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rts/chartEx2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charts/chart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6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Ex3.xml" ContentType="application/vnd.ms-office.chartex+xml"/>
  <Override PartName="/ppt/charts/style9.xml" ContentType="application/vnd.ms-office.chartstyle+xml"/>
  <Override PartName="/ppt/charts/colors9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5" r:id="rId2"/>
    <p:sldId id="264" r:id="rId3"/>
    <p:sldId id="262" r:id="rId4"/>
    <p:sldId id="271" r:id="rId5"/>
    <p:sldId id="263" r:id="rId6"/>
    <p:sldId id="257" r:id="rId7"/>
    <p:sldId id="256" r:id="rId8"/>
    <p:sldId id="259" r:id="rId9"/>
    <p:sldId id="260" r:id="rId10"/>
    <p:sldId id="267" r:id="rId11"/>
    <p:sldId id="273" r:id="rId12"/>
    <p:sldId id="275" r:id="rId13"/>
    <p:sldId id="276" r:id="rId14"/>
    <p:sldId id="272" r:id="rId15"/>
    <p:sldId id="270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9171"/>
    <a:srgbClr val="C0151B"/>
    <a:srgbClr val="FF0000"/>
    <a:srgbClr val="F96346"/>
    <a:srgbClr val="FF6600"/>
    <a:srgbClr val="FFFF99"/>
    <a:srgbClr val="CCFF33"/>
    <a:srgbClr val="FFFF00"/>
    <a:srgbClr val="FFCC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A08DE4-E3F7-4910-89BE-D971BBD0C76C}" v="69" dt="2021-12-09T19:51:09.254"/>
    <p1510:client id="{E1CC45F3-C6C5-4480-B020-445251130AF6}" v="2268" dt="2021-12-10T02:06:25.9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263" autoAdjust="0"/>
  </p:normalViewPr>
  <p:slideViewPr>
    <p:cSldViewPr snapToGrid="0">
      <p:cViewPr>
        <p:scale>
          <a:sx n="44" d="100"/>
          <a:sy n="44" d="100"/>
        </p:scale>
        <p:origin x="412" y="1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Microsoft_Excel_Worksheet4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Microsoft_Excel_Worksheet5.xlsx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5C-4260-BDD5-5A3E4B00A482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5C-4260-BDD5-5A3E4B00A4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03E8-41A9-805B-EE65F722582A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3E8-41A9-805B-EE65F722582A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3E8-41A9-805B-EE65F72258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51-4B3E-AA93-76393319EE9D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451-4B3E-AA93-76393319EE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1335-448E-BEB4-AC1FBE856401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35-448E-BEB4-AC1FBE856401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35-448E-BEB4-AC1FBE8564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 w="25400">
          <a:noFill/>
        </a:ln>
        <a:effectLst/>
        <a:sp3d/>
      </c:spPr>
    </c:sideWall>
    <c:backWall>
      <c:thickness val="0"/>
      <c:spPr>
        <a:noFill/>
        <a:ln w="25400"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rgbClr val="FC9171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56-47EF-A199-1FDDD793AB4C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151B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56-47EF-A199-1FDDD793AB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33320112"/>
        <c:axId val="533323856"/>
        <c:axId val="0"/>
      </c:bar3DChart>
      <c:catAx>
        <c:axId val="53332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323856"/>
        <c:crosses val="autoZero"/>
        <c:auto val="1"/>
        <c:lblAlgn val="ctr"/>
        <c:lblOffset val="100"/>
        <c:noMultiLvlLbl val="0"/>
      </c:catAx>
      <c:valAx>
        <c:axId val="5333238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3332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rgbClr val="FC9171"/>
              </a:solidFill>
            </a:ln>
            <a:effectLst/>
            <a:sp3d>
              <a:contourClr>
                <a:srgbClr val="FC9171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C917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46FE-4521-8EE2-1346B57D3690}"/>
              </c:ext>
            </c:extLst>
          </c:dPt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Feuil1!$B$2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6FE-4521-8EE2-1346B57D3690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cat>
            <c:strRef>
              <c:f>Feuil1!$A$2</c:f>
              <c:strCache>
                <c:ptCount val="1"/>
                <c:pt idx="0">
                  <c:v>Catégorie 1</c:v>
                </c:pt>
              </c:strCache>
            </c:strRef>
          </c:cat>
          <c:val>
            <c:numRef>
              <c:f>Feuil1!$C$2</c:f>
              <c:numCache>
                <c:formatCode>General</c:formatCode>
                <c:ptCount val="1"/>
                <c:pt idx="0">
                  <c:v>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6FE-4521-8EE2-1346B57D36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02949039"/>
        <c:axId val="1002933647"/>
        <c:axId val="0"/>
      </c:bar3DChart>
      <c:catAx>
        <c:axId val="10029490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02933647"/>
        <c:crosses val="autoZero"/>
        <c:auto val="1"/>
        <c:lblAlgn val="ctr"/>
        <c:lblOffset val="100"/>
        <c:noMultiLvlLbl val="0"/>
      </c:catAx>
      <c:valAx>
        <c:axId val="100293364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0294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jHpbl6Uo1u1f6VHPxyoUvNCj+3tA3fcdl4y81gsjMysTFEEUVPDXnxVZ1dfTX4/zwgiDLQos5ppz
Lv/yNfz56/Dt8/ynoAfj/vw1/PUn6b398y+/uK/ym/7sftbd13l043f/89dR/zJ+/959/fbLb/Pn
rTPilwyl5Jev8vPsv4Wf/ucvMJr4Njaf/efW+M7H5+XbHN98c8vg3X/t/V86//TtxzBvo/3215++
jovxr8OJbjQ//dF1/u2vP2XFT3/65Z9H+KPv4bOG29g4dGv37d9v+PbZ+b/+lOTlzyTPKKVpSihF
GSY//Wn79qOroD8XJC3KssoLQnKcZj/9yYyzl3AbdBUVxTSniOQkRSm8ghuXH31Z9nNFq6ygRY5x
hl7v+9vLPY1DFKP5+1r8cf0ns+insTPe/fWnnMBQ9vffvU6uIFmewsMLWiF4zbLKKuj/+vkNLD/8
PP0/1bbO2YZL1K7LHETbo7IyRc0lL5a7EV22vU0yFdGlHLYEMyTHYm/mMSXxSx49+SKE5eWvPvW9
aB1NEl/joog989T4ItQojvhXnxX6C99c8AdkrVok8z3NBUMJSg1LaR+Sh2moPK33YLed5TPOp5t1
/VxOdS5INT8vcPGbleUynvg65yNuJ9mRcq6RFqs+IL6L8ldZak5PlsSuEowg161tgREW12pPiD7E
JCkEo9rkpHGVz02NCr7Z0zq4dToN2FPcs03web5JLFzxjpcqNRvzhSxNxmgmcvQbGXySN8LrPKn9
ErjJHqIttvTu/ZJ0d4M2rc6ry/RUz30y5nFhqyx7Shq8plVc7pUnsngqo6fV2PYOjkDPxDKFzn3t
xtXn/UmUi6PZkyQi2YRgm0dpd3Fzbk0zumGwxwoXe996PDv6VI0onRulloxe512OKxvzrrd12sNm
s7TvXFYrD/FX425f0rro/LqwRajSuXa0fEjce6zi6pps4cKxES9Fd1G8VxMLw+7Gs0lV5gRzZhc+
ad2UhP2EtinLWUV9YITD2Nsk5gOOxV12fHK3zVIzPSqp8n1no4r0C5UTP6VrKvfjHJdNP8mSzisT
ZYVtXW6pj8wRXREFz5F9/xaWeqG1wpnr6mrbOGUoFLltK7VVR7Hg9PXeyB/VUkHfhlWfKqbSGTrn
dR4ZidkoWrX6sWcjnRd9FNKEt25SNh552FRSZ2JdqnrBFRE9ixOm04eEl7o7JzIRqDYFjHkO446T
Okxk18ctWTM3VmzXVeymFvOMbHmNZeem4YJDYXtZk3zvFWbKINV9EpZ0qtHLhOUxo6iPb9dxyizj
m7TypO2i1HUfufwwdsuUHF20pW7DGMnUFqaYP016C5LZNV1/zbee7qwIIU2ZKzpyX/NoFpY7nnyy
RGRdS2kWZbNRU7xxPpOCaWPK6jrnPmC2EpytTQydP09UDeE4bGscPpl53eURUTzKgy6pK+o5caNt
+iTELzLFpK+7weyOwY9DehyWhf+68ySOz2XJq3fRLmL+LPduTm5UJ8vnTi2rP9pY8hX2rgrV0YRN
futtp95wO1ndlLzwiK1zyMq24ilBx77Mt887cqYf2FTksN95scSMlbtOv+ME862OQQOUaA17VG98
z+nBZnnu666IFWAJ74b5sLgI22vQQI5l7pesTta4r7eeU/PZkak3jA6BlgzloSgbM0IQsuBRZNWO
ykc0YyLhOs60GYrSLWyzCm23VQ+iYlIHgWuuaeWPi9z24UBWOfyWi74TtSBF0bG9mFfCUhQ8PcXE
yReNrErYjlL3ubKWqpdCZkU4D7FaBBvT3HfNupKUH8O+9PP3Xo82NsW6T6pdi7JKakODKmtdGlc1
WojcvZsm30dWGEkHlqCkizVNnMEM9nniNd1EXh4DkotmuAMIvayaTHtLyZRnp10gI1rpOABHBoeX
M6m2MmM8z2nS7BlP1KFfdSjaso8cnZIcTV2dYERNbY3k9pDkMsrTOA9cMD6S5MWZrPhANy5SVnEX
qqYsYvGdp8rbmnfrUL1OsxCPSnElzxuPRrAYqErOYSeOHGnHYQ/tFvv5MPdFtBeeZ2Zv86n39ICT
RHW168c11BnezNwIvpovSybgBK5KO8KyLqqd6aWs+GVO7To2W+hVwTo3jJols9bdbU9QJa9i28j0
UPhBT21epsNvU1x2f5+IzZILLPrWMddNRbhsuiqWi49KjpzpBALvKsIqkrrIs2p82nba2aOzYZ7P
BBkDAFukU9kO2WQhBhBNYtPZHidsXMT2XVAxSLZmfh3atIwbb/e9NGvjrUy7NrUFLKXqcbkeeemd
B2AxdGaTdGtoFJ/CY+j27K0o3Nis8zw+6jFd3+QQ731Ll0TfOlcE1NpU46Ve+UwwS0xY0dcxE0lf
V7MoO/hPdP23kAsx1B2x4rdxRUvPQlnp7bTbXdQDFZ2CFJL5hGUzZE68T2XaxDj38t5pHTHrUxnN
W2QNgLVASJoa0s0Wa7SZbGBW6wzXYVslaWfZwZLmaMi7W7AZLKzXXLtb8BVfvg3wRuqdNRmy15xu
qatnHLx+SeyiqxspsQbKCMsbWRkAlRiPSx7eqm4b5s8Rlq679gDTtpllkJoNa7Y9ZymS8QETPg6N
sHYd6izhVrSC5Na3fanJ+Bh9hvxlS3X6bS70ppsxFoK2QRo3HT1Nx2VpK8TdfjeeY7q+9K4vkuFh
J12Jnrq+REtNxsCXhizY+2czdZB/7NZF09qi3DTTdKHzNfHbXtWAUkSfkxmSUltKW5ZNrxdjXrqJ
Jrthap3x3BiJ8Od+7gYJi7giW2tvRvQcxnKxLMtmzNlg89KzCDkg3CGRduHS4dWoe9LPqL+KtdLf
PdlLwrjOw4sPc0Ku1TAaz+bMqOIwj0mStmSeVsPcaOLg2AKwPdVhNLg48FjCEcXJMA11kMBgWuVK
VL1To6b+7hdjs0M5Wj+8mVZRfpBqNPwl5C6oQzdku6yHdBLdRyMkXQ67UL2HWFsEqZEfzfQ2FX0i
j703Qexs2QY7uLaboypvPdVa1JLwcEBd4SvmRbbBdGO+aMQ82qrtjdAR+IIDOpd9rezUu0O3Fi7r
mdy5qQ4lZLNwtyVs9Eu1ZqWuOzN6yVQGlBooYekMnKNxBZgbgAy6R5FUtqrLsC77e7mXKf1usBgA
Kf2oXXWYdmzmj/NGwvd046usU1oA5Ll9mouH0e69fOM2grbGDRbRds0HWdYEGlKPk5/ndnM87a/b
7shyHHrXfYTo3hnieB1YP6VDWcuUyPVgUFDDV+KRti3HxvBGxYn4thot4hnbHVrSj1lJ1/RghjSk
T1UcXye/mMEN9TD7aXiwJIS85bbcPJtCVOnJ0CxX9Q46CbWD86o8Ulp4fk10JPy3guzFVGtBCW/I
xs3KCNl8zypBMH1P05DFU1qNOW/d1qlhrUmy5fS8+7D4j+VcLaiBbe3wKUtltbT9tlXdIUBe1EOD
lCin99u8oQre3niS5sAtUVm8H3WpIaPabdhvYhjQ8oLcBDfapVNXCXu6n3ya65T1HDlxVoUv0jby
Sa3MRZx5tm5F1h8ykuEPWwI31EVIPJwNAK7sOCCf0noohRhr73asB/ZDxP3yu4T8F6H0FTLr3An5
h4b8++X/3P8mTf/yets//v+qQ/9x9Wi/mRc/f/vm75/tv//yX24EXfbH818l7L9c/D969m+S7j+K
3f+l8/9Tzmbov+nZl/Xz8OXz/Nu/CNrXW35XtBj9nGMg5bSqaJ4VuCj/JmhT9DMhBJcgJIs8rfI8
/7uerV67EOhcinFOcQk9f6jZkvwMl6AIAaZ/dPxtav+yQyD6/4OUrdJ/VbIUE3govBkwdpoiTOCl
/1nJIp6nIx+n9bD5HXJpji4/mjQPu2ZIaNMCXVwuXXpKna570kRK8wett/FRaZWeCzpRFkdCjgNe
3MMihg+ZViebj+l94dVHKe140pij+xojMMdhKfLzEtHz7nCoVxNYhyd+SdHOL2KV+FCVxdiEYnur
SLk1/Uq7p3xLaDvsW850VVnDCuDO5yn5tcz0+JCaWF6TGR9QmtNnvgxtsvSyTbUoD6sqzFuj8osf
n4DX+9NI/F0ASh87vaYXKRR+Je9Tg0G6PWFUlkzS2ddaBnrmBKSJ6nCj9jQ7y3EyVzifcz1n+V6v
UuELcN4/mlGkDQC5PKec9teMQ65ZMsgdc79zmKAtWVJ6cZhKP197ouZruSoAgh7zhmaVePNPwfcf
NhUcjX/bVUIKCB2SEQw2RVr86P9nf2LW+b7mHrVdFThzIR3PFbgV5VKl7wITnlxGXlQfd9BGxxxk
Zx0oGkHijVe+rwCQq3zn7L7dXZU59qYfNXoe84Cec5V0bfSraSuZXvlExEtHi70uTJCXFRyTOkr+
QNY8vKl6l5x3E2C7HHWNF2vdoSo8IRAlGK9fuLeHGY0RpC65VFZupM7xziDtV2fRA/1n87KVB4/w
exVi6Rh3BT/bEreJSWq80v6WlvP4oMs1b1XCUb2ZBT9z99gvC3lSW2wzvfCnNZispTomkG+MZSvu
zFOeLu+qYiaPNOgjsA35uFM1nyDdC1uPGfl1csPjYvrtFpY+ZWLF2cui2jTl9miqcWkRifqYuZyy
YcbolkYC0yxAbxy2cliuE9LhUGzvPHgvF+6xOVmcNqFcSDMQXz6n02Br8KrMC7CBL3Yg/REBT62L
OPojxD2+LHslmwJv/JrNzCW+e/DpaA/dls811ZticQvogo2cakfzvEktJvWPhZbANJ/cVGpWEAWG
R1rBjmLOi/sagnyax0s6iuW2gEEAD7Afsa42JoP6hKtNNB1f+mZDUdZ9vsmHO9PghjSTjuMB0joo
POq24/667qGPZS2AlzRgOH1KbBrO1And+NxVFyk7lQOl0rQJrlyuNmdxiO6hXPqEFUJmbSjfDiXH
D1OS+VvMgBZTNV09kMfDkK+f52VdHwLBE0w+Ae4a1ns3lOW1VEyvFbrabP2+66Q6LqAe2Rb4euDp
oFgOAumgXncH+erbrgb8kJbFKbXyTeCT/bRTvoI5ZMZnZKoWwK9v7ZCND5tfp2ZIdteqKsZHqWaW
8XF9O8z83im5tFjT/WaTtvK9blSSiTdiWsIJXEBcd0sXP5Yjiazr+fOkaNn8GBRsKlevGS2OKvXL
GXUxq+FNn4Ut7W3bOv7Ecfpxovh9oWCslAr8rgQLpuG8jsVUXQka+D2kemfTyts1jOjxR1OAGVSP
KXgMYedjOy15/2vHy5p69VDu1r21ctAHnsjlpEwlazEP6XG1tHtY9z05SF7OrJJzayAKPjmf1J2l
VxBo/k2uQ38sqq57kAU65gLzW7Zt3wqOC7aV83IMPTG33GwCTsUEnlfYB2aqIv+AsXzp++OGd/k8
A4kGgOfoWIKJstRd34saJ3K4VrYwtRqXd7mV4KTpWyJJuNHXRo29qlOO8oYaim7FWoorHGBmk/NK
8uUZ4cS9mVdYzSzPar2/SmoQrfcSROw98NyBEVr2LQju8QG9RmhCl0vQotkILh7nieg3NNne7MN6
2lS2vMCU0lPW5UnTkW5oRjukB8wH92hsGVpadr723TVP5vyuKpnfy9e/ptMq1u0aNpOyNWzFS0Yh
0HGnxjvyZz8n3xNZQqIaXbIzEmDZYa33hhQZB69w75/Wcc8ulfYPXlX7dX5t+Izigbjhs5zS/Fot
Uw9ZUomDcqNiy+Smw48FCYNmi8bb1eNtPfz3jEGqVw5i/8nSpiQHb5xQBFwE7IsMv1re/5QysDaV
iLvlLeEbSxNc3ldwMFqRdLbOy1mft5C86zPdP2NH++e+4B8gVWrWReGaIcvRHURmvMuzy0aA32HP
W8MhyXVYfZ9MX51slvGHPO+3Zt2rvglGhjv3BBwQcKj60dg6miq5zzIm98JmOwNTFbVb4ZeDdcpd
ljz/uPUkOVRLv16ypArHuZuzNpdpOHJibyBwsju3A0TlKova4iqv4zJ/rByqvRrz57PUw3wCEi5B
QnfyBc6TOib93jFE5kuieHVRY1pdwlCewdzJHnsv0S1B3cJm3S8HIAnFsZ/AVsFfE6vMPRpOrxD8
dZFG2MJK+AaLvW88uCi18KV4W4AR8aYDsTvkXxfrOOAd7p4g7bwDuz49bz3+RD3tPgY0gs1G+7ye
BUYMTWRoIamoQ1auw9ssPjol+0cOKgmYviQHuRf9k0h4zfPte+mlvKdQKWjSiqAzeJKGLSazF19t
qobY7e+53t4nfuqvE8fZAU3KMaOH5eR48S6rnH8gE3HnfIAR+0J8gXcA30X13TURy4PKZH81YJPc
RjLbeuagWscuu0I95imbDX7XLesO/9pK8DyVPAyvpG0tsD4MWboBXYuxyenyPuvteSmn/Ma7LgXB
HgOkVOJOAXyIQwKczixbf+k0HO+djMM9n1cM1nZVNQgskCO6IOTxW1Ft6VGSZWu0KvhtXbffVpCf
D0OyPmrjFduIJU9E66rhsU+unYZCjBD4vlOvGwGq/l2RqOepSiCbTN0XjvE5KMSKLOR3Q0X1Ji07
3qq4xLpCZVsqk5xFGPlR9uotTpS6U9/XMkZ/7el0UNkWz5N24ga3ZedYKKAHVXottz0FNQnmeiWn
0+4RvUSRBZZ6A7PN0+5RQBGrISmcn0rv6DjRHlxIsqt7/trs07n3Oz2KHqGjzyV+65cjmYqELXsJ
vsZiwSbLN9cOQN0fI9SILoA1A6uGl3nk4cVZvTFOktDo2adt7taODUkpaquT/CEGXNYqL8JTVm0z
22UMF7Hz+ZDE9IMcB3ou9x7AQBvFyLB1jfJD/oJ2+0bOvbv0A32guNrfzuNs6r6bxbHgwdWdpOJR
d9QD16WsJHY8D/tcvaV9raFU9lCC4tclGR+KvqvXff1QxGz7daH7wgajCCPAvJ6m1R+6KT+Uc/8U
8jD/NpQ9m29b6ct70Sf0HkEMMCgg+XOBVnvgK1/aJAXBYozS13Ic8HHMTfUQ071qE4KASgXLsKn6
hy4zkN47Q0+cB1mDxZk1eTplrceDa4QKY2D9Mn3SUKs62lW7u3KDqmczFo3FSN2A76mbBgRBE79i
Aw9wRW+ZEUt3E7sC93QyEwO/oWj3LZM3lKcuMs1tbIu00tcd7foaqOfNBk48RB1omAys/yRN7M1V
xTuwzLKLzoR4HtbpTGOZNGM3QtEu7d3zigJ9KpPL7sEosHguv6ii+pCMJb7mKiVQJLDwnuO+38ch
tCpo95z13X2KfGdOLMnbVQPDLSggk4+inpZXw3qX7jHR83tPaazzrfJ1RHM4TKbqmMmgpsUn5N7x
bn9wq/2e2X48zVC4rXWI8yEkRtWcErA3ufq+6AHVYtPDdYj6eeSLfLaeH/PUuqvYz/PsRV1Mvc5Y
PnT0qPSwgXrMyI1CHLBpj197D4UEY38tSFFeaKQjMLIeaqhJpPW88bGpij0/Ffv+UE2UwkLAudrM
+2zs0lsm4QhnsSrq1G9FDWIFcGtwX2SHykPAc3pbAHlua7+CGz4ODDm7NFMligsScjuo3v0qMvsc
4pKcYPbbvfcBAq3qlnZypb/+aByoAkgkTxysdajY4vKYbrlp91T6W5ro96nYKtaFDN+5UEWTjBx9
AQxhaiPy0dMv4Fa+0h/UTj495sOqwXXLAz38CCx/sJLklxR24RK3oWC/L5Yd9Iljga4U+NU16uLe
c8IvelnW67Tmj8Eu5W0EE9ablF6dC8nZwhzpEC82F9llfm1WjsH8yvHYkmjsrRCdP+HK3PhCyYXu
iFz0PEF9cyHVCqpiXFi6S2mYHrhsAoE6MeslnDnwN+jNJGCxqRXE/zSv2eOiUyjBzN+w1P7Ug8EW
mRjnAIFXVMykHX41ubc6mSRtwEu3V5CfDdTX0zvYfxtbYpE3kNJaNe7h1r02czqxBQv7YCZCDrov
s4b226/dBonBgrC4r5p+pE26U3TcZCKviyf1CsILhMLiWaYGewhgiF4dSp9mqGjUwybT+1iVb5JB
7u2gvXsaE0QOKlhfDwxODkB4FrtbFYw5ZJQMGUs2F89ywNX1RxOrAXSe3B5N6K7rNql7b6qL3URh
GNmX6RgK8NOZEtl5iIOHWozSJwSGLkRK4YAnVEuobV9ltx/NZmh1IMX0lMxZvS1FcCzVltbTWNh6
CDEDC6abDeD6cZgjXZvQgZVZrunR0JhcfFe+j+A7ncScM7QO6x2tqX40Eaq1aw66cc87RqVNGjzT
+Whi4e7Z8r7wm7tbyGXR+XCSdjgmVUXOOKGIQUnGtyu46sxIkkC5hfEVLP6cjOU9qZIP1snxtGCC
A9snBJUo52K9Kd9O4xbunkTXpOkqm3+wcB7l0YzjXqN9LE5Qm9QvxrrbnEyH3nvzMJa9O3nrsjci
QIqVU/9Oj9vjPKvkOs2bbX4ojpgDXirI1Psaq+sU7cO+VPJUrV+R0suDPFZjV3ya5KeBRw7FOhHa
VfTiXREfcjM8lLY0z5s00x2P46chQYfhNZ3hheoXH1uRpqJOoOBQ768aTKoFaFCMn1UGFiqom4Pp
o4SQVRAGWdHChxzVe/BGn4oq4id0/EFl0zEN98yMtezm/FLYfbkhMsGXGkAdTnOads/gmCi9bucN
bz0UQlbzMibpdIJa21KPRByQEPFcYu+uVYXJiZTqROYw3FE/6DuK/ouyUzyqsE4sz3bSysSiK54N
aaeZgo825glhwxSn2veyO9Bs/lApzw8/AG62U3deAT4pyqtbPibFKZeQrEQYGgcskJF8LC++dJL1
HfgLM8hC+BJiXh6GftL1YqAcV/QluYVuKtkCBfffgfPH4KMBnx1LyHM2AyZYeekY3YCldzFFCCz4
Ka13lOMHOTAtpHhMsuIG1hDRtQe2qzqh7p5adQda/ht2y3bwUP8D7ukrMK8B4IOolhOdvrh5Aq23
iBG+shG4+X14V2jQ4LpInxDKMrCnsG6gBINPg6JQNkYGEgqUivcbR6W7DrpjxSzXc9LDyYVPYO5m
KrcbfEKSr0ALfzTEQsoS1X4P46ibYjHzAZje1MAP/E3bLW9mU7gjsd2btdiSK/G9a7qg8t8hLcuK
rfZezS0vYIoYQOAgI5IPDsrYC9TvX4YkLA0UzuVR9+nnNewOUDVfH0CjrQ8JN6AeAF5tuoPU4CUU
9guV/V8uzqxJTl3Lwr+ICCEGwSuQ81SZVeXphbCPjxkkhBAIEL++F/h234h+UZDlcFYliaS91/qW
yN0ZqzYz0A8zSJ3Ah2pwIeVY3LSF2Rk6uZvq1sPSsg7b1RiP9a5qmYNvN/f3wkAhqd2qvElW0J3p
8Q9BFPKHQzg7RXIqIfdUNy/CHI3GuXowhhKix2Rta3bvuJ3vMqwe5JuoRfdtWAiBoxZPkDg+ig63
fxgL8kTfRBJnsHFmq/CrBSXxnitaPfgYHGFhR6ki3XgyzaJuva7CxIvbe42q7EF6LR8oSy+9ns/w
ZaebDHr99MZ8yoYy3AcWvmIc1S6Yj+aXKeX4L0WHeo7C7p+qa440EvEBFMGHHOABFW7+5jS+yhzq
8KzLSXzzFepFdLBnIfHmWgzRQQv62RSotzri0LPsZnoqgl92zNFBtcANUk9gljZtB5Fr9L4KPvtJ
gF0pGavZpMFabrhKhLfFYdNeCWnRFujpamt2mNpFP0ft8rdm6s4KKMgTrJM94kl0MxE1zgOIidF8
uMEwgMLVxtih4onsoxbv3+FPoSnhYZuGLCBpaLqmTRbOy0tXWnA8uKeZMR22Z0WqCvbz2O0pscWh
8Mc/Pti0qzeFfQb5zkl9a/w7XYeQtdGeY2dKchbvKqdozyh40JBRZS+qVclc1yGkPQwir8fjzMo/
Xet0qewgFzVTDpYCW3vYYsaUtvevW+22CHOvmsY9LlQS5yyE2fF8yS+CfjXWwz5lKwicU/tF5Kq9
bIMTxCwdqwpQhqaHZfL1dRvynL+xUmt8kaYNU4+YKwckeeqW1r/VU+7dMCeOhC53B4jXvnJ7eSsX
f5Uw6bKfHLagxGu7Q+0WDGam5+xZiSYyIiMog7DNbQYWkKssIACUquEb0JPmAMO0ua4Ff+IaUu5j
sAJv7UKaPYeLkbDRqWRS9kOeWM92O1dP9QOG658pd8nZ9FTvhLfYnWE2evWanbRa1EUu9XzOF3ox
ir2G2RZPiGYjlB8RoCQsq++R93P9tjlvoi8xMT9CzKmMAaTLop6PbtJQ/yhVjnbC9W7SC/6lY0g/
rdTejS5vUdfPQerqKlUFuveQlMNddNGSQsyP9qrVboqNGyVobXVW1WI8bN9UGdJva/EH73Ju96WC
50MVFbd8hMxNY0gXuQjmNHAWepod+2EJbdFrk/IdbMyVDflyMlN396uYrlVeeRKN/c5mw3+Y4VwE
VbQnwvgHdED80qqvuegaACO3Nu+dmz/H8aE081dFXe8s16E22l3dyg9n8eG82ijayXoY1xZZntEQ
3arSGe8ECvLN9V4w69UVzVR3raK2u0qq+QVeKuzoOrwsPNQJ80bQi8BzLgIlfqmxrXjAye65vHMn
4G8515gSTtjAMMBL4CPsXsVf0YyN17xop6sYXD8FD5UnYysPajD8E7RB8Zz3QNRu5aCn3041r3Xd
PBwcVLTAdXj3MVSw36kekgDLFxO+c6oqG4OjMlBty9xLCjKE92odHBQCXbyUZ1d3e9viFm7d0jzG
+DBAZNDrqXYPQbfc0bYer5WOn3EdTfDJi+kSOe2pd9zyQWtQXXi0z3IOBbZSDEXBm2s3e6hkp7Ld
bx9qmhxAC535l8fxT5d7/AA/2l6DXDX4CKrba9N6TyB5Ol2WOXFE05xtXOq3qOlyyKty+QyK6cEK
8T5A4H3zKO/3OV2mrCjr+DjSDr58UT861rLTUpPPCdTVW6CL5dCGA01Qd/fwv7AsQXYxt1bimwzk
bG6Le+1yGVzKcqUjdQ/usYT7oCd2QP9B9xDdov1YDt4XB8xZHxTnjofzb09UP3nYhC+r3F1Z+A26
wdD74g0d5gs5oWaZX0GlIPK5eJaxYz1I1dUvYLhl4s0VMIe1vqtdWZ96z/sJKJF+klHmqct9PNoW
fGaIFo1VTXfrFU/kBJUhcbwuPhLb83RWj8jt40NkRZzRwP+XdbO8krjcB6BgDkwV5Td4l+/cgXUY
uqBOg5jv6k7bxGu9/lQHAxCTMQfBWC27LsKD1ge1+9atg2D2LBrztR1YdcJD3L4vYN12mMFj2sra
O9ige+vQbF62QRq0VmFFw6z0F32tFFCmEcrirovDDmwdbKq+9rrLZqz8HabDCLDo72a3bXsypOgL
yXmQylyk0vw6yxEeoCHHKXd+gWv09lMzFiltZpLBNwKg5PMJy/vMkjYMm8c8CvmYurq4+vF8KFz5
ic2c/TyFsNKuEcQWMKRh5rfG+eazBTW/Fy/7KER/rdrgi8vnO3w9/rShzi9xLP6MJBivvjkCfRGZ
h0c8jYHuXaDq0jaJRlIdWs3e2ygy18lT5hr4pZP5FB2rMzn9vap0FocVvkbDzRFL7oAKPC++NcVU
npeqLV9+PsBdAXq4D4BfP4KI9VlAhZONUFPSqFHLzTreMfK7+LYNYvT3VcXKS+PX+jbmxfDyiVWp
F5dTphXWCacIpntjcIfKhqM4U5xdOifGMxFFzzqPYIsP4wGzJnrGzVAl5WC8g2R+cevX8o3l4k/d
tjQpApkn2w0txdQ8IHaaCwybc1ej2NRtiOqeCZclM8z8tIdelNHS76I0wuOT9D1ZdoVEa+2i9b30
WCMvTHo7sT53jRoHnVQFViZaj6v1qPxUR8PXwDZkHxdYWoCFTJe8HYoucefdZLBnav9SMoKlcV0f
t6t4XSR5ZeZsUm6ekFV8GScdnyOzQEQMymk3OkZfbTjDTrMd7K/1JQ31zyKS7WHrekkYM1C4I2Sa
vIO7qAG2XwsXbQk48f9clVXYnbqQX6o6szBn1jpd+HEBxgpovBfkF6kjcTKOsOnsq8PCO+cIf1dL
yL+QUWvISFdayymNqj4GYe39S3pIodB/4nfHbQE3jfyH186XvMdWMc8heZhZi+OQm+qsZCxu0hku
2nqv0mHX0tHzZYAGjEIMbYO20KYqTrrUDdS7q3NxEjL+qEUQoqNC5YENPNxxKYpXCGewVwEkPn5R
XAzv2q9CyI4mPKx86jsBURuVZSaWNvg10X3UW+j8fjRklM/gHzC1dpulK0OH7lohwRsWLXT5NmYn
UU6JWL2pRcb+TkSQXKHJVreAnlDzkQs+ELlsVyWY/ovvtn966sm9u+TBZVmHarWc9Fg/3LJtDpWa
vfNch945Lxd7nl9tNDheOoQ1z5YCWg91LFxfj7rdwZ8ZQTOj/be6hLy/xJBUXNZyCNooLeaSOUfj
oyaMpzBI0GrGT9TI9tjFeQ+ADvZSOwb/inIIDtsrBs21L2uWxGoYTpXg8gg2e3kL5XKNWVefeOQ3
MOIwxAwguF+V37Bb96APMQx9l4SxgpZpmdqRwAYfA+j+fe337Q67c31TOiBXyN3vQRlg1Rhxp+aB
f6fLMeRoZloew6NpxJciCPldeKj8S6KvuY9X249QkH+AowhC8AF5vstbkl/BGTtXGVd7Fvb6DIo/
v/q+qo+k8F8epCuY16qwl20IjK4gLLvxHgtF3x9kXb2FjlFHdSzqWV19ZAeu29VQ6ocCH36E/1de
I8HK63YlllIcbEh/zU6oT8Z3P+BFz/dt8YEO3SdlOef7lor4Bo4SLFrtX7dXLrSIlA1BBUoby/1A
kCxBcYTdoy18mWl40xdSU18lSKSYi8/LKOnW9d6u8pnYKvl1CFWcXxrX3Hw//zJZr9xPrjOWO5Bs
2LndT9ovxcXVTfxO51EfCPqGrGGKp6Ya24SZobmKLvZBcgRNeKIWzgVIxotch2AJZugA9a+6cVbz
qvIvXu57lykeU+hs3ql0evyBDFGgVAxmzOqhgHK5Fu6OiIMMZF+B2he+8TbkdiFXbn9ZDeVuWze2
QcWTOXGj34FfotaT9jnPvfjiQkuxY3e29aD3MePhtFJOdzzlySB5e9huQRyFaufB3U6X0I3CREnX
7GypHSj3xZCQMGSHmk79I1CKXXlRzO6+IgXZRWMR/1UPNwkRKybrR3rBBg+0H+tkkVQRioR8rjPm
KnXZBlR7WMOVyHflyP+0fdFd/jsAdTZJHo6vjsAFaxs+vbbBi5wPE3kscREOeQbObrT++BQgFJMB
NjJo91j9kvl8rMDirlimtw8wJz9YYFMBHfAV+QiOOE2CsM0kM8PqcZc7Qw98fmBnT3N2ZrHj7ZtZ
fSP4jffIn+u/g56bg3GdH0SXP3wn1z8HDRuUFfOnDMS0o7SG90+Fn840CsFPLONuUNZ/dgwNT1iO
znPEdlaEgDkWE5DvQQNWgvVFeRWOtyMg3d2skBX+NK8LzmhNhUw0gh/KqOBkVyZhG0CGtVcHFlnv
BSeskASuNaCJQei1oAF/jI/b7CoCXKQ3ufqwud+f/cp/VgPbw/R2z2JR9LxdbcPUKaCdaE7y+FzN
WGkKt6/vmsIbjEc77HsHnvdiy3tZTtOLAIje1xFcXMUGemgnuB1xx6qncP3qMLfaA3ti/yP+SoQA
0rKJGvAORJ6sEqf/bi4dCLujmJZL9bkVSoWQ4VvH27eg0OpiQHgfN4vIb/6VURceHNejh8JOJUym
oThjk9IXvzQnaCH5fWQJs6MLQirS5F7JOn5w7dSnvKYFrJYCzHITysNmMLVB2xxZDSuXjJ3zcFFZ
VGv/11Q+7NBSwhSTOj92ju73Sy0yUH36d2V+DYHIz7GA4S+hx4GcHb2L12IGtx3/WgGn3tnRVm+b
NaxUfirkT6/I5XsTLtDXg3cWCaLxO6HuUhP9DroluvOmMcmCVuqJtGCfGRIj0jYt5zooVqoMVdPs
3dbgxwUhPNQf2kqS1ijLs78uX1i/u+HYn6EZoxHINYUYuJQ7i+DQedZefR5Y0ke2XLMYaweBiZow
Bs22WhmSjXLiPISDPii12+q1bfBiaPiolqCAL1EWldQOWERzqLU2f68ahJgyhJWaNCxLsmttwU5I
M/wa66h588fVto6d6uzA8QycblkFwe7U9L146ib/FfYDJI4JXlRrYuz+6CdVt4pOcLJ/1mMHlUuG
DzPgf9NVh+CmCG+R+/W/Tw5uvD2TFmxdgvxT8w2qAyrS+VKSBZWdsONX08QQ6EM8GMjwqQPImReD
kJYEXt5gIwzpTv7enEM/r/IEmg9udtE3F9kEsDbKtj/NyB9kA7XjSSOhk/pD399YB9VYMCc/VFB5
dui0pw+i2rRbQh9zHbdidufgvbftL0sq5xjBcjuU3Gn/VgPUtci6wXTJGtJ+19M87gJHwVouWX/1
RNMnqmgR7ijnO/g+/nR988+M6NQZ2hJ/xqaDPCVd8PhGpXj76DV7g/yMFWAlCrAHYcwlAQ5RPGLK
nHtDKnGZwbP1Q7zjKEhVCk5wSPyG/HHdoc9UJwsfZjwtTjIe/50M/eohIHkxq5AfiA5oUggHHILU
mUCBP29XQHdEGhdOnMb0lK+b0TYUqIMudQVIr4jFsycqQtIOxBSkDmRb+HTxUdZn2onqtAiG6dIa
Nl5Ghv7NH+spqRyqbktUdDd3HZiR+zKS8tTxYr64OZ0uYGe/xEC/w3TEWr/L1512G0KtZeY7qMp2
IIDzQxtp/UZGMuyQaunSgvqvwc/tuSmlOf5l9jrgv+ccYuO15tN+HJbwHnqmfO+NLIHJcGQ/NFFP
5YCvdEXbHwGfY9LJfIWTKlFlU4gOIg842hnukLSD6PypRTleFix9yYLQwgiI4bSV0NtTq8SQRrEN
l53keC4WA5g3LSKetZAYzoXLT0GQ5yeBOMRl6Kb0Lw2KOr7Peg6/BfBWgrV8uYRr96BzGl/jDnME
CszBDo0HB1gEIFEBKq6QRojsCxKbupsSUI3sgEYN64sD9Mvlmeic6lgMXv9FfhmxOsjKtc/eneFq
KV79xcOWvOeH2iqotxR9WDUM0U7ko30D8uTuiw6kHNXt0VPWoJosoYsxb97pEVZSydwoLRp44URT
q5K4BnvXcmdKVUe860BHJ7U5QhcR5/pMFRolBP7a5Tw0k//3QasXOMcIMBZJTbHE0rVI6qaKwvgp
X4YFJjMBM+9gIdXLLG8OUjtnu4I8dQHhti+i6OZhmX54gKJE4yQ2ntX3uo2ca+cuZ5Nr9S5ps2Sz
yJtUSDO8cpedYkpRQ2i/vIXcJ0ijKtSXQFXuFk9h5tb/xMaP33yfhocRJcKJLCi+hwXbS+2CYxlM
HSAIGZmXDioPbxQeidMOWMeq4TVFDaKfjjgCUvWTkMjhXY09KCKPil2/aBdoE+ReqslDtkG9B2eE
5BaNEcnYzPMGMeBHkDvvpgiih2hLLHMUu+dmQbKhEin2Ju8vFxibj8lO7rfch3xBsTpGgzemuRN/
hVc3vDW1wxH8ddv3SeRtUs+pGHXxO8eemOqQkLel8aedAuVDS0I/C10cfUbc59SN5gU/8hBUOjVI
43yUS3QIqXaPyHZGULPy8A152iYLZtRhSvrLblmbFA7bwEcz/PeToAXv7sE620BFPoNyHG6xwxBC
RhJzZwba4RE28t+ADr8hjySbPdJXLHrrAV+YgF9VMYFNsc1/rvreQWgN3s5hEt5vz7QSO1HuPraB
h3jnRo4m7Uj5e7Gt+1EpL3wpd1i/aaR8lj54D6k/4D6o6LMKUakR7Z6Rp6FHAOb9V7ebsXst/efQ
YhFiS3B3PHVxurYH5mbYSwxQprsZubzORBkaKvpZgS9FBLz/YUPSHGEOqU/ixq8pF8uvKXbeWhL9
nhuLlWf9Q7Vn8CZue0XOB2A0kj5pgS/mBWH06MXQHUGC0h1aDGR/p1reRq4f/opwGgImtCtoqhDl
S5dmotkGqgFdkrAdrAZcQT9HScs9J765I/16nC1owHpFeXPXvAMTRfp8BtHeQmNABysF6umj5/rt
rhej/eHA42GlX4GLxv6vdANexwG7HgOpCmfAPrYZvnoqkCc3Lses8+oQknqLvGWIylzNNM4GwcNd
JwKWOdPEnpRwkYx1tyeIGX7pInkTE51eAzy0c+TMPPWQGcO0eZPrL2vHHRostsdyMZznoQabWpQl
OJW5eyqqfo8Qp7Uflu8ecwQSwB3cDeo1FxwxgKIFSNqpgxJ7MmHz3QXZmwaNk++BSEVPAOTNBYn9
n6ryw3PeoH2IJyk/nKb5Q3tvwjrll2eJiicNHaQlqjH0z+HUx1+gEXwRPs8ftQZvH3AMdT9+ZTl8
Y+vK9j1HC5LWDOhuRZBOHm1ZfsxuVz2dKM+sYe1Dxu5xFrjxSYBw5kFNUZ1wRoodowaba1XB/W4j
Chxq6wnwVAJoNwKqROlO30qJpAOAa/MWdD08oW5RR2uGd+INzmFbKxGupafIKU8+Bw1AXIoKpQzE
Dy+vuqTitbMPkK9PfMDSL1suT0gl6r13zP6/1nOMKjqRotbQsECTb9OwpUF4IBaIHSC6KW2i4KsF
ujYmtC2jq7QcKiGtfsvKNpnMQyBLXNR7zNRTZaY++/seynnUc8BO5Qq6laX5uk6eY2DzCsW+/SMH
kj867eQP2FIiHY3w9tvPFAxCgBv0RlUUPpRPkhp0AewEEX8weE8oatvmEwbQkk6hYN/r7kvUPa15
w6a0/Cw9IzNSKXVVM3+51vmBXCZC7VNDv4BFzqphEWcxEn5BOvERRZIfaT3ZK1mHseybo628d/wy
SxLLI5PxBr1fUSP8D2kNK/q6oIWcsYPB3pvOMwvegrhNpjVCsw3BmqPpAusffBwjIaGqwKDGAKfT
uYmSf4mxzbezVci9487MjXJW9KhIGMJsl3gdSDyfY3BPZw86+76gJEigEpF7W3r8oynaZu/BEtih
ClTHaVn61Cdu8DYS8R3GETkjAxS8bUNt/ZtE8u4Y6qs7jOOAAxsgmA6i+mq8BmFsbqpLaBQ9mIqW
l5hZmdVLmScSywDK4zXcY5r50PMKcedV1Kkla4akNOwohA4RmJq7UxkNV38lSQdY8F1u+xNbS8lu
M8V4J48+3kKImF4AWtLLduVMZEDTDjWtbg6BJtrAOyf2ug3YNYt0FsBltrYVhsl/ulhvhj5eRAM6
8T6CoDuiaLnNo1xukPPIUoCjyv2nB4kFEW2IVcsIJxgy8LuNB3rqkaS4GludBkbDR+mKxOtQdqGi
vq0oeDJF3j8CB1pctgGx7P9cNeuV7Bh0UW/cMQeEHw4k2PkGxJTgdG9UE78NmGhvg+sBYVui9xgh
RjrAPRpBcjzZWNuDXqAxAx7JnK4IrvjH+rG5TRC7fNRX5LsfWhg5rXMew3m58pXx2IbtJWn/6Sfb
XxRiR0MiWj1ePd8+yYz2HLL571Db6TLObLq4ppyPbFTHThQLngU0ULanfZNsr5X7DsSgP6uIlDDI
i7GGryuSEmfK9Algk+oazrJZDQ9sIWxJimpu+V4WsZsMYmCXcR1AOTHksNGCNsuk98rrnLNHl0dc
c/rIQXw+CojHWRgCSFwKF2HNuEN3sjpjxOPe3QuPgxdZ2Ow9BaDxCJW197JK5k76XxZk/2Eq0+EY
BOMXBA2DY0hZ8HR8qDwIxwdhhfj8wL81jOSHpm9/Cu3Wqc8K9VXGcH4HFflX6SOjUk0F0ObAtge/
hzm8+RCbz9P7+on+0zuEpoPlUE4zbiKfzj2YmwH4AXLebdWgde5ga652PlmHTf2vcskOOEYD4Ty5
ZrD/d9BjDojOigpBCYKmZrUapgB0bU5RKeMFRfxVOxe7gXGhbL9xHKpwkBuFMNBC7RDNF6mR87lD
POeAxAo5b0MLKPBsqDyAlIarOMidKCaYMD65bsPsG3IdVhSUzhBzPH3rhkjefdctUxrWEdBMvBTK
95NhAhgae4NPE78IkPnC4xqPXXSKaujE/yeLbleIjACPGPx69/+mrgG1mcKjBUW9ehgbdbQNteV/
ClX4gK0Ff8VwyI7UwwRbphi9emR+TgKkAETld/BXXwoHQnElm0RxHb6c3hmPaly/326wkH8JuiQa
e9lWAP63Hizr5Yiu3T1tW5HwEHfMK7XstPZ/5WVQ3TewgDrhr4jgiJQp5mcjGc4riiXNpjUiEeHM
lWyrS0d0YYmnS3UKJq2yym2a3dAE5WEmdXkuptg78px5wKMGgTONBn9fTBIEW5SjUZoDkvmaLidI
Ik9oSsPdMWG9B4RQpLmx7B4GrEicCEm8A8gu81tAO1YIVbycug2R/dQIf+EGvvWzia82/9P6BBii
w8pPnDI0Y45A4ccOvG04OFGiPoD3KLKSeZ8LMfTXdsErkgmZSxRZNW4avNYpm0ck8KlDW3R5RZ7N
0zQHiZivkJzDGR6dH+PAHlSVPixJ4sU8cXhY7DppC2R3mD7OoT3DLea7wQbIrkZYp0Vk+V8iJCp0
mdk+F4claqLX0LAdZNj2aJmtspCr4vC3dfdcMiSb0C/zRZ5bUF8gjMx0rVdsYBuQhYSaPdu9BzfF
leF4anIcJpENKG+RW125nBjNr8AO5SjMIQ6GDjEq9JTrrxFzR+AW1c7Nlc704ZV6b+t0S31t0Sp/
QFBSQQoekDtOo8CBGdk3Hrs863rhp23ibHNGanjXoa76BEcdFJdgHbYrHGhUXAqcjYBDAMDAx5Mu
1nMFquPSxQT5rVrd3JohjeeV9ty2/2wA44zFuXZxx8bY/uAQClILrjyJ/XZCmiCMwYBgwFkyReYr
HmftLPt9G40t2lcb3Sc3jz6imX/ecEhPUL+2Acl1sMaMoy/XY0ZbeM7QtJfu7C3+Ua8k9zYULSIc
nMV3laPTSHnvy8tEyHi3/zcIV1ymwmTOUP4DvqJB24i/55H3/ZJG0exgCdLBw28b5xyPUC84lNQr
h4x0QjjnWA5cpDVIDLBGUKm2gZYqT40LOlkInL5ASA0JsCTzm+nc+Na1/Df06/DYB13+RA7PeSJb
fXx2nQKdiTzMbTKBd+MFTstowKCdNj26uuZunN9oF+OxjDigd4RokrnCyVDhgqMalrpD8C336cHD
wRgrRg/9exMvVsOCd5E9FqST+wBBEXhbpYzPvZcIlExgASB+Vy6WP9P1uPskdncMAeC/8gOCBuhi
8Ln9FVjfBgKNcv6NQo2866VTO2CQPk77GsWxzWUSTRG74ufkpgfoY4787PCMn3LTXWEmlNd69by2
IV9fVuiEEC+sRiDEAUmm1pmOk1zEDnXdugwE/3hF8Kb8GC1KL7oP5bT3zpvUi+H0sGQCvgB814tg
5uGgBA1VzgktO7fohpJ6U/0cv8S2XHpHhaNFps4JnhHA8xuP6+v2iuMvuxC3+CNdHWZGjB7Sh4P3
2fEGL1nsHZiHuAz8h2b18ze4csABO7o0ewssEzfRzr9mdbf4FUqvvWD0DrvHPTGDtaLAGVK+baFA
VxO2M6IPM8yhD0nys6x99thedR3OdxoXjfBcyHbbdzmATHsblhFqt2sPHg6Mwrfd9izVdVGdkScG
QrXWrjhcw56whB5L4OOHXLe/Ft5bm8zIu+4jBWrYm0rrJjYUWJrBD+Xrz6yl0X6rMLaao600rELw
5kUdzJcI+8xRsBirjcUyvGiH7R1/DJNljhhOl4ghq08Bzs6IKrZDrgf+CZSMxAg/f6ILQLDVDo/Z
nbzUbb0I8a6x+h0VCHCu86AZq2MgQo53VF7qFMifoGfAgTy4sqYEj+8WwbsTtC9m8vy7B/oCt3pI
XKQy37YBsmyMKFLxaaLqqDdx34lfnRP5CIr6+l6vokf3x2md5rjRZYPzo8EpPi8QJWXS67x592L6
TTIgVPOIYICvEblGRn7aLdECZ1A5OPAOByx5GYm64gz5rLwtgJt2ZfvvUpvw0g5e8ZraEafp4dia
n33LnqPgX4JS+Edul/kl0c6iSVq3yRUFoh7V+0mhyhV4ZgP0/U/00sHRdaoHztuTxxLncWWB8uw3
EuIYHu8P8hPh9xHZx30oRvdYe83Z793liVjzP34xyBM6meXiGMLfyJrCa5rQpi3g5bftZyzilxlF
x7GVMWyPMvDEee7B/uMEt8xw22ZC6fxdtLm+thX7l/wPX2e2JLfNZesnYgTBmbc5z1mTJMs3DFuy
SHCeBzx9f2C5f53T50TfILLKsl2qZALYe631bdWjh9ImHBC9UZWgnfQuFbnVNt7dQm+59/Oc4fq2
5oPfdPWN2ru+KbXgmgzH+WAnqAVVEMdU+G13L4L3rCF7MWi3sLTpZdWLze06LvduJM3t7/BcYzly
U1UcrXue3+asmuUeOdnykmiCkj3yWGJ5zS6NbwW4qZVxsjKB9vcf0T1IAmfXi3HahqIj9y6X27rV
Ci/KbsTzbpjOh53s+na/fj8btsRqzPuQ2TqIWhhbgD+4j+sg2hZygWiFY+uKLTsn1m4BK9TvnyjI
H7ouapoWJctMcDIMyz/4ee+fhoi80ypCCbyA7mu/MzwaGVlFy79CVMg87NxkocS+o7m9WQWm7NOi
zX5iOgAJQj/Hy6ZLw7VILMzpDQ1bHIwpfEF+rI7eWIX1RkxLu/1EGARLWx9WaUBqQSHpNIXCKHS0
PsqOCU8wGbGuP860F0/AO3C6UggdlCzzU+Fx8DY6fm/aZrFzlnberV8OY9scp6FtN0naL2Tr5EIy
NEfChZFRprRde9Q20EwhP4fVoCwlTV4ci6Ql1heMwY3yx7sNW8u36H/rZc06VD0qj7LS17jgD9IH
ptlmS6wvOaFzwr39hzCa8b5IJQ5+n6Y7aCCNv5VGlh/Luv9aDHReQgPPT6tIGIyT6XJhZXsqJzer
+IVUyc5ILedMsuZcVPTINl34Je4k/KPerjae7+Xwm2zu90WFa5Uu1x6jQ7obg2y5OnJYrn7ST1vb
hleyaG9Mol0yeSSdS9vl38MsMg9rjRdFOSarylGUxccJnwPgQQhWY12+4xmHnVjk3NV6y3pfMnvc
Bakp993Q/GMMo/M2mql5miXd0YXAy9tionFZ9p9SWPKcjNGlsnt5jMPhJ+EoTx4FR0tTk3pqzJ4W
wxL+IwSPhKsbDutSeK85PJVLYFq4l4kFid3kGyNGAO5oMAmNi1WUT3ftoINCjY9pXh7mdjG/tmn4
grMlP1c8UK++E/7T4mM+mJrQEvAhO5cR0KjYQG0qOBM/2+yCmh6fnLHI7mGtRwpGAQxZE0dUnZNa
UGTBt4Zxa0dhQfWc6Zsaef616CKMKlBrC/a8F7Bx5znvvg4Bqq09BRhO9eLkznhpSM3VFrfqSEBl
nHHUvsiQZqhnNX+xcaWXsou+GA4p4kVbEqlcWXzrDEduuQLS+4JneTyGaY2/MTKGK9ftclumpDrW
rM6ozYRFlP7wkuG9ovq4jqV/c7leby27ftT6bomxiY27NpwDDtsfxSIRyfqmvQpS06TdnD8QvPE1
AqKzS/JmUyeia9Jw5oENrY5CYX+sEg/jOZGnswVP496S0embAbhiQATUssZwD1IDO38BlAeAx1Be
hwluK5DFX1G1RO7ekUW05cCn/FYyBQzhiKPn+NZFah9YnqV40pyu2BUeVp/WJNVQ66VsaioomtAQ
Pjobf5wOPRAjzhGmKGj6xHUublMh9QpzxHAcugdiP+6FVrd7oc6y90WdJRuxFk1+6mL7C/7Bzmtd
cgwNl/WVoEA+a2Jam87e29jZ7QGx09z1bQZG05Qm3RYc9yr0XgmN/yNaIqyNES3nyovUNunh4NS4
AtzOfrFAhGwimDSH1eKzLmijgG1TM9nTatum+aJunaxHC8OfAaYMlseOGKB17w+F8vub7f69xqi5
sWb3kWzexTKcFyodfKw4/Xieu/gReSn1jj3kJyq9U+r0/ms0Le6ZLnLLLeMw1o196GrvSziQELMb
eIc4p8zi2uCubN1t17l/WyKuj1NcNOPG9JcvZjGga2sfJoGy+vr5Kjr0dmPfTC3gLnoJw5SIGZbQ
LeSP2tvb4EXrWPBz8JNyTcbBswkRZg4SfwaukYrtxBiDr/QJTqJHcgKLIl5p7mV7z3N/obI2G2iG
9XvoTNmzCdxzUMcvjTENj0If5iCIFVcZk09oEe5R4dj+hqA7+i2d889Wul2385kGaQHmaD76eeV8
Af1ZV5uidtObMVR/+L4/vYV66VL3IhVcl9i7NpYvn+OkHLIv6JAF5dXt95J4A2nYdsSi5RfO9feS
45jaNDF2HCNUxX1dRkL7t0QCcYSL9RFPRkwyMLVfnYBHwiCH183Y0lrdixxphl/wQL3MCQbx0DKN
N5yDdEEitDpSKPd+7fboHk+nF6PLfxqY2s/4j8q31hvRoX1v3seksK42V3MUd2c5D3jE1x++jrIB
MZklVYs6mGAQExUSTkKovVZz4m6AwkGoJL5xazAz0LQgkf/WjxnG/K4oeeqJqoWEqvZT07VI1X73
OvT2LevdbDN7Xnj6vHqbM3eRvjG3nFnqulJBkgQ5asmTC7IXp7c+wt2S5E9leXxYZG+cq8L2dhVa
KeUoX5I47i9KDD4bR+eeKkuq50oFEM74RgDHmNLuntrOV29R4vJ76btAXIpUS4l+eTew/+N5ENMX
cGVArcfxK+n6BQeP+QdW3AnDe5DfJFiARyu6EW20/gcpKLjiomrR8oLoMCL+fV8oFs1w8C/kLfMd
jx/92QwnSYan94v4M9IR5nUBWRvAOK1AKUogjzmYsCO2/A08Wrpv49h8bZryluC8O+SyQmV3Brn3
MLW/T9SoXFLS5Q96kBtLwR3Ke5zwbhdmwcaAnfuY6mRLJ/SYSN+7ZtB2aKTmGGb0K7TDDXJm5LOd
CuOY6TBtbtTGRRRzgP0wHgpY0Ogyq2tQVCFaWraUyd3xdgVoRJyC3AOGJHmzcRge6pjAkimCF9cO
Jy6cFQFEHu+Oy5NadiHqL2EcN3kEellfieqj62LCBGF4Z/+kaFjc/qXi5zhxWYStU8KrGKwR0xo9
1vWrMrOsOxoSqaYE/uqaU9YLaXxcTFzst00W/ZxIhH3oWNgHxCMvxjlkJIl9sY2+/Bj7ZQtJ1/2a
y/alqQc+2WX1WDwZE/1y1U6aon5ax7XpHMuhfVTlCzzI6Eon6owCkp08G9LuUE5EHys0zdVq6a+w
noz2hIMs06IFbSSq8ivhbrmj5QO5zcPgmY2phobjGdTp43WZs+Y9G6HaWJU57f3GGfBWTnjkeBMW
kncKlilwpG9hh5M2kMq4/yuUeUmbsFM5w4bud/vaJROIHLuYiX6GXyrDqd5Mp6gfjfSJlxH3DE2T
XlYcxaex4zlsYzz+blc2l15DZCLLoSVSusupSMu/vDQq/nLa8zLV2XGyUndDwSc5kPzw1HoOWWZa
9piveKdPrbM88sVwT8NgP6qs8zcDzYwDGQu2bK9o8tNsAdXtQM+FG5TKv8eFtDR3ByxlurOTDha4
KHQyPvA4vmLMYNgNsLAvht+fc8FdV2tnjQDPt3j9S9DUPz5LWpSY8ayE9bIaokdHluCJhuLew4je
LDSqNqnhgr7O4vIZ6KUyTfveFT9Vj/+0rAq8ejXRd5BLxWvri+oKikBLCkXiQiooye9Qhy4PlMD5
MbcdaNiUXDHmBc4hOFzJrvFJsgfdTPdhyb4BLLWWXSaTZcsVzNnVhbJxfcir0hVfyi5jZMF8nrLm
3+63GwvnuoQ/ha4DbL0EOvg8h41mgICi7Y2pBjfGTnD7b3fD9L02sCH/Njms/obPRmkHSPzUV0s3
EwSKmrsB9YUUqvqA+sVnoHedq6HPn3VBrIIRSxqw3Qeyp01Ma/4GDBA4sKG+FMM4HO0ajkXlItg8
rd4dtUGpex+UJa9s02CxLWFc3bn+AGz0r51zjTaokQAiYEGsXI6I5YeSdCfT8S8oBfOmAgbPL6+I
HoV2ZfaKy+yYeth1C8XVqk/E30Nf/vlLeepWaKDSuqQFSTI/vMYRp+Tvpe0stfOojTKsa6s1JJko
pIKEbAbg7/7WOiW4hyAU7zQGcN3wRBceRKPZwyNDXETM7UWO5dugVbh14TnNb12bPrimeC+uFkiN
xMteZudg58nMjumEhxxW5KNc2kjQrPY55fLmvIrDs2N8tbknwhQTz4Hb+mPEyB6sLmc/LWlax9XP
z/wAAXNxjqneHY0EA8GbXT2jVBWsgvyrF3P7SHQoFRSvc/NSDzur7x3oTnPbxVu9M5GfCXxX07ep
TM3POpf3Zzjy0L1Ia3A24VLNBN3nLw0IloMzjfk11UwSfCqS7BKcW5uQZ7WBt72PZy84AYr7Nzcz
0VE4A6KC/Eh60NEgnriVEwFUrv2ExGgT5238TjV9XgIHX509EzQfx+VeNMZPiL7lBbz1XdXcvLyY
QQhsv/UFMODojGSNQUmFSfGojBHtEDc6dyMxxS/ZsfcFNLic3jMWNIyTswabhx2sRuhvAwrqu+vO
PbTD+O7A0Scol94zo5ie/ADTUxHQPvQG+Y/1ezM+mE87H40gvP7/4VesXnQcNM0m1jlLnv52s9Zs
GR3tB6VB92jVPae/ezHsnItoVo3fRecOsHhQSxuy79cJF8A8imcmYA8lxCMfUZvVR7OQzX1Q3rNy
wuyDU5+eppJIGinXfBXWxWOw22jLTSQ+GCnUho0cin7PHaDfto3VvI+F+umYQ76hm4TVTouTwSwf
JBfN14HqbF8WIt8rn9S75U7VJgtn4yZqAqKrrdGuUy62wbQPapv3TI7ZVcT5wZJ4Ml140jmRbcG9
pID8M4XfJmtW+4GydPO7/ANbRHSHmQGHMSQ4V3PAb3O8ZFQdQIdgwod3CCmHpmq8nTL78UFi3d6x
RwVbSNMQF9daqBkJrRUBoz0yDTh0ivzQJqTbbPqCIMChqcc6r7cueR22N8+MfsCeso9NL9OHm+vA
aiOxhsaALV0gRSHB/9d1yVP3nI7DfN0VGTAxtqrx7kMfx+GMCRrV8UotGVwrrmb71CJ7mc5Y/5qp
w/+nX61LoClUyp7UTmgzva2XkOfklGWZjzGtzI/EyzlzXUzo589vjvb8eRlar0EyzufrqNtVWlVf
REJGDBLT5ysEn2Rv8PZ7PlGfVAuevxMYKoRBH6R+rr4GJVL2+tcwu2G7jG50WxFxJLDiTYDz4LSe
XHmQNxtrigiGZnPKm2Jf+zKaHuvi1KN5xkHwJsOy3S4idpDfpvi2LuZM83vMeHC0UodfJL56Wqty
9NIG7XDJrFOsReMw7sxL4IMs2vhYR3b0j8i/jbG6zr3ro2m3y47pKjRLrXHBNYFX06uDFCxDy8bG
zkf6CDATARoacee08XfhMidXXy+gyUjud0bnw12UH3YPvdIaOszYrn6Jk0doQdnaevjbtrmuy7Fg
WxDLEJ6rNniXnmntQGbhYfjPP1xf+b1XHD6vsclsnfi3eiw6BDlnQhvXsMueWd/2RzoetLmm2cmv
dDT9DTjrYmfrGJurl6nKYHM1tKSdGrdEX893Hkh1HuGWPJhHQdugTcDhxA2YVzuB7dAQhPXon31B
dvC3Hpaid6ONrZ1q0f6VHw77T9m/iIyroLrURoDEdv7CjtQeLKLN/P1ZhIZayzHODkxn+JFOYo4I
IWOHTsHcESBoKpQ7zFMelORbzziJEYkh+zaNkipZZ4hLLsRuChwAdjrZ4jROrp+H+iyTl0WHxdcl
J1BzS3RivIF3dqwW+aqO2PuIjBn1oK5VmitoVfGrb9TyuKYZfU2WWl+tCUdj8rIToaUTQpF3CUAY
fy4OkWUiUxFeAP6qtm3+u+BNAKarxIcOGX6eb+shtx53hmq3ROu9i/AlNJW07S4Vn9b1K6mRCiq2
4LVyAcx0Z2V18pSKUIqHs8itm+m0urNN19OfLsP7NQPcOI2G5R6ERU964X7+AgpgpEveL884fGIU
a7YW9Jq9I9LkNroDPRoXXtYFosfmfxgimsXmEUHY2v3WSZsKaGiYeH+OQA/Pobt8S9auREvf8UDa
2Dla8JD3jQceevJt+8WWqfMCCThBQqnoaPrQo1EAzz3WBHruQh0Yj/HD0Wmnararz2XUkSe8APWV
B5YdlLvsDr7xcluXtlXqNPftg30rpafVcwRW/rWoJJoJ3Znd+uXUDMbepPLeBA45SPucCQ6Jaiha
3N5NXl0MnGAa/FlvnLTur7hD+aQAWrpYKUitGOAS9nJWuLZ/c583bBcnzDRlNDVZhA49VSLR3cou
futkpyFp0z0O5AwHa6kPasHg2IQNg0GQgj9Gp/W4JyXFZXRp+GOitzeL/nTmlCk1jXQ+rezVwy5Q
XFt+9/jXV2aLoUwtZIq+FznjUko7m68cbvN10q4lzy3FmXA08Qsz59zvnimwA2wWBTF/woivHQGR
IwiVGSWt0ewo8EItHEHSMsTP+H2d1q9i336d4xpUPY3n+6A15qS2uyuEwt0aQ6uc5d9UWlqWT3bb
Ho+0/Wccv8WyBswc0g88ZU2Ccw9u2a7NAus4diPp4+CC9957a3Q/MM+rHxzZza6p0z+Zi4BptmrQ
wOyAzZWL3PDWVJgylneYAeM9l/b8Xo0pI4VoGZ3Mgd6pIbC3EeVvXoTwe5QW1UGviop7Qf90FTpW
yUPppkmYEpQg9WLJqAI3iW9m8b+WAwKIo8Qu6rdYWKfNVIipOoIrdM7An86V7ukrXdrrIuZCdMfc
hgM7aBGBHtdk61yfupEfLyQ4ZHNYPTyMplpuQbuPfSouZTXdIe6s/tH18KBgDxqHcljEDR9Mclq+
Df3c732K3meoF0GnjtC2m+47P3rhvEy/lW0zn6oAqk4tk0MSuuo5RV0LPhHxDXJw8qRDw1KDIqut
woSs2T0rbfxu4WFzuIGI8DmiHiHC7k4V3ZfaNQT/7cGNNiqfGb6QXnOvJkQPwXhf1466Sad3r8L6
NmVowUI/BqvLYPUbzN3wK5GyORumJ3DsKsCAPTxnmJDePZsw5vjiMBK7RQnpP7rFL9/CRAL6TEyy
GV1/6VIBP567IMC+QKJmMQps1VY+l8rAO+mRG0YFgHuod7qVVrdeqwqqfqphcnnJCmzXS2/bw2kO
6KUrDx5IjXgVlQ4XdL5qROefSyMkCiMiCi0KbPF0DRRNM/1Sja3zHS+9v5moFh/4WvtTP+I1kXnO
BLDK9n4O8jtw9A8ldA4dH/SLLyCxZRV2n0XHpXncDEI2mJ6ThuB0ulg/8H6ax7qJK/h0ynyGrVNB
Quy67dppwvYnP3tOuRvXG+m7wSGe22OaOPlFqVDiiPHYnBzyrGCfNSJuNXP5plvi1FMfpv7Lr7+Q
Wns6S4BCl2U5d4p5d1sng9ZWWYLQ+8qdA1faXIesPmR+zwghfZsDYJEe4KLQnfZjLEpoclhjNZp0
XZxhoeCO5xJBq2lOLjbmA9LDK/iNmZleYJm569Vn7IR/JujmTxq5zZ6bm3kSDm2tNlPcEyGciO2M
8r5ddb64anDaNMFR9MYvKXGvj1HYvrpL4u/Gwpx3LlTd2BPDt4jryEqyy3UHbn1V6DZc44O4rNFE
qVbH0wqpsJLQ2EzRBCRJ3474cBwaRtxc18JlLWGQPt1za2Wv+eTTiUwMwSU3YPxeYtAgzkxKTrpN
5QZ4gNjWTNjZLrLHGDSPzoTl0ccVL2hId/FrAVvhxfe4+NNn9blRJu4lUcq90Mj1tTUNppmKyDTD
WrELd/lgb7sGIFC21MvB+5I46avRTTsgBsF7TPuA7KPvb12dn17BSOsi/e8ylih72fgNDnBwgnI9
oYDyMD684lxVupGfOd+bgFTBKtzHVPiMY+jyTeylgG/bZD8YSu4lYLqvted9d/NOMb6HcWdNmU2f
NDGUq+Cm1SS7xSrWBQozG93j08x93XNG47kuTt2Fm7Bt0gPpTX832Q6PuAPND+4i1vrJgoqB5nZf
X1VZA/OPMW6mIThNlK/ORJ+gvw1mOdFM78hEw+M7Di402g6Zy+yL+mma4UufVoQ8EZY/z822LgnI
xkodPCew9qZPBIsJj9PLV6bX4dGppvoyr+DJ2m6/a8njoSYhHmM/hrt62rjQyba+bkCSw+7YVzGv
rnimdQnmYTpRPyUbY0h+1mbsHT7P+8QrLv87P9vTAx8rLoVEZvRAyFDTs13LIf7hWoKSgZGV/yc9
O7Xx+06LCPdLSUHMnMj8SUr/o4jUMhBrxtq3IslXsZSpGvhP8JdQtAQXrtPuPrSanwUsnEto5j2n
XfJmYQZ5zAJm5uR4PMMejvmQLfzeddZjGQIXN1hZX4aBAF4OUj2cxHZNIi4tcUTUEUQjHyI0Rszq
ui4GEPadX7XJdh1+obpCwFpmQxWPqYzG+zqkA3Wo4w7HhIuVRdBxbUGMWoxdWYEusCvzj07LiQps
0MWHPckkNlz/eeu/mM659wzzAtWZpOUsDeR/tkhrav6yqHrpqHnerSF/e+Gt6rfwvHa86fm+NMfi
vH4ghHj/398V9/9hmuPt8m2qe0e4js/783+/KyoYHeZwetHerjGr5/64x/Hfo7WzlM3kHuIIRRQg
w7/fE5BB+ehM0WX9I2GXDE/9b+U5oLoii+W27wz3g8mq8EzHOT+M+suebeaUjob4/Ke2PwW3mBl4
G1NHvJzFMO+w7d+kjf66W53FcZTitMGvBB1df3MdZLJ+E8v8f75JNG1juaAZ7ajlA0etjSm77l5X
Xf7399bNtdc77Po9ux1bkudI9+sf/v3n1u+tf3j9XmJ69ef8Hyb3/P+HyVh8IP/H58AN3VDYgu5k
KBhf9D8HozqWHLgf2vGRWXuwKl2QRusSNFyqE9dgnJ5+5NJ5xjADMCsJyATbRHXWeJYZfZPdNL3p
bzBNFL5CYDHrI7Ja8FcSw53ssh1uIfUisAzBFAZiOZiYtP28uXsLgeKySH4o/QlocSmcp2D+tzPD
PfUfpbg0/OaHTfQpNq1Hg5DxXN/mFsCS56riXDr5D3rRy5tlym4bkDa88X4n0AzGtzCOeiCVjvGW
kA6BJrnWzLEB8L+xqst6Ryi1sGnLAnhLYkIuajMM1bCkLOT7eVPXq13F/qMqHMqwbgD+ObgWorRm
pMG4CHfmQkNpivr5UVQXWjDAahYELowyATMdlm8yTvJnO/gQQ8Ft7rklKLqhVQNyC6EzA669sv7M
uCR+TlZqY+pPK1fa8iw9a7texYDb+PtgkowGkZa6CL3EpOCho7nsEIwPKU/BVA3HNoQH4RXKu6Qe
rJQ484YdsdQaptt+VCYTvSTpO2F4zlMEInuMXGZmhvE9aTpIPNu5deJ/Oj4VccNzYIpfioTmkcyb
gWVZLk+Ls3XNP0gIMlCrzPlYNPSnaCdOR0ZgIsDgVgeHh9esdvlwhAWc20aDxBhtZxzgWWUbWxOJ
B5VDyxvM8Az++IgVL772fbJLdVPT1m5zmYljAMLlODeMUVPl2N5F2O4tIZZH4zfFsUz+Lo2GISKV
2z3Bj6SbiFbCs0vuTNnZ2mk3/APF8IddMrdQQi89264cnqCJkHzxe3aOgERri+Yl8iLySva3pTbT
Y6D7hkC0aEHWogm3Y2b9VVVVD9UFpbxuINvWGWMqhhbp0XYq81LVvfsWV2rViSOoisY94f3CE95U
T9BkTxcq9NmzO+M24Oi6peHEBL+I624yY2RPi4mRH1MC3nvCFL70HV1YDPboIBElymSW6jiJFjhZ
Rg++iyXyljuc+7if3pnUiSMh8r+i/x8av4xvNGIUgHc+ACEFxDqiwQidZccdSexMzSRvu2g4DnX1
UxX0EIP/xvRkvz6PbpCG4KSThcER5dxiZJNIUsghgcfQETTw+bTM3aXVvKp1WW0TpNC/h8rxDt6c
p7eG6YCX1vI2kY7A2U/Be/PCZEhigtXXtol+IZe+eK2n0BtquhEev4Zklh9eSNrWKANr6/axfQz4
q2/Y9wsI2fn3TPtbCgxBRyXC5getnWm7wpR6jwEekozlHlNixQwSaNDYmxn+1tTOw6NwPzBDysCr
h1Tc2c1tPTnXxffG+VyhZ4DCii6/lwa8SFJVy2ntfOV+Nh4FpmBL+w4YUUJkLKXhbHjfNcluoGzv
mY75BLgw72LZLkdBw3QbYbnf4shPDqNu8kYDnGU/0QFXt2PQjFVIOPQOSZdLMv2cssp6c8aPasRw
DFjMuotEvDsM7dngWWp4elAWQUHmu3Bi+glmiYdfRePbKKDXYMW7c4qxVOTTpsLuGdSQOgzAMH71
LfN9fi9NIr5Upr0cvFEQjPvPgu3bBv8XlMSZotreqyD4npoEu0+hY4S7wAL4Qb6KES1ZO9knE5VV
IXJiQp+DHOcy/NavadINBws32WVdlMthMKXUAXNNzlhqj40M/IQK00TU7Qgbt2wr1LCwzfSXo2L4
lUPcckcqv2S+8TyTQK0WDHUyeDK9+ERWorlVXRVuOmrs0+BFwZsCeL+kRQjvIr2yK9Fv1p4PRGf7
qrl+zHiU5w7+B0WIPV4G/aoJMA6RXz+ZmCXYgmFik1d/JGnyrXDC4ThqoJGjs/oDKiT1mPV9GsKv
TgFqqU5oz+JELG4pbccjmA7zY5D1q50ue3cx/oYc3Oyj5YPBqMMxZoQVArq8uu5iny3271Y7tAyN
cPeSzcRzfg0FYwbSpHboRqhoJ0irgQuae8lBl1cbJkVI+qFKHlo9YEb4gvkPeEk84nk5uOW6XW4+
ewSM0O7+GxKWmw6eFFEeGX5cR9NHKx1SKh3H+mga7TloLXFjRghGwow8TzmJP3IR/VhQsrDGM2/I
KO0UezqdICMP7kFWLNuon6AttE5/rSp4fCYb+L40OoZbws1UagI4z8bLILAWVGnpP/s27V+8YUAJ
9065TGBtwyA+SNSaF4jIeONxXO1AGU7IcnlAbFC6r4NDhtRzxNVpQNP3gphvXH7HFLZkW8aKfF2V
4taZ0sMqHLtD861O8MGorGxvPb+sHc3GfyUYq5dswgiHdfV0pkF8jyvxZ1NCw6chf+sLGmxhpo6k
fXcQ+5PzWjnOdQ8HO+YDa8bhS6ToA0KQgurWkibpRUEMZ2ITYdzUdt1v1mXM+q+RHdbRrqo+1jyd
4Xv+oarED5xY/tkruiOR3+XZlIV9k7nD/VQwO9maiBYEkoT+Es0Q/yZmXzD0PdwSnJ13Pu32LYKY
d+FOJXeu4eXHqbMWkBxufnUguIfM9HtO0gHXjnJ2iDXtaBK6JWwSNGBqJD1ny04/6YW1HiEVp/nZ
1UZFhaa/nfQRvfKV6XfNyKDBN1li3V7zU7lvDRsCVA53rD44KraT7Rg3LTTlKj9HiDdu3BUvy0L4
zLSAlDE1+m/mNwf7lT0V0iluZhx49pK4L8Hk/+x6JKjGWv4MTfuREkwGWzNemMfBB2HMXuBqR6dy
jEGp5upAi6Y+VXTAtynk7NeqSNQl68tnMav5rCwrvs56Sag7LVOVtzVrbDbBmxd64igYiHgm78ZY
aRSatSXRjc0PiNDEc33iA20GVnvW0/YGhmdw9482vmHxGdUTASuIBYdqCv70vGy+Rbqv0lglarvY
+cRJw17c6WG1D4Vrflfl+OVXM3MBiO5EP1+D249OCAikHrIUuCEe5aHkXmmnk0EIFG7GWhIGOcSr
LK02q6Zhm/JnSxf0EPeo5kNDWrB1U6b8ue7rOHA1coFMH3C3JlvDIJYXqCq+BeZyLMDxfzNsHw+1
rLIvXVL+hFHJUCCGfLSlHxGW6co9+TN6/tocU3skJrFLfSvoj26CIb4Y7jKdLSR+AgQk3rm2+ztv
ts3XJRLGjjbyUXaJpnQxz2oTEEwo/L54NRjFymk44ySqstPKqcKEABvRsjaEESXW8sl8OOZ3ggcI
AVbl4pB7pCAVtHm3w8tC1IHh79CYvYsx2uDYEUu3dSTQ8GiDnzL6GAcX7idD9uRIWwr9o3MZLQTj
QUMR0JLzOv5hYNvZttzMuSHhnck8COJOYxKRYexHngbuVymit6SIzp2WXGWpVIvSat/DMs5OYVz+
gafWPqQMhDzWtnqHCAL3Pk3c7Yx8kzf0pTsN7yk9+7CEFCsrps+sAlNjehTkgyKD7MJz44BLJi/v
Hmrdt0e0A+JeGn/Z8G0wOy4n08vcW+G1L27BvHJT9xMnvNUXn9CdY4lx3szGHzaf2EPYun+vEw3N
HiehhHlp6HkimZ4hgKM1puro0o0pxhyiVfuq6C7d+rRI8fsxyWxuZvc4LuYxdOfgnlY2CFj6Dnv8
2uvUug6OyWRloNAYbrRjOPbHMJa/wJ9lsGFfE3+Uf3TNcEEwk3sjc8bT0BnztiwUrJHZY4DxVEoA
79au8gdByYyf0O0G5vUKcSyG4soO5t+dqvkHgYGSBcPBtmhJfhSj8ystbefWjBllujW+k1OmEUW3
ed9Mtf0lwI/FzObm5hShuU/t4YecjXgrwK5xWsHJtCq6huTEDl1lVvfY5cC0DHArMg5PlWYXVWaM
0X0GThoCY8IAJ7cFUtW1XKZ0Z+dDebPhxmOGBJCwLgTwdgOTi/kQIHDmGcODNC4UNg8xn3HoNgTx
FOib6ml7mIwil2GEaGrHHr3iDRb8YbTb4dBgWtkbQdfsh5r/UajEsi3g9KBNF+Ot1vzb1MapbUbx
mfFJEpTFFxK7oLroGPM/g0WuYHGJdFSn1izNC01RdWFeVj7+ZWMlPE0eKLKmmtN3rFzjP2h3DKVg
LtGJ+AbzinQs3w3nLyM21/diwsdPbq0o3T8S54Nc4AsIjt3qb2DMH5EdO8V3gQo3lvVfLg4I3MhS
3Q1aoTtnDECNR6O6Wv6Azzu2PySolTuzhxZgOdl46gtvQASO8j0NTEwmBBQKb3x3F3pRFRA1IM/D
3y1IF8azA2uYZJK/pw3JKHMpx+0WVS29D3rJOoblpWnX4YY34w2Hl3HKwxEM0dy4f6fK4eeiSX8b
O2s4rnu4P4Lc9gxwoI6OTvR6YkeS2vIQBQonp1mpfaYc9zFqJL4/e4zVYNbV4b84O7PlxpEty/5K
Wz43bsEBx2RWtx44k5JIagqF4gWmmDDPM76+lkPRGZFRt/O2dVoajCAphgQCcPdz9l6b9cOmLu3m
trG446rTZOlLkbQW36AMuJjOa9UbIecT/FBLGYkwYGCYCHATtmoT4Dnbm7r1mZY29fkR6+3cJ806
mKLEWU0EEKIgMWgYJEHCKEXxPqHVvXHR0kPtzGi6xFZ+0hvSqqysqh6lE30xyL47ZH1v3lpd/5xo
pAfxO7b8kOfRhbY/D4Vn3EdBvqtT1Lw6yNl7H+cBmbVXy/Li3WDSrNUtwiS4QxdP5hy4m6g0HjSF
rYpbEtCaVt5hQhE3bRg7Krdt34VQPDLVumHu/oED7O0a1ZilsRBv5nYe1++WWEf5YkOUdGNatZuO
H7ilzlHfEjYlcfhtClFxezQOms1EWHOz5rZHUKjcoMuG6JFpV4UBUiKlKFw2gUm8VmCuOYW1vqWD
NBvDNWgxGC9zD0argNYfKq+5yuAosykp/TN6kk3heico7wi0o6K8q1wEHL0TeVvKSuTmRInhHzOV
EKDWGXjhmRbbsn4b7VYRDzVBhC4AhJOulibLo9S78geWVy3PMDpjJQi0ZFjnTAxo2GK+y5jQr/Cl
mLvOoEdPUBzlSDdC45an9zqU/AOLO9gDNZluYAe+VqrIusw0NMXfreb5RsqwOhH2fmNBGbiknQeY
3zOeZgdTlmoHL41hIUn9iksTDoNSjfcRHnPNdJ90FzFphZRm09tk/jhJrB8BZKM0xZs828pQ7SSv
iVN+CosxuS3MOnqRbnT6hgC7PZduxWKhBnftSiZaphbt5syHumA1L8uYkmvQhZlZuQ+SxuDsNjfQ
LJMTPIXyAUmTg7+VQMf8pq+T9s51PmAvsY5hPdcZl+N4JWGanIYUlxMDnH8SRp+vB4HJ6yfy1CiS
Fn2ffQ2lxeLQmod3MUMSoynTVDbYMumEJklbbVnOy9gnXoNmth/L8QjV8bIs0NqifE3mEFhkPXZ7
QpPuWiYWmdJh6Wr16ZL+O4GdXGByVgdLcmrwCiSi75mwBs8Li7lOEAP2cJ+J5yLlZWhYIVCWyrc1
Sb070SXutShIcLTJ8dwgUUg3KJsolXkY+yMGBF9FTVrC7gA6s8TYQ59strOqJ0Iv8/jzmvHouc9E
X9KPSSnvL5MB8IyoSeryrkPgg3vAJcbdrvWN4QWocpHxY1xrcivalkiBSQXk9I9MUuxZWTj73pT1
na9RTmvLgYPdjlcXZOM25Bfj2/oUDePnSrQTi0Ls8bhp3tqGhB1O4ZhUPX62sQ39PLoY/AI30bZh
2+Ctg4RcauNHO8qOZTg6x+g7RRv/xoLXCR0TTiYUrS+xR4iO61LY6gadPwhYCRKL+c7x+i+V2R1D
pXrJhb3C2l+e4sRMd4H8DvWgvh2LPNe2VaaF962efK4HbqIDI9JqdkRwtjD2VMCjEteObuQcc28z
e9D/0yU36QPj9REAe/KJa60GvaFb4X2TKw8ejeBdkiZH29fIDQEZW5Vk9rZZX2xam8NWkctY53O9
Z+Xfb2YtPnWTRQBlNH7mVzF2rE23nhzJQBnC5k6vC5fA5mxPgmgBrqvF5Ky35FJErVyFR1tdr1L3
mj05FkyxlmIs1cFTAuwL6VFD9uNNXFGliJIJ7rQOMCNuLi44NGZHXXo7Mue51WvKEpGfRSyF+dkh
hBw4SLqKrLb7m7yQLOkOi41Dshw+Mnme15UFwQ5rRb9137WItKnuYCs/W00w3ZnG8NH3Qqo01Wxs
XZVuW3Tdo2a06cGYu+hYBf7NsggilfmrVwzaUdS6vqHnQWo5wd3plGivIRIwkPIcKYkyUufj5hBB
WdRQL2ta3Fm5W85IUxt3TzLXtfJ7f18l6EVhkz03BrUR3JzfJ1drXqyie6GiSjHEsubdrEqLvjlf
CkQjRyNhLmAqeC9Gq/nkFQK/ckjvnpaot4/QDpyXTc43OEP3IDUiW4dxZV7GRjfA5YCkSnU6yoOY
vsG4iU9aWpln1uVrnEHFHRgbsS1GLrUM8cAqKIee0jdTCr3Sd5Mi1w4anhiPrvC6DpW23IbDaCl5
UmIEd66mjwcA3cVtGkpzO0wSfapCQdWoAPau7n1IzHa40+b8EBnMrAiAIYy+7jP4CiJ5yDLJQjEI
iazR8TinOGh2VFptVtIPTgOsTDMnMiDG2no8kPD3EPiYJTn8xDFlVLgn8Ml4Xoi/tIWyysdohXiU
Gzej0w3nJXeYTvcR779ALNfrexYK9B4Mvuikz56w/NHJxyYZx7m9dsJSOZJRQFSiPBJt/ATlLdjW
O8ppIdI9pdrLz76XoT/Ls/Ka2sWdSx6NkhQRP2o48J10YW78xGCFV8TDfeBmzy6G+F0+88WOStpZ
t93bojxDB7X3dRozKnQHaDpJQhq8Ykoe7clAObn2YqgISti/dQ3vSe9DuY+gVGASQbSP7BZHko95
rgB3TpA4ws3TAhFulxIp8Vh7fWIFYqHnmcCsIkEr1o4npVwHmoNa1AYwgRqZEWtAPbNsUMTUhwTk
yc9yzPJIt2simHw07rVDbOJAE+uQ1jNJh/FD6unWx4kzJ2Z5uemHH3o0gNrEXGc08pCUylPsujQe
CPvRCcs40VQ+drgs1kPBNNZrYXItmyomjrTsER8vugbDS8mbCRx6pnrMHL3WEnxA9bBLx9NSybBm
MR4wqrcr/NEjOJ+eRa6d4zKgS7NwRRFDEwHRxPsppwXFjfVujLLmQlXS2ksprjgB4QO77rk0R+/s
uJHGN/qqu+CNLUpIyPGlvLM047OWYFTJs8wHN6XJR+LF1jmA5w2yC7wGlQJUqoVtopa4/eg/mb0+
WWuZuuVu0ofg7BEzsMtzCNNd8Ig8hYmVpd0nFtKaLJg/KJLg3gwS/hAlFIzjZywH0Co8LbltmP/v
vMnPb11/AMYg+/skBlPZZ1was0d4PN9itUuz4lOp/C0gNf3T8mjsb/RFnqBaJNC/Ru7t2IZgTx4b
ZiQXwlNTMJlzdUOCTf9IUZ6jnNOmQwo0kPNKYvXoR2jNO7x9TQoLwGyN4Xbg2juVsbO1EMD20tP3
nWP4NbmXvkNnTv9YT2F20/65mfF4cg2nJS6sBG/Uu2XUzJFAaJPmUbAzP5AyZV4JX7Uf6jhdNWgb
Z7Ooz27jV+flUSusVVfgjvbgL1aIsGS4Qgxh7XxblpA7xsTZ1h4FcAnWipW83+yJmvG5qGig/Glp
nLGPE+GaXT0wwAeDALPRkNBZoKd3x8Ike9IVNkKiidpcFA7JfoyGpwH732nZNAOJH4kcP+SASnaB
chcsm9CmblulKfoU9ZynwPcxU9MwjqlrqxvHcvcQSv3rWdnZzakpo6mw0D/JIN5JH+I+LnUWAkzw
1os0ehFJT/CZWNFiysUvbqH46F3UP/JRgyrIEdY7SohdlmwSluPE2/hxdFh8mpUq3CNJI+fXTIoN
zN4fhty2Td09U9QzE07Jvx5W2V2Ytm91OjSYjioLxG7unScPPVxnDadWNy1OaKxEqFXCNSfCsF4w
k4EsxM4e4IQsux1nYN3M/SkvXQJYl6VPv8Zlb50ScSv7JDtFpW9K9DH0WtsIZYehpn0/N2JMYBJN
KfgYelSjOub94o4UuA0Hy3D2mnSmji+dyrv0mEVa6WHw2vBBYgmhiTe7LO/aN0nGwn5sSPwEOOhs
aK9A4FPGeEpU2bnuXvmqt4Lo50uct9UDzfPveZPIfc04cqJhsC2CFhvSyF+bkmCzib00B+/SuoSl
sMjZ4NSYTl4DKq+rBoj+kUYTYQnpqUWEszzFt5WE42akorll9OpPImzS/WIjCXG0M9lOjiMzIqoM
dIyLSCfiofdO49I4S2ONS1A0RDi50W2hNnZXbm1IjkdLCXcDhW7qBDG3TO/x61Br1mOJrsuESBQq
C6UfoMsriD8s0bY00P7vqFKv9bgbbt4dYpkpqIAnjKsqxoNFPv920x1HHcVwl7selkJZkwg3zldn
iMybyNAvjRu5G/ClxMjpQJRrpdGaYWJsEMu664WVtCBCyNmmk5KiSQqNzHIJ3HHKGwCU2nE0hj47
qDbOsiLt1O2BxS3jdsjHUO8bTssmzuzhZM/DQwXm6ZcmGBNHb40lDBWPml9oSvEXm1TmRBF+HLK6
JdvCsNaoQGasvJo891427nzk3tvSAmQG65BuCmfeLigxIzUKl43Ugiay2qSG028kthAu+3LvqDnh
nEOYt01qdavSHD5guvV3EDRPtkiDq6s2cOqAbwSzfshnSngp/tcNKTruJU7sZk1vG3fmaDqXDpqv
6VAuAJ8ebqMW5cNid3ZBzNL1XOzPgTPsE3t6sI1c3sbZbO34jcKVM2LezDTjIWBFduMlAxtndOgJ
vyxRH4sT1QJITdJn5W0thKwH1g6r0AniW8KnzH0amo8TfPl+NakveFAbf0RcA4sh25LMQMWYjtni
yhGqylIPxkC7CNw7IoFTMsfa0U/BHCsmbk/j4dJUvkdH3cl3ucm1SPcjf0DsFx7ybMjXfmi/9EZ9
D82+JqPg1qBfdrM4y0lwh5/RkWrpFv7HSHPFbq4QQjoBrnSsir4L4BNUnqV6qctGSH7XvHBpr8zo
Rw1ll1wAKpGJhOR9SKkNMkTKCtcfd1C33U5BRXhwH+F1G2Zf7H0xXBfe2s8YaelOX1PVXaFg1gF8
A6ttBVwGywbBDPevccCZ2zFSbGkt4JxJiUJPHDTneCpIQtZME+OC6d0MdDNvTFKm6GFvl9Tln2LH
wI0psflztPYX4T1zLHvjF9RxQy4QBnB7BnMg049AhOjIWEiGWAMpnWULPdtHVpX49SefsWFXKv8Z
IKGBokxxGBuTyDfuGlTHXByPBIVoXWpvDQMZpVOV7V2A7YZ0DhJy7V4STeFyq4FMQxXQcYlmpKr8
TGKks8tKqBtr2SHEb+EV5SQrpuGXFBkL6I3IPg9FZLzL2cIKTVvSYFquBjM4CGV00LR9ZEYPqTP3
l0FaFKQG49lgSXnb25wYhW8EF07b59avPtaBFA+2ZeQQc3Qb9DBe+RZtxNoNInNvzfnXaeJs7Una
RYldoSWeKuXlqoO90Lg3LMbptNNJ4dO5SpeJSBQG420QuhinB0NuZq/D2k1rejuXuJFmcGVIdJ0S
g3g/QkLSc8pDsqjng+9Eu1Ii7l82trpHWXX+QXQoHLImVH9kxtvmqNnShfNuGwA2Rz8Kj8seX9J9
LMGNmT5sxMhQJDkqJe2M5aFNuehTrSuvQuv8i0vkEypFJNWUy0uiF9dMoEbKulhSjJi6gCregkPN
DiRp3i+kmdaYyNTWi60DuuJcdQhlgzIGLg5lvO4B3ENTDIGx0LmY1XxCopq4cSrzJqD+f1gQOKaq
6I5ivPl7VaG0/ofGzTRsaZqQInR4msL+q6oQCRi/bl2l+xIz4EAv4OAQQbTuyFroprK5plL/mgf1
E/PsnpzngL9jBpS0Cd2UxOqqukH9NJ2aguD3rqeiXPUAz1I94cLGTREmcj2M1NtZwfg7VpgcUsmy
zA+xq3Cq22I8mgPzLodLdGWjYcaMDoocQdJGc2EwU7vBnx706SmJD4WyiySeTt81tEn2Jl/3NDqs
AZTPBoxFs/Xo+YBq5Lb8bw6T99thsiEeUMG2PABmrvB+F1/GrQ6q2mJpppNAtIIFuumVTG/ZZFb/
49GyyzRzIpfvxG2VLELVrVg2dmG03JL6+7hV9eomLC9WL+WBwg53dz3C60RPgAGiVN2+PIXHLUtO
R0Qn9O3JZ4gR1VQZlPMGzE+QIxzLtKGGLMVgTSOzu5t0RGoeiRzbZYXYKAPIbSy0+LVlztRrp6aJ
b+hVWU9wnnHfUubm9PUo4DFBaZfSt+b4678/cob+u4rS1k2hW+rgGTZ389/VxJL1pWHFWb+X6FGR
GE5nW21KFovn2eaWga1A3y0vFI7z6jVMF23NaU7LphVJ+/5o2ZV/vpC6M/UNatQbgdX7PVccVSmW
CtJZlqfkn3njP3eXR4jNrM1YZM162V02s/qQJj7otMZPFnkp9joKxuhm2aSS/gmQV4ZU5YkfFaD5
5+bnc+LSGNhHl5dEnGIMEEhPTL154KrQLpAsnI1Q1JdlN4JB6SCGTk+ZCaJxeW7ZeG3mHkdRfoK+
s7Jj6uVpo3HW06UTt12DGoa6Fc4H0gqqreZFAW2FW78BimDVmIdMnI9LxPDy1JIzvGzqGhK4k4iX
354PoXW/xxEbgpBDSJ7oOf58bvnR5SfmuGYeSQV5uyCJQ5TjJ+mliPA6tPWjkmAvzy2v/tzFjoVt
e9l/f/jb68vusslmSMfLo/fPqYbimOrpmnVgfOeSAaqqG/W80fEDrGkw0ihTm8mgALVZHgaGUgel
9M579TM/32MoPvnPXVyZx96irBrUKq1G8RE6Wly3gL3o6fo6gFC163C7a5j6pqgPfay0aTGPt9Ri
xluBDH4Nz46UFfXczxd+7sbqhdAyepiRRnqKNTc8G2l9NoqcQbcOLzmiIMb2lMmtaFmXWrJXXQK9
es8mDdR0T4vmA/GZ0XFWbO73zFL1aNll8ZADLnRJ3bO/cpOvrhMFM3SMrB5zD2oA4uEGtekUgz9R
m6lNWYr4bbgDVHkDUl4eAgAYN0uTy/KYtCtCoQw3/sE+V6gJt34Qm5uU/MNrpnIaSImEMKNk3Mtz
1ML6y9/fL+zfByRbeGSyW44lHKbwlmP8dUAS8JuElbF4E2l9zQA3fdcuM2DBRya4wbtGAGuzz4qf
i14pBpYNbE7AkRl2c7KPDH9DqNyPV8q+whBFRmK8oxdOTSux8wMLWpQJky6uQ1OKK0j++aIbj8uO
gT//bijCrVDF7WXTqA5WoErV/9fdAefwKjK5wKvkaXTt9FtoIgrEma8EeHRZw9azzwR0/diUIUrf
Fhbg8hTM8x/Pm8jaqPrS08lK+2IrYt9iLaM8ZGD+oOgWsKawblKoLFlhofmY1brYq1IeMncZ/83I
Z/6L70NKBEquI02XKcJv38ck25jujGXtIyab58x1jftgwDiYwFFJ0dzcL0+FwIFucqt++flUXPji
EI0oJxP1Q43uAJ5g5s/oTpuyVwqFpWvpc8Ydx7k5GXmWjGRV80KVybHbxHCvV41kuvjLS4zQzY4o
hnFvZUO8rcA10bsHTrkKVRacV3vbvz8jpTJW/GqH4Yy0QbcYwvRs03PFb0fASxi4dLeW+xxYZ51+
1Xs4UsumkmmiIhOnH/vLk04SEhaBNmvlsrrY0QMIEcXp6TMiR2ePLh1+3LIbFdoRHDqxYMyndZ9m
u0omLIKIVma2bN3lCXscMGsHO7UiRFRdk1y4vPDLe5Ynf3ndzzwf+F3ublszj/YVirW9zNrhNc0S
jC+h+ZxKw7pxrv/mUKlD8duhglcmpEC/pxtycRZ9eXvAItT88w/xv31rSoTX29aeETI+svJLH0FJ
kBCtp1+DsBYFCG0OTGdhYY3zGolETnsSvgpzfgAADHGOxoTXgfOKn+aNeSCTupwWrZeaGH/tkhjl
MdiMI+EIXBvW2VUbc4otJhXx2RhZbzYjQv7WKpQISr0q7sPInX95p/oEj0Rtiyn7JU/j5zCM7WOY
DSkByjy1bASyhdXfHx1XzaV/PTqOIXTqDYbj6aTKEq/611tb2aJT7gMfHXibx9ufA/My2E7sr0ON
gjvfWzCTV854vrwnDMOMbkP/qscWsnMHw28wfSI8DrVLPPdPhNJClo3i5nbZtRCGbWRYZvtltxS1
CwwDFe+yK8ppPqsPwqTYPy1PtcHb8mH4Rf71h6Xx8OuHgZD78WHEgs1nuqr3y+eMZASrdq3fHg16
uJEbNU8RsPz94LGaGKu+edL1DnFgJV6Syh4QS0znwrLrx+WtXeMmq6SuSOVWbw1ijMSTESCJVR+U
YdlC1Kf00upV2QMZrwZj//5BueEdbMPLr8t73RJ1bpiO4rjszuNEbrze+ZtlV2g9CAf8T++fZGqO
8UgHfHlNp+e8//tv3fv99sGdw3GEKXXHxEqnm7996+qfc8YxqIhjyuEiuwhOlk2sxNONFr22LA2o
UaE5RqyZIO4lHf6hRAZ7LhpsE5xM8JXstnjuQ5+ldR1/dAkXO2F+tde5Nh88uMC2Adgd8TJ544uI
YXnU2w1dXRIqjBg1XuKnj+gl+suygfkzXGhnynUuUgj46gWmnf2lVpu2Kb9ETrWJcKUeKxV/VXNa
nYdKnjzKfyCoeao0iojJt4z3jnqOmKT8LtI8iCbOcJvodJSlEoj+3K2QDW66uCzXlbL/vvv1NCzB
y65Qj/TmtZ2rPUcsZg1alR+m3kIeLZpy05bzI4EtxW1fVPKM7ojVROvXLywIa8RT1ATTkcivSvYv
iIr3CsX+SrHH3XW0h/ZNTZpZnyNbdFTasac2bh5SpHIrIMfRQE5ihIZnFRmkzs9e3lIwAKtzIt3n
xyaPELgvJ8d//MVl1vzXf7L/pSgnUP1ICf66+1930ZcaVf739j/Vj/35tv+vdz0VGf///kF/+Vz+
+R+/3uatffvLzjaniz/dd9/q6eFb06Xt8jtgl1Pv/H998X99Wz7laSq//fOPL0WXt+rTgqjI//jx
kjKZCrVM/I9fP//Hi+e3jJ/bd9Nb/vY/fuDbW9P+8w/Nsv/B0OIBymR5iJdZjcjDt+UlW/wDggo9
aFvlFluGydXIqq8N//mH+w8WoZ7UWYi6Eqs7rtemQBnML/MPfAG6+s90hcTwZf7xf36z6/v9+/07
+9fGQX7yr1ZNC3sBtmQD46DhcZfXPWWw/WUYRH1YVaBjQvQPVXvH6hiCGq4VOv3TcNdnfbJr2zK9
re3APjRJIct1XTW0ANIoy4BkhFRVMm3Ckibkcz3hDyiAcNxSxo+RVFAcWKdgb2DFjm3/SOGzOcWD
qteEmtwmZeXc11h6zk3oRtcuFumzkZhgq6ZkNr+WTU0/vGzBExsUdrtpmsJVJH3mvmkQw86lLgc+
IB7pB3RNQwPQ7IOHiBy2u0q3kg+xVbQMJMx66EaJszdPcgPtLLnXMosOPj6Ek0F2wNoce+L6Bmq4
6zCJyqsXwLT3bC/e1NIZLuWcF2il0xLfNaRSma7SRIDGI3Rbf0Q26B8GYErkzMfBx0bvsLtBbTDp
v4wsSfwx/Nq4Vnwpa6/aycTNzpVh95+dxgk/Sj/LOOIOFek6yMWzKLr6SmHCPdQzmDKDycFbLbvg
3i0HY1VRuguZR4/BkfUlZKPBCq65rOJDY/U5gOMpuKDWcgFVakQJupVpXUUsiBbIh3YPOJNUziq3
PmFZmri1V6jVAxAnN4zj3mvjBfWZuwdBs2ZvIHqzGyJAR6fZuTFVAlF21ictz4lSSib7wXesZsuH
jR+cxB0+EOtCrLhrigfMFzaEPzS0b3PdFc8zWd3HoE3Sl8pxdST5I8jWPu/WAhrFwR5E8Iraqbsb
nBBdCz0AazOb5GG3PZaGvOm8L2mnuVsBv5HVp13Zu8kauOXlKTlh4dDAd5unvW136UPeOfqFvHOa
hxqWzKyr4JAR5bCppoYJN+Iqcg6MykPDNKVaj8wr1q69b0dfmrLyNkGtjMM5rWLUa5HmfAn8Ca1a
NUFgbIbGXJezbhyygmBdt7BClMltccjNub9Ovl75NJVD+ONAtyCXmCAp0iCR5zZT5h5rJIFeeFOM
yQPl7WgKJo9kmXoh8RuJc0VSTLgFBPenMHNorM/6WH4cZD99qpfFlZwNqvIkd5FX2OlF6b21ugyP
s0yMZI1WaH4JUoNo1dhNIzUwwNvctsAj1KJNGJcOGsJ3kozI0Mp9Ro54pvONRgVqQpuGBWXwCbID
5U8rJBtDjuVKn1C+FKGfv4xWnRB7Fliy3I6OQ13HjdLipfLq9hLDRDkYVRod3dwL75yxNrZYfZJL
aAw6AhS6p8dJY1/4vXfFY0+IWa7PLpWw2GovpqBJ6cxa8GaZhXk3zdwL0Hc3t+SOJU91QftrZUT0
e6leBpFLgG0YvukCdQz37+ANbb1+J7oqQG3BAV7pdse2mWDN00/L6AV17UX2s9LdOY774owyJ3ct
h62Fv7N4GcOMv6wqLY6eDnt2DeGV+9Lk2CEA0LZ4oVaR09evKj6WY5m94FGvX/S4bB7rcgIPEHbJ
rG3MWp8uTsDnrrFRAe2aIzTAIeN8eZdPTszl5lQCs0OSaRvQHU7zrLVTHJ0ozSARHAbKLDA3vbjd
dVDlxBoORvt1qA3bAkNpSH0thpjvua2FMLd8YDR/ChJf/VnLVwxOJ8IvyV0PF9PYcdBKbUL8LwbU
AFloivFRH7nGNppnaI/4rpJXz0/Mcovwsn4NrErcDGOuX/MgtC4GVYaT8Ilx2JA7a51ko81bicgR
LhOSzgTzbTU+ub6OWdu2EXrj0ApeZDQ2T0kgulMFFOhWC1tja+WeRn0SLX+DtvFsANF5NKyqfIkD
DYHcYPv5vaV785O0vOQ2mR1usUHb1J8xyskt4vkQ4wf0IFQqyfg1smVLTADLBqIHHZZrAMTG+gMu
rwo1FdfHDcGVvJbBWiOGq4yxN9D/zlmezM4GjkX8rZFWNRCRnsvLXBs0k+UQkfEUuHWEeL5KrA+u
EZefUyd0uU4MiutryjJ1s7aqBkmGmWrmt0okiTp7y0S7cvgAezOlkN1O97u5+1IWmt3u8N/R7NUx
P8XruZdTd5yz6q2ZhmiNcZxRy67oYKyN2enNlZbODpyJqGkIzzKGqLp1hmJ21XmcNuXVLvoU7FsT
cRNx83KgMxFoxc2cakJb113MCVyEs4BaT4fmNir0ijVJUomHRiuwAtaQi6ONq9fWdGeHiW9eyLcr
nsRE63HtqOLNieyDgRxOjdyxzSgBhJ2cOUvd76Q1DnhixrRG4pd2x0pksfdQyFCYqODVkhf9luM8
ctes5doGgoQjF6vKtIuazByvRaKjRli7Zd0H5o5upfsSdK7/5EVOfyxR4xIwPHX6MzRjLhkrAr+c
zblWb2ph2yn52CM1L63JR9TSDiY4zSNM8DoEZiC+pSBQuYc35vyS4TFkSASAA7pGy+E+Oy1DOTwm
SYHJSMdPDAUj9LCBZbQ/xtjZDQVTovY2X93GIjylRZzwzXb95lPoseJdN1IvjDUilPheTCQgdgG5
sElsEp84BzDofdOEu+HU3Oxn/Necfvza0Asx0X/oHFw8iDGK9HOH5mKXeVV9xSo9fxAoWMC+zxHf
f0HUaZilOggkvcET2QzIRJF7X2mawrGruiJdxbkeH70hsw8G/dyt1tTKMBojcpoBDX6qAD/uempt
d7OViTMK3eo4TX11TMgZfMVfX52B05HMYBfmIRZ1/2oFtf+cx2nPyFN77XZIMv8jmWPVRtAQ/Bqy
cnh2bBNR02iE+h5X2HQt8xZDVWXoO5Pc6w/gJXIWvVQFjz5D77HHpvrMIaDHWFh4w6RTxjvCo5yn
1Eqx0Io6ii5hPsrnIrVtiFyTthuwIJ0gUrt31oiSx4FVvYvI5d7BBAdnlp+tUj+ZzNteApVwF9Is
E6vUGOzXEtTyEZKDs099rwGoJZzso54N3U0GiWcPoac+uFOO4tR2wmM/awb6JNamRliTRGlPeQXX
q8Rby1iGvZ/cunLlltYAMsUhf5GcGl97jaYRa3kp0yhaGXHXnEPUrBK6DiUKAr3Iq+Fk6ydsm1Ul
zCOSVg3DZBZ+E4Q5higpck76yOuG02C67ictHeXREIO97WUAvLgcouBTHRT1dysogk+NUTovhiXc
TWOjX1+Jqam/25E+3BWDZ3338qw6izHtT5nsGB2avtl2bhTeC9cn/5vK9DXHj3Xu9Gw8xvhrcdew
Oobp3B6TwCh3bgZQNbdLkuNTJDlxh1if+z2EribBXRMRe5mnxGo3laA1x1x6S6ooF22FTNTvJ5tT
m+w3PxhYYzs6LTlLCKKhernVHKhjVukTsJ1FclcJ5MHxEH2Z5wymbCaQmebcOkWkNSgUfQxnbstA
wli5pjDsrnuo+qtQoFmpyDXctDLTV0VZO6e+dSmsEBhXr+NZEIMpKDmS9Tu/wofqXwyoBTv6HuIQ
GAU9+ajwvjg+84xMj8c7N5cBs6JUrtLICzemT3V6Cgbn2qRG/q2aa2KMXcxLrpX4G1TT3qbO5vpD
qFxHTEmiS1EX+qfBKgAmGEZ+tYAQv45ZAuuMqEUEjLO3dvt2eiJ8WjvbdD+2DdAVcu4sHa28HMy3
LMqBRIUYF5k8OlgKcxZBU4gm3cmcGQlzC2fD4HgghXjWLQOVW2101WNfIaRc6R7FVTPi1uBQnXkm
LNBlZpyOT3VjGqj+q4CmXl0pV+7MnYI10gb0kX9BXezd1hbANFnwbi2ewpeEvMdxpen29IW2frJz
28pDp1q6jHaaDo0ioMP9tTaZPGQwtcmWcetbmGsZ5MMq8MA9hZqHAcGO5vU01PMzBUOqNvoUBuhM
Au27TfTIuRzM6qnWQAOupGgErCsZB+ChqmDw93Vv68XKd5JxlxEYuzYDdVGW0lrPcOrgs1pDvGIe
ZzwZXtg/UUyvij1LCeyQjdsMj6JkBAPjXBIAaXXB3k+rmrl+iMJ1KjXukVOSrWNj6I40ihkddCin
Mff+XSis5KinZn2MktDdjaTL70gj6ikw2/ULSgZcZ5bEeFvHFfPtWmTOYz9mzHLCHG3vRJLoWrNG
cYDOBFE3AfvczXN7L8hpuTa8c1sZnnZO9CDeBwx0h5GyzIvAQsk1PKDSLtP4LDpYmrlZp/swTskP
1r1CccnAkHja9AalK9nj2eouPTHI6hbnl7AvfRtFlG6f7aQUR7+J5NmpapO7Dv0fcirgYTBxMJ+I
0cv3CQPxbvRBRBgzCVbrFNXJ3mjbmgFWpojotAkdKthF3LMRQDDbq8uv3YyObecSTDWhSNO77chd
4eyyANgUQxpuCHaxdwmG5FMpIn9XapW1QYJFfFFgv4CGbE7ZYBp3bsoZVNV0cMQUuqd27MibGBAu
ESGfH2Zvkh9jB+3xzHe4RSGSHqlxOLv/Zu48kuNW1rS9ld4ATsAjMfkHKEuxSBZZVaJUEwQpkfDe
YxG9j17H3dj/JHSir8RzW6fvrAdSSGQZIJHmM6/hj/2J/DM5megD3vQ9ArsdKdiNUrv+oQrxsRua
QLulhwfaP3fzDU3NDtm6zNgHSPxukP3tPXbLEhUUKAMhefBnKws4KVq9uFNKONFxkDl7pBnhpBfm
9ErlgFg3FChWWmh2AdGfPvHpyQaJCrR/EjV908sBBYcu83GtLmk6kh4EyF2M6nPRjsOphG3p1ZiX
rFCar9+QfAsfpzYvVw6QBqA+ZnMzWjEGqkBvgm/2ZKirMKzHVxfjno0JGfiLWjo2DtihiZcZrCUx
Nohwk+C0u0ppmzM5+vAJCGe0M0JNQUpgTPrPFGuyYznOIF992+oetI5+Qm+55VPYwEVJYxw+nHg0
n3Lpi60bJJpIvmp7I7DLTQQGU1pio3VMvSDdU3qUNPawuzU07MDzHCfmoKYrp4GU2WLIpG18N8pu
0dImUSg10jGBUBr+EGP9oqDJcTaBUzqe27IU2i5oa2Qt9AnZGEvZtLVhPrmI/ewDt0xeTGfsT61I
SHQxK7k1ClIjDyonHNwsU+TTM6bXMGmSx6rS6fiWyaDe4BYcSIT3dA06twUYbrb3KAAhHaLMKTzb
yADJbwkNU9lxTjbCNMpnQOfFTSZoJaIaFHyCIuriATZtbAL70nPM2TnoqHrtIB7ZxkqV+J+RfWnY
+ADujjOI5gfi9ngz5o1xIOAe9mUSGV/RHVG2BbiycxVJpW10dRCELGHADZwFJ8ynaXhgPAJbFMcb
C64hdZYuT5u1jicklt+5mu6KqFduY02vv6hzjUrFOIm7plRh0MWiDB8Zk/xTYOGsMgy1YA6RwxFX
N/5DL4SxMsgq3lU7ilCm7VGjMvoOxY9cD59zZRrehBOj9ZBXLTzUyqUeFzZwAzSy4k1SKNFtgrrJ
IwWeFAqLK+4DJ1P388hJQb2nU25RFA8R8M/VPY4b7Y2i4ElLJQ7N65Cf9Q2uZeYsQAxHs3lRKnV4
gzyt3HLd7r3h8t6kLMqN03FziVxcoA9Y4wCOUPVXOS1gq6gARwVVewjY44SDG05KX2P0UdeNSeVF
1Hb9Zc65aEpf0e1yT+SR8e1Qo0DhQdipTrk5hM9ONlUnJPKk07Jp9Ec715KNno/2u4hjfjaEhErM
qZNbOu7Nv1/tfijf8lNbv721dy/lx0L1L/Xv/7Eu/n+wnC1+W83+x3+mb81/bP/xX3Xxj//6uagt
3/ZnTdv+Q7csmw6RZgPIcyGZ/3dN2/nDduEYopbgApVyNJNy8p81bVv/w3A1h1/qtvNnJfzPojaV
cH4lbCE17FT+Nv+dorbN1//Uu7RMSwOlYptco3ANxxUSIPdTSVtCTm2bOHCFCYNKDNl6zczBmwTt
s1JYqGfqgUuRryJWbh8RzhOw51kdJooeRalTSPOxG1IGerfWBLYtwyhS5MVWWJGn1hiWwL1iLTce
ql8v8ciOKC3RAxOtiUqGfWM5bk2zi1e9ULezjdkZbMeqe5vM8nFqkvcQmUJnxFyVjs+dYvA2w6mO
dLoFemq119bu2a1HFSwMQiARSg8oYFxHYDmZaj5DP77R9d6LNGwLEPBYO9YwIewPvcsJv7ZqJQH4
+VVLiqs22claflo0fTOa+u6nJsefrYT/wIDwWER5S0ecFsFfh5k+pXCEpfLsnI8tYtyojRRknLFC
OCkl+UkPhhiSrV/CavNtqSjqlyDmsJkwQiBqzoxOY5W/m76BCrrpnuVYxC6DG4Gr9txCbmf6c+4y
skpEvBhrG20QZ6dSCHjxOiWO3gYuQEtQw5cmyw6hfF8XzSkjmazmDKzZjFXcuhYPdYXIwoBKEacG
I4JYHWEtV1kq6bd0frZ959xX4Xvc+0g+ORdN7CC+NZ4Wduu5aL/obXDxK5Gu6jnhOFVS/CDyS8JG
r0J6auI5XVVj6bmuAXppolaBkcFWs4Jhrc0qZumhlnkGQgzb3FfuazxFVl2AEJh1rYvsmKGMx1Ys
XlwFVmUSulBRuBETMQZvRHMD+ulEILcm/9iHo/iclJiuKq441x0PdsZATv7DzNFUG6hpjUin3xij
PewbkT13XRd5acy91Ci4eYnV7TAsR5rFTK+6kMYUw/zJr6DLWlw7ytFfB0tcuyK4K/TioRtIexib
sFHejFyc8062IfDMGpiPLDw0NFBsWamgalEnY3zwbiCvs27kixslv4ekA3ufgd/2hYMHEAd4GB2X
VaWF2bUS4S5Wxm9Bkx81O36ncn6moE0JqVaIb93OI7HD3zuyV5MZvNs9z9a1+TJiwZVQMBd0UXLE
aW8r53VeF0dAdP1Ka1nQdk86O7xaE+jcKXIBVwhtP5vFu91AMyNYf5/yQjpGXWp5N13CTuBOq0jU
z40BVNgJnJ1NmQHU+1PWJNcI1ey1gOVOT41iFOXflVJEXyZLu3OpnSHeHL1TETx0lrIekwhx0/CL
4p+Q8cV6PFPf5Q0okYuCTTwgtBKo7z3574D8/Ub1VYpITfBelchsG213SrFxcKYU/1bTLLZ4Ad1C
6dE3kzUekwx2jcUVJwoEra4f7hBUOi1zv9cZGqOSMhvFdoJjJULtZbm70Uquv1/vQv3LcrfAuan0
HE2ala4ht4OfdlVTIVaNOlkcS+IbZxgBwAT5i4s2iTcrxmUs9IMT2ccknKAcqnuaADraPEOHK5lk
5ZMD42D3AmlhFbq14mHLjImeD3GkwM+QnviT9aTqrIMySW4mKFCho5LUGuo67g0JMdgYiYbkufZG
uQCAei2O8lVAJ29QIKB/kWrIlEZfLdf/lrnhZsA8g6Ye8A+3zx4o4huzvevg5uGvcchawKll9hIq
XYcej72OBdZuSfaSJ3DikvHNUbTLnJKZhhVMTPoeU1tALBe94iljjmlUv/eZdR56bZ8rgA8zTtTU
LWLaXuKogKEDHURZgq8hs0MGufmOfTOW2Y42rTR7/A5vF25AI+/epib3+0elqb8C4eQJaFmGY2gu
8G8qpguS/qdnxbDhRBjBWwlK/eJyX3KYWkU7lD5gQUdchjDdd2iopWYLyjLOtlUz65gOTXfoxp3l
q92ZhzQaFHbdNLxxEVJ2ah21AvQXkRO7zIiJWJr6pjjJC62MDYynlyBnyPsImPRICuVBWt8gVfzY
JNULBq0Xsnx8jdjYoyp/HdHV9AqFvbx40SwYlSj8nbBqeHEoGqwo7r20BkoCtfM1tZlDYAZzKW+q
eAX88mB0ocn5a6ygeQQ+A0igga2neYNHPRh8f9I9PDkQ0Gq9wumP2mAddcGdLr+Zo+LRypvjbOiH
ApOkDZ1BCsOS027XcLxc7jlIsKTJaMIGzEIkmHG7VFaBi9wWjlKWiV2rEsqa92Af9Wm6wcpoD4Ju
NzeJ7dEZoRmEbsrKj1HfCppkG1aXJgDamc4RraqEDsPERMgt/dUZmPIxhqTbSkVhTKc5s59Dnc2/
62iQJ1+RjLn//fRwftXM/jE7YBe7dIzA2wAy+HUlq50SBQT2KKs6HNB5dKgsccwGcaTIoXh2V7wK
5Bx8lXphG+QQhapxuyy6gjkdcOSWFKJtXbukbACk0Kj3sCK1iFXYxjwsu7jgKbuxVOegJsWLfGWX
a8yKKXtRUr7CUJkjurkLYjraSZe+lK15iSb9Eg3u0aidIx3WEOJEc4w1xDbUhMHqFJ61vAA8gi+9
rh4MpMc9p2EBj5CSVgVp2zxUm3Hgm1pkeCqy1DarWLCIfWf6Z943rUoQEnAmR1q3uMa20Y2j0zIr
MLxdQwa6GQZcDEBBI9HPh2j81fv8RSd6E9UUkeQmoBjlerK7fci2ZrPh4ZJw0Vrt8vuHtOAu/gnA
+/GQABbTLSK+drSPLI4JPUbupNZXsd0LcN54MwFiaLX82Dv5S+MUL6XOPGsnk6JijLKWyXyMdKhu
9LF5fixrI32RO7N8vTaXUFfVfIsZS7UzUo7HaBCvfq6iskHEYiENv6b7/QIAngar8kkNnsGFktd3
/JJlaVPa9JZnoPjJV7oqT/JZyQ0/CGnYjNZT6VvHGLKtjdSon1tbObpFxLsKe7gkrnXBXBruhmYe
Wz+nVU4VfQKR0N5Fdr2HisEWJM+ULtkrPZanbBiIfPBuOTX42Lzil0N8EexmmsUqz/GEzpNU98qU
PXtqhre8UVD8SU0cnoZVVbDT+OhiMsH7q2K6UqGhx6ixCRH1FAWum8lXPJho1zu38vk1uX2UG7ZT
zPhnUELohHqpOevGgu0ciCYKF3p/SIV1qQO6Zo9VzwT8/VM3F8j4x8cuqPNaLloIgpLGr2uTAQwG
V4N7p5rFcW6Lq1pl12Yuj2ZWHElcLjXOJKteKYjmsgNMmY1dXijyfQJqc/DhfU1heYSJcycN21Wi
hhHVjFVVtRc/ukHR4L3UM7L3CKvlrj0Rs2Dai3zmrlCnTRB+KtT2BYWvAwKVR855IjD3KVa9mVim
QNTXSwmjqoorEEX8ntfBuznGRNG6F+ASBeRhzU3RJNPCVRFTj3HMGqdMgcRLOMDZDBXEQPA+pRQM
VrBDYDMOop0vor0q6BL8iMv08nMyUslsygfFSR/bwEyYGg9GSzZk3hRY2G1yTYjlJAErjONrPiR7
arFeZ5blppq6q24VB7xlNgwzcbXLKJQDlDDEATc2vPZ1YaGLCvrNwz2p3LQEFSvRSc/IwhtNxN6T
gCZ98K1Tnkfb2gOQ2ZtIzbDqObNoWyIJbucZ0v/cWBanwqMmcch93KlwFgRU4ASbYZThopPjMadc
QtS8rfxInMFWX0VntLwPS0RNl6VfGXlC43z8puSIcqpBQaXQWAHDKDciNOpVA6Tcd+JspRit6pkE
zRxlJWFfyKe1MvmpsItVQn+DT/zZoWHkFSJ8N2hTb5a8osyKvdU7h2TipJkU/jLS4qQ0yJPPJZmW
vpfTRs6kSkaZSDCiklEcRZlf7ZEYWYDL8loDpQsLZWnQ0QA/Ndzlm3MfOJ9Q+76DtrVPcP3KIpKz
CdFNkVwDP7nSwnvHU5DgO8VKJQmfNXnNY9B8yWwUOOJ8107RN6VFjMokJXIjAilMPqAHxdcIIwAC
JOVtybTnhC7jhDRFaDu76R08MGbDiGivM5vYftpEzfQVK4MbVBke4jqji+akpN8aOP34iTwMmQmZ
yquhdpdQaULcAU11Q7EFGR+XVITWeWxe7VgpkPuXAvI1d6JD7PcIxXnatNgH+5pm2bW2nbOpoMjL
ioCCfBg4wSZkO/Loe0VuZzNqipmiRhNAL1Q2cRejpNK9Q9x8R5FT9VTtS9xmzyH2pMt8iOZga5VA
YzoMGJ1gPnYiuw4yro8ckhr5aIwh+1zptbGyQgxwa3dAXt2BzKOwkCPrNjCDa84Tp/5nr7rMehq6
+LmtuedBPuyWTnU6aV9kSrPMN5l6j3FxGid0neTLZO42GZQ6bWuViQK8cXRNG+xTNXHWU0bGQjwt
f4pMWI2AsYSsTVg010BHhU8ALFdj1KjEu4zmLJPotvzsqJq+HjJU41T7tW+0d8OnPExJ3YNVz1Rm
d8FED741+XeIDko+4XsxyZum1ldG4C3gHG7yFuhA8rlw3XOBV3dNyr9sEbOTzNsmza80uZlPNtLK
FNiHmkNtNLpT5MCzRbQZcXIXsN4UHSyNJHtJJpMoObUALXmu7hlDu6vIGAEl5vdGgYH39K1sms9a
XxyVQqUG5DwXAao7zRf5dRI1MDgwk8Xcr0ibz4D2vCCYqLIrLJSaZzzw0VDlNa/Q0XaCKk+RlYxV
ga2EuCmuLEHHElOVY2wNiCPJ/7T8OGUNszDexaSca5i9Wq2UXpnBEPBjwQGunGQNqCLtr0S1z+zp
sty+yyx3Rs4i1UB4OonYAmkjZ0yzkdN4VcmnW8/hu6wIJSqVli56cM08XEH0TzImfqpRM8nmdVOx
DyJKfi2j4giW+WhNgH+yI7DADfVtzwGu3vSUnWgHyRkrp6VS50fQYO9KyWKkugcZF4BkU/JNfAaz
GIGsI/rpF1nEabUworumPveVlaw1BTIhdaBjqKcvY4l9eoJ77VrvlXfLRmNPXqpucPgHffMdzqy8
ukZWXkTk7MOY7a4AY/R9NCPyeNSP1iIV9/bMYy8Usm8DS+p16GzSlohvVhkkUavfUJu5G9Ck2uCO
7WJwjyPH2sWb4bYF2GlLTu/EI4UqD6aDyVHYOGaUdzEeT8veEWnJdeg0zozS3Ls6w4tl/VnOyYkz
Qs6YhpL22ppL4Q2Ua5Kr/moNJSZ87BTLQ9bhQNLMCba/jxn0f5XsuRZRoiVZq+Tnv4YMuVHW/qy2
Op1FnzNcRY6lgq+M51RSjCu0rLfL0Y2Q2lUdkmuWVRE+RvkO8INYL4tywaD73ec6oKPqWi2SFcPK
lIenZUiwFdO0hUntQQyYQkqNf3MDqrzCD0EPlD8iXVrijg6h7tc7QF8ecF5NuqrqcGUkyqtpkBLT
AQi1xLnSHlRJm+2Y1OdqfJw1cgxrJhcMBgELsMGbPZSFBhmNFra6qZRqLSNRmEVHX32JOxXmGaZi
Hn4zycaYx7MMKFMbk7seRFZDtswyVlDy9gXKrMSNgJmLFZP0aIzIp3X3szrdSSEWTxuwGTRtAsIl
kcmJF2V9prLaRwvCM9opJh7jeCME5NwaUeqSCct8OtK5LbpkgRdH1do0WPWjblySVvvsJ+MKsE+9
nUsi9ohI3Iq5CCkdWfQmeFoaIqoIT3DZUNRuUGIZcQVrYSglJACVuHdaJM+TiCogORIGHDd0Yt6B
ztBGASUd1Fuc297TXTp29m62qRdPSv1l6kkYLFuPV47j0oiXlz9ghMvtwR8WR5QLqCsp5kWWBya/
PynGZ1l1WWo2mgW8W+u+szK5K5uvXVKORWbLclyvlqNYtPx8LMQ9FitEeXqxxqsLAaWUEioy1Jui
ii+5dae3T6h538pBctp2g37OsU/AiNQhm0D2fclYWlSQewcNhJa+YtyJjdkTloZo67M3UfENrL1M
M1tqOpOWbWUOKWeDMhqXKNAuUXcHAOeCQtTXSjw0xDirEgssL9fKtR4qlJTtFi8RbbhLx/GM4Ee3
GWzlu52cKx6kpRcvUZvsGgfRcp44As64hIHAxjhR/n8YBZJKlHGBQVDlIdGVGUOf3JfWMy3C59Ri
7hEZFqs5t46uUZ/wAFpXPQPexOkhKerHpW6hyGzFj5g1iBLkgFPVSxAUh4Q8nmhXJtaGy65D7ryk
piOYiZGmAepn1BI6sCFF+kZttAC2URxNkrZiyRBlGhtZGl5o5m7MituBaZfabL49h86yLmIE0Uwg
BL9f18YHaoGsQtkq/QHHxLcUqdoPG5NqDAHl8xjUC/vpEmSmk74SCGwstWPqQd9rtCt1YtqlL9Ob
w53o7fsAwR/R6T9i5AF0PY7ct2VDzK9HqDLKA7N4juBLeHPnfEp0ax/L2Nbs4cGPybvJi4xhBOaH
O4U8NeQGjfM7ZmzCXAmj3Y+ueZUH6N/cr5D0qI/7mI7gHOQAAyqFKkuoP5XdCqPHqyqUAEMZ/iXx
9z50AP0TLVscpo487pfifx36557LbiZzj2bsNe6idxldy6NVJlVzoOGctxn0Uy8I+mVgX3Ewy4EC
7/MJKvIN9u9HsoIj5sqXinK57Ie4kYvg41qHJh5oOyV2EAr9JCPRpQkkA01rY1XdnRsQb6YZKnEx
IV+PuN4w8zWuKj6Dv/sWWOlBZpOGJUc8FEhQVU+pnR1Dy98kmAWMc71L0avCJco/5zHZHJAflLRX
LpKRnt6bd3FrPdiwBNekUu6SNBYl/4hfA1MhCwXEsXTVUsjBfaxfl18qgk5GibZ0wNk6qcgLcsXy
tjg0QsAEdNVtSjOV1XOEjxz67DH3YVDgxEGIY0b24NVJvuuCUayBzsQry3gaA5kj1CWweJBEOQGi
HsWQuaadPM6XgDzo+LoGhTjcVKkJF3glUbNHUUrQdLDXGRpES66WkbWvTCiew4TYt69E7w3FOlRM
G5Dx8DcbvSe6nR3UzVxKNcTUNJFcrzLohhUBU8ApyxPkujuUdoXXQcpfKVmwspTwU9QGN8FEw8xu
kK0RuobFTHmUsbFMG1zMSKfyTifCCMKehverPMll/m3p4xG0ATJ9BBZLIpMhKrBc24wWxVq2ibC3
VD0MGZNHG494jvIu2kV1Cv2h2kPWoMCZ0I7T5KMunHwV2RkV0NxElMF6j+1Hv43w3ZbtHnRG9jJJ
RBvyurTS4DshdBS3XzMzO1CBIF0jUZ7c+JHC056K4LCeK/kFMuyXMaCKyfQ6G9GRDb/5sqlj9wGG
50AmQuW8ZOlLAuo+lVZ5a3bGXk4AkSq3U1Rc/IbLLPT4nUl/j021XAuNb+/l7A0hDwL3HS5Zv//n
52iZebDt+qsvhESm/MhzjJn5xLJxHOstyFZ6B4Kp7M/WeBCaczZYlz8yZB6fQyrHLPlC1WOW7aSl
idVXJVD59Cifr8xOQ/YbtB3B5tkP+LkjWmejIFP7pQ9GZFjZg3VT2kAnA/YnGSu2VHK6NHxAXhdA
cXilP3VMFVlnYfxk2BmCLt8u0ahwCDZR78V5wDXu05SWkWqMd3BBvsWtQ+4UgI0DQdchkIJzVrVT
0WeCsMBYLFkSbr7b2RDfZToqv1qJGcFIDlWHZzD121HZyDaxijAnoDDOVbZJuVOUaI54TQjegrpI
IBfNVDdfcrVbL8Fxxga1ZE1LBgGW2bXWekUFsq/Za5epsWzH9ljPWzZ8hm/qolWVhLtM1m1kcQG9
06NZtfc+4Pusi19759WlVg9hFG2k/JDznAG2qd4jpV/egYKR7N8lJKVyjIZp2FPNuMrIui1I3Qr2
0KgKH7Q5vUvJPgIjek/YsPIpf83L7IRTq+o16hN4pYjF6Ef7pTcucyqTCcGRKLsRS+KkZfpXsyOc
kqcMfGTQ9tiL1Jyn7OCYa8LzxtZSDmXni3Bjtf1uuVvoTgTTcp0aw4lA4M30gYXLe1Xn5uTmT8gm
ssBlQQUS68OsY/NVi+AubyHcTU65dZfVoJT1qqLqIEsWy6O0QnLNOFbBPPpHudEVtBpGfOpKtobf
n19LSfmX48u0AJbi7AHmmLP7Y8m5q+VPDcJZNSeNl1uv7UxPzYhBG/WFeTDYfU3tooZ7VOzctH4M
MJAypm4rFMIdeclLyUBue/Ix1Vn84AOWGp1NXtV3YZG8u1n6N4eu9a/OXEF6iZYCQhyAUn49czOa
GWqQTdoqzFjnYXrUZvbXSOMOLE2hUVh9czplleOsEwGvdrPDeJYojtox94BxVc9eKpg+MNYZDF/X
bjo0i3S0v+QZtNRo5Pm6bObyJ4FQbiIFTSDoPp6pdrdojd9UubO3q+wgd6Xl/GoRycHaBRl/XaCK
kkRr5IMf5HJTErRaneoh1enmBsI6yy1gSc4deTVZhdBkZtws2deyzGLDwVdMPLqu8gaiO/27kvOv
nO+l0QDOXjcdEzUE0sgP3SAE4Ia5a1jqrW5erHqDYFmE1Kmk09AS8v30i5t9FZZNQhQTk1EQt2XH
DaHAPZhaCd6mdw5GowzarSqzrEk/TbZy6oP5otQ0Y7IBplCMVOGSD8BNJO6m02DTF1tyJtlekH0i
AtA5Tb7LvkHU0bdtxqYAi9PvwZfTvEj0Cx1I3SsQCPDMcIIhTaQsGoLf368D4y/pqGnZtgEKSXOh
31ofdcbmoasjR4GL5ftTitfgLpqB55MFHFBZob6FyivH0tmHQbplKE6lMz7+qOfK0pgGApYKIe4k
lPiCGoE/Hws/08Fixt6r8hycIrYWAd53BkKChgDNzXsOowUnMASW5YXmqW77+zmywKXKCDBMCVIG
D+XZdDXLJrk+0j+me/Q3k0H7Sy1BbgHcMdfj6jT75WT5KYKNIAtpxQSJUQzxq6ZUZ3qgFHbw8e5M
LJIJinqH1ovlHptu3KV9+JQEnChoh0bYGYTbIEv+5mlo7l+AB1yTFDJTaUK5kAw/tkQ6Dk3Rpdoq
6rOrmxSH5YyRFXVhjKu+IUuWlVUJQMo4Spcwb6lTj3bw4AZPfdl+QUfQc2SZtZjsszFVxwiKRz+Y
B1kRkcXOWbcfCnGYBZtHblAMqpR0p6NhuvkRLafRuwYpLcjxZJzDGxUtOJ6vLx+4fPsk4Krbr0sQ
tkQxC7CpR4qHSuzaL5WzjJ1acg5XFhzl5iN/IFDQoynd5l7csGEt4ZsNliktOKGhOp9bJNlXEG3u
XMW5zyADIDBF3TPLD2OHb09NHivzIlQvXuhcULJgj5a3JOOtZYeKIgwm6RPCZfhRcl3CmA5mlZcZ
jb5ZvnLpp8gorClwHjPztQxvVc28zn1MN4fKeS+r0oot9RvVlwU6lCrtcS7cr7LZEODaBTKHdMuK
HwmRHnLZK9Lc4WsMmgXPBca00G4DhWNusPexHn7paiRke3+Vu+PeShqOV2gNkb+RaZktH9RSvMwJ
LSWUJZ5SGKTqTQCNx5ZlNNTFeOKjcbXtPS3QvYZon5eH0XqpqepA/jrEdrxSdjRoJ8oSLyK6hASg
3N+NoHi3rOQQkgO0CN13CqJ/IL+WSRPKxkNqhJ+nsLmV5fwkoY7SJHeBmr3n+vCkI2Ehl7Eu66wm
YN88re5LatSy3bNEOJORvJmR+aNYPUhpe9/FH6jNGCg0BkOyFTSoV4oav4y5XnvuEtvK86Ty/bsQ
mhAzAdFNyQRcEths1q+QkKCcydxIk2ixakoBJN704Z8wOId8ANFVEo4ZJ6Gg+Zt2NETUj7ktLUnV
1DQdIQNA69qHGh2V0tQ0KYqv5D4YAyBfknq+XkbpMjmRaYDsvSAyaSnDJ4smia7Y/Ns4p2F+mNLk
GDJPxjwHI5SjtxG/d+0LXBMM6pnSsnovl1Sl0f5DnryWjSPZtJDlZLlWZGNKJsklTqSzJ9uhssdk
ajb2knG9GtH4wTfoMfRrdfmgdpPG5ZucOQN9qm4+ycKtbYTvsnEqr0A0+hlEp9xOl3Wbs1BZ2/Lj
3n/k3Xb42tUQOUNb51FL3GKIx+va75P1FFK1blBk36BT8YLiFV0u2kN+k1ueO2rrskXsBIiaRXNc
YhZ7CjnLP4LpAXeMr1NUX01qAJB2ZWUgv8pZnJkA9AKSWKhgn5bUWeYqfpTQHoIvL19SLjkwAUkC
ssH1K6Sp2TiWJ49yL7qU5cmlRe2hBi7Wn9+oABO+yz6BzPflEhdGeWzYO6cUiBUOHbnECg5FfJWb
U4BKvAXuctmk5FMDiV6sImdjoKlQdWfNjvbpnD72zqRvZLakMAGXGeGQHjKpT1rXr8kbzupQ/hjV
JbVctsQpKsFZJcaqcNOrUw7ERvEpaeSOJZtwCM186vME5h2GbIwf8zm5TxBSbWpxH7NUZTC9bMYZ
HU3DxH9NhlBUzshckpsgpSx/ol1Hp4XOhMyR9Sx+ERBEZa7s0tRaWomabCU6YXpi4WHbQctCpl7y
5nVkPLyacii34jswOZfX26r5YBrsYjJtd0RwBfXMr25RuH1QXLbGH83oiuoKCyMPHMAg3UqOXazI
hgTbGuMkj50FdqxN2kNU0PL8ExPJjS/tBZlIxrHypvUWJd7K8yvZD2ReyDXRq/5T7Z5k2Covbm5p
n+Vsqsgq3VIU/ixoz8glYgBJtJFsRMH7W4mZ/EqCB1Aoz8vpUJvBaQEMJ00GuYbqqodQP0eHvC+V
1w7F7Y8UV6d0UAWp8iQvemidS13jklBYX02hXjF6oMHicEBaEe22wnySVQYV2/BM/fbPIMgR3Vr4
yrcfNRArgDtyJy8/deWUl+BpK91ooCy2S9YFIuwwBiyAyToDtV5g1tCO7lpT2f3oGNJPkf2WRKSP
Zt1vIkyIacQTtBNbqdbKAt46CwWbyttcFluWGaXRTIdKeCcbs7KD1cpTb+lctnDMUO+7KSsSGNkG
lkmyREf4ndFRhKo2Epy85HS20T4Kyk9oXsuEiCci20Ty9WpJTEBEP3PeDvG59sPYk4DQmKqYjhHy
0gxdDgQ5mWV7EY+jfZ77m6WYNlDhosNa2uVVViWWnD1o46s8anNZm58izLTRrkMbEVFwT9dIaOXK
afKTmSGh2kPKc/DWy9oHraZV2gIX5kNl3iY/OK750rbwIkn24eySnWt7zFtQ8aOHFBINdwbOl1N4
yTSXEkRn6J8MnXctKO5RL7/Y1UmY36kiveRFsg169/a7ZWEZtqQs+Wzse8dd6xlWuppE0g9x/4pq
KMeDCTaCtT3m9rnkA4uJBYiOwsq2KZQxN9KVvMooh5A4qJh0cWWt6+erdmCLlbWI2AlZO+IxWxDh
skWLN8f3EY+Iko+UJ3tDcCTHMmH1IcN41hSxX3KBP1WF/oS5f1A5+vDf//evhYr+d/yPX161eyuk
ZFDzkUryf5Ak4nC8/8+SR9soT1/y728/80PkO37wQwztD2TnNFcI1XZsCCIkGT8kjzT3D0sVkNF0
1TUslVf9NzvEUf9ACAl0Mb0C0nhX5Vd/skMs9w+hoaMHx4A2AjUI+99hh3xIcShw6DYgYyF1Eik3
QTr5NcWJO10bMZ8IN1kNYLQC+mhauOVh4ktHx5qeW60U6xqfGkWtLuzhMOanosTFtgfB3OG/Cse9
AwpnGzc/jeGfU+1nRsWHfom8MsEA6Mjl08X9Ky7Tt8LRGHF12UClBxYl5Qq6ORxploXpVu2Hg6uo
041RxRt7LA12zn6vDPm5dKZjip/K02Qq8ZOiRda2N77nYE13k+n6t6i60RulsbVLS1rCDUuQmMXz
LW7D7ttraCsvmBTb6zrt4jWGXICcBKpkalx/E3is3rITPzk4E66LTJ0vCDAdrVg9/f7m9V+zvB83
z8PnvuH/OEyTXx+LUYIJVUZ58w1KwuwEwyfHzG/UPstONVfndTmaTrWANYYpKLRiWn5DYZzYbPAC
dznOptAfPH/o4LPa8E10vQSzjJ+hjhD+PfTnevf7S9aMX0JiLpl6CWmyi7wjF0zX59dLTlUrdSKs
UNbY5Kybyf2WtSLaOAPKBlGHxgatBZ6gDx7Tta38hJMlzmMIHgvFvv9fzB9dJsL/rN/J60FIQ4d6
pUENMXX9wxDGtaLVNtYN67mETz/43X7q4kNMtr4yRdxtctrPAEpACgDLBIOMUqIOQPRm8QrvWhWg
UKyKVaMrT4ikB3dK0CL/gdRQPusHGJ6YEVCB/Pr7UfzXV21osMUoOyKs8mEUkcDt1LbsuepZjTaz
nZqbwsW/IhjbYh2U9XxD8AeYHE0/uue7wW7KQ5KaT4PIqvU0cR50LZUjNzAuFeximgEbMPE5HdG7
KhfDXdSk7eb317zoIH4YaRt0PfBNy7E1sLG/PvmpKPKuxhNiDdfU3Q1q5u6wGAtACKbaAQOCE1+8
agplPDet+JQU2Cy5oeve9ySmMbofrz7WRX7uwnAAgrm2zWLYaraqn3vUrUTrRl8cNfhEEIMpiGJ1
BxQ93J2ImcehVgf3pnln9g1US8hDW3As9WPY0OX3XfpjqEQFt7WYb0LpzaZpWLv//uadfzHNqI4h
fKwbGrv1gub4qUaUp0gxIp7CzcurqkMMgDWcz0Fy+yO1+BD/C18JQvikWGUGeNZiYB2E61oL1J1q
lf+fsfPakRvJtugXESAjaF8zmT6zvNUL0dWS6H3Qfv1dzJkHqTRQ3QamRl0zEDJpIk6cs/fazJ4n
Rre0/Q3OLUL/UM3gbg03Kjg46NEx17J4YxnBOxyp5AgLuj+7tdb7WWCXi50rXWLD5m/bFPQEgnr1
UeceZC5AR9ckSlP09OqinnlwUU/+MEzvpe2cyqBj/Sqn8lBU1TvUgPaWnDvdHzU72crYrm/aTLut
ghkjlKMBBciCt8wAMa5XobWBeJSsab80fkdYtO/WlXmjT4QS9uYtfRLrFGANCbZTVBOTAeUNOZxA
N0Rzb227tn4WhXJfIqQSAHRQow0k/QBk2dBPmyGPqXVBOM0XMGSxHMh/e0YFbV2pc6cMzuusDr8/
o92YpdjQNdTOenK01DDey2i4zTVaLS2BN6zBp1FCbJHqpQP/8o2znZ8EyjlobIl6BFJHavl2qMcL
0dzxvsyCnw4HkUtJlMyqG0e1vt5/vWsZsbZNtRWSKE8YRzwC/Xj394fOWNau376NLV0TSTR8Z2NR
Eyxr8S8PXei21WRU0JyqYnIPWsS5kDncIbXieJ2b5vTGylhA/46bo91N78ZkoQVC6NSkFWcPPc6w
iSdlQuw3gNq865q3kQDF9PpM/f2jyj8+qlgYqjbdV/qWkobY7x/VHrUOpxeMT7fSjkZr8voG7ia3
tGee/vlVOjzGdhvdza2RTogog2id95n2mMfQcgOS7quyD07N8qPw5L9zrrk7rVLOrWGG5T0Yh4cA
Q/+LZyoQrUHFaKrb5bqECBS1/xJHaD8P0/n6aLlsqPuBNQW0RCUOtlsCvekYCNfRTBAQfJ+dUZF8
O5J79UUnWSwF26c7JoRgRV8a6Sihr4ObX+6YlnfApVNbZ41GPpzMDxYkwW2qaClqg2aur29xksm3
dO7nhzDDyrqEo9ptJ9YahJCbMWAYoaLoQlw4/gZsVvC7vOl2gG5NYiOy0PHOwFRjexkK50KXz0nX
d3h5eQQqO4PjNwu/Jdr0lR7LfFC22a3Sac5erou2kBjTgHAHqftRYNA/9A5xZRRe5gYPRM0hI6LL
lA71Iaxl/oSgkq1cou4kZvPG6Gtj3bgZSSKtoUVrZr3p2Q7gnQceYQcCk2WJHC8vghWrXb0twIWd
26jlrIjgpRP6oqjSnY05zvGTUdbZS0pyqgCwoA4VKVkHN4rbs5twRrOH7wLS5XtVccSahOnuUIWX
axtmDiAHiCnTML/WaY3ZxZuGs3Jt2rK4WKoAU5Md70SdXqTMshvCpNV27Nz0QFogCEticbNBbSe8
80hXw1M+k2Zo1H21AxUI3i6P9ItuFReV9tm6oh2xR/dPfemQstfx++s+BogxX+dkV41mp58DgiM0
17xBfoh1MlRq1+JIMUUFTc94aZbdWNaEY18vXMPWiFV3uYa12xPjYM7NOezjpckmeaINZ+fFVXew
nf69UVp+ozWpt/cQWR6KZv5o+8WvbVlmvcYF0JJ5pY2roQKjY6V9eham5+2tWAJSJgzuaQ4dIhE4
+OrpN8TGzc4DkeRXVYb1BGaJP9tdfuxajtwIobcF/K9TOMlip/WptZmzwfUpB5j5stzQEgToBWyy
NCce1yGqtzECDLrI2d4FT7FtyC7xpRlXr2McYA9uPwYeh1eWC2/TxrG10urRmE5Dlz911gy0spuf
y8WqJmOkHxEeo7U7CuvodAqgTDO+uKppLgK7yZGD01FMnXkj5sw6hBpgSXjXP+yhHB8UYS2neCnT
s+ABuh0hjGm7aVqd039U3GVgaFcWURnrIe3dk90hVDRG8TwoFOyxhIVXmOL1uiG3gXzVw9jZld7s
na9/Ur36SeptHnyxTFylnb+v60JQShjLOdGkxP803LFGcHO0Bgyu72jx3hNiDC6iO8BSRoxvZ0hV
eYEF1pHT9X+c8BDp6eC+e1azn3SZvRvWAzl/y5to1freyi3vOFWNTxtfPYQL/qibcj+3hnZfVawj
sNLU0/XZDZ9NAgNWYIrM05ja7iZzIMQiFo33kBvTrYdt/BCNPZ1iCWAdBg+AnGXD3SZ6Lh/qlizx
DgTLx5xPL9oUWnT4nGqPk+Wxs0ey59SkvxdesAY1L17CvFxhlBzISepxGipDe5GCQHRlBmRnBuKc
dc20qZx5+OIS/4+tU5jUAFf0gk7R9qnAVn2gl52RSuRFLK0yeytakzIlh184ldbw9kAMuMtA0pb3
eRoIHl1PHoeEmnbKU8x6tFu3upsaN3HQuscqE+WNm5jnv++an2gCy/mP072Q/OWYnnTd+rTBx1Vo
Fj3Q3U0TDPk+aqbzdZkujMY6lUxIVtcqe5S1dRqcliB4W7sHMhLfTCX8uC8+zB8l7vJhJKWtNKHe
/aGEACwWd2mZEOy2vOPXWskKaZp7eQPoLApOZpGPl468zCAyD0lUejulcXH//jHE/9hCaYkso3mX
nok0P70cYUAF242m8AUp1Gdb5OVNFI//iNTt9sobN3ld/eeN1UYF0gqirV81YMIB8KnHnCUq1NoJ
sulAxZFl0bcyCUmBl/PRrM3x7j3M1XTWA+hUpemlT14afIPrXj3oofnFBb0eiH5/zbmSUoA0Wybr
+vXu/1IMtGqaQzZnlMVG/RNCszz2Ax3AhKlu1Bk2mb6I7lpNJzlisHofGlK9aTvvLa/zR9sKWPAc
65nEAv0UExheJ6MEJMToYUzSF20mqov0CeNUls42nBpWAY2s5a4Vw6pNEeXHGnjMwCwPXjVYJysh
TuKLO0VL67diR3KbaHddT990MD5r8EOBlo+jwUISCcTWizPUivV4VzadtVCbngkC8MBauvToZevu
LYICZaD3jNYpebC5+dcUQxiYyVabgsmvMtBnSSleU3A3J/xlPkjsu4TQzX3WgrpKREuuTeOUXy0W
nx+56xehMyY531o0YsTvxauSbFVNnXm+A0dpl6K82aok/kfO+ouq9XinMx0eetncCoTOHJXy7+wu
9XOUGNscE86c1NoL+K6ZyD8Vf9FwuaoPfn2K+HB8Ki615fCP/bl1Z2uD0qLe4iov3bcwIP28TOxT
FabpfpLlfVs37W00mBzEkDm6hvbkLRtKbqrK9/LcAxTXfU+L6MkdgWa52ECJuApm31nerAqSS+a1
qL1mxzyP0YDsA9p5DyhrS2nlXJSLWrXDiVcDgz20RlcfcQ1snGYq1yQuedss5Lie1/ZjC+wd1X6B
jgakWS3q+B7irbYLgURfWHy9o8GQfzLJ7Pr7c/jHFdLpRrF0cT5a/mN/XuvBf1cxIiQ6hJBsocPR
4osTL9px5qt9+gp3kdGKNfFE3UYnK9cr7yfV3BaiI0qqb88yYaA76zlz+NniTZlS79ib5ggtrCTl
h9uzypW3YfjmbpqBcX4iSWU2lrzqiawopla5d9uG05Obi0flqo9pmVu6Wmas0shs966iGWJoGDOp
gG0ntdc6QD+yZAOTI0oi9vby1GV07kBomZtcU/KLB9z8XdyzNMlo28mlP4a8xzUWQNGvB8lYF9nk
Fp3nS/hja6bF8AywF9nNlD4YzVDudS3UfVlxB3ukusfrj0E3/xmRV++qqZwOTdSHFxyaEOHM1OS5
L8SWTqAHsdx7DZgOn2YSTw81omLor+btwAlnQ2K75PCQxH7czzRezbba9i4awZqGJ7HxWoOzqT2l
yXgjtDbYgWL2fGbfkC2mo4zKlpynks9kJtkLTppLQXguERZYDtHzg2WZ5MbM+qdmiDzSYRmmRFoc
f9H6cf/oePJ46fS7GNounc/P5IAcxwZHKYnuka4GSy2EPq2voq2tVzaWiB463ogZT0tf0K/h7k5Q
3WQn25nTMx1ArjmSo1XmJfotnolXMc3urT1Cb6bQOJN6jqFFaMZTm2dvYspyAtw8cdSNVKz5UPMK
TVa6l8lA3U/0PJJSl1g+5DTzqTDlbkHbYdMsibUX+ChH7pyb3yVyPISlm+21JSpyBLec5n1wyIjT
3YF0ztp+eak78oVGJONY1trbjOb/Sgl9IovT6dfFEKgdZydMqpyNgFzaflbZA+Gt6SKcbu/BKed3
MyvXSnAxTsac7DI89dvr+aAPNc3vKL6yPCQerG9OeG1K6N5voCHDFWU6QNuiht4MY4jrtCNZ3OIo
iSY/csfTdRUupmRBUy3nXbMkqM0ECf3FayGWdf3XpZWFwwGYxeKqk+PEHOL31yLCModjuwk3jGa8
I64OuChzDc+ZDMy1Q1P5VJTK3Th1/BbS8oPjOvZbQOLzWfOy3TUjjvZzdDskyd28qZkCPZeigDLL
IgHuJjmlWpyc2rz/4pH8nx/c0TGX0uySoMeWNtgvlYVutMGYG1XEqd1xfGIQAfiE3p2yVXIbAoXw
pcYJmgwlXtY1ImO/RpJoJ0XY4do0d3PU58+tcB+yJj+46Xyr5RGcmKWYY817zC4jgIgvcuPEH68R
jXqedHuZHNggtD7VdUWe0JpqCOm77mOuM9DxrvoDv3yLSsbffUlPqG0NBXeMk3TpLDHunnNTYzjP
AhK78Uq8GHFFBk9nJHtl6essrK2zRWqlVpG75Xbeti2m+6hy+6+K0s8LKPFqIGUAywB/8zALL1/u
lwveFIYUbTYUm2gicFB3MYRA3iXzhuDsfy0ON/u6So7XEZaB97ZN6hszitRzXjHU6hqqsLII76tJ
H26txvBRuuEcn8J15g7uDnPUuNfk/RjU1Tu1kcFbF1LVVjrxioRUGhQau6aqncP/o96Wf5b9wKRs
VzckZg7++9NLUNd6F5qBHm68HnW9NOCt4s/bkwSB1CF1SRsftPJMLwcvujpe300Ihr4+zTArG+od
chTL3WwaxB438YMSefvclORpt+O3TiBq8kQ98kWJmAO2uBJVVGz0XqvWOsv2amk7/cSFnQkQScKo
ThSPX6ilPyXkLacsRk1w+1jFDdviVPH7zas5Cc56qKLNf7rpxuwo38jr4k70H9g8CLDorRuvBo9A
EFa/KKhqH7RlBr9pj+4lXxWaqw75qFiNq8nxrwfp5VC3GgL8lXMiH68l7awmxNRNJNnCcG5ee5hu
LO4tEuxzXrknD6vU7bWxkqbkQlFpFLvhqkwINX1HusbT3ysjudy73xY4/H+LGY2jJaoe210q+F8e
24moc8+OE+GrJMt82x3p2tUhOcXLtq63wvBbRyfpTHXlnbXkHeCh7subEIvltVCEIW9TLmjpsWyN
YwXh5KQltVy5mjzOlg2JMioPNTajJKyXvMZIHUVl5ptmKaRwrLNTQvjx9b7FzMTxfxdhLw06q/UH
VUSMfJ2Hv39j44+n2ZYmBQ7zcnoSCJk/Pc0WeTkcxcz/zmnE0MU31yIk0YRz6uPSNyhTCbtIqHSd
4kHXx2jr2Mn93z/G/5rvscrZXHY8vpwrPn2Muuv70J1tiwHQwNUxX3QLcYwdZMmjNj5GzSx3XlIb
XOkwWicUsAuRlZtTdsNK74ix9AD1xl6erFjnvHMy8GT1eejRNwV9c110gvyro8af28pyTOUfCplr
JtqnbWV0KyOJ08TmQD1Vy1R53sSEqDDhm6u9yGPH71NCeYyE5h0tYP0mmrU3w6vzyxg7PyDZtfs5
SZ1zpGG3F1YTnFub8oH8NInTTMsPRhQe4yHctwRuv/79kpt/7C/sgzwwpEAi2hSLYOK3Z10bnRqT
sZ5uLJIqUSwSV/Om3NakszplGzcsh3MG2Rv7ZD8/YnIBtIEBTcEwbh1nA9rhyW7mt8SMgwcVOT9G
IfR9HU3apZ5nihPvR+8O4a1afpjBvhyJZh+XmSeJX3OV+0Mm1VlnzrZvEJfd1HB5KHR4owr2tZ1H
GOfkWp2fh22zG8oJoCZlnWjsM0c+dRwpKt2mTr5oMP15UaxlFmGiSaHFJBlN/H5RvLac2ikYZl+M
0jk3sqx8euQK2lH3MMlpD7jO9a8NgmJMRiYrkUB1Td+pSe/7SV0qLzewPnTE5mils2cD0XYR3ZN9
LKzkaTZSTsJBuJtHqI6datURFgSUg75wd61lx4+dTqKmZdCeDaHQJQ0Ro0JjJOFqU3ShM1fj97Te
iwnphkB9QjFPT9NZ9v8iQvgpyvpFFfbP2qQT4nzZJPx87tdtOuK0YunSMK+Rzqe31Cx1J1KBAAOO
lOtwPeqXeQ58H6TvqYjTEFcgEcdASp3HughOViwus0fqHr/5CNWI6jViXNg1sC77zm2+KvOWjenX
5XvpSxjLY422gfv4uS9RjAgfmQV5Pv+3CtJwna8haBO7mPc54dKauKlV/oDJtDxImqzeZMmD8lLv
7DGdVRUSQCiFTefb+XI/vFTuGGpCBmkMsM8Wd59w5r+/hZ+4DOy19ILptho2zGZC1j7PyZEBWLnE
UODLuABulKdyo8dd7XO82luDS19CvVylAVHvuFtSoN4YHHi7dIY7ielsyIZbeGQtDMpi3prDiPuK
wRGsuehOJdrmqiBhdaVQNdrbPCp+XLeav38J43O1x2HZtG1UGRiFKBg+V3uiH4TZyhQKvGGPd2KG
8e8Uw6FTsXmI++IFENJ4mScf8PTKZXYZzp2+92r9LQo476a9N31L+nLVVWptiHzc6iKY18YSGv7F
B/1j6mpzrSEOUlij7hJX2dcv+7s90F3LR+J/7IGwqmv3v9ein+o6Jqrs4pCkFXjxMfBBB0x3gnPC
gO/u3Vb6Vg9bGOTzwHjDDTloTpmrn8degYL8fwyIl73vz6dZCrZlJvSmvoh1fl+LyjRr00ZHLmlM
JhGrASVCN0zxoZZhDoQfHsdBq/PyXDtu8Z8fRWmj/y2JS/HA2aUqOdL9w5m0/Fu4/Lj+aQiTDzkH
yXFO6xvgm/1jr7eYaYO5P7IS60ge7mO7vDEphk5W16m7rq1eHUy+x+uvru1urbe/9VLr0GA7+jPx
DT2uVse4u4pQIjMbd+ZE2g74CpOaLwVJDjVrGQ0RInjtwDUa6QCpOTW7678adgBElai1ndLxCoa2
/sCUMt10QvUnlYbpMQE+FLeSujtvN3T+snU5Rfp5MMdwzQEkuYm9uMbmzZZlTm6ydys5nsrhG7PA
Cuxj2oFfCO2nmZfcqF1j5+mkt6+BQADF6glAvqYeu0s+xX8+KCYfsEn5N80z290wUvt5pEWttdgS
B3LkdgKRDc7t5V4Moixp+EzDsTJH7LG9vASJbh3rFId9TMabJqbEb9FUE/tRACXPNXnXj5XaMJBR
T7KccUpm6RNV97S34Ws8Mzca9sRXqYcIwAftx+p+JtbpYmXTW8ge/KQsb9wSxmDsB6PE9Fw6IboZ
53tkyulbb8zufz8a8avlRmrZvAYA3x5Sk3G+SczdrQ6npU0N/YFl/kNjcLHJXTgwyKUVNQttdvJe
DEvJGkZF/GpZ6rEmEvHRq60XejAbk3nciwDy6Isqh6GnotAP0TI8Ezi0GtroYRpNOFptoD+MbkCF
1INHdIbH2NSjR22ex4fc8SH4n3rIo0fV1GRkw3k7c4xyFpWyfHUWDpTdPjizYqKWDtY2jKNk63nh
hAEy8DPTCy8BrUxAunm9lWTjES9Be1k3gmLrAM/2NV7u+6mU2wiO1USvonBxc9OqbewCUsyYenRc
7J7TiO43tpHf6n1Y3IZ95WfZ4MVrh9gwGLvFq+o8vKvG6ioJUnY27K7l/rKmb+juGafrj3rQdteX
o5t6sTN0I9ok3rhr4LxcIudZKVM/Oz39kiYShCRNRXQhEOZ+wSoeirSHy1MzKB+lfYqnOt46cnhx
i+p98LKT7k3qPiuKm2GRU6XZhMNJ5/BQYz4mNxcYKruvBgnsGbHD4p5PjHPb0WEHRgARzxjGs46G
h6b5JsGK9lIFaomvMLXtdXO5/q3u9YUIAfBslOzjQypg9js2LFfHpMDo7crbJWpMt4axDXJtxBCu
UtpUhbHXYzuEEDNURznODqHiMPwk5fcmdEowaLpDoRtgQw+jPPmOSGNPnPZbvyjiPGPjWm15T0qH
vZ80giqdzEy3chbOKjfikfiI0FmHeRttzaiRuAu1zYSaAQtaJG60Us7bePnTAGnAH0i+w1UhQjDU
pXMxta7a9csLH00Rp7SWcbebauehGImjZiC34fz7L6Te8ZLPl2szmyLdvlzFclWfrK8H10KvmG8G
nrOJcU7kthH73ehiPxU6I+iwKOYboj2DmzJspmMORXbj0ZUDtId40rB8j1SyvWk3PVo7HO7X5YCZ
8Rsh6ASUsdttNLuwjl4QIoN32v4pG7C3VDPV8RQTQ5eZt3KS35yhrY7tzFoNymmtx0Xgh7lXvU/D
ZSqT7CZiVnyp+7NI6/JGq1D0Q7tSKiOxZWruxyEsDtex/VVQUSRuvxnl3KyuspIuHMJjm1vBPZp8
nXtbsL2M7kiaKNSrLN1VXj9/D1zazGM8mg9alOzw6cSb1srbUxhWJr1VZa0IK6/3FbP6rR31T4LV
GNxecLr+yNosJd44BZzoxv26r9Jpk6uc87835TuDgngHsPcRgWdkA9cRdQFSm1EZlg5sMvoP5hU/
TCi+K8q/HgUKQUStQu6IbwYYPqvHmAXlJZ0ajGXXolhnudvN3W6Qs7yjSVmtru9f5fQOmV5M+P6z
6c8MZU5Xy8vc2o+DjqKmzPEvLYtLCzhw5TjMbRu7plwYoVVkHIX3sH+kr2nwwQrBoJl2znJK3A4x
pk/OUeHoMJYosuwwyrx97dJDNME1IbH5w+UU6jctfNZMC+7w0UP6xfF1aoWtNnZZMwLQNOdYD9MO
J8vaXhQ+mtcTNrIEyzlY6EejDH5o1fO101vG8BvGOqbWQh4Bqcos0FoyeGhUY6+msTPQKySbzs7J
MQihoBA8XdxdpR4EBLr7ORbrwSY2DpEPg+vlsgS9sSXMRt4wHmi2AmPe9RJl0vyZxg2sB5lkl3l2
tpO0tdP1+YnxetNtHJrbyga74j4Rvrjlqa4fZDhZj/hzQOr61/dMDkvPzOvCA729fUJ+6HmoU2Bv
i7ypdYNtLMnWKcUHYb1oRUUGsIwKqw0LzvgOwBuH5Dn4HREZeUbFExqH5lo05E1NwXzOshYCJvio
BY83On21FjbPh50ElATVUagljwWOadNk27gBGE1pojJiqRxOCxpJeIdBhmvNPKAMV/Wlap6cDogC
AgyLs0tl34Lt2dTR97nHL9Y/ReO/0QfjzpK/kZeh2YIU81GWDxWSQheWiPvDJt/+nTUKu8PKRW1W
pWBdcBhRHzQCuiwZlOa4uHlM36nD72yO0S3Jqsy5MvvJxjHpQ6OooJwZ5zCb2IgSyIjSCj/aOnkn
gumflLPJUITbqnZ3RkCpEYqJUbBxjAJ/bDfJLAwgQ/KaHzPfTWN7gxt52PSBSuhBUnBbRVAdBo/M
vLxiD7edItm4nq4d8ZUOnXMzM19gn4d1gTCv8JI3s81u6jhId83UFGtokTuSdXADxJjqRpdjqtkz
62xSxJRwkVF30XAnCeqWweddtqhxnXB6LYJJ7gC4TloAh2imPgjAerbTy2hEZwveoFehQ+PzJDDo
BpzMEy6etNKZKYCi2ZS6NuzUmOgvo8iftdZ4UVm/dUybLIN6VVT2GkW+tiMzcqQnwTbIXYeaxQZ1
M0Iv3GazfUpQRE5xdEd9Bu1U0X80ss2YkkhnkEZhKndLWtodjrVN1fbG0uy4uK0De7A/Y0U68Luf
er0Az/O1kZCnJZp7nCHPeStmf4rju9Aa7z0B99G26MNXqt+W3vS9nkN2J2/ot2CbV4YT1UfNy5fM
nM1cTWfC4DYkCulPqZI5DHwIjyFGwFs5SLJPITL7gbKKtR0zoyC4L9ZQADCJ3nIofExKLISJ83x9
UBipIHpsk2odKz3wWb/co0djYl1FAUSJOttH4c4gqgxcyT4huKQpgxM4H88anrzRIXH7w+qCE+pm
SOblbRCLWwHNHRncZu7RAcEXCwYSS+D7rC0i38qe253Tf5tFO95y283E0PFbWaR1MWlbDQWXRYrv
NL0QRUY9SJfG+0jj+QO146WcugeiAJ4dkaBZbRBJGcSpBd0BlZ5xGWK9PLXjtE8y4qhbZpjWiuH/
m6VIqxtL0pet2rXvNdVhBDSY0PWJ0ayNpmx3vTDCeN008auW6nB9K9hontwk0HMZ43j2LdEPQPhX
bvFhp9Yx7sDwRNG3sc44Ywjz4gnyh7uKMGmXFg7koPrHRGayPt3TMsW9fG686S6B5qOJnwq5Hsh5
Jl2yKE7AW4xVkaUPtmSjd9WwG1vzncsVQnGtklWgcC4T7nggOWA9z/WlCxJtPwn3lY64tWkmy4+8
bDpklkJ1vZyksvFEc31eE8/23WNSD4BuLfuX8LkNaLfdhEx8cgKmUIAGjk5sM5QJkunyLsaxzAJB
Xc7rCen4TaW59xIa09bT8vE5p09wCmsPokueD+/Q71GehRPNSrZ0re7VnYzaJ4hD6j3tHTqcBDsy
f2jzY9FIMoed8Zw2eFu62mqORCkQdWuZ92OLAjn3FG1Q58VyCj4HyWaVuevwCgVWALqPlzUkIww/
TvNW6wU8Q5Y2LV01gVr1I6xWjxUSSf+wrde59jh1fF1ICIaBf/CV4VPrY3L3NrOJHoZAQTKs83NL
gNwkouKJwlMdAjAlflA3PhLndTRwEdkhit0Ya4eELhLheVa6mkIn4f1xj3oZkEnTmtACQxJ9IMA1
871qyPlDTZkfNS4eyIIXANA3XuTKTW9l36fBukVDSGey5pIP49Zy9kEZA/kp9ihOtgWCPhPAIeJn
RNwUROo7gp2tBUVmwGvg9AMq+W4p/LaufDKqd33Iv0XJs+HZ2UNc5/m6a869jhDbcW7d2Pze20uw
aLf/SAqN0IninyAg8CbIk10+N+Z9bEy7NrP1Z08fWn807I3h/QODiYhf8H+gxBZpJAdRsCAtYEd0
UMe+0k/ACuddrSc/6o4j97yvSuupSOvg0kUB5mVOSyvQZauor1dJ88gDY/suD7JzW2qTvR2ZAR4K
VQJ2msfkGLpFsSGJFXgm06xEmM29Cua93s08bFB4cMrrzla5zwbzQaNiuSmdVWQzdBcoeVUfu2er
5OmwqGkZaIM28jo57OymWTvE50GKEikK4vw+S/IPVaViW5YheTay1O5l2ZyZX0WnbmMlZ6ful0Mg
c6dr8/Qh6V3qguIp6exV4lwQYc1mtM4UazRBdrJ211FabnkEfMUzqLHGVSHK2Dn0dfKoORasU+Po
YmVw3NHHZrtNEoIKSA52VrWR1WtGyfl6cudmU8ouQTRc9Ns4yrk1bOu5pmObJ3I1Kah/eWo33i1K
iWYdze1DX8bPGPDv0dijJ+6aaZsZst1D5DHWYEnSE96sdYvu/JtBAxRvMIsLbCnyrvl9sXxzJwov
MTrSlLNNG8bTSzH2zUELwh8tFK+VPqaVH6qw2zKluIQWyzUb0EMDK1RLX4mdGX4a7n3M2h6OHxmg
Ln1K1h2MYmugRg/QGHv8vRdS0FdPU8rqSkJrnb/k3b+l1q4B7Ae8nsS1HDlBryTe9NJKqQFRzhZO
clKkYpGntYQk9CQlS70kjHGJ0wkIsRnTjmi4LH1xSgvGKv2RAEAXfKGMFFlAfe16npx/BgJVclIw
64SgiabxB/0yB/BWwUAvOp2yvR3IbgXyte/tMjsXiby3xggpUhVue+wFhrZbPpY7ytdoou31Kism
TUyQRz+mtXZPKbArUKmRMkPVP6BZ2sI+wWHGUaaQOtj1cfxuN+mH7vYcLNS4HwUlpNum6RqNh3CW
DJiar36TpIhnAU4Q5FMxsfVCa8UZlnoV8KfHWPSeFGZQIix7/bOiUZ68JMX3JH8jAAu+mCPiTT4O
3V2iRaTGKDCHyBCOczX0r/2QXIoKfKEKxpvaTsRjWmF15J3XFdUXe36KKkNc3MTuOG5WFM6uLl7r
SN2Z2rkV2amYx5UNn6Bp0QMpL3qOHdJLTEDA9uCAyMlPdoolMCrMhJMPfqZonvdtywYRyIzOdH6Y
MozcCmIlEOth8jPMoKEvUZaSDTBqx5QKJSex0Cc0JBxhmZEMEtjyFLMN8TnwCtYT3Il4Hd4TSUST
FyhAC6gc6vpWiNDPHNRkBW4ITxAbKAkmf2YgW3Jk65zvmv1vxVv50y2vuBBOxuIVYAecj5Npcuhc
s3EOI52Vo41Qgngkm9Btk0/Q/3DirZ1vguImNo6jvLPzg6cdHONRSaDexqOe/Qw1Sn9jZVC60I1Y
/CekDm5ZXQcn3QzVzhhvkuZtCO56SVuFnUvM+1DstOCI8XbqnmX5FOZ+XL/gzsuIARnhD/hEZRrs
G6G+zyL4xJzAil6uw/Zf2TMCAQ8bND8cm1klO49xO7lvE03FwvoHUarWbUdr58IiVofBOXXhW3ia
6Z/iD8g2jb1jG2xfAoRTrs8b6DSvNCZAvsXlqSrf4+xxYMkFn8jl9gztFu6S7+hq43ks/roEVTWa
DOu7bZeH6VNahvO2Y4fchFO3zt3CJfd7hFdfmRvDyQmczcJ2Q1ie2eW71FHcLyIIAii2JLGyOLb3
SWMYuwlIQp96pk9ijngx1fy90FNOz9bY+HOYkzb6f2yd127jSrSmn4gAc7gVqZxsOfcN0e7AHItV
DE8/n7TPQQ8GA+xNSLLUsiWyaq1//UGgP9SaP+Vw//zKCst8pCZDWgZ7ah07smZ7vE6IarZdFwYl
3oO2Pq9a5M2Tj5sUUJTr4gHhrNQqIAmhAp1czG9ED/lmaAe41r29SUcnO1XwgA6TcpwtQZb2dZkE
04cCZFLKlz4mXTiDInwOdISZSuNXSFlwQjnGzS220bvZ2MOGU+sf0Yl3oTa3Z0sae92kTC6To8sY
Y4A8V8t4TdLDtm7UevFMdqfPycX2owKUBvex1oaSG/y5MCE18EqY6RVeW9iRcfmh4+bEb7wGFw5L
up2+ijxrX6lzXMGpmuuNbOTaxAOBl6+4tneF3e6aPN50aXmkWMFVrhf5M5SJaZV2kJkHSJmIQZ6a
aVfmd3eZUw7T4KajM1pYE8TWIxuGU5x9r0fB19F7L1uT62VwPJI73ljX/dxbKaukm6HNNrpTr4Px
IdVbO1YmNrokcjpvad+nksyEGgOcVdFKuoF642L1EOfdmu8eH9ri3AdiX1sLdDmonB3Qw+SvO6tu
AAnYv5KdNBUU7ooo2yZqRX0YlXPOsMEfzZcmjreptLczlp/FvY3N00iya98/Z+YR66Yg9ghrHR14
CqXRSd6/k6CNYJcSGaWDBSfHeorXXoOjEsLkLDTJ9hP1W4X9rHkzzB49A1dAUK6VZaxrlvkhrmj4
662JXWxs0SVM0MDw4jfzASYLgx7MiaeFi9g/DQ2t5Cij2iB+mhnQVD+D2a6xADtNZANAUiWSb+67
bdfaB3aqdTLmWObdHfvO/JdVP7IZo0kE1qkMDbyERtx+4+SlgoJbCcpKZpLwgaUeGmoMEelC98NH
Dpscgj2I4JBMKQzG4dXGTIlyRz6ouUyo8ZqxdrH44ebs0TRHECG5SsXWJ7nHGd+p3dmJ7G2bF6dK
XslhTg5FVvfPxPXQtNbexxAfUW6buHDVx7S/+4XWsmM/GaKWjCbD+AnUgSEvK0+moWIZdwkmSGct
wAVIxnMI4FaE4xgfdKc4itIKtXpe5S38DK+C00rTzl9UWh7ScSIW+haMG4uoOuEk9PaBGHe1GiKX
iDxz0ddV8Btf94VJ0KII70mBcLFT92nrJs+PFgqxNPZwl7E2knMkTb5I4S2wO+iJTrZwBajIDXJq
4ldo4Wy2t0FCQEONWsz6OnCtdRfbjN6vafol6psTZGs697D2pqhyX+++BzlGaCzWYWuSYeg6WFx+
syjhE8554O3dxE434zSvnUzzI11zTsR3Q/VKSRyeKwws+SXP962+onzeSMP8pY08onHhwPMtbHLE
WNY6j9z02a2GS9dIcTTbkrWTe6VcDKYMyhcXRDfOtgNJW80IMXi7ccAVJWAs4K109VVYMNxzo60j
4Uhzn/Q9fu7Y2FQFrJORPGS6MLaPiTwDd06SP0ynnogKpYAt52MMpShedVOF3rXphh1mxWotlfeS
NcWFq37bEv+UoWLBmDD264uyyDfr04MPdiZFdmqAKKdlAIL2QZxVgcXdXTg9BSKqOpNOyhtarjav
vYpOvLkjUxhT9CQr2/NFzvLTMxrjVQWvEElJzdZf+g9H1letGI79Qpp5Mhxj7feIp7FlVVtMw7dQ
7o+ajFd6+svK6PagxC130yQ42bUehJbpb+rR2CSDe4EPeALtZ7156XN3XWM11VOXgVExwbnO3e8k
T5ky37QEjSNqfH181tBpYosOEhcf6GLWE2dArJ7BYugN9pW2xmsG2lELFs6QGhvKLT0r5agSUYDB
IbHv5komOxR72VXE8Xsn4cFbNDPrYBKYreEcgjqpPHR2+0kus9jbqoIaV2E7bQqHWhpfQEITv7Ep
1deqTJqrq4z6Wnldc83tKln79t33+f5Y29goelDuh85U7zGzsA8C++VLy4wsYXx6nAbZ65R04imY
F8J9NLt/Eg3TWazStmxt5QdcymTlDoSEi07KHTN9SoHffuf7+7gV2HqlvE4Twt11ef8jZWBwVQwX
3k1MiCfPfeNNq6Noy6fG52pzlciugbfoYdaKY9fE9plzWJJ1eKn9pY3gg9RPslEYrc1dlNhm+ebP
AaVQ8ZYANRwXWYt745ysofNlG2F6kvAFY+PA0fskFuAtwUg2dfdJan4pIPtzbIsGWCc2zvFISllj
Hn0n7SMM2rRbWTX1xkgguPoBKoI0QNnJGNc91n75dyRu/Nia3nR83BqWxdhKQlbcJyODUNmz99sd
fr6SJLuodF0aJHjqkoQQp3BATh0b+PIq9bw9Exu+aRntHWuvXfgITJvWyAEt67aIaQlQo6vrMCut
85oSPHNo9O4HBMvb2JBqZecWtVqBY3Gqy/oEBEtD7lqbuSEsnpixFKaJW4QJBKFn3dOeBvwRPjR7
kHupYQmpVzep9VoUF262tjHM5mSsEE/IIIMyn/9MPWtgsKmsrVuDkScVWgV092Jru6e0xbhGG6DM
M2eh750wW/KIVEXyQeGF57q/8E20PnpZse7acdjpEzbjGwdMNU0F4S7m8unJC86O/MX960ifep4K
wl0TuVzbrsZ5swjeuMCnM0JXGY7ZR2tUz67MkDamaNKERTtKxitTe6G7Idcz3lISRk6LizPqr58D
5/3KznKwqtwqDmw1WLpBPw3tzC8+FjztMW+Y1dc4DH/SdikuaZ4EUdcm87mUqQ4XSyvw7QPamVz7
3WU7joBpzonhHYm1+JkBD1E1NsPGHcri4JrdPZQpPiQa0R1+NgH4zQWjr3zTkwQK+mHFwwE+BOYG
6UZkpbsmX+LvmMfuWs3lscEZjOrUxLxqNECJsrg6PG79O1iZ17N05HLjUslkMca+QIlkV9z94DeO
kdcXKw4zC62NFzxzHWAv55JcKb3p29QLRM2FXW0giRlcqZL2YbHLreb22kdi0rlrw87pA7IlyaV0
QeiuqUHfIww44RNqcMQNuzHV3PfS39Egilcj1t/Bisx1ryZCxOLAuChpbksdG4gltvMnbzGHS+vx
+TMleJr77yT1Wfikp3bJHN+aEhqu5/gMVEq9PTxuuQYpluWC1/2DMNK5Vo6Le1tGmj2WYZ0t+3K0
gp2YDWJF9UmEe2wGNjA5tpBS19jI2G0Dn9ldkUUZyvlHU+7HHIOJ91ZzKJ6CiHRlJGeRADJy2ezz
CRLa0OFdXhqkPOXyuZkyiz3bS/dsjclnyyzA9qf+B+vhvDkbXTLuPTJKl2Bon73ikwFGaMUWWWh1
sLH6zj2DTS44SyFxNwfyCVVMZInbrJUdlPRvctgUpdWdjClOVq0IlnVPwtrWDeojVBR1wHHnjzfi
5s720m9kp7Ga8Hn6jRYwoLfSyC+Kd6MX9nGuvYvXZtUzhp8lfzPNtcsQ/gMEGZpc+x4AKRzvNNe7
uZ8/uhAsblUZVK9VLzG9g2y/LY0eHFS433buM08i3i4ImmWfeZtFOdlxqnxrA/upWSfLFcrTHeJ7
Gw3jR7IzzMwDTNXDquMrBX5094po6veuSTYjrv54rT9XeiovSTqYiImYs2GV279nRnuzE/3ZtKcy
mgaBXTXEqLCz7mazLU1IKUZwbyxSAGa8+SUglvJyrzuzpDrwHT7lcVZ+sbRuZaxAIQOkI2mT0lXM
O59KYqPIe+nA4vSyvTSd11xKUI+1CvQ+RJaPC8zjQd7d2QfKug7C2bV9+WtW6aVk2Gf2FnjR/cWP
g9BhSIhaUQrZ0EaGk/pV99V7PXDRgg6FXbyGWvtpN+JH62liXeWvFUt/bFUrW0ItWNsUWsojQnrx
y7W0am/dSi0mitiB7KC6jznx36YSdyln7MoNu/iATU3QRCa0prAkm8WMCd9LGdytASh1Uo21PsJd
65JWOFjnZfJnLommTdjH2/jFpBpszHLbyy7ZKvc6MlXjpbT1g5kepjz5o3X9ziqwHIdkT1gCITHl
Q+XRbiWzf3PG4wDx0aIB/rk1hlJlvPRwnixSoWfAu9TQUb/aFlkbbZBEmgQ+cjxGfMG5lcu4EQGB
VHrxC1bYteoN/c2i4GgFuUlx0z9n1ON4Qa6MXt+2GjQ/t03VypsKlDTTL9u991M6KHSHB45fQjJC
52Xn5C01tbam7w9j0hxbLFKdoce2gDa8KZpnCI94DlIrrTRw3pIo4VVLusZUo4jMxw2OIzgiv+uN
YMJVKUGp2NzjFBnE2y0gSY5QMTJwVOXtjXcrr9q75/JhtrzNqBgZldWlgjzf1pn5ypbDUJbw354R
9sl1ILeovGGxEfUnczKD2TjjPthd2OmmS+SQ/MPn7O0K/HqurZJfE124VVp/q7qynwN9WU/KklE/
QQX01t1caZteS+z3viObu2dqovE1LszeaXGI11kbfAWJ8Rlj8Tq5v2zmA671KQOxQx67Fpa9MucW
f6cnr3jFsyZKy7NufeiAGwmsSI9BeC48UHMG4hp6TdNJDw7Diz7O/gwN34teau8IOqvjoOfJpXiO
O+DHjNBBKogfsvrOpsXYsQ5v3Tg95lc3w3rCN2L3iYXgihFs+ZbU6pCPPiT0OqOtZ/JzsHOv2Qad
dpqXwN1Aa19AHBeECMKki8C0bF9hmbRCZpN8oPkMWKoWZ9/1NM+NAx+rJztpP2q59srA7AnI2lNk
ry5fQDwhiCMvTDcz400bUCf2abssrgv9qeputYsVQ/s947iByf0myfnuTX5AbLR6d+Mh0rNfHh9G
Wji4PN1mJ0CV8egEl9qGcvFDJID4GRKpGBUp3k0QZSXsbMkKzvXGLkBqI3y/W0oobNRrFMatlt3H
jaxUePzVdZh32r5xxNosnrCQiyTnoSzREQCMcCG55YdBUzm4666/BIZFE/VT+NZO+W5YLwkdYRuW
9t4qa7IKle499fkUnKutZ7PpBGlS/Ow5p/yEeNwprc6QviCANMEQFTgP/0xif69cP3hD4yP3S2FQ
Bg1kiDap9sPw8bi34UukTgElGRZDaq80upEULWCl9LAA0UnuAaZPcfHhb0d107qtnxziwIlq4p0s
98rkQM3vfem92nlsRX2FfLZz9L8Fi25ulfaqIzXHSb4g+O078hGhvvW+DLscwNj45oTV5t8Lk+om
W40VEzqwXpUhUWLTrPp408StHZm4G+P9jFENtADYicngbYdq0rB/78RNi1/LWtTP5j1qUxtapqp5
vsmOOLLNXFDxppL6y6BnbwQMlUBkmAGpRYlve7EjjYjLkgIya58SWAhYJvv5XrpGexhwaAQyyqYv
Nft/UkQtT+3QxVezYIT1eDxL8T0ZmV1vuvJFG7uzug9C8Y1Au6iPXwOcmW3eSYgE97tc/AdYo/gZ
K9dCCjB3/z1tdmGRSMGCb7TBaS6S+amKFbJmn5FETHJiqBXWc5FOz3fBtMqI4sSSsXh2RoyBpJar
H4w4RJjLGRy4v/TkzSZTy0j/nT4Zc/Q9BhjQVfJoYPJC5gobCyp+t9wUyAJg+7jY4pJ1hPEpwTrm
ChFV6CevMwGXQMTB/O7Pb14eh4vPAsz/vUEXyOkDpznhMnPhUdi2HvGVhLV+cryzwaC4VXVo4Chu
5h+QD0Ldr9ZdMFLr0xy049ohD35pIBRCzwpOPRM5jXGxQQuiBqAJT9Hm4VQVRFM/bawU+l4XNWBw
zu+7maAtmZsNII3tjFUfAAxDsnsEgJZmYHFPTfLXsqZoIA4WBF764zqBiErUhD7C0gNIQtIakrUd
Zn9mYhyMSgubOywjGU6U5abLSKd2rmmdhN3C1aER+4cfkfcNUSvq5uRQxyryeNKxp8ToM/bUT1bJ
3Lgw218J7d0B9/IptwQ+TAkfaM+0QfYvuCHxm8crpDfA1n8brpK8+yRpUAZkCoL+oo8xRA4P08dl
4gpBaTPbVbiwy8SST5KxQ0teTmySM+L+twVWXrAyuJxE3K6mBQLqsLXo22G7csblkWSRv88b2SYi
h8EcHWkkLIc3eoXBUjO/L4QEgcc1wHjWENIPwxfILiNrEjDaPRcCft8g6hOhBQCxdpdFk3NDgr6S
9ofjIiff4z6/iosK73d4JcmL5xIzrFajDiLSvfBJrjr+LaPtiSdtwwWvqcTnrGfV1ON01do/4Jvz
FUpMJ/DiXdZYcN8Hp3NxUJzbhjwYCJdcCAhjh5mofrOtzd3YUvFHFnnAZFSQ+IzhVPE3HlzUACMC
QpAUzDe84HfKn65NQC7364lB3fjTtX9Yya+yX0/o4ac3OTBm1S4+aRswPMWjTPjr0Vvz7wgX0zKC
Hpr+CcY8Buc/u/rg+OXGgHFEMbrSdDQ9FNS9/53rHUbwfJrt716UaEXw2YZ+oBl/WiuHM+NHU/qm
tACjIXeFWgiXK41PE213x5sg+xbpBO0E0XeAReOn77chQgcAeQtXp/ViiY1bcsZnI0yyP73xt5gY
YThVpMqGStxc6+A+FDnbPLZDErU3dN+KsKrF0kKPd+CXRPxPnBIDM4eTx6opNDCw9m+zO4JmMsBr
YOh2+B6SIyk2FeyrTVHn6Y4Anmrj1MGl1gfxZhrwSSRmQhsvi/2vuH1nSmtBhr85cQUzu1M0Q+Yf
cwn2C2OXV1QGI/HWJBx04x4e/PRGOq21rkAZtkaXYlowGT9iTsOnTNr9q285a4IpvlGMJU9aF6tD
PzFclK4897a9U0uu7VmML0MaFDedOBbGteKod1Nxy7tKJ6kmgtTcIXZD68GkH+JmSm8GXuB52xEl
2A0yYXaDsLg3kwReX4nhdmcv6a1dTP2i6enWQFd0exwUFZg7MMNICqGfXZG1R9PVcCQypuDV6Be2
KjblPxTA1Jhu/F2O2JVx7VGF6pPcGQA/O2cyybP0zZavbhi/RcIzlItv17jrm8Y4OLX1lwS87s0j
+YVhmTMffVQkZx1hUWQyO+mx7XrrsgmXsTn+Pbj5dZScqEzpy20y6u7534F4AmjG6QYjhe6/hx+P
/HuCfdegoPKewn8/YG+H7QIwDiJs2efxflimcpeM7XJ4PJQLmXHm3H8w1Rm4rll8Pp4m8YwB0/8V
j33DIDPRz5bnjDMrkf85zV29y0ZzOT9+0BGccm6y+rtL4y5EjllBfcNqCybvZ1NM+ta1vX5jOKn2
2crsVbTWr2xKiqPhgHUFfgzoZBClUfVu/qURbYYwvfBCh/nNXafWfi2rvOIyM/WMRXsQ3WFO1V9+
hS+n07yP+qqmP1Ub/0nU3c2cHMtdedXmZXkyavHX9sTwNahlC9kBlXFtZl8mu//Y9zdb2t/NTBLL
NI/dZvI1Pt4ZnN3snisrvo021FrwNHHINUAKDOTaa+ECe7qasa1d4MsiNuyfwhUotg2NzHcQ5yUP
cPqotWILJXD8NAOSe+vmIEiSec9Vy+ClFVdY5d620xbmONK86UHR/cx1e53qKRXiJKxzoWEjQxo6
kXDxzKw5cIBShx1mHX8mIdUNpworFOjkd4nIlxOMCDIXEhD1lZhUsmt3vjnetKoC9if8YKlNh4hd
tzmMhQlyZgVZe1CoRbbYLOwMzQp72RbMh7ttWff0VzwzX7w1Ep50N41Ypd09gQ8LiRsX11v3FZJu
Oyod62xLpe2MNra3Qyv88+OArw2IhonD6Qhl9wEHPQ5anIHO+MsJrBRrjNgRrLl94eziAR9Jsmpy
cjfUQNZ3UVcku+sO/H+QpceLnRIUBOHXaQlK1urHv1WWvJHyjJbBD89rCAHZjnWubfuaeBBIvt4G
atg93yqbEL8xbSjOXkfaGqxiTrZGmpS92tFueuPZI3pJx+H24A2KqF9DjwQBrGtmO02ktXAWDP/3
1PPZmSo2SGvM9/Og/tYug/F+8DCSzJ6L3CM5xYCTnU3oVX3tvtkv9d/kfu/xUDLcgmELZmjdyBud
Xl1iRBpGyScxVlAeq27aIYzJIgx+6l2ZpdZrXzboWocc5cr9rlvAse09RryPuxnn5XUOjGPbOgiH
Wmy9UxDVF7/fpL3PHj/2KDvx5DMdwH8/W6qv2ejw82qC9GD4w9ERor/mWICGejtetBqW4ky/OXgV
zMMM7WA1ex9JtWgIU1alAryepYBnNnkb+Jka/arunS1lDowWbQxj6jxbz+Zo31JD+SHqczbgoIEs
4Y/qU+Q2wJCUy0+3gWRc1yMbUvIn990IYyoAp6a0zp6NESelFGqo3h3U3lfmRdzvPX6KbxLECCU5
84KxhudMWGj0f73ucfPxYk5scgDHev946N/h8W9pnqUdIDJv/r8vVUZQrRPRtuG/N348sTfna5uU
6bYZki3ZtD+aAmYuhpkkgo+aAJlhGIWSEg93PjwG92N3vVO8rouwLz1r1+Fxr/FILFOxqe2YQRjH
3GmfkzRwn+z6lHmL89zERrlzWmAB/Ditmyt9RvPdnO/k4NxqNNQ/VGAZUcdKtuqtlEq2WapnRcSw
7tR/lhI36LQLBmhcXP54QPymkxQHowRRcpaBgJ+2sDZt8EPY2nyQ8uxOaUr+j+Uy0oehwUIPB7cr
f/U2Rb2jm1vPXC6SCvBgDABvrSG0TVDIHvt3UAuTcBzjDmoAco6YntgQnxKy4hVxLJYe/3Lz4s4K
GLqT6LJqFSytWvdI9Q5SA31x5i6JHKCejS9xYncT6xMuJdGPqXeCo/sLBW28RSLio54b3swY9zNL
OUkYUBlaMbmRjmPufWMYjlnatzuz785x0fdXooPEVV/6ZdX0mEzNPRD/NDnXyW7ac2P2uxha2DZp
YYVliYCsbsLaaZvPgSV64wXtqfJaAq2D7Mu34DFaRZ7u8V2P216dUBrYJ1vURQitClaJPbHZZOKS
9FVALZE/5Q1Xs1TQ89smsWg0kp5ix6nOZPism4ZAs8K8MxLGIY9SMVDBeXBb2cA0qD/pxHpThF7m
09eJgeK3939ZE/wQxwX8Zqx9gEgVlIw7DOHBgc+CY7lAGq0nDVZH801CHiEveNOs41E0u7r09krR
ZBAmBSk1eelgRhDlHfw1a+sVom+9qSfqeWhiqxr9B9H0au9hnZBjPLnrnM44iJ5/0IzVKZV6eXFQ
JXQDXxbeoZTHFqmv5GbtBeYxqhyMSFp5h8oScgLCwPkkanbGXIsRK9/vulMMDHC/NXgDBf+/+/ip
6dH4QrTOEqX64qx1W72NAXQkKi2xEQtcHU3lP7vBXEJW6X5lJ60T5WYdYMKZwTBptXM7I5fsx9G+
mtJeB54APkSdN81u/TzRYl8MweCofVZBOl0t4ClMb7SjviTdiqLNVBlqM2TReflaExYALQipVZ4W
49kolu9p0NW2IduafrpHGUgRvcJIqoTKN21KzSmedK3/2TLM39vGXyjR3alog4FgVZ8WFbOtLi7k
qQK42MNMQypbv5q2wwczMfISJbKDURY0tY28LoG1JRdUx5RC/+zu+6VnpRecAFeYEP+IW/avSYN3
MCq7OZJOdndNAqHIrqWdvugqKHdjljCbrfPd5HYrI1n6KxZXmsff0zMY4NelsbYdNCvu+GIna9NN
mlsbkzlMKaBB85S7Mu6Kaz8xgrNYrDaFHj8lNrr4VMNWbPARvXRCLFC4vfmUu+z4K0Yiu0wJ7RIs
2U4JLJKceHjPqEZJioJ14LLFrRK6aZw+7ztBf/Qneoi+JEXbUSBKY1etoS9rtKvj0IvjV4edcNhp
XMd5WxfrIs7RuxuAs+6E6GlCjtKDonuD99eNK/0MPb5h+m4U8g8z9IpJ0ZJk2rpO8ExXRC0iZLB/
V2NeHpiebNIC3ybcs46NhMjll0aGPltkkZk0XTjQDfmxRAUXO+xH1Z1EApaayVM9u7e4s/xVQYF4
71MbOGVp6Ch0OVONxy6WmcZmgXksO8PcTgrfJJhWwbomISrkr9cSwBndwLUuuNsTdZ1D37xkGzQb
uKfXyR6Cz7n0dE4qvOzhKGNTlgl817pAfqhxXOMej9G291LN5n6KWdZRPu6Hn5Oa9bOYrRsVb/1R
wqFZNZXoLo+7tfHpNb66iJwY1nSw1iXGb9UUDM9pNjvnwoWktVivqhmd97F3QV6yRtsGtXlgygYa
hzIzyojrMFFKhiJIviAQoa32508rD8BeyXWLTMU3rqfjxvTe/HYhbrIvz50vuaDNCcvQ3kZYApYx
QJJrR05mPQ8GOmb9VCX1vB5wf7rPcIHoM+GGflqwj1TVU+U0Igwm/70eabAZtNrrEaigStNwAE4L
JWe6Qy8YmcMEjIjFM4IelJep+1okXgXoMH7PSf3myDYq/PqnynvG6YCzpF8GYZn1RITZWC/pRcK5
k8a/rQrfb/s+jS79FwzhROQte+nIOUqhdcN/j0FUCFbw6suU+fI4qeA5CcRGaj87lsBT3TpmuGAD
sarJlphrlyQid7q6wnKfiIBc+zkCq9wGBVEjwMs0GGbEwjAZArdR/WKgQmpASz2MBUIMpfbIxa9j
ZpTbsU9fDHf5zlIDMmyAbxS8pTw35x3X827IxLSHx3Yz+t85RcQex0ZcAHvgsMqmRx8nSE1TamKf
hP6x6YyVmKVPcAujC1wtFjC+yVgLEIur0fsfiOT9AzvKdBAagatBAg0X0bFEUr84gULLSgpEV6HB
1Gu40z3ODONSYD3yw65mK5JgHXrz5daBd8Qd5tXsAQ1mG7wo67B1aVr51zbr5cnCcrecQIKKfjwU
1dBu7J4ZAcYa8U7JgsLCW7h2Autszpn3rOUsqFp8bKru7rwee09F3vlPbTf9JSoi3mf3e4/HF8TA
FXSJXnUnL8hLqNkszOUAGDnk/3No77dc1G0KTQlIcd6MLKp6Cx3ofsjT5H8Oj8ced11chvemUTKI
nqqDyHUvnEdjDqtAvGqZIYkTLH+SCu4/W7QngeuW10GDUWGJeY9ZNellqlVH0qdxz8ZTXPHiHS7r
kD1d/KG5svXcvRSpXh7NCvIogxVuVqRmoW1oUqjyd1VIhvsn5s8K3SpQBCG+Pj/tqnMjbTRQJh9y
zfJ7cJPkVk/Yh1VKNsfeAykTIxY0KRlz52YwxPlxy+/ue+vAqehbwyfCg/yDdX9n6R5a6xw8B9pA
E42dk78bXDU215PF8PdPxe9PERB/K3Q3w3RcfG8+Vjm2iTNu4jUel1OpBHTb++MIjpf/nqEHY3/Q
czqK+w4Dy764ugTJGxCxQGTL67+Hm6B7Kh1fHP6fx/GoJYhQw+Hi8ep58koyZRzoMdL8sO+kzbz/
QPV4H3OCjj0edhEsb2OLNJMyNtzQ0PAqo+PTD49DoKWoNGJdB4HlOwUoeBwfDxeiRhLQFWCKS5xe
/h2qpcjB7tiTqiCoiWLEsJXw0EYV+34ZXx5PjJ2Kr07UBFj0xmmRPavu/YP3S4kzfqdFj4ceh9zp
MI8pYIghbrFXvuvjLM5Gm4Kc5xMM4Anj+VZrt03tQt+ACgLz1H6r8lY7SZf9uPYM99MdizicrSU5
zuBUn8M3Kt3pbAUMK5P5NY418U71KTaGFn+bhRqPEGGakGy7+cO3vYkxUOBiYcPdxWVcgDLWu8QY
jryPyIXmeoaGPFrn2YeQ+t+zEMvBrWLG08on38TBEdfJBTK9xUbVIsSyxhkVUEfaD0518GuaIVQa
rl31HJfbfEmMNxSoFOYU1TYdQkJddS1y6rsATveXgEdCDGOF3kjhT5S6yebx+ALOsw0CF2o5+rEv
oxnWBQObV6/50FFbnfys/78Pw4BTQpY68DlyIqoePzVm/X+fggtdGVWWyTCeZolWmRc//pm+qa/2
gMRhgB0pB9sD8ij8Jyt2kGR7zRgV1Jenqp62KJKhisd1up29an4e74cY/A8mfbFRrrPAYh+c52BE
N+K54tl1mOdjxbof9foW+Hd10aLkqhmmZl12AVg5cFvkFLPg27TVr0R8ZJ2Mf+bVdFVjeZUd5r8L
ZlLPZinidfUh3L45zk2sEzBgQCP19fYZIAS82IGxkU8IDbQAHsnjQBPTb30NxZIvZ77g++HfTxtY
zfqSj8jI//cF/92S5HKnMYvYvx+QuqUuQRl5dZbeWAbSGymSN0fzxpO83wPt6J+GUgDbc+/xrFxn
1x6gRQG5qA/iSIE3SLsmQLEBsUFc4Rpztw4kzt2aaIsoR8EYwUzs9mkgNw8C0eMA9CXQhU5TqLWe
vmeuHY7ehoSp4Ypv3ZvfNfnZyaievFxJGBZ4JCyBc+KvrtaTYQ5bt6R+9fs7zR8UQlMK70llljvX
hsLd9eRT5XCH8IfvIuUx+VkCn9N7zB2G6vW4GfulWg0jzKYyyxlhB+p90c07h/FJw0w8HYvhZJZc
upBJvbPKnyaC1pEXbmFplGHwfzg7j+XKkSXb/ssbN8wCgYAavMnR+lAzmRNYMgW01vj6XgAHfTu7
ra5ZT2hZVawkeABEhLvvvXbcfyaN8b2i37DTJoBgOaIMYtIy6+wiOTEjnoFmpB6FfupmsXPqa6yQ
JeIlZyDq3ISOcPVr/5D4iXNSMW9ZIbLHiIMZKkwO7AxUT2jXHxsNpERuDbwh1TAPw1os2IqNLpYl
iU4znVE1PA5pTzfDoX5eQRYIT7h6P4wAbAsF/d6BXYuZjb5q0fxmyh8fVHiP4w7bBiX6Fn5ovgm4
uWtH1CCdaMoRSvvu95Y4BJwnrLkkoX/yA6KlD8HC8DfEgEgeGnMrDU9/6gLGFW0Z/wprv3txGBlF
VlBh5scwJ8ZGXhTeMBI47ZUMnPGQj5+lHR094VanqHsuDSM/WxILWKPbHJ+TeN1G9c4RKWKp2tl3
NUzkvHBorYEIPulR+mxTE2+54f2B+q3XzbeZ+EVl3KX92snzP0NQM8qfdIYoZfMuKHVDUlxRYs8J
lN0AZK7wGMgamTrBYl8DrHXOsFlpbmRgI/pBJWfdR2HQEkjHBjRPHxCxnGz2/X4oT3ZtOvuxZdX0
+6DZZxVdsi59YnEo937O7q7prfmaq/rY+uUnEJp8lRTA0z1Ov8yTNA5rMv7ZGNZEYY8N3uoRtsWk
3gIdPMk+RAHGComwDhPaOOJoqAlT9iIWCpCOpG7b7g7iBN81IEZNWdBzZhP7XkEfzhOmhk54GBNk
WI3hnUeCNQ+AayuOUcM3tBsxs3BD7Aq9x38Yjwf6XsUKxDzC6HLMNxwHqb03AzooO9pDyDKvuVCA
K7CARHQ0RvSOOziWiHVEbd+BEENHsfVoK8jq2toc4Nbog8xbHeCPaaHkbHHOVQ/KIOUuw86+MwFj
4ZLlMnG6qNvYM41Cm7dqpBfvvD47TZzMBaTXbTHvaJFNN450VGJA23aLIrFccy3lwSDTlBIvWXed
0Hbk5+2GEPR6zdmELlFswMQKanYkU2YZulTvkZxAE2RD+Tq1I04qSeY2dBVjPza0Pu1ramXioR7j
zyrp83Vbow8hDJXZrNoTPA0ZNcFzRiV0CEijv1qW5W9pjkHRdFk07JjazLQZbWi40bTChH8cu/0+
aznXGOgHtQhuCI0s9INN4qy1qhlvNRPxyJ40FgRCaSi/DlPvIZQNatSOdMEfRgcJbEXs6r4NHOr3
UX8uLCbLlBce7cdojndEhB/DDRyUARZIaFcT1PbF7SgFwh73McrLBw2sIgpfPV21OisPUh/YQUyc
0W48Dnn9U5XuR95M/bZ4TXXE8SYOkJUFI0K5L0GB+y+OXecaZc17nkGHsYMwvfq2/6MP5TdVx/le
Ypy4TiyuOjXSk93PXqUaxVpWAblsksQ90y1Jj5FILqVZg/kS/p6dcVVzBv4YRfgdt9ErJWx4VfOX
nLM2OHNnrZv00gwJ0mWiaVEVo4kpCkMTvJydTIPmCCEv3ZrxCTYMg/3Mx57R8zdC5T4QYkQWlPDT
u4I8IBro1a5vQxPtjY0a7V9mKX5Hkesz2wvXphu/a2aZPzg9bI8ggLU+vQ8OiqNGwkGig//k+gcs
mMWJkySVvQNj2UZ8fahL2mB1ruWoW6cHprE/dRhBNIXEJRzBPYwC70kx+Q/BKLGbWTVX3tb0I7xa
Owbp52BfmkAvb75Fni/5Qje3/+j0Eokp8VG+R51SZRHQe+TYVR5hf3i35dggq/ZnRRliqtyvcTp6
yGVdQ+6CKdUPaeN8N6fROhXjIdPzgWpxHufT0lWm2W2jmSSUly+xEyOTRxFaIwvrxXki2jpuZ32J
HqOXhOPC/cSrIDR6DiR13ARMmYOI801pMfPzmXutKlVD2O6LK7FkA6VLY6wbF1twFlQ9lmVazzPz
Ikw4snsVg0rQkScc/e6pMDgIC20/0Ey9eQy/FW/8rcBDpRP5XHryOJoIQjI/iDZar+TZ6n4GqVFc
S1Hra6Sn8UaxmW2wL8mVE9jXgKSwUwOc8wBtPUAeX25BDqqNI7J3z6qQPo/jR9sT8JwE+F47QDw4
pAp0+2De7DZGiZCEv9AzdTvF0ZsNIi6YxI/pVlCd0qSKhhlPEIDwbfYFISMIH4M/jZQN+t8qx3GC
KzjQ4OnNQeLhGP5J/cjZFf7wncqgPs49716fOYRWy3gq0R5zrFH7tsHx1HVut/aBOm1qPXwEZ/td
YfBDPFa8JNjDL32f7dGp/AzF8ANexl7LEfqSZSE3FX52FNbHZLT7fdB1BUU33QporfA18mOd0BPV
UZ9vs0A39/VEUoAmM2IxM3R9xcDv5KJZZeyo/dC0wDhooWW+F8J+LswIL0uuAc4gnPIIPnXad/Ns
u0HZtEt9x7vrho29uSYmrBn18VA301tRxQ860uDOV8126GPW+aaZg0JA7JOptaUDzbifpu6mKQhH
6KJNGMD1xcD0WDb1s9X3/fFAhQ2woSd4JtFBhdncb3aEPdCoeIu0QYjuZ5kg//fpYlM8vay72ldn
O6lh9ulbuHf2zdScX046qVXRAFMsy15bx8J580o0AGGhEYOGprmnyfLUZSSb5sFHPPbdbcANTXtu
WuMq0c+c7pwderSNRSodTZ7qRWAGgq0y4locH/Q0qnZ2n+LdxibpDO9uFpWbNNYZP4EOsRn/rCo5
/eh9f1x59fsUIYuz4hjKRc7n1pkEhtf+DrRntVa9xOsfS4A+vbGdgvZpYkzHgM1q12M9D2R7w1iZ
bvknwmS00q3id5GzDIgGeXH1wzCYnCN3r3cSsDttPR7DSDUXLY+6lWEViOTCwD4a1a7WjXsWW8GN
6eInksRp23ASNOI2uHiRc5QDYWVV6mDl0jgILl+UbycPri9+F3KyTlVFw7Yo3nJt+A1rQ1urPBp2
Ti33MmRKE+My27RSQ1WahwfPZFk20pBhRtRhZzDfwr7ml+EAhro4303+79Bq2utgaBxCBVdoxtxT
JK37BK2uTDvtnDBRgXoEen1i8U5+qd7b54XOMSrIfqhO/uAUEm4jDOqMxrL+3OXMZtrww+yn7l5R
YQhb+TulqfrstuEFDLCOOI4TVef3hD/kt36Ebx1XZvdCi5NJsT/ubHMkhBMixptITHTHdftHRm28
SdU1q8ruqmmo7akXIBdrePqm8IppfdqgooqwKJB8glRkoyepgxrF/BmxPdAfg+Hj8NkZJW0ffbAO
kyyg0UQZDLHm6LugGJGCjhvhQ0XWSuSfWo7vMKv4RHxKcly2G6/GxOOW+lPlBnLLQP7Ql763nX25
lRFpV89meweCxhyLwZUVfoImnhjIc0i0TRrAQDWxSdWUCSzxK9spn9kL4ChOc8hSmj/rngJoHxHz
EufM9Xnlc2opNKqUooKJqgNkLgNrU+c6Zs/a05kddgcKRoYHKf1Y0rOQIXCorfuRbA7LfS9k1+xy
bUogfBnHoMVYgfCH1KLg0wthLltNOcck95jVmrF56qVLlsTY7d1UWluUqe21dFM040DDbKKcTssX
xprfLZmY+z7iSZ3pEyzf4jnOkYYHE4tVDCYu15wScypRrkzJY1wH9PfjIZXryoS9h9kD3+yMYFeO
S3yLXTh708Cr19pPBHqL5wWMVndzlmBsMrlVfrYDBG3urV5HfzfS9VZB/MsCVb+33f6Y+0x8k1nV
nPdKP/V2+TQmBjmzM7xREly66cre2ClU5bFhrTtC5ECNWuE1zbD+jJ0OOQKld+v20caKBu1uJ+yQ
cWEkb375cyAE79kn6xS3DvA64IpwmQzO7tgGrFWWGtYmFK7z6Cc0Qrr5R+rUufvGRtYn+/ouTYw7
XbBXcxSVlTGkGcwgvRPsjZPYQNESMSIJ6ix4ICLiO7S+OyGV5qmnNp9FZwvh0m5EvjEwr9xJIfnd
VG7H5ls/l36S8S7U9fPyXWYwDTv0RWSUYvqtXI1yMo5JpxoKzl1adF+wb6Oj3RZKoWVIolDxJ5Sj
Vl2XD32B/7uyRsAHp4vQgVyDsETGSRbQrM7a4t1pDbF3QzguXuE9ssb2zHr8bZYYKJhs7VzFcQi5
gIFPWTDTtYry1tS+daX5PEeM4iQDXnlfYlho1ayVBiOiNL18XcqiXINWQ33SIgifT6AW7lST327N
ykl5DGr6WpkKSXypzloR3v3enE41lWdbEB+gGVF0pVrNjx5WiUiRZbwmLCbZloMmDn1hE7aqe3hN
wtr8SrcxSHVRlcY4inCwVR56b3peTJcJtdKenKL3KmrGU0huwc6PVben1Tt8MSp7l3wC7IV04th1
L8ufvAD3R2UV6ePQ2Ftf2t0L3748RN7Yz645TnHLl5aFIsujVQml6C5r5ynOXP3k0n1YTR3FLIzq
iAc4qJlK2sXG0xDINhq5NpxZHnXMRgxqLPGMGQS7mR6QTZtSfKZ04s9To59sgep0wnV6nCoX6BO2
KYfVFMvOU+ka4k1N43HAFdnMGdWhxqX5TAhGrAgr3+PQC6lw3IkGFUgq0T03CHcRYAcjxN85m1WL
WoiO8QzYskd9Nyis9aXrpxhZ2VXCgQgJXyCl9qOfXzxPaXyljC5Ro2Hs6khhx+Yo0BDB58ZGolS0
8X1HY3vn2O104QeO7LtmaMjWeAev8z8NbeQjiGa2O0YjgFHkjOVQmc/16Ly4hIPdas6JuDjNc4F5
iCFzsWlbWiWYYwcKxBH1k4a5Q6VQYoSORxYV/4YnAfnGHOUbTfzvphGFn0UIjL8wd7qHUibVIvvr
jgdh4FIIkbAl2CfcKM5ufuGJz8FPWEIQ6q2nPgAnodw//5UUrKX5OhwJVuTMjMiz1OE9joHf7SYd
AHrm5+kGkJpzcDCLvHHioU06GJxPssLI0LdG414T2bQPi/6lrcWJOA6u20C5OfSE8kXMbq8UA9Uh
FOWxqVsidXvvNyi1teeuFmK5F/jkd/axc0VENW6lGDgHR2P5uCRWFV1D73XOa1q+CGMkUJPAXTKy
YRslIrxxZuVwPfpP7CTQW73JYMN0k+PX9Wt+8ibUU8lohLMlAi2XSGoT/usmaDDJohHgLtYEIqdB
lBwG0ntUiC4PvXWyg61QbbN+ZBmpNBR1VXOwssl77IE1pXiQzcnVf7BuMBSYjHE/OebvtjG0V5r6
QIDmzwsqc0LTmGdYymc3zO3HuDMPQeIfJcHGK8xkJfJu/OxuoLZGmCA0YmZ/Y67/MO/gx8YHjUVg
493QJOZzTzM5vha/S1fhLucxflg+bjvv6sPyuuMVZug4t3JMdvKC+dDWk4ydkUbY9PtTvHSoRwvH
eZ3cZ29sg43eO/VTnQNF+srHouNFtGit2fuvvc1DwJKvcWU/UF0HRFMgO6+lsrcxYQO72MRJUzDY
ora2yoPGfz4gOwZcAstq3RaomuPJ3LsJvsiVrkW/sDyTou3SjqAUn5DTVk5CL6Gtp32KqvglBXJ8
HHtVXUDkgusSYtNhbkKTnz6ImQe6xHouO8BXOuWySGPDInjUKXap58vbQrN3K3xsgy3NNcGf1kYv
vYNRNdpGC+tuM2GLvru1/pufDm2Vz0HQ5AG44A2+tZnGXH8B7EA3uTK6xzjPT36vv1s0TB+1FlFI
rvc/hj4gcZ7OQmO/f0GS1Xy2msLMvfbNaJ4x5Lp4gJEnSDo7O+DG9kPVIGKPtBRNpcZg0rW0Vwjr
xaa31IFN5jNGXP0+jfSxsW4QYo2QCgzrvHpXEgEnQQWvOZOSpiStcMLNykidozPuZ4I4DDPnJFeG
+SWOpvGno2mrdpQR8uRPHwzaPWvR+LWDb1+8ekBd3c6cMK++xDa5n8rwUWTCg4JzC+0KjWPp8IOi
V5nDC+F/G8UuxD1yyAOGzT5ltdHWw+OyduILYsoQRaAFDQ0jz8Q4dg6nzOYtWYZRs8lCc7sA/YcQ
IFSQmbuvZ022uK5Tpb5bM5m5aA1oN2mDD6VhBjqZIwYxze0PQya/t2EfbWFekIyZtic8dRwyfJxc
YjLUKTDQfxRk1qwMjc5SFIa/+KCNd6F0yjNyX3WIOgU9n6MmzfYgRIaZPlZg7QkBDzAnZtKTj1nm
4xmQVf7YHTJBvrPGWGJL1CBKg1atjKmhx2CYGUZEoR28jko57zWkLXMGXUEeMQw93otBiW7TG+BB
7K5aI2IYbpZTnutunwyyuRNEGa3LMHRAV3NSSvHLLJ/WshTSEBWfiZLRxp1XBk9PsSBYZnsiZOK3
sqN0W8xcCvoqHfrWSf70DWCt/WZhF3PbeeqkG6DmHYJb40jIYx3+2eVji3GVbW3jQCxtcXcE1Xfr
G9ssqvWDvaxUFSHfJRPrXSnx5jgzU7YrbDjIpk9+gOMeBGkSHNA/xyYMN2mkfyw/VZemu1d6QhOe
jtwbot/2KktJTBRvbaHr1ZE492lXjc5Pv1EvRuu0T1bHaxB6ATNexM6cxof6jjd1hmZUN9mNR1lk
1l4NZvw51ogcwyzGn9oX+tZvk+JhzBAchaI1b23nfWgwNT8HuMRoGUS/13kYVn01pDuA98Bl5pdn
oGTCGICXNCr9dZD3yVNc5ORootLKzLp6rDsmgHpqPTn6CFRz7gwTVbcpnMy/tOh7b9DIPzXhtscC
QBlN7k58tgVkk9EONhOAw0tMdAwdNI7eRsem3XNY3Eh7tuYQxvewfDSMKFFgTf61mifxuRDtIcbI
evZjjkKRr7RDKqMcOwMHLpdS4KyZ+TUooacOdX3PwF8DAeNiyXydbQ1XzAybFq7j2oyM8pjqIE+r
CI59MoOaJ9y9+C6gZSZE+qziFIWLmkR49CWkjC5LcMfOcYilbv8AFGk/NyaLgsyCeV4Jgt2qdRYW
aDGnMg8sDBKlQoVXuIyzYfeObqaArCAdW1IN+9qaVo5Thpcmxa0n9fTNHOvhx7ICMLwqzgOO321b
8maMqug2okMA3UiW/zoayCzBiIPHz0puBRFfHKlZu5K+Qj5uEDkMSIk1WaLYI7N76NBWWIgUMKgn
uI+zLL2ETTjB2BhRsvr9QzGb+DLcaRvdKfgrXA1qU18SDRTjRwryarhGfxoWUyv+sKuxvblhZq+z
2EwP4PYxSLOtrlysw0/KLK8uggBjyPWbQv+1zvD17LhE/UDfejWW/TawKWuXT7wKVI61H+974ffx
BS2GtZsywal06q0rvU0MewLNoUN/ZltUVXHMq/EXXRt/netdRfzPL+jAaBk70gZMED+Vo7lbz0Z3
xXS+xCiVYeX3a3YLjyRz1J3fmqoX+2EIOzydU/AhYHQhNOCB6p+m0nOfBKazXd7J4eHr08o6ssuW
YsAoW6wyQAIQCn2VsIBjzzaLLyzxA63/gTMBtJNCZQcYCv45dhRHoTlSW7DQbmqO7ttlP8Y/xV+C
s1IcWuSsvHrUliay7OYHGUfyGMzHcWE2mFxrDeFoYWGxHMhIG3k0m8R8DksT3dVocu06Oup5zQP4
XYlb2HjdtSrRlLuwAJZIgklRWk9FAdgKqMgKzA+TF4oFJfM7HTJ3U7mYSjW+Y2vofQBeeqZ0Ce/i
F3Zwz5v+oBrtEcxrxPSrg08SIn7BNURbFcBtoaXqOSJPEdNRRXpxkLbrpeDsgujuBG198esSmR6C
rONSpOa1gXjVD5/78b4865mDa7fvC7g/0XCnS2qflxIVKDVSMEte3DnmljdN39AkrkiwAMzf2xob
4uwUW3LqmYaqrdZgTnDx0tzzPtg0g/1i8Bo9qS40r5gBniqht8fO0C/0aot1i+DuNEGAQ7+o1efW
9N9KP9sW5ojFO2vVxZHmR24PPBHzEcogURpjtn6G1lCd62yd1TjOfEU3EsQIlY8I4J12wymrnQcT
mAqRUiMceSPgbnXaBfRieIXtRyMB8T96OROzi8RDGla6uiGG71CJxtqR8BY1tuYlSMpy89UhYAhm
g0G7RY3+Fo4pUMQuqW8Z891r5c0RXh/0U3K2NFe7B5PCTGFMb7JDu46CA8Su1SI2K/0GG+mDX2HY
d3Al+IncdA6MBRRe3rlHoYqaPJnvbKRRLPMbk+vw0OS9s8U2oxBi9dsRbIdZJdpDIhW3xbHcdTiY
9fuytE9N8zak6ZEcNv0+IPRbpzqu0mIi38o0jaeihTNlEQEGdjYxTsLXfjq5eJ9CEXyaDiPfrAXU
g7rmBW1A2SC/sWBh30VZvlJYDReVduXeI9wBqh9tojEC4qKLrj/KWq3GGhf2mELs/Drgann4ofGO
vmelM63CuLau9EBBh47FRymS/jZVJIvFdYB83ni1ycy7NmMaPGBUtLcyoTfWTrb/UJ7Ty7J99A6k
nK/FP7Ymb2/MozmnqZPr8qe6xWXa4cg8eEGnHrQqf2+FDL/VaEjtob/HCvkm+VTwCwHmc9EaP5cQ
53ww6fzBr++p9nd8x87kwDhrbcMz/sIDvaH80MLZOQ+BFpypfgh4QOXS6cdhqsInaoHoLZ6oWkvx
ZqfWIQT7ZjgWeZGS7qpPXPd6jPXh0psj8obBH9CvNS+1o0Nq6ctnDCnMEfCaQrPw+zdaMFicq/4Y
eQBnludE+tjYm2FjlXFGmEICCLwjPTqO/Z9LKaXC6jPMPpafhHZJf84US2LfPgfRJF2WuCG6orPe
01zSNwQrMDHQGDhkPmQwNYdZ0TYbrksDgckuEA4etlVKNOdF78o/pc4ozpdNdBvDYil7KDwcHQKf
PcB6ZP177pAubZNY63b6MHVPXwtzYK2lgbN4ebg0+KQJiv2+xMGPvtfwj3rD6QFRU/qCdVpxwO2p
Rkd3kmuOJP41a1+Zra383qO2TfTvQQP63ByKX9b8GsaImPYkExjstG3wDAOD7EoSBzlhAeHq2LKD
8jiYuPLS0nxPfE97Gx0OFgF3E+1B7N5tjqLw46T/c4reJDE8v6aGJUQ0cfbkjDFl6RTEh2VxFCSX
vY8GyV/5kDwWgaU9Ahx7rPO+/haVjNmxgPk7HavFt9AZEJJpIgQn1VM3IiKb93B0ydcIENa4FGjz
lxzAyYhm47iUgUKSX5RkRn/VghGUk1u+OXhBlm1miuBdK9WS2h3nxBB8xX04SryXAOPSyGu2bhKi
HxuTfGfWDIUoILdL6EXSVOYpH+pn6S/+B6Hj8cJw1xXl+b++FCmJBYJB1xkl6B1ViqRPEcQX4uX1
fWxlLM4jwFkgohvHY3C5bIzVSP4cp/HqkBquXKfM8n4T3wWwbKzAjdcTgP8AdqLDWP0ichUyWA6q
feRyy/DB9Ccp5vqqRlWbuyETfXpclE8qX9sEhttzZ5rEzvlAZzTNqQtCDRKlyrDme1BYRMbYqsCc
EIoi3meKHkSec/j35rZq1Js57an2ISHoct+5/G0WKrqVtIrmgfZWfhdVy+UNfvg9myCTaR06RJrM
rDdG8xRV1bXqp+kOrBswb4JvPEQldWKaqV7Yd7yNayA5bl2TvgpHhqX0sabm4KsJHIsY64MFzYSG
CFaR3LeGQ91j+SiSrjm3kxNsZjsnptoB8nRGXgK6uM8q19p1Z9Em5VmLX9vk5C7xRVg5gfZENhSh
QmG2gTzrd9p0LPK++NrhtQwpbGPVOEWl/nt5mGoLAlzU8f6Zoqsesy76mVCibgyacCwIxnvsEfI1
f7TsrJvIEMG3EdhUYIzfWM8OgVlFaz8W5rPhTy8JGIIT7bvqGQ2pd1oevtQCa1UWyVssTQldHa2e
rrnmvoqQWaEUbqX4ZcXJASYEhsbhOrcKvyYSS7ZjlPvBsa6UvvE6TsJhPDU3I6ofHSOPj7rf2ezx
jn9VDvgbQLckW86OfAcvPiYLwBtGvUqjOr0qD0kP5Jtr2Of+cbkNlYbg2xz0CxM05tKOwemg6qHN
0LULdeXtRZ966yWirQg5oNFCeIEPZe9xQARrqzFxe1E52soWB4EvhBDn9KmemFOFuXj0rcz6Jazq
1hqgUhoacBvOnWsqNfkQO+i78pxDLsGuZObE2kvBkH6VDYgrYKde48J5KI2OFmNIC2zppcI4DLIH
VQ/Bdsy6X0CsZoxmQwxTgCMKGVWP3JpotjTpHvucqh34X4zMTMhXL/GiHb8kaSTz3+GIdW9429rr
jFdqkF9xShcZCfwEboPCXIQanV239S9LPffVWSi/5yS6PVVqM9WzjV1L5XlpuhocgOfmp92bs9cn
+0Njs0WFbrjXsSc/YHnIllPRsjpqygdvJtFuLf8utks6Lon1OJX2+5I0rAjqPjoxdkkQwDuKgTeG
0Q4fomHfaMOBx6ighC//KEOH6JlUiJmJ+BHDI3xvKUpxU44npHtnDLjZg0V0zIPOZr/8vMkByRtG
qtx4megfLGGGSJMINABsLlZ5SwqPFY3hU5gVD5YMMBWmLnernlW5ot4IK2y2/tjle9QXpO+m6Tek
8riZRvb55Y02S/NaGmSHadNN11vrl+elj5ivWzZ9YisL61zYnfFONOcTFmBYt73dMSMBBxbFDTr2
KCuP5hh9xk1OBC48mVvjoXFi9zjiOwVtK+h+EC+48c3mj6Aj9+TgNlzVsaGTUEMnarmFy88yOyIL
PKqLS2CL7rL8SVm46r46nhZ6buwy9T2xRvRZkvZvmekvsFW8a87RjnWJkcPyHSYSvDiBm+H4VP4h
+W+IrnCKhs201zr06EDLw5vPi7snAQDF1LygWUn8Y0KHtcRJTcQvlHVMdh8S4W82uqU504MaUmb1
YbnklAHQobdOQoXT7uv19GcOfgV/tUi7eL0s7yiaiosx+uX5K58bCaa6hPnvyg6cD4GHeFcglJdE
yoAWind9JKNTlw7PaT28KY6USxmTJeN06zSU5dXOb0tqUDEYl6DLJ8oY/pxK5qXxewKW+Yoo6LM3
0Jx+HVMKt4C36Yb9QyZ4X6wm+xZLpOxWSN2oRbAJl+Mrpl6XI4Hd7Zrk2dAIpyhnjNfyxmWUw/ji
adOP1WPHQOA8qvFniGn7ARuT/ZAmU3islQ73OB5+FCK5glphrqATp8GjqtPh5IuJk/yWtwN1r7uS
nSVfJ0c8fO32ypEXA5ZMR7F7qzNVPVo8KWvpEKWxNM1Vgna8Z6MMU+fccsihcwPbw9cz6/5vUkfn
GOj/Fkur6wLbqXRoQZMTbf4VEw3ZzTLG0a+2svc3jo+XPAtwDMwRZvPQ2aU9ZSPT/aUqAkqIPOSE
1uUQ7eGU5FhnTrUyP1hlYccbjbYFUvL2by7w71hUaDrEAugM25RL+rGc811//uAF9+v////0/9Cw
H3tNFXD3Rndci7L3jgFgB6ogDXlVS690MMwX3F/lCXR4fA9pl/vwEbWXsoEP443Fd2hR38e63aUI
LK5IZJ3VP1+j8fc1zhmzDpM99JTM/XXnr1B6nQdWdPmIDgXaNNFUzVCikGR4wOzx0BMFLxztELQN
4QsaYKzcHd7hChZ7P8iGQ6PumdWOe6dJgg9YJgdb0+uXCmfVNewak2eYf69koKEHjiOaI/UuC8Dt
Dao2L+Fg/dAiy+XZtl7jtgTvboNJDwc2v4r2ya6aBmflDU787GvylGEbXy9D5SwOrd0/fwzyf+a1
S8JgXVe3XWkpsYTG/sutYmBl2OzPahOrcWOWwJroKn2SXZedi4TVjH02e1pSmD2zAcdCu3ZbYQoL
5ll5gkGUcSGNnSGaJ73+wUmT8DCR37MzMZWwQogXOLM//vmilyjxf30BhCWVriSiYG6dcoy/XgBY
8YGNjFBtPBqaI4P/p0nLD0wW30KOC+QNYMssJhBejrLQGVl/VCGG2d64LtKKPEIGzHE4zL9uePs3
l/Z3CrrksaKOd6VuSENgcPjvj34XGiXHHF9s6RSgUPa7ZosARt+QIEvNV/hbK8h+UTbJ82Tnr44m
v0GYkutSdfRAHIb//3w98u/HnOthwyXtV3cc13LFXwHktIpHWYhGbEPaGque79iGtMUn9y79sN8N
HE42oVkmeFyzAky/PX7VcxwNEJ3r0Rnp5WcobevAuFYeZVnOuuswOKaM9IeRQJ6yEDl2wpBDefbp
OC2pC505PAHz8/aWQAjv0NBa//OvZf+dHD7/WpL1UwplCltXf729zOq0UjQYQ/uxPg2tNdsXiR+j
XzMERJT5Mt7EY8F4eqi1jWMQ30GrfHiIXQnUu916reb+GCPYR0tvsB2pyYF4l6SzWgYGjeyWpWjZ
T2kegx6mTQYlA6GgyvJX38S8VJjESNCv7vFNV3Sv2Nu1pw5pvnBzMGIpfFpNMCekqNgtffvahkwy
TgFRsZNp3Fjexcpy8maFXBWg1Tx1ZTrzZ2khJWUN809Dip71YKU8hHGMtLdAzmFTzR1+O0BxM0MX
ZEdklyN9NlsOFyi9h+Rs2sUB83t/rif1oWO8WRVhRHMnZpBpDb/0JMz55TISPQgaWPQQOZMIzuF0
/kWKZwqzX8MRp8p3kr0L2rNZnP757unyrw1MWAYPpGvYrlDKMOVfLwkzwKg029LCcsu7O0h734k4
3PsT2iGRqurkOCi0xsnsWPhs91BI8c3CiH9yDVpr/4eLMRWGRaULhs/2X7HYwo7aSKt0a1OmRNt2
1TzcYUS1qyoT7LjR2US81HJtdE3C0+bYhyaNXbDqQXzMizT9N/uS/vcCwr7kWo7pStYPAsXVXy9s
3w0m+m7aRF/1J7pHVqvAc5BpVLT6XICxighslD9VsUPvUBynOUrHiPD9eSFSPo6MYv/Pn9H/tkug
XTRZai3X1v/HDeuDZNQNUtmh6jVAXJna3qMBjJslAE23s0YhyhF/f6kuInWJXaQKqOiwcbOZMxlt
sqNfx+M+0Ih4i+ekYiOuNzIsi3OZOf3VbhliB9O/2d3M/+1BkwaVqaVMDI7m/GH/y+4Wh04xxImj
Now0nIuXT+UTx7ZnBS8ZYcjaUgr320hNXzBbeM3tURJomGj/Sd2Z7daNpNn6VQp5z+wgGSSDB10F
9J41z/JwQ8i2zHkOjk9/PrqzqqydstSdwLk4QKEAp6TNTTKCjPj/tb5lLw6Bp6j10UQtf6g6AgEa
qGmIzUPgesvENeaJJmWOPNRknYZeuH/EQKrOecmqc6uMFEtqxb7Awk4Qx9oi3gba+Y8OCuuEj2j4
/N0PwUwYJtdBkNwGYd0e8thR51QKiUemjIQU13gALE/ZmfImDQeiLYOvnq2JePCs9izIzGfFxv0w
T9wHq+urrRur/Bz0jXxvmhynx/POtW1TsrTjpirWTi8vJXL6RBqs6TchqcmulZeXvEq7jqdXBrLw
HG8qLjd2uUhDjY9lG4R7vzKTfWuZ8CsN/1TZhrGzJ2JUfozN//g6/p/wGVpjNoVl0f7jP/n317KC
Ugcp+uif/7iIvxK+WH7X/7n82b9+7eUf/WP/XF4+5c/tm790D3CpzI9/5cXHcvQ/vt3mST+9+Me2
0LGebrrnZrp9brtM//gKnMfym//TH/7t+cen3E/V899/+1p2lL75tDAui9/++NHJN5bRPBj+4+eP
/+Nnyyn+/bf/asLlU4rn4z95fmr1338zHPt31xHSY2bYtADRof32t+H5x488+3eHJYOJHsGTFoOX
kVCUjY74M8v83fNZNbO8kTwqWef89re27H78zHF+F47Hg9n3HSUhzfm//fPrvbiL/76rfyu6/Br0
m2ZX8HK4cSDpLa8I/+hp7JYWeQUpIYAoEqf7vPGtz1PeVycolcfbn67IH4f8+RAv1xD/PsTRQ6EK
tcD+KaPt6FiorL1QCSRxduagiJqqEF09jqH/HqUvBunPx3q5DPvXsdTRsYaCjdAw1y7OVKu7RDuq
TtK8aS4rc57Q47bPXUVRB/2e+84Bl+v07yXyvw74Y+H00xPPtmhFxK2dbOGBk4Dnpxq+MOCDu7ev
3S/Oxz06n7F2IDvVgttjQ64e7QSjp/8QkVUcaTo1yLzo+Hn2/dtHs5bl3CtnI5db+NPZVPmoktxL
3F0zOAWCQhIT+m4kJmWBZFI2dDa6KKc16j34Ko7dn7WhQXteIZfGNpMva39k5iYqOUEYy5bkGBZs
fq1Q+VHNnGY66SGb/Xdel6+PXeUfXRxNJwcASOvtjKBF0E5/XxUQ87R72xVVlb7zcvvF8P2xOfrp
mqRsP0BoSmdXktuC36iGlajJ7vWrtmMjlrvvrNZePxvfPJqJWWCA1ely4ro08sY9wO5uOIlGCPqk
QHu6eWfn9IvDLA+in2+xR/YAagXl7ipvxg4VKL1pNBz7ATXVO1fs9TnBNujlIXA5VZUvnZSY53S8
HqI4+IwSFjXj26P09TNQ6mjFRpSvdqrOjNjaSZl+Mg05AaycKBQMj6Sb547z3hrx9dmn5LLc+enW
G22KAqzn1mPCMuDyYV+vJpIVIT66pAd5X01CdSsDXE9uRvxsgBFia7CwUz6U2yGykQFJfa2oTu5U
LT+FM6qaZsbV/peuhH30/ZRjZo4ztu7Od1wSwKQfnNVhCO296+vN24d4/V566uhezhOoTduhDsJq
vnowcrfBbQN00H/nGr8+uzz7aA5DmjcxNsmQYC4FwsSEHbeOlFcR9dX4H6Tbhk9vn8jro4ZF9ct7
qb3IcowUjsAUuGDZCxJ7bfZN+wqo7Dtrt9evFSv3l4cIPceMUoOXT46iqAPVHZCebXpUg7dvn4P5
+oB0j2dW3CdUXwRNI9VK2i8A+L3+29zlFpx8CjcwI2edZD69YFne57xWm8c2jQZ8Q6XKEgQxeJCh
+Pl+BUjfqJSFWz0322mHQlHHVzMIl4ehG+RhCGmdn739rV+/LCxxXl6Wbqgn28hMZ1c35XBKJi3o
T8N6b+/xY6T8+Z3lHhcWocaVy4quPUkxsQbXCUumEJsp5sd2g/BlhD4/6DjotzrvWiSWhW3183kb
CAv9IAagvIUvIQ0zukvQP5OUYbb5UKxphzhRQWpPbsXxIff04JPMOdIQs/GNjXHzUYlo7uOdoss/
BBiph8QD/j41+QCiAjRIUq9GC2Tro5qZMOmm6IPFTz42HYJ1qNbUqxNnW7TjQORbnKipyy8Yjfae
UhziH1QhHhSld+bZ68Ofld7LmxAk2IvzKHDImk7Qa0KehwGBN6Ucc/MvvY7l8YvSm2bTCgoCt2KH
4BangQeOXabc5XOfvvOO/DFbX7nZ8miKJR69n2EYeTHaQLhWFjzKAFlIPH/ILVnc216VCEA9JAk6
E7kGVHJjowtPmympb7rMmy4JwmCWOBBz6MO9V9391cVdRv5P74k0T5PWtenPFebc4JTPG6RLXQzN
HVEKiKG/dA/d41KFYStMXYIuWox66bRJdfqhLz3EeKUs3nl1/yjp/vkCE0b08lTsKM+G2FmUGIG1
Er747BUT+TNNfds61LbwYBYrJnO4MpvS3dhyingbwnoBSiUChhPEOW8W+7Kr7nr0DHFDczInRrSt
6s9wFet1ZgyXymKVjDezXXWeTNbERXwKe/NTUaEtCOdvBqGbXTafOIkHldnQ+LHM4FNV0iZGOATZ
5PztB9OPl9grJ3v88plGN3RrgwdiWZxGOA/BoiK/QdGBPTPVly3OXe8JNCEK5qc6GtZlQcsveBzK
R2v+SubuqpUPMzllBSZxLNtpdOK5BU116r0AiBZ+svaujDDZlbJfZzjHpvw0aj8nw9no7hLrA9HS
sD1ZQYQHCmZbiXvcdr+N6oYu/QksF2KR2vOK1uT4vYCCEJSs/pfOoHnZVTVJd1RCO5Doci5QkzSn
VQi2FW1b8d3MrgcvALOaQtYHvZy3q9787JePOYFl/iQJPi5OrA5YC3o3wiYsoznFwb6J5Qh1eIG/
uteJXwOGAaoTxZs5aq9znzBmVJSI3MEt6pPS9t65D0d9hn9uohxxtAgIbUHle9IwTmNs/SBZnKF/
LDJsrTjqz4ijOY8r+84LYm4RIcfQvYdoVVr6AsJKDwxG7inPxGuQb7dvjwz79XeWI6yX08Dz29xA
BxIemqjf4x/asX9Z1JbSXvVjGax1TfJQ7H+f2vBDqMaHNI+fq2F+KHLj1Jc4o4JxK5WxaSjYR5OH
CXgezpSMvuKFvBlD+9F16pu0Eoe+T28zlzBcQ4NZx8OPTLVwLqcovoFHehF0Efpqh1w/qgqf3z65
5Vn551H/p26h8EqRJKnrghHt9DoRHAF9ZLtDC+tfFInTH2jUyXeWqEc16H/eW2kdPRvtyah7Mnyc
nbRUfIMVoEeFasBWAu2+i9z0C3LMbLGoAAAZwgEmTDTtplADTkvM/OHtU5bm6ydtHy/lE9Z7hQYw
fzIOdl5fFXhw8xSLegYxm5eJ6mKTCJfY7K8z6qvq2uziia7gPMxxTQ3BF2pwydjt02xTsSYeESsH
KWqeXVYsOK+1jWo5sba2L8msOXi9588PIra66rtAxm89gY+w4efOGh/afTUU9En3A7Ggcbdru1Fn
A16HPEnFSdFHToLiIhgAj6b9HH8R/pwP3a4vsFWUW6cbB2PeZonr5PpAtiWp2psx14NgGicAAM7T
sVsiye2max2cnr2VTg9JQNrnvOozrBzZyksLL8MpgBK4/NKYRt7kq6Rr1fgtgJ8ZqJXlN1GiIN47
ER29uNRNTH6eHUEEXQ3YYPW49PRGtgVFB+AIIMmorPIyDJw0ZYbYsW6vmzrsHLFqyBsI6nND272A
+RkiRrjwpdkEiGElXjgQu8IFfauGFIa9C+xr5iJ+S4issTPQONirzcCYz/24hWo1DQ9lQFA8ms8I
cGmVk3hEzjEklLt6KmwXWZ/wCLFa5w3pQsNFp3pp42lIapZ9t6M3enZ/XXvV6FzpPJuGZq9FM/no
T60qcNTKz7Jc43fQXeazKq6YqhBJyqxwbgiR80fseVkYDu15HWjDQTZYtEa3AAMKN4VxHDYd1hnb
hQJs02+Zk1NhtINl7G2L1WYMzyAj+RO7Lev385hI4OKK5m2efJpUV+T38xyGcw3GJ64mkt+4f00C
9kOCGP2CCotCFoY3btGw9lScD8/E606k3eRYBmE5zcAdnMfISiKAB6RB+UC7TMtVEdRHcND4S2g+
Z95O1A4pZSvlgMsgtjpVTk2i1lCnAKJ6vIjdnduQ8ePcJENv1OG8nQlDwh+P88yemmmdsOlouM1O
3dkRYbhtM/om/UwMMiXCULP30wsLTYqXn814Me3pNuxMwi/3gY98+Dt1BmPhC8xsj/PrhA1lFh0s
kg96hTrVo4rzjdZPpvqtQ/0z+k7YHdEym9nwPEzG+TA0eq+bEN/UtlIys9JyG4fg2j7kpdW1ILb8
iZX5WRdBzjg3cmoE3yqji6KYxpxy5/SuaPtEXtcgIQzQrzWPzNveD3XzNfMU7FzC7Vj3DJQl03o6
r8eoSfuN32ImihmlkdvAGcfcWVaHRmfeDGVT87JA4MaTYiBG1YPatjPT0jEpBqAoTfRB4LauEewR
pphcE89bCBOPNV1IIgN5s6WE4HmysiEOupieCVYp2YTpgxHMPsAdiwndVVv2TS5iIktHRmV+Smyy
C8RpPJexDVWezmhwXcc1Q2DbTFqNHeE+hRfgE4APRhJcj3VBNicTSjgrJTI9aaa7Ro5QQ1YjnKyw
u7GzZkxxgCdzbhGAlIVdMwS3c7x0E0jyKLIOCF7T2iXe55YUFkQc1mw7vtp3NYTuC5GgcjUvyUCZ
GjRbgjWFtQpqN1usejJpw0fJa7UeMd7Mvsx2Y6aT9LKpRzoVhBrh/cu+Z35qTfXOS5wguqdrZGPd
ISthcvtdZgFwvLJMwbqd5FwCuSlhObjKBS/jNHbIj7TKCTU/2GkxIkuEJVEFZrOq53Givmwn0tX3
uEwmyEj4ZNQMe1W6i0tdeHarBA5WKn3oZfqoVuc4tfXs0OPhfeiRClXKErNl5GiWvlMSVjUun86W
PEyBHUj6tol2eJMBhZqbL3DbnWrPwxKUyjoaswHWpmcSRot6w8YzskSC2zFh91UyzEjCLXsRYhPn
2pTPUVIJ+WVshhLSNjM+wnJb08FtYWZBxQE/E0KwprIUhyN4B4tXEekLPsnQC+wvDMPYWcURKQbJ
xrMQqj54NMT5DFQYVAIIwMW7W67YbHYS/ZRKPVaqgV9W+iFNFizkyrfDxRk8JTl3OIXGY994RpbQ
QAeR6U7JqrU93oYrCcd4OKOBOSE3HY0aCv9qECJN0oNy8hZGlA8mBVYqNm6G1VCLxH4OW5CZPIAC
8l9ZfEbNMyiLIqZRx17YPK3d2EQyHo7kuejEEWjpA92BeSJLm6yklaN9Tc3CJ42T+Zyb/jB8C3it
t1+Megoa4lWpSgtgyrZrxk/SXHohmNtjD92Zk+ADHVYWnRdEpNzHitW+sPB/o9piX29+s2oVdpdJ
T2zPNrYqY34cqrzyABGmrcBa4xbFwqCYfbh818hj2wqtZtNMeEMciLrf0D0GEGb4/6x8MG1SzIfV
hNSAPDgwPUP4ESTpYD6owWM+r5JJKP0pbqcwuG/a1CcMBID+jBsSQllNgc0gJiJT2wFgsD5xaWPD
/4kMI8Wh0wR6mh9ap2K5ttI1j2MIDV5KfuJKEqKTc1UFJM/eIHcGnYsZJaCm46auvEeF+gTloo//
G8InWeDBx9adZgYPrlPP3qhZRguUjSS8PfS5OD0QmsnykIARuoUnXpvIBLFHYIm4W7FMwGeSR2YB
L4tr1PjLg8NclLu+R84voD1L5enHiDA+7waRU4TyCYRbhTqDflgMgwAIB9VbLHfxdIVljDUN3iUx
PSB5LSq8W0arbhJzwgkCXbHM/Jsxh1SOVsMuwD+vepfUdGRTWdpouIxFXZv3Qed7wTez8Ar3tk4d
t+nXjMvZh+TmxHq87nLp9812Gmec9X4qJIxExsGAZts1Ir9m2M8iykAJ+GkFCzRt56C/U2jr+5Ah
rlPzskJmln0bKaZApoi8LhQwcutEt9/qyik6/xoBVF6RZMDeob0Q5QhOEQMn8RoYBDLc/Ne54zfQ
InpNDK4HdM7pmr0vSI64KlWal81aN5WnnwMwNfJ8cuJROu26mt3ZNG7ypINyfIPIGlr52yvk1+uw
9rHAR7hpaxt85ZMCmOYVIkZz6wWiPhSenk7UBCrt7eO8vrGyj6Uo2BXKzmyW4N22jU9imcorDIrj
O6XG1wsx6DlebtsY0tFYRaNx8ObsE4rO+rLo52JjZ1p8evv7/+IIx1vVuuqIMIbCD9SoaFbOAiZe
tc30PUeB8f2vHMI6LrnrwhfdkIThPreCbj5Nuo41aIl0Dcqt6fTv1MNf3xChy3x5qUgN0Xacjsau
baw+3eDMIAVtyOdqZQuCG9bduGBfIOJ1f+neWO4y8n4qklmdGCjsFAZZtMTsdREtxAQa8nlYePn+
7Sv3o5r5562t5RzJ1FK07Yq+WbBLTPbuQ7mY9VT/lNpyN9H9XRFb365dgwXNJKjZxhLMhk6Vd5ZZ
YFz5GxwkKezUXkQBYhMqILMai61j5OopMAL/6zvfcykjvPI9j3ejLRF9uIFIWy3yqwGN6may1Cc2
o9Y6cxGTz5qgTDLKvRV67wFUVWDsYYZYK6SL2Ize+RLLpHjlSxx3RGQejJyXRCVSOVSVwG5uCTNN
qVtodz+yEeJwuLeTukqW2ERQ7lV4U5Nkc/H2F3j9UYCA8+WA0GFT1QGtARKCnT7YYx5i1xrypBfr
v3aAo6dBMs4WYheXIe61s3nqxxMORdShmCDePsDrDwPrWMxrzhDEi2oy2EV4wP8UffpYKcBWbpb9
tYt0XIhKgnaGBsKsacKseURpX93qBIbs2yfw+kPA9I+uUE8KiTZjEnuDGssyqsxqC2WatFlzNi7y
zB7XvhmX71ytXxzsuHytaXTIyJ/9nQjHJto4iZF8slHIfmKrQS5LIZZKZMOe7+btk/tF6QmB8MsB
Ns9GQnCG7e8mR7j7ms0YOJzU2GaAm7d0dIMTr5LpCTa/mFec7155Q4I0rSd/pC7m4p07uFTO/zzN
WOW//BauEaqpZN24I6JG3gP0Gc5xA7pA20yxi0iuXg1+hwKUSsEBkJDxTuHt9bFpHjd8CEht3N7M
/Z20tUsorhufSE7vRsWB984T5PUbyqb45ZkpQh9aTBOc2TRjUzcIPqwHCGEEpRIzm8EyFxjH32n9
vP60+JPQu5x6jwqV6S+MVxTFslVVvpt6hyT7t4fL6xdMHEuHaIS5w9QLf9fyVNqZnXzEaJodklG4
7xzh1TWWQI57dL18gnHG0KE/7CNctDtpVSe+n02fhJ8E+ySPCJp8+1wWkdqfBx2HOprYY1VKgiUz
DtWM1aUtzWI7tgiAIcs+xejTUBWWoCCmAtCloilZGLCi7NGITt75Aq+OeoGC7eW51g7QauAgWMtb
I9jn7IHWkRBLBq8xbBzZeBsaL91p7OagQdEtqOJThGlKjBGLXevWVRTOsYIBvCV+escin3Uz1rat
MMLunbbDL26HdXQ7CKJm3V7SEqXILrepH7j7zgCQIbyBLseIz/Gda7HM9D89AbgWy4j7aeUTUfMu
+y6i4O4SXBfKEc5U3jhcAVescjurV0YzGBu91PqpFpNb28VQt1rT2I1wQ/dB2TZ/aQgqtQgLfvoq
QQSbiZoxRUATZmbjte7tUA6YNsVInloos3fO+VWhgkA+/vI4wsCpaTi9u0Nv5BC8YAN1GptHxyJD
wc9opZTegsBgk/3OAV+dvRzw6Fkku2Ek/WF2d0MddFsLFjnYsiW4dTDe0x394py8o2vnxZYW8HvQ
FhqT/thCwz+QCcbgXkKlXKcMd307JydD2ql3nnm/OCnvaIQWJD0axHEivkllRR/MI8bFUdNZ34z1
9u3B+fo8VceKbTmYdSZUh4SoGu+CDAjy3K1h7eDj6UgqhsZFUUWRBTAmILLePqb5qsxQIEx5OToI
taZn5i490IiSLtwcc73UoQj7puRkYN9fmT1cxcQnutfwm2nrsrB/55q+vkfg4EePRgBMCO0SVFIJ
+91nrweKzriJ1n1NHDqE9wqkcXiTJARXxN38PFfZtCpby9m0ZTPsc5wrcNAoL+J0SXjV1THsLSJN
qow8v7g3/XdWS78YbfbRdomkSjINgpIVpXRrwm8rgjJ9/9xraNzENalpSQPCp4iw9b59V159m2Mn
XAbhT4+GxjGijNYsg60nh7HLQZUaDjG6ICPlxjc7ohZBa73nrfzFEDhuC7alkaEQZWgvNfy7fra+
KCpqoMjK9KYFL7qOrOIzbmSQGoZt7mUFrfvt8/zFhf2hff35PHG9ZGbOUh1BVAjIyJz25RhGCCAr
Zy8ICjk4MUFriozKd8b7L+aYOHo2mdNcmjNkrF0uYKDrcJREoc73vpngCKb4Td8IqNV4i+G8OHn7
JF+/mWjIX95MKdRk5jZSNDX3wX2ZOF/6gpdcW9jAMqx2hlEy2e9c0F8sNrxjDXkxZHJKicrZlYVl
XyFqCIiIMMNtbaDHdb0lIKszJfoQ7LMi8irsDOaH0jbDr2+f7OuPSU8dPSZ7chJ0q1nshM30xV6C
81xDqAcKp+9J2F+/g553dAc7x7YCWlicYWJQUoAxvIIH7a0hPRbQWssGtwo5DIUKP5sBgLC3z+v1
BYrnLkvhn0dqNQBznBk3VDAhvGmvXAJBGrKOQPcbsnyvO/6L5zEuhJcHQj8yecKkoVIqVz8XTnOr
KkxuYVx9kCOZWnqKA9oOWbHG3nAh3Mq7/ktn+EN+8dMZ6s5LTJho7m6p3q+IISpPqF/Xe1+n4Wnf
wRZ/+zivbh7wLy739afj2BS22YMVEXSSonpiI6/PxegN+p0Z8IuPF0ezzUz6zmnqJt4KWU0nWk7G
KRdpSv/ixx/dnh6QyhSpKgO8n/vfaUJZV7GH4OrHtfl/YOy5qp6LO908P+uLp+r/A+uOwyv+19ad
dcl29Ev8/LNzZ/mLP5w7rvs7OmqWVYvqUmF/5qb/4dxRuHMweLhC4L33LNdh4v7h3DHt321Mhco3
+R99zUVH1/5h3JG/o9ByIdFbvs+TDsrY/8a4w5ewGb3/3lc4jucgmFiOhmOMBuix7rhN2xjMf5xu
RDMwNPKefIhTeoRxlt9EVdEExrQSJHnAVRR16921VY/E1wqw0l6aKTsdPDn9lVnV3+e5PyE4C1/s
GBo3owOAeQnD7oeNhtXzPbdnc+WMHTxviE7edCt9k5KpHQSiQH5bFPTmitiyYH6jFieRnBj2icwy
rfv7IkpCMqozUY+PuQLp1awDJr/11BPxRUJN6mtgcolwB3YKmeOvagcIO/yg2AfkXZhhc4sWK2xB
kFkRoDHUtPaXvhQobPqWDuKeDjBKvSHCd7zTRo9q0fOZOov32Ctu+yohIqooEn0rUq7CGkEELuwy
ygdnJ2zDA7GTwQ3YhpgWCA2bk96C2Q6HGqWC63qQHOgBIzX1TbFJmtoFJJaC9j/lpRb5JN/1bnYS
SWrZq6ivgmobZOwtqaLXEbmhodehm88RXDQesKyUZBIwj1a14bWlgZRmQ5IA2vOn+bGMUhGHX0Wb
+2gvyQsCbIQUnq5ibtw4EF7hkY50AyBrFO0TopWM/9KVhU8+ZCQIy2kMdAyfidpBg1pb/RB8biqU
c9AiWzligmqLIPkoJzMmD7hxoLprXBQl6uRyrtayteP8gOKktTaRL9GqBGos5w+NayfmdnI7vyRy
QBtob32jhgCz8kU737JsMzEgWlrM990g6k+x0L0tVt5UOqhiEVHb2whWerQFQmrV65rUY30oFbCw
g5rRiEJyDep8uMlalfdnuSmC7EzC4k3X+QRUaN/ZM0YjZYRRf5rKsCWHLMxjanfjnMjT3o3q4UZK
tARn1mRDO+RlaUcXHWj6iUFV0JYEL+GiVcnN+hD6pKJtqHp3wMBFMX0ftCLs20d4h4K7aeIxA7iS
o3Mc2pjAZWB+w3wLkc8diYQRTbMF5eqb11XesdfsDKhbiK6kMZ2gxynNTUs2WUmqdjNRUFrFfSfI
hZq0J2n4yzFeNzPtw1O/SuJyR9jhFGEVoY38xLojqL4QPFKXG7PvoTvPZs1ln1GKeGckEQTBU2iU
fnmPMiRJdtqPm3DrtaX5oQM/332MWnNpUcImV/2NMwuVfJ2AGKltiwipIRvX92NSmISpTgZ4Zc6Z
45QdiFjDL1ENzFM9kqMhnEFvXbRX2U2q6IKeFLoIHNTooxHDo475HSKj/GQv3LpAVGTkIq5WFc6l
dKPQnFTVSls0bDdW0HQl1GcsTCc0sXI0BitgbW57iAMSDM41SOD0Ng1b6rJZJhz3tGuDetjJDOvr
xirHOvkQRtN01qYV1y6XPfEZFdCv7Qh0fVgjyOqgzJgepDO2qM10Rjje2D/NuUpsJBs0g7e+CR59
41uKSGLFBD6PkrwAymu1XYW0dQG1nqluCphDlg95dx8hRJVbYfc2rp+S7/wJ+RzhF3mMcfZUeKMS
J7UXafC2Y1IRJp3XeXwWOmaQkfsYLvHceM/gM3lS1F86YY/hfa4b7HP9KFVLQ2mA7gGHdjS75pZ2
W9V+9Rql7lHkE6c0F254FpqjaTNsK+dDQBgncK1K5uEJ2HbgYOzX/Xk1ZM3QbztXGN62LSUADqOq
jE9pRGj5SjTaZTtDwhl0J2L/+tSpb30eNeTPzUEChlqGOKppirKNDN3eOssjI4O1U4G+3ZgpoOOO
rC5CZatenSFdKwAvITOh3WmDAaWk8y2ScvrijA2CpN6t+nOpI1zdCWI3VEUh5us+GK9bH13lKkK1
SCC9HuhlgBYNQCHPXWoHFzWJFATjyEpPW5PkMPyCpH63T1kv2Tc4lhjnTSNlC0DaQlt28AS9m8Pc
y9ajoG0JiE9s4xMWqnY3McMb9k8Tzwiv6k/dIc6KQxA47ucht6zwPEfzloUHxl1Tf9d1bEwPLVt2
6CXaIZOqIVF+m2v9oKxgHVr+NZAxGi3m2ei79VoUw6nHTEJpb92Ptbqt4XCvPVrLi6yHPqYcYnbH
xsL2pJ7ptgh7BXTUA90nUgTRBWytDoVPVTofdeFctwTUAALExG+h44GhtoKqDIkc9AT3A0Uj8XwX
hjTPkRUTTTfhUFJhceWV5mOTwn40J0VlJnse4vGmnhdIvsOOoHfb55Dsr9B1r7B7nAb5hKp0sjWh
LC0yEQS452Jo5AcQ7IgaCrM/bTKAj30UnSl0VHsyj3mtZCrfhbUBomdxy9hGejdU/plKZL8yNTV9
YngRo406/CgcklVwbR2qsNB7Jw2804ym6d60yvBGM0XDTVJUKXAYAgOvBtONBDEYWu5FVAFQzgsi
1vD4Z8yObZ+6T0jNwvNobMutx+Tnk0kyirqc95iYyTJSlb4iqTLiRV1cTiPhEk0axrdljAxVZc5l
lgX6ieXMR2MioS5JiBnI03sjjuBIcK+hLyfEXDrRk0/e+lWEK4HKKvlKhM/klEJLGlNOYz2TDZde
zfHw3VuypHwBjx7nyClKwltrzn1wav0NxhIQHmVh71O2aPumrJCEV9VTVqbylvSg+DGL/exUR061
KcfU+Thpg8jUuXT2RqHlwS5KA1lO8WVqSLz3qo40EbKT2gUiP9smwD5NMmLRiPRL26MDzkjHNPNL
PfPYLIjS3fVBVa+N0nG3qB2xKIT1ygV7iCKv8deTnZ954QyEv7VRWQHp1X5WHkY57VD2XXPphvPF
9VYSfrDq6uo5ZyasBhNFI1lnuske8Sh+KaP6kNS0fS14szHBOB7c9I2ftucApYHrWGhTNX6pJCuu
CUYnHNX7KnV70op+R6pmuPKDcTeM4y6yor0VRflTgv/uMETht5RtH5zAnNCnsc33yeR/7P2RXK3J
3HsDNZ/QLvcYt/aKykgE05ZYWAUUzypvWX/fURo7I4rhvA0DSnNBk64m1aLxDWFd8Qy1ktDYauAU
ax31hJAaqTgYhs0U7ivg56HM3b1ZiHpX+aF/L+e4vCujpP0gpNXfhbYWz34RBXcxYsJkPdqNewJy
EU2UGUyatzbgxIeu0qySPNfHOIdxC72ZGZ359ijPg4klat903RN0iPHBi1V6y69k10rjtC0qJ7qI
NESHiAylHctu9Vx5gnx3FlmHAiHyZZfP4cceYN5lOqWaXIHC/e5KlV7rotMbd6rBULMWTeXarICr
kNNlWZuKsJjPZURE+qFEceVcjH2FUi9EaZTzOJvLdolpmclbbwLI+AXr6C+5wap0LXGs1xtFlzLb
SqRsd4TBxjz5Me9MJ0zDXkPGyNx4D3C2SE5ttxudzyVYOX0OGNpFDt7K8lM8GW73rIh4AS+NWppq
Tz2FRQiys2wMl7wlP1QrT5nhTZyRT7gqa5ZvKFtTnA8qh+FNAX22bjrRNReF14hHqPntU1hP8jQT
QQHwO5/4tgOiTJeA2jagt6gidIO8JiAqzawt2z0Mf92vm6bjMoBorDNWSJb2DyPrGlTcXWB+KQ33
Q6Lohml4j6i92g43b9tdDcYEkT/EyNsMV13JZFVOV9zkY5OeZUNRHZIWh0RYp7yAh8ogMzFHKuLy
Ji5T2z8ZAki+TpKYpzwP7jNPRrfj2NQI6Cf7LF7CN9FgIuUO5xPk7h8LmB+bscayEictQVHSfoRb
+1lmlXtleeVdXirwv1aFKScXvJ2BA20cZHtEkRjPfj26V7PZP5Wz92Xo23GbD+l0SpJGtI5cUVw5
OtdnSFDzfcuMvYgs1fI2RZLeO3J8cFgPbjSy4R0LjPw7AEe8yX46r5M8jnYMy2zZSHTmTTUnzkHL
LtrGGJPuRjL4toPfZ4ST1S0rx1xtpF+lmIIm1nTseoRxWish0aM3MZoZ6uMn7miLC9ZxLUhByP0y
lBdZjYy49rz+3EKejE5fYfORooyIXRLlmdNVAYzRNNu7TpReDEaDiF0P32rtQwJXY7In8HQ88Ykc
Xpe2fuTBEK39Qe2y5W0RjN1lLp1vwF7W0vYPOHAxcgJVrs34NrTt/8veeSTJrWRreittPUcZAHeo
KYDQGamYipzAkiKhHFpjU72I3lh/yOpXr8h6XdfevCfXLsnMQETA4X7Of37xy1jk19IavwzGxGaZ
Yh5F1QdHdfS+otsu/ZS4Jk75gTiTxpKEsZlfzS1HxNGImZJtdbYdthmSmQgYsGmr18jeYjZvCUS7
bbX+hdIPo6ouCds5fs7q7rhJRlAxkVdm5++D2b1JmAWkIhp30WZmzl/2xngit/IwGdBFI2OpjrYX
q7NlWJvjLOeKKTW/UxlOrdijzkv+VI7Dz0XvSPciq5XC69ouen9lPoXoAyI1uZTyw6sgFqBZgcee
61fTRE/meAK2/yp2o4Cg3bviYsXon5OOYGHclNtIf8Jx+jDYvA+bqatfen1/aDWMt0dZ/UiMtdkP
PXSQiFMkcJj9h3HKFgi1QOBpix2qEfOmtRm+69LP38Rsh62DQDCf0hL1fPucxvZz30HnxW1QBSg/
noh/P+BNTbCl3tfo3DAS7QmW91t22FM9qYcemjZKR4LBORx2yEb2dWbOSD6yWw+iLkeGNwftmHm7
vsoSLN3GlywbbnTszXeNp7GUNJq8ycygv6qntm8edLtDn1jF8JknMr8tvfnB/Jw0BFc8rPEcGHjo
ycy7x+L7bCbdnbS8zQB6DjEXiR/qVtR7kuj7I5Z2DGFMEpesrnEBWFR+30hsmjsiClHVmTguq2Jw
bhTiUF4pTYNYt5ebipn3JukiBHJISKRW6c1YuPxVoq/BoOm3q+XcSfTMYi55Ny5h7xbWav6ku1hN
oqPSF3lQS1qcWo1lbtKhRapYwtVwXqwGA/tSaERa2d5j5Uw3Y6yuS14YZEWII6KBFwt1mq7B5yzX
/BuowbWzllc1ds9LvmVkYOwXZrqpWPrukT2vPrptqu+cIVIhldEUdOWq4fhKkbqwvRAwOZXIp6MY
991+Kq+wodowV9HTiHP4ri7KZ8zUb4pYeA/SqKLTMvCSjTIXNJGqDYfYq250XSNhA8vpA0pqyXnj
DC8Uq9BxmxYPQUC59tR2Y90FRiMtEj+wRdpb65jXoDhFVzAorKM4WKc2+t4s9XhKcujde2sTatGL
1tF7P6Ch2LlxvVpHXVgcilaZjzoRc81MwG1upHsPifijlkXmRa6dQQWjLQ+uni1Pku4fS5eFrqEk
u1snGjnKsgWOrIz2gzZ2HkATuULsHXIgmkH1R2cL+bLsvvhQhmade4CMU683tFy2MRwSc+D5M5E1
lH4fw1jkl+jTiMTbDBNHbjNiwQQyMNolf1AR1nfkYpDgCHcqExfUxt1VmtrwVhh2Wx0IPmDLJsCm
ME4eFK9DSpjgBexm8q7KIL6sxKmWJwpxfAu7l+h1eyUlUu9M/W41I+8+SWzcguts7uaT6leS7Uhj
VHzBZXueYW4cGvj4tzAqx/qgTSk6WRx0sVh0XB3/K7EYvk0/d6GCYABaeNOHLhP6fjIIj+NCzk+I
SMMMXYtEr9ZxIDFq2YOFndcNdrBPDYngl9okBkMVkx1GMiOGsdW7L5CEH6p1vCyp+4wMtj2h91ww
i27lHpOfJ4z+mYNENNK2wFlwMvewKVKfccXoz67xXBTZAw5ftwMsV/gU3b0cjAzPGvc0Z+athGWf
V2JXOXpzsDvrp8rqs0FrMLbat2KGxN/P7XlNlL7L7Oq1aZI7JK9kxrjpEhgAZqFdEMZhNsVAt4fK
tjdt5uRoKmMB551GlEShQd9Tm16H1KXEt7Ov7Yg2jxoyAGZED5HjTrxUVzv3zppDVlyL3HB0x2Xf
KgDFZF6qh1KpHmwPeq4R67qv1+QGRVU07TSXtiGTLMy+dcQ5N430zqMxuLNKMyOFqCbbtUdwxqYn
eXfSNmpgu6oPnYFWwhERzS6e07eajvzazMcrmi3c1XJaP7HOFgnHLmmM9c0gE/C58YvIs10c1w8t
An9/QIPgz1IdAd0YYDIsllH3LDbVvYHuGSdOx2MCR4wMfm/pqbZFQe0cnSa7lv5sa/dev752E3qH
cY6eMsH5K83+TWu1O/yje78GZAk6WUewUswDobYTiFZ/O5QUbHlUbD3FHcjs92pkPTvRrZMUD9lM
+KNpHeJleVSTtBDm1YjFHPb1gXgTYzC/a5p5ASlm5Gtr76RxfjNScz1lJKSELRHL+BCSJOjcLPZy
7WP9tCbuK7qInZDpc6fMI3jpNjk9yWQ9lCusf1Mvd5nbHteuyshPMczAcabrIpMPM+7OxTpfGTA/
dJb1wLaDhCZ+jp3mA8/jcwUEEAsKkLxY7pBjlcRF0pjgtP8x5m4feGIkVHMKYYlxtLuIiTfh21i+
Ymr6wKSs9mWpnSRuf9Ga3JOk+LOuxp02ix1WVHtrarDarkBmubeWEGEGG49gviTorJiKo300tYYG
EqPUWZxM8HuZVfeTKb+QqdD6yAzISsnt+6nUbgHqrk6B05whix+5pr8pmydhaY5D53FQW8/s+R3E
iK4J1rnvccBxX+uh9ZXbx4FZjDpYq2PfIQmcaUaWCk919BRdlJuHPtJP8UgYd47iLagNp37petB2
YyM71S3FYlM/8w3eudl4HiClIGo7ZpV+8ZBM+000nzNb7V14Mbnb7HBLspnlu0jVG3ztycAD3RPp
a6F7pD+Udbz3Yom+Dv8XwEWfvIT3Lp0OFJXPsSsOCAe+qwWHe729idXwA6awxaJUT3kGKXqVO1h0
d1kr7hqVEibVzSH4YJhr2Y0dNd8yO3tQcFfVCvhS9O/OZEHksrCzkThJUsB1B4GOGAPT9KDG5g7J
yyuOiE9V3hLiUTbxkairX9UYg3DTB1LObPJAOKmlKrAp9r7PXfS9zzFQiZMn0XnvfNDsYsfzbdqx
MLdKidykJBpuAM6DudDqQCgpdibpLTvLrJ9K0zuMc1m9S1Qn56FIW/LvqFlM3E98Iysf5rwj5CGt
+W0LXeWwTPfT2iZ706zuPairPGIuXr74E3uL+Jib3gQIsOJ9ZRiISwsZsyAKGdQtia1Six+Bfn6U
mkv5bmg0bUTL9+56SbFrbl3EptNYP1hARcHSDMee9Cd/sYaHIUH83lX4q0/jGw9qckwxhHAb88lN
1WlYYYC0swYd3llHdz+X3XS2YE5+j3tzuZorGVBbjGxqhnpXY1+wmvHtENXdni/FJGu6BQ9gXnTV
e1JhUW+YX8mJYo+ZneQtxafkXM5rn4d2kzTnTsP+jNGM3NslAliMY7LTjAALnMhO2lBXVocYsJ5v
Cltvf6RAWX0wNbWEs6hHI4RCff7aqwJDA7r+i7fOxte2le07mMr3sVnAVJwNcRmTiLGIxRmepDp/
JKkhWtL7VpFnmXTak0tg/aHkLK4cSwWOSHfxNCA3nhrnSBt6Z9WEsXVERwarjscPKc/Nrkmn0EAr
u+sylGuxyTMaYWmK/zUoOeTcFahjRNdhP0AqOxui/cLQj0XquAsfNhf3qRC9DygKKbBpsHvOdeTW
DQFjOYC6XzQOgQxV96hVJLZVqgm91X1d8IXiy8+/2ZnzvaI6DoYkJ86zHhvmjNFrDN9buVWHzFyf
v9up88ZAW3uDT3RgitQyN1+PBEs8RobxHe3xz8SBeW6vWigcYAI55q/LjCawZlZC2gQuW3VEoW0w
4jhZWws6a3TnbUrHNo/ipIb1yUk0G6Cwf+tz7caJzbtuNG77xlzCGG3iMe6UF5Sx0YU2R7rfYnuC
j0mX+jZ9llHWF8cjQHNz9jKb9Q3g4q5w2nel61+Qz62+MVTfV3vRbw0i07Fu/BKRmgeQAGw/C4Wf
gH0SLDqiswFoZiqYItLbowVKsUN2iRDbqtMwH8fl4EjePkDJvYSgEBD4CG7G+Oib3m4AQ+lIMh4L
61fVpOWNKwbDR/7fnJCxJl9EPaVf5nIdz5bJI2/C471z+0gB9dbS/GUTsUWioJvdMTOyIlRKNrSq
qvFKkOEk+zKiaL41Bq26dB5ByAx+TI3tUzbqF4M6vfQnjZyWFbU0liD1Bumzl2F2NN3bKrHAr8lb
xh44fomxQ7vp3SQ5GatgzdvFXBt7jl771gKSPWlOJe+RtMiwnaYiZmtEEsiRDkXdl9mkgNd5e6ZY
m7BLbconYhg33SDQTJX2w4M5DzMI/dr0NXuEgD9UzqAdvtIX44QRExgnCah+MXvZBwJEjnBRiptG
dOWjmsvyBjN+54xs2Tx6nlZ8mOj8LqOxNA8RzsCWn5DTxUWNUtbXhWwyblPiPuVuPJ8QVDYnTyTT
2YgaclF7T38GNRN9KKvJeBP58JmFYm/IU3nbm5V2gCY0HSOBQMyQbXup2DQOHRInso88PBOieqOB
OUt2ry0123Bm9WZP1Hw/PBeiEi/21nFBbecLHQWtQsmWRMFlpbfjVMuTHKC+T66dXmxG08jBGEXB
IB5reF4UvShbspM1GRD+k4ZkUvQdnOipkyN6qiN1irRYCzQUmVOgx5O8NEsiPgorrkx/IS66CGTv
5Tujj6nEV0t51aOhukX3Yx4gdNQUYmA9zwbDGjcY4yn9ZiCUeqksIhoLpg51KBs2YSef1p/EbwPU
oT1/KDdUtzBiohNykb0miulm42X6FYusjkrWdalQpHVnZs503+KZsIaqJkJsp4N7Idua412OEQJb
n2s9Lu0d8eoRImz8eFvm9J4LzUbLnelsEgt/NOb+WEaKtOioBK3zoS1koY5JhXqUzmAX+6jPUaVq
8Vj+MiJh/Iw6bzovsZP/ksKO0nAso+5bBA7xMoq8sv2+aiS+GWvqXmslEsMnHij7ht51/rZ5MVnk
YeS9dbEXT+v2EmL/TLZsxrPMG6iN0idKsBvBigrK8KVup5jqrjU4J5yR+BqjaUpwWpohZd/HRFAV
BI/E7XRcq4Qyr9Ejwzkt5gQlEbCQMSBWBA6p2ekF+zfv2aVTrzDkVwIyRcmBsxuqqNMOWCt5UK+H
z2FwOVFHTX2fH9QwLIL8Ca9XoSITHqNoq5TFLm1LZvW5N1GEtgvjPb9YoDNjpQlR92iZizobs5uQ
2SbH/jvoa5ejEELERpqh13s+cZ7NG4xSTpjUijV0s7Wa2z2hocI9k4WY4OjN8RemzngA/nWMo7Mg
FnmEhbKtpqQ2p7AgPrTMQTPQYVelxnjS1Up2WtseCAiJiwEM1YoljSz/CHFD2O0GQkUr9eQQCQQ9
Blq5NuzIULR3me6WxSXhyHWZMWEyeLXH2E2v1QwI/G5ZubKuE8kj87VDo/61y6CP865NxWDEGAwC
JmMUDIRrFbuimWn8vCXyfpnlYn0My2gi3h4xRLh45I8+uMmoFUEHVIQHKgSIQMPgAMQEqsjgi653
6wNC9nIM8WjGq8KcQJBOg6f3v6RmMt/QV33RQ5Wsz9HkAR6m5vQlt9W6paXl6Y+aY5MDx5oI1SvS
uVGHuvcGDyyhFNBC0AEvj0ZPaa1XGNxdBrxFfjDtWOYAFtAwhzSmg+0PIhvEvtWj/Bp740qo6kz7
b+u13oQa+oLqoCOHcHeYFZB0r+kMPPw+HdIkrKaivpHTYs4348YdOVCDt9nWpJG6a+BwIC5D1YGb
sZ6sZT8tEj6kb3vROt9IbaicL84YOVo4zWlxh6Z+IpIBBwOLVHYVt3coHcg2XggY424OQD0k/UE/
uSH/27MuQ17U987Mig8K07j0HLkTvdYw518y6r/2ylh1pLhZNQzdCjtiSTKBwyEKXZ4LMWnW64av
Nltxg0gTGCST9NiVDZuiYQehUxA9TJTIzNCetM8tYln7kdS6Lm5qWDpgIMYIsFRFTfaTTHA0ob1d
IUSxMj4odHGibyqYJFB2yOWmkUtEwGoGkMxTj/lSoUdehGPoNH+BI9TFNGBL9ozxhOk+LPGkvmfW
2q2nyUmS5qmAAUGQKSMJaqQurhM/o4CLXpRtzsXVSLq0x/fK62YmZwk+4BBmREdJNJbFV6RslEMY
umM15iCsAKo2O3t5tVoEygFmDYkDZp21duCoJHmRI+FifqORzvlgl+b6c2qGaA2RG2ed32vp+pZn
5EFgslO60u/6dvhuNGsBHx43lWXXT45s7+pYjR/MQTMMNxJecVd7azf7huGIl9UsCkoxp+FgrcE1
kO4TRjr/QmTSN/t4jCznoHsjpGs9ccnHjJtkLILSy7L4rMxs+SB1czBOolXS3VXQHz1fodYvL45e
lW2gphpSVWlluIiMWFZAiC8y82WUk1wOjXSsZeeYVvSeAPcO3/CQ6bszLq0mUXKZ1bCnO+3kBT2l
D9AxCe9EzpIF79usGXwLRqd7LJEf3C5VVORhGmsl3P+lrQbC5xWEGzZ2mmt4K+qIIbOxZ2e0ieUb
xzrIczNjJL7QIVL3FcK6sZu5aUNSBVR3ViL28JKzWrZSxhzMKzCQMZj7M9wvwyGTjOUtolTnfTQ2
zfDKMBPZMRNHEFZDmT/MwtNeo9wildlblKTlZ3EwG8BstyBDaW6tB7APDP91a8GLrok6R95kjFDu
ZIbkIUjTjqzJQcnWDHqsKK0Tu24vLr1HMxFOcM06/J1jq+G8q9YoVAaZOwEPb5/cVCIikrkl5/uq
Yv7hUrRGkQZY5OQMql135rGou+kOA9Q53YtOwPhKS021l75ewcuMulo3pTwmJDcdQAke+3CNfxRL
UxV7HDPiLsAeUFiYREd2cyDzVaakF8Raz6dZpx8968cDZtMt92CmOcypJI7n+mDgwvXdk7G2HiBD
Fe5BG2SLYGzUmf+uWdJA32rnkppsSKo0mNLCBjNMxvbaEMyIdzWmLyOn4bTe9c5ozoHqlEOgs1xa
GCc1jBR66UpPz61Z9PMO+gw7h8h62Z3WqseyZ+Zy3c6OBmcJCn7X2knwwS5wpqofD10DaYzeWzEa
TCpgukCaRb3Z7DUQB57zatkQJG2RCzTyzljOGK0gxEBvrWIeJiJPiGBzZJMdJFpj4pnIaS7YZTi9
/0qV+Du33ZW4tliEEgERE9HkefofghMDoAvAPCeU1Sn0R8ety71oGniiJJ/vAYsRq8dkFuW8qWCy
2nX4C3bz7+z9z+vb+EEwkhTSxNr2D5Yz2FpCxAPXB2dfkQIl49ExF0gMejJD3v0Hwff+79TY//H/
NLv/+6Wk7uCb70DOdf5Ucq0TzLQ6qUVomK26NXUaZQ0WG/Y5ufv47y/1O3d/u5SJvkkijt0SdIxP
7u4/Mc8pX4uBR4cYh74wv+dUamMw5xrRgY0qHzr6k/UvVCa/Sz62KwoL1x1sbuEEG/ZGZf5nrjvd
YpSyMK0Q8RAuidn4qxgKPYQS+5a0+gOJzOq/fecIHZMWF7aB0xz5x8ppizmRzThZKDzgr1Cjrfix
QJnRnbH/b0kh+HCudFzLtj1hWxLu9R9CDDHC/poGkmEiI2veEuzqzysZWYT60VrjDvNX6unfGf3b
9Sxb2o5JWBv+8vJPv9lGJHVmxSU1sttg8q81KXSwGajN/Yu79l9cyDFYLBYljgNpYeN4/9M68eaB
PXeuip3V6uMXGKLJ7SxHZ/fvV+Pvmqft42CXrpumxRWkY3+6I/7TVco84kVHi7SCMoFzkDP/XocC
14UasZO1Wv0VB6nsXkWe+Rc37tO+/j9J6v966T80EsMCSX2OZbYrC0vsyyozD7khc3bkLgtaUJwg
bsld5OO/LGUc7aBUlH4uywSvu2QrzmcmxU4U/8Xa/Zfv3TNNwjN4ZEha2eLNfv/ea5JisLXLFaiD
KG+qaPHul1R3/uLT//lMknynm5anoxTgDnCjf78K/PREK4vEBLyKCAm0+86g7BPtXg4azQSZAsel
+Ytr/vnJ0BW4CLvZ1QmaE+JPAWErIH3T12YAsgYTJGJ/iSnGHgcR6b9fVH9u3CxZZAfs3Q6xZN6/
JCh1OqyQrhlIEieRt71a1Zg9SnvW0fDBxRjDz6v9f5nK/zQ2EeQ/jrEtwea3iJnze/H+v/9XM3DW
/T2w5jOVZvud/6tUcey/GTzdniFwR/CEw336j4gZ929iE5ywcZJCIz7P9v8Qqrh/s3gALP5Nmp/6
ln8IVQznb46O7stzmVXQvrMn/TcCZv4w97WsbflDLrJx5UEpw6D392fAwTo6bSF/7POxuMM48Bi5
t0yevjY5Y0yZwIk7LWX/iM3DY7QNLdH8T/hnyUcnm27NEaX4UmO3909f4X9RCXyqWv9zW/p8V4R7
erpjUg3o/+J3rQ2gwbPrZEwVxy8oujOqzMJ0bpWjX5Z6fhQyfreH7AOSy9VTD3On9rG1vC+z8WLO
00uUqtXvsdFEmMHcL3+XUS+Y6TBln0mLsBmE0aiAyCbHf//GPfv3PeXv75xDd9P+kBWF/9vv32eO
Gx/dkMj2Ma6WmPY035Sdn2YFgIi+hgwAzPbbOPmR6723ayGsBRhX3W5NYDvekkV4swXMcryFOYbo
I2286dR3+eC9TYa4T0wIYfgK1j1wappjYy72jJNeNYOhcE1kG3xqUCIaFidLl10xly+kpL0kHDDh
VJE4j31y0K3x0+rIw1RP+55EgdCzTG83ieHRq/o9yOgHnnzU98bc+Ep2YaTJBxWdo0Fdtd4N5FQE
kMXOSZ18MYd3var3S4phq22f4zm0FbiZPCFPRNmifx9jJ2SKAH/ahZisjfhYlnDBFp+qFrHmUL7k
vTwxut87tnkyshDZjSkdfAcZAST4xTdjoCWgRQ1Lr9hMFy2zYeAkodzH6/LMuAqurIpghmw/IWf1
0TQvtIhgXhk0aHvorqVbPkXQ7Hca1JUloXX5XNvVUHybZXMqIqBKS89uh3y5yxL9Iuv0zdJhaBXG
S93pL3giRHgbIhUQ8hzrw6OcADKX9ajb9VOGw2hi/6yNy2QWWjAMlnUU9j1uwzn0aAh4NAkFee5F
w3xyDAon/tmZ5fsgmz0jAKO1YfOMl5SPEZotLrteOx60tm+Prss8Ck5w5BcZQHLRrs9J0cZ+NvXv
XQYKadtjGaTeq7EmN47Vf8PMzzp6IoCom4Zpygco4/SEAugbvsbvk6CXSQRp7RtYWWtOD7med+bY
0HjHYr6Mk/5czl4JJqAdDTKfA8v54Xgadlzba/Flk2KBpTxEMci6zlTvJ335KqG65soAlaIExZ+3
+OXF0x19xL2DUQcoiLvD63G8Ot4Ltacf5yo5uC0xKCJOf/E/3s5UvxobXZls2W8mc2bQkqMdwGyP
D01kEVTb+UYXjF8J0sM2jLvsVlj4MXz8aGV0wYX2kfar2HlDUoMT80lnsgcqO96l9oMRr9rB85IL
kieSFacFvoqpQjcDK9MSAYWuYutro/mpxAwz9ki2bRQvBnZJjODUHrMMSniUEPA+q/gxSTymozyr
EDUTX4LCY8zYBvgfr8E4OvluKC8xqMFu1uSLbCEeQixaFTjP6jRMcVr962oRHVrVLMUahDhMyHAN
4uq+djLvMENF8IU26fuxnydflD1iF2febfEWQQajbajvejhM1SZIUyxkEAqCuvrdWHydqoxMV7oZ
n0niXaIGqGctg1RFwJ8r0cWV8GeD2W4fvNJ5dcsyCtaCOjPrecpbyNo0L7eTjlGrh8GFb0/LyyTy
11xNt2NNEF/qsgqa786aDbsx3n5Cy9/zdXkpxgZioWQImZcT5vbKvE/AdHsru+ORfNSc5UXPmJOO
nXNtdchCs9hurbjimwoSK8p3oOCjFyfv/Pi848G5tEYVtKVWoBoxXlDmtEcT4+GgnF+yHBoS6XqD
yQ5VCPuK1yJOj1jlYSOcDoEolAe1Uu4jSxv3mnXXlsU7KN/PGGPSBeWF36RDe2T40foskNmFp5UU
bC8sNBrSNETn6DkFjEyCKvzcclM/85ZTyRsi+t0AjccWZnC4OV2Sf6yOsUtSiObaJGB/eNELnFzo
vpMMRlAI1AuZ8BE0viULTC+OIqdZX0oCInxr222N9cKewf3LkQmkDtnHxvSSlEfRcWvzfox8Rlk3
esGbyGfvrdpmR3nMB2+s7mlcjXuGXsUum6xfRovIYd14R0sbYUGhXzEtuof4RnQPL+/jEvyYeNzA
GSZKzUxzu50F3drFqtoiNDV4WpGmB5/7qjbXPzCGmaLkwyVgJRgaPu6sy+M4coVc8ac2S59ytTi+
I4Y8NPu7MQMHj5HDL9sZW64w6aqEcXmFifLn186c62qZbBQwbB6NYnwU03JJ7P6xKsZzld+uJFH4
CB6FL8zKDKyiv66quV+X/nE75zEfeTQ5mUwt2sVz/N1Qywv5Tbdy1V88kf4oUxlUBJCwPbK4UK94
nSZ3CNnwC+xf17g/xVle7jRjfYkK0hLkaJ57a7kZMpYsdJPVT2wTIiivELsTnjvDeFv9imvvOnt8
o6igynMGuQDD1HAu1mcjYYKXFOJmijACSjfTJlBNHmnur2p+ACDzQfN3YyYHwhqKd2q9Hgx8fjGa
+F3q5j5jFt0WC+cWd7CN4lB1sLdWPPehTTyhT0u4V1Kc8jbGawVTnizna6njGrEwQgCTIiuAyj4H
JLEfonw8To5zb5OBQEgmXKWpkueMuRgYPLd/GXL2bLIPPpcHYa5VWBTlIe41/GlLjzb6ZJZ3pTQh
5YiuAjkfgrIrz6sNAFk6FRrSBDEgfsMBstaFO6BwFNevfcZzx1zBDV2VfqS5iR1e/Uvbdss0jWFJ
8oJ9zSL8XBBMX7kbWn/Tw97RJS4f9MKo3pC6+LiJMITt6r02ZkyiZzxcMmkRUFcjn5y4LtqG93Gp
H7nYUWu4JUrnIUnjztthU2hCxdQePy+sNyzZzHzH7bb4XMOOUu8An7cFeWdTP4VmYxt7xeAmzNPl
gLLRH00UBlGVkVIHYAHmlB6ZLrI3DdEdLaHHKfsRaZS9n/cA03pccJdTuhUcfQ45pFS/urpOb2Pv
l8PPo29hLTtedDP1+gHKihsyCL93dHGwRfqeJizy7X+qFXpw1bbsyiwkjD65Gej5DtPkDwMl3MgY
0s/q4YX8cO6h3TCR1eqw6cTPAt5a0GW1vRvnzI8EUa0dI61Q1knGtHfayWxxzssc36Ku6o6j0aLd
ab+C7ULwbWFWIHasTqh8rJ2IrYtnkuGicQDBvYN4hDF+CvU/TCZDgUsnx3llAmrglrs31OY+Otxq
hkRxDD6BxDr/yChuVI0YmxKfO6u+xCvUuM/Pt3jrA969SRh3E0LUtPIB5CNfVnHu58J61PFntcfh
W6n1/bEdV/YX+ZjzhBxQJN4skGIOpnj0srLdeT1jOU1suETWxns9d6AzMrmc6Fm2Ne9Mo7Gf0Ltj
J1FQojiH7ewxW1cFNdMn+P9EBa88yRhCdR3lmO7X7w2iIF+tWJ8aajpAbljCwmMFCfWawqzaXMsL
H+tSFRTbhBx7ip/yxxB3v9g02J/RbPlmxh2jneBu5WlfhRSzVe7iuj1Dc2xdKzBoQKKYd/j5ME5L
8T4tzSUv+w+YI5PvmdGpknTo+HEBpXsnT00fwoVPsfUL1py9by70TNPdJ2cLus7xid4Wtew5tMgf
+dFXE0Mh7gXBAYwQ+n0xq2rXCOYJ1uy+MrMOOh55tHyP87bNpg7/Itl8mROgfhzVpexkGk4ju7bl
ivtsXN94dO+TKSkhqeKiXir3B0cmDPOed8K2GjSYCgSfNaqXGq9Urs9zjWIBOTJ156qQSMYXUXGu
ry6GBeq0iE0wauWsTmJX3IZj6GClzTemGx/59ihHqAWg6hJbn/KpRbeN1DcCyFKqvb4KGCX1F0wd
mK64aAQ6Lb9aosIR0uKbSdnaF9Obd1486qE1vZrbCaoGfDNV+jLPzRKI9b5LPR/R8BwSKhIaKcHC
axzRPw2mz3x7wfk7ZdcpWdhutaC1dnGPWlW5g5vAvJVJDC0S+DB3fGbHhsO17jbf9ahPXj9fTWd2
4ztOfvlsn7ysNwNXz3G/tl7dCK2crM0gG7a32pXo9LPxm6MRJNbWbNp1QhGFWhLL8tRlcjtgd5UV
r0V291kIu5kLyWf8wdCI0mSiWRAWW29/TQRm26kXf3SEioS5V997eQNnbV7dsM7ipyTWnlBf38wl
h7EtJU8T5uy+1K464SUhiqolTEbzSgLCW9zrBi5w2qMdlyFuB+/xSEcjZLW3BnmRC3+w2SmoapYv
I/M0C0ZQ0E0YunPARVZ/5iyEZVGz+7u5+rVIPT/EDvk/Gl2Ap6ubZEKtE8Fp9ImqgPmksh1nGi5F
F745CoHuDUGcNm3LaPsP1FWO1epJkofy979h+mjsNdtZQ2d+m0dOqqIXbJ8LjW/0WuOWGsqhojMk
VcBnSJEE9G/BpE+bu9Kv0RaO3wiv9XXF38zC8AkbqYiKcV51nWYX84B55zo5FDMAOvKvVvdIzKJf
VLV3x+A70HPV7zFip2ffiNz5EBIh2YUEkOxzBaMFd0odFh7XxVR1OffwPAtHL8+eak91lu+HFIv7
xVakqvfyAvbj3iQMqjkh72dMWAPmQP+HvTNZbh1Lt/OrODxHBoCNduAJCbCnRKqXJggd6Qh9t9Hj
jfwcfjF/YPreW5n2jYoKTzxwRGVV5cmURJHAxt+s9S3zyM7sKXTh1sZ2vTVBmiGz6J/MGHe6m6F/
xTXMzCUFB1suRneXlbNTxNu4V+VGcVpap2p8w2CPbM3sMz+BvEDLz3OlKfonIw6POaxH6mP9n4zK
b2Div89s8K8Iw3INluJ/hxhmip1Vrs5kk9UKvpvqdQoGTwqT3z/h2ilD5bVxTNOPwnbcTBLFxJx+
5mnerMjjy2jn3VXZc0HcJjL/0mCSKGv+83ckzl8ysv/vsrOXV/Pvedv/bwRjW8wZ//Op5cP/+O9V
9yuLmVv+l+8yj4v46/NvMdnLN/g32A6DSp31H3Mg3bVYhPzHCFP/A9mF4VgWo2xVRXH5H6wd9w8G
0Ew1QUirGi0/X9X8ydphhLlspph88kXMRk3zXxth2stQ7R8vPYvv78DHEC5bQag/f1t1URSYcQ+o
xOcBWe/VIn3BN3SIjLY/aZZdr2O9Ya6woOEbDsFtmiIHKwo1PUAEIeCNttOkY4b21hgP0HBkqV+a
Ygnakw1PVvCVOsz9KFfKa50Xm6aPkw012yWtcEVyOOLtbtIf053irdRmDqugq04tkhDL5KFmcUZt
y77tdl1mXruRJgpb7nCgKgv3cFJWVa622zDMhnMjhpMztmBq+l5dR9niH3cj+zhgf2CuB8OD9YtO
SwN5vJv53jFd9Sok3tDHY6sg9qnlTgujX6obUIClLr+DStunQEmH3+Ps5rog4kEnqkgAdz6gi6Kd
lc67XSmVr7p4K0al84tBYBUpJ9evTBVUSmmsSagCqDDNzHCqYiDOaZkG9L3jgQDK16wVVmo0EFBN
5i9xetVzoxm/IqUfLyKSr6jRYg+WkUko1hq6BKF1kbLH/52q6bNih81HOKE8qLWPMEN2rMTVjFEp
fQFXFLOOCu5Ddz7omZuti6XHI49lb2R25TnV/H4rSyCdrnudIYndLDlOZHRVFvOeVtVfGYcR6hnr
a8XgiW+j4MIjTwAstBwezSlqNZTxySYirWRTzwNDmvlOxq7YuzHln1MrvVdq7RblvnJqrDkETpDs
CyPT1mS5dOvJRhDRdQ9m3Ukf7zZOdPtiRzFWNpvkOCxo69B9HSxQPlPXPxI5CroEB/su0KrDlDva
k+rnZf1U0X35eYNuHwnpcbYlQ4plYBO1fCslqxktpkzLqIFRnIPR2JK3/EuEQ3lu4L+UoqSHGnBf
gG46Eae7FlZCZVqYYj8vD7vWxcbUZNTFA6LqdQMwhmjaEu835YySIsevmeREtBBhoj8GwKS4U6Y3
mVVnu03KY9fojDxsOj3DGHCf0jCpY3gCWwsjlOWvl0sqM6hG90WIith0KcKdAVNWw5R7nlOeWA3R
YR368o1cOpU0xdnEPfQ+zbqxhlIoCQDgmrq9QaM2lDwe5+1YGxVvMb+4o6c/eupgzkIT6bqiOA9Z
denq4IRINTkVJO2sTD5T6lX+bfQxhO0glVLNmvf95faONXp17FwzuL+9kxSByapoNWU1um6+jezC
AU7BO65s5oY9IEXpd0EOETlnoCRY4/hD3SprNyzlLupGpDM04l4HbB6tafswYjrj14h/UoQ8+9Gy
7+uZVrieQKyYsjxGYJ9XSh9vcZd2f96UIWfVeujKL0hoXEi93Iwt1x34hC/VWdwj7p4QXEpPlYSZ
yQmzUw88QjT4fswZIkw8UiiH2BRs9IfkwCS+xnYZv6K9zBwY6WczBVHg2rEfDDqy/5l6hFC8eJ0E
3dUOnMknwoyZNMP2vUM6Du0ZsPMA4ZZ0RtACiquywS+HExFRVbzVFIKSwtL2b+8mYvLaJxOP3EDk
zete2o9xxvUhTe0pj8gZqiXEkBIQYwgaiA5W7gCN5YRgHdrlSracisNDZUAYIgxUuITaZax2K80K
NaE+Wy7Uot/29gg+hsAVbwxammupeROY0jXyajqe5TyAtlqTAmTgflluD0qyPQihb8UNka7PzcfA
7+Up2L4vaDPAGyt2fZjt+UEWjCXTYqRUdqZLpqb3OAsQdQUoevQseb9dDpUsHpDM1kfBuH2RH60V
a9E+D3yKy53F7hU+m/x9e7lzqj23JelWsemODx1EZ2obW+PW5NOxLBSYUiKdSYXA4UYOaGj6twt+
6pd7O0suXZXFB2M5Jjn2EUQTvEPZjgZSUX7wtDLcdVGZ59gK8/6uj7i5iOOhy5QUULfLWmupBQ1r
enCVTuxvn1sdO5jGST3VE82Lp4l5UjTu8tJ6gOIW7SMrP6OSo+cqo1NstoOfItVe88w/zRmvkogg
vNvcGEVt+yiM1jE2rY1wAoPl9by/vQhq5nYVkndEPisz0bYrKgjhhEmjOqN+nkhTXM4OZaBSZwm0
B5gYUjajqc+UjLMXgeMwVAJDU3Ysc5dOhpLQb7oy2seDvgrzcWK5xPILFhdRAAJfnXT7DVcFY9y5
yO5rzIMJ8kv/dm0phMFrJVsEpjEapvRQ85hsRzRmXNkcpeCujTUDD6TByy/m5HW8tUrOg5Di25tQ
TeyTLKNDUA9BbCAjM/H61xrOh2xcvjyYtq1D0n2kTtCVZuJiEVYmHktLNlPGRiXCb2OUc70jbZlt
O18SxmrqC4eXW6mMs/MQs4zTMFW5FQ0cExBYEwc/mlJ7AOjvp1qxN23HrL1k0uhlNQpx02WoEvQN
I0Lb/cgI6PLdYhw9IQ3UfIzoXbWhPTGNMzhZsW+RIa2tOszIGKvrrY339HYXtTibVmO0LXBdbGGF
FT4pHETP2myg0qa+dxua2qQIjsXyOMg17SMosld95gaUc/QzBA17mtjecYEwqEpzTruG7qZXN60K
SowjqPA0klFLk4MwTLSAZClCcWuCXAyON7Qi33NdJ96gT8igNfp3beqCrRw2UDWuYYr3bLbH2ecc
JfI3w60OQJwlafA15guKy65ztBOMlhXGZzgQvSlgXUZfcpnNPPFAmLyF3J0QA1nBVWyZt50ZV8dE
DzfCBesRDljHSOF7cWrjd6ylrheaVAZhZXOhma/hkEbnwWDah2x3V00BfcryEVg4VsJVOdjOKQkK
gNwmO8+JBZ++POL65TkA7qNCXI70O7rg/+3gt3CjVE20loERPOYDyMFlfmZxgjxYnLyBAssEk9DO
0nV7nzsnllDGc6IH0Arr9KsRvUU9Mb+kWqhfC8t9LLCQpGlEWYC6ZBsIemotozSYi5AbNkpWt78V
OC7yWu4RudXH25+4yxWeQK/PujLfJ6FOL8smWPAAfjGsxEI0yYmK9o5zDaOcmyvNSm0TBLcolO1o
M8tx3Gog5vh6VGSsNmgkaemWCsUAxyPt/nc4VbwP1bJkCLl/wnYRYUIj0Udxz6BRIsOXEVuSATgd
cgSWUpxUrDvJQhbWnbYUlE7LB1EvlZsa/VYwsXDJCIuZCCNUgEvNFkr+r7DkqWZWU4SytYT/5CDd
NvgJ8UOjL9PgqmaEq4zvlWzjLdUIRKdJm3ZZ3H/d/qhUNu5s6ECC28SveQ29QzprLCO8IRHQKMlX
kMzmbEM5ec1yXPRuUnnz+BEVeXkc3GEfCuMjoZOWutLvaHuvbsDbd6uJSZ51iYYu1QjDO9xBBKU2
vUbV2X9+NmgMx42up2/WUsQ5RcLvalxC1NCnOWhAdik52i8bgBSKXUJ+CtI0GN0YwqQBsQU7EguH
kDI1B3YzeC8MFRKQ6eR4c/l10ffyO2tYbVlUbvP6VIYzQAprj/2JnxYqbxYEmk2hX0ae/Kwa8S1F
rWkB3MSxpGhp8MIwY3yAIfTiuOHkTQMLManxmsPAIGXNRWGnOiStyRTMyjBX32apjbtpLKl1dVTJ
YVQwJET2P9d2fqj0ftOmQt1PCVbjrq1JiLuVLTUz3xU2+tgjAc5YT5OXzeb4QLxqGCe61/bLHX7b
O3IrAvLjR8s7oSbG1jWHp8FxrXVVU1Zl5MyHavuetvLNohI+Ymh7nAKEI1rIIr2jHVKNgZFnyhaC
EKB6p1YDENARI2NG+RTA50T+nkNNGGLEZpSUthgfFMET2Amn2Ke7sVjoLfW8ZHAWtEvTFdaqV7E0
3ZHTkaNf8W4XDUvlazwHEcieOfe65UTOBxePfSRBT9BMhYp+CdsJvzTsDeDBEzoz8tgLcGFCM6EA
VhxPXTH5A6X/Ua1YZ2vtjNSdyxobSw2bcH9bvwn0uKwpVbLNu2aXu9x4kzVgiR5Gn/ahPFol5MDV
ReDGOlrD+F25yeIww+6mtZyRyMWrQ2BMH1yNyuJncQ+igoaXx6Zz6maBTNpNBcsXbI+QWuDsYKJl
CBxgy6OpQ79R3wk9lDvos+4Jq468png5CElk2G1l7dka5sbjKFl3LFVPbT2+FWV3Me0c4/5I3RcU
7AXTnluOS84+qVn3WTZqucFaPayRBj+2StJtIPANVCX5awiH6zg4JeqTMb438AlsKqvglx61g2RP
sG5sB3f78mwWJrlPSsVyKezYeVsVsJuheQodbluGih8NAQdbR7eY5LotdjVgICk4fZKS2wo3Qy43
vRbFW70a90z9+bdyioFeb69TVpTrMGfHb0zhr9tRM0hgAk7bHnDQ0mzmMMihNLDQZcWynXsbm1vw
WWOAohuzh10WGls775kJRvPldlpOAr8kFFF5Knpr7+R8jggVzz3FO4+E/pTVQAT7FEKHMc+0J3pv
ehAWI08BBYUPoO82UqWEVYf3KcGVR8vWr/VyyPYyKZnCatAvwCHyIWKGQKBiJmtjRt4TxvMhVRSv
mONuV4rY9o2eIXRsay+qWOI3kzllX6xderAx3DZ8V2zhctcxuQ8yQcNjA4cQ3U+PWogaozY2bunD
+nLJ/OW/qqSCnhIrHJRwT8dOOKhFaTRv91aXoScFR4yPltN/N8zj6na9m8RZPjh7ddmm6EsVO6nK
uVQQmKjR9CuKl0LRNQ9mJiD9Ynzb2lOxITkOENXy7MDtxeiDc0RSc9Xu9Hvua9dLwECaTpKd29Zh
Mupa9UpWievbbF55CJBgSrxt0dGXzcDKNk4FnjiIrmLO3JNwytjToUBpylsgNV6QxSrp9lqjdN4w
sCk3I0zPVSI6pFa9uk3qx0CJf0SRyZ3Rzm/tXJ1pTho/wChZu8NDAiRpTeau2OZQgrwstfwA9S0b
H21dOvLC4kvBrs9JLnvsOWln/FQIMJLaZJ0UEGE2V/ozUeB85pLl0sTQhylqh9aJB3FiQSohzmW3
lMt+HXIJUtX3kV0yc4EYDHqJw5burEcbQjRpyuOFNUFty2s3DHxOhfHUkJm7TkymZY00ufoVZs2B
A9d8aHyAJjkSs9vT+Ha6dWJCJZYs+hXaD5slpQ5BaE1cL3XtzBPRsUvz0yJbdjW0MEVvp2TclSvd
yaYjQTTfMx0N8OfsbHQClIfKY355hgc1UNPMHtYD5TTvF6smIQhO1Zoy25OjvQbqfztRtV6/7/kF
1n9WOWhoThnIhM5FL3T7I7u5I6fCXs1UpZtUS+9va1I5c5dCZqVBYC7CLKK31oviKXPzvUC8MdvV
r26mqiS4GrVzix1ZlWVLqTN83t4SvH8mu6RHDTLrNixd0lPReFBjqV6kkXYeVcZjqDoG2rn4B1MF
ixvAkEbX7ZKJk9hFBUXSceLfTgppd5+Al0AUk4G6zFl4DHC2MVEELk+pB2FkqKTG2Kf1Ow4nJh7T
eBmbpNwpUYkYBESnpTfrcMBAqrTi1+1eoyUDh0O+bh7+uHjG9yqzNK0SX64LUHxqnrlINyzhmZSM
6ldX2KGf9A7TPSg7GW6FVS/7T4PsZjbtlTeG6TvAYIjfkw8y+KfDOYX+ISW+SlkBziEDeNTwicY+
4rgNub6zRyJu6gHrdNdsRh2idmnyikLuyX9/SzdIJsgecrKC0NziORp25NA9tW7xgp8MKU5b/eiW
3IYR5w+PntIYDsqoETLbj9vSZjaSM+0sRp4iBH/utBJxGsuR6i5SmmdaqrNed8qdlWg4qlsTH+Ey
xsyamPHQMAcb1iwZU9wApF7KyiqWQbcmWy+Hf4hVKeM+mrNYehw17y1YDm7dhAd+8W1qmuJNtcNc
i3mQ4ih7tBjBqhRqfOdU0h/yZKeZk9jZsv3GVcRdMD41EdDlSHOhKFSMe5Nne1ZeKoGNSdgbw8rO
QQCVM5+DkzN0n3LKHy013CXxzuj55UWMZVSktDlMJnKNO4HQWc/FlbTOdBb9de8+JrjO1lVsNYxy
2nVrpC1Ad2dpYOKNMjy1UL2PdaB+DRlCXVT+XLBe0kbzunWlDSK62nTpsyqea5i0kZBXE1IUZER9
1cUNk17nNxloLpBs592o4x87k2+g5nTkE/OuNJkjgmrnZ1yByl4G4rNHbX5N+5mKWyGCmTxJFISe
Kuvc1yftS7biJBVj8mM1+XAgC7D0qe9K6WpeZILm1bKDiJS7IuT3MggKLcKEO+xGaoPl2A09kdX2
L8ZBfuRy9pvTkz1YiJaLh3ACvUM9vO/b+c6geFiZ6bK6Zr9rMdRJBkyz8aGz+/cwardzbV25O180
eDZ1hH+1a4YXzB25b0Ut6FXifCOn9PuarOzKLs+IFIEZsJFO+mcgJ9nK7vgn9dgdWs3d9dHwew4b
xniyZroB83EOXmWt9h7VNcCEgjVtGls/TMiOeiTeNIh4e5ykQDC5KDtZ3rsOdn9XBeY0DFd0wM8W
4NYK3gNt+oFq+Kzxng3VDkhmbSYPAmU/Iif6UoUZxACIqXUbZlcRjHIsAQxNKbpdDE66YVx0e7wk
TfPdhfo2LrOnCvWJVIf7oDTZ/7tcDbAL0c61tT9lyRGbObgRzlsGZIgDQWMNhBLwbCn3BcXhipzG
GTkkiHKBGoOxg3Fvma298FiJ6QZkbZPVOoc1LKIu4HqQOBTzQd86Uf4SaPUvMaC5bPVsayQZhQvN
RdOHa3ZUw2nt8ny414sCzV07f/F86zdg+59MFYVGAiCM1LpAB56d5qLlvcDxTsZ2I5LRayMwnlkv
59MAMTNpOpOyNXWwrlR7KMF46Bd/nyTaFCne28ytjpq0VVnP0Azg8ZRrg4fBeqgoWVwiekLL+TRw
haDzqa+Tnt3T7JucJNhDeqc6KUwqVnieNGC5bPrH3sUrWkD4E8D4Gt5WK/xQR808SVBqxNIUuzBT
W7+407MuB6DNzxuNlBqs6u/csLmMwgFjbyENgpRPgWy+MnTccGomHibGbQU+FqFP796rSInRLM/J
6hEYPEOrCAqhISLjRcsdqOnBYwXr2696YoyI+o69uoo+HYLST3OobNkLXEM+reeKBvPiOua+GGt7
E0F7PapkO6Gapl3NXDg7iLyMBlwL0alvVaCnB7MZGLbE6aPk2u0c+XD7G21EoapKQOXu1D0CoWBB
ofACojhTXmWfUVuDA/cx3BPRE1TBq6N8djxdX0qt24nZZj5YU6UHinXBooIwDY5i47aUdSSA3idN
/J7MHJo2BvgwcF+NqqK2gQATNNJYtb9TAWmU5PqGbxPd4+41OG7EjkPaWbuKjQEeXAGz0C+Ex2T8
rQwnPAFZeguEEyIPgBYwoVFg5KL5us4ugGqphMdjtw7VJTQpbawuClv81aC7YjtMmbOetfYTzbO5
K/sfHpDoiQz2BEOeyVXJVmDVjPQMloMG0GCblU9i9m7rKCpTPPyFuUmXwbyiNvQZiwwlQzIFaomM
CR7+w236KJOfJorQJE1AiEwIr8sw/LbB4gZxfWOcH8g4YmfSpVttWYxNdOdtHGd/FuDAo5hoOZbf
KI27C5cd0kSYwGoQ697SKAoGJtc30QpySccT+0HrzFM13cmea9SRJk+sCT1cro4CPtPkkKSHwLND
rroeQZxuKsjSAe2Wu1SvgZZzYTvdW7xR7Wx6mrXyc7boI3pzTs6FW2zRuaSb3PkoRUFWm4T5Uy5j
0Jg0Uq+woq9CzwP/H/bZ/wcLyS1L8687YcHimX01U0V21/bfdsJuXdRDGNNB3sb0+fLEDgrl9zzC
whOkD+fSfircFI/4skfJTYRRONjRxsRckrfiEZsGmOZlODixJa1It7DFsLFmi61qPBb7VuzIxgXW
poFZ0sjWWlmAyLZFRqfpfpT1RLegkrXZduGzSvDiPxNc/NU2aJqWZurkkBumrZlIJc2/WXcaAL90
/KL2b51vLbt9a9l0iJpgIzH8vsmUDYUxxNBcHR1yPJXGMtnNQIiwtE2G9CHvzcdGzwAKM8pXmuqf
vETzr2635SU6OJ8M1yVVFBff3/NG854d1GTppX9bj+Dt1belvKhzpx6g3Rur5Ukc0pevg24qN71l
04VKtjJgMdyXWy9Qcngwlw8PYRjDqs5aHmVazjsbqz8l+6s750llKrVLnOqSBt+06nwCSv1BNuHB
nKw9NQ9LEr0OfQCdSH9GsGYOSZ7bIQOdAJTg0xgN+5gjdyZjITGPNqyjyDT3EAdKgPNfty3aRCDs
2qmdRQc/q97RHDjiDTFeUBYkazpBdJNLz8rbjLIuTf4MjP3/Ipanqfr93/7rV9kVrZwefodxWfyj
j06gGfnPRSwYe8JP+deIqOUr/lSt6M4flrqIQtCraDq6kH8Trej6H4LsShM3Hs83gRn73zUrhvGH
rpHoZuPENVCuCK7n/6VZMbQ/dKx4KNyMm93Zsv4VzQqv6h8EKxiXdWx3wkYDo2KXtv+edomEryt0
4smYUIkPbqGHNAbv5tjtPwnRhRL+v/0o+lvLQWhjmLoQeLT/akirJzDF9PdIRJGKEOsOdemb2Uzn
aS5gvLL6ivPxh6wVGgq1+A1NGRp10rMZM1k0ufVFkck5igHNJZFmr7Vce108NdEo830d7yENrdBU
Isxd0pU0iqR59sqEMwb4dYZp58FqQIpauXvP3oVhjA0HY9DempjlV2GxNmSbcggSwod6ZAupjTIn
kOJ1LK9zgPRWls7XHNc+YsB5latPDJOvUCCPlaLdYb9p99ailM3T7jvuWhQpjrGpsgKgnRM/NZb4
EgQew3aiQSrAipiVAmSObRdnHnVHhURAD6znzNZpUDsHbJilPQ16OO1rMbwVNWAkh+nBEJjHtDYJ
JcnGfVtZu7JL3yvV/EkD875xyciDkLqhCHkrloBks8RmxZJ4phVS9kVilGurVPEaTA9lU32KMD8M
ypFIpWU1R++XWvG9SnxBbB8r3f4eqjuMFr+IKRNroaI0pDWqjTLyJoJR/vyKUU7nbNBe8uVFSWEU
XqzFH1G5KWcq+nxJzohkDgtV3s+T3Fuh+Bxs5uxWsc8X0KYqso8KW/7KOqem3iGiTgo2pri3DISX
OEEubZ8jLASl3Vvj25BjAWBo+C4jMnWRK3zJPn9pnMlDAVZ4vYxtqPu1ij5UbM9WHiFQTg28PESN
KANFrpJa6bqJkAxBJlojHUi8SgN62k0stBldtQrdEioHgQmdrRLI0jzHArS8hsJMqTqnZ8Vt3yT4
1lXW0zPmAI03iJjjKjlUEmJzDXN1BZ31R2uV/Uzci7/Af7qkIqwmSD0RhxHAtvaXBM5EfhA2q1IM
HjIbfqb0dY1BPcWJQbczKX4Ba6tEzbqSmb11m/m5ThLik5SK7nq+s6DhrUGjHNSoZrPQUT6iEpVe
7VaHRJvZ0RKr4E3xQbdQACUy/W5UtVldjJwtXcTf6g2bQNN8hkpPK6+1MZhHtosGXHH2g0zdzHtQ
NWC8imIkBQptVTjGeztj8UoDnzbWoyILojnC54YPR2+zvUIcQZZAOqFmNyON5IsUIbrTqT+2dO60
uvkx7eZxjOslTioDdF+FjN57zImVXKEGqPwwig4Gf6gbDi/AKB8Nq/0uUSggkHAOasP/YSiEvSum
FRmShWsGYQiXPICJl7amM0KSfa27+h4yXbUOVAYgbXNX9PUROFZ8Zui4oj8kQ8cUCkjYeKFDAvAJ
Ya61pMAoYcOVXKzriGds4hSHYXgw234jBgcCEZuuvu8lJ83AhKSpvFaS6KgwCvEHu3oWifqjEU6U
kRqwU1llrqDJkXEaBL91EsBW2B7ZByi+OsWPoPLPoUFmxYguTKH3AX5bAB5FIqA1v5xeey6TeA26
WsI1KK6cedeyr/bCUI/C/cp1gpfnFIA5qvodDOX7wSS2ZH4M1OHD7ZBLiGa+DkN26bttJ92rcI3z
VA3bunJrXsKICy0mAEqHds/Zhv+OdNuQxUAzotLJ6UkbC87MULhfEE3FuistMpfC+lEb7HajJ9nG
InxjlSVdg2WsAP7K4DbT5OhjoACqDGbNG8bq2Cpuv7XdbhcUVPoWfEZq2OCsamd0H2gZRsni2tWL
3RycMTfAYGfAE3xgSzvEmYkDYGtFI1rF+pXJ7Kky+uciQh9QteQhTD4JLb7ad8eATJkWcY/t7OXM
6qkNvUEQUR10l7QMPmO7OmSuwQITjbMavJu16i8Q70K1NirA0XrBryW5CR4wOaqJu3Md97WmYyWK
hyhCznCmryLsVnruEB0DNGtlhq6KCGT0SD3gtLHaLdCc0Dfq+r7g7OfojY5dlLMs4oGX9PZGWFgb
I5ZTkZ0dlET8KrBX0txsSWXZia6IsEu650kW9+S1odUKDk1OFrDY9lp4NqnmoQ+eAm7KVMxPpWyJ
KAg8HdPzqqRBXpHS/TU6hMSn2qJsxNopvhtlyhhSKd/OzEEIg/We1VJfJ2C9kx1O0ZXaAFTioKYJ
IkdKqeS33juHKHU/oBSrU3aMbtjQnUjH+65AVKLjqEDd9tm2zU4ASVyApHdWUHx3FLOq4l4aAtEs
qb/UyvhQD/JN7+fXsKr2i91X2O9964rd7UFSbRc1QqW/6ndBuxgcbIwPXfyqIyFb0d9/DzDhQZ54
wFeepXB8jZduz3tiws5xqjzMbXkPQPGXpnXXLHoepTjEbncvXfNUAF4jMebQRvzFylrNs0tk1Gfs
zqsgI6gn0dUDwslvBEfgoItzagUPcr7T6+yuMdyHrLBYy5gvkZwvNdaEalw3lbmJbaiaP/FQHRik
tShP3Hetax97/S6xa2jx5F/ZZfumz+YR1Ja+Lkx/CWuL4mY7q8x7zGprdPGpssPP2jY/wSDwscMB
FOO2aevdFCWszRZRoguPuT7PachQ0RheOof98ax/Nl14Spz2w4k4SMZZeynmNzS4H+R2/hajhj1z
XJ4+RB7IBygpnK3x9JZLY7FupUDIDLxY6TOCuKd22LlSe1io90qkPA1GdXXsu1KET+Hg/nKSrl0v
IW9oRK52oXp5TWddzEdDwdOvFtqVxyWuO4NYAvukB9WXCfhpZZXuL612T9/Axq6RYFxjqCRKJJtY
mT9aXT1bOhnFlIA8NxMoNtMHur/vKIhOqqn8tlIg8HPKiMkxrvSaq34KGRykE6NOxjAlGV2TYz/H
hcXov0H6ESZ7xk27rOgZZ0WbsnkqK8ayqUqO9KjjuqqsM4rgN7Den4ZSXWfs7NPQ42xj3ZgpxXOY
h++ByjGI1fyYaXg10+JQ1xZxPM0ZpMx9E5lep1qvMrrm4UcPXR6i5KmfgkfyuI9xQ2RfYu1MtXqr
JnIBw/EdZD/yjaDwqPfejLZDD0k5IvS7MnZ2FowvJGLN1uKMwb1L1Se7o0zTqyOew3p4bgbHtzRy
M0QLOryOP7jMwQsX6quWQ1u0c+JbNAZfWuvxDGMP6pDyYL/D1N3pEEATTTsaar8fDCzZsuQrpYCJ
Cn3QRt6IMHjspjNjVr+P4wPQiLXahwcDLVUuyMmr4pOLzyvdtonyFOrOOQxugjKeKniReXY/gKL0
lRyLTbDXjfHeFM2GRJQNs+bDcnsWmLhIw6Ecn9aV0t/bTJAyTd25denLzHrOK2QFYXDXF+O7rYYw
H5SvICLaRwL/NYYKbRQrFP5KqSgcVNquNp2Bv3maRep6mHggt69RM53xaoBmCyGuv03VVufN1Mke
K1L3TRvRyOriggV6o4baZoR0TUbWpTOwIY49UgL9ScPzRfzJ2nISL2nKU5GwG1Ztv9SGq3Kc9ZmY
lK8ZmaBLiqSto9ef7sqw9APc+Dqnh3gnsmUX2OXV6VuoJOSCzMJzPgy18TOXsZXQfUB2Lx3zmyzo
DwOD7yxt/Lixtqow7+XIV2fJKYPqa4fyTh/yfaznfqWfzFY9lFbsz0xRCd6dB9sXaPWSsF4v206X
oNTOnQ6SAzDAm9epsEmHbayazDyDk2E7mADbw/K/ujXdD2OxpH4h/Nc3aZdvYg7EvlTP+cxqYEIW
5ZQnR9rn5cXBdOXtb9HrFOsuh0fQ5Iflzyckz2yeUbsd8li7OKV5lEQPLJ+CQ8WgpISQ5DxR64HJ
IcJt093ZxreeR08NEkqn70GMBetSH7eSwM6ILfUgpl1g2HeLtBfu9XVkl66SqEgiwsqqHmQ4+OQg
beuXuCHf20C/UdsvmaJcuCQ3NZVJaCk8Caot8s+DC7DRQUJY94aHTPib42nnIixzmVYu0I7ktHyX
Jms+poHVIyv0imAcVH1NL71e2Lsohh9LpAXptNiJF9+bW/1ahPI14EghrTO0vrWsP9NNqA+bad6r
c/DglIj5KiaiTuHrWAmGaDgOqlwrlusBEsTC3i0ZOF4DWMNo4zvG1VrLbpMPGRUdUAsQvvzM2UaZ
uHzGLsDTvrE4ImnAmsVRCPU4jt1rk81blmCMjPgEh3lLKORq4rJBK7cpeqDWVKFIQksDL0jV7hTY
Jsi211kRn6TUeCAF+zb4tsdyb4royAySYndV8h6KGBbjpeXr4VBv0qnzohov4DhsutZm3cZ9uHTB
pXMXTNkLqPUjLOldFE0AXk2vjLPN0PxPjs5jOVKkjaJPRETiEthWUd5JJa8NIamlxHv/9HOYxW+n
WyoD5GfuPbc8dKztUjGeCWBisFlcHLStSRi9CgW0WSsPYrRunSEvhkckGlrUPI0OjCdZy7rQZseT
ZrKrINQyBaWC8mtXC7KWtHDHyXAWAU4x8vcqY4uymGqzuRSQUlMNk94EkJYbH2MDgR7BOtMo4k3t
YEdEYqDsHN/JdNvq7UfucF+sOK7JmXVQRUSnzs73GPvXwtEebItSW+eyT71TG+J14Xp2umwjeIVe
15CZqvYm8r84wjVQ237O0A2r76Sw2sYeeHx7ZfTThT3NITPYw5DolWqQS4t9EgxA0iwUHM7dneRF
8sBsBSkqNUxTm3SCzrl1LHZsz68IKG407zFHOr3C1+IjbucZiEIjAhtMpkGvs+gqpuOUJvDUkTSl
5oGB0ZY0pV2AqlrWZA1Mkd90xtpbPNh0Pxb5Q7MINwbX1vI802lxB9zODWgafSFz1N8x9p1Jb44J
KQDLB8G0Bpk5iVUiw3PsbhmUs1ES6VtZ6Jdp/pR9dszDcB+iBFl+VOhMe3IoQNg0PCednZmIHdpY
0uWAu5vlPTVfCavaLc9CKJ1ANNrjhB0Q5Oo6sqILk5RHs5zfIbvSCjcnANkvARt3f8icl9FJN41y
rxhn761m7CxzZxYplNcmhiFPoWhYJgFOqUd3wRgW8vxe5vUpra3PMme1XcrXnEHOSkzFbw2VeW1H
+tnu5D9rqNddWT0XlgUbOTMIRZ2WijZgtdvEHmyp/vP/f+bo5CVMmhXBcRDrZHzm7gKUMpvduudE
INMm2kp0qT5O6jcbd//KHcxXpf2VAH5XqQsOnEQJGlgTNt2Iv51BsnbPh/kVYT+fwkjP13h3BjR/
s9xpen4mZo7NrMteTZ9RxkW0UuspwoEz80rrne3BcihmOMPYf/QqajYO7UlsswlFlnAyE3RnmcfU
rmpB7icTP2fs+1utuQvOOFqhVM/3cuh3wjM/5wR3ZteQBlGLJ2Qsf5a2/PI5oJGcuhy7ufGrt7Tn
U2TOKxTg7Ky4NddVw6NNqDsIk0e2in/llP3OzOnWJWthfwSczabXPFRa+1UjTWAkFOn83ShPDQ7S
IPNdxWq1HnpmJUS9rySrFyR5uwJ5Gc+ScsYVcsbZvsFDJjGXTekN9MZp+U4dI+QsM9PfEOb/2h6c
O9K+3yLWuAdnZkapzP7MXtvW4RJtVPNBpcj1636EwNTdenbEzAckuUEhf53nBf7j3nvpeu1GDRiv
LD5exvoo9qvoHS5KsMZqpdZDiyKZ/I0R9U88mJ/e1N8Ahd0dK/ntvPGGf5fg2i4nu2nKfeLUkdq2
X63HB6kxX2EwFDwrC9UXPhVPdf1amC1Xox5ds+QqTFGeAICprVZ8QZS/l3D+mRWon1aSwlmL7J7H
N0nBhHqQDI+KTxsn+V6IBNkMh4CMoyMT3XyPwYdPfuC1kAQU7cau3UknCdaIeyIjxqpCh1CO9HoO
b44pISkiS6h59xoxMOODstRWX5JTIPpEG20It3KC9GQP7yzgDDSUROgZxEqtH4OJQUZdpg1IXPU3
KMv0Bc/ztVPlj71GOpzmHZo2ea2RZR21CsGcFe0Kk3TcGY72CvAXWBNdvmuqItEy8wgv7zQ/Dr/Q
HparKOAdlEhYV4FTnpDL7sa2/naj+cds+Pa9utoNChB4vNPrELh2kl1ayctWCqUuFcZzIR8sJauT
CLRNlJr6qZbox5I2Z1HslVtziv6mufTN1nnUyP5aNR5pCY7HvWBj+FOsYcBgszst4n9VRNvcK5tQ
Dpw29cj4jT0voW7V92RrSEW2rs4fnaF8wkDgIxW5do9CZCo1mgV+JZZs6iRw9tswaqONw8aB0Ykj
/CCIKr9f+t9aV2sp0E5q26Zy7q3N/2Yrb2zmjr8+KIIH1TDt85AmcJY62IDM8BjLV+/SKJ2jfstH
HU865m4fMgA3HOT0VWnGnKkuSMU+p5CqmKthBDz8/9U2wZD5tnAOMqSvqQj11cr8F1n0Ddc/atyS
j6GN1UcECQKwtpatepEEp6aq2TMS8QDRhbFRTIxCHf+I5OBk1DnsXLm+eSplxpKjo+Jf01pyFV3r
PbF155ohBluezKOBJw+q9Vo06SUFw7Uq3WOf1vMtyGLnaHSY7u34K8v1aociLGRj3GYoGYwF3abj
mDSQRMnHMLQ+bZuha+0mJ5P7WFkRrRI4DB6T1mfX8kQoJvkZ1+U+qcqrNvAa4SKDaMaHB8L7Ir3y
XIYmZUOFjCP4C+JyXAkLxjYhXU/IQCHbQM+Hs9Lf0kzm++qnJbMM8pB+wvPhGxE/LLZ59A2sG/Ll
KEG51BOx0BH0ltcQzvh2kSLynFdcXJa+XB5FOCI/YuQ4E6zLiBV1UC/zXeYyy0xx4/Z9+qNqnlB6
gsusB4HmiqM2l+na6GrkJNlvJ8rfwBr4JDrExMm8SaHazZNVA91ziW8uxLqLrHxftDWE6mUqKIMn
xhwcZC1d0chyniSMm0gy++o0qbmzW5P0vFj6rtvei2Vtgo2hhgaynhNEhA4hlIBjliu1KY5x512D
ntrBzMff0HUsJANi33nQbhJTNdspZR7Wxj2Hv9z3xBwzMOdXk5xzniqYUBUfUwUrfF21cKr7/qlP
XZ543D7WLK5jmhCoNtzwZd3RSXFmCG47Kfm3zBwf+T6S7Rw5kmpXvdLbU3fkfPfBFOtg6VR5NXIE
RlO461pDXwdV/xYx2ycQkindgPk1NLcis5EOJc6vFxjUalOylfXo0MCM38vaay4Zl8pYeHukpt7K
G6Pcz0mJCByLyaxJr6I451eYpraCrRSgWuvD64fnZgrfB/xn20ZNFK9o1aIifPYUMsU+7KMjYg0K
HBsLSz81XwmIWj+un1GT5D5SMQoQOV7cav5pDQ7vQObAe+qIZ725m0jUZVXTMpGYnDeYff1u7LV4
W6JwxE2tcQpleHg0mCpKbmPdPnQDD+nlMrHG6WZDfKVt40I2TL7+thWEdUAM7rTkWU4O8QsCrZdH
TiocpmjTj81OJcZtZIu5z+LsPmvfNrnFRGaMno+BfjzacAkZeWXFJu0sAu+HXvktImcLZ95+6J41
XdVnNyzerDaxdvWsv2tmSuhvgGtDzCpmqda945EY10RSyquqm+/AGEkiYWW67zTnsS2VIP2wFOco
ct4sZT4NA9PVxEPQPmc4UDwzAw81hQ42BIZ6cdi4kEIPE8ORjZ01jFIHKuFyMpMtOJfx0RswKzYs
5liUMxYtdePaIXJ51Pus9FFMArWj1DRCnYmIl0pfU/aqqrNurWaWJdqU/EvDTmc6klyKLn0Xc28+
5Nmzg2yDiRPm7jzy/Bx99qqQjnWsxY/tRB3QzJbLDoVcFS1OCUUIxkiwN5vKbFsNQUSPgGDebVBG
9t2At5Q5UJvHj1YUInRqLB8k70yp3I0+It9nT5OkOrcVeIrpYkUsCWzDZulTZc2azux1LDg8w3ZJ
mRLtPZxokzV8A5wMOW1sRAdfBOGWa2dcSTWgjCREKpyxYbaO/eOa9B3zvARoSZBHTJuCwtE5kMY1
wd4k72UkMFQo73AA9Vvs63IvBvVg2MjsKut9TPAZxF6IOao2n4e8KLFoYdKZERsmVeCs8eZhW4tO
vcXiTLbFkcdAE8/nMjU+lWEGW8A4W6w7eDeTma+IVmxIX9qe2diE7TgjT4eWfMLz3n7Fs66fzY5V
oqXN2yDqr/MYsy0KPHxAOS1nCjZxJqjmFbp/yATSSaM9CbDWfmw4MAxbO2kg7SiL1EsxmpF/x66p
Y45BYDxygmLFZFQBgXPdq2K5EzbKGD+og6ah+tTS6GEqoW17Zag2+qhBa2xfbG/QD2H/4sKj2hB+
+GY2wNvpHnkKJfO7N+pya3ZQ2UDT0LuOLXYa4Wt2+qUbbIbCwM52lgOwZgld8MrFKd6+m/VgbEJG
cz3hEjziXXz4KQomCGu+1ZBuKaquxgjG4Cmp6RgH1JdDjUIKuCzOB2ve0fUsu2yK0pk56lBzdEYa
mrnWAMSCH6pnBA48U+i4AqkUhMPqczQ6P2r9MiDpzckNE8ElyvsAh8dWaON7MJeOP2hQcPDYXTR2
6UVhNuyvqw8RSvOEChCdPOwmXytVsHVpzOak9i5xcyZ9cj4zOF0lVkt30SUI2bp/iSSFIivj0He5
BLmY6n0jwy+bT1ZaSbJHyI7cz86+EHG6uwp7C0dPuC+zA3IcKlbZhzRSwMbMrN+MQoX+EDckK0fG
gci74qS5jCedgv3fRJLxJPV2LyH1lHbMZFhx70CbZE+gWEaVVAMlY1QRI1+qTSIovd9ZTzlik5LP
qfpWSIe2brHsuZR2MA1k+Z2kWpL9ySip0RrRnlKjeWTzUhzG7E+P2w+200Recbqtjdx4Krslbbil
9fHa4nvyLoilUubOurnBf/qgExZ0VoekccNjFExnpMiS0ioigI5xYFsKtQ00+23RLWIjOQ41yV6m
lVZr1cXJWRJh1G8yRHiXmt5u48TkQmDSLah7/DChVjDy6OCROF9XWINp2fZFmLWPYxl/E/EMMnKq
dCbZ5g4S2ug7szkcg8XMNqIlq03m7c7AH1AFPn5DB9pRLkQPO53foukJ1pf0Segg7bxyrPWAfYV9
6F1Dq7zxjFRutWRvkJkOYE9Ym2kayeKpBDvKAOSBpY6OnTQr3ku75Y2TZUlnYwAJkzDcTp3sNw4n
34ZHPVVQA7+pxO4W27kfmATFB3N8J2vt5jlTtO6att6Yg3ewK+eZuJxiMyRjug487RyVhbOKLO4F
dwTpEVulH6QC+rCRHsWY1uvZsDGZqp84IZYplmO49opXjlGJB2o3isplIFFVayd+m1BYHyJtcF6J
LUYWi1STgBc03fBatmrAqpu107yVRvbRd5m2n2Ye6m6yZCCKfp2g1Ir7omJ0oxafl3Xxqv7UKYqP
0cXOb4RiI0Vy5ga0D/TMV5d86X2D237x+OFuELSVqeHMexQQ50ACHMhcB2yCC16gle5zhYLRt3vg
dEnY3gKZDftKFSE9b8Qqoh5PDZwQXa9qbLLsEFkonHUEyl7WnK0RhpVeMuuvSbj3G+J8TUIhBie/
eswwNjkzVisWL0ZDiHLU0mKImv9WhfWLZiZq5zAsgM4J3Lln6uG5oQZMip+WVBxZVp1cQkC0Wy9I
NrWbyeM4k4qd1Gw0mCc12zReHL02B3wrbNRHSmxqDcSwzSZnZ+iMZ6fGRrvqcaKPLhCGumKtZAFb
BHG1qaWCxgCvWRKeTPc7LnOuwA8dEGF0z3DlcutUkVPdZzm+QQZ0fjA+sFaDH+kMh9yJ9oHWHuKx
Un7QZwRVth6jipaSb0zKDxs3TGqrZ6aRCIoa0GhZYIQbR+arEDUs551JTrdhXsiUevQUQu3EEfHZ
MMp90FQza0kToGa8bpfquIgF6Jw2dMmY8brtULjsUwl1YgxbYoIMlqjJ+DtglkzwR0PGmfGvgCuB
0cij/6Jip+nyGpqeETSBUdiMKSbbH5fMa2u42F7x4jWwQPGcXu2qWA9WYT7Z2Iv0RG3V0vcWAXsL
IsUQ5pcXAo7He+9pzwZ6RyZHrFOt7YjdCriIS4ppsrfj/Cxl80zRTKT6p1NLHkHz1SWKBchf8pZC
sQG0SwKYjqp3loiP8ln6Zdn94ssGXRaPXz1So97SCXay6eyIEQOsjATI5KHosf/yhRdFm3y61wAZ
oYrYP6GpE8/q7ajM7fSdwKpxC0YEkYyOq4Re5mOsFntcWbNxdYiRrrWRGkDdTSRUq8wiR11K7jlU
W341hqzweyzQFOu7dHSJu4IaZ3gUO2R3NeseUySy4fyYRqXG3IO/kxc56VVQ1jyVoKGias8KjJkN
jTbpQ4wXLIogpz4lJEBmwvZuCkheAUoE9wDYNc+Nf6wOl5k3GbcoS567udY2kyaQfMMKWksma1gZ
F6iua59IlSQ+0DuJ3MTFAFoRcjdiX8t1r/A9wdnijhfKPlSp86+Iq2pfEy69Cvuk3s3gZitjWPcl
VY3Dp8njkwlTYSAjwq3DJ+HVu9JjaKLxO/BVBwerdRBkNTULqCD4xt31rmY0W4bTP8aRWx1F2v4q
zF4E3y8clHY6MD25dnNzR8PNwLo/NLhNNrM+vYku3SDwJdessTsfE/lJ2tPKFBmVops+WJoT+IA8
mJcy+s2Qsrpt6Wx1gVQLYcdBptxiWe0XhsXLDfWXmUh75g6Br6U4tHtZ/DZe2AOPCOWRwD1m5hty
r6tNX5MuPinzkfjclWMzjqYENPdBYfEQaCie5hnPaoSlXtb5H1r5Y+FWP80Yv/ctK4NF2cLTKw8W
k28qEQNM2IfRAO4Jkxq2df5K7Cbby244QEI6zIjyd0MxXTSxcW3W9BZSKWrmIWMfkAa7vtJgW+D9
30yWe5jmJS7Pc+ASj+dBEtkRsNqg90/xDfKsXpuTdi+rdpMsOGLCWLbpiGofpYWxeL8YJYbm5whm
HX6qek378JS2hn0esuTXIazDT6fA9qNCvZjEGK8TNy63niufjOoX5eUC0bL3zVDty3i4N0Sg0dMH
+Yap6Dq0CFbJHCRDNIWkWbnhSkdktklZdJWJ6jZ14r3Ylnww9RRRXs2BnHikp2ctwB+V9bu6FS+t
+z3mjjgqXYiNzTZUOn8dvg4GHzb76Dk8YHGD6QPxe2+ClLbZjpmSrVIt0WG5VHxOQQxdVil3+dOP
YQq3Q6/xMQwVtFgVwqix54KJsm+5HEds2vptrT4yLfwQlIGY4q2ztHS5fNZyO1XtFrwu88FpUzsC
Ymla6yf8/e/lYJScQROhl2790RMbaQYI5AyJM538ixYmwUdCf7qTJBjCJcIv6oLsJu1PYAxBdBWZ
9h8L0wdps6xC66etkvUYmwnGIpYzbbm2x+iiJTojIJ1fNUeRvnKa0OKOYcjD5GKZYYzUfpzjkZss
aZ0cZlg3IqbluKTTjehcGxtm/mCynKqk8Q9aPTSsDhdMgfNKZNFKJ3CDhC0aD+0jSNMGjSFZerk3
Pks0gLSrN51RnKnc11hFEM2CX+wAs1F8jBrKIKHKJ03Chq9mlqF6554KAJX4nI2l8mACoAo8EvOd
J1J/SI0CBmp/AI36G6SQpzF61GLiNKD3mp0rSVlUiFScpqCfFV2BE6gx932VLCs77WToOtJ2i/tf
A7PLY66LtnqvsaWdmDDEx0lUV0Bw8CYyF9ucy2499P7/bVPv/GS1HKEuLPIK6kjV/uCTRg0J22Om
LGgD4wJglo2Ol8Hr1DkGMZavTK/s6LUQ8ymWl5ltsX3KHXriyiP1k1/JlboRGhGvca6/5+CGYdvc
e4J2OC7Kgm3DvIobvpaoIZouEMg7WDHs8iXfg6YaszGl4cqs2zd6opII0WcwqIjiVKKjLaHrLxXj
2RGWgqd/uabN2C3uT9PUcYKrqlkbSX1PW4F0ouLdJuDXhwD9WITZlJm6u8dIhyhB9/xZK/u1qwXf
bN3NzUCfu4UVuk1cSgs9+sk0G/Ou4dyZUZzpOxh16mjAhvyNx9UeLdgfhSaGEUNeGyioxdBuRqIs
saqzA8ahh2/Yd8kXW7kz2BhEVN5g0eOVAczRdDeOY+h3gBFXdgQHOVAo+QZz5gGP6pBL69QSGoH1
s5IbMojxsU3prk+jNU0CU8eYUL4hB4UjeCigXSLCmGkTQ4696NMXCs2nxHM+wwYBlRNX761EGCr7
6sgKzZ/b0MZpxxFOrMIDmeczvfIhcdlUpH2hrzsLBZFqgLLoceDLOTjo2fgiWu0HuhIllt3wGXfp
XiV4vHObd1nRCrZT/sh0qPVFCWzAQfOs/tUgmf2ytTR4n9FHA2NhM2GcYoxn7MZyCGn43Ycm1Z2N
g1MGHK72aqO3zOykZ2na2GwIplshzdeS2PtV/jiBaqUEFHzRQyHXdNMgD82/dvbeu9jzJwEnChdo
tGoXuK6p1yBjUfeBDiZFWTr7HgoYYofubJRkP2RBgrQ4zv9ZE4JEtDrPVqNORoBVxgRFuoRPDKaH
Cj1heCKZ9TJ90FYAYFZmaD321qT7TjJ9yT55QWC0Jn9gU9YVUSNO59s4/40Epd2o0LvjIgw1aqNg
1g8Bka8mA75MOhdAHviJL1r6JjPvUwuR21ndCl3dvyll58mQ6A0dU4giHf1czCW0brM3p2fcSN80
0gzMxLB438NcbafMBP7Ue5hdW5gb8V+JxHQjyuBjIv0Ncys2sfhu1AX7IF23NoNbnSpkqgrKAd5i
cXURgJAcHK9Ms9gFmn42BFyUDDwtLWG7Mir9LRmK97IX74NwK7RQ33ZpP7p2hM2RGmNa/k/s9N8z
kRfKRsTDfv0UVKjOjJK7wy2rNbYZNgcJ1AJHJPBhzfqfK/WDVyWPAbLUsIywaS+vQcThCejzsR8D
ZF1xs7UiltqCcb2iBHCZ3LUVuo0aftLYsVJH/KHWuug49OgJsyJ/Y9v0DJoL3BfYBMYVe9pUKsow
vAuNMhxDAgIW+eCCzENOn1wdzbh0Vn6AcPMDqmKa1D/Z4UzowuQ5a2LBxn3aZhHG+qlCDinU6yAI
/2ys6RqN41uuuAIamxnP5BkHy+hDv9FN6DgPchHYJD1vqiLFlUem8SThqje9vgqljNZQ4EFnV+/O
DGP7wIH4nRkdNByFlp1kcyzf/YcxwDvwTBYd2gywEVr/Oquj13ywT9XQzywgHJwSzXmaKBpCIqFz
oJ/2DPDIxqLH2wwjh4aAXBiLRlgv249aTj9lUX65nJ4eCv9IzIdm6h7yBitbNXwBnwFg3MyYUCMa
zlPQohll/4qSpQ8+W8W2sGpOhWBDzRTJcCMk6NpP4kbU9jEqKhLHv/UPm6K4rNW9SI13paj4EkE3
P1T2oXem51bIi2unhk86BcPFVLdQeZ1DTx2ACN6zOTkNdCWeeLZQGbL7ugxOTVcd7KRe/gALvFuI
OUYG5OHwyGT2rehZ9kkgVTQ+ZMjfLEA2tWu8yJzs0zb+ZkBUkdlNWOJTpbfXXO93FaN1lTR3LPmE
nDaE2Q4d0zE9pALt/2TQH5RDCkMaYOqlZ36akGNrenZDUUIRmct31qZXNJiPDr7lxtOuEUD4oVkw
I8pGwIRUVFbyq+86lLWKPavHqaRnbCaCi2FfuGcgqS//EJIUzCCb1mFPefSKiFWtNPj87L8xATQK
T2er9hAJfmfN+qwjee6jvy7Xr72OGTuKuaQne/7QknjXYSQtMg5M1tPXym6RjceHqKZqbAb2mM34
BXgg2/z/lgcSEGa6/a6JDlmrY2hPtRdirhdXK/78i1CA5HMBRPVC4nAClSpC/l9gXQBl+ZTNW2N2
viLaEr5pxdScBI5lQ5BCpabW4GLU3Tpem8dqNACDxNl3CH7f+D+JvkT0OLbe3ixDON2SQZWim6Fk
4MeanwhqkS3z3HANrtilJZtaDkF0CcxDAj4vy/hjlcUcQMTHgtNoVeZcREhFPgOGhyQz4Xe2FfNV
t/0n2vAURLgEx1cnJQArKNmnT711yDv77jmcEEUG9h7LEUu3sbj36U43t1j/P+1YbZwa5l8ezr9m
a6GTtuZjE2VvE4FPjaWza5jZUZOKsZpJvWWezUkJBSLOWNy6JtOvYuH9aeM3mxHoq6gqB0YFdCP0
HZbyntNIHoZxWVOVNxyUz5NRfkf1Qh5nyCFa9RdY8S1zrY+WPRAeZr/JOywiGHd4CNlEvKgHUz01
HbCGOqrXbV5zUHYkpFRDfjOD5H2Kq5IBZ79JdY0k6G6JPjOqe2ZU51bpXJEUWSjVY8SSlrvWHBoG
il2otzL9C2yCHjLmRZV9MaIIf8c89Sve360bw9FvGruCsB//WdGAyOF1qJJ/JaJcOIhPnTf/sJbb
DqJkagPrjr3yv5LTJC+zrZcLOuYZ6TnqrU1hYmAy9pr+7jDGdfV5V2b1wW3lwfL64xJtlSKPWksw
omZSGTutLt68rL6o0WNcKdsVajF6QqdCUmRQucbtLXY7pMB46lbOyJ1kCgcxYrLrZQ1qYtnX5y6b
9+gtCJ0XeqVHkx+bWmTNFk74nCPMDyCqsSMime/ohPNzHxLJqea9Pr8MaKKR319cN7tnNTWlmxm/
bT8CKiaoWtcwURWj8zhot9CdL3alzvhFgBLzU5S9LrP55NrjZ0dc9lo2DIxRid4E8U0VvPkVgbot
3BFW5o5HxmbZoNRLbQYNFnVZHqUnNLQ68xPNc/95bGwPo1dy7bAij5p2Xcoh9NuJ5QXcxItjQioq
VJNsB8u6Ys6l+7b6rV60z5FFVJHC0wQE5St0bYBhfOPs87i+5VCu6GivVu842MECSksHuCBMdsvk
NdsF4QoMgda5A0uigTIXhd0+bMZXt16eOcg1SdRLX4YQPnNCHE5s4XIhJ+qshSNBI9U5a0MgjIwD
9Zok9SB2uAbz+B8owOcIJGTLdriuPOCEsLpXRRNSN86vTfNBBPkJgtgzU6i30izRiBXFp0W6+LKP
3miJ/YCn7D1XN0gsv4xtYqP5aZzxK8+dM0XUuTEtpsqos7MqOZt9cIVNA6dLBi825l+/7uDQuJzv
niOJNKWZSNz5xmD6SPIG878+faIcblZlgOKe7nzV53PAHfqedkHP0c9QpdQehiL8cOxA981Ke+46
PpExyKA82EGx6bytKUECYls7ZsyH2nrYjRxOaCweK0CD63ac+IDJmqU9Gl+s1jqnCFC2ANxeQ4lI
wGafxKcM7megHdWnBlaBGx3k3P9bXt5YqhdCjX/1EkjlVHZXEuUoYDpKD3RFtQlzeEyIEqirT1RI
xckyOIQWzpQUsLN4Mlao22cNBtmhcFgeIx4ItpL4F1Vhb1CLS0lLAb8JtGNW2gdHwXDuELPy7KVJ
5lnqVJCsXOYpcnxRLtp318QOwMjW3You1nd2Qrpch4Oiw3XdSawhYXLtyRIg0WUdCpf7u+7Qg4w3
QxvJcorAHbl3haPPZ5Z+J7/ku3cYn8qGaUFPX8Xi06+WLs2zbHC7EsnABxRaVK8E2ePBrr+0Onmo
GffHEtrxeLKDeNwikPA24ojeKARb2tPdh4OzFgmfsFkB0pq8BVqtkYujLHeEISXzDeVDZY3ZZhiC
77HHsMb0SPNDA6CzDkB947BDdCs2BQygwf0VvHbya3lUDqeYD9froSeoMDh7CQbTOYHJVLjiXAYW
dwChP1v8jss8jKOijO8omG6JgZqtwQi16sQg/Xmwe0CYzqO5xP6ZcjwbHmheIdY6lNbeoD4UBAVu
WYMyJGBMgnkAIYyT/tl5xxzXlGT+2e+y4A3RhLvryjG3oW4ZuyzPzpJ/NKLWodBp/0LTuS3/msER
guJm1aAKke9IOGMqJgg6QjNSG+cUPCC6PffOuXKhJ6FDdVnNNagRjVF+pjrFoeWWnd9n4XYJd5Qt
cIRcLYWNgd3CbI6mN+9ig0U/5CvUWqiJDZ7xgEBA101Xtj/HoRHvFl1aaPdnFLOiS/6R/FkAYggz
v80UCiI6b3olP2GXPmb6CKKDb8EezXAjOQySofzJAgwrhvqGVvxPZcaRluoHvugqLePnrI/JTgkR
yCj7vRxPhcZOvdDnc5c45zjst0aQPi6/Fp32dwHnDUDODZMZ6iioEkPG9zOw+bAJ2GugwMwd5M4Y
Ik0xWT8qZ1JVpt9FdESHB025plQzUvHeKuu0VM218afN4YsTVT+eYqO2AE3Qiy6vsdaM36hMoBoa
jyUD7H0L/sRiz8qEaR/ZPes7gLokEqARNKHfmFF7I+noCV8C/KMgmNewQGolXmImsKqcngkE/AGI
tYtzwwdAxARGxzVYgZZHGtSyMTTO82g+VCjuGr345hYmeiA9eIO4sD69KUcdQUM8GWR1rAA1UTKO
82VkokQuQFz2j0FGGxZyOQz4QThee980aqxXbnUtVfE3QBDv9HwFY26Ts3RY6U66nUEEI6CaPjFY
fLOJ3LSd/kp1tNVm68ljIFC3jA9KjtZMxz3VvS//WRv1lbt73xTMDecApXan/CKAxebME85Ks3kf
Sg8uN4vUWdeeFNtWJN/OrmgsAtmwAq6FFXEZuZnP1uqeO9mIGr/2M0bCurou76GuL7ag3y3q98ZB
FwRU6tY6/avl8iginIdqM/qh8sRsm0Ic7+uUUiUjG8ztOoawNmDf8rvK5N2AaLmUdoL+V/kKFlar
whtpfkfSVSGaIVKC67F33Bj5nOBJWnumX8yoTZfP2etGuUo73NhDk52D0Libk36OXOMZxc6LiWVV
0+srfNMbLFMaiSB+XN5RL/ttNoSnPgSeZMy7wH4By3Vm/fPdxPIJ1f+hyLRL3z9a3XToXe2jmX4q
URNvY703Ltt2u7IeitDdu8ARGwb9KzAjyJg8NNhd8GF56VJK4DEPZMLrS+6SRyazj/4zbrzd1KlL
KtHjoc5fTcxqJrAr4JlaH3yWzeacw8Qt5CUSMMdMuTODL8fBVVBMZ5udoLtc00Ryv411tvfacDM7
8kHXcYPHzcGevWPvdZeBdoKAAgAfzY19y6FsU5R77H2c8cpeXccHlzRMMkO9fh7YKbUM79uweFAy
4vSM/mPvPJojya4r/FcUXCsnXuZLGyFpUd7BVwNobDKAaiC99/nr9b1qipwmxZG400IRM+R0owCk
febec77DDKu26pEMm7Vps9ie8VVCsmNpoJ30EV1K0VMzR6Rwl/FvUxkOa3xxIkUWPAH7zJUfGfdl
qx/SOX7pm2praxY+yUjcRwMiJDpb7NuzG8tlAeChh2faJh+tz8tXRrT9mDzOzUCfO/4+oN4xudV9
ZVLhsfCXPbiKcpUXZ8NfF6N1V/ZIth13rNAVDygexgGZiP0cV8V7yYI9jXhGBiNl/JfezqCjvChp
d25cFI44wL9wXX2InL5zVRPyOH1EiErg6/YXgcooxYDupZSw/GJLmKZYFF4oVpFRvWSULTsL1DCB
f+46pj670Tqs8fTZqXdZzDHPo66T5BRQkNYbqoxElqpc5TMZ8tWxnA5mnuOtwraQG6yrozSEGypw
r0v5GbNBJ42gXlP8npcemq+OSEvEkytTM61lN7qQlkriA7QIrY7EXjDgishl/jD3iRpOSiQtMyUS
nZmhIJEsDg6ZRJIkO+KkbJiByZ2rZcEhKhhpgGogdKTz6cgPPwkp1EttJyASLwnUavn5dH8j0kLZ
dH0rPP1nGPT/U1vOf0xt0W35pz/Atty80878PeXl+vmf0Bbd/M1StBLPRJpi6KYLgGX4bNp//xNf
0V0JMMVwdc/QpQvPJcdwHf77n6T9m3ANKRiDrlgVj3ighlWT+pL1mytsg5IjBh1HQm75Z6gtUtFk
fuG2UPgEpQIgxjUdiyazSv++vD/SBWw4xH9Fh4e0O9F4dAqlUoK2m61K+iiNPaytubo1Gxb87iV2
UUSxw5jClzS8GPLBEg21N5aeecb7E2+V2oNXBxketUFUMbV4TovkOLvhvoC5bh5G/xu2mAWjh/4w
o89xu3fWkyWvVPfuZF+iPfj3OYYqaoPFIWV7SQHNWgqOzMOqNy8z5+SJx5hId/9uKn7MzNCEEsQU
w6keiOw4K9AcDIiSiQvjh/5tbGDo35v2anRYxJJoZvuok3ttEVM7rCO5BZy2tiN2CNDr1EIOJayM
CcFY0hFmP6Yybe9LuhkjTHyWw6qSgFlo2qjLE2ojfUUK8ZQHpz7ZEQJ3yLNkG+ExtOhLDQEaYHmT
CByT+GvG7NVNPpaVkEh7UeQynRdAVjR8D0mu0SfjiEg1QwbFsnECz3gjSF/zDcYkvMyugkhZCGCH
JzeNVxbHPfrDZjCcI51x9I1kBaFm6yPQaWWwweV7DKpwLceJxsOnPlKUNsF8+fM+n5JVH0hiV8NN
h9WEjjQBvNR5+2qZRJeuOgVISvB+9JYytwAlIF+HJp9E/4zSN2UzTje0ahBbYZ2Fobr15xp9n77Q
rOcxoJQfPQzxi5UAM2eLB/NVh7b3rZuejV2MXDd6KzCnNu8OVSjTBZ3OqAvTG//Ic40+wtAWA4Gm
mfFsIfot9GeOSXEM/YJKZfWsjjIC2TGhZSDaZ1EEVE5ZH6P98otxQ3AytiNA7SlhGgyNbaRvszFe
GfEbT1VtkZRaxKsI2bHBg6rwuIAG6rKnf0blokWwy42qLupvPHC62aitLWRrfROgxLr0VGTCkFgP
zIOV9pFhghxGsnEBBcXKxW9y9w7E29AApX3JYaXclqaLlXZu5dtIHqNhjVaPXYi2wvpCzWFY4Tw3
C1rD9VvRPDftRUfraxbtonZ4IHi8BrgNsycWGb9GCMLoUbLmSOLzQifq5tFutholDK3/PhJO3sUa
LT9su+J72xz0mpsy8/Dw5M5RgxIXVVLDUxtY7DVBpRLvE9jPJVYP4QEP5k50CDphF9P0unTtbUVB
mjo+lYO9Vz8nQMucErs0z0CaISIbQbWqij9BPXJckeRMTJ9UCyJY95ykAkX4ZBLQKGJCWtXWiCN6
JMxixAOJK4pnRf05avmzvEADXmAPwRkmTpUGzz2Hew1cxqAqMJHeASl+YaMKM9Wz4tzjV1x2SjQ8
o14+aLRRtP4mjC+/G8T/G+Ce8yvrjbFXjY2WMCi0ISsUKiXu92OjdMC/saeg3Zp+NUW9mu88ZcdO
5TIZeOQI0uCpzzLFtVFnRpczNXjVNJKU8ARly3ImFpA73gt9P8A9XKF6HO1y00t901F4KQGcxCJZ
WVTFwzLZuuM9baGSqmRbq8cfE4VQ6eX6Ip0u6iUbx+s70BQPQtyTCbAgt3ABy3BhkqCahZeUF8gV
z6aDkQaevlooRVzE7tmfGnLTaQ6Jixl/zzY+v822D1VGBbe+1NVDMxoLLb747LNRIS8iNu90lOh8
gC94RIyIUmH7x1dX/29nnt9d3b/BGXYOtb3C5OrO6TfljmTllElSP3hHnRghJd6MtvqS5q0W3070
KieT9Ir6ROl5/cdHwpT593OgKQ3btRzTgJImfr3Pea9p7tAk3OeCyW4DyAmoKFPd0gQ5ywbC29Do
AaSCk9lrV/5EYvF9Q2x3ZbDKXRcFGr4tRomk2zbiSAeZhr9RPiTFHZuxurqUNLa0vRbxz4uUW+BY
C2HvSkEDrLv741NRs/VfEZHXJ9YT2HEYMzkb11Bn+rvZXMbSFcLFF5SxBPQ+OvjZoCfAf58Kvf4f
UIgKs/b3vwvQvwT+Zv5dRCEZGkj2x6xbDOYGdjYyrbTfdN3WGhfuB6rvPz4zT6rn4Zffp7PoFzZr
JQEhUjfU2/q7cxtcQrQNn7qfGm/m2CB4h9cqTLZJqe9HgzdQnzbJeDHoP8Lm8JgzBg2o9fg8DN2y
CwJ2IMaydvVbvSfemZbtpIVITrobNcrnDa2eOXkO4pKyRPkRmC+CLVsUfotlvM15yYeo/WFp9LzD
cx21KLqwNTYG2CWiqDMcTBxFSuBV4w43g4fAK784o7WS06Z2GSxG9qf4qd+rOVhX3WUIcTyae8Hk
qpYRGuVyJVZh85U0R/5heqWh5q8HzPKZ3AeTj0OTJGzVbcaIXbO9qzvyf1Ba9Y++zLaN9j0z9T0q
ml3LOz9Vl3iuiBjcMYQueVJQ8qM/dO5xgi2jflipmTfisNX0YDjMZQh6BsQcauZTZxsMZyPBHfVM
AY4uAxAXEzYB8wlDnlo1CL6H0JaFRThBSgyVGuhrvz50Hw455DbAy9Be9dNL37LJSkG5omYgownB
JPsiMPUdKkbtxzZtX5rqviV8oC83MeWr3KGvwyQRsO5B0lb3vIgNsFIA+mzVFt78aSb3SF2oNEYL
Ax/YgJhZT97UeakJJSteZkojDuAbZMWIo4ROqJ3GTdW/u3aFIadZVMx5U4QGigVbD7EMwACGNTsk
NSIRC/LcUGRi5OOHUY8PLUSRtC/ldZrsRlhTbbCXdM0sFU0ph5ti2McTlUoZ7cOG3p6pYRKoltRi
ObZV173JHglOkQHwQCwT0SOCdZI7IBKa7VjskGMtQM2jIyHKfEi3MVlgtBa4wvj8O0xLp9lBdMu0
0jNpmgY/nXKFa+OKJcUiOzBdRvbNdV5eu7O3bJL3JrQWOQtY337WfcjJxWfHWfisNqm1Bk2xU9O1
HFCNsDwqk2Sr5fVu4KVRM5KVXdDLiTl9nuN0iQthS/zl0jdPCMoqNOadak1ZPIukMSc5XCk4RYqC
EgSQBINzis8yUQ+E9jxRHs+bx14fTyWJ073VY9BjbYDXuW8ug/uB10R1gGg4nEhVwXdMFNuGv5fU
/XL9nFO9Ub/BZU3Ng19wcGN/8DIoPYSaO/c1+p+epjeGg9XE3n1w+ObmoMaBHjp3QI8Gcfe2i3Ft
VAPe3Re1FGF1o4KA1FsZASeacciVTHmyeuIJWJRkEEim5gWt3EXAdFgarDVCjPuFsQ+9e8fidWK8
cOCvsiwq8Jap2aqzdOj6KEHw/qGczGiTyBYEOG9ZzeNCSiQ1xnPWfqhNhFPJ6x6jBnfvGJeE7qk6
ihwjYtlffKGtcXCvZfbQNRe1iBpo7hobl19jsgqHEk9VDQYYcXpk1xB2xpZ/vC6KbVuDVCPWLfzs
7ozVdpUjbg3LS968lEm5g5wECWRn5OShES5ut/qeXvV9E7Ma4Hx6bTWr+hgZG7rk5Uq3gHVWTQj1
svF3lfXkoteIOiCNt5sYqaL6qtpZNCFOOETNxEtJYC0pnEI1UI10864bC54GtXXwmEU9HjTTZgEL
G9xsSC8wHmhj0KPTFgXkFb9f669eykvYPkTjEj8YDbsPdc1lWbHJutQ54z7rTG/o1/3AIpsURrWj
6vT0zoEsBEyOyQjpYGUBz8PvkGw7qk2KDpyj/CVwaC385i6pA7hn6iF487s3TKqs0rGK8tbXb6kf
Lfu6wBmY7bitixF0VvxNz78i2nwKW2HZ6WogcaTkGASS8JTIXOqlLY9vWOM/y3cQVoB7O9hhcC2o
f8esXGutuR3lTccKsgiptcGnH6lXlzm1N/p/dLl92o3glZcGoHOVk+SN4ToQu0Z/qJKDj20pPROl
mlJepkcjt77/FlmXKAI6fG5ZEat7De10S1VUqSDMr/86WDIrYRI+6tp9MqQrzLPLyNGwItHLZjuJ
oaFC7zMMhG+N09asUu7iAI18VcsJyQyeS0uDHM6kK7aF/oWzJFCAH2w9VXXTp8OGVQb1LzQi9Ghe
EJfUegyyJlmIBnZW+NFzaaNvbndmZA1oWXZGQhvQ2JJmGn2GFm3A5CgCSofWMmuO2FTYSWUrv/1W
yPMYv2sMz8wAPq8Pm9X2lFB5t1TwJE6Oyjnl6bka10F7ZyerqCfsc5/oB2++hetGhgZnoRZB6pbN
3bOzbgk9oVq/MrFz9ZjoA/cEEIZU1QX6D2d492DEqlp8Ymwsst0SE7tN4C6KzlrEmn4gKNhz6r1O
Po6B0hkGwd1MBXiGMUdpZ2HoYuuJboOea0ku5crDg193VH2pd9DaQ23IGVTBJpTeOQmyle714Mh4
oiJtbea8SAx/MIfuiBeH0fKG7iRtw6XWhIch3Cm+f6xhUUIIxITg1OlGr+mEcUfKVaK/oCXSZLRM
avUAaetmaJeFgwWdQTLPjqPWMMCgk6ZsD7Z2meo7f36xKHEaJoVtUPzdm9l/B5I3lTl18GgZQFbH
+RVhjANJR/j8MiGodUJQYOO4BrW4QNy+7tCCU21VGTnLeTJYHgBTgvk0e+YDyvANYXlod9RUekLu
V/cF1SS4N3aw9jVmB6L2KpwwQ9FvHJqGIetGk/K44/WsGvg75Cx6+qR+cc1WtELrGWYNqJx0jV96
qQ3nDtQvNRCRvjYy21OXJWBgGdFLU3Ez+vyaFTspzxppKTSwWXqcMTkuDeNLGj2ZTagpMGKoQIjE
iJiGvtSDYjA26f7XOJwHqbitMExArTjNVlTxsrC/ZswK6pKUjHP1aJF6wMFO4Xpn2xIT75eNMnwi
1LKL3nLweSaMtDqkA42IJtXf8slSoXLruU5Jd8V61fvrmFKDqfMxqQ5mXsGHWteIb8ndgNAXYXfE
KYdbLqehBdZ7USNXNoySYI/w+vmUco3GNYrp4Jq8bQ7IeyW/nugrCpOlKY9dGBGF0fECIFyLkdkn
5m7oOdAkXcX06iJGO43RIRwstl1vUwd5itWjGiQ0RA2pfqrQ8CAuQGTA8I7nyGRLSFLCQ8beXX0M
O9EygozStij/835T5Nq6g/SHsocmVbhFmvVoNvA+7fxtmhnofZbG7caqviaLoHCqUhHFA7RGG9c0
GAKYLCbj5NEPokOjdvvkSWxYo6BB4JVI1ninr9XvXPUu0aKC7TpmFMI78Ld6f+OF8XMf0IuNN7gT
j52KJo/EG5o2RvVhTWzRStU7Wqu7oRZ6aOZHm16fy3TWB1ScqO9F5nOTxfTvWIlSNqTpsxCs89ri
ISj5hEmLtPR3UqVJsvBUqqRmHDeq7JOD9smYzaWjGIGEHeDcIpkMIOt7bfHKdyzHRbkLWVQyZSMu
i1Y8yvZ85HEQzs5C+XKtQcJhU5kIDZkYFau0SOrbvF2lgN0rm9cx9hctlFeSfHmmp+ESq/l035P7
3oY/mlHsHSSL3kD+LXWfxhYnu38m2ffWo4mt1uyEfi1+zM6lCeD/UyVUi6xU83ftnAAJTu80IgoH
2ezntoJLGD9L2kwdjrwsjx6vu7t/qrFwE13qAlBQ+2/q2y5FCTIAWv5//Nsvf9p+FrfvQGr+8EN4
Dvnnbz/yy49t/uP65eCzWL2377/8YZ23yCoeus8agHvTpT8P4c+f/N9+8V8+rz/lf2osuFT2/zEP
/qmro5yz/aW3oL7lZ29Bs+RvHiULG3OO7ZkU99mj/2wu0KH7TTg0ERw6DqRGgIb/S3eB5oLaSnuu
zoskTF0Qs/Dn7oL+myt1w/EgcQvLMSz9n2kuIO76Zctu2brDbt1Fd+VwgEI6HPnvt+yBYdREViHo
H+2KeaLEzgfzDR/gwtK8uFq4eeDvi1j6Km2xfpgKWqcE1zBYtyjMl66elneFNoCT6noXnUoonPGk
A4+lGQhhM01D5MkxcCbLIrRglGlPgd4cYZ1nwS5JZ+fDjPXguZrj/rsJGmw/Qye/dVuj3Re+738J
L9FJlpqSI0XybEM2aripOrOnbFNE3k2mIw2ronK+0aqBsCXqLQ9xHzIhZJ5lbXynYXHUu+V8dLqu
RIphx28GD3W0dLHnsnfp3GZbBd5wx2a4IhxMheHpNMIfw9oEzMP+W1lcMbaOHRS/IaXTKkffJk6t
SU8YZih2gGx3XkKX+F83N4fjRMxpuRKIRXYxjdkFIFQL4HVMP53prONyjZV7DgFAHM3SrwjaExpp
SMVYbxFSDpC+ojpCI6RT1zB4r/H7On2/nAmEcZapW5sAo/uxXQ3FHFKktO2k3Ad49SAV4C6jCoad
NHkw/WgG/RBYU7Y2gxbnxGCQ2kEwDdLGTjjFk6QXtC2brL/oKZvoyqAikEdOjjHFR02RUZzJMYfs
4tqsAa604q62BW3fnqJv4yjYJeQGppIkPgxCBg/KH7bFsB68FCmGMn4TydeBhIXWWeZH1EMkWegd
6LopaQaSRk3UpDg4Ma3lgmscyBcJrRwFCPjCuE6ZkTyzpptv6C5RpqO70MIhPlS5PlCODuDBDhU7
VYP2PCYv4d1Y+SAexeyy/GdS8fBpaiM1GLQn2qF1EqYiwA3WNgZxRN01dm/nOMm2hREUS3ecvGWl
Ix7K02I+hiQngWRO8re68qsvRe1e0k2aDiNetwcvDpIHnUEXGFUsiTE3B7hXScTi3kaRWw1mBHGx
aB8oACp3J0UZ36n9RZbDGV80KI3XBk4KrkCc7HNZyQepA9Py3Zm0bA2Q+FZrhWSP0ybromMhU7SC
CLEs8TYEfw6nUGb2U1CQppoYFfN451HPDEDZ3XsdQEhMpvYJ4cj4I7k6drV6WmeQG+8aVuV7RKW0
mFIXXEc8omqzR8IWRy9u9+Ae0tdU4uidhmBYQdUnVUCwFjk2AzmyNkkmJzAY5V0ees4RvRAAwtrL
KG6wqbuxzKp+CR2RIlGc8gngl22+sBypfhj5mD5quQemJx3nJ0yLxUecJMXGo2G5qqTdsH7vfLmy
il5bGy2FWt1BPmIL1r8zDX0deYhrbRrHn547mUmUKZmYYM4JoATaGN+FqOwpBHgkV5KDLfQ33eqz
+zpyxY92CJwbP4zIqC21rkAx0KTBq5YXfkGIrvITmYyMK03vQQ0MFWNLn/ntnTXWseLRmRkpqgIj
VkR9zGaFw3KbgcNMjpM5WwBZteA2paoCqswwgbYOHY5gOiFxsW+aRnwPiAm+c3s50GztMvSG7TBQ
4ZG9xX/3aUW1jJTNaN9IX1nAiN30wJJZw074InA3YV10xM+Qg0ZPgaBMDWd1vWp8v0t2pqEjkZq8
cJoPPK72Qz2GJeqjtCw1Mm1S76FySu/BELX7XTRdhBwQBaG21iQEjRwgSrMahFF86yIve+viGBtc
2SY1TivpRPPK6HWzvIwtGIk8nQF9sqoeu/pJkpywGafxQdgkKwRYbL8bZoYKrfaq8sn0cxsFkean
Nh6CIDqXQ6S9F6MdbEXSsPtwleV0wlhQem/VWBJu5BnvZqc9Dn6CXqUJ/Zc+12kxjI0saVzbxp4j
qT8LMSTHKAy7Yzj677ny4LKlhzh+P8GQbWM9Pg7sRdpQk7dBbN+EGoTf1i7JgCbuiSjsiNQAWwNL
gmDlUSP6YVPE7btR2crMODW7CCtYHMRgvlOFcIBlPdVETiGVLDZ+kw8PWk4ZYwTBh5J9No59Kx87
h1jaWs/NE2AiTJ9lAp9JllC4Z+pEKBcrQ7vF3DZteU7C2xJzMotHQjWQXBdQ7vzZIyBCn6fh3g79
NzutwWHQJoIurEcbo2zKnTZpVECq4pIIKYHmmebWDpDxIogbbmeT5wDnBppMM4TPHs3Dxi+wy6PO
zO5IfHOPIDuVb86lFmW5ct8mI2kd9Q751qoZs+fZ9G/0uSArK4IuwoMxjtS50iQ9WbP+Dc/ADf7L
m4Ah/1GfKJcI/HUbSlHtKVZ03665SYt+pOYW7rQgO0JSP2Fp3/WTczNp+X2EtJIecmdvIrc9Aq25
BSoQHvUIcIJgPl4ZnPxag4CLoAANY61tx9gNAOn796FRf2XhcF+Y8d41gSVQopzg5sEAz8qTFdRo
AxL9jb4X9TSdxpCZUUGWAZcac1FeG89mkYIvA0pJ5RATb88KotWzlz5qBbZ2v0qmLWmWQYA1KsWv
W45CkEkS0pkeutmVQG5mSQW8EzUza+rSewgiK8h3EQ27U50oo1mGCAQM39g7aNiNuPxw6UyfyTUk
fXPIm2Y4jfPAq+cIq8Eao0UoxuzcfY0y01qXeeyuuoYpnm1qmlcr+oy0yWM5WNvBdMHB2C6HbpNu
eD/oDaVgk+RHQC0xRuqFqMiiJs5VuxtbC8tQYHfuTS7JaRhC70p6SIE5DbO89SBunEkGzh80akmY
tzqvoKqA6jxHbkLjOgO7PdgA5oIIKmFd+tmpa4vwJJN6vNfrIHixS8d/9uI0uS9jh7pcKt3hII3I
OhQt8gZQQG1zP8Jw2vP4zd/twlCpdXP8SSwORUzm3fj7PFfaE2KLLFlVdZnbN1bNCIXo2uBoLIO2
vQMDBZU+pO1gPXlZ+ggRTHlPgQQUH5jbKJPrldWcHBVq6WNlQuUYo8S+kZHmnutBi7G5sWhtebd9
AEWZJRLs1+0cBTu/ZOt4DnEUZryyToWYcHLiNzw0oGXytmCEtoN8LGD3ignKQzJTy9cQarMKEdXJ
b83hkpRJ9jJW1Ujw2oAKWWk/kztK4tHeN3imV/CtPHB2eMtfBtR9FPjnpHhpRqe4zY2uQJToOO6L
xAJIJAol7zsj8LOd2/rFfrY7fqzmREmBGAKE/iDgT+Jd9U6934fv9hAQdQvkmppd7+feTVXMdFVK
TvdsDmawNZyuWeFhsW9NUmZuEN+H74Yejquu7to7VOxOvgQhi+VK+L13P2pZclf3YaRyaway16UW
7iXN8bVj2uXWqa32LgpKZwfalW/HIPfSjgX90AjVT7mGyc3pFQ3OmJkW3d6sbY5mtIuEKBbco4sm
DemZJSGGurDOvGdmVSSKjOxE2hDs9GW0unE3F1NwMVKn2GeSaENKEynhr1qiHgbgUvMLWllYtNpQ
lN67H0vDWAMMS+1t1c4hwGc5zC996pXvQeaYJGuCijrPjTad2pJEEJwO+bIQBsW2csAywyBNCz8M
fjTCHe90iYXsZLJJQVU0lY9wSLUDVuN5BdeSei9L6V1Rz1isibDf2glssFVEFuYCpbV9ABxhrE2J
sbA2fWDQ+uw8zR48xZ8t1X9q031XfuZPbf352d68l3+7Yf5l4/0Pt+f/B7fVarP7j3fVy3Aq61/2
1OrzP7fU0iRjzdF579hUG6xz/rKjlsZvbLR1NrQ2/2+xTf7LhhpNHo0dks/4sssuWP41ZI2fZ9lS
d1gZ2rouDTbv14IG1YQ/K1AoRHCd//rnf8m77L6I8lbp73Tj1y01W3KmQdfm57BGdtAr/E2HH0u+
2iMx0rK3seuzaHENz6Qz0rR2z4kh1pASv+V+fBfN4DqUM5xyNkIRP8NmHMavY2O85ixGyKqn2iMI
lTaK5MMf4g/0i/0yIsxYi0tEZh+sk5HHTbfMA+BMPLQj1ZMRBw+jZezcuL0fNLoz9FqVLshpSH1p
7jJt7VbCIWyCo3KM2l1ZytDZwv1C8a4mYnG0JxAY+f1gO9p6DrOISh+N5VElyVoQqtiagjhOB0LM
M+oERs4vYXtw8IAHMXoisQcjQoK3QY+o9s7ZiKqFG6at8augWVnH9cAP8fm1YZJjZei/x71/tivr
gPBr7XKeRsuPxHbvgbBy4nXs+1vMNXLBXVQjQ/8QuewMhRFxjXhbuVDz4/XQJgzHDHC4gKKuIs8n
/miGulnhGVr6IeHzbs8FhKvtwP2fNpOctlE+fF3nNABy1xOLM65CH2j43sHw9h1WOSgvRztFv184
5pNojAP2KjB/IH19UUMIcbmKjYZK2MyYiIV3V1kp3QSD32zpwScp5UjL1PG7NSuCksjkSIs+rtdF
2CRflZB6Bpcjz/r2YTCi3egr+/bYt2thloeRUvxCf7WGKNiIsBl2nfNqcyXhm60h7XFSlVQiJdBJ
7KXQLlX5XscmiduRa+768OesfF3Oxr5L+ZFjSfqqTfxT5wcpRWdyQbgiuDh19xGH87qvS5AgUN9Y
5986laFvrndCVByg46JOTOz6Fd9gAl5P0lAhLyFhqbBgQj5PcJZpADvHpjbyLdjfPcAmbduYHjTL
qXhM9T7fGm0Cbit/nDO51WKOvXQgNuie9xagFe9dS2W3Qj2ohpq8DeawRWhCHlXPMnLcWwGCLjGx
zWiJenoriNN2RlO9n+rPuuM7NPvWFfvURLI9zipHIMagDE//50vQ+uIYkN8em6VcjAY2J8fmFZQ1
3lRTO9Y6x5J41oNjzg85eUWrtETh1s2wewjAovvKrbdTMpAq6w0gxMaj018LHcWFt80qWJ+8q1Vl
3Wa2RARB6hZ/jrDUIdacTzrim3DiAZtjboKfaeeijT6SCJRCOxz9zCa5zz+TJHcOkvkpGNDkDg5T
NAcogObhmKWBCYkJWjfQiwgU0EL01DsGQoYjnxNKQwYRf5866TtZ0fxZSz7EbJ9z1bkfEdzDnEYg
2PWALGp63tOwgohAH5jDCYQN/+ncOEArCIaioKHeXPIaJJVDuuG86/CrUGmxHPbOmF3Vu/84cgcY
DWADQitbBDmvdQGYjJ76eGs36bD0mk4u1HNqePEXtnCsp1X6Re4zr0vGREwJYnUdjajefyPu5twI
MEZJIT5xbj4yTxt8JyNlFjXNqjF5ZnPwmsb3NuA19qv4Qw/RCThSoIWk0B5SiozhzkbwJ0D9iU/N
cl4zdfqlDuifpsKu6rpPQmyUDiOApJDfXEfHjt3v9eGRYMgWGNvatbp3ReCXSzLu6GMX+CYi75Es
QMa4SHsZdOvVkmm7NZpKHqa6WCqR2iqn66kTv7l0MLhA/c8UunXbeK2x9aI2X+tB8yI7ybJ5Ylfq
WcF3G7wjPm2prxXgxbFmXCUEvWAtQrJIvHel+Xsqy4d6tOQR2a963FnreQsVNKY5aEOrrLxPcUKh
bqajNCIcNDC5AT/pf45qvFWYRicg/RA/J3mObILH7ABhVCiqY+2EH0GAjqfADAKo9jz29kuabYCO
c8ltFtqays8wkJ5XwTcjJjqO6DR8dXw5juzbqYt/lA5viWPey65DvcDvLXFwbnsa/3WZmJTTMGXW
7tEgF22npoU5565V5YhrU8dNkjrhHqbFx89BXb3UNKdFSH6emj49dV2voyJjCoERzyMWYzUYuCNH
jdu/x/DEoSPMxpdhKYQ6OnOFz6kD7rzQ9KdB6y/kEDLYQQZB6Ut9Gu44Dnxy6qh+Wx0NOTN5qhx7
o9c+dRIedyyikieBh93jnQVb0RjOu+wIAIx5lCY1FIz04pgOFmQEnGXunqWPqCchlH6ombw7PfzQ
C6CVdMOZJ+IP9ZGhDz+ur5bpDy82BeQgwqMl7tWH44Zfa6ppLu/tfRNYZzkg4dVJJFtKnkaZJuxM
r6peNaPPkF0QPn3KwOBJ6gmXVq8s4HAuX5Y+iW4rCvGoq6FbN/g5kzqoNOENTipwbrEFQxUiJsiO
W3vQL+xp16PBh9VhOkjP7Dm+Z7d1m4/ZMZP2d7vPGvrE/plAgtu6mc6TBluAD6vTp1iH7ds56wno
eb05NSHZO2paux5UHnBmFTMSizowfN2TOt2xxSzXC07O0taF01PkpWvWxNE3u+f0gCcDXFEHVLsd
QWLcUtqtBrsCNFuc4wCbdqFMNX467lyPLViQMifA51/p2vSiJ+pU1P+0ybAxC/vJTmm/O3K6FDUd
Ajgf6IfeQ3/O6QEU5po0ZaTQ9i1hot6Wme8EtS7ojPd2LD12yxMeJV2cyxjw1KQeDb03vg1O+J5K
rrqDanQJlv8g2dZKvLvX26QuiOa2AG3C/lZMzOtCE6x81NuWYKigzMm2MPxgHdIva5y3deH/mHMu
C1Qy4EM43sxIPmRj8WrChVmUaiKTcXoT2gO7FG5eV0sfgUuwKmuO4nqtUwsu2UhRQt2aCUPLWoCL
JVckXWY9U1HlsiKJ7PZ4PRb6jfxIYX54goGEOwR+vl+qOex6HGWUYT0he4qFNa+SOu9elIeZGn9f
6zsLuOu6leoClfndaMufnxtT/gaidbueIm5SRgbVJE28ry0/W+uMZ1FUN27kH7uAwMDahCUWGIui
5OiSkI9cT+16xuzOWMRiQY1ygThP3QozCn44c39zfblRDaPRAblYjMOPMuN1b2wWofGXre7vaOn5
1lEvzM//mmoPtTXsc63OENOwKy2pXkv97vqzQHPywmsUR6+3FBcFwSDe7noebhifPYrD18k8cvyz
jnl8KVmeVANKcnWpG40CrqJIDi35u72icdZqbCpZBK0T3T9rSfHkCefkd9rX9ReajXdC83w/X19R
MjMBjRpLoLYf00g0YRT4cEjvEuF9JnX3KhN2EdSTYQ8l8yZrOFhSiFkE1ZfewkBwHR2uTz19vR1F
qw060H7ZK6ydoFylvoEFMxcw7lSS6Yc0QVVfD+T6wetFd9QlKkNLwn+/LahmXmd+nk9WblP5GhjW
tkvKmWJrhYSDpblG35sWVYBcnXWKx1hCmAp3oc3eZfDiCv5SjaFq2KM4fcQN+xhTvWI6Sj8gfFHX
IvbDkYbqfqg+zNTeGBB8bXRuvif9QyKoWiSIhanux+HCjlpt16Xpaa4r6xhl/rKlMLq36nlp1UQL
Ul/JVk0214fQnHa9IL3Idcvt9a31adutzKg+BKosVWZE6SqEkY9SaGlMt60bMBrP6glVT+51W2bP
8AkJiL6+WDGNo0VA1OqiKKz/ZO68luNWtmz7ReiASyTyleUti0XPFwQpSvDe4+t7oNT39t7qY/q+
3YhzaosSTbEKyMy11pxzoBWh42Qkuvr9Lhj0/nz4a/PtXM91EB1wTJZ6v/WLdhcyxaBjTUKmn15v
/3y7XyePABo3u+gOzOSCDIsUu5JWyKeQM8y8RAaauzeqw/xH0Aio0FLeRBAoUd19eSWrHWQwVKKd
2M0rlxElrypvtl2arHJkLLdr2Y1R2pnxSiNTVITetxFwYdqDz8GTr2jcp/nkN+8uALkRuub8FDWn
CMxr/cX1eDlu9/BtNSCkc8L34j/bYCm8ydQIZIxIuRyYsyYAexaBQMAJU+uUVMrdUNO65G7BVO2j
/t7LKRZKkvKxIhMIjgva3RadgwN0nj+mPg1NVv3B9z6LqGFN6hFoIFbdl0leL2PY15Ny980woZji
qg9NHqr2EmrYoP7PQXf+lWQ1PXs0fkFW8HWRNy8JrcFP4s3Qfp+Lg5Hd6PZuVqhCFu0IGHLwVyKg
QgeB0QYK4Wb4Vc2OjHkJlxQVoskJHOQP5CZ9zf/1JSfxHmF6ib89ybmSvZG8J8N5ag337IzO7nZ5
BwFnYjSDQ6UMTlMnaXvPt1vFa7k1Ojd+0cigGqPgy5sPHfN3VlSu8xtjzwehYD7YxxmlBrcWR2uk
uaRfGmm21aJ2joe0L//3Jkvql3zIPms33uSJf5qPBMhIya2JnYPFU9Vgki3ajtN+b7KWmPiaQ3eO
XrR9qnzO/LeqlHDd3XxGo2QBjxOkq/n+LUzjuwe+zl2rH1wTzEZoymsfj5fbBj5/iubz5IxexNjN
qTnmrkZfDDyoB1lrT8kUfkFhu60EZUHtbmELcphGkv74CkPh9jNvv+DvL6Vd0oQghDzTIkL8kWnQ
eX5W5kBicRrYa+aEwK3n2qpwua+Uh0xNROeuf1BzSTx/LnvytMapvdMsTnDVHFCb5cQquTyrICoo
0OdzxnzwhAAwtUS88f09FsBRolD1ANOUWEFKXqrf9URgbscQEavujf2ahJl7JjJu1b0yTeKNAqG8
qIhmMEtjSzp4tTN7NOwWQoKAuxmIkbukY3TMA+2Yg0joKDUrC8VfRLFKMCWLn3T0Z1Hek7VC5cUr
PcXwCwiiv07zvjuXtpxYXZMTbI0FfmRXvBXA9QxfUvnD7Zzs1CzqiUPv0uHEGWrWjw4WbUHlnSne
xvn/pMtLmkwVV8at+i3HkQkOMX6KG0YzuK8szUHMQauCGSYi6fkeGuORDlBExl0GFHTGxXa9D81W
56UM7Hg/X7gE4XMOuM4RD27EK+uSx0CiGaZE3oPKqq7u0CAWd85z4cbggbNnQUvmVtzPTZFShSt+
PSRPbHC3C//WOLmVbn9pKP5X4+6vjbo/HUXCAcfq6HQLdXt29/7pVQlJIyGalNC03Dh1tv3LJKSE
vkRq/4CniJlS/PYw/T/1cv+x6ul/18T922dt/onG6v/DTq85G5r/eav3qa3KNvxbr/f2Fb+bvbaN
3MlWrnRsHWPUTSP1Wz5liv9wJKY/hFXKwhntYEb6L2+2bf6HoQty9RBkklImZznWX7zZhrBN5bh4
Bf/o6/6rPq/40+tkW3SMlY1Zyxb0ei3s538VThVV07XE3LSLiuJw07LeyLGR+8RzCKKRIc1S8lSK
z1p0EKIYUkhMlyTBMr1BAMp4fz1FevdoMxG5N03aVe5zHp4De6qgGETD3hXYtZFpD+YelCBhxXr8
ZVL1rtO0bfeKblGpBd+Vm6RURfU86SBaZkF+ZfGop+2qdscAG0dlkrPU4FmU/kh2W8j5nbDBtdWp
YRM0NLnmfyS6njPeVGFCQeyiWEZCLZk9NOmWpPfoMMZmtx0VgRMMSgHcVfpJ0UdYa5FnrX1d/8r6
+PSXS+Af3Jxo3GZH31+9ZNjmHdu9NeVt5ejOH130mMlok5V0LdKMDpcz19hIULxzZZre2aKGXxkV
QCOt7b8YyyY4xhzzOej6rwZxMuru5JEZk7Gs+jC4FG7N4bVkIB7QS76rMwPlbh0n+HbM4+0Ls3ay
n0qffKrMeh7MF7eASBgOZGqzKVqvdjBcMs6bZOOQsjQMJeTjvDR3t6+9fZiqrN7BN6iJcHqYmM2t
knyY/0TNMnm6OCRxuMc5Vz7FxUvvpP0ipEW7NWw/fLQZLCLhIhc1F/U9KbTohmoCCV9T2wOn4Ht4
DryUgDmTvDo1daCWm9kqPWTDizUCJh7dxFrbY+s8M94c4jg4BiIh7MSSZ5ZY9xzQGJ63UCe5Yw7u
rHWcZK5fRW9NlJL/AvFqpxoVvhEZCKGNAlpgusfWTm2T8+Zu8rLKU2LdZl9lStcBW8WrIOCcAGGT
sKH5w9wb7qu2Hx7IqkUtB4tq2RW6dioFrTsVpNNHp+q1cElpTtIawKit4t1k5fnGzza3X3aKU/Mc
OWiiZrFAO9fEgkG3qNHWw6TgOo/Kbi4PaL/4bfAe2VVJHdA4KxH7wbumtzD0AKEvxajFydrsdDgN
9ppg6poqoVin0uBFc4ZsW0+iP9uV8C46Fviite0TTf/3whq6o2UQzWxMwqRNPYl6DQfS4KATAoGS
BKLf3srJdhpm+jkGRl/72Y/xc6SXO1kOwzaUjTxZmiVPgzE8mq7EQ+EJcbg9THpHK9HB1GKQG2MH
6L8axB3ooH2S31t01oV9TlM0Xg3adKsYsKc1xBTlXq2dGDV4011e2vm2rf3PgTFnRudqF4RKnhot
QI7UDJgmh8i+2ra7pnFc3t8+IkSN4DGX4htzfL1BZYlzrY/o/wiyaic1AL5o8V/KMg0wqaGg0dQ7
ua/V2fJwOgytfOxGLTlzzMMoHeY9Os4fVmDW9zlIiIpsvBMcqWPUE0bcGjWWzJTAWHw2pDr3BARL
u7UJLRDfnV5Zh9xJXsnU10+3RiFUvmNpd4+p4avHGCUj/b1vs1DNJjRwTsANFPejX15dN/4sUd9c
NJcnMVDgf/jSfRSxe9cJOgkFgrsro0KXSTr++/GnnOo3Uarg0Z7w3UdsMMeuU8+dxBEW1TJci9yC
V9ubwSaN1GNfWsGjWRXPRtFfvcrlWNLlJ3d+8CdrPOAAZFqW5udCaQEJCx04X7dLdggh8I+Anbk4
wyQvg4DvUbc+o3572JqBnPaOncuTSasUBTxZl1kzeOciqowzMqBi/iAs9TWBk3QzHE/SBMShYQxF
trp9w2imZkS+JtcVCwgzp2Dc6cDunwrBC51BSFxMjOWPUFk/XN1XF6TlEv3R4G60ynAvbDTq0syc
CHLMpuV//52fdGqLoZYD2Pwp1my0GFCBHEg7TZemhadP9Vn2pHVluaPOyxZxLNMnZfCrgm1a3/4x
GSFt5EzckXFw1vf7OEFSwdH69qfffzdoBNBNln4Weka+dlj/aqwQFrmU71reGIsqK63t7xVZ1TUt
9MocVkNvtu+Eb696x+03qqKXXYaR9Szi1NhF4YRkLyHqJBqq4hrHIsd60qabRviYABFKkM+VIndw
3NfAYZilSSxaIpl5L4MdmcRwKe1ye2j77J3+odgPIY2rFgixNcOIgRKPZIf3yn7WZlqx6ZbPXX1Q
M8UYfeVbDdaYDvAp9aismJYQ7wu4OTjUYJBpOmyC8qU00EyRi69s0p4kf1U7mwmI8kg7AqLjdrav
wQvgotI2JcyuMvloOhLOQDHnM5M5A86MMnaZOtW2Hcy18jPyuWfxbLXXaJWk6tME09iAep6/lYnj
GCHb0ujlqtMpZEFDR5gkXfS29E8Wuhksx7YkvsPYaSClGZHDgbbYsQgfxYGH027fsw3oQOorkNSe
U686XPApqOp8ZlY3mnqogFh7wKy72SsMkwDEtVUxGAB5LUFf68I+cc65JiCxE68/BSCyC3s9Aaei
qlwXoWS/HE+GiQmN6QFl/l2ca6uIWHbUOjMdoQqCDYrTWVm2it16ZXXZKvbJbgz6IzOnw/wizi/E
BNbbAu+NX2jLFPPQSmcVTqh/iDmUaEjfW8Dg5vAmwIQ74Qv9h11GPAEnh0UITFyWObZJHFkMB2lV
LTihnpI5ji02CKtcT561aIz+aIMot+C9Ncw7QqZL/YwwJ1misQZqaehYosTj5+8AEa5bzCipsk8T
KHQPJHoN2V0v4xcHVDrM3VMNOj3WQajTPem9bOd7TOwBLRllTzNQZ98YDhoI9ooAgw4ku0bhjYoM
xU+39qEeRGO7VCDc67K6wyEO1t3HeagNZNHgbAL67gJ/b73vBBR8x+WC/+OoKGMSFHiOwtCJVTWE
MI84mjVvSbTkeuyAU2vQiQDO54DnDaNcNYDoS18+zGT3xkcUN9Krkcr9CPhpOteWPrPsS1Aikh6Y
2TmoppNVoA+L1N2JJjzXkFCbDBENOFZ2dXTJajnoRDYE/cHyu3vTzVYJGSWuRRhJ517LiqjEfp3w
i30GJhjfxD05brqGBbhQqvhKfQ7WwRxBys9UDXmxltzGgOEZBhHlDHEvXHKB/WqS+iN0PbIggmNB
Dgj7+cpb+k6wBQH/o+wZC2P0c00mEqLa60VBLgh4H36rgLRQSNEXhE0oQOvT/F3Cp2qKNp3XrkRx
ZVzHq8xLKedVD507wudWCQY8wxZYBXpIe5kj8mxJT1R4a+NoprZrj13xXdbuNugqWl5wqFJ7WdXh
Zr6ew3o8ZU3zUusWQdHTJTGhWMDCLenPY8zzmxQ6XDjLqxdeXzNEczbz38OfPcU00jHH71LScNpc
PwWqAtqarpHQrVuiT2yoRpYz3tt0VUzMSfN/ETwdw8HmzZsLlVOauTvLDk5eNew9VMvY0BcdkTvE
Rdze41qcdZqQBUS6xB33THLmN9mbIfVpwQaIRrhHHQhFPnas+zIUtyfXm3BIu2FfTD1Nn/RlXgtT
NZ7Rm67qt8AwlxYnVZehXytJy0vbbUsKDvTwO3Od+Tnvw3juJedSA3hcux6NH/N6lpD53j7YvbOq
JrXrzPTIFI1VrIXtRCJOzHxsYBhrz26x+AJUF40qwgULlIJpXQRBz3ms3iwx7a0hOjCQrIc3xLOr
copP87vQaOLB8PmOaCAnwrI9YzwpFZIPkr11uMXn/4ueL8vti4aZmkm59oONdtNnw3vte2eGHos6
cZ49OHSw4IkwxGYctvcsEvgSzU0FClmbuHEwsA2utUZHuzZldy9YMP3s06KXlOXOdRAYzDLLOwde
tew770RS0FNOdhMG1yI8Zla/ydn1dAbBSYQLcfT3heCVasdTNPTXQjK+h7hHg3VV0J1ln5tehN5h
tDUOtI+25mRt/Uy8i845pTN6D6FCzewfMNwdx5qASZH+GsWIZyFQfkytvQRwlLDMA5Yfx2dlPdcx
0ASvOyRqVlLwYvay2UhAFPS33K1jmWeXebxoSFjJnTeobNlyiNsjPs/3huvX0Yu3bKR5ZhcLpgB7
WbuPyNKPPTSWzP+w6gfPV6+QQsAUB/cYB07VbB8y8j2+HCJ6soNntugS0hkSlD3ruAzRA6AjrrqN
0Aq+2v7MDf/N7uxT3JKJ5cQ6HDuCmWyE82bAithtEw+gq9yOAledM6JPmlz5XAQJSDJ7E8RjyrhY
yqWJnbiV5kOXhzPJIkVGoH5y1j8CzPlWTvchGAF3YwffgWNdjVoz0KYPXIyWzqtM54yXP374aZbq
WOrOF9JI+87yih9URkfNttYFCa4MKB4Y7AVMb6dDVto7l35akjyYMYEHsYWzppfOVz94j/VwHuzi
wQ+1J7utL15lXNt+G9ZoRNzgWQU2g4x4nVVMalA3vTkVhlYCs6+oyeGoMICQ09EfAYCDh8+nNzQB
LzqMFJrI1UfTImUO9M8w7zZIz18s6ZKg7eUQj+QT+uP1FETrOESI3iI6r6eVIfTtmFufufTnQfgR
yezGwsrrh/VmyrR9hO2diwoOoXXoZPmmcxGSUVxyO56DsnocQvXuOKRxlVq2D79LctCqQqwzuDG4
bxSC4yy3XuKM+91WV7OPzlp+rk33OovRG5UsZRB9g5DdtxXesNk0r7G55tFFAKYe+gIEX7XPOZ7V
Shwj1XJIMfaD/kQW3kNkjF8Msu+xe12Jij/1ctoxNp/vznDSnznjLm1Qqcpovq2QUio1XlQxUzMb
LLPWuS7MV6LpmQJsAtL3B4P3OhfvOXnVMtuZES3sqHgr3e7KNfPS5MW7QXhZNyuF8uR7GoqzTY77
om0IvePGz+bWekY1bcfDPWXENgSuo0XwYD4MwOatcvbVlH/3NRqRzpvOscE4p3QJqS3DLQS1M17f
sLDv3cljZlNq3w3nhzv7u7Fwt7axoTGi1pZVojPrbumhN9h50Cgx/arRb09PmiR5ugiOgBQ2QARP
rW9tODgOxj4eZxdAld2HkToBrgoYRWvbcNzg89NJfbHQMyX7cELvNutP4k6u/abuOY3F0FG1/WTO
IYJtfs9YjpWWAmxTzCNx1S8xHuuLQg5ElLgG4kLm4oQzcxfjDavtbRGE3P7qdYrUVmeJCVOxLZoM
fLY+fKW6sya95A7K7KqJ3fcRCxpCTzbXfB8b8lNpNW4BsRSNvyw5blXS3dUGPA8odV17yFn1O2Nc
QSPZEAi6VF3z7NvGsRvKVwdJoZZtxsS6GGnD3vshfUWcVMJZ+gSXNNs6ac7GlZvMUatTOLgnyGbm
sjWY6dH+A2utwHYPxaHLWDonBgZ3hZ4MqzIl9FhCWhps/kqWyPOZ3a9N1s6145eP7OwEUNczKWVw
fsQzrM2LkL7FHEx68hc0zdpkAwLMtCBFbHC40aCNw2lzYAX73YbxwMks5EOVbfIxukzV8DAMDFWY
Cn8M2aPdiQ0e0/tcd7dWWjNP7X3Qye2PKZ4OOYn5tDgeGpk9DBTvALHQRnTGc2fUX27KjTAH/kZg
ASrZHkCtsMtcmQDvfV87T4gxolNX5HAZebNIbl+BIvhVk6ZMHmIGFIMthWrfLmEJJDR+WCsaLV5E
8L/NtNxyJTJG8K9t2N0bKY3OujoEvrn2wYmVWsiJQN+l+P3z9qVrxXLy4qPqJaAG+Vr62YoinISG
/i43n9GG75uYfI8YhULyhcdioc+8SwaeCxvsiZrzoHpOpRyLSbzR13iSdrb1XPmMtfpgNxVfSV8t
rThcqYi9KJarNOg2Iwd6fBZoCYbHhDScwWT5oXv61objQmsoq/T6YNQe4oLCHLZxDsclxL7YkgvQ
qGBVsLavst6+Z7RAj2Iy3iliH9027Y6N4i0sMxoCmr8eR3ntPPSdggmnFh1R3DBWBXwGqL0/xgOg
DSIVnmcnSN1hYezSs5pMVPyFyVZzpbPGNotwQvPvDZDRpes8+loOf0aQ/9JsglQRlg79yyrZgn7Z
7Pvp+O02VBjwSrl10alm2VmH0DQMPaCMntQz4pZG58EmwSKf0SIcACdP+5UV3rqK8xPnTr36zDWX
RF59Xafevszrn70RkbSCWV4lC5X67GPOPqvQhNElxuDPoDObqy9dO0ZuvsG5tBvI/cRB+SQDuIHY
PZV50tCjWYHFsCr8oTn5ztdQxDkpqkY0lxgg78LQJ+CPDdlq9kUbbKD7bkQYghROXoqHOvzqi2Q5
/JRVtw9ITGiEtRUKvZkk3oqF5t326y22t1UrxLLTp9Noe7ueLFKTpAaDjFGca+yLahMp5xqa+p6R
43QXClp9vfS/nDRIicUCuFw3vyrDu45pSEK7+5p1MR8XOwRhK0sYFy0eWLTzYpMjuTTpOyxGzpdQ
n8kPrLeDrjaqdH/FxcmZdyMPlkgBOlx/iaNhqwr3oHvcKT16Oi+4t5tiFVvXonU2Zjj+DA1xtqbu
AHqdfnC+tglQjgxxiRzt4CXmusubi5Dxcz7mRzqSFxci2kTcUa8HR3x8y9IsNpRCb033AyLiDjvd
egIFpAPA7tqIZo67qKL4q6vBJNnpqpvAkLpyNUFwTorkVBtwFck6TYimJsg1XKW5+aqZ+FxjDtCq
OAaJ24EtgZwwl5OduxwwFtVesvaifvlZN+MxQE0KXCzJlwn9kEQ0CCV0I1vGc4h86r173rCuanWA
UkruAn5pa06O5pZJrI/WTH4MeNAcRwLxMV4EeMPe18mRynej+K5JOgv88b4tvcOUd8vcHlj7ifsw
J17klO7llOyyKvvqxacc3gvdW1bS/na15lA3BdonaJ7CW6f2+Nb10SNUUpqigpylxEZLScve1+5u
M0vCYcdyjt1oXvNaLf2WMhn568pCIqaIstf8aZFPDsLoFNem3JdNvR6g9JWhBfWUfcXotg0aOBWE
IBgscSoy8loqspo0se5969LzXSXNZe5U0izpeqdUMjAPyN8pzUurKAeSJ8/5zMw9/ytLuRx8e+tP
5KtCbngREc5mC7Nfr/ZWv83Iq8zTYDfq9naKw80YkdWh2eQ7GfU+EtMDeSjLCqFTqAExbjxSMvvT
lKCCrIyPsnPJ6LcyLFcKG97YHWyc5b42vUwD6WMBrUa26H2C/3QBu9HN1b7t5qM0IGSRUNgSycJR
hLw7fOPmMQapRzYIwWdkydA87XFpsj48Nk2NAUjsXe6hPDdYgoJ9rfvbEGWY4eGKl8ZGzhAQkTxA
p+lnABMxndHSov1EYssaMMWqiKx8FzPVr9xsbebqHAYk5VSYOaOVaggp4WhDwpJF8FN9NhA4VuS/
MT/DZf41lBLht28idgTTwLFNqvGzJO8kbi3G78GBNvZTP/0sKZVRr7z3GOSRP6GSkhT5JN7MkJok
MpDYRVvTBviAra6sN615HKthg5vlyQd+wln+M+u9owg0LIHTphu/7B0ktx7qHvm92nTFUrRWRYFa
EOtD/LPt+4WP901G1OOaiX6fQpduj925z6JFy+BZ25T4OhKh1gaOuNhnQKP/jGrrGHYIqSQ0IE/j
V3W52oExG527kp32aXfUfrgnlk6QHqtOfYTEPA3JDpfkNku0s9YjZ5QML/E7o+FR5amu7uvJ3fUV
P6KMgEC4jzHtwJBJEcBeiJmkz3f5LCkeN5nuE7nHLyRcUpnzjeMebH03J1grw1wHdAQEDc2igoGA
oms2UYYHCouFzwJk9cUafw8uYXI7SYW5cxNCWxp10bi1jIgwfdK40JPCWGz3VLtbuybToNcukckh
NWN4JoqTKXMgtAQ3a/lK06elWzyOiIgdu1kOZruU7RVJZBwea0AVClpO3cJXCUkZCnAYNh/JuI/6
FP5hRpIbMRNiJdEFwOij9NAXEOAo4BdTSoNXhzln7Fx3B5x9q2fvmvGkR896/InLeyG/PVNdJvLg
FFtB5xE0T5AU/t5FZKQbd+dU456leNKhrw4SgwgzqWR2x372WMoiSxKXhsiQ1a4Yc/JOcTHb0KQ2
hf8YBWRYD9GKItAJD7X3kkbjHfAh8r7qtYloOkGkp0Xb9Mi+iHSUVlK7x7epBTjZVHXX4KOwsngV
yDfGlaRsckJoiGcjoMlszIuffTTaq13ulHeIUFtX3bSUzc8+xSoismZrjFgx5A6/FfO3X2HkV3d2
/SbdVSwOA8FPUlg7m2DTNP4QnbecCu1MN9eUKNMbIEbpsApgI1Tg0eggkTBbmXtSCYyw3mHEvEuA
Awfaa2VbR2oxTgC4kHpd+yLJ4wLelNZbW71mo1zVnrbQLXGOp4iBu75JmChGGerWyVjEjrPGhrtx
9fg+TjQoxHiJDQZSKd0/1J+wYckZIbCcIi/m7R+NcdHTshsNzi74i5JgXJg1sMLCnVt+s/d6POIz
INlwoLmUN3uTSG+PTl3fCbUd68lgWwAz4fca13ZsXXIL2WdpHAM/ILG2VlsG0c0iak3vIZgfKvre
pmgfMPm6ixT76DIrVHWsODNwMK38hEtxlPdpOzRXLSG6swi37azmzGLamTljluNQxUSkulDvHMHR
y+idU8xgZdcFOQSMoRKPcD5IkoipaGtbO6tM6UfJpISxCJGampXtyqH3fta9dZydCeDS0QKFMfp6
/FAbTda/GFuOBw0yN7W6Px5uH1YWKuYYRSmnPv719lAq8RG24tWpjOoh6kV6kdqL35VfTPHAnw/E
PSD1uL89hH0AIzt2CSMwKnFowceoxDdeEyMuEGXF030bH7m/XbppoXFU5NtuXC9mbj/6HujC2pt1
7eR1R0WMaawb9WtROddsHMttGCJGxH0/ftQTIopp4toQBdGAhTehSxzZNETu2mu7cKa7tKiSswLY
8dhm8cHvPf9dds/DSH9Ok0gGBTUuoZwNy5TBYH3wGmr5ur7XDBxj2hBWXyr+toXW008cEhqLrrNy
JTCI258y2rob30w5TUlmAXf9POPWiqMbmelT0ShnEaPfJBei61elDjyyKA6t2YonlKj0sKqsOpDj
ss70IXzT/GH572QW/0BkoTA/uroguNe9pQP9+G+0QJnJQCYdEXSaB+WvtUL2XKGSFySd2tpGenXX
1MMvv/D0L5pCWVFBMisc/zjhEM43uScYMJrJBYwXc0TiNFZRQ2rCaATmk0Ehv/43T/fP7GTbUpZy
BGs/oS82466/a25ibWpw+Pf6oiQAJsBvTQZuMZ21Rud8MPpAoMfsgk8O1lo7j7adqriPLUbjiTd5
BxRxVOtjEbPOr0dIaw/ZmPgFmQvld5V3fIKbeAfECcvelgComTmvgixS97cHMH8/U+P5X/9Gxv9U
EZH/beoOBmzSnuSfKjQ/A2WaJ2CuqNrdY40c4L6qeZp5rp0Hg2mClWuc/2VOr5Uc0D1mJuJk8I/G
aUovQjriyhu7QNI4XKymUP8uAXxWMf1dhcOdJaQUplI29tg/XvEOhminmZWOH8tDw6KGbkX4E7Ts
qEfLFE/0P0KDvjkOPvcYdE+TPpabhFfvfHsAnPRbRfdP/bXmHEj1t2fES6VbNvHSlnCFIeZr5C+X
rIEeulVzf1TUBtmGhtYt8bS1tGLx12UkthlF+0Q6p0+dt88dzdz5AQHu6ZwDUkZ9scvsfWUlZ9+J
h5NguFu1NDGEKvUXgTGNeIVeXv/1u+wY+p/PWswVicX7S3yKJJngDzVTXmY1x34Gcn0g0lca1Itg
gvql+XCj7ZIRtYHGnWuakMYBwcTWtFwAuTfZuL+E4WXu8sFCcu+jWK9zfY2Bg3FIXe0V3a/AayXd
lfQiSsKyMh1qt1stIBFjpUlnwBfakqhkc6t9xo+xmIgOMX7kgerwXhFQgM0Rj4DhLOnk1B1iaZN2
XFIAS5ic7AHGqffISrxAi5YvnbZhohjVJ7Io2rumQc8zgQEgSXGGniX2krAgBOyie+/Q0lvRDNl1
8LANY/kdFv5HQrLlCgcp06qa+N6JIzGzPfZXZdNdwtngJARTO2R/Gl6DVbG33qq0HxZ21rZrPdc2
Dcy8u6L1D7Jyxc7k/JSOtN7VnLtZteOxa8qD04ifdWpv47BNSGYkP1KA684aYk5xIQyUDvZPz1CP
oZYZe/rPVwmURyO7sHDLbI3L+tHWsFBLt0f44a6jbvhpGhUuJG1mBxqU2WYw9+ePo06ktqnfj1CI
FrRlfqTZ+N53BaWteCG5yt8MLj5wm1xwzYUeEk/dm/QtGlmT95JoV0IcnNeuVccBDfudWyNyq/Ry
YfSxog6bISl5l+2pQZdlTmsi77B7ORllK+ZiGtNdS9ySFz8DL7Tqtt35pChK1Z9M036wk73K2lM6
a/IdY3xvFAMzj/qjg11opdJcD3iPYzZOGkvZuMi04rGrkp+4GJIFZTdIv57TjN8Aq9KqlZd62GXx
qC+CKHj2qbeajvFvk4kjYwzjSILGU1oiAmnSrl5VkZ6skmC6C6b+EHfoGehRBOAvmKRS86UxcFDd
E9iZHPPDFvQYfd/Yzreo51GvQm37YPuGK6PaZ54m5ARuWdLDah093oCgpH50M0lVESqGHVpG/nl8
sMrkmOC5WJVFhRDPckiNjShL4tmZS6+E6lbBV46D7aiNCk3mlqyTZBfn5guHmV+FWwDDaCnIMyvU
H5twIM85fSJXCXROs+ry2H+Hz5cYm8jlojD9TO5tkteDWSaBmnHd6kwTHFk/j5RYSG1GGr3mIc+9
n2XrkKbjjMts8DZheSkNsMZt5SQvTr+ERtt++pG6hEWz9PH8L1wNRFnxZlbDzkqJ8rWSnayD59jH
G2dIScu1S1aV61yq2o92tc4IMpJReq7oMq963ajxU10QlhoPg5u6V1E5MYO5eNo+ZEPmUt/y0Iej
e7YZG3h1SIaVR+b7RL6cOdu2ij6XBzc0cTZh7NpmXeA+FiJiGFbaR07rLnHX2idDXm1V4CVZNlW8
bXo4xsbAeDxocLT52hcix6fAEA+aS56MjW2zo+rtB6WfA6lhvmgIJE0G/TJl4buZBc0Gf/XGMcQP
G0fyFonVa6Vz5EX3tPa8XLLHkfHuiyuEtBRBOvcbnJRDjCZRZvXPupD9isH3rxbnMpfVBAJGtz8J
AnmvLZq3yne2k8GZSrQl6ecZgYF1KS62nT9odmJuipxGJpMYF5riARFnS6gokaBNo6ozn7CvY/YW
5cI4p5m80QdZ7sOwXldB55+CeiC1N1AWTgMRH/WGE0YN9iNWzkSret20Qj/OwTdkkICYbY3+XCHb
XOqMVlqCse6s2qxPlhUEFyuocPWR50PaEXqiGOW8RkZ4T970TiJ6XWgaOdUYRp881enHJmL9lVqW
rUdPERBM4NIifpG+iDjw45UaBhnvaFQhcfNxOVT5Oh/Nguu/PuYSm4ZPwSd0Y3wss4M+WTvEouoo
uHUuVo2Y7z+JOq/dxpUsin4RAbIY61WisiU5pxei224zk1XM5NfPkmeAeTH6Dub2tS2y6oS91861
Pk2iG1DGwKw1C+MTk45/KgbvyQhycTWeRham23pgx699QXD4YGa7zGyWlaRoYpJP865MVEO5gspK
ZTX55cWwW3PXl0JwxA8vDJE28fTS1AmXmWv1CLjG4L4iH10Zdf7keOmTxAd6GqtRn+dKbbsMmQ9U
H3nXWg+xDevBTPwfVfkFYqrJPTAcY75RtztRcNQ3yBEGDW7NwYgXumPcERZXb1N9S4QyzUtb6ORC
zK6tUfnN0Ih2eE8uUzAG69hm0lMBMTehUVc6AugM4uKc5bTsBAU+m9JmzG/Ud7WGFmcGy71H9514
KLRcg8GjnvLHoSvXuJgJeg4iifiivCRN8LezsQeOIye24I1CE3RJlfLvowSrxSCmZ7g4mowokexh
k3lr24n1RRp+GEzxdCgMbCMw1p5bCIWPJoKgTHX40JgbrO2FgFfXaGAiZTEqo4ooOujWB7eSWww6
uCKLdqbgRfkxMdjtqv5IIvAtwD32L5jFSSdytXVMUVuvnUW362EU3TFr3FDenH6RBgfZgob6/ZJI
dOFILi6lxZFjsY/ZtFU+XhIjAiskk48F/OSV67ffRaD5V36PatJf8vdoVn+jIWd03yFHiIYMWe1C
DWZkJlRnG4d86+NYm5PoYgSES/bcIqt2CuTpf1+uAdFFmRoOhUBmwZqGbTZmNYQH9IOEf6/9dLgo
ZXV7Z/FK+B2Jx+pglncqqNJ9PJjvzU1FHrELh3qCVB+iNzATWxxVmUEyrcGOs8ztTz0sxdnxXELQ
ouhsM0sY+wy7Ut6V4VBUJwbdrGeDOB5PlVgctBcuizl/cfdpVD7lafbRlm2369IXzNH7BK8TTM+h
3iCRQ9NlQQ7vcgAbdm2+qtbLTgNd6tHL2eBpOUVkBUrrOExL89Ip59GHicvo1HWhBDgkcAv5lfVu
f8fQOaQB5Wa27WMX37pV24NkWMT1Fc36mXk+3KYah7DwVbAxy5Yxt0y4wkaMv3Gipot0Ec0Esc8V
q9uTQq3KVKbJz8JSj6JiQdhG89EVRXEvYXeDko1eUXdi2sNydUggQgji2e6zhP0IDJT2lNBDsSwN
c9kf6sQmcWvq1WF0kJ+JqShIbmhSUnrY/IwO3biTIsyqUoNByeLCblHs62K3HNjr3PsTsg+Lc3rV
Zpl9CIy2eSjpzsaEkOm6hWmZi+JE8rB7HXOGO72t502R3Q0OQ31LN4+8ixcLnOKRRf8fvH1+XlfH
Du4ug03vqytMWIASAiBC1U1cLMimmps90sybs1OdhtmmkOpUt6/wCmBUuFoJrs4xM85BTFSBZafH
KkHk7+Y+WzkJR2fI+3AhB+eQ58Vz65rOKTWoZXrf7DcaYuPWqDXkTa8G752gAvAY4p51v9XeAwuv
4q5VDB596qjQthjTqJI6zdFJfKH6M86L5951fTnukZEng7ccleh7BoENurzuUjVB8zgLKiYKx3dM
bHQc5lcP92AVD6DfwVlSlHBmUh3sjSa7LA13hewRVfsL+ljtuw7Xy8Euguo4lnRNrL/yGvWUH4cw
wwjbjkV9nNruf19+/7Fmz7GVc/MGxSEnqZkv2BSIXKPm3c6tna6gRDDSD+Y3z+ytBx/JY7h0oLcH
uwyBpCEecQx6csjeE7CddI4fUqcJUL225tErp9BwFgDgM+F8bR2NPFdGfvFNizjvQheXJcUuR+kw
rzoTm5xom/xi3r78/omxTX6BADKtuWKzTW8y1SkWoznUniOfegPhUI1FZ+mQbXqBYn0JGwiw3Loc
pXiw7SXsx5IxK9dSbJA+Y0vefgfeYVd2am9LUmMir9qV84iEqyR+hZvU3UJddLhmCDPPresCT2iY
Ek1ppyBgagvfXlWdFy2I5pmR7c22/BL+8lRCRkVW8RCl/V27aNo2MFHTLSYJsppg9Oqhh9glqfPm
lf0JA+JL3sY/cU0A9lw9uhqa+KSMH1djQ+6Xepf6MAxZvqocUa9VTI+yKN7JkkQRrI+o+4lL53rb
FGjBUqcrd03kHgC7QH8eWAegJi7WuU3Ij4HlVS71KctytRbTyPt1S2RiE2LcZAoBZmgrA8yGtCes
R/aCEUpRHPBIhuyGqTXwQML7sAxr2cZrf4mfcVtuUpm/6SVxQoprsoein3bQ5mb0SIUY4uIprZ0v
kRjjrlMLzaXRr1CM4fmIzzYzxBCPMkR7XCj+SBjkLfUwovleT3y3ySUfXMjJs76kMD1mGIuBB/Ce
GSkqIwuV9u3Nad103zCbQWYRbVwaQgJCBIV5ig54AjEEkZE1cRQxxtXT3kB8t46xfTp4y1ZetyBG
/ZN1xXwYR4XwuiDDoij/aiRUG9uMdpQHxsldqPhGhsO8S599qac1ZTOAwvihGxqUCjbyqYE1FVzF
DXqHfW+BAGDC0a6DSce44jciY/UHD3YLvUWKAtzGgh+o69joEL/CtQSiIl54OYPiw9Z667UowmyD
GQBV8/0Q2DI0G/MmNJ8/S2Yr+zrqtnHrPKXjfNLZ3qsFKy6N/LAwkRT12MqrtF0OuoVmP04/WZ3f
j31c78zxi04Pwy8DTr9sX+LWu/4eS/nkJyucBFxjbK6cVCNCyfP738B2HlkAlDhPorbatNqqtyaP
wY6bgL/MxAmbwd/rlXEoZESPGNxh+flemsYgGd29la8FkIj2NPWxxgag6XsJ9qYOPk491AtSyAn1
VUmzUSYp3UqgDAnav7lkBUy9spU3yAOi8QvEqS4ksqiiCAWjAFmLwhts/yL8dq/k63i71kouRlJH
QAAmvCiNq5pTOaTnukk/lTOam8IZELfdog75H/FtIQvUz1Hg53vTQ30G0x/XLnpq4Oc4huI/AjE4
xDSvw7DTvldM0velirqdZyDGmANpnWLZgc0u61OdumR2YCVYV5HYSLbvPDT9tDeB/K6deXwyVFSj
4oNgxuUVuRwUq6SKyp1yMWsUVPpBEuOMEPGHK8t6Uy09IgcyQOgGiUYhtWE/CetszeSFt37mb/PR
OnSuep9TBK5zpWEnrOhEWCONCdFI31HjVc+VY6xFAP4RKHII/zdZF3r6V6b5CyhrWOLQJ+LowSEw
Br12RHSB8E+VTGBMLIu79XKC0QO4Yjnw39R6AXe7DuqAIME5PQ1NNOJnUP/GAFEg9wzPZ3OX9LQZ
jPReMFiczEa3MGEKcCX1gjupZ1xQW/WrU91n0/CSN73imiXBqW8YJJW6sUgOQ9HsmMXadKNmm8oB
c0/7OputHUpmrHXaTIwOyAVq6hGAuFU9l/nyxexfr1zYug8Y3tjikIsmv33udWYjxmZMsr9FRVgs
toAQ4NmyD5buoRrmNpwBwaxmF6RtzaZId74KIzxwmBWRoFWNR5PNa4UygrYtwSQzV1YFErA/N75F
Uoipgp30aEn9yqvvNaK43z/APsNLkIhduSTo8BaSs1LCeXpvsPem8P4EnMUAScuvmnPMTcmQmAgZ
Wc+KtihpOxaEznjLCzlxWWFaKPSTD6stj1V9N87uBTwAa3CHZ8cxHQIt7deyae4FDwNpFf2Pofn1
lXV1UAlx6uVNn1zYHYORpH+QYGrXxdQRRjbyhLLUedTP2iEqMwZ7tLI0c3cdG6ge7HgXc3XItHUu
2jK+gzw/oPk5wpr9U5eovRsn/cPPCdIKfBpzTLkRguVcgfJixATUGPCI86J7bdhZ+g4rM8Q4UpRA
FfBcaaM8I73ZtmvY5y+ZVSm+K/1BaDuLIRZ8VAu3zSQzxDwW/WVGsem2RXcci+Vs1c6PRBd2qthN
GvBk71VtZ8xL6zJ0W/ZBtPdPtHnRWo/ZYZn5pQYTy8oy2lAC7VWFjF9gSGaHSx5vW34qkWf3abp8
2f1Ey5l9F5b2jqmaAd71y7UcFAyLOSm35QCUJwmw/0f9NcrL+qyKGPqiP62kghZix81RSMRRovQf
ncw/Kx6TXZENezAT8dlzu8eJt4vqGBhZakmfrFhMWzxBxAOWTbod2vZOlLwvvG6relmezAaNehM8
IGwP9g4Tv6Cc/6Ioo4nzZLRbGNwytki2qZvcx0FOMi0RcEi6mQW52b9OISzN0qE7GZ3fgjp0N55g
tuL0FP4RoAwMifznObPc1mdwZyXloccupHz7bESl+zxmO0J0Sdy9Pfsp9+urJaPQUR15lMJvXgiY
hZjz2ICN8rUxcA4vmF17ezfhJizd4GCaGgiAvRDulWf4MTH2juQA+Br3hmOgaiBUgFZv+WBenZ8h
gZ8qzxgP6rcxmfb4GV4idVO6zzlpx0F6i/0UEnme/4ckQOor+6syCnmX82uxEK2hwwKArtw2PvDr
EFz25Xpe2jMZGN4GpzQhwTMQyeF2UlnzsK/rCZKTTQmvIxNFuRufYZ03W6e6yxuz3JW1UW5FRVBg
pcKmyVHF6v4w+/1zZxsPpjr5NwZaNwINpt7OD4Rbt4ZHRud4kIk/nMtZEGftIg1gggSNRlIHo0sp
4qwnbCZ7tfsx3xttJ1fMRv560TStUyP/TLzpXjp1tJEun83MSyZ0wILMWXZZVCEhbVUTRsDXsdq9
poUV7LKfhMg+d3Khlzj1aeHa21tZQ+9OqvcYL082gbm9D1xuAvWTEnck0vdGGg/xgl3CKh6Kwco3
LRsUh8QFf/A/OxtebsIAZyUIdmZIh5wkoOlp0KtMYkJ1az9EA9OnGDu0aie8Bwgg/Rb5zOhV7UZ5
FsXN1JOAOVmIOqJhvucIA36vXx1BV8y1+rdX9niwzeMkdXvsDDBU3On3pf2EH54JGmFV9mJJLHee
2BbJxVjQITRZpLdpap9tjlgW3u6l6bzv0tPFhoXEJSKyY8Nfq9ZdXVih2RLdhmH34DhELVhlck1L
qzywpEmoqjPxmCV+jBqR/URBfxHQvQcd0mEA0wTb+RoxcnNveaTQ0VPjS2UAVzn1FRDsPwiQ1RHr
+IelHkrnthe5m9zMX3dt/lkohKQMklMrda+B5IepivERJnsVLglnlI/1b22bEE3smoozObep9T7d
pqJ3ftU84tE8jW1HUiKjwQtCa7rGZKXgaYZ4J+qNHlpvZcgUsXWhXgZKDqLQMrKS3PnZHLIDly6P
qxFdMyyC4dLn9k40y3eWNtajmWJImtF/tDgEGbwh8+0qi3oiJt0j4iPOAxKuAKHEOzvV/UqO3gp9
PpOFrDND4VgeShtgyQnXpD6M1utiEJZgsLcCAZCF3iQVEdKpu0WUV7P1iT5kw82IFTVE8zt25bYq
FFepI95GlXxBHCQgtTcoyG0G1L0zvqrCSY5NN312PP4seQPEpHE99KuEC2ft1U9ZiijblaSmaV3t
a2n+BHbwEQ/dnd3zq9CSE5v6KDs0kezvoXH3vHI21dVMFgXMRLkVUQ6xMOfkbvP0nCaTeRXd1hZ2
CVqUpY+87QVijqoqr9W+HnxUbZNzVxYejC69vKSxxRjmtY7Q3bdD/xa06sXHUV97q8RABj/G8mj2
16RNgST17DmanBSspP9oKBbRaRZPY2WfsQUjwU9wJmvLikIum15X2Z2FWp+5HT56VBQnRVrEanEQ
TQmsEiSCKbyG7PVh3HsoLhi0mNlEA3YDYReapkKOWByp+Jj3GjI6ZtJf5+XQrHPAsmnzZgMthsCH
NyyrXDavwbx1udwZxDArnYZ70Ddba2qQ3FUbp/xCPblP+5iXklg5RRKwtpmq2T3ZjSTKIE7nwZhh
ehHLsW1xb+MIXri/UI83pQnwiKZqQTY9RekJcM0aVyzzWJ2E5ux/eDzMp5qeiE29V93hNEHPuPzK
j4ly85IH2aryDiuAGda0Q4nCJu26ilXkDPp/YQDPYC8m32PXHhm5E5uWN+NmYTyVB+IoQZbea78+
xcOyyirOd0OTWtYRNxcZUN79RO3z1q+ons1gY3klBtxyRtR6C6GBQYo1sD5mOoG06gUHEeDUUrOr
ji03DXZlC/NRoZmi6W7X52SIV33CZBqx7Gyne7oQEtQGowyVmbyJ2N74zngC33uYhPuslXqFQwvE
2Mq9sM2Z76iryS6TPE3rJkNqQ0o72G1SMN6z601sIfHtCqy6UdCHHlq1OIv6O2jAE6qwdVKg5vdd
HFuJRgZrV/xQ7KPijfAsWnfT9LfOlL8WN5Jb7eU44sn4aeTX3CGHVhkZjzco4RwN1LnznG+qnIVl
0TDLZ9Mpy+HcmMEOTzt5MiQ8oewMXr3kWdkGQ4PRvSSlRyKoy3PcL9N6SvkFZvKWJpl2G36TP14r
CE/uxbTVGdORpgItaXvq3r/pqaHbr5RCEoxih+Fx4odW1UTbNnhgRnSxYsYWDXMmSakLKvTsRV62
NQ2Cg1lYgZHVPpqVnJtdg8RAqaG3FMDEksz2sjadydtRrks83/OHi0og99zxPIzNc+1mbINFwdhw
id+tyvioTZccpFjbm+5uBGKr+wJLSfyhCBBuu/M8E0FMQMgXYQ3zMS6D5177QKmRXHBzMdmYZt9+
junbmMV4b0JIBaWlEfiK8Iw4edyt/HlxthlLQwau1Rv7k6s3YbcSy3VmiHHEmwmxzc8fKksYL0mJ
lyJjQjqaTnsAw7vzu8G9SIwy62EBkzrS+FHUsu2rhXewBIBlAr3WcPVpBKUmyNR7tjMWtpWVrTve
pHAy2KMOpQdfNMB47BWRv0pUkG2s2PtxXdbXmhSFaBZwpmpf3xdG5rGob19Z90UEMBTRdawUCfKx
1h9TvO8zf2cXkfWOAG7eaffg5obey3aMWOjN/6auIfXobLkLndAARKCsnYcF9VzsNh9t3YgdqAlI
r0P6rvz2oFmoDPaHlBqLPmpfnksCGhLez4j2PiHlaHQg2rbpbIYqYKwSROaaXNsrwSNID4LNhHxz
fRMMZVF5MEYa+QnvJOrNOwkWcB3kGDeNLHmdCx8gmUMb+kxFFQZOQSzwxOixzrhk+zx+T7J6umYG
OS7BJNY+RNYdnJ6HIMo2qPtmMjifDJe6aumus+X2xyGmnfHcA+OCj1ZkrxOiOisZ8k1AQ0NOhfNO
xBeZsLWFvzhZOGEKNt+YKf0B6AHKOdRwvJlLy1DP64ZnKt2NL9iYpkbzEGfmAxViFHbstzdjTuT5
7A8YS34XqPzy+bbCmIa8PjpBxo59zDI+LPMn6q3iJCsxrd2BXedkN+SdoulegXd1TiI1D21g6w8j
BYBrLT2Swgcb+fjKG2E/+jxBclz2aUeVjIOpeO0iznwWG1moG/9aQf4BZD96a7OWj66VuUw4qRZc
vxPEObtpCHvhkE2MaNh6bGs0s+zVHiLH/Wid7qkuGm/Xd3yU/vivgd65cipgKUL09zNG/YIZVJjM
5oV4EIQlXYU70iUBkyN5Y9y6lInlrEKbDSeYqLMluoUkG8ZtP4sCc3IAu2v2PGurg+XQFf1zXjvj
jhIRlA/t1WQjSfeu+HaGpQpdH/skrnRqj8Jai+vU5v6x1O/tpICoOtPAX92eOOsSpu8ETAbyJ8j5
XJMuq471HD2JKflDj/AiXOFSllvHMTBYq0k+j2TDpsXczoP8lxjebq6rmdGbYlTnqK1J8l7F3mzb
OUVYLHgji6TawgPadfnwvWgAFkXC9EcE0/cUY/5DFCVSXFJiYkAFfs9q7OqGkYNGXsfXRfBu1im7
FnSOuxYpQ7AEGLArqhgIEwh4o59yyf8IzhKQJv52mRriT9OYzkssF7ODu9KP8yvDOVjuxZ7pvAw1
v9MCc6tnJuxs6yJjGuzRCXNey8H4i/jbQGLYQCCvCF23zPHgsfZgebKxeotmJE8+JNk/PJ+WGWw7
v9kZlgE4gxEB/IEo6D5Uw+AYGczSm2+EfTGSulTclvF0tLt3JfQBw83ij2ebyhQ126pxh5G4Zg9g
grVGEfjp5/bPPDYfBB+8aTW+E4fld9YflljK8ZmmWAR31pF8HJyMoY53XlpsVU5fEg1sUDOB/kjf
ZIr42BDb0XY30nY9st5oX6oPB7XRLXxNonPC8+phzCZIqKMPMDHw2NSII5NbVC2MAfqt6iHQGZy2
kXEnRvckBrJkGVRtOSCRfUGR8BghbKKMUqvekUD26RfEP9u83JUX4Z4wvhBjasSiRhCacbolm+oe
F/9lrte3c8aFc6StHsOPNSKt6TS3IVVPAgt7Tk2154Lu1oAxN21M/pREJ0c43IPRdD9VoctN3fXm
imrzqYPJSgaKLa91zPTGSsVdlBj51mwpPl0LH65HzINNyWkWLj0YOkqUguA4R5PnQVksRSJv3i3g
ATsZ4zWwTqittrKJdqwaHtE+3+mC7qXCwh16Cjex63z3qGcwtVGzOpOzG/LkXxlk/8RogGxkKZT4
BKnPiCHMCb/UOC1/q2Lg9hOfZl3WIXnjR2R238WCvM6JnG/U93viYT9bAqx9hY6srU83YkK2/FuM
9ilZXknZfVM2xEPPKlmZ/+Ckq/GhowZd2n90D7ReNgu6XOwCn8+pTK3itbbTf31blhesLpZy7HXj
Q84Pyu7ZZE2yXnQPYT7xfDTMGdsHAEuSR0jM1mbIHPgfrBxmRV6g2/nm2mmse/oW7HaQwXROA+ON
5WctfHTcAv0U3cwVoiKlgwuQJS1GgxchPxY1rchkJ2oXD0TfWJm+j0qcSTE5tDwU8QnPrdvwjWTN
8J2YCHcrLLArIGOPdRK/axfHkWrdv+QDS5YKPsqWHqqCA/y+KIbvrjKbbTT178nE4RcU7Zcbqftx
wQjsd30TCvA4Xd8dEz4lZ+bKipv6381EH1Lfs+QAChPz49cP5uhdNH22V/P8tigcid6G1GCMeBT4
9SHgxX3bkADcQkif0Syd5nIkyZjOA4znuVeag6nK9oHHGqiNqPtLOkycGTOOquy6jNG1qclAbjLm
M9ks3wDn8gGLyuDt9PZ5STg3Oh/ebWTEILfQI8ykCHDj0AYdNWpYzop+3CbkKGyEzEGdwOG7Oh5k
3dRCQ+R6kbUjyO/DbsTaXPID93K5Ls3PaCjmraV7YtRdnoxJqPKQZX2+GZsm/qAmwBkERM7D5Me4
SCGQISWYBWbij8Rtm2Z5mDBTxE0Z3AX9c+zx5PQdQqAFTaHGQcbWqPsbxcQGpUiVtPveE8aCB5Zb
i8f6AFj/XOHTXflmsCdPcdUgnBGWd+4de2/L4k+m3wjT4tg0bpcZdpJAs+uLEakAB7/BSIEGkFfl
M2a4epbzidXZ2zYgNXRQ9uuMDTMcqoY+qhmZ33g1As7UvNdRcmKqOOzICyyegrAaXWsfZNYJ0VS0
kqwuWf3pDVlg13LBO+PDrtiA07tpReNNNmwpHGsg63w/cWG8M/PQrWmHZj6QZU3plEfTW5n4n7gT
Ommyaeb/yN5eb255epSRbLG52ICHz3+xUH9FdfSZAfm980pksATEAmPbzM1ID5KmN3qqSYQ5qZjW
nH6LHGEFygfmaDHWTEEtiQQNeCmmn9vpmI3dh2vJv9EEdrne5zpnfTQ5QL4C3go1qu/eJVBar3Vs
DwdvLN7EzIesW655+EyoYh+YSkOW7sd70jDY2NR+xkvAUXRLTA9ifpKuc0N+koTI2vjeR37W5/N1
zBgVdgx6Xb5lhTtu3XX05fGQho2LlQvgARkb5nQscwc6rI9FCA/mo435KGbAy61VW9RFjsfax4Uw
aYmaizemKKDCW4voiwDCg+l2ZM0Vxjet5fcYwMFyYmz2ccHf1kfkUdg35FmlvqKWoAlIszfogvwz
ye55QFcBtAE6sUPZBUPM20gQTpllH8aF5K64YddA7uExGouvbvKZqHbveAPfRRu9xRTRL7qU/wqm
EJhN/KvVyvfUr/DOLA4z4nzYMtfYzio4+1Ez75jjZ2tvVPsMRD7bic9KF2fU6CGbhWUlUC14DINM
rSom2ohY0+q9xAiWEohGF5Pw73rTkRbrIe2P9eTvRuXuG0Y6Jm1bmN9+3NKLVspJnVOXWzsNfgkK
y4ytyH9CMnWMyCLwCHLtS5OonfoYOw3cTosZPAT1NaG3aCnDHJXeMfmJKiE2i6N73g3Uq5X7KCKX
Gjm7Wn56B28oZu5xiMB9rdKuplYI6GwCt95iSkL8YcRhlAZfvWQtfmvO2DWVN36RbH+Mm5AnqG4w
N3hL1A1qG9SaMXGA8L7HpLE3ZxOnvxnnuwUipqPv2J7+yRIDym0MGTrIQ+bpTOs8/W43bnM71z7l
XIXKHn70zSUf35kV54cq/vXToSQZbdVYmJyEzcQnK4utYwFHjr3lYSI9D0ThvG7s/s8kRHNNVYXA
NfvMKSgo24jvA2sMmpyiehUxL7t30pvRtw67nvhzFJV582ccuYqz1xQhy8Gp0HJ5TsvgI2bhsARj
mJj0Ynmpkk2v010Rzy8WClOuqPdBkt7I6cSCbHLDlCUcU8YAfFLyRLhbt5euLsLW3SjXBGcTodsi
W3QzuVO8ajuLuW2bUFwbRzVbPwD9qfU6sKeZd6HmWNaGE9/5KdPgmZl7X9cNtjfnow56qGqGtbbQ
e60SNyB4K3kz3YTRCDhkTjOgaGWuIBrYxXpxinc+nW1SR8TcgxbQ5viSZctHoZfHYBx/LGzT5YhA
NsFvdRv0OqglCMorPljjQrWJSHFcaE9DsSwE1I6cydNLVhowQjXHnsO8HD25y3aII1zyAnHDRSyI
e7ntHfFVzQLOVhlM8AU0xSpH5UTXFZomvtgJCYus0uKSm4v7dPsnR4IJ5Qmcjm3lNA9gQZ4CtGwD
LCDke3bRnFVbPY1G5H0nCSwb1DsENUTjLpb9bZvNlxvaOhvta8zgo/Z763kcm+Lam93TkBKEtR/j
pCUSF7tWYAEXKiRuSnLb9sDmIHC3+WsfB/VP6n43Gr9vySM1IJ18qDhpkdFBDzEQYM+dJc+ZUQYD
CBPk1yjUjPP/v3gwgFTOUS5kecE9jvbQcYu/g4ShnlBy/m0Dg/LviuGKGGIXI3+ZRDfjtM7+DG1w
1FMyv6FzOFstujRPt/3GN01MhbWyWKak6YuWw9VekvqEDiW4MnCaNrzLdQiIjkfTQkkbd3kOL7cm
A26yGSDn0UqQpIGAZrx0Vc5A3BbxA+B9Fss3A117c9ZRAd5PwDNvTpBbRkFTPHhlycpvgWboVsNf
AeahVTJ6UVjdQ8aJ3i2wA+9fPS4l7IXybCXMj2/fwGJ41vPs1REu15dMyvldtUQu9CFn2/KY5lzB
bjBO9+lsmSbWL+8UZ5j+0k4QEP3ri3Jd2AJLNFR31JT0yuKljQb/sUj9f1Hjp/vOG7j2BqBsWTeY
fwvPix6NJOuBBuG3dajAICjx2RlZcQ88wqbN9P/N+BlXmVPa5yjvXP7NSewWqOE3F6i8uulz3VZY
pyeSQpn2TMaLhStiW3oC5kvJtKaIIjiMzMYdSMlqmtsdUHPG2Z1lvC4cUKsla6o7367PtkgDsH7I
L81Wz6gE4mljqGFkwVQLzSle81EZsDGCG3ZVw73iuouesZWzl1nKZxo+Kvomn8J4ceQ6SYySTuqZ
N8o/ZzfMK7C8cVWM5bGBuBj+egt/v/jmbYiB+A9AfVNfqOP69cSx+Wuj+02rwft+lCq1nlNTc03g
wt16c7at2qA9EmHX3Jn2oyiC/qkB4VhNpgOIaA0apXmyo81Ii/D4+w9dEC0hM+jvXPQNzvz4tUC3
DM/0dSzG+d0D1NoGlnsKkoGP2BMRrggu+GPri3+/Hw/7PYEZDlvJfs6C22CsLu+K+ROwn8Bb3r3a
rb0pzQSVlLR3dp/oR6yzWlNtJgi9ABdE4Gc8CUAptk6/aNPK5ZFyG/LTDRPYXU+BFAwRnPkc1fVc
Z+5pbvl1m6w8ifq5imbMrrQI3e6/z5w9tfXGGkkbcuSdvfSQSZ3+0ZP1TzETyAgIB6meRhv/Vubm
PeOd+YHMenSLhgxeqpootAmn5uQZl99PNbVgtFLZPg9G35BNPATI+hlStTof75o50quuOlB6/FFz
tbwsHfvWvGrBGEzyvZZ/KV+Hl76aTqOLSjKBrs1eDT15AzLMkWb5PE9kff0+KIlFCTn/ZoxWmM9a
bE8KxU2TiA3eE0nYM78Y9CJ+OPioQxI1/O1GXX75ifsWS2J3SQ3fx50jdrVqqW7G9jrj9grdW0TN
oPxlP5ilRLORVTz3sdncTQ5RH1M7A08FHkAr420HxsyP2dii+uieA+GoJy0WDr8kgKv1i1A2NWM4
vCIBUUpy4eixrdBmX1ySZ4YAK+nOtuWI0Df6Yk8yqyCDwybtPbP+1IUj7poJPzEyTYAJzRRvNckG
KgJO/PuFPWCyb13jzfJFewrsjrHX7U+RmC8krVW4AOIEYuY0MnMuJKzMgGU+X0Md0OmPTaLvCqqn
gCNnP1aB2g9DSQk7+2EhXWqReXqOkbjBQQQ8kxmmRbPNERI75sNA1M9/iDqv5UiRLYp+ERFAkpjX
UnkjU7LdL0SbGbxLIDFffxdoIu6LYjSmR6oqMo/Ze+0cSt5t/dJJjNVaMHLDCRw8uSz5b80Q7OYI
mYoY4vqdRXaNgEkdIDkO2Lis85TCq/Dccn4ds2Q+KbYkDCw8rBFxi3JGlP8MEMc4Ce+MsfKLjw15
kwkPvZ1Qv6YMfEchicQlTYw4zqm9prl6a/waZ4HbGj/yIGLs5Y3PelK/0kmoa+p21T71CI/fpJIB
WCyJGGwrQsbyuK5uGZjmBzl7hHzYms7KyzwAjUpCZzUa4quRXhCjnD5zC5ov/Pwfdj9ZTOv65FDT
Ar/QXSyOfzC+kAXB2toGHEJJIE4eYAPIu1y+ElwMIDAHBedmGh1Jik7VSlvYjFTtjLWao6+ItxYp
q7y+CCMI4qa+4VQLL6oZ6OAsdilD0GFcqFHwGpTxGz03xaVH7nKZzLm4ZMwYyU/vSAlLI3xbxeIM
Xb9kPV4/0bMwKxRBbOuzkNcWiY2UpxLmwPpvGU4b3wrGGI0dAt+20BNYwmhJBeRLMtMZQ+LmsUeG
G5v2e9osA1Y2MUeSfUajrz6koniLvLg6pS6oJDfJmnNuUrnZzmTunai3cJXDW8WoGLxMSBDKIU4O
hjvXsMr54TQcpjOjrNe09qertMuzWTbDS6bwGC3I6bAEOGLFJWSmLuA678MP5IyIhZMWjVYSnyKR
W7+RGoEjSj6E6x0jGcgdcff90dXpeCK3+7np/PKxD9QvawFKuD2QgprAv3E+T1Hyj+HbETFtNYnb
jJOf4wCMSTLzexae/zVp9JEWYIBYOt9f/LF8EXlXPRVm4hxoCX8MHgInF73hj3YAaEAy2u95cpkC
oTlUnhafopipjat6uBYKPLY2rq3hXLUJhlQCh3z0li/RULzHiR8f2H8FZ68JgvP6V2ZnBufaqvPj
FPbHLuqbi8lU6/tLORKlQgp3/K8fMCT2GXsO3pFIjp9i7GdiZaCf5wj/Lzb9Mnxp97p+UdPgXplc
PX3bjIt8no//P1Qogb2tm2NqY0alnY1hDGSMWOb5+zIBkFqgcj4W4dzRMoUqvXhRFtP3TkZ6Rtdj
7/BgCEB7jriwwhSX9VsyYJIDKz1mIyUB88sXjLQ5wW0J0su4gLnI5uMG8oy98dLwIYjyr3bGlEZC
sr2mOMHQXZpwgd3Rb/dxaYyHwWm2Zu/t82oeOWXq8ep6/ngtpyDvNx6Y6QbBICYXe9ppjuudMaH5
dWV7p6D1UFbu1m+Y73T3WOv22BAb91A746kOvA5wOsVnQ7znNhVsL3icW57sotytpXCleXHr7k5K
qPcaMH7ySHf6RBSeA7AjoLev3PSz8nMAY9TJBytnRSTaR0b13WMdtd3j+q0RhhCF2+Kp7vghM8Fa
ZH3X6Cmr2/+/fP+9EhU+9lu2YeahYbV76UEiHOc5ecqdoWONvpRNM/3BjcON6rXZOb12WE04UjwU
Akm+uVQeKOFQKxQESi2hCpJr+X3JdltBEZXRPwMVbg5dUbsfXgGLOV+wBBG5jQEzUjyDAb8yquy5
yNSesWly9vuIKrgamLOmSbn32zD5y38OWtVnebeIorf5Ei1RLI6jrKUuNPKGjaAA0tQo4tf8iZvJ
iR9TEHWgQyLzXCEBYjF4b2Y0YkZoq+fKX2SUTe48Wc5+/SbkJKAoMn42ZcUSwuz5DLKz+lF52XVu
6n3ahcWjtQROYLHgzLH9F7aJxTmNYYRracGj6QgdxuhKyKSYg2NNvOi+tctwb4p8fDVd9saem8an
OEL7IFNocwNAJi/qnsCwcYf5OZYOkbKEydyezM/+YJS+jZybpY6lVX34PnkszaduJD0+jm9ZZCKo
b7rkiCPcIQ+VaYpsFPkDg2XcDG+AsZyrP11LlxJQR7z1UxPsHMvPr7ZkBVImknPIpN7I4ujsJMOf
Kjx72ZS+rBVnJfL8wGQH7rtN+zzyzq03ticELDCNnq5kTwnSml9pgdjcmQTt/Ab3MVOB4aGQYNa3
NnPA3dwQ5nYy2yg6WpIcOBTebDzy6jgC/U5zz7qWi3GdaKVoXw44derlW+49FGuzeA+Vugx9HxyD
3PYBuZLIsUEoFmxjEHsXnNWyQvlgL2zhotjZeoQjT6gVwpIl5Z2NcceqIUCOH4nxt9suyvJJo4ld
Kn7RzeYpdPK/dimiJ9T33K7LG5+a3Z/SlE+20xKDl8TU2O7WQ83PoDxmkdKBJM8QjzpuxUswTj4M
0vUXlh0igPVoxVT/39Fqh+JLm6EDHpwSn82DvMxRS9KE78OwjvGHWdEjsTTzda0HPCwh6OtoGFae
io/rZEewDhGyWDbJhVWKPKskeTbr/mgJF9xnu9Dg6UUQSf3LAjA6IlvH3Ea84CGKioJ3L7aqa9mO
u6nq3QPxKP/+vxZEM2bcuq7/SAmDOJZMBq8hgCEyZBvMap3d7ysEbhu1YDfC2QkvNuDqXQC8FviQ
Rp4f1ySTqYiWmg7r0PJxPo+OT9ShQ1ZgBuNjAxDclx2L75SNQuxoFpZDG240NqtDAj+GHrN/tvIa
Tk7B2xDPcXTzMM/JBEZpPMU/BzWwMy4SWDV4iIKx6m8JF/C2H/0vr/BgnLXjo2Px8I1l3v0URrPV
fn6mxrbeNBPNl7Tud4yCuzBQLyzWsLBFaj6l87QjuMX9YUxWtFOdBGSUuqeemcsLWkYw5w23UqPw
5XSgYHP8+n7GnswKIgH+RaFyC5LgUC28V8k4doMk8U/LbEwmSFs2FQoWSJM2T8RK/TAouNNC8qAn
VCQbYWEGZuTpntgFXvx1bMEmlUm1dSuwk3hwQ7qT4w89SvjYvjgZVsK+wxFW1A1Oa0Y9y+1PzxB3
7zP8QYnX8b//iqnE15iV5XPb8M/w/CIyfugbtzw2cWU+rD+25bNWj3rpYDOHNUHQzm1gdPnw3d7B
bUiO6wM/izFaBPanpOUElU7ibr8/9ri1t2LS8pw5QURjAbEny1uaz7Q4rXdKxwuzq4gkiBw0djjp
akwmzypB4mUn+istWsmFFQZnEpDmF22/tLmP3pXJIK34iKBgyTzCj6Qf3KXxBw4itx2bJBqvNNxF
QKVOUDqBcDjoZeI2fvaIMOyhdzyi0akeLTzoztFpg/o8lfF4c3FkAm9cSlw1Z59JpN6/H+doSIYT
USMI9mrnGIa2965rqDRYub7v+N6qCAVMTX0wbEPuSogpOx165NoxMyMXQ7VnxiZXV/rVse0pdNe2
HOvDnA9wFfULN5p6SehGMHawkm3r9mUqnB9GGsTX0hl4RlQrbzlGKCA/PSNbh2c8StTJG2b2MhYe
voh4kTXzyLf1K9An1gSaj5JfZeeB5+0h80LxSEuIdDdu7XOUzM6nLBkaB9OpLvPiZle4Nq0eNgC6
w4vkHiVQieHW1PEfM1Ng6MwYRRNjc1mbC6MIr9/3khtS0hN2sxsb3d+n2myXHXv+0Trj56RTBhbu
4L8MQY4Ehnt5/RJoFwPURIJEkHsf/y8/7Mlh/zODmGghDF+J7EaQjmpw9326z1jStrqMWSF7nESx
a33Fca9f3Twj/Wp56+wBvxZV6//r19nBrokkulJXWTM2dXrz2i9/+PpFEUxCnnyZ7lw4MlfV91R1
4CJY0tV4sJa/FzqtOMZJ/pxxLj8x+QCl2qn6YR1FiN4nuYWhAzd4yA8XmPg3HUQ5uHnJlSo86g9S
QM2DkyTDHkTNkypx8NlVlN0jhLEtvbKf6/LDdCkv46LrcEVpimm39U4MiC5QvT9LIH1nD6wVscrC
707exMIGeC2oqvJaTKAlnDGKLt9Fdop0LZr4yCppvBnAK89m1eQfHPqQyRbfuUEg8sZUcFHCiB1r
Ozs/Qm2WOaSt0FQPQ5Gd3Kxn8dp0t7RhwZBPSlyL2rN2AaujBYR2R97/mxyb7mmwrRC2rlX8bAGu
AQxreZez+a0iSCmVgXFrneBnufDN/J5eaB0wUiSS1hQ21gXg7HXt7HsDrOFS5LBVGXaJ40YHCwXQ
cWa288DHlPOyyAwGNhGVtyv1IwlS5UFWhsJ/y7fmEhKg0+kxkr1GmELChkpa8Ti6kkSusg0O4xox
LYS8dEb6ZCRMToiKDm6lb9l312xeaxuPk5IU74x/EJ9Kc3hstfUHOsR0jYbyniRmeo+N4KZm0LaV
SVAu4RV41JdNQdvY8NUxWsTQtrxNQsbRphcU+WrumABtq2aAtAJihMogbc9xTaLc8iGkciVfYJAm
xwZ0FojF7DR4cGL9T1QbDn6xaGB/mfjgp4MRSzsrQEKfuM5ntweEli5IuAU1l1BV49kO3d36ubRl
gD3Gzc4o7MKjggX2UBUjJUvoXlwoIQcjUIh0fIjingNd26YBvhI572+dJmDr5xDYVjmURaWco9P6
PDuTqsDphZRWeZ6fZKoOM3CCczoM5hUTt4K6Qx1USZWd+h6bj1PHOICXqbTlIbqrrBamQT6yinfi
n2kt8g87AmONU9BmMQ+3bL0kQp9AkinSiE588xrEKaKwNA/OLCvmfS/Yr1PyucRv2P0DM+jxS1I/
PpS2txvAFOzE1DuPRlT9sZup4SrgpbFQLM6lbA6obtTBoh+/PGYObk2GMZxH0bMw5XR3ZMwWXUGg
0qyocY+klL3rIVoOM5m7A1x/RtTjs2z/xIYoCQa1eqwRWFKVNuS5ArpgdM30RCwH/oY1I9AyCfBC
UJTdUl38pJkv7r5h/siy0djLwlPnWdE+eHF4czt5QnRavIGoxhndv7JVvZdCNA88qcFWDH57J70A
ikhs6Fus9PDINviuIQIduvX/VYRmt+2Awx1gHBCaao7jcSBNd1MMIYXhnBbg5Rc10bwMdPplvrP+
lW+nlCa2+xyNGYa7PGkw1EPHQfBhQ0gecdKQWUraSDizdGA+zb3LEeeJ4gi3P9gSbaC37dJeden4
ax2T2BMyTgpCYykI545fKbev42DjPV3mUswqhs36L8rcy59zgkem0vjpacUzMzAailIEqN8XmKp5
IIaGKYdTkRT7ncqIaKt+SPrmvROSmaWDzb+qSTBOmviJISopNUUyPeMdE1hZCUnzmDNvaweAvOE7
23ABJ6axbe60aCT6LboOuyK2AX6Sg3iirCAqTIh6YjOwr8mEvVdZb86SkyalCA92lOttY9xiSpl/
c7/6HXYUFhSc/mEkx6gUWJo7yBfHEPvKKTBJfpf8ePj2KzaODEd3gxOoA95HDmozOltm3FxqmAen
QMAwGRyempSjB32ZkXvgb5cUuhlfEQ7zIAMzJOTrkqTLxg33qffXRwxIfYU1uOQhPphe3J3ZiCHa
jhrgeoHHAm8pMNJwKq6i/O+FNbvQ/Ac0H1a20rpozhU6GYFYC+jAydDthzEU828jLdS9qQRqi6Uh
QqplnttgX5FSzhpZpi9ikY0YDnm5E0FcB0qWX800AKJoxpNmfLAvRsTlPuOZLZV4RXxdLz/yjGJe
BfSBnlODCmGKv3NDxH9sWPTBrxk4eCpc0Adpc5+S8FWPBb3AyL7CDxHJ5RpWSozbKmiKI8Fi43Me
uPVjH5b6dZDi4OKRPVrLrYf+uj+1njynhIBeGaCJ53roWQTZVP3YrrYyIUvGSt61aoJDOXibSjkL
iT2fNgX4kJPgtmM9a18d364eqjJJnjwDZnFFtJxcBjzKw9PBBRme/OgXRy+AqeWPapE7nb0EZzei
bqKM0wYUYPXTnkGXmRn/45Ib+5zYwn9uk1qDK/K+mPTm74rNiiFT9FLxQLdAUA+l6wx4GRv3ugoZ
PZQscRX3pEZHF8NU4AaXJS+u450RGfLS5Hb1OLnFX6t0p6PQBZ755SXFv9+wEXf/xWGLR4hDiLcE
uHqienMfy7K9BR2OA7ZDGtNGWl+Cqv1hGUy+/cYcSTN1OU8FvXE9J6eydpmXSfskymLkEczPKEPF
ySrR8mJrm9/7CUE/3PxLKB33yXIDkJ6ApY20BczsNiByl5+pKjsXzQQdAJ2HuHk4oLfzcrsJxfaF
BHOxRbAMcrUoL5hI5osfRPWOoIVrgy4bUxeGX6rdz65q/wzRIM+5IH7CAG0JKEWNtwkz7MI2JLW1
L+Bzwk7rsLXYMI+zIjqmDtKqeMCXtO5Mo05khy6iUbTbRfhOjNsyHVtnYl4oh6M5vGauvk99DM5f
Mzq9LN9a7T2dK4HedxxRa/U90nBVA8vRbX5ya64VOfQfDePsRUASII3NuZctC5R2IRGG85k+N20V
QM43w1NjMGdZWpsBRO9Nz4SmGg2RDzzSNn7tjp2/BsIqydOKMts4OXYMg89mjQdcgH+QRxwmPO5C
mI+1kaiHdUtRU+zDVqjaM4j1F+qx4gEVQngjxdbHHSydWzWDncZfeHUr4eCm4qYbK2YUbJYuWkT2
RYJE20V1kR+zjmzDqp8hvUVV/9RSXXzYHgdbJ7P2we1jQk2Q+hJ+CKDV9ONXWOGcM3tIPunfusFG
XckxPVD7YB/y2/yA1Za7q/XLzSw4Ri01MyCIx/6B3NSC+AHjrFO/eNaLTKU0nD8gvWgpzfnTt40c
oEsILTEPIVb4Y3Yc/eyO5B/5oc+/ZC1GybQrnkm/PQ5ZnX81vTyg54wIrDLeUX4/GL7vXWJk/FfO
DSbp8e+WlhdC1nilfEDOF/bnOa2QbINUSiOzu0xGPGwjRzmbqRN3rwr9Q1nMB0SY+Q2+GAlmxlPI
hIyBWfpaWn782/MfSscES5DNxs1mYYik/O8iTzkAqs+uGDJfofqbZwCG96DAHWNW72AEqmeCN9uj
Z+tsO5aL5yuCxgjudYOPcWSAagN0RY8BADpsmINRExuwnbIYOWlaV6yMl6esqcb46C6rjK4Yz2UR
mJQZ5rSLG0mfIrH4BXFl4HQ/WlroS+nQc3dM4NTI8xPe22W/2VYWd6hpX4GC+dtpeZvS1Pz3/1zV
xu6OjkbHkKnmB45BLNGDZz3MlsMsyx4d3n1bHJqyp1+nRPMxqJ7GngXzNFo/cx81OOPi6UtOcb/r
fA8G2fKxquvSfEQtwTSUX3VqvLcVaYzU6jxLJEF+0YTshYr6IpblqPTS4UxRzNrOe9QwFQh3HpjD
6bPWfnw1df3DnePijPrMA+7BYLTrGneX9nV7W4s7ndvdcw+Iz/Gj8LXK+v44Unnsk6lx8JxzpTgZ
/JHIC9FN1PYvXqJdg0ygb0br1cLafxroYbExGMEDoIhm184QKWBxpVfljuCzw2xmUorq3DeRi/sC
cZHK9USqLpH2bUr30Rresa8AWnam+5wxm7iJAXnZ+gJgz/NeQeD0D3407kPmb19wJZa0Yc+rrOPa
6TlIjK5Brjo2p9Q39vDhhND/3CKBcz36jH2pqw1z8rcFsoGHzujac9i2n6kkptMO2p+RZJfJIUOk
Ui78W1QM/UFiApcGfDW1VnpTjFOWMRSGaCa/zMXd7+15nqj8zC24FN3/DPxgiica3936ogzDwNGq
qmk493b8Ys7xYTBt83H2Qn1Lk+ryPaSY0y2GG+NQLyxc2NXtjyGIPszpj1LpD2uEZ7H2Dhzl4bnI
+/nIcAq5yDzJgzD+DuAoH8d0a84+xU/J7J/mGL+B6FI2Lnn9MuRw33wEB2xX8E92i4IgHefoEs8j
E9xFGGgkbfbmlPNnbJBMjX5CEWQx0PYPNv3Nerj2pMvNSIIlaaNhIz4DYCPLJ9RUdI2sey/4+k20
n0cjD4tfiPgQhWqG6W71C4TPjsmstwma5kkt8dCLOsTySJ1c3z+Fwd8TNpnThGUfnPkOx4fTkQua
9pAjpCf7xgcI9dxiArszAeSPxQR3qCReE1Rh82VgWnrI5gFQLsFXO7xmctPmCTzzGfEsNGgK/qX9
Mi3qd0bPDDXzsGEWOr5GHYyJYDk0DCcLSAJBTSA8wE0Y5QSTgFksjtPg2YsKVkOVITa6s88sw6rd
5IX1KQfzgyZQsYJb6urMh+6fTiQeGCIsz+78JzIEHv51Gtg0W+y/xlsMG/DB1vjXG0/fCyAHT3Hi
nitieLJN+luV/nDDDpZsZoVmjIEPVRq66Ieonoo9nFDsML0Pq6ymJsPWOD43SMm0acVvtk1Fh2jo
FksgXQi4ANLnZrBpGs4X3ykAbKLaBO4XjNc20r/rFgWGwwb/kurUuAjz1BO6t2eZZe7Wk3SZAhpj
lz/HxJVECTAVp98miwxA97TjVTzkh2TRfAxkncx9Ov72XWyFk/82AXNE3i6fkpDdk2ka6lgPmveV
OcJWj2W8x2yHX3l53hFnHBE35oS0ZgsVCN2B7P2DO8MQ7Adz2od+YaEGfbP7nPFxZgOzwlqYMATw
XZjTNN2bFQ/P+Acv1trERj65bK5VBU+lh/18EMytIj7dURGwsliU6zHOy8ugGIUxtWWUZkWe3stI
fRD7MB+NQQPaZ58PADi8JHF/SJ3qrJEOOcdFwtjafMb1PAdP5gjap88IA0oAvssItE9koYgPsNgc
KyNbYofBLSxPi1Pr58EaxguMWL038ThuFLmCbpyO+5ZRdPHwGRWYQWSXjy+Rm3dI5QDH5415hm36
2xqi/CmRvGUGq6LlE903VUIeFTteVZdfFSqOo1ctr1o7BEvjikBmJDwcGMYJENvwhskj2qpW//Q4
AbZlNn6UyWwcJhvHbt7B6jRKF3Tp8lFeL7IIrupe00Gsl0XGFBDLLcOprunBAPs/5nngDRGoxD5y
VsFL0WJq1LbsE8S3hqXy0/kq7Oli1XPwUYefHtKxvZrMfrtsMtcBGdPFz3XYOAfkKBakNBCTSqgX
26B6x0CIE1cTe4t91yQqHV5qloHwrWMO2nUpVGaIm/yR1MoxDVKyLPCXpzEjaxz71d5d7XPge81N
gZcnqqafwcLgC9R+bV2MaclTaKg717EPHYv35HjevfMgbUA/fkhN9eihfznhm1RX/GLbcVl0NANQ
1tIU7/SLCPnWLqjjQxkM/XhZ3+5W2Pm24dP9avxNc4lkt0wZSrvMGpwk3ntmGx5t18AZmfrVJ6Uv
/VnQpqfOJgEvTwJ58GRHqp4B8GDM3W1o98HFFD8FeGsm7gCLwP6V5wCkT+jYE3V3C6hsRcx7U5Qh
GVvmESZhJUGKMn4iRpIBXHNoci/cN0UCUosthREENNdeEtwiQTjKxCCQlYYuL6QxqE0PgrKcyuC7
TZW+Zz8zzsCUGFF8jyPgLK5oA0HikcWvcVMBkmXmx6OpDijKs+c6UbBZ4MCfeC4nks2iV66/Ziki
kksn51+DqOLXGRzlyzTCChSkBZ2+xx5lr1xg0UNDAEpV7kloqj/EEiuORWnDzje5Ojijvxc0mUMW
h1EOvFn+CFgcrkA9+0yNpWgA7jXNa6usZcVao9eiX7XgQTwhIYKlQwbgVYfTv9VQ9jtwEs0dUvO7
LGbzcyYVPdOI0UFdc/7m4S9JYadHV99qkLm3JBOgXSwUMIa0HnNydAf91qPu/Jo1BMMRsdZmFb/w
TrwFIzKdQUnmSKOg8rCsd79n5MDKDcNXgLovTSRwvmUrxwTiEUsw4kOTSdtyA7PhOwR5OjwNLbau
dhrDN4YHKNgHjOl0G8U6+ZNWdB6SPvguJtgrBjeIggiKXgeeh20Z1l/fGQFrseHZSyksVHeHfb0h
wTN4SMlo3/StIa+WHaTbZBbyQTNt32cOcL188rpzVeeKtC+uTBSGIM0BCpyUacIBqxhXnF2ViE86
qZ7LIjvxSyNhSKJ6Pg7dWD9KP/hIjOELIfMOVUD+AiXUv4Trv9VUjcMlR4EzZ81r7A/vUaSIk+JR
hn2RP+RLZzv2uQvEoB1PI+51oTX7cgoQxCVUTyOquGPZWuifeokTAn9+QrDlqZoJg2eWY558rOcP
hPgeUHFnT3WbxrecwBqQQTs1jtN9sporJNLoInvUW3U3kHy7VMElprgaaeieP2o4z9UvklFIUSEi
z0yKbMeFrM/UMDkN7MlAMz0tn+oO9JJ29gQ9dvc2tR/J0nVPjcPky8UCzaKHW63LXRAz0WPCivaJ
8ROC6eWmUFHMnmUQu2Wj8VTizdsiR8bYZvybu5YBI2xunzRPatO54Vnn6HWE6fyuGklQWIdiWqRm
9FUXPSMK8hYMGXw0TjyfQ+AyxC2AdlqFkx415pam8m/uI/hsmQa/lcL4d2DJC73A/Rt41yp/ae25
+qx60t7jtn1XAXzpbLbFZ1/76PbHDqceUTYE/nIjrWXDej4aAQvluYqLnYx94yNrBZN8OybTwuUo
FlVzWCHUeErgaYcLd33Z7DSC4i+IsOdz32ZH30Hit7Y6rVVjzip8Czk9v19uhwpMJi6tBLsZOVK7
svey7RSanPhL62fZxS/F73AqUQiVPJ5Wlk1b8kiaHwF62c2NgU11R1SOKElWw+67bKhyI2BhMEDI
sbqTUqRnRoMGnBwG+9mHhVJSme3XD5tS3ksQaXRiAL3fBqspNtianzoA1ohquIdsXLL7edmOV4n7
d311XMV4OUcyc3cG8IidpAhc9bGMdqDCLZMgd4GzIXv0tut53aaNTVe3DGqrIGFxITvxjoodEDkB
hYxcrMc2MrwTcjzNgBHfFJ68pWdBZUeeQZUwg/KHYG8Sl7hx7ZzgnbEkp6GNyyfkwNPORHp5yepn
ZcTynsVs0b3Of7TsDiah90ct6YdwYuKHQmHfHVySqJJgiSPBCWsX3UvC2uG4bmIRrJ1U8xIY43O7
dHgqaT6ssbxScdU/7Jr0Q0wjyLabgk4N4K6SWfiO55D1/hiemR/ixBq8/txOMHOSqYLdj3PnCM+E
hCFZfIV4xkyShboAFU6jPWwSeClxH9fTT0+QBIaAmgjPcZPiDzwMswbzlDK+rBZyjwT5LkKfraeO
93MRGQ+9pZznQWn8enXDKooqKnqp3wI7BJ2ioCZpF4qObhZHTP0qYGr9EUtcHsIWhkFDQRXmFel5
/SjMfVJfXMFq3prH/GlkXLAZq+TatK3z3+d9mGPjzEQS6k8IINil2f/vqkbpWTzMvK0N2B0MfWvp
wP1dIIcRaIBqVspQDXkqHI/NQzAxHR/S8WxGPbLqpAbuKUFIrR8Rho/VKQZH3cW6hhPufrlznt3r
QKb3Phhflhk6sRPVNVdNeOr8mNehtF61KfRnZG66qYifw/TFiIrkqZ9x9OXZ7F0TpzvOdS0AHyKn
gUqtX3GItCygcKjlQBQ266f8+3hjAYyCGckMl8jbTHIw+ePjaciclJxLtRPWED+tXxIUlZ0HvRyK
ngMaeoz3HXrc/Th35H15dXUaCCfdBriPEE1O17XPqJrwWFZGc2NbRs9lwp+TReScHMXeULc6freA
OhGlwg9B6sdasUnbCCCYdUwuprLaJk6YH/A7Clt1X2lDkFc8OQgItKEP2kB7TkQ1LDoPoms5LMaT
Is6Kz7isnoM+zj79st0nFqr5OknFe1ZnYCdIE39oLfRFWFU/cREU28Zhg1ME/ksSsOBZJ0pOELCz
jVAcocyiMYA+LaLQPE3czPyJhFaXGssnRSL4VWyWFbD8klhbx5vbY5kgiXlATFpM70pHNtw7+Ywn
xFyl+4iQHo0QbLXVivuI5OLI6jU9LoZ3QmQssu3NeUcT0MH3N/x7lHe3Dtw8Ei9MlbD9QBVMDhOc
XsSkwhdu8NG60a6fXPPYevW7G/jWTVZCLPgVzzsP2fhi9XnyqHr1uzPIbpR+XN1HmzFfEAAiV2yT
mdD8npIRC40339eTDWdUTNg22eGT0wHZH5gUxUkAej4R9e2/ts3z7PPU+h9BMESf5OGN2ON9rtUW
fum0BGJZXUuriaPqVHB4004gIFYB6zfgtGlzbBF7XazMulUCWnpDNnYUan2EV/AvIzjzkuBG2Cmc
O1u1bBFSuqnMw8slbZ+B5xwJBvv6jRPTWFCrUl/NoFYPyGiYsAdTArx3PPHQUVmOcd5vncKert/P
3iojOnY5G4Ggr2PYcggyS/rBB8bz8zWDosEYwjTvYxrG57IvP0lziE9hk/7mt4lfkRJ1G51a9qVx
vfrDY968G40RXbumFjD7Lt+ZdkoetT/JV7d9zpeKrx6D/mz48V4OKrn7xQxzxP0rtUngRdW2L15c
qJ1RJH99HKt3bn62g8LMD5BJuFfLisjMBEJBaQ7saeQEAkMX5OVNrbdN22a+IC+EtTHHwGHm4o8T
VL+jhMgzwJ4ouSdTj5uxLdSlbzLnmnbmxRpIlsXUp377rHqLOP9XZI33CXqYXil1//Em82PZOOxH
D3BgkdQvhAuBoruhZtH0VbxQJUrzraW4CXBaA8gAv/FgLTtBrDXZDf4xsgkQQwxlO5SpZi6Ct7Ap
7CNsdg9tWOZeEG7Bz1C5/wlODMGyE8U/zd4ozoEFHUj3VrHLdL/olRzQM1VS3Zijp9vCZIHPc5De
x0C9+QtYRavC2jmjra8Kk8jedcK7p9yC+SFUi74wouuQ/2PqhJY4HhgzfH+IfQ/6LRoRvEGRfhds
zy+ixgcxxyUe4K65JTrUT3mbQCQrjfm/0kMZSETXlR2+J6akfVwe8LNCLmXSdMr5MY+9jR60N+3k
yx58RlF5kd0IZZ4/4RUw5qRypj3f6sX9MUT91e1qydoca0iWsS1DtPNqethDKoSkb35gllBMmXd1
OnIQsFTeYxnhSFm+00VRXssMNwKtqfyoUJFuXYctIzio5OjNaILATv92fI+IonXe4sbOdc31sxPE
nKBVzTyjYSmTVzPp/Vcnwuga0xOVKvsyZDbe4gXub+PpEDGb5kgw5xd9Xx2L2J93qgwNIDM8EGv7
lLZlhAmmIg6mIEl5NO3xptl8AUIqUIasQ4gw/5WtcsJOwtQYgvzi9IU4VqnqL8I//I+5M1uOG9my
7K9cy3dkwR2jm1Xeh4hADCSDQ4jioBcYKVKY5xkfUT/VP9YLzKxuiZRJ3S9tbXVL13QlMSIQgPvx
c/ZeW586Yh6W7iPrs8GsGETTUtgTXzrUJVCUZqS87bt9ZHT6lWWqu5kRKgwospQE3gM8zGArtK67
TVAbkUhfzfdBokAw8HfB33B2HAMNxWeD+EYFOZLNxtgyzRePSUQ7tsv0iyloH+dFhzgY8MkCSzPO
Rqfpb3GwPLXIMz2gwZjxrU67GwfnLGDgfuq7co3MHntV3cobdnoY2kXKdD1rIkBd/ZmPC4v7vCN5
oC6k5/NDe7sbUe1kh+St1BYqcjZFXSQn6aj4SmU1npc4fWhe6LeNxxRBxt99GIig2FqywjrSHIDK
2BbaQTCQ20BJJPYSvfFWLe6/0LEKeCA9O1JSSy8Ig+DExvBMOYaRvyG9mSiJfZqkx45e5rm1dOFi
mXyD72qy8gxiM6bT6W1QObeRukzT4pHRy3ChDQ7D8tmDfTAfqCFNWOC9fSDHfDzgQx9X+bynScBQ
omR6XvdZv3trIUPi9/pOZxKYAlxt27HfOakzrosiCdfRmBdfh6hERxNmd37XPJQMbFdWL5Pr2NWi
I+Y3e72wsMzngEiRnO2tYNZIbEllVIC80uYurpvrUG/Q5S6/S3UIvsaYnpmTrDwWxZRNmsBGrdA/
+WMhPiMHIjyDeR5cu2zLXN051CIM1jQu889OepakRNeTlIw+zrhZ0gzQVjKDDOonqIBXk4Yjo5t1
LhN2lhJdCp8Bw6OyrAKBFP2DmkZWLKBedVUKNaS3Tia9G4/myAK+hcGwJN22mdvusMKBZ0YfH4eo
Y/wbSxvSDeO1GodGR3RJXdiXcyZ70nO7T4K0HawfkHG12rmvFBSAOifGaOYQjV+XvcoB3+hCbAEo
kJxHY7s5f0uc+48fYvKaf/8nv/9alFMdBWH77rf/vi0y/vOfy7/5X3/nx3/x72P0lZNX8a395d/a
vRaXT9lr8/4v/fCTefV/3t3mqX364TdeTjDJdNO91tPptenS9u1dBK/F8jf/T//wX69vP+V2Kl//
+uNr0eXt8tOCqMj/+OePDi9//SGk9V003/Lz//nD5QP89cf/+K/09V9nT/m/jk/T68d/+Ip27q8/
NOdPJZUQCnG1QuTr6oT5Da9vf6T+1B1buIowRPR9uhCkD+asGOFffzjiT2HrACuX8kcndJGoxKYA
zMIf6X+60hacK2xDuAxGzT/++xJc/x1t+Pd3xyX55/f/yrvsusDQ2vz1h+Hwmcr/HYH49uORukuD
FifKuA8xmPlYtcz+3BlNT/WiEY2xmaPBID88PjZIXTcdpOwVWJA1x6+GFFyCGnzQ2Ok03BspBFpp
HuucoVW9NL9AWPtlDTqi2laGuKqS2WVaPHsulYHVzxlbK5tTaJ78wERjhj593enT+TxdZml6iabx
W6LSa5+4YHQeKYcevG2XVF63MhhPsdYCI0i+1TK+zGpOptbEtBPhP9L5Mzqv33w1LbhNEyk3Couu
YYpkGrNOtxISjcXBoqi+mjvRKpyfIyK45gwJDkdJjl5mVzBnQorNbmjRiIi1I21kj9X+ZBCGhKIS
LSIBgCctlp+IbaXuQeNDABJKQFyGB1Y9w4uI890Uwk532ditBO00jLGOddT9cPCKvgzXeTCVeOyK
8piWQbpGRaw2RYCqv00IKQrkdI9AydNHcoawdj04pdluLYR0A/TILR/12DaAqHJGiPxPyXMYvCKS
29h28K2vh/vEwklI/t0J0cF6tDDojDR1NGm7hEuH2c7Ks7tc0CNUxLZLRtWHtyNA5uKwiozxszX6
04VU+nRh1ycmAyB3CGa1kep4gBPBRXBS9qaZQQ+zcYQjbszFy/PzwRf53moztORJuVPx/FAY1gtN
dJp1hrxGGO1sBrDlG9NN9nGrzXsir1aGD4mqN18kV4KGfPZF1l21SbtPmgBqu4wji5ZfUCZgXzlv
8LysQhVfWhIDXWTtAVXdzom2mWd2PKkrGLLjfUpIB82M8EL1QI0rl2qxyztUs9FXgroIxwLrWR45
792bPYDK1A2+1qDsaYqVHJc5+sHjSNSdm6GHDV6QAe6Nob+XidTXQcg5cCxGXDkkefXk2GyM0esl
uD8xmRatmFxu5hosez+m51ETD5spCk7t2BqbzETFbnfUokuTP3bY92RhQZvCcT9qG07MG1BTX9E1
0djV9WtD+NAIzTM0g4zxZZwRA8TuHvTi0lY9qGGjv5sK7j1ivSIPsemR46tO/BHBRlKDphS5dGWB
TBI4gEnFF3qzIt4NieJQ2Z9AQvYbLeOjxCbIXqcA89Sg3ENST6DHGG/tQD+1ge0cUsyBVhXW+0lX
d3Du76GS9OtZb0iFj8s7XSIamdVtLLm1q1hNXuBXN43N3ynzr53eXzksCFLZZAWFJF5mzI+ghgPk
TsWDZmRf4hlOArk3SyZTcFY6oITCJ1/w7xNgNZt4KDw8kHIFrQG0U9SdglDjzCKs7fL/Y2SALmEG
bUSIdtKO46tkacG8o+grYVXKUnk2FDe9OYszBxvouRm7e5dGP+29rtnpFnJ1mjuehXK8a4Nvjp8D
+2spNNNrswu+qpnPBaCXkdLgftIcJL5Vxmgwr7FUWBXfyKyb13ml04Bacoksmy6h7tJ4j7V1mMOf
bZAqeb7dYyDow6eqsYwtA9IAAXvsqycUrvbKMOp+jUz5lkFsBmkfGLjm6NdtzYBcD/XPldbrUNlY
2Sazu+A5PpVVYDMG1V5Rtu3DBWHji3Mw1i7uIoYTEDPpQj6pYIygBXC98M1+isAScEhcTT2yisnP
K9RoUPhQyNMR4fCPNpT2Ssw0PEnx0o1nArnUBlcFtJyYNFl2iDMEr3sT6eMgMaXkTMLxrXg1XvYx
f0pw0aNDgo4WLs+ann5RBQ+szCkrwvxBy+gJ+aXxmZ4cuhyOO/9vS5T/H6sPJX9VfVw/5U/Z0w/l
yvIP/rvqcP7EwqxcFyO2rQvL5o/+qTpc40/d0tnuhbAcKW2L0uKfqkP9aZvOUhEoydmfIoOC5L+r
jj/RikhqFcxe9Ils9/+q6jCXhOLvig7LVviEyZtzHFtJcpJ4e9/nLueWoxpTkWhjLmE3U0Cmb2sB
msK2fAbWYoDsY38zNaId59muwC6xeVSRhj+yMdZV514pBy65PdivfWfE53UP/Ce2gq1SPgdKwzzT
LERWZNmh+ifeNMFUu23sRS8wlcyByAtc2UFBXBTsvxDujew4t8ZtVCERWXFGkAfzmcykERAnco08
oykA+YfNxpWHNAXWFvZDiDchH1ixCFZBtExGgGlqjGVtDC/58JtwdaGbHy8ZVSJGMelQ9HHRfrxk
ImVcpHxSIgOjKFe07xElxxCVW+uxa6CW19ZWGe2lBj0UUYm9Bcvsh8Dngtlvdo3GBEIhy9mPcjBW
YQpcihKMDlt+iHMCvEZUWjsxl8O68k2vJmeDhswKugoiCde9roqYOsV4DXRxW7A77idD3IlCvko3
h7Bv7RL7utD64pwT9SZ2y5sCsPYqwwKzDDrwRsOoXPtjTIiH3X6loONYY20QEG3JtS0CFpjB7r6Q
O7gkdpbtliBzOB7aA8dWTkL0XGLSpOMMPQsjXh0cuP2qxPzcRFq8i1z0Q+iPk+qLLHuNHWzpLWCu
banHiNWR936CFgvRYgZ9Lr6HXww9cZX4CoGjgzlv4nQeac/WHc4W4m83TttQ16CEShp32+narV4x
bg804qj76qT3zOh9Ipm9qrq16rjdkiMZrsepfbWByNjhZeEcgib1wgwjCl2uJ7gVam2JT9897j+p
3JfDyLtnSFJ6KhuijFLyQ+Fu1XpWdGnCDUEU0UaL7H4DD+vG5eDP9svUdkqTezuc2biQUaubMR9c
Gtn0s2DNIkNjxr+qsX+aLVaRsSCKrWCr9Yl02QzMITcVHHkrD9CSx9dmIroL1P2r33yG5Tn/cR2w
WZ9saVm2bdO6eZdkniNC5NnH+kMOER1opIdMeMx97VZPqjBOuO72UUaXCjrSRDnALGiYtmNafYtG
M9iM0w1uOr7Kif02RQIyGdYZMiaSnvJXn8JtYCzw63csPr5jFi7X4aDEaEAKY8m4/y4xvgjLNulH
t/Vg0299W/+ixfM3+vFYiKjqMj1/tjWKf8KZVoZOOkYxEVsRUpf/+n18/PKXo6HSzWUB161lpf7+
bXCW8Lu2clrPHeCBUOE/kFl1Qrz8uxd6+0k/fkW8ki0d17YsYShX/fhKOd0y7Fd268VoDFBzcLTI
8RCtq/pLaEXHIc2nzWyRDuhK8vEKxBsS3Mu6keFhMgaWDSqGhJOCp4Z4ooeR2+tfXwrxcWV0kEo6
rIkWl8PQ371DnxsoKEtMDyDTk6l5RMRP+V5WpUeTL1ubCdTcJiCXUK95YOdvYZufGjHf5cb0qkV/
N0t+6JV8f6AW+odbmnfDJTPIbcJ88f6babTATvy+BvU7RUAGy4PuF09jZT/MLUUsBpU9G1ILsbyM
C/b3/3h3uP/+tT/uqqwEugT/aaCFQtT+41eFhGPQGRy3kDU4zNApLFDzE7qDcB4GBIxmUD/WIbON
469fV9DDePcYu0JRGAjpEinOfv7jC4MvbZrcUbXnymZfDJjcuuqOyIorR5RbPyyuQtCuwxlWhCsA
Rre/efVl5/vxDuXVCSLTdSI2XdbEH1/dsYchobQmTyMurrqhuy0Hlylv4E3KvaYb8BJG88lX+Z3Q
5HGQF4A5SZct7wDcHh10WHNR/eYtyeWWe/eWpDSXpg84RS7Ku2+iMWfX4XatvVHAJgRq18A+M2h5
6GP9xdHx/wfdPmyzCxmNEKW6ozbFx07eKNg0y10MEKmL5brvy1uDfMBJHlTa8g+656kZTmQsX6Xa
+DwX9bbliuczDQS3+s1S93GJcX/4DO8eq7bBB+oHfAbHglOYq2uG/s980/vffH3LUvXhWjlorKXB
espm8OPXZ0NeHGMJAEAF9Z1bTCcXPAOScObbTG/urAojgCFezB7vYO9sdAaeTClM2LWF6J9h1Z+B
GfndHf3TN8V+JHiYTEM6yx3/3TIfESgTF91Ye6ZCVzd2u1kzjhNDr+W82EqaUTCXQOQ/TIlzjeMA
D3V3O/X8Ge2vql9PY36t9eXDr6/VT+50KRU1M81CqXO///iu9CJOs0GnTzzHnNDn4qEzxLHp8XOP
jffrl/rZM02RqVyTvVlazvuNLjZTpTP1QCeWlNVK1M0t9h14RIubE7G8vkyd92nFsNGHVIxmnZjm
iKHIbza6n6ynNCeRmrvCMmxT6O9uD4VPjGiSBpGC8q/FtA3CfTDeKvuICvRkh8y6TeesD42XX39+
+XEdX17XdoRj8aKm825VqcB2SX+q0Q1P1gvm/C+ZRuCqE+rHrKsetCK7msbyavCrTbyZnWljmvEX
VmVEXAQ6EUflCo7vIfL8Mf7W4A0QTX0naVr97vr8bKkxaCtbhuniFDPePabd4Gt6BVnIY+Z0Lcz+
ORDlAzoNtLt4GRFYroGZvXQCb60OCskf9M+1DhLYJuJsbpuv0yg3OZYzQznXIumeo77Wfvcel+/o
/SNuvm2H9LLZoN8VTYkKikrCNfMmv/ic1xtsYYj65HES7W0pyjuJUBYqRvGlziZYxc5G2eFvlhnj
Z8uZSaebY7FNz0h/932yemRd0AQ80XrxtR58OqglEah+RfxG1dwMvahwwlQR/soGDWy+9efsKpDB
WaqyiPz6/gZXG2Z3vbcWQcC2Ih48NZt0PWrim5ubkDniGwohGxaVzvNQ+ldaAYFGg5yslzuw6w79
N13RDqwD3LxkGI9I+Lye/u7m1/fux8VLITwxLGpDPqcw3j0yOpAnos914ZWD+dkW1ngoAriqykX9
Ow0rRFjD72qw5Rv88Rtm57WXM71j8syY765ugymF/lsqvLawoUaV0ouQEQfGtNUAKVKLTMFKziD3
pTWCXMK+68rwYkbktXLqavfrz299/K5Zt3hDuu2QcyLku3WS9pcghskkZTfsL3DGrf0kgsXFgS+6
Z/x/OeUNJzWg9f1gg00nPnUcL4n1hnsuJdjjSI8epkDdZKN7ZfWv4INoRseILsbUurdxLKxQQlwk
urEd42DXNvVziouNXDnCI+xQrpmfJFn4NUN36kbtQ9iBalTueZ4Q7Yx/0Rx7+qusDfpMs85W6nMY
IHvlEiU1fplxcBecTHIXDkwiynbaaEl9JLqV1HdUekl9wEZ/l1bB9a8vm3j/JcIdljRluG3ezpXv
N705lhKFbDV7iGgIaCAJVYz6XdABx7MAX2EuRx5XApKyk2BJObT2upbelF1ir3qAmL95N++Lyr/f
jSsM1EK0nt4aIt9twWBI4h6Z/OwF1UyCtaue8OGBLyY6ZBVF5GMJkmTncoEdGUsrFoX/iiyY11+/
jaVS+/7GXt6FKYTr6orniWMQf/7duyD9R2TIk4jGIhWC3BpclGa2AxWERru4K1A71NX8m+dX/ORF
DRo9tkMxa3AwXh7w7150LAeiXUUyeSJlNF333CQ1A5ORLkfm3vkt+UEi2k+285XG6onvjIfoq2jd
WwOKGMlKpGSqUrsF5n2TCCbHv74k8if3yXLUYmLIu1TsOz++PSt227h1XXJss+nKTXyi14MTDDn8
8nAfaCkMurto5gi7qck1SZS7zqZ262sm4kAf1VR/FU84QVJyRufsSdNbvNNxv5LA6ZlJNBd1aRx+
/Z7f75J8jZxgWfYdE+2Zbb+r50b6GMhV6slrkHytsdZv/BGFInDVB6Hceze6SppF1Raq31TRH+oI
Xtm19LeDuhKm4bxbjJMJO36qRaPXWkz86jmHDS6zh/IlNjIIS6zHeIXrvT0jN4FE6FbjFn7uc5YP
D2bfbTSb2UZDnN6Klgfna/cyJBMyjqf9ry/Qh3P+2/tEa8J7dKnD3+7J7+65DiW6xbR1JHOIc0jT
X8kZLu4Q3QQdB+jCONcioKkB3vyKSLEZNH46GscGQxfS6QPnfnPF04Fcln32N/WDND88hGJpYvN/
bGzLyfbHG46OdF3kYzx4U5N8GyddXHZ2725g19yNU2qeDR3J74EP+Fr4T+yHw0r3cf8VTRYxvoTg
WjosynlXnNfMfpqABysDD6uFWDFNup/INjAX2OWVjxeKcID0dxfX+PhEU0QK12QpYqz/4S7o0orY
5U7rvcbrAPqAsbUgCSnwaqZTMow1km9pyLORItjeuRNyxWiujwJ15q2f+ltkMak3Gwb7S1TWez0A
168lA1HhqB1ljFawJ4nKUuFNlIMkqMt5jUoOab+4ImPaOPRG+QJfTB2qNr23k8kBk55pgOQ14WFB
o1CoQg89yw4O9HgBcgd8SVJq67qODjrxFpsoo2+uVxOj6OUyxmlBKlSlX096iIwXd5WnIoLAnEAt
o2TkLTGtgLVvkvIHp4DMnQHhdS5jvOch2RRB5KnR39NcPUtncE12bZ10izBQZ2qB4ZrJo96KIzk+
60ILv2EEvJvR+eIizF8s67pwSI3BSrAluvZZwOHUx3RbmvNt6Bc3jtM/ZKSlGbGBkUMISPExIA3i
6+1uGIgc4Z5A33RdjnHIg1VojAjkJp3EsPkbhRYOGYQBdal8LV0PLYIIqwfImPTKy8ZKWxuDudYM
3T9TxohN0defDX08jSbYojFlS7LM8RzRhHawjfAsk+5lie17YzNDXiFjr6+sFsochcQSMqKRhC1G
z9RC3h4YB68w22qLDwAOTwDJLpbQyBHQbWl+FOsOzokn5PQEd9UlPpp05be7p+2YrqU9gWSEqubb
jqjXdS+snWqgQjlB3j38Zq34uDVzI3PooLNhKufDBqBN1RRbaJUB3Bm3VmB+HmvnuXDKLxY6kdE2
X5p6Pjko3jlKAMr9+puXf3+ccHRqTFPZLi8tkdW8O/LMVYwDJa17T0u7CJ6YQQE3WdXeCYCJXGex
TtoSZtvztJ8ThpKl2JaCICwOrFe/fidvfZwfqwPeiavbDNP0ZZj2bnHPyFIggivtPQsZ8i7DuBGU
B6TNJDUulXYT6OheZnSofR7f2OnwBeBBbrgwSib+fgIaINEOmLGSU8/fInce6f+AT2TBj1ZlU1xG
dULShhoKOPWR3ABe5OZR5Ho7DIARnCQW6GDttbGXUdDbD3bH9lJ2j6FJFsLbszpkLUuzgVle1GGx
U6PXob+9QBnAIHu2tyDM4bkb3SVEV+zE1boL+l006OMuql1Wfje1PQ2ONNG3BkYSwsgGF5oDoNZS
ldUucHh+zQZU+K+v7U82JJOFHZU8szwEUPa7RZ8iZgIPRto1rE/fM0EJ5I51WWBe73CeeLF0vynI
Y3voSut4kN90uhie2YGEeRMxGvEqddEvaMO4MGC64TeNXoOG/4dtierHpRLjXZLE935rDwXGLd+n
IVRplQG2cRA7yI5yqcLy/WwM61qzb8p0CC8NzHlOIM9aZQ87wPrDZ4gx24gQPGBoxniF2IdPiFNt
nMEfxWQmyg705ahDyQrqdMUBmhKBGlCMlbodWg1Nv1E3uzggi32k57QvrHaLN4YkR6qJlXRNY49z
6yma5x75K+KEuQMQufw3CXQk1OGObZKJIN8+9spWKC+HD7zxFVGOnGmep/mMU86kwu6yKen4DH6b
bnMsKKt4rvdZly8UOJa1HpLmOog7BA2T267gj5BJdR0m+q4siuooR8o6BOfTluYRzihkpKVCtONA
IL+0iSsLQyO8tmdMUlIrNcaYpmzJWhq2b75CoRH7Jwv4vEqLN2FBfYSGGA5E5F8ibt8HDjAPX7kX
0iAWbEoHHvnYQxsGtikeq2NR9Pq6xNnd6jBE+sxZ4467A4A3eiRIdGu/IQ+wLPv23Irky5J0bKdY
FzP3ZfJHY4tgbTNXEEkyGdM0+VrVKru1ZJp/IjqVDVJtCNrA6qWs41hG5pXVlYuXvfhcLntuxvnT
qUkX6lBaQcQHt9+AmVunQZp6gYzbdUMQO0PkIDtMSGqJPe9Xby8X15w3AYS9hFat7cJWJ6QmiB7n
8LFNrOlGk9bXvGmmBSkG0hYE3Bp2ag86MXI9dpdmz3CMM/ciMzGXQ1JRxfNlYMb3IqqeadTln1P4
hHq6yGen9gt2met+P1IMHFDhjdwJenOMJ6A0NYq3TVY4wD7nCbzeSzmRJwF0gLvI91wiyM7dWX51
+tjchmFwPrvmcJ3JJSVMG64krAAG/FjcXCcqDlgU8puW0wiqx7Vt6emdOLeMLL1goFBv8BvNG9bT
p2kpN5vBsJ5S6fSrwYlbNLQlyXNzKC9EJUmobf3zpgnUhRNumsiOz2Yscyiu3TXw9facQxN3YBie
zxgsB4ays2Vqh1AnYTTVKgd7Cym+aBoXLjwmplNcEJSR+IUXqzo/8AMNqIz24GVolncZGdCGCcAg
IU4mG9zuvM71U1w5N4U1tY/5jLElVZeuHfE6hTucaGYvZsh13NnGrZYE5k0CJB19NLcyCbEXGhxn
UizKYO1X/nhL7MIG/Me4aULHPvpdNp7Xy9rqBlbJ7WPDjM5SSF0u7k+GCaQgVBr10i6ZEu1xdv3r
Pkr4ouymZAxAHrPdTY9ihgVXd+jsQtQeVzYRhGa3MDhJW6MsCnGhyBPOGPORZ1wOimYWiCOSoBHP
cXwLD7ndP2ZaOe3JKMjPx6bZgfc9+IadbVQ1bzPgMypIrJtqGnHi8ojzLYU3Gujr0Qm1y4XTAhrr
UyRRA0yqb1ZJMT8wuJenbtA54Zm31Vj0h8HPrnoiUD0EmgeCMeo9x9mLEEP1PtTFhTkIaDR8jI1d
TGo5P9UHCybC2+9Ek9038STOjIbOC3YuzEDDOndor6iB+V/rsz/ygIDemlL4Dh1QNc0+IQk4wGRZ
OQINfMxJYuUzpgdvzAqFL5cgqnLtlCyqJKRC7GoU0qhwvNYK5zoHCrKz4ZVj4eIbKKfpMiXVrWqD
Br1BsX8rxdBErgdI5kQ547mr6RysDLMXe5mTsSo5jYSo6QIj/IKzkxZLi8TP949BA+w1wSW7agnC
XQSM1RVsw89mjsev54PomACwjw3VNtJJbOu6JzVN8qLFQMFWHG0czmQX1vKLGfkXvRrzfVgJLB8O
DtmpGAOvd7O9yAMiZ5dfZCyt4wuFhqXL+Rg47Xjp2/wSMBI48xMd50+BnSEXAmu0HX6yE2FcTNl8
V/uYEbH8eEOvp6eAjJ9NkA7d9u23COwBGlRZiZEoB0+RBOVjTR5dpDWHoVHdJfUkwVJjQ1gG+9s2
EK6zbtrzdji2AQVaTFm5m0tKjHYAEqyrkW0lwQ6p8UMGH7lQh/YNsY5GdJxfqS3fjpHSXMVgep3h
OAHWB2fDVuVN5QR3rhUQ8VbH5kEj1WEVzKh1qHzKdQfobhvOaEdMfQnEkTV4p1J7Yh8jXz35NtsF
qRpuu0Zf4R9HIh9szkJuRI48BJJiy7n80XcHRstxd1FJ2hrlmJChCpZr5Vo7XdZAHmN/Ps8zlHMM
kWhxPlot/DezIqZZfM4mByYz5vJ1tJT5k6U+sUOZQFPmU0xAyJIts4ST5BjqI3If4bS/ECJ5eDug
yL6/IR2UI01NcFgm0s+FtXs7nqRxBfIuFxv6MeahbOlKYsZoba4g6SECFbd9k1bTzjWo1qKmQedX
BhyDUX1vJkyIq0AYSC8R/O7nwtxEflJcEGVwPrbwdEx6qrtmpqDpGnhdRYLGNkItXMHkaMR2sHz0
tOKlyoJzYghYCSxtb7uT+BRZZkaUS4fvYZAGJ6qRkVHs2mhwIsyqJ7UERvWcruqSgFNWaAxEjtip
CCtETGgzvmSj81wISXo4fJNNIzdBZq7NyjovfRueTe2QErmod2VzaKHElJjtSqNlYy6zZCVVrW0J
gQ030CUwKTYzmA1nStZA933k38cyy3G/TU9Oms2rCdwfHmKDNmvuYD8u1Wo0hb+LCVpBDUO3o/R7
AfLSJGdWFKCcBSgtAoIGDQujPuvRxdgT01Gjtex7vbqozfo+9QE7CWRoGfIcgVbF1OnniAySVY9Z
qdOaCy0uOA+kbr4tiyW9mIBCuxC7BP/ZqsZsG5v3lps1V29nSXCuSUtRlNWo2sx53rpEGmfgdnRb
YQepXuUM/q+xsTRTfzDA6p5A+obn0qGU1EewdEZbcvZtpnPH8g9N2Jr4hSh2miwh9Qe1E0KzbpdE
S7LZZMQEzs4XfeqsLeVAH3blfY2zAfOJk6/hKLj7TCPGYIBtEDSNuIZLLnfCt0evFqRdYf6DDVM7
l4P/WCQVNndO5bvO+GznRn7+Kae/fFslE+p6fEEtOCXu3Lm+Mg1sxlmreaZ8bsxllQn2lB9s3w22
ey3K+xufMe02TvVj52jFp8nFBKXZJJ8mJp8nyaZ9MZmvjYyyg0wQ2WpzEq2hIBrrkNjQv09bjiJx
U9hSrcdaEWxoE5nkLsU2xJ95rcMWCGNYGWZ+k+J/x3s2WFrpTTbK5JJyEN0sGGNVkFzNuDrRouri
7UkE3dqtUOiR/3E+9dEuHJZO8UJy0YY45gMu0pCw+VSY97GWr2hwhEQ404twCHInYmBoN/XQnYjE
/ARxNtmCS7iq/Chn5ZdbKcU6V+V84QTVuOrcWjuMoT2du7XNw5v42FjTXdtPJZ1WhrKlS/ap0aoH
1LwZfRCCtTvNNg4yXUAZtR1eMH5jwtkNV2NRcl7K7FVhhPa1nDp2bkDnq2GYph29P4XTM1IXZEVd
EQRlnAOZeS3rls+XoTerI3QCpdltsQWD1gR3vzeYGNdBEu1jBA1+chXovrFn/3Wx7E71PrceSydl
qI5zYTuEerCOBvWoDYlEKGRm1679pTI7SFsYSrFnBGdd0p3LSpEMQ6oii15xN+oka84aOYBWMKND
dDHTO7AhJh5IDywROWQSXWIK0XKv3Poxj7p4xdPGqaMsvUaa5lUBvrEi6IZrZ1+gD3WPqokexyrE
CQ2qehc71ilkwgWRlkkHR0m2AY1GcU2THBsuPBNCaQQteJuNK+lOb3dAZeZ7f2rvbK19FkH/hUj6
emssvb7UtD8Z0anrWSKKNsEQ54A/GQJ3WjFglBeGfc3Zr6almoZblT3jwrRvJhNrqcG5hTAnAEtj
cmdAxDpHkR0qXX0KzViS7t5d2Wg2tnMjDyAnPldxgUmhINXo7S2pMtBggMuXZOYK5uROHxzL2N+V
EWD/0Gj9dTTRNRkADnCFygCZJXunS6T6wZgzf9NVu7nWgsNk50AnKngs+I0ftcKYt31OO0PPs/tA
Y3xm9368Fs0cbJ0Qy2Ia94C3a2dXRnTcKOfQbVhIhGKcHlzLEDPOvsD3ClF+ONd8J9oHoBKM+qzs
su5cwSoJdJNIZ/wvF1x46Y2tTrbEUD6QiQry+wJGKaH3I/mwSNju0gyQZuySwDUQ8hCHmFeiPFpP
Vbhj03aO+BSim7zOj7PGsWGoKlZqSB83iS2NmwYv3ZSSXzsYPsfuIsQCY+tkcQXWmav5D1NJAA6x
bHeIWakiyYeEMk3ru986jmmdQUr/6mucj2RNminq1IDR6+hVvarO0Ww9+VkC3NUankwd9x5Y62Tr
uJgudIuGpBa7Ozq/xsa1wEa28QVoBh5okd9qcj6/dWMXurnKwvWcL3Dc4GiidWpTkuRncJ99XevD
KtebnXSXkllFn2j8PMc9Zi3FPU1w4BfbuCJ7PT2IDKBw1gFI6IbkK5Fy49lYcuvl0fg5LaZ2ZQeD
c9MM4YF7EAqab9AEHUfnRFysIeRZHlKvOjaUgtz+xiyRhPZBNtu+zQsvgQmpsdA60pzx22bDRmsx
YxlPTcy3FBvTdd9JPKSRfumTeVTPNRVnnIHCK18rhn5rM3joEhEfVNSc3LrCIWYHzrZK2+vZLslZ
jvszgU0CD7qLzqKtH4LSbLy2MUgFaO5yvCi7wGdGaM43rA1nbA36ClA79DG9CL0lqgM0pyQb7pOR
q2FlkB0O12Gh9kw9iGlhh2jRkbJVzfQ/mTuT5MiRNEtfpS6AFCgAxbAFbDYaZzqHDYR0koBinqdV
XaPuUTfom/RJ+gMjO7szQiRLWnpTIpkp4ZHh4TQzmOo/vPe9vWkQYBMiZe5Y/gMXMI6Otiaz2gpu
avduxXO8N1ibBEJ0D3SuBPQJ2W0ynCWGo7+5ReoweJHXnouJI4s9VLXD8JYJqijbFlC3U4TWOaqC
ptQObm/dDZ60T8qjEOqr8nrSp/EYTR950j60Qyp2ySsMFukjSqLmt+EHhll3NyhuGTHDBStrYm4T
7cCH9JF1Lu8KUAsIAILCOXm145phkZNj7hOCKzSEogxpA8FF4kKRumXsOu4Ki0EkhsUClaf3a67J
sTcID8X9B4rTXBzKkbbcsTPDDlZp/dEltrXEnefXTmbvlqx/KeZkohA3y02iZ0+G2xc+ZpZtb792
/USAcV/cJjuzImfHi/p+7/TNe1sL4sBoqAPEnN4xHaKnHER/peVpsFrpIa2J01Lp6hy7sIqJyduy
NW+x3xDhzsATFGPNnEU2YkMqxqsTguIzO13z7TDFi9VMR/IOXuG1XsMxVEAJpho2nI4ocjIcHFN8
1SdoM8aQcQZCrTUbl/i0cpOJxL4irUgHt0U93ph2AJQI7FW2HbDe2HOxw6sL26gyNlyI9+Ygur0Z
McZKpHMK4/kxW77Qiqu7NQx0QtTO97PcIUblLAK4XLgIg9DcEohClY5HrrX9kLxl9OWkpGeJtym6
7pJC4tiHZD0FmjPfL32zV7F1Tzv8VtjLlaT9w1N6XU/6QV+1AjZ9i17uK5HeyMa90OffkEp1lZnq
yRgiPEk2AzbAP7PZjrtyYohneJLzfBgBaiX3kcHaFgkt3yJ4yG6polsWp69aR4YVxrU3OzONgwDW
Rkpw4KQZwEXJqUDwlG51n5rVwTDlJKypCX36nF9NSp2Q2HlgIMZgADkyvmW+Ec5puoNGdDvGnbcF
81YFrQbGYzDtr9Caq3NzlmsGTZlbLxleu6QNp1PoLs5tSGFuE/W9Bfrkkg1ghztoV0GhOgpVNmZ+
R6ApufYyDFiHXJWxiT+wI5Z0AFUAtGtjojp57iYcpvb4ONcQpJuaqkGrww4eS2of8wkt0E8eUspq
h6trAVXrxbip4LfUwrjWCIQmAswLjFmj0O6rdAObBXrAdHJEeNZzxwkSls1i39p1fMwN8pHLrGGA
upxkSLpRajXGfvAUaAkdYJCmbayBaIdGaJ9WFH5Zohg2mM29oMuczwqALGl36cM8zJspetLd6CXL
6NSylq2gaMpvKxZvbXhLjLs31B7xdam+NaeuDZLSfmM0s+COS5+6EH+r1zErzuvt1NZwGPI528AP
mvfGnB6shlsh7oYct63522m9s5CtcdeReOrnayFrp/rHMZn4+wC305qJbNwmB5ttMh6Kcb+MVDdO
Wv3KTM5QXuel78FTSdC4h1J43s5MiSVeEVJZOf4iDkr5bLyfmXF5NzH58JMNltnruIw6YXGEhC6h
ULp091HaO+hBkyiI9Dy9saZ8R5tIzlrjxU9DOo9bIkS/JBu6s+NAJo2tggml7W6EWgOhC/c5SbE8
WlXPGF5T36Gt9n01X5wC50fqlN/agIxi2WdQJredlbW+lgGJZPoJ1yGEXlxFxPVJoCNOVD3Tpt5B
L079QptZpxTLvqzt4VrixynUnsSYjx5Xod/GVFBOVlrnYfxkMg/AimQgUpAEmYDHwci1YOgmnuRe
OwAHbGmntqWs0iDsHHQCjeNuWVEuWDy1vWtV3Qk43uvPRluDq3zwYuKyolrb/FTkFVP3PXMr7Eik
iXg0qqec1KOdbo9vpqUWLAjPocH0PgY0FWROCziRL6AfN/LOm4kwLjTwHnwgYixJHgDFB0DkY9Kq
Y15w8g11S+PLIILY04XDlivCdNlBxPcembUso8mxzHh/x3yjUtLdOaogm7J1QgfNNpewOEU62sgk
aosIjo/2zYWggNHcwJfJJqLKqxKtVvQkGt5Wiy61nLmmGh4YpkA4U7Np1/QPSdNpGyT9MXtOcRuX
1mfEzNpAzm3K2KSOtlBoOYFjgvIdVlZvlNaAOmAy8ym+41HIaczHV8M78B0k5icj10cvJpfKOdsn
aXST46HJYmTamm7BU+1conTs6slCMXQin4VVRp8+clvcNomuWKf9MAW1LSf2tEWJRyfZRazzJns/
NDDbaG+7LKKf7L6LFvZi1eSM0lfGtBwQzxCGzFpgBTRDyhDM+1iw2wdKDofZgOsjcWu5Wq0Qh06N
Akuwy4zmdbDLKDlTIOD67k1rOn0T6yCuTViAXFzOhzBbZxtFj2lY5DvpEXOCteNslW29yyQFj95j
VDEbM95mELnQp13ZUJS3TY6wOinTdge6EUcboaftgi8v7mEQZsa6xiFRTPIDGIBSAyY2+yGeXmzV
Ttskz+4BxiX+EiYZ7FH0wsjZjq0TP9mI54gks7JzXz62a0QrMiqne58BgF2VKj1b4zCcDOsWFOuQ
HCNi7J7gUftdr+JTHcrNuKI3BxDtmTfQaGTQDQeHT4f+tjouZsN3rGP6R9Qug9162xvabt0Pwx0X
5ynT3oTS5QGp53uyRDmbAlbrZvzgqEQ/mpL0HjOaj03f6FvoMdu+yCAxmlcuwI5NNLqf+ahmOssw
3rtOKd9Bbacrtork6fIFaLfFFcdgR1MQP7wyNNiNCr8W7YDQJ/oV5tVNWoT2bqLgFVF11rXRRfiQ
NGylCTiyl1sNjlgQlVm28YjjOsh4eZpMNhso80XQQwhWY28cyIhKNil2OlLbok/YOFSmHHEjnSmz
8yaYi+46LvNyuw4NZmG6V4t46Rmo79LM5ggRvXNlhPCR3a48D9/6yLWBBvIhL/kuedWE6d0wjYuE
a+jXVvRp8XMnTXm2de1gcIPt06HGha1yE/k1/x6rXKKtKM3HyutZnYxooE3eorq34l3jhNlOtW84
uM+RtINcwT6YsFf2UfYgOkJ12mkSgeP0R5OnwkWT0cyo1rSOaVZlJ0+GjSgmx0tEfRks+WevJnIL
OnRRVxHcrwNBvNdZXB9mzfm08vJ70rGAdXS8OTykfirbQDKl9p3y6HIOb+Z6LHZmXK5J23Tq0To9
Dz+6hq8TGUskKKyRgQD55qN3lyfrlkaVw4UIYYMaArRAK9DWg3yCZJsVjIXbMN+nE6U3E4h2TW1D
jMS+j8mhGv1c9cURDAsNgzFx0Qo+2AJr3aYiyyKwMMMGleOQ5IeI8RBXY4HR/d1axvAuNtJdX+ne
sdMcytU4vil14ggM1ZnMkhlNeW6p7YaVRt5KYZ0gvFWkBCnKxzVGUKcmi4ixQU7SB3FqAAksZt9p
Tfdsa+G2GohFRqpykaHYDtr8nNX8AOQGxDDV8XYVjVNvY1IwgrrX1H6YOpuzjiyfEn4rOsfKA5RI
WAyhLwRRbPMkRQSt2Qd9MfRHwxh+0eG3BDXe9TztYS54AInyQFw9ptsfrnNFMsbB63prq+eJBa/B
bHaJpETk/BKk2LFzYwvn+a1aY6PiQqdYsJJNGCmuIqWsbVIhZcGTca6olsHNx9cZsSG+tebjir58
mmFrl01bBHheOWtU9sA+PrlyZzVS0m/iFeZWy+j157TIDDLQnJA0I61XB93B7xrlr23rNA9RLq80
4R2zpppuVYwObnLLEsVrDPRhbmY/NuVudAi7lHh4rltWQYyycNpHSCEgs+90kb8rK2npXvAq8pLf
vYqgT9X2h59Q3b6Jt1pRYqwFpgd6z+aJ/NFpZL2MgoVHp6izDJ2S0+30Obkb9HdwtdUMbiQmXebs
OtPBkLCfid957pLlV+yVJSSj+t1aKY70QMdqDtFg4xgG1aAuBZSRo9MQYSZE062zx10mlHM7zzks
X2VfItnTcRvc0Xr6WiVq/dyhDJWGSDYGHuqtvZTdpp01PSiSLDmHf4zQlnxbDLF1gyCN+FrZSQJZ
p+yo2W8VV+CNGUU02VASCEJTxarf9elx5k+Ast8QlH3brPUb6MPuRbqCr1VK4lrvQRdY+4G4IZZp
6uKzXljvrhUR2dO3gSgofNoWncIYDaSttA7LdOoomxF/cJMaY32w7OWFODx3dgwfTJ+4xh2m9kXn
3HUzDwfh6nBLonkfzrw4nbwfP2msK6KgOL8T94lgEACWPWVX2DL+M0OzotyhkgHf6KxhhwE+AsrQ
iXBqkcz9NkujHXAyVIazzgSbaykqScXd67BBd6Jx92wnihutSnh6izUdCnwLIXIbIra/ihqdljuq
51A19yu/c+70yWdz/gqF7paEj3UnqKHSaxgeh33yXFfpc0eSyUzu8mYy1E4NExZuew7smUzyOKrF
FgbgLh9nf1GkRwx453Hefk+VrfkEs5zMJnmKrPqtlgSqZepZZwrIBYpvPY9YuNq83DaaHkRpIacA
5rFJIut9qKwXq3YuU21+dFl2Xir06Uk/xjRlrDsSQW9XxUeoNdDUvcz0i8x8qODRESXZ/uaeRhaS
xjwdtb4nRpHdaUZpqDvn0HPu81x+Q851/Vj6KpXxFeLn635gMbsyxzp6kq1WNTclCVc+s2yRqQP3
LvF/sj2mRW8R4InbQjOOYy7uqyh9ICivpapzPjvW3sA7Nd9wci/IUmQE8P3TJZx806Z7qhCXkwDH
opL0okPd9FvTIfOWsukxEta2m5zv2o6f9YZ/djAn6DUGnCFSQfiG8nzrfFaQd/dmGE2bhUzzOLeJ
7pDZh1u1V0ChQJi2Z92Am9qOXEoMoNh6ZRdcYfeqB8+5ABPY282LCTz70hV0oV0MXSxFGE3gdr/T
K0/fIIvaT5Q2Jrs4SCkACrDFjz5TrBsNSY7vtY0V2CpCXDbvI1JrzcqYaOKSm9bw7mNV2khqBOFK
fJZ50heossktg9hmKjLphIUypaqSGwv/0+bHPa9rS8VYyOw2LDrYWbDuZ/R1M8mnGDA8jAMUCdIE
2amxL8ow4tUmX1JJfWOhA19mdfCK+UoIOG3Jsc8KVCACRByl95hg/TUb1DwxMAIx1KdqwOr/A7SP
GHEL1vkBxFnL10eyPhzyL7EXrxSCfEx8q+EUN1v2PxUjqSxymDhVab0N++y5b6hTPYMZE38eDfDG
I8dt2/d8U/UQNVQ0ty8jlVdrA8WXMRaLaIhjjhMoO5HLq1xce9frLH4FX3WqGLHpQ35qNg3STwBr
T6SrmY/MkhxGWex/4ObonMbelaJh1+KKHprZjjUtfTBFjKHjpemYhmZMmUhlDLSxOwqjuG+Ehbir
IFbSzjQAP4rgSQxHzvUwwsHNCoEc5Zc0BSddhKTB/laNdl+DAEDSOTM/rrtd0WRfnmmCjbmfusJh
pZG9aJhyffoLpAZRdx3Z1FpRF5m7+Sql7dppTflaiCmIpfmg2UFGOHEa9eSWLcZO9zDlVmfBVr3K
9C9lYLBAgw1YqC7xeefDvVrgg049c4fiMAiHqFO3/W0bcTA2x4pOnCkVR+okOTkWREVWVjM9soFt
80dZFfuuIUftMj5hzHqQZL8VmM/8SEdm1s3q0hBuSyVfnJYCTKJMm1vVk3EV5SNT4nVSsyy3xA2n
vstUXFhvc5cESGirpANzW12Txw76mnzsIDS1LWHquEPjQ5xXlyKkYRn4qNy5dDYAzy+uXHqyngo/
qQWttWSV4xQcZu5L2aPMKmW6tzLaLoORR092pmKNUd4ksd36xKHUnPTjKZmzS0LYtD9X5nvaDtGx
T3A8mAjyKwzyNkswkZDhuEBGCioJhDZtCd+x+MoUPOpZMXy21ZObs9+CZAKzU+mkMUqQilmvF4Gx
xPORLNXORSLnaSPsYG+5ToUWbhSVHuyehi8xcm1UWFu4CtfoIwn3AZLBl1jSGvfqwaDK27Y5UICs
xollqWKXGhTp+AcdRqyzL2Jq1YbX0CScnmxQA2qxt6wdMp8Dh4t6bF7yenj/qR8q1rUlezsQR13g
ZZh8StgxfHkzZ292tnGQ5A74RAAtR4McVF858/jpcnfPQ3qHHo1Swqy/bE2YL04LJUOCwH7E3Ee6
hjMvtxWWQLOlPGkmD1izU2OqKuvXonaIsEO4u2vS7lrG8paExEvR0raEqKQCtCmoFiRlvzFqiICt
367dvaG+/6Ctb0hDGQJrjmGKzHTDTs+XjCVnFyYfWRktOxtOQaLXkJ7Y21Q9umr2wgfOknt9nGBy
tY9dmlCsCt7Wwd64S7eNWj5ehy30OFY3XWq9EYZ86Ihw9Xo462RbRKEjfc2Tt45VHip04WsH3+4g
e1N9VozG1Lsy3N+xyQXjIaXSW4Fwwakk4RTlPozWOLdmJO6hRdRYwai1akYrIXkqvA1bt++eDeg3
lSM2YUp6Ht9cxDgsipO3IfXuxrr4VU9E1ugvrbAfm3X7D1/v3gROye3HAaYbObcCenE8/EQllxDe
WC33TbFO89Ft5Pbd2DaXhoAGKgFWyVX4YUXp1nHUZsg5OXsKsmrmFOFe20ANe0qARaFWBHFtpDYZ
HgoRooYeh9XvSWsz1DtG/5RbxW2tzS8t+Es73iW8j76rVZ+lpdPm2e8aw8Jx9nZycNWKp2GxWhmX
MA97n8UU2CsurLiaiCMM4i58n/LuoIZ8M1cPoiZ72uze4lY8qcj7Vc3apVjY2s7m1ZK0ZBR40SFv
sQbQuNDRt9d1Bz6LdytIXJNwr0y/qnSxL8wWneBkfNfZ2G5NEokWMsVEiAnPw1XBFLADaXMYOoNl
k6NCUtsKUlD/+EtKfeKkfn7N2K+ExZHFvjHnyW5CWQLiDSR+KBCf5afZrii4RP6oR1AgUrv8MuFm
+43rdRsTVqwRD+bGKkJnE5trZTp+IsmuX4cpRi+hNJqz+OAh3binM/ap3unTRT7cFAwE2Y9p7sll
1yIV2hWJYHxwm/ykDSBVBgr7oInt/GyulOmq64IlqhOUPr0XNHr5YcLq8DrONW/utaBl3O3Wy50X
cvs2TU3dZKFUdOhkXCFzrrN22BPG3MINTkipHaXBNi27y62IBbyJDkbEiEaERcv08/f4jaY0OLaq
brhKlm0hPMPHuTEz/Zz4uLqq26Py7XwvLW7CzK59BxEFtSfZT4nL1FyRHyHMjrt/yPnlhBTTwAhe
lt41UesLG3p5TgxEE6LL96yMm968naLveWoZdnaG2BZzCm1xX1qmv3RDCB4o/e3kKEclL2Bxh6sQ
qGnQuovaGH38jJ45DfpYTSSI0sBIh9CtNks3oZ3jHkVQHsDc3uogqgB1U0OgH4ExND3WYuKhU2oP
FAL+bTsGI6kAWzMTt2b1ZaAyxUSyeFWLWck+q35Jdpm3JqFE9cnaoZt5JOs9IhuxR1gDxXdnIIRe
Oo9JSbMgRW4+YgKnJcEu56KNTrjkXtOIaqVCjIYdUt9UGmaYAuMPZvmjWVqUPBJXtWFMX6YU4Q0J
IWQ5VDh0w7R+ZGf91I+ltkWTghFvCu8ZWNBm9eXvOG2+k2n+cEAZFl2f7nW+nUHuNcumdXsMqWiq
hxZzedvF3R1GQBZ5hvU1JDajWNLWSr59liTnDUb8dbG82G0IANRTL3GKb2Ca5CaV7OfUQjjJYtR4
ZRTkPXdY2S3hVqSmwTfQO0lrZHmL2RSYJWqBlsxMNfJQutVw0ArdvYCs22PeN0/jaNzWg+cd2nic
N9hGksBjZ7Np0nLcDZb45Al0N3+YKxid7y02E0y2TsZC/CCTDYSOIasp8rq5UAbgDY7UpkAHKULc
JdMpfVnDl40cAUQEBr+v9jFOs44xzTAlNn1V1m8X4i9mWJwnXRylOw3bmL3E3tTZU3vdlBNtlDOf
iC5Qje2N1shrJYVxiJX7NRvF4nMKKSINoieLHz4R4jelwMgbv9ENR95I76LKNrweKoMZdXE2Mspp
GZc8eZRW59ZkY2GCg6IKyu6Yz0iaN5EZxzmxHisWdNU4FA8Jhsc7cpCDcKRWpSq3d0mbfBtVkR5l
r3LfisP5VMe8r90vFIHzpkrQ9ucy+86YjspZX3Y66CtyYUoeXKskBayZf4dO9WG05LiBYkcOIFz0
Wah+C4lqnLhg6kOvpyquJz4BzIXVIN9bBCNKyXmDptlF14kBb9Hni636yB9Q6RJGq95NGLBZFd4b
AteaR/wCjVmTPDQep+PUGe/CoaCfawuxnDVnAbjsLzTbxjZf4juArTEh4SVgtPYwLF7HtrHrWOSz
yFJRE+8srdlJTD3oU4YrArU2DiQlwpDBvzaXuiOfOhcc3ovlBU5Xf8ySl6WlcifQkW1Xqb1p31dj
81mGY8Y4mWJWMXFrWH9MwzmiDg0S4s83JcvlUbq/0iHvtk2ju+i0+6veRHVdKAaOHYWnmrhhk2pN
CupAy0/vrMKZSpcUlrNgGJTYvyGDhsLkwx6l2LMC6dghYENP+x6V2wJXJopX/fojytl0WzpdHxD3
ch/LHW5IOp1lU4EE2yRz3Owdg09EZmXC6B3bzNja3DMWKOuuX/Yo6XEUoY+tSGfcz3E8nuZFzPt4
YP/POATH35iRhezoDKXQwi5rP6Skseym+hklBOo9c9dioNCX4lpG1W9Hr5FhWOfOHpNtLxYPP3Nz
SZeCLw0GknFyNI658ZIx2t6US4bR1eUVeNETez6idGIi1flApqg+lsU6MMudL7flOVu1lh0XOhPV
tEN1Wl8PpZH6qiayOgXYHfbxCRNdtrUy/hyGv9SbIBq2Ohj4iaKpirbNTl80tc067WYG2O1HZbSt
8wzRjmxveZ04FuU5T6kBdeh0lOM9s6LJYgrBAnSbTtGnDtiZH3jY2Lr6tkV1lLytDqUzxpql88d2
ZCljee8d8zVm5JgTmFfVIy6EqGcTp9vpV+/aFfFJhIhn44KEsL6dU8m2Oo+yLTmlN204/65KqR1r
rxTc5QhREqlbuyYZ2mCIXd9BvOSwIw2icH7Ssqy+uGOtdox7s3MzOty90Xga5XSblBhMrKi56pfP
OCoHXy9lxJ3fUt/I9GpMSdFo8oWOA1gs1npaQEH+7LqBDyMHbEFB9OjCtPTo5Zx7M205o95lL2v+
vTnRThQ/zbccnDOcd3FCibydm0h/0MiXcqaUHZTuku4ovem+sVUKB1337nqSLpFlm9GpmMmYaUEC
/gjVVBiOD3UJRx8BRM6poaoiuoycoItk8zw3+MdDwHSWaocd8uLXBA/+zgzRTc/ZJ3R/l/gQjnXe
azyUfXdnSHQkDeqermHgYehI+8VgXA+Re7doEOwnCwlwWHyq4YFVDeBC0Dodgzs/XlB59ZNHtB7F
ZDtnHybU+4w1iHbVWtOr4RCDVz0z1Rs2cS6eNWudmtstSjBL8slgW1g1kj+6bWse0FtOZ+ECi2Oy
2ICrY4mH2AVGI96F2bCIeixX91BNxC1XbotByk7Mu7FY5cIZiXg9Qxf6l4B0Kd0vW4lUhu99kn63
Wn2QDWvnOERJEU/Rb2I6AqfOX3PS5xYq1nAkOEy/GU/Czi+p3WAnrYe7ySuvakWhozT1oZLpHsvX
GbfkL9vVnlPsOKCVIn0NSBvOJDnstEg8NlrztalqjEVjvXyW3JZBewax2Oy0vGb6N7UfE62SlX5H
7tL6bJCiD00wHCP0csxQyrXaY++9qrj+cET3e46a3/qknywRB5Y58WyIEnwbzIA1q0UNxl4a2LR+
WBk50rhlYfYzKD5Iu9SeUvihhSt8NGX7IdPPQzyD5A7T35YRInbtv2ydvjfBT2Gw9IqyE/lfj4bV
vQBBZaXD/qi0qp1rWHmgZyOGNhL+DsYczxspb135qRgGOXn1pBtV52NLuCORlDdG/wAnwtlQNS+T
kvcWo4duAaIecxduYoEHiMSe8dpjqE67o+x8H5vJ6Pd5newdHnvmRMR7y2m4XzIYdeu7r5E1yfeY
sEddkDBeJnJfhNh/QftAwug2RsO4GMeb2hUAvTVqlgO1RNRQn0eoEveqmH/BjLiuE9UcTBtxn43q
n94XZfmYJTeL3ltn2Yz3KdDY66ktToOB/kE52nFojM+c1K2dHCt2aWZJoT5Ohl9LllgSrVIewYef
eFpd177n4sGfVLgPJDflhzhjWBV37Y1h9jWrlgq18gJceTVvaMkKzSzlQ0sm7BEDF7O/hjCwdFgc
CNQg+cBjP1iRGRwSEg4YMHUVE+x7ETLE/BHgTJr3JUAg71lMh9iykF7gldtOYxFxXzFkWVcdycBL
dFlAlqIVhyL1cJ4X2NuVrsf7J6Fi99CtSv5iUvzDs5NtDGR+O8+NrK3mqQ+DeV3QJmHCYZIl/rQw
QiHnjlI6ZPHhGup+JteUiKuFMaTOyxoSbesxu9pUiE03NSb5n6NmrEh7sfks/V7S6CvapjP1okFl
p4zdSRosJZKmdXZOr+Fc0caWZ8Hd1ZoTkB88EGr7Ox2ynZsQ1qyBHOkiKgl9WrRty1gdvjNXdm+p
8Sgy9G1jQ/x14818y1PmMmnEBQkgfVsXlrElI/ExY2nnu70qaUdBnlbaxM4Km5vh9Obe0YiSw2PI
6dw+hSYzPMU2dCsm67xESGf+tZnX+ivBYUWIIW+xHVtfIVD/THAYNRMjj04wx2gnA+N542SO5UPG
9eyPTvQGHZtKwrkKhftAyk28yW31NZEtxGYSFyMTwqckIzQTo8n631DjNMmW50pr7AtRbUi+Bro2
Fd4zcjo2MXNzBO/boSUijwimj76psPmUqYb7hDausyN7y/zDXndDlqUGvv+3aCgk8O7iSYxJeWrZ
cPupKuJ9z+HNvwkwu4Fi7V+/LT9wrn/2j0vHwvfGxNbEaiX+9LZYqLTD0Vy1bIOrHbKSyCLXq+h/
yn2L7CGv9O9FjtFGogbwlvyaoTf1b97lu8HJniu75MkoGfWTiBjb6coIiasgH49xpu4ax3gbtRJW
MaI7ZpgwvpBeAPQDr4Wu2yyIkTYb+zutrN+WJPzRTTL6s0935R4U2Cy1si3OYQUgd2j+C3P3CrD5
8+uGoIoSwbN42eJPDn5TL+qIJDsEF5Z9LZaSna8bvfeZi7kKBZNft/wM//q9xpH/1z8UmhAI69Wv
b7v2yuj4vwgnjlw0w11XKFF/nzfV16BjmpzrJ071Edw/XiyUuFo73DehUTAYNs5ZRtEyFbmxm3JM
BgwFCAMdfMtwORpztdGkYvOZnwa9Q6ikk+djfGk1cYxOkVwgOOFssIhyb/Q1sYyo9iozb1QWbbOQ
VOvOIYSijJd9t3AE6zUawij9iEhQkB47YqrjdufML3imXo2cbeJMZefrjlHwJNBR611HYlbZ1KB/
8bqHjcBANIlpI7vwV5hVV5Pr5VdR/QTUzPFr13yAJ4iZyttBs1qTduKeFX51z67J89P0Ki3Mu9p1
zj2csqB5Rh/TbkMPTdM8MfSgBIl5ID4Tdri4UbBd47aiIu2iTTxpb0wDCAFgQVkyG7HDmzo3z8Qb
hz7jlGGL+evGGbXrVWoFqjU9lsYkkZPYztV1SKLTL7u5sFIg6Nduo11bJodcCTqYsnjVJK7sotdd
ouCfp6ylv2Z46bmTHcQZb7w1w3SZu3cEpO1T01z962fmL4xlR8JwZXrhCdakuBP/9Mh4M+nd01iX
XBPI6KfCupB39UyEL5kRRtz5roEZTJEAaVjzHbOc9Ei1bMDAqZ/mZJPYJqKOcDokDWqdvMVflLXd
q5OavweVb5dxso6EY0RBrC1ZMC/TVq/i8r/gaP2FPAM0xzA8A5CUwX7J/dNLGPh/KsWUeyvXNkVH
yVhb9XmsKI8waD9IrYbeEZfHn3fu76k8t398l/8UEvSnX/5/BgL9U9IQ2UP85ycU6Pf/jij6Ixbo
H7/8b5IZtB5l/2D2/iUzKPgf/9l9/dvn//z3/zhSkzSwyP5IIvqJG1p/69/5/cbfLDT2NJCuKxwL
IpP8P/z+v8F5N1YQv+5aDufYP/D9Qv8b0kabE87BPs8mlt/U/hEaZP0NPIUOR8NlXuTI/1d8P7aZ
fz5LucQdDzyZQ0SRx4P1Z56Wk42yAySBylmCY7en7qpx4/k0DhZGdlQrdaG99WB58JvXrFpi5d0l
JnvCaHU0O+S3T4LGPSzrXwCdj9LRHJ/XVjDn6455P3X3MJB2g03fYtnkWOA7LEmeLSbk6RxLMA9u
KvZYKldEu+fDbWGja/JWXpYeOcku0cdnm3XpxmvXdKEkuoiWsmlGpL7kcrhY+TAQrB72m1Sgyk2m
RJ1VtEaz6LQcXtLGp0hbRLAGv0VL9xqaHkb5XibvdvqM1eCajXv7USD04z6WN4PqqhNxo82vGi8i
AuSRlT0eXmfB3HQ7Yvg6diQbYJFMbKATs2TkExGsUTXpVebEf/+fEoUzShT+XosANtJVuqcKBFlR
RzsrRQMEeV6iuhPTZYLldHHwdmg4Yti35w/6wnaKYcRFsSY+ZQ7BdtgsD+GCSiydpX2xdA3S5UiT
eu6sadPEfb4LR5UEWqgb+wjXA1h4kN2rbZ19Qn8oXNlcFSO5jhbu8+MUqaeYddd1B5vuKmOu2UZK
3cb1YF5biFx/fmVqq3BFrXVyaHXHROLtTjx1lTj9fkYZ/Oza5r7kMT0Xbv1bjNxO6FD9Ts7/i6nz
WpIUiZLoF2EGBBDwSpJalOxSL1hJtAg0fP0extZs96Vspqe7pjozCXHd/biNIhPr236I9AdTiZ0r
GEtbTWNekp5TrGCERkb8USM+lE6OdkDLqrmXpYJVlO+yDHHAb7mg0shLH5bDU5mOZjAnxZs5cEGq
KbS8/+9LbIOzeRujRGySSg039MYBHTUETUcjqK81xTD6xl2nJdpFGc4FdWs4Ktsjx6RK2V91BHd3
NF8k5sygMNJVNNNhM6CSsb5HsfzLRY862TePjYu5J1C0oJ5tNw/PM3h6zncWaYJ4GQ4hZ4lLRE71
QkKEH7FhttbnC0ERTFenxgjDPVyN8FTESFgJgVuahf7v30u4LlqR3kyha+f/vthpqJ2rQnCIjprD
f7/U50Vz1GN312rGkPL50NBBB8CbwiU9D2Dxl/qc5DBH1rfUhDKCKMnjm6yG+BZRteig9YzLB6VK
5gkcGf0CqmYO27a4iGevxq8+d1QnO7V39qBP/b8vOCK1fT8ld//361GOF7Ep04+GUTWDTtFc//ui
DXF7NTNqwcKMri7DnTvOvuV3ZomSeDV2i4uZUw7Z1tRS9t2oMyySAJcgomy7+p158HXBsXEsYojf
saIQWdgjZzphbQWpQs44Es+6ZOZOqSJjKgSGTaFAFsxcPnfEmtyghV6J6mhdmqxYy90ZrCcUV5EG
l4NHqXEUBvkSzoSAxsdBZOHe6mztzOEvuvz3T25L6thZJ9fhvOiX9VqFkAMRlvLlnMkj06de8Zdx
SvtJY2R5++9LFVN5xmyk3UWrpcWszfw6piomfFszJDDrEC5cii5eRMDD5z7E1qRn1rYslUngwkQV
b2IbqUeaV6Ht8W6pWwFLCTUjOc+oUFlMaUINn2Mz4DL0D3RIeXczmqfLPHLSbjXeb1xsVn+GMObX
OP59RkL9ruznNzdKiUqQRohnh0zS2Fj4JmLl44dg9NpolJ0RCNqVUdUGVfXK5Ya67JDHeZi0HXN/
31Gh2tL6cy5So/JDTz31PTWylqFtlW5vG7qh92aO3cXGXKN78DlaL/wG9PcbRddFXwtiS8wTIR6a
Ii3JC/ETk7HGJK9CCksZKONl/tJUV56YAXB9r14M926M0reif6GFo/UnMwMIYrqfcxxe8zZw1875
uiKegM/5Ua8qvLiFGYRNt054mvPgUhs/snDWLY+anMtrl9eHquoYoNoPVr7Atx7FFebcY+eVRxyt
T03c0ktjmZdKdGh6zTmLIT5QRIN/0/UemYIYraCHNHu14/5BrhiYFiLFth3Itfd9Ti7dfgm9icAg
kjcXaIBIkUcoqLjrZ+s+SqspELZ2XRImBSBYfasnc4Nxt5yfsPk0vhaJDDeidS9pMyFpI85OzpRN
6xyGi9kFQyxOF/LjTa9Gsh/lle734aTRWeYQ6An1kcfZyf55fUPwzcYgIXwZVpg5CH1LWfhJuDCQ
j13p55JO8znF2pEvzrYMP3C6b4x+LPfekF0ZovZ0x3P5QNpaXFSxiUWY8bfaLE74Z82Jt51FnO3j
0sRL6GMr5DNAIy+69tQhGXVqj1iztQo9J5lC0DWWQ3/tHbu/Yga62IbH4NJT4HnM6A3z1kVzaS1J
s+kL1+rngJ/xIPOJM8Lkik1O3Xqufc4eqYYGioQc1Qk9SnL/MtygAiKfF2aJ5x25nvgvHV8jt+Zk
esdNqQZy0Fpfr1vQGnPIMkrd5VaDxWdx0vGQZNwaEn0ZD9tpjl7Bg7022oXs83JyE5ghErL0UkdH
sr9kxfR3ir76LUcFbp3ggRuSEhZvBLO5Pgn6jBUxe3LlSLxZE5rfwZLFuypQRrGauSErAuU4V4w3
0VFkmLIrGxJ660aAGWwYHv2scGTQ/ZXCuHTFS0M7H3gT85G4R3PSXYOrnEliGKDAAcbYdKagPaHs
xSMT3AIy19TZk9hxl/KUVOgFjLc+qmyonjO3+2ShYW21pnzPEv/nhOZNH2RFfLmf+avTMGR1mDD0
ZNhmo6zuZduCm9AYBoZZd2DqaJCj5+M5j2a0dST9X1NPrWGH0IFJbrkSzIuocOz7fVEnnJ+q6A7E
iPNCmCKGOJB4u2wF7Uyz0f+Dq/hgleYm9pDUJuHMW8MEFEl4IMXQpk5VhnNJao6+TXRGa7qanZOt
YxkGh8Kdd05h1g/ZTzfY1bYSIZgJccL+02yi0QEvgOdw6IBQmUsZkiAF/J2vX3QOVvDfktN/v5RY
MN8VFpA7r+lZr5eCikohqXB2Z3pzbAf+lZXGMDnDOxgZC5YBpm5d5TxMesFps7oHpfEVLt2lmhqy
W43JRbFhuTQcmvwGlwU3WpSfvdDu7Z6Bbwz4Z+nmhRqyD7NXh1iKgEqCyOa9NNiMIiiMjKiql0Qf
+g3aruU5AToS12Vbf7Ln6qlRzpmM2qGZxvqYtj1Cb4Jm2IffhjTsSxsbw3Oe6XurTsSb1ff9al3i
pWWZe4ORBeU6K5Izg+h7AmAsF4o/aP1VDecJE1+ZZjXxgfFWdPBaB3WoEf2r4mizGaURn9AL/QXf
4R74kIt/9s6oG28HXSKFU9KcBtjkF0Zf28GxO+qXrOQkFW4hWdhPRk28gKxM49sQMB8bfCwdxuNP
6k1+xwn1pGzT4WgZusQqaorbFEOU4yC3tacuD4xeIrctNxc5DPNdqi5k09Vl0BbAn/W8tms0b7Sk
uEe3y4utZ5OqzBeDA5msY2Y1mnMSPBNF55HRfYLwN/vlsHFVrB2ztv6iTJ2pfFMN2rnVLQ1aF/9E
YPizMXsgf/lwYJYnnhFWrF0/2Tk4ukacXGbYeJrotJ7zuAvShnC6Dn6v9IZiB9HrZGPXeWjC8RXH
0swUKlV7AbgcxnhMQQhQKbZDCr2ubRkmuIxFHVAUeaodI7su65SGbf65TNvfVLAKFyLTwOBobNe9
4VdrXrolHnNRNHVuZGmTK430YIRkti8ccmGDgY0yNp2NpKWdXJv+MRGR2KqeqsnCHcmTlw1W5sH2
nWIafG82+0fsecshFDC/yr7Mgiqtz0gG440LwXbAzVW6GtMyiFWwTXZGaKX3qRf/mZSl7kIilLgI
9H/V/IFyVu1izhg9mP1tZtzpqQx9dAcvEIzjcsPaFwmrS9UxKXbm6D4FBEwn4Y/oZweqqt75uGR/
iYnCKJy/u8gkqmepebM+FNBNWGGGjdmCsKg7cyvN4Y5LTLLF98hGc3PnO+Ho1Yu7RAJ38QKFxqof
F3wPeCa1II76cxSSfUuX/r7oouosUvdR6pngE9M/UKEQbVARCPumOGljpIhEhcvJYrmkZzHocg0b
dxUNl6hh1CmR59cGbI6kCeAFFN15gpGhj4N9bXvKtLW1SkmHA2J2nkf77slQsrtKvIatIKbNOLoI
ikY7u9HaJ6se6zZ+IUgir3aW/O8XUsZIBE20xftPHM+hNHshoMERs9jWrU1GzuV5jwqEqSjVfKIy
3CUdJLcSww61HhOQo3QIsP9q6J7DZtTju6H1vihZIy49598yJhQ7CeZ3qWU+JeSjYAjgBqNrl+zK
pkMb7D1R7Mf65oyc1sq1dQy+Om15+fTPG9f4XjQ8poXUSV1l95RsHJwOiHBJyQq1YyHNoqV1ysnI
FgLrpqWnOjoeo08jYWd1hy49U0TwQTb1nKURjnSjfcO2ARPJCsedSCmpQmL5Dnv33ZiSk6P0D8vY
Jdrw0Ch+dAKGrCaygwfpgvZzaPKiYPOHvx758+G+GOqJc+kAjgecIOCrnNOiNNlA7UegTbh1Yz51
ZSp2tsQ9yW/aT3b8q9puOKRmRKg0Qy2oMGgKPkxF6EE1nxuXO0m4lcq8h6gmOfmZ2RYfT0a7sm6m
1GDMByMzKow6rgAGrJ2LoRxPaoaRyV4dCGtkk6rQezgN6MFSpNR8utNeQhIBKBEjYL8ZBVdyN4NI
U+u07plxvUsN9dLmWPPzEpCIkC1v/rypF+3NRckYWrLIakS49DAJBlmKFmR6w66Vxj9y+RB4uB/6
kUtuIdFrwBiVTk5TCzfmn9lFvEjg3Y6NR7PFJK2NVxTwlZAvMtWx+pLGhU1wNgbM3m1hhzwqL5HL
IWgpyt9uguQzkIKvQswSmFvVRqYGDpVcYIotGdJkysEgMUNKa0oG4fMln9VA2gQeYG0Yw86hlNXX
h9ncdToTlT6V316nXvHcbp05/rZlObOrqlfCDuU2N3oRpIUYOS5C/bCqB69PscHVCz3RdpPvtInl
qpD0J4Zhfm7j6DR1Y703ukw/kvZT96UNtRPXHFavUu26CRCakHgy8VCMfp3Vpt9IQ4G6ANtRN2vb
ML7TJd4XHJk8tNO3oXwL532ydjfRwfhPFbV5Hnr7dVwS6BlVS3udxHejV+N4bjz3WXX0sizuXSe4
pcX9fCR18c+Ao78XmmtykM/exWi8WTWW66IqcfrUPCpTxE/S9lG254B6WMbsR5o4F5UlvkvGIYz+
walWnXedDGvDTN3cxppt72Xp+QVDnUO32l4rHrJownpbdsOWguLH3vBOVWJ7OwoQHnEOkSXp6wMy
O1euz3KZ/RZPcWDl3SNhG76/ZA5lx9O+luAROHPihinU1pxrxvMZL/sAyztOnypnxPLM5a7hoXFc
zP5z8z6F+rBXi/5c6fEnZrKPgprppMuaTWfbbxxcQhaPbiMmHPGcLWHFLNWd1WGJbSvgDhF5WWhF
cWAYeBnDJye1ze1Ia6Um7kksvmrDn60SyCftwcrte8eT3R4yKbSj6LzmurgMDDwoYty1qth1jpWe
2NrAWJAwb93mO5raeMsBAVqIgxEyKfv4QFiUMvJW7vnGmIZI6cRs+gfacxvcpQ4hr04ebaMJA9tt
Me3gASoFwaPEwGFXctsZEgceBOGMTWVgC3IEgkml7PXUShwzHZmw2DbGBC2BUQYjLIhd8c2Uk7XQ
SARcUutlaOdpbxTQ2ICQA3Rox+2YMrsM8+J3jkq/16I7a5Z3Vs/Sgi3nZylIZsyOsDY4ekd7nxnO
U00bqF45mJMjFttcuvQcM0s+bjUCQgijkTyGNZ7NATw60C3ONVoGq0rF51gbeMWM/sFGvt9kqAkQ
HpCp6mnCIrK0GMa15S9swRrUNUEw3YEGVtqQ2TPPTDYg7oLc4qaappKUGuNjn9odTsTM3HwTuwUe
12gbdXI38ZEOq3Rr2q3CGOKcSjlelv6jpTWtjYi0DXZEtDa+6upEFx5mKWAt2XCsJvegscbOBvPk
0ko8boTVy7zYtE3wVqS4dQPd4oM1RwaSUkdIP3JRt+DbcGvlVAQWjW0O3qS6qMBKuSxDf7rPte7Z
pdymEZ+8sIFNOH6bKTAelsRtnwm1nHV8bwMroxUlZ/Bzv0b6irUScyP5DF0mvoyNOYjqaUXd9XJn
19X7UJgQ8FaOTFe9swTfJ+wdZ8bRMN3sxSMu0vgj2yP2n+7PtLsnl5zITJbPyzv21/przOGIZt2d
a7wUgAd16xtC+862l2fKSg/GwMyn6eZTbQ77pqjJzolhpzAIAtRY+pE90Uo/wyX+XYhT4gF8U2oB
KD2NryugL0gUyeeKXnaFQX5jr2EeaUEnwILTlMNfpQt81msJ49rQpfWwIAAmnlxM/q016IHHlPfU
DOEFqshjBmEKx0zivOvRLxU8/yF36iLfhKn9MpaU8KrkT1nN14Lyijvq1C9cL7PiI4PTM+nOR1rG
oKl1xg0ioweGZatMMk410QydqPWWA5Hae0YH5sXLiOyD+l+XQLckAtcL85U3GQ20U5fC+/SMetrl
eoshNY9wssJvA69hfMUDlvl6/czUsI0XIn3uUHNI5cmtCOr6qiGnQJKbXI3x0+MrRwjN8Opxw06z
EfnPWlLmpIT6ijj8dmpDpzsDypL4W6bkMdGKIZiL8k9riBdBwDtTfUoeuqrPoW0D0A1L8Je8n7Uw
fBPfmxODmRnUsnHFpcyL6DAnCVBsPk5G3r1PNW09UP1A7j212m/Sa4xxoMVD8csZ7HArT7nulpE6
h1r1LAv1iz/9CZQu/YNrpxEOnDK8jj1rZDrhM1rcs7E4XEdEfLPG+DBME6Xx0K5gMuEXHv4GhuOM
FC663j0VhkOQrt0WWXTrJkzNVTeMgWFOm7qfD1JELxk5sjn8l8bcfPm259gaL4Zp3FWgI9kDyv1/
P2szuH/a4rtN+UJ38N6zGImWoiku7NPPNpY/7o+zL0wMTmGZYdvyoivmkk8nxldIjuKjWMRnZAyX
2WajCgtxKHLj3Ru8MSgq+10btE97pqg8K5muEUHfimk8hIFBbTEPVn8a68cWqaSfWgFmsHutq+wE
LOpsp0Q043VfairfVWRmGwh6TB+eoGYcHCoPDo1MYZrCMyZhppFtKlIsgnaFDO68llQYB2nCLtMZ
3o3oLyNGPmiWWr7cNHqoTK68Kf+NrKNXQyJqsxocu3W0BvvgIJ0VkPTKyIt8qYeE0YTN8YMOxFKN
ZwMGjaqym1wA85lh9AufcpN11rWgiKPHLEYGqsK3K/LtDI02Yn9eJ9VYHIlahA3iPcwbNtP8S01C
bqq6jny9yE/S7j8nGrnTvP63rL7bZe7+zRCwHBndrCJ6KLX0CFWZrmNzZr336h/aJkCkNSbog2yr
q1uPDZYL2prztwFaCG6PiTusMUaPZjSipqU2POYTJw/qo1doLMF1a2FwbDpBtqYR9QRmvSCT7Ix4
OSEQWxpcG8WOShx4iWDq5hkF3pT0PVRMO5wp4P483nFc25S1eWuxDGBr/JfN1lMea1wj612min3u
UTXEBOpbROrdkd077yMxCAIzmkmjTWO4vlbr11l5aAG91THUCnhVWZDzb+ig0SgCeW3O3pRRQAJ2
ZwqLMwaqL8QNPCS2OnoA5INiYJUAYkMUAcxoW150LDUbofpP6ak3WzPZ77kc6HZ015sxh65luXa1
/pmirGFEvG+I+mZcGzaap33STxTm1isDynxfwBXahAZXjc654/a+xQP/Y0SiByQGcWeqrrbM30zx
2HFO0+b5KFxyeo2CwoOcejNAaEX8XzfKxIjV0G5OAPcM5+xix2ckZbhvnMxpdwLWvazHl/ohKZwG
wbBkRJ6VP3GDV79llNU6uNvkfIVHRY6OvLmf9tXOFOmaSC0JAb+FcG5PC9BdU7FPDIP3CuEG9mt5
mJvli/k4cFubuDD2Rx8ZYfA1y7U3RU7dixIACrkJBYVdvVWUKG1oINjUFD+enKiMwP151yWD7WjG
ROVCKcNDO2iBmZnggnNtDUFc4GrgFyeMxuSRoS3KCXmOR7FeVZL4rSnKNgjN6tsoPOsu65kJ9Exf
aQgXK3GWi38yp3ja08+kNW8LA2Z3YLtNHV0cUefJ6XmHeAZjwSzqQyXfozvyAgE0nowvQcbS6eW/
vCC7WacnJYYtzPX0WhHxZ8hSIlSm2SGvsZSDePdtCwc9SYqefcw6YDgku1Efm049e+b0gPKm7xc/
8pIXs6veIhD2kuJ0n5vspYraR5GfEOyBrCSI7AapfNKhyn3XR1C2nrWXER0MrlMgFMBUgjAFZ0rH
a0th4Zbb7m7USVAzbo5y+yLxAdIiTgf6YMBjGNPHqhOferJUuw6CfFhxaCvCrvLBJpH/5lQLyBFZ
Sa4pIf5YpUVAC0Jed4O9TDoV5DVS/3a+HKQx8if4QC99+AQuG1cMKepyASDZsu8Xkpp4Gj+f0CHx
9scAymj9MOFm8lGH6vUIkxF8KMSbDoxemCw3NRa7sbDfvTT90eqC3kULVUVffhiq0OQeRU/RmDR7
Zq0nzwSIBh53F836SHg8+gFvguwVbeFN/1gIHJxM1QsVndTHLMEsQ6Y99is5jxgwd05mzajI1xdv
iz0p38NLjBSqINP1Ygt2dq+vzUa1/G8kMXwa5siIpNaNwGHvF3MRHybY2JzXWcK7hIWhpo+CAKAG
HyMCIK/TSOTRi8ZBWJFM31lDXmGnLR/DduE9QXyVXzk8r23eoqpM8bM+WgXEMLJzrZfez0AK88yh
F0pR19qN2gw2Rjy7LSfp2ApvSWqBoqzj5558suZAQlpMc7UhQJSAgzIy5d1Fzpq9ZRKmjcvnSN3M
EhlPWQkQsaNbheB1dfJc7Z/FoNwASWC078XylFBHs8lNzV/yVgsaiaQ0ufdOmUHzsWC7mPn862Cv
dLpjn2AqpFb1YPCEh5r3LPuIDE+5L1MDgGLco92KuOFghc2DV2ntGVBYakelM/ME5MNd0/muFNpR
ZZdbHTC4jz3crTp5oI0z8WzO67pwfYsFw9ebmUUjNc8T5lMclNOxMS3raNRoxSIn9KbZAqXAvtGt
1ZPiLT8jiwd8KtE6Y72pYLeQLqdSfV8vBd5J+K7MvKj30YBn1nMlSN+YgZoQkNFmS/hsx5yZQqCW
5IjeycR4ekn6Yd8bwBxS8qBiiT6JnG2z0N3UoyxRdOygh7XHkjaN2653+qDIDmrReH9zIvbD+LTQ
iZwlBJVJxBDyKofryMDMtgm3pi1H726f5MrwM5dEGEgTZhA8l55qd2J0/zVLeJjd+cpv/4GBQCie
DY56hYD70zGp9fbMnDRzOXZE3DdCE/1S8EQ7NlJuzX4uxn0/LDj84viFSMm9ue4KDUfcjHjloQ+p
FFpa52XOl8fO6Nh8y7+EOKMntLte8gZOKZ81M0KmKCMSUOY6IuNkBRvzMnRLvC0XBC2HI7xUNFeo
HGpEA0CZYOFjHJNHJ3JT+eNSfolFPYbd9JyVXrKbGXDjjtpjdXufjHTypUnQJmfut8TOd8PB3LLW
eAqx5Fpqb3HenW0v/9DXrjPbLd8tbEYKU7GXYNYxWhP+AN0WC/2EiYFsN/Y3Nwm3DazchE8RnJJ0
T5C620UVMuhAc4DlwEGKcKBzBZOf5Jpe83q8G9a5fZo3l9wB7m3jm5kYdS0D8PQuBOnrXMm+7kwO
HuRScIA3F3MJQWj01UcPpha+/MC80QZgC7zFLeAeGzSuJHdYm24i5LSiQ5bZ6Nlq6e/zc22TKk/h
G3hUmzBoINoZAbyMjZfRgWXbpTSm4CPJzu68boRkFaKCATu2mbOo2avF9NJV9msyHIE+zGSgWMXH
6png2SWL2YPyjKTYOJbWrgT8Eyzd52LLd5VhGOqYkBlp907cuOMA4n3HdXzfploS1Lrr7jWLtYtm
XT20fg1mx75h5ysPcLhZ5MqAczOGa9ruRN/MDqet+5DRurBpV8lZpRZTM4SnruoWmEbM0p3eMjGb
5Dfb7hDHhJMCxkQE7N0reP9/RmeBuCFaBgeb9jzp+gzyxmeqabA3fmuUs/uIBpByItqUNJIqU52P
O0S/PBBJTQGCAJ+nFmw9cFsr4o648naenaSHZN3hbK/ntqxfx5mXZ9CzgINP59tO1wE6JCya/kmx
PHNkIwdezVcaPLLLELp86hOF43xgb9dL77iswzatH2pApzFsu7kg8Lzgt5kxEiyMZhhppPB7mqDM
GC8zsfQn+t2b0fjwmM47WvMM1/iic+xcJ9GEgZz0fYx7TGkePylJMAzz47EI66P0mu/MbD8SpRML
TqZTUYnTTEcLrrn2FT7qVa/B15bJeIqmuttwh0G5AqQ0YC/AFvfglNz+iPpwGkvrr0o+JsDn9kVq
3oemdWjy5rgo0pOyxEIA9KBZEOjgaBRg7OdleAJiH6HyuXsQLTzdfPiq3Pjo+T6QP/6WsjilDgU2
raFOaHBcgrz4WAle6cI6ecl4AVG3aXQZbkSJ3jvN4cWL3ogMTswFZyY0of3u4CDOnEcl5SeSitp6
2BK2kY0ZLylZNWvLXsWfMAi5f7L3ubvM4U48u6o4cVn+kKhTxqI3Tz3ddtcYqlVeil0eOn+erCcG
JBhNxqrMd0ziAMFF0XeikYXhLGHuQ+dloGPGJ0meb4kgpTcBVZE5AUaTLg0Enw5KIKj4bDXKSmLj
Eb8DnTuGUA8omJsKq4WiFFh0XbdfWvedO2V2pErny7TKbQJEe9eD9qGXYtkqQF0be37GuQVOkupx
18jkbi4dLeCweqxcJ9yWcmHIEn4KYUCXXLmZhqmdMtRKR8i9njveO7/WFEQKZm6deFaita09hxLk
chAOYWe53cRzl0QUP2jgjPEe/NDJNRFJq0pcfEUcSP0xiho7sFqmWs3i4tUejg555FMoy3+RU9zq
MOyCcUJqpFeDAVpur90YIuiU8YepK9/Py/jOPY53NoY+zPQRmP976tHaA7KMZMocfkkxUgsS40rU
4GpuhKG9eaVY2ULVA5KgD/IR6wkrT2Za/9in2Wbb/oYd6bNU+g+lM2Afde1YKvVKCTA5GZAkQMJs
xMrspEdUOSfUkVTtkx5pvA+LuiIkdkFnu8TN516SPNSTralS4pf3tCsEErclx8wm5qVgfrQk4Rlz
CsViQkJVLA/iPwLtUIw7M7J/oW2Pt/++yL7nQAvovqlegXK7fknU0XfBcTlWx+WvAyNqm/ZPmzbj
bprbzk89GyrJgLQCMv/HzbVXZwFwszAp9FtYc9qXAsB+EUv+z9Dmdy69ggxP8wyYjnV6ZOQ8R913
4aVyG9bd6zirJ4um0KGJX2MUNVq15rc56OkO80cPS9Qwrp3Kk4Z6ytROswg8xnCXtk3FQ60YJc2N
vMOYYd3iEWlElDntytIFIRpdY7ncCo6atdBO7TK1R3CPl1iYF10sv7qps4B+emX4qznRG66SV8vi
nG8tnwsdaYgR+8HUt1Q3bskq3hLFxjjl3hM0vCPi4XGJu4PtVWfPDMOARkNGUsZ+YBG04XsHXD1w
xLwRKzg6M6/kNFpP6Fd/RTe9tYDS8P7guAnHfY7PztdjjD94cLiNx3a5mpuwaKo7jSvWTFS4zLVf
SnAN0EDtNUr/darreMQN7+IycwQo9zhVFO9qjXyuS1RSRuwwq3SSC+m1ZRRzoE0MOkQ2NAygP+2p
4Bhh09XGgOeO7ExQTNa4z4iRxgsXWeFan3qs8/kfsHjNKROXZoZPy7vPNgWVvpoNimVqFr3ECpqK
8CfvwbdACzqabmqRDe3R9Dyr5Zx6CEf4Aqaw/mhwg+w8U/1YVXlyNkT4iL3Zvs04kQUYUNRmdpKx
gLU4GGziSIU7DnafbSyyb5aq96rWDsuAfbDvXooCnjf55rfCLdNdl6HX0CehjOqJ0J1wnWlTDNFn
3kJ01BsS87G+YXF7dflcr08C9aOUDijxpk8lR4qOMavAzEbHRZ7IeGf2/VnqHWtC3n8VYX5wY2/e
G5kbRJJdPOQA09fP1tT84B+Iuf1qLyVVYQKcZlX/OMsh0cjPjAkOjQivN6KSdfUm/XdeCWkZjIVi
V4ZExAs8TjUcAB6l4ksDBlRy5HAbD88NOrJK6kM9TiSAhuhuLHq6NOfsTQHHw1Sy4Jwc4VAmvfli
wWHVwVnhNb6NM9fEqfrq2pdwbJmYjheiGjsKsHEklODOG47A6JH1FD7HRPHBGh90KnH92Bj/6oUL
7AwXbEasB06cH0czd/2BJK5him2PpLQdMaESU2Ng5TU8AEV9jKUSgZ3Z90QxH4e1uM/Kn2f6lpFT
7G5jxwU9utaHBQyD4JBzQnyBZqGfR7O/n1zyJBjQdkn47NTjZ6Z7H3W60OWuCti2f1RaMZPq7+lf
QBsJNE6DgBqAL9Xvpcxvddo/JhAFmAsC0+E1GVywohmHXx/fLw9DsMLCvPhNs25Vhwia9e3OYdLP
4c1jGI/ZdpNRJVMNzDgwskOR8fCS/zcpd99Yey69si+Zp38nGPVx+ZNm2tgVF6I02ufaenel/yNO
wXuuWfsBQ24xNl+RQW6PaeooJUnpuD2wgBUb5Y37uG2/hceb7Bif+NO4UI7MpmrcQGHv/DQqu1ns
OV2k/XNoSua3rch95v4mhqC7pOjvyQDdDdiPSw0eVuyG9ikDcV4M1mXS+nI7mTNwvSE8DRPyplMo
fTuxNWJgGDbG2P44Mi0YdTMraqmGOOQ5KW/6pN9SLTe2upUAAZsyaLgdkHWQnk2PYqSxkw8Gwn5u
/1EE8UQJzwi2KmkBKP9KJAUfXgYhSB0eWZfMx169R1F3N43f3ObL0nsaDedB1D1p9OVC8P6f8Epu
aTn1PhAS/awvI/w85e8IVtzAE7WXKKy+rXi1oppOkREocCmcfcNbOeUvoxZdRGkBz9Wsw1zKU9QY
nu8lIbAbJa61WWypCOo5K0Q/sNu55JHOrkqHjyNyA/fFdCcnvdmXM1xxGRVg4LT01mes2LgXfxd4
lDvqak5L3xw7K3uUHQACwOmXrrPkXUOTT2hRIBXz4dlQgIcmas4f1J2Mx7KlNwOV6IoGnKN5jL+c
32ffAZuNlFSfEMTsTe6sn5SZYhjtJxyWh9HggS0l3m/Jy89DL0EsRTeUce/UN1lD9v8hNGe5kW77
i1E6wFNKD2ecbh3PnffDrJX8mzhwncRvMosTiEn+DMc+z0Yro4gknEGcKMf7ta3mT2dyLxLtGlea
sdHNmKknDUZBmhpd4Hj5Ow6Yao9gkmzq1SXSs906WLseZ0DK4EhxQ+rAH3WzQwefAbSBzeEO7uBW
+x/mzmW5cSTN0q8yVnuUOe6A2dQsSPAuipQoKSRuYApJAcBxvzqAN+rnmBfrD1XW1pZt3YvZzSLL
MitDGQyScP8v53xHmxawA17E1sQEn6DvtLAbTM3d5104FY4VXyR28DEe5VWf83uFyCCNp3qLTLIj
xkarApbS+trxjs3IY5WDD9jI2TrKlj+R685onio2KKHlX2WOBSca5I6FMzpzvjNOhBUhcfNNrXlF
AFMeyYVTvJvSXftjBHpnDnetUT9UjCva3xEYVUf1WuBVBoKykd4EUJC2cdrPZPK/Wq8EWk7NUTnF
Y8PJruHmcNBBr+J0/JhT+P6Z+ENEDFR/49sqhrcyfmjGxtt1+HN6Rghal26VD/ISLAqmiDFBbZoy
bDN1QP79JY9cDXXEKNkHAS/ByP7U+zZBo2QANrP/CX/i1a4zsW+d7BX25VOBv3I9VPgj0p5GTO/t
LUPjZC2tAS299+Zrk7mf2vIWj6x04cleKsHypB4JiWB+hcaaJHVOTDb5zUM3pW+UZbSGnOMbk0X6
1COU4N8qxD2rwfIuTHQiLEqkuzW73tcXDvug9jkTbTbu+b4Bq5h27k86MQWzE+vLL+RvPUOkXnby
vXZRnKqc2Qhj+z9D/+kN3oOn+ew4rEOtA6HtQwEqsmh3lkkASGeAX8TLAvnaGw5jafQPlVncRV0Z
ryn7FyOt3yv41cc4Gch/CvnoNZSRdulszLRlweyj/THmHv2WNV0iLsqeBWQY7i1rRIaAcH9lNgoI
mXbBv7wctTAbOrQO0Bnwxmbm1SL9BKiqeNV863NOZ7R9eVYs8wuJeNh4KvDEbwruDiuyH/Rheik1
S+5LZp48QQWW/ithkIQce3hp9PmtIppkLbMlLLbaFXr5qeXYxoi5QD8MO6y7lT4ksVgg0mE1hoIA
eG6eNrtOJIhWInM3hP6vwVDa2rDrazmxPRi76iya7EAox4/dQRdoB9I9hmFadWLa+9MCKlPeT22O
3/w1rhmAivkaqpQpfAdEyIiyk2PB4dBrUNetIZ80oyKtp3cB9rXgUkn3jurXjrOWGdLC3noDFckS
z3c/LBnee3DMq+VvaiO9CO2SiQR2PoaQlWKbtEskV3b4RNvUYC3Wriwi7pEVjMq45D3buszwr8PI
XJ3p0cXIaUqo/BbjKZG0V7u3H6K8OmpiujQZkLZRNwkIQ8rdOuOprsKPQSUgNCUKVDI7UawG80TQ
g+Zo/rHRNlLz+HQGc2vCuLS08RHt5lnkC8iSArqH2JfMCCR0IhSpvBrHeplNpHgZVKC4a9aOA8qD
JZharmLTId4jxHkzxw/SpAPVi9pcA+7AxTN6/IDov8MZ2wNWxnVJwPhTxxY60Duw46DT9IQBS13q
j80xyzEUjv1I6BlSA6R6cOHV+CHc+uhGjNs7SRsMLVxb1ZO1SU0UcZIYAZql9Ki3ZC3X1ngVLUaa
xG64IQ3r04omLH6atsHqTeh26/50LhiPkLyTrRbxYu2BrldGsPXhhNRHqY97rb5nDL0PsHWuqVt9
9xECCY+YlXUK4VbYsD9DhyqizqJjWwGQ0Zwv08ydTVlSmGIlmw46jRoCtmhD93X2hXptfZOWh9og
AFSBX85Hi8410HdZx8Dt2BvZc1mZr04PBEw/6Y57c7uJ/XRJXWZkfKTmQ5q2yaFQC0khEh92TH44
vEneC8/+mJxuYCmQvbt0natccAArCH6rmA4ZbqOj4bfIvyDdAym0YXN7NShGE3VGJ0AzCfhSwgy7
A4EYxrrgl9AUBkPDlDRjUtNz9dL9FDezUudOb06GjiLLGMTLqJ1seGlrgmChUvvipV7G2vxMgJ1M
rRwxvDnMrpCTENUiCYYx6hvrXDSGwLa4fg4V9JLAsUZSPAZu8GUVYXdQ0SR0riwLV345M2Gzlc1A
KjllnOJMHub5EOPziIZaXaUnmo0+WZDis5xvSuwdGaDRFEXtEjnM97WgpaBGSvdlHyNo1t3vMBUI
GZCwN5m1S/KaO0rl+XaUXxUkZ8KzHOOLmiVL1LVIK//o9eju/OxqlHSX2ElYWEAF3BaPdKnOpun6
b2he9a6d1BD4gBcDDjVqExd5V8VgGUWPnQX4JYuDyCMm7k32ULuGG3gxAtxGmI/c6RvbNt7QYsYv
HjKxVebb2jZqasKMkXjEfLXdUIid3tpVkOFrPDrEiA0FMlMTN7+ZwM/x0uglGdda28dny5fco1b/
R58qRgixYx2qPntlh9RdtUghkMUDt6riZRSVkIjp6ua7QWLzCkbzzvOzcTcDJVw5ujJupagPTUg+
qAPVGdMsV7xYEu16aoYJ+TVe5Z1S9n3KyjfS++g4sl2ltDRoFEnGiwfXd4myMQnTeIx75868VPBp
u+IcZhpeMuR9KBu74ex1q6qreUfc/p2Vu8R2W147Crs+9LT3Wjkcnl8ayBCdX9y3ORtDMLbmUBKP
AScqXXDMZursXJ33J/XQ6HlFcSnq8RVRKLwFUzJ1VRE8uR7YB89PYIzWm+BC21ltrda+IxHf5fOj
U+XheQLpk1QUmoPZhAfW3wgzQnYWDgUi3kezpTQx8v4u+pm+tXtRFiGyNMwIDEKqOp/9Cgqfa6L/
Hqyk3Jc2qS9Tj/OljUmBt/ubFxlXD5UkQzH91hlgEPwRBq8DrXpE3iQt4NFJapGiML4sJxMgkN/a
Fzo0s2ufjYWtfmd0kgUIAKFJEcOyYvIOrFpK9DicfizqjmVWvDpd3ezKSke3ZIRn5pHE7YTqPjOZ
w7ojzgZnNBhh3oBI8lZoXVkxUkGU0crx5kYm16z/MZvZZRTEARn9uxqZ+2bLiUEX2SrAsTPMM3Dg
qDSsPwzqQLch9ciNSOxnOe+LiFgK3/6hmNJXled/dcXvyenR1c3i5mQJmjM0f0ovqa4s1tXJ+IeP
cILf29zahAlk4n5p+RX+uM6gpSI0hu+04/F7amN04ND7w1oiQOq681I+Ytn39lkyjq3JDxVrHwgC
U/T5ISq4o7WUG6acoE2rgrRVA8Kx4eNYaasqPnru0SjEJg/Nd7wHCjAQdm2TaS7DnzpL3+0sf85L
cMF+TbKvMKb3PPfPNMNXMQ2EXXPLf7iTi/uXLLKICrPiO9KxeNfsBpSbORYrQzAONtkz5UIyqhGv
ja2u0aKGbMP0d2RXr1bz4o9IsvhUX1uLtD0n3YdR8ZrOyNFNb4wAlot82472G+rwFWgV+nAXMiih
NTiemyvR1nlfvlf0loE77VHz7nTFbz3r+cVtqpxsYRsCZnXsxmZnqOaczV++05IJD2raN9EMzr/0
Un93XaayzmS/EdWIEO0XqivQXRL4a9jRkvjI1AqDWYDebhNvUb3Yzmsdv8Zz/NzS+g49dU28iMtR
T61F5waiLw+qj58SwJBGf4rD+aeZCYwC6TR1NDDym9olZ4HTLiNtKlcs7hqBF/N8KpelWUNAGpZb
00VLEC2lKYqecfA/iHKhWjXrvUOiIaOPVZgN9gYvxTJw4W4ySvuIWfKAq5ZlfneNXZmsU+5s10Fh
zABnG4KgZpbIhyApJuzQ3pYNrMR4pkT0ePgXpcegT/w0t1GEKc6BTTBrBEMLjB3SP1uavrOWpG8L
u8qcuVyuJHJSa7pBboCLb9xfLjpoxoenqGPZq4ak39dTe++r+rcx2Ei8uALT1jAfiFGn1mjR6vdL
dGzIK+uy+DSYD1TApEcIXmacueCVmHNraXwzZ7KDPAKzJy6dsVfEsctssSbgpk8ZlonkmDdNsW8b
8p+nlGtdAh5Lso4oPn6QAFkjal7tw2yYANV0cuyz+MPWTFLZ2gtYhmhbh+LDEfGruzzA7oRrhxwg
a41Hoikc5kXGSc4LgJjvPU5i40eFLE3NUznR4Vl8yDLhIteF/eguGGig8eiC/Z0u22+VZb+wlrgr
zeVoZYdHrk6Dmng6DoCa8KYiG/PqvW7yDHdVvseHuE9QRIWWWa/7prgxu10pyL+ys6ZVpdhrMtd+
p1akT23yZ7KQ2aZ67JAx8jMwZxMeV/5ZGsWhmMz30BrBlPViT8IJQlEnu3SJeJsQo/WMGfW6Pcne
+1UiCsfBVaCX0r7GBfAHP2wNKRcDoOJ7MDCIAK7/FrJp0GJlPdf+dHEAS2bCvNp18SspzBeKvVPE
fcoGOd/rjFEXD/VosI3wHXYwA3oK5uY1/uXfld46S1DXc+f0eO1yzDk0r/h2SLoRmX8yOS+43Ot3
J+ZpdAeGKrw9VLU8kdiNCZGQW98Zvwmm5RQegUHrOjKWwUAvXSIQaDvuMq/AXAcrC32msxmE2a6b
SMNJ0pLmpWI8AoAsL8XgPXFF6bjwyJJfPhLBunyVWcXr3CM9zDWqRRepss1MmCaVTr50Dqz/sEdb
xlvvthsHDL8x1qAhgQRSuqNNogCCespEgBcV9uK7c8mBEuNE5K731kiJ31vQqbIiMFW1Z/NatI1Y
u3V3Wz6hCYkh/L43d5yg8hRzoLFHYY/Lm4h4riuhGhGR8szpINZpYmn7JvpToWdA8h5NK8/r9l45
XUcruUB4CoYqJ23IbI7/PIPrgqhBCOPkXyGTIO41XtQtt8IhZCRZjI0zxBC+qETz/cBY/yFhoT7V
adFu0D9cBo1GV7ODggSNQgj+I7S00XrYNWX1MiLECnSbvKmiih7HcLwZ0BN07IyqsW/Ex0bryWmG
VWlk57FVb8Ngnb1m3pnG9JkMuMStyNtzxDzGNVBWuqmbpmhGXaSJhOrqSAWCaTkoh+RuDhCWkxF8
vEigbNdJ8ZjmW9No2Q0KBjhEhaQbquK7VupXJ7TpWM0ZO77yXvDVksuiFz+hKO6OYRuBHItvCfjA
LoiCNd34Jtzhs7EjSIYRK5uKJ1TFoM1Dt18rgs12Bb77oG3dQ6xVCB1aiwUmz5PNyVaWT2jLDAp/
dW86Sv0sNq/UynKr0bxKzUbUwZ0UaYsoGlOLmZMySso8EYXnWTevwmIMTOToPo7p1QtBRz+ND4kV
3RUYmJWVLsp1omd0PFVslrHX8p1j/OrS5F2IqjrV2ZNlvOg1mnsr6tc18wO20BzWxfAYlSyrO9LF
tn1rmgzXmR/2sNc6TXxCgeTt1fiiO9iiR9vdlj0mRtLrSPv8k4WMjVAvEdWekpa5vKEZJURTmleK
8XuoGLCgw23t+Qt4rr2vxukzDDk8dU5D0hRvHXZqE4eDzRmzLBwi5dNMcJM04XSDADAeWQjvifl+
oazG/Z7P1CMadELiqWbCXxi8PJm2/+FlHQe7Yp7ePWSWTTCw8aOHeI8NX11LZ8YmzjU6NsZD3rLU
S7NbrTFiMmne1sbQ3mrDfUj7idxzTIml896zZVh1fvcMIwtlTJx+NEaeP7DR1sLhxAGxHIm22E7k
9jkAayZY56uqsqydNjuM6NxLBHM+cMj5xHg63OGjNJtRer+QqQKczrRTl74BRcCubaH4wSppMNtH
6wQZ0fUI8KE32LSMTX0KTcISy+0UVh9KjIgP4oY5bb3DVV0GxQxYtkYmz5fkqy9g63F6Iv9wH3Au
LbhRmKUW/E/LSS9FR4nVDt7Gzoeb0VLlOQsoOQyjTSFRokZJdIlwHE5Z+IZH/sQeE8tKTjNRJ6/6
HD0PDjlXpLusXd37wtR3HZz8tvxLG8z/ytfS1+Xe6LdGS0YhE1KXsRNb2Gg+MSOC5N4YrByy4WYl
km9gFcoA9PHea0vix5tXPY9J9yKIpLVvWWeKTeUab8jekCdk11oHXkneiX7Mtf6tiep2lbVjsp4N
9Jgdc3pGH0HtwvtujBZSQ4Y2xs2IU2rYfxBAwVYJPB6+T9lClszlt4iwryowHsw0J2NTWc5L3AwI
oMz4FeHhZkY+zFSBJV6C8HDQUCszaOczhr/TV4wZc9DbTY28ZamvEMyoGlg8hog7oxt/neBdoDNB
dp9YpBFYvfYLm+nrAlerEuNPho4ckVb67RfFwUc9QgNS9DQv2Y/e2G+lSi4kRXwyuxdsz/QT4ugg
0bxz7yL7YMHcv1QDKyYTEOkKyst9HF7nZKgC8FQH8o8f8RlnW3uWCNFL/8rFcFkeFo/QEGZrdM0k
RqFoJqYLxsZGM1PEmu6p5r/d16xdy5legnnFUjpET8Ns7kk+QG2wQCKWzaDhN3tLtw5dGthF+ZMR
ZLdl1aAn0RSEI/TKPMHUBE2bdcNhynJIv82T747Ntkz9u0DeHCyVoGVNAJzYEFAnh0GVzmDyk3JN
+MuD6rjwYzN7aXK1y02fgA6ExhopRaz4S2zclP1r2z15bXIsCv0dpdZnnrbxerlvML41OorTUdCN
gSI2U+NU+VRNSD/RGSHdrhvceXLsyU3HUwlcYbi15XhyIxESh+F/amrMqF6Lrd6QEFpytKHDW9DB
lANs3gXx9ncNRWOdh9hVfQTHXUnkepdceCiKqWacTkyJJSpsrKxfIg90Q3/X8vyAJwOIK2mZI1tW
E8MrHnUsIOUENdcjqNUpT6rOnHWTwL3Xe/ndTfMDYwiyMPG3Ro16K0vBnw8LShdn+zHDrdTy5YoB
iGAoo17RiOANEFJujHkIljmMmYjPTltG3F55TzXmWQWm6UGJmzVXNrJlm0FI2ez0Qn9VZvaqQhaw
9bLQO8icFIFW//LLShGAEOMqkiScGjWraV5KkU8MkrTkYMcuBMXJeSCa6HEwKDy7GZlI7DziWGP1
7CEqpgO5FORW+5R5pe79cJk9UXvujS5mjhxjwFgykCJ2B4MLFGby0UNtdWIBtn1F9i2XJpVfOtZH
5MTrRlYnhBQboBG/pmaiwQ3fkKUhrzQRvbG+RYV892bsZALP7doTybWJGPZwvxKf2z3gwb9PBjVi
4F41eN6ldHdhVYtd2SjGi0O288OZnfo0HqVr3bDJYLT39U/c5z9ZWT1oEl2mIZuFdDkyb6SxWIWO
fE4YooF1dSbCV/higYEkovDes6teo+lhgGro/QawDKZc2/HXg/C+4CeG/8KB/j8BCl/+W6rgX8CD
5+SrIf/jT/df2YN/+VW7n/LxM/9p/+svWl7N13/wCv//ABS6QAH/Zz7hy1f8f/+t7pO/gAmXH/kX
l1D3/u45AlSpCxPTE5YDsVD9tN0//qYbfyeHjBBv3/NN3fOs/8QS2vrfoS+Q72V5ugPv1QZyi4ek
i//xN8v7u23xnQCvyY/ZtuX+7f/8b96z6AegQzZFZfEvpuR//vP/Kvr8WiZF1/7jb6aw/8qVdflq
+B4vAumvQQoaBehfEa8zTk/Pkl6xyE2Jq4ezrXdFcVLtiGWg8g6qldXWyQnW0IR8KttfeUsRD8Jm
3lRmn7D+Z60B4nNaI9k5RDmHWTfx2Oh5euggCldxfus0OwxmiIbB1D1LwbDfFsV7+mz76svuuX31
UXviB04ilwfONsrLmojZFJ5sxIpsX1ssuEvPRtZJ72UK46VpJizLKQgmBhXsZILSE5/E5RJAaeH7
BViXxFSzPXkQa6zBaLCtwmMjl1zQeNnPBSr7iByPVax50GBDEBDTWGzx3Ky9qhou7lxiUJLcAmQH
kGWXPs+LTSR181OWNkjrOF53TtsTURl2QAqr9tGtEPAgKcotKGgQ9E+9mTlbwqzRUfqEdIpwwIrv
Q9mCiERxMZrv0aLlsd2j49l/UHn3x77KfoV6+e34KqfQj/+0bf7eVYaxU9PsrA25x0nkB5HB3Alz
Hne0j6RnWf15iFVJA8b5QY/skgwOEHddYxTySXnd1fr8WyKSM3Ou4YKULTTgRwr8jW9wZnA6vrPx
2ofWNi1+YqmsndQJX5q4a5n3gxJcUH5eRDMsCyaL+iFU8pj4JtK1on9tUzRk5Xi37MPkO5981XA8
E/cyNQ0aV3afsB+YxBLWtel8ogEIudnmoffhWexdyhTNOcl7T6HqtqrBp2oSjVo+Zal+SxICTrPU
WExcxe/ew/zrFPqzVMjUDPDNY0kJ0PiMItivkBwWjjSKpkGDvEx1aqDZZD1dcqlhTAceG7hIe9vR
f7Jniqghm7RgNuU+9DF6TK9Na5CRA9KY+pYRXCmPnT7OyzsMj22Js8ydKFC55e8UrXdk1+wtEHVs
spJvpaX9lI5krXRsOvUrMpBE+YNkGTrf6ZyPol200P5wrrrod1HEcJG94tArkutCGHlajPDYHaOP
Kusdlul0jkbFu50O4yNT5INdj+fIKB99GqodUu21qpg9e+Zwjp32z2xGj6Ft7RWiXRGFBzrVIsKW
Oo3sI3h236uZATgpzWHQ8ZTnONgnAW+ddEhqL52uOp/x02ls3kqHiGqT67KAGtGHiBRMzSpxpREg
yl8iHSqUu/2hhlCJJonUpR79jCO0HcQpUHPSeItQHw+spzFBMCjx3C1auw2qYYFeb+mrwKtsgR5g
kpvQNyFi+KW5sB8NJlBz1dCnVefaq7ARt+naTdkjtgUKdPRfCHsTDgBWSzzwNiw7Q3ezjR1rEne/
th+NRcuCYxyS33b+zuy4OZgQyKuEr1OTpucokt2mBFpDh+tsq2TWz+yPnlCUoLk7Do2rb+OFBD6z
SyzI/90kLimX2gPzU+0xGsnRrvSzlCSTGn27b7P06JhjvtFEzt514SG05i1kbrZPEsTt5L4DF64W
ncGHmsMNvbEAXYMQbeq9Gz5FvE/uEkfOQIStYVHtlFHgGm36Y6LaAbdKLFbDMoY0sPpEocSwitRq
ZtoMMy47iknRgzaZx5RguuT5nDBORxfGGHuwEGMTnbk3DDy6gH9cy/wsEhHuevJa5DhfeIrnJcr5
YI6QdaBYYjy0cG9i4k4CTIvI8BIW22Hbv80+psnMfincBkxb7n0NAt82ZOdbKNAn+MO+Y3MQLR+K
64WQSazsS5rT6xiqZ91FnMUES2fmHM78wbvxaD02jbUKLepo239kCPyFyImtuKHEJtal9iIiGxHM
SzO57UWHenPNCIEUnZ2ebNJHxrgpd5bZf+d0yZthIC99wsfPjIN8HNyWORwb9snExTPuGNSrQ/sg
I73auCkb+tr0iMjJIENZLjQf9wVBdsvzLrQ1p06geWhimLbB13aIDdH7fRMPTwZiSIBz2AZQ67AM
8TauHYM50967mcEIniFg3YBbCPTKvnuFUn2eayY5IFd8Sda9m48npzW49QgZMqyqO9Qlbo04A0+v
K3cKLP53i8qcMZ6C0urP3o/sWXVLSQyRkZNUPH/wvSBYzIFxCIkUqZ/pEWFZXZoxJCbOrJ89lHHI
EU3yNNEbyJTRlUv+LIaasLUQizfha8KZ2KceGzWAmYeOEw3x+RF/B07kJNy7St3xa25tDdUv3TkP
haB4njB8MGLPSZbucciU7bRmycNz3JCSK5mIsUQFquPPf0SrPiG4ZgBM9I2eR8+Nsi4aQ/Qt4aiH
sIu9TVW7n7mP0sQb+BSnrEJ+i3WmxPvZQ0JNonmnDSeZ2Y+1m8ldwjLfN+MDEoq71P6Mvnklu5SB
VKKKTVvqNwd/XEFW1orWfnFG1CzLvLdSQyOPgWI19HGIxy1+dgmN38IZGFcaURe0nAGSIpoZYgzw
Fsr0gQzevUNTfCNd8qVsYmc9Dk0ZuDLEvTFyjrfEmaX5RHs6ATvp9HlLCt7iBuisEyczPY4i9KJu
8xMxRuoS2jwKkumkhC70mbjuxpG9+zk52o7R3C7riv7T6LRjBnkQJYv3Iqd23FiVrIPZ0aoV8/xi
U5g19lPoe0E0Lyu0lrQzNNN7ZfIaRpKBEW8rGfj1fexMCFYMZrn+6PoGqbIDO4pDqYr2gQjpBXS2
pGCkcqtm06EtDB/hWE4HxGYIMMDR1HBg21HpyMmLz9zWy4OGAoZxa3sekrYAt9Eji0rGvTsrIAH6
4guWcHgqNAGkTTbnfpThtgpRCdiD91mZSbbXU8ZMc0o7q4AU8fiHAQSmmijs7iAi3z8k1nSEwzbB
p2w3U8JvV2P7NEroRKIQRGrFDdCxuOxJCgPOaaclSw3kgFtLtkyYl1D5MRbPMDz+WGOEDNc36c36
cTeMbrodGwQVXKqCTvABtaa19ZkmQR1LEcHhPz5Xkb1r51r+agaSyePSqjfkM7dkFdoIaqkPh9CZ
LgW8N8aP+jly/QsV/iYlwuugdAzqXoYzX8T4KGM5bqvO5bQDk4Q3wfL/9VvkvRW4/0zZGh21tzrd
ei7nejODZ2CoqYh7YpakFa7ssF9CEJte5RKQUAtkO5itjUFBvmwIv4yKuCdJF9jqyNBu76tpracm
KZSDYtmNH3jrzPPNmdih6qxV91BYIJrm4akqZwXFkhC+tP52ytpfz06Fc4686dIuWVpJdSj1eTgK
02uPqVU+Wr2CgdoV57Z0UpQNPPpF7z6gVdqKmvufyBey1vouwtReY/2pYrJQ5/GT7mI++0o/13Fx
TGer2JdIyTt3qjZg2Q9iqICBkWbISO6QOY4EoItHImjDuj/ZiR5vuW8BEGUthoMkOifABLco9NuT
42TRvpktwJRo3bfCQpMtEJBuSYHiPWk201D5IGmzT16otu8bzPc53lIChX8yCBVEtjAPgvvE6slC
nsrmq9hUdqLtQr3/alXSBaGOtmLIvH2hMi1AEEeOnbKQKFbiaGCdXgFFbpjKaRfZdPJxZm1pRvhQ
lXtM0/JHzLtxzn8pH72mV3SMgtkLjMx4VgK97zhRZ5VSe6taDJ3YVWgjGLcOce3h5GAiVprNyXam
A1lB+wJ6xhpm471MgBjJwR625jLDyYmAJE2z3CwYMRJszHWkcQwPDtXSgN2mSh4QPkJ3HtgLZoAT
JkiXW/g9NgP+bYj8xW0hJzQ25UPjbJPZY6VdWmjstfLYZSNRYAj/JlLLjJZcw15rL3Kmjyk1MKAc
DD/AmFfaUP9Qj2bbjD9fPOCqJLDqSGRyGoxhvR800oW1BG6aDNW5ITz4mGRvZcVM1fILNm4+4N+m
p0ky5m5fan24lq3JjravU1wUwgyMTk6f2UWyeagr4megxxErzukEWCKI8GmhlBUj8gwePFkgCi8Y
fLLm934DQyrXyp6ewsq9VAgK172m3sJGJxe1m179trI24TJ10gjEDQzPAzCTOgdr0q7+Eq6kIegn
YNpFwz3lEQvdjoOgam5uccWJcDQ134Ha18tNpcRADud8QQRd70bIzryOFK95sgrdeLiRyLc2a59M
WtbdgdONXyA6Y1j2Ff0QkD6AoQMBBicxhS+5VNHSRJ5ITkfFN5mBX/2xNEAgNlVyo4PDstFVVzkG
jnbQA52twAp3yb0y0Et6FrpfW++2aQgnPTdvXT+Cyc4Q/xryD4YvasRAVSWrcYWQI66cLfKSMyyD
KRhZ6ekYFAsiLAv52qOGXvuxC6GoofZsm2K9vAIWbODuChz8GWi2tTmRBAhWnAI6GjdunUHonmnS
R0KJOcGiwdMgFxgIxZT1E37I4Y1xZ4qchT9DD0BkbQ8w1GQ/sIKf6oM1i11Uu1BmNKxrRE8VKnyr
RPo7Axu8WqJkovgnyfj7SIFuNIenueNmR8JSnWJVXCKr9A/u2IIa/pxMvJfaAqg3nPxpcjiKUUXj
kQy3TVd/2pp1b7J0S/LeLsGvbnb11mdkto5jpp/TMH21k/mHINdTFfNz0zhw0wgHLUsLMsxiPQnh
D6tn6pSs0nhRvxmzZGsIzER39ojMYGTNdUQJFs1PeHXtdRrhbi6lyRCeNjQRA/wZVQWVW2tB6frH
NPSrgzeSCA7qoU5BOJoD2bFDaH5VOijzfuELOKA4pZuqbdQbeII89qrgyAnqswPXy8qdWRY4OUOJ
jAjkLfiHTKtJnI8ZSIgkf4nm6rJQYUmG/fRr7aNxUT+MU/o92Cid8zo5x0jCVobRPoRp9RJq3h6Y
yGPbkRbLLo7ttOo2usYEN+l3dht9ulbdgPBI38fZ77cmWX41Mdwr6Q2AuqrPlsTB9QDmgI2rJk+N
Ab8pK187IE+RTzlv4pgHIIIuPVoo6couye9l2emGjGdqAsJYCGdr3aDjzKaq5vkjLmBsYKNoue2g
MyJhzCiirZ0xQ0lKlkZ9087rGUfV2FgXWxKG4NXVFQI9DUXzWZCvSQYhhr88G8ZVwmgZjzeqE+8z
dTJj75n9hjZwJ+weXDtCso1pkalQ4gl3uytRQD1lK7YzyQHbSbQrtNVrFl1Ezyl2d07+Via52A2E
CASOW/+BeteAPaFQhLbTVDfMuCYPpoPgAD621FlvYn7Jdy6DJi1irt7aw/eoVy3JWSyV7TS+p2kk
dzVSirD13L2Dtm3dk+40q40WmhMLWqoAIksxpC6lfVJ8GHp2ce2WlMcll4253RpWEyPjCSU94Z24
g3XgoI55LAV1Xxjap24YDqC0nMMkBiNwItTjrpEMIITAUXLgZpuyZ2/2BF+amE5jujXtEPT1lsjq
GKXreBtT53cjesAAktAKz0BokLUfxDEGlonpr4i+ca1aUMUYc8zuPWVKwxjujyFsIiBt0QKS88lR
YzGCcg2EfFu+QRgEM+lOJ0ZJz8pjeFNIKFw2H5jVYhUC0Q9svNaHXQUCgYm7vfnnrzDIPVpLZvtG
pNeBIACVFe66tyuYI0zxY9V020wPWRIQUbmqQufV65mwoOMmCLNqqyNF/7mey4kMj/Z5bmeo2b0W
btOyY4OHCBcPdvdiguA0JHLLtlYwOPtT4pOtEAm6zV7AQpgM7+J0iGEa1uaNZW+VbN7cNP0iqvmx
jUOoJZ9ZlqRBz3pslZnVYuR5pKLgBHGGkXCC/rWD7beCeEavYt3j1E43qpCPi5Bza4eobefS/l1r
Bihsnv/MVUHL/0OK60f778ydR3OkSpf3v8rErIcnMAkJW5VTOXmp1NoQ3VIL7z2ffn5Qfbt0+31u
vDGrmU0FJEkiQ2XmOedvireoyLZI58bLErkj6DjIJjJBL9PYHDdJ4t25zSBvoFvCAfA3MgNGZFrF
kxeTI7IK7w4LFWS5yhBzJVR7cVxct3FZscan/SrXKX8jdWslcDU6aPxDGzxQZQkWtu/3B2Sn8GMX
vlzWVOassQ02gw00rS+mJRSAaF4NkIQ95Gq1m8pmHbNDZEkCHal4qAsnJlpEVDFVBQJ7B6vY33cN
5n7o7ScQ4/vPPkB7EXDtFkPTddyVNnoYzG2ViwIfyZsrSAT8aQBvUG7373qqkC4ZvytU4lzkjvNH
q3FclFjxaGHfQTpFfY8K5NHxfPLXskDKwAUkobTQxoRFfkaw04J9TAwyFZrHwtoUcZ7sKmVr4/i4
FA4CdRp8CaQYvHEdF/VSyYG7YcWyNNApBXwZoClpl8sa/dqrXIlPjeZfs4Jdh6pgZ9WfDDuDHD5V
X8MGpBjUFur18bVfsKuzTENbx+gkAD4gsGrDuyzsmVgZmCezQJR1vJakuwRWPofWtE9ilNWyCbpx
g5FhdtVYpDVZRyl6oZ6FMOrCEsgXRGVyTEHMuWZI3RAJJbCQ0Z5o9z6HpQB5LH1LC3Blmuq9dG39
E2EB3ERZZWL/6Mo6vVEc9O1CArAYdwTb1FaAGiygSwoOYkhiaxM7L0xQrnGTVVxUpyZqPyvRk2Cv
o5uQrM+6dkr4yIBBxootbpLjLgokcQFMgMxfmazZnEcLq+6cJfC07KqQ/N6TmgoKazEzjISOBTm7
rCdIy9B/Atno73SUZpm3diwSN3oqOqRIqmXhKEi9KnG+7DTSWzLJdmqG1fQYIhWhmuWyDXoW5zG/
I7/9qDU9y1ie1qyowK6kg680Ck9kzuJsByivfSYaufYMyA14VaMnLsPPmnffiwZgcB3bWjX85BXJ
FzpKdjBPujXzz4DLmndNCSTAwDdkQjbUibEFn5Ll7doeUAr1SZEt8xTmVOuC2Gp6P1gEDiVeF+7d
fNb74k1VsoNv52h9SJQMggbL2Ej5GK30Dh7lpD8zwRpHzLPRc+r1/IjMFlIhmXltpukT1KlyAXkT
+TpznxU4occmlYcsjpfpo5I2JNjBOU2Lo9EGLzrOnhHJPzWplXUSDQkSal6NP6i+RDc7uBaTxY5H
igFJY/TlyiE+eu13WdjRMg36ta+He7592UqVqO6VYdsukvsoAwygFP13eNiwjQtvg826et0b/hpd
LBSP+hE0Nt/LxLPiXRSSMg+oG1sVQjTT60HEkuS3tYMraJ0mR1VPomPYAKbSGqrKSMxPckjOeiA/
mJUtu5SwHkjCYSbiNRgCAi1amGOkrbWgPuaGAWas128DzX0ymaMmVTRER713YwL8kQGMsFF3dSw+
46e0IY7RdLYMah8+1G7MtNLhEBz0SKiiouxgIQWsLLFtKvW1mFC1+qqpoPfZJJTqFNJ14SNgqPjW
B5lyfTEp01bWuE1hNJKrGvWtQWBvacNbjo3OWg/CZIOWJcn27sB+oAGGQA62yQb0nTX3gb9wuU4M
BEeUUB5ZAbRVpmUPXdEBmwOc5k3GAjY2I0HUL2uklhAhfCG2ACFu3bLgsUcsrb2HRciV7Tnahpnb
vAIVcEptb6V3RrKq9eA9FgAvtahzcQ02bt22xg4eaAvqcyTVNXKvmHy55GKqWEBlqJM9eQlYenEE
ic3ox3s9Nh5jo75OsrWsQaK3RZ5sI6d7g511cvKiX/nlSXMiODWxB4Cx4m49vx88C5FUUmwx+q1Q
Bu2bKmAfaqmEGezlJ/FfoC5UD9U4dhZ5XT3GSHctMp2NQFEboKyQdFmpnfNg6hImMWUTaPvoqab4
8Lgesy3QAqYbohV4ytoitFEj8myitFRBsUyriwf/B0K2ZGVAupAH96qrvAEUp5ro4bPiFto+7ND+
ayPeka4o1jbm4xC3/RzdhW6djekzLtUR6bN2nevxSQvaYr9tYzACEfgXL4HUYY2lXNsHLVc/qprs
0lhRpLQaXi4FXRe0H1aWwiIyArZdt+h7NfzvWeYwK8FRDEirAQL11jApfYIi9cLhhMszou+UeybY
zUNXt5ga87ddUAeAhxU6d2hoxGry5NSUsFQk5/aaJzAvKwZjoQSQGnWsRUYbEwmN0lNW2Tw8B8xs
qOWz3ddP2oCxQVGgXO3nlce2UBnIS+kbJhL0HTrjZmzJChKJ+z1sQnVhkJ5ZYmxEjESwQZ4KuZ3y
lJvoGaTJFq3ObpezQ4dUiSpyi9kb72JnJYg2ivfCKlLS7nzdfGm92UB1EbisIHEzZbYFr0qZU5+q
rRSCAbxzYqQI5K2CQ0xIIYmNe/4offQJ+olaFjYH6elHTWMvaUJOAPJKHtTHj7l0gKPlwRsYymOU
/RjxcyradJ2AI/eT+kaFaL1BL/dt9I1PfnNtUfT6o5cS+7lG+zBQ1LxuPeczLnsQIqSsUvlqUL90
3fI+7puDY5Dhg7fwkA7hQdEGVtpmYcYN+mBWisqQL7ep2REIgzhHTdQ4qS6RmVnmUMlYrs5oHRUM
jSwQoRL9sECFH4tVX79B71hbBI1GqV1YaKxXAOC0EUw6kEAklQDykbJeKRjTQfJehwD791apoZ6A
QmSCmBpW3wkyoi0GRkp/FDm1ihxzZHwK3BN0CCIo1TgFnskyjCNVPoa3seESbw0+Zg9Jg0hDXsPt
D+/ADH1AAyUToFM0o1B4GlTY8GUDBioqkFiy8/i9HqtdB9RvWfXNZ1wrJQkANiWOjJ5VZDm3qfuY
Bgo61ubPBOGSndCDE8qySXuNmn+16MBzmwN1rY6Fj20aaldLpXBvjTpClj3U0NAOxGubCW1laRW5
WyaN1vlAtmjb4f9N5Gi+g+kBKeeP0HUjsUSzhkgDPyYCA/g0o6HeeyqQHikdeRVNlktAZaAYWMX3
MHNJHsRP0wJHUhyBC2TkxIZJYYl5kKy/paJwVrIh5TkBdRK/e0QJdCKQQ0uTsFSQKwPAG+yYYN4r
lPg0v3Q2umWT/09seKTApXVwXAvErful1r2UsWKRcLJwZkzvcZM5CYutN2zwbiMyWEdNpe+wUmMn
JJSjTR2l7Pg21iFaKJm/tQLJPtwlQeeS/SpH87HvtQR78xQ9lIhNE640W71KXlIUQclN66cojj+R
ONznY/MSJNlr1/jJAn4pXNxiOAJyQuYHAygfaIGussfoIdaTMvhQU2g/Q7MNh+Y9leS+iw+zY8tj
AkkChKffaEWyD5U8uw7G5D2X9aF2AOMPIN/QnpNwwwaiqMABcMUGPVs1tbpm2mu2MLtuU9t+8af6
bqO8lq6DuCYolYVZ1e9pErwaJgjoSJAlwL9HTQVJ1a1VYK+rJg3gS8LqRd3nS0MGtxKOJ9oM4a5E
TSazwRbnkQKLdVhDdGhW+HJKIFWoNHTxsm9harqTtGyybVQMilncSdQssazRGLCDAUl6qQm2HuZL
i17oOphp+SkT1nJj1PgXJjFYQKzaExTBnFjy6lHGoMoMvhe76VDnGygmFZQKI0jffpeNtetNqnOd
Y/uriEh/ZajU4huvKfZa1yI+TNo2S2yKbqa6l663HTyNgMTg92g7uSgB2LMmRvvaIiSwFKrmmhJ+
oHVkLlGchpQR16/9pCSgC/7OwklgMYq8QYxq/B7lKOmkfhpTQibcsyxFoplWUU4spx2nXazh46ap
je1clK1baLjIxRC452CIr3XzPTcRs2RmxYODjNTKQh59ozTRqTJUDHcCHwBukN81sBuukJbQVjqx
9FqkDQyUNFwGMSpr7Hvgk8TdxlYEP1mu6YQ0bGHjH6UiAdt4gFpNqsFkj3WKDmb+ovfge/CPWAhm
Jn5/Y1zivPaIJTLCOl2Gc0mAQJif9t0GH4lv+ho90tNQkwZyajZhONFfoSalH3rPeBhVQJEo4GKa
onpYek/Ts8cCvsrwsMpDG7wxah49eAKKhOzJ4N7BRUFkxvFv6wokvgu+usToYpn5FWztyHeWKbgg
+EuAW4CNopXHj6UOGuZBWg033LebheORKRcSWwVKlvmkFUU68ITuG6kgQPhN+dCJrlpGyIcBdKg/
ZV4gXlgj1VeODSnFERvkpOJ7FHoHFelc3RsXoCqgImmwQ6hT7yxFu9F6/SUoOywAEhdPtPad/+xG
OAqSeiCAy95blsgfuDGZiXbVOMqyjQSuLDLDITJ8KzTtJh3aSTAZaCIleWiuLJdJt8uooNVAfVZO
I14p7TyAGUjXRaM9du4TmTZ8ypwPTd/Ko4XRkzoYyiP/6OtIyV/SvPsYWzT6UCtodKJJvaDsXtSA
iYB/YWkWnnyTV0+gaUQuQ2dzNEl79VAaUDMFAkn6MRttKMi+sgFsm6/VJsJUxDgqecj+M5O8ftaH
WlHYzJwUvF3rHuFg1OkUTjUFMYp4hjQEoF+CcOJLSJy+wiGN5J2K3IgOYupKy9Op+oLEsqt9KMyN
wDHSUzYi9SeoMIwojS0Sm3qsSRDsjx/4aCxNNJ/Yn/OjQ7U8hEVNCd14rl2vWGMYeoyQRymYhRF/
BEftB0WGOrJy7wb+J4SuTRxJe5dC9gvb+olIysScgplOf7BQLqgp14CyvZEqqU29k8ZTZ5B5RL5+
4cIvKBKkaorqu9aWFqKc3sJqRQIXDXp/YoXrGOD2Us3X/jCi/kDwDOYGlQKBSqyQjoe2AClVcN0U
s4yBWp6OIqvvVN5y7GWzoR4HOjVfS2pXaNY4b5HmfYSGfOkAVWlOdjKB8njWxxhhx9Wiz+cjmodv
kLU1s/zZ8LChzES/b4GGrxxDvCuGeAQuuAP8iunHmD7ErSm3IhBsfny/XvDSMZ0wx5j6iymAudeQ
/knH67DpqawJzYAB4PQf5FMV1DGNY2zapKot+2NACno1kooGqdPCKGqB0npwwBWv+dErZMVJNR/L
6R/E5Ad6uK3w4mt6cPtGHG/0DFAYdhtsnpiEMA6wVyryr9dKxqY0bx8aBUwH9XaPn3CiESQlvGrL
2fVNuAf47FKGR8sCufGG8tammmAZuBEx3ZtIvlZ8v7N4NK80r9ramYK+VTc+GWO3AWC9Dfj28E22
ouUQttNMSEpRE/UHwGDInQg0uTEi+K7cQHxHV43tRY5vRHgz9CMwfpucN3qWyZWGWuQVW8Z7GTHn
dyy3mqqxZQyHYVNWxI1mWz87HbzB0Yo67I0qZEzJFbrIpsBzB0Md8z3BJZiiZA7rGYvGK0g9ALyd
BmYCliXk0rwFBS0ogd4+zqmlOWC0r5IO4nJNEOZKi8L+MS7a116nXJKCBrsCxAHNqYFV3xYRbgpI
7QK9p0yYOu+mAEgYpeNtEo+CgL3DTiNOoHxm39QWAIg6VhtDZsE6x09EbdJwUbPhIGnrYKol0oOl
8gfRGXdJZG2hpIDgFB6GayQHAgSvcyt/tySyTUrtOiDvQU7VkunVqcQNpcu1D0MPSzGQI9CQxxs/
AcEk++IYheOzLLMtLGv+OtVj24Y3ITsBq++CAyiUZeI01jbw2L4YJgGTKP0PgDmnROo3CGTjzuVa
0HD1+Mgfv1wkKpBJ23E3UGZZZRxtK5kwoNHB54QwhGCQuuuDk+YjLFCkZAMk3BW3bdd21iZLbJEq
YiS5D9ry2e3G4gqjwEiSjEv67NpnvUL40M+vDBf5D4W6P292sJKZk+C74fyIh+4Y9GQJJ3oJqftn
s/VxXJDA0vVJUc+YypKeuc0KQv6UhLHAxGcRd/1pAAewpYoDkTInQz2K+xquYGE85cPJ7fxXABBg
B8izaj1INxOCkJJUK2qa/qELvmEIlsOuIRsBpCxUnAeMJ1AiA8/Q8N6FbPa2XkbqVAVjJoZBroNa
GVdtk0JgcdH8jZMEIwSZQnc8Bp5/l6tWezWAiQHPwsahx2g3dKmeFDnxtOzR0XNbb68Tw6IdXTy1
WuFvjKYCXeVLyDYT1qSx4RMnS1C67LBc0LsIyIA0pKobwcOA7Ebey9PrXaE0NhkyuLhxKgkjO2yI
UGGEXflAyMCevqq2GjNTnJoPONeJBQAkNnluCkUrhSOf3SfOM4k8yvmDSgGG5QOZAv2WTCGbuT4r
8IsSP0vdfy87kLPAIq6sjgxzVDfNojdIrFfhh6dQcZbQF0LwDlcdzeQ7IWxVpv42aB0hgzgJNfqM
4/4lkRCulKYpF74OhCFCTn0HHvZxNBSCcP7aZgmUuRdgnb2BRBTcZTtTYYwnIkGkg7x2jwae39lI
gCSwadJQWUl8y+FSWxsrMHjdYh3yklbic4QzUNiNu7xGIF8LgH2UYwz0F4I/4CQ8eJ32oA7xqmeR
UtUayYxmRPI0HB8cmKo+lNMraiYYX8kBRZbpf+KT9/BcPKR1szv2DQw1C22iVa842sRT0RZka/sl
nGBKXg0Ky3b+I0ElAnBMuuxwCABnrS/IZwDnLsFMekq2Suwm2/RKiIXgq9NUB6nlNtG6f+pysKkw
zL5pVrmnxvgSC7AlaTT8gNq7r7N4g0P9sWR5M0DFDn2/YTncum7DZql5iyWVRhf2JUlQB2W4ntgk
sJzneiItpQNVzYrsSxNbHw1b/oVu+NSx7beia0EeJjklPRKYHYj1vAyLXYkSViMw7oFCPNb1QaBj
J0gvuLCdJ33paJPU3ZGpsieA2gLhBo9NjYYJtfKvQTMunTBAgQwqPSR0kwTBiGYFfMihAtBcCPtJ
mt7DKAKcT3oMIFnlX3tF+odUcdaFXtbbMjKmhWgqeZRAbs2PulMGVE9DwN1Rp258RT85Bb+W4oKB
NVyC5aC60xvd2hjYglxFOVFzrAOdaqp3vemOFngjQHkADyIdeYegataVCu8qYrtKXJAuDY2UuBcf
oaKTkmikWJU24VDReScFQRQjpHTT+eIb1mC4BEuVBQrmZaSV/a4es083NNxrNyXzE+aYZo/UOheG
pcX7EIPWVTsg21szZYETg5TY7vjG3+sFReMiYd4pqK75uUKW0TaRqkR4jbRuCLfbMDekUolucS34
aQv4sBKLXjIhfBR96RLG+qe6EzvmjNtGNYwril8/RRy8uUEv12Urdrhabj0HnIhvCSCzRDmk78la
iWrnbLskGPcesN2l0QLu6u8cn7cxQmET+D8cAFV2zCV8p9B4CEiPkRxchBYQXbhN914RYeQSohuk
N4G9waKuRLYDqTU4ScgnKstKAIrWXFQ/XIBhDekMSi2xRxG+9DdO1PuneACjKsLpN5qLqbCtzYCQ
to8FIhSafEw6VmjMxB4GyeYrHWr+NJ6/hpBADqrdBWYDmAu0Ph4dNtXRKZeK9Y1GkUM8oOm7HRBP
BHSOa0Ht4tHlKklxPSj+G9mTJQ6bBy9zdmEYFgsthPqVQQigButtzRb9H3Sy/RYSdv3dC4IHJa7U
bQIqepxqJ5mPSSOzdbVAH9W7Il9NLmOItuzNIEgl9bVXPvYOPrTkSjG0mADQVOiHiFjV6z0B4mNS
uJLFIsuDG0tx/SXCW++6rVH62sSGlcBwNFZxLX4iHh+uCtsnyRh/V6E+L4KWUCrAk0vxrKWWQjcw
dExL9N5au7rn7MCRHQoxiVViz5mM8gFD4E2P5SOOHuOLrEOsp9voM3DYy6cas5QzQXx0/akYR28b
e5vSW9TKi6uBfHB1Fxn7LFZ3bkDVJWZRGgr+JVSrEZOJFZ9wgbqailaZxiY8ZmNBgrxhh4FYK9j5
be/Kgre0AIvY7gDteavRSBCQzyXZ80g/Rg4JuWB80bEQlQmpC/iivWY1q4ptNyRXeZCBmdxgg/PK
7ow5ik3gjt1Sd+9HgORzt0fotcVy14anRsy8AiT9UeH/vVEoGHojm3A/eAYxmfKlNQl8sfZUgZAS
KI3QhtNh50tz0+pIKeQJGWXel08Vx2h0bIwHbEcxaxw+kIWC8ZoCkVEzQlxIb+9ogLKkGW68HF3r
4I/o7ypIO2gDK4PbBM1yVCb8moasJfjtujY+lNTYlo5cdRFUE71ON1ndU6Kzio1slW91yF65GbeO
QomumtIkcJWuKx1uI9xdzFjC3l9Zvrb0lKBCaVRZ6Qibgjn1EQdRN9gDCwosAb6MbNO92nzt4sBa
jc4nTHYUmcG4qiVYDnzrtU1uHWr/pUn8XcG66/V2smyU8Ycl00ff8j/yKb2eNDHZ9oXWupj6FNUL
/A6ypHhlmM5bbtvJbmaf/e+w9P6Ry/d/kKZnwKz7Z5re4nv6/eM7rLy0Duph+wEXjv5njh6li39Z
umNKVaVCqQsocX+R9BRNaP/5HymIV7h3tvEvTagg6wyHwFmoFly5v2h52r8sxG0M1bSs6YL5P2Ll
SQvS3Zm9N/1kzLCmraK+KyxhGYIlBWpg/v79IUg9SHzaf4022fwGm+Jny3F/mgkCblvV6uFS5+QE
YOfDTss1K1uhiiv3ZZfJ/Xy5cWwDusSlp0rtsh66vXD8hprWdGGYPs7n843zEOdzO7ch0RATsYxO
z5kvBVYKZOjyjDgSn8it5uuxQLn13Ge+Wg7qX8+49FZ9A1IUmLCUQj0rFz552yFDygCzo0NpqNEh
yctfR3+0UXSqr+oyG1fzhbkfJVRSlS3rhG146t79/YHYgpKv5/NWx7yin/pcLs9HQCtHZUEBiPRq
XrbEUXHXARKfj/2sOPqm627OjU5njOfh5/5+N8Y74SL/ZKCiHfcs7WYStt/KhM0JQE31kABgfaKQ
uu3B83wbQ9VcxzjDbObTED2TTred59JXjH1aBodC6+56dUz2CQDADNfmTcNGZ1+jKLBXOgMXFdBf
fM6t0LgF6VeUKX41fLk2dwDHnuxNNixXJpquS4j0YP3nseZn2PNQl/PLo+ajuc98dT79MmKV2gvT
HSlbTQ/4x36X2/54xnxhbjv/CvMIc6OXR3IVy+pzPjtfnQ/Pv9qXhnMH6WI0gkPFOoyaZUOK9HvY
5hi6u0mJKYyp3gkdP7C+teV38HLf9VxPHzGJROPNSqYapUgOheeXGwX3OatJ7C30lvROge9wpyhZ
tg0MAbF8artcaGAdhr6L7srUzqqc3tnSy7YQLCn8DXpy7jtfmMZ1MpMlewCAFYta3rMhk/f8Olsv
D5XjfBaGeX0HaJL4zqzDRVICnbQD53Xuz7ZY3jsOGKIOHgc7HG6fL+QuQDjLgMF0GddoqVlBpey2
bUtxWANoYlB+RvGvio9a3RibQBvftKnp0q7GXvLltFDJL+Jinq4u/ebOHR4wpI6moUIUYJhjyv18
4dJvvpg1Q7Rqu4F007L8jIIAR8N2MpRqcc717cp+KMBFXAdlQCVzvhp4JU4RYBNs/EUehroxt3rj
IMc4dZ4/TEDKUFQpnM6n7tib+7Gt3+cbMnbSD7pBUC8DUW3nHjCblWM4kSF/j1GhMraoo4Cdi2Tc
AHTfnYHq5qWHSD17qdYoxhkMd4/7G5VW/HVQ7NxVAV9cint/nc9Hl4//T5/58tz7PM7l/I8hLqfz
0T/204z4VYtbZ/XvuqF08OunHpUA8X4p1uQdxWH+IA1sHnrhIUk5n/dKfWr8wdj80cXDQYqoSad3
NSrVNmzD3aXLZag/2tSISiY+IOrycmF+5OX0ci/aWp1eiv38lEvz+dHzOd9fG4yI8euHvXSMFIyW
bDXLNuACwDMpoHv01tKfIRD9Oi1Eox1LC2hxErrxbdmM8a0wFHlooHHNZ3N7UcTmebf1N0L9VwK9
Jtga/H2ptlRHkyocfZUNgLTVvy/Vpobbam3mwzPlZ3uriOi2TEz9m+SngTSMFQtg3XajJtWwwycx
PApfVacvTf9kg0DATaE33v1JNS8U4lPEYqF670lMal/gZ1DFFuFCkuz9qIVcBlqGLNV0ODfO3f44
VdqGZWNunC9f7p7bFOwBppFzJ0B5q0F0CisH9hXTRxslUDRklNv7XMFaDpwMTLei6X8YUpuwZdOV
S/dzn0vjIMb7LG7VzdxlTEZiH41aoJKVj75ZJ7u6KKvbaPSq23I6mtp15I9gC9E0fwgKAHP73P/S
NB/9fZx5iN/tl3EwngfeNNT1Yzg9c+4x952fPrUPSYyrUdj2hI6KCfOrSPfzB+qHv47+aAuD2sEf
Olb4xJWQTuwQwZPq2fLciPQh4eiQj7/u//fn577z2PMoc3/baR14KKA+vwz/+0eau5wfObWRXsqh
/U3wGi8L9p2vAJmdPpp0yJDtmw7D3Pvr8HI9ddLvYCSQg/99Sx2At/1jmPnqH23NPCiOZ2c1kX/+
5jjWtIv92y5Xoj1hsPO2KUOpbLz//tVJSk0gIGx4z1ZiNRBihpHKb0r1EkniTM2OdVlkx7ZtnxtQ
PiQxUtxw5rao7jo0VZz3sSqKX50htlD0cI3+WcnL/HoeAP0YG7ogDhlt5ZoG4GsNLWWh5esS5dYb
pH3cm3w6yjUYi77voleZ5XScG+fLUkAZGJ3hOJ/9Oczc73yLY/bxde3TXRM9tKgMZ8rONY4Ujo2j
pqYIlyrGexRpw+FL09zFHsd2E8BXBdGciePcdrl3bvMqwGRhzhR5uXAedD5P0o/M9gdAvNNzMky/
USWzrF+jsgfNF5ab4JDtWM7GVt1h64jKv+2ogi3rIh5fe9e9K/rO/al1xTovxPA9VYG56IhK3JdV
4KJerA/bSVr2fFMEB+pVd23sVrT3KEarytBL6xAJWHVqdvAazTrMLZ1BOXY5H9r+SKqIlDcAIvrO
fTpQkrhUD6Tt4EWxx8N8Ztnaff+Lsofd61/sPX2i8Inpg/LXr6NLmwu53fLUFOYqFym//up2Hms+
/38O/+g6jy2b4qbCvQKMI0N8+UnmRxWDB7UPmexNrMb5TZ5ZORBnyqsg9Vih3Ta/YQuKSUTtFxBa
UU3BjVNARp67z9f53ZCuqPtg03ryvvbgQ3YdsrpAvyzvBmMsa+korbFwhwxgQ2Ar6taNitvzKSav
/g12DBigD3I/n51vVlAWCIvkaFMWhPbVCHA7rlMuyxRn402AY+i1j9Ek5Z8EeXoEDiC1OHUNe7KM
5PJ87vWwHEPLhfgUJkgZX87hu5a8Nkioem3/FsICewiURj9Af9AWZdwOb11dvSXkUR/aPEbjV+Of
rEpveAPk86U/0cmX/upY/Ow9xS9rmH4Vjt0FWxNTfot1ERwH2fz6wHK26Kicct4pnVwFgD/Pp390
vJwiMpUvobEhdTHddrkQwa6i9DE9AI8Xdr95nqzOjV8eM1/HuQJhgbYGUvH7R7kMdGlz4ubG6QXS
qogvpHZZ3nmKXrLLj7ItcsXoL/jk0+e2+WoQxzcupsb7xhob0shxjMMNShekP+mnqE5NMYkqrC3I
Q89daifiHz7ow2oexXUZvgZ5d1TkuPG0UIL4xqgzbnIY2U0+vDkV2jJ9pj7g5N4eAoNsmyeMczsq
Y1RqUtov/SX9kX8fz/0bvqeI4+yKXFQ3qWK5L3i1O4VjnMao4w0LYuqDsjVOiQUfmLcqBOJWiFPO
bgcodVD/vmnuZXnWr5tSszauc0Wvr03gUuhYgpWyhXkLXdz+NqowfKHGuffUEaAqgsFjufPMPRH3
ZPGnJIjAqqAkXKRj3KJH8qw2H7PMMh/Bnb51zB6HuSlOSIFEQMBWcuphwDa6LUKU7n1sAC0UjTap
mpXHRHeLY4sOwloOAveOQAlgYE+NZkgR0+gK7Vp3/R+ozNrbZCBRRzmV4C+cgr9LoHiOFgn+5n6X
oHDuW/Tu177z1SmoFL8D0PPthki3c985Hr0M/jtYZQ7k+YAqfvUj68r57/HmIHUOQ/8Yb+5RFiCR
QMBRMpQJU/T04WlWzNG2HLpfLcLKmINHELQFpGzwVgp/q+XljjS3uX45/6cR5hEtl0QKf3m2WoS6
ybtrdM8QeXqYrk55n3dDeX9p0izmoulUmka3982JbzedQtrvv5zO98Ma+nX1PNzf79U0+IxGXEcd
gITMvg5k3B47FWtvzJUegkANH7RkTEHAOyBqp9P5AtxDCMjWGKHdQtv8Ecb2OukjcXNu+mugy03/
OFCf+yAIQ+On9KW6y/xI3oADJFHmhPZbAHNW1UAuOVX9mTadhw1V18N9D7VzV9+PvnRVQvfcdQIz
f+kaD428wT7Wg5k3/DHq3NVF03c9/wAYmpboo8IGugQKI0YyVDFVbTWHCFE6ofvmyOBL9PAl2Pj3
h/N4Wc4rfhnqHJbMYco8XnI5rCrkYIyciQ63D3FDAeXYaz2Y1emDfflLk1XVEcsB8zGxATSNBtIB
88UEVacb09e+9B/DEi34oDqGWxssg5efojJ8Vg21vtN1zSY0POlTqyVkdINAITzn6dSukIquJZIo
ftrkJ5Ds3tJsWnvbd2N2sq30OVbJ0PhmZj+P8et8z9hBq56HaBSt2VaaC1PegypidOITKddrUo39
d38C4ztBLB4qygZrPalB2ealvdd8SEY4cioPSoVhzthI83vJ7c5ft7s+pPc/bodypK1ToHoIXtgP
kIndHYLTjn2VYgp1XaKZwDc1Te/Ojb/7NKGd3FnxkN7N/YAnoY2CqRToGccznnGpVW96qb3OZ4kK
GKbLxavhq/r52nR27pnU52vzmaEjTejp/m1soYI8+NmNRo4YQt/g48Tl2Qn+zTqK+bSN08eli97G
KZ5L1H5j/Wv73GO+qKrGIpCGOKrAxhxEbWsWn0pXDMNboCCDlIz+ze7b/KVhnwns1P0Zl++q74Qf
cJko8CLU8tgaQl/zRyAMEkp2jJ0hhc1hf7knr3/ATIs+wumeps2q67wA9QvgD5j4XemBSHSEn6J/
y9vXWW1yZPrHp9EUj3MTOdCDCq/6ppte1iAFqmWl2a/+MITO/dGncpedO+oge7vhTimip256r1Rb
93YNwrQLb3rrHB11KXOQwfV81eS1w44JgPd8tek+zCLVn38PMbdiCePt2GmAh51G1EqZrvy+QpMr
zR7b3lawAQAcWZetcYR3bC070E2LpseRixQ6jfNlrQ/FEUEtZA1aeT23z03zxfkjwVZyV7Swpqau
l/ZL30DvLAiOKazm3088P2c+n0Y3p9FbMajXXj4UT2oFmZCkDcQxjrwyolj69yNFnWllXPUJHs5X
VSPNnpqueTOkXu216YPaRrWXaU1AMJ+fD+fWrlVonQ8VRDHNTNXQ1qb7/HEZ4t/fMndSqS/v4wAQ
ZFFQ2vb0rrrll61uC6txNpkT4ZiOPMltS1xwOx9dLsz95jsuF9oE/Yb59DJUWqXOZr5w6fzHMy6d
L0PND78819AQrAG4V+0HMAjTtzduZPjcfT1pW1wXapCp6MNPV7RpAkhEEz5zzzidoP7xx5XpngQ1
vbL/b9bOazluo2vXV4Qq5HBKcgKHM4ySKOsEZVk2cs64+v/BAi3QdPhqV+2TLvQKjZE4A3Sv8L55
CD3X1A7GCfTl4p6axuLetzPtdmqnx67swaL7KZcrSCN+5E3Z3yac0YObwOu0OxmMvozpDPdNAOBK
wLhJn7xpPtqs5n9VT1RIUyxDv+5vxWjHt2HVzifKI9+GaUzmkxTOec14SPUB3hvRit061yP9vfWm
/rCM2P3zEiMZWxqSl5uJk5jKNOmraAdqX3fwLJByapJQB8qHlKcms/wnV0/ui1Jd2G+ZhaPWPDYU
jIoBXRTKE8U6PwK6UdNfYz0Cdgw6gXD5xpnL9yxeroqYbPoQjcZRFCIT7aagf2iilWhxoUfizXoc
BqJgm7CE3uEoUxlkHSOJHlWNqnlCKgfYaluwf73JudTLYARmduvb85NtFs5F5G7ad6TQlzllenBI
lUlFWxXG79SN169+IivbPyw3H75Rorqn/dj7mmkDuG1qZ5yyhaxHreEyaIcqI7yv72kMdt9ZwO35
PyxkDSMt7CvaerPfalgrUqpXT7GXuyfTGtxTr1tvV3Pnw9iyzUUthh9kfj5MtE8s3jJQr/Z2FRSL
RubrpehnwBcpmaaR5t1tQ2qeAYL6+8d4JxMbWeLdLd99zHe32z6NXMkn9qseHvW0fF1FH+642b1b
EV4vpW2o1KLBEPoVAJwuLcWiIxjrdn8CtWYvMn+yy0tGIc6FWABIF04+0fs8aTSUutqltAoNLdX8
PcwZIu8W5UBAYLqKYKgCNNU6hXT0UuW8GK+XQQbmkKVTq/xhLZnKAMARG3cyFLtNJivIjY1cua5U
BbDreUEjcgHLPMnQzRO0eBlVgVpowOGlQ0RLoz6Xm01iJpYGUhdCYxnezQvXBQjWLcOBv+Oy6Lp+
H3E2nGqApZ6c2q5PTW7WTzSJcHTJprMFs/xZRDl4OU/0m5y7FpwsmYl8sWr+LhLHGaaWJzFdrDbH
n8uvorh0bvuiJjSS6Op9Qv3ZNdujflfOgXZPQdlMVXtYaxAQ70zVSu9nk6ohKgTRutSE7YMpield
WoTiIsu4kLgEoWXeiuu6yqxlw63mNZ/Ed11GjFUO3jTU0hP07nad6duXji2bfAJxkeWp2yx3nQVL
CHiz3bkvDOsIGQS0SMqy12r7iRpZ3enLk7oM69zozT8vRSVz8ZKpDNRKZNewawExvPztHPn71xRd
09VG6+mNszA7yN92ghIIUG9RvTd7fy1ryDCI9eqj8htYvy+bXmTvbinz0dOobaIs5LoL1fFRBiAX
8rNjlGeZBUpF+zeQEk965rIFqcDcBy+PsvtMtyDhVQEPpzPJyOgaLc8UpTAd6bs59ynbtYUHe5eG
jvKY1Vnw1AEOtKeSH/bKRSaD2dvRCc6NP2RWLGYKD89LSrhRnDZT3fxGS6n5sFm2efBsWJl+t1lW
SqAD4w5pgpiJQuX3cCOfRdYXxRxmyr9+ljqCzeBqquf1czR6GtCevHxmPoOpAaHqZ65xVGNQakB+
CexTB+yNSW2gaZ3sZZjtpbhaLj3bAn21pWvk9M5BVOs8N0IQtazsVWSTLLpqPi616kS6De9uJfdf
P4p8KjF6d1P5EHUN1ziwgq+NT/eQNkbVL+0Ug8HDw+YhUAve+K33WeT0Rcy7bvaMYzOrEITnf4xV
Ob8GVW2fvCDPabjBu1+8LRBLV29NVz6L+QAXI3u6Z22i67O1lYgCU6sd7mq5VH19iZAwl4LhrG/R
T4tw03ipqR+ySb1/5wJFhUZj/796rwulXvg7L+h0L4vLbVbFNrenqOZZsCy03fbnHd99UhBFmoXi
lurX0iDv0JXV3QTdUXmlVxzmSdIdRJbDO3a3mch0GzYTemHw3eYfbCBSp17PjgllLwvK4MGOVl6t
o9xhU23rWDGU43EQNoeaJjmTqh6SSHAOVofMa0KIGf3ZvxkNwFpWvaFp8YMNrtKRrnaCeyEBfHqV
OTHqbAABi0VbBslDE9sLCFI/HWedHe/qnJYpMYLIALW0pbnYzBwydWavRXdVZnW0Z4NesgrdpZmW
jEiVhmDDLsaryzqCWJWF+9WyHZroTk2GH1DquQAdEOmUYV1htfm717rCKpcVQBBIelc7vb/9e+f1
Q6wfSD5xwvGCysxkBgan5Qm392ZrfJwVJ79AVHpwo3H5AjTJL33sdydRykD1pbkba9h/XMDtaGTO
ivwyOs0hnKZo9XCGNuL/NK1sdacmQJOCrpTtgqQEFm6BZZTBJVp+tpehql2QieRy1SzWSk0jVzZE
9BptPnIF1WVPl4W4L5YhiBar998WWmzEZ11c9dL1UwC/Yey8OOiVl6igFT5xfL7TxMvvnWWQaQiq
r00GgsK8+U0kcp3y3H030O222YpC7BpQ+jj5m3dxYv7uudCFW8t+G+R85yJXtl0tjI9jsd8Uuuzd
9aocTnBk3BKrZJ/eLBvz9VJ8poYfrghpi3QuVKoeKyUalJdmjGMa5uKjttRUzKqtPeVBSEpBNT73
Y6xRXB8d9To3PvtRrz2ZCxD4MqPNZdVtfj8tf/q5mXWXlTTtK2VEMibM4A1cBsvt3q7GzDPfyUrw
leDcW4Ri0zmJtmtIUl3rjkGTizoa9QXuDeuO8wNnMmYiquf27WqT8cx7dTU3Pip9SE/gYvHBrMsr
/SbrqpHuebTvbjGXxde6cHgcX9Wt+WzGYXBlVbX3KdKUiWBTNp/M2vTuRwPUwzY1lG+GWq6h3c02
hfiRTIY3rbZUiBvXmXOXRX3zCDKMcurLbmk1yctf3MHYhTHdfI6le1f/aVG4k0f7oP3va2wWMPux
CW/gG/8+0K7JkUTR+Z+LyOAQlfos04Az6lVv9vrnLi2Nj9pWJWS2GdfLdDMW7TaVlWl3Mj7bqq7f
bb7Jj9nL9L180bdvu9XQOmEH2fqL+fADsqKwv6KBNj98+AU1UdiejAxsKXeM76m4tPWsuA+y+LtB
E9URPr0EZEmmmdO2x9D2UvUAItp3bdH25MXu7TmtjZvFpOpIPH6QiRutJgQ3hwxYEjtX2n1Q1LBx
EZ2kQ2bWrkItqsGcnmw6C8sBLqpFHad0rLmN90I8EoZmgPKOkgGjeuiTpzvuYxPHwafYavYiruMw
vDNmyoRk+m9OoxJYcLt0EY+CPn+hS+pagjmVHucvDVzc5EpKGi56arg0C0DnwbZ5pZmRcslAIKAr
2nYoCYCv+aipwy8ik2EzSRfjhd0t6QFaXx02O6sEc86qshmAYtb74Ktmk3+rjs55daMZLb1tMu/B
0OLwHJV2cAaZOzzLdJWlJDJbEyBAXqXvFaLdjP/Jl1qSp0LJzcO/uorXdjNZzrcc9zAa3eM/Lrl8
CDH7J9fEog0s5smz27TbR1SAYrixaS09xFVj3hh2bB/U5SlqWiBDdJ1rrYVqopWptjw5t6mUsW3G
/0++aR7ZsJalv+eGkzS/57aun7KxpkVCSWsqx2YLNOGfsgYsI8obeRXM5CAK49RDB2iCCbGYhBHt
cZM/AC2YFu38C6DKyhzFFz9wIN9oDbZRGZXq+5x2j0tsU7x2BcSLepG5m3Sn3CTqIiJncOZVLtPM
S4kxWKt5B1XHm6coZ4AMb43CvvyTpywEuEq7DyvQ1CMXtLTQAAccuFDrDhQhEDChlbXuqKR+P2wy
wAcB/tO6A7iENE1tdpvJukw4juDSVEQd9HG+wCNG/p1S45ukqcOH2BmfKcoNT/kM+8eVyOYkoNXP
hv2jVrTwQWQyFL1lH9xUYbu2WSsG/yXhAmmY+nZwTMz+Oejq8LS5ySpuQ6NxoWflDuQY7aYnkEKx
s5N9KifnhVxYdC8zwMT6m7CilFmmhV2Yt/zoguvG6LJP5mi0T1nf32huR0eVC+fdB9dyAitNbEGa
eu+qBXEnrqL8eeepVsJ7dwBSjjgYrXd/dVd52a13NhZ32iff3dnrKmefKNm33k0mSmkYzKh7u5Jp
oTvjR5mYAGnxmzWb5f5fXQO/XMq6fq68LV/7UfU/atUc+JbeV6qxS9BVXdUMT3WAFgfn/a+ValXK
t8fMi/B5fZfmVLntwFL7o6xH89ty4SqR+S02zD+KKLQ+Jeo43ViTlYNtHxjP4WjSuLSEOdu6fgjG
cPwyt3a1V4b6UIF0DeOrGVxkqHU7Bo0n7N/mdlSTbglTYLK1KFxtNutNttn5AV2Smg1DW+/x8OJc
6u4rmF/uTXmlyaVjgnVmav2bplteiqtieZVGtQKrojneyHdNvglJ31tQoVi/kc7OPq3fvOq19nTv
WSZ6BsiSDpzzSaZ0iHag8kHQUmgwnRZ9ERzTpX6+Kp2GxoQJkgopaQiWyvoSZiBdN9tLBa3l5V2T
z+NaTPi+PteGeOvDX44dk2XBsmW6nm24Hzppqsgp4r5W+ielAGVkUNLoxPuyJE5iOK9lptwawZT9
ZiwwCXwJQAtQwb2/8MYId3HjPK/lCHRxund0yj9T1kb9gT4H7l1vNTTO6QGNnk34KFd6PU/A5asJ
YJRh+Ogugyis9KY0o/nBg1yTuo2U+wxAcZKSx99uaWaEQyV6tUCWP61TA0iVEwmmBTokfHS6BlKk
mTe8nKFUCFhodQPpdz1DlWT6H+L+dj1gmcn0GFgMamGBaDdG8PPKUUvcmoE/SAyDN/zBUWM/OMrq
tvlC7t0DeVK1R6J0ywmtJSr7338Vzfn4ZyELr+q2Sn4BKD+X39Zff1DeCHxTZBrhE631lFk1XUvH
dpLHJ0s1P5dJTO2TyAj9hYexgvphomQ33rVhokLMYWs3+YJu5SYhsHj7yIT8xlKa6DHrRvsBTjCY
+zRQhnsKJiHLBU5qUcpQKEb0aPgEMNzev9vkcPj6x5QoHaDr2MJWVoHXoVKsl01RddwM6zIzzr5h
HAjrcQ+bbzc0Vjq9lsAW+OCvfQkCWnD9wi2+BCPI6pla1V+oOYmIII3NlwWC24NvRspghqUgZuyz
8sYKJmUnU1GIjAo6ZbfWvJhzXd6YOk0g63dwqMM3HzG3mrJ52mQf1glqQFPELi0y0LjoKSaBnY2X
Chjta8C+KwoF3eHybiiGcZ2KCaQp1Y25eIiJ+M4DpG9XbQt4iawAxBulh9sS4jgsa79z7FWQnetl
cb/hpUX3fwbOIS3ezr2RzOre9CiSGEA2f8gjP3tQmjlnGL2j2VQ/RC6DyMOymO7SWr1NdcWlzdTP
YUHQvN9D8oVXLUBBR3OJm/egIN0XRajeu0Vk3PnxvP8gl6lv8k+EnaK/EQcZ2sVVrgId3NtG9e/U
ASCaYoHaBQfOX6A+4RLJKRjZhxDAUMSZM12GzAGgiSc56lUql+9U9VII2kaOsxfhEJM+KQY/uVbY
HT83FemqzmpGjjpAL/U05d7T+37XA0BDprHVrJvGq6L9OrfTCsZf6JLEdxhBga2mWbmq6DB+TlO9
/h9tDx8bFF1d11WbXhwPikJbdz+yBjaVyukrz6xHa5rGRr/uA9c81+NCvO23zQ0o8PkhKBXzpQBp
5m6AAo60MlqR9Waw51CVnEaqEnGOx/5WG+vmVmrYpGitNQzjNoE+QSratto2XmTB1azS5a3DJWYA
ljYsz9Ge8KKmBKBTxcP3AITYkoZzZD2bNIgAlpigO07VnVzJkNCQ/KbZhGJDVCw7kU4FOVaJHyVX
HikKB80qeZSTV8BMdJJhV+zwQadubNUts8Y0rYPrUIChJLbHM0oZjmpTG/d2Vse72jbHT3nu6DQG
R+2vhVWd5y4FDMmKH60g6v+AUenVyA3vq68S9W+rpHsmkpHs57FUzpw74+N/P4w/drAsf0vbdW2b
xMPSAOt8YIAMmqlqixYYgtzu2L1chaP/QGGNtvPduLuYVurcZgHcvHWe1w+ECBbW9SyFQ1kBExZq
jR9sNq97k2zKlTHkp2KMKGiiMvNKr0f7JdA0yg8m9bvjWDD7uHG/GzwPhNYkptRQygX5+TQVCEEh
34oASEgpRZRSw9UopfRwF9ArWimD92sRmbs0SYtfgg425zRu/ZOnK80jhIge4M/jCPAQwOIjADJg
ci87Kbeax3MV7lcROCrBBeyP//5f5FP/rWkXWCqwE2wTXmpbo5H4r+80+KGiMjddUC6UfriKLH6b
UfRZQmc6zLg/J39qJHDGJKEr4bPE1OrpzWxM9F3jhNUVrZvFY5vxY9cBbLyudejtfZicDlk1hi8t
sKiilZlVeeELscn3FknTrxaiFLPBmGAhtvVoXUPuUGQGX8d9adMGNPaTe1f6lDXsXekFkkswyg+R
YWS3GURa9ZULecV1D4jy7dTDktV7M8issd6l4G30cCj3kGWBfcy8V+7jymueUm+gi9AqDGBLVGBs
l1KoofQ9WM2remcs5XnwKYI2E1jpSbRpYz1PSqRBI15b13kfui8L4BGYlwVNlRmYFmUVZLdAv9A1
smgHJ/Kfle4iOpF4BRm1sgiH02C27osbcT+dlq3rrHXShwlmU9oqq1NH/Oak1BXYNetcg+H4b5ei
qumEOsnVFMEHfiXz9XJYVvFkFbmUVaFco4OymTxOdEp2VCtA9hq9MB+rZZgSdaCLwIDB0zMeZciA
yacBg+7YtFhYvVPv1gL+6xYypOLiFRP7Z8OPnzTgUjli5ONn8oUaraBF922ou0/lGHq/uw68LG0N
hnZpgkvd9Q+RHTTksbX6qWmC5qzW44PMaooun3gY1SIKfloZXtmcDRw/iH46mmDAnqt5aikGzPud
2lTZmR12fJlMQFAbeMK+al1ysRvd/pHYynPcjtnrZlotpnkK5PtyvP8aGBFvzdT5US8nitxN7g19
fiSt0lzsgUOBbmX2oU7bX2W2yZsib/sbGDEGe45WU3UuBxhBF1exM1OIBHKvPowDpbZXvQXv59h3
yb5fWDfsnCAuPMoRfbGwLZJS77+3VXnVwBv5jZOATqWeTYAjy6JnD8gLsnF5/53U+Vclp0Atpa30
6BYdmD5t670WJfDai8G2dp/YfLDS/B9rU4PM6z4FyXsGIHXfxg6ttGaWPsAEM585SXbEKxXtuw3w
l2am3zMwvW/mePDu3Mz2HhKAu2Gj8KP73J+mXW1Rv5/NpU7/G4NciUyGfqqshQvq7zbw9XS3cz08
uJmv72CotF5SWFTuq8F6GprAfhFR02pPdZ9F9wpd7i+qluq7NjJBDlimlZ2H9EM4nI2YQfA9nwbb
v4dRXe0gUoRQaEp12ksDD6TGKKI226g1kEl60EAWdQbS+WmdilpLjc7e/9SIbFWvaww5EVwlUojv
FiSk+GzfLE9lE9dq7cVTqcuo2QzfJJ02/FJqBZh9SvRD8eHXtYqxewHnDU4gNZyPbDu6584FAE5M
/rqa2ijtpQnU+RwkiQ8UvtX/0njlgiE9XCYjLA9p3xxnFvpOnfd0TejPp6Q1nu5tSwdocBij7zEF
qvR4jV+islYOc2aNB2/Wz3braUDvAg01Gep9lbVsi/t6BkvSj450NRVPsavmTy0IZg9mBmyiVr+J
YiNvHjmsip5jHs+zbjjG2cL7GFaaBTt9bt/JlQwKB5HrEXi2m4mipXcKmVqe85seRrQcOa1zSbos
BzrZyG404lcXYxnKMCWxJPPLrMfORSxFtRmJow+FwE2XRO6bjxhCS3DXVO3rZFlXudmX32OrmK5J
ZLgPYepat8MU5QdlUs2XSKHNNbBz+0faQ1uz2ArB9GYbAf68h1TqIQ+LE+WK40WGNQzPAWu6ogCe
QiS0IhMtbPTjJRRtn9vBaRqy1TeiT4HW4cHnbCIafyxXjRXVJ1Md9IPFJulUhU518il/mSHL5jJV
lBIenEUlg5ooC8KWmJrlm/2mfme+WgaKV+2ajrwmx9b2uVfT9hkG7BxEuLQ9yTQpuvgxstVrmclQ
Q81ycEFGv+5q0Of49kGgFUb2g97wXk0BE6GDis0npe/t2U3y6FOfttTOZ8kvBmltYHF3PGkJg6R5
8zl2yjtDU+xv0GMPN344FHezFhkvelu9iFyjCOk6LWAFbIMexPpK/c1a7NUSWi9a7+2L71LsXIxL
ar8c7W+ArEIeOmf5wwjY/kPGE5Yybee5zItbt698unSCErRY/S4GN/TsLyKnUP3zNpUrkdFPaHsZ
BFWLlXjLlQybVWVPFMmr9VHkXlEbd3Y27zwFmOi4qaPvvtIfq7oroBqwJ/Ioo3+gq3v64oT+Kcrq
A9CWB9vIuuy3+NWvPJ9+WjseeeuA1NyzfVUU29oD/dV904v96Fnpr7o6Jnvg6+NbdnHZlwRmLL0p
sl9tN3xR2uoCbddvVPvyQRbWxxHcJ3hX+l/6OrSe22UIJo5sU9kBcV4qC2wboJq6Eiowvpj+OgSh
h1DmodLEu4yEOAGgP9UfDSMxp+28PqRm9VscAvTe63S1uFJhlCeazm/btdkjL/VJVU6fAGjY/ZLc
3ok1dEd/Ws99ph/AXXJACQ1L2GcerLWunw/hXSdsWW62Mv+1E6CDheGjRvoBpDOg9sEk7OP6QXwd
ksIq+8+/rJWXfgBdlUMLQdmzRxPLVchjH36QYfRgxmr3du+kv8Fh7VxZ4zQ/9rVmnYA3NXYGqDC/
8FTcS7BVLHzHonHeL840J7bPZU+qjNKI4FYzlOZZtVrliXYdA5r39Jq3QnfMqiG6FuU/OUyLQ6xd
84pQLyNhiQzCxnPegHg+zwaJvQUjUqaikIFOwO682clVunhoqR2xAXEMduN/riKKbTq4NpCQMgf4
9U7TIu+4rbfZiVurd7uhn8pLbamPYPkMd2ttGRmTcGcUgLBKeZrrUC+szjxTavqOYUuP46MHFMmr
5SdfwyLsHzUliz4FLpw6mue8ZmaiEpVs7GtnsXIreHRKF3xT0ZKMvfPDxHyu50B/AkP60WwM9Ytm
uSDS/DU/AwLQDw1a2H1XxPaat3mXx8lzwDr2kqWRFM9gVj9CZwTOaPJfMr2rDmE3xx0ZHfI981z6
ML6HxZuJu6SDDMPuj3EFDN+09BM7xrcyogAjXHqRQxhJvT3xM/s8U+V9Mw4hKJxBBgIDQN3f44iX
uWgpxONYOpTfCtpPVt91uVUrHl3hPkD9FB/MbhxOGuRAtxTxXMtMhgEUl5NcxdBpr1f/JAsXrZjM
nF2yq4Zn0I2mwz8jwoJffXYVRBWq9RoO3FPV1fYx7p35bMapena18As8ZuZBZpsc7h91tdhkdQCQ
r0EZB03xaEXRm93b1QeZPdXjFZ2a+u6DYltvW6BIwPd2dAPs5mXlDzefWnqy6cnc02EPsHGXxt8I
4VR0gs0ptcSq+jxo3mfSDcm3qbIhBbN655QFuvlYpjONxE56a6Tmd61h/8S29G1aCtRDvWBJ6H/K
zGoYKHxfcCQsc17d/kkmuBArIEUKOo3C0X1vU+6xS4q0XX8nU11NnNL416hhdFqrONtMGR+bcvjk
gKVzJz8nGcQVSKk3V5H5iqmeR3Yh4lQAEgKobD+DV14ou5ianUO5dNHO5hjxkDXde5eytC9d87Ve
xK5ClDkybAvIv8h43ZxkSnTugxN+uldpp3dxLVfLw+i2r8wfY0mhwhoWk2DXh1gYYUZKoABXvfmg
2IxXZ2Up45PA2hozM71y12bg3RoWvdYlNdbHYmigi9c08O1aaKvD2LI+GRGAA6Sby2uZllFoXJzA
/UVsNXrIn2sQVWW2GkwWbK3R8LQuNqghbQf8d8j0/8etOvj73FZbA7USfV3DuBK87cP7AizF23ei
n0FdQ6mam16D4UG8tkGMoXAslsaGu01uSZBY5lEZrwtvWrkS19+ykMKOMoenws7J1V8ZYFbdB3Ph
nZ06Wsg9jPsu84Hglkva28broQi6nditLkniemcFMAKRiZ0MAcVk9zYJveska7rdB0VfT+/uIbZ+
hMOH+4giaFvopqBAJi7sXDWlNZ7XL6v+h68m0RelCuMHp/eC9Utbqy5sxb7h7MSKl8k/OQXEbG+L
YPi9HtnJRk3Qf9Im07w45vhKlU3/ierA/pNjXHVGHa+Temi+d5mRLoWD/Sc278VNTAzmIFPIwvOj
rLVqKeuUtWQmC7IWrHzxJ7lXlnBcd2vqx3Xv4M9lZZ00PrZq8Ghe0RQgBaUj8RNAtjwowqG5Ldsu
+Qx3SrDTlDk9ZEaYfO5NeJUti57VNNTiz4DKKcd+aExKoJmqbtffUWkyXclUCZ3yvsu7V3GtTL1/
Iqq4l5kLhchn6A4XN7kRQdn9WNYFAEfRaXaG4NHs4ISAovwpdAvtKXYU++wVyT14VtqTyP0uD080
wKZXIhMzHgbqwTXhPhNZYhXDJZ/9UzEVsFWQQdyVyw5JXfZFE8VbZZl5FxF1Lf2flAd8EZ0M4uRG
hbOTKYmQ5jkE3ilKXPcydYN3iYD6Ix4buwU4trnGmd6G+bqMYqoKlymfJHw/dZPousl0/bMfa/f/
HZolnv3XJLDjmnC/6AApmqZmmbT7/TUyWyetZafxUH8Bf2zameQ3ef13X2szGo9FDr1aUemwsXH2
d0Cy/uor9nC0tKreQ1Yxf7Ox737ab/K/2lfLOn1QTN9a3t8f7GX9n/eV9T3TeLNf1ndKJ7khUTre
FhkcjSHFeqTpguJrmSczqObeeJvQuv51tMpDDHnbp8yOxod64XgQua8l0z7OElBFFi8dPl5n0KvH
vrSLl7AdT+MiNkjHHU2InXYyVSwFwpyh9DgmFt0rIX5xDkM4A4cAlgRZGoSq+oZW34XKR3NPbLyU
iwwQJNl3SUNu+6cIKFeSXjIfpuRbOMS02i7adwqdP8Ru1lroVYGmXpeifkC7tnLOBIGqslm15vI4
90b2aqlEampgYO8JxuWvHHY5Ac3jZ8of7cdeK59FrPdxc5oIV5BxmfLXjC6wXeQGM6U/rEH4F8j3
LEwuoq1hbUnMH0nda3fvaiLWGokrRymye01qCKkGXyaO1EQYWWXcmFcRXZn3jtQP/pNDudQTVrX5
R970rXLFCxHkvgGA9IjmXdJxBsexwjcB7NUi55FKWIeNuh9cdIC6RRR3LnakZMCvyzSwZZbp1MEB
NNQqB+4JgprJa51HsZb1y95ud5tsu4csL3aBP4aXqK9uN5E4LPeJ5kG7Xz/eeh8AZdbPIsaO003X
eVvfxwSh0tKrzwGp6HO+XHW0BEL8vcxTe6IIm76b6BhiuNlsLiJbjX8u04UJ5cRquTq8W2+zy8k1
nVx4vowQRphrvQEMEfI0NiyAt9wFqgl0dj8HJeQjDLk5vV31fYbm3XxRr+biKeZAQZV3Yw4bldKb
xw9ysZg5gtz89/NIM/8GfGU5/FQstsOuZVuu9+F5FFlhq3vj6H9uVACZ4Bgp4u/WXDts60kDSGYg
mhR1B6cqb7afqQGv1LzTpIxfNpFclfrvHt8gSkD+TCJQo0d5nKxowV6Sv+Vm47npYBZL8hvJw1L5
7D5GngdB4ZDCiWKDk0AVYH9Hhst6+SdjioluTDFOPfiPN+M8vzU7UvEEEElfLAAfMkRQOZx4Z77J
pCyhNsn8dmkbXgkayAeZTEUhvmInS/2TbPOVewxFWO0syrRuOnrggV6g5HyJUxYSuIyXuKbMKSrJ
oXBa0I8W9Tyl5nwzes3q8s4aUky6YsXcI/m5I5pG9jNcFvrrHWTt1fHDHdYlRAiqwZsfy1yLS++r
36AT/G7EigmLct6c2z4kar80FGx10sVsK3vHo59SZGApwBcll91YrR72RJUr1MBFcIht6jP5UQMk
vywIjYx+smR9cDphYf25zrpYPXT3EbQ7Gn2GaeVxKDO68EWGQq3OVGXX9zITC12BeUemlWmHLz2B
lQ8WWde8/I/fCwRlH1/gjk3ayHQoOjAtsOI+1N+Ftq827HnbL1pP1+vQJ+4dR6NXsA6DQ5iCgQxc
uzt8n7TRPgQRpVcNFHK0ZdW7yFTDF9Jayb3TwzGyzEaj4JO3MJ/79KwcReYuFqAlrRaaGUQvjse3
xKFq4+hTFHb39lOdQNSP3Xu/cv5oiHm+tmZrHGFNMiE8ZEpjR3OjmF11ywkeSJFkABor0R60xLW+
VO61SG29de8nXVtXSKg7PDoOFcOilBXcOatu05KNcQPQzlpe3vt03FRx5oCSsFSfyzzTeudaotud
vhSsd+C216BGwbpIuWEcpXcZtLKvRlSRzQ0759aIY+cJ/Lw3i0wDW9LQoyejUU/dcro1p9m41cvq
D72M42ZXZhD5BGz5FaiKfbgZQ/3a8hYU5uV4PC5DmdfGbRm3Hz30bIAZQh5wMzy+B+gRlYfeU8oz
FGC3dQ33nwwib4lIEX9W1BuRTWWlrFo/tGhrKYLzJndplz/leftVXay6HvIyN84y8Cqr9NBb8Pnk
ulM9G0lSPauJBRtNr1q3tKZXz9VCO+sX2v2UKtkj4GoOwem4O/i5BpxKVuWP/EoJwtrhWSw2eZuM
0LkaVXcQs7QbDbIAlr1rQcO4iRud3XJRpue8hQ0Pslr7a82LtPfc+MdEjBVC8zb6RHpxPrTmcjaI
Yu9prAy6KRaTBFLbwLebX2U1PWu8i61P6ZnHZL7Ll9WgTbpNOHn+MBqPx2kRRp9SC3KyNKt+aEbz
rVfy9GGcZw1mRwe43Ux5KRoj+DRr5nXRZdqXwDvrzbibCZ7eTNHEN3AZhmXIhyVAGvE8lNmYu/fK
7L5ZJHoSk1/u0uOqBZnLuAoCGhLKiOy6LCCaSAk/0TvunuQ9pNNYp46kgLa3UhnBujYltUEWwg6U
K4Ku4Ita1O5BtLPMFas4T5l/Xqc/l4HJybmsMj+t3avOtozDtmyd+7So2MpBJzXyFPighNHerf4a
JTmE6YHy+xzGT3lfTV+bIa5uqr4N4JU25tvWT7zlcfnRKStGiIDC9Kk1J5DYaluzD/GU/9GURn0r
qZqg58imeJctKzM6bO3GhodKBLtleu3wnbuCGTHkC5lCdpmaD/yBzIcmz9M735zv2QabD1VjG6t8
JMm3b/Wgvd4UouWcRPdw6ivvFhFF21rHif3teVucjn7rTKPkXgy2hYaKaJPSw4K22YqJBpEqIejR
2X1Q+Fr77HK65af358fkeTbeW+6vH9ZWQx5fcQR0ZlBCH3Yl6rDuxhs26guU4J/+8s+fK/f32qjT
2w9yNT7SJxk/bOJSiVLIO7Mvm0hWqFJ72AUO5BYfFL0NKn5vVvZhU6z/SLeHgnKoLv/H2XUt140r
2y9iFQNAkK/cOSt5xvYLy2HMTDCnr78LTVncln3mnLovKKDRaFC2RAId1lp+RoRgzZOMgRGp/k8W
uVWBsTRvg/TOONmAQzddlbKe3v8vTJl+corMOC1GMmR3XoAxt17+pRA3iEE05YCUWgvNi+O7X0Bo
GOyzKmRAv1aysDfQrT4Coqa/kKQPa/Mya/AKkKZAJv1IMtTWmrgyOJmibdbl2uRdtJ7X00Ka/48b
LSb8D7QZCeZnoAdRDW2IFOmPi8GhaPt14oZ47blFcikjHDLBevJX6KrMLCWygPUS7cYOftfCbi4J
yvaadRwFySXrwgGcstyvNgZytb27KZqnBhxuzKsSrm84rr+vK5fpTgQnAGMNh3lngzW41tG0ZWQW
vmL1PEp9ELuU8h/bZemOXvr0IZgGZ2OgnOzWqu9A3kl5QhJONZXHoiw+xYnWPMSufG10Pj3kTtGg
DvOnfOisBFCQAic3UlMTqatZN1AXk6QPgD42qsYvkJHkRijcXyZoJ8mrT8smtEDt1IKO6rTIA9cF
UK/aiazRRFgJeM8l7lg4yyImKqenNHLHJ2AuDKA5C5Dyz/VXWRAOB3fg/ZU0cnucjiB1yDwaUjME
YJDSZVvuaZVj+v1jAbR5ZZEa1K8HO6D/B6AM/Cljnfm30UbyTCKtAv5nJpMXGtEDFRH8cA7gp7bL
otjJvTFXwAXKTse5uQcOC4AB1JBW9SVwktw8zI4kS3wR3Aaz3y02lp9x+blFNx6itLv/GTMNKD3L
Kp+DzdpyjXJPq0BXNDzipb1sXBgmaCPBvXr3Mw6xfvczmiEzz2V3QApHKdpTJb9x8WybKLH2VRQW
EA68QjIz0shpbDupDyUMq2QAE3smXwzk8Z+Q+o047qxNii3s7U2r5ig0MKaXGgV+Y9UVD2HYds9g
M1Y+YODk0NC1J/2WatE+A9zmsy/C7hlfQxQrWLw40tAF7c4hbUC0gyJbFyw7mdgYRVI8gBKze9aR
FAJoUBMedbWWzDkFKKHUJO1A5tru9YHqHiVMFB0JbMQJRQgWI4qTzMDa0ZuwH7su3BgBONhJaY7G
JC0vPTmDqxndCPzva++wcEc1KyIHc1ijN/ulvoXkSxnLouYApO2dPH2rkiG1Eg6/A86Vd2rIIEHO
Jy2jLZIWVdOABgPl0AjSJTBNgxxapSHLWJ/2zC46ML5h2IEj/Qm/kHQrJgkcGxboVkFhChco7sKu
+E0/yp9IlZqIFUCNVvb/pO+XSOGGPt2rZ/shMi7peRw7jM9OHD+1MfOPvEwNvrJZAVA4gM+CGfG+
j3pu/0hNr5QT3o5eGbXT+l7p9z7IGrV52f3cYmzeKNQFNo2pxY3zKz6DgBkUNgCt9dI88QQ4BmYd
mnOjv/VIRrOk925oubL0YssAtpha8Sc9mvj3PcAs8wS2rGZH29Z8ZKVHy/6HxyC9ogYgcFqYh+XH
+NOOf5LRFo0OmIUmPv4PP8SiUhUp/hrmHzm2pn3qysN/3IGWURMEcmvqTXmYFFWPoZpaUfwE6qKL
6upj41vjnkQ0+U6NJupRkfEsayPwhu4AHPwyz76ZW6xQj7ZYVBbzfuw2Xl6B4nyeJfP/vphsMR3o
Fnp2W57k3dMuW1CPATkO6Wm1s42McMcbx79SDAKAyeXJNIrvdzEIswNULdiNtovMaoJdEuTanxbJ
MtNWGo+Fl9rFcMlVw7jWX2QDx7fBkOmlRgCCReZPP7F+bbF635vTB+Czxw+xLuMHUPsUWV8+wutY
PiZurj+AN5MGJC7GPn0sT9WbCkmbfuVKy30gPauYyi3v8G1iSGzctCGbPMpIpyZRr7jALPN6/afp
kqoDKaddxFa8RQ0DQm125GydOhv+nkJQlgppfG3i0UcFzOTcpjHWTnUo+bqp8+Jrk3qk0OtwTOeu
0yDB2KpuQDEAwILG9a+jXeykUWYfC3wvwaLEmwN4X7NnADn+oJVRkn1NTZ8/O4gvHWjvXGM97W1b
1m9750PE14D/XPYGb9Tr3ghsV7fawWnbaOroJgRAlYIKsdmitL5opQG0hKrpbimqWI7MyIHEXefy
xe5NMGcmQMY1enPWBca0Bd949KoLeroKCXP+E9VX+x2orKYoEXsagow0XMugBmr21CDcpGaX4ViH
0Z3yshZJE90VZHE+EmakRO1NHnwedMDkgxIR3ms7vdZG6ngkt+D7BZ+7Xl0dx+keOy37Vip9vM6R
m48g7An3/uwDCAPglIC8dBtn08Uh36dMk5+yDkAdEDPkTe8SZg/IywdkKPgmwAc9MX51gTK+ZhJX
LCdq+bXO+9xC9WJcXSQKX+YhzYDOl19RZYdscE3XUFisFGkG1XUIU7vGkQyS3jzrM5BM+YZl7JDB
UzhIhRDOHr6lL7OtKke0cLSrl7Ixp4Md4No3FEZwAvWxAZdLC/K1J6OJ+L6rC9ejITVgBfC9LkjM
vauXDITZwlw3bmge6i4cV/QfIxEkO7RqSHXwy5D+n2jYBNm98uAjCr6spdlFmUzRbKU2+h/W1kG6
7ruQPZqyrPY9KMd3cCnVHzuwxGZInfuCpNJkzcNBP0+hhPsIIRqPJjRe/C0G230eeMoOBSglNmYq
xedoBNoHFsreijZ+2gcn4ebZUzxYGxkFV/CIjJ91jmx9fawtcESZyaPIa6R2KBh3mSc5Kimi1wkz
7V4nmiDI5xVOAC+UBbQ15BBahRUikKlbyNT0kSyhetSYTYWamEbWq2Ui1cvf9GblZPgRlYY7WyK1
P9mcdd1T5A7hmbT8WqJsmORLA+YCbYekuBcWuQ2SQVC9wVBtL4A02cM17Rv7vAF+gacnrXuL5Jht
eI86xyri7o2aBH/ot0mzHvupEMdFXvulcer07kwiWk69NNfx22V0phfBm9BUPV5sogQLoxaG8gDe
ZDdZ8fZSgnsHXtA4fwIaLTLUTQCHz0Mls1FZtLbjyd0ssh6nQNGX7ZknXf7Eiyy6AZJruyiATRKg
0HHXrvq05IeWg/sTJYXDCU/vI4EjNj81NkigRYB8/Vqa7YNdNxEAbQzjU1QYGepBm/gUG0bxV+5r
a5LrE4t3oP3Od4VaX+ECjiK3/q8syrVj2lkgN1JyAfw51Jcj9w5hVnarSh0VqTEKsKwKaQHpBI46
mY3yZrS5ewoMEGPDDWN95kjENscq+/b/0zCUDesXG83w2JRjM6eWJ7wC7EKKwqZwTjhnwfTJEZxv
dZV+rjvpj/8SJ7DFr2ECR8ed3hI6uGQsyxY6hRHuaBOLjFng4eDJc1tb2wywCCtzyIe/bC1g2zCV
4ZYb+vCXrIth7SPms6fZjiEKXqUGDqdq1vfLjxIsJDealJO59segf5ZT77/YWeDN4r7GtT0uHmjJ
hM8pCJcHVDAg6/LJwb1nxVUxVlIyeJoH40iFV9SUDKS8fsETZJqigstlkQkw3WnWoEUC+A0rDW+a
/Ri4A7KNCpQv/Fr83xoAyhuyfNwuE3ThgaNc1utluqIDA12X+inINlOAa43uJuWpCVqUR6qGhoVb
oByyG/kDs4xit6hQb9GjZSTrWzvaa6N5XHTfqVVkk6ad0XrAh+TV8KL3uq16DCbKrSNasQffFwBn
lo3omRPdjraFiRr6BCG5W2jgW4gAlNzaetTGm1CT/yCEGePVC5VFbxqAxc6q8Wymvlg1ve5vUHRQ
4SqoGdl5RLBhanu+LUFVcKaGhc4TLj4qsBXwVaQQXHF3do6ay/WdleRAAWg1hnw3gMLC45T5iOxD
pyd0WZLmBgJB3nuFMUCJ3Z6ktGCAd73uMvu5suroEuvxlxzoRS+sZOmLizShQQ+KJxLJFn9iFnMy
BHyq9AVU48iGA4mX1Tvhg6EalP83cB1XzaofhvCBmqDPowctch7lFKE+MjVyB1UFXXgUrPr0Tg2Q
Hhpise3t3/8crff8To4O0AXXsV1XN13z94LIKSpMHgEx8MNUhu56GoV1CAMf8faf9RqGNF4rN+by
jRyhJ6UxF2QselTDEahZwG+d5kKNd3UdnSitg+K3mTrZAziuDQEPQhbu1CNVAeICjHSj+DlWiwlS
pFmSlTiTbqwYzvx3E7OtxcL7H0DZpyWkAnDBVwt/2olUlk1oWUO0AQHwpkZpPnbN6ANk1rq4sW4+
CtVYwMw7GCiy8Yq2folKWyWjJKBG4SCuQAahRALTjUbScNszKjCeUZoHfos25IjG8RSs8W8LUmyH
smPQrdMKmvgPRkihrDRnDzSkfgcWpm431Pjgc4V2aCpURGrKIHVOQKzaiV/lpIaqZhQ6grhm0Y/8
MrnlyGzzpphV+2WCFiB7Ml+HrBDrxRxNLPtbBRKPYyaLLU2QnjBwUVYP0QEyg6GeSyE7ZgCgS9Xm
pLdstGyONNhIA24XKp9oz0WHejabuh0Qvlska+FnRu58fJyAMblDeXyNq0rQmsdeSpF5M+6SGoMY
wTzScDD46J6AX2weB2fKD8gP8RpAZCC7iVpSWtQNeG1X4Yhyv3Es/ROutHxX6cYDjTJgTQKbWE1E
OQ4aHnWpQXKGtUdx5eFuIgaG5WlRifPQP5EsocV95JuHESUCvTK46KV+ALcljd8vidueHWMAd9CS
2cysqLZKe7xkXhe+bV31pjiBsvttjzzIR1y1zADU3fUIfF+qB+9GOJ0GKw+AFfeTrAbhDOki+Wzs
D2M8HUKt6eJn5Ju3YOcOg22XpEjtJ3WqJkcqI8CMkUlnDbZVXAcU6TqOFpwmC6UHIkUyMUIHWu0V
wsnPmoXarzV1Z6mhdde6tYu9XU05gpEdrmx3XVwMmi0gs38xUilLpESGqLfIQLh8tZAYur8TLWaZ
FQTAqHx7Nlqc2eWDM9nBwQ1RN+NpNSjk8kgHJhA/3Yki4pfDZfmCOGO2TYPC8PIhMMc1raCmN21F
NJ+mO18pgtzc3gQNqolE1VooHkiscwyYr7mHAscnH270/SJKfJCarYs8b86l88lxrI2uJQ5Kibl4
7EdkpGZGCr55NZym3oFnBDzM4+Tma5JR4/b2sPLh4d4tMievP5dJWJ3gn0XB+Ii7je6M9QNp2Cnq
ygq4tRf9tuFwnk2IIi0y3jcm8DsLtl6eqWNFsqqSMNiTXmD3ydkP2LlExc0pm7R2H9vOnkZSifgw
WAVwC5IWsUAcXWmGGotmqDvaMSsQ2YQ+KTnSAmcHcMY3tHCZWIbvTdCYmrtt8VvR7BXS/t1eosjD
/wJfZbB30ASOYXLAOwjHch1XAHbnXf4MgkFI3TdL87lFtcsG+I8PXTf634FKuI/KAJAa3QQkZqSk
ReDDPAQmDiTe0F4Rg5KRl5T5GvAQ/g871g+ZU5nfi9x8RJV2/9Wquq8GM4srag3+kX2TX3WU6ACR
CTAmtdkFO+kjZ89RVyYwDMBh7heT55ZledD1TD7RRDvsQqTpPc4DOECOJoJI3rLIdgArFhWp3Cao
3/F4W1j7pDX9x4qVX1LuFCcTdVLxCvHUAGeOx3nOtOtzrI1PBt4BqHWOUNKKJUan9zsps3ZV2JOI
V4idaKvOb8xtw0v/Eei82mOZyS+2SMtTX1X5Vu+Lah2ptb/bB17307w3vGGvdm3zuTQn8UBLFvO0
O+2hnjrvnQixVNsAeFHuxxxnF58rGG/bQmWezjqk+Ynwg2xZva6jxt+FhgSURDDm28oCjj4Nk3Ro
970DLJSxNKIPSCZBgbFvm0CnhHLQArhNn7SPmq5GQ9o96iPwrdQcNc61ATTTC/X98rlhMju2Q4HD
Vz/sUKLIjo1qeClRkTqlKEvmFf4z2wzvfpqR1eRbKyB5Yz7pu0rf0xz8a8jYQd6QA7QmGJi7ydR9
AXGhu5ntzZo/d1vW3W0J1KgoB+iq2p7Eoi3T//aXYf6G7GYis8ywuWEB+gTpZe/wwaYKxYP9VPbP
wv4golTEa99U3wnQqHpF4kRnauDaAZrC+66NVLAzYkfyNLoPjAYD0kOAn/2HdVZQPI8S0KSN1saz
1T/qzVuxuMQdErZXpETGexsI1+t53tRQ9gSXBdLBE3v4C25wf98bcPtQmqTW6tW54eONMicpS9L9
KZoRzWhYO/2NgKNIjUSAR7iRCRL9aodUHbecTfNKMlSbEH4TQHCvTYK/YTAXOUcgFH6lkT3V42Mc
5eGhHDUQilcxSlkGntQ7N2rgjaIVcpCHqu5R/JboDLAwBkeSmpY92wyABzuJuFsbo5RxqMEnB2KZ
NFgDu0MDFmnoX2OtHg+6HeMT7QT6LbQq/VZayFrLwyCYZcuENIdsVVhptyVZFI0Dfq1HdXLDNyId
s/tmkckm/RJ0OGEsokV3kaGAJTnXwPuqvdbECxVlWu12UURxRHb69/sVfK7v3B0GrlWc2/ilZZyx
397qCSKgOCmUxXNBCL84XJ7CsWZn3B3YmXooOb8f0gRY17+0LaqE55HSjeIJgIDLWqmhehNerDvR
O3MxapWBlGDY2UbvbWR1KTN60AEKNZAMh+/Uv4Rl/rGpNf7Saqb7xKPe04GJ+IIjNH8BPfTWjmr5
SCKXwf8WGeVwpiEIRcWqArvlnoaA/my2yC7uN7VW2S96PrBDUMKVSJY6bkXbxtcHLdsIM0LwugTA
dKQa6lEDlwI7gqiUH6tRAUxTd5mhHslIcVlHZvBiTHNvMbGse2cGFcnlBljd0Wx/sWWSBVpnNAI1
UdlQX1wVj09z4LUOODzNo9HR13bYmlsaNn2SXa2yuNEooOwA1sQAeA2HU6ryARq80kGMDFwHmnWL
EomtNhzziqnF6KwvdQboxWHUkFrkBF06rpO/zRyVP6RATRHk5gWHcWQgGb3cs1r7SPKxqbBIp5b1
uVxHOb5Zyzrq0TrqAf73v72bf3Pn4Z0Mx4bJgJHBOZuzgu/ceXHSolTeturnkU/Cs2Mk3DVF4V/y
Pp1OeQcWc19HnuSbnHrU6IOJG7LD890iW/TcImx3uobI9jJLhpehCPXNlKXV6Z2cdpzg2VIhd7x2
1N6LYer5ZjshYGvOk8v65WEL4Gd5iT3+y9MNgBG5+4mXtbSFejq7aKvTsv/yEF00FWuNt69PR0uX
p0D693SaBmNNoqHUcLbBiS8N3S8HcCGILwJx0Q148gBvYYvkuZPd1wmIUF/0NIPbDABRAE9k0dlh
gKQRU92tbVENGyGCZtiCWZ2twf6DBC8mZfTNnVCvriFlq6fvomuO0XnWLNUnsi3CTRkE4mDrzEj/
JpkW1b0HuM16I3q3jL6NEapnBJiTPRCSVNojoNCqjT4WNi41vNzXQfV1UFU6tZyya6saGo4hLoA4
FT0uIpI3g5tdkfcpjnXN9yQCsjFwFajrpm5+NvxuRaN3Jusa96eg3tDcYnbRCvq/Q+BHomhOsG1e
Vf02qNl4cct2vPj4Y7pEhQb8lK5Mt6UEnOOOZoag+Ucf+LTztb4cATyUwTudmOPNaUD3SippE01g
di7yYZ2240brwdyO7PTipzZDzBbUXxeke1eoETBzsflvn5p3FSuOgT9E4JQLpuP+gM/Nu4oVAJOC
tw9gQs9FzNozstlBAmDVBxf3AlyvZH+2AfXdejQWcY6uZKjiDRmoKhcl6uF/pj/POo5aOS+37D3e
pvWBRot8WTtvQFYbH3f/97uS2UWdem/PWfSgngk4uPBCx/khpO++pLoxbjNeTkfgojpXCxnIa9Ta
+Z/rFEUkCrYqhirTB2D+l864xRXiVVXXJA4hVuJ/NrIKkJ2Z/R0+qIhnuspcEOuFxTfp/PjB3cys
vBOgbqmX85jNmgu4YdohxeBVsyN230XL19zraxpTBwyejZbHBWBfUMRADTfDi0TBwJVGNp86cI7Y
ctYIVcFDqWnndxpS86XC4AWm3B9maQekoCUSJfq/Wae1koHzBF/+BKTUHxiqUpNVgBrEo2sFuMlr
YfAk9CZ4SrJAbOLKmrzQBSsnXiSndOoVQG4Ol58aEsacHIKpmsd3XYT1omhdNfEKoALySOoDuIWN
R+rOTTTUKzcBYwgNW+/ff/MtU/x2yuIusiBNV5i4RRsoIf21eLRPHVknmVs8M0M6R59LBs660Vgn
YZPDM5uYN2paQ07n3LW3IT5nt1nNKDR/J7Op8ay4k8lmEHG/7jj8mbTE99vXxWAGyL1e1O1+MUiz
aiN4xn7bKEiQ8/G2nBbRZqiMazwaVvbXuK26M/mVyf+M1608JfgwkYiaO0e7kbOcZhdfNeDagaRE
47fZuxXWFKNsyjIB96fomyyg3OC+prrwn9tHqRrqOTYHmxPNZPqo7/TQuZudiLwJVFj2sSFGKFo4
S2n5SLxQi81kkmAfAdY+ql0kSErRjIOr6t1Ys/X1UIvnGRz4A5Q3u3tSaUl5ELiI0LjQg396JoEE
pHW7PuIpomGAwW5UMzNCqLpPNdnEUYZ4GeRATUZWUAPm1z4Hy5Pw3WlHZT9WiphSP9T1hYaZE6+Q
+uW+DI0rHy0kDqG0F7VCCLwcsx6AM6RFNrS+1mcbcZ3c25imBBh+lvtSCJAzBFpYoQRyACRHZSHf
mhoAyifnIg2rDUDnkDuuJkiWFVVytstmRJ240qExTRvcZyvfr8EID1D8zVjigzG0Nm4tNF282X5n
jIa0JFZbvbPKaCvSuWsqBqApFLgAVbI60E9cjP6nqEutW8A18y+8KumfBUQ6/BpUdQCwapRQTTrS
AvSa8TWS9AEB3ISAydWcz8HU5Z+4nwLqviiaFx3llUhq6pOHMNa0rS7i+gw/KT+EhpMcelBLXlLE
RLdF1QSPVifLdTrlzQdWtCbiQkn1OTHESwMkmn+CBhWYKTLbvcH1QSLbRj9cuMrgeDhH4PY6UcVH
FgdISK3gMprrO7oM/E74A4sPVAPCRek8ttmGBrQg6oAIh+SG+A66Kxf2N2TiWMBsG4TcdXIc11T0
HjInQhCmHtdUIV+Yzf0wNyuxNd0o23V+X7/4Rf6lQR7WNz93PiLEz164LP2dMTjJ/leFvvgEgmTr
VBFVs66QlXA4iy5W/PVOBIQ/eR1G0HOzFs5bHn/tggCOilHPAec4fqX52MRxw7GAcUTvA7wX3LqU
c7CLAmczsBq9VX5O3uOq/VwFavnXVSRZXkXIXWYHsBsfOzPRpm2EDBvklwONwAMVcX4GEps826A7
K5FEfExoIlE6NJvrerABIo+NwwYKMZCjkw3rfIK/iNZNTefoF+o6DRAQfJ1tBUN1YKjZ+occ/7Re
Jp38x8a16+xHNxQxCt3y6UPcWfAlWFl2SXnhAAMm1rZGxuBUxD+4N9UWyB+qutxaClfIrODy5N05
mBTUUNACdYjkFV5I68oo+coYkNW57op+Y2SBPCByBcA2U4DaeGkmRUNMQ+TJTV5Up/a6tIbpVfGP
a+7m77pkxG6rH7Uleq8U6Q8EDyfplRpLTnpaA1bC0sL0pPkdSF+UkBqS1WFTiRV1S+o2Y3hzmAGo
tNYFJVnZ/qAK8FFzI3ObA+EYlFpAADk3+UqTdZPhKKVks1JYo1sPRQAHfOMhnKNmaH5e7ziRdshw
ixhtYL3dz7iyQHZODto0hd4cE2ZzSu3v/XpykDcQKNhnt7KOmmFGgD4TcOMSCLSTpsD1pOk0znd1
HHVHB3ha+K2WToYMCyNZwxNuXRwVbUHFlMCnT431FigDehQiV68eql0ure6UBu067VtnRCwQt4K5
GxbCQjoAbj/zOCYF3MkRwAVanufbRu4h6SMEQEvY31p4vW7U03miexNHejMNXXyabPgb8h+BA7ce
6YF5RwNsIh8fgKxrHGcV0kZQYgsK4eG82CO5BlC+dhyvi7jJ8Akri2+RbXZ3u5sVLj0oX9uV9hB4
RpOUHqWox2lYXFkkHyhrnVLj2zB7NuLKvsw5771hb3I9BN6oypGXAhzvVVg+kCotetMnUWoJe+OP
YgACh/Wqr+zP1edWKp9HLXi1nbzZJl0kHkuctJldfjW12FyNBigkQlcbkFyGyDc1fdAdJ2RBXeZR
URVXu0IwVClQaFuTub3Tir5EAdPPRf/JUCkz90Kr4P6fDeE4a68tJHpsWj/YG8PAEY6rq5nHVYn8
JucXonAlAlglKkqXXbSRfcfLDk+naF9jXds5SpOUyMKv9qyx3LQW7oyEep4WCc63KZJA6bJADYDo
M9SQlbOI8NJJrqiIVjVIA7ZaNwnHM6SfXYATvF3w00mPbJZKLxtRs4DAFuwhhXHb2JYmN44yQ1su
60hFmSID8w1lebR3esrU5Acfesmublx0J5G0m7LNwQwtx+7kpKZTeLyTLhgdEW48WbFf+DiVoDtL
aRGN1cphAKf0PHG36NWK4Rx0lMecuIL8wq8mkt791Nn1rOvB4PE21s0e1Sw1nOa3xMBZERWeYjcL
Q96eh4xNJ79IPqQmb4+jKivOGh31ySNAQnoHILKqWhmYPq8ly6mDgzz+nrW5WnmZiI1qH9RGd15E
Dgfjo9WKL2SDjUhOgIvYbFau5pRb2sbMFWdIAa7dVscXpEEVy5l6rV33eDggGjqdnng0wc0e12ua
nrtM4sXGYrhBSVi3/SVpbB147TCz2KLeO9nImnrrK9MR+EGRuxj34AhjIBnbWIiFnJzczR6EMPBg
oLj9FvXJJv1Vw5Z+s5/GMjzrYOj1LDMT34vg2Y/9GqwqVr4K8tjCm6hAkDPIGJhJHfFUxbz3pLTs
N1VERnOk8m4bF8nzgHFvSrGu+TYe6+brUIp67TdGcHGjNLq6hXRWxNryiwIHdvzFtI3ba/URsOlM
vC2S6SNS7IFaUoXfJTJJtoWlDdbfRZh8L9xIbB2OXM61Jax6PQLvYEXKvs8AbPK2jhRplCnkEsDv
/Jztlq6ymKVi3PbxZorFCLaxbHqgXhZ8B110caMBNUjbBeOWqGqQJEBrVnW7ZN+HMT4FavnUDtPD
aLv1A39aTJG6EbU96gAnIA6/aTqRSHY5PFu4eKTg0NCj3EciA5iz1AZl21XIv4YjyQM0QnfoIvD1
WEjh2wiFgEINXCuvvcl10sJbZt5Nd5PxoE7qu3dyGr5fu1hd7JHMd+GNNhNprLRcXPB+QSgNZzIQ
J5uGvgr7ElzGDWooPWOYxM7lue3NY0RCwiuK2XCbVuqDsKyHOsRrX5mgETWLmdksmERfzbSWZgOy
AbRkuhtYHzpw6FWKTM9Uo+aXkYOUKlvR7lmhbn6Ay3bWpJFaJ7r6eai7bh8qTx+eD0xfqucrn19c
pQX+uFCsRxMko1lqNOURTBDNWzdN2a4WA+/08gCMLWwQ/XpZuxjonOJBm/K/7aRGEMbPzX3NZfbE
ez17Qp37CmkB6QOJ4g7kjnELAveQe0Vsb1KTObcKSZTPqjBll03watkK+6OyovAZ592NDcz8G4kW
DVpAsjcbi0beN6823jTIxp92IY1/3aVokZ5myr5Arpsur+Bb+cRQkbmnUYf0fnBzqglkic0TlSGM
g9OazlZOrb4C8JKxvruWzNeRukn1VeNzYz0n8/G486QTxcAzn6rY2QVhswtNJB8BGgyo7UhV9jda
xoNPyO/fJgCY/QASZHx+c6apP7LwE4AsrdWQ+8OpG+38bxnHHgLX4ac+iIuDlgbxvNyYJsSFqt69
gbLcfhRO+4HMZn2abHna+jta9baLMFl6Qdqm5pFaZwG0cPplF5LTLrg8b0zXPaAo4dOUtcmT30UJ
WN5dsAXhCrum4TwxhUib0gf9QDJATDywPnTPjfPNBNLGA0mHNjFPylaI0kn49d7szOMhSFsvLAv9
YPeNvdFcVIgk4MDKNGG85E0bHW0HOIZ4u+ZfYmPAi8QPPo2D3iGB1p92rW+xj8ic9UhBb/pyA/Kp
/AiQ6faFu9kjj/3sC6jBp1XWFsVFC4wBv+PAvKOJUetKb3J0BuQiMNeyLgG2LbwM5VTnX359DLA4
4Nyh5OoxlI/7nPV9vwVHxzFO++km8N/2zN2+WedIIdzNw14PgWPHQZ6gZh0x+TiXPoci5k8kqQAd
CGS0sjnQsEZd5B4unn5FwyKJ2CNujPOIRCNAVD1dF6gQ4h7ve5AbqIZ6Wvt9dAGDTQOcb1/FCBgm
V20AmfTYs8MiJzVq6k4H9bfdxzvSfbdeA4EeoBQ7d71MLHpahjP7iBjvarGMAv0BVRJG6+6Ebf5Y
NlpUNPw9Hsca2A30dKE96vOPo6VleI12i2YETodL7R/nI+6Y1wfw05ceiOjbcAXc6dcxY99yXzbI
AZaFhtOalgpj22ltheOW4nTm3RCuDKNiaxJSw+LaMbYu7tyJjAF3nKDWHcfWv7TA34B1Y/zsC4aL
pJKLX+SBAznp1xbc9cMIz45aBArg8bOwxwHBino4OHkzGyP5suhtkxx3t1PKx3IXKRwAZhWHmtvG
uVOV/yQa/Lrc4MbYrCMFEkCyPizL6xDgPR9PIPglWVSMBko0ADs5D5WyyHqcksco8YCkaACdW1lV
e4TJYJwXvTrKyw3qybCHegpq3Eovr2D2Rto6RDyYJvz6oPIvRIT+oxV2/yDtESEI3rmPrW0/g8TK
/liEYtpahSh22gStTLYAomAGqhzAQABOgYubDMmV3t91lg37dsjlyhgNxA2QCnmJGpFc6U3+fjYE
DvW72Q4pIyvEU1RS9E/LZe2eQayYnt2+bTYGYOPXXexkIEbJgU6uelH+qfGD8NZGw6u47BASXFRJ
K0jHYJNOQqxat9F7Lx2j9GIBm6T38K5/ZDhW7e2mTi9uk03RbjDgjHAYfIJK705ZRNOnBujv2xTn
hZMh4JuRgRhQGgG/AohYjDXPm7GAJ6ypT3fdTou/dwN+M+FQ6s6hQKOX0tjqdhvgpAs/PE0MY+OD
yU+NHT9r8nVis7/irBx3tGSIwDge/B9j19UcN85sfxGqmEG+cnLSSJZsyX5heb1eJjCC+dffg6Ys
jufzbt0XFNCJI3uGBBvd5xxK3gLMK7N+oD4bpGwTsF8J0lXnozz1QuBuYRR+Kj13j71Y/9ioYcA3
bBdpTriiJSlwlJVjc+kvEpp5yPj6ehoZu0WBsP3e0/F0cHBz3aE2B5Aig1jrOeeRn8eJj1+TTPwo
XTexG6U+YB70SQpI0OOM9hnU1dbIX7pFLxQmJd/VTmP8rNPyPHhe8bcoraeqY+5fYAp4s3Jt+A5+
yJ8W2Lu+OToaJpoOjFc4l0d+OxzlKmBpsO29JnlxUWtLSVFaTeh0kujK/Pyho/zpsvrQKcv/n18N
MjdH5kCobmMQZU8R+kIkUlIots9+4FBy/BbhRWtVZU54mXIzIHnaee9yFINH/yp3x3q2pzi2xe7j
kFwPvc4HafqOWfGVWhbtEbwPkR1fqReSq9XvutALr8QmTJZqtfilenqlPkhjBKmY0omhN8+AtW1X
E6rIVyPT09c67XMf8Gb1X7hdn1IRp0DkizZtDlZrfwKQWldk+o/MA+6RNVVveOqVK8bs/hlH9EiN
Cflo9vEnU2/ct7QevBUD7OajadX53szH8dAIt33ocbS2Tppk+lIE+U8Hz51/AJAURN0/dpP9gzf1
9ksXeHxt1CJ7CJ/wdcfma7DNRw2FmKusMJxX6Yzf1c36Hzni4RPhlAAkNU+T3ZpfeW9XK87i6tPU
1d02sbzsXKNhEPsP8zaObSX81cv7jzh6NyBOhWyMzlFsM8XNtI9aNEdPDedfw74X/qBmiZKFQ+l+
XbTL7L/t7rT/Go/s0BgLILHOAcSg5YJxuvAE+pHAox4G+u1y0daKv72u7XctLRctq0ZgPYF7CvCe
iXAPyNvXx6pGpTu9/aK9eOM0Kb72OPbfCasB9osakPD/jB5hdqLVmMb8yQGd1pAy3JDVwjHaC2+m
07xSRd9ZxeKDjFEqdOMDzrdNWDOccisvUhQaFyu6nKPcSNF14nOLAvObcDE/0+XIp3bCDi36qHVS
H67xHPugo4TSNwfdumpfQ3zPrq5eWVcSuI7oDnVv/1WDKJTPRm2O7x8O88d1FkmWAhS2+Ae8iOlh
aOog3bzH4FMCLokP/9l0ce0ZukGdqTngL0pPNFgqce5QOj1kSJ/TelFPoYNEezAUuEUW5p4Ui13e
SPcogeStws2mdxZLJJot0SnInazrrRrpkaZ7dKJqTQkYfKljP6nD4SXuub31uqQ6hpabX3G2AjaX
aWi+R6xaUwYma2yUePOpfynSGABPSb6iWkYcjxUpOuN/1UZWeYiTQ6Bcz2oqbSRt09rpmWbgEVaU
lh/rKNaPOY44gMGmv+UV6odoFprl+yxWs74Y9DeaLdpRye7slih5XB77zv2bg2p7lWWGge04w7OX
sjPgnEBCxwqBJd72zJgTOnOWB4cnaIwNceDK9cK7juAI9YsMbUe2WpLMKi3nIY4/k6RCd9ss1qoa
BaCTiFak6HEqX9m6vJCPB35CsEiw9zjkNTgxV3FoEXf5CyoBhhf25NhhgE5FLvyq78PPccWcTYcO
hHOWNOykZXqENg5rfClz1Y7p6fpP9lQO/a1PPQi+AS6hPOb9BJ4j1IGUdTf5PHb4gZYTHsLnycU9
e1QFHvXvWjQvoPQW9HdUF2xm3Que5/oJ51WgNm4bfGfUkup/aci16UZEThJWumZpp6V6WFlVTXcr
+j0WlynqniJdRw1T8kCsiJMIq8cK2RxaYcM9r4gX0c3reWXnmvn5d8uPFek+LHHi464TowgfZF0+
alMbv/DGrk9RAAxLL8qmb0reFHH84uXxl8iNxG5AJ8cDuDXeh7HFoTSysWBi70OmKdaNd41jOwBi
9IxutcgWZzAGA+3QTrJZSwogWXh4oyqRlxUy9fzFGveE96jovOy3o/fblYo0kQdAGj5nKHt7yA1d
ruIhsTfzshmCB5pZcW/vg1D+uJPTssTzOELe6xzaYQmEBm/YK6zTx8RqsIePWePTEjeg8ZFmIgY5
NZCmSBIp9ujRxNdBjsgMLaYjE8MeTXLIjSqTGwV2qGEqNppnWsAzLhvxOTF6eR36fgA+lF4+FHbu
HSMlm0hmQ1a7AQpBmEBm3gLh6vVD5tSZC0RRULkZqK+Mw+HEHVt+oqHxPKAV9h16Aj9kplV8cUVe
IGkOCq3fnUhkgLlzdpL4Hpxk7qBkYV3gMHqVl6gSwH8O6pfnKU8YcFazHFWAixBtrOYGrObY+KgK
6/hjYFP6ZIBJa0/GOo/flXdLXe/YISy9LcnJfb7aXbjl4jFVWJPlzeegC+C45snD2+JWlPaAXtdQ
c100kNv2mpmOYrlJ8pdC14pjCQpN5FOxNHQ7/ZR6Lv7QnMtVJeu3lnntRU/6/AVw6/Z65NOt6xgA
2Itc07adHtNW/t1Z6CoYuexeQCFkrNNBZDtatlqHekALYOK0NIGX+9BExhOtaNDy7wEL4meUOHUv
Jva1AGr8FSwH/8EcLFHcD38KpoPKSh8Yw+vdhIIc9AigSgHfDK2NUFlWqSpgWgsLJ5i2G+g7z6qQ
Ef5Q0KxgHtuOFW76N84TOkNw7wQLccxD7zRHJH2ro9im5022DXgdIsVTvlrjKPWH0o7dlWB5hiI+
F9hiaAwF9qFbYGqpqRVbn2Ij7veyRw0OCoUhaxQ+Ih7UFkiRKqBfYBX2utmBWAkNhTwyKr9Ep/yF
jMsoq+OdpRlI6Sbg+JgvM18BrSpTD0R4a1sPoBudstTojjV6Aw5taB+Wa83XxlYo28StHviJ4knU
a/tqlKodHmhGra972ni29eh9II2m1Dz7u8UR96mrczygSURKsl2WKOWI/LDGa241oRzZX0K1fPoU
Frw4AqMi2yU9GDqtkCPXqIYk7MVj0LrnUnPs0yJiOIvc9Wh89clicQik+wl1795xERVpp+0TEFv4
XZRlN3G5G34rExGDwdkxXQCpADa3N8Z/DHXlMFOyemwj37Ld/NDlveX6AlveYws4YQpP8egDuGEI
otsB9ZS0JEUGbAEwx49PU5oiFMnchiOPg3Pq3RIgCyU7eYl9AkVvvALCeLejo96yr3GnRSvynAsL
gGR8bfFAxu0Gt1vSqiXZ0nExelVmh9mClqNnzRZkRjGWkB8x7H58SY1A+9KbyJ120oq+8C4FDBoI
nx5lPrAt0t3huQBVwTHWunxvA6r1Ac1P+aaXLn/GWTxyCRqzvtpgJGGa139Ls7TwHVcO4MZOrMde
Hb1EJYhX9HDEoSadx7QFjuDBV7qpq8hs0B1SXjgfs/Os1d18WlEENAnj9IYV8C5ZCVyqAG9d5jiY
Wxy8yuvNAIx2fOFFAAa+Cce34/DmuFUPxPKoQ4UQUin4LO2ZljQjWe14lwINcwBdA9UPyntgN0/J
cFDOXRFHYOTNPy1uNyYZeJ5OBepDJM5pkShCfZkmteJRSxvdB5R29JdW2y8JusJf2tTLDkndtNuu
qbqvehitgMGyrqrYe+qqKH8BWcyZuzh8ttD1/xJnloMUmF7sSZmNgBAfGwAfJUMBDIgxih7NDAFp
pRw+3MnebCZn5VVpuY+QekcSHkW4VcJPLvAePuGEwH1MEvOLMemgc2sSfVe3CdvQMjZQS5fmVQ5S
e7APgGfKt5RZgSqOk8mRtabtOkBEAKNoRLiCCRSXM7ecU4c77WNXVx3qnlL3EjInPJOsQGPyI/pt
kYmUyPrTkhQjw/0JoOTfMmUxgBvoUIP4i6lCTyrmDEvwZfs2lY0a0+gccfuvrRVVgpJVKMBiUDHk
wvKpBJUOCUk9O42oBfE2cxiKuBjQjIaKgv75KvloIm8RAmfjMlBxE7Px61ZDEg7xqf9Yio4DndzI
O9yaoEhYnJyqpKgKf7aOnV/TFFnnXT2Ur9xN3D0IFVEorJDgjdBp1y0Ypg+xWuIk53szyfZaFl74
mn9hjixewy4CCpqe/CQPkGvzmwB5ydq1VAFIO2p8DhBa4DEIgNi5mhSuS4KuI3fFBkPsJo8/AcOx
Okk1kJaGO9nsQRp8gfDasVjOQhWrRkH3Ip9deGodgZng7iITTUcrFzfDwvfGITrZJrKeUznom1lY
FTg3QzdcJ94Nbj3mOfnNFu4A0FQNZAA79MWe3mVLcFLfSufoqNSMThRlXnP1QZZPIxsTOQllc+NP
alqTZnYkIXkHdNH5T2gdDQyIGRJhUYLsZ6eg8onmzR1BNTEGw8NMtkiywAaGLfCc3wkY5Qj4kxhY
82uigiPff3Prc2mdyIJsB8Zd5GEdPnPSUXTPZc4JHSMPtKKBbNVVyR04L9opLaP5nki3Pko5052v
ARCkqTF0cqtb4iInJSWpaUYKu7Snrc3jaE5ZLwryXZaLb4LmQiQK092U50CMvLvGEj7FneyA8mbU
RP26i88edN07t9RpXZyCIjm5BFg++J3MApjeqXX2d58ukCC4u/kz6BI1B51biRPC+WESlMNWopzq
3KiDhykEw5Lr7OfzBdQLAUHHC9o1ioDTTTlhzw1kY7PH0xwU9AW0dGaxmJAfiL/Zypa2taKHVwQ4
Kj9z02FHSxroSRdws/VTL0VKXj39Cm7zU5dXHBCe/dXxwgkoIk52XQaXJSjRiLRgt8hoNjpyQPXW
aG4WRd+J/KpPSb4Z4jQA2AKWpCVFCSLlnadYQ+48BKpWUE6df76TT5pln6d8XC8xWI/nOxrWnizQ
7DxQ2Ck+mWUvrlZY1hcQT61F0AbXDMzYV5oFbTNucFDIVqPWT9kmY9oz/uLpuNiVEmyedeWdI/PV
Es008GMlkQV0oiYa/ABo+5dl0FsbULW6YDilx+5sRxqA4Lj7EEUSQWa/G0eFHeJQuuze18Dyf/cj
D3dqf5Q9eEV0HZ33vlaYmzJCjxoAqMpzh9u4fbCcrjjT2gFd9wp8OPoK9b3FeVG0OoPzsia1J43m
aJnaqgwntOehJipf206JRtbOQw4xkCNOdVCMdWonoPfsaUqDF5vaIZE4DlSGDQtgSNPFhGaoT/sV
wuzSiq8W/WJu9QyaJNbwGlJbBzKZrW/cSTrhuQGIO/WJyH22GtRnIOE4aY9j5OBJQ4bLJRjKSb09
ree/KsSWRke93C7j2Kgwrerx8jo4zokGpiXuURivpETfdI1WIPwoAR6nTKQR/prOOqEFxTY0jX9I
bXfjBAhvZTm51qbP8R9kJimYa9SgXkzmocWW0Y3LHlw4v8kr1GTfmM0OSjagjNYPHbelt5vzXUzH
FZe2DcCXzDPrJAG2CAYAHe920eSB9RntpwNyokdS0LDY0TJDvVqFgkT43aktUaCZaayrFSko3hz6
znBxJptlWeP7LJA0AYLhb5/qJgp5kJ7cMhQMrCddnK0Qxdad6Me32ADYQJyDOi5u4/HNqF4lK8Rr
AmqHsydqgT4IiJGeerfi+NmeJ0DBrqSL/bJdy+hrmJZgXjOBnBpkvH7mBc5kldxqAeYKeMt4R2ZZ
BhYhXo7PadhXDwJJKT/sUTMiRlGsU5DQHXnUam+pMYsBQxUfOzsY1mQF4K/aj12wiw5BV610z5bn
cew/T0GOzpouAXCNGkhOg4ia2yXJtAA7cvU+vpj9q61Tof+ybiTen3EpGugKdK0/ybp8SPYgL376
15B3H6kYNH2DpGEHushfn1WzknydCWx/p2dQxjlHgBIkJxrqLsC9tu2TE83QXG7uHQHGV2UBLsh3
M1q2QdUUKIOH8M6NZH9yWezAIiXfnQcgB+3tMp4vchdvWSYjCltZN+5BOukdwUrmHWkGmsr3WY27
IjgC1Hqe3unJh1ferbeGNJKf6GDku1OQsWFip47O9V8XJJu75Xypfze/0fMBoLoa2uQ3qO8HeBKO
gX2ivwVZInbLYLLBCHid6kTShR531v9xnatITWUCeIfcZ9beUG9xKXKgeF4BwILe2QvGkcHm6Ghu
JSDMHWkDH7oMpvDSuD3e1D40syFpjMID4IIBvCzyIRkNGilEHqQ7QGAkftIAIzHEU9VH5yU4w3RW
HCq0Hp8arzPRzGoF/6PmlfjURAHqmNIRvZm17LaxejVf9jSoJohXY+IO8zv7osi1PlyhzVabFaKR
SP7GlhvgTluZ2yIsJJrawcmQROEbGryDJ+S7UK8iMjzQK6avaEkKjiIWIGk67tZOmTfb4QnwLaim
+kRmJJfDOWiq+IkWSTpaZ6MKrkPN0Jk15QnbiXICtYu6CplomtmsjcBL5rBxVxao6B5zgMxp1wAo
ugDzQvcC/hO6TZ867gY88fYzwEoA02t6z6xg1jOJPuwLZWBLdmuPJDYAF0b+TME+7Hkc1A+0InvD
xH+26OdLFHww6BJjWgLRlXv9NbFHiUxrG6CjpAEz35CaqLLqJ/1EAxA/jRMSsf2qYRno2z8UN4ay
NpNwTaob6eKkoS/8ZHYeupfiEXQgdQnOJx1NV5em7sxLB7ot3xJgT+9bG/BiHwpa4pTXOQflMy3I
frGiWRAN0RbfExBKmcGPqZ7Ylo4PF+CUGVJlOYYkxBUeDMfSY9Z+OYWc7Ra/QkE88JHvW6NBA0LF
cEbnoPgIxTBD2p1upoM5VOso9ZiP7Vl30uJR2Gfy0sppWCHxnyLjCkxnbKcUnJ1desEJCQAwfNBU
jx55CqI1UlqCQb7Y0Qy9S8Gs/uVQSvyzNXmabZFhHYpdBTCtS6qVD1leS+D+Z4BnR04J/Zljs+lN
E7RihtPsWdHezuImbmdZ+DG7sxt/9+31Fq8Uefe9mjSARGRmgB24hsyj1wLlTeu939a1oxJHIkfR
HtnHnblCxx2hkZQcKdYap4i0YtWAU64kyjbzktvIDk6g8AFiL6pG4hDVnoVoD4RSkoNg6Ng6IahD
FaQJeYAq6ChMvC0EipckZth3Ujiy6LV2DkeYJ8U0AKuQ41+nkgk7oKjorUZXN/ejPPHA7lN7q0xU
2mZUmNKaGkgxVNoWfSsOEO/td9GHPxks8iUGKZoJO493WFFvqLrj0k4r8nACLlSRfYl6u95R8+td
bywtSbG4kUx5jVood3fym3ZcsuNcu3QostpTEI9XX4xaofeoxt7ZlqZLFAN0r+tMDkj63zTMCWGo
2p7wQC1wNNw01dHave+WmzvnFh3NVKA8r8LD3FE323DVnyfQauqhm5c9/3cTvqd590hHrudYrqZp
nss92zbuevBdvG6zAiADz3mTdPtYvZHwtsYgLZDdzVO1XjR2ovalaXEg5SKnpeUBdcpf3ETgYA2e
IIzzfNHNlyh0tGMnpoaCmo+L33qRva0+wp+jmK4n4i0ZlKiT3cWsnv8ClFFbBxd0jtlkBFeJ85qn
NO6+pyKtvrZ9n22MGtWftIxw8hWAxa43w/yo9QxgPsoKuH4pOvYidg1rSyzeSWUAnEl51xy1BYGH
1xGcQOr+FIXejqilZgaqJswPbHSxFVB1o4sCXHvIbOT6eZEXpoXS1saTa5LRwOoJRActDhX1DBWr
JJuv46GYeLETOHo8ZBNufAupFmlzTR5c29POi7xS1ykzoN8trFqdEVR0HeBy4Dr0OQcc3/kj0Lnm
6zTVM7BRq4dQR+ZE4UF8jw3+rKrWX9w0lYcM71ZbTXezbzL5QfrGRseMHoxPrY3vlQLLCNUg68xY
Ga5m70iWhoa4KgsiBiVRpSzwlX23YFoIkpOm3Q9TOvmp7QKvhgAGzfYnLjE+zvCCyCtcQm98sAiw
0BUj26H/AO2tCneQIAKtLASrSc6K7Yw5qIAHG2b8k4zMPJIFyX+FnSVmp8BfhoclDOqe3kMvuIZL
6CXO76FJjneJRAewnRt3E6pBaQQ77diCarKJzk18aOJYP8+iWd02lnamAc+16NxXB1qUNsAosHc1
NtyNxblHJ0cUA8Yfj/4UxyFKpGb2x+xOFuB15+RJ4DX8sloMSGa1nfaupvVYl80xA7QcIHK8vZx6
7VsNyIU4GOtvZduBiT5j5qOo4mwvGahNXLT1XkPQpqxRri3ekB1+0ccSjYE5EMdA8Cl2PQq30SWu
OZ8nWThb9FZom8yN+OeRGe0WrT7BrJU26FgaNpZbFsAYBxP2pi4tbUu+AcMx42j3w9oGOoYhwuxi
loa4NIlloWdOTUk4NZa7ktjsrs2oymYZaas6hSHZtG6wA0duetRUmCXWPFNuPQeqqJnZz4uSwjVT
b74HQekwyNHqVftjBHLjpsHL3FVLZACq2Vx/Laac4VipM680pKPRXnHwNxuQbYsC3sPEre+mNDzH
J7NJWGIDdIt8fSNsWhzhsEime7JBdO8iTBR5p5m7LvJwOAqe55/Njh2pej8bQ3eNUrMBwB1a/jnD
a5+JLegJ7RbF2pNyWo9m5p2KKHAeJY6+fdkP8V/hML1pU4kzy1bTDmgSSrZT12bfvA7VwsqAPCf8
1bMnG+3OR91bjFrB4Q34cu7sGWH/uo0N3B+UJxmQZ9km7dYCC4UrUVTpZ5KhQaIsD+2YRY80mCWq
Jjlg2WspZL4xUXoOhhZw8y0mNMNeSiVE9AfcWBFJyijfjYA3BijqBPqY2abQ/qonYRw6BedOIlGJ
/tQ4wYVE86cQiW2vgHbAUUD2yy4IeYpCHqsOjb1TgMSlBnU0WzmNq51qXYDwnuO12QdEPbpHSiUg
KemdMtmkRt8eFtFsfb+evUlKIUQuPrWKnItEEwCNNzh7B0Wdqp431VA5pbsaQRa8WmQo0ZUnGv4k
0xQMAo78T3XIgx36HFBzT3bksQSdOFI+i+y/45F2Mb6LR8s0md5SPJXOZZng7jc5Qgekiqudo5Qn
xyzzNrQiudmP2qwkmabMaNbqSXoEZNAmsAc/jrauAHVlib3XaUjTaJ6RzFEKmhleEBf+nfpPLncy
jg6gwi9tt1rFo66vSE0RKdbEtQRvKUAUxqFMc6LBUzDHYCzSVdMwhLQmWONluVgjH5jiwD5J12SH
ThfzWILF45tuej/MKOqfpRngl4D2NlB2VdkbsJdRMWbhFdyzADUsBIpo4tH55KBsdZdMqQD0b2A+
Wi4KTZOi734M7FHXW+dvMm1wuHljynlpzaapiO5NjRSIJQkgaDPDFD7eZWLc1fUImAoomaBZCW69
DRsKtrpTAGfROjgVfyFbcHtkgIlXvob3ipbM4DKLxrh/ABzjdBxA8HRzBTJdrpC1OAVYZDSjK4jR
e1nky+fCVQyQoFxIx22RA57+978hk1G4CnLg/26rEsSjAMC5qP7AI4GxEJLLqOBcaBYIPisX0WIG
zP5ZSaaLnGx/D0vKEvTyDzT7UM5YMYvrR8hFtLgqr2kMwmOnoeIP5x7ZGQ89dBYzlAgUiteot/gV
vTjpi+RxhS4cdHeTHDgs13JohgvOFLwV8YaEiTqQpun9mghCbihGaO0GXNtYIMVB49QvapOFSYRk
M+WI67TpwbKTTZh2hvaZ/Gp0Afug6kzig2VGf+E0fkjjVRPjbYq2MwMKZ86hzlYC1Z7Hef9DW6FF
y2Wstb7rebPNvIWSH7sjipC6DduZXemCljyS2yEpzdccLdEA6IyrSzwZ5uuEVBGO615jV+L/AmVW
Plnh+CLc/cmJtEgZ/8kpUE6GutJkYd/eun2PUlKgBdIgUQl2dIJiMxB1JskCXfHPkcZGo0CiuGdS
ABGGO44MJWBrwFMmHWy04qQ90owGmTL8DJc1zRJlWFsNNGEy7Qov4Tvym2U3UzK/C5kZQ3O8jzuv
53GOsrhK6RoCSMJ/+CQUOo1c5CWj3FtnqQweatN4ZKUBahUZ2KZPMjCqoGWgNLPZhGSzAo31p6EY
jotokEeWgYgT56FNsJq40Z2K0giQYwIqF7pXE8CEhmF/qkhI+kEZiTKQwYpUepTba2OMugcz63d5
VEShb+glXrJYgFaXclrhlwJoKgtdr0Zg8BjVvI9uVKCl1AZzdGoCxbQMneAQxEF2nGz7dviTTKJ1
EJXj+rsdLRc3UtzJPOx+cGYsxepOQW5311hM5msUxjlgNtuCR60+JkZSH02kTEDJoNbzVEa8OhbY
QAifDBZTWi4yzppUW5Fai7TkfToHIav7IDdWRuft+oLZOFvl4SNw5opDA25bv6W9k5KRIjUTPAkq
gMTXtLdTCpeV6KuMdd+hPVujFJlpAxmqAdQUBUDzbOL6/TQdwwjgqKFgOGHGMdgVFfhXvNnrX+3a
GFHAxLKnphm6XZ2J4aiNqbgATXHa6EACe0m4g3tHnts/QICIhxoakCytfza68B+JYsM9WohQ/tZy
ZMzRtPFjEl1ymJekAR7w9yQfq1tZAraf2s6HQ+L1ExLtqv7ac+WrWxcWemAQj0Qx3uyujZCfJ7tm
7/4k87r2WaJv/ki2NICUVoKQ2HyqM97M8qLKj/+d8bGM/wEc9RxTN7jtWeBo9hxD+x11MXGy3gZn
XP2Jd5aqjGDpw4Bd8IPkDNyYQOZZd2ppD2VjrO0qF1s+gH3eQgUswFyVivSVnZR71ul/UQSrKlpj
7WW6dZwc1J+g0UGbY/e5hfO8zENP+abv7Z8WKmwfNMN65LKOjoZasTi1HkjeFNmwE+5YoQwoCE2f
NGRTGs6j4cbRcVaQLOiaYedM+P0WvEUt20fotviChkMvyS56Pa17R0+/jl7pbIq6no41IAmeihQt
1pNmhj/CODnyODbQtZcBV9YK9AOq8qpPYciL2aIYw0fcW4ovtWPm6MUWCV7GjAbHG9Zh5HhfJFyJ
ZSD8CVam44UZMSoPB+dESpIDSQtwbyDT6y7exrJqoKmRnCy6xMMBA986E5MXPTYHb+0MNpDzRtlu
kScH7gio6k2fJx7bdV4IJGYlXG6bNPPib7ITzoUW9YcBRcqzqd3e2VcT+Bco2nxJUjva1yUImCs/
a3rw4lal9SB4YD7w6Fr1g3txlGQRA2wVRVUFsCpuZMqe7EY5O1EEGlB+bj2MQI5bJ8qJZJaZvjVj
Lg6kJBEcQRjhXmhRho17TOPiRCu6YlgDYYPMWzNghk+a2ry/Gn0mulqBpub5amRKil8fMYqCHu0f
WZqiBCFEDvSD1SnN3b+ytiuwAQfKlRe25VOmzwuSAD0I8AcDMINoSUPZoAlT1ydkav4lToxq7msd
4yVctYpzVICCfv3B1p32AZmV7qGqteZgNPy5BamE7pOWBr0u801qoeyX7PAA/qXWNQ/3u8iOdkus
qJHIULqu2IAbxT2lc/tW4yX1Wg+BhEUoPDMAD3V70Vov0boqbQGMLAX1M4PyFAqqZ56SlAZH5LeW
N4F0rUPzvyV3izFdgGJ3LUqeUXEigNxlfqNdHF6pgNxRz1kvktxtBWlTSLIa9+sPUxIvO8ICQK7F
OvN8U/yMpkTHhnMoGu3MBWAtRPl+pkqnq+BPs8+obAcOmoGmGq+s261rZimqy6FAJ/amq0qAXo2y
QmfcpJ2oAK3S8vxYOPyNVnOhmukZXwvUc+A1xKpqtKWh5ulFrGhuKEFcRK+6GN2L7gT9SyCBQGNL
Me7zKt2XeOO8WhVqurQkezSA+gasC5B/gtg2tbZ2BqZzmYBOfSyOJrhRnkgyApB9BwiDaUXLShkI
S/9qdCI+k8jQc3k2suiVR5MJngartVadMbU70qJYWt+YE+hHMpdFOxMwJXP5l6fKuJZarrkwrNFw
62S5vb8v9aICryXC4kcKGuYIliae9Di097kXfzddnFelQAr8xPtsXOsl4M1oGStZbY+rPkvLxyEb
xk9tB5oiYCaYPilJllXgeG6SYjgAqYehc3qIfNEKAKyroY/b95kth0LgZfnXerFJPqwXl1YHJc4c
50692CwRXNstj9OQGJuRA1bcLQLU9I5aswqRf45WUYVenpu1rGW2a0XfoONT6Zd10Y/1kyVL+bTE
QAt3/STNKt1qKL7cMAEE6taZPgP5EMmCzp2AomPl3+Ip+wR+w+Y5E3p9tjIFaKPk+Fj/MHByP4W5
lzzUHtoCSN44yHkKpI2uQG1mV161KJhCl9e3Ef8PKDf2+osmHPD1GOF3K+rz83/vQXQk/u+OnQwc
OAH83XPBLGpy6x76WXdUk6Yj2k9DLZHP5ZwdSzUMhhWARILWLXoMUGW4zbyRHUlkocco9+/Xs8+s
m+ejnQIR88ONZqJz4Tvr6VKtbg1L/DuXORpdlLzv16Qhn/+9OkUHoe13oP82WwYw520Y1KHP3FYH
FB7A096nWV6GF5LS0HoF23qW9SWuDaQSLcDfnHRAZIUXmjZOAc8oS7zdlCUP5CLKNqyfZu8S5yGj
023nk8uuOriZOZyaLBuzH79WdNCJN/lvdhtn145n+gZdf8XeDOvxbWjrY1kX2jPwKIprF+FHQHIy
qz/MRiaPBgpBn7EdujUzjXQFKhXkKOgumloo9PSq8mypm22iqlgiNbAeSK9KDhpyuTdQSoaOUHzz
izTKjibYI/2G+mVpDXDO0J9/KMuazOmXoYMBafahJSlIFkd26NNvaYlNsWhJiioDbfLY/zSMsQPD
oYie47otnsCm5Hemg+beqG+0tQ2ony3xyaZKq2c9ahliaBOlJd+QI+2bViA8M6rw2TTTeD8OYKan
ZWAYIY7JgHXSOHioK4thjNo9741yRUqS8S5+yGyTXUiE4lF7j6cX4L8pZG+tBhR36pmer0qeD6+x
NRibsEUHSljqwysXHXJoImkfLEfWn/Dl2RRTeDCBffiGzgGxNZIhP3p1XD8Bo2XC/yq+Ev8/CxE6
0X6UTDvnOP1LQSf4lgDkaGOUHWqHE1eeUZFcb9DH073GhfZkKZRCVxSzaazLaJMP4tYU9+zZtFQo
hcq0BTrfaLavKBzSt45T99EqzkcLPDW/r6OhQI9NVB4ZNmcrwIEaT8YYOrvQ4BM6QN0U/V5ZtgYG
bfoVGbJL6XDrZwdMvspoq2/GaFmr0i7ix4SZ3v9RdmXNjerc9hdRBQiBeMWzHceZpxeqO+lmEvPM
r79Lmz6xO6dPf3VfKGlrSxDHBiStYdvWvN0akRLECES3qMGm+yaFWFdVk25tgDyXQQXwZGjyELLv
mVHsbJluKcYVSJlKTJWoqhOkmYJ0sLvgO4MG75pSKATTO8hgcEjawYsWCGYI2+zIEIqI34Ov/xOj
r/+5Ts2USDEIXyWwXBfiGDktZr2rjutQlel99RVo5EkkJbuHHuzOVL/pIHbKba4VE/bM3OEFu1uA
z/bRRZql0nz461ykQSI6hRJ/tArw4NyOOljbEXOcR8fK+dY2MTef9Fw8Rr2uPpJhWIISKx4bTRob
vBv6y3I0xKPeQC6+LfJ6RX31JNHXvO7sFfXNggr4RSj2r6k1zfEaUpcpHINVX27j1dYFwmVDrYC+
28uxh8wgVSuYXC1tvWxAQeuKFSvgNNfEDdb/rUjtpqmtANPQ/ykWsJsBO0btCOSasaylr20pnRLn
Pl+7Uz1WkPQYcFSswUP+lJw9JflwqkPEWLbGwl84G3JSA6uBxr2oUxCA1toj9wjSEGBZv+5Mbpyo
BjvkdlNC+3mRDAP0m1Rr89k6qFYYl7sXnhN51K3LAeYI5/5MZcySBJ+jSyaC+zrpL/v/fn5ysIis
iK8LgO5Frm/COmyfwy7DbjKIulhEn5rnUh6hrFA/peU0ntJB+0bRxgJH3oxta0lV0F5iKKDE9m7u
E013Q9f6N1NW2w8W5Bxp5MR1FmET1HmyS2HLUipJ/KyAoD4d8jrGcrAD04NzA+aB0L2gutY1UM2g
zMHMf2WmTphcndOpSinnWFByeIpIvBKNlfVK0OrUhOhvnPrZhqpCtHd5q9SEeM9vVBbBtF2I+V1k
hXY9Z42h4DfQm5/HoiwRY2Egct3x5TPrc6xBQb7pjJRF1X9nUedMhKdh7De2wsGdv2jk//qnWJeG
3ZJVCSwRPr+V9CWdv68UrOmre24XrtMu/RbPFhp2zowkkwALJrbXA9l3D+jVHQBh7JiH+nQP2h2m
f2FqL6mxmRx+02XTMmxBIgHhotUhuobnMLX2ISAnmG4Fiz5Uu5IsKQFukHDLVkNxaLUuJ4DwNpRc
JpxfpXb/Og+lTlsXiXXkdvbfp50bVUaL1cSLUzuZgMnNqGnzH0FnUKfvcmiz8iJp99T1T9fQFdMr
5Ttq3M8/X/RFdJ0H5q5VwMahdtoDlWpV/XusD8EMxgsmeEGq2/+r75/OUdT4HRRJmq2+nNwm/CV1
KcUABJDWgNjhxHhtcproButk4R0WAe5TS9gvk57pWC+eis2QC/DcyyzB1NZl8PjFLVTH5PSODr7E
u5xpRfG2iWLsUtZluGdQzD0W1hTeVSFcfSwtWleqRiGsAmFOmPgWhDsxiIw6DTj5Ilq6wTaLbche
8a7cwIvOeS+65kce2s3LmNY51m3FeK+5uI5MZuWJNRyepUCrHnoD/IhhAjSzwQbutbDx4Ghlk97V
HHPmNq2cp3jQIXNtBPH3aXCvKohTB97/Ol/u59N9lEbJqolKuI/yFpKGit3p1xNue1SEBPU7hK3k
2rWd4kAHilOJZeE/eedmKjmf2fNYNYuGVQEyrwmLwYWRh/LGNkO+hRWwsQXopLhpM2Yu2jKv32CZ
tMPTzv2Rl9NVWVnDK7y/tEUIy+ET/sJkp089zEj1MNhUfbbGjpJ7ogMMy91TxzVzBUs3B+9NvzVM
SfQGRR0HntX/xKve969+H8NXi5Ch2xTLXvnHS1DvjqMqCQkXlqK1PrCFY/VLilFK6BrTRpfOh+z9
GJ4ln91q2Bnvea0QjOiqMqit7UqknUd3Afahgelc53g0jGConEdXV0IpmWMAt/t5PdQjo3OfR/js
lvgVhCgw7R0BssOJ1GW4Y1/w/ecA83iJLrJFhVeKRSBgfaHb1nPRQJFLj7l/43R9cQociDSoGsXx
rfVvTLi9uwbU9CGg4mgeZiwRwCamuaM8Oti4ry2YDm3xps6QAyvCco0Jg7M450T9OO2GSYshRIHx
qcEcgEN3fXc912h808k8Ix6aE52cLqOU4TOPp+Awp4l63Fo6lNeTHj49Xuf48jqz7gxwCfAdCS4P
2pDtWgETvS9xkQDDXcQM71eqQ8ZbHZRDBzZ8eeeCYPs5Cg0KuIG9roLI9s4NUL7pN03qW8fJAHxv
yqz4WupWfwzzRFvETcK+69aHa1X+W2Ub+cqp/PQABq55I5LY9MbeML8DS3YV1x1/kgNLNz7ERrZt
nuUPOuteQzVCrlWQQhwkRNCHuN+BrAbF2aaTL5Cc3RRj+ROTkjsGyYGbqASuOe5gjj3V5rQOVJVi
w2CMGzlhIaQbuHVDyZpRdscyTjZUYxyIMqNn0HGTnb8HlvjXYXQZzxQiGSp4qsX6bKaqWY3BJhqt
my/dgET7j1GmCFQ1QPwx1kVxHizTLSg3/t6VWgbqRMV0CG5j4LvWlKez/IeY5LAK/LHbw7K62zvq
AOsoTA2oCF1qFKk9piJlUZ3aqXTuPuecm8/ZFy3zmBdnOp+Zen490Xk4Ktls+gFDOduHmF0EA/Uz
m2Ym4PSNtDyem+PckilqzgULJ7Hc4HjOmak5FAyNAiyd/24/n4hKNAb7PM+51Zggf2ZBmXhRNkAD
FyO+faZVhTuZG/GGxXr6BMNAKK/E6ftfM0ZtknPGWFSPFh5B2zJxwcIb6+7NcNw7U3TdfRw0/sGF
sOQSe5bdG5vqp9rSxV1QYqrt8IovKF4k8m2s4/IO9kviqra1YUHjTHb9kXOH3SY+NGQzuOjNcSPn
kKBMM3k7GtOrJqPUgzRWtaeD81n6U8zJrBbfH5WTJMX7/1gJNL76p5u6ZQvTAtcFsoq4si/2h3E9
RK4/tu4t3gaaK3hBx0eI98dHKkER4lcpBXhJwuptS/H/TDPzdzlW0IdRQ0id1fBGTs0YQosYKJdV
vW9K7Deo2jn+ZTQDrKVNXhs/5zS4XPUepZy7GfBrX2YZhKy+NJyrVDLUtzcNJ311cS1wi8gWQGsU
SzGYxYaBq7actXvzgK/iQT3QzWa4kzDEKg1+oIMRaP0u1YqVAdn0OSR5lYGeqVKSlKdg9n425VHQ
HCJjyWCNjZXdIhgPsoEz+hUV6RDmbbjJDO1h6orxcI6XvrUJuRHtK7yXgFHPeHlsNPgfW0DDUY0O
gwa6wLLAWx3INdUPPOXbjYSBzZFa61aHwhPVGZT74U4IZ455wCFPqk0cg9Hqj8X72KTFqZNp/rxl
TlA8J3jcnWLffO/7KX+2mizYwct4hIsEGktmgn3RwfSaqhX7H2QIy/nXorSjYzHatrhjgxGhf+FC
5KU9BSPgs7ciduT01DVC29smvOrIta7S8FqBaVi+OceC1IVWPszufrXM9nYTfPOSVpjHOjcNLKxD
5xaLnb3HLX86DXoqT39qgIF2tY2rqsCkCSu/gYvVYjpQtafVX65avjSbAWbwUPp6OcfhVRWAw1OE
ux67ONetOhTYSgGFYNA3VIV+bLX++4+Zs39/foybBhh2jmtx3f3yW+ZFb0e9NVm3duDeJvhOHCuI
Ax7sqsUml2JWSnW7pkNr4HODYoJcVAmLVjCHNJ56p4U4faD98PE2IozAgsstdHRCqwjvtdoXa7PT
7X3Ho+HopFAKEhZ4ahc4thl/RlA0i0FUzCN82hmuRjg3xwmbbZSx7de8yTID4KsZX4QsHwBfAwbA
D+LsIMIC945Cg3epKeOnrI1+RI3l/9CKxzC26o8GItMQAUtG2DsU01rEmFz8/YPFhODrJ2swx3DV
V9OFcZ+w1XbKhV+zDKNsqACCubXLpy6Ok2u8HpT7KIS6eFRgyTepRt9zqkJ8ByMYwr34EGXgP9Vl
0T6LAWt+jp4AsQzUgZcMvriyIh3r3H4GeeyEyzeK0eEiZy6W+mvLp3sfxAvsr8HLGJxITCc04wk0
jXCb23a9wUaSeG67FNBwZWcMBugCryX+VQZx2ZOA3YKXpewnjE3yTZLAz3wRc2fci2Aa9ywvR7z9
FGa3tVWdgnTAxFXA8bPBLgXLfnWBpFWZAs2HxDb1K9wt1UBODe7uwu0DucLXj3mibetDVjXXJbO1
kwHeFODfDYswf8i6FRC2frqqUgNbZL59dLAOC2UgCZSS2+dbgCJrb07pxxLmbgGIJDQO5Rilv80a
bcLpGwYuPfh2R93vulURj9HCEAze4OpADXNODnkvzyr9en1uPudQqSoDXLnID1/iVHWHJt1Xvb2j
MSlEB1mFykXcDvRVUQ6a96e+FMNLzeSBegPJXHVpVdcbu6ZPPoSjW3DqaDjIElVwYBNsprGJnz+E
gZ978RC3PyBi4URp+wFxS+ZxGGUeciiKa3Ix6YAvYjtRHzzI2YFjmvcCTtU+6+ClAuyKXxbNUYnF
rcBVzBduMTXHIGF6unHxSWyhJvjo901j7rWxY1ehsZ9rU5J/RFH4WrpRAiaP2WPbMx5PdQEpRr8b
ottIh3uRyzT9LhzqBOtYvHiAL1y3kHDCeLLsFgZHlTsdNd7Z61Hzm02bmeyqYsa4HbCte4Bpqb2z
nMHdFTJPD7Edq0mG/BGYXevBkCLfnw/Y34cabpgOOrAb/7Tg6x/n23OdSiCwYAOeitTpS/M5ZkHS
GC9TarTM8mPpnZu+DnSRelG86DUXv3Y7D3hx5XPx3HRxvedLvTjLRTGmv5e6XpzwIuGiSGOdz5JU
U/TrozoHL0590fPiz/rjBZ1Hhjin2P399spM/vX2alqOxfDsh/iPDtbLlwe/GwwwSa6s6LaGGzKk
wCAn1zrDnZ+ngE/yoDm5fTscajm9j3bzzm2L/YSeZG79zNP4vRFB/Fz4WJ/wrTo59aXubu1U97eD
qOOTLmA6bsOH7rlHV0PgG+rYJdv6unjXuNm+GqFrL5smdHdl5Zgvnbtu7bx9lX0e7tyubFeUlcjh
selNibdCE9ZvJt4m0sEergMrxIZHrk9AL0fFMnOL7CGFcdh1UbS3de+mDywe0odS6Ktm0IJbqtlS
l1gNZ+2uVRmuVk8bB8tfS+qgTTnk5fP6lgajDg5XQEooQ0C1Ha+SCtCl87y6TkGBMCf8/ilEACwj
LLJlnwv9Al5FDRr0MVQHEW3GMYCkNufJ7RjFyW0i9eUAZ1e4uIghWJRJchNLYD2pUbZtcpsGUN3W
TSxkYS6LFM2Nfc8E9WUTq2bKsZ0OxCDfTdasnsYASzoTdp58oVSRkUOnMwVo8MJl7WIeR+DFdOuH
OdRAVA6dcNQrfw929ct8NeHUFMc6rUAZaoebX1KpSSK2VlFiT6jKO//QmlAxhf/vdaFqFDof/hSb
+352A6nDP9hC+gcW6fo6tzXHi6XpPkZ5t7CKAhoxg2A7HeoOy2Z0hpdoBPIpB+f1SGlFCB0CFQ9T
ne0gkI2vRDrszzgpQlHNgCjLwVPY1Ppv1ArxvsZeO36UgKdaPOeR+YFXY3abtXBmNay8XRB3TMUZ
YIp/iqdN8Me470Az2oBH7oIk1EhMTWcR1LmD5DQrukHjAUyVrlAYZh+2RWNSudspFDkwzKpOYm1a
CkCSBd+FOeaEYY69hSpagqT2AcsL7SXr2RXcnPIfmjZdQ1ayf0ljCXFA3gAxWIsQMyHerLOo1B+C
wUw8CCZiVm2ab23UO4+ubHOv8jv3vRfRcqhD5V9Qh3AkidxvgYsH35SOyYPEiu2q8nPz2Og1JN46
f9i6rohOMRC7S4HX813qVC9pBrQnbD/tQ6x0k6hEMRHkoN/1OsOT9Z8GOzULLNupLnORMql+Mc4I
r117tIvlRWJVArUKwM8ipplfqCaBVe1jPkhFOjQZbIeS3AZnTK+ycFnr1jPU6RoYAE98P7SC76NS
2nuqJjlsYTCZ/KceawbqnUqaMz/7hNRCwXMzVRveYK2yfq2NzN0aasbmT/w9qdLsRBO2j0j66XOE
dcWT66bvFDN7BvvXqB6WNONjiRiXeNnQ5umgQH/oD6S/+o+2lWHlcyhOfp5gI+Fo2XBygNKvGUGL
PQBDlQ6Wzg08WcvgVz1RXIesyBGk9uJL5rnnl+ZzAw1B1fOwU+6Pi78/iTBL+vokYgKQK64z1xCm
bn6dQrmQKAVEIO5uwygo8VpY2h1WCGX5XZoQxldy9QPLHprUcZ+nMhmX8cQ12DGZGzzAAhBucbBE
+ZZDWWHnSPNXiOK8Bh+iNvts+aVBtkWwx8ra3Ze4gNT/CWYOy8GFMDeN0UT6ioXmFighHWgLoPz9
zC9e4DrarnsAxTZUTZzh2TVq98ZicXuXOfp16FblSxcCWjHJdFpRtYTvuifwinBttkH3iFsnfGeR
VsPPYD+2CTSZRl6+lAPYtElR2Adq5fGiYK7z3LRhC/G6cNPF+AJny0gMt3EUx5vBHCEJDyKyfojT
7hqCmsVNCtvT+dDCRsWzjbbflnYuXS81encH0b7vlDLHQsd6E1UR7edqAmOsLWgIjSfVWOcBJW+P
TpknW0PoD1FnA8sWaneRbVXHJikkIELSedUiLG8XDpjp2BAYb5OYf2NmKF4DUC6WDnge+37C7UhA
j6CcJucVUh18LfxmDYxOvzivNDQBLIZpeSGQmAPZxtRtqHpuoGRq7bBdtqGGLwNgHpl6aRxhrR4z
7l1kTteN4lDhMzauWkU+p+pc6gobEH49X51j1FCrPCrRYZDDsDWhE1+vEkga3vXxVN5pvZvvfLU4
ItoRkmZD23eLSk/NzVznabcQGbx3KBvI4G6bpzfQHYKTCsDLEPxzGIA3TZgdjKDi27naNVZ+VYkE
LZREdSq5vsTsT5Tw/nBKJS6oxpgzQ6OdtmURTp7LDG3lh7J/GbizIRRUMhmmV4ZdeFuWcbefYr3y
OhfSBni5wH8w1pxrCO0aWNZKTFijJtF3MchNKMEXwOZwtamBONq6Qyaf8mq6ooSpC1JQRuFKd+4Z
6UF8D2ZK7OUB9Fs7Fv406vol66T/4suugqITZ3eVA9EjIDu6I2tEtdNFIHdYfLWOVjqxVQMm/X3n
QC+J92X5Gg31U9lF3U/mPvSTOW7yMBY7IDmXvJ2ylyoAKmgqqnEDzlP9kmB/lwu9/dZhwrfUcyM9
6GFlACuGRekqbb8N+cQ8HajaRaoH3QLPX7ynKWhbExehuRTWEF+7FUT+ADrfR510swMWH5qqxzah
aovqMjCXjTXcOAJ4bx6CMA6jFM3FVk+UYrNPO02wc/zWwfZo0TOzva5NSLvWKSDJWCYwvzmw1c58
U3uQoHntuinP1lxz9TcnvtJ4bX6LBXAyfrPIgKWElgh+V7NYsNPFwaoyZe2FIPS3N9QiO1gbvtl+
FR+SsEZ+l2X2lk0GJup4/C76xt/3sBnZGAP44Fjddur9CE/U+kMPodelQQNv0RpJAw59K+17arcF
tle81k5v6ikNvBTbx/YQYXc95vxBz6aPQgoJ3xJpPwAdOSyKQCS7uRHb4StAcdwVpOztB4OJdJfV
Vb9wVTKPtPw4DQaedKg5VpXc2SAFU08KAUTz9zMJF3d7Gkv/rzPRaBH01P7rTHOCBK7q82+CncQH
B3lHMltfmwUc0ix10IDnnEs+RL8g0KbqdJjr56QJhKaL9HxctGMdXUSo10UWpMkWoZ7bCRxe+YMN
4OkqVyaCmNqAipEETzAvDva/x2XEtMcBb2x/itdQPNuzIsxWRhW84yuqeaFdQu9a+BjV117yBvM8
t46Gq1jFoUcFn8M6eoWiyvineDh2w10NWNyc32L6YmBnGRhEPbSCRYp3ci/SgcJtYXUHiQ4zkGvD
gjv9XDf6tr1q+wwPNyoGpK/eDBIMuLxYU4xlifzVLCcbg/Aqgg5mdNlvbqB0OlTMr1YlLBTABYVi
O8XmHBJgn8+YTuE3+IQmm/laKLPiJcQPDVBqNlnt3814KjyZarg67ytCX1GMDlJhtc7Vi5iMNkGv
1bsUku9QmHqr87jCXM2tXwRMGCZMEsEdKq1r3Plyj+JWk7KVMMt4m+pV8+JWDmbUYDg0Td3BmTD+
hm2F5iU3AU7xDctfU6eym17kMNpw3jOLO2O0T0VbRyBJNNk6j+V0oAMcxMdtj58E1cIS+91JmwLi
PsDyEdjrAgGKQp8EddGzXx0pmJUuVGM6LVnOnSgoWA01XRoPT/Fiw7FqCFOKTMg3YzKKE697A2us
cGQAwZcFqw7adgupZylsqtB8PmAK52KuVhcQ8a+tYBXknbGMm6IDEbrmwarHau4ihwrd0lebtwmg
rptSZFcCYB5r5cJZbs+g926tqBmMPXDAtK/RThbBAyVQBzE4GsChU7PyG5dvlMTjre5YP6FBPLxJ
GVQLfdSaIzHF26zKlz3gQ0s7FNVpHJy3krfaE2CO0V7UEOqmagMO7QqYDBBGYM/01DKQf/3cAh9X
JfNJnjo3S2/HKXIfYbzHVRINmAX8jWo0INcze0FVEyCIeUCqagUkmOCI6dGgFFKD5qAV3cK03n3M
rGs68+9X2bt4a6NBv1wlVWF6Fl9cpc7AtgE2dB7QwnJxWQTPv19lFE7+IonSDt4MmJ7HWfPeJ3Ja
04yd5vgUp9L/iA3l167n/rjnQp2fc22lufkI5jfg/61RAg7aDmAvjYF1kOWAXZDPVk32ymoojbXl
wsq64rV3bGtX1r6zLJOqhL9e8ROYITyNo3G8iQtsV0BK8LVoJVyx4ZEO+2RUt7g1/ura+THmp6or
pgM/eSuHG4jI9DsIzBVbfADG/nyYAMzeF2XH7RUF8ZOEKi8Vw0bPK9gw/JNvGMBR+c3wzPQuYqA5
1wtXg/oVfO0Ax8m83NCg06EE5ZMaP4Mr3P2hAAuR1mAdSHB2ytHNNkPmVCfQLrNtMIT4ToSwJ5x9
jYoyLbe9BDM9VATcYZJoyQfebEEpSH4FqbdyQSpiMPtwM469OZGskYbemUAADmHV1mNxq0jMW5kV
5XPf9oAKY+susg17FeuW3EFZ/iIeT4CkAeMid7aKT5jDYtI7vkkVp/zWjso98ELCSxTTvwGIPDI1
toMtUnCkUKbkAkbc7gBV+C2FGlgCiVomG7w5QLA5hL7sEnKZxgawe3spYkMs8S7U3DQha27AFa2P
StzKdyPY4FKDaCDvjJ0OfStZDWGvyJDV0qlhnRUNxVWT5imeUKrYFQ1UJex4NcesMUNziY91eZEZ
+uMVFvKnLTXnkw0Kh+r8NbsTsl1Ydp4tgwz7dB61XxSpE3U3cmwNjeZ3S2s4QHnjuLCmsd1SdXLG
AmvxXPeomuU2vw/Em+3w5u5LPt6m+b3eOb/ysWAfLcCIKOtoM8EkdifdcToFiaVBBzE85cydThSi
g7CARBYgyXjnGKVMJgzkI0jpLKnh3A13R9/D19Zdn2OpGnTIjMe2E/H+PFIz5PrJBPkcvqDB9Xmg
KrLFVVR0q3OISoHDJPw92cd5aIrDbD5ZT0bVLKg6RYBDwkYEt+Nx4OM8CrXQCVmn8B2N1W4pRmPR
FRZjtHMSE9Y0nx+C0FPtOsTs6zNCmdKGxEhkjRefFA2tQcl/g52TCXR6EFv1KnD3cSqB4AIL45s9
Gbuuj2AVBd2XRVsH00dUaJHHNOwXGg6MER2gpG5CAdZGX2uQqOqs/qo2m3IdmglQ2KIv4X4Mp2C9
ZXdlPfaBB542aFIRFBts7DnGhf0CGueILSWD33Zxbq7t3oG/X9HBk2Iomo0G7M7NUCXRMsNUyyis
YZN2UM63zD42PCrWQ7qxYZZ8uIglKmeE9KVeZNaB0iql10JxLHsXax0q0JhVTgtXhMOTyZvRS4ta
ezUkf/OHxnif4nqfO+MUeFiIwPpTacEqMvjZYOMLyhNduPehPvrud9mbi4nbWwNNLFAFQvO6AkFT
V0xoR8sKQE+i1muIx0zBhJbbDf1aS6Zy75QgXHN1aHOd/w9xAMf4uvxkgY5nWQZ+RqbJ/rURYvMw
mCwnaW5FqT2SnCvJtdZKvpVKMgpiuNyPHNsJChMNXvzhnPen2LmvayXVwU+B8c8/yFV1EJV//Kx1
qqYl6QfZs1KbqqXwPob7V4PTFhAANgFNXI6iY+tKif+6md5eAcr3PpF0Lwi727w12MmCPPaiMVJ9
ZcNBRFwFY+msanXxF5iYM+plDkZGoC8So9BWsW+3ED3XEnh2O/x2svIP6Csbt7B4Szy87RRXI9ZY
VnDVDR87E4+fpsYjNnxrE03/UaRt4cUldCd0q4rWdWz6hyBNxf9YLLS/Sndi0wr7VbAS4wZ3DVt8
2bWCiEMUa3VX3NbgWsIbEOBu/b7ujDc4oafvsdBfp7Y3Hjj+jk2fdfHWSMP+4W8JmDvE16POyqus
B+wbe+Ytfph4sJLlID0umdWAe5WIZn2OldhK3hVle5PaoBBkaQ6GfBSzxwxTOS+F9CdYiKY5V8+t
EN+xPWzMquW45kbTrgZLi++iSI/vhDD9XRryAlxfVKnBtyZ7qesOW51jWp9/Z01ZHijkN1UAOOkC
WwRYCHczzg/9ENmQ4ULJ1ycE28/6ubmqm7swC0G7gCL84e8Luhb7F3KDA7Jh29yB2pIL584v/6Sw
seLYmMruJtGxSmsquYuiBRjAz0tI07V6IrBFHW3DhuGHVLawozk3+3IKmddEtXGFpYslXMTEGqie
fjnEencf9ra8G41XrFl1962fdeBtGkDaVEm3paphDPxg1i6kWFSrDanne6hyQqUxdI/UK8kLsY5r
/QkbTbFHoTxL0zuTv1CFzjPWMLc+jxri0bqU8KZehhJflLxpysarMbG6AmSnuqJSrFrcNLmLeeJv
qDbnUReqU57TF2952FW4y2rjupDQMSuwcvNqMgtwMVk/Yzex3depPmLfSxivgTa+c6OSt6wMy9M4
YXHC6lvjNR56tqgg7H0AiVk+Jizb0jg0rA7w+sbvHp1s35uJNq3jCVLLY2xlV5qGvTD4hO9qiAMZ
R4rRIcMED08CxZJWyXM/aqHOWc602lO9s8Rt4YKnhi3izNlODtz6RjnAqQxrhWPetB6W17QbrWo5
/O7xX6QGkX4PJuD+zagO1yzjbOdaMbv/Q8faYPzAxwar/wXr39z+3Y1cj5dTdE2g/lJpLgPp4G57
B0j0M9CfGiDzCRE/iV/rl4bfB6FG2239r4NUjCeHXCRvDBO1Afy+53YCtQMv01jQUi/HKt6peK/i
4rf4OR+gpIt8s7f052LCJo/mSG0lld/7H8a3UyvEZafYV+ccxsOBlW1wT4D/eYi74ppUKGb3YdUS
Wv24I4WJpOmgi9kyLKUHV1Yoiud6CMf1IJm5y8IivEsDVnvRwNP3zwzXAceJMnws5NxlBrSnKQOi
S1dYVfzLGDmLl8Egr2K4re/oFgmgP+zo1IQjHbInQNudXW9oXbhSVanSBjJq/Uy5iNFN9bPb7OAq
MBNf+XiPglg652GynC2S4PdXLGMg8lcBWShJrUxPpXVHchTkmNRGQ3rjq7RQpclm4EdoFAWQBond
ETinZrwec7fR7svMDrYgCLuYXU2Fthe/HyzhHAGRqjfnuJUBAgRVqQDEfZBw93YpoQdY78MK9GOP
9CoJvOgr0rtN2pgUpDqVRH7sx84+wsHDZ0ZyXU2cXcd414PsjxtYS8eskiUF6QDAF1pgo8C7KrkO
YkgGURx711AQUh0k67ZdG+Hsn9vwNCc3RsaxMQqcReXNZQqnXEsBXOid1d/n8GMBlcOqA/M7NKSi
p4xVu5yYbmPrOio5dANRL7UOPm2mr3nAYUPhVVRHMKe7wZuEJlZmksNhherU1I1jdaQS7oXtQbjD
IqJWaoCE8a9WqoI8c1fZPnCICSRUI/XDV4eMdYr+5vf6AuQJf0lBZufRdVe4OMRej9dE3P+59KIY
r14LoKogyofVM7JBMCYrA2UzbzZU1etyOJj4yXohrAPufHb0fdlUUFYC8/x8wOJ8ucx8niwC7bO5
kQ3Y6aXyFaJMqs+lCR56Hp4pD1oXVBsXqmv7EeAVI8cauwPl/oBd6WNj4n0jqiCTr4pYzMuXeWlM
CxMWn+DfnNurnJlXJQDaXuF3+uqiHQi4f/rnMrpzwjHbXjRTx4s6diG9HpLGB8mJ4qNOAT66OV8M
nREWPu0+cC3sun4OPV9lB/3SjdPbr196ULWgPwQbmsHKzKpgMdYQ3GfMNj3oTRsnOjC99bHCbcEw
oTDnEMUTxwx2ZYq5zrmhUil2U+erKQfHVuiTZYMDg6CTuYDQjh0wbmpkUGtK7+9vL86/ANG2gK80
DFZN27Z04ys4f5B2YtZAEt1A/QE0LziznRjP623PRY+JpA1HjWxyl4lVx0+pC3CHBMT0RwAfKiD+
f45d+4ypRvBiGoFc9i3ugAELk4VMsDVkjY08xkqScWDQk67dJ30QzXU7OPhRqjDvrRh8mjFfU5U6
RT9+SUfWuxJ0gsfRKQ9NJJ2bCjiAc43awg4yt6otF7B+x0sV4PDYqTjRAc44r3gt6HYRy+2936TD
AcvNEKWGjgH2bFpIxduQnUuMJv7I8x8ghhTfjeH/KLuyJUdxbftFRIhZvIJnO522c64XoqZGAiQx
C/j6u5CrK6v73Hsi7ouCrYHKzLJB2nsNXpSEsprOfI4mUKjcad2HqfWGz/NpiGj+w8qa74xYwXPv
Ts9TwOR4BcNJ7317guojp32SUmED+D6TUyQjcvpXCLGyefff/wttGv1zB+q7Ds4GJCQQYcFWlACc
9k/sMNGqdMAtcSAMUuAn6IN+b3dtdgFbDIax0Ob9WrTNChZL5c/Ah0Om1/UvuceKTQ2JjCNW2w8U
h8WVRYGsmUt5hs7Nj3nW+Zqm4OFPmc/fYJ7N19UEOQATeoDkwm0nbB9M6DJvJSm1nip882/eHN5n
sdarT54OwFkLxnJVjWLet9MXKGEGL0CCDRdouD0DDl29jY1I966mYJItFp/MqgQ0nEixM6PVwN8c
66mvXfaUQ2P0ybYeu1EzSCejp0Ppd2OPc7ZmnpAqCch9kIy12LFsBLnDKYtT+LsZq/GtHmy5pcVQ
nKArkd8HUZPVLQ6hf8dm2CxDwRJgczcL17CqQ2bSjuazBGYiAfhIvegJ7q9Q56evkIZ2oC1Zzu8e
5OQgY5+1X6xOfydBK78pQZ76uS1+VFV6hPsg/0u31cYhY85iERKgnj0kLnMBnQBwjjpSNnHqzPqN
hv2xrqGkA70669Yjf2S6UUAFsGa0XonfnoZh0GrrB/P4AAiOvV/6JNKUeuXk1RD7QP+gYIXUiZ1+
p2nKE7+Ep1YJ65ZdDsLTjlC7v6G4TuACCD1hG7ojoM//eyodRY7DnDcmZj6KPv+aH7IckibLrR1O
6c6BFsD91v+YmruZ/5z19DufG3Jiop/WpA/dF0u6f6moDn76+rWEq/IP1Wc2cHKkfLIIVMermb+M
zMWpKnSifZN1xbPyvX7LZ7dZDQDRPKMugiyKYz0Sz5lafJfZrrWy6lL5vUocrxZbHHXaR23pExg0
8miiEC7eflxVwykA5nsL9PhHWVrk1R7Hr/4CtAdvN6YAY39H6cSN26bnT15e001PRHhgKh/BZ+c5
+M1YNGORQeeP4JJUo/61SGdDsCo7bBeMQkMx0FtauRKeRIo9QRBL7iM20/vgP2c4eEA/wNTlMrmW
fSoBHbi7Wf8O727YrKucU9CPD8RhY7silWMNZ8Xt6url3WBvewvofb+uQ3w3SPCYBsF8RPX1ZLqw
r2pg+lC20xreTBHs6azgMVsaM1mG+ISC48/2ky7bMNZWkx2cHkwDvJeuxlMB2PYD8cGZNV2WhdcV
w8Pn04cBSCN+aKHQ+cciG2bc6ybrXVSCcCPSlfCyd5HYbPsH4qXwW18ac1U7XYDvXusmwM7aQHrr
DtgDPAl4l0HwYwz7jVU17Ik6rL4iqRGbJ4NpSuiQr6KI9BuzIKN1dU3tP2eYeyCn4a8H8cXB0/aZ
Zkwe6jEABtWEXQctpbGFMrYEtDRi6772i2cz5gXFS4+yzdlEYTPXScpwhIES8AUitumaZLW9khqA
/CQsqy5uoJq7v8ed/PDhCH2ZlrxI3nvzMR/8j/vY51ozCghJAfjW3+tNH+ySpkdsk4GFIRB7oME3
rfAj5zprbl3B6y2ozlAum93iDLlVPKEBygCozH81H9AJi8jvRcIlYMOUEbYaY/oI+xNxDirrOGQp
zhtLI2iuVrMlozVQUc3Z7svildE86fs6eGrHmr3Cy6CfilcB24YnkPsTd5kis6lDdq09mAWENOVj
gPeEipz8acbO/glUIJBrZic7mLDyKT02VfHDROMyQ/tKxDlK+8fc56tsUGzT0Rzoa7/k13yY84SE
dfjdz/fm2QWoDondxh9ucnYswKAwNegDdp+qkBD5Hs27visKVJhCSLQueSzIvK9lBQDKPY9lTzjL
5TbwKL9HP0NhLZpHn5OXtUgYPiBzCjzokCEj5lrOh+vCHgWPYPUA7enmKZfiYvphFwmcKZX5vquj
9gPJGxDS8jVRSu76voE4ysQaoHWsHbKhzl+1P23bgvhf26K2YjnW4W2MmmnjQ5AOrglwp+lHla95
Vu546pc7XxL3BaZwA/AHTOycRrovZFhSSs30axSGcBr+s3CbIKlTrCZZjwCuYn81SlHsrHH4M4yW
0CRzld/9Gv0MzdrKK/snVeHlqBk9uq5wIX7IwOafWPrBIQuR1Xr6Majw5wS59WeAxoINV6o8DE3j
PoY9uK3QPHO+5fqnmemU4FthM4z/QZW6W9hIjEkDRDW04wADrXveQeMQoenLCvbr6r/3gfMZzxkS
XdhlBIkNaAMelXaUQWoNl9QP6kTLEWo3yCU8ZMB/PZgr0wgOn/AQR4gV0aS99Y5zDohU77q2qp0N
OOe6q2z1HqK6gbSwog9CNPzVdV3YpmFaRpWHku9Ak2GCTq05j+u6sjd+D/Jm6Pjjl47DBNmyiD47
yJpezIABZhOo/MS0tX4NBELUsVwQM2bgc4UZiEDhKmZPXBlt6Q3Ajz22bvRsohTKlRA9HfLEhKax
2u4VW8fXCY/5uGHir6BG2QEPSO+uAWtA/xD1Bl2n5/vP/pYXFxWiFEksDxVtEjrPksLFvSRB8BMq
FrZKf/ogYcV88OgzseDl4fKNJ1RwiYbISzrJrHftRzfANMO/ovFHXXPrR4BTetzgb/UCD9xsDRkD
eVauP+6hsJZQD3lCX0jxwDNGsScV83tL7ZO20uAH0dWTRVXxlnI8fm0eHFxWFXGoKgmrIrWD0NWi
GymgbqIVZOMKfZmqMv0y2NAwTgtVvyiPDqsJ+5GLGHUZO53z1kIL62KaBufwTVjWTfLZZ65mXaxm
oaOHz/7R7+21BBlrVf9eb0Y9fkQZWD+qAZ/1GHiRKIFoJvTuPSexgVgRSRSV3wTRLoxG+vmWwkvv
wQJjZXaD+Wa6yEh60DGyYWNCM1BznDuHyb3Yy7QGmvE737PTuHXZAKFHPIcEyN1ZlZML0TjUwIU7
XeU8lN/YM/Pl8I2P3F9BpCU8srGuLtrzPIhxO8M3opG5SQNyaMq23sAsokoTK7V68ISXy4J4+a6Z
qqNPOMIU28wjXRpzZSaaq/uwpabhGJWAEUOtNSt2mSWPPdhcaxmx8MFicFWGdWC3RpEHh8jPGICh
dg0X9elUhwvTGkyWU6+C/K1s+M6VZXST0YSaSO2s8e7L36yeZQ/gicA4YwnDwvZRhyyhNz7J4g3i
XTAYbGpnb0Yd1/3S5Xx4NIOhD1lA0Oy0lbOr1AXAkoTyF9kSCDh7lroU2KuBCekUp1Ta5aFLXZTd
wW146PPAX9vIKdwAwCJJ7YnxbSA5KoSAAX23PLnLxxCGyGV5iMIKFU/bFo/OZFdfA0iZxyPj3guH
QzBYNUN4mVEK2lhak9MM+eq9zihIvtHUP+QKm3jViuCasyBMRheEor5uY5Wz9pQJ0p7M1WcTpmG9
aSI8MdoINI2Vx1ogkjngYAPOW2Q7YL97j6uegERsJplOAFPkqlk6cWLoTm1TPmekwt8GmKMbQZ7t
NozhVy40DjJZFd7mEMWNwi/+MpFpgEzwY9dP672Zn8MW6py65X0+EuvhDTQRSIoBGbOVKuwSCh7V
AYoH04rUBOw54g3vfrszPm2t70AaduzkesgnYF8U/xqBGXINcwg1Iuk5AUImCxgBBerDHrHf6wOX
H8Z6jN55G4dL99z7ZD/RKoXv7RKS7q9sSIfLAKwLnkrND4qtwUfQCw5Bpxw5AmRkPgZ/PUaMvEu3
UYfCwyfBdDfIJ0DeL7QfSU8mCFvqd2Q8WhzcqD5Rd+rXMxvsncBR/D1N9XpsJKjEY91BsXuxfKpn
/12HVKycEJ4IQ8GC90mvoG6k3uuBKMBlMiTdl+42Lcqk9+h84vC0jBdq5joFOOZ1xMv+FRW57BrM
9aPp8hiQtA7OVhCGwgw6p/kObM/svoCjNroGEb/YmVEzL5iretuGKO/A+PWdMwbf69HB52tpilrG
MuvVRRc8vAZ9J8/Mhlnc7wlV04X7EAlGEF7+XgTB9maD4i1EGgHvyxMbtqrA2Q7Z1tzFTAwL8Zfq
ZwdC2lhm+pnXrKTTN4AXeyUMvAJwGFJQTk8BjtB93IBMAfOgEjTbwBnlCnoiw8mWyDpsYEAFYtY8
7k3fDDs6635p1qQ59CHMiLmbudIcSnoCJxgQCvpLJqB6MFlMf3F9wRP80uycaTu9SNuDcs8yAIKs
SkLbmh564Hqu0dz95Sqtv1BR9QkSwsVDQyvr2nDn2/1G/bKzFk89eDmMzudBQvYkzK0lRzDO5wao
EAdgPVzmVfcqNZH7P/oyS8DmjGZHs3aCAQGKornLVn7ogM27LMvcgW6ipo3wfYyaqx2Gid0K9lgB
EnX93UX8MANsEWrDpp9A6NzMMl2z39qJU4fDFqUXhe04gKVOO9N9RMvqqSGw64AWA15PoZ1XKLyp
V9vy09N9cijbndNPHeqwfVEB7OiscOfhYkZFFWYbkL6LNUBL6kmwvLx5HvK1y1TR6W980m9OUFT3
f1m4TX/2uH8y/7C5Q6OqXz/M/YY2F/cfxoSmAfj0jx+oQeECdCKnA7Ef/6S50z9/qD7sT1mXPcws
Ki6gA5YXwLeweUA6a+Bzefns71sbVDuRVpvPAcqm+swVhfsjlpv+siR50rgU5qbLI7F2nC4eLFri
EIMwmn3xAGj6DUiPQSZ2g20n8kF8Z0ZDj6SPosthDtAdldTNQUDjKp6hZ7lGNRWUbCDPxzXLWbjt
Z+zSU8UAMpBeczXNWKblqq5J/kdfGdnFKhes3EB5zXmkU7mGxliz6dymfQ065wmwav7D4/YzDJ5Q
oyIZVJex3Tkgq8kvHIIIiZmh8QtViny3W3/Rt+36xwh6rwcUHfiGB471qnL30uSa/7B9+uYjK/ky
QPlkE4im2TjcvdSqY4/Ur6pVBkLgu+T+xdEs/dm4zcaS3fhVB6xOAOavr3ZZp7BiFdPeLIJiSLUq
nRkAYCySakx/Dl21Cdt6+mORcHm61csiCTjdo+bw4s2XRb//pXDiG41qsld+tNFkrx2riA6hg+96
rbGX7nghvussWv/3GRNmNP/XPVLUib5DDO9+j2K0VnOQleDEf4ylJS6mcYCUvtQplytVON1a2AVd
XIt69ohpqC9gv2/mCSaQdG5iqGR1Z4jVUXjfdeWrVYIVCREG+2deHoQEH9m36Vvnq/TNn0m5Gj1g
o20oNe9sCxltszr8vTpaVhNSOr9XRxQJ9wlpDzz+5l0HGEIM/a3piwTHBQ8jt7zYmQ+u0DKQLxj5
aiT4zEKuV1Ql2Vo9TBmBysyTrnTgHe/cWg5wVOFsmA+DQmJ3xQelL+bI0ozYwCh4n2HfHRYfwZ/d
/5htzjFmdq5tKFO2sG3NOt/b43kqT93SeMpi6xa6GRhVDfAtEQ5MGR4f2N8V5c3OW3frj9LfmorA
bKvvIcETfPAG5wWa/H9EEOf/Dim97GwqCctME7GmH79L6ynCUeTRde3qJeqbZMYZ4i3LCueIQoC6
hz0AM+sJSm07M2p5xUtR6vAS9dIHaEluB9g5vnHgXQ6VUwdJX+bIW46Bnejl580coGzcpWZsGtJx
CB/abhEP9lI5rtygvcdmIl9mOxVgY7BnwQ4YUtBIH5Y+ElxRfiWTWtHC955MV4ASCiqiojrmywwi
hnn7rwWZL1YaYJGnzGfNOnegrFCrYMaOkMynLIWDEizpbCSu8LnuxJN2S//rSCyQkTvIFcq6Hc74
AOCNwcSH9ie9M8qySFtMq9aNxo1JWTqRyK8t8+K7Tu3nKCUOXwfcBRkHgrA4SfXjFnId1Xvd62cC
ybjrKIh1pWF6Gb2qegc3O9oOluWvzSwHx6N4AB333HowiC2roTnqyQWeHrcIJOiRJKQwfl3CorRQ
AOgtZEWWMLxGuNmhRlF41SNLeKi0+tXU2DxB7O13bKvg10hDPZwAa1escfgPD5/rZMsoMkLj2ZF9
B+AyDQDqKJrbgBPQNRK3dNTNzfSUijY7GUKD1YRmANbBaVxJ7uxMn2kk0LwTDs5+MQBrCOIc7BBq
lSUzpXKv6qGKM9haXE2jaVqcNCQ0c5pVINFPrX50HGy+TGgDuLgpC0clxGv9lcshmWE73BvjvIq6
B9PUSvbwlyPjNouiH6YrXXQ7/pgXpjk/qoWWusw1U0rkcvY5yXD+sOkBJ8UZEIIipQfT0N9X/x4x
01kwlYmP92FiZps+c3WfPfHe3WYhhZuV4scM+ltHc/W/hf+vvigfrBjeHvnq835SA3tZpuRmiUk/
mAYpCf2gFgP5ysUvJyQcGH4PRr+vTN9EcIQtrSAx881K1IChemkuia7zk1AwbF1WmaUwLHZQyJUM
qA6R2e7acDC7hY2ZuXO66hvGEkOwDNrF+i682wVD17qHzykmID+Y3Sd4tTsgFe1SAMRl2j3gYCNu
nFgF7CRAT6PAxNGOiD38c0nseEV4yvHerzIVocDagobTh+w9A74k7ptIP2gkUt/S9NjiiwkeoZ2f
lLMkK1nF3wcFmgCB/ubehGk/noDaIrcePhrYrNtPvugEJOu+pO6oH4VEXSZo4FBiQr+y8yBOe+ud
Uwiemr5QU/0YLY2An7aFMsfRRKZ/ZIU4QyE2tiBS+8Z5zY6wqIfb1xL2DaWrilB/h42qixIkeQZx
k14WQq4KycqGYyi05ZWG/Zyn0z1QtrfGUVg0AQYIUUt5cCBLd/RwCMFrQ8/2EZrH5HgtmgFqRjA0
m1yd3WaS6uvcrayWZjfJy+ym8p4dkb/6Ycb1Mqnui3IzUIq//zLDDDAQJu1rlYcvyFhWFxSCs1c1
PsGGU70BlSfPLQHBwYSwC4HMeoUqkQmjJRHBCtffm3C5BVQZho0MdbTmta1W8HCx361ivO+e5lZv
XCjpfB1hFZL4fFbXdMysLY5gIxgHLn8sfi8C2/S+SE3jfZGLtI7Ezmt5AZg3hoCQhgPhrquJ3FLz
VSe4jXoo3inw35ZHkB6q2CwwfRJqDJ8Lpqy5dKH2iofeEy9dln8XpJi/NEU6gM/cQYzP6/0rUlk/
qiVTGUZWlwxWJx8GKB1ee+b+NPOdzm6SzEV5a5bZcK0pJI3NACOkSqqxHeGQVVVX+CSxeOZQHmWS
RhsI3NOTaeSYnSF2jTojHX51mX4Ttr7SMHqYZLeyBWRC/zUHNA3gXFIN+7xA0LVZJ4qm3U/cBUcw
Hqn9bZo7YBY88d5D9gx5I+yUa9uGhNSgoQ/BLXHOQoZDnp2nL6JnBbjutP3ZEWyQF3DEP1aHjcfu
qxmAGH+sHroMqNXWngALRb7FKWp15l6qzs1kO9BBweZyALDCjk06pu7YAkq2v3cwiE+mOg0fOQ76
O0+EeocNE0rqLsN7GqCO52j04bw17o2ogA9zJ4h72R/NsnDuZhQCIed0X8j6abhEOY6tI43UUZVw
i/rDuLQJ5yvA/Bq8hWXvZ8xQl75+6bvvD/EXvodmsESZaJ95uV4Hcl1zGl7upg85/zPq6cqqJb0U
o2ivYmnQM8EmotW8elQW2Fs4W4hfFiXuOK3bQOOgl8HOoE+BR0bm/clMSxWqhsrzYHPgFX6S1Sqx
h8B58QX+tsyd9MmUQdx/hmYUKUt9GgsJMI/b4w0gvNeJVMUL6r3YWXotElAyZ8+VdL93cyC+i3F+
dWvn1wTHAp975i4kfLL2WqOWdZm6p6CxYdnyu2dgT2ObwfPCjCMyQ63dp1vYIFsx5SGmB0gM8YHJ
Xbn8JXwy/OqreCV3JoSFw599DifIXtVnrXN64315gKs2uUcjLaxdM3K8AgFgX+jk9GNOhYCNPOY6
YVvFrXSQzg2gJdcuOJuBTPbehGYjbUIWYvQzNKMy2Dhu6xcPLuw/febAVBH/zDFs+p0RVTJd5gpa
DtZRZHBwaMDWt6Su8ajO2Q58NL7jQTo+R7b60gPJ/V2V9EN20fxsJhDN+G6om+kZx7z7BGh/fdRU
/5pg7sAAyY3TLpWn/5wF+Re2w6nz121C/DtGCuD3bT4nmB8E4j9fHFdUTzhZQfe4tQAmLEsYQLhB
gZOZ4wOvASwfFPuXzmJ0NpX06/2/+s2g6bsvM3FKne0sHSfY9sK24S4DMTYWYG/iQjD+AzC+EO7F
Y3GOBoBSsbV8B4z/238HCDnwXPqn6IgPYHpkh55DXHhC+iQwjpF/qAtyIDmDwK78Pd51M6y9hgwk
F1vIA7gCFqg2yyXIeBQ1k+USidNhX7kstiHcsYH2Zbq2xzp6bhnUhZ0OBFcwoKF4vvQxgPlO7VjJ
GBWp6FlAlhcZQ//QQ1B2SARAcQV9NjOBaTyGEJ25OMvEtlvIgZknTmawsBzoMlLq7UyI2om1RlLK
WpvJfCRkRTP6EdaWB4YnOPZ+MOHo0iHLbkKIOotrYwWbemhQYjQsfPywHUTZn0zEZfE6+JDYMFHL
AnjQOF5+6PtF1w+p8oOXReN+RGJrxXIgj3oNlFKUq3qFP5FeHESDF9Hgva3mHO4yy6iTRQHkxXt4
eC/hXLmJTaGpoSD7s++7uXsZpAC1n1cCBWeEEQmLtQ0liy12a90L8BnZhulebMyoU/bpRgld49yD
yXA8TbdjVozAABMez9NYAsH7t3yu0aqdYcB1mKIe+OT/FLz97MPhMIJpCo4TNFQ/QStSD6aBjlR1
v/rss23nMvIwhGje39OQcIJ+wdKYvrT1543GcwkJjH8MmFFrSjlAsbw5II3h7+99aQ0phAxA0dkv
nrjdygcJ9UodQ/TT2bi5gDDR0vnHyGesOXsHejvbfXb9Mc+FT8DO8noIdzm/bjArOiU4ABcbZxbk
NrFE1p66maDAw247QVcxMSFZJpRB/d0eAL4wXabupvzi6g8TuS+SOf4TZ7YU3Zc+SLmxixqqVYUP
GLKdAG+K/JQxrW9IR5X7WXRebELTFJ4DdFETgpgXhvoWBDjQCchLfM5oM6ihW3iXJ6YP4qsaLJnq
pz/O9dF0OVBJP9f+AItc/CvmPmOtNAQZc7U2fWDMIUVc+dFGqPkhzKf5QfCqv7HGb06V672YqIJA
yI0WLTCvUmXIAGKGafxZ7oc2G84m6siMSmHRfDPzTZe0o2q1eDK4hUbRiND2y+D9sHTvvkN1bt4p
BiKoYHWKT7sDFiv06F7KcHRXo+0wOGeLL36jrAM8GeQ2VMWYSHCokgF2NIk92xeusVOAkRqyZV1D
PgabQ2ZTRE88dKG5oOavsyXabeP5AFcwPa+Dpht2I7S89mkrxbGE/hNyCA9wQM93RGbBQ+anUArC
pnqd0yE8N5H7opoQ+PYOR4wIP0Rkt+W+hWXqOtItPeoGNPzAa0+WfNBNCT448DzDaqklqU4HO7vM
N4VbFbsctrjbWpXqg2ZTXIEAHwNmFlxJygBZJKA8SsZRkaT2ax2O3VcLxriJXXnkXFm1D1BNxpKc
LmbkYQNvtrH0HgsBg8/JyW6m8S2X7GeAHHDzv/uAtCzg7+Q3gGD+3Qf9Hbj4WGW69yRESsxA1rpI
MZTlxUQEULYTqtuPn4tIbUEZiKTg7/5eVEAoMLHtMN+avkn6+Sll0XHwgNGI3XaqDyiJ1od7rBbk
hYlNEywG1dlETvWAAk18b51FV9MOhwryBoMNGPcSO4OHZrnCkRhT52W8NatM76+lpBrBel80rJY3
kXkzZTnsuU1j+j7Dz75/zcvNu8wM3y8/xz9vgS8ruH4mvl8KMVj7wY79Rb1zbLtfDc8cFP+WJg99
Bqz9cmmGTae5+uz7HCh4w8v4c/jft/hc/Wvm0DdQom3GJK15rDOfXi0g2p9gFrsXRf8D8MH5kQwO
HAUGKPG0APlsBlukT8C6Q6QFWZyfvvezykaAHjQXCZ7i7IrnoLerorbazRXzroOG6p7iXfFD0l3u
2vnPWoxDTKxUPFld1W6hoebtXat0HiGc5AJ2EbZf8ymEHVikdn7Ee6RrmmzlT3KGoGxVvsANb+/3
Fv0AbYxvaNYA9acDDQ+wCPXiLM9e7B7fzL7Nv3WoA744g1iHnnBR7iy7j2Iu1mPvWS+6nesdt3wA
40N9DJpJH9k8lMfGWzuig88HLDbweyPjgUSlXLkBhAR9R+75nLv7HjZeEEpz6mMVuO8L6ME82PMl
70hxEFylL3h7TlsRdAGkgGz+Ad2ia4M/6C2H8AybvOCMtClUA7yyO+Dht5WVzkEan1fQzWjXtUD1
HBR6MFsBLoOuVEZQAANiGp+bYj9Z4PSFugeoltByj5U3q7HBcp+ww0lzJPqBwQ6+DViUQ280ZiPT
p76ow0e8VxJhwXfFnsKfc5ZfvcjyUEPIE08XLyUcYeDFpdeQN27BJGzKs6oyfU4h25k0OBh+VdQ6
pryXrwFIlzuZKrWdQxzhBwDZogZ1dcr77xUwCTjONsPVtVDgK6ccplepbb0CcXCG8EB9ckrUVGGW
5UGOHrlVoVn5TqY1noKQUBb4wMC6OVr5bJhXtaO2bT3KIxhnDwLaaI84K+Zx02VwuAepb2WjlPQ4
2F60Gv0ExW5YzrSBu+25F50Dh7wD99ehiN7QGKInwT5HuSxh2SJKORaHLoqLsvOeKB5jYaHkYciB
p7YqsmDqsmqvXJcePQICEGpFZBdY4uDp2k7aoIojDmmjyJH1SpVyPocBLw8BNnQ5FIwtiMBEJABu
bKTpW19XedyJKHzK91DjXNkzQZ6/ibA58QXSvRzQT0Ld7ZRPL25fyye59zW/Dl0gNmLARtegbxjy
TpugaLCVn0EAagR2YZPzCJlR65C6Lao7cO+Ii0p8FcKF0FiU0wO0x059Pl6dIG82wdXqFI8nAcr+
DOD+ySFJlub79GefT/amZUhNmKaOIJk2dXM8KZrHRtuwrnTS1yLalYC17HwLTk9e6QTroKj7pBqC
D4IJoQNhDc2esBPqNrUzqoNpnIhX9ysTWlWgDrBO/zWaRQVEiz9n/2u4RIYONX8duzhTHiD/Gx1w
tJvkPW6l+sb8b2Ht43PAwqTMeuegIB5wmD3m44iO/W3JXoquSmMAlr+A6hIXoKMhSba49EbTGM2J
uQTq+QVeStWGVaN70HngHsIJDkVeJEfg3/YpMNMxiKXIkOhmx3NhbTkM7YAdpriDgsR+DrPMJmqA
Ia5pDLUiK5lCiOJGsp8TPOMBNMJD3M1Rph7FNdAwAsXXhEBacN80gbSTsYTvhwjV/Seg0TqISLWf
upe6kuMhyvQIl0o0EXRwa0ZhCzzIQ7o05l1jrhqLsG0/IYUZBxmMCbVmw4Hkuj8gCdTfrwZ/+F41
0OQWTRDXpMBfoF5escjK+dsJbwRj2eFpnW5maGbDDds6NBNN703KFV9ZpYe0f9H6x3ba+xy/mPn/
s7361Qead90hzXKAG5E8YAPUw2L40DrS23vwppGBLXBGC1HNG9xerj3STwebltNBReKLq2DdK0k+
oZgBj7VNXsvXzI7gE1J2Z7X8Yb3ROgY5B3AVOvNhFG7NL8YC105kJYD/gAAhREi7+eB39XlC+nwT
LnbKyFdA3d5u6TbMOTYkkhyKFHpLoqn6+5/p143wZzJX8A4b7lcFhbpM5+Lcl2oIfrYNTLQzRRdZ
u2betIF/dZUYViWUXePZYu3BNJTU7aGHfOF2avI6RhELe3el4gxyVAfB0y+jSq9NDTxgldVQXYUY
J1BoR9qAnpbSo+2Ph4yLW14DheYCB7IH2+1Qg6IX26H/0QQW+F7jMMOlUl5VDrZR59nfMrxPoJeq
jwLl2rgdM56wQFKwPSiDZPQpA2X8VhcttJgC7Iiaqmw3HKoHSVaA/wq5Mi/JgZsEePF1clKxGcom
X8FFoFlnfu1AukXDxBSY1cyq8IXzSmho0a+FhQS4H3RPk4Iw9QiROiyJ0qRxHBYHc1duIKqJC08/
sRDV1XEagEJfEmBLcbXwg3LThBT0+omsrTTsoA+Qh/EE3P2m8521PRRi0xaAV0Y4Vq3wpYpQgoKA
I7DIZNNGHTYHPuisLGJ4SYgrQJ985RKIQ1rZCG9RP3+E943VVFAWdfCdsFM5bmUPrGzhw/OWBfh9
cjYj3zlC6wxP/FUxO/gte+xl/oez81pyG+my7hNlBLy5JehdsayqdIOQ1BK893j6WUjq61L3zB9/
zFw0g0gkqqUSCWSes/faVJky3O1JEOIKccWO2LvbGMMCcqz2bPnCggVYHmAjZMfIj3ZdFhPSnfS2
Z/luuk2hesMBbsgGmIt5g02kPOciuEJ/Kr2krsHsB6W1yTPiTgM7fSMUE7gEcMRtDPEMDktgPUZh
uhlckn3Jig02iRO8ZUbXbAcaP4Hdjlcedg98h+pTHkKIs/vz8lhd2Z37oYxjuI5o6Xi5o6MdYdWN
18+mW6mqX3snU1ZtC5EN4TZWfAtGbtKk+74nasLu2o6YvepahxH+Zh2FgGs89KTW82B2DVw2qeZB
7vpwu7TZ8f2sALMUj1pR4lCoG7iE5by3nMzcpVa/GQetwQVj1CuaSHyoM+tkhhH/riKOn2bQIZ6m
H2aKh1s2E9dl9X9uFl8yYeLFQdV7tga9Qq+SJXkyT0j3Ox70dDa8oayXXjyIsFSJfsVTh6G7931Q
kgaqGINkT5wcUM2s7IhUV1l1CQ8/d4DbM9lED8zjqkT9fk476ItqjIOFv387JX+ZZQXczxE6zH8T
628W/cJK75zHtH5lM3Ui/2vCNd34m8FRHuIYMk5JNJ0m3IuRgpLG4uceTRXJe6li7UtiZ5u4Irm2
7mUM1GDVa2H0TOayz/YnNfcOttU1NSQTy097iw3HWFvsz2AFuUc1irw6pJIbu75/AVcjWNoBuqyq
GvilCSoRaa9WEHgh0g5guwB+UKjaymFZfBuG1yJNU68c0nLHgk/dsI4avLo2z1ZKaqBpz50n1PrH
OLFcgVTpn3gaXePUrIibfkhiFsdmO1S72rTjk5UqtMfDi+32DS3B5Fz3pfMQjsS66XUb70DJt1TO
0bDFfmJfqlnhrk+y/DoZDHWTFqyohj6DL+US5tZ2erlSEcBtxxL0AGrcJxxHKir5Yt27mb08uIlk
TOzKq/qUVIyKmCpKW2s7Q7OH8UqstM5c/lAxpKH8RsMFCh+ZshtVa8iedPmcZITFr0SC9VVUNkmP
81Egl/fqwvLmygk9MRv09kOay5pDWY5Y9PVcum9TovGIVpA0BHO5HSwVosKsr/2Zdm2kogotSrKO
ixGtIXpoL1AIZE94yBOza5ZgxJEjkGSbeAOlG28a7PE4ZOpNC7p6m/F4fgBWiqvCxDHEQyC8BUHx
GiTWuc+na0d5+Tq747SHOu6q5bD1nd59NMx+l048fyCT6RtihpbgI7LWJzHpK5dsdv4+LEXzypq2
tVI8I/xvNo5edetCdN+SPGu3FlLXbZShuNCDxl4nITZincTvVcbOiX8INvv+rAxolYrEg1NMJDkJ
4U3ivM6FIV7cWNzQSZ+0MrUulD76rUZQ4Dq2muGqhu3WSUr1RALtcO3aaLhamT5cFRGYRwtz9pDk
zCA+nQ9+UXqgcuc5ExiUXO0KDE+7Zlje1o2iUORdDrlpH8cpbm7Ygkd063P1TiTBuGrLqnkvy2FY
dXrXvY8Nf0rX0vt3aro9wslgfA94Zq/wMeKGZEeCs79T3tV86pA70NwEadohaO3196aDgbl8oN+N
jCoSZgv7HblUsyLLwXln+cHuh/iF9diq44G9I05A1P7v7Hf4RNWt+iVuZkSvuhF+gYvFgtzP+rcy
DFPPTgbntY4Ewk5lP9Rd9Wrl0ei1Smu+hIRzeuYYkC+ScVfGzat6tuvn+7Fp8nU6WOYTFjh2gIYR
oMC4aDHSYLVGoY3bV93Mta09uNZQbQMNNyhuxGA3RvV0cePIgIjSTufCrqHRFQNOO0Rah9Zu1GMX
9tlRlL15cBAP4K9y/L2Y0vDcWnG6n4ZKP7aIKTfEoXlVbEKSqEt7repY+YkQjQnwbFKSTRW2sVH3
mE7KrggagLU10VLt4PqL/8O80mx9qZMw3MQzzP8gAmQ7TYpXGAlRlcbJioxzD0KeXZD6o2/0N1S7
v3JLLLhBuOpadUhYP6DOzdZjhZtiZCPeERh9msPh90ufiGPOn2WlT467pnN6Nt1w3NX29NaKcVib
PoZ4xxmNbTS0pOekWXVid0KMEvYK1VbHfa65jjeaCqAxXRu9qa97z162ErGpDwdjyJ4M9wPuEFgh
Mf0Me3bmBp/XUOw7EcQPdZqzmXDtdx974qo0ze4VmjJ2DqQDu74mjjOgpCtqDdm50NmMN+21j+Dr
BG6urWx4+ysK8XwJzplGN8T0A2jGTvKuoh9fV252MF1q63rPDTXKwnCb6cU17NzoaaLdvlLT8K20
G4wHK32Y0dt0xzIS6j4U0SMPrjXW9tFTJ5hWmlL/gourWjCKRdb+oiA78DRvUbkpEbHFAZjEbFb7
zZx3pMY19SnU7GRX+Oo7o7cxEc1GUAUy4Seldro1S/STgkXgvWszLLvGtHilAMCWUm/PFAQdSqD5
tu5htmrGh1Zk+pb740sFItnTsni4dHzgaTsSS5f1087u6uSU6QhVh3LAJWkNr2NaWbvAB1JeR/1X
pSkoKRjZZgZhsUtHv79ElAYsH9Zjg+t1Q5f+IzNb/EB690rqY4TCA48/Pj9Ct6mPRDyZRFluila1
N6nNg7/qfiZ0zDdoUOl2FFb40kA+SpPIK5TefWDvz1YNmmzZ0de1omMcuvOtYCVtxf0PoXVLoFhC
YpLfrUCdPWfa99GmaEYvnBXn2H082mHq/OXiSYtFHqBkxTiRB0e/UROMTmPs8a10ydrKrGOrTT/h
4Oq7ZFh+IdECRbUv3DKaiKKnOk4PgRtp2yGfm2MD/hrRnFqzgaBWkFXNQKmIEgUxjG1ijfWDoil8
wCOXfQd5pQ2pBKTIIKjuDiyE+90kT8szNaYnbVM2QOSp9DL1/gP+OCd/ipYpRyPKpp1l/0oqn5iS
TtA3qR1PwYZy1Kc8hNuANU0tFQvm/eCVuNO90g+OahhbOxgGCU2sp9C3rmlvdl7Udsi48rLxRtqP
r1hX3ZXe41kiohlqduSJJOdmiVqI+s1O5Jb9IyCLlVZrzYOgmNcW5O6d7XfPcxRB06MItUoanX1+
OZzKsF13fXejvVauKqvFg6oiMLX07rGbMx15SGlgJGs3YXAIg6Rmm+vzW0mMaqXgMt0YWZJtSOi7
5iEN0SLleZWWVzEZB2Kd2j0h1OgPAGGsfT986TLhepp9bPseLmP6oqDKWSdxUEPOG34a9Hx3/Qx/
uFJgf4KBB+uAtAnE8Qarpu4VIzIHIaar77olUprmNfJrOnP+L3/I8xdSv76xv+t2rMS3U0CkWGjx
XSzL5Go1enNoaWF5rmVtel/5YB8eek7WzQswgs1u44ANztP9LMTg6XFP60j351VW2cGqDBM+V/Vb
YlgB+6fmZz0UqL/i+YUM822Sv1dFaHyDBXqx6kpZhXniZdOXIMuKFRzMCLBG8dRp5DHYkf2kj+mX
Iq92VtR8JKP66nftzzxlndoF35Ro+uVENZEdutvROYCWyD+ZcnJU/cE1o0NTdTvF6uZvVfThh37u
GVraez3/FkVLKUXkarVVK70lhC3Hhx/91YJQpHFVtJehr4iOVNIYsWCVebk7bNSoadZCO9JHyBIf
xbPp/2oWbZZpYySIExxofUfljU9uZF8WNe26ip0WDzKrjx7JhjuTIal3/lelHXSSJydC3bL5a8ov
Rk189iPdrah0dztmZXjzR8NEMUcajLUGLJO+2w1MemvwVwbGuZ0xz6/CyaKHxUa6i33BI6p1yRIM
3B0P3m/Czj4KRQ9AWPvFU1AnPyAsjWQS1ulR08Xpu80NguWDXRwDWn3QVskEn90+9UihKJs9q+7k
kMAlGhxWXgUlNa/ocAOU6Pn3oaLzlRhdr9KJSiI3OeP2z4YqQn+znSm5rBXN0Nd5YYxX+U5vKbfa
+NWUocBX4tck9wHVf/TT/BA0pb23LGuBU5fiqhf8VW3X2popv8gCotW1iibzQlsqX7FAAuQ8IZgz
U5KE5KE+K9jVAyvda2YT3kRcxBhNQ+sC3zRVH5BFg3SClalAfJjrjTW1/J8y+mvPKAk8uifduQ18
ejzJDKh8KlAi3VMp1CxB2t6HF6XnLmzMaXp2YgsLD1ZWryDP64Jnf91aYUQBfYh/KhjFWK2H1P7U
APY/0Tpg2v2qoBY40ZCifiFWrRubKynWqYOsPk0JbibpaC5cpzp1Wm6upLJHiSlUf06WZ+UhC0rP
jGF4phRyl8bwEhMX1Nk6UsJhm42++0A69e+XwYd3UDdQvP4zrOmq2IFVZt06z+5Dv7zI+UskNsJm
bCsqRPKV0mm0CqkUcoPEj47fYXpvdPUXrTXngTgM96mewEIsw3KW5bCEqJAiyVkO26yHuTHR4pgE
Uy/DFmtI26Xzl+CRqxevB6s9FFFDlVzSJDmx+mTfaddKcilQycqTiNGbRzm0zKBc1P2esfwM4iwO
WPZDHtWmfZMvWvaziiO2klhrxUrh34SI3Ajs838mZDaos5lt14YlFyIVI3XGXTiqASCH5RIaq8W5
BzIhL8lLuGMEGdBIsuJ3VlXTc9lO9VGh7LLhszV/U/1LXU/9V2BNzbbS5/CgmsH0alj9RZ4PJ2Wg
LKQYBBk37YPdDvZKnsBE8u6UzaUbEXRMboWdrEnoTyJw3gk3/tL3bribY4Um0Yhi0s/D/E2P6vcm
F+ZfcYSKbzb6jwIy8xoHcXdOfbSlcCYLqAKeZXU4MmOtT2gHtNs0NWyAW5wNCvK2zLS5JJrfJZiJ
IOkD59S9ceEzGGqYXFHxvJBRuhbIM5+qRTlVqNhnlyPpK1iO4FJrT9KB8PfM3xora204S6RPqz8Y
bIEoXYTaKahsraL30KJRzXT1BD0LDPZ9cDmvLi+f00m3iA6RYm4tnFAn1LrWSY9UyJfEBjU7SujP
8gT+w4Ia4zIn0HLKU8UcYQcfo5k1VjU4NsD5BDyMauce+Rn6iTJ8ZR71/xxO+CsAd9rbpt7btuNC
mRuQk2qz6rnLoXzBppYcpyL7+TkURATh4Bv3IHEYAlILc4l23xBdmiHW/M+VY6OEAIY780An3b8p
VP5vs0OlLnJJSZDz5IlkInbSnynDfItBRg4l7OfHJIu0CzjCdp1RQV1rYR0/qHDIH+S7MYIGqTlT
tfrXicma8zNhqFs5TnxAb9ynNOzBqxw5kfwhbd13xsrv52yVK0FEeY0f//kiLKWFzwffrOvGn8Jq
ii/5OJub0umbnVTzwkofVxUOnIs8W4W+Z9mifynmRnl04K9Gi0A4od5/DPolIwTFLrs4d9oU+PO3
1VDV214blLc2p3QamYI133Ko4LsjKM2MLvKQ389Z65TuUR5NPB6t4U1Ne/WxQjYiB5u2Li5xA2Rg
sl3ljQ3RcNCbMFh3cD/fIKj1FPnosBmO9UNzlewla/qKf1D0K4CmspcknDL0M8Zq1kqroZqivxcF
el05V3HAtSZd5GzlXFMnSlFe2ldhfr+UreXvS/vevF8aj0X2YremRQvZtrf3uVRNMMLXNCGXpnFl
d+qL4RMi5zrjQ7EcQf1XX+ZsA145uh9kufLKLSq9ylO8NF6BMeQgL9Y6JFXT0CobeTbKw+SIp5Fo
kA4nXkCJ8MHWm+tQDel7lqkh8t/W4QsRtGfkjPVmmsf+S8knzQHp8dc/p5J1/ntqrzjVv6YOU3dV
y2uV7CM4lCu1C6obOjoLuVDxlzJGFZX2KdiwB54OA3GJH90v8qmCj7IHf5WzplnLSfJif6irGx5X
62Ya6R8X4zOdDnJazT7UjP68Wv5MDQf4Sl5t1lTs+ioRnj8iUmsEQBA18t2bQ3iPN/j0l6tZ21lU
un+Omn515yL6qKE7LN6a5kHRrWjlwnVFq4HHSekHiiPzoHnycMpE9GRaxf0k9xHzuU+GcQUTHB93
IGjhypDtJH3ActY8WK5e7Y1ASXGtaqPJHolBbCa4uny2QJLaJsem2tCXqgHPcEyOqwB67rleYizF
kBJyGbdiIw/zRsWvHKCC0ZYETGA0zrOD/WE5kBOMkiod/b7zlDfN0VQU9tc4iN7bgIV3UxvaUT6g
LSzOTdt+4UlSIcRrtZvC7h5CqLgi2Ndf4z5+42kmcO5ytJwzcl+Qh2QmhypLmnWQmCv+83+S7/Wh
jarP0l73qe73Bk+wVDlOzRzuMuEYT+YEPzkVXfND5yaj5s2tbAa9+j7E482w1wF33WSVa+twoDVJ
o5lybXZ/I/plpKQV8t/mKIMdb8vWJeLRHpR931B6bxaeS6YZyl6pQKsSslCe7v8rw7J6bii/ap0i
0bB8V2cj+I5rLrjIIYIWww3lEjR+y0nNUtQjnMAZFzYXLAamJ2g9KysLV4LC3ddIXWzxWZOf3aQN
bk2W2tTAw+Y7kYGAVEKCs8zO2dFgN3dW65ZveZZfqGk23xsbGUBuCOehSevq3LJBXleG251AWUNI
XIwypKn0+0ZNn/ouo0Jul78GM98XWl39UqiX/fPNMkeOjLwZbOziIgCDZ/uuuc5Ksz0Uy0qL1t+6
KkHgtQo9hQSJ2Ep+DKY+ttbxEHYHefjPadjPfk8bm3ctcr8MrTmEG2VMEsr8BGs140CtRLAD/lvF
L9/ZbWCvDRWWqArSYU33oD6QFQ1SMc21x3+944/3e0zPhxJqaJjeAhGQuh2UT81C2F6OGl0pnrCW
aNjLNaTYHQKbkHWO2MWg3V9Y9JjHFNEBiE3cF2E9nbMQ3Y2UbbeOL/YpWsubqpE1EImEqnY/o1Hp
MNteKAltAyXMb5EyJOdEKHpyyZdg6WjKqPu3+Mt2zcR9B/IDzqe8bCNEFmj6kGu0yl4MI1ud0KHF
PqI3PwOOile0pa1ymq4tNh/kb7yTL+xrxq1VQhshTurPE/Ls2OBpVNiS7eRh6VCPlz9AHwHK6tG5
6XUNMskAFSIKoqdsLqdTa+2NiuidVT3QrEbv3K/4evrXUtP8axvk5hF5zVkOyZe+8U1QtGV8rYml
OH7Ole+UeR7X0/K0l4dImdw9KPsQ56njP+Y6cd8DG8BuOYroeF87FpPynHzBsFIedItC2OcY2qoc
rCEv8ip5wqFkQ0h0VsEk4SeBfkgf7D7fOENBjavXH/gbKE8zmK0DIUI0MMNCybym69hz1YM49IBU
nwjTdcgWgHQjz4Y4xDeZJpTNUn3OvOXnJVrYPxBNraXCBoXV2Wc0tQ9inG18C7n9mKoCX3ASIUJY
DuWJsfZLLvTjjZl2beyJ0HdXRojbPmjTjiam4YMrMcaznO0uP8siW8ViCbL8jCgnEAbXRLLFIioI
4roORs+3xkz+30esfRAvUEuRz45ITNG5KNyRXHlhk3BaAM0gNMJZ2yOkhrUNpIa+YlFfMrC195cx
az2esv3pc3ygA9Cvy5IMo9DVC341TG6LiYbG53W+Udu7MtO+fg7Jd/cfE28sYxvW8Odb7efn/kyO
WNnP+/asa4LglmW/SKHvQ2/OTZWSRGDSHx580W40FdaPGQ5iLUMboSceqDn6+6wcZ+r2IFGNhKCM
hojQnTxMIj+nCaRW11LVgi+Tsx3jUv+i45o5m6Nd70i0w6q53Op5YL/cbwTo8/k/BubYXrPUec0K
zTpXhhU+myZo7T4d9VWlR+EzigO++1Sr1qoRRM8zpet1HAzZLoJe9BzVRnQjkXITTSX4C2thteBK
+n1Wr+L45vMJlXPTFOpN7+rdHw5H5Fb9Vg0waUiH478SJeW9vc4+smCyN4Ja93GETXtpU0fgswKk
mWXhV+lbatHqsE7rfyRDT2Ug8q2nmLrZDkTcqW1in4Ac13w2AEUexgCpWrJYoMfF6dbqXo5M8FmO
UMfPPYvd7yGbIX8Ugf5GQW8IpvF7rI/AUfn7XZocmE9Ns5623AQ7nHUhcT9/TOjbWVyMgG6RUk/t
UwN3wgMkT900CPrkkF077MgPs2OweUSF8INYkDXej/ArVMVyQ82pP2GmCNdidN2rDyyI1YlaP4cs
6vfubNHanVTrderMp3Iek7PTsgeXvHDN7vqFLKbsJFJcvvxPJ+5wcRPKIh1ya0uCC3xNXWlXoTIt
22QO5Zh8J1/EgqpNA0NBaJ5zt6eZ9RYvenTbMpsn+ZIoqifKKLp1Sto+jX3XHiMbNZc8KcfsCl6N
ucjKhe1/BIY+ffX79Fo3pFGQbxadcK2NawyH89ewyu/jziIQSRrxe9xhfrvMt5bxbBmPoaceMrsF
ZeES64EIzL6WiajfjPQLphn9SzhEJoQAgKxQ5vGHan2wTaDz7czlUBndR6UM8vmNmoe1dhtqlNSh
w2dXq4Lnn5wmfautqZy3HQ7FA2oaF2GMGNuArq5jnTHFzVT1SoC1pvatsOEN1E1m/zHeZsp9PFK4
fujRpVu59SBa1/U6O1E+HNGd5epaG1q0jsHwNdMr4DBaMdyMTun3k1WThGwVl8S1Tf7vOpQYwMTN
Awov65g55tUwtMFEDNMBDgB8IMdovLGA1psS0oWSRPjUSvGXzierfbH11nzSBhZpXdfe3aUIM5TT
pIjYk9vTNPPrbT13Br8r9qG0/iDP5Wl2lod25mxVs3YvojWeVb6L56Z047Vo7fA7SAdWTrRk84SW
EgBFGk3FELwqhf3oJFX0XdFGa6XYo/mgpkX02ymGw2vaB1qrb9gE2eva7im8KKlRrmDCiIOqOPGT
fKnds6noyKfqInnqXL88WWr/XZ6SQ6bdLq0OLCcSgB9qgHNcSpncYaDgyzEJxcdU811VKwfvCcgV
NwHEG40T1QwoK8PFoRVRKpO/v4/NBV6BMIqOhYLvOUhU8/Hz3ZyVhGCMpfkYsIRdz/CUj/GUXSPV
zICmuOOm1Ox4jTk7v8Va8vvFxRJQisC6yvEFSetpbu0D7GJFGsWJ+jj1QAuWpIytT7bIF3cRxi93
nM8ZaTD+nqEXtfElKYr7DI0my6polFOf5aitpWPc+uOVnfSwVQnmQMrcKedyMzWEM9/J+rM+BYeg
6z/q2dSvkqp/h/GnYv4JOqbbk6ur7ylk/IQP01+apNm0li6KTSoEYb7soqAVaGAsl/VjqxK2pGaw
D+Max5it6zcDCv1NW15I5NmJuOSxTOSqT3uJJ2/daTWODObJl6ityHx0DGAwyxVyzBejgXMdL5rh
I4MER8H20qfUu3MWJiHVJwIChC1W2aT4ZzkmEYUSW1g2Y7uhND15ckwzWKpkllF9T/r2mxOpyauI
+H2kw/QewA4D8JX5a3ko6FhTjDK4t5ukzyWzKI6NFvKQAQznYXDI4ek1A/tYP6DnMIbg5PqKpkDV
O/v76XqcSLJBwIE/Gy+15m7kGkHEffP4OfZZtS2WeU2/yEpl2XYeF4LFcvy5tpDX9WXtrFtFdW7y
3qW64mpOs30xljtZ4Q4GXsqS75O8m01m+CDPyrlhWBr71ifNx0amgD6FBmzp1meZoSFfsuUwQYHn
AcIc1p8nRitr7vPUfpw3fQcdYNCGDjQWSPQFOhUmghbC/ZYZVhG944a1tD4HtDzdkj1loVtw3X17
rS/7cdoK1WWqm49u2cg3y0tWzSuzaUoIfswPVVXHDmjtYq0TuHfQ/RPYEt/mOf39To7FyxjZfsYm
HsxiOyJB/FE1aIIbdwyPZuWGz2xfqjMC9I9sCVS0zfY6mIrw5mHgnulyH7goNBr6QQR81HwUoLiK
t5LzqtokPplBOG4lFPbzUEJhsfjbm2mkr+m2+C16kazoTvSP3cIgZzcFbAnIzloeStIwyAA6Hemu
kVZ5nW3T/FYbqC7cNp27VanzpTLRvK1pVKln+SCWj2RLNzhN3/8nS097RZ3tW6TOzkMlwuQVgdMd
jmBapY1ATKVPLlkJNP42plDpdi6sBMIk7xe1ave/umgKcvXU18tfsAL4IteWAVKigzyU4FcxJr8P
5dlw+sdhUjmUF5ZrE02gjArit4y/9bp0YCZmi0fbKkgcjur5TRGmjT8J3YkYo2xrqHNwyAS7S7fU
66dipECjupBXjTkIvhdsMXnE5BZbEvYwBtg8s3hyJ1YG7nLCxbwqaoGqgqL8DO/5qoTqu/wTFv2s
XO15eu+xKLzCA//3uYmZYU1mXBDZNDPNhu5LiSnRKHOs+nIxP4QBIve5Vw6SwSXn9ARW/o9jztLI
kVPC3mp3/YDOMVzPkQqNOauIcHGdB3PpQsl3SUQRO4/R5v3rRJqklw44yelzvEBpdjImMnVhZsha
qqygmnpzhLhLW2Ep28YJyjIo38NeFmpjzen26Hh0T14wiU59yCb9OOdJeYToPXiknoBHt4LwYIrW
fCakWz2wb4EvtwQvFksyI6TTUskq0ECM8Nz+HiPcI6tB/R5ZHqrE7Ec4gAFVoty90OBOL2k8EAaY
00dp5ee/1fgdL1Qjq6yiC51NsF0cyaWsHG8T5T4uh0b5df3nmJwmr/r7Z8i5A8qq+w8Co7NBh3ND
XYtyN8p/DGzDV6SF1jQ+h+DEZ3PeZIaoPpYZvaM/3GtitdpucKWNF/kSFfV4CZYXeUjtexebyM9H
NKArAxE5EMRj2WQoUhbiXr/cD31UcuEw3YwFuCeHGXEye7q1y+n/jOiVswPOQJkYmxMrpA7l373+
opSlvrexZa5keUZWYeTLaPpYdeLu6E/uF3WYwlNpUNDLI/f6+TzR7HTt0xwnaZDWoXyhKbROzeb3
kJz694X37epy2GgIT7QaYVomRlIVq+mmNQX2QDQVWzlmDep0w3aA/SZp2c4t8+5tWxtlja6wvtDq
7+NEdkQUsmCvFPWVDk1xZF8VbWQNahlXO8Iz5XhipxHxqRBD/jlfjmes8m9o5OJVEirnNg2N5zHo
1YuY0M3LqrclDAh9rp2eAcBprwoLy3vRvKaHDexm3Moq+FxR9xKpAmwYOeU9eK1vjoi1wuv9yCQr
eZ1ZMMXFkjDkVOnT/VZNctkr1GPlEWSmWP/xjko4YPNqM6qyIjkN3jyqynuU5h9qrMW/rP5D6dJF
4oFMLk9j/dugoeBIR9N6abpCrIve9a+CeFzq6G68KA10+qlBhTadSFlU4MX8i78MubbKkpHezDNS
tV4130I39rfEWGCKl4dKkqzdzmkO8qwx2Es6r6NdqrIw3xbte5nV7lPvhNpL32oreZGi2NlDFphf
5TX4n+YjoZokv+HbuLohrEY7869sZat1PzRQ9TUfwbwcVFoI7nFSP8gj+QLLz7/Kd44+nqq4F8fP
cWPMNBrS6CRqtPImsvF7PJmMLJNZZAG5d0TbpH9knJmtbu/dSYvvGWfIQ90HdXmRP6RyanoZQXSj
PD1VLAMX7YlI0/0najhTTsnkKKfRUasdPP/3unYAdU2DUZ9jkWKp6EVXn7vAvZ9OBpqSazlmxBh2
twFqjvU09SX4kPWgKcaxEz6FyLhXktP9bbq8HXo3Ocl38sUckDR79+NgnPkGL5Puo6QTqHZtHP3Z
4o87u6dq+YLKZwgyuLixo8f/PnJ/5JS/+miKH6cupK/PZHkknyr/n8sFzfp9tKSkJU0dPrgpQNp4
pnMrD2uhhhQVOYGJpjzGBrocYzaDPW2R1ZwBss/nIcOYJa8tkgbRkDbvPi+TJ4g+X/tWmHl+HowI
0ZXxJl/0kOrzACGqXe4Tn+MmMb00P+xzIBbFRxBAiPy8VE6Wl9px8iavmpZbkXz396U2HRwQagmc
SHmp06rToeAbx7LO1SmJC5uuQRwf7odCLR78IqInzkmzVY0n/uQApVwloMlaGk/F8kJqQleySpez
HKRzJCCEmifPyVko+J6xCDhneaTAoD8pWoeEcblaXpWY068MhySlB4MgOGpPQW3jzWvBGEl8EiXJ
9Bl+lDwnRwirwAb0f5mf9oOPwzYa9zaCnY01DOZWW2A3lu9MmFrKPw8/z8rJ8qyyTHaWyZ9nP69V
l7wA4WjokSrd3Jpzq73+69rPw8//bxiglK40excv1eqK0GxAOOqqkeVoe7LzbdtitSwGY8o8PffP
jds4F2fBKRixaR4TgNsrXRarS7eKPfA7036Avvto2N91Pc/3qkNHShIj1ekrjCPx3iXBn8NR+K3L
cvH+OVvSKIPw279my+Gx/4bzwr/PNkJH38Aw5BO9cJ5jp/iCR+epKt2FThRVrwH+ADlsdYl2Afta
rdquLL+gDbd3k+82RA91xReRhZZ3/xnZV7uOw4MB1CoGpcGnvTVwWpikhV6J6yAxYlDNV2Nm1Qrs
vvhpps+S8pmr2msfhPV7FSXUu8shuQkqsPuagvDB/vtq9e+rrXLMfzrjc54Wxq/l6hgY2XscUGac
Szu5ZdjW9kNv/746ULE5+m35rJoDeTl+iIbR9scPWyWEydCUnw2uPW618PJHQqNIpHb/4k72VcAN
fW9Hgo4GBaHPYNLEaCh0XVUjFzso6O6xNdBk2bE+E9Wotw8K26x10ybpSzJ9cZGZreIlbAuKwArR
q/hmRyJYL1XPa95rxklxjG6TlGHxbjjtyWl85IaEVcGoGl9A2pS7yqShkk7EicSoCZBCJvHBQmZN
z64MT3FCHMkiZErVyL6hCdZu4zFyU1RLk9syrJUvoT0Xp/sYWN7/Yuy8ttxGliz6RVgL3rzS+/JO
L1hSS4L3Hl8/O5PVolq3Z+a+oJgGrCKLBDIjTuzTL+eGL4scvZ6JUfimGICHJPK8aqS6yA7gWSpn
V4nML4Gn/ZQPUsO8PkCT8lNTVeOLePBfzxGnz+KsfzzPf57+a446ZWs80INHy3d66GrhuxYP7Jkr
g700uywQ3vGjbNkJVUKxY+cHU4/zZyLILBsoF1u5/tifEZwnKyPBokmYhBRu3z35DkWa4ooQk7Z7
+jVGsvk6JrV4ckzjPNn6dR74DfQpY1QcraxKtrlPCAk1hfliz81Fbsrm0g+XJc4SdwnplXMBpmwZ
wCL8pkIfITbTvIIsW8yi+jAtRvQWBcHXWDxCPfv5SPbJUTkP7MH/MXp7FoI6FC+FU7ufKBqHyaF9
9J5DwFSP6p0ZDdpHYzxUsdq+h6Fi7v2J3yxnVVP3ZpHmJi6h95cgpQxR9pO4aaBY1vpJz3hrW+qz
Bs/DES+ttUdv0L2FXXTNvaXXCtjBXMXaQC0/glKDCoK/U1P0yhpM77z2urLeyRwz+Y79UBNo7XEV
uKv6KrumokOkdddpMmMtprHMNp5mG/ucGuDJddrsAYdO3GypKqEhZJjFtoD1/L8/+r/nuammHk3f
XzqNUWyJZfz3z9SohrsOgRSBDWzuGnxFlg20tU3RNlhrpVQoLpoJPwspsQjCrN/K16+H2EL3SvWY
Dml3D1zxm6u57cmoyHMaKqbI1Op+kwkemcQJVHsfagYlgyLnU4rKVsNJ541M9wBv7BYhYqstpQpI
NU0138g0m1Srykeor4sLZT42fhjd76Mtia6LnKc15nrqoQsLKy1Ps4gaK1YynmXbUYgBqNSJbVKn
ICCKf9UuNb3gLA+FPwdYgjZLNfAg0vzqHwhw7zSjJrMRNadZLEYruS4t4l2vaPZRdsmD1vZ9u+ha
NVg5RTuC90Fqiklb/WRqvGeEMeDtVXp5r3VhS3lJ7XxTKH7phQdKPz3puf4o31eqh4mNefF0fZsj
S7tjO9c9Fj2SIooF/qp0fV7kdifKwNBLe5tbDh4zc+FDpP2UiXeZc1ep+tcXvlrjC24XaGbLfyTs
5Zyc62Q+Fd5Jpuox8mtWvprYWwtfZr1zjNe5rvU1GkfnGJRcioaoMUis68o7MrRjn0fZV80FHVpS
uQPmMVtahdXcuUPkTM/ts1UNUFFCn4WwaavBtgE5upTIQAkPlH1plY/Lfgo3lPl3J3WaC+uc9BVF
pDK9AxWBkjd2BDtjzmqW9J5xLw+DX3d3swnZjxr9az9c1NdcH13q6AvzOksVq068VNX1ra9pY3dX
kOwuqp8NN7g7VR/4uBuJFe7CsCmppASQZ4iDHJYDGHGXoLn1almCytxKX6+m07WdbiB/n4TSVPaV
Xs/tMdJI00ipKvrj+8zxrJOcEmHZdjc4oEPECTgKIT2XQiLodO3ddXs/zTWSDXOI59cq2tdt4jWb
Pk+m/dzka1yGepCNMxuVVjtlFEWcauDMpymlllTrvGccs4Yt1Yxjg9s1fXKKLeUVWe1Hu7FzniYZ
pNEVRz+4xgT2Q5CsPSsxDpY93PUiLFPhtgy/LAETsxwdL1zKd0K8Yz6g2Ss0UHbJ90r0exXwsVvX
r/l/9keoF23CwUs8MXjX/b6ZL4kvSu34I361xN8wjgre5/A6oEEhxdHuZcQmjsjPjiGJDJtk/d8t
sgDNOipEdF78R20bHoHSZfhCiWaWpe0RYcnx+spVf6LgIvT3ktmNOdr9VbaQ6f1ZxmA6jZqAkFDY
LpdRRM83yRG0Tr/7FAyI8VZD4yTjM/yrQOn3dSisgYozdvUUWsqHYzwnK9foUfKJEafsi7N8dDvI
PoTHqkcYTUxSqXnefH7Jm9D7kJ3X54SoAt3axcNAdv7xdLLpiV+hduYyJGB6vE2buqreR5Q/RFtN
0RdTrKmHwdZHfS8MKtZ5oZPpvs9hXxGP/fVz4EYg2tPnz1/jLvw34Dj8PfqOULV7Var3GSrJKMu9
1VWITlDA2fWBhme3WOPJiWD3vbPXmuurnD0QAwESnIm0xzmWKzhvNgVKWcP4CrruEhdMe4WkRh++
2nr6JdKdYdPpbX9sx6Q/Uq1Z+aDispLyoBLXGMELVgU/WD66HRSfxKrtTLtb179Nk30IgHp0YVN8
VSJJJZFe+Fza0dYuZfN2yPOp5d4QrW9dUroEucG/pE1BKUwdg4JC0tQFpr0HaYHKwee/EJuetTQr
Cursybecld6Sv2u9nylCPGMRznW4djNFXWXdiEkR6DrVGO27XuTzZ6NQD2o+Jws5KPu8BCPcynXD
rWxWk/qOh5VLfhrL5OGqUdUDf235lNlYhprjPAS3QIbhuhAxWQYl/JwbOAMGbnkKh6EiMKagUTZw
s/ODyV9YtmNt5Q05gAi9q+bk7Xajvt2P/zl466+GeuOT+Dr0FGdeK0QMoG1nHa+Mz/oRQmpnOaqK
LS1h7t9HO9G8nStHYRg9zUHZftWxyKB8kppzufxi9U3YLJgeRwV4ZRDF3+MJo9q6H8ZjMLJ1OPVD
nFws3ASXrBT3XoFnqNr4FJZG40cn5Leu7hj4HlIAETR+u1Pjdr63cuQFhhqqX8RJ/tAfNY0ItIyv
Dr4zn8dQocpYREF+hWZDN/02+pCSZJc8BLFYSmczpjZGOVwSb1hFJf6qZCg/y1IG0iqWhd+IXBuM
uoIJROMWF8NprtPkqwyGGGvqcf6PaUo5apdKCC59uJTO+CBvOfGYCEMz/7tsyUNCyHXdlYKILMwq
ZV+Ny+rCUfXs8Ol4aa5LE/sYnxL1ayhZvog4zN+yONMPoYwOZRigrWeXAPbtdcaRoZwKE+qfeEvM
evJWvuK4K3kPpwLuDokE5oN85a837NyjvMgl/rqRM+RduzCjcIcKx7je5mXfoLEorAE83lYEeuuW
sBE1nexzrSXztgdXckGfQT4r7dG2xMiykqn3tmnl/pA3hq6fdjVp9qNsXdcBbTz+1ieXAVR/1svB
ZFPxUFNYSAHEwjBrF0+hwd5PNnc07rX9m1s0cPARBPzbDDzs+jcKV36b0TSCI2q1kLrEsiaKFfdU
aOreiBKWNPJl5nO8a1IY3LeXWWbolLwOSeetj9qYcGs5PnYwYumTcK/bz25M3bDSfhuGvH7RJyLs
VJqTDuma+o7cLRo/rB+Iok0L6rPG71Pj8gmzW6qbMHAl/ObaOLWza2v5h12nCMdMNff+kk896LpI
OmA4bhh2sCiS6D3TATriZdcear6QB7sKmo2Dgyhovqx/7sN+PGZ4ci2qeO6fa9jbj3OABWoR+e3S
T9tTo7XTXWMlHsX56rSyTT5tQWymDzU1bodOQ5ySx2pFpWW7k3kiMPSfM1oxo/nvZiRdVsEx6H57
Dm8u27WKU9wyo4Jh62pxusxtalwQy/r1nRJ/dJNDRVwyURbrh7G5u452VFOvzCrZZHpBGK81jTcF
UugyDuzopHup+WaSfMqmonuZkKbfEU37S84qgtLbWkbHSbwEXhrG5UHIkq4I8BGQD+1e4WOPzRM1
LsJbAHbGpo9EbbqAjauF4q26oAT8Ipo3/bKkkKea5QG4SszlbaDuAJVbBM1WvuNlK2+gQjhNjb1j
DR6CblQkFDvnAetGzHAoUhZAEMxwsFzcxUZuvhha1+9hZEC5d4LybchR3hRTOu3CvCvf1BhdnBYZ
6kWOhhblm/PwSt2ie9eb9nvnRvjUYH6wUCt8Qm0l9L5avn4wrQwv1Wz4mLw0/dlo8zsmc9b73EYd
K0+zfQzZwGwQ0oZnN9fsvZur6i7qh4ESEiNdqVQZxPhcbqRbljTJ0tOcq6rog33AGjEPms/2IHJ6
cqLss7GbuJ4n+3x7gCeh691GSiXaFE2K3lospB3XP83R7J+mSg9WlNMqS0ARds9uN1NOcjjToYmD
Hl1OqvsFEpxzdzvUVp2s7AELF9nnduys0C+EJ4zhteNtHhTz+ZjHLbA5zk9TO1wUvjs3OjaNUEkC
tY/PnV2uK6Iyd0CPrDv5aBjqZMsu1hWQuc8+r9T7Qx1b36fIWuogpF+IZuAiMkcmvCpvfO8mEKlm
b6l7U4DZPSiCgL+ePsU7IlMs88cysWzE+pavQnAvW5YWqSu8YryNTCrXI4rxTIl/ypQ0Fo5fyY45
Z00c5CO1Vd/9zGt3IfG/dssOPdypjfctctrPGa1aTRtQXew9vWbYJWwhWTAOFFnYxUQ2e9C2EZrM
87UJW564bVHUKzknh+dwb9ctzjoZ1tm573AHBlA3hnb2kU+ZBfBgHo91Mtiv5QhFM2myD4pop908
APMxdQw1SD+NC8p1mt1scOokse9gSOtrm0glHyNfN55MX/uYTEt/HfP5xWl0+7vWx0e+gMFHkvj6
KkEccrbG1DnOfq6TvYGypXqG6eFBalcKWrKxq1ZjiCVz0RqHLq8NRFiU9Z64TCTroDNIe8s5pl7b
Jypnhi2XwpkyARUckm5GFHoXz6wbP6MXt3gFIecEvh9i6ZOvPk8W5DAnXkPY6vd2yvdoOztqhFIi
wbbGLJzztZNyCEzFmbNJKBFalFU3nKWJx8BX1DTqN2QH0SXpiJzL7lKlcEzrnX4jm/KkUGvqpdWP
7lJunnKnUlxvMfI/2RBt6/Zzqj2lXOKf0po3pjDBoQiB7he7Mp4m3CF/62/Effqf82d2wqu09679
E7SiON/qiU9xv9zlpmIPnP86APQWW195pHKDghfMNjbUp4HbtfuXjpKVgw9zbCV/ldb6+8GZhxcI
ldVv/WJ+SE5EaKebc16zaTd888Fy3PCpNKe9vLK3pkfpXOcgGiWH/wY/umfPyS7DLtPk4VNkBSse
ww3NSqnNojCmjSI0Q6YDTSdtSGgNiGWvmj85LA92mlsI5TO9+uaXjr+vYB+snCwbtp4AHMwhPuVT
baELTRzqp0o3fUjwl2yNjtI/0ZVqFUky1j5yvgqrWa/LQ0qg4PTnPUa2AbNpBIBqaJu+Em9UvVGW
Q1TrF/ihIBe1mLC0ZSAwUbphRzktts5jbT2lVjs++i7fKhozhfOHRNX/yh0zOEdd0SynGodB2bwd
EpL/Z9nE3xamB9rGLWSngUIBl3fCYmu+qcgk7cnJvDljlPJFqeKtLWRzuUKFi+o5bGSEBrhQ9G+d
3alw8ZF8SJHo7VCnLYqN2vl665KPMMgZz7A3xrNtpFAMTfM6AxLIU2ja+LmV2b7VmuljpCpuhbTY
PTddzzZTg6Yf5Wr26pvqOyZy9ncyViQ2wpOuNG+aoTSP1Vi3pBaDn0UQp0fZVWDpdteO+WYWE2SX
bfnqJk6UbJWHnQGybmjWwVgmuEpYwVLqYctZxXUunuw9HlXNKQJy4C6M/LsCLFyrNeeBrYezryKn
28xjgy9jWh6lcr3zqS+xRXIAhBtX2CC8JHlDkWhgvNSqDjSPlkHG/toC7/SXEYLqGf0J4JYU/DTs
ZhejGh/DUNcfpwiZr5vrQleMsw80zH0NQAthMc1o7KKVlrrRQX4BxEnWZEGrMF14w0OIcG/27OLI
hup0dQgm6sVfGoYnsDzZXScjfIO2ARUpuHa8e/Id0h1/WhqeMm5vb6tVjkiU3fledgH7CQ5BAu5w
auKK0C2qnRznEZTTVrUeJqf8UJr5w1OM9iGsNf3O4U6wkP2wE+GD+2F7aGM7f2/6szOU1YfjPvc6
HtdhmkzvqcGfrlAkcqbc138Bj3Xtt5LK3JNjgNEQO6uxUOtLPqKPfZWXlQA4hVQ/KFHhsE0Df4EK
QvZI7USsad5mnuJw+cdAXkJY6mu13skB3fODnW/55kGHrzYG1YvM31jpMpxoyH0xI/AuqxeQlPNF
05C7iMi3bT5ogYtPFV+9YjsYuJQ0WqXdN1WVCppu9qPG6iELzJ+qMrzYfPLeR3grYCf19N6D1bRr
DdPY4xEQX4YU2xdMOpS7MYdJZUHGOJNYbU7lUL2wPQTKqpihv5qb2lr32OI9yoNGVMFOYvuc5R2Q
TNcPd25k6ckZJYe2NTP3gXIN9U5+IuPUfuDjpxJr5TMoxmQLyZv3OGvzOhiyTW1x5Z8cBcvhkbWl
luT2IYcOtdHNMH+haOn74Gf2dzF1MJtsWYSJXX3D4CfZ94TCLoUWv1pVGVxbuL6SMRD9ozhYdfjq
ky/cy/4EGbG2sJPvtWG+1d7kEIrhYHAPpYpSPBwQLU6ByvvMDVQOumnfzQic1Gql45m6KmDVbK5y
pGsZnpPUr7ipV6vIYwkk/5FOO/3evI3KhJ6BHd+yH4OTnie83H98gqB0GyvEu1CD/jmQ6+Wl94L6
eOtvcrc+iufwprrYVDOmdn1nGedRHLK6VCCbxiQsUmpIfuu7zmmcbBdMyocckIdEniEfgoXIl3ns
lOuu7j+fMNpiTo4qKDSs+ZvTWebOF4SjsG8gTIqvYxQ6mEN5KlUrjRu+qOG0lf2E70la4eG1kU1I
XYc4T+pnPAjSszy9doLXK0DAK4OzOuih8zGFHvUgPCHey8fEL4sjW/QAdJGrIvTtO6QIrNQj1KuM
t4QPyoV8+Fv7esJvY56r6gvDKIsdSE33zlHae/m5TMLOvUPydq9hwnga4yED3gfMLsvK8tyMOTuh
ul66lWU946zZPJTODCGcEo2pCtSDTUhtabhq+eZDBF63WDxs5UndT71DXDAfpYY51j3rvkoohvR7
UrzdZN3/Ggv8wr62eAZ2JFp4GUpKR9taSQ7g0w0CD9oBFbgF53YMHuMsu6SiG1b5vDd8pMpeNzf3
bgXZwZzxtHtXYJ42EAUv/myN97Gd9VzCww/FTKZ72XXtT7ptw5bwHJJQu/bzUuMVV3viQQBAztcc
TTjkB633dxh7Ke/WnKTrOI+LkwcQ9QyhvlyZJJu/WiaA3DBDStBSN+cZ/KXsRtwdt0Nta1gKrhGZ
C1nN1KPvrqvsWF35++syqHUMb81izj+0efjUTtD/1noPfckw23L321Y1IjY7mse5ZWN0KEedSlAr
t05GDIxaU+OLvESRo4tPajG9yUuU7CpUjSIoYq3XK5lmx9V56JpTHes7AmzGRztHHYGrJri4hVcf
ORuDHQoeXzE//JAbgV9TK9SzUNSjz6mN7web0UjCV1jzt6leXzmn2Uh+yBURBtXBdVnkmMqFKnxn
d1spyeXSZGuUp0wJ1fW/KlZK5bkK/ORO1rDIqpXaMeq1M3kFKl3qWspcuyhK6+5qX0cy5wQVqGYM
mdZh46CbKwelP4A++jIN/FfDsOufJl+Pn1zkg5ndIzII+ydxb12mc+RuZdNLVJwFp+CrbMlzmqJ5
neIpPsuTvMxvgc1l8Yp0pop9zKyuiUsH53amxoWoBe6dIuUqD3JAPiJsF57sLKOia/KmhW/F+vd+
HYh1lhlXQP96w30oTWpYXQ8R1axiSZemLIvMIU/XSY1KHVehZyqEgr/+8QAzj1D2sNO4PnDLynmz
0mxbdnizc7WxHhK3RR6I1/p68NvwW00db9fioGCR97dYUhx0C7hqZ44/5Lg80YaPtSwbPb0D1Lt3
WBs+OsHQPWkCnSq//zP3whJbmIUicCPdLCRfHbACOVqk4E3tNuMCMEbRS6Ga6zZHj0QRHlyHcFv3
eOQaQ+t96OG1WwXDulWT9LOb2bPiY9TmawMYtJdGXDnYK3TPNCQBQTYiE5JmbLz0VGiIEVmP/ncj
8GvQlHgVPVzrzK2uQEhnU5CDTeoXNwW4kLDDuTg6lzIEgIh0YW0+u037E0Dy9NXSfCIw41uDmdJu
Jnt4LkAiFNuJvo7bUULw/HlCm0TFZFicpUpNNuE2F2epUptr4GJylL2pvuniJFuZFvZNg652RwdP
2acsVu4rfqfyHNXdtaklzvhFTiu8b+qMBmYuYcyK4Cv/qg8yvNpzFPVYLepdvAtrFXij344729RG
vNbZFoodhTykXmKt9MoqN7WorwUcPRHl/ZxRm1Tg5mJGbk8lpEbOCp3qGd5z/mCYsEkaI2rOrLfi
Z9sFNSxgITismJumS9ttM6MlCW1r47LqedGcvjvFWQ2+rrcbWEMioFzo2gUNW/iUmOwBfB8819WI
d2qUVVBjCiNHIzEaKIxKD9/UcIOnuQnWc2Un95Pd5PvEJ+b9SqY+2YUpsBhDxa3gKkktgP2Rs6Dt
yLIl2Qaf+nd77s1VN0NpphbcRQBJLW5QKrBOM8hOsiklkBZ2R/gMPMmezCsBWor5sZhvadhC3ObL
KW77r/ONLE8WUYgdaC0sXHvH0FdK3swELLyp31w11EUyRIRFRY5Xi5TTnObTCbdAub/NVS/dlWS2
lpHY7hqtk1OX4ZzkDljueZ18xpWkSu/lfAuzQBYspr2zQdseSSh/AFgSGmK1eo6rzth6BQpaEI0N
HoxTUq9zVZuXdsNa7von6Jk9U4bBKkVGGOE4UTEHAIAr3ipgCw/OS6sfXCAklz51hLSNv1vxo2tT
DsppcoaSWauaSultbdTU7ouF5VhjSOFlprGOIo/YzK/1pXzEtyg/+p5JLTvrzuuS83ra1Oz1ZLbJ
8DUR+DHezXYKKBuem3FjQkQnnU3fb4digAKWe811ym1gGiFcLfj8GyczNb/5GblumRMprKC9yiC6
SAPeLwZkzt/JKRilhpNOx4+G62yZLZHDnkieygFPw2TrR+GmFU7HWN7cQQAxt4NF6YP8h7VGrV3i
Irqn3sWBbumUG0iC1vVfp6DsXGbhVO6HZAzupxATkWGavoeqAmZdrOEjiP7GSs8zYM1vUYxW6hua
xIlKCzb5IR+QVaySRP4jDnCtIpXDDTnF6/AtOCBnV9msLl0wY9ftwRQq9bHntil/7W87BlxZWBFE
wG/kn+Kai8Y2YmzlgQK7eaVsTBuwHFxVscV2xr/QPbHZHfwfmkWNclDZrxBngvWYNvF+AEK4jgVi
R0qy0tQNzmhuV0NVQmCQTUWpV3JGitjfdTPBjo3MizwMVf8zJ3yxu3WpaKMuwRTGe0or32V/nmnU
ENi1MPQNzm6VhWf5CLjXvDYzwFG3Pjlg6la0LMty2qR5kB31qH+/faabDGwdILj3SHwRIjjlFKnK
mmwKZvj2Kr17hGyZkE8vSAL5sHdHdvM/bODixej/iCxK8tTBTV4GI7fWemE0J1VDKtqY3ozNOrps
zZgAWrh2fNWMeWCjznNcv0pBmZSR+binZTk0Dwplx0XalfYmfwKAH6L1Lbq7bIi+mWYkluphuody
0a9ks0Wps8qD0t3JpuMr3x13iu5kK3+aPQsvQhkWmXvAUK0NmCczdMzPBDdpLgoDvty9YQxJvawE
OynT+uggOUukEfNlF+obVUjHZLWCrGiQj66HysJFW4meZf9tmqL79drIq5oCr6K54Gm/viYy/mim
Qb0bTC9b9lkTPHFBiZekDKYvoPPOUxM2FL0O4cJBNvVjNsafKV+NN4zTCwpdlYgET+tsgZu2ByPx
TPzTcErTSyXb2EP9I+1yL93bGaHTxKq/9vo0Dl9nhPEQoqiOFOoKlpGfh1uziCYCxbKd+xOuIuww
/m2e7NO7NQSF4CyvU7a4WFFyrnMBLN2FvDDdLmByVDYDL9DXmEF8TrkNNBb0EM28C6qpWPvmXK8g
0ebXmmf5KI7ulMgp727dXIZ+n6rMzP97amel1W9T2zS6RwN6wRR1ekh6Rd0MrpWflHmYDqHa+ty3
sUTo2kJfkeLtX/p+6BYzK7JvLZf4a3GRb2kLw85LCLfjXy7+cm/1UJnLrnZxCyAoiKdDZS9D9AXf
FMAc6UAQskZ8uPGj3t/rhW4+silmTy1mUM/0F5T84Snxym7v+TMAaL0z3juT3IiYMGGgRJHHWF7g
4Olnx+ZahpxcOblcNM+KEBrdDl370TVTdrr1yEe/TaWqa4Xv2Li89RGlWjnkBO+juik3nYdYxbLz
+anH2/Heg9GJnHl+GlRneiobq2fnqY0H2bRLJdzrrG1QBYZttTT6V00f6kc5aIq9yJgS7ZZNVm1c
4Gbr23Wq38LpVKg/koO1w5qszYIjgl7MKwl4XUB4AXaO4hY+MP7V1KYS9BatWYs4iCnxPHS7OUm+
y/7rQZ6FYU6xnOfEZFWl5ocCzdTCLtgCurrX3XV8I1dU2PRvwKxRIQXWzzRZWoqa/4RCDjzGn189
z9QJBNXmBZkevu6x2q+v4a+ZcGTurxLhZOUNlQuYHbVt7HnTOwl5oPE4cx7jLpre3XidiVmTg+X6
dZboNomU/HOWElXK78/1a9bcg/KWz/X3b6yjcOVn1Dkq08rNQOfOY2w+dkUcb+ElU3IgmjNiocee
SnUcYedz1Pe0nAljNc0uF3jWUC2u4GGOB66u7wMxHAZDf9H69iDPv55RNJj4dNOwSSFZcsa0Gno8
cK511GOB6qXsMc1JxpEYfky8R6DfCyzd5RIY6T58GkjccjgVw6Effg4T8aGKUpztThjdxHr10GPl
qgG6aymrHEhJ/pELQO97tO3W2v9xa7/lArAZOZa5bu3lekFOq2JlOIwQdf4tbZFoxv3c2+quxg1s
WMgpyF5wUZAb9l/DckCPiwKbD5ERkaOAKq8nTwSE/z4D31VI7OzMYdUmxzmA0319KNul6JSPug9c
J5WDfGwqYXrttZWc+bdZcviPObIZKD3FbWnykWVefX1pQ5//MGKo4OQHP8MP//aSRZRCTfv8epJ8
Ibd4hTxhyHI40M4ECbIMhDuT6qJKCIp9F+nhEUHU5wF7DkbBPgTh5tZbu5WGb62Yep0ghwQxJnMw
/DRKa9sIIdSym/NX1SxsVNqt8zAlEQcf2jiLxWsj4nMbu9bhOt0fg3wPphqmvZgfi4PaGISu2khf
yTPkQBAo+dIRv6avlH7nl4owzkG3IBwP9Obo5C0WMW7vg4Z2jRaNj+jN7CTAqUXx1n+OWHI+RRbk
gIaVnzTlXZsYFZqQOPurJvWfx6X+ZUBytZ7jzKUcgdSph7R4Xxj6olK9+AFLUwOREfZSm8/1vTJ8
BV+QvPlJX+57YWEiETcqPvNOMGaLijTHJh8cH01NnTk7fUoPc9mTC9Vcaz1FSXuoRmzNyhp7u8K2
+cA6cuHXdnwSBxfsAzd0YyFMREQggYVrgkkkZdnEDmJfZ3VWrWXsQI7QuI38Pe3vc6gBJASS5Abp
q17UhrbjQmp3ZTl1NVEvOkSAyH1TyDPGX3PksKzEtvX8P84DQYJ1uNE8+YT0nu3AedenOvvLmwp4
71XznPXkL9BQeduiKYKFVaDYI+8VHdDoYQfXTu7blFvcd4gR5PAxFq5tDQ///4zOyl6aOm6xuOya
uyvDZ6R+qe9RhbhaiIhZon9EH1Bd5fTHPFX05Ri1b0O1YXOPen+Ta2VwCpWxOLGodtZ9UivPhkEd
Cfbn/g8LJ2/N+GGMLpROrVKfU3HOFM7BCRZPcfIH00Eq7fvPVEt8ntOd/jhH/h5vwHMydqNXjQv8
GY2qtobfgcGnSAJ0o0cSAG6uQayT9jzkP8IxYW8mWj6AkWkhz2Mzn5+mAvOYX3Nl/3WK6Q8XKKB7
z+13mtbZ3xPd+igAAcHc1MJNU6nVsTOGEG8AVBrkas0PMbXK53nhp9lPMnNeg/Oy07dbyK7Tmrs1
dhMaJB2uivVTXFtfc80Nv5W4yy+GUSsfsNodjgF0xpUMx0XaPakB60vcGB9R3JvolrRpp/qAZSJx
U8T1rCSMgZMCiKb4OfeIHypxsw9Ux6QklfQbdyxQ8I3mVCs7rFiK2pP52nZooVF+QyYsAriK6ZQB
V0R3mKwSnaj5HCnwfxloOys5Cce25eyW1jHUzKfG8KPHgXK/O8L4uLdA8f8YQgx7Kn/q9rJplx++
TpwsqHKY6CmoSa4o4Uc4ENR0LaM5R7FrPOOTs5X9MOq4DiYem2jxZOKXuKigFkDT7V1d9P5RHmw3
9YFCm5/Naoqp8Ol0zLV+TalRbUQrdxwXA3/5eir97qnh0nFoR5zkZFOf9Z6FHF4xQaJc0Kz0T1pR
ZljQYaYjB7ELIihn2Us5KE9Kej3AUkwp9r7ZsYMxq5GP0oxBntM7j0o1JHvKK8JtWCXNq12zBany
5qV39eHQCPc6wR4sxcG1/ejABSPlVuHaD3IgVxU04h48C83Xm3gZCkgh0Jdwe21nrvY9KTrn4Euc
oTgPePPSbGP1Tj4LxDP9MsTFZlC6YtNTJnvATep7GyXZXzgOvIZ+kb+YfaVtW5srRxzP/lNtFP82
oRqzbpf3RCY1J9mkJrawlPn9iHwf/aSHFtLsfSr5U+NbNKB974JIfxkabFiDjA9EzH1rW7a5Dvpj
jE/g1akVMYbmYabYHLGarr/BSfkOrGC4lCLjI6/HYd+tjdjrrjxRaxqgJwzdQzy+wNSPsPrRC5TV
qfvW2/ZevigqUdgJp+CQ+xxnEVZn+UkVKgSX6qRCDY172cory9u7kQ0cXwwi5mgfATSMy7EM1e2t
D7PAP8+yDL1ZyBPkNGu08QNi/fK/ntXnpHQoCG6EnJQE8u2Ma1v8jnrqjlwt/BPiyPBpKLx5Y3lU
zKhDyoIRzyu+TA4fPfYDKEJidRMSS2EBKyQhI6NE8oKHRlsPBCTfrJ59R6gOOCV13il0gVr1giQ1
pypJMSNNcLTkAmEwzUjD8bdpsl9O6zKQD2Rvp/cKgaycFmjJ57ONv57NEc8mm2Jaid58MSMvPvsm
e/hUZiC5YbzZJIw2owNECz0eWwElFDa8bnCnYV/w4uvpUvZbSd8cJ4BCyyRkld+2k7bSp7LYy9GR
F1NBq3y0p9F8sP0RWQxPpsfkXSn6CtayWc7kwxW39o+yGfQ/8ayt0K/wB/mBtQKCZi/qGBrzHGTx
OzQ10A5m/ToBVrsA5W5BBVbRez0Cr837YtqCk4jedTf50BSzv3dyl3xRmexld6tV0z4bcXKRJ1XB
SC1h6Y9HOfrP51bjgiW7+J1NZv3+3GD2Pzrnf1g7r+W2lS0NPxGqkMMtM0VSEpXlG5Qjcs54+vnQ
lAVZ27PnnKq5QXVY3aBlEuju9Ye6vY3qrPvb3Or0Cdpx4im+z92kL3LHGZumHUdL81Fo4SLL9VtJ
y3mOWJokRMz866RP8WwUgchmuKtYixD2m6IRWKVHjO7tuNoHTXOGeRtc60rdKCsxBE7QQup8/djp
hbFDyPUpQPUTmU8pJn2IXFIrlwbeQnWe7qQsZ/fv1spKxBiOYZ/UY4MRe3LQFPsVzyzkHqbh4hK9
l/TRjFecvKSJ3m/SSXrJt1m7tJZ/tvROOeuxdM/uGV0kv0ImIcclSUA6ya19ihKDRZSMuj06qJa+
jHlmXdlF+SPtjPDrVMh/F3SOCkSLKIx+80MUlN+FKfi/ivm/biEmBF164m/KElFCC0vq8mHHAqB/
ydJ+F6d18NAkUwZKCfKFaBdhrobQgMni6YWXy8534/ABnNo/wpxpNhEmt82HsKKV2DT5yErPs73f
dBhQq+//nM125HotbmqQ5lrlEvbFfoARWTTAbxCJLFE19Fo6ijRXzOPl0ivkFuZeIeQwSOb/61jx
McSNxMzkxaXjfN/5Q873Fb3d+8cYgrrdwiu0lpFhg5lwnJMRdvqNLJn6jSiFFV4obqT3GLVMHW0T
WIvCUeVFOtb9VgSqorEqi1VsltVpHvyfTjrdzcti/WaeuE4jjGzFPd8nvrT9N5OK8THAusun/TCp
ApJYtvyPn9bXUBzwNOnyJ7jEfv7nv/9dxKS2Kfdb8cHnf/O/Tfzh/qlrJmutWQkB/NaPnps8lLEt
RH5PsvHQ5bTT34oqZDgAH0mJc2U3yfHltXvOA/IjkxKfiMhU/8Nw7D7/Mdwu0o/DKzNbisneh+NA
Mi7ysJJPXsMhpjmBnCPtazIOwXeypGxjUaRGM9KGToiB4zZ32+jeI+38l9DIrN5CexM+jggdlOJn
1HVL3QriRy3T9XU8Qv3Ai9U+APwDfopb3cM4nb2V5dCxI1nUPOx/ZuhB0ZIk25rl0UKZ0hrjdNHy
1l2qnY652JQHMcoW7hxqgDpOr/ciTLRbnoHNjqSSMm2xa2lQZT2I0nzR8EAg52i/hcwdn4JF1bW1
fJlYYAHJAnenyC1hPHjONxSGK4RRfldD4NwZ+FULv79WGtcZGQU0RGIQQ0E6THaQ3RWLR+PeRUkM
qBwO3Pok5oaAZHzHoTxk5F9oJIYPUIDrh1J6EttuUcmlJ7Ehz1Cp/bMnGj6EfR4j0AB8//45Riw0
dV2rHuTqWUxtpp69cSQL3fvh6b8Z+NfPhD+YuvR7nDxlucmW4u2EYYG0RNZfvxLvMMQ8WZC1z8DQ
kqNjD3w7J7aCn+sfoxTlBKe2fWb78hYlj+W3uB5TUHBygIBlr+wd2TXuw859IaHkf2tkIFuj1tko
nUJmH0bE+4T4bZj97GU7+9JPA+FjKvsK8YN727dfRD9Ilo8DQ69AD2easU1/iYEdKNhNoD1Vo9Fe
VZGLmTnaSuBmFIhVBq/M3n0S32ApcH7UuRc9kSIo1qrdRSd2S1h0/mVM0T8Ja4r3Me00pvbT6NQX
WXKwam3cqNmu0iV1w6KjwE3IxlcoafVJPgE595LfmE9W7TWWkXKBguItnHKR55k7fZ9ecvQEXrCZ
15et3CRnbQyj7Rjhg6wlk/gqWF6Ux+XRWY/65AvZ99FNZfUKSfAu/J7re4HkkoI4XAZhP9yy7Hf2
DbqymwR7p0czd15EhGKoN5kGUjNvvkrpoN1GE9NtzDFkwwqA5C010Z75GcYEI6/VXK5Zpkv4TG70
WHGXoltcTFkje59I51KEhOFzb2LsDSgiPGlVZu6L1pN3pDqGa8PR47VthdVDNWCL44Pa+4rw0Ckr
p/1ZxD5e1+VfeTY8WW0Uvg6DUi5jkP13nsb/Zp3YmJU0bbkRv21xSc28R2iWn7qVfTOCtD7mKLDt
ZRYQC49Difp+GFD9d26klqO8b8iTZqjUTzxeoWsbhs02UOzxYAmmL2p4+cZqQgkfzFG/Jq2soNQa
eIewBBw5NPVj6QGRjCy134Uomt1rtvITgYzs1ouiYZmp7RJqK+m9P0uZPqAA5EUNnrFT6c9elou0
sYl86/0zLpMrHk82fqnTqM+xPqNCMf7POT/f8X+L8/JjYnly8Q2AdQzRRZfveJsjsld1PerGVE0j
aW76DJ/7GDvQpVuM7TpgTb3uqog6Xmnbik3gjQjuCg/NLpmDxbKIlDuEupKthtDqOifHgjDiVw73
nHUWae3eT/z8UR2NEwyb6qthRwjMI1t1MuEj3uL31CxER5zwsB16szmn+KIecxPrczGTZOV7UOAV
euS5sasLvd1UsaV90fVVXQDiQzOm2PYm7xxIfI+cwCKhEBc/BCQ+9RVrmyXGuBaMEbPy/Gl/Fx8F
fn4aVIGYynyyeshGjazGLiUvL+FHh7T1os0Dy/qhN7Iq8ja2As5O7ddyaVdAfsCt40iwH0fXxDOA
JDZsZBRnKre4x5sMY5ziZ2pG5nfFk05FUfGEL3R+Yq0GSmEA4hrGDksJT8ZTKjz0Wg4KxDWdJX6Q
5bUxemD2OcBaN6ZWvOa6v02T0Po+qhKUCSsf76wR1WL2Uco2VMriAS/vn8YYureWnyBzHMLqUFXj
W+WVnDs7pf3gemq87ooqv1ZlL96rtuTtO7Nv2JmawdpI1eDRyDVsZPmTfJdGF7vOjoz2NFMVp+Ob
+HuAAQeqalW0VLXW5KCq968zf0AHU+/NrwZbX5tH5hNZ8mZnjD12iF5lvfiko/Sdk5wE9Lbrc+3B
MU9CLVhUgLGJnhFBtannQ1hyEgDd/q3njzEqZEwYYjwRox5tlNxo1qRa1FeO1VeCndGVhb8ssPC8
/b8jxiBLDyDrS79GOGqBPyxmISmG0R5WmR1/EwQxNjZTvwxwITZRB69JSfUaKGPSXyLiojvIhZ8/
F5jZbzhia1ix9cqdpEnxW0Rmnus0tx+xH2+2Uc2pqVLq7r3tpd8vN2nG19ofuweFZO6uAqS4RRjd
WhoTexCQ322iWf6dZ8XVuda6B3K3+YusICXG4QRv06mqwNdbdGnkXCe2bzyUHPCK9kwtrH0nKTUM
EiN/QbWAFBJrtKPodV4y9PxeGgUwSCHjEu/bTvbSGEKuru73Ygx0so3aScUD28T8RrLRFMbWOnnM
lF6HNJkhm33mLbrO8LDE/5TSqHaU/NT80BZGFXbsOVJxc6IO3+t8lWQDj4r31JhIfImq2Wf+sWke
FKhJx0IdOcRLk4emzyGsTE2AmWvyLlNxDpmromRLOFk38NpWnzpiOevQVsdkG6NbeCFpkfcHRKz7
QxV5/cGwYRteGoMyWRaKau9FxxwiRlziRI8lhsz9czjIURtJB69bfZhbFJ04chYoLg6roFCMAw8V
4yBK82Vui/zwkYNb8ohGiaPh30Lmtqpyf8fUhncZN/T9jxr+5kuJJVeBr+GXLE7km1w/h1IPvibX
9H2KFOYFpjU2CQb0UYI/GBCvOZUrSqJtijBBXR1FPle0i8ubd8Dv3rnjc9rYuX1jbRquFu85E9Iu
Sve4XGLJU9vyam5r4A9Bepe+qu+C+KKzUjZOL0UXZX3RAl8o4oFc1fuxnQSEObndVDYq1tCk2nhL
SqtYXOrB4GfXilXCU3nvEW2w0T0Fl0I1uxZjQh37yUujD8t3HTZorOMuc+NWjf9iW124lmukLvqm
6XBjiyAPg2F6NlzjVqDW4fveIKD0FlpHHc4cPgfaFhzRv4SWimQu2evCm3XjCuB5V90YvmEsrRC3
+Fno+aLvzJEXZwV0zMGfOsQEcRaOy6odIkT0QSsKnE8HNGw5duBu4QaCTBSNM1zRUKt+aXoFQMq/
ABxF2zzDPKuAC3XW0B/YI670PG62aQ/wVLHN9A6eT3oXQbvFv00yeZcl2Z0dteldOX6rTM+5FZWi
c4yrIsHSwjJU5PVVkutA53173eWNFC3J5N+bidYdxXQB4M5r6HAbURMTzHeNgbuvixbS+azgL6T9
56qTTRg/Rw+Xs7S/6K1QoUwSt7nyndKBbSsY62VrfMd7I97XnmYunDRWNkLbt8He5aL5a3iVvkVW
KV/Mor+idIlrTobcRZfQuVkH27ogPSVedj0g1WU0KBhpT8ZmouqUdbUXL0m9G99652owBVepbOwt
dVr6uSUWKH7/E9zTt1iro5cgsZTlMCb62VHqCbfKcYBb2vWV6uIF7GM1iCaVqeOL1uSPuBx2i3Ho
s29DicGmApN4kZekDeIAPx8BZW+BBVhV+xCPebNWmwQpkcprAa2TfICmT45q6lXgwd02UslPl87L
AA7FG7caLsOVwutIUMLkTHw/uVUluDRFWqDkbPbQ+DKcLcvU3YHLGZeiCjxOOamG8ipqjZo397XN
SQaRXqQoD5nWomcsqzeX6Aj4bOq2w1UwdaqNX6zLqtfXARkBIaFg4JKwzK26vBJVLCHOmux458RI
k8fQGnmPobtQtOF4ajIyJ303YmoaFsbWGf123fL+OGpd+Sv1gVCJi5bZ9b5P2Da2qAzM7fF7hGgT
vQiXYqspu+66HAueS+8jRMen6jwMEB2H8zD6V5/iRMh8I8sEebNIeuXVhQqwnT/LfPN5UjHVpVqB
LkkrZLqnj/zvtzCmf20Dkw1J0wY/O9AglVSaD8mQmstGG5RdW0kGBytyuVGxv1nLsFcfvEBS9ynP
gqWowtW3T5Jqvogall3mXdTKCzGynobLHih6zy7OIkByXRBLujkcg9FAPzDnr1FIQ3kCsr7GsA+j
xSHxb5vpEgG4Wo26r6xEVXSIEHVsN7oNVm8e4CtQr0m1Qm6bJrlcemTQyjqtMUEJ051oEzNlv2+o
Wv66vbgY9FF9RGQqWF7SpY6NGRtZpX59qecObyHW1c5uzp9WsnIEEY6g2ZRN5WQhOSMjcIlPJbTl
ilC9F8lZEeBV6OdxTI9MqaFK11CMluyNy6MAtqKbPEl6c/pxVRf2Rbxb9Kp1i3aiKF5iRPE9UEBj
SzH40jGBab0Ifw1r9PRV2+thvgF1gHJD7V1pmodpbpV7w6HRxyDfiCLQ3eHgSwokesTHOFBDkHQD
1XOb2Tb0rkHimYDiimFiMZ8hZFKEiwxabYBQCRD2tkYfc27rEW6ce+fSfxLX/mXsNF/ngcAQFsle
pKK2yrbNyzPl9VMpqyL1tZf1ZDEW6j96+6ltnHr/PU70cmDxFvfpHvN9P8cFaLBlCPFPZ5VCB6Q3
6hW2BgF5ds4r8V6PVrC60a6cqlVawf5pLMzt/SYpl1Owlar+WaiKzMFiOijKb8GiV62/sOBqbnNF
36v4ej+FZddfw9z4nttD9RTgfXeQzQFNoqkzwAVvLyt2DNmT3tiMLFLyirUWvaljYNuXmIgBTMFN
P06YAD+/YklZPqWhBMJT7j0e21NvWN/paPLeilpXpVC8jf7ed6z6EbyOaM3S2jy7qOY0g+3Ao0XK
RtLKYCOlQXMkQZscMDbDIYlE5Z0cZOxptFr7gs7OwdI6/ZfWtOsUbdpvkOgxWebc6V43mmBdeXeT
WB4W5l56TBU0SKaaKiGiAr4A/rGoh4Nak9EdwvWlOimoiFLXS9ZVFWjby+mSJ3XDqh46BOM6BeYe
2tF46jXXejAi0zmi6xgsbV+7d6zJS9xVCn/D8QHLULHWcqXxVyIrzhVrnXrBPjM6CAcSQ86yTdmN
5VpUvVpqsQrtfo04bUBpMg5K4ub3wrtkHG5MCNpfTYelQ1Dk5mOYaP2qcjTjxs9rHb6nYlxJWeMd
DR+sfq3qGbSswl7WmdU/F7H7s0M+90flZUvbmawZFKvbunltPnQdS2rbHuDdDNlenKM4sXqLgG1/
Rrk0vx9Tdec3yBOMtt1BcwA2K85ixKAUZ+KoBHZbLv0ixrk9r2B416p1agbPPs3VzC4WbmTWx7GQ
9BFcI3FF6HnryNC6Zemn3TrKZHuBYVl5dD35hxZ4OPf1I6b3LvvhoymKg6nmGCfHxTq2+Bxlb50A
+HC3qZSVXjtOf2DeNY5XQaem0ZRjXjh+Ba3c4YuLeIK1dG3zi1kX/ZVfje45I3Ny3VU6aKtCOosm
v3Ws3Qh1YqF7knsWHVbcOCvVq9hvT23ikhdmsYhcYHA9eZ1wMkxcJUVY3nhIby8TmW95OXCQ6eU/
KzxqF43Zmo9KhNV2UdTRtYZW5D6sDDZwPuezK98eixc7tx4N205/tSXg970UQtlEZXBEv0LuOU9F
Syw3sMtTjNA/V26IJRWnCUhPASwGLTaHWrEn8TMNpV0StT5epL9DmVWT7Pgh0MdhEWVutwky/Jja
vkxkKHbBEiWSexOLNoxK5HKtFspwqsmxIHXWGFtAsxpv3chYui5HvZBez/Co9F8SwsNuINU/4omS
EqV5sa0KpVnhT1awj6/NnVXaJSRYLO/F8U2imHeyxb92jvCQWfkQYej2Xc1/1mPaqSzd8AXZfuAJ
kRWA78EuEd1HfBs4Fn5OFUtDgqiQVrUf4wnVJ8ZD0wb8riaNR2RStRNfj2My6T+KpkqTlBUS6ktf
cbw1lMj+TsvK4c6XJI4dLOMkmkBXNgdbq3/wRcwSNK1QdzJtp9qKWBGCCrtS81oXFS8cip2movEv
quIigVtFoRFjeTHIacvwxsKWYY5ISzirehH6l8+hNvZzOAEkgJW2oIHN+NpQpOK6gp24bI0g+Oa5
0l5GG+IJGoS5zVpD3fLq855jG0jrFCBGdi7g4FruFw6/+H9VTUW3yFiOplusRJy4fBBf5VhVO6r5
1q1NaQNuE2fiNPjgNJrjZYNQYNZcCZnqCoGuHQRIeSkYRRV+OnchfIvEIwHUAuNDyQkZFaRdAOjj
TL5Vp2qOO+na5XnCIw1ZlblXaAeIXlRsOK59DxbVKKmyLYehWPLa2cmWR/XHVEhB24qC5yXefRqZ
nL0tAjYcprHKmtF+0nST3DrKmKfRDsojKJ1w3QZV+FqBh+gk2PV9iHu6pZD7rFVX24JCMXd5mUZ3
ZovZnQhhV4pH+2g9pCprG01T7VVA7uFZcyxtNXjGsBPVoYbM00DEPImqo9drnrvyfaaqxb2jV/wv
KdLTiPfjKcT3fSGqrt5WOzFlqfHnfdOxDTS7O5oQFsACys3ZjJP6kHQ2zo0NqvKSChZWlb4YyIys
w04KOMks0ntdc77lCDK8xPg1oG3dvIS42pNqkuvbbro0RokEo50f5nY9LVPWzqEKtYJYcWn7wL6J
ss3cIkp9HCKXWMDxnDtiUiJX6pi/pI06rPhj10vVU6wxXcSlgv1J6QHnx6MdKw9fD7YZUt7dsAGX
aiyEEjBCKcPBs7JHURuUsDr/2VRONjJSN16iRO3PgWrIMfvyfZA0OREOeS9fJ+GbozWyenfpoLp7
ITI7a87azuiuigSJINFRZTnOfrEJnC62/M/BeWKq18n4NfQ5cNfkw0UQQLzMAMiVyYolaYRUzSay
u194qpkH1XaMQzmVqhLE6uJDUXQFXWceXLKDu0yvTqLJk4CMGh2rGT+SsfcNmmSPOgDCMSFVz+RV
Iz9xqm/ei4axbjw0KbGl6/qEhQfebb2/0ss8W+jYrB4iNu+oQvxRwtr6rQ2AzT965xGeGyPZKA+g
c/8S1+W3bakHpB4J+PdQccM57tPHETf0NOMFYYP+KnMr6SQuhYN8kSLVA/arwErmjkvV71kxRhkA
y/cRn+J4neJxqZ7mZozGrWWJ0xlPiKIMJeAFeUGidigOohR6Y47n4VS/FOd+zBDqpRYa2mWM6LBj
DogXoigugxrYuyBTdvU4Ojd5q5fXMBkWPhzNZB3jergZgg5v5skOT4SIkt8j9okEq7abO6qouYxt
p5nmdjFJbpXp8lNH0pZgo6ZJRIeYvWhjTi1QtLZG+bWwsEoMkyrfRaWfr4WR4hhJ2bIKA/kghOkc
I1n5Umw+aDoM+r8MElGuBfyFX+//OsgzSv2cm/ZP8ijYFNgO6iVkc3osyL+EsCtWjmkVJ1XutWOJ
rg2/PF951XpnI49N+MMveXC0AT4ACuLgu0i2EBSHz3GXaxFIUsWq0AlJxn3TYdnSTY/Iskr0mxQd
90WvjpOMUXtqPDN+ktXcBQbuqFujbocnwzEPIqD2En8ZJ0FzU/iDeZTVLGGRHRXfkCtapNz0C2l2
aT1AcdkrXe/d87j8KUYaE5XQKEb5rm6z9CruawP96qj9oiPbIyI47CrRuqQTpjc6QZn/EPbGxQEj
VYJ+p6hYvxQTiG5UcdtSbThYZif7D02k70S7CBs0fKyMCaon2wqouwb3Gde0PDHbpzAhaaxMs/0Z
psbJC4tTTKHZvdxEA8JyctG3K5zEoF+IQ+W5URwqi7PouUMD0I6YH2fW8yG1E2IinRSQ4XUZ1Vt+
KsM2M0ptW8S++Rw02prj/vGr5KLe1EDYOsqSlJ8NP8kWfjXIX8kCIUiQoZDbqDoaxiDiVmLE0ODu
zm/yheRkgbrNVWAZLgompvoIqcK5VIWM11y9KENp7Locw3EvWth9FVZXbXdf4e61aEI7uTXjIb0d
I/SswXQ/RnE5XM3tGi6JOxHLfyv6cf0fcZe2RtXeYrqkGKCQacHa7Q1w9zJUnIx3z3GuhpjuiaoT
WLxpp0vUJ9WZL/dSj8vkBiK1dWbBbuzzAYqUETewtGJOjjeGkxYrr46bcDlmQAZxfsi3l7pUqF+l
Dj9MxCOsMwsu65xgwdsXvn8rJoRtXlwjm7QVfQpPonXmFe42U+qtnOXjr6nQx8al0P4u/LNLtMit
th77Lrg4TYrvRuL32Z593VfxhRiFG8J7m4jAUBT3bu7xIU4Ed7XFV8jJ/oN2oClAPhyrvCQvRO4h
UN3pVazcipzEZfstUhsxxIq9q463ZkuKe1FOOg2j1Hcbr82UZdslw0K2MDSKDT9+9MMcZTZg7MIQ
uUQu5mKIbKryuvfdK/NK7FcKrCpXrWnJJ7dR6hOGJGxNg8b/Xu6Rv6sXby+PDBbCLgTAky2cIEkO
QH+mzGRQo0MyNXpRmxzEBUvnt5Kofuj+MHwONxV/3OgVkDh/kE4oVPMSww5SOo0Oxy5emksb0WOb
WBqsrEkE1kvgLIiYS7joz1xNOZE5F5VLi2YvPARRbl0UqpDUsa4FAcEHiHowjeb7zEkoUW9e8bdq
NiJi9Pr8ym6SazVHIwm9fHQrpjQGKmi/qxP5LQnGt6pA281VgZD7EPw+Np0Mp+RUT1E7DWJOOqEO
xQWMxjwbh3ilBG6GRQC/wQ1eeOoiKkj91GDSzL0+pPmRRHAEJH70nA0SFt8uVXXqQd8pNvfovqE5
4KZbyy6sTeAFxqM1umSAwGAkavPYlrb1GDq+uQFNpO3hfsfngP+9RTjhOVL4jQ4ogq9eXaGDUyvJ
SYG+iCJT3688dI2/1H21pMX8ng81rvWukp6LLlH3ttZbmzE3+n1XQwkpmvSLycHBD7POdp3pmq+l
hDiFBdkJrVE5P1QNR2EIZzqP76EAnS6hja7/PVRz88usvvEWWk2hTSe/zZqb/YdZY46q2IOAdMjG
/mgh5rNjBXCHqKqTroKpTXSISy/n/RHV1v6YmNpaqXqYMlOT6kXQKz8Xh2hyvQySfiUG/22uy0Cb
XesOO5wl6nbYzreLwfbiyWhQe4zxN2HL2ETHdnItnnuFwbHozRstOrKJeAvu3TxctRZqd9MPTQL5
CHAs1pODO/0aRWOqd/3CytkEzm2R+HGKbnERPZ/GfYgBL98u8LP3m72dq9o2n2BTEQSarZ2ULB4b
Xb67XHTAemY9HkUNLwjpUGnRlwsoa2iBADaqMmxFL8r52R0ik2Iy0RKnCUKmRSItEe+QExCI8WP5
52wFs10gXfNsYoK8GSCmh8tQ4L8yNtab2j7bUVduy6yob+MS7YogsPunQYOb6/iF9j0s6nUtkoCm
b65Mo/B+KC5GrGWuGk+yn8WIs8vybZpaydaI5PaQa05+IE1QbmvLhPnRZxgYstW4EZciHiycZ9t0
Pbd5ueXfZI5kb80Q8eRPHXybVJ6vbKPfJxEDRFVx4nvfNN29qIn2evB3GZCaqyQyzz60lGrZFN5O
DQD39AViIGMd6+yCnGIHGzl4cFQp3I+WmS9Fb+NaxVkdazbsZfgQSEPw4A7SSxKYGcBQ4sOBD4/R
WbkRnY1h9wc153NHjV5hhOYD0Gza+0sn6GU4Pq4M35Shja56W9Uk4yyqVouCMAp9Z1Er/eA1moTb
AzJWGzeOx/PAucMKcVy0xTkyXpiIJHxhrfyABs/401KcJTAlOEWJHyyUuHN/xU15k+eJ+nUs9GKR
IYjzhGOaCv7cHe5Ye/ZrRy61ayw4TOTMUdkr7XG86lhn7zrHtU7edOdQg+PURj77Q4kkp9bm1jWS
6fq20PQGQzuOfPUW0KReG/opyfRwg+17e279MF7ZVaM81lGE3r7dFF+sbHz0qrH56eYpMrwen7Xu
f0SOFHgLSdavByU3v6KPysJGjfznENzDMg8V9U7cOUtAvEpKoq4azsa0Vc7KHAkPXpBy1RzK2vFv
jZbksdRFLglzzXvVg8zkZAaOeprXLfD9cWfglPyaSJmMDkyG1soUliINJstGcdeWaXMDPZhF5tQO
RstaJWoo761pVG/wrVbM53oitWmKD14pbrSl4K0NGYJXg9Kph8w30xcTl+GJ5mY5bXZQ2lxbChKc
iGohIkJHSrMXAwPf9yhyZtpSsNnmKDGXnVwYdGALM/DzRKFHKW/9po/5TgIHSQvZWGahwf/NtNwW
l3ZaNZkDp3Vzhwj2phFzxyCWYqIx/8s0IezgA3z+W7GbMI3IWnQW3hhACaOnDDkR0e42prWvTLdD
NRzLEEQdawx7vfZBd9ivOlpyB6O4fegSH7KrLCsH0WmpgEc921A2AgqAUlu7R+sSiYppaKkn9Y1u
pifR6WWStEMhR1myvLMu516p7jZbt7TGtTgG62Me6rGrDHtRLSX1Z9FGxrWoaXG2kCo/YSEnW+cR
wq44YOuKxj/mvo7kWmaS3S8sg+VXWvvFoxI+umTfvEXnDzc1inVfFLyjl3VVKncKxIFNpefdUUEK
8AplXnnLP7C+1eoxXJUsD5611vthJUn6YnG8hUMOJ0louC85zBmrdmGrcr1qQxhRpjcECylzGlTw
gmRDeik7WggAHTiwtTYlXhR3I+47ZNByCVHe/MpRdf2XpYZIGtr1NyY1Fk6TS2trNGW40bm9SXKO
tcWOhaQENhN9luyKKtSPYnciOkScheLOJS4Tm5dhTHe+asDpm3YxYt9T9hh/p769r1sMSYTKmCVE
yEpeCpu/NjZlaC8uQSJ+juxKviCOlNZXKYTAmwbNwj9tL9QM8QbEUzndnawwNCTlrsKwew2wT93Z
LVu7ptCQCyzD4H4ch2MbOPm1aCoV7S3C1ydhjKCQj5U+vPVqvuPtWtXUD5YfGLg3RcpT0mTtrjQ0
jvZzTX5Kh0JeB7jVbEVv43Oebml6eyV6kyD/hTpEfS06czxvvFDz7rUIWd1A+nmZIasS9hjZ/aWm
8BJHS4K7yeTjrBKLduRA2ivJSeKlOMaeq+IY21K4m+gVx9gfquKQ+y9jk5Dfnzjk/hDsyyytp6mi
qVfcKMXGe+vzUazENw+pRHpCZOcSXATW4HejnUjpKWHyNaos50aWi+DRKll1TBr7tpOz9fNDbwOo
SH9uQ+sAILYj6dLnd3I/eTf12rMb5LhseXa6Msj9PFu2FSHMr7v7ugyusDWFaihre8s0qjtY4fVd
nPrhxh0jBe4qbeJi6t6rHMjOQdRkw0RgmUFxyo8wzZpbyXaHLw+1GvdffKlD6FDTyu2QxIfRzPBP
xzEEdavaeDDxAloURu/85G2E2tkQd+nCyD3rIYBjt47SMT6ibh0dJzVDexhvhthq1kkORKUTlnii
nvtIBF02pXnoxtso9vOlaaZnnMibayFy2GUYIQ81z2JRNUKn3qeOFC+FyF6KrefZNdV1HvKGR2kx
P0fORD3WMd203x0uZ6/LcQJaKAKc4Y2asrYNC0WruVEUOcfiqFgUU1aGl6B5DkvGR0DHQBvxzmzd
h7n2rPJgXLqZPB5ENYizFZJCxkOXo0Aut/mrEUT6sy1r+c7xnN0w2PdkJa/CiScirI1EKRiHrR82
5WluT2SAJ45Wlh9ckXJddjduKcFZm8aLC4wK/diG2ZWdYMXmh9MRzqRfSUZHX1m+qW2EqJzeINVZ
Dc73xLbhaqE9hxUItESRGppjxVB5JGE3xYpO0eSjKOfZpnbjaMVwe8F2REPtHMUhgp445nYcq2px
+S/2TeWtLrobDQgfqkw/hGo8NLN4TXamuGh+xxYE3kVphvclr/+rSrWo+kkcHBVs1cSIIjCcmzIr
IdxVerlrX0onlWD4dO6ZBIty4M3z0mW2ewY15p5b5DU3cF+NpWgTsYCDUOPMzHQr2sQFvb1Hz6l9
BAuYaPBl7ex+8T3Edy+S62jKREu/KfhPKZWOBQGlbLC7bTiVUKd5K4m2uRcsT4gYZWQd3JqNVzWW
9ZoTf+u2xMbg1sIlgrx2q7Kgp42cOh2FHJy8ItuLJkRAaokXFx7djSpfXyKmWC2HaWcbY7Wf23K9
7DEL52mMsR/OqpChw/KUaEaByYNcIpcw1UmeqVctG9kPbSKmEDGFFz7YKoqXoq0ssqpfXCK9zNZX
87yGhut2gRSS3LA11qVYunF6dox1VyTfXQz5okY2XvM0wXnqLxFSh51IF5iXiErmG+Cz6Dw3Tfjq
BKr0VJh4tjlhigw3rKarQfWAw6tNdl9o0Fyd7H8oO68duZElDT8RAXpzW950tZW6Jd0QGklD7z2f
fj9G9VH1aGexuxiAYGZGsqpHLDIz4jcYRnjIi2ST86uqdPZpw3GllaZ7tSQQpXijZump1C48HLmv
pNNTY21lWdYMIQz5ebmnZOA6+3rL3WbKuETeZje62yM85NevepBtKmSV3lLNjY6Nj+Fw58WLPJTI
lrKNKaHrhYjatABWN1Ns5nfgq8kYoxG5avIKOVPp/DAu8dhNkVKpgr1p68NRQq7RjQUkPrFC0JRO
e5aDOcJnWc12bJYr6chURJVtYzGxlk5bAq5h1/OgmNqzOSTd+eOYTI7YhpSFHhw/xkdFh8oZKJH2
PNRsfBeVo41AthNgOSikI+3lgOcWULf0C4i76dV9BqTl/Ee/RGgmmkHLTBm8TW9HrDEUy/sZeJ12
NhJMpOTs35rSp5QOpVw5LRPP28QhN4jMU9IBh6HJf+TN259H3ibnFkje9Uz6mmXgNvpvfZruYLVR
jLs/YlV0TnRyWGNlkyFW20Myg6pmbZk/dOZgHHRWjXeW27t3qBMW/q5sQSxluHytrdYKUb60h+mI
46ZFJiCfol+Zq8aI7+lfhE7Ju26NlV32w5oXLBg/pmcA3bAYzXk41fXsXuCiuRtsLXJ+R2a+KT0r
fp5b7If8uVJ3c8OKfF0WwbPSGDNfIcX8EIOTh6qEa7rEykELBvsAXtlaSRMHZncT9oD7UbjkGTzW
DyAxjM+VNbywOa8f9GXRs4xJS8ZgWH5o/R6TyGWeWTmXvh9TAJjGcLlxFm78BkRhfgWzOsKrIUIO
N706aS4RbQ0Pn6Siv0t0NzimTnPP40f/XKsqxjlBfV8vSadoLvPH32Nl4sR32ANAuyBJa+k4Eneq
U1Dda1Fflc7cyZWLXiflfiRvCUuG5m3Akryuigub1eRo2DN47ZLTJgrYUR9Fv2nQN2Vktd+7eZy2
oe3UJw/rjmdlUH/JuJctAs9Bbj8FMDfPeBJG23KA7IOLhbl2UCE8j66LpnjcPMgB68jmQfrZnpyv
ylwy8LtPIm4TKgVOFhInGKQg2JpjfPql0tDl8Sq75Qal6Tj2MYlUYGxBpj2W6G4MIcaGrRroeyce
PZShiULte9k2ddxiegwxWv1GJg1hkrzVz3JpG3nuQzd288ZaCqRFb5wBgZjnyvRwlli6PPS7Tq7u
I2RDlxy6pT5aB2qP55FCKf93LBlkdW2yzV6BYi22caAAwYyixZKstb7OmfEpS63p77p6ZUNH+a6a
rQPrVOuvIcyo6bZT+zoOwZIKc91Hw+Q1MRR9dlc0YX0qHaA/FGG1e7l22UfRerLDfHwanbB9QGbT
PwQYzGwHnojfyJivqapqb9wj/qFUHLZ6ujV+U+iPizq5IM32pWsxumqWg5zJwemVVZe6ykkMsKRr
NDsVxVEqY1Otpjv560OEyD1WcRf54+X/XelXwzGKhh/ShZ+QiuqElWrrMomUrXTKwbSmcWVH2WcD
KOBD3QQb10nTS7RoKUsXVgkA0Sb/gEKl6Wx6a3iE+MmGgK2nAzQ4GvaKBuqPlG2Nu+IuGgcLk2KV
LE3WDl89alX4S35BFyQ6NaaP5nSm9F8bI/ypjYPyqKo1qhV1x+p+CUcpM904UxCdUWQ3X217WqOd
PXwlf2PuZ/SbdjK9CJuTXqvdJ7NSjDtIVNVapiNjyzMN+69L0SnRi+5jPLtcVr6Ukrsz2um2zi2G
NdiitbzGFQ1vrkXBSQ4wS2fsI5/FVGmMc+WQRAkuCr8D/m3S7FwnSZQfKzh6uPn7JLmQ48yUm3tW
9LoXvyk4Op6buK+eWcT9Sous+d51Do7mnaY+4NjhXjxu+nXDzuh7nPTPqdpUn+CIJ6eyivqtTLDm
H4oPcBkIWLCPei07AJ5v3vIu3ck8K4zGjYrOxDls4ZrPaDgexJUSDWubEkFsUfr6h11ltXLQZXmc
4qa6u5aM8ePE13F5+arLIXb8swcQ9iStQHWduwZFrDCPWet4ubOdhgAfqKVZy+o6S+3vnadqR+nj
EeY9uLqeXsy03UrXtCyT2M6yyZ4NHL0UBKDkS8pB0gd2Nz07iaKc5Nte/4IgKA4JooEGQgFpaH4W
ykwR+MHD71Y9F+FDVNmfhWwjLbwFrq0hm0OJnEF/4BdX5Wi86o1C5bfQJ/RECvOLpKu6ugLBToHp
TnJZfuxpG89E9lNGLWq4hxYL82umq8TW4d4ugSMvJBk5kHtsMyd5ybo5ONtF2K9aUEGk3hR2UX2B
Ql9JWkkGpAkQonpJnO5iGhMv8VmtX+yxDqmFwgqRQQlL9iVC2YjYcQU7KNrN7OGPJeFOEU/3XjPe
3a4nH1nElO8U9GaHKMwejYQs95CbM2LZifdJS6z8GMe400lzkeO+Q8eazPwyao6V+9jo5UFacvDM
vWPhmScNaqX3yFLPD9KybKfFMKtmdbVMtvQp2vhtB0hyacoHT+PeMr/0bo5M96wm6r4v8M1YcO+A
KOtY3TtQy7fmGNdrrH9NlluFjSBOo5z4aVO9gJhUIICW4XjTNcg3tLDElKqBmdpXGcYgXnEeFnwd
L/BHX3XcR0dr89cazndaKK/FZMGPHK0v0uqzuTgZVq+vpdl14eKYSvbtGrtcMBrrO2T1+vs+nMv7
XMEWE3GvZtvaMRDHOMdSMDRGBPY5eGXY7SysrJBbi6ZHq42mi06Rj/oRKx0IAOQ2AK/wEKAJ/e+9
Kamirlb+W9OMtPfgP+ZKsIz2eWxh6GbWW7a22QU93fTS+FZ6cevavJvUjXRLz22sWwKkj/s+2WmY
tq9k9I9r3OIAuGXoDff67o+4QW1A4yvDPgsVp2etbMczFL6p2bcaRRIp+1/zL7fOD+ATPbSbPRX+
eXmAdiFbYmQLhNFRdo6Pd8h2sPzwMsxZi1Hdeysf1VpaleolCGuM2xLp1guELnfjONb8ZcjnO2sp
t6a59tJVTfSWu96wdWstviuUbNo0rvmrX6zXXN0cttibwzFammJsFMf1c5M71p10GVDdLkFo3MuY
54bYAYnbTlN0b40C1rXDB212PPW1gMp/oeCcrjp9UF/LKiNzpmjmWka7xrCW+yrc2UGtvVaqgaFp
4ygHGS3Dmbfw7M5343KpWUseAi/zHmUwSw5e2ruff39cD6uQR/opc70AXcShfOt+efqgvKaT3z+Q
UfpuLqL9s4UpY6y23UaaymRqsKZLEO+tVrw53fDLsRTnSDlb2ZZjam+cYqD0OJs5gtCdZrPcm8p+
FSJvy6YTP0KcFcnGBoG90bujQV4PqH8GkWjABONsRR10oSAe2Zssp47XYrrSkknzPI0CWam/iTnr
1bwVTGu9he1uk8RYPk+GRqTcWSAqJf6r9qKO3Vl3e8ktuBNuj3aRBusP2QM5lcNE9uDMynslLUNF
72Ivp4lS/TWBLrxeRbo+ZCcobgHjueoW2zx8Ni0euk/q6JpPXYYZcqar+q5MG3DjdpOT5/cS53ht
Z0566tpZu0h035UNjIJ1UINyXjvlhJhZ4VyuoXkLHKZsqSNLrByQvCp2npUXmHLyaXbm/oV6yffR
a0nUhPiio9xzib20Y/kX8lpUg0w/aF3iPkpI4BrBNuIr4uVrOY/BclgILYehNvFFXa4iA507+4sF
5fbWJf1ayMJ061OZemunuNrBGQj5c6r5CYfOYaUFaP2GeXqSiCyuqh2/x+AEwGF+SlQMXMit5/+f
iDCDnRBlbLgtV+PeVZ1N6mgAW67HyYyio6VoLx/QLtdTfgn7IjeC8xXtIjCW1O6RkDLhkynFjsd+
+sk2QKNZSD/9aiNS3IX/qy0sFNKbvPvM2hR4j0/uHrEy7VzXVrELijj7xDP7fZKNOGxr+r+8GvZa
mamYjrO72gaVOd8NpfY+SVes7GzBJLky9ZHTKncZCeobR/9PHr+20P+F74+/ZlavEuT5+QUqdzzV
6o0fltZr10OJNg0l+KUjlcz/ZPLkACjuqrJ2v7meoqwmLyhf8p63BSAc1OlSH4l9dwgO2KA6D3Il
+EB4jwSteooBKJ/KUPteDlP9JOzmdOlCUOXaJVbeErV0SUtCpUvvsKZquJWla8ryv/IR90kYIjtJ
VOWS7OotRd/m3N/UnVjAXTvnJPoWp61zvOW+hpK/tM3TXeDVp8L29QEAoB0B+bxqc+CtlhwwM95r
aT9/570b4bzez3dRZuqPzgDNVQaiJAoh+vvJs9tE5JZq1UD6ghmpj9M5xNIv2YC6WQ6R+VBPdvTW
slPQ0KBatU0RY35u9I/13B+Fddov1NMCZx7S2C/SY1fVS0op7154qFOCTgh06vokg9WAEECVmc5O
JkadEx3wWwcsuhBiefq6ZzNDcU3mIseRbx0vxlYtdn80kRIdr2nr35T/tLU+9F/fg42hX/uueDqB
WfLE+NFO86dcgcjktGF4kUMUKV+qqrD2ty6WUeFlSjQET/IC5Ax6AGAq1MJDp/xmF1cYys7q2uyU
LIZy0t87xS/b53E2zK66nQvN26CwEj/LIWt52CVJHJ+cJbsjfalxsJqgfZLGFGjpORysH7c5kzl8
dqB3hH8nqCSsBjHpUkrtTYNo+BLpKRUC6DUIopUs4EyrBPDY8Zgy1fAFHqqBmW3SkflbRtOpgkxi
2KhJUPZsxe6WtVwG5LJwUVkZUad1eutnatxViyHQWPXBqrU687PqRMMWlIBzp7pwefQi6HZZ2AK2
jPx7NOP0TRrX004fO/hHXZ082DNQsqUlhyJNjFXXUeGQpmPE3gmGY7mSpszSbP1RaRLnIl29FXZ7
t3LB2y8XUdqoxnbtOPnd/Dxrdv3iqhXpm1LfdoE+7cV1MnetRz9Thqd0TioqjfNBXCf9NhlPWkvB
SppVClevXqRr/9dJbgpXb1rKRLdJOVVnXlW6tq7Q2cclF/yDuE+jgBYdBz3NAcHXeFN7TfMCadue
UcL5M3Zo+ug4o5K4DnBKeOlCS2Lj2CQN5Nk8CRFvVTYqqL0qfwSi6G5j9Bd3sCl6Hr54pSQuhiF7
Z/FOSQ28xNPaPv7JN5I29cdsp0DzXNlhS6XxzyC+9aloyIf6mfWfy94+S60x6zTcUVWyba0AE3DY
px+ueHcj+9zPof1YDsiT+kayk27LLeJz5ofjWmDw6RT7G7uB7PB7klrrmInmGNRpc/znJIlyU1Sz
ZFJkVto6VfvxHDoA6LURwVdsT0jll8lLvfDzsjwzDgal1qcexjFrKkKQXVhpFDb/8tTBWDeYCT8U
esTzWy/ynQHD6rXvvc+DEjQ/eTeTu+umN2/E4DepG/1cRgYmteCfNjF+Rd+XD6Yq1x2ckhe6kyVw
mLwy21qaOr5OfYLxQAVQWx9zJPJsLF6yRu1PMjr3KACZUeBfZLRSg1Pj6e6TDNr7chpbZL7r5Jm1
+FFCzKpJ7sMYrS1nufycNdop99myyRT58LBT9XVl5gfTTY1vpY+c+mJK6Vrdr4TC8ufCzVFx8R3j
1Cn4T8UQbje/Q4epdX76hDpkTf411MnVD1f9HRoP3ftVlX5YdPLsD1fN0f7V9aR8xsii2OltruzJ
SuJhDWpVD6PyFSyVccZW3cBocKi+ZklHVjcM03s0cbIXbuIHib9NDwfCUKP/1+m1Pb5PN0wrlely
Wd9z4FolUMKbYpO347vGiAiHeEbnYuSZvkir0X3TAMlCSFQZsDa64SwDrT1DUhqLFg/qiV9gL+33
QBz5UE14+TBZ5vy+wh8fqeNKuglAw12/i5lB/Zup+K/icaaaHpkt6np/niZjMaywojU3Mp5pSnCW
s1nX389ufR9my7Dnoinw/r4CN7up3Hy6T/zAw4ZZ20rrdrCAyN/Dxi23qW1MPKGIBSvMb0hOnQr2
pDWFR+6n6f7DtNhH2MMdyDQDlZL3sD+iUeOhNLGTpgwIah1D+o8D1/dy3rA38VIYRh/2q9LpRqa/
u11WLuEu1/4/DEhwxFNu9DLlnOl+dVFSVkhlqJ+kJYdcLSivLoNyaKagxyZNNTd/DOSmWl2kL+HC
BySVX5CJoh7bFjBtVjK5L7BamdwYtcWl6nU73Opfg11Q5rq1bzEwT5GWDuP6Olmpq2YHUxvpmMWK
VlYTyCctJj7LwiLL+VeqjZCEhyxApDNXnAy+Tt1ge62l/nVm7xfJyRz6HWTbhjIdvjBiDnO1gPGh
ZoVqFp6cqs/0Oxm+mslcx+syuu+gWOMeluohUP88ZuMZYZphkNk8A9Ty7LXf0StDFRIlZYzbQ9dV
PnCQJVwCdXKVx2KsV9Y4tPZOsuum0qD2idTBTjLuoKOnbuU0kQrseUm834LS3iYozJ0Cx976e1op
CTI1BmZlscdueG71z7emSFtLM/MgMeoLp+U2KtLWt+bV3zUKQa3n5FGQ1Cxy9xlqa/rqPtv20Lxq
mdM9x221L824eSUPH2Od7X25jqn28kVMlT+DwRn9hGNKTYTEFTObwACdMI6skpbRciTjouhDv5fR
MnF59jkTS4dlNDcwAQpDv7uTUdgkr8gn9giMMbhI0MsXi43CO861MryLckkNNuoa5DYjP9lem4sw
17tG1zLilOb7SBlpoED5S987/xTyuo1I4Veu9q8XkpGZLOf66pmlxDDvcbU29e+e6j5Ntg0UpnbL
jTGhKylNOEnmY9ZY7iFGiWZlLE0ZUFO1g9v/Qxq3UKxQX4GvOifpGmcL80QbjxmLDN8BaK9/tgfX
P+tWiYCiEQ/AI0iCQUwfMUJe+lD9PKpW+RP1l7UAeVQlV85s7hB/WQA86Yx4p9OzuUOix3jL7fGv
0tKMh1Zty8/LpKFqm7U9tuWLVaob3x2L7xVY5bWGsNuyeACWR4V4p7Mn/aTGbrjCtsddFDgImeyO
nCluLvj/Ns8wddhVIkoZwSzfFtXQH/oJw/kGgaQuLNO3ulficxzb4Ub6ZXoCgyZ3Yh3x5mZRXA7H
ABlqC7k1bG8RM3PS+dX3bPu+r/RTrBYaJ4D9/EFLDlqUQG+X9O3vUR9U2QtavclhXkYlOLDGhqXH
SIsXchjHUJxelXqA/8/JtYehsFl6PsYMAKW3fargRJIp4yPJmpQSiK8Bj4Y8wr4e1lcyx1+6UB0f
3crP/FUNOj029PgifVZF6QL4y7knL7d1fENlAfOfKuO1WGai8sni9njrj3liXCBKYgRMGfLW7/jd
ZgJLNGPJHnTIdWWJmezagN17mo8V6i/qvGoWSMu/RCw2ik8+Pha3CM1ECVxPQw1h36y69DXaB7+J
oUL4TPzC36JtpF/ZpTd2qBUHP9SonY5CIpV+KvcTsJg8vI/N4mfU6/N3Nq4QqMqqeDSCXrkLYsVZ
U8eav/vDcByTckR/GYMXw0i9XW059VdXH1cSoITYWZdRHZ5JtajPWhA/dLJnA2kDQruquhfNr76L
VAFk9oYlvpI9lTFlMN9Ei65dNAwG5TlxQv2bbgbetuxH74iU+f7qY58a1M8pOw1rJCfSr1kHhF+U
mckWmqXp/W3V2Zc+M5svTYuAREZ25wmJjQRMmwXLXe/sc6xiF9N5nn1VeC7HBI3XYkZ7kZLzSz7q
9UaxEnsXLvtRE2mxx0oV1ebqksZDu+0s6wCHuQvX3ujPFwcZESiKcP+g2/xr02313cBr5nMCWBRB
Yn/eA4BJvuVISSWYcJMeTVlao/kp3dyMIXWfb39EL/coFdYXBQLqesjqB9UK8T8f/c4D2sFD/do2
TfZimGH1hxsAIw6KrY4T3IN0NaMVXJYLZGqsrBJFV/fepGePweL2CWTtk9vxk021Jr92JXrfH9wB
hTh/zKlI8utMgE6gqrO86GNSgDjRKFtp3gakGaEAh0aWp+2GsgkfYhY3K2yLoB7rFAqMDCiTNN0K
l2wl0ac7vCiMt8z8OZNtePVybWvbgdUgBhRpyL1DnxynBMgJ9jp7aVpq/96XL33+EhI16lYn17cZ
FufbdlB8uFfoC7iJZb5IH7KitdK4z9JTDy4P0oJdolWEj1rfh3dwweqTDdwMyYhy+mbZ8amNh3Df
mFT5XpsBBQldxfcVEMO0R8g2QgNWV9ezEfdfwzp5TLPA/HuMo7Ueev4Pf+zQ52pC81OllOPWt2Ga
GI4ZrfOmxaPTLO9j1cZljNJEsgp8ozl7Tti/BK1pHYZKLdZ+CTJ6PQAfHUDbP6WZ3b9A/TQ2nuXA
+AthowwhOiHLpXy8xFeDDxfyRh6I7MDd4kYzrIUYIANXpsFkO9vAGfk18Q6/ZN64Rkmd11aTQbqE
+O6fP7Rr1aesYCd76ZODVXp4ZSXcIHrpP3izxeO0s8pTaM3fAiuZHp2+5IHrDtouJO10kYhrWM2O
JU5zF6tZ4gY70vexqeJZrAf92elRqV7uR7kN5faMTdYxiZ44JPD/c2uCOevOWZM/SMSt3401dRWD
7L3e2TIwmFZynvSDF2kn8urBpdIX+8lsUacdQeBRjtW74Uie/yR9ckiW0X8LGagV3oFIZ6kYU65X
i/srh0VDPuoOnN6q78K/IOhouzLSy0URJ/iM7LyHvxEJ2hix5k/9tLCDcvs1XFpUI9NnF1qSjEm8
Pv4w0cJ+acJB+eRM6UOOrv+DDDkNUge5jjqzhKsm9XZ7yD0A/1xL1aCx2oson4xOdhYe3MwpN8pI
JvJdUGSe6hDlpBzDBgUvlk2s9sGmgmp8QfHfuB4QTMHfTnGze3wopqMM+I1qXG5xbgho1qjU0zX2
Njdoi32bW2cpoKqlShrI8XnwLBVZZ4z3ddaCylAdh0euCeya7jFq9cvc98VKmjPazIeow2ZAmukI
WFMZ8xyQRqbdWzbYGr9qi5Ws71nmIk+TkgecbIjP1+Ztgf+h/WF/cD2FG4RrsG6dsYxK7uRgptHU
rNyxohDUtgieSVuGZt5IVDp719xWsWPuPS2FLIfr31nstsIIxhJon3glzcGBB4houXPsT+48zhh7
J+Z9nJeBsSpwVAGoxPtGOoOYkZrd/D3QiuJyNc0eSe2wByp9BxM35ylcpISnpZYgZ7HUEqR9PZXe
WvSBwe2P+2WOTqlu885UjsMQhAXPuxyTz9ca5ZC945feNl2auDCnG3/KquPEj/gVg/h8qVPNF2n2
DV50oKWeSxdRCK/BE3SZNNl19RBE4TcJgmaPFvryASGicMcCpPPOAw6E7UiVX/QG5dh11NQWTIDu
TZB1ymCVmz7yu0MP6wzVF/+9eRstar07AA4N1nlS8TKYvNo+yMIu0u/QVNEfrsu6YdCCNT/Aei9r
uPeFnNMfrLrrVjKhX5aDMsDU2EoMfk7L6g8cQLAu56SGRVYVyNSw+j74JHJXjqwYXZ5KD9N0zu2a
B1nfUI3FvRynwG5jZVOyFzNzUx9c8iPgEQyxM6f+gf9CEWwdNQ2Y2keHhb+MQejyEfIt8r9rKLSP
1w8xCrLljoWluXxN+cK3WdcvijEoD8sf/C7L698hUUFvWxRgQ/P6l8t0SmPRwbOap9TsjjFEJF7Y
iwyeKOKJ5B1+DKsEyttdAc/+P/p4SyCbe2UTKe6wNsCyHCKnM8imlgqiYFEaQEEzlPLYLLjIW1P+
ufLOMa+jgpO8NWX0FmzzCn1zffdb51UOGh3NzrdM7DUMK9mVw+z/BY6R9RwwIojk8Idq22zuUaaN
jnrlxseiG6p7PXTxKohN71PQOkClca876n4KFtqGOW4mbnwR6KhvqwlPuDS5CFpURqU5L9iLwGH0
FmwF6hPESWy/G+sBwfb6iW3iN9n1tGQqAG0E2dEeyurrYJ+o4/FuQwF02EhXiffmyrBj+6grqbvV
Oqcv9vC7MMHNKHuzaZ+Y48MdnGp8a+TGkrsgHTZI1sbvtwHONi6Fp3z+cBsroIDZlDFNq4NtqBZw
z0HfZ+HGqpzkkExg4XmN68hqsX5BOmweeGhWOmga1JIQxOvualO/gHZodxEI/etuRo1SoIDk0qGY
+pV/uLbjvIvuwYqT0AVlee2TiXCTztH0PVsELETKYjK6t6kDVCotINXNUxZUb/kYV+erHIZTg0Rb
mr6ipUfE4VQAOwjNAO5u3U2mlOpKEAN/ggdAHqHH43bGvHUHVEijujq0YQEq3K+xJcl0Rd32KNg9
J42vPjsQdjW3xztkaQ0lTzDF0FHyK4CLrNuw7lY8qZVjQBHkOcpN5365Xo4V/cYZBhw9NngnAHBL
HPWRzQGcMa3/JAcosLs+Vr1HaTmmpa+U2FVP0gwm1dqabeVvpZnXVXeajZnfsBcOn/SmaXbx0Jgn
HVO4B9a/wXoMyXQDDUvAONMnBwCL+raI1GGtaVr80MQ2bissM4djH3Vv0ncLDhSlu89q3uaWzTt9
SB6AVY+n6yTyA9pdgu2doIr6cTRPhaUEV9aYwIOkeQUZNfbH0eafzW5plmgmr3PDKe8SX0vmV+qZ
2haFO971ik9uBd2dRc3Id3blorl0O3SLQFMCxmYHoKzn3cWootaU+OXUHFT7Yt1/6JFumSXXVCf4
OtpAcQMyM3igLPEvUWh7FyyqdBxMKuriMiKdqaIQVCdIYUAKOxvl3Kr8nAhvo3DYACFSgN303uV2
HRk1VZauvJHRISP2w6XktPLbahU6ZIilKXOnsjnYitHszcmDUec0yEJSR7DNNjs2lu1v6sVoyR/A
7wwoLJx0s2XPNo3R9Vl/fYCnbbfmH6q7l1++HNTEG/hZlOPu+h6LvKDj8Ur1Ngrzt3cZfbZB1qU0
tWwNJjc/dAtISQ6QKkn+zE9p3rXPSeUUiO3r8LOXgISK3V3V9S4l0Tk8VpOlPFttmyy5oOxHoOiP
M/i+V6vI432BcHaae+5eidrmErMP3k6pbYLDsOxFOaX/bjfd6fqc1mM8kbOw+dngxAJ7l2uErbr4
1BvNQ5fy4xoSldqDrWB776CKVSUxVsUq1sGp14EPtVwoZHXqnjIKEvtu8NUnuHgt3q1e9m0woovs
oFo0LAqTvIilgwsDM/hVHdpmqyQBf5uTTRdX94ZDYM713Qw8Z+7q3dRmBmti0OJLweR6Jk0Z+KOv
9G0F7Sv+gW4DlVL7/MsvV5B5FJVp3y57u/ZQ8rG+mR5ug3IZTR3Uk9P8XQYYG2eL43G3uBvPvdfu
s2lAB/cf/X0wsp6UkMLPFrnB7JMTB9HF7NP+OJOhZklIiUX65FCwH7zIWRp7BpaDw1dpfYi7hSgD
1dRErdBG+eMyt2tZgedsbL0vyNvxwbeBP5ra1BrrzlHKzW1ADYZobSaZuaEq4YMEiNBRx0cIzQsd
1QLdM08yIAcVlgJC+HKUDmsJlDOeMMW5Qi7bnew1PO1+balsoAvsxwEKLCo6N40OOfufhTpkGNm/
d+mP27zbFFLf0boMwaTaVbk2C+71oEEzdKHzBSR/n0znGCsJmq8zVL3IMvOzFvvfpSX9oa6qOx15
v430yWHO0nYNTGQCyMp1pC+DNyiXxpIvWDkuIIVpZ1m+e4JFUJ/9klKwPrMZYFtn3ovPlQeYB0uR
ZNhZMkLaPrqbdRXA6rmzsDup4nuzJAVwxRfn6t/j2LGaXVj2qa4PMKD99opM1nxnPmQ6JiwySim3
uNc95TozXjj8UX/RIsvY9GXhbvDr6u9t2+rvUbsc7s3Y/OW4Vn6QLnPpvw4uYWm5LW0tuEbeJvYs
cA7qWH6RK2g+/61kkk/pb2Nnc7K5XUPpXrFOYUW/7KHWk1IiEGJgWZxb6IXkjX/QJg0MSKE2pF8N
d20YT7KQ7AtzzQY4eZEtg89NKS2/V9yVqQUm/4tHva3WAZrDkF2G0bueUsdHY0t6r6dNrOtb1atR
NL5FUWZsziw9p4PRG8X6BkPvcr3f5dgqrI0MkMNtQM8xVwrL6tKG3UuvwbeTsuLQOtBsJjiraqhf
pdNu/VpleHdKpF37pRgohcTf/dLV1iMKryWQtluptmfd60DVwQ0s8+9v/VNPNQWozri99UmIjkYN
4B7l663fc0kQ4Vyi8bta8LHozOvIpuXJV9vDJzmr3fFSao55NmfF2PrpOKNSmr6aZBF/LqEL2OdD
6OAn1hmI5nsoGmSvZWHYEhqArN7xyyj7Vwz34kor7gRrJog0+DT70ansyz+7TIUlgiDPpN9SvWvU
rev3xBtIbemSiXOKnUpY9+V2GoGjriZlrI6jqt7fLFAAGo8XURCTPi+xq2NnTdzN1Imvs+RUDlUV
1cfRH+7rRVPs1p9gj3GGB7hRaj1VV37Rh/czu65Na5Tdx053GXEVMzxEffrzGo3QzuKivAhz+S18
biI8IET3YZQiKCoTlkPrpV80lsGHW3/sZ/2uXLICYxcUl7ktQTcpxXpqSK9vpM9L4sX0E6jCurGq
CFUAAq+dWc0LZ1VMiJqqTAr0PE32Mi6HIQDpDvEGPXV4uZfbwPtss/IO+eBDvQnWSRQkF/LNyaXs
w5HK7+927GIyBkGiWLVemVxkYLRCGApy2nf5IqcFQ+s6sV6CpjzJ242+/IqQLjj6KZyg6yVdOVWa
5e/8x8ei+1BnRX3qKUSfJ3XOzt0UZmdpypn0sURBD+rfYvDOIH9utOCeuUA0GsTJ6e0Kuqu5yLub
OcUuG8HyedDOat9090UKx3HI0uSvBnip2/jRTyv3bDR81PKJOklzJJGb72290D9FTvpTIuzcP5d6
lnxBihwlGtZAkvMYF70qZHHw6WJPrf+zqS5NUBjvo57hvgcbdt0fUQrV+Q1Hrh5vNVDnJxcxrH2Z
lwPwvJQqW2QE39TBuVgWKemoVdY2emM/2kQb8Q/Py08VhuXbqUu9O32qAApcr9cYdbnuVYCqbrrs
pmI0dEVqV/rYUFXoOCw7zXGJUSraV13eJbCpQQlIXy4xMof0EVbpV7FVi/LkOvWaUNlQk9RXIAKV
nb7sfiK/Ym+0nE3oH24TP3LfAw3kRg+qPv1gkf8eInFq0eiXqM+AAVq9uZI+OcTsVrO2z8/SimYd
+mnzX6Sd13LbyNa2rwhVyOGUmRRJUdHhBGV7bOSccfXfg4ZtaLTHu+b/9wkK3b26QVEkgV7rDbG5
rWtodT2YqnMTBDxvZPUROxhMXX53iQgxiDFJQln8MeGZZ5c4hr4Ze/IMa71B+VNX+od8Yt30VTMZ
JoCphDr+GfqRug4sr7gVNV6anYzwgdtU2JYEgbX24sD+RAoVkT3P/Q5ab+NFwzkdpRKnboipflb2
l6YtUDAULNYQra4gT6vpS/erTwSKg9Spr2Luwnid587LJAihTCvLY86nDXbZWuAwBGKji4qf+E/R
x47B4ukd/hxojgXSsTTFmfw26g2yYwlD+25ZR1wjiJBJDTp13DqiaNaD5z+yYzHZbfAHN7K/jkgC
3onW8neAsh1PcJq/Bfo5UNXstSra4Kan1YcktLMPEfnyowdgZgPCNvtgVr0EEjeFID01G6MKVyr7
kqtoWv6Fh6OQ8polrdBkRQrPCIy90GpSBgPLiNJ85Ddcunfz5IfobmEz7vrfUcgSvYlSuvBNlFmT
BQ4cZ/jIDfACJvnnWo3m/RD6T/Naai/vcs3FrKjQkucMY9aNnvjhvnaKBAUy1z8FSWYDKGe0bQrr
wcGEUQx6U1ds16+2RQ4nL77XwCz2WZR2+wYm+HOlj96qnZTLh95HcyZUPkJWz7fjWPjnTPECIGM1
b5TZD1+gLcyhSAWgGBql+sPQ6sBAm8rlQW16GLPDNl4VU90LtiZgah/x3CHGp9VOUQrOfnjoLOKs
2j5kke9v+875eTb+PltGlzMkirqHHlT79l/EZQMoCG7DezfRc/WD3YdrqkIDWEaw3zISEOsQPaNP
rZI8zjh5p9iPVt/+SLvqcylhxqb6rg2uwrNvOXrv+GZDI8UaIEC3kHUySS5WejLZ9NaYc6zKFhjv
fWM+zUXmlh2yoTc1qqFRdW6cpnpBXmjHkz3GnZ3e7Fu9VHc28LhPE2ipLhzvOUCb+mKWLsWuqV+O
R+7qQ1EAp826o4ZtysM4pGc1K4xXzQ7kM4rsk8CwRt59yLoDuqagg6cmNp+wXqRM24vgoeio0po4
tohRL+8f09ZvbmJQV3cN//jXqs2wq7L9Z2Sl5bPeDnbGk0B77FuLG1HqyGdT08eGEjlo37EspaLe
ZJCXhr+8qC+3niwfsjJVd7UGmy92sNSCAKasgshKnk3F6B+LNFmJQSGNAw3mi+GRYRVdigPusBw9
duC6t2vzqviYsHWzy3b4DA6XRwlXNe7IjVT3VT+w3bJdb6dBNNnOBJw+JslMMvVp0RIR9JzcaCm5
/9YXITG2SxFCPL0VDBGBRpt066iNNexzDJBy00HMc2OXZxgKqwa7dGxMN1lXGc+aqUh3nRHnmFIY
xnNaVuMNucCDaEkBXZhPZ0EzPokeOQmfZZxAAY0zpCqIpVimn53EWkpLOrLEN3AnmuJKtR9Ad8LK
jopimJrydqBcvJg0RXh6Jmy4wM5lSTzuoLuVZ2BUNsJpkzoQ3rlTvXga7+0SlfCpUwSFEhyZnTy1
RafahD9j5jlLZBqbJHrGaI+3XnQXt2pbU/HmdPT4PAIKVI5qm4cHXUppihFxcFJDdw6KrloHmeK8
XzTjHRwPDMbFKZRkmH1Ki492mJTH98NvIufTLrAkbo/DsJrbbqeNd2g1DNJanLoF9heYeB1T47ft
pdalmb/J4hKwW6WiqDeVvKiy5v5spCna4jBHitOyhbimV2O4EkQb0YfmqV3tkC74RYjwYHHPGLRG
CseDPUSfBVLsnXCIWsmDGJyxZcvo74EFfrYM+ok9HOIw/TxbSYqFRZwjqZi6JDWfA9SswAfx2C83
6H+SP5OirV3FfHeq5qL1in4v155xD1MtJfmUX+cI1Yq8HZbvw3oJsZVCv1+WQu1gDcxiY4wJW/pe
DU46OYaVM0jts9VZ8S3MxqMYFF1Nn21tx6weinBsnx3PRCbGgVglBocu6bcZ+gW7ppe7a6tCPNPN
ST7MifytKHXjn5pdgb6STJjOjPjs9QG0n7XXp9a9cFlpHWAxXT44CIWhDybsVzwnR2dRddTDHCIG
Vk7SdKefNhCD5SvHFjNjoToWRiTUMy+y16KpmVG/CTOvnEflNr65Zqc8ZIGkPuj5xL2xfuk7uz4i
D5MUo976yBxN+s6i2Y71gBEfxNAOsj8620hB++lWSEHPoQP0F4D4w0fbR6pTUwyXXCRh71acwvBA
Gj4uwtK5ggiQFpp831BZTzqpuOiGZjxh6xVBsqZ6JGgWbYMwJiox86A3sSlMu3vNm7y8iAARDwYQ
AO1Ey0DCQL86Y3dBktl4El3KQOLEUfxVlbG0P+Es+G4PN6iEOpp6qOi4ExJDHHRZsY5NFHxfusQZ
ekebSm/ci2iJNXKutDasiX0xrSYGcN+zjkYl/SW6RNjv6dpAYn6+MKLImZKXM4wZ4ScT/UI4oQKQ
POOQFzSznEfFeVA/vEEmLwDnaII6I2iDgr5bJvt57oJ1jhIKsDkfDCBSZH2j9Bwoo3KX5Q6KJPGU
Flacu2jqEuPCC9TJRnDwos2gbBc7o/zKLUO5m4tlrl0+v2s2GiTSebTo0udGs6Jj3GvqQ9XAwskn
MLyoLeYFn67KCv7WLOHtiFKjCBajotRYTsFiLmqE7qOsYIEMuA2ABQU1VBuC4POUQoF5EeoXueqV
YTOYdcrTsVewg2dEQux+WM1zkspdo4KriLTLPCfhyWrtJyUiwMc8yJ5EBilqGwg6cRTuZl710ha5
KBEjzlJzKNfsuoKfgaItJorhJXMFjRrAm0gdmTHZ2dymGDTLDwk5Ilc27LOr2OkJsahdJASLOkd+
nCi9B03IEukG7mrzPLTYjgD3TiK1I5I5cVVr8CPz5rCke4qw/9nnGyHbTsWcPl2N3xwkfWpXv8cb
xaS9rPG+PfMcE0TETN/RdrnBA1Je269ug8+sOPhkw6+SZFvXQfXvK10pT1jToYOaAH+7DhitbG2F
/LQIFn3irMpIrgb9fpkuzuZ1K8Rb2CqWu6ggqQhihYuJS6NO9to6zX3SyXrnb6o81zCqM7ychF+c
3fHfyu7E2XIoXMf/OfwupjRLRrxWiU7tJLI4rbCEaAEmaWoVn8W9ablBNbX1JMtednzjjCxGpwGN
JM7xJ8h6Am7/HsAZ7teMZSkJUISYIe6L6A5kh1IFONhliosreRTgu9zEL2OBRhR5tKvVoMU/xrL6
iBXdWml9BWO49DhlaJ9FZFGRH4zG5EG0QOJ8SPq8nOdhKIJOODIyd2IQA6gOZR00G8WqjeFbG7tF
VECMSgUC9s6EixJNVUcdOtJR3M3ECwoKBK/Ukt3h1BQvtxxRXfbtEc2nID3DdwJphBxbeNe4GlSD
xB1/ddhV/9WFVrh7E6S4cng3t+dIx+WOu8YKLSTHJRdrS031c1H3+lmPMeYLKOJkU0uRFP4s8NO/
TkWMCv4e3eg62IrmMnmo8qBdLZ1OWKwBG3h3omseXaIlGaif5Ch8/PfWQJLSwX7t7Ftyi3ic285n
S59elfCZrBij6DDF6+2PgWKy3t5R4MPBaFqpQ2jkOEjVgFp/g7CUYRx9kvwDshARvgyG2c2H36Ou
wm2MGhUDoQgECXoHI/3MD4RW7RALrWC1ZP6TbX5Vs1B5EPDcXGnSnQxzcyPGxMHJv8lTgGigDfsz
QMR7Svti+mR7683EEV8tf3WNF8tGbxJ84aa3A5QtosfLWyEC7ekvE2ejaq9U9A1OS/88Y2krnbcp
vSR67ExbGQ7O0BbHOh0fWmnivmnVNR7K5GOc4AwYKJ5ztiyvPtt1Vm6zES/LHCGyFm2ctYbv+CW3
DeOxHcwnBJytT5RaPTAxo33s4Pt/wKBqVY2j9SnJmn6fUCkBd0CYCa7OSTG7aRJFOcGRxqR+Cgsy
5XNmoD6J3i2JTBWlIxEPlTNEaTHqLtjnbAYDDHjrBncztebNadM7/jqXEMsRnTO0Dnxz+DZ07uUB
qN9GnSwdNB0jwQ4ewk6biuaSXP+wZdW9V/zSeiRHdLGdpnyoLNROL54duDBpEvM8JqAbgHvBkB/6
8KkKUnulOXK2xRhxTE8y3sK7GZ3QugPVr177IKurAWLlh9CKQpSKcLMl4ap90OrC3jUgVUld0/Q6
rVuZCu5AXWhQUuPmvh1CbeLdk9L1GxvrqRAhMOzlbIzcvVWU834NDukFBL1WVVGWXE73tm2jhfeO
FXuHkNLNSfFt4w78XrR3wYpPLJNyg/im9YJAR43isinBDUuNDcRog2eRluxpoZD9QsIFRzBxKg5h
pRbskdxgs/SJOYHlaKuisJu1i1H0rYsU9dryS7SgZcVZJ7v+psNDkr39LxhtqxTqtUOkWnQtkFlp
CIM3sWgD68cC/MFB6M95GY7Jjj+cF8G6IZiU7fQGl50BqXlc61tT3ojxoHCBRPrWj3cad6IZj2Gy
TYYSB9YFDiLAHw6Kemsw3s1WNMVhjhkaP5uggV9qs9JbEjmASXxTXbsTfCMuAEuH7KGFQKk4pB/i
1JVvS4cBdGUoWomMBnKoQvEUgYdx7bvyMM/TJ01UgI7mTvXbBk4NTdGX6HFxF1nSk+gSU+Ebfk70
EFmixAM17tvSa4cM/W4cmmonmo0KzrpoUWAQTbtSXrTEDW6i5TwiuKy/Rm7R3BKleSqNRnoNq945
ifUQS0GtzEdUP+oexqqVv00nWebNJ/1/9PyXGK+r6o8BObTR9tDgD4tXEwDgVoMuf46NLj3bUQA+
DDDWS2X73zoHGX8N7jJK4MXXJqUsPmquh61RC53QG9WDWzUoAGdStdbRZv6S88n2i6j5HpTu59JO
m6vWgLoebDbhoa0mX1wY35g7aca9ZLKLkgML0AhGgF9kz3xxwc+jcNWiR2FP5jtlnH4ZAn3TAyX7
YFJdPBhgZPcFag+fdOMmFiwl2drqY9odUevuX0Ifctt0oVzWPNRPygYPxKJ/MB0g2Q4SUc+R1x9r
UzMPvm9WqyHu2cpWDWifRtK34t8pPhPiv8ume5eGjX6Z/9fTZ8UIugahvF49LH2lH3lbfaAKL4vl
yt/LG+NIoccNjrP/0FJrDDtYXvao7EXlcOmfy4zTaDeQaBWjXqPfA7vKNpUn55ch9vttGGf6s5Vh
5yerofdXQoaRHyT9x1jFNy93mk+aqsvrlIenB2oVIJ/5ipwaU4/Wkaao97rhJiu/1e1nD3TPNnTG
5JwUSXBG7Eba2rKlPmd2QRW4KKzv3gYZo+QFtZOrMyUN3SmbONboVgUkF7d2HZNDdO1EmUdQVKdt
ichmEkOZgpaJ5IlauJSFvp9kfZbS3OCY0bHuZVhLlN2WWls+5pSyljgxssSIJgawv4p5S4VPjKQU
5FYAHj51fe2tBfhCwDASvkKbwU59vqMG7Lo0y/ELR3nuJGIEmqOIZDCaZnQTXX1QVZeBpByOeRZm
KtxvDtx+PPwg8mgv6UpxTTM5bf+SQkn9rCVqu8VS0YeNNWg3ccjhbV7UJN2XSMjNXaI/toZTwRPe
OZjUtEWXqWOkjPcE0mXTdDFQOFG9F0vyU4Z5CDw0r3cte5Xb3ZaMeH1B4Cq5DZOufze41a4l17pu
gj65LQN/jxWDsgY40MWcZS3ClDaFrihF4xmRxYkzYv6VTeo5naTniMpJ7T712/aoVX1xi2yS7jHK
g4+ypTy1XemcSqdS05VVOJAaqt5yt3It/zoVAXOvCJhja5KhFEjDdiM6RVDhuqWxxgo8O8bIvtR+
BHxPKQz3nNtP8KqcC+5ozqX38MrdaJO46qBw00+tHLeIsi+6w6gVH0WgQ3EaCMa0QF/ad15ZBxjv
TXHx0AVbQ+NNEjEjREruX2l/koxU3pVQWqeHlO5T2gZog4bJtx45LDTB0+RmoQeBH6knHmPmCAGe
My3lbUQOJnilAYP3rTb4GFh6MylqOxese7tX20GTgW5u9GiHK+jb2bUTfHRbY9gUTt8cxaihakc+
W8VTEzfyrdHDj1kWBB9x6VL2uWVD3TYwYvwpyKgEd51VefdloUZnu+ztjc5O+EsL1k4IMklQ3dgV
+/A8+f3YCm+8sgmA64bWlT8aX6XQ+9B0YGGViYEsG9G7sVqqret/m4c3R7dTeBbHAdDKrr7u3dde
YJO/67OrqSbZVfSLs78PeonjAwuaQqYBZHPsYz3NWqZ2VaIc+j7+ZKUo0XRKjpw76AhnwkT4Woit
1XSGaCrMvMp3Nu8GRHDQZc0eK6RotcxYVpn+vnOUfF96+EC0Cknm+HEs6/yIglq2yUs3O+LciEhm
FI33fpWq+7HKw7t8aOu7SM6bfY8vOJqHiODK/CUvcojFtj203Zc8TC/YkExysq8F5hreqjSi+zyV
vS8Y06krEwT8c6vDbwGbzJ64XLWqq9zPh0pW7/GVGzaS2uibdwMRCHAoFeRTAsnRTMhlU7QdbrUO
/N7c57WudrZRYUXhVL235BGbgkgqg4O4kugctOQbeJx8DXgaCJoURM3V5XXVqX6du2LXRpCjivNN
GHgjdiw0EYQfEItGB47H43gAHjaBaRTV/QYUXOW3fmp1Gbu55YaHlcQ3LQLLJLrEhOVGGOrxB9uL
ir1I2/ua+iNQMBsWLRKAPBeL0+XwXlwrTKuflTurfiwnGSAD68ksDswviSmT9ZCM7kG3bWM/oK56
NMfGugKArdgD2uXHrpYecIdyscp29aMHGCqtuvabhHb2tAEqnlUHA8QWE6qz7LTqCXspGCaxWz+Q
ZEeNAdHET16SIguoaz9CXAAQ336My169dMJ+og2U1btmVfjp3pHVhIwCguoh6flDPf2ki9/lcDKl
rBT9RfzALz/rS6wYWGJRe3oRraVfxEYBPpJ2gPfSRXGRT0IdAF+axB/XVgGNSjQtZQzOleV9F60B
FtgT7PXHOpSHS+um7ZNmJOHegh6OsjyDrZn2j6E3j9lwodYjkM+9FGvmPcZgm0Uf160MGJOD6ayp
8csxvJDJ0a+M5FPRl/Xj2L4Ohl9fo9FDbFh3gwNpW3yKfRXQ3NS3DJg88KzKovzZV09nRaoFBx/H
79USzM3CdqP+LKBLTWaYuPh4n2fE0zs4kwA2VaPHf853Z/zTIPBTJCC2PE+mK1F1l8xIgo05Rqsh
Sy2UeJ9zgAlPBnW9Z6/DxtQZQ/lOhPZ65EBWkJSJ7qNusYo1tuKfYsrtq2WO7Um0xAEAjHJwTf6q
5V88SDunGjwUBAzuHsc3gERwqLBoFcBcM2rRj1DOWmkTTFFgGRWrt8IjGUoLI45uPBV6Iq9txCD3
6ELgHWShKJwoZX+D0V0/yrkenGrL41sVyTSdQb/PXdQwghrA1QKME9/UUXyPjboqdlQ3OuxLfn+v
58dXMSRmGgqS1ZEBVXAqGstj86M36u4sKsTI1pbb0NazucBcRll0B70WUtZUby4zxK8U9y6LzeiB
EtCmwQ0NVJAVu5sk9YEs/cbGLijZeHjsM9W4CMgsiSV/3wqdMR5lNQUyVzxZkgiyb3JW3Xp8Eh1S
LEfrxq6QuZ3G3SDg+WYKV1F3gvI+FaKn25I1HYraTtG43MZRb1z0IeOeJbrEIcbDeeoXDQ8f5xk6
UDp8m3JvuFsOY5tDHAu1/i4rm6yAOkjb7EpEu/PsJOJE1zJDnDm9TCUpv3aVFtw1ll+AA0V8vAEx
hSVM6n/00+Qz4LCO9/knfUq3ysdeT7pPvj0x8FwveuzLYdi1io+4fN0Ed7XTHupC11eYnCM2NB1i
SDNXqbXcXRnkyjwg+sRoZtjDtcF5KMCTeSO6ascgM0Ylfp/pTnqAGoTFllGVD5mr43TcUbeeSyei
HZX5r3ZYdulJtK0CBNU6meJFu5pYSoXe4jRSecVukCmh6EbrfqrsHDFP9BjDuD05VBA+99WkS4Jc
9q3PRgUfOwyVJX0Mbn+f1E/Kj9OkhJze53Ga5PzDpB51bqwSwhplUjLgpSqpVzJ16yLH/0RWU9L2
IZtIRBi8C8Ql9oTToXFiANumFx2WPg94IoJFZbcRfWIBA4rWsTVgdRfTflL0KelkMWpRRKiwUIBI
y0GciYOXaFg2mgV3DEX+OaD0ngyc4VeTnOKkPNxNTi/MFQMiZFklN5J4VesAO5e+d6vkVYewSF7D
8/+18LKI5XU2NNrz0iPWWV5rUUrRMdDG27v+qGPzP+ZheCym/6huTqAUuC7z/9t2+7dNjc1M15XN
VcQ26vdB6+IHQIntKYcAu5r9Ml0TzbpAby24k/htmmpf3jSpX8/+lx2cwl2nV9ZmMdCEynVCKDG/
spmWH9nLHLUsNo4zREKAJ2YERrHJkCKakRVlV5IqcJTDqARoTCWOsgqVWsVKth6uy2HstOGaWdvC
yYKrCBVjonsEK7QPC8giS3yA9aEK4JzlAicBHzPNX4bFCr2/E8st3eIsU8q3y7272LIkqPwb34nw
NFeWQtuxjlKgPb6rTolaFGDQx1gETNWtpTzVRLq09XwnWS/lrGV0rlYtbVEaC6ZorXGlrbiQGLXK
NaLf7k0y3a9m3CmnudY2yY9SAv8mukRJTxymrrrCgGmu0CGgMTcXQDe0YclSbomXevejZPkvesfu
lEq/dRcoWfASlRg7azBkjmLUCsdi64WlvhNNnNmp/fSKsRHBykghW7LKbC1GOwhkQLD4uHrTUm3Z
SeAuDMrJtAo/Vp5y47MYmhfDUcUZueeIVqFXj+JVxQpodhKUH3o+XZB4Cv8vXetk0BpTEw/b4Dyf
Ys/EKcqFZ3GGFmVwRgykJo8NYDIzviq+Zp6gE/88aFPTGJsiBYBLp+xIJlKvdv6z3ZVe+Z+nInSe
JRb4x/ZyJRGjAE1ZI/vckoT49RIscWHRtqxBxgqyXNWS652jipq1o/f+eWkGU18+DhFkQLW/tUpn
79+FUHSMq9UcI5YQc6xeC3FjwRpkWlpMEYPvlhZ9y4CII1P0NdJsbbf05yRrq/lV5kk77mwlQUMU
JM0pxAjxJM7+qfm/9L1b+b8v5f/pZcSV70ar5QX+92WipON+8k8xf3w1jprDOh2Gm5g1X25eBhrA
3y79duyflnv/Ut/GvxkTU+crvOkVV5+viIsYzF7R8R+v6d9f9+3VxTJiahU1+Bksay8jS9/7V/V2
pf/h+kkM6OH9P+hN+81l35yKl/XP7VId+b2y3IItaZCe8ukgzjrDSN43/ylExE14spM4++PcJWSJ
e3e1Py71L+a+W2p5pcvV/rj8u7n/4mr/70v98X1pJOkBgW5Ez6e3/o+vdhn4n1+thJtKBFPhb//p
f/FH//E9xd2PDNi/fU+WZZb35J/m/n++H39c6o9X+8f3Y3mVyzv/x6X/GLIMvHu7l6VMNMmCyEPU
pcH2zl4NPEBcB3bPa6Or8B4FV64AO6TTn9AxbQPdPsoSZysCRd8y2rUhXIdpdBmYVwDJyohmgLid
lkGs+eeCoumh1LNGag83iTHHsaIqN4XWyxfJS/tzlHkS8hPW8MmmwF2ngfriYDAMfE7W7tvp4ASm
fQ5jC+V7WuIQQGNn058M+9QLJ1WlSjLnGd4AmC3SG2WOFoFiCjkIqpJZfloWMKXOu0fK+d26jjai
oBbjA+r2jvdaVYq5SruxuSs6zX+lBFxQT07Nc9gX/qtpD99Qa8ZTaGqlIWIO0A7vRQscPMqBEIpE
K9dGMlBoBolVvfhJ7pxglaFPsMvLYjKaQgzr9OZUd71SXffAh372tsupiCX9USEmFyIYE4ArBBxu
oNOMysTGNl1p73707EZ7TTBzpi6UP7Vy5H3oa9s++X6ID3ypIWTksr3W+qTeidEq79t1EEnKSYyq
ffDSU1C7ma4J/oKipjKVQzMkXlcJ6PYvENu+Ib6kPPpyiIq6H0xeCGn3xUr7NaWJYJ+UeGC5Wt/d
WyjY3mPCcAraVL9z5FwNtpqEtABSM9clIkcY5lopX0SPSYCJnHPr3NU1hqjTOnk76QiT6j5g6eFc
SEy+usAgcJWSu2cXYSApC54tMg+Y3J1JNlg7HdPze9PRwe7V6OiNJGQsPzNfMDpTEWvsEgwCaZom
6WhkogAVTc3Ct909sHN1g7S88WIa2GRi0OL+HEVXcj96UQopiGCtR0c3AYW7FcHpAFcGCSXj5+gw
Fruw7YOdCE5H6AMKCi07EazrurZFxUCdR4GhNlvFaT0kYWVWlpV4GyMBshfBWVY4G32Qlb34EzSS
WvgpSd5BrByrTrVh21wdxFxdA5udtYZ2MCVcu4zCJ+PPy8W3qU3POfmED46Ja4vNNnNMI+nJkQws
EqduX88vod5Tsx3H8IPWVcHBiIp4K0Z9Gat5CfX5oxhFQu8v2DbuVc/y7uLU7lVu+3Bj2YqLAbhU
PjeQNQ+21iG8MzUzrVauaWLfpH4on7WmrJ7bIVl7YRY9hqX0qgM1u4OmNu71LMrWba33ONF12JK3
aXeKHDPFciz5hhZg9FgDE98nE3g+VnNYe8HQhTsw/uisOIbyoY3QRhrVpDyLZqPp2DZwS9QnDx13
yJ4zuKS5BcA7r6Ts2ZAjFEMRQTjFEcwsvi/ursh6E+ifdh3iUkeLSNUfNDC+x9ZEXEn0+VCMHyzZ
a3eFh0a36BOHLEGPqo4cEkLTXBGnFmTlKY7HCNmylBhQS+e+alv5HDihPzmcPY5ah7SFAusisk5q
E/Bxds2e5LKTcbRQ+78TBzEU8NWdm7WcfBkqbMl8gEnBiHmiERb+ExBtdn9W1bzGfUbpA9PLz1mT
fUJmCaGewcCBp8rqbe3pw47KQgFr5rQc1Kiq8K+eOmu3+jnikqdeRQ36cb2WlVev/avx2+iCq/un
vnSSvVminDYGrg4CVN34yPAotnrG8HG8hUa/CRozPsRDVe6trPYe2Poba1XK9VsWy9cU3unGB5e9
b2PzVOoVNFtwEmstqsZDY2enWK+tB7M0rAcpAs6sjuR9RZ+S6Uhh8pOzqvwhfFAUax+iM3hJeIP7
LnaPaEhKyOFxKHWv2EuWl6xQUZAulmG2uz5sqhWoq7pGbxuOynyaZVSZ87aNtjXKIOdmYruIMxFj
kyPe1nIarVuffJIC6CHt9PskDeSb6CHFMBma+BZoOALEQOnIPSKEqEuLPt1SIspzKeYVU0W817+l
2EJeF9t7s8ZXLADzshF94pCmTnrTrBd81aN7mzLWLdXWKSbhz3akP4fIIVyLuC5fugkGakBIu0iV
V76gpQfTGw4QkkFszt3Myx4cpcwe2Hbsh1AyLzaSBmABkFPkS/c4CUA+5taobqxcljb+VA0c8z49
Rh4YDN0PmknudwWUsNy6pW2ubc/r7uw6PMVFbz80ttPDlvDVrVsF8adWij7WhdQ9+EPJW4lwKVXQ
MlkpkkTFKNUGFCmHL3rnNnsDsMwjNWBflzetN5rfbcm8Yd+D/EYyVQxLDRl7Ve+PsU0KQq/D9En0
ge26tGqBGmLOPTCOsvSgBcV4lgdJ31MWCR0fLEdiaLemzLIN2ojBq1V11QqnugrkTnVprU5blbba
UQgZrLM4yBUegUtTnOmZlRzISj+lRYMMuuhrjanwZ2r9JtYMazfgSraGUD2cBxuvb89RcYS0lPgj
nkxrJ5LSNYK21iEqTOUF77Fw02kIani6ZDy4sbTGJGo8teb0DpW4wW0LKU5WUhO+DP6Upaa8q5Z9
/8MY6i+a2agfMs8Bb1fHwQHZlnRnAhg2+3usUPt7n+evo17XPYbqvrLJ8khbm6jXX7SkdE9DhWD9
qJ4R8kUMxc6fAlnftlIFbmEwP+utFp+NkUyl62E7ZGV5eukhKW67ths/SDV2DsqeO4kqrdJUc27W
JjJ68ybOYcU6t8JQbpnUm+BoaXluSUyoOysQxfp+6RtKK996SqVsxCwxoISjfOgV1C2XPhTy8g20
x0+5zE45B5j14sbx9zholO+GU67GrKkof3bOCipK+tgEiJz2jozXu0omLmslKHyRg5Nqmn5KMe/M
nVC/tVRDbnZsfR9sJf1UN4q3VfW2O+plS/Ugr/k5czMIvW36WFuG/lw2Ntgq0G9Wa9fXmscKRLdB
0xldAN88qrONGE1d3Mz9sVD3UlfHF7XojVULdLPSkdg025Oi1NUtRkDoecxgbZqB0YNNsuyD3xXe
1gYRsunl2rzv0ZHcy2OY4VLsmLi0QTKq++qgdFW2t4osefChFiLmlnrfEs88FWnbfIjiklxeondH
OU2GR7vj51FEyMHwYHid8yL7NaYvkIoOgZJ7z0gDf40dZPWspB2uWM6H27hqwjvFqMyH2rZ42kTE
7mtSdd8dvbMeWzxheJpEhLyUzeJLmu8sHNJWCk6Gz1o3XDynUz4qRqpshlEzLnzqszukk9KdnQYA
530k87wMq6s869dJZUVfUyg9k7JCdbND1DisvrzL4zojmR82u7xVqkfT13LEpmrr0+Cbt7HyIQok
5kUxk/DHaFRfYX6pH0bL9jYdpZ9bqOI/b1WSvEexDQGNAJ1Gn+KL1ESQ2TUF+JlWXlEtz3+02iRP
LyOhNhioVOXJkyKX5ncjMraWpSlfMqcr1jhGJQ+yGYYH2bCKY56p8bbJm2hdu3xQ1cbQDxMD6RaU
jbaulbTCSqoHHAE4jUc+FGrj8hP/y2ATeE6NB3ZZHpuW1cAaQhIojYIv/UOExNgz7EcL+YMAQbii
zrYKWhD3aja4qPln9tlL4Tkm/OdOKcR4fnALUKadd0O7Gri6wm4pxN36voiMYecEyMd7rlnuC7f0
LpaaJwcM3p07J4vCo+n79qnIgx+miWyM3EvnCeuKmoKK8HteHEVL9ItDN0UsYY1vfokird0vXUuY
77XN1ol6brKVZTwnarouxqR7TKcW3pNfNF8dLp3RYGTlq+X/MXZeS3Iq29Z+IiLw5hbKt6v2S7oh
ZJbw3vP05yPRFr376Pzx3xCZSUJRkHbOOcbwNMLAziJrT/IN7rzvs6pn92i7lVc0UAKvK5rsKLKp
1JXXVCW+1dQxsS81RJE4iUefmEGp8wlKSCtijCEkyqOg31XT0LpJo9m3Q9QPr73+PHZx8wsAnseE
RDBJ9EUpbMHCBX0EHrzrHLff80EhNsrRfnawZ1tZC9d1bDxkzXQthtC5BMO9ATDfk2PzqbADxAXx
C9pej7j8EvZGvHK2lK5JporJy4K5PKB12p0NjfCCYrSrN9Vy4L3QiMwVWWfM+/3YsGcOVWt0LVYV
jyogi0cbYJ3bK8Z03sqKOfnejZZ1mSd/eBTliR4+GmZdgM5gkvaG0TqlMAzeiZNo7/6ErjcjtDaH
eH5o+rcUYpDLCNOhh8Jxww4+fh36FJV2f3r1rSLf2WHzVYRGwnCmQNYkISMh8uJAgBqFZRgcy1BD
lJ4qolzEWiLbaJ8Vp7ur5C680SSitSWfsZdVzegaaj/cW2UuPfmT+UCfzr4UHcy/yN0Q7rJknc7Z
+6xKC/1WMrOI1VQ8Tuc5Cp6QsshvQ+ffIovjmz7W89vRqK9KXDZ3eaBYaJwqYNUV+VWunfShK+qX
0oQyZLDL6zyU//TWpNwVRqHcAX419rEk1V4XhPGjn2hPZSUrN8OSE4d4Svl/dn8R4VY2cmZIcS9x
XGXaXQxFRZDWKMAtpBbfE0liy6DHt8lwrZGt/66UduQGCH885H73Txdp5mHKu5E2kOrvU9qgpzg5
N74R5fuq8i+6noynhJ3DTWEY1rFpEZAbE2wBFv6jMrOtXdBnJ6d1HuOicH4R4tPLBpDDYABzAbjy
x2hr7KwJA3o3QQJ6PT6mo8nvEBkCJ67i6913PTffpRqKLqj23bwsoMoN0AtRlW7+ZvnyQ8MA+WQ7
PtRSBjOsC7svIZ5TFXh9MYPdLTAqLkwTe8k2G0I0JpToNLm+CQoft2hUOf/MGoq46iEvov6X1A/7
nP1n4ErFNz19AKdt3IjDMEbmDTrVDERx9TgOUJjP7RB6KuiSH0mm7RJ/Ur8EZnlnwjPP3guiezD/
/nFObfOdMBgA2H39zSwtduoKkrlVN2lPU1V/Bzjqn1jLKaewaNzU76OfKFwMbh+VwSFSI95nV/XP
41h/TaOaIFIiLZ/9WZXgn0L6l7HmDCbGP6E1VdwjxFruiYuBQqyJr5pcwQ+ghtO7lhGi6GiN86Wr
6p8tcT/fs7h/jGYLHFOVqfdyhHyNU0XSfW+2GVRs6c8iaY0vWhTVbLZ955KgI3C1wvDFhpMYhT7l
rQ5N5YHwvjeRq4aqYfGRtm6pFotHsX7YYokiGTLUqMnjw5SxapYn1KmyUH4p9dF25chpbzrEO3Zt
7huo1BT+IW+AcBQI2e1g/BoPi5v2XCwuTufniHTyI6yXvqFZ90VgOm6CLevg5BaLFobq5mErNJas
H3bmDrdo6ZpQ+iE/BosewCnUpzuoe3vC1+Rq+ErkqPmNmIs1sZT8OVVYs/HfdeRkNL9ZVIaPZvTQ
bMjvR3UMXfpbQeyIaV2zSv8xdH71RZbjcB+ozXgWUlaA9M0aJjNX70N9x1/AwqMRHYXQde+fQ6QJ
HuoRgBDkfeH3kF1hMVXOq+mYFbB3PTtWke28Zw6I+6aOvmNA0z10tfq7GuRGXe8E47CgIRYpwUIs
aYN5mxdvn4q3qiyePDjSoLjvI9cJFz0PNcBE00/NflxEy+3MimiaaXqeEjm7qlmVX5PIQG03qb6J
GuxwF+h7aBOtCDwxPwRaAD4D4aCrX6kKxsu5Ooa5Mz37VY10/UJbNqIqqGZT8Z2FJiBRrOfDXLxP
DgYux4qwu1lB+Z6oWbzzg1I/i7O63L1JTcv2M0rjt3R4FKW+WlX3iQ3HsN8VxH1AudGenZaoNVC0
+a7PNMApC4cmMAz9B1GdLAT5pJPExCX5UnrkQYsncag1/Tj1sXIvcrkaNQckpE9piByYY5g0RcT3
vqrBSZLC9ttsqISfaYpyNkLfeSmT/gGy8/Yb0WujB7hluLOnwLqdpyzaBXabfLGK4CACm1UFjJVC
oBAqfppF74Ke9r9rzAZNdIgK4wL48FWVIvUG7KS2K7Qm/J5K7wAChq+aHkl7AKjmGXrHfF9HneHW
wCfZrOWG1yNj/VxAg/g4QQurS63x3FktS3qt+aYVBgGBal3tMykH5My/dCcNoE+ZyiVrARu+LgHy
bZLmUDXhRYEh4X52nOatNMMbQlLGR7bq7VumP+RBXr1aGDmf6WGAKig11cR/mP3pucx5C4GZ9js1
GCtE5+WsdFtFKo69XRk3aDPn4D+RgAKN8iQOigNVRRNDk8XasE88G6jmLqjG9GDOiGOKOtVgE9co
w/O1XDZMSnddbhL2yLejYYkEwx88liETEDnbXcArAqMlDkTVxRc/cb6skhyd+SAVcQEcOeSVS0b0
HiU+UhkQtr6LslxF0/pTSpzNC/NjPakA51PYuatO0j+RUG3Uav1Gcob4gXBMA9tlEu9DkBQHbSEt
mIc4vFvqEqERe6U6JAdDoD22NYsAh1gpC7Co0W1PnJBkFVMBSzlp3BGd1z+JlIVld005f1J/Owtj
8p0lukgfyCwdLdeEm/BnlmO0k/3EfIa3OztOJRu40tRRvJ0hxbDmqPi+1AVxrrMvXBQ6JCAwWqcT
Y65pRFx35vwA/fDAuAqr0WBAY6UvJ+r/PiGuUCP5Ie7jt9BqCSqKYu01gjvsKLJNpqqv7HfUY1Xg
TQcvuJtRr75IxNBepTYsvaJU4p/pv0ap6T8M0BOoybPtaOdIvURE5h1sS5Pf/GR+kgLomjR/eM1n
houm1Xt4Xbpm72f2a1TJVglCMkTSXJK15C7P4/BeS8vmgW/TnaU6+NrLPjlRtBwCtgrnyI6+iqIs
rMpTqKMuQLukYwblD+QKortEifQbNS86bJXXwezGu0hAbYGkjXdo3pAneuQCka+Z0dmOIcJZELlh
S69B1HpKywbxwOAxXyaiJfsFMBKpkEDrpVM9W0rUH9UAhaAM8P41XoLq7Al40SBNOaQFDN7ABNXX
Uu2t3ZDrylEooU1QFu9kC11uoXUmzo5LZXmpXC+Vm4YQeTUZowen8JtrE6in0WogOlkYT7PRRws2
TR+jGjpTWuyiWVVZF3GSqGfCcRs8B+JsOzj5ZW5KWLaWS50eLw4MtV7j99pr1kvpoU2bFMUOvjrE
i9lhDupyXxipi0om45XTGTdgLVHIXLJiDJOl4AAX93AVRVnQN7sktGmk1sI9UwANkpW4eZR7fcdk
p95vTHpLURCk2n1pOcM1CRJPNkGWYqrJX0bWao+xhvStiDrWUv9Nam35Tl/ijnUa4K5stPAosqMZ
JRdxqTTCPJeDrnVDEERYi+fkVtZ02IW3fKa18454HOgPltPbiUjLSgAj0GjLFlodTRxPNwYGtFdD
YRCGExnbhZYhgIrDs7TK8Occ/FKsQvo3BTyo5RIScW1LTKwW1HfaFAU3qUUkltGE5XNWJDhJZzP4
2Qy/2qaE9+4/1+jZnO3R9K7v5LrQzlHy2PtO/ci2rvTQhWmO60gv8opDRFy7nHZ0a2RZMo87rZmy
nayb0UFEoIoDTjvolRr5d5mILRX1BqKuDvPyOUQ9v2BrqWqNQQfDd+pJErGgud8WL4FO/KlIRX9S
21lpwCuhxzKmVbB07dDZD6VROKyegv57qlsYExr1LW7BT81dVLCENuvXrvYxuVNhtBDSgyMweByT
ocAyhC7eZEQa095BVNB9dYIZLpcuuvUyLbLaoMBxcGhntAyzNSOK8U3EJ63QcTIttbaqra7bbhyV
6VGcgCcf1b4UXcxSsxAPkZ7EelW8aD6nfaP1wFKX9yrKRVHUWE/rqxdZgxripL5Igjt+a934oBoS
zboVa6HI0cOL7yiOJ7Kq1RT7BiKDk1gEaSMa0voEBlSctbtfmR4or0rlzNepM56zVOrPuROB/E4H
WMdAFRRY29EM9v+kslbG8VJrN6JcHLZqIpvFCQRITV552wkoIdOjFs2pK4hwg87v73BwuqsgqigT
nLjMlRH+b6iORdl2wg4xtplEzHtbGUZb+TzE8bcCXk/FceXWftBbrCsiFF1EqIuA9Qig3gW9yHtR
JE6KcpEagFZA3wMM5AP9858rRJVMLULN3WpXS21xL63PD/UCXxO8i6OfVhcNuuiN0lGUJ0KfC+41
4r9BsxH3SaAsxt2f8AvMxxGN1mOnB+O73s3H1SxJyLkXRIlxl3e1fm9pHVHtpYKOkRXczkSRvcnh
HJ+cGWCg3jsHFkjyTdQV9imfBvlG6oP/lWILbZ/+Vi8wgttWzNUTVFPjI4tvOHuKW6mAD0ksSKzF
L+Ebk38WCxIzKvVT4CuNJ84OkgX7nDM+IL5lw2XGXMFyElD8khVTBxDCjj0mWTGxjHnce02DzIKW
htECQSH8X0J2GS63+Fb8hBHJ0iF1GFvEWc2p0mskZ0e9DPQHA2fYyoA66Xdh2yi3vwlQyUrEONyK
k2oKBfgEx9oRS0Hz1Dkt4KrUCWFTIwuDU/tUJI849upHUZK07TKfw24vzklZBlGtY0I1l6IKnOpf
Gnz4xb5Xl02InQVnAfrPzVk6KFHegUjFQWIlPkzira69F1EIC1rUv1SyBsDc6N9bv9LerWEhGEy1
eB901KrrtsOiOGjV93VKx7QuQ3EQdf7jWpxr2kNWqdPXim3qzs+c6mbukL8Oq/gqF8ZN9ZvHNV34
C4zZye8Vv5OOlTWZhxgn8FcbHcgBjWlzLLVDNt2u6oZxjzpMB7FZXGfGrQNCdVfEsfNa6LAedTwA
CuEvglgJpSh8IXq85pZzIqcarfb6p6YgWdpy/zmnKoaORAwkQkKBSZvM0RszhDQr3USAsius+66G
1GphGheHgdXq7xogOJGohP+na/S1hrhou4e4wJKg7/lzjynRteuo4j1UgAsAGEouUqwoL3XUzHtf
GvMDBhAFtoipOhMa0njirFmOyX3f+69hQl0ZfcQXxdqLU6J6W5cPcm+lD2ttBW4aDa7mi+x7Qbjw
EqG36LbWmJ4sYV+oDKCxSic3B2MB4GnLoVrYrIfQHm9YUHkiVy0U1mtqOSmqYccbbwDR/66xlCdV
1LlRjhTuFJW2V4UVbPQyUnu9RcDAZNffoJWb74wgl0/T4Lx0UyrfiSILtMK4M8LYgWovNhhvJqAr
Vb8YDMpH1GEmoIqlLGd3ogPMUyHdssJ6FO1fFMH4Bnepit9n6zR/uQi3yNqHRC0Hycu9L4/tXs0x
zXr/rwtCf26etl/ZfvnPRVZS9KemYgDqs7y86CBBL43ZlxeR1WQVyek8ajzcCTpizSMLxGbK9yYt
b2egnrYvQ5hEMNR6BfDKbD/QA12r0fqTOo6qhTEymu8l5981p+lTdmsP/VnGCHcI1IzHX2Z0MXuL
yd+IlMytspqX/efEOAzdfc+AIWroKQRKkenEhw7f1nUcx+BAY1O8WcarUU9ZeBUnJs24otIa3SiT
E90XGX73foqudhNLZ0eGEDHSWB6PS1mDN19xMsfrYeDxKrUp7AvcCvjesqI9BDJ8srtY8+W7bIGQ
REV8Y7GIgMpBy10jYK++S+VKu21kaH9Bq/k9YnzDl4Kh6VYHfLwzgxT/cQmBDz4ECwtuUt2Lg4QA
5ZpqW/VoBWAM1ckePZDY9f2UG1hUQh+ITFRCFGmxndsB3qrv2wDNHMBIkFj30rwLx7p6VpsKmWdf
Ll8lVYu9QNfr98JgJ8hCt71L0ij0whZhhpiwN0I/OhqyPiH5bkPvieEIZ5L/dUIwaDfoSvkmlagp
VM0P3/Dnq9bq8tGGKONASJvt2rPe3SWO9ZyYAIibsSyPOSaiXd4kXhgUE5hJDkmmjAc5QvRclCE8
NT5l/viSFrGMTwqZ1QogbiTFxBrKbd08sLYvg9jK98g/dPvIlpJdJWnsNv0oXg9h7RxGq/dvJx/t
c8NBn0uGRf0iDikBxPB1ZsVdAO5vJ3fZCBOP4bxVmEJcJamzOzXI/bdYyY4QrQYgGxmCfSfciVqB
jmWlB+3oagXij4EyFue+mIr1rA5gBxWmeGT5wD3qRLFdaxgrN1NT1bOULL8EkNVf4Jv6ndrKxIm4
WMDZ4rSlEkpHDBPVxUHU3C7cyrYqIgW1fk5IojXtO7X/Ommjiakt4i5FZf53Ei8Uj2JHRNfOS/S0
yIuqIiXKpKkF6PsK5Lg9qk5UXpxq7M9mW75ovqMetsePknD06gleqrYgCHGUbnR1kfgifOEyLIH+
2hIKbs7Gz0IxS4I3QsN1jEDyGCzaZcRoL1VjY+Tb8nFjQkmR59l5INQBMy8KgrWMD1vAA8RNh1mN
m3+U5dZ44vAat8SgXEplum/w6BNeWu1rPewgXevikxWzrosLYj88Y87BDJhBCfIXaYF8/SLi1YlX
LA5rJb9V+SRrWhSL+ltV9oXmaZRQDUv6PDs1S5zypBhZdhIvsGBobYFV8gGGDqcvoqbLa4cjIkfV
Kteq66TdDVGHj2Ap316/+JiibP1E2+ntzFYmUttBfJct+6leF8l88zY0/ZMOLQMaFrjz+cBbNUm0
CpHviCqa1odOifycPDw7Faw0aU8MK0+8HbZnF2VB19m/LxR58Wa22iL16ZJP2Q9/fLtO6WseHjlC
dq7J+BLrmj3vRQtoLTWdvR5c/w5aDaxQrTGme/G5MHbnl+1Db1lRtn3RLStJJQFp2wcXZz5f59jO
Li+BTEWBWhBXI5cyLta2gP6DQ42PjvacSc3siQJGovZ3Us8IbUaZ5WXqMQuOxcVg7L7UuO9pnEtS
HFCerT7mswhK6K6FjlR8n+11fejma3J9u3lt7nvH31vqj8lmsd8HzNrLIV7eh7b8zt+yfysTV4gT
4rItK8qwiP2+lTzgHJal4VefOLdrTxV9Uhy6ZSAQKUuAdkRedOS/1flbGVQSfJbtzOdfEGfEbddf
mDJiA+sq9oi0wwq0/O3tm4pOLD7sp7ItK1KfLvtb2f95q+32ny4LHavCZBP0brSMkZGM5uTv5JLv
lxYkxswPZ0o21SncFpyasoykuFTk15uIO/25fCLcAjW3P4UipfbVfGy69CRuXsEYupu1vQTd5dqf
RTcVQ9c2KXwq23ryVu9vZYWyIDdEUxQVt9uIsi273UY06S0rUmuP3wo//dR2m7/9Uq+oMAYGr6nW
wsa8zKbr6Pc5Ka79ULjOxJ9LRYUPtURyqxRGVT+vA/kgxtgPvyVqfb4rK6/83Ps/tkHDWILCtmyy
DCxidBFlIitS/7/1xLXiskRPd3OsNqd1WN0efR3WxfP9r6T4HpEYyUUyINSJAJ5v24sQU41o252C
8o/WA36Xg4DGLIawFIdaeyMGCZHPCFtcAij/DHEVSiNd+7oNreJefx1ul4l662iiyqd6Wx8TJ+LA
kfBvT/I6yX/qx5+u9TMJK5Z8WR/ezH9MpVycl8X77EEeAqPdgONCndODjqGFNCr2/1msfVgehGKB
IR5kO4intoIYVXFtb+LcOIiXsY38IvupTBVvkeg1sThrwlDeiz6bi6RNePRJx/p1lEb960Rg++yJ
1RYqQhJwv6XXi+q+070MIayqUWN/WIOuTy++Y9Mr0u+lZioWoOs3FQtQkVwb8/alG2R5Jb8zT6LR
QNaX7qQ5nyAP/fNGxD9eP6Uo/JD/8xmJ59PqeTxvjWltY3/WvOL24me31ipSokyc/VtWlP3tVqna
6NCm7PRlby8eTlRtk+KfgGhY9gzVbh1utYodHsQCDlG8bOGSfnKhT/m3W1Z3YiQSKVQjPmaLMMv2
Zqb8CjS1uiQdVkgi86qLD6PmyY+wNNz1lQ37TogPRpFmOBP66vRhSmNVzOy2zZJiahyLOJm9oSgA
ueJHcIk++LG9GJESh8Yg+l/L20OjPnQx6P1tjpYIZD4QqXgvKkqjoezQ7WUfBJyaWy+zckpU4akB
6gQjF7HGCCVEkflUNQ5Q8rE6ijFnrlOWMgUI8n3PKxOtV/Rsx+iYjGbTZJ/fBV8kWOuQ4Cwzt2sa
YyeqKA3c/tAgMgGvB73m99tR2Yk3KQ6sheDOsM7iKcWXWYeqCYFcWPPsZ1FWxZHjYmK5msb0MwRV
c+a6Tx8mHaQMn/hP0cXTItwrcd/yII4nj+pFdJPa6U5Jh4lonscbFkoZVjkV9c3iOzNGssfcCJv8
8rm355OIe95DcvENPaRXgjukfYNkxOy1yFCcYxlzHZpgqQuV7ZfRcbS90UzVhYWevqcB/CMe/sOu
bl1Yfyhdu5pYbm/te2jsagmVwLLwZ822vUXFSvCMtO1JdK/1lS17S9G2xU0+jUFr/xaFny4pJdy2
YQk9InvxCbEnJG/EwtTPD4UOOzTqWPgOEZdikAf95WaD3R2msXzUex07EFGiwPZPxpA94jhzFbhs
ssC/NePEy+b20cyuReRYe/GrCZSei8fRhS79EJTsu2lBNJalc0Er5RpGiXCfepKKhu1Jqp/1sNbW
Teq6i11XFqIjin6+LQ4+lWlityDqrMlP50X2/15grNeIZoD79iAnhX9souEAisxat0v/5+rD1Gp4
t/PmuA60Gq8x/aduQ+O4tdXc1D1ihoaTKMKjznwixpQ1KUpFXqTEwQwkKgUoWLB+HA66OkO+gZ6P
3hj7beBYl8Gi9f5ZcquFWZ+TeizQp8X68ccOIZrJGJuB2yHtDWom/dABt1FUdMp1PePMcnxiTMG8
aHhOFo4n0SIJgJmAGqgeRBP+UVHSg+h+4ovjaXPVPrJPoum1c79WEL+dYnTb5UU9r0tF8WSffvdv
ZWHnLK7Z6LbtmZm9cjTlA1FcD+twVg/9Ae7Kq3hscTezCYpj1v42p4g7WmMjY0IKv6phrsx7S5rx
5qfHGZ5kcf7DDC+ee50o194jZrW1O4l/aChNdJmfzVrftbVUnDbLR9Zr6q6bldz9sCCWVRQwS13P
12b9oQl+SIqH15O82AWt1pluAwvcqcgsJgliDg5pTCsUc7zY/zYqNjUJb3ZQRgdwl+057p+rOTKP
aaMftNxibSpak9WkIcCbFur09rtfLxokVaXCNr/srEWPED+MTOWM44dgvK35iYb1uYk2Q/eUFf4O
edrTXIcL8u4/VqsPb3B9o8vkL1LiLcoEervN2KKf+2fY0rti2hVVxLD3Z6VANNKl17N3RnpsQTCs
LUsiIzej00hAAfqRjMJiD7omxUJv1EMTd8Nyjw/J2S8xElR+hJBfdNJhtNyJ2qIFh0HFqxX5FhL5
BfW2LnHE730YdLZeX7Pc22VjoK4vSbyaJozaXZmr0FuLXb2BIWGqknMPWm729FgdDyoObNFdtax9
NvSYQJh17h8wIaBN8fXDkmsifG2fdLB/YXOeTM/BEYypV214GSaKYMs//P2qum/tXMOQK9agolmK
18xTXUK49xdFAac7bu/fUXAkxct8t5Wta9l2+V+QI6qrDSRXqp8GfN77FDvbOc8eRJMQrUFypplu
PXjDDEjohH4L0UCMSOKXzdGK9qEF0+OHXiOS66Ew3FStrFO2tBgscs6+Qv3mXEJfvCxgpVo+agpg
oHHC7I7svL7u/Q0rA00ZyqzKlkFOfA6RUmtYGSGs/zOSrg8lzq2NRknkeS+SolAcxFcTKQ1ftuf/
a7eZ9Vh2xQ4P+BdUktR1U2dHek64mlQOBIXqPupbw39sdlbXSsfGKjvVG6CiFG9mXdmJ8UivCFw/
ieRqqBQff02OdhNcDP1766fDedvroXjAQkw3K/fTJnBqfUhZ5xQWTWV+Bv+Z7YN0clMzI+wOk1Io
/9LDlxGH52k6Gst3hNqHIALRTsSwtX5iizhcN7np9MX8INaAix01XQ75cpghwdtHQfomisRBr256
1ADOonoeXh2HR06XVfC49EizrRGbyF7l+Vsf3o71gwoEdBfnh77UH/pWI7JFwq1qWcRGNMroKSYw
FxYLQVqddOLBod0MXb2m8Zg4+vZstjpXqhW0M4kmfNBsM3noZk07w7N6DRYlrijO56MvRT8JZjN3
udRLO6eCDTggMAljvtXgag+KF7hTDa/V69/ZssSZBReR5kWBsQOXn17izg5PmqZJR9OPMuC1OCqK
2dYeu7IumS8jHKhLFqWd90g16oM6Ry4iof51nl5mDa28nLi/a5YS7iQ7mYUaD+63Xpq4IYF5ziEC
svicTL8a4qavZV+aV6OlrUhp3QHdjmBqtiPnrQHCuiPqVmaEk9xVD7QKfJrUBA5VCoBittMtOtU3
OZuHRoZcRYUFIJJknTgF496OZ4cH3UXOGO7nTjtJQR1/LfX3WQvlI7K/5i4ZpCclCeCIk8DNaM0u
z0vt3Qy/9CCHmmU9jIISUgGLUxNZWxz/v5ohO0J/Cda7r39pyMpJXqywtCXSckfA57yD0izwqjSu
dvN0UBJ1vsh2/BZ1I6CmDEkk+Nxlt46L4WDqenzbKyhXL5o+uWTSVwvzPg8Ct5wYHDvThszfiNuj
gjTiLo1LDeHiID/ns/LC82iXkbCCi+PjeqT/FX4PAjMTR0LhJHBBhoPAWs3vCTCiOAwpgcnVrPae
udxB3MYSte3255yDVECyPX11im9jCTBncgbrNWqqN0NtwY+2cfbQDiMRkuFs35vDlHt6ZDT7bYJf
t1GQ4Ce7GfSD10GuanVlfg+XmzcEvASUf2/U5ZNqC2FFYIXpTszbne47XmZqk2d2znifhorv+dBF
7uwlK2vyFXRCSYiPepYytOBRPcTdFanTHpEf1WsSYFlAFzqiiUvloOZwSM7INlTH3End1O4U9DKT
7pSVPRT00Zjsgi4xd9ZcAzOVIxcF3+B+O3Rgry5OnhGkxtetdHxm7E8XzNnd5BsKMjxwufVS/YgQ
BDi+etSQKfNg74481TFCt7XNR6fL4xu8K75LWC6R1FIPHsFqEmzbj36rxKA7xhg6xPt2INp2PUy6
iVpscY1T1UBpK3pr+xTh7LY03MrOzomVIAIQWOiiolBCWL0U3ttl0D7Oet0+NnG973tI6UROy0fl
Nhu0c1bWyW2yHFILWvx6us4FcB7dGYnFDf4lNiR/nOfkVBfWeBkTZf+vAacoAWX2OVZ77QZC/OoE
2b47jlXhAQkOEWA2mIPw3BwmmwZlQ46x0/1ydKVqNu6Nuj+aVtac66EgqIyJ70aktkPpRyCFtGRv
dminDuPo2pBVXn1yrS/ru9oyCvh47ZcCsSAiGdJ7xyhqr7Zh1zXmxDkpldzsoCAE2mhkwSXUei8o
belHUjgXG+XRCcqOVm79HxDcJ4Qg1GBmiqnVj3EcH7WiAKVrdPY/cRI9KwUamtIc9KjWNTj1LLgG
BiQsIFguZbetQqjEFxJ8KS+NExp8uKpg8vPaIg9w1k0QEEYlapWmFFzSLvDyfP5at4rvpinggnCA
urTSn3WjLl/AwwJKdwChlnzGrDODveX7mlt23dfeL1AzSpOvUh3vZXOsoOCIMAskXcTfdm7LuPum
R0UEY4aPsoxPWzJNfO5Rbp7HCmJhmmhxTjK1QabIeQqz9mHqpvbUAfLzBiQObkG5PVU9TmhJctwY
P/+9qciSm3VExYLqXWgBGKexmsiegRBsm0iWl5gURxqOzxpEbvtvq2SewoYPdBrhYrFvH9tlHdBA
JYxrYYFIEARxsisgcA7xLrDiIeapt0hCJrK2K4PQdWIoP5XOAjS0NEbiQDtXhbTXI/TececqeKrU
bjo6WVu7ZkEsi4oWbpJbBk5xXp+SZ6/E1GdQy6N8Z+zaLGlRhRofMbWOumXeNboPU2EDoAdO7chV
VWP0DJ3gsya7s7S4fAul9ocCnO3GJ6+/svzlWdHgq/i7lc9gVrcS3LONNBAlDlYqUAN/n+QubgE3
l3RjL7SgZ+0/GtE9SMVOHWFQqBuvT3R2gUm564Yeg2lWMGQnheV1ErBvCUBAn1aqq8uKcVUC891x
dOMiNZVxRW38Vy/HzcEydXQNE0+rIv1UZ1gT4ujnACMz8hjZu1kN9cmYrpluKwcdBRIP9xfdlIhn
F8SRdinVWfVa+ZqWZesxHNq3aad8j/oJNoguJnjNb9J9URfxqzn77Ddw/2PHUHCIKVp5q5joV6eK
fSaMFZuFNgUXCzTWraxIFRLyMB0rPXClGVhLhllIVZ6mhc6m6+r7saiUp3wM6guhub8SCCIKwxuB
Xx07U7pXsm9VbcqvEOtO5zArqp2pSMMxUTA+Gm1v3lnLIde7x7qrbgo/VM9NHYLqSNSJmD75e1kG
FjAeRdt3Oc52SDtduU5wlBMkd2M00EAYUkzoZh15FZr3XqpB1KoVuePRl0HkGua30DC/F36QHhIn
V/aOYg8HLW5Ps1kWntHrIVi8YSTYo612djY656wuj03NqqwGxMdO7CRB637LYtX3YnW6pubYooid
dOiFK85ejmFIAWbd3lr0xFMlma9tX1WPZihhFhrVXQrMZi8NqHvNrfqeIN7KzDYRO6kT6abVSbOn
HdSXoTWTU5BrexXLqBQY6t5J1edi7OcbFVEoNzVG+TEN8LP6hXqb1wg8GLM00MIQvUvLIbxY6k/o
iKX71kh99o0y3BuJPDIL9O/AZsH0RvaF0HI0EP4cYruca5aeFE4OnEncB1D5/JJHb/4w9a7WxPIh
8wPt1phQZW2mIfPs5E4OG+c694+lTkxuA8yB4FqsNohO7PqKLzSPWndgSZHmUwuhvYZGGtrCB6BX
+OwMVKf60H62WbsWEgbRqIFeRtVe0x7B9u5/KDuz5baRbU2/yol93YgGEnNHn77gTIqUKFKybN8g
XHYZ8zzj6ftDUtt0aZ9Tu/sGgcxcCYoUSGSu9Q9d7+xn28sVeAKFmzjZ57r6qFR2tUpKpViYOOXw
3/F3obocKr52EwZoK63QH0w1MNfAepbw+7H9rOxwm1P1aut8gJqg/ezd3tgkbascMIcaV1roICVa
zz+zkUgXqfsVgMSyNjIqJfjdr9IO/2C15BdxyKs9XiGwm/DoYnW0i3ESWyZmftXqaFylZGZtt/wj
0gxkhCCpLNyiOyn4hVW6B1fYKt8SQ6UInSXHqqidE5Z3Ds5WcbMJarRx8O0CTqn2BbindekDcxv9
9OQMFQTryuiLw9jrr2YVdPwlxgDV3yoeJzDG+2C0gdCbaX3VNKu6xqx71VRET7KrY72GPDf2x3Kw
K+L+4pmI/AQdSg1upCz92hlIUTHTTMfppGjVxRja6gr2SV+7o8+KyoWk4WtZvMkLBU8TbCjKofX2
/KLxwiDlZzy+8tD2g/pYRx6gfqdEnop/30oGyz5dW1mD7gIGhYWGUPKz3ijV3jELqr5Nwkdu1g0C
HGUUrBq/+mOwMvS1Bzd9tMrOVheD6mOFkUeX3/rkqZ0k00EP8oNsyWl8yfFossYjtlqULrq+20J0
UC+W2gwXeyXP5cH0a3R0e1J3975Ssz63vhcdXTBclzJUB+RH+9d7QN81/iqpEOC691nt5gdW6YDH
OzDwjqp6B+HGfyLE4F8AQvmXFlfsTQwfe3Xv06sS8loNcC8TSQgSrHK2vefUj3LGlOvTI2utrWzJ
Q1P3ZJVHYXC/Ov7FcpyVsLPw3FXIcQhLj/cCjssl9xL91Frjk2zJQ22ibVvCOtjJpppF4+Mw8UfO
8UKU/rVpIS3gwGxvZR9sgvYJCsOWVfwcQdhY4qQEBze/RZRaWp1rAwez2zWIAIDdrower2/Zl2RK
ucpSxVuX7c9Cae0LhFD74rbdsHbSsMbsHb8ZEPkD/jpK8CxDwhRl3owH9lJtBBhz8LfHOmOZa4F0
u4i6p5iD/9lCBt8OfT+LiGfervDhXOetfu0FfsssArqlPTcHOw2vRbRVe0u/xqxnrupU+UusMNq9
DOjZRO2jScG8e46XIainxJ7LhtcfjH1qifCiFG520EbkD5K4Ci/RfChmaGllpDmZKpry4ATsUEtg
lQcyYkWMrQxSGhDuO9XIlwAKjZcC85ZlqgtWjFWmv7CY69emhgOoHOUDcncztX6Zu5P+4sdWfsqH
4ruMxeJouHhlcBuL+x8qH8s4BSWW3lZ8zJroZ4xiAwTpKjhUnl0/UeIS1yEK0nUAkTXB+GQZjUV7
rc0+flJsNvxzSx7cfHbN9Ir+1uf5hg6Blb2HJ/Ajc+ZDI/IN3O/ofJuFOdKaH+hxLQdVbHnPJT7v
90u2bmYtwJNqe9mHq9d4CGZ1fzlB9nkdBP8ABtctwqE8kGFTuZbNwQiL58GD7Tb/lRnWmU+pEu5E
60ZLC/m8fasZ6rVogMSrOhuzyom1Kykv7Tq43Fud3jzLLiu0MFqfrHQrJ3iD1R07ffiDRZF2lV1J
5J6Mgi+GbDnCtgAwKd1aNkOLD0stu3WZR7tSVNrJNer+YvQDSh+F+MLDsb/Iw+REOMOYjTY/MN/7
CtdZTrkWnm8RY+5QVwBnr1ML2EY2AnRBi0W1pnnBn3p3koop+aj+ATFb/8QH4KwUI4sfjdJE4i/Q
tC007OZZaXCZyxvhfh3LYG9MU/ET5+rDkCnhqXej796sxeyyzD7a88EqbW9Rwip+0nXqJmWZ19e2
iL6MhcLH5usTd3mGFEdprRQ3DFYZ1OTHeCFTBEGFisegpeVGVYxqYZipsnOqZTaIx7LTEJOrQndn
X9s2XbvKV3CKxhN2ixUFWojmg6Xln2rD3fPd9De2p5QLG2GHLtMutoNARfO9TrB06lHpQhzaJv0R
OM9Zh/iL4eoF0tC+u1PfshrgsK+uRkyTr7z1TaVZ4Tnn93GKxQWA57iCfOuydXSHkzmV2joeTZRC
pmjpBHr8tYt7a9NXEemGPKP8atprXJU1TBzJuTZDYDzocEX1Kvyzb4V68Av7u1PHD1PuhmsxTTBo
RJm8+dZWdQRrO8yycrLASzcq1U9qYiubIAptar5p/NSEyg8Yj6jJlCFKfzYYy+A73w3xKfeGs9GW
r4aWji95nSh4KZZ/FEOq7uPZBIL9JC6buEjuNbtBsgxpNBajrVhEcRydMyhjYLZV75vbHzzLQuqh
S9LbQcM4uFQGdMXCYlrI5XSiVxn2GJQLw2F66Q10DW3MX+Mhix7x3IlYIVrZWmu0erNDZDT8YSPu
sVSL0HrKEMmYC8AWy7bihz4Gw6d6tC+xafo/tDT6lJkO9lIp+l9QS6g8GGXwoJWDd7C7KtlVxlA8
ItWeU0FBhpN1qH/VUjNbhgCAv7i28mp3xfRTQ3jGnp2PMi+h7Iw2Ae7u46KPiuTVKUdjNYVBvUNJ
QFuYbA0wZC3r6oD0IEszX8WUJC7wFAy87tx2bfPSeFbzMs4UMSvtLrKViIwtaaBOD7I5CK1YF6Jo
N7LZYx62T2AILNoma19ia36gwR+9X63MlE0sbPMs47XQtrCoNQu0+ngp04jTTdBHw1o2XfijD/hr
sHecR4OKR79pjmgX0ZIHfMYeHaMnhTZ3Ed/AEUCgXjatpoeSB6Z9JZtY4UxHnwz++9Xs1JifYHJM
/n1mYb9NViZO8m/3eitadRTfbxFjWrELd0eyFPNL5TwvHhMze5Wtphv9VWDEycIfveCpw1ntCdBC
vEijJiPrQJ88RJ2nrbTRB/JRWcpqhE2Pr6HqP2EOjOY+CqpPiqpkB7s0zh/6ZTOAiWp203jsGpIE
C9nndw0rFYDtGzm/p/YDxt6N1m1Xuo/jUKrbaiDvWOs2N7TslAe85Radyhf73kWC0H3MAdQvmyGy
bxeQo3JAhxi/T5LuM670j2pVdGysRK5TQQ+sxyYYX0ZHnfa/9Y1wlDbsaBEcmEMyUVmPWh0wxQbc
YLPuPt6a7E5wKkr7YDc/figC1eYSWEfJ7mueo9d590g+XzbkAfEfBpEkwWBubCi4yLYcEuOYPoQw
kkQqrEdjPtwuBbg4XfRCs7eys0WfD3563W2iMpkeUboVB9hqWJzSkl2iEju/M6fzEIx7KJYlOju9
8Qpln3VQq95a2PltWfV5z03gGq+xGW3KycovMrLS0vWUDNOtFY7lqg4n99YqQOLiVpVfZSRO4Itq
qsZr6BXmayvYOBqtextLqh/CY3M6uabzgBxQ8Vqk2sYOBu056Z38VYGL3cZR/STHkCBFowzv7FOV
FOnGiCk3GE51yfH67cxFKMAp6pYDtlOJa8oAFKgT316FXXGNJlzt6mDSL2Da2TFE6pz6HKsdUhXZ
Er1/7n9uvYTN3U505FXGTvMXuoPRkV7k5d5tRx6BumqdYSBpR3OoT/rMn45Hxz/0A9qdsqnluUBW
xmKxZgLziDAXHBCqWaKs6KwCoKPbGBmzrTJ+raIq/O6z/luiU1afXZQFF/D5Y0QI7WLLF+iTU6Mp
mCtRti60qV1m6UxuybKHAr44aktog0TXUmvN79wfezZV5mtnkFPw4ccGSay8AfCH54dX6TS0WUhO
eVxEj45wDH/R4RBZOUL9M1aUk+vp1ffUjT6XUoZsxDerTrHrI7Gq7zDG+o55ycX0RYjqcBmDEdDi
J1/39JNbcGPPXdF8kGeOGulbiCDRwoPphaqSd4XBtVCG2t3iZj29DHlz7twy/xZRS4QRk2oLHXGl
pZ0oDWp6WnMUorJXk24jWmyXI6hBJSQ7X73ZlvuUelsrjSsQMRxCTKXgJq3yTFEw3dKzZdCl12SE
7JIX2I8nRrtpNadYp/z2Lf2u73dq5tvLwooEwiF5takGTGv7zAtesy7WdpaAvm+NXYxZRrlN0jZc
W/q+KPrqBWEpnjEtopVIrD7LVuN6n1plaB4t20pexxBZKNhIELbnZqwE7dLQhnE/jGQgG59fzz5R
37y407fZlLavAjGPda1bJtjI3rrGSOqS7Jh3zBUY9e45DUXyIgY/3Pp2l6ytpN784z/+5//539+H
/+X/maPNOvp59h9ZO2ODsqb+z3/oxj/+o7h173/85z9MVvEGTFRbx1zS1lRbzOPfv13CzCda+x/U
meFaREG4a+3xLVGtg5QyLSfV4RMUg7fg4ZJjmju3Bz/IjnOMCPMvvjnxXCtK7dnnh3+Vp5N6O5N9
uZF6wCgYDfDb4z+J66iMQ6wQTWC4zje1nXHW2CnQv2VrZqY7qa8jDyweWHSk9UVG1I61+Ps3Lty/
vHHDMSzkjtns8s6524Vw/vrGPW1ITB8D35ehBrmi69ox6PvyS6GT+WgB6GzVIUTRqNHXMBK1Vws+
4hFaO2b3HWG2BWElSSJxGl1Vv87TzWLa3xy7VL96LFB/24YYkqw6oxOvqYEjXlh/0YVN5TYsXt0h
7A9JZuGyOUFy+vs3pwnt47uzbYOyqGlYKhx5XVX/+u56BcnY3Gv9F7uo1nobvrTojz0DEWn4Kuo7
4H32Wwuf/4AVZLhCwcd+Q9o8QpVq1omdR0Mn3IfVWF6HOkue1Xy6yqhqaqbd6CXR+oU8W3uudRQL
fDNrVyoV2j90mxJIahiz+E+5Saq63nPX5C9omnySAbkKM1l3w/7MXZeuZjkfoDbxCvpmfqFAnV3A
1vj8IKv58t7nBAMbN7Ur2OESIgdQLmKTrCVnkcxbIbtGVY2zh75n2TxfLSeDuC3cXEPnKayPLukl
FL0jJLYEhO1F0YdID5Ibf8OyFFHqzLG+lP2wrpJuRAyFLSp0GPQAq9H5ZAF5kP1Zh74pCaJ2P6Rm
ciip9qym4RBPQn8bpzzidmAtKZs2YiQbd0QzYaAI+1b6KMMXltU9pn5vfQKkjkovUnO6pTwI3qw3
xH/Y0BmKdaCTVvaUPN+HloeLdpxdgqw+89uifwW1biyKIlZf6klxVjDnkB5jgbZVAts9tFM4YR3Y
F1tyF+lZi5UHX+jdwYfAwU5p1aomuWir7o/yrMmi9zPZ5/Su0kBmguJJISVcuba3/fv70rDFv9yX
Dl85w+KxYhmqLcd/+7mph6QZ8zwNXnxbSanBm4J6SrsrPMyalrI5Rv0OCCdmbh4Od6e0bnbpkNbP
cdYoT76fL30/7M556gzrPDe6M17M72ey77fR2gpWUdU5y0ak7jVBT5ttYvEWeOT4phEyt5ibtZg9
JcMq2sjRth6LJdU8ys3z6Ki2D2lqpJdiSsqVORrm1ku1Qx0K7bGayd9J3Me7Im8pjc/s7wBxQfbM
zh8eUs5Jp6avXltZz4nmH6Vbe6wWwTFWTHSIZmnaxKzbrSi5p2Sz0p2QBUI4IQHKaBD2f7KZMB5l
a75iNCrOwYnsZPrUF0E6zNkvr9mjYbNFH75dJ/N9mMJYXDrmxFpK3mF9vewtnj/9GNpPTWV9k1HW
gIK8nEQOaYE4HjJitd0b8Qno6hUxHXXhgwd4jseoPIyQQzcJzryfoffv9BEhwFwV6B2T0tcdB22h
nCLcWvX6eqM63Uzh90xI/VpvPmhdiN9qPeU4eap1gj4OiMfVfTzPtO8iwkG7QmO/emh8c2ugUU0d
iv863u3Vsx0737TUNg/yRpBd3mB+S8PYopxZUW7LFHFrykky7FfXOBjOBh00K0YI3IEGXHTjvkBl
e3EPxiJu3LN6xn1zfsHcMMxNq+fppmIdheBE9wMhfoANdey/qqiarnMtqU4oU7aH0myHmQ6UPVcz
PiwyQucLyPVHJy20n2xfV8AjM2QTESWzyWpeUUlV1kbfD1SABnaw/ExvUM9IL6aNRn7I/fstKU02
9ob9FljZgf/yrA6RoNVb2JzNzUEFeMST1EXolj7Lr8uVP/Tag+M6a2vStc8WuqGzMI2+j9y+vww/
CxSNFqREzR+j3S9Rs7e+VaUploVpDE96kIYH/jj2rVmcvMjYLIjKRWmLEDY+yuvS5a6onHYukaK3
XvNjVEVqtJWtW8hk1w99hhTkM6a+9sr1W4HWsd6u5DdFfj9EM1uOls7ZtuzyuZH3m8Gmav3uRj6W
a29KSGbN1rWkdrKzorvVxkhDilUhbuTl+Bj16BC3geG/BWWKMhA3oxGz/ROukl/ashj2CoJMK8Ht
irqJX5Igla9jmqG6t7t41ft+rG6bToD0ZC90ScsviaGUL/JJjUJG4aT3RlpOJeIXDs9wVgfzSGbr
9fGmu1eDyP7qkuXGugW0e5Cs02EqfxqGf8QIzv7u2tknM23bb2YlwoUHuP0LwkutOKKZBA6xjIud
5VFgHZD83mglMX2L2BhJvxaogSbQIxux+Mh0BCByEnQibp112HnNFS1M8nIiDb/VWbGd764Cvexn
KTQVJOnh3hrV+IBDDHiefuLpIPr6CSXCFLcFP1iFc1P3EvS+fg1MDuhWnic9WgUNqeB7tAyUUxIF
pB2ZM3RFLe2Q5YGxh++uHfyyq1ZTAfQ/L9zqmM4HRI3eDw649JSn0IMF5OBB9jtkW5a8QaoTPT/p
Xdv7+x6oypefrtNPXwa1D/eiTPs10HrtS5yUz5Oeh9faCdVTnDnKQgYnFQL55pgPJ3zvkys/DGd3
jqcWT9WAIurCBrG1SlpY9khdFNT9RP69Hj4pYGB/BLXoFlrp+9fej8WWHWG+t8AMZzmQLQUv6e1Y
+zaI7+H9TPb1c18498kz2Rc6ZrZXEPD/f4j9+2sqffn7K8rrKZHyKQUtjkgpQoAWzhpYSgCUla1Z
LtAISjY1GaU/2ScPcRwEK4SR9M29bzCUsx6PxhFt12mlZWGxR1jzq0uF8MXD5HrX6BiYiFifXtLG
/SKlVv5tQBLmj3oY4fcroh9NSd2tLKzPpoYjiwbN4ijy1DupfpmtxihqvinkLDsFyTq7MtUFmQGy
t2BqdlY/SwmlWMa4KZAoRMkMUl/oZmhVYyJ/aiiHENHy1wxkBz+XBq6hc1NNgOYlOYJxoeYXr2ni
Rfx4AySRo0aKfo5pumIlR1FuLPY4oqjLLOwD9i4WtXqF5+ddAxCQdP4HBtY3TboGCvxNLzAPmnQ7
OOq7XqA7Qw2kXuBfY4tssK6o66YoPxLrAhD6Nzs3y/64lHJ17JsgdmiOY7mm+mED0zZaqLpBK663
ZxuSGVvAlfZGNdvgpUR+h/qLHf85Rt/LqK++T5Rtlxj95KiEecMOQVJ2wuVQPkdlEy3t1m6+O9XX
2xQgcwvHjHGlThtnIwYT7UMeHY+GM8WrsAER6XQ42syXR4kPyFDv/zGEyB07lVNdNfhNu7xQdsjQ
7A09hs6cdNO3aIpfOk3LXrwicPduCFpB9oPy9hMt+9a3Y8CTMOv2rWsfQ8r8D703GOvMRyKI+sH7
2Tj39b4SnrPYMNbjfOZ7X3KhF7uwEdF6lkD+zL2LvZZdFY+2YhovIq2lNPLnsNeVW9gUqO2/Wd7q
2ryt+m03LSxXd4UwEI/TXNdlk//XbZfq8Y4AsxkU73sbN4C4e7DUgXpgK5ruIYy1GM/qCKbO3Kzn
A+su5334FiknaZquZpvBFt2DbMuZTp6RJr5f0028cIm6aIadk68iDc/BpRj7IJtmUXUwAH51yuGY
kvHKyqx8KQMt3SVGnt4nfriOHLj18Yxc6EqCzkpHHUKmBGS2APVsijZh3O1kc5CWKfGoH+a4W+rA
mu1QZFzPGgJcoMwnzDGaUF8C5DZQUDRms5K+4HHojT+l6NOg16TGNL85qUkyPKtxf+sfw+G9f9LM
nkrf+DOfxaUoS/zeP8eLRvkaeGm8s4pMOykkik/yDElZ9RQghg8y/rdurbMnDHlCtwNxVD3KUAih
zRFlurNvVs+IIw5oVdRItKX+qK1sgUKPbMpD0dZA+JUR9Q4Sg9QLp1Wek/G7iTAKw2NB5uF0UaJ8
qKOk9dxEeC9LEcb5YKvqa4oh1Ok+PS6dZCvjxyRQ9qmCCrRsauhKrB1W2/u2Qkd+aE2EMGx7lSZt
/aDWAzAVMYOEw8psSOEZbzKsG1xlXCixRiZQR9J7yWomXsvJ8vBbUORYt4vJPnmte5y8qlOKN9lP
agltbt84qh12WQuhKPXD/QCCrvmtibUDTXXArMETq3uYPJOxt4j5Ih+mypCPryFjgtp31mbGyqPL
8HdZ3Cc2sl0rEb3ywnJoDIN8J0JMesKivcSxo++xOuoAzKrtpZ4PkwrGS0XTEkNymnIgb5fI/AQX
OQkEvNgVujkbWvndrW/yAgProyney3jFRBvSrG9jTjlsk8jWSfcjy2lMdf0tFvrBMw1cN1B0Zh3k
tj98lTprS67jkw8McaWJsHtCvD3fYRsEvDUMdr7VuI8uMm7oRebKVxWdqElrrR954f10hee8pMi/
bbK4Hg8ytNed2fHe8r5OE7YVc6gTIvWFLnDVF+iUFspIucP5LBfAFjnZx77TP9/HBtf8LJfAiiim
e+R/MW+OZKXqnoHek7NEBFa3w/EUsUqHW1b0EO/ouw+Y86hsOs04rmOQrQsqNvl4C2wh663LqqrW
ipY6mz6sbHxUyv4keAghYORNn+pG+9bMCqCksxYBj4TvrhHqQIJYJXo6RUlcJQJnFmwclbZmJ8sh
0PQa9dxhxMvhw6kcV1TGYzl+m1T6zW3mffpvMfI0bLx/k8UzPz5NbNUwLGEZAFw0G5bDh9xsN1pm
ZUdOfQSTvNSFExwyrQV0nnUkS2Q7n4Z/tstUDRDuYXyU8rDzQU/CYWeDe6mE7u/kBsyZhebgqe21
Hqjx0pil7FIgb0sl7N1Z0Ly2I5ge5gbQpXlN5oMZR8AcKRI8OLFpXFMvCrdlFPcrOeobU352BsBx
jXXSo2oPVhSZzflgBU0wLOQpGm4jevgU5u1ZgNP5bWRu3+aE2EmgvI8etqE+/H3myf5rutcUNuYv
JLrhOtlkRG3tw5MZWxKqJJGZHqe0MgWoiRhI7e0Z5iA8tszclB0Y62QcOadQOzrd+P6Uko+uMDQP
WGIeKuNJJlU8J/COoKyp380pFx+Nq81YgHKSo/Ws8J6OgfY4ut306V8npQLwJeiVfCcNzZGYrBc9
+4a99DGXfcBTq1sfNfH6WQ74+l/i2llh9d7XFKLCXi7IK2TgDafZ2PbwZrt+ejFcAU0B9y/weJb9
Jc1ij4W145x0tykxs5nQ4aK/TRMA01qdHUwE2d7ctlgi6299gXrOGxOUmmVTpWYDlz98cwO1PIQt
mtVy+vxyaqoll44tx+3lZHyVAIWVL5d6VDr+/h/rfvjHamA7DBPMOel8XTX+JaMoijF0sEMZzpo+
w1lGKhidbR3kGQ/z97N7X8Oyz6/Am/9Xsfew+/z/rz6Ul41tkQwHvyvKhwhXmWLBCqN8kG17Pmuj
5GXMGm/zoV9GyL7bNNl2kqSE3jVf7D4uL9MjvsXCkYt1septZJ8MwaGMAdmGWfCH6eKexxMqU31g
dYk4FH89xDzEDpDktdtAU08meepfMXJEL3X4Ag1l2X/O/zBLDsg+eRYkvQGDYr7yfco95v5q9xCc
sPJF1AzjpppMHYMDoM1ROs1qCX7obK3SXAR2FpyyKj3+/R0khDVvlX5ftqsU9Ug48ePgCM1S5fhv
WWn0x4WTG5V9zjQdX6ZhlXVm+iPKPJ88ql8+lyIxdzpihjsUffOLsDRBFsyzfgC8CPEU+TFO3YMp
jJNchPo43y2iqlXPKWOPoReAu5tXp1D3oDAn0ftAoiTvA0HBAFzZ/hy0OmriiyiN1T0VsLp88NJa
XZVFbp9N8K9nA5XOXQASeHHvKyEfnGAUUlIbWmUh40Zz5rYD6ZQtebATcHpIhmo7lgL2Wc5PjAqe
W9A6Kxmizy+ht4p9ewnZJ+OA3Dz71IsWYIdnFUjniraKcnarABXSQcfWU7N3vYLwumxGCrpwiIh6
B9n810ljiA48JMnv+Wx0Ysy/cEm+Ge3YPCc8eY653X1OFPJ9dZjONqOU3LCsE6vSiIJDP5X257ic
f5zKL6NWolOf4awpC3asqb+HwnXPuZemZwXr2YXsl7OxRJp5FDpUIbccMRpSqnWZFdGrTpIPzzKl
/oGrMEQ7w/jpVO6z1cTRl0nDd6RKNeNsNxgWdmWKBJLjv0/PXO19+mRXoDvTU5C1xZvKL7Omuv7z
gKLza4RauewOgdGcupFf9luxQQfgWU74SsnRyvaNZdqL6iBHG6951udrdP+8BvtPpAjlc9pEijDS
W5wYNfiplkjzR/JfIKvT0sYbpyy4aYzSX5mWbW7dyO+Uq6KBa0r8A0mC9CWYD4jc+4th1Jtjrbfs
R1ylXsdBkm1kSJJn6UPKTxU4MoLTLGmugoTy3JDxpQ8XtRGVuvfkC+DZ0KO8OWCLN9dO7a7daW49
+4ol9lHg7be89SPluYQ0qhx7dAdeeCd7+Q+u+EljfVzGW1mJnacbSNo/BkDwGx9D524+VBEEwMgH
aiKbciDwwuwkwjf5McgAvXRgi8yfijygQ8NHg5vD+9S+GtDVnepuLz0K5EEYASKIE7up2cbg3t/P
TcC9fN7INi4aA2HEqYxRQpw/CKhF3R4z4GQpP5KqApJstANFfT5QGWF4bFwdIAKyJaenoTvepqdd
2+0rUrgL1+nWk+Me0jbvrm5b4+FY2tGiDPTxc6HYOgigMdmZRTF+1oPgISuc9prrQfMUlDhCuUY8
fU4tmC7/XZhfBqgwztOr+WqkeJMRGlmAZ5afbqRLmtmWiNYDxUdEXu39AlwHpx/btREGxUJOuJ2S
znnFeFa/XeTWJ2fGRQf+Q57+Nkm2razzDpa9DEfTOk3WWC4ytXM2EoF4p/aIIrFOVoNK7KDF23s/
4Np6WjWj30Da8qK1jDMixNpuGEZsz9h4IOc6X/2GbZQhsm2YSOq0EI/wnJ6tCxDeRDCsGQbsndMf
9pxHLeeMKlQqyhIV/tKyKQf6VsV4txbx4RYyx9XDVoe2/Cx7as+LHv6767Q+dlQeIBYx8T1XcDOL
naL6VHuz5mxRfoEh4+9id4A/Ojep7aMCr4TXyIqgwmYC2OloF1/u06E/1rhlsdNqsz/T2MYsuDXj
Y+H38ZEUf3xUDDHiT/arLc9kzDwDb5sJ0R7iZH+soRzToRyz6oXhss/1PDDxnDVFpdzOql9nRRAH
+8mztB0+E9kuqupyy/JDf+PG2YK3x6+JTNnS8ir1NBTwfttpSpYSAmCWxlGH2vDJraH0y5mTxyI6
iF+wVr/9tR/ex70p/1JEHICPutMpmQowbcCSDm7Y4rbL0peFB7gnHlQdJH85fus0PYMhGaspuna4
td8n/LqMg4HcphqaH1LvPvMm/1QFJOhENNQb2XcXwv/QbIPoDJdwQ4IGi8/Wz8nIcKir8v1MNltE
j/f22H3s/xBreKg7BVhfbhqQELcryRCnqvGzLLvm3NdjvoR9Br0KiviLXntb+TPatF66darW28hf
WzcTe2u02pdKbSJ8l0E2y/779NDG69QTyjbwvmWONlwAEOivNusCBUxt/XujmutgjMRCJK//DIOq
+XkoHEigJjLZhvMpscf0WZvl6Sm9jGDtAX/JpjyQbKiWTpN4W6jxzUX2MWmwKCklUYaBWG94y64I
x6+Y1HzKEcSEBZnHx1D22wJ4AmKEOJ1UaY11ZB4cq9RIan4DQa7H+GetYF8WS2VuqmOobPsMPw0Z
IvtknFEnTLm3U/HmUXR4kD3yorfLzZf/0Hd7tSRMi1U8ooI75Vi2k68ZH+QBDG5RLu5ttt5/aSva
+B45tk2yCa3pTxl8779dwYUIDxTgW1QZ+jLN2ubSNWFzGW0y+25konA5N1vVzs9QfJeyJQ/xqJbb
D7N0q/4aBxNcq0XPg3wVaXEYs1m1h/U4UOVAezw2HzW934TK0B8UkOrjQWDibpE1e46szLmmM9cA
4snrr5boLHFrYbfCO/69dR/7/5uXt2g3WKriLltVhJ9t+O7QtN8a5KRPSWCjEjN311PSr4s2QS54
buIXcHGstn1m59RdrLg5ySgWrQ4kTpy1ZbPJfBQslQCb6/dLGyr0RkPx3i+NE2dyFQrS9XhyN4/9
fGgHnYxUrkebxMd/kpX5/CTv4FvlmvdSIgK3z3JjFFu3AVJEuuYkI27BUMpauJHuJptygY6HnFvC
loKIGyLUHKhim+QoTQgNpkSCxBEvMF9bvn7WQ72QL317hV8vKEPSvrJY7CG4wbJv6/u+RVE0DZ/L
oL+aiaK/wVV1kZXxzNWo1cZbr3fqsugmZ9aK1t9mY1A5qcANc+ZNrOvhs8W+YKc19s52EnX+j47O
Q8fG+3bgG+M+hNkE6VN2+vLUKsXR9Q1MaeSce/jHa9za4CzdpUHubSkj5TXlmZ6kMQ6If3012fz1
V91e8B4iz3572dt41dnNA9UT04X/D8NwO01QF8NSez9oc/NDnxz90PdrfgkZ6bf5Pjan8CAQPbB1
ncxXUSwRm/C3sikwQjvjyZjP9l4x9qCEyIMWjdnJdfEBh+fhLWSf7wi4d6lzHGxuwoWbJ++Xklcp
tWR8GH3j/5L2ZV1u4tDWv4i1GAW8eraxXXMq6RdWku4gELOYf/3dOlSKijvdX3/3vmhJ5xwJXGWD
dIa9Hxy/sHYt+BHXnSI/RX1w/JDE8HbIGDRwrWHED1I1fsbsgCXebEFy3fe8q53ij60mUUPyOP5e
TZFzt4i7WDvbPVAGFlGpA6W9THLrSMuTYmxzxI4SXu6X6+pl5WxAEVBsgTYINlJL3a8zGbjf96vS
/eJXJwHY+PNOBED9giRmD8vH6gq3PuYNP7GkeYW7OP1itgD8NLmFpDA1ZPBJ6byfPhllAfSLGi8D
T8nLpvFWyMRBEQ/OGc8lliC5mBqxh3sz3NF0XvZBKEv3KQpLFwcxZiNFGdNT4NGt7Qi03GUXrjRr
6O80hHDveMfrNfeqbBf2HmTvisZEQZPRVdqeFJ7SUq9U5bZ5zk+LLcljhlwUs6rPN/Js2Bds8K+L
OJri9tIqzgB1tfm66l7wSIkCv2qu5mC2F9PyV65jpOeqlh8bkrnAzZ4VnrVp894Ofmda/GamNyKL
tfWq3bLsYqYXhiFvr9ojB2Vf8+nLzSVuhiPNpVUzpCFthJUwlDvi3odJeieO8lSw2dVHngJppeX6
cE9Nk2nD/VTidJUW43WR64CnWw+VnPDDgG2nzARS7W7nA1Nm2CBiA0CK1mBnPtm5vytGEe16BbAY
jSMqiZFszs72ezNEGfKRkwpMnkYLunmloNmz9TzuKlS9NP230Sr4kzb51iP8FDTgts6fZO3UKABD
8QHJQN5gP6YIQShravJ2QlDD1PQt2dt4Jj8CLgTF9NFTCXp5HNRFsyqaIbxmXigOMVgcV7Zep3ie
aTGAqyR2v0hbvVKTKbsK0HHrsNdQia8UElwBFs5pmBypyWAmxBje1HjFfROn/JUEgCSAL0SwNOav
Q1KgzFUElUSBcxsB3k9ZkGiZZYR+cisj7T8uRzOWBWg93kzA122zuwq4TNjxqChHaMtu37rAfMWp
ATmhoOHogOUC9JDckSj4yO36oXmX0ZAUJENpbJKCuiB2L5OOumVDNUVooXKbutRYg3BzAMOC5Hnu
LqrZNHcjVDhWo/e2wAercWrrvVqe5uApjjIw0OVkDpCiNbxT8a11rHNaSjjeqFvGMSuBP6Q9YB9e
HgwXIQ8gtgLDfO4q82iU9pkhOe2UAAUPdGPQJjiD7Mwe7ofctaMLNQ33rqPXeofaZEk/K0DHyC+4
2q0JyWmW2/j+HmAsjz7K8E/OOBnIYKyMEw2pV6gh9X43/A/TrCEDt0yY969tWDx1uWWgUtJHWbrX
a5va0MsXywIOjNv6xXfTqvHWKPBF7BKUjZfj8A3wnONqdDrjuXdchCtbO7n6bVYeYeYdRi3X55VG
Py9fgGMiV1laOPhD4eXCzNw+l83w1tgZwJxi6Y4rkpEWoG1+uaExiNpsUIaNHOgTqbPTQS/XrRio
K5EjXXnlZmj9MEBq3DwiBS0xgKQWhr8uPgs13a0PyMBGkRDyWYH02pSRfuZgcQw0+QOMU6rST4mo
0cH8yHY13xlg5zqjMupNPtsJNQ59gSmAqt74QzQBfAIyYB7Y8YlWEHCjhNAexZrZdXuKG5RJrzqr
6E84jHeAWgaH4kFGUX9CRjBohHw2KgOl+5uUBO3UukZABssyi33f2QDFIkvkMYg1Kp/4prVzeW0a
H4w5qul689pMTXS6kdMwhRsq9/A1XexJ7gCz7OzZ7fpGTkOwZiMtKLYe55FETKTo7DSc1tji5xeu
Tc0AWmBkzx+1YuyCpGR3usb6fZiUXeCphnpWnWJniETX9uOY9COidLIthz241UuAiKk5ZEgLRsgx
C9fLQqRhXYHUnveJgFyBp4Bs5i7NJEsPhbm73AW+ED38wwZnVs9SmA14H0wtrwEo09drGtL7wAEy
hrRGgDApcKEwarunqMwEasYqkB64vHtKeTk9jvh+Zgz+QpKgEG8NNCrw0KshMFuTM4jj/qQRUpVh
VlZIccQmaR6hrGxekIbw/Q9BL7XPXdiBfQpusT2xet2Qf5GsjxBP95TJwDKn35AQ8NzDhTSDwH54
7Av8kJcllonL2ouWaMMWE1phGNSjgITUkM2oLr2sIHTj89BYALi0gK3kDXF4GLDLQg67MTfyvUey
BvgcyLyGLR+q2XYRLRbUIzPSvtuSnJYU+Nmd3lyoDIzuxyKWz3D4oHZk8kBxHoV+MADd7Ml1geGl
wj+LvDDG8knZI3lo+IMNPFaEK8D/ngD1UNr7GohAAZZqAurZvWjxlUbyxWoZU28Wkn6ZQ8NptKpV
pOnl9kbBhgFReBKW6jLUm4XLmIS0jrAG4+ABkZREi/z2duhu52UclfCm+5bt14A5RB227gvAXkbA
aGpUQ0NqULuwDvVKPy4i6kWJhxDmIpQJEIjAr1y8CWm8qGlVWl8tKNuerTX9s4YH+yd/9LeZnjsI
RoTWrtIyY09DUFWuMpAEvkoNQHBOk/obko9m+mnCPvRRAuTuir+PtyJ5nhfROis04+K5hvnIi+jZ
dBL2xfWQlCrVu6I3jKvHa+MK5AHjGjf6n6WTd4cIz0HwDce5ATKBGEUgsJhlLbObtY/jN07/TDdX
ywrgRQ759GZmI3tpOzENPjM1F65DxLCoi8q8c50YKLnv4Y9TiAfIN8iBYcKM9jvY7vRrCyLRckCc
zD13YPoO4miIg1GYqLFfxiTMkwK7T+pSQ+rZksY4UVTrJB5Vyu1/XWNZyIrgWbP0XTrl6aVoJySg
CXjFtig2KNbIyA1r4OmE1oUx80ufY8sWSt26COFb48ZLOChBy3hDFhVACC/UIxPqdSOgj2gpGlKT
lw+x+SmO9eSx6eS15GN6QdYzWNcl0OGawdmSjpoKby/wjQ7AdlH21MixZeuGcw4U/5+yXxcysOm6
GDnbo8rgUesFQlcoGgv6zhcB6xC7WVO31cKxWFGX9F5bAx7CR7mCA0TezZg5Ohx5YM1Ymv8vGQIS
b3NpGtKUxhDv/vcV/8NiZR5NIAlVU2g1HYlGrM67S+M2QOLisXvsRcgeGkC2reJkyr5XgLhINKd/
BZZDu2OhbgIEz4D/y8yB0Ikq95krW4QAZYlauOqQLNg9iyKKA5ythlWsuLL1Hg47H1X8A3DonqmJ
G/uIqENyT/a6AYbK3sRZmpQOtgnzalL4zTHKANLI8mZEroPVyAA4PDKg3jJEAgHgUqI43pLMdE0k
Rqomb59TEFJe5OikV2rYgISleHwsvQaxORIB9QOA4zg1zrJO1MehRL4e4EWwu/NybV0DryMQI9IS
UsWMS007aHugI0QnkiND7U1OSp579iaTvgEYIfzAW5d/k2IEY2Ak8zsvHapLnhjuGs/L+FtqsW0u
u/Qzyr3xnmaiOzAP7lcuxisZuDEORDQzRPVU7OvVpUzN4lp0Hagm+/Qr9qLFlY+8uI6q51rFeHwL
BSPjGmCqTYt0MQHaCRA+478B1swqwUk5sVsgwIz+frLFE420GKKmzX817EfA3QMCptt8UIUNUCgT
QG4VKhBNDVhk+GqQDttTcHpRUK8z6r88rxaHeaRivPMsPS2RKel+bTQgsC4ipxLGJqoRupdsHPHS
TPxT7rjyuXMsd+u6IQN+ayefUeYYIizExxVpUx3gqnjUrEeeTs0a1S7AQAXeWZgXzTNg1oDFOLhg
G1Yr6U7a7SvUeW0QlITPBUA5UeUia2yS3AxsYRuosvx1zGs3PcLxDzwCaBe7yWnwIibh3AD3Zwce
QX4GyJ7Ae7XpimdTVKpKN+cAgAiry9JkelHPwxbO1gB4UrPFIr+17ayvHfAk95mNr8PvzP7DtewG
EcmYT4CSmpwBiapVvLXoQ/stPvl7Q7KeFfjDkPDGhoZAdh1WplqBTLSS/mwZcFZBraoBD1KvXwXC
GQCLZ65/lhK0k3nuIOIvs+1Q93YH+uI0BBa26g6qS2NhaGBJi33wL2LnvKHJb+be9JeNkp/9PKQV
Z7WaTD2gZIN+NKqKDS3ohkZ51qtD75sgVUW1tAiA+osuUw9rIDMkAQmRXCngzldGJCR16kx/GYVw
VZU1Hv+/XeLDanOXbOMID4PCE+kO4KWfqLwY5Mj+2kur7MybXMPLSn4SnY+tI6Alfyf/jT2tU7yv
k1pTfawYnLFjPWyI3xjl3Q5iSf1m8iMAJ/4cEUsysPxmHfEi0+jXecicuFllmad06V6ro2lZdbmi
0i626vrL6F1Hd+MiUaQzczBp87LaWALIqokEDtVBTlUWtKoBVW+S7JqRZ8GgT1lAPa8FrCIqTX8a
ufkAvmg+XRgpXDkpvNd3cx2YE6DzHoqN1/TyUlhduxPIKUAlXSYvJKPeIJm8UE8C1ybQahwE1QSm
Guq5VToO8zS9mgIL2KjHWbasQr06chJ4tsBlf6NYrkG34WY+wvbqNhYFzaBrvt9GjfRNnOXBBRNO
un0ypFPpB+pa1PVb3z6FaVO+SUnFOg3J39yp7ZObDkhVo64zIQF8O+hNtR4KMOPSVK/WHC2g7ryg
7hkgD0yx5410nt93nsgOWQ2sz3QsARBBQlbEj5mr8cAfzeyeRHgcv9nRkBrS8lo8Jp7Jg0VOa/pe
izWRiTrPJ62yzRBlC4iwnEQ4H/68vrINuwllJO92y3xW+unBcIwONBK4p0XxbrvIlzUFHthbkwG+
SgP6EHJre1Ttog7NafAFyN1y2wHehm+zUHkGPoxHFTYZ0nCD7JAtPg5qQeJ2DKg3D0HHpK0XjWb0
HuoPJR5HreecRJWyU6waGv5ORia9Pb7omt7sFtubqTSk+WQiItbuYxxM2+QoShBOAbiE4+zFLl5e
c6Dp8o/NB1nvR0duebOFnUyBLB1njQcyfp2O5TwVWaHfx9O0RUTfAconGs8E3VYd5yaY3ZWs78o9
Migr8KFgqHFdHjmwMCpPy4AOotcXBBbNy2SgHA9FKdl38YRk3/Dboi9LC/5U3CxOlWOo2Zue58Vd
LssclPB1e/ZM5J7Hog6PXqdZgZEAtns0su7amdzbFn7RP5ididyAPHOfeexFiOv03ecC+EGrPEva
b4B8uTZjb/5ogOhougMy67X+E9NSLwIfX3Yyen34DrC0b7rn9l9AfGCt8ip2XuzYBRwV7uGRlyD7
XW4LWX/tuRvcar4tw0bESoKMab4tGeYobchN1I1PiTwCy4Y92sYUg2LMPBdq1MQWCMQUfqZRAkUi
zfDYdpLIfMiSZ9KRVQLXCEDrEEQmA1LY1bDpHOyjySJCdfpBswu5pouQjDv9iylRiEz22Mt6p8lF
LgOtQRYtUAlWbDDNIw2btoyvMbyry1Wc3Is2YRGne7IYjdp88M0nBMNHlHiO47HR4Rx8Bdg5zuGJ
/sAHJ/uu8zRBTSUC7Xjnh0gZldn+3cJuu3SNan9/13tph7pAVTmclqghpl4xDCB8sCugzyoF4vNy
Vix2LaAQ1v+eH2wgn/w2P9hFoSUQKywbSobEJeg/5AfjW+d4Og4I97WTHEZdJp9ML+2Byp6mX1kE
NOMRCaOsSlBQkICAI2HTxvSz+K/Q1T93Vap/QbQRSOh+az27NSrCWkDt32eV56IoEUAAgo+INQ1h
cTS9tQCW7YESIJGnugKqXfzqxkkWAF8MAGwKoqauUaZkCGZfx5p3j2mcPlFGD8ph3K2BqsJDDGdS
xjIGbJls/OIDNKOBu/BbW0/xRkNCNX7vY3E3JA7gi5UiM6cAaWDTp9zULJyV9JORcmuFRBKGUGqT
37madZdoOXv2hqp57rJ1qgYkAQb2Ge7c8K6QrvPsx/Kx7adVX/H8melRek2L8olGrRKZo7lBbLd+
wLMge+5FjIwMxs1jbTX585SmzV4XRrOhCa6oR2CC1nGQKtz51LZ65BQ72ZZh829tfE0U16jw+nWq
hFY2fS28/IcUNs8AQ+7V4aobO02RnusHk3KTnGMF+JHHUuUd2SgOOiQVqOmB5ScfqSF7J5/0QwNu
HLAFBaWRFY/ZBKfKiBCgkwGUPQV1gz6IJrDLUc4NDSMhcBZF9gTOorWJbt6NP9oCxNRkOCkFaW/m
/eNwXoqm0XrApfnh63+1BryFUeOuTadwT4avsQ/NIkPMHEBN/2pCc/+D3X8w8Qq/2eMAe/4Ptstl
5YTXNrjr8BFu7vRmmao/g+rQOrkGgNu7UGsC6lEjmNkEsWqoR7JytP1dKrOXRXQzdVHcTCU7vO7h
bF1WBoYoIP2MP7sYQNOh7qK0wxY1EAzQUO//IqtLf2MZbnas3OZvyzlZyraAge63hqv367rl/h8A
EzxkxYCSN8avhV8XXzzg/Wy6oR3ubOCtHvF4LQ+pHrP7fGyvWS/Pwul2tWv6oFgEUw6rNDdeoZLQ
nzSWAEwP3/dWSaCbrayw35WVxX9YKQty3ud/FoPzmEa8+1Y549cRD7w//BwctcgzFI/YtQy7pe5r
rviiOi8RxZfhy6Jyl2qv9zKxVgMfTo/H2GYuCyMbXjgR+D3m+XMhmZ3kYCdopMEQmAA5BThbgPAD
kCMdRUio+e7yR4YDw2va2dVZx/50TWKy8mzvB3a4bK7/N1wgRYcWKimEAgsAQEy46fAf3zuyKV+0
AcBNws78LaKWxYvhusa+RWXZPFcW7A07gOb2uUjg0U5AJaDmGj68SqHtwt+h5gJ8LMaDkf2Rg9Hl
u204dyBiil+Fw9PdBJSLE7xdHp6udgmiBNv7bqBILsrFd4Bd2+uy6ZxrKfUxkC1TZdvNGi/OAa/V
GnxoOt47cJz694gPZlfu8e0iQl2Yf69EdS6yK1mRMtRbIGKqNRaZ1iId0E+xiUhzC3Wbat2swlsZ
lYng6lJXoOW6DEilfsGel6lewsp7nuwd4X1vPHg8TbhbcGwZpkvn2zY2fFMvt9gfJUg8g5CaVsv7
YdNUjrWWRYidQpXhMeZ1PTb8APjd3VraGmBRmW8cZkOUR2xq1OQEZGf37nQxS90+dI7DlGu96YuN
A3I+oON8BsUPvrxm04K/uh4/Z6blrNO4FQENWbbxWcE/6xYH3UwB+gfgshVXswZRSRoD/0/2AGXB
+7wAJgZY7ZAFwP60cdtRM1pf84rba+b47d1iW5Xtmy0HHeKr5AYKnBWwFYq4ko1Me+CBKXghE9nw
4PsKgbWkj+V58PqvMQBjT0I1bt68NV2kfRySluzI5HdDUpAJ04RzjIF7MrQAelqNaSjOHcNB2cs/
EbNPCqcvIucl+H1qAE6eySLNh30ukSY8uIATr1aa5ycPPHSTjd970YUaJqYCJDqWXgJ1s0P+mRyb
aF9WIjzyDjh9NvDfHKRNAvqgMZsuAAiD4r1RXW/GOnhXzeOy8Myt7uJeadIsJPsPYwDiAPw7mRAk
M8waVdqoXzm3HPVhFmgDNh+Evt24Z1JrndmcarhI2N5zQ/NomP4TZRvjCNI8Vi4qn+qwNbYtveuR
iX9pgXhyIZPI78ezmmDRxmExJu2oYYea18ZJKLcv5YH3ooKjV3TgAjGKcLvkhi/54iZAoXsk1BUD
ALWRT1oD7gDx/CIovehjQzKTCjB+p0Z935t16LbWKkEN8IZWWIwR7Qh6bK/3N/LbRQHaXgQfpsV6
tkv7XtznDRAnu8L+UaKj9bb1w9aTPf7zc4cPkLzbKFXvMuM107rIrXYeik9Xc0Yl6M4SYRe71KmB
AbbkYN6kVN5kXr7PBV5zgdMtMjcpafPDKgjuI/0ORw7jak8gZ4RjADjYqiktMQQpwWKr4VggKUyU
fHsjpyFNINub4bJSnYGMYkVqB2npQweOc9IiBvF2RRr+TraYMNDxRiZInaX6rSUt0FUTFynzNMzV
j3Ds4lpsaDx3h8r4YVZNtyOZPpgHD8S5B96hFLSj2k9kzVQBjakHYDGQ4PyTzASOYOC+/M5ymVhb
frsdmNPgsfFL6YKI5LBtOhckIr8qaLjIAH64lUkEkrlfzTSUkCPso1apUH40r7LMRcioPgxe1jB9
6/WpsUYqmzy7wgD/FCAidlYY/kWipWnNUJ6XIfUcNUGWGt+iXAA57WqRRbEMb+ZOyNZY452CYjm1
AF12MSYZDRdFhJPUagAfwTbPK22TtBMqw1FXiqJ60e1MXnXYhNSBAw7G73WG04gdpt4DOIjYMfT8
doeDYPdqumUg+yqbLZBY3x/efkBGDoq894RhShWes4b/MWG4owTim7xjyiKmNGQpeL3liqgHRH+g
HoA/LKChi7K4GkDBPzUh/H9HILDsFhOaQQ0SmvN94dvWCu5aBliWyr42iY9992gYW9TkOK/4sBfL
NuM/pT98a/LQf+YoTtmDK64/jjhBP6R2ijxdZWFrf7VIQvwG10O4Zg0cNXEvwS0SAby+yHn2Mpau
djB9w17TMLEMAQIaB/yKvZ6+mCIeLoAU/5OU9din99JDBEvN9KMmfmotttL8JnshURFetNQCcpPW
yA1IAJ8d+Csvsargs8sBuxBQHO5BEZw9e5mvHbkBWjHS9hngG9nUrfEanA6Vykwsca7ddQhTb+Yc
xb4DQQGNKfUQqHsSwWfvj7DU4qlHYR+Sv6h6DMHE4TAiEAhXAArHSKZJlDpobujuSEYNG+w7pI6E
ZxrFPKvuCk/7UIZ2sxCZiUKEHxbqsftzbPBn9isg/+VILs8nYGOL/F63U4Ac6Cy867ukDuYhvEgh
8iyrN5va7BT+L2wcPyuQO02fpO661zHtx889sJaQZ5o+F7XuXCcxIAtKyWWhy60Gyq9Dr4bjTzPu
ls6Vt8Mf8GZ3Qdnq2GYBexnUeSHO9VlindLBOZLc5gL0CpHwX6VM0qBluThXRgHIG1VWmziuucvA
VjiDdeqgd1kL1zEDU4F11ok4lq5rP/qDqMD6ke2pjrZDiSAAP6U/F93SGhww4buhn4pXC5Tz68S3
+clA8Rl2uUUGKqWfsHXMkP0+r9tPYWjDIUWQdaAgd40ddQ0wp21G5NfzVMbrELGue2qGvJjuhgaw
VWK8B5j8OIttp2pWWgNvwgdTVFPuFUcfPFs/7UzEoO9se55EYsdxRFD7/dUtp/Ysa+SXxmNzAuZw
eyYR/iX49nv4CSSejwc4jeGRmPZ6k3+i0Y3dIiMFLSW0Ll7nDRCNSGtHAyK+pJ67yxy/FfMt/M1m
uQxdXkvST7T2fF90i8sy3H3OE7/iIXKdy1zfGQDkicGbdcnaoXlskpFfRse+7/QU5U+qATtKtS3i
Wm5pyBjAdTJe3oOt722SiXy3C2fmPKlOunTD/M5f9coTT42j3PHUK+HnDQzNvVq9Zu5JHmkW6K1m
E8B8V/M8DsS4X7rvk5YVQcLEV2MPzl9a9sMUslkMe1qXLiEEwPvdzNp/kM1dMkeBLm5mmdkikI6I
P7hBJ9EccZxHNZYlrLWBw+c8HCUIX0lrobrohYaLloz/l3PNbHRR6wbQJKTqbAeKhSQKNBKlDRPi
6RAWWjo66mUn71IpUf+B0rVtDw/WHckWBVlzNfnfFaWqpJATgGhjhOrA8qeq14otlZFmFxPFLgBL
ZWBf1IR+ctq8e7TgOkQRaxx/izxw+yHbGe4JifczuBjeJw6p4X6Ni6iZJxYoFr+3pPesa/ukkO3F
LlCC0Sdu1G9o3I0gjGmy8TTpEcLZKMVtkVGuuqbkf8Ys0lFjqGSpr3UbrpZIhgy1kHEHaCYynIXv
ixtgyNp00q3XdK3lqosd6KxKVO7j4wCmBpdSPp496/2/WuFNATWWHyLbPxFduRUJIoY1sJsQWAKf
eOCQiromB97hrtGKPTCK/MM8pPkoOJq09bIe63Wc+gCcX24Z0nFXpJmFixG4WvTgwyJ+HGMSfFL7
As6gAxl+uC6Zk1Cvkm7XD9MfA0d00FQ5YdRrYwQAFxlg0FBNZIojiRb5MuzU/GX4OxOS/Qc7ugt1
RRC7/u2KWRkVCBirqwGiK163Dk+2qCPVLyz7UqOa4kqNNbb23DOAbLJupR9tbxQ0ybc/L6Ys1zVz
FXK5jnWcC8DMBCSHxD4SZDI1hJDsvsMoL7IbExqixGVjlq41z2+RVj6DLy+2onRasKF3/gEV388x
+JceQVHpXnQdL8bU0swvMpJ8DYTu8eJVk/YoWzCTKfmUOdVW9GC3HrNI+zwlexJ7iOkd3AYQmxly
XL4A+DaIUez8LEBVcMY3EX55WrVu+xU8atGdBx/Rw5RYyGzCqnCuojKHuT0qsev4FUVPs703hM1e
FibKdNSyABvaIvqVfBJTmKJeXqabqcDPWXNKQG4L0CSMZaxtvNHNn0K7Roa4PQ8GIy+e7Ib3m1qr
7B0ZcGwRgaUWHSRAq55IBEREgD+1mnegoQFcqzPYEr7QiJrcbpIV+CbrgJacJss7KhKnFWmLoa/u
ywI7yNT/knvldAIfCkBYuMzZ2kidcjeP3RiFaJkJQj3dzBGVaErsWuB6eiCMlaa2gUbt8jsCW4ks
ZDoA2H6BaVGLM32cTqQnuRCSrVUi8Y5kM8KLuoiJrJ/1IqML4fEImnagbpeoaBDhFAZAIgoDGjbG
xGoUK6iWVLOe+WKr1foEzIifc24m0tC0mnGvO9Fz14yIJqrGAeEgnDVIYwGchgR7BihHZ1lkJ6yF
o1TpLZW03WrNK03UwS2DcizSW1Y0rnyt9Tcy6+0TUYlRMynm8pmrnLokJJuZuvxW/8E0LnR47pal
vBI1fUDweeW67W0YR1pqnd3Z9ZAip9NNL5NqqLcMdVweIMPIXSK7Eryo/Yq6HOiynh5mp1mhhYeu
MsPjstyyCPWQ6KcdtBbccEmazZeJvScz8vPzjeXNNcl+WZZ6CVgNhrzG0cljzbSS/ugia6S3D4j7
vtDIsQv30ju6jchjNvwIGfY6btq1b8ak9oB5TjNm41qMF+wCAdPQPCKVBMh6Knib6s6lrVLvU84d
e6eDfu5IFmXUloBJx1n23cLOR3vnFuZHCzoPYztwSRLbvV1DB4knoIv25LNPXRMs6zWSBGgIQt+N
AbzElypKnAsTrb4iObjDGWrwPZBMqPOGDtLnG7NOyX0bjv9/MrPVajSdVvv1ov0QNfNFgcf8dtHl
3mhxdVEyqzUEFSwPJz4hU8DeGcX4kIwGB3BgiR+pU7mvruMfm1hk8JbDCTik/vDBgqV4bFRZ5G0o
Ubk2cyBRMDj34vcM5MGEl7xoJmBvv8tCCwhHuQUOJ5XePA6DE/R68nkxyPCn+n8sNJgpasMbwC07
pgdGP5DFreB3d56YalqQjHaufCJJN2T5WtOAyp0XDNiA7/adxZ3ZxChm+64xAh6l00FMbQNkv8La
SHyCr13xlb4rDJkk67jk5vUfDLRMGwFxWb8ZMBy4C+DA+FWPxAGEBB4tB8A5DSDxvxfedGKy1l69
aNK2wimMk54X9f2U2RHyuGEhnXQ9tiJ8LPT4PrWS5FxaQD+iD0UfRUuKfYcN8j2JkIELakBk+Ox4
aIL0DPH/rQtyrCAEqVrAWw2IB8uYhNRYTh+CdaI1VouMelqjplD3d/PkwB3sJp0pBaCAXmTIQDF/
+IOsD8DEBB6aanQ22Vc/0xJwLvafSYR8XxWoV1rXcH7gpFAfyKyxQuwvojIXZGymJR68Lepe6akN
Rkk87Zcn+4dxUfMcVdlXekHMj3iZuX9/QfRmeGmd3j+VhgXC1Ihfl7QuNgqOIlTXAoiD9jMvTNkB
IytCVYKS1YXBANyzr/D2X7d4U4IFOMx6JE/08c6oOcjXIrcVl9wfdlHfydMsSxpU3ksD9bsCWAuz
DPnY6U7DURgpY9b9v2d/IAb6N3Q43wJtqm65vmvqun/LpWPzBgBWQxPddR0SE3NX61aiQE5YZrIM
FPXw+2dWpGk7BgR5vDh8c+1qI0iMWRvB3T+Y2nnukt6xbaRBcgc846T3TWzbwRyWF1SWvKc0AUoJ
WHIF/jF1oO2deINYrlgvM24WmFMRbtbya00ebY9fItTu4009ZV9uerbV5V+4hOs7Zzy/1coqfxri
PN2ZGtcCDax8SB8p625XFV0IoF8IS61EUB9MbaRd5DSkxjaGO1ll5r05bgnsua98vrcbZu0dzfe+
uPYW3h9nNXKJY5hdopaZMslUw/NHgLoYjySxGLaCIGKAe07pMg+4toJnYM9TuWk93l6B3bZ/OWMU
A6o8LUE1MOjuWkMAeEvCKqvjO+Csx3cIHxp7jpRZPIghm63TOo0vumzXJBt8H86oVAAOCFk0V2pQ
Uw0qcVAnbZEeU5oruPvfNCi8hMvUbYOJFGSt+3I8iqJ+mmX4143AmUYDH1q4RiGYu7ldxgMsQioE
MmF4JVYgh5cHUFhE184v35oaB7uwlQi8QhJHOJIiAo2uOpeulGNvU5b8yAVy5bExfkmaqj8hsOJt
EAsf/7AH96RLvXgBrll/invgAaYq71jJOx87ZInw/75Wf17PRrExPKj6CbFQ5ynWC6Ai9gC0Ii3I
lMOHwuzBLK4YoFGwoee9eQwbd9y4kR6vWYkqhF0SAzCEYQNE0TFulAiMWXltATCjQXGuKppovB4X
KuPQWWmRJg/p1GZrLc2cI08c53lo4x64EBI06Go4GtF0AAisuy566Tyb+tifUQuMjCw1BJxi/jBo
+myrxZiQju0K1Hp4HSiD3kw+d6UeXmgxulRWNvaq1t1LFSfWCzWjH03JpkXAlzkbgfrbtQSCwR0y
FZo7zwQRKzBWTiTSzR6OEA0ogUGZtbPM4SaoNlRTJNUYINRwIlHe4gk3NHF2CH19zVV9TSaQYqWP
qXFXRsaISsAp3wK1nz2keFPtmGvrqxm+F2l1r2FnTWemyIfcHMQxU25Ai8zHYu1Zwweto7Q0F4j0
qLti0OLPPZ2JnWWZ6/Vmj7euba40I0/FHlW2AB7rfHfrhCaiOI0CtKIG7l5wTBdjgcxjeM9IG5V2
vI8BXIxPwqe9m8eApQL09qcwc06uqmsBOWC15mbVX/VwQI1dXA9rqoQZJdj3wJT32jZZhmz3btrN
Z5NYHVjoVfQ/pH3ZsuO2suUXMYIE51dK1LynGm2/MOw6x5znASS/vhcSqg2WvH27b/RDIYAcQJak
TQKJzLWosQoNeWy97fHQHMTjk7Yuprk8u60Ax8JB2hlphk+qMGdxGM6sqQJHjxEkxlpWalV5TsPz
nAO4G+e5rTihXRP8eMYRQAw9ysJfTPHwoF7TpjhKj6eDaxeVJbWkGFGBHHlICVO2JI+MDkAwDuqO
aaiapK4sALbhEiLqDJp64PhF6wS+vZ3GAF7WEz2XaHitH4Bb5JwnFLXcJmLxEvLG6HgFgA90S7ec
QhAsr4Gy8YnQS42R97aeLKYNYNoy8JAxZvuzaacINTMdWBcYUWPZw19974FJNvKxBIxsYImn3X+S
sfzqphPesk6f6tjgUUu1sJBpJs7j9D4HxttYRTdPwy8gM6v5q4EyLkQV9PkrzpXuvVXIBiStXoac
eQdVGKfq5Ip4XgGHIUrqlHoyR+Rfzxq+S6HY1NbZEdDQ7ubKE8Xu+ClYDPDo6fIMyNHlGezAU5hV
HqINaw8IaCkU6nbN/wAWpnMiUW6ZeJCjmrq4JZG1V2bUi1AlYGS44HvZV192nxted6dMiEZ6eJFW
/QrfTeRvTf32yI6j3qUbJzBnVC67gCaNXUrRG0fNKQMS9qpL+iHJTZw7Dh/oV5AUAAhPzLLpyrk2
06pp6rJ6iVNHOzxeaeNO1uBTuUyY6BR5pXGLllW/AVHh3ghShRuYJL8izd45kpxEyoIcyFVqF/5o
myyAAbETINgLSsgACe7Zcz9XOPzJ/+gBEPSVcT6+4jP7QlIcqPpn7OZjwGs59XeQbxRh6rXFibS6
y0CJiwJ1RHORWu77nxhYpYIEywXsb7Etpg2y3AyDLQZYTRlo0MQWmrTKjtkrdh4oSgkyJGiFCYhb
EZ6g2Gz0IhHZ21+HGfjRELmNXliGisidMB7AChr4hmPnT02GLGknSkHqDgpPCydLThFKfqQY1GLJ
KhDadnzx8wPhdhCoB8F4MJujyMFK+pBlNR5rpL5jgABRUapISI2C/lAyXUzBjaoPlxQPDxBXATGE
DOUYJcfbeaSQ9FjnosTNxsn3YucxMi4W7dK5roYEDPRI1mXpd62xBuQbQo7zuLvFzKyoArDHP92s
pdUqJB7CctNVc6s5pqFL8FcO+uRUvJdQOSUWnEiiCzNj4eeqGnRkOIv1qGqkkOXOJz3Ou6OZjH1g
JksTKoi+B/w9pVCYfB+Z8B6pVTlii+kIwMJes79oxlTd5hw0zIMYgvrXf21S99iAeXPaFdN/kUHf
fNbtBZnSVvwt7cCZRJb9YqU459biC80DssM2BFjxindG53wxs7w/2VYW74tsXV5yJzmn8wJsBKTs
8adUz+fATdPmgEpUIDCIBtlbGUjRRbfL8TojNVlT4/RThrJx42uMoMHV1RFGBbie8TVyzT/BFwDM
CJsftdnO/mBZ3+yRaN88+zUCAa03fG+92BFFsA6qN9BTzUZmLv6O53a8s2PLfjTe2L1PADzZ7VQf
XWNxIvz5qct9ZKOmdrnz414u0tWo18XnEQe0z8AJf7PL+MifSm8o39KL5DNsYkAArMkf0ciacAbC
y3WqB/vFMpZ8Z5odKiK1vNkNIwBWC4GZilIVdlr68lrHAm5VNNSjZvWypQ/UmNyYYSON8afHR24P
siaLX3PgTb3EJa+u7eCMO+a01nfgHMVh5Fb6SQOx1/duKb+ZPDcQ1tDqL2C1xe33ycsIyqZjLgAs
vcIFMqboUdMDWWk/m2ySGJkSCpPgLhXSpfKT6lE7stlFDt/7VBtETb1wUsREUCeT8OXVS6/ETECU
BT8lNLAFzveAc1hhQxKiOljuXjQgsV+6yuaXefzM++pPIExhYteBN3s++i94iPnIZlib6+Iuz4YQ
KXluVmwfVY21H7HLRvVA7D/VLB5AVbg6QLq3zLOP1TJSyAGoSIemNPRR4YAd5GB+HRa9klo6cCWt
U+R3bYY6r8YHbE3JAIY5N8XZMRJvJzcMyHA5t/0CkDri7NQA4L0HIIT9wmbDko3FkjdUGoO24F3u
67P3ZDXJjqyUfB4q/5gvORDLhLtSZGNi75a0N8Peq5wTq7XfhshkycGNuuzqlbVdfp0d1u0ApYh7
oXFTFNVucaMqz08gB2hR7KqPl9mz3CIwUoAa8iKqwzl2kDZmR3EA+C2AFs9aco46GwnHNiDFonxO
vvNh0k5mbE57TwwZHjVhXTGUHLlZ8j1rAF/k1Un5RENtxqMa6V6fzbZHXUgCuH/QhqXGl8RAzT9g
4Ca2rzOkdYLBRt9Nk5uAqSrCKmc2/PU0iPMAERLHCqTLvJC6uDHHlFakl6akyijqT10rxnrIs6w0
XIT/iFiYF9LUpE6AVoOMriYLI4djYddWS3xNwMjh7B67Hhn4hRtfZbdFYtfZxdn/x5bM0r77S+rW
5ictnivgPiRIXapiBD9XfdJ2WIrX+X5wmblDqaZ5bfRPSw82o2AFe40D9tQ/OJbUiF22K4IeensA
Bx4I0n3TvKB2eD1G2I++6iVonMt45d+1fPqhI8Hrv5jHKVukuLr7IQVdaAoKZ0NkDIgRR/KkGi0s
R/kbIEp0UQqT4tTmhHsEULAYUrUM2N2sALVo6ZlkFrKn3jx/n/eN8bIi/lRgRYjT8QTv8bo3tQs1
ckyqzXi0kIEeSJ3FHLabcvzayGpABO2q7JWM3JWijq3q7OUJ4AoOVQTUy0I3Dr3gbWZgVwvNxGTn
VbOnbx/IeTRFL26ct8ecklITkV66CExQoMPZVxpuNDReq8NQAoKGzNKo+rxYMSqV3u1J/qHnT/cR
gZHNBWyDf+qNInbcc5UkegDkb+cWmzX9AYPK09ftBrgUENr2egRToX8WNFtgg82d+GJo1YGqoJtm
Go9Laz47hncvjAbQXXmlpl4bpw7IjtQkpCH1SJbMJiqmaUx10dSjxpvsZOfObZXsu7kCcnDgd0u2
z+YsvVLT8v7ee5BFs5NcQdeLo/O2btA+mJO+YDqyz+0I4Opino2h9PS77LcaFbGCfGDxfHA4lFjR
ozyOHvXUoPbSfzHyuTgk3sylQj36eZP9nWYzOLTFu4Fsy3I1nsQcpTZehqzDCkigLSDa3j2BpL6b
EdHFGLh4e6vHC20jIxvSmtyrd2s6xeFQLz2iIbyFI+knzStOrll8J8OFxUC16cY/VXrtTGm761jN
AAd5jY0ReEaUv6tMKD/XQ+xdZvLSUMmkC/5eDsNQpmdgEz/kJ5FAJh51TeRdZv8x44lyiVjk/gVw
nR8oefWu1BTOcO89ylLNBnQDKsaVHWBAtsb/7kvT69MFT3AU0InRg629+EUYR/Uonxr0Fy6fDPIp
QX/3pXigGPRsIYPuwLXJv6jHARmQ6fbZIvsPjxQ3BgdoV+CcFAiwiH1TEbbsOhZDLWJlnUnm52WG
Cgcq3KZP1ZuQjlM57Af42JejV4LxWxGqZrre7gwEPY7OCv4AUiSFczLBQfxMomR1/Kcq6i6IOkz5
jiYBQf2uMcF/a4rsRRRAt2Gce9GRi7xEIM6LU1cDpFpCC+wzUMcM01dPG63X0tQ+xSIh0rDARbDk
HuoSvTYL68yM4/FFs0EMQoHIKeE/WpB1nSnw6IOSxQb6zrCRkRkFIoV86BE8UyLqvcvJikTUiLmV
vXKqGAJkaXcxnck+0Hn2w6E2HVvXi7vefPf4cNJOOnXM3TpDcsDeDgDyvx7LKztS+KhxDuiCsZGm
Z6t3v+GfAQaO2gqxlEgPjhjGKN0GRCxvdqTtE6t/NhbgBbuj8WUCVfSXBdQswpIks+O8xkDafSbn
clzS3QIq9HPiDfprb4BDqk3wBhp1HlIBa4b04JuXxaBxxp613w098BYj/TOVs/ZjhlO0tgVHtqiE
RXAsO9hld8mcRg9lTqnkTHaACx+Uib0A0BDF7bg/+0llpCYWlwpKQPVbuzkXuinO8yMQ4yatFg4F
R1mON0R7Eia6C/xS6o6ZFQH0AZYtyHhlb8WRoRYqzWYiEs62O59550leBkUgoXgjHmQ1KvT3jQdI
elJUYmNEPWp02hipMTE7IAlj60JadyycvQdAh72bdZV3tqIRqW4gWkP+t9XdKpHc36SstJ9wStsc
sBjIg5b4yUnv2A5CKxMesVKlA+AMSAPCldeLbxzIq9aWPJBjJ0n7mxXjuGHJkdSLfU58dWmpB4g2
LPXUmPkI2wRSR2IymEG0fNX/QNqdc4lp4aj8HOEs3cgBNLr/RRJGeogjUIAf6IEz0VMmzd6M0rYu
PiV+bhSWHjW7rnHLQ+ab0zUZYsABz2P3mRo/T78W9lQ+0ahfPO/Yd5G5oyETZhOiUYa5um8kMh0U
SfQtqhC1IcVBlOk5LyBgOJByNRzEMpFbGIwJa84ko4vqCBOzaTnEiDgi4ptY822JfMc62JODelML
Ubkh9yyEqqGpkgrMtPGQgeZBB6yXkG0U7TiiWNhIllvVRCOIO5JuT7KuiHFalnlgMCuq37Ime/VR
N/VpmLvprbSmz6h9qX/D+8Q5DhrwnvJyrbBSMPGnFU3tszYP+tc64Vi6wLtu/eXiZQDboCF2eNgo
JGtylcMEJUmp13zLkbX6FM2o3aLZYmvBWX8cVycailtApnyGANWyHmLLQZWhaKqGo/hoQqk9ON8c
qdAQPMC5Cbhqb72DszxhkjmWyQJpbWYN6GCjGVvRDEI1z9obga3PyZNbFkxOTcoyrqYDaKjcYBzc
zAXTL648auXnZeUGng9iRFPZfV+d1zr9ThciBU3FwHW+sPGltsawjdLsyWzwXRuiiVByepkL7Y1E
fGw68IZ7SHEc8C7ZKzvqWWP919QZyzkF0urLiBjyC2C8p2eGHAoyUHJt8NcjT3rkywhbNVEGsvSd
FyXGQRmT9v3mkmh+nlEJfDIj1l0Bv3hvEMMXGUbvY+opG2NG8M8DsYASKVuS4XBqO9+DHWkfZDRB
3Hr46lACuFcTfGRn2fZ0rjswWoviD6237TCfREomhX7VWAaKAYBoh4mZj3tsRbs38gFP1j9kZDdg
tbXXsql/I2OaS/kS1+eD7H+eL0NO5A4nmCjz2hu6wzY0WkSo5dhmc43n6EDEWQTYJonFSJFZ2kGa
CW4txcA1eahFe/dSrtT7VUlTGl58mju/uajTxLriIA6rdITJfz1hxIqpHYFHBj62xmAnpZUnjjRG
QfjWmTUTyo5II/yQf8ROONbrxj3JnNj92wT+Kuisy8x/4qnbgqBsioDjYwBgIBNgAtRLGx3cg3hI
AfR7KyclNaWXASngwU2paSpyJlmEAqYgigakFr1fQxk74uJqaBIIAY3/9fIoU9I4jsKU1cZLTfVw
Gx9dfPBmH5XTDInmv96GMnbX2QA34a93/jBUd2r4+eua1+NRzUe26tMgBclq+hT/VZ2Lr8HC10Ae
KxAwsHXrA2sC/OIg9o9mOgO+lMYaGyxAdwopNZuxQVbSVutGfVcuZr9jFg79UKAe3R3k2BFzR5kG
qFTpRgJ3dprkQF11cSzr2lkQjQoXObt0WawW+9JldsOoxI/XrdbnNlunL6bhLTsADbr4TWK45ChM
Y6wFu6EY5gXrb+BoSQFWpU1frNTPPiMQTzpqxGTdNIDMSqIh8UXANoy1+UbN6kTfdSQdX5Uow4Im
tuPsRVs08407bfuasb+V3sU6COvW4lWJukHrzuvgAxky1u8zM2DPHrDtQsGamIeMgQU27Uvu+Ti8
xB2QwvI8JwD0wHQiGcgPWlA7UqTRByPpghKZFjG/FFxzHl7VcjxWqXU1IwsBMCCstYEakzBlk3n1
kxkU9GOxb+qmv25EZEKNIWagnjQmo3WJreM9XmT4vhnE9Te7W30s8GqsO5BPAQ6W2Z6RXFlzI3DA
zRZi++7drNypm4sHXIwDIDViVFUxo/xcGNJbX4F/qYHoYg+4OoDKLyD5uSV4q968gXlhOQpMA027
y5S24mU2BWQYxyuwHFwTKTFIm5oCMsqQ29DsLX+qb8hcpxmktkNZfGBasxOOtIadPPxf9HgqQ0+s
Xml1CwCEVuTIOmaAQsUyNAaUy8k1M+mjIU3OWGk8N6DlfTUGnDp2TSlH1rhGr0uPR3CrMxTkCQtq
TPC77wwf62wly32GOtHWMnbk5rme/+pqc35hPPsvicjWmvCzt5m2kyNxBerFQx46U8l+/orBu+QF
6j1XzsDjHQcsZOm1R+85dzbinaHhWaDem/a7LF1AuDDlvo1jVdsGcWXvgJArRd05jc3UQHe2NRxX
iwUGDUkziWoJrWNm4COH8EB8zxOYW1FGNbgHHOEiW9FqJsD4H6qMGb/bJm93Tmr0nxxu9Id1qfub
b4/mpWka/ah3vX5GBu6yc2b9SHk5MjmnLe3dWpo6qmGRq2Pnc/9i1OvGIkUEfDcLC3J4t4h7J98N
K5CsVSqHw3iMvC6R+UHpIL4epcj6yfmBbO6ZHyJRZGOZmRGAYa3lWc2DXcx8vFdeAziC7QxQU109
vt4be84BX6rGi8vGKxK1ycx8t914mThtv3OJz8jWDUcBuD6kgGMfbJBr6uV8IRE1IDJAvoBoNMtF
RhbZNSAUPDfGdNnIZBdYnuWRN0jnfcOm7U/aAZc1yM7KeDm7+B3bTyT7VREXcTp8mgVamDAGqgc4
Lkd8Z72O4jSbJyFIBEDQ6nbDmTzlZtxA9ubkgzFkU++J5BzsItMBGaAu+EBktejog++zKv0Z9car
hiJRV59uPmocr9wAofpGFtf8RtpoiCY8JNBQb3XTBtVFFt/TEHSP+HKVYZt8XequvjWz24x7H6uj
IEvBw6sJCJ0Cm0lQHHEQkRmx/hRVtlgsNfoBqGoOqKiN9Jm5pot3nVf8aLoj/ja6v1AGPYADc7GP
NRtSTAS47QbLzQV0SC2Qt43mmCGXCpmAQOUmbVwDyDpYUBJ8As/Up5SG+ATvarJBXbYBhK7Y2pPC
BwHG6Z7IgC0L0o2RHLW6SLE4U5d7M0JcCEzNQcKAhS3HpMqRtFli4z6AAK4fD/FUZeC/RhPhJw/o
aauvQYqN7ji2kYOzkVI/j7oTkDqKChx9deKFLrvKc3mJbMCDUIJh1br8VkThPdFQ5Bw6vV0hoUIo
lhwPXrfst8mIPxXkTtAfbEatI/ALW/OYIEPF8YroagBA5cDiMguSxEeWNQk7kafwOI5WJCqQJo8R
DCIfGiqFcn6Qybm4aS37xGZds35GyZVgkenqz37CDrabl5c0XfybbQxthyICdEHyLiB2BdVAw1i4
0YCkhU3BaDhrqOsDA5eimYLbXTjFJpZbIxjgaURNiUB04LpjHVIwX0bvZeCegv2y+w+dZkTREZ/O
5R9GYrVmFPOC0zbRXTvzIvKJTyqLwxeflRpiK2oBYB0hW1JgkY9PmhKP7aZFlyxpLDNEhHedOhZY
51a2e1Ao49IFMoJ9T3AjrgeAQf5l5dhcaMxA0ts2AY70uZ7+mHOgDW/1pKlA64tYEo4d6Qntujgy
MhfjN/lAlk/thwQ9ep63dv8dO2h+VE9p9Zx/kPm5sePuhMOwAifIPePAZmiNZs+7uKsCElLzvx3r
ApJNuf/f5jAE1hwZ0S3kvDkh/oetSaSNV8WC8sCpQtr/B9lY9suuyTNDkrIQwYpyo97/Sob3930+
yc0imF7KokTcd7DPFP5UwdIlAlxl49lDqBRAtvoZUP0weEqx1UeNNbegnerG5eBVU3H288a7uqJp
Hc3dNB/J0hS5gajCA27Qvxn/z/NNXnqYOrcHEPTPi80gJplL1v4FALNPrSBCqkVDPZcB55N6jc9A
Lm4xd6dkKCkH+9GDoV4g+3OK4jPJqaH5DOJUojFoTtozWAwvairqFcCiP3RjMaLAHFDtPdun4ki2
sgVk0AYZyMP7h3d5FhakISPZJXCgvEQwfWsvJknfndREm4mlD1LkUX2ZIJfLSdcCr0XgsPeAM/mF
FSwVBGFN4a937jAaEynYVH+v5hLwEYJdTPptuh/6kZ6c7bVa7J0iFwNG1HgBwxIK2Jd96iOLn0DH
CW588AUmeUctCajhhDiOlMUJNBPUJzG5AbJNC/ns/CARgY6TXForOzkzygeT9KCk/5jTKbJnr8aR
s7onmlO5zOKl+6qJE2Bs0XD2S924Nat7l8bUIL8AhCSkiYBee6VxPOtaWM3pjwe7qmZAnFHCElij
xzsqiWFary4QQl7GIfWee7CfikFr+QDWo55XRgc+YetACsN3dDfIChz+uQWIl0hYRuACMobV7vF3
4lgNUN9r4PrEzbSnm8saN04O8r/kd8jCD+h21Q2p/xL1Nv9j+V8k87ycGdJHMSkZlUhbvC+93RIB
ZG3KrxM4FoAYk/aoWrZyvBNRhS01+tzPw42kZGlpSXFdUqCu7kgIwhokkoNdbu1Q8Ax6ZH4trWgB
azKWcH7S4a+HFmlOHI3HugDxuxSqJR4t/dpydgB/l/nhoyONW+/Poa/Xm1YX7W5FieM+RZ3XdRZn
u7lnT4iov4+pR405duDe8QGELJSqIbdV+D7I1LBy5ioEQSjKJd/twMWNEy53QGqvo09TWGS6UyLN
t0XSqVt43wEYUU2vtABEIdGAPIRGkPRgX05l+VlrWSCEA7c21mzA9SShl0b5Nc8YAGRGG3H2NAe8
Lg4upGFGhiRE2BBILIt5NxxBqx1GCwgKPQDEnsCg/LopX+GiOkyBxP1qouTkoRM8HGqA+2OW79d2
KH9fq+lS16bzH+RmfmOVwb9NRm6Hk+WwK0DM9adkWvT94gPgGrWkldxr1ThDrlEwtSBG1pVntf+a
rVG/GQit6EXV3ZKYsb2FqrlvRVL8zZBA8nfTApseyG74HP/oNT59L8eq2+fjML0Mc2Vg4Q9s0W4t
ExAd1ft4nsC6V5Xzk+LuAhY1f5INzq93U2IIYj5shlHdA0PSkEvLHC7VjwoxA8maUuM7uohyU8bq
Iuo+pOx9AhrSLHQfNJSkZPIWhGElLqLUcgbBY6bmUvdBV1e+ZPJwq0qrbpVkdKFUfGRK8Xi1989E
zazmk8biU334TJQx4P2N8+pgo/j+v1IXk19DS/+39wttvht1JXWrm09LTaQ+DyBDg8aoE2Cn74gc
MXJLUImGDFohyhWChgTTILwN2ZU62Z+AR31H2iC/B3AQILXgRM9BhhxgU57WCZSmyP5G0aEAMWgn
1k4HGttUGfSrzT/UZBn73pMh5pEuJEP9J0oYac5fbZBNF11dUBaBwsSX5SGyHoSj5qhYPs0MG29V
IbIKcR817Fg6I4owHupMiq4EAF7uInJE/iZ4onV9AYaF2fozQAOaAkscYGjL+9n8x6hLDRm1JdJY
6N7iLENFFHVJPZb5Jx38NYfIQAGfLUCgmVjRU+9BpmX2gKREYQNg2fE42AOSzjBSdjREoth9Khr+
/8gsUHLuO0SesM2c7znJgKbVLsnyF0lkyrEmlMqiA4hKv/GIC2TO5D0oBeK4K5GI/57fjDP25LaZ
w8zAUMEbfK6mIH/q0q49+nPy5k2RoFUR7FGyS+qNlAM/rcF7MtJCHxjGQTqFFtK+X5IGUB1xXJZW
4NbN7w3qzc8kIy01UcTqvYNi0/2DIluH+VQiJhUoY+pppqhRul/BALxx5jltk7zNZbqGhIeqxaBz
C4ra/6EjmnUg2dy743UUkKrUe5AB6Bke0s9rQIU8LxaOJPwF8feOI9NoQSp4SGPXNqPj2k9jEq4F
GH0e9Y/jqR+rw9qz+Gu09lHoGmN7snjT/g4EYVCILACJqPXmWqEwbFdNZvs7GEI46phM/blbQF0J
mNRPOFj0nl2vnfly0HhdrN8QBXSPVWGV18z29zoC5WcaVcAOQqaNUCwlCtS5zdw6kCoh5EJIGpLh
sCPCusjR59MYj0c5JI1WtdVVY/lPb3LczK4BKtZFfRzmXK0GvOatC8Cnh9kLDSEeupqcmfQpXVOa
0t2tNR6Pax+XobyImHMzvXRV90xG8s7kf1FcVP0PxeeRYXl9llMkZorz9R4LFG0akD8sQUQJ7LcQ
eKJ+7qdI6U7qA2moIQWI7bDTKd0EuHoCjFSp+9JJgwZ8WAdpQ5oui35rO9M9qBgw9SjiiyRzPKai
Hs+u94ixCgVvYsd1uuAnpVRkrrwfFOoCH00bga8saPR43us+eCUV+SOw/f/bmqYWkvyRQ1LZkfrB
Vw2pR2SS1BOTruIB8CBXTJbKlmQ41AZ3pVIrP5L5eva543V883Lb+gyGgxapBV1z5FR+WdrG1Swr
QCF3edGJXJUQf6b+ZYqMNwPZ4k960oaokNfqsB+BsOTHCXYshKfgrK1UJ4KZh5pSkOIoO21CNlWA
XOUJlGLdzliS1ej+zIE/6QOk6yKfBZm3ft4MQST1GRwVOMzSUhCsAy54sgBYCKCgn7jFElMYhMSQ
PuILyzH4hc5e5VenB5xjq6z/mFDhhro81KOOqDD4uWUDTFq0T72M7x/2cralvxZs1S5KDjQQ8xol
WAcI9zZtuwObkE0TlzgiNCjabIrAMyv5fOmyzyTXiVABpetOBrhTZFeXMTgteCRqpliu7Quw8eyo
Uiqpu/mJerKkKukE4KtQU7HVps5KFl/96k0FWORN2sQtyt1926p1U3PQTPCLtuv8DICC4dURDdPq
Zj81yxgaFooegpiBeg9AV8iUyIZXasg4SoEF2BtTf1aK3J0spKUXljgkhC8ZxqkHiAcdyDMOAiIU
FRHNbFlAQ8+A0kcybV567IDNv/zUaC8eEKRPSYtcaSQlLUhQG8BP2pRrgPgHIC6doX5NQc8igC09
W6sigLBkejABFguUArAoogmQl+PMjiiex4ZWyObYiENTRxK5icStp9Qd3CcPPAShK7AVFuCiruD9
sIFK1OHr67OsuTVJgaE+OPWOAyfkScvyYAEKeBqgEP/eEzIOrrBXfNcZNomAOR6IczPmZYGNKcaq
8WencwHiDCGpVxS5BCz2yr2SfWjtpXicAlK2uywF0/bIAuVHBszerzTE6o0fjckB3qLQomx13gxJ
ay5r97X5oSbPRQUz3UTpRuVu7StP3liCjxJrYXGPZPNwZyWVN5Pjh/9PPoBYFdQXs9xyqWU97RO4
hzcqAJ5faaSUanlfRWCHAvv568fsyz/95c7BBQ7Qyv3zWA7u82Sa7rNFGHmgVtgNYkgy0vpe1j0h
3yIguXKgoQ+kMRF11w6kiO1+MgFXUxon207/82BMc/IYhxI5B0KsuPRSI/TjA+v7OC1pi+cQiN+s
EimSCFclzzjbLfQgEl3dF4Dt9bckLZJn2/QtjgRkZEc2a34mmY+6h7sD1sXWzmoXe09C118HY6+m
LrE822F1U+3oY6RPUH4qPG6AbjH539XnSx+33E6R1oNWbdwevgyjT2rAYWvSgpSNAA1OGnYDS5B7
BUcOqNp0QCYnSMGLRUO9yRj0Q8VS/LEKrTE0/FnZ6UDM2RVD4yMnAAryUFo/qS8mlpwXkquJx7xf
D0ZWgnxRM1FcDDLEQRzYEjm2PCIRQ4kJQON3u41s05XeP+eiabK1RjUGOfft/SJ1znFCtSxzz3ZD
5eanrtGAz5t55esgGuoBnuv3KM6KC41Q2V29Wsi4PrE2Bcn9uxkp+Nz+ri140Y3pXL6SqPFTQEwL
29VovkSLE5/lU1yV0M4dci/72jVD9SagBzo19HwnE2NILMGgweXLghSVfKHwGNVXa3VX34XiCmSu
LkBDugre6i9r473kmoYFFvMAwh9xvw7kOAEdxlPemGwNag2cUE3tXDO9gyXKUgFhItQeaxPA1JnD
noakkC7myPOrXQ2H7WR0ndTEcfWSdOtxM9viTqhb8P9Omz9oJbNZVjW00qHlj0Xc3Jv1D9nSOHYj
/LCmHxsTO0MQqkUeKOqTikFHJHdunCD3EPut6YmfiXdDIho+gwMjG+ojSPWAG/cupx7JdDN+0XFc
riM51Lv52cB2qQCWjUUzTsCZya2uBPQ1hqZAplWKzsX2nGTUTAKotnN5fVIKMiZfpagI5ZZcHuYn
a0Ay/sajHASygIWP9wPvLGSioQE3vQVcVrO69vo/lCPg+a69aMgWu0dkJ9OYNDrOAoApOeQHUitD
NXRrFy5qTD1qNLcbw9WKezmhUihj6Rz7y3/AhWOH3I3WCzX47DlCq2IMwO+pBCQOCKe5y9A1U7aK
L+enwV0FU0tv+2DqUMy5UUunUU4t/GlW5UTTqeHm8qSR7o+Xf7Af6cbIlRo3OgDtvLlEggnTlcyX
SMS5+IIvczO2WTEfQd93lTLvwZzcyYd6pKaeUlg5SNJwGo15sagBxgR1pVQ5Ic8dlYoW+6KS2rLa
j3dVjWzghRLj/j2NTeopMY6vdnepWo7fNfLiyEUlzH2YQMdp8tp2R4CLFlcAT3xfGrwwkaMy3XTB
/kxMz9QQ3TP1SBEBVubStcvuQf6RLU03JczbgwIHMKgZVq8f2T3I3m8HpBDVDVWkgzYCoS/30hsi
23w+UNeai+zWl+YNrEnDyUkrnopa13Sn9+uyX1F4AtZU4bMYvMdxnjB3cZaQ7bkRFwDs8jMAU5mr
9qams338nsEjEqSl0Rpni5tGgDTXCNguHPE1JPGZe7dB4YAcPzyCEuNLwUz3tnlu0VOJ3FCmZu7U
g4t6INhzn2Qv+bpxVWbk2uuliTQF2MrL0sNQXvt+RXUj0gInjwhU4MWh4WG6a5NFe6rcattwnlkX
Z+1OSm6PSbQGNO5s/oZdQnP+yLUbNGPfpauD9J5f5iRjIJqYauLi3WJJkccQmK7+pqFE56xc5WUH
MWnajttJbx3qHxCIZMC0KRzGLqi4Y5fZQKEgagfRlaoyHoGRY5u9Gy7YapzctgyZZ/cm4NNgRGrq
bXy8edT9q1JJe1TQBnHbJ34LBmrDRJ1FDALyGBuma2tPIeBjamQvomkHr3qm4buSTJWceqQEolf4
IKc5SIkXiVQ+uGtgMwtmb+yQZeoGuemnr8ngxZ8qMNLfHHt50dM6+SRFaz0cF60H74CwoEZL5xUb
CCAq4lDwbpc6xuuSGCbYpGHW53nz6hs8UE65sURnnuXY0Jtdnu+A09aErF9KAMP8nISNeFujzMc+
kx8pjMQNXFZnr9M06XiW5BWfQNstkh6RQnmbBBmBhljWqdKrNxotfdGYB9KaxCrQWn2/40nWI279
08XWpsl7Mr35YKJQ8SwNpc/gpdV+6ez20EcxWCpK2301UMP/Wg8opwGFVh+STCpaXp40G+tgJast
lgFUITsr0ewPLvA1bBRyzuszyUnEANEK6jmzO8fiMi4QrwwOnD3xy9D5XOChMMzHuAR5SqBKHZjQ
4LBsPpLhRm0v+i8+urbGKPd5lw5i4oeqCtKq2egyckrSGCW2mJvyCzED2ahZf1rXuEu6a9vQZ7C6
/Vq3IRy3MzZD4Glxj0yld8AzhGhA6o1nMkGXKQWQr82niiEK8StCGg1RVP0ZhUfRmUb1yhErB4Qd
8hCB4B+SMNeq9dTLHHZWjDZgYGOse6362R8c72IJqDxk0HOQTa+tlFU2iEIC5LNJO6vN/At5UfOB
nETv85I9idS8JJNDuiLgEoGidEV0rL6Cd1F/ocZHNvnLeKC+EQ13qQkOrKvnz8/KkJRs+j+Ufdl2
3Liy5a+cdZ6bqzkPvfr2Q86zUpJtyfXCJQ9FgPNMAl/fG0FZzMrrqj79AiMGgLQykwQQEXuzbgu8
bRxjfMwg1Sh36CTeJoa5ujM0qFTDcygW23l2GqHh0K8E8OgREe7qXLf+SlgFe5ZaiXy3ohsOJDY6
YH+zfvjBbJ09kwpolEiD08xbjzSTP8gIwp/ouTGRMENz0ChWF87xw4Pc6oJdW1SLlgAB6YEBt3dS
PIuoqULzvTfreF8zYHYgRYd0zYfLnXNRhfmm5AUQaD/mmyeVra2IujkQrT3kdtLYearZbx6LUPnN
7clxfHnP9U951O0BNI93Bb0wVBOrBowQgBYjJXiw8a4JSyQ5gjd+ksjgII0Nb/2PgfM8hXpHkYF0
N5M187yII1bW8s6VBt04TRfKvAdeg1IO1LzWQUcZxYGVv3qzzgDEyKo2OvDyKJfZULtdkE1KstyZ
/79086w0LOmj8D+a2gCTwKAxJBGXAOHgyIdmPPxiZ267L3pdX2dOc2nLqjyBN+VE2DieP4zXDwlg
jpNEMDoswnM6zZAnZ/KhKPZTHSxwg45ub/J9AJI5Ut2Uz5aN9ZaAIrJKjhw7YySZ4TkX6QCfKrVi
T9L8RqaXsWH3DlLRK6Ss/Xqzzy/6DyOp7ob/7bR6KPf4nWrtPoyCZmtLgaog1Rg96oOkakiMo/Hn
yFJjTZKOI4ZJTyK50QAS/wNdZKcVEFXU9O8XsiDTwHme+eqmg+WJBDIQCJ5G5O6AMiRI0xC4PrbB
VkLpWt0CPxLiFN6RGuF2xTZoss+zCvmMJltNM1B3NiU5CpJk1InVrLtxH2phtBu6DtLWV5Xl42xa
B8R7wpGYM8GWEAbJjF1yg1NyB3Uy+8xDqNcH4S63vGJHHqS6G0o6gj2p7qBS5iG/9fmYmqx3d1B3
Lip2LfuN4Fs8q8fCkrrU5MCe8gQ/kVCUftmjetZ1T1O3s+p6NeaoDptHUO9+Gg6aygL7nNnt3sMY
wVPwu6nocpUjnwtFutcEZXIWXY+gq4y+lijW4VvLlgngD9GYTLCV2evRqsCBzjlIjRHIvn4BUjEa
mHnj19pEKh55z+PIOOteeY61Fylv5iE5lJ0AgxdWEsvCs6vDUHPNfUlBp1skgTxxhmeHcNrus7QQ
nESgOPwJ1D/sRNKfKfebhcOC9FMp/WLTAMAZGfZ6u41GLoGdqKUo4QE41DpywOoQ6ZkJ2KMWXOPA
wH1zCxtQYEiXB6NDVHvrSVbeoRMjT9cu4lWWNOEFefLhhXpci1FshQS2DemaonTAvlliHZYXgBSc
HSdLB6CrrO4utZpgUtEMGuIxm0mmacWAFSPNMCnnebhYg1kP/M3qPuhCXAAsfVXWwdbVG34CVVoD
CnMUqxlAHDmN/OV+G0o7yASlhYg6jTYQcAdsaectaGeKHHtGJhZeHaGMQq0saC3QFc02wSLmgVQ4
zJLbRPec5by8YEC3SfMG9LdqKUEe8xw0Ss0RKw+Saj8HGrC6imEpfkGJCNpdAlzcceNgAsWE9JQ6
R4lx1My+f3WbPbBjTgCGhAKOLuiBrQVW5w1SNzpUO3NHorJ39De6ZlUAq3LGYZcCN2Sbl87OFdI4
UNOMMhgnWbdKZBe2jW8AgJVzICl8eM3+ZL7xnLpkJ9PsSb3AGkr/OCutCu8VYCRF3jYy3R0NsaTt
LtwKqL5z7McXuWhPszwHtgBohPRPskxRo0aUyTo1kN4xhYn6DDzXfR2uACKIEw0vCy9zUyKUcI7F
K2lEnqP+V4zIgzfbStuSsnFBcrToYlBWAj0uXIRRdunC/OAqUEdqENJ1b8Q7XZviFfvPLjRCxC2Q
HedZ76Yh0f64Zh+m9V4rvWnA306fRigsqscCLEPqxA98MvahVjdEoomVWb6YLdQjMzmSSA1Xg2eR
rEhqweDZ8W6c3uMku3f0P2aPu6lqoeOEcL4bp3lzLBzBUYbuXFXlGuYiFcjmmKqvpqKrZqzcrelV
Pyhfd9JN9qZGknMtOzAmUS1XC9gEUAQhnlwSMEqvdTWO+goGmKECRwwDCj9XpLRjfNM3iE+BRVxR
p8ZaCopDTxWVTl40Cjh13uLGf5qvq8QmMbGcHkrgPgCROkOZGKJPaVH1F6ZiUyQapg7qbKwR16Qj
6+xn6e0Tb0wJltBfQ6knMoCadEY0TTkbaY75gl3tRshELLItmEDdU5+kebCpY88HI6vYyiTuqhUq
cdzT1HXLRC4qwa21MbpWeRkUwJoO8uuQiRH5GXhWLYwWtNQ0hqaseYsSdNE/3Xx0XSwNfz1/yDff
qRuTE/CvrpTIXqrwXlvShz5NcveluBkzfcEKBxDURiSCVa3QUuw0B+yKK+qfju96m0kki+sm44l6
oYJZITGNMrzMihREJB86cqkzbL+mGSMOKJmK/0EeBvB0O9SR40rziKpFnVUb6qOW4XWm53tdIegw
PHXaWGsP0/eEvgeAw0ZpZAxLgyS0w83XRKghJCe4nTUD0XYI3kYUMupttEQuDN8KETZLxIAhawgn
7IF5BPZxkk1eGyqC/zQYQRMte2PoLnnorCLLih+tuokfh4jFj3WM/1JpXAdedxHQIPUtwND1M9nI
VfeH13DUw8Pk0fW6wDtbFzuagxoktSPgGzTjZrpWjT3EukayxHQxDZ/EJWTBwixNMESh1gEnp16N
dLkIXIRK57UNDEqkHunKCgcfwhLHOzcy6mpUm9rjdkj0b387BxmSQYYLrusXJ846/B00ZO5ZIy9W
WjKCS/BOFmnyw+edPI1u1V0bWZ5NhWUqlTTWNZZ2YIdsQmOyuTXTTwn+oqCuNLptkuLn3AX4wm49
X9YB2BwNpLJFIAvQBAC/W26fkDDu77DOBfZ7qFC/qUGaj36SYZxuwgE8waCEqBdWVVq7gLJEAA2d
bi3A2Sw1kgHb3T5k1ovHR8BZuy7OPntmf8oKv17PdLhjNaIGaewfSOWY3D2lONgkiTh0c3O0N1bX
Yi+heHWpcR3HwxPBRQaBaWDRIdJy0yGv7tqqlCk+6C3W2BBJh8So6Jr13nPGBrzwlZ5UnQ3Ox8g1
PpHrpFLGAvkKS0vr8VpsgsRfSN8JH5IlOfTjyK6axtNzzOt1a5nFwevKs17ie2sF6W0TxlG96QEK
u7gzGMrPCADQy4HltZ6tZCAR9DcvlmWGO5rYH732ZvbWPteOrp/v1epmQP1ytlxQOKYoPhcJ98DJ
3HqPQEna9Kj9vZCkZ1I+hOC1BSpNGy95GCEK22k/yN+tHe+xM/poi42eiotgOBnaFqSwZTJ0mxxH
/zF+2mBOEqkeH2gI+BKwb3A9Zx3GPd6ftlU5B2pGnwH7VUoH+LPoka4u/T+R5TWuzdkNdUrAbld+
8zDq3Y29E8llnmYe+7dT+XrqYw+fJQDHDSpALVKJzdwMQ78EaUK350mB+mkyBLljBzsqy3FxsolK
LVXBY1O3aJCMbXb5l2hAvnLecBQzqeLtqVqbutTUOGKMQ8S3qIqbVNgiFmds8KtVhyqURYXio0Bs
rQiFy3h78eqr141AgtKBQ9xIvfwaZOVPIMIYV4kn5XXIwj9JbeiOu4q6wd07hZV+7deBr2d7ZLMg
dwKkMquizhVNi229AJj+7PQyeQoqYTxZbXFsw8p6SZKag2IVMLOOV1SfA5AiSjc1TiL19RMqKvWp
RzovMYejHnyfbWZYV+sgMAxQNDX51SxfkBYNvh2VqxhKNKblNOtR4nFGOmqwv/lpycHZlgDj2jPR
g+XCjs7UoIAEwPWzPObD5AJeIhiSD8ffuMwq6sUGZ+eaAQKfRJppQG25LAFiAoCFVjWdwlJwCHWB
5KnrDvWfda3oJamSt1P0HOQ5jyFdjlil4ny+TmMjAE8jpaRYW2YN3FdpY7XSBChvMPGLAca7cMtL
EgCvAAjM5GIoPxfxlzV2iuZaUzmLAMvIjOe8avV+nRUHWrADFmbEoarMtlk73q71GYgGt3LQx8W0
0L9Z3lOX3PsyX+jB+KgBoQLclMD+1bwA/MTmsCUQYFJxVI1vylg2KxLJ0KTJ9w4HX2vRCLburaLZ
dEluvADj7mCKGrSAQ4/wmvSsx4zF4f7/7QGQmWJp64bc2oltHKmRDTOn3j/rOsmfEfSvboYaofbd
1nwdcLj8vWrqrwVW2MZ/Mft+/CL60F6DS9o6Rr7xcyqRDUKHH4ZKVSGbACrEXso9zQ3KvvAZCoGj
nBFVBSfZgOocqjsPIGff6qyBI18navJtx/Tx2mfaeBWAQ9k2keMuWiWSAXQb+RXoFCREWlWEyMBA
VDVnQbwD2vgnRAWfzQ808d4pXKR6aKhx/9BRjw02An+m5gDG/Rf0OPW6vF0WoHI6g9wJwNBeFQBH
MuXXnkQZsoVVI3GdS1acRkAQn3KnLRARYKtEqUiPNKQ8Xd10sc3yFjpIKVdBG8BErnGZaABtco0a
bA09EgEZgA47Bek99dSj/0ZUhioN2cprbH9yLmoJUEPydqoiRpbAX6eolUg6XzcBWdupKXvXDkBE
p7o32oqmmgfoGVA13kGK3BDYnXS2N507/i188nxOeHe0OJ8JagUW0IkWVsvfOQ+1ufS7tHptYkQm
gsZ4CVLbHVYF52yTReEAZKFSHO9oKOpEono1B2UxaoacYDHJ5CkrVIJvEPuR4NbVxcF00x9BJsJn
JOC3O13YxrbxWfa5D4svcRRn31FX/4OP4d87oMQAaMOps83Dfts7HWpwbCNmp6Y3UWSjelHkJ0gt
+pBJqdfgc008q1vfGUbeMsDDoiG/kWYkuU+wv0Dm8LZvmm7XM//gDzrO5iowJU8h/UmmwP4Uvado
vlbprbWkLoIFwFug7pQdMHVVBKjVVU7BNKxvkd8xGHqIJcrHgKnbGa2x67IQy5+o65+BhwhcDpDS
g1Qe2JON7EFynthrMrpjZT0ElrMlY8Tgnyc2uGvxnT+QLg8Mb180voWjE1hdLLnMkq1v9tRhjJ24
dJFxcsID1wDxjc8+s35DzAMkdMWGeAd+WXSF4f5LIIsrgbWQc3AuenmLgiVk96EtPcMCTDiiMFEA
MBUqc6ICpxRHx/G+75tkXUgrXBioAQIRHEh8y4X0nnuJOJiDspmFo/C5SRQKVbwTDHE2ZaWm/ejN
BvILuhSg4v88hObnNtvXedEjwzMSr7Gf4EC2Li4coddL4yNxATAluX1UBoCEImRege5yMg/YVB5T
GBIwO2zLIEoWHpBmj1b6k8pc56rXCTloRhv65XYDLkRGGkb4QyTicKBXs1nessTS6XyfrNFJcdbE
/nfhIU3ZKu8m6DQPjhAfO3vxgWJOIAf8LtsYgKkKJ2OGtMjjdu3oVrafVTPKRZCaqqSrED14b/4y
jHR14OhLPbDsoAaWysgUokL9KBUspdWVb0OHDF8P59xs6UbNrRjL7s0Q0gXrFL4Pyw/nKgdEJQhH
6nl8aSb8MUxR5cXNfR8AXFm0XfGHaf1knce+CQm2aZNX3rFDwsu105E7XFgN+zaE0VcGzIVnG2f1
++CxqvsOmVngHcvaOL6aODBO8aR5JpUmjT+dogHZilK1KMvaDAgWIKEQogYw5dmfPHhn3/g3mh5u
nBBZYT54lI5DJZq1N0YvQ+/VpyYx9CfpNfmJZ8lr4QQiW3ZW6SxDJKVsjYgZTwz4C0+ISZBtsDlg
o1SlPY2kBpDoL5YbjMvCr3aeqn4CkbRxpN4s6iJC1aBtOOs7wyzOzgNPiwMDgxOljeMcRCBS+ik2
PRBj/JLqvBwLpJ6on0VULglLk1I65ryOOLIXrgVw7TmjZHaLamvRN6muyAYESB6A4C1l8NCrxgSQ
AqCPtYOrYBNIP+L89xia2pFUs76K9BAcbN2wIl0gXH0rQRQ6PiZ6YB5QL+atuZHqBx94bNfRDO1F
K93se+iyba0Xzdnv8MieaBbAc9yuQhcssESWQFwKv6NWIOvsInJDLtsE2WMzKlBEMEAktzY+aRyu
K9glU/NWXWOCX/eDrnRGBZp1E3LQLPux+z5uBgiiHjByVR5hr++d2omvUdBuZKz3zzga758l4JgU
MnO4H5XO9ZFx7iSuXExWpeNju7VBJPtAqsxEojvWQ+OaxLStHTyG63LXMhxQN6H+RE0f1O0GnHHD
qmWFni1zo7qUqHA890VlPHW2BYRpu+Y3I6rAzJYGEK12NAE2UuxRzSkcaSwbX/8a+YO58pilHXk4
JFdnzNzFgDKJb1rIEK6zmy9aFmPBIEu+AyS98Tku2is5gAZQLphe2dfcDrpjk8pones++9ag0FbN
QFOLkQersekk/k7ftJTz6/RsiYK3v5V48FalLb+KjuEZhXGG1X7zgdawaUqwaQLCtcBJlFoUkUyN
K8LRPwFU5SIzx9qSrupaSuGs101o5y/p8Ik4viOLyQNzLQ5wlUC8ep6XLrvca04jyONfbP/Gizs+
vDouXk2G6rDZqy0/kxpZt+JQ2iyevGSevHtlAdiLPD3bjIbsQYHMUa5ejew5NC3zUnbioHtRylaV
QrbH1nPaddK2tdczsdW79I101NxvdMlFRsWNC+1dQaaN9Z0WnZgivEB8BmcY6QMJJTFllCBqRYgV
+HTKYTboZYMqM5x1bBMvNbxFGFeLGGWPokDqjNGv59zgu/RfiTpelLiPX+9SiGlAgipNXEql/5Ls
ZVkAQMoxAro0EI0Xd3PduGuSLXHI5h5o3Dw3AjH5CsVwWI6m5bBwoo5fASbmI3zdVUvh2vEb6I5e
GpmVz2EGlq3ccA2kM0CfiGIb977zxUeqxc4EJs8mBTP2m+yWvuz1P4C852xa3St3oCGyXnBKsiI7
GAH5WsMh8aHP6+TT4LdPNJ8dZQCP7bPsnNe2e9UGDesddSFTb1DjHDn8iuLZQ571AHmSCFw7ZSle
s7Zx10Ac5bvATuSrV+lHU4blc9Xa4wPqohHfZta7m6gHviPxr2566jzadbbCGmCDQ0nnUzey8oID
g27isOch4qfRkEd7+oracAOtqIEk3L5Y2dzSnt28/sJy6byVHsiVAzu1HoZmyM4iwKOUDA5Ld23d
xi9+JYNtBkzzrQjc4CUa7TU5xCVPUANZyhOAVZqrXSCALETivCHL942jwPrZtOLm0LgIp5PeRSki
knPeokxz16VTevvWrrRnZ2y/hAi0sxxv8xFMdE+tLcdl6SMtnX8Q3IskOeoDOBBI1easu5R4IMWx
CR6NvEYwvMfnu0xAf5wgcI8JMhAY30yAU7L/ZAKaPmzb5sLtdNMoDGreYl2d+eKIrPTi3CkV6Umk
Jq5QDtp6Y7GcddSb/YRM69Oog7u3XvlhOBzmRSao1r1iRetNaj5cPOJWdYltdV6dfvjgHG88FDb7
M0pcHNt+LMRpSc6J04fW5LQGJ/MsUm/ymVfwURryZe+NbDU70jjbDUG7NcV/TA2QBl6OeuHIb6o1
UxU1tqqoiVXPUQZPA+MUGUhH1tkwqAIb0s0GJHG8j4i4p1I94wS7ssYukPhHBUKmlXjLGHSHh0Sr
/WvdJKhuVWdK5ogTnkEzXpOCBevfeTC33pYohH21NBcVzFyrV2Fom1twwOyHJpEgGe5DbZX4zFsz
4GhmWBOXq8zz2bWuEuOpL3K+F02FvBHyRipkhVyerjhEna0/RVo8XtRckcgRxyrzZuOrw9r5OHc6
041Na2OMOLkOP6wea4FoNDsKJ7+4HfLdSOXbQ7zMRxyIujZC9FyRlVLPxpenRcRoVoO4ARkdTZaJ
VYfV9nJEBZFEtOTXMIxABR1iTIrSFJTKKKclYz/W7yNqZSEzGdxMvr5vH7BuN1b4POwLISQh58Za
MUdLVtge/4JNIkgkRF9qDgxhcpswlRLl7DtJuiLlzQg4CydMJ2dj4PHlvSA6q/ZtY3Zb7MCxcIvl
1c/s4M92ePP8yFFJxv0a1dbjD6A9vTm+ob3WKHxeZu0QfYqwzAO9uCsfnJRjE9GVDuq9k+agg8ph
J80SZRBZ7a/7pOg3TpUheJoYoA9RHCIAsvL3pRauZxXpqRltb2wXN3LbS7xEs/OsIuRlGst0cH4j
421ESTmy7KNU5xfcefq50xKwRTnD66jFzd6za3fVjfXwqgPtGTDQsTzr4B367I8ItSq3zHPAQhT7
oInQsvG18AOUIGp2jfM7VLrtQ7cIlwVQF85xgSRZneNh1zUGUKmQ++unebIP9RplHeRCjRZHOPyv
EmvZuI3db2kc8DXVw93VV2wwL4UdfKkYnvd+h7emqWqZU4lnK4mGqnSeRbIWyjlUzrpyvhtLVpYk
K2C2IJJbeoB/mFqGrJdf/cEtPvoZ2Dtc3UQuTNAZR2osdfQ7i7PudhxpPwZP1/hvdnKKa2x5BEuO
LI+sszH2OD/UI7YNDACgYFUEJTW+gsBNkRzZGpNi1lLKRVKC1CRF8B5Uvr8Z2Q4ezj5RaY6X5a8p
KaUjw+ZbILu+WAYOIM/oMrMLqon5OrJR9jM4YbH0gJ6HqAKYO9KS9Q+xaoYO0fwgAoYxGahBxU//
kCdAEWel3+3uRnARv8Z47e/vBkQIjfs5NsbzHNTThnoTcjGcSGpiBDYX3EsWLo4ELrNvbhrIEEIG
TssVar5qcEYGiF6sZyeRdGGaKZxepSTzjTcWcK0HOvoPtqxID3IQSCJ2SORZZOjM4LnrWX0iFaqv
41XAI+DT1K63tmwEkwDKU5wRF8HDlLpzY3T61ki14jCrqOepZ/Cki/XbWcgQKGuS7zjOcJ6CsMdv
X6sREVYbO+xf+n2WYS0DOk2Q8QRBvzJQznmlvZ+Ow/u1yzywA4DE9dk2ovwhk8Ge9R3YZu+m0suq
3/eFGSzaET+PLDHdbdaEO+QAsWeQLLJnu3VxjAO+nm1lu0j3bzL+kGr+5CGir6iEc1NgT4UhgPxK
cIaB/CYEbpPuInW+0MMTyXmKz68Lon5NogmGVG1DZoFF8ApHu9WSRD9nGOipgfNorxi/27ZW7+aU
REpmDEwTn15SFFu8TJGckrV6vB08VOWIgmlTumITgTWrGNJX3qZ4V/SpZV+w57MvTpD9iYSyZkfS
rM/6ke/xa/iqG419MVUTghf2HFVe9qXwui8Jgl5IA1qMxI1Z+NbnGiuD17DV5NI0uXgEcEaA/1wo
j13sDOAKyLVNjZGPKDPGflcU1ms+Nl9Gxio1T1+P7lepmc90pIB8hJfKHsINSXMzMzuSrgxyd6KI
vHOp2uB+vIvs1A6QqrSLcxF4GhbTdq+OtUVeI7WELPMWEId03jIEEYyi4WgeTBvpkA7OxWZmNRSn
GidQE28zE5AVWp3524kWQqA+PgJL6woQ6/0nVyTGOc7Eq17wsF3iDZK6+Sdik0B2BxBfivJM4wJp
/X6a3ldcUnWQ7r2kGXbcYHKL2FP92exq8IcmiBto8U8jsd3nycHt8RpxccSnW/HWCOrvxPPuUXrI
7xjgP/yIBb5BcthKZrWDt0FVVAyUG7F9tVSTG+KnDQCe/eBZ1pX0YVf4q5JLbTXrRIFXZmDhk8Xh
gRYu9CzUrz7qmDFo8Gxo7Na4mch3gLM5YgUBZmhTeutW8uAwmI5/oF79G3F2IT9AUL6PmIcVcbOo
maXvZ19vqF8Qt6022I7rSLb96yVmP7riLFLv7i5o7J3fCAK4hdXXxdJVAIttgyhWlvvuxlYieNOG
qSEr6WYXfGbAu6kVIuDsyAXwMmkGGtK0stnjgwUZyejLndBKsddrB/klQduvm0AHkZ2NVYxlpeyb
F5u7zotAXWsHyLfzDec7qJPB2zR61ucKd7oK0kC70EyADhX7tI9BVRHk/dpE8tslYGm2oye/GwYx
kr/lZ3ryU1PYotw4RVivJgZFT6Uyg6YcKWkOG5LlyKyFpfHiSt5WkyfzBEYMuDUNOMOOBoArtwX9
Hf7TLBfDeUXwGtTcAJ5EpfeH2aXeJdEi4wnU7V1lsWdqSmwD105sm+sY6UzPWIM2D2X+VuSpi9Uo
1j2rNgSq/CQLB6DsI+CaDuANhR3YiQuRuOGDz7n2KDzchd9K1P1X4WPcmeGjX4B7N7cQlSGRDIHM
5CptnGBNo+zaix9QI6kjJQ9xV3YKAy89Yjt8sgqneWjG7r0pfCddB1myibrCOHmVL1Z9EPtv4/DY
DFX2PQDQO+447y6BHYKGwcS9Zwy5gYaXVpvR8/GYdwNsUEOvdpdz+hrgxRBLppw0anIkZgRS1PtK
Dta7Ady22ZQJZw7C2ODj+KJXJtYRpndEvYdK9Epb7+jipvp97gKVmmQb3CMr0RnNsmiQidz3KOv0
wj9KK8GZh1R5hETTR70aNKt74JidozT+AWLl+nPVh/VGk8LHcXkJLL2hSleuFw1/5Gm/0eLQ/aFc
HdutJlfeFxI5YrFzQGSrvwwxMAlcAL++lKOebINE5JtUmtaLDHCCImURn8mKTzPLA/fLPCjRneIq
ZclQiKwA94A7F5SLzmz7I86BThkQNZGx/6FrFVzfJN/6T/0RCAZHloETz/Jr5zTgN7bkscy+V8ln
T/jmmymxZC94Pp6G2BgvKTCxlhVg6jd6wgBXrGJCgYI0d/oCN0FyqKJF1AO9KAjAR2NczgafIkqz
TL37KcoqEhtDVt/xV2EoSgeMztyQLlAguFGT+iu8g9+tZIh1/sj6lu0MPxYI+3cOgjpAJDl1ogTl
VIWsA9Jh3fRuoJ4kb+oWAm+VzEnAON5zAIVVOeKXYVA/IkZSP6pM1ElnK375WYelcbxvDRfhrNmH
zIWfaRcnj5DVFI7PwGwSm3IIEdhMkvisVX4FxiaNf4nd+Getak4081Nva82PEjVoC+RiiWcQ8oiN
Oeb5MUkQV0Zu/2dTG5qzQOBvvrWU5ZNqvjNSla6/D7Bsu/z7X//z//zv7+P/in4W1yIVUZH/K++y
Kz7etvmvfxu6/+9/lZN+/+O//o1URvDy2IHn418LFOC2sn9/e+J5pNz/B0vrOs/bwrpkyHzdEtQO
weoYVrrRDdQ4zipC3pnFCX2Hg6cFz/KNl7R8AuQhjzuwnz4IAPBq2Cay+8Lk5LjAOeCILC7xOk1O
OGPGx0xdkDgkyAuDD4nUgOoiWXaJ/siFbS8LxCvfwFG+xJ/f/SHAH7TISq38pCEGtdEbJz2YmWgf
LDvBM8EE/BtR/2gOTvex14t2E6MeydhZRruUopezPDHwYSUTLiKXsx2R44lwLYPV9P6LoyTelJqu
gzOiREIiybWShZs5wwrJ0topwcMNRZePue+bj5yBCr0W3gNJVsbHh77tll6EgMGyB6TbEWXjn2Z/
a0icHXgWUfJNLlnDsk3mhsWKJqAGHEPxyhzHZtN8XEcHofnCZF60n6bmuf0EkLP0RFPrhs0vQ8CB
UBWwZ4ov9FVxSbGSPZMUl7oBth+ELrxwKJb//E3z9P/2RUN2qY98ATewPcO03L9+0erUiUQSBfKi
e2Z0JB4ltx5LNpEvTexKBar7OMfxymQG88wRSLp5N8msNwq2+quPLsuw2aAmE083gjDU8Xrdt6KN
FqEwsyshGpIhacfvgA6z9ggX5FegfhlrgS/VRosWWSy8b7l6kZmtXZ4ZqOvPgWHhXpB4ifRGZzNh
fDus4xe32hcjSrK2kQVkuqjx7VUL9PCNBVwjVHtVsbakaBNQQZGSTqGl2k7BKCqyBzdFmGWSgCcs
t3WUVicQh1aX1kSyIG3m1O6tsPJqCZLRdtq+fXjowsiKZcoaWG3+bo2cP/75o8JP//6zAsEPHgYW
Ej4CII96yn7zUOh7bSwy2x8vSMsMl6P0T15gas9m1fgn6dvlsuwj4ys2odYCpbvlpbOS8sk1tc+k
D5kWr2VhyT1OCc1Xph3soTO+oqRv2AluhmvycrH9dKvUW0dd0+7stGwecuSdrFWgdUliHMjmgamm
S6xbQ4nKvHMnEUGujXgZqzduCOa7dR6V0U7EpfUycOASBki2yRu3/Kx3wGpUXqIeNXDFYFDYyVcj
alqUBidIn9Lx3FlpVh0saclbBD5OYFmQrRrDP4WGPnztOi1cNt5gPXC/ZnswzuHPj93s1TAq1I5V
Uv5RML4v1cO/yJ2TLfJ1rDHYB795ClyWLAq/NQ4kGoGwH8asx8Eo8tGXtZ9FWxSzhKB0KrW9Fns4
MefmqyjD+JvqAI83+cbRGZRGdUjzYcp1OfvAtDXytDrSbnFuaN+IkwhvBeaeYkkGC4+azT9/e2zP
vv/2WK6LDAXQKFgm3ir0yrn59ggz8ZKIOfFFQ8bdsnJ9++yYAj+pANzLrWX8GFVBEqnISHoS81jP
jhbT13d6EqlhQ9+uvK7Qpnl/59cayX7UUVFSqCvPQ+kKYgRJkJcYL3d6ugcv9/tDXEZbp4v9g6Ua
PUNsDJU/rncYtRFdMk1d0pJMPWBM+IdZd+9D081m6qHYcBehuneXDuwZPydz8369v53q5ibmue6m
vr8yOdLdTbOT+3zfGQBmM3XtWX/jN19lnmbWjRr/7PZtswnx0R2CJAEhHHWpicGddMD2Tj/MOurd
6RBdH4GooKag5kamKSbZqzgQmlocQ/1ujt/p6DJIBsQq/c7MAFK3qLQ63xgB8huMIvyJnDuEIwP5
pU1r4FHY5XB2R+kdkI4JTj9P488IAwAnERkD3xV1Stra4U+jNN6Amyq/uP7wa5BapFTl2G/a0jtj
DZ8Ci9RI86WXNxL1Lziw03KNXZLBORv0PBfKWnTJuzXrS05WRIrZMw2QHbsdTx4c43UE5DaDn/DN
iLSKk2da6bLoAZ1dc7zFRzMJTtzozE9dZyHlqKy+Yn3It4mFmu1BeOVXM3d37mgYn2i48JHb4Ci3
/8vZdy3HjXPdPhGrwACGW3ZOamXJumHZ4xmSYA5gevqzsKkRZc18nr/ODYsANiDZ6iaBvVdYpnv4
N9N0VLEimCzjXDcD7XSNeWuYiuPf+oGxmzF3NOLqxrZycrnurCJ9ZU134zSG/ROF1jtdS/oXC8I8
mz63WmhK5+45M81okzVG+uoN7RJaCVhWtJH75FaldeM1DgR5Wuh+qlbqBCaEliYkC+1RZyuA4qsN
xdEIXUAfAycdM770T/AaX7GxnjZGDyy+NobtXOVaKmdLgau3OXakGTYlqkg2188orjOBxJOBeJ9L
M74Ux9RcvGFgwKFFO7IKTDINxEm67VBea32dh5umjcWR+orSA/WNBkpn0g54b9jwZpm8EsAbxSiu
eKUf6Y6rJt0tA1LxjzviH9MtRVtEG6YgUKnBIF5myiot/dFrALD2pm7rZO0fXO26Kr1/v0xdDFcl
ajPk+GpfKvPLZXwoUiAbMuBjcsWgoEujqBE18S2oPQCy5hsBszeJgq8sgWAQaocQiff5X0z/+NjF
5sbGg2P2SszUf8j8n6aL9xH6nwIeRV+JVqHCOlmc8jZ9v1SBB2XppU3Do6HAqtRJbZi7GBtsBGN/
Hvn/WWNezW7qrdCYmVzcrEyRNoYQreZ53i1ypf1Rx/50M+oAcwCpsSMANUVU+K7cGi7keCiCQUDT
L+s8WwMZwM+QXD30XicP1KKLp/qXJsiE8liFNXCuYAqWVliAH8KGzWjKqvJJ68SO5Xia23QbVTwv
t3RLlwx1blYV5hbisbI4UB+tRndxUCrIuFqdQ9wXaVa7PecNDuWiAVbmjkaWn0NzkKauAfDrNbGq
e704EMxyhITAoXLgIU4oTerrtw0P2APdc4bTHYW7SuAcHKjP4WHTNSs7SMsVZKM92/Bl1/2cdBM/
Cfv1HVEU4wnyY9TUFdLZbKxs06rRSTVp1BBpsSMG45gFGbTJjd/MXYJprsuNYxGmrl+D5ntK1OfM
QkYe7tGo4oPxo3pZOeUojYGHuKJ2CnYl+FxqiC7CyLpNH3IUCVUk9fV5HCZbatOiS/Q8Jei79e+3
ZjrTv27NLBcsQMOw4duoe6attm6ftmYOizQbaQnjAviWaA/uNyZeTadaLejSL6DUBWz6P0NQG9YO
apHIwLe2DeAdHHRX5JaKS8fSFvxn1zsnXn+XyaG9py5plMWGy0ZuqEkD/zIpD8Y7CqBLoyY5atKy
0Mek3uoqHxv2dD72lRbU54rU/UHnvwxOEpBNn6LIx3O4OlCnbuChL4auAzkuc7Vw8w8bD7xtPDwv
jz2ZehAcPickPN0a8FXbOpYo8ULLUa9L3J9W6WBHUIwvRQgZBQOaIHcmRL63SSjDcwNNQvhjttZO
TCa/dji7A8Sq20/hMNYowfXuD2lDXBpJ5BAIe9f3+p2HE8YJNEEYtC61yFQk3tpqcEKMCh4O/lKg
nNutgZqvmhjDfPv3HyDvHwdDy7Ut22U20x1wX4wv2SIRFG2Fr253CT2I/oQmGL5+NVXgvBbpyjRD
NLUqgwu14+aQ/QLjBErfJYzU0sxaUyddNHwzGdJLU7CGcWuzCgrd3DjcnLBJgo6fTwUsIaGhLPNp
WlETtq/ADKkLRS8D+E9orxSyDFAczViWipR1Fyt5/hY0BYqeYKI89LEGe2U3htGYbYNABVLWKmAc
/LPsFYoI5Z6jbLdqVPpVflim0B31gWeS7GyteCArlaX/32I/haSBse36bvLFOMarscnYubQt97kx
/7QV7i+FN+kxd1Cxa0dneKWoOurZGUQc75nnf1oqqhoBmQs5CnIUhaOYkjXFWhSFtah7iaJJtJYO
ra3z7z8ZusW/PlpQKrZ1U3csx4Ufvf4lZ2BAMFJGniUv1tS4q0kpa9MlEjosBW1o5Cx9dJeNwwoS
LOImGgLYTFCcjrfcpzicwLJbpx6RkGrEjXTj8NBLq/GLMs0e8F2nMjuVz12cpFexIewd9QGbz85O
J97myvtk1y9abWpnim11SPCk+POvKbbOq+ohP8+RfRR6K1nX5ryOxBbv3Ij2m5sAQLka4+zVdaAa
TeswaUy7ymg1qNw49boYrebQQC4dwGbdO4yOljwjz7IrKmN862X0ub8EPYr6vTL/3K/iBUumtyAd
v2m8eWi5dQPqeXuPc2hw6+rFS4x00avdOMVOqQ9uU72tXs3QuryDooRpATYW/iwg2nAh3I1qTWEY
XAiU8zHGp9Z4+mgRJOej9TEPEoKfVqE1P+ZBbSG4UCsPxfwTsgTAzjAEiFUt9b8mpwj/3a9Hv+zH
r0CRH7/e5DarIZcghKUOV7bzRunAMNbVrlrXZ3Bi5uVDiFMVUndt+ZAz+71vGV3uKE7rGvM/vgve
11SnSqq73HF0PCqR/uBfvgqyBzg/zPr0UjpgjOlth20+VaDmshSky3aG1U4wQvi7PmV6FarkfDhr
U40KBNgnK4hm2Y+aFiYXfLP+DAXnj9boBnetPawdPbUfPXUBrRueHGN2TwGeU/0hmF1d5tYA0nkn
2+JAoSh9AtMY6eGWmrqRjBvD6r9BpyT1oWZo3slcmnd102S7IdIAq1V9dGmjylsntSM3S58mg2Q1
Ro6z45y/xwHi+9OQHj9K00GiGZDWXRqE5Q3Nypo8uyuwDVI/hXqQiasuAG2elhXMLg2Py2+UcB4B
ohDmx4mBClo0Db8F1a5XuVKBbHg+fR8l8HtNkL54Io73dRcXu6pkxmsasBUFwCXbWA8crIMBqZZ7
08XHhgZoScddaVqERLSfB6lz+I+novn1qWjohs2YYZmWZYEbwNRH5dOGq+ricIAJk3aOONTUFxIJ
R5WPo9YzG1Yv/QuZ5Esf7LnbteuGoLCAxeZHWTh9knNdyDxRAXMC5lnjPLoMkGaskcESgeYuAyZA
OLpPIzxOW9BAm9uWkMsFA/IpEcBKNerWArp161nh6NOwhiRjsqNb2E0fAiMMj/jduiPzsB/ICq18
LaEBtSpinm8L2d0UeHT/DHn95UYNDaJsfk5T+2VoQM+khn6JQU0k9U0+VPt6Y3tVeSW5Vpd2DtWa
euYG9dcbHdv06y89QKwJv2EKuFB47SpX1PdMaV3RJZ9s/SygdNSSmhXyslAmSRzjR1Vozv5TnJrm
AOS86fRIriYXaGS9rvVNH4MEZY6HRccmLkvZ+iSPRLo2y0WxO6e+3HYKLxCUdfTAe/jpYXsHmKtq
wbFiHyDPg2+ytEFHhTNzmsLKsAeGv/bpli656qQ7150geiGkvfk60I0Pv/+A2+aXt76hO3jAcRvM
Nd00+ddKgd1MUPNzAAbIwwIZIhDan/rCei2FYTere7hQpY8xNJEeZa6DS8sFP7WmzB4TUQLtKCoO
vRM0mQZHCmAwMwCebBArpKcUMVskFUTKPMBBkmpHRRy6wJY9OUeVONE+nso81M/K4gAiQzLcsVQE
Ox5LrS2VlM4m0n4OLR5LePp9D7lAeRfoYxAXP5o0igP79/ajSJz8HTHXgykCKsR3Mc58cx0GukA6
0JkoKVHlxjVz/dx76ctAOb/OlDpcx7r3UdEO+llitPJAufn9XwGZ9X/8GTx8pz1D1z0d+sf/KK7Z
Jnex5UempEusCTREKJNPqzDpmgi6iKwCQyfkwx/VyMRNjSP1g5FmG2i1wtYHEKQHrYxMHMVkh+pL
ha1LrE+bwgvde5GDMz/kjgmLgsa9T0qtOyfYTEH+sstXk1cJuCF6xp6CcwbZQSj97LukGvJV3Y3Z
uszDYDsFzLkvU5NvAdV22PcpztmdNXXtFgJ4cj/FAXazEM9oUL98i6KyRSp6QGa87sdXcMn8FGe0
uX+JT5HjWfp/jad1cpn87F0YaBCflcFreGchM7TixGVd2jScZ1Ds450RwMd3KM+hwIWPOQylJhsX
ofWHokh31EWDS5iR4qEJxDfijBjkbVe6yanoOQOaERcTZJobWbDHsi66Q5+KcsdzE8fUMJxa30tZ
c3bpdmhTsZNj/X1uwuPprpiqcDumkPb3NWQUjvnksSOOC7izPHRS+9Ptp9D59lPAPE0tsCw1T6WR
qJEweKmAmiwr/RTH8ls3Rua2FS10nIxRw5VGAIbUT5/ac7iaQ3e1CZmGHg+uzdyk6fMiMCiFLFfp
//6jb399wULRzuIuyhMOtlwWM768YAFt6HSegu9QD3k0ATEJDh5c00qY3urWk/i4K8bovW+5+59x
hWXhbxMH3V0ePOLckH6bMnDyvLgztsnUj29u9VTYQ/pNV90xyt1bLTKrS5fkUHQvwgA+ay5OG6XV
PlsdAzQLpMCgi+KjjkPCWigmoVG7P9yYG8klZdV45RMen6swgOWlo4X1JcxgUO3p0rwNoEF/00FT
AJVO/GivKCFEDXH6Wwmi1qcBmgEvrvcZowVJU5oBVHXmhx0GJqj+zDMC+Ny/pUJgKZQ3fv838TxV
y/8MKrENU/eY6yBPwHXbtb+kCVrOut60i/EypkD3GDDiRp4sdosTXcYkLeFIhUvaAjXk0+2oy82Q
w0+JQrRMlicbHk/v8z6152g1myKXZhME7dYKtMjPlP5mjLrupnCq4ioGvbjSXevAqq+IgnT9ZWCC
9t02KnGCpoFE7RjoDgKGAMriKI706t9LpWq9aAziozCHh2V1ivDgc3vOzWn7aQ0108bh+UZmuyWc
lqE5dZ+vMkinwyE70U8iH4abqsxiVJ0KvKnsDJgt1ZcaTWr4OLVUAHADkpbpKEMV2Wj+HHjs18Ky
YLqUP7C+s19LDoQM7EngoteDdtHACnCjh8EJ9d7GXNd18Sb6HnxuG0+g3b80UWEZ93Bbxc4QwJOV
NsJ9KspKfTd4BsP+0mZQ01Ssb7vtIVoPi8WdNA0I+uCTBtDZdY6Acoi+k+XE/GwIEEsTPmZNrpx2
LeTIbqZZfsA0/3CIwQbDBqSCRj1fE5gI+tPIohHeiNrL8AxVSk1pbzWcyqQPTcwJAqaQQ4XEjFes
XeLFzbNcpzqVKI5+a7LOWxnA+F4cA/AtVKDqdRdPww9prAmrLFUAUwFw7A0OugjdEyE+YTPpbMHU
wEtxUMiuBQs6A0Qn+J4CyI6KsQLS0uVTYPQxvLjnQScT6wgrBT0epmmrXNU7wjB60aIJlgDUsiZ0
qYukwtAcAjLm3gjTqzeYzn1a5zEsakBqGHO8mIcxrTZD1U+bsRfuPYUY04uJ17cfc2tvcpM/BK6l
rZsCBIoKSj4PEYqd575s3iCgBSfRvEPpM4/lWlS2jcwKCHtxCvE9SDJMx8Hubqkr8uAr5JeZ0x4t
T7/Do29CHc+BapyQ3v0yi+5G6QpohyWPX/plA08R0P+ePi0JsQGQPVr3mX5oSQZaNR44B5nmr9Q3
L6J+LxgVdQeWWN94FEJNqmkA0bH06nun2INLGJDE6cG1gh9e5YW7FMYFPlcVvUbx2eCmAN6cFgBw
pNmrL/0UQX1JPOarzoOGo0PUOOqMFN2u02GRqeZS8KfRebLdvs+jYJoGqJSzgsBeDq5wDAmFJv9h
hhxmEplkT23UDWuUdbRrP8hhN3QCPsYFzrCQFqt2AhVQ2GMOzdpqg/C5cntYf+Wl/iO1jT1EgOLI
l5Xwk7TX/vRy8zXpY+91zId6ZSdZdQMiJGQboTJdBEZ9kKP5QorRdFmoG6OXbRnKBGfq75oAyr41
RMdWWt7Wm4W5MQ9bsj44AX+Z45b11Cq57N5X4cm2rHZU02Z4A4FB6gRz0+GudzMB20uDFpXJK/tz
hF3nwU2YyMNSF9c+Iqjv1zVqRYspjfInh5MIchfJCfhfpOGBdmaJCeZd5qRzH8GgnW6AWzwMXnyr
G12IZCrdyt40NmDMpEfNzfSz16YQr5yHAyVcqYazAdpZKRTCmZNd9EbZYSeZEZ9MgfwPuY9kNfw/
RWOfic5aBHAy7LVYYDsKKixdaEAYEDGPQhTop75HEvydFft3Z0HfASOHRr4SUp3VU5dzZM+CF7MZ
wV9dlHv/FulFlsnL3Zd44PXu07xZi3XERF1NnKMB7c18GM9B7qWLo/s2gSpjFeWPUl2cSn+JhDFc
TGw/H1sLSX2N9WDNmG3+WOtpdmR6C0kIFdumMrqv2hgQTwzShF+nazGoFHEIeL7Rp5sAokN76Q7j
K9SStqkc2GMgWXODt0ALWS706yrMVWG9ajY138Zewh7BqF5lZtqfob0JAQGmja/IAaRKVc7bR2ky
ryjUiqUdvK9I/fSDKUzLgLZKoQGL9Fj3KOJIUczLF13j4SVBtsC3nLB8McKg3jmyszfUdCqzWwUC
GBFquol3gWqOcUdrFFm4pu6RCyg2qDWMjzXiAsffWrPXVVpo4Psg80A5CFlAsQMv/blr6Ucizlzp
AajS1DfnJYYM8DXO05e5OcEAvrJ76C8j83gtzUMW8O4mrx0G++FwuHGTyTiGTCI/rNl2eh1bfJZB
7hx2RgOkwTotegGydhdusK+AK0skocnXOeGVLgY4zvuy0VK/yqIiWLvZiP9JY9+5/XuE12QgWueJ
/R3qb+FhbtJcWKvpa2CD8JJV0V2cRfOiQpP9ocNDnsKWfmpO7V+JJSxgZOBjWYO7sYPxErYjIYzI
D+CyPnag3t0EWlLczAOe6MpVZ7goWgND/Mm6nAOkEsgSiocELv5iZz5bl9MQTfyIppbRVKfaDdyj
tzGhCPuJvk5fz/devLya60DfWg8Syn15nbnp9L2213Cdg7ZrzJ/CptDWdWsD7A7o+hj5cWNJAGgG
c+/qsbyMuaqIaihWUkLDFLJb2aB+bxOqYOZ6M8csiQ8ID047JGBgJ6Aw9ImC2X8Rwi/c/gQxpPqw
KN/TXQvIkuJrHCGXewcW2fhYgH94L2QC8y60OsnHx56LS5Am/ZW67NYIV2yoQ2BMMBgAHbrBVs3e
0OgkatQp2/xnyZMCcjdJ963pRuy1OQtPRSG9544Xq5aP3TdRaN6uReV4S2HCDc94JoePiS3TCwrj
yRymeU28GtquxOkusB+SHJqWOT7AJXOcY5IKeR9W+lM3Mkg0gZt1z5CgujjMOad46Nzn6qJVFdsU
HY83S59hNPdGyPmZIlIX7JEc/sfAfp56g/GnwWHto6t/o0YHScGHCIQBanH8TR6AKYVqemQ/xZEe
3APXtZ4j3aa7xxMJ3+zAfsQpsEqg7RGDg1BqMY6mbpFD5NwA05vOkAlDoTbEI+zaOtp0HTOYZASF
6T7hVPG0SDwUYYK3EYmN9Q5Uu4M9yUHAkaDFplevzB2AEZMPFcpb1NzzZ1HoAuUFYFRhRKzd87ZN
fMKdJIF9awJg+RxCzW2OKMc0fKja6v8coX5KwOGKZySs3IygrvlQfmYw7W5gM9S1kAGKhn7LkyEE
WxEv8TUKSOOmiwZxa0UZqImRK27lYWha7Uq9dClyz9wwA5vu94VU/CjgiBpXEGdXrTlOBHynQYvY
l/j2FJtR2N9SmUZHWnaOs0Vx7HX7ZY4o49T0s16DlQTYuO+/Yl93kBtVC0Ba5P1XnNvasZCxdl2W
A27B3NQDQ1GQJmh2uyvUL2WkQ7gOO6faaUX35uh4VZWwLn9SLVZVn1pJpDU3TWYYTxYf5rEm6Myn
wmr+bd7HGFSbCj8W2kFyB5+5tv8hvA5nANWCYX24dwNwv6k58OI5c1EqqsdNHiBRNyrVqK4poK8e
1OWuU3TkkY/4Hnnao0e1zDqafiRNVp9bNSjC9H3BebS3NrFnYaGS9ascopA7u8RzJLHHWWV00Rt1
G4GNcxmfSZGU+isTWg6sYNGGREipb+rS4aTZ/S2FLf0f09NAAwkxK/utO/QJnOgn7Vs/Ge93S9+X
u3KKwrcJCnLzDLdurk7WnNqptOAFPBrP4OrAm0Ib7sFpRdZmeHHq1HhWr/7bMmIPUsVAYMg8pdD8
8G1b5Jc00psNsN31fWEMZ0hoWy+wo3MOYxTiRKq0jbXJTdd6AJgWNdE622KQ91ndgYYLfW6LxWWw
Ik7UgH958BR2LaAFkRusZvZUbebJfnQgqokUFdghrL3Y6hfrmQcolh3d21apPQm5o14R1RxKJtqV
Wg00vs+RCW4/NVPWsX2JB/Kamm2Y6Rv85xfz1JyXqHDEJTs6vHb3mo1DJrR0DNMHgQEbigYiDwOE
vD2wu6cBAj0wR6RmbQ7eTWR4f8aJN+zxzAP3CqYmx86DrFZfN/3VBN/6KkDf3JUMltVS9S0DI/6E
MB2HmunSR3dp1TdrHSKg6y8DLuvr1ei26ZYGllHT6pRCM5IJ9CNpgH4aKnc/vERWB+qPbWe6uN40
bfj4LQBQC59tJz/TXQOHt9an21BiJPJQWPGtIEtW+uSNULpGJw3TRdAw3XYZR2Iu77S1yQrASSGS
3bgV31Mr7McEmk7q2U1tc3C8UziFfqwGaDSFetp/ALkMx/uaYTM9nHZdxrnHPfCmvmTYHNeLrL4c
4wuri8GfUVQ9fC2xwcu3C2aqLSC5X7H+hiBTI+iWyqnrbQnI/sckQInsbYviOAwEwmwdpCDvLjrb
yJWg8hX9sfTQ3RIaQNne9SnMi/5wmnIlODSoRiO6hq0TPpYupGinAYoAcLeOHlGrYpDNHwEeUKOT
5QUPAH2oIeqA+CtSG1pjHSmcuU2KZ5rAP1eFw2nDu6la+0ItmgUv4EvnTSlQHKbu96EIYWSAjzzv
8+BYQ4n+qYGH6RoH5HjfqiasSMG4tiCsR8E6fO33Zj7yFTUHBpRBbA/gIqrgsjGq65SL2zm2AX4E
JpU+HiBhv5Ip3mKood7Tj5n07IlrQX9DoZ2O7yxe+8mJ1rEj22+g2ALYzgQLeqWZgldquB5/bdIo
cGTGPKrVzudgUNI/N/9tblVAvSDpYFMeMGztYf/zEPYVP3mxU98hIdbcqS6eRfyU4FRxR/0lM+Yu
r23WeZmAy2Q4UHuDbId37UOYprtqd55I7zqpSxQXsOEY3L8oYOnHWa2DTHmQbWlgXuRj/hIcNVDX
GCYm1zMs1AXMJunFG8l3UheYZUetqYsrAUWTZgRwOuXtdokHXOKNWlUt9DuzBalQ5eFs4q0Ts4c4
6kEHvHgKuVgwhFX2jYLyVve2Hc4+K1lE2ZXLUn1wivGtgdYh/vvkeIWiYnZt01j3c4XpaZEUnQdo
Rgxx+08z4N0+AqqW2cjBRWxHurtIb2Cz5T2C4mI8tfmnxt8jFFZpewr7e87QxPfAGHjw1wEUfOS9
+aKLsThWCRJAZMSDA0GxN8yGJxcxsVd6/dPOAGzgrWaz4EqtHHSjDV2oSQMqgrYAtEkAM0FHlodF
R2rSHQj2QBTSpuFjOfoJkBF8X46CY3zQr26A5wbHN9mOOnwrI909yNZOV3hzuI+OqKZLZg7fqWV2
GTQkLTZBtdcJDrE2xo+d1jFssBSARzWtJCuvETYXeSmBE0ym+JKasAEwUY951EKjXI9Z1u+6Sosf
pxq+EQLkWp+mmkmWn8dxWEOKrjiFESBDVdnDAUUTJTXHwECWRcvzbPf7+odOVe9f6h+O7egequKQ
lDGAt/1SlDJLUerIXuAlHWrl0TRwdHFL7acXaFut7yDAAs3UQQJ3qHjMIJRbUBuYTDC2cCD+A4+H
75bmhW+Whc8Xalv8uWECmYZc4w9jp03rHDiru7Lqwm3pNvJGDMEE+X5b4OVdyUNYTeFR96zuBGcI
se8GZuH0mcvtqGnFLQCw4caso3YFSDKQBdhurpx66F5cwJeBizHKHzwNL9BFHUO/kPesLWPoDPbh
pvIyuCvY4G6YasulB4r85zRPKHkX6yQYi7ux7fJtXJXTRSs0fR8NeoNyZQ99lWnQd1YoNEgCoRBh
JNh1p60ZHmzOjRM43p6vB7XxbA1OvHfMVsPeCs2BAdidyIHD4xZNWN6DLouk2Ymanmc+W2VlXKkl
XOlDbdR6tOsueagjsaXu0KzLmwnc0/kH9IV+hMeoVf3g3IL8id8a0DREyRl1JplApkGB4qQnuF/Y
U3UiEFrz0ewjpF2RZHwIguxODtnwkg49aCxyAo3Fid2zAWuiDRCZySuKAze6Lu2fSHDdAfbQvwQ4
FWw6SL+eoWHhnO041demgn/2db8zsiq/HROW3Zqgw4BeMcIS20YeACzg7FbzoLNqwidlR00K/ogT
ZiV3TAtiGH+JYaPlqOcZHM491LQgpQGOE3DwyyjB4l1WQ79Hi5MzvXciS1uZYRk9UEtim7q07Clc
l3DRObkJs4DOTGZp3sTC2w4HYBfS231+HhrTXg9Dln9n+v85QpRuB2Js6f3bGoJN1n8hJZjzZeOE
miQkljxX5ybAlP/guyddZVsOSE5nr+79ybNW7/xvYcTXAU1iixPn2/sfXQEsIGeSOEWoNUbk/e5o
pmGG4qoiqNVXwCiVTXHCn7Y4Qhcz2RqoPr5CWnRv4zv5h8mg82u7YXUnhhoRRaP0JfJXO2J3U1Q1
d30ZQ/7XiPbEXwULiB1LfcJPFCVkRyFpDDMnKzlQE4oenybpodgXpqb5YG61WxEodNCvl0YHLtan
ThgZZnve9pd/i1v6KpZfABSw7DckRHo/VrrrwrbMfZVPr9RayGC6A2X2SA3qUKiDPnFxQ11LGM2c
MDj3B+bdgIKF78obkn52J6kwGVp9g0yPeWalOawrsDN/TMkc0AB6s4rsqr6JHIA4fxdgB1V5mDxv
HQOmx7L97x/4/6h3O6YOajsnzqtlmVzVwz+h/HLsJdrR1aMTROCR2/H7uDtmMtGfW8vxXcHko5MU
00MgjHVUmuy5H2EMZlT5j0BU7LmtBw+J8xycXDXHy8BIcJ2khvEZYscqC9b4CWI/r8jBsmF8GiD/
jrnqIciCgF0/fhwLnLU5wHhrAUzFxTCtPWj6bZa+1DPsK5RCqGfBUKXM+BxKAxTa9CvKOnY9BIO4
BUoEvj4lZLpzC05DXckacECQI7cr61vb1dZV9Pi3IElEvWA8Wjdhh3NRD13oF8CK9P2kQ2OQRtNf
lygdfV5C6gMtoauFY4u9L0FzWOOweYlQZeqX3yJx678mFoSHpTYH6Pat4dooUFHRbinnRZ6RQhDL
gqmmqv8tA0aU/MemwP2KiXBsD0gI0zY93TYYYCu/fkbsKrLsqZyaI/Y+wCSq7bxULx9wzfGiUXv/
5tcmsBHvozxn5qfgprZ+eAzEdFFa+aZlLN2GgccfPC2A3KyVvIBOxB8g2cIfwPK9OLyFLJHqguXT
ezwNJoCSXEQbv1DrIz63LPtmXrCqe8jVj9COLGypQys3iPcEqjRSDYXDwXxrwSu+1upC/WadN9RP
rZ6n5Y3XxSsThtlbpzeSh2oKPD8RBnC7qB4AIBP8lY3gsDJIgAedEkLPEufB0BJ3k9gdXpPSYUck
C+UugyqvehyCYGyP4puZjfc5zG3+atK3qBDZnwMewj43G/GcgsuxTj1ITcBmJDxEtqPdQnb5tS01
B4y3QGxZzJxd0Q3Oawp0tJYPyWMobO0//uTmV3Ckq4MNYTkWBzzJ+yc2KRl6S59yZEvczsWWZNQu
UgdiLo1aeBTnrgYPKfQtl0AqvREr/rl00Z2G4+faAIhv3Rfjcw+N/T/hKA0POCShfa9s1q2wg59j
rb8FYRt9MyBGBJC8bT1MMQwvGtkk11pz+a6TQ3qK2lKcxsiES7uB8n3xH89CbHG/vGFB/TCZgw+g
CSoI7Eq+fNATbnbYnhf1yQKC/QzYoLOXQFgc2rAIbwaX1xtN19tHzcOpAnxx8YPBQKWqSok9WinW
yN9of+QZIKxGg9q2YWpszWRTXXO7rPfj6LoQh3eqC/DdFjLtcnoY8MT048zAtnnC3olWiiT0VOEU
+edUZBFY49x9HkNerk38F98yo3d2Rie6IzaGBnDYcba1G8nvgwQmFQHAGW+uo195xiEjYmi3nRtE
f3lp9gNu0fwFlhfBipaIoRFbX/FN7CA1PIy7Asyb1WJ/oRnVb/rIIYOCKa6MM4A/OKw3QDlzV1Ud
Ibs/9PU96uV8qo27wErqexuP8kPC4NlFY9EwujfpgB0Z/pTlc4RTN+A6Y/cd/wfXqkMN0te9p0CP
HXxORqR0G7f7CeW770GFz0kZAO/kImdxA91WsYqy+I030EMqlUZS0XRIhhvJG7UkwWJ/6coT1EEL
SMvuwqheFRXDZ/HXO2EmgNoPRQUgqo67T6MbCO6hLmPUfXPfWZ3xpFoQn/zUorG6L82nvJg2loqs
mDtH0lijWmqM5tFYidb/bd7HT/+YR6sAVucdPGkOmzoex5Oja8OpzFnqT7I05r4QxAxYff19obil
SXfU16UQl8QZY99D7L0C/A3rFemQgjbaGZs5bqx+uswZD8wZ8nsHIOhdHEXNiprd5OX3CRRvVpE7
wYlJhbSqD18B3zOy8pa6hBeUp9hq/qCWDAVQaUxnO6itNCczhLQzgAoXuhidM+FcrtoN0l07iTML
2IO5ftHSiV0YDVNb6hGgU2MTQ9f3Y86yEMyAMx9iAfHOAgT6gGPeyTWBS7nYANyeoLfJj7yOZmx6
0SXheGhlybblCC5d4plwDHDa8kAu30nopheZlw+RBS1isgZfIqgvUxEAtzxQPF3w3PnXNYRT3Ixp
9CR5HP8wzWbtiMF6hRUl3/auxfdlrSdPZZDfUUAEtw5/0HGAzOH7e560Nl7D7C36UentGpBp6zWL
DXsF6ZrigM0H0PmhDLageBTYRaKpW2H8kKEO4NYZ4FCqC0/F9wgapL5fI2iN0eLF+v9Rdl7LjePQ
un4iVjGHW+VgyZac2n3D6jDDnDOf/nyAPK2e3lP7nHPDEhYA2pYlEFjrDwCh6nOt2s/gF2B6alG/
D+O2foqp7SzN0XC/4xSxCKna/XQbuC9gRkuMQMbPseUUYuDeZrsorcfl5LAnN9N2pxSB8ldpmqAW
/Oqj9dpwNebW9NiAk9yTkap2ulfi2iImIXNpf20BWuNJ1F5twDf8Y5LkpVAyvI1t60tvp/42scZw
U4eFjZDP/HWaFQedTbu8uIr5LsPAtBXq68gQY3Lw6KXDMsWo/KLHin1pC8s5lIX1s0YFJ4ZIWYMd
Q9fKd2N3H4KG/khQ7dZRosjMea9pIGVShJI/1Fr/WaSl8aSUffPkjn2wkMMQCbVWBjJEe1DuEZPz
Oenf//fdvGb+yd9yIUhbfDc9x9KhSf8pYONbPp45uhYfW683oBliCY0qcpiuMdqAnEsKZe2Go/vD
TvxkUZuN/qa2kM8CLRmfDC8E4W2YzdGfey6ZUW6FKeRTa6ZI2M6kfPSseTU7klWomOZLAI/Nq9PP
/ZFcqLpIRLNygIXU1hAvvDxoX1u1G8/su9/lVDdv86fCDU5ypmJaysVvPdD8TOzU0H3Oh58tmYVV
E4bOqhyNAtQjl24OymMfDRFOX7/aehaBsb23Fat9UO1kqCFXhr227AUDs0Oe5am19WwLKk1ZyNj9
oif1wWjjkrwGY+Xlt7EYgJ6rVPnAycFbxHUE3DRr9XATJrG/IIOmTmwrJ2V1c+FEpNI4Vqy3d3fN
u9ztXcpotj3jiGMuEK5/7D3lhD/GymEWTl8ra0xVZeHXmvs0acapKbTiwWXvoGBcglo/0DgXHq9o
26S716wb0+ccx++UXaUkaKl3/J6LoCi1k+d7G3mz2xwOh8vAMaazpwbek+xAcTBaqFFuUCC8mi3Y
NlVmygfdOLT2cL05p8hYDrJzZWXox/wW7IYBeoqtkDkQuXWRcwdGdpt7D8l45QuLydjR/y+KbfJE
8nsW02UfxwYWhTqddOb/EAsYQGcHRjvFRyfL4ONgf86zyMw4p4YVulx5dO0EaalQhPVgjoxJ6M2r
GwEHa09m/O/fS/PPExQofw0tMtUju6riR/bHxjKOLKv0erx8I0dNHybhJatKQ9lfF9nMikqYLpTJ
Rg5hpek2nlvWpHontH0hNJ1r7Bpl635x7e6SRSHWiWKUvMTQJ5Z1TCoxygwf/z/FLnc5+NdF1KPi
nVQeycRUaKLU7ajvvATSQAlpYCNxv9KTS766g31NU/1niNCTlb2/XURsCI3r//6+iTfnjy2558DW
tx0yFK7FdvTPd65p/BHMa1sdcpv9r8VaiqWyrQ6nRkAWOJ0EC9lsM1AKRo0knmFXw6kVMIUcm79F
Ai9hVcP2WiDkEZ6KuCVpbGRHN69DrMsJwVoGTSTbdqZc1WR0L2Hpe9tJ7/N1bXXKm65OsAuxNd3L
puKoySIxJxhJojdFc7v03Pqlasr5irbjzg5d5a02VXCWBSujbLrRDxVbmZ0Z1ukybgDr2cgWPhaU
CCanAbpXW/0LX7JlFHbKRQ4I+rJBaLzqj7ITSgrKbGk7bmTvrCUaaOEMjmOuLADLF4i5Kv6mJtG8
kQA+x7fzZRezmMtezg6HqEzra5Dk5rOZO2uJ62M5w7hIJERwpjOOIWD9JdxJxfyBUuPPeChRXfYw
6JgkOax+j9PavkqsqwGhdd37CM5VnbGy2zQUmJa3wDZ06nJ5+BQWA5upyQg+CgzW1xMF2T1F8vBD
gYqm91n83vSRdixrXVvK6WQOwmWR1REbsi59BQ+xwXtHHAyVYNcPPl/XgeKIOaDKOyuZv+uiIUXN
El3Em1SG1iQf7lRmhxvuDPmpaBHbboxDtVduAUpOJLjNi4p92FWdAv1JacevMox9Rr8xoxSMsuC8
9Jl9MaIgYtPKqLAbvw5ispOZPR7Y3KsLp63vBTw3gKht7SY1l4owvgyFN6berkyTD5NsoNiYrsyh
r7eyqTRTfgJy8ZqoNnr5Y6d8GwajffCF7WanqWvLRuFxnmJOx4JiWJVRcbZj7YroDt9+31VWvV3m
l0SwE1WvkOefee8NOdDVpuy304D6duROZ0U6zyvRaKIoN7xhyjziQM0Ft+7pqUjsHRr/7sNtWBYZ
gLXacFqnI1r8hRFZUcDmv3pzOO9uch/TAqze7I+hjv4qvDi5IPKNwjU4zIU5Ns6HqaJyFJiwh1oj
bZ/dqHnC1cb5iHwNoYDa7/bZGPVIA77K20Rx4W0Vwx43shkYvPue5r62FDaPiWOizTyBog5ZGRck
DzyNTHDlbQYv/3FrBm0Z4n8EjblYtEGr7bUuBB2ehhOPaE17Mbre20W+Py/x99Je3CZUT3rhfciW
OXrtc1i+KjEjZYSv3QPqzPqjnGyZqbVI82o+3IZnVo29C07oba6vVQO/aOkGrQGIrFFQPcmQagfj
Q64WL6TDVMQREy1YywmejaV565hvwWT1C7IG/JQgjx5LfdYXdQp3UHY4RWA8TlBPHtXG+L1DFzMU
BWOEP2bcO2pxq0TQDZu4XOteHXZ7TAm2YeK4m6CMi3NRqP/jVfyrd7TTnje7sJPTBARoyRaeHL/f
vIGCw+2h0qHmJ3VwJGcPyJm0Jv/gBItzLDt+OspfEIv8v0LqAn2ffM4xCshgRhoFbOJqE2+uhjmW
q2JfYd7nJG3yo58a/zD4pIdb1203MLycveLWNnhkzL4aIeDduiHkPXt8v48wy8C+qJH/54jawrkW
rNbf9YhGPmBXBKUt02k3XUNSxNGmZ6rH2mMCAPPU2TUq5Z2lfjRBw8rTlcNp4lT0bPjzk9LnaH/6
+bS20TXfhQNNb4XK+/ihK0a8dzWgJXIyh68Lmp3B84CX9aC3yiZtjA7sq2c/Bxr/8sqxjJ92epJv
U9pQNGWvYL1mXohfxTByhgvV9thkxWoap13Np4fzHVnQXlwa7DYwEbOeZMjrqmIFJKTZykwnBdHp
ODnwMq1B++F4Trw2qWQvblyYwtiNtjDaGOHJqBrpDofc5O5Gm/HhfEJ321keyjSAxlAp+CVLfWtj
5iqQI0LFGmcl0LXGkOKQPDf8PkM8v4H7b46yZKf4Vw3DrxepVJUbz3o3fTai+tkfauHSoerV97IZ
jAr1fCed36KuKN/yDCyp1RnhCZS38V4XyJkE5lufW+PZ7pGdkmEH1i+CDEm2GYxh5LcO0bk2WOLs
cprOWa7pKyDX8Uo2TRGTr+SlNaenIfG8vZpGQpdd9IZu5h/qIDrcYjXw6r0FX2Wn+ZbG7pezdBTq
Ly21gpdOGTIqBF63UdsYALCNWI0Y0GBLuXJg6jwUIDefevgl4xjzNFaq7nnIBuygC0pAdeePO013
IqE0NDwAhFTxTWmLS9UoSOui0f+GlF3Gcx7T0FmAxeMmx+iEUqRrZvHfQaq8KQhIfphpnC6ztGD3
NY0+ovVsGqKkHNgPKsouEtsHtYGDMSiJtZK9aBfluJ9GyUL2JkrlXYOexJaY2otL6BhPfUCFA72C
Aa8zsrgdy9YpSa1j2tfJdRJWdaYCyaJqYLbJ5q3DxXFTTpAxedFntBuoAZ1la0xxxHG1IVpQt0TZ
rWk1kvlB9ZJqJpx4yA5+Oes7Jy9wRRNkB1Nr/yqsdy20/Gc3t711Blv9gUSUf+DggGdjrVkXav/1
0iyK5mucdw9okZt/a2A2uzoLfwwAxhaKGZgHLbJ/WEprPTvfC7a4z/K1FwzpEvhZtndEVx+Nwz5q
CzSeRLMc1G6pdsoIyxk/icHR+2VZcg69b4LlhtesO1xCXFTVghyuTVBCWcIH8PNVRGwA/hAuAGus
ENTk1X3cv3sjszYXZtg3W6dqzF2bKo93nXn5SmrKS4l5lHWMfe1YuyDDwiOqsZDF1wz8cmJk/2r3
fuOsG4Of7WH9NXsnF9rDyRs4dUMdCk52MhfNKoINva9t54Su9Q/Nj+v30ZpfjFYtngve72PCxg3T
W0Fe51OiDiz3c6tRh820cIU9WbwfLMdYOtEUeHwMivCr2UHeeB0r/dvs+G37jGgjDgNel0Gq9kgN
B1O7m0vcwZHXBcnVGVa7QxXdQAmJ7luq9h6TQvZyjhwjb+FGGHIEwhSzim1gYQLh5FVUoQ0LUJvh
WuHOxhFlVfuZeczaVSZ090uxonViAfujKTvusXIEUpFr/b7BVxRtykF59QAmST6+1SC810dGcBhG
77e4PyHXd4+7Yb6Tb9l9vGdBy21YmtE7epSiXoEPidOthr0MSYmvX/GRAuxehnSI+RtV5JRQsYhJ
PrQBYvB6ctEs/VsfT9UHBjLpuk6Dep/IrFOzGVKklNkTZwdXUefVKEZxSI4XIwjUukYD1qq1knS3
ljx1afyNTBiiYjWHC+myno6tsdCysD9K7JbslU3+KUgRisH3Xjl4EnMNgQeTzcGvW1yl7XkpN6Zx
0yCMloRUw8Q+dabecpQbU9nE1Td6sfc3sQ1EzNJFkWfeMQ1IxtUFZNyogpSIypp1nMVFNuWlzKty
0U7evE6BG9SLe48cKKekAY/cOCtMdoZGqdacuTA/e7eiwTspnrJwvB61lYwto8QmwDY4mVEcQ8kI
jKttUwwXGIU+auJD5sfRSo6CyVutyrh6Qvk9Gy+3rVKiusIqYs5PJWnyNTh6/UXL3HahKr33owvT
pc3T7G/DsB/V0hw/2g4Lp7Gx4gtl93ELhLLDtLD4hm+fRaIc/V3p9+hND7Y6Rd8r/MlWVCuEfmZU
oj//z4CmfIjiIf4+m82/BujJdZxtVhXPyyFcFvlLmPSP8lOpGmja/kdc66HK8rkpjo3OP0qMl596
DePxVejypCl8d8a3nvpV9DAow5HsM1KoouAjK0EiZKQFVDHpR/CrOQtoSWI13vmmitJlXX4asavl
UzL735GgXKgCZwRJpl24alc8d4oybGE1dXuvDPLdFGQ2TC6rtrF/aTXTOpRu/vuTXU+HTd6o+vH+
sJfP/oQDEFKJxZuMG4Hxz2MfWoe+5FGeruWdcietWIDNaSHXH/xx2d7hnrW+V47+iMmFyP41Tjbl
4D9jbDHhOMO9KcKx2M+V8o2NaPN440dmIjYZ7n/GBsH9vRMs46pQt77x3Od8cnrXi7+3bFSlJLE1
jdC1x9l7Duw22ZqJAPXbuvmIXu28tNxyb/WW8ZSB41nlU9U+wcfhKWon0H3RXTsA4VE4kk7Jo5KC
kivAKb5ASHdQwZzar22hX+pIbKE163NPkjfBsTP7+Hs38ZeF4eC8jnP6NvomQhFj2m0lXCtsUURu
UJnfyp2hbMpeuTe8NyWYq4m9z8H/X3Pvd5Y/6D43/PevIX8ub6F7vm08G5KGgBgbmOMCNgG0Amcl
Ux/zEzDmP5AUN8jFSGZnGY31uJKoDA/sy3Ey213TKNbLrJEyq7ryMluT9QJ7OwaH6I0PneiMZ+jn
fTurO9lEV5JFeizHtRzs9YG5N/0SLRoxVxsy75S2rOCi1ca5e039cSFnyh8l7AIHuCKfPni28+KJ
k3xgcZKXr9zU/lb2Znpw+jInQa3WyjqpMKr1ZRbANpLphNHLpulV6wBuyVpmVgMOXey8MsewIZDk
GLraTfSGvysfNZiqpOTsfZrYq9u7x8P+0kyDDR41YDE0HMc+hD4/IdHn+DkvWqxhXSdaFyXmsCQy
GZl6J9OG4lcG4xbp5eQJIe5mhY1V/kaVrhCsy+oHyoObARAKoMYuWjlV0P4svBH9n1BP3uNKwesN
77Sn0enDrShaHAfNiI7ynm6Px2SjeM5D7ifwfWyyTqPb6XutIpNDpX1+TjQQ4LbQ8NawbAr1Yrhk
3uwvrVY7OtBGz2aFq4iulyV6KOS+pKOIvGjY70pkshKW1auX2Pu6D/KLZEQNKoI5oH0vkvU0aOat
DzHHahO14AtRTQrWqW1lxzkw9YttG/lCFulqz/0Jlta/Gk1QHhxnoJrstuU3RUNbmPKf2gAWheF9
MYpWu32lYDeyDxVN+cGXzWlSaYrH770pv1Ko8bgrNWyrTRFj4ChK4tKlp4rsi28g4XT37OHZBBp0
Ch9uTkFiqAhpoFwhoHifE0VITiRlWD7WWvTaKYDNbbsewqXeFPGWM9m/2hGrxELpqZ4p8TZvJvJv
+fT54lfk9xdKoXoxW2YoaSYWscmIKroOEkxRg7P8deVvI0PkgbGaFXtIX2OEaN7/RnRlMMtxA4+6
H4oYc4VWHZlMZ4WZkr1uA0RS50HDAkVP5xUpGWu4TTYFeqCJ6/Uc9MPtJ8qbilANP+o26ldITry/
QWFUrWUoFP+mSlF3g1+NS45b+Hn4YPdEdnAnmwgmvJLFs598XIcgk6QbGUb6ODquUjfuHltsZvlt
k+sMMO46sbbuAAO5wg4qucpLisjYskNcaHOPudX4FIW58yBn5WFcPOL6irwbPO0lcpvKcqSQsM2q
MXz2sGp7RMtLpMk8+Loi59MV6QW2Dx/4uWx2meBSSEJF54yfsTvlwohrklM30aKGrY6hIEQ/k6Cl
xFF/tPGTTEPVY2bdwtmY1h9wj2RYjiaZ58oUgAq1JtK0n43g3HQldnpq3RyVQMm+IQbgkSqbRuQ+
MJNvOYWfSs8LD14RZTszwgG5ctR+ZaJU9tYICFWvWPZZV5O/wQab5wmBGBJivrOVzV4aOQeKou71
wX02J6p7skNeZt9MV2mivriFN1+8Olmipppw0ES7EGZE5R1uJ0htwILdstzbkREJpGB1y4RwntlI
4KyWON7Oxh4OboZZ36C1djp/xiTcVmJ0w7z+jMkmOW/0VpMu3NWqaYFPpOhfeVZ8lRdfjVcI1aiP
t5aCgEMTmhfZwoYlubYDKdpxQEHqHjNyuMwVX4OUqugmilts4sQFKtXnqx4CWBDhNm+C3IGwSacO
gHvrYrx7a8qxqRfR3ZcUAnJxK8uMx2U6pGInK6Q18jwdH+JJW0kFjqkxBoxSm/JbbFbBXuppNEXJ
uCzM1bUTgcyTwSSZ7E1vVdrOc6J4Z5ZsWrRZrZ/dvqifRzxEjRJ+d8px6dmIOIL5JOvWsrNyfFi2
qrKWnXISAORoaTVGtJcjEBAy0OUTu5dft8xc/00fQ8x7xA9QxA/lf/RQVDn8FD1SFw7EtVUVtrWz
rEiRH50m6NoHQwnTo5vjRUY1lai8yKCcZBQlQHDHz5NkB5JE3adol2Yg8tMIq/CsXUcmpl4zLu9h
Yvl/lZn1bpkqSFJrtFdKGQfnNlBRxegdMlyu0l/dLARo2JLPsIdy2TWl/5c5Oe96mxfvVQVUXU7K
zZ1NcnQyLHPV4NLxFI/UIuRF7fjeFSrqUURkn8mpcp2lsLFdkga/DdWQNfOLWjvfbxGmgbcOncHG
O4+xfmABktYy9OsBMz8XPeJMAgE6puNvrV99Eg466eZPtkHs6ju+Pk3S6y/wamYkL6f4NGK9c5iV
AtkOUxkuVhF1Sy2r86+Zpj8UaqD9rYJSgCRgfVfDyljAgQEoF6XpZq7iAmnkvjsG3WBs4g4g5Vi7
4dIz9eFbY5U737HnV9TR353e7ZZFzd6L3LP1bBZxfEBBDhkY0ZSXNrm4nqJfZeM+PigV81kX4yON
7ITsnQ3vudHV7ASaej03if9oCpUXqwAwoaUhRmCiKYVcKuo3A+aMjzLkp4DMmjgLqWUI/6v/6K1E
781rRdy9mXsq+UXzLSVtu6kTQKFZPX3xsln/ie77oSSb/VEAbFm4QGgWBmXPXe306ODk9WuS+cZT
oFTJSx3gVSXCDVacR8Xvh6VdR8a7G9r+ilyfxeMA3g21poqtChDkd4gFZBW0emClzd2dNFmx0i9F
OTjvtZJrB75MoDiF90o1YHSatW7zyGppXsBAv9tW+QU/0HfPTOYvhQ0hAe3ra+cDq4Ai9LPCQuKL
NzoZnmUwfvoibBZpZrSbuT9nemhf5epKsRe+r1nrO9nMnCBEPHc2F4MRWs9FYVvPjM+HDTXt6pTo
7GEPTZ9mq6Rp4oWegsGVf6RawlZQAIJt5VtQkhBdVF2uni1rUN+i+SzDVDF9uPBMwlh74/AAHaaN
Nz9won6q9B4GCyIp+ZNpVtPC4Ri0S9FocBfsZcqjGCM4EUvEva2bmGekxDYK8uqwvUPSeTPcYxd+
AtoDfSz3t8JMbdd8IsBZoO4QfZ9jBTOPQCmupUepLjMpY8kMM0aufh58TxW+vWhh6gdSmfVVTgx0
6o1Onkf7pnbr65WMfnvVRF0KII2xgyoGylZWocxqwHubfdXOtmbrYoUbS0IlzZJkmt+fbvm4kmZh
YhIrT7Oz3Zmrcp6nlaNnBV41XOQrDsvJMjIiY32PVUCkf+u1nILEj5hx75CD5VxH9MoOeaHA8Dnu
3nu/s2qHe6MniRIVwxdX7/gG+TGGLIEJjEpa0jZ+NTwkpbk0a61bKJlZ3wDp2WyaC4R/qE4IfLpT
u2jHiF65dsnmvVcO/n+YixQU+LJ7FTVkce9SEGuuPHGFsGhxCqnijSyvynGd6yr7Af8+2ULBP8Hx
pLnEuVD0L/MM5cDZHZc3Wz5XheGaYDlRz5ZxzgvKPmmn4E7QZM4/bBdJfBk7SnxuQeVfGS1/3I+F
U0PbKXqyNGOcvEkkU5PNLUaiYBZl0+sKPr1l6x41tM5uiKdGzzChS9tpp2s1GpBt+VHqOTrlaO0v
bFcrr7KojNypsQCr0xxk7g5tVnvjDWx1ZS9fm33UUEqRslOOoXerHAnzpdSdkjFfCE7JiyteRbYZ
7xrHuExT5ZO68dD2K+3Hzs88DmyQfe7xqterfiODvjoWm8TXkvlt1IvHLq98ZAERyzUC1sfS1x50
jgLPbo0/HRYiMABNk5JCoFhwWvzoJNkiejlnW0eApSQj5M4gKZvqIL6fD5ZT5TvT7aPFHwlimUOW
scJ1v1Ddirf33PJ97NhaQApJXq7AdvePQ+h8Jrx9tuOPNf+N2/fNYYtkbey4c8gJIDRrlfgi1KX6
OiVld2lrtbw0Q/smwyUJ7RVciF3cTUi3qK2RPTdu0D95RbqxpeZdHKKjWEyOLWqtPO9YFbe1HbUr
reOUiGCZYzn7Lxlk9de6iNnjsB5HmTfi2JcZ6ErSbDOWwnH0p5NG2QOVNbRlkqKKTqVaLEttDE0s
KLLg0dMd5Vz606sLnGd/DyHKEzz6jtOv+KIOKzlM9soOY5jZeGvDqwlkB6SJGCyHDDDs5Y+RY0Fu
BGRKuXBosBadnVobGbtNa0S7ED2/BX/9kvKmWMIuO8jedlK6x1K4Lc/CffkiX96DsvlfsT+GmJat
86VEaeLe4f669T32x/3YoY87TvUPUe/4C1TuzE/ZvVvGKVXN7OhU3lrmlG6xW7pJjg8jw7x13YKS
3SPnUK9fSx2+25x7xur+c0h1TxvEJNVF048au5gh2EI4sK8skbByyrr7AVqNzBL7Shs6rFrN+Hf4
6Gi1RW6cokbLwE6yL6yrMniHGrZTtNkC9lemL5keryTkac5S/2SyBC1ks54Mbxdn5KJlc6zaZF31
HocZgY/K+2wi0RPbeMuGziHAW28dINRxlBdXRdwycLIEoVc6BjuA0iqDt5e3QWlK2l++dMapOnri
8ts93E7b6GMRrHj44lj76+DktF2ygig0b+QxSXZ0enNtVLJ0MhQmgQn0117eJ7UDGyB5o9kMLxFQ
lAf5VAxikhgoeGRLxRT5h3u7k/Uq2S7TgoIYwutnDi8rmSAO627ayvg9XyzHooSULeWt/7i/rIm5
dUwOnHL9lsysxumhqjehAnFoQYFX28+K9/dYV9PTLdY4yLqESopSKxgEeZms+YzNvHhUlgpezvJq
WWOyTDKvXQ+dZZxuQRY34yTbetYuQ1LQR9m6TbwN1DHQ6jX3m2wFEaAQI+uDZZuTHjk12Lwt6sC1
1pntROE66u3Rtlamijrev4EFEkyQ8wQ/DGqNlAE1ut+G5LpS7ApL+xuY87TFIsPf1izab5rnHYLO
Cb+rkIaXoV4NZ9Ufg7Mx9ePSS6roO3XxneEq+XuRFTE5G+/J1vyQPRCiBUiKe0+GElFhGbwXGZr6
XVt4yYuMOEl2BiAwPcouwODdAksO9Sg7LZVTdZbgqCN7G8uuN4juzmvZqzVIt1do8ixlb8UC9YDt
Yri43djYA5kofecyj6OyHu2seYDlgqB+YD6VfTkeIRDDtRcKqaMrPPVku6+4XS0KlzwOt4mSAFvB
oU1FE4S2q3KqtQqjNJCmI3dnwDpf1KT295PbWW85OpkLhQ85QBaacd/t8kAdrwr/mFf+WexgCddR
PD06Y/GFZKH1lniNd+hi0GiyMwyzdFtWrbWWzajrylUQqcneDZE1SeKY46KabBKUzLHGBqHS4tR9
RtsRfAutQFD6/HB6q9tOyEFX3dGMGryL0uLkIH13kq/khVMifsBTfbzH7VBKpojBVRYm6xnkNfvs
f+ZmvVXuDXU89iDBqd5E3fT5Ulq6RdXY7oCR7WWrhalc7G9j2KUeb2lsY+7GTWAHzcV3k3jblj0H
+CYgmXlvg44wzr5nLBVROZflc3nJjDQ+YPq5vZfVZbxLLX+JO7C/mkk4PLZgms2Bs9cywkHrEJjo
7iad7l/kxdV9Y100pbmKfsXClBR839TqTg6RHW0VHuJ+pkovhsVxYe+6rP0L/QSsh031Ki9KwMka
07gMEIU7Z8tJ8bcjZbuz7PUry9s7WtIv7jPaFHCZ0jjo6lWJdh0mSLhD0a3jQI+PUay9yj3ZnXL9
G9taBlmXHpwsbnZ/jLM6y12D96gWauGRvtHdsVrVSqov7wp/APDo6XTnyw1oXWC8ta9Mz310hLpy
HYWc82dzWFqiKWOy13XDv6EIFvt7nMQd/J/YW8oBPGwpb6jjGVUNjXNqXp5zpUkPQ622HMHb5Gon
SACOZTd/V6dwlRej/5eXTa+elluPQz8ZS3lwkxtDHWjZKjZ7a3XfIsqOfTiRE5kq70EDcEKCyrN2
ZjuYZxxAvNXk5v1rSsF5MaIh8kNDswPgbh2AcTC2VNmb752i4yfZZeOL0kVYINYQC83Ywvd7CGf0
fNh2xajoSKStVfJuos1wSyW4yoT8LBIiSxA8IxUCUObDXvdLNT+4qtEtXY2tV4cuYH7AToFn7UAF
XR2/yEbIE+phaCJnUWWkclBS0ltA5jih5WXfcrjI/W6ZtTiAy+BYwbBcqaL/9rIeCucoLzIIz2Ln
V5Gyk6Hb3eTL30aPAQkxPZpPNqJH9eK3m1kZVlndGNYrXWRhERPplwFPsrVMxcqYfBVlWFjp47hs
Ze72lrKt0x96rKNbaHXD2hmb6cPtAtTawvwHz4dgWaZu+gT6Lzn+x4jRSYOlnozpkyBdHn19tpd6
1ebnEcGFp7pOFR5quKfLpryoY9dwYjKuehSbVKAYJi9z7y90zSPf/CtO0n1cwJDodnJEVSRnPRHW
HUIkdUxOljokN7FUGZEXN51t4earbWw+i94KMTNjS+mmXMx5PnqrNhu/3g49MYKVsGJKdlgmr2QB
RAn+o233k7++bUg6jnCrpPVfJx4Ht0cLFqlltro9ZTIPlb2x+xmqGEP2CB4sNJX9JVCjPV9d48D+
qDZW8pzOmrZXRUxT5kBb3LMCOoNZuYzD/bA/yyFihrxLZGSVccsj/Lrz/dj/7zvdfoShwCLV+dH4
BeCxylNfB5mD6kuYno0BFx5k45rbUx+O00GteustROt7q/advvX6NHrvnWTfTe5RbfTqYvi2fo6S
7MstOdkP+jk24t9aOc/BiarezvCCHo5vhS5mbIbNWsV4alFLO9ikNKqHKX+84R5Gx1r60cy2Unpy
pKwXtzZWCJghdL/6b5gItGI+x0vEBISn4snXz65hCiVbeZXnY3lcNsPc2yIr+SJDXYfXL+UR7Mh1
ZMAiQKdoVlBZkL/IPSabEnIhY2gYt7vb7yoGWy2G9zImf4H7XKfpOqquwrVmxm3h0OJmsk3SaNjI
MyLI+K/Z7AKA5w+7BqV3yaYUjPINmVHoHLNroAeSj1CR9txBBBScPkBj2qzpZ1DFl0G0ZGhSfgau
r1xlg0UebNJclDf6Qxom5iqss2SrNDkkTK1/cOeY9D0aTr89IBD8sU4x/nvyOXB/cASemm/sgVXs
j462ucbIew08d66FmdqX0TWfQqePvtDCqcWfSKW0XvTFLiwewHnjPghVtvcM25Qo+lIpjfYQtTp1
MjGnj1poDFGg7mQvJX2enNzZL19udbTWGczk5DRfsDdTtrgAai+W0X8AZct+8DX5OgAUeZmhuO4w
1ZhRf+6+5WIHpvlpsRhbTt9yQ9ZRhUkczbwCAnNeuolEv9i1WT6s7SRyP+SciHXmMDhzc9u16VUY
bo3Wc2+7NjJrSFGVerln+Q3Y/nVwrVCi40MNwqAb2BeMASnMVmAVsihPzmhJvvWi5acIEelJimKx
kou9UbWNzCK8yM4UmbJFUdT1g2wmpMOXA5ZfO3kjw1EGYWUBEy0vsIJLQYXI5VBnu70IRgcfhl+L
KOQ1daO4VJPuq6hRhfVDxH8fRJb5dI87hUuNtbFOMiRX6aY3nBXP+OIUztW3LM6NLbiD4sQ2KEk4
86L7POrmuxzhy32n9CMdOSiu2FU5y7BPv/kcDra+7JAD5aVPOPYGsfOObBlKVrc7yDFBWHwLnbQh
JZwBZw4yyP46drr7ygesDt5VHNp8M78M0CSxThPnxNFMLzXIHbbzlNRdj6K0V7lHFDfxQG2EX9nt
JYCBcq38H8rOazluZEnDT4QIeHPblu3oRUq6QcjMwHuPp98P2Ry1Rnt2Y/cGgarKAtkkGqjK/M04
MqMLioscOrEzu8VMOraATsS7y+3TU+2q8wOa5d7ey7LsrmjS+tVzpm8IgGY/QmP+XE8tTnug7hfg
wG8BIlODYOZnP03z58HLkq14W6MG/+GEPcHpRLlycb2GURhPWX+GXBWghPuT+gGZ6Hz8rOVKtXV9
8KKmxv1TOGWyUbRU/+bBDChLLf6JSygIT6/UnkgOJAe7UJEFzZWSTILyt+51/iNuzdR4nOAtQFXr
BchxerZaBEjVWEcRj11rgjVTg3wTz6/BGo8UAu+lL5tCXM9+HZxuOEddhTXWry4Jaz2l2XgFApMy
YCDTA5lib5tdheFBnvxIo289qsc/tWr5lo1+/KJg7r0PkHg+aJQ/HlFArshmgrOu7P6C40P5AuP+
4C0PjRyx8YOOgsBGmqTd67U7+FjfLqNV/y2O++ktR+Pg4nMKB41uSAaobyPcvpcox/ffbaPXHjFM
ZwHhzO9+XPYUbZQOpRzOqDj01zOEH94H1TV20m+JUustxEMBv1wpxdSfsnBITl2ED0+QlXeViCcq
qmGtYIj/q52TVthEPdDjbjCh+feethJMZ2iE88myFjQ8XMpPt6bAQyVYRqssMFjnRJ+E3x4j0huz
XGNLC6k8GRAH9Aty7zIoh/CfCGmZSjTgm6B+RIRp290lYwz8KJi/u0k1nBzbap6VsDfv1cjad4st
s3QBBah3VWm3m1vfMqns7E3fvOuL9G1vdl9I4aSPEPvt16zJsU1FAjdVcvXkIc6+VlrTeDdhzm31
cIQhGWrOPi7GZsc3s0BJpg13mtoCphI7mQC6BrrXS++SmQCBTJCYE8pZDM/ARpZ6X8c4i4ytprwh
/zPvcZcbttIslkdyhTbHQZp2Bd7BwXPw/hrsTquQbPgrrIfoeeqUo+b3wXuthgjBlr218vz5Tqv6
H76RKOhLw3/sJk/dKIXn74Xw2CsRqlrSXOiQ0hyxHF/Nuooryams0ufbgkvOENdEgXuw5p0s4Ez5
oLeRiNQBtXGKOWkd5ruuyLVTlW3mORi+2b4/bnmqtMciRoHES6O/ZbFmGsjxqVHgPmGcFp0wpoi3
ec9CvUb92iXrgGX8W2dl2r2C4Rg1M894tynJ7wc3p24noJkyQZ57GvyzNJlk96W7i/wGqgB/j0cl
VIz7GPUjad02af7ivFdYLJmufUthLdZGWCNUEH2k/Q52YPEuF3DHkGxMhISv5ADbwwtbt4Pw0FXf
SsNr9yVS/RdFrf0ZhXpOyZe3677u022XGMpF+vTCQMG8pO53h8bA+0dzib7FKE6ytbNuOGHfFOxc
J+ihq3WI83slmU45VUlhAcPm0C8j/6lv6Kg4pOb0/EdsKVeRTj87l1XtAs3HuxLRY8oik0p2PYuT
s63johPrR+zyYEBaFe4fvWOdYz3JH8t8WFX5MN1LK5UupdC3tlUGG+lrvWnJIvW8CjvytkUTVKdR
ErW3tnQmwcxnktNrUFQba54uLTB45gQalJ8VyMKPa0hnlewqHJUfys5RVmWBh+utgqrrSXWmJHOU
3bf0k0gbEAZ1vJW87DGgyvEtOt9e3tJ9a3ZBl28CtKrWt4Hr+z5EeOkfcLNn5tG2q9TxT0B5tADR
b4cr6PyKMhf8eVKX3BDLRLC+Zk7drA/jbcoG2ylWzmBNSPUl0fb3BausWvsEHGSdutFWmreDgwaJ
4vT+SUVxwFllSW4d1TJ+nsOkviCOz15XHZcd7vjoae1PbXLcw03TvFXQoE4dPKslDIz+9Jg0poNE
98fMebD7gwnMy9trhZt8CWx8ikEmFtskYBnj+OF7nrnaHgiBvfcHx3xT/PQoyMWMBdga0AOi8PaY
3E8jJg8iSKImyYGF77xVwjjZu3HfnjpjVtfi4x02LHQh5Q2nQdH7zwgHW0rxij70vtSj4dEb4b8u
1NpEIbOaD+CGhY87e9rjUOTF8+IRwas6nXke6r77pnjtdwTJ2j2qB/VehG7Ppt0NX+2lU6+aei8i
t1+kMxuRga98+LXaYLUXGNEKTDmwDkgjNSx+AfiEY1t/slt1dwU9IEy6H9TIuDarvDg5XR2/wL+5
1hAydj1obplHqRjEduU/Ofe38sLYmP2RJUYMbpq38BrmAd5ihVtvJb4xzBF/VLFViKgAIaxsH2cS
vrcCqZzd9oNSSJVmtaR4wto5CEbs9iN1bjns6H0VVDOQMRlY8GH+AhSTLtL82oMVhJvbJIGYyYV6
VH43ugBdE5c9URUOTfKGzWPwDOXj+u4O52kXgxd8kNd2XRnd3gkwHL++05eXffw/RMhKoBqL9Myi
4XyFG+d4RZbe9NhNevo8JdmTdNtUkPYthim7oUDzYmGvb0TAY1os2aG6GB0y7X0MqER65kXYRGnQ
XZa+jJd37mrqJQnGt2Aha7p+FG3zKtMPKtDNz11/mTuonrUSdnelWQc7aRZWf66SPHrVJ4w1vMyC
xbzM7kADw3lR6/uOVdTzctUy/JLXbYY9J4/oXanU5V0bOKwvYfvtxTuoc3r1UA7IU0nTHIvySW/R
iy8duNvAjJ5dBKXvxVmotdrTIGSSzLcN5MXR07Y9dzwUMZtES+fVm+pTuq2WJvoc00nv4nolo1ql
xs8lmzMZlEMdI6vDzv1BWtwI4GkRztJnA/vWNp1OqeMb925VknILK9hXRfy3dFn6DBrBlgEr+4IT
V3iY0JhHa1h5DYKoqD7B467W/r7syukr4OtqP3RmtzcSo/vq7wPeol+pZVX7WUXuTnpJaAX9X7PS
UOB3vGZXtJHzBJt3PYR+HTzGaVHeWVEBrFDlz48L83BG2Ykl/JgEu6ZR4QsuA73dDGc5A3AA50Da
19PKro+po8cHWx+CbiWXuM1B1cLIFrXcIYydJ7Uzfgqixkn8fOW6AaJkbp2feM4GW8HgWO7OcIfi
G+BpbRtbRnFsAJAeeyshy9tgAimMiy5mFxJV9fex1UeISqn/MJmjieGvn+9hzRgvElt2936Hn5Gv
WijrJpl71jIbu6hsWCMjPZ4tdCvOxnKwZ7Xwd43rtyugfUBzWits7lMPJxItZHnTW/3Yo2EBMU31
8E9R5lQ/s2a3kVxQQAI4zYkFPqYRMmCUU3OyloNfG8eI/OQ+8sl+rV2/jk+FMmsu1hucWn6Ig7RV
J/Vd06PQiqfXiRw14jZyanlpx8trrtsDpdDfsveG5nSnSdNX1zR+snj2hFpJRl9Ofw3f/HqoybON
lHYKZxHvbyTIPDO8Aw7xOTOsClHtfw7scptxJe3Jo2yb9lRsrP73EIwG6+uMqp2ytRuztvxt2u1a
cLCyXUYdoXNSGJgxgGB04QCCGxXmWGZSHARk00lmOfWy/E4CpdNf4MNXiM4SrapufjCWTLWMymEY
uvyuRj5mJQN6aB1qgN7HSVX7+2E5uIERk1EvvW2KgMf9bUDO/LA4Jg27VRkMQwV7nSWsVRX7ZClo
MCwt6Zd4aWJBrFJ6RIRKmjLgViFfyxCaXw3i7QGO/xtaxyjtNXX4IAfpzy3I0SVa9mDl/j2gqsWd
lZRY7i0DEixnBjbi91Z+n+MfYl4Hpd+Z8jv4nhjlpMbdH3lc2UKknfo5pSJxJy053PYcXYB9rJ26
+7Ekg/BqelG2vmZS8Cp7chsn2QSzFd0rSRmcE9cvt6TE5s98zY9u40c/tY4tE2DR4pUiKiY7cRMf
unrSnzpv1FcSgggoWRht/iZXIxFbr9vZL/ZF4GhYrBvKJ21erKGbLv5ZhdYaajQVmhYYFd5rxjcz
AwRf2YbygubEtHWLerrk6NYclNHj1Vga2UOqFvMCXzwEIeu9ONfck1BC2kmggtHvzc6tgaEsezUJ
hsb3e3OutXFVpVZ/RBpLWwcWPDEsTNbCVgF4yP7G6sJX2w+ifQAq5sjjITrqAdXFacwoB3XdybIx
SzOWg5y5Wp+d0plNfp4M91XXf/TLYN0Z6a5WqV1I8zYq8wMN3YCGWvTuNnq7yq8fWLPd7FiXv9g2
cueN03aHZJF4qWtULJLhPeM1fvK7xl5Lt8WzgjWEV19gBFuvwE321iIB442oowMEB9W1zHZTZPFb
NXxuKrQuTAcvL2cJswrEEtwpfJB8iCQ3bpmR/0OfhOT6rByc0kbRmFTKNU8ydE/hHGtU0qCRWA03
dDEeqegs9rAxa0bWAOnuj2SyXrjrJO20y60/TxHZW6qTsoIPLGVH8a46zkncVRs3qZ27InQvfZIC
MoePCi+qXnhReYeeopWW4+4aqVs2GnYjEhioZU6Pld0+kcxpT0LtkkOe58lWx0duc+N8UUPOzqaP
dswy6Ur0KphqLlOl7zZVa1x1Eyc8A9iffUyT0Vvc8lNbtbwrkZw5Caeu9EOkaeOkvEiz/tUU4lHi
JR+j0vxtdOEMi7L7ba4Eq5ldXISldAtOtLLbzurEp1t86lyWxEofbr3FjM7a/NYI93gIYFLpxpTo
SDywfU9M7XQ7zE2o/97ktwAh8CsmK0gZYUX6Y5YBde6jTd5UDoRAlRrFU6iP/tGEwbxBB2T6GgfD
Re0Qmm7iut7LVvWPnatsfsMFySSjcrCbLN22rYfq2q+BXrbKt7YEyuS2NpCIAW2LuCWiA/Xi+YGF
in/HJgLuCC3pFwMQad4ieqN9mkbU+le3AYlTZt2/663x6TfzEAmpJszDwtQ5kA16FbS6veDWed3x
xWiSlkQcTTK2WKE51au05IA0I6WRGdNGmdUWbXhZrnGLkGugC/JxDYlYrnH7Kbdr3H7Kcg3IKc5p
Ks2/1FwLXr3U/WQDgrjgUBK+RhUE+6mfq50MRmBlT5qOnIWMSp8CUrOgtvEsXR673PWcRvMBD/jw
tUb9jowZsFwZrcKieawWA55lUKbDDdk3FvTAhaWN87Bv5eHfyERQd8JO802NNZMidaveF8pUsu3y
JkBG5fzAl5FKrJdp7/E8f/FIGR5NpECq700AyTCl2m04725hkt5a7Morgyr+PCU4fqJ52s4xamKL
I3pDv6P49KcNxuLIgnBLoxmgGX6+E0xYGsP7NDQNFzfBmJEH+1dbxl178NaCLTPz4Dk0nXgDmgWL
EL/KxuNUBk+mX/DF6aOeR1zpP/IZ1E+Dk7JTrm1jnTZ19N32LJ77vf2uYOu1T4euuMtiK3xjJ3uR
gBZw/5qdMFYYozZdTD04OC0MFZd/06ULMctAHMvZpq5Xv7nx/D5MrfOzM+xDbBbNF0fppo2/hGp2
Np8m7KhvoaIV+u9QXpnRsSP3UXBTnt2iLbeqX2qfB0gQidbGP13HCGAdd/kr4nPD3vXn6ADLyHwC
oYMS0hJSJu4qDZ3xWz5bKcufIbxnIRiSK/rcmHm+po4DWM/qi69KE3onxLrH50x1y0tYKQ8Wb/5n
6VKwY9iUjh3t/pmQb4HgqQ8yCnIRaZkC+HnRqzk7uNFSVlRfjTsZNg07Z//x7TpV8bQQZJWrrGUw
aNFUaahR71DZj+66Wc9AFWjxQ1P3PBOStFfPbYOC9tKH+UNvXodVrIlJHuRY6jWRwrOQWzg0enPf
Iyr6ERNlqspqr+KWuk2UH6P0SHMoXnEXIkx3dlUVujAZpoM9JciWDxr78iW7lLRmualyvOgVf0Ed
5irrVRd4uV8F+YNfYmYTe0X7iOJTyNfF6w7SnGAzPSKSo+9RdQV8Lc0lTgYSfBcVuDS4Si1hS3+g
RujSZjBPYteFkKhyA51zxzrKhGtc34BubHIXcH3feemumlz/qKmzf+xQhYIFv7TRTb8Mad2wOvnV
FxnVR6BES9xvwxWVQ2UrQ7dD4RuqtfaaJF++QCmcnIiVfZk4Ki6MuuUe7UDvk3MIk8znJt/zsMcG
lRQGiQhe9OtJj6GWK4ZzkbNIs31UmOaXW39q4gpLRbl1Li2Oeasszca9neTGvImXTk2brlOk9dvA
oLjhyvL8YS8jcsWhYydkF9SxSZ7FCKOss2Ls8CLF+P7ak+bGcG0D8cidDrdWxlKJljE59EAYGZN5
t1537kr2i962dVMETxWLIiu2pc+tUgUIA+2MAkYSwDnkg/1AiWApL21F7V/KerTPEquiMHQqRudb
EyL8sWajMYEbbdp9PGwkkyP5G7yr3L1hJ1hkLqqt5Yz84ApFkIep7dqThLRL7sfqWnef5aH6m5yr
XGWJbcv0IxYS+4nP4l3GNmlWhm4nR/lldGvQ7qnkHOLGV5+la7BgnPHWMWEX8tEGNFKeTWvcJHaJ
LdTSFTgASlwgravbLMqwPxrzZ97OFHD01H+qm/Cz107qF5Ib/sYabFTMpq74nMWfij7QvvSNxjO1
gZyEAZL2hSQHYotp9ZqP5XzGKLldy2zfKKiTwJW7z9PuYXRRY8DsVmRJydVyYwaOe2QLray0hdsC
jfKjKZ4/t6aM3oLFIMiJ8ONJ6xkyZjkb+yxtVUrTHYhvuGPfFLPZ8ib0/1LiCXHzOf9cBgGiIUNK
9S3prcOISsq6mAFKzOxVjj223JcogWcc9JbzaqdFs0p0L/6JZMDKMQvz7zjWHp1Bqb7kmqetqy5Q
IFQ56t7x0MZ3rAY+vhN0R958yiFIzfbPswS83rGvA+Xwv8exXCp2AzJTOEdq9RMqyLD7vo8C6mxx
AaYRluV4Yb1vsOIPGstAvAqlYjBfx2vR63psWvfcYb/3G57pxkfSEv9cLjNuG9orHmoZSHnj7LzU
W/5bfhl+gre4C/Hq/TsNMfeiwv3NQpt43Vtd9dwWkb1TQ6s5QZbNz3mlZDuN3NbL7LvWSjXJMC3T
HbDPWypO+U61IX38xOHz2caPopg962Dn/gShj2aKwOUqpRBwz+quRlZ7wRcvVbLbQRu6l6DFeli6
ytT0d5lnumsnAOVhAeW7LspvTVnuS7NKwugisgO35m+jFKEvsvqX0b5Q//7gwjaOQr3byTx/m7um
d3RSaCx3cpou7WEa0aCQUz+L3Y+oAN2cY1KyWYqN+WnAjCRfSd9ghf4R0Ia9K4bhxRlmxBuWgzkm
LPLlVDXdj87bsPQNivFFL1sdI49/prV2BEvfDNLxqWZVckQHBA8tb25PY9LaD5WSQgEfrexH5LBJ
UCvz3nP078BwtQfXVJCAdCGd2ZATbcCsdA4DW7cgsd1dPZb6g/TJwZqDe9dmT25VJd+belT0e9t+
kqj2VyhKxBCHzfnrbbYMtpZDebGyn4sOo+hfsK+kxUMlT9rzFW4mzSUiw2KwLRC/QXIJBOhykN3m
dePppzmFtD7eSd8tJC+pjK1ubaSh4XvB5NlKYIUINiXiyUMSzAf/6KaFedRVmIZuXmTbIfFrZOWT
eHtzTgQ74j3083zMy1w5oSsEISf22JaYWmBCs+Tx+1eGg9MgGO7QL8tqNbCVOcnht/ZvpzLkFHpx
HBfZpxHYjjcMm8L04++Lj0SvAE2xXPCUWB9UsFKT5oA5X74fNV17Nfv+p0Q4DowgxOI/5yBStnlZ
6GQ+8+7e0TRlreks9RVLAZjmpPkajlt5htxev9vJ4vAEQ8sYtGOc8ZeQ5n+PiqARfEYq9SMqWqRk
JYq6XHUGcyzXkm5/sLQjbiMhgvpc+hZVdY8pNLZDEg3xswLACqsDLfzu5gBwbKrrrFGj+YiCSLvt
k9b6Vn9SgyT6bhgJ8sC64R7NeVNH7Pah30KLc+IOvt7CvJNDpLQQs1PF2976yLHB0FuipQ+JXnCJ
Ehj3qY8vfOLsx8L/9D9qm+e9CtTbh3940zWXM4Rcg8tVIT2q0IyRmHhBFXVDUJ8MZNMRd0qNAZgQ
+elwh917vNh9kZ82JUstHaGksaMSHLsVsyBWUUQ4tZKxTpbk9XWCo2tQamNdB0Zd5foZEcG90nfq
nVbrE5DaJV2OQBQ58g7UGVpJNRqNtWXfwS5jfTNOn3kRxYcZdUksYxEo9BYf9KjN03v0YMf7sfHI
URj9PhyQvxfNEJEEufXdtEpay/+IkxAJvsVJnwRL38QmgezfAha7xdyuf7tWPNjjusxanWIi+kU3
26c50eJNm0PRFkqZDFzJY5Wuqpfo+y3UrPxsNVpBtusmtrvQvmL75GLEgU+t1W5tIMIn6ZMzOaj4
ZTU7OTUija/fLTzQ86JeyZDmhWm3SKr9xTKl2oVL5VwOiVTK5RQROqZPi6YbiM9XXhrV/s+YuvGJ
uU2XM5kiZ7/mXS/LJuDjxzjZ+KMYeXWwC+T+lVsZUSznuOAP5BaXruuoc0XdLjc+DArnmEF8ut73
13G+WA1ZePxqHKNtTn1PAuD309E2nsrIy/c6mkEniTHCrNDPcqqFdnYMxmhmsTE5tcdfJczwdO31
8DxELeo6v85c1sEKVLrDH/2xzLjF3ebGHvdtNSypxF9XucUpATlH5Fj+JVaRz0iBLOIVatp00S5W
HG+nN8pz8UvQ4jetC/SiCGcjOK57eUOGfCM2fzJ0OgyiTuS+r9wcIegkArzsNPwyBgCvW+l0saPY
fqi3Q10v140CzaAN+vxOCpWoFVr7EAtqLPKocw7FlF5IRH635qx/DUo/fmVPKENyUCrt3Rtm8yIt
uVbkK6+qqxnbro+Vd7sq1jFI86+wpuPdiOfsJgWPiRGFvodsaq2iZdMZxjOY3pjdKA8t9V76+mVL
qoCE2ITLbjSS3ei87EYzdqMJgr04Zi6b3bLTOsCzRMu86delPd7gWBJYB33UzAc58AHsVdn33ChL
n6NV5sPcBtaD55tb06vQIPgVmyKzcWrN8XTrkjMjJQXm9F29liYQmRLjLKvfwMIDIgniS1+jAzdt
0OQZL3Jo48DCelbr2RHr0Urk4KlS93cGwGQyAtjS9RletbE9Tgdpxqb3PnZZ8Bg5cfOmFMdwcaer
3awDeedU0Vfbjcg1ZmgzTwnF3N7owbR7HSs1s3V433KY6vjvIUqNo7Skv5y8dZK77OKWSagBOvdk
HLaNZbX4iemwV0KtQNZsmS4TqBmPu0hHdlFmuG1P0TIJLbb+aR9WhzpHH2w1xrAy5XBtG/DJLQUG
OZDKPN3IyPU0mcOCFXZl7qwq/JlgLMkmZemLCNqZZa7z1kJbAhDAkm8VtddAt6pNEyOeduu7uR2I
PqyEVEvIbGfcY+74HJI9O8YuLFSR9AaX+AmcSvoSFHN4zjAxRMoRRdVf/amDzNZ/6EdlKzyHbXJf
jgGqag5k3c7VtyIGexOIbaSyKm1Mx7E5LnnvKSDgg/0tUmb7LMI3kAdcckEqe2nhZHrgJvV2beZ8
b5gJxlY0emAbULFIze/SJzo9vYj81D7YXnPSz3Zd6Zu4nMwjNgI/isArv4VWeT2J/zn5NbSc4AVW
fZMe3cq/Ws7X0h8u7YJQTOu6fVxagmbM/9X6NZZBz1z7/J0OV6CCkY9/K6jj40O6KHsVMWq0U2x+
FixD5Np4bOZ3orYY60guAq3pagjlIqk4/BJX/KdbYiRaAkj3S/Q4DORP//sFJLIZwSc4Rf53ncys
XE0oiK5ZpndqX04nRZumk5yZGNFinyUxuE2kylq6mzwx74pBga5CuM5kMiUpbqvY7X1c8LeJEnQ7
3K4ufRDsECPNPk9+Wx8j1EA3UkxrIx2QYYWEdodH44uulhfpD8dMASOUhNwi1NxMwzk3PkL47P77
+9oeqeMv/UnQ1xtjrtojQsnK55/SaYT8xhS59yjDxxAXWdiylsbKwmIfsoBa3gv9k3TnE5SQBPrz
9fPKL3r9YHJ6/bPcPsj1T6Mh3L92DD6QBPUoM221qslX2RAN7WoezPpsxI2r7Qyv+qRMtbp3w6g5
pyW7ExvlfNb5O1RQrBfDMtA6NzxnBXrGOmDobL5MNQT13LHLtYy2EQSHrtyS0Le9eo0gFQLg5wmB
8bNm+eba9xtrXRsqqsG/Bm7NNA/mZoWzynznBNoxUILCXpf5FJz+t1MX0XzQzENcrMD5z8e520qX
vfTLmVxCziod4VM0OpEGmtHk/uC/NNEOBJ1ylkqjVCAjo7cPaIljuD2wxZKB3nCRnQxKY3vtLJL4
0SxbDG1B41YbFHpXeYwRNz5NM1IY5ipEuPkhnsfvfPTg0Ixp+lAtB4uv0oOm1ugpWIG7labTWmC1
C3xMtglgPgoVDjXgKTZwBTb9H39Mpqxgg95B7zEBwL+SUblMNXpr+Q2ki5TNAT0L9Wx4engyCnux
sdAe+7HQ/JXrm5tO8cP7VpppPqfrMinTfZH56qOJCOIjElL4bBfs/PplnkxOc9e/R07no0vmlmX7
LXWG8ihhcnDJf2zhkWibWx/11OtvAUpm4Ux5b2NTo9XrGfk+Xqo2NboJaflVejFc+dVr2HrxNVHR
9ZXeroyW2Fnvlac87+tVUyDw0oyD/rXs60vrBGAZCoT7cZPN/uojUAigUP23vMMcPo5d5SGyew+v
u64+hrXqnB29BneB88CLXMlsWFGmfVo1EYhZkNThUjJJsKnZmYqbvrK9SRdrGOtnW8zrvJutb4PC
SsHL4vGhWUR3o7j/3o5sFGtbRxHVtEHxGVH5lBYd4kcRCldLQRDXFaTdlghp/oqQlkwaEkPdNHn0
2GCKcn00lIr/ZrZz9sTXb3iKkvD6aNBbvBHqSLV2slEeS/vNxED8KQIe+kcUylUW7ke4L2Rxymps
eZaHWfCsJXmDVgst6TJwVX+gePLc9X79W3/Wo4DVDJgNDIup4DQF9rAZ7G68oC88XrwMDdc8skl4
oji5xWVoDDHYc566wCiu+5PbBuS3DUmcWbgmyWbkepoli1kLZe2Vl2BZPcF9f6xd8nYqBLqtyIia
SU8GmXftojNq4taOSEI473FQHbe5oVl3w6LVHY/ftHE03iN3No52rxUAoPCTC23eIW7SlhQQNecp
MgH4LLZzbWKBEhiUV8MGX2GQJ3pK9EXJxyUFqGWB/6Tyka+6pykKRf78E9GFj8jYSz8iURYCvmqS
dRTMCQ4Vbqv+bOaNTrrhcuU9XCkO2ttgN/kFLzWYEcKEuPIftLfQj3JcUHDIQ3TvIpgC1fwaF071
4LKX8FelW/GeYL21v0IUlC6wwFsteburVm0cK3vkPkFheHZ6FvYSeHzcqUhePEdmqh0ye5h3MMqy
d5I1Z7u02HNKShxVA/KCRfGeQSg+Q+hQn7kRinNfOO+BEOIxY7HWyCM0exm1LXV+/imnciBhW4Gg
Spx13ySULhK1eidNAxOyVs6xCeBilQxzvsa1Z956SlLc917nrAe1X4Q1qPXmJHIeYTuG95phRmtZ
+yXt/DGgU+24H1g7r83ajDCFbazkUlSo7+e+9kKlplwhQ+38bAeS/kXafldg0K37KKMCGYTmodDm
Yh+x1tvAypw3Wj4MJ1Mdy408XsyketIDw3mR/pb9DUkfCs6/+sFYXlAWq3+4Zpq/l0Wv5IfWoUjl
qG1+ASyNcNoi50cmLr+MNTgwKRv008pCOOYeoIh/UljeCo7rT7jXMhi4sM4XIswN6RUNXnlEUSJD
4Wo7LNwqtaEka+ReiRFqHt+NZWrfNUYDLxjpOTRkqPW81H6JvNcwaveOa9uX0qA0qrSQfzFi3Ftd
0b1jZ9HvazSQlnuneXMMIK3FnD+COxhW/ZQWG7jtJlB1W3vXqh/NrKJV5zXWXRaME1U8mgaaSiSM
3adiEZGq/b5aaWMEGHyZ3UQIE1lQYT5IuxEkFCgq3d01y6pa+Uf7Svrl8f3R/i1eN9TuTs8GYz22
5YQgZAwWA0j6ptfRnnO6ItglTm3vJgw334xYowzBm/ggo+QYEpTbc+sio05s3hl9Uj5ng2MjtH0n
QZCunEetqh6kZdjRBKY6pOq3XD/ra3KsKdq7ObyIznI6bBu87EX9AUC1f+mXg5kjb6mjU7WXZl+7
M8js4qu0ZIrbRO+OqQa4qBEPhKnfx8gsbqLCM+5w/6IKutThKqOAPpGE1VrqddIndbjBs4EsoBF/
61eUUNstKdCrLaPEymieALxdYqUrT30wt9XE5p+/+Rrk/KcqHyeMWcEz4DEcX5t2hCcUlYMRRH7u
31tl8yYlCCqU/r2rlG9SrnBDz5MxqVZYS6RDpKCP/sO85SoS6RcQVy3qY7tIzfayfJRFo6+gWO/Y
YXyWZWboh8Hey8dxI6OsStPH2XgfdCyFxYZ4OZTIWl98bdjfEn42enzSdc334QXhYWXe7/3aQ8Em
KdK7VC/e/YWZlobmcNe3YwwKEt6aFQIhb0KtJvNJE4Ls1myi/jU3o/7RwlKiir6w+PH/coe/EqAb
PzMFt6VwtsoX7PCMXQSO/cQGCKW3wFqcK9LmzbfLH148zRs3sJs1suAF8FXcW2Nds/eOiM6AH/9X
W8bTZbxLdb7CFXSRf+ivc90XKyHkVWHXPOOhwtOnnC7SVSsF8oqx/iIEPjkES+WVNCS6sAvP73r4
f04qQ4qNo7Bx1fDBK2Z+nSx2tnHTuQdX9A70zm03HwzdHhD3zok9dndFWwFcmZRPFhxqyf/arm0e
UNWZNs3EmgUzhmh+q0PQgSmJoY3In4g83VV4r5821GhxW7YNaw+T/sU2C+cSRR58m+UM3hSHiod/
WLbT9o8BCRmos+Df5GyklWc4y6UjIiHpZNrbEHm2rRAoxF/YM3cIjjQgfOBbaKV211AuPGoYpk2r
G0RszP2DF5TRUUBfs4zKqUDJSAMA7h//NXq9wjIi8+RSgxOrWxPbV1b7Di8pVQHL71R9pp+N/sfI
yx0ReTKfrCxYzBtyuiRKW61ACpBNRgNoU1s1AfTwrJ/0zfVmkvboGfqmAMCt7m/j15tpSPr7q+BF
NnpwTzSEPIK+VU7xrKm7LjGDZxXvUbi4RvNlMNznWFSj+fslhaX+7Tv9FxVp4s9pmMPvrqPgKcU+
bz8OznA3WvqPeexeWkFSNXaDuQjN6/fQinXr1OnDS1Qq67nVrzoCVzzoyN9rxf+SZ6vss1wlju5x
rr1uuK59aYJlC6udGoFxA/Bl0LwO46i+dxuen8Y7xTodz4y8A1LiGe+Y4Kq7yGiMnYzWLjZbZmgB
G7E6MNpmiaZC50Uox5n/xdh5LceNbGv6VTp0PdgHSPiJ0/sCKF9FK8reICiKgvceTz8fstRNtebM
jolQpIDMBFhkAWnW+g12A3rJulGbo7PV4Rwrv31ZNzRJ4ukWMHl5qqv2zy7yVBbyLnugxONBW9RU
3TeR9XVxp/In6pXfRCP+lfp1mk+bOkPICo3qLtxLOrgs3lre6uTRKCni8lDrMUhA7BgaU6ydxGgf
kwgulu3or0JRL2lthd+LFAgMDE6QZum3IVPEV6su0BgYivRLE0KFXzpQY1oL1AjGWPIxDJDymwhs
P42VcH2rz6BqCpYbWcaOaokYFvNqutVcM78lAUb6tQmN52xw9lm+ovkg4sd9oz4PLutykbfWI8Cl
aVfzgc/lzBhvNaSEpeVZp/TpURHTQeqRySpZ5Kt70Jsp2rXvaiYk+42Gnh+HLD1ITTNZVSvzx2h0
Bqgz/fB+hirbp9hOu6u1I4SndBtEASiB9RRGeXKXRcMpII2A8BaoaVLJCrHT3Breo+fXHANtTSqv
d6qIgrBP1FeXDyCv2t9A1zfIa1jbovYSMHg7wym+vMFe5dEv/VKeqw7xjeUjERN93eG5qFQ2hRI9
yC1dOiCXB1+Nx2HdEco6gXClcJboQVbxoCIxmDP1ycYZQfULBNuPSKoWT7FdLISd4M0PMfOVI3Cz
nVmzSD5UgTOLD0aiPuqumj/F4F/306LnG0UdlZ2ordIvldAt4X3F2gWJ3V2whOHpWhdkzftiGPU7
26t0o0T4Jzex0LBIB65rOEvXfhR1OYJu1Jf70TRfZTXZMpdR2hZHvSijp6Gu97/ZEJuxBtMmXODw
rnlrWSCHM9xOUYotrvmzStbnVSh2faNnPl/+AERttaixiRldpAzY1V3LURscZgiz+VIlLDRjRnGr
KLwecQfy5zDrq7K56Rc7vGcUjO6btTDK2PUNE3CBbJB1sjUGW6+u6I61v7yFFaoMEDo4/t/ukZbq
t6l0taO8UDbqYvyAJJ9+0AaYOKWDg5/My1yL3PxVji21WhtgiX38pcffymtvdaMpfjTBI5Th4nDd
4WlRuuyLcHK8K8Jcm+b4vjA2FkZj7RaNGAQg196D3e5/WnbqbGDAXRfm+7ENrfdx9Llrg/FR1mTF
OIGuaMeDbAuruTgplUMgPARhed1DgX1edm+QjyKeefzfziXU4xdwSNcWH0k6hfu3LmLCbhnrm+wo
DfHQgTSBor9HzBa9mrAMseSL1ItsKwJ72szV0u5la+ygWh9HM3K7AMefFFOtb+dYu17azFrj5e2K
hZ5Cw0dHoiB5s3qyWMQ0jrmTvkboYrRbQjkA8hPl5vo3xDhzmy1omzalZpF/BsCTgXm8r8KquU1g
rb/BeWS9ym8CB42+Lqogv/QlEvJL32A1x33rO1fTDyDewI+RmNLLW7jY016ZlZLlISFdLchf2nCq
7xsj6R/BUd7J6rhJfvaSuAexVL/20sWdrI7IUgSI3m2iutWR9ZnckwjwIGV5q4OfqFqfiHf1NWyN
S55i3NcN40YXSvISlc7CyxFHT3naO1u8CEu/mVGXRM22e7RQbTxGvduuVhPtoywmJldWHYO6hzOC
12riQIxE+fo+WdHsvWUZ13yblbART4xlOcikm8yfyRxcD3B1Qr/rrXoxghB/5OGT7PRWX8Z2ttUw
r9q8NQxYbf+V1KzbAEJcVTqbAFSFjwISBogjHgvXIy2eb3GIfcxM5HLf6mWjYB9yDnjMI2N1YJB1
skgcOKO9LX6wt+3vChukYmXB6iLO9GlSh+VMeCb18eCoPtUTuqCWEmO2YbXlJxhyjmdnRn6RreFi
7FxtTh76DE1Oc5OVQbqVIZpljL6bUR0cJf9DckoW2Jc703ZN//pEOqFi3cDbuF4gu2QTzssKssWY
HWMmVViBfSOPYqV0bsZQQ78pWZybeT0i8OD82poYH4k3hT4m9cZnlEg20u8mYK26CZvJuUxaLe6c
gMi9pJtPChuoRks/jA5uGEHbmbsQiLZvDZ19BEdn+KHSBvsgZIJkWuguI1bKcm6Vc2YcLx8QpStu
5Jm++i9rE7xCOb/qqzszn0C2ycLB8Ap4VhHxZowp4ffGjPZD0esP3VpYjltgkK1ax3BhBvXb3Li0
wH1vrqeuciQNGNzLvmbJ5BGY405eXgLtfFiqKDyb2vTtZ/d49bMmbOlrfcf2gJjUvNUaZKODeb17
pgSqLz+BvNqqh0+zLjCgWFOUOQEy3+6qcPuWnZQ5ybfTty6OnRL4lC1AbcgEyHyno7XaZl5qsQbZ
Br3+FGXjA2sEItLNfMJEu/qxaN1zV01oINVGgCx/aiACVq1YBfw4Y6vOSb9CKCkKvXqE4lv7VW+D
knLLi7aMDU6DhHktFlXmfpnt3zPa81jGmzRkEJTv1FsBd+WJbWJ9klXyTbVD/pp68F3WkOBBxDBs
MPUTi1t6srKxlc3oBohh6ROsq2IJ3MOQNTf6qoOInGs9eNfDa7OOKeXA84AqyNodBjlZugTF7LCy
ozt9iRpPUSqx1xFwvBvR6TO8ZUbRKtEV3OPWymvH9Ugn+3tSRPHwS2d52JoIPS5pd/PW13YU89A6
9gcJaZIQpiQPHX8k5+wXEvKEwFdyls2yuMKaJMLp7ZpfYFFv3a+V8p6ye94i380v9oyD8HdL7uNj
or4o+E7f1XWXn6BxiUgTsYbbCfsQ2XDtl/7Vz6mX+KCr0/fxb3ngjoflRiNxfqPE+ncDSONeNiZS
W1gezrHILl2nem99f7vejrC8MqsCt7C/bzwn0VGzVha4PSh3OJjIMeqNn9ZH9eRVZlAd3hpaVhf7
CtyCJ+t6213u6vRGPuslbBLsvObHgAytedIbhVOtf2xwby73VlRol3d//Ne///tl+t/ha3lfZkz4
xR9Fn9+XiNe3f76zzHd/VNfq4/c/35nCddjO2KYQqGk5hiFU2l+eH1HIobf2vwBFT2UcFtkJbHe+
NeMUCp3DS77GRmUEXUbOdRi6hKvF+wmnl1Zk05Ng9j7iGuZssVlfnmVButLZEqLQjknRzE+u2SCv
s1JaNS1D4b+ab7UAfHgzTkjjGon6jPrp4zT14iDSxYLPNkJrOKGfZ5wQtDtXNnE97MtXVwF8wj2s
6YOdVaiKwOqvCC+oQ+5IaZNGwh33GqELpwC7gBoGuFbEA1iJ9TTOkFtScYqwSzPxCUUkOFZQpDP6
6MDKsj1wh/RaF8/xjaXw/MseZb1YtxPOx28XgSDND/JGWYbz/H/+Nhzxz29DV1UXaXaiNaZj6hrf
xz+/jSzVCbuAuzhlKTif2Qyb+8xpGhKGWrvBbbfayjpZ4B+h3VRtcq1CRw7WVg/8WhhtsiHjir5L
Vo938GmGa4EhRwFWtGTeBViNuEsWjaCUe20/x2Mbb7u2/o5u7+anzEfltM6t0k2hH6lElxHFgt74
dk6igQzWErZ3zXokG0RNfEDWOYUNEKHv8NaTlderK7MTKAbsM1MPoCKzYbxuMQsUM5by54ZT6Zjr
M03/ueFELjABddScZFd50Wy0bDqjXj/JKRBORXt8u+W1jltmjWvdyzN5y76ckp08Rc8vuUOx6Lpn
lfeVtwQrrV9/jLylK5QAjTc2vYIX6PCfv2pd1X/7rjXXtnnlCBPrJshx9bc3T1EcHbOxIjrElaqd
pswhbt/iDiEyNIBxMHA2XTSD5wlKwnXyfO4zC27MezEn5m1vVBjmtfjn+khaNdvruRsr7cVF2M2O
+7/6NC3fwpSgl6sXlX0bgf4+NFo+EklP3afZTb9ik7e86Ev+hImS+2FGpGynK/1wXOrQemCsZwxz
evUl7Dq4AVH7JYjIFC5EJM9Y6QQIP7QYdy7j8oLcXDfO8YsVWK6fN31xK4IJp3Gedyg2ZgOlEJKf
wU9Lw9byXHNU7pe0yBClR9rDcLP3SKOGJx0y3J0s1IZwQ1SkLeKkiwOHFvqWrJOtk4j7Xd/rod8M
Q7faHnJdVBKNwNfu5lpXTCvzchDiGI7TsEnHNGb2z9C4DkRHHIpHH346ajiyEMQUWottrTxb7HG6
sczp/CZ4bSKdh78yo/f1JpNDmrllEbF9u4lZooEBBCG53jir6/pIDCzHTTDRCA7idMDwrpFGSrTq
Ns/wJRpTUWF7Ule31VrXwUZnmnOs16iLk8O1t2wxuuRTYPfAQuS16xXyMnkKI/dOGQHyyarrTeSh
VtpHbeh0iCo6N5Z18i6u0D+WVrw3hyQ5DwuAhenvQlglkgYoyoMlJo3+W4M8jcIOFk0NrFieyive
+hmWoh9zdGt/q3877VE6s13czP6ny0drhjWWA4CUF9i9WDZRhGTtG81LbeyNo0T5OUSOlkS5JIit
tLG1IVgb3qqupDLzJnfYQqpflTKfnvu4Nr22raY7zciMm6Z2Bl82LPlyizh98cE2l/qYdFmKnlyV
PyOcKdsxiO89rdIPKqIjtwQhu1t7sikAv28NUPm+uZ46ACIMROhJaasAJ3ZmCLJ8I69R6+JOxyv7
aDiO0DzZ3YzZkYNyWm8nK65tQd1YR8Pq7q+d5D3wIih2sDkdT/Ye4G8f2BgT/Seim7yvhoMtMN6r
enFpiTGj5O8YD6mOgJAWX08SovY3ep8dZVO/drIGXj4SfTnuZ5zKOoP9F6lF2MjyVDYYq6IzXhoZ
oW36yTpB9AMX+7G43k/etNJClmkrZGf96bLvmIBUC7uHRl9MkMj6clOFCE9ZQEBmopaRIlBz6KHa
4Te7YGGb1PrdEKj6nTyqc2PxLOHM+xhZOgsoCM2uWu7a2TYu1zpbSbpLxgJeNl7rxpYEBaRbYEPy
B8im1pwEJGLcH+TpLz8lIzgypc1pWn+wrM+XEd7osPqyuQB21vqqnIkHDtH3ax3wzpv/PEUIx/1t
ihBwBV382mzT5dAw1+XCL4szxnthA2DW9xh/rIivzNKy3dQaffU5OCZTPZ6Q4QruDQUx0m6s8xdD
Vfc11kafG4OppC6XX3sQ6pk+VzkmZkWjuYwHJNDrYUKD3WnhAq+svCXqel+2StFp2br0MIXNQtV/
6ezaKPryat07i9Lt2niMmYkcKODpXK1jrIN+TD2Jh2QtJh1AVIJX90HWRXHzMR4bcZ4c61sKnfOE
pLF4uBaqsseBPbmVZ7K7PJL30dKOBnoguGPds8qtztqq9a67Ud94S4JWdK1o65yI6ns7q1ReD9fz
MINB8z+2oNLoLuLXDmt/eedlvb28SJ7KI1knT3vWntsgCLGs+fsnoJTBPPvLD/t/3csU4wMpBHX/
dr/rp1sv+PXDv/0eZVS0h07Xzm8f63rJWxf5ubI8OYociF/iWsEN2yTdmzQ7/+LgRefDthnPIBLt
j7MLkpyFPeoy87TTVmqKVFn6RXvpqrrECIdC8LrFeyuQ9dP92XRq9vwQWWTD2y0mF3WK3W8t5tDi
v9mHtt/D77+3Bv0FVYvgOIsK1zdIMA1GWUL1bWV1gVuMjHhU3nnI/g1l53wmJlId5kSddihWIdw1
vKa9Yl+rnTEtNlZtBftcG/XBW/IUJ99oUtxLPNblbljJH/I0Wevk0bWnVVXBpdPIF/ZWY5zlzNLa
NeLykba/zjOSb2z2Ahh5LMRrMKvTz5Z1opF9YlNv/aY3kexj3bXXOxu/VT3JPlmOve/n0ni2XNvx
sT0Mb7DSDe/rhKhwhQvpcwDLdET95n1nTlgiYJW3lfW8pWE/Ns8mJljbqC7MY6Yb6VOq5PglLuF2
aUgPsQ1eiekpVnlq2LdgNJBKu1Y6vFnnAc0bWYezunHb6QFbpzlWXY+hsIWdSaVsrhMXjIkLLN8z
rv9NcZ/uq0YJzo7eJqe0LolNDGpDpq9odkBM0wcG/GoD7qP9UPa5jj2ESL9aef0RzBJmH1O2weZv
Ok8R/qi9omi3ViHIl08lSzlXFbfXupwtqRePwzFh9D93ff2zoVmPjAITeciNPH2yn6yU15FJeglj
XEfqPgpvk+QiHWpDlMTVwIxuxcp1AzOr7OQpMEYoSk0Z7xfG61vpXBsxUx+DJByU99fAvOYaHZCe
9l6CJadUaTZpUrRnnUue1nqJXJL1SVvey6H+v/6xD2/lvvylrEi/h1H32+m/96/l7XP+2v73etXf
vf55zb+fypx//7HLTfzSlG35o/u91z/uy0//+ek2z93zP062RRd380P/ilLEa9tn3V/xhLXn/2/j
H6/yLk9z9frnu5eyL7r1bmFcFu9+Nq3xB2Gw6/k7XrHe/2fj+pf4891dHz4X35//ryten9vuz3e6
+S9Vt0gXrJOkpWqm9e6P8XVtEe6/TCz78F/RCHAabKXf/QGfq4v+fGf8S2g8Uy4ICt2w0Fu13/3R
lv3apGj/MhxDNVzuJixbd813f/3mPyMp16/sf46sCF3wU36JraDZuN7I1C1HFZrjstH75/RtE7kw
siR4tPql8yIiucdl0S5Nmb9iHA5134irHSzvZJP37out97FvieoTuWLzo4VmjN5V75UEwcGl/gIj
++yQ1rB159uCShkq6wGMUeeo267umezWvNy1n/QBOH31oa5mbTWpeh4748D4usmU/EHU2RPEeRiA
dm9sQxFjfeU8R/hNb4sGrRpV/EhB/frQtM7AYWwFh/s8/lgVRr6JWCyszvM340yc3tKr78NwzJz6
m57l3xyXFJadKND9VQHH3h5fCkTmfLcUDFEdygRN9GCp2AM3CgiRxenoXT6K3PVZkWB4K6bHYjJs
RBl2Rt99K9sEPTWR3bit4fBrhQ9JXhuf9ULZ5rHv5Kq5VSa92lWAh8teabCWU+pjYKPXOoEizswP
Y9N8rp1up2bKa821XjXCKG270cudLLl1dSOCKKCecOSYPVcFx5MY1R5BtcJr4/ZodiHCciR3fEtx
+40SZu0m1qKvol9etJokLUo8vmo5gDeryQvGjqVt1yBx2lieQCrFG7r2uzCQa4tqd6PB7cOGjyVl
8s2YWsLAKjuBZFa3iGmBi3CKe9vI7iLA4bGtvgLX+wzzy6FbuWWJ/T5DJEVli6ilze1QBL5S6Kgd
3WXFpYa6uBui6gQ9Cb/v4ZWpfr7thbaN3bEm/3KZ+EXmUEfbOFtQlDAqX3Pb8oBP3tc6dL/wXoi9
Mw83RoLwSSLcr10E6NoM65i96q2lkRlj2z5tjBzbdUZMtl4dUWe4WRvXWVzk+d3jzTB31SlOlAVE
JazbBBKloxv3DiEG39LmJ9tJ+HOTwlAW9WlA1PzU9dpLydIWE+dg8W3kO2o0eS4sDt6LZbZgAv9V
OEGpbjQDMlqzdPFWLbH5VGtrrzfiU86qtUlzfD+VSuVtcdQzUL8ZHwNsfsqhOOH4Gnm1KW6qSIUm
CZ7xlIjk10LWBWtDPFUq9s0g9Gy8Yaq2QXoPiDRU8YBtQIkEpGtslyJ/xbxuEy9FddJmpA4Qnzmg
awACsh3C8gQMHQnO9UjMJpG4StlnrdWd8jjpT/JIFuT7E3+ZJ9O35yk6z/OMbniEFZ7ZzvWpNioK
dKhOSlmQ68Hc3AucOSNeHOX+soyPkROv+UFZVvYidpahPvCwwwfIwKrp8zdRwxee7mwkBE8qqk+n
NISCrgxBvREjWiVhp6Wo6j6g2c63oLrNyYlDbHVIT7HBvSGfGB+qJbxp2llZeNb1BSPaoYNBpVW7
SWs/yU8qC/a5dQamiA8tzw0b7QFguDo8+XBCZHa5MCQ/Q9YhZpI9GjbkXRxQ85OzfkeulhcneZoa
sFeA1qR+khuYDJQ2uo5wwo0uwll+7odTXzG+tWsRhHdJ/5A5WoCRcLLPiQvtp7Yr4UhQyCNZhJo6
bUskCL1lsV4G24a6QAjBF2U9n1C5nwkUpT8QBsNfhA3cqQkrxDzWo4WsYwPGeoee0hOJpWFDQN5G
9zwcsYwVu8V2xMEdw9cg65cVKoCe/FokkehOkNPiAe2+SNNbiIIU83rPt9NU1dtNWY4DQ2bdnhYl
ak+qGrTQuGqzOSG24acwBjw3SXCxcDDHitZCHslHe9Ld+KR/X9JS36jmQzQIxxtzmBNWGjwES5b7
OjKyBzi3p66bn5M0MPazo34NTBHvZqVvT0pczkfN+uBEdrDrjfEzi2zcdDCSqYNEbOOeUFW32Bhz
Q5a1kZisk7kpiMcUyqbMMvLwYI55dCa4bE6Cmcusq/40uOnZLNFXdOP2IJ9h+UxgGzEdWyN/X0W4
MaHspCPpzlHoZAWBMy2DK9hgaiUaxy9U9GXNft9YxiXV2zBHW3UtZ5QhT0BtOdSKaYfmJ7uhqJ34
TMPowKFwedhiZiH+jhUXFbzVBLgdPYTwS97mnE4RfFjtYPUKrmkGj6GdXSJ3xXhP8bBLhSowlgVm
Cr5CraJs06mh6ZMSztYMcXZjF32PVHgIG2sobrtuyDxhDwUKUwZMk3uzK4xb2xJ7M+z142zOzYWn
TD3qs3o2uuoempZzrDoVRVPilht8Tjq/soLEL8piq5kTy4CytzdYxqMQi2gUbNIlWnNESFxxeJeb
1kenVMjYrmcpfjoHV4DYLIfkAbeEHyRxcIvv3mcJMwb6bZtGNYq9bQfzvlED4L1I1uzMSsOjFfKG
0Cv3mXQiEK7yDFCfv1E3naMFDboorL06UlALK/liSDrEXwI9dzZZYSzHokeRHq4rBF1EcEaxGZeK
+KeDLYKBXP7EzNi1mykaENaYC/hHmv1RX9IIxQur8zLLhAe1sBJCl/peK0FIzpmDyoamPJSM4H7p
Kl/DBlK7JuZ0Y1p3SxxPR9T2vjdB9kEnn7Np6t7xDK3hCVxUyOkZLtNpOcfeotp3IfoZXqo4Aqq6
uVHq+NSl2abUut5r7anexqCYdkUUCl+YpqcHKzhie1OTddkRhOg9MzZjAhv2YVxw7EQQ4LuqZHtc
vbZzR5AjWmzlgF+584kVUoP3ESp/81OfJZE3kdA/w2OYrOjcMgV5gcasqIuPQ66PXtu7tZe6ZbwL
h8dxRZzgYI8dfXow6no6lDoDkFEvvpan+SYTGM/l7XRIEvvObu3yLNzPahtP3urahAVjs0nUgWUf
fLZYHcqNHdbpCkRBujPQFObLbWgM7QF9z5vGzMRmMbUXESjTTRfxuIJG8rTSUzuLtEA4AMhQswk+
iK2f7ZzoRZ/g2jEhkdTV+ZNQ3EOid8d8KOpbhl7Ac0brHNSs/14NI7tJvcQWxNyrSTbdCeJiOyIg
DPQman7o++FEmfuoJvGMFF26QRWoPEYdeuVJcHL62v6gQrzetdOE7znPpmeE4kfs6PpWD8v4rNSA
9h3stHASq4i6Aa5XA+zu9bK/GM04w49BZqSurWjXoaOCEliAO3Xv3kEXRBpcwNjPwwJeijoyy80I
v0+NpR1n5HD9ZjFAvUSPbuu8aniT+FVkEvx1mpc0KKHKLd8Beem7KVC6M/p3M+uvNtzrDsnJOLcP
jIA64ZOaHElnHcz6C/qyDXiDCpIiSxwvbuc7tR0KX517xeehNBaMdKyyvEkU/UM1x+l2Cm1EtyaH
iG1YPYrx4IZL4hVVH/p5n8F9Zn+O7XhUEVw3qsMU5D8MZQLM3+IqpAYZtgrzHSIlH8uoGY98/Eua
BlC6gwmTP15DQxxjpQk2ZVFc0qjDukv/aCFIBPY2fUkamwSrk+9QFQXvPII/HQyjvu96IhNiykkP
xgRN6gEEZajmXxC/vSjo39gE+zwlRDxrqCM8j/TzoETN1jY0w0fGHmOlnMB7H78HgLNrgwqlO73e
zan5vVejp3o1LCvNu6krL03vjB+bqjNY0GWfoASUfmgYBkF8NiED0pKQKyjCePh5JE+DxB2Oo61f
3up1u2BRKBptk8XJ6Gmd8i00bXs75O2POcx6mCjxeFrMPcauqS+y9oGlW3xkwvicDM1TjCvzTVBX
JxQf7K2ltffTZH0bkyg41Kb5KMjJHnPkoW/StQAxNe16F69dlDEcBDhcsq2slIqNFqKKtm9Ge966
YWgT0VJeHGeZPcdsEj/tXnpr1D8Nafs6zG111wj9c+vgKJFO+Bk7rOdMq0ClyXnJUAo66AlCRkGz
tIzCxm0eG4Gna9PF5AUkV6T4CNTYvFghQN9UYEFn5WfWsVucD47gc2BxMUiTybK/VXryTdPKvZZl
j+oUfJqs5C61kEPDFc+uROStTH3ea/G1ttllzEyF9z1GMwRoRnZbaSK+BnlPogxTWh7miD/1Ykwn
WSBEP50q1f3B/IxIK5Cdi5k8ZaVV78w2wei3KKwNQpFPk4GiiF4P38faeQiSTj1xH572D6HaFmfX
6h6c2r6L0vnL2DXKwRELKiFVY21zgt2+InKI2etOzFlYAyXBcVJC0lZ+PDsZ+00XZ7w0uEnCinG2
dzZsWW8iKxluSIpjoMGbbDAJQrzbzvnyjD1kS9gra499mD1WYYD1jhJAF87Vz+6SOvuF+Xtbtyag
3iVgnlD3YPMfBhT+owGBNJhwu7lxR+Jb2euoa18U4SQnc1AyDz8Y1StTFC8WwdaugQPa3tmJ1Wxc
zRy8Kh1RBlZht+hsgpQaFvNY69OpbPWXJIm26LsHW3SYA9oMvmfWWr7QWlTdEyVhaZu+t8NmuSMb
7TWwmng8MnU7wgg4xU7e+A0IrKWJ4ltcIbYs1oxD3VRnHt0XgYrhvmCH6fUZ4qLOVH7QRg28VgVk
uSfnZRm5fnLC3t32TrDThN1s2jQ8WMryzTBhdNT8HQEMghZmgBXrQsJy0l2nduUZtVrdK0XhbMx8
3I6xbh4gOUTnWtVwZDTro1Y7WOPpziaOsxGHyGaj9si3jUt2WTCgZKnSzgdkyrFoMsJzNJc+0m3n
YBq3wokUf2rV4JgGjIKsPvti0X1sPrCTdfse02AHQVfSRIlAS861NmhynvgrZqgIwD81A2LBplZ4
KlqMSOrDN4vRULolqHLfgFufzENlJgA+WvV4bEZ14tUzjlXotkegJ+W2xSAMUeWZMMNshL4yOVtV
rVATsZbJLxYX25nwdVSVQ9iQ3dLtHWHCW+x634+Vg0QcgmbKxPoQf3pWtnp8aPXmVoSM4GFg4GuA
Ek5SFPaO9VDoTap4wHzn62JGzt4wYhUqTbETEb8kC8C5sie2KvZtmM6PWCccQ0fXIF4WBT5Jc3hU
BvMwOWa4IeBmw3PDj7FRGLM79TBnIJpF61tTX2OAKIRvA9ryR5rCtq29AFL4Xs+6LwGbW35/fSPA
k13c+LD0pX4aCjfzC3hZnq2GLy5ZUg/Q3w5NDQwoAwhI0JRNMGabrFW20GtMLMp0LMrMWfVDPT5q
S4wO/jg/cwHLtuJx6vP+I4p/jPrxa6G69gXjloGbgiOwX6pjShjfy6favJgGzqHdkLJOs1eVJ/tj
F5ihB8K33Jhi2wyNIDO+2KAwsRNDoEOLC+tUB8pxLjWW8IwXQQ6YnRQ9zyzy+E2OmLnSflAtPmpt
/YiLpbsbhqDyrJARLq075u1UB5AXYYI2pN+VfrQ+Zln4oSQ2cgTBWnoBbu1oLPT5B1FNLMDHi6O4
8aVmMtg06Gt5c427CU7vZ5FChibZ5SlVNf8AY/VgliJ9VkcVXJ9hjR+sGccYaDsENs0HhyPs1lr3
JrPa4VCAyzotbT6eTOUTe81o0+PQDO5J9ccmDvZakD6AwjW3RciKMNcnIk99T7557DemmwDwdmcC
CWN7TJ0B13GHRabeuP157j6j6OwcCmVsPHeYnI06z9Oht0ipWLGBfnl30EbIqqz3MFgOQ23Tw4/3
GcBB+3WsqgbhwqEqlD2/knoJFzuHOag7nphRLJ6GZRsb2MpM4wVsEFSltQhXTS15ZNamsakxPCEO
WI5+Q+rDN+dVri7/USxRv+nYoauI4Q5Z9wIxOD7H4bZL0dspgTM7qxCiLOyC0RxwKhgSFTV3ZO/Q
NUzSG9eyK5wHi00dViCmdDXHMIbNoNlnHwDAnqKE4EgRu4wWzqjczYxyl9xd9A25hvkbrgYzYgVI
OxFPyjBcM8b3y1wcrKAE31jZ7UOdmh/NejE/BwBtSHzWI/nWzPxsuf2Fxa3ppUOl7dtmDrdOmaZb
ZQiTu17buIM+kY2P57tyLcwi+OxocYAuW3GMJrQi1AFdk8A8YtfabZuSL3wmpO4tEetnkdvPkx0s
p6AvY69i+Ntq2L8f46XckfblyR1dbdsIG6VDguCoojL5jGmmbWeojOdBdMO5BXPGwzL9cNFXO92T
cCfS60wwfQQDAFAGB4BOgZTnIjZFnYQfqiJWbjNYQ17D2/pZG4x2h0Jsvq9qpd+wNxDHyEAgWpmL
+yY2x/dIqh0DvElRo+tZFo+ACGo32cDIPTQIaHlFxEA6RmbupWn9Ap+TtX0N4DLpvkMtrm7w/owj
SyGLP61rTv0BAD1KAKsXjfVYOOCkB3FbqTBQFlY7+6XOnrveqjbQ8n/kZXArxKcydfoNOjWFH+x0
kqsnUcRnpylLjzAe27mkJKqAnNMEzznFYKUIwwCR9aY5RtlDl+fVrk8An/0f5s4sR24kS9crYoNG
4/jqTvoc4TFPL0RIESKN8zztoNd1N3Y/z+rClaKyJBT65SIBQZlSBt1Jo9k5//mHmXRMyNtJ4IXq
tSKZMVb0rn3aaHgrFu80+hU+hs+2AYC3GOMmDIkU99x2o7IPl3GoD5YYrsmnT64IfkmusLr4mKbQ
3rs5rW6b175w3Acv7SDj4xL0PCT1rcIA82VM7dNi16cah8ge1Ttm/EV2NuvyBmecdaEc651h4q0b
fULq9K6ERCOuPeVaV6xddDpL4y3BMlZ3Bdk68IBA6yLoIdo9FM8rt2UOTO2nieI7zksrC6M4s+rR
4njajO9AtJJNDoKjrJvZG7qbtCcFjKRacw7To7BezKjH8tFmc/YuRyMaFb+D1OY7IQxBUi33idUH
ZY5duiu/o0h+tEqdqKo0hMbolrdxCgfTKiumzdiSp3P4OqfJgypQaQuPKqIBYSsR2HPeY3E4evHW
i8dLy1xAV4iL+mBKsvBMZS+PTBV6JaMnhJFyU6d6Awbh0AAu3fMSq37d4c+9zhqLMykCLrBd0NuR
pF/DRCtYmU6zt+bWetY0DbjGdW+VoVl3emseWie+r8i8vpoSm6hcy7YDvMurQ/UXtnn53V//CqX2
Lpybndni39nm8Fa1EGuSjHN0GjEIdtF3lSBbN+Vocfrzo0oDI/eYcRVRU8WOMKWnBqlpxohin+jt
AUs6PxmYDgz2s+7QmkGsbsEtDt0gdrzxdajCR5nsLKPMdyTrUaXn9nWatuXWSZwnlb9WSLd23rBE
Byvubh3pLEHllFdzLSImEmSuGFbO49YglUaL509kyGW1NvhQUL/ZoNQBsOU5Md0bF1ilHyJ6xKWr
to1xFap8vAPhus9lFWDc1m1zRmf4uI1XjofvgjHUyREbWfdulCwmGx1tgH/Js+tRY1bujmCsdt/W
OsuCKO48EWVg4oTbjhNHTWiRy7cosBO1nyTGphBNi7XlVrVcu3N/SlrNfSDoD4sltw3SIse0Z2n5
+mY43aMG/4jEtcnX9nlX8LYQSG1yR4GZOemNvhFOC/qaO9nFWcxdafN6QW+54w23yNaxd1HhQRqY
8D3DM5uN349C4WwiqTlrKyvmtU61G6R2PAWxV+uAKPxNaPxHM5pY8DlEfeTxZ9z6zWAalVgjQOf1
trtHkU/ktmD1YfGJjCnT9kV200VCXLGnPllMuVe3escp7cLs4tB/zbr4QxJzSoYteVseu+FmwpWd
UJsTh9aAyo+SR8XDE1kCr5poxC3dDfltSlX+7PFuwwVrIts45ZP1bOcMMfDOwEjmUoer7F10qbte
pogV0AMu0LBfl5S7tAcPFjH3153nBFYSt7in0K1WYj4UA4HXM8G7KVaiZ02mAauf+9PWt7koLpmf
PRWbZm34yc7NX780M0XMolOf2LbuYwNcrSAiJUcbe7uVPDiJeKlajvxM4R0Uz6yzbtRl0CRmdoSx
PASQ7GD1msa9WIzqBk3Hxpjry17KcAS3HLG65AahMt91g4mZbfemOXuILO98zgO2iJ+9bt3kCAGr
1gRXM8yzVw0ERbTZqTG9N3fBuLAQcX4qKTXXY9IOKzYR7eQtYx90Sw+4VxgPhUBUuXgG51MO3OYM
HiNPi3Z7Dh8qW93qlYVdTL3zaqR+WYwFC9ooXDgVs6OYTEYv3bZd/4BhjNgumrlGPWUyP/KOU+eo
Y5IWr7EyHojv0Z40G7dG3tT8ojyJruysvmkHAIoWtlQIw3uTR77WlTH5Ohb+sKGC2F5Tmzb5deU2
+MgxFsnrZtjIobkqU00LCrMbt0CdvtWr9CBYqrN3XdjpfiSgyQtpmBJ72cUCeyM92ZVa0x5qm4kx
aBTUskuFPGXTmliS8DAnUb7j3d91TUK+iLEcc4lKLGsjXDq7NHlxAGHDpBne+gWfgUFW/e4SLHid
DeKYzOuY6u4gktJBGJvbQV8l/TnBFgfHRHN+KSC2BZ4lkTpLE6pjOuGm4iTfcHjDiDiGIBkPG6Hr
Yt0ZtVqXli03iRNHN4ZGYZXOdnZft8OCkCrUn9oORIrhzG2N6cYziR1Z9WFXWOI4+tTfNJq09l2P
5T/Ub+vBlc5HUibNh4iHfVswCLNaF16kYOwA0WZ097ppqfsijfGSIk3zI+IzY/w0AV3m1NFiuYCG
Mc9Vmic2qu4kJRNohmfls9tW93Dow49ayKMy1XRF14FyfjDeG5exeYLz33EZPdSGqPJBb5mpDXG5
llWVfyzrSvHB0Tzk6/jC9VT17OyVa3mbCReGB7dfI+IH206G/gE/Sg/k125OmQ5rvM8FbAJPLAGJ
DMWzaKB7uub80WTTjY4MaY1eWZwsLCNWEyuP1JxW7WcZJVtLte4+1TX3rFxvXAsokee+CDmz4QmM
2FF8onB5DTM3fFIOBiympR/6U90k7ma0zceK3XEdieUMJQHsVkDxE/NEGFRIHouJlKfLF8bnFa+t
xyiW5KJVEjb5nbyo0EgtXgHlu7sU74v1XJFj3pv27NfqYrukEZNitPhmThFOiO4PUER/qsFt0Uhm
W3RRpGeE87SyyvjF9GJq62KiXq+ROScap86AMX/cEuMNYNbUHyMwM8igWtclDlvEDCEP6IZPNojO
XjAgDzj4yg0Vd8oawGMMCHNTXX4khoCwnLTxW5J47/C6r4kEyFdMcU9RY9w4ttmsTdRfnJdYL0SW
byTG9yHXIh/c4hPY+k4X/U54fBsVp2UQN/NTW761tlRrzaG41hg/MR6hAy+sFeYSp0j2m+HdjFXB
OcoNI6Hmk658N+fjk+3mtzYNinCoRx1FXzpTHrk8hLAd0o0Zald2rPZaP9lwy3EEqyv50QnntOTZ
nZvLz8mRV9Ia3jiYgql0w9vUY6SMWvGNz7IpSZhdQ9C6NwejXWkxx3s9inDt3DIEvO9cqVZGOgfQ
3lCwVcuPgaJBJi+N5r5ijVWts2jcZuArOEO9tOo0aNYlJhsPWwJDMckqbYT7LYdQlL6Bv1FsMEvS
+0NlkyVSO250wD0E1KyrXxY7ZTCJIWqlPrDzmXn7QKkao32KCuMmk3wIPfnOMOYwC5pTpU+tb4bU
pZHpEaVFtErqQpWtmg8oXuVNNMj14mAhbyXeN3bjUyM6kor7ZVP1ZXue2mXl9NmxacnTZNzrJkbu
YxTAuRXKe61ZxGGocMKaI/zmPf21izxAxkRe9UO63MEPfMkH5V688Mi+6eIzTwbgrqlWXj4Nq36J
mjstI0WgkZW5TYR3rmpFPF8m5Q697qOu6q1rVzq0NeMU1m5/8OxovnZSan4shNKAjA2Uk6KEqu4m
b01DZWKjBazgt9VdUp6XSuJypuKjwfmzIpWIklGwwzgOpX4UtWurSEugxjAEmT4r4h0gKxKJoeIi
Q3RAA+/OzcogU9GvRtOEszNytAh9XvfxNw+nO35ASCqPN+6SqnNWVnWMG/e5bxTjt76VzFHxlqvN
I7qJJeQrGxqAUzgP38Yws3z0melGzCP4ZpIGize/RxBn/CUL8oLlu4Rdv0tD+94DG2CSx/TRZEK8
MqwKE6+4QZBkAfAzuUmuTZyp/vGLWzHLd6fB2v7jD9osYhZpUX9YVauxXv75t//646mI5sDIIZ+j
FZ52uCk+zjbGlavKNKhTRGNTTAGh9nn8Y2FWOJZ5sql7Jrzu7PmtC01Ij0cqxD5/1SoktTniZsxp
iWPp561mXKJB1LvrgoN1ED+oBdJVboTE67CtBB5iEzfyF4NJu1Oo/GQUgm0/bu8NgBMfLz7oNLpX
A3TsASTSdWZSPcVLUHh9gM3wwYwB6iJCuXHR+J4sbeQ7bCD4LlqB5ULOBo7BkIQ01rCrv7mNycTV
u63wTWFH93BGZqZYjyr2ST30CyNeVsIsPqoLMao3ik2RSnziFue2VCYuvHBf0Ki47lrUNGBhz3hr
kox13QyimF7IoPM6fc3IvdmMen/jqv5ozppPcHezKrrsXZ/c4lAYOThtc2ep4n6EvLGFR7IzmLMe
YlJAN1VSMZCOpLfPtZADdmSTnRLXY/45ZidlTe5+qgc/0mHrWJBP6U2h8ea1B4GfESFiaPEy1fSu
qXj1RPGxTN5VjhsjcVKEoBX86yp1mIFZMMiCVpEGSKT4dZidi9h4Eon6LgkPvZp1tshCqXuZ9hNJ
wn2yrrPibuyqS9hEexVayYZYO1IrW2mu85pK0mIQG+fv0p2vqqp6sAZGtaps8TRiR17s5J1Byg99
YajFMMM4x1p2Z3iYyJg8Mxmy1nK92eQw35aagVlaIhoPYy87EuP6o5oK4tNiuEhx6Pmmhewr0pfN
sHTpMfMi8MW4eF+g3vsAWDHoL2HdOa40h7pbXexCAn1w8m2Tsw2FF3/OVoZrxEukAHV3iaEeHYlR
Aj0mVppZGthFRWmZyOy6yTk57glAukpGg0A7tH6yg4NCxgTzHhCi2MgfEwSgumGQP45oCnOFu4Yo
51VbeWWwdExloGkeJl29Lmbvj00fBnJ50AvV3aUOsjah4atR1kGaW74coxhbRQDXzmHJ/udE2v8N
R/YX6u2/Y+T+f0ikteG+/nse7f/577p/7z775mcm7eV/+QeRlkLjv4QHXdaBrWoKBy3JP5m0TLb/
y4XFZwDjg0/o5uWP/odKC10WhEX3PBo6l3pXoHD8J5UWaq7g/+Inwb81IcK6/wmX9otIWbiOozv8
gmRJh8qmX6SUP+lgBppZWkECNEIKu5Ocx2RT6fmyHYcs/8cC4rn+G9quy8/6SRDNtTxdSks3HGFD
Ab6Qin++FsXcWMZ4d/pwxIDLh846GFmKNUpCfG411yfQR072Mb6bxMX7yHZ4cd3Xsg5LKvzxwcuy
o65BsehC4Msk7iNC65L54Mn2Tan0e9hOjKFyNa2dERNTeF2tH3sMC1a6wVao5fpnIhha//S8/4ed
/LPO+0I1/vKthG6DZnmWJ6CyfxGbqtCOeVaz44+jbu3U7E0Q3ixoiwnWKfC8tO6TRij+g7r8X56b
S+qd5eo63tWeKb6KyzGegjPXFTw36IabpcwtphfSCBCiuMHvv6Awfv2GlmOY+L3qFqUBSxVp7a/P
bc5qPZ4aCFRjmDabQRlwtdJ5ISmcOKF5BonGEM7cTWbbP6tshnTSNcC4pRe/49rv/GkdfbnhFhQ2
WxA+CfkZFz3bunzcn5bsyOiQfAXQwEY6Yo/v7wD8adevtWrKQy/67DxBddz8/iZ8uahn2Y7NshWG
C/ndFfLLRedRXxIrhpHn2qP9uVDlIr0ta98Gep8JHyCZrsn++JS/3vp/XNbWcVjxXDaIr4/Z6ebR
7bPSuLhFjRuYR23Q28RLx61R7/rZareJNfwYEh1D3Apgw8MOfNt66bQ2MEtaVv/xTXAM+7IahG0i
pf+6EGKVp0Kmjo9dX0m8fdWv29b9iENIMuESbuPY+INs/4tM7/L92aAMAxs3Nj3n6xU7zaQa8hLh
p/083jheJDdL3+IO43l7c2i0b2lRD9/61uPIaxb96fff98tL9o+rG1xWt3nDbe/Lq505csokEYN+
2IN1goSM4x4Hu5AJaeFO8R++698sMVewuBw0ieyU4svVdDFUiZVX4OphvZwbgjFPecLGeCnkgae/
GWxlf1jVf7e+XC7JK25bFwnBRWfx07tEoEZJrApPVNOF+qQwIoDKKpKD1pvD96Ja3N3g5fWxvygs
mMFmR2wd26AequZhkZH9B1mmMP/mjv/yeb68Zhgal+kiQDlbhlyLKE5lCQFWaiMH0uTHZYHSAYgF
95Z7VRgHqK1wc+dgpPFT+2J+KvqtSF8qOr6cHDy7oIuYySD0NMzEIrVSDQbbeAOPvD2phmaqXX6Y
EORU9T5l9z05WMgx/Ey8mzpWmmJdIhRoBQmHmGDZKsQ1x7sqvWir5EOhx5uoD6nWcSk2nXynxVTV
0bAxQfXcXhxUk+0Hk3n90t7Z5YXo0W/rtD3qoj1GZvk91kGpUOM+pVX4LlW3p2UcgqphBmM1+MiU
C5OteMKzxehWBKHQ7Y0XruniYhpIA0nftUoy95jyHxBv/8hx5JuXZJvMatuZ4ZkXa5sk5UHk5V4n
tWisBQGst4lBYa71QTLlweJM8IpJjnV0QiDaoIufcdaH1/HQVzNt4eQXA0XqkCLrHjZWuKzapSUw
oDyzfgkVTU9NlvuKIQepaXdh5J7LJMPfnwndlNX4UyfHcsjo1/WVwXpe1YsD7b9da03u43W0a0gR
U8Qe6BZeIrMDDyVqnuD93GC7AFf1ezE9yuizJWeJqS9KEHm2Ov1Z4y/wxV7dgX7OyfIAWtBrL8UG
41V4WVHsc/ze/X4nEPqX4uWyF7i8JNhRXP6hNPv1TTHjohyVJhy/rcttjfNSEecfc2sclx4mlgXj
xIi0j8TQj5AbV8hHth1BBSo2QZyLIDPeIki8ShUrknPWFuxFkwcwDndaFx3DMt5g29v1z6UMNyPL
Xw3GoYOObXffE+9oez7sg7Xl6X4Zn8LplEYBHkabCipeUxM1cmU7ydoe3rAIREFYH7XGWxlYj0u4
kHbhj9VTCBPWiHxG9/sBL1HcaC65uRvYmz+S6WAsxmMEOlAo1zwq0J6tM6c41rv55zyK76mA3zO5
/cNgIQ4s6+ue1r0sX+Mm2vfahbWT+A2EmQSubEKyDyHDjL3NE2boGziaANAYM2WCsU4FnXeZwtNS
gqHE/TYxUeKQXYdUa5Wz3tx2PNUKSCVN7A+qaljaVbeZxud+CoORNQuXtNgVUXllT1OJwqde5Sq8
wUXhttazT82DzIl1/O8fvnT/5uFD+KbqdiHIGsbXh584OoDaQJ8YVbBf8xrLGPRV7cqu4GLExVWn
pXvVMZ9U2jaU1UvZtt/H0LkPZfLYpKirYi08EzQEDmmNZFNSGKKOvTXyjjUAnWtlSHY3zd6KwnyI
yZ7LdBeTmTa/XXgWC+SuXkIJTjIDMitYlb7s9EW/8xzyuMpgrh8ubC/JPFN1V2K88HH8pU39eRI8
G7FuvA7XQcwpcP6xsQ39i+RY75HBxFJiwa8D+Gb3laCZrT+lc84uaHKyq9gPC07WNLtpkJCFh6SB
xt3dLvazmTJASKt7NdsvZY7LbrRvOa9Ct2EVq91s5Ved0K5yIsRJIoTryIuf03UjFvUsIBma8yJh
b8y1lWO3fjb3Pm/ejY0oB5MbFAcgMoNlH9IeicwEf6lLfEd2xHK1LMDxyjA79Kg99ojqmbS2F6OI
dmE6bsq22Cx5DPDd3SnOrDlCrxCH4Xd+EJ9djLdZj1CmC6dNrCHWgd3xbYQ03WbxiX3u3utQsumm
eef2drBgA+AnuMZhND6GUGije21OERAetWTXke6wDovlR9xpb3BwxbiP82fP1phbzyfcpvylO3VY
QeP5dIjIvZY1L4pWrZXR7Gw9uQF8eaOO2izkoc7WjDFie2rCfTk9mfHZ4l7KR7forouEFOlRQeCe
tScjDBLtiZyJ69FwAsksoApJZptwdUBpAf8INC9poOcNOClUbryGT3MHYZeVY+2aZNhOZrITvPdt
2O5UzgE3+bm9tQtmOGbP6PwhMvFpjCaIGtmDYpbd6ohIzsiwrmcisGMx73F1IM4W5CpjOHUBRLJ3
4rywgoJSA72yv42hkTg/jOwhJNrcNOOtPeZskPbOxnObeD/U1/1qgfprKvN6VPVLIft1XRHaY19T
4SX4DaCWXqIfjFCCTudD48fdM2u4sNyybFdh10CajU+u/A7HHXI+ieSDyY7X+7ohsKYkVFe1GrP/
Z9qZbdh+JPkL92xVa+NGiLeihmhZ1+Dsxp1F1Eg/i6sMWD+uCArMec5uT5H9YIl6MxlPGg4iiE3W
jE+3kXeXw32aonodZfoxEVYwaeVNWzMwFuHJYmBk5ul6EjZO9ek+tuyblgWxaFeDxyzJedXsDwCe
DcSxYLQZQnirzjZ80et+bICjQwMZI6TuWdZ+lssr/NJ1Hz0081XLXoPh2KqBdTl0UAwt6zXHgNRT
1xZQ9VJQJg5gTma/raB5uXZ0jy24P9azn3nLtc2QWoLDjc57bmMADxfEzC5qSZbO9LGI9Bkn0Z2K
LDYP2zfy9FoqgnbiMQhnFtIkg75pdpUe3YW6xaNJoftKaC2LY22piQ92mL9AS7wO84Z9QwuG3gLd
VT5Ze/DcNbpwMwukgIupGdWnSVIXaDMPaSgD+HBkvWFA3Lcuqr7+Oontz2IZThP3IZmvLMQWVhcf
LFk9JkL3q7zZViOzzwkz9NY+80J+ZnhW4qyKHtDjjR5B5dvKehurhJBHWE8FzzYRTNh63KOd/v6S
So6KYnqYVbyZmmZL4/s01BHBD8jhl/zYLnXsF6Nm+qmNYUtWe3/oqM1fS30Mcyw6CvTDOMQJ3QM6
+LWYkIvrjk7m6UHd1BB2Z7uDepGTPWTjE9s3xV7hWn2KKhj/aOZ7NnM2h8pksEOZ0vkD+8lbqVnw
m4TKj3atxDs0VmhnWtLQFodIXtw2DxJmta+lYIy7GmCawT9hkx0QFBpjEFs6zFVimAJJtnG+Qqgi
1gxh410xM70mtXxaWz0MIKEJ4yHTq5mXQq1zM91kmT0+L65NZz9mSXmjG155T6xQmOxIs4LVmCkG
AVrsbEojaz7ZQJm91+C00R/6UfE37YLn0piBJ0lycdwviFLf4ciSZqBXXTIM58iYjZ00J0aWZOD4
er3U2yFZmDsKsay60rV2kHsdZMxYQaA6FcYa7yj7nGbcUwbZ5vr3dcNf3flP0NClZvQ8Exo7LZ1j
2V/LhgnsRjEbo1+O9P7Yt625YR9aAiNqYOEUIbJDJ5/WsuzkXW8YTHsWqTYh09MYyP9qXjJ741iQ
MSKV5myVkXGARNhv0zFbYG4kPWyfvFv+0IX9Tc/906d2vrqnVc7cQXWkDw3zKYQoZTUpCl+kjsMc
4r5VKTPZJ0yATQKOYMYETQPl4vd37l8/gquTjeMZ1FoGlgKX9+entjSuLzFco8voCDf/c5uaHes1
Kn0ZmfrBwcftVtQye9GSqd2itq8Ov7+8uKybXx/cxRIImoThXoBW50sbSrrp6DJSF/5ily8G+vlp
TpBZjckqamXANvUgRo+RZFydGXBthVVuvKja6xxwdM6bfBr3xSUp+Pcf69cqlF1DIA8A7adzMyXo
8BeAwMsqV7Oni/3W5C0+DHT3LjaT8oiBPZmf4oeO2HctNLfe/cfXNV1C4oRjgkPZ4stuxRzJNKNS
sxEBGe517TLldkzq4D5aOANa1zxUxGeuh8UaX/5XV/4Kf7lKmVrZA08sM3m4toFyUiw2M2PNq7d2
BzBKnzHG36Wj0uc/XPpyN//fGvjrbltwPU0DCTUYuXHZe35ag9A/4Xm67I8XDnNqq0CrHhiPo9Dq
NpljHyzSy4tu2RvlfM6aBJvQNGhz72Zuv6m4XiGMOE91u+lpq0RVr5WdXkkmm41OsnQotmFcbsPm
WvZ4jRUHUgA2+MYu7LDMpQNa3e0S2ie3mjY2pe8SL8/tgHGzajd4rxw9zGc1MW/H6SNRt6UG5KqM
ay+f9x56fl1613PIXk1Ztoj2JKD/KQmXcNCQRTSbWP6wYrWGKkOsc7sd8U2OLbGh40rKem/Ui7uS
qaK+7lY6U3uy9NLEPOk1SZ+k7Kj8kDb9yVHOm41KUq/Fs4K3blkCmWi17nrn/vdP4i/g6zdP4iv2
KnsgZ3z1Wfc1JIdVbsppN2OSetAdvf6wZeRtLdxTfathh2+zqQ2AJtPH33+KX4+av5aDo4M4X44a
Axedy8v503JIndwuEg3APZVavaYfbNZabBiAsJUV/P5Sf/OFJS6lNoCvyZTEdr4sPbz9sFoSRJhU
ZtvcoGTJaOVNHD7XNVPRZDcW6KG9XP4Aw2qngwsZlxQ/O5vbP+w4v+6DfGlcay0DyQRHq06p8mUf
LjPWRgQuSpKHklfJ3HVPbQbzdnDLHAJ2Vvxhp2F29eWlu7xuIMuOc/Hw5Le/3uVsYbRPfW5QHo9G
kHUV+VeGnvJuZDYqESg1voZ5+zlOEuPi840MVdfSAeF1m5cvOmHlGCsglYG4tdwZRGKupiZAU1L/
6cYA/fzLR8V41GECh7+vDiD+BTrt3Lx2IGVHwSSzaW/JztRXetqlXtDgAYW4IVs+6CHcLeaoiV86
lXVuTJNkYwJ4LGOtK/xFL+Yhw4Ouhgn61NiQmy5Lr3jKkeLOWOOH7XPbGElgaxX09752kEb2iYem
QJoU082Uwzb3PFkkdH1SfrO7KH0ozCz8rlpEmTTMxh3qv+UxKSJxLEpi+daTLJ105aF0vlFzND6n
Ua4OsnfaZ2BnsRkdV4/Basbyu1YR9Agf3DSblVlL6a27rmFn65gyX8RfCdpUrSruXa9iHGdxIH+Y
U5VGcGrFQvKpKDEVG8kRDivxzWw12P/4z727lWs+Gok133WVlMfZdDtQo7rx7mZppo+2HhYouKW+
rUwExQMi9eeyTs3THLrluRW4yfQEbQW2rN0f9UzUUBhyA1Z6wX1ee2MRnrtOlS9xlZNByC5+wsGs
RLogko0r3Oq2M70SJ442hueWtwz6k8Xpbjs1FebO6QsCXwuygTZYuYpL9G/sEtc86du8CgUskEnX
P+pMNhgPwIYJJkPPNpGHxiEk1w/n2Lj/RpJ1fjL7tNhXRe5cOVpaI0mjne+ziTcUrQvqJNJRfL6/
kr5duWV8q43wenDaF0W3d+Ia9VdvmG2VXhV9IxbyUmPKD2AQEU6vqVwGqN3WPHUdaeGhtN+ZXkXy
xYgsYeIP6HQAurnyQsoQGdfxOhel9hFDz8VjMykRzchKITkTffWma7oGX7eVI5SdyrY+u36p35vB
NhPiBKwQPvOknmRmXtBqd6n9LO2gXsbe4O1s1o1vNETYdXorjmFW6kGTjekuy3t9t7TSuNLySkMg
7GAjTLUQxIYZHeKqidFSN+mDjXzuXcTEqMEsaqjsGvxS6z7fDXAoAxw18COx7f7WGyq0d7XTvIS9
IY4xlKAcf+U23FiYONxKB4xxmL+TlWLP+0lY+psFE3ON1q1ClDdMsJ+8ESH6hHvPzJJOnVcsrsUm
cgb3ODmYytg1psFImxReOraGi72RYduDCH7Xm1O3Yaw7nmSWGTw+6xInQZChyCiJFuXlbzLG00Yh
+v9ovW6+bxMDx2ildeSZuCNHat6PkLKmpds4as58jn4bU8i8f0gm0mnUxO3IUhU+5bj0HZO6lOum
GptTYbgAqnHTLw/96FXfkOZeDJ6wNCIHi5IlxdqZyMMZ1wG6nQrx4GpuQYAdqAO7eoRiA1Emv8ty
1tmqr8gD7jTHfNQHIV8g4WBHkrrVNzRPIROmTsPvTleVc1yaRjwMLX9h1ZdD+dBHrtjmjt0/SmqR
k4Ma6oBdpn5XDnp71ykgypWMsvlmLEpxsdTCCDn22giulTvdmzzoUz7UGJC2S37grWIBmxdYTreH
7r6au/acGSIMnBgcGN4cRlaEb9qw+0JY7auyibW3oTGy83C5uj24md87+OWMhoCcGbUXDdEkdsQ3
mM9jmkSvDFmGq0LTZwvSFMMYY+zRqNd2/tqQoURGl7TG4RTG0j7qYZ1TSozDFjug2BeYy6HEynMM
WVMNQKAvsuPoaGIiaikE4m/1ElcEHeukuzT1GGt41qS/WouUp1h3i1Oca9ZDBjFyjzVr8dEAm6Ro
weRyKnkwd2WbJ09hWvR+VLhZ6qO9henjVHXxLUPiy7MOS6SuC+PUepkouZRunUqpQH+6OLK+Deai
HkYLovY0tRV0U729acwOO0qmKcw+9GF4sqSu7fVCN451as857pJLn8GKKDBoGcPqZnKK6ezUZX9L
8wYx2dMbJvn0OU/Qls6hW+W0xlbnm73X3LW5C48LWkbBwZpFG82i+j9CeJmhgaK7fR9xWH2rQV4j
GMZDg5NEYto/HKsftp2M+gz5M+XjUs0OSGplT2qfETw7rKKxgKOMU615zbCue5L8dl4xRxaHKmmW
pw4fmnNiLWhiQ/AoDEkSkhyLcCoREhL7+H12jIV5cLhMJ3B5xJPQr0S0VimGP2svtMAt7ASCN0/l
XteK+sadxu5cx9Xy1MqLPyfMMtD4Qow3vRvPqG2op7hbUPe2diQ09kmTwR5JIu7WUyK90lG8kr0d
YVlsRCPnuekQaNFjKZxBuIOt5ZK9XJvuyY5KsUZcZZ2GTrnEAxHS6y6iwelRFGvOOExxLSJQlzgc
7hyXzXMYKu/g6XOC/t/4vxSdx3KrUBZFv4gqcpiCQDlZjppQtuVHzuECX/+WBj3p6ue2kbj3hL3X
zt5is6rfsqkkazuDqxL21cy4t58+eI1Z4aUheDMt071ltO2tOpiWRxCt/mm0NagLuUUvmADREXoS
8n4o+nPWF6nv0DVqT+1NngyOMP0+dHzhVYAXzMfrZGDSTwyqm/MJYLmRj1PH4MzIv83CPkdmyvaw
vOiy5JMZhZomYVb7Muqy17GrEA54cTXAGrqPDX4Ep3nPjZTdn4s7hkfo7XCismoEGSMPxxpVra5i
eH2x0kAmmpPwvlEiyv0sa1t41U53Yewq568wLbvpwkBSnh9Zc5vkwExW5bAvox02ahd0Ai4FAvi+
au0t6v4aVNIMuqL5HA4XPd9J5YsZyq6FPJ9YF82IPbwgbqTgCfnLjN9q2TfPULofKkX0lNMWLKbX
mbKvYHzMoa0Js/uIdKqHM5o9j4nSupdKVEe1SywcCZfu84pflY7Vkfsz2ifRaVcp0b2kSX20klfZ
wqvBBjSRT1l0z0KinRDcgoHxck1y9f68YMrpQ/xoJYz2HRlTflWqK3mCpKb4to7SGO+EqrJsaVse
56eavwEgBfTDdlzfCOc0pAYfQOYZGSf7NOAG5KkI6ZcIh8atlb9Ym1wu0j94easUG/Mwh8AJryL+
CbNXju6R8o0fZ/uaRCCVZLw78AYGMe7RFF0SEyV6HrEb+CRPM8iy4YhW+jiRojjwuigpKtTaH4aa
v4GU3Pgoi+xW2Hh9THJO+GxaufiYw9lTlfwwS/K+aNuT0eUvT9sh9uNryrB2CcVZk6Z91oXc78vk
djxpivW5GQ51ZeGwvBdJ91oU7QcSVneEuqTLqEHD9zbtNIgaLS5pNtXxv3xpTmWP2Z2CziJXWkbz
HTJ6z7Rb7gxrJ6VzjUEJLRjc9dZHtLRWZXUlPRWzxU/aXqLiXaE2yDsY9sMPlahvm48hi45PS6ZB
Ad8LuCbzn55dZhkSPvuo2XEtzIZ63u6GcHJTcMWxYH2kmNvQWHomBaeoytewlsFqdQHS0Gvc9QAU
ypOZxq9kclsePryDljQXwDleWkonGTsQrSxI56BMqlVlGKs6lNYYocVR5wbKI83HHfkbN0UwAIiO
0nQLvNVtctsNYdyoHIWJc4FFuA4dBuFKwzri06qvXemsZbYbBtNwG727qZV+iqa7yhpPb63TMsDO
IK7NNDRgsQO14LdDj5FpnEq4humMvWE8Yzz1MjAm/MoYED6S9GHJjynJ1wyOeQBNIOyJBW9OlBaD
80msWfaiS6/P2nM/0c04T+JzrLcYSiR9DRnwWLQ989CRDr7z9ChzNZ3A+Hxwn04IDQV/SG2Oqyyq
CPWTZ9e0x42Qbu0M+AkRNvc9m9DI78pX6iQWH9VKVNio+o0lr/Nsgm0Yb54kRKVd1pog4X4hgK1z
8NYy3JN2Wfy3KLj0qk0GRSP+NyTvlrUr2EkMfHDqvk4PURR5evZZ4C4BkyXCoCNfreT0+0p6PahY
d6BVK12ddSz3gm0XZCLIAy/NfLAkOchLTLSR+tpbRaAqmESnvfpMzBp5xGHjFxXuY3Py2udpIWNT
bN4dcVX5asVp7hVa6kfttRlfi/59SqxVbjho3i1XhGz1dRhrqoLXUHULYhxU4tHCXA8E9T1Nhd+N
LexgiTlygWzPkYERqZMd1LhmY3T2TXeJWrw6/CKp8hdFZxO4ID5hWmcjmOmoqCK9Of9H7rEL/7GV
PxT76hSVawwYmEa+rQ9bPoTDNygns4LjBlMKcL+NcbYIzBYmS4q7LeGPjlbyiDcuAWnnO+qnXfgS
g8M2p+0jMHoiCdJIN0PxOWq+Eu7C6Z01sa+U1ym5N9W2zEivbpJVAWJs+CzxQGXYt8muaJx95mwi
zgP678zYp2l3UuF0pcm5ss+p+ari+WnkFzn/IocBl8E+Km8zl3wknJXoSSOjV80s8Zy4rRYLHiey
BXA1vogTl2h2t1K46wz+kJaVGgsxSy3Af8LNtiGS0t8MUKfSr9JS2LvwH1aQsME9MzrlefVMZmX/
XnsFfBSrrnjrccnHFnGoNyt+BY9jKS+5jP70r0uJIqHQN3g8kKF4jYVXOScLHyMRwabS7mPlVRCM
KpXEDsQPof0VUNbYdrnVwgnSvypyhuEeiPy/tjiAOXDbCmx1U7u18zoYCenQbEhhn7bvIWkTqXMk
MW+nR81qbJCNFsJ1YjUogL30kbatq2Wjo/dw2uusx76Jc1sf0Jokhq9KZBJFv2WxnxwDLGzmToBv
h78hFb6C2L9IDmQSuFiLnpi9dRd1u1FABut+G1Kt8Kz6UouLhKqzmx5xLeiyvpeW8zw+6OpJZkUr
5t8Ceko4gBUon+A3UiJzb5C/F7qumiOiki3PCh3PSBZfN97wouPVsL0Cd6iGOsqGuiTZl4bFPabg
oCvVNXlkGKvhpiUqwn4dI+tO0yhfkSyyABr4rFla+bb1NzmIOj5lgIc5Z2Klbic9R26lkWD4L2kl
CC9vff2p238i/KkEdjnLhFxGgt5yZDnSQBsblXvc956QGbU+P0dtk6QWuuNXo/rQYgiS9bwyGNCO
FdCo1FnVdBAJduSQ9kE8BvPfc9XOhFMNvyesQab10qj/angWcuzNFkvoorgOWMGBbZ7VfPatOuOs
wwpGujxV8C5O3lP7p9Xw1QyqBwkBo0nC09M9ZRz4oMvnkRNIPDNWppyuIZGA/yKCAkfpNS7QTlM/
6dJDr+5h+lKM1wwXfiGZT+sH4KjW1xdpJStQ/toHet80VtboC1awEiCtNyxV0+mt75d1T4Nidouf
DiZqmP0IzI+2ZkBTVzkcVcavbN31hOQK6HMtwiIH46lCWcSvE3sD3s5S9amVcPR/Wcav3dK8Os4q
5ABROZYgWfjV8JIv71LH5n9IAR+0VJpTZ6KQoWt51iZK4DBBi5qXlPAFty3M67PTaqCSNualkNKA
AJXgyVBdote8I8jRlk/NMtKjYHYnfAqJzJuWkWCs5L5afVndX5s3VyhkCBcKLJTwpqlQCmdr2jxU
HSlgdIjpl5BsMr7K+58aJ1hBWHuaEtRFwCFgn0yxPqb8Hhk2gXQ3Y1DPo0MI+Uj1xDQjHZ2gKtjq
mSii1MV32Imj6gLL+SkVyzECQqGL96E5041AlDZ9oLpx/Sgb7SOu2s+53g48+tLovaVzPLUrjimY
HgJCpvgG0totYnbtr1q1i6gwwDg5gJaMp7mJS4dFotsr6R7wG1C425CDfCQ87WA4v0Y4rSZ9CYbQ
cUXN0PkqLcbGqJZtnF7abqsDy04bdqqq/O5M6WnsK8yOyqnJq4tCCEhrWm8i1bHMIFAqQtBBHWX8
4KotwQiz6kZFu2ITGuRxBGsWpcvcX2mig4g9tUj6Pb5F30H4kSXNfTKmIMFEvBrl5B0a66/SfBT2
yeBwD/tfGP+ifIDlXQtbWulqwvdxhFyEMqsS34UDRVYsa+aHbr2YxzkEEAHyBpAEBT3YnwGvDpOA
jWSaB8brrsBN5OQWntkRSQQ+HEZQoINHEtEvWN8DI7MPGiAzNalOeQu9SMDOmO1X9I1rIpA2tqLs
tCpc5fq8JegHHQZoJwDRsnKwoBDZDC8sG1wRVFUDHXUeI6EDyQs3e9O1P00W8ulmm0g7Mpn3R/nU
LnxGGW+1hEkRcazFaYo0eNd0yEFBCeJR3hj4Og2DLGomWxS7lU7Vmzn7vHiJGItVzi7XLdKsuMJy
4tK4koHhKkMUpGA73YprSDjL4i7DV4/PW6IvcaqCOWMvZ1gOnVWv0q1EwGTlSt8sJI0n6kVSfrt+
jWIiWNLSn8cmKGeTM3fi+FnWKWtB9KmezoWuYlHINGuNOHPtMHGCHROw42SKrULyGP3ESp5Jof6s
cCMPA7FnM/lLYD97LYgd/p1qbnt9XNH7HgZLfOjRcmnsUEOUpBzkeXqflT/kQY4HpMZZOfVwtOzm
xMjSs8z707tWFFwho30e++gxVPhphfwy2ianAh/DhCk5/TBz2/AikaJ/5QZM+u676LAsa7P0R2yR
5/ABha31NhaGykQIDyP57Ti6LfsjIklaWh6t9Z7O6Cj7c6Kka9Fbvhr+Fq38piqj7eZFpSMkChWf
OvIbf49xtkv8plZjTRscFf9SCd2RFLt99yXpbNbN35x+EFlD7jWEYFCOyQfY3Ou8sq41ZFEH+2eU
afjM9xg53b6G18dXNARY5rW9AaZQhPu5TF6ZX66dTnEdHIuek6OWJ85OAE9k4fIFF/1HlAq/GWOf
ru/ZukeXIjYgSGfyRlLummFdJOqIaUm2nTkFcgswXDCAaeIFms1EVwL2MCJWL0ndEThrOKafJnBb
vadoQze9OChMMqNazdyEimCUHCWd5yDAa2C3DdoD6BHPO+r5ei2otAef0NWjAfaA6fwjoWwyeofk
wooNJZRW0jCsiS+RuSEVb1W24UmfmmOLWkGIS1dq11RqNo12mDjw2v00CYao9FOzHph24YFBI3/x
xx4KX20e6LoOpjXCrQYkivIrNUCwiu8JmUZJrbhwcHOpXGPqaEs66+Byqp7rGegA88ptEw2PIqw3
8xOsNLX7NEyOSWNu6jze2bN9cKaqpYqH4l5WA/XHSBJBWy1InoS5zUUSULAEIW9m1sjjtoA/4+QM
6ghagsC3BK2lnEliiAL0bzCPYy1eW7Y4lKm15ZzBxztCppj3NnuFQIrMT2j2m75nxeZOVsKkpozJ
NDOL8kc2VeWmFfjrK03fNRmqdSarTbNCLjZTY7VnzcqqhzL1Gt5l5xtlanpa5ip/DBAHNqmNeFkq
nqy7rH9UhsSVG7fXzuy3c+uoSKuWXrypJTAJlNC8ZgUMh0rjNJA1HKpqlEj885gELal8y+ju/wBv
VAP9vVEdInivOI9TNERR6FwGGMNfalZXiINVo3eVxvhuQvV9AH1p1cWZlJggHBTeEiekdB1naSvV
FC5aPiKAjZ9zf7b5J/zuJX962t7ANGjnzjLSPdScEId3c1GTaXajFEytUla3WGc4xOvSoL9JTm0U
fmWOysutQ4BYR23a49i2vkfHAVABXGDOdYrMjFFMlw6Tz0aCemGR9QOQQWyhevk6N6Uv9J5bL1v2
cWmWAcdn+QISDasBcmtDE4BC7X2XEBeRsd/5qZ3nbCnKdslovZtjydsS1WzuS3u8kRyovYmIykSN
B8zfzeh4XcpVK8DaJIxHasCrB+DW83pArRqwCDuY9nDTpvZeFsujWzCmLmm/yazoGGFqTyxz1aR9
c9VFMjNji5kCLzJMaAzAcLNhIubsWRtGrp9PS4o7RTFI5izMeLfR+4xmSsfn1GaABDTzMxqNQMn1
la0NWK85yUJzCVJ0MXsxtfR62MFRl40vjREfM27OVoS3Qjc/RGWeijn2CY/dtqn6pWi5DZmFu7Tp
QIP0mr3NnfDNLDt5U9PKS0BBR5B0jA7ZpLQL7b9szm8DicI+yev9ahposdtuPxJ5hlXPtwYLnkt9
kXUp9+ea3IzUrlvXlnruh2lS1kIMy4p8iUfWQztNkhYUfVo8+kZ+s4nXBSOMebrm6RcpcBa7QXRc
OQRVl9XBifkfO0kOYzJKrlZsH3OOokRmFNNn0V63WCJISa6thjIVSL9MhvtELN3sNp32hY3yUm5H
dbvMRX2WkJF7PV3myrAthsxlhS6yfH51Mja/rgSRJqITZEOhuFGN+JyxFic/S7sZGViqzknlM3km
H5QEupUNj52ZMVR3nACuPJb9rzYspW/IGjA/OsEpTx+TUMtqE8+y/m44Yc4oD+nRtYoFsc1wPJJ7
WzYQziyhq6Ai2sWeA80sOgZcZgQzQhlNurRCT/9aeTIYasR5c7MEsKSDUk/aBp6Kc1XaeKzpfSPO
mjK3hf3t1HQJVFpOZPk5tgkGvwAAzrVa15vKzEE7DAPKGq2X4GYi7mAHZGnLr9WOCiemTAe0Wrj+
mHD1vX7oKpt3d8SuD5bweePxJirpfTQKiL7IQwq4nc9+Wggg8kZr0Txi3l49lZAgWK19pufDZqwH
bo7M7PftgtR4aLsExAm3VVKWJ70tD3SsJ0hKisvu47sWwOgjMKdTtWcZxi8Vyz/sYRNm7nQ5fRN9
2jnouipvuo06Cot4JVkN9AJTjxTF296KJCJH1CKQM3TbFA7P0AhT38pWuas7uGYRkv+sZru0XBQD
UxHfU2/RqvhfNYn6A1Dbb9ob3wlOHcvO4H8T9jab4EynfiCcITth7Rm+szTJLxFOVECm1gi3JSxG
t6RLydrpE9FT2/o9Fz6RLI1trmWt6FdLO8aB0+mrtJlxAOXyr6XkzCqVGBPLQowo5Aq+cZVyg7As
eRjqfyt4siz5+cmmtXg5rokAzu25ZOaIIr1HocJJcSIkBm++rS/1LWUCwIQ2daRd59jHpWnxjGb/
7LQNdIyLgRQmBzntzBujiCpQGvCAA3w2hl4m5ypzIoQjg8/7mhPFiVlEq+d1a6t3qyezW7OeDMu1
hSCjlm3Kl5jfcpB/HEvEbhYWX1Q2l9S2ZkArqNitxj71+rRu57+0ZZzzFOyLFlpm65z0ajz1c7zV
0Z2uLBl8HuHZqzBk8ZyFJ0fw9epn69ZI6bkTSIjV+m6T+nwplNRA9U2cGw1a9y2ZMgDJrq9jjGjR
re6V96gNwZguEUC+sMXuVHfA8/Noev6j5a6lwPO8OGFwiLn5o8zqTTyIapsbWeuHRQg5JNXYDTvZ
WRrHIKoKHoRdTIFqknxpMx1m24JmkgDoLznpGGGbTM/1Z4ofeTFq1p7jUCzvZKUND4ApssrmZ/Dp
qbeVrR3DEGmYqcqraLQ2YQ84c8nfBLVHMS17oV6V4QpOBC+e/CKiicGY5lvI3hj6bSDM3OQGsfp4
hquwKTGJWcuwn0qujFyJGLFIxF+6BQuUwBC6cYtljueMBT4XD4qSqTJRvrMZ9m2uNEiDNxTJ+J0M
BZFEFtEUSt92OVhvmR1dR6N8qRPk2o4OLlwJ2YvATCZroIs1f1SfKTPcN2I491J1p6vjCCy2MXvY
crpjQEcRBxzVZAA5pFsCR696+cbpBLasOkUjypDYSIhsTMONowOxGpPs3NYN0KkRx5a5dSZ7TdF3
LZn0zfm4EsV0SGRp9+xiMEl6EhTHJGGMkbbnLgQkbVfv3ZQEMQb0ot3nLbsCVDlDXO+nYqHcg8SS
TLkrd2Qqdcuhm4DEyNOGvFCI+cbXEI5uUR8MLPllA3M/1VcGFkUV03WaLFhV1NVcR9Bu15J5l+3s
k0MRJR+bGfTbVvYmsu6ks04u3wBKF0NFHWoHKbKqOZ1Rr0DDrait7ZUivm35K4V9tXzk7Vevvjra
piGFJN85XJdiJuNXRYKxGShNwRriK8pgUKVep4+uAuYmZQ3W/lSAX1DWEjaDZGw6Z9XbGGHwd/50
ExUhjZaDv9AWW/FkxNEkps/pg3MfazWQKT4052xbJ/JGh3YdDy8KqSEsFTk0QJeAAsB3vGdj5DAy
i58xVF/tch0xY/QjI6iRBO/4s3Pwq7RrjXse26trNw+1GXldr5X8NtHTyQJmZGrs9KrdSTzrtsPM
Pt+c5dUm46FNnxaqbdZTo7XfuvNqiNLTGF/0gA0VwGUIPD0lB5iItaa4GdqbrNFUhSuHCUl+M6yd
ORybaWs/nYjNBeH6KhKJm2sBdxftHwg4HdNNabH6jikVeaNuXRJ6FTxambVu9iHUc1+JINd2I5S8
Flt5nH6GmQRT65FzI2uDxvfkWCcbiYF4wei/avkww3IzExUvX9iRrKWJRnYbMROz453Jhk3/Vzlb
hyl2N/6zujXi7k2JNkXhqWQ4PynpcvIe+KIBHRWi9GumKfYphcnED1/Z0TbLPVs0wLqYKjG2osjh
w63Eo5rQeNlfcfozmlTVrFvz7FDk+FslZnXM4jEUjTfmwS6JZtgWMGFAvh8QJJRCWQEJ9K1iYDTS
+RarKBBhyBWe/rpjReoDbgx8R3CTSNxJGNgwABtpyJ61epkfMM64Y3ZXR3uXlJkfzdOqe46SnYUd
+6Y1T4nxrkkb6lxQfxiYIrC9r535rmWnHGUWgS/zulz4ilFNTBQeOo8Od6EjiJMg3XRI/jVM1Xte
9z7eiuyznH8WDhGlgqLZrLV0NzjryvxOJHNHgB6vwYbc4pWqvcX6foC61ccyofGXTHICxrNMMDPk
4tCj53OsZd9pu3ZavzaLd6M5zqoRKABiyywn3Ehm1EvyfB1kncYxoLiNhPq9/yEezZsXlfGe5hVm
iwvjGM7ZdrDfCchD1hGE8o0tPSBCfecYX3X0qtXKVVYhTEXEKKinbhwJMcA6o/7KFQw/C16qnK57
y9PUxtVQmalIDldlPx3xikfUqxyq0KMBrY7jUW5wpC4jIILnRLTbahTJKA2PNBWrORabXLC+nTg6
mqXaj3q/00UptkXb3FQUGQYnTlM9X/KWJ3OnHIJlvo27yrNZGKrZWp1pwQG0imbDtE+ah43c4Twk
VCtDt5HEUNWc1G4pPFC+CRW9PcaqmA36nLWXoql2OYeowGJdY24cyDjmVfZRXfjZCHAfMnJs/zyn
z0r3YXOKt6RfYKuw5Y2ovpkJ7mDsqJxkGYWSalzyBKY/4Fv525ruiihvmjWvGPoE7VNp1UZrPbHI
dZ1XElW0Unw5fDkRdEHgHCGO9GvFnlcYntcI8biuLa+glOI2NboPx5kuNccCD+ecoXpSBzicBcoD
RvxdzSoAPyf0EhZ8sxcyyCVp2zdz4zLMPy2OzooAkrjrNkqiBeHEjm7qTpgQ2Ce04tLDX86/bL3w
SxxpuU0Tc6tmBmIcsi0jZmVy3AIJYCWoF+duFRGCUOWkpaoHtacleBfyNQttl4aQuOlt1iEi1Mlz
6lDQfncpAo4ZHaTgUpR/u2EjZV8A/iaWV+WNN7Hox21FHJg0fwzZew9o1ekkL0qOPduckIlzIzzL
+RmlH+f5frMWrj4kspgMmNdLehXsnifjzZp8HdWSpqXY6u4KrKsYDykblUZbT8yiey325WmBt/UC
NhktUBC322YA3JQHVRUxRbwL5aPJ21PKKQsmrJ0vCznrhB/hdQZk+xpLD6391yJA65I1OW05vU0+
mptyYjagAiJrYLVVw65D5lzZO7QUK9l6GNGW/oxNO1Dy0K/YQvbo6zRSSQY2d84pTgK5eWkYOhvT
b4KwpP0oc8uXJlbCoPLInGyZoBoYjZC70BO5lRSUKbPomvX3wv7jlSEs+juSszjvgKkCyDuOub2y
WH/W9MQKsNFxKC/EAjG20r0W9bA+fDUM+U3J2JXyXnniIY0XM2bxzZ71H4ntblps1O6DSNlQOcU9
c6T+x8ZBz5wrXJxLUTA2KqJwU5hiV9DnVnL3qYnsAueF5jckkxBt31xg1auIt82sjaKZN9MWCnvT
ANuMN1TZSxmnwcwWxs6ltZgFlBgJkTyn/K0tT7b2HncgSNugHC9jsivAJpvNV7e8WdpLbrz3+Q8K
Aj0+Ks9Tt7+DSSWJ4Rdf1LqovswG2A/KMRVdjAaxnB6HG5ow86pfjyEDQsUV05so0coU8Rp4Ec/z
7Cw3bhI4fKe6UV3sLK9aBHPRZNsPzVuPtggGPKDGMRd06yd8Fp2KEhskBHZldganDDOH/rtAnzYK
z9AwdfKRLLHmRbLJWIKbuQLq2+KIV4njQjYL1k3D+qMLDvVHKb+P/QWK9DicR+mXHKqk/dOd2avb
82jZoMTui36s6hcbwCGrVoaxOjsgRt9e+ltH7BXtecNMkY6KkwnqCLSyZ4NG8H3aX01rF9JqG7wy
e73FSV2PF7hOq86GSDefKBSU9JBba1sJyrwh7+9YZ7vJvI4qKqeFYEKZMJmHVb81INyBu6IIKev2
vZjvOVxOVb0yezBZpHXNvmzT1VAxRAwfUnPMZMslWqULpVvd7qvB4bsGX7PcVHUW2M/ml6uqM3IM
eCwrh+9OLdwp6T8WRviFdsD/6+rOudUmb8zCVUx6Jw0tE7SKI28PDnddFndblfxOewoiGPtRMOPn
XINx3FeWzHcgDcIl8VXz9SnKIQmANNAZH1RBIZtDghDyamaIVcSMCccnnRrMgnGx0+NkProu51aV
vLhE3TiodIgtJcLDUadgQg001ltEr1S3t4YB9hAzIlcyz0QOD0kSYduLrr3rFlMiM8AAhYieYyBp
2Mtqa0yxnrDjdU+swfyRONE2Bf/fhmQaIKkDcF7wtdHP5TQDn+7oQyhBG8IQsZDEpTcKXuQOigVS
6Aj4SE46d33KkhNCxc1olhsyTTzdWGsgVsMUIKzgsuxPHYNO09kOEkb5jzAPGvuQ8M9b+f50/Q7q
W0N3tdypw9uK3+6NEzalyTSnx0CqqRNt4miH35Fx3s2yIPd4I1trFXVNu3xZGS5ZtJgSNPEUMKB9
VNlxRyP1tJqxZZ7cqNmYaeNZiIp5tTd6PRFScpNMWkwSsWSsTvXnkBteEYZns1U/s+q4yIXfK1ow
NBiFEjOQVb9v71LDiSuMvTHyUyREhkZoCEQTqKzRAbNdg0Pcl8gq2rbco78PYrXbxBLlRT58pzCD
m24p16VcDQD8M7/Q8aoz5jQQ85l5vQMCiiNPPJoQccWchus8xv4PlkJgIUPwDAmwTEiS1fTqSxDk
Qk0qKq4oTGapYwhqwe7NCIl1o3/eNu0chisdBKC/JM2vLVu650zLS1E8cYHxPyZEp8ksqysKM2mz
lPYhtPIXs5jnoMBGP7GTnwBCymZePpVxL0spHWfAIWVevQigSiROmBvHbEHd5qCbRy+uilW3OO9i
dojw+LM7zrcEoZP5DCTozxJZNkz4OaLgs4pqCaKp2EkIAtlVsZ8T8PJxxeIwLXvblYt9nsPpaJQn
JZPkwT52/iyiQDqnICa5P7Y6D7lrTkmVb7JUA9+M0qXSP7AFvRg5705XXBzY3Fjvj2x04RVEp7BD
59jUhE1NGhf8UtNtafNqMKzXIuGcVHnqCE+QOTl/Wlftellw1Cz3PhMvyigVzATBAJC5jFOtZ7Nr
8xZq/AFODc2mcI1xXZRc0+c++zIK9JO1l/I5PFHbCZUw4Vnu8AzqK7d9HMzTbhb5ivT2tYjNlU4s
vJwWqIkSvzf3+pMk+ezlwWWwh6DKa1OmBx4nDGaqVC9X9hiupokldpDLWGkYPi8szN2JJclT8t+9
LgykxcS6KoPAE+IR6P9xM7IjkaZLpeIuaDn9WRTadwTnI8I4bq25N9iwe3V9abG1VOuJLSomPFLl
ezDtiq+OhddwIoPoWQ5Rd0dSKM8nJCGG/W2UXhz965odaOKk5zw9dQb59l4VH8WyRRnZZK8188h5
7YwMZbtmnTNhQuHQDue8/wwJrO+fu56AKVhPxGlOff5ScnxFLwNxDeE70YZVcTbDo/wokIrNV6EG
aPqEuUnsQ9ftYzQscCO6FBzCivOlA0EP84dfzZ5hg7oRyw10n8t8QJrBcm0xdwwXwiKI8itQCNHs
u2w7jy+y+GmaUwSdpiYgyHV+c2mVIK034UAky6NWEPFmL6N25SvL5lJVXy3oC5RCJMRj2V6pyqq+
81/BrBmw89N5p/dJvJXaTo7XwlxndMAmcTr87eiZO+O1dbYqo7RhpVG9th/SeNOGb634HeLTUvED
aHR6fyE8JVZW8z9hvCrO2zKuF8j+z/OeJd2E0xThkeP8U/VNVW0IhaZFLwqaqKCwDFCynhN9deqp
Lv7ajiHaV+kgtJUlT9XRtWzL8HtAAps+cFjk+m2+hnnoywl6TXEBJW/mTDu/tXKdwefgVxrlxTVQ
WRoAFZLpn53MKILZy5OEQEpAgrxN0150WlulUdk3KlSPPukcKhoZgcQE6dpcegk44oKXJj8qxg7L
Z4hd+R09lDOx3P+uoFL10Gp6ws2BL57mdEOErpHzb+mvJm5gN0VjP/Z7Z1C8OQpQzNKTAraLUF6U
D1ooQc6k0m5yKYhHX24+oDaBjCFrKhM0ZtWKSb+c3S2C8/qTqNTVWNxT7SkTJlJlo8jHRrhZ/YhB
pBvTprMf/FlqepUI+Mu3ZrV1mrvWnQb5JHcrI+f/KvW7+mLVxwQKg2remdLY/SeehwqpFkETxrHl
Qm3e8SZ5MUcB3BPuCJb/42KjiiMrD94E/ffZLK9cGKxE0MpqtuU1zjGkAP9jm7DX2HoOpW/HkEtk
h4HzaxOzu6SusJetXuyGlCNTvTOHAAqzWBuUHMvzlq6vhrJSVMb9mwYCxTM/MNwVVgWN8q0zvzTm
Bq2xmyJfDOhVXlKoEi1amdaN6ErEQS0+iU505/+Encly40iWrp8IZgAc41YkOJOSKGqgNjCFQoJj
ngfH0/eHvpuurGtVtcqKiIyUBND9nH/0DrRnheNx1qkmu9GXlSCkAJRLd12+zVBHUjH50GXnzH/J
BDoJpjn+PxhJYp7TBCCmWROZBc8U9Tu/Be0jAYu+TIsS4r2enYz0wJTjhqd8aSJMTiHIjPdQGGs5
bYvwt4KerNCbowb1ne/BQ4zNih7eS0XQbdSsOtpklxUxXifdR1ndExRtc3gyhj/aSLixOqWIiuzh
nhtBVm1cjGrLUUMdu/qdqfMrzgW96eJvwpoyVftSp+S2CYS3wcESxt0D4OfKrJ919SIVr3ZMIyCI
r5n+8LGfaMdq/loM5rK5TQg0u4w+N3lMgZfje0yOG/BAm33WbgAtWCzLamCf9ALA7q30KiwBOH/A
dVJSxhHI0RxGhXOY16CB1daZ0PPvrHCHpsIoAiLIgDIvTfxRDY/uJ9FCSXftSU8jiqOpjrGzRf6a
cnmUzUsqggSWlP7J/IzCrByDRavXbAyBIOVStWeMVes0NVlGdt342/PWUHnM8pli5/NaN6jUtyJB
2+PwzbVy3UQK5nxndkwm57YCPMvINPm0CPYGfrEdRkXFOcXnkivh3U8OcC32cMotPpcOqSVP7MIW
PtF566HeGFGH0Y5j8xMxztLYTQCpbNKu/S6Zj1S1s+nuypAZj91Tqv6EKHtaglXTvt+Mk79NaxKo
8mHFF4YGkFAbb1zXuf3ceOP7DEBWJRn3AOZWpDxDB3A9QEMWxOxbmoueWFBZZz063eIrt8XOy2p6
STIM6n0QTdlaNMUB1w0kaA2zRIVbZldnP5druycs/jxWfxPoXPQDZEwFCEfQ89ywkO3I7KY/jJuM
d07Uu8zR9qnvkk4955jt+42MwluLeMk0UM5xkRsEBE59s8vx3eqZgElmXoWprmId+L5ZDT2JAY3z
Zgr7J8zNh0SdpI0tJsblTzxKYtDxLIMZ0zP0KWhuMq67jPuxR53vH0yA/coGgIicTWcXMCOwcOE6
5vwjXB31eXp23fEAS7gpCmNbpP1VJfdQ/0Bz9ZiAtKSI4MekYmRpyY/Tzw6gtZHtxUgZnQB7L680
bK9TD04sXFXhSMr2hFT9Qw+30XzQlj4mc4JfuES0ORTCC6IW+oSgzhCS8Ic1MG1zamnYuPicOzQj
RfqnTgOG7gU24KJCCjtpNzpbyZme0dvNx4ZPU++iykzSra5hK3GSPzJPt1Z1jPTvmeHRdx3uG5J3
yFlzlrwuGuYqIjHwa9JgQBIjkQHuz5BUr16Wb5LU3jP4BCZpaGK8m40RzMBm2oiKMOKKYOeh7c4C
ZSLTcldZqGp0WKVMxC92Mn5jF93NBLH4OrCjX2dr8kxHNo6OHQYtlW9eK8u7elP13nrtYSJeqOj1
cxvN68HFI1+cSEanLUjQ8xVvfOwH6UhpeLTDDLxRVb6ayH6iz4IbrLi0Iv2Z4JASeu27Ud+W7Kaa
cbWrbBOHp5risOqaG0jaFQn/Q/EoZU+koSSk4Ut6/WqOPy26KlJKkFM0/9i5t3Wh8BHM+5xtxCfz
ZvApmk2XoVXfiWqmlMjfTsga0lQcs7Fh8ckwzRqnlGineKn0sjDp4A+jQRGPhgw6tHk+ef6FLrCZ
0cYOvCMGNrPMSP7ksg8EIRJa3j1SnddKZJmtforncD+U3c22P9QAgR7NP9RD3aeUhhIiGkxcnR3N
Ya1BLt8Ig9tNz2VdriT5gh7Vu1ZPqpn9Nrl4EqRh/pEowusae0RDumQBdwUAWeBZ0Iynzr+FtIW6
t4KniWh92xfRMZPFs5PSnMGiWxCjZGRyTUvkyhzvlAHR2T5XVUCZr+fBIbj+Rnm0f4bMXhX3fHJR
BKRpuUuUU7WL6EGHYbGao6KCk6PMYttLLZAChAGYvQHO4FZS2I0RqVQEG4TLtk30na7DnQLVVN6H
VYdPMqfAq6IfFRfPZHQbq4fvcYZLuOjQyTbwffhN3E5DpL/ZVN96oEVp+KXV1zJ7c/tmY4blITGs
tWh5p6smMO06qNnDpCXutIy+mD5s1sj5FblfTswWXTLDR5Qvg2uPHLopunU5LEl/dADo8TbT5NkS
kCAJa3Fay7dKtw7LAupkZ2HecELy2ndbi+4TL8TRqe7x3K1j0FsLSGmIEcCfyKLZ91Q0IB0EBQ27
nUDi7kqH2pZ4DJwS6C+t1gPjadfTl2S+ejG/59j2LaW+dalsIcx5T+TMDnk2EAYgdYmpQNXiaSzF
h24BMaB82U7dsMskZwauAg1BeVN/mkoeKo47l9kAgJ7ZNNq5Ul9PhX2LlpAeQlJlEm+8mOAvo+WB
jjv8y8y6NHCW8BF0RRQ+yVZjo/g9BWOR7p2eSkX+W3mmg3XDyzkOCENHqKVCPkFmfizvc+oiEXNf
DMfdORqns+tP/IGBEDMAvanH3k3ZUFk9j3aIDEZDYMxXEBKwJeXdyvSPaAxfCXpZxU28943oafbY
4uc6wufXPrZ2f8ogJjxor6jOz03lnAwOljZmmqD/IOapKhmdKXiiwjDBXDifDdG9SNBErDJbk+wW
PZRbUxqPfRluWzoPrNbcJ7Ts1LM8DhWcpmRaaON75iVMQN8hWW2jJDnaac5Ugl9Ct1nksjedRhYt
oSuDxCy7v/u4gdDb7WwDYs+LNhWk3ETfoW1ZlKs8JZgOy1ydFY0OjiNf4yI+NU5LQcW4BTGDdqLe
s4eJ1DCNpPMp567M+13TcQ3GV6FqcmhIecVUbqvtDIGrGj5fYxd4eKXCUW3dQa65uZ6oKtlaXXei
XSqYins0S+D4nJEl3+smugqfFkMIjwImxknUhT9+6qz0ZnjmpSectvRtznnK46h9a2eqXosU+DI6
uMWlobJAOuGmqMjNnVv2RAvtpTXCGnRxsrdS9w+xO2eqhjrIqO5mGT0tldrVqkFKKMD5MG0ODlUU
YH4WJlkz459AuJAfVDGuQjV8Vx2tF5pFM0Mpit8+pdRnznogdwuFg+dVm9JFS+wWVvwjyqE6ABMa
B1y82oueKuO5dZcrjLYwm6ihsyuAw0pknqZ7Fpo2U0YKj6nF6qsQKGRYySvx3eqL11O337I0e4z1
Bn2uT3i9qUEhjj3rXYlnMaPGZ1UVAtdu39w9x1uyVQcAP8YJv/r2S4WwdPAlSZf6rxtqOuUmGd4v
BXWlUeC21WTqHjrooKwc6IkfQF+dGckLAeneEotGCYod/rGn+rv1HLrPtSfKEbeN7A8oNx3yrLz3
JEkvgHUr2eHideN7lBlbCQXeOtrNw379ELpGimIouaqqheDBn+jS/TaKrRu+dV0VhMVfUcPet2sd
M7qIovWgNURK+7x3hC4gBrBrBgeVnEd3xgYgP5fXV00kI5W06yLlqbHmTgnimcKn2fuHqo91PjU7
X93Mqn4y0v65rb+ke0uNiT0CdQNOQdeJX2b+/WrpDvYOdk21GuCK82uYOx3pqS93lv2Zk9YzlP3N
RDtr2LfWUIytgZx+Y3rhMZUHXbU1qYhkPJT1qm+Z/OaZIBamz6c0bnZtMQQTTmYmO/WLtByw5Wv0
4pfcOFvWIdcRUDKjlSgkZ9Ed5wEqOEsCcnSfc//F97HaxkGESUR5LgrG97pBANy8ls1zOBDc+qFJ
CzcFCunsmJmL3qp8qHTa1zHrF6vZ0ofNEmtZoClD/OxTj1K9mDYtoy7iDAvWsL4OBmHRrnXuHAwJ
Xfs+TUdC+VDtZ1vLKDYx379mP4a0d6JFfjD0uwHFOLUN5CSCBjoTgtC3D4vwxl5giyY9Y1HChvOu
9BhMCiUrmpq+pFgElnV0QTh96ESImcLg2YX0tE4vDqMTImI8cJCQ8HTb1vlA9rmeBl5z9elGG0XA
sPPl1UfbTFbUvT5Q5IC45I3oSqgMuqwZqFhyw5Bi585987n/qiE+KcDKnpxBpKn8Oufa4ODybMSu
nF+icV6Dv+ymAhYlDG89PZwuh3WeaQQ70PHVa4gzIzKOi9McO4cY20kzIIri+FKz9pizFxiYn4ej
xhAszZdM+wit92Hx3DzHswnIC8BBfx8tiwPx7z329+W0NpjIBGBfV3+psfho0DsYSE305p6W8g5G
fYzaLlhCaBa1KJqm3nmZ7DHosCyR6/PVpdPv5Hd4r8Se3SjgL3kK0TNvctWAhlXhuxqcPykX/UMv
ut+RpczNdK7DgrJIvUH37YjxnYKwML50vTkjuMHki7KJHKGzz/om+/zRRGrcNNqh8jp6fPGhot94
0CQad0xtGHUfFhlnkVOCSVJvab1oYA2Tv+S65JtxqM9dUV7yoT0l4bDqmdiVdtcIca5TGLqnUf/J
OJqH4SfFBp7Pbxbgfe+e7dR+7ujybE0NvB9880FaMZtSem4J/TVaCVT0bSIaGkfGOUdSiVg3+Y3K
n4fCw5Q9THsdOw4fvTUz1sZlchmY53vgmwSUUpXTgdiFjR+Z3K4ofmifBeV04ieXcj0a5l4KIaAl
gWw9esocYgp6wtNoyD41Jeg4E5ICRSAdymr6A5qjQzT4iKYKur5QH/ABjcfkKCz9gziijwiaesDT
YMoqcB33WHvxdkRw70oyU5JoGzLZ1qXzrKHaKhPJp2Y3srmUub6Ncn2vgxuUJrhelY5kDkXAtdoN
x/DH5IBVmjN0FkJVzhZ7/ijd5L306+ew4Vuqnf6tdrlCIA8kJJt3Q7F6ocKQzYMe2E1o18m2ZQVd
NsgLKYaYv/30e5rzjz40mczm2+TTdTk7NB23ablSaS/OxGPolzFvrk7nvc2auIxuHe16wn2CNh3v
GAcWoc2GruOfqGhBlWegRI0ZNyP1nYIuSATSfh4Najm2Rg1oJKbqT9r73cPQsJsbc3rV/ek9H63r
5CwJAI3YamSr9nkaCM2cLtWUP4UdFlMp/Lfe0P0nt3BerTT/ThPQDjI+WshiGHxBIuPKGF9LAG2O
N2PCagKs3v9J0unStdiyuszdIYnEyysPoYUbDuU7Ed3w+UtB7atZ2icDsqnTwest3nh1LPlmEEzn
zXC1tGkVwY0BpOp2vDKgLdpuh9GauJeZw03LABHKld+X97YrLlH2NYKbdio5TD4rlPGcJ1TO5GO4
jT1sAJAhNXWjtLkSoDvlaJnsbWOBBS7qXB3VUUdXo0JVraNE9uHcfDPaV1Ua1Ga8NSr/2Db6tQAC
q+T4EfrFpvW/0oGEr7DDWFrumwImHchJmBN/BTML/9xMJDqN4e/cqO9Y36o5Py9lAAMrmqipzHlU
vHeY+grcYh0gVX7LB4J1NVQ+DeHcQ/sXlXGdcSLn6Xp0m01MxfugoeHVxkcjx1ovQ+3kWf5pbok8
NFDzZQz+yWZIwrcUgTSp9qsRw4LLS9IVS/CExy6jHyVG2gIpgfI8PE1yleH3j+OS9T86DvrjkiI/
khkOANvyNJYALgduCJXhxP2RyyboOY9zOqw6IJ8EiCen+cSG8S/0lBcbMp6sp1bc8hJk0vgp9WwN
Wb618u/a7rdl2H02/gdBBpu+O2ewPdNCv4Rvs0NoAThlDr9DNSYNxUg2xHOVRAdS9JdSCKzK8jF1
qYcE0SaslVESgZ+t71vuvT5m3pAdQ9Z3jmKjnKt1J4mgjnnalX4Gvq+HcDcsOdF4Mk0iIruEs9bn
5qj8lSY2MfqehJfMMOynEZrJ0ASXSrqupnBf5PoBWODq6d5jk6JTxxuVkrWbN/Y+RXhXEZMzM2R3
CFnbCBIqHx8hNBFF8pXJ7tHWqUJ1QWb9Hx9UtBB8MvmwJpq27brkKcE0nJYfIxfvZB4tLoZIh9EW
qMbjCdcrCbg1ALDdBSq/RdVVo1tFTt1DTbOFjhzJ692DNL21p8IdJeTQwGSjqOMEHpSQTj0pwmc8
i+EGWC0jhc7Otz7jPdPwaei9o9v9GtOPZHcpR+5Sstn1aJ3T9uTJiDsb5qGgQlVLTrqAPabzKWqM
A06cdzNmwLNc5hX2kaUjyvSvTQzfEbm4gGvIGm+edJx92n5q6j05mK38DIkBK63hpeX107v2JaIT
oubPO+alJMYozODD2+FdLn8dBroEB4dLa1oys29ExuPk649Rgc6zr1ZL0aPnd8HgwzTYBHuGxs4g
ustDKRIV4VrgC3Y154HCr02lpbsQx4ADFO8bYzD0YJHwmySHbxQaByscXxrPJyqB3pr63Y2+CNyB
m3hLMZDT9zenEM4Ipxp+mOayeuEEI/2W+TZaeeTbtSNPitwJ2zMDFyS84ceCBYk3a8ZGEG5gfPnx
MpfLa2vWTOEgD1KtOpIW2noTDkSw6D8TAgSSnAPDrZj5SDAFjzCRW8wj3Y4uDCNcxxxfXciMurn4
tKxGtdpm83gY8cAQ3AQ420BMnHAT/oma9hSVA6YTQZZRtq89+YFBLlqZqIBnz2dliaHwRiB5mwWC
oPq3jHHW1qsdAURLTzpEnLESqHQkyMZENMKcEmNu4ZmJvF/N0n86Lb84Nn3Orn/Rx/hKT+4ridIr
gb7aNTG2W8arFhf3zOjXXUPhiMJEoX1XmFg7mD1Nh19srOlkIwkhoZb4zJgajB5leKI2tQSFiAB8
k4Q+X8JOMJF3LOYMLJgRyM4hMDWypitdocjx6doYKHrWF5W5c87Ukj3m17dY8LOxsdLCO4apEyRx
d0iVfrYX4ykhTiSeoxP03vN+wvf32RWoszQ3kMMuxF49Vr+999KMN7hblHEt1hxkyoTSxMYJRDBa
VA+gqFW8DsvdSDEr+lkauKOkx4p798tyNeUNCztg+aPu+8DxElyOJm/JZcwikRm0QMRv/Fvd8Mci
K92LSQhFfGPcDU9D98N+iQRO9htcC8geT1RnwLl+kh6xrk1UxWW6SfL4PGLSn5K3cqiRHjBLe5Qh
SWAg9MYWr6hPEP6r9J7dnsMQOSFimhrdlA/OS3kN7pd4RXHVDnFwBbYZe1whR508Ao4XBgl60gLH
ghJ13rPsq3UuFk8QVVTUXUM+hDUhFYwl6luO1IgsBSv6K57V61x/F6jQbcqMHQ0fbLpVZGcRpL7k
l281PiXeJs2vscdnE9mR7klqdeInM/8CSBHZXo+YqMvsqLGaKXKMpadQ3B1MrKL6T0ybBT8csUQu
pLyfwEuzgC528+M4aisW0MAybjZFzoO8UuApw59iuONemVnpDeuy9F7Ob7SVptQj5HfDBbWgBq67
Oc1bTZpXfLXHK9aLob1S7tRpmGeb1wo9q8WVje6Bm25gG81/qZmBxY69nVugyAGDAopW1S2Xb8mA
jhW4BkWHZX/NRAKrXe+ewJeqIgkImVrCh4z5rJsW+favRNFFD0OG5nqgcHipIefQ0bnJcAlUyPGa
9pE07JVemPx1GN+jGyXgWnQ1w0tMlkn7x8aHnr/aHFqDQz9q/yrcteD5KDZQ3MqrnL0htSheolKA
OUQQa49I1HduOSZNCwErHNN60p7wvOxSxiJDJduGv011aCnuHJe7PP2IGhhCcgiq4Z1xzkkwKTDG
9xenWgmIkLa/ptOnpb5DtR8EEu6dil99ibK42+SIi3N1pZ78QWr7JDxneOnHc8oZOO2oyV7O42hP
jtPs3yx5TeOjGL/IqBDqKvz3kg9kdfI4fHPtmpFdqT96YG8+IefxXkeWEUFqkiSVrccZKGFivak+
494/Ocj9EvRuAnjD07Y6umys9ZBDx44JP042jvNclyhTucpmiPd2EVhpDwUqSpsFW+1rGnaJdcng
zhXDb3nRFblDJMk4qAHfOt9AjIirbSZYrrq60Q82pwaBM5udgSSNY0tna8ZPylt00JYjHDVk92IM
1xBrKZ4iosrA3MnP2cPZkFEzrmX6TmkKmhl3/rbGM73CM+IuswJtERRKbcJE3+g9gA+YDpVRizae
VCWFaNUlM1bf9azX3mjtldrZ5pttnFT1kmUXC0tekrMObFT+g+Dej9/y8alqLpHnkdVxEIpRlxGf
xMP52nufE+nWLkOKuc/rQyHKjTYdSgRv/oerlpRRUskGiI5A9X/74RfFF+bDdO+hqMsxbPKo0Ecu
YofswTSTF9HSfFq3r0NjBY50T1NC2sooDotkhPehzOePxrEfC5ImYJ7fG2FTXWN+LqH/lpYelbeE
p3RPU0xmUMjH55rzwByEEiaWcuLBEPND+GL7Wmmaxqf+VItorWKO8Q8lcb70jIDPM9BghDiu6Z4z
0LeZsD2qyh/K9DgXy5zyLPwRB+fTlN40Juel4shgwZeUIUN3i/nVAvEbJPGqRhCN4z6OThqsUDF/
dNWfwcBIlLyUGA7T5i6Hr1bbx/Bhdg35Zy9pL4/z8KF5WCAMUh2qs8ksRm4pmuYp0N123Zanofxb
IPDxZ4ey23c/q1nt34f5QZnVpSx4H22sz94Txh8XJlpPiVM4FVzOcqbphUoSnpdy3vJiP0k8yPk+
mW6d+HB67Tmh+SVH3dBbn8XM7c7HLTUjSsUAvFLimw6U5RbWjzPeBY1YoGNER6VIs09F9xVF/HDx
a8VDezYdEsi0cz/B/OwEvdFVTEDrUxwZqLdAg71HiYA1pai4KD8ik+skNlkDWK9oGHF1EAi7e6mt
KrAgeU26yDqkEbE6igVTzrjQv5fqlAJ0QFYUYNGsFt4977NJtnH6IkhSLsGcdftao/QteBLAZeso
Rc0C0qEd8USzaLKfoVhy/Veh0lUpDj38Yr5s4Iw1FnnpVp3jr+g/YCfXLX7WhJ9lWforZT0LxC45
1iHy4g9mijwRU4Kb/TR5tZd1eCK2/JCaF0371cWlhVB02E6McgOy4YYRv+LjUzoUKE/HJe0Y5l5X
A5pCTnu11ef32t+EVRQ07tPUoYnpNt60zwRqpmRjNCkK/tfI/xjbep1XnOF8p5RNrsxp2CaOv5FL
Cl2BPtbs7olwV0bMaTiOK0efwEcZWog4aDlJG4TQmZOvnfix8vrjwPRORtR2TphdLCpdqxImjUAM
ZqyplA9G9UKi1DHqtsLjqTdIx33s1ziwQKv8TBGIJfYkMB0nIvI02QVwK5y1i4wbtQQ+UVC09ImC
rZWKvwyDLAkfAMhbSaxNvvYcYa+0zfo8gR9V/XNFKh7gotDw39pOQOBkQe1Ugn6tiv0gxcGlweTW
KI/H+QhLsO69ZruMPTnc6MyRbaH8NyBJnMU6QxeQ/cvQR2BTjUczewnpEswIqEmSg6o5w015kn22
EYZ28IQTWLTwWUu+U22sm7nfYXaFz5tJv0YRlqKQ781N22hnEpmCGlmB7MN1SEtsg06TwifDiNHw
ImTq9ZPefRQgBXryGht7LUPRkHHMAKa09p8R653V1hSwnkuXH5jYzzUhUrDdxpwEJbbNkb9pdJMt
rO6xp4d8VObfuh4fCbVGR8ioHE/PufIIasGSRqL+Mcq0wBXVqiVSMBofM14tK9L2TEaHmAgRjqtd
aHgHKzyRabtT0R4zLYyAQVZit7I09WyO+qYr/FXDg6tztjQ9SssgdNytEzLP+X/MdPqZE3AsFDlZ
CbsXC5ckpRl9UFyE2pWcUwgV4ZhIe8OQUS6izTEZrCRwk94/1gYZlVmltIOfRs09Y/M7NqUXXgZX
FNc+LRNKC6zwjbi14Y9e1i5xo7qLnVnyKa70xFhZpA0+5nOcMXFZPBif+k3OwhImJVOgAUraJG4W
1abJ1F+Dk/NWDDjvO30+Eyb013Nnok49az+kvOnaQAFlIhe+Pkni9MHQNEqfYs13LtjG0MXZsQXh
q+HfYrBmqMgbZSO1Ra3TzSjOk7gZEScP4c0r9Hzb9UuyVZEknBJjU55dQ8TQbDJc9dSPIuQP44Pq
aqLtydrdOjq3qI+DYSPymAy8ZElfNou22VSmGT3qQK8PYVxr4dpJZ38t3cjaWngQ7/SSFAhQJhsM
Zkrqa6x5m7LOLpVRk8hN1AcW1bp6IjP8aFAG5Uu0RJGDISP9dROOtU3rdc6qys3hj5d3ZKVqIlIX
r6oGG2FA1u5EDK+FvBqHdRWpiOwZFgaiOWfUBrYIbYT6IsJbr+UkOnWtuk6+mrZYG/Nr3fb9scQ2
+6jlxsKxVVz5SVvrF2YnjBNkdwRaV8zIYUp5aOosPhuOIgcB33CxMSU/qyLxojWRQ9VLXQiekd2g
ES5C+5nvmDi9lMgmbGE0vK9oCxifwmlaLsMSFSUuDjqt1FBCWyb97HyDqLrDg+tZYMgDWc4WKEGK
WgJMFkVk003xIdF0MlrLqIxuiQ34ymsBy/j/8sgqCu3Jpq/eca3ItZX34XbySvjW2NcvkeUi+lRW
fpVa50FltJXP0T/YZyE1jUBG0pEpMku4CvuwI9q089uOBBmPyH2EstJ9rwAW/YfWy5M9jyG66WHl
0QfqZvgrXI8Z3tdbt9so3deGIPJzMFGyip2TJU28S0ORbhuKd55SEN//0ppj/ltjikUjgm+AQ7im
zv/+0YhgGXj50pmKDGsKPwqXF7NN2r+q7/cRpdh+1mxcgWYFS2Xb5Zu8lcTmYH1CTUJu7NlldtBb
5miapbupeiG+8m1C7vafuzX+vdHC0hF3LQ0TjmkJ8x9fY16Es1sOxNaHHWhEOPoYzDil6AZHQEmM
zH8rtFj60/+lu8TWsX8KX+i0tRvCWL6e/1MbEs55NHscQbwIJLQliri70k+2UeHsRsV7m/TWvg7z
r8owPqOp0YNSM6+t3R0tnQbV//y9G9b/74sRhmHoriOEYf+jV6TQlZtjzaRhOO4Xjw8O7E05Yxgo
SKTmo0q8FX2S6SY3l2bnYsDzZmuUxMg4Dyx3QaXL3ls5Rhn9lx/Tvz0VzmPd8VwubxIGTP8fT8VA
XaB3LpVTeUncIiQy+THdNc0ivJyoXP5LL5ex1Df946H8y39u+f3/81DEUkuWxqCtZK57BCYVI1Fq
nFgYpGBu62cOMczZ4zWlYk8IjwPWslAxF5AK//mJIFD71y+FGBrdMl174U14Q1zzH91KJRGGfd3r
4brXkMfN7HRgxv2SJ6v1e1XGOzLP0Z8+T8YjRrCt6qA9mVQIM6HnCR/SdyIzkn7xjxXMYN05BUQV
8EaG9oeMYzQ3e6951IHvUnxYlfSDvpxXFSw19qcxA1+5JCH1XvQUG3yfAsmkj46cYpsvu2/ehKLr
ksWHbHWO1F/bfTXUqbHOY/JDnEngtYgGwhFCAqBEu9b2cban6aEaO6oXyI2RXDhJi/iUbIDiWBMh
LOXGUwQLvwumjAZDgDYxkIgngYsAQb/LlVliM2gGeprTa2gOHPk9tn9+mRV01eG0oZiB+CO+TiqZ
ClbFwgs8CoAQGQJOGPB8kTrRGEMzRqVpRxfhQd6mJ4twx3LmBhnohIt/UjQkHL/10th7SL1NRG55
+qxr50m+x4RPzzZT1zKssgJnId2b1WNGfEvfHBsmFwmC5Qp/6/pwHMb3pH0sMQoUKIBnazeu5LXV
fbtQ50DMQYZluGeBW0ycsTlsZYYUFzHfgHkRBIuW0r9za15J2ntSPgtJg9Vw3IW9syJBH/ewPOag
igxnazEsQZVEp7evrvFZd3+rwdkMDu+L+VKAt2Lmx8n52nKzz6VN4fSH4OUh04s43xobuAl8/ex4
cZC3L3glV7K9lP6r52+y+ikx/kp/RqNx9pClykMPWdQh4jDhpYdwPLfq0rq/GqFXQkdkvIsRtep1
4PqfqvjNTQXAaK0jBnHNMwKf5U3A9uYEhYfcVmRg+DVLehHhXvkSwtoOeKEwmq+HpWmArYw0x6AG
8WWl90FGTElEtoD6sNJn1aJ0YpxFXp1sB0aa8hnlCI10nzZZLwiJ1lQUnxefR/PZLAO1t52GQHNI
GiGUhEAt9kRcvKgDL8r9Rn49EuZDdl2o7XTLoIIV72lTbVoCrCmBXHO3AVuiCe63Tfbqzkhj0V+7
cQ0XxMThR/Qg0ejaz+TEqN9iQvlXFY+99aGaF20Wq3GyA0NPzo41HFr3bkdYJIrdEC1aOVp5oVQR
pZXVe0/1bweD4FTGKlIUeNnOgb6uAS0DtKZZdavWzc59bG7hpDaAzssG8F9ajCzjH0WU/3v8CLo6
fKJULM//5/GTTKa0LARCCHZKfFXlqjGQaD/XiqnOIM2rYLMe+XBPH1nvs3s/oV56mNDXk7mwchpt
k5CbgFQwlx2vJThdlybPemk8W5VoA7RlR68hA7L3/leFE65ER1+4+bdHeR/nJZDBxTG5VpKbGf9J
2BFDUmQn90Dj8Xqcnu2+fUhaHf0Km+MS9/BWq4LO14rMENqMdbKdXIu1jUoOMFIgaNHx78d8WKNG
fzatdpco/nBWVduO1cBeGtoF1TPidajHTYrxMTIDh8WahBroPCQcGPv/jPKnNchlE+8W9QPNLdLu
EVBrxinlbfvopUSXWriPfksRzzmGxytx6ULThhBhRNATfUNGCDCltrz5C5fuT/up/SU+b9dKnFv1
fHLt+pZ7fNmq+W7y5JwXoJgkplpjg9oSxka47R2MiPiTL8tGXlfax6mVp1Rw+JeE6ZeSt8d9SckW
ylR21dP8YaDOt53I8oiMIJ5MdIm4pjp2w7S8p4to1O8PYdmxdPbE1WErJe/YLL3tTCT9ogAyO++1
6Y17MWT7DtjEFS0VVCwlA9Oyc62clpDWZG3m727lUbQBqFl+KkXQh/fumH9DL+Rd3vukVCYFs/G4
1covu30jCevYT3hzmDAcFNmKjF8nhdWCoFBt/NToNCUPNdADzR6xSUTJNe+m/Wih5e02A9UrZK82
RBQLAgeIjS+4X0p1pDBvZUQfdN88EIS5zQwbImNJsaWrB9wgS282I7usYJdQI/wPYeex3DiybdEv
QgQSHlPRgp4UKVGaIEQZeO/x9W+h3qS7bkfVoLojShWiAZB58py917backucH+2lDkpUs2Iw1MsD
qtU1fSKLf9BpE8EqnAfmUYazVJu/aD0WmPS6NqBmOpnx3REtPLLg16/m8BBcXLm8hRCBh25D6PnC
FpicVj4zBQvMe5p85i0sbQ6zIzZwWNOLYviyKTIyfJDm+GECIpZIlIrpKQ36kfct6dsEOzC9MYxw
hNkM0c4ePuHmRsMql3nGMAC7GrY5phE23p1nFVi76p8xVM7ikIE0ZowuYVaNUyjDUGOiiIeoN232
lf8zEF+idlzxqyknu4hR9qwjToMc7mIDqvNJVAC7xVXVvgPpMFqXEW+8PSmQIYgwF6OxLVXbFPqE
59T0nqJyrgdvDXh6rKOVArn5SA0h95eAdrgGeTH/ybWfQRfHAMdj7RrHGnu8Jy16NDJD7IwS3Vkq
jlz+7EIW7SJ60AGdC+AKdpveA8i1I9VQCVIGgr86ddyLeWZX+Ozq6xiHKzMMyII/tYV6H6Rd5AKo
v+ZiJbkAE+udb771AzqEcmYYH/A0ZsnEHO4+iS5CXV4M2wKXoX3GLVJk59KIQUUvTX77iNIdIcTA
MgId7qkp9ZkRFihN0PCSsGC4mFLvsEebeFwOGh7O8TJmHtT/GE/D26CV8xqBPSJ1ThWonWp3JmX4
ftCGV8M07KjouegFvOJ+mVbP0vdgojVX5yJB1xo8RhSyPWMcYW156qabpQ7u9MZ9sm3Z14vzkB9C
ajxEr1pNv7PHtv6K5WPthuNZssddaGL0nZd1SnyBzU1NT3mwy1UCzMP/S+n6W/zd/+8cljDZO2xi
ydTfogGHUkJEVUyObyMVWyhMwJEkYsu1MpKdP1fJpvWfL0ZDUli2sDVF+61glwYrzKLRh4IU6g5Z
G8euVXdGP4+kl5xjI4VLqJ6VxgmpsSQN41lP30rNoQGxUzCLiVFtswFj4SrE2swsp6Iygewu1QXf
+6ukvMiKQzhSrQwg9Rw/gN6H2S0t6Ug+ZEEA5/CwIdWhOxFpsgIWgM8aBfUEyXGfSs/G1kZXgwVe
2qiJQ4qUre56VAqQv/T0kGE9Y15X8f+2dVpazSl1SJ3KS4/fBAIRufBDqg9aFTOuJfO3VOkzdE96
dZSEuVSDh4sOchLKREo6m5r75jR5b+RNPDg1JYiCIj41xJMuLye/TD41VujDTcr+YmJb6NDffW3J
50K12J9Y99r4UZLuJ/fpvC3tedachow9Lp7072dr2KltA6WcVib/KJ6caIz7Q8OkctkKGr8TLrn3
NyZT9g5ETFcxP5zE2i4ujycfiaKFdzXBYO86YlghHFX1C/2nmTY+m5wq/XSdeG95by8KmAvmscKZ
GXQ/BjL7jEJWdd+tJN9KIWnDvnYLNfOSoTDpDHXdqNamT/eoo3x1PGDUwgL7gA0BhFBlLmBv5TAk
s4ZEHe6LhqZZvFe6Zdafpd5c582LheDS03ssNWucikljLUzBpNl00DyWEK+tXAczQZy9Txk4YvGY
e8ZW0mmuMMWlwLfG+WBT3U7l8mRiAgaOgyFrbr9C7AyNp3sAUsIcDzV2rgRnv3iPKNxi85BJWxGt
G/9dY8pmZsTXWO/QlmeaLJxKNy9+esmHgfF6yrnUdfLqmOfljSsypavHnHXOnV1vKddLvnELum9t
nFxm+dCEUnNnf8eow7IIpYC/gD6H5Qn+jcyHpZfFttX0lwk9lr8KRn2jhjMFrrYV4QZi2Sbal1rb
voQKSrrhaJMaUPUSCTi3GiQZR3J1HSImyItNbqAH64il8igpmqyHUyNF+pMu8BX2XGPD3zaymNWV
5xggno0OnYyKJd6Pf+iuAK66xAbOFqq8EvUMEQ2ahBgkflNMR+N8wmmLA7kAYYA/NB4IhOh5XsIj
3grut6dEfaZok70fK1rqlJxqC9O0utjj28iYXtBrwvJnyXNZdlKs66r+pWpfsPMcA6uErjl4Y56Y
gTwFqGCEl1ELuHe7quYasdshzntIeV6j77Oa4S3UVRK5R2NbxcjSEcx2pROY6wCmoVwxBiXmiX4X
yMuVzbBHdllTXtvaR1PCE8NpPf0CRDfDe1YOC89dySh0/BBqWsah+9QDaNIpAFMytzR7oo0y8s+v
ffGcxO2sV96aBF5aw04k3GOJmSHFOqZzt+oIIpDGesjB9OhjlE8anAJXxWDRsA8iKVpW3QelTVsd
BcRxuvQJKCpcTVOyS1pdTRTsHAwzXKoCpYuEZx4kGCxi0z121WVCNwqO8ComaE9jSNMuuwZJfmDM
I11eKfmjtCJgJ4JJI1pGEsaAMNz85C2KTooNnyAyqaPqtY8lXy8x7OPIQREJoEhO8DerO4qvrrUg
jr2Z6ScTZzhTmPkiJvYeQMwC+19J+5aea9kBvd56SjRBLZmbf2g5zPh+SysRlUkwa2VEQP5NpUwh
fMVPELuvvPowMJDLTHSB8scgHoJiym72UQDSfyP685hinVC4ccUmluJ1mRRvhkaze9Qcv+/vbvEr
peEW9OUhFtdJlYioboEnk0E6/bKBiYiGMoGBn+JhqlFKJv4/lcKX1BYAWpZ5dNAj8SQLbly94/Gz
5hHcHD6OJx9Ug0FSefVRQ6PuNeNV2m0VGLjBiI186Utvg4e1OIuouGOyM76GcIteO+CZ09E1zHpv
WwDPJfKJBqqfroBmIuY2oIk4iUQOw0Eabzmqg0C7ADRxccRXxciRRXX8hpE81GywxWXhlEywB8Pf
xwoD5wDqak7Il/cW9vGaoqtqngCj0TaiuQ8Sc6kr3qbIlYUoUA0znNNuOYclP3Usckcqzkxptx/x
sXvx2uygCghADwfcuUhx8FAATylaaBkNzDgrQFz1mWAlDsAlaC7ddpezWfhFMA/YW8pbk8UKVSRH
ZdFxUuvBLoZHl0O3xIhG8T7btt4E5T2crLamTzF21aYRevxp+cpaQ44RQ+EKBVXvCI0LZUtEnUzP
kWf24lVrMMazzPh0k3ymK2dTh/TRlcu+ourT7FU6KJNoim1o5tl4oDJ2NUR8goGPAiBWNpcFdD7i
M5pLhYBQ5nCZ199FcfOxRxT+t+LZa2ssmfm9iYRwgqsk/0AL7oxTHd0R43RNAyGDZgT1KYoOkuuy
Dv8UmZeUrLPWJTPTERBDvG7DFuf6X32yaKtns7qSuswgfR9wvTRZPTd2TrLvJyhfsOTKnPsjDTcB
NMSSnkEcvbb02H2Y7QF3gIHVZCBpIi1e2/am8n2Pqo0jDV8dJE/vR7O2gfuDpSuJP3yUpyMi5Uaw
0YU3j5NVjbKbXcSkGRCZUF+ajkPWmcwpJISXLFOvfQymKoFPNBWZuPAzSWfz/RAQQKg7F7F7Ei1e
UxA1cX6ouCKKRePSg/c01Ro7P6PPEqCWCODxMCNt1cABq7ZG7P4kybFTTnZsEiA4PPWIxjtk5ba5
qHsAiAlOW85CoaZsZFjXBCBU1D+cirVebPxwmI3G1cbUOdm21IE2ISKXhZ4Q+CK9JnKD0bScDunc
EN0iyzcG/btI85kU908EMKO4x8KG2nC4NI28sKJdo3/aIQQqzv3Y1kT0QE5bVeTEZttxuBqU8VV9
kONw2WT1llGVM/gWegH8iCJwikh6uG3AWt19dFn7pYDwt5i2a18l8/gRO3/BLe2dSrEP2BD6wWGC
zAEkfbL8EkacaT26KF/QMViMX3+urX8NIP7RC/9Vx2uyzjTEEgxFxDTA+Ecv3Os9ESchLnbcuCbi
Ta1dlgOCfBd7zaOMA2lhW8j8yoZgSAXV1k5YZ1rPyVeShwLKYgjuQAJ5CGOdmZVvuou/vMH/6pCz
jtlkocvkbP/eojKCIPHom/IGkyFdIKHUZl4dRXy5pM/XIsLqSjC4OIpQ5oBWWJW6ENjNoML6iC+K
EHDvn9/Rf/XMNEM2WTpt4uB/H3MFXtuaVVC5cxxX8kFQNZ5kuTBe2rZHOtHZGoiwaGiHv3wR6jQK
+O1K6SozXtQEpqIQ//7vKxVLgai0hGyTvrTKZ8WHV9u6vbTLDBLqale3j25h1yWsxbxbBFIkzUY7
NHYt4QnniNBUcGR4DsyiNqlnWGz1rB+WUkhn0ZYtXERVOaxaTS3QR1Le+1GIOFOyumPqK4iRLK3a
Vl3LGu9HYMFqUwJUHxLqk0+TyWmJULoRn3CqFe852h8Sb4vvqjBgvfXTIGkYhoWSJ/Ff5nm/z3Km
+1fH3kbcscb3Qg/z399K1nCcoytmz4XvjpjiIRj5vvkwJL16DjXq27xPOTNVtbYKe7g/kQCdjKYn
eeqktrz9+daw/+saaUK3GYMqimnL00H2H08TngVLD73Kno9gSEdXfTKoSgqqUd0lZxi4tFE4utE9
pJjwWUt3SpdFtK83ozceeRTvogmWUdDAXG6WBcB/hIBrcsbp65zR0l0tOV1q7siO3Lzp/bNIsSWH
aD31ZaVMwTd0ezinkQ8547w8b/KC3ERvXqD8CJRhyUgUIxueHGIthBiBh0q0VPC1EKnIQg9Nqcqe
Icovzfq5BuUT4bgolHyhc/TJ4rNpz60uO7bxtWa0jOSZJxLvirgUzQlF40Z219UEzaTj6tvHHvF7
i8mb6jMkKSHE6BKfmnQrMnlBXFjbnQJMFH2WL3rJmht546juVmYCGYAdNMxw32SOb2yxo7BVNBml
mzLrZcp2rNRCoeXMBn6xsee2arvLmCP/+Ur+NpH8dVv980JOP//HhbTALkg6z9Mco7mGiN5UVgAO
DSxiUUrwDsC07i8Nlf9YVnQNVOM0DjR0VuR/v6LWF9rQBryiYsndPgVycNO7uNuqVgBYp8pprXmR
dvnzx5zux9/XFFZ90zIMHZPi74vrEEnZYHWxPR9EQw5oZjaXMKTykMO6+UsXx/rzS6m/9XAUywBl
V0X23AYOJiSyWsUo70c1/qjp2s49HXthGI4ff/6A/7k+aJYls32YqsrY+99fq0z2scVMl2y/VMHP
IgOoAUkeLvo8jReSRlKL1hXhtjV7agbil+d91UPzUG1c/XFb/225sv/3MiuoAAxh2jYTLP7z2/vB
bWdb9cTp7NllRUutKTF9hOsCdpyoC2kfNgkIUgweWV1/V0MJv9/btbGxMDiwua220DwGXA1nULOk
7dNqBwICJhEQirsmBKDVdswnUw/IaE0emIe5N4H0BSVnBIOQfApcUaPeQLf4NAyoFK4OatWb4pja
T2MUM1IAYaZkK8Ov5nZSLjs5A4SAtY7BlcAmKqlXsO2sKORi8MZZ/quGAw7ObiCUDiW13SlMkrG7
GQWBS9cIeyrZfKtWUNxx8EFLFZZ3LEPw55F/gA6VE6zqPrZnho0V0MfUJkJM2bflhLB/lac6T3HX
PtG8fXI32cm0viLGCSPshKDTwU9C/c+ZEYefWq4z3qRCI85OgiFjwAlT+1Ng+ww2h6WYzg02ijmd
7B/MVVg0gbqEsN1oCFatu7I0aRlY0qJxv9UpjxNKUtLx+hbWiR4oEAFesst2G0rzniFBXr5rfs+C
6c8Dt3ekcasztFVIumrrowJeYyHDiNFcE5MNKvWStjGBcSAhETfrmTWzQ99dllGxDl2OK6q68AA3
9EHyJeP5UsydzMBVHsuXLJQxFCETsHCpTuQtPJUgT4KF6IBXDTXN7To5p0V/VMTAJYom8mOCcpb8
j+vIZDn4SFt7rXOqtrVkV8n+kowSwsw6PqZ5SmTruY7rjxjlbJEG87INF8h5/Qb/C9dYwa1XJ81B
rg91Vzu2wcokzVuf5yS9I4KbKw0mzYQYIL4q1VKW4SDmMdYGXJoYmqEvknVariVuwUjjMuVwrCaF
K6C0vzzt09P87/Vserooy9iCTR3F4L+fLh9wuBy7XBwrlJAQKEO98NAaLvxIxfM0YDHMg0q7m1IR
/MS9H17DsMRHo1R5tUa3PbkXalHu//yufpPdsJfwpmzVMExT15AC/b6yD7oX5Vomzb3A6jAh1BJM
1bx7//OriEkk8z+f/R8vMy3A/9iysIuNFIY5F8ZA0w5rNUVSUkpJE616TfiXUjayszmo7s6QJQsW
E5MaOYm9h20Gyl8EPf+7rygqGjBdtU1ZkQ3zt1V36HQ9a1qug4CgwZkSKxGxTRVttbqUX//8wRVd
+Y9vmI3TVvgRr6ibkzLtHx8dY9eQoJFz5/Kkxw7G5ejf4hJCIk8zbUMpYvzVOBphc3hri6em2uWK
/sYxZ2OwaCYDTAbXqQGhkOughHD0kE56iTPlYHppv84tYhMhiBkRMDs4Mxk8SNfHYDUy6gfuLj9Z
AX7tbFcHJ1KMngQWqBwqvEcfSmQLXwMNGShbY4I4MkwH/jJozxmq+spnogkTumA6wBNPg+RbSPuu
sleknNHZsYGYwCSicxIhkJQ1OrIu5ATsY+qkOUeUw+hZU+6+T9AjGAXb+IloP9YxBpZWvhUu0yam
1XbM/upeMob1narOanlVFOWmostZyP7cyNAWZBMvDurtzo1vBqoVeAQzU2xdJoAD1mqJDcZL6egA
Rg3Bl4bYZeg1eWhoFBAzWs9x8D75xRV9Bx91VxB/quLXiCczbw5/9MYBTqbVG9Ow9geBWjTlqAx1
IyAjb44+W8gbgSdRyGLZMviFwgOdt5rFZNiXqbxIK8tRMbmECN5zfyPruyD7tuhTJ2DVPPruJWDs
fpd7HyK+CRiatfHRRTWejFc42kW3j42CS6vSe2auot4M0gUKo9v14tLXP7l6s8KOxmwEQFyscio+
fZil6F+08HMCTUdMt22cA2aKRY+xRIXQRDUw50xBjUcrAURLHopFOFmDDksN8MXh3vA8OBfdPWV8
rUtLFQyW29N0NhkqasvU6teAGIBPfwzAKPRHS6LmgMqiUQ5pwgYi05abOsPLkO+1EBffuwf2vpaR
LRVYFzH50ZoFvPkzJieVy2oN0Aj7zyI9R6U/pYXBpHpXTBXKgUI86RLtBO1KgOOonb5i/zv1PrSO
Oyxi/1zpukO/0Qgr9gR8vkRZyHxkCzVq3X8M1s3tTwXdvLLFOziwhGN203kH9GDm0nCk7Q9qkQIj
/VZw3LgTp/JRy6+xsUFHnBvnoD3qcDUiY4Y1gFxEVIdPiVuwDTwCBCPDp0BbnD5X4q1n2/BNoBkf
qnGzma0kyDvYg0Z4jWEN9zdfMIWTQriAjFVIdYH0tjXzo0yjCu4NTAsBhnbVZIuwfTHpu1vPMfZT
3JUWvWkt2CfVe5nfsPeVBr8Ob8bks6n0nAQgqnv66laCIZ18juxnKNaKfiBiS8ZlHwxOz5NelQ+3
YxQCY+jH9w6ZzxgDJRwovhC7vXdKyhdJR/YUqpCs8VNPrTOulkaXMb4Po8z6TzoyMW8Rw3NL7/lr
btxllX3gMAuttUoJCpvdJIpHiV0mnPQw7F2GFi3U92b8PLBtxzhuuu61yTLCPY94V+dG086yrl20
6rZKlhHrlO27nAtB7REeEh+UptiMxcXCO9bZ+5wCouiTZY4f2LjjLknZDwqetFTf0MEHpnsNgLu4
WPWQeQxaCh/voSnvPgpyJcOCz/BgSmVFSFXWg9MpWyXYV2Cu25ijGAQw5u5xgmquXBfqI0N54ErG
TMlBkaYwaxSsUdOQ8rmSF7L+0NSDObmFwwVz+hi0RK2feJqe5IyUoZyGvfRKrKXO3ow/Sa/eZSyB
pv9S0UzFx0XfYjU0PxHzOn+K/WBhdBMSWN7CamQFgf/sPkX1j8t90xB6nY8vHgLCyace7Wtvp5JH
FGOUU1OSrFYkpMjWweR3ZFjIpQ/ZcFTGAuVrYuI0OtqEwtd4GvEA0y8+FdZdZRpA8elJxGBLDc3S
9snFsa5KgmvpBELbBNUpwhjXokJvKnurI5S3xdJUCAbmcUUA0hE3Kb214Y9KIGaB+A73et4/9/0B
SgfoOKYH5txoT/ARIOCx7MIQhrs5E+D3qwzLAoxGRKObvMWyFODSYsalleOybmunlXFBk/HVBxpy
gkUFRz9oLgq2r1DehvEDceUCn8+3xuCt9c9j1x1GGZ40aY7N5EXECKtNNGzZWof2o8IrQ3VIFxrx
JINiW7oJQ7k1CJt8KlCTAY5r3rnjFX+YoeWZ9dq1BHJdMhjyJaxILTcxz8wofsjE3Jcq9LOe+XfB
M5fre7mGSKugn8KuLPxoq44YJgQnnQI7b0SQJKaSoIyvok/WnV5tSDrO+O1UNU9cBrml3Y3VzVNe
KtoiJqompd43k97nA2A3HjQtpW7PoENPMRdPmkEYj7cZ6BFmBOPZ/JwLyVuD0TYfbZM/dD+Y0kur
MXmYLXNT8i8rbmrcrqz1avej9jtP/wx6MrXOwuVM4FgIPXSf5HNlpcJr09jhMWVmpcBAiboVzbWX
7GSOGeiMtMTpqmCmoT7q63BhS59pfRc1IAXwVJyTWorusP2Re5UMKdwx7EIIZGIEa8bDzhiTnaSp
MBiIRGLkZLFXDtKXJFaNgt/7ElXkYAX4hs+EQY/j2shfInHUeWJVAzXiVprKouLay68mmsrWO+gD
4r14PLrel8tmr+oVsCOkd251UkkKlIg6aYE9yXTUREP2AKuFAr+bpT7qZMcbL57GPoZ+uXmtjWph
0OzHY81gWD0N6nDr4FbL74N3rUjgyY36ZDIEyZVx44XvIs8d9nQ0f6ALbQEwsW1+fMHKZZX4PHMt
2iputG8zznNu2nyHkHfqXJ3rqTYvbMBR7VUS7qlJOMOkCJJg2mM3BcnboLTRYZCEwCq7VSmfBhBv
MeNv8BcgGJOTVqG73ISsG0WAmloCu4HDE62M+4HhDnrDDzHlJTNS461GVG0FDOdIPmeURiCHvehw
dkbMtl/J72STX/n4MVl2Ne/Nzs9gd5adAnEaVobPLMaPWTTcj05iMKdBFa2CTe3d4gwGA8sKh0En
EVczLSHPZbMQrkuZMuAqgby30jrP8Iuyh0UV9V/0GpgHnXlyDQgmN9eR4qBZdN17rz3UeF9mHIo7
NiQxiSMWPlV4NAkcwVel4qq32Iw5hAEEX+NZQvQ5D+K7GDaa/5jofcA4t4M61/SWUMq1Kt07RPA+
52xBszfKKAc1GCjposa2kVPr4sPaIAFukZZrQ4Fpj9AexFAokUdvHuJDAnllUvaSyYz+rqVGDcaF
Hm9tzsnDgCeeEVKCoNDoiQhHtu0RW4AeZSjmYcuaIp0067Nj8B3gsFFQfPQLWrw4jjLUhui3Wrx5
b17wFkg/EpPWMHkd7GNanPT62y1vgXdqpieK/VBUTKjQIpCuB1vts7Wdyj6oI2pOfIJmNk/RLlvQ
AeV+FwY/zGUK4WTFzu0LnihnYGHXySMHfxdQ/qB3lth2Qh/ftOOG7qLFjho1+geuMKLqv1Wc0PjF
1ZWrpGviueAgY/zuvbU6fKPq3o51eg49EN8i7F5E1iHXZ7SGwgkhHCofNsGFV64BJTJzHoFofY35
2og6Z/DqncJeOYlcKoyN0eSjUaIdiTtlgkYG2Yb/1cS3JL4yQXTzKYvwFPTo9fUX+m/btIhfIuoM
ewIOtTjgjVdveA6LW1o++/U5it4HJSOueVzEMkWv7i7RyY74Wpm7QT6mMcAoVMjvyTCuGHJRSCuL
ZkLiK/yu7CNPIAvG8iJnwaGPTMgBqGAa8oGU5cgkJwt5cEdbjKwe7EAHmhLSRImTVm/Ar2L8Cvxu
J+JqG1eO3K7hWKr22e2InxkdQVh5OVgHg+pM9jHhx9Ux8lM+6qUnMy2hSS73n7F1UIKP2uc2a65E
xeE/+Gjlj8rPl0WDtx+6hWr4l5FTWV0g4hI2it+Lbr13hMJKMpcaefJF6KwFy0g5hTmyvnmGTu/A
KtAzj6uWAp6avcIYWuo0s08ksOsmUHDcjx9RflWtmUTylToH8WQqCJWhPZGRwOKhA0qn22bM4odf
vFTmF76bAFeiPouUrd0diJUt3GeAF55Y9mE9T4xdMDHhdyF3ZT6uO2SjGC71GNXLXTZ2CnJd9yOW
t2m0w/DFI+S35OdVr42xqev7aF4IxcHfMaUioa5Xs7cAxKr8ZrW3qjgBiMrNx5A+x9FRB9PLwsZa
KL0ArWPn1JunLDkp2tUQ6OY3PBqYL9AKuNFqapSNCi7mnVWsNcuRMekl/SLW3nyeEfmKZbmDXpoT
GXUJzEc5OBVCG89eEXoLblhWN/WUCkb8Ei0otD7U6T4ecCjA8SuBNrF+j5HVleZ5QEimrFw6igpp
1RM1AoQo91A+6POuelHLeRE4ORxCwr4791VtVm5xQIyidqcIMe14qmgmJhjb5VkHi9v4VtS3OEa3
QL4ZiONv7myVZrCKbIClrKZzpaRzSCTkHHPMee4Bi8IAqDjk7yUyP9N5qh2BmmZXXhIBYj48CYz+
BSJfwk9z7m+d2TOZBAstJc0P6t3egmHOAtvvcaDiIUGjPdYHJHku2/nkMkDkN65Jies0QpNeG2VN
1yxFStGh6fvxA5LFP+g7PpXoDy37jfYSWpa32t14CWUkAK9VjbQhXKkNm9JTFb0Y9b48mfmeB2nI
dxX7ebmRFF5h7leUKduo2nAKVyVi2xwWaOk1BNScSV9ut9DHg1u+y8MbZzyORY26Q41s9M8oBlz9
0EZrE/V3tKmQ6YznSkZC8EDZzqbev3fjs1CvarCZ+LjpNo/fR9BlmJK+G+4kAksg4YDxIqpTtG/U
poPlIALI23MVbiwxQajZDwlW4HS3dPGi+PdoMvg4A1WHqnPwB02/QNo1rt3o1WtvWTwNLLcKZPc2
fiETJfbZiNdNORv0Z9In8hrF1W5sXspJdra0MpRjvxTVXCnQZN18xB6P/1w1UCHdbTI63J1G5I22
LKDWz3UM7ITO+slci0a6mWSBwm195QHvUGQS7e0ZM6MBxz45B84EnhDQnOBw9XeGuJvY4xngRKvQ
unrFsxUsUULIYp0PwGMWElqfdCMrZ6IUMLXAq4S+sDIVVJG47J+amza10RdDQI5RtFaIWxIRFgey
zo1z0pGdSispBv6szCywI6wqMeCEfhZRrrX5ASkowLI22bq0ueMFgjwquqF0CFTQrQOq1IGdMBmP
5XSyi14tMG7wJPr+WR5XHJ5yZdZ1TwmOFLr3AcTL+OZmxUIXFzubU5oZYM/i+qykq0DHRLTzwCJJ
m7SjB+BtK+2L3qJoPyS0KrX9qNWXMJ3Z1ZaiNbPf+uyXV1+JEYeQ68rlIqCCo0W7E2QDJgHwa4hr
L2Z4K1sKEs6YRwQVhUYgDoRxjgdtv2UtZ6w5laKydOacbxn7vLhl6V71jlJ8cLHB2dFXTIlN9yoE
j5pPh4WnVD4U0okC3Q++NXdlx4fQo9m+8aQrXI7aCOeioz/p7UJrEeI+qrtXPBuYnOYs9ehkyKFq
2qXRTPTrkegatZIWhf7acqIbFkQBoNXxNJ5/BqSzgIFABF6n29Kho9eXlE7C48ulDf1vuXhmnlIl
LwRGWMOkI61Ic0OYHcFGXfAEUFp09KMN/nBzFPXGauZew8l+7XdAgfMnrCvAjwlb5gSJamuVE/ZB
lYeVNVkX7qvucSth08QPsbLQncs7T6xUCBmcljU0ik8K4Z2fpXrI5IGG/IwYuPKtA4r8VFcnrIIk
iMIv6eJtb62xpJR0KdE5xZuuWvTlSxp/2fjmORT02LWXvr1hH2fmMQP2agxnTbsyyEiHOxWlsPCT
3lHykfZsd2tZdQL71kPGU3Z69wFhyMgEOapITKIZkxgWrCTad5wtUVcZytWwr0MG9GGD6buV3oW2
04Oblj2zcyTBOuQDsXeUe7t9qCPsJshCzTqXjlVw1ItzkaOZo65c9vinqNXKWUlRZDYzv3kO4HpY
xiZEplTNEnNvlpvc3Fs27X9zmyZ3PVoKdjDQmLQnwedZawv0YCMf4QNSlGnRRmcbH5GVoqQmUI4y
u7dPmvFZh6zcJ4uYFQtNIro5DZnlop/gh8mjtF86fJGkLSQrl4OFdm/7Z6ybSn8eYshiawtmBhok
AaaDCLf03dLnFa3IesXF14qDFHFo7j4zOlvU3v0jTnbx8CbSjzz4CoZ3KnF8c9l08+J63JSkCSbN
N1aoXFu7siMqEnBYnfTlUG604rUb5rLySBjJhFjOqhescSiNMsMJrS0K0wkK565HgUmC7uWwROuL
pKVk0tZy2jHeXY98uLk63nXx7MLKETwv64CcQaTuvni4mNWMGUkATIf0foPtpZfeyTsAz887svN7
ZWxb42IidfQ/MWVOTnkVVsmqFAdTWZKl7hob7AMj1hNpo/PT5jCqc6VfcRQpH6UPF22l6XzBc+if
4xFoKSDnBi8FICi5e671S2IuoVdhawM0sbSzjxZTgO0MCb3td9/GCHSrzUMp7pmxV6qDTAMfcnPg
XbnViaNWWGVSrGVpekn0pdzDGpyS8YL8qW3WWfGiTqGE3AvCe68mqvyho+8TZ/M6UWlbrHq0hHYC
fU5ojs39b1TzFBVjVq7KDNVqvhq592IDgefMcFGeHjt50/Ei5riJEYfY3Rt+zaS/RfZSa188fZua
j0a+qf3WzD66Opp7dsdADm3bqu2PGiNDObhlxg/rAWW72tJWAj8zPDecrU35aBiUFne5LTZ63y1c
yNcpNTNR5/1NkXaKPaUMzKRXr6MicTxxq+pH4j37VP4EhBXJc5SAl32pQeT3Sx3hh00GqEp0J0HR
ugoikRuzOrD6Q16gjePmt4qz+fAsGWvEap62rslVyGhA1k9VdwHzZndbjTjG8T6Ckcm0ZaNwdsdZ
lxtgWNa1TjUxzUS4l/B7PKkcRNoNfe9WectCwPQQ7EMU/0sXLm86L6pZwaFY4YoUukPjbrJ2VcAV
YDRYJklTcGy3FRPSsEU0+x2HFxyLSAwYADf13h2xHa1zw1HkVRg7br3t+9sYnUDdxWDJ8vDg5Z/a
uE7kEVHbo+l/BJNxuZjlYpcXV84fI53MGg0/Nripu+fA8IgBcAfbxJjb2EiVVdIvDbywxd4mKTF3
OV0fiU5hX+z0Q12j3SL0YtfFZ4yiNUNo6K04jmSKX6W8WJi1QlLdcf3N+wgsxgwrWtQtJToQeXas
g40PIYNh4v8xd17LdStpln6VjnM9qIbJRCY6uuqC3I7c9CJFSjcIkaLgvccbzXPMi80HnTNV2psK
sutuykTVCYqCT/P/a32LlqqBmIH3in1Ks43wZZCOE2Ibv+zdNZ2Tk8iE83quuqvAYQba+sHORQUG
2HW84ZIUCDwqfHXzFMvvUcYUsurMldXvtfWlCW6H/ts8Iapko592m6K6zbJNAWdtLH/ECMqVAcmg
Oh0oLkPwir+wb2AjPGP2CvdNcaO7myA4L1DIm2yfBcFHK0qwTv65oMK6aH0UeB3o7UKQlcJgnjxW
vPwobd19rfG7EM+1jfs1JY65EScBDFh2oKyAsnOz3OL7DknZGyZCzeDFwUT6WkmYyOdZfe/xLvr6
ZLlbLXYM9MYUnUvrsuseh2D8BOAdS+Xaqe7hCxHLjmnq8+J4p7jn3LfuOVPmghQ2aHUhuGdtxyt6
Tck/jLaIm3gYgXnmNHvp7gz5OuOi43UPToL0HHRaPu1dRNUYXPI9vfya/Hj1jOTaoNpLljrLVGjy
6OpZ8Kw9IiDICBjkrUNAtFE9tcFNCT/Ywvy6Ay0mNenGO1HsW+csp99Y8DaSLYTaAAY6biEoAYu1
pPsqoLfn6QNC9KRHp+7+iIqChSn7hZ1hXAhRneb2ua0va2snqfYNGzO/pjRTMkV2jEm5s0eZVTfO
lxidh4kMzcfJUTKNPwByzYpd4MiNPbNVvo6C25BaNPFmRbhPoJMZDM8ACShW6uFsMTfg9tDNRRGB
NFqiis4kvY5UgSTDsQDrAsjj6JwE8lNH0Kgq8QWsF2gn1ZYh/pTS8BqofebGrU5fGV/VeDmim6iC
h5zgxwKvYWXuM5+RgfkEwlNAzysPKioD3coLf5jWgz9fCfMpIaJY9dhadLgK0JcVUbi2gg6K56cu
+mR1ismRPUn8KiYD1UN/FVKBqHO9HfzhQlXEDl46hCZXPxQowelhcq7r4I7KzUlcfeZlNfW3oDuX
y8Yc3it73eC5ZQtbu2W5ABFOLRcVeXNj2ncm/69rA1Ks03OjYdibr0GNEgyXR18Dqmk+piCnf/Aj
53KIntrqMkYG3H5KLMT+P1p11xKkpumdDN9G95Xyx8/pimY6GGvmC38dusRmkUljFvdBfZk23yvv
Gx/6hBLe8gN4e4JW6gNVIGfmYPmmBCXg3JMAQH5wNL2W8bMvmnOmplgrMkAk8zaVneuIzXaJhc16
Za2wjqgL5qQFwhw+AZZLfgPkpHUiri0UjtDmd7KHXJk13q1y3E/FdGa64VVSiG3Zng82+NiUOcAM
Gsw5rEQiL+sfMjEwH5U8n5fMt6Aglj1oYIQsz5Pr44isbS+7sMKANCd7YMHnLi1V3cDCL4qiMk6l
FZhkdlQuSdXpkPQ32ujx/06WV5zXfe/uO/YIKBDoD6NOvyG9fkNl0+ElEwRE5zRVJDVx5xTxKJUp
Nueqql6JaunOYVMxAbUIM2GfCxJgAVmTsXCvop4WfDStxtgRzDuFuumrdjO605UoqXDm1429NcMH
g+Zani9A6FPtpWvJblxF7s5MaSvIH2n6EuqVwOSTxZgCgROTYY/Br/DNT4PXUTZq8dumFLmgHq3c
hsgNYxEGYUN9HtV+Ypyzam/vdJqvxISkBdPS6OSaoICOAldgUSikf0xTV06Ic4lSSblKrR99oC0y
9vBxvURGs+OdXGezsYWWfwICgY0zaqxiUzjyuY1Y+gRXClm9dtpd63+mSZaf/i/oiPjPFeJWS5KC
CPFWrvvbufnmGTvvI9n3W7UgOkjHdC0Bi0s4+kgml/X9XCmzwnDoJvz1saVvmiBtEPvn8UVUzwQU
BlaxK0rD+QBj9FagJxzEu8iITBOttXMko6mGug7llPOQhhJhXtzGehMjE3qsAlJA7CKs78oGhs77
Ipbleg7FOxyVcinyFWWjHDhSsHQIxiHolZC2TUlrBhQDMo4mJWrDcKKF2MJy4P0j2uZb1QzHdB0p
lOuRfSmPRDqM4Ijj0bSS3I4j1Z3PSzJbzRDYgtJ7ym2QDOQuifyXNg13bjx9doNbL+2/BC4LGmlY
V45ZrUTgbPyxRyMTfHdsCfIS/nTOxzF07W0v9V0Z9biQ+biFmKiFAzd1agXFtHpu6N8kTXE5kqwc
dClJmgpHkiD5E1FIUK5zY2EYZ6e5bF+ikDk56LYhUUVakRuVzwxSPcgOWmMGWy0LhK2RGfeLALwe
+N96GEnaZdkQLMubu7agCdU/tR0Tcea7z3nCugU71OxGO7DmLihFIlfnMXoJ2YdxJ3CGh2wm010z
is9OhOjDJeQyvYEIvLXnhXOtbvKyvc7aK4bJOvDhyMRnmAZ2TT+cdXQKCyEIGJiSjQKMMMcQuhKb
GbC76u3xE7Tkx6aBPTl7WC4nYiXYT7Zzt1duvDab5LuuECP1PQuG1Ju3lZleZdgPK8LTE1lgEcfe
K1kMw91r6lffTlcpI40NxKynMe57NzHkYpsMKmVC2Wk+SxQ7tpkC6tsk1eewUs/+zAYvTVYuO6CJ
5mbm70rL+CqseEe62n2IuslP6MYM6LkH76Kun/zuWdHcQtC9NYPLwkBUA+cP5MWMsMPH5OUSp0oI
18ZNkk8duy3sMOGPNHP3WDhOLWLph/DF1CzdvB3BaRcRTuiS9CqjeJzj5CVKaxotu8Ko9oP14qNh
8htzZ+fRrcHqulT9uvbOWp5117xO5EEPi0GR2nQNlsgadzMCx8axaaq7SHyfMmDfTt6dyvIhaB+H
RLFWp8DgAlWkPON16kunkHSUwJlTGi+5XT6hrdlXvGQeutkkg45oPL3/zX30xS0//0WnhidjDpqM
sSXHzYgezHS3ZHTTnHv/MNYiczweTWzLQtPtoCZ/Y0PoMcU7Jb6dlbJkV2OC0c0qric2wE4UsT5L
aLEbeDPg2hvifHKXalwbBuET2aMBK5qWCs37p/TWGCEcmkRSLmJAiWfj8Mq7eGyxT6KDZV4P4k3a
xekXITFc9ylG4z5QrBBy6Bb7OBb1dbi89u+fwG80gsLBRgTcjuHVQWB/eAZ5kNl1l/UKYYZmU96P
FHNCEdcXE2u+ewuQy469uXeZ5Iv5wF54sondbTrXMmgO2sOpyNSIPMwbNk1iVZfF5Mbf9BTwCCc/
vhaT2fHutckEMneSOOymsm9OZC/0eQngb/3+5fzuTZK2Uq4JFgH31hExbTaK2UbOCspNjs26mHuM
gQEd8PeP8htNqXCko01EJ8I2tXt005QuY9ubQPq5MJEQNCvnYWSTvvOiAnRG5mhY4G26rloB28dD
RjfGdXdTObW8ff9Mfjc/woUQUkNKQ8d/dL3N7ACwbDgRPYv0dqjSjpzTDF+aa/rAieHYv388e5n8
jj+hXw949KmOOAu1l8xqlTBC8dil3KaC1LoU9MSl6RMrn2XsU82KfoBC74pWxMQjksHo7BbNZU5C
I3t84EdlqYEjlQ01+dogoqNZcvgas13FkdUuYrniAvyp8bkSs/XBVbx19+GIsm1BDIVgGDD1kR66
74kmGRxgYI2RDsjmwkpe2mVs3gAfTL44tS80xUFW7vSBjABNojNiAJ4i+zxKk56P1aSylXqD/kKC
LlthS6YVziWMZB+4Q373fLVgpScWzbAtlvHjl5Gx97sKdCzLqqkeaJ+Y2N9lSHdY1l66K2LH/eDO
/GZ96Witebct5QhxbOIzktmVbcbaJ07ltEkt+ntR6ydr4cTT1smp7qWRWaykU8e799+st1fqAsJk
cct6z+XDPVpf9kBTPEsoDe8ucbf+yA52aK3n2HTkWRT2L+8fbflAD1/j5WgumnjLMSVD/uF9DYFY
R1XJ0dAveyQGzjNxGZl5mnJPPpp13o5JwBuFYO3s2QrL5fJJ/fIM/b7udVR2elWXvqZcGuNqhY1C
921Burez1VI4IaqzkpN5l+RQvvvW5RELSA54cJKNN2HTLpVIPv/bN8FmnFzmQtdkMDsaxQDYsOIY
ObG+gfzUO14D4yMvt4g05QcGn7dPVzvcAV4soJ/YfI7W8cqqa9ypjMsK6tiqlE5EZ6xc/Ch1dmUa
tfOR6l++ecJKeKZnciyGZ16so4EqbtVgQQV012NfR5Q0iOAwq0ZflY7M1+iV29Mq9qJ1MSUEtEwp
RHrPrO2zhvUo9nvWUN+ScCTQoSyhcs0hDXgr0Q41Dpi3D3PZlJ8n1x2/+7I1iTl3jI0aB1pmhMO6
V0BA6JvXaG5xx7Miaz23vW4n5eyttrepHrOE1SaLyJD24YbQhOEKFGb3hYqch6+maM51QNFKJLG1
qwwak1liJ+fEScUbsqWsjbZkvLHBSZe0WuCVka9CQ7NnUI1VS8l3bmO0HZXg9qJ8ZeiAgpJCCgOK
6z0W9QxC3c2Dz9qwy8/sf+IHqADVVubDzF9T12VzFVkIoIzKMs6cbOz2M89v3HmeXgDish5Nqoa+
RpA3+QqE9zTduFXV7hCcx+Eurt0JFIfp5ds+L8enJHCaXRBTlkqRFQK7sX2xH/M6Rj4wk7bLVgta
nKUwnm6TEfxd01chmHs7ycJzMc3BZeqHtOTZ3SbACGP5VI8vTmjXZwjeIsDNdk0ZFXlWbVOxGHKV
nclpgqoZNElz3w5+kJ6YyiaDq7LoGmb24nMqRkAtY5fJGY8w8b40V4mNK3rPPEkN6hNVH9ErQ4cJ
5bAxR3ILAgdPOGXzYCZuKq6SfRU7GdrAaNq0ADgJ6EqGHRCx7qyyQ31Xp0AtiwAUidSjPG/0BDuu
9QifS4NFAGC4MC9rTA74/7PvZdqZX307hkduKPDxaREP8IFCuVUjEXanoWOxwUkW0nI5t901gVQQ
i4cA3NaU14hByNmiUD4aLr6Iyn8I0pQqyMBtaClNWUWLQVPoRxtQuDqN59Cqtkbj+Y9ZHNmforFQ
H4zmPzfmBwMsnx8LymXWUnxm8mjiyvsCkOEQOWtZtMGtmQJHC6KiOYO3EsNcp+TdxwV7lRH5m+/R
2XJEDcm6SDt72+Wdik+n0OihtJbDqkocsfNGXTzNUSf3hd3Gn5Ud5o8ySt3XvChSiFHChKE4DaB3
Tluml7uSNeipKcxxL7ykvVNtQaDABO1z2dQNd97U6wuI3/NdUhJA1UCPYsbnLRqVmva6qMqHMCy6
y7RrsSmXsr5prSp4Zb89+yvbVfQydF7RzHYyc6eNFuA5pYrytulKDxlSmn/3pzr7wDH1pgYDEReZ
r4uTC2Ylo+nhTOLkngP9HUBX4/vZHaUG+84PpulOuiVC5lonl8ZoGN/fnyXsNwaqhcPL02RF7WnL
NI/mr4bwZEA0gbuO5gz3WFsBNjkxp1F8z4KqvrUGD9WhY3YR+Re1Q92h7dpipcPkYRoq3BJR4Mt1
V2cLvdebq2dZd9gGXX9MCekah/qqjef01iqdEqsI6WE2euEoyvbvX8abGUhJnFcCMzwPBz/80VUY
mWyRhfNC2q5vXLqg97YV4TuMldH1VBXWvzvh/Tyc0uayq6LAc3S4sqxUmc+ztRZtsa38NDof3Ghc
U1wjftwy1u9f3M/q2+HnxtVZ2iIrj6Wt4x7Nr+mCYqcUZdNMHPuvVVvDrBmqoH7qZ5pBhuvHz7qS
IG6L0R/g7Rq0l9TYDug+p7nvGM5z+yyPvfpFejn9rTxhaRLabizRzJo2Sn5IL0nvqbuhGuiPOUPi
biYHYlpdZzCqehQVLmtHxNC+uUmsLHqea/Jtw3hIUZrgwQJ1RfYsWbprO9AZ2HjMWKQGF5kDjnPu
H8ah9T6jF22T0/fvzc+1xdG9gSPNIKRNtfgNj74aT5pV1LLgXbdZ6F+Rrma8FDmY9XXGC4/ulvBx
m+IK3hjcGHFh+y9OIK2r98/i8PXTAq+1EFLiJ3eFcHA7Hn66hll1ga7ZqAUSvYUxV5tsKtptUvuU
8o1o/GDRebjmfHu4o9VPGdZjR4aEiawtU3dWZiJ+zPzoy/sX9bujSI91ossOVGh5tPskRMFTlYF7
wig0SlloT8BwWvXBy33EZ//zYhR2fIzBLKTfuCbHVOu+T8Cglzrtd4aKnhlxgGVlIHyGwq92WclX
xdGvaJ9QW5A4cKvAyLZ1pBQOJejdKQPYB1Pcb56oFAteA7g/fJhjRoAVWGRqVD3aREKkH9wUC9ZJ
XMQW224iNzHEeOqD4X/ZAv3rRf55H7jPzKnChJsv9NHtHtXQ+HUpOSKTH4Sj+Cv1mIFA6qREgaX9
dao6uWp1kHwwdh7VOzQPl4qKADcD1RKsiHf0OkXd1OcoALFtI49G4B7WJg6TFh7sudmlLvUxH7tJ
FEr67rGfGQ/DaBJjSoxzsysUQY/vv3fL4uHXG7GcjnZZ3guFk8ayj0a7LMFTk9QA+JIAcGsfZ315
IsGpCBBX03zOG1Rd1xBHroehQ47RpD7ayfdP4SeX4fActCmka0uLXbJ2zKMd5BAbMgoqw1vnvsaq
4J0bEU+dvGhUgRlQR/N2TsZtMnWIfhWJ1+R5g/z1FeFEP03/xdqLkJKlsBXRl5UxeFgSM0iKQEEG
mNt19yU+cCJd2SkQyUFzuC+IfszIHJ9PFcgDprOzn9f0ny/jfwWvxc2fZ9/847/555einOooCNuj
f/zHZfRSF03xo/3v5df++ccOf+kf1+Vr/qmtX1/by2/l8Z88+EX+/r+Ov/rWfjv4B7yWUTvddq/1
dPfadGn78yCc6fIn/6c//I/Xn3/L/VS+/v2Pl6Ijzpq/jaVk/sdfPzr7/vc/HJ7Of/761//1s6tv
Gb92Unf5a3T851+/Ne3f/2BC/ZsjPdYNFBqoTNjMHsPrnz8Rf2NCUZT/AL16uKz/+I+8qNvw73/I
v/FqCNNbVhpsMsVSzGiKbvkRv7N8vEv3jjLa8hf+8f/O6+AB/euB/UfeZTdFhA2cszkchBbArOlQ
WIAN79naYYg4nFbm0jCxGw7ZWa6+xQoLqzU9Z0voiZy8+zYigXk0MaiYSMxtxeLWh2HSeeY2Tf2n
DOfqap7LKxIRPtp+LwW0f30dP89LedrjUkG3mLa7DGW/1DwUeesThbf0DK7Qi0vXkhLw9Ey6KgY/
xCq7oCCBgSrUqlaIhqKx3OLL/2De+M29OTiHZRT55RwMN3GsqQKqPFRFDcbDvhCjvrWSxkGLqW9/
eWP+ejK/PonDpfmbCz622nfWFJLHa8HEDIfnsayuqGd+gwfYzep7GrkP7x/tN5fGhAOYnjalvbxk
h5eWpWGS+X6UnRlNjmUo36PO30uvxPkOGO79Yy1v+PGzdJylTkTrmdlOLD//5T5WTUzqZ9ZlZ63p
P4YiX9ujjfoFUbpa+mChe2uj0B/K8dwfEKmVPmo9c0ovsqR5cQGvAKJEryCNH72MH6XNRIEj3kKO
Y3yv9Q+w1nS7NDbWynY+k9Dtf7AUkubhvLk8Gyg6wmbbRCGeV/LoRSiNdgxCSTs+8MzirAAEiE2X
IOu2dsiMinejlD2kk5Jg7Wntc31lc5Z0bbyShTfRhMnLKxJRgGUAoRyi8Ybo7XBfeXTcG8nUyzz1
kNvJsPIKuhxZPaMp5gt0nCjbxLoPVjkH63MSI6NqvO2GqHmI4PedTE1wF4wOyi9Ni3IeQcZJXwiE
bwOJD+fVCHNsADcPZjbe5oH9kncjVo6REMJI4Oaib3Nimf6tROvs6XJJfB6v8qT9MmoXAwlCKE/s
UqxRXYOIbsrmR4FQ46xYPLciJ6xLBVa1L5DOUBHArRnS+aksu7wZ5oLM8Sx3NsVA1l8KYHCKmmRN
jOGZAHdz6pUKamvQb0epL0rKP2s3KL+FBps9leBEJpu3lxX5tlb2nUI8PAW//DqHOOS62WJ/TlsR
jt6dwcOY0xNiwNILIfPvyVBS9HLrr4VRNsheofHrDIHfkJFsallw/iHhXHjJlzRktz7mDe5WjS6Q
1OlV7JwYZRlej7opIBSQIavt/JMobUYXlxYyK+5zQeKEbadfTDiEOihOW5rqxpSG23RqnrRFy5zX
ZDoVst5TcQBbygx/0kk5b4Ak9xkq7xGXwYbZAkNv+aALmBemFRK0R8ZAahgdkhpR35klqB6nshEt
LjC8jhpbBzZ6jlx8a6oOcBNoSGgBXpeZZnTX3MlQn2hCABf+EGrb+iLvPH9fFcmXGr/NRIlKaf9z
PmDAQ9tZavd7WFdE0KKeWfKZHqm9DURbDV/DDOgwp9NfyrTfjL5nnIws7E6y9m5uF2Z8h2GtH5A/
VmgV8NRv6hEDGVertizT1ig4CPti68dqj9+inbRS8QheI3oMS/IXiAT6WnfU54upBThq0RQJve9c
E7QmiXInr0oU8zZEoCFx7ocfSkIAynLcUxmBMvS1x5XlRbduCkA6E9190pS3uiZVW4zzdzdGtW3Z
g4NBut7V6aZuz7uGvnaBvN8ylxSQ3EJilMJIlUpf+HwEy5xXBc5FVQzP0HgfnMy+GGf50Jc5FhnK
rA1OOPKf4aB8BWmLobO60ipYB0YJh9pBjWCCFDhRyGbNFAcz+PxvVZA+xtbwXLGrILntPgjnDH/P
euF8eHa7N/OLvkakTwdMnzTCL1Zizvx9PshrJyQImmZdsxY1J9R1qNK9orzsquH+woxMcVP6j0MU
pp8q27qKlgwCHw3W2mztbzmhuyKzMZD3Ljm7FYyJCdWiqZOvbi4e5hqJGUlFj4SV4VZu9HlF+mIU
DNbKEWgvhzx4Kt1qq/BpA9y/c5Lu2uyachXWqKoiC7mHFzuEaMeUEJsRdJp6HBFfNUY3rgo6Xoji
61MjcaY1jE7zaRLfzeYpJK+MsGbK2+zAEH02VEALf/zijAJhYcawFOX3gZXf6YC0gMKTNZDHktBk
+Oyd6mvgMnaMkGSJxRAxEmDqqWTPSJYknrvwsbeRYWVfZTtfuvV8VnokbQxpfiUiopLnqARPBfEU
Q2UGhlagtczHOdiS+Sw2RqWuTNfvtq1nV6dwpKsHgulRZOZtF10VqOdW4TC1Gy+JFS7CYNekyG2p
yprkeGTZ3RyXhCq4IGtKmyFjMMubsCjasyQYXuZcVle+jZh4mY8cq/+BL9dE0W1vgBcUJ0kf3DQ5
+kXPiuDb6vC85gacB2RssJRHaBFYZLq6BSv3sDbS0yaZfjAVQusOHLGOQX+dTAZyuYYlCtLd5mLO
kKPx7mvAKBW+Q8dYG5GRbaSVBhtZJdHKZkw7dbPqVmUTzuPcI/uxin9k4qzW+Fylk2cw8aBax7i5
EXYal06c79zskqpydYcz1rxMk/mb6zef9Eig5jT1F46ERr8MgHAWu5XFzj1N906YiZu5dR8Chrwz
nZeg/7V70vieusJy51JRzheUx+D4t37RI3rWGl9PNK7SphpXsdtiuRTJzijtz6CWiDM3GkiGPZka
rJCZfgA0B/2VFwl53k3G3km8ZtW1WYYLTN7a0XTn9kGzAXhRF/NTPtKOSeK4WVe5g8XGv+4XxX47
2s8tEC8CIiU0nL79ZBL4nNM49sriKS+JukkHb1sJuAmd7+7jYTwrgKlbIMi9YMjJYcpOxkH4txpT
sg1Zl7weWve2udBdyhK7LaDqZkLTjfiBvOHeXjkKvqMTKhTnvkWLXeBiKqrxSfv5kyxw07VZeV40
zQYqelhgxI8Uuq+oQRCesibsZxTHVLfgNsAQmjF9xPEuZ8XYlkwYgQgpoyz5Zj22J10zO1XqsQx+
zDb0Xjl637ISJ4aCRDAgqzfrZO/TFxfx8Pr+co9265v1noALiAQG2R0kvp/rwV/We2VVpaPXFQlf
QsjUY2Y9s4V/FwGA8tPcvpUtQQbU2E8sDYa8FfoJfCC7f9++Aqd73UKtXlz94WUXQwivIREMISNl
luVgwCu9FrhnGze0byqhPvm86bafsz2B03PRT95eTXUJvClgtm3QagZOUO2UBeyudDyUmEa/8XVM
gifxtzNibbT8AV28AMVpCeEWs57vq0/5FOyKZtpbfEwR1cfMB8NNnXZCdNo8qoYlS9hV31Xx5C9V
05HszNPZMaN94vYXkJ3ic2WFrEEq4z4gfURXqVqhjElPPS98FC3F/yF6npbsnACe7orh6sbJrU9Z
UOx8F9ReDCjH1K8pBc8TRk0m3ZpyY/ok+478pz676rLu1B2SO8fOr72R+Atqkd+0nV4mcyYuwPOy
BFxQNQlzmGiGGwO+j/DPvS4xIHIJzPABaQrRoF+qRKprQ8FaQHHsBPVlu8zEEUrzMJt3uRnFu26G
JmiYI5GK5Vc5EPMc5NvOqMbNNA5MOID9hgJlZWxEp4ag86cz8cMd6ruQ/vDasqY9mmwUtnBPArMp
d6xXb0DvwYSgx8jbckm7CV2QnaDdlZeOn1V4+UacbAXxBxVUB5PQSWhneATVTvtfjKz/uhwmKcW+
J9wC8vTOVayyM+x72tnSi3hhupjxI8dfmyr5OgAhS6jhrrLrrMPElAWsAegKAt3gCmgl7WUXPPmj
uZNtdFWVwZMzmxd9I2t8hpyVGZ7Dhvk+h1AD7A5/bbs1aveR5O8reAELqHwELdCr29Rzd42dPdB/
NBv/xpbzAlNi1VELeduqfgv4PlvX2fQ8TCwOExeJiDXANKi4AcQoYTPLGQ3tKf469xa55OlepvoB
VP6z8koyp3Pz2Vb5VQDzDmglKmM+710Vg1ORhsarj/Gzq/rrBHANW4Giw4WQFC/smtQZIe4E4o7z
s9PF34MQ7fEYujxtkheymWobCJrJQovfSpKwMU69xhL+VBUyi0jKUKhRh5WwXhIeXkDfnQTv+t6Y
kQOafUYeVOiducVM1EGRn8QqazctIBDXraGgOOZp2DS3EnEYYHvCsSsXDEYVpw9G8MgCwFZReME+
cdcU2YChUQMJjYmbdlEwABqVhGZHNyxNXZ4yJzpgWAoa92bKKvAJNl1zu/E/F4PChe25l74XX40N
VxWVASImST/NUHdzmKWndgiMPOFHtXIH3tvmU6qbO1buHWmxAOdrNez1BJChK42vqYk7VNqvOZYB
p8n1aUFSLB6m/EvSXTUJWnBWW6AQRI1bHxeMai/BnocbJCFqEfvQXM+8FpJz9KwQ45+Q3XaTU0MR
6NEbtiVj797DegadAF5vlaen1CvPKTVEcHFLNjP5uSFK9g3tXQmvZGWOLZ7QPnlp1LCVlfeX9O2v
6tlfJYijct3RP/7jvsj4z3FB7qCQ9z8r8G1fi6U21hz/Vf8/1vaoPb1X2/s//7uJ0oPiHr/wZ3EP
hNnfKKMw25mU4ix6g/zoz+qeoZy/eZR1bQRiFJlRilE1+Gd5D20hbQ/qdzalLTQm/yzvGY7zN9ql
/AKqTrC60OP/nfreYZ1Huhbdc2mjUEKhA43eOyqj1a1uI1Uhw+10WD3q0cIsUaEm6LwK6OHcxOtf
7s1vqlhHhX4X7ZekzulJ4WnXXGrbh7Wesp5gZQYAVibqG1BkqFZYLGSYzfVlWYxhdOX280PgAWYU
bvOZzjqNRuX3WE+T1Mj12fvnc7gU4XQ801b821aW6dJ/5vH8WnrqbBtfQ05dgk59SIaz3VA9mpD2
ni5big8KXb87GHUi2usmxd436uAAves4Rz7i+SCrsI9hqul7FMGVxib6b13X0kdxlWnZwnQpCaBO
OryuOjVAw8zUPqKmJ3C2C4Izz0rREGQBy6X3j/VTX/avWiwXxGJOUKZG5aboex8/U210bZ3DJifH
VzYb2yN4Z5hDdxsKstozdnFrFtz+TVWMxErqziWXJGo7BvrO33UFTj3PbfLN+yd1dK9Z4tn0sdAz
8mBpoumj9yyQVM4ydlondj/NXz2WbPiRjSUvqP+rq3HQ1Pi1Mnus+uZYdGikDT1c8RnzTR7ebPTV
jdVl6XBSTUN3oV1E1USv+s2qomF9h2OJNJZUs7RvTNYtY2Gtle7yqyiHHTPr6KPzWaqNvzwOSZoo
37UpwYqzxMZfcng6JTVIVN6ACXN0a6d9gSk8S4xwPbU2GiaEVqsQgPwt9Ovmrmsi44NC9XJnDw7v
oBzhE+fec0PeSJeTnKVYEEHnqNoAWmcUDfYnSxj19v0HfDhy8dJZ9EQ1DW/lMYyh6jy8ysSF+F+5
eKYjxSK9qdlcOVZVkirdttu8i8sPWpRHlyWQWOLZsemxI43hYR+1BMvaTZTX8ZJbhmudxd2oLxBj
q/v3r+r4KGhHaN0zEmH10Zq68uFVSbR/SVCEkASN0seWp5rLPsqDu/ePclivdmmkS3dpnvDVesKE
QX94lNxgKzFkjL5zmUeXnR+oz97YQoxJ2ummFka8TZNG3GhRex+NFctt+uXtWA7NEMhbwRejbEaO
w0NHujNnOOBA8Bz7liCML3XRWqtShReFAb+vaRVrTbheVrRrQ/vf6m//vG6sEBo3gkKMKtTxO1PZ
bYhABTOl67DX9JP7McxejCw8a/ycCMmE651TffP+3T6e85Zr9paBEQ8Eo9GfKYu/7Her2ivSuocY
TASGt6RCUfYbW41HEXk7NP6qvBxyhKSlawZnKBSIHbCpo2sTe9cHp3J0+/kqaeiZNv9yWdLT2T68
/XOQxOk0wQEyp75csbXuyXg1AZeUAssFyUjfJjY1J7AGWuZfznCczQ/Gh6OR+efw5LoC+R6FYd69
o5evjGvtTanfASiIotPYsevdhKzlitfmo5zlw56Z+/NQ3G6TV5wASxpZh1ebBJY3lVXLSFjFRouy
k9HypHeLGphCkX+Xbpu7Z4PhZdPJ+/f5aHBaDqxYnfFfIZC2yaNlVRxYc8KQNZzKweuvIxMuUNZh
l8bjCjBD1M0Hy5ijDxroOmMuQxTLQc3C8LgbWopMxhjraGfU2JXnAndZOyvnQlESAeFLR+rMGFHG
9j7J5+9f6pvZxqEKI5fFKNk4S8v58B6HvtSoQtHeRqnUBmB8ezRIHJa5V0AFKh3zMiixsa7A7vfj
bppGou+ysCSS8/3zePOsOQ8kah7dOGRYSLMPz6MqpswqXDGe1nWRbsLWuCzmq6hARjLUg9iyjJw+
+pjeHhKvF6sfBguWjjQADw+phBmxL8UlGiqFx1pNbkQWc2DQZ3NEAJHIyqya3K0uWsjh4RJ3O8TJ
RAC8nUAOk779fzk7j+W4lSSKfhEi4M22PZueEiWKG4QsvCsABaC+fg74NmqQ0R2amVnMCyleNYAy
WZk3zwWArtuFlV3nFXfafaz12Yse95DrNK/B9i1s3Et7/7vlZ9GHNyfdCI3mXWnxntw6VC4LQdHF
5wR7jVDgW1JqcDSjitvs+W+yjIyYl0QCjs0VhqvMe1W+EQ9jpnzMXUdl+HsnhqEyxGNyVTYUtCrR
G/tAw7ky6jRto6tMv085wz/TRm5jOo8U/PzPWaxKl8Uxt51wseL4JuRfbP9eXZVmMpKXHfzW+Bal
uXFABeR/MisZ/wh1Ms3/x3ioJmYRBxGKv3jV3dSkSSIxcSZjWcEtF2hAVl1toiVLC7d4Klws5y8s
x7cG7b8OWK5wZIvYejjYP1qPle1pZSHAWlggMRNp7Qx6OEMTOQ8gww6k8WxcmcSHaLoX8sUyv+bG
19DEvhJ+9CBt0DcxgE3KNm59GLtHcuHwvIaV22JxG0BX8p2HPHWPvnK/9EqBxnFnmLTx3EoD113t
Z1bRPl+aO6Lg1ZjbtGfRFQpxMyiJgmscI6f2lg6fXe1TSyV9U0G462vMYbNyC+f/vkwwYhsQdoLZ
UpSRZtV1GaTbPMWeMnWvkwJDix5n3lDDUoNcTwIPabgdQlgDv1TwqGNCyVy+8/QvY7oPhu/m3KEP
PihGET67qlEZVK679TFLp63hakhACTEnwnRYVTAAKvOha4xr05hg7XoXZsRi8dGWMkcfHpuF9dGM
KDCOEoMefYubMqV8ahr+E434TnFsa9LC52ffcix6xJji6IDILnAFdBa7U2gNg2tpdgGIACR0z4T7
nXJYHWLYwReGWqiEXPdtLLqneDbP0605y/H3NdrIBz+rJh278kBoeEWFuqDIVwcx13yNE8BRHrFd
4DzEoz44Kxe9bLqF/WxucQ5JfxF7W9rR8zr7C6mW5lpMpgVrx0suXVUXO7ZP9ENzroORBUJdXTcW
AQGkaVo6JVWQsHc0ezMlff/dLVosi6nXBqDvuN7JndS90L2wLj8amTfDHjQLavgip28o5lpUp5YF
gFAY/c90EMbnzu0A1dKAj5tE9Svobffr+RnwwZhvH8afj2b0lYuvUtBeXGmeTyKxoZ/0WuDQgmQ1
6vsYZGlZPgeSFuABb9b23x/WRApj2IQiJCFIUZ1MB/w+EtpaGbiy4N8oUO6mqJ5cn0J04PfwWY1w
f/5Rlxrs+csymO2y2aLPIbw9HbI0c82d7BQrK78KtLWF/GNaZXGMqebUlMaDkvqAb4AizUpVJAVx
Zth9sU9sH+vN879lcczMPwUREzJwn7VLB+/iUzv2KOrEoWBlGrPJUta6GRVE0oPdzsC7/jfbcxNf
GHNxb3wbk+oSUq1gTjO+a6tsCy3WBa1NQ9Fr9M5m1Nf2MTJVuTn/cItIk4FIE3Kik650iHtm3ePf
K10kkoU1wbZMVGXeCHyvI7xKHmjNA2JZp+ErcEwHZlNTXYi23j8hA+MvxPskd+Z785//dYkyS+no
7cQhQiNT+ilWGS5i5TD8OP94H8wjmx6HWY1M56ZnvPWq/DVMRoU+iVpol3JU3T4nWflo4mKGywRc
O5m3eMAmMxe8a51dkZjltV9QRjr/Iz54VIONihN8bpskmXP6qCQa+ryO+Q25phdklRwjTkjhhGDP
zg/01pnwV7Awf805RThHOTgkvTNx9PH4iARdmivDpUtZ9Jq2I1iHCIlJykrGgK9NI11jLYk3Ru3A
jy4dc+2NgXWV2zLbxR4Vp7CZvTwi+4vflumD8qDj1QPcaS5k6bGHPxJBJdlO5lRsumTEmaensqJ5
3r3fFteJ3T/TxP5JqwVGPiVCZWWGtHekf2SZZsxgMF1lhn7Hy+RWVf4XNDjflK6BAsxK49CV3KoV
zqAUs1j7ekk1FIXzj7SvP6UodggGe6DF9pXJ2phL8rf5aD1LQMSD594WafeQWBQp8mCXlTQA0iIM
ilBh/pzqj30sHrLW+drVEhYVubLz735xPP/36tmtQOwwzd71xk6km8IgjtAqYhmNC8gIH6LNfTgi
I2XxT+cHe78lIa0k5mXXJQylgf50RhXdWKuE9Pmq1hMgXnWn33IzS/dUnctrhZTr6vx4Hz0cESh7
kc8tg+vY6XgTHfVOJkOYsQa4Na+GvxdM1cQMS8sLO//HQxHYez4hFa0vp0PVFlCNwadaZspu3A8T
piwtJcTHuPetC+vyrUV8uVw4TEmbEckZ7zaHMjMrQ7NYLunYd9cxreN3Vm6LXZ5NUMES5PgiRrKn
1PTixR0O7AKDXidAEKUjlwYfKezNCD11PTU49Az29CeJI6ygg9q9EJF9sIXQvcctIECWyl692KZp
qWrDenYn1EUrr+yq6PcKPciFabW8371NYqpbc50KVtS7G1UXua1hT3W1qjwx4bNWcTbf8peJ81Xf
tFS1tabGUMr1WrHPaoWDp3THVgJrS5IeJVNDz5ZduvqFbfyj+e6Td5kPQ7bxpaI4UHpaNcPc6evS
CSjCDiGW6mEj2pR3ZW/HFxKLH73ugJQ0Cb45vF/mtBBTJinOVpSOLDqH0OIW4JPsmLzL5p8XFsbp
gWuS8qZot+wJCvyQjII1m1Ige9uNSf5ZG8EbYqHk7M6P9MErZOXStR/o9LQhzj5dV3KMPF3LaLxE
lCB+a6Rp7zGCjO9LSdPXpJro8/nxjHkPWiwuH0NhEkmkpH2e7nTANMgbtimduSQV/Eiljegf6qjt
aDcv3G1smcXdOFR0+Mf0gGf9WD8QWTWflSy7fV05WH7JBHYk+Y0Ukwcrf8oCKIoh//FwYxuthwgx
1KVM37yQ3v1q36CDyaL+Q7bv9FebedsJ1YA199NS7ugPLT+lCfKdpjCDe29OAgXwSS6g0pyPRuV+
z4yjL4SCxGI/J+50RznR8hxPc2tfHkwvbWe/4KCKbYuZUr10cW9qCyJhrS6e5hNllSC62tLQDDfA
RXNoFujBQssfj3NMt+v7AMcfh/bb3q/8XeVIfx0BHVlHfdjtmqacNl7jvdJwivtRTYdDWJHM6NPh
xZAJehks/ewR/4acJMeqtMpql+t1hGuCccWaM9aODrYSCgswwt812uMk8m97EfxpsO7Z9M4YXddm
4V8DM3ipJQLsCF+YOEb+H+mTgwGxWdyWXefsW3DQwQSa3NTBKugKeG3TAtY+Pxk/OFS4udABRzKF
K9uSFVJ3k+9PLi2sFZCiq3ig+LnCPrD+QnIceOT5wZb1AXZR6Ez0OLJT4aTIFnI6h6KWeLtjVbNb
IZWXZHlJFnGyoiezTLSkXXIY2lHO4hsaOouY961ME/QyeY3unzcYR2fdzxcpg7rmW3z8V/zbGrUy
K8+DbN/k2An6HTpMI8Ecu22sCzvMB6cHlwheLvH8fFFc3k8bCCngcWADj43Ebbpq+x82zasbXaAZ
KpB8Vw4JHl4b3rHhNH5OPYFBCE0eqF9Vc2H/ef/JOSfnlD1nBm3oyxAJBU0r4tqp8C9yOxSFTRyh
vDLcDq/EuTxx/pu/v0Yx2twyQr+I4QJWOv3kIpB93Xe85spvZ7hqg93JNHcZpoS8V5Di+13BjLgX
vUovBEzv9465/DWnoHQKqBQZT4e2MSlVMsLCIHV0UEmJGYJyj2V8FZJct+7CTCjjSzMEzvP5R6Yk
wb/5dK9kXBiPOpIYGyTZ4qGRWNAmLjTmuXNNq3po7ydMmYD+YjjEP/veuiq+lvVLAcp26LDRSZBA
xRst6lYAKTEO7oOAPotpjXdKDtxQE3NeayP9Y07xvaXhxNI+C2RVSnUbDuAmeo24Vvipvqb4ssvy
p149+JVOT4Lc6GW2pbGSq0luU4i7spQk/4erhbw3QSsnvbEb6P/AuXQM14V71xnjLgQAK1rnxm8T
nFVuNH1nBd8l4PgyFuuB7otoBBERUWqP15k64g0GnT1ciaKhtocpJ/nOVejnN0OfNsciHr+B4iDz
9OoHVznIfCPE/dcHT+uvRDgeuGEfot756lTPeFHQCU8ATUxrYC9lNDdZh1PHvd/byBTJaJrTxk3J
XiYkfkFbT59D/1ZPn2PjELN3Tc4XA0u2qHi2pYvRyKEtHofxM1gLfOFQyD31fQ0v+QjQlZkPLlbd
u/p9SP+8ZwCU/WNXqC/HZ4FvfSwwkom2pW1yEIebOIh2fvgTpdDKcv8If68wz9MPCjd76higs5M1
u7aqfzq4e2fd96wnDwREIAQ506ykg02p3qyr8msX0D8T0C+YZffkj9D+9his3UooxH0BIGsLtFza
3pZ7+QqBEqjaIfjWOj4eEs3VWCIybTnseolB58G0wmOv7XHczHpj7ac3yADdckdzfhy2d2O+HwZk
eeJ2QDSHyNWqsk0VPTt8/PDeUNDhP2GVbpfo7X5U1a2e7U0cUxPZH+nQWnfy2qwfo+7QS4mdwtNo
Y6IlH0K5j4C5Rj0eaZhn9eauinvK+N9MXHGDLyZYFD37lMw84a0WftPzg+Hti+F3hC0e5lL06yDZ
5wLTHd3sKUq3Tv5I98wsaq854VvMq9vmdeR8EOkPgcax6SD+J8nW0a7k2KxK74rEONiglRdcl1gw
Jjm+nfKutq+8HO9bp9v4nGclFPxU0KDRvTr9XUbOpowPCYB5KvEq+F1JohesiegbzsqrMd0a4b2f
vzq5s0UpcPRhUzuO9lyW1VYD7CicAKvp8Qj98lBb27zD4WTmQvS0NrlHGTzGDa9AhjutxTZsAmiP
PlbL+0MCfbqzna2AeZ6To+rch0ynQFv4YKdT/ojDv7R3pPwz4W6D8N6scIPCkTtYmdoPczZF7SVY
N+TtrE+Oh1S7cDh9dBwQyJMKmus39lsE9tc5SMVOxH7DXjU1ZrLL83bEyX0qN6mn1f+c2WJDJntJ
IgCdEmmf0w3ZmmRh6HBfVoUcxpu4TAZ6mKR/4cSZ/y3LzRcVtE/YiGMR0qDTUTRBmwaYbwxT6IC4
QZmD2VvcpBdUMu9fm6dzY6AOze2EcsD853+9ttaypdQrsj9JOLAGnZBUGe1ZmyJs8wuRykcPRMIT
xYzOgU3x93QojtXAUJIvVFLqvuJCkh8g64T350+txSgkHOH3zdxDDkrTIBt3OkqqEtC0PqZTUJ8M
bF6CWtVg+aMpuHCFXNy3/htoFuVwQs6KhcX34YpTjB514VWt0YTzgHx3MvaDsjr7dtKiNPoJKTO5
VJVYPN18f4daQiKXOzx26faiQhn0qWmnHZc8bu9Tu6HrERYv5u39JYHCYl68PZ3BFEfxQ4D1jk4S
Zio0AWnQHdFPOLWZDaZdELa3XsD2eP6LLaKM/4ZCo+UTWs65p0WUQYeI46Hex42CNrgtMkz9pVJx
v/cdzLoTJ2wPoyndC0HVMpb9b1QEWy4Jao/pOL/pvya+I+w4CDIsaD0tm/EZv50+O4ateG4S45ik
/S00ja94oNO5DE83M2gusTvRXPgZi+/Jr3AR8ZKamsU1PP3i2WFFZi4R47QaEfDcB3VXXKuxHy6M
8v5juqw7viJoWR0mgHn6rIh7u1TY40A3ZmGv7GoUn+vE81czxfLb+Y/5/r3OStlZJsRVDLLSkg2l
8jKvqx5H1dTAzD3wkURgZVF2wzMMenyv1ZPCDpK2yukxdp1dFtMR57rjn/M/490Tz79iFmvPJFQK
Wot1QtKiG0cnTPBSjux267lDGa69FIbbbDucXEqfLm4H7NKoSGm6R2dMvhaJyekLRlZR9YVH9q5z
CRu8xix3Fq7MWwtzhtzXw6cIFP+2itU/CqbeBmblzNsqZQFv2ZlVNHWgEYRVOJcNJVTArh9/qKCl
BpDSMv2jCOv4UzdkfIHz73dZdnkbeL53Ua6GAkDp7PSJeUQaMyeihMhBLLD1ZK4nqxpV0/eaRqyB
slaq52un7Lgac7fIMe2u4s94UWKad/6nvH/3NKZRpefw0vX3Os+IHVc6Xkn9gtQYXuJ1Phb7qAg7
+77pOAm2cKBU9eB4zRREK+qMtDie/wXLyWYi4fKAOFE/nVVdyyJ1TishzppNjQoPGLLZ9gDLg8y/
iQO7/7fjmtdOChF2HkpAdMIMePraZWjlXZLPDytq/6dRj1gswxN7JgFySfm/3JoYyuKpIFNx36cW
MT/1Xxtko7QhG80AL+eyqO8b3Roege8Hl0pa71+eb1E8Q2NMNvb9xboZ9ZZd5E1zkwrsatwC+5OS
Rs8VvZj1hbmyPGqorpN/m5V+vslBs4x29NyuSAdRYvazNrgVIjmm6VD+TKSX3TbFZL9m9CtHF6bH
uxdJiICmHc0dkRZb4iIioW+yk1RdUBUNE73IIgyvgiqUL/84CRkFChTEN3SKyPqWC1KYYkQ5hAG1
rmfOhgOblsBwSgT3CNbpP5Y83wQk1KZQpCHAwHpieXCRYpF9gesiOYjyEf8Q9w7Qqffv38ukEAbO
Bh76e5h1WZOz8DXcrM0qq78k3gg+oQRhYxR9ipOmi41QMTX+8//xKpnyNmVlEsXvPpjvZ1Y4RUiV
cnq8aZyM4qu8G7H1I7y7FBV/MCXpKOKIcshlzSXk02XmmImWiT5A40YNbrargckWFxNO5UUkax8n
QZrm1oqoqL0wL5cB7Cw1YdHNmr85fb/MhHeJnjQNMtQVzQna1yKr888J6b8W6aXoXm2JKOZCpPdu
rTMiq463Cn4Pdfdi96IQ38hoJlapimt+1Y/Zrm/GjEbEPj/8H9+QaUl8Pt9vlteABpof8tuabE1l
RjsrGeotZesYh538kj/I+7OQxyIhPIvjkW0RMp9+QnApRU0TKO6YeCR+k7q06c0HAyf1UWxDAZxh
LI32SsMJZ+1N43OaJcOFAsNHe4zD7sJ/oZi/u5L2ppUJIg4UCFUX35MttZ9EKswLC+OjuUqBbqbn
cAIh7jh90G4wUgGph3Z3JT51oGVXcYZet8GAfdsMkCKbPvx0/jsuc+1vGw0Lg+OOR/PeKR6ahDqm
62M+MYjCXYkeAy8iseiIxxR143RXaGh1ebEhzfA73x4nwCCR+3/MJhowuIaTXaBkvdjCqQoVxC9d
QQNqMx6GylCb3iWYy+CgXLhWvgug3xRg6JMDXjP6KHuxSGhzpygUW8WKnjPDwTDMrnaaJgnejdZc
2Y2ntjBjMJcqQD0dJk3p5ctI9RQ8eNXtpGxRYFz4Bibf9a9UxPwN6Dg0HXTaINIp9y2+u7K8LJqw
ezaDVN33wm6+THnp7SREICwdpY4sJJ52ugDnpLypulX67dx8ayErvHCVWbAI3pSLIMQovqDA8Djs
5jn6V1hiTjrIkShkPvBSngGK4eNkddneM/BUz2o0swk41zWnYXc1M2tw7nXh/mLojvPKYKNtrWS4
BdPKrjB0wfb8q/pgh0OHhrSBdAq/cLmnJk3QuAZ8KOaotNZDYWCklaOiEx1JtfNDzQf64qMwEcl4
zRJVOk8XL6Lx0YfkAztcD3sCPIwzusmmsTuShnnTjqQee6AqA+yKr4NnIU46P/w85ZfDoxOnNsD+
apEiOP0OEEuyIMsantQni0qZ0l63bij2Vl+gTW97fduORXrQhevTsa3lT+eH/2CZEPUzMznAZpXM
8uaTjkUHWZmEd6bNrvamJW7h4/donRscgwvthQMo2gbthEkp+qNNb7TuBrtMExiHP1y49S42Ru5f
JLX46uh20YzyRU5fBhXcQcKxapFlUcF2nNB9zcMKv56wNfaF77WrLLlY+Ts9v/2ZPzj3cc6SCW5A
NNedDupHwxjHLsCJgnWHl11ikVMvdbgt4Mbj2zTMh+rC9D49Zt6GNJDDcp7OLG9kBqdDdunUarpb
jZj9ZsLZNlNd/2ybBO3Z+a/70Tg2gjoLF5OZ1r+Y24EbC8eLyb1wk+0esk43MIivLzVXnS7Wt6eZ
0yL0grKt6NRsT5/Gix24ZJY1rljOafLDmOy+/p0Php9/gsEwub/PP9QHw1H/JSCZvxcn6CJCr+xa
b6qIlFpTZ3CRmYuNfnTNCbtOp5N19+9nFmcmrcvIl8lKzDDKvzdK/Ooas0LGu4qGWpGLGdgl5Qvu
mJCRN7jiieLCIjj9aG87M3HkXC5kX+AWsjglmpjOEVGO5CKCHEeFOtb78QrTxMH994FYZ3QuMTU4
jZcvMle1xyGApkYkvd7BHbHydi2NSdf3//LF5ifi3gZCm31mvuos97guKunIrSlpW+lgberSiIHX
xziqDmZ5dX6ogK9xup3OcRWFViaiQT/YYmVltRZgc08MWcuu3NQxovw5N5isukSJO0HP23G2ttjG
yrb2SXFRQPHBuTrnIGfC5rwSZgrpyXRxRcIVK4+RyvXKbDZ9BEF+g73UNMzOL4ouyLE9dsBeALhA
4fg61rm6lbiBqk1WBv0TfYHYmzb2NB2BnBWPYUgj3/r8SzpdQRw2XMhoUwZEwOKlXXmxgsoQS6Wo
J81GIZx+A1UYX/uuE6vYc8fP/zTU/Om5cZJQI22KJG1ZfREyc420JdQtg7i/ysTQb0OKoI9QL6ML
Ed8Hn96B/TqrkeatdXl96KT0BCpmNL3AKgEFYXSfcVE6ZFPGIYoqbq9pFJuk5ZZbzCTUhTrT4uz6
70n/Gn6x14JOmsau4EltvTFeYBd5XwajqLttNwkP4knua5jDFyFtIOdf8WK/+K+W4SLE4v/R4bX8
mlkkQ6eosJP1ykDl6wnOvLbDtQrJ8T8N9N8Tci+ySDSZRHbzB/grZMwsJ3Yx3GFqp3Xs7HIRptHO
sGgpvfBE70MyJk3ApsFtcOb9zvP374HU0ImhJiniTV75x+zwCCmDLP6S8nXnhoIS6p4uDtB4nAuP
+NHIc4+cTwGFa9LygiJrtw3pbKRPBu8S7BPBQB7UNOS7ZDSNPZxBc2WQit1oHgzs82/3w6HpImIC
kw1mkZ4+tIxSM2nfGgx8O/6S1xEGg0AYD1Lr1LoFgPS5dkd4W8NUPf0fI5OfQd07/28p+upF0kEV
J9jWvJBqRpCSrlwXKK1eDdRHr2YclH8SKJ6PDXb1w//xredNgkwGBwPchtPHLlwL1LjLfmk1jrtT
VVpg4eI7OfyMrgZ8qCMJiHqArzAkLuxNH61YUBlsT94MRFkGfi2/qqoVptamV3hrPx4pvJchYJaV
1Zd+9dz10Yg6xNWrS7z5j0YmB03CiiiXvtTFXlENJQZgEw/d1dl4Y2IVuh1JCjxmFlwvSwv0deeP
+vb8Z17sE2/Ld6bnGAijCS6WrTJI7MhrOho3Pq93r4lpoqe6o6Xj/CgfTWPS+OiryDdiD7XYJIYa
dZtbc50CUddvpfCT/SA95BJDm12XTeTsGj1xnkZH1s/nR35L2p+e/Sxdb+4vpBGKQv/80/7aNoYq
TZvE9IuVFg+Y81iacTDD7gdMNTA/oeFvjXx8FYl5HdrDvm5tulGzVBxya0zQiQTUXbTgwn7y/p3z
kyjgkTqj2Ows3dCEXw7wushZk02W8RqNKAw7uKh5fHX+4d/PqJkpNKcgHZqwkGSfPruvp6Uva2bU
aPVky/I8hnnTR/XUrFKbP+NGVRXBSrZTfSmVcHp/mqMJmBaE/+bMNMS8cTGZVUd6t/JQMw6Z0oON
HoAiXnmNwKG7zJMGmljtKP//eLFzhp6aCllzSE6nz1taqtJ8OJxAxMLie0ya1N046HfaC+N8kDfj
xf410PyF/5pUMU7iVlbkJLEn3VpnVRe+ljKOn+iaTV16c9owDb/ibYbzXMHpTKMJ8Z6B6dz57/uG
bFhO7hk04M/1WIQsi99RQt9M0pLVa8rkoNzGRnuV3mSW+Tm2YonpC9bjMkj1VazHGAJXv0K/fzGL
+jYvITvlvvGjbsXPqjC/1NiRE5GiGE+SqVsHvY6bd4VW3CyCaU26uV1xCTc2E4ZBa2Cm90WsXejS
eL9JsD7njtAZ4GC9E9uWprLLHgMVKH4T/EJOhegO2/Pkk+Ur9JCdS4XbWFVYMO3Pv0Y0tm+X67/e
JMkuE2caZOtEF6yY5VIJhOjqmFrutu68+6T1zKanpJ3aLBK40wT2O2pbkpKsP7cCDGs0XJK6Ak1i
MzVYighYzXrIzcrfe31qzVKtEDljWHpNJVdBNvjFy9RjkUZCHlUI0j0bsk2CXlMRinbcf1pN4IBW
CX18MMm/Os96Do42W5cT5DsO4K6mcXjth1FbBRtq3ypF8qysqo7XTtsDV1hzmsFBhX1ZYr3Gl7Ih
oe/7Aa3TQ+narVzVgT7Qa053W4i8TvmZXNnRoI+72I5GCLh1epVSY7+eali8K+Fq6bFslHVsnM69
AfwZrG0zd9A+JsXTVEqMjAoa3KBSIy55gt6nnsyyxpdKNMkNpeASb44huBMiaHaqNGcXO+QuflNS
cuGUPYq8gTFbe80NF0USr9WU7FPTytdR6GfHpE4Geu9ByE9Oi25+Gt1DFmvVPT+mv/HcEBdpwxKz
Q2YEP9acDVAIra8tSDnbvgE1MaVRvhttqe5bKctj1Fsub6yttsYYw0Sl5euWfIL/bRyH7Fbh/Laj
hQi3QbRNAyJM5Pybyoq1u74XzUtVOe4rHwkFLpTQbQPeGrFH20erfNbtKV8fbovI67Z+6xSfBukm
P7S8In86JiM24LW/w2ObRAF89nXeAO5PZKc/J6ESG7x9c7WWKi2LtYDB9n3uujxOEdnW9npG1KB6
HCTWxNOUye/WkEN0D4xQ7YOSJkiCYnj3zVFM/UpKM8AYXfcwfMITdpOTv9gIRMZ7ZfniNmoD/Uoa
dnYP+rP54ozklsJaJDfcLA2UlV1310Nn4c7XGcUfrdbTL0ld68SASoiVWQtrm+ZajbhWA9/iav64
0bVZyosODDki+O2oa9UKbEW3M9HU/bJbD7CzPWZXY+X6d5nwofmEkbWfOuOlGEOErboTH4NMlHLr
FQBfnUpzDrFS9jdlRD0qaBzk/DAQ1Fy9eNOPY3GrIcleA5RhpllCxjvNidDDDn43rVO0aPuqgx3a
lcFWTzt3U5VxdxgoDh+DIIVy72yRhUbtqvXVEEGYL0dU9Jkxfi3Lzv1ZjClYEqWHW5o+vU3YGANd
+mZiIFRqMJEazY74zIhlvScPbDyFkwTeN2YPhp2S/un/FEb2jLRqS9fOT5UHh6ZqD2mfX5dp/Vzn
DeYs2i/uNrjEU1M+BKpAgIXIcc30hpBs0gqtWc1nzemeMfLp18mohm3rTuLoNpZ5a3c1Luo9/GdA
1Sz74IsWl3wEP7uq7OE21axPelwPW4tFtR0D5GtTAwUdj6D7PE/Gdd0WW/LVc+68pW7GaPSMbDRb
vFR98uwm5otEtYbgOcrWGsLmjRnizZDLG+SFkFkz9cqG90yreMxaoyVh8lzILXFmXTUEqp0Oyco0
y8fATX+rorxP/CTaJVVYEb4Cs6WOMq3suEC7HagIabXOvES/Uzrl3tRca0ftjlVbJj8oNdXrmIwJ
wPs43ZQFSua+CYBtFyh9cAv/Gho0D44yOyqVdqsMs+ObWsoHpvVtawEYt4QZrTGFdzbW2KmN3hvH
TpkUR/viyXKKpy429j7ve9UgZViZKfwnkPo42Q9utJWuMoH9QhCnAi7aTdBjo42SHJ7xFMTaqvGN
kfJUma1yXdNR0Bm/sjiDTt/4JX0p5a4HfbqLajt5CF0/xuu75VwtQ3wn8GOkadpyuPwXVig2hlWK
O2OyxocibYiIKburB7yVgvtGyySAXz9LN57/e9Li66AI7kc0yIAwX9hLmNtUlFfgZp6GyD/4HjWz
vAH+QatuS0c+rUCi2tNF5q7J8+9hXNGhZB+m0N6aenYfBdaxdsJNGLbboKfdFxA56UyXVAnRyspN
KihG5fAzbhRNnG22h03xOY3Sb707HpUdA65wshtv8vdp/ib1VjdCjc+WaG9rs34ErFVtEp1/XU6K
A+8/dOFFfp1P1nWD+lVSPknAbG5HLbqXabLPovD32ITxisbslBpDFa0QF24DOT0UAkdmyuzJutKy
3VAQuUuzEGvp6gCGAXiXlXbbKOelGIrXXLGYME4WVfNY1QjU6xJPqMxiKnGJzLvpJRDVoUzpFMj1
jeERo9Xx+AwHja8ZNRCFXfU7ql1sBtJgK2v9t8TbW/pdtSZptw5hZkX9dOPgrXOLb+onI8lfKldx
VLihXI1B8tQWmVgNTYIbX3QoRXbwMOIOjfjg1O1RmyywkwFzmc7kYkVO7rtXJjfg6bneER2slB7/
1GNs+zzJ4yI4U7q1r0at32Z9dhfU9m1QOnSLTqAmpr3uJGmwcXsNXrTbWfW93gbVz7xPol+RGxTX
phQmftvmVyEUGr15Gy/5G2vm3k3X+lsptaOqM3IJCUaGuT2JbTbELWrRaZc4rC6B7ykTJI38p44a
PWzrGo8SjWYQgQPiJtBwRaFrpwDNH2HSogr+Kboz+EuZUe2tLrwvMqs4EsSs3Srep0G2xcydaYxJ
iGtS0bKnQ5VB0HbICXIE5XdDZ+4oR9wKmiW8UjxNtiTdbdzlevHglS6CxtiFGl/Cx9NSjIY4T9Z9
i29LHVuSSpSc2xjivYbsCH1HsAla88GoYKvkSXpHG1PK306OLcmEvrk2ggaKMgZgaPhrx29WM4DT
rGRLtwB6e8zsjiqIbuzMt1eZBxDazJOvegHGqqE9KdHsHeyFlczFS9u7u8ELdoGbE+jkzs8IkEjC
WekpC/J1y14PYNvXvxk6Tt9D/GxpbUtaJd2mjth6Uu16ENP+ML12Kb0gUaM9Tq5L35P7OahMToOI
XF5iHiIz2rdVuJ3sbGP3w87WbFxowrnxpfllhPGPyDG/OPpIP4Ihkk1cGyvUi2hCR/8h7L2vhqVw
AIVe4CT2zuraT9lgPCHoIA+acOuNnr1q+laYgGfttae1D34e3ChqhGvHqK9Sv75pXJpEyCe+tpl8
HOx423f2Jhr9TaZgFdFv4pvdNoewMmlAR8QETo4I7dOo4wSTJM6qCc2vckLGUeXht2gqH5ShrrTI
WYfm8FgE1kMcjc7KGsZ1PJivaerfOXn1GrRww5VVgj0qkwdHhL8BiSYrezJffSMFrxkHm0RoD6WP
I6ouZl4gcMrG+M4f7ksuvOX4zYkwt8XyZ+M7xY1jqWcViytINzFIqvGuisarhNBI639Fg2QKG7c1
9CSdiC81ec8TO0UfatssZQiYffWadpqjjMU2MsnvVvZD2VS7oHAOgR3+Afm4R5E6bHyTwWst+13o
yY8mYGVDYXjO9fJrFNLm5xbmPYS6347ZqnVK00pW+Tgb9Rtf8DqdotFApmDpAcZsLRRl/1IztFVu
JPtxgJXTDDGWIvUtSgcsehz7aKZ0Qme2fivS6dpMbf8gtOBuygpwauV1Cgaf1/xJU3JvSec4mi24
J3PruGo/NH7ApUBeU2j6rbdOyNYa7+yk+uRU+kMeieIQ5MmvWiN8byL7fxydx1LryhaGn0hVymFq
Sc42YPKeqIADrRxarfj09/OdnbMDG2y5e60/4nmpgufJ646Nld9otf6z1umpWCkFbNNtp7WnhCmB
NX3TLd/kOzJquc+kr/4TRnuc3XqX1KR1l/IgifNY+mw/CA3oZYiKnFqaHgfV0Hg3nLSRxQVWYgZC
M5Vs7MpFsOEc1OTGVjfEttf9qxK32HgYhRbHiufSOKUjJrYkuE6lxP0kohbJMCmsyCbsIrRXjnEK
yeWGUKjtSBtxoy3v/nL/l9AhEZvBw0LiUUUrU7dOB4e4rGJ2/1NdEuPu3auWzPjpNeDuUqX+pK/W
bZ4DMzLrgvbLpn0PSEzmwpDvyuXD0K/HKq/IsXCakJy7Z9R41FpJ9UT+2mUgAHlDzuS8cUZXbGxr
iqCiOTZ4CYiDLJuXtLdvHclbOvERvZAfhYX3lgT8dMH8h1uNOmqaxJ2X2iLRgz/Dhd1SMT8UJI0E
8tpk1sGu8ef5/dWavWhZsmgm9L6tfvkA0N9CHiJOvdTszrnm825bGxoMdn7WbqGfnpqxeNRgpGG8
Z2c90nf07FRl3NQYlzRQhaC9kHWwaeWLey94staX2f7Qpq/GeG7LaYdK+k0p/NNMYAMJ/E3w5rT/
9P67zwtePCdEOcbzaL9mw6Hihyzdu/XxMynORKO8Wat/VFmL0xrLHkZto7k201VrXoLU54lZoknR
BzHWUd3+cNbtLGs96BNl48urNop9ohUPsNMl/U/GmWGHZt0kGqUejf2vjQnSK4j3b9rIsh61mnlB
L692gx/MPaf6F9knMTNjSA7h8zDN195I4qIbItmTUYjqOqVJyu8+6PWLLWEeuwpcLfilwmUzuVQb
tLdMeufJbB809ZYkjyV2tqpPrlnZE7X21qR4EioVewJIw862s7NEJGdEpWayF+TI6qhbaD6tvrjA
E238gQ4Y48nmXi5ogaBN59CLA74UBgTtRHLtVgw/K3dosbKclCufuPGk61x0QUIrVbFb+DWfRP4Z
e2KKVMdne8tJmANsOObWk622GpIoS4yRZdwa7WDkr0P2WRLI7AdNnHfpdmHD6Tj23a3BSK2J/6ql
jZx13Gr2oWmvRnm5O9F9/gKhHiXlODQqNVFgaeHs/xtZlXuaXhZCZabS2LbiVdgPmunfavWuql2C
e7KQ26X9lOyRfeqDPdj+YdG5BwYbO19Ks537VLHg9o62G2aLSbu5SgybDvZSN+uOePt0dH+dxe5T
eSdpe2etzsVmnudoaNSLR+DI4r4n1DLJHt7mcxzUNSn7t97/tqwJrCOLszyxNks6HGuOfWup4qJ6
DbrlkLjZk1Pbz4vQt0levxsmI0/QxWRdxpOQG42CBNcfwkFpRxtYjcF3Q/QOnj1ujbLY32XehY+9
8rBqKm6qZbtOy4FqdPLgzDGezZeRnidPvPjT72LVcWU/t87HqtuRVTw27qMYjqu/RkGhgSu6Fy3b
uXZ26tEGypYjtKFwGpqGiG2S4cGgnHRr+TTjdNMO6p4NxT96VKyZvAlJWtHPZj87/vg6jHzX1QT1
TD1X+V1XD96wAC9lZ4uHueisJ23ap9CyKCp+XUCL3Mq3DjN4RotVINeMXeHkpsZL3w7Hqau23dif
m9ILKZ9ApBAj9vuPqZ+AMRt/Yosz2MWqTgbXY2a0X6Xe3GQ3s+SDf7dti5GR3qZgyW+Z73xxFuyn
kpYtI1FPNiJruViM+6QkbPqGobTI/tKl4QA3gT5Iy38hiIaC3ATv5GK5FzNx9z7GYv6bmanULmmt
hYV+AXna95AANetBVzWPEuWSzaY3uB55NddujifDi4uZ9FLuslA6zt4Y5itqZRIgjNdcZtww3s7O
dG6bMVZ1HjZlfsyy9ixZmYFS7uEuY+S0n0X9mIjsZajHbxrAw95P94E+b9y2j7leWZn/LJy7Uv8Y
k4XJLY/bzqXS22xPQ8KUywM52QzNFHq1pDQF5lktzq3wp21dChYWOpL0jmydqkTD4H72hntK14zJ
Gg1s6XIRDH+UiYep9qu5600Lyrjkhqe8JU4mVguqfMVo0cPHv23n57bhLqWaA+DBKP7LOSykCrYG
f2PBJFAPzk3J+ahpJqkPP51JHdqaXYLp0R09yn6jlmKmdjKIAqcsi6HXHnjXTX+IkryNZUPDB/xh
XnNPOJa9m9X8PArvWJv+y+zJI9P3s2O9FYYeEr919MYgmvU0toNneu+5VI3YrfcW7+jaAhFxqGnN
dGnG7o3e521ZWwfTeIXJo8RLdY+2NZyGygQzDTBZ2l/CNV/cDgTJYAgt5F6jaYVzrjh5WXBhtthb
Zvvh6NS28gXQwj6Y4kUW+r126FCNFkaQYIMxF7hwMwVT2HoJZyhiBfoYobxJ6OzwdfNpr3/M1tlp
Pi85MS0cJqHynqXexL0BkUfVe9P8Z9SxlewLvYmG5DvPSo+XUe2DyTjQdxyXqxmxy216Te4pRtjU
dCIoN4k8bYgq54x4pQTJn5gV633Do+/m7/Yw8OiozcB5Y6//NHrIkqk61606F24a00GwYVbf+M5B
8p51GeF7uIo16y3IdlkuQiH2Kb9IIOZmFRTPs/n05n94OTc6Z5XF1s/efUzM+oOkbmCC5YPc453w
Xwk8Yc3TPrtZHie6PDNeMUv/UJRkzJr+kIn1MNTFB1WXAAj+ZsqtYW8QlbqhYAKVb+1+IP655p12
Ljrgszkg3aBPDzMGwVgGlJv2g3nrlv4PRy5BEHpxhR4vNzmbMXz1f7luv1l2e8N39iwSfsrFmx5a
qHBSgm6WVV39NvjWWuNW9CM3xvw6pNtqpJmOXjp9eB7cGwEj5LA9mN5Hyf0h+0/SCNnQqyihH0wI
rjQrYBEvosA+Beu1x2inUu2iz0vk9PZuTIOtqMr9Iv/ou446V0MjnYUOQe1gku4wcej8kNsTV2gE
Pf7XdnA3cBH42ia1v1NKLYXzOYw0dvpXly165SbLODY1708lb/d6Gx/JscuF66a0QxX07dXJrhLW
sZAcV90eRmDnGsMxcLVd00kc8g/OmH4l9648Lcd1yRPT5ntFwpQp6aly3WW5In4GMgKJ4nwK5kce
4EO7rhFNrdti2k9Ki+b1MyvuL/SwHdf3gASn1Kl2bPcHtwv2rvjwguS4lMMpT3OkTN0GUXy4+N4u
L77ptIAwMUMiO/YVK7c2t9CtzvxcpevLahTHEYmzlR9Ts360MSA56YuWGCfXfcwUu+r4uyY0c3GH
MSrBQodi2YpO7amiC22dnDxZRus07P0cKNaity7ZFCaK7frSz8+e0BiyvxLp4vcfcY6/pZ0I5fic
saQ3vLBZdrRyMIriiUeZsEZ/Uy460fqcU917ZapQ+mdHWdEwsKoQrpHuS21/943Uzb1d6re0Xmwg
niSbT4AWG2XyBeRvrbcbd/2rm5l6K/Ncr9WXouzVqbwotxHFKhGXlRW2hYV6IZCHWXf2473U6LHy
Xqay2dUjOKbcdJAIfXCtnVenActogPOTnacF/yavjYbSiFeQ8FY6m7xjgQVcqpyTP76ZVXddRnAt
v4yqKgHvRYfhNXvdnHZav8CnTNcMUjvL1FEjnSHJ8wF4dtqqzr8lU48piyuk8ZtdUqbb2i0OaNSf
S+XsTaoMC1e70TK/I7kpYwCbLrKqb1OFgSyfUh0jXrqTes85Z9jw5ECFqxET0GiENS1juCn3eVsX
XNyDG6K3zy6pnIporMVP0XWUb4j3XHU3zFsnd3Fjk2J3umP3tJgdZ934GlvvkeSdcV+l/otTskgG
OpVxJG5xexdLtikd568cJXBd46sf0kzHAxHKFKqMhCgXuTgiLdnNFYt5oBG8ocPv7XytfzAs5mkT
VHqi7WpbSABpKbsb4TRqo4JsRVKdsvoNdslA5uztOd2vTkB3GFYMBPrJHivIy6haczNOwWtrk5zh
1WsXBh1MU9Xteik/KsN9sBWjRu8+NAk72pryjjQWH0hKsr8pLIMtqPkHDBinpiSjxBa9DobtGls4
Oe48clXUdPatcmeu1HkBFLDFJ4fk/kQWOaBmWtdXkyq2sMphwOS0fJWF+dkGaKH9oM8ejGLtotEw
ifpYtt1gHdZGqC0eKZPytgp7gzLbgxGk2Xawxn+tSyL91DjqNMnmPxY2P+xb3tsGzikMkh4mGxbH
m2+69JynVK+PyCafAydn5nVoK54cjd0QHpoJQpJtT90yViB/2qyJCkDFLAe2xKpcgs/rJKXNsMHs
8uzpS/0qg7YIkAFOw5udgCW+0jam85CbpjzwMNAZlrcquFMV+YkxYgpepDN7is4cpUP0SBBrRxBb
HYj2O3ASfO6Vn7Z7Lc2dt8qrbO28EuZSPYLzrtl3NlvS/2m0RuZbW7kFcAKfifPs9Nal83msFtkE
F92dcFjokBOpUvpHj8o/MpXPUspKEcOvpEdozubTHOxkn41yjAVG+ps7ZAlhPklJakXQVJcis7qI
/YDuwGrqn7TUcA9CW52TRbj23qryfguy0Zz1Ff+gmVdZ3OWDDeZpdfkWGW5F6eFwG9hoD5lgUQzq
0no0aCSmXw+oLdYMelhXt/XCpbyHOPvF9DsFXR62k2RM9gKiTerk5ILvnFfJOVAmkBJDuWRxKanb
3Famrw6iCzDxpnV7gm3GV1755Ys3Q2jymVrgEyuw4mVIn4hC0L1YQ9uzRr43p+cptQIOfETJjHV8
taXJXQqnx7o4WAHFdcso9Ce7HenmLczuWUum+oHn14z00RowrzhwfSnhPQXCcLKGjGraTTP+Za+u
R5Zwr98XiSvjZg2Ss1maVDoKruHFT6o8XBJhvi/3R3QqWaPtglrZ2sjzx6C8n3MzoQOFiUu+tjSy
UDuvQ7xV5iz5wliWU2v06bUq1kHfyDToXUY5jhu7M6qDDhgYV22a7hKqSb8TFzJ5g/OmfxX1oo5B
lhrRXT4TL1hZGadmwIdFN2GNdH+/pqo6y6E2dsR+OBt/CZAEOlTaidQNjrUGmksjEheK33sJcU0N
beCabV2ESU/UIgI62v2axLk8IyBWDNVpKu7rCEDztl3JZ7JGpt8ageKb49DhW0zexoXU2VF6qd1h
Q+PFcUYZmokEyCzG4s1UVFHRXUsDEmwWDM4qm4qc4LG82Uit/0wkuCE7ogjV0iu+hbHcq1zRyNkM
3PFKGM9lVaOVtcaqlTtSLydu2MHsCMlfavg/PLA+fvTXtTceVFE7R17pIr0EmijIxkGTWRTwZGlr
pXVkpvMYnAm2LbCUWQDy5OGVMHw04JaWrr4CXUMPSBOklqMocEg6kOBwlpUU76uD9/0L29Y691vb
XpXqDsJZ1hLCyKu791Vbk+axzTXpvayBdPmL2EpVyaTDezC+e15lOX+2qZwZkqXQDNg7f1X+csQf
6RdPhaK57pgHkx0wiCROvV08rsbzQJfwnRXKcOIYG7UGmeZHbYFqASbNcbzy02hdx/oVNvLh70YT
3vzfSt8F24FFlT10k4uEkgk4scY+E3HbFrb6AuMY5GXsV5l0keHMDGqbxVfa+pg1dhUcDZcARWza
QTO373rRuiLZYNQxHbAdO5CC50dOOaEyXW0HQHogb0n1WWAFAO/gzEmHX82DMmNBT/Ve/4/nzAMc
RlfCt7RpvUx1n0PZ1cOTa49zcNDs3JbvSWL05G55wkz+PJ765WGheHr5sBy7t4652yQq7JUnaMSz
h9rZi3qULh/ENqP90S1q/a0J4OpOyCKyJr5nCapNv/TEwUJv8IGx9MlrPp2+M/tb6Y1zywww4yGq
BtwGCNRcD65MIXW69l0nibPqyDWIs35ILDQovvB2pli0z8Vs/M/e9j2WlkVIGlbSUUvTOUpmzIxe
SFCRUekHn8IoUENlN3U/7ZJW85kejFIvhj9+5M6NyeogQswhIONv0Idh/JVzoOWU0o5ilJ8VCgPm
SHv29ArIIVlV9qrpw0iTG2AFb4fetu6HH3DWg85l2dodlJp1pu/cdVbrpbGa9L/eN+fuNNf2fMNn
NKB5aInPewhcaVZx1QB/A/ZZliaXsEVOV3k0ii5weoxWYoTK1ZZV9PdCCbP9RMPCidqBPPOogsiw
A28alBnlhpiORkQz7QAGi7fwllPqlLb3rDlYCqNejvqvavJF3WgRMLOd6gKrI9gMTu5voaSAGN68
7Jqwc9GAJpveG3scO7ibMvYzc9Ro0B4Ma2t7PXO3HClapfCzNTpenKHRuu+28uts2+i0GJ60zpFO
JOdVmn/d2HhzZMlEd94Coa/JjyWL8eJJKJHx3oJmeZA3QiTNbiG3C6iL4JSaAcMumjTqsrLVfomo
8f03V59n8jqFBqD/3ah21Z+hZ1bCy/RxSM8lH6p0T936QCDImhH8RvvuqL5Wflf78Oqck3NTrmNC
2fqgV05IkuTS/SW9ExTPCLrWbO+7SHoRtaHXJHYuWcu2BiWbSn146EuHuS9t6Kl/H1o44A8xe7Oz
SxJleWcfYfT44jQLVcjOkmlkfcqKoM9/RjZ594b4lLF4UJTdz8L0/iupOBY7vqxjbxZS9/PITgBq
ZnBXAtZRRMXChmpuIfLiupfBtO3N1NzPZTrZB08MuAbKkQ2pMHivwqRfViCYYMGSmCS1f01nUV7r
SkdG23TmR5BBTFNBKBPq0Mf0bZyl2rmCObX0B6eJp34hXsnoO4CfMtWo1/GHxka3Nmb+FbUao0yQ
6CfippC0BZlCQlJ0fvVNWmB5IyCjb9DAed7v6hpi16Zj+dj6gfnUWqP6x3E4Hw0IBe2uVmnKmPRQ
HeDRKS5eIYV2Mchr7Q9Y/4Hk27Yznu3Jhg5ofP9eYU12YBmuymRxM9ICrLomhP7HJGplwhDZzAFK
gsTaImk1wyxZ+mvXDRntPUXpP7mqHdcXVdKwwJ5S/yKMz1SkRjt3NpnfrH00LYZ1rOY+faB2sHtI
DU0SQZd82GL4ZPR6a72+C/veQnlHs/GmtnEyGNN0Fmu/M9zhzalWBH8EGoWEG/RxpSw/rBztXZ/v
HdPCfc8CbzjLeqm2wkRh14zeI/MLgUA84cekEAUUE+aTZh3EW+Io+QPWLB5rrae6ZWn2JKy4oWOO
h7LqtS0DFVouryEvdsnXXTWW9dlJLPmPxSJl2O+OSWkbYZ+3lNLnCfjU2K2bNW/snUgM461Tst/L
dtIec64DPdRzfSqvHpXqF7RLvIglrt18STNGeS274EQ5+H1XPtEJv14KJ/3yl0Hm+6ZjGel92kv8
3uxL4J7CjicnGY2Dr/ishaYhqktOhIq2q80OQrbJKlAiGWjIXxPlNydWkOm/0UtulSbAX4VGAF7f
+lGqqT4ug8F8yINgBUknXZBUBiYGQui3dVubYc/re5jdnvZrX55TEC23kniP79+URnCgWIiXsqnd
BGEgmRXpKCblpvUrBpsxILbPfnekhGWvLefioThjiHHqxzYFvpis7s3swDZ1r1lP0kzETXVrdh8F
qbs3rYsqzZMelGwpxNaFLT/VvQja3rRd8LQSPclwgzYg8TjJgnl9GwYfLUi+kNmXGNtmkKT1z95E
1xWeusRmgzNmXvLBTB/XFTq8GB07DCr5YMvC2TTu3Yd/l2nMJZrTouRZQHfQURpDsGY7eOZpHJxH
BpIvDbfWRkA28nRWa4i4FKdw0TIAetV4GtHYbhxnZevTDV7VnAHOmlyq7XKfmI9aHLvROg73dE23
L+pQ6kGYjGUFPI1KgyYLIifJGw5qXT/OzepunVaiXxiHmdsH2IC+2prtngTICa7uSqSfB5tL4XPF
RYS08mnGdsRrNINqFfdTHrLooKus2LqE0mywFJ/gJtPQXI2Ea7BaY3yHQYST6CNQCriS2TX2feLD
y7T7maAM2tqbz1phvyAq7GGJ+7fBJTy+11MnRC88x1iH0BmSQxVx46ioEK3aZcXinChc03boAaZX
z757EDRlxwgkTu04MXnUZDR2xfRYpn1LOHrdhm03mZS1mAdCE5rdIJ19l8J5zA3awbyi4yPNICbV
EGWC9UCNOe+zNloxR+E/cnOZ/ijJ2KQ1LzDRg2tY2GV5AFan0xqpS2gIRpOqKHdIOCANsvHsB7Sy
9wDXELHybCc9BGPhWAeeKi0sK8akIs3fzRFJg32/ssX6ks5FG9mlOjWV9uyZUOit95FbYN8w43u8
4nQMeOkjAq/XwQagWKf2hmn6I2WGv4sUzFDY3fgkmg7hm1WNj3mQT9uSrAsChw3GqWoOp6B+58y1
4ibjnM4KfKcBOkbMZPApulDiIBYTpppfIwyH5NosK2zAE1aj6k4Ll0vxOxi6GxWESobkSFlRqryf
xBwejGz5RHv7weH/KQf5YEr/mqXDAxDGtmYo3ijig9xa094yYTxUXg1z6NdLbPU+ANHwZsjklkrd
2nqr8WCMJMyOWT//NRM5BZaTAT3OlZ7zZZhWaJsrSp31qc8PtiS/cjDdNYRvqg5zBURLsHIuLp5d
KOQ3Oo+FT/fmoCxnu6hcjxUROUANfXYDIuuhFazylBN5+AjaMN70tkne6qBfX6VtjzdsFdZ2DMb6
wm2odg3mrPM8mqkHZ96ggYLUcvy4nvJuedLbng+lOxnZHAVu3aEP814NZDn05S6EQbAiuqqJkrU2
QIdakq7DTu8vvWPthKXrm3UsUCQYtroWc6e9Kd1dtn6m9xEv5I/QHbg/T7JK0j5MKOoYoPCb1iMB
s0tYZGygDfhO3LAQRK4zkB18lz+5S5aGBJHAFSqf6GBKqfZBIE5z0nzQalWEGaLS90pCgkzl0h3Y
iNt40F15Kip2+6JII4J6ccYNtNlb8lo4sx05apVbb7CWR6JF7TjRjGkLrLMXawvIa6hDlgjkH4AG
uV8jPman2C21p7P+VWqvTYgynKD6gpBa0WILzrWWCqFmHUk8Jyx4ASo96tQbX/qCl4VX1aDBNC3g
kXrnVUguoDqHLZ2n7mxY87Mr8hZZT87nbpToHUT6ZK9zvQuEXd4D9fiC7hnRH8s20fzh3E1o6ilZ
C/N2tqKat+u3HHpw8XV+XgNrANrzJNIViu2NMkVtovTYu+OejQFKLZs2j5axuDKKAzpNrGBOsGyS
qd07M+E1iToU+rhiEfD/9Wr8afsFYpfBecf8hAwoFb8qS++BiYe2bA+ylFtLq4szqYMPa+WVG6cj
HYJ8aRTYDQoeAHB/M5prGnudW4QlUiZnnYj1DYJQWsXNDMSRMzoaUvMn79v3cgTXLvv1ccBHGrbO
wDLQNZ9e1dpb2ut+jTkr4sWzf+qUR4geCz1MZw5oZ+gOZmnhpoVjGu/6kWR6EUkaxKw9BIM40pjQ
jaTvjjKTUNxTkjZtXb61jvFs+AQu20WAWnFZzt5YvBdTv69M9vJl0H8mvYj9phzR0nXijZTs/2s4
8sgRAaSYAqSYyxORJNpRHzkY8ATMBDyV8uznUCd4p5+4Yk9KTAttOeqMx/ZYWwy79ULSTSBh3sw+
OZYZSJbv/+OJDkevvJjLEi6z/6DnyZuxTI9DOe9NG557SY0vq1zA8KcCPgkT1ZaMoTTyWppj85yO
GjvNSeuZJN9nUwfoYgc0/mPKk18jasqM0UXpYoHbuamHuwXhhuMp73X2hNHBPif2scioNjIDlAJ4
DS5d4ZNcnDYZ7m8koanpnSvP2M2plkWyJYkCFGUglLh4A5xEjOb3UC3VaiNLaVGD4gkKV+5tI69Y
n9YT+FKLLHmhYXD8y8y7DrFBbImzYAzdiSUqaZeHhNE1NCfjicpfi7xlI+rAhRFizF9SlEOU9wp3
kTH8JkHrPdBuRypKMn4ttfpXVPA1Jsr9UChWUtmZT+VoPYlS7tIE95k+Bc+ZnoNpOP4vvj+EKZ4q
wwz5AaH9U857qhhbsv5jZqXMeirwUtuKBFTRoSP7m6vR7Law2Npm6E1kl2UXj17rbKegOhLxqY6+
hp7aSow11jHunFRrwMKW9h95AmjQfPO1bWyLnw4iLa3/ajPfGblzaSHUsViAaCYi3Q9LemQffWhn
8dALBqEeaD33pn9+mtwka2O8dtl/NcM62GZ9kOtImHWZbNYuqDjijGFjSPGkoRTztfraj97ZNo2/
mWgfSrq0L+R1B85B1AKOvS1zEOa0CGJiNL1wWPCAk3wgOvktfPTwI0XIzWrJm7eSCu8HP1aaBSEk
PHGPjf1OrtijVRaXORjFqc/UZ5bNgrJB4yPX2Qz7jIXebdZPrBQjr4q/T9DNP43LNG8HLPah7hM2
UGXniWXiCcOPdfFZgwF8ndB055NqqLfgOY4qAQoYMKzj9NsS/LuTAwltHE28LrX1n242MV5obZeC
YBohHKN9Kmf9v9zrP8Vao5Rsq5dVpI+NtXxQRhUOui7h1jT1pPHnQn24233KgzfnJ7XWJ6L8+hAf
gP4oquBQa8qE4ssQaY3MHO0UABiPjgCOnfJ47NDqFG1+zCdFoY9hRmWFMZi0w1uaNNz+pv+bFNMz
q/uOo/EhMbQZn8P8R8TVvcvZtPa9AxbHz+NO6Be4q2KrGH+5hq81RFAclMyGkwiuluGjzdJurjCG
qGzqJ0/VKiw7xLMsbN2Y/PPuGXoDDySTZcMJOh2MEQGo1uV7Cg/IJU+b/SqI3seRT7WVlphRtarf
tMtEZMzdP6VNMda9N9xgyMbMBy0Z3phzLpzf3zS32yHnThNLDZUKYJl2ricCmuwu3bGTQ722mGmh
ivCqwHaPflrHWaf6y9SvAeNWfil06+gIE/3Q9GPM1oeo2Z2TPoEa4HtBeEOBBKDrXdtqhtJOrhyc
AFljoyIPOAjZPEqVYgFPbM3iJU/tpzExnsyEcPXWTky0qDy+3kJ8OVkhm5TB7K6ArhCpH9LcV9DH
nD52pX6Zlt9S26OvFMRTiPJAqNRroDUnTdp7T6EGkObBSZKoqHxG39TZyfaevV75XA1NZJYKk8Pq
fsIsfARLTyt7zkcyPSwZGDsRsSPiiXXb4DSK0K88+26eRhBOIpKSeUOf9lljwk8H2knQFxI2loaQ
Ey2Eks55dp27nWSJ9DT/aRrD3dD7fqhlJTf0jusHXAS7YiD/iismv/il9mu7A16doX8B2uk2M+lh
ieae6OChK4TyEh8ZndWj65jOfARix9Jj6X4naftkqjYK1PxTWt1J8xUfOfPam9VtBOAN1LhrzfUj
C0QMRBbP9QpT3i/P9aBFVsmplpvDP8dM0tCbMjqzhiiobH2nGveJqMYd6NSua3JUFOBIpiCW3tys
6Dwn6PCMvMPO9Qis5Gi1smO5/AYU2yNfw3bG1fvS+POHkUwqHGfnWTnDrtdJl8q6uxZg6JdLo7or
waUeXDaPXVdhUZj/cJZgb4SGDkW+vtb58r745rPToh1wKLawST/cTU19W3iKQqqf943ebRXIH+4N
58HNPIix6tILhBN+ijFI2f/82vt2lPOxmC5AiM3Dgv8wxt2MlhcRWwNADHisV3uVVQdZAYgrKbdm
6/4tRsVHuj9WMGC5re/r1dt0cnz1y3qfT/YJYP0C78tDWl0z2hUq5e56IiJR1rrHLiXI1zA0RG/C
Dx2tfjQGu47xN06ow6aHYElOyqgP+f84OpOl1o0oDD+RqqTWvLXk2QZjBgObLuCC5rk1Pn0+Z5fk
phKwpe5z/lHaJ/Nu6kQRg6rIaT9tFF6oMA9lBNSfT7SggWKZS7dJeWI11ZurMq6uZdm+gY5dpKEi
EnzvziVJbuKIXbk3023RTyj9KsYW79VGOVCLB3cZdrmH/AgEjcsadF9r9o6ZnFp92MsEn2bjwau7
T6aiucTX1v0UXRicCz5K7ymu+60m6iDyED0SLpGvWAKqlVbabxpJL4Gd4CiwmfmqYnqY/GkzT3ID
kJtzliFDWEyuYA7+xyzS9p3uF0Af6Y/b8VDdVSUIAv0OZT2THmH257E0jlE2/Ksz/ZNEuJNpFW+a
PlztZZrXg+dqoRFV+8Udn02733T3UDGreNeyJgTVX2N/YkZXNETgHIyJajF3BT31bX23Yg2ghxbK
HCwOuicvZoMRcqlpIimch0GOX4s/voDpshEXx1oUB0ieQ6twWs7en84WtxKLZa26ViKUGh4UtQNB
WbgPuquvHdPh2Iw+NWH9TYN6djAMrczBuXlDZoNxJX9LwhHZegaUt5jzMEJWSM73sK4689h2yLqJ
0jqYym7WhWntm0lsajfbzIsNPZkFONUoHMFaYA0fkS33dBcdYg6ZogE3tF0gbFALb0Yi1U5fem1S
HSEDno9Noi1/JJ6FbPong4mizUQ4JuZjJNgfxnspbzIcUn3+g1S0V66XnonigPxBGhh9j3cZWVEh
c1VqL4vxOotnkjlvlq4zVnuhgyHyrjYXyPpt2n6DbpSfdaNDWo3HiHYjQY4z52j3QnrTExgd7GHa
H6wlX8cFeM54ByhlhDoYNsQN0FCgjJMIueTYd+EgaexJ5+9UZuu2JV3Vr9JnS0g8EN24ceVy8Qfj
bYzpqCmXehdN2j8jLQmCj8qrr8uTp+ciVE30amdsgMWMyzeuQ2dxGOQG5+zNy9fs2Bc/AyQBoEDZ
xdtXI0KiJ3tB3mYYgBGldXCNYY+okD0Fc2FJDwzI+SDyApwPaIL+YQBzKnkpPWE0vBKbTt4/hHcy
cpjb53gRX3VkfEcVklJfbaJJ3Z/gbeIgqaXjLGeYsbYZ5FTnGWtv8rc5JG5aVI+5Q4QuL+fJdXNv
nUPhqHT4iekdw5f6kGKNwz1AR4uQYUp9Wzd1b5Uo9mTyt7ygsY5+rCHNWE27qW++28q6e4HMHW4r
HWEWjlXRPeh9efLwWJvqOnQKFHAR+9iZj35qP2lF8jkiqWl8uNLUe7Sj96loQyXrY4ELw7z/oo61
Ibfs2BUWwK6HCU57JmPwoNXTzhiiM35oSkSwAdeDdRWuHsZWy9DraXvG4SYYR19hsUOUA9WWbTp0
wWp5U5CiRiGPXkT3yVjkf0nmvTg6Ns0Sz0boDum8ER5WUNaCMqgqEDG7/iVWJ1shp4HzKZnfHMgX
0Ns2mFLQQyHnZxzPgZNjF0jKDI+Thfa7kdmvV3sPiz/9WIuLfJ0zJs+Mp1H6R3epf3s3/TDL7KAb
Je8g/Kvp4RhsbnpPgnkz0JZyRgWzmtGhj4n4SPuu3zBkwoMMxdr1cBzjkIc1vHvGUAazDiAWS7Xl
WTO6S2dUIVJYtAS9/NNHlGJTQ7I2QlDc0CRJvvLir4v4Vkf6NhfeDtbjHHtsU8m4BZEMMHki9swN
umEUgBmLbJF+CxO5WS3CzvQw1zkj/IS0MSvqZRiNlgrNcowfuoVaw2YCn0Vj4EBesrAZ1sBDa8jp
cYjx8viOYg4r3ercRIkC3BfzsZkp1vacrts0VZk+dTXOSgzMP0Pk1Cgty3t/EgBhruvll4u3knh3
ZYR5K9JQR+Jz1kVLubAO+kSe33sbR2VgFNFat4q/XKsODHo7Due1O35P9UiSirMdyuW3TY3ABc2I
ii2s8b71Q4otVz1+CUQTWBU5vw2XrquJhMVUHGZKh8oG8hskD8z8HCvCNaqoD7pJ7Iba3ddYK7KM
AajM0UrJttvaeb3xDfVA4QDFWGzJ+A3toVrb7swDq19KEiwk77ss6nNfsZWbbtgzaptef9H/Xz+H
s6KBp7MIvsjKMMOyVGZT4BpjF2ppvkcWhJUd6VKkvmpdbseBAEMbhyY2m0I4VPckL+XIOqji9GSn
3btfOmdeDox8JpXq78KtcMZg/DCjQ6SSY4SY2mPh0n6GUefQJcEyMs58WKekELv6XpzEaoDMfudR
6ZR45q2IrB/faM5l2tCw1TDmO9W9fTfLfsqx6gPo55T6rm6dCX+TDgK9Wsv3ZYQEpW9YbOkfLA40
9pwmTMx4n57K6MJPtSkn+It5tP601NijkgqU6s8WakYZ8YNp8q2JYNaAe9yONk28vPa0zXLwI8Af
35FvqeagYnytxpdq/PFTdPAuOGGXEyYJotUUpIdP75kzBH352yXuS9Q4O9xcj8akXp1UbeRC05Ma
NiYCcntI1kOP4RjO/JNEAEhZXCXADMPdiZBcnarc9kaxMxXN8KALaWlkDHU8xHX/kUTnUk+2PTdL
N/U/TqXONgBoHjEr3EnS1q7sYCn1rYuki3yd1eKxUPjuAZ5k32f9dvBe+b3DKpuvA8bcKQbu6b96
d14rHuSmT45eWz+4VXGsIja0Inkul+js99NBjeaRKM9TtcxnjLK+GTMqAnWDYqpsPlqufiqiiq9z
NA9MfI96lKwnzwv1Gqojnp7xu+JqSw+1z32pDY+xNZP1YJ+R7BiIS93zZAF1a8tRLt53jv4rIm3S
x6Op4WDtJv2li42jNP70Jd+LxTn2zNVE6rCpEfTREGZBMSVHoDt88hL8+rbGEEoRlSAJYN73zgVK
8zmmR1I23TklPK0u5wsui+OSHnyAE2/BnXJnGKXYJnAEsw8KN9YmpK22bd3uYrbmq3DZk+5AqTe6
36VKfuCusb7ZTgkaUO4L2zhlffGde/ULB1M45f2moiZi5qokkYrkWm/dJfrXnS/tZX400vh5Tma8
T0C2zpi/O1V+E5lnBGiizrlERKq0Zz8h4zzhi5mXTd1zg7km/Au8CqIlyOPaRd0Y0aiHsnlxHhKn
YveotgZUSZZVx4qCALvOQq/rAevgkWI+TQzYfD0XHp9TPs1/uZNbsFwYEhr9rSTWxzXavwg1BDkY
HdkK8adg0Eny/nkEnycFdafuyaOju7xIm3srFjQkOfLW3OE8u3shURmaDwN30+0oGGwRaohtbRMz
WeC3S8Dj0ctc+057MpvpAv+7Ti3jyfU/B2vB214FurLfnMS728vRxGRsDabN6YoTkN4//jD02frV
qMIuxQswdvEby8y+wC5StFfZZ19U0Qdu/TTqJu9GfjBAUDoT+LSdQ0226xrNfYFdv4B1deS4cer4
aKLV7r1DnxqsL418mBqUWkO3c83yNUvNw4wXYk64VPx+oyFJlQtmN9IgTIIeWvu1keNjSztYAG4I
Hi31DQRpY2j/MMgEwCIYxZLfybIuUzqe9OY2DNyoWcSXmFz0Lj/gkNyxUT5o+rJbhuJhwB3mzyYO
ZMreLJrVIKFr4kvuS4Ofk8EUMfymAMFDB+yc5T8DMW7A4s2+h0Poze6HMe9QWMwXJMTi/7BupjFs
W6HQ1GtPulj2TVy+OWpamRkOOiS8Wrme0DiJxn1y22mHnQsp2B5/js1JGXGekDzQLn9LXpDdsmxa
NVEL5+D6ZZjNj9X0xkVx4JL4kwSNiJr8YP01occ0GZAJzuwQONH8xn/1uLhYnMPUn9Wa2sK3bBq2
MV1uqan2Tp/RF5cFxsQtAZ/tMX0YGJ5o3IoTO8wG78kC/kBKtSrar7Sm6k76PNHemfllb3dyFclh
bRXJF7PYyqIV0ERwa6GprQHNGibBrNTCcsrWdm1sYlTTOupdY2bNqyeC33X/VWn6LwKRbV4wIDvE
3a5oBjgKauLjCOi8GS+o207KBtSxEdt0JGKUprXm4AvbxMV4PhAdsminyvJvCn1tH1d4Q5x/U4Wx
vl9C4Ol9qlGzgysUHJkun8U+ZBk8Y6uvY/+ijda7maD/9Xo8ngTnuNrGFW0wEwFRRf5Gn6IQAxgo
8S9bAfd3uTU682/o5bEF8tS0V4+EkVDU48Uq5oOFPgJxwrVEIbpCNPowusNJOfVTm1rrWGWntEKP
X5n/7lQICY+X0TJuk1HuSKil+tCkOryHrCdYi7QoZ+r2+ehjFSzXKerqxY4OVJMdOvklp+yBCw6a
j0CKumRotJ98w9jck0b5tW+mlVwBLT8IcWxXkQuQhgEGwN+iOTBaN1OxcaOOVPXXGT/eZJNtYC9o
LsYUi4K1rub6KJqEoAwaiOVgMXC0ESq7igSdBMs4YUiLBSncByWICkxoAR2TpObbRHnPChIY8pjH
Tn7UJY7t/vGuc2pjdZgFr7DzQv4TmitdBE7trn2AAlFsS7vd+kykPVhbSKGmgBXo1Nmcz1n21XR/
eoOa1PszyUCyOJdMWX1RheihNDLCxUgPeOo+49Hfk2sP/5WOj0VnvlcaBck5igZSjckJmE9V6gWu
cyw0sbG7S483w9L/EYH00NFMOszuX4XtwclccmWg0kiuKFt1Gq1vK8Vmn03rlDyGWcqVGf/19YxK
WsGF/rHD4ddtf5IUL6t0Tw7FGFqnwqJrAMDic84w7iH9Zu2PS5PJl5gr7FnETJk7MF7SIDnyVNYd
JOuV51LfntIQS7kl60vS8GLZ4jh376otQq3FlJeL/gVazwqzZHoYcvPbabmWl756YAz+iOh5nzkK
OBEwvHoWE6zT9F+53V4sIsebuglszyVBQ347JZo1O24Yi5wq6Inc8m1UfzkftR4X9FGnmBb7p0ll
rwXBp317R6szUiGQuxj3FKkuvjX8r21bPM5FfYr4QEeBChtXO4IWIA0Os9b1cDZfI/ldJx9cTIF1
J/BsD87fQurE2dIv/FxLP2/tIr5/qPNtSozPGOR9RZL5r93oSGfdeyQGnvc4YppS9Vep46sX4tLY
zUdieJ92/wZsra/FLLcy1TeFHd8A3T5j73Eqsz81z69lsUXXhjHjxTeTD1LJNoJFqE6ek77/0Mfy
5BtdKCvjSyX+v07WnGLHknOgzeWvppu7ktgt223FVlfEEznE8AR+5OchRnZutoLQiOwUSaaxUpsf
MJ0lV2+a5Wd7fySzQr0miemhJoQnRDg2Aw+LZO3lXvWkaq0IYTXmkCbCGImO0LFbdt7Rrj1rL2pF
GgfpU2uVmccZeaLgVYh5fYl63JX4B8PGUuRnuOz2CMaJlTAJ+chcdW8AbaLjrNsNCn/VBJNhYifR
rBn5rveFJP5rmTMoHL/+dAVfXmHcEW1RXYumyjbSnb9G28Dl50MEahNW5nJyrVUyR6994/B3Wj/c
6dnzMjn9trFAQLtUFciepmPca/3eptY+AGGgB+Me5qQawopB7S6jAe3t9vSmRiX8hMNAOdjJBuEA
/5kCIgsd5OMwe1dvSFxQ1MJkEmvWUuA1jHsjWaVzKbZevJwcgEMOWsy5fTVsh875QnvfMXCSLu5G
BUs9CrrOjYAGy29aSAkvMPgN6Kst8DcX8E0rERkXkflPgw12bZMDV0NxpRMOauXAqnv9s1f2u1rn
fwGmWidi43htOKlyT5zTlwdO4gKHpJ28aBrM6Xy3/PTmyW/7O2+lveTMkwutytDfHQCR+k7v1RZi
COJcgOpgq7LKB/7TiNn5TCNpJqu+trGoqOU7m3hh2iWe1kvBajsaBKfEXgHZN7V4AvWLJbw9X88/
YqkcjJfavnTyp5EYqMGdn4DJynXrEnJl2rj+EXkArmb1xhb5ya3AxWA1X0Y0jjTL3pIOvCFFgBhM
Vo5Kzuv3RbL4ELE186DvfLfD4lyKogL2km1FX4mLtj/NwoXjKCEkjCq9o6cztHZx94+gZgx+rNDB
YuUvhsp+afc8p3mHO1Fde6E/6171z1rm+y0ELEbNI/6xof5xTA0BfRnvcRaEdWt9Sg8DhmVjf/dT
SKqksdAKF79G4hiBOeFT6CoGg6oEUbaK5lq2DlZFfByOv+xFPKMfoAFqPyXNY+3EZ7Tt/xbLEAe2
0m8+1x9S/fRgyXFeG+KCTO7zjm1V96mEihrgpzaIG3IZDAvf7ewahFdCdYytJ1dkqlLhHI9xEKfj
p6GWW4cVbVqWr+xu/G5kv2mIQg99KR+qKjuLhGOOJSZZDUVCQFC/ZKgqow15iYocCXIMa2NKNyIl
fcLgVA4sXq1VqqovJcXzwstd8mLzLRJCpQQvY0xs9r43wYJHlPtQgWjfSosAjsnRf4uOh2bu8Ltw
V775deeukJGhEkzJkWHfXSsBck0dEAFheNDQ1/8mJSqbZnQb4tmwebkNSVoF+gpS5HddMf0CAIy7
thNYsdLhKfOcHUQ321G21xAnEqk2ht0d4rRyDWweWQgBMwd4r6/c8tY1f4G7D+XKODF9Who8RT6f
6WDH8G6QTSIHncn7TumPwjjZBC6FSzmMHAoChy+Ls5ty4JqZtoHc2cSDzu2c28fUjtRWzvVLNeVf
no+1taiNbU6S8yqdmC+H6MFsWOAIe16NRKIENVxvbTbDxpHydZmdR1U6P2Xvc0lVYZ6Xl6GtPxuF
9LHSYCHJVw+TlBVHiOcaRRn5OaUVjp1NbHIsNXT81bEp5AMq/FM7iWPaGjvT6l2Q5Q/aw/RNPjvP
RM69Dh66C5Q/13Luf7I+fpx7em5S95ymIDwFqve7dcuKjUubAIUIkW+Tun9UhvXZFdFtGYc3oxE3
YH3GUN08QpRudKUBMfv/BGrbfTzSnDwLUN4kNfrd4iGJz5etGeu/MFp00N8zHfFr43bGvWmvZiot
cPOTOTh1EbkAKXMNh6W0+n1XU7yDXPCDJczEZ4T1zzGbrzqDe9JTzklIsYdpLK5pep8OF9SnuiCf
L215OFK7fSwzr9j4EJCJKPUwc7lxNAQGupc+oFGOVm5B/rVQtLbPNm3z3ALv5OpQbD63HyLCm78I
72qrrkCerCIO8MHdRG1TBHNFY30bj3ueUyuAoH9uhIfuASzVxja0zgYewErOvNIKCzH262iOLhxE
hy4V316XnaYMRwAJRGQf5f6wlk0pN3GN8FkXaHfEdEyE+Wh49R/RwviWXObUQWOIyohr2ZMPe+74
86GD9ujMvaydeacN9Eu5NrleZkP06Z1MW1JyrJoUWF0r1XEmwzJM7O5xdNTBJApq4Y1Hi7MlASOB
gByOhekUa3LLMO2k99IIWHFb865pJf4Rd0/5We9ze6caY6i8Q09QBTvlcEdXA+fsnCkOp5LsH3DX
ZN3b7jWOOWfIjdilPs9kB+MjEfwgmWI2nIZ13PkfnWbfXCJsZCLPmJh2bqI/+UVysDVIhkrLYXMp
esMGZlyJqD+OHSKEYWZRrZ08zFVFIIMA0WkAg/AZIZJKPhvkFwsLtxZF3/pAyNBEvdkd3UaHKfZM
4RCxU588K49Qkdwt38sCUHSO/HXPr17cNbpzP4DV5MCwbIepM+Nqn4d0QwC1GcRRp3adT5InVp32
FOkDG3iNMGdw0YnZo3Qvvdm7u1bWJ/p3noSwjI1ROq9+6uk4pAlMW5RDGqHA1lIlxFQOZaOHqrBS
xN/s9q6+1ASbyD8U42ud2TxAbZttUgMIGI8nssbmnocACFrbnDRjq3GSqWtbjyzP0VsKilOnzmc9
gfdbyPDp19hYiBUwwhXnMs/e0FHx1dyLBGLyLrRDb7AdmcgEYs58ZODLrHbK1V4WT1wG13qjI29l
Q/t7i/4+E1uVVQkpwsI96zMB7qrcjG22XoY+nAvKTpz0rl6/t9maBDs2Vf1KmMKhbnFC2rH+qepx
T9Hd3mzc92acP2js0ElQ6SHlNeu1yAgitVJh7BKKEFCjRAxyxQwlYpjD2hsFoSV+fRrIf3Yit1m1
bfUB1/AwgA2vImg+8v705yxmQKwd+3WpuueOqcAqu73mEunRLbv77plWyYtG7i1u7VdKkM7S11jv
1dGKzZNoH90ZAIot5x4tEBh1dTQ0AlMGe4utdFnVgLZBR6iR3rUbq53OTol5Limmr6h69tP2lWju
HUTuoc+Xa1l1bDqEa2QU+jkagC9oXKGALRmz+th95ZlqgxElqsCBBtwlL4s9v3tdOWIetP/shhja
iB1MB3OFliBHOXXY8K2ARzs6onFs7iLt1yGPHudMHmNowp4clnlmI4oQuPTi1bPzf9kcb6RePChg
BNV/ZWo+W0REpZl3AxF6VLmPahXKRXW7vv+CAF4ltc4cx7ZoLSeZV8M9IfK7AsgNNaE9gtMhl01v
yD6CvPycXeKuZuPVhnZP9PFUNerQulh7iP5alT1iDqTVmMROVad/Sx2ZjMclbJnqpa8ckpTJaSSV
IBoZSP3uDxC6Hew9AsuV9O2NcLuwWpCfTbl71DhMa4zMaLgesHMe5zE5FX65jYkpb6vO4bi1yG+R
xZus+5upOYcceQ0euhtJemRs2o8jAwtwrse76jEeFD2SpbIj6bFt41BahAGP/Wxvlc06W6ptbAII
tOlNonLATnqIfRUCmIDD1oEm6+0yeuQPflK2d8VnthPN/CnvkiNk8nvqYR9d4n59bXqxUPhZ5ZcO
mGbUiIgR6HTGQoSGY2JyQMVcRLt84EmZI/79MbQQk2tLBCZSvrvVxefGjaIotCxSEtRPhUWVEbhG
yL4kt0FZXwA0AMOT+mZqeC7IViIKeYtb79q53rpy3UuTu/8wXxDqMR/qQftlbF33ElTN8K4jGYJD
rzaF4/OFl6Etp6DgGMbHu6ydxdo7wIeslsxNSJ2i7E9kuLTnBG0pMMaSjQfXaeDPyvG1YY/iLt8Y
zrA1vPQgLZxbrnaxEA7nGpxwNqDZ1J+H0rwjwpwQZE0YtIBsUvAI4s5sWgrkeFIWw2Y1e2cFoz9U
+hNJnZhbrQzaeDm5nPRw51nYpDzx/BDbISdNpDKJDFwYxJZu/FSNs7W0hUlRW95xhIDUip3Waic8
0E8jQogIHxlk7ByHRHruEBIfZ1cFc9reognxmF6wfAx/JvNA4EzIB5qm2MW1PBuIybKiPlZ+dWx9
IlplodjFaVmDt+jTUGUEGGcFpXmucHe2NHaeSUYiZdiKNF4VGG0eaMR2r6BCyOJqeZpLTKa10Egt
Ko8TqZShmNV7VLW3OO85ciYmHFqqt1rOtXgviYtFum+YzGuCFBuHQD2Pa9k1Ubob4IzkNGdrsPW3
ghaolePawegT9FBks1jnsRBHttYXihWw5aM/4+Y5kBUQxBj8A39BPF8Nn1ZZXUZ3RsvdrnpPPCBT
7VaiJGkvbtqnOvE/58KfgiGVL4lDiE7NKuDH57rHV4fffcfx/QooHUrXXhnufOgG68rYwPKucaxq
K78YHyqSALPq0zVInEV8OWrj0UIzxq4eVvBlY00UsvONbeGe1spdRY0m012FrI9/VHrPevFKDARv
mYdvvz2WLcs+9KWOwivObphvyEUC0CaHjSSjim2p0KvdsHRHz1HPPmo4soIEWPbcXoB2UkKCYjY2
Urom5imwWMfntvWL6grgSTk7EtA5To9lPKPD5CsCMfBWWm3fpEb+bUU6mDJcgrLiV4bVwFDmmlax
D4NZF+UlJ5vp49wZGm3eIz3cJgjdV4UT45SxSdGJlf8U4TBxMu1Wp8WVxOSRQVM80flD2oPzMxvJ
fmjh2wikDyC6R0Yx1B/x6ORbz2vXfd3fIxrhXSZjO2ZaEhTurwOZjV90IUGAWrAsO/Ql04L4hJtc
d20KOviPXP2QCyaQuX6aGiLzaJymwOSep+2epZ0CX7fa40Ja0cpHnxLKeKpCXfQ32zUflx51jnSt
i1/7LOKOxnSWyoMNwdwj1w2V4W38seH8XdgKnWddxM8FzYrQxh3BIg65hbNeM6FN1rczcTNbCoiZ
hNsVNlgmYatNmBWrK41eKLKNnxaU3vTGNeZU2FFsSxMW9LbBp51ZDzWFH1tNetd8LqM1o+glzr2t
3iO9gjb4FzXYzxLZvrRa5hHA0Gb0UsUE02T64zgkT9K2HzQj3aZxwvSADgx0rdtaGTNNr9jbkpro
FzUAjBTzayX833qu2AUAnTq0RlUMgxvZ/GQV0V4I1e0IUzGpdJX95ADbBlUGduJaPbKL+AWf2E+c
55uWADFVW8+icF99loyVMGOin9od4bSP7p2wZcXkdM4/fM14mV3zu9e9h1mbGC3lccFVBiqC233E
pOHU9CpIUG1ld22QCvrTxmG8JL39As0HeRDjFiicX2d6wHhBdHCLb6N26SupZfruTPZTU5lnmaR7
jJdh6aAyhCeyhhHZPj+DbtyGxNjlHNSRupMaXcvixocjGJZlx4Fna+vcszb66BBvQCzQPC+cSyhR
ypCutZd6wW7gym6LN5/5XoaxzTpBqLA+th8oQbC4xx+GJQOv83bwntZWCACjIYpO8WJwIUZA2pAx
t5KrMDFiMvnmQy4L0Htxda2KB0hn6WmZXSZvOcfVPYXVeewsdeoblFY+fQIVjHjeT78t73K5pOiq
DJ3bU791JlcB2MO7vVBzIZT2wC4ZSl1DOp+rYMKCPevXYhQBAEd11zEF2jiEI5daik5YxsPZS8yT
Nfo7lBChYRF6JNyLtDTebIejOYM9B3YfBjAb5IUJ6HcCLsBiYewkmrO46jeeeY0R/EcDISFCMMtK
13zDlfsITJaecJNVR7/z/9mTucNVf8ADiPdQZlgmUOA5P2YzbydJHvmQmvuxSRkJsguRKL8IP7jm
Nfk+WCglsaQsgUraWy+76yLfmwR+I51uUT5ejTYtN66oqw296Ze0m9YiQmeXmczNsOCjrh+ddirA
0zJSZCovsIgRFQVKdbwEoZzLJZwXnFO6/9Qu5RqjzHqyXL67MVkX8/BML18S1mULn2RR32J2xZ/p
9NcuMuS2kROTBGJYrFgFkmlk+cBcDarjxWFmda7R3PzoCVFT4HRs6X7srFBeb2yzPEVe9x0JFGW+
VwVd5BasIfz+UN/+oD6a3siJixRrFvedbhj0EqFwrIviEwsYw2LDPMkT+gT6feWTCIhLOfT36cOE
N/PUzjX8412FO5ZiYzmoVXx7LfzyU0Meq6t+P3bNyVfJF6jZPqlaEBHILvrh49DUaPjo6gcyrfeU
nwEa2Ffkl0agYwCGgdf0DdjDb4MUg16figm23vamsbPQT5ZQnVoL6Vv5k0GuSPfVT/tS4FsxFl7a
iEKTaCTaZ9g7dnXL5/geE4KWfqYhJYPwBzRGn0KicOq2m6bxdnq9sSLsteLHkOgF+Y3sHaCQF2it
TaAVoa/zqKFfILCyt56nEa24Kh4iSXRa2r7A9KGtI6cXZ60h8U9P89Ni2s8obbeam+HfB+lHS93z
rPj5fJpHBjM7MX+x8yIYHh97yULKSb9JeVT1FmXgfcJL7d4PxMytyzeOg8LWKqbVeK0Tf750lLR4
7aCRd57yA9GDACTu4Gz0MJsvzReFX0VAQcQ9DrjjgqtLPjlIasF0S6TLyoc4hRUgfa3gOE/K7tfm
XIaGEB/CICmjk1dfRa/sbzu12I9LbJ413EoE52vc8IxaGl6dwCiH9/a+mKK4uTmlMhDWFR8Jl9Rs
5M81dbMrp4LDcYcVIrIVycMUHm+6NLK3SYTzadICWWBHMjX3Vs05VEbWfHeVWo/JGOZScvcOCbUV
WoXxHfkOSYLrcSIvbMDtGzfIs+LvQiAzTDVS92EBCbNhptKDyKVxyqzXrplSoQwNMi8KehrVn618
8oFbWLCMy1av09MYYRSq0/mUz/l6sSRbGTdwm/Elj+KsemtvERQjYvp4kozER9lkR6WhFJwtRkOz
ATwzZ++rwSXUW8MRiVGNeqQnij6+K73Lsl/FZCp7o/1cDP7VqDmGoxhJMGUE2oVmEp85oT2RP3Wy
8f9VY3voTSwFeoPy5h9YdqDpINyZ8cmiji5Lw8ZD+vJ1EuqnbKsWUzGRE3akvXuT81zUI6NPZ6/n
Id/g+EU6VyJgT52tz9C5wnfOIjW4/3AAv1aLfCuM7meWYGIgLAfR/7QmQLCVxdsFhl7ikRQDMosk
cajUEONfWX5oC8YEz3su2UBoYdwWi300x+fC5Z4yUI8PCSux6xsn/oWrVMzwyFYujj5+9rn3hu8T
RREhJFs7mXgOE/09zYzHYXKJFxj+4pF5cki96mBL+6X26p9Jx5Be3+kv8z+Ozqu5UW0Nor+IKnJ4
lQAFK1rB9rxQjuQcNvDrz+K8nao7d+yRYIf+ulfz6VIPtM6j6CUXBC1NZ2tz2egTcosNs5my0/yo
UJ9wOH5J2e5T7WQQ8y+cF8BB7wW6gtpZP0EsnQo+5GYc92aiv40Vq3aT7gKVL4D2nArCaRvKFytE
h5DyYywYuHKMne3WhdfBA4jAFTeuPD9MBuu0Em/0DvleepmiM83NroLjMeEMRa0p5ugtCKRlySMH
aa01rJhJWfOrnzIolBOjxxJTao4rds62xHWIlI1+S9xeRMOOJnY3bLml4WseFJasufZUObs7i0mG
RU7h5jaTjMsQlentBSzd8UA23boP9auMhF9kiYdfS4SfwxLcKh8qxxM4JbznxmtNg0oHR5EH5imP
yX5ejIRSvklNfPjaGB76+NNImAzzWtVUFKC99pW0tcacHc/elEZx1Gf9aOs/hDH45pNVRrh10rjB
WMWqsZ4JswPTwDYX/tizs4ZadZ8y85NRvB1mi5cekiSdK9uhtfyuIWVud0hy6hdTaDcZu02KyiGH
X8XCNHeEG+WMubv7gPo0sQOWkrVNYwOhJuVqEmxSjee94Fwlq58muwzFO/xqEYlDBhmoSk+IFcei
qPwp+pza0jcsyx+B0i42b4zuUAdyr0X3y3UmmZazIElXI1q4PahrtSfaW+d7iQFF1jS7mjF/uUB8
QwN9SdoNdG41SGy9fUhwrSv4+zoHtQRol2DYzgwPxwp3A85GVfFVaPgbQtKYCEZh4OPGI4wabhqp
36vyh1FgEJi1VQk/KdbwRrYfknaAb8rXDwNguE8EYQYWQwLkHD935QQlloQoiDxI2qzObPGt0m5q
mJsQVU99+cwlMtP01btRdGgbHWet9lNPbHtsKxWwWaSrVc8gd7qp/SETt0JsZXJtjtjO/S4Za9eQ
gFgUNG8Ith0r2yRD6pXht40+kcIdMeZXCi18WeLesMDSzT0QkpOtF76JWcGJwn82PV1Tof3pEMgn
B3KzpBTrXu3dsA9BlSp3CmtRkRuHwgULx1M//FAItwrxI8lD5lEZx7reTX5eI9yPKsnchmYELqEh
6cBqD1T4oNn2xcgnLlApgdLyp2mmczseJYg7xhC8qKbkjbG0VmGPxcxwx6nZtOy9urhxX0i0L3uM
GG1tR7S5SuicwhRPQLUztA7kDOdZURPHROTOebEZ5s6LDtTSXFH1O+RIxh/USeKTVOfqAMWy08Uq
DeEzSoprEzcq55xjhbWdu8/OQfg0nJ0Q17iD54arKT1HZJQXfX2ufYW3yG7zQ0tEVD+FEUS/esBw
31lXAtdUIpy7ej/Id5V3UYldXfJZcFDpP5MQyrHy1pQ7KaJ/R1wFx4vwMraPIj11ukphwjK3+MbA
tKoYB9mKFy5DA1v3lA6Dm/FMmM6QiDTGbKsKxvQURAKNceNeX43WcumkSqLs/DbUvRlYrIqLPMcf
L4M7CxlgqDi07OFbH6CJpSSVF5p0NG20Xn7VCyoOrINs+dySFla9En3NzVvFhSickeo4Q44Rn24C
EYvgmoTVqt7ZbBAaHn6h+Yv+qeT/MNdl9aGaPgts1BURrzn8s/8FFUnP+FRwO0UKtnEtKmyCEANA
CK0N2BSmZ43/YhnA9pnpijn6TKdRzgjSbUSzAeUY1kdrAYbDBUvAlgE2NLkkGpWf2/c2u5uNO+A/
NoHyEP/mnnAwwl+d3J9GHVk7u4OEBcY52ersdeG4p8t4Jelk5NNiX7JTdLnjTm2D5jh6Dc08jeaw
TpDiIZMYakR8GMYiaHp1xF7P+ZOuPg5xO4prnODHNKjMS0+qo21GKtRyNAyb+fVkLC5fev3m/KA7
O945hOdVJ9cIgWQDVPPNiYCxqukWl+++jaE9m+lvmVDCVja/vWTAHpTxAIx1h4eP/HieK6+LZk2l
R8RlLIrgNMziSw/B2JewSakLI0O8AOmz5OGoGJAMK7kwzwcpAMUGjEZMDKQcrS21cm6OXMCxz9Vi
7m62TxtaNF07CEOldtcrXHkEEUBfzeotA1TZyAmtegmhfziTvbmPWm0tN93F4iTJFOKtNDgUMBMt
oniXy2dbhuZ474xLOBxRpVYq12JppqZm/jcykep16ZiWH4NCEgJrIKGs3IjfWnSyvILZZlYvxnCT
EsmzsUECHnS72NqbWBrBlnFtcoXxLhMkwIiiMLfKuaShtejlNjffAYFbAWHkxi1QOovyo5PeWvwi
Stx6ljRjpiE+CLk3pIBKXt4y9ovwVkVPQ36XzZcmOA2CcivrNEFw7kjtVUzB3AR6nzLtOa+aFvM7
1GH9myLM3TLiKBWW8/GeVxNDgXTXDo6vpry7FODkxF4NCngy/d7PG915Lak8gjCKM7LcqQS4B/1b
qUeyryc9AQ20ocbm6MwfgkArFiQvKEc3BmDdcwFH8CyM04TTMX5Y9i5Tbnb5DsTUME1PAHs07W0S
3EweQCPZzYqPXQcZAlOHrbxTiYl2gb+Euep+sR8uHl8RbocRFi4NWI/YOZkM1AmzOH3mjr2P7GYk
voafV2PkGZPl7V4DOpcMjKROdohqKiW8lqIYnlBBfDYQlk/86FCxoYKMWPbqVQZtgVY9NDvDV5Lp
1Sl7CcozUG5TY/OyQ/sdGUFQpMD7gxwZxCSXseUSrHUeszZcZYCYyoBIJ3X7vkn3tSCvUp3LvOTe
fmNSvwecf8lh2ESlvB7jeQ3LB0GhWkXMP5XU+ZdjyLQ4AUN/RMC3XH06MggEuatQj8D30ILMjBvf
oLkPqUBrnjW8qnbXUpk1SxehH8L6LtrzSBoy2xRZ4dtq9h1HPKhSV76MEpEsiH9Mdtca3ssg0zYQ
cv9N1N9Qn2b6qZxuCvz1FrZ5Z8CsmCiHLk//bFISrSGuHOz2EtU2Del1tnmmUcq2YE4mUMfD7NBU
Yj+0dKhICHNLS7I+dZCIa+JS45q/Z9fJP7otu3JsQsTiEFRNP7Mmvw7F8Jzt+Ki088aUENSGmlW3
1L5CiyQwHQtzbqx0Cbg1Y3YiKpCCA9YXizYcEczY0xKVGN1vKFWXfvIUZIruY2TWazqrWAUDQMUi
g5Rpl9VkSR5BxXlpcrupPmvjCA7uulyW4ddsgynxqO+hGHI75+KTAkRsJ3ie28KTrGGfUkcQdvmb
LU9rofhOuk3ageVVrJqiv7QJuGre1iPgP5S0XEb5k90WtycD0/dcwu+vGZtehqGq/w7Vy8wp28qP
86xuTEQdezpISuUN9TmEGSMkCrDINjC7HhIZK2t7ygg3UVoQqIBj91Lgl1wK00k74GTdiupMTJ4V
hZapDnPUjD0gNsQNJ7k7UBJVd0hxqXxRTLEZuvoB5uxg4AJTWoz+1oN8ZLY0VXLFVXFgGJp0rRzp
qfcMtTiQBWq0TcGBFeJCMOVHl5xLWY0cEXO4JNTo0USsWUC8Jh5W0C2cmICLYGILXA7Hr8xRwQIs
RKBoo8Vgphp9h4bv0T9EB+RfjygZte8yJ4iRiBNeMSfa69J7weymkb7FWOxU+ccED5wJ6hpQJJrq
OFRPGPm83Bzz9WAvYvOgMigmWruZBGh0FPfBZs1Ev4zF2rFUv1io72CyC/5YNCcQMia/1jG79d02
H0lcN9GOVqp7ogevcXfsq9lXwx9WIBzgRC4ENsCZW5XJyTtjn5EOhq7vcvA5/XDt2CTkW9FYO959
2f6WOQzm3XvbPEuD7y7bpc0jIhsfc/5MApI8dXgPcP9meHCxSHipIfCO93/FgkYQEUcoWL6cbjE8
ZQDGm0wHiuo53MvNqkJvHWhZMN1aI2klPghwRuq+CRW2ImlHZGmskEnxeuvV2xQ955BSoJC7SMS9
ML9QHcaP0Lyarxnu5rnvcCPMuOrtfcsNJibVFmvkGtNXcnN8PZkXkJ8cBj4pMdIVSV+S4ryOhjsl
j07dDcXERf0q0SGcKNIG2qmHl8qSumMe4eXNubob2lvAR40PtCi+bOtqazwpeBiK8jwyFnSyZ1t/
tOrstiZP9vgukn2Lo6qiAo5hA7/N9IuLnFyBwQpibZc9106aLfXJy52LUwv9zGxnjTsJrM1CrAyQ
aYxk17IDcYo0Vjy1fgV3uJuY9hEgpbyRhN5Mw4+6XRpPAqn0E1zmXPW5SsEhgC6Y2tWmasxNQFpf
1uQjRsg7uwT0OIk58YTvK96JXvPSNFj3NWpL1KwL4ljL6IpMics9FD/v0eqNawx6W8H9YxvjNucF
L1mBZkB3s6RSDqPvSattIa8cMBju5IBjV5U+yR/dYmoBAfWux3lw68kBB4PwCygrojEraroV1ape
nBHG4G2rVBRMk1Qrr305/Mgcd9lc8Be1wQ48vdth/klmsgWpsgVhvBty5yo7/4wkPkcUJYRC2lYG
PPGGI64GtoAdftJz7p4yaFnZzQkXakkMWSogjTi5dWjfEou1MYbKEiQbEuMHwqk7k7D12sJ+dZ4D
psFKgauFY5cZJ++DaSFxWNwW6ok2DMZV4aqzM+iEWfpbw58tejiHQ3xM1fExY6xKrYKezfqskrXM
+2yj99qnlJD3KZ6NMd+z7LcpQsxa4m0UlBIr2ikkHV5ryYschWch2l1nOH/h6LxFzGibSuY7WbaP
Czg1L0xf25zl0pB/mJ/8dsrg2qbi9ZOg3K/aw9MHV1RjPayxATyLEnuhs6ijNoe2dgb0bc2bJu09
HBiurecvw9Cfyq5+NlOD7HRIdejGWAYceIOG6QObl6QBaEuxt9GVonK6ATj16SzfWJZ87SkGnTm4
tvKA7qu9kqrZgGBDwn6v8stgMvZ39izY+J0mxQNW7ptCePo47FlPvtKY35GFF3LcLyyDcxqRxSRb
r2s86WgPCb+HzRElG4ptb+vHVFlShUdFOAMpJ5UzMpw76SsiFcV7ZX3MWNo79ZMTUEbrgpX/TBhu
s0RyozF7dCwmkZJ8ZAGKiUKmRA6tVQxbzuSvTNQ37EIIHL+dwcjYyrhI0iyKwXrfz094ev9feKaR
7KGSnqLAw+/7G/LRi15eQxnekm6HH8LZ2jKSTUPOqgSjUhYKGPnvIbuPVJoNZu2rJNpEYGJZpHRA
Z6Jlm8dxKs9NmblJbRIlJHBbNvu5bWFl6nAqKc4Yu+dAfKyQg5OYK09BS2VPOsAedq0Gfa2KLiqS
hp1Lv0iZTyN9JM5PXD8SCbxpYNBrBgBbEZx1W1efz1NlkGPrIBYBpNPlz0pjP0vxqhsK6QHe9hnM
p4F8UGDOsKbGLa3Cry06VJxkyw7iipmywHQ4xLG6TzuSdeKKmWGnR4+ltIOGST7amPNZ6mFIOscZ
hvKeipnmPZYhCvQjpW8d2IZF/AkPUtx7derg41GvYVpvVaT5BUMUDNyMJmgVZIRVaS9sTg+9tjdi
BrFZBOfK4UbNCU2PW5puOApw6QfwaygcmwrbN9npJJoSKY77A4zPS1Z5WWZSYTLHJMf3aY/FnVKh
ugw9IyQkAyft2GcGSfnUcyoN/GboY5hpewPoBZotPdVjfiVFdiXFRV7AupvZsggx8+Qn1hjYWmNv
oOupjrlRZvlDDhbIjMEEEEaL1HHLT/DypfwKnYSXOe+Vq2xke7nvf9O5BW80fKXE+jhNgzKKRmwN
Y07DYaql5mrop29ggldn7E+C33KdzxnmDXKfi0OeA700L9gIWDh5bviN1Ux8CGl2xxHXnotpCs5R
XT5sndpuhWYiq2Crz+tbBgiLoqPuX6/BX6CTjiWiCLDqpdp9isIfcm9PKUp/gYE8kSF+xzni7K2w
etYCQkxM3Zxn1Zxfk0r5Ev3ItUBjOFROove0WhBeFnMLyzw1NrDVXiaY2AFfddX0WKKNpuLmXmYb
xyB+EI9nM0pasiHSj6alF0pu4s0cjwy3gtec24vb8sGuhV5WBDxCcCup/lAFi+8kyK7C9VQ2zkTT
g7G4prUioCOHfzN10PQ6Kk5PwIgFom7Vvyol0xZmGu6VQZwsUvXolhaRDtmU1kOpOPjTq5uMYr2o
QhcVQNsa0CSPimF8hPG0sdPg0heZH87lvmvkbaSy+hbq3eZIqRTaRh2tE6l+y1UUODZmildcf200
5Hu6uFa6qP9K2bqFofoMQbwSp4/gSxMbNWRpHzXFveXQu8o1sBHk9TQh3uQkBd6TTg9Njh95o5tu
0Zts5aAJY+ANqdK/kBUFbtrhY7Q2xVIwnlrh2bBxFzkWbFsGpqXMTNDIJURxi8RHehhotI0ncTCb
Yc/AZpukZIOTfH6LS9LhcO9JvlnuEEpr/Ia+bQ+vIkN6DCr8x8anLeoLgTJPS5yLPCIajRhC4KkH
6fiBI4UitRYFBjMvkqQWWZS3NU8KEo5Z11wNhQspmUsy6LJ1UMeZoaPqjzRnNwtWiiUOPeQhkNxJ
vryWegctQVa2dWNuhc60AY2C/ayu+IT7/GaH4XWIsZo0qv1SttlXFCMct7Qx9UgA0fzHLOSfXtOt
LHq306q3waDyKtLQ0lLjVmrzbRoZlcHboInCTA9SwIpDI65jagrnr+CNXrKrpkyI0unZzPPnkEVH
0YWfC1pJE+OhQf6kaGMXlnPla33vBypSQM20t5C9lu4wLVZOlRr+obuC4xp3hqzvWqyjREFzV4xa
tWo7jhQ5B52ol5AC5VOq2KxC6ha2DNEFvGcV+ytNt01j7xImtbk07iFabZuodeGnYAzsOKMyRcDC
dJAkcACZ+ahthg9qSqhpucZUXOLyyTpPasrVK960wAWoDqR4w2RMW+yCSdnTzuHbVQZoHXCSA86R
4Q9THzl9ndXALyqIGMN3HdNRJ7Z4EryxIvPH7kf54CqzszXUh6Hh7IsbEf3iiNV8Q03SrrTVs2l0
d9hPu3HIr7Q6uwanzLDP/V6RLln9G2MvGwxc4GRzNgteOAqKqz1lZ1amrRr3L6MMcYNxjFRazz6V
tk15s+Z3g7CI3N9lWfJpI/hnS0s/ofUq1AvA4lOoASQYkhfBpE8kpCu5EmDCX8+Tda211IvMHLge
BZEmtocZh1BiV3trmrD+lmvHOSwUK0qiXXI/bmcRNuAcWDjxRpUsDoZ0QdQ9+7uOjc88hPGXush0
Ur3XCI9hwmmdr2Kit6gDt8bwIYo0z5o4YPEyFqAOE4eZmcPvg1iiv84h9yQme6XzJjMebtAMEKF5
nikfl/V9FwTHwtYo+YKMwi7am9VGVok3BL957/hjpvs1vHHamrb0WXiFRVhbVxGNiKk76OApyt1y
NyrZJTnv86X9aVX5mUn4sPrJxoJ7lC16RcgIwosK5nQbBmjT6cSLXf1xdtw1ykPNiy2lFavWxPwQ
eXWWHhpA73L6mRbPqlXW0qR/aONhIokZEnwy6GNPcf3Th7QuBEfoGiESbxFbiw+5jkTNPQYYXuCX
jWVq7Rm9dC2xhARmSKlxD0Q2hsZYqbC6sqZ/VTFXyQr482zcO1NEemJcK1LOra3BSIDhGYCTrR3s
/MNGUaf3BwW08CAvhNlVmbONzLVOW2hlS3NIJtBJSs5oQBBL0Bgjp9yiVf3FatMIFnAyFBPgle7b
HB7KovWat0Vq6m3KG2mFCw3n4OTyVpOl9exELw3n/pIYSUjVV9B/18pLKgy3xbpnzN80Ua5DWflR
e1zxyYxkyHStDpgsd1BGaKeYlPBLSaNXxRBeESeHeK6POeBaY2Svb4Jd4eSeHRL0jv+wXCWiuppD
8y2FFEgJh9NAwiiXnArSFHURL7ZNrTF5LXKCO7vSNgPOvdG66dCG4BfgkbSwpI9+gGPLoeoHG71v
8RZbKdih6rOP3nKb3hz0FQVTrwoiIlpOLdNCFEAGHzii6uTzoOLgAjhIurwPI8x4A8vqNP1jCXPZ
wQ91Gx5kRtT9fA61d0f2JPEG8JRRH/haOfTH1npCx/8sTIvGyoq8tfZUJvOP1XEPRRmAg3wUOUAl
JlZqflXEn4lfJeQqAySTfPXibXDao0NwwZpuMietcvlay3JbTIGHBdTLjDtVS2vxWkshfVvHHDHc
5OXqKvi2AOQw0anKY5SKZ9DIX0pXE6QmA4OXkn9pT05UVt4KIBaid+B78GHBzNmOavMnJPUbiMaU
jIymIsRUyhtYLFDVkpTWpnnfkplGj8mks7XUxGJSFnjDasTHViKNwnqdy1iq2mw7z8vEZ3wpoNVP
GiAQJuMdCe1Ey48ytjMbk9RQN0SQGpcqS3zDCoW1YGYA6f8luoMrvN7bzEJ40jsewZxi6Z6AE802
POrPdCYXzFcbM+QWdbykgJ502fBaom6T2qPemxrLGppDthmAEzj6o81eycELceRsaONYll6qcBt3
hwS/L/yK2dmm3HLwwFL7Xk/HCtNdmHidvEW6bLsdG7UA03E2Qa8472r9MOf3fMBUh3d31t9z7ddg
NGLvTeNilYqHWsL6FWfrDi2U3JfQLgAhZwloF3yvT4XMnekTI2VICIkEbrbCzm6BAch4/bAA4Kjh
ONcuBV2j37AqamQIja98es9QT9pfsDRzskEHUC5pf9AG+ko83qWFQt9+6yDa4WEyupu4E5rTA4wA
vQO32YBvBcQ2ewmWOBtnzU3OtC42o40In7R+rJXoaMHvMgB+32zta0xwOLiKc8Lqt22tfzgdCOCq
ANJyp9+F6mx4VvZuF4+ODZPWKS+GRsYEzSAGMG7C8EXLN720Rzyn+NsrgXIn9UYHDTjYE3VSd05e
az3CMifhjWHE/U9qrmb8V47X2oByCYsNRtyp7ld6vqozEKSrqv2RiLS3b2a+seQjx8J8/razxUcJ
eglYyEAP3UEUCJfVnYL7JL/iEEgkYiziKSpMyV5h/MQxd6KDAdGFwjese+kmfgOAYtvgnBa7UP0C
VL8xdjTOZLarD75af3B7lQE5BjWARageNEM35RPAglW+WlICP5t7yw6IKSgEzFk5LjUYYgDevYKA
4/hnKd54qbhTWfUpA5Sj3Ar7czGzW9Zxapj/vme4QWXhqaXf2+dMfXZL5+QDtMtMmAcTziyOIBir
/FNeWjImL2bCrwLfJjIRckkAky0T2d9ksX3Mh3BnSpch90uFIEuoX5BR2WvWAfzuFd1LmXPpRyDN
tB0S8KStK+ZktSnMf6NOj2EIsK3cR6gUGX+oQxuSGOgknbF2tJD6aeYTV2V8xxzUtbs+utHpwatF
KK/5KoQ7EKQcNn1Npg0UBrz14WyWDwL7bJclzmVCFCEjfup3cWLz9nRI9u/VW0FZj8HK+s0lh/jU
acJdEuC+06h5J82K6nJv0wtPikWixtHOiM5JBf9s6UTxMy46Buc2AcaPqGxJDRECeuSpzYucv6n8
dml0TcvfHugBpw3pYlSnAoTPFOV+pO4Ssevaqxgv5PP2ZLpqfcMgZWATjwYM/D+APmNrq0EqBtqP
Bn0gAXYHTq8ugcdRvGh86Q6H/7Rd0rXkOWMqCbBS5TBXgOjJfFYJGSpX+4YqJIV7ADvKfBrthzRQ
/uDiMIrOEg6wDLg5Lw6p2ZoyuB44zVZINv2Tx3a6aqhfCneGJp2fo+QFy7JG7LnKj+QgsWFuDDIj
Tu8On+H8Q09KHP0xOrGlwZPJVtCwSO48pC/oMrXbHJUXgPryZOEWcMWy7lVPB29bo3AuVP9aNXSj
CXMbnpGQs748MnW4kzEYpn+a9CZw0pT6rzbvsHI0sV9YXkEx+WS7NqewNjwq/Q5ATIobkHpbjQck
tS9K+KKUt5wwVAe1afpOikOjHuDgcVk4wlqsrO8Jtd3ihY5umfBJsfLTI/NsO88w8yUCmMik4i/l
/acyrL854E/lrclAuz/k2KE4aDnaCRN1a4kF5QGUH+YDRyUcs9Nxsp4xfecKK6FfDOAmYIrsC+Mz
az+syh/Cc5p8GJofB1y4QczdCJCRP2zyz4knU9/wP5WzS6PkNSBlb++igkFL7qb6PokOA+k7Sd+O
2BVm5R0CQ+cwyIXIZLuTvYPybvUErNHUZHXypcX5SmuiSoAIf9T8LIAXdvK3TBiwfZmMI93qFItO
04+IvjpqDdg7IReUzmZS1xjPIsHpnJwmDQZLGv0ferhJX48NCHG1KCCsf8bZJmpBXQqX/tsQv9T9
loZAPeFWhIyBWkWLoMXyN2cXJK1hPvS6Gy0j5e+k65BS1/PHWOMv2/JyhsM61zwkK3CqmKzNkEE5
1sBeOufhM6/eqwhdmWnNkM8nYu11S6oWzZAF2gn/ReqX7NyLDLjBshu9pMxJnYej3WcAlZa3sJ6k
CDRm7Gf5azO/hwylLGk4qHHkhsk14Mofl2w3w1fL1Sx002w3JUcz3NrZBhK/P/TvRGlxTH9kgOfl
n1j7zGv8HNzU2vCtqz7IJxMsAZ6eFSi7+H68Mdyp7WYM3+X2TVLjva3Ka5J/PHYOA/9Re6TYOBud
f8XAB1Leox8G5O1rMoq9PZD1nFbtcMjLL45ArmF8zum7zmAVc1H+nUSBi1QC2/PcQDZUoYLXcEYA
rQfGeTRVn0miCTwcq2h3jyDcKOOSd/sIhw9jGLxxHt0uIyEWIZ1g8zaIH0BV6uZ7wcJFJhO2Iquy
nzg17itmg4LmNYsDhOqFEP1LvJwWl6imwJ9owGY/Afma8a1k5Va8ZqZ6ZmxRSufC8CUF95X2MONp
ZelHJhbauyV/JzyHGWm8QoMnhPsWBvMjsj1isStb+rKwAIF/UZO7mW/bdNdnFyd56MGZLBHOjAz8
j/IwW9fuXnCaO4yEBpZLFkXm+zLGJS9k5Y2BLzWGXzivfQ/oRvtT+GoQdGCGvqjtTcbqWBg32I34
bTfz6KxqMeqrzvjjw4uSs07lkW56tAlwovrg58aHnrJJzD9OcArya+A8ZO3aGTtFOQnz0lRvuQDp
64f5uz4fG8D4qkcpxEhOgshBSu/XzAW9Kg8S6IaG/gAag2U25606uZX1KKoPhUNn6MiuDdtSQm9k
eqxS2YwNpWMPhqK1iqz90NFI3uyS7k8aPsfwCswCc5ULzRtUfw9rxxsMD7dPSlSSfBYFv2t+zJRd
9diTnUNsvOk9hUi0mMcclejaxJf21zIMhv3F44T/quZbbHYSJ+mytU7phJgLQI+CtqW1anjI0pX5
j1OcF5NrgKy9DByuBaizWDaOmq1DWyYItEkUjmC/Mua97F9vwX9iLjd/KeLTYfIdGdrG7F7s6s1E
QpE9OvJqgmVcwDgQks9DgtGhbSYjxEg6wIjjlKRyiKI0GK+Tc5DQrs0IGnoNXCl9E7FrzGjNty56
V99gjugmkwrKLgwV0CYxyHvVMpPvfuf8Bp6iy/YN1jj0noiSlgQsf0US+GdKNqI72uaXwabUXsT0
xUB9HU3v+rSzA1rFOIayTzBClaZnHDHK4cK5FhLgDmQlG9gYxYJbS93144uMQz/RXnAhOONfAdEA
Y31L0wRjtIDes5hSDZRqTGQudx2otJMDcWRbo/vHTNUVfPf4McPmJGFonmRiYdO61564yeJou9RT
jOjTZcqIdpnxNBV3AyKuYjspfmA+QuUj5/6Kh6LHfyPSv7z5mol/KhYoGlAiDHnRkXsJjvGA0nTU
q4sCQTkyOS3wWMzoJm6n/owwIo0cZE3yT6Cr1OqmZnUCo2zA5E22SX23eyJh1YtSsWsKTjA0C7I+
iTcSBBOtWPMbsgBo1T3PHiPPQrtGqHX11qz/mcD4HHRekEIfikJ4Zfkv4CcpnbH7WObFKBCLqk1T
f6YJBU+nSfdnQZx9+CCfsFjLyLF6oINDyqDa7kDjBcr2uK4BfwWc4rsCdOlPiU+/Tw496mfjY9JY
TTwGLczAND2VwV/CuU9JM9/Sfau6aPiiIGezbJj8nw1PhKztQLSJATJDf+sSqKMPilenHjut9rSL
D5VLLXa9qL5byp9aXVoHEHy1Wmqqy5pky5paQwgeAXoHMQQmfJS75FeTOheH/2KgW/DXVCcBgXgB
dOFPnslpsoZ+UDWtx6XL6DKWQUsSaKhYLLN4WmcQxylDaKxtYT9pj0cvNPno4+ahjd85dEnrCz8B
Aayr/QHPzAz9Ojs1829YcxKgbN5ex8W/DENr1T3DiO2b34JLvzMLzo+hK7GFu0p0awf0DQIv/vBa
8QQ0bo0BpDcIQ+5DAxtDDJzONds/vaXma6eo7y15YsPBQdieCssdT8QS14t7UwHDDzwzZKsHHNYb
LyNLY8AVAckizF9i8Aqz+FHm3ay60nRIqDbihgP2Emy+iH+TiEf2ryy+Kyws1HPtUv3Xnv9F3wbu
CFXaZdo/Yly+kSd0GG0EX1uzPNZv2D1t6VWqyPZa7CgMkbtbMvwbMBPpDu4u4tLHaTpTlkWRskEm
yQqod/NlrM6glVlWFPmP0UkmHQNpX0sUId64hgxMqZv51CckzjLq0EH6GtG2r6uNk8ReAoXEJNfB
7UBRfk1awPgzBNSYXePaPZtE0wg12xPFmeTBnhoidGHpnslyz49iHQW15sz/MmJZTfWjRy+DchB9
4MqcSuLMjckl59FwpJFc5h+Upi8pNL35CGCvFy9OdZHDl4BhRvA0XnHOdeLdlNDbHhlUOmPyi4hL
F1PaTx1HlI01zqR/qktv9Q/dczAsouGnJEeI3gMC8BhicIWUqj65j/RAE8ytHaCLrsEd5sPCRlmN
8j/F/E0qLsKMaNbG8LSqn8a4a8kOeODa7PcVr6UKFfBmzCco8U6CwntUGAkEOseQ5SvW2Htv1vCZ
xJ/0bETEgrXBN0ofyxkYIl55hsjW+BQZfIKdHLGse4q9rixf5EdjXDNLbhH6jB2b+GySN4E2ghEw
ZTHl6ZjKHfdV8n+T4/btq2FPq3r8N7M//cfRee02jmVR9IsIMFymVwWKysmSwwthWy7mnPn1vdjA
ADNo1HTZEnnvCXuvzacnc1DHRzjRNerYmGWscafFI2klZrCudozVdsSyOiAeUc4t7MCJiyvCVCa6
RrqfwpMnvQf5p9Q5TNJEfA9STFLZV5ewfrjLMjrHDckE8CJNlKuVcDxxscSpU9ZQmcLkWo83VmJd
iJ+8+YsR13WYL8fZ18QBGXUhiSoulbiunuL6MDZ/ShG7Fbc7aK/VRLBo/j0fgHGKmT5koFc+89ma
zghTK+ehJ41t+mUGP4US74zix2LEirWN9ROlRG5eMpoXTGDkKbJR54JCilE5knUoW+Z9btofo5aM
cJIciG0jlRGVcfsNfQFV2TZK//4v2h6K9RbgGRSMr1cppsyaM9fmaDJQT4Pgarm4u5xePXoKDSPT
aQbO93w9QYCjdhHM2Ri/xIGjKjoS+aulrp1faunccUyTqNJx0IwHlfRgAgQsneN+pxrExu1CfUcg
Zv+C3NMWf5MKVAZWHtANNI0gwlEioACOnyNbieA1jS8TUUBLMZmWB1VDkDoQzMS+s2WRyivLU7mp
84tJhxnpL59ZtRxhF3yO8SWu733m1gpySNfTrpmNCgLTeK4tpAiSErdgjM4VjAP6n3zVDShNyVNs
EDZgNaswWv61Pv7Wu+53/PSgCOYWj6mGBOWKHG1yGfwjvJWQ8TsuMHvqjsqT7VLMy9fuZvosChY6
H9ypBopdlgpZ6oi/eV+hWaEz8zS7CS0QKJS32MAguRTxnkVCD6Wc07n90OsjMPtg2hJkV1jPpN3B
uEa9BKSqpFNOByDq2kK+4PziubAu7Cnb5gCCaiQhS2tPnfTP1E7hU/Jw1GBzqpDFsAqNACkkrMyL
mrvmBJ+LnIQ17jMaK6vmulvM+ERLA3q4yN9qhuVNFC5jhV3O3OERcYrCoGHDs6AEsyqXRSruTAQq
8x+o1WeR3nN5dvXhblg30qcxEB20CSz6DHjxIw/NtCIPLENcwD0J3U3yEW7/lYQdD3u/DlDiDtwz
a8Ug5gPz992LLRxIILW/hXYvhs3IngBToGBwjV0J5RQqQZmcipz3AlXSYjxG1huJJdQQK0JXRflA
vUOuR5185Vii4AnVcPpjZ0roQGCUbzQbVbdGh3BqaVlPfuw03RVECNXMkRjZghcou7GnkwYd1jZt
CDtpxQmDbcHrE4yHwPyKtO9AvNfT7yDd7P5HLVzmuC1qbLaadgt7XJjsWTkjqi9FvQeNx4BpyRqA
gR/CW6cu94au48KAVHcWbMn0cJfh5MXooxMYbOFbNtW7zf47LLYMMAhdhRDDP/ilvJLnXAA0y1j5
N3G4kyft3qKOVJSZ4l4tMNgsVGWfwrNJXjmGXNmh1FbQju/Mu4nwpxejG/zK3bFsTjkbQK/807D+
dgxIacJltscaIuGNL569t6BsTcWLj2vT8joZ1i/MiWjCAtwXKMevXCJY9ydl37ePqMUVzxeArg/S
SPNZf8fVJUxPQ3zOJigVF+hkLCGwq+wChivmXi+vo41ZlNs4YieE0qXb12hUGH1oWAwvhbhZFqVZ
5ar6rqjXHgyRhm1u5/rFpQt+OmDB5QTcsu3W0LM2FvT1rH/psYtro7NI55YPEXoseGAEeTHBAIed
hW8N+b1J+k8M+1I+BAmflv1ZjtsmtNDT4+k/y8VHnRdrABwo6GWLG2Mb8s7lvUuiO2SVSxxtBkQj
iQLeguxPfgQ7OUlgBel8xNbqtszMkuQ2Kphn9LN4RUqOevMqd7tuIjwx3ackeXkFb9whZkMhb9OJ
GByuo0G99sqFfq6ILyEuLsboS4MOSj1paBHitRlrJEf1S8l+w8yNTQsqXk4Vzp08rSWOxAJjBwmF
VEwBkJC0eeacMsgy0/Kf2q8Rpql04COHfFvXa5n/bnD/RCT7iGCJgrohcSvld6NDIAC9QBMcv1M0
yextvf9v+TXvX6ux6VO4LrjF6nn6X7Amq/Vrqq8a2doHw3cK76EDPJxTS7ao/GqU3Y9ueAPZ4diE
uwh5GetrYKlgD19y96Prb6l5NVCtInujXmI2Vr0DrtTKCyuSbmajLdlHt4SSErUxGeGK0PdNGjOo
QGtRezAogyN+JjcmKdgI02+vOujJPQE9xZi54vyjWvxEu4KVPIREg4XMIqmOeqh2mXZ3QKa5Lvx/
Bs5LO8AN7TM+OxJUQ6qKOf3UDCsSb690/8TLHM+K4Rjquk7xL/Cp/MG+HQFZJvEmQnE8Xin+NIYt
4s2oDnXM074xOtb4Z6NyFa3HMb1uMnULiISW0/EjDH1IuPMqdm0YkfVUvaFJAlkwhtqKG3EgCDCq
uf6qEDctZ/m4jLLvJtrPhUiQUq/3yiJTd330FWWbiDaQ04fwm1E8ydLUZ6Xbjh+vpmzTxVZGBbcl
grOGAqBZh+GDfCBdW9r6gf2Q1/1YyQWAjW6CfYrusXVWiifLO4Sywjj3MvAu9GL0GHwFezu9VN1N
zYm6c1gfFYm2troLA27N2vMRe+HN0m8VotcA4+vU7Ez5Ismnjlsf4Q+7G4tpnRr/9gpmCpRiKMf9
4tj7ALUjoKvt2ahPMUN2pT6H7XEE8NUxaCB/Sp7PJHJbGaLNd+yiCbeMmQ2LagbBB+w6hRAy/VPV
C4ZuQDzYe1TxuwICNTZ+WVSiFyObcEveoYOdgsUhqVVE4u5zC87Gs2mP+O3hWLGE+SjgaEOeWgid
r/YqaRfbxJfGCCoXF6O76snVp0pQ1bv4KPXH1H+TcaQSTEkPk9+C5G1ezHrYMsVL+BuvWQf5T6h4
bqYDQC7ey+EZZLeesDxSDg0ayG1T3kePJ3xd2OTS9diRF1OAsYGcX5phltQS6mEUUP3FY6CdraeW
RSbagmTrMX21rrGyl8Zjb3OgPWohnBlMWQGFTCj6X5HF2EVxkuwvkbVjozP3YvyPGv4QaXNsTb9W
Jlj9OCw9Qets5Wggc6emPCwFFMh/81hFHV32wlieEj4Hzo7kYva3SFmN8iUU50I5gAqjmIuI8GW5
kmrIGUmGaJaR9okq2tNWZQfg5y+1nJShLyVNizJcMNIpePSV4p14Tois2zo4ZNTWAdiCqg4Xwnsz
9LU1LWs0kHX4YXPqjONVz1740/XemZC6sR1FUa8WZ9b+ZR4gLH+mOWlDG48aifO55tqYnTunTPmB
z4Dv0m8hER2716SMC9uYdqIgmHz2/T75J24NBaGG/GCgm8hQS+D3xv9uMckOP9Gn8PwD6rS8R2Dv
Zb4gbosABkf0r5iPKN7yKvpL8y8+VPbCmf/VMIaDrGLNWoICQGF6UP/GnI0sNxHaUQ1dp8yy+WHQ
jXoq2y5WDLiWmDzsTN4wwTTtCkHUHDmu8EJJ3zyZ8bAhpMTEZ1y6tnGTGFhW6r4sNzIvXY1nNVdd
PHwx5seIvIx4HoUeJu+PQgSUNEOipZa7ZYymcYUSe5S4/Rg8+wAS2q50tZ726WEWv1ptECjwkplv
DIwi+m/eNogWmvjHzqFM91aG1AGRBm/qnsGVHYF1/UQ3Qr8GJzdj7peTFLGzWYfgS4tVlNoMV4mO
Iblbvpn8IgCDFfvctgynOyK4uAm7NbsH9RnUzd62v5TkMZPNEgXUrxUtx1MQnAv6bSm1mZWVoJbb
dSWfw6pdDcVfi2BAWWnmNoKBPKFkQFVIwvFSmp6R8YyGC0QXu3IyMDL1s4koH/Nr0DCEjXehAMBa
fMmsJzIiOYymOTTYDSP9UJm7oghZK92rmCBdjYZFvpvsjqOnFrzho7ZkluynWopXpnwuJvRTN6QB
doXj9eLpTjv3GeoFqigV70EO3waOJsug/xjWohg37AQt+GI5XRGyW1re99B8qkzjRsCJBA2M/dqM
3mX/ZGO5Kcu/ilAYPgHmBN4etgD/L8Pi4IFh2VJ/MoTLlxDw3TC6BXjk0u7DZD/jIXcxnhY6RSTE
WCm5YGOKnfhL8q9qeRLl0xqu8egU1rY/RemRBgY8SB86E/dT/i9DS5XHW7yMTDn7dKVO17ShLG/X
Mu4dUMrxjvVWUrvqA92ZZriTsWnymxjWqUKzvx40VgU1g2dklnn3naJI8bM7Gak42q+ZcWZNxaiy
Y8WxywZguCt/uEJTUIetaN/69ksFUh58q/HJS1yNybVfPnrdZlo8Lbko1rqot4a4DMabDARCtr/z
GFPCLU4pJoa1PjK+xu+yFASHUq5V/0aK28J6JMUpJvRh2GrDK/Xc2Ziij8ZKCd1x+LPx3aWIQfkb
8Nrop2wAd8bZTKyOik869n9QXhC/MBgIjDaUv5KN6Lu/aQlydwIncf5o9TYLflDBhuYtntubDbAC
T5wGCms+4Cj6V3U/6KvibDvPOf30OAAXYWoUmE4x0H/jL8Ur2iXnzHqT+6vHZ5si4hdI8dfoWNnu
sOHptn7v4H/xiK3Vjw2ruYiZcgX5HhP8V0NrGmB76IitlUCBBMklROUPWVXkHxYU43QN4s/qN6jt
2+hm+ntsf2HxI5m/OktsBIOs+gXHdR1uAiLow6WIXFXcx4nCsUE/8CZC7L5O+1kQ3aBeBjTEDcoS
eb7ZWkKRnN6/ljC0MclpLy3GX4WSlQE4+hEaxDa518GxazlC7JXs3ZlhCLMkP/WWos4psH45aeji
dBzqS9d4Kzs7jYaGbf8fWqhN3ReouOplK2wXBvuqY9Q/xTdrlqjXX2L2Sn1p5Ty2JTwuZnztCe7w
V9U+CwswtMXPTyvLsmYxUoBrFDAxVVTKT9PI8p3M2uGQVWQMMiz79OPPnpKjDC+SyRaVrMccYCCD
x4DeuVA+q5vqsxR+1vckQo9MdgQvKT0nl59oHUk+tMOXJOUuVwDFvMyh0mxomiGMVN6fyhTJXDba
yZh4vt3KgEfhjD/h5KoBJf70BU9FYm/fDz/CeASglYgtIL5rYZlnSTpYw3MOSxk3YbeWdGeEyY1T
RNynfM+MdBRuzS+i/Yb9bweuZI4AT/p9Lz7TaKuMHx7skVocfYWU7wuNkIRHqscShHLMeuYIKcvz
bMJO/9WfZTYsKxRgLLDU9q6hDil4BGm6knA9GUdhnEZtF5sfKbnOuYueG7mC9mBG62VQvFc4Nyhi
ATctTDTlE++lNWetPjO2pCa3/WStJ55XI4N+xc4K/olkYixgKvAeV2/CZAj3PSXgH7x/WnqQ9b1A
mIAdukNFGDzwhGnDU9X2WUItyiNAeAPNdFXB7D7qvBix4Vjz1/nS8kM9z+PqPS7KJLhp2MBUCpeB
CidmsTj6t6G8F7FOAfttpWclJ8V2HrNu4naHxATzbwofufV3g/al9PAM05XxIyNqhrHSjOcI82Ke
fATZT2Rf9XwnPvxmacOrZIIMn03gpGUcoKRIyREZqnyeFJbVECxAJvjGTW5mahY6rYQLms7YU/d9
F+w6UHIRZy3BNAqCxFlZP/sVG79dtbI7ao4E0Sx/5ugtR3HV8QREKP7VbJ1mewl3FtQGsVR/VNVV
aOMS7xwj/82kM31jikpbmkFlv2W7Yuc9ZtQFiPhYNZxtEGQ9caeEp5IH/gF/yfxqgmsyySSBAdxE
xwViifiptk8da+yW/rSf5IPSvUrpRhpxqB74WFFgt+MGx8ei+pbm/UeHdpbBH6PNlgfBwrKmhyur
/E29tdFT4fh/0rDuxYvhceI5OgAHTaHnosMJlN+itBcGkpuWAYT4iNVlGTBXeCRcEUjPHQwEylFk
AMEeo4aGpnia0nsHYiHxb1Z9wSbGIFLv3uAT1/4zNk0GnDQQrTugbFB6KA244Hx75fNvRiY4n4Fr
CSd3p32b9T1r+dGTYxcfQYP1OMcTb6eV/3B0GvKPNa4ESbo4vNTWUSRCuCePb/I1tGdQjV337MDS
DvbbQFkmqV+hWmyM5DpitGtQ5Qb8KARFLGNGW8pM4Jvliuwx7Qg3z0r2N3mUrWX10XjuzIYy12L6
GJll1ugWW6rX/JANjq1j70jPKkwZ0xXVjtAzTvC9Ge8DcWJvhIfvpyRGbNJYExPzMikXOkBDHPP2
2BOane7iYiUZax/vr7zHayjyr5pBZmw9Av1utf+AOhTmZcjvyBM5DMr0wJVcRbzG67GifL60Jf8f
Nq3Qfci7hf26qks3Cw4l73mdpqtAvQm05TAG54uoCNyxuWfNHb06kM5DWW6bb65VzqGC9KLk4Qd0
NYtEgcC8QhuSmrduuDLEtybA9bdUPXJF9Z+GimrvHQTVsryzYmalwQoz5A7LycvgtCE0Abt54yJ6
EgSyqLcuvytfaXxr2m7ZvGdsOmU+VZJAPhWLu7Ul9VCO1wqRXRzHqOzD8I6CKOf3ZZTDfhx9r3XX
6c3mvIcaoXaMm1VFXZ5APcpsbY/1jgf70zjI9iYrzy2y+dC/e+3WU1aZuU+a5gKybBUyMQp9eIgw
hckAa9FxqyyGN1i1S8FAanJmXf74rEwfqfUNL7OcUPY4cbXmQiradfjorO4ON3XFaCab2K5FJxC4
cOe87g/uQ12RjBKiGyRfSztK01VvgYulN7m9DnA3vb2e/MQAT5LhL9cvccEdzSipciwENAB5CTSt
WIh2lzj49MaPBgk7B9JHGPxVApGptQdsV5BWbA+rsrA3EqWf9EmJYM1XJRZfiKkphYvMYodSED99
jsQGMywb77R78/tt8gxCNLFCACi7oj6iOZaQzKIPG2C+orap9PcRbkeHste2/4ZsN7HFsLxXL3+o
6rj2ocMb7SeN8liA2LSQl0CHCtBiCIZQSci5Gu0kfd09DJik+LiDHQ4hhrZFsuJyLyDYofhVmOZb
RO6u++mHcb3evRQUFQPZ20xaD7Gyy4xDSXk46I8+3o+SO/AFqSNkMIUNSK5vOWYmPb7GGWNwZcm7
Bype47cLmveetL+moaA1oUDdhXYsWFdVV2k6gjNa0lRjLOEUzALHAN0CT4mob09ed3wGs1harCNQ
xXVx5JHL2Bsy9snNv5QyiykCZKPa4Arpf2rzPCQnQVBXGxUc3aTnADhWv0cTBgrj9wbFXHpUi4VJ
5TWihkWaUG54wEV00uWtT+9PLiVNOfSEcsHMpza+lEcY/aLrluR1pC9l/0OrPsvoTwBDlsmkneYF
oNo8i3Jnw3Mt3lRuZMz9zV4MF75kiArCPs2kk559PWnjNPwlI7iU6XD1KjRYnXsVwQggc9s1avSc
iAXdDhQWzEN57+nk7KFGw4uCGorTnvnCLLlA98/5UvAeJAPSg+6JRWVVxffYmByjIylkaB6q8YOR
zZl03EhgYf2lJG4CHbTIm8UoAeQfkLLxZzNVsP3nr2NeHqYeour8w0TMQHbSpbSKZQ7DuiMbndSb
Vpc3Qr2n1UckVVu9eeLNrsJPL9O5s1CbmtfO/GxDHJzMpLTuPjKPTSijW0/ZTMgFlOjU1v8INlzX
iOpUCgNUgoM/ulok0GIHl5Lw8oqP32ZwCJo0qJcSkIoCYaKgPIv1rzjdtvmlqo4+1oMQMrEWZY8E
67+N+a5UHMm7JOgftXQdUoDbMHZGkroT1WCuNMubGbWI5wBenZTLZQ9Qjrj7VdCoCwFXpe1IQXRK
9m4yYbHoSDtISFjCnMn7N5KtFnzb0OBYFbKxrQ8NoVpJfU+Jl/A5FS3dGXwnYmYLDHjRs27E8QAv
iQgd9CsWe+gpMthjsRjC+NeThgvUk/7BJVJq200kVHlriyCFkglG1HCG0ePgbVqKHh0FYxaNLCy7
jDejeIWGQdmhon9Btzg61ciqxJhwvjBxWeGszNjyiTFEtYjDH+sUI9QBhoKBB9am+lEhkQJe5xE6
YiNbR8i7suGd0Bh3im5DyF6ViyNG/4PBAHE11jFVX6oKtnzy0ITZvsEGPSMz2wnNRoCZoG+tfxQP
3kFVxwvWFVG0TQlAGW2nnk35D3/8a60rBivclVev4hxkcwubTGRXW/qUvO/UOsBZXA7jo/OuifIp
ys8KaB7dwXTKslMQfanqtSC80ueFq7j1xoEVJMsVyhEIBSN8rIDzh5lhqaZcue94ppeR8iYnd9F8
TdGHYh9r1mij9ZRR67DyjFh166W39EF8LlTm1CrnY8C9RV4k+0NGLtNkndKh3ARMvcL6OPvvCxkV
V/UXR9Z9nFWyAamMafhrF9SM8AkzumpoCYtKOcuEz1jXPmkXfT/fYGA9wHPGzTmwij2Ro3bwESGW
VzV0hxLxTAH/BmqDLo3chJlhh0+MPLhlyqBRRd1nYL8odA2wyPyF9k8ZT7/dcc+o+XqQpDV7BRDd
rKKNhgkmfUspXAIduDAU5OK/XcWKrG58TmztkPcli9vyXwNkzuSpAFPGRQ1QXQvBV5Xrsq1cCN7r
EKHi0FHUhB7STFevjn0kCG2L70r1G5HqmJBGVFXvZeMTA3QjKkRv3H7YeVlxDkWMV8dayCynSo3m
tRvXBFEzzvnK5x99/jDqdj3aBndBxi7csFGszm0V0JaQAYa6K1SdL6IBCNt0/1ItOtW68iehZgr6
/wUqy5bZpWS9acaZ7AJQNFww8EJ0rUF4OuCjblcJagSmpoaNjc7h2gsa3HcsPiKgUWr4whkBVJOa
KUCfvhX6XmVzgCTVE1fP/LC6g4g4bvuNqJN9+aFS20wsknNMr42pL/34y+z+N2sR5S2B7TkS2V0i
IexqDYgxSS1x5IRUbr0ULDyangkwgF1jSuzvacwF4aZM0wyLfeFEBJKg+GOteaiVuTe8CuMS9jY7
Y8B4UPT6jY2GpkuXqfjN89ckxzj/J/iDTsVmuS5+UDOepOgjQH0ufVqUdNRnleW0aHzRf4Y+wiKW
olul4jHbFw04IG0nN+QmqUfZ/5bZVxeoVOQlQ7pLoennUU+fGas6GhGR7VrQ9wlyvEkhRzQ+6IGY
MxGWMppAC9uOmf+axei0wz8QMzHmiAqBGuMY9vozZF47SWLTyTvL0PZxZmK46qncNb7smQwGNICa
zKqgVQ43xfglom1C3gPPHv9L3fxo6G4ItmVVvwPaojE6HPp7pM4I1kWjMXzTyfR1fRZ3Ad6fFS8B
AT/BrzleKJBV6T2yMBIxArFQxSTdoyghPciPPI4AjVFrwcmd052YAHjpIe3fbDXGmEdpjhBFXeU8
TTVfghJ+lBbXCWnnfYZQ1oIU6kTJD+Jnv711xVWUgPv4nZOlhRwAi9yiMbHCo9UWbMyZR640Bcz+
qrc/kBNEmbbS2IhufO9hSQAD1ZXM+S1ZnQNnexEx3IKhErCs4MiKrVUGhSrYxso20A2Qx8/BQ3wG
oZOtFeuYl+BZL/Ej5Gbt6FgkSejkbxoB+DP5G+K7bdB99nxad9SvFf+r9FwhX+Rxn1a74V8Krs8a
pWWJXGTuZdmyKfWF/ErUH0RfHfIMDfplmpB0sFfzkNScaJqizlUwDHUM/oaQqUFzivuX0EtAxBgH
9qZKhrTCT/ubF+ylZ2ZZQsXaOxVDLZEOIOJW4CMxQ5m6ufAxTyXytDatbhMr1FPECKcwBlFT1usR
tL6HPWCmiHS6i/wtRRroy/nWVB8h0v0hyVfzvyVlmJI3+JiiewMh0N+UzXFsd5LFPGmbPjLpvfV/
Zo8B/ykRdGnrytul8LJqsDDTmxQ6SDl9dj8aj8AVn45V3MwQ7SRM84pIR2VeAYLU0oBcqVg5RuRI
5PBdMXcePdQqOfuPkXF0TMeb+eVpiueFLizTepQd1FBOgOU+wXtAnN33SBPQdO22sRNc6syalOKU
Bsk2wFA0IkbE1HXx83aD6DLh0fCJ19szxR3FZs4nAB5HKlUPQOeMaSnQnIzsDtkh3MuOt8mwNpJL
QoKif6CBIORhFiJjFPcJ9+yYt+NuJITVQpPJDHNY6QzuG6Cab22xgfeixxtoTdhGRhYwhTuqjqqh
23hKuNzvannO1WWBtycjUcaLYpg9d67QdkIV8cPf09XRp8z21ZedgUULO2B8LygzbBKga+0nx0Va
NGej3VbZvUETMPzV1NpVyWVUvxPmtqBbJHog0ef0jN+OCftQTdwWpHY0+TFhkV9zYMvm/2jRUfuc
5HNds6dQN6pvH+immdAJzoop2AgRrspq2qBXx92gDRIKmadKCxRH72PUOXl19RO2SP62IGMrZjsL
qTeVvc2gUzmcfRXLfs9VMjDVweva3GTWzoLIYj5AlQ9MkNvJZjxlXPwoun8TeNsaPjiOdyJyTt2w
bvR7ici/sZ6WXFF+X2L/0IRHkzpQlWwK7EOgne3mopusV+S9nT0HM1mNdNJG8akpEFZlArcxt+KE
LHPQionvzNCVITmm2rXS/gWsJSTlWcwo+35nY3nU02/RpszgMgTcRyKbib+ONDox/kRNClbxnRaE
tsFkoFw6WfI1IaEN+3b4nscuSUZMYRDyumNU7JjSKd4lRw+RYKeSzJfNITHSTFb1vWodDawwDhBA
5ihuoIqBb3yLTKet/VUWxPecHDflMoTHYPpENBDa80S90SuyycTKN0kttT/a8errp5IqHIa8M2Uu
LBbMTJqOQw+p6qzQ8/Ctp+TKv0/MOFpePGbqeKl9slXjtWQ0DurNDhJByBTcyyiO8W6hMlNUJB9w
rNV/CmiaqLdwb26UYhsGbOd9fyeHl6D/jVH9q4VKSRFtLJ0NgvTecJArWFoNf/ZyIgWY+dNsPtro
LCcUvg5Os20XnibvZlV3kzgII0P1MzhKfmZgBjUZhSftbMOK+8cX8xwJZjoSj79QXSXEJHnvRn/s
MqRDCIJ0G6AYSvVI3KQP2zZWtv8ZEeNZ8q4IaYlOi3g2Q2DbXJYs/DK2FIGbmjsT6m6uqHtfYoGt
01jwbkdXS3mLQTZA0XEaaSLouXGSGmhXpTBDBjCJAM9kMKto1aaMKlZsL4tGCJf+wkS0wHcdN3hQ
+cArXCWYGbiT0NyuAe0YaFSNTwG+Jxy2nrErvfdh2ItS+mN/fs/qjFW0gc+eS4TYB5lcVJ+jgHA1
17A8zhfoXzkyeIlfWsWvLW+D+KWEny0rtMEct22/y6qeJrRzCNvcdCp7CWr5EN9Fz2CwIHEiTyFy
t2n9FUkh5id7lYSXwragDeom0nQmVIrRuZZqb+ent/iqmQ2QWo5WuWA6Nj1ki8Zb7oisTt8ndsNq
/N0irCmw8KSoYERGvYEUI/FQvBX2n9Udo6FlS4iJTQlY4dhrxJ3fIWM4TwkOjYauzGfA50H+rbrj
1IwoSwDyMxFvMVb4OvllgGk8m5tKG+p9b/zfrZIFSC/me8bKpB9sydSSsgpxPT6aeqg3JfoTQ8Wn
zs3bseel7IpF/ZHBTMIfMGwtYtFURYAlwNEx8GNMxiIR1aaYngZzXspl/21CFmOTDqSocK4pEZE3
RszxNRUXHE9aotU7BDArszbccIKHBNmubEz00vNs5BFOYLoDc+3rxIni/1a7VSXf9SFYE1BIK/8c
ePxVpoMdMXGEoTXGHwQGYB3hMYvJQ4/Y1qRZ/w8THOO02mO5RW60MJ0xT7CfmKPjG9qXjqM1YRNl
3aWcmWyy6bGaphweMYp7z4eNidOnGZg/gjfWEPyHFq+2uaUdozpn7YpxxeNjxgy3NBuOorr6kNCk
VVjDW29ntj/cWz7ilxwDQ5KR3mbKz5D9F1A0XBXmeiIEHq25R46tJIprNmkES5fvOGvTsfktDcj+
Qw7NIMeeRMYgosg49FZS8z3KgDaEdvB5OzNrVg/724SDJtdTOkNMDzyyZdk7QcN8nl1FRInc8dDk
FR5xf9swQ++b77S9EBx0JlV8SST2wsT0bSOz0qvxlBnPGbIg24cEHUE/eZh226WVIHRrYlhPNuES
AqmHbwcng+2GWf7yB69trm3l6avLMXQyn6pSpyGZzs7HB0YD1jrZTDJehwiNPIWRJU7kuLL3VrqX
wZcZpb1pk/BcdszaUunLqkZ10QGsNb8D1qM+XsyUAVakLTWQtVKEqD7LnRhTut25RnboUFQM6VaL
2pXFqyxPro9ue8yPEtIRm+GdCsY5638LOvcRjY3S4fQGDs5lzu8u1q16hr3nTBUGX1IYTGjPVQL6
Or83cN69+eMd+CtilOn6iIBjbJGPnwoE6cSYLyJb3kVySopMtMzUdJdMTFfQiqKfytsHH8OWrDsY
V1wmqAs0xd9I6YHQG8ZrcMyLcsISMxM521WYKIeyCs7ViPsHm0wLpdMwGlfpmf7qGSVvdSEg0lVn
O6+a3FJzcAsMIgJRY87iVm1uBtejrdDsdnT3ZVAQNyaRUv8vHZNxUbXdOQxIw4QhZ8s2LdwGZtHK
rtMVncVG0qiS6EQ99kXUVl3LeiygktQfHtZCr+YUDa1upZTagf7/LQ6Y1luQHY4tZGqKqJWN+CFr
i6VGmyphKUjJvhlbyLUw3QwNJGxjrSQNZjuGK6BLLXxrTZO2Ep1vywHy1PpNq9o/PU2qx7McCeXf
xG6Mu4Ntq1haqr5iZ475Zilj4c412gMt/oj04hnQZCosdptUZWbROQ1WHJSXi677M+H3TSWFc1BC
i2Cu7xtnpY9WA7LvBKEOBGdndmYzx3M0v2f3Sf2gbJp01+bGWo/eTMb6EgmMyfjSQ8i82u9Yovv4
1i1wNC3Eay062qiaJTN5DMbwOUpHhH2DivbRSkh2gyDZbTK5eJIogqy973EyCv83H+N959uzPnaV
FcWbYb41uQ4ZpwaMnfuQMGD8NFe7epjW0dRy5FtfdkUc1oDn0IfT3VjXoumvOmJvjyu75h7W0Nq1
zxqNFWEoMazr9NGb5j70bTfVamQBnGrpeA4k+zWWIeQ8pMkDkpgqwLl4b23Mmjl1L3AngoFVHbmk
Olup7nknMdvWd2Fjun3ksUlH2VCCjiPlAfMuyvwGp15I2yNesFqXeUTrOosauB7hUAs9osP9ULWP
mOmUGv+0JqP2SP8jW5buSQFsw7LTx9QX1m48kqXXBMSxRvQPZ4Xnvm2BL+DuyP3vCTGv57cjG5oK
fzlopKC4qRmWG0lfoRjBz59lv8zKh5KsyPRV2davHc4SLgJblH4lWCayKmBfa69zhmsjFra+RlGN
A81oJUJGzq35H0dn1twmEkbRX0RVs8OrtUuWZEve4hcqXsJOAw008OvnMG9TlUniSND9Lfee2/Jd
7w3UvjYvj82YQurqVixZnxHlGjl7g36rOSqbgTP4yhpTsH5L7DtI+SZ8rF0ql/Y1xB2U0b0kJ7tH
GEMYgHSYP//JsIfbcUT8CH0w2++0j1mHnUN/2Wov+iKN6vl3ar5aB6Rq/FTmiIE1VmDO6yUWQ05g
qnvwIAQBmUzqRn8L5552P6PzBaLRpMFGW/bdgI8xI6CC0b0e2NaW+NU87uWoBOkZpfuZbXayLH95
MBTfWQvST6TiNcIU0FsCqrpG2OvsM2LHjMZ/nNPsCK+QULHl5SbbG+zrtVQEf0QclRmaegfHXhyC
OOMqCeNhay4SW0Q57NntX2X3DzhGm7DdzDL4M+RjyTjL31H5EQSXs2SF3EkEmgdnGo1q6D6PCcMC
Br+zjyqIh9HCKDsmN8V2nd/Ic/lF8tQh7eCA81wzkcUwfwwgELUdgHPx4dAXKmutUXu7DdnZFeyc
e0sOicJqWGNEaroB7qX/UFdfs4urlfGuskPcbqSi1Wrr4V3wS+j6wTHDgWiyHhrLZtviiRZle5jc
jJY13RgstmvrVEzPUdydFHHKZSvONvYMRxar0j1HRblPiUiHzPdpD92xDGwgGD3RqMd8yaFzb7Ww
WAWiS2VAYw3lP4OtYi4Mbh5o6OWSLHxSvGeNi8gLOZKFI0YzdkxzZ6/j6tAO6OftaVcimSQzZpNT
73lIGq0g3dUKslbbfE6D/154EyKtb8kE0gRc60fWKuv+lNI+Zy7rZw6rIuxuxJWvbbbefWux9pwv
AN0eUgYUjYCFoOVlUcXnAPYkAwdwdTeIH4TgvAQuTXLHNrEz11ymhAbbJyvot2AFWvk0Wv2SOfKz
ZCeP1LOtuI1Z/2RS81SzT1HX7drQO5DG/eAUzWuXaPqKd7x7oFeLjU/VIptmYzrDYaI4CbsIctrb
IjUzqAoD4hYtqrsB21pexwftTSdHBLt6qHbN0vXArKOcJyGG/ICAt4MdOenEGYj1KhcfdFuoUsQ2
Q1godPqSxm9xaV7dEBkwM71uImHpuUAL0FAfltMtEsTk4KHC53oIDXBnnF0TB1qG66+KrDcLmy37
ibQn+5N9mUUULOF+2yqX2+h/Xqi7oejlRR92To3CIiI+d5bXjMGW024CXrHa+NuXT46XAY1mS0W+
qU4Bg+AMnMSlUYwD2/LfmM/bmmapM6NTmKS7oKiuuq2ODXCGgI875oCowRxV7QeKU7qB7saHn6GR
chDNDf18c+Tj4FCCBCm7a4oqAwpZoKgVq/DSxdE58vOr3wfrYqRvIxGxwezKtifL293Y2NuMxMLC
yrYOotUwF1vL9I9xCkaNNlgwEDC5STDB+8I6A5uV6sWhkAhfsxT7aOQhISLHoabpafkxf1jmBFa6
0vjwFbItVoirsZFXjVMzBshTRaQ1sDWMHFYDFMU+242Dx/Kgrke0gvj3adeFL4grkbtKHQP0rAUm
qxpmlovbHcgHlONdBJfG8+GxVO8JDWra5lz1jIq4n6o6PwWkUvltfKaQRFEXXVLMLs5QbZKUfZUR
783J36uu3tTU5YD2keuqWxcZry3u246twIgBemZUMpWcxVG/YdGvB2YhIoEzZ24i+Cmi0rzDbGU3
Nr9CJNjKt4t94jBX0dGxJuvI8yA18UN5DlayN68jvwHpJ59BbvKO4Lur0ZEHmFGd76j5JD8wyt5N
Jg5VLNYhKIYKuFQo91RGuzSa30OPbKtEc3fSB2H1du2vFlBYwjZfi5eyWucCnR98wsFpVnqmOIy8
p9k1GBEQS+MC/0HBsWhF/IkhVwWOywZEHOptz+A1GuI/HUmbeYmusWx5FZA6w4aIgH+0CCuQG+yd
GSF7QSmGX8fJipPrhT+285VLqurYuIe2d9bmuNP2iDnd3EyU/mNivBghoRRdd+6if/30U6brjssx
i5f6yDz5oQED7VO5r9kcbmLxq71fw41ugv5imder5p/t6VWMTGIsBPNY+9gE9DlFuwHBt7Zxmgjm
BCX/VMt+tuCSjyWbY9rJnCMCG6/BDheqG5C9Hl2cgj7Mvg/rj9MA1USa1M57mqEXLwkxhGHdZUqs
woJOPlrnCmhFoOcPH7nTgGm0N9PzhBOmTsZdYjDYbJyjaXeHukhOLnvVsX111KUf2fwIxoBR5ODI
Zo2K3cGDNITH6oIDb28KA+lG+AwrEMY25kpKcRQN+9IZHmN2x0GOZyHFOGsFmIkq8lGig4/WwxRI
RvuK31SoTVu0f+dpPPhMVoKh2XkzmjS/57rg057IVQCEAAz9cRqaNz8ojlkwP8cWMzQ/PTjYwCUE
5kEwr5zT04BuWkxErXogGbx8B4d5N47vcTC9UPQxIRWbPIRWayOFcCQciNSt0C8UONCDYwhrRmB+
j7Fg9hHZGbIFszgyCIpRpbKcRZBs5SbQe3WbvEtPz1yQ0iui6p+Cmv4gM/s5ZsnXE1yimHQWc7Or
avGUI3HoQ4tI1O80fmVLvvMN7BKQHVXTov5ddg+wZgYPmpx9avm/DYV1FJwYa85Tx8rF4YzQiHz1
CGUlMZGU5xdVpy+89JdpTt4DN+eesLxqNZpvJlN5q3lj2LT3JeBVBFE1O6oSsZbR/EgCfwhz3gPu
/Z3qHfztbYLIL+n+0AlSvcYPFPoYi5CZXnVCqW17KGIqUEZ4anEZFdDuM/8kze8mPrTcjTxzJ3cK
XkzS2Fvg0OXIJ7BEGdIlRPN8GsLxp8sZ2GNvy8lmScikNGNOSfC9E3VL4H52dbqTbIYnibN1ZLFk
PixxOMrnNkLPl2TNTzWS3enRdBWq2E74DgRD6iGhHuH4CYDJmd4/zfjImOJzBBehhXRQp+ZdmAvF
k5YaaJzr3JHl4inNVxaY+a6nO0VL4KIPzsSPi+ArFgKrZYO1A/6qYz+Not0tU9jK8vodebeLGwts
XQz74mXs3gXe2hQeUDQdzYZ6V3DZ17Bb2Gw+JrypTeO+kQzyiojzOerw5njlcmin0PTSRxqdJz+D
hcfir7PXPoWqQWgPK7IHUzC3shgZVAw3o8TeCcM8j5zH6QQmUvv/0mpZ4fKHuVggHNbOwDL+xMwE
RoR9rYu+HfLOZGzHUt6akPlSMh0y1q8hJt4yq46xw2aua9k1l6uOaDCF48DwmkNpksyHx3TS9NaJ
/21V+q3luCkNi4LLQf9m+29Fg8CR+lrm8cJ6YQHWnOz4VsE5qeLhqZidTaCSjxioYyCL01iq28DG
QEzFwWh52pb8hwa9jJ2/8sfclf+3mcdz0voMhOoVgP2N1LyqHZFT8Piscdpotv/WYhDyg3cnoXEd
62MFKKIpkKfY4W9XuCma1R7Yjn8jgjDF02ZG5VvLcUMUAYLydH50crB+fIYyFgR/VZtah+cer5iY
h5eEwnue8E3l4H9qIHlyyytz8McY30I374iup2Bn+m16Yivst86hgjNj/AcFD4Sn0MtZrXjP2meM
ZmHuHWot0atTEhZmcSXF4cnRX3Xxpof51Dicj437GNqCu+drCXNxgfLVztocsfyBdRZdeJrH6eDX
DTC50NzojrFSgmU/HkKyAtApig4qUXnpoCyERYjtgbK5ae5WhaClSneCiD2VI40ImJ92/cn2Pa6Q
mCSTnkKNpsFFsUre70s7eXtPIPj1ABA17jEp30SEFGVJESEKoffDuwSX1OgJD8Gy6GuxIDKRQsEV
2+42t8569t7ittsr274MabCz2Tm6VbIyRX1s/HHrtN2p7CQyICRmjCz/NVF50g3P4XIJaoV3uNg6
hFrZEwsR39vqun3T+d+4/Jo74CaN3AL45hhiy1QNW3uOj6XQhzSfn6K63oTontkCMfnOV86M7Qtn
sz0/2szAot7fcDGjbyphGxFzaX52Idnq4TqATtoI/2Ip9iS52PfIVcrinEZcJvFAfu8PDwWGHtLz
oBiPMy0UdEbS3bmD3UucgamE5D7E7kGHsBRZwkiIIY3po81hbDjlFmesvgXs/DXZLEma7iyyljBL
OP7SNSwuV1jT1bVMalYiLAAT0myF1LjLwjNImm6QzxHiQe7a+6T6ta6wE7gxuxFK3xZg0Gx8lXSl
FjJMJ24eiyTYZZn3HWs0G0LtTWfmQNwE2X3pQTKhPui3WCMULNt6lCSfNcq4EbH3LPSxTlskxr9x
hyLfx6u5SBE6tC9mPVxLgT3FFFfbD3ZuW+PkGo+jC3I/T0iCYPtt+Oa5DaNDZPsbd1A3w/QwzkHu
YKLqTzGGtItHMvgc7HoTrN2fyhw2Rc1hilKxYGI4mFhq5T5WKGEpud2m/Sr1Z4tEugr/uoy2ezm/
hDPrbV/uCI8jxbkoPnNu5CSdMOWMySnRDGiz7svzknvN+n1deD0Wn4gFvGPqxYaUY4AW7ps/XIO6
OsdhvhrLu79Y6jElBumjaIpjiUN4YAMEBIEJG++a1pyP3n0hnVRw/vJsL5uPYs5OfvfsQJBJ8+mM
2WPX4GkIvfFaZDOWTpwAiMZtR2P6VqtspPxbwAI6+FMjGbB7/TJN5cnX1t0iZkvE9ZuTMCMbvU2H
HuhhEvAEgbp6GjUkhWXklovjf74lyQxMo7yZfoOWsf41mohln2ZOlH2bSlL+aR66vnfB5mTjByo7
0pBi5kIqDRh2OG1EDFW0y1KClEiz9IFXyDrfCbQoc3NppurZNsm4Qn1SZeVTaMEh8M95nIKvUiXx
d7lBMeI81ulPXPl0s4j6ErY0jVtsmeAdRxySgwTk0pjvSckUc1KL2hgIBsRbJy8JwUDKP/70DtN0
aHUbEfVHMXlMf+pdPsUY4gGBd9a5UfiFQrmOdGyho6FKm8NzUg03BwlwxtFmiO4SB95znacXX0xb
K3f3uuq5P3scFj7xNVdXvs7RkzFRzoz+tQtMrP+4CMr6OZP2aUrUIcC9NaMxVpbxZAQ+VkkGw0Rd
2kN/zSFOtwlM/nAOD1OMrNEGbL3MnMleyA0smHRTRtufY8jK6UILBJIHMZqLujzlo1i1w0dYdLvY
5YqEHqf9dtWRiphyDPH3sWRCxJ0Up8WI3tQCsq+1oz5H4UCFxfG2y/vy4BruxeCy1nHMU0/UORip
tAQoSUaQO9IZLnp1LvnMRs8rGEyilRhnCrzEXaly0ZKjnbMzxosdZnYOcDM+NOJnIjTCYq9WZOIQ
QkHJARbDnyG92z701rRvDP7I0sJkgf7MhX8R+QB7pwT0lwaLK5PneWr/IcLbq9R9TZpUMV2gF8OU
iz5Vo3CE2ttb8i1YYr0zxJo9Mqps6YNxL3WhvlL5obXAXOaGnF18rH8L+jS1uF0M9hqF6XxaRvc4
RNGLIdUvR8l1at3LlMl/jo8qqEKbKegVvRmCVM7eVJIRPwShxaDHYljZ0zeW3BCgVEHb+jP3dpDa
vND9l1wE2NkUPIWje23Vz1A9JYWet32CKadJXhkmr2MZ488CGPzAvQYbVGwa82Wo6ZeNa1PPuyHK
WdaRlqol3xFYTK4mz5sZ8sct5x7FatM2hHrCRTcr6mNulAEWOixyVDCKLnBOiZvJyoNZFy+t/27Z
PDMt5YPt+CCVISRFcJl8RCKjIqNW07saAfvwtA1uuQEqz8qOA6fVBN3B1/HJKexLSeQOoCYyTjN+
7hQU3xA3f6baenNCArFp+I3SPxSdA4QEemVkursyMPaMMFdU2XsXLlUWiJ1BKcyAb6st/ZJV1rLg
w8OApYsz1yjUMc0mVhge46Zq3cVsNIvurljxbRPe/Urr7cRhGiM+mJRzUSDxO1/+7Tt9ND2a7dJd
z0V9LiHn2ax/K+NfJF9ywvAY0OLUxqZjVQT9zkh8CD6i/WJkiJ/fQe9pdIAb8XNWGZ7OOnvpSfJx
pSSutTrmid4HzZem0u/VvBqGu0d1Q7+CtxzpW5ffahxcuFJB0bwFcvyQM2ogTei5e6fv/SNx9aWm
tbMxJxtFzbxHQT7G3xNDluTGNhakAj3WkD7GHWKybJF+rDWozsghEczrHlVc3/JM373KvBkV3OHZ
BksC8FF4L2Oh/7pxv6+nfYBBsmmNdd1TBbrkbxjRn1p5q5ntbMDIQWjsngyqsslEmDDxTXcm84bi
JzUCgpEWp4BIf4givw0TDvTeDF51PXwqyGUPiVoQ6eYJGifNUgzZaK7sG9LZm58hijdGPH0uRYqJ
Yq22PQBWAf4t8dngkS74AEscsdIcob7NuHCa+kl5+dEk38jyo28Y8I+s4iH/xrcQe0jv8G1W+rmx
/afGJnCFVCMLWTUakWeuhpFZFjMtA+1rWl5LV95MJnvZpAjgCKKd08qTW5H3WdMgSsTRCE1cI/xs
bdTVQrwYnXkObDxsOu6IOEp3NqqY2XYuThXs4iTbqRAxEYIdV1NrZdYLGH9YRtDJmNlcRsFss/I4
HvqE7YdIqSKg3liqvWeNszVF8CobWpsuH7dtH1MlOkQ1kLZSup8hmgDcXb8pBQoBJM9en3jYaCf8
z1DXy8x0qRYQscQGce8RiOp4SR7qU7Fkb8MbcTL2Fm3cvpoqfnLC4a5pQxlpAl+0QMONEiE77DQ+
+50C09QxuqMbvpZIQUSeMMdUjyFfdW2U88MYEokXxJL+sNiZXbfxqGpVZjwztyAkcIAujBlw0u9S
0TVjDR9o8VNrALNE4Ze7HItdltC16He6zV96VJxCaMyamvFYAzMfjTyzR6b0vvPWsLAocF4Wo/qx
BrafFkkqzbwaC7Tk8fhose00IBjz4dAul4cpGbdeFW6E43Lq+ZskDIimBlcBZ9akYUEmvZ5hABi9
tfZw//hwXh3EKh4Drz7173oohnUZLMFgqFXq8EPaAAMpPDyl2EC1f7ljvVWZBIfebOgw8IqnY5jh
YF+g1DTGC0pbxeI+FKh2a++CF4/42whHmQSN8U/1ULKqj6qrKdrsx9aZTqr2TrWaL3VZPJdDvotK
yGNW6xxS+yWBBmR3SGE9RheI0B32sauptZAo+Ja3ZzbypBJ7JZdJY1ifWXn/FjUgXB/wlkzJhivn
/oyWE5V9mV2aBIh6RQRAYQRsqpC+Ss7Ozaycu885m0QSYWWNaxRTMpa7MoNRJdFDZ357MtrueZDq
QtTdtqaYABtlf9QFgok669nRG/lKtgGOXA/ChrWRQ0Onald3TzNv1fWVudgFxwtWAfOttXqBKotj
3e+5omTm0U2Wfzvbq0m5CNjYiuboGsO7nKqvMNPrufJOnZ3eGHIzVQLQQsYkeN94i//9ewhZ3HcN
cYyK1xC7Nv/hw0Rwfflh1fMx7vPfKi6JMzNOOep0t/Z4FNJnZ0D8zy+yvmAm1aloa/oMi8r45FIU
ZQHCxMZgBZEwflc4EzkgCRqx4LrNpAWrnJWTwJQWJxS1AcWYxJdtNtFXX1aPKPz3LUkGsY0g1kp+
Ra6fagv0rzTmnZmjYQ4n5yUJrL+DC0AzQ9A1Uaglg49OkVoa2PjUMpEhScqfvfBh7Jl1VtBiKrfP
1oGYD9rWhFBjK3MVq4YQQjGOngizWtNVFyuqz95Y/sv9gbRvALIyrje51RHt5zbbShMwZmTHkmBi
rht5pFLF14D4wwwOFV2N1/4pUAeqOb62AsK1DwuLCZdZkFtfhCvHz16aXOyI+qXEh/fskNfdqPaF
5eHGguJNvBK+pEQ8lWwTZ6dfGyYCIdO7WIIKU06YSqzmwIeHjMzY6MUblfdqy4DppGfrEqUIZihZ
22o4W8K+y5QDv6zOSR5uy0r8yw2UPQ16oMAjZt1SMb7wehvCM0R0g1vUZLtGjaIDlEQ+KlXmWRYy
tuLZRVr2MLERLX1WbczzkCDivp/nl9GHHahiAyu+CLYz9fWIVMrM0pPvs5DK2f0Js0FSPN7Ttrtk
4d20ikMshlOaOt8khm2kl51qwYXciLPVsfy2ibLyUciBp4zraDUG9Z8kTF6aeEKX5j7mIZv6iZU6
wbeoTkAUIA93qo/Sn1+Wj0pq8G9CbnkNMMhi7mFxlTO8jOMRq238r41ALdSGvPbGcE2wWRohV0Rm
n104ztkw77IkpIexsL0k/wYJcNtybBuL30jNhhonkZfRcF8UmyyjZ11i4S0cA9gjqCgeZFEw7Q7o
lAYLRQKFFvA16zSZYmf3aIYmIuAcbpKkc5/7KeeaApcyihsxvQ/V4K7ZnO+9gpw2KuWHirDOyuxB
plPFoCEfevM9CiXKK4MnHoeAQ8ubwxouvfYiXEYbErtb5NLhjlTq2K4JU+zcdVJjR5nS8lEJrNCd
iz6vG7BCVosEViXHOfBfy4xIO0yai8sJmcpB4fFphfnRmONL7y3aFRntRDhvBj18+p7B353sfD+5
FBB3US6a6xZfF8Sem9Gzfleec6+iZt/NELjM+Oj16nnmc5cuupQSHHTiJIg0vgMX+FU63V07oO6y
KlZ7xWtfM3T1Qko2fS1CxQlYPfd0ax5oODuq7n2cvQgvOU79/FrOBqsoHDh1fi8BJ0gH/AXLa/Yw
DJUB1wmQ9wTOYegEwYB5RMcHoglpcaHJoNAabi6Gf/qubRAvXHe5DzJ3Y+vi7BIbbYVg80QffgZ0
IQaHfNK7IQw4dJqj/lbBO2fGhxn1dzNgRExEiGvendlbpZI+XBu3HizSRGnqeu1zgIfJq6wPbwqf
EoZuJbHgDYQVNAAHq30GNIuBot3YzmsOQIWrB1IVCyPUgdZkXOYROcXAE1OX/mvK+sjDnOI5zS8i
rffEz3Buvrraesan82tzEsv0zr760mTuwR0h+6d/3IL3E0GIdLl5G9jBjn40SxQwaaVOpj2eiTHE
X/rqmAU7zhSFWe71j5m/BL2gE49TEgXILwsF43YHGaicvpqIHRDuVhtei4EtkB3w0zjxUPneapRv
hqvw3RV00wDjGuswWNEhNn4khMCuk/vJA4tu9YpiFQ7ErPh2O2htQ/DayI8x5yOKp7d0QB/NnNQE
xSILMpSxl44Ooy2ZkDRCdNPELd7PeOrCEj4RxJC8AoUBLHrZNsx/0gzBR+T9uiZnZQXCKgcWSKQg
aPTAwQ8m/rb0wxqXe64ngqf7R5kDG+/CM5bHS6S9T5trodbWR9BUDy0kBx1kr5PpkNf+rVv56scg
rnUHLRNBMNsisxp2Bk4nP3005wEPEmYyO0QDkReSqWlxlKbBkCpc+GKbmmisoCASxCMeZszOmQAa
YbRib3g9sEWWGSlRoWMEC2qmUoVMfc1a9GhukD7rWF3cGBGp2bvkI/eEc7KFZwuDrmVnpeqU4q/1
ne95Wbd43hXnBvXZVzN6P3nQXWe5DKrRGBSJG9IR4XZqmKho/T0hb559Qs5Tw3mug5Z9+rSOYEPY
LEqgTCu2rzbuoK5Jf1RdIZbkKw/76ULuxnZEsMa8/zAhvu5SshN4REQXvAOL/zBakrFwhkkEnqUb
rsIBqGqluC/KyXucB9S2XcWmvqt26KfEup1YnmTsoitk3A+tLSscHICm8zLlPKyA3kBvN4yvIp4Q
H4bR3p/6vUi7Uyg4mC2D/OhyHq/GWAA8UlRq5bcReOKxqtmZeRo7sKxQjOYxCYJDqEgdrDFvCDV/
dMK+tYU61D0eWosCt1X/sG3ckppFK1N3op5C1DxFOxDEIEMELcMOUyiuqcL6dSYsa5NvfLZo4ikB
vfJheTgC+hw0DwgXRnAi1cB407SZH3BM3uZKERzoPyIrwYGQpNd2gYqZDTswoS/OUN/snmE7YwHg
Dt1Jj7BDdGkduW3oUyZk1Npj06Ct/AJ2zAchAbx9LucvQ9ZXqwpudcZovmn4mdH/PWdl/WjF1d6p
ibf21bPjJkeDNHW3y98UUAaNmagkbA1xQPjHZR7WUrIrbYD8SumTAwc2cOF5mM3w3pPut4Q1mFDf
7I7PPWvgA0yiPswFMnTDlwjz7XMqynsYN39DdPLaF9gibFx1gLg8EF4Eank26cFFSpNhFj+AiNdz
/i9QfKVGcARRdht19ZfpwRNREPus4HIesm+oSPa29x0EZ6D92CIx3OY+CVlVpIV7yLi8H3T41wHT
7MIqaLFp+W794znmR5/PR2aRz+5Y7+IueamDeRtaI5mqBhOveAgwqMXHvBBURAZedSBVxImsoqx7
cRt1t93y2kgwlFSr6FKILUY7ls2EsWMLGFF8hFyfueV8ZkO8bgr3nrVonycqhQkwVJZrtHVoU0eT
9LyA9EMTk2hgNS9WGr4WFnzqoA5fHGG/EvLwqxl1jCqAnQovwk8OYDwevWmAZBb0x9YVh5GXPy7K
x7huzyynNoHA6eobFx0Fq8DEfy66fZRCvss4vymsMaXSRnvOR+GAO+kmjK6TXkcpzdzgYuVGdWd6
KUy8DOO0DQMxqklkN6J9LpOTJfLrZJnveUVAnDK3BCDApFqAiIBcbZ85sIfQoB7aS9hjVQUgmJrZ
WvtXEyLiyPzHtZYoBtE+96HcceVvk9E7tPZRu64JaqRwzp4Js61KngiPnlYDaVVd1W+tsSBVi7km
2lRzQoXmosHVY0uqxJRtJ9slgkZtxqJ5tHMW3/wzyWhNnvoCmmXEwA/7Z06IF5RLa6RziDUQ7blf
wF3EoJVMmWcNCKYRjD6pVyYk55M0Xmw0PpOZPbYKcHEVI7cwqAVr0pFdOsC1NcHvy435OLTmzc3m
Q2WSvTOZ6G1U3hKU6X4PfXDp2v5lNIGwqkr8sZT9EZT0gc2CCddoSz2J6ytUOUdqjeZ7TOVeVfO2
laxsrbTcR9gJxzJ2trr15nWZJK9dYOF545i3IDVE42s2Fa+2IlGEbT2HUGAsvBlOKSX7g5vYnzqj
JwP6e02pyremDrczB5FnOFQBMJ2YS8iNxGHwoMz8S8be9/9zfmv+SG1SY+PZ+BeH3kstQrWRBuZS
gjAPQTGeCOo75+n8NxARMpc5eA1K3OpdmxxJWN2NsEm5+bBBjXDOZOK/98H0Wc/xMzO+XUFuZKP7
fUKvhrSyv8M6igCZRuu+qkZo9FCPBLZladc3xytfjXIw0SMOn8xyy/2SNT+0WqC70oe45TDVwdJb
Z4g7upGZFuxidi8OxXFeYlMUNaq5hV9Xzavaijado19kmWEfz6BFDB2bJ6fCUpiU9o2aeEmaq++l
57K5RdCk7FOqg/dhwuQY5blewtU42zrz3qqOLzCBJlbH1dnLg4tTaHdFQUFYx6hZV0w4ZYBrCsGO
1h/oIrLFBtvY5i0Jq/ZRB2DG+Zu/tc12twm8N29gQ2lq6teOTv/BCOVbCYUi1DAF1MiHMLJ733ra
RNlSEIesu59oXibKucWLm5EdHfTN1+w0L27mOGujAaxnDTcUrIwGc1RgJv22Eyf7WOcMk6pTmyC8
SNG5z6QUltc+ar4dhxImt/B+h1Kflen+4UH9ospVrH4a4Ej8aLQUfK1jMOFBcMEM1inTP1gIL6nT
+xcXMTwOqsLg+i8AovlZhK4sBetkFT4M514MQl9LM6F2H6OE7SFj9LQEmFLhsBKM7wzd/44CUz87
OjcIjyMPcsNWdLLZlAzzzIomqfBySYtetpB/q6p/T6sZ/sFI2KED/lyHJFg1irGuPfifXl7RTLfl
O+6Cq0bwunZJeTiqxCx3DRq2ddgbX6K0SXlbUtFsslAGfFybPoURqRJVHcfGYy0JCCkI++Y04qJ8
GkyEHY4CC8YkB+EBUO+29qaj3xXZrfGaGuOuRAtVkBsaP+UzWFow+l3NjJQwAI/Q1n6BZoy81h1u
EY82L4HMLaoI7620/pUzu6YcpkYLkQS4FF6f6WYj9UIhxUpzjQJipIcILvUidf/knRflrgT00n54
et03l26+mN0i+6B0d/cZgeM56qAVODuI5jZJQxBEV9lwB6WfsMG22GE0r7N/cNWHHRwaSdxBKTdB
W60j+VfGcD+NrQW4eiSByY/3QB7XZl5uIoUvP+QjXGksuCTr9P5TwHIJdYD6xA3JhoJFy0Ot3zCD
MvZLuy1csro/g5KyJWj1/cwabImsWJj7D4Qah8neQpvPyjKp7rh/QnKExyWd4FIOO1plvLY5aowq
fo+hUEceOujbqDZBD38MZs4M4ACOjizwqiKfTC+UaQVdtu2ep/pviqcpiUKavH8G0EdA/gxhfmM8
PMNQrjJ0bZ6dXhko8qLQa3OG+ezXQu5rO85WWct62uBw7nhjjO5SILfzcPql/J0p8nxQJKjIGLWC
u/w7EGFBKmD3aLdQguWhCfk8oD5/JvaxM97ZkBPFZUQn+xnD5pqtMVNvMk9Zma8sf1dCGnUSaLyY
8eKDBCUOeyZ9nzxvP7YIwB6sT74esyF4ONhIhI40TmjQTyPzaIeri9Ua/Y1Mr8vSvWneaoj9CRth
tnuSqFxJVUZIBYB1NlyHotqkDqogqgTaXVwlHPXDMu5dVahrRfkGS9nkXSAqLGj/JMmRx7jvdswr
SBxzh+M4bNHa4JldAdg1qFCq+nf5bNWprh5dc4FYyfpPlR3s7klB5+ixTaTMlVbNyFKiXvnVeSie
EnNcoX0yf1vGqCAHLPtKuITov8YZrcVF6efc3jrWzo0FyWA7SvsH88endfYYxZr+XrbbAf1MtuxW
kAbnF7+64S8LAfnRSCbwViuCJhR/9HuOjqBLj8t+HNMostXKfWu629T81jkmjvG3Jm0goJwPmbIQ
6fUfaWe2HDeSpelXKcvrRjXgCxwY66oLMoIM7oskarmBURSFfd/x9PMhs3pGEeSQrZosszLLpETH
4nA/fs7/f6fhFabVWZdccx5qsAMEPgV/EPYgJ4viSJH14JSB3CO/SObx3oF/WMbWuUsojjOFzQdT
wIXHFS0f6uyi8JFwEqgD7am5D7gABp+u+xkT+6LuGw+2wEOL/dDaVv6Z1Z813VOf3Szt/SIvsF0g
y+SrCImZ7oEs0cYgJ9Nl1Rtn5uQbwPxcYBVmHwWNH0BsULYjZ4PhxgCVeMRU0EYPxKFr9nnZjWob
h5upRGi9W7rTKWQ3GVBFH42VfYQ5hLMhOvPTVRBFrSFzO2LXZlPEZHORDYqNaMmg38NekFDDh8cg
+eCai9wR+ATVrlhRFarAfdJvPeqF7fWQfLWy7HRZYfhOf0SDDDQqov3TTrq2w+XMm1tXFfyl2r9q
1ulHFsPdOOVPad/F5b09fcWbmOMURQEABO0UwgjNNdLoMa13tfxENk6zkEyKuYQ1P73l3zauwXdS
IjDk2ISlIr2yY8iszWUe0Pd8Y1PMqTifuoN34reoQLYOyk7rkZ72H3Jx2mt+Ada6WQGWZq/H7Ua5
5yier2dKQRx+tm2EeG0AU159wOe6qW2cD4rSTUyPJ0PvxFM9fYUAcoJR/9jDdRZqwgaXE9xto+/K
eBv6pwnwg0XcyelsINewrB3S2k8B6tRuaU78Yudaa6nha07Qnj5G3kk9wfWrHlr1UCKssj7m6Upx
wFtwnHvVUR26HD6/QyGLh5ME4KbbXbjsMStJjHau6AzkDrIGfWOEtRVwuQRwBk5scwzeBC6+t+vK
61h8jjnFC5guaXZNMQplx7m1wBC1b/qEZG9Phym1GbonMJ2qu5iiK8rGaYk6aNuPCM9jSiLHHTM0
v4vQO7M9Cv9HM11G849WPoIqZXsmxEN5NF1m5f04ChStu2R1oE7n9QzkLrqe+uYurC6rcTmmk9pp
mgCxh4EYXHXx5zD64eMlmJKvIZ8Vy9YA5MGuLntxisl/iD6ho1E3ib6lu4zPnQPf8csTB19fyPNp
5Gfp/LQh8SwbX37h4KigVYsLe7qB6EilP59O5gxvyu2IEm9kOeITo6XknH4WIUk6Oq5Nt6YgkuSJ
pGc1hxm6eWQt5JjPzbphkG8lI3mUMr/L4ITI6kzT4ifaVUhj5ut6/OSQBNffLYxRUU+/0A+Q549k
s0IDMkAJFZiS9raYTzRxcgAwDm6v/NLSNomydCNQWCLe1ue4S/LmskF5ZwHeAwLad7sMS3C++Czr
55Fz0emnxvpmrLOBNhQJfeW0ot6xdb61OFJsVIXtmRP/cMC39Pmd1T4slsR1BDBGs3ngMqHiWfBV
KBpWRt1ZS19Wy/I/pzNNLoBUJsvOuOCaSY0SsEbhxlEPSYn//7zx2u0oHzJLIOo6K9wvXXtb0SPE
/lIgbQk4FDc0PUMLNtDCZl45DJcT4kNc6oWgc8q9jtONhCrpBucWHy+MHo5HG8kGk/XXgUCLRIqJ
pSU/EX5z2hYA5Jlx8f0qaGB6ilBiCNitDKcefiLJN2zh1YiUGI8BgOH8vOYkLKKvtDUrs3MDCDNJ
7hP/U+WgnrI/iWFNFJEzjXxandzZoBUoXic17XjHtTHkN21nQKwk6vmrJv445V+M/9A3FGN2klKY
x0KmR/bd8Zsmf52DvMdSwRmjIqi8crMK4U+/oRnbSec1x4gAWRmgSc6X/TxQA6lOu5Qa5Inth2et
nE9m8qWcBTlgfymZh820A5V+urT56VhcK4VpV157hd61FvBtuesUghkg78lOmS8r5z6BGoduqzFf
nDTeIhs8blGh4oJdaGLolVQK+yfHu9ZYT5CFk+ZBrY61lv0PZ1IDbAD8WO99sMLHTuCUwgDpx5Av
Jpy3DWBAHM+rCMkdHwz8pDEyO1HW96UTfQvoVOPVgsmzGrzQFFG9d5Bqex7Nh6jABmWJL10ctb1/
RW2RthLTuVVbH7qB9LSPiyJbfRKxG5/BmziN6PjmxCh6gZNAwv2KUpYDVw6X0y7AypaBZu3WG01F
wab9esTWk43ZtnFXMxgtpybXrq7KphRQIQNUJH76EVUGAFwgTLktjmPj77pV1FNE0Qe0wlQrUVjI
GOepb05n+Aj4vdsLWwODm1begEWZ9rgO5KkOzGnmBTQSC5LnyJB2K5lAXpeFZ72uP841EjOfXOxt
r9vgTETweOfQp5F8NeUbK+6rz0lXY5SaoaIjKp2Jtfw+/j75f+YdoH7Us385+uZsktXKHVwwNmu+
AKn4oiv6NrR6iaCw9/osLKxbY8J0F+R9fd4bxGJzWyDg1PZVWbufPceZQAUx5ca8IrEVug6rONxw
nP7ttcflHqWj+5kWxZT2zKhO3EkHD4gLSOfLDnTpRCUU8iBZE3O+5ND00ScSzy3TtW9hlMkradan
eTuWqr+wrbA+Noq2T2bEvu4K55rUKuep5SrDY+DLhmhjnC9iAr0sF5hUvBvpk76LCK2ORYOPmXLe
rsLC2yX2o5S4F3v2D8r1dOmrju1GuJu8pjxSUnPIFZ+siPuR9DlUjx7YnkvTEuz9aTmfFx54zFk/
eRb6cCCVbLMdHu22lqeT0HKH2GM3xWtLoORcawMAyJ+wNCjup86H60mmn2NSFnhsvbOFw86MMH52
aipnOLLmlTbIVttSly49gI9Nv/YQSCkNVdARbdelfwT9ADAmeZhFZmDtQZT8RAVLN166p/b6XtAB
00ogIMcd6LCC7mYzQm7dk7Iov8bKux/Q3EVI/zftMJx2lXkulvQprKlKcG3UUSaoI631OEXY6hSp
+aKzH7tutWVbP0QSPkfS+lRqMCQ+ob20rjL6bfVU6FvRAJorrxIVn3URb9zKr3Mv2lRTRBdI1rhF
nnUE9pnyHpDMIDn0iyuqSoK6Nk6aLj/D6XcymI7EXbhLwPLGCT5mOqIpt8VM2Z5L055K237IRzSK
iG6QfMWbpAGo2GFcWFw8HW5xzeEYEpub3OUNncPT7mPccl5qfdgmkP6slgOM+JYFVgeSxMEF3gVG
0qnXMVACxOngzaP9DAtmwhih20KP320ZK/cxTJGD/nCGvu6paIHclzYdqTKbhosjRgIImtLKUgoA
RTkUBF2lWxapOAkbVbKTdFa9gDdie6YgGskqo6zU+iCMcCHQ4IQ+hYbwEY9dGFWWuIlKTwPj7fIA
ZOCxLApf0dexhWjBfmqaCg0qfd4bkkhsaWVGymnJV/FzI3htR95iNbQaxqbaKAqJCxXh73PMQeen
jeKR5glmaQWNm5Q1BMOXgL+7pgZ8J+zNfT2YHEZWnmRUitDcBj1Bg5XPlfc1ClzkA6SeTFTfcNYd
4HeWXpuyNhjgT2tppedVqU2qrI4DP1BPDg0dlYD6mVq/06Mx7zLBvlIOlAUvxjQfimxTm1yPhB4h
gf5VK2m5DSLNDLI6bt2Q7hBj5KtznY5Jzi40UhnYtJ7MYcDhXIvoFYyoteBImiIizL61Pond+biw
o5KkVIpoKPgeaKoA+RYTmyKDHtPjl50p7+OsN5swm4KWJkA6QBYLZCME0l9GwaJr5HnDKHfgHkvO
A/5czx0G8pY1iYYFc++R2CTlukxHqllg+iJZo7uJLpNHTPU9TCcJaAPBmp1E6YycsRkAZats8Y1z
icJrir96ELzoXmhNZYQXr/CjMLRgCIeKmpwdRFP23PS1Cza/tUnKXdnpkAL/mPtgPX8ntUcMmvGb
0A+ni177hIST21Tf0gQlHfIQN0TdXMwGVX25WCN1Z9sVpCyPlHA8TdFrzJNVVR6b5EMqMbNhX/Ag
NfRbLGb+zIE+nvMZpInjKTh+oagTeLXEO9G18asAavPg2yk1yIl1hPSbFzc/JzfJaEVqNeUM3y0K
nRmVqO5mSccKL2UhHLdA3z33o5ECIxDJeS9W9GaVs+fL427ocuKGws+UtVDqz6vpxhhCTer+jqPx
tyNAzbKTLJoXXiRWdBNMH1VRZWviVU9e8KUbkhjPGxC1Of4RGy/BDdqyyfZPLpJGvF4sI93ZPFjz
aidt/cahotWGhIlbE+GoiEb6zVMdNFgWgcyIYUhb9BKUK2Ox6woc3eO5EVZJI6s5Sgzl3N5yYxiI
OUCUVABwl76kNYvdCsc66f2qnB40jgrcrIlKUhchkKyMIcqZkH5aiLB9OqEhxolZ8MXSBFMU7uoi
CwYIQGE3IGBuqZIgEHQrJ9pyiY23E/VSU+/oXGsV0+T4QMMBqshKxA9ROMHG6YuG8ynem5IIsuua
Abhdgxye/K4R/vyQe23YWhdF2yfFtG2tMfTaK1vqLHc3fRQ2LY6ZTK5kzmDOVPU4eH24xDCX2lp9
FenQojV1bDu3SdFC+UvVho8vJCdCdb8bvK2Im1h8aEUQZP22DtrSlncZcG9ElBYK/f6nQ3q9zz8U
LiW/4lm1VojgNWGGLHDt7bggvdBFsZc9qkClzlWYRqpuj4GOFAi0xhojMhgap1S47WfL5P7aVLd1
+4cgHVMxn6bNKPwJvUYdIf8lghhIn1X47hSLtFW5N4HfKHFu53VBM0PBq/w4SZjo8OVHn5s2aF8p
5oVtyGTI4ySsvyDTYaYd1yj0hqsA+QkCsC49gbZiPoa2pkvRpChE3kV2RC+JeTEF4PtBACpmOUU6
5M/+Gm1GPalA5Fv5RdF7CM/RuXnDs1CZJt9saPg6fZ7bqaJZrt/NgvNSv9SN85N6drhccW9MhWQJ
0/gO0GKpLqV21gQCABD28sROlvQ0ymJHXuqpYYevWdGx+iUuR6PWmbDsJnme+kBGvTUp2DS+dTlQ
Fl3OoAx3AAX5y/OHpYuze15xnFzEfqOH78YR03Jml3EGJCty8AwBG3eDu5kcg0GQ0DnFTi597sP2
6Aq/P1VhZgMuyyzOumbJY6CHVRe5pF6nxKvv8XNZgAa9srBj8mJLUw87lIl+Bx42wbuDW71ISEx0
RYu100J46G/Jnapoo7pm8Wz2lGp2v/lLRSKVKSxJNwiJ3JrkxLwkP43O8xETUhzGzQeEuTlJxTmw
aOAUitSrv4ytigmseUcWaZEmXEYsi1kQICMJi3CMKdwgFNjlEy3GcXGXC3OHlOYqcDNdSWxDRzWd
JYwQLGU2nKcAYgKHtqoDyTL4ymEbUCTPbHe6Mj5p7XM+isq9C/uhwUhLtI2wjkBr1vOTVQ80Yg99
66FBOodKLkn6xVxYqkjVyJpZZAn0In8KERVP0wxrHiwCCLVtGAc1JcoKDA9Tet4qSmgAJUMoe162
cIAs/bmKI2QbXujD+6jpDFFORgUtzc2VBTc1b+I+RqVRDhlEoMyN0tPJ8ShA55rF7ETSDMucejgq
rO9Tn4Yk5EZq16ddQaO+SysqccPLfKb7BzsREkqvqGBJGjgSwaXlKwrXtu310ZOPUbu/IfEyBKe1
FYr5AlXU0H6im0eKv6pJC+B2uAknhEpSBCweFjv17ZzmyqXoSy9O8lhlWrDKVSKl33TU/ZBM6CvR
1qXzIyrahqCr0SInjyN1b/dwk7wyP6mVjR/LSpB5UBfjRHa1+Dj/b9uh9ZyLaqQ+9BAwZ+uzQta1
uqjDJahIeIRONz8HQWOyXSyXmexMwea4EZ7FF9UEXYvML+1UQ6eOjrDWUkuRfIqavOg+8amWyfHY
WjRN82KnH69ZsefkHCVDwFo96Wm57Dq+cWcyVbhpO4Pz1CA7+Vg0CrhO6qWToCeOBxNs8tyYHoAU
g2hN20clc8+Cr6qr83Ea6b+aYymILqlO9h2evRKAOLJB1DFuquPxXGqCxqNJKxNd2UVNxWYkezls
m4Gy+okKbPuHo9xl3dsGT906QZAibq8GxDQgzdyQc1/l0CNoLEhudnbemMclFim2i8KMwx352Mw/
zZUxSEmN6VibmtRDVlZa/pidAVHr1VbzsajjVFcsi+MkS800LGEX1qIRoOfnlBb2RBziKXKb4cfg
lx2XE0mw/M48+GBVitG55maSGyVUVNORiUV+Y3UjJZQZaG5DF7TGShBIjCl59RT8D6nDxSJTpzow
wDPKeTr2RD4NdAWyqSMzLrhUM9ugxkOoHCK1dEEdndd8ByMIxUJ7a67UTa6VySd9XMFlpptm53bf
01apFPO9D8qgj708Iy/kJP6pV/eIwiyK0869iMWEUMBNfXW/xAtlTsdBu3STwkG5EVWQfMWwAd9E
dkkIHL7OZyQVgk4uGvH2t9pt5jsTePienDYNz01gSHyHLChoxhDHk/KVdUljo9DQ+LwuIWIH2Fu/
l61Is+NJlAX/Pw/zD7TpBBgt2vf0JMEb99UWgX70nQnvPJVdWt6m9Rjj7QhZqCADiP47XDAPlkUe
oeicySl9mfu+vQdQWD/FWUWfG10VEba2Ji7ReRFawrhXSQ/aBsklPXOVG9HsErVqvJOOAo1p+UaA
ewRm8KGx3YXucR3GNsBEQN/W8J1ZYGmpMhKVHkxEqxmteTOzyvCL2zGHViPTjip965fkHFnH5+3U
O3QI6fCTFzhtDC19w8Ym5i4tDxMhgxfhtnAcUAKQJzWsd9wM9haLJZjTOYop0bRjQk94FygDZkNj
FwMpvab7OFlolrZ5bkBDY7PR1gmruetdJsS343Giw8I/i0Ld/YCZPxR03sbphfNv1pySmFcWO7VC
EGpFyAZgRRXnVe4ZOM3wbUG3jakb3RO8KHAy2SBB9JaCrseh0rBSkBwZukWmEShAzIHENtomXXoy
D5ldfwJxVHQnHSey9AsTsmhvMPkU8cZXlo38NpryZudZo9U8uuVIG1NvbsfoW9P3eFcdWN7xjyys
en1S9g7CGZBjsyhoWQExK731YZfVUNoRziqPcGXASuKkbu3twJ7O2YOPCipl36rc4bKjijWeTYFd
Jk9snxmTZJkhxaA9GyJqp0QEVnA5xC6lfA48phwICxvoZSR4EN4NJMxWOrYzL7eTogcurQKXeYJG
2yblyeBqUd15jTES0r8/cRICmWVSzsMxVrOhNu5PsVTJQohtgDozz6N2F4DMiX9UTlsQH9SxBb4/
qui35asY/Xqae0jvu2LhgJoMVnY/DpWFsGsuHYRjwsPoR48HM50CIMvv08EV5l7JDoUq1OnwkXhw
abYDRQ61ywblhp9CgJ20lulsu6LME9UFy8I0BUkA20uVY3w6oG4Dztg3LtAEPxuvdDn08VZVUZlf
Iy0lRxrjUzxrssmp+MoN+XPda7C2Q52n6UU9NqY7jVGFjDt7KtII1W2Y4wsL13Vr6csCqthi1n4F
2ZSW/nHWyDHYVuxx0WeDMM/HR6dySrWp5Vf9J8QgLWF7iMGCiszUzB2STmVgD4N0gVirJLXO/wji
WHCmZ83HPrVhAaXQ+1SbD6pdIY798YDBJASEqCoMUSn+pmYN8fWydgZEttB1JPab2hw1VMjtcgLK
TA5nSR9qPuMeEVUWIVpD/OCr6fiPv/3nP//rafpf4XN5W2ZzWBZ/K/r8Fq9M1/7jD/3H36q//uvZ
j3/84RpPC89IPkbt8HKE6/Lzp8f7uAj5w85/NOFUJRx55XFgz7H1MZ4MnsaGcKP6PgKpn59/dzg4
O75tpK2F9m3b3x/OMlpIuKgIFkfa/YbwhY8su+mP42KM7t8ear3y/TuTbJrS9j3Xl64Uzv5QLVQD
Z6yilSedTCfVjL2p1R3hxJRirTd9dvn2eOulH47nqdWXZLRjtLH3x/ObNsEaRXkq7qP2QuZRcVpE
YYWopkSO3oOj9iPkrgNu3Tu8neL27eFfu12KOsZ3eZ3SF2p/+ETXWTFWwoE7EkEFiqwxvhk4HFyS
hc4uUaPNT28P+HLmSI9DtYED5SvH9b39AcMSLg+hPMTSoapPSpa2c5n68VZ4LDG/O5SnXe0o3xgl
mapyfygWsIyEWFKy3rXRXV7StYLQw901kbI+vz3UetX7b9EzpG2k7XiOMOgC94fCgqIruovVcEGs
YWSD9w0OqYhccv/U1QbQxFAEEVAWN3OabwHbSHX09hW8eJGuDUmIwojH/QrhHXwiripJk+FL2ERT
B0h/cuzIw8CraSBurSkFFHcWCsW3B33xMtdBfe06npBaM+7+bfdDQE0EwiiVOBooXPhzCuErCT14
SUhqQ/fi7eFePGWGc5mkDiP6wpjDp6x1OAtBsj8imKPvqI8LiawgCfpgTO9yvDZnfZ2SIh27SJt3
ZtNrD1hqxf0ackI84f17rTp3wFMJpj+jpk3rGTvxMB6Veb7aADmGtpoeGiUajN+/ZyS13LW2PbC1
B8Na/WiAwDNsSlHgRpBlY1qR6cetb1/kg/B/YpYOLy3TJ9/fHvm1l/vr0zb7NyzMTJ6gGAgXmgGc
RJ8iFE76QlOIyqJg8/Zg6y/b+4B4tSi9HZe9RdhaH6xDkTsuVj3SG06lozjlTAdj1sP2Z4KOJju6
4gCoBzP+G6N60tO2cNYv11nf+S/bWDlHY0lGLt7k4wBzeZXkRnlC4mqY3asp0k9igdD49p06rz1X
T2lplK18Ej0HXyqn4mpMpCRdWIhzid1ts0yUTiq8G8d4hKnzko276IRlbn3LjJeKZBrpG00JzPKw
4pZVc9evQszOo9/m2xf32iT3tHY9h+2UGPPggQB0BXLQxBCMmwaujpTZfDXjVrgUfQfKLR6gs7w9
4vpiD168gDrDToBlFU7TwX5bhBMAga7LQQW1gHtqlV8jnqR28PYwrzx0shfEKoT+HIH0wWQOMLrg
3+sBG8Y57VmcJqBqGQmEy8Hy47eH4gkK32U1Nso53FJ7VcmsGzgXN+0KgTbz2J/HeVbBDyAb//ZY
rzw9apiScWyaUCAX35/AlYgauHqMFSadfcmJ2+wG33Pe+UxeeXjauEJo4TIp1OEa5EetQPTv8XE6
JgdftEo3ddadm7qY31niX64DbJ7OWlRQgvck1kv55YscnHKa4MiEmw4KANvmOJGtRXO2AEM/duqC
NjTHcTviR91YAwe2317kGV4zIQlNHO3YB8PH0u4JNEOwqOwww5ksZTF9s9lvQRNDbpMCt6lI31uG
Xn510uWuEQezvRhjDtb40QnDlHNyBNFIivqK9n5l9BW69hJeZ32cJ6fNUBpx/btTR7okAXA7ecYn
SjqYOkuoKVJiYNrkg0alyOF+PHOQv6a/PUUJ+Lw12kMZoV15MA49ER1ftgPtbbolf0Ak0Z9w9ivf
CaNfTlHpSc4H3hqP8PoOXlxWVVaNFYCVHFgJEF0rQEEaQLEg2fvOHDkYyhOwpRzD3BCQgW1HHKzf
GUcjq+5wwgeNbs7CVHeXvqEfakxnz7u339HB1/DnUIJtXxFVskeZg1XLVfRwKPIZjJ0TqG92Gga7
ZuiRMgpv/iqSSdylPmawd97YwXT8a1Qlhc0xb/3fwaiLQJBTIBiDHd/Mp1JNYhMH8NWtoO9vtGn9
7dt3+fp4+M14hUKxzOx/8zQvFw55GGzI+C+Q7rig61kHlgHifEnFKMbZ+/aIr71CAT12PXFREJRi
f8SYbJdP6wC6gqd5elGEYJVmM1RnIeXad9ZOZ53fv2xwfz3NX8Y6OIVYvfDybp0uuNCdZz6UEg06
R/hq0PZW49A7bcMp3UzYxtYKlCjO0kWYdx6xs26jL67CtSXbHyuM6x+8UxaQMcokfYM1XW+OZND9
LGWGYbWC+EMy56nB0fszsGkOUISOvUtaaKMlufx3vh3nYMP662l41CYBDnLqPFxgR2wVwonQIXu0
jHCj4GQC+oiHS0+czdoLM+E2cJwNtAP6Xfc+3bfRgU/eROuHaLhwvPb+92cCn7EjlcvSqw+P+wMO
Enw5Be0tc6Qx5ZBUFz6Wz882//nb20O9Ns0VKRNjs5lq7/CENsy1pgoBnUZZrfc1ayeQOZ0ykjIW
gG46zlnSD07eHvO1BYSdlDhTMjT72v5ET5xoDrHKlbg6U0p9nZPRvLi1J0RNZVo2HSpoVYujOW/L
5J0V+eCwxps2ttBE1Zxa2NPcg6FJkKNwcKx1tofVWeNPyc50ExbBrGgeEe5QmWgSGto5EvDQ23ft
rN/U/mxnbDbyNTclMfgefHOTTsIWymh55Ez6UkUZ2U9aS6j2qlQSVLXp0q1LYfuHF+jwMmpb4CMg
mheyHUcDBsV3Jv3LF49XSq57k/wz0D349mwKpyaAVXqk6NJyEvVq/LAk0kVm1SNCxZf+zkt/+Y2x
r3PAQMrCXHuxfntx0AJAwzSEL4ziZjRP/iXGSt99575erqKM4xKyk/aQrn2Y9BBy7Bsy6muFNsPk
NHXJnRN4CUrSIHnnll7OY9IrxFnEELQWYzvcn8fSFUrTpwmmRe5cLhHVetQt1UI7R+TBEOSKy5LW
3e/sg866DRxMI0Fw4iii6/VQdLBNyNIViCttyFS0B/A9cReNpNad1r0wK8R6oo92unxf6jrY6hIT
GjX1GinnO5P51Xv3WTFs2/HXM+P+vS+6ycci5N7LZg7P475eziZTwGecGij4pGW2OmvbU/otN2AW
FTRQO0jvHW3TcG/xQ3rEufjYA41MbBkq2D4zvA0Xrt/vvyNCSbFeIkuNd7jFQIZ0WdMwjBWyNPip
p8n+OiJe+mR7E4ZaSuiQKPMmiux33tMr893Y/GN4UZIl5+Br1zoFakKZk30iKnYO/YC2oPnDs7ff
wyvrGV1feZy4bDgYH04GNAN+33YIERYqRZ+iLBJXg3ZaMhR4EqCojyeIPcKTtqcw+P838sH9QRmQ
iRsyslzr/02OAqwOAMtRLZe7JALkSpXR7IKWNhRvj/zK1PMd2zea7DTSocMv3ELehmt9rZK0Dn3G
qkXd5hMNfWglNl3UpnVQk0botd8edZ3QB5/dmmMjyeb4VBkOA+xkqVxqKCFHZ51/QqZ0Bavrc8/u
SX83mJGW+VqPJe3glLp5e+CXCzWRCaxf5blUAMgI7X9pKAhT142hBa7L3bdOwggkFwIm01lo+YR6
e3DeOx29Eph5Dkkg2+HwskYgBy/XHa3SjnqsWpVbGQAIWE7kkZUH9q2iLdi9bpzue1k5SQIGDU4Q
hsgiheYFeQRIvp/477zxF2s62yZHGzZNTUBuDssRqHfgB8gZenZs5HVvWWrDIUTReH3q3lkvXn5Q
Hn09OPna1B41rPz9p+31fmTFK5+9WwL7wlstCkFz7Vk4hlzH7m+mlhaCuTTZO9Pr5aTeH3f9+S8p
hh4zX0zMUh9BR8VHVU82ayfu2jnsTm0czO0mmTpUnb85tyiSKRYotJ3sFP7hGb+349bujN8ctY1c
MIooG35oMtP36wjBKDvHtETRO0f8VzYwjzwGCRslbZf86sHZG1OFlZSmq4+ylPyBjLHK+04dnUND
gCZIcXQ76iz+1jsUCWciuWOEEbTFmExLH6uu+DcePCuo4MtSvo1RYv/BN9h9m7i2uRqfFIod1Nm2
q20SORRAOct+DHu3fmfzfLE1iDWRJKjlUXKCFXjwrk0fotpqAHA0lG7DbZ+5yX2fFUN2+vbbfX0c
jvm8XgpN/vrzX+YUH6mByw1ZkogrcO7QGVowzXEt1VdvD/TyOMkd4fCnNMndUHBaP+BfRgopSHvu
CCUhsYP2pJ3LBlzkkD6VrkwuUhdvWK9jHITzDM3UxSo7Fvih3rmIF6fJ9SII8InF5JqyP1i06EVD
qkXxWGuHHqF9Qa+wuClw4C6TQrZHm4kEtsBx0DogWpaVfeUOGuQNB/3jdy7lxfF6vRS2ZcXEMkys
g0lFwC1ar8hpUdO5EmLzYtE6AK0MVBi5LQfU+2ASALLR32JHJlU95JOdvvP2X5431tWS04YWPgs5
OZP9l1JXfb8EpEhpaCQedD0ll20l2vvmoq/mkW6rG8mZ/tikotniLnDwRHGyTqM5hxRZhx9//5G4
LtkwZbsUdMmI7V8Nj95qTeXiI8dCTC9EOd6nxfBJJUuEEsP1bsNqDukSh4r3zqOX10KeBYHk7t+5
DD4Jah1kNdja9i9DIN4uBEBL1D+43aR3mlsPNE5KgMd3Xn0ddj6nrVJIWhngmn978BchBC+EmNCn
lOQyQdXBeQH1ZpF0GjJO63wEeFFfsPBAyeKfo7EtoDV4uIDnnjyzGYEEvT34YYWH4iCjS0JbwlEq
lYd7epB7yxyXWLDGvOF2U1dXVyAEcYeqtLwctbQeXSxDXxBxTlehKux7NbfVTe/iik4T7Fzo6hWK
3Ny/QjZa3P95ef+5J95o/xRzPJXV3MSAOA/+9Z831TMty5vn5+7qsfqv9a/+nz+6/xf/eRU/NWVb
/uwO/9TeX+L3/2v8zWP3uPcv2wJO2HzXPzfz/XPbZ91/y0zWP/k//eHfnv/8LR/n6vkffzyVfYGB
4P45RO72x79+tOpSyHP88qbW3/+vH14/5vy9h+fieemfs8cXf+f5se3+8Yel/b+T0F1zZEx7dE+S
ZXx8/vNHRv5dKjRXHsfp1aCxzuaCBEmE3EX8HZAuBx8iGZs0Cx8/XJ71J/bfCaFYE3zNzz1X+f4f
/33zt38FvH+9l9c1N/t7DOdPl9gMoQiiNCaWbx+sdIkIihxZrIZr0AVfrJSiwVE2DM07i9n6Wf7f
6JtqEnV1om6zjkDs7R6s7UPljH22dOpYWb6ESZZ549daTQU9yqxmeScnth8DroN5msybQ3TCnbFo
7a8RTF3Yo0BJj9tK1pjENTBg+KrSBl6gaCCG6gmY+/T1l9f+ryf7/1Yv/TUqXQ05YaxuEKQL+6PS
rgwScpxrrKKyOTO4PWnw2+vuA2iN/PvbY61vZf9xIkJhOpH84VhMSmZ/LFEPbav6VKEQjdob7J4t
1AET3dJWYD6uS4zCb4/38vUxnk+miZ1ZM+bBLBElBZaJveHY9cOqOY60mSAiCwu8CBnA7Mfbo712
d6yzpF8E8Qih1v7dhb3KotaqkRfCZcS5tfjNox946X21Iuxo22vemZ37C/tfr86giXSoQ3qrYGB/
wGIwvteLRNFqIfseQAPzhIX3e4G3LgsXRhQJIdLJNN1QlX5n7NcerVF8z3CSXKJKsz92t7QTVsJO
H88oTagHJpCIqykOz/FevJcoX3/X/rTxKbauS45rUIcd6iGw77m0PaFdpNMHOXDmLMBDUXJSj4/G
usck1nkwQqBIZTHL3f9c2scT9mxF9xM2TpZASk7rG/glwHQmSarBKiTwl7VLDatSjgyj0c6z00Wo
Zd8e7cV9emQo5fo2OQ+sYdz+aEsAqQwIgDquu6T935ydx5LkuNlon4gR9AS36W1501UbRrWjJ0GA
BuTT/yd1N1JLMRNzN4oJjcmuShL47DmPc5FiUVNLdmFoHI1WAznJZubwbz70v75IwRHO0cY9ffvw
P0/SaRZ9Nli8/8xABJuC7voqyAuNhH52/yY+/e+P+le+868+k8OO8R8ZGGW2KbccXn8yw9Q7F/WQ
tnvTd6yb9QETYf/4J7t9nB86VCiIh/9M+AaqyUFHt2Md93X1mudxK7DfOO70mssAB94/+/IoCXn0
7ATlbdoa8Z8l/rF3AmaE2DGYC4gP/aixa2urftKJ754ZmC6eJ6u0X//6Q/88cv780D+OHDllNuE2
hKeCFUzoJazVtz4HAttIYidydtf/+vP+/Ab5PLrW3LiQ9Gja/JnaBdHIoT3yhI69iy+zGRL4WzZr
/qKf/uEB86+PYsbLYxSJwPHPsxsJho5q4fosTTDIAUuC5TUhhgeRwUT6//ipbhOYHN62S7njP9+7
0Te3lzFnrthlMp9BrzY/lcm0LAdjYIj99Yf9j6+MRXvb42EhH+ES/M8Pq/OYpWp2EBkhZ3cJokpg
9hTbsM1Mvv9liSn+mwfzz1Dp9ouknkbcz+FJEHMLO/7tDIMSwYywpOfDwpbfPfQdww0AxzrQDn/9
k/2Ph4NpVlKsKKJWyVT0f36QrTpTqRY1M3vdFTmoH4cPLYnHlz+r9G9GY/7XZzlewKjlrTcv/vyh
WIiqUzMAuQxlLpAvZV+1Ew3bAOv63xQZ/jyU+fWRPpLLktJS6I7/+KmWNC9NFXq3clBXb12nZz2v
aNPPZqjST1k78Mxd0Yu/+V3+Ua2isk5vw6XSzJwIoUv8r97xv31rTegnkXGpGwT1zJ4WwymfHaiG
R0lBaQdutl3PIVbkznGZlBlkcc05Tg+0TrN2nZOArv76u/0fTy1/HGotDF0yW/VnqNGl2Ab0kBJq
FN58T50WNkSJ2zhkj+O7J0Ae//Xn/Y/vlyOURILyZMAw+B9XBe8ghaWWIXdllqhne++mZ526PAF3
kRQUgP/hx92GWMLbHOKt+23/15gaMlh36EdAhklbv5Me9xdW1KafQOHzv4lJ/4jyOWCCmBnWWxvB
83kb/7jkh4RFE9aPIubumhJR7KBaRPXWWA7vvZOlyaWsBjMjBTdyMUfAAEX3Nz/sfz7RXFGcBDxa
we3BJvr7s5GRBsBFVGVhC8slHo/SUYCa9Yw6hsXg0Dyy9NODBBEWHMx/9Gv+r5/9j3AqGMGVwKrx
1kswkLDpqAKCEqY0qnQP1vafflgoSNsgC3OiB/GfL26QB6yLt6RTbU7ndttPEk1yJIGCq2j4u6UM
Zvz+s/jGr/U2AkU2fMuKgUmI2yP9b28sM6pLPWl3XOtZzvlVF9hgTlLOINrn2PHeSv5n3iUNkxwA
0JJmPizOlH1jwK0zdyVvEA1x68NT9Dwguo10d9zFq0C662mG9GbYbVv0xFqr0v4I0zKuZ6Actgq8
eydoZ4QTQZoN0E6CenoY5lA0G2NPnrUJm1qz7QOSNd9XSIxuvjxt+8/DUILOT+yxudk006Ha4L+Y
p2o9eTEQ7Zx/wT/Joc3706QYmDnNs6iQJEaz6bZeaHChTVqChHK6qv9Rs8W/Yd0LpoP0tb+zbI07
ipFiydYVawLOrgX72+8mdOkAz4JldtbgYUywMmEL5kW4Irjh4X0IdexQZeIME69O92IWBj899bOD
PYIiGiU73HCKp7jYeKmdWS8jF7h9mlwwuSd+D9YNSZpjHmBUatqUfeerK0tLeXznwVSKD1rkdndm
WnTw8eTiAN12NbteiAEizZoC2wvFEwNRFWr4IL9ZSSxtJtiRBggEqNW+yoELhrb4VUm2sPlqEhJo
kEtpNwzv3Ad1fOw0ys69UWJUtFKKpH+r2C6n8siiWAGecaaWvPPFxGJYE7GevFP8ZbwpGha455Ww
jFXuSovd9n0TAiL4ssfIf2XtmH8+XmxnWluW470WyiJmprWszblZ8GdQYgtRZTQxoyRoPK3bX09R
AcaUkmfMcxncFvNYdMciI3lMDj5CvWUFcNiqLq2y4K4h8RvdszdFyKoFWBZvsxRRaz6RnAGGAf5z
437AF7SjM6+tKkGvhOFw8qcxuW/zpWWgRjGZelZukXkbMbNZSDG65P9Pl8l818oSdykdcH89Zcr7
mObK+6j/H22kCUr7p658/9VPLDSpiISmX14CMGpFYz+zNzKMHHUopIAjgamB1TGY+0c9O/GlmW6g
dHvx1Tedoqh/nPQkrq2D3ObJd0kV+ccSNW3xOLGUYIVj2d+VUGW8ra+cAZlNnJsXO250CG+YdcxT
vCRJvvP6FmKJyPvenNtUAU1vHW/6xRoNv04Pm1S5BmzRtr/txpE+7BPh8jVOLP/V8B4yWZ38OQdj
q4KBh620A40hckhBi4hNN4nSwgtpKReHzSJtcLqcOs2DX9rFY6Na+zNxi+I+LbwcUW5aTdSF7GAG
1D+nz3nWFL+NbDvWeFpoKWwJzv5epW7tXfoFYxEVbTv9UcYLnrls6pnbmKt4uYZcN9Gqq1r3YdAQ
FGJINQ2Tdot/hRDUpqvKshmLGKZCAr+YgobiEzy336xVRO4lswAOsYFn6wCqDcuDtgmRfQ68Iclq
6DrHO1pVwfRU4oIY+t6PVZUdZVQ4I9QzjYsYLwSbyKzET9nOdgxc2SoYMaFOeQLeT9MOsGmj8Mps
HFQ5/jpTk9/tZwIk+wn1ltDovHhDIdLyIoGiLY2PG1F2NYzpTr6qnB36bV53Yba1kMh81GHrHWbL
RXM0qu5OW7n1sdQuIGf05csPnOtMWnYtL+HKB9kN62de8vBglVIcaOlA43PHuuzWVRSnPmDmhlS1
sfzqF2u7nXwJ+Xs9OTrD6Ag91PwbUAKLXHXCCvcdyYT5zMpcsJseaMs6wTXBYgVjegggcrbZzLZt
sxQPQV10dP2ICcBbeI2HLdwZU/vHIn37geoNs+ZcD3P3NNR94D93zKTeSDiZF526MEjiU+j1foWD
Mxr6lZnhbK10Yhu9HY1kiCso/fm9j/tp2CszNxbj3CbUK5TYfnRJRz1/zTAO1BaEKPVUx+gUAEBX
/8iszo1XS3fb7Km83n1Ibdahj21gJchEU/RFzKha9snDC9DuBoQ7oIAYF35YLCHDtZdLZzwapoTa
QyT96jo2MUvuJcf/0cWtRC9EhAmzMKMpi9c2v9Hsea7Qi9slnbMjoLbUOkwa+FGCcTAAAZuP5caZ
rJq95XoYYED0XTbvlwKl85D5Aw6dGwtGYw4tzl7uWu7JWZSFXTf1oGW2bjTm747sYpBWkx6ftSfb
X61kQgcZYa8f5jGUgtWLqL4zruxfok4vw+8AxAXCx3j03kwilnpd8YepbXjJPpJHBWXJ2UXlECM/
bnOV3oVuH+f3jskikIWUtarTEMfGuqFhLAXKBrCHPgXpkLoY1BxEGBp56nQH5CWS16znaoZixHWB
uYh91HU3RTwtIRVh5y4HNlDD9Ed9rS8pVxNSdUuI2sMmWYxsovsFajo1W/ckTKKDGOfUa78c81dd
dtVT7o/BI7PhysWonvEs4M2pBzYN5zr1HLmKTOfIc87oBYoeF1YELiy7USerzQd1YA+X+5xh2dsR
NA1++lDDIMNUCPOnnHd5WsbQnRmRKY4V4BvnUfkJrEeZZiJ5yucZElzJlfHNJC5OQR4WEW7kYk/5
0zwl7V0hPfspy6PhV+q1NsiZuZj86Y2/ZbByqBts35eNO/4WaVml3+xiUA2ABY4MaLnVvJlavbBL
jF0Qmknjuxl1gxSvVxlVPOxTlLsQqoq2EVuSZd2dLG9ZIkYcNENsqhv84K6hK2VBqPf9bL0MBbRG
H9ocaEbPkzu0NRxWMQFs+85CP/puy4ao3Z6mfADjhmDXdhUTGnbK1W2HWoB1LBTjgJ47pgMMxVqs
WuBUwZ3yxjq7p1u5xC+1BzGN1fTR7NMqt5q9AUvVvc6DqoJqDU2xX7UNFjDOJCCY8y83c0sYXSXA
wLhv156fPWirgIJAODFmHvRlowtUF9U6IQRaSaflxXRzpGZBeCqq7NWE/rH13COhcbqHhHRIa/fo
T5O9y11xyYAIoVjnRIm18oG44hqs0WrIuN75NtMvNuMwOxKjgysgsjJ80+wMuOQwHF+tpeCG0/47
HCag49I8dA6Tdhxhh1A3d62V/oqqGFdIQdFDNfPThI8cf+H4yeq63I0FKrA88ffBCGaWPshZawJH
nXBn2+LOFNEC+whE/2iDAwn8qy/GnR+pE2ADomXnai/d4xQ1b8s8nl32T9e6VU/QdHE4iu5Sls1b
bODJlll5pdz5GvXJQ1Pjqxi85Ksb0xdNsXzjmeA9sBn4WQY656P6FQTVU7Tk9zKtv4Yi39c1neR4
9H9OjfmYm0Ft+xuBgMHf00ivxg2bfTEvPymPoBHN813vqE0+IBRB8ZCu5inj2zH5EUrq12LZ33lE
enYZ82K7NCz8NxkmM4gFwxnsxHOqb8roov3l5+3JnctlHyeZcztA81Ue48DIM+uzb50vH4H8yNAz
d2P7O1XiLZLxlUIn/1jqDsCYsQH1znjSVQdnaKq3GWIZMRavmicJFSd0tEngg0zqr2o0hxFEzeiq
HQygT8RiW07WqxV1RwaBSkIJ7BAhM2jrUgwES4X1MqVYPhMahSsgnwx9UCLfVATI65Br5HkuLR8d
vfujihAV1Gl0KDPPXSeut+ur5Fq5aO4T3nPTH3xYTqQCm5nJhlUBLmJVm5hWhlc4K49I5HWumjRb
q8RNk7WfOQ5M4pl47DauPgv47uVGDvkJVg1MgrC2JPQ7ZtR8YIdQTFR3EL71UCoo2x6L/lsoKUSW
3AHkoXATs8wcqU7fzBNHJ9GXpO33EsPd4KVbHrw7rKfXubL2VRvsiUf20oLVXgzjyxT6AFXrx2Zi
2UZDF8jAWbsyvJguwq5o7ck7oXi597pJKqIkW2x4iO9q7FAmsH4qsXw61XJGu/jdttPf1MPRAFbX
Vi4vmKweKQzcC87Abh7WSnQb30nwhJePU2n/NrjC2EgcgOVSz3b6eEFEWdCHgd+l3f6MDfuguKVS
1991nYvn5ebowIDQWd+T0bt6DTboJclPTuesJkxWpeAQBVJrI8DAcF7WMOLscmsv1W6xM+QQCFMZ
I2J4vmBKzAnU3q2Tb8qejp5R+x4rDWj211En92UCxYZICxJl0bx3TvdUjdgMEtZZrMick6Te5060
pQZ0FVF/kK5zrYPw2e79O2Wp89QSrZTeR1XEV70gr8BMohp0S5MDF0AfAjUi37CLe/bnTyAVD0wZ
7FPmjVsv2o4acGtRnWeMFY2EBlqhK2+mBjAEYLroX7iZKAdoCYR6EkcX5zfzm7soyc/0sNfApHDh
upt2ICRPTJduWCg/AW59btzmjZnb+6hN3rObzKFgVK3yP6xZnwk6wbPZyRd7chzd1Tpr25NvV5cJ
vmqKT3Lo3cOSpOfSbaYNK/CPRVpZqw7oPDgxTBjLnvbPUQzteYAPuFI4whBTeQ3ndHqyo/lXpcIH
d2SVPlimnkAt+E7k+kComrF5HT4UFgSMvg7vlBMfRQA2w/XSJwHBOu+7O0bCxked3eTV/qj7NShg
6LdUPrc6uBFL6upSTBORru9f7Hb+ZGPh5Nz8n21pnac+3fVz5ZALYJNlvgxEjc6fxt5TO2qNF5PC
CqU3vgrYZtupVO4qBxhKbrsgQiJ97KLmaPmcYM0o4Jt7CueBDeSvaTFBJE63aXz7ta+BmMb5oNdV
zDx2y4y2u4YyDNVehrggrdrr36VV7TnUTmS7Tbkld+DYi6fu+8wzyJNsnmdUMekSLa+lXcprMZTb
EeoQsPonZMGQdEMsPA353J1awuaABzd/aRbwvVBN2ncZR/PFGYL9MPIdVVZfz/1mYKVEHLxbseSj
axYd7CvtWOIbDNY8vY8g39VP0sffdcp5ig2/Wd2Nb3RskwihS6xM9TvLjWt+CFiNyRNl2qn40QyW
KjcWw4bQAeo8iT+EaPuL6kJhtujUE++gIaZ8pM4YwYdKZd/i9tJsv2U2zUHykiEIv4pElu4DWBdH
XgBVJOVd7Rdd9uAYF0FeGgwA0qc8RLPjFw3DlY2VdB8M1tTXlkdWHnovWdB4YbtSMG/5Rd3FJPr1
ltIj8WCdySDY5P4kbxooClkrJvyhlfp1FhG8e6NV72k8tK8OlsVm43S39Ia9tpt6dGiN9T0CdJZy
gCrkfXaiOiSWUz43DyqZbwlaXS2vzcII2qrEpgZ1PrYbizVTyz8trLwVHzTq6/Yd+IyF+p2Z2U/h
94zUFQU862UYxYecR87c+rZisfQcCEXuqcc+tigw1lmSbOpIN7zCgm+SjTPsGYovrdx5dW3OrhM7
MDbFIrC0ZF0AMz5Va8Qa30p7dL41YEJ3Xd2JF6H7CkWtE32NsXHv+Q/og0TA/lUgWrqLkmJ5Jrwk
I8jpCm4K0L9U5e32zUDTOZihYCwd/9Ixk0pd8rbWX4NTJey6TKMP2SZuWEVSAAO/3HZsAY6CXW43
HgkZgMHmRnnLExJh/vBg3gegXYtYLYWrVhVPbYy/OQvB9SMZzXb9WDvfMidsLsr0rEQEMPSHzgtv
usvqpSOi/9RYrm+/pqrKj4vB67OyHUueUxxwHAEjHzGN2QePG994WWN9ATzn7ULHz3+TPw9rSIvq
cabp+pjARSK5QLt8NHNfLRvgtjZMj7yPjxgGWxTRnvem/e6bvdjQ2Tudld9HnKRrp3OdTRKO7oXQ
OX/NUxrA1wrUcbL1lB+sXGL4268sitelrqGa+oXEbqn8/lpUKkFgDn1059dJ1q1rS2TF1ZRJpQ4O
ELRj3A/elYnC7Bncp/WUCM/8loPrsHHICMzW5WVGsBFAsEbf9ApM7cccCUKd9qCp1qgSWBltrLtq
crbgjA5SjIcotR5oyL+VN88ZkOAHEoSnirTJ67F6+aJZl7NzcpJmSyP7XYfxD2cM3OOShluG2NYm
yy556dy5Q3pc8Oau1BJsyTp++P3yyjzAs1egcEvyMbyxyC46n7kL0nc7o8aCvNh6Li0b5am1T+1x
6/Ryy3oD+1u5PA/UiahxHjrGFHZcKu1qbKLvvp8y5mlVz2FUvyUSllItQBuxMcBsKhPeUuHZqTyY
YM0EhQ4h3Fq6nryzkpQzNmycM4Xl41zYD76Mt3YFxm7of1vav/Ot9hCq8j0EsreRhToHKthU7LXB
ZorNc6TBNfYsrFNQ6fnCWNBYUxP+zWjgNhvrn0zNn8tCvWdJ8ZDdLmO4fO66yWAPqrndRW79JhLr
0HWq2i5lsvai7s0LqW8t5uKi3q1lkJ27Qv5c6rLatHV+X0URqOrJEPXwyN0UwY8WXJsOITZV+t9p
2u9MsexmC6WmmxmzmsrytQAgvBpCp/tMAZVcmcjFNJohP7KYW1hJHW+Yg9guqOYfY8w9grmBc03N
aK9cyZ8d3jmv+HXAkkm25UbPDpqbmyaHKCqsYRpQv7kFr8hAKckC8obuLqIKh+ogsSlV7TU3mpZh
oDo2RwhhQZHuPK976lL/nMbxtS2qS1QjJqI+aw/z61yax5FxyTaXr3SpQaK1P28lIZ2UyWZJcBWA
OV712KwqOztVoX9K6+4tiJMXXMXp7W252q24byDh93N+ySXpcKngHFuIkLvRLTbL0LPIRcg4hnGy
BS7GdFRVpHtSCh404yXrwmexjHHlsRyHVZ1ET6AldiD7v6pSrU2r9rXxryDDLx4KRCco7nJNGi5Q
ODI3BwOvil2qz/jr0hG2vi6GXcJ6uDJsevCC7pOkn1dEW6woBoR+dvOJmsRZpZbz5PrmV5u0G6dx
H5Rdv3CvvSsyibamoBowYMwxsW9iD2o0W8VCB9cxbO/4el/6bPyRCPGeTPC/smQddzo8qQYHMiTm
c8eoeFmALhOgtrtqfqPEgMWQaeEtXOf+VIHRBP/wLhRKHTtbFpY2oxwHNri9kkLUviHr8jYK1DFr
KFHKCjOb6xy3PDs6JL4Kp+K10XI/agchebgLIuebgsa7Q01v8IcED8BAWXpgIXWlGWW69tp6xes4
rqlkWysnx2fFHn2Aab2qyiP0sg93vhlDovrJr7id88V6zVVyHaockWpCOE7RABjhT9986g49402W
Q9c/w+wU+dNLVYlvyAw2pQ3GPChWEJMR9GDtZnfLp+uw6B9Uc3GrfbnkRUjIj4us95xxjybOz0Cd
uZ4ZpTExW0jAXZXYCl68MSaOXjrIhJTViVPTiYGNkFJpVG60ai9Nke+6sr7WOsEIMHuX3MsP2BHW
iy13wnvtE8jWmCR8gkDRdq8GyOmWx71ZpeUYrOIszJAZB/cULuVdHEa/enZiVpD1DsHUbsvQ3zOl
+NgFSNvi4Uwg/TYTNjfyq7H1hrE78pOS4qC1C+UPXK48bvajbdk04Ihseby9spLrrALNakZGWZ6X
CU13/QjobT2YaMX6wOb2esl5OkSB+V2VzylKITu5ZwvtCiBwncf2W4JUS1fzxZ26K0c4HFCg7AUZ
XHGw7KtpHiS1Vz9FcJe9NKAoOwtPS4eIs0n3VtM/TPpbND2I6b0z88VDKNeUj6rWL9MkdlnSn6OG
YlRW0lmU/ouVjwxoPXGS0ovn1vayUzBN59JOsBkipSqTQ0fW5UTtWozEad6SHpbG7GyDU2QU+7gp
n31RUlnK5KZMMH6UfHVOd1TDc1X4O9JzloFsbiR701BpcqPiKfO6LaW9k2vaje2290Fb3VVtc7Js
65sMl5Ojeyo8bA5Ne0/uraA7TlV6qIP+3rOhCp/dgYVAs69ic0HGvTEaDN8SbNrwuQQG61jZW1Ya
MJasvsTNEXTjdjFfcikYuw33deIToM2H0aEukg1Pg+ruDe212Qrv6MXuCBrPkPKZDpcnhaY9Bw5I
9rLPiBKLFKHPSH5sBXdF4HAaBuukytYdmmkJ6H50BFf6dGIIYV9oIm0AiHs4SGsovNYlnMwNgx1w
ADSnxb3Us3rBk8JFRAnUsZZdYPp7P/DpsJaPg7b2E+SvrefKaO0PWNhnClqPoyqDk/aRvi3xt2Bs
LqFNNQ2TiccOQBrbFMpLj6qtS7duiHJ7X6ckEdgWy03USfdYV85DmfjfvJy4nbwb/s3G5m7t+Lr1
EuwySmsfNYKY01C6r/Ayhx1JRX1C6sBAf2TqXVvUKNyLaQZQDnw/3zstXOu1ZoL1VMoK1Y0s5PQQ
2YYArjBtjA+mx1wzgFwNN8rkxaezsGS9ocvT4cfMHNCaXpZ2p4W+4mPIw7SrmCTA/UJxql8lXpZA
KKhn3POOaGaqmi0o5UpogbwSNXKNj9PKvXMbwOliF6Z91kxE3fChUEyTPEONN8nlyOXvAYJU1vE2
5bZnjyHeVEhlqIl290ulX+M+Eff90GaPvRLWwShTP6XLwNHJF0GckOfzlbXAEg0c0G5aUuqaRqTz
zChRKpWCxy1M23emSQ9EMI6Hd9LvkhNmHBe6mJPbVH5mSqVv9uJy1UhaUmajl4oK9oFsu5yfOYRN
uLYRcPqbwK5rZHhWVXu0rrEVpgfjkO88xV4ivW0m7OYEfFzTwMfOsxvJJhBQRczrQPO170vDGhE9
BP4mTZcAhIoYy4cllv1+AvT8lPWtN6xDaiy0nEnhf/L2O6h/bmoas3gfCxoeSXMins8qmJPzONTm
g8+oP7rMXq5BOJOR65aUNSRuwwySEw2OfYfuqjCchpDVoNtSdNhKOwFDEZYmuoDhQNLHE/BCQxRF
sNUu50Ba/U9dSnC884KoKGmE91yAEZ2Br6K+VcxWsoZ+O1qSAZsBDc+I4JEu8ENpAl4paJn5ZzVB
gY1s2RysiA0SUANl8zMdBBX1JYp3XYGigGIlBbeQNsmtKNXVJxoicm93wHixoVb3decuL12WlrvQ
am7jluPvPEg/ACs8iJ6L3g3Jbq0ckFoWhBONRYzNyKeTHbMZ2YnSobgIlqWpUCFnZJyr24auBYqh
d3546UR7q2yDDRXJ70nNq1fHQ7YpRIk2brA5wBpMKgOY4pXSww9ms9RhIIhaj2lnTjIZql3eZ9Y+
s028DrLoWOkx4pwNvg2A1LFFTZjFGmYJEh1o3nmr5YVM3a1bZy1roF3JQk7AguuQP/pc38NBhLrM
rykicOL3RJg1G0v3nnE+4mx+zpj3XisMIDw69rmJUTSmPk3gKe+vfNu891H626nL+xiqx76v1UmO
/rCeLX0HEv7FZLQMpCEUyp1p3zo2mXqYPGdgsHfTIk+5In9dKJxGZDmBW+TMo3j2IctBYNNp56LI
u2hlpeYjrBJ/I3EZ7Dx3gN6elXoL4/Ja6Juvrnd+KhL3DXPUJcYUkSDKoUeSUF9c1R5DLXw0u1iu
u0YwQoostTkYL/qAJz9fw7Q/ylq/Wpl0tlVXDO+EjIrmFY13Iq2LJE9eRQ5RZpCQUYWx+TSe9cF4
qbddiviXn1qXqiRbASW1rIPRZjYj5m7vmN9A1ht/gflPznHcseBbKevsu0jqGD0P1zB2z22WX0E8
dqQJC8FJQPuu6OXvOK8vS+QMq2AsIHtH7nczZpQOSdUTASDf50gH+zu9eDITK7tM4M102OTm0FsV
i5XvbOXu+oi6ftqlVyTMpzAYP22mvlYVVniCmcjeEJaiQBWiIgZS9OdvmOPK+OfZtchGyFgmv36m
oHR1RhcXRoWNyM/NfhnL+8FRaDttv6ewQP2lGGYMURQbgF5/L2T3XEmIJGAQEpadVwNzS+M6bVz3
WIY6I6+dO5Ym0uTdYXbkLe/oTDRzSzrqd58DxYl7dBvxt8pM437xbNS7M073dVMjH7NpzW+zDlFl
UXc5QZ5oDXVoFX9jgDDcx3m6bGwa1LRWLUNpyu6a5Egfrty5Y2fBApoLvUYd1z97Y2JvGSQYTine
6rWe+uDABA8X+eiKZzp66k34dfgIlt3D58UhSOMw/grE7OwZ6UywZod+8Tq4k+HD2PswK2pdCbKt
PJMkOOFIxla7Tss3Arm3Xbd2PLxKvxQnAT35Hb1uMK+JB8IDTwOTceDS4C8nkB/Yym9TgoGuC+TZ
zr36UlCa/8zcJfRvZhhLrFLpUYuMJZM0LbVdMh49iyY6V2Pdywt7Kc0ZeXhHGZ9l8zXGg+LLiy3n
GPky3VLZKt8sasWEsVyiZI2CEWE/QeNG12bZjkEFr9w10WEp/fonlbf4EDZ+la65pJI7ddPNwWHg
xpBjlO9UQI8RnSoluybO8+xYoaFDERVEG+P3zR0n94LWuWc+KJXG4WhXtb0b2Go5oRpSl6gpyr2k
C0PRu0nu3LyOJlQUvXVN4qz6VcgoOUOWTehE1NnFpp1+bw3a/cqjiVpejcKXwGQvGTRgKARUKivf
LodU71XenrUHrGpjbfHKtGJXen5+mSTSTFZ7x0vdTfFV8gh/zcsUfWuChWQsgX98sCvt3RdN0P3U
HC9Eq6H9k8S+JIgFvbLN3ZYES8C/ZqfbIDKgOLAZROrQOZ/0qS3d+reQnvfTOE1yNqSlXBgEm+SZ
C9lxAIoYDdAqlrPzpEvXPYDi55ukI3qt6QR93C6nci0dQV/esQqIWYsIa0UFFVNcMgpzjDzDQtSz
GxYoVnaF1wpaUraeLh2BKvI0fkvHWgx9v05N2gOelwmsHqa35qNAfdqvM52p585T1EkxuZRUMZiy
u3O1x+MXLGW96/OxurhlIe4N8+ufcYJEiEJMbD11NNw+dTPadM2MJ15mT+qfqeARoeQ6AHpiLyj+
VfeKel+peQV3kpePJBPY9rPte/ojaSIr3wT4J6+jFeXWSjYxtZJSyvRMVFUwiddVwX1PgOvvo1r3
xRpJBnifBBz498YV+kGNzqRXWAlSvc1tJQdeGobQ0UUWmtLvQrXsdhPSagAIQQO1WVqObz8VNDD9
sSpCasoBdUPcHMk5DCf+Va83c/XdswpVP3W2jINfgfF1/FEw3fEKTRyHdxV4rdxZlZuqp0VkXv8r
BpI/neyyHeqdjS+sOxcVL+qaz2nJFVuNoMT3p1n/ljbGh62QRU5mBKbVHLLItMlaMh7rr21Ead25
9z0GfnCEyo44UtScADt7YE7r0FuVCC9+SQMb3wwMweeqtJXaEhri5IU1sRQ/JxrJAWvAZqxODD0w
43EcewFUu1xU9mO2WsndH9c1hPgOHP6B1WHnOE5ZzpvJMZZ/Y/RVixuQPqLdDSU/ffIMHfiTylJv
OczMmSGF8Efr/7g7sxzJkSzLrogBjkLyV5U6m9o8/xDmE+dZOMmOah21sT70iKwOM492Q/wVGkgk
kBkeTlUqKfLkvXvP7Y+o9Gw9iLs8b/aW8JpsPREYLY6qaSkVhw6K+KXZxLEF2QNpCz3PWFpyTxcW
Qs2QJAbM5LqIembffqRtWihxfb3pEnQSHOroE7WXoRj9cIdc0CaDbTTF9yyaRuJBPQqondNWSyo5
TcW7XLcT/ZzDz+PgLbKG5IJeR8LIwK1cL1hlOlMluIvXoc6LmsDPzhdXfLDY+MSD8d4SsSigwa1x
WyCNOPR9saK+k+rWshib0TTDdUNEXXfpjiHlVzOkbfbJhd6LvZcLLVJrbCUcRP1fMUCEC9O0lCF1
Tjw+0Fx9jiP7tXNLTl/IHde2hNNESOX175XPy8f/v365P69q4XvE1IUU2fpoReo4rkc51AXkdoV+
hlfaHaxIJDuitcqgg1Kwq3JNXNmi8INEEU/x+8v/k75c4GaFYbvgPT4CEaIxr8iWI0hdl3OlBU5e
ZS9OKyzOQ7SSgARlUyXXtj7bd//2wiYOViwaeAMw+3+EQ+VFlozzSH6jAaWVWYRGp4pIDjdJH4gr
GsXG9YgXWyeV9MX97y/93h+x3PLl0nAoDMzCumd8cPXMKq88LyHAvLHy6caZdSajlY7AYoUfPLmM
Wkv/xCHx6zNs4kskig7p9OIc/nDFbLBQVvlTHNSTo+gEz4bI6AaN6L7+7VfDqLPQ/2HIYf1wPlgx
5glkHqJqmHz2UAtS1DWHLIjakpwqujp70rKwUZ8wKX99hBwLIivaZ4AtrGUfPEteWNgQvYych2e2
bgkDeOQFmpFopyM9nIaNBFLiJ9f89V0l5GXx8GE4WdaED8YMjzQqIgStPECxSxp6ZAFvq1WydfLI
WQ22U+0ZK8UnH8Wq+sQX8U9fF5ob7gEHMzsAt/frUchq5fYGlw4NY7hAv8IpqyQpGwaiWskOWYcd
C2f/+9/1vcVmeWSxuyyEMHBDUFQ+mrEJXJvt2CP2Rqd+2Mol6JZaqaLf1lmfrAj/dCkPw4kHuA2f
8kcvHwcSk/ciLgKDgSzz92Ku7uk5devI0LpPzHwfIFJ/fi/+m4XA4W3E+/3+ZiLgLRISdghMTidx
0YrGOKFhqYNCSP3oxJN+56WY1HpFNJ7savF1Qk28EQ3Zw7+/wT9dQ+/XYVzgwC9gXAJTEc7Hbabo
fStRaRGQ65VZB/aINt7NvUF0H41t4nZTZFkvepOSH5RSJtJBK2tyZ/YxVQtZibVRjFeoT4tsjVTN
I+rdI7nsUHCmeDWHXKlvaqwLpiZDakKeCcc4hE0uqn4boeouA6vq4eA0ZVERwt571idr3j/8qrZn
wjO24Ev+aixMB4KdW7sugsn3FYoyQjIMTr6F9xqhlvxkJ/3lYg4hK+wpBtg/MIQf386WGYlFPFgB
E18r1qQwiVNe0wWmteh+8r1+WVm5FJAkDwCvBb/oI6SZvkpNippR0NGrjdvZzbLX3p7yT57Tf/pC
PkvN4qhjkbOs94+pvij6GtXycFTuiL3EzQ2+DC3GVTaG+cvvH8VftieWNp1SgJeQHRnG//uLFYa0
cMDNdWCahETsI2vCy+g4Y+aeoKZ3xkHviiK/+f1FzeUr/P3593WEp5A+GRSyZNJOfn9ViWzAqlom
Qczidmj+rzDFzcz3gTA4Rckaa8d3bUYZliPqpK+9myIATpp+16UG6Yc9zRJ9xq7gltVpmIDg2kb1
GE/2M/6RkwPtaRVFFo7nuvmMMvjLIkJVbxOvwxmH//DjfPjoSIyQ1dGBpZTIp2HrDF1xPZvW/ByP
VnFqIHD+0JvE+dGN4Xxtlk6Kh2HK8CGUWmd8//19/PikYD2l+Qwxw13oTuJjvhBZ2oRsUr4HfkIu
KM0eF4UmstPK3iq0z58BYz8+/nx1E6PwAipadt+PXz0xiXqjo9UHXmZ4+xFy7RuZwNEnu8/HJ3K5
wXwX3jI2HwrxDzc4HgyC1iVOAgAZaTDjkDkVaMMi3QkhehJc+C/vIV+KugzGCcAKdtMPl0sEynBd
tX0whYWG9gGC/4syaB7s0raetX/5bi9fztUt1+BAxQP00WHpkhQVY0IYgzI2zI1rjenWtqtmTXhj
/8m6+A+/Fv1f9jt8q0vl+6EM7DVZY3uQIz1VZtdgpufXBufA19/fvp9+23ev8vKNXIdlkScRjNPy
c/7N3OgsQdBxXmMct5n7xXWKcLh29A4Ng8muSnJlILKueqZ/wGlYE22Qxcmn9NcFaPLxU8B/x59L
owv643Iz/vYpYs4vpUGJT1NeuAFJTpye5mQX0/ORtQnxANDVWiTXyL4v4krcd0M3B5/cieVJ+fAZ
lgoNXAA8LRdA5vvPQOqI6wKyGgOS3R0GcsQJ4bgbUCHrOVRj16C/BMv7i+Uk1QU/2rFy6y80Ueg9
luozxMWHwnGpVvETL0Sx5V2imHv/YZQrM0Qs9hTkvt1eZMR7nmq0X2smjyWTQ7LCG1aoze9vwU8G
/d9uwZ9XBb9EscoC4X90uoKuRVRhOYtlstjG+rBt7PGyrNJbYWdvaTM/uir7IX0j6DSPB8Zhvrgk
xtt0X+IZ1kfofyvHIqit9CJx0muriL54VC+A/fUrV2fMQN79mzZOR12an+xJS8n18aPDFkVBTmQB
kKplrf3bE2QrTSj4FVNgaUiLbD90N0TIJsfIfRC0nNdEzKZBMSOLzrpS+2TN++XiEGw4Rhlw+GBm
8W3eX7xkDa8qEj+DcGiMtUK2SVu8djZ+NSeb1E9eS8fa6RZ9rGH67AX+8OpA7ODaS5FmUvBTQ31c
J5IaYw8iYKRk2GBwjTbMMjWkFZgeNPpABK8Gqdu7TOG78OvkZvp9qzT6dpmuPiHLfliyfn4UweYK
J0I3ibn58BvoRlm6+oiGDLZwfg6xxgV83uSTJsiHXfPPq3A2Zvu2YT99hM1ort2h3o28gF9cnWXd
h28jI/jb1FTTJ1/ow17281Ks6QLTDsco2B7vf9fIJ0+nMVMvMGNpvFRqipgHhSo++jR9Ay+0o0+Y
FL9cEO4ZIE/KfYOfVP8YvwXSuk2RmKpgiDLzraWZv0OgkwQ1o6xtafv4OH++8n9h6q7/fEM+cPE+
/M//TzF5y/r9P0SoXyh5u35+K7//HZG3/Pn/EPKMP1C+LskNHPKWEx4P+l+EPMf+A9gBB1DKXn6f
n//oL0Ke8wf8fwABOscZVm+KhP9B5MHOAzBNiUIGDQuFCVTrXyDyxE/86d8WO4sSFl61wcGJx8T5
JV4wEbHrdyMyqnAyre8ZVsegrXAlpGCvzsTzNt/zORy0lXBnhu0dXeCTyPUWzZFhnsYuCY+VwTws
howRNJAZt5Ovqp0m/f4HoaPeQTaTs7NaNN4WMfHngQCdr1LEzSFG437GvjZuFjvq+NMBjupniN8G
NRfXkbL1kwQsvp2M0L+2vaje4LXLTwyPTQjIDXKVhK4hQzBhnSgw2ovOYUir9Xl+aotWfG2YK20J
/7S2dPYN6O8cnvrISHc14p2TZbnZthAREv7YR7wb6dahnKbs3rIoXhKCxL7Y5HW++FJDcGuV6nIs
2/hcZeDMhtj7UvbK3nQdGW+aUzP6c7P4Ro2G9mrBdWO8Oc37gmb7nia4f0qGXh5knxfHCQTUViWd
KTbo9bV+zR6QX5aDI874luZLj7n8ji2xOUQVjCbsLYRp+7ZaU2eofSNGY9sQ+X5CnWc/VZXj3DeM
l9ERJC4RYDjXtJshbr0dgmQEmxy35YWHqsum3sqMo+Mn3jeNBuDWbtP50de65uARsbHBpOkeY9FV
B8YKw1Fi5NtLucwEIBbgA05752vv6uga+skQR5yx3bSml9pceSM/1DqRmn6IUb8FRWdOxybFpjUU
UXnRD0pcYHuTS9wy49wIgfSd9Mf0woxrfGdl491JG+lAZNbGjSDYbBcOfXVv9nN0GTq+QhNTkvOS
mtNU74t6SMwVOuXoxCg96Q5mo+ZLNy+mLToO+WwW7tKqyvWt8HOxw7mabbG+otfAmzBsR2Ai23AQ
YQzodvS+ZAzMrtN68o9xFVdBv8z8k7bAWNr1NjCOfmBGozfmD/oJqYcguMsQNIZqa3Wy3Wizg4lr
RAW51wC9acfU7IQ9oJF3k3urNwicm3rZ4KioIldHp1L4j2WsGQ+eWziX/mgWD6zR2XGsVHiew1E7
ml18O42RvW97w/VuLFfDCzgXVm+DhB04EXtprzXnrIsLisqWOdAuye38ygONeCMHE5SA6TXfCj32
6bsqpQ/7xJktxe8XlxN04bK8DtuyfARXNH1nMjc/eFWFJjbMnOqSUWj1oFoDSf9s1hXCEIX+OETN
jGRoalqI17LLHhxdVeMq68fQ2YW+k10JqzHkFo+V7q9IpfWyAPhIcsgtJJsUyGPAr49UMHWjOehz
dBsmBgNoIk34qJzQPcsJFmGYdowGE/7EWHav7jDhUug0vPZizPj41SLLTX7Avr9hJtx+xf2SBC13
5ph1o7MZsIKRclaLTZW1sCCwc+qHPpwUR/PCuqIPaKNXrMWBv3hTF6MMDGRcu56sq0DwlAp/1i+1
XvprzPYTgsRIX0HBvlZWCUvfguhh73IiJL7X/UATq6dDgR7UO5Q+oJShRMVfRKmOSLU6R95Cee7K
t4oe59rp3R5ph1lfGxnnWC0aTT6Nf5uh39lmKqyuU/TswKJycTf2SqIzWqydBskqOI7BRrmMZ9C/
a/V6cMIbbOzyzYgQwXh6q7+IDhFORSTtRSR5ChpLbe0aS52eRtljDXBhjfP7Luz6arH8XVj9cDVF
+j0ilz2jyVv2H3GJKZRY+skaAtmmzrFuQUcNyaRdF6k2b0YUG/xSEtPikBgnHntGkpPok2ZrxEly
ZnAlD+HQIu9Mwv5gG3j9GSXOVyYSYryLnT3skhD5m4AWKKfiDfCDAj/Xyee47IFeeFV/2ZC+sk7i
1j3rIjvoFueEeJoOmEE11CKyXxP8Y+2IUEe1gcTEnVGNlWicUVJ3aRDmhhPYQmRBFPnpRk5K39gY
GXcM9sKVmLrvFWH3rwzgJAkBQ72b7AxTSu+og0qwL7o10jBbMg0ezOjHIFIbFzHwlkuVqFuiS+/z
uvoaxfpNyZRoXbVZBNdGXaVtV2z9ntekmceveqY9DFXm3NVqwGwhRLInVn6ydyMO+peiGxj6+9aA
7A6GwY2LPXdvN+UNK5FCsdK3pzqJ/I3XE6U5em5+ydPCc2NzLMJSH30Lmb7sVEdXc0HBR7xhqR+i
DGzq+javEGKuyqbtk11Z2zFRtiqxrgudmI9d47PX7IQxuGI9DAwPun4abgs1RKuEJW7YssaNcovm
w+LZz1x1QJVY/ojxyV/Lxhui9VDOxc3QiXHjYoCoVxFR1l8qG0P7JmoWw3LndvKN7nFMLvlgvbSF
8G4QQlXa1mlMb7wtJ5t2QzOO6jjqucCmCPO0wikxJ9GmYap0j62nfZREfnsrIwYcsUeyrtpAd9lw
143txQeCgjMHEEZaPcnZ791N0xd4anSQWA0qorDVwRiZZr+aBow3IKGjKEVVp0WXtePGuzD1IZ5o
g4jWoho17EPUSRiDJQnk60nDgqW7qnoZGgxSIVIDuuI0UYI+U36BEKHF5QrrJ3purRphUNPj0Nl1
PI9n4tj1bzBEimsoU8arxsv0o42qZNf7WfggI8O/G63IXJFbzqpQT3Zzios8LTcGUqVXz5zmR7tB
njzX9NFWjp4bfJKyvugJk8Akjkelxd7jrbVQT3ywUD473pjnt81o19+sECe9mkmUrKtIpqu4Wwwu
dB7QiDVhflSapH+q9T2OVRgMV7Mh2gs5zj7OIkgj+L3oRTSlOwSUYoKmvJE9z34qDwPp7Gv+yv67
2U5iU5Y5rnVE+0EzgHAxBVUdVVAXxG7ZbQSKqiCzaqxOnpq+jTOmZsANyQXKp/la9b5WoiAvwCiJ
wtijoK/uM0CQF7ggOIZIPTnamsIm0xeI+HWvJknN8zelF6UHfhnjy0B3BY12rpk3eummOPCkOhVx
5AfGPIXoDlzsXsyxULqzo67ppXc3YpTJNZIyrC3zkOHP0dS4Jl/ZxAWmuvUETuvGKBp1E2nTfERE
Fu5lPFn32AaKV6biCLnDcD41Ete0O83+2ixJ9BAqkwHuGhdbtsfaZhjk2TuWRtxapcZTrU3FQiEq
PZThxSgQzpSjfmtYjX+2Br9foyeIDOhITr6HSSXuiaVJzrUu1BdCCLLzNCIvW4XkJy0cGsS1SZlo
NxHe9SATbXQxJ7nc4+6crionbYEM2vnbYKTypQxni2Jtwr5ozEa/WC3sbUhJcmkAT731sZtfSjVW
RyMt1GGeO8NEAlxaF1kVg9KpzEr9MPJKuyaOvtoUfqvjg5nKKxWn1pp9Ru3itpovU20Ud//+xPj/
xKW/Q6z/Fr/+vxCs7jE4/s2J8b//q2qj5N2Zcfk3/jwz2uIPOvg07KhKaK7Div7PkdHW/1hCm1C5
MHXwwRtyzvzrxGhbfxBcRt8aiyvjWqCI/3NitI0/WOuXBBGXFAwokca/OTHSEXrXHnPpDCGfIFmM
AQCZK4QEv+9kZDUalainADbtoQj3ZpKEz0YoMO63hQfvgGfQXccl7dVuxLFju2F3U6BV3rp+jRfG
NJBWIYYMOLxYq2wqxK22+A1xrvcXqZiGg24XFLYO2m9YGShfgR3uGwkXSJ+NkgXQ19n5SnMH3Ug1
q4hgjSAlduimg8qxbtyJsN3QlnsdY+HGqbMKjVyI1rdsy6Ojt+iq1ezuQBqzMCBh3GndrN0OtT3/
KIi3XhkW8zYbpsZmpLG5nZHLndh03IB1injF2pWbNLPFSkNA+g0elI00ybOrVSMoK3Tp6ts8AXbt
F61z5c/lE6f7PghlMq0xPMeB8AqoVHWB5zJXVRXEKQqGQrOQ1aWucdAQU2G2jjssn6ZYlfgqNx4X
2FZz+UUlWbztS3/eGDErJbJSMOyDPgRdQ8aoZ4aCmxUbm8p1SVujsbSO/d6/tkLk1GY/RLvUhWYm
uoRjCyXVBnc2XT5R6ieALgBg6qq7Qh48rmoLQXoFr2ylPKDZmjvrN9WAHLlW3Igksr+S05BuHSko
bEfcnDCA0ETgoQzc0HNp0tI9daPy1dKySyxg7aHuQuyKcLlWSk7mKpKR+WW2VbkFe9VsFESsVckv
G+i5XW6HZrYxKKF+H5MMy368XIEwO0xNlmcyF4/5u1AJgkywe2Teutxp4Bv2xkAUFHlVrNUyohRB
IfdSNtTOdtLY91HY+mdvtOcLKESJXOSrOp4zMQvCU9txl2qu89g7lV0frXA0AgfkzqlCe3iB7sJ7
huc87rPIcI8+0cMvU4pivTcHHUeYU71MZgNloEuLwcU0BQXGKOV8q2U+/2c7hc/93CJqmLU4xoEL
ow4YS55uO16216rt8psqS5yr1uyzIBcNatTZwKhNxVPZR4wj/tZN8vFojWZ0WdUE6K5AAXpnfdKK
/dz35imqY/0WQ0t81nOpHxrq3Ou5KdPtCFDxh7IGnJskd7eXcJjyez3Uy3uz8LxVmo7VSxN60UU6
W+NJK92FIDOzF7MDR5e0D6ersofetMJ22O9riEKHThl2kOtW6q1tJHhXWWk6B8dq5jPWeySrhMId
hZjDuz7nUCdTozyOOIruBktoO0O1OFg0J67mABFqdfZhYlxlUnfpJ2Bovyj1ASWoHEHo4YJ0z2Np
lyesys11PXjlbq4tExdjKvtnIiLzG03E+VOoqhQvbQzld5qjCYdAMm1ViBQdOJCb/PAIjMX1qzQs
H463SzG3oORDZ+FGef+9LnCzhZoV3+iY5hWqu7rPqVQ689i7Q45RqEu1c+330VdDK9IHb6mYvaFL
F2ZlgQDVcIYZxyh3uURTjeoVXo7Tv9ZuHHFajcfd7EKmQUrulhekD0+35uQR7oNcQ4GJzLL4euSA
e834tqTSE9aNm3fatitT9yZN4+K77siQM3ksuWI4zONzWvj+TvIkP+cMuewVHWSjOdrR2H3TbOzq
Awj1fRJnxusisoQv1SRdxuzNG8NVWgjYDVaPE7xdlIeroR3brUj0gdreToa3JYw95Nt47Vsiek9t
ALrVx7gAjMRJp341AbZsvNxuvmUuLYmoTapqVdVdcfD91LiN8nb4lqeecy1C0llHmk2YZ3lR4AJV
VaHjUg1D8gcq1iRDoAOGFWPWm8TvtHWupfGunfXqLDIN4McwwGjhzTmxXTSHRrPoHw5woteuNKlE
Q+7oVRHF7t63h4RaxSuKB8xY8U1vKHUz40mqFl7UdFGqujxgmJ6pXKOq4dWoJe4lSQtpzdGZGG+8
jWURDXQw6NYC06g0ccelbErPErBagGQ9foR0YLz1Tmhtq0HX9j5Ej3I1cXLdF8PScxrc4lhX6G/W
bjNygM3L6hjbhnOeC6/bIHfUd1nmIZB2UeKnlOb0RUAQhqu41ES0absy2iY+goJOIm1eJdYAxCP0
fJpnEu7auamGcNuI2bgAqqLfwjjlfFa3yVU1leHDxM6VwVl14ufOtoeT4tT2o87VfGgrNT+ZQH1O
hB/Ou0bXjOuYjYPy3yunL6Cqh7sQbge2q5wSsOqaLKUfq2NiyTU7PSpW/VfeofaFf5J/62rFixXN
Pl1T01sRkDbxyCcaTWNvMK6bseRUDP5mDCzCJQDNY5YjPMgWNIWMCMbASH/hKXVSZ59pdXzRE9mw
t6cquTNwYWDSteyvUovcp16Y+PxhIfsXfuaBrwZ/+NxgTTkhxM9fjKb1notUyXaFtSjdYGlstnER
d/jkvfy7REW9451w9qUnB0rruu+NVUey9NEzpcTMRXAtOPxqn3B02SWMRPAAobEHXx8G4RgR71aj
7wasUaTwHovcBYjYObe6mK1HJrvmlgRzboWN0XKre5gpltJoXNedyXFkaIdCrEkTThhaZo69cXjK
trpU6WXutxE9RsOIrnSidx+TincmZjM1sRxV0bgaRnPalkWv/ZCZN1zjXITCmBZxGoz0Z86jl2Q8
Ajr1Ez0CpApwIgkr1erShXpqNPqZ1m20tfPJ29bAJq5BfEYwpxoOZ2vYq+PSqiqLi9nEiWzLFmGW
b0aFPGQ6G/yuNwrwXLwo2bC0R/IDK3xTEhVWMsburdn/oowWh3HjYN7omyo+Vog0OMMBO7X3Rmpa
RdDI2o7WDKb6BiqQZBfHeugBj6Arn1yJcmJ6que9+IYOIHrl/WUz7SJUHn6XZcWJhqbRbQo6soDT
Zk4fcKbHpzGNI3Z+rIp4B+hENYCnKh37XgtyjjOZuyjEAclemli8qMF6D6caLEU/XOXhJK0NnsrU
DpSeI8dXmhPdqfpLGf7gHTmr0uSR71YAkt8UTgLwWgO0Fkeuk6z52sMQhcYQhCD3DAcnkqouOzdd
j91dWz+m3sMQ3WFMWbXUigXuJh6qejrO7nc6uoaZsMb567DKOSiDtBjOQyouk/amq+8qX+x90X6N
TQi8FiYjOUJBIsUAdB5/yajfzQQW5dC0bK255p06zE3+ZPXNQ4EaxsUL5qT1fVM7D26b7+ayXYeR
2nTqa+PtshK20JjCvNXKV4TGz63dBE4v79tsbHd2OvsHDDfTi+cHlLar3DRWehHe6XiNT6Kuk2ot
rSS8kCambxzj9PQ3QsOaYaRU+bYxfjensQ2AVLsPEJSb71CPtznrthea0xsPD+3D2L0yY/xEft1l
Rw6v+gUQArUbY48lI7LiYZtSRK5IvrCmIDGzioI9v0+gE35JbDwYY+IYO9kznlJFF62KPHz1sE0G
deJ+s0BY12yA695F0THKets505Nn9deykDkA5dy/7TOBeyyUeB3ddp63qvFQSEXOOYfHcCN10lPk
iL8jprm2xrHu0wVUxHvXrr0lEu4xWsZMI0GFK1dDi+8mfbwPwUetK9pJt1EXymuAGOhcdLYa18sp
PMnG1msZYYJpmk1VWrQp7fmL5GS0LgUpknL0eRb0LsXTEDcPYS7OU2XTMmMM4VslmKiRXl0FbBpg
8ULZHZ6pVF+lQisBfHenpYqmrQYUy+JQo9NJT9SMvQwPetC37PZZYn/RBsoG5P1PEkPyFnZ7uFr0
rqteEzo6Ydp2NFBZ6a3+SUW81U6FxpY+ZLJq/DTehKRXrVp7tNaahVlbTJYRqBGiSusbadAX9TM2
VuATwqruXS+KN5htKKjdHjhK4X5RbMRIf6Z2D/kIJ6APnKMuHXOngxpfaAhvEwC0QDWTHfSSLjdp
PcT7aXl9wFvf0QgLQXI10nn24wmuA5C8fh1mU/fD03r3xonn+KR5g3UWZug8JZA2ZaBRbl3MFNy3
CASzL3qpgxtTo/3WAVY6OblBL33IYZChO8KCF9X5A9RB49Jv4xLiXhlCKuwE/fRQaPDJ6R1OB87o
w0Yq3biypJadqj4uWXhkKB5GuiY8UYXYCztZ7prphBusn+zyvoGVg2asv6Sxpbe1yTcdrTA7FJXv
fekbEUJBEfJ+zLOI4VSdP2Fawq6t9+aFPkPbW4353AY8/Sn1ptHxb5tzXVDzuP1V7Dfe0wDG9E5z
OnPLcKB1D5atIH8TyHDfGbl+Klg8YD6IlPlLzfu9jQaGPJd+bo3PrTLlvPFLIMqUNGU670cvEi/N
FMqN03d2HFhe4uDqdzVr0zidnm9MbwA7CXClTQ40R9UTh1/oUybZJ2Vgq6LcTBLMXQuR5NXLkvpb
Ger5LoaERIUpdHXAn0ZF77pVeac0xjE0dkeOxbXhHBtZ1vuSlgNY3jrcGXiOmKfQ1qeLgOQ1Xw2d
dM6Tp3jLI5oE2aqgrbhTfm9v/XHOmJH0/d6Cd7URcz6t+igOt2U8RxdeB6BvdnUDiISlbQj3BJam
TW9Nqflr0hRgXjBCYvxlqF1oKCYljVTfdYaS6LOUWZzyrtUvWhj+Ca9pVJ9aavazhRmHIZzm4j2d
2EPmUborZuvZFQgR6yUVqoPzoMc/iLguOQmNPB+tV14aYJiuXWNSgCchUbCUzJfj2M9fDUlPtsZX
S+o8m2zQmUV+qpJqupKOoQGLsqc7LIDAzlyswUSMwlOYnQa+WllaD41ypleVeeKK6gPOCrXvKepS
Rg2Q6ckYgpk6FqPaevmksitZh2mQKre7Sjqv9RlS2dSPzQAkIalmcT9gJ+8BqUQ6d3+q6h+139VX
tdd1D2HBgGjjYs+BOxI27ja2O/0gGky4+OurElKWE4dwpaXxpvCyWGxeDHtFqbn7WrVZv2H6Z8N3
H1qfp9ad4Uuqvo/v7TacikC0Ce59J7c0fa2XzXRTOCjWaejrO3fkA+LGwZ8PGP+hLjAwpma0th3s
4GlVHST+UE4CBicRZ/mrTG1a1/SoGBrpgvOS2YJmNHCrUrHXl/zh7lGzo+IObqGsUQHE9FcMj5kf
usFN1bvqYjluvVBSgPFO+2l8+vc9z/uq4D8f8yHfNTx336slg7H7+If+F/Y60an9rtl5/d//1Vb9
3+UxP/+Fv/QxwvuDfiXyQEPgNXGJ4ftPs1PzjD8s00P8RQ6Jj8Z4ib/5q9up0Qi1MOf5yGAsYu08
B1nNXxmSMFD/wEZCl1Qg6PKYjP2rfici2Xf9TlxNJKDorkluB5/B+BmZ+Xc5oOwdBMdzMZAnoYWE
a+tWX83nmN3RvDNTTELRytS0tDixazbjt84n3+Hr2E7xAim2cf0C+O+AYK1Cp5z0S+zroo7WmuT7
BFmtZtWDrjG06AAfYjDTlTMj3th4rTOKb7HS7GTCssUYcKDqjDhxm/E8PGlh5cNvKGMqsHjmb2Fk
iKNZO+G/zWW8NpLOirA/t6hnOPOndbTtzXYeqWZEl7vfxk5PvEcGcVVzpoeRLzwco+qd27GtUv8R
WEDm+Cuc5032VhAEQXPUqQrvmbQGcKMrq65RGazgFdndF+KEW0ZJmHWqRufs0qXZTTRrwEWuiWtg
xX/0zKTWp43PeK9+rlKoAF9xtBZ0Gn1yFhsAbXQFigcOJll6G8VRarDo12hIsfgm7Cxn1ZGkd2mn
2B7uQrPOBoBaixn2kFUakhkab3WXT4E+ouZ7djTdnh8IQ7DEU8n5u6jO8wj550fVDbK81vk2/Z0k
wndCydPY/kOYVmMXXcFrVKCkdBzvSJdJFzetdm3CiJivdPrGDNdqVM/jhQeltH0ViRGieHAyf0qf
OeEALIMFB4HYEWDtXqDnVEUWxCHmhhO8TaJFVFbb3W7GzAw3u3GhZ83e2PU/DDezqlt7JAH3JObZ
dK/61otzzjW6EzXdNi/MSZxTLyXMlKMkZkyxkuWknNssAZW1zcoGv/FK06zvpfBYsFcxQoPwKZnm
lJwAWvVDRDpUF8ftyqg9w9w5iazTZuuQeJI1uyicHONUtjLUXkpOWO3Sj3XiizSbEjNQmIj780BU
Uc5ci9iKnLYkMo4A/Jl5U2sN7Vy4LBoOelkmPXQFE+dmUgKPfdRjAqqYMRugGmHCtZV5VnYBg4kT
bTIfhNQKicLTteeg8X1aUroYovkYobtI1p0fL+LfUiJy0vohNvYO+Qv+W1cMXfL0f7g7s+W2lSxd
PxEqMA+3nMVBoiiJlnmDkGUb85RAYnr6/lLe3WW7d2x3XZ4TUZslixQB5LAyc61/8M16HF6UNJpL
ZmuM/fOQCfTuIDRFM6uynXOaGznlhWZ/xPo4Gk5GhEEOlYY4UVrKQWRplLbI50en3I3n6ehi5VHu
GHxOvGvMWvj3gYZkPtl6fYhVpiaLOQVqroOWydjlkKT1cpBLM8/D+HvU24ISbS6G/AGypdVv0WyC
Gz4aVLC38KAi4zhbjY0+OJsBb9/Jtgm3nYVuy7UMXc/dMS1ycdAA9IzvqVPP7ZadVCePcEZ1DGac
SXJmRgAPIiftmlqPWtVbIQtbbgtziU91RBXCzsRQHH0CY18uClGN5QkXJxQAQzNAcwS8hWcsJ6GN
4pttNSZy1SW+g9vCj1HmT/o54FK1XqFMt/BJYBhH8odADhaR7yAgOUZjyDlJuu67KKnJL03ROY9u
hAaIhWyGHMZzXUlOoQsedBzIJWIaYi5cp6vyo8NE73ZxHzreNtObtoGZ0pX5LU6auHofEraZR4GE
Bim5xm/lGTsvQ965lLorczlnSHdgfhKa3ngdB2N48wZQdPtqQJHUp15M5oLW6dgOsFW23Ylo47tm
vZ1R8x2oCgyW8pKwo0AuMhQI0UNxqzT77FfCCL+6Q1g636bBstEw6Ewb0snRjRCwiFctZEA3O9vu
KAQKscksPBgimqxaROE0o/ZQvdHB5aFgF5Ab8vDQSFYtJhwx9gSxHsTfTehLmrYANAIddwEFA/cm
tO/iEDUeN0rmgozAnKGu33RJdao5dlI1TqXP9pMyEb4OyUBARXlyRiMcgTPgbwQnabScQHCKyqKF
73uEG2wMAq0CbG9oWol4TeN66M7kMzthLqR5/n1dh4X14hSj8B/C0Sj8e0GND4lHF2pY/Fx0kxv0
S6a0bPaovyahT0rfq8XTkDa48p7KnnUEOftSOmOLyU49NicvKWV1RvxyGsTa4LRJ4ZszRlncQr+I
tV2o9V781PieG0L6YONnH0IEujpkZdMW4duRM2WAftk2qs3JmVdBaU2omwsgqfEKy5LM0x/hGCWN
uaBc6qnTkJORVETRM4ofiOdqo5+IeUbFB8UmDgJOIDQSebrvshEUfrqbWR2Kb4Zha6hZkBDPOMln
XdXHEX4qlAHB+7QA3pHNHxBNojXKfnARhCwIhhbOR+nICXFsEXonSZjuYJigyVHm1piSA5sLRNg3
WgVC7qCB7rNQjvdIm2wxldCjF13qlbeiy0j8rlrgs84hwbPK+5SjThVjJRHVtY9eJmLBkX+X+3mT
vwVlVKGRAdc4zHYC6My0LsDI2vss9icTLSxSN6gDIan1pmlxNpNeb4b+CKlcDs+ikOgBF/lksyFh
k9RES8wT+vqaOOVAmWLiHlGHT2I9s7+xICf9c075BfwHf8PENXUyEZD/SXd2Bep7iDNt9YlygLel
AgR4QDkbkuri+aQrlizr8mQMWTjld1OXcr4HMhrlYHyxNguo0IUcJZz1RAigZiotc0JqMg9RifmK
DXjgHY0Ggw+wL66bRt1aD3rOQmvuW4BS+Gnb+Rc8/WcTa+NXagXyCqhiGopT4OuuMkxUbICfeB0d
VkVM+kBfx5l3Nqr+AqmEwYrNDDUvBEuM1Ev2qREgCCvvfMqGdei2GyMj8QR6sV/ZuTB3dWV7qwEM
3qHOpl2S12eqAn8y+f0Vu6/uNEAcAU47m9jACezfSCCB2wnyuo2+TjiMHdDHQwbNIOOtRbnyM3aK
6PGf2+ZXjhAXgm3iY8fuADjgqr8zxOIWaWC3TUfsgBCGN8QQ14sB6A4HLVngTVTP3T0a00y1f76u
avJ/o8+5ruuyFhnQxgLIaSgH/NoliDTbbZlTpy8rXHP6eEwvcJ+bY02eY/vPlzJ+xS38uBbcVqhh
HAmghwG4+Ln7zclqZQlWbG2hir1EQ/7O0PWVN7XfMDR8toRc4je39MoCmWp0NN24/4IODxvBycv/
MBR/619UNyAWmez9PaU15NvqVn8aiU2licaNXUKp3yYbdiPGBhSsvdHHmJRtlJXrf37237pXXQ9l
WWgDtgnD0fmdrVzkbVxywmrWqRWLR6jvJZSXMLAfqiYG+55G4LPGyqviPzzn79fluAQ/2oCOCgUi
4B+/Puc81oHmO522Ao1kXtwJJzwTdn+KZuuUH+u2Mza1nPQ/UKh+b92Pq7qB7ZqGz4nN+232mNLp
axm1qIqg9r2W5STOjW/MZx2B/TVgs784zP8R8eX/TxiTmo//AGOS30T5jenx8+Fe/clfZ3uoKkp7
JIB4ythD/IQZ9xf3xfyXCyEVCQ3QSPhvQnL5n7O9HQB/soA36R52xK6utBn+OtrzFsQXVgUwUPCa
ePs/QTL9RlEEqEfYsRksZBhgexi/Sy/0wkM+KUAsK67QViDz6JnvdQKOJTjPNqQHA/S7e83AKlrn
iJxwEJ5N50vfK8cJgT/MY4qtjw3IsUT0LV24Ibrt+jWZ3jtP/CFOqtj07zj5v27V/W1IM5i7GBnW
ceH2txamy3zrAYGkFrBKeUSq9Q+Xgx76dxdkKQiYR6gS/b5WwvkpEHGLR9RPMQwZsPZCcFr9nBcI
x5nH8qgXu14A1UWprHwX9SPMlkXWH4P42Oafuupxat45LVJCQwGGsqs4FuywoPFNYbO4DsmnYdAW
gXkME0TZ+ZLSvJqdoDhw1pp4PY7XSWvAPHzykmOBerqqbDtkVd7d6LHRQH0nbBUpWHE5bDHZQTcw
NzLUCa+4es3FkSIZVdWlLzNqWjtOVGPxmGqHKeGz84oNabcRyWp23/sRSTnz3ZRX34nQ9nwv3fMw
Xqvp47tnzhwN9hBjOGy68J27y8b3KDxzIwI1txjngQS2k3aiDXLrWsijlR1RWV1YaAv1cbyu+3dj
pJzA9+R2jXSmseA26hnPk+rq+lczeUS/n/0d+c3kXYuOkt8BixuOnn4ffne6K8gQbT7yJnKWCx+x
vhQVUzmuOvcQTrgLJe9gNBf80nM1RJ/XenHMS+yBprOtcQQZrhHVuig6lnQGCTMOQQxr8gHNUfgg
WMh0GNqV6g/VtmZgI5bjhOZ/Mbp0qz5ZjBrABSjU8K4O6fQ+1Ec1N1Q79iSb4x1X9EgYB+Iq8k/q
L+zwGsZsUlPIIGgAd6aBztnaM6bDaCdUrdzrZJxDbdXXKG0qKZBFS8aCpylrar3FjudVLWZxHzXs
igG/GSNMoZAhzFeMyMxRS+C/Rr/6AUdz/yC6dyAfagaq+9fdLyWEK2a0FpwpZaoLNsa1G3HXQ9HW
SB+5PDRNvpjmst6FjTdKhDrflTFL3wv5ri4dQ3rJ7CuZIORWmNf2ecAyQWvoM0gFyZG75xkYmQwc
NBp1950gkeTAGKmV9JxV5DULD+XwSEasJlrw5Wn7bH6MGOYCvcZvTE7Z7aEkXc5a9oel9zdhmR8h
gz0VDGLkxVgKics/7zEsLfGx1enGheEWq6Qwl9OLGWC6edMSIAsdt1Ayv4h26bHrADEBPsLcBXHr
G3WfBWQg6irItqAHajEqymPo37L8BtDmD7Hm1135j/sMHN212R+4bFF+u8/YLNIeE1CSnOhMVu2N
/43dRYW2Dv/r/mbHzh+u+HfBzXdpFQ4CSr3jY2H4afs1RvU8BHY0LsoQ0LSDFZ3Ng7eYmVoXaCKL
NnMXurwFIM3UTeUg1jrnon70WsDQN8CP+JM+zfYR8bZliEkxgtKLYspXhn6R3a0btv18CQy+Ca8S
9edWP9/qIgE1g0lX9BY4h0LLVul48Yd67URcrjiOer6CIrNskIbMoDs4UG0akhp53oGsxSK3vDl0
G/AxMGfql4gqoit8iTqDBLLyDMn/oGPAoehvlgHkN2zbZhGHGP7butN1TTKgJTgufH1voMBKvgEU
LtaQ4CrqbuGkxU61ktE5HGFpCmz9HBsUm3+hwQxqZwWWjAyZVgk9D8mCHNbC4vZpJJpSAMaopov6
K/6VtAfksL2uWH58mqIj6WfsFC/aQMN0+WrgQDojhmdNFiJRP3psgs2hys7kgZZF4CxSkiMQyBIL
tZwB05v8aXY7oA3HqjKWXn0bQr5+vo2r0cOaa3JWZXjpupvRwrKCd1bfQBiYkAi5LQ3zg87XgZXx
gKDsnBC/TSgGcQAdD7kvn8p45kMgid7UI6n2iKxLF3GDpbOI0ieu4xkXkb+Rbl30iI+rm3aco0OD
qBFnQPB3eWtSYobGkjk5V/FdGINHZRDS0UwF1brABNXEoClTHsungXQgECwRAygmZghvxBg8MmLV
L9Rt0f4Gj100R8e78LbQeHBTjc5EqNFJ56gG8+tbhbm6uh8oeht12+zZNqGIEPmmJ+OvPvtnkGoT
Q7OeeDDuy8i8OzXcEyr+9XT5MdbVk5X2hV50261qDTdY4tmiul4NZdUo3B6NqgY0nwrIZ1fNAmls
tFNVaKp8BjwzPc8RwcSWMumLZYQBAW6cyzjE+Zun4vxOhbdYqRZlzVRzj2dT7Y7C11KAMTO3Fq4V
6t65mY8BqvOVFIEzgRgvHyw6TEY0Qgs3pH6v/j1SxexyuS2nG+mr57hfOtpbUDkLd34PsQuIt+XX
QW/W9LPqNWHwdcBcY1P9n8QnQrWfehL6W11HDUH83BYr9YP69MxgiQOei3GqGors4CJOyUMOR7oV
Rw71EwGDXksA3lU0NOQmA2M59YaBf151U22j9nkZi6/ObEtxEx94TkYJnTC6NzcH2OSq6KMGR5Ey
drmlDP8RFZ8yFYPUrmeHEmd6I9r0zbaut1ZFm0BphGC2iE7YruIvTjRRa8F8MT7Z7U3dcI+NrxNL
bMVKCDYXcC4UY29k8pewDYC/QwlkahK11R1ysx0t3CNgzodM7pXfqNuOgguq0auYni21H/NF95fK
0hrcloryaqTlzGH1LaMEPEOuQ4tCwO640VuXsmVYtVunJ4SyQqlPqZCqxqLEBU61ql/nKzWj1MiB
n7fiZnMBiMW/CHA4PDU45IXqjiln9LPtQASTEjm5V3HTkCQzVUDtQDTaixIWQOVbK+a6TqSgX9BU
XuT+A3dCtovy08KSF3UD6jtrPd+p77MTDLnZ0NLzDjB/4Yc7yUY9BiJiZQYA+BwVZZ6fydc7tvo4
jcPMUA+Rq4kCDJ11OYNapGaBehbJUP1YXoj4qiv5G0MsXQ2VRVx61DepoKQGtWYQB6dLZePwXBKc
iVdh9CXvNplrLFVjqrvl9tUbQj/55nddQ4yVN9QGgGGETJEKO3PxxF3FTbGSTbnEkUztC1SEYnC1
2gWoENA/mGbpTTWlZt4CXP9YrCUfcTSwhMwdOV/Ueub3Yq1uUy3nCHosM+acat0wwGTeK1aq7VXX
EIlMQnCEuQotofqLWRGwLqgrqC1J8TGEVJ+LgMhEu3BfaPiyd2/WQG9haqmGz46DR7GCfrQYwzjo
LJxmyyjg4WrbXvhmu/WDt1Q7YwK3jqgWqZtSfyiHrVqn1dUxiMMTw17E9rOjrWFlqZUh4EFUW6sF
jKrnYnYc8IsWtMN8hVzBspmKFU2b++ZKtbZaL9QYU+uHyRaat1RUnF0oqCvqPCvXmzduVCy1+RS1
rw2iYH6FjDbjWI1d1UR0gbqbiQupIPjh80vLJ2GrFn01OnzaGb0GNgz56mP+ZNaKltmq5ZMLfnQH
DaVCJ6uEYCuiwp5aun4sGvCNPxZlZ6RTWGc+4iu/U0vlOLLGMnfVasSOh3mn1muCGX+KYPJycGh0
Qy2dIeJ+7JsypjLBb2qPKgbqtL5a73kjwuDcujAukVj9mBTq96Bn1ddOzPLI4hZRPh9cqPts4sGZ
La8MHyTuteqoxhKrl7qy2iYkRCc1zNUSrR5ExTXMqFY2cUyt4VxM9Q4dpjZJKnD8lOD4mxyygiP8
fhAnT2p8pJIBK+jq3PzT1hFzZWwoI+QqoCBu1I6QOEmTqLWkg/XRi8+yXhCOnflITCG8q8VBTS9y
rx/dqn7W2cR8TLmWpUteAjQNCvQFVGRU40zNZbVy0kDejJfqfPnnhwBa8bdPQc0FDhmZV/u3TLjZ
j3DBXXugGnJT+19uNTE+l8hGeHShrjosllu1x2QdVU+pqZnk3SbCilqN+YhazPgYC3D9VfMuMmLd
5YNseFQY9wRrK2FJrdOcHbiMOUnAODfV8Q6YNjVn5uipbOMNKPctS6f6+ODe1HZhKJj0tI36TwUC
ta3hQiZwQW9id8kAYmFU67l6RwV+4qaKFHiffyyfzHgE1z4ivQqfH6GFmJBnzzBvRv2L+gbKJ5w+
lZWXsVR7G9nqmzJk2roXtcX6eGo+pvZILNJsW/iJVZt9r1irXYyKoirkq6Xho6V+jDm1+poemkhg
mZjCat223Htg8ipmqXVAbeVV7O+KYqUWShUeVVxT4ZCU1KLLvgojJsLemF9qN0zsS2hztQ3teD41
U7WUPR7/Bd46rYoFlcwFIMs1e2X1zUwbtd6G+lEFLiaQikae/XE/htrbAqPzzurkYF1UaFcBHbF6
dbus4ciOLAqL8ufHjhjqy1rXLwRb9YwOrc93asmTWmBUXw5+tlNPpRYELk88UN2vQgB/8s/D9u8G
rY4eF2PWRF4sUGnfn6ZeNuS4POA3pPaPLJn8TwVuFQi5qops/3y5vztAI73jUjAAV6dzkv71erhl
RkAff1xPjbOI/AsjnqGmuoDdutoadYBPUK1dNe3emnaVICTR9H71wP6AlVqdYGhlenJiVftO2/3z
Tf5dm3g6RFASmJRwVPL15zaJQ4mpc4i9NfNUbT/x4FVruloY6X7a5eNy/1Gm+/8AXvu/JcP/H4K4
Uar5qV/+lwLUSwYX6lcJqI+/+JEHh7Vr6iRwGEsMIuA1RNsfaXCTDDmJZ+p90Hb/Eof6bwUo818W
WqxkyBFlsuC4/5QFt//1oVzMoERmka3Af5QF/7VY4qFwpyP7Cjg4IAPDOUmVcH6aVdDgwqDAM5hK
bbUNNfMd18Mz9itrYZnvPzXK3yyeBjLVv66fnuko3XOlbYk8JMl9Xem+/XQ50vFNTg0Te58yaR/z
RFubnek/euCjHrGhbnclCgRkG6ZIrtp89ra+o12D2SaX5uFaNqrNjCht8Sisr06ONozmBeXOx//i
HKqX3ArBA1nybqhDGClwg05WjlFXMugPZe0Xm7LuzZ0sjeKqp/uw79KNTiUeY3PTPk7/8xL4rBqu
N+ysWsfUqwST4usp/uDevEorw9+HyFMDck6DVeuEb12qfRaxm54N0X33Zvzd50FkWzYS0W6KEmNp
DfqLjQ30bkDxYwkcuD7JzLMo5WbxPkX2Y2O7OSzc3niOhUVmN6gD0hMDkk/ePK56zeh2KInkEAMa
45K1oc7SsO2RjSA12bd3upG2jxAI8S6r5iP8FX0hshQlErvKHnXbRn4mMQ8j3bNqI69Yl/NgnluX
JTdAIGhlAmLbz34+qSTPtEdraNh3nPG0+tHCbTnM2wcbhi/caxenzhl8gCNqtHfY44bZ0Zt1c4sd
2pPL5uhYGjLYCafEArJP8M9ke5Hb1V0hpnxrDOZziS/fU8FudKU9kRLUXlogOE9ybWhddTCKl96r
CKDjII8uIgx3qdN6OzbXcpjcTW+MzlM5s7R7gLy2mq4/G9j53elrgGHR0Rg9/djqWFAi/g8JL4vk
2iySXV/F87kmpUlyyhx2eKy0z2l17Gq3fwIcdaglmeF0EM3CbXR5bdvyM4oh/SGTPlo84IZhRbi7
oR+GSztk9WVIe/hg9j6GKrqX+CItKX86d7qnv1ZOZuPPq8NUlY5339SA3PW53k2jayHVM/fPdROT
4bazrVkehqApHtoo8B7ALXkPdZZJsDhDvBkEQP7ItfRDUOF3mwn7DibdcP54ATm2l0k5UWj5718l
PQwNjAPZTmDLCiS9nF7qNCLDzfr4yhXwCbSqHS527/DssGCd2ns/Ejsf+Z7CyYyVlgL3hFX+1CbV
u5358SrIMxTPjSp4cDoj3eW9ZOplabeSrEX3Eobrpp/9m+NpJ6eup9ew0b6lTZLv0py0mod7BGSv
ojqSCMByNBAJsHvbOfZ5dkrnMNj57egeOokRe4aLD0yjoy0tfUPu/yX2wyctj4ZrkoLttptuZU96
h7BXRb7axCF0w/xAUbVyjLsP1QyQBdNj0k7TY4HjEVrZxqKBlXCCsdWUiKOTbxz0Pe6D2VqLNBIZ
fj/u+z484xQz7uGRgqHxsKmflfuTld45Y/4EtHZk/+p+Rl+AbEWEz6pvTgtjTgb8rsCXT1m/0+3s
u+jkzs6NdFHIrDtHgZ5BQtQvRdvoq2hcxSP1KWgMPjvOBTYy3RJnOQyXYW2LuP3SaEWCatXwRCEU
qxgz0ra9P2+qjJyYm4yfAQYz6/uGGlTjzGeraZ8LD54jhX6HQpc2Ps0NZF/AG68gjHAO0ODVRN0+
Maz2p5eP36XCaVZR3EVbqC/6XYn3Bpu7orqMAfxoC4PdLJH5sYS1c6xk8o3nfYQmmh36XnmcNsMG
x8l51WQV1oSwfTc1fpGPQJcOorSSuzEznlIY7s9dXGyJPO3WytqeTKtlnRGFOqLmAFkeoBqg5WxZ
VnjZe5nRHkFdtUd7rrxDDZt+4P/LQqMepF4s5KLauR3Xc4gVodm75ktB0Bul/anv43Q3Bs5rhNXx
IePTa7xLvbfSB/zX5CHVvwHDMs2vm7t6aC6+Pab3njRcyFthtIlFPl0cVCYWddOv47APDpzrmifD
Th9aTMfvZ82LsBSXx2HCZjxtxzfYLs627E0ExhpgRF5TSgpsiOrmRXeVfjWs0ygFEmw1/aHz4GMB
wQMK20J5jVMzfgGyfGfFeBBlUc3CN9sbJJeqHQpsnwDIy91g48k59KXgbNMvu84jQdiP8wnk6WNo
uDHO5SX5gsR5nmI57DWs5M6B52DCNpPYQITGPMcuv5unIdumlrMpyCf0s/Oe605/deRQKIn0ZAmU
cLgW3VjtzAnLTnj31TrIcEZHMukNaC8MvEh0O9j8+hapGvliOtVz3k+UGos5XhRDhdW0I4b1XAZ7
GYbjsTG7YB3aafEswDSz87Xt9xEYuhOO4/dkbLZNClcVV+N3MYw31jXnOccmeYsHjLErjDJ50iOI
elUPnTjM/aufwh6tapzNp2mmegjh7T6dbVbT0rP3dduCV25xrLIL83PhJRmcKCpVI3PuHgRT+qkZ
KypxOP/ZJTTJ0I/LO61DcKHLp+ptAHcvC+PWd9a0MsLmGJu8VTmVfCnGUtskQ6KSj/wTIKy/HSh7
o0Pmr6WWZ48fL4NVZetBR1SLXOjSzcAik4aQQOnVyww+HG9nQ6wSK0KwvyseJ/NkOuPSrC2yrLao
VohK1SeX8FYYMrsZZo61Ywo7zTWmd89JvZPh7hxzsk+AI53Tx09JP+YnM7nTCTAZR6EDR2r7vrHq
cJFVZn03uLCk8qI19pjpOeC2XblqjFY7B44B56p0nqyCRCE08XVi6/HTPEjjlKblua28+xEZyQvC
ntkd8MlPHp6MXxGK3WNc5l5JdaB0rL0Oo2auwxZ7cjstu2WaZPouGpMWO3B/OXGqvxvtLl+HWQ8P
dCwdpLbdfl97LXofRM5kLPp9VQGwQD8833pOLVY4qNfoGRX7GRzJKmoRZphobcQe8aztUBTJSJcU
7R1ka0QgnbSFdOTGkMXjecs3AZHvW+NJ76cWorOhHyzRdFgs295aaKgjhn5urhqNMvTUZs636s5C
p0oXUfEgY308f7x4aXbtLZN5akDch2IRnHpp+sgSivaUjYckZHkURi0QteibT3kRctgqrM95Mdwq
r3xNSguTJhbRDQOyOmhhkp4D9ZLIUqxtGwsPbBzcjUwllWyvyR+BmWO5BYb641+42KDrN4bHcQbj
imGgdzOT8QxafzmVA4okpSUoRxXNfRpkwd5pjGrVt2Kf14F8siEmkysqzS+5Xq7BbBjfpU1qxPag
4MFc2VaNh3txVDTPmlFG6yqIy4fYz4ItiFx/H/hwc2XnJqtqiPLHxjRHqB2z9aWth/s0TX22bU2y
hISCHF5Uvlmin7d63w/LZq5sZJl16+TlfYV8vXGvDzMaMoMVX7sgmfCopBAopmy4GPA0QOT1KP54
1oNtlRo7t6LDGdjVj5aOZ4nW1tO9GxevsnVPqC70l7LgD9OphZM1at1KYMJoMEaf3dby9nMdEk3c
GE9g8SUpo/whh4W2HXNGmUULP6iGfcDGr176Vp2xOZTjUYsRgpjFRPoyAxbu+dWdPXtHeGrtCrbC
sB7UOjWk+gk6gn83okGILTcvkwVXeQK+jVVltkM8cq/FwfBgoBn9KKJs3U2NKn452dWeGKR9Meyj
yoANMgPIKAyEHHCVE6ea9Qqb07I/AQpXFkEmOFcvuikM1dKMRfqQNc69jwfaaqqA5jmWs/ZLWe/p
zOSukNvKUBt6X7jrKbIEWovdl963JiQdyzMOXcGT2V1KtEv2orWxyRDZQaJM+52PbAJSNF9QlAlJ
BpvURPpY38TQBQ+x01s48hbtSkcfienR9vsgMaZ9GBXVXY7QJcqWwbhsHSfCAr0pPtVma2EdE4pN
mhfJCf7cd7s3ygcOREgPsDz5WVQ+1G5TPpTqpXDGB/ROpv2/fxUHuSDmjqvIEfa+DBPojUIUd6XG
QckULttTXmoTa2XNAmWBgcxwKHRCTgWt8BUWtb7M069RLItLXOB8TTnpVfm0LIH4dnsJRxrqzkmk
2InHuJOLroqQUzHrzVTVLosM+4NOxM6lKKLNZFKTKRHiesJIUlIFaYZvr0k7fxFxlz+WDSbAhZVC
as8S8QolCSd4VAmORa5R66wL5AhsTE1jvc0uEV22SeomxD4zx51wbNqrQHtWVlb+ucKUcjFanbkr
xa6sk+kBAvP4wFoTkO8M0t1Q4XWHfA3seDUB4rHtL6J+ZkOLqLEICIgtkKBM1tXSsuthK9saOV3z
2U2kvx31wT3VQ4yQqo544iJrmnTt9tJi/8tWQEfXeAKOj68omhQJUrt3pe3KZT+FAThm+aX3pmfI
JO4qJJCRSd+7wOa+FXm8RWZu+GKjSE+ZuJ7XGaNjUzroiPthp13gThurGovlR3w26zU+yvIhQn1L
38FfSDZ9aCYPnok9SzVhiOWjroo+hJDwMKGlaWxDED0x4i3qDFA4pkfmlP1QkM200xpj6TCdd1Zi
v9ZDZi6SiZns9EZywPlFwyc+3mNPmR6kaRyo/T7lqFhv9RnmvTvU1t4z1Xqh22d9aKsLaQF7qyn1
hdS3lybUga02NwOU8Gmdt9iaJlJmj6TvWCJwr8Dq1/HOMnH2svP9Q+qaMXvT8DPCIMXbDJ6G4PaV
xYrv9OV+juzxzpTlxoxmg31VmS+zKqm3sQ/qCxShtdajBOFCi61OnchtNIr8XiB9vfcit3mxfXfH
6TZ9HKSwVnWdT2sg/IDjunh6aWArqHrsfGd4Rb62uwR+gt0Mu2o0V+78NrhiXpa6c209+6kULn4L
A2EnzuUhneG8673wUZ7ADxr5CUp0kfYKchBpGl1fQsM1OfhZ8bLTDCqa30dLfPIhqC/HjJOkshJP
JXwg9Iu/IiP5yBHGziJBMKjQ4zgWbevv7VOXdcUiadEAHwJEnPoiCVcDBpx4+MiNI4xTgk3uwh4x
ZK5N+xOaanuLFNDWjjnYCNdUEotNuSOV8lKHI6a39gM4oXnh5gACgV9pNUwA/Jch+PKD2ykTBqzZ
y7oVW70zHkOfGvmsHHyzAoBKBnfBNR5CYtWiMp5ncBD4TR6V3QEswZ59Wjx9lvcofD1XTX4qPAex
jeAhyKZvJuahmyCPaiKihrZY599NEoFw0UTeUthviQ3jvNHteDkqMkOa63v4w+E6NLP70a1zJLth
eU4JxUCroNgKLK/NEcLpUdgURQ0da16mwxit0sGdF1aXstDDV0s0zDjFl9aBmxnMHhefmtXkFimH
GP21nnMc5MFIIJ62bKyR3IhXm1BJ7rs8Dw6mNB/csRpX8wz2MJqgeMU1BQVsiMBlQk3FQx0VH3Z3
y4KVZlGT80Cfgr6A1FW3tUAxzkxzWtmt9h8vdpDU0KpEcOcoP1JnhHKIrbBWm8UabtJxbIMX8CCE
4N57g313ISv9WZN0Zt3Hm8IOjpkSm0Ejfl/U0bTunPCcjKA7e4gFmYYOAk5qWajLfcj5dmGbTb+B
crQBk15hbJtqy2ot7e6r6JI37B/7BWIzL2kyPPij9xxk8mmA2rGwg+Zp1HQUAlYce95cZyKjiI02
+3sC/uzcjSMetXaKQXTRWHdppKc7q8Mxahh3wNBxCHRgB3qZ/+qRTllE+fcOLST21g4ZiKd8aDak
yO6gGF6GprnNif9QpukjTNungM3dUXT2kWIT4UE7ZB00F787Vg2G5XWoPTmy346t9+bUw1dzNq94
LYNJib+NXfStZMQsZDrcmwZihYEZ7ySG8wMHlKXvoB+aWnmDXCwCXAb68kJUz25FxIp9OEtmqKcH
vWrHjV5bL3HvzkjRebCudDrQzf1kadoolGsR3MycMqQ+pofIMh9y1FKAfWogt0Sx0Ap0n3xX9kim
VE/Z9MUrDUGZTYL7TFjq+ylu0EimaQtrfoIys3bxPF+KMaSk24oZ3ieK4XbzJfX1cNkK73ulxaeg
yfeeHzyTo9ARz5CUSvQUSZtaTAvWIrApJWco6y0wchz+4AfNk+z3soy+DyN+uWURd0u2+nOK6F/b
NAaICzI0Iv+cxzaRJY4/+Xr+6KW9sZAwl3ArwMg5Ch77OHjLwkBu2tYTS5Tet9OUfQdUArBhBriZ
Jv7rPLtPcyJPsValq3Kyb4PcNH3crySaraS0jLe6TCr0/e1nmMPmEa9sFFIjymyNN+GK6zQU25Dt
myjr5RYQV8sWZ3hpaLoT1Nd2Zj95ZpishgQsi5k0/pocS7tEdSVZm7n9ubfNV7ssyhXy3XQUJttQ
PcNF44JdE3W7y2tTnogI1RzkG0tQRc1QEWxkssPMfVdJHJQ8YZGhF/ISGu2pwc9ogXRjvnTcF2eY
4UK7zrf/4ui8lhw1ojD8RFRBExpuJUBpJE2enbmhZsOQc2p4en/4Zstee3dtCbrP+WNuNv8687HI
eQGV8siYpf5M/G2kRIYw0DIuF/s4LuWDWaLUFmM7Puk9hjB7cQjMxgazM7CY5+r/wHLycnMLMC5N
R9QzxkEHDcTypg2H0uznUFPyVJVoonpC1Y4OdiQK0DhrkpG+Qqq/QZHre+tGPhG90UnorbiUE42c
ApfvPl50au2nVyy94rxCT+wIItEOeXZg0mUDwtTpTde6l+sL3kK6HmZvRxRwQ0oUkRIG4oZKGxOu
9I1u1o1+V0MaguySx+7MDKSyQpDdW7tmIFQGGhggQXVfo3kFkWKJs8nDx6fu7MkIPdDJLHxvsnFP
z1PizwBtfq1csLxIj/1UL1ibBoqwp2Ql3YIgp7x8n+IWo2/nPmkJ2oxpXKhYS+Y+XAhfOWp2ubPj
6Y9eIJJ3l9Z+7NIPEx7nxEt0TL2ZPEjTw32cJn7R15Gv7MiB7+jo0bDmzwjNLQGEIzIQu1FhjSxg
P7AWmKNt7qkhnu6dPg3+RJ4NsuxaHjRvDbdMtYB4+jIY4vymL4R+ubLf4zy8T11YZsU57Wemhikc
J0ItDLP7GcT0mg/aLcaEv2fK/0ec/T83J/yMy2VLLUtfxoQwuw4Zuy5hc+N+c0tGCWalgaBNew4l
Sel+R+bxwerJQF7pmCEa56GdnxdP/+cN1g+JD0+NWn4w/yfEP0tIfXN46GRjPNhaBV60LhEaWG2l
VKFzfG8RF6craway8anX0lNrF+Nu1mR0K7cIPFdXBreJ9a2KpAolwyqBz2qn1gobN0qZqgJQVo5m
hLA9BR54tXc7NG5kyrjE2pCJg11bkCNUHkajeQBnJ2AT4mNvxLEMYmzV1ACYaK68g7WiMJ9yswxW
gScSSrviKSNOpSmqwMqsb2KNyF2ok++IeXhXpP3R6kfvPHglMd+AwwgFmKpawNxhq92Mp/lpkj2u
VVTsJLLYR2cAyh5Z95p9lgtOc5URh51gno0M+cqj6Bh89XVcSl9fcUKYuS02TdqRhzo6Gslwr6Kc
wHQ51tmjOTesIFa2CRi2n4zLWNw2cXkHQrJ6jB+iKsK5Er3fr6W6rKPZH0SkeffW0jCz58mFVR4+
JxJktMiepH5nF7ldSWS0JxHymFwCYv6Y4tl4bE3qSN38oLe29dGUGQ0VAtgyNsbuQ2ORua9rdKRK
ZOTln42zRR7MlXqFkxrj+soMG19E0ta7rO/uqKUaZCL9b5iayBfVEOo2hmc3Sn5nRfTkqGzZZXr6
jp34ssTz2cW+/zmX5p+6KOXJ27504C/8JcILq/wl8ZbktPQKwKNvkif8OHTJG+921soHcvEJA55/
DP0jp9O1A5j1nZgNG2O+Pynnu8yXw0ps3mkYoiKoE330O203jK0gqU1bkRhOz6ndeP6K8ZqeGjuG
bwHhBIXSD/r2Z/WLR5Ba8pCb0XCuu2E4WwRl2qnjs7gBgRXCDWh5Z36X5SlmarmUXXlJWhSrEQWl
hM+IelcNZPTERCqMApe4m4o7JtVrQiXnvxZVOgPVchyMIj+aYLwkiqT6pZATl42pCiLO5/6V0GVz
P1ePshzma5p55YXYkaO9WPNBq0hmGli99s4o54CR+DpEiUTTmVQPawaooll0ylqWes8SlrYiauqL
VVIin5AnEDJe2ttmxMKaR4QoZjguyuS6kv8Izea1wVhvd6JZBY6UBPt6o08vpbz3oNx3q2S5zBVf
Sd/R3mi8jc06gYHPnKMRVRFTYkLrGPKlh/74lgYwdUZo01lfWKJFQTB/6X2LydIOs8zaXTK0xqEz
5V+rX4dwsvgq7crW7wYNocIu+xfpLf2Lie+YgVwZp///tjYw4BN5+ymZmppB2ttoz/ym3Cd2uFAu
2ncKmUmQtPUrBwxSEZCtrIprQhFJ44ib60ANRcbBnMyrS3rh2dBJVAFG6nzWP1sfya4gRXjn9kgD
e5dbVBN6cbJJuWhqIyDEoHqpxbJeZwk9BnQMQdHdSnSIQ93OJ6fzCKZNmtzva1M8/FkTQk9aMjgG
F+QVX+cQ4FpI3qvJOggE5Q80GFM40pRnh+9xt3lsrzZALdkhW3VQRj2w2VRPZuXs6e5OT3WXkc9i
07GMeGj1rWo55F4rXxJT0fpqGtnZtXQOvwFmklQambNElCRt7tM0vVnWxH49tRYHID56MFf3ohM8
wgfagNJBrhM5Pf8abWd8XjudmWGGMIxzKuWVY18aka73KZ+bm8sUDqn3VDVVccnGme3RS7WDq1Po
2VWK2Arigndc58mjUip5NBBIelMtA9HE6R46LDBMNX3KZMFwU2HmImHlbGiCKoCpD3X5mFSzz+/7
PowN1QmauKdl8TVJDh1iruXNbnPtVOp6sMxcH9lwG2iTJc0Gt8mfrKbLZZy75TXpO1ShDopnSgDX
O7JS2G/9vSfzjmUyifdDM/XHgWZDX52JQyj2C6Lmub+TvQUoupI4XpmNFhIcc1nn1sOoh+PDTLis
msZ+8eKEriSnJWi3jo56jqRycr8EpDhlXeceDqXkj9rrOlhXE2u4rYxuDVMVvbbW0lxGQ8wn3mRO
1QUw1krFeaqje5faU9AZ6BlUnJ8Ge+j9CiN7SLEPXUfQkHSxPCj43mccwyc6Q/A5kY6T6noLPF8t
RLlNdyIyRJCs9kLUbJ7devqhQqvSkOON1Ylyr9vqLWFuyN9TrBG6O6PKoxxVrdDW7jz+xHRJI+WY
omNt0twwKK+8mS61iZ1J+EnBxEaTKwxxAc4wr8tw4Wn1F72DXGSD3yviBx5W2ll3SY8ZaOFmA3mT
ez2rl1u94KRi9EFVN5GO01ikukPBpeRjtFoX36ZsAA9anZ3tHj0VsVROv5dInp0FMSnuhlLX3Jsl
vfo+WnpgOoskqtPYDYs2h4mLIQFBrFe5dzIZ0EKarMtl/u01PKItqo9g7MWNGl9QVJtlqNu+Y+Eu
+Hgy71JWY7QzCEpjJq6GINnN0J23uKu9YC0sni1nMs/pQKjoQkVFmKfOBzcfur2eS8ntlkOk2Ayn
XPtrZ0m3zyfPRsqeX+TivMmm8U05iXvFIe64XnxIFmvYt0Id2xmdgtyQxImsxPsA1A0TtU/XeAoH
YbOxWeNOr/OPtbjXAN/+7EAs5Jl27olI9MvEO01cNz8xuWzlDLc4WfvM0JdwEp3vKct8JGwiLPNA
pw6HZaEpkZKgliAoVHupnYk5THP2c8uI1dmG3ArG89CoSrljjmyQGsaPc8mzE6mmeF0Ko3/awhpT
GYGdQCXt1nRxb86mpcwaFPeJDoysIRX5WwM0rVsd/AJx94CoofZde3Gv2WjiHMfGE5DMYwRZAp2/
NoJG+kE7cShi2Yh/JUJnZ+DS8nPhkD1pLBiNOkg6p7W/DXcIjFlYBLsqxlh76YM6JemlNCgYIu/n
7HktXzr7YSHSvwTGo9yJkhPiCMI62/WUQxkvyrYeLekw94lq208dI/z/h7rElEqOxnRZUgyGCxHo
u2ScRAjDdzUrywhlm/xzeHUAfpLqSF4MgtTSZRJVn8S8XoRLm1wNPhponrE8ZvVMTBNT66zG6zxW
gaACiVw6Hj2331CydCXHKRp/yykfQs1R6X7sO4exE7FRnNTTvu2Tcqf07JCS3v5kzwWdAQy7R1KT
yS4jjNpBXvWoldpXG5vD2WyQPziVOvd/EiUkzXpMwUmJesWMUvdYk2tYLYQoRL2JubecjPP/P1Rx
VNFRMH610oOuYsHdQYyP52yDHcAyTi2/cLU2DSk7R7B4g3zkCvl/3M1PqVeMGuvFJHxrhPPp1IDs
vNDmA0yKdo8ka7Y7SnsPL4pkBbnNSOS8aqzH2qx+KFd6tcrS/kWxzjLb3ZMzOOzEdaSDCRoYd0Qx
BnRiGTvgqvyBxYoZzFlJ+eYzMOt5gktRn83QBGZfV6GpjY9ZjF2LjNogdXTfXlewEZK69kmclw+2
rZzwzwE05yeV+YUYxeWyZYKPALav3pAT819R9NPxVL4YX6mtoQut9bclGpd3s6KDsHHnZ7EOX3on
iwevRWE6SiekjcUjnlHY1BXGBc6/5iub8TI7jvlIwoL5CGnT7W1jyv1FUCWuMXIF3bI6t7wHCysL
fMjjRBPZSg1UWwJI618dAJJflYTJTFnBAbutAxVh/kizJO4cqF1r+xa1KaEBr9SfSPUffDNe32K+
AUwkjvHg1KTp5ISVUU3jYZNvNcNnSnCxLiHhrg3aYnt3KhG2GS/2BI068ab7s5LzBWJUXf7/qxH+
NCw97TdpQs6ZyM60XnskHdMIIcXBGhWWt+8HQvtHJuWSwUgs2m/b7EJS75MNZfMHqv1Cdp/03V2i
JpiII8MKF5sMKLb97A3lQ152yVlz13+mdEQ4SyJ4ShE/6C2ssaWlb2NHvZOeGZvhOHAdUNJI2OYf
y3H3o9Y/m3zSCAm9e8I7dciGD0+NAnfswooSb1mQBgjriHaA1Q2z9pinYavP2V3jAkjLRbsN+kL5
34UuOvPXYm9Z5xABS9aYB4hl57WKya6eUJk4rBzU5aFeyCRG7UppVmh1FXKLLtvLCeANHJ6DP8fY
P4VxgfR4tJFDzIZ+qOutrrlQHW0WSt9RonTUJU8J9r3CR471IMWoLpZeMz5khF62Lsp2OHBYyzEs
NpOa3mt16I71ycEcQcxmzI5TLSdjSj6X2imPXd7oVy823ifG6LCR2YumzUj9qUrgBSWWTSfW7maJ
j9IQ4qWrdnkZtfsmTb5rM+cv2rI/qln+oxnCZGxzAKrcMJezdqzq+X1xhuKMqBpfd1m3p64sTJxD
/Sm7F9k6P9mTTkP1VpCSpNUpLS40IXCPWY3EvRdhMesY3Treuh1BPn8cND4808xifJi2b+tDzdNn
6rT8Wdfpj8diDRl1RrJUBWYDMDO4/O+OZMH6tArw4agK3saUMaVMXnNAh8sBkDVnWtnONuaCqT7T
gpEfV7paGuGVrAwOEq6znY/qgEc8H9rqBjC74zy8ZykZ3apZsqPAy58u1VNFReJet4hZdrOEThQ6
7fZIZmvg38narXU13tI2f4yXIg6lTgpV6/HViaY4EP62KRzpEQXACOGmv7muzsQwmnu6SrudM/Lr
lyk7qDL5sRvuJpuBP6ES5WZa8p+cSXvV3xyOebr7uGSrZGsQgF/f2QZyyKw+LhllwPjOIxK5QuX0
8wOZzcGaquGIBZ+6MvfB6torXpednOOza/Ii9w3epK679FbvK7oMLiv9Iw+c0GwjVT58Lpahv/IR
HaqVI40Ux/VhUuWDVSH7cozyu3YG9wL8PQcQvRehc0Z3+hxDqs0/qo+mE0lcHTVTVNJMnbrqSV8D
vFmAAtFooB1gwi/g1YMqtnIQSFM7FrMKULx5IWUO2VQUwYhmeq/lGSJde/KrMaEAMk6em7W2wxbz
VTVY2UML7ydoZ9x3htVwYUx8K0aOLc1NgjYiESoqyctz4O2LaTIfxuRthEydYkjHTMHPOInCDVvI
Z5dsR39053eyghlTW7N/bmjJCWwTIsr1CE8bis90pTpMuG7QLFX+MQ58ssSeBXURP+riI09M95Rq
HRM/4rnSm5/LAbUhCVuxv5i02qlEngjvNQ9FXQ18bRsOPfR316g7osq1JkCBOH0oQ31Tw1EDqZHC
5vIFabxP1KTwB6Kd61TRwi2pQ9laALQ2F5mqXZIO9cdI6upsEhCKV5e0y4FA+zHL3h0ddwps9XRo
rHjn2XHtZxEczORN73E0/bIZZH2W3x6ANUfonOfavhq9cFpulPCwSkctKhVtvcPbAdHJn7kfRvxP
M60ejsJy1zrlzZ2cdzL4PrR5lk8bidZwPfhR4wW2Zdaocvtdma7uBTHXR2a+xW3sHbO8ZatVCLcy
51CUVnzLS7lhcqT8xm0wNxacmD2zt1odCkcPfWKhmSQgj2kwt1ZHSBnDdawtITMWAfdavOyg8TOA
VHRW///Ai2pfk9r9Z6qhDAt77s6dPOE567v8NpBlUsvMvjESGeh8rHfZ10NQFfaN8p74EMXtHcGY
eUZNQp+CgGyD/j/X2fAWOVl2a4buPGbNrUnco6tPInCq5FpkyGLYCclI51DrP73KCZq+TQgvROfj
LUPg5M1w8DKv3jPDcnJwCWEam6ncSDX7J21L99SbyruJuv87ut2j3QoqnypY3DjLOe4ypGG90FNU
vSPll5ViO3+yF0Wna7tgwLUYEchzvKs+C50Ijjk36hX/fZHsZwGWnGQrE2xcXik4+pgiaCRqTwDT
kvSCvtDdp4wdff3keNopl13PwSS+VlodArnMV1K+WYdakjCkm05XCbmV0sRB2CScaMvQpnEyhFMc
v9gxdRFdtmoIquZDRx0zIJuIzqm7RVD8Mgph3V2yUuusvkUwx3E2/lV4v0fejY4Q+d3S1Qw2evR7
NfhWUKV+LVyy5A5G/+y+O9aUAd/ZNkLLy8sg89pq2zgOskofdbO3r9gW4Z/lJgPJNI6wkdF36clq
oTWMFb8/yn719UHzjlreQJFUPKuSO53QU+x9RkJ7WCnMS/JC9+qHSjMqG0m8ORVRmRx5G9IgVYwd
Wekuj/0iz2OPwSyRZR/AKNFHs6Qae27bb+mEoM5yqPn96hdlx4LBBZq90Z/AhdNDPxDayA6BXma1
CGpPjpUJ/E8hzOxjg8iOTS6oSmIfg4mjIIB44h3dx4k/VbUAqqeiQNrxeTKpfp4G4IKYc6Vziuyh
yri0ityNOA/pEugWBwwTNbUXY6mIdIg3q63PMHDPq6s/iZFMm3hVUHFDwnGOoCCgUGWXglO+oVm5
2xk6fwqkdMpsyk/BQLmfDAxSnR3mwqDxyQ4YIxpfL0Ez7cTBdaEtJShBf8n1SSeOrrwoel1PIiOa
P4m0Zwul+Jn1vA9mm9j20UzviQUx4yqtD7okKg6iQQajb/QiFdofhjFsHXSQAcP2XzeUJ9fjHxVW
cnBVGfmDMFdOKjI5VrKCOkOHg42mCJVP/beEid/Tb8owRk+R3rKApLk27yni1B9c9Fz71RgNPn66
W+eWPbCjtP1WWgs0f8+57WaE/oMgVcq49wIay3NauFd9w2u9yQiLGsMGqEtCdH6PMAvebOAcTZJf
dFs9Oq7xMmmoSEX0pTtOvlWTGv7cJuZrQ74nk9EcrtuOT56bFiIR+qPpCW0ZM/yv6JqdMB/46JrH
lKkcfVpmXPOU/Rm1ie6p7hwXtfki10o/mjyHnLSjvxbxgFy7B0Bf1l8OkehMmDuZ0XRbVMxPPbjL
Hkmrz4grfW7pg3TXj6qz8P7SobJfm0ehLhOCeXDKQQWZEJ8Owct0l3RloFVz49v0uOxhob4HZ5j4
FKo/GlOyHiXjgYJhZ5cLASTCWCx5m3wsLI9pgvbNy/tfamHIiYe4eyOlFHaFhG3uGRpTKesLEkWb
uG5U9Uvmwb9QJusLEln9YZXxo0yJNDZsitV7KzB4tfelLJtAATMqw20wgGdPaVQRYF9VXzlk3m6h
wGqHiDk7xqJ66+TcX1cPogAzwRnRPILI4bRqTRQIPXt23N9U/hi+lcKIFl/0jCCsprea4FHAgBrg
gK2da2eQ6pTN8p1HwgXyT6JDSwou3RPkDWvegk6wJuJApeJnFUQSTRGgimC+DevWMWj4RYZoxE2o
IwIPF+X+qooOurk40LUGCAu0Tos0Pu25gazPb+zRj5vt33nBc2CG/ZikIQVxqa/ZRBxm1q/VUXxF
CMx3ynpVA10AzmI/CE4SDBow/Ctdi22GwFvp9C/i7NjRElPsuR3SoxOvj5ns0QrqDD4davW+YKBG
LH4Yp/LdiOUb42hMMRfTeb5YP3EFRl6IaXPD+Ku50EVI2AlN1eJ7hQgPV2+F1Wnyw5QU10VUdC2s
jR1if6vI+ureQKi13Tg17V65uXmUbvaivNz2U5pUQkajZFcXNCsRcX2hg/zJtvvqPmrz47rWX3WT
gzEXwDGlOs8DdSVrQaQw3eNoHwFQD8PF6O2XBOfSGbOPOET1lqZLy7zvJYMNvg+FV9tZHhgDE/WS
xQ8UgYSTg3kHnIjaq8x7ogbxbHg9cuMRqrzgQOeORsu5ZqiHmb3OPeAkIUrzifpg9yiSWbtgC8z2
tm32PgIm+wJE4lwKMf8i+9P2qVYPsnW1z3Zt/14H0hhk5b6taFdeG5fLKV5jZvKRbl+p4+eyPiLV
7QD+7dtKiUE/Gt59tP9VI8vPYgepHYNRygXH92Te3d2sOy9ZSlOivlJ92HbGqwGMGk40kM8VlKfb
mU9Kc9UeDVG991INc7ZJ3S+v2JM1KOOhwTZtT3Pm992CYMdJ60c7CStdAuwnxGagb9mTCK8fDIpn
55YBh9y10rQ8amYIR4nKQtw6WrelAGsiych8aH/ZBkKBtJAEpnvmnznXReiMWz7cWCWhpWm/O3rd
/K4GI8hFtAaDQ6CFB+5RQcJqorEOuj0j91reDXfmNAYi2btGd8RZNj41W0UPAt3QjiNg6Wjr/CDV
PCCYuOYTwiTUuc5Dzya/x5+Pza1KX82J1JPCit8onQNJc+O/5XDqsz9ChwFxs+q7Ig19GWe2u4Wp
x4rcX3lifxoGmR94qEiaHd+VloPuLawouVXsPY8ej4EqmH0jYTPmGipioCUx4fUrkX08DF0cZKT2
+knLcTm2UqHNhhlxkke6WKG1jey3sPgXo3JiCE60WzTOv9WiCm4XGehD/MdJSdg2ELzu1sFLyPDN
sMLfpJLugS3qWsbMh+is6yYGr/Ai+1xsEglipB2dMDfR1kT8eo9wS/OOGXzaC3Mg+s1mBOvIha68
4ehK8e2RFitN3DvMRqVmvs4L+e0TINiuLFcGJSJV9RUXSxV5PN7uZbSqZ1SEH61eJDvTITAhStTg
fy+K5NVU914R+6Pz7qhJYsMJqB9vqN/cThUbSZTWmO2hHpFgk2nUllEwJcMcFt3jBPO5iQEfUU9u
bWrY2MfhR1dFQAijW9YuwTAsJMgO5p9oeheUigTzeiH36EtLkOqOVnomSxosBIMpBJH8MbLoODX1
hwNmYfNe7lZ0xfgD9craL1hS4Mudfzmlh+PK5UVIpJktZwgvEk22jvOcnHwthuaFRTxUrQwYdB4a
nvkQ69u7pIRKUeVJr4K/8OGibjGP3aTwPMxobfraO8cmGQXr1lmmmmBFuBBkKZ8qQTiTs43N1W+c
CY+Nnb05Wfe3T5rWVwId35wGW8csPTqWSg/wbeLY9fVpsaATmqdcTn/F6IwUtng7EX8hjb23y4KC
q8XKP5VDiwIX+Q21te8Jp4BJD1ToGv2HnEA4aHYLHDdFFZAh+pqxKeK1oQtGmBGyTFDdpXUJZmIc
CVYlX+y+rvcM3ZKSITRD88qyOBpnrfxNceHA26b9ZrsFKB8ICyhRwyM8AOTaGBTTnfbSe85hbv2t
Xku62sv2jazJKi+rOb0MP2PZDSGLOvDFgiaXpD7WanEpMsZHu0+NAwHfFwWxttdThq5q5nuKqiep
r+CKMyaifIV4ixQafrpzrrX9DCWpgs8toD2k8esyxIW3I7kRgH2ryrbrY7kc4qSLQjwHt9ltBLRh
SvwiqIqdi6DD+8NVhqnDmyY0vpMfG0uxM1f2F9ioH9PpT8O4ZUao5gFAGyWKhDqBO7x6lCiNrX2d
5vi9Xhn4PUAMSmdKe3XDIrYCaSV9SJ1r8mTAGbQKNty0bi5MTmwPh6HXTlXPhWxmiQrafgKBy5Mf
Fj8QETQ0O9ccJHxb9q1X5cs4GNYbfAolVidT0+xXfJOPOcxEWHhtx22T3hJzaD6X7EIMBkK9TokV
xRwxjQNVm26LtCyBNDZtOtc9z/5ryo7ZTJGAAXpn8VMpLDRibp9OJGJzjPSlriXlGbQBk0zchayY
vxsTRIpaeHPXihcMo2HZ4R4eOaqtxrX8JFkx22WWwYOaLMeOXHAyUubsYtXTeMim5IoGsDoiYg5L
Rw0PqcT4RJBItLpHB2I2TLQGZIYHeJlQHLSIxEZ9qvflov6y/s1HLwODzav5tDqMXK3J4lFQhbUv
zfnd1IRJGIqxHFuNV97ljUzH2LzXZfpZjS4BY3pSnHhODJZDuvbqksjkrLyaQ+RCao1bEfLAXrcY
Pr0i7l031QtFTtUR1e0XPtiTrBkAJncMIMWiq9Dpik1jjmFRAvZlDgISNUYQEyD8O5RDLcbO9AB7
+gbK+mmamneu2en1EjFcjGhC9FsEhejbh4HnrQVwxpSYkJJiivc+ioD9NRpMoSZ/JttJz93gmhAA
ln1kFnLTS61r9qGv5r9pGwnkC94pKQfEPfoQ0FDKo9q90qjmT5Y9IgZGWZ/nnvDt0ma2ke4JvNfa
U90Tn6PlSUHJPVRp/Omu9CCuc5M+Yqlkv6pPJFrBAtKlgWyG2H/dieeA7jNvzN0TOkwisOgILSzQ
h9y8mIXQd21PZdSsoYZqY/2EjYz/b43mLaCJl07nBqjw96HGfgbkQdmWD2sYO9obc+guSQBHNUVj
n9C1T8dGI+26RJeq9JpEbfYgaudVOKgYHCBa3o7+4ugx5rzS3OQ/+xX1ybVYV9oFSQ8zNudR5VyL
4kN06ltbCvOLVBAJbCGhgivD8J1Rq/faiFgAUyDW2f46G8BazhZSwva/+Wr6sF1kONN1imCn74IO
zninsvxtoc4OVY28eVBkt0mPz4uJ/F1rrJe6198TbxAHbS7bsz5y9MrNp8VmhEFVfbrFV8sn8auN
bJYf4nZ8GqtQ2jbWm17c89gpw5Q63R3DJTlIuMTuVhekcyv2UkXeYS4punHTtN0VFJHsMfqnQUX9
uD1U0jcJrgSBSA6lbVCdi8KB+mUNpF2fA021mu+OQIWUh9WHNGOoYlo6i4hvTMXDaeDNfEbOgHfH
pd14HN0gs0EZHHvcpQPSJDPG3DeBCLQOxcO5Wo7xxE5geBgMRf/bbKybTsdNmBPFvEvWLuaackhM
c4owc7N3FBzbh7cMR1sX8aHVhmifJ8QBoUJ9LjGGXWicPlorGk0z8Z6GzcrHcCN37H76ifq431Yz
1SFwfrbXNzuxlRrXGspPQ2y+87iC7LREU5odBkrNrmkuXucR8I0i8se+NNobLX+0kchDyqzxJ4Ir
2HWebAI+QgvzA4JioWL7SFqOC+Qfk2zR/uUawo5aSGjZJCWomJwQArQ8EtxK5OtuQ38aVZ1KWcuR
+j0qCbBHdN7CqGyYMpAGP+9FRAWhz39WxTpfOvvX4joATTmvPS1EGQkOwj1EEXjdxqdhWPgwTOef
5Tox40aDygyXOT2ZZtCjgQWxZNRYb3FjC/ZhmB1R9UdjXTy/GY04HNb2x4y7L3Ou8QgZ63eqZwuN
uDw9ngRKF1P8CciinR3N0fzaQrPq4mz3SdKpqJjh7NJkc4s68D+7roKxkdZ1/Co9qz+DN+OBjpuW
h3KSByxlyb632IfTLqpPCvNU4ECJ05DBEs4vOABwPNGj7Aa2ss4Edn94WD/TlNS7OWkvSynp4HBn
mKLl7kGsgP5r+dUb6FvVMxbh0v2cUjd6oIOn0vMl3ICcTjPZTJ9RiUV+DPm5qQ6rIEZ6eEtxQVAy
tVu2uk4rz3EkYPf2myw5JoUHlxo7XlgquR9qfSIRSJ/OStq4cD1j3BFvEAxipYYz6/s9EmhWJnsI
tIY0QGpyb56BoZYYDbRith409nJmsuaZGEuGC6VdOpPl3OuiIEd175uACchJ4MEVhVvTDO+jU7f1
uMbiGLVfuSqsJ6ktz0SP9T4a9AnXjp/k9gttRF/6AOjbO82JUnAmtMY4u7r1pzXWv55FIKXyyKP6
jTLABUU01wOlufsY0eSJMteXxXK38/20LMRAja15KUq0aQoEbc4mLEGAAMfVRKBTe6MZrHbDWANy
iBPKFyqHb1vl49i0Dnh17Z6r4ud/5aelRHUFUf/LEyD3ZltQ2ZrRduB2aBK9cfyWTn0hHAfcA/Xy
vktSWAKrxkDHU2ex42LTZ1vOoutKsEDloVNk7lBXM9cPyF/fSIBzApGyITm6+qt5MxSUZqT7uNDf
VMe7NBm8QTUNw3EMK5yfweIUqmQyWNymO5VilYFTaL8K27LOTLoYqFtuIt20030j5v84Oosd2a0o
in6RJTNMy1zcDBOr4bWZ2V+f5QwiJUqe0l1l33tg77U1lu6tgBNL+I2IcMTzo4xorg00ZdaWItSe
JhDKaOpyiYGnXrFoHYN8EoOumBBrquMv3BvdXVLjlagcvHTJYreC8ogwl5kqGzunQIncQll5kSUt
6OOhPdQshdx+YmrfYfV38KYsZINS26sJalCGTbR+z/j7ILcmme5KtTC/6UZys/6X/ias0zVaLcxG
mafk+WufZ88I85Dn1Flim+zTbTChHKbk1NhFIoFvic1TVJs/VNMIareGBq/seZE63AqdWdwzIc1O
ZvpdMeJzKlSZThtX8gUFPxvaLIzk9idDN3Nj+DEy8KRpN5AMEBW7gNYv6ysPMbVWOqJfmRi/pW0H
uBhWSFmk4FSi7o2gck9LZ81eyahBZ4JGTm5jlRa8rz0R2YYxxl/s/0R7IwDTpodn+EN26yGJUbkt
pvjFFstw2l1PRMzWGjSxeulqDB7N4DYFCsDELCbfWKiczRJXcvXC/EE9x80iOrNQEEJbNjes6InH
4vQFw7ri60Ibu9rWPnO8qIeRBhRo5Icps1JNaBYCSb2hl4quSHu2etnQPVFxEaPlqhsUV9laQG7w
KNnKshNT0nAcHBJfWLvPyHOVCnF+V4SNWS9uUQmbE7FoZwQ8+7maRIh3lJOErRAGsNZ6M+FJo1C5
LESjoAcUMq6WS9FXHBirrg5yGsTaSvRasUUO9jTsdELanYrGxruQ596YN+e5pg/AiJ9hg/bxvTP2
YFPPAAkqQF7UJDyTJ25GFFwWVkuUL8e4w3EQp+W/Zc4w6a5WsJJ7f9m04jNVEdNbSTMfZRZIq9gs
50KKfsZhQ/h4b6LVuIiGgRhTNgM1ig1nIDcVgJBwn6RkCwkZ/WBltDLe/VvAKl9KrUACgm98oTux
p7721zTtyKOxNygaJ3F8kFqQNxbOAluL0842sqhy6gSTdDr1CJ1RDG556W06M+A6ZrLdtmEfERfO
/TTYSTqqLmU8JEB1AQ1E0PuJJoGReEOH/qrPm3RC6VoSA8sAjbU2OyZYlRXq/zaPzWNXK9OtnWWf
R3sMV5IHyY9XuvvYzeFKiN5pBRcC/fk1NyX9REHhJEWlB+RqyYCV+tUlYZn1QhIvkPkmh41dzRU/
PUCNEI4EWQlHuDYsmGvykpUR8V+3ZS3PHrOdqFvh83VZuJEMbcuCZnnLBBMnYSR6YhJ6X3GxBMua
jKQzbH3QNyYji8Ragn5lgra3Z+7E6sgeRqjuNU5YRKHjHyX4dsKOKp5wmXznUpZ73YaUCFTihvqA
QZQjdp1wYt/EBtsCNQER51MfGuOEsPMnjUicVWutsddhM31Fr4kV1rB69cTcs7LCYyipkXbrU+P4
hZk9DydM1UNB161ITetPhCtxxK6x25SjjkZYXW6YMPHPJlH80xozGxX2bWbxvJSl8piqXZDJafy2
VrF8zms8U///Y9RJpm9ZTc3GgX+r0WpSUeVFOHDsILMW6kvSTGBPM3U6pYp+TFDGHcfEvJCfheKh
pi8o6yg+1pHiTJiKSYMXvoRE+YN/kXqDFipStHlNVL8vCMcguvdfKcGcDoNBLt+J0MbbKsXXgQHK
Ue72BLRtHDyp8Um8E18MNp12uSnHqOcgRSiHr98mq6eGd64RCC6hyFrXleQ1CiiMbxIJWUZquWQ3
x+5INi8KQt2Zplh8qCbM9eJITPMiCaelLZ7zmhXIQAoqMeic1ctIu5YLF0xeZCCuJ9JuhlcTtOTC
qk1nBVLPCI9KKyovrUVOAe1ShiSmk489Pfa6gDM0cLCaze4306r4KosdQoHPoe36m1gLRBZm+kve
vqXmxwoCtTSfY+YSG7MRo6JCqDHg0Siq+kPcAZk2zEvfpYEqpV5Tfyx1GYgTsaVieaIe8WMkua35
PEfgLbMUv5212i1Oqp560ODbTHNwMnc2Z365zHZZQrdCHDH31gFj1EuDCGBbTEdP0ITIx4GzV5Ss
Z4kVXz9CDVjacCHjI1ew8iwd7m92BMub1K+gPgfQnfFrNJy0CclUHAqbgVI7PUrFVRpmZ2DharTY
Iks2FsugnPoJRwFSAQZQ5woPW73FTslvJGe6bbZvFhOwFgAHQvNji4h7gS8/35QMvVNzndNvc1Dd
VhaCds8PZ/0pgLSS1g/BZMwUm6yV+mDRVux8tcf8OJjFjUFh95FovIlr0rjkCZc6OYore4mRFgrx
nAhHZYR3QSwpaVnWidYDW8aX0OqPfPeONhjupL6JRE6L7WAX5FQC1buzsAdiN7xIAqpnFVhkdxNe
40x+GuMXTat8uFiuXh4i4buBuhdgPajSN3l9j8H7GPHMfJQ2QqBfaNn101Mp7XlpWRPWjRsNfyVW
TVTOYBCImJxRVS1Onjeog2vEmt+G+VS0wBow5kROP8HvsoQXQ0K9lV8AHRQZVvzs02S3oebNIR7Q
NmymTXsfo6lCe2y1I2jTxtsYhxQm7cV45Du2h6mh5V5OWdc5IGlsNhBvgAPJzIWbIHb+oKAkqO5s
c3BsA2JtvBxvPBXQIn7gcyMohVKZSs+ynhrsE015khilwZdgn8ToPUH3AV5Tn91WOWP6GjVE32rN
FISF7OCm9a1Uy8uyfY6zhwrRFjRE7gCVRT7GTfeEsgkzQzsuzMKMiFIZYyoDsAsCS38DyEC4mL21
hZ31PxGjFsLK0TU/FSpfD7LAErWfGvlG3n2i4HBxlXnJEr008uRPoLyG+SBENJyq7gEt26QvldVz
syeXbP/SWj/JUkEq9oWNvrCSZ8jaT54wl3YJ7z0/yzo/jWyAzLikfttHdnZuxkTdyK5SRecEFlqm
QP1ghpzrqtckxyY94TILdIX6a3lHdR7EVP/AM6h1lLBGsjHp33H7lEtfg7b5Q0maBqFA1rM8/Ou1
9Ffhma2yH22P12iOwN40WjR9+GrE057xIHHUjHxU+hPNrwMKwy4uC4qSGsAMxK6DhHGEDSO7hbDj
gROja9WCRTinPEu5brC8z/wZY1ucuQIeU9l6GPvxo6jojBgSsM4O1nkNlfR1KH5QfB9w+IoshNPm
JpaXZpg4+TBE7PlB6TXfgQgTL7r22VfPJZoVQRsgdd2K7hV8WIDq4ypqRxGJalTdzbrxpWJl1XJp
hSMviJ3nZywQ9iQvdvmsNuzW186d0tqOYKX3emgWtyoOqn0wuuQo9t/3NXicnwU2lKg3Re3SRz6b
ZCSvx3zJjwZK+NLivusZg/GzJZilWyyW6YTE9AsZapoOlxkJQjl7EyvtaRNtSTij/vOrijiXEfEs
s772TS4Eu/BLZA4VvkqJ7yMwkX1mHIsCRuNRxrZOtmdnue36s68Dh+mjHQi5wYFkzasjMRc1gK1b
lOxohBFvOhg6PZabzpBsgZa94UVuVcDWzMyXsfVneXKXkU4Ktrfa/UvZRlgMZWPrOpooc2oghHPu
iNpJwF5NsnOwAEBX1csMC1mhc+7ZWTB5YGSMGVR3ixkzJ8Ln/Aq85GiMt45ED6FILkYbCvl5wE0r
rze4PHgVRsDKPjpJt4OGpHXHoWCYKKd2TepDbaXeSCgxOIaRCd0IRBNXJQe8108qYwuwF7lb/aMC
snW2AWIiHrjeWfHwfRPJLBonahzIW7vCBupWBFEC4AiSxXYeHqukfkjB/nFT23OKkkBBfpXfxoWT
JOqPlLm2hSMmVjpGlTQlLFYJ2wofCGx+wM3sizQ3SBAQ6ncQz24NwlbEJI6GXim2mNRhhI70j3VR
bMyvh5htPaSkQ508lB397BS5KjLTDGm2TH2FYYJ9w2B36T9ped7RExm6bJZrbEC8Cphe31H9GS5P
2sKSqUFSWkg/YsT/p3prpcyrmuKg9rhGBgy/LTtQfOtZtNBOPAD1OegKRFPOrSp5gGFAU+JsceQV
fUR4N9DGatfAML9YmdnXB7goB0LR4aYIYLF+d28CxvBLrfShidp5yKXQRD4yS28iLplNPk3xE1lS
ttA1OPH1i2U+lSnwa97zx90crq/3ruJuUIQXSBJspbhEzAOSsJmrdtt1Wcek1NxMTS7dvtXaZVbj
HCxofZDszUD36hQVSFkGQEgOjOj9DmBXnqvlgYVJXIxHemQ7ky8ltgNaYr7im3LX6ou4r+4BnUse
mwxacO1h4hhfeKnX/sjSdix7PFGFI8g1KpWJupUGTUZvloFPb5M3UXhHrGVghR4rv13DomI/BjiW
/T8TsOd4uI7tT9T/KPNb2jG/ezEW8QmxmpfE7F5o24ckcsYaM3yyfqurxT8HnfWnTYjJeU3rqcNK
NT93+vcsInGsmX2IjwW/I+HGfJLM00/yVj9J2r2aj3PPxFkrT71yQzO306jcMrp3TfZg7nzw6JSa
qQvxy6mS5pxHhk9pf6zSoNHE91T/TXXVHuzIfDD7q44gqTIs1GsLrM/ZNuWWTFXeGlYs+dry41Ls
j22gDAyoyeFVIMTVL/JwQlUZxGaBqJ6RGYxN80etLlI1hgb0Fb0oPGkkJoQCyILDDcqgU699gwU1
zSDCDm7M65YbJPRx3CelcYUY9pHI0DlyC/vK91gwh96ppiuim0vJwBkrumAmXp6vD70qHwUGONpy
7JYwYjLcKGiromuvEhdX/wmbYrNbOhXdu9z/U0H7xMw3p0RAvPFeyJW3KPPDvcRPBRTWkHMG4bvf
F4dwfdUy5OWYRFeucWIbLN2RJiNUyJojkHmakQBwqptz4q+aL8o57c9721E3IT9gwDbcepW5xoJg
bnmLc84p9GD7dhJ6yIVm05VMDuGyL902w4zYefXQSdxjdQjG3eV5+rE6cAyxEtL/eOL6Ryt+IrD5
QW5TehBr8Kp5N5VYvCHqKefl1KI/U3xJmTy1mXLstvdZfy7U3zlCpCgA24F7B+6thqFqbA9VZT7M
VnVYTCIuIuFXjdtTubFbFV7QqD/PjEJYrPwKhJXkWsnsBxHwzEANcMKLjrHRwg6sso3AgkWfwx25
XkrBID4CN66eSoTsCBeIUIW5nBJD/dzoxqiY4BNxrusimU4yTsP5ABWGepgSn7oL01+edDczi0/L
mr+jpqI6hdipUvOrxrP6uCJZXFfqHdB+yEeE7JW3wpHN9lyjh1L07mFLYoafBbJuJgmR5FgG/Xfb
P0VbzliofgKFiyxUQV2AWE8WyCNIzqa6HVu983FkkvDUaUlYL2uI7WcgM3faiLuTzzQq/lpLgQCx
MLt1SeEVQQtddW20MxxTNy4pCCMz/k4z8WYwKWBFFQIf9Tv1fbCuVkJMHveSQbdfU2JYjcAdyApn
MjWvGGp/5L/U8sAaEPFZbTCwoGx7izzmfTvdA7gTfrZdKJUxMx5ZzJ2kJnIKJfG1NSCz0G32lIK9
sBB69u17PGFtZzUzIIlc+xIelacQpTgpkDi/BVzQjSo/F1X1BOrUFWn+ShJGSh53UvccfQJdJh8X
NRRrC70nP0uWp4GxBqYGE0kYXQvElWI8Z9P0HAEF2vtNEfprb9ciQdEtlBMV0RrT5B0EOoaqnNwY
5FMEzs5c3SZD8TR1OwwIq4fiPdt/1OEOzoy1cgK9rwX21sS2Nr4oIvaKzqDL1W/b+LgrQqTpSzeU
k7bvFuPPlcjujEDFxnjQNrzaK141dM7vVZlxlq+2yQQv1RGB0C71lwarbZTpRyWlIN1CcpELMI+5
fp9WSLWs9i3hrYGVgb3G4/jZ6hOh7L5sdm89iygVJ18PrAmrQdWUISN3NxK1QIYenHEOr8JlE6an
ealIgoroM0Chb5WngstN2j6ojdkbYzxTTLHT6LPDRmKUIwnWqOcNvmvgG78dFGAIOc4M1rtv0+PS
g44iHSPtPAn7j5l+AKw8x8z3+i0cZ9aK6r3vH7vuYce/QBgW1LuhXDcaJFQLBRT2ZQ8s0d1sgRwX
4wRi0d+Kwk2vYaybbkWMvQmQKd+BrTKLKFTYYra9Wir6mxFJVgHWWESlK6o1SCIEdJlhBpzQ7kI1
QRlXUUk30WCvOymOXV7K7yZLYblKh4R3oOFsYBjkyXLszNlrLWl+TOCUnLxEGkW5BGHkgU7d7vxM
f5sk34yrizEAZcW1b55zShWrecDCOo9f3KPZ7i3A8Yi3M0aH2nLK8XkOqHXi8V/XkOlDrcFvi8Hz
VxQWjF0gQOnVJQbR4+LGuVd1PyV652lMSEJr3L55QH4bmsq+Q0XVNoNEOAAtPhRQExBmzdmRjtG1
GMiO9S0dGmBtKOBXR1tKRHmkQ3TdXRID1pVQ6Y/YWk4tN1mflh4lDlA6my3MOwU/emVJQWvmQSgN
9eic7r5Xcb4iMQAaYR6pvFItgk6BJZtEnl790BkOi8JVwrGwxDUloXVns8tKWKqRZp0UQTxNhkyR
R526PcbSUYE4JbLJSRmsMCb0huTO4k09dL3bgzWWE8Ex+M1Qr7ForjwSImdowDHgynV4pE2QWx2w
V7jK+iEVV7tr8mc5vgOJyDu2LdcaTESkf+LdQCYI6aJo3sYFBcjjWMcnnQ0Uqx67ak+9ifUQV32R
e22KF+ItUgaadcNWtd4r90JGBeQbex3y13Iov0DEfi7qSaejK6ookHH+GK0azDFkb0afTW18bbR6
U1UFFntYo4YixpylPtY4pxpmabB3Bv1uQVXjeUusBGMNL8pacXdfDfGvEeJAIFQ1DtHAVKXk9RZl
EmeuqT/G/VNe4sRuGC4bHjvIrPynC8BQfvLks7bCuatvwFTIV4sZ4TOgmpnyjLdJ4tB3G/MrlsQQ
uNChBOpZ9HgtnDp2cmG0pW5ft5k2wymQS2HeEeYRkIUrUU5OYAXrekHxCgyOfSaUlUQPEpYErKY8
beocEndBzE9+O5pgXK2vIl2fN3nwRjx3TR6Nl7yazqpADaZr3bkG4mnP6gREaRSflO5Xm6bMgwxw
jGS4Ucq8tK4lSpM3NZA3rFnrr6AWDmztiRbbxyzaMQUqQWCC9ZJr6gh+lnUxND2GM1Eeh1ozB9PA
F6yvikojk4BV7PFLjEomOs1uySqNJD/Ds2K6f52sHp1iouT+EqtPedOmYYslOkWA4a5ZWR3S3FSD
PpGflq6fb+guKxc9V8wMErZVpsacqGg4EfLM6DgOVlWLbl+Wv3AVJs7y8ittayZDCiMWhQ1axvY2
Qq5wI97lairZNZ4W1ZdGJnTlZDKPVNDozE4DAzQYEayGG+smtVRMx7LWt4Jf8MLY7rXf9QRl55S5
kB5zFjEs8fdeEEd1a7U/Y42MJ8V1rcZrcoGA9VrNmBcHsx1PQsbQGLZrqOq9Z2y0fUaRmi8ZU0p/
VDNQQHXv6Do9gzUoLrby25LqSwBOBs/6NFVBypOj9RbmBuuNfcPjVAH1ESXxhXH+K4ETSKFIg4Cs
NdaIRIfyWSL+Fu0DU0wTM8OC9q0yhu+mnZm+kXhY1cYLXcLoAqn2GkagbppOhCT10eIbyGhUcfLl
IR1vu5uhKURcGJDV4SLojxzkj/kyAXuugQePImdiOat/EqL0K9B4RY9g43P2R8AiBmNbryzypYxY
ePzt/9B/j0f0i4ldRcroLwsGLamQlAdG3N8RwfWDbjQ/BQhnCFuhNkplOBXUNlOWsE/SEnflDq9/
a4C6wWzR2JZrdjeBec2SIhNB+tFpAIv8teWn6mam3PW+rtGjONBBxh96Z02Tf5IhsJjasNPKyda4
ECmsWfgnRbgeKn5TULnIAeTyaDF+rSEkqrdMg5q8CRXdawbBpxszhrRyZetpnDlfiULxMqu058YE
4JWEk02v72WO5nYDa/FT570VSJPwD6k3/SnbmoMRRe/NnHEnwZ0BuK6/i9rKBYmRi6PhQddiDh0l
ZRyDmGyWxdluNrYbfd7/SxJrL3wmrpVldRtRFhxWPOx/1tTLTYHvUJl4hARQktuTiZZtfy7ayVKD
TQVQV0pW63d69DILsLi0uDiaiX5KYwFUNWMJSUtf0YQbRxVP75iyXN7a9MeQ36WFkt+uuISE7iKt
+uIrWyEfVmRUE3pOsNRAMbs8VGtG0NFeES97+KSmP6vWXF5XybgUTX+UrZzTDz9u3ZCTnUMhP0wp
qhxQiAh1h3z0skba8ONzby6JLjFyyKeDXmH8Q4kwD8kXOHAOrGWuz/LwPkEQj5T5u1DawEy5+Vo5
5mYnBVwRiWPswo2hotUb3rgpF6FtfQWYiKIVx3Xc0AhDWNORwCo3JWkZmj6Uee9gvTvW6cuQmUdJ
Ht0c0Ws8FV5nKPArvjtdgTQpIWrKXAnZFuwAQxb43/7TAM52cnM0K2yltG7ZtYIvYyc1iEIu6ADb
kUu97qkMfLP4idENLunVa7jX2mJFf8+1Xb9gHPEQkIPCJWCGtbggVo9a+lin1jf9cQmmRBdr/Fjf
i/pD+gNT1M9qn17wYFnZjK/Gz9Fpbw32hS/DvEkd0lXrSMIDS4nyEFfjm57kPiQpfD2tY0xv8bYG
cg8yOfphmvacR3XQpsapkwgOcdeutTESeWlP8H3LZgsmaJ7jv9KVU5qIvtXn3kRIgG7d9WHwZfml
3f5y+WtB7zmDpWpoIiPmxxEDa6ldbQzPV+mjbKgeroJluor0qmKaWcC97x9TxZylMV97kaJsvHS+
hglS8cXxK2fuAo2RMTj71pxYhnwiyTq7bwwZlITOAuRg1rkJh9+G+V9U/kBDIEfndlqQctFfpDR+
aYfuOO+PkvqcJ4BwkFPNfNzY7nD4WY8TY5ucfMUJkfhYLQSBpkclO8jmp1H6VRbqmltYdho9KN3r
Yp51Hqpkx27/VuYWNpDEyLKhWcnIZo/JhrtOaenGVA0V9EYzXe6FdN7GG0gWMjAruyH0fFWA1I8P
sqrdZ+XFtJyUbNp96msEsDKYxbBi7ig2dz2FOeq2FT1O+FS0XEHRgZh0XS55uTlpHNmG/mTWV7kk
zn3cjuoA9SavLhW4+1WC/8ITtShPY1AxYsyTFjgUwjsF4XQlhy3iDlqzIpqxobGD4zUQswuNNi0P
YHjeS4YoaMjIG0pShhyG3SRCuFmob5CBqYrB0478XAiBedzWeguwx7B5Kp1cpTWhxC9/MvWNaBF6
QTBnA/wTT58tJBIuL9Oo9faUf2bolArlDbe8r9Bi9IiUDx35egN6bWsDMsp8cRr8mu3FtuLr1Biz
UgaUNDfSeRnrA0W2G6vncWWiYUqPW2561jz+a2jiK8RMBc6A4wizd2KeBIXTXtg15wgkl1NffsBY
2GYUSeYRyQWmul2hhwzeZjaFScSuawR10D+tkeG3pxY4OpsvYDX76Gh8lMZbjdpzHoCTEO8yo/DK
GsdkcVcWF1RPpoa/IOEdISy5DrbonqSkPWQ8yN0h6md2RT6ZK1B8GfJca/Mh1cmIwIVFpMCBTyuN
fWpoY7lIAlOX7enKfuCxbt+M5lFGZgmE0haUjw68V6dgf0JgZkaIqEMh68+A79n8vmZs6gBVuayq
IQb/ZhygSw9BOuWNQuwqfglUeMVIhmj0KaB3GgouTuSby4Qzn2WGhZK9lq669NUWnyWviBj5yIxs
Wa6JPpHsFsgHCSzCzM9+GYuPVtI8i/plqUGKMBTKZFRdLdCZgorL/BFjvC7MJMQ8cVnfHqKig0bM
66RhhIEW0WV7iIX0lJsiX05NF9Kd2qS/batKO2Bdhsy4DvRLmxif1fIJ7p/HPcPcGYRRil+uEdG3
vkzy9Cu17R1YcNLnx9RYnrtC8jPYTnQXh26I3qeMsON8uepN8jvJyZuR7WkzzHf4EGeLkipR0BOt
xvi3gCNOSxKLwJJEJ2MBxBsZLbeYIh30pXfIDnqIMNiK233qFXes1E/I5g/DTsWkokuuRmx6BFOy
OH80Rxx0kUXKooxIBbdddtCZz0/tcl6tjFpnrv5fFU2dgB+Ja9BsqE3xERTDy4i4EdDLW44wR5K/
Jqn+nuAiF0NxrUo6RO7UMh53xjz7pfSYKJ+y9KY38V3/koaHDvNZ1P8WwilSkm+1F4+9nGI5Nj9m
YfHkbT8q849sIeyHT4YD/KMfGTZR0xo8zbvNl3XIBFQ+KjvEb/m9wsXN/pahf0dDMyUmNqH6GKep
M8YIdiyG6U1j8QjrYWyp/gjs0xKbsO3YyKj7ouRDlAoUxuvbTHDn2NePwmwEIm9dpXz10Cg0eaRj
MU/b8iWNoHoUqFH1HKZwtyvwBLq5UbEcxEP9O597HU6vXbjyZI9RifC2IYrbZLechlsCyrp57LDn
yR0K/jG5lVbCnxjCJgEV1Z6E3TuH91bOlmc0eUerGe32/Dyr9I40OeIk3HVpwy+n2I3o8hEIBrFh
t5KFITstDBenutGeo5Ud0fpNYSjRHzsDyCGToTp8OVbg6kZpzobV7K6dMBGVREx4NBx4huDOJTuZ
sUE5xF8q57mOHl7ithdxt8TqP1QEFVZ6FHjSdkssW4ncuL0o2VHsPwrLfBBT3yIjXL1Rz6bSaet0
eLpSkAHjr88JWoKEY3arf+68b96avJA75KAkPo264Qvl31BJwf5STOlb0jxpOHYqoFZxqXDc3xCq
wrfQVhewkQZF8VKWt671WIAgYzOkwMghPzuYx/UWrxOcyJG7kyS9QcRq48DmxUpkcJEoHkcjSFTW
WbhZyS1QANA8ZK8c3jjWBSDrWGGIO6aYR7YIm1D0qVwr1MJkFTyxGNbPPALEbwqv8q/VesANXIIg
xNGWqfPyJwsR6CE9IzhhIy2HyCG6v0yRXwpZA7TF0F+GO2JhhDfBkowSe+XmnulVoHPbGR2gvK5k
SdkbD0Op2j8Fm8DEFENZ4pvBdOviWxfb0Ewam/SAsKgxU40zQ1Du+rEIyxw5JaRXTYodiVGJxeKH
G4VBwdwExPsVQ+qk+NEDPg/pQquAJnR5yVHPO6hJi86OokN5V/6qrxU9/q1GjQlgRDim4Rr2z8sL
htMtJ2sbkoXTfjAVsJAzT/ZH/F4/87rtiuO7FbZ30LsHLC0rJsVH5MR4stXiOUa3MHOT8z3eCjgD
U4mEaFpJfSuYneBZYptILbmyOFuk7zSqGZ0b058wOcrnzPK2dTbbOiIUGJ/Vs8QtJGN5JujMtv7R
cFgQ2pGYMvlgOQKE5Le8I6nDPEfjVwlvsM9Z7Uqrq7YX/YnMVMouvrYhPy4NN+uhcxssojjLUQds
lwU58Aq0/VD9re9QCdAp47ugDN2ww1eupXyUu3MlYO6Ldjg+4MatTBPxG88uRdCBWoHnnh9t2gjm
4QfkR8FzPm5ey4qwOJJRNxT8TKgOMd55UeMI9ROeGuQBeDjn+FyIriUFtKTuPB3V+CSYpzI5cfs1
a0hRHA/MjQOhOaESQgczwjc61tDq+AIhw3NtvtfecMEkIUeH3vjF5Gv8Iw8OxWwNZWwO2JwwRmG/
Bwmv3a4S6/T40hrfncnkdDnpIzwip4WHE6J2lbTrqrywVY6LZ7F/UhpPa1867i6a0fiJ1GI10Mzz
qN3yOozzW9/yIyxo1mHmjLeo5/a4vGgxb8KbmHmlFgyoAgBjULVF/KL608jf1fKjsFxKaPU6MmDp
Jyo84a8ZPFkExuf28SF55CRCIM2YDQMfxWBqo1hHxca2Jf+RUCoCATLdF5QFvfpCMzAwmTYuFH4o
TnqNA8vXoCr7bA/M8kI2eowHGVrTZuO/URmDIdWU/CgnEJEO1csLD/d2K581tpzpixS5WR6g6VQH
vy08uQ+h2sztMwcFj3eEIYLnjKQgFhdMzOJvMNlRgoKHx540Fa9Sns3RHrLQkPz1aSbcfTvNbzIj
+QRlynUPf1dJbJoQYjvWZ85Zi9cAD5ryzCNSNSe+3X7gD1+iye9qOJYsuzhpA725bLwucXTRUFD7
ZRfyEKNCYxz+ULwlqBOysOv2X0khAfFtI+rOtDW/1ThVky9NvOjLyahPfR+IwtEkErU4cqpLpp05
1D7rrm3c5xIVaSzrE7+QmNDGXTdys0og+6rfxj+bYUvEPKvNw2Y4ZoM7y9FXTC++TDxQHlb1X6Ec
FfkIZieCYrrd2sFVQZb88VHwHXJPtq6Z24vmEF4Nt4WvZwiXK9rfBkVS4qsWlRk42MRnhljJt1m+
L1dbBGvQObRfrHGFypc2t+l+mWSTsp0PYRcDhnQzUBicQhmrAHfC6I1S7kLJyUI2wtZf2QrfF5uD
/o3Aj4wyFAQKYr2abaTdTE895Yz1Szmo9qzdWGk7wHKt9iBSDeU4ow7tDeNhfCvgY08X7FssvHkC
op/pcyP/I4eCZZOYNVaHBpWeDCmNxQUCXVxx9s44UmF5Mlc5TgjVCVOTPFBvHe0QYgatIsILG/Yt
f8JXJfcn/lyE2JKC/tDpzFMc1Df6m/CXcqNsIagICnh3mACy+AU3Yv3EW8OvTi7N5DPXr+CGFnyD
r43iZZ87xu9dgSRnHZHriVQpg43eruRvoF9m5HOzlnABD/LpknPT4YVlY4VS4XmY9XBghMdhR8qX
1qJueloW+kKRtpupEAB9+WEXlEzCo0EgBPohfCywBXxjCuTu0iI6wnwkomB+qWSflVs6Hk3OYF6Q
Ak4BsZskVzqddFkZpaXideCQUdcnlWWm5i6M5FVMN0FW+13P8eEAPsjvs/Oh0BUe8vhEZLn8Xi4e
B7EchWXsFEgMlzuYM7YprQgO4GFjK8PWqjsyT7Ram/kA8aXWfxydx3LkxhZEvwgR8GbbFu0dTQ83
CFp4Wyi4r9eBFqOnpxiJHDZQdU3mSX1r2/C1oRxEvN1HgmZ5D0dkuMPKmdZ1jkOMwcSiP86erWmt
AdwlzqlUobNyYm/wzmXRLaKFAIiDxGZFaHfdbeN/g7ccvVMfU+H5SDkDUjrNFUqVVl0aFe7PVej4
IHkq8CMEWKQbXS7CF+Zr9bdGdN0r7xgFHD9ZEIq1y0m6MpqjEV0EDw6D7fzufRbjUlZIZHDLXciU
SufzYGk3jPhJt/NRqymJHyGL984tyGUMgdUSpFgdfhLlaBN0pu8r1eePVkbr1FyXsAjY5f/22orv
b4QBx6rmI0Qm+VCas3m1sI+BQ2FRScykxd2+aj7TmNXEjhYKMSsuHvNJ9Az1EncmuKDWfBblt1qv
uuZO1EzHb2nW/Y8g84b6ZM3rxGvBxyZ2PDxEkWSf0XlCfsYmgqw/MZ+2cE3U/pDyUU9XaBGjyRCK
FMKFPCrpw+aPKZcsVljHlc0uDfYsMmx6CB79wL2Y3h6oPHPbdp07Pge1RXCB8s7AfshR3m4SNvjV
osUvu2BXN5w5DQaGLhJb9x24IEtQrF1HHclAu7cgSynB++j4CPHMcSOM34m0ghhL96X7w5cHPeC7
bFZuux29T9fZCdDsJoSHxhc1wUj9wygOUXtkjJWoTC5BKCEt81MEBY3zYPJmvHJc9Bdu5hzfR+yX
F+OttL5z52ts/B5HsKgYcfMflaC/kH8AcYGI6u5KFF0O2vtNAxun8e1gX7vbjgU3tTpKjemEHZOl
Z8+1kGdLE/k49o2FzjhjzTvEFYu9TEBjwM6ELnxa0AuUvCsoYKy5StSnA34sjjT0qTXwFY5IrK/U
x/oyfVJSy0t1dm4zBnJnP419S6xS0i+zCWEkjIa74vDAryGB0UFRlzgAvK6hS/2B/m+VqRcKVNkx
/8ESvmBWXFS/FCWx8421gluHN1/JV2Sdpd4urS6TAH1Lw7BxbDKnwKqse3aIwSfW26Ukk+NC1AXb
c66vlEE7GeMb7m0qesSNrfdIk1cYUNFSf0KCs3umggfwHg33nXbCrhAyMOlWTbayin2DeKHojyZZ
Ggg5iFPr21MVXbThriTofivOdWJEcI061Ej6MUGT8jIhg59g9obOhseMuqqkhQTCXA4HrD3E2PJe
cNzx0lVnHj+np7P0QYcBqEEnBvdqGzanSCWjcuZJ8NA5rzxZ+3IoWAVAk5rLVx6rqNhS0FIBxFeb
6f/T9BbdPj2SHMnBwV8Zt1DK8JLrBqu0177fk6XBQmZnYxbEue2sjXl9yHx5aeDhCaEwkbfL6XOE
KQrUR0vXJQuB+NuTK/ACpCKFP8OZ26G+Tvlj7GHOqlelIi4BWQ0cWppbVsyqsojJZGqCYRd56i6s
4r2cpB9Cpx0qQpVpTtEGIrFFN1Kvbdaqdqve5zSP0frl0u6THqkCoTDySUo4VZlDXPhL7KLB6i9K
jwwv25mMXZiSGJq/nCfaYDppJeMTtJUZlMZgS2EkSgYe4zDkhAO5uzxzpVovJlNBVv0iKuIxLBzB
XrFSHUK7FTTadAiyu8L4XNXXsb6Mg6TPOBXlF4E0HO/o7KJbw8leFh9GM62L8TPDvo3Ws/gQnLwj
+VMJKQ+K5qJ+QSCjfViiBWddbdySn3OnrVXkBf3OYihWgUpIZcJHn1FnwF7DfpQ6HCu8LPV54vQ3
u2frtJCJzJ0gPsqq2WX12mnIRuwsCDesW0gsYDIxaTJwPTbW1c2gBvEgOAMz58xZ9JIAw+mYMfFh
xdt0TLIVgOjhRpoo4FZmfYklu6wffshtylk+vcb6d9GQOhGWbCk/TQguokqXedcz+4LGRx3HZyeY
fYZXob4bOlasr9ciu5oWsAIWjN/CPDGxD7qPrrIWrcdo7zoAm8rqp2p8kI2F3v0+RW+IPjYEIt4z
VMcQJ21/6N4zs2bcGVrAQOaYcJN2J6JClS3hYyNZClY5WTtZkyBluUQomP1daoO9ZeHWaDh+XNOj
3sdL30VyE5o0BnrC6ay5hR96bFyUQeTsvvqCfLOBOtDlTGwlUpYBN7vqrZR04JjB1ofoiqR6di3r
umZz1zCgZff4Jwp2Q22n+07OqWRPYK6oPVC5pQrbKTgfRg0poGZFWS9DraGMC1zGYqjfCeSelITr
KlBoxkeWowRoL1NrG9lZulcgorL6r46DzaMXHmNXvsVQXULPClCBWLdgxK9gBQ8SLkKEwArbeRvO
Wo262/Zc9FW68y7+Z/DcRyRJym9gGqfSTv3A5TMI1R6TIy1ELN5LpBSlzFnJuhosLe1qFi1GQ2Md
DIy3Wrtb53H1anEqEZ+Ej3knS/MfrreObqjbWIa3y8bmXEnzu1HCG0mwa88OtlrLwCCe6H5mg9U0
GtEaEApWj7eyxY0elO1BdcOXXEuTpXmn0DZrKLiTQg6vcBiMjap3lV7+ZwvnqyPTNCmMTTdmB8zY
O61uf9vAwkxOG1Gx+ioKZ9mPEfYEnVZT34ss+VepocHqZQ4VLI9BZ6CyqVyCfIejrkESaH4Gzkyr
KieUQinUSd37qXPlK6kY3JekeKHfwN/jtSW4rhC1i2sT9le2+4DsWvYLc0zbfXDGo4Vjd5WdiiG9
q0GfsABPDmA28HwKioaWhAG9YuAHMt3cdI6ykQrwMM0ybeatDGwIgkYbP9dCA6dzZsgGiBT+8Dqa
Nd7bJm0OKeS0gtoVrz1rSPy6KySOKvrzcUR2T8pV1w1Agvg5avqLaka3rHTe0wGKoMRHAPLhIPP8
bqjyMKuDKZJrVyNBPQmxuDcHT2UdUWv+EEY/aNJhlQMIZEQIYa0h8gZnzZEN4JlsEszWHC5gRUlH
do1uF/UniyFbTQyVFfDTLx2bpz8/KIV91j35aze8/47yHIJ7Pc51bnvVE7DiIaN+OOeTlexJqd9n
LtLtQfLny9YWY9Aisf+Gxjq0cH4Vp78JKM4Ld+BUKbqDRuJGipw45cOTrG4LRrvTdKlYDiWasRWN
8wVQEAsLgTWQulA4lSl2Gsb6aZB9SSd4Tzl1FxECLr7FDRTXF8D5J21SeG/sYgcRgP1huTdEuLG0
eFd5pLREIGkZDIZ3SyJjlX+MPE+BOZzk6D7wkRptewOcTtaFAuItoLfU6fF5jPy1QUNH6eG7bDdV
4LcGY2YjW9F+TN4Fmu3D1RhfN+a2abli5+lYTL5BxZyxvctqX5dsNZ381ETWNu0Ozdj5aS4uhoGT
0vJeYy041cnTmFGQ89rfQG2M+StvYz82XhoDG3bLhCKnXesYlCXHFNmkCy1upBizCSSfQ24T9GeS
xEeyokrKmVuX58wcMxRCzyH5SvuPKengjR8L4xvuJpyoaSFY+UJ58vuWoKSJuRYbQnxaKFIL1un5
YK0rCpBYIBqlEu+wS+nVQDiRi78kWCYY0upZlsCVYtafFdoxwc9Fi5VVNUR4ltjuZKwZAaERk4lO
K2E+Pgl7KdVkGSjFUh33Gmlu8Y8T/msEtic6ZQ6zjYLUDOogWxkByAR5tVYuJcdsmJbroX827ofh
foA+I2p87UaPKv1H6AGjnp4+C0Vmlx+FiBEamishw2MTc8C02S4Drx22F32OtTSBEwVim+TWpgBB
VkpmlSpJZo0NMRYyAMkOWuexCialjeBWQtE2OhRrE2gPL0BbwUEZv2FyLaxXIdtzaYSb2PooCtTI
wmP0+wcGk8ydaAvXcE3UCRpOY60HFa8aQnbQWAOAIDEeq+Gput5Jy1guZ0ucw8dkCvapMe31oSMW
RZL2VtDVsZPT92YffGrApVlBHMt2YndaEBc2ottQQcwpA3tKQOZRQJyydmSdsk2IkQ3xEvaSRXzf
M0YCaygN62lSi2EkIJHFHJqHygnMbnjVhyMOCrADhbOmiWTQAgJlGXpiqVPvlvgDl0nGdNVSVzX/
NpFfVT6eu8AEk+NcdRbtbYs1u2cM0gt6DYkMPZA7Ts0rIiQ/TKNtVRRsJOhkQU1dTYabsct/ndny
WAzXuD5bAOYWXqxuQ4n9I1DPDWHanNFXfSKH0lIONesPK3d/ayRByuTeKUACjPuq7gD5Art2whFN
UF/ps9POquBPsft3wogO2qQ/7GjaY0E9OigtiTuB6k5KiwIA3tGuBQxSvYQs7A5+qH6J6BTU4aYP
lHOx9Tpu4dKHWHrTh/zs5cY2nZrLZDPSZmfjad59jBv4p/C+O/sYYfYfBiA9kDxfC4wrIdKcGJmy
QdINYLWdA027oOkdPMz+5dGYUtAvxVn2DRrkhzdBlWj7L6x+TDE0frZYG3AUpm20M3qXufKPZKpr
9xv2w2c9andKYa6soPxTW2TDcfgyttmGqvRCj9fSibQKOn3mdLajvhq2Bt7F9PmaDKTUP1W45zEe
l21tAFFTfQtAiQVqLRH6e9NXTynF2errA3mYhAQ/hxQNs64foV0SqN5zRcoX23KIswKZFaGsRv7V
TN2TRRGl+dZ27iIy/HhQSJ9ITxMbaMg+YOicR85ysu6Ce8Nc1spRLTm4j73qWXX/2m48TWn9KLrp
qerxSZLGhP8e1mb6LYdrS8JpOLwptHFJzRQJLz845vykTzxBySPhhzuEVOl5vHKi6g7PjDVO2LE/
Eke4V0B0yZNv03UGhExoN97XDWqok8TtkPEaWpHx7Q4BI8cKXkz8pbZiUcdiE4bxrdU9cmlJerTs
/pIhXmeNTDPUY3sjT/hVJ4oBpeB5ULJHO3lvhRo+LMbgGoM6aD+7XHP+VImH1EmpqgogwoyQoHNX
WJRViEHeI5fGiw5aCZYwFI32LEoW/QlZiOzly8wGkh+fOmTFeSC/nZhHHo7rihWPQz/BV52HQoAG
rOE+zELm6QFt+d43zpvXxO+NW2+q0PhpBMqcpCyfEZIBwsk3Q9OcIFyST2x7Z8trrqOlL2N28GqF
tsqZDvW8RHC4w4PmHyIIVXV8y9L+Ra17oQnjRHePTVkeHXPWWTQhJrz24pqbFktyntnewpL4axCT
7CLWF4R5pbgL2lK8QZd94/LaZhg2zOEVBtR7RSxdKbNX5Tj0zdmt01dRaX5e9jylqMka7bvKllE0
+GlpIgZpxaMK7kEgfyiQUDR2a3P+uElRxzw9oG0rHyibvkbzhCjx2pf13tLSp84PCUwrQsJtPXds
0Kn8YAoO6cjDNqo/4GN9JYzR9597UkdqwE5pxw4tiQ/6nBJhoZStOo22IHrUmXYupbZMe7ntm+Ec
ifZ3lMXFzJRNYdf/SymRjjEfDVtmz9lgkKa0sgPa/8b5hOByNebZgkcYtTX80xxxKbTiZI6IN+H4
jSPK9fIfUXMXHaTDZkrxTrn5kboi1I13e6qIvXKZWSrd1i3nqiM4lKE8wkeCA5EtW+9IuuKmZLLZ
KxxAEBnCTPMblC8N+9QqTmcbEW/ebG9KP/IELpD+V2L3g8IDD+tHdhuhHHqqCFG9g5sHGvmWZkxq
cMWFSDEEggFeWS37InyBsG4IENuWW3BmLedgyGkAF30lNg32GpVxao6KQcRsqNy3msmUgp1uNDqs
NjBMYJbY2Sqc8S0tlEbxRzAspcKnOzCDpQgbgw48GMyDFiWEBdqygqCJ3ZG5hALEJR0H8sWQkamR
34NYigjvGzCY463xK5iRuoYeoUSi+x6nSBb45tzwH1RB8mXHbZ5UJBmFvux+qmZc9UzLK0BkLfqs
ziN2vmYbyLbJ8NzlNGYQ9EmGNK/pJUioGvvmANZj14uQniyA7VZjMWHd7BTo28z1hDimRkGnIXhw
yINLS2enlDeJFSvtXofyokDlaRKAtsqHw1SvQR9rCQtlFF7SOSRkwLI9ttuE62XE+duaiMFZKyMx
CwwwxDAEsE12g4o8lVD4ObcUwpUb4zWjQVSLN1M4S4XlWK23K7Iq2AYOKDndtR2GlyTpfKVmhNa3
e8redXCWaD1TjpX5DQhgIQs4qSpGSq6R1WTnP0b4ypwKad6a6nwY2X8z102qm9M9qmrYkw+yaRuf
M46+ih9Cx5RxligSLNBg8U/Ita0E42G9Xds1ojK4ETF7DQeWp/Y74s6dCLniSDStG3IJw7PZl1jb
ih0OBrKGMpf/6eWbUe9i3T6GZrdH163/w9m2Mcuf+cv087gUW0mDgD+/DDCBdDCIAQNcArgXEXOo
AlkOvMPmmytx0Ysj+sZFjq25+RoRPKkhw2PrWxYUel3GBuQW5Dwg76n3QK0xVSfQBxAeh92MdtXT
fWd/C+Xayi2/00heIf973btZ+Hr3i12k1r7wx6bxP4kNLk0u5OXqAtDXHTgTZ+KmrMip44bLRXwi
rOwUYarAztnsvJBVZC3PqTu8AnBCxlKdGB4zXQwd7UBeMqodJAp3VRE+WHNq2E9R/gjESfneYS5m
yXdXXiZ3+r/szrJP3nFT5s8RCa1m3uu4A7juIflycCWsHbm0p4vNK+mh87SRHzCBpJjuEVAU8bhS
kew347tg/0StwLLotZxp3tkf6HSWQq8VkCiEtaTKMhunV0WyDEEBkinFjcYs1Kp9gCmMXzVE2cYZ
/l0KJ02fFVHSW0mkZLg7EVX6XYZStnrzMNjF1lNBtY/tmfU7xBqukgZNUjodIxwmE05+CcFNYLkW
kQYag4cGTwBcF36rtQojdzMfKMSsrg10HrXab13EJcxXJaQBQ71Egcd0lK0fB1rU4CnvHZ82nCyi
hn70GCBS7Ppg34Fml0ywSyx+EzQFCdzHQhGqRCPlFkpz/UjnY6r2TtQMEBh3C0B47jAsVSZNEg3e
VLL1CaFa1rivkHmOup/BhLFR55h8vYIArZJ9R1+nexcWmisBXmCHDZmMgspalhFmHEzJgfJWIwsd
WFLfbJiv8UgDiYuW85ExGKC2dDOpLEUR5WoIKDzu6ogxIXJb5JybKAKmEDMWxBRBtFcJz2AEk9Xh
SrETdLkpYLmK9UD4aqb4fwMo6CJm0ub5sWBqkPpCEBnVE3ESoyDotX+jm524MdY0jdsCY0lgFhv9
wACNNRnNyKZiGTOF0wrQOzHCFXxc86yQWwuzwsB3M47Q+gDV9FG6y1JjW/FHSC12Y4iXuLRupICe
SOmq2UIEEXSyrF/NmtK4Sg7QmjaWN/+zmeAJR6sytj22Ka83D7Njl/TrfathRgyJsihzckN6KCgq
2VnIY5EUw8QkppZdGzxJTC3rCeS05hdoXKXWrcg5X5loG9BH+ISn4LWuF/wma1TXbVTDGFVWtJNb
8KF3yCCbqEVfxE0f9fEOVva86k2cNyF/s5SdQXdzZikwZ6hpfwhmzLz5ZfYisHQ1+Yx/XjL/Q9Q/
rswc/3v8J8Fk9rXcKOpvndJ9OS8jYyPAgJviu4GRw0vWkmZgFf+6+gbK8H/nEeoYG9ClatKHU4sS
Q448H5sMfGf8L0rBLvaZMKxDJ92KD4UeK5peQuWmToh9uYERLB1GDENheivct7S9WspPGAAxRQJj
OeSTvcmc3wd8RGFX3rLbm3Cb6rdcvMXxrY+eevNLZHjW/HPaZ2W8TQxsDdaujUKUUvwOCtJV/5X0
5B2aqoGVSo78u5dXS560eDtQT3nx14hGG3ij6eDh2KrDJQyuYMcxkC9i9NA2akN9Aei9fyCsMrKr
Kh+T/sySX9uEGp7DzoNRepN0fsNLFJEuuyGpeNReNcJke9gkDtLTCvKDxsa2c39p2szcD/MSK1y7
9BKeIISxcffbhntOOd8kEY84Nm7hZ6LlPxbVfo4DuGVp5ML7cLqXuIMiM9YbY9QRAADAy/JtQC7H
yL5hRFiQT1x5WMMiUDBOinnEqE7edSDXxVIA+ngQpXmUwtJGRJxSgvXLVzVollgIN6rHyjZlk8ik
g05a8jF4jBj19GZOX7NCGGA4GAfeK91aNPFbNz47AdAOJktON+dg4Sw6Jt3ZS+7SyF4mZmHaK4Y5
Vzl45cau13X/F9sfDJQ7waJ2ru8cpjcuwl5EMyCzkWKiLkd0OMkK3alc5iXVR2chfbVWs9k6Sc8T
6KJeXwOIdKdNqjJvpzjJCSHiygiIVO1PQDX5Zo5F+DJUX1y5iv1OghuP+kcWAoG4a/HPZDxUFPFm
92sZkOHNBx+nMb3k4taVf9UIUfziurvMXQnGL8Hr0IWb1MJMzNUrfP4g2XiTzTGc41MjD8wMoH5m
FcqzZIUm1JckeivXYfJw288ccQyAoh7zZtunIKGoLvaOY/JBnSrbr7Q3i8V9W94KapKMEtST7yX1
QGQsS2VEu/LlssS2kWITYLSwrRuvYy+uRH2iowCJkzxSYCST+laWlNoomHD/hD1qbu9a9h+9xh47
P3jNxSpvE4o2N4T/wSxc5JScOltcHApgQ8JyljLyllxTm1V1jdDG/mchDi+9jlxaZJLWF5H0S2AR
Le9uljGPjF5c8ck3hDHcDp6FsvXyzxoVWmO8D95PDIqiZCUSxd9MpFZtcjXbczN3j+VRyqt0bqG5
84xzlFz5axptwnKfmhe0+YOCAEcBFI6s0KRLx3DNw4Mm3pltUWbFYo+qMUHqmQw7jEDM+Ka1UMed
KYOLK2lF295P0Jo6Pa7JUjnPJr9J7AYnf53/ryLTwxTV7LhRT9KJ0qv7fdRw6o4nIAxA0smeiO59
xUs6YXmFtKQl41GP3b2eoM0w7f2QHsOB2Lnxw9a1bQ0SgmCsjexptTSDmFGN5ETtCOIZ+J9KOIEG
BgxMC0B1SwOhmJpbN5Bsiul2Shd5ZnKFmn8GFP4dogENIibdTnuPY+3GrufTzJrtMFuy8MPK1t5w
w1aZ3MXMNlUGTq4E9uaVh/gsGhPyUnxxelI4IoFidPinN9odqT4uiOFdDXUyS8YN/F+/S19jQ2dN
CVGoTBhwFlujT+5Ede7HXtkbc7hoOBxSyqrC7dbpDGhvyuOYzc0ax82cFzO4/0ouNTvGdCfHoyNr
cpWwa/TJU5jhC+mmt4786h6bmbDRienBloxPP2d8lenfCkK2njReuAjzfE2bLN8JetxW9r4AmBUk
+XZKrV1AiWPDnASQgR7d2QO+VyJ3lzTtzmBq6eiRHwakuIAdjCj5dKJGSobaIHKMFoelYrJ66ic/
cYOHZePEM/JXXR+UhW51DtbnXdiyIC36/nWq2UyGbP1JEbt1Bl9SL/RXe+bBRhWDu4AnAOER+052
uLOYi8NxWPfLsZdIRRpktkQ2UZdpPxVJnJY+9yj1U/RQsvRbabTdYc51zQOmKllYPwzFPNqy3Wpx
zRZOgYxinPkmdwlKmZKV4bJTYbBP5cnMq0+hdv4ENn12XObzwmjma/UW7fDofUmIeiNRUotQEFVs
2NeUWtch44FLYLo0BoVFAK+RFhyo/gpk+hF7463XethUf13anVODNeMQqX8dlDpK3gpspqrkH1PB
Q2q6nwqlm/Jjg/OYyI+qAX0MOknEs5UIg2M/fLn1IX3LXeXFQpwXoF5rmuqCl+kzxzZS5qR3k3/F
KpC1AE4JS2jfgwepy+74puuYxQKziGA4N5p2Nvne4fqce6e/Clu9RuwJuwS6SPXQ5fRVy+iK4eOz
ejrxSC3Kur+YVRIgPe2gfYG6fxw4x4wcuiidNfueg+mOdwFl37Feezf2g/Y3hRZWucq7UN2rWWd3
iz4QpcDatrOD5WGxtLfWxJy+7G6TbVzgSh5tIzmOLP8EHFghyQpV9zVT/iKejkEzbcsuv0PlsQnD
zQk4V5WQYY02POIkegYua1MpMdnrzIwLcO05rZxT6GvcKOtqaNYGsReeszVgTGeIaLLEPbVoeWMl
3A6k6RI5DGQ8IHoCInVfshbFZcDBDmLjqrZEgZJLL7l4yNQCFt4uKvVPSzce800c2pPxXQSAnwom
U5KFQam1fhJSCDsvEtxIk37F3bibUOkkJljO2F4bZbuZe8MI6Is7vdpMWS22uXwha9SOalRdjUJ7
d9NpOSWvdqfsE7brLmSrMUSMbyxWqXoznM8ESBgYcHIDYlxO7EPBdIKg8O3cuyBich6VZ+JsZgBO
4DfGo5UVQxUxmS4AGLLzU2/M+7iFhPngCh7w/iOwxz2wXXSQ2jpqpT8JVISmxvTw05wuA/pRQomQ
Z0cwToXX36wgvsEJPYNV8Ym4VBEjdVOAhhUBdBsTBxlhycjlxlUooygkhu6ZZB7SEDL/kgwDDVBP
g0orAc2O4LnIGTLBQ7EhLTY+t7buF5BBI176ytWvCb8M274GlnvNWtT7oLf0VEHAzgL5aTvhLaTE
hT25B1r3kZBz11bxLmfDIKXp60p1HKEJ6DP6VSl2mUF75ozTLoidY1n/tEh5RWVh18j2wvPwImAl
V+2TOxhH6xld7bA66/wCyXYjLQF6u3FzI5wSlf5Zo2ouwf0NmfU2jdp7rCof4ZBdQzGtQcg5z3JM
z5ZIt5lEAUkql2UzoMNYnmvhvrCadxpJM4JZtIuRe9H0dxDBnBe9XNMN8U/5G0AqAMrImsElhGCp
uE7ObnI/Aw6kItya7Z0E4FI/4T35KkkYrI+i97VmH8cA03gcj2b/MhUc2j4I0zidq6KAIwU0QXAP
6/ck+Y4AqVn8avN5Gh8jH0PhMh6jfUmL4JlXPd81SF1pX/N1Ke6goiZi/cxvif2xetGMv7GKF3Fz
TZLPZngweh2eWnGZ8n+sQAaKe/PeOj6zN3q+qns63jbXdlLbKe5eaXclqJ7aWzrBSR0/evybrFed
4p9g3OC2b4b+LhswhxR4+ERa5QdME8fZD4YrZK8/KZEH/fztjkTumL9Z/d1WiM/+6YCeSv3HNe8a
jy0K9NlatkG2XiPXyG9TAszqpZH/qLLN+IW0btxlFFe4Cx31FwkC69JOZOtpHlmgHEzxIvYZZWX1
xh++i4+Q6LjN0CTtTeXgFHfbwX95aknMK65pjbUW001Dt1R6ATanP7wS66nZwZA/Eyi3NKCEp4I3
l1+osSl7oeC1TwtapFJcdOUIY0NMX1Icmu6f0+9DCj/BEcHgT2GF3R+yYD+MZ9AZNUIuNpHpqcUK
iydV/xskP6rpoWfvoKYnpITx0WlPZXvWvBBrbLww3N/YdfcZbibq3wAET2BabFZnluuSDEPW86T3
IEuvYaIO0R3Sy/zx8niX+i4K0ZOCjkzRYlU59Psj9Z2KcdX8tlz23e9as+M7672DbA4V4GkHNMlb
WPy07ucEmbjr31VmeW1B5NjTVI6NZDdwRRKd/NJbwNJsh5PT+7m3UcihJzNb7iLjHrpnCvoMC7fl
AHv4dsoPjbYPnIUpvlIIw9o1qM/mtMa2WUUkm3CCv5QVI+/213L/DPlS5XcynaLylYG9Fvxk+qOl
ima9yDvgMnl1gnumsFTSP3PrFNI2NwE4v/GrNE9De2E2nFkwW5YwSBsLU+YrL82U4N540eRJ6FDu
MfXO7Lt7PyJx3wfTR2Qdc/eA8KpomaqSm3OxGdu673QvofaZYGlueOMGBuxFhkDn4oG+Ys7FmOdi
ys+R3Xw+pGsXU0ELkoi1yUIb0qWZ/8799nxO8M0D2WRIMV698jRy1kN1jzvw+F+5+IohxcyX21nh
+AvePFTEJAehlonXXX7Khk1k/wzDu6f/Jvqf7Twkj9fAyF13ya/Bnl2RuRnTIn91PeCuamU3iLyq
dz04KtBm7FWMDhvHuzIrorEyRlfXBN3it8Gla3eyOWfTwRG3Vju79tluXvPs6oj3BEGWZxkLB+uJ
5r2I9ArwXbEuQbrlbzIORg1nRvEXhGAH3KcLdSSGPqwxSofhBPjnFNm/dbYno11FQqpeU+U66i9A
nmkR2FYPOONe+ehVDCfwDzQ+Er16q/UXMzw12Ky1bINpaxTogk52j/DoLQr/POPBAMXGOCjJMSq+
dKZNJoZKk5mbyo6SqRLc3F8hrkOI/aB8yxmUcgm43mP0zlXyIaaTAbdGe8/qj/kFw2Oqzt43DXiq
9sdEscdgMdovKcPusFjI7BEae1M/1fVm6s5s2gZM5vojxjTgBnev3Ofp1RsR9qwa+U4UCHhwhHEH
jUWnqR8cinZtpwUXFh8B81qJy2A4dzO4ABNlKxF/D1MFDgVaTxaU9ipVQpsYZ+uNRPtn6KJSRshw
HSdsdWPwjGgIQj1Gc0m00Zy7TJtK6LRw7rlivxZF9KWk9feYpWtJsaON4teh0lx53TPF/beodGYY
LstFQe7vRIAcS3r1OtiUx4MUb13eo7sPVYgjIZhx13FXhIiQo50TeuXZZGlXibPOCems2/yk6RUo
Kg1QuxYiggWozSdSKykLhCpZQb43UevO6DWl/03rChERvG7HiKx1aQoE6QE2CrYsf1A+2IZF2Yw6
IDceB5KNNn8wfM1h5CPNkjGuiQcjMRNaucRSVrx8+dZuyx2FfnDImCCjV98qsr7ahlwlvbH6f+FJ
3AYqwKZm9RltphwBrtNGERMOmwdtgo+HmxWy+CQ3TafuM2JUGO3aV9WtWEdVQGemkd6qGrat5Y5n
OK6mCrHfShgYtyPq/ExBv452nB+GtQpkpG+IaF4NZdxuWsmBqMc0UNXk/eZaq29SqGalzhI3UXbu
qMXgWMRKxjkUCNXGMmlGI+/wfeiMQ65GBDRmgnm1ohxNiiiWpTnVIF06eZlcDGwyHPow8tXqSxB5
W7dwySkRJFm6DHW7up7JPuE/icW7HcfPUsHP0sxsXKsoBqqN8uCmaCXLkCNk/ryh9O9cwrkRLnFf
9DVJ496Pw7BcLQDIWaDlagC4/NzjXZ8AXVIE323P/nrp0LINLeRlZxi5H6BXkGiiLEYNEwxb+0Nc
m6PfNuZf47oFkU8/Zp7NlI5KWcpOjXYT0eebrK9QfTeM2ElsA1wbN/qGSWehvpka2M4JHYK09EOk
lfe6b6q7xgPOWhlcLO6u3qq+Ldg2RPmIA1sSse9KrniTprMrU9gGCuhelKzL/7g6j+W2lXaLPhGq
Gt0IjamYSWVRyROUrGMh50Z8+n9Bk1t1JzwOx5JNAugv7L12bHBFNF5+LVEFde3HgiEoVq59IBuR
p6attjH60s3cVc2BWKPdXPqEeo3pnmWkRnCyTv3Wc52MaObwfin2nWf/1JIJQ+83+BEZC/CddYcv
eMaoLAfrxbWCBzAsJYZFctfKoLzXRdOQkDkcwvrdLIgqfQ1yNCmc8tSTxzUP2rpLYAqEQo7nNKH0
iXEAQ/a/7RResdxPEZLHHLV5f7Hb+S5btQ9iCNGb1u3Bsejgg5qU94KRN94XdjMQ6YmCamK5C7sU
Hs6EKXtKuGMdpjtVg2ZCtUDu+MLUB7F3Oxc6fej75VN3eblfdHIQlqO2BkAhvniVn4Iy8A5xTzBV
oSPSXdBy3swV/4vXTdREiwK1DAzOmanZZVE8HhOiI3d1KPBF+9HHVOCDAmbko6pJxdPQLUjpl+eJ
qd0hr1kmu7316WThA4VXeJmqEQiLwT1SJBZrDGMz4QNzNvoPsw+AYKlAa8nA96mr/LNPJhY1SPQI
hw1hfldduKrFxkoy6PzZ6q32nCfyZfAGZPndUHjsMlJsBPHwbJfpNndYMbleKvdJiwk9Q0ouHUwr
dehgmBXEulS0Tya8qafRbEcbHgZ63G0bMO4anaXfqMlDbCyrr1aN+U1ZESrhWC3uGVT+kPOjDYkt
iI0GsjhKRmGaiFzkpgx4BTvnIreOaUOb5A4BFBe2RlmKot7rW7BqTbiXjOuQSvMxOHnJOoGNcl97
7MjiYdp0hHEQg5js2sHFRRE8TD0S+U7PYPKRVgHSHk7DXKKjTZePJCajywKTvmey8pIW3itX2oGS
7YfJM8DVxWE8OoxvwPcVFoTqAeDVh5t2rI91TyVg/xdCmHErfBlk8JzQVj1lIZ9xms4dN1B8yqU1
MiWKfhqJgaub2UpOSBBAT/Ubh85X9OYpL7AQp8UIPS54CgqYblaIBYu5BQ93BIo5mdK7vvHfUhPf
hsq6MHezfJ7SQVV/DKNzBSn03GOi67JwO0pbAs5vyBXlzfV68HmdCL5z2L4Hp0/PlWLxZTGbQC0U
PXQFp4gtHxM5nGdWn4AtXlOe2RsPE1DkqV1l2AjoObqVY8wwaUbbQog8b1mLvZFVWm6yKxR/0ki8
5Vsr8UVKxVdhf4+MkdLZI7oesgMpw+1OttPPep+Ow9zwkwYKs77rvESdEgVRoCfEpSaLbqN999GP
ONX9fCA8OocP7wG3bSFB4vhgHcHj5EY5iIO7VIlDu5RvK3QewjJabyGmXWYRzRENchsk63oKvdkS
Mxl3FzalSDReXGjTweRS7rryvwTuMwIfKOkrOy8tnI98afNHgxRzcu7HJT8H2fwdV70kroX53hCu
29Q8IHehiNw91FQevZiFstkniehM9U4lx6XIsyrkkH5VRJ3VzppJxR2/b4MGfx29Yt38KwbmtFFc
e/uxu7DBRcXdaTbySB+9JnyapV8cEbL7nJBkWxa7ufMND0PW3kPewO8rH71GsIUkuTRIYEqlXveQ
oOqFzXVnHBfwvDDX0MBGiqF9IbftbwNWMEZhBVk5nKCfw5HtY/cxYD1h0c6s8w4B04Oh4/L9hT6X
+0txyIyUhUF7DAc6d5Lo1LYswJsuyF3n9IeGjLPzEi5sP0PFu2lJ9ZL4Ir61x53B1y59XEm+IVOs
dvCmsZSEJNnhl2senYn3URqjbtwpfLMWezMoHqZ9TBBg7yGyrio8f+7MOTXjofa5j0PlfGqxPFWW
I+mNze0sq4+G/I90GtCMxLhxrScd9NEe2DxvGVvdmT247v3vyA72FfjZU52KHD3odQjzs2uwMo1x
obl5OBNQ7fLphC3cMPQuVuFRlmLeilL8qRBvWPtrjANE06Gf4u4qrZeiBF7gdO1/TbdCdob2sZi9
cWtTNqaWh8wIqllF1ldWuIdctyPDG+izE4b93P9IfAnqCDsMctlrsKS4dRkzhMxZt12QXpNCk7OV
1B8duvFt94sWaXET21tRFd8zNq5oTEGnx2xhRm3/663gKoLsICtqTulTHDjeIeW5C9Al/ur69NkR
XJZBgL67d7dG9inmqZfQGvWm8V+DFDgoOS//Zr+JTrMBI8d6fOUzh/iiMkajLlsQ3iQrffCyYE3B
AzQ/+YQDsAdJXRcPxpATzBrIgBwWdVsO3ddg+vs8fWW2+y+OhmNiDSfS344uqhotXuwGw8xkRpbH
boPvuP/npj9Bphh89ayUKjza2To1CEgF7f38o/C8VyQUXBl8FqnC6ZhXFbdqil88Az4rC/KzBmBb
Ax4esAzi3FssazOhYHvPe0wJAJpZFQ3xfI4of7uehryRfBpKt3eTi1oljcyrSxw8EQSMbjDWHQ1F
HkSZ0cZ3wjqAHeRpWFOIc2gqcw2l0LcU0+Tg21//WDnSBCwZrf3obKvZc3HRYInVKMy2RZ49uCGT
y7QQit801qZw5d3iDGh2BCF/TobKqOYgT1OafNa9pN6Qq+vM/8BOYZGIVEK4DR0nMpLQaVpSXCL7
QLUPXkkpkucDdqMKwlbT4eQQ5ChKB0u9nt8cp3nO6wPH/k604z8/h6sd3ZsFEMvgocM0Q3+UpXtx
F5LCm8xsf/+Pav0yS5U+hun85o8VXZNpOLwV3vkCycEUgtsHMc7WRnyMS/AVSc7Zhqn4DXPaJSg5
KhqMufPYnZC/cMG6w10OuNgmvUbX6BzSEBu1ZcmXrsRGo+aS+uuxt9DeRV3fbWxRv8Y1pV1SSxJL
8/radGCCbNw5dU/4oGelpPNIHFBWBj3DJ/azKDCVVSa9erSt6HD+FjPtdvwTuP64bxXAw5husiPb
aTVgwaopvbPnNxOUqFLvyQE/dVY/nZ06xro+oOpuPWaZATKMZLyF0I3FoB6vYuFSWIwHDnYZkaY7
QEg83HvVPADdFcue5nOhqRi/Q8bzUYxqqeFREFvI/WAOlzi/+ug59AbNBDXdd7pI0bJnbKaTAREs
QA3fezWZeAsmHDclGU2dXzyMa7BNmPfvHc8o/tloXnrJB+nM74imqXDYiwIAeByF+HaiVcHeebeZ
iF/TmNngFDUIpyvM/JB+2PGO1l7Rfd7MA2KcMHpxMuvdCnGIJ5GDIM5mS9w4/rcbUU0hwkCKZABr
TiHsE4YUmy6P0oPGgGkZ9xJBf2QAgbqy1UFwM2erI0eWR9EtsNPqKynLG6GWr6qjGSWzhpmOd9Zl
f9DTCLQw6+1tDyUahTpKU43yBn1jCQkgs7DFQf++2hUxnOwiDGfRh70i0ogXQ6AsSU4I/SdhpXyU
WYA9Por3KSRg1F5+sBuq+VJ3fXku6oaHMM+KqbsFUQlfQSb4see4uOBDIQC2PTlcxHPKBKLNwLOS
TtVjonDj47Dk/02KijjysB/M5TnJx38lsZWboJGkSWcPWZ2/2LJV20y9obX6NEl9Na/FA1XJSquB
vT/HyJp8EqcYVu5HH2m1CggQpMN7Roz1k01xhL+/fTUNg9vc2crOBzadZisDmlOAmTJ8u7+lW97I
1t/Pqftao99aUus/v0U+7fbVoZQoLRbBiV8TOVAkPKHr8dOumLYS/g42orXGY2c8Ykp6BFliprJw
SF7XFpkXBdX0AJ+WUbfFek0FzS6S914JDXa0nVunm8zmnLbxlXYd/GmUxJdIOXu/TiXcYGwEkWIr
kuwxCkLMIj2MSUbVPA6OjZNmdPUO/trM20M6jCregp5puYYsYTUEWfY6QuwybCGwfgiv6vfhGpTY
4jBccmoO1b/2Kr7lkBcRUoXBZ9notI5BSAuaKJ9XoZrLaKYvNbEOcIUn0R2TAZlbALm+LUJ5tPMY
jpUh8SkEM7yK4/CSYuwxp85D4GpBMTF0LWOV4NRxzfNidQ81sj5LEXpA5cZwq/gv1QMz3+Z26KN/
oxF/C7KWbONhCYB/kubL1db2FXgsLUMZYymy0Xy57X0zgDrzEozxOY6qboItaLkL0bFyeepzqmoi
SllGxcFRcZ1QKlsni6BsMcESzqjnyib520fxO90c/4bE0GFwjhpRnRoHdYxlE5AcZ5x940pzqfaR
TcrJHPG9RhRtLCC46Bn5WXp6yU1zn1rL4yrE66KJvwPNQNpn8SmxHpqazLyydM9p1F/bgPu90X1x
S1L2ptKKLbbvI5iZJnFT1shu8yyh0giARLoloobGnvhnkjHVZP6Rk/E9IOvOWM7Tssa7ahm/4DDE
OsCx3qjW45FQ4mGTpCL40nRU9txYlLUkk+UIPl5kESdo+uPHZNUaYDXKZnvc+Ot3CvC2pQNpfqG2
Tv9IK4OJVJhhNwbPjeEZYRqHEAfx7kccQa76IpUI13NzcaL0Ukz9Xx4xONYyTBnMDo64IY8I6r7D
cLitIj/a+N3wyGcR99Z7QBC4i3GYJSkkRuyTgG6KdXBICR+lE11SlKPM6B6iWu7nNVajqF/noXwy
HQaTRCisq/ZHGAtaL81fxmT1vmmmq0+YEXNtni4zF0tddX8wfDZbMjC/UV5eWwO7dy6xOCSSaLNF
UuWkmsl2Pvo7a6ijrflXV9WjsvTJ9S3EOxWxL9D6njRam9Ud0G1E6KCeIxNjzH26zbF9dxK5nI3E
JlyOIBnAukKFEAlj6PHJ+PnRrRuMhQ0VeV+sntgJSzahDi6K662lwr+Bw4AomKJnSx3nRF5RUvwQ
fKF38wiv3u/ICXTQYcdkm9y4DE6siBY3DCboTPVrj2f/ukzfvo7Y2QlGw9kaHDKxmR1M/JE6Ccam
ulgYMDPqNvZEfjNxYkBPMqYyQ/TIWQX2ovChcwjkW00t503ZB5/xbKjEEpi3udD7aKdICkY8SClR
E6OiZmCoIygsJsKkbqTQBZz0e1CecyON/Xcc0hY52WoUZPTeeO6bHUVPTLXuCA2+FInDec0zhiHz
1oBRmhTHkts3P+0gN0yf/3RuQUAET3ibjXfewupae0jU2ig9vmhCGHY757EkrA8DTnLj6eE018iE
uo71iO3xDKZCXWeIGwAPkCY12MkQxc9GWCHkQZKgCG7DW0A3k+fpQ2w547nNV/bNsFnc+a+Vlh8u
cyLtuCetkQsueF8H1OgMTe03mfR/M+G/eUm8gR84oXniBtQNUJ8ETTX5DsP6FkvAGfCjvwSxuXiL
p1vkRltmql85MocOwZPB4iidjNjZJqCUpnJZ+qjchprHsKi9l9FaHlxCBGigQVJ761mnDhRyA0yT
xNmXaHI6lziEltgBUPjn0KR/JI0/UlabgKmR7VTgSb3ThIUNBRLXIswKUs6Sf5PMXv3O+9Eh9yBd
e1di6C+r177XWM2pvuUAeKY3cCGaPCBLY30hzQR+RbnuRPH+sd2HNGp7GDhcebDrvNgFtbrih8WT
gC6sXGAe4N1KJUFOyajOKZ/0fvLAScZYFHW6sgpJVpwTzG/Ghae5amRIc/uZFpxmiB+CBTa7CJG1
1YGo9uSaroNnLXdS/ExF/+aFxXNJsrwc5BMo4vRejcSeWD5812oGiZq1y7OKQ+Y90Tp9hz8bn5eZ
IwqwbLBtivDdmYr3MEVIOoeMAFfQXhFlUDLj9qMh0Cn3gX/gdubxawUdvgoqzDRF8rFM6RfAdxX2
f5Ylb9H5s48hGXalkIGqUYQ9PwzclGSMvKfr5xbokEwXyIjqXHSleVXsZ9wKKvhgKkSsNck/DXOk
ndNm8zao2Z+UDjVP7cJ0b/uqXf+Cf+fZe+8I9cD1FbH5wWlBzHV7yHyQ2mpZ2BBnn27DUNDX/uNQ
1WgsrEhuY/s49JA7i6CK7ptOdzdU4fJYKfRaWYqbvkSWjH4S4TW5ZMlxIGCMj5LrM1SNOnUlI8oZ
hTXsTfaT3qwBXTpY6JG/wkEikXimVLXKG5HBqMqnWSFtPQ8Ifhlaol1OsSoyOOWtbbeDBhVeDTK4
CWvTsjHLONGTfVOxXQ6GAIKdZCesCv64cqBUkEYyCZgeDRG5aOOFvccgOcV5Dz1q/q9G8FlW81+5
ZnONFmi/xXvhXvlvmD2BkjeX25w1aUF44DGt52slcV/2Ewq1IIc5Vzo+E5CaCeSx0XwFpyrjHRqh
pf03anF2Aa7aEcsT2wfqnQKtsUo9n31ISr7MzD4szEfoFfkud1gglBYB8gsXaBtXnzAKPqpqAFPV
MyfgXamtmAK2j1Yv3aMmooAJG9aoogXl0krczwv7hk1BqG/k6mMwKICUGmBh7z6rLvf2js9y1AL6
nnOGbuwcf524H1tl72tNBI9Hhem17RsifoJozNXKcDI0y5ER8mfue+DC8Jv5Uw0PzmYlapf/heF4
Vm5pUVSyER+W/r6jRRgzWkdjTeT6+SCgcpgqkDIwgyRbQuaaTWr1GCiNXDfLA8ncT07vvTcRMzDb
AmwXzh4ZwHZzbofp1HuggOG7ltvpp4gSf4OoP6SgszFtsWK0Xq16MXcdmdhYRadDp6wjg7lHazbd
pmWGiO2efEAiyzaOBbRbYTrnTrR30h+f/UBB6QrRA/uzvVfJYs6qQDpZsdra61W0Ufa4RRaHuYWb
tuz0NEnmIId9hF8rAFPlHbwmTFDdQNJoG1TkW3qNYMI9WduW9fHFNox2KlQJTXPuZhIz82lY21vu
zgLdR5KO1A9uQVj1CAkjIGqqaCqmEFCzlM0SZfLvc6EwyTtkgEexuBYlt2lNEZn7esAimz21Veg8
eWa6cSPyR70MpTSzUMJyfBS/BHeRSEo3w36vhJfk+d6uLrJyq9ow2405noURkIul5PDo4jifk8dx
duXRlaQsugwZmSV54mgTU0ytG6DaNK71lNr1UUNBG7Gqn+O5fLNNMZxyr7r1QsAzynJJ6rEVURWT
2BGgQdjIzForaqwvJnk/XQG1UHv1XysOwEg14asGOsNEgDc7a8nCNVwKyTTDLJU+pPbkv94B7xIL
73vwBeHX6DrrESMNEoPZDwHW98m8c9PlONIIE9Ykx02JASEJBApqeKNqNfrkYG4RfWP54FG9RdJs
EZCXO/KDjvxPnS4TmE706UvDlqcYiZb96ibOCfnhIIIjbosZGw2inpaPzAVaF7tfU3o7zRyTKh4f
4PiyHoge+s6B4RoIHGRDBNhqYK+5fLhz4xML1bwRwOxtUOU9V07+NFpkyYjY/tN59RO5VUwpeMM4
spnHsqMNmThAHgIWHGTrkjtc356l/pu483PcIV03Tvk8T86LOy8D4y9YNKNnv/ZufqKAZ2894Khs
UBbzbdPwjs4cwj66EQJScHUtT00fvLTDu0WmpecttySTyBtGdzAtAJz1mumu8ZfhWLBsjV0iPFsP
+0kNMVLa85lJU8SWntxgpot0o2Tx9B5JIhFTsdVQN0kgFMuEZLg+DAs8PXlj2LapcODEJHKbrNx+
mg8VgLQU+Ta5z3wgAGFaDBL5eOq4KReQjHbxGbM8CvN/UdCeyj69b3gUdz9ZwPnt98w6BnZTrXWW
Q28YvOVwpdpqm7EsP1C1dZRJKDYqaycy9ylJij9hEb2zBYT7MbDbDdA6hfuIhn7QC/sypmTIwyK+
hXcXEqFXBY+BJXl+YqlTcueh02ypU6fydqlepxovpIA53Vav3eg5qJThqAZEkyiio0NNbAlrcqOq
PznenYoayDUjesXpLoW5XyBXslEeRcxhMgCtpeS/Ghxx2ty4xVebPOb9wIAOMysGmJ6anZzWbYLl
h0w95rbftlFHIutjbnBkQEsPETqJ7Y1cH0yNZnaJAoivv1TzlmHLjQDFv84CFeTzjqZupDVt6ayj
xNlgYlW7hFFxEQSgBlgI18mxJNYWJi+jcq+nrWRsxQ6K3TdMVJSEzggpkrrQ+UtCzGZgFShooDE7
bZvK3jhoXYps4zZsieol/jYuY+AyOEzL0t/MOaM8chqGDTXN45hi+8pILKcChDUZEyKLWCG3Gpf8
JhcAmbV67g9tEHBoe8fG+qgxyXaDj8Uj2deEkuWA7bKeBr3O7tdE9gCh7CRonnR+7vHJ8Wy7pWEx
fMbRXYT8YCi/hH91mY7ma2aqLggmSjjn0EkLHCP2v6gU8I51865NryhfqmDvqQq7KDzPcLDpr0NU
MkGU7dZc1TXcz8P1KwC3zBYiXXjAKQNMoAEFnX0+zLhmyltmzzirm1vt/kGAVrjaIxUWbWTEoy0l
iER1+OGDjGhq3LzrIxufA9AHZJJz92HX5lOGPBYz13+QRn1UaQA136YzAm5SSyk2sWK0mtcJu24r
f+0dtfescmtK82IEPYyawQI64aqcP7gS1CQ2woZ83GBbp5X7KglDk20XfzoVJlGvB4nAMtd67gpk
O1M+LLeLi1J48Lwe1ZJjzgUZouBe4PGQ9k0LGXAMD8r6itJ+uKoB0Ew30uNM7xw2op9fvSWNnn5f
UIbPl4FKLvSt1zyf4nvhj9hokPY/RBqc5VBMt2xJmstiQ2Pyy7C8rUZ2XbMeske2x8FN50fioK3W
JXYACsfi417W6ZtTt+OzZbTaDmr2T9EwkOQ5ufeJW2vUSHVNwAOfAsOY/FzXaH+4Uc64f+Y/gS81
H60az37UV6/rrxNWMSrEuF64+oXj7L9wXsQt2/7h5BPzqVJdfThd/Gx1ynmqTIHFjf/795eXzPNI
Omn0Lhl6tl+mbmg80/hYuAjKO8YHrysqpSsL8iFV758jwR2ivCX78JyKvKXGv3daa96z767e46V8
VravH9l2Na8jPM/fX2Ziw5y/xvVTdn6zUTLWn79z/XQKy+NYYdCdfAr0bkIgjyk8gK+61mNz6e7o
q+FZDZbc16ibXqoKvninfMOVv4un2PlPTjXDWm30cxIgMiknJmymS6IH3wBUH3vV3ohgbG/Ngtyn
JSzuNRkzd6NxYrz4BsWB19l/xs5J7xm3EVLgzN4/yYzOPIrAFU86a4OHtGsfXQkije/83ibArkWo
za3Br9XmI41a1M4fSb18127cPDL9G56bYn4IOHEdn/X0Eh06uCCQu2Z1u1ga1pjdP+fkX2215X7U
DYLfosQat9RtdtAKvY5CvUAjZHUX6DI3CQiK44yo/MUiK9GHRxbbdXXqpJm4duAeVZmpD6kXvawL
jqPvxMHdHPefvjLdpcHaCo9pOgNpi92I3zHSuu95kmcMF+/mLDfEW07nucslqqgEh1Bh/cmXkZ95
nBmwwVDPRPlDG8CXa3uiWHrgCQ9ZAai8o/4lWQHg9+9L4SMRWrJCH+h97zzBJS9COV68dFj20aJB
43MFPU6O/I6AtX1NSP6ABDr3KiW4kCkqSzo/VPcJHquJu5V5VDfsvLDOuU6kc1vVNTIQT+y1IKgw
b5vPKSQzQE5Q0RcYoDNnVVwB5m2TiTAAIeGXjMseEAY8Y3v869kHp6Q6vFkSf7+w4t4JxzOHceDj
nPwAfFp6iOcRM1Rivpyk5/bX2XyJPRjI8FHSzQLVTdx4ddudFJw3f122x4ywlqi6D2x06pTawHAs
KAEtu/K97ayJ3ZJSlZnRsQ5iREL9kPgo2dC5jsJGILPIdkdd/mzGMrqbPLDYOqcELtr5zKnhnf0M
AFvsm/kTlR9+uTqB/N3JAMTY8iWMbK9ljQmpMwB/PZ0zchRyMzKrvp1nzvFqNM1FwY3URbhQFgpa
FWkhEKvAVnCenZpJ0nDN9sWHs4Y36iHgx4OWCOy8DN4SyU2m8vUZiET5znCMKiAznz0YegS6zKOB
elpt/Dz3sJ+63q92MXtLVsLCbFJhQy5H5ltPhf0iFcLBiOvhW8jyIXfTrTUjl3Zca7xLoa2whkWs
3c3WxDirQURDk7Pny6bnxtmr2vNuae8x4VrS3zV8HKfcSU5Gj92HVLA3BCYLlycEDCE3v9MroMZb
re2wC0qffjoaDPWJmzRHhirITJRID96c6mMzOWxrB9HW93MMPskGcgbuo2Wz+/uCmwIi1FKivPvD
vgZhP7vpByxQHKn5DGHM5Ei21pfOsFG3FpTlKF/0Wc0ArQnxu6tyJJ1JP1zYmdFH1mlLsOMg7hyR
PPX16BxTv8/uYH2am7hpq/3vTx0ry+5uFgcilOImuVkATq46TQYWhulg6UtiC63uioWwedQutj9b
5/jHuFoffcd+JKob/5Jv2otZX0STQ4IS8pg0hXvW2g5PSFDS/yAFYOVq8/lZojk4jJ36zwj3O2uL
5hIEnsFIEghSdsqMmqQ7xVSyW2BE5krI+3iQtTEs+aB0O5UX3XkoFW46z7IfAqngTeWEofRBOt8X
kwRzoffd5Op/ZYhoNJOztWsDKKiRCUmuWtSyl2+omRKG4N+SNnK0Ou/iyaK6H3v62WBS1NojLi6A
G+6tgY2ZtDQ7vY1OLptK5lNBRwixJ16DcZUGelCkKxrtc+sl/S6JK8w7FnLE0kIMaAHn69vgUrmR
81aT5zSUXIFlOEOHSfFpLCHTrVgCr+pHnLFVi6wp6sRTH66aEcJuhbWvvIIJk5vaaONIh4rt7GJw
Ql2yJtj3ZTiuj7WbUvgeG2snu0TWkF3EkPN1C9oeidznbXKJ2VkKuzpyOf01sGDuJ8l01esKEPsZ
B592KsLng/6UVbp/CWq7fgw9TSMYU8dn0ZkmIL54OYum6hDVnbivacteirrkjxJehWpxvtGjLy9G
htNFWyTJGYhevy+sEEhVYVqrGcffRsxiayAZZ2icAK5J+bI/5GTCJ9PbF9dJh5cVetTHqkfhpcKj
SS89D9m7mlkJ+8GhfNENaSZlMj7ywL0smCfvbKeRuO2Y5JDLlQeed1lCC5zU+sK/B51KXM5b4qUV
h1BKK8dDRm4TxfKtaoS6LdYXk6SvM76kQy/isIcvza/9/m46FgC70vCJLq9cHa5XBm5A+6EB3P++
/P7674+MXP7MPdX3//v1358qsYYQyZ6A7aANWfw2TUrSI6V9kc36voNAi7s1PVbS3k3DOMAa5glQ
lTQ0JO9KLCgSBUXI7aN1/bh4EZb+JYzvp9JCjr5kdr7T+Zqg0In43oY7eP/7I96A4GJ3HfgfHh4p
JdilVYE4sxd2macnqPpa9lH7wbGg2MXDvSUYmbndevf8wp3WF9bKy15HeCSSoezvcuaxTUTZ0/Yt
BNUyDR6WrA8eShfFdBr4PCNlc3VwsR2j4b317PFstdl4Zm4uQD7l7ucgNFVgH4QwPVL/zs/DD8/m
fR5rYcBNxE+oxiiF10/w90dm/envj1rJKIdtDahC/p31aoes+ugkZL2AquYlzzJ8wwt+vQT9ReRm
DV/HiIffF5CheGw75zILcVJRWB8xjrpA/iNzhjRY5666bdeXtGnbg5Cstly3/AlSZzp1bp2CzJE/
Tlqby/+91Lhcjzq1SXFu9SBWxilSO+gDBJ/wWKONYY3cd8F3IDpyLDhQsIn+TEkk33wGZBwC634x
IK02wOwa1/g34k73SHICPEJ2Y70mC7bLJAZ0XIzty6qw6WlkJyvsL8Ms3LvfF9Yryc5ZGqgqS1T8
hVfsEZbQs8WWEA5LgnQ5l7aoSmbMZDPTDmQS1eKZn5yeq+0wBHk6LPc+qokzKhh9y/L2rAv6X9lW
D3U73KeYCbineZpmE76neZwZ0rgPqIzhsVmoK5w8Dl9mVJwbaZgOqJx6XFhuvt4++poFJasgUhAh
d3w1zFefIw8UUeF0IIl6jjRgG1ZFSMiCq/WeeQmhXsKFeGqpj2WY9aXN8wAFPJ0aDkvwZ6FH6pof
1e+pUDX3DXVOC8GwQIKwZ21/Nhq+/YQl3KLJ2toltF8fhNeWiCBaRaXtk7gXQUVer5OJ65ih8BgY
NIXznwY1zAZfR3Lvgci4JK145g++p4OeT3KGpB+yyEGRssv9AvJTx1iqhdS6C2Fm7srult0ood0x
Q48aZmWReIAUfYHjIrafmZRs7dr/Lw0aepohUI9TRm5TmHU5oRuRSxifYtoSq+AprYh6KKaWtkqo
O2afZACtFwVkn5INaISJdOAjC2357aQMlEZ2uOkwhUc1NfKuzPVLmrwk/8LFsXZBaaY9mKbkTfDX
2JWLIJ2bvLRdbdKAJ4eLjik8V+5/ItBrat5qeivja5TJj8Et2W7n8lpp6FMx0ajnaY0N9mR1Nj3m
okKKBz+ha3NKckSo6uJDmtEyFAsG3JmVmkTCshu6BqCHJiMyDZz2TgcIsrtEC8hZPc1wMVyFxEUv
WvISAUiWWMAYh8SOZ9+HRS7vG4kobwnDfbo+kiRDuwBFOKJWjEF4iGAvyfJPHqsYp1igt4PXT3do
USpqUvSkS3zEHSB2Y2zVpwkEkJWoNTDBzB+5JfaW1dgvUTisdKiKRgVH8j3CwieQmMWxsnvIMH2U
XMfBR4nRJMcx1Iy7h9zsR9tPXpX9KbxBvpRtlb6CAb40UIdvakPKNYLO+RrPDlL0aPxZFNR+VGvy
zCYOiU0Avp9PniqvD/tD0MfzVuWwzYKgYnaRxOq60E0DbGItVI9CXosYlWjZMKp2K/br1s9Y3zmx
7B5MbuGdy9eHCdXZIUlE+qzHisFlLHJsIlBiULhP5zjppwMyrJRpQBC9yRD2A5DnaN+N/sPEeuMZ
2sVnaFvDtxRrU0u/7q7jgiWU70HX/4+6M0uOHMmy7FZC4jsRhUEVULRU5IeNNNLMSBpJp7v/QOh0
OmZAMQ876KX0OmpjfUCPzgyPrIqsFOmPbpEQhlM42QCo6nvv3nNph3IO3LZGJnc9Ghyw8cSk+too
ce33pLv04xsBov33vfV9C9UGdrphwHubKbe8bYq0ISEhMLbvn+ZTpm/zZwsk4DYkGo+Tn0XX0rgj
W6IA5SDDjwVpQ2oO8IJ27r4ReXPQChs33isCCjiBUGDAMLRDlZzN5QOakGln1ZR6WBiB7groHDXT
x0uSG/JSevcKmRu97xFHhqiYlNiVfeXnJBRCiESEghoSQVlT3pv1/CEbjOGRdevNHMGA9DIKrwrT
CR88YzUTNs2dL4o3Xz95Dr6uQbTOdToaHPyWQ+e4cCj91WzA74IobdwFZYhKcsQ96UXWc14GTHSL
9s6rYEeVhWlcGSXKlNox0QPnaDitVlv7Ppjuk6nzjkp9jEKky/ZE9o/XpGScuiMRKhTE9AXJ8XGm
L1UyvKBD9B7mPt/5sF53lieCXdZE6TNL+g1ZhvLLWBMm4knAFBPTEnQsFcIvpIHPpevluKgJKA6H
YrqERnNAOl5sYkrIfU3O4GNUo+QKh6HZ4WhmdZ4brFbDSH0Wr16UCfxRwGA+0+Jl1hp7hHBGMY4k
qzevWldirIuJfoUKig4Be56CfGo0A/ZikA1rrzOnj2CK4smpj0USNSDmEFxWSYKGJYZpCxTXBmBi
+69m04qDqsdm62Wq2hohOJIFWH/yc/w/efyZrLG9L4AhYAOiRoctHovkhHCWXOrRHjey/FAi2YMb
QoRD1TQQhJQzbD2j969Cl6pjnvBrjW5ac59DWxL8g2ac+Pi1Gar8FQGopk0U0+r3yzuTa+Dgq8VW
WLsXUyNXQJ/ZXEVGZJ/GHOq+G0biFs2IvZFSIFRpkydKXwNYnKhORsndbteSwKOmjI6Dn7wWOQP9
UYPDpfMLRqihIPVU9sALXJ490VTbn3/6t7/++7+9jv8jfCvvKBJxITR//Xc+f+W1r+Mwav/w6V8f
y5z/3n/mb9/z40/89RS/1mVTfmv/9Lv2b+X5JX9r/vhNy6P522/mr//26DYv7csPn2wLmh/TffdW
T5e3psva90fB81i+87/7xZ/e3n/L46Tffv35lYSCdvltYVwWP//2pcPXX3+2lHx/ob6/Tsvv/+2L
yxP49ee7l/olxAr8Dz/y9tK0v/5sSPGLTXeaYbGlPNMiePvnn4a39y+59i+uMF3X9V2LD77Nl4qS
WBR+zPJ/sZXnCn/h3LuOqdyff2rK7v1rtveLa7oOulPf56Mr1M//5+n/8Db+/W39qejyO3yAbfPr
zzwb/f3NXp6dK6TDr5I2Vzq3iuNY/CH9+nKhm8Y3W38B5aps8hPSrRNmD9hlu5Ud07tpJSD6370w
v/3lf+Ev2erHv8QQMh5VzV/ys+g2UZxhDItZe6Lu//zvCMf68TnxWlu+MCkWbMtH0i+9H/9SkDcV
2hEGkcXUSbn2nTEz1jRiinob58nyhpaORaxVEL6oOFlw0wQ4DNtqqohkSEbl1S+0JJfAD1P7mCOk
M0YLOoVRWM7dHEBu5KSH+V7LnePKgL7kOFfyyimsGJwvMp5sJyvQSvSTS6JqIoYGzbYOvN68mMXU
DPs2Ytve+SGmuZXTlz02sl6zxDgCA8qVkZLiuZsIRYTZFPS2d8RqRPdBM/tBve0V4EGk12msmWMn
xSF1NcyTSoWEGA12P7gIzY063wk6WnBOYQLDdGPOXgHD9SA7KTufGCRVoTse5hiX4E4hexPbqjPJ
oSoYiXyb0JlhK9EN2r6Qgyqlv0d9gogphmrJThBqUPJN5V2yKdfz1mbyTO0dGnV9t8hDU5rabgIS
IzVrUKVZYRYjo3N0AsV1lDijgOuhWVjbkoEjxQjW2q1dTva093mqISggNBSAvVynuFTE0os7W7iz
hWcrM+H0lKW76/q+n7a6dyK9jvJiBDZkdUm+EorJwXVk1gFtYXv2PJiyeddujCBFcebGmmmRG6o7
s82vclWDefLKcDLXFSeDcJtpYWAkHX1/2ntad9ZK6dB2wblM3WPclxjIehUZ2baok/ii1IxRK5tE
julUDgGw2bh1P6N16at9FDpdd1Iq9ckvrRGkMWhXyfAE/6kOn4AEM/yDnANarc8GYJhhQAQF1PEa
egnBzo7ajYkXYeyaDAb+BHEY9y6TmPZi4C+ubmg/Y8IrnaoSN948ofhK51AiJBxo0F0LL4IQlE1G
XtzJLPCHEw5CusohgdgDHLkOYLYf28hieKPSD56NxpJkCVUzmMQqC1q4Y2zgzUwnj2HP/666NMfb
pDhJ55DAqd6xi8ztuHGsMic50TcYSesyd5B0zMg01jREEVxloGhCpjscPfWuL3PPOSRF5oJFLVNs
l4NrUxg2XpY9zo49P5ZG6n7sTRNNoUygv69EGteY0djI871qKsEgr0dvvvZnaX3MOMpiI4vNaMbO
3MHXavEaomJyS7fd2qpCblK0fvXNigOKbPAzaQiMbFbWNm8iKE7KxPF1DVHSMx/9QfjGjWCunF2V
aK6iM35m03pIhM45oJRNM22HOl2GeC6TibVAWl3j6+vi5HrKQrQKfj+XIVJp3HqWpIcD2K+h+UiX
ezjl3qRpQ1AAGuDd6gwrdk1vcQPjzNQPQ932+SawzDI60L7OufsthQ/RGGuaKm7tEYUrPcnpv6Ek
xzE1i2S8M9rQIPFmaHO9bxKbQ39RisFvURSYtMs/JJ6c0Udn9BWm6WjmtiPUt6KZHBIalRQG1sSI
o2J3MkUVW6hoIlfUB5prNmx65h42bTGfiz3dhH7VNYAwBh/PqZlylmxqGYi71hsRkXBRxrem5l0G
CVSGl7YI7LuGKemCyF4SNlIG+MnGdGrQrxWvM01QzyrfCg1kFkV5DJLdTxOUQ3M/GCSpzmBWx2FM
+2Ntj7ChkUDNhEQfwDOJ8uAh+H9rJwwPBxTe9HTRCPmvrCAkvXSmq2lWcdaGRAitATZIBvljynKy
JVPqfLGbWzqxunHsj8XAFNyqZXcxTBGgaenaFDZRCacwRfhmkqYQc+uhaZrDu3iE20AOUxYU4Auj
kvZkmcfVPjazmoCdcaziG0FTArEMnAUsKL0IKfv7kWw+ZcyuJhTTK0jR4pdV11yO6Vfayshv7Y7D
qwvvAI6CVIVDRExhNtOtGVpGfEPC8QQFxepYpd2il+5VYrSckNUwaMbOVaG9a1E6eACVyUBm7SCW
VJgMdIZWIhod2n6Njzx6Pbf9fIXjwn9O/KQurjrk3dMpj+fEBzpp5I+8F4R55IzYz72yov6B0yxs
1jnXHD4lKPQWLooYexTjDSLcgm6m3ox5kxAeK3JsYkGWR3gWkAwv8U60X0gh6TS68CwrXsI6Co8w
xMVexk70JfB1/7mJxgX23+VjiGImgVa7MxjUQiCpp/qDj2XzlNZ10KB0CKEKClHjGYAgBx7OK/Js
3HgMyxGMmxxhdjjLfOrMNibnYRKJUZOGFMs7U1gJFVXfIbBtI7S4nKib1mfjcaerFEaZSyRYIucX
q2IKso4Gm9+eCwvFvY5xMisUbAKvsUJGRmCSJgYxaAd37wK3PtdIJsj/G0il36SBx/WR98vkv665
iqj1MFkyC/RG+iVI4khR00v/JhZ6sg9Kxsio4ijHvt5mIy54ziwu0YvhQJehjWPIcVMr82lbduYi
DPa7edwzZId5m1mJIddI3FnVq3K4saIloCXMAyCgufIHCRixIZZ3pgNRYx5B0rQ84Tk+DiBcq+3o
DbN5k/keFYwjow4Bqtn4i9S0HGbvHs2S5R9o4UNlWOVzjnxVonYpPhelqY2Twb6B8SFqDCiETlQw
l+xdNZ7+MoEinALbirYDniyumphgpGSDo90pjppDsLnKOqMuXmRigPpMTO7WDYeOPr3+SwDpf/J1
jv0jNvVw7jCp3o5MqZNnKlIC/v6S5mnSuLgotolvYZMc2pq8wSkiH2w18PjhuFaJ067//DRp/eGA
rEyHoZ3D8dgStuDIzSn99wdk35dVgz8z2c4xE85Jd1deDqCHdQmwtq3hJXVnS+AxKMET2RWVXb+c
QqZo2LslNI7axFsbVLA3/vyB/SePyzLpCtrUFh5XuPjxccHRdS1DJOk29aYJeJEp7/LUIi56gLP+
539qOS//rkb4/hLYwpYO/gih1B9O7n0SCmrjON3OHLtv+xhFlhQ6PTlCc7gqlwyCmL7S+x/9lwrO
/141eavfioe2fntrTy/6/4OSktfxd6//P5SU//E/25f2p69vP2UvP63j9j/+109fu58+vLTx68sP
len7r/leZlr2L/BilqvTVEJ4tksV973KXL5CAWT7tpToVW3e2t9qTGH9shRHCoaG61p4InhXfysx
379E/cT3K8tzFF/6FypMYf5w+Xi2hR7dZuuiuHQ8l1Hjj1dqqw0UEOxEKx+Hf92hh7sP2pcgqFZe
u4FbOZl7b3yA05v4V7e7XF/8+NZGjh1ENENAqBo5WY2sqgaYYIXSoPrg6A9yeoqGJ3M+I3fpiP6A
H8EOn4x7PFWTunfLV+Wdw/EIVExaD//6pfl/rRfyX17j/w82QxSLDE2j/6IXsqtfite333dClu//
foX6v0guT0G3Amyky4LK1fZbH0T+YjmeguWiTOkplybE365Raf1iKtOUviktaTnu0j35+zXqSK5Q
JVzHcgTX8L9yjf5hlZfCE4L+jMNASZh89sclLq1kUAe6YIPKh+mqd0YXHigEUsxR9NtiUCWZrJ1d
2Xn9A+EIwIQ/OwkdDRzkmFi9eZ7O46SHI+7J8J+svv/42KRwbMuRts3dw6v4h3aGmRu6bRAh4dwC
pxd2HHNl0N5V0WTelxygynjCZwQgC9IV9e7Rr3rjqqiJkPEnRXPDbNWmpSkPzdux/tkuxDvwu72B
l8q1Ba8/myPvkk/L6sebO+5cL4kYq2G75syzHmIG2GFYnkIt5lNp18SSAByrTIVEY4rKc55xIu0l
CvcMEM8OLRMBKgwezslc5Zu5cdrNOCJ6KtJJPgDA+OLX7i02nztRx4As/Mk7gXkn3SeD+kwqDpBH
xFE0gMHbhM3tgGsFvENGozRD5mkX4REqWnpGsOQ8mVZxPWtU1HPX2odQzPXRGsN16GTWlyqan5qo
6G/buNqyIxLSQj260b5MLv4i5hdhRgJgYm8ap8sfHdjxt7+7Wf6T/th7q+3v2ywVtnJs12L8TZdw
acv9YZ2srcEzCx1xFJ6t/FF1BoPeVHhb5Tjyhjk4IBNXNhflIzxsfA/UVivMY9GpB3uSX0JmJnbs
3L8/4jQez3/+6JYb9Mc3GoiFsgTdZ3/5z+Mu/f05qKyApQdmuuSlcG4VDaxDc+7rc1CQ4D59wkIc
nRPHz/Ew4NgItSEeUkNuCvnU6748d/WLzkjcMVROiJ6kq+E6IPwWx6xVVSjZEmcTNM175Cau6iHq
tnOGZzCezGafCZysaO+vacTVewOnbD9jj3b7nPmVpf2jYw3R7fsH30f4EDsUmjDz5D+52q0fT0Jc
7XLpLZqmLYVw2BmXzuPvuqVO2cFgXpQN3/+0GaISKClVZ5SnXumdGZpT7ohHXBfOEzP/Gyuv1MEc
svnw/mzyxoxPbeDX0KqCaCeZ9/752yTR7v/wRnEZuY5t2myzHr1rx3SX7fh3j5EoKBcgEN0za5GL
TyN4l7pF0jPa91WKxctgJLPKMa7sS+w+gQ1wzZjPQQqZIMQEWKIlMNjJj5O2PiuiMWUArFLL19oj
JS2ImDaK0sPfPODQin3vlDU2OBPLgD2srS91aEdrORL06BJ5FS2vDmSHT+OA8subO2TKloFFAthk
MdA9MSemldqvj26FoSKizgkSBop817F0avsGHtpjhKvAoylGVLW8qEQ99Uh27NT4DJiCqWeJGnms
k6e6Jd5QV9dOR7/BjbZS2g5U/xyd6VYO07am70i9VV88Mz3FkSLwU3g3orFTjPEU+c2FWozbB/w6
M1mMkgzcReBsnVR9yZLkKWO6kkYhTIkRIR0yrkyjWUJVXofWU5PWD571MOusWJMIG6wzJnrRYjSQ
dnKPj/SlnNCHt/tu5loGtTXe5tG3fojFB4qHlYf23eTmu5l9604ZRnLwsQgQAVY4hyGm3dKXsj3V
y4w+ysCVJGVT3BfFiTUlucj0Fjd6O98FvfKQz0ufqq2n4WAVPAiWOvSABm6wGgEHpMPJxmM3gOo0
wz2M8JchN/1dU0+3kE/s2wTR1vcPkvEur59H1q1NSmOfzx9tX197VRdtUM+KaxoZQChDEZJGmMD0
8iN9602085zKkkerbPwrBtF3UlpqPyAu2ctOB3dKOQb+vqx5tqL5W5Qp9ZV5Fu3Bncxd+9wYVnT7
/oH5PzYRhr/oNRFvW31whBGOZ8aF78RUD+1drpeIg2jZV0pQ3/THxZtIn0HOIE+yc31AiBJ+1UH2
CbN0+TmWpDsZWSk+BHk8gkCSwwNzZvI+Y/fYiaI5m/RRxoLVlwA2ms3atzlAXluZ8B4js/8kOj2e
rd61n7AkrLLZucFD3t+1Rrv0htMthjbxDBVzF5NKt6tip0IdGTZPhud/aKbB24t6rreaATo5uEsz
qZX3tWxneK2kfIRjea66QjB8IUDYrZnJcGo/0FVU6xzPISBJqJmzAjPeTdp+QBofrSOuoSdwJy+j
Z5efgwoQP5TGO7aMZo3YjyCfAgefaOtv7581CenW378AVC0oBnE9mxFO0neR4vcPSLMrJ8wj1g4m
jtFyj1cxafSZV5ADE9/ZaV7chrQAjhWC9RWID//ZD87ZmPpbU7cBGdwzShHSCtvGdddIdoa1GAEW
OY1N+Ko5hppAGEidnjDV8fsHSeeDQBD8rV1felAPuvb09w+NHaRXfcnW6Fe8OX0T7FHhDh+DxqQf
xkNZA4i2r42+Co6piJydn4n+hsrkmEaReZ+YPEHY4YC8sy44IKogKvzeiBFP52G9GzEGFsNU33p5
5d4gXiA6IbKOVmXZLy6B62PUf4krFeCyn2WzE9wA+/cJvNZCXouEDXuZxxdRx7BFTONdtxhXk765
V05sHaE7nEp+/X1Lo555SgtYjw5jkk5L5MoMKaErYXr4CV4/2152DZxzlXwu44VJhl+5AETzUSPI
WdvBhDkocNn1TDo8gN4X+hPi5mtL9dOVCbsNLSHdBzkPF6iQahNyRMC4sjEyX38y2+HNquESA7e8
jRyOZJYs2JJtk9wcxYUXaJwZgHau9Vi3lzR2QWbWe3+0m0tqbBip+5cs1JfCERWIubK9e5fS11PE
yxvYwVUCQ/I6bpNwp0O19URiMQ8pi/U85a9lOKTHMQnsgz0EW7O8BilCShCRnLh+4vijlEmxJlZ2
PQpEUytvCKOP2SIHg3LUFo+yb+lFOrjT2uVTmkEcfGflXfwpfus73r18nvcWrcSDisSD2esJnSsf
Os/DKl9W2Qen9eeF9laCishokne4VEPPr/bCxzKL/blEcyh6JOMx8FWhghdObOVppt96Cl1YKgaJ
sFt3KMwr3uUQ75LoLzZ922vwLYSkIVG6YOrLj6GfPdOp7S6l0XUXjzYqPb8F6NnDiOlFBN4yMDnS
peDvqgTWC5NZcTPQK95PEdu1T0f4BuhMQ6zi8s/3z9//pQpwpcpKtyOixrtsiOPN+1MLmjQ71uK5
dqr+xUrIfFZqIJJFrOkGoSbQIkdskY67vHcqYAeWfeVUHKq5O/x9lJKxXVukyWpn5kjOZrTLk6Ch
oTsNx3pK633o4h54P2Aj2aInak8U8+O2t2f75LlIIecu/1AFhXdvYC2+9zMll53u6/vzNEN96BKV
33lsJBBJanMN46++n/s034gq2lt2W5CcpJ2nqNSUYIRyOEHW3EJypblQgZbPhlXlqeLYTxgX9dyj
QMzLI5QDFtiJBupQRcVjUFUktsX9e3YlTkUv9AlSAZ/FFLF6CMfNZDvWxZCI5qZtztq+wlUTc2sD
8yD4hS2tvyTz3O5poRIhxmBaj8HSphyKQ0Qkw6qaHdJI/flca1Pftyq8aVySUeLc3WLY0p8gX17L
fuvY/dNU4KISzLt3rZL5DksAOzHGjLM3exJvui52UTs9+NREJ+7G8hIWb0h53GeAwsXGHsfsrkZU
hSzbbB4MuUQ/jeFXsG317v3b89qOYb4tp49m+NJZtHaryq4eyOD8XE5xf6QRXj90ebhDQiA31HDl
rlMIlvqRIcmQvKkZ60AnCKqcx9sKV0KMybNgV9FT3sBVt786Qxk9OswMtxHMkbDqJK7s/lz3xCN5
llaoctPyCEAdFlB4zMKoQhPkfWKYg9fChs3fFv1dQS/gZmaMhrey2GN9vQg20muOKMPZRsuyavsU
/xoGKigrq0iTMzmm6ENjxm7rJBKfxZiEh4FRHgkoHBGZOEI3VUBkO59EKurJsfAB0OXxyfQ5mmb1
CYBx+jS1/anpy/vGMrhZBmzKJbDtEfTGpqzSD6hx5bGhZKHRTlarbOwHN3E+oJVvbnjtQGTtkAdI
crnbG1DH8bVGu4Xtqdcmlvvp5CTtMkKz4LXP/Zelr4VWfevnagXbKONdM5iRdsaurWDi4oXUgXGa
XFSWJoWv1+X9kZleso3bcdrOerp1FQdmMS9olcS9Ep3YdV5b4JmC2jrAiB0bee34zKL8zh/PoNZI
sIYc6xscYguDY5pt3GhHjfuyvDWxxyjdhPeIT8nnq5AeWCERLN3DGPYl19Y3A0Hsrgf2s3AtHYsk
RA53myk1N4gO2QVSmKTmNH02UzSCTr43IMSK8kJl5V3bpgOciQEYIvzhvpoXEZKjbxYYEOJ+xXx9
ObOZez9iwBxhVKEUYTdkjrep8YGZ/ZaYWpS6EAwBfK3jMXgAPOlfwcvchXoxG/vdZ6ZU3hoI1hsM
jbNYtOojBzPEDiQhCriZDJhiXUu6p+Z8NWZfZ+D4Bo7/Y0HEGQG15VVV4vgfe9awdhyv4ik7diDb
mpzL0pu42hWUSeg0A/PBptxK/5PH3kLkm7bXEU3Tq8Aqn5MsGta9b5ARHnGMSZlDD/Vn1PEDzyFg
ntl8on3AKjkYqz5u8t2cTW/+RCjGMJjr3CT4DK3ZOkni+gZV6akz1b09mMbGdhCWZ2Rrh+R+B7X1
5LVOCPpAEmjbJLeJ5ckt3JtvHYvIFvEFcXA1p7XJ+lQ48PHY4T+SC0QoYSm7HUP4a0cZwY4JJomJ
Yr6u3BYRJvcqWVbDXZO+Dm59jv0sv53SL4aZqD3nuhHWp/nZfMLV4lz5w8I6mgtwLA0okQidoq7m
4wntyWYMMEh3C+JNFC6JEWN5VBPcd5HMX5Sarhr4rlsLxsnGjUOUv1axnXSGKzlbWDMQG7QkxyMi
yitqnYs1UaCl2MKnDHYhDhHJctkeBnwr60JD2/CQipyTFJiupR+l31c7t3LOUnfVdUa7reu5nB3U
ANRG0zYrLPp0xXQTIqU8wtldmW61sgU8lmGa3hhZQN6R40G0GLhNDFWV59c3DYgVAANgUhyjPNAj
e4pzcQcwmBCizjEZovtvyTSsuqmSO7PJw33x6NmZA2rc/hwyAltVVeRugoTllKi+uYOZ1DCvv9bw
ttMet7U5D/7KdkN3E1JiZjM+A5CeeYByWTuEDfj5Yja3Eugs4Jc56l/nOdDMXCdPhRH4D34PXykx
m4uRAjpAgokCO/9COhKkR2bLazeiFzLCqcT52x2WmigxKgaOpsebn3CTpAax0JaxGxTMtHnmEvZZ
jvBAByjb2bzdMLgkDHJu3KoKVlKPVzXczFXUmSVYLOOlCAHjFxAtmH7lN1kDvyD3h3lN7/FbTG9h
o01Z3rSjscYZeCyNbGY3cG6CUAT3hXbvOVSZtlG+KKHuRyo4u8yeZ3S1DPBQPo4SMr5XF/tJcRpR
Diz4RBQnzJ/gkpoMd9RAMTXLeT9Xig5Lax2jvnotfaAvNgUV1+S0sjriXMlDhJlPvNs6XtxrLry+
LccgTOjtRuVELGZBNhK5M75WuCxZECp0TGGzgXEHGk+dJYxkpFfFV0yCl3Aq4dPNHLFdh0gNVebF
Av3O1tLicGcCz3VgsXKFEAEK/WWOAht7f3ksGyKO8KZhkU7yQ7/0IwI3QjzeQuYoI36TS0rDWFQn
KwlMGEnpTdqn4jANvGeynqwrx5SIqAmZYsJdXDut/ERToMQU/7khcGSfEUG/Q+sBfxsHcSX9Q4il
YI2OAuHBnF9pAJuXgsBL3T2npE+v86GE9jRLdMwck0POcSihmNMqO6C+lfAR4IywNlqoOQa4kFME
BZEeLwkKo6XXhclrkDdIrVsrTrY2xOSsZC0tItGvMy/eYikiKABnrdXH2T7KKdEpnze1mup1B5B1
W0/xxxpfVd/rL21AIneHi8xFDb52IgABmhM6tLT8YDjNgXn1p94gyFe+TTFGctSs2L/hi2WHshYQ
kdwHb44oYYZkXFu9dRBOjkbXVTDsBhu8/nNmp/hwypxnowg1Mzm/dtG8HshiXqnJD3ZuIvY2jYWL
p6f7MCFaWaVWusldlgS7SORmDljLMLxEXXIKRUWqALIsNBb0LWXFVqTMJe2SQOC2dBxM2OzdIBgO
aUPNokvBPibglTojwaaWdgkLrxnkT1gK7QDz6Vjcui68sKVZH4Msu056eCAyyp4Gy9vVDf5/XJPg
bJEkkdtbdhvcMZaJcr9u9rZlNbsh51Ufc39DUdDc0BpyT/S+656FFCw4fqyUlrcwNZ6WCA+yNT5P
Phs8BPIHbyH6O4oSLSbJftIejm/0BKsBbw0qomFjOl27rZEeQUuyQcNwrIWRuQqVRhqeEfNlC6gl
fdz3m2y5Kt0CuZcS/Wc772+EnX0uYrJUy8LgEZApscoqcYpIUcr7etG3PbSIdnYCXwc33LrGkra2
ieWK5LKgMRkQNlRrR/VrbGbkHj27MvpiGl63ASv4mE/eQ9tVH6KC4HeiV/WWImkjJ95hOeMVDrEO
Ml1kawhOgv1hpwJISu0A8KIACk+eR7lNpPnFpvW1qWor3DbucqxDswNmNn1o+2DH4ZTRo+sbJ/Tq
2Ks5BwG3VIjZVEoURUtUb6z61bhkCbM6sPiH1FqEGQc2xobGsyAYjsRM5wW8isR+MqIAC5qGjZ8O
XnGCjbyeOgyFFmwVNiDPgNfMGqeExT00dTcN2K6FvWjzBGnqBw57ah6HW5U0CNRSC8yGyc8Y/ZPj
J+11FHJfydnaDtaSOplT6lb9ivOsC0DHM+CVcJZPB+hcdgI6LoAFOHOsPjZ4WBsTvh7hPz0dcv76
XJLhLckWzc3wzEmfdiDyRj145MvDSFvnLHzDzE7Yyivt0MDRGqq+G8FYQeVIKRttkLJ8qtRwZyKV
PIT0dOnEyPtmGm8jlV7H0iRdw7CrLedNdBp7nIHeSqfi5OJNs4QrWdKw46lYIzER8bhyaffvLJdI
69SLtpSzj75FCm4cspdwKVWVsWdCUW8q9GNr6r0GWx5akLmGGlurkGBNyErrdkkFb2pVYOjEMy09
xF1Q/jh4Doj3Z1FfDR3aPZF0GyvwKMWwpW6TUqkNclV/lxFiZKJHuhZt9ani/TmNDgJYGR2wHZV7
NGGI9nGA9VAyr+tGb1AnfWpHzPJWSzaidnNuehOKl2FdU0ZOH5xayI2nSTcFFbYPOhbgpg+NO8rL
+CqVZbQTTYZ4Dgm/EVpnG/9o6U89FCEQMAzMCPO5S2f8413TfgvdsVu1bnSWdrjp5PDFAMtKcbAx
kZiV6uzjnNpEfUmkptVta+UQ7lqvxqnExnOKOvGxqfSLl0YgL3buEMB9brZJ5L2OSGnw5OWQyKaD
6oYDehzc/OVjV8lXTmOXlNqTjb3P3LcA6wKTgU+aCxykx1aF/YeGKA08TN6xIv2RkwJPshqLRzNr
rZUH+NYdELKNJrCGLPA+JVPqrWqL+lgmb12eXCaciRYQ0qA4a8Li+imjreyD97f6Va+N69J9xaX+
pekhLHphUhIhVtKvher06o3cT+jBni1o9WuODI8t/r69XMx4mbWmip82tgtVn3PZyoU8skp962sk
RvqJ1iMtMK471vE+hxI8BMV6MKJ8G7k8yGSKAHexCbUVAY1TB9Pf08GGpkmVmk9tCdlToujeoX8U
4P8KfR0EJWjpLICYlGSPuN5vjfw+CTQn26EGBuoncgd6F59LZT5kafEh8wxayaM+1ylKt1pB5HYT
ygqEUs7KFM2S7dW+plX7wYtz2r85iBztCtaV/iEo0vokbeMqwoG2czwwewqEzjqwnGbXGRkxD7K8
HhrgJ2VvffNjEgBouMwr09t4OHRSt7lqarhjMPsYugnyqEeOfsipwEP6LpaYUXzhrDPu6ugL46St
Myhx6702cum0uDhsItrymwlpEMYGEyYz51I4+uyvCba9Pj4kePmRSoMBGv2A1T7jaJ75Y3CO8/IN
9OHBHZsTluJdMsgPLf1zHo+Gy+8MLtgjQOjJkt0dyRZCOyhFJCHl1mQBu9dVIDfRHSkm+I3DTu4r
fhZR6I5nmx+LEo1sXH3GJ0iupiIMrCFFcBTZ22DSTjDTl4DylMP5+FFTn67I36SLwfCTMB3iywd6
5Rs/zkmoicdTTS8cWDZFeenMzDrt6SZvgv/N1Hk1t62kW/QXoQqxAbwygVkUJVGSX1CWbSGHRmzg
198FTU3NfeHYZ3yOJZHo/sLea2vvoZXtXKulBiOS+OiI8d0eh5OP0HelVXGC/4kRsLS6O1LVeqch
C12nDimCHXvmczu8cZdH+7byIH2QlNB9wYwhjNfO8AjQX0VR9pA4n4LZfJQecd060j9q1YZLEl76
Ooc9Q5ejkh3qMIZmBmgVSfsaDtMT02zoAfFvu2Ge2jdk00wg6iy2EG4p6YnCMdmwFedDZrbyzCp6
UzjFlhBkAfXkS0/NNVAi3qjIF5uyiV9CBP8r4omBoeqV9+K6+V8cyNtZ5jOBouFJZLPHxPaEwclk
rLjSO/eszPQDMCXj4Oalyx0dvnW2qxKp3eyZ2O22pwwHsH5vTZgUhObeK8Toa7/1yjWM04anFPn0
IqtXKrANeJZNC3sxqioyMepqolAf6QTJQ0Z7AWze4YNlucQD8KMnBK9g6meMVxB4R9G/uRX8AiOb
nZUtYFp1kc9kwaNYGroNKkIXOz+cVMlIxetZZQ/wSnEoruyw/r3sGUP7w4qgfJm2gyE9ancYZt+l
q+C9mlCpvBGdku9/d7GPu3jS3swSEmE/RDDFGVyWJS1CmRP1qV0wBBwRPO4iUHeyVgu8hryk0NuV
gEExg9P2ubQehRu9hn34kbsQIMGpfkeMZUaTe36AptJonCwOlapuPKM3/ahscuxpKEgLgqCo9U5N
AZBSqTM+C33wJQbWO+85rHxzmxocQry596li+Ewd+ylcan++Yn+NV5gfxJ1QqnyFHgZgE3NLcTES
u1sJCA9A6ZhizeXekzWZ1zgvGUmMO7Pz3jO9+5PL5pF5NZqJtg2gg6VAecw2GJP6VubpRiUd0tcw
pbMYqE7UmJ2GgViDsL1Tk65DBRJZEhUAmTXMd0O9LZf+ycpEvDMxSqcOArJ4HM1tmeKaZdgF6q9B
42FaZBubacnOE9v7tvLJ7HA6skqjGilOn1kjLI+S6VhKtoMJ6G32mMmUHLpqxqCCN/0KXxf47wQJ
zcWgqhRhxSx7Vxmj1VWogLJWK3sMh3XkDtDjdLmZ/Pc4dp/d0Df2FSMJxhKEj5gjbhuZinHlj+Gp
McwX0seArWtsKu08evVpxnD3gYSeSQ72bZZ8iOPNdVKlhyS3wNuhbuD5tQnGbt0N32a+0TnmLwaD
PfCPS14pk8bRq9QN82AQqfA+uzU/JFns0poI15xxtW8k8zscuBY5DTM/o43dNe3IvdXcX8Lsvjka
XEg9AHjJUWtWfoGNgrny2ulKcvOIOMRedFHGyloI21J/nVwjiDVGAWKys52X95/5PJydXIZPIzjV
dPKhtBmgaO0Z1ijXFZrnJAznY/Jl1rkR1E71LQYz5ULTw61U0XPPkdjm7FeBG9urrltaF6EfYo/q
lY3oCimYF4gs4dwsjoYGa9BJviPyzpCZMoLDkLweU06nhFZMxeS9zjX0SewG9MYFSndrrnu6DnYp
4W00w6+hYV/mVozRSoEkIIcXH0Tt+Iv8cNSybPs8R3ZksWanFp/AVvBxOCoyM6rZNo/AvMMghYRJ
+EnguhFFykRSQWz+xm/Ag6bnj1DgNGLiN0bVRgztQQL3XU/dH/RjA3MJ32Hs25P7MW8cgyrPNSfz
Ylr5OYaZ5fyC8lw94kLeZFsQ52Lo8OAZXOIWUP6mtwaiQ3QAaSphRehy0GSueY0qY6mNPx2LIOXh
FnZZGkzMuFaqa16p+G0uajHwbohmLWxEKrXtWiyYFP+xUrtGuv+UOaolif7s0ktuo8JHxxJ/V2yW
MBEwMrA0HB6d/VLa8uRiQfn5X0xuVDFtvGma5l2TCPCRAUPlY32kDUV3dKZGADrKX5w4fc6ywqVk
YjvKlmU7erWxNfxO282nmZG8V3gsxSpycwl/YGpOSEzjY/sWEYEeHYG4x7Z4p4IqT/04HAtbVxvB
EpWHN93No3YAtfvbqRDKRzpFO+TVBeuEQfsja9kDZ+aVjl4O/gVC/8MQ0Z+YkKYp1hSpZMgPgL6S
7tcYyY4tdkhgKUDksLb5ROLHUzbhw+2mNZjgMwqptGcpPlJysFDdofLo+tl5UlEeCJsfup6EO79x
GJqJlxje1Vq48CwXcZTf4e/Ve25ysKvrluj4LgxhsPg40ScPhh8d6sK6af7VuWSUJnsg5mwVfSbS
/PEPo8OlY2TaHPSgnrd1hQgiTcaNx7730LzWWVxfzNo/YFQkAKI3clKEYFgnv8HC3EgYBes6QGat
G3r5TPC0McLc+g5PStbGqDUIxQycWF4Qv2nn0fuQLbHMZtYw+wiXqCDZP+UjOg5f/AWf7R7dpv0d
+S+gzfCzcI2CiBf6xdGLx9zwuSSLdkSfASDG9qPnuGHC0aLv/0jN4qE5JsDJugr8jo1vfUPCzIwc
q8GKavkvfKBYivcWQIAJVhMBunP8obUA1T/39Olx/xU5EYVciMovweC+acPkL5To1F9cD0IsxM3h
xP1zzkvRbXSwg9AWm7UzEVAZe/Ehzudoy9ZjjSFsrTnJcC0dZ69klW+jfrw1epiirSvmnas0Yw9+
51T3I1SwUrHKRAFgOU9lB5VkyhiReRH1FAFY0bPyiYriuGdBrJN5ngzHuCGtwiIete/ck+n6x6I3
VtUAKI1K/l2UzI7nqoNa3V1HghvqorJ2ZZ8QjxpBemGJKdZDyUTYwFi4020yWTNPL58NJDorQ5SL
9QwIcl1puwaA1C5baLsLaQ/QINe6Fs1gjMCGwTiEta0lhxLMISvGUwfh0XJor2ozVpsqrcCzat95
mtwM+GAEMmY7HTpoivEKWJvk2ZiXoE9uw47EsNVsOvLAvn49j2Bqpe9tc5xuO4hedaZ+cVx5WBjN
53KRYOtEIe7yyoGHJT3z0rbZFbwfXyrEGyfdj06S09dSBlg6414RcrWn1LRtB/p6wpyaFqYi7qwM
N+3blIrXyc+/iPHCs9k7F4tJHuhJYHQ6M+L1sExltQxgMz9Y5XrdIXamN7j1U8NqLiOlINU8wOfe
tl3IWnmK1dRI4zV8MjaxtHSxxDMEXqllHnVUGWZXIycXxAnVc6x1N/bGEJRl+juZvSefsRMjmohp
rcnuua/uld1f2p7sDdhNiE9yJqdC/1IqvU2Vpm9GOj5kubSDulXjAJqSTaj35GNRh0Z+c9U1HRNn
f3Rjm/WVbxZnzQnhjDkQ9KOgyrA2whr+6Hmjq1gHFPRBTJQKm20v4TnbmuVeSjEkG0QbDel8tKpd
mz26br5KQkIrmKUrc2zeNCj1ffz4SXTwGnPbsUI8lm2SUSb19lbpHFZJ763H5mLb/jFXrG3btOEa
my6dUX8mmnVO8qLesvB7nYFhHm3ZnPop9Q8ic/9KnIgbAz46bhh8aUPh6msEIvgbo/5dmBOdquT+
TRMvXleNQpKHX8eMrOEAlYzgpEwjOUL4geuFaDY1++44Z1I+QPnOIcNf/DZVW+z1rOZMQra1p/9d
h2jNFnNbu11c3ewqCxKlRSdXdlLdHD3fY2P9TXE2r0ZRYxDzC8RGFF3QirkHjFmvd4XtstbTdhoW
fRKnp3nV2+Y/rMvaHi8VDDD/c5SL9myZnKKbLrc23VOPKA9zHltKigRUeyRUtK52A2EVCIUMMp6J
uwYwhV7LP1qMkRg3aicw1+9k/fCh9YnmLVzvADWf8Qk6mMQBEEcu0iGJcOVGbNmI73RhC3eQ62Jn
D63Gy5EqFlL7U8WughBWByp1Tgx34Dtq3GgSTTr0lOrJYOwJf9WHBuPUUHDK7JR4yYM3n4TqSI+3
5mDfR0eQN7aQswvDXjtIH2g/NmHIyZtWeboyVB4HLEfDDctw0LwSyPGY8JDaxakYL06PHEDM/4rE
uHAeTxuJOJNn4FfWuu+dAxWJVLdD3NNbdkT5RK2UVO0FFWD84tmYxr26/OMVzi2pbXsztCyd5IQQ
KbOuUkufB3AyO39MWDvaTCFzbc4CRjyFrn2HbSluTGQNSbwR61IQ5YxTmAgbQ8V2aj2DXLx6Ovmw
xcKXL7g5unjJ9U3DJpig7ZgKPZQZ4kanhDqnzogzTUQ7OrhXo/B+z33+jxUMqSFa2YNmySHLG0f6
KAKDRlKm9aj8KxvxCtOfHbLFB5ClZxDHv0H0wFmBTIJg2cNCBxR3nxI26hmM5XBPPjEGHyZHBk1e
oO2xQoSumeq2/3rLBKfV2kEnMHKPXm+vey+FWcUUkd0Pwwhfb7hq/HKbLo+rLcHl64zUgJFu0dhz
hw7hunP5mu2kfcM42GzdmNNbsl3XxvA5NQ3UVktxantfjaXO8dKu+hnaBfIV9pXenLI5/06k5UL3
6XDGnto4vMY1eXVIXP6WxHCxz/ykMEOiNI5k4pQlFWTLNE0+qzT9gqBqLtdRvppQNG3CRrJ58a9m
Qt+K7Ie9TzaTUaIS6HVz/Z4xZsRnXu6chvF4FPXb3vJxrHc2GgUTkpI9vMPICrfAtqpVRlCsTPxy
n1vVSSWUpQULpM7Vh00YgaksevOcifFe6T+YqmZaVb38nHzWUfUC8LT87qwhSG815p6aReEziIdk
Sc6K7COLv0HXRvtx5Eof4q+pJQ4nA822sdzwDw+iE4SJz4AQZtgKMy1SrCn7lrWrbeJKBIU9PFWe
tkF2e9Jyvdgpp79zZXDQkUmctjYMyNr6M7nY5Gls6HkBUCl48XN90IZl99zPb0UX95C0YDs6cfwB
Aqpe101HVWZs2dI/d2b8r4+104wDBCWK+10SntHwQeg74EG5XaFVMGnnFZfDhrWvT4AwQ2S9/GOX
z82jsP8hZnprRv0sRmYcqnSWmJLoNys9EjTR0ab9L1DHlKoKZqctyXoXDZkrA7zYDqXeKvYtciws
gaY2OzGCglCAjbtrnN9+TKmJmWdPKm689rTkAoeV7ViZGrux6xveJfWdDSCY7DD78PJI7DHo8gU7
qvFplDxo8fLLs/VPQN5aUFqK8qL2t6lCslYJ8ZWxPNoNYn6fJToBxZRLK1DANoqE0KE0fveqewqR
IhqN2xycGtUVY6CaKVj8CPtmZ6B82mg8n23I+qWf1KMfWKOh12+3dyTOH6UR+oA93GwnFdo9LLoz
sy2b8OM4uSapdjcVMDweaKjyffj+sw9vtenF6NSvvC8weaduvtX75h/b/wc/tXzTob9ZgwNS/H/k
rjp6FW6BPRvrtXrUlv/kp8Y1djMckz7ju7J2DpVlgM1nqbayKj0PZkFDy4oXsoainohYclG3ksXV
VKwDdA62eYgPZpY+AFoQmu3Dz0g8G7A/lUkAQwFtYgcbfBIffq6RacnpVw36a9kQz8IFDk/Te25M
2vTeHx/LUbuaLp6VLcsIh1uR3Q5Y63eTrMit4UGfJoPZq+5mx3ytL8pPreqRDA/937mh6ZrNvAok
R82lktVpnsFdjRqhRzX5x1k8myu4iwov7BXUy7eImi+mhfcRKzPPPdrixiIMQCuIIJEXHQgMh1aY
bSZHKBa+6dYFr7XOOp1rpLK/HOMVRjc3t9s+s9ECd9SP98QLgOdEQK/ELqQnR4pNe5eRTxCO5Zvr
qpvZOnHgdbD7m+Q0Yp9elVnMo6Lnm9ydiVZ+L0qgJZXhMnWe6Xsmnv5QntJ5QiNjbW2X70Digt5K
eS5hUiG2xLectd0ejs3JbyiKa8vcm7UckZXRU7a+9AFllWukBDd9QlrD+vmo87OfC3HUhYp2fknI
hjKY+VpSvrWN9YUKjKM19rn7m5L9a8HWSLCLCH3OtSQtNqyCGJ1qZOCB5iBkNZHnAbVcNyTgQvwl
ec1gBdMYzyrL4rVfxGmg04cQndYHEeX/uo/EPQZRsJpDeggYXsTPz9+2DRLR9jFeko/4xgCemenM
Yz2IL9kBObdUgyxPGq84Bagy0nTTZOkdn8s94VNE/d4wRZxfQ9PaDrUTccEyPcGKdRnZIZMtTX0x
V4waZBZ9yDkmGlrN16ROH1UGZmXOgUC3wczW7dR45lGHHEyuAROePuJyFZ48FV26mbS5wNZJUg4u
MWjRPdAB082bEzSripnS8FQj64csAlXU1o6tpHpy9OnV5H3RXWIeeZaMdRWV0XXRQ1cuytdGAiT1
NIoY7sGBDmqKEfRzbbe2RdxHxjrIpKH0y/7LANYSwNMv12pCFj9QhXK15zq66ynS17gKf8mImLpU
Kxl7ZxUxPS5ygNToDx5zpqNwICxHGwbW7O6lX2zGNP4SFvKWemmsGrO7dQZNl8d6chXOJqzclq1V
V59dS32a4DX2PeahIeqmQ+nIDxkWV5H7EallJXXzjmIPbPaltod+RwIl7qzU2Kakta6RisCw1ppf
oC40oKYwRuPIXuEgq3dV2q9jrweGu7B8iuk4lw/bKsfdkPKDxmpwE40YSLka2o1V/m1x96yEKt4c
b35p8favTY+/eNabdU0Th6DRJYQeQGgxv3a2+TLPTbSeMwqdquveu4ksi6R5SiR+Dq6EbTgaUOCH
90FK1nY6GfJgTA4Stvl2GCICiNyHaxbfsT1/MiMnOCHrrnk1PnlhCt7CK3ZYiMI14F6oooo3QaJ8
d4inDCna1jpkFuCsx7Dp3yGmDBdUET7wC+YenkuOk13tq2K2thCxRpRRkGTiNrkPaIf5/ydAlzp1
Kg5LjxICFH+/EZz0q5rqgJJMvVNJHfyUiwySA3WDjng7xR0I9H9CJml8s3jjmEqI7Wvtd2U0K01Y
xJ5nI0lDDDsZF5XnwvL3o3/VGnZcwKcY+3/FefksMjtizsyUcSBTBQLGtNZYGW7DqtKA/GvvAnfT
znarLz+mvLa89BJ7ErKhZZ99hil7R7H6nwk5UVzGjJD8Yu1KnyLfvowhMvuu6REJFmINkYxKQ/AB
qqli3dRYDS2tau/wgEE4SpiTknUvXPyPHVIiytWZHCuEBJE2sn1CYwJ2yPpDUtA17flIC3uZMp4Y
LcKFWf4FYhpJSZcUylUbiSBfbm2sk9kaUSgzCG+keh+RQFgZM/e5BcUrhhvbm2QVMrtbgz7bESVj
rgajYPba/1EYA3elVn9ZBais/Fu4Nvm7LVnmpHnZOBITbZu6cc9cn9JpKZ8LjV5JU2wy+jQ5erXP
HiyfmPvaf7CxaJeiVZeJ/n2PXv+NxQ2LJXfbdQSgZNDrx/Yadw5VoE4IprpiTsmfszl5nsrUPlp1
+jJoV+Wru9tPFR1QcoqzqYBkGgb0DO6hrpKPEXHLQcEELJqMgIOZj2kT6zv0Fu5Jr9IwmOyWAMNF
0qNZ75kZlwHlZgAPdlsOmO/YKectLW/tXInEQ6KaxW8DOeWcq8xknAf0EMDuUBfR0kdrLxojnHPq
KUHayWFUfxGea3cRj6OYN02IsNIR6T6JjGFjL6HvdkGgpJcU9yJ22AWnWNli91eaW3s7KyYGQci9
Jm++qNEiaEapL7cOQH4PpyiPjiPD9OWzf7dJzn1mEsTz5x1IvE5ET4AfZPnQZ2DTpw81J2CDRsKn
bG8d9d4Z8izOX686DAMyG5aWBIwM/dkr2kBLixQQgKchNHXXXpvwCyOPXiL05JOYCLyINx6jfobv
cXGcKrDHvcaqDzZXGcvzhAjQgF200Zofu/NTHRplYDt8r51+Qt9TgnBLO+Z8JNG0IRXozDhW1cUh
tss9f4YmMiXavHIt5jSLulgqmP+5wWVPAMFFUq0vshj7WC9rgXron7MYxSzL1GVbKuFcq2k1aBgl
rHadTHhxEFeQKK8Mi+zI8FeJ/mdta+IT04uPaFz5365TWI+O9ZqVEkhJQkOQQ3JdJfN00frkVug2
050mgdFajE+g3lbKIpeVpAh957vRCwHs4mDBW24q63eWgJ9pAb/tDNsmXKdPDnB3xTaVW1N11QY6
J0rnsZQ+zx34FmKeYJ3viig9ah0BSjNZqZWbLvtK3jBP8IPGDmYA6vytj87f3MKZnTIi1UJgJ3xN
aCsdErEFE3yafAwpHoMApe9bsx5OKE8CMEB/JBbgg2qsbWQbPxPMPzgn7kC6yAjnal3rFNiO1v+u
3c08LLv1xm2RNRMqPPiEXOaKAtlgRrKailf2aLjcl12mnJqvpqgQg/poSyww/TQJ+RZEe702pi/C
XqCB4o1aSVQJbBOmT6cmbLAkrIMBXnYM+xqhiaPvHS7tCtYeRbihbUkoadbpzJ4xrSjPnDwJTwWV
Jj5nJMCxtqmMjg7MZwKLmNAKytHYYdePVn5bIx00bDDBJD3PLTdD3UnsSm0+sDYDM1u5/GUWJZWJ
3tTUq9/8bST4UpfMGc2s2ut+i0NnGukW+dtWhpVc8LbkNZpGMzP/ahEw4DY8lhw6fNbmQLduFdM+
5kt9skFDMe7qPn7rG/EdZ/KGAENXKSJ5bWjgTGPJ5lTQRgSmvjrJkR4Cstpg29u4Za0h4kxnr9Nd
9Nb8rAc+PDp/bE77M/ym86SZzRMIZJsBNKVY1pFXToLytvGTCyNlF91UP3Gno2xUrwa1HtkG1G+a
J+8m64YgtF2UF5n9ijvvX2rZ8cHGN0UvbAaTyXCdYSruw3H0ntLMOkHi8fY4Hj41pGPIiWA8X4lB
RyA5GZJgsji7RgYrW5XFN0OLHHuvlVhbmsU1OtueIBaQqUpGZsZTKbhqssgPnKHiffWz8nkc8Ip0
g/410GgyPIqPqE3qtd0TIpXZ8hlqs0f1lD1XdncJFZC9OuyAgfskWfa21NjuMx9hVXvkipV7LdTw
lKATmozulOdxdfRLjQ1SZM4lDr2OzK9GkfNZdum/InOTg+PPaukos73lIC8ou+FO19MgCxhJX7eN
5JfMxm41j6RNi9Hqrlln/SIfWC/zM59lMM1Z8wddYHSYHHV2Ql+7scP4qoXCUrP8bnCG9eSYREqA
rru0iR/tBibbIYsV0HjjWaoR0aRTI81qGOPECG63TEBQKGbptB1mrTx2VdWaKDmjfI8k3t+xxSCP
M5MVODxefn41GHp0bIbw8r9/DuW4CArhE/t5octqX6TA4jOj4AdTEK0NRDh3QtkUYkZ4yqQJoIMx
o4B5Mpiy2A8PedfEAXA4AvRgGa0RPUWbAh7pDUGhh/WVP4fziI1Llv5ufcfcUvKTPc6QFLixBstX
wdrVO2pu5akDGIgNz3Pxheqfsw4BXKaV4nUqZvTy1tJ/t67zapb+ryZJlvrHnB9WzsJANyB722U9
P0pOtzEpunsyuuLN9IIfKR/rzeTZgnXw869UnuGdx4nYeVAXJA1CJzBrpzy6gJ/XRlNab//vt1x7
V026j6Y3h+eiIV/AKO/O8oKgA0Q1Ri4doYQ19fY11L3qZE1jMEQKmZrhn3oiGa990bnXwbIgDahw
V6LCPIWlDwHU1F+LbLbEKi684xiXaPFnN7/4HbmZ0nDAMIfOiSeeHyzBz+skd93T/17UkHmnIfUQ
dbkJMM+Ik8Ly7O6AKc++lzAPr4Yr9r4sCMktGvIuRJm/1bjbs1BZdzXq+Rs4kqudjdYTfPj4Kszh
ISfeeKH3xr7pNHUnubN+LsP3bJrVnXzPfG0Xqt39BDxoZoWlFzNHO3j32inCmko//EtmQuDZOTRL
4CzgLYFgu9LLd7Nwu61wvHDvLFImF93ItqM62cOQk591ykXoNcU7BrNjNfgO8WIaeuQ4MT4TzOKA
tAtOKWymJMkbPvq6lt1V0j7nlvfnBxSCQG+x+b6B6MSoCqTAxUjM6H/ykVxmplPuZWyk+x/+xs8L
uDbj/L/fGqwAVklS7w2GYXtt9H2kUCiR/WJ486c4ungwcFFcdM6mt1sH+Z6e7bBG6IhpxPgwZZOg
ie7lQdgA9fu6PxWWIy//e3FDPtSlXL7f8mBAXkIj8t+XaJGnjr5+adANH8ofizzKWFLUR2gGwiYI
ACPVRCuAxRLwaHdGs7Ttl7iMLOmXb7c+iYiV40qvMBI5UOI2SKPy+CyKdo8lPdrbFqEYJH0b3vbn
l0NSEjXM2K/1AUYYRGdDxzW5IBwYF23dPk858ruynorjuMAvNBF+weCpA8P2jJM3zsYp1T7MGnLC
1h/G8I2LXVvxLHfPNGzoWNIFtYOkqj4702mC+khuBMNZXZHlVzll9uRazM5mdg4Gt83PJkEST1Hg
ViaDtj4jrO//mZZzcQtbPFf6/FGZU71mpKPDU5nWyNMhF6pZC0wHevaYP/jmeiwZajw7zHKL1H43
sl7Hs5pjl9B6dMeSyalX+r/VGCcnB9s4y4WJVWFo7oYymQ4DFgLKhpg2BoTi4mI5wE9BbqcMSN91
6e3Ngkq8wNa3BmeI/m75Ofy8RDoSnF6qXWvrlB+LWXgwxQVFvXmwFw94FDKj/UH4G8bcrnP8Krus
+/zPYZHjHpiJxRrsNH+wgWFOsKBuJIoCwKH1sP5553WIwKshTQRvoYXA/ydEkN1V0+7NxnhkOJNY
flnFjUWjvS15JKmIhCTlyMIjnpWXVEvjradiddLx3ZD2xcS1ZT2L1MQ/ofUNT4aJ63VOS7VJTR2L
cNbfEZCTWyCd6I5i7qDgyO41fy4uVazB8dTchFjUYBp7N1lFTVCLq2iM5vk/L2NVPyVuhXy4HJEA
yNvIDOSWEnLGPDvxg3aeP0UtrH3nhGVgUvoxKXNvResi6dX7EcXwXJ/nMa04ydQhra38wRsVHyNT
i3d4Aop9Lo3jaFn6Y2MXnXOKSLpceVVIdm3VAKCc7M+sHhkQCkjwcCBeGxENb7XbpBvyCMmCt613
I2nwCnKl2qUzBCAFqhfDYW3EZiHptP7hZox7x6FA85IXH5ayxKZt6/zgdOkjsWYQEJP50hhjcs35
EEXwXr7m3L6ljGsPkcF2x8vG7N2mxtpqU1sCN+6Iwp3zkzV7OY2oh623AAHtLL/1JAzeeez2trLW
FbCVwzjTAyF359Su8Mj05YCJigCxzHWdWyVtZsJj2zC8lU3QowS/5og8r5hI+Fp6/S9coHmLDQGh
Cy0CYaRJcW7iGl2SS2LAD+Mmy73oxlgPRymDrmB2JueVLDxB9Ba2rWIqsrPUCj9oEpdSqVAnG3wV
kQU1S620m66Z98C8OF5K3dHW+YhMtMg048xT2Prxo9Mr7fKTBmJpPU11/Uz0C/G2S0SXIWIHU880
ZnvVt8b652NvEPfKcq377Wid82Knf8ee4tdhMF0jurhFDV45EyEk50SMTa5IaXSr9CIXpAM+VPP0
n8MnA7/Qo2W/Mzh8ZejKKDEcW9Q4cfVkG6jOYbCuUIBNvwSSD9Py822ztBKqB4Y1U9od+WgSyYfd
ymAfMx7iItNvpdb9NXJkWXVkGecmqXQqxsZ5MWV2iXFeI8wC22BjXSUICreHr7Ij2IDyNqdxvtVQ
2KD0x2jgGN23W1tosfguL7Cgi0sPMWLfFNZ9MLEdtU2JX6gawlM8WodE5D82ZAZ5AzAT4enQYSqH
Mr70MdGKZDsmWP+rJaQMC5m5+XljQ2+4W/qID14SDBaKyQowTxZUaa615cAOMRD5tMBxr51jayqX
w4ExKCzbswJFjscmRDLR1n9ak0s+ogn4OaF6zsIdFfC3aST+Jk6BM9uzi9eg88KDEZfaGsfRTFE8
YoAAnh6t4uQzgnDxUpGHtXit3YNLf7LWB8uA+cCLRkA0K2FO6PQ+IEp68lqfhoujT/OtHKc44YBG
nutHlTMhr0FVqRhwhcFI8Ofwn+KZQN6W58DLkVpEfm+cfl6UOdF/+0XJEManTM6MhD19ozlBbI8f
aDgwhzUxZ4jvQEeKO7TMnkmAEKvE7STUfB6XF9V57bFj1OmE0Bnoo93pSCAOczYrvQpmd0JL3UvE
ZuiJi75dKV00xzotPnJAbBfcJeWxROtDvITQeUjjglmdHLhkUVCQbJ0HedvO16layugxugH78YMq
MkiPWHqfFqzWWwn8YjE1PoAbOJfBEO1zOe8JqZu3P0eOituj03dyWxr5UziF3cGxYFuVcaOu+pii
J+YoCrrO8wIN3SsUe6bHjMNYxYQFgYeZMe37qD5L9AB3JOCEYfOngshCh96UpQhKSd5MTPHRDml3
9pUY6cVy8lUqucHQND4oaOQub2bix1MBS2eYzphdtKAOW2eHAcS9Dx4HxJwtPb2T0GwS6SuEmQRm
LjZdOOztZojvZUj90OIurlJ3PcukObeNHe+shX7xn69cJeMvtZyAyHdvs2NSY040OKAjYkA7na2f
NeTBMsXkVja12ujLI2Ng5Njny2+tfIiDSUuANNd+eOIXEs16tmlkmYK9QNVsOG1PxVftQTKHaDc7
hoJLxgKixzkQNaJvnM+g8hlPHSIJXdpmUKlizzqmhUjP/BdpfyUJpTo5aBs37xRmoOLh4ZTb4xbM
af3B4HgTyvk6nKNLCsHLF/l5GD/HuXefnIr5hc6kklCV7unnmXPN2tikbudewtGGyK+bb01qHkdN
6e8jgqpd19svmGibJ3jiV1MIMF9UpSu+NHUTeUFy9ZIY26K1HgsUyEYR/SrmJfbAz+e9p0ueVB5Y
BoKpOv/8qo3PSnwtXiCi6eB7Zq24GZSlN5Gh6pPlSeWhgcznv/8YeRxgJqcCK1TQxitnmxIHeexz
mMyj5VSbSdcC/f8oO6/lyJEs2/7KtX6+6IFwqIeZh9BaUCbzBZaZJKGFAw759bPA6unqqr7Tc8es
LKzIFGQGI4Dj++y9duxYF0exGOOkYO2SuS3LaOQG7rp5RkXbNjKpTskMBiSCEBzdut1Rh8vIA9ti
VXR1CkMwTM8aHkEuZ6vJGp0nvey8I6EfZxmjY7+NnbviXrfO/cK5e6jS21YRFqidiqKuMQ5Oo93K
oznV3c1LynzvMcsvjC7sbl8P0rDOoZ5/AJq/i9xl581w6RvDLZtbqrqxgUNl47Txx+oYO+pYJnZx
rJPWv9tOv/m6GfSTlKvfXqttKb7BNruaGi8HQ6Xpk7Rdfhih6a3wAost9Mx0b/m2vRoAQOFrHqET
1e3Sq3r7aLYZZJ2Bd/VE9ulYVgYrc79h+JvICEAqKx4SWgbeUD/ZWdhOuHWKKVkGOWEqWSdzkqoO
L18PjmWEFxWK8VCn9Z6lq74qKZNfIiBCzYytAbOGmWh33nnMEmnw4BtY9IwWr2/pTpKFIZnpRBrT
Sgt9ba11cfpgiSfqudgeBA73Q2hBii3p1iw9xJRKUuJkpcI4tgYrnwTiNdp/vxiTqAw20ag5G5eL
9iKaX9NkYAE3gMCg48NZ1mHdHKZ4oOR8fnDa7I2LwsAtJ06PlVvKjV9NhLvxYTyNTA2t3bIiHbxm
U/WtvyN2c3caIzi2JidAgfX60JA9XcTzV7JmE5505fcC0NzRttroMSZtvpRmHu26rgNkg3lqi2UI
Z67ukmNHatpQjiyxvlrZrXfEpQsze21H/rgBdZ7dfMO5fIGg0o72srjTx2PcYtoqY+FuFV1gSydr
YKzVxYtsZR/ubQq78VV05W8VjpjEwlXnT/1S4+y0qFrKGyuU06I080ue292d2FO1ndEwWIfMcxDb
dySe5tGa0DLiJPtg9O3fUrJJvZZlAPF87qyAlDRj5OxlZvJg9P5nMlcwqUi6JC7YW7HfnfZ0qpIg
qY1oZYyevIlGd7c6+cxD7UTALsbQQnmHc54U+bUIKN7SEhNgV+15i6/2yRZBG5kyi1ZfHxKw4YpW
ROi8CmsFBqR0ZRccDFuHWBPf05nMMXK76a/K3hbH1HBL8tMWVlhHwzsdWMAoXaqcueyCfpBtiEGZ
mG0yaM2tUxDFrJCkR6X8F0swVihOeytj8nAnzI76pWXWzolxzTnZVhDvhyh/dGS5SwM/vk2FET5Z
lMUtpybRtkaGZbA0JipuIyU3UWSzj/ecVaub8TdcpIApMGhexkH7kTiNts5pjbz1brT9uqBqqtqk
htMjQNyrMNSPjjulJy1yzljdZz11/lfGhE5s7ikrzcAYMrVW8/RFV5LZvvcHcYGUJE54weBMuCI8
CzNmt++zLcaVquR4E05qXVPvLbA1ppe6X7qm5uyyGHq5kaNYKb4GAUKWLpxekFQsizruY5UnDuhI
vSVkcddb6snNWdXi1LJAMaGroVX0wdK02jf2t8YZp70dkTrmb6Ql2tpzrg1Wvx20zKKm3iHGlDr5
4bb2stmz6dPpabC3PA6mx02N6zRiMrhGi6LUCazGFwaqNf1bZenhMQ/s6OBkjOph4+zNMPuQbbcK
7QSfNFzOZk3bSMfCtvSvZhAnZz/WAXBw9K3NDjCDoITcx5WDMb5c0S4RH764bUCr3+RUsykkjb1u
JD3cVdq8RAQgL8n84DTOdRB1cZDwRKyw31puZl95A/QghmYhkxxffpCNg+QonffGLMEtpH30OP5s
iXNssoLfqentdDScdu123GMqOJyjMrQXaaGRwXwK2YMaL4HKwxuQpPh1aaE3H2VtZhsT08EmT0Bn
fUWRi5HG9JbrGqUKLnQPZeCtXDZG7F1//zCXojsI0Ey/kc9SvfO3FWtckjxZsI2cZdGq6tkw8d7a
mjauWyAt/EBFsxTQgrfmXHLUpNiSKaALz10qQ1AECanXuHrWw+lABzyuMAqjMMpdCPjHt6+HdGQg
cNLKOpJJ1p4xBy1y/aYpN/rpJ2TDyfx9mCnZxE5L7Z1RDshsYhv1IfoRjCsoAsT+VkFBNtOB9r0u
tS7g51IhuE9j2x2CD9mX3aGWSn1jQ8171fvmNgRPqyzIH32vog8u4hxeFxSup77A+S3rna139Z32
68E15nPKqL+VusXPy6e/J2fJ7zbdU5p2u2LS1K2WWAJor2wOrUchbyXt8cyxK9yEAjxc4FCCiSmc
MI4L1dDS6m912Hb7AH/VNeZwvKSDFHraIKZjGgefKFV4xn0f0hoXTS7G+M+MLvLwDrXFRRsOdq9L
sCzQazUtYzfENKwtNArgBHVFD7nh/ChcOT3QmXEBsyquBs5+Q6RE+eePMgKyNHzQTAGd4NtUPCCh
um+FrSOmDlm/sYbGfWvRhmBP2s/oacRUxSsYvG5djq71mFOmAVa9iuldD8HAsvNs4+zN0ka5rwnx
UCTprinKGx81clCrr/+LExaFX//XI/mRz+3XQmFTTuzYvH89iLjGMejiYpo/1Q5edpn3srXjsaSU
6siwmD+ofNJvMXfsNmkAmnIHZ1quR4ADnY5PbH6YfAADaNFqyUxx751c34iU/T8cuxKLDpF8D8/A
CYsRBUECRIPTR/4+jyaDJA0nAtVb7H8pdi+94WRMGDqFyTg0tHsOpwlNP0wT9FFNBD7SJwfi0RsM
kldyxhrDAIiK2MjUOR2Zvnv287sMlu/GljjYLSgpRCHcD0nE5tYxSlfhO9JjfP96YG0rdtH8DbmF
5d/0z8El8hlrYXe3LTKJEYr9Hdcyp8t5KksH+CqlQf1MmOS/UrywaOxNepWECVaca3/1pVM9dVq7
xi0HYZsyJ+hhDgVYqXWzcZ65Wddiai5Xk+5/0JNUnCw3rF5XomWYwrDqPTiKJ7EaQDqU85ukTOWd
41X4s+uYx2o4UPgTmq1rV/mzTNjc4zgwsFHHmArBVeiTWg+DRmihcT0DnVFAgJlsXqch+AI1Yv/I
OnCDHc7BNeRV+zRU+M9TV35LSbctreijxs18rJkQ7Ka+Fzr53685uCubi487pIBz6AvMW5SQ6gYH
Lt37QWwZ266L6xTtLVh3g54c5eAnuOldjMY9V+muyo/MHEdWQhsYsf4+mtUyqlzL3deNo4mxuARM
3utMKw+UbI3fhF6oZZP7rDsYLlJNax6aSR+59+PTm4SP8Zxg+YEIlsnX/6Cwvl70g18/2bglIZvk
R9PINYDja0eG/SLT8QOMY2k8uYST1olqaG6aP+zMAoZabTyC4YKH6LFNt6PB+ymr7hpbXfnSN1W9
bTQPG3atkqfIG39YjWFfmtTOF+TPxCUfSTcVeGp25YRlb9WWQ7ZOR/3MLphkyKyLSkqp7jNIhnMj
n9PssLkPppMdYBMBJotdfkuotF2X8+PMtfZk+sMIWBAtNM+U/YMKsZ/Mp/JB4Wr2p+bK5a7aAfCk
RS2rmmvjcoHRprja5ibaOEIUieWZpC4aDmTAkEkh0qiU9pP3kmjWuZ0cmi+hZoXC3IAE0h+Y240H
zBTY/HWc18Jno+DCGLjX5WyDlH76wyjbbScZGnWL7YNXp9OpEy6ho/l5zN3h2HlAhiwsdNhhW3NT
WfInsRCSgWW459LjHSLWvKtwcrtHen6XNSHeV5a4GFgMIvIhzVhHJBYqpEjj3obqw2MFtoQT0r8y
BMCmdl0ptt7ADzguy3bTmmV8BnAUn72gZFP6+8dWmzzWiBa7r0/9/vmv/ysjxU5FA6vk50G/AWZj
k26ioOL3B7cBtO06wXuihWr39fnI6QaWBMaHbqpUowojy48D7uXj6DTmPmiF8QCDtHtuf9QmDkES
BCQ1azVS8J6zrfP0bMFVrb4GtKFSfuTH3zrwSFT2iXRvzBDyWjU7Ql87fWC0gIhiPwRBcObmMH7r
WIQyZxjAx0r/sUyw8pjWe2mRqwj1VjybCTf4uG92jgH66+u8iiVf7Kmn3ZTsbXm74ZprKCU5fYkS
Uof7MZKJeZCWpu5psDVe4FO3v6rR6JZmgppgOCVNOZHGy8GBC9mh1X099PoAZwODLU/4M7LA3i9b
/+zOD1qnV/pqaMxPXpeCbgGz1Fe//QoJ6W3T6wTB//67wX1N4AImxpCuqW6DO70jeJj7r4++HiTI
6B23w4o7TWlUxKHwctXOcHSMulyJuRutI/mLfaC2Dsjm9yYNxPXrU18PWRnRHSnB7fzpF9xAPRuO
vNYV6G1PRdFZm6wQ4kr26k2yPXR6J9Y8uxODlvnZJ6N8I72E+j+Fzl7aef42rrJ5f1kKx9i7dXVj
WEUZdk3x0Fgdp+/JEC84ZniFaXr1HLvFw1R7m7Ktxu+94zdrotostuH17WHTbUYSvY9TX3KPDkZr
8zVdJ8URl/SyjEProDKJ31Fl2iIb6UokKcolHa3qXXj0GOdmoXbhiE0CjtwnHKs5eFeX0G2s+lXX
9b0WAs9qjPIRIkuztCo+AjnK0htQEyv0icgYtX3ilibhUurW5+C8Iv1zNDXdZJspUoDMl1iTaSbH
MN8lB8vEOq3p9cGd08estHx8hNl8TcWj6iIj1NEbxwqdSL6NHCxaF1eAhRMkWOXw0AiCTvVGS35a
bIJ3VuwBumMzjmllFbmQVJ2E9LnPuOnhmWO5TaCjAqYImqU86lZzC3qFpamhTLIc8VYr3iBlH8zE
QCzBtmYtRunT7xXRAoVbMoWzMMfTUOmwvau7E0iW4fMfLEB+IlFQc6p5v4pZ/RQtpnxW/MvWqOcW
4dpbUykFZjHijNyH77T4MleQbiAfzJYGSHHdFfJC4gqmMfJe4F9HS0sAYnreXnfSfSxAlrAArQ5U
k249mCpLr5YgSoYTGmZ3zQmvlYmQC1lNimCqa+IjzKP1ZHO0brGj+UYDEJPAi5MwQHEn+xEGyDZU
AiusEHP0U4xvAfa3RaEb1XmssCqHQnU7RRw564mFIkAehkbk90lxuYjZ51YCKWyOwPsi2XdBfmra
4iTDpl8q5vTFZFlQMGLukehvq5Fq34AaB2ZqALtleGs1yz/ptDZUXgtQpeOUH1cktZlmUCx1itJa
YryRi+28LfeJoW/LgTYJ4TXaprR1sD7xILngE+qyodEvVS6/6zoAiayTgF5MWj4DUfE7kDY14xK7
KaWhIR5WB5f04Fjiu6Z3y8BvkmUzJcCDjWaf4+TYlTEJzc66Rexun73IIXcxtmhtWNctF9OirYIb
XmHE75koOgXabL3ijsYhaKOnvb+XnXlFg8m2LCMXGkj+fVDG8b6TNDdzpll59AwQ9AK/NmVAQMbA
e4vqfKmEpdb9JNxdXK2i6CMgN/4QQLjs2yreTy2sAOHxT1bEAw+FIqMQJsYim23fZGVsRXwKCO2q
K9z01ENkrEOFXEroSI4tuJfQHQC3sn4eF3U51Lgn0gfoBmyu8u4djN13IBwjCEVLbSo50PtOSI6A
aDZzLA2cWavRHd48EUFGTF1vdjkfPDt9xrAn1hDPuBZ1DK69/cEham2a9ruDJ2LlOxMjzbARU2ps
rK5R85KUqlgOwQuzrQRRsnyjW11wCCSmyQxgHLwjcIsgCFn1TQxxVv6caqyOCyt8I6GK1Fh+UDoj
Nm5vtlcLH6kroCVOlfogcW6/VFwoS9/aTlPwmuSEReuRRaVNEPMwxOab5hKjKx37FsZGTmiOALYW
iY/YdXmmI+27j1C6KQZK36LuXkEVZizONmlNzuJguH569TkhVZN/Mjj2f7citU1U4q4Nrr2goni9
CfnReN1HkLKFdEeyMV1IJ0Y1yi1ogR+RW/wc7GwGgcxgJKjrywg317mc3wqeTkuxDU8W00tX74EB
v07cljtKJtat+1ShH1ytBAJ/aIJagGK/MaNSnOI4wDhdDwBUqOXhBsClyqwg21jwviQ+bWckEaF3
WbZoSjojekGTQbdsnOon/TeX2HKqG2R1NOMEwBGqBqDIOn1vZrCPwx4RFZcyRqN2sWDbe6Vr7aHt
netYCDr+sMGzI7p5Jpxy4U/xXplOPNu757wyIwdQUJwG3bml2WlBnx/h3C5/oCaIzHtQfe8kPoxR
EgINpk6uItNcT3UhDtAPMT0nxwL0+OzmuQxucfNbFa8rJzym0vjUkH7WRV/t0j7TDvXoBQeHtx6i
zjStCPD3KDs1Y0fZY/xucSMDXv/UgD+C/vKPUnkxnnT9lVfSK12os/3Y33gOHBTRGC5vtb4Az8oz
1hj1qjRx8YkSR5pmwxNp83eYa7AK42UhQ8LUhglu96WpAMpmefuY0kZ9UMFV1iStyYlUS1yluJBs
Nhg+naTLoXevmYRIM4Y9HjiuOxvrpjXcO9CYwoeaejVkcM6hhmfurUbL9oQMSfFH9UnPCv9Ci068
DjzKGsRDG9IAAVn9PJm814x6TM7aoH0OmbpWpM+2lU59xNgbn1VRvKK84IsK0s+q7Z6LevpWT+bF
isiyE9GpBPZnJsKZdGrBvfE5ZKeQjGv5NijQNK3ef5Oj4x6Mhmxaz+cJ1sK1zZgYJ4P3TlSOh7s/
0XIcKb3Y5S7vD1ft2LCv3T42jry1HgH6cMrIGg5ZI4ECCHGY57fJqPWHBEuYlxTOHvz0yXH7i4P7
/4BPAS54EB9yf6ChIiRpojRZHNo4bjd5wWspJY06jJwzAplf0t7ZEGR4n0L9prrqaoSlefaa9CDr
cOfEhfHqzfYQbDoZdun4u+/HfFOxtkr4tcc+CAtEKy7reOZMJNxFqcXJZrAC/WKOz6MxYi6NTrar
Y04suQabFhElU+AXgZ+u6Q/k8Miuk4beDXHx04fjk2itu7ZVvtR1E7XZLNXWM5k8pNbry2AM8Zcp
e92Sbj6LivN7AQ7KqU3sIlhGujL/QCLsLp3C2yroUEDAWvpzHB+T5Qo+631yqL+Y3OTeEQILhtOk
fhYVJRK5IzZNrm+rLPwe6NV7YQ+4mcAiIL3DhTCSS6GLdMdCYZFqW02j5pgdc7Y2yV9s2bTcO818
gVKXeOVPM6m+x0P3qxpsnDVEcjaItT1m5vHc1yBi3az6JJH3mVjFnTQUSQR2AjtvYCLslM9634+r
gzHU1YGZiRXyWZJ/WVQ+hB+rpl8AI6K98dhVPFWD+WpAFybKXdQr1OUsALxdpGVA5Hl6wFxLgjot
dmkMmDTqvDud5CnHAR8kEzAKKqB7TGA2DjJbtEtVDfu8Q511DfphAgbBh1qwOzB0eJbDKk2IlbO6
uscGOIQW+XRp2+FR1Y3Y91q3dRp36dTedKrzFHdV7TtXu0K9na4RJtl3qovvBMDXPXU0z4orVz0D
KE3niZd1c5HY7CeqW22n8zb9pwoNCqoFUAeFi6TEKaw6v9pXJmEVMUSnpCl5kOHWJR47kdc6+wxX
C5V29FtUzqa2cwCNmv7DCyvjSkG1fgXfrTwt3PkwJA9GkW5wUzH6jNNLNEEYrUX6nciP9iiMRu1D
zC6LIXBeFWs7umuNBwQEBzOane1wmti7sfHAKVCJ4/Iu2bGohW5cQSYJrKG/5qRac9rADxyX/2/U
sxgS6YxQUcUGrGW/l2RRk5BWn1FHBYMxFxNq1xBE7B6jOjUxeVhdiPpZT05ZHTsXGtZgrXD3mBZ2
3sG4DkWU7IrY3XOW3pSZz3KFVeYuTGlRKKcHStM5yAs0x3HzP/Rn/VPNmWPaOK2FIzzTNyxrbtf6
h/YsMeA3ZPfMqymq31EhWXLbsSLIGxIYGY3DWNm3oDCKW11HhKbTMryyLfjUZdBfW3CKGel6KNbI
3dug9h8qjnBnbNHf+bPOth3H+gzY9Gc5Fc3ZGGAjcpsDykTefVF6QjuXgJCGv3fiYQE3iZtlcKjl
ED0OXCiIaLcnITS03/5kRTQchzU0Fhbl9iCIdwdPxIfk28SsscRGxbZlAO7Sc9TZeAR/NvhFdQvV
y3Xqe0cZxLXO88cY5XDhDHF1iZriHUWOsqvBOIQ2K7N//fya/9RO5lm27jq2YRHodFgi//H5BXbD
6W1UbKVD7nxpMtA3EGbBvbU3xCN5MTRuvLFzfZ2nYnwwLIU3I361jejMjVPbNBVcQPTDE+EHA7gM
18LCRBvPtR0FJvrrRBKJNHX1P3zbvAD4vspsDMti//7vf0E39D3d8UzXdegDdhEC//h9140DvChr
gQd+rXwaXaUXEus46PzROeE0yx+4vP4gDFvsJmbE31w9EH8gnGmC7iPyf6ze7R4lsR432lg7h97z
m0M9dGv8VOmTMNOn0B/zTYjzmbVbu+E+1OLYzPUHQpr6Q0s0TWug6E3EzenhgO2gSw/MZPbS6XZ3
aoukJw3dmNAr7GhlK6CmxK3AWQoKGcoSQELgxScs6/kxLKdhJcmBMOpZ6zaQ5U21RvPIEyBAj9Fh
oVWgypqkYptvoLFmehEfY8iNSxyANuHPPuamM/BGUUnMdR3e3K4BLAYFj/SWrDyPn64NV04SpOe0
qI5dAVspjY3yyBQg9qXf8qqGCTyZqX8IiTTCzAXKy99hktQytW1SWs15cspoK6IxXEaZUBsSAfJg
VxotAvPD14eA4F8SnJib3z+VRUW0Qf17gTbBZk+lCIHc5mjUmv/U15//+qNu5NDEQPONCKbo6swP
siDEbJrtaaorQiQlh2sD0PjKGwsWtCzKuIqZv2TfeDciCws5y6F12HuP6FvUkxjg2k3Ob2mnRjDv
PGQN5IzWDkkUOcnlS7yrDGvcGx1mmBApZj1oRcYhoqVMJTbRRUrSxV8PjuE846gWW9JeyZo8Ugkr
Rro7v9F+NUmXk6SGVUIXYnn4+lCk8XVkoeQ1+nCY8vyhVbbcoTajBGuXSdHsNVnmufMxs8JA+2Yw
ze7HyII5b1QJnQwUBQzN6NzNusJ84tFVATgjOH09FDJr15XbAGYVkXbK9ZKpXld03zAp3uu+sp5j
kJC+lkyPU1GYWCIncxUyDRpR6H4PfbMneQbExQppGTIHlmVK9ksnpnsnQ7NnS0tGYeRn4U/iZlbn
1PO9qzJLcWvGi5sKbWO3yj94A5aIvlagdy1nQBSwrQN9OnDqq3o83QZelSdS1jU+bTuEgNDUasMS
J2gXkxuLk+Jkqc3rXsJq2eHLScq4gIY0HQctLC5UokkWoPUH2FQqLt1ckSqplqbsjcNg+aRhzVF7
QO9hsYueu0RkTZDaKYQopDEs0/l9ouZ3R7H2Qyfb0UVYvnZVkS5CFnRWTb+xAIwI6WOiDGJGIbAT
8082EY51D4qVTjAJ25+WNNDA+jfPAN0hOpOAGSTuWxaSdyiL0l1FznwKizN4g42LFW/Km6XrDvXB
JDC8oDuiyRv4uLVHFDzBIcJCOT6MXvjeYC7GXzOepkngRYa2b5qSqg+n3CsvqfemX3G4QL/baWPc
XOKgIQ1b4oULpM/OZ/5cwvWGBjbCM3XjcdjiEICH1ZOSn6tmHV3Nv1CVl/LdVtEJF8ivwE4H1vFn
xh5xCoSNATcr3nAS2Ec36EN4TTWRxrTJaW8g1Dlyeg7molCrEhyw9KJZx/SIbYe8wEKiGR/4QcZv
0Qx898tcQEfsWUFBOW7sgbA0fvYcMxhOVc+PPskdmzs2r9U+h4O56rncLJtRg0ra69UtsaZwR+j3
6GZ+c7Xi2mbcrtLnNuItoqlDKfLshD0y2XSNp180F6HGq/3sYLn4kEXZny1y7CuBW5G5M4HNMx5S
L0ne2hlBPaatSxGDgS6DY4NAPW4UM2h/fiWZ6AGdFon2SmHCAGXr4I3YmiDg2u0LfuUjkqG/8/PB
3ca6+uyiLr/H2SAvhaG7C2VZ7QUPpliPyopPdp+Ou87s3soO7abriTsP7rDKiZaOgdO8NsW3WGA6
Di1OSXWflUxYMDyz7qLsdt4PaeWWwEl39Rz/EETGOaYE5hoEQtuPhVdTiRIt9MDCVQv368I0yE5x
4txk9IVGgq/uNnnZzk/ovGy1iNZp1EGwwXDeK+hIp6SHe6XCsD/U84NAA1y2nWmv4bFwB3WlsWNd
mD9N8MV3Lkcm2o0Ydq0AuFRmQkkC7rmPafhYaQgeP7VuBySoOKI2yW1uB9MyHPFbsaXAK57nZ8Gz
8Jr3AUjWIBgOrJrN34pg/+23Zuu/lfU2X03Xv8pqrGOkzz99+B9PZc5/f+6b52/4+5/4j/+22/sP
v2v7UV5+5B/Nn/+q+bv5+9/FV//bdzcXxv/hA/KDsRrvSKbjw0fTZuofG7r/f3/x/3x8/S1PY/Xx
73/5VbaFmv+2kHfVPxZ6m4J57b9vAH+u27D9Mf7Tn/itAxwx5K+6a9uuQ923aTq2wxD1XyXg3l+F
D4DaBZ7HF9F95q+/FdVrlk4LuC3mX3QsGulN+y//1QJO9OSvfJq5jOpu3dH5Xf+bGvA/Dv+OcDl0
C/rQsM6C+gIz8Mchb9T12IopyV27hdtwKnLiW4W6v+X+RSpAz+pH2ZqK7YE5Lf7hefp/lD//cbz8
21f2aUf3bB2n8tyB/o/HjtJhrBS9Zq6ZFbkqGMKQzziGLLn811/njwXGv30dWycMpQtbp2L6T/9C
XAcNU2tsoc8mBEEqoYENNlFMt7aQ+ZOP+eGWg4h/+tdf1rH/9IXnn7jHz4j8lWXbvvnnpzawVFJF
lM2ttTqyk21izmYZ2cYd804Gf/OZsREndCjd+EARavVTNAoDZ+5Bnn0wqoaqz4VRGVDdkr5hSHIF
p3EE8HGNhObAlx2zvUglegaoUF9tXAJs6sDRfRQ4cERCorH3uuGMpt8vunTQoTzY1RN8XfdQKtqA
prr1wAeN7bc4mQLgcamOtJiEsdf+aDzPTdepJD5ZaW300EY4cCRzwM+kQ6PBcqx9axqSs4uyjkLi
qcp4zBT/xktOtVqwE43EIyKUc8Hs+K6xfaQmha35s+xbFDvgVRmjIAefwB1XGiecnqJD9lcBWo4l
hDrETh9/r1TtP8cBxrzY7fN1S4nultg2wNy6k4ISZKGpbBfPj1to0I2/a2TetAh7vVRiwe25hDZR
Ff4Ly6oguJqyrSnA4DhMzKbLXushRMPrWrZdi5TCruSHSJSbUR2Q0EegWhVA7FH6HeapKdau7fIc
0G31nZFHfjczYT+aXenckt7yNpjW0yN0Sn5eA+aPT2A0dEhliVD4XSrEXgphV3rpRzeLWgXUQ4jG
mtWDfuSmcVKVY+9qocp8UYVFta1aDzPgkERsVyh95tWbK/2UjMTqcCRTTybK+Q7SWVtnUtEatpr/
HhZDcQm1rPhkNUkviM9BqDAR2cCpdEvLVs3KbsfoUiIg7azWYyUDrA4zH87HndSadoVXA6kUSxu2
CdNYN8nYk+pC0tj4Iw310vL8VaOkhykYVgygU4lupssnZeH8D/qKbIof1id3ou8G/CfLXhKV2nhN
8nTc5q5lLiczxM+k+rL8mDqLEJWhJ/SkxUbSEmroWCdiHQpXDRgf/bWDQNGDr5087AmeNK6Khohz
jIB/HC1Wcmx5potvROMdAdsHtRLY+TKjQWdYgxvMfliJZbfrEJTqo6qteh2ntcErCR8gulfzYNuW
fjd609w3EInIqNUNNHMF6T4LaeOp9AAUkc4dd1Gppjl0VdK+10mt3XXpN7fWIhhixln6OUrVnjLW
Ii9WXwHEln3+APHOoKOmyzwygcLfWnppb3oHlZgjAKKoZ0ixShup3ih4dtAOS8IqmmAitdJRQDbU
imPQUw5oUHu5jym7XXaO1xwJs2nPukkPDjmcfifrelrTDJmA6Kuc3VCZ2clk/X/OM+HuJ8me1dWy
aJ3lOWp8ahFL57f8alyzJyxh1rs8DaL3UMr4aLlwSqxA+TefMRnmrxUf9JCl9EI4Ub9MZQdLkvag
EzBv61K4sQngEAs0WIOIkKgTHSuu9dexq/TvYVt5a1IVw6WRJj/Y0mupdYQfdKhq3Tjg3ROP6Ugs
N+wn87ub6gzdUgJwMcWceKIVivzS1G4jM+4ouRHuxZM2kQOnnVtQRltt3SmYaPx0W/zZVbF1TDxu
GYuCF340PkiJePSuDbmhnFY+UKvIJt6ube3ytYKesGvrngE1i6bsjMKXY3BOiZzXFWP0IqV79gff
tvrpSAdYTzHA7udyV7M0crTotRGUlpNLZfVpNeNGllQsOTwn64nquXWps6TvtWg696PDGyM2okdV
xSpdDLPNNtC6YZ0HTbzNeDE+uYpAeQeA4xDYlfXuq8Y8RJEwYNvX+ZndWHsppExvACztl4Qr/o3X
Gt4ezn77cYQLNo7wQVOHS1bahvg03bQ4+E2PuXkMIblRgOCfENy7DZq1s28Z+VYezYmf7Inx/ljK
WNbkRdhJ4u0WjffYGEO5I5jH/GtC0/fDkBwmCE3aXjvvkOsAC+vazn74GsB6l+v2ntXVnAOvxph4
diuelJQ0H0xaAEojHK5ZHkcn3KDAmOkeYh+u0yygC2MbJ6n5Ntbo7a2KRnTFiBKU0Q5IH8LlIywV
wQaFlLEFUCZ30huda9ZyLFhMRKm3UWO0r91I+CQY+3gjHXnLMFPBWMz1c5+PP/+TuzPbjR1Jr+6r
GH1tFjhEBMmLvnDOKSmVSs3SDaHpcA7O4xv5Ofxi/6KrfrhcMAz3pd1oVDdO6UgpjhH723ttksv1
0awKjfm0HHddYUF6SluAFhiFSPOHhXOuvd44j7ajdlHrULsDOei8qHgPsQ23KwUBtW5HZuR5NDLD
swLza/AC8KMD1cI6tbHDFLbxrTKjxMMGrctnvfkkGBov3rRij6rDDUpRwEZr6nOmjHEGsxTx5lii
uSH+wW44L9iCmnXG0JNMG6YxCliEJHpm01jVOBGI0lLi4wSf3V4cv0ujTcQIgJds3QNyKUUIhSDB
3FbnMTVDQ+mnx6LJag4yvA/eDQNuR94QWEO41u4NN8nPhLTVW+UaxsGza/+W4IH5nCM19utSdssl
MLO9Z11TPDUOcJ6NG7f+e2bVlDs52H+XuobsESNkWqDMztjW8qlQJlipCUOI5RfiF81OpIWpApbJ
ltwx5YlGJkW+raYJ/4nfmR50EhYBsL6tHAeAdtXMw5IhOoPt2ekIGRneC9L5kmNVRFbNsIBrMDf2
XV4kVE5KcPmUdfVm9WG0Qejt+1QS1Mbd1Fs73+o16xoz9XZNNNffbdbIHzP3CKhZGZ7L2Q3lY5PW
3RVLDHFO6wrgbUNOjyRHTLNGroRyV5MdVlchT8H2mA8RMcPaIa22KokxTGtF/ZnmfdHha7ZqA3pb
WJkTQz9dX1ofN2VtKJvGF7sKHycQtGgmujPmlSB0ZG9Y11sMcQaPDhBAr+VhcBZwsm+7GAT7qs8S
8LXNdG+r3r/NWMk5m6xOuxkzD3cm8msTPsrEplOgL0VKw5wGDb6laCym6S/Ijg4eGgZqAu7CJk4S
xkP5GLjgpaU/sjtmrG3RuqvpWKBfvoJbRwW15vXCe5ZMuJefagiSMYMrG56aYCXKKUY3hyePYP9W
soSBT6oHMhVIuiSV2q7Myx0pYb03TLzb644lo1oHGA1oC84z/dgkJFNASSWhvEZriM11artM/gtk
hR2GgfKa9WVpfImuKaYtfin7MBk5QRD23gNu+kxHa6BIKMtzkrgd+PnZ3aoI2w2pXW+HRhXf2oOE
jZXhWQGbqF77GTmj120z34wQqpbajwmmbl27Z4+V9DWWp77HrmXRO9ErtTdLsk4FBluUIrvprnSB
soIjJ4C/Es4gbfAXmO4W3ErKw5H2HlAF2vNvHUHbxWQg5K4Trx1/eK/PN4FTDtPGadBsTrPXcN2g
C0sLM5EuKoCRHG7DqZq10Tr1sANSarjrKcbDjGRbz8a6bY3+DQen49/ztEvq9cStgxVbFVz8gmY/
UrtF3PNcsN3+ymwNAjSR1rdWPILroE1zWA1pw70G1q5LiCF7zXPCagjIcgFfLHOdCnajoY09gZkL
fvslK2K378QnSoDIgwn5j2ijlWbyARgG1qQpsduXlIaHT4wsyaHBsbgqpy7f2YWbvRD2FvezBsNA
g5tlVN3RwEcHrYK5JFp/F8Ynt/apVyhTCgSjBcHBtafs5qpA0XgWkWPjurPDmCx+rdo3av+IFaOT
vcyZTOgTM6tbY6jJpMqkPTELmNGXueWsgxoZwS27nf6et4paVU7DoJPzbX0FDTOndWcU1X3UYY77
Z3ea2WAQtcDLvfSW11ZJ4E126wrT/+9yyX9SS/5Jd/ldEXMN/f1vbND/NDxR7tJl4/iWa1FR4lv8
5y+7W8cIyIGh3bk4ClmXyeDEJtGCHCb63wd4/5Ay8z+TXc7lj2al+/PTnj7K/wXay3+rvPxL9vmh
458/Ky98/e+6i239xuhqkRaka6FqmPyb32UXy//NVg67cUe5ppIC1eEP0UXYvykEGnomECU84bj/
obk4/m/8kbPcbxb/FIz4/r/g9J+Es/Cn+C+Ej0W8+dO14dpMAS3TVIzVbLQBy/uLIjFl3TgogvBr
J4uubRH/4NC/ySbvNE/5wU7dGwcGiQEGRbJ8TdtAwBSPf4jFs2hQn63AQoTsn6jwIkwwrXTLeWu3
UDd+/Iyc/qozWvCUIwGHj/P7f69qLAU7f/30vul55DkUepZlCodD+2fdZk5HwgGwcXCQ5G8idG4Y
CYYMwllxTIdBk/0drGAzhP2yocsBvsYTjRUZqJTgxwDTelX1FGspSTppNs48Gy4ukwxtDj9B6R8C
OqkSVl4r4PMstQpMy5wua53S80CPrLhqgeRLN2zXZAg2eKcQavWTn5CRdj3tbpze/IoMVZGDxs82
We7tZOIr8f1PQX6JqpU0WNo4K6zQjOjbrH2PVB4DSSAXTLdAvJrxu8N1rhxrMxteu/az9B7aXIHo
wpy1BLNSUGXGJg5sczTddZ5LOTY5h02TJN+VRTC7G0Z7W8p6O+cetNcgSdamhYPTBNo/lUN8o/zy
3SxgENURHceazKRLUrhMAS2LXt1OIcemSjHF4mk+9TM21rQM223gwiAxPu2UWGHfwTIzMjqEe37N
qEfIMcLggbLaW6zN5T3zEhAc9T11dOxjgQNavd2Q8k82oQ2F0i2Rf5KIqcskK2pLkPkGEUcHQ1o3
Yc7Gr6c2eUu1WbIyO2tf6OCUNfj8I+2RGKj3kAHQ/lWTr1iX8I8jtPCeP+hwTI30lwPVC2iRpr9Y
r2m5wZPHWN5IdzAi7tsKm/O8yFbO5F4HFGYSb8Jjt/y7kh2pMKp9rRoNWHI+wOahYts5Bdr8SWVz
SToqnU1xYD/+aTJn4vcnAd4oCgXhIkHCocdVe8+m6L7bZgT+F8IoCa19mHYAIn3j0Stg6PbDS5Bt
5tigKoCrqGAVdmCtE9BpYLNyVE18rfDTt+6nXsKKYU9UUBYFlAovf2VXCynbpo6RJMK/A49Fmq+G
D5Y+31btrIc4+CL++BH7/j0xPxa3/kt+AgXGtVUbnyL0z8AqXsJueqKttk1ZoVtz/DLhPKQc9dk1
ehfcKXg+0PrXhUiuKiYRGYZ2PkJ/oxrG0+7AqA8333XBMNkLrbOdW/dAlqgh41Niub3rRnmdDNWz
XYLInGt2RsY83Y5tf9PG5XvgNOhBSvzClHmKbVx8U+08RvOL8hn3NyWRMXxrGY0zDAjzD1lHNxPs
EkOq657s3VogutnlcBMo/ya1so0/PfdN8AtbDH+5hEmxfBuWwhOi3SqR26E03qtueDdgC+LoqlN4
Uj2JNRbAsWqeR6bziCuX0rol6+yu7cl8wLdNprm+G8IzFlUeeLm8yeviywjHxfUPH7OvTl4q1s4I
V6Iny7aGMM58nTba3mEBI4vgWpYgywd6FoPwJSuCYtuBAo7s/uKwKF07cfs6FQ2SsGKsmy9eLYLP
pgvMQPghZG7QglwqzBjtjmDD8OSlXAcKpJSjpl8KiPKKLgdK3OyPluExNzBXyFA+mxGpUU1zpI7o
2Bm3cByvh6q5mIPNJcCONMSvnPT65NlUyMztsLL15K8W3PgKSIRDbM3Ha0m9s7avKNzF589gja0t
iLFuOvdu8GJM7TUzpH0mYahkDEIhCIpfEM6GInyaRAGOe0guUV7t/ZKnSjsRgerqqz7OPxsjvwr6
6FFmFb7NoOaGBrxZGy+Vtt/m1OHjQUQa02SGlkGnJMXlV3kLNDEa2LXlgXsdKbZatGty1JPkIK3+
pUQ7Ok7GsZnxPoWs57fSBhBdqw8PEHoqYmcVR/ZTVfoUy8BNiGxOrJF3607hRq0pi+jm6aN0zNsA
e5tcdkTTkqoNd6r1vzg6XPHONfYPqqibHHZs3iLxWJA2o+hqtmm/MUeRXhtu0CCpOuW2d9S3F9eb
WVJURvnqTD9tOF1FBnznLEmPWVOV97Fxz5pY0Mje4XSM6Vs1eGe5nftu6P4Re4ezHaV1cagpnFp9
3y6g8I7d7ApUHNYogwGw+GqNu0C22xiBcyPLNa68q14U+FEh73cBrCJ0GFJ00DvMHi+Dl+INtoNZ
MJS1GSO6d5Gqf2lVfegEcmqrlbPhHblKZhMR0n/0u76+IlpOPYgx49mdvt3BY+HACJhXprghYwGW
TqoPt3DFsYzDaaUb1PEotnd41SFdNbhYcdPR11JSDpQbzkbeUm7Dqfp2Bh4nCQjXwH2CtVMd5Ig+
lI9xsbG7hOH2zKWTxDMt5u513WELcRBxKIGxH4TsH4j17yYvwrDZBslVS2+LIq5wwPQemYaxnemE
pPqhBFkEzqh/D/tzInYMoWihdkq6OGJcY0VfFHAJ21XjGpSZ2N6nH+p5i5kBXz7FHBG53STJ3sTE
HRBVdgMYhYaNWX8HVXmTV9XjFMRwWj13Vfb2JdXx2bG3o5U1pDSHH8NX+ggIb+0M/DVtYr7Q5OLW
s08DTXionI/EIaTcBOWTERwd3f2KRkxLU9eyzXW/Onu4pdTi3W3C79Lr53VjHUWffM6OqHdhzZ07
F/XbwCW5HjBzFfJKRRRAmO5ZmBhD3fq2W4rHsaxsEbqyLT87WNlQt5ewX2EtuDlVUBtFVsiZgL4U
Fz8dnCs03o/IqfQ6K/is1mi/isTDUj7SpBs28pQGhbO26mzXdDCbCw+abJqpQ9VS91bA+yEp5N7X
WL22phYN5BfvzWrrO3LuVMo6Pj5n4B+ey54WNBnGB9+8dJWzLVqDQpwKaVL6xp79MQVV08r04HpK
gnol9g8V2k8RASjHAdShRbfrAx8KU9LQcCnJQvo3eSvvoyD97p36e6jCCzYRnoM0/dUCUXxyGMq7
TxZ6NQGOex8kxzoxoT1X4Qv5UZhKxDToKuPrJW0epkk9def6K5vpYyl6KifGrsX9A3taDd0j+PRf
nuXsKidw1goAyCbNs8f61U1z7qUoMlepxNWb4GnlaZ6e2sGEFAYWMuEJmxdlS+wIn1c/OGyRqUBV
H1zlRDt880kZ1q9cZ6T7MIuW0sDk1aoVFWjfeYjvoZVINbICKuJ2Gpja9F1W1W1N/8RKTw/I7sGa
kL3HexUYRA6bxR8AkrdD/NRUwbyS9DoCw6PhDVbk2n5ym8UnG7Cwz7xhH0a4EYv6gwXONhVptzVp
0lzrQZE8tCHQ4R7RavxVd42x0l5/HEKkP20s9b31sADlKR1PmGvNY01Latig8ASo1w49yC30upXU
2Pp1Y3/5TrKdwU+sOHbTKhPlA3rc67hksupREQQgwUUlIZ2cpncdW2PC+MbwMEjVG7uqnHUMgqT2
MUVIGOYEurboqIBdKqJpBTaQ9UiQDKBcezZrhnyxYy7J+l3kGumhoWKgIle8S1PDpLdFPtCWffJV
lZ/Y/yembLZln77wFH5l9/8il3ajNiVlOOMbjRNDr9Udbo7mmoNF2eFr3iS/YuEQ5GGoUNCrks30
LRWGd7AcBCOMlBjUOnmLmfk21Ta5G49niRyPYeyfKOqMGljxif/gFPE70bwVY/NPbYPbC73qG56z
CWa7oLJFmIcsHwhZeBwNse3jAK9fMPwKyuk8Be5jzRt5cUQNG5a9G8W6c6sMQlONBNOO3Qc2964v
Q36O8aDKpDrgiLwQn1oLVrEbG9FqqwL/JxUFfZe020MCJovHQNdJKYANsLlxaK+tlP1O4rfmqsc1
lizti5FD2aJcKqIovxQdDD+2G31efWYQGH7fRUJ8YPp1k7vEbco8fg+H0SLF07+EEpolYX8CWynD
uCL7gbR6N0nj1zC6L0FzVhmRhpiWlsxvl8c7WQ4/ow+jlI8hDamRvcRrQheFVc4fNvmTXWmlH6NJ
WMUXnyhLDKoR/aYWF/Vb8iJBQK/B9FzRwIug3/aMUa0va+w+TMGkCcAK2wlIJIzthK6o9/lqU/Xd
l6wqRw9r8qzEnbJTa9N6VbsZTGa8TUlCpHsCf7evHCyVQMKRXyl8DN5wtWOMy+2XABXQrqIdDtEL
zbGtCewF5GVOHyjPFHWjrUcPZ43bdz+phloA2z8m+uPtQtf9Jk7Xgnl3auYtyOlSCdrQCawx6fpM
ROkcmrRjSBDZ5JTfC03d51yS9JNohOwPk6shmx+aRh9o911FjUvOsBE8f3zae6U66SL/8O1YwuzJ
Xo3IvQY4d6qwjuM2YoLpLrkqSwM3g0YziC8sXNPa7uOzlbfHOJYweMQRtynVaZz6lItUJAUevcSq
rlxRnuCnP4nMuY2y6BN7/Cmqy8PyYTBXveB/ui3p94zHR7NhhVo7+nXIyhARns4DZFjIwtWTTnHV
AaSoWSDJ79BFnOjYHSJIn3HQfftRSIGa5T7H3HpGnJ26wv0gTUb2sLK2aC1r3H364AuXFtXiV4Hi
eajJjx07Cm0r8Swm/IGewpXpzK9WlG7rnKPJ4IVy+/bEGvjFyDAAjMWPDqj+SoLbhKflMagQ5j0I
17vedfYmIdWV63rXY9t99wFP1oQQKI2Xd62/gJ6zl7FMvsahVxuQYxvJdbCrMUKynkjISHJRN1F9
opSFuZf86DrvPrIIZBoBlJ0MIL8zuGAuU2JewRKqlKyd3eo5ci7oHN6mzE2OEC+VFXf+EotyNs4Q
wKqoP3u+SjKvSWx1PyKx7gJDvnXWTMjDgzsGEZQLFMvxNs8V8fLOZiXXb+g1Sc7w9xnGeItZojKf
0ni+SNg7q176vI3mgL3B9DB1wZ4/ZHzh9Kw48WCuBdlqBaOw8uKnOE7ffeOhQoTf2ln2ICkkOLDw
bk5SAy5ou2Q8Y2KCFNno4JkXxAsTPhATatlKln18g+VkE4bcPC51EW/EHsLNgHxyPdG2RJKQtfKc
vHlMuKAZelH5WsDxsZvmo4a9ZMTs9Fxmh7aZ8wrKwP23YXxfB69Vm7/5MZXs/VBB82myq2UMGIW0
vUWq+MjiYp/MpF56078JJbcJZUaEoM3kR+X9hS35XTjOm2pmwxjmyauGhMGAlll95hyLgOaeuqdJ
mSMb+QNBGIZCnBjzga7gpTImI1BEV1vToTcZOnliI8RkKqLq0Qxf4pqD2WDa3DbRU+j7EGPigjtX
6RU39R75/qkKxnVcmZzoIZZw5Mxz6cQUgKjyhN2frwt3Zc1YKdIXStoPOJCeTcM9dLE8JR79LfmL
V3YwG+Pr2slv+ir5nmf6OOZs/PGiejgmRnHoBvXuMNXtDI3HdfCT3RSds0LQp2OJQ+xVyU086PgO
hqZYjdIFxmAP+8SL5JGpdstHM/pThNa1EKUZxIB/RpF8b8XwDCyDCprc/nF4CqIEHelKFRvfXaqh
6+86feGrn+N0ei3n8eDJ+d3lGb/Ct76bY3GYE5ZAY0nffSzEse76A6jEedf0bGEKsurUbYbl1hzZ
aIV0K7iAQwFhtStczEJ29VZD2V7Vkbi1AgOmkjdjj6gJo/FRA4N6vxZaN5O2kler0bAOhKskKbGc
88lceYV8sXzME5XZnLHCvkbEthIdb4CVkUJd+v78L69V6HBWHO4MYlpAZxzWMeHD2FLdxCG4TRJ5
qSHI8JLs1uCB6cdm+Ue7nqDo2z2h6zPcw/xBQJ4Dyy9bZ3y2LhiO2GC2uatDBNeY4KzJ9iecE+h9
e116LK9NSvqG5izj9NL0QbXiIc28w/kMA1icAHFIs1+sCDR5ahbxpi4LiE1m9LLYsfyB65TupWE9
s1tZz666TyHfrqul+WcIiuvGogTKDAyadcPXfPJYcZOmo+XHOOYt1CXu4de54DyxGKk3Ab8CbglR
xcDMy/gC4/bSIKdWHBXB4BvYy12SdfbKBXzHrY2HdR6dZ4oLK5bFLHHCoLjpXHkM5w6LwfDcR83O
qpwj9NJz2o2vUBw+WptHSeY/KhegrT08V/H4mnbM1/mJmyxPfnAf7kphPw12eE3n+I8PRYMqpY1G
EWSlGGKvHdOHsaIRgi1M1wyHseGYxrN9NIb2PBbyvvZDJC/x0iVnYIXwkcxu23qmxcB4+FJNu2dC
dfGdjUlwj+/W9kSr7BtfULZOs0ZJx/w+xnG/wkq3qZhrH//9Z9OWxCi7IrdAfU/CxoMXe2HdGSWv
GbLd1UYSoaZw4YlQzns37yRuG9GZj0ixxQpbuF6F8KxczTtJVpuyx7cY1jVc0QNeAqaN/Cqsw9xF
/5sfUgAlWPUfZWwu9J9nYTGyJ7D9mAxvZv1C49vjNEc/NJlJBNQiXMdEG72R5AporZSEzEEzu/MA
wXImNNh1hBnHjq9JHyPDz49C+ERpJemKRNvcD4ELKhs8xUCGgOI/TDJMDtZjDPwvYRyCV358Jba1
Z7aw4M05VvJXouWVCCp7a/oGgi49G7hb12ltPrFG0dAT5TEy83gz9YolQZZtoDzU26iqs02Zdl+E
w1YYXYO1kskjxUCoAdRSbpMyYNeCwj6o5W4cJXIeBfFFV98Y3efgqYeSIMRKCBKZgwT/I1KqObK+
RsMZ0JjbEKCdH9hMQBGYmyHbmYLbi/aUrT8j6Kfx+GICEIZuh9RGswL07pKGRHfe1Z0Itzrw7hjG
eys7gepHmSzIV24z23zG43FsRH1DUIfLH7FkHRnsv4zwVCGZmIKUauwSHGlu7Gx89VTs3ITnmK1v
oy50cnP+/WHfeB3VsCKyd3N4zEVi3nqReOpCDFN9V/wgiF8FJmdvUVyCfW9Nm+UJsTjHmWlIoszr
unFwzjVn069KXJpkgHAM7snen+zFjWTFCcUZ4CKrEgBhNrsPdnsbKO4uL/QvBiIC928YrYF63TfW
BAYlvHaqXK9HsTzMqA2gOZgmHGuktN0BCcKa1Mg+sS+gJC2Oy4FHMWVY1yUR9SB76jse74qsiDk1
5yGaV1XunfA5XBjdrLqawQV21VUKhhtnwHRM5O2so4uaqXyLZlaptsPZaadziTpqGz0EFTm+9j74
q4L0QAG4Dc/+6+RiD6C/uUXfGCK8gk3pV7vUYfHsxT0EBOBPMapR/NNhlYnMZgdTLeamAm+BdYv8
+Bhdz9w1cA6Olj291jq8jksXKSm8zmgnRMndM6I1r0rqWSIo+VkdtFsw8mj8Wr6D31q+cRdz6a2U
2b2aekTCxq5j8BX4/XU6tADlSKZFxiMZhQsc5B24s2tyBs+q1P2mMOGydHTehnHA4IGpu0r2AHNP
Zcv+vuJhwQ8MdfWQ9496Fp/DOBwckHzl1HMRys/AlJ9WZr73MamzujmH+pwPyavbvylD3o19cxCm
+85MK1zjO0RMWyQg5UYXgmq18Km6JPULwmkTdM3OVfzQ5UoKebwNbfYDLcxm+G+hD+jnjjuCdwoP
JKySnPIs3Iapvxvs4RVbyA+d5IeGBf+aEpsL1RV7awwvtNU9O3ZzwxDlaFlQZuBnBQYqosHjL0jm
97Yx//h0U3EE7ILdZxuyGNuRl6LGb2KiRWUu2JQd3hwabhv+laHjN1TUX4ai61iaXLsqhzPceyN7
b0laLDxYoYrwhnGeY62uCnqlQuzQ5PC56thlmqvccp5EgByZJPsIq6Ea2OePMv+aUu5WzQl1Wa6M
KeOy7Ik+2tquLpO3vGuBcq7VlLF/pyO1SMwvqKYHc4HGWDSC9QkxGjebXxX9EEPnZPTVDjkPOehp
Ut5pi3nEiPjpRz/E07w1dcA7Q/UwI5aLsndNUrxT+IAp/ER4V3IrU6oGmd6nINNvph8/mN9zyPir
fhZIyNZ0pWOHdxw/p5L3M8yetsWdQ0WeWvXRTxtOO0s5DHKcIwWtzy2XY7MO5vST99bJUfXtcmb6
weWbV2edjPe8HqXz5sb9sYL/aRGmxiRGlTYJto57yBgOzGS3Pdcv1vtVr6cvamk2pRX/WOX86Ovm
ufCCU9mpz4DMJEKjum9HAv4AQj7rVrz2CB5ctA8J/PcmqM/G/NZSq2074r5O2hcFXWDgYWnI4eAG
nK02HnFcTs+DFX9h9adHHT3fVeEJgnV6NBLkDjZKdwvNzgy64Uan4cidoXedWdEcwEF1AWSv8c1W
677cVbiHV6njPWZOdmNayzG3l+46rXHf8Aa0k/aA4naBY/mZKqiKhRX9JNb4XJvyHpLPNueKFoEJ
3tBCi6cRbJj743JoVNjceBUXTjX3zybnaCXK/C7pw/ssYrYEefux7qlZM+gVjoNFjjAfoXFtO229
KxzsYAL2hES2xcSHGl2O3fIUStL4DRW+h6SAdynCXhxN6pRJbtR4mh9HyzuxdfiJO+fo1/KeYeI6
ypMLli/uA5eP6jtMYOonLNf3swvfMSLv72XDs8+UK2SL2NtLQSR6gMlIYXkI0Dhz9OVjAQnbhydt
k5YlzDqtWzOv1oa0Ydu051oPr8uDIpEs+hJnetQqfAyqg9VEl4oXYdl2v2K+cxPQYt4lAq8+Q7XZ
fJ9HCUff3tdtulM5NTqSr56553zZH0aHJ9Ty7SXDdBAV83st7ZtRLmUvM3h5elx3QK9m48DC4F4y
OIjkh4HsL8f4Ipvkwmb40cW/NXnoP+HwjNi1marPpsWWW/Ti3gnlZ0sB3sax2NCZM+G9/tmekI/j
SvobkF+bZWlaVVy0ZbtHfn93xvF5OcId1NNlvMCLCtcZa+qRO571NlP5KLwOAriveOjSGSdmFean
PqTGw5RFu6tjST23AP/HorPP/deoCivg7FdDSyxLx164MZNu3052t2uY16/mRhFxT3hryNBl8aUh
NbGiOrv69+jMP+T4IYjFf/9q4vlzfur/YBbLNf9kV1lSYX9kuJYw2d//dip0+2//qv/tX8O6+LMt
yF7+2h/GIPM3Bxy9b1qYRjAIkdn5wxdEGksS0CLpblo+tpb/8AU5v0lh4uhCy1L8n8XOA1O+jf7+
N2H9hvfcFD4YXcsRrlL/iC/Icu0l8/TnyD0IUvyCUJTAmZmu/desUtD2QwaDNV13afJgNMVNOabX
JquNkjAE+2rbVScLGUEF6pnxywG15eJnIHbyXWx7WCaQH6pFh8Biei6XmEuyaBSxmBZN+slEvJCK
jV5IIVDoRYReOqbahtzGPUsiwqUvHhJIR56GmHby1C7qCAXrJVYNfTsbFFhUs3joFi3FryyW0b4J
Ks4Yrou8xHbpHBf9qliUGJ5lr21OCLfrzc2AWKP0eOmb/Mf3xQzvfs4I/OIeWBSeHKkHtekjC5l8
4nddeV5+5S5KvvQXGdYr3nTzBu3pPslmZuQYWAEKBldemCMeLoDvoPsQOEXSvn5VvX5oqOSL87cw
mh4L22ewu6hV2aJbeYuCFS1aFo7KTVihbiWLzkWBJYMgpK+wRQMDbdHjcO3GsxWNDPYgW57awC0P
QakfJgspuGweI2Q1o0YJ8nHApvVbuOhu8Em6jcD2slKCnH/1KLAyUzOMWgeCOFw1iXWh/OeJnkGK
cpibrvqmSc5knDcmS9kAhMtqXpTAaNEEpQEwoiucGRnBe5sW5bDzA7JhTJdn59lRn65Kxo2LtLup
mD4TIkPEWvSCOWo8EiL3Bl9l9cz4RxrDu7To2FmTpcV1DAUNgydzm3U+Bffg/T8IKfDga6hYXhii
It0hXSMH5eO4i5FLg4ne2TbIvhafSJwzGanu4kVf9QYLo3w6Mk8Orhv8sSuG0vtGyW5nxwxn+8aC
4FmcARaYm0z8zIYFmRRJd0Ta1Ui87NB5jSH6CsRfJrZXvK7pWM1e8mRc8U2LYxHCSojEL2kBTvDS
AuAE9vuotYnTZu2OEeGHq/LTpLKNDoPnEXf32lTtd2k5Z0IVyYpw+Vr4wTd7V+J0ZUhrdto+Ld4j
pt24PBa9u0L4xmKOXjM+FgjiLsJ4ikBeI5R7bOIihHO8dh8OQjqphyeFsM6OHS7DorVTQXJIEN+7
RYVvJvtISplETH205/DsZD2sQ2V99Qj4I0K+odgr0QjP4gyRnxHdqWYSUSL+e8sUIGccINSpWqYD
+TIngENMlTajg+XD9IwSSBZeiWW2MC1TBr3MGyb1bjJ+qJc5RLxMJFpGEwPXP8BP+yVhaFHD3aMX
mvHRbpiC79Hyd7EY2c7FLAZ0gfRIj4obPc2Vd0M9OPVkTCKiorsWMfPm+WJ3pM+5d0aGKc4yVUmD
t5ohS7h8k3ip7YmyPduopwQ/SGEGG5kM7SYGVrbBiHwHCpXZDUmdVcM4J52+mmW6EzPmMfL+1pt6
MkH8Gvb8gY3/q5/GB7HMh3gWX4llYhS/cPCWEVJb1Uy6s/5oje6nb8KJ0Poj14qq3tr+aKIQS1IJ
PnQAPmkPcOOigNw2VzUGZsZXzLHkMtAi/d4z31LQMP3ilHc3vrXIg8aVNMed1y9tEUuvZbClMYON
cnEYSRJ5fkjp420Bzq50hkOWAQ8JUdTmmpE6RW4ONnlHbCU98py+leE1qwZ/Tkt5UUrxoo1Hsryz
KXdukhB6hLNF6r9pJvDDiHu2MQKS1Mfejdb2c+AFcNVbmtjKQ8RedpzlZvmbSwbeI+nm9nKDN4si
sWQ/zHjWrEvCIkf0MYCws5U+KedNiOmAYXDvolPw8wVuw6R8HU19NUXmXRUbey33jLXBE9C/1oHe
ivTM4sa/KgLv0Jv22eyPYBcPQTJdDbq4Tnq1Q7c4iJLnmxa7NqUSj2PSlbRGgYRwSaqWY3vbYZwK
OoqarXq/fDvXpxK50zSitPpqdlD5E3HumpqWTyKQjJ8rjUuHKLvf/wqS6wr6UpjelWG0FVN4z23O
zAZFlpHRVGDGdNxjJnCM8DDDAR9JeEGa8q9k2NYpL5Ay3M1slJejFdCNmlfWfvnf3og+umK4NcJt
27z2lXnNDAGrafhkYiXLvWHLFnU/quCBxOY+7BQ4tpdBJzcpnIfluCYkt8Z2ojNZYyck44If0Wrw
JIIwxxXLkhIiWnQuRvcQ9O6hpL8PC5O7Si37ujLblTeVX8xXEZzS4i5xw9tIW9dYyfd1Um0t45vk
06CCUyUHzKtGdgrTV2Deh6iuTxVPIpsXpCfL+f+xdybNjSNJFv5FGMO+HIcbSIrUmlIqdYGlcsG+
7/j18yFrZlqJFggbnqfrUNVpVcGAR3iEh/vz91awNj+nSvSqtO2zAoh1/P9FmL5Geg9yWLlzdOVr
RomZVVlrBUz0VXyuuvhe7cL7UHQfqzK+L6L8hsQ8N+QpNfVbt/a+DDqVGCvZi1n/bECzl8nKEbkg
DpnovmjEY6zHa89L7ruueYZYAw2B6jlSuk3K89RCwph2yPtiaJ4FQ76HlPzkGuaq1IGiugAjwiA+
1Bp4YOmrKDlnuXuHH3/fVCKJtvKt6qN3y6k2ndxtwFc9dCSKqOokwkPmU9RrHmsdlTPRW/dK96gw
BkIJT2S64CQWbrUffu9uh3rMXSDdK4nHoCw3CE4iNKASzzwkFqlIlW6AUl2rYX+wMnGfw8kC5e5J
j1oqjEfVDGwaPx4bBWGrFJdGw1tUIxswNLl9/yHIrCNdcI+Dq3KIui8AlbZ6RRrSDXaOJG4hxrpB
KHbbu/6aLtqUpReH5Jf4zczCxygwb5PMOOh5/11V28eouvWz6rsQel9lVf9WlMCTWl9E//zVyzZV
WN3kQnI2YJd2tU16drNR41d4hBv8a2/yXMJndKnc6KlKqsdZxy4UQ6J0nyvdfigQYoBjRnmqeKGV
unQ2DfkdNi2K+TWQ4uEES+OLUXi0c0RHilNvkSrd06ljucKpVZIzeCV/pWjK1vHLkwXJOu1qa6/t
bRI7+yJzt+pI5NrAiTKIr2l741vfZVLJvMlkTliyFDpi2HF9SPN2i4bRTdULj33WnwtxOKq5aUcu
yARN6CjbpTe5kcCMybY2fBfJkVEsEqLRqOl+h5HzlkfvJgiqAnZK6aYbebBc+FvV+qkUggcXTdNs
cA6tjBINAcxBMCLUwfZFBLimUN7VzrXDQP5SeQLfhM85JHNXetCWKy5H2JQfASUSIMNn3LnQ2rij
gmVBNKDEHkVcI3zPs2fK9ispTY663t5xjA96vZI1wg5D3lLqfnU9a++WGQrAypbU2al0HtX4u9KW
EiDH+lkq/Ee/DuGk0fegKTkgsZ5nHcQSFnC0v0OruKWT8rYfwns0Dw5C9cQ1dor97tnLzVt48agN
gBTQQHY7z5DvPFNufVY7nAKu6iz9TZ/0UytJYAapp3vGyQqMZw6Qp8gl2ja6g05aT5edp2Awn9Bb
+iqbwX2NwopK464jE7IF8X3XcnYM6jrs3duoRQUoKZNim2U/eKyIBz+Xv0OYD+KhynTk5MiN96Et
lV9kh8o0bcVAIYMUySnvFEH03YfmQ6H2JuhH4xQH4bmsH9p6H6beT6+HnhARDh3ocWZuglDdgcmV
1iN7fgVWuwu6/gYGlINUGuei7bAU2jqRfnbEYp+42gPkjjInnx6twVDRb5Y9dlrRE3SMJS8JxmSP
/pqAsgcxt8gWoGnM8pH4S3L52FvEOkKHJqWBMDYgs2jsVjTgByXThaC8UJgC1QZq9EJ+6sYWPEsv
6F73CmNX9FShtfxEYE2aqqV7wclIvAJiJJPEViqSkAxVcnIcjbwblfu0paNw0O4yN/9WI/xaxlS2
6VwC/Fc8d72HepwlUn9FHcqguDEWAvaq1j6XenKOM1yEat4tTdMe94xuUnoK9inp3iwutgVsFhtR
cIpTBdWrp/i33UDznYlk9E6ViptEAo7Fw2vbGFzIlcDbBsY8MjVS893R852vEKOLOnEOOHymAZmZ
B/FtFurbFDomeId+lJpmK41qD+g73FbQ/Y39Bd8KQDcUgIvBhtJ4RZtgvzdTsloDPZhWi/5gYEUo
+FKpEDUyWSN4dsSU5QlE/Ea668AAAK+HKXzA26J3WfHpmO5phGzqDGdcN3L+Qpfgb7RifiH/Szsu
5AG09tQcfC3PIc24hxId9BOckjtkJ+NTSO/EKSgKaduanFLBMNLejm2sVQUULKcY6+XDHbLQCQnr
pKPjw5DsLOu8HbTPKeuLjIvRloeg07t90UFXxaPE37c5BIwyaC/ic8SGTId3LuJC+q6kU2wEPm6K
LpPvVDLJGZyUW8OJiWeMdkvLQLaBiIekURf4kCXIX6JGD9cK37op6PsT8wZ9QOkRqGH4nJYwHoR6
1+y1oYQlPyDJrsV9uOvBI28MSNbgMappPk56WFKDAWlf613I2IqKov9yyvoGWvzySHMhXcWxYrLV
g4xXJ3tRACq41QgHUDUJ2ENu/0CTnrOhxRUSDtdH0HGs+rTI5tHpvBOpDGx93EZCqPeU+U67VdLw
p9taiI91yKFKQ3UIkTfb16F5gEGP+ob0QKN1t9FMP6Q8Z/Feknjohe7z0JBNUBphFbexQn7A4vEo
W9QuK9Kglggjt07vDi9C5T7wKLkpAnoqmloeHDT15IFXFQdQbN2FnRtz4ILEAxVU2qphJzGIvRpV
qFXZJt/rBtnuIaR2xXXK2kfxJm+yM3Hlb0tfS45EMY1S0teiNqjXKL+aJvC+q94mMh0g+07R0RxV
l3fBiB7OJW57gzruqQ39Hry4/4sztb9jNRKePtaOfkbaKM1/aL+K/yUAy0yzpjiSEAGaPssvRrvK
SZqnXi1XVd0iHA+h76lB/I3qjdDfxH1yryiewiYB7KuMeRXH9ZoXLSl2loeicIFk6c4rQ7DV0T2l
ERne+xxlLSV9z6haPBkWcGRnDWsk95ge/qAfN31xyw467OLOY28eG3DwQIJE7ZE2HVjxYle8o5MI
DhELFEM2qsOS0UKvsgdF2aNnR7E9gJte/EGPKwn5gOAD1bx9nKJaFnuBdUNdugJVBi9y6ilnOM2B
7YrBsS9i5yDIoD6sJH+lggz9mJs/C36dPZjyr8EYhAeGVnj80NNDIYGOK4eXDZX1NWZ99LyvrZzp
dmR4PxKwhN80TXpRqq77lcvgrJvhRVfgOEAyUddhOWss2hi01jkmebgXFfnG98aKN7jIMi3fdC6H
1BeI0m3y6G9eFv8agT/gZ9/KOHrJoIHDvXdpOdipXIG9sKSHFl2EqqBKVUbnsGnONDSAAii0vZEI
W4Mi1ko9mjpCw/BJfCmF3lrn6AfGRkZ8oJlUuNqSameqIWbDAGJga9XR5cWAAkqf2BrNzA5CQr6e
PVpB+UsaIn0tqim/XVMvjyn/d66rQzNOJ8MKrBrsI4NPMEvIWW+buD8hFi6sBo6UNU3mu3aw9vpb
3pq7KPV/C1b6ZnbK13JA8nOTRw0Epv7PIiteuTi2EMwfEDw8UJl/irp90ztvvZOPLWCQHsfkHYTe
ZVSZvP/Q3QlOcoIH4+QGdbahrv5FIL0AIJfmJgodK0rW57iL32MNQm4Ufv2UGjnvXH2n+GeSUegn
O0dRE7/mpQ192+/CVG7RGwVwLx3hg/iJ2MVZDBLkiqUCCgX3kdNkT9fCmxt06FrQIQ1+JgV05P1u
4e9Ycak++IbzZfy74oCzrSjDRA9q6r/rCuEbcc+5cODcrsZiYIKPAwHQbyn2nUqtJFqyB22ldP0u
5u2pieQ6s/cs498ykuKV2oQpFc+tmJyq2qAGkzxZlCVbSaWsYZ1NjRIsXmNRHEHU0f3tmLyag+BH
2qp2pCewAw/Di9bThodwnF2l0VuUVnsZGkLJ00imBj0l38J7lwft4Jc8hF0nfHORWExN+VaitL0G
GEqdx+m3hRcf4JMcwf/PEKEDboKzoBywSRJHGS39zRckocAhy7RKGD7yJA0k/m7XQ+g5FB5lD7rk
DIOKnERUrEZPQ20dGtF/8nzjuUdFLIfoCLacW7X19VUbRO9K5GzHLzWs5D70i6ciLsB5FnvUSH9K
vf4tZvHXYSIca0PlxU6iUza/dIVwbDBVneMdZorkaEpqL23eYTu/aWL4iKXmoUkgTWfPWfJez4Wt
Dp5vVcbxiRTBDyvlk/rMe0cZAYqC/rfBvwG6CAC6pu/80juktK2N/2wOUHZDoWrc9WjP5dRHC/1B
NGMOHgpcXpV4K1/T9irNMEiffd+YZUtvPWVGYHNVRqRYB4+tF281GhxKvT4ntfLgaPotnAzHsDY3
hauufBFFio65JrJ7G8AWTfr4ITSVvQSppxV/UfBnE5Qh7Eq0vwjbRHWOjcIvtwiQVxqzRibTW2VZ
s6ej9UugcVq259w0gJqDjwn8DnwVxN9Qd4N6JB9sxfqhhL6QtHbOY93YiOHXqoqfHDUi3d3dDUX+
6orsskSIn9JUeQgBT/IjY67ftJ5qdxSTlYSIIh7Y8oDHSRdRTrJyfd9DH2XSPtXBHE3GRT+EgADO
aXYUzO7d8IkfkP1gqvw3tP5Ea9QpXJ3y/IDZASjm8CZAWXhSpHZVOWipVBK2Avsl+CG8ATyletq0
KNCBmc+q174Mf+tC424VJXmBRvSOfJoN3soETyOFv2X4kka0YY7hSy/6rVQJonG6tYHn7FAVTLlH
G8UTtH0uAjSUrF9o0VICyJN7w/Tey/c4FalsCDwYLdq0/He3M299Jdqq1fAiyRlgq1VTyN/EYBRi
Gl4qSzi6aAzkdfLmu/KDYgpbl0xdPkKIej18h/BHp4mxOd+kFYdA6yvHCB6FTBK2aCixoFr/SLph
LaioRtN0WzvJUyGrD9yHT5ZrHuq63kUmiskDZxqyFSZU5AV7uhsoswRV/uqItW/Dc//+OxW4y2mV
gjoSpXr5IWYzR5ArgP3G9m4pP5gqcEQpg4lhqL8Z5kv+VUqQ7Ut5crQxahWEKyNjr/+TznC7QeK7
MzV4392bos9eg4FicGHcdrQll87IqGEaPFOU9F7hJan77YtBQiH3gZljjIpEaIccQBEj60MXSEYs
p22LCoLaMnlSa2XvpwaXCC6eOFuIwX40Fbu3RyZYoTuq7po1AJ9zFcRHv6HnQvP9d7K8scJ7xVBG
EOAPvS7CnVFyGCut/sWJ2xtHKg/AtVCVcbyVKSCRpUF+R5TYnIQvMKXfpm361HhomiMEG/m6/d0F
9gy78R6FkxczHF7SNNoqjn4Yt2wqu+8wNdDfwHXZac3a7OHkyI1bEFCHzDW/+IVqj9e371Rn1ddo
Oqcbl2Bs1UPBvBKaQ2zVG81N76WYxK3IUL6b3EP6a/dmBb6bpnS14Jzv3J4mOx+f1FFjqMvXLld+
JqJLOQ3GXIXWArRkHn15uG9G9BMg74iqkLZLKuCp7sahHwueIm2vCUxUA2RKMOr725A84kolv0Mm
iweWtGXr3wmuGG6aJjwVgf5FDxDSqwfHIHjyGiKQZO0OFJCRh4jpjAltmlfL+6aBpqgE4pbBSSIM
ibhB/nAD0x6QaXxzG0Stt2nlBO5oKYQnARLL/68wL7B9whB5qcL8n0n1vfhR+XmNPf+hDx250v/8
V/8UmCWTWvM/JWUSN/zz/1B66lSeiWE1y9AsTZZgmPjfMrJgWv9h8T9RNCXDNChPq/+XOvLf9BIC
YxsqssX6SPX5gcef3rwG5gm1slEJXKkxeSNI11xOlg9ffP9PNfojs8nfjKH/Gn6ku/wwPJUwA5Cr
UJO/e2zglnTY4hRiS/Ouo5EB8aMF3k4JY30ohv/rhyYEE4buiU6GdKgdJ+5OFt/k8IU8xqqkSwjm
QeA4K271DBXQy981Dvuv2vu/fm4054fvahtF8qnB1nbmubch/tuVxl6DZDrOvK+Xf2LOdCz9x59Q
O7NpQQA1dl0AS+xuNAO4OlXdFsyblKo0ABULizSO+NnHjACDDx9D+TJ2paQr7UQt9lHRbKL2v8En
s8w2cx8x8oJ8GFpXEP/LyWza8BNuCpiwXToppQ4ht0L6XcPjhKrT8bK95nbyhDxHJybxkwF7mdm9
C1oY7rdWPlwee85C46778BmeG6s+hGuN7VpkRd/FJbmHmTlrE1KXKAHMKY/jitET5Wp6cQBS31ye
89zYE892oDAxYXttbK+7EYXHTvjaKLfXDT3x6hS0dIp8amNHyqnqH5XEdrXz5aFnLK1N/HgYWrGQ
ZaO0dYVqJ7qQkSjal4eeM8j45x8Wse27ofZ8s7RheNo35lsWS7isseBEc6NP3DXvDLhvYMSzrV48
IsR4EwiQSxrulXaZ+GghFJlmJAzvOYcuvW3c67xGmzhoaJkqAsoNO1s9ht5LI9stocJ1Bp94ZNRD
fhM1KSbpLJqqUR5Qf6XtsL1u9IlPCnEQ5XEwjp49QNke+s9OdJ2x1YlburmoAadhaK25B9Hkh6+X
pzxza6gTl3S70KT3hdtQaJ7EUat3JDaBX+S6UwqO7782uNZJsS5ETLtrn7CIkL9cnvbM1h65zT86
DnI4EULC4yVuHYyKZxBdyd6VY0+cMi90InafOUfuewZUzNVeMgKE6yY+8cnS8KQwFpl4X75r4WsK
l3O1cATOLeXEH3srNQOaUxo7VL+UhE21/lgDji4WDu+ZY1CduCWkQ5Q3pbgDI/wA0NZwr9wiE5eE
Nd6wnA6LSH1CDxsPvdLdXGfsiT82cpxXnsUJJYtwNyneDRYy6KDTni6PP2NxZeKUJa19SiQzddN8
EsNbE1FSpHn6x8ujz+xxZeKagqbVSHmwni4U0TrszX4BgFGRrtuJysQ1B7XrkD5h8oH/rGc7UXjo
m4WdODfziXfCXtrJLaLlbPLHrL03iopul4frrDLxTjOI5Lox4a5Khlu5vDNrW0321w098U1lCPoE
uV7OQucuE59dx87ihbWccR5l4pthmjYOQnhkRUIlW2cGTYN0BfQLrjln74lrIlCaOo4SdfZg7oXu
XfPXpvHtOptMvLNArATSdbw+qYO3tIahtgEqA7nI5eHn7DLxUE+tQdaVzDyJTOQM242cKAvOP+Oc
8sQ5RRrY5NTxOA7dc5UejO49Sbei9P3yxGdMLk+cM9NRD25aFlRHWDF8bRSAYdftFXnimFrtCJ6j
4/dBoIAK8wQapVLSdpcnPmNxeeKbHUS3tVBiFtlI6Nttdzo/cnnoOZtMXNMJS/BFrVrbMPDe0nVJ
VGv8tNCEuTz8uHCfvAnl8Ys+BMsNcuHZEDBzp6I3g1IY9GBN/y5U3wOEyjxEOp10Ye/MfcnEXRtP
A/mAbo/tSN/qbJcGb4O5pEs38xXy318hank3pD1Dw6MveDtk1S9bZ25dJ46qSt7QWTm7RhPOQv3c
SQtny9y4Ew+VNEQbOgklUcF7NJB6d9dXzVeauGddkE0XM+bb6BUUduq6a8SFoWdWT5r4ZqF56VBo
RW5LsHwF/iYTtJVvLLxOZuwhTbyTzmaz78YALhFENI7gqaofirARXy+bZW7uE/fM1BLMj872yNB3
VLYgZ+vmyplP3LOEHkoOPSwOceGmqvVzWta7y7OeM8r45x9cU5DTXO81ho7BTfdbuVzYfDNnuDTx
QydylcFo5Ma2YACQqhvZf4d7IXIXTpS54Se+KHSQM3bjSYv+Iqj0r5n6jPh2FFeby2aZW8yJT8LJ
WYnogeW2Uhsb0ISbsk83TjpcOfzENa0uhwNYwzoVPH5t8KMMIKe7vzz1GdOIE/dsfEnNQPY1aIJ/
V92f0XCuHaAZVwaf4sRFIymA8Wjc5oJ/MoKdaFXQm7xcnvrMZhQnHpqIEZLZNVY3YAq3Qc0Vh6ps
vYXDZeYWGvPsH7e6C4Tpn3O2AcTVyeHaFH51HShw4YSEDAC0G3UxWzH3JROPNWQtS2uHL2l12NVS
8EyKsvAZM1tTHH/yg8fmA7rnguCSeaofq3SfBV+r9LrQSJw4bTWksa5ncHZmfbiOqd9qdEMMQLYu
L+/czCdOa7VmOwCU43ExKDvXUTY1krOW41x35IgTnxU8YLhW6De2Mtx2zU5SzpA0KXCWXTf7ic/C
2gemzsE4Zt/DIAcRk2oddT/bXjP8v2l19Y6F6KfslXYTf8t9ACoQGdnXDT1x2X6I1cSVMIzR3yKu
EqqP3XVvOtmaeCwdwqIWOymoJw3xlKZvtXWHMs0jnLfi23Wzn7itSfEx4i8oVBrprYlylJ8S+uml
Bbt/flzK1rhZP7iTVQy1qllRSdYckmN3g7zvSgoPIJmvm/7EXZGr94omZvwGZo74pBdndymv87k/
QSj/99Qzy2sRQWlyGxUEkBj06JnpXtfc3XUzn7irFmVQg6UM3yk0Y7n+LzMS946ifr08/OdHJLrf
f8/eK9u+EZQst9WA+hPc2aH0ft3IE0/1Cxka2hGeZJY/UPPlrG8XzoBxW//7Qwb8y99zVmroL4aU
Yz2tkPwJfqLpQy/ffZLfVkseNWMWc+KsZiz7MFKU3Bx9KNplbIzYreTxsmVmNrs5cdceKLjjCQ0h
cAQOEFBpGbuPUoTIe+w8XP6JuflP3FUoxTbmoqUrvVC9VRPQGgDVV7Zw+Ulzw0/ctdXVUkPWpbDV
N/dR2dEGHIDKOruH/FSDi1yLq8yG4/Lyt8w42Fgw/3g2ZEXlyBo5GlsT5X3gJc9hkEKGJH67PLw0
N/7Ega28bDw6EQpbfGg2tD9suz0A3r1/QhRrVawTO9gah8u/NWe3iTMj6VXETQRVlRgo5zoYaJpu
TG3BLeYGn7jyKH4slq5H3DYihvzhXEHLd3necyaa+HIcpWmMcnNh+/IZjiJ4PK124VU1M7QxcWYR
STvND5yKoTPweeFtXaIlh7zC5ZnPGMWYODL0rQoU11lme1C4mTTCl/7SMTTjxsbEjUt9kKvaKZBH
jW8MD5FUbWXCDcUNfN3Upz5cw3cmtnALjxzyjStsakteGHpu6uNifLhuE8NtFbOTUhuyPEj6qnVt
Pvf1TUxnw+W5z63qxGfjJi9UPcI2efor65HLgnmrq9KF6c8t6sRjDThZ4LfpKjC+PxzlHizC5VnP
jSv/bRa1VU0IDBkXDfFYQC5gwe3nzktj4pq+ofl9SjesDbJuG9wrm26vbaFx3nRbd+1t231wpd0n
jor4pFkFaJiAwX5rqpuhP7v6wkfMLOmUk8KHC2MoIJu0leDNgBxH9x6H7Pkqw08hS7SHCkNYC5ld
wc2E5N8RPavd5aHnpj3xUlL7LnWgIbOL7JucfC8qejCrhX04N/bEQ+Msy0Tfdyu7r0bmnAhGZ+04
iM3CYs5sR3382Q9eWpZDX4oxU29jax2F8S2yFVe90mR94p9Sowx09zF0mf8o3ScEZmDcPBaLHjpz
wOgTDw0CiAYljfEj+SWPbjzaoUfFAyO3ttct68RVa6cXagCWuV0H0jYujW2g90e50hd2zZzpJw6r
iSjGZZCh2bTTDdBdmAvT/pPm/CR21ScO2kGl54HCZcs8GKsx3Ig2yoYW95Vr0/y9hZ14O4YczsIW
mtmhUzSS2GmVOqBUzDn8ksE7kqbf2qV6+Z8s4iffok3v1lpELEjFSOVW2unrYJeR0YFYb91spa24
px2iahe+QxoN/9lvTdzY6SWpdYRw/C3Hpr1yX0H+t45u9R1/tFS2mFn1KVIp7xDJiEI+iL5XeAgV
7f7yZp0bd+LIMCrAfiAyLqLMmwFJ3LGD5rqhJ44MvT5ZRiTx7BG4rT8opIsuDyyNnvSZxScunGVW
nEkVnXqq7d1nu9iGgHft38urbN2ulvbnDMiTlum/z7jQEyPEFvmV4ODv42O1pzd8J+7dXb3wHeMG
+ewzJp4cwAxedgoaOegwwHXRH5GVgVDa3Xmybocp1JqX7TXGq5/9zsSxC6EV0dvkQ5ITsgw786DY
gg2B58LtO/dKmQKY8hwWqySVRkMx/gbOIXhLiCCGtb4L75x19BrunIVNNXNqTEFNedjja0mHvpeL
CgasK6q1Cbovlw01czVMIU10BrpmZ477qjLg3TZXjXUaujfX+3Z5/LnJTy9lMzLkBI0TW3HOQo+m
RfwWLMEQ5sYe//zDjZykYRd1NWOn+k3SBasyP7v87fLE5zxOnfhyhqCSqwWY3Xpqt/S32MlNTYQI
+e5G2CxFiDNn0Uhw9vETlERtCm6E1O59OJfRfIZDcukDZg7pKcQpGSRANyEf0K51e/SC6oaUwIEj
wy73l400N/2JO2tKqRSZDpFNRvmgjqUbvVuqZs0NPfFgyCKFTEM1zxasO4HCR7O5aspTlJNDz1jV
+FiFirUBXUW8AGn8U+r95MiZApzkYCj6RGoqkNgr0yb5WK+UHU09G3pCdggRbOUdDFsW+mk79tRB
WIiNZhx4CnyCLQQO2nEHwee+0iNIjBxaaB4M4bpX2FRYUvACXaLdh8fSAD/LtogWts5cvKJMvFex
RNmhr66yi033J9Fj0DG4ogH6Hm7ddb3v7i4v+JwjK+MO+3hMxDyUmpYVR9wQ3s1DaVu3g11uokd+
yF46pWf26xQTpUkydfSIX2mQXnGRqAmHpfzAXLilyH9/QZxYdSfnrEG/bjbyGi2dY3aTHpRtv88X
lmNu+hNPrmW3cBzklmz4SFD4c5D98BeixZljWpl4suLmIVUoLJOpqMZtDOeUuldB8+QpKkooDMWN
IzcHJJquWu9JR+yjCK8cfBJQKwqaiH4jZrYQPOfGyeye4nohBB2H+OSsmIKiJAD+QiVxuKGIp8fG
QRWSfewUzw1MNAJsE/JiA8TMuv4bQCqtm7AoML4j2kpuC8n2Oq8a+Tc/ehUd5QLkvkRA3sG/NXa0
j68pLt5qa/REN9pm4VfGPfKZocbP+uC7hZE2blfwK865OsDpctPuhm1yjNbRwuacCUj/cH9++AEE
w2AuF/zMhsB55UZ7zbmJvLs6f2jLp4VvGL30s2+YeC80fp4rhyz28CM7xEhvPgnrYtv9JpJAAHRj
LNhqbk9NPDijkw2uI37Gk39HEqLjJ1m/HwkajEhe9enCOTF3bMtTb5ZlN2i8FmqpXXGCIcWO1826
JvB118V6OTCaOTSmgKooCRVPldi3tNXeaW1+ijWSFvLSss8NP/HtoXIEJ20Dkjn6a4X6TSadG/Pl
8oLPjT15HFt1mDi6LzF2/xYMj2b2oF4ZTUuTaFrm1aT2Dn5c6HD3QcUqyvXJgwL18sznnjV//vyD
N2R6rKf8NTq1tTfuzGN99nb9vfd7WAu2skW/zY4Xcl4zB9Of5OyHnxLFqguaHooyQ99DgRhEXy9/
w0w8NAVZQS4poZ9IaqKXvxiQxIDFgR3JVZfCvLnxJ95cmE5tlKMOgfwwvI7BhPEoHurdsFZsyW62
8J7vPfvKOv+fgOCDkdys8wVP58fC4UvR/ijyx7z6fdlOc7t04sfIEQYa5A6FTX/qVoEi26wF2Hec
hULSzPJOEVeC6aqAZMixCzVQf+mkxVcOPPFcdTBHMZUht/0Uup02XGtNs7pskrlIcYq1UsqKHPKA
ub3DGJKSHdqHNuu61W/ca598U8hVIZal0Rr8SF3tLHVXL53ME7rq/2mZlcVxpT9sFtkze8+DpJcU
USVvukMFnYS6Qlf43tzEB4FMDkwLtrYOeMPGG2k8sBFOfjQXbtKZDTXFYEVBC5sTYgm27qlrtxp1
fdFQ7oaFs2lueOXvryuQgS/agqMvbtJ4A53P994x852FnMWVHzDx7AaJFzN3OTks66zlX9Pua9F8
ubyzZtJRUxjW4CKdoxrYJjgou2TX7OvdmI5aeobPXcrixJmDSFegVjIY3yeNnd2HR2Ed3cAwA850
G+7cjbSU+Po8qSBZ4xd+2GSYaMQL8yXDD54i29I2v2i2cazYWUuBzOcnrGRNPNyCCMTSUz7GU1EZ
htcB7cabIF+ATs04uTSFZ4lZo/ptzPDVa7utDhKB62BnL4irEr4sZVI/X3DJGr/tg5mEvELAb7xI
g0Nz8I/F3uAUuTbvIk0BWplS1+jytviacBLbPQpZl/fp504mwXjw17RlWvmFLmba4eDCyPza+aj3
dQtX5+dXAlxyfw8uAhsug4QnZgOBeWtCdpiHC647t2UmrqtlNchMkTX1kZrwPQNxnsKGcWWbW/72
smnmZj8Jr4M+kuh4ImLUYDKGmOhQWMXClTbzvodl8m/L9BV6UojrVra2arcy9457dPbiLtkm9lKa
aGZlpyitJK7CJICL0O7D/eB968VbPbxuXaforCSmugixfWVHfnKvozIrWEvQphmjT7FZMRxTiiKT
+KipZJVevRrYNpfX8/OHHxQcE5tHZu54JrsxdB9QLVopxk5rv2va18i/KsIFOPP3LzhZWwiSyo2l
hhboAk+GeDMeFpITc5YZ//zDAQMBkG6FCWHQyMWFQvvaicWFMGhuq0z8lGbbpMwlnEkcpR6NXY76
r3xdc59kTjzVaKVSShVo2svqUfbvBeEEn9nlFZ2b98RDB5rvwqpX8VD1p0cdQFV9mJ2WgsM5g098
VK8Vy0cgPLcH8auuNRsAO7vL854ZeYq5EmgKUdDRHes7tlOfY23prh5t+u+JB0hs/t4jWaSWkjFG
BWOGFXY8KtveRjtbdrT1d8rSr8xEBFPgFZzvPEYLfqXcjqWwbq/+DE+0Pm76fbrUizd3QhoTb5UT
Q+g9bdyTxzH/GWxi29gaPEn9nXfdMWZM3FWFiL0rKpaB4Dnzdl5oX17emW1pTDw1kwozqfSeu8k9
D/3JQGoKqsSFU2zm4jMmvir6JrSXJqg0+NHRZjt6LXz//U2whLydm/zEXRFhUZXAZPJqt1akYq32
J6lacqm5wScOW8MFmKMzC9RT8H/kobyJc/0JsbfrjshRbuivI7IpfROaYfK3Svfdih0Fnjm/v+6Q
nOKvRA0lozYd527AGf7qO7abL2QwZs6DKfwqSXPZ7yLu0148NP4BptvLG3Eu8tXHq/DDnRFVMnrq
FBxt7Smhvh/t9PvkxntJD/qu30PNe/ln5qY/cdUB8TyHm5WUbb/VvZuuW4qSxj39yXE2BWBpQgQf
eTra5Yjw607aO5vhccy88LAFojN8uzz/WTNNHLbJgnaoTczUH6Ud7bK2fqq2/aYCGuis0+3Cr8xs
/ikmq8kh/QhEjptm59hQuO+HDaoP63jdPfyJ/H5xHyycQDOPEX3ixLEE3wp8heDDKQPDFGWjmoHJ
lob/04n62cJM/NhNa5fAhvGjk3Hnsq+g8xzJ/7fIv5FlyEBQIRK4QcvnZqmDZAbDKU2RW6XTx4bf
//km9QjrO/dOuK62zVbdjZgYd7OEWJlZpylmS8pyWTVLHF1Ob2rQrWg/LDE0zHjKFLFVV0rZt5A7
20IPeyplIEX2F27luVlPXF1EBoS3CntY1m7EbJdJX/L+quYdaQrLivw+VFvDzWyEYFeN9makP6sl
5OnMdaaNn/PhhJIj5D5L2JVto3g1xdeseFck5NQWKsFz9p44tpjHXYlsE2+g9nupOquRVHLBm2dc
TJvcw3lIibZsy9HF+q23Tt+8HU1C5TldG3iBukseijO09YC6vxr3SxHL3CJP/HqIUjHIUJKyPeGo
ZN56cF6UeiHdNmeriU/rlZnXWlgBHlEePGVv6gtrMLfCk0t5iNDjkUL2vF89Cga6xa9JeAgQGbq8
EDMmmeKyEF7zoN0nhxe5N3BedwNt5wvX8kySDa7Ivzdn6hugXMc1JqezIfO/RhnVPCCdsCZ39NZW
qyUowTjgJ+fpFJPl8K7TyqoGf63+LLpfToXMaVSt/ehEZzoyzPX2srHGw+Cz35nc1Mg7JXDe14Ud
/hdpX7bktg4s+UWMIAGurxS1tNRqt+32+sKwj21uAFdw/fpJemYidHAEIS7vk8P9AEIFVAGoysqE
Mv0cgny7/5G3FJy1dsPBm2oby1RBi3ZOOs0XFbtKBpOIwehGd6BAbEHpznZeMxAZPf4tin0lo0mW
cgEAhyf90VsFEl9m/0ecgO9dR7Oo2FcyhgSNqLXhGZg4rnum++wY+0KHBVDNXAodWc+gBFaj5cYw
wG3MwxQ84k7yHk/njUaXwkRAQXLax2ulPnhqy1O+aC5kqsWUQgT10wEchTiCZ+hUAjsIub2GGJUm
pCosbq9/vzkKoPI6JdDpqEEdcRDGV1CA2/XHx3tFNbR8DgwAJDomHHkMvqCBeccgiKs9ZFSDS8s5
9VVGiGUgZeUciPNqinMwvH88b7Ku2D2HlVYSEvTjPK6bvNkbuGjZZ4DVD+2JH0H1fgpeVqi3GbW7
/HtwJmF7jV+21XYsW1rqwvNAXt/gwyw4ps7VR0eejpFFdZOzpRMhsfk0oG187cah//AX5PzfBTv7
47Ibn/MTbo0Hd//YfKr9up7dNztqynwP10Ys+xy/NPXboL3/qgaWDgaA+vvMHf/+giHKLsWH8Yj0
xA4iLcUrRxoEAmMbf4J0rStaatqkxTr0wX72TpCXemya+4V/y5HPzbxuKTSS2v5CrlAD2X3vrsk+
240H/nZ+WW/um27T+I5kqqGhMzpzuHsO2isj0AmBYhTfOrhknbENXEETyzq3qLdU0WyBQ15zn767
xJi3dFQuFbhJfKOzzkEPrtfvNiRONJa/69MYeY0jN7uymHPo0uazdf7/bRviZ3tajn0EQcfTsqm2
ia9IIS/osyVrx9g6c2hngtEjdT+ariYs3T3AMLYU8YQ/2+0EcpXz6LI3yDD+JvUIKGobQ5ix5mn0
2FB34yq+Isc+6AWUfieGcwwNqHH0DlBxC7NOV9hUDS9FuI6JhHf9DO1FiGES+g16ViFnm64PmLwU
46BEC2kJAfdy6rcmearxciqND48No9iaMqDZLYvRBqjAPBs0DXMvfWuXbuPQkrdWtBibyiqH8wRK
bBsSLjEQ/NtmLfmq3aSLXceBdQZ/5S62hl2G2/S2oSVfRXRxCHGb4WzyJLKhGtbqgLgqU0u+uoy9
QcvJctHaxnY1s4Dx1cHSV5P+52i3HPmCmUxkzgrXt87ViMw5+8jzZN9AV7NzXFBY/JOzTZQt+JDk
rTZxq5HWC1RDhyV0va9D9Q8Dkuax6e8+gzE4+XcwI1YzCrcV0wlyrmXUs/o3H4qomMXnuS4BDpzb
YdfGYxtmbPjy+JOK6EMlx7VFYKaznZCzU17r7oWaJ0JPjthSFMAPkhx3beBtoO5mndHpAG4kqM82
RHPmKiKOjF0GE0RrpWM1nBt6JDG0PYsnGwIUj62yutGd7SQTOnpxls29ZZrnwSenwI0j9N3UFDqu
sbmbAh1ntuonSE5sOaSwg/VUQek6tg7JfIAu4uMfoBpacmLXY0MBJH1/8SA4R3ZN8sFwt8UHGbkM
qSNOh9o3kTMhe87TA291PTeKACGTOnZ24/Igd8k5Icfe+ljq8mIqa0hOW9Z9U3opltOznknzAZph
UNoyNHtFNWnJacfJLHqIRTQXH6rLBsKP32eaoVXzlpwzYMJH40JKznbwYmevPH8udbxoCr+Xcch2
Dly4UxD3PLI/jEKR6NuwvKt12H+FTWT4MSeMgSvSsc59DqE1cqptXVVWESJlOkfTm2rWi3o4Q5v0
UtTTU2UEe3cygTqrd4U3RMAmH3LBt212meCxbzgvQIuOYgnctCPDAbp9x8cuqrKR5KLdKOKinwVU
nSHRGDPkxTdRAVqQZ/n3MdJx4jPHxV3PnrPT7PPTCO12EU+aiSt2pQw9LlrS97mNxRWgXevf51ME
dd/HNrlfPMLUJU9NeUpGw6DY8dce9XDrxHfxM3+eIx6VWoScyvKSx7rNFHMH11W0KkChvmN7aNZp
9ovCrWTE8Ziw/3ebFFD7HJ8mgRw/fc/xVHtsINXUpQN1ILMZjzXeaCmuOcaTFv2qWFMZbwzK0hgq
CxCdr8Ee6dk/EgHFwE6DGVRMWuZ3pCnx7THGojbso2O+L+pokzFkvDGUlzOI4SI89tDFZU1xHhsd
3ksRZmSUcVdORTJDg/lsnjPsQuRCjyQyTzrmBJVFJA8VpDPstHHIuYREsVV8cZz08NgmqoVcv3j7
Hp5qkPhkoIn1hL0PQOA2mMM1dmrN8Cq7SP7ZsiKrlgC+T/Nu50H826xezGBC7+20Iym0DsdfM924
bSQ39alvZtDRI2dunhOLQB9Q95xX5WtkQLFYgiatRN9fgpNjhdaBsh2AxcgGBpCXOy3oLVqroDqy
RNVqS07bdhA6tkaruQA9sHO7eZ93rgakcX+5bRlPnECMzwLWF7Ae/6UMDun0nQ2au7tqaOn1Shpj
GFiLd+BYt99nMn9Eq/jOMsWPxxv1vlFsGUeciNFJU6S+gXP/WaBOktSGJgbfv7zbMni4H5KUTgxX
hNbqj1361TToa5CIa1DYEGrW0WCozLP+/cbR3CUorFHgGhwPP+rEgS7in9ZyNoV5WwYSB948Vm5j
Dueet7sRMlS11UXb7C55cFbNXQ0NSHIuKnaBrGfUprMmOKiWVHLY3qxLKxv95ZyM2cHM/cik4unx
rO+nuS1bpnYExGnIYgvTHtHDu0QMYDzHCytoEoZj9JfZ7mqUmt9xv1SJj0kOayQ1Ix0Emc91F69t
n27ztWFfFvuJmW/F9LFcvsbijRkfiP/Os3UkvArryRDjfK5y7hJqnQlOd+dKcs2vUY0r+THoBkG7
xpCFavv5pRv6i+8bGh9W+ICML646QHCKFMfYUr35jgMZ+7Odf3u84qqx3X/7l1fOxZBmOS76KaTZ
6RJ2prXD41CTPrjP1YJqtOS/NA9GKD27wznLSRkSc3ytKH1CJwjUYRMoKqPB3TY+DUU1hTXZ1Nb1
f+USb4MGgPYVg8Axjk+vhLJoIUQIEZ1/HltMtdCSZxv2bIihyODZ6dWxPnH70+Nx143y32SILWOO
x0RQbEyM26TQP0ogMYoyugHp7yIf97y5pvMmejOYR3rvtsSMbR6kA1ILxjvXaMO+p+9I0mg8Yd06
936I5NZ1U5LGceEJwfQlTn8F1eemvCY6BimF+WUcMu942QQNDrS4DpKwtI3PJNFhyhVHmgxFJgny
sS5BApym+6aELG0WOtW3VPB9be4fr7Jq+uunb86zgs9LO0wJwg9IBpZZgF3r/eORFZ4sg48HO244
tnt/yQABG/bG+L1ItgUJGXQMZa46MB1smDL2oegMTioHoMyCbjuGZexxYJEqX2a4K2oC7Q7sFBzy
v4vmrasyi+SuiEg+Y2VOzoaA4DELM/E0b0y12550FI+kMrNg8HA7ET87ASFfMGo8Xk3V4SjTP5Ju
LBO7w3LO5/i4krMsPEye50MbVnghAUj66/GHVPaRvBU60oNrQez6XGY/XHD51enXcv76eGzFZpfh
x8Iu+2Csg+Xspl2I/0W+NnWsmLYMP54Ga6gn3zXPzeiFeZWeA9PbBZUua6QaXnLTGqw+eRpjYd2h
CFs7g0D5z8Zuo8d2UURIVzp056nvesgNmecJmbSq+IUumZc+52EPKOTjL9x/QNoyCtmqIbnKWxRq
zGw8TqjO1MmzRbMdqJZOPN1TD6Aw8Cs+/pjq56zLfxPTOrPxe7+GsVIIylXnyUwO5XzsXKoZX7WN
JBeeOjLGPrSPz0B7lfOJ6d4WqnEl76UlYX2aY9440pGNqZHnqTX2Vw0tHbEubYnVFk2D3Nc+4Cdj
UxeOZbuSt5KROkVp2f3Z5TSM6xT8TUxz91dseRlCnHToRnJaezqJJf6YCB5y1KdALBM93iQKi8gw
4tzKezLNE9KZxs8E/XF2prt5qyYu+arIHDK1g9+f7eR9Xf7q7NOiwx6qJi05qlM4S0/Ttrkgvbsj
sX0cOn7YZo/119w4jViG3ulM2KNlBwgwerrUqMoa60+5GXdkAkTKKP+eC9Pb18OlWOgO72fNUa3I
HNsyhNjMRVy79rqMQQiHOaYHZ2+9R1bqAOjnQdeYrIgoMsMjr+rSLzOC8GvzXWf8ToohhH69E394
bPx1a9y5ojqSe9JE2HSwLeRzAH9L85AYT6P/joISy0/2jz+htJTkqmACMOdmgaWGAzR1T8WeH+2n
9o994IfkoGsDUWxQGREVO0bACDW7SxGLz9YqatATEMU8/gmKrSTDoKpiHDwxeNOpynq8E5xPaOje
VYWluZmp5i75bd94S0FE7Z0t8X6wcGZYur6Cv+W1O+srA6E6ZDQdkMQMF1SS3i8Hezdfy+d5b+/c
s7tDq0w0H4oM8CLIDizf5y86TgCVwda/3/hebZOsiQHSufj5lyE7uB6w9JPGWqqxJb9ustJfOh/F
VbdlYTF+Ez0Ps+Wfxyut8AcZHEUHj6DnFdsoZ2bIGjcaSndXivw4udAo0oksqn6CdN7mAlwDi8Cq
uOaxIofAPCKBte0HSA7tw+plyREw8vhcm9EyfGbGc2ruOi0EThGSZHCUPSIhb/W5uEzJ/FI75bPf
ptFsiien2dRpg57r9TJ3s30mE6KcaRdMJ9PP/hHuOIXzsK04ZMu8j3g2xxUBqvFi1NMh6yAUVerw
Ropllbkd/TxJ287BzsyrOhRjcYbUymcjLd4eL61q+HVBbqySFamPRxxidT7X+9Lhode5SHlu4tiC
0dfP3gw/VB2Z5z4wz0UhIjRP7NwCWh6eEW2bveS2pqh44tSoahforg2DAp2vHWua/Uocqtn7qqSt
DJZyQHHt9K6J+7EVlXxnhGWU7AG4/lo848nyv2g0g7kkH24EDUD8DnPlwRUYQav7kBf7x6ZSeJiM
kTJd1pdFZfVIBzNr31fcjDyrScMgLnFktoUu76x4G8loqT7Ab3CYb55o8iFup11hf+Hxdyhj7hLy
02RfjU6nQqNaGRk9lTYxTNUhp0cGEon2ytMMHvLRnE7TYD8Z9hJOS4kKMGgAxBRW4o/nfVmy18f2
VAR1GV01mCz3gsSFy5v2p5EGT5NlvoJpJipz/jT0rSZToTCnzBKZVmULoiinPwekx8lkBV/NPjmm
uDL4DARtFvkkCro3IFH5+GetnnPnbJe5IvGKBTFO7nSoqqB7kxVR1eh0BlVDS7EAypeABZoo+y/s
MLrPvk5SU3UXlBFXdGBZ1caA/9Fm3o3TE4P+r0sPffs9E+ypHn4a3cv4qxni0zzqWN4V7iRzRg59
N7htir2XDTSslnMxvNnpBzHpMlSKfPXf9o+bwDmPJjebbmrQWM53vOq/+AU/LmgncAgwzzhezm0y
H7etuXS8F6nb1DVW5ixIc2kyMywdognQqjWXrulpDTEt5BaANLW/FVa6MyZdi/m6a+5sVBmdlZVB
nVqQAjvPhnkQdQC5Snb0FqaZuCq4yBitaWkgBlUjLeJ+AqFW/bRqQvArYPPg05r/hv1yt4kBHJ01
0l3dgwTv6FjYTKl7nIJXz9iGvbNlrkjHmPJm9DGwqN9Y89Gb3406xh+V/SVvFrNjG6THndCm3RmY
fDD4VxCW08lLKDbO32W52f8sL2lQEZzswiYI6vYOQHHNw0s1tJTwShoXzTq4L5wt10YtiFRt6NV0
Y9X7b5C6mXgegAGpAbH12R7IzmM0MuaNiU0Zl9U6sY0iFq6CxVJdG9M7E9c/gaDnmBvj58ehQHHc
/C003sye4nUyJr5hnSeShRW3IHz8uTZshFNAYvIwEf5OL5mrWAgZr9VCrDJLiWee3Jl9GDzIKCw6
bJIifMporaWe6dhwbJ+e2GFHr043Pbf512SmEavcUx7oOJBVv0FyXR+dlS5DEfBMl+yHF5sjaqG4
QT9eDdWvWA+fm9VICxZU3bJUl6FzwJxgdK+110ZNFuOmntcRNloRjnRjoUjmjoTm2zQ1jHaX2gE5
25SNv23BdeFaZaf17zc/BUKrlTHUOGMIfRvMb+by4bGJFGFIluZNfDr4dF7DkOPtu7o4eBzwik73
+lIc86Z0ITcbwzGo1SEtzgMDpYqhibjZT++nbLguVsE1HfEq60gncBqUfuyTYT4ZY1y/Npmd/DAh
jqq5Q6psJB3ChshtY7Dg1G38bk5pmNh/XFyOHy/A/amjj/jfC8v6wpkWY5pOGcdDLxz6cvjJgixr
D9vGX33jZuNkogZ7lZkOFxFf6+l5oJpx768slaFbnim4YRAbJp+DSATjIWuHZGfE3qU2AcrZNvn1
4zeT7xMcyTkH0nAIjOlQDxO7LmDZ/7RtdOkI7kcxNGhX6S/1dBHli1VpTHN/v1AZuIUne5aRxuov
Y/Y0V8eh/anlH1LtFunsNeOU5/Zstheg398F5TDurLgZ94/toVpSyVlJMpQBF5j3lB4ngJwsoGAO
i7bFdx3mvzdOKqO30AEUZ0lvtxcK2dY2daLG/+x2TyNKAICP0+zVLqfIrSILUZnlPx//JpXBJN9l
3VKTpBfikiLR2u/jQbPGf6+Ad36NjNRqprxMxUz6C9Aqu2A5cMHCNsvRmvUr67LTkjeh19KwLVIw
QQAV1T21mb0D2ghNSlG7rYZNZd7ILq3rzkJaFEvGQzKUT12pE49RPAupDOyau7LwcQVoL0n6hpbp
g9XTp9mgEaWQKUv+LMb7jF2tpcURaobjnGtiucJ7ZFJJYmU8Q6K6v+T2hxQJTfNbXLx/vBlUQ69/
vwknfiGKtPEK82LYP5flJfbTVSPw8dj37xpU1vRFbr2chd2Q32JmPr0K1rIZiBS3CopooOCEfZ8O
Xeu9J269pCePNPNSbIuSvhQUxgQdBm5XW+eszXY+g6iAlrHx/n2WyrCvxCumGG3t0IxI0Gtu7RM3
jRp+JYDiBfRLY34jcfTYfn9v4fccSjrDrSBL0zKGxOcKKVnV2eJTcMz/cl7pDnJFMPClYNDQVHTd
3ItLkZPECptMoFRtQLBt20LI6C/X7UWW1aO40PnQWwct+4jKFWXoV+c2bSxMr7+ICMTdyYme8Ghh
IW1BTc2hFaLreFAAIqlMRBmTuXJjgg8BbX8pD8WRfUbg2pW7QFMoUiyBjAPr2mIKKk6Xc+ZBxqng
aRWaS/b58R5SDS75d5D0ubuAIxlVkA9J9rnXpcmV9l8/eBM4IDnem7OLgdvIeGdFxR7nyZcWPGnD
FUItb9tmL7nxXJlQMEbm92x0w24oxJ4V5tO2odcj+Wb+VrBMQ7as1AtzTMLRGYzDGBe6FlaV2SXP
9ct5irPKMS9++wtNpnmaavxJEa9l9kk+kmVyEhsNrN7JAP1+vG90Sc/76Wcqg78SvNSStE+6ywza
xmJXlR+S+VV0oacVjFVMXsaAzS5LHDYKZGAq81viea99nX+fLR17n8LoMhGl4fZmUgTgvBB98gsi
7J9NquPOUg293g9vdkvazpmbtAuSGO2bH1znSrMLVRaR3BPIncklDpbTbp8nZ58W1yLelIKlsvqv
ERt1izQ/erUT6yUGdYZvGJruGpU1JLeszbmiYOfF669OXjwvARA9rXT0rarBJcfMnJhnFIipiy8O
xvwubjW82Ypz25VcEkBtICIqTHq9a0/dR257r1n6aSHf+trdoZ8YIph99Di4KJ4NMuprsgxejaKx
zmB5DMHRcQamdQ4XwQ++j3vC448oDPUf/JfL0tlkWOBkhW7nU+hawba9I2O/bG/2SjwDscBFLfaJ
07jHfoy3NWtSR0pw0bacaCZasMYAnoK02nVsdSLsCsPLLJJW4jnuCInKc5r5IS2bsIWWXf5pnP5s
s7nkr5WXAwQTwOYk7b5VlbmDotQ2p3LWZb4JMYz1wUB7nHVT5R3Ncd5lnq7grIgyMgbMmgx75ARW
KUo8HiLiHbttUE/6H+BXUmS8b7FTXPFPP600gtv4A6gM+cIFo40HEMydu/FdY0J4xLD3GxbRNOWC
5DjEQRBnbnltM9M7xEb3BvtsEnTA4NIOmZqy9XwrL6/lbB/yYrm23iauIgwt7ZA4ExkxRlFebfPa
+LjrNiCi17wD7zoOxpZC+pR4Y9x3Ab+23dkdnwwXoIT0KdeWje6+BTG+FNUbvyrpzDvYnCf/zJn5
4vPpzGh2Ge3kXZu+VY6/JfbiS1KcF25sBxToomuREutUFHwMc0Yq0N1My3PjD78fb6K7PoXPSA+n
WgR8tj2rvHZtG+X9Z9o9M/9109hyIbKyy7mxSFBeOYRSeuKEfG52Q+drDg7F1OU6JJqIlsxxMfWa
Rgk447sGzWRCM/jdU8k05cIj6sq5NS+0vFrCCpmfP9Oenh6bRTX0undvIiQfszxoDb+8Dmh46Ook
RzlpEzcEpi25rZX4AE7ObXkdnXrn9z9nke7d5fB44iqDS44LdoLKmA0bjpuDI7sMnt0yLLScVwrX
lbkhLAoWUdeHxV2rew+KqqeFQa60TKcwZabGqVSml9x39LvBMAVM79WCR6lvODvaDJp1VZlH8tig
zvjkUMTjODnN5AWCcUX/+bHlVfOWvLSLM2/qY6+8LhR41dQ/OI338fHQilnLpUZsFiQXbY5OOdCY
RZYLmeHWTQ/epAPFqj6whtLb7e4GJYBnJbZ7f8y8vdvtTR0bgsIsMkMEz+MaIKCkulrBlL/hSiou
rTPXW24ypimTRCQ0zrN2BnGWWMipyZLIc3VwdsVe/09BcXCGMZ5ieBI6+sVu8N4GqM011o/Ha6qy
y/r3G5PbE19ckeGUcslURs3kz3tWGzoAjmpBpTM2phStIL5RXlmBrAAgnUFhfrRsHTmXanjJR7Oy
HHKaFwhhwv84lg0L/X40D5T2Oj5PlXkkR4VoJDosnQqOanTPMaBxvW1sYVXAnpEclQ2ssw3RmKg6
9XPU1NkUjnFmPI9Gs6XryQU58fowvFncoKzapZqy6spQk/DiyCmB0iBvuc469/In6/iSvwaNW5PK
xc1PpH5Y9ca8Xxb7C7iqLnXRulHlVzpG0nvrsH5JekBVfj+XQ4eIny7ZcjLzIlt25kL4FqTMOv7q
fTeWgoBqXZvgj8aJYoe+ne8F0z1a723Sdej17zdDC7uLectwh82MgrxHkr5+N+fmEJKAbQEdrJ+Q
nBiARtcXc1JeicOyKCaG+wTNIl27zt2k/Dq85MV5Yxvj0LPqlwfhd4flB9MGL3iwa+zfZn0i0z8z
CNVR2a8csvufR6X1i5JjeynwJUlRVNfaR1XQaZs87LPi67bBJZ/2FxE0FbC6Vx9A06mmL7ga/t42
tOTTU+mBnxQtztcOdfEiLAPGvk5Gt0XFDWaRy42WNwV8gBzitaJ+mOXQiNKVEBWbVC4hll3po0l4
fUKYJ5FOZQik2Is9j5rsimp4yX27dmwr0qaYeJXsp+Y6ZRaqOo9trhpbct2Elx7PUpy9TX6Km9D2
fni9JkQroo7MDEGKJqBuhmmnwUowouNVVc1YctcWClysSrCMsZleyy49mzaqURbfaGzZXUcuErPD
rKcY/N8opCV9pKUHU5lE8kwwxvR14U/lNUj5zsZDjS0bbiLr5pbc0jUDZlQI89cugRx3/SlDkvXx
DlHNWfLKeEyssvNx9+uMNf/p6RjX713NMGO50ueniWBNspTXHmAFbzjMgPv5ydHUSWQr5i0X/Jyc
DHbQwiJ9MAMRnx7tXscvq9iCcomv7eIeBJUwSZnwnSB5yER2sAvdxUw1c8knuW3HbCkRB8vFiI9d
VbUnv8h166ma/Pr3mxPVJGkKflDYfejSGRIPQzil/Vs66vgGVLNf/34z/qrwlM7DgPGbOgn92vlm
tK+btqIsMwdFFQuK9ph6mqffMrN8myfdFWaNpXLpfN2Nkmda7QDdarbuljj5HntOBFKtaJ7sa1oL
wDWM/bZfILnp4pnFkBi40htkYFFcz2w/c6LDeqmWVnLV1E+XgBV8eNcmA5uy0Iu9hn+fDBqXr4nL
5vbt8a9QfEeu/E1GTZtxrsixKdqPvI5Dy4uBBRCj5oGvCA1y3Y9hxmC49q3jzNIPacDD2KnOYsnP
uA1owrzqE9KZ6gW2aUN7nhzbfjog3/LGHe9YZt7OdHTwPoUjyCQQ00wXhzWedeTm8LXPQfI3UabB
AKhWYP37jZNxn7eVCa7Jqwc2J17zg+HVYR5vgRTDG+RaYFbwCm1zGL5K2Kny00/ULzRlNZXh5fOV
sxkqOXhV9X1jRM5svdYJe628+GMNZarH+1NlecmZe9GmhVeN1dUIQIBc18OuAZvdftvgkgv3teH6
Zt8iF8J9O3QWEfWurXupqdZV8uDK7vuqYBi8S9Acyj7k9Wuia6G9V9DEosr1P1rHmeV5AznmeeXs
hCn2PADeIP/SC/Yr4+RLj8gXuBoHU/wSuSQYAJA7T11NjkGG7rfZmMKgrn6KfEtX2vprJAee26kO
PFAIHO0Z3Ppz8ZILaCUMlQ8yqjTq7PldyrMDc6dfm5ZdrhR6IKibkhi/J+kh99o0BwuSPduGlpy5
JDwbvW4mR8P9kYEwpo91IUi1CKuD3IQJy+kJkJQTOVrCCdPGBRp1CSv8+3jiquElX2YzZAGKyqaX
igW7ZWGnpMqjxtr47pFrhVUTjGmbO/QScLJP7OpgtNm+LnU56nWn3Dny5YJhnfaVTyxKL9DFeMlQ
Zk+Q/m5F/ttF5RqCExrIhuozkksjp0nQyNCS44By1r7l5WvechL6ZvrHc9hl4ltUzeARMlUECUwX
nPrYRlNQLGHqxb/rhmle/YqVlpkiaFkBnsQw9kJBVs1BB0IgKeToUjCq4SVnXspMGNAUopeZ9k8O
SY9Vkp3dZAuBzGoZ6ULtBdUwZi02Uo60gt2YOzf46fa2xn0VCyxL5yS8d5t8LBGJ3DFiwBA0tf/O
be39zGroac7bntOydg4ljE5LIsjR6+fhKWin/MIQxx97suJUlvkhuiGdshQEAscSKuv2XO96NEaF
vfMbIoA6aKfqG9KpPEPRzyo8RFCHO8+BKM68DvaZ15wrmkWPf4ZqKaSzeY7tcZgqfILFzau5vO9Z
+0THJIpjsa+rWfOVNXreCRwyUwQIX5Hyn8z8WppWeZjcwjxShtfr499wF0CK3SqzRNRVVnGIF4+X
wUk/Bxwg/yA7moOoQz+2ltc+4y+ciHFvWK4bmrWWcU2xPjKDhD2k5TQJnl9p8M5i7/3pxegOs/Xp
8c9SuLhMIlEaDonFVOVXk4gPvHRAxes+m7zVPBkUayJLOvrUFFnDMLzfCDDRZTvTeNs28fUH3Zyh
iZ10FWdQ0mhF8ySm9ui3846NGw9/WXGnGtqZ9Q4iqzvadojXR7+fMmPWbCaVWaQTukZfNQ6FIr82
aAXl8XQYnC0EyOs2ldzZXIygG2aWXzuWHHoE1cT88tjiqklLXuxnSR5MNSzOeisM+mbvJL0mzqmG
lg7j2CtoZUAc4ZjP4xsfazhQZ/1+PG3FDpe5IBzeeo4oAuvoiWw6xHMZREkmvIvhuLFmOVWf8P+9
F5d2DtLOM6xjTMbXLAZ1VuGDvpBs4U7GmspUD1bcdQBrorW3z8mOzbgGmbr7uiK6yCAqZGra2lsQ
XSx3OcXsH6iP/HSbd1BP2XY+ykCq0RBQGPcLLO1YgJapNf4kdfDn8dIqto2MpEoq+L673qON4NPQ
DZEXBNHjkVUrKjmoP8XN0kEn6ToY6Z/c7i7coudJS1GgmrjkpA1rk3bya6jHDNV+TMUu9rdUYNe9
Inmpm4jCLCbYJF2sqGu705S74ZJsoRNch5c81Y3ntCUxIhcbHGcPJRxxSsZgY9SVEVOF2zWGGxjZ
NXA75D/dvXB0rYuKZ7aMlkrx5pq6tLGOSJGdUF4PCfnYOXNIU/vEi08OgMPeqLmWK5ZXBk+1uTUt
zoK3BZTg7PFM3Sb+IcTQ6lr0VOOvznxz9hGIgnQph5ly2zsusbM3Ml0jkeKqJgOoeD/ZXZ9hZ1rD
F+CRm+GpsZLQTY+Gqck0qSa//v1m8mY3ZkFrrjvInEJeQFQj29JKjs0pQ6js3AzsXKT5tXV4VKci
Moxth8jf9pmbSYuE0KzvsKLtmEZG6R7q5vc4LduOP5m+wSt56jdgm79yUhyGJX2PZlLNM1cRyGTa
htTJ/TExkV3qkbkqWgFCFLaLB11KWDG8jJ6CPmkyLCD7OHYQzDVBIL3Ey0e71GldKE4nmazBpYaZ
ifVxNUFBioxuxIv2Uvs1uOWT6HGkV31idYSblbUakEW6Bp6JSBnuEnBrm1XwTO1vabaFCRu7UsZR
CRuPhCynsFEqngf7kwB6MOY6FKjCnWQoVdVTk9v9iFxS4cbTLjMLyIdOWaBFgqoMJPlr54GNrEzh
rxB0DJvxaeC/rRraZPvH9lfNXzppK9p5I63oeClMahthn8QkOJSMebrCmuoD0lnr+G3pMocTUNAA
N2gFpz7WdXYqgqWss1MTMPo36Pw5QkA33+WWONf5cu1nehk9+xD4xbb4IKOqYkYAvK7aCQQExRil
U2+81qDKe328AvcX2JcBVZ7XN3lF8Sty5hx78FTlJNtZLAYiUkeLfX8NIIb8bydzchbwPHCwBn3+
VLDlaRl0aDzV7CX/rYLabw2K/Z+lQ7R2rQ9p+jR6+aFI6IfHBvp7+P03s+DLQKqYORM3F+5c6pLu
sr7+4jXTldnpjyB3Imo1H1AB3beJ/ZOwbpeJ/8PZlfXYiTPRX4QEZjOvLHftJelsnX5BmXwTFrMa
jIFf/507Tz2e9kXiIVF0I9mmXFW2azkniNfe+S2sNULBcNSkbXx/HTop3pzwO1c1t3XRj+VS/68c
7DIy/cCPir7+c3/wj+9HVC23avIB+e2pc68mR6XbDHQi97QaxSG3ywfwPsRk/ErkuNFS/mHbqYea
H8Xqg86VvFwm90pI+5QDe8dfrplYHm15w5Xroj6Y4sGfY8sS4TqwU5XvC8dStQoL/L9juhZ48FT1
8kot/kNuhkt1+6NcvRkLMmuacBh2hvhcBeTnNq3Rx+csVSl73AAyymYc41bKYi8oAPAkjpnjbIRp
NMOrNVhdadLRKgtcnIz0zNPf5lQeRLEVxdTIRa3DqsbUDFa7LNEUWR0LV4ZirDcWrhtasX67dgMK
sygf15U+1KN5cop842DSyeTmcN5ZGwWUceCvWPU0kSC0gZA2Oc4n4k5f7xucbum3ed+N39hmKgoL
F48hBwiz5SJVz0n7+/7gGq+oYjZ4ttO6K+pVHok5HpFIjFvpXYysSJpl3yMEDY//Xn8ABGx/mBHU
dRiAIFG6IY7eMli7jjyqwjMg/ON4VY0PMGYPCG9FktZbdOs62ShmWoC4fC1ZXj+2JjtIDp7rsfne
WgMY3bNdbxyqwjE4vKvMRWD1Tb4kfV5GbbfraUnV8ixJ2x7gxLJ+BLgDbsRW3APM5r7OaBRSrcwy
B993l3Z2rqU0/D6SJRvTRFo4+TYm+CcG8cE5qhZoiZbTVM4GXH2QHYGr/WIyIKL2KJEwnEcKiC7X
lkcXbI5ZNTy4rDvKrE9KY0HRaWoefAQyCs6ifJieFsTfqV/EmZn9KcaNI1AnAMXipWmQfgDyzdFk
LO7TPuJgY9gnW8XYAzvNrXpFVMZ1pgEvXoFCY9JuYZHpFn77/Z0rsbvyxraDhbeWiSa25VCTrTpp
jRdUa7sQDMAtUFKGuhDbSlp/qR/yJqtiaRd2fF82H5Zi+yDFVWJKHJQyTT3Z4zGm7EdmdaFp/6/t
LnP2OOUnQs7etx1miYnUUDBANAJg2aXj0fvGadht1R1+jAiKcZXrbbo2abei++Y4HboziMMu3nk4
FI8oug+dg3kKPhV/3RfVR67r9gHKcVev/mxl9e0DvIPTPfTpqa8euGh3aOlteMUAAh5YVSZBhsPN
p7K5dtmOIMRtXEX7x2zybafGSVTXQ5jzOWz499XbeL7chKw6ldvgivKXAY5RueQDHIq5zmcTqRv6
Jvq195t4lGAGHMLOaNPmatdpyZsQ1z+XyK2L7Eemd5tdOQX9DGFc68YfNP02eZh/tQ/Ts31iR+Pb
Io7OoUqMeItn9SNTvE1F/m3lfoMXzUrd8UjMRyo/C2NEiHTjvvDhE+c2uHIoSoReSTXhO8qz8cV9
dSJ0fQKpiJz7Bzupv2YR/ud4X4l1IlPM3ao6kCoWhTiWxYtFv+RbOOaacdXgMTqSc4vk1njMFry+
aI3uoKHagO7Sja1YOLclqvtT8CwFRuTQZ7a83JfFhw8hyF0NFS+1RVDEAddhPcvEPfRHfsrOMrYj
HhnxVlhd4zZUsF+0T+Yt5bA/BkJIObY/hGnHPCVnR24VR2uUU40bd1NVg6IaU6zFtwZMQOWPbM/j
5Cai2568O91mhJ+yfnD6o4mTefradMe63TDffzzbB85DjRjPLhJdlFF4JhrxWCQA8o9lkv5xkiwp
HsVrelgOdmJe06i+Av069B58N8QZm8gr3bjp/pOB+GgNil3PY1m08+yNx9dX78jP+Vdg7J2CZL00
YWLG+RNsDxQ/W1wpOk1WDN3Kme2VreRHMX2zulMz7qnuvG2TYtY9t6ugcQQ/EstCrygpRGhKulUI
/mH5BYZXI81jaxnmWhnjcbmYkRMNR/9JHoBCfBKn+6aoEYwaa771JTAxQRXy4eyTk5tvjKu7Hahd
uqibInbNgvE4QrWMsIqdCIRHSZDMkRWJT+ap35hJY4NqoLnKU1T+USjS1ABG99h1v/N5I4ur/Qjl
CJ+JgyZp2xmPDfh8hrA5tJERFdFy6M8k5FEWtxsfodsGxdpNZq4tof6IrtrSRNmiWQNB3G2XjCT7
9lk5sasaxTTExzGRz1cRXIp+57iKGdcFG6vJgfRz6Z7L3DrM2S50Fui+YrPCBNZzejOttmVxNgRx
WW5VXuh0RrFas21Xo69Fd/TcL1XxVToPjtyqctEojalGltc8xcnTk/EoI/mn+TREN6Xp474FqbUZ
4/F92oT3u0n5v07UVCPMAOnMVoAji6N5pEc7Xk/LJw/Xbzdihypy4z2qY6oNu3PKhp6PUB2ndU6d
Pz8jKrKhPR/vg6mGmMU0WL7jYf0gR/HmOLO+i27DoqhGNLcp352fhTNMmVPj7jIZs3vlNh/Oy1r8
MaY8Bd9rvcSy6/x4WZ1m13UfOdd/T1g61Zi1oBg7MvFLdN9844Eau15wpho3HgYQsKdDwI/95L4w
Mn0aO1lsHMQf35JMNTIMuP86GwMb/fzTj0I+FNPZKM629+W+7ug2WLFht8z8fLLM/jiS7075V9A+
jfXGJVI3tGLDDaqn7CnA0AZ21vzDjHjcwhP62BubamDYCFZadT7u6rb1J61+ia0i738uWB/YqxoT
NolBTZpiYP4qEnpBm1LkP2UPIrYieuqOW5crjWhUpF/AZYkJJFM9ilsPQPdx1kM1v97fUE3YwvwP
nK8s69Se8AnVQ3p0T/S8HgFWFuH9EW/xMeqWf/v9nel2cm7cmWIKq5N/4Xl2Xuh6mpYtjD6NxqtR
4sorCAkWnCvU+JKCdHvpk3lI3CnZkJDGKash4jFFz3u3lHjpnc0/7qG4+Ano/5aDG+ECvXnt0emo
cvDKwS2AgYJZRFfE6B2LWz8L73+BTv6K0dqln7tGYXZHO73Y7UUGz2uz0Sqmk71qtGuKpkmJV407
PA7T55U+Zf2ptbcCjpqVq3HirB1Qldzf4hIuTVzmXcAedlgl2zhTdMPfzpp3ijn0fkmWFYIh5ZcC
sMzNdyoP92WuEYwaJK5l6/I85/wI4iH5jIRxkFiVXV7ZUvEvDeBtNjZAozYqXi8C27SyOkiIuV+c
4ZxvwZfqRHP7/Z1owEgzVCKrehQkPxBUAjQ/561qG92Sb7+/GzoNas8rPdYf/eE1d87e8Pm+yHXj
qldi6hv5MODkA+B2bHdzXDdbPR663VSMc2hTNNbPWHLfLWEhn2Xz0Ocva72nt9Z3TZWuvbYA0JnV
GJ/ZPyvyjVVtyMY9cfXb4IqNoqyAZx0rIe9yiOScRanza5fE1VbdZZGgX7rdBjKnCwlGn3N/4xqj
2Uy1S9duG9rnncGP2Xor6Q1I+ZODk2CrJ0g3vBKCLmaHDxXuwUd3ORhtMm/drTW3VLUtt8h6v82z
oj8K6+c8o/rTqsKhk/EkXsayDOvNDsjbQj+4eagU7RPpRsBCIV7st2XSpGUIiJwqdLz2VDhOwiu5
1TGik9Tt93fWKrMxFWM34sZnPA7FW8Y3bpK6Z5WnmCuwXlDRlGILqofiV3YaUAIarcf2oX+wEvPk
npuj+bJPTRXrnWyZl6yeu2NTIl8SZHHg7Mk2wrZUHF+8aeupYZAO6z6J8blyNl4IGofzH8zeqjfN
wIX6c9EkZWf8Bfo/8NFyK5x4N+4KYZtqz+4IYqeCo/j82FHAetRNzMiWj9eop9qgKysD2d01648r
+S7JM1kTWzZhQc/OFli1bobb7+/0UhROnqNHFJYGWDTnPOcvgf/Zlt9K+fO+1mi2QO3JJbKgyFHn
PWo9uqhC56B8ECDT8KsNYDrNCesqJ6w1ZZmd5cVw9FBIHA7MEVHBGvTx5/5Oz6+i+ErOvdQmKRSf
d2EBQFwx/74vHJ30FeNtM1CTLqvVHUu09JHqPLc/pqkO3eHQODvlo1ht4QS17xUGbq3Wg5tdM+PN
2Lo06USvXIgXzx14WZDu6FZTmLa/qDlGi7ULdNQ1XeW8NecK1I0TZJNm2YW7qGatxuS+2DXOWO3C
reqRTDK4DY3Wfeu7ZW84Y812qh24K6gNOiPARbgufoxOtIonGfzp2dtY7DxwHcVcud22hmvBXOvB
SsYVFMZiT6M4fLDagGvwXthuC6HQ9pPhPjrFN7l1SGkURe2+RR2+KKubmvv8cXSOPjul44Z6f1Sp
eFu1cq7itG7RN3+7gTyDyvU4XYszCA838wCaVCjam//tH32QbgJQGuOPsXUYwiFa4wHx+jk0vwTH
9lC+ZYet8IQm/QeuoX/PhQ2Q0+RgriFBdCIpD8Gv4dU8kHi5unG6cdnUzqJYrZxFGyBkfJsFqd2k
PQIsOB6/k9AMt5OMmjyWqfbfutbom4WFWZpX73N2kscCKbSX9JMRWZ/XqAuj/n/gWzmyH/ctWncN
UhtygUQTNGSA7Kwv/rP/6h+KJI+LyImNR9zh7IictjLWGmVWW3BFO+O+dTsxG3qqg78BlpFvYdRp
zkq1/9azvHqa7aU/5n2LUEPMhGhcI8SnVXXktllmvIBoac4+3xeaxnbUcgUA0crJBkjWybW+Z815
NfsIPRxRhpiP0QEwq7isyxTdn0tzo1frFdCJLYqy4+QUOHXsD11oAME0b5DzGulLnRXHYV72RZzV
NmMuUIM4GdigjJ0KhlaIS78Fz6Lb+9vv725LjRDU9W+241hAZb6Wzd9ii6HSunmUD54iapOxxQUZ
uh6PV7ecDrlhhx4VCfM/mdn/AL2eSPSkLWOPfn8vChw3XPznYf3r/uZozkOVu55YY+8gJwm9a+2o
BQp9QDZy6rqRFZfmF6zzwUeGMLr517RGlti4Veo2QnFiqN6hU+Hh3cZlIcPW8s2zW7Z/3WrWk/sy
0e6Hcv+oPWdA+RmWPiQLSgF6RLfC7urEU3J7WHlP01a1xD828MHOq5VowMQh5rRAq2S0HtjJ+G0+
VocCTzlkyJ7IJ/O384oyuK8d/CUmfiFX99P9b9TsjlqqNsk5qKwU/sZf8jBL50tfpRu+RSc+tToN
SBiDnwuIT1xkUpyqg/dJluEYeiHK+K5OHXobG6X7iJszfWeTJugWWd+t8MfGc9pbYQGc1n3iUaw9
K3i/pB4bjpYVZEnnpP0TftlCvtd539v3vF/3iGAs6xZy4hkNySrCcWVxw6yoncsDLx8l/eoF7U4h
KfZSAqzQXhhcfdujp0LMj3679YLUyV+xE7rOHB2ogpwa6h/7xQIQ/lYiVyMitYgrJSDHlkDDOhlA
d26MKe6awzQ+OZTFtGmOa5U05hZUgm4uJYidLpM0hgpzTcsc0uqLNL4s6RyunXf0yWsz/ZysjVeC
5ihUq7zmbsx6I4fATECXCkQqzf/5rHip0qfZ/7H0Ox85ap2XUwQVBW0mOQFS97OLMp+wc5a/71uG
pgDnP9QKToZslFw6QMGnMhzFjJKp6VDMc0hSsH/6Reiar0AqiAJjTw8ALvr/XPzemUvqZbXFCC4Q
gplTvALcLZrWrco7zcPtHyf2bnCkqD2jQKnFqS3LBwlFCPM1OwHb6lrWrRvOxla9yc11fODq/7mU
v5vI9Zog76m3nNbM/VYzaZ8zb2iOKTofN0JeGnNU24czBKMMO1jMU8aaL6Qun9yl3rjD6aSkWHrr
sE54E8qhTEfQ8W8im7Y2kmAMrCm9BsKj5PNQGKR77R06+OWGF9aITK31sjOfNDXFrMQMfg8mYGP6
NbuRNMnsdF+bNddutdir7SanFlO7nAhArYtn1riFcepYw/wvg7FY5i+Bkm5762C8udz/qIDzH4hr
wHFKoLrP/dlj9LDMdWj2L17jJm0zR1nAImbxhKRGlJf2eRW79g6zKu6t7dauWlrWnzvihWMXhI7M
TxYfQ8s7GN4uikTMooQnGstdrZYW9blzc3ENGA2egqmoN+rONKqt1s6RvFiKuTG9k43n3m/PsOmU
kBJmu6HfuvGVm0QnAuQaqeudEAgxkoXRCqwO6bRz9Tf9fmf6ebs6djr5qBUyc+qcxmbi8sUFl22z
B/EALtK8fde7GQbPol3mG97JZcHwm7gmw3Hvso1HgubYMm/vlnejG2zOF/QwVufGByhMcLK8NO4d
pPMbFhtd9zwUVnzfHjV+xlQeDXQt0g4Ry+pcoFc0mpEbf/UBZ/sUFMQFQFLQxLUps41ibl08RK2n
6wvTYgOaTs589SLHPHNTfmnLNklpEIPIO27Bgjj2a1i5+TPNrOM6blVc6Dyb4k+DlK8l6EqrMxn9
r34wfio4SuxxC7wvxg/V2QHHwL83rGNWNUrCm/Mo0S7niCaPComei/ujf7h4jK44lJT2srfmtDyP
NjvTqXqes+ZQUnLeN7ziSQLiSeqAEQEdYSQpJnaykD5Al/CGy9fJRjF1YGF21LN7djZ5Z4RwJYjW
BnRDpXSiUSy9NeQgy6DB2sf+0AdlwmV5XPkWf71u7bff3xlily7AxOIlO6drdsktepBltuEBdStX
bLwcwP3FHcbOwuSHitvf+iULc3Bd7ttUxbCFWcB/04pB4dujsfoPU7dGIxpS9w2vPHJEYPFuMOub
OvpRO1ZHQB8dZiS27g+vk7tirotnrUY3uBkiDSkqtj1wD0ylvwfWwbepmqpskEPMq2qpLlVnFiFb
2ZPb8l3GalM1RZnlCCBalIsLSBfDkdUL/qIxUlm/7ovmwxsUxlecQVllwH33l+bij/mDb7HYne0f
6E7C86k+3J/iw0MBUygOwQtSfypBkXPpF+NK6euSi/OEBu/QMEUsl2WP7WIaxTGMPiWgBW4n4DTJ
yK69CKCzMQeNyv2v+NDAMLziGuaaVXNu4CtsHzX5dvo4gJW5LLbwDHT7oLgGuwWrDL+tfgGwj0/X
cGJDWPKnof9xf/0fXgKwfsVBgHdq6Ae2TJdxAZt0zQ9mL17ztLi4vE6W/IEM9rf7M+n2W/EVVdZ0
YEmcpwtHcLpNuGclqfVgLd+GeQsU9kODxsco/mJ1ZD9PaT9dpqX/CW7lKVpLsXUZ022F4i3c1m5n
6k7TpWDZQWbdw0TxHsvKyArc7/dFpJlCTWMGS+Dm/bROl6o0k3lMEUnq85Bn5cUZ16/359DISE1p
9igEXxyGzzA5fxR1cwQf3s99QysWDeSadKqQ8bq4hYjpnF+XdQtiRmNmai4ztXsUh62wA3D8dOJP
Pv5VbgLX68ZWTJg5/sh8NG1fxJwltGaflpEnzLGS+1LRDa+YsF/KtkKKbrqwmcYzQHdmYJlzxjfu
Vbr9VNSyySejH4sRBlz5v+tsqFHMUO7pD8cZpibhfM6FDY8zXahVXcG98lQH7GyLXec7hldOGcD5
eqO7GOOFZDzOunkM8efA23wLDEIjezX/VjUkyIvcmS6tC/B9VA7WWQoU7S04PY3s1cRUZi0BILoh
+zQNEsddj266VZusG1pRSn/qWpHZQlzaSUQmr5IcsctdCqnmpUyg8IzSdqcLIeRn5a2RRJgjXOiu
piPsqnKkOKytUaEoJlAUgyCgEDxK0SKXrJPfb3yBxk+qKLgWNd3WM4LxYjJjjGpbNFB6x35D9az7
4HZzsOf2jC9RzhOPUCKngU+XFUAf9kyuo4k0B3Az7m+E7jMU0/XFmjIPvHqXokVGeylDJh67oAu7
ffTcNlUTUWm15GjdhYEFiKmkAyrzu60aKo1pqammpkSiyUHkFqXnP3AJCo3mKrdomzXKr6aaaiNo
ASSSjpdlaU6NRLnospXs1w1924t3by262ENuplg2jtrzlDoxghH7tEXFQfBHnjJCcPtwivSXBcS1
Be/dcDK2ENA1FygVCiEve4+Nljdd5gIAII0MYl+uyWJOLHKn+sFGuu++XupkpBhwX0yDyyYmLtRA
8rq3v3m1s1GWr1F5tWpAirwfbLuYLhle0IbhJraNlmKPRZ23KyIPnVeMltee3QYNjLZulrCb8tAl
Tsjtjfuy7gMUm5Wl58p1XptLFXjXyc8/t5b1NBVpPPlbZD0a8atJMoMveIRS7HMxD0+8Sh/6YWPx
GptVUXKpu9rtUmFk6ctEDnVoBfUBLHMbblk3vHL/IwzRtcLE5qYNgDLKJln68kl63WGXWqr5r3I1
UehkwXR7z30ug+CXKaadgrl90TuvEASrGLMhx3M6RZ2MCYCtQ8nKOsRdvI7vr16jOGq6yyMkI+4K
V4zr2WWxUP4ji+eU0gSNZhulczrFUewWsfrAt3vc1qbc/S5zMwb19UZ4Tbe1yuMtD5qZc4vAqHL3
6jmfJzd9Wga+oTi6hSsmOy5pO3IH9yiHpnOSyzE9gLFtqw5SN7pisiy3TXNFOvhSdu6DOfuvpG/e
dm2qmspiRcddp4VK+qZ/dIsgBsHZGyBPHxFR2dAbzerVXFaGmlxRlfZ0McBlRlJxKNp039NBTb8A
tzr3brk+xBz7n05OzViybAvSQbfumx28MykwpwYlX6CM9dhbsZWnIpE3sqh9glcMtvNZ4APzG2dh
SaArZrTK7msfAO2NbSURdR9w+/3dB9SGkfdjcHuM1+RgedVjSed91qRmXiZrtvo+hb7XMjhT9L+0
M38B4Gd8XzgaY1XTLTl4cakPQKYL0t1r9Ti2nxb2+f7QOqEoltrbAdhe3JsPttCJmYFrssqLv++P
fTsm/pNHtamKg5uzokVQCNeOtSqObAgikrZfgPH0sKz+0UTk7v40H0sHpAH/3ldhV/NsjXAH0+wl
3YIb2pQenHULFkE3vPqmbeuW+wUkZAFBtpqDYy9K0NpuRZV1wytnrN3PfuughObiylRE0lv+Hj2/
DceG73t5+ipWAbfmwQVNF7Z4ZEm75Ncy2yrB0y3+9vs7kypJUDIDREoXIKD/b86r77Zfxf64h2va
t8Em+e/hM8MHkXUAvbdRcFmm4nlN8z1FGBhaOVoLtMlPPijFLzYKd1Nfns1p3Tm0crTObu4Rz8Nz
XDjQw9KMbWdXggOrVqyVljQFaglcmAtc2Zk7aGhaNqzoY0cAqf5b1tI2VqSm6Xih1BjiIQvmA/JM
r/dNVDO4ikuQBqUs4QrGS96KC9pdzr6zVbasUUG1bIJYBIxFHaTdIZUE1rI496ZTP2zxzulWrphn
yuYx72glLoudW6FjjMg1EPfPPrEoR2pVTKBRs2E+Yw6LT4eTVbT7lFClDZ9qDmS9Fm7Fm0UEZX+h
1lbcXyeS2+/vjH6oLM6cDkd1765pPLRNFrHa/+u+SHTbqdhlWnmimSTDk2NBBZFnJ8M4RpabH+4P
r1u7YpuMGHM2VxKvPX9xw7oGZxoeODs9rUofXnEzW9cOYQ708r92Qvxesp3mqULUglUsaMmEGwZv
mQh717ViJ9+8fWnEosIPANob7/jJgcvqXBKhQk2Ghke2xKLZUxWplgm+LC6HLlrBb+Fk18D7QSq2
Edu42cp/Lxm+ij8wVBxsrxJP4Mw2nFBQBPSKvn1r5789lm/MoROPYqcNMZqhqzGHUTXA8gwOnrWh
7rqRlQN0sICkumawpdXzXx3KnSgt5z+7dN2/zfnOTsegFmvFcVggGd4kdmVZD4jxVcm+0VVDbXku
UTGF0MMS/M6aFDCOW9BuOn1RjNTjAQo/fLyQ6CB5FCxpFw0BilarYZ8XUFEImmY0TE9g7SzPvnlO
+sWCwu8Ti3KMBsUcjP5sIyrQGH/nRVMfSDNspVc0uq7CEADmuWmXFWc08ixt0pvjtzQth4NjswcJ
FvpdX6ACEhROGli+QcbLaj/YZR+5686j2lPO0t72B9kAlO4yL4iPk9n66dneVTTVvm1VMQnAdZVn
wsdx6haAgA9QsOs5wfd9UlEMNUB5vr8yuHZZBwg6GL2ROLa/1V3/8UvJV5nCba8ae7fGyvtaHhog
Qk3+8sJZd+YsPRRdv+HHNIalIhGsRZb5HfJPl96YQMDxt/DS4zhvaafuIxSzBaFGuazpKC4pAzMv
a4aQc+dpWfiPYCiSchbxvq1QLsEFuuCKtYcV9AurH3A/kJeSsI0aUJ2IFPtNvSlnAbkFDtHbJXMn
bqzmVC/+RqBA4+/VMh97KJmde3hMVi6Q7B0En0Mn3dUsZPtqjU/a5G6Adwe/pAUPV49eyJxthPk1
YlFre+ZWInAySn4peXDAi/iclQ6AUHY+4dWantlssHIZALJJiqixuysPaMh7etylMWpNDyescgRx
2ovbu02PoiE/kDFIBfplQzwax6ziDxC8VEcoe3dBAw9NBCvbIwVV1aMcTRvlHtTZ8HD/JMw+uO2o
1T2pbaWAdzMHvOVJVT30NbXb62C1k8fC2ll5PoduZ3LTAUKBYy1XcHmk8yOhoxeQuOtYz+ZwKjqR
PfkGkLdfDGccXVyYMqDbuXW6dvHqdFWahwvqqs08tOpJMEAHVA3DddBaF+DvhjIf5/lKgLBcO1HQ
+9T75YDKlX3lNTIGKCq3HccOKzm0wcZrRiNfNS9v96iKXRbkhx0HJWv2MJ9yGZx4bXlIsU77/Iqt
uPiKuwvqXOC/+NxePGcyQ+KZv+5roMZ+1BQ9c0UnHI5rwVIQdqUAJn9ZCme6rp5Z/dg3hXIhG9fO
LrAz4uKtjvt1bFr+uErLORvc3ZeJ89U0/Vy5tOz7+Z/CmiAqbXs4ZBl8QTEE+65PKlm9EKDnznk7
XNoxX6oXcK30/ITWEtxD7ktJ54CVw2OeTbOyLdZdgtL7vPpPzrwFJKYbWTk5MiNvyqKo+WUKelgO
tYX/XRT2vtIFXy0lcy3upnREUdPSBc/UmR7QC/eSkXXjaqBZvVpFlrrgcSPzilAbyHcjAF7ZJ1FZ
W4jmutFvV4Z3TxE5uiWo0cFHBVY0ETkG7S5cIJ94f09vkdgPnKJaS4bsD3F7MXcozK3BcprBEJY4
I/nSRI7XlF/HCYGzo+17FQgPUVi+FWPReSVFl3yXA7LPRHzbnsrEMaxHkJB8L3n2CXizGyeXbgpF
qaiwDct1sOsoRz6kHtDSSPunk4DoJelf96Wn2Ru1pKS3Gq82cIu6mCmaxARZ2k8W3UXnhxCuWlWS
r2T1m6kYL429fPIlEDnIrmYgDK0olclzujZOi4U7XWQ0zXNW5bsSab7KrNF4uSGKaeEXw0LoDFTI
5HPZlP3G6B8eBoDsVDx1vQrbm8fW+Fmv5FtBW3YCmB8L/WXZKkS6ieA/FoEZlKt4NzZga12G/K0O
fsxFgvOM2UPYj1Hbf7mvNR8qJmZQdJ8gqcBz3hg/GV/CzCQ/TCpC0ZIz5fXX+1PoPkLRfVALy9bz
xvytq0uQqOGmcTXMJnbqqM/31JITosaliQPS4p70xk+6ZjE16BlgVWenoRv5e81Gq7HpckbejhJu
/JQe2CLIGLtkQt/tru4krF4xAJdRp/bEaPwsHRTF0OpHjoJLcA5urP5Dx4Dhb1v/zmlPhfRai7L+
mpmylaGbjQ45iHT25w2/rRPP7fd3E1DLazsHya7rSJ8XL5zLL5sFhR8eCVj77ZveDS3nzszkTNur
AXAAc3wOah6a1pA4+aV2R/z6aZeOqpC5GRPuQNCg9JOxL/UtVvXQoUQsIF9ls5Ug1G2DYsuoAHbs
ysy9c24F5OStJsvCAqjzG7usMWQ1Zo0e3Y6tJjbBN7Mw9V5XZNqQJ6TpxtVdt3zFip2pQ0zWmyAh
14yXurnm5bTnMU2IGrW2p4x26MnxzwZoZBJhueJnHYxb7kejnWrUemHIZVY+tpbaZtQXRRxYS4wQ
bXxfczRyUePWTZ72gxhv3s0dk6aZw6x92zeyYreocWhs1yyHt4yCc44U36vR3/D6ukUrFlsspT0C
IdY9u2s2diH1yNJFmcy2OnB1Mr/N+85sO1fYPV3d7K0b3ZOL7phypNdtdrSPMcChMcrJOwaBvdoG
5W+d95K3HdIFMZNfLQFsFS6BS2LHnXVKDSMcyBY+suYU8xXzLYp+dltpZ2+rUYcpKBTKz+btX8HX
eiuppTFhNZwNRl1JO1/456BYuseU1qBryNoCcB9BFvLC+fu+Xum+RLHk1KIiLWUxvDX92c2OZv/W
yDdE9swxD+/PoFEvNb6NTp98yPlq/ET5klGsABTZgqvVjXw7J94pVi9GOQokcd54OsWwjQcz4/u8
kBrVNi0J0k40pZ8BpPTVN80RfHj2RjRSt2zFlIELAn+WQ1/zboocAMIs/rixbI2pqbi6Dg0Wa14h
EUaKA83dQ50Z4eQZG8NrdFKNaIuJcIZ6cu9kCRdll9lTy4ZvTccrRI/qjcNXJx3FmlMxoY1XzMbP
YAQhgWvEchePok+Ip1htO/p5Dy667q0EhbRrt5HX0Mieh2ifoqu357ob7dXpu7eWGd87w7kymm5V
R+okr5hpDUaewGHY2NRsQtmKkAwX0OIu0//ur12jOGoIu/EFLQqfZm8GEHvbwYwto/2UF/O+x5Ea
xCbe0IM6Ks3eUvbDFf+z+u9N/nvfypX7sinc/3P2ZT1y4t7bn8gSNgbMLVAL1Uu6s2duUCbzC2B2
zP7p36fy/i96PO1CqqtILcUUts/x4fhZmAu8W/oXo2drxQVOdaSddbw9uOls0XvYbpVT6dR59ZCt
sJWE3fOhCFN+WA5NJF/32A6GxdU72aQvW3dzffIjyZMAqsl8gT6fcxDzTiPbtLjXUHuTJ0eQnywg
AbwYGfMFBQ8Pyra/noq9d7o9T6YnaEHrQ2PbIsT24oqPB7ALD6mzvhbuvJMxTROkBa6XjjW0bhgQ
RmJ+qJz2TJM5KkfQYF268waGtKOTUseplKTMu/GvGhwcK2kP47AXu6ahtdiF3pgrl2zx4gwXvE8D
WsQgT6fDTilumHq9hYj+eepYRFYPXjOkJ6DU+sPk2DQo/PvUBBnT24hNK9tcFZYXl/4AYjZ6t9Zd
fpoYWoveVg3LOk++F7vL8qPd3Dr0WLMFG6L6cNfW1PuIhSwa+HqXiODW+kJwoQ5f9SfP2bv+Niyu
rrGbj7JZkxQ7P2lEduRNMT33NUu/3Pfjtci16DY5bSnwMcSYHfBuWw9rKV+hkLXnB20ILV1od2m6
vrJd14un1T2k5XKYCc2DsqfnYYUi5e3XME2SFr+5ndQCwznnTGZNNPRNdc7Kyd1J0qbRtXNXbb7D
uyV1z7gm/b0W1nq2i+wuRzlsUC14oTozqbRJnPM8uSKoOdjqopY79ZThl+vE3dXlcvHSgcTM/zTZ
H+Z257g1jSv+nfD7CbbznmWTuC/7y+psZ7bdd5ToVF1k4m1Qw0ZimZy26Zfy41r8vr1JDDtRvw5M
bE4sKTAZKX3q2ZdRWUFFP2bUuW8T6jeBgqd+N9UTiQvRBkBohh6/d+jrOrw5YF1PDWLJOxKPWRaO
m3Xo1Xhf+tJpuuk0125frSSu2GvTd4H90yLfb0+4aZdoUdmCRTWQpk0vikK3X4iT6vbwe9f0/U6r
WqfkbkVbdavo0gthj2nyFYqLoRoOs18HaJHvrKfpGVpkpvZcKhiLuec5d9dYrfaCNh00CqW05bHK
myEGGmyvwDHMlX6fQjwoktoulmFxihNPGhUw0OZ23sQ0uB6uGVUjSa9r3P7uKnaoi12Lt+tkvLMQ
+nXK4jaZ7YgOk1T9M5ELhDy9gga4pYsSvzln/TORZVAS576Epl+x+AQwG94odYHaQZzx9KCqnf6X
oczRabtZYTWdHFV6mfNX2xcXO/3s1f19NZTO2U2c2Wm7tEkvFZ8CQvuQ49uzaLOdD0PTb9eq46Xu
poY2WN+SpSqg4/fO7f5W3V6nyLR9tDgui37JJVXuuZDbt81RPxpP7lylmIbWjlbZK8lrHymi9/4e
5vFrtu01HQ3ZnmnRKwo1MG9ySAysY9BnD8n8nTc/LOe+cl5n5/bSb2co8ZGYL1WIMupYV/nOEWiY
E52ey21ZoOXYuGdSiQK+JP4cwOtpJ92bBtfq4aEniatWFyd3Q17TZAjt2b1zSq4r8eaQItgnlWoQ
QWpuThudX5p6u3Po68Z/M3Qye0lWtX0KBovHLmIeh0AWK4tun1PXd38nh+mc3KVe2sKl2Co9y8KS
viTNl660grb+lIvj7UcYdqMuRMuBYID1mCCxNaKvVT+J7KFOn8o952bTqmoROvrwUGFCQkGTuMWD
m4GLGsxFu4mdA8T087UwBbSaVtQuSUxhIJnA4Jp92KyndK/oM/18LVY31ykT1ArphcnslC/VK23V
TjAZ1lan5vq47ckamWHosXjlPTqJ8ir6OBCAHTO6tefZasVOlje8hs7R5RXpZ9ubEABWGskuD9me
k5whwesUXQrxuxyIcxI3C5C926s9LeFQ7fUPDKurW4onWwZitDOml3IbwtqD8SD4nM3/7D0ihOnX
a9Hbi8RJc0FIbHefizwPbXiEjHvX2aZJv/79TWposkVmziIJijEkydV2tiBV9ZfbYWsaXDtYlcVa
3yMVDpGUvoyp/+yld1lOMKazc1llpQuBydWF280zA4PWHtuLV93Fu8bwWsSusoPfiJ1751aIz9Il
Tmj7RbOTzUzTosWrNaFZINZFnJdM/KTXTx7PaqedKHp/t1CdmNuokqsNt7SX6z2AEDTwIFYjm+1w
z5JSXd+0IQlnEyu9c9PIR17b3jEbJvuuiaG6dzgXci3JiM1o42q5ZGug3L0PBNO0XIP3zT6fbNU1
RGBBYfxVHPuihDJr679CdZBHt2fm/TQAubp/P6EHg85LZI5IypwicLY8AEzzoW2857a8y/yLUZ2b
m8ulYxvHBHnO14pnx3kXI2+aHy1U1xKfxUVVk7iFVUE1kKBu3FM179kIvL/lgZn49+QscNDoHStF
X4IyXHi5ITpOO80U0y/XQrWzeNd7FEmmScn3ueg8uEZkazB1454g4vU7778FDtVZur4LLTWoL+Pj
spIh6T/16pk3n6V9YvysYMF5e/8Y3kOHRUHbbsqEwHtA0B2WpPlJXv/N9wLAsAI6LKppIAqX+1gB
1uSo0sipWKud8vL9IgE4xX8vrrSJP3dVgc6QC0EWcMaSj9R/keln6y71fkZ1VFTRJbLy5zaJGbSU
cqhGeruGNqZpv/79TWJoeAeDDgshtYr5YG1NUA8Md+B7pZ9pbq7L8Wb4govWBtqfxFv+CHl+r/zO
+w8WFEHl6+1tY1pXLXDHwfG9Ag7cQIdA/mwag03u9Vbft7PAtGtRa3dUpa7du+fBS4J+enZU8UNU
IqTkhbKHxMJVWAaRR2bdGQJaKLM2KaUosJGSoU4fvdlhAWTG8IS63HMlNWRpndKL7xQ7ldacxHa/
nBKXHETfPxZuFlZlunMCGx6hI6S6emIbeOVoF7njIVubszWVvybfD6ATugMcN2xaHSY10i4d6Vx4
5yovV2iYD7BIynsYJax9Et3eV6a30IIauZqwRmxJDElwCowaPr646/RHtiTlg/Rycrr9HNOrXJ//
NkCaohm3WWWXxIKE/uetPvnVz/uG1kKb57nTLR1myW3mo5uvl7wXMFpzdg4eQ+TpVF+QWZFUszG7
FGBk0OMmDrd/tmlcLaKXDLCiDgJ7F8sF8Hal4dYu4e2hTZOtBbQl0sHpIJoTtynFLWeu0mPhEjfq
bXUXk5VRHRdlW7SToAFAgr1QIYhMET6O7ksPutW4B8Be25Zddinr5bQpgHOcvkC+Jl9vz45h4nUk
FPWY8t2FppdptC5XbMgy5jvRZDgGdH5v1QqW+4rhGOAsAIsMWLcsAKg6m6KM/HP75xsiVsdEFazj
ruxlCgmUvAtgmh6tTRfhbr4KrpTH2w8xzZEWrjCk7pUSqX+WI/9Yr5B9tNfmLnIBozo8KvPFBl1Q
ijYPmQNpVw/putcCM03O9X3epJmSkzXd6tE7j1fJY1HZc7jmQ/LC3Or3uhXdfaexTvZNinSpWgC4
zxvJw4rU35qR7BWIhjJUh0fJdHHkMGJ28uJTnr2u7WPJTy464bb7vLo7L/CnwftOsat7jnfNtnCf
Xj+U4PQTbGvRBEra26NyNuufXtXuERYU7XHupuqba3nZabLK+ctInPFlbqyf0EUEBoGNVAVWVqRR
N8xrbHtZirba4r7kxOk+LqtQOyFriCsdFlLksmbL3HpntOuOjrhkPHvt+vp/naCHkag9m3rD1Oum
y37TqFx2DdiP169pmuIKAqY74UJgrKeIss9oRRwdBQrn7SgzPE93PdgI7GrgfuKc2345kuynJYcA
1m64FpVnmkLMnPy6/SDDgfAfXFk2+c5CcBMNkTM4zNvVicqX20MbMoWOKWucNGlXGCvE8PIBJT1V
sHN8heOCe5cWJKM6PZqBLaS6tffOaz41J2VXAO7kPeXhUvXli41Q3CnoTJOk5bxRkYk0A1xF1rz0
vcCrCqc/ACabDkE2E7aX/QwpSoeZ4W40WezOTmILhBXoKwGczi9jBdlVke8UW6Y10bIgLmFtb3U7
74wbtTTiBRUXMW75fYWLzpOecgtl+yjEOfVK+blPiOjCahblnsu3aR206kWAeiMGQVGSiux3nReP
sED/Rfo9Wolh/nWk1px7Jcs3BF1VLx5aoXYfFl7SHJ15dAJid3c2cXS4lpiLpoCbkjj3XWU/ZROq
PLtz7L9vh92fK7R3ErgO2bKysvKste8eCt54IoCK6byFoz+DY5VX9WMGrewPbHFIE0jaOuHCcREX
cNCwP3mtVcU1xX9KqNV+WwuyqSDP2vFCxAoNHu6Ij8225nY4ijm7b9Po+C98tUypXwF7NJR1kBTt
BzGoT7enwsfZ/t5MXPfRmzM/tbai92kiztxSryOONNWQh41BXR7OuO5lnNZHyBjxiMI7Orr9SEOA
6b7rOAvmJGOTvFzZYcRLw/4+wXlGdSQY9ozizvWWOpkH99letyUo7HT84OPicOfYMQSY7rRebM7Y
1+2QXdaOn1vVXWqrO9u4F7tvcrTP+7mDqfYiS7DB6k9AQwZ8l65l+uFaR92lGW38Fo30seX5ya4m
O6Qi988LLCl2VtawmXQsGDQ+eKIsWVzY8KW0vw5gqNpnOnyp7N8Nf3SmnfrLkIR0M4eVNK7fpbO8
FNu5sh943wRbdebq911LoOPDJt62jeN28uKQD9wV59lzdloSBig21fFhfTX6STF63UMWt7H1RR7d
aHICWBFG1nmp7/mAhZPiddrehDRz1nLNc9rEc/qUiq9ODTz5zuf8uwuMobVsUY3Cpl2e9nHuW0d7
SU5Vjw8nkUSikBHQTCi7f6R7HNj3faDxNO0kHnHJxsTmd/EQ0aMd5Ydu+JCH+FqO5MGX0ZiEdKcO
e9/JD4+y/z1nhettq9WtmLMyEifvKI/8xX7y/7KOTtie9tjP74YgnqIdzuO0+H4OjYc4H5CemqTZ
LrOAGbgNF6yd9PRucsUjtPzRdTTL1Gw1sbN8kskLCJO3g8K08lr2GEshgSuYsfKWd2D0yeIUCshL
WC/ZyS5cFHwkQE9jJ5EY3kJvD1aVS2F2Srq4HtKwlf0nu0u+3H4R09DXz4k30WE5ozM0TtLhphhD
Q5BXir1j2rC8OnOSbNVs5QP2K2xax7BIRvlzypoOjmxbv3Ncv/stx31Pi+2kA+BoENcAHL44nvUs
3PJQJSpwvTb2/D2dO1M4eNc3fDNJjkjmBTpOTYyq7koZacIqJF950MQWMtVeOJhe5rpEb57SEwJY
xrD08TwMpxqKIfkpjWGbEaT5XWKAmC8truHVskwksft4YEOY2NMrq/t7cGUYWgvmSYzWkjleE5c2
SO5AfdjTTqwZp18LYtbCan0lGFqth+RUH9PDAHxZKL92cXVMj/4OcOUP3Os/xR9eQQvqtdycrBQC
y3xpH62DjTompB/dl/o8HeyQBekHeVHnPiqf9kjdhujT24eVLHxorOCJrmOFkJKOqr3rr/fPVu7r
7UPeJcssZwydxX1sP8ooiZKzf5o/kegutRg84rqR32zYWU4q5zYekfvPi3qx9oAahuSq6wP2paAE
WIcm5qf0rE7FyT7RQ3/a42YZp0YLZ+io4AED9lP2OEVDDKuVj+KDFaFBE4mdosO0sFosN61y3QQy
6nGvzlI9U7mjAvD+/RrmXIvgMqlA5il5H/s1D9aWPwxlepbTFmQdQY/HiYS9BUXzj+fsaea/21jC
E7XAHqyu7xVd+7gtptAfH+rEPgqLQdsgDXzyT97vAWhMy66FeWatbp3WQx9Da+tB+UmY5fbHvLLD
pJBhan1rqjps2d6lg3EXaNHeliUsFgmWSB2u5VRzWucA+pyRfVjPcLK9fbwa3klvlrGS8mQgWK4O
WkBiGw6VRQ6j74adFEG3/SpGO7bsaudphl2n98/gV1h24Cw0MfOizTuO0/H2W7zfIOC+3jdrPV6n
c5miSH+dItCP0a89+Ic8bB7XqIrGyA6rqD7JoA/TaI8KbtrqOlETihTu1JSkjwUTgG7/b3VeRT4E
6WABTKge5+UTwBQyTb/ffknDPtd7aQOEjxa+JX1c9tmBkCdJvyStF63bi5u+sPQuCVFMpZYZqKh8
PnLZxwvrz15GHrmE4h+oGrP1aU3nvXawaXvrnbWh7Yc5y31Q0S/0SKPulA1/tjc9ZBdoKNyeM0PJ
osvAEVyKZIPA9s7SGjTXKVi2LSykivpOPcBZ5r7aQm/ZL8NQU7/w+9gpxyjDweBZeXz7DUwho2UB
+N+oPFFY9UK5p2ltn0W6JwJpGFpvDkKxERRsjv1r0+avpRHfcAe586sNaUXvB7ZNpsa5bRX6cxyU
998NNCxhzXKg7AerX32m4Ou+Z6P5xyLsnbJI7w7mPC1lXzgIfpVWsO1oJ/BPDgB2KP9zjp42mn9p
phr50aHtUr6uQM3139MJKm5ft76om9dlTcpkDCo/h0FbqLwmpx+2HFCNT9OiVIpjxE64zQO+VuQP
IgV6JfI5ScWUB1WWcfIKsA1FyzNjLS92tq5pdbRPB8Da6wFGPENcq/Qh4V24NnsFq+HDRyeQwo5o
ItXkDvHVvdBBT5jYSJMk3amHTb/8+vc3ZVe5UJc2M345mzx0eq4krHQn0ZuG1qqLFt7WoBGQAXc7
fpRmfVwNe/wx09Ds3786E9XgpoUzxM2aH9rEOuY+u6/Y4lrhQNmaUApl19h3s0ByGU6JH91OD6al
1NIDyo2RWBxLuYKeLvsqanh7mts9qyPD8HqHkKkWJu7tdaek2cOmymMtsqcuv+vmnft6Z9CZ1Mxk
0ozxms0nmAWcqN3uTMw1TN5JCnpXUKnKTquKwjm8m78NjRVQLh/HqfpS9XeB2PHrtQidty6FTzx+
vQX+Q8YUxGxwko3lTg41zf3172/CiNJldrZyG+OkFGmwFv3TuizR3DR7Rp2GHa9ryboo81K1cSwu
IxHaUPGG2u/2tjScuzqFVELgB5dA9hAXeRaubDpmoxcAdXcEECj0aLoj0mCaIi1mk8FhS869Me7X
LepcHOv99OCTPTVp0x7S4raiaN9kTj7FTt89WW0dVbSIlwVYU7Hcl+VtLX5popTbpsUU00ZGixxP
NblLhYD7On+0oGs9ezSbYjGVMBvdfrX2FDKrfL29xIbdowtyrnlruV0tp9gHgnjzk0fHHe9bVp1B
mnkLcAeFP8ZLLmJeDIELaQ+gks+3f7lhc+qM0TFvGHcK7BrS8P6hnUt6TH3v5ySHJsqcKQmTNtnz
hjfNkhbEXV9UtmNLpCHifXeseg1rte2xdAzbX+eQYkfCjGcbR4ioV6eVWA9tMYeJ5Z9uz5Nh+zPt
sC3njatsuy6D6mDmkqkLa60tKF33vPnlzh2L6SFaCKcpm+ngZ2OMYud54ehx5PXLUkPtPGl2jgLT
NGlhPM9iTXJajjFqxEe6iLDyu5e15Ifb02RaYi2E682tCrESJKGtueSV86Pp673vF8NP/w+n1Lbt
bYIxText9QdvYg+uYJAUH15u/3TT8NdPzTdHTM8X3nrJNX+O/GARfmjIcnDbO+tMeg3AN8Pbq583
rpqm2Kor5zDX/RaWfSkfYZG2B0I0TL5u/UpmbrsVc7FHPVxtkXUMh0L+vm92rrP25ueXkAWrEg+z
U/PipIABUTYOM1Lt7BvT5F9f6c3wfg7V1XpFeFGIB7BNvhbZBpRCu9OJMw2vRe/s86X3vWSM8xa1
1Zg/NZMXjXb69b7J0eJ2pqzKug1FQ+uWIr+anxdXX1zeFZK5wbii+Kp3zkjTm2jxy0kmfadfJ3yu
kJhYDMqr6ri08846GDLQn/bOm3Xo7Tr3AaqeYj6sZw4k2marl77/OoGMdHuuTL0OnXLqjhQWocU2
xAtalNNGH5Nk+Vgl4jtkTYLZkpg9eaTcCp0sC6CHfN93h84+dTpv6T3bwsdBtT3NdPpI6V5iMjSj
dPqp6gH4ndWCodc0qmf4iJbBQPMwo0tYcC+Y5r0T1LD6OhUVMif1ygtUqXbufO09/2mkdUzcvS6e
YfWt62PfrL7VFhaIrqhULZm9qKn6sI1riDv5LnCmbqfgMCQpS4t0XJpt9UrW60da82Av7UM6LdHt
rWWaHS3K8WFZlWxDihWqOvBuDLzZfkrTYufKyfTLtSiHmXNZEvhDxT74PVm2PWWzu5OfTENrUT1k
aKzkHnZQA01r2mxH2RY7k2IaWjuR22HMrAJCLTH023BtP/qRly97veb3N4zQyahjU6ky6/MZPT7o
ERWujADbvzj9/K1y/G+3V/X9ClXojFR7hHmhkGoCvKH6PtjdT7f8KCx+zDPyVLO9GH5/7widmrps
GU23ZUYFz9YXN7PirW9OznSXjBBkQK8T+Cay4F0wjM5iTwjW9NxvyyGxxpO/+3nzfotR6NzUTdZe
XYEAiE9MerL7Jz/7MVZVUMFCxPKXg2o/1L6/k8BNM3XdaG9epfY95eCsnmJQYw6dzB8r/rsot530
YBpdi2FLwPtWrnyKZW09LOkUWE326CvvcN9m0mI4ybdiLAg20zI3EZ38B5ZN59b3zwPvX/faLaZ3
0KJZLNB2dxLkoWZOL+kyH2VafRtt9nr7Hf7Uc/9t5widr5q5OMfmayICVTjwp/mL3dsXXjgPKsvD
gdgSfPDigYIMUc/kRHxYONoLfSm6+mHd5BHSQBICi7d/zPvpReis1mGt7I7XSOf+sjw1/vI8wqXo
vqG1gjwHUwfq8qhFuk70Z7ksX0qrojtp0bBGOqd17G1r6vtrvPfsUAIlVxD2uk32z9u/3ZAYdRzb
xBShnvRQ7XtJSAp5WHA2hVmyPvCy3HNyfr/uEDqiDbQWaoPWjWJtysNNLQcgGHuUTvOhJ/MhdwAC
c2S38wFsmjAt7CenSctVYFPP0hk/d6RcjnxE5pfJsNf/MT1Ci/2h6TpfeASZRXSvSaI+w3ztnFbb
zpKbtqoW+91WOpBE7dHBQq4Pxhzco7zJ2jvnRwt62hQeZ0m2xF1TPi0ZPwwyeVycvVs109xox/gM
p1dfEgxPWnZM4GiMHldc13sFiGF4HbQGP5n/i7U0PVr0k5+Hibrru1r8h8ta5jXL4SSP5pUfWqt1
SkAcJL483I40w6r+B7jW2EthMxwY2cqs33OOc3XYxJ7sv2letHNb0NLyoM8/xbjLCtsaZhTLFljF
dt9ZqmPVAFPP/Mkp5pi68i/mKOvS8vGbPeX0vuNU57Bu7ZQ6aTsusV8OfpRN/XZe5QRodgfbptsL
YLj6FzpOLReDZLJoFxQEcDieaIiLQtwfdqFgvySc7YquC2aoH9vDXUrfHE5lWglSVILgym6Jndwf
AnyyogDJvJ33MS25FsgT4VTlVr/EZQ6OXwYOZNClBe4FPc/e+RY1lGs6do2708Rz10LZXNcn4fMA
lw1+WGX2aXDB5Sj5w+pBA5xsdA/5b4gSHbvGaNHUNSFz3CZdG8jSz4MFnss7mdUwZTp8rbYhcD2l
cokb2C0FVjq2QT7y9ihxj3pXa1To8DVlLTgYxDLGXbop/mOVEKqR4SI8d3t2xoH6D+sMfu+X23va
sEA6moV0IKdKZluxAsyPpd+8cQ4ZHIeLHGY95Zd8msMBq3X7YaYA0sEs8Ahf/DL1rdh2VOAlwCzm
/Rn06mBz2hAXfAEoLQfb7aLF30OcGOoTHdhSrTWrrYpNsVvWjL2sXS6S37nf4VaqGKu29QLIcSe2
Otx+RcP20zEhbbe2s2f1dlxMKVHndXCq6uIt87hTbhng9kK/xqgYCJVUpCyewyVioQplVIX+gQfw
RgPYqdthChreQ1fBbIcKZZyHxzRVxO1n0tzVWhA6iFIUbpmNS7fGhWVhvYGtm9aQ+lm2dzvyp838
zjeDTr2uHZCLGWr0WPbnuZxDKUSUz/6BMUDCsq+j00UEi78A3lYXF7X+k2TWN560x4yc27aLmmnP
oMoQW7qJBehrqbJTtsQcJPAmk+D05qGs1mArvpEsD5qmCKHWft8Jq0Mwl5oNQjr2AvmXPANlOU3D
eltK2Ingibc3twHyDLzLv48jSEa68L0d1lhU3vO88AhM4hCaiRcGGJeX8jMrmkfl/11sYL3PVliy
PeSqcVm1w2qsM1p65YJEpf4uiw+4UejhuvPRbfFh6NgBtNbPsgaZ9cp19J2o3cbA8j6k3t80/0SS
xD4kJd/Zw6Z11SrUvKmv+AjMNFCUgZQgMxdtVFZF6PtppKY2yCbYD9/ZdBU6WLN0WgbEYQvlYeod
avrNc/DtmziBxYvHJfcCIfaEvwwvpgM125lMK+VqjbusAoXkL9vNTlTNIUmsVzg7Brn191wNO6WB
IcPo4M1qdBJQ3us1tkrnLwomfjh7897tnOGc1mnuOUQqB08RKyYFqGFg26DXvj5aNNm5qzZ8kOog
usJRi08WpEevp0Htr0Hv2sE41iFx2xBKV8K+s0jTMXUulr8gTm5DTGs4qcZ6dWvnM02c37dD2rDk
OoquhY5nAd1HFgNO98TYD+r8rMb5APRP0FLQSK4ItG7vs9d0/usU2Wlx/NabchbnqxVldhqo7id0
OQ9J7wfMWoKhjAu7DNDb28lYhk2mY94WyGXC4acEmpmtdjCNzIrg4Prj9tyZNsH1oW/6g450eCln
TuMa+zadf4heBKxzghVqvVn70SqGnaLC0BjWCbOLBN0ZtSAF0ad57pYvPpw+oe/6uqTfwZS6Lx51
ymzFCSuYEjYQwCTKHXVave7j7YkyUFiEDoVLE7bWXbtscUJzMsnYEcih6Hiimumf5EQL94ftl24G
22/lAFEbdFLNuCSjDpXdioOSc5isic6b2SFpp6Wuw23ZEvHLnWo1PVuL03MXTeCCCVSwaV28Ok6T
ufdNvw64aFyrEFRxGadqDPPEDxSOt6m4lNlrOYqdnfpHZPidukXHXWwWRY4vEYlzOB6GmJ6LL/Lv
8gGOV8D+16dlDtXOF4YhKP4gat/s24WB02AzW8Y5DNg70R1hz75ThFBD4mXaMc2gbZxO+KKInQ+e
H9Sf/Q/qpwIsn4T0OeFgwQVJwM57DqmmgkQX954GeLCuVgHf2Kf02TnScxWiWH1ClB/zoxftbN9r
W+6dpdHxGJmaxmSsS7zUpz4P+lidkoi9OH9lzwpULxL5n28/yPCtogt+y1UV/cbxHFH/j6uL3X7r
24cl22lPmXaYDswgeVJmSCX/9xrpecRr2M/2X83jdhhCdHyi5tt9L3J9wTc7zMvamleqLWIX0evX
sIM6J93rCkfG+8a/7r4340OE0yMbnEfjbeoCPkxBan9dxWvt7lR4hoSrC4E3CctlmndFDE2RADAu
asfCOqYQQBrmncPDtNbXvfbmFWbGkpaveISXfxyn13rAsdcdEndneEOM/wmYN8MLonAlhuZH7Ch8
TSc8gh3ynZOvhbhn+Y29MgydtZ8rK7TKJWTJl4LvtdlMP10rr3laN3Xqijwu+BrR1T8BcnJnJOuQ
jBm+Zz00jxACwRRtkQqLVxi5BW5Aw/bS7n49m0JNx2C0Se13WIFrqI2/xeX/Jwz1q4jZ8RppYIfu
pAxDDaIjMtKkElz5qYy9Zv5s0fOYbC929c/COcAY83EY9q5g3l8VrvdXrSKDl3yNVjwEyNygW1eY
yVtFv7Mw7x8bXO+set5WQZaqhapu3g5By8GgWtrPq1PvnEvvRxvX+6hVAjO0oWZXNRNfBuXkRM3Q
FmFf8NBq9q5d3q+luS4Y2PW2UCyx5cVn//Q+zrkaLUIUM5DjOWTNC5S+QzHdJSHIud5ZbWv4UG1F
nV/qJj/5sj0BeR0pKCDek2G53ka1UDQPmQUjPGguPA7Jr7qNWLJ9JMUeO+L9FAuFDi3/SZ6qdMKK
Z8kH4v+Q27VVDxXrS7P7hWnYVHonlS4dZFitBoK4JAmtoYxo14RzpXb2lGn46157k2IJdfggLHgx
VQsLaUdCWPVGQuzxaUzDX//+ZngnXRco2UN8dYZrvbUIAK0UvAL3UGKm4a9x/mZ4aGelUM7E/IsN
+ZsBzzLzCNDNw+39YxpeO97qcSibTXIR5553oLP36OLwXJt654A2xLPeiIL6p7/U8yYvlbWAVyMi
Uqkh6Ep1zNPlr9uvYMh4un5g5jEfPACaXXLZgwqpfuQe+33f0NoRN1qrgIS1gGuV1f8954sbQJx4
j9xrmHq9X0Qk8ASVhZUdShWKnEUj6G2Jt7cvDdOiN4kyuHmJlvQYvi6KwObej3Z17voG5XpPCJC8
ycmgBRHPuXx0uzKWaq9kNM2KFq3+uGUcUgYQ8WuKr84ypIEruueZZa+3l9Q0/vXvb+IJAnRNWgxF
dgFK7JRn4lfZjiH/f5xdyXKkuhL9IiIAiWlLUVUu3Ha7fd2De0P0dJkRYhLi69+pu/JTW6UIlvZC
qFKZKSl18px+21WPp+ozxrC0OZpp/tONGZKyAi2Ab4K26WauhGqZFw3P17JIQdPozoDgF3ziLwtp
8/LVHrfVNlw7NTGrduUWNrXGAQf3S8j/gI82Ri1jkC9B/uv2Auj8UjmWggEugFpSFF1qK/oN2pgf
ZWMqPuuGVsLVR98kwJYwPuuiw9xPpy4nx12zVguJdr4UHQrbV7cZ2SnL7dd+6HJDOGlWVq0dQq9E
lNYIHt1+bI5M0DiYyvtpMmkW64a/bu1vXF6ywZ9ENIbgsrdPa+Yn+DHHLNqZx9RioZ1N6BJcG/Av
T3YqC7xLT/kFSl47jXP9VW9mXxXU8QMOKZ0MnJs+JQe7Xu8Ky/RSrPEZlT/Pj3xZtBkFpzb3GD9E
XJRnD/hp04lZN74StUvLOjaxvk6DMXzkdvEjxHZruOHpFtb9f9OUIFKELL1fpEHZg44dsHuIJGWW
iTfq/TsLVauBM21b5kWsTkVbXSzwwvrWGhcdrmNF9LnpUnudDClH90OUwA3qyKlIyMOLX4kDG0RS
byhKQSPydvBqMpraJ+uM7ugBwRni8dy/lJXsoScAfpA8/4SqkqmErfkNardsXq+jAwQfHIlZ5V0g
anJXg0IhYZuoTrd/h+4TSiDnFhoVHIbMTAtxsHOagFw9XjNT/Uw3vLL1otXI2drZx9Yr5oPXFilZ
voO19Xh78ppA+EttdXCXZpoRCByw9WTt5/bAHfvX7cF1U79+9E2SaHqnAtU+2M7HgseFbO4aOYDF
Pj/vG14JYsIYCBJLDG+XxTmwmkeXINCMHf860yhxzJstskD5Gl7YHDz6czDGkNfeaRllu53dKcvy
GlOf0Ry41FsiFnDN7QQZUrVDls2Qpq9rbLkb8cEkkJ1dz425mA0er7GM2iW7sarptghBxVx5nxfO
vbVNhqE1LqN2yI5TNkEEnEJ/qG/vhqn4uCzzH3uxv+5yGbVL1gk6yuwNw2ee/QRY3Wn27ZceDEv7
hlditRqAxqkDCWbTid8F0IOoQLfb7eQ1oSqshHmWKDruh2gf7iBa0qSZZeoJ1NldCdW+bMrAX0WI
ltIonfL+2lR3DjwTaYFueCVUV4ePntX10QW6EIlt8dNSF+fJ2I6mG14JVZdsYJqXXXQJB/JhY/6B
BtaHsTFpJl2X7+8XDKo+y0QlqR3fbyP0O433w+zGMsjvW4Du+LKv/Yb+9RQzMm6HIQx0vZLXw3Lu
qH287ZSaaFXfXwYOgYU+qKLL4nJssfw4zSawt25opQxV+dy1OJ4cL8KXyeo6UL3fGUrqc4tLIdbK
Jth8Wbpj0fTxVDaPbeHe3TaKZknVHtgc3R0r4HPARo9BQqIZyFOCW2FSbd/2feDqqm/2PlG349yG
PEJN9kMRnIHijKf8xL195RX1jWXtmgG1ayxqlFWnMZxRK12qnXcHVWZ1rO2+yWfYvhDOT5I5xy63
/8jRVOnV2V6J1q0B67lwEK2L91zWT14zovf1Q2baQnROqeytARAxDgHj90XM86FB68Y4+6fbi6ob
WjkRj06ZQYmtg7RKKc54brz0wS5lPErVt5WGk7wvhxra1ss4glrOG8Vw3vzRortOS0TtXMu9aMtH
CocMouLQR+Wd3+N6stg7h78u9ht/p5SWXrWWZdq37on5gCVu3R3U0g2Wfz/DE7VzLajQ0jq1RQ/N
n+WEdr4HL6dn20hLo1lY9cWpghzFNLXwmbqtk8pzzpB22GUYqr4xtXNRg2txRGYvNiQyluAGl4zO
drjtku8bhqqtvnXPZGChkHBZ5DyiHb6wvkOE3fvciWqXuApcU0llaLcRUIOBxiqP+DkbITQm2HPn
Z2AtXpMhrPcV6dSOX9S2SIEjfZnaXvbMfcuOu601FTB1C6wcQCarIq5ThkXq8imxh+gUGA99uqGV
dLaiclZskF+HoiKVr9L3arweknY0gOV0C6ykM1IW+YBuGQij+eh1t7fDxPITHkgN/qNJxraS0rrR
oV4WWkXaFWVabd7jItz7Kew/9I13vO2i7xuIqN2/Cw+Cql0kv1Rh3r2ucnK/F1GU7eqJJmrfrzXh
xD1ByfkyD9H2OIGH7tjQxkQ4oZv79f9v0to00RWPxMg7K1rcCe6WBbeT22Z5f2FJpLhk5o0hNDgx
dGbNCYRlDm1gneS6LzGQSHXLuSLCtZzowrY8QYa4IwEIvWrT7HWGUdzSbtciD4G6SlsBBaQMzfpX
qdjP+0yjOCXq0FCjdss+HazIjvPWsmIwbyVuPRuSsmb2ajvqBkKzMNg8nOit8XAVJ1r8XSpBYEpW
zsRjJfwK9T+WQrsvbYvup5TVsd9J30XUhtTQtl0UpWGa2crPVW/Ha93/2uz5n9uW1xlG2cYbEGlw
p8fsg/AZ+lZxkVkGd38/0RC1C3WhmwXci83SYnMS3xMxIPf1QdoBLm35v7dnf7Xx3xc1oqopFF6L
GwMrWBqyL4vzVJDPo/+hzFK3/d6DZfb2R94HKhBVR6GQPRvqOe9Tb6QnJi+WlX8m1vYAbvwUh+a4
FX0KCPi+9KbqKURdYbktx8OMLB16aXASf7CH0aTuqVtuJYqbCux+zoTldrHxxl1V06MYJ9OS60ZX
whjlYkh/DQ1Lt4kRNJsP7EAgXGfYuTSjq72otO47CZ1DII/Q6krd4Cw9E4hK46tqLyq6ybstC0pQ
U4XTaZnxvN9sXzitP67UBDHTZH+1HxXd0bVEpx3CYZiwrDwOOvaTZ/L5tpPqhlfimIMjcq39laW0
ne7kHJwmRq9YdEMw62x//eybbTEfVnceJmR/r/POeBz+ONq+gRdYZ/vrJ98MTTc5++UIWrAx6GPR
NOj9wXmqPnetwTSaJKGipQpncSG+gES05c+F+xTNKOyOz0ObOuKS8315VIVM2Ytnz1YLA03jy+B6
T5XDXm6vrIYYiahAKZA3uos9ojEug+ZvTupPtftCpn8GAiHCCYBL2aYsa052/amd/tz+pm5NlED2
amb7eJGv082il9XpIDDcfhp8D00n4T6PUiFTBQJ4DTNkVdItcbduL93gfL49e42zqmCp1nUy0YcZ
S33bh/B8/iWrLMPhXGMYFSTlgobPC/2QwXemKVm5NcflltkpsapXkAyZELW6z1z//yYmBjRMjVs7
srQZ+WnKq0O1+B8j6Z+DcTD8Ep2RlIge8dpRzxWYgTnLPlR+9JB1+64YRO3kQ69vVgq/g1vCIG37
pWoh4N7hgARy69srrNmS1e49XgXzFAiEBCmqg4yc+xYFCIjrHbqhPa5oZhu7h2UShq/pTKWcrDtc
r7MwHFjaTQU4QaLjAJji7R9ytfY7BxgVNcWy3IX6BlbBndAsAVxZLUmCNiPDlqnzIyWOZ09aG8Rn
cD4aywOyYDyHHyfxQzaGoqdm+ip4Kqt6SzoZ8kRk1enc5UneFx9yax/cA4Tk/x8GblhEzpZ7fboM
kIzJpqeoqgxv3Zo1VbFTRTmtEYNEcmrXMoqjQMjTzId9UBKi9olzkJlO7YKJo3UHImhbwtAg3hDT
surMfv3/m/QwtjPnm01xSfWn4xhdn4pBW+gIg210w19t9mZ40nqewybRpSN7IuErlY/c5DA6s5P/
H3rjYmxYZHdp0c5JlaNAtrQGX9cNrURpW2YrNq2tS1lIYwganmRuejzQGUQ5NQ98CwFdjYrUboLH
LvAPGbdfoWe073Kqtl+iqZvmpJddCrMnYGU7VUZP0RhFBUwxSAqSZsRSLu2L7/MTEzudREVLZdHk
C6vx+xTMXFBBKcQXKDyx2JWhbciNAXzindyoNlsORSXBhk27NCLPTv9ag3Wyzp9p8Gutfu3Kvipm
CsJ/RRA4a5fO3Dmi2yG1F37aMhNFs+4HKGFaQwdb+AWM36L7DfSfWf576e4t73U0sf9ojrYqbCpw
g7LwR/h86bwsFBxf90XwUsiPJUlIYNqjdD6kxCwkwYAEnbDZUlJDApOBfRO8ZftWQAlaz8Mj9BZc
/VMUHya3v/ilfRg2edw3vBK489oX8yyxwFTUR7K2942N3h60KN0eXrfAyvbqRAy8gw0q2GFPTsRq
z2DaPdSFk4Zb+dUnvknmQpN/VOSUJQVzF8dFQkb/vsjRw9+iv9PYQqQ5JaiYqdKV/Up6JOWV/M7l
S+d8buQcu5NJE0o3/av53uwnXo8WomrD9K3+ofEf1v6Xn7/eXgHd0MpBuaOuO68SQ3v0ue6eXfnI
5qfbQ+uscv3km1m30dqvfudj1uIfQj90/OvUjfGwM/f8JSxgA88d5jB6R9Bp/09NktmkaKoJWFVY
oOG0yQqQYadW9z3bwgMdTe+hOnMr4ZqXTtX2VslTzvv7wBcnyKA/0YC/3Da5bnglXHOLBuhey/q0
c/2j45cHp24vs1ucbw+vW1ElXEPaQ5Tc68s05y06LGyEqv/S8zpxrV060JSoSKkZd/Wps33ADKb1
TLz881Czff6oIqXkbPvbRGccnbpXUd8ztM7z6VCwz7eNo3EaFSmViap2K3ss04CWkX+34g8Ggs2O
l4btXLO4KhVPVC4sbHB7ujSbjbbgzHXjbKP/Wq3Id37h+uU3EWsRYL0y7rSp11ePfvGnAv8JGfa9
KII67v9HL7pWisWG/UlJY/AcHkKx1zTKDitaVENKgrDa3ODO6sujI5eYeKaHVg2RBFFb2KHQIby2
wg5eTB5IaPpTwL5ZNUsg+Q1WGGj1ev4Hq7i0fWbYGHVrrQRy6EReG1Rum0Lk6jSgz6jI5oR7JjUr
XUlMRU91BFzFE2dtGrZPA/1dR/RY9/MRXOv30cIeuiqAkG/wzKf12DcyuR0hmvSh4qqKknnbNM8g
qGrDP5TiyDKcfZeymBCTVosmCNWW9mERWbBd8yt41ZOWRN9dPzc9Y+jGVnbhaO5ljwpum+ZtdCjF
+jvYnH27sAquKsIFV+cC3a4ULYNzVBwF2RKvMtEkaLzpP/aEN3ENxHINEQaKzAFvEq59h272pPNM
SBzd8Epg52FVdsDKZBfhyqQfA/DKjue2MnE56uyuBLe1kYlSt2/TOo+D9VmYjj66cZW9WNYgXK78
jqOl9do5a6OTxHWkCR+qG12J4DpblwhETW3aOfJ7U7Ay8dqtOdyOJJ3F1Y2YkWwbZMXTaKvQaRPO
ySKvvCSLidZM8wEVXGU3dRg6NQokrBPnqnGSjeafomgwbMUa46joocCJws4SWfQfXUA9O485UGe7
TKOih9CFVQhRFRn4xiFRnYcJAWf9FOzrzSIqeqgNQAfTtzVPaeNAb777IECOc3vmmvSoooZIVjme
G2DoAgpcdGjq2ILwvCWCc+Pk+x5HVciQgOK1YPPSpW4ZnhxJ7/y12nd4sJUwdS0Qh23X45W9dbED
0UI7/OlTQ7Fdc1G0lVhtrNpqWoJiSRYC0wNxxThr5UkuTmJ11hlSBLv63In/l4HsdqoCP4PseJ4d
68X9EMn8yHxTn/K7jo/hFSMBTxVtk2evKZunz5C2mGPirj9v+0+Ec9Rf5R6Mrdho8LisxShX4AWm
w+L/bptfFWoazkyTwA9jKca4mefk9sfeXRB8TElvPPRkV14/5nRVMoN7px7tmA+o/gRPbB0Nwaz7
SUqeE23f8GYVawpBhA9oXo7LlUEyo4wDEIYRNn3m1gurC8PX3l8cT4VdRaVgjgdZJRT7W/4IgQc0
chW+bygKv3+IJJ6KuwLLy7ri1WVN8xFCV2iDz/ovwj2RoINyaP4UQUHUKtCxNJmUyd9N4vigcmDx
6iarS5uLlAj+2m/sLoLyCHA8hnyl/UHXRPbmWCFtsoxehR80crTxTtURvc6npm5jh9A75kFyvXEP
ch7SUEaGjUP3k67/f/NJu5xHXOJyJx2mAKSLwd3Ii1NfLXe3vVo3/NUz3gzPi9xh7uaKtPYhwB19
Gzx238p/bw+ucy8l9rdq9cKIMJFyC3fCsGhZHKGeb0i/7zO1YrWV8Pe7kfozpGnTAToFlLaHtbbP
QQmGqgB8My2Pc9uP3dw6CpodyeQeCs++DPvOmPi8khCihnp5CSLUlGd+d5IREGh2MYOuap1+7LOf
kgw66jMghRqZEjqhebNx1ouo1+a0a3QV4MY7AiwJVIBwuu9Pws/uHZQibw/9bpEZj3BKnBQyKIYh
752UZh9675d051h6WTzzl8j+6K2G/PJ+rvRUuBjzQI5aS6z/mPE4G8qEN1NsQya89X92LDxN1p/M
tNVoXFmFja2+a9dZ1axp30GAKxutfyNvMaCaNTGoosUsVrilz6s1hRLdOQMZtO1MB4l279uLcTX6
37ukp8LDyqb3MnutMbwl7prcPo+2LOLB7eLZd863v6FbCiUWpC9IPrlYij4PY+YB9ZGXp9Hx4w28
w1lUx3147/Jd1WG4lxIX67biMEHKNYUs9X0ztQkh5ccu2oVJI56KGnO9ATSQY7imXdg2Rzo58rAU
/OsuS6m4sS1yS4CLEHUFe+FVnZT2x5yKmDplXFgLkNv/1tYu9Rj8EGU7DCUUDQbZbEAYFcfOKqEV
OCYQ5jQ4lsZvAyXKA26DQoAz2CknnwgqQbMcjluTGfKTbvjr/99sTVbIVmq3bEsH9F+5PIuLMHuc
wJ16eyE0Ea3ybblexy2a92tq98VT5JBzgD7b20PrZq7se8Avzl2wbdd9j11Cazlx6j9N7V7DKPue
6CMLLQSwe2aNTw2eAYKMnyNhKlrpZq/E8pQ5eblAsz6tViehqHnnrLsPN9N9Q5OOVF4tusxTR4AN
T6XcfpCiSSgIw21IncTc38XdgFLkNU29cR0Rjs4EpxRpXkESfHUmaHz1nBp2N42BVLBYmOd2j/u1
A/h2B6qYOc39u8wzBa3GPipebF0bWUiPCuh3QPuiuu5oThzUSRi87vJOlSF+gx6vPYf4QFB9z61/
x/4lW0xiAJqgUrnhXRQLSNtGDmpA0z3eBx6zald/MNb0+sk3axqVEfojekwb1e6zdNaXIqtPRd0Z
DsLXnPjOLqniw0TV8m4OMPwS/IQKIhFfsuKxoq+hb8oKOtsoYdtGGe2lxBek5cUV3tvn/Pu+FVUi
VnB38xcP+6FVslMwrOjM9u9xyzJs7jp/V7ZbHGybyZIYno40cUt5Z0HTMQvkHjQv8VREWNNaxO86
HH8g5XiIWm+JXQgJRyUHSba1q1aDj1xPqm+8x3KDxmItx14F6bKVe+5dw2eIUQrb5J+a5VXhYf3W
5UHmSZGOpJGHCte0eIka02VHN7qy165LOK6yxiFu6d0fcxYtp9GfTOVs3eDXhX9jHODloGW1jms6
OQ2L257kBz9wDcur8R6VWKsKm9LOshA3TBwWDsW8LXE4ku+kwIXttvvrpq9st6BEnlqol66pVw73
E04Jh8YfrOO+wZWopUVQlxAYd9Ilc6ES04fQyrO6Kdk3uhK5nsc9upJIpCBO+2iz6kH2ncEqOrsr
UYuGQFDqRYja1V8ScA2dor45dM5Od6fKFptBtW0JCaIWi3sYqXvqOlMjr67MogLFLDD3ugKUaakv
5d3W+j840n09hh94Qe5x6z9CzyQBoU7i14vhWK7xIRU5RjpLAhOC+52Nh6IJXH64W+47DaqQMWd2
XD9YELorZh6W5amQ0V0v2GWXC6kM/EEXehANxkKAfu+4cnYeLBMqW2eU6//f5IVxsINW+DhoTm2w
xNGaD/dkXErDxDUOqpLub5sNGdMmE+nUT/9W/Qa0q/vg1rsEdoin0u3z2uV2RTF8s/ho37DpP6Sr
dz2/Y3AlblmT+Zg1DrG5KH+SIbzfhiyOSpvt9BkleIOFVnmDEEsZF6fBnw9+aR1ZMxiSmsb0KjoM
DedDN9W9SP1qSioL5di5SObKpC2t8RsVHVaxqO3n63mkAnIRFeYpERvfpdJHPKJcai00gEx8KLCT
s4oesnapIf8jdwF+MLqyzw55XVkhWGdwDKzBF/608vOIiuJqAlZoTvcqmZY7edWUFY6ddiATKRbr
ONTNU1fWh2kwEUnrFleJ2i7w0IjjA9od+Vk84N628iGRwc5jrAoVm323W8vctlMHrIF1ML6UEOS7
ncp0xlH22jwfArRoXPMNSul2DmKn6GvYslM0ugZaW51nKnFbOSFYN6FylJb9sD1RIBg/gRrL1BOo
uUOonFrrYnMUi2B52v5p2yc6PUzOJze8m5c/tw2kmb6KFXPsDg+ODqr17fQ7w5vXOmf7TgsqVCyy
qxDCe4udLl5ziqbl2FP7kJVRcnvimpVVoWI2rxzsgxCl7OiWgGj1AJnyy+g1h8wydZvrPnH9/5vN
qsV5uCcctiGjiEdx9LwtDoZfrOGGnKwz/jXe3nwAJ3Disg3HTO4Wj+Hq/1z78fNt8+iGvv7/zdA4
vdpyyj07HcPxUYwQ06qKchcHHvFU3ZO8mSdwXiFgJ25/4W0Qd/n8EbriBrNo0o2KFMvtoOS2j7nX
bvk7KKtjFYRtHFj1Ts9UQnYNwiZyoEuWViQ4c8c6RqE4Wkt7um163fSVnbYHBVvQOa6dhmVdHMs8
cONBWNPB9TZn3ydUFFgZCq/PRlioabpzDZZY6vBPLc8NlQvNL1ARYCFpBupt1E6tYjmxmpyz1T1T
ozaSbnhlv+0aRiFBjXNUUQcnxwo/jf7vvhkNCVk3uhK1tdOWQ7XgqO/Y5HoQfKwLkRQRMzwRXYd5
p6qj4sAiUHGUg8T9yivt4xhGsYQiajeMR5nt4nIlnkqzRYK1ljJC3nHxAhUu/QE4hTuyT3UQwyuX
WxY4WcgpSplRkN/RokVPgn9piOnqr7O/suVWZJaza2H2zbAic86vaz6fXFoZLv+ah8D/0JhvEttY
rH0FRjaZlledF/IvGYcYugfxYi1nVHcg1LjzWPLfXfLNl6IpAlfEADflVlGA08tBz8nKP99OEtdL
7TtupILDttwK7KxxZOripXHMvw0TWETrn2EBddA5iAs3P1hG1KXGZipUzAErPlqliEwrlh9K+krC
DMR5eBUcL3PRx007H2//Ks3aq8AxayiKDXgvN93WIGlbK67cLvGMPbC64ZXQzsoC9S/qXcEl8w8o
sn8ha7QcKlKZamLvY3qJp+LH+tG1y66lAABYG/rMZcLLP67124Yg9RA155yhmLV9YdErpJcNBxnN
Tq2ipdph9dFza4l0nsvyQzkX5OsgWGcAfelMpgR7l29WKwFUTqXTnFtn+w6OiaTcgl2AXhhMifZo
bqysoLg72Z5fxJx7PO4HoKRu+5PONspOPbqsdoLVcVNROqe26z86dDCg+HSGUXZpIQIOiqWcpNWy
njpnS6tuO9RA9d2e+fvDUxUH5Y/jaDlF6KZDI8LjWs/3qxhaVDxAeLzvC0r9GfxTEbW8BXkWeJSw
reNpc47BuotrnVAV+CQjxtcqnAW6+uykGprTFooEyMrj7dm/v43SSAllJ5z8OpM+SaNp5LFb4uEl
k78HlyZZbgI9675xXZs3CZxzK1vGzHZTH2rcVfjHK7cv7lokzWaixdB94eq3b76A9hFLRH0BJ2rF
xSu8Q2t194ubnURjKrrqPqEEcFF4om8lHGm1+S9bNM9iteNhJV/9oPp2ey10vqrEcMepLTJB3ZRk
+Z3wit91ODy3ufPPvuGVIN6CrQhpsGEZBDtK0YIVxrt3LWbwJN3slUB2Qtx01jbCGqzVNxIun/vQ
JoexNDHGa8ZXQU0Va3vaWljjkTXP/fS1lcW9U+yS1CVUJe4SkU+ER7C8syAuOi5GNyHrZkIvvp8/
qcrbxbYgyyn6E9FzE32eRioOvTXue5mlKiSrqahkVYfNvo/C751dV/HSRT92+YwKxBqxK27jNTtb
tPhSjeQzK/o7b97FGwqrK3FbBFaAlJeRNMxw3nLce1qKhBohtzqzKzFLYXUHcGG8Nkyo30ZL8KX2
+S5xAcxdidaWQES6CC14jBWe87JMyNw8z+E+dDUNlWhtR/Rs2qHnpq7br3dDbW1xsRbOYd+6KsEK
icYgGwQhqRyXeylBQThUlxE4x13DqzgrMnVN2bsu7n0V2HEYj+cyelxxg9o3vLLlehVdXfuaavhU
PFJ+z93lqXPGnaMr12KwmKydDwmxVAbsiz85X2yk42A2ERJp8piKrXLsAFeNhZI0X2Tij/SBU3Zw
q8Bw0NTsU8H1s2+2QuxGfTbZwk0zEFoHPsQF/Og7pLXTKBsNVz/dL1CiFgJWbVPVNczfQUuja480
Ky5bLg3Oo4lalaKL93yly9qgp076Y1Lm43Ro7NIEUtJNXgnbiJdgK2PI8WRq70Tj39m5hzeY6m6f
ayphCx12sKATBBZ28qNYoB7GeRIZRYJ1tlHiFkwmUcvnjgBCZJ2AxDwSh51vz1zjOCqyqrNzCDxe
DRO6YZwHeZKt1V1Onv3FdIvQmF5FV6HvH72gK3bBAeVip2d3ItzuItskxvX+VZ6q8KqgdcDax3HM
nP2iPOBohrTTV2AhWacMAtjZgkZH6EON7bqeqM06w9OGZklU0BXPNwEUNBI1rYPHoSvSfhkMmUg3
tBLLVRO1DASN+EWNl7q4+7qMnW6vtm7o6//fpAlrabLFZg1i2LPPYU9jp9vVm06oirdawi0oeN/T
FEKDj1u2gcfP/pL7bhyE0c7ZK0HsM9lWUYji39CdLMuJh3yXlDsmr8Tv6DrWGubXKkC7HSopQebc
GfKazv2V2I0yuwrGtkZew+sdm9ml9sovomx3hpeKtio9K5O2vSL1NPwjjWRSUv8XdN0M03//CYyq
OCspq5l1KFimCzDBNVsegZ+543V9ngSa7DdTV5/uM8ru20DEsOQtqn2L/Aq+waF86b1vaJCIqWsI
WE2iU/m4sinHM8aIH8KGvjigZNDEYVa95G3tJEu4GjYCTYB5SuwWU57jvIzSt53jpdAup4NVVyY2
pOtB5++q5V+Shk5krRAlAXTJEiyhy8fOwvGWN/Gy/Oj5yZt33ls88v9ZQow8Z4HL8SOGkZxrt32F
sqSJRlS3DkoQ93nU5NNU0pSX22/h8mNZ21/oOD+SvdHsKdHc1nVn9x26VcrNT5ZFnsLB1DGmW18l
mnM6WxyTR2m9hvPHlqyciwQV4b66lQrCWoqcDrj+k5Q53Z3TlN+Hkp4bwJF3pX8VhyU9DzjqPsRl
GhfdhvGPuWsbCnoaw6h4q7Un7exB/evKHfLJjViy9aEh7WsyqIq36iuIm4/QsUiHcvYPVSefRlxi
kn7pDSdbTfJREVdLyIkEVz1AzmOReOXn0f4WjOV9FoDE2BS7uh+h7LxdllmVYEjT9YLOB5IVeTwF
DoubtWOGc4PuE0rYziErQTiI3FON1TEj7KVa86MVmRKoboWVwPX4mJV8mXC7syHPyIfFTtrFNQnE
6CavxGzpTFsIPlKCPlnQRuM8yhqI9Pjl+bbn65ZYiVvIUDEkAeakIygYBMgSWv+fIRexzKJD2O+8
X6swrC7rIyHYSFIC0IXAy3wj/MtkFYZA0PwIFYZFSokW2BF+uqARy7YfZnCQrnkNZoPXnJmo3jQL
ocKxJkkaD7KbcNRqumPBcioK+59QBoYUpBv+ui28OYHmgntVC67DNAvCs5iGJFuyF6s2QU01u4sK
x2qh+zjJCqUld1vSLfiNbtIfYfCv65k4i3XzV+JY+FtvjwIVQ+Hzb33bx0CvfXNGEw5RE2QqGGtt
/GbBOsOD6u6hz6sPYLk1eI9u5kr8lsLzCjxjY2EDAt6rlk1JmW3uYaroLt1KQokSxBWvJrwLI1NP
tIHKeNV9tqK6vyDuTGlUZx8ljhluqcxaquv6Xu9dbPTQleLLfZuYCscCGCjK8hzOOdmjfXatKjz6
YWfYZTT2VxFZ9TC31QoKiNR3yKUv+xja0ZdNNIYMpxv+mjTeBBYjZRAuAa52oIG522w0UJf1vUSm
vp1AdcMrcdtHHRhPKlR/esd6aKPitSHroYlMIFDd8Nf/v5m9s0xTPvQlSb3BPTeUJKMMv0fNLvog
QlXiLnsbnDxcZxS0AUZ0Vjf27fEEqWfDJUk3e2Xn5X5TTEvgobjH/GcbtPJjB4ZGvG8/3za+Jqup
kKyy5D4a+1H/8Rr20RPN0SLLj6pnhwAUIrc/8e7eYgdqa+k8OyySWyTvLd49r+RPtqFnxKrugSOM
I7BG3/7Ku4bCVxQvYjKveAEqy4fVCc4M2xdqKGe+b//F8IoXTRmkYSFf3D3k48+iQped+2mR3/ZN
XUn8YEMu+5HZ3cPsnSTLwVzsxeVSGw7+7+Y1zFzxIKtjq9t2FDOfSUyC8SBXAyBLN7KS9idmSb54
QfeQNcDe+i8RY1/3WUTJ9hFBwLo06h4Ez6A21B2k6J7ZYLoovnvbhUmUVF9AF9aPRCbvB7dNPPIl
c+4FiNy2KoNWwFEGwZ7MZgdqBZRAaguWF91D6XyqvWQc08I0tCao1NIna2bpQoSGPcjyUnqxOy8x
uJCy7bEbTb1S/yHf/ioKYPpq3pfUakvcIh7Yv+IIrpy4SqaffiK+0ZNI8kOdgJHdsOCaFVFrnsCy
iOV/nF1Jc6Q6s/1FRDAJwRaogbKr2267p7sheroMEjOI4de/wxdv4au2ShG16ejwIkuklKlUDudU
3MBRGslHx5k+p1Vaho7XxY1tx/BJhzkXp7sOlzx4WmYppjF2g7DzJewLK17GMUS/ZXxbvMIq5OHT
mWeYyvVhFX3zcdzwr+YwqVQk2XEwmLkoiqy5VtZrK8YkbT+nzdWqh4dORDT/cnv1CjfqSTYNlLQ8
yOahuabspRXHPnjZ7soQ4zhJRs0sEM0X1IZRk5emyQ9jrkOmUalcsmcrbdu1W736WoO5270Kdp8y
5ARou3Q8rWcHK25OlZmFBDmC/NdtRSvWLGc/U7+ZAzL768NatYAe39YaPXXDz9vC/9dR+o7pyhOm
FKOTk0NRR6bNa8GTEnyxwv49lp/X5Tv4mA8A7AxL8TlNPwclC+3yc+tqAl2FY5KToYQN6Ty2KS4z
UDr65tk3v+T2aeRZqD1ICkuQM6Gj11OGolVzbTFeGaNfOgws66k2tpemBy1g4BzWgh9ua1K1Tfvf
30SPU2OnJetJfaULvqD3vi0U8Bv3yZYsuqVTVxj2Cv+KGll2wbjofXIlGy5ByZpVLrbAterY3LZ4
KTUGodKGZMLOUrJgsOj6MJlZ7Lg87sB1fHvR70M0mVTmKRhqzM4tPVbN+tA++Sf3sJz913kKq0f3
2J/SaHu6/UuKj5AzoUsLYDuKjNl13OF5fA9sX9nxtmiF95SzoLk5up5w4fuz9ncd1GFQA6rF0TWx
qhYu3ceDbReTkcPNTdVL77FDt273nXI5D4rURjsWgJ281nUwRykbt7Cid41qmVTOgQIDw22JiWUb
YyLGP0WflALtIb7m4HiwxHdcncxSwFOCtpYBjpQ2bbi15wCQCa15oHdRUWD5kpWOZuf4RdA1V8rB
eBkUhxHpDY/dldiDeMlYAbo9Os68NNe+vdbedRi+cd20h7XLeE81krlmWb4YGZrzrtvHMe6T4QRK
u+0ZQ5CwJ5pU92BS4Quk2xew5+uwFFtzdYE1EI3Blkc2xvMinNc5vm1XqvtMTn/StHHYuuCJ5LyM
TrQ1oRvVcRoHEeHxMEXGiR+yo6Xxn6rAV86GdtlAh3b/NSs78AT+HuCQ+DV0fx4pBga+rDGg0Q93
pbZMKqdF+2quPJfCaZhAe57J/LmrTfCu3cXBCfG73by5wbrFtABJ1TbXBl3vLRijO49ptkXhkOSU
KDgpkAvtcXaz2Y0HyqKyv+9pKfMXAPWnEJ4HoyYrFtxhUmbQvDQULlpOg7Z0SZfZx9PSSceQgRDQ
3fowC77fPqgqjUjWPFIRGOiEw8kx88fNdL6OZnu+LVq1cMmYi4qazQzCmqsQX1eecLFhOk9z4lXL
lkzYzg0y2Qv8f9f333KA6Udu5d41boNmtOC/B3ByPL+vnQJPCt+bji4p7Y99tTgatajiBjn5mbcr
z8kw7q/UNcrOANeOWJQlzeMaV3ER32ml8ljqZNbt2IPN55pWWQgSslCQeNTdMQr9y+wFc5tb1ggi
nOuAKYIJszxWoLnZFafG3v/+xvqJsxCBhljEgvOQhWJB88mCBoUocITuYaqI+OUM6GRPgzP3RXDK
x7MxAQUvzcLUBv9rxqJCl2tS3PLyZCrdAG269AgirD6dohZ4gaet7OvzuvY/AZSRamJDlbok++Wb
PdSEYCOW+iO2YSQPyxLdtl+VmiT7XbOCeam11VffIYfemz/w0omX1UtAN4BWLx06ieoLJFOG4Nlq
Gdz9TB4qFs/DpdW5e8UeyMOp/cZ4vpC8uRbeCii27IPXo8JsB+CtGcB8dFtNClOQR1SdpUG724Y0
R1u2kZi7Q0B0DUcq0VL8PAYYwUL1pb7mY3oSZHsR92YgZI6Czqdd0RYCOaUyad1jp5toVi1ZMl87
7415Hiecx7SJ1i1LjNZ9uU/R+0++8QxzYAIWoIA23IGHmV9Hbf7ntmTFEZTnUM0KYIOV6Jtrxx8q
9F0VUTP9e59oyT5Hr+AiG3E6JuKd3flHOjsfR13qQqVsyUJFl9XMWqGRCUikds/jttO9blUqkaxy
WxeeOzUySagwng2MKlWG/20Jcs0lqBAvD506VSOcdC2bKzB6w679QUYaDvz5ts73e/qdV4Q8ZAoW
dK8IaLdn15YfFsuHMC3RYkL8UHTbQ9EjRxvYDvD4df3yqvhbnjYNepaansmRd7tkn/gUdV/caIjy
oxejXNT0cZPYMTsOdypPCpB90N1nYIWGIaRrRGr+hdvrwfMWjfpUe7P//Y2dje1W5Ohfba4meUgB
bzOeRk9zpahESyYsBqzdI9gZvj2VBOu/kOV0e9OVeyA9ezdW9O5YQrYPcJsvGPyNhxDDpV4CYKQZ
T7AoP7d4RAaagF/1KZJhmz1fWdc3+BT7383/HlQnd7zvfSqj8XvEQI+Gjf0V41n0dhi0j1vw57aa
FC7DlOwaNJVgdgAs/nUhVtQyzGlWw+G26Pc14smDpkJM3Cs8eFELoJ4Dmh4y5B9S8y6WFHCG+f89
loVlu0tjwMYcywtpdWRMhF2geU+87zI8ecaUYZzaRmUC0Ro6tdN2PFekee5dEYND9adn5qcJ9NMo
76ya0/p+bOXJQ6d2Zm7tYCAyoe1rP74M/OcQZOjA+ljOOmiU93faC/ZtemPGFeFZmq8VPskrw9T5
lRLN2lWCJSM2Nir4xBDZCjuP9nKUANjBfUdIsuFsdFs3GBHN+mhNS9clKrc6pvbrbekqpUsmW5dF
L1LU9K+GmUcLX46Bszxb/RZxYzvY43aXe/Zk7HzTFilx3ba+jvScux+z9CN3NLUKleol6yVVh1mI
BU5nMJ5c/2OuC5QVcuXJ0t7ywMBgMcTgtmsdSuJbRwz36sLY3UL/vo89ebLUxNy5NfeWf0L0FmEG
99kUX/sxO1iOFZLFininq5QqdlieMiV1BeLO3btV1vSHgA/QBzGdHXwr8vpDA1rM2+dIpS3p/s2K
RpiOg569YGsPzC9eO9ZrGqNUHyAZrVPxIp9cODkxXCp6TMFaOxCUi5rjYHKNkamWv//9jWNIi0VM
xEDoTwag8h9T564b0ZOh/iswYgXA2cPas0/LcHKaMqx6jc9R3C3yqCkfO9Z1Y43nink1lkcvvdg6
YlOVOqQgGpVHVOsFXP86o7DosAS8HsfbB0W1aslcG68s2bzBnW3eEs+98zOYyXO/6UAm//dYe8ew
5CFTs0yzhpR4bM3PYzwdyNH42kUZC/3YTHIejgfjZJ+Bv7fpkIb3E/7eD0p3cEZWB/1juFOWdfkz
DGi+avHD3D+jiUOjM8V2yM1XztZUYl5LXAHtw1L3kTnrnJxq8fvf35x7mw58DPo99DG/+vavwH9x
2AeOQvPtzVbk9Ty542orB4OXVlpdx+O+F+yQx2CFjXrswnhKD7rAU/k7kv0iI+Aubc+bq3fdi47F
s5dsn6wT+mQP7cl4XZ4037Nfi+9ttnQZ1yhPDTnJkED8vByzc30U5+H7EG8HfljPuiEShYlQ6U6m
8zaU8BrYFOtLbx/c5jmYNfew6iRJhl2TjW/DjDQuBfBzRwCA1hmad4xKtGTYTmHTZSggeisOGEO1
dblhhTbk/quCoS1ZZMgWlGXz6PrG2Vq7A6xAY1sKC/irB0uUxGULlD0Oh8p72oAiaBkfuntDdLn/
itcjEcaeu52C4rH3vgQu1MN1aNWq1Uv2y+Dq6tJGy5VXnl1xLkoRDnVo2zqES5Xy97+/8Q+Co2My
5zjvG0jQkIm0RBtz3TlXnBi5ySpHfqALRvQSZe1TlmKCUHMSFQGDPGpqgPaS9ruRUuuLV7/U7jdj
RHbMiGtPc60rnkZyg5UVgNKiC9BQ4gOsFCHtIqxjTotjOx86y3x0BLq36ax5h6n2WLLZsbB7VhZG
da1psoFaZ/T+Me1/3ebbbZ+m2mLJbheSLVU7IO3kTW3cByYDTVAXAXHmvvhc7r+qQYfbjCV2w3XN
JDWNqCt1CTnFRsvtVzW6tL2cBdU1Bams2OJtvZrZD94culHj8BVHVG7BEvPs517qV/vjwsTjgsS3
la6ohXtyh5VPSNUDeny/SOgUepf2aHwof4I3q3k0j96xPQ0PhiZ1ovoGyYYHYnsTIXVzZZQerK47
I0+su98VhiCD/YMJbeUp6lHXPAk+Bn3sfrbGcC/p94c5bh6XQ/eRfyaR+NId88OdfkOeP83bcSkH
tEVdG2RIO/R8OpMO3FGlK+nqJa4gOVCpqisLnJOYvFOqAwRQmJk8dIp2nML2U/SJpdZwGJwuBkJo
2Fc6U1CJl6zYCMpmWnKIX2bnAeXxIiQ88f1WYwcK8XK7VeOndU5T7LNbVSeb5MfMAGVH6Wp8kMLF
yS1X9cqNCQQACNrrp6B7bf3vtC1Dn2vQTxQ9NGjE+O815la15yIBgeWfUFyOhs9BRD9bl93O8A5o
7guu5AYsgeZnUaGb8UpZOhxdgfJpHsxM89xTHE25A4vjvDi02yDd9cLGqWJ30mFFqXZ3/8k3tzyK
4uj8X+BHR8QP1vbQIsvUzMfbrk61bilkNuYyE3WGk1k57Fgheb5htvU+0ZK1MlFVUyAguu6T3km0
ffkqfcg3rmW3Bm7C+hoEl7yIW5DH6KbsVC8VudGqKDe7MVx4mIKH08H7l56zQ3BgTWhOkYXHynQe
NCkZxVfI7VZdOwgO2uDqajpm7Ik6SstPVqo56yqTkturVpfVdeFBevmIBuXjdmZR8LlKSMSOaaSz
KNUnSHYLwKimXeh+wfc/zek7sx9LXeVUJVqKnCejKXNS4mbPt6fWPhTtK9X1yKtE739/Y06g1i3r
KsOFaw+f3OboDJ+aQmNMKtGSpS5WP7ppvzcGVP9ORhay4tM4afJsCif8V1PV3PrFNO4POO/M2MGf
+9A1w2B8vW2sqqVLxtrMoP0Fg0yFTHOP+ToSiqGPgEqlCfpVq5dsVszLsvkbVm/xLJq3aCpRbGk+
rv19UZSM9W/X5Tj1PcLkAo+V+SW4Cywc4Lt7ZPXmsCyVaQxzb1ZXy/69sKj1X3igUYlC43JTVV1n
Nk85lswYxmCd+k+V8UeUpDQaUWhcbqYaC6skhCJnyqbi6AALe3r2XHFg92E7QjX7D79RjSGsqQT9
wd6PcVkx5WM8urrqtEo1+9/fih7KFSw60Lq52hELvvRiDG2iMSTFjSf3UuHpmRubQIrTJSJsbOOY
m3fBd0Ml0mU67OiZBISK19k6Fcs3+iNjmhhJtWjJPFFYYo2Z4TEulpfU+bSm8W2zV50SyS6tbgxQ
C0OBCaRdZWSV9s/OBeCrZxVbiLTOvWddin99DKw0rHSrq1tWp7qbAEtDztOoGzZUnBe5a8rO034L
hj3J2zhR4Cct4M1H85+7VCR3SxkO8HrAnowanD1H+fZhRptQ534qdUz2qsVLt2g5p91aYnILI555
aP8Jxt8D0eQmVKIlEx3ATZqRYN1dzJkWr55/8rzn21pRHMj/9TS8MVG7n7qGUQRhop2TCQi+2fBy
W/L+3e8kcf/3Jn8jOaCuNWd4N16Nbo0M/+Ks1xXcmxs5LkKjF8Wpl7uniDd2dbCg0dSj86Gvvk3e
4yg+D8bn+75AMtYpm5lB0r1c5Rx4F5fjEJZ+nFuP2qyr4mH/F5B/kNGKpzY95fulNNvhlK4fqhXD
o+mHsl0Bg8vjiuqchGpHJOv1OgOAdibUNbIjkoHl8JB/FeIz1TGHK46p3Fo1wbxQhMNDAUgTT9WK
xuKRfbR5oYm0FUdVbq4CuW2Rjg0MrPEemuWDpZv9UMmVDZeUWwC8e3oygkvfXkxfE7yr5EpWayH4
NdfNRKwUbKfUXp+zjd8pet+BN7bl9FMjCm/bJ/gxQcK/Awn39pFXrXn/+xvBRTcAFLj16Klm+YM9
NB+LQcdooxItXaq+4RZVZ8KaXFBJDrb3YLW6mReVaMlQ02bOqKjQN1aszWFk83HQsiEoXIzcEWUV
HVsnB14s91ho8rOHkZ3aOBBD48JUS5dssu1bvzE7eIB2syLfsQ+2dkzwfdFE7opyW2ee+YQa7Sqa
n7wLfjbufR1RRO6IqgabdUgLoAWt+Fz5h7r91WaaE/i+EyFyP1TZD4tPTFSKtuxHyZ5947jZmlBa
8Zomcu9T17dWs2SIR/PEOtqH8mhEw3dy2hNUPFo/3TYh1QdItlk2zmYEGdzUXHxd/2mQgABh823R
7x9GEuw7/cY6uUXLxnShm2BrYqs/WWMRpe5vO9AoSCVfMlFHML+GA0dDebpFtDv4PuheSBnSVKMb
1ZGUDLVyMZqwLghTW2v1ikg8MWIzHWDi+9cbkbufQNfMKsSkCE4NEQ3Nya4fTfGCIo5l/Huf/iVj
Ha1tK7YOr19utaceaPKldWqHn6Pulfo+9YqJdo//bvBa+i23DWQf+3iJt9gKl4fxEmBirz55h9vf
oEiNEbknithLxX0BI2h/oQXn1B7LGOVMJ3TD/YeMmDzd/iHFXssdUdkE2PT/Nc07xefR/+D8uS1W
uf798L4xAq+pmAlk/OrKgxC8R3XiHsrYj9HzwwEol5hxfypPt39LYcoyAn/Z1A5HnglP4+6nvV0W
0oYFf70tW2FrMvw+6B4BU9RiGxyzP5TuWXS/in4GOolG/aq1S7Zcee3mAJChwhu2/BMEbeyU5Ee7
6shIVeIlSx5co65BaIFCCxtCa5rDqe/CnC3hbe2oXLUMwZ/7fF095PqvXXUqkz33CQreh3w7r0c7
Rjd1fPt3VLsgWXQLKBXXJBw5+bx+mlLjc+6KOQrKPPJq73jXb8i9Ul6A0p3ICfxS438Vyxy2YNop
Cu8rtajmJxS2Rv3/2sTSjaXP9gGVhow/MVcZlYDH02yFYqfltqgVs5Rrm8MINrzerOG0juBhtzUL
V+hfhqJaVwOYESmsoM/9sDGjfnjK7C+LrpqjWvv+9ze+YhUOOKpc+IpRlJ8WUCwYIIluhI5cRyV+
34434h3bS3kgFiRby8cW3SBkierg032nRrLfOZ/s2smRKapz9gBIsCe2zV+MzjoDelhz+FWnRrbh
vNxW4qHcOHXe1Rudj0H67+3FqyRL6SggLnV7b1ULjCIatXyMZnZX1o/IeFTgCs3mWmBHV/O6+B/8
RqMLxVbK/U+pP/GBCQQPxPlUlp+Qp4vqVRPSKrQhNz8h6WdvI4AHr5P1bHWnLdckE1Vrlh6uFIB3
FWrb1XULLrUB6JIX/752MCKDTPn+iCwZQbt3b4MF4nfWva61DttUpQ7JKM2GTBODYV5XYixPVtPS
b02e55qNVHgUud3JMzLCpx5Fbr/6U3hPwXismu8F/3b7YKvuJbnrCeHruIgC4u2TQIRWx02EXptv
9rE58pOuW061sZJhlrWNpxtIPK+BeGDOq4OE4qTLbav0I5kmgRe02xmvwrYYIppNoTHhzdw+0VLz
iFAtXrpS7ansZofk7RVz2gfXISHrOSDJdFRUitMjNzrZ1EbZv0EaYTPpSRjjqWe/bu+tSrJ0iTaF
wYothTevsx+0e3G5po1NJVcy075CSxagHnH/uyRaDOcRHDSaPJBC13J/UwXe1LKYkNMG9UwEPi4z
uASNru6v6J4iMnhUsTkGt3pI7w5A92iTCoG2CJfn8gv/Msck0odhiqeb3OBk9Bu87wAV9fmnYPpq
pScTtBVAmzB1NW7VJkjXqTW7Pghl0cbPZ7sJLmLzVnZa80k3PqEwK7lk1K3IE237VDPq9afF3E7+
yn9N/j8VbePbx1Ox1zL86EhRGzGLBsHG7J9HcHYRf4lcRzfnoFCQLfkFumXc5zPDBTjOQCeZDHKw
2lpH2PWudNeXm8kMlNTGzmjtpGEgJVmFwPxWnete/u8qH9Ilf+kGk2XwIVuSPi/sB2qW1aPgljij
dWp+McCw+Pn2FrybrgdjmuTayrke22bpSWJ3frzuvVPlbyGKMEMVnFdpWJi/M3YXMbrry40lZcHH
lA6oIYF8rwKPCwMFpVOxw12fIjeWgFnCoGzpSIL4IUxxmmrTjTzwzJFvzK/wS0ehbfRRbM9fqD0F
z1xn8d0ETX/+9pitU29+D8RA04912ZaYkmYUpQlNRvVdO4He9lW8CcrnfHNr3wJ9CWmHkz2lkWEO
hy2wNYpTnGQZyId5qMfzKiMJIB7+AC8q73Ttefs981fBDAvff/HNwr2RzBs6d92E23lItwcmzh3/
1AQnCtw18eX2vr8fwOBXJEc4pKPlL8FqJfkjMCuT+siu42U+LgcgwBx1z2rVHkgGWflDP7G1tZIA
g7ir+8Fa/smX75ovUO2A5KmcnUTMdSsrIS89bO88ndLYfCL/bJftMEZ9lB2DV81P7Up5b0skg1+B
vyxqkNgmZSIS9px+3z/nac8Y5xdnDt0q1PVvv5/WAqOhlPrrV5On84KfauPtuMXssAeW6XHPyjXH
7Ki7B99PMeJ3pCinQLjQbBt+ZzhYRyduTsMc8QdyqtEVlwuNkSgcpdy0Mpfgt+qZUyYNsDrJ8rXa
XnubhxRTVY7wYq8/zYXuja/4LVOyd9pkmzumOZJEYxVOwAUL2McSVauu+r60Rej6ly37ffs8vBum
uL7MjO2CMaeinZMnZgbW8DqLhTsey2kMLf57pDocTdUWyWzYFkieZmJlZVIZ2YlipN2fPzMahH5T
h15mH8e8B1Tit2H91Rnfbn/Z+7EePk1yCxswVp11hMWidym2DxxuwWtDepjiHRvK+A5caW1cqbAq
mS97ouk00xa/ZbaR9a1NdoC65ez9NtqIveZn8+zdUy/BR0meYjVaawLgrZUYcx3VduSyKiydV7fQ
JCMUbk6GNOCjFzgBikqJbTx2/iEfHk3dqPv7oqlcvNtMOy/RvVMmVORVVHe5DeAZYcconjShZs/f
v3DoX1W83FoIAPx2R3p1fvmXAY7U+WC/fHVOGByEJw3i3zROo9s/977xULmwZwpG0rXjLDGLKsnW
JtzyIKrQ6CPsb818z1vLpXKFL20BTgLMcjvpjKc1wEtOs/j3QxgqQxr0PvMKUTVFYtb0S5n+047t
tWjGf+tR1+f3/q1G5doeW0ChGLApT+zVjlOXPdBJh8dg7dfV39cYDSTjJkgkUsLdImEiu6wZiiYU
5Ssb3efiOG/Wh8r9Y3pVmNW6OXXV6ZXu/9KxgB5S0jyZi/7UuPQhz6t/QHmrCWJUupLsmvWpmfn+
nCUAuzybXfm1Epsme6ESLd34RgsE1rkOssRJAZ5mLblxAGjJXW84F5yL/w3xREGLou3TLEnHIrbH
+bBV1mnodakXxeLl0l6Kl89CwWGQLMXwkQX1Y5M+3zZexf1A5WoexkOzturo/wddI+LGPehqvjWP
2wHd6HEQ6wgNVB8h3efpRFJ/WJYs6TAc0QCkoXCebn+ESvJ+Wt8E2PlsOuBDw7EpFwKqBHIwUh1D
veLOpnI5z7GmrRvazE7yzDBRnOdiyF/GaZyac9VzTp/HlrPh4AeN5Z7GibfuqZzyNnhwg9adzy2t
DB2IsCKUpH/BIawmA7ufbyWb869d8RDJ54Nj/zDJGoJ88WD4aCqb/21SLxTgdjEJjUilg+5TOEoZ
LoEUbtsuaJJJ/Lo7r7YRbpn7mhvGaXN0GUDVT0jWXy0MsH1waQltl9MQiEeDdqfF7Q7TMGoCh/dj
SupLXoDWFgXI58iTMRhDA0xxxoO7ZFGZPvXOK8YT/VLH6KO4FeXi4AymlHk1Op7UxT+bN0fArY7q
sTpM1eNc6Ep4ioMvlwfraRZFnQ08mTsOAFqyhGi/0FWCVbeLXCA0p5FtaK9Pz2Wen/vSPcwBUEUN
+9T33Zk3L1M7R7j4j0vQHW8bsuJ6kauGjuvyFLDSWVJnVYR6UIgRk2OQ6ah/VeIlPwFEiY4VrW8k
FhDh3SIanKZZt3Dh6G7swYnkZMb32x+i2pj97288Uk+snnitnSX5WD/0zDoHgc5KVB8h3fl0JmJt
NuioqFk8zeaBjL9cu4jvW7h0wfeeZ3PT4Fnib0NksioKeh2XisK8qWTeU8AFNecqS3r6uUD1pkZ+
qvBDtDtq4l6V0iXjntOlb5nbZUnmI4dNpmiyXU2YqLBmuYpoO52zsV0tbXCh5pMFot7xSWR5NGQ6
c1OsXi4mOpYxdS1G/RILnFAZcIzc7fddeypjKASuYW5p2mTJvNCo2ul+LF34rFr0vtdvznnO0HW8
TWCqNxBUFbYXVewuYD+XyhQ1rKuBNmYZxpks5THP6In0PDIXHXSLauX739+s3GZojmdbViTuVESu
hXkqel+Cl8qlRJYSxy3bDAdd5DGQD+OuvQvoH0qRzDNb6cTnmrKk8MyQeV8N83ntX11dXkylFMlE
V8NpPYzfZAnf/CpCu+OWjEtgvdw+hwrP5Un2mVcjtxcwACa+4ZxxW0WNu8RefdfwuUvlAqJfw3C2
bmMJRhPDqm7DMTXi2ytX6OUvpIS6zzrL6IukBOrX0CzXYRUa0YqI5C+IhKwNeJlxEEI0YzJvZryP
VKXrFHudGTVFGS1F+TJaurOpcMJyYXHKeFX2S2qcU2+IgPQKrruuDvmWRh7rdAPRKnVJ96yf55nN
KGuS1lnCzvKRYtIxGapE739/Y7ZCsDrLwSd/Xi1Qc89s/rmwYNTshUq4dLWSgZi0pzigeTOcGtM8
m9asuUBUoiXDNUqLs2aAZaH7B2D+FCBvug4XlWjJaJ3NK4U78SYZCDvmNnDNcx0xhyKRJPPRWDwY
QRWzp3srsN5sUQP/K66z4MCyYYNVew/d0LjiK3E5oy9dA8zju3qYXCpTmqDzn69+hq/qvAUc7B4H
5K7p3heeyXgMJvNFkAKYJ0n98dQZ4LSyPKY7ogo3J6MxYCrP74DR3CS9O50cww1Lzw7Huk1u+yKF
BctgDLTrjKqzIJ6LqDROrajCIjgKXSe3Srx0o0+TMfAaGbHEXhJvPjP/RzZGQ6CD41SJl1xDFwx0
bluID4wq5OTstY+r+zt170sTupIFs5wVXr57ntIxojz/iFBWE1yqFi4bcFbmoqrzJslS7zzb9Glt
TVBJLiGYNDQ/oTo4kiH7KBEG/di0SbO0l80qw6E14jIg97kgucjdz2NdlQ2+YBFdHKTGhU5U0win
WLlc0s5nimHpfeWVCBI+ikObzyeyCI1iFLqXa9rMcSfRUKy8afirEzyPmRXPpIo9g2l+QeFD/6pk
u2JY94pC4mL8OCIgDArLXgdxqNKOZFLFaIxdsHVtMmUu6GEOhEyhS37fdgcq4fvf31yIVYnkSAOg
9mRaCgFi33orwew+BnX30HCGWOL2z6gUtP/9zc+Mhr8G6wC2aTvtH6hnfODbj9uSVR8gmeyER5oI
Ckhe+csUfGHWEvL8123ZqlVLRmuPfr7YhLdJsSwDMMWscxsYr/fJlqy1boIqNf2qTYAhijaOpvhK
Rt0YlmrdUqTM0gUoswWuDNu6zu0zpRr3qHjGyrXobK6It1GsGQQ9ftRRdgymNJw7QEmAiO/sa2cC
FZsqF6NHwAOQYsYHbMUUp6ARAI5ZlFuO5jS+j8zuUrkOXRTWbAA3dEp8W4Rp+wU9XzmtQFOVxwDM
+VSn7RPZejD49Idp4Wfi88uQFkcU3gARkR9unwDVR0p2zQRfHRDJdKAZB2ogo0u0+rwLM6LLOqh+
YP/7G6MrrIo7IKDtkqx1jkXaxVNeXNrKjG+vX3HK/gJayFCgMKd1SoYuC4vWveSTrkD77srRLi+t
fLRSPOiX3rwYfX5c0/xXT71HBzHXPf4a8vdPeqOZfSC52njvYtyiMz42lvCf820TmuP17n0D6ZJL
6pHKZ0D9oRdCAPSPvQUMQzj5l6ZbNOtX6UdyTGLk1ujNnXmx8ik2hgyzI0YV+Tb7ecfW4gsk57TV
G0UMutoXOzWjrcsO2aZLnLzrQyBa8k35Uo7rVG32pRp+MvarDr4K5xmD806vCSYU2pff8Wk5TYu7
YO1zb0dD+bVoDsIF9eWiQ+V899w7ID6QDk9m0saaG/dil81z4xtdOObVdN/Zkd/zqEWNTW4KejFN
3wtJXUYz7gagI/hP7X0sPvgCyfNYwtm6tUH4tmDMf+m2T7apa4VRKUeyXHuixpJWrX1xhi62NnAm
mrq+BJVoyWg7Ksq0Tnv74lLePVkuGf40JCt0+WWVeMlq121bwMK10cvYTdup65ePQeH0mlfXuy9h
aFwyWMemswGCGXqZJ0KTblhAult0VdhzvwnRRfCznu3hUFturjlHCg8hAx5mKKz7jlm7l61J6yXM
87T50yN/dlitTFdKUGlMMuUZcZzT+rVzWar1nw7/CZsMPAZ3uSD5jd3PVlUuWYlbhRve68IFCwux
jl/uky7Z8NoB+qoasNluLcqwSEF4DNjGu8CYHVt+Y3u2X3qVWZGLyXo0gzGWnf2R+xrNKBycDHRo
Go6bpxzShcuP9vhl3cSnxvq1AU/6tnIUZ0fGOqyn0ig2YzAvoL4D5XTwUDZ2RKvpTvGSHS9mPgvL
hvitqc4Zt1HXLI5WRe+7G+U3fN6Qxf0/zq6kOVKd2f4iIgQCgbZAjXbbbts9uDfE17e7xTyISfDr
36n7Nr5qq4ioTS1qISClTKWUJ89ZO+yNqkn9MirSpKI7z1dLH5WAxd8ksoY51jwadyg+X+eBnOtE
xZWU94szHK/b3+BXrrb75tL2/DrF0F5ZH6RD7i2yRUZkGlpz2WocOycB/P0M6orhMGOr+blwQpbb
bK8f5O3CTdc+W71zLmd26jy/fwRJBolHkHBvrH7D4tQP81nV4/KK9N7Z5tVDm6inXqrzWrMN25uG
v6Qt7zJDL5hn2aPF7Uym9pk2w64orUc23tTzSx0dhJ47tur7AcM7SfIg5/mTu6oXJZK4cryN/Mcw
xToQ3W/rDuV8zEHVBEXUDXZ5pJRvpW+G4KOD0R3eWiuSQu8s6/y5rDJA9Tr7J5MUhPZB/s9NDqBj
0Yeu6lwSjPTMgJpZD2hvCfpwrkDVF19/gGmWNefFsVsRn4zsvOAMC8xdnMxWHPhiI8IZclyqObDC
Hg9505ScBXAcMXDI+dtQ+PbvpZrLaHas+RfhsrzRWJpLJ5yUpQI87czyGTFuRm73e/RT+nrdVIbl
pJ/5EyomktuCnFmWyxDaJOxhGYKblImoox/0rTZDeAg8TEQiDl7/SiBwnq03VU0wuubMIDBzULHC
PJRTtj5LVq0vtpVu7cOGRaQTJFLLllOrGhAZo3mFdSMgTcOxS39ct7tp9Mv/7wLRQOZZpF5rn8FO
h7b9+w6I2GWLrtM0qZf/3w2+zPmYrWNLz2Sc0uboLpJmodOP9dYNi+HtdfB9NmS+N5HJO9er+EmK
4hPtLRwJ2ts2Ab2rToHTZa0DGEfYJJ7sn7klojZ7uW55k3G04DAyCzRaqmHnVEzqbvEF/UaSluyu
j26wjN5P10hZlXlO2RksHGh8AtYuTZ/ItCW8bhpeiwZDTpfaWjt6zpPMjRLc6u493xmiwaqajS8w
bAE6GyPOSX3m5S7swy61nUa9ZXadRTWAxKFdkJsALdTReRlzy3NBNO/TczmWWYQbxyYqC4dsrCDD
JNtaaHC4n7n9XCDwVNkxI3TXky1JB5N9Lv+/cy7S1JbsGAnOpO8fgrr/6pH6yDoW8W4LM2+YZZ2d
0XWXxullz2CbcQLCbUC/k6Xc2Ef7/EYq9zF8D/bXYkTfoEDbFF5wLlTzs/Dbrypz9v06PfB62vV5
cucG9ku+InVvb9JrxCPpfy03UjommUWDs51Zx7QiPwOV7yTnG+hNk9U0x56LcakUFtp5cLoH4lpH
ZPD3bbFF52Cad23Xz4Ee7nBWTZ6a/mc/PzYekDveHwiXxtcjh2l8zbVBl8Fn4Mi8s+IFhHUd2eyd
qQ6itVKfG3vkh5seo7M11m5XTqnM2ZlUOBrTtMc1znQWAbgkOLkty9YpG9feYUVSMqxfzv8svSNC
32rRvOS0369/hGGqdfnbFFAMd3BTdi6EP9y3xP+dlyhbFnTZ4ssyBBC95yvry9ayqoWd18kKHjNe
jm2UCIduVbpN42vuNwoGT7i4Xy2ZOIhBkkPjdFtQVtPomqc1IFzrkqRwz1yUj8tQJ2Fg+f5tsVXv
4+oBd8rARMfOQ1mN+0Xw73SBus31mQ0QC/7qWaGO3rs18gAKb23GzqzMjr2VRwMSOnj2zk3cg98G
4MK2n68/yrSINIejWcsKBg6cczYXu2QgUbs2O9Ds3GQmW2/lsi3HUgxMsufW6SFMmPPuwAivdre8
vK03ccm680ADiEmYPG+I3ap7TZwU6iHiy23jaxsoSLVHbnUwTuPiLrMJdpVbRFm2pdD58QK19YYt
MSSj3VFEoTHz/4A5/TvLkq+3vfllut/tz0MONj2JuT3jjmKXj58Dhn7wTYjlx4vG1vu16imwcpzB
2dkbSBbSQPwqgu6pKYObKBOorTdtBV5S2Z2XIxyDpCmsSxR+uFh+XbeNyezaFokb4mUgbc3PuaJx
snqH0b8JGo731rZHFvgrqGsqDE3A+E5kFVoN32A8Mr225qmO14+TWFJ+doOyihofWr3jmm+kDR9C
LKmtN2cxonqvSUt+bvr2W9b2d1NTZyHaDN64P4VOs8YdGk0y3twWF/RuraxygOIJLmQkdP0qMqsJ
WbIZmw3LU+/XcvK8lEAJsTN4hMBeTRmJxkXUuyCTt5Ww7EDLf9fGk02KY8hjX/uL9x2NPhY9eA60
BIJwENxO0xCLwdriEzd9kebOok29brps9X01QDBjGdfdSOvvJQNk4LpTfJx42XoPV1M608yYTc/Z
VORxEyygKp/HIiZD7YcDSoEbWZFhFev9WYFXty3NFUKqL1UN8Ssq16OqrS0uAdP4mnMnXQFi0hWd
tmXa3A/Kv7esrXBtMpHm3EjnuiDFajrzkqIMNPX5HZjNhjOqgb/oVJONxmrTF2h+PuYJSdCoh9KH
AF41ZTKc+VBsTLNhcL3lKiscXNJVBJciokhPtJfBPYGldtcX0WVf/DtvsfVeKzX0ZdOPkiPlTb/U
QxeRlewyuwAzvdixot9ff4zh2GbrXVeFQ6vc6evipPw+pJMdF90DK/wwYXXUVTRChW7nIwCDf/j6
E01m09y988aAZmg2xCW8/Omx1At9t8tuHFxzbi/10nTsVHGy0+zLitNVVC7pFi7w3zvMj+bk8knv
MoHK9hMns/z85AAgE6zLvsuhbO30e0esuPNRx9ztfwT1GI6+G8qxD+UCuTv03YNAOxLjazaUwAcF
9xarD0ELPK0LNXFneC5FFXdQRJT1EiboquPocVz99MigjMPkFj+9IfD59L9vnykvbzmH4ccpl/um
TZ2d1Q8M7dr5TU001Na1cL2cJD2r0bQ0jMFvf3bvW7ReTMVWQDL5hBY1yo6qyu1S/4xc8kSnOaxE
fvCmdecy8dMm/tNtK1SLGmqsLZAOe6hTi6yOPC5FyOdx2fA4wzTovV1JRngWBK5/zoF7/pQioVxm
yz/7YkvQxvSAy0no3Sq1Ws+zVr/wz4vH2ygTaorHzuXxBbC5AU8wPUJL5ttxmvJ+sNjZzise4tgJ
Ao4pYKjMQpLu+iSYHqGFiTbpUdIH+Pls+xQEWROYRW3wF/qy29gbTA+4/P/OTMkK1lU1Jt65mRP0
h5NQ+N3eglDG9fc3BVYdM4bb8gCJIHJMCPUEqRchlktcdiovZSCXaeqAzi89JJ/aB1Z3TvNnCkD9
GiVQ2qn6OKnZbG0U+Ewfqvk9ZatTC1oCvAacN8jsRaiqtImkfVuR2Na7xKBE64p6wlY1rwp9hKML
Ke8q2wKnml5fc3qG21B7EIGPiw3sQf6qdtJy/6fqLT2Jy4L6IKjrALOLblWFuxlczMzWGNbu/A39
UU/BsnRoGBO3Ob0OMvPHNBcJxxw0TjVHgZ8++4KomIutQrHBSjrITCRtkU6uAIawhZWcufpHiGqf
pFsJm2HX1nFm3FE2usvBCymL6ifKuF2U5UGy4euGuK7jy1orAE9RMqLXldqRYu4R8jIPvqqPfXC5
iqiHjeeYjHT5/53Lp5maJSuAPJVlH7deEzmLPPJ1iz3bNLyWHoBuApfDwuZnAchzJYc9qZrz1Gxh
wkxW0vw4r1mnetvhZ2WDYrmyX8ToPIDt7ejQBNKC4E6/HrlMU+3810p2raidJDM/V5Vr77iql6iz
nc+3Da55sy8KwpXo/fOI/pN4yNQKyneFpbXx8gZv1lvIZiq8ol9dfu6SCc1KXkjb5tL8Gct86y7U
MM060swNgkBmOXamDHJaoe2u0Vwnh7K2Nu4PPr6xtPWGLpqKPi+GhZ9b1UXgM72k4ce5JXFiDTGh
7g5g1X9umg0deOZac9ZS2QELUGQgqAkkD1sWfLs+uGEqdNxZUZUNHWuEDJ+u+wSEBKPbxagb7Rtq
764/wjQVl//fOXQ3WN7kT5ydg6A4pl0ReVOzy8tf10c3OILeEyinTBJmZd45GXG7sg5r8gT6C//n
9dFN7665sz1NVs0ornMLKL7dMbUOT0kqvLuprfgGJsA0A5on88p3PXEJSFaeoJpY/JrH5FyPCzRf
2JaUtekZmkN7dQBCeYZ74zaflpD2FYsX4GXConXSqAz6LXo+k7m0pDx3iDvJ1sNSXda5ibPKFekn
Lmrc5jM2Dt6G8xk+RweYOOOK9q/ZwXWsm/7PcSxgodr7EnqTBGexGyYezSTaxCvwc3iSphK0dU20
lD0YIOkuKLcKTR8aCsNrk6761ln9BG0iVZ0dO6RhJbQKwM4a3/b22nxbo9c6DJ5xstwlLOv8bqlo
PKft4bbhtWkmpVxzuxbyREcrBrnfIS3Tw5i5++vDmziNdDBC4uXL5FdoQqkX+8Hh986QR9T/zN07
kTwSL4tSVod98eADwGSdrXELLW6YFR2dUC0T5MoczEpeoteep7vKmnaiXjdmxcQbpeMTVpm6gIF6
yamp272N2/6SowYFpiYUA3k7hKK6d6Y+rBU5TN0WrObDAOn69sWJ3oXfvOeNA3dJTt1UhtnMIpyn
bnMSHbGQD9R3JgalcFV6p3YV97Wc9xW0qq6vgw/dHG9++aJ3bw7x1JVDAAuruA4+JYQ8NrP6BC7Y
eKXpxlIzGUdz81ahS9IPCnnKytYOu4R1j3XVrbcc6vABmpfTKp2SXHQIIsF0liyLs8w7OO6WfUwv
r3n5Ita0sz0xnUrphb34PTR9eN3yJkfQHHziKVc5qeDg3nocqhqM1OjOLm9KzlxfRyMkJTj97R7B
FTQNjz5XcTKIF15tdRkYaI99HYmgaFtauLmGgr07PbNxjqy1OGRz+QwJ8WPvpl+94PvQW5HFp0jI
+bV1bmTy1CEK0Eaqla1gOBUsnwFg2wmre/K9m9CJMJzmy1ahSngcDiscWny5n0Nrwa+f0xwit9cn
3rCkdABEZRc5xk/Bfzx2O1ListRPN8gWDWtKJ7qti2DpskXK0xBY9+ksosLigKLY/sb4H2bksI3m
ymwd7bXo1XhymgerfMylBRZY8FxmdUjdF5f0G9dqhqikAyEsb1hdR7by5MvkYFF+gIjj3gPFY+am
n2+bBd2x3RWXBC06WXn7Oc1f23IjoJqmQHNrjzRMlB7G9d3ndPpd8FPbbHQRfzw003EPQEN7pFtn
ecJN7Gs5qPt+9o6Wqm6K00wHPoBgse98isWTUXKwKickm0K5pjf3/7vLOGIgjlUF46lBL+oYBdYA
amJGV9Htc58Oy+76nJoeo7muCtquTLJBnuYlee5LemB5cFqtLr4+/MeOy3TOWlUHObr8QReE6PM7
8eFZwl9fbxv78sx3+3Ce0L7JaGqdqjlIgyECPjCvQCnT53ly2yP+qsbigCjYkGLF1yh4jPNR5TdV
3l2mF2Abq7G6lAWwDMhq3JrEHMvnumE+BBFgaG1/75pqmQnzh9OUfslwXzxJGebj72GsQicowlS8
tP1N2FY8S4sJpFALWqWz4bRQzwo7TzQPUzaRjeBpSLmZToJZecCidStJjgmKKjtacciaV+lzAnDa
ZHV3eQLiRXfuIs8RcSpU2OK2KRYoj2UseL5uzX8R/H9d8rpMr9Uqtsxp35D6xF8k9GfWMI39CEnC
v+z4KBLG2RcelV/VDifLPXQ58Dsc8DoHeeg3qvUG6lumV3RHB22cfd7wI2hH720AiAbASyNRDK9p
WbxlTn7K/QyKLOAfWlwJdRPCHmXZfpmyLMxwx76xD3+8yTC94Jtl/VDNucePpTu8FKD8CjPlHJxA
fQLd28bFgyFk6MSafpfxwO5WfkytnDxmQ21/Jqjxb+S+H2/HzL/EwXdBw0qUjeIrxalW0LemGh6y
rvzedtBRqVr/hbdLSPJN9SLTp2gRSmU8Hau0GE9zLferVe2DpN/wDFPc1tIKyKZ0yZjXw0kQB1cy
VgQM0t7lWzLtBjNxLYQM4OEPMrSkndK06lA4W+Og8SDtxKAN7e4mImIm3Bu3IC2E8K7x0MvbohkH
vZndMOwXdNnxvNjYo02W0rILO1HeZC1iOFkBsEe4yXqkXHXHTKqbugcQAy9x+N2amgCh6rhdDacu
HQCR9oYharppo9RoWEM6QmtuoFNg2RwzMTmHwbEP5UI29gnDJOv4LFH6OBhM2IKK5p+ybEJV87Bu
VWiVwV6hqOkl/1wPoaYNSUsysrwQ5bRgQwqKP7bzFcX2dhnimlYRFd+t+bUE7971J5mspbn3WEOK
rIa+zCkLIEYmwdkIlafrQxs+QodAWEKhM2fJR9wuefFkPSbFV9eXoeO7kTvMOKSP4VJscXkbvuMv
MES69ACf4DtqwnZW3kJmewvsbZh1ndu2nhqIwS1YUD0QI4GKfVwkOaKGMMrBHe4cspXgmJ6j+Z2f
qb4rUzxHZj9s1oeVhYpE9jrav3n71I43puA6JKLLK38YaMJx2So5wByM3TN/CTaudA3zoDPd5lU/
jr6Dj4BeVNwkNPbKLSyHgRiI6Vy3id8EcsmL8tSkLBsXSPImKfPiWfXpwk8joYP1o5qrYnxTpePf
WcIWNiCATlNHlejoCGijn1rdj74eVDme2wSAhD4e8qUSD2j+FeXGVvMxGuFiwf/Gt4V2HmkTbGPj
8L8VM5kISLK7QdQs8o3UUyjnKXRZ/6lct04lBl/TOXkWIXg9d3giSkz70k1DL8iirpt3ZMh3tfVi
z1WUrT+vO7Zhg9DBFmVnu+1ChgkbxCdO70dARniwcf40rR9tm05K9FF4iZpOzcAfGXfvudwqnphe
W9ui02Utc8ufcSdSp+HSfiln3Crwt+s2Mb23tie37ZQKofDeIrP3XAZxscXwbFxNWlxo7KFdAgfm
9qzPSr203hoW5S83exqzad+496wBYTvZ2PwN36FjJ2Td+3IAYPtUrcshndMQaOeNoQ3211ETrQMO
79Juycmm8kiYAm7lqZl+X7e/IXjqkAm/6ptmHRuCm84ZqIZntxIx5WMcLC+OvUbr+Hr9OaaP0Fy7
X/lYJyhVniBYGyOcxCOE9xa1RaBgMv/lse8yoyCwnYQFGB7dRDFSugP0pOPrb26y0OWR74Zu0rlo
ycjHU+EHh2Bawzo98KZ/ATg4cjDR1bgxFYZYpMtGFmNFLKfBRQxLq9NEBsSh52Eqjw56gDps/G7x
OrOtvNs0H5pTLxZYM0rek1O3WofaJQ8zuhK3L5VM86G5teP2mWy7MQFX6uRHi7X+mMf+xpxFh09I
b+3mRIJ5euVtF6WWh8pFYdGNZNVgGR05McLZVCDGDMTTVIQgmRhD27bb0BHqNmZNpoMnGCGgvmxK
fIBTyVB1I5jUlvn5+no1vb92n2dLNS5sWAloBpedXYm7dcn2xN2i2jUNrzlyC01IRSZCTm4y75go
dh5fzqOd3nRFy3SaHjeteIu73/nEpbPzk/xEQdDQ3QZxc6Gc+F9nRqm/aSpo7Zxy6GW6fXcQDdnN
dKuwY1j2Ok3PwiyArFs5n0Dpfud68slZx41dwBCGdGoeRqaaQ6EJorLgfWt9J0ys4s55Uu546uTj
KvltiYTO06O449RFkjkn5ldni6CBlYH9eMO3LovkgxsuV9uS1dyBk2Fy51Mwil1NWzDFNPt57OJe
QAb0+vo3zIFO14O2Kd4XnTefpolDfBE6MN5WF7FhDnSaHgcERpWs6Hwaiz8deZTjTo1/gE6KZpwK
2MYEGGyk0+7OvWun1kWz0s0a9QAaFBqvHDTCbuHwXVcH/7vNTJofs5zYrsudGffxJE6XJKzBX359
aEOI0Ml6XAjJtF7N55MfsD1YF48uYVELBcnrw5sm+PL/uw15nQMuk07Np9Zbnjhtn6SzRXJpGlrL
ot1GFVXqwyhAvEOXbokI2VqWJqM4/33rTpFGdQxrp555THF+H4oiRtfPhlFMq0bbcFfGS1b6bD4J
B6RF3f0iwVSIK/h+43bI9Pqa5xJ3TD2lMKdNMuybpjg2U7qbVmt305zqhDysXrqugiTUKa28gxTr
Lm1+3jbyxZffrRaaj21JU4zsrWCcXFWULlurxWATnYlnWZcmq+dkPkF0+zAU811V9xB/2tKVNQ2v
eegK0QV3aSH0XaxuTNHZhgN3WGf2xmnbNPzl/3eGYc7klDbFWu9G+mA75bEUUF8G5v42u2teKgXI
W4vKn09lB2iuDyJourttZM1JccUKsHWCTaR0nWOaZPd0s5/NZBPNSRfaBMr1sFgmh4GJX8Yt+i2b
+caqhk6TU3kBbjASbE3N+okPO2ixhLnrhmLewqgb4pejeWlvlQv0HPH+C/N3PkTpRH1T15TLdEwa
6eU69RJWn7t2T1r2QNYunpKtu3nDm+vQs55Wjpj7VJ0653HyILdoZceblosOOptIkQRJjpHBVvro
BpYIhe3dFlx0bBkvigECArw6zRAZ/i1T7iRxUwV5cFtU/wtgBkrPZVAQzGP9nB1dNsi9ohycWdZK
oqIZxG05h4404+lUcuUh1Hj92YUQVjC3YR3Ab+nG9mGaXs1ni3JhxOuq/JSko/zMUmh2hnXiuBu3
SIbd7y+gmRTi0jNUnFwnB7EeemLsReKm2bGK4tFaRhCLhvXo+Diy37SodLCNVRaB7xRMnRLlshe+
TtXjssqtzzEAJZmOsVln2yrS0VInwABwC9pD12RGcexb2Xbnqc7Dtv7j25+Ccg4n7twWVv99l3f7
gbeSvLKW0j5N2Tw2YVB7qIxNdpJtRRDThZzOctJCuez/v0qO7qdKfalUFan+D0QBwzwgEFuawnk6
pOmNx2xdsbqwQeU7F9BsEbLCSd7DlwRy+uemFfDvR74zV57akoxFbZ/QsIhUa7CKB2jgbp32DAta
Rwg6RJXrBL3cU++T/Zw8FArMRc7OWTY2f9P4WlbUFqSZIZ1cnVBzgEKqBzZ5sne9vIRadU5V++KV
E7tNgIbpoEAlVxQTSrVA5JaipJvsrGrdWLSGDVsHBLq87GabZx1EIUDvFK21CiBSz9g0xnkKqcaN
OGw4+OmwQI9IAF0a+GNGVDSmaKihfshsEcr1i5V8XdFic9Oq0kGCFoDlTssTPKhM7iWTB7svn64P
/eE3OOyvCpMzIiNziP/L62iUSHrkxA8na4xdSNJDWw1S0Bs77uWm6a9TPp6k3UAJqDHNA7gBHv25
f4Q63I7gBnPKhghH56PstppXP5x7PEbLj60+XTP8S49gLsEXWfYrGgh4WCbN63WLmR5w+f+di0vF
y5SVwfiYBuDFEAoC1vXjmm4Rqn64J+L9L/+/G94amnwEGXXwq2ld+sLLxELpyXXpFiX1x7sIHqBt
uiWtbCaqjp6UcPZFj9JHkIWt4w+hX9hRBVY9v5extK0/rF6PaJ78ft1upg/Tsuhg9ouU1j0FFq/c
FTW/Xya1kah8jNPCN2nn3KVoBKNK0pPVzmGQfGvql5nOkGu5cBmUX0eavgTkd1vRMG+m41izz8K7
iYQYz9ay6zZpp1G0S30HUY2JnP0teTGDvfTakWgd2rsrxh1t9iq5GCFeZm21qJsGv4SDd6usZusw
5CWp76C+e78k+Su4vm65QoKeiebn4LJq/Nrjzdu01hFI73ZteZNsLYbWfDsH153rQVnsDq0weeio
UYZZOWxsfiaTaH49FS1Ua22YBFoX00sKAYbfrGy2yLYNo+sKMu3sp8Gc+8PzLEE1ODDCwmr1NrIO
Q0jSFRB6f/RbHxxub0zVYWp98ewmrPrX6377YQEKRtfWt10s6RxAY/ZtqZ/G5jBBHkrV5yD/wYOY
Lf/IeQMaZ/gIvcICuuVZ8bFt39LGDScKzPEI+hYanK5/xr9nxg/2H728UtdNTVJclrzxRYZCto+k
+CbyIiRFu+f8V0GOWVXH3PaiJHnOcNQZRXpUool8sFvmJS6NVZwFW9x+H6e9SKQ0N2Fo8qi6jOB1
MhLiwihaKQhZhjuVzqj/j3FLSVxKEvvJFsGMKfLrXa1pu5SZn/H6rt+pGNt7rI7kxA8X3Gi6wU5m
mkTNiQKLSa9N8Ahgre84L0D5697n5RbhwcdAVFjt4l7v4laX9jmIafr6rV6fLJrvF/fJrx/W5IGJ
MRIpinLVKeD3LL1zUxLJ4i4jW+0Hpk/T9k1VCvRUVnAyGrjAdgU7JxHHifP99fVpCBB6JSdvi4yA
0Hx4Rn9XyBu6F9C/u21obXecfIiRZs3cvNWld3CR1KVNcuPQWnBo1Dz4Msuau6J8Ka17ZHPXX9lg
bL1cM6k8c2iWN3fEG/Zy5DG0pZ6Ju5GKGmytV2zcyVYQ8cJbJxP9VifBrm3Ry3/bm2t+3QYFsfPV
bt4UQZGMWE8WOCDEsiWYYTKMtgUWAirzbE3bNyufRLhYKeSw2B+LTRupFL2kYx+ESb1MIyr0H9nC
G579ID2j08Zm7q6q/yd8cRQcHFDe50WNd/YkcUpww2YpH3te9zt7mX5nQ3dK+BCV5NgBVuPkj5K8
VeiMCORbDQawvkO5/LB47X4dazv0ywAIBsiOVqREQ0/xsLT5xl5uspIWJhJH1qACF+1bUpRAbMn5
J/beMnYamW/Y6TKdH5lJiwZ2NtupgBTEm/D6yPGa0ONdaJE3kfwv3dIgNC1TLWOukUVZ8hJxgsmN
p5F/c6ps49hn2NT/km2QwhXBYg/PAJ0VtD1nkFPw25fCtqKpfLGrIqyCG7M2qsUIKnyXuyhWvvVr
onZk5jVkLvwtalnDVOs1InclkvoWRid1zMjvZgyL8ddNrqw31FcjGNOyGato7cjXMiP/pLT5hNPq
y/XhLy77wRLSC0UTarpIw/Hm3VqHjffQrCqU3V6NG1HOZBktVEhWe4BIIhKJ8tscdBFbXtCYtxHm
TC9/eei7jXipV+43PGne0GB43/beATqc4TCmD6rK9tftY3p/zcW6oUPT5eDWb37+hTdDCFiYQ247
pOhMA16dtW1ZqOE5SBo79OYCVwWk2nAug9/qBR3AwlI2uQpLssn6SLiTiBrL24L7fwzcdZhezpHN
VFtQFsRRYv5BZBZP0xIBpx/moChxy3O33A3DHFtV3Jf7IfHCbN0zZ41Ga+Mgb0pd/yr6eHmDMiQd
nj2Wh9OUnpd0CJu+j/ruc1++TszZBb2K1y38/uVQ+oGj6FWgru8DChRl85Z530f7U8VlKOtfDXnI
1Wlpb/NGvSBUrGQWY9vBG4f8wLMqdJsfJc47ttdtuIzplkKvC0FEpeSe4w7PsnpLyT4Ffsmx+Y6W
RVTNcjdVFwnN11Z6kFWWIHhadzXLDted6d/V8ZERNYf1EpKXUBiiJ5aBmdHLI8u5d8dPAGqHbv3c
VicaPNhEQsB83MveC6e+ikGi7dcvAMxCVO88SidMOY/Gcov5weDgen0JfEoWTt1INRi749nr3H1m
8z/XP9cQnv6dgnfhSVYyrf0OKa9aaVzING7G70V7tsfP18c3uLheWpL+TPMcIn1vYllDr/NDMv25
PrLJKFqynqfl7AbLvLxZ9Vtl/fKtJ2+68aW1jThjddqBomd5W/M28iiJKDzpprfWKxOWbcsxANcQ
GjimY1UANDxPL9m8YRNDANCZC+aaZIq7JYVW/bpXZO/b8wGYq7hPirC0p6i1trpsDOtGL0pMGXFn
G2j8t2G5Q1dERJIfVuFEDd3oLjTFTr00MUuXp6nn0NOsspcyiyn52SRNnGYrZGH9yC5Pgfpn6Lb6
Y43P09x+8SavmHJKT/VAocMZ8/G3NRKYrfzTqLtUHSdinUi+JXJl8Au9UpE2qd3KQjqnPLdfOyF+
OZna2HZMQ2vpgMq62pN9NSPFBist9JWGbAv2bBpaS7SHHpWhxRuXN0iVh37FDtxbb8sF9OqmD/nt
BC2Y81suDkP/BDbq6w5nemXNl6uqZ6PV8/ktTR8s7sRD4e2vj/zxycbTOQvATrnkfoCR0W5Dp7B1
H135SMf/ZcXWRvjxu3s6bYFAybd0lbLfFEiaE5GF3N9a76ahtdN3lYx09pbafuNtcKQifebuTUwd
DoAD/814pcuaFVIi9htoU6LM9e5X+tmChtt1q38ceDydqaAZ67QXtrTfav4JrDJsnqKgiuQiouvj
f7yteLpWg9OAuSuvR/tNdA9I20MwQQOZsBH9TUtGc81CzUkNVh/7DdhdUsRu8wW4xrBFBaa+CWkI
62su6rCsxBYz229u8pCIPCq+u+MWPspke23L9YaOJskE2+cLi+wazMbe+LMRfey5y01AT7y/5q9e
QxWguj3ev7IP/8fZlTS3zSvBX8QqcAEJXkmttmVnT6wLK3ESLiDBff31r/lOCj5DqOJVBxAazAAD
TE93OXmPTp3thm1Cs9DpXu/5N/mOSU2rcSqElBV9JugsFv3T7OhUwBX2kXuA89kmoLHC4Gn+kPJn
5IqLCY6Ur/c9UxGychswJAYKO04787WJydFbhhNO88O2odc/dGOVoV/aeOpT7AaFGfiJ99zNYuOs
pXNVJHhYorVFXp3WDgTN0aG2CaCCtVwNdTPrebLnwTds8mrabtD29q7QrqTK1lKgmujTMJbCNV9J
z3Y5YMYj37jByKwfvWcPSwMkwWuyWCcjQTPg4FwyV3dmqHxQitHBoJmZLLP5WjNGdkXvv83QZg2h
hPTJ5o7QOIzqK1KUNnXh0MihOJnaH2C6KbohoMOnxf973x8V+6QnRWnr4AZm1SUeRd18Z7cnAXHc
9OvMckhPa/IC1SfWFPrGeYCa4l0SV+SVZH7Y+cfY/5R4UUhBv3K6/ycUNpJJOAojhmbaTMlrCai6
MQwHYUdvjolS7KxbBoWbyhwcbRbHLfZK85UBvgAaQDB+miZOlPt/QHEUyhwczAPze1YiCMAWc5gj
43vNSRgXOmkT1fBS+E5NxiuoFiF8HbDE+b8cd9pbeas5x1WmkSK4HI1mnDg8tBmtfQSCQbCkbBxa
OmLdKUfHvGOZrzne5CN0s9eprg9BZRMpekdrhmBATwgWtApAHl6aSWDr+LtUJpGC1mZ4JPQyB6lN
VRzRAvilormmJq3wdbm732/z0UKRlry284tR7Tj7NtVvfqZrfFLMXAZflQz7jQ/Q7qvjRrgxz4Gf
f9/k4zLYajGLafJyk7xa1P0K8fnQ5tkvMABqQkhll/X3m12mFVFPwPG0ZkzzXwM9+HbsAAlgHjK+
SXQes5QOWIfXVmVaNHuM6t9oPTvH7aIpDim2SBlhlQy8d6cI6Z4PMl6r/k2y5wj+2JegPRw+3Le/
6htSmGaTXybMhE82/FrXhzg6LeIvVOMsX/MnFBElCxfEvRcDHYR9IGk6tAabDwItA5RP2/YCGVA1
LL1jd8tovRJAcGcob/rapyKV70jhCg9xWeJjaG/4Pg2HecTJYYVk1ByAipiSYVNOv5hkGH3ySrl1
QNVpX6V/76+pYuJyx/0Sx0kXgyT/lTlDAC7cI3OLZ6P62ebep21fWL3pJqyWSMwlZ6giTsWLQKe3
0YVze+Tk67bhpagtBO0gqOeRVxtqeulcnRhloGMrzqJkv+5/QmV9KWotsLCNHWeog5rVrjCmve/O
21ySrp+8MU4HAQTPGGD+GX3YAbFqL8yE82fbvKV4TQxACD0vJ6+9M+9INaACoEP6qEwiHastZJFb
fxHkNe+NcIqiEGWA3bZZS8dqM6PboOwT87WtTBTg+ImjY/P+0Ir9RUZ9iaosXT7C2ja6I5iX7X0R
H9D1vr8/vMIoMtgr7V2Aslt4OgRUwXxP91m3idnZojLOCy2mdu8MLZTHFnPXjlkIsMc2F5QxW9Qr
484WBS7CXpCJ4kvsVN+22UMKzTa1B4oCDcyNHuuBmHuChPr+0O8/ngMg+W/cpIbV16RxkXs1aIGx
WWh3e1bUx6j6OJLvpNQdq6olXX+/iU9sukhmGhzY0N442mb6WPjm8f5fUA0tRSebJ+70Hv6CmbPz
zLyPwEZvOy5k2NXKomKJoceG5Wbfrf6jubS/t01aCs6lamcL3Rr0tahAgoieWH/wN0aPdIR6MQg7
SQZ7RHF+KCHjR+vucH/WiiIllZFXZsesOPFwgUyjOgA1FBw99JY8AGVnjT7Z1APg3T5V4rn30xD1
OkY/3f+yImWSQVkxITxv5sU9jdH8No8vUTlfPO6c2jLfN/4m5UOLyn30dllWeQVWT6z3l95A40GR
bvMkWwrhVKD1oIqRzOcMlsOb2avjEx2qTBEBMipLkNlnFUc+X4JYzvfYoQCu6b7d1/n9tzBMbSlu
xxwSMzb49l4T/5Kku7aLQiEexur7/eFVM5dit1vyPq3LmbxWnbeLu/6RaGk7VDOXTtZ8chLU0KsJ
CjNdmuxjy49pvG/sCLzF+6SO8+aTLfpaV65WfU4K6NhhYwepouwaZ90u6/deZQWcpnia0OT0KlNJ
YT0XPmsSY8iuE7WCqkxABqA7udbN/p1FllFS5RB7IwjY+XXxI0Q0P3qZ9WBtLPtRGSmVFKKOSpt7
SECycHDaR7dl3+77j2rmUk5MiWeB+2Li1zJ7cMTewk4gxo1PQda61DdnlgX0D1uamQPLfrYBvK7T
naFtNFT4i7X+o5vB2yhBj6ZbZVdoZ0LE4iH3Pi7Oj6nWPcsr3EVuKehsK3FBwZpdoW4RkEKchK1r
QlIZXQraJHIKVBGQDjdgo2uSfG/hKmJm87bz/D/oq3LJCpfCXVyozJM8A2vg723eIsWonYAguEjS
HKyEz3Q4NsUM1ULNnf59zCSVcVeLTYZpiHusZzQGuC5AnUYE7lAHvfl5zb/HLzZQdvf/h2JtZYhV
D6CGYbVwzLZOw0j8isA8cn9kxTErg6lYMkFEerV9bi4AiYlgpuzUWvyJGHwPtjHNEis8SIZT+YUQ
TeV2/GoZY2B1h9YywsXQpAqqwaWwHX2zNZIcg/P4ewFIo4UeWLvRGEhleilsB0ZmikZufu0yEVTQ
l11S3Qurat7rJ292hN5mmc0Ti19RtBf2NU13ubUxQ5ART1HbLSaEwPnVoG/Z4IfToHtyVs1aPmbb
fGlZS/nVSfjOT529R/t9B67P+w6psrcUsgS0RqlR+/w6Y1svamNHe6JxQtXQ0oGaLIXd4XE4u7rV
c+xNh0oLp1PYRMY7LSazxtj28LjX2UFP6ZPrf0UnxLZnZxnvBM55xr08s85ebu0hpYcv+DuWlk9i
0lHrqP7Auj3cuGJtU1IwJ8+vs0sP0EXtIQmSHIyx3RaiMs6JNGYccw5XN8z+yQG6HDE1B+ZcaYBU
isNV7r32xMxKMBLwa0SSS1zW+1TMu8pLX/paV8hReI+MZYrawa3wHIeNgP2CJveHqWEa3guV8aXj
tR/SuIeIE9KOhZ8zqNrGTnHppo1ZjcwT0fcDEQ333VNOyx013ROr2t2SuxpSYsUJIkOakH1NXVUY
/Fp1x8l/sYcDs8J0fmalBgujMrwUtrzv+zrNRqR8ZRJwa0ZDiY6c6f2hHRncVMbQFUv8JL/WublH
o3iYCE3Mvm8VRwY15VnMnSZLnbPfZYD1XufSeeD2mzf+WrYpi1mOLwVt0Xiz3UaOezJGYyWxOxZT
ArrUWWP392PK+Q/CqS7biqER7UrTr9ZwMVGrm+jOTDT5k8r2azTcbDld5QhGFp5fHcP4MjGa4BFX
lxEocI5oKPl3cDuxcjaKEvvB0u5tJwTO0Ul/1dP3wX5xzSfCX8BJHWw5sRxfCt+qAyu6aVX5NUIF
nCLxcL1NitFYYemsLVMf4hA9lqBlzwZH1Q4MJbp2ovd3HceXDtoyraO0cOv8WgABXhTmdxqhnJlv
2tPwtPHvAlS0Hcuq6tyTaRsXz1geY8t8Xhpf45uKycsAp9kHc0Q6cn4V1cXLf6T1Zcg0+5lqaAky
MUOYhg/UR0Nz/NgOH4GMo7XQuIoipGRwE4/okjcJpp1kT0gjefFp4hDu0zw5KfYcJuXBRlSTdIiM
7NrP57I9xNVT5Vw7+yHPvt33dJVp1t9vQnahNqW4G1jnhQ3RsUjrH30c94/x3Or6iFRfkOK26qnV
d36UXSPrS9y9MO/rEv3dNnkpTIcBEImS0vzK8yTsi+6ATtXAIePx/vCK7UwGPMVgOTDsfsR7ZZON
lxkIhA9RLDrN6KqllYIV/MhZ5Im+uC4eyBt/LMmXafxtOX9ZN+23zV8KWOrVcT8IAai2nQAfAKaG
hyyadHR8CseXoU7QVImy2nbpKZ8iBj6q9tEYqy+FmaEWruNBU6yArEo0Ub/vY4r3sr7w0DlDg0SI
3X3jqKa/LsuN49s+pE64t2TXInqmcxsk3RMdP8XOts1SBjjFpZO6pMTMl/G72X52OzMw5h/3p66y
ihSzEWuaxiZNcY3GJYjAqS78jcHqrZ+8sQqPu8xNbEzbb3/M2TcL7Lwt0wkKqEwuhas3e83oN6Av
HrojIz+AoUVj8KEotzWKQl3438kvMW0SKHXwR6fpjrbzs66tYz/p8L2KeJVlTRzXrzsHen/XEZj5
nJ5s/qNaOVfFIR6+bVtYKWCtaeZFO3fF1Rzcfc+Hg9PFGkyfYheWcU4Cxhemm2VXsrzUFd6EIMJn
6aCbCtPIKKciIilz+CyupnGlnhu4Vhu47rGrvpm6c0r1CSlcQVxmLP3cFtcCrbTuEoV2zQPo8QUD
/z6IT/ftrzLS6rg33p+nRdcukLm4srnd8/Ep940gcWrNdqz6C3LYFl7DUIjE6PB/u/jhlWXYzng4
nqr90GvLe6uz/LcQAK7zf/9EyjO2tm9iY4P8ERXLubdrWOpsZWjhjIFKXVWRvO99pSs/K8JappuK
oMyWolyJrc47gtmvGeJdM4HwRDe+YruTgVBAAZdoboDaTJP0OyKmsOk3kdVaYDf911ZxugxsKYbi
2nAWgHk+zCrdZqfyJSmWS9NYex9zxMQAzudl2S+oKUV5p3EmhdFlENTYQcVBoAD2yJb2wfwSg5Pc
pQAseZtqD8RksrdWDFqvTS0uEAiCIk/bp0G9fN4QZxhbdlG/LpgAtupS538X+iTEcxr92ja0dMb4
EByh3WiJSwzFDopyFYg0K1PDffOuJ2Le0gHTOcCdGoNVXGa3Dbmb7xOwc9yft2poyRMtu29tqzHE
xW29sPKHY1rq4uddV8GsJU+0R8uKLYMVl74tsgfSWFkw+sPVJHEeENePPtz/B++iUIgp54PMB6Sg
4Ka4gDXkOBvzPo7RYlzuOX2rBLStNql/4zvSZa4zvMJLIYR2IdRKyL70cipOUEIsdTC0d/dpfEA6
agqrtBibm+IyLU0wNu43QsunwSeHpZwfmp5m25ZcThFre87KhLf4zvxG0p2TaFJPhSvJaZArRsCA
Tcx/RHt5tO+Hw/0FVo0ruSgwRl3ZdxhXzIfFueTJltQE9pb8M66tJRnGSly8fvgKKscns+xcUBVu
EnYhppz6tJSYE006cbHNPyn2dw+yFkusW0WFt8i5DyGd0bQcVrHtT8I5uw0ar2uAacqTcBPNZq+w
vIz1jhq0xrmix6Y2p+7Oqxg9DY09fr+/ror9QebTtCKvTWLRIHAjvmteq7bYW2in55pN892iKswv
HSSmR+nS1L64LNUc2nMd9u7BIX+SDgg7/ztvNmpx40ur+W7St2joo85DD/wln3g4JXs+T0FvaF5/
1+n+J63C4PLBklZ4Z8cD52Ve038wFzd20OgawlSDSwfL3KStN7UDQiChxyGrDpMRg/FD1/Ou8h8p
coeoNfiIJ69LZrUHZKAPWaILLtXQUvB6jmfg+o/VtYpjmT4Kvs3l5fymSkGJ23iYcmGyzxZkc0NA
UHTlE8WkZZw3r7p8sAcmLhT2iBtnn3LN3quIJZkas0aDDcigYY4xy16ZPZ3SMjpa4AkTLdMcGwpf
kSkyjaWxehbP4tJ6PD7lwvph18W0H8fx0/39QGWd9cM3YdQ3YyEMbxGXGkwJR2CW4jBOXd1dUTX6
+vvN6LgqejRz0+KSGnNY5FVom3SjZaQQLfwctmkx9OIkO9eOSzA/mj87j207qKgUpVFrgVy+yHCw
Eh+k/H5QlsbO2CZlT9DQ+69l1kq2ndVecfFBwQ19M9tojGBYTB3jnsLy/+eDu7F8k9GWg7wNu0BT
nGgSHwyqgyaofFLaBaAVzjKTJsXFLaPduAxBFwvcF+Lh1yaXlMHkvGqdtl+n3rFlDMe5E6HV6QCj
isnLcPK0ExVZMpx/KD58G8vsmURTgGa28P7cFQmCDCk3qCOKIceyugRNieFSe/6pqtrycx3hbYpA
/O9vbfu7+x9T/Zd1X7pZY1FnYNMX2DZ9q9g1eL5A3XlnaIWoVcOvv98MjxSwEH2M3HuJlv5U8/Fv
PtK30o0cDUBS9QF5d4DAAjRecA3ynCxI3rziN9Mt8/+Ze945wR1pe5g4GSoAxzD5lzYJq3N1KI/O
zoGayR70LHsdYabqL0i7hJf53dImLbbPPA5GfkyrS+xrdiBFCMsibWM2eAMrVvs355i91PbGcaX4
HefKXOxxXO9uD5n5YOikjBS+L0PN7WaiRefHyA7an9ACCRgutwsvTwZxgqncdi+RYeX5lCx9Z+I1
AaXON49zLzBba0v9jYDd/1+Hd8SSoBkXd+fcS6CDS35PI+C1bj26IdBvP2M6ac4uxcrK2HIjK5LS
HSdxSfIhYKBqT11N/q3wRxlYDsr3KE19mGdhX3OwgkHWeUy+3N9uVLNef7/ZD4jXsXIpcXWbjKwP
rATyzblO4kE1thSuTmrRsSV2cWlK6E1DVnQ5CzN73TZx6awFB39HYoIbFTNaGpI8PhcdEBf3B1ck
gTIdZjHTNJlxrFxqMFa24yXLoaRdVUHUfdj0ARnr3aRmZvULEEUttpjI/2xaLOgZNHY0EaVwGRns
bQ9oc0Bb33rX+RilXTD0eTDmOhlX1ehSTPmz6ZdZW2P27viRNvTN97OwcQ3NXqawvoz4TirbBcUX
0tdoah9cUwR4y/loNHkYDTqhQ4VryrjvoR+mGu8M+AcVax9o1HoHm5ZbwArElEHf0EbOI9fC5WQs
0Wj1qTQech0Ry/v84BhbiikkZEuCTAp51KE627v4QZzKsxWQwNhlmnRHZRvp+Msdnrl4I12vJ1WJ
TpZ2B7lh8B/e93zV6FLczijaovIJy69CohbYx8yRaK5uqqGlM9DIwXkBNSk4PTPtXd2hhhVRU5PA
KnxeRntnbEkiI1434bZ+5Ch8pn4bZq6j2RAUc5ch32BDHjwwp4tL2YNsK0VQnRo3rzXbgWp0KWDb
rDPrKl43S9s+tpOH1pK3+8upMssawzfnB02GDghVvHsA0n9M6mLn8umxNuONE18/ezM8FOz9gVQ4
nnxITNWQa4oq3XmtyGxkZstsoUMTT8iY0vKZLceRv8Woqrrli53S/X3jqMwuBSuaXIsoEXhZ5L5f
iWPrNCauPZEYdPdl1QekUI2JnzslS5BN5uAAyLCqbup8uj95xS4sq4pNDuhWaobMjy8vM302QRJu
jLthm2IjATfMv0sLVUKLpVNVXOhYP7La5aHT0zOJucYzFbaR4d92ms8ensyKC5j1wyWKd5HrBfdN
o3B6Gfs9m2le+yZO78nqHpvfc5Eei+jn/bHfb+4kpkxvSVwoYTl5isfuz3MYn8Qh2nn75eMUOods
b+w2IafxGSlwDdcc+3ZcU5zmLUNBufY21U0xshSzdkQWlrISI5v0MLYHEyygVfnnvnlUq7r+frMh
iGFy0yaz18PpcRCPqU5DT7WkUqjO1ezEkcCSjqiVYtKDU4StDmGomrQUphHHk2KBfq2L5WYFSEz6
v065SSUI1pbOUzfz5mnIsAH3xhCmrYOC4MaKpqzCB122xOVrrrEkgGykSDtCZ8o2HdZERnlnHhxd
WHjnSOzoO4uLZVeTWUd2+L7BiQz0NgWd0XiKmVtJ9aGuvR1EPnf3HfD9bZHI+O5qjpgFYQpUvjtr
3td1/4XWbRdU6P0NcYprdhjVV6ToTOsBjF3Gepm0ntC5kojfvnkyjC1AXUJkIku0vHvUNIW4VJB7
cH+meKlBe+J9+7wfSEQGeVOXZPNo4+aBK1kQFbvRfJrJpiSJyKBu1D4mc3RxZC+5deRsbQbNlnbj
xKUgJb3pFbOLx6WJvRByomgQN3Q3GpVRpCCdJhtSQvD3S7piGhLwyv0ENfp9g/8/YfnvqxiRUd22
gYeHCfoEl3bfPbk/yzDaxcf4vIR2mP4Qob8zNW6jcEoZ313ETVR5+bqxs2fc0cA9RoIpHUNf99ik
+gD7d3N32s7uHPTLXqzlnLBDdSrYV7vRbDiqwaUcOB8nCOgNcMxqNnd2/rEFriT1flH/2/11UKyx
DPR2x7SY+f+L1OwFtRb4fbupmYEQGckDXkVrwNkE94Gm6BSJwIx1PaAqq0jn6UjqyAGdKm4GkBwE
o1zzbCbRz8Ztj3b8475hFJsxk45W1k9Tm2Vw/gkQ2hy1V7HtFk9kNA8xozxugI++iAqdEpwBKTEd
709atZpSxBKDGmVkIguzbD8PDDydANr5kYw6iIpqfCn7HUF+H0c9TiiztR+ciHxglvUHt4Tw/vQV
yypDeUZGIyh/IJJsIs5D5oMAYfqKKvILTTWPkopVlUE8U1JUFS+x63Sx9+jaxc6Odc9LqqGlSO27
dChbC7ZPoC4HeMaeNxvPVRmx4xMe26mDt42m+zERJ2TTZ2eOA84/3re7aurrct+kp14ilsEheCUo
bKdJHj1OAHAamonrcjLVwq4fvv1ARSCUXaPU5UVlOFd5KCrcD5wfo+4Dqn8gRavltejTglTmxRBV
4LnmKfF0pS3V0NIJ2zO/aztvLi6VsZwKd/5YTtuemqFM9K9ZItudbSggwixsbPcuFFnDMeo0J6xq
3lKsGqUwSzBQYHA8QgiID2a69pf33yAA1ft32oxEJV3mKL+AHDNM+Jel+E3JZfL33NU4pOoL0pHq
T0Zq56OJlClz0HBet+bjMI9FkAyTOLNsjI5tZo27+96v2NRklBMIkQeQ1FC8d4gPDThM0u9afI1i
DWSIk2tYfkKKCEM3+RevSlG6p/On+9NWxJSMbwJnzzAPto83LJBGVPGTQ741y8uiA+6rpr7+fhOy
6ASgThLHxcV06jdUqX9EYtuLJ5EhTXjmFCnjMHgWRyiERm37a7aq7tt9u6iWU4rXKcoAyGIRzsA6
rYK2igMqIMfepYbmlFJZRopaOrpVgqdy9FWz2jgB+Zs80GZMg23Tl8J28YzIWlqcUKntBIn5XGQf
lnJj6iGjm6CFDhauCe8Q+XAcx8dYB9FU2FwGNk1mv0R2ChwG0o+jV4qwtfpjsxGhQmR0UxPlGZ9K
vL7zKrZ3iTPSi9U3OvYl1eTXALvxdAhgL6mIcEFg0Lh1/lgkDjzdc60iSOn6zZuxUcR13cqFwSf7
T0rRR0Z/jPPfeRvklsjMlV6RUVqMbn6ZfRpY9bgTY7MJEUGodKJGlTN5to9ba2algZcGLVS4DJ1I
oCKEZERTNjCeDSnMAt3BE53qXYPG7fvxozg6ZDRTBE6VovZSoIUXM2QLYLf0SLuvfRWHnqm5lKk8
RorRtmlLEU1Ai4gYHLaxeB2xEYxdtS1JlVFH7cJHP2WoxHlple9xSXYfOi+vP9w3kGLyMuwIjGZN
Qn3Ut53lXHeATKXQQ/59f2zFusqYI8ucQcoGXPzFj/IoMATzA1Jbb/cHV01citNk7GYSWZh4ax06
8QBQtafxGdXI6+83UTrU4FqaXQ977pR/smkeLt78UFU6wmnV8Ku1bobPItvAyyluq5yfWig/Gx+0
FXOVwaUopTkuYpQ72LtKURwsp9inpREdtxlcOkm5W2e+nWHejcOPJdjFCjp/aAvjcH941ROQjCoq
elzAKh/p7/QyN0H2wQnrcHq0PhjfiifjyB7JiWlyYdUKSAG71m5HUWO/ySrxd2j9g5923/y806B1
FKsgw42ayPTnkeKPYDEOZcFCbm0LVhljxHERjucVeFWTV3f46TZmUOsEfxU1GyKDjNB0W9tWDLdH
N5EXNGdxKEMe4iF+PBjHbB8fbM0TnML8MshoMAkvjBT10FWPtHdeRTTuo2mj8aXgnVOnHiA6gjcJ
djXi5SCSTayJhMj8lWlhgXSzw7UbCkQPOZ5sgppR3VPKell65/3TliI3A/YeNEPIOhr0VkDrkuML
2YcOTfjY5nbQbgHkK/s+VunP+9GmyERkFK7bj63DKR6Ka/Hb/eMWuCaDq8PRbBWqCJBy4rinQ9RB
5f6y0DdBf2jL3UoflSLXTqulmCcM3L05x9VFiyN7is/mwwLwZH7UyUgo5i8jm+aJ9WzhuEz1uR3Y
vYW2MR19jwL8QmRUkyNS0ZF1G7VQazmKw3RannkaWIdilx7c/f3lVf2BNR26OWPcMnEakaEunczF
ryLnQMVlWtqn9zlwnP8oty12bUElpVkg5bmEFnSJ+uRPMs/BgFaRii/hGP+kRbzLFp3mz7tZHD4o
PQB0djVUFsUHGzwYTe4nK54Pff4TT8pB4ZhbbIaPSDYT1eLUqPw050EM7ve4cv0ucNIh/nN/SdYN
6D8RjuGlfAXV07wyuqQ9WyLi3+I6iVZdGJMHqZF4mpxotcd731i/fbPsc1wWjTO1yzkep9CGqpMz
f3Faf5835bFLL3Wv8+J3/Qt/Zv395kMOVMkH9CY2oJgpHevDEBtR9Mk2rbjW9DmpVlzaD23fBE+2
Y9pnC9fGtIaEUeJdYl6EaLvc87rUtTyp/oiU1NT51EcQf27O4PTtf2edlyXHOkuacqNTSTsh6pOs
zqOoOaPPtQt7CoWhirk6UP+7uziWQdoOydIP9pzP0bmr4+TDlDovXpZGD6jimPuxYV/ve67CRnLJ
jIia2dVCoIoaew+kBY0cDthv98dW/ANZ8q30yoFNTkbPUT+fIEQfiCz/5vYsHEquyfZU05fimlkz
52hi685U2OYPCMx5b5Mx2B+3/QEprOGifjEw3z47Rd8Ha1ezX/NfiQOywKI6bvuGFNauqBOfkoGe
rTh7pcV0KlPvt5uAD6/W1RRURlp/vwloz+/sCcz69GxH8aOTs2NEdeJD7x/aDpVrZ7Y5x3yonfYc
L2fvMzs6++zAIJZ88q/D3trxA9sWbHIpbZp7dC6Nfn+Opq9G9RbpCiIqJ5WCuEiWgbsLxq3bMqSs
A4XlKUOIld2X+wusOlHl5ng/GgzQSuAL0zDOJz4N0blPraYMGt8afiR0QgmcQcI6KIzKIYHtT3lQ
4FFW88qoWH250oaag8HanNbnNLHjjwX12LNRC92r1+qm75xKcpVtWcaEEKtxz7YwXkhn7tuhvC7N
3/u2U81dCu8Ccotm52LubveE1k/P2vLi5YAvRoqIKBcRslj37PvTM/ijfw+EoUDIvN39eb9/38UH
pKhuFqCpQM9Unyc2B/HYB0627CeyW/Du6BpdYA7Obmo+G84fMzePBj8NeIfMe111VWW39febiF8M
f8iTvo/OeQrOBFAnZ3330vrU33QNdqjMalLGS8RpOfnneUkfF16/pKDvvG87RUC60rknps5ha6Sf
Xce65IJA3LfadVb1s1k2EXg6VH4bz9oC4HpReeeZ56d+di6NrxNCUMSD/Dw+RDPrk3zxz4a7nDKj
PiUL3ddmozGOangpINwIQm9NiZn7JH/NsnGXGOWHoS00t3eF38iNv5y7blO7pXeu+vrSEONLExua
c041tBQR1PPGeIhb79wvYNDz4ywOXcPUHNQKs3hSRmmSFq2+yeCCwNAKB8PeU3N48CydarNi7jLd
xeS0ICJuMfcOpGgBZHD6wM96Hb2DavLSCVQb7VwyNP6fy/JIi9PihwY53I8lxZ1B5r2gg9O1DSTh
0bdTLoE5GbsFHMSxnR34Er8OSRt0pU5BURW3UqmYN10OrTEwDU69/TBH9a7v2VPNssDJN7UXY9eR
rooz0qI4HkbvPAwuakJwVV4FHF3MluasVCyFXB/ujbrxSyhincXk9EHC5m8iG4+k3nhaykXiwrR7
YrawUe7xs9UXB6dIH9K02t9fbtX0199vtv0hN9qSuRb8dAEUNs/7i9vM1X5K5432kc4Vn5eT08Td
gDa5dD4Zc9sfmskFMSZo93b3/4Mi1uSKseN3vC3X7X/qQaAiZi9BVqat0qssJF0Ju1GgwtgZSIWF
5eNUScZjNQPq3KSOTu5T8Qm5UFcsS+tXo+ueBV8+OkUEtZ1ix0WkKUgp7CMX67wisZ0Ojnrm/hhA
difEfVBj+vUQeSeXk0t1qRGxpOE4u6I4TcMEQq5PRtXU4FOdrDCJuLWHPNyP+8usspK06QGz1npm
T2ClUfyteOuGvR+/5nmn6zxRfUBKI6aGNEltMf/sVdMxNckJcs9BXDX7+/NXLINcuEO30kLraHHP
8WAHCcnDMtv0XOz8V3suLfKhSZN1E6oGjweka6jz4Fqma6RBloAhrAhYNdTTx0iYQ/k550Zjfutq
4s4f7v85he3k2l7VZ2ZvxgZSMGpdSp/uwPl2EYau2Us1vJR9o2V7QHY8dmfP/WSSX217qeqv22a+
fvJmB5z40hcmwcyrwd/ZZbw3/Cpwu02Chlia1RtuhicJuoRoOnVnx3zwiy/l/BxZv+7PXOVQUgpD
yMSmEj0HZ2OkO6zugyg3pl6OtOk1OW2MuUIWEI9W/oIm8OkjB2xmW2Inl/bEsnTLnGPiJs76LouC
ZSCa4+bdwgnMLcUw7qvj1IqpAZc2xF6PKL413kmkgHH98V0/LbLQWmrLQQsoafPhU86Sqvlt1GUV
acrzipxGrvaBjN8u8ODWniGUF2RoQCrYW84f/HjjE6Vc9GuHNGnqdIof3Hz5ns8ZDZ0524TKdv4j
Uzd5lRF3Rdme5/rv6PNdklmak0LhrHKVT9Q0YkUVR+fJmztn33SCDo9+PVibWnwxdSmOoylvqul/
nF3JcuQss30iRQg0b1WjZbvd7sFfd28UPQokhAY0P/09+le+2JQitKhNLQAlmUmSZJ6TQS5ox22P
0gLYPC23EJRMq1//f2XFYWmNY9fBSciliUHI9C8flq1g3jS2ZsYLs+vU8UiWlF31oYhA7mRFQAm6
7SMMB7T+sFeqhgX2zNI7QhWo4wZlH1nKhzib7SIWoMOKeZ1vxaqmvJWjHdGocu5ElzpZkqI42OdX
lTknlKhR8p8jx3MRPpYKJOysOt7+OJPkNGPvstEd6gkfV5XdczsyggZmuZUEe/9lzvX0Vz8k6G3B
mg4K5aJcvqzb45J+6R35jHq2GFW/cUU/lR4o7eoP/hYsneGL9NfApm9GJ/I86IJHnkjYXEi186JC
Vw15pcIRaWbXtrMsaTwkkmopDyWTJ2b3u7r2IC/tjLYBcOr34Cq7W4ZMximn4bFpwq23DZNkNPNm
YRo4XDVZouYyjmT55NdyIz42XHl1bANZUwtFVSq9owN5UvbdnHrH2V7ONUJlEJE085brXtf6TrSs
Ax3kDWUDm3JkvrERj7yX9NhKeziPQbnF+myaQju4eeWknkzTLOGtf4H6nm3LeqBi10My9lgzcFoT
yyk6ZAlZPsSsDE/1Jly3aYM1Yx6bvKqWMGNJFjgkHktfXT0kIU+7XIUOdQC+MxTK+CmuzkANmXp5
9oudcb0Oc9B6qR+RwuKJneJ+OPwq7Z2pO53MbskZSEsFFj1Y0cEPImAGux8HP91IaRtCFaIZrFUM
TuqkGB6WFfPma5W5qL+5Dnzjpc2gi2T9/7XH6eWY9Q4EE47osg2rh9DJr3VPdw6/KtKr4V2vm9rZ
IsFdGwynpg0vrHdOtdyrMdqxnOcrgNjIgU2cFv+1afmjKMv/biujSTCakaZRzkijWHjXWOEFQfvZ
Je21sZzzvuE1I3VSMRR5hpVb2a+2rx/D5cW26w2lMa1dM9PCa+cp6HueEHTY+urstJ9U+7xr4Tq8
AbMCNTXWmg+060vg1adZyS+WvwuSy/V0iANnLIZyHPI8GQg59o17Qh7/cHvlBuelAxyk3O+hLNDF
qc3+OIUQcYuW231ja2aaUTvPp3IK7uzJJscaOEungm91eJoWrtloyd0RtNFlesdJcZKjukNOYOe6
NftEAoAOXOFYdaquuaMTbZ6ycbQ+3paKQQ9tzTyptLq6d8DLnufW1XPbI7iBzs4+ykzoimaibZ1a
vgxlnvRWeR47Nwbu/JGTrayoSeyaiRbDVFmqtPNkksNhUiCnSLeuEybBaAZqzQQPtgUEA2Tgg5/x
QwFtD/1dXKLuGya7KAWdfAPssMSbgiOb0lPZldcpKq+3t/X9+/tbOrtqXrx0WfIE+B3HUioUqn0U
U4eAda2M+mq5n8P+Zd9UWkBcljYrexhX0pXfBZ5SWHNiM1Do/a+Z/WEM8fjBvA2P/P52v2G4c9M0
R9POyiRtzUc8rd91fBd+APZDM+CoE2B2zqY8WYLfNU+fZWh9vi0f06I1+y1F33gWbcI7bjv/0aXv
D0Peb8GHvK+lb7js5gzv6a0/5wnj3b9s6cGcN0e/g2XYQpd+P6h/w2hn29zLQE2bJxSULGCZOQo+
ItekYrv6TtSPUW0hCJi+RDPlpu1S4Pw7wV2+OE9ZwK4Agv1Mu60iFtPwmjmHJfpsLGAr3/Gen+vc
QTNMea6LrbTMeoi8vZK4ejFX5jbW1NQwgpJ8adh1tr0YRcZe/uu2DpmGX3fnVYwmZh/UKJyHd31T
/wRJwkFk4lEyeXarrRc+g4B0qjtgXLQTs4rwzk6RY4tIG7OgItjqdsN4Td+w/v/qG3rp9nkWdeFd
iddiP8PbhvwoWRtXyt+YwWBpOhZCmk+0qNS6CdH9Moqf4dJl8e0NMElHM2LfDaQCbBRLBJJuXlrG
rbc8NM4W1IJpeO0U9gqnUkBIC+6ozx4F9a+8Cw9hkB5vr94kGO0UHkvF6FJM4R1K0Nixz5k8im7Y
uD+YBtcMd1SC9BnzEVcBtwCMTUD9nhuLbSzdJBnNboHmMszIMId3dQnGrAJQXc14R+lWe4ZBKfUS
LZo6EahqUXbh8v4JQLNAWo++dLZzVuNWjGL4Ar1OKwsokMZmaGXuOo8uKq0JSl4aWm8UjpiG145f
xUZopg/VcQHzNuMxuBbFceRbt3KTgDSrrUdutx2jeYIb7l0pPtftZ8cmxSHEeblhW6Yp1i975Riy
eQbXEagFk7H2PzCkOGfg4PSHXOwjJCZ6SlspnywV6XBILllzcVVbn3EebCjoKuc3nh8AlatZvFq9
G3hVAYLsHOlN+4C+hsL9ONEZuAvIMmxEEO/ngzGH5h5kHg0A6mfRtVzW1qe/Vf+rw50rB+6e5Oox
8vsTqJb9cle3D+bT/AX1fXCqDH5zn6dF3NRfaL0Rlr671RhY8xWRKz0v71KA+jnVc0qaeOYDmJCb
O9VsMaO/G7BgCs1hgIG+Hd3CCq9BI05L713HjB7C3L0fiu4B0W/hextXeMPH6IntUeU+qOOZSFIe
nr3GjjMJEosJTcJu621s/bvOlQLq9/9rV4N6DGlXUN2sycGaUxzGfiuRbVq+5jiALtGzelXcQD0W
2IravgbjszV+u33mvOuXsPJ12ld2Eeai9d0waO57+aGEdtJ2jPvlvG9wzWWMNugxQMHeoKZa5g/E
q38xK8tOIpRbxTAm6WhmPcohClLPKhLQZSR1acdlrk4yr/5IJ9t44jTtrWbV3MGDCOpDRcKz7jpI
cIgGYkM1TcLXDLgOO79urba55/I05i8tAaZYdNgne82Gs35a8OZYFYmrZlAtVce8RY9SE51uD2+S
ima/medUYxTNRQKU0bhBHK18vrFyw9B68poPsz+rjBZAknhsmy6xLHtD3qaRNTMVnoKms6hNCj6A
2qAN/lpevSsTQYmevi6HvIl8GTUJQ1Cegr6inpcYjf0bx69p7ZqhkqCXfZNlPJnyT0tPzqQurre3
0qCFeuIaGIVOBWCS9j7w+vS4NKqMaS+sOCrqrS01TbF+1CsvA7yRgI48ZcmQhidg8Rxk4J2Vt/Va
ZvAC/+u9eDV8D9y2smSI3RS/U/wRBBlHe/6PbPanmpav2alww8bNadreZ53r4gk5/VvW/Xxcwk1G
etMXaNbqThXJqxLx2wCyUFaWH4EFKmI81cUZ2QTuNsRA/4tbXonJ5ng2mKRQ1yZLHxrgGFY5jz0R
3Pmjexq2AJ8Ns+hpbWHVXQX8yDxJl7uhaWObjLG0v3TWtIKwHW/rrEFeenJ7kLNFx7DOE1l/4fwa
yRdLXLPwfHt0w37r+W2vFn4PwL48qYsnF7AQ/vhXlD/3jb1+0etNCETO53HETq8vCtZf0X+dvP9u
j23wETpu79CCpSHyBU8k+xiQZBi/7xtXM1+BR/pcOci6ga0hzvLglFtbr3Kr630nLtcT22iRQLH4
DG0pSx5bVWzRk8Ijqz1/pC2Y2LoN72naUc2CGUMigOS4vLQAEKmGGgF5/tDRLe4l01do5tuqfgjq
vs2TYv7BvAfO/zTkgbv/ivHjsI9xnOhYvrMV+ZyJgiedzDPEaa19x4U3fry9xe8L6A2Y7zgOhFo+
voCufYi5dRF1mR+J6326Pf77qvkGz1eBiHEizdRelYNue5WdAOO34Qvedzhv8HwB0zfZsh9FgkbN
g3KfhfibdyJukDgcdh2Rtt6+zMuxXsJpEEnX5Z8ivsLneMBS37qimISzbsorn+CLoQnGFlvLJYAm
3PTA6YbY3/eTb7F8K+lOjlvxBBUB17EJn2cZPfCF3c31vlvoG0hfEaEVRuHd6B5ox1/HslZx0Knf
+7RGM9sWZW4D0v3tFVg6H5as/AH42o2w3iQZzWRdvGAWLMp5Ekn7njr0kFUZQx71sQ23gBRMNqXF
yBQs5l3VVCJpCHolpPpsT+OVMHtD7w1aoyeze0+xQDjQezba34ER/SOL3H36/qYxmURRVTeSJ1np
xFNYxx7HlXwXQAa13+Sw2xlyzyH6YaYX7hQop6/j2wpjELkO4SvztG7BkiOS0R/+1d1yVaN9YvkW
5LlpeN1Qs6lSA6pQE5nSeK7HE1MsjijdiDtMO7r+/8oPWF7Vz6FExwsLcRR2HKkqx5X7Lii23omc
emPY1GA6SNq5vIJB9ckJvsm5/3xb8qa1a6Y6zwx1L12EGGFI/9AqILFTgIN33+CasWZDl4qV3zAp
XGRA6kPd/Lg9sMEL6K3HePRmYlzfExs2BkdV9PzkStpdiMW78xL48nR7HoN09AQ2Uo9dtoBjKSlR
Sbn4xalBF9vtoQ2f8CZxbRdAvvAsPOzK5kVZ3QG17An3nNj3vD+3pzCovc7GbdNpyHobnmZp2bFw
LuUAvBl7p2jW73qt9NzyKTAokF+RLxLUlba75cVMQtesNU+ZSnN34ImFxwhRLBc0VmwI3ZDrtYN1
zlerLkcLVTshCoNmVnmxULjk5D36TqxIzi+1G7VxWUXspPyyiEc8/J96h/iX29th+i5Hm7teaOoF
EwIeKq8Dse6zbN74LtPQmhXnTdWGQIkXeAX5M1p+XKBuet+iNRMeh6ahkbfeqZwOtPQdgAi74+2h
TeqpnbOD7GfFK3jlaWwOXeAf0P91zcddVBT0DcRvhPrJoiI4DFWZncfIvQxWs0/cb/o1nSrqoxoX
NhFEB0mdO6cON5TEEBXrnZqVtJaZzwwJuvkeydCzzz5kDrAbnKPdsY09Nc2hmS6pFySPikBdW3Sl
oaCkscc4837P5VnMW63oBvemQ/sCBF2lc8+LBPQ2d4sLBKSQP4w5O4X1Vu27Qel1zvI8d9WkBC0T
iUMztgq6oJVF7KqGgfpo1urYweRXfVEk6fxzmjjImMpPt/XeJH7NWBXK28ci7BTgNn/K5qkugbPu
/WrwstvNu6oIsXrNbIfCG2gZlGUiqHWwav9pKvyNINMkds1s+44WZdZ5EPvY/ah5Y13aItuXn7Z1
BAOeEZZnBOuW4PJ0mzC22a5kiK0DGADW08ojpOiSYggOaVF8IOFWZ+z7aYS32L7CAouq5ZfJKC6D
zK5e4QNnNo1DcnDQq0+yLZ00eEwdxgBBMqFTCtED2DZpO6ViVrjHykPR9W3VNFitjvU7TvMcLXVZ
JGye/qZFdx7S6UmoPyXbevE2aI/eRTykfqiU05ZJBE4KIKOdiL3lckzS0Sy2bIXjpLwuEn/6Ynfq
MLC7CBTFtyVjWrdmtEE3F07gQPQF/SEXcXC9LQg307I1U1V5QKzRRfddVjvkS5gHTQ6oB/QZxG3D
wMG5b/2a1eZeBQiDwVtfCzyPsJj1XvHZdqvU2wjJDV5NbxwWPnPsZlzKxKZVHLnglHu0xN9+SGq5
gZJpMDMd9ZcQMBU7S14mHfXRGtYfigE4un9GMsULe667jYpgw37oTcLI4yxd40NDM1Kc3WY+ukue
HhhjW90vBlVyteO3AZY7mDCKMuGEn8NwODrtVn7dtPb1/1fhrXB8L5Srkwvd5jT1gJsc6nM9Befb
SmRwD3qbcC+HVvmyhv8J1HdnRoEBKqV7XCmacssDmb5AM+IZOXaLuxUOAHaRwxyX4tn1nvctX7Ph
nFWztAQsrab0qhaQRWfWFZwkB0rLDTMzLV8z5ppOji+Zgo56eTyn7kmm0XNkId1w+xNMuqOZ8bDU
vrWUiHm8yj45oATH89m+oFbvCR5p6PiFFZTJwmQscus8hLtYnamtdwMXHRsG3JzLpK2+9OOpAn2V
AIU83YhI3i3HxvCrS3ql9R7ewWjaU3XvXpyzPA9X57KcuovaGN4gc70pOHLFQt0RMs8EjUlD42bZ
6rsnq+q9fUex9eKpwpk58QssvT2Ssw/w6PBO3vdH99xeomO58X5uUEq9iArMDtJuWkzCvF/U+U6z
MBZbLsE0tmavY52CxaBq6NVuihNjS+wDeazfBJYxyV4zWc485pVIfKGR54WR+QhEpONtSzItXLPU
lJe+43mrmy8XBN7NgygEXjy9sNxpT5qp1mla+4uYVl/8pRmDcxdskdoZhKKXRtXtQsoC1BRJ3V+j
aKxjyw+3+mMNLl4viUqBeUj5BLHkoYij8TNacWU0HOZ54xA3rV2z1W7pLNtCTgGXn/kaImfPoy1j
Mg2tnauu7YEYSzYIpPCscWjmBa/jxbBVrGDQF524XAYF6pNcu0waXz1X7HNA4WUGvqGNprWv/79y
YdFQoV9NgvQpYMEZXNqXarMux7SjmoWKYVjojNDymg3eiWQDMDLmY4WcKbrFt7jFTcLRzLRC3jKT
ZUiupOw/TO1TJacLoPc3hGPw73o/L/I4cxqVrrof6i8R/bgMKq6Bwk7IfamuRfAl6zccpWkXNJNF
bVReBCBpStBycxD9cFe2WwyLhqH16ihAWAFRVMBmvfRppdNuwLu6y5Hpnb0d8aIWjcjk2ub1dfCC
uHGHl8WZ9p1+en3UVEjeof6KXPvFulBUns/jFtWfQTP11l6v8rqwUpCJG3wmw0FN37CfodxYuGn0
VVdfmxTwcwlfOL1avfvY5O61zIu46mx0Ecud0apOZQ6Y3npxwgay53gWc9oD3iSu8BOn21trUHy9
QGpoHdX7PbZ2bsH94obhx2gZjsGokj7lPK7xC20XxDxbh6JJZrodlxnhbYczS1rjTzxrXbKg+Zr6
/kFOW7d0kyFo524BsMQ5Czt6XRlFYpsH3qEIsp0vTnqtlDcUwNONEFlajRs8pmno/+wDyTf2w7D2
NzVSIbCMcVsnV1843VPRu+x5kMGuFh5q68VRFA3XSFG7KBQWdlx49Bws+Wev+lwFqNW8rVCmD9BO
XwAvBE0tSIm6AlrHVUWtB4IL0cbbvGn0VateWxzNq3FxcIMYltBPGrVUXdyoMPp9e/GGQ0Yvk4pE
U9m90wlkFL5H4rEGoWk/bb2yGjTfXr/p1dppz9hIChzvLUirefbFmYe/s/QPPOsvt5dvmkE7h/PU
71E9PyDzVecnNzjm3uNC7ViK/26Pb5K+ZruiIoC/jnB4qf533wH4R9h0i6LZNLZmtC6YeSyfpWXC
/PZYeC8UtfL7Vq0duaAP6YKCWQirrOzQkPDOybeype8uGqUPq1d9taVSorbXSWuR4FxXR7u8On2z
1ZFoGjv8/2MPSDoRaXeIFEDPtSBAzsRWw45paM1G7WBkc4e+rySfQRIOj5Yjvqd7wm/IRDPRspoD
0INDCYXMDpEl7gQY13bsJIbWzltnWHxvrHrod1vHM8E1edylfhh6FdWrnSyGti65gPrVnTj5pTpF
CPD3rVqzSsetRzUGvUgw6wHe91Iv/YZA3jV4rFozyHCyBMCSodo8EJeGPllLzJfgAjrT20s3ja8Z
pZV7Y9uV6/gkcfgxYFHcWI8oeNs4LN71t1i/Zppjl6V1CNjVq1PNPzqreJIF8eOI7VR0vRAqLXyJ
5nWk1GGnP2dGsph189/bsjGsXa+EAmQfKXKUvyZBeqmy32F4xWz75KLXQcmwBQJzgZzElDu4woo8
LhZ5j1r5rZ4B0+I1I42GjthtCJ3sIxDStvVR+elHqeYNvVyt5k3OiUR6Iy/xUaQ6e1mRhBYHoMDH
XAwbGmkaef3/lZ2GHmDa7AHhBalG5zhzmbSOyzfOT9PgmqWGVjZZuQ2x4yWmjWuhqhPKpqt9fkCn
YXDttJ1zNotkrl6W4rnbQqIxrVoz0qgMrR41tGUCKI0DbYZL4G61+5nURLPPwMITGgvWgKIXJzvI
HsulOs5NtOcyTKI3tU/Kk80MIpgkb9wpi5FToZ8Y8ITPty3UIBi9/olbnQtCCAhc8OI+mKc7VLju
G1k7QPMlYlxZSPMrIQ75XJ5oulU/ZFq0bpndwtoOpOIJAIVj1bcfrIhs2I5hN3VmBeoMsqkqWKXI
UfDRL+UZLvcx9Ievt6ViOC30yqeqYDzlbQq8pWB5opy+5FIVBxE2MZj/NiRv+gbNRBc/7TNUYLTJ
bH30/OeIPLdbZfSm5WuHaZrOYEpBLfoVmJDH1v6Pz/19YdNL2qen2wIy7a1mqYTRNF0ixF1dsJyV
FT6GdCsBbxpas1TbrcHGmRcqiSz3UMgZFwxnn9/Sicx7QLYswoHacPFhmrKjkuXxtjwMEteLnFgz
oVqOoRKpIy/MOYq0iavsaG3dpU3Da1ZqZ0I4oQrWhhrXjxUqRePcH4Zr01bs0nl9dL79GQad1KHp
B+pMkV+vOT0+fkCF3+cg6M7MmvZ5Sb3OKXBDwKGjYiWZpg5NfhHx7iwv+Hx77Qa90SucWtulkw3W
EDzJuTHJ5SFn/26PbJKKZqlZWgbEWZ9Ciy449Ck7zVIdgd+1oZWm4TVr7ZslCOEMiqTngML2f7dt
9F+3PN9eu0kqmqHmeFJdahtSqYk826V9Dj3nZd/QmqH2c5AppPPwvMpP0P5T6JKN6MUgEb2wyaJ2
38wN3K/Ko4MrKPC0+Lnppn3Gqlc3iaJUQRMwem08+66b01MtwKjtdXGR7ULVJJHOYO6RgOZAh8fj
fzS9IF1C7i1azBvJWsOe6pVNszP7ub26d/hJ+1izmseZVdp3u7ZVL2tqvShDGNwC4HpMi+ycqX72
S5zflIqN6hfT+tf/X0W+kYWW7UD15Fo6U3PNsnI+pra3deMw+EqdG4HOSJkqOZCrHJynHgGkUxU/
h/C+EtmG/Fev+86dQKdIQA10u3gAFUh49eKVB3f8IscHUX/sh63KBZMBaFab+ShdsPtMJWMfoNqX
nCZU/g7NFgqJSUSa5br1NHaFp8jVmcMfXP2cluoQ9dWvLN0F80MivcCpqqq6DFqch9EIVkRAHqsD
H+mex0s/8ogmnjRCN3fAXOfiRCH/V3hZ28Sodio3fOb/xtE3eB1fkw8C15HPmd8+uKw7zo53KJv6
nFkfCP1KpuLZZmE8jE6c10sMIJ3bZvfenmBOPV0uB1FL1TJ6mUWR/RzyeroHY58bW6z4YztoKLw9
zXu2t06j5eJm1yqlA5She6bm+UKnDDTfY7DJgWoaXgtUUjVFLY754H4OLf9DScrlfpkI3TjiTTJa
/3/lOECn5k3WFDoXa84+c/USFOEpAKt3ttlb9W7Pwyqf1SJfTeFROY+hRYeHDq3LOaAc+fBp6O7L
6itd2AFd3+hn/iXTP/t2Q/eEfjM1Fa6MD5OozmjwfwYe9g5+1fVDtKAlryP0zfWW+1DbD3SwL4Uz
HiJ+aDMX/HNbldOr1rxjKDqmJhjF+wCJO/cB7CP3Ho29uo1n2X+rh692cXCkuxE4mubRDL52mz5L
l9F9cDv3ONIf4TSfrGY4AjgGCDfyACrD474d0Uw/Fyov6oC4D3Kygpg7SM+6GT3dHvy9J0ofTlFL
sofjvBCwcLoP1fgjaMHy5S6nsHQOzFoe+uzDTL9GXG3M9b6tvIHdDHO7bgGn6j0sHtjeEQ5XMj82
NTqQ9onK1emU/Ylmkdcz51Lw7tT0bXMgTrAn77aKSjN1EYBOcZbUewit4rlH83k8BJsvNO+r0xuE
TVfaXCxt4D1Eaj506Lcou/APWwBlkv3NMvsRqDIbsf37/tDVk/E16Qs5qdl9AN+diKWa5oNc+NY7
nOk7NBt3iRWmox+4D2SsjqV/dth3xA3nzvvmZE99uedyu+6FdkGJFtlJSXPnUqddjPficw3mUOAw
3NXuFkvJewHPOoVm4Kj6BxB6ltKLDW69rP3qIfCf6c/bZmfaBM2mndrmquMhTKHNT+hzR34uH77s
GlvPyy9l5dshShUfXFqO6GBA01fWWv6G+hjEomfmmQNeWBxEzmUs/4nxJaMZarl/71u5dlQ7vddX
qH92LpE7HUkg4hCURreHNvgevUN5rOZy6CyLXkQVnTsgkTWjePIycq7G/nx7CsNB7eqJ+Tpcigrk
gt6DRf449mfRNXEYHlP2uyiKazV9Bs30QYVbZeimL1pV61VY0KI+saZ+RC+L6j5343gtef6l5s8U
d9/bH2Taas2W0VfMQmHBAqa6yw4IoL+HAg3G09T8uz2BIap19ax96Q+uP42Z/wDaraOafpbkvrHD
g7JY3AoeN9X3Yn5h43OUkg31NRheqFl1WnvgTQLK3YMYXHUI2oWfPIGM3u0PMo2umbVyq4nyIvIe
+tw9yHw5N8se8He4ozfp/HQY3LGdHDxAMD92ZfV3AK7lPqnoyXzBq8Xu3cW5tJkz3FuLLz91udxi
mDBoqt7HjC7pigyRDZch/wxIoDJ+SCNAJ5INZ2oaf/3/lSVMaRnZMnCcy2AfqQXu0PE4srjZVeOw
in61j1fjzyCYaFRBsP5oPEZOf+L2r136oif160m6IzBEnQuIYs+AvPvAyHC+PbTBeHXqWb+eRCQy
hQtpVx3pkH6xOYq76bBT5toBbNdkysFxBo3BoxVhI3hacBPNnTj11cb102BMgWaqfTaj0r2Lgvse
IDxPlFlUAvo0JS+3BWQaXrPVJkVdeh1A9gMfzl3X471mq6zQoJB6Uj9wgZfQWrDVvFtslMdZxyBn
36zAv2a+2Geyenq/yMKSVzY2IHL7Sw8Uz6EYN4Y2qI7ew1xmpdsDiyu4z/3lCfVfRbxI57sz+d93
SV5P6ft2Y4MfD7mSrgbX/HSAA97nf/VsfjrYVtoHHoRiLQcCiDXArJ32LXpVo1dOoFrGqS/QZnyZ
80e74BdvtK+3RzaJ2/n/I6POaWlygp0smyAmYRn3/nKXkWBjeIOe+5qlZr1He4QlzoVy9s22OhU7
dE8nAzyj3qbcETDg9l3lXKAlpwjPtKTYAmA1LVszTyHRcpS1GLpsXrJFHQeyVY5uGFlP5SsfEOKV
LeF0qfVFccmAk7eFr2sae70WvdISsM+nWWDB6y4t+n+s/qrcrVPUNLQWHAesCOel4s6lcdv2ODZ2
cyRkC7bg3UYm7KSewK8L3rddN1kPdeTyZb4OTlTLDCBEPeCl8pYPRB0Bd13YVuzP7UTEmc/CLz/Y
smqZewzrckoZusLYIj7nfk5Uu/Embfrs1WpeSTQMO85Tn9t/g9Fx/MPsoa7/iDrStN7wdv8r4X+b
MQKd5/+fQXTg62lCzv8N8yR+S7Tef1iWyv2E2mb+M+odVhyWUGYnmpWyP7a8ZR+bIPd+jh4dqxjv
cKBaswr7W67S8CGYwA+Ag8U+usJ1Dh7wp0BT10d7sGvXfdKcRWBP3qACj/2bo0qd+DyNX1FFA/wH
i2Z/bvsjk8Q1h5FOpEL9YhH8a23JzqHrqccU2GL7/Kinnepejlc0z2qDf+k0Iv3Qld6p79Sed6hV
PJrXoDaJujGagNTXFAH9OKVR1IM8RvE95e+YQH9FAJhhH/Z2hgl8NTsnKcarkmw47hK93iJd52Fa
s4hVABoEoUISFX37uSqsdCMm/B+27DuqrvdGu1Rwq59oncVB+NPjn/DqcmiGKiZCAkDR7mKW9l98
Vp2r7huym3FkecdIefTkZXCXgbvzM9e46ZVNB3XT24q48C91Jo59LY+SbPV5GRKaruYvaFWhMGl0
MHbB/5vr6kDTGVnA7FyPfZxGvzLOAJiyp19hVYfVhl59yUgZHhQGBNqxYOXBK6cjWJHi28pgiAtc
zdRnDuYpjqMvi632GqRu3PwZ1BZlqyFE1bmX0QfRg2TJwuA8/By4Tw5wQGkKRsp9Zq6zLzetTWrh
pRjfsxdgNi6A39pDKrAKXTNyoUCWtwQr+2s49DGfvvLJvqj2WwbMhSDdwrc0uEG9nxpngSSWu86S
d+XXkWcfnU00B4OS6g3Vjl0hX9kIgTRHlIRCxYNzCvxn6ZSHFFkj8tezthIepqm0sMHigyOGDj4K
dyc7npQXRy05eP2f0k3jFLDzE3scu3Qj2FxHfcfB6L3WtCoUlb4ApCM44E9lBUZ4VpwD/6PtiXMU
VBtBgSnVpvddL6A7Fw7g4YFRwS/CtQ5tROOATqecnkBDdpR2LePJ7e9lG26Y4xrCvfdpmqkvWZsy
O6P5Y5irRynmE7PS35Xvn0NUnlcj/5JxteWnV01+by7N9IVCGYjNOWAHHNuP28A6587HsHVjVVix
JKC5IOQw4a2XyG5rznXs9+bUjv2uUzZJ8djE4qF6rtvp7IQzqkY/BI1/LiOGlFMdR949TtRDV78o
IN2N+VZvjUlttKDAHt3Rn0J3xrOQIv5LZ5cOGovb7tQqBGVxR/FSSKt+3NBSg2fVWTC4WrhnlQGm
85fhG7XTJM28L7KMNjIXhs/RG7ynULgqGFOMz1CSETK85qjsQsPpVFqQaT5tkAuZ5tFuG4D8lnlI
fMwTLuqDmKYj+ENOYxT+sPAa6YVbrtA0z/r/q1OuYNMkK+JgnnkeHj28o9Yzf2xS+3Eagzizo8vt
E880jxYXiEXNlVUOmKf1avajziuO0MRiH2ZSiKOvCv//OPuW5khxputfRAR30Baqyi7adtvunr7M
hujp7gEJECAkbr/+OzzxLtwaq4iPlSO8SFSpzFQqlXnOk4tO750XXNPXtEyhs+JOjv32qwrRnL08
3JKuexLGGZ9FOpX08+1fZThIdObnWvFlEP1m3C5YE++mlVqXCDNwt6UbDnKd7nkhODAG0qxwW7ll
pRa5H0FNX1poHmvxmHv7K4ZTxNWCA51yn/cKV58kx1AgUXjZaMBv0fLUGcEvvYLVcH2x4r05R4OD
6hPjYDquK5VbQMyzeKVSe7a+l+26pmvb7YVz0xHialnEaENx1uLbr3Y4/k3AMzmQ/jTiJpcsJf2n
HOgHewDcnc3v4oCJ0209GmxBHyOfyhhNQcqxX8WKCYuiD784cXuEDQx5kT5JLpgr5jXy7NcGvaFJ
EHRXzx+e53ZvnNm0eC0MuH3nlzWx7dcgFHMSM5emiq87MdlwvOrD5K4cERtXZr8SgewctKunNgJ+
tmJNSqp4TVHFOinPnncM2vRbNOd32Npwdx3sV/SB9V7K3L6gF8Vj8vn2RpvMSx8tD2QAVks52a+z
IDLpgIWazgVDQ0LHnvLBQZay/ku6xrpzvG5MnHVv+Mj0w7TUwe8GltvTmD/wsvhOyRIkCHEHa1D/
qx69OQhcboPoUk3kYSExmmnkCgKpNbB2wr9p6XoW4ENnGPPKHyIntO9WT9X/iLpbd7qPTNI1f2/x
/uHUcsofLAUuuAq8AWkxRceWrrfKBUSypeggvJ375Y6FjTiDr/1625YMK9cb5FYaEqp4A+EhdR5I
z/3vVcCHg7m0Trshlr4YWDfkDzEn/3hLcxIBqPh8+sWLyCc3XF5yxV57Hv81u/WeIRkCvK2d9GFY
VqRyvfxhXDyQp9IosfI4WWfy+5jKNPduLc+aZk8EXwuMPYyRWj5RFlgvt4UbQpU+aw7KMYCjsqb4
1FX481dXWT25zEUeLHhwoLIr//I7W4AJM6gsZ05LZc/D8+1P/48L7p0sXe+h61Xpd2Wzel+RKiWE
/FO1depZbrIC7qemQzqAzRis0glQ3RKvQ0EHUE5qeVz76Np73X2Tt6dwZfdu8aQm4FVR4GjS/CFs
+wsuOCkvopQUn2bPS6s2PoNgLbPiHrwI9AQmZrpzkzLZs5ZMuH5OpFVa09exDeczsL+sD+0k8h17
NpmWFkVQGa4KwF6wJxGxBI+Ulyr6CViY8+0NMK1diyLBusi8BWHHk2t9jQonaaL1kFY8vROP+74V
Tw4kK7TYRnl9ol2Z3l604TBCC/KfCbz0WD7OS8uepk7+XCSYBbgsK4BYd0+cdJndWizFBOF9iBrB
qajWvcHv99NGT+/H8wh3xgB9Zrig+GC5c8ZvFh6JZElSweSpxcPrXP8iAE+//Tvf3xxP79ADlhZ1
R7/D5yqnGpKhFnnqxPuduJuB/tf5QL/zpxoLx7U7iad6XIZxB/fKJhljMOY4TULJfLEKeWo6LwXe
5LkEbpXbfYsDd+envW/Vnt61Fy+8bnFt9V/XlV9D4JwjRX4sy2MNIB7Rsoa6w8lb4dr6OnfonHWA
YxewHX98/4Li6a16o+J8jUesfJJDk4oYhm2Fd7xfE3SX/3Ns4zWfrzCmi2HX3n+tm+G0DlOKJp+D
bqk5vLN2ZZSvjf86NAGucN0Q9CKNl5r+OLR0vVvPcYm1OMz2Xm3L8mii/IjJJMgdb6dG8P5h5en9
emNOQfnaejauUo3DJ5EA0aAVaK1jXud89Md88X9uwFllnbb9IDDFv0ZK2ce0F2tXhtYNZFk7LECa
XYjneu3mHxQjfZdjutOyCMzUNHhZq4NXtoQC3WJhdx9OxbHrjqe385HQ7YZ2wNqd2OMf+iECr7Ul
jtD/hcSLtxj2JpUmXq+qxiqDV4/bSTSOjxN6lhB6dxJSQ7zQWUcY6KZbFrZQfFt/noooIdEWtuSR
kdht+VuIfLP8Ne6WuI5p8Dpuj23hXOen1h33Hv9Nq9f82csDx+2qIHiNSZfatntpUQKNpmLHJ0zi
NZ8OmGMFcV+Fr4Fi54771zn8NhR7dwHDWzqy5D9142FYzZbgM3odzvLBOdWn+Lq+zKl/aS7FyX29
bfvGr2hn+uwovGzhh/zfV6pzdWd/UqcNOZXsfsVwouqte03JJxrUefBazbRNGtG7qRj2orZhGyLN
fbuIAnjUZ+FrQUna8J88EFeVF+fbCjJJ3/7/xkJtUY/TCkylV1V8lmtxcfi/stkbVzMJ17x3GjCR
XAZt+DoW7IQ2uwsnQTKi3+P22k1q147jPrZKUJiW4avClFcDAk+GHovbog3nQaQ5bu2rwlYEavHr
4jLTKal6el5KhhtDefGbBZM53U4Z3PQrNC9eWe0XLenC13m4L+Mnvvf6Y5Kru2/Tum3vbO4rm5Mb
uuBG5DtplkG03rnndDjf5zFE2Mzlhefjk921O3tqULzesLe0dbP4CnvaRfGZgfECVPQpGWjScnJx
FGppuwzlBuvUG/hI4FtFK/GpsfuoSJlQed/IvdqsSUWa19IY83ntFhLE2H4DQl+f+mhI2skXTCvX
nFYuUW21I4bOQe19kXGcxYt3mlq2U/I3id9+05uY4JclteMFFgmY0FNerNdmcsFdfYRXBoeizjki
LLDgsHUJXwGBngx4eWxytaMYk9Y1t+3jqep6iwSv8xKmQlWncf58OyCYJGteWpKgZFUVIU6u7mkL
wVW8N3JrUrfmqGtASddXk/8a9z8nglaD/nOELrFD69bb+NxGEo56uv8aquUehD6AWzyWO+nD+I5b
O74XBf4r7Z/LBaCj+Q/qRjvLNuhEH8P3BtuWqzv4r7gZn0bRfPCLBs3Te8+4JvGadyIw5mRLnV4b
96Vygs31y12Vm4Rv/3/jPhGpIqCZKlyzximhTXxXg2s7qvcOVYMl6o14dtyQyQJB5GvRXGn+WhbL
js7fExz5nq2ZOCsae4rckWfB+C13rEuVOztB/d3KyiZaM/G5XasuDGOAFaG9aIzxeIRupmjZgBte
65ily3jX2UVK+ZEIGfmuXibqwkbNVTDxjPcvfPjgdi8ieP7/96hN9HZyvdne1s75LIOyzyYh0qZU
abfutRu9vwOuXgjqVyCKNgVWvU2vokR+5cV4oK6/rVqz+BldiraieZf5KryjeftpHoMDCcwmWrP3
dmaKlSjmZ1Mwu79qUQ33Eevyr7fV/Z43bdI3Xb1RNzjrrSX3wg78V/0VWLEfQdt9KhR9PSZeyyE9
ToXTxE1+dQZ2BknsPa2t6+KUB4Lktnr3z9UPhQWQuIDnV9GNqT+X92jXTqxor8dr2z291LaJ11wW
3fbuatG1yyToSQKX3HV+95fvLsAYLH8eU5DmuvVkV4LYKH+Cak4mjT2Wqbu0n6JmPtLOiR+h13bC
og7QvxOjwBq1a8KBTp5WAd1LCQz2o1d28rUdcGRHXYbG8BPN+xRdume57HW6msRHf26wH20TyROM
37PXjzTq/nbn/lJV7HJb+4aIoA9kdjIHaWxo8ww05GeBQcwG0Oe3RRtsRy/csKIbmlUgJpdjhO5S
++K3j5hxT2n36fYHTKrRPLdt6mVgCra/2k5aiOXExu6E/ojzbfGm9Wue61Ov2MoHCAwx0M5x/TuJ
evkeN3gJj9nON967jWymqblvGNhsVgOBjsDj1Vc/+bSgF/Fr5352ymyt9gZyTD9Fc2NGeteuOH4K
aT6Ojl0ksfh39fu/613UbZMdaV4c5HkUDkDDBmbdU+6X587em6AzSNbLOBUUVBGCEBQ4z+HMToPV
7CjfJFk7aJehLCZ3rfss5p8mu3gcw3HnCDdYpl6vESqPKWugb6exwII6f6CAWPCZ+3LbMk3it21+
c2S1benMeQ8wNq/0WJ0sazigeXgahgSRwv12+yMGm9HHLUHU1Si0MQGGvOgxJVrSDxVvv8VzeYrt
deciaNqB7f9vfgjwE9t6wEshkE6HO05aMI3sISCYRGveK8umDsjaiCsVYVF8paXH+de4zDu1Nwps
UJB+P/EqS85UNX3WF3PSLc6VLezjvNCzzde9W75hp/VrSsUCx2qDMb+W3D3TlqP7DtDNxwhvfVcf
NxLINZc+qvps8eNEUZU28e/b1mNa+Pb/NzvbYSanqhb4lmjVKWiap3EOwZw87IR+k+41w8n7xc/L
FsaJ+l/xwkiuTgA6U+i3YzEossmRUgLisz7n0xdWV5TzlF/rJrjGcQmm7Pp8W0PbAf5OaqVjhfmA
DRgILopZ08uEkzvLWzPwY93JaTlL8u/tj5j0pAV+t1njIBJzfrUHcbLK8Bw660kWL5YXH+iKgYb0
QmZHkZM6ObxgbLtPiwNSmXwpftxevcmHtdXHrUVpBUrmLG8KdZrt1bvSCC3Xt6W/C3uwLV07s3g9
oIBc9gCdjKsTbz0AvqC1dvo4jWD2aq10AU43ILBToI+f8mbvddyw73ptE0Gp8v0SCvP5M+BpmzJK
Gv6xpRhsC3YyL4Pe9Bqnt3ZBF49wa2cFvUmNbF2RHas1idbS0SparaUaCvCV98U57DlY45cd0e8+
pWA/9IHkgjpWxLf9KG3ngW4dNM5HIadUYC+ipU4xfnguxiUlM4jvwiWtSXC6bQpbVHrHF/WB5Rb8
7l63ivw6hTHIy/JTHgA5cd6j6DYpbfv/m2DoFhZh87blYSNPodxaKfdqKoYEUq91WsQeczuGgweW
unT0R+sHiYv8K4xGQAN+DoCgeFtFpt+gZapRqDxrtlSROeEIYGXedWd/ysvLbemmDdA8na6M4m42
5NcxBmpw11wU3hOqytlZvElLmqdPfeBUE0YBro4/nifnSus6ye3m5Bc/moUmkXq5/TMMStKLoX1T
LJg+VdtuuGnZYMY73zsuTKK1n4DmQLJ6U48D1XdSbPpnN/C/Hlq1Pky5jh4f3YH3uAPWYAFDMdGy
/elYLNJnKf2GRNLmAkl23b1Eqy/QByf3uscNZqMPUlqc99MskGXgmpz2q/sVDeRJ5bMjHLa+q1PM
Mt4ucyS6PptBjrvI4k6AurK094bzTKvf/v8mLMyVcKp8gmpCjne/FnOR1t/WkfFhBFN9JHL2hXJJ
i5hDFxS2iZ/Fg9wp9ZnWraXWSnXKrfGkkIn4L+7+aMtXwndOfJNoLcr4pC/qyIeVM39KK3Kiq4d9
/XXbzg3JkD4M6TuDnPoBGVfXYoBT+Xw4j7mV8cX1kjJq7459RXNUvONWXOaiyPpW/mxLmS5z8VSI
+a4CkfntTxjCmT4T6WNgoWYDNqC3X5CcJJXrJzWA3LvpGuY/lnqn7mrQlz4emU/uJCwfn1md37y7
Z2hXWtzTIHfaPwwRTeeb7a2+49ZmoXX3LSRltjB/p9fNJHn7QW8ca2kdu5xsD5yhGNQrUgbuWScZ
Srn3VmewUn3ssS3qEvDWoIwIq3E9D6XdJszbrpprXJ5vb7HpE9tPe/MT7NxBp6/dsYxHIeID/2B1
mMoLDvGw+66nuTABaHnu9ZShqLIVtOYAREzJLO29HTCZjubH3WKtwFHE3hLapBvU8gqQD4m8zQvp
l9saMm2yljIQRexh8HBqDT0yRX+4W6U4VpbQBxOVs9jNurGYuXENjnQ22KnXsWMhTp9KRL5fMnDI
Axx99k65A5ZiWz0MbfvpkFp05tmeEpTTt/tYE7cvw4I0ypPukVl4HCqulv2rKnDtOASH86rY00qb
J3eys6Bqj+nd1fx2bOJ6Bm0X/GoSXrq0sTw5pNx7qTa4lE49W0vhk7LCcdt0XyL579J9VuOv20o3
ida8ldJojhYLoqdpuQdv+alsxw9jsQe8bvAmfbjQHWrqAnG4yKRwf+TdLJDau/6pY4gJiwyKnXhv
OFb+M12oWk8AlBvnI/9YBYlHy1PkPUrx02E/PfcIoOdmQ5rfcp43Kh5h/2CPOPuluDjWdPakvXM2
GsKCPk/IHGeJlI/a6LKWT5PvfK7r7ljeo08NspBOpdXjWAkAS5Pb69/BGCWd3IMyNhiRPjdY8kDa
0ehvzlWeWUnQGWPdj7Wz41wGI9IZaPty4PY8McTL2UqsoEmq+KNfvg7lEQBxbKw+OoiefzTdFFvk
QdBco/5eTQczzv8Bqbw5DashCGJ/9IsM9MVnjzTXmk0ppngvh9xXHxIUAI0XdomjhBRNymiQFKv8
MEZ7E86mjdUO24aB95eDKTAbF/Eq0akYOuSzYHtxzbSx2lnbLKBE5xUuQSXmgen43XE/xvy711g7
NzjT8jWHxXwYR50e+xpRFImDJR0XoB/IPeAnk3g9Xx69fqztpsgoqU9RE57ndbk447iTjhvigT4S
aK1tXtQekv58BPAi56e1kccUow8EVo7jrSyA6LGK79vulbHp0njPt23StG7tqCW1Xw54Vcb9zReP
QtThqZKtfVApmym98Sc193lLViDKB1ZYnR00+1xkbu1kIAZ71IHy+QAcCRDI93huH/9mPQFWOnqr
aJ9fh3rv4m/Szvb/Nz8AqNZSEomjSs0q9er8RcVkZ/kGe9RH+zwb2BfA3CiyqK9kft5IQ5yL1XK/
ubDVrqZjMUcHyK9rv3ODdoTxdMPdgNfSEVi1wXiwTqv3WhXlwmJX+NZ1ABPP78IuGuDrAS76mHFq
PktW5sZtEP6PbnZNpt770VqHCHJ8EGb+ubUdnybU4/s2q+bhyRHNQ+u8Hlk1KBv/lLzM3tQNYddm
4FTI7D5OkCrsZB3vGw1o/v4U3bTl4vJgQpUrnE6LipNo+1vtIZmaxGv+OtiBNY8lSGHLMv42BOjI
c93nPN6DeDWJ3/7/xptaNgir80eRdeVyVkB5aKdv4BI6VEUD5cuf0ntrLWs2zn3GgZdXlO7ndfXD
E8YN49OxfdXO1xwtK6qp8Ewkg5ye3DwI06KXO2nT+5HG0RuseFBxWzS48gCphg1paNX2eC4WXuwV
SE3K147XoKZejO4PJB8sByize/JQN7aKPTp0k3jNVbt1XFH5ABeXxFhhGJe/bXQ+VbPYiQTv3xkc
vbcqIGHFI3tBDRNw2Hx8XtlL073M7Qcxvyzs5dAG6y1WVWVP6+yteKYWQ+Ln/OKxvazYsL36ZByQ
GaQfg2sl6z1Mc2KW1b00YbHHj2CSrvktqchQ0qoTGSdTuoge9cy9hx+TaM1nHQyDAZgKim/a4sJZ
mFbhXl5jEr39/004ABtquE4LLiINKivTUt5LPzrmTfo83FgvXhE4uEJxan3ql2hIKpt8vW0l7005
R4Bd0fJgr8VMKPehbBL/6IbHmP7qrWu5/B3mAALILPX59mcMDqVD11ts9iqn6UXm1ojHcnqsPD+d
Sfn9tniT8jV/XZY8r2I2iSzENc0TIcDCd44/w8L/00jFQ0AjxEpks7yryYVOH4L50M3Y0YHraYxx
ptlhAh2649/NuMbnsrYfCvTBHDtf9YaqntoDklacUF70V+59CtQPznYSbZNaNB8FPUDEqhKiCzcD
V9Egrsu8U4c2id7+/8aR+Bp01bpA46UHKFFpJ1b7XC979+1tgf99tHZ01HoixOQyBUO0Sg4MiuYa
+fVJtjWekvjOvhqMUUevr0QZ9paAbhq8+c4Dufbq2JUerId/6maqe7LQTe3t+IPxPg3539VRvWtH
as8WdwJOHbYUEAuO+rccQMnW7CFEmHZV89Ax9CIb8ygiW+v2Y1E1Z8rH70vU7TyLGE5UvT+Eh+Mc
d/OAxVdZVD/U4SP3H6nA88tTnc/JoSijd4igdEJVuVq45EzAEHPbrF2KY0avT73JUYY+pjAQhps2
Gfz8g4em69in59srN1i93iTSkqC2ertFqGnDx1GWl97iadi330JGTrc/YdhgvRskaBc06gYMwyQY
i81mz34sKkUSvJL7Oz/C4Fc6I22EEY8g9B2Es/XT4K330zjteKxp7Vou3LUhl0Vbonl4dU7MARTG
WJ+5H+/EYdPCNa9d67wu0SkFanreAXXMS4GzvqN1k2jNacu+jBVFhSzrLTtty/AecKk7JmkSrXks
l7Rm9jwDAxK0rsFc/Yum8Z3LjUG03vHREEIBOIUwNgdfgkg+cBnvSDbspN5eGknpsokgvHtd9EIC
9gk4LS+WaneyAYMf6Z2lxWwHmORfBejd17Sbfw3Ov7X3Mu7l1Sbx2//fHH3S7+fIGYoyy2lz9ewh
YU4PCCgA3PR0/OeQn+p8tBWaoL2wQqrkY7xups3zFFqPmEE6duvQ5+DW0KoosD0FmMzLpEHnOQ3j
y7GVa15qR7NkoBzHhZu2We09U+D0S/r7tnCTSWo+6iyDrIYG6XvoDSAQbC658ndue+/aJPCLtNpM
G3XCaWkg8az7sFXj3QfXu7+96nezd4jWijOMWi5AfUKJk4gn1LVAY37n0M+Efi1ogHmda7kHxWL6
EXqtpl9lP4X4Ei0e4/EaxU/5XuKxifhPSoYfoVk9Jg0H1a7bjxAycevnpfkYoijPx5MIj8QyfGL7
VW8cC1cchYGyUWaL/OmAO2she0gN79oNJG//fyO57APZowVaZiJH72AVX6x+j3nZJFq3d8Z82foR
7Kb/LmN1snZ7qN6NM1i0ZuyzHN2ACyyaLTytWZeg4zGhxZdw/HLbLk1bqh1LwrN9q2t9mfUCnf09
S7rwLrKCROYToMFOtz/ybs6HX6EdUIKpau4CfKQoPJkSVIUxzXpPUA2ux/KxWvmHtj0yVh0BC0zz
4SoGen1X41tonU9UwRI5/LPEO7dXw3boF8G2EZbNBDZ6mvE+TT53uMSWy1+2t3MoGhSl3wPzQADT
0XYlOsI/1AHas8VdP4IF9JvX/fanX7d3w2CtOiDK4ke1WxTL5mLdF7euwCQiwK94W7jBnvSxGkXL
3u4GCI/Xe1J2Z8f2QF5yx9THJqY7sdQQ4fSbYb1KlvMCWkIC8dm2m4d6HvtEyGLHXE0K0ty5wlsm
gJMKlUkynuJo+hi74/W2ekyiNX+25wbAXmKoMib6lwGZD/BC/zomWvNke/AL6YN5KQtd3KNqFsUI
FAByvy3dZPmaC0s5FRTVPZlJa71TIX9chvB74/0TKetQpRilSM1z3WD4P+O3o+mZWdNFNcHnKTqU
lEC8dgIHAZy3ow7OxQWDWLFzV+TNM5XVsdCg3wsZONGB4rXFuN5hiVNM5zmn52Etvjss/nR7EwzW
o18OrZbQ3qYwzFKiHwxvR6Q9NA0K7WjnrkTprPFZLtEcwz9gguME0pY7EcXPIT8YmfVboe+VfVuB
TiGjE/3ozM8IQ39h9mHHQE260ZxWOEHEFWcqGxQ9YyL0vpLx+bbaDfFG5zaz2ULncChVxvrpqooh
Ua7ztKCoc0y85rh5FEWqcqF65U0P3ipPMp6vnOxxb5tWr3nubFeqBFipQj0n/zBx+8WqFjDzOPbO
mWWQr18R8wFcV1OP5Q9AUfMi78IxBRL49c6N37Cv+j0xjnjvhSOW38ffilpe6n6Pjcy0cC1RDtph
pHHVqMzzxVfwlyTNGP8t6V5Xm0n8Fknf5psdhmRzADxlZA3TMXbTwA9StZJjVqPfDkk5d3O7betQ
jGcSRWk+8A9TfajDFRik23a8WX0x9ySILCK3MS7b/RDnNPGca1N9O2Tz+uDhVIHAe6xxWPXdFxG9
0P6R7k01mAxGO2LHehhXsgWCHpDhhd88BvHeMKBpSzVPHXgNc7E3W3QVuK3qx7n5udDiyOMRVK45
6loDMbcLKdKOXD2E5fIA7uXLbXUbTm99BCacHE5nGkv0UA3kfgqJPJUrEAUKK+zv56JwdlosDbrX
p2FAwGQvaEpXWTd8i2OAQDt7UN4myZqzDlY8lg7IqjLhfpnYnPbhXr3bJFnzU6sOwyYfEAYaZ0PP
WEFBvcewY7AXnSWscEHUHEQIAXx17yfXOivHvW/5Hkm6aeXb///w0YIsKLWqbB7Kixtan5RFnm8b
jEm0dpoGYHa3Njz4DBjqPzsopV+CceekNmlFc9C1FyC3A/VC5ufLuR6+irl7qsMjZKG4/+lTMOHc
xlHZ44pWzd7nHn3zyJV2UjzTwjUHDWyvVrmD8gdmdh9JOD+LVVyA1L1zrTHoXB97GdExQjwL2ylF
eaGuewmbI5wdUIo+6oIEJiwCFyrH0M5pgVLcPE86QnbCi0Ex+qiL17IlKhpEc8exPwcD/xYV8nuT
Hxrgw+o1D63X0UZRAVGlQaNgksfReGLtLgGeSe3bj3rjRR61RDOwvs6WwhpTr+AUhGXrXtnfEHk9
zUc72kSAcofm7cV+jgBiFDjBrzW0kWwcwv+BejRfdVE45+CFqDM0Y9RPdUfDfxrPBtPe7VBg2lzN
XWeC5h0he5WNffAgJu8KvKG0tofTbfEm9WtnqgqGVsXFgCyM9M8tq55w6zu4cs1f3TUsOJMCQUyy
DDc9zH3GF7Hs4asYFKNPuswk5LFlK5UV6/LBBjmgHLvXdp52zlKTeO2+ysS4DIrVVeY2FZiPwgU9
yScfOGTykbDC3XsqNXxG7z0fQ2toHFA7Acsl/k0VeekoT/t6ZMfyVL35vAstUD5s3WtsCk58qU60
HU4l3etMNJiPoxl/iE6yKFBSZXwgl5UMH/B6fT5kmf+b438TGNaxAJBBlDcZmG9PRbRsyFc7SjGt
WjP6Xi2xVBOMXqB12CLhHRih7m6v2hBw/gch+GbVovNBxGPlDO/Tsf/F9hz3t9d1/RMreCGSqQ52
xzTf/xGxXtVVJamppFWbCVwxU+AtFacy3q0GvS+d6LNYQqEaVG3elVtjJsJySBVr95C/TcK1E0V4
I2m7ZlTZ5IUPgcObdGLeHgqhwaP0QaxOtsLvm67OOOgNnYieIpTW1Rgei2o60Rub4nHlMa+zsrbO
dlReyJifZrJ3YJlWrzlUsMooRhW6zkAPeWqqKF1dII8Vh/obQNOgnSbjvFJaumg+kFHzROLmzu1n
EGksQEivxMHIqXmXBB50zUitMofa0d2UC5bUNflli3CPSdKkJO1kyacFbDvgg8jKSN35VnkOOu/S
gRjgtg9vIf6ddzZ9EsurCA/6GpngONyLSCXoYD5H9os3A2duRsfcXpO+wQ30kayAKBWWNYJn5bin
qKdPU9Uc2wN9HGtRwP/pekS4vKuScfp3AnGxv1Y7PmB4ZdBnsfisrGZSyEmCiqX+JB7ZWr/0wI7v
ifPs+dbp9j4YYul/hmswAtOwGZ/p+jgVvLrrgvprG/YP3ayOXfr1IRvigBtwbvEJFor7QYDK1kcz
0Y6aDGaqc24NdOUknpEAcczi2hagzeL5Ce2Xx95qdXqtStGu7/sIqZvIaZp3zZyUbO8t3mCb+phN
GbZ+GxaI/0vbXEu63qtxPB/b1u2Tb47Iai6lp8ZJZZRFX8gyJHMuvilF76J1D9bStHotirLWRpd1
vKLoGs1PfR4/jmLvhc0kWouggYw6IF6HVVY4ZFBJOdf9by/o/c/HlKMFT+WNcsYMAILnsqRWtV7c
oUnkXH11Y5EftEstfC5VaKNbHNopW/tMpuplsj5TEu9UjN+3+lifsPG7ysbw1Ayrz6sTKI7PAwA6
F74H3m8Sr+XlorCXIW49BTgZdtet5YukoH+33NNt/b+/vbE+agMum8h2WNdlTQ4k9kQUSnyximg+
FG9iHcfYogs6FUIXd+kRRKd1c52cYedt8/1oGes4xvXMZaMsTE21FRUnXsJ+FBHhvZyHX3QI97Ad
TPrfFPfGe2MZi8iviAKgbphRYSUqjx7baDqUP6Pi8qd4WTtRTmOID7lImfVSYcis50MKh94JP+8f
XvF/Rm6cSTYTMM4zurophlsfKur85XsnFK1OPP/3thmZNkNz40qIZRzmHDcMh74I/rJw8ur1S1Lh
Tf72F0z7oDmxEH1b1jTguB4tGfHFXTR6T5Fb7xwuBvF6L1bTO34p0RqS2a59jSL7k9fRZA33Svnv
Q6qDsEpzY+5WUzdK7DOY3IY0l+ApdAhYhkdPTVfmqX+3fqGkH/hjiNYVIFmMX2/rzbAz+kgOz31q
u3GAskFRnaT1UnNgw+CmMBdHiMEj/LTty288pPH7yA+HGLmXGj7IsnQTeOTdgMnAWpLz1NZ7s82G
WKU3a0VjXvRWBYz1sZHf/Djn6RA4v4+pSXPzKI9YVDHIzkFS2FmMptLKUxWLbwv6h25/w2Rjmq8z
B32nM/h0MkXnJMI1nLs8GVV0OSZeO6mlOzeY4YUPVkN/1zlRUhfN2bWPsDxv26y5+BoLzwNm+ZY6
/kKjbjp1Vnp74QYT1Xuo1k42cxcj93JkdJri+X4EcmECsOgrWacvt79hsJ3/tFKBlEnmLnKAIpKX
GWPa/XjsiNObqMJxYHL2oPZxrc+tCB4Buf98bNGaZ9XWEjZBYKNEb88J2ExOcbtXEtq6XP5754v1
xilGxOiPEm2tMeB2GeCKQhWkTf4a2T7Qu76R2EnidY9o3aR8zbkKv/NAVIEkT1AJxDqi+Bm9wHsv
aibz0dyqGQlQ5ciisnZFr2tO70DzezfiyRTIQztNB6YfoLmWtXD0jlMHnpsvXyNLsQTAQzsZgCEq
RJpfqZg6pfv/OLuSJklxZvmLMEOAJLhCbkXW0l29zwWbnu4BiUXs269/nvMu9alLiRnXPChFSKGQ
Ijzc67SKPfCtuyUCcw9IzN64qdOyJgCRUGnBOthNIaRQT6pAU1Oys5nM9XUc1So9WfMaKhhkaE4p
RHadxkLiuDjd9wGDeXQcleDDXDW+rFCNAUUqHaO596/gzD7uG/52a3oTvEAfxZ0ZKV1sHvao7L+G
xflAyPf7gxu2jQ6gEnOl+plhcGSfDhLzb9t9GGBfB1ARts6SjR7Osx5iW4B8tMG+6p2vA6fQtLs6
ObFufF3IzwdM8hPcdooEBJUv9w1jWlTNZZNsoRm61aBdEyRhX3anJCgPrqUO+4bX3DUdVLuu9VDF
1oiUqFM/SCDgQc2zc89oHssXJ+0Rmaq4d3N/OMmltKCVx6wye5xsCLfs2/meZiSRFnbtsWGMvRZA
LS84cy94ylJ34/1kWANPM9KEO3tGbG+MV5vFhS2hYqBe3M1+StPwmpGqwpkmqMGMcQVZpdz3jq76
ZDXJxpXh3dHRP3YLa2/cFtRI7tx2mQUdD3qpVvGyumNkKS/csYEwvHZbB7a+lSSvrFjy1Ea7RNJD
aFZc5GaxxzR/7djxmwG8HJPIrihrnPNkidzZfYZg4cbWeTckYv6339+YZ8oCtFKvQw4drlpCtWmN
VyaOBfNLyBtsUY+Z/uT2bW/+xHUlNubNSGg2+TxNXqhocFit/MLGXVBIfId2cYDytStkW1q4GfYP
tdsfJso+rMMWm5FpFTQPq53cI3aQzA+ofkZEdCdSk6Mnsg0Pe/f4x+w1D+uSZWprXL1eAUA5lmhv
rZtdnIoYWvMurwY4aXE6+lrYXzPeXUFL//H+1jdNWntnB1MZ2Cmy6NdkUap/RGcxWnpQTpq3iMkN
RterDf6wqjqlfhKDB2FEsmz+WhEqDn5ab0Td99/ajq/XGXJvFtY8zEHMSzB9UhlWXhEtjX0SEIKu
QUG/5iwcoQ7qzD/vG830TZo7DyrvC5kqK8bHoUDjX/olfUgsuvHEuA3zx2UdH6S586pcy7N6ll6L
cn1g88Fx5gvDt3DZhtW8K4mMf9H8WXbuVDUp815HEEvhCs27XeohGFlzY6fnE0cogH4f80LXc6I0
3eouNmxXvSAPTeWRE49nV4ozNaQ2oUf0Em2hCQxHnF6T9wI5uUnVWHHhV5+rOf3oQNfABmCPbaYx
TR+geTK6kjKFztEkDjqQA4d5EtQDmt36rT6Edx96sL3mz4uSGfXqIL0uqj0U/cWrQEgOCQAP+yeZ
pjDD383zhusZ7KVXsDiq9tDCmPPr4kA5xFr7eC7HY45LHuLd631fMxhML2ENLR1Wy+Pp1eFWj0K6
UudAeLvYWhxfr2HhraFqMJt6r3kArdxyPYGxZd+dRa9focRUNADCQWjSktdgbl7xcsWrYIuq03BI
6BUsCZGFdaw6CwQW4otvVc+sC8JiBM48ccOUb4QH0wprrlwAZl7BERCRk/7q+T40eItjAx56Nm6p
sL+vXIE10MLy0HdW1i0wlPPR/ad/KE7+A3v0/rlJjSNOHO9vI+O/aNHZzSVKW7blvfaH5MwidZZ9
KH+O0XSojstFkI3/MW1Xzb8dEG1a423VVZGFqeBhtsVwavBsXaVz8hOvHzs/vYJjLHSpFa3jsyeK
0GZ5yHsR5SXSIda+KzHXy1yqFSWF0KIVs665jG1/FLiS5ao+31+O2836zxDHdTY5AQ4wSAliNabg
Q01C6YFqT4VB/skTp4I04f1/eX/3cr3aleKZCYXdIAHaRMUrvLvg09EDHkcV9gYS4f31Rhb3f2/F
fG7B8YJSxXXNVIM1qeStXsfBYH//E96/anC97EX7GswZJYGY98TUASV8FO2gu3OwM28Lo2f6BM3H
m0RykpYDfaXVOh1LZ64ugyfLXTGC/1Hxyi2uxFTkVwtC9iix9BFNswcqfBWOIt/ldVwvetHSEWiR
U/k1XWoLcJz2G26cxeH+Epjso7n00C5tMYqevZZ5bn3xGW7KoQXK+l0IW4cHWsjOJumDtcPPrr2f
PUxWdSr9jc1p2Dx6lcuf7J66pM6uFQ/iZck+Qdsr7Hy2zzB6kWtOMkFLIekr+hqGEyiVsudgrrdo
Mg3Oq1eyHDAfVtKb2WtTkiNf8jhxg9+TNcWy6r7cX9n/ro3vHEN6LatZi1yOCl/gnZeje1Bn8dTy
sDmMx1tQCOpwSz3DtBK33988npG5S1YX4hyvq/OrL2i4VD8KuQuI43Cde0BUxBeeDb3sW4e9bQk4
1pOdb9wATDPXojMNeEUwPn0d2yeaZ+BIjqpd6rWYuB6T23Hqa8g+XFUARfhuqVSIJt0komWxhWcx
TV9zXtJDthlYGe/Vm45TABpX0CllWykRw8mgY1QtngGsEWD7UGiftdSJOPLh97emIUDqRbIyGNYk
nyTu8dXX3vtt16jvzb9UM59Z0Ea2yzdCpOET9ELZSpZmrr0ex7PjWi9iTDkHKz7+9P5nGMyvV8uW
WqaLu6b0tRFTd2b1CKGMRVjxQvxhw1Kmv9AiMG6OEtyipbgGgIDn3XRsBnqwU+dy/wvev2dzvXLG
8RgPEtHlV7e1htDDI/nGh21Xw3Mrg/NSrhuHqekzbgv05oSQIFF3GrR4v/Li1E+PHJC3/nT/E0xr
rLnwKl1hVwte+gLSV324Qi0JmAQ3G7eqEyYbaX5c8bwD7h4HUO7aB0qzc7m4f/OsPxZw69yxXvd9
h+bLSIHkVTfjOyrnkMujl+w0vRaAGZmgcNZMxdVvxcWj1ZOfW8e+27q4G1xZr5j5SCnkgYUjqETG
yAW3LlHyUBT5Q+k3p5EFD7ypfty3kGEh9OpZ0a5+7UG88Op5y8/+RvFBp1NRFJ/5slyKVe3bUDob
QZGA5EO4Q3FVQMpGFaRpos5pdyHcHa6X0UqgJqBogVip+i5uefa5Wtuo9SDzdd9It4PhnaCv19KS
yRVJIm/LTZaTyPKjX2UnCKxFfeJvHBoGj9NraisQdnRUS37tpZgvc7AOhylINhbZcFLoqoV06Pic
3F41eTA+LZ7oQrsKDh0Zvt63z/sPTa4TEoBMygKWGo3Hcm3DGrhYX6SHUXbhOIOJnv/lE0iubsJY
TKbSnLqCQnuVjw22bJBG+VhHTb/F8WkylObXnkj6pZ7wdroB0NsA8lLAa6DTPPP/uW8pwx/o5ATB
1Dh4x+J+TZP2W+lmF2LnX+S4leIxZLa5zk7QK0FIp3AJkMhqz3YQoq0kJBBcK2V6cKskzIiMiNuE
uKFtRFPDcujMdl3ikhumi772/FwCQSYf7pvKcDLpYsnZQromr/L0Wq/tEayZQfJ1XuhRkPIsll2s
BQ7XWQta4jlz7WDBJ/ktX2JnacMx2Qg+pg+4GexNfAb9fZMzHzW2Fnz1pyBnc5RYKCqk7iKixRr7
B+iSbknOm/5Mi9h2R6x1aUh+HdARKTPxUDpL1DTfPTV9TtOtsqFprbWwnYNcYF7KnL1yQJnXOr20
E93YRibP0LxaZL2DLtGKvVpY7tZREVDTUQsJs/u7yTRzzbMZx90rXW36imehSC79cNg1rs5kkLmN
y7mLu6Rbgm/Yq8MRDrdv6Nvt4M3+WUqP8YorWGQA4fW1lhuMtwZT6CqePjJp1FaYMkBFYZrVUQEt
zPtTNgQCXcETeRpBB6WgXZ/1B7nmEf7iZJdfM8QCyxu/D9aTvY8oweE6m0Erk4nMWS2uXl08N0hg
1+lWnsLgTbqaZ+GCZ7UYKnGl9tcBbMbj4IQCUt6cPKgt7jbTMmge2yscBuuUsleHXa3+l3L+vr8G
pnE1H2XQN6i5P+VXkQafXGL3h3TNtp5OpsE1L2X9YCsFpMPVgQamgLDsmn67P22D/3uag/IgkyJ3
bDwrhZp/W1U2R6UCGbvVki/3/8Ewd53PYHZLvxQU/tQweSglCo3ddLg/tGHyOp8BFaSa/Apr2akC
HL0BOEy8yBHBvpSuzmdQFqNlAQRoxSUtXj2Lt2GQjKd16X7um/7t3vvmpCkcK6vJ3LBXfMQhv9XB
UysMVnvf3VbX76TQh8uqEptmGvp/SheZj5Fu4RxMlr8t9pupj9Su6rTDoq7sgvz24AZhMi8bx5lp
x2gumoHHjxErY69u7pwA+TlVICfcZ3LNS4fSrt3UXXHfF9UH37IOaxu8VGIXF4DDXc1P56SZoWqA
Z50a8r8z5R7aqf42qi0CTcP5qCt2phy8Hd4k4ErtaYCilVM/Q8vUtuZoHXZGVh3BJboGMo8Kd42x
olVYphUJHX9LvMKwbXT81mo7Gai2YH7bSs8oXRyzWVztaT7eX11D7ZDr3eIzGWXCRQGPisiJReLo
gUYtHA7s1J7nKaIb545hg+owLo7eOLvpuwQk3jSLcrk0kZyWjVrAf+iLd569euN4mrXK6do6f11q
MAeWSVhV7Mhd9NaP/w4Nzk9eHMbm14zo0lLrkHuX1EvDwt0XEXRsV+LkkKkvcCq16eiHWUHKA3q1
l9Bqg3Lj0mmyn+bgUCJ0M8sHyi7jXpTN46GztnoKTUNrDg4G03lYXcmQkxgwdHBWyZb3mYbWnHvq
15JMrgfD4G06JX3ktFsQBEOmQ5fzzLp6BOEirslUVMi7Skj4fRmcrzLZamE2OJ4O7rKCGbLZXZvE
/gyBxpI8ZvnwLVD95/uOZ8ic6ciulZFx6jyZXV17PVWeFXXFh4wUoUL3fRf8dKatCorpj24n45u4
w6CKIDOFncNtXA3d+cHj3+rVeVr8+UghGlZusVSa/kiLzZZnsyYQVXa1gNKo5XKsLf+QC/rQo9iU
UB6W01a4Myy+ju8anV72TefjClbT+VAR9TlfRgtkfk35wpd5o1XC9EG3Xf3Gcjk0mBPHamE5zwk9
rgBOH081raN5QiHNzkNoGG4cw4bniI798rIBqti0xF81wSFVv0X7BYmqsBQ3YWwbrcpPZb6FHDA4
5X+R4M1ntbiJiAK55ld0mvQXEPL1JxCvzn/t29eay7Nk4Ly3i+w6l91hTouwgwxH1wWHphrDoPrp
plvlHZODavdwG5iEgih8ByPnILg6xUlsCbMaVl4Hf6m6mzPqdtm1c2nkjDyC0vJLARahun9cnJ8l
J5f71jJ8g44Amz0wXI1QuLja/pxdZjzRoRJdFNGIPPS++5sOAxNT4CXBgsRRqqa+AY8mW0Htvbbj
XxMUL3bWInVE2NCDSogsOC3x1H1x3PoCVO+L5231Fhv2rI4IE9OgxhoVl9cxEch3ltnnYGi33tCm
RdD8PCgh5SnAq/66Bl7E7fQkVRZ2clfbu8N1DFi1NooIT/JfzeB2x6pJsmdiL0HYj8suxiv8hRbC
u0qsJL99gd3mYV4NIUv/HoddtIMYXXNpAVAI2I8Ac5k6Hq7BECLpFQbz3uE1P25om/fZXOZX4j+t
PIEgbHPIdjGZOUzHenX24k2K5Pm1HOqT56VXS4mwS3eRtWD42wHy5iydpVyBEsHcGwYOrSlcf3fJ
vloR0xFeYkLtugaV0xUQJsTOj3n6N9pb7p877/sT06FdCetrmwIhck3qX9RqjkvZb0Sy9x9cTAd1
WYpIxhRmbXXZIWNgp/25tJfbPa3a098Om2vuOgBvKkG7hgQyctJU8kNJh0ck90/3TWP6AO2mbXNr
JmSQeJCSz4wh/K5hQn47XgQWpI0j2WR9zV3HhFXoGa3ya+V+AI4pEuPWXf79o4wFmqvW8+j4SB8B
tQzKMj+NFUYf85/3LWOatuaotgyGMuuxacT4hbmf0vTD/XENb1CmY7nwRMjL5Yaj8/IQdQ3/XJ/k
IY+Aru+/ulF7lueNP7qZ4c93ItNRXWQtlQeOiuElrwN1dln7yJL5WgcFitYroDOsyU7EtY656F7b
JXiFIszH+3/9/o2V6YivBYWnBNQzgFok8TQ91NkUzvV1EPvgOkxHezEndVDCxPi+D8YNXhwpaPfu
T92wp3SugqoFtyqZRX6lkrZHNGxg6k1hR8BOb83e9BeaS8vM8fvUwl/ImSHBwQ+W312I3Horvn+d
Y7q4aOEGRQOa++GlaL/n2UMyfg7ox3L+1j6j12vDSgbn0PFe6JgMgmzBHs4D/gNNpgytCcH3+ytg
GlvzatkBHFKDkuSlE044t/LcWFuKHSbLaz6dk6qXICweXsblAzILY96Faku5yTBtHec18lUtRXk7
SYP5lZckDNL6y32LvP9eYjq0a7ToUM2S8F8MvLYqGI7Q041Y2V0qBopV9ywXGaVsH4iG6UivFACa
lecwUmn7BxxUjwkehMXKP93/GJOdtIezaDrUzwLsfuK/BCyerI20mGFtdXhXicSqlRawv8gvpXx2
8LbYpevqMH77lDf3noF6AR8lDtLe70Mve0rKOuTJRtnPNG8tAqfzis4eYg0vPnheRKbOhTuGnpTH
++Y27R0t+lqNNTdobua/RtcJq7qJqJueEmJFgypPDn/wp/kgh3rjPWxaXM13G1CO5fnouxeIdnwC
+W+8bILbTXbSfHcha8LIkI4vGSTrOdraR+HEgJjs2z46tkstslBtQNivRLqT+5k2S1KiOb+r5vKc
2ZncJME2xEZdMaHL/aBJaFr/uNF3T+NT3luHuTvRYeNDDDc6XTLBKWrHHjpR/2Bt+uCwb4TJyHG6
Q38rCKTe4f62MqwG1baVIO441uCfvI7oGkPlvnzMs2x4YV76744/IFwXxqVO0UEhx2lj6hxES0I8
9RqxlRR6N0RicG2b1haaiEgjIJlYPQOgEbrTr7QNjhVy6an12aq3UvXvrgX+R9uzlvBoCb5MqFiT
OEkvZbGGnv07UI87ebEJ1/ftSiklQoguhmIOYFcL2t4Hv9iFdcDo2otPlVZQZK5sY56wf9QC5qap
qabw/hK/e1hg8JvV3hyrju9LD+R1UBDmg32oboQ2ylEb6cx33QyDa2GG9enUgOC+Be7wQsjPsnuh
7fNQf9s39ZtbvJm6kBWBsGcASetVvk7497Dxx60Hk2nqWrhRtKR5Wqku7pT/DVW287wuL5M1fHTH
rde2yfRa0FFzahc4qbsYEeGp4z70Qn/ct4xp8trB0GYNA4KYtnFeZWfSsic8YB+FnYQNJRuvi3fP
Hiyt5r2VP1uuxD0idqb+Namvbio+9PXWo9Lgs0zzWR/tFw4hPY3HAVKK/YX3z7LvwhWnnPdll410
tGHV5mUzg38nFp0TefYl8MFiYD/tQ/WSd9CGc5EO9kBjpyofVDk9WHTX2wVDaz5bZzgcfZBuI7An
UbL4Yde78Uys4z7LaF7b9sp31QK/atMKva8fCrACE37dTHUbto6OK4RkX9fSLuti1TE37Avv8+qs
08Eam52Hmh7eFTrLJLPhWYlnH1WDqsC8RTRvcC09svcpUO1iwVHfKvYpleNhLdsFVMYSKcotWRST
gTT3tYphYh7LvbgY85eyAUg1mL+uwxbcz+BcVHPd1HIXQtRox6P7aN1qSvn3bv0WJCkYFDfu04aj
TZdHAriCynWWXVwq97RyERadu5GLM8xeBxVCL7RmbV+5sSPSk3XrLuDfVJXxYyfTSJajfb7vBYZP
0OWRnIpmbbLQJlYVckO+d/DsjS8wjay5bwqRjg5xt42Jv4RLPkd5sbXxTcbRXHfJlxZad8qOkyZH
Z82DPX/3gy+Oc2x3Cd+QP4CFsh6WRLnYPGu3RHRKwmXZuhCa7HL7/U08T0pX1FlBnViAy02CRRpy
hof7i2myix5qVcD4uDIHF7QZt9j14EKumFT/siU7M28L4Wk4G3RSKOEM7QAhJi9eAOnshlc6ztGc
X2q1c+NojuuIXvKpwPhdRq+C+A/F8nDfPibTa/G298u2syFjFHek+d4m7k+VbrUNGIbWkYVT2Xn2
aHkOxLTLsPWmQ9eUG6tqOCd1ZGHqeGufjLiDlHXXh616cvgsQ4tv1TFNU9ccta/Betn4CFRD24LU
BVCD07ys+cbsyW3Z/kgNE65LJc1jZsve7ShYbTkaTWm4Fie8iU5D6obMWy+prCOSP8/tdGz9f+8v
tPFPb7Z862TrTPOSB108pmU0FL8a/18VfK1yFgWobRD/WggRuRkPZ7ULvY7vvJn3zV/azmxl1Em9
eGp4iK0Wjjb90Gfdh/ufZFolzbenpm9dCfBnnA+QL+b5cRG7IGSYuRaI52IpK3eFw81TAK7/ICrd
Ito3a82XPZ82LElHF1I77stC3Y9Js8VO+n6jC6ateXPKlU0cG2f0VKmoKdNT2amo5k9D+o+qXyZ/
+ZDUL4n4uOtLdCziilqhm9keXpDev51fXtD/tXEqGfxbByIGbePUReAW0BGckYVmaRpOOMcPcvTt
DSc0HNk6FnHo84C4k9/FQfClci8JZCn69PtExMYym9ZCRyGC/LydhhovmaCWxzErQe88XjiANuvc
Hcvg75R9VVAXs5tdWgyE68BERnPIhPgZghD1QRw0HEimNj7G4Gk66HBuSnBy+nhr5GkelVn5O/Oc
n/s2kebE1E0o6xCE4mrKIz/9PaZblRjTJtJ8eJg8AJ0mvGaqcnkc+HKeeySAkuDrvolrfqwGdBcF
PfInk1OM545RO658tXFamwyuOfIqky5LZxwSiyDnvPNeCJEbG98wtI41BCAr8IrEdpHay44CcJTQ
K/dxjROuIw37ypssJ8cDJhnKB2aDUWzs5VYfn2nmWlRO6kRl0oVR1qU+oj3na1tulYVNQ99OiTeR
Kh8zRvsER5nf9v+wFW2CoBy/3N8ohn2oAwjrvCZjCaKT2MHW7kr1QKaXlW0pQZlmfvv9zcwD6HJW
pMTMFyghuN6XbN5KMr+PdMZiaq7Z2zlXvqr7q/hafx4/yIOK+rCn4RyRyAnlkVvh1leYbic6UHBx
u2YhPf5ricmpPs0X8bhGdeiEUG3aCComS2kOK5ayJQV6GeNGJMc0ny+SBeH9JTYNrbnrWLAMKrIJ
ErWCnm2ynoZyI8Ya3i86OpARgpbzDofY4o5PIw3+Lrk8Ax342k/yoSyTfOOEN2xSHRxIM1DUQ2DT
RTGh/9xBwi11+6dy2iVvTrgODLTGDN4LEp14qgsQlAyHvg8+dUX+6779TVbS3bdsIExj8zYuClTv
1LlvPvXllRef+CZz9H+7/p1Luw4L5DbS/IOPHUpDdiYn9zBflg9r5Id9lB+Chy3uRNNCaP6c9zUF
RylyBHMyHqw8A7qfPLVNcb5vqZtF3vsKzacHZ06p5SCLBZhCHkJbLCos+pcgYKPzd5Wwsdha4M0Z
+BNcPrtxvQa4t/mXuf3qZssGnMxkIN2N7ZyACd9zY1ugewRZLDY7l9zfkr4zuLJOD1fQJlfTiJ3a
DgEguO2Jq61u5PeH/gMfqJSsbT/vcNURdeQV/rlZdvGxkz+wgSPr3Gxgkxt3NInaVB4IGA1Hsau3
AsNrkXfE1a9raqTeCM63NlifSLdF120yiua6ovaqbMJTJqb2NygmoslZbJz372+UP9CBdbd06TRi
G7Y2O4rBjrgMIktuNX0G73rSH9BAVWbDQBX3Yot5USMfuvIiuyny2+ywrg+k+2sZuo3wYvoSzWm7
TrRTBuIr8O9Zh0KWzxIP3maTmuf9M4HprG/MmqrOVvAovxuiSaUHkFV+mGcnQg/Qtz3Hzh9Ywa7s
nGqdmQuhwWsNlKNdPjrV977zd1pIC8AD8+fK9eC1NPfDFqkABQ4sK92S+3q/Yv0HaLBhDvUHZBfi
Lv+0ll/G/HM6f29GdFUmVuhP/9w3ksEVdMQgZ61Vs9FxbxmaMA2qY9duiemZhtYcuAavGfUl7BMk
S1h7PBqb5bBv1poD56B5XyD82sWzxwHo8mdgTIPk5/3BDTtfxwMK3swuoPiACqB7gA2Plf33WH26
P/bt2/8MhUyne1vqlrYCh0TM1ccmeyAO0F3kk9+8zMEWJaTBs3Qw4FBLD6J8uL311LJ/5LJrQC06
TIdlBv9kltk7t78OCMTUpcdah8arHEP0eoWcfM6rDUiLae9oATdNoPvDK6yB5YxfqOOehUd27h3N
bes081mzWF6sphewFpxzn27cEgyT1vGAivVeh9apLs6m7EAK+xddpx/3941hT+p4QJw1RVkuaxf7
tcAFBAn/xY28ZkuFwzRzzVUDdJm3lTf3V4gTo5qwQivj7FrOJv71v4f+O/ueaw6rAtSkp2rpr1MU
vGQf1kN14P6p+evWkAtm6+YQnJGtkkfnW4rL7ZMg0X27GfxNhwi2I3gb2xF2m0HfuHz1kwe3f6z4
qdoC65ssd/v9zVNYZVXn8qz0Ypc7H521h9Bs3m9wyZvG1kIwyADsap5SGisBMnygxacm3cgPmIbW
rstWMiZtYmPawLAe/Hw4+smW7rrh/NGRVnNjWbXMJ3hBMTwPg3tsa3CLBwSo+mxf5NVBVkz4SE3R
ClnHlhwBQIRMtGgvlUU3rGPwNh1hFUBUp3OKxot7sYbIpZxIB+A+cTbOCYOFdIhVaQ1FlSaKxn75
XFQRUpFANj5IQK3ub3rT9DVvXi2rdJDssS84oK8yG1+QgDhSNALcH95wMdFxVsS1Oa195cVN+buA
1ockoZg+ZexE0k/OtKv6yHSit7K1VoB+LDfOPBYOFpJYfB/CjekEb11BVi8HcWbsUxqlSXEkEHW5
bxqDW+n0boXHJEtHFJ/graGkQ+jWf+8bWXNYNsqllaARj9O6Cwc/j2S+9dAybRct1q6zX+ToqugQ
yKefgfXiOKA/5/7GQppG18ItX1bXAvLSg+ZeH5E5PwxNc4IOyvm+XQybUQdW4Z4zktGHdpETfOuJ
DCd/fejbV2v+IvPhYbA3zP9+Cw9hOp2bCGTOy6kdY1+ukafWSBb5aahVZK9QHhrCrknP9eAc7JmE
Qw1uos/3v89gvj/QV3jADGOTrBff4kVcZ+RH5Xnqi9vUO+9xOrtbKVKqygF7thRB1IHVoXZvguxb
7fmGw07HX9lrU1Dw39uXrimecupHznKjGhBHdKFthAPTX9y88U0M5j1rxsZFEYqndRSo9ghN0A+0
YKH0tzQpDfcIHYgVAFktJ4XabNk9Bs6Re2WYNw/pFFfZFg+N6S80DwcbMbhtFnyF603RwEjYNP65
aoACEGCF9tYP9zeU4YjS8VhWUipStT6+JJiONtoAWn/9eH9o0zporl6NrqohgISiQ0bOLHeiwG5I
mOXeoXSKb/f/w+APOiArnfuarNKyL4NrnVM8awqeoFBene4Pb0iw6DisVZVO4ogRUNCZn4vKjYry
UQ0yKrLs1XU+NuIH4Vth2rASOvsbIz1ORur0cdriOFHjt9Tb1clIAN/7X48YlnqeA8froWY4nId6
AAf7Lm1ZDH1bmDfO5gg/79ED3sdokThUZXrl47gLx8d0rrdkFHhxzxRIxDn4MpCmD9GW3W4cEgb3
0iX6QHiw/j8OcSaPVTmG2QLab+87UdfJ/nV/85gWVPPgASRpbGhmGhcg37F8cun7Xa1msLoWo4nf
WW6WuPBa2z5klXtMNiFTJo/SvLaFjGbPR6QkKrd5tkX+oR7ZeWx30YIRpiOy8DgaM/ADdFfurIc6
fVw5OqmGn/ctbpi7jskqxpXQhCO4lC2PAuhTWKx/cbNq4x1gWFCd7Y1aLV2gaWrHDRKU9dCHzG73
3RR1OFZLxqS22NxB5NhnYUoX4MHrLb4mw0Gs07yhjj8LqI72ca5+CfW37H6CD6zcWlHDlUtHWPlN
6xZW/t+5JS5F9liBh6oavyxAPoMqUG3K2Jisrz1/3XWeEnRc4CEJzvO/nU76KhLekmxluE3ja+66
ltJd2gzw1V5lFwVkV4jb5FZPgWlw3WGFBPdIC4edmjayqv5ZtHyjxmCIUTrgqvS6JBck6eJpxNbJ
Ojt2vDTyILXYqPnExzmNHNaFQb0FqTMsuI65ynmrpE+L7loM9Jkk6XFu6Nkd12M1169QcH7lcme5
SgdhpVnBBpLWBHqAnyVaJUjeHe8fFaaPuMWFN3EL9PleUa8FiXMyPJTBJzpcp+YvCNCFaYlmfLIR
wwwnko7AIsKxoaOCD2AQ5SWgRDlayT/3v8CA7kL+/38/oUiawRa0Igi9/TEDpyttz07yy8/sQ179
SLvvhfg0dP/e/zfDBtbhV3KA8/Wyw5/R3xVgHjgLN44+k4k0v87AGkdqrgCPpr8H24qsNErpVoXM
NG3NqR1IIzppgDtEWvXhyNzj4DQbL1nT0JpLO15V+57fkliAgiCg6VEwHu4zthaDLcLAH9jjtEB+
forKIB1Dq6o38jWGeevgq9yGVpczeBi8hSgOK85IBW1cl01D35ztjVPZQZ4MjQyAEbeflimNMrQ7
3reIYZMQzV0VNO4JK2sHr9JvzXpUHW5su9iECNM1OjPlwLi8cuKBhQt0ZaiKArLvfaIDr/wSmBC5
WHac9edkOFjiMk/HfSa5LcIbY1tjAfFwBpMsSDukjgiT5bmQG5vEcDzquCursRFpS/iNnzwm6fda
fbf46daLJce/2PRr3xdozplSDqu7KYmD8ROSwUN1+j/OrqS5bZ3Z/iJWgQM4bDlIFm3ZTmInTjas
e5MvHAHOA/jr39F9GwcxhCpttQChRnej0X369Bgcry990YsPCgz/YbzeCafosswvA9NJ+dzfZ8Ov
Ok8vDRH1XCSdeLn+DZW2S1ZqAqDtdPZOU9OdkpGw76JfNGqjiNhkyFVbTdsyDrBRvn7B1IkdNBUu
D0ddyKbYuYy0MrjBaG5C8IM4NP3R1nUVqNa9nMY7qTd06x1nJHiNzx5I1xCahBiS9uW6uBUuQKZc
64aBWaAdMfHmeZmsaPG+eLnmClLt+/LJd/u2aGsUgYOlR2OOB8dOnF5XflXt+vLJd0t7mL7Be7pb
6SYezfGLY3+trNu8rUy01rS1vSKzb6XN6p1aUGpaq44LQSUQ2TJrg4yBgzuZb/doP3anu+tnqDBL
mVrNqghxOwztwkvk0faPmfMlpAMaTpZcc0+oDEeyybxrJyR68YGB43KrXzZcRPPJp8fr+/94eSrT
q7m9g4vTWRDOZcloHgiIKAZMhK11tQhFXpnKBGtAHgV7M+JMjfvlMJz4YQHCDy2kyRR1Rx3S9WOd
xNi3P3WS1t64gkrSguN6dTrMzinCRgfFUP6Di+jeKbwYtqY0Z/yD+uv04CR56j+gr6E+mVEbi7vJ
1hz0x5pEZd61HNWgdrHYktaE3y2GF9l0mcMVU007bz31ZRFfP3HVdyT7BcndQMBTu6TgEA0XzL8u
v2a5g6ZnFC/ern9CdRxSAJyN5u5NHnSW7MVZAKvIxzJi021kAlSGVgFjyRjDmaQGexLDV2sdUJN+
8Jev13f/saugMgVbxWaj7oHWRSq8fhwbEfn0NhwkDSRjxsar0ibMBZK/jJa1Q6StY71T7FqmYDOA
JXRrW5DUg0N23mh1mzRk/NTq8m2qGN7grX+P2U4Hc+80rlPhemRGNWYsLs1yvqTO+LkXaW7+trp4
dDQAG4UOynxqZHa9zhCzm3rdp2FF1/3P0fz3uoIo3qnUv3zznUdoKLja+DxeAtU65MGR+ucV/sD4
7iEcLtf95C0YjPPz+tc+zobQvxBVBhmClmBCArdZzPI3Xrqfcp8nrmkhFilCw/hfYQpNSKLSIsly
Z1YZ6GXZSTq4Pz0b2ABMZL/+N1QrW3/KzK7thgQon6RVhUaNkK4arIFqXenR2gvW0wm1mNSdgjF0
SicZ+/n1+p4VrtKXzbWbmmzdevR/51a4GHHA07Eiodkddl09RmEEMqSqXlcTMJUezgZlXaR3xb/d
dLAmTbJGIRwZVUWbxihXu8J7hEXjdhhHzWNKta5032aLOaxuAdMlUxav6xJNuqYD1coXOb0zLc/3
yeDnAa4OLkKMnTzwTTcqWXGaMlQKww0DazAhDBcDuJxn5orQq8N5jyfvttiYyqxqeVZYBm7rBehH
7+CV/XOwtcfMqHXTARVOzZPM0zTAQ0Y45M67EwFxG/ci/8Z+eyrTUyH5Q9CpWZvpNB+77KWwXrz1
nM+H67akOljJTle7W5qRbUs69dl9J4ITb3SALIWHlNFS48azac5xq+b8EWwQINXq4sDJk27NDnRP
ilbERpcfb/ofMnRqcyzKF2KjZLL+u8/sszNyTdSkkJCMmrIWo844HptptfmPa92LqM3r2x6yVCam
ajFPA5cV2+5aw0tAvfi/YB0/X5eIoqWN/oWXqu2ZBi3QY9VD+Y99mI9FPNytz/unOS7uhnOW1N+u
f0nhLGXMVD84eF9skH02HILp7AK3hqHPs6sJGVQHcPn9ne+hRdDOvQHfQzEDrW+y+5zc9tSnMm6q
yiizpwU79/Zn6n0XSNrcNGPNpPJETObyla7NRW06O8qc5adD7K/X5a1oz6IyLVVV7NlSlDku17P/
Kb8bj0aS3Y1vKMrc1YcgbjWRoErw0j07tB0YE1BPTg3HA6aPJpXQEQwplpbhU2S3lm7gAbnz93/q
jv6wmatzxqowUIZMYe4lW/OWmumOSQlr/mZM2aljZVjZDoZe0nA2Q7/DoKhCE3cqvL8MlTLNvsrA
KL6kqxOcgmJ+ZhhwUFducv20faj53xlGKuOk/LrqfHd0zLSz5wc2/GIdDzPvH7rnKeZojYEmdvgv
C/3Rdy5/752ZgZ2zaakNM3OXBjSFVeRXZtTRn92KbLW/HYo1D23SYALJqSu/DCBSom0dMhfz0de7
ElnD639X4UxkVquiISQba9NNC/91Kr7P3tGd02X5dH11ld5JNzXJNuLt/bSk1BRhQ5ElD4bn25aW
ImlXDIaT+8hJLrtVRsUKmrhuq15vW1y6pkG8ltW+ICaeNj/zxgvXXsfPp9Jeych91IqRv4b2opN3
Wn/SMsq3n9c3/bGfIlSm7qyqplyCgPAzwIn2U/C0x2ZYHfzY2xJyoFF9yDQ28l/P/V/Kiy9J8sns
1ZgKz2PnOSU0BHkhL8P6cT1WcZDkD+1DOcT1El5aubuIR7r+1Y9zUPisJLwgx/ylqvXZuXpYE3ow
7/Kz+1D9bk/tgR9L3Wc+PCICCuA/LXN0ptIbg56de7rcjTua6gv7RWS69pEPLQ7LXxzPe8MfGKYe
I7t1LmtATKeHiW+hY/22dL0Qqu1Lr5J1LHZi9DM7c54d6xKvZbJ8JVqOGdXyl7/1bvtZOY/7aI7s
HMxNsgpy54zTqd8tjV9ULX/5/d3yc1nzSqw1hA9mp168NcQI+0nXUfChP4LsL7+/W93ofW/PJ6zu
83ujOWobX1TrSn5uZ43Funll57bunhffi6gvNAJRLS35ucJHnTGwRn4e2zIIh935ZpBWE+qphC2Z
8TKuHiXTBodBfrcNuC+msNQ96VVrS7Y618WwTaTnZ9JiTFe0CzK8ovSAVtbJoLo5nQrhyB3VbMjd
bTYGdjaZ20QUAWYYeEDOX3eoH6/uyFUBICtNhuAGuhhEfD+Rm9h0CC75P7Wwd/y6XxjjZ4vYZiKG
Gq29U65DQH68ayqD5QrQK9u9O/GzOy73Ld9Syv69RR5UxslZAQj8yeiys8OMOlw7n4bUoxpdVG1b
8iv9ZtVDbsItNv33BRP8JkMHTVetLLkUi9ZNtV481oYr0TkRQ0NErLqO/kLIUea6brbyMzo8D07S
HusqHg/kYKEgAjCxuOWtDXWRnAvo3OtxdTp2ZqDsRFPIjgkEhq0Jo5R/QvIvXd6C5kxY/DzFawIs
QFwcrJN5tA7skMftjZojOxox7xvCHkhqSPL8eNtoBohGcjKI+nJRFTM/z6xfwrU0nMigliaeUuiN
jIfbS8zzcGdopO10RyfAcCRblwZSOEcZ/9a7zPXEWOKOnnnCgz1uBH2ad83GVYGgTEDWEJqxddz/
/0zdqDk0JHROAEolVlwfTMx30mnPRQc/CARlHFzV9EXGMnxpOPhHK9nvpnsziJdojS9GsGDw6st1
33OJXj76kGTEYw/EVLHB088rKBlNg8SrtSLzh/aPwJv/2ZluitrH71lCZUScg9HS+diZ7NwMBCW1
xunihjpZ4lTDGDcECRfX8T/ni/WrwKCCcNpKjZF8HBg6co14q+faqCfOzrtbh3mDCPpT1r64/qfr
EvxYnTHY4s9bx/OGYC063GaV/5rlqWFrTubjdakl2eA4cheEQZc7uGuaWLAmR5Fz1iiYwlBkUFsv
5uzCpgffnTVhWaTAcJiFRiAfy5vKhGI2bzcM4UKg3IhnNv27iimaWNzoZoso5CJD2zAHyNinCs+I
baXgLpjP9eBqdq6SinRX5nzE/W5h5237OM5x1z7PNxHsECoD27rasva2ZFiaP5YstIpHW4fGUe36
Iqh3wTcIwFdiUizNlvK+xYBbm26vfWBq0meq5aVrsvPHnHgCPtXNp09Dzx8qWpyLUjdFVbW8dE/m
9mZU3j6xc07vcz+2xTnYo+uWqVpauh1zskyd4WDp0VpAlx1W029z1wQpqrUl68Qk+2Ur+h1+02M0
oRP7vdWjF3rb9np986rLRsa0WcVsUvR+s7P4tLwNJzvuI//U/9yi/JnEw/EmijVCZWxbiZTXJgJ4
x8m08OYcI97qQPwfpvywtOQZu2xhNWb9wVK79RcfrANycAfTW350q/OFWM+1bWpCOcUtJmPdiJeB
5xrzXs9ez4/rxsJgDSKgvRKx3ludbnahwrHJdGJi6/bMyEz3yBxx3MmeOIMdlcKOM9FojO3DYhNE
Jtmy7dFyR9WWndFFRI7UGz+DPpo+Gt3aPtR2/dKZ2RL6eJlFpml/v65pCocq4+L8xWunzVrYuV5A
Leb6sd/dmDORacUK0rW2DUjKuc35YRDN/T78pE6R3LZxyb6X3m0dYsJC5mEC8rbc50NBlh/XF//Y
wB15BCbmzfQsMP3m3MKsXQOz27fQ1ZUkVItffn/nsue9rxyxtJCLBa7quozMfE+sXkej+rGiOvII
TNwHC0I6ut8vVReuRfBmcQ/zCWjEtuomvm3iBNK14NWir6oc1/C8zEnP/DOKZ5onq2r70pVgueYQ
YPjWft+67f1ijqG5LKfd9J/H0vxy2+lKqrMNVt3h2tnvGdiJDWa88QYMG4Gr8Ucfm5QjI7GcLcCY
G2Cd7/0iODL0SHXZbUoPHus/VcfKqT1AF+FUpyD0GYnnXQcGVexaBmNtkwX6Wurs90NGv/UmeupY
5d+WInRkPFbDa0a71tzv4SxfGMZOh8ha3UTmSRwZjrX5QeuOwL+dnSULTkVeGXcO83UBlkousrWa
9rBmAZzyblhvGKnwpdRuXOEIZPhVkDNuldW6308d+1q17Zel9F7B3Hy4ruaqnUtGyrNhrKsdQsd8
SzdsKchAmqzQZFBVe5fMtO7bYuUWgbqU/JiLOSLu8tP32em2vUsm6nRrLxDFwkRtcT+Q9qsQ7Dbz
lJFX28QxkaeGDZmW84ohGfeO0JEpKCQuI64wtgIEWW2GdFt27vM6vA03ShwZbOUHIOQnm8PPSCgX
2bOrS5oqTlEeXpl529pYJd48Rm4kQzOHGNIQtYUO3/xxQOPIzFV5ZXnNUFN+Nmh+B3KsSLRTONt+
VA9rOFXrsZ47DFDQ3ByqP3P5/d29mrUW+OEuJaZlQIHcMcMM9fh+/3xdI1WrX8783eqFEGDhzpGX
HMTzlIU76sYrv03bZexVsdbmOgYoGdTkZIs7clsE5siwq5ph+mnpIwYXowcaBi+mY552nm524sck
0FBLyUqnbnC6ZUSmcBHWM6h8I9L+Xtbiwt7ztPZVktPPwj3t9Jujq/CrTkF6eQ0kQK7ER+pi95/Q
SJA7n/G56wesCDxk9BVDEh7PdGSEc2HFLvNCW9AD780jtwzNOas+IVUpi83gSzYKmNvG3Xgb+j1i
dftPYHTfrIV2GtiqQkYyHsspRTCbHKfueXeDfRq82M80Xl/h4P6CYwknQEUOaalhf9yco9DhQ1SC
kUyXA3GPNxxC4pU5kY/2PCs7r2VilhqwqkokkvFigijNnYays8XQn/M0u//S4H/X1Ua1tHTLIttl
Yag9RLKv90vwY8MzKvO/37a2dMkus1N0boM3judX40GUmI22Ml8kpb33yfVPKDINjozDapeKAfaN
b7S/rd/5nXlnRP16aUFJ2JN/KA9+dP1DKjlJlivGDCQcBN/prF9kDzNShCTQRDqKtWUklrORtR1b
qE8z3jX2qeKJ0NFYqJaWTDbfXb9feY5qbnC2q6ceI+gN9s91kSisSQZdtcxs29aFx9nniuKpVv9r
u6TUyES1+MXU3t1XzDXrrViwcWd9bcosrAuqcZQqkVx+f7/ybNgrHt6os1RIS+8VP/Vd8cs3eo2x
qnYuGasj+tV3RmTX8tE4ek1hxiVrzBvFIpnrSjhFeRUZr768m/hR6EhmPk5COTJMaGy5w4QBoeTw
YAWI7cnrxJ9r8tibwW0WJOODqprXuztW7EzJs9O9Muu3C/rA66qoqFg6MgpoQbrUXxcHV9PdBveL
opMR5afunwzEojzKbvsLMgpI1JbpbV5zuZr8ZCHeSWTLZ96amptPoTkyCkiYGXpqL3n2BcXL/qWf
NAUT1bqXQ3+n8QBE2FtBO36m45D0hRPOVaXJ+SmMSWabIruBEZUGJNKMCIm7IQQ3yUa/XT9V1b4l
SwU7nYfRiJu47xrOQrKChoJMbqPTmUuY93f5EL2cf4rF8+EIrBYhsTHSuMmtQ7aylGdPKwZB9U37
RNF53AxtVFtg0LQ0X1UJTDLgqt2H3Kpwxi6tImb0UbV9LgGEvC4xhRnLgwELwxqHcsLj0KLolVlZ
2PQJw3zoIQ+Ok44v4OKCP5KbFDYTS1hgugJ2oio3/r8Md8B9B37f7xPh1X0xmLoZISqjdqQ7d1ky
MGNkkNXQRB2KCNUhSPZHBClJG5eH4nhdZqrPyNCbwfIBJuOXKsKhe/AO/bG7G5I1tjFno4xvAxA6
MgLHRbeRt8143VXOV1p8H7oyHHXcCqqHjAzCaTePZ3MH77fP4XBiSXHg36a0fLbi7thrLF0pJulG
LioygPztEv3fbQd6AOI9yg72EfWcqIx17cqXuOQD3ZLpq0q+7u2+wv81wouD4tDN0GEwb2XND8G3
uNfBIRRmaEu2b+Ul6JUvabHWubAToy2dzUlt9ZqHhmp5ycrBzpQ1rYuyxI4ZQ9G8mZ+Hsgb/guno
BrD+V3z9SFLWn95rA/i8mh38g7KIvC/7wTuUCYtIF+Yn8nNL8oiE+c3aK5n8tHVs2S6PSzRhft/9
6tKzbD2D8FRX7lQ4Lhm0049ljilYCIG57yddV6Cr230UwCyPM8Ows07zglWciwzfsZdtRByCzyyW
FbL1bim/ZYvGjyhuKxm/s28GI2IX/Gx6cxm2Xkei1gt0000VTleG7wTdVAtyKVkMI5ADZIlmMPpM
9dHXpSZU25fMG8Mtm04USOKgiHfIg+3Y9Z+vO1jVypfDeBd+QEv8hlMExML8AS8V2qDuvG3lyxff
rZz7xlRhRhKK5KicZne80Pg6hReyJPMtxTKQLgO+llwIxltRpdPOk4rXUbntTwUgsYHvaF5RKpWU
7Lhft6JtLqZVjHdF/82bHlYdJEQleMlq97znGRFwERaPqzolujSKwlhldE/dejajPd7CttFGY5BY
9nNnOchmRZ2rIdxS3TYyyGeEoTpeTmCphyU24zpZ7vIHN7QO07E56lCUCtnLaB8eWIbRXP5ITVjo
BG28tWDYBnPYdfVULX+R3zv1DNwMLH0lboGZ3hv754khtThrciuKs5WJrChm5Qj/ki2uLUyGaPzI
oToSCdXVIuN9QAZdZ8EMsUwA8AVvRVTFRQyKxAfxPCTOwbrLD/WkiVhVMpJMOBiqjdJLDhapLY7r
xNu+i/a299R/OaN38q8p8vP/YWiG8STo8zh9ue1cJZOdeL+ZVAR4hM//kAw8A/St775dX1t1rpLN
5h5IUysDwbUNOHWHAUkcvv760ipRS+F0Bw4MF+TSuMQt75hTkgRL8GRUugm3qihUBv349V679QX0
Uz34x/1UplPqHZ0Di41Y9wBXuQUZ8bMhb5MVl7tkayIRTSf2yUjAdTrEzqE+eKdAcwGo0ooy/Mec
qhwt8RYyuumcbA/8YCQGXMPBjFx4oCzZbjNjGfwTLF29tz2A+bnxWBckMcQYXz9tRcAgA36ATzaN
4YJktL3fAThzPMcJgV0KQc5xm+nKeJ9uJYbT1YjVy7KOLUZOzQaAr9BxnSosQYb2lBPmJXUlLMHh
yWSmjq5oqFpXsl5ak95rGdbtoaNb6m0a81Lqv2S6IwY8AxsO+xI07E7zkR3JL/eLdWgP+cHRJBeV
iikZsV/5dgZ6WSSIUgP1ziNayg/eo3guvlqHJinRl6q5vD4Wky03uljNDFYCL0Ns1YkwL/PYuNER
2TKoOTP8fA0uud0tSAFtZPkUttbrdbVXbVu6c1chZsAR0A5YUDzih/kuq3XToxSyt/+CVe1zXy4e
aiXiE0bUnrpDe+T3+Sk4o6kxLpJbJX/x3++urdJ1NuHtBcqpc3ByB3C32Nz8fF08H3sFW0ZXtUvv
8UsnwLljbcgwyEWQMq2GMg4m67YWKVtGVwmerw65hG4N+o6StWk/BWDlOVz/Ax9fYrbMcIVkqzAm
iphqyz/nwddqvzOXmwrwaLP+U+5Vj6GB42AjXGNZ2JPiztvFYa5WTU5ApZmS5Zpl663VNvBzkP+z
zjyqkS29LhOVYsq4KvDgIRK8KCZoJj5br31kROSLH4rYCt1vxo1ZAFvGWOHe3TZwhSImbx727YH2
j66uAVZxrDLCymlJYE07dCYDahQjbpAYdbQdnor2DVuGWI1LNm+ViYfQarOnrlh4UuNmieZqqqPG
t5xj0+Vvfs5rYG6XPZrz+jakoS3zYQXTGnC0CiOUBgVFybbI0iLeVCK76Nk7N2GBr4HuBcItkFtj
8ExWffNoMcRr4f66rlYKhZWnCe55XXhLjlhrFmNitH683oI/d0y5EmSPuejGhrXpEvTPBnuxef1K
2l5zD38oF6wu2Zlt+fm+lPuQuqPbRnxeXraadJHZ1883yMUx5SpQ4xLMIG7XIa2LAoN/xFFQHRm0
Yu9yBWjOzXkgY16kBq+irs9OQ95H86RrMfvQ+2Pn0uVI+2Z3yAbBV/nnlpwqUgNgtIV812WpLgv9
lZTEBy4ffqeTPgQvqp1g5rlZP7oMbSK7BVqKivfpRNLa824CTeJDFwG++xBmdLZAfG9DWjDxJvbt
19oYt1wDWFqyq46MU180+ZBWSEWuxnYMJvdYreR4XXtUR2z/ufPNGybPCChP9xZDEwI6hrWB+HDv
Pl1f/0Orxfal8JbN6z47lccxMCq7L63sxd1czd37YVoMS0sX5Lpv1tRYELpdvFp7wtrPZvFk+U9d
cydGXfZBtX/JfLuJNOgQF0PauVM4dH260OLLddEoRC8XespmKqjJsH+WPQ/LMzF/14XmHacQjVze
KbqlI4UDpRGd6YYgiXiaaffQj9OB1MFrvc0pN7Nb0hqOKVd79sFqMZ/Z5SluzKQODLDADFxXSVfJ
SLJg8L5kzoZwLQXI/9mtt3Az+7dh02VsVXKS7NZH3tCcLTgI3yXRjnkSXZs9NfacIJ0S5kt7Nibd
6HmFL5JLPBib19okwz3A+09D9cJBGbuvyeBvoW56nkJV5Sbsra0EsvA2S2v0QxxNllUJm2tNBlS1
uGTHjr2Wc773bTpd7MALEtPX5cVUkpHsuFlbsXqdNYCdqbjr7OnTlhUH26miYsQ9XGjUVHHZyCUd
TM/JN1JDk8q+TKochEZ79YWI37PTafyRQkRyNccrjK1pZiNPRWadK7t9ZHxIrrsK1dIX/X13v9TC
GauugRf1fPZp4PTnTtuX60vbFzF/cEn+VcpxKpdhPvN6AglG3/4QdV+Yh6ZBd8SZ02Jc83hdvM15
nVsWEBEti0+NRNBi3r+OpjuXnx1Mo3O2eJ8tqzvWhoWKadi7oCNL58zdm0d3mhkma8AjtSz0ct4n
5QWnJSLPtQz/xXBzw0gt0Q9zZJe7O8fLzJb112a5xOYJ2cd2w+OwAXb9uDfzXMNwNrOtH4sJVKW/
C7IhgL4uC4W3kVvF+5175rqZcPbiN/MaNCe87f6oEbTqDCVfI3qzdd3cw3VlOknlbq+bcVOXjwOk
/Z/q4bsrOEZMzKgW3pqAcSRk9nh0izWe9iq+LhrV7qU4YSxBZpkh25D2W510ewfesZsya9i95Fp8
MxtMTvI2rZuGH1lmoBa6o1Xp+sYVdm9J3oW6NG/cyhlS02gx+fEzKiAhenOS7qZ3OrYvRQgmDWxa
BTNLRTvmYcPdM7Ddx1kLJlNIXi49rWs1dT1os07oHq7dg7023nZygrxlmheK6gOSc+kbnpUE/Hjp
UkynzV/ORjZrnK5q6YvLf+e3rNloHHNhZTp4VZsMGKEeCeLqKOsV5ioXnXp7EY2ZV23KdzedJutH
QcZHh3Sa5KZq85LBTrxktWPWbUqH9sHYF+QZtlsK/475H0HnO7k4a+uvXd2UqVicGB3b8Vi2KSG6
1leVYCRjdc1txpMQS1aDlRhT+ThXGYa6OZpTVS0vGewgqn7zWV2mQVseGxeDr8cszssmucli/0to
vxOOgQG3mKSL6wPNhE/uaif+SI5Lzo7UJLc5hf8yM+8+IVjW1kUGzbHM7779ha4/Viu2Zl3zg0JA
cunJWnzOHbTPpKZtj9Fm8kdagvfJbJ1v10Wk+oBksp6P8c7LDtU0uhe3/7GZ36tSN/1VtbZks74X
LH3FG+gj/9/Sf8vpz1WHDFNYlFxeqnhu1LXIofa8O2CwwqeMFxqLUi19+TfvT7TyXW91+ibdbFbH
ntXt4Fxv324T9+Wj7xYP3GVhosO+e8Bz2o1FVuactoIlty0vmasvhOmXHmPp3Gyh0cLH531ol1QT
lypuQLlzvF7nbkVYxdNhbRKvsO4W0Z73cQ7Rb69JUqikL12yRlXtggr8gwIjZsY8e2SLrxGOamnp
egVzy0xYaTYpYXMfDVY+h9Ny0whZh8hVJe7svNtAR5ka1GvvfRQKWNgGhf3ploPFMPo/9cYN9jqo
Jh+jNfendiHhWD9sgA5fX/xjwRCZwnzYJ8sUoFJMQVr6qbC8B3fd7m5aWq6IjcYyZr4veNqYABlt
6K6PxODp6gOXf//3g4PILD8gfmAG7lUGppzuYRibV87W42LrNq9a/mIG74x1EeifdXvapLkFWGg5
HDprTIgWGqhaXjrTwZzXfMoczKg3fljlz7F8JdXLdbGrlr6c9Ludgx/arGk5cMy/dZ9tspw8c/zk
B0KT51YojFwI2yxjmzvb4ph2uHxldnmsyE3QItiRFBHkZF/yidExNTH9UXRh1XxpDN1t+rH/InIh
rLBNZpsDDhSQ33AfttAr3ciDpaL1JL5N8pKTWYxyM4bWG1OHvu3z73L7RnSUt4pDlYthVu9ZGHI+
YAC29T9Qh4ZG83vvddTIqsWlOMAAEz1Anu6YoussdPgcBjOKeTrBKxRGroK1xUIxbbViqYkK7c6W
e76PmjeHauOSkZZZ4zZL3hepa4rYrYrIz+a7atW1SitURq5z0WzsaE6mKTWD824lLsAyhXUU7Y0u
TOYa4A1wnoMBfQGdfuQSkthdHZuOcZv/lUtdNRioXJ61PHWbuk/mYAqibtSBiVSnKtlqv5R+3llu
ni65/aNqqHfi69hoAgHVuUqBgEO8ehjBTZyW1Tcrr0Le/sqmm0g1HCJzDdC1MN3Rv1gpWkncvokb
1GVvcgAy14DtTiYcbl0hO4hWzYoeatZFxjrf5l9kxoGi3Ru6dB1P8w1s2kNz6te3gvLjbZuXIvZu
9OqAtwVys3v15jjtscub53UXmtSv4kxl3gEf9fylRv46DTrMsVy7votwrYqDxUZdHl6hk3LLfmux
ltkFBmxnRYZ3mJtWWfDjunAUrkDu2vd9ayiphxisEY9TcWx8Hq75P67Q9TippCNp/JTVFBc3wdUH
EpkGA1xXc0iWUVexV21fupksc0EBtoRkFu+UuZHr/573w3wTvNMhcpe+s0/gdBMQjiU2NCqP0cpu
vJrkISnUmILeWHsYa/fTByq1MJ5d8/WmM5V78t2twhx2Czj41Zljh/qneVu/Y37S02b1TnL9G/+R
IH4Qpsrd+ePuer2bGXh4lAVq95ErKkp+DKBFX08DJ2Rv0WQ85u7b6M+ZCR7CclxcI5zWtcwPvWeT
1g7xHCpFOk7lwl/4xnYQBnuZ7Y1mBFRt1gGSVBoYl1BmPttvvLXl2Svc8tDpTocxFYDr5kERi/zr
dZEodNG9WO+7+BQE1laeUbdN3bz6XpBvZpU9tdl+XMAOctsXpJfwPPm8yhpzTEcAvhPh+z/FNm5h
VZrdyQ3EeJvDlCexiK4BAVxZTGnWfu2nJyP4Nnu3PflkAgDMt8wnzBaeQAzy70XtrfI10wZkCl/j
Ss5gyjLq2UUFIDNye23h/7vNbbSXgyaHolhebvy3s8UQeQVfU2bfnPn7Vn+pV43qqJaWAlUMte2r
pmXoXAGKwRdVBLqOO8/vNfer4v6Qe//7zW2IyNHs26wmJmH08agFAKh2fjGGd0rfoDm56TjMyVgB
/PXsc9GO99ZyE5eGg4ERfy5P16xuVlyxqVlXETWbyHCGU8a82+IxeXZKm+d2to7QGHRQxJPdhALT
qvz193VzVYldNlevMkrH38c0mGgXEjtnCaZWdcltq0uBauZVHcejFf0kFTiMGxFa26/bVpbu7Dlj
fjXb5ZQ6YEeeEc/shW7WkEpdJBOlC9nmommqdPenpGu232bbJ83s3PaGl8Fe/lqyAtOvprStihfQ
br1Ohm7crMK7y2Avf2nBkWxg53XhRj3S+eEkrKj09odxLN+uC14hHRnxNeyX8WYmjhQEz079r1++
Ct0wWNXSkp2u3jyXc4XHAWLte5c6YWmZL8M6/x9pV7Ilt61kv4jnkARAAlsyp8rSmCVr2vDIlkVw
nsHh6/tSfu4uQ4WkH3ubCxAZiAmBGzc2lNG0/Pr7MzeAeWN1Gi3wMKSdXkdjjplR/uehXvY5MB3l
5cWkq2aGi3w0gsubD4dm2IdgsqlmpG1puXWECUpX3//u0RH5abVxaTKYv47tcqPYcnqZobUbF3hP
tG9VEb+7rygmZdQstG5tJ6Y+Q6Tz1RHs/68sJUJRodOr5L/d/4Rp95ql4sGcNKJr06vtxQOIpOPu
/TxbOzVdf+EbyoqmwEUUVx7Ti6q6k8qjV8LbqhAY1FHHjqEiW3CUZiD6CYNLKuehyr6Ndny6LxrT
6lq0bp2qRhXVLq61XR3qWh2lX4Rxtg/NYuuIsdlyakxgW4prQfxjjf7GZN4qEZh2rnkBLy9dd/Kg
7KCwDGaU28RcBtzZIukwLb/+/swLlIwTKsUItZzLV/UinhIQpsd+tBGtDSqpY8RmOvkpz2BQjp+C
tAt9HKW3YaumnWteoHbSOaqsOr2Wo3uuqTwvjnWOJd2pMVqsnlVmtTWd+2tHxCVL1BVj2M+E76xw
/MQuPZO7bFjrsMTBk0GSvhK2c8qs+X2XZRv3AZPcNVdA/Y7yJoc1TfA2NY8/icXeCNgGueugMLe2
ald5RY+hjzWoI34vqjqQtNm4Lxk2rjf586lzBrEmMrj0Be7SP4p42HcZ0GFhXVuBVaWHD1DMOlWp
H4KE99SDVv6+izHtXDNU6lVzYYPx4hrX8ydnGYagKskW7tskdM1M/RFw7Nia4WAykE5nK8RC/OGW
W9wE6x5fqAzocCtWsVb1ztRfhQL3+hl9CUEkvs3JFpmGafuarcqW9H7rdOlVJvkhyciZAspVqK2G
LtPymq3ivbPrHBfbp/kPF4kvyWNwq26VH0yra5E7c6uiTF24yNH5klg/rOnrqP68rzOmpTUzLSha
/fsITgakPmfbi65ybo4Y1bXhBQzL60ArMpWoC6Ah+dpZyxNjHBSByE/dZRdqxta7+9VUY7wQifHW
TJxwARu6M3xdON94MjBtXqsBi4z0oNNKymufsnOeO4cFw+MSuQ8ZaetQq6qWduqhXIj6eAvq8+JE
p/zYDvW+6KS3+I/O4ueDrPtrYdXXyGKHpZKfiyn+dl9xDAb7s1HtWfgAyqQUnQfFGezu2MxV4PTT
sVTioV6q2/1PmOSvGxVaEUavg59f2Bg6Fj9UPgVGutzIDEzL61aFUetuh+wU6PH0ME009C0wakV0
wxubltcsKyGVC2TqWrUSoLWWFKB0aw6dotzpkX9BRDVoplN4Zr0WnQWUKmoQaX5lKdmIg4YD1vvw
k27I+ka5SFir8Xe7/BTP8rEt8nd9vDW63BCv9A58XCrdOPMlQDTTnAIjEndB4+S/7VIeHRfF/bjz
y4T3VwygDzE99E22vnRvKo9JOuupP1N/SrKRWRTLL8TDpd55qEdMUhvASb+vYZLaevN9Lsp+ToYG
MUUVQY1WUqtKgzTbmXfrzffxEnMlVu+2sCmYfXmMZ7CSCrbRC2tQfx0h5XMMDF0KCAivlqx8sKsP
g7Vzac1wMX7BoXjNRcyqorMfp5dprs7NJnuo6Wg1w3WaaqK89LHz5TJVl4z8kfWhkh936CV67sU/
Faf2JLijerz8qUH85gOmKuL51tDleH/5NTb9kkdhee2aSbxhYlmES75LFZryXk8ZqLXHIAGbwFYj
74tmi09oYTESniOrssmuVt+mDxE6CUJpCfXu/h8wrb6eyjPDypdhbGIHeuMVS0gisFqgP/L+0i8e
LDau2awX1eXQFkAwNJibZbvR1Zpm9Ap3QSTtP+5/4kWtxyfWf/Vs92yqp9hu6+xaOOnVz6uDUzrH
3Ccb/8AkHPLP5V1noIlqKJxaL1EBTc8YeLXh7k2KowXbaEATwsCwdJReRvJIJGjmxE0U18XdxVcC
4Wh2y63SmqpkwIU2d87RQAOrTT6TKA77Jvlzn/w1202yfkiTtB4e6lxksTi1cWTJ42JHtiAXyoah
35LXizw1HvoRtLOoptLHuKOI3rpj/woMwMfsPL1Hv+cF3GoH/8N//3/Wj2in4nRRVXs1WOrtiJ+7
On8QDKR/YovQ5CV1XZfXTqQvhxwtyA69zc5r0v3ZfY+HH/c3/pKtrStrBwGGrWKchpnefJ499E4b
Lra4dCQLFnBw3f/ES8aAT+h1e7wGkwI5LrsxTFNoanEs4nnDzkyHqxfuSeNPVsTE34ebn7Kz+/Rv
D9f4Fc2TTnapyon+rwplx/4yve+P9qE/71YhvWFbRU43ukA+33j0yZdvVX8TWxRuBvXRW7T9ySl4
yxi9eTXoIr1DOk5hskk2ZTrf9fdnvrSJ3MkW1Pv7DBLww3UnPEOCCKqFfJrLHuL3VZE0S24Tuyr9
FMeQ5Ye6eOy+F/PtvooaT1iz37SSYNPwF3pDPhqSuQqb+Yn4Q2B5j9H4Rfn0MEffitp/6EQWULt/
f/+7poPR7JqOCeeCEfwj7yC99yMNI/vb/aVNp6IZ9qgs4cu+o7dWhX166dXGZdvgMPTqO7Vq3waJ
Fb01ox8KUVxct/rAVfPYetOOvBHnrHdwj8syT8vY0lvNkiAX3aPTVWE1qB3VvXV5zZr7DNydMfrP
b01+8XpQZh36rTkmhvMkq9CemUJZpouXEJfehtY7g0/s4izRKV2q0/0zNS2//v5sea5UFbPcojcW
fZB4FPKTC2Ppcd/imhmXbMZsC9/G3tGevTYJW0N1lP0OKNoqdM127TxLSZNCbYiVPiLOHLth+hSN
6WmJovO+P6DZcGnh9jjMCJLpOirWe12NGAkU72iIW/evWapderiGoeiA/edBUQy4Ae9pOlqX1iw1
Q+u0ssGwfivB+1STgHkfHOvdLpnoJXhFG88TLg7VaT5k7Hc3Cni3IRGDMur19yyfmEJdht5U/bZq
eVAkZ9fdavAwOWS9BG+rthzzEZb0V9aWH/gDeT0crPMaUpwN6Rh8pN7znLdTivPAR7zojbuwAJyG
G4mJaWXNUhkoJmQ6w7FH3mdC3TDbTHlMYtfMVKHVXE4KaQLqUwpNt3YU5PzHPm3RjJTGePkYCKU3
0V2S5E1abntGk0A048RsgpyqCktP9qFeHlJ/A6D7ItUfrEfvcW7ZmFX1gIXpGe34GKbeX5o/+qMH
Esppz6PE+g3NQjEjxyMRphbcZG/hDu0ehtIOpjzbKHCalF2vvrvplIhhqNlPZXeP6xXFfgK681Sc
xOYVxXACeg2eWgmbrQhpGpmdgz91xzL9477amFbWAqq1YOJS37bsFmf9YSDqmMrv91c2KLteek/d
asIkRpiRTA5ZCt4K3OA6Fdxf3Ch2zUgHG4NBaQzzV6f1ZrheHlaxL8f+LA7u7f5XTH9hFdqzmO3n
Fh6zo5LdqHUsLRB/4pplbeFbTItrBtvmpW9HmIh562mIVEa2oV9sGJZpac1gG88XORcZDjV6U02f
kSW1ZF/k0JucReuKoa3WC6E4w82UItybgOnNza4SM+koBGKP49H123eNXR4Z+rU3dGYtz+llO3gC
vZYvfbEoa0TQa6T8nMzfajaix8678IpfUswcl91xl9roVf2x5kUq8J51c4fo1HXlIZbZY7r5BG04
Xb2kHzWZRUiNI2i6+mBHUzD40xGETxvhz7S8lgdPqMLkEUYH3zDT9jS7/MEfZ/QjbvE3mpy+zqjb
xoOIm/rnlVO+I6jpiKP1Jzt7p/ocLRtHbfBqelm/AAigSXjDbhL0/lPVhi3ZA11YtUgzW+ZQW8px
3T6tArvND6naK3nNbMFMY1MaIZkU6Bguq899HR08kMvt00otCy7mri7rdA2EGFduCXoY4vygsq1S
gklttDg79IQJwJjYrfKrACWXQ5nTEI/HG1fXl0/U1Uv6wND7uS1xfZLCkXFQTmkdhSWP0i0GddMH
tKJ+EmFE11AjXE3EDeY+xVT37/cF/yKvKDL2X4r54BEa+lXy/YFeadiFFZhF+ytuaef8GJ+sDa9v
+gea4fI+87q+xz/gy1o1qLaGmpnWXU/8WRRMZCqWysa63hJy/6y2qhGmddffn607diDmYjEqW000
fcH1VQRJR7/cl7lpbc1KhVXhYYDBSqMSnQYUUD287d1f+mVFd/WeYeVXVtJWEIfTN6dKRGeFWW9T
u+UETDvXzLQdbbeHg//X0jZtW7PPwirHgQoYEK3BmttWIj2luXwNt8B3AEWg5nrHMNgeh8VfazOu
etWvU4asbwnfM8hwXVwzT7eNyqaaUSx2I+uwZNnBTqyNysxqH7/mBa7eLrw2j2R8vUkiXQ2tXASx
bT3VzSON2Pv7KmM4U504d8TkUdqt1Y3aeeeIBn1BewAEq1g02ywHt+/LFnt3mwjNI1+zRb5dZnSZ
onH7/t4NeqO3DEedL2SZQB9d3/0gmqgIJn98X0/zn/vW1yzV4d3ARr+TTwOGtUvnTY2GiSb67f7i
6y3mpaPVIioo0v1R5Vb8lHbWgSCUiswLFxaF/fJbly4bCmQSkWayzAOvmNtm8omqV5nIwnT46qMN
4f5fMC2u2S0Y7KaZ5ZV8GuMGXXqeqt4uQ/p98utpX9zQe4gViZd0QHvGk5elgZNFr6q03Lm0ZrVT
NmNkOYP8R0Bn6lieh3yLF9GQR7r61HJQo5FxcNr6t5mMB0FurlcFMVMBiPi6vD8x0CV2ThnW9Snd
GtVqOAu9o1gkXsQr14v+c2WjRTiMG5IyaKpOuUI7y7dztkSo4EYHGonTUvMDCCMule2Ao2qLfN/0
D7SYS33VWqLpqyeaL+W5J2K8gPpXYkCj2HrpMbhTvSc6Jc5gSbDm3gr2yME/DhryhqMXaqvgslrV
Czb9S2P0NMcruzOg95XPzwlRACajmbOOxWEuhpBh6G+xkqsvGDAy4t6Vtxtmbvpjmplbyott3ovy
KY/S1347ioeU9+ORYuyILd3k4317N8QKX7P3aukwozfyqqcCMM721M6RzS406n13w6EYPqD3Tg9T
Ltqus6unDHCqG+kleQJ+dM90HAQkvX26r7PeTQrHvXF7PsTF90H5J5Ulh13C0RuoVcaHUrVYXUUY
k+WkXRKIeHI2br4myawH/ywhXWSu0NHI3JttkUtfIEeX006hr/b4bGlbxVk+M5vfQOQd2FYfJum+
TFdvbm5cYimOu+hTOWctRuUNmJVS2/On+wJfEVMvGJunRees54PsI+7cfIwDnxhYTesgkUAY5BgP
7MpATCmI1aMNKRksTO9vzpRsMe4RX1M0CZzxY4J5KYt8X6lsQ38MZUNXb3NmaMscSU18rVq7lg3j
Q7YhNIOT1dudqY/JKf5C3FuFy0eWfZdtcmw22SPX2PnCkejdzoXC6B3qEn5Le/qaZ/Tio6jNmw9M
ypulMGu36k/3D9/wP5gWve3IjQiwPuI/4W6dsruFajCYmt74zBxgSspsdRPVR6t/U1q7ypMu00xY
NHaaJ20ubv74CS1ORf2hdJ/2SUMzYepnYweqMnHzmjAqXi0gRNlC+5kEvUrpmXeQs/OfXc/kS636
A7deu/E+CI+rY6isIgNaf4BIKm6tKzs7wUGuDpyaimS0Ytnym8puSVyEYPnf54l1zFS+xGxJrEbc
ShIHrvSPMd9q4DHJWouvczWSjDdJdBuzh3kYDsy+dP4Wlblh8V/gUq1UBeB37s1i9vext9JQ9UMe
tB7/tksJdcxUUWCCghdD5A7uM0Ua+N+qfotx2LT5NTV9poWCkwXE1HF087sLdd/g1WCgW0mb+7LT
0gFStEimuemw77+BfOry9yvZtt81hA8dKpVNSw7yvwbCGZ0Q7D+YPoQRYn10kJvkhT/7YF/wvnrD
M8b2VFHk+bgCHA79K/eYH6xjYD/1GOi4YhKLfSFEh0uBoADP2+kobk1xceLiTT1HYeFuMb6bwqDe
Ac15tMg6VX8dh3386/WsPy5HDKXcfLQ0HYeWL0+9j8uq1SNQDc4r2rdhnfFPA4DSDojH9pmDZswu
6BFBvoYL2VS9Tf0vRbf90GWSkQ6WcufCkxXFSf+NYlhfGP8Gxm1hT41f0WJsRGXtx47CQR+LN38h
XP96xyx2I1xdHTWVpU7bEQ/aZNsXO0oCvNrZm2OhDG5Dx00hRcxoYg8IuYN79tv6e+s7eOy1L/eP
2Cih9bvP3JINQqMycRIL5zB8JIfqnIUlC2jAA3KcL+W4EXJMf0OLwbUVFWRSjK/JDthScLffTHaM
f0HLopuKTUNGoKbtIXvzN0bgb5expUqGlIqsrveZnHyWVZ03QU5Aadj+A9+JcHB/gU9VDbxqRsRP
Q/g/Z/EXQnRr90YZaaaM1D+ite+K23RKbmgDvGRgfAjyYB0KWJ+9duOYDVLSQVXWwMjMXGndcnWO
5Ksoe39fTU3ranY8gj6G9pUDIaH6mhf5Kfb5RhpuWlqLy3mdptaaDt0yCghCJcMZ1FL3d70u8UI0
00FUdYGS1txT2O5UgiHPeYjrM7PpxW2bhyHKNry06Q9oFlyzwl2GwuG3qQcNTMDmPErCvO+iP+7/
C4Pp6n3NpZ1HfFo1H4mLUiBv/H+4N32I+aKqweI0tW4og79XPqrTXu59SkWy1TFj2r1mt2q05yjq
4XgYq88Yt/nQsD/JvDX/wrS6FoR5RXgtMw/Zf35pu3+V1JmW1iy2pGU5S7kgSY+ygKRZmJEfDt1D
jYVCko6rAuxDLgR8zreCotaAuRo8GIrk3X2NMXkbHVDVe62jBlv8Fdz/z6ctxxWiuJXEGb+iWS5e
wSMR40lfAymt2LDtNMtwDDrOKiZ+Im2CE1aOf84WhvfILvC7PS3O6zmsn30WVnjsOZXgLFpxhf/J
HST44e6fg8Ez/MI2w4esyhqObBpGfB2TfPitsTJnAyxuWl0LuyPtHW/Eo95toBw0DfNBxVvsmaal
NaPtFeksVlowK8Yx/I+EbNyCtpnOU7NY1wJzJqlQP4c3g8XKcv81TIdYDSljni/ha9acdr289D+v
YX+h5rZCuUE2Os6KyWRUduki25kfyfjVIfvuRDqsKsUdcrFraGJBpzAVICIYs2O5bI21M1xXfoFV
taQtvBzGmkY2aJdJf1Fp+7SM9QmY3Y3sw+QR9I7pKbbsvF2yv/zOinhdLxVT+O/QosavaDYbzYkd
9zNKhHuuLgY91TFWTtwvpejJz7tXThc0e4TJuEVHZ/wLmu02ftcUXP7nL/xTU3ET3tAok6ZqVhwB
/efGYMW/JcsQZIBMY6zh3pPWzJgk0VSpmv59Bmvf2d8Vj/1/QAvBSQ5uDtWhTubH83GJkle5bx3u
u+aXj9fRAVfl9BP0U1i3RPx8w0P1lyP33Le4li17DD2kroLu0OhNXYFc3nnfow1h3+Ja1I37LgZF
uMX/izqWSSir73gWDMmM0UoF0tfbovyDAp2/SGmYTf1OmWt261XT0k1gMgVkOupO49i7D6MTZycu
abVxnX5Z5R29eXqx8YDNENF/qjyZ7VejU2+0fq3y/fUy4ehzGkAS2tG4qaJbg/dEeYmneIjDQXUd
XjGbikcApTDwmHQjev73nbRmv+1UFdUSC9hYMRQhyDyfxsSLHxqv3JrVavBDjt5P7XcpK0Yu18tv
/oEcGlQfEoHqw3ot3V19cIRmyGhOqh3l4jP/vvb6clxzdFjWbNuj7GfU/6NsOU4RSw8CgF4PXf+e
5NGGQZs+ohl0YmU+dfs2wjD5kPAvVieDyT1HztbAG4Ph6RgtNFEXXuENyKT5pZZvU3T/dRt3AYNF
6OAs8H+U5RLBF/ns6It3zs47hqNjs3owk45T8TP7T27kZ0XjZ+Hq/6c6vwC04DSo6+Az/z5fNEld
C8IO6xNmy+znxfr/9yLgcM128ZpmA+qCQsxa7yGH9ATclB94AQgpUNajW3BKk2JqYVgiBgs3xekW
McZrNQoEL9FFdhjwPjunXV5IH++wTP3QDEVs3apE4r2nPZXNO7S2H++vblBPHZ3lzZV0W4YrUtZY
yaVaXAynV3Mq9hAsesLRRzxYLZNu1DSwLKcJ6zG/YKZMwIt4n4vWUVrTIBI3Ucz/LxybSTLrkT8L
xmoEC7I3Uv+GcVVhR+SJZlswKdPSWiAWsUikXIXCkyX0RxeTW7eGphkUUh9/tYwpj+opgkBcaz53
Mn1rYwDcK7uzqiBzoq380/QPNNMdpqRgVe37t6z3gwJw9iX5fl8hTSFRB2CVzigx1hdZszrVD2i9
OqjL/HYK/117p8H1+Jrd+szjrC9Q0/v35XjT0nqsjZtklsP/Lr0mtlvgNIPUdWxVLcDhHs1T8cWz
mbRD6kzcfS1YIdjGQ6rpA3qcxdBWtx0SfgMsI/RwL8329Yw5OrRqzMgydqiW3JpyCVMWYzTQHPTN
lh82bVwzVu4TdET1Hb+BVvSBT+QQ23uG+MGD6YMjfLcQUSfgIaXThynt0bS/dV837Xr9/ZmLyWYg
WAcxRbdaKOtTHGWef43twin3eUcdXjXF9UjKOPoJKMWj079RRYOW61gqdOx6Y7yM0c1u8rCxqsME
zngMnT3c9wIGN6YDqcq29mJVFvwmWiewWBHwRT662ZdkM/U2XCd0FBWSeKtI8NZ+SyKHHGrRlkHm
AtRLh1IGA0+K0EvRB3D/7xikpYOq7EG6rm8p59bVafcmw6jwt3OFq0xZTfMGUM/0Cc1069KfOxdT
Mm9T1FvnFICZwOcse0ebNt7Iwg3qqqOq4nSKBl7U3k3yicuAqKKBDfdjsVFQNf0FzYh7sTDWjiBS
qMly8G3n6K7EfNzfOATDieszJYhVJnE0ov/NkyLECEHctF+Jlh7SLgs8Mtz2HfUqvGc2PUzUmvsM
nSS0qU9L1b+Z6+hcLPHH+8sbDEOHW9G6FtRf+YZy1QQW5sSmaX90eXbOnPzT/U+Y5KSlzt2SuFY9
TugTrKXVBrOdx5dYON3ZbpV/ZXWTfaxtd89QZrhXHYsVoaOspcnaN2gD6CmjkR6lFX+d3WjZUFuT
WukB2Wddmrtrd/swXJoxfhO3wxuvbTYO3GAVOijL5bIb05nTW6ns8QiwQnPCg9v7+2dhOG4dkIUB
uxmvZjQ9zYSA7/i75OQDx8M17n0bId8gHX32RNoMg4sZ2PQ21or/mdupc5RjOYPqqMubjdLNz9fM
F2o3Oj7LVU5s9fawxEHcJRhS+eQnH6xhCSLy1JD5QIar13/J0aGD2VJBkR1z8rW2jqM7h+08n3vX
PfR0erTBOsNAXRqjHJzEYEPc6ud9cagVlFCHdvEuSyrYVXRjs/vnQvhXh8tX3VIdU+YhBwIX3dyl
4diUH23Cj3FBu9CaCF4lvcNIyG+1xx+ExV8XjJzun/vPJ5OXJKa5EZLFRd8tTv2NOBgtd6gmWZ1J
Ps4/OkGsL1aTUUQpmVufJ9mPD8kgk9eYtjVtdfO+pHc+8XWB+M20eFIlw7Vj+deu/aGy5dQz7+LF
5YY3Nn1B+4MLHVjF82y4jjH9Q5ZV0FbgRCr7P7rY2Wh6ecky1z+hXVISm9cxIJP9tSbNFXPQxIGL
NN84IdPimpcEH4xIK7wuXmcvWY54UZMfCsdpN7b+klWuW9fuJxyDo/Fo76KLN569Y2R53qMqnK+L
SqfjfQ0zfUHzihEmH1i9VwxXgll3hwbkCAeHtF3QlsUW/MPwCR3i1oxTwomXD9esVo9F5x9xzN+r
ftnwKgYN0rnACGjP5Szt9jpZg+orpIjePH7M3KLoSVgn/VD9QGuhbDZcseHA3fVfPgvsE3Ir7lTO
cMXgKxAVzvYUsBJ0cPePw7T6+vuz1WltZVaEzOGKia8sEKqaQxCdbTFdvhTSoU46ygRIyQXk82Bk
jRYVDGx6bFj7bsa0NDoujwnt97Dh4Ds6EtATJfpQOY7ET5NrncpD4/ePdZLsFJJmc22i8LqQxwP4
jgcHMD3PPYGeexcZN4Sk2VxiyyabZhxwE9t/lnV1cN32A6rCGw7DYA06U1Aak3SkYzlcGfeqz1mV
D5+BthofRSnZRgJtUCId1DIOTVrnaCR7YH5UfbAwNLAJVCWLHZkOzlZHtTjpZHnoJYAW8SF5M2Hs
ngxoVG7V8gz2/DM4PzOBgamOzRkiQm5N9dHz8iZ06qw7x7FHTnk8bT3gmaS0fv/Zd1gh54wq8Cun
roiCsSrzVzZr6XmXIeuAlqxLLGeacnjuKP64VKw6LG62h+VvPQHNSyRJvtR2I5prq9xzocCs5raX
IrKC+3s3qKg+EKCZB0vRUeIEBMnCljWvc943IWbibHR7m0SvGXBfOmk8Day5TmhkOKNDJztG7rKh
/abda/aLYeh8bmfaXAtgBSx3XHOXU8bSjZE1JvXUAmbmzTFtHN5cR+aUgUrVqXLnN1TIH6Pa6pEw
yEfHtig1OHUfs/YaZ/Xwes6IigMQC7X7QpgOcRmcdMlYDjr6pP5OMWOD0a0hIS9WbaGZOrxlkeNC
SO64176dQ7d+ZzlpECdfa79/7y390XHe2+7v1TCcKHfOXO0BSq2f1WxZ9mXuyGVy1zzpycp58aqN
a28jwTAolE4lxAneK9IS+WMpCqBuvUgeUn/KA2/eZM1ZqzN6mr/uXzPoJivihGMo1BVToj7TVCCp
d9vHFtMj3/pdSwP05UKcqb3VYm5SMC0ltpZlmhaFNKOr3ceKd2hgkfEWtbnBQn6ZF+BnUkU2WPdH
+3W5/F6jGV9473rpbHiPF3vyV2lpFl4kid2DD3O4OrKjD9ncWAeRDGfWW9fEri9ySfAAV2SHjtPj
sCbOKIgd77tGk+A06x9VOcSNcjDJwa3e+Fl+aguxkdW8LDbvFyhMg0e9pSZghJfuCc536OzA5d/c
/vP9rYsXdczT5wnMsT8TjGsdrnHfOugUzX501Xju+OIEk+U8AoFchFI0J68aNg7qZWF5OiORql1n
jCaCAahoJQ3sZlbhWLYbRW3T4prJ95wVpb9YmC4gRXFzvIp/m0F6v3EYptVXX/AsOajGoR3yXvZX
dEWNTX5kdb4rMfB0aEyc2uj5sRLcRqV1BFDykObv7h+wac+aUafTKPqlEf1VquZ1JtN3cWttiMOk
m1rA5mSapFUg5fNBXuPKy2y7gSqeNkmaXnaxKL38U9w1l9lk9xjwmTncu/HSa09pS9BG5OXf7gvH
9AXNcAVH8c/CbfAq3B8xKr5u4r0pumTYlTJ5OvxlmsbK70oIiIrPILH6qhga2Zfyt/ubN5ysTkvk
gOfF6SM6QGfi6ShmFy9y5dbwJNPi62XxmapLt+AOkZjlIMv4jdP3buCPm2QHBrHrsJdckgxYgh53
hbb/GBXTBzIkB/AuHe4LxrT8+vuzvSf5XCpJU3VN10sseDlyYn0oRbLhwAxqr4NevEUmNsojcMkJ
WniFG060RQaQ88Mwst/v/wWT+DWrTbqJ1cvcqKu72MlpYXZ1SjDqckMvTf9AM9x5ybNiKSEgkbCH
0ZeXhFmvEq885d6eFgqfoPjxzzOw4rSQiIgKRYSWhAJEP8cxJ7f70jEdsGa2zuLRKElKdbVofRZx
empk+U71ex66sXcd9jK2TU3yykIxh8e/x2UdB8k87gtQOuTFcXrGiihX15IVH/sJxNckjTdiuUEs
Ot4ln1vJ5wLHasviYSo/zKT94Fm75p1BKlpodaPc5yRR6toV+WtPRqckih9rtkWyaNq8ZrQY4R41
ybTqJPNUoJKpQbNWe/JqftylNDr4JW39Am0THe43vP5UKPSgctG8W3I0UNz/gMFmdfIhZ6ExmwlU
3gcLWiizWoS5tN/vW1wz2aSJFK8tzMSqMLXwm5NN5M+ObtLfmrauWWtZyh40Xzhbu7LW+b9Nd8Do
lT30lqs9aeaalmOdknJC7cwbk2NRi+JcFtnW6i+XL0FL/09PwxSKZbwd1RXl74sTpe9U9JCBfHgc
c7AzTcPGfc8gIp1cSFBnTSRtlD/m/gEsK696296X/OnwF8zg6ytM4huuie/XQT1h/sBv97XGJBvN
Zr20rW0+TuqKIQ2fSrGchR/M3H1YZjbjQ+7Gg4TpM5rt+k4vegrky1VU7E3h+09iFJ8mmzw0RfHD
8rcKXKYjWH9/FtfzdMgrL4eLiIsGLOeCsmNLyz3kutBSHQ9TY55VpSofIbebP+KprwjcptznmXVA
jBgok+VcqCvoqc6sYw8TX57SlGy4NpNgNPOdKW1Lr8wQDxeRhiCKe5VNSEnu65AhWdCxMGzthFF4
/71WefO2BZQqcMf2Uz2Aiam0yg3fuWrKr6UOT8fAVKkjrGjKuisI4Zwgirs8mLyhOBYq//P+3zDo
qE4oRGvR8JQRdfViUoRF1Z4wZfo3r8+vjlU8taTc56h1HIzFc0fUROHpjzmPkwQc195iIDMJSbNm
MMZYZCxtdQW0+ypmGVhCfAMmbaNEyg1nsH72mXlRDBOYSZF315ixkEVB0wNeGYNbpKzextF7zwcx
1v2zMOgr0wyZJy3KJRGFOcxCnrOYOufe39XYCUPWUTA2KbuSE1gD5p9/oSzNgq7sNgzZYAw67ZAi
KrdngkA5es7jktKTV07XjnuBVxeHfcLRjNn3xdTlaGO8AmF8dtABguyT73sk8/SxbUsBBGGyQPId
o7+3VspCb3uMteFYdbBLTpKCIz1Bzk8wsKByy9+7th82PIRBO3WwC+2mWbis7TAtNTrZfWC5P/Lm
YLPkzAgPWL6VThiMTIe8/A9n19Ekqc5sfxERgITbAmW7a6bduNoQ4y5OILxAv/6duqu++lpFPDbd
EbVIQEojZZ48WdoixQxfF8tvNig2iagqnDdaONt2VwW7JG4yZ3WPNaqoVfziPRBnshVri6R7ecWE
zcI3cs6tCYVid7z0HNXiHm1Eu9xY5e/RPUKxXTAeNq6R4APqSvyRUxY5cKxh1axxq+rkKzdfRPhZ
SL6I8+y5ewx7jOqAHbqBbnM9/8M+xC2P0hJHFVMMTuQHQ/lEBtGspAZ0FqDYrp3RqjDHWZxLVp0a
VCbt4HrfK3yI+YFXo8oh2mvbqkWjQXc2remYJZ+H9LFM/gHaL666IG7TJ2f8kbRrRJ2aXVDRGfNQ
Tw5gJuIsGrIrhzycU39v0rWstk78zcjfhxqzkE2aQE+rYIxb+5qZxgOdphUb07gKFWhQV8k0Nm2K
QhnP4wDMvMSPJsLCZHTP5vDqms0Gxj/siUo/RGWfO6K1cTTqzSbKnXbEoTrf53yNFVT3Jbf1e7dO
pZ8mnkcQC9zZi5rK2FdD9sdj7sUi44OXm1/5QFe+RaO6RLHrsjGnAPOEBAYLj2NYFfm3YeZP95VX
c/ZSh7jJgCRm5+Pg4gf8yW3lA2irD5jxLMK+SB6Ae9jff44mOqs0RHZtkQWUHeIs+/YhT/ywpPZp
CYJzudrbotNcxcJLwJo7OuNGZU3NDuO6Qp4bn+tujfBI9wWKlddzVTFCenF2LftSgwugA/UFz5Yd
69c8oOYLVBYi00p4IMdWnB1JL5Mno7oNUkA11gglNYqkznfDEOaBFS3uC2aT95i9JiyjfXQMr11L
72rKya59U7N3VkECs+onAqADMlCRZz5Z5ecyf5joV+BNdnXAd2N5rcgSQqF3tlhDCuu+67Zl755q
dwalwWS7p2nKWh7VU8+COBsZbtKbtFfFkLl0tgbGRnHO0vzMB0D0XeuM4RdxY/srhyiNeqlsRbn0
QeGIVpszQXBtAfdijfMrcb5UabVi6jrtUsN3kTXIBnBxnvIUAKAyvbbuKGOe9yuBUPcA+7/bkJhu
0aJTXZzRRvTdd/gefhmXRTnt7++CxuWqQK9JJE3vyECccUk5cVGFYrwmbbX3YJCJd7E6c+VBur1Q
TD310godAJM4D00AxnhjX5TdazDR0KQbTVGFfKWstowxgT8cW4w5yqdvohlW0mGat1fhXkWJcvE4
Dzjp5OxT55WfuyX/TAb6aufWij1oStMq5CswamJXHjA1htFFdVNGI30zpzF2XbgsP8ZQ8dBpmhUA
j8a6VSajPpAuRrbAKyZl2Zy9oE4fe7Z2a9QJv+nyO9dhVrTCsBYB4cs0h3aHBKjlJ2ulFt1W3J76
XjquXR7QwOKc0vzz4juhz8QvDB7EENPycN8odI9QrFomXT5SG7o6G93nNvB2TjfuHT99o8zd3X+E
bo0Uu05ZinZv2cE1mZVzTixrDGeMkXu9L13jNf4Fjbxboy4jtgNqDlg1Gm/Q/v2ZsT+dWOuT1klX
TLkKgi4B9TM8N+7rIafNCwZzWXHX5ysJVs0DVOhXgw4xexpxHM8H/qsOxoOXuEWYD2tMbZrFV7Ff
QM2gpr4g9PTCwUAGWx5mYa/xJ2iUR0V/2R14gxfc6s5pwq1wtPhuKptvSdn9Mq01hLTmhKlCvXxi
mZbTwMIcQZvIluyX0/d/TdORUcuSJJQyXzt+6Pbi9vs7VcIoM5BNuAly6knTzSenS6YXUmAA0WEc
hffPfX39eEMctbZfzcQIGjufz8VonlF5eJpIdrwv+uMA56h0FhiRnSBXXy/n0hBhk7/083Fpr0vv
HD3ruyBrqYgPv8Cmar51xLL7fuoVf0Hf+dx35NzjGHD/Cz7cAYhWzn9GOow9Jp1V1znzQ6vlR38A
Kj6zV8R/qK8Qf/v93QbzBAP7BjIXVzsD6sGK2uz34pU4B6QrgU33/ooGWczvvLnBA6pqCfn83OAY
my8rrkK37rff3709Bg0ZEuQZ1ZUtPO69+Vi2a8wEuoVRooCDDt55zLDuRfeWZAOa/766zq4a1+7t
uldXQoDHZeamiV9dpVnGaD17LR13rWdJJ1u5t8Gd+R4LkvLBX0Ye0l4WoeTGpgIMVEYJAO5Cs6w2
yuI6+MFXifRe2Ej+tknb1azqnMxWW9dlfc2rfzwZt+R3Mq7c+TWKqOZUjbpdEnCXlg/94seV34XC
+V3bY3z/xT/0yTZVM6l1z0sfOJPyoc6/9GaUezilv6Rk2NXpGibhQ1+GRyim2tNiDjK/qq9Tf17Y
UZBvYrh0AMw6nwh7uf8ZGs1Ru926vlhkPQvjrcSBM3WzXWGvnRt0om+/v7PVDswtaCux2oemQifD
2L1gpOTu/lvrtlaxVbOdMhb4bfmQ0O92/9Wc95xsgg9h1RU7FWa9ELsW9VX6P1GZqMEeEsg69M21
uWMaR6M2uJFJlmD+Gc0XbqMR+ztyUZbYuWDXvb82Hw7F9PABirnm3jQmoHUyMaL1uz9d8rH5nhTj
rsqHv4mZhfZSxoUrT24pHtIsO2V5Efly7aii2Rk1tXqbZlnnfVBdm/k18OvQLXmI1r3o/rdpVErt
eytcbrMaNAVXWZphIGg0LHxl2XSilbA7myVYR5kwX9L2qWqbKEjtjS+tmHGLtui5MbEfwv/eiOni
lt5KA7PGB5HbJryzsH4cpqa2JuNN9seg+l4Nn32QE1T8+0jWqrIaZVUTpy3y8ZiC2JsvjX+2MV0g
DdAEIKsDAV7//p7qPkKxZVANAf83zYgA/qd0sVGy++pifq6V7pctc/hgEWrm1JRTwkBt2jyAgclB
31y57IFyXDM4ncorwbegy4DuDHxAKcbQLllYDD9N89f91dGtv2LMRg+Sv0B2OK51A7qeTxa9JO1z
MrzeF6/RejVdygt3SnuKdxe9Eeb1fJiabkU5daJvUe2dcqZ0EWZJlvrqBRVq1Hvb2ehj1AwpTyVj
Ami3a708VDn6kA5+tpIo0eylStseFIha0835V3kZOaUVWbYMLWNTxcOmahLUr+1CZAT+a5ra2Pft
/eCCky13wraoD0iM7ivb3lKsw6Nu2/Ju+Zta9hav8ShOMaxpgvR5BUmh21jFYAPadaDAmm4689dL
ll3L5eG+NupW3/7vOxPLqoUJfPM1G3bM32f1zlzrTdR4GTXxyVJamnUCRs6u6D/TOtlbk3d0vPKf
jPeYvUZXrp+6L1DMNXWYg/IxVHNkIuoxw5AhIyPSceX6o/EG/5PynPAJzIa5Tt7vFljA6oF0f1Lx
+/7yf1yFtama9qRjm1qgNquvc3ca+aMV9KGZfV2yL1b1lGV/nDl2mxXHo/uS2z69U0+0EKEZMuP8
WsvXRBYYzPm5Tv/SfuMtVM14GhVAe+lQFVeaX4SRh2Ufy9Uik8YC1EZX3PVT5rQzzv6tAJwxGyo5
R3VpFGvDh3UPUIy3xUxDudSkvraVHRuT3KGn6Hllk29h6X/AaNhkxXypmc+uXwXswb+InbPPzxk5
0nDa3YaB0DX6Ld0HKJZcuBlGxQ02FHVxoyrxsPh/77+/xsLUXOcyiLpxE9E8FNTYt2YVGeb8bBRb
OEtxVFB53NmwtI7HS36VGd9nxvBYVGsjzDQqr6Y5fWZ2VExGfWUWKpLuk+9faPCZrs1J0YlX4q1o
y2ykhl389Vg1NSeS8cQ7dlNWZV8TusjhyZqqwdy2C2rWc6iaccp6xq+iOtrWt47vzGGj6Nv3vfMM
1ex6nlFU/Dry31UaBi0Ly3Z3X3k0UUBtaw18n6dk9OurX/bITZ2E8ZzPr1kXlcNK0kGj+GpXazMP
luOBrOHqNz+beY5SL195d+djuzUVu/XcIEHDbMOvATowKYaFW8fEfdu2Loq5Ivk3pEtR86vn/G6T
OXTrN7c7Zs0jOMPC+4/QLYxySpY+BgB4VtY8pLX4JJL6SOd+493NVKKugRHh1uj0+bXk08kNSrAq
8ZVK4MerTtQO1VlU5lRbHb+m5A3taCG4h2p0RG9ZE6K2p46Fl2HyEN67ttzInJvvZd5+2SZaia99
YBo0Y3kDupO3PvlpFZv0mwSKddIyy/oGXubBZ6/D+KWlK4dK3Trffn9n9b5LvT6xIHfKr8J7qsY2
rIL9trW4qeQ72UGJ1lODQvZIDjw5O87Tfbm6d1YscvQHyds6sE5Z2xeXQPAh6iwz+JLn+bK7/4gP
q8Q2CRTDdMempmbNyr/luOx9Z4qqmh1KzsMZU5Jk/SAyuDG5cmX4ON9I1I7UbCkMq05SfjW7Xy6G
cY9/Zf3H9Y+MHab5+/0P+jhKAczy373AZbOiuJXc7OlHEfyQ9dmwDnxem3P8sYMnak9qtUw+9Qro
kLE8jUE0WENcAv9j+8dg2NTNjHHASqAlDitlM0l+XSiGW5jZ9OT4wRp+6eNGf0hXDHfgTjElaK19
MKyuRbkSQ4mrqg5RlrPTGNfHcog85htvFqCkp0YUzb5eQLzyiiOda6KgRs2f93fqY4dN1KaFufQA
3bBq52QM3A2pP/YoLPRrdB+6jVL8SNFzDDEwF35te/BifEU+kosuHNlbuTHPSlSW+BYcpxUwbM6J
mOnf2k1DkoxNGAw86lYHOWsWSe2W9azRkgaZ6EnmuRuilQRR012lR9A4GF9xMFk/sYaiM+HUVOCU
8o1PQvaHolhjstaJV5xLjq440qOF8uTQBrPT6+ILNK2JgOcwVwKc7glK0K9zWTS1aeMJc1+fOsrp
0Woytnc9Jlc8pG4HFIfCApTCC1lVD4U7iDwa/Hrk4K/tUf69bweab1D7ZRMSeAHz4FLo8tnyKgxo
fzXSf7bJVlwJks6SVPatY6pnuwm8MXND9umyZmSatVFbZlu+uGbiutBOIwMFPWn4LqiNNUSfTrpi
wl7q087HmqM81e5929wZzRpp8L/X9P+9pBLvthnvQrY993RBU1n51+NB7Az1czPVkbVgkhkLjqVn
nwibdqj/fjIy7+iO7l7m/SMj1hdQIZ666XGxusO2Lbp9/bs38eAr/IRn7lGyutinA8UI1gKDSkRP
7BUV1sREtbXWASwh8V0GR2Wz36O/fApkdpmDKfS3HgdVZvmpLAzXAWvZcQSyd993ZXkbbv9r2xIp
Vp4BxVG0onGPmUNZTMqFRYQmy95xuxVYpG6FFCPnJLXoSGAnMkmPDZNHtojIbsezWXebMr+Y6vff
fQa0OjBQiXaPmCt+rDI7WiT5nKbdyh5rjEVtsF0qB6Th/uScKF/OtPGPk7WpJw+80MqJweXVnCaD
dE5553QRBrnVUU/Fyv1H996KkU8dUMhjj/uPsfyVRhoFfRVt0hqVXB6IO5+NkrsnUVoHUXohSfuH
ql0jKdW4bVexW8LNAEPCsJ+1Gbylo4eesOGStv62e5DaT9uVSVLlRdk+EKtKzrWHaRxgBQeEdtvi
KKF5buqpSeSI/Ep2Cepjwz8x+u2+aM0pX+WXl6ko7Gqa+TVx98K2wok9F8Zj7+7SdIn6ecUn6PRG
sdhb/HUKGvBrBxphM2CgROvbNbpKjXAVfcVTu0iXbHBOdd49+xlm3o4dWoPvr49OuGJOmS9Bae0a
zqljy3fQ5ItIZP7Gw4SKvrLREbK4LVgvJyTTW2HuSzcJeS/3999d4ydVnvdpskjiDkZ2nVCmlclz
jaHApfUk2m3BUG1tZYbnOLIl/Fq5PHRdI66ECDvZx/dfX2Ozam8rZiKNTS9xs+r576A5dZKFHft6
X/Zt+z44Uai9raBanghPCvgDzFh5CsQwRIvV/hN0XYmqBujL6eyvoQN136EExK4zGzTh2Uintc8p
CgS82Bf5iuPRfYdiWJVZthjYRXH7rP5JKUpAFy97S5MDGdbm0mochArJEsK3hroWeMIkHi0Ovgnf
xFCRaW837jeL9jG6g4/3N0VjaypEaxjcxukDmIOPWxkw0jGgtCumoMmcqPisYPFBI+1X+TVPvB2j
eWzWxj8z2hwGKj5Psxm5XbpruPNy/0s0W65itRzbYMliw6vyPt+TSsajdKMk3+g3VJiW1c+jbVhY
qHGiMfirI2O04yLLVxZLtw+3398dcpnglsRwVn4t2bfiNoi7WGtz0HgklYgc/Gljzwozu/YW2ENj
h8iwcD61/Yo16JZdiZOt1Qu7keB5Sl3+1aNlyIdi38zOyulH9/aKIVsJwJCgBsqvACm+mLb3JNL5
ODV/s2xcyXvqnqCY8xRUQI24t2SSgdYG87TYIprsc89XcnqanVXxWERaFfEtyMfIvJOXODs6fb+v
8TrJN/fxTmc8QzrtIBzn5LrWl3wgMgpMe40xWidcCcJVm3nDsNRgUXXn2AzGfeWskQRoVEZta0U7
ekU7AV0XQ3Fu5dkZlocy+XF/UXTCb7+/W5R5SY0kH0Fa0bjjp9Gin73a+Uxdsc1OVTTWyGeSLmWD
m+Lc289BLvqD1S/9l/svr9FFtZE1E4mcTcfh1xxDApE9FQ2mcQav/dqEVN3iKMZqpugjAPrFOQ0F
yyLT8MyYEUBOO7GszdrSfYJisJOFcaVS3KL8VOxKHzchpM9COSKrJYKNx0+i2OxierIvAuGcKlOM
r8zOnGfBm7WEg0b1VUiWW3i+79ilewLWvY3qzDUj9CStBFxNVFTbV0fmDXbptPXDaM6RcH5lxUve
1KExkF2QkHCcolWEh2a3VZTWjJqijcm1qONaPHSyH6wF91ax4ph1wm/7/87O0M/rurMJuvd5CsKl
Ll8q+sty/JVV0pyxVJhWZoKwqkpxfjO9HlWW/I0RJyomO7Tq+tw5/bLtqqFitCbeVSztexf5BtLG
0qjTg++0a7jEmyP+4MSrTj5IzRG3jcxDKXp4THMS9hiG1pQhCTCr9iWp1nhSdfqqWPUI3EtDKA6k
OU9C5piP9rh2C9aJVqzZ4hKn6ASJsXwsfjfEy2JTztnuvrfTCVesGE0SA0JMX4PGiAhQ8sk/HWbb
bJKt4rTqZFnQwJu5pypJZxkaQjYR4362Dd1EVKCWXc6VOzFkk1i9ODGgyuyxnWcLKeRtFKk2UftT
cSQJ+sRAeC99A9OZzQGEeTJN6BrESWNjKkALlJmGxOgh51TkxjFI2Y57bDcH1gObzMgHXvT+TmiM
QIVquYgF6C9ssVLM2y8t2jQyTtENkh+LHIEBO2KvzsXROCV1RIHJGHfArumevKrvonQC+U2Rswuh
OVtxe5rwpmK3up5gECYGBJ7wlEMpUAbugm95WuwMn8T3F0z3EYo5k54GQOBQ5+R52WPa2eIoPVec
0GYo/rn/BI3hqQgu225S3CRhHEvbGqFpIRctjWaNBEAnXTHrFiT7M6Zp0FMlWwtDg+3iU0qN7LDp
3VUMl+dQ8Hi6HuZwO3+EX4JiZ1uXAFGbVAc6um3XV8aPIhMxGkqPS2WvhDPNkqhgrYYvjIHMu7mC
4+ybdMlbk/O/99dDoy1qZyrYChy0leOtx9w+m0lxaL29T5O1EKYTf/v9XZgfJy9IrFyClcJpyak3
QWVkdYMTdx1ZG/yhW5zb7+8e0TPTKGoUj09BPQ5xPY2ufTAsOYptFzwVtuW47ZCaNtKJzWLF3uRd
aWJgFpzrhemEE8X9bdB4OXX8QJvYtPBtHIeCurimXhMmRhkJV9S4nHn1J6S2eBxMLN1WK1GHEdCy
n8Dcxo0ffZBGLpDyQriRsTgr0VO364oJJ4RP9mKn7qkndRctzZSdQJflh+5Yr5XcPt51W4V1YYon
bgl1a/wAdiJ2miReirVUjU70bY/eKVRVYOy9u+D8bqfddcw6unOq1eGwOuHKvZgl5mi4eW38yPrZ
DUce+FFLMVvwvhrppCun6hnHLYAjcWSXqY9DyxS3xTaomx0oluzIopNeigXPHZDnAVvbrdK+6N76
9vu7BQ8kQ0SpB/igjPxIMbMYR3UebFgSzI9QC6eUmJmFYmF5YSSLXFofctfa/f9X+yZaOd0OnphQ
zZb2gdXN9zRtQV7L67Vh6B/Z0E24YkOUAmpMAL04TMw4kbLfY4rBjufFhpAC8Wq1lA9pRvCHHEZ8
xmkQB1IKY8VjfnQyvMlWDIjgVCAMhiVv5cWQcVa8zfXX1oybVdyl7gmKFfmuxQMAC8oLqu4xq/YN
uaLtJwLBWb8Wcz86qd0+QjEleH3ZGT1nl5ynYSt2/fjG859NuhYZP1L6m3zFnvy0dppKuOUFiSB+
8N1EXk27TFeyhrq3V00qSH0CdmV2mTLy7M3B3gyMOM/6n4WfrDxC9wHkv1Y7jmByJKLnf7rcyGNr
7P7pDXNDFu62OMoZFoQl3AFpNojcyXjCTPfY9GiEm9hKfNK9umK4rQE+o6WG+Kzi5xS+LJ1e77sE
jdWqbMTcsfpbYoNd2qLciYAe6gFD11eBJpoXVyF9ZpPltM+64oLZF7irJ/Urivsrr66xKbUmO6Ee
ztwMCFtr+pZWx7T4bS9dmDrHmazk+jVKqRJj2IxaU8eofbCDBn3ZM2prdoCBSE1G98xI1jLmmj1Q
S7RL3skUjH72YWZTyOv80ebFJ782/mzaYrVEOxYOm5Oc2IcurSILYZY0UbLGHaLb4Nvv70JhjQFq
U2tAOJocHot+ecOY3G2BUK3NGjaottwOon2Rxp6TopDwdH9FdC+tWOsowL7pVpCcdu5h6KdXOq/l
UnV7qViq8NDPNjsQnThNtGCcepOCoSpY6+jRvbkSZLNZmpbBIH402CHohkPbdduWWy3CGiy3hjGV
xaWsPHAhZWgr7kdj24qrZVczp4k/5JJATdqTCOqHNltLaX50E4HrVcuudtu33Ext+9DPRmiVzc4u
+i9u0kcdEd+BT9r3Tc7iTYqj1lxTlgGy0rrkkA39t470zQ704VuajG8fogTY3ueG6HyHYNZk9mnm
cu+58lMn1jKEGs2kiqVye/aS0YN42YPCAOTndUxL75edsa0apARYz5FM9EFCH2iRAbTIrJlhfjfB
UeFwf/k1/lglypho0PWU4xN8UZ2lNcU2zjmeUz4DDbUCg9IYmEqV4dS4p0ly24ScdGHRdSlutf1K
xNIJV6wXne6eMy9QH5zejoM9nnJ0U9xfGs3uqlXXQIw26A9NtJtIO2ob71xlaZRmW9jkoJsqDUbL
g4F0Djf3ve1lv3BetvvYCCq5RvqgMWKVYtivl7TpKZa9MYD+SMZT4gCDVri7eQHCkIwvpCHbLhJq
NRYDq70CCC5y6AUmQdnkYJZrVzeNfqrsGLxwxtK1CTnUbdH2UW51LhhBafkix3r8llO3WjEEjSKp
VdmmTkBIM6f0wfIZGLUWbmd/QXFvzvF9bdLJVyw5zxrPaCus0UyrmEkaucDU3RetObWpzBhJlla+
j2axvYW2nF/oXlzivCm7s6zb9smnDUbsInW47chPlGhcVokrvQJ7LMsq8icS297aLDqdxiq2jIxs
ClWCaJ5/K4dfsv3mml9H8nXpXtdwgZqlUuuyVUqHzE6G4pIxExgWFnoYsuSmL/n0ECRrk0I0W63W
Z2WGEoXZ4iE1CaKZiL1Mpuf7W63xSWo91jSoMECdVlyc6TWzMDYifWm29DHAIam0GdaYzf0sIXtO
MNr4IlpcHLdwm91kK4F4Jrnj+pyY+y6xJwO5I1/aYe4U5Of9ddEt+e33d2fmUQxLZcJFXLyERsIP
9lW5VkvRaKVageVt0QMpQMkhGOsXEE9kYQF2iNAwgXZO+v4nWtW+13Wycj/SPU05Rw/2VA5OUiGr
UX0CHOoTx6SxCsmZKj+2Fd9P1kp+RvccxYyDuQ2MvhPFJZ1+VtmZ2Tzy6JnWn+ekCwO65r51+qqY
dLLkGOnu3yKCrI+VfONVfkBHyLYIrVZoM545w9Bn5JBYzr5PF+RS5wMaO1b8qkap1AKty6cgmEvE
HobCVpqM+9FcG+GhE33zT+/0VRrOzMqhWP4EQRGaQfd5Ee3LJlNQa7K8b7u5a0ssioFxwlPlg190
qDYKV+x4atwaKUNeXhbcBgKPXHLMSt723ooJIxmTg1G0X/5Y9gvv/NDvpt02yUroZQFLhyJN6cGT
33pMDaJso6f/l/793TZaM47/CxuXP1PHj1727BTexndW7LMWeeoIsyCHtOU/wGl5DexyZQ81Nqmy
YwAhOqboS13+2IuIG1EdJCDsrZvEm1Zbra6mAU0Zgjg52A3jcd0INxYWRiXel655ebXCGkg5GAAD
LH/qft43HgkDZ/ycuvaGohjilFplNdFwIjoQHl6YsJOTm6Z/jG4kkUjEFurW2xNuB913KrPQpk49
NiC+0iRCRTEx0DCIPsdpWPkEzRFHpcegRrBQJCCRz0jIcMok6J4d+ujQ3og9z5p2U7XGgahxYipN
hhmkQlbMtw8eyG0HWe6nTXR7t1VSTFYKXIwmGdgHDNes4hzpwePkT/lGJbL/uwcuG1lpUaROqLmA
njfBORBDT3k85cVa16ZOTxX7peCncw3wFRx8T5qxz9uD7ZQDLnjzYZshKJFVcNOpJw+LXw4MQwzM
eLr997dlxTy1tprPxsIcAfHmnOz7of1UdGKTa/NUwoxiXkywonrk4KUi9h2276dtq+6pg9t9DBLg
XcqRvzYHAC5bdLqVu64wV1zbx5vqqbwZrAGMqsHgtoNMxIOHOy5agS6ZWLuc6MTffn/nGmx0FYK3
BbmMxunoi+ukWRXWuWU85Y3JVhb/Q2oCTLZXx7jfuD3bYJrdhybtfk/miOFkDkbx9pOIuFeeEmo+
gsnhBMKUIQyY1YU2Wqbvq+zH/sILFKMOChwcDLNyH0YgG76LzCAPZsWX5/vS/wW1qVDJ25cpVs3y
nNkTwY74FmbGyTQmAYnLBZQb3afZsvZsSNAe54ecZGELik2WpBjU8KUYX+p+DCVpQ8v7ev9ddF+q
WD+GwAGW0CXB41gaV9p4Pz35fZtkxeztyvAnCkq0S+a6ITjS42E1m/nxlcBTaTdKd65SRCNcW0UL
Qq4hKvM8bFO+n9suyoo/rbdS2Qugzx9slMq9ITPDwwyysriM/qfWeJ2XxyRnISgDgaaJ+PwnB0vF
/dX6OBZ6Kg9Hb8o2nRaOa6E3AWF5KCeg7ezPPclDc9jCNQy9U0fFD2kFQDati8vCmn027zE06hT8
bauVm5pGl1QGDJm7S5JVN/EY7CMy57HjawkXnTNQmS9GjBPJOUEtUYh2NzYPdgKU6HzpaX7o7a8N
mGLBM5wNP5xkDZ2i2xHFB7CgXbwCd+pL1jqgBPvks58cJUZ/2JVrtHUfpwwRAv/rRg2k8bi08Ahw
0SZOTOQPtFnZ3Qb05m23FdNukPO3zQkX56y4+vzR9C+ePBbk9b7C6kxDMW9wBgx2NmXiwFBYdEYr
zOfnjnehlQfRSGRc8J+N10b3H6ZZKJUUwwbKknozmpMLg0eWbCNQh58m82Svqa7uATdP8y6gFaaf
4PhGnQdcGSPLSFno8/lSgp6kL9m08hUajVL5MWTWL+0im+IysSIe51M5fWumKhwQy9Ya1DQmqM6V
J80ctHkNPgdnDPZkBooFAeP+HmhivsqRgSHpFl/yJbvwjoQ3gL+TuqHfrPkm3Zvffn+3A8ZUBjVa
obNLQvbON2sNOaRzHCrbRTsFY4cKQ3bBAfdAd/OxPvJTEZZxHm88DamgrZQWU1M0PbTT/1n6sZtc
m7X5KDq9VG249esGNfbsYonXof2Wz3OYF2GRrrUOf8jeDiehArcm21qmkuIBy8E9IDV1gDHvpkhG
JEIo3a3BpDXKowK4iswjvlF12cUsj3XRhsh9+sXKQeNDHll8g4rg6pqWDiDHch9qwFGXlr35rXMu
UaTibvJt6IxoGcnV9+cYHWxP941B4/1UEgw0c9A8SPA9oyMf866LezsPl+5kOc+0uI6zFedbkNq3
r7upxjvDcNhUlEbiOA9Gaf3IyLKEsjG39JbdhCsH+SBwS8tc6uzS90lM+Xg0gnLF22kMWmXEcFOn
AKAaoh35ZBrPq219Ornkv+vxb1yWjGdISyyxU1lHMawdwnRaqsRjTDzEhNC+zC/NjXb+rzNWIfl7
X2E+nLN4W2nFktOO5iLNIRsHyHFH9uSYxUHULeESD1G+9+L7z9GtjhKWJ7A7wf/jMZ5Mf4wEUOZp
DeOpEf0/cC4wsE5ZMGaXfKYxenvDnm9KqHoqmAsTHLJUtNjSxBZPjfnNk+TbpuVQQVxiqYsgz1wo
Yd5HButi8Epvk6yYpe34Lh+R1790/ufOOdjtxrVQLNKuZlr0s4cwi2rOvm1GeZC1/7ztpW9b+96X
NJU9ymLKLsZ4IMZjUxzuy9WcbFS0ltfkDpkrREAzsI39kHpPhBtfGE/muHKSV3dYtl0xVFqNvpEV
52OQXcjk/x9nV9IjN84sfxEBcdF2lWrpVnfZ7XXsuQi2x6N9pfZf/0If8IAeulkEdK0DxUpmMpNk
ZIQ8+zJxr9Ncf73/L3QOroTonHf5kjZtehNy2gLuggPMc01XCppMrqoadUvlUyilpDfHn/FiAKHQ
lxU+6XjHLKMiuKoRaLx4ROXHsrYL5LZ86iZxvm8Yzb6oArgWC5wKNdSSb2JozmTNAnS4PSSHepGw
NaogLmcQ5QBOMvJM/OlUkOGU8S/3J65ZURWytTKetf6aojITiQyqbfNCKN4bLol0Vtl/fxVMeCvE
FQfYdW4tJ5exqU+p9D7ZWWEoMXTDK7GK181+mOIkvVXQxJ778r1lZ0FvcUN61g2vpFFKh35zfAy/
1e/9FMQBT8J0mNLsBipSiy1xbqc4iN8S9Osw+5K3fwn+cYlf0sYgTKCbvBKp0zQUeDckKU5oL8Vy
ircnlhi2Mp3LKAk09nM7W0F++TxYlghm1sxBR3/dd0fNtP/AafUitR1JkttWytMi09BmXgBEoeGE
prG7itOiC5BwfYEltfnHogq8GLeH1ft8OS3jdPAT+6df+XzfWXhJWbATtJIGlrx4/F1KRRAP55Qa
ri10RlIS69SvletLrO2As35KbvtFaLd+ur8CmtVVQVp5XIysaZAA5+Ylzz6Dq/LYuEqwQiKdSdAz
YHe3wZ+wTM94jTc4pM4eSqBCQkgCIoWKLs1Rd0k3uaIBvg6ymJqw1prDjIrKGpqsHCcHqWmwqpcx
ndhTmYn2M/f6+Cqq1MVJPyURtNmbU+c2c3jEZI5K/+zvJNltv5vMch5Jv+DKhdSGZX7bZo5K+0xB
BeFmhZPcZIqD5g/03pxyE1no2y7kqJfPuZCtVU84+jmlXwdu61fnDM/eD/etoikTVNDaWK6lVfEk
uxXOxZ+eSHt2kjqgJg7xtyfvqlwiTlHbwJQhuHwPzPW3tT3fn/bbBndVtFqJXOK1fIufVw6SsPFT
3jq3xPt9f3DNpFWUWlMXrgPlRhwPRPttAtHBqajAAXtscGVHE+5ai3UqMXj3riziIDmInHFVlBq4
wRe0BWHkPr6R5SetP96fseb1Q0WorSlxBJpuUcTL+twuf2X2qc2/xakMu+1dNhnsotkUVLKQTnDC
PcADb5tPP2XkbBW/pkmEKbdCUrcXoIFLo8CNxulV4FpsuRxoMlT1Ps0AMShOZUvCDlTw1Tob4kp3
0cWUs30m3YamsspudfN5Lj/ZeE0vvpV19dEW+TMkWILef+fPn4euhNic/+SyxfBlnfcqtUqeDF2X
W0iZqbS/gxBiavKf9x1BN7JSqhCCDpYWnA+32S8rSDO7ZWhn/rGMpiLWhsEa+6HdxBVqF0G/bGFG
TPlGs1moaLW2QTLwVlzJgoP94rq3ldBH4ZgUsjVWUZlERDsN1dJMcFwQgLKCnWVu0uzVDb3776vq
B8rIdsM92MTpfvNRnKzFNyRDTUyrvCFAYzmDXY/ZLR/SU8rAptl/k/ZpRDt36f7V8WNHFpUyBNoN
bmqPuLRIxS/x2y7SYGCG/UK3qEqZUkmeDoWNMqX2H7f080xOrDYAuXVDK6FLajmNucVRnzjW5xUC
phuRIUVz9P0w0uw+/3s5eLWq7tLYg7tngNTrXOyh3RRsXtM+41ZjvmbJKgyXL2//DUd9THZtoJbb
dgGWJ8kAzd2KW1+BDKtLvSP89zhIq3i52hqqhEpkBunFMuCW897NcE/HJf1y31SaAFARc0sGkTPq
TclNePUSsTomoTO6gyEIdKPvwfFqIWzmgLHawrP+aKO+HcHUVpp6aDVrrKLlytEuIM6Ms3qx/C2c
MBn8YPQCix3bLFWonBxAxklHb79XS9zAcpp/eUkNbqOb+u5Or6ySzbF0coGxRfNuzN7hwebDCAKJ
2DeM/7Zbun9g4xLWN43EmvLBijaIK0Jt5GlOHMNxTreoyr5g+2nJ4hHPAHkLduBR+P+Og3fQHZWN
odw2f+hyF9eOrIOqMOQcLxQKssF9Z9cZRkncXODakjGGQt+zfs+rJ7DnWPyJE9IY9kydbZQEXq8d
bbIYd3ZVnk5h3ZJ3CTqsDNH09vQdFRc329MsWT/tGkQzZLbLsBhr6D4v5/vWeXvuQD7+1y2tGarV
5WzjBaz+11usc+r7p/sjv50LsY/9d+Qk7eu1XtYMx1HwJfugtg1sawTqYjzPqQg83h6KWkcFyTW1
b4kajUEA2zjXEeCIzTd1Q+qMv//+Kmj7YQXgesU9Q7sudtDXfRu6aZKGAC6ZGhZ0C7D//uoTs0Vb
gYuw5OaL7f0iE3DS/r6/ALrJKyHr0rn1NopE5cXOg5wtCC2wE4RyDjqmErVj7dusqkd+tb3lTIr2
6pd+WMSm6vItu7hcqNKrTFIpV4ewaKqLBCLGFkTtw0q69ON967y1H+/jK0ELFH3WN13FI9a1z8Wc
PeLd4zyCuKyI+ef7n9g9XYWd4RNq7d1CfQJg8Y5H2erX5yof7cDm9hrSevi5VlCIF6yvDLucxlxq
MZ4xq0rz3OaRV0srANx1OnFmBI3oRldiucRdKk2Hmkdj3t7yLWnCzOmq030zaVaC7r+/igBRpkta
4R44wnlYnryi+MAqNEyAMNO5ND0dDuzS+2ooscxGAopUCJ9HTTU6pzjNu3AV2Zf7/+GtWNsH3w33
6j9ko1+11GEi6vL8n2GaPvdLkgXpVBkmr7OREsuxGJOmmnsezTktw2wWTw3pm4B26Qv4cQ9spPuf
UCI6ceNk9taeRkuxWeGE+AiqTtaGZX4T37EPryTihA32loEzPEoG+Q7+j83iL3CePwyNuE71GnTj
GoL5I6Omi3Sd1yohLnMAdFPuiCin9SNkf86j9c/95daMrBbQrr+SnlL8FeGRJ+aMH2qaG8yk8SS1
3yRjrPYnNOBHTk3PHknPm5BRstJjjqRW0AJIjtmVOY8GANhKqDrRxH3nztUZlyqGxKAzzu7Dr2Kh
5pw46IkTkZ3bVRMUSdVMQFOVtqlP/q3KAo6kNpzYE7GJHEYauULc1iwqNxltqRMURRsWcxxMcWNY
DN1f2X9/9VdIk41bvw008oa1v06p85Nb7vRwzImUmN5wykbr5cSjNe/IBkDYkr+zMmlqy9FsGSq7
X7xKwC35jOwDOqPeek7KCqL0a39q19xw5tCZR4nobclyGx0EImJucatjDraRyf553zq66SvBOwvb
m60tsaMV9RZLpkjE25cBzKsTbf69/4m3/egPlVZpc79KsW9HljeFOMijv/Bva01CO4G4R/13s/66
/523Q/oPwdZ2IMSFQqYdUXSwQy39KkmB+wKTSJRueCU5Aw02bpPo1mjLiiefVrjsyKKJyOv92fvw
9T+rmD+0W+cynfwVeTgqFhznK9wgdi9V92Nz62BpUAjkeD1xTHq/uo/t//FVwM2sX5pBdjSK+Xju
rQoMG22YQ9B5Xv1Ti8+N82+07Bt2Kp3llPDGQxVwmZyLqHHGx1yKd2tRArVgIsTQDa8EeN9v3ZCC
XCmaJvth3cr3S9O9b2f30/2FeTv6/lB5XYtCTHaK2Y9e8W+eTP/IbjtwwejyPzRd/SVxynhqkCXm
7tFn5dkm/j8OSw68++/DK7FtQ2SF5HRDhih9PDz7YTfl7/L5WAL6Q861q12rklPMoz6BCl8oO7QM
BrklhOloqyll/hBzzXzJ54XCTTc0O5e9HWTO9wHtw3nvneKpPi/91xZ8rWzrj3mq2ldCemvIYsvi
qATiCxp1UVryR9ZvhhjXeKraUUL8oS74jPWmbLsAzH7qpBVxcgTNiPVWO0rcOevRKF+JyLd792zt
Xcaspybc9tuZgqs9JR7ebgmkeUSUDcPzJmeINngfl3UKMupd7oeazj5KJANqJ7Nm3EPNWUJo6YWj
ZJfEKc73h9f9A6XwtnMyro5X2FHNcamZYoX7+ZQK+zaaZHl1f0DJ1H3SN2VNYCOHyIellmFL22eb
m/DHuj+gBLRjba6LZxUscDFG6zifWFxAVfiXH5u2as1mp7aOTLim8txKiGhxto/Jyl8cU37TjbxX
B69SjnRix29iFDGV1fzMerQI2iYmD43V1U6ROJNJBW4STNp3ogYdYUk2n7LedHDWDb+vxquZU7nr
NCy+iLYpxfVC/whY+ZUWwvBeo1lUtVNknlI003CyL2of1bUdzFbyye5+J8b8q/uCkn/RqT8MrpPg
1DxCxrnDM8EYV38VW36BIN2xnVNtHMEz9Arxnj0Jl0BgNH53aRrrieUmAJ7OfZTY3REv29TiP9Qu
EKHt7DnBlDYGchbdCith2+KgSWlLeAR07Mdc0nAgy0dZmqqtvUJ8o7RTu0aacgRHlIRtHFb+nUt2
ttb0AbKp79uRhTw1JS/NMqtdI1DOIygnUhHJtbhsyQbEuX2jThXWsak5XbMKau+IrEYCEaXVjry5
+OIXsjw5JaPHXEjtEqn9YfPdGIEw1/kjz8eg8LqXZDukPs+52hmSlds4MCvdomZuAOfOH3wX3TW4
YB48/8xdE7JYtwq7j73aLYphw7Gja+2okR/RHdJU713niczHKgi1TaRzaxJD3hELgIcb0o7XmaCB
MMsv9zOkbn2VBAyozBQLh6JAKSATUJOtCbesN/WIvokqQYGiUv/anHYDhGXtCKiwAvJe1YjjeP6v
wMvUZbI4D8ut6K946BEBiHS+xTjvoiSumlDE2XKBnrtz0IxKwHdEuk63CTuaJxLZfL7i1Pvg5L3h
ykGzn6hMwdlcWVsG8ozIL5ugZ1/q9X1Gvt9fIs3Yal8JOlbYRBn8a+38cBD+J5QYp602NapqPEBt
Lhn4ilO6wBKt6eyfnbgfz4PbfDw2932DfBUbjWM3i7VwHnXr8DVp+XBNeepdE2bJv+9/QTf9PSpf
fQHvyq1d1QPuItFCJM4JSUQccCcmphJMZ34lvMWU+z7lyEN70wPptkvZAhQ116ZLN934+x979Qca
N58dvLOJKEVTZ9bVp3lYLlljumnTDa8E+OAPzZSXGTbBxi9x4pd20C35diq9+MexFVASdTvb4GCA
Ul20k5CxuHpAY875/tC6yStRi/Nmns/2sh/0+wAn2wcHigX0yPsmNie15aSVuTWWHVY2q91Qbu0Z
6nfHtlW122QtuMBJ2eGRLJM2CYQYm9/uOOYmuiqNYdSOE8q3Hmicyo7YOOABu/9AMxaMrjz0YMHV
jhNCC8hNzT6PNj9/6JouBRWCsYNAN3clYmvfITwusKiNTC4TWHBXT15W0hzb6VWm4DWZyzgHUCay
Uytka/ZIqRXM0xocckmVKbjYhCfJRnH0WLvQ5f6138BJ0CXHEokq0LrYcbzNdbHhgkieep+CuLl+
aj0TubfO9kqs2uNsAU6OGxwrHd9DjvoRWO2H1jWB3PZt/Y26VyUI3oiw0yqZRGSNCfgnasnPwsmH
l5Hk1lnUMh4DB6yRhvJxd5i3vqYcjuch9Yp0KLdobobTiHquF9unBMX8QsWx7KJ2pBSVNy4rx0kw
jZ2znZQPadac7zuSJnGp3ShF4a8WVBeWqEtSiLVSdw4oWY8FgUoZXC1uC7oq7Pqs7Ggw0xp1qR/F
vXcEXYG9UyUKXuJyc3GmX6JSWjRYciGDaS0MpzOdaXbvfZUSnbreFuiCo5qq2Nln9aWaTGBGTQCo
5MCDXXQ8xutKBM0qkX5jPjrgzvHIG/rsJT406O4vru4zStZdxGDFDNEQQQL1lDSfCo89rs5wOja6
EsXCG3rp+K0T2V13W7sfcmEPtqgPzl1JuiPjU1d7MJEFBcnBoRFpf1ikM7i9zjJK0FqUQ0ZqKp1o
zfLnmowgghbAd5mqNc2eoDZaWKtkc7u6QLeU3q2L5bUrx4iQNbQ6k7qX5h+o7RZjHnt5UXdOJMf4
o2//KBvnY78a2pt181cK5mymZYyTmIiGhpzBuPJhFGByEeuZjcWx84Tad0FmdEfULLajchgfVtFc
XOI8kNREiKozz/77q+DtlowUTYnSxEX7bpKtl4715yw/+Cin9l14HS36juBKdy2aEDfqVzmA0tUb
jz3QqK0Wed7jdg4Q9qhq7G9pEX/w/PlprsnlUOSqXRY4DgOoscB3bMt5mdzxWgrI3pPly/3hdd6j
hK6YrHJooEcfJdZ6wWVKUJbDmVXtg+c7x/YeFd7lozaEwGnhRHh+imzJQ6dsHufVVDhrvEeFdtGO
dbVocBqlhfdopQ4KxPgfl5PzfQPphlfupNe6LGSxpA6uIvKIxv2pQwJGx7kh7Wrsr/ZW1CPoAzqZ
rVHc8HPGQI/dpFOQzPJ9P5m68HV/Yf/2q/jKxq5K2hZ3i3NbPfcjfWRdiu6j1LC+mtyrorl86BbY
eeWxqK2mS8+BxF+S0nQfpJv7/tFXc0/dPIG2MsF7TD1GfQMs2gJhPgiD3l9dzSP3/26hXg0/bY1n
76K4kVd4TRBveXuu2q4MLLvFoxXhxWnaCpRDUHr+nFebCUmsM5mSjtvYzlvKWxGtFaMPA+SQPqyA
LR/bMlR015bSkRboe4yWqnjauPPFzpLAnY5GhJKPm3rIaQIN2yizZOTGj1VvhWVuQkVpTKPiuTIm
Pd8Ge0HUZThJjnJuPy1kq44dllRI1zLnluWyPZoX+7yr26RjdQYvvWGz0ESzCuminGfbVhWI5tQP
Ce3Cdm5/1V1ztWyjsJAmItTOiImk0C0guP3pZXJjQx4SYPhcK/11PyJ09t8/+yoi6szF5rbAeRo6
fIzt7usgD8mCcq72RcQdsdoa7TORpB7arl0c8taXktcmST2dZZQSuvD5QCAG6+Duh5xAx/BAWxl4
R+sIFcVVCZLJuUeZkon5w7ZlwbQMH5fMBOLWGV7JxCzzE9567RqReHmXuGOEJ7lj9bmlRGxGEgnC
UwzdTMmjG+OI3cXXFfKgR1zmDy1WjzUAJjlAPdUMh0Y+Pjt+dyhemdoT0WZp5tbDKCJQeT5MJDmX
q/84xMdSF1MbI1YosEP0e391g4rbqSxYHPST1xkadd72R6Z2Q8Rjib5zZ38ULnCZ1PnzD4rGkZqY
rvTe9pg/JFllnNExc5C8FqtGtc/fS+IZHpx1U98/+WoXGJbRc6cKhiGLc0b/XliP62XrTO9supkr
kTrKeibzmmw4jorGC1qe8/UhT611MJRVuvkrCRY0LGBiTTiL/Ly+ziUE2Jzy3I7HrvSYyrQwWU7Z
pymGHxn5XMZjiHx+6SCzeT+gdLNX4pWiy2KUIGiNGN6Y49EKumx5oPkxMBxT+RaKioFU1nXhlynk
L6Fe5lTLdQQty/3ZaxZX7crEi1zbxWtMI8b4d7kU3ybXMVHgaSyjgq9i2iCDdx7ebob5rxEa4m1V
gj64iA2W1819T+yv/N4SxC1KBmxLDwRwltUv2NwMpaZu6P0vvRo6LVib+StCClTB3oVzd7nGW/bt
mM33j74anPtJW7k97AJkWnKxY5EFABzHB6euhGud2wijBf7Y+WtUuMulzg9GkkrYK0XVdSsUgiIX
fKVBbI9pkFrEC73VVJPpXEbJq5m1WDG0TfEc3s8XqKFc0HP4OHaFYafULasSq2uVzvOyeSuKmrXA
kxOkEx9W10WD0aGVVdFWfgEhSe7heqei7V9DLeygoYCo3x9cYxtXOdzmMy94RWs8rCTLSdTrCe0m
57h1jkXTH6Arv2iHdsXi9muev+QgMX6QsWwMk9dYXmXmxXO8F2djzyJ3gnmot3jvSHsQ5cZUyFW6
ZoVwCUzTzsOnHqCc1rYNyWnfTP58hWCuEqwtKq9GzNgJpBAvxEnD3KMfaedd1sY7319YnW2UiPU2
f+n9uNlLjxY3dX6Chs/20AsHU8l5JVTgJsqRPtBE/dAQ6ynv7YMOo8TqJj277fY9MpFcfPNL0f6d
tOXBwZVInYt6W2ktkVVb6ZzL3rIuI0t+3De4JpJUYFXnO9U2SlwydnL5wpD1gjSDmlZj5YlhSXVf
UGLV9Xq8cXT4Ahuaa5mK8zDk18OZT0VW8aGiq5UAsdg4eXcuOy4vozxC7AfmGRVXlYO5hyc5TgjV
LJ/csvYfXOrfujp3D6wt2o7VumDu1tRKCOiphN0ENrPDDs1H91f2rVDah96j+FVq9dG7G6NlF0QH
ufd9rMUc9Llnut7aB1G3gn3wfbFfDZ70EDW3BgpGI6cI2u8lzgm4p9lmQ3J6y2f24ZWdpiMZNLdj
NNy3dQeW8eTUkvIb6U1vVjrTKLvMzIZWCInZe91Xa+4fenGM4sdRy4IeDZxwIxjds8hTM7cPLP5y
fzl1Fle2mGn0Bm+Q8JScjhDNiafAcscXOnTv6Wp6UtLZRdlpHJKm4MiEUMdkO/NprEG758jCdGep
WVS1IpiolbdJVcAhB6cPh9xqwnLx0lObZZMhQ2n+wB91QbZB/GCE/K1tL9E4NlkQZ57p8lOzAmpV
sObtLDbp75QnMsqW/AsqhOtmTe+m7MiTIfxeLQ22qgKvakH5FQzRpz75u+Ip9vrNUA7r/oAStLg2
7PJ432yKgdCThOCzVUKMpQRXBmuPHBf2v6CE7lC1heXZsNIy2qcB/Q1uYsKP6VZXCdsqAUNb56zJ
DS1XF1Iuz0V3pO7YZ83+u5/RyXOGePJwMQnRSmivMAC878etbtJK3KZjmrX25nXP1sjWs9zK5WZD
3vt8bHQlYn23sRcWg/hrm6wvXlOzU+YIcjo0uIqNakWybQUqmmsNjr3WdkNvPHDsg7lVNl6+2naG
XhhxxdXnCbCKsCtGwxag2WXUgoZTD04tl+RW/48/qwgsICvqg/qajooSJytzh6zyIYmMB8GqZud4
M4WnxlPUSoZ1PRA9OUQI3bz+CKrfDwkqJUPo68bet4RX+XrldU82z0pua195pzLp36PtzDtWaajS
AVORS8sXkBhbGh8Erf258EwEwpotS8WEp36FN8YZvD6yFKcOYPaNeRcrWZ661PlwyMsdZVdZHStL
KmfGrpKm4PziITl0/wA3VzHhJeutng3YsFg5nWzImme1KZnqFlTZVobNlb1FsaDOPHx2uRwCObAj
DxL7vJVdpYvjtpi8NrllwH04Vv9uKMuX6ihhkArzJtXIF3eEv/SuDJLYD2XVGfxcE/0qxLui4Crs
BPyFlX/N1vx1F9ZFr6ih6VRj9D80BMq1YaULFcBsZiHMf/YOchVCR/2/AQp9odXiTCA3V1+71Qm3
aTwd8m9byfqQF8zbdsReW9P+3Mb9EyXL5djQu51e7SpDGydW4/LkVmXt0zIv5z6NH+4PrVtIJSp9
Nxvw/g97NNizlpuDi0HgOO+PrVtGJdm7gGURaMfwa9WUN0q9l6QxhaVu2kpYTmyYcOaCsavup5NG
SzwHqzxWSaggblIC3m7FSMd+nYQA5l7s+piyjKOCuGe3FUPc0uRGquXBB6Jjan4esrUK3/bcHuJj
K/LlDKo69KSe/c10u6uxtQp/ntGIZ8l6Pzvz9ONSFI9jk7+MIHw4ltZU/LMoV49tNtwkZTjdChG4
YPQ7ZhXFuxnkxP2cwk2gFhVC6iRkIJA+NjT7b0y2+Ta7DcEetSRbF/AZdHjAeRngqjqTK+5NQMZe
0GRESNbvxiIYlveOKXI0QSmUnIOOIkfQEY7SQ9zAm6fQsU2a6JpZq9DmtITOVJ/sJhnzG2ndW177
H7y0MhhFM3MV3pyBsnVq9u1E9P9k4I1xRxNlk25k979rWYCyyWfQVL35SV4EMl0/FQvMft9RdFZR
Ms7gSWcWA9YyK8tbBpEqNy++enw+lhtUfv0aQr+xR7GeNLMBJ/GveT4Zbof2Gb5x+aQimy3a2ai1
MHSVsEAk4bKBMV6i7ceQe3RmV6KTl/U8QR+NPIvRPnPRvoxjfL5vdN3UlehMakGmbhvJs1WwL8Xm
RejOfW+3PybX1O+r+4ISojz3+iTZkDipV72wfAgptEiGrTpXtlEqbh/rrQVQYhX3ONOYtCg+OzIB
xgMqCdePEvbBTp5LDhUrlpyqBcwfxaOdGZKf5m+paOe0I2iTrrAmC4lm6qHd5cXqr9BzOh1aGBXq
DAkFcId5cfycdTxY4uvs+9iBzpVJ4FPjU0wJ5bbEBe0wYOG3Es2tbL4A9W+Yum7o3WSvqjDCcWNU
zBt5npcPm9w+r2z6cd8oupH3rePVyLxq8pLSFWlq9oMtxwMtqI3uD61bz/2Tr4b2nKWP0SQJpZ/M
Cqb5a5U3AfbNnh/blFV0c20V3tYv8JdB+pdk6b83cftyf+o6qygxjIYrktgdlnKRa1h5aeRVR556
cPBSGStB3driTAeDk60PeDmEy2C6896fW96IWRXNzKGsVk4TbheYvV560f/28uVLFkMumZfkmrje
2SLWMeOr0GYQb9q+3zji6rrVj7wYeAB1ya+HrK+yVK40ybJ83nDwHfhlZV3glOXp2NBKjIKCG9Jz
peBXnPGuvPTQaGvCkmt8RiWoTOJhmzI3J88uSafHriXZNSliw5XXPr83llYFMnMr6YvCW8lzNbcR
zZZvRbPG4VwU1pl508eBgUX+mIWUqG3asW4dniAz5sP3qR9+xb6JrFVTjqiI5ryaCwr9UdR/+2Uj
0CstBc/PIawfIkslpvSbqbdryeA21ZPtRNQy1AoaNUdHBS37uZN4zYSBW/Qcf/Yv+YWE4nPWBMnL
dK2vjSH/6RxISbkruu7BbzqRZy+zylMHpj/A2+hiWFeN8VXwMuWTa+/KqVfS+4G13MAcf7Ym0729
Zq9Xwcs8l4Cmx4u45pBGZf67vj3nNWjfmgM9vFhbFb1ctRs0OtZZXK18s67MyqC8u1GTFKjG8ipu
uch5JbphQeh6yQP1k1OMA8r9cPqfk7wRuSoNJZ/n2hZOh1TSD1mUdRbaNJK+jmibdt8ddCzdOte3
w2SbAauNoW0u5OpfiWdU8dL9OSWgMw9DAT6K1xqv+ZsOVhHQmJgAdTqvUurofIVGo5fBq7hXnAbb
vdoViTa8XN63nm54ppQQw9q4NsPcMzFFjuMH6VI/FLWJTkBnGqWQdmnaygF0CDcPDMticE/EPUJm
tjusEszNRNspHwvybAs/KgGETdPf923y9qSRZf9rE9Gh7KE9jrqzb4V+Mqc4NRKTu+oG30uLVzUb
8PtxvtZN/NzJX7jYvgKsczk2bTXzIqVso0/Jc1wMP8UCPTMiEpPYum7a+7b0atoxHdpqyWvyzIYl
/7A5tAhdUO8YEoBu9N07X43eOrhv5inh12GjYTnH596jBgfXDb3//mroxmnLchowtINzaNX89Ixa
6G+Hju0rkQn1eTuZhA+RLjfzzyleVQOr8b33jjMfe0OwfSU6BUVvc1+08XM/14+lH2Ve9Y7wzmAa
3R9QgxPXoKDrRT01SXG2W1Cw2/SfjZveJ3XDKwFqldU6NkkZPw9MBrWVB6soL2Q96JEqkNnyYwnR
cMjupiCGAh1Q/R0k2af7oaSZuopibpa+6Am6Jm5kHcIk+d0nzT/LVny7P7rGJVW8UjO6SxYPKENy
v/DHoMrZ8DVfIBVyf3jd5JVQtcvG3jlW4ue09IrAbp0P1QQmEV51n+5/QDf//cOvQgqCBh2nOSPP
Y82eqir9RbzUpPTwdpljq6CluhL+zoaCK4S5+bpl2eO20MfWXX92q6mpVjd9JW7LspPY8wW2sri8
xvP2fotN6ndvdRQ6vq0ilwborjXDjAsQDtU1QUgEXYaQ8eEy8xvuwT9kvfMpm7aDXqrEr0dLVG1p
HT+LeLhUtHgsikvnmO7AdW6khC84Icp8KqE0s7TDJyvjn9xVRvUaG+4fNcOrQKYR5TKayHHhIsfp
kyB2iNfj71Pshfd9VDe8kmYdqLQkGWb7XCbNxV//tcbuXc9Man4aL1VRTLOgNe50EGL5JMZgsbsn
UpfvUmd8X+QmA+m+oYaxJTlvUpTM4EYhYSXQzpb1U3FeBPcDON/3+4bSRIMKdW755Fuj5/DrlpJA
1s3fc1L8uj+07h/sn3y1TxC25NCiQ+maZ18EvYmKoLrcgmU0EQzrPqBE8tihUWZ1cWZhrVWEa1NM
l611RWjh3T2kizSQLOhMpGThFKCAslwn3OCRLXSs8eZIYdir3751sF0lhAd0Fzn9MpPnslx+F7SK
0j578pr5Z4/7HtGYGEp1/0CJ5cZyICc3wlAgn38k/nou0w/311gTZypSiAokdzaN0PCbsjBtSJhO
3mlZjrQbw6dVpFA6WpIWdSGuBdQXlmq75ltzpm53OjZ7pWQe6TSxgpTiug7xacnoeeVnXv24P7jG
6CruuUD5U9ltJa42X05z8nuRph6ufRP788Rrq1ihWHbVui64qxqLyoW3WxfPBe1EVgX97IdeRf+q
Snk59i/2f/cqiOuY1jk6c3Av0KxBk1mnOjM9geh8Rwlfj/x/+KJQeRjQMD3P3t+lUfhKZ38lbAeW
TXVc4oAITnb5CI2k6WHyTSoqusGVwC3xGJqXIEK8DjvdbJ+A5pqnmQFboVtfJVzd0o3FRpAb6VCe
0/TK1m9LmQYVhFnQIrXRT/eXVrP5qBAiYflbiosSaPXS9261fW9GdBlCUfFrX1Xdxe5c082Yxlgq
oGgCfCGBdATuVv2WBAuYrM5ZYpsoqTVupAKKWMoIyxMrfl6c/+PsS5Yk1ZlmnwgzJBCILUkORVVX
d2XPZ4P1dJiEmMXw9L/nuZtqfaXELttcCGVIEQqFPNzldFyK/qUaiiUqHX9XaYz9D6xosG9Ppcgl
GFteCiYONLev+5bg9p9eeZfXTvNApwwPjUHGTugOft+D/iAspnQ6eB333rNp3bh1mMykOfIE7WSv
zSssgpqqcGFTcRAj/UyhebvvPsk0f+5srysGCcRbgGeukK3/2tlShMrfong2/QPNofOCgH4/lUAC
1o51ytO0DJ3aYkevIFsdiSaX0Nx6maxVNDPe82u5lqHwnDCjNE4Zu6RgNUTX705TaR5uQzwwSVt8
Z1qhC0dkNJb1e+puQOwMhtKRSL01SUjmFShICvJVpu6JB+RQCft8f9Oahtdy6851WN/kqAXZXsHD
FZKUZ3tw/nCXJtG+L2jnsmutqcKhAyDfRN4T/7cXzN/ccYuRy7DIOnB6ynKVZ1mJ14aBXdq2jS3B
H8TSP3RJ8AMlnI01NkQ9HVrlr3K1OzT7nVt/ilxbHWy61fxvWgHNlx1LANZit1hgK/+AN9pTkqFd
Y10+3Te/Ia/WWSUdH3CE1oGjDetwKKZQDo/p4h33vlMxV/Nk0kxtUk0oCwfVkB5cWdJQrPKSNWJj
ixpOUJ1ZkifzRKBEbz3lyo3QOnB0U/4iJ/4INOTJLqdTv26hUUzLrLmyDKAuwnoPaQYERxhvL8Rf
DrvWQcdcsbYq0fzLUKnIndPoeI/EnQ9FXp9ku6XGZ9hJOu4q6Sa3dQC2PPsSXNrUaafQl606+mTY
WcTUySVJs0haLw7exbwBdOHL5EXAW38bwBO/4WmmP3Hbx69OUXB54jmJMKBz6+T76vpJaE+AG8qs
+HffQtw+/OoDNa4GAb0tRNAgBesOk3xyKA+HctfDJNPBWOiIyooB1/wnIAxmZNm5dWpTJ43uz96w
Qx3tXK4AeB0thXTSWpKPmaLvIQS30/KaIxcsLxKQ/gLEBJ52mCVjB1I0M3RHgi1XNgQjRzuS1eSr
ebmBUNClU0VWxS/+vB6tRrBz3ua7wBbM0ZyYBfXcBzPixZKK5zSFbjnxN0KRwfo66GrOUV33UjzL
gDIaEnP2Yxd82bWuOtxqSLiFUiYm7XrWl0aMbpSCnWvfyupYK6ec2gxNtf4jzsqPY9L9qP00BCHX
vpqKzirZNmkO6SGg39COdnWc8bcSexRlUTOgmrP2trSqpoCzTrw/uJBjycUQ8aT+GPTWRjwwBByd
VXIoXJH3I2bPFBzqQ+qAzjb5c39VTWNr3losEKZJE8QCj2YsKpr2BcqH+TOZi339bnjd/TuaNXla
QNAE5QNaZsEpUEmA1gA+bCEVTBtec1ir9iF/PuF5gKSoXfZfclX+vG8a08ial4IIFmyGBaplZHCC
aK3E8L7I6D54EdMBV7Wz1tPYw50swUjcJbl4sFyJe/f9yRveBnTMlafQeTnJHIDbLj/YLngeh1Pi
J1CzrB7KdQ6D/Fdu2xs3AIOldGbJNFGiLVZ8bAWEVIzqW+PXG4V709C3OP3qLCSKTtCDrgACKvrH
YhV4WNpDVAzP1TFYvViEy3o8SHJPAD92Vbn62vT95f4CmCZ++/3VxMUsFzX0OapmTv+S8iI/BXJT
Y9CQcOrIKzwwpwvPU3oGp9jvhdCI91ME5cxPbZCElNBzYtONZMEQIHQUVr4OSVcNbveEe17ozZ+m
nIdyfvn/N5LvED3lFGNZQog7BQPjxPM+8kurL0K8BSX98f4H3pr97QP65dFfnaLmYL9keJkMF7ks
YTd3uGen056j6/YJ7fboq0Q0yHicuHDYHA7KuSoQxBx63n66/x/e2km3D2guAD3jugChNv7DmIoR
jxoEpCWEjluPoKbxb7Z7tVO5ksJf2wmETkzZXwaHdUAksmnjVmEa/fb7q9HzWs6i7VY/btqsClGx
YSFoTq/3TXMzgV6avplGO71AKOQtzC547ND549r0P5rSO9Rj8r2hamP/m+avHV82yYJ8zIgXl6AZ
8xcVl/bWRcI0tHZ0IQcss7adfIjRV2CAHSJVlzuiz80w2tlV5ENiLWUC8tGmCKlNw2DceMEzmFxP
MPMJQgOzt/hxCe25UArx4Pj0Ex5LfnK1B7+H2evZYFc7SgSSe/HMPle4X3FnT1/RbWTNl/rFsrwJ
Ih/x0NPzyD9Yvfewlv7GXjfZRvOkZlp4bTU5UMgLeQ4KQM3n9f0UVBGIajYCmmHP6LlgIdXs+RPM
7zAuD6pMaMiqZWPXGKKljsCfWmkHY0F4XHPeq5itAxi0eOIHKs76AuJR973W9BnNpUQmRmsQlhen
SHf6/MKaIaT+joThtsKaU3kOHtmCouVx4vfPSTBbB+WgInZ/5ibra241rw0ZsxHbx0oWFqEHs3+k
athiHHyrUoip6ykho8BwLDnsMjvXPgOH+Xmcv8HBqPq1a/p6UrjIivqeN3qxIMEnp/Mt3CPWrcKL
wTZ6EqiSoWwLC7aZ+u6wShnTvNx4EjH4lQ7F9y1krkHhexAUkm0agkCVPTkCYOeqGYpjYe9Ced1W
QHPgmQOFsqS2HwdQNTuUAovMvX6LLcIgIEzIzXSvzkKaU8/FYxGP6WqPEVLbNUrQzxFW6Ng5BCNL
o1XR4hk0eSJMZr8+lU2/xZxrsqF2VPY0hxb1MIIJrmLZNcnqOqxXaP0WqzWEdUmzjQKE6Tuac9O1
TuXawZ0LushwTPPLsMoxlEt5dNnW249pr2lOnpEZ6qQoxOFQFnmk2k6FQ5P9s89LNCenkEfhLAPr
Ne7GwxOz1gAti+j83WL5MoQ/Hbm/WLyXvOc8tgt6lQM/CrbETVKfdk1fh+5PeR5ABrnxY1s47UMa
uHPU8+TffYNryS4eAlg++FkQ02p6V7Z2HQ2+424cnybD3LbUK/dwnGapIE3mx+Mw/nAq65h66SNL
l+v9uZuG15y7z3IokBZFENuoFoLNPOwD8jFzmo3D07AndcpxxvCGBwENHotybcJ0ZUkEzdmtxMXg
VrbmvjXPwOyc937sZ6kTNgn/R+Xs49CIT5XnbAABTN/QXLesWF2DCp/HDSwVuuVwAWNJc2hlfQJe
d8NMpiBoa77bM0cGi5JBXNTMfSa+/67C+yGeTEo7sh2Qjs4SWoB9872av1A/3dpcpj+neXXnlkuR
l2CtXunwqOp3a5ZdaVGFybDvC7YO5Bfgl3UVAW56ZfRPV9qXqp6zMLD7515NG9Z7+1/YOkl5spZZ
mkElNh5a+WlK0ICCyqObgvlN7AGs+o6tE5VzXqVz6SM8VRdVym/1aH27739vO4itc5RzNSUlph8g
rhJxaCSo1UGkuKPCe5u15tyWFUiqJgQmv/NJqBzrG53SrRvy25EDxEh/ByaaLEXb2JAdcVVmPeeL
Pcd9QfLIX5ou2mcczb8BUJ2doIF/V13t3UCeeKoMoS6pdhpf823Gi0AMq+fH2dD/6FoPBF4zqIq3
wBKmtdWc2p/Bb0/k6l2nFQSwKRt5yOrNGq/J/prvCokOz6FaIemzkmefJL/aNQitmm+kLG/n3baO
7ecu4x5U23GlVZSFaSFPwhueVL7+tpIA+mtbKZjBSDrOv8tWn6geJ/M0lf8Ef+Z6T+8DNr8O8Xd9
uqg16/yYocfeZcVLW9ZxWe+MCDotKdIUVfpjAOJsAvyxO5XdkU/rlk64YXF1XlLLbVbRQ7AvliqI
HH+4UBDaNCXZVb+xdYi/O/QgIUWuCMG4VJxLT8kHmY7yw323NU1ec1uppPL6kQax5VnvKE0OQ94/
DtmWJoVpx2hemzXBmpOWBLE7gxQm534S+bz/en/upsE1n4VQRF4vy+BdA57+WRfLDYNu+HF/bJNd
NI+1l7bpRIIyxTzMjwXxn/Ji/SBq+XPX8Dqcny0C3OcrpJqE7R2X3j7dxDz9ejzuG57/He/7VDrY
gDcRPVYfS2t5KvL16E32733Da0m0Un7x/zTuWoSaNOle0nQ6dum8kcYZ1lVnJHV45eD9JfXiyibv
hTN/B5vYRqQ0DX1b7lcZ+ugsPir20DTyUueTRbwnq/33vk1upv3fSq6tc5BWkyiHjtZePHrDiebs
mPHiAR0uj2NWPpaB/ZQy78/9Txn2pq/5LJSmR1I7EHmshTcd61x+F7RoLos176t5Q+XpbzO5syrR
uY46S0qrJ+nO4OQdkNjum77mtokILDzgDViDsn9c3ersDfLqldW+RMrXPDdHPdqtcmRpnQ9cSJX3
v0hG7Oj+3A2rrOP3rUrOCtjTIA7cdI4bRv44AalPhV+8T3jy1R/FVztztr5mWGgdzq8gHSlQlQri
3mmeEuk920UCZq2taq/BGXTyz7pdmAhG5X91uQqJUI8JHs7v28k081v6/8rPOrCV0iRFIZbkxcFb
p8jvLRTttvocDLcIHdGf+11lgfGOxyqzu5Cn1VE1PfAWLirK/Va7jMk8t99f/Yd16QaGxIEj3Z9i
4vYl1B6Ud7xvINPgmg+3UtK8LVFJ89x+PE1q+JqmXXa5P7jJPJr7zklVFjN3fShB5Ycxt840c79N
43quhPx2/xOm+WtOXI2yl0IFSPf99CtbVjusW7faFyF0LlDov7W9glBILFmHS6gdEYvEbJM/w7A5
dSB/1VdjkXLYfuIOWLzs8dDh0hjycU8TCNJZHcDfy1FkDXTf42rOywOAO/Daqdh5uOsA/prXNipN
uAn5K4kkVrXoyHnytrplDCurw/cFCCqteUn8GAgM6Dq2Iwlrx92IC6bBb0vyyqe6dYXufaN4jGGL
EM+2vyZXbaSDpmW9ffPV2Aq4DacJJv9rEgwnBc5eEHJEi71VFzYNr3ns0GcVVONt1F/y5HGxvhTu
Aq2W5nDfn0yjay67utAHkAW2vG8Ph4nVAM/Px6C3dw6vuevi1XZX+xh+HIdwolAlzlSUp1vvG6bZ
a2duWmRW5XjwKBsSkSRI3uVDEdWb907D8DpAv0xbMN7ImceZ659pVX7o8vEEMux94VLnC/UKxy5F
g0d4O8/OaWpbl34tq8PSOME7i+wrr9o6sznkfdJyDm4MTxD3uSx9GRygrbDFrGgI+TpIn5FSpauk
2D9TS87eDwIQboiHSju0IfwT3d+kpo/c1ueVh/UAuTRoX/C/jgv7I0CjbmV4nR+TIrT6dCNDv90h
3sijdQbUFK85Q5uOOBil20RO0ofjOD62A3/iU/2PPVobHmGIRDpof5odJV2K5Wi7pvyKmomfnodk
cavjfVsZxte5zzw/VYE3+O7VzbxINeAXFVuN7G/yP+F80d9ZE1uCtSfP2DXDxS5sHsbzfFmfhy6k
p+Egzzsjnv7aOhRCVBRtsFdnOFfLWcjHodgoahjyaL2jYerGNqn72yM3m44FH9EHK09OjXfX+t9g
qEPBgo09a1gHvbVhBAfrmC7YT+BC7w+WlVSHeaseZngKsF0t7okG/FiZ7HjspuTE11hZ0zdZtiFD
bfVGH921P8gyfxoXsRGqDHbT8WagS109G3CniyX5gXlXe7QPcvlJxB93fpyHrTYHg9F01NnaIAkY
0eJwyVgVCekdejwh3vcLQyzX0WZEJdNCncq5tut5Fnkop5cq2ygcmMa+xa1X8ckaPVzpy9q5MtsN
IGIy5g/pEGQhBOx/3p+9yTBaBFwdit5MD19o2upSiSVa142Ck2nk2++v5p7l6zisSQngRMVPMh+i
dgsA9haSFtFCx5jhGaxEcVgA1rd4P0W1PnQOf8in4TyvgLIF9Do3/GtRNn/um8i0RbVMBnLsVQqm
Fuc6NmD2YkcKGuGl+jEu7SHpPkLoeWMjmQympTQ14Cd9l+NvcdwunXO5pThncmodetZ5hWoDiyZx
ilWo8+nc15AMaNdwkp8rtMAlM4tK8b0aP+wymA5IS6omLbBxk5gnY7QERTQVv7DRkHp89yoSAnW+
gUIxWExvgEh9d6FrCter6yAPkdBClrlUx/v/4j+IyRsHt455y3AeCWgtwfnKk8MuwfqTQfrLLeNO
VY/T8FQWPwPv2RlyEBtVYU8+FuIr5eTl/ucNaYOOi5tHFbBuRmDsJjCXWO8XNz8vdXVp7YgPGzv7
5uRv/cPb769c1O97CH7nOA+n/irG56L+4NQbAHTT0Jr3D5xztyyVe23ZY01PQXuie/Sd4P46Ji6n
lGRTubjXcnhK1IOQv12V7/NBvTUiW0EYgL5r92r5D6X/JWUbNTxDoqlj4KY5gDygP7pXMcSLdWZH
3zuw6P5O+Q9j/sYy6jgvkuXES0dkT/LbEHVInirw1of503JyT9UpOa4bfm1YUx30FfBFVQ2ZsaZp
FVG5gOGyAPrf3YUTtHWoVwahl97OPPdKwBM2Cxk3w9Zl1GgibTsWydhVSq5IXv9ZDt2DPGWRCsXj
9Ms63yy0bOT6hmX+ny6AbskdIlN29cHEvIB8a3rihIbWFqWIaXztKCKNY/mu5brXwSlCd73M0JVb
6JNQG0HHtMLaEUQzkfPGhmux+VTSU2udvHbDNIZY/d/h9CrWcAs1mKKHB0D7AOXf9aXLmo1YYxha
h281qYunbgtDt+txycGzve940XFbayXdXBYYt/ewhBe+1UFjuu7oXKsAyI8i8AfcQ96Px/zSniG3
YZWhf5bH22XH+3w/MBh2i066WnTekA03u/igQO2BXQii2fnoep/uD/8m8SoCsU68ak19S+w6Z1c0
Mp3d43wZ4vaBhs1hCrdovExLe/v91a5Js1Y1zIZDDSn5lJaqOvPWak73/4Bht+sIrnSgEBBgOP6k
dQp4mBWXakv1zWR6zVG73EJhJLltnfyrv0ZN46Dd68Dn676Za366Qh8nqUdsIJV9hjqBkHPY0h/3
xzaZXLsClm0jait3ECrx1hqluSujwMr3uBQNdEQWUBFzndxcaihV6PntgU5f7k/7TYtj5Fv2/mqn
8JKVYz8R+FTzjjWx26uwZUeIl29kBm9uFox/y9NejZ94pTN0IxIaZzkFeJlv2Xu32MgOTGPf/tOr
sYdSzjTtEHa9+pmQ4yo/dNNGRDeZ5fbJV0PnVpt704w9jpal0MqON/6v5teYn+5b/e1QBrNoDprn
MxRVFyxo012ah+ZUROXB+sOWA+qaUXPekpY0fkcrVq8EOoo2g4nSL9ZHkCGc3e/jd/LSPpGjfRm3
FP5MC6G5LU18XmUCaYJFngg9TvlntnWdeNOtYCjNZUmTOEPtIHkKxkOuXqru4/0VMI2ruesoQB8K
EQj3mo3fIH0akWQrrzSMrIOw6MCbvBxhjApVLMTGreq0aVzNU2VRgp3+lgsnVQSq8ZFv7EXTuJqH
jh1bbrhzhPP0nOaP7tZ8DZtCB1ulamYFUwybIv2shthLnNDa2hWmsTX3TFuLodcbCZ2XF1kINTwZ
MteOunar+cb0gZuxXvk/H2hZ17fJ9/UHYn1j/SmY9mR0BNqUfw8drMsauFDKiRMrPQg817XoJLy/
qd+MWhhaW0pwCbaj6ooylsFnNL6HffNC+3MLAOb98d+0Csa/ffeVVZZ5yP1hncjFcbIv9pweU+L9
dL1gTykew+urOo+DP6m1gjCRWA/DQObDnJYbEd00d21FHYkOaThmGWd1cUA1OLSBHE3GcY8XYe5a
oC38kq5A38hY8gRZrwIf4hYPiWnmWnQdAluCG2co40EiXIGAxxfsJWn3sMxBQV4vjE9+uYAIJqhi
WQ/fCKsfQXyysaC3ffc/N2wMrQVZKPjKYaqsIl6G6ggVpc9lXn/wFV58eS6OXeJEu/bl/1TD1RBM
LUi+Y8cHh0rrvs/WKszWbOORwuBWehW8X1LKR8LJZUzcR0Se9xw6glXfPQdi+bzvH2iemwwznQq/
I5fFrs/MCl5WkR1ksiUEbfoHmuPay5oMQ5pUMTSgH5u0Dqs1f/GzOQTZ+M410Jy3s63ehdYGuZTZ
9G9pdU24+s9Z4m1spZubvrGVdKofO5dtA2F4cplJ+mex5I9UpDuH1ly39JKsCmTWx5BvB85Bnf1k
68pqmrXmul5TForko4iHRX4tRhAIyqX/eX/LvFlfh5idlhkNgHM2aZ908diBfhKg4LDo1rOC6nkH
4FkbOBe/Rr/0/Y+Z/ojmyRPU2xslvCq2ecOPq190UZYWG881hsH1wjfjEFWyHVUCTLcuj2M5wtNI
9WHXzPVit0z8pWot0cWz5GE5uSc0qx/vD23wKr3STfqEkXqyuniSj7n1b0L6EBxO++iHEZn1Wrac
LToArFHGrWjBe1KCjlWM7R69r9vomsOiXttmVCJoggr6xVv5YeK7cPY3iq+/8wRAJ4LcdW1y8cQK
7FP7fZ3dnXtFd9bBVuWSOfCo4NfsiBenq7/eX83b/34jwug17IBWPkevj4i75kE0X4kAgOXP/aFN
G1xz1QxdmEHaUwy9flkgGtMP/cd9I2t+SUfR5Enii1gU39nkvGMu+XR/ZIM5dGxB4cmiSAcugM79
mBTPBXnxtu5eBr/R8QTCW6ZcVFhDv37v5O+TmoXOEgdWthHQTVPXDlMA+ZbJRjU8bu0pIpn9a2k8
MPM1e9pqCZjG/97dWQGVJ1k4ZVxPwbcVqdMhB9T3vM/st//0KsWWi+dnLGEinoMhKsauC1M3OKDN
cNiI5CbjaL7Jghm9031fxmDWOaS+FY08OzC0LO6bv+afbVdNitGkiCkkxS9ztqrH0XKryGXVVjJj
8Kb/ah2vTHR7lQUw7j/7v5+b9XHiw76zQtdTU21D27FFJsCcLIQMQjQGe1SuEW31On5SzjJDS5mI
nQnUoz4tL0sityr5bz9Vk0Av5dPVLVkwcBmjffAxg0ZYKn+SyjskUCvNpjFkUEVVZAS70gZ+07CL
9Bo/KJFdFiw9osPkh1NuTYemUhf/Jllzfx8ZFlmv9YPg36kWgW3qdOo6K+Yf5rKe9wUIvcJPW+n7
MkfUHPIjY0j6mody/H1/4ibLaA5Mp5JT5mdV7PVOSPn6YJPxCUSVO4e/2evV5q/a1mm7mnZxLh8n
8kjTK9uF1ccm0lzXwaQVS2ykG3N7LAPnJV3gwQH/ts8w9O+Zr2p1wWQ6lbFSqTi4vTOehmlKYiaX
LQkfw8Gid2QPYg4CEF/eTsOnhh7XjIQuv5TeuLEpbwfIGymCrp3GHVcmwLlX6O05NRM5VepjLkEH
Xoelv4dOzydcL/WvLE95BgpbdN9/ZlZ3Kig93V+At12K66V+H0k2RWaGY7dcZWh3wjmiHiKO+0bX
Dt2C593qJAkOLrc7JpAib+c52je0duCCh0jRvJ6h8kE/VHiNq9VW1ebtOxTXm63LhbiEZZg07a4r
jRZ+JP1zHrybunfr1uPz2wGB66V+yxnF2BEUntZ+PvPZtUMGvilR8z3CqLcdo/ltkbNgGjykO37j
BxdZKQKeJmGJXU1gGF9z3D5L1grIuTJmufpFrPqLVU37KorgU/87KKBZvO4bhmhZDt4nz8nPwfgr
WTbR0G+DkTB3LT+enQRnBzjmLsoW+T9dMAaAAVXiOC2Qfu4DkUXzmLUH0dN/Frsihxb06SEV2e9l
6sRBqrxBPwv/Z3W9ra4NgxfqzwMqTeua+/DCbv5t1aIKAz/Z4mF7O/4BK/S3NQuLO04lYM21fejo
ASzhB1I/rpvC2aa5az7edYULAvuyitusuYLDsjpg2637Aoj+XrCIxqWL03Tx0IQVpuwuW3RFJrNo
RzLkj2tGWxTXuM2G8PYJp/ahmAKyTJZtJESmb9xM9upcpm7CqsaD6YP11HYiAtdyk/5ek1/3Q6Bp
eM3HF5nZRDXwQUK+dO1lyKaQNB+6YBcxBOG6Aput0LrlOH0Xe/VZ8PQwFu8LAGbvT960bTQnBxdO
E/QUCECaqJdGLY80Q/fJ/bFNhtEcvO6xtr6PLRnk7KGcBGgPmvmUVt2xmdgWI5ghhOtd2ku2jp0i
MyCMgI1fyhSaO6xS+TtrSLeeUA028jXXTXOnQVLdlvGytIiuaSkhouGICVCx+4YyfUDz3byUoixx
DsU9krxQQhriyOfu3/uDmwx0W51Xu38Zp6X06wGVsBKwRXrswWi27nsw47rUmgBIFV1zcx9P+Rx2
sr64nnu5P2/DxYnr3drF4I/wLcu+MNVCsbI8qBzijwMDzLDy3yUeEoI1P6DdN/aqYF+g09u2LVZA
uURhJdahjVDAfV961QZOxLQO2lFNh9HzbbehlzahHUSDHXEIboosQS6z6L7JDA6nS69Jvggg3XD7
LulZjL8b8gnaSn3ibvizaZtq/jx0LqUspzDOyMKinQ7FyDY8wGAcvWebWtl4K0/0MYg/jnPaXciA
wnm7i6mUcL1Ju0PZesr7rH+sPOYHn/tl6KtHr6fZFpTGYBq9TZvkVpFVlYRpKMepLrsJooBJu4cl
HGmkrrsGJT3f7ayCXqCB3ByK2lLRJMtm37rqndrz6qfj1GBd+wocsbQsnuk4n+9vSZNhbr+/ij4O
KkILlThf5mAN/cz/Ii2ylaCaxtYOXtXYZK0CH4+v9fTHRsX8kpb+Vp+KaXDNXXvfEnXeBfbFqrsv
69IkoU/bvTPXTt3JGiwUUGwRq6YJSw7MWLClcWqat+akikIebnJhcC+dzoVbPYDvc98+0Xuyp3JN
09lBqVzW9tFOik+1Ep93bRO9G9sf8PJDc0EuBW3tQ1c37UlBFXTnxLXzdW6ttWS3Gj8IzcOprdDp
LfZFdb0TO4OU4+zUuRMn4K9IbHXqluV9X1Ybh7dhNdktXr5yH+EHoCWdsJpL5v4oy+k3I10T3be5
Ieay2zdfjU3zrl+CHGU8YN0iXo9h4lonKM/vNLrmnWUg6hbXXXqBNgy7llJlH5txHTeQ9Yajjmnu
CUZOYM8knrGagYRBr46J336x00c1T9/3mUfz0bpGXSBZZnJhi/Wu7J4mtD0uvdyYv6G6wTQ3pTNV
oLHFvQc9FNlp4AwEB03rHiyCjlqwwWaHQEzf2klt6YIadpLen51PK12qasDfIelPCQLmkKzJhvfe
/Oh/a29ch00xUrkiXZF3uGgna1VEyW87/yyrMN2Kxobl1tFT7TxUzej65EI6oNZn/yRrEEjTK3Tq
T/eX22Sf25dfecPIOpeo1CWXpCf9d5T5pjbsxMxf7g9vcDYdP8XG3nP4f7tpbKOOQ5d4Js9A22wM
b7KP5st+6Vu2dwtDHsR+HB/aLcz+6OBlgTZbL3cmA2n+vHgeWIprFHClVPVRiZq8X9m69Sxtso/m
z2S2Sy5SnOVL4YVNOv1JxuFI6n6jn8I0vObM/bw0MhhQ2RnG9FDW8joU46H0+g0Uksk2ujdz6Msl
jsRNdwxClfITpPii+xvHMLSOn2ontIai0QepwtImU9R5Vp6crSZZftwf32AZHUDVqcVv5rXt49Xq
TygA/KKFe6rrXWQiBHbQ3Gq0qZ+NeIwqOv896tqRP9UbqaVp5prHzpA24AXneC2lUMy0adtGFh4J
UWAY2EZQMLiVc/v0q6DQunwFdfUs4gx6336QgMiaxn2Hu7TyN665pn9xW/dXn6g8dwIJEw4yZvNr
yiCE7i/eu6bem/zorcUZyduK9oUdB1AjkW0VZeUu/gQsrua0rag6a7nVHCVxD345HIUtNrAkJrNo
DutLuQyjhZod0pSQ2cNl8dKwHfYoHOJCpfcP+3wVZHYGAVxZ0J2HkjyUvJ6Pu1xKx0wRq2zWocJT
lGerZ4cgDefJCRDMDYyDYVPqqKmlQE2t4URd2vFHp9Kwkt/74sT2PeFzHTlVWqknCUXek0xghw9n
xb3vZSeCz/eNY4hnOnBqQpfYvEwruaR50Uaej4K/VHxj1xiyKh03VZFiBmWjg9fuPotGGVV4/nML
N85kfci7Y+nO+85bHUUluqlXgPxXsUVRBnGOHG36Nf9s7epaJFxvCFY8dR3PbfBawEhyI3iiD96M
ou9oteVGbDN4mI6pcsqgXtWS4BUfiqhlYoeVh27wfZBTrncHo6S5WJVng1+DzI+T/UXQM183jG/a
Qtpp2ysvpb0/VPFsrcfWYU/J3jqOjqxKkoVCV4nmcdUX565Y00NF8R92bX0dW1UnxFmFX9OLaPmT
qNWHqm/3gUC53jBd5kNDUa9o46Z3/rHz/HEVyc5HTB1UtfJR1qnP1GVo7dBRqFBX3cYmNCyl3iDt
1WvtouJKL0UbPN9KiqMzbwz9X0R541aiC2FMTj7RKlmxfEP/zfJWiLV2B6v71ldX0rchlOJDV1zJ
8iJ4dayL5xn9qkv+mK7PdXDtSRe2kJmWaBVcgouTfJWVCJepCLvqu6p/CPfDvk2hpdWp40yKlqg4
Zw0PqTdHybr1tma4lulgLCjIZkuwYN140x3s6mNa/aT5zwKV9HTZl1frqCxS9gjloL2PXVuGcv25
1lmo1Kf7pjEcdDouq5LoDU+8CQgA3/6n+D/OrmNJUl2JfhERwsMWU6ZpM1099m6IsYBAOOG//p26
b9NXUypFsO2IFqp0SqVOngT/vE39l8waj/mquONLzE/EZtEy4xWaBpBcV5UT0lyPyi5VFUAkh5GI
w9KKLutdguRRM7dT6vkxRuhN1hb06RfMbXh2sp0/QkixKa83f83d6QSe4tDxmqgo530RSwRjzb2L
t6gU8mHDEPSgWvGU01Ukx4/Yac0yAPCXEY0bzO/P6dh+bSf/3Fnl7/u2I1v+qvF3aXXrFVPt+gBM
aejgqjb6Ym5tWI+7yC90T8Rj6dwfTYsWgLFylKDsNJltEpup9+p0+xpnPCIk145TO2xwcb35tyo/
b98HUoEX0FRFB5ntCxk2ywwUbVCefyiX9cC77GjTX/dl/2+EvRF5RSzWPKZOu9F0Om1w2sb/6s6/
UqfHfDi8Pdr9Dw2d6UOahmBQApKTv2V8DKnOI1aoeIdua98VgVqpzfEsWftotsubQ0Z/WcjSdHuX
v7kiVquk6YoxvGiEQN8LCzoLEBHbHxV907djtiv2ZBuFO49N2nUPG3nW8SjAx1OWJXz7ae1qtNdd
cUKGRReNuTYqLQafjJBZ7UvRVF1SIdYqrrS3LcsVkVsWLT0dNEPzaZvyqPVMUOXU0X3Tki19/fs7
tx7rvkevGtNP9Zz+0cepifzc2JfnuCJYi83doM3XPiaPtjBUKwWxUz3sXV3wZ1ufMZIypfyhWZYq
sFreRHUx7nv2cUWw1qAtaTs2a/WgV10e22uZPwOdmyruVbdPYsTN/4qddCmuy9fi8UyaT9lahT33
3hxCD6MyWZFoVsReFQOQhNXSYupoA7rEmkV4rwnvG40kGojQqyHP00Fz0dXrLx+06nAdhjaogJsS
fxWnYqwpN8uUd/ZDrf0zekl1zY7LP1v+tW9Vb+M+hPx3NHVF8BWd7botnN5+KDDCUHcBgQB0wBw/
m+kar91rmX+bR9V4IZkWriJ85186Rq6npp1XICpy6s9GsawX3Un3PQa74pgMP52dadjwS8r1k9+N
4biU0T4VC1l0w9Im93Wo2CAvo/UBw4lX+vH+0hLbF+FXtYlokPESwDTnE7MSLx+Caf6U852e6wnn
sNHkhp452DrFoDPbTJ+nedxVlkaL1H+1aTZOUw/XkqWGwR60A+fBNO8TuAi76v20tws3h09pr9OS
bHYdNM5xl8RFvNVmc93Vr1345XCx10eH/M6r0+Kq8HQSG3eFfJkMeW/TEa2B2UQfzDzpbUNxeMtW
vprQO+9p5j5rhwVtn2j2dwLD6H55RqG4J0oCjYi08rNawwMVdLmQPvDbc1288HQIcuBY9J1HlIi4
gjvybfH0Drh/cNZuNT9gGsyv+0qVyUbwUD9PdequPpTK12DwmvPcqYhqb3uoLqJj3GbxRmecSDJn
ZUSMJsiKJ/CMv7jr1/t7v32A6CJAxmgbDxzlC0mA4Qr9pTzMNorSGHR/f/nbotGd69/fmQ2qQUuR
Zl57muavGspaGL22yyB1RxD6WFP4kp+2p6UtHiy/sSIHL1Pxvm0LCQ3XKW/zLiNJ50W5/mDsa8zW
HSEgOi5QN0a7ksQc/GhsnbciG3dKWgiIGCRtEe7mJPEwtYbR7TyyXUV5XcTGrFppAyeKTVMre3Et
/bl08kNuDUbATVOhTYkZiiAZnmWWl7fWkHjDpwx1f/93rsI9SlxInFcA/E2m2+jXPc1LDHw3by10
5wSZqvHqNq8aRt4KkTEvBqtPR3dI0n/AaQ96ODMLpjVwDuUhDQ0Fzlty79RFtEzN5tmeUnyFx9QA
bWSrB10Z1YfpRKpwC7Nwqo6DFVCFNcn0IfhtjlmZ9uJ4Q7JMOEQuxvBUFpf7viVbWnDccmGojqzO
kGT217l5JGYRmKorpiTciNAZ22M+s5Z1SDRwr46lEa/prsK8bgueW7YU/Kisa08WKz93Lq0C3Xff
9klEcN3O03tUbfMuYRUhhy2v3ajFCMmgJioUy+16nS4iZPKuHpp05u0JQIRDSR50lj+AXCGyjD+t
4wdFr5/v/xSJAkS4jIU5DxVmPLSntoKPLdMhG5zD/aVv3xV0ESfjWEumuWPaJn3qH0cTfJfu9DOj
22mu02O/uEFlWZ+1jSvMVPZLBLc2yhbsYgweoDVGnJZjDB6f4P4vkXiACJhhm9dzf836RMv8FIQo
hTO6kWEWRvdtzq7vSvc/c5uFTf9rrGGHru7M1yhJUGxpz2aUxeic+bi9Gocm0qJuVyZOxDscbram
PjUtvrL+XP1fKdWj+/u/rQHMjP5v7uCuBe3bDQubeUePuT4sQZnV++q/GD/939VXQiufaNAvyB9j
rZo+drVqBJhMv0KE6/qN2rbRLImhf9PG58zIQ7b8vC8UmRcY/932stZbo9XVklgaYU5QdS45+vOK
l9qtY4cZU09tVAC8LewMCoYA31P1LEqsCR2K//2ySYqlyQZY03SYHp2wOfYn+x92NqL8YQwqRToq
OaxF6qYBzzp1keEjCxAvAO6Y52x+wyC4+8KTKEYEHM1dN81L4y2JNn2Z+lcT/P+TCi1721p1EWzE
+VzrNgORzGKvr41H45y2+4KqCDQCxdTMi6wYE61fQAhHIm1RlDNlSjWFKFcvGE6nb86W4AHeDvIP
9imPhiSvguaMadInVTohE47gykXbgSLLuApnfDDJN5cpgrRMoYITd7VnOdlSrIlev1TNSdMeOyUP
/9Vb/65N6SK4qM1xw2ipvSX5GJpf9QiNOnEZtnbgBM1HI+iPXKUE2ZcEn9bxGQ39ZFtCXscYJXce
FrEWDw+4iaWBd8pjN9pn/4ILN4CkLL2GD035j2V7mcdTZaneJWQZqog7GjmdV72CKfHY/Mqfr6Td
hAbkDWx6MbAGb/Vv9+P9nyGzWhGF5KKpTC/abUuWg37A4+YBQxzbwA2nGA3yx7FRiOtqRTcsQEQj
DaBiNDBn7kr18dx7gaYrckmJ1YowpLRfazRg4M6dkafNO9D0QzUp7lH/woFu7Vlw6BTomsZaLajY
qgutCUFyNVwzPMfwykPJClr+o2/ltH2dO9sdnpu2Kt2vmjY3ZRXaNmN8Os5NQbS4mHBRfRjx1lGS
0Bo3Vh4wbqlbLi0QQiD4ahzUtW2gdmqNAb7WaHrZ4F/7VAeCtiuRFYQtXYndxpgpYadfzK7j/LyO
i50WCv3cluNfo4k5gA8FTQHCqbqPg6sF6D3bfBU/oWxx4RCvMEUPkNGK4z79uk7ntk7GdOe+BX9v
q3U0/armSVNmASlCw/vNivi+b9y2WfJXyRV9hSNjDU8m/2R3TtSPq2JlqdddJfWulkP8iTqODQcn
D0aYh9XBvRhmYL3ggSCeT2mj+M7tX6D/hT+rPDpM18/4IHtjsW0ppC5bV1AoprgVeOtZtsSYv/MN
VAiTIn5ff/8tlxPUifZ0kHxmWNgZP/VOzLD2ysP76pQKXQjZrPOKjlrzlphv/hhgvO+xCZHX8bg7
V3F2MPelGOK4sLwoiZUb04YU47VunmvVKFCJ0EXQWcHq3GwqbF+zn1IepyoiINm63n9tsaIaHcuW
bYk+hV56zlQcYRJdilizoejpQLUVxqdrYdmH7fQzBa/RfWXKNi3EZs9zqKcxHFseOff8gvHD+9YV
HNMijDiDh5ivrYcFdX/Vm5bkriGizKbZsA1L51eHL07Agpzcox6vJxVLuEwcgkNu3lxYaYltD62+
PixbYSUgBGOKCpZsdcErt9yc9MzG6hV4VfKTX73tE7bgkNc3vp4uJnZNH9FO4P6+v6x+/dU3ooiI
CHNbTD3xXbol44NzJDE/In36YHy0Ai8w4/a4qRoGZRFFBIb5o8c1Lyuh1aNzNGJgPY7rrz6eIxO6
nVQ1Don4RYSY7VgYkDXgKxi95LOEKIcPSuQkMnQxXpWUeFgYwFjvdYt4CARaBLp8/dV80OP8QRUS
ZYVdESFWdPlYVXOFuP5qHngIWHe8vGqv3gnoD8XLl1QZguvaTmuS2bh+48n7Vxl+bD/ZRxKVhyxS
DVKU6eL693cHt5d2xsIzfCRdHtgULoXCxaS7FzzY8Be+zRsWLqpgjL0HfiyPGBXzxzrQuDruTAhE
tNiwzk6qj/hK7Rzn7Dhaiu1LYr1I25WZ/bqwVYMna+gTBcTwZKu4I6SSEUq6dFzXnAx0SBzH9b+i
NzePCbJr4sXl2nXLsbRWMv2YllHjx6Wl7cVn5VR2oVmh8/sDQ/GmunDCNHBW348vt38sEWFjC0UT
qWWNeM5O+++8oC8DKb+wTFUtlfxgIiLHVjpiaNaKrM1pw/Q4HvEu8QbuzhfngCpCSBTPILctmYgQ
MnsFRor7NUla3Qkr91vq/bwvHun+hbO5XMwRs+Eagqh4dcQNp90Qt0EW9mEWqYjcJEGeiPAxNMuY
vGnxSDf93MYwO9UH72zoQf5de7XwXuRHqsAiE5Tg8ms1Fn5eFwTYt8eyfrH0WCGn6zH39zFFRCBZ
ifHHTrtATphJf7hOEfIenWCNsjCPc8Ud1pV8Qji5O7ST2jm51n15dwasRgsqmmOGvI++YTNeLE2R
t8tkJJzkPlmXfHCXJZkw+DLBPLPQJFq6K6EmIqzMMNbcJhQ/wu260OVFOGW2QgeSfYtwMlwc7WWu
tD5hbnnS3C3I835XSCQinCxjq5tattcnY28G9KvDvw3dPtcVATt2zjGtvGQ8oVsT9cYYo6dUEdsk
AhEBOyMmCTDNdIwEMS0EY0GU9/sQTETE69QN3zTfWrok7at0PQ65xx43yjVzny5FwA5bW76QIu0B
v/ADUzOiKlsVUpEFG1cIaX46zWzdcMuwu3PqxT5KvHR4GKcf3Pwyg+uurgHrfmyGNVytc0frUBEi
ruvfCBEinCcz3U4HVUef5Mv8pdI+9pYXT355biw9mbT2yFgXWm75JbWNw6jp4TA7kcG0Nxclq7Ab
tZe6HhV7kZx6IurHbVN34R3lie+eah0ml3i24i1BZnRC7lM1tlkbFPaM4UMrfbZVz5yydYXoN6To
o6oyeDcIJbqwcDUWgBzqTaGb6yq3dCPEPJqh1W6aM3jheY7REhKnEQL4i3Xoj37k7uqcIa6Q/IxO
i7fTHkbdMAxYJtGigW+gUahUIh+RTqnyB10vnIIndVF/QI6OzqJ+2HdDJyKZkutaTWW6cBnPjfz2
aDWKo0ZypIkcSgvIYfE0jnWt/tAsj1oTeKBIZmtS0x/3NSuxdBEoxru0nK5EUIldf1v8JVzxhOD9
ub+2TOTXb767P6zXCRsrxbMZM14QBeOyUlEjyGKUiA9D6B6MVsdtDi4/xluUh9k/WmihrSVcozIq
olRhNjL5CO7aMo+VrdGiLmpdGu4FC2CX9af78pGtLbjsho6QOme4oAwLeNP75xq30dW53F9cJnzB
Y/20HvrWxMaJHzpQqspJZesKTqoPebNqBTatz+RhsprnfFYVLSUHgAgYa3N3dCyvQekFfZqZBT5E
x1w/9BpI3xttH6CTiIgxG1MOUT7H4wzi72Qf8Qa4S94iXAxFbps51zpMvj7b9tEiiqu+xEhEmNiU
LUO/cVg6oD0h/Wnz31qrSK0klQoigsO6rQEgKcfa1nFDh8FhOZGzE+jh9Kp+O5TYi0iptG2b3bQ9
ioFT2QR8YKAa+Xpf4rIgYAu+STG6JAdgGTXuLJ6iaxDYfniRFbA8NkOGIKB6/5T9BsFRQT7e2XOK
37ANzaFP53hreXz/R8jUK7jpAoKpvKx6uJPJD7aNZtrC7B9rphrfKtu64K7MyWytzVCY5kN36orm
cVtUpTrJ1kVwmNHNLbdAxJoUaRdo/OtKnGBT2aZk3yIgrCv44HcaAbaN27aD50LQizzqPvMbhb/K
dn89ct8dTh4bzHVpQXeTjw9+97auz73yYiFbW8igs6koiLu4HLnYiTnPy/ZU1gqjl8nl+sl323YX
jVfrkvKkGlj3tKSs/r3pqaOICLKNX7/6bvXSxgSMzO2x8dIPK6h19l9SFRJItnXBXX1j9puOYHE6
f0GEdEoFzliSJFmCd07WpDtdiadLc5tn/dtQ+ADnLKmfuvGWrlt/yl3NL0+cuu2+0iIRSTUwzNH0
ptSvTt0W1H60qoZQSkQkvmF2/VjlHdi2T55lH7y1xYT3fR1fRKTPyOsMbGE2ls7KBzKdWIr2LEWW
Ktu1oACQASytz9LqZJhrhEAZDEuhSL9kSwvhsbLLYekM7NrK0D1CUdvO9yWnIiyt2mybNw3nyYrq
qXGG+dwP6JIdi0i0CTmvgXyaJ713XOqzxaNd64oYtMHZrGox4D1Dbj/2zHysi501XhGCVtWdbbKm
40mpv9ZgSZ/aPhp2hhQRhNaX4OPvr3LeqkPrJ5QFRX64LxJJviiC0Hpzpjpqin3Sd+AXN74Ddw5q
lYirGPZk+ZHIdTXlBThVwO92mngH6l0wOtNwaN/Y8kZGL0g1JyhXMwK3zqq3n+//Jon5iIMDWQou
cJrjk15jv2pGyoNVL8rg/uIygQkRuLH6xbIKrzrN6YdyRRt6Ftjzp3T+eX952d6FOMCmjk8dZnCd
bK3/blT80W6UDyNXh79RgBDHB645qpeE2dWJlsaZunU4WUagWafF+9aPLKgAxu0IboHpJ9/cdxiK
wDRXtyePY+zOCXMkWq2L1xWI0n3U10SEom09adDTjsXH+sNYhDX5Zuk7Y6b330Oc2QMGsIJr9GSa
KJoV/UNXqMDPkqNWRKCta9rMpYOlm/SDC0jmgNEdLCnK71ZTKnYvSUFEMiyrWWkxYvLUyfRfXOdB
L9/mUXGVktinCFbxGhOzva6CcXr22FzTp4kpdi1ZWsSrkII547bk7FSZfxDujnsHlRKRIclyMPQh
1zXEIOOzk50yIwvW8nWXw4qolRrcOrXXoMxZ5KBtwKHSBNTcxx5KRIqk0XSyZluRFbRFwUK++H1Y
8l7RfS97dxNZkooUWDizAszOOq4xizHb+dP8bQrnCGNxTjWN9gnoqu53+XDXocncdwp2sksvKHSg
FzfVoXsbJEP+vdS+W9ozsqlpespOHA/g41GLlwftCGZgxTuSBFZL/hXcu/WbOdVbll3XX0PrAadi
MB7ZMTtab+SnfzSi4qDCIUs89t/T892XtpEUVmehop1X7q91yI6DMX/YJlWvv2x54QbbcUJAagEd
VOYvvTl1/vfaVqhXch6KkBZS5a5d5KiRtdqBzfHQ/WhQBL3ctx1JrBSRLFY5pnrtIK8sfe1z244B
mbWAocd6XPTHefD2RR4R10LnpnZqF8kbsdCgOOnRNqpqnzLxXP/+TrGEkG1iI5bGeXIsJiu0qyZC
i1uiJJSWyeiq83dfyLMRVKslktpe/7GAlncoc3ShJJkxBR5XDYSSxQoiePE0eqXuIjlJyh79TCym
Bz+2gJBaYjMuD6oikSxbFAmQPK0yXAcUiInxfyhDFjvRWAHFXsXFYR8mh4iglqzl61JYcGsvxxNM
tZxcMPPdN9irOG6kWCKuRUsxFZ6PNUPJIjHSS20qbkQyMxIceKpyz2I6nnW0K4W3F1S6G2j+c73s
2TcQKtcI+86IjGUqjN5g7KTXTWBC+BuZ9jgXlhZSKR1U9nNRoCcU7zpzcXQzxY35pt1j3evf3225
oeW8+O71XJnKl9nkUdd99TCHBvOeXe33DnXiG4L3mqZu2a1HyxPrGnAIlomeq5DLNy0FSwtua6y2
uy1WWZ6siQUbe9RcVbC/CvYvG8TKgquSufA1o8IjS76+zRsGQfDqmLvf2HAuBi9ebVWjvuw75n8V
AKZuh9gLHpZd2/hd8i4GNR1eG7SnBXPUZs0NSfl9nxqES5FdD77pa6aeaJX+cUgpjWjh7kIwQFxC
ecScqMGtwaenzjRDzMwOS5orEgiZjgWvndlGp41r9ATsVNiD4GG1+ui+SG6e6IbvCcLfqF4M42Ba
l7o/TWlkYvpud7y/9M1dY2lB2lnbri2B5V9qNPfaq/51qnuFQGS7FmSdzm65zO1mXWZ6Kseo0h9W
FTpKtrQga63XOKsbx7pY6RcPVEx++9mafu6SiAhyydDLu9jod7uUfht0Bou2XjX86GZgN3wR5LJR
x7ImB3pk5GS4j8achU4aYSS0IvrePlHxASFMZsVsrnmzWBfNCOtze6CH7NjbATnA0A8q3uvbz0j4
ihAoC5oTR28GKPYhPeIRDHXkID05wRxd+1P0D+nvfZq4av9d0PeyDjOUl9G6gIjBNc5gp9y3rhAz
qWOXFBUw67LxePOjKVOIX2KV4uCvKTObjBqwHMxD4c2B+E9+oUgJbqdkkLngp92wcKffsOcJnXhm
1By3PsTrUVgDS94kqq5g2S8QXNY0MHB+BZj/krtncEZr/aOxa0ggfoDgssx1bNCmwGVHs3lmYLt0
tB+71CkCVfTVK33dgjlaGIZtHQ3V28LtG6HhiyCVce5qa2SQufXkvBohD8ykfEofu59byM/Ajb9s
3+7/gttjTPElwW/Rr+KmnK/WhRy3g33QT5ofpR+nLOARGGvhu/ockizoVXdpSdQXQSydZw9dw10L
fCP02PjeU+/tmhGDnyI4bWMyUpsOtLGyY2EcPBUYU2KaIoDFGDF6g2mwn4Z8TP8AdBvQMr4v/mve
+1cOhS0Lx2vGLU8bPVe/eEX1cWnyQ1rH9qgvYU+f/a4Mtirm2azwZMkZ4AiO3HNGhuKqalYf0UwU
zMtzaj5OveoOejWZWz9GcOGqmLWMNgiaRvohLT60jnlwyUddN0M3zxT5iOwbgi9vA8ncIsNvaMgr
HvQybwH65KeNp35PNd1MIiYR2sKYZmvgxdEv6/ZUWWfqjVFfAqCn+gkScxJRLXhlmYsMvVwXfXkG
P8vW/ShdxfVKFqtFZMvKy2zcMl+/tE2whvbBvHb+jMEYXaHnWWRd7putxIlFoEttWL3brMivvHpg
302/Hj5oqaUqAsgUIPix3uU1QS+DdemnL5yEk42+7w6o0cO+zQtnsLfwltbgeL0UOMeaf7Zc9WQj
U6zgzJ6f23SmyLEMYh/SP+BYPs+b4qSRyUTwXd/M7TKvEdtYcV5YaA5/uPagc0WJVqZPwXMZkMEQ
CmBz9vZsE3RYOYYiwMlkIvorqPjwCMFxrNPHcT7byz+VCt0mM3YR1EIKA0kD+PcvzR8Qq6PRIo26
aMn/reLUR1Xh8eb10/BFdMuWjgvrXEher/0DqOLR7T5tFSzSi7opxHiU+1YpEZQlnMNdQXjfbIgK
+ZL4/I+lhalqWJskZlpXm3qXzGqkN7cJ/nmp3bPnxWNtnhivY7IMUT6SfZmtSHikkRETtibsn9pz
aKFf1wOS8b5oJNYp0vjkWpNtvpUZaKDSn+as8g6Wg7bM+4tLHMsSnHbp2jqrWwgn85/XjAZZ0wbL
P3nmBvfXl21ecFxMUb3eWHDLNXv6UccwbNTUKlXEkS0u+G1u+gWYTGf9l1MD2oLuLFADEwzl3bd1
wXfNfuy0HLWpX5ic5oVO501BPbV7AOQG6ir/NUqcgDUvKfJ94k72Q75SLRiRaD1l/arijpBIR8RK
0KUtPSeHanGJc8bzqEJ6y9YVXZXQMd26yrgUTqRZB14rqhYSUxQxEuDPybas8CESygPbCMYqC10v
1GuFqcv2fQ097+LA2Neg2JxtTB6sx0up9xg1biC52WUsIhiiHeayX1hpXBa/oZHZDe6TDxiTYuv/
vkTeyC1Fpp4GhejOyjL7YgbaaQ37c33QLl7kReYlPY2RHuM5bg5UR4skGIuTwTK/GFK3gHG6GM85
Gu0pm6yDVanIcGWKFty2MoymoQtBQB7taOj7gDdpHqz2cGrAln9fH7JvCM6LptO2BxjOuhRglF0w
jHBewnaJgMC5v77EmERQBHhkpqztde/BtNl3LR3mgLJmD5rD8EVSHkQby2Ner//CfKfhYKR5Fo7b
bBycFbzE97cvqySJ8IiOmI1XEqQ8+ssYF6cKVEZuuL1eTYmhSVM1IUhiSSJEws0yZqwLPpMPJ41n
gdfFmf7p/m+QqUDwZzzTeIVh4b519bg5dc/E2FnlFMGNjBspOr8X69L63+36XIDAs6Kf921bOHEZ
RgLT2VtpQimu0oPtu4HbNIrFZfIWjluD9HOHQVXWpXOcU+qmSb/So8VVcUgmcsFzl8klg57j+umu
zUvW6Bg3WXy8LxaJw4qIlxbUo8jBDRR/4anpHw6i9iHrA2cX05Xhi7AX3ctHe50QEGrnZ9Y+OfRw
f98SkYigl8o2xnoh1zK+SwM2f/F2Napiw8Ix62Z2rpXXzGkClM+dgi3/aE/f729aImwR8DI7I+Et
RwRuszFKjYMNOv+VftpUeDSZUATXzCaDEtOB228F08O0Bzf+PA2K8Cjb/PWj785xv8RgIF/zaaJb
pT0FaHlylqDCmHAQKc06Df2x0PaFGBH54vSLr88ZQkzvnPlUh07phPs0IDhqmW5uO7oOTbjtnB2N
XAjRI6/TDmNRHvd9QnBWMsxV3Vu4e5rUHy7cwzAdHFuXnvnDqXRG1ROZTNfCSbuVw9jUXoXaO//R
Vn+aXaAswxcRL0uDMDbVJk2yuabxZnafp4U4+65rIuKlhXlqHqE0aV0QVzy2jdvkv8CE2Oq7Sgqe
SCKAdvsCA6AaJN/pU2X+g3rmLqWKGBqjKDU9d7Bu30fO+tUifww91DXVIELJ+SESwmDoY+UbU2td
BoyExXlNV0zf3HflEWeGcWupZ63srEvKkrw5N8Zjp7IV2baFkGCPIFPgOoI7BwZzqvDi+TSDue++
yGWLCwc21Mgybca+h/xT4QYgRgraXtEQIltbCANbm85tb0KdGnvx2GVhx0nV6iBbWnB/bdMGy6h6
XKdScPC36D/3g9lQ+I9sccHpzamtcYLATqb2KWu+6/5zPuz0HOFmvGUlNc2mhIV7HM3z5KkonPi+
Jm+HKk/EyMxeQ6q6Rqia6GOzHJiK9OS2NDwRI7MarDDtBhayjhqwqdZ58PWA8UFR1r594HkiPAbz
m7YZgCfrUmXH2mIBa7TA7j871aCQi2z/17+/O1H7xrVq38RzW2mN6w9vyvJn1+3qHzzT/Lf7opd9
QvDQuV29QW9qxENPjzAS4rzR8sCZqkopW17wI5YbA5h5kBNU64CuynauAqPNjRBVRbYr0fNEAMuo
scp1dIYb0+qEy7TFOh0UEUamYMGbMrswnDqtyqQtm0NedB88O/9W0yEqM21RJBwS2xcpVbqiHj1D
w/ZL44G4n237w33FSvYu8qlM9UjyjVBAEvwv3u9Gn4OlPM8q2LdsdSEJ7jHNOqtq7HrQttDQeVhm
1hDUeZUUrXvZ9wuu335n/Q4zO8OZYZoA2QZNlWDoj8eaYGoU596//HZ/F288keW9N1fM6XZT8wKU
c7jWx3H6hgbnc1GboTl96rrYwlxOaqs4y2SaFlxtWjDOqfVc82Js8TiedGtX6uH9hYW6DrMue9+8
uFbspb/brQp158B61eB1ma4FH9bQ7lsV/Cqm4rHTn7ZhC4gRGqojSyYW8TzMATM3hjpPgEIDJ61R
r8GSrvvCm0j9U4HqbHQM2OlIznX7Ng5xo2rtkuxbREVVpdFaaQux+LMT2i3oAJmqFUQSNf9CRVmF
vebVNSZsbZTP5lPjVOhWUjW9yXYuOC+nvl1RgrBm0Ok7+ICng+m1nuJ2I1tc8Nq+R0M3NTXzkm8H
J39urH3ph0jtY5OqA5ddXSbErU9biWuSo5lGdD/USGBinsjWM7qZ4XQzdj0dUMMFmGhhQfaIZBit
IIOKnkgmGiFhLeaGZx64Ri9tWnX/sNIvnn1Pnw73f4NsdcFNQY/m4yhpyiSrrDfHn7eIZou37yR0
BSdFP9i8VO41r5ySjUTbwIOWHyrt1769CwftZKy4UjIsb/hZWBgaOpV2Nb0anoiF4kNGu86wzUuh
gSmuLiJmq6CzkpdeT4RDZXWu9a6eo8Y0+QGoe0ONtd+M6jJcKeGzB692Dpb7uoIjiG1+mPNGoQ1J
fBDBUSRdqqV3EPFHMNtvl56bwZbtU4UIhDI5hrI1Jd6V8Y5NmsBA0fvV6Kv5skvTIhiqmoyt7ixs
feIPlfEdmPJ961694l2ywO1mKWy8I6EC+oXZ9bNTKfvErjZ+I00QwVB12RNra+C21xkJ9oEf3WeK
QXVogCInNNfe37/kkBVBUFxv3DUD33NCcBu3cVOu+dy/gmoa7fwB69fUO9rj6u8EhXiO4HHXCr2v
dzi9Bn5uxyKgJCwtxeVZAhP0/oIqubQEdAMS2+jFxLvv2PykYBA3wTOXWlFtlyfDWTFRp43xcmZP
PMw8ejbGVCFLmV+KUKYN00VNagzjV+t4nRdToLNP+wy6iAN7w5BdFWRQ4oUiqGnCVNfZpLi1lttJ
744VPU+NIpbLlhYOUb3weDVlOI5Wl2KWwVdz+cff98rniYw9zbSi392CcsbtvBafC2Qv/+PsOpbj
1rXtF7EKgQGckuygplq2JAfZE5Z9AnPO/Pq3eEa6sNB41YOe9AAkN3YAdlgLrKurpaMYUMQhGa3H
naKucghSJ6PDu6Cc0+1LU3JLc6BTrS7F0HEam6F1UUgZndYbLVTH8lFT51Ytzf7Xhdimm6cLWmre
usEIzBlw+qMufaewbpnCbbAjq12b1XyxXTBRcrMGt2MxTmFkjY6Xm5bOiyg+QZ43t4qcdBvt1gew
L3lGvp0iMmuSHQqVlPkj650Le6CwqbH+bMZnlnxtDE1M+LiVSViSL6qABQaMaAh+WuwDtV4S8Wx1
w2mcQ+r666JDpVRsgtyXRSO3Zitx4pCw/Jj0xhHwQ7E3drU3x5UOG0z1kP0b38WhpGvdiMc93Fp+
HPlxxSjG5IT4Qo1vU2yD3I+FAigFpZ4dh1u2Ps65+VzHxoFx3S4rFEjuyQIHS5xFnYGMWR02Vjjq
Dqeq197/fyeWsTKjNBcRkof8r4wHZUc9JIVuh07V2vu3vFvbjEApv1Qu3pn1z/PqpF7Ofue2Hdxe
XiUSyeNQzAKtK7iewmpD27Nh90PgdO12vL266uUlp0OSeWQZBWlvK6rNm9fyzbJIHrZZU2neX/UE
6ejucouWm4n7Ncvs2evt9KFYbeGRXlc/UAlIMt9iGYZJ8DS6THP5zSzo14hFmnS2Yuk/u7EaBCrk
KB94uwVd3wWWlR1uC161tGSo3eqIPko4tjWacw+UTqM3t819PV5ChqxJqQne2j1MNWkVHc2ki5+i
qdRVEFWZK7kliyQgkxFD7l7Y8KvNmbemlzYWQb5Ofs8Ziq6/3ObRnO9MdMsgNuNoLwRjrNZLb8Qb
4lWXYQSMZgCu4jYIYNd50QUw1UVc7teaaUvBv1m7F6OMTvX4mFt9YKMLyXB3INfaNxr0QtrnzO1g
5XdBRDEhd3FVa9RXa7FaL50xeAup/arQpZAV1ie3bJUtMcYkAlRWvkTHfB681TQeHdPQaLFqecm4
Nwc5EUfU0QVZtBPoCi49yY6N0OW4PoxmQNaXaj7r5PAB2fX8PK+gz4uzYecXbBsvoWw6dEtf35M0
wnMkY0RX2xgVrpWdm2SClOgj0+7tntT64/aGpaVkl2NNmVHPdnYe2/ITIIjRkpCzny33jSz2nCj9
67Y72d/0o8fsEnwXhPjkDCLaMha6oBemKOkz8onnU+2Z+RfLJh6G4jX+/EPHhQ/aVeHdk3CK2fhi
uglm1ecvM+rkAVs23dVJ9Rn7Q98t3nR2sjilSM5ZK14i0WY+2mHRY7tQ3x5zEjQlfTGc8nxbaKpP
kUJrlzHHjUSUnLsVg9p260ynfDO5RlAq5ZVCazMB1Ns24vQ8LPZFDIUfzdl30xWHmq73XBmwF5L5
sSXrjGZ1knNuJZHHreqyjKUuhnzsC7G6FFg7M0+jZbGTM3IAmPRZys90SWav5oYHGt9vbta6XoZO
Eq8RVUBy9jaYzufbO7Mb+AfqLCe3Db5U8VSQ+Jy2gwe00qSZw8EFw8bV3GIvbzuPCh1ck0IL5Gw3
t6LOxexUfE5YHb2wuRPfk9YYNFUehRbIA8Dm1GEkwjWxRajyeGu2HdKIrl5ZZH4xNP5tcak+QbJ+
tyx5ZWRLch6iejuYmJd4iN1Bl8L80MmDeUSyeEDU8dFlQ3rOku5zW9jBVo1fmvvQcbD8/lHvbH5M
52wwSJOcE1za1634xGLwB+f2PcdzLC8ZeW06trO38Zz7rngCCBr1FpH52dKSe65EeIBk53FlxFVe
QDyMpp/GbT1spRWuhQ6wTOES5dS3jUPh0IksAYbb5rGk8zbKwgVVKlqc0BfvbWOm0SLVPkv27rgx
jwnJQHhml9d4xBx5ZuSexdP7vJWcCkczlYjJyKFHlAnPqTDb4Ga6Vh+FCci58NwwRjJmJIWdAQG6
if8q0rsAiMkfs8ANXzBrQx0a2tRy/NYaF7/odG2/CqHL+e4tXiIUOF3g7setZ67Vc24mJzPVwcyr
xCLZbjaUq9j6AeD4ceQb7fjN4Nnzbaej8Gzy/G9bZmYx2QmYLQgGhFxR/tODMDWwhe0bRqQ5mSm0
X05+u/FgDznDQ4D6+Gng5bnDOdZIwVBoIeu5oT5epRpP/XHaFvssGbK5VVOUlyVwTkj1b1s0z2I5
T0nzAAyHQxsN1yrqznNNv0d8PqHS9QbsjsNtUX6cscajpUAOtGWrjOaJhtwwHyqgcq6TfaUOmKmL
60a+iqz2aJ28FXmMid7Hah380kw94y7mDTxesvxhayZjBkZfOPUxCBqMGggyUbrd5yDldPy2MaTc
zZoChCv+x6nFg9WBQqlp/rktPIUeytn2xEGCpOANDVMn/3cBc3SCgSFPFG2Q2iK4/QzFeUTOtY84
lWYuKQC2Y1qTX6bUX5P1xNvqdY1jj63tw1CkT+akOwcrvII8SQyOtDhvOR3AGvO1Tp2DyL6mlW5Q
S3El+SMDP5tDOxQCENn1580evRaIPvn8bc7/tbLft+WlcDtyEr4z0Ufh7vDhdnla8muta35XuAMZ
Lz8yCdpcdxMdZhQMVmFfO4zSenaJKk/PcK3llR09GkX/477vkFyCS/vW5Ik5YF5ied0oxiu5TQxN
vFXtg2T0o9EWIqnYEFq2m3lmaXsitZ+cJvXihZ2L9c64Lue37WxyuqnlQwhAhS57IyOYKe8CESGu
nNQWlDtr10BAm3MeSch0OqowAHm82GbdktoVjHotwapNydIE4NmjD9Dcu/p38erSzbxewYs81tYQ
FtZh4p8ICAITzfVFsbN/pLEXpy52WKuwTL/zckJcvyzWxRpHv3fvi77yYDHCul02bN9UB3czw/CM
KfMW9sNadKzXChuW54t5R9Yka+Am3P4wL291+/0um5JHi7u1FpQ1kHuS1N4wOB5HBfa+pSVznewp
NzE9O4QjuyBgd0xzh1CJQrJUw6yWiqDDMNxGcWBjcojL7XTfK0uhd4sA/Z9beOVtZWfXWl9cRjSn
CsVby9lrCrrFGkdWBJH5e+V+nnT88Kp1d+f87sIWi7ZNzA3rYjY8G/5hqabFSpVwkLPWIykct0wr
CrZW92zn3VsxTKdprR7a3PCTqP8cNfPBNaInu0x6rxTt+a49kNPZIF1rnNaAs5nSZvYsu6aeRZYv
txdX+AI5eR27Te4MrhjCgSceTnVreqrn7/MArFYdVZ/qEftGvdsQq2XbRF0GdNDm89ADQpw/5YAZ
m1FZnP6+/RWqPZdu0e628qxl+IqJ/OUso2dpb52qlSWbFWAdqnIDL2873Q/KSl/MXCcYxdFQhlwH
1A6YTStnCE1mHa2q+7Q2yOVvduulgLf2botG9RDJgjOT1DOx8AHDFDaA6OKpn7undvz39vIK+cgT
xXaVzHa8ukPYuunkc2dAiaBwNJqvCLPySPE4Nk3XCgioXWrP7cygi9+ystZc+BWnZnmYeKFiy5kx
0rAdhm/U4UHck8s8t0FMAarFfmbGENhUh8ugsAJ5pjjZ0tnE/CINR4c8uyQJJpM8TX33KniHk1Wj
cdgqke3/vzO2rk63MclhCYv5V2Z+crvfJNKEGdUNVJ4vttyMFWPT0lCs9aFm9QNBgoe7ReAuMcga
nLelW46myTF17J4wcHQe5kmjxSo1kww8b1hndg20mA6UeDm3frC00R21VFsj2biFKk4Oqi7jNAHT
sh9/ViI9GpF7WH4KRweHonqGFKM7tPU5xoJnVHl1ygHUxoXPLX600U1TUN30lHKLJGuPajPJVnMb
w4yD7dk8JIF4yH7b1Ksf6OH/0ZCnuOnIc8llzqMNd+YxBHz778L52RHy2IyosZaGv83uw4pM/F0O
Rp5UTiYeZ1uJJxVT9a8Z9f9Grub2pDAVeVR5ZHPuLMA+D0vghmdpYLuuH5sa16Vwu/Ks8lT33DKm
dQw3Nz4PIp4OrEnfoqlFu2Ks8b2qD5BsPbNGViYEomHmMbZeo+bZ2t5uS1219G6H79xIPMZIqSds
DCf7b3QbeTQ/bOPh9toKW5bHk3lJu76xkT2gfPCB0H8grnGnskiWjOsXCBMt3FlZLmDC2SnvdcdK
lUQkAxYo8qHsihtNOaXnpBCHpRTHrtEhcyiC0X+9DO8ELgpqr0hZ4sLUvpHoKSm/2PXXbPzFQEVa
hmJ5uUv28nhyO3FmlehJCZPGMZqwYNVsP1AkwObgvgfsDuPdd9RbkrTJvrlD0exervpWcefLfWvv
vvXd2hvvV3R8QkbY2dG3LGf2bEY00U2xv/IMcZPEJG5LvHg9pWG0Ec81t0fwEWmUXrX8/v+7d7fm
uW5AtIXrfNP7q2GdgXXsrehFvC0a1fKSvc5dbzVJv8GmOjj+tjhFxhTgcRpvplpeCr8bX/lMF6jN
2qTnNImeRGY9LHGtSUiolpfM1mqWIl9ilAFIL34sC1jImh5N5F2+ZPcdi2TofTd2jQGI8GCZrZAg
XVE0/s/36IbAFC6NSGG3MNMsWglIAy23O21O9soH9Mrc3trdcv4sNgsZfd/ITKObsqwL+9YOGjTD
Zit+bnmoBuYXa+kRoWtO/ngf/pg0rroxLrMZedGIR8eJd/7KsvO86ICgVctL9ksAENQwsx5C4L0e
xp4cF1adG8E0NvDxJvwxcOwKdBuYVteHbTKfpra5ElfHBv/x6U3IePzdjMYLowaPyeB6hJhBmfYH
vgynFYkW8y7EP4Kq+/+6CLtpici7ZgjT/mWuPrvR6HUkPgKvGPMrumuIIovxB8SDuyDhOmcFiO3n
3AfJwDUDaNlEfnPHDNLsBV7kilkdb3K/pRhjuq3CHx+GhCvZd422j26sYrgPU4TTMl/q1HhoFvup
rXV9PyrdksPzxN2+no39nj4eAHJ1GHh/oM1wvP0FKt2SDJzUPBoMy+zDmKy25TErAcwbXy3zetf6
citZKrICnXXIZs4jrb2Ep4k315q1FaKR28fmxa6dLSuG0AVyuZW6PyaBKpoV/XX71RWbK7eQrXNs
rluK5Y3OBYyA8Ko6uSSF6fN4vU/6Yn/0u+CZW2Lcqsyur8BvCEfhHpNVh/SoEs7+/7ulN4S1bCUx
DyuzONJlPDqAoJrX7XBbOAq9EZJNj9nSG6CVYGGW40Qxr57baurBKrFLIbnu5yg3soKH1jY+CkHA
QZ4+Gonpu2mqMVvVy0tmW4x1W6PziIOsdn5y5/4SCd1woGppyVwta3Lstk55mA4tULOq2J/m/N73
loxVDKChG/qch12fXbuRAuxRl8JXXLCF3PqVUxK1NF7rq3sGGU50Kg/1yQ6GHb/W8puTjnRKoZZy
15eRC6c0pgUab/5VFG+zmXldFN+3r3LTlzOSErTS6RjW3fDVSsprF1NNDFZopUz1gHi4Jc00oCJZ
Gp/apDvSpn9y+m99LTQWpZLM/v87g8Vgdl9U7gDJtNcS8yPtj9Z+vm2sqpeXjJUAZXN2mh7pRsup
vY2tGBJyrq0RnXG+9m8/Q6H4cr9XNGwbJsySMew6tEn0WQ64gGS565Qr5F4vq7UYOlOn+upk9QXl
SX9c+KeivTMIyr1eQ4ImZDE19XWqPwEjXov5ozhdyVQPmLMfhrqBPq4FPadmuE15YCeZ35k/LK3S
KzZXbu9yshVA3Cs00wAjFMscX1Tgtd36J9fQ8WQpTupykxepAenYbTGSJmw4LHbn12t3sJpvTnoW
w7fKuuu2JOT5ZlblOaYA4Bva+tuUeIT/JXQIkgrtlNu9KpNuUxrF9RV41ltzmCeNYqpOnfJgM8cJ
YbK4UV0tINwDDMLbwubsYEi4OenKZP/lHj+4KMkdX6SHy183PIOBFIMd0oNx6I+tnxytFxNg+vax
uxY++A0PzenOG43c/7VNTpJR0H9dC1wrG/NsJo0/JHdduoXc8AXKDStxKIW5za9b02H04rrGP+5y
Q3JHF9/RqmaBtQEpvs/73QUoTP4YnO7GPC1FjvDY1J8W863QJbYViik3aaUIIyla0OrrMFQOgB9L
5pnC0hXiVKvvBv0upjCaUzezRXUF5O6aH4U43paywrHJfVlTYSZ21UIaZK08tnh5+mQJDN8fa11N
RhEN5U6sNKvWBCOj9TWNAIKbnGLrd5fp4HZVYpFCbd8nAvlUiCUnlceHX1p+AdXC+//v5C3yzeKT
G1XXjA8Hy8C0yXbPHC4RcgfWigllE4P71bVZOm8m5wU0FETcZ5CWdB7eGC5pXYnF0+GYYWHUBgVI
BW7rimonpRNxU7nJWjpudZ2dV1IGlfnTuAvlH0KRzsObYTgpbbv6yutPzL3mTXDXK8vdVS7jTYFp
JQgbaRFQhccJqO3nw+3FFToit1hZY2HGRQ9hl8hGZF18SEddOuK/SsMHkULurTKGxVgBklpdC1yE
n8WlP0VBQjyQdODId8ou9e+7kKSR4NpPI+80vQNloMgGp7p26Vfb9GIHWVONc1EJSLLO0R7mrQDc
z9WE5a+HWYeWrFBEubEKI4V1hRn/6tpWT1HtD+Ip1yEOKgUvXVpTEq9lao48ZCQCQSxP6NPYsNnP
R7RJore/8PKhJp65ZD+nlj7XJLmk+dj4zI4WP+m03NAq2UmWPJR5QuYKCpCJErD3UVAAnPA+vZXs
GBjZSVUJiG+blmPWxIdu1Y1yfEz7BW2SDDkDvd2EPFR1FV/XS/NA37YgR4nX9ftjBujANwy7ncf7
nJ3cnpX2Ii/RNY9Ivn0GClPXP87ufZr7B8XDuBXZPEH61eRcoW6+QydNVkShvHKPVi4YZ0aEt3bY
v0v2pW6fm/rl9saqlpZMmUcjdQy0imB+sXktUvYMNKYz7roaoaiW3/9/5ymMlaHU7WBv+zh7HfLV
H0X0Oka6o4jK9OTRYfSqAVaZ7p4oKH9Zx/aUBND55bL59pGE9kv+/baYFKYlTwsPYmjNrtoPDeOj
JV5bHbueal3JZDnKZ2tEoTSMvy04/6ETebU1rX37Fn4QD+RGLGdmvCZii04bTg1TfKLDmVrIqN3F
KU2EDDwSW3GdJ61VXXHUIfbjamkyu4rzpdx8he7XrUORDJndFJj56Avs+zYcKEJYCpiWO48PchdW
zmbHbRsTgcZ93dZz02lSIQqpy/1X7YL74GghwoMD0GfA6VjhzrYnTO/d1kSFRckdV0WdrUVhIBsy
g7d3noRXzzSYoiS4b3nJYDd7KRgot3Cl5X+txsvWvWyjRh8Vui43WmXZlHb1sC+d/XJG98HRNgip
ZCIFYODNunZvLbDOcvOb5hLbvwed71Xtp2Sho0tIl5m0ug6Ar2qTK83/bUFEMR1uy1slFCmwrmPW
Vy5DbiK2SMBHE+TsriZmq6QixdWC1BaNN7x5JX4V8SMiuKd9bZXjlVulFqdpDLrhvbu36sHwqFd/
df209krAJyYHN9juSwvJjVJWQ8BFseAjnKrxzPQqSlS6B42tKoQv90qtAx+qsUJ0aiy0CaMhaNFB
w6tW3rXpXdyrrXSoshord3E45K+Djg1IKXfJPoFuTeei2RAwnqcgPtOzCOhTd0Ax9ZAd4sDQnDhU
77///+79V9s2l9LlkExuPax14W1i0rh3hUH992XvlrbnuthWt0U3Uzk8b9N8tVp+QH79mPFY8wjV
20s2a8Yln7oO0Xoin9f8d25o8ksKi/ovD/j+1VNnq4wEuzpFvxbjrSafl/Xtth9QlWDkVimgjxj5
YuCdjXP0vJPfNqF43XwS7Nuqg+ZWyF5ulBKTa1S0TJAgq5+i5jg0oPYbT2txF7ELETKVw8amqOoo
XDwpDmb3sOhKAIoNlZkWhLWZZZzhmCeyxQNZwbRpiiOqhSU7TRyz6OcZC9esuVjC8Qt+X3OOkCkW
spkkhrtfmYQ1ndHvcqg2xDxbh66levP9/3e6OExOzkYGfQGQgt/Wkz/PeXBbF1VLy+EUyY+N7Yfq
xv63iq+8+3p7XYX5EMksx6lumA0o/hAUlke7+7ucmzN6SO8Ld3IzlFPxGPDk0G3XesEliVmYj650
d3yV4UixtO/s1dk6nNPL/LWOP43GpSBf5/Quv+LIzVBFFCccPFTVla7HwnkmLMiopgHw4710/qBZ
WIuU5za0MK6jv+ORDR5sSXOg+3g/HZlqYUi3ZaHR7k2ccAAXginObNKVuxUO0ZGZFmbLIHW9YvXh
OB62ACVpPz+Zr+xYH+OjblRf9Qn7/++syFlbAaJ3G+JZflbjU7w+kft6pR258anMq2Ym+5VxZCCr
jMOkQwUNVMi6SVbVzkpWus6A+q9HWCmA6h7GLAmLTGP/HzMcEkfubEpal0X17m7ZafxGAx4C6RxV
y0P0+giY/AMZPLRM9LpmFcWZxpHZHEorzoc+gqTcM7P+6z5IjuIL+YRy42F+aE6O5rs+NmLHlYw4
X9BaQhd8ljWt/rI4563jB3syPJvcN9vjyB1P0wYAnXVbkScb3hp39Io28dL52z3+05FbnhIL7LMJ
wdWSc/vQd8RvpihA+VdzGlaIR255cqhpFJRjG4xS+Ll9LNpTFTPPde5zRXK/UzSkBqilcHO119PY
PUyj5rSnsGEZHCufedknAEK/ivpvUxwy94lFx9sSV9iY3OhUZ1PfTisKdEaWBBWrArro4vfHWQ5H
ZnAgUzy2GejKr1yc2uwz5pu8OLqghXRwdHd51dtL8Ra5YAumjLdPyiPKoUCHvy0VRd3bkSGwMifL
TFFDU5IHccKE2WW41A8A5wvi4L75eUfGwRoc2g7dCmVJ4l/AUOy7t143IafyN3K3U50A+SiNYUf5
N0zgxee9UAIQxdrjF+6XQRrc6XDkfqfKzLa0YtEaunHYpJ+o+72kAInn95x4KJcrYDRaqZXFhF6M
5EVUj0v1d5HrCncf6g7Y3dz/DYzzFg8d71x6YUt3XGnyKVl0bROqpaW6NLeyZbGSnF6qJaRlWOWH
22r5oR/AK++W9i6W25HJljKCOCr73CMZsX7udVgxqqV3l/luabG3JE4tXrlsnno0N4FxiHFd16Bq
8f3/d4vXSRrlyUrpJTbIT5FjJmll32bMnd4Wy8fqDrns+/Bu/YT3aM/qLHJhJ3rkQXuCOQ1Q+Dlg
QXKhmacFtFc+SjqTLLzr5iYu6GV7HYLoNCId77zMP9inGVy25LzpNP+/DM0fuW18k+Tassw2pqjE
Nw0B8ZnfA+9dPJTPxlMan6PzeiRBHhSoIM7gnzrcluOH4RGPlDJ1WZyIxlgG6MBoBzMhBzEvf8fl
l9oCKtDtR6gsQzqg1KRdgeJik7DPvyNrZOva83aj/UBactXLrm3hUKufw3r5VaCYtjz3oPTIH5jx
iGrDfSATlMsVME6GdGyJQy5pUp6SBqCB4zxqrkgq1ZJrYAWdwaDSYMe319VvHsYTapBn8jr5xqk4
xEf+cHsLlM+RTD1qQAcFQgxysV6LL3tFSQRFSJ/pxT7mx+zENAROCqOXEQrsxug7lFSwbFyci7r1
Gzpd3FE3eKdaXrL5SuD6keaMXkjVntP4O5CffpHWPN0pJMnOy74teTrCH5onfiwPybH4XhoeP61B
fZzPycnV4WGqvkOy8zKmYOYCyexlLroTH8avbpH4HKNatz/kw0MYNFayaRt4l8VUuG04o8W8bEdv
rb+iT/MgBiQ872pMxkMkqy64CapNAmHl4MAoH7XTXwpvIdfJaBrHRjLB2cYA6iFdfHLKVuPrFGKX
i2NJzHjl2D29YBLrK2t6460zuidclhdN6kDhTOUqWeIuxJrA/Hrp6vbB2eYr7jWBkVdBH7eavVWJ
RzLkIk0MU0y7IQvuxfGvXNyplGyX2ruAatrNMo27i2jpeTYtr49P7mBpwrXqtSXL7bZ26iwTp4F5
TRIAsGBiv2ZZolldJXfJcAfezrBcrL6yZ0FjEKO8Vu3L3OtILxQGxSR7ZQVoTpMCiuMUfWAllrcY
yHmMpXVMt/JHKwYdsd5+WPwgpDHJcoGhMVVOT9dLUfxcxLURP2j1ZFhf4gYTDF9vewfVVkiGy9q+
LkwOA8vmKjQBhzxld1WeKJfLZ+jaruYsg0+wNvrbtrqLteg6hhVbLFfMeDdbiQkwu7PTzd+zoTkv
afupSa3nYszvMy25biYqh1aOBQOw29VDd/UOTqs5An2MygjJSGZLa8sVa2bvJzv6Rg7FkTkHOxgD
81gekWMcfKBY3FPkwqMkO54axpI6gRMiC2ZQGXlE0U6z9McpNKwtmTGL5qSOa3zG7O8H1MTPPs1j
YMVefB0822P4mm5+iINFcz5S7bpk2MxNeJk3UChGLT+xDkT8a7S/e90lQmEK/yVp37m8frNtjJDg
aMfnjJ0WMnwXRNtzoFpcsmXbSMdZdJDVtoQ9+Raz++xXLqk5YzwlEcW6NFkPWTGemlQ3Oqt4ZbmQ
RjC1DPrNjV5cAw2QfMi555hTrfHSuwJ+4NzkMho33JrUGZlCYjyWRWDU3/q7ulsplytpM1htiZlw
OOi6BP7hZLuBsNefprPcxXiIJ0gG3G6DUYgOTxjzsxD/TNWv295YEVrkeloKSOY8Jg29RFN0bAXx
aMUfEWr8voxCkOlqspQq2UuGi0vMXPSLvV7aKnuoTfa9qMZPrM81rdwflzUgHslQzTzqwMXZTSEG
eY+23566MH1cj//h2Ph3Hq/kSltXGxS4QvAGBRUvy9IfALsYZGtyKiJ2vL0dCocjl9s6sE4Zps3X
i8U+D/QXirLW8rANumqeysCk2LtRjFA2nE5hHL0mPfPn+i7IE8rkYhsAq+1R5HwKU3Juq0cnvra9
Ji4qLo/sj2obuPvAlAC+zOXIj+0FtBxn66d14vtwjj9e+Ofbsv9YOEwuvCVOCeBtsdJLCvmjnfUA
YNm7XA+Tq27VNEZGOlvrxbaqIEVtYW6To6Htd/zYupgMObDQvLDGtkOOjrf2iSepdS0LCzBoIrrP
NTO57hYPpVu4PfyEC8IpA4i1ifHvbbF/nPeG6ki2y1pRkniEawNhyROg2s/b8+bT/1LG951JmFx6
W5YYDbkrNAgdD0GO2ZR10Q2+qGQvh9liyq0CFapQVM0a9HYpDuu01p7j5jo8GJViSlbrNG5t9zGb
QjM/k+U06QA7FV6TyXU1w+3aIt/fHaSr8Xk8lX7uD7hd+Pux0A1czbHtY6fG5ApbZW7dUAtscMZi
L8mOafItjk9J9O22AqmW30Pbu1NUWSBxMtktsjIziIHSv90WJEpt+sOJ6df7nrA/+d0TmlXEy9Ig
rbTO1iEFnlA/Duibc2zPaFNdwlqxy3LBbXPSiBOgCl3MIfVHtwUy/71L74989/5zIhxk+uD2q4RM
Xt0736d21SViPj5BgPPpfxdfHUD9gxcESQdxTvufZgb1MR8xbeY31ct98pfuv1tlxVtUpNvF7n5P
6WGrL0763db1iagckFx4Q1bGQl0MydvqEUlvD2OgQYNs9x5fdF3dCi8hF96yAc1WguERU/ssitIr
k9OsG0VXrC0X3sYZxFgNhfevMRgzddfcnP1W1w+hWlwqK/VLazYmkKsvU/zCei9Of2oxNRUKL0ML
iK0SdrpCJqwMYhIausq1al3JWs0t6YeUI0sbu+URneOeXYt7iuKUyfwxcdTmZDUgjZmJzwLJ07K1
X1l3F8wxlpfslGS1S4zCnMJ2bB4mEf1jxlybAtjt8c/rD/sDTaB3eFkzvHt/mAKkAAJQwPnRsfDa
hxK9P9pU/26UHz1HMlZMbfXUnoAgW8dHu3yK59IziirIRTiWqPHh1FlOJ2LtTIGfeh2oryqUyXgD
I42NdqL4uuJtCPZChpi9yaMvw7/mkZ21EDAq3ZJCcT90tMlc6BaSAVF1nO8rhTIZcWB10EyW7TYs
cCed3J82atuzlq9V5eFktIFuWmjRtTC1GaNgpl8Ey5k81A8ijINIc8RVSEZGGgDcwzJZcYUYWZ44
/zlqobRVC0vmTG3XccoI+cLZnw8mipLxgWUBsM0WHBIjr/OjJ8M43Q40qmftXvBdoCym3mqHFNtr
0X/TmhxTV5chUK28//9uZYPH3M3q3fp24pMYRcP8rvZgymRggWxbUqeuIfnUGg9RiltpEdwnDsmU
yWyPmFqxtgvtHixzPk7kLrZFvLN0agaJldsRF2c2s4i9pgl6BnAKHTTdx1lsJnPAzE0TDdyIGiDs
5dXQ+hbrjKnz0sx0nkFbRnxAftNPZVFtJeBbVuBz3iUuuVXCcsCkYu+5FKC/WwDMMYXXNpgjur26
4pgrjwfTttow2DbRC52+50sQ2aaf/kWLl9urK+K8TMLQONRGcQqF4LZHfvM76YLKuVMskuqDiWhy
k36ewjJKqmOfrPFhaRvN3UJx+pQpGLYiNbuBcXJZxavj/GPYFRq+rtR8jlAmuS0aleAlK+h5NhSd
lZKL2XxLDJ/bXzInXPO326srUvNM7oCYOC3naN/XvQRffEn8/fxpc287lQ/tgwkXXX+//ahd4B9E
ZnkkuK9KI9sm9FpMY/aUAWpisHQyUqiP3AthbXM1kShG0r+8jH3vD//H2XvtSK4rTaNPJECUKHcr
U7ar/cyamRthzFqiDOX90/+h2ecA/bGLRaBuGw0WlWQmk8nIiPohM4hiASTzFgk96qKZ1hhUwCdj
cSFf88tb7PvivSi4BFhTa2p87M511z4wvQDCqVfsekkQEvk87CyGEFWLqMzKLjTb2o+HS1+eEus1
tn+7qm5UmWmEw9F1ydrmxMHNSDf+yfWvkzsrqmGSFRWllbou9vQ0RuzPSg1cB92RTyxy9LsIa4gh
yirpADU5c4cN0/deWJnjTjfbyLZUj8mSsCBye8Tg+u1H0Omd1ortRhuE3cX8PiZ2qKPfELxjigd3
mfmF0GDZbmK0DepKXRM/eAu7DON0Xz5lCSekzVPwIrogO1niIaqheWtQFdGgzDhCEss61O+yNMez
E2dfsxFL7NaPrZedhtQ+V2WtunJItpCIdswKpxxHHdap4n8c56WLT4OtuIhJDC8yfuQti8eEY9+3
xfjcVel+zVQiqn8fsq6ESRFwtbDCtOssn850Pz7wKD6SvbGzD0lY3Le0IugqGwsIeRDowDrDeWaX
Ojncju+S51FDVH8xGq0lbMXA69O6WyI7ALcVHknBboWLHn1yceXy9YMKhys7uUS0Fa95lcQzfs7y
00eP+e2RR/PZfo8bvCyDKeAw+KPiIVay3iIjgV6NYw2z4ZjPvWApkpe1SRVPU7Kht/vyh8y8GPpi
NY1qOiesL1Pfywn7UwEoqhhe4gSibHlsealbGsgekrUOydi9de0QDvOoQtZt8eDabhXihOZZrG+d
eD0NyP7XqX2m1A00XAHoPEW6XZy0JQkXu3wqYv2bbg2vt/eaJCkS4VdlvlhdnTH9lLWHxd5N/feJ
vupgHrs9vGRRRBRW3SzdxOuBnOYqCdZqDnvoUtweWrIgIgrLhLpQbSyFfo7Lr+OfKj3PheIVUjbp
Ld5+3El2aVvjhDr90qUV9n46N4GTrr1KfVJW5BBfsLW2Tu2kziAgveFzf3ZIFI2j/USC1u+/mApX
k9hHfMu2vCWGMilO5gFXs2q6dO3kz6pKrmxwIV+pKjKC9H+dznoT9MN/ZrKzhpfb6yo51cSX7Dye
Yt516IMs6vptgByFAQJgB/SQvNaDshgVr5HedX/Tt8X/uMiV0a5ag5dm/RSDDCrfm3u6K053UekQ
Q3zILvk8AIw5IKPgnY8nebddAmP877aJJBtUfMAeNWIXQGfiCgklP8vOI/hZeN/QQhjiFekrO4FZ
wEYbadsziakitZdZXEhXWiNBf1aBocEshMLeeBh23bHfd6pTcwv0nyMoEZ+uCQHOJBkwPt1Xh3UH
0egzGM9PQ6iH415TFsiub30ivmIvXR1PFPiTk4XgbI/kKzcX38wG1UEgG1+IPi39/83Uh1NEwuP/
njHSYA3M4LHdeyFXnGjXbzZEfMxuCHj5FwP2aifwc9Kz2+9K91FP/rCVhk5mK9ZFcsKIlCyraTE3
SWEvh/DQhRxZVsfHua6CylVJVciQBSLm1MHdjLReO53J2xha3/53986Dygw2KBnq19Ft75B9ixA0
UjulnVcB6KVXwDQtTu8ExgyWGTYu/wHxrzh/ru8AwxAyGb0u1wbwXBQqevfMvAWtUePJKqzdfR8h
XHbiYmpam7broQDFdASuOvLianXxYmcNNBT47CoOaEmUEkGo9bx2np7jAWEtdgkJqQqEIRtXiCM2
ZblBKfo1+vbI4vNYK+wiMbuIOuWoLhorGtlPo7vu9dQ7NqOD+ya9b++IyNOZO8xZin4618M+A7Bp
RGYx+wlVZRWSvSnCTrkVzw5EePpzXOxd22/r/fQ8qSDvkkNZxJ3acepA0RWTt923tH3kLOLZPi2f
CPv39qaUGX/7+4fjuLaZl1rmANFR8xVP8el4yIjijikzjOC0iWVQdy6Qg9oUZ868hMyenumQBNy1
w9uzl2zJv3Hpw+zXxRxJ4mL2cfmn8xLfY4pQ8Hd3fD7UjL8p5IeRlzI1ISiAIG29bQTHY0hxEUyi
fO8E0247EtqtU81vlW3gstvg37enD7+YEc3KnQbJ6fISv/THDmiS9hwfbJ890h3oVpQvjDKjCX68
1itysC3VGMwXUv1ZSsWBc/1cM0T0aZ0QmukUia8x/YKuDYPyXh8/T32wJFY4qoDk12dPRKxWPVQz
Lv+tfu67o0dPjooASDbu9vcP5k8KHbxLNhLH0tQCiGD4g9Eo6hWSvkAiIrRmAESXqobF7Uv2bu46
vwjzfRrxoPf7aI3Yoxn0Afip3m97heS5Enqv//dbmKMXSUwLVGBqKBPyiO+XzCfsLywpjlR5zPW8
kogECWmVlxSEeFvet3Ur9wdrT6J2r3oNuh4+iMiLMCVmlU8NPiIBoXNW+1bi+UZ3KFPFRURyGyQi
eqt3KSrME34gO7bHcjee2S+y13dGuBysY/LP7bWQbCsRu9UtdcPGaXs5Nr/z8ondRb5MiEiLAB3N
tDc4imwreJL8nCZHyzFa305V/dDXCVDxC9u6fHCIOi51kL9geTPtMg6Plo334yb15/hg0ch1ntPm
h1fsW6P0yXJItJ/QvvXn+stts10/logI5tK42aV1j8/Lxy90PrX111jVJihbEcHRWQwF435EVXWK
H+n0Nle721O+flQTEce18iotG4ginjW0FvVfmnW/DC+d+6VbX2//gHTDCm7N64wUTYUQVTzghvKw
HszHMSh/blooRaDyaumvCDfR3gHhFxCZAGReIM27Ww8aKG/5EV1ZQaq8zF0XEMDuEg6hJY9rr0zx
Lca+3c07+5Q+8lcSpqDYtRAY84A+rf/Ryq/gjeT5tgElAUsEellZUdZNjt/MjvEeDn+oI23f71Wl
B8ltiIjECoTnPCsmjG+PRpCxR7yd+y09pNM5dafA9J7RqDWhkDg8aStCmq0q9sm+S7i5DutUeXTb
0cAQHvNTf5h2dNfvHcXNWLKxRZ2ZwoOKspklqCXaA8AGBMQ7BA9m2kp8cFYE5nrfmxYR0WFa5/SL
HcN+JHnNLT/p9/fRshMiIsNaWtVJ42Fo03xwyudVpZXwlyb0c54I5er/GyWTxkkGz8PjvFH9LrTA
Hle/baNKf0+Abs3J++ztO2fnNs9m1/i0c3dzPPmNUUPS7neWv3HtUPevLL9MXMefe39KH5q7eGLw
0UK8qIq8SqHmNZ49q97npXtoJhUngHSvC1Ei1Y2Ypd2CPben+zl0dtlT9o+1d30j1PHUo0oCJMFa
lKsB8nmJ3cRpDmD1xcOjOxn7TjPu6x8DEur/Lp42dpzUDaBRdWunwD14P+pVVUyQzFyEjJGyY0VR
uw0aPw17D4zCA11cFt2OZLLBBY/PIG8+Tsusnyd9v66hQ/a3x7167OqmK+yYdcliGgOueknWCzQ0
Fv3fsVc89cqGFjYMKxjeh2qbX0jSIhhm856OPImK0f1939yFE2WtcXvqDYNfsunNnr7UI/crVTJ0
NQTq5qeToyNGnwH/eWmb/sdULKe2j1+dqfCtoQxmFc7/et6On9luVh9TLreHnBpakqHcM4Ybf8h6
qKHcY0bp7q7rE35C2DlJa4N3b8UKe+tzbqS+3rzdNv/VLYmBhXSRD5qVUYvwC5LGAXYx3F3ljHd1
JmP0bVd9sAykA5Zm6md+gZzJv5S5/3rZotjzsrXdPujD0GOVZJymWFtSX7I6tKaHtvqa/+6GP7cN
I9n44gmRDjNvHI3yy7CU4RS3Pjjbf2bMVNhdNrzgsu2YpGhacvgFDfp+VRzMrPP17p4SDswuOO2a
GovWWyP2vfV7pE8l5DrMh9z6cdsyV294GF3wWNbMGTd0bHcA4zMQFy3toR8PtGP+7fElphHD+wjI
H6RvBo4nuDyateGJFjpkQVTBUrJxxAjPm7r1FhLDlepmZ4+lv1L7wOZyZ02mbzqrIv2SfYXgsU1n
ldDyReBENrH8MGPLb9zvtw10/RTXTVGDrAfYvCE1VgDMS6hwdcHGl92FHsTCdH86qJQKZZ+w/f2D
izmQwa1KFz/jmu9u/Lt1Q1cFXJcNLXhvXKZ4n18wtJ58s+bXYnhtE4XjbkN8Su1gHCG1s+K2t4hl
ITB0p5ycISF42+qyKQsei5eMWc9nTHl2TptKFdkD7X/nlhcc1qsZb/MR4R01oHeNQjzcw9s/RL7v
m7rgsWmVNqVHYJLaxE1AL3yT7Afj512DizDFkmVJ6bgIlC35SmffXL+PqpuFJNKIOMWmcVNmlhha
77K9ZzgPqeV+G8GYRTL0VNw3fcFPXcBD62lFIC60U8cHoOQiy1NsRdn8hcO1bKuU6812uEKxGKeg
EXtBjF5zFe/T9eKzbopoRWN0E7NgSJ7Ab/G3/9t5Lf+pozHqH3W/DIogU2n2XK8v4Kc2d/sQDKBN
bf8vUWhDetr6aKwqzIM5yJ/LE6O+ikP3etEVvyO4b7/keaF7sNnysskgkof2bTxuUK40GCP3reIB
agtn97FSlL9lwVSULFuGdq2NFr639dDXz/lpBnM/SrxbOyie20EJoHhAvo6ww6cJXp4ti0eydZrP
WUf8cnnrJheCx+DyoNoDm7mfzRePmOgfZL9v721JKPzE6Wj2jjXRcT4XFipNKfVto1WEFNnHiChH
4vK+Mm18zLxkuzhvIl61l6oponppImt2Aghqh6XVvU+6islC8jki+nEcXdeuTPykM6K2XPYkCybT
er9tq+3yeOXYELsYvKVbmNfb8xk63aFVPAFf7PfptOuWPLCnxzFNoV7Jdrd/TGo9ITLYk8fzjlNI
iC75fs0rv2sfjQRyqIhARZNCjjkLvfXUTaXiF2W2E85yt2VO51TLjH5DPfWHlbT7GjmVIuGUfs/2
sx+iQ66lkFvlS/IALs4zc2M/9UbfiLOo9xLctKzAoebe7g+5mSqOY9kHCXFisCbm0TgB5e36aA1f
1vvUAT6RQRaJnmP3YtyMoed5r3wSlqQPYr8DbfqlALkjJIJQeu8LBE3yNMcqXV2ZNYQTfvIsq4UW
Kgj8Wbjyo6nC1kpmLTY49K1W5WuSgcbZcCO9fU5qFmkqyJ0kExcRx/WK5D4tMHifwp275sS06mgk
2kNmTYC7qN6EtwTtimeLuOMJIidVyZG4NZbv7mmUhVqgfU2OY2SEUDKNbru0ZAVEEDLt5tIrCH6l
9XYAQjix4nySrcD29w+e5eWpa/IaKwviP7+k3ZEUXkAWfX972rLhBcdldVtZLtu2pa2/kLI82YMZ
Gq2KIk5mFcFLvRZifEWLBMXKdw7dOyreFVk6IuKLtdz4/8pG26nNsaa66VN/Y6GtAZFL/7nPOsKJ
rfXIDp12W1QIFf720kOjQvvI7C44rGEPnjlvm9IuzwW9cPdIJ0VvmGRoEUScdqCaWz0kNACPcW3v
/ATB+21zSFZTxBDbZm6RAspyl6FJImjl7XmsapqQxAKRw3GsiE0Lr98KXCwoFxqMTv5W8sz1neJs
doMqB5MEAxFeh66ShtuujrrLbntir/bZr/Vl2s1REZX7UkVbJVuC7e8fnFb3Ft0kWgMNjnTcJUUR
DCCSH7y7oFe6KYqf1a2ZTHGOHNnVPYhep9kvtIBHpZI3T5ILiYg6m3tVTsmmYg+Nr9wGrbnhBjUf
o7JpA6td/Hz8ypX9o1vOcyU+izSPKedJ4pIJ8ZmjG9YOevvFcI5G/n5708pChQisA8bLK3hWQzYy
Gh9stIXwgB7ZT3bQD3GgK2AJshUX/Jk6Rkloio8Y2u5xzvmzydheg2Tf7Y+QeJ4ItmtQXRsJQUWP
zTTqxjKoki+3R5ZMXMTZAV+RzVWMOhW1vnXNj55c0ua+s+XvFe+DF5TZmBtljEmPgC8POw/c7yo0
gGTPiAA7p3ZyzmLUCIskP0ODKrC98qEz0BkPjqb7DLMZ7MPsnbUYOcqCEPllNDt1Mfne8qXfmZaq
RUa2ptvfP/xAujgzegKQM5PCcQ/EBaGST8zUVCysbHjh6B06o1k4xcIO3PYBv9p5uQp0LbP+Flw/
zhxkwaRJSnjsiudyWgQ9LUC2yw6zMi+RzV44eWMEzILoLZx2nYOVQTlkve/i8PcK82HyYFjPSoN3
uDhAswXNgCqJrqs4Ot0UcXSNNnO3NRBm8pLHQQZyWtuiXyf64k7Zrik70Icti6JoJTktxY4YYGw2
zlSclmtdrZGWssUf4vg82HbQ0Qbo50wPb3uBZKnFthg9G6mzpBqOGtZ/H9tqbxbPk9bjTvft9g/I
6i8ixWMHGiVaW6jHO8zvQ3cPKrSzBmt9+R8fV7JTye7KPkVwaNZtPUQEC98bhbtn1kPZTS0Wqut9
LVG9sEv2rdgnM6bj0gx9BVmgucseF09rn/JFhX2TDS649DKvNnMY0oolPzhsZ2iKRZacAWKDzOow
c810b3vRebBr6g9asNRvt9dXNmfRkeuYgfIHy8tqPSLz8rvoBsXWkS2ocOayujR7jyFGuEV/YBDV
ae3qOVs1P7XjX/fM/hO/Y17OscMIMq2iO2jL5c4qw2dux5lPmdbMqDJQ5sfjm5JL9vpSfmJzLEyS
1hqIhy7NUofFSIMKXR2VzhVH+vXA84nRMW51aKZ6C6TrLMs5ev1CfZ45v4alNv1iJj+0cVC8Mso+
RPDWtvdqvbKx1/WqDTPTAPdZ+1ZUrkqTRvJq/4nacXWbqWoy/MCMm0C54/s2C/jDFG7QtfQueiD9
E8ljmWZrMi24btDC/QeEjyiUe6qaz/Xt/4ndkVHqgUN/Qs1n1mp/sY2QUwMynE7mW6YKQiFbBsF9
+QgWCgvPgBeH/onjr7h0+5rjKY4x2eCCAxtpQQy3QorVkZcmzf26QKPzy23PlYwtwoSZNoKmPBkQ
HFoOVrFx9KLEswFPs11VPVr2E1sm8CGTyAuG9e2xuNXoNBFlWRmxanivKvfr7W+4HjsNES2Mandp
1WUJXWS6rOBGn9aATsWdg2/b6sPsTac2m570kBR0g0Xba2R3e9Iyq2x//zBuupTeioWFap07naEA
HrhV9thp99V9DVFFDXLlS1xNmDZvn9cqP9lEJYcss7Zwumrd4piWC2unOTjux/GSTM+3TSIbWciX
y9WqGdG391c+/aoL/m449+Ubhkji2KyxNbbb6+u8xXnXDN2kvs87RayvU/O+7emI2m8d70fbOszm
fCSt6iiR7BMRnFVZc9b0A4ZPswPhqA5+01Q66LKhRcfkHtMYRWS0uiVw3SY0ehZNDQ9vL6ds+O1w
/LDDbfT8tJBYxfCQk6u/sOpfh7/eHnpzvs+1EEOEY1Vxlw6kQ0l8Lqdjuf7pC+dY25D8HLzo9i/I
Jr/9/cPk0ZXBq2qG2WsNxELfWH507pK40D/xOC5lsnoAjSD38Lqgdr3ITlXsBRIPEtFYNupRtLMp
ytSp+V2vNkZFV8XELBtb8M6itKqZWchp+tzapw1UFvq72GxgEeH0JFXqkKrAYxJH/E7cIrJiVc4u
m7Vwds68LKoRl6dLkuYhHCls6V0Z+ydSxp5V5Uy6uLgU7oGmD7lKpFIyYxF41c4juOEG3DI6C8wE
VR84y8/be1o2suCQg2EVupbjjlEZ4wlpdTTnKg0aY7PnFY8UsVa8SdJhcZrpXM5W2DX/2Y0TLfYQ
OfbrlNthWjSRg8ZIw9Kikn7rxnjfrYZvm+OxTLSAjonfmSQa9DGs3BdqKNBlsi8WvJiv/VyMk1dc
vAp9Kxa+PmxnptgAkhBhbz/6IUT0dkfr0TORGfRZ61N7es2b9EuteeF9yyUctJY+zNMICO6l73kS
DG07PnTuRBXvfTLTCO6cg+e/SmZULAxDc4Mm4/Fj1jmT4gIkG13w6EZjccndHG6nuY4V9OWSADVY
jdnhtm0kB8DfIvYH25M5bzl1XFw43WNKH9eSBXZxifG6dXt8yfzFdlWWV5ZNCXJWp/f8nvdBViuO
Lsmu+VRXo9bYOwvce5rqkJPiVHhn3Va1DEtGF8ktM7cB9U6PZ9AV7ZfjV83acRUVoWRoEcDGp6Rj
q4ljS09p7tN+CVI6HYzEVTwNSEwuotj6hoLffIRhoA4UebP9YLWqw1w2tBD4vMGFsa21vJSj82dp
6OAnzfh+e6dICnOGJVwQRiPtO3uLqvQyRObOPPAg2dfR1kVt+OlOdUWWmX/7+4cdr9kL64cJHqV3
D3P+ssb/eCpuHNnQm9k+DA3naTmkhfglzk9DnPqGERazovgkG1sIYvbA03TkOvKo8gkbcvD2mSp9
lcQAEZHWFKXWdgMiWOy9Te5XBx3ZJD+Wuoq1ctsdV440EYcWQ+evJHFeXWY335M4DivDOo76HFRZ
AqkIFa237DOEDMVwW486FNaf2lf0U80mrrCxb94HjDBEAFoC9QxWNFu22aPHSEt+1Fnj+VnXKo5Y
yQKLaDO8i+W6PiyofFfPdtWEHDiwRJXPbjeRK0sgos06F89LjYYlrpYqGtxxP1HnTCbvyJs1TNpm
Z3V3sRnrhkigq5czsF86IiefZs1f0ykLB4/def8UCXSLpSLzwDA6LkXBgvwGjMzB7QAkCW6i1LDd
uSne+LTiYtTkPytNB7/yVMeJbGzBewcj4VMz4i0gHXr7CyEW/aIXqsWVDf4pA+GUQGYUWAbP1YPC
4OVBm8iiMItsXwoZCBmNhZUkAaQm8744XQPxg/I/nasQX7LJC17rkjGNywn3iqbRrGikphktrqHo
JpNEHhFONlYWeoS2bqN2yR+oBpbY2HnsjCpIB/1Qq35FdnKJwDLHWqfYboA6onv3tIE8usyfXzbi
dDNCewTYIBVHu2QtRGhZyW2jGC380Fq/k+GPOYXdnfVLEU+GhMeLGxvR0ybvvHw11ufxzkKXSGCp
eVlBrAlHF52fcjeyYwUKVLJ1RLbKKTGIXTmwBmhW/RxQYCy2IhjLhhb8NXHcMaE1plx0l9rpgrKr
FAmxbAkFZy0mq+idDE+plJF9Yk9AoCQHmEcxvHQvCu6qD3nqOVsJgD0M0Ua4oQVgaL9sGpQ5xIZU
/f8yAwlu27tTkxdrinQEcu/D96ZV3KZk8xfRZI2jG3nTYf5dNIca1hUCzeaj/dZ/TYJ+n/27vN6O
9pJ1ELFlEKMZAAHL+KXUfmS/27r3uzuB94YILst7O3HS7fIAkht0SyWn+qBD5+be9kxDRJUxvQHO
0d0eG/rCPS8NOuOqJVOJkMlMs/39Qxpr1E3spB7qjUMBYHUekhbqJY7CaSUhWcSSjTiYaMpQWVu0
tA5YZYa1Xr97jPk2mPV8R3lXkX2F4MKu1w9Fx4BHafGGl/cPFTqzpvt6Bg0RQzZNSW8yklQX1ry3
xQtvLmul2JiSNFaEj4FfyDbMGSimPo0M482oXtAiBEVExXEucdy/dacPi5s3dZrE4Pq7dPG497J1
n9aKmCnJMUXM2OTFpZfEgJiS9hsq+I51sYwj6wuQFUSJkrJWYh4RP0bBClZ4BMtaFalvpb6drb4B
ppl6f1dcEEFkeew1Jl+RTM0LRHWAwULTaXPfG7OIIltxolTzgN4vd4lK1ELiX2PiKAK/dz3D/6QH
3JbQTjPwMDO6T6nj27TxyfSgda85KXx9OFl33oP+9oZ92EDJ2k86EBbIB+fWz4g/NZAAUglzSpz2
76nwYfCUNX2VoCJ8qVMt6u0V8vDNxRsKxRaVBB8RM2V16aRRiFdcuvwtzn6ZOQkaM/Vr+ujWc3R7
A8l+Y3OPD59QN3RuIV6E8ouhBWx1HhwIfZtNsjcyHqRlozgoJX4sAqU4p6wmzdZ2WuxW/Us2vd+e
vmQFRHhUz+qks00UBHni68ZjV/qTCigum/L2kx8sE+sOR4syhp546psN3eNlK7xv1ttPfhia9S60
i/LtWujw5xm6WEHqof3CLCyVdJRs8sJx4uWMzXGB6OYm/YNhj4VfME9xJkpimoiH0puY5/NfUgQY
xl2DyaEBr31gue6zjpATag1xSn2E4as8chjEnIBfXVQ0+7INI2SC5uCh+J0awCFS/YXV36nZ/NEh
dn576tcPlU+swWlCp0ZfEG20wojs8SfBVteDunHDmEbjfRiCT6TBJcqZLQoLOBSzr2T60TB/1FQv
OpKMloiCtyRekr5NUXCMv8SXjUIOSLpn/a34SnftPglVcMPrG/QTX3Ce6kPZLqhPZdqvuZky36uI
ijrq+hp/YlMk+jx5bodg4y5HRp6L+bVS0WHJpi147mDRgjCGvenN5VGz63AYVHVH2awFl20ndHks
271T037UZmTVuY/y2u19ed1lP3EnlsZK05nguLU4Uh0WzU6xH8kLUzFGyeYuuGzHm4HNG9YntcrD
YBVvRlL5gKcpTg/Z8ILTokWK5PqEqzOOw92SO6B9dHdtTsPb1pEsqgiGGpa8HaeNoQZXUZ/4XFOF
A9nAwuFqNA7TvRTzrqt5X5I27Kw/t6d8/dj+xJRYFhN4Z7f6egJ+sQc7wyP3yH6CJH72nZq1IYRE
otu/JPuGbUt9OKsqOqx4RMX1irrpYoQW17ovK/M8FcpNMr5IgsOael3zBRkyL5r/4gbE1IzrluL6
INk4IkNaXzlT59UoZBpF/I3E2i7WOUwFk902jmx8wWdNA1QdYwu4VdqZPrp/UtDVFObu9uBXW3Ns
j4gyZg4rkCL3Jv2RLPUDoNmvOp2D2gERXmrtrN4OUVsLgJj8uo5oYG/nKK5UIJ6r3Anbbxv/d9mH
2TGGsefFLxDMhU2FrHM8UeeZJ0XgkTagMdoa8s53tfHJto5u1vgccNpZSW5xbVtsvy9ElGZdvcTr
mzbxwaLddD4+lVg+I7NKpemaB20/IMQUqkMGnXdaAz7f3HuEPO53Q4uPvNT92ILOXaxSh5V8iFjU
XWo9tbkWx8wfbAeP1c04D23m131v9T9vb5RruxCfIhZ0B65z4FrZihSYfovrne6dqKe4g/ytEYhv
Mdvgm/0++v9kZbXeTXPit+BkncrZt3+OLeR5/6W9cxrMzNd4xMwj0d8z493MfmV9Gbl6Eaz6nuVN
kLcHlgSlRoJ6+tnf04e+zUqISn291HM1t5hV2v7WpzzIkkyRw8kWbLPyxw9euyJb0xxS2B6BYmye
hOPkKOKRbOzt7x/GngtOq2F19cRvdO9XXyFSV7xfFDO/yu+9WUUIR209JlOWugTDe+TVTd4tTl/N
yY7MGjV+u/itmRNUeYqzbgIHWbnNlzjn6xHaCYEx8LOLRnOee+eFNK9GdU9bxjYpIZLoK03WxChs
5oPRYU12HdBq7AkCacmi2KMyqwqxAtjvMmWkjBPf0RrwHS9VZgQjjWfVlrhK4LB9gxAs5saKy7KL
8Q1kpSjzMu5oIQEWwm3cvevq8yFvKxZldupFFbpoA61P9redW/JxYoVZK+va05jpwny2cUFN5sRU
NM6yzxKrym5baZoZrxhbd1wSpMYM8j/aB7pBwF02vXA7ecstbgaouqFPV3Guyb5IiChpZkJlJtXR
0OQNWfxeGHbzw0k0FS/X1dYFLJZYbkbDPvT9tEWDxaYkbM0OyIbvuvFWAybk6eCV1ryzZaPVIEEl
SHXh/vs8dCVOiqohWTqYEL8iLfM7KwvWbMRJfRz/DBoLhjELFuATSMVONkd5Bc9KlGwMl1ZQOu9m
+k8/tDs2/uHNez9a0foDDNX+CozraK4H5n3t8mLXjg2C3KGvH5v5QTeeFh5m6UOWOsEyjUeS/rq9
3f7O99p3CCHKhFzcoK/gOPCdVEdfIbRN8XZdIp/XQQCccEDexgidFft0enOLd+rl/lS8J8a/Ff3q
eY3fFDuTHWr7S2oetjsMKdH3GIxJQNjz7SnK9o8Q5XiSgQCp0DHDnjjfqizezZnSJa4VJrfNI0Sr
BS5B3X7C4I33DBainrl+nD+ZsENbX4zx1WGvZf0y0y8tOAkbE62XeI+h39zptMmXV6TbMVUPwnaY
XVsKIa55AMc647xgLtVahoUT+1MSgGPgPOaKE0OSOYjl9aYlZkH59gvLwP0p90tT96tU4ejXqiGw
pVhiH0ifQre+hSPqnfZlyZ6h0RdYJg/00k91FijZLmWZslhmT9Cr0a6puWBLZC3oHPkpSaqA4LRz
hsw3x2U3Vn+KeQiWGYTv1clZVATpEguKBfi1Sg1nXXXQO5bQBmK5b81+o+IBlOx0sQLf5OWkAwWK
d6B2NKfYtxfXM33OcjO8y5XEMjzLeOHMhtPjB5zke6bHtu/ksWp3yaa//f1DtsOISU3kaBiddI1v
zwNwwKoGNYNeZanetpfoqhWptLJlQ+0nlT4YeQ75zCAr2q4wpjfT0NBW4oLtF+zoTmigTTc1aj9b
1zXr9pSU80j205CPle7XoAGb906KXhEtpF7tWHXmdxyo9yyCJK05EXRINTNUXFOLM9qGoz6QkfgV
EGForo/TqgWxV+6CE73wQEdjBGnjWvMhY8lChqCjSFDyIKnpsKDJH4yvwy8Kjd6mDtu4ihFlncEF
MSOERfDv0PArFrdzgsTpcC06Fr3l6XowaWypoyHNh+6F2LblAB3SEjaa/sStHoxAespcWLrH0eFC
eMnq4u/UsY3k/1F0Xct140rwi1CFxPRKnqCjLNny2n5hOV0wgARIEADBr7+tl63aKks6AcTMdPd0
yyZWLPIf0CGtqm+yzIf2rCY7IbumlWs33tlpLLHqmx9Gr30tTbtN/Z2YRUJ0jqPdksS5qmjap9NO
9qEc7lQ88CDTUgzV/3aEeNPjgu+5GC9TEQf4hJNStLZxUy6KCZbgWZf6C/V9htNFQJ0O7pKxo9pf
lo71WQZ3lzXQ5WnDSjBN93mmDYwSN8Pp8sAFNo5+BiwgFC8GkwhA8qmrMn1zkiv/qulQzveC7EUJ
k3HjuozduCWevH2C6mI74Q/MjNWJFUGnNx2PzbIb5JSp/JNoazbEoAa0at/kvGjRVAQJAeHZYNrZ
Rd2aXqX/+NRN+YgwYqLtl2ohpbqJrNh9ducGmeAhsx9dymoCMXj81SbQEbhvTF7sFJ/uMDLZjDsr
uyeiIEyChfiaF+mVcIWNjVpNCseoiaNWxWOH160ffAUT5m9zWqZeN9Dtb/2d7Ch86utStimT9bbP
vqxnNi/Fh8YjJR+N27zNL61f2XLeaH/ABBBGre1+ilvF1NhMpHP4PYZNdm1PIbV2mh7bbkSIjalG
m5O6wmJsPB+LpuN0Ui56Hm4rPqbjvLYdnweUNUvL8wgwiP+WTrf6jhRgZn8OFossiHYdaJfXcuwJ
fYnFRMMrqeDSzEB3mtK+5CV6/nc5VVN4aREJyN/LzO7FL4U1HpLXys1d+ydkJXyEL8cWbMJwshEb
c157yRY21gJlOHvbl9TTdNX70cuhXlEZ5+GKSETTzXXJXX6Ut4H6qpAPVduR4ZefUpr3ux1+LdNy
i8RUCO8j66CxZ9pnpLq5bh3iH3VkTrk/U58tu63LboErje6ytT9OU6GxMN1N0R62nnx0E5wqrYMD
OlShpO+f9o1bWp0FW03kzcQKS/PTghFveYC0BQ/URc9wa3iLbI9UnLQIpJwvReGQ9lOHLdfiW7Vv
hYOOfcJjv12yhcXO1JotFgZCWZpgW2P1mBlb9+XWrgjZqUhpL4kLq2ZwLy1c+HBdEIkZmHgHEWN+
jHM6lSOurOLs4jDPiOKNR3U8bdpQ8+zgO4JTWlZtXL+OUktof3M3afUqp52Yi0WwAy45OkjZl6g5
KcVnO6g29/U0Oc8xSfZUpg8CTh7od6ucT1e7KzF+wUpcfkByh0e1a0aS/PwBg/gpXXKxR38ePG5P
jGYwNlNYcNlZKL+y5DTq9lyOZKuHDQ+xvXCPme5v0cURGos8icLjcrRFyPTSTLndxf/URv0SGqUX
XtTbxkFU14uNmb8m67PFnSzvYCd/HQiKGr9X+JjK5mBlkH+3FKz9kX9uvyr0O9EvaKzFro/XbhO2
yJs0p7wIDS8Gtt6PreyroZ4Ub7etYYsT9E7AQFq9VR2Xy0u27lx350xzNf+1e6bItSr63vbNkluP
BZGWbml9xxParkc9dynfslMXtzL7L1WdLp5jvmADd3CYGLp6x0hAv7usp/0bCFhSZDUia+R8goks
Wd+qXq9VQxGXgkOW+sziuB5pGf9o29PlY/DDaNoa4b+7+JsP/dzpzyGfz78GVrTdcsH9qgNwACvm
O61zzk6011Pxsaxtli4ZVam6rJ8bTrLJ26qIElVlXTHT7g615Q6FjsnnsTBFX16JoG358yiEBAtY
rVgx+rVxMbX0mkdTDvOpmtUnewdrQ0oxGnsU0AsQPc7+uKN0kEOoMLi9xoWll7plI4CRuk3rCiV9
Ce3p+ICFhnx8GrN2E/+FlOW0OLfljq+qdlIuyNKQgUW1wpXa7kiYxtZhQhyejvo/fKne/DO0T6jL
ZYLeRVgbe0Q49j39ZkkX2nQ25V7E22HyyuqT4tu4Xa2pVkYxDBNUtsXsKvve51bFx9CPSr4Ng5HV
l8VWwsIkeG052r1C5oKPNW71HJ6Oe1hCXGor/NghMseADUGCkFy/GM769LFtbnRItyl8MQKjj9sn
LJPlWzcMTT/i+AJfhzAcKX5TTFV/ZiWeXYfzPUAjV5PAj6JvcO7F7fATEefCueQ+lNqHHFeBUrYw
aGY2qT5QQ/n6nOOSZzsAzaSium+xaRvZRbY5shuWAX/u/jDGkOJEj6jfDiibdD3rucfAjLBZNCKt
4fu3mXC8ajQE2FqhKHdpzsR5Aw+A3HCUiGwfT0FihCguxnMB+IhkmRjv5017HNbpU3dXnFZXsPlv
z1u/fUNlwWBwZp+//cEcbBp+EzXodvj0S58wP84j3zzS20c74dnkwrCiuvQHzNbfj3EV+Chin+nx
f8pY190n6QmrIZNw29w4XfGRnqbJj/wHw7HGeZcr0rUfNrasmb/sGtX5XCyo93/3/iDyzYayZXk9
aLhE3tgSIEs+YUqfxXlGmET14N3cy696ycjyLxWZH+62gU9Vfpk2MsiPKnN+uca9gryea8CGjx5f
y3zJcU+7H4vNFvUaDg/QoS7UkMRSzzSXCUpK0cETdu1M6R7wtP0vupVkry2DGmO5HDIbh9+zY+nx
UC7FuzyuTJ3NZhV/cvuO88sy0s0PfTEYuzQJYLbZTskn5y+TlZzZtxZPEQ6Ex3dsnyvp5njcbS2W
fuda0FkwWaMrJpo1qrViexdY8IFffWGCdD8mpobl++pL5uAr3LEEbV2S1Wx0I7qpZX952CeWn6cO
/SlCXua02ayhMQWVNyIndszPOe2FMSdsS1bhT44xw/yzI66h/DoM4zCmh8yPR7ANhz8qge+YDLpn
sM4gOqnrXO1SPemuy9BsWNQwZNBslA7HcmXMdTu/W9kayPIifZny5TSozdjPSLWdpG9jWsP8q4p8
LMqTTyUrMPWtCXzteXLtsKnas51irJoirmfMp0pm82AbSU2xoJziv+JfdQQ5+HtQyfJ43A8C7/FD
buuQ12h8uXsfwtxv8X1gqMsdwvWmsoILStcy+q3bj8U/mAnNhj77ZYyC3Vo3YqA/96XhfX6OhZnI
cYlpFfvfSMe0GWh77K63L35VTG13EnV3aBsFNJMer9vi+lzeIKDUmX2vkLaw4KcDXOdW9O+CIZib
DAuPNdETdeXdRDJDL6HadhzXfkj7KTjRj6E5FJ09erXQZRKpeXjX+r8OcI/4yXaDpI5aLsawu87k
nEbEBRIZ07mdtpUVAIP6Zf8ww4yAg/tC6HnqL5vMZyFOJsf8051m24VPCd2QMoHdRR9klZ/LHASI
bbD+VmakAJG0VfBvl+WEaMJ6KCMtyWMZDzlldeZmDWAr0mlG0slUzU6kyzRIQhBE0K58UzcsRBZz
XcCWfFIP2SAG4U5bSr2CEMWi/J60HPYZ4WEtmjZej2020e0B3Zp2CiEYeXLbCxBov/5IwxFAAH22
V8WKdx5GNqrsIWELOd610uj8pxLQzzyXfFpC1uyc6rKqxwm6wfU7xkifdV9xvXH0hnT1RXjbkreg
5Ywp5KZfkCQUcwxZmmtS3Ayskov8XB0FzfyPoQrI8SZrkfw3EOedvIc/RhXf8kLT/VwuCp1/DQ8T
VpCzUIe1C9q/vNvHa4aK0/60OTuKEbl1sPmhFwAdxVzWovOqOr5Uq7chP7Uuq/R4Z5yfGK8nhm6j
r/FYE/572ZD4/Yegg85/jTPuJtqgLXHyfjkYvuR6kCDyXqcy62BrYLmuPjA146TUQ5vF5RnpDYv8
ik5mqq5497iCGiNxhHFXq27PzAPwOBIRpqVYPHnX0+G0WbjhiH9uoQWa+x7yJHjFHWbhr5nvDJYJ
NV/wNT/YwK1b39ddMsPrJdeDmxvlwue6Qle0rjrllJVL31BvZ9afbOV9Mlgw2AryP+tpSueMxJWe
ZH5wgA7rfEQQUTG0wbxNuIk8nnKb0wUvTKGW5I3VUkIyT6KTGvOmlwsgAKaOF7G64P9bsmLEh++d
QwBG49GNFf+hC0LgGlZ/Dy2zS0s4hA6G294/ggnYPExLj9DBb6/EdlHtcSQKejcT3Ml4nuzEYn0Q
IUJ/ikVvl78mq/b1ycp9j6apBpXSArxs39p/GmIlpWsXerCUMmmRs6d5hWzmD44oHYCftyUqV57a
eUQ6X9ixVMCXcqa+GXxvygSxcjat9wWusLCd1QgwCVC+6Pb8vE75bDrYVhYsx3IJO8oDfuGbOexv
ZVPhLhy50eEZ0ENMmL+wkhVAv05oj5qcrsztj2vshtQ3qB1qyl4GKuK8fI0cYARrkpvWZXxBnVe0
B5LRmnw+eywSIe16MutM/AXQKz69eizDlCZSB5MOyU666kJX1SkLpXbNnk8eIZ+m2qTor1ssO1Gd
yeF9O54892JBR71yj5YRSe0SbwDvCXhN4waTpb8V29pq/JgtJbaQ9ahbKfgLLiXVDk8Vh1ckrDuB
gKkHBFZLDvE4bOan8mS2ZBk/HXzaiy+GDsPnHjs2yf8e1CPbuvHc6OkchkkcXw1pke5W7zziKa0z
D4ZeN/tqQvVss0TABMVpkfEBAXpF/EFWdnxD8gkYU6JQOg1efsv9tXfEiPek5uiBCrgSzARwi4r+
WLju3Y+MJriM7pb0c2wg1xcjgPi0HfPyuJgWK8rdSLPthgXjfP3GC3LY6tWhY9x+sIEHjbGznd1h
T2WBK+g8M/DF+trz7fA34YnNurvD5xU8GBDqRSRQKZuZgTSGbRhjI2Yaup/GLj9mcW9iaXBTuoIP
uun73PO72fNW3vbF6OVexZVzjGzrNmzjdUttsWDT2SHgcXnNEwnFlx6pR/5jPeiG5jn4ol1+ZLBf
lKleGUPEXZPh0nTP5TjtwZ9KgUfxQuiSpd9iXlBKGwNXHoWxdbBennZp12U/OcS1e+B4A92xyzqX
kYRLoXqkCDWWk5T+lQVOHW+ONWbJN4AY889+utrZBJdDy7wqkWzBx/gbNmx5nnAaGS3YCcxHeWDA
WFu4jtyySsm5PYcQtZkxDOCh2RpN5xbPLd+AFlFYH8iY39qigIlebY/V86nmx1DM010+DqLL6rgP
UB3Szha4ifC0rdnvWBZoeeqKtIAL93pcKz49IvRrwNamZ5WZh5uasDB0/IpDCw/tb5XJtTvuaG+V
CE2FeoCbDmlJi9hgFBNF1V1XRcvxDBdcp5oRg1bkNaZx8gIm02l2XVQW3LdeTSIhHkdrXZhTlYpZ
3ifsTKdnqI559ovwsQ3ojUSwD5Pt5/C9xHNyXPfUUTPVWkXND/wc4+w8Kt2t7oSJxe9fKjFK8gM4
bJgC8gJluT4Mc9TBn0mYDvmUG5g3mQssnVgY6nZWaBoxFMBvrCFw+9y+w/w5345awIPMvPclafU/
107J/Sh3UY1f9dDzvkGAyOAgQcnDcHztHN2qufFqn+y3biQGfIaNC3qSVO3FgRaVZF03nuYVFNZt
q7gc5/tAUKndOaFPrrILYeV2bBeV4bezq+mOeZomxKoryfTHYoMm5g73Lh/EdS+Xge2wmh28kV/X
pSqP7bzuVeV+p8ziQr5QXOvFB0efK8bmODYxPiw0G8r+gjLH+v8ZvQv11qKV3Js1ExoKl8pU05vS
ioOBnWGNwn8hDG8NdbX0amhrLND0LQbzcXQinBwmZfyysNg54TtKnZXhSYS2nH7KUgK+wnzAS/E4
B/z77oqE0JhdlfS7LWogc0Plr0Vl++gAdCcs8+L8BFz0QeJLAFqL+hPS+fO4Vc8LbXt9L3u4YWHJ
dO7Xzp7h2VdMH94FDAanHdNQe9TwIQ07AD6EX3zdd88IZG9oZafzsWVWPSnje5I1mmDeqi5HxmZ8
6WUYkWAfFVqV4hyBCqIEsqNbkKc+yM6D7JgQs1reb1vr7WXApLf+l6nR6sdWl1iZOYtcAwo78Q2i
x+ILTsTc/o4hoAQ3IySm7VSXbQ6cHua6paFgVRVNMq8jF0Q1WivZnbzGWOUBwmNV44p1igpnspt9
32J2gglb95IqUW7gxSBkqJo0IpgMIMrIwnK10Zvydmwolt+Nc1UFJXQ3p/RUDXOO+YKM+5i9ePgk
zrcKl1kSp97iowGTl7VV+IGSWSBJI0tsRf6wK1esK9RVMNV8LyGOBQvsqbHpL1s6RyY4vcIz6Lg7
DsBZ22Vt24XGxudKt3ADjXM25RDPxbhud/2BCSPAp3KCo/e1zAUrCXptdmALYl7iOoer2CuulkaM
Lsm2yeHQfyAzugwLO14zfN5mPq3bMksGY9PeMoMgNmMZtXc98+kTCkh229T4a0Qaznu3iCHbr9uW
09HesKiTr0jX1dJt5LUvKhbG9x7HbpUPKuytL284/nwHwJrlWYUsT81SAZZcoNsQ3MCub12Pz7iM
isdBQnlUFRWsLaauKMbtNIGjPkxj9vITnUVUVq55k8DlK35ednQL40VSxmz+fcAdiYVOSLzMcayA
0uE0cdy38eBku9KxH8fyyhPPCv0YFgepxZnCpbrj2CIwGQBYQCWIF31UbQkX0KfkItYgTyTsW748
tzzSrf2+zmVy/ddelBY0qoU6XmCFPA9LttXQZKGhOFNoY4v/6ZBPray7VjH9F9MzjnE9o/2AR/ka
nCEROatkwO8YlVL9C9SKhvvTCIYuSzXdeXs8hNW6SV1VWHP3VKyll+1DIvtK3Jn3n8jGPVxAKL8W
h0AbBflwbD8bilhiwxIwmTQqBxKsSKebtsz3gPDRnaE6NOsxSM1PS1VsK/oEZPFs2W0vZu11U0xT
u0Q0jMjjns7uUGsIj2PL+Axan7eYXvAXWAB8s6rVYfprO8B0sEnNpop8/cwb4++iatsh1SBcFLkB
RxpigTWoSS2IYx5oaMeHdtkqNwKXn/Z1RMjPbKc/4F98/t8mncrWy5AvJn/ZwCrhviu2GGFM61LO
NndZcpfH5TQegAV2QOcANY462jmbbzZpV6yoQeOS4V/gkmDuWRCKr7PON+HG/zKglsZeUSMOjKy9
XKp8R3oTq8Z322khNoBka8j+HUSXZj+xdOzo6iVrtbL340Dc8ZWaeXPi2pXD4B5JkAYz6+Ftj0E4
kcGXd0GEnZrz0bPYf6mc8f6XKaZVtxiR5+DUWQYy58U9iFjXpj/bOKFefKd+6iK/d50Slj1tSgPP
eoczqmJHwsnpOR1/rrRFRsUrJ/kW4hOHf1kZX2EOyvj4kqsgYDtd78gpKU5lB6rU3ICtQLPaGMxw
Adl43YBWDRfvPNLjUTtQce3r2sbC+X8QM60+XEpsFo8t9CpooTAzzXP+euxqsE9JyDFT74bzjJ7K
CjEZwweuQ+YfMTEAOWv8PhNjcXvGTHZf6ArgSX6YdTPaNEJab7ZztHxG/PK+cJmtZ5ThnZYQkqq9
vV+Gdd3gZMZBBJLlo6TS8PkBLL8EBd51yqr8cY6gXbqTyB0Rz8DbMDScwF+KAzlFeVce3xFQsfYf
ClwBKAa15Eel72bUHNrBxsxBXftOMJPY7CFACyUcOU9Zu8zIIicZIHQblmO5Z0uOt/jki7w3X45l
2fsJILkT4q4coJCVGBRU3r8Kv/SDqVmJ1ynuOj5qVMl1TsBnV2QQ2IZ2LLPxy0KOhf/IffD6d+FN
7/saUHu/fsQoUFvPphpkH0JTVHLcFdSp6GN5OPUDbgD5HsSGdJyfOIVp7//NYyUn8u2oKh/B5mmQ
KOWCggYech+XepS5n49bQTJ3bKferTS1b8CQV4buFH7bOIJHo/zgTLorC9MV8WtLY+nIrSsBi4MD
qRBoEfsB1SpFW50jHKk2coJAch4VmFprJQixwowzXV+2ln9OqxaJYfsNSzZdD3OvMsy6wAtbxQzl
oScwLn9liuHpoWd0TarXP6rYI8iJgePz+TAU6DfheI2rBVzWstFG4iEVacJXfgAzvPbHBlaqQUAU
VFQNj/uo+QXxgEOv//XZXsFr96RaI4blEfpQ1MWywE+aa2cSWbBSjj9N5IkTMbRdxEg6SZq/5qB0
W/N+VJZsxR3IfZ63HxbZPvENqCnsvl47j2Dc7SK3IIy72/G0WczksZMFKBW0br2g5l4dORq9psM2
BAeETwTw5oF1Tvr3EADQFE9FCMew3Il8wf7IOwMMw4YHBuwwln9WiiqXvnYE4IF47tBBQ1uFoX0n
wPOKwB0ZLnojdErnbhqghwZ6OXdkOlHKO8izOhpo8Q+yR+X6OrRTIcC6FH1H+DNkDgQdZAHifv/V
gsrDa0crjw4t4uBUIypqu/Q3twWHBAiHniuvl0nHgj7rfktb0eR93x8QdBWQBK4fBUrdKk5Vd4wo
LG3MjLiB3s67BSeTiGNpHJhSDNZ9DsQWcQxA8IEDwJjD0l9CDjnpbgEzEnRAChoHZe442a0d77u4
GLlcMMrP9vij2ObBJk77wfrXwwt0UHXp1rBuYLvzWQOzQySZHeOXrACCCx0InvrjJQ5sG7/RBCpZ
31s8G+BzW3TVJSxAOzaSeF7CvJj4s4upE/MPaN2ODELBLJlxB+CKOQ1XzOf/xeO/XhnAxlMt+LHl
sckm1tMNJCTypNszOnA4glyF6rJBnfM1yw35qWwLivLDuqjmEi2ry32x1BrgxZRuPZ26rj1t0aK4
nJBzO9NvYuXgw04xgGmpXpJycKqCp5Gf8fD9Yb7NHQIQSk7WmT8KwIygHc7uc4LxANdD25NibCoM
myv/qwvQR+OHFKKHvmIESqoe5myrkE0NYQ221vskyjKDrVGowBEbEShPXxfmK+RLBR6BJ9Vr1lct
VPeB0hbUUYHi9URB5HPxvha6lMWdk+jgap8I9dV9tU9mLL4NIg2jagqdVyhr3YH9w60e9x7d6RU0
FAiTm8vLkfNmzDGQfgVFuKXiJBT8TS7zDBXPCPBnjNUjJqyETBggJnPboyQOs5jPFNduut9QnkD0
ysRynDFYlqISi2rKyv+yuYQdN8QhrGLP6G2WfjqxI0zuC8WEZftvw06H6qFrxQKCrxdgI55A41OS
nQyaKQyB6Car/Y5wX1p1cr1TkOfssgzdfglg8MM7h3FeUdbZMEMYVGd4Pnmpan3Ilt6gFUHbetUT
LhZfE2fn8KeQaOvEeSxYt9yQeaI7C7TgWM0d6hPCJ46za71eFncG13ZMttkB/ZZvY7tCYVGrrUNk
wsMCLkKvd1FVI6fPY79lsEPHQnxAO9C41nUkvAnBbemfcTLCir/HAXTbu3gYUG6Q3s/xM52mImzG
TJUDfH4JG2Bc2pQwHFgBbkjz6aHSr5Tp0wE7nsrcQw8iC40liBzsHND8SYTymThj1TNug4kR8Zng
MInuZCoQafNPaCL0QB9bAek0JAMVDGvQ4R0tCBD+lo1hLB+BOhXhBSI93OY/QWZ8Chs6QSHvaFYM
NVT96LXoy7KBgfoxftGQ5ZQGr84m4k/5kUNeWOOa5+ljgHZp0SeOKWPn0H+gub8fhrJ0v/gsB/Hb
63VJf5e1WPUt32U76geykZXIGjtwQsmLHonErdTRvhrnmgFe6r9QdM4Yhg2wN/2tyEnhHsHDEXfD
U6ncz64P2fht3RcscdQM7eE24BEhvXiKQD/s1fCWop/P+rhIoNIoF+5sZzPY5+5YGRlrakQ1fJfM
9htQR6HN8GjgYQNNmV5y397JETsNj273dL0PiyaYyHsmvfgx4nxKci58pDsMvMbeSnKN/Y7PNw54
PXsz8zAjQZUAfhBnsg2D/xf6XS3/hmnHwbyOkoOdhtqknfQFKimSTQ1DLz98kB4Ebqq1NTZ/WTJE
Sx8QZVpO/Wnv12F6YHwf5vtjDl35ndlKyy9I5QTZe1XAQw9+Ho9JiHeM0X0sz90e1gA5nEO//qH3
fBTve68PdgcOWJYvVSbJDnuC1hX2V6CSolfvKkgm8bH5Fs9FI48p32vbFbt6rWC0hBlvITrGE9gg
MhSnxU5V9olgB6rOICKIKK8TQY92PdjM++9HD0TpD+BloJNNNa5k3Grozrx8GMGKVTCYGfp1ui+L
Fil0BiNxegTdulVv6CXkxMC0MqgfMAPYkp0/PZLpcLPgP7r/7QT4Vgkl32G7fx1pj/5qwM/Ne0Mw
NYpQo3FJ2Rc4Bw/x5jNCM9vgMrfz/aDFSHk9qNAh1lQWMP99zNNSoSNpeYWlFcD2kw6N9L1ti5Pt
8Vid5Og2WBpzKPbSDa0O1mTdFPbjq9Ze+KtD27NvN2gMXboHXAUj9GYo7NYfTRX2vPpeaGzwv+/m
EHy7n2S7hHAdcfkylFvltmdIXxJCY8HVoFP9bHZ8Xamkt8ex4IdoaGIbvg47rVuANCMcSf5RHbjv
4pQhZHT8HfUR7Su6F4JzFXVnxjfakjbfG/fZxD44GGlGd3bYw2VD7a3U8z9TtDH81BxN9QnTGEw8
L1JUAL5RBRGBB6ibLx3+Wgbi7ZPGnzJoB3PVbR+b6CEdIbizt6kej53uFximrz0BEVvREGqh8NBC
kYGmJ8ZaQG4mXwow/9N66neMlZgJPbXjQ6gGt905OOLdMwh3ZYTYdchydIrtQOhr9bl5Xk8L5Tka
TGC/8aMaD1l9uLKd2/8zdh7LkWtZlv2VsjdHFrQoq8wBlEuSTi0mMJLBgNYXwAW+vpe/zhIve9Kz
CGMwSDodwLl7r70Pe9c6Y0Qnws31EnKiRTKt9/OVbgLe6g2UOJ/LJZ08HyMDKVRwq2yDeXWA5A4E
Ery8wFlG2png1teyWvhSijXfNcCP1weJO+RuGnYa88pBT1BdZZwVUkgtwkDWmtkf8oqntr8N2ORx
I6zN4Py+Gkt1l/EkGzmBzJbzxTZHHuZUIsphvqCM9uovZ2hGXibb7U0G6tZeulqPuJ8sXtxjwBNV
cJlOy2c+Yx5Pq2EzBvvKhloSc5hCXDB4sOWAekotbCusXEWRWTSvk9YwdlKToNyaGSJZFozohc2N
p6gZw2dZI9k78dRPq3zVbAQfx89Eb5RJwDLIFvm7sl06sIE/2ukDldPNJEcFk8Zz1bQwHXU768Sh
LV2OapGiutN2YAqSbRZ2rEFerX1rWLp40nXMpoi1HoL9g3MyKvYDD7181fwKiEITPsOlud1Iz6yS
p6RmG++z4FQ7HlbBVS982L0+2Yvro57w3zABFMapo1YiDWs3obM48sqVC6m9nsEmP0mcuogIJWrN
q+rhkT5mfdZWsacrKRfPisDFfGZNC2Dy6gIB7L0FUSrIsg5QyEptbXh0KDvtefaqVVP2ByKWg/nK
8lDbjZoxd6oDs6qaHyZlSyvHd8u2VNM9N8rasHEVxtq5GfJWwWjR50JP8VnKhtiTcYVNgr5xjDEq
Gkuf4mbVJzXzr9ZmlwVVWZa8O90twRv3UftwH1jmjFXGqQ0VbKUDcU2n2BiqtbrTZ17WE47b2L9a
Lut/b921qte9BT2r3KYsMihvWRRl668tlXjG53Xa2i5F6TriZCYQ1DfVJFLjqyKwqu5ne57Vp1np
SElxKrbM12VqFvtLJkXLD4VfnNhxs7j26vhJ0dNnG6j2WEjN7xc52791bbWs2LAbz7tMxpaVH0pS
cNvwbSb4a8fwUtUQrPTILoavSTebjyiIlvdkZbZTeGGelGsdoLWs7F1m53KXPy3bmnv3yzZ4xdPq
GEWnRJvhFA6rwfVqWH7kIqby3ZNGOT0mdS/Ye9Jz7mrC3rBkS1JuQjiYgyLbFvX6mFAMNnI3RcuS
1tzI+u98G1ZSn7ZNANwCECxLkKplq0vLjo1WKsMFtMNzm8A25aLhfEBQzyQUFEWXt9VcSECIluFq
RI0chlJ92Spl0u5ET0kIxw/91QJ6aJ/tLuc4CJelt24ONqtbeEgdlSgIcjM+QB02mGxvpZOsrLdv
WcJa/bRz3WzfbEuy8SfXFX9bNrWixjkjpB2y8n2Qn92UsO0lF9NOFZ14LEDk9bdBWaW4mxb7oi6V
K49KjVNzDXMkys/1aLPEmzGsWmhjFnl1wKl1Xuxw0QssKSshxbYrOrPVmC6c0QKU8vps9ukkcLVf
fbu5ZImSCtSVw5DNgZmN3MO2Jgdu8qz6iKRL19SxE+SsHht1TNe9gq69jWGzpSjKmImufeddTZx3
h01WqxkCUVBEELijZkgRTLwkzWWgCWupgpV5j8AshCHUDUhkX7+m3GRfusk1voastrKbGSVyGfbp
LNTtdqwmRNqQYU8Z9TAzxyJ7GvI1H9Kw4JqmJlYapKIugyqRXmN15jBtnYppQCQJhZWyA8FsGNro
IGZaohBEbHmiKMHSQHsOAWj6tny3IyZpoI9OcYGEzRmMm53jutXwC8oSvKu2Ck7vQWagyVyhq1S1
cb5Ty9x2VZkn9S93zRT1WRQ0ib01iDfstsNxg1rEpS01eOGqa/oDevzUvjMxV+MaIuGDp5HZQry9
jFqqqMmLi8G9yIcRCndqz/CJ2tDFBJmtaozLXKvKLhKNbI2XWc1xZKLEWJfyx1lyTqF+RhcpzraY
0VFEUFZawkOngYJOIRn12tb2IhWcZI6a7lZ2d29WG+JboMF6VDea1qjqHT+lt2l8DWtWL3Obj+up
cKw63/ZLpfDg9UkjeODIadm0vRkkom/H6g461tZ/K6aRwQxAbObgsWNXOkV2UzIPG7iDep3MxV1i
Q9kP/iYqr7l4Q4FXHejQN9ktYQWljIQJt9BFbqmClPoS/anqfOwcp9hZ3WbZtyqXC0HCBpRMedE9
JLuTpYxC/XRLWYz5e2pvVrIedJvrTHlYJxNAzUmrTt7YE2T0+DyTjXC9l5l+TJtQQIUdhYeswvgF
OOiMr+HklslEl1pSFxOa/WJ0fZiviki2AyRTn48nR1lF+eMtpVrJuGexlYjqVSPOue9gws0OD4vT
nHFZe2sRoTBVZVZCz5q0kg+Vxta9cDIWyuyrYsjso7v1QFihqVBS/qvDOhzDepBS7X2SNYPzljt5
sz06pmmlemCJcpn7z7xNKmw5yy2UeiPMkird7YLOUN0aRmbkIfSOGKeAtX/165i5hvW+5k7SnSul
8+QPRwkxHrDg27QNHaj/7Fz3oJPfucvTzfFny06Xi4alx6VggxkPiZ9Oadoo4TBUac2XcvVM/bUy
ORuEzZNENgPvd9Xi57gmVniKlR56BJ5KmuiGNHdqP5ZAtmnu2Vv9mEBQMOO4Cfz9W6Upg9f6m6VD
J523shiXZ9Ply5ah6nqEBUo7YdlraBNaKPuzQLYqxHcD+0Pcep2KtAfRWPPW+K03A6xy6BWdZWRn
xcnc+WVcxUhcGC1yKOAkG6zU/FtBiZ29sBND/svIu6YihnW9zwKBIlDdg0dNanMkParZa2CNjcut
1qjLcRl3jJF99V51c1ZZINSwN9251zewTugTqMcPo+WQ298Wg2GM7GnPKg/GYQQvQrfGnq9WNghS
p//sFlmVPQya6RivyiI4gTGwF8u8mL6Zod/394UxIZ6E8C5474ELUzATBDD6WqQciNyBW5rZ2Xb6
22OAIX6wcKo00zMmVqUbkQrBbLDfq1LG6cSdd9aNA/yRgyxuqHK7R7hKJi/WvUr5Ur3eyr/cIeuT
MwVTq/tRDggcKlluXtF3BR9Sj7QRCQ+AMeP0N/oy03Wh+Jo9KfLDsjrDCmsNBoPCpam9XvKDra3d
Sbjj1q6+OXrtfJINyFYZ5gI5ywo2q2SIQdmc6um18IZVzfnpVNmCXLHitGBEMmyh7sdssTYe5wAG
7Z3VdK1zs3ZbpT1pmsz7+7IAddECDAfO0JyMcMKCvgR1JirjTVlahoWaKrrhl3ax1IHVS3nbp9fJ
YIKVKms8EEVo7/ViDeKmHdIWlTebdfnMfaKFd9NTbL7npb4GPNoJouqaCMplTinHKEjsrbRaDXd8
L+qC78Dt0/6QJlNCT0aCioGCyDBG8hKqsE05bM+Aetpi+Mlu6oOm7Lz8p7Sbjptq1q3mhojDibs9
zK5qyDFkUCiLvelwl+P1sNKtWmNSRTnMEG8BV+zmzcqtqHckp2AT38bqOWZ3pMduJjGmVEMiYngQ
5aJ1uZgRs7BzdyvsrUlLakV+pQiqeR1liWtpo65SFUz1Oj0ZCTMbP6vdOUXxpLiVmx510leFeteb
/WQ4xyllQ3JpBym0rp69eVxmWxNvFJraAGQqZgSWeoMp220BKluGCpObeatTc6CygnQ8gTC44DcM
Tm627PNauR7/pknq7C0BmGjsJCKQtoGjKZu1qT8oo0VZ7lYbBvNLLce6o4RFQWh/UVtK9AS3HsJX
DHID8uR+Q3GdHiHM5yqas7Yefzod3q/iRiP19Ek1ice2fqEIHCrshZzGoEAtqk3avlqN1hZyJJPL
fnMsW6n8WZPMnD6P28GG1e+VQhzcZUidSK1Mg+eAy7LolIIYa2iZ/PRBJstTnjgTBx+zr8wnNYEb
xGPh9awPOZ6slgWp3Xb48ktrU3Jv6cvIFZDVEujOr1nwXozRVuY5vm2TrBVPl1VPUJzR/If6jgBX
37GyYeO/v1pWeQt51jaknwriHyspE8/SvsoRdDa2FW/NX0v0J2hvo63gch55bJEWF/3UtK9pjeH8
uzYsy1wfVaeSHq6CmeU441lapAi/agvMzYyoWNWKeTNUFKBHw2Dodeg0M3s0/ZEVc1P1AISE/PNL
av1SFgcONK7K876DAq59UaOxFeTSNUsuu4GCTgUXDEs9/SUg8+SRF2ramte8Xo1225XCQ9x54BVN
NjUqPOEiLcvObDZ5IxbHm4gaw9boDKP9Zrf3CmKLfpxM1VE/BQlQ1TgjADfG2VsGZdv8XLeQboe0
4Z5itm3V7RJra/XncsWOmH3dGpThw6ugTTEGa4/ySv8quWadD2PIppaob7k9TeBA7ageyA6x69ZX
FW8zGJA3ogNeqbVix1oefeNgRTu5/pl0Ze1uJ08QA2H7D2NP4M7TgF2plENquPGUkyAiAtqXti0P
8LZ2u/gr93F+0bJ2JIJ0S3iqrL6rCsEeQLVyMq8M8kqRyvuAm1bddpvWVRyuUk0BDmG5U90/GlY7
Dq3fkgtt0KuKbej5iyst7FjXVTtvPpKONTQr9jDqN2+/NEoGM22TzWxO2AJtYgXWRsokZn/BBEVv
MhhzvQlZZ3aYEQAaJlhgUazvg+6J9i2vPfaU+trKlUivqEjNqr3LbNOl2ZIyU4PnE5whcFjZo1Rh
cpvGJAEaSTMKlKi1gJxie6cUYwAEPfFQz8d+aJ0dIVbBNbPisCQ7rxqbVOysnJzlrlCLVfGAiWzq
Y6NkSapRnC1mOWsiiInazmBQCi5vhM069U4VUiHjuz1AB+yLsWrUNsimRkjx3YqJZtSnbHD0YYx4
CCmrCfioN2QspoXX1LoVWUUuIOxaOv/GW8o7gFkIx7lJEixIDqsGwI5FMQdWBiHfBZpY6k3eTvBu
+vLbRB2p6SudaxCKqBddrigsrJ8WRv3YvrIzCQxYMupnNVlVcwopl0jnVLkwkRvDNBLqQ8g3XspO
qbzlxnAqp5cngp3W5ATmyHHPC7GDOTaeFg/FOw94423GvTQUFmtw2OzKpjoqmjpIlooiTCv5bh6G
ySA8OVj9VlN1IG3aJI3V7SBEeRJyfL/AQq69+ZxuqusuTaAwiZnKFGXEECvX9cWUFm73IDlWG/jp
8LF4hNcEL7I94VxDz5zUIgSpqLMso2UhefC7WPCPoJ73pBjVwYJKLxe1yN8dSHZHBAg4jfnhMUym
DiElwIbyuh1iRXJgfVLVnLSiy9I51KwFe7FQXLOkAtZQdaWJgVLdobODAp0za5wIWxcLsSE22SQ0
lObbhHu8K+FYmQl8gHZlHQCpOUCuT4jW2TGBW16yo869Irkoq+ZszbU6GCPxZ/B6d/yZ+qbigPP4
ZwvAv3/L/0h/2sv/rZQY//Gf/P2bh/2Qo57+y1//cdf9NI9i+PkRN5/df14/9b//6V8/8R83+ffQ
ju1v8a//6i+fxP//z68fforPv/wlagTm8f30M6wPP+NUiT+/AN/p9V/+/37w337+/F+e1u7n7398
t1wm1/8tzdvmj39+6PDr73/oKo09//6///9/fvD2s+bzHqBBP7na/59P+fkcBZ/t/c1RHR3W2NJU
VfUcGmuWnz8/ov5Nt6H6XM/yDEu1XKo7GhCW7O9/mC4fsizbcWBH2Rl1LW+A7PnzQ8bfbA5xrutq
nHk8ev7/+K9v7S+/pP/5pf1bM9WXNgcj+vsfV27zr+0TDt4t5y7VsU0mFr7Hfy0izhgRdN7GmKtk
HMJxIqQvjPRuVhPr0Pf1uS61yEuXMki8aw91spzc3r5JtpI41wrH6KY63hVq1uiWfUik/TQRMNwD
GbzrhUXSSCGwBkE1Ah1CT3IGQZVOt9e+TpyX3PW8QyNfR/jsQHNxgupyb5qmHWX6i4H9yenfUqMt
/Ya0G0HOqiEY9AqXUe2DrfW6cNxG0mK26/fl6JDNym7SXqNozpnbqFq9J53VL1sNISQTuN/FtO5q
vXqond68UbQWAGdWQ0mGkqc35Qz1MkfCnqOZ382p9hIy/kxjJb0jA1M56cJ2pFM2PyYqNxjGhkco
ACPkeG9GaBS5v437To52TChIRvOoPqRGseNJbhHp7beA7CZWVPIIPf5aUdHsJ3JwuSmw0dEoifND
i0PEOWB9E3SivRnL0WOnWwgguXNq/sFWchTx3OorXaS476CKm94rQuSFB61B9W2XLVpsLSU5Z0YG
cdc5s4dIrybWe8V54wWcV8uzlpONXHJNjZXkaHWzRtLGfQVfT+PazqOq9twgsRM7yJL1DAyeH5cj
ieXpvLbVhcyagYCvVr7d3Mps+IJq0IMKjCJORpMImqkG2PNlZK3zu9B/W63XHjJjui85PyW5iRZq
nXThbf4gqDiwSZeqG+ae5qxbPPZfPO/SAEh0oznih5gNS/iWro9a5112RhI4OqEE6JizOfRjULlg
1vTkvfXMnPucW12zml0wIOXHQnfbkyqNA7snaLJgqVGo13OkScU4qDaMozC8NG7rA2H1bJ+X2w1n
VSq5hu4z5fTurxz495R0B+VYfq5pOu5Lu2OuwkPg2I/IPP3Sp9IKC5PwaM+zw8nW7WxoZwUj5sY1
yQUw9sYC8SBMqA322SjDrFyK9yVJxv02uw9LXd2kiUxIf85OiAr0NjHFx+y6J2KgO2AylgoRIcIU
9yCcVGfl5LaEmW1p+O0UacDR+hUSEQgrvTXI7sRtPD9P1iacO134E6s30JrbiL0zTTALmfmZBLvW
sjImZzgEBmx8DJgWrrjyaGNu76OylH6lZEfIfz1ap/lNn6Y1AAfV4Sa+NCVtmFtYNUBC9nNu1LBU
pIi8kZC0PrEXRmo2g+T25k4j/jyycDAOxqs6sqwRrB3SUj8srYCRQo1UaobKbiadXeUXufQfSfem
aPKdYB8XVHvHsaEMtJX5hNVdwZRT4mFjYYX3jUQjUqD5WyWo3nqWRJ6W0fansjP3qVPl+7S+772Y
mgfjJakk4kwzRgr5XGp8ii4yveV2qIUaM0yT2FC08+B+joUtdjUckJ+b02Ek/eKPS/U8dgR5S05T
W7cdykmLFZSyuK30DyLY/MJ9kK72uOkyBMwqTnlxIPcDi+Bac7jxwskGvwo58GlRrk4Kmr5PBu6N
zUh325JeyH3Y+0LBpsSC8Ys65Z4n4SuHXgZe62hxPyspBqW9X4nXOUaDMulYNE+4/KLRMAMrXe6X
WZGcVDMKGNYuoByD39eskfISnhtLY37QiMvuqxkxUlTqS65z7WimlwVG3js+0eMbVfSfHarAftHW
p7oktnNNdIHOoYUvWk5cMinuiZzC5m5LWLqjCJVpCrslyWMK0+oYRS7ssOTxobMR2WUF9OctZTpk
23r1G0bVPBJ7qvw690JcniG08Nj2df20bbNxaabqDb/7Rk6bFtJ68sseOtgxL5uCJLX8yats3rWa
FumNw6QMkq7ONfK4nk/3I8zqbeai7aGVhe5Se5FJ3PS+XY0yZkt8Hpr1yG1eq9uomA98f26cpTpH
1TWDbiU5HpEjkz5d9pjzTrqGq6M+ZrnzWiSdeh67VD0LxblXHUvbe7pkp3c/fnFOtm9LF06wm6e3
bUsL0tBwXsk1kUEa8s0QpUljcvuaaOlwnqentBLF3tq2kEgAddjkBYM553sSlsGhcsnWowm6uCdF
pAWu4o03pbLyvmvQb4k8TBeQTpiU5aQO6TPUfP3UN4qDe8k50PV0/Dik9rJMpzCtdfMAt3MGurQC
I4WhARp6onanvdE2zZ+HxPNVlsjdGv3wClWT3qApLFyXyLRWhu1oIgXN46vaFOmR2urQcGR2i+Vq
xEN1rw1l4leIJXsTlDTM7eLdsjb62zBQL3oabLT43OSzbcbZZr4vlL2o7dodizzzdgTR7dqABS9H
9KnhrAJ63U5gwJV626MifZrGU7vicItV1+LM4m4/dpsdSAb8wKBcbV9ssd73LgjAXD/DfZzxpYvZ
gJMJyqkyD01VVkdpfyeZzJGE5n6P2D3EuL/iQLwTk7ArsgfBdb4HMQKHm9aD2AorHpyenlydWibC
bPLDsUd/kmmUYnR/po4kX9bn5Y0+4eAbqAM7j9BFCHU/vbWDdb+UrnVqVVOLmEtu5yYtXpssWt1k
ipo8b86maRQ3mbGCMMhXQgsbiv9xSLf+bVyR6act2XcZSINA/770qF8dJdh3sgNcGIVFkP3617FW
eaUURwlG6lhuxNC3Nzq3m3Buiyy8mvO+nRj4DzY3LW/mxEgkK93x1H/neDafM/rNz3/+yWwRWC2D
Xx+RzCRiiSPH6kQ3d02TluRlv5B4rcdSqNAoahWVljk85YhC1LFmakyQEAKw6MHpR54UHNdiwC/+
qqTwNUPvfhLnJfGnr5LEKm+NhCoLmnFy88ahw43DyZ6c8nXqqt+ZK5P7Hlh9zPPA6Ma7bRSEAq9z
l5LegsS3e5KoeA1TbcUYb3tIycynjZ/cWdtw+1YKHUqjDzvIK5/KlvzQb94OWXg52Yb32g8Zj1Bn
V5jJIYX/Oyot1nDSPtKHFNarHjdK9UxGjdu+YWchMMlVbGzg9Dtigd5C1YH1BiJ4B1hx7bic33v7
TXPti963oIaCxYucwEpsPHOkcxiP9okomb0bK+E3jP1RUQAwfUilP7t9T4ayOdfzilUKt7yFJXEH
pA2uGSfQuJtTLxFczf4CVydJy4hKLaSWGfJQaiJ0DKLNitHycovJCBq3f80aWMvK0n7UsVTjot/2
Xq2LuDauBnJexprztDSfmTv5i5veTBpspanPZFZKAnvVkUHunKRO0Nlgx115W03LvqaZFLhwb3Fv
F7Oz75EtBuVtyuw9OaW42bKdLJV4pLYBhop0uyT2mIkbRxHkhnA6uBXxk9nzhUuR3oCql/66bUj/
ACa7iWF4y77JZDQ+3WYWHU1DS+5XVKGWe3gAIyxmEWT9V88S49yeSWpfFnYarTnB6RnTW7b4KnDt
ixFux1phqxicHxpsdL1xmo0e0TXMiyPMMPW8QORtaNrwmfyEGl4Te4xRA9fQWahHWlumE4fQDSm2
iZ2ChC9IQNOZmXsmjIQw9uwC/7bk9xUGsa59JUztG5OGStC2Jsk95he7/qyK3h+Zx67FjurSB/Dj
PmEtnnVgJfTMePp8U9kzShgGO2py1tQfUr+vPc4biVswn6nTTrPFnVhscze2z4660ZrRlXTAPK/N
ecxIBG3CTww9Qi9BxtQJ7l1quDAiRhaUfQlO0/NKLuuefjNKBby46JxbEgmUi49h4ngvtiw+SJLe
FxUrZ1RWd2Hq+CDGOMA1AY26J0qT91f9wjvyS9TiefBVkxlQ/e75EoOa3ZpTf5j0X4gVXAhvjb6G
aJwUbE+HRWrcow20/9pXkCRSHFTCuTsaTsIVa9dB8JDMNjCDRa/tyJPsbKrnRqmDA+lWMAiXpgF5
yswi2QPEEl5g4k55UHJklEfa3k6KJ5RAm6gOrzGJrWKc98g0qq9kS7B5q4yo0SP4X65nR1ggaq/D
5D3q5naPV0b6EA+tFkwSBIfyp77I7ixnxAm36xSTvTrMtvYMy52ACG+8ZqP+mHFQxCN1/MJaH6qt
+6IaTAuT0kUPlqQDFbcu7nI91rqhDrNNYlUX6RIIjGl1WT+WhrIw+LV7RdQPCuJZgDv1AsDHMZXp
eP4zrQLZ7qkCEdHEfkzJ3bhz5JTTXaWi4Vb2aZ30z8Iabhy5vRUt0W03CYwKQmrqQSqk775NNkY9
ajOy18gGs3WWHB2qj65X35Csx7iBz1P4EQWVD4WZ8p52q8gkPHL9yne1XftNpy+0rDK/m8W2J1Wy
IhQ75OPr3xz2eLNxGWL36vRiGN/JQAlL26S/htHe2de3mTNQ/Usj2L7D7A9J0GGZDskzRimysd19
iXoUB5nVv7Ne+dyIKUMS9BonMyRxzagPpmLZgQO8AWPcnnVRM6GtzYskmHP0OuLjWrfPhKXcr6WX
7XWFVtxCoXiAI/rm24COeKdo6AhsXIrc4fX5IifsPXiF0BySMurrkgpUmwaNvrFi6YyQqlTbAaFA
mcPkMkL+iZY/kE8IHUFHVJuY9yT87mu2I1L5f6XMHTdOGp0DR5VGGUw0I+KtqWluQJZgCckEhIlt
3mkLcRPwQyUuClI1ULMgBhl1iUTSORWTI5v7/ggCdHdNPIvize27ABF+ZH9stkDJ2f7AtVUar6Cb
QUKNDVXzMMGarx+IzfOTwvZyNWifmbid8pO7ENCMNj7udY+SMzmJjCDNyK6bd2X62CJsOsfBbmIF
5z7JKdH4lOuvVN575t0wXVZ5LNe3GX39uZUkis+aF481t0L7cSSCI9OPYfutE0EwBQ5K7fgrzAqT
IIHzU8pppbMH3MWc2gOkyeW9sI+EeRTxWa13M7p/hiLTtk/FtHIK3k9I1Qv4wINVf7Q2D8Jp7yq3
sZ6+zdtrNh1IB3nVm5I/IU9w5qeXzxOBQtCwTx5W7tmlidzAqTzAIKdCnnYfP+MUmnI9Ne1TWr7W
yeOkmeGgsAt5GT9T761wb6x27+YvZfI7Ub5TmNlFf13QbnAlAZdKSFs2/qWHYdn1W0RhTOURDZRf
CV+24fVuAdhAlZb7rog6M9rMyBNHy90v2ZvZvFbOw42kAsKE+yUrcTCAYbPGowhLI0D+ch1TsiIG
VqIa1dlnzt6hbdDChVqS23WLrPSEu8rz4qHCxE0xF3XVnw3KJBrSKUusanFl3owK91Ce6fsiOW3F
U16+FDXtOpjssdptvkJUeDY+r8sVFKoAveX3rJ4HufiDd5D2g0afXd+hGSWfvUHlfszjXfa72TqO
VA67Kc5kl0dDt0u12Bp0X7U8CikvTlxN6C87HTtq/UinzwEulNJUHJB7l5UH/ctqcB3joi/uKc3Z
d/rpTudRUNN1h4OLfE32Ro89fCERDNximtM8Vb4pOUl0brxR508h5eJ9UYjg61oZLLaIUHGKZ4mo
dL2Y3zPtYXSv/ZtF4OY56ZN7y9w3TEboIsFavVjle5US5f5K8kvNjITe7Hf9lyOjptklxhnTatPf
KCnxZ/t27Q6Ne6JE20+3uBu/1PpsO5FZ3nbIC8k9hJ+v8S1v5mFtgtJiay5XUWgol3S0DhRS+TZw
hH5UrJPaxOPCjQvskTa9k5zfknLH/dMWYUt9503C/bbeTZwdNufNLj8Kxl5z16Y/FjKPqvymUoI2
dkDEU9fExJw885dm/sLEvZ5nfYdl5yKYt7Ca41zZJ8vRodobWrKbDoBq9/1C8md4LKc12jZaPrM7
bhWL8tAtv203IZ3sMibfjekjR/O+hAKTuc/B1WVQSUzlYI6ktfuPGXNU3Cn20YBvVhb3tq4ZAK1P
NT9KKhrhuPxKXpMfO7c4XHsYtgKVEop3bC8Jdrs19XHaajtzfubf1OmdJi/WdJyUiCc7rRs8+F8g
kXlkJ7Soo9QgEM+xwc/o9Z1/Haxm9XZJn7z6WXEe+Bqqd+s4h0r5cDr6UBnzNCQEt/nW+0et2OX1
PSkwX7oXp30YjWcDd3li3IZ89vpy35Tzvu9ePe/IRZa2HOBjp37Sk5dR+Z3JH0+cFD2ERB4XFIBQ
rJcke1WMh8Z8+PMYSEKk+j16l5U5M79Y8/3QnaV3bp07T3lRV2b1n96518yLmA7rupd0vWIbYvNn
99XImJo8V/1NMx4VdOuTY2PG3pWAG2O01JFmhGwjHIyFwgvGefvYbW9peb/ptwkIUnFEQV2ak875
r6vHAI6wTs7q8s6eXF3Zq4Rr689Z706gGL6wdnoTLm4oq5hXmRtgvjU+X9q1GLdl719r/hvzrCU3
3sDnHqz1/7B0HsuNY0kU/SJEwJstLD0pUn6DkFQSvPf4+jnomMVET1dXlUjgmczr8jKURyEj1uPe
yoJvzp6Ow7pOvobmVujHmsenSk9VEZCd1Z+t+FRaZ6s+F/Utay794PEFxeGedztTCvhG+vJSFqdx
ugnJRw/Fkf6kyJCL8UlFJ1Y/vWlgQxHnsOTPiLTlrzr6GMYnDpqluObmZUzfi+S4LvdGfevqk1Dt
p94n4Xha92n8ok8n/HUsi9ek+DWi+2I9OGOK4lDIZyk+9uGTWn9VmuIgU//veI0sijzy04Gdjuv6
qIXoUfK0u+ZfQ+gLB7LlxoyWr8U3c/iWdBIj61993edsaiZVCMsjJxtqdEPtUuBW0ANJdME2MvUQ
VkfmL4BROMRycDMs6UXOvksJtsfl01vtI/Ia7aJmt6J4XcbM50npNabCazGbNqYVDxmUWy6/U/Q2
RFe1fBQEC6MI0ul/VDkAtjRql8aPx1jEjBEA6kBPzT+Zm5B8mJWvcjoEIiHJVVAndyU5ScrdYu6t
Inwm40tL0SykIN/z25AdiuisNz8kq63dc54EZXbtUrqebAOXcN5qdhRz3EwKyot/me6K5Y8aPSfF
Wx+jgGTh9KSphc2FPQIMX0W7sHOX2cf/h2rATmci+LMzlzJh6KwfF5iXcbAAjkeeupadlHZfJy8S
PX5pfQ39HT0tk24hIY31zv3Fk+lVxywevJV1WhxZIkXhYI5nKTyWxOklPxOBVhG4nbV890hpK+5n
7s2leTHnp2y6mlTjfCVewVp5y/hAQ24L/XYpFhEhF4cw3y/Td8GVw/qt3rn74NPtVQ8wIXb5bhHe
NOVXigJLOMyFU7eeITlcqkb/p9GxSv2lz55nhejY8n09tt1jsF5Vw6swatT4ucIlCKUrmy4qdoq5
w6pXLV+juctlwiXsDOXD+h1SZwo/uXk1rLOqH/mhQhtYItrRk7b8SDT+/XHtgrDEE3SNaq4xdBUC
f+kjDwMQNSp2Ob+wXhVgv9afQUMYV1hJB3F84TjNre81e0m1U7ptbiMo9aDXzhOFST7wC6M/lzY1
1ZTMtsz1mpUP6g1F/J7mQ06wJAtCDNA52hnKoLHo3SZ5qb0lctVVo5Tc8a9yTZTJTOtPG4kJjY0a
GWx1AoHhUlgNFNaqAoh2btX9pDyEQnd0INk21z3GG2/ubI8K3EHIY6XXDPUTv4/3ZcgVCu5bh5SU
NCgioTMMM7Mnml86OelK+jDCE615lgYrhTNGNuMzI/yezNpZXuyh+BkRrJHpQBRlEful5FsV+EVX
uFpxn2avlU4qKA8p7OK5mVHyC2/L9DXyWiK6tXrH7ZeOtwHvLTE4vtEcet3rOn+aXorZ1bsfMd/1
/X4QPZ2kwdYBTluWp4npRyLXTvKrGed8EhxNDyAHWcUKk0aqXTURs2jnYpC01CFciND1c/e3xn5E
egkLCv+sHXOuVZ4We2hBlO59TF84irPSW+AS2/A8GC5bVp5cVQpARsrIrYglDOfdQP0GiDacRUq6
2E3kALVuuJ5N8wK3aHQ7pH2WeCdq2TbG+ADrMgQb4ExGDYn0QdmcrR5qUX9vSo+Yz1gIcv1q5E/R
tO+iXZZ5GMvtsHkRmHU9n+fsozVw1Kg7cdyR0rkNH0gQjisv+MQbt12O4gG9fbtfCE9KH7X2XSRv
enuvqpu47sbYq0RPMQ/VvOeD6FWwGEdDu69UCogGx0dNU1gdqiF3zfF5EHaddoF+IEmltlfAqjT9
mLJb2j0q2edH0pnZgnBEYZwnLhY1lX2gUhzfFeOrw0dYnLLYT+Al5WJf9m457FMFeCHFF23h/CcX
a73O81vB5MDhS1N+4vqzhxXElmcPJXNE4OVurX7quhMxJfKfsj5SHb0dbBWZPl361xAUAICnPuvN
bU5wJL6E9cXsTxVKL81ucJqedMqa9GT292S9jupvmri44OPmsIyeLj1U6V+aPpLhbO7bXZgGkg1D
SBiRjTFDdpf43J9C/ZgpH7VwWNNTKJ7zxAvXoJ1u6/TXTZiKVU5qbJvIHEG+5sKbqbuqY5V8eWiP
EaEE+SsDCmbyqhO/nonBvcnicSwPdQPGmIBMC/y1GMFsMX7FsmZPyhuqSoemiWDS99ip+B0uYA/0
4F5P9/F6SSzC6g2MorgAj7L1hszTwvNmOKl2NafRhhxBDvtu1fvJep8L7KVUPGjyngpVYiv/GJyQ
ifCKbEoRVurWz0YJWOciORvltUnfI+HUr/Qp2Z9inWvxNi/+OBzAKsLGma2dol+jDZ2PsJBOiPQI
BNb4XtEpUeindsgR8ymQh1MILrx+DjhryMXmmnlRxJspnZn7LNT7rf4iPEU1jrQq4PrrdSCXDxeV
O/aNGy7YNgiug5/w9d7v5jOlu/ZY4EKkkXFzst3SSMkqRaTXqiCuw9sgvCZSbc8iqf1xai/hb0En
0KbPPPBiepYjtuGxFlzi4GwU0jV5zWr9S3AcmU4cYtJNlp/l+Eyu11QFkeGr6iHCQXoI52dtSyMQ
sVc+dTnGXgoSvADksemZ0yQHslvN6K+A4ClTDbXeB45KO51umXYZsCcWneYQC4fNmzjJFPyouhOD
aeeI1MsDdHt0BNpdHIHQqY8+Dp1PLXnBmRXJmG2dpsLZixv8hHaPnEKaFO6OloyPkIq4xOK2vnP+
g2AH35UDG7V45Lpl2zLhynYG6Gb1X6iLjMcg5VE+rM1Z4DiKbnF15mWp0W5d3DV+FkqI1pFr5ncQ
cod1B1hwjV3a69HDMOpVg6ti26MmzlGc7hbnuwMQHX1I//StNnZKeCAm0KbexL6Hj46FCO3J/8Lm
Vy9eqUeq6l5rZzE59sK7DS4O6X7egOtDKt6NwiI1g4IP97ZdOcv6VOAineI/kUtgrlovn8qTNYLb
6rfKPHGLzubH2t/W7lKKL6hFBY/AaShVMbs1Bk9yRTrpS77oiQ0G1g2c45hgUnQ2fiHtg4UGjAfi
7Oe3Mjxr80OrP7TeixEEbt1XeiuGj4gYtEL41yVIrLFlGMsJIm9bOu2W34mWD4RPvm0dUIGdmcD1
xHqvU82pJsPOej+zXKs5KOmHmN/MyZOnby38Tkx8hkrpotFCPi0EI4MO8vRulJ9ycxndbxkaS/Po
kOf3JvQ0ITD00zKfpOpFBljpPpZlb76IApLuQxwGlNBUorW6X81nTDNV9dVqgVh9pdNFwA/FQ+iY
eZHvkugposaoW5SkjI8MrQPrSmh4vrteP8jjU40orvtTjIcIpDwilzFhVzHR23V5XGNsfq/S9I9E
MbvjBsbKFkde1n518r6GWZh5FDtJejXXjxUAjCoCaRyIcfFB9q3VkGv3VrMOUOCCo7sr8sT/Cmjo
QaAw4s404X3DxZCsO9hBvHiR/HZdvWh5ZndIYdDj1F8Vdj1bZGOi/uXg0VZ4kOrnfvXZPDFFjHHL
9cpJ4sdivOHYqOxvJkrgWTSNZy15TfJzph8q9cz5xtyFuHsyis+6pds/avrObOh5dqb5sejguYPb
cn5KIaAGMJ38MPHJhOKTqPmltVvl7yXHysmZp4LeyLPDOUoRGV7JSLZJkOHIKrlHk6KzS9TnM95i
md8G4+jQN9Tyi6F+4rrc8UjF+VDXB42KY3SnFV0t8WoC0xB2Su/p+Rvg2qI9S+uprQ+1cNSIju4h
L0Ys71hRZB9Ekv0q/YCdzD4hIh2KqMFjwlHEBMYiZb/7OiQ+ZSUnvfastOcpBO+v+bQyQs29IvjN
n5ge2mGPRExuAiP/HoXfZUrBee5Rxkg9OAEFuao8vqQo0NXlU+NSqS9KFLT1jvIVKCglCY9QgLYD
goaoM+oDnUMjX0OiyLTfTvkQi0fZnvP0BVsDprA4dfXpp82++zD3kvhK/6izFVrU5+58AiBkbHaz
oywVrF23PJXh01RgwHjPl2NExF36ZdUjOQGBNPlXcz6H+cUKnxMNoolRb+/bvrcgHTmqzjTa3Z+u
u9nikEQdhcehwO5QnubWGwmxiIKcIQg5hA7MtZwWQTscCHQBlxPBIEO3LHf0KusWbU/Gx5Opv1Ti
MQo61RXuDVR796mQSxDnqi9xLJGw5+qsQetQGccmPhOcuisM0hmVjzJ/Eb0MCFk9qsvzJpUSKG2k
7RDPAc4XtzUP4nQGcIIiOm6DG7LyjYXdNTFfFMe4tRvzl3h9WNknhhu9OXbK9e9VND/Szfm+YaL9
TZ29ud21NMpFAzQP9JXZvfrKAB9fIJSFIaRoTz9z45tMYwKhn3Tr1jeAjONjCr2UTnbP6uys0zy/
xin8QiG74fykRr8DIrApsjUFb+3AD2GjMpoDlvtK6CgP/RZrFNULR2H/kKlTWvM+r4/Vx07W/DCa
yGE2kO6NPuLgyaZCUgVQVFKYDIbXYW9toVVkybQFmDBityoFAGJf1IGinhrdR5Vo1i85VVjYhKSI
C+AwuseEIM41wgg90+3okbsUCQvFWqYEotPZBu/dm920eTLkf0zfc+b+nDsDeAAqovE53zY31ALx
6I6gn4bNqOD30q1eHqS4Tt53I+5Ci6qiBtkfWmRw9P6yr5D9ke4mhTANZ3Xa8jbQ94vfwvQ6Fud8
AwH0HDHcMznvNXJvQM+GNGmmUGWjxi09UH1h/Zk/kxm9YQ3tkL5ZTue28nX7OtmWn4hTjUtQv0gd
saFu7orGsZPOZJSicaDaDd80C+dL55lbgEhx6L5GsqOHdx6VPoLjqwd5rRAX3vP63VJ3cGL2OLA7
nKQncHv4RSltF8u7Gh8RbQm0Qfx4DFYYwXVCitV/q/AY2qupfWmZlyy/UWwC7vxTfdleh3thfRfC
l9G2/H56DYc3tuybYYfhe6+PJLLwRC3wa7ptTwv3k4e3PwS2JkSiV/+k+ZFNLxHwrWXuqbEWGVW4
S2S1JTkNbfq4I4XOEaQvDLbAQ43T1w/mERSZh+U6wGlU7xU/pQNpd+vsJ2SOd6eBgI7lYST3qLl0
8lmM3iEBpoTEkUtfH0rJ6dtjRG8wtkcVvbnT2w3d6i7EV8IGJK5gL3KbRNl+Jmq/GpEuqMiplscc
fUchRHUDf0u4AeOVk/4l1gGrEoG8UGZ6AUk3xW1EfIZFIGMq4qajhza3k0hw8ADZ+vjSeGowpIc4
qHB6HOpgQvYSTNaTsjyrlmFrLWES0l0EvMiTf3IB/DcFWXcC3avlC7LYLYZp2ORdH+pXXjhywH2v
OOZqm5Ub23xghtmt6VFN6cFJpj2Z2jv5Z07XvKbPan2Ll7ft9BmzF7k6qsHkiUWQGO85p/icmTZ2
DlZAgyj2efZBw5un2lVBqwJSSNwaxNYPvXU56CERmyJ3iPGhz1fFCMaOslwz7ZQaFbXafjLo021C
JKC126sle2W9zzIw9ns1P6vCX6g8wvBVWU6KftAHpJJ/S3+Wqh89+VQk4vEnYJS3PP8LdSjDy29p
oxQAcgCAs7QzPSU1RjSDUX0k5XepbDEfv8hAbXJakAMH0Bl88sqTgyR9IoTQjsm2qAdGEcSq3ZV/
IEfU+oJ6nUQ0d/ZMo3lYXRj35Dx4AmqJmwg/JwW9eBGAhQhQGMB1ysnDUQYJOtMql+FP1P2K80sj
XhesDIVA8C/zfbjdyUSF2bpp+jdWBTjDIwAHNoxTC7/Z0fCibnGBR4HuHMsllan4qITzsrypuZ9L
pd2asCz1X1urULf+UBImetfm97W9hr1vIkNQGLSB2ElodkDCJQc7fq9OfW4YNxhXT3j5nBjaRxLk
I17SgJPR7QH/nBhNKUDASa1u3Mgu2kV7vpqUyPuYyNrCIabcWeFjRouSnuHl1W4Ij3N1zjeBBobd
NDJp1R7m8Br5cRA1XuEm/vTP+p09DUMJ5yUQLIMwuuG9zN0QtdQUiOVtVH5EocFXTcpteZMLj1N0
+CKRcMvTtlsS1pmS61X45zsAslX4lob33rhT8bY0I7FHChZNKIjGXRDcWPIl81Wnq1fILkm0QOEF
9vUp0wMSauC1GQ7mskEkfd90TL1+zsuguukUKiKQE+G1+rQBxpnTTt1OCAkHPEfJHmE8K4LBAcJw
RPNrF8YNu57NSh2xnB1nrizJupps2nAHNQPSfkvL+zBjfMXho3olY3v48fmjhoXvIOPUDyggpDdz
dOIcq1TSED2FsyrZ18IpQ9BB7goO63Op7HUhiF3LiWRf6GUmp5d0Edjiua1SJusR4SA+iDK3VZS5
aM6CGMPdHjwl6PTz0B1jWiblR22/N6WZiGppGLiNJMDQeeBF9rbJsRO96USibR9cAj2ZNuwXzi/W
GN++1c/F4BrE429+0YirRkBXmKItUdr2QPSTJ2Mr66LnQvrsMskHaUSHsZOM71z9Dad7Vp9qNVCr
z9oQfXVzFHlhcmqsM5k7RXXfABORlLe+oLVOU0Ckl7Z4x0AIgOO3rT/SLBVvg/FvMH7q8VuU3VE+
o3J0KuHQuSY3tstTBMVxCbtyOKZTl9ktJDht4g2dJcCyTX7U+LUYnu5vY/qk4kjIAslN8Em5K02e
nh1yIi4KvFITpXQPBms+yHglomZH01M8cSuYwHslt10vcZAoiTNDWBTCTwbLizqLA9fqPcK1bW3g
bcewnvyi0XtgParpoIsmacqFNkKOwPk7OMn2hgw3DBn5eG1w4C/QKRI8dy09ygRs/UCwoEHwsHTG
rw7fAVg90izwQx3MkDi3DzIAD0mMRNq+J3fDJBka+APvl4P+244AHVcvS54MigvCwlwZAwNp4PzB
wOp9masQHcR0KlQLOPcWAXauAf5OFLpjdQl9BRLkJH801IiMO3AMdPT595B6PN4kdbkOAsn6ACmA
OH8O8x9xTk5zhCyivAv9DeTLSaJ9/yDkiTNouybNJ4bukbAbO4O9OJL0T+9f04DTt7/g7KMw4HxW
LQAjv8bMHmnfxFDxm6m2wu9GOK79VbJeyy3Vlcj4VTyGjLrq6kcTYjUVueYbB5MYl2rdBjnCkHSi
IEk8kiR8TPJ2pbznxq/RgQaKt54uPNH8YnJBjItvAGc7/WQkHOIL22BrtKUrMcYluXYItq1VI6Kt
sNs1pitiRfChmJ7p6ODoy8JXYxojQl5LeanCP5U8mSTcTdZ5WDZWjIOlGDTWgWuaQfw3GR4KgGwN
VJ3cFGDMKQBa23Ce+Pf/F4z8yuSBdK8H+fT470KFbCx3lvDD6DHOmh+lJpVZOpjlsbb2EYt4+IvV
z8iG6rjSojNwkR/kWM25sK8kJRGs/CUZL0gh0axFEceNvVa7qGHc0bQ6xYDLnT5eFj619GCQUM5i
qg/jw7I4tnMugOSeEIHBRBN7hHh+L/JfcGxXQK4BTw6tL4BCXJXxSbqJ1BGgX+gTLVQkkRIUzPHT
eKpR9UcXO0M0bBfKBKbtdJ6EpIHdkI/nIrXsOvoxROLA1n2xyxG4hohuPKFB4/ZrRjuY0YCKS1uO
M303q6li4VJ0jUbhFvbn8h9Xh7Img6slUWW/gpSR6OQJKjsRL1D/bUCDY1b2LPOwSTRzhFmzAefm
z24E0soMnvFV6utrkllMDJGdufqa6jfULczFuQiUKAbXoOYO3kInxrCIaRdzzeg1qCkuG8TprmDQ
/oJGbi7d6H2Qn5Lls6n+ydhXhvlTF5/xZMI/EtOmtxeqtrC8J/CkBJrTthWOzjCGks5OLL8iYdd3
KI+Tkz77ffE3Sh8LiuMiCh2EZoDWfx1LoHC2aW6fES0McJYsvqt8PW09omBFnsgYEzqYCdBOsfGE
M1R8ApPJxzft39K8yWNCcv9+curlMtWvuoJMrTPhcP5hUWqtQIth9gkn9Gn82mbwoTwiyVWLj9q8
JIHqGsbzvDPx0z6E8l1ODqSbIullmkIOhachkbrPnMu0QhUeGGB4J2HfD0/VfN0QYTlBrsqdo0Wv
RFBBdvyMxZcBATFHtcsIKjuvnnlSnMgb4rZ8GMYhWc6y9ryG30p9zZfH9ldbwqcJwsC0U2c2MxYh
Itn4btWpu9DUSXskVXau3+kSVIL2QldWjqgjdeldhV6HIs2ivzn5+Iap1feSjzSPZqOQD1wA+x4J
iAZClA8HpnIRX4FEuFVCT+GIQmFQ9Z9tCEAHdVTFj4TkKOaJARFseMcCHTxnfgmCJagJTqwXo3yl
F7BJ/UoxYuyyoMgCRO3wUpTEe0J8SDJ2kDQjWw3EQ7mfoOOtw/ZVGIpXQHKU8deAqvGzg6FeiY9l
9tyAQsyImZ8IrshosyZ8W98hDwkkl3i/GI0QaOcxDc5REAiMrHwMAmtf2Al25gpzcttdxvl7oZ1e
gq0/UvikHpdhfG7dGRkoTFQJZwm1wEgkIKJCPvKnxvlnRHKyNUJ5TQoE90Kk37arWxsvn8jjVBjy
bPrO2tcIJ794pflWs3+xQMmRvsbrnV5fij/m9pEjWdrgi6G4w0ky783GBsQE4w4WzvJztPY7wyPy
eTrQw8FlC7GfcYl3HAncrc0oonL90drR3T4LACv6NQnYcrhudX2zobY4teECojOGfoeRpIR33COZ
PObEljiZxxcYtnY9YfZDASvsvoErNSoCduKkDqDvLa1kCYgKKiuiOfPM1VFIb1UDobsQ2EkVoZo9
+l7E8P2X6TLvk1hxPwvYiRLgc0yEZRKI5pE4TL7kpRWem0V0WG/hfCg7Z1XO/XINqRW7d1G8icK1
pPljgIqRHwYXBbN1HZ0BKv1JHnbhSvRws++BeGBz7bQNOr4l/MeGNXkr0dzgMbiNcDfNqMflP7l4
tKIffjTCHWWUwXOel3vWFxyXz4rh68iXoRyAOxLz2DQXXdxv6RoVg0KR3MsGR4ZIHbI+xuWxnY9q
EWy9XWzZlotlJznW6c1Q3XwJjGpg2hiVfHsUCKIrAjnb4VmhEGrqe5axdFFbsO+kGfjnzdCvifYw
kKxmjCAKk1fF/BgSxTaAJG+R6eUuNGLkQBBtNRS6szn7zFCpuAQUJft821jvUnIh8chrVnfAWeYw
wkTxLfMUSd9C/K+XH4lBe3NL008Bo1zRJyAKJjIioohBDtIIaK/5YL6pwxERMYrvs4I1B8JwNSI9
g4HZYmjaS+Ifj1J5BOPeOAzsEtsqQ4sF5uHlNbtkX4GU1EchP7VjYBR+BoOctf/oArdIN4vlnvzg
Eotjf7CuWzwBPKJOaVLdSU9u7cTNiFCwiTlgXjKXpXroyx3zXP1JfZsgmMznOH1O51M/3yt9V+gn
kCN4phm5GVIXa48ZJ7mXq6/LTym/vpKirg8JM0B3mUrHnp76bjeszuwvHp8FvX3n8bZ5nuZ+tvbC
dw2UPR/68ZUqHsWNrUnOVggTtIs8BfEac0+x57nNIju6WTgZ7ep24MLHCj6sNLYSXsGMJc3cVn1J
AzRSuvSEsGhO1B477WhxgGi4pr7wlWHEPZCO40QCsIY52WaLPtFnriOil78QTRSD0a17y/ZqmX5n
UYKl9WNKLnzE1B93KVFPT8z+okhnoGx0zqq/1Nr0HNnsybK/GAsQIpu5OaywK3RjUEzorB4rESdg
ogaQvlScqRiwGgZJabAaELFCcJErOHhwMelJEj7D5nvRP5aahMRs8IyQUIQOsA0RzStZToCoHbYM
qGCDLnIFHcKEaYuEJbB8F2a1q41qj+M/Q8TadOJwxXrDxh13+n7Ugob6xNaDxauZbUS8nVle9GS/
wL5KHzn1GbS1QuexUiUOAKzCNWYkjZAzjOWEaUwh3INmaL0r47+UE0arD1vLp+fHGSBiQoOpJEjb
G7r7DoiZ94/ILs4+yTWxV4s5CyDIeu4m+LXm8S2SAhI1UDDNm9vMrpKfboKVa0Sf5tLT02NHEQFF
t/UV9Ur9Q0GSZ24/wmeLH1LH/DUyz963gqv+xxHXJx+kxHM20vuVbPkNhp9dTmFojXnS7LamHYEp
j1KEZQ1GCLYe7R1qIrH7JDDZiY3gO8kC7iHiZT1mqCLh6fG5zYeO0FSJYpaZEqkAaWGX6D6D9FsN
fxFI4KI0oDEvKMG3C3yDrJ1vA5ZEbEjF3RC07tTq3y0TXBv5Q8kgx/fQXdN4ZxkMebB8lsOjKy4i
0tSpuqdor3I0/Ew58CGmHCUG73FCN45PstMBtd434sg0cTRskU438mhdJnvSd6G++pYJ2ModWd+U
OIV5aoYm6DIuR0qzhLlDAkbhHDxOQbcE0r0dc91LI0OrgXJu/mcyCH1J21nmv0Q8xOVT2H+SZkTg
5IzlpwPxRBlEi9SQlvuzMFABHXVCmLKT+gvv0QetIJ2KpArFi2pPS26lg112JTnxZR7RTMCsbcfp
CgLUd5swhI596T8TGI/ZSdbDRnhX4WvNghAIv2McotPw3dk2qOi8GdQHDiFmmGn911S8KleM96px
m1H3aHym6XlAP2K9smG78ovep1HuSf0MSoUNyBA4wBgYM95IJpE5+uL+xVS/vhag6thR1Vfs2E6k
/A3+BCpLXopyieyfhiaVMB5vmUhhAhjR3O4pjzctsiiB/jGOr3+Jhs8eKYk+80ARn1t8nXxg+Ev4
A42/jre2OPe1l3d/ZflvYPRVUyO3H75Nay9T3VK/SZ3q9F8lZ/BeYVe8JUjuMYf+SpBQdRh5hgm6
wnZgeQnvnDkNU+aGXapc0spv+t90OkzVhaZSOVErcLf+U3Qo0Cdy5pr6ODbXWXxs7H+yExsy4TVQ
w+kJApOcMuZjI8rVC29qERlqh4yTROW/eywq9tAm1timU+6j3aC/a9FXATE4sYGtBEAB9y8UiiNk
n41RMr0ExIbg7vHAmafqF3Mowbivm7Zh3tK2pldLYmysRytOXiCCvtM6Ykri57Mj/CIw0Ar5Cc0E
WGnS+EKyGSoAGRXwnB3FKaCP1B41C5lD+GlKf2tJPxag4WAW1hkVGohL4fz0ajDv+t1EyP56yvBa
T/lljLcCpExQRb53zT4TgowjSXcxitP2Nw8m/8zF08a6CCUAp4lkC97nDVVAU18aPILN+AXgphn7
LnkDUCMEyMlUHzEVu5l4F0rAYDvkU4vzB9m9Msg2M4zqcs9sAqG8MbuEqOaGdyj/5n3ILy3QJLrd
l7dEPOaotfQPmGiSzY9UbclTS7JozPSggbmQLRJ+IrtpVZ94aHN6ajxu02W3oTbh8CrGKDSkjTDx
ESvEnavE2JkgEyLsgiicuIUi42RVEGqczm8ZEt3poS9wey5tQDfSPIXoFiHsNqffhUt5RcYltM85
6AmtWEhf5o7LrkVKIz8pUqAPyKaoPqi6ttoPdfnEDMgTdOh26qN3bQsTIdR7Mt7r9WhkJ8KdgJJB
4C9jfUa/4gIri7C7wE1C/k3CBK6tN2P0BtPHkcUsFiSAD7TDAP8yNqF8eCc1lwn3+b43AxG+cXV1
rgFCqnGNl7sUCbiBx5koS0fp7623jc89m13Qpd7MEuPqw9ykGX+bS0K4ZAQfr3QbHTx4maDPiaHs
zFsuf8fmE0tylvdkNgQm1JhKxodqm6AYb4ZHZMd0SmgMRcjR7Gk7T7m4RsQK019c72WOKRq90RVY
SaJN/CfONbiZWvknWF9m+2pZO3q/ij9S7nopIXjya0RiD3wc0/Fq1e/gE/QRct7PxI+B2QUhMCK2
ACbhcbybWNV+8F8GsIu0J2TqOTjZN13cUAQK8oYxac9d9aMgiyBQbwC2VD43yH5In3V+ajiiHr9z
9JMrgnC2Ap+ewD4xKmwMhHiP29wv5NHPZFSz0Qa+rIYDAldeRAvFJvgaM6g07cqob7xBSHvMTV33
D46RM9jQ9jp/YwlkKM41SgEuWePFQswVB0QWt/kxTX4j64nsY/uLdArlNlg7fT2G3Tn8ob8YfiLx
mFWUvSY/AzBv5azDTh9mjLgE3QcjptZFt9lS5FExkhTqblELmPYAuf+D/cBS6LX64UALZxNIsDWr
HUpSq37uqt/ltZVvVeNPkJesBcnTE1dazxpa/+69RbUpvxoOPV5+B8VoQ3RHX8V5qb5KN/Y1klMR
xmLNnLMnDQF5+MMkFlJWTBtODJcHp/avKewplWVeE9PX8RibdMcQogJtPfVZdkyRt1MwUxeY/5VV
mnhDrHZtWWGCcJCR946sihdTaW9mf15uWYCqU913QRUAo3DtY3U5UzOEEtb42IHgGZuR9/ZKDgJh
Ep98N3E8hwp6C59gZ2jbkGouir/i4buXPv9Dp60XQrLQpUC4oZnDLMLibpJb7FuOzLQSci04v54Y
m4Mp+MJEndml1JjrK7mgPjUTRYKWX+cQWLJF6Zg/cxdlQEOFFDpEitmE59iMtN8Ab1KtvE3SNaE6
kbRz8ZlYtPL4LgAwkM4QROGiJ+19PagjDwMH/feOZsA3u2PmRm6y4ib4Z9VfifWxpAd65Ty5T9Ku
ES4boMT/s9rR3krO/gSlXA1Af6pDmG7enqluMCuflv7elx9Veax2IiKHIP6VE6hfzpwvU9mNIYqb
9CcZLkL5AsbRaP7ytSTvGmVq81HNLxMd8MZUb7rOZPpCqsFxoyBOA8xv3iSmDEYnJj2QPdc4KiPD
/v3X+4PIZ8Jf4hGZokNhsfhQqFNUgX2TPOiPcCjYyCEqXhY2v/CUiU8C08eyHQWejkDtEo4fgvYp
F4QXciXEZugu0b9U+xT+R9JZLcdubGH4iVQlhtthZrB9o5oxiJn19Pl6pyoXB5Jse0bqXuvHJLs6
3U/WQBEupHlbCo65k/7EZJgEP3J9rH4ZdqHUGnbwNLy3AFFSd224p0fjgmZYJ0jF3LjBgd5gud0G
ySfxJqhp+qXuH1RzTvEbJSfsbsEJ9oB7IK4J+Dh22qcgT6qUM4Kx27RmpGowGCVrTMpTO9oH8vIP
lXT96S0MtPrIMvR9xOVWQO14vH4loqHG4RUAJE1Y8YTAbrRflXxjm7EMojiWHYgTmsB8Rk6Gh2NI
ax+D/6MqQhOOv+ZZ6AcnXYvhp0/PQgSG3KhtN4N/NlEn19LLGbZxIU/q5B4YRBhhTru340NivNdJ
hdbBagprV7XPStqY4cWJD/FoAI3y5nUX4EUcAlDCK11aiCOAkdGBtSmLZf8mKC0vNlUPJLEr/D+p
O/XVU0Pdpx+L6OSN3HyrnMg0wrTLXTyQ37hIHOQE7TBNEcQ1UEhzbaoC3inVLuiQ27gLrz6OFHC6
O8u+NOY18P+C8NFBJTTIu4AveURKAxaMFVfn74NbPiSi7mXOK8Qv7hU/9F/D2HNgvCoEijTrTaLi
NEpT3jcpPJvaidxsHWqPgisWp2gaV1cC3AAADoKTE8sQVdIVisZIO3tEWFPJNSyKORcJLPk1glhh
o65zXAfmKdau9cAQEb2D9idqUJefYAHQOrG29ZjfDGKeK//PlFbULSiInsF56U6P1k72KdZ0ubq4
1vXno6dswZ0DVxhfZQDc3PyiZRvQWZyxMfbqLuF6D6VX1L+yAyx/oDFuT9+5+S0oJAsMZ4T2slLk
AWWAOm2YCNtiQ9hB4GxppZU40Dvot5VVbtP4o8yfDSbL7N7y1WjK/ZT7n1Zmzzswdpob4CgawxLP
uUK6lL+02DvF9kQBz7Kpd0BMdDSuA8TaaFo5nDyPp9ueO94vwRML6O0SXTTKZAyFmFvqPypCJjoD
SO3c2Z16nxH8jWvGaoC0FYQWwiiffzmECdhxMymw2A7qQQrO9ETsG84CATZ3CMI3dXXKo32VLtJs
4y+YTrkA+iXYhhnNB+xzOVeLwEj0boXXQRDk6DYFsqKJFo8IPz/KpLrbuIAFQqYx5fOqrjIJwWP5
kk3yeWew0fqpSFGW3+OQ2SbG5U6xc7Dx+tuQceRh1BHUT1Mw0IENqjMxYkAVokgu0Yoxs+nZSvJX
4EdG+WWXPaPEj8Jya71bApd761urIaknWr4GwwuhojyJEx5H2OgfuL0cMGYfJQ3IW6ChilkV5nuw
3hpggRrlU1U6trwzRv4AduVyRE5bTJl9i7tYrlu4kT798joNbi6n+K/CG8zXCCtc6juY3YqS41Ot
M6hPsD9a+kIv1jQE0+6JDIAWS6v6Y0NAijJRimRGhjWfTA+USrSSSW3B09Zb0lu245vfX8AODhcK
uzZVqjwHHKEla8XEOKrOiQiTpvnJ5HtbfqQSWf4rn+QKYEzkffCjJskMC6cxJxrzd5/uTe8GfTBV
oHlItgSK4KWCxJFLsHfEGSUuRUl+DO7JTH+9knEn2hnSpimwriCpwVu4kE2WkamAL7yrxz3RclNW
7XLgsghnBLD05yT8ETuwxSlok7ahQAxTd8z8/EOUO/qcWdt9SUyXMM4K0dWwmtqC/lR7iSkcZN09
/lNYjKeAsZSgGRt8GjGSrFF/ve3dG1RqSkYUkabQTnQsTm2OaJp9524NMUNEWIc43bIBTsg3G21j
E9MxXJToT1SFY/mjrZsFO+WMTBxizMuKCLh/Y4BTrkN32UAce+aV6i0hKaQJDxaTZorq6GoXfzh6
yZfhTMNxE0kSwzKH0xSyGhnp1J9Togd/SOzDpka4JEiOmSl3k9/vUpRCVKSQyCPTOdhi04uvJY/O
9XABGaOnCUb93GjXYPLbMv3jokY2BG60KFb+utdPcX4v3G3kHFBq8tGTh4PxN+pbATQIKffoShM/
/rD8W6B/1+ptRLanTwELgnplxgv1mzhmc4aQJcHuMiOFmSw9QUbnKEO7i6XttHbpRzE6cYMyDhdi
Z4faH4089p3agi7jutWCJSm7+AEhkZDUYjmBMBKZraoi0n7RvHKMb4r8wVfhO9zanC9lP00KZLHE
ZKf9o0ABxBcN/UC5+R8DDKsgkH8H0Kc0F4dbtCuPBGpPVH8WWZB9M/oybLxZ7FKQAytv2ba/XX4P
WD9skzalW2ghDzfOiJPx/s7oD4IY4Xxiqi7liZ6xK89Zs0mbAMQCaUNkyODewctqZHl/RBBHba3N
u+JmD0+TYEc5IJHlN/G3KZPWfJhp2c9QFwjzeFpTEAVGbDkCHpg8CVsp6Nmr/XIlni+bVTTIs7Vt
j2uetVmjHtTsDCUC4c+gtbY/UVaIA80t+GSvHWuTOh5zQj58wc34OW7i/CNqj+J8dVH+Eec4/ZXQ
U+jxy1V+o5AzyUf5Ue359EB5UfHtzHJlwAj5/hERVD3ttRwquEVt385jyyLa+qKV+Dn7C7Hjmn3G
mFBidfB0shYvaQ/vBwliXZHgki7G0R9uiEwiku1jqLm68HBTH0jSo8D/nfm/Ty7VVrzjc5sJWxyD
dnnABwj7zNUHzAFfIHBBnVu32KvLcWENJ2kh4+iaJ9anGv/BzpvhkzgBD7m+rJ/tdhVkOylGQUVd
luOBFs5dro88UWiQLxb+wIyAnDKX76774w/posVDiLhSl3505y/I7h6RCNz8fK5auCD4bTJoG0rK
eZw4M7trxIaKmXhUHmJq1IIvupcncCE/aMuykhUkmEb9pYTJFoKuuD8AXjQIROofEVOd78QXURc4
9XSVEB3SYQpnngAcfksuhmweCgc9V7un9QhxMY59optSVMsxpulxm3EG+pwscK3lnOgXMYOl0ao7
csJganLHx6c/0dF7TV4+yjUu0VnO7U0CGGC/PXM44QvbmbVSwgkQT9e9sHaXU68Ai/c+FVS7UU8q
YIbxgY1GvenuRoSuv3jafIZzp/+JwV0cAC8fINfOq293BNYmLjflrffJWRK2EUK1SvYQJKOfUsQZ
H6/6/DCCBLSEPXvdEwW3NOUygnoUhhUo424liIM6eNeWcJjayaPyRD6RA5SBNYZXvRqFbB7qEGEc
dsil6abL1jrrKemG+NMsd/pN0BtqG0FYmuc++ugFWcJZK+DbEn9MvBv4FrP+xbPOqwvYYW5hakxY
PRoDJ7EvLletgLt4pW/PAtOr/7iseIiCeRUOjPbqVEOlEmHeHHqwDiZUtfowh8O49NaV+pTmwXI0
9gLIKOKlu+TWhd8TIiGFTJ8GRUbElehICFu4umz7GogfgrteNHaAmboLt/xSJVgWDc0liTslxq1T
46Fzsf+imoAG7c8DcoweNM/wpc0I9HO5LBB+2JN76R7aqcs98NKNN7D9RAV7hFybIVlW+RQcZ6Yo
4zzo+HH4/sg/xN+3EoeGj7QUIotho9Z++U947vCCwXuS228H294AquxAxdSvQTslUrPKLAvFQ7Xs
1AJpHD1yyHNOwIYz9uKpYnOU+qgTZ9HUHOO1lqOc5+FobaKVmbz14q6/WvNbOKvN4Jli9uOTkeH0
Y3FS8Ho+qDBEmoBIiNUMjIMUV35SB6C3OrfoibJsK06C0iIJaU4F6dQe3pSicrFii7e+0lLiBkax
pL+l6OQYp1A/SMkul/+s7EalI6WgX5H3ERU/femRKcOz62+r5FSx17N8klBSbIzolia4f5dDtmNk
BqAOZNZRPscELXrEKwyUw/t+L/J9UZwb49vmX3wYxzXthiivBOhVsovUCBeYgCfOtNEYsrgd+SOE
a0rhaImxBG/Ttbv04utIu4d7DxEq11u3PceaAFfJk/VH8glgDwsCHpD1eOtxYzUYgrgBKp9CLSSK
+RjNOvixAk4gPEhGSrJIOfGqeG5ZBQflsKRAdSXyvmhAmpscF/wKrkReQuewVzDbk3LVw/HXDPMy
w1U2/bYFSs7dFpAgJt4fWLABrS2CriKeNFCI3HhTBYkJEUkMYZ/0MpMdiGgvtuZCyUW/3BxZLV0z
5NMr7CIPUuGM8sNVPhttk5UniHo9v+CYsZzPiPa0vpQWQ8ji0foTTZ46cJ/1wmO7pFkC89kwtSGY
3O6JmxDgGETui02WNCsQRibGI/5h2kjEYU0T84RSTHiYG10M/zTexggkdyhR3NKky8vQThwaeiuo
pGbCGmQWW7EJuSNWoU1OJz2c8XQw9ibSNjieSl3l4S6S14a0IOmXgi9jRV6vabP9Ig3lmdTHLwsp
KJ3la9wc6o7gQbEcYTIeiEpB3Fn7C6ut105woZBqYtcw6auYH7Hj4sQ1C9c978TPInPkM9zZLQgo
qvg2jzH3zlqbdtG7sB5QX8tby9XhsyhKn1K+ihKfsflWSVfip7qH7R5waHZ0bI7DtHPQezvhxDHR
+qv5XIubGdrduQUSBMTvGoxfWB5msrfWi1cj/eXhDTg8zU4tWg4PoNxAKqjAxAIZUCq+dy2E5Ycu
fqk2EyfxnxWYDXZNoaqifGBSDr/MpnyN7LsQu+Yrpxus0vaSwS9RcbW3ARBLgdvv4vJ9xF9+iFIG
JLZdNNYubv/y4qqi9iAfi2eLrM8+n524vAlpQr1OsCOjFiysSd/ZUpaWDl5IVD58+3iDmNMIL1mp
bk5CPbkq+a9uU+yX4Rh99fgFJ+8u/cP0DpLwQ18Xap67NVzF11Gajy7Y5/Aw0dIpl7qKzWyTDrsI
0FcT+lO4RlO2pxHHaUnYb9hyIWbPkuQkiTsKYyRywDRYaE/yJsRxqkgbOGeHHBeis8GRH5Si2dmh
cWE6PTzx5FoXmOVomzQPufIONMYKZyvJr7L9bjTQx7REokRib2Vxm+bT3EJCiiLS879t8sS4JpGm
XGNxHddbtbi46r5Ir1QxIPHu/z3wHldtx16RzgkJRGtnmL8ArV5+AcjQuenjueYcSIFFtiWyHo2J
/D3YLzbJKVdO4gL4fZvDR6i+DLmeGeVTgzkgIAdYcti1TkBSAUAQ4lUBe3r5n/hOA+lJ9uS0x+ZB
8BAm6jXHM19E3W9k4E8cFQnLvLHSg0VSgN9+2NJH7vyZ+pZTIZOeLroKK5cnQ/rkk5FqeuBY4uL2
lIUHM+ebr9loIjJJltE8XIQEMUDJaGjnUeYEHg0Ha8t4Z/VLZ3bJ/csoATgQhzMD4AIXlxAlNqSr
jheFTUMbADdDtI/hzU53/BUBA4XoEVsmBlt7qqHGe0uJ04xEKcsHh5lZ9kqp1hH7L7iMNR6yVmOJ
iVDK/wQJynEUHcwPsb2PEZzF9RaWgeSfFNAxlFoEI+G0lvmfmNfU9ipkTBzwgc6Bttfqm2X8BTAO
fn2GZHE9YsGQEtqnoNv57tmr7ljRALznLmuOmUv8uWx27ieZd0KRArIIMcFVEGUvt9375l5rTiVA
UPITkWk6rKqSsbK2Z1pFy4Pya8+ILHV/EGhOY9bNMMhR5hDyEwpIALmzcUQvKTbetlKxUWHuo61L
o2+iO6lEZxXSl1Zpk9L66I3PcSzXhqkhqRznqY0+JL4R4Y0hYAZknhT411HysVGgCU+NS+WrGA6q
XVyCVZNvnxOR4/MyRCOFyRTuBH+OcVNLym/uzt+wGGZwLAyR9QRmqRPwn+NumdVLHGQcG5NLSyTs
G4Cj2IQeyKJjwA/sRQwGTY5ziDURH2b8tOrM1Da4JEJ26Ylu7iCqJfdDqNet9qGNF9V4Cj/fyIml
1t9Ys8TCzj4cJl+S//aHRzdg1dpKiLZ5OXgoVdTBFYWQAUd1ivXeuQYVzqR935+tIZwmXTe9w9YF
fxUa0eoRB+e0DMjNeOkJYU8TGiz6K3HhiEEw9a2It3b/UDOSTkq8oglpNtzS+iqXXwALzGGLUQMM
W3ZI7DP5I+ByHu7GtrbPBVe0hmoPDyLKdS5m6VhfVPnpVz92tPPTORrdXdctg1Ygh97cnEnl1XfO
/Ftkoi0Kne4/fhkEAPgajeBM9vbMxlnidtDmJVfTWlE3HYnlaHRJxcKuwX02VbirX2Rs+we5O7hk
pFgwgRDhCCQWdvdR4dnkohL3MmgBEq2FnO7imNxdzjMCPr0f1eoBzzHm8W705pkgQW9y0hHASlvt
SVJQ6WL2esvuQc4Pec67A7AufVv1x+jcQU9ruBabDawfDyUYiwvy/4iTcweQ2JXYOsb7UKylYdWq
twQzW1hODAoLqtlIwuuFmWlWfaLzInCTMK9s6cyFymNULgOmSmB2tXamitrOHMj+1IAW3tvqFnOz
Hn3n6ttimSiQPvKnpmSPYfNXibAJ50QQyuEuqdYomdp8G0oHwrEnJWZaZZXFaNU5LQ3qGBADiu9d
C5yppi+MYO2mn1XjTAbHW9HfNBGC39rlq5IoMFqIsSsjckB4zREzSE+BWeF2mNhQD7p7EJ+Ep34m
oveEgElY/2GfBeWs6j4rk/xNRi/L2brmjq938E94H9AqlyjVQrTeNbyELRFhF82pMyHg4UChYtM/
LNQtZLRPIvfzDnWdnocZ3TTRusiPqcqydRS/QBg8NRlB2gyiV7lDiREeDLPBkYGwxeq/+1UAfMQy
jzT2BJw8pdSVg+NU4dlAHa8QOj7mc9+GX5ik2iwazzFszgkMTvO4sx0ekOQlGQQnVlM5+Uz0S0Jm
rEF6lKd/p9VBy6+j/uUjYVPRxDV3Biq0INIHcW9BN2MQCuqF6GIv9vVMpg4MgISiBI1oTTqiSAlT
cfoAbym/uXap8fWHc4q5ee6DSRTfFADcKt/YzQnm6k7U7sQw3pW8T/ET17sh5bzyPobioaJ1FPIn
lYcx1VDYGkjXgapbuHW0CSjjOEwLpN5hvraookMTHiwppmBogGQmFhD2xt+GyayOr4kMVjt9OXZI
OBEn+VAyerO9u19OuJd4c4Ft0drNiDvwi42uX4VwRQ4+xGfrdJiPylsdvJwEfyCQXUnszIxEV272
ryF/Kxbla0ig3qW66od1ENyH7plUH1L6G9ZvOn4nLnzDUK4tbqfQRe5wRE2F+2hbF09aWaHpvH/b
oqKS2L3vCnKLmY+527PiRPKhV/7YeFrT+jaCJbG8D3oKgfP2lGNWbCkJA539ivTPFm2T3LzlbAvg
wAWeBp+l6e5bpCL+RgaPD/UdJzea1d/Cno8BJtKFRTiiuvLF9n+qsiNV37Yxz2wCB7JznKzsCctK
foz0v0Y2pzZWwm8Ted/dmhsUPEEzOCSC/nT9GbHnKD5Sa9M6N/qEiG1FVo4BIHkVBZJka+kG7I18
DNVGgEMGOgkaO1iyNH+BnmIQTzuqgeIZoiwf4kOVbsxcMN7t8BQvItaPARwTA7NCGhUbiA54a71D
HghJeRQwra3+wzczyocGRY1no9pT8UgslELcYFs122vJMhyPsvbIpauGtyFiPkaOAbu0UAhHpO9q
ZxgfWfoZj3tL22MoLKOPhCMst8+obsheXTIx6OrStBAYndp61fcn+uPQpS6i/E4FQooSgrW8InP7
fysWBAmHfRJvBP5fczzpxkI0vkS0j8yb+svOCJ60voQMEiVpYy4QS3UUlxDpJB3xHgxYnZmYnF2o
XMuO4KHPquSxEzpRwUVyfM1Hg3WFNaIK65Wa/fTmO0fbHAG+zbN50pz6jIqUbW+uhJMv/NJwH+P2
JUrXXQpxcuTv+3YptUunhWgkRQNlce6daiRQTD/f1ke09bStcPQrNfeG0N2tbXnlqatOn6TlUpPf
1GM49SkgCRvVDgG7C9mmgeSewasgLKfK80kl1iRUV7/M+jUmJXFIw+NZ7W/mXcndB3ILZBgc7oYg
u9oWglTYimpRPaxqHQKxeYtUvVjGEadG/M6IIJFBxAGgCu8fsunY/+sOwCHlIxm36DQfg7qkHzpu
2BkWTflF+3hILHd/gKillo4GAhiONQJdpAzwTtOc0fRO489UL1aaxiCy7ZtfRjiEpCC7/LBBeolD
tJgdgMU9zLhouKtML1iANZGRcQiSb64HP7lZJP9I/zJXom4H24qmKgTvVZYjOVo3T97nPMQm5LDV
49KkCFadWGRcK+UZ8VQir1JZxKlK0Y5S+nRTW3uq9VjabVbxcap7f2V7EOIAEiGQa/M5/buejgID
C9NPi+4F4WkaCec1sL0ln0YHEoXlGsvnuE/qS5rfXIOAq++6FAFWBxpLWb7QvOpk77zt/KQhrZY2
Fv1B/gFQM4nWOGz8gHSxY63vmJWSikMIYxIu3nwpv2QKgpBvOCLxgfAfaiFAAG+kAcT9T+5ubSZx
ChlKUCSZa6eG9OnJ9YCdZrJLUansy4BEIoGJ8PqjVcRHy+e5GM1jT7wQytPcXGftzvIJers7TAWk
DORMcY7KVQDZrx0yHmwXEcoGgD9Hv9eAjekAZ2KdiXt9GWSXJspwR8azsXoSJeYmb/FAFzR6xBrA
1py0RDs+NRUpcX4KxL8UaYMOcJrIYi0HTCLVziuAIU6aSbPmm5d+6mNWguvmgKwRh2rKV9lgClg2
zZ+HyZphyZmNNYpllA64bgWbmnpXjU/Hd069sh4W+sLxsMtnaIfquWc9fr9l/n42w7j70YVWo7Tn
ZffjwoGhkpy1KOc6eds5G9KnQ5qcEkTVzk9n/YmfgeJtSAqKaKtzlQEzzqmvU2/FDM1j9i32zobQ
sPYWglVK6oscZTnf4U8ni0gdyMpxeOW05aCfe+k+EuZsaY8hptDxjEbRlveaJpzUQCLeNhAtF0vd
24Db9cq9bh6x86wcxKfXTD547joP9hbg4bQkQm6Ngm1SZz8R1/dYXQp9rmu/VvqXasQz0NmzqOuv
sLg78Vt1bvLEn3vNmcaG6bDQplH2KcMqCJ2jia7B6lOmLbqmYeebvUZ4TbC1QtbSBe46N723YANK
af57jDQeDSIXpp510gyMGOvOJ1Rzhmh5RvALpyxWltGbN2BSYP5+vdGZCTRqDL+hXMmsQWNIGpAw
jJtzXgTrGwgINBdVDn0B5t6yb1VyibvvYDhl6k8XqOu6utSlBqVMHBAlPLr1irvdmB4qmNqYW4/W
VKywN/lqon9I1v+uTpgx7yqSrxLzaaA37FcESfNIHwg508qrne1a1ofSoXFc2hKSBYws9hS1+dYx
bAxPkf1Sd8uqPdbxWSYILNvJQKCAWfaMkuRj6IHpcVa6qQhfpp5PRHQkS+7rsD20w26s0NvGJBzz
SoGbycRgHTgCTGYwhBXBxTf+OBTITLH0FRU2rvfLaYCg7ndEpNED6jKouNgh9d+WmXkEPewgHiP1
k7QBAxqyqpjsum0UbZpxjblgGvzFFSKiZ+tCaX331VqBrMMH382phlf1Z8y/WD8NwVtKtiqHRUfE
YH9tQVAKmWmWqAUd2a2T/kjuKTcW1YgcCfJrJ7yuKqadYt1K3NcWZ/bhn4xKuoEeTdOC7M1FE29V
b21TU27QE7PEqrGOcH0ZqDkaXqD4TMif1qCYF6G05zE4ZkDALAkiwwOfqXACdDJhfTt6tNJdMBAq
ukQeOSdxIm2fHVb3Kt1ayo6ouDLfW/m5mZBJiBaBeJj8plYXWP8cy7mF3nwWJgvuUHRSdXfowyON
mgxuFOQwO0JUk3b30TAxZsWtqj4G5vnqYpUXh0tUU1dkByaAdBEaHQFUFdLFUO/0A1nNIfDLadJ/
tjoH1vgNzS9Cu2vUMsjz7bbCCbchvd1cA3937ScNC1NcCilQH8AE7kBWQq04O1ca25kVQgTCfXu2
3D9b34/oo/MOcR8nluz3dCMf1WqRa4gTmLtWerh1mpPT78jWHCDeyW8HzYzaZ+Rx3lUHm0VepWOi
DY4maH2e1siHnpq2lrJNoh+EA3ssl+o8mWN7FpoF7yChdQiFqID9Ilok6ZJ0dOGb0fqnBcwaEUEx
RRKTgTqTddxtR3PlmCszPSnFPkSqJZ1MNrgcsfnDML6U4ZJI69TZGuR3VQCkSkVvc0EaFAXP/G4w
JeBfjITT1PxSOAUs91PwZcT1ok610o+gOxLSQev4fiw2EaaSGO0Oq/e80872698HOFyx1M7p/wvd
vexcu/ZF0gtXjOTukVanCvI+pMzpUqxMenQVfuaQF0fGylm5T8V5BUhdKmKReSU4GbuFZeDR23r+
j0icK0kGyDYUkU8c7cOr5CV6bmdT1SijyD53rGk+b5KjX13ySriFzE2DlWNQn7r7Xdm/yGZmNYJA
C7m3OFX0+ggNYoestTNmZNKriLHVetB0HMsKgYi0MLkojje9BlF+qXlhzF1iP/JnH5OeStGuwn5B
X2vCt+2TpePTR9IgYHF5LHudtAwMJyn/1drZ/cbvfzq7AJ3GQcPOisUMUqUkk1NYqJNtZR/GHnn4
jKk04qlyl2h/cCXxZ2tMCLAbgXr1lK3Owm0bJ5NyK6HnQyhDOi4/b+YTa0Cx07Q1N4q5SQAcUuCx
Btws7+gnI47QXHjJOsPtZu/EMVo5c2UBPfNRD8+wWdusR/2NrMhYItLegFbSoAHGgeNxz/ySgL+h
9Y9LIuvPEA1TzhfZ2uW0PcxQHrfWpysWdRKgoJ/mDmnIMrmyW+2iBo8Uf5CF7Q6WMTiR2jcEh7xZ
VPYDDQ2ye15HLK3OcFGCG+nSDrip6ruHXH2JshZOoIZRhSyBBrCU8KekP0vNQY4e6FVnPjgzMVPR
FllpYJ6qqb/AMm5gMDemg7vy6hlInb+oV7Z+8Fm7V7o9D6MjM3tC5EaD2JgaaZyEA5hvMHXw0HFF
6A3hiThcEUcbto9EmNjHT0gzLSDSgWnMfiJD545q4pNuPGMakAcLOXB0jOMbQgoyfVUiQF1CCayd
L4iLCBqeVCqGZMKE/+mFfF7p6NDUCxArtrwkxkyw8NxHrxHKexiaFTFQEYqmrlxZez3bW7M7+6E9
GecZAYxwJZhlqM9ZthFY8IZQDY1hPdu0/s1G8i45s86lVekLkWE4BZAMzmKXR1OmAsyqh9IAKn/U
SB+8FaRd3u/ElI8TVeJt443n4RzbjTRsianlYdTI1CM/zbBWjy+qAsl1lDvE2ae4XWYiYYtUIuce
Jwvh/ssvXQZXtObWeP/ySYzODWSIV4fIbHJt/wX2Idcl1BYi0kI+k8lEas/9/kTeAlZWz7CnKRb/
jGB72dbnJjejodVUGUyYoyeskgty81ieeSZbh9q5VRudoUyeGvngLM+IGMmL8Ixnxhvij99RSLGe
8DmQ8okbzp1l/X7wN3HJ9iwgWZKU2mNlIX5Yaj3BSGSHUFVD9DzeetzVSrPk1yaRpkueQ7i34y0S
dJeYA3tlI3QyLzhHplUN47bz0MiTCJ5oG8qzOTCJA4XIAI+X1UNYgfTCiWREeqQ5Scr8AiDEMSp/
Srihw2rkMAKeRKLSRcsx+UgJvHOqbTBshAFZKebCzKza27w6B9qGQyZ3EHcSYcPjWt4r/Ln6NmFI
l6mvLFgXNo7FnoZ6YGCzgtrnqFLbM10c+UABbjgdPbhIEUwBGSEZnBeI5v+XRiuMRHx7PQmjBKnn
c+mBS7ktl+ONpEgPlWnaX0uduBJvH9Tv3lm2wjEL/+i902Sh5Ecz2VAOg0USvykS9duYzwTw4iYz
iRlf3Ufxs4PUJKhAVZYKvZkse+yKBlFUQsw/KLfG+BBerPArQ/Vtj2exzVnBQZqFU6Xde8isPEpB
Hl6xHpWV7d77RwroKh0l91oWW8vZycYyDLE5E45ZDwguLrFQc/tgMOHzQbAAzH+vfQfOyYRojqzP
cOkvSTocg59C4mjLzGkv/cVk+mWroiHOEWFwlePecy6pvNU7ugPZ4ojbPcjD2pFnMqEQg9D6Kfum
fu/5GGrm0qo8EXuYDeeCLp9eP4bxXkZiq58Qv8RFPQEJENdvqK15eYvii34avuoIwsCjhErEi/k8
rd1c+Cqz6pVQO6gy9HNqEoeWITAA7S0YDL1sWbPACv2kdKwQekhX8Qs2JAkk8nKwnx5VpgHWSzVB
wkIqYrRCgN6UaBuHlREtJPWhAwVQgiKAl2JnISVjEbLwOfpr+uQmNUsgyrM24C5rn7pPIrx7DLOl
Ro5r72CBwLanIHcjYBA8sY25oeyjOSMpL3tKUTS1OUQBJkVwgUCSuM8T7JTBsIQa4yoFwVk2wYre
YK08Y2/u2ejt8k0On1DC29dRzCotNKlxETrm3vkWK3a3LsjvqL70ppun2DXfvCXuuW22bbJXtLuw
DYPYetHW7DeqTvzzjN6Vsf7Vi4/GfHuoHTLEtkpFAjPQh1EsBn1umB8DZCrRd766FGtbYFyEe0kv
ZpK3L50D9PayQnkMrUNMgZiTFfvcKR+A9xbaAI80PkhgjtDikRmLLv0tujsDUXxl0g1rck+FrjcI
/mrlEriP5HcMj2+aiLsFus10/M1a1hohZ92GlDek65DPS6aOCthNazZ5Mq0cXGAyZPWGYCoSIUEi
Mvs0cmlDA1K12T7YjsHszORI1khEgCaaHTk90lGyiHlI++oiu3vS/YSmi4w15mj+sQDxygIEli4O
HjW+CjHKaSqv2F6kQwFD55hlDBTtUMrPVPqsnRsOZgPgQb2m/mdFaKt5Q2fQiBs4wFmOPnqj27Q8
3OVo3QhowERNW5/jYpMinSG2WGeqHt5ZhQjVmcEveb8dfSsWUY7oeYQ0nIg4hh6L/4ua0T7kyIGj
JkULfpw8LS84iHlDjt4Q/mR/oFrt1oD8czoeBjCtZpdoywKEWWXo/K78jZ4jlUXbFa9gfxxjT7jk
pC42wq8Iey0QbVZ881wSwaGEhBZrD61c143ITTbiRZvwA9Ex8lfObNJn1XXsvUwRP+LtGdb5i8R2
o6E/cp0TzNnByt5TRcRqQgRYt1olVPdmeSocGmQc97EHiBxm2VRlIzfJEO4cEcCFimsRrVkVXFSL
LPTBSdYOas3rlpLyubMJgQC68I29MExH1Zd4zKM5/3jRzVl+yEZWM0gMIhfBj8sjMe4C3NSCCwUF
bLG1dnIIwc2YAjQEDiRZCWYh1H7V+pJ0LDpQ2IiW/PUs3wXpwbCOGBepir17sHLMM9O2YOWS8Pxa
LCukX5fBQ9IOtYs2sYNW/9LjZepBTgUYoSi8JqJB0pEigcgpO0rvkbPxcac/LTlI6g5ITgvuvnHJ
opWpbgrpWmVoKzYGSheSI+2NnSD00ebgyrgVOTOqcJu3vwPzbxIe4hYleMo6ar3KiEO6WPfUBNFW
JjYsTXmVSUqMzGfM1WdRotVCmJK2pQcD9hL3UZrFS1XgOqnDXqMHg3bpcEaG29IkUiov+RBnWefd
SsM+VFL415TFF80l3FVeqs8MSTmNo3AdMSsmqfyn6c7JT8ZHIhNAVSqENIDnqyH6MV/a1lzEZb6m
7vmgWKtBz97d+NXRJmnz5Wo9vVyedDDJkh8z81klxKP57dL+j6PzWG7d2KLoF6EKjdiYiiSYgxgk
ShOUwhVyzvh6L3hw37NdZYsiie4T9l6beU5Q+vscxn2UpseKSjJUW1aq4oFefNHi4gcT018lSlKw
q0gL8b9lMbkbmCxL6BfedOgDjcsUG0hpbByWKW3HF66KOTRHl9baRf+/0EL9eAyG9tSp7cl2xNov
5LXXUpWFS8v5uyrQBuqBgm4GQ2gXX4NhWivCADfqrNWYclMZzhq7SCQZMncgE9lu11juQJ81szZ7
zppKbX6lEbFqsF9tZ97t0Esk5J8jfHPQjY1pvrVD/KJA/pCZB0ydrOJaapBiR1h01gB8cVhFOTQZ
e1znEzoXsmc9ifQKtKTnV+tiYgPMKqrRvjmMla7fiJTMQX3c9apyTILsUHQhwWHTJkEm2CJ8ED73
JluEMe3JXnN4qJD+aKnbFvq6pecsAbyGBr1xHl+mVD46B6tHZ5mXYuqPQVSsTR+wL3pkOxHLoZxj
cwoaugmtYYLwUTla4c5I+UZQYaX43mjBnPSZ4D4Z/OHkYwqCtnkwYQiocblqbJiicB/nNUYeidfa
AcNGRhnxxG7MYxQG5aHnq0FhAkBPI9OyXEe5jfEMLBFoe7jFbicBabG+mATJ9bMIqCKLRnBTCjzf
sjsI40tRvyeAKsV89vwKG4CNTQRBDU+rZunJxNSjojC4AGMqJZa2IB0/vN+5LEmQrZjs9YdLFDAt
Z7UUoTYMTNoklIGxZFFusvaD2sjewmBubEQnJ3kW9FWjQ+dM0MZwUhr0DwRDThZ0GtBaDUZnk4Gq
xZp4nNCJNTCf03gZtXQ4A3hX1upFaiw0sikkuLCRO1uj3HC+HLRLJelgAilhj0Bh/jkGHVbhfHgU
+23RroJYvJgYrjiBfZXemE4znFxv2o/JRznVLi90RczmKjGR100Uut2v0TBTYkwSnaV98MJ9huuD
YSqV8hJpkl6zW+f8sPErDHM3GtwDc2MLMsDYXBJbT0X42U1Xiu40fivw+LZkkIU2IjtmE8jQQqVf
+kG6rkl3kLwjCV6PhAyAF49BmafKCI+djRBh3BoA3Px0VaPtNBiEKKn6YKLYcizOb+80c22IQlBg
4Nuoq22Dtw3t/PziQhraJOd80N87Moz6WX7Jf7CwKFUi+tBZ0pKQNshijEST0Ufyjt1jpKZq4e2N
2K+5rrt86ffKSgvR23qDmyHBm/AK2NmmCFg/1ozXaCoRZhdIFMKRqgQ0kIaePRMAUzFRpkCgurlS
46tUIddCLwBBAM1Dx3tuZBsdqFfhxQejEqu0Guk2aOAYDK5K61YV7MHCfzngY4sZhsY3fKZ7mU26
nFjn5nMEpEMfXfMGcriDL6zGa9jQGdOJCJuxGzLTnOQMB6lDgXbdhmJnQzAOqJfRXzV/RvolsRLP
dIpaYx7MsnKuWNnfi+S96kDO6nsYXnfI9TWdMEAgSsTsRwmZFDMiFz2XGBPtoqY0tNGBDWO98sHt
NV9NurcBoA3Mu2p2cyq3ds5r1QGR6Kq96Tv1RUYNyopogRkLV1POk9JUqGg/O/Ed+LBEU97m116S
YkorWa+0AVvIRDhAr+2T6tlYuMJYI/TNd++9d8PJCR6Jcy70t1w71uFTlB9AK2T1UJIjX36d9lIM
VCkmDQtjfqQJhUY9WIMZoP9oaAkG/j4f3LY2uDKQUAzezuk81lO/Rg8GuP/XIlqbJ6jzTESN3hLu
mcLmC4Sf8jXjQ0njy1Cy0de+MsnsIRGPIgLvCnMEq8UygqTgZZgNckIJkG3kUMQH9WemWrDMNK2j
gCg12sCOR27RR1Yg6gv57L6n/mJbnylq6GTyVrP5wzFCdCXfJkSVv0C7t62AbMHMLWAYCzGpweUY
hl9hzdSeSCiiDbK/vkU8aaF2EB81RoMCcIj4J+I/yVSq+MyQgUY0c3c1/calwBVAOuSrEp9FBdPr
I0RVPZvwtGsYgV3HvCeqfBlrgNnSl+2EI7T86oyHNdx5J3q8IKyMQcvFCoFc4SIzd4P66hf3lCBd
4EfRnghYYZEjxBPI1pvEo3w7Mh5Sg3XKZja+iPjcQdR6abWnKmj/FTdgIZjwGQG/sOnjdBxqZb02
0bON+iINvYVkE9BQhQYl/GiVEBGlgCOGgVTlvcBR2bAtMOWTf4TQD+uT9ZVyygw5VYtc63zp/5di
J2j9MJnr3NitDFzdt/YZ/a5pF8uAUZwHyTZOavZKECOHT6+b0YDJS8MeWGOoQFOIYJhQRBba/PFH
kgi8fDPk5SaulnN+CI2IzcYdWcWZUZUSE6ZyMohho81IN+S9QY0Gsfxip/QP/ZGcmxEJZe/mO3yO
U+rCZp4rdu3Bv6nkq3K8WNHBD68KeD007e1exb2Iq8fIt7kDt++RVL8TuFcF7GfLmMIU9/lLnhaf
FbYUn5ecOwN/FJJ1IYiwDydCNmTqlNDlRum0iVAHoavQ6J4SFZR+iELdeOhRudS7i+Hlri6uivFQ
SJfUtW/h3a30W/gfrMonK/v/6KkDnOAWZTtSqALdUzN8FeZHVp1a24d/ZBK0QXv4T+cEyV/DjKi3
Py04GSSSzo9llv5T7Ydmf9fDXvPOBfAZe58hhBE608V/SVW4o/YWxwcl2pa8v7W/0kPpWjqaCPHX
Mfz23mGdAYWtvD3vZSgPTBNY27GMafaqcyCKB999LfcVdsv0Vs7XbPhl0PeN+l0UH2mKyPaP39kZ
D7lx4wkZp2fONZuNPz1CvrT8BPSbxDcUhhNcTPVkyJqAbtKSta09PGrqgJT0w1o3jpJFCjP/RnAi
fqhcPxHO9sq5qC0zqqNXXq32Jys35SAx+NK3hJj4CI3PJq59NlNl8dACmyfmkeXv4wgOqr+ZzXWu
EISKFtfNsW+KSxanSys4aOLambeGGUoCt/jaWaSb7aSr+aeou2oU7+M+KunlTiSk8++WctuDtpgu
AfMRT7vp8qMqxMLkTk3iM4Y29omOyi7wXHF6Vbcx+EnTL5Fu2Gm2xjVF302zbk5nrdniwNO1vUpa
iIj2njpiql2X7XuoInY8JPFF5jvbuwYM3qDa9d6+YlXZnYrSNWrgC7vWvOotIkv1MVn3Hv2CyE5Q
0CtaRikY3tTnHMMOb7wn3ptsVxfHRHyE00kdbgYHQRs++MoIjgH8z6XzT3PMg5gQs3Fjzr+OTi9a
Z98da107vjM0AcMe+n9K98ZYXozHMGJx+lKARaAk8/WDxbIO8yJLFB/DIbPLPr8X4k68EALYsxVh
QcJ3OF0UsJDz0uJuyW3DMMg4JHh9I7dwWFeYB3bbY/tM2cj3OH7obGe9K3VjvPbMM39RxRfVuVuM
YqXJiDLjREeakFzM6mFbp6CCOfQalPs0QMW/HSYkkRvgejK4BMgXiYxw9HNkyqWnUoWvueRYi9uo
fgdo+X3/aiXfgB0SPtG8RZdHlstQUGtxenY3grCL7F8CX7P8jbn+0mPgh6sWxYIM7KXw3jxj01Vo
UNwSy5LzpVTfo/81Re+WxJuqHJz0QnewXFOBBLCNK87SXP8tuGskHqwBNU2do+Xpo1XIdiv3v8yB
fGhKPdJw0HbmyWkMyKmnA41ZPwTiKw7e8u7dsh7FyAJmVWUrzEDeuG+6g5Z8Gmzns7MfXE3+G6Rs
M1DQ2qPR3VXuleiHw7E2l5qPJ2ERspYCo9ecC+PIgKVmUoyBEJkpgoSvFAWl9K4OC7Tau0aC+gnu
hnbTvF+VDyB/8I0o06vR8oH+FczKEDHy0euIdMHctjsDYbnPt/Yih73vfRn1rhDMx/LP0f9p1LXZ
M/4ujv1wioiL6bZRdIZnTAMv+w0ZdZirOeDjf/PT1F7q9uhrB6160mOrED2j6F2Bv0kZZeg/XfsW
qesS1SRrDWef5GyIt6H2xnc1KX7qaossb5BkjqYvORIkgiVwkpBqzPDkLcRsI8DaidcS52TKWdzB
hgRnC6l9YcF5TqGHMQpdUhYW0l9EUjKr+jc/YPPwoGiYFR4jc5+JNUdba7wVZACgXzTTv4o1fkjG
JB3gAiUKaB1eWSF2hCH7yla1mHahSOU0kf2u7j7wQTQTM66dJw4MDx1c1ZH/1JhxUwG/1D1WYf5M
g7Fso3RBR02m6la2BI7q/4w5UIGapkfbF8OvVeWssudEte1XmV1NBgvFLojuc5vGi+2qb7pUH567
ZAw7F0YdilG7Ii/DQ311yJJ/Oo6kjvFviLHQDO/9+KS9yyl/okuUvhLUlnluWc6mh9Rnq32Q8c1I
/rWC9b76MRg/hflT5n8lgv5sIXpSBXdB/2vFwwKD69wftsrvnHmY0od11c3Q3uGC1VQhCsP84Iph
lTH6p64i3MRLSpZUsvXkLm22Xg3KbC0I9LGBV62HiWz4axPfpGTY/QycU/JWkbsAVVGFcYfEjko+
+0ucW4vSt/jhFuWX7/1rDgcHUM3MmIVkfCmYioQsEw+8XMtygRoQQmnxxFHYvfDQBOU7z0CinxWM
WfnbyFwv2WjmZswIR72H/sGGCU2NUu0q/qIkS3f1MLDG1keuY+qPCtw4Ilyy0SGT8emUOBLY0LCP
emGDB31DIyUoXPMXkX2PGBBxTow2ypWtSb4k6rSmAPahbPURFwUHY+IXrFFqLgQemREpfGg/N0Yx
rowxQg/ifHbp9O5Y2luhVgyZWFZq05f0upl1+Cq5BDQUzm2anUb+JKfmLWbqFtrGsdOxjfYSbFC0
q3WdRzZHzPHjVSYVxLg1YxhxzpBuU1nurYHaoMgPHir6VLIllsD0FETfSAEGUJV5Ul0s27scijY9
tKY9u7FWgZqZ6HesS2QbKOfIt+KPoN+LIAU0oaZtknijp/V+6PVDr8R46F4m6bnTWLgKQ0rHjkAY
oqIMIIQEz8GjRbExA6ItwNG6Ns1mnXaEUFQF8dWmWBbdFQLZZrKDk/D811q2r80AgcMZabkPTXrz
gUp3X40znTqKoyYAJBCrq5bStC2GXRl+qigG0pG6Fr5Tq62zMDmmRLKXGdoUE+EwoW5Wd/Y46wXN
utrdMAgU9nn0h03KaK8JgIggtRpZ6ugwgKLmS81fZ/luiAsmJjUui7WXkiWiot3jaoQDNr7HUYZz
Zzq0aDjEgGmyOTjTI0z85ZQRjZSTyEOeV2yMC7VoUCWP2zr+7nCFMbKJyZTA6rfho3TzBKOKN1vj
8h8fGDLtaIF9Jf4zGYaQCQrVSkNe569jflCaE1JLozsCUcdIvDQ0hF2A65VudB3yyywiv0xaQ5Ni
rEDoaGu4lpFV1OTNdCVQfnuVJTTp1JYVs1iNutEbQE945cQOlwCipu9uqoL9r004d2qrv2Jy69Kr
Uk3rPCSprPUPuhh3sm5v+BOnfDggzzyoycgDJc5Z1rzSAK8NUupw1uAahRQxkFMPPyGPrirZfqVU
3pOxvynNv0GGm942H+B1TTleNT/Zd4W/McjRajD2Nol+KI3qrpTRPyUh7sqa5b11f3Ae9lB8lT0x
vVb/HdXZrRB8d6hLsfn3sr30ynDqhThl1nQKYiTGnJJNQMwemzDHmm3C+vhTw3dqSTaaNfjqCuFD
RgpSUiZfdVVwiLC2GIhkoKCRNwcy2ECLjmSuc64CmlhpsiSHtWxn4bMpWR0dAZ19MSFYCSX9JOkV
c/+yD+P7GKh/ia4D/oq7U+38DaK/ddJ4zQ0TEm23tIxp05P8nZn90lGHMw4zVBEqtDHdQIhHedHx
otPOZKeACjpHAmqG8dLjO91bCvhZ+wPFA06e9Ev3DsBl2G6ZswTGgIxZO0Q3CXglyrsWljdCbWBC
64fUL2+tg/ksNbRnPsbdXjtD3ec2LfOn308VNuqfQRl/h55gFASK2xLs3IEr02Eq7zA+TNr2pSrn
cgORTpITzlbGMjx43vSww5TshjF8JQARYZNivOSk+gYNjrieEzQrCdjV2bcKbDlE0qzh0NyMahNR
vSymglWNYVa7InrqhFQ5COsBD5DXEm6kFmyMydvpstpWI+ReaCtIPpsi2mu0tG2C6gv9SSpZt8t0
NwUm6UY9tD5jY0GncNRjR9qUp+O+g0FSsB5BXcU7tJZ1uM37aDkVOO2b6lUdMY5HAeATf4GzZGvr
/cHyYeWrytILrI8QKFfipYuw5zkj+1bt63VltURm4hCuO7qw6BDSsI1hvgOrcxUEuPPlX002lmRD
IEO9l0a7GVusT626E9H70PHlFpW4Tu3woQY1OR+02lFwVoX4KRHpZnvpeSgLgQiXw6pM2u0sBWAs
3/KmMXckew2A/BB/WT7LdYN9R1Rd/KLadeH0M5GQwDN+cQxrO7TclTOCzeKGNopl1nXYlfDGo4YR
6XSsFT5vczoYgbo3fW3f2tA9Quj6FAg2230j+uyhXSUwllJkKsFIjW1B+ukPbRGdyijc9SAnB4Hk
FjQC1kGvGI8Dw8bAbDb62LqKD63JzNcRhIC0cU50Nfiztr5Snua/7QCldkVEinDPiiM8ma13btjJ
V8O0SqTCkG/Y1lGNRqjZTawAJVPPEhQ+kfEuUCWiSIW1aEDtJ764aBVgnXOQ75LA9fQT8cn8b2Bs
4T907UXLaaOZszQnskArsEdh+FMM6PPAnY/Ob62/V3MbmX7lytr2noX6sM1XvDUiuA+hYAgM0MI7
VMy/q/I7ZBzlxx1DdgZb1kdTWcuE4cF4CTjHAliTpVAWNqQOJxBwVllgQsrCBqwKHBTOBf9s6+x6
DnY//Gz1ywyvNz1mKOrOwOXVZW/zZNN3rg79gg5aY6gvXTO/IIPJaEnyal2BP7O/fA7bhtk5G3Ya
7KAl5xCWiR6+NrjHqIqaEX37kfQsPPnUQYeA4AkfcLZRgiCO3Vr55IeQvRC8yexecPEU+G1tYnab
hcMladQOYvJDOr7a5apVNxPtLJVvQ8K2Ub3FYsPHUSc7xTsL/6sy/jQdefndNr5K42bp9K7Qe1WU
u/pNC3/5vqc+xOvPFKylb7/DdMN3NNVoxg5uOJPkjjlQwjIIlyD624FpGbN5y0U2jglGZUUcx6cB
lZcZQB9nUJBhYFBs0ljagtw/HnBHebFauIT4URooHI0NbR1rdk+q7pQ8I4sJ0h+/CCMgR2Ecu9Me
HehIjWtMHpXknjM7lh2GkBBfXA+yuZ790c+asFGNAonLupxnbUyFzelbB4RZMFEjsscgxkeRn3aM
GI19UeojcfKqxXcUDBzL8TLIrVVCEE/Fes5SEjKqnZV3GXQWcrGzCccWMx6acN5cdKUkLvAUsc8Z
mmxteokbNbNztnIt5teyo18Yt0g/SERjQUw2R4yDV/eeoJZJfQAJmwEp9ndgkwcm7F6ko0VqFr5F
gAa2d+fay39ByqWosg2DvGMwSjb9gaXTg7c/ckPEbS3xWflGJK+K9vCilB3FVxr9U7WnaGkoLt6w
JVvXcSOOCmmdIvlZmMCB/B9jvMj0jO+EFSKF/FRAJQ6/Z7SbhqWtPQ7tJWMHM7K++r/fppOT6Ycf
vvTiLQP2N9EtdXAQkvIt83F9PymjUvnrq++WBk/kEXNUi1vbsYVp8PRbKS0SUvP+zbIPNh9D4NV7
S/lNGuKE34L4daJtJihj0h88HVLuA+U1nO4+bGoGKIn2FbN08Kenn2N/hVPNVp+TZhFZ5oILlZk5
m2flSRgUYvRbkOJuUqCEPAeWshJhH4+j89XmqjvFAg/XvUInUyX/BtJZOsGhG/6Zqcnij9X3qGDk
XCgGQVXMSIvkjg6+QfFiWp9RwkubfCCa5FkxlG3/xTaEe6QdrDOxuyCmX4ZNsmSH5+aWcx2bZD1/
ldqgXM0MskasfGqNefRWy2Jj+mgYBwhfoiMPFhJqjPoUYay2mrRgxVQJs0yAjQf7n5atnELbOgqp
g+h5B4srVbTL0fR2AdMmrzf2Q1ysLPaphQLQjBxUy2EkafRuxBXcQ8Q1ooEkEP5ZPdvwd6JUj73f
vw5s4xKThwXzc0qC5xDEW3pm0ovIcuokK+ubH3FeTsYpNIqNQL6heKjmKTFsEbhSTV1eNZnjmZtX
1Mp9uc4iazXJBOGL+ChCWCflQHA45Du5Hnvz5Fd4tfKADcgsgGAl4z98qBYyRqjH2LdH/UF5sCz8
aNWUNzOISWUk1S5AcxO6wcSWD7uyZ6KwQ+Cb0ECrqgJtMHY1foVo4AnXvX2ZnUOZHbBAgxwpFdea
nDf+1R66J6GieE6txaSiCtDggmgQscoY9jUxV5BCTAMqHCCEFCDTpKEHHjiAkUcmLIzynlUbFpwi
WcEtWtRwwcx59NyUy5wSh9osaA4DCTBR1p+acFqlqDyyCPKdz/a/E8u+GVd97+0UJkBocwVwqYqf
N/T2JgThaSbtWo42UE9W7Lp6bpmlTV66chYV+SWGZ6wUOa5Gh3x1umwLSCUNzsos+s3YY3tBkdE4
oduBjlSRuoa2hnhpwoVztCyU6+y+c1BvfiPXJZMgRhajfEQi2qWl3NCXtGq+tFui3xT7WdfOUmUw
SZ3OH4Iq+JpEm2Gqd4Ek/3MxKQeLhs6irIpZPo7MQBzAPyq1pE9w+r+eSZCB4qSfLcp/SvyuFkyd
4mHZ44uNbfZDGBWdEDtc913CpCnOkGklOzjdWuTzijpuERaz3yWiLYifdklA8WfIcn/EKWq3Z6N9
t9gS5d62tq6x+WMonx09f6xSzYjXKr5FeHcx5+9NEbv6a+Af/TxmSzh1vKb6VJjKPYyqLfOZfBWT
RJ3V4XFuDYtiWjr4dQZCUvKrDlCmc5Po3IFUSMIPbbhX4ttOjnr3z8w2Q/iuKm6k3yUJntk6Vi9V
9ZPK7Tx2H/N+q9LJ6coh6pcgzD3x5kEMLl/NNl6lJKuI8idmZxY2CO7kVysOs+nIB5eOAlSV31mP
IvzqsNEwURl6xiw58RdNm68cm9D1j0A3Fz2jvJjdXG/+qLM3EwOTa6TtLlTwzYUUlG+O+qgVseD/
AN7DijDXhoNmCVuC+VpmeBDTvSXIXkAdRxtoQZ+kJLEEDkG1JryIpPCKCGO2YPOPSVPME/bIetKh
wZgn3pswRH+ud+Ss33TnMkYw9ikuG2DfOBDZQCDFUq30t2U3LvR623CEKrHJaj50E7aRHV4j5VQL
NH59s/MrUlgi2Aa+zwAX7j6syBwyRqU1ywr/njGwDrMeGfdh7bTs3+u1yKb14OirflDRpg5uUdQ3
Rf/0OKZtBq9gykOnX+hOhPqrXjul7naWt9S90BWNsexi6XZFiSb7Ux9pS+DiOM6pDh+eFrxMziXJ
baT6NpTPwa3wHqjS41DV8T0kP02L4S3m5bPKG2rqQNDqRk+YD7HUyTmPjQujYXVMeMPnUgO7Bxl7
vUNwCiriEhkpm1xwk7DqySahsc7QuaTBuE49hvb+R4bcKUJW4RvvGlphVFYl6WdTmW/GxgGPYq6G
GD4TaotwIt9xHAhsR3yP2bUoyTYjUYOc3lRDtJVhWGdzlbOGdzgeO5XJdIMK5W+gAu1JPZrPkwhu
9cDuF//bvGavupFb+K1hQ5RJ1izmtKpHbzEUNbF/GCl5cQ1mi5aMyYStc4iiRdtrCY8y5bWyCDT+
AVcdreg6Dt+KCPUbRg7Ku0bZdx04od+CDVmuYbxJ/7SG0lt8TG1LeJK/RGk2D1QLt6vsF4MOfBqI
rlPCTWFPK+4scoEODdxui6TRwm8PVS/3ssZiobXrkOCMMQUdahSC5QZ7mOTQxQFJUG3HJTCdQc59
IAVJmTqbo7bLRXbU7Poc8sLpiKuIXs8260tiGF9jWh4LoGCTOBsCNozNo/Gilfgi5oveTBR3arlm
akYl1XBK+nZdtOQqJeLkO8Gt7MTb7DzSQ0SOWhTuZcJDoRbYQoio107zEyAibdON6i/53Ucv98GZ
yU2ljjxoDYwvC8xaeLIE1Lu83PWTdZmMo+cE31Oc3zwGU6lSvzOvY/KcQ+JvQEp47S/IxqCpb0lu
oKAAOMdPVcT4Mw8G26Y9xQ58pWjmBVQnn/jq5OG0QLYcdMvJI3WilY0tKo6GtzavwZxQrfTPBGhL
rRjbZGRHjiIKWRXmwnh0c78+a0GBSD2p9zxAh05Y6EwMzjQkyab4EAgxZpuBUn2oNrsrs4d0O+1F
EW8ZpKLAQrTuVJfQotc0ucHGqjpWNKJhRJadlTw7o0Kc4eu/tSxd0/ffDd9880R/9djFOeqdAIBr
wps0KqC2HOZpL+FaszhXJM0jAa8/PZqGxmBKllh7c8QHFsVrteJV59XJFPP3gLIzE/fcQQwjxoej
EOcyaLRNRZi821O0lgaVsWX89X6+VZPSFX3oVr13HXL7jR97iw3/pKOI8kvEgj3aTSWBVZdS7FtW
f3YcbHotpTwbr9cqrDl1UP36GA6rAvIiUu5A/wlqksMqcoNs5VAk0pXFKwz/pSQPIuZhi9hz1mV9
sKFi0anPW7Pi6qMeH9mi6W2Jl/iqT8NlirCKYedTKlTkM940IEweARHD+CgBdsKKsuOGE1p4zLvp
iRSO+nw88s1Hm/hUsTsnjDdZW65GUuRbk2Zusm8xAgpVi8C5xkd81K4EqGhlt9RP1zjLFX98NogU
osBw0biy6CVX3qvuE2P81if6UtMOY+wczYZJXMuUON97E4HhPQxT6IoWWFFrQPijcyyW+vdEMycw
Z3m9+lepyUr05ibq9P0Y64/EV12zNbdFwdaTjFZA/ygP3DT076JpTugg/vzcWOpBs23gxtu92/F1
64hQh9GeNMG2RCkSoM2KSBeLtcSdzOY7aKTb21ckfsuuTE4VtU2YH0YnY0HEwoOpLMzyrY2VazR9
xqHpJe/IJii9xzhkypKC5NxbB+EIIuNDwD+Cpo3plWq1lMxkSaOL1of0JKP6dcg3xMjCkRw85ZRm
QEJ1BCnfUg4bned3SnEaAt8I2RpLonFjLvtsQuIyiUPZY4trVYS85h4f9rvZ2n/Dn02wqSaZRxlH
NqMC+gUTvoUhz1VvXcfZvtmY/+bpmhZ7e439QhmUl3KyD6qnnnJ1xIo5rpsBEJdFMnbeXWbxQElX
1SsTTOjsIjPoehlIKkMqrm7VG1HUF78HyoA5WzhJ49KMvNQAA4TvASm0oTLqbgOaQIzdHpxwa0/L
zpDveYUV1GN/k8f1gpkEyrdpJU9ZhuxaUq/6mBPwrcQGuqimuDko1cIUtQHaQv1pdpU7kHnAbcW6
L7IWsWx3HTtoGPZijMHWOISe4+KIHTbirXdtS7qIqO2XZToeBlZCJL5/lQ05cfVeZunGdOqDPnTb
RIfOzMyyM6NDFSDNbAlzl8dywKN3EAH6pIz9VW8SkFNsGwWqL5eOEqL6sZjjN9qCPPUUX1/OJUjm
QcG6oGmbk/eWIFiMxp+2SN1idBag5PSh2aRT7sZop8bQIOpKwhbQwUxoi66yXFXt3AL8em7ywafs
urx6rRqIX/JhmULgT4c1zeS2JnW3YcZvEfNd05HjwzyUBFOpdGUlhoU8/rBBJ9YYgMCYys9SQnF/
KlFOJ4U2QqBI9oMlH7EbJhbTv3TpzcZJFH9l3YBb+BjIZvCWRM87+PUaKLUjmPG56i4YbJIc1dOI
mkwVzJm4gKsuZE6iz5I1RNjlV1OhykK+FdLU6qSzZiGOjQK248QYjM18iMFW0Byl5FdPAQ7qLnLf
bR2ujsqF3Tgwb0qsg8hXEUlSMxCZ8tNVh4xFtww+x+i7np7dPCJKwRhaGH3g+fFrfmVKu8wpcrm6
cOnl7BtzV+rYOq29yhoqrCTzGQbuqok6+66FwUYRr5pFUl8VNtC0KRADXZCy02rkPqdz2CARDXk7
4UNw6MCEAeurUIpum9U4+pwQGZDZArG2YO0P+dOuZLA0dOr14D2drG89aj4SkDBLoYZLe8Lw22gl
Pz/yP3UtovTKxDmsyPixZYyiVMI/6RVeLeAjLUbMURvaq1UCOUslw5oc0FzJr5DHJmWgjSA7U2NI
NGlxEmVzqSFB+mWIaLfNbLdpDorHFaYZg1zYKSpPhUDVbpq3KglfssCAlzKFsnAz4kf0RGibENyJ
UxacagLRt4zRYUZGFrEvpuwcTBFsLC4f0lApJiH8en5M3CLSqsHqbUbb8bK2vfqQYy7UbIPkTqzM
im18l70NqnUgyNFL7sIms0KJ2x+gfcsusdxYaCupYVZmwLSQNAhZiGzA+rW6GQ4ShgeepJmCbAG0
LbyNFsDjov7F2kwmvXQQw4afjZ2d40K5x4YJaMen588PQd8cIrPcJH1BFW0hJKin8SDxbwVJt+WN
FW6UUvMYw0U29i3KPAgdmteBootuThC82iJdxSle/cnSadUblXUJ4gA8/4AmEQL2CnIGIQmLG2b0
KMEDoQU/xA/trY+nWRM4NspGHtMYHFYDyl4lcKPXGFtrZoAqcP6fLItYmdoACvyBO0RF1GtGcle1
rFWD4qYN5p9uvZLIAZxRMYn+8S+TCnc8st47Ymw1C7o/rzy6NVoKj2n4GlIiE9gk5+vMgIymB3xJ
/PKuRwU2FHNYGwkPl173e8Xu9LWT7cMmSvdp662lzRg5temx/ETtN0PqH8oC9EoYesjGl5J7czH4
cD4jFSh+lhAINiWJK8YA0EeoA373ulVT4VOUTKoX+mi064qnqJwTj8zq22/teOUH06xBTzexOdNr
oD8O2jQt/2PvTJYjR85s/Splub6oxuCY2loyu4yZM5lkJskNjKNjdsAd8xPd+xz9Yv2hqqSWtJCp
922mhbKCDAaDAcc/nPOdecGjGawqJ3K5nD4b911tTbuomT7GtnrvXCI5AsfQojPFdxnT2/mjJvX7
VC4RgVyl95mApWwDltV9ws7WM9W53SISC5kftlF75RQtS/UeGm5WAOgqwg5aGE6KiIXAxvtBCf0h
O4WDpViQNziv9YhEe2y2ec3sTUv/3TTNuNMgIW2ft6mHrzVCKnEWMhcr4ilMVbpwbwq0ozH79yB/
xp38sIS9i1G9on8iCM1eWHPPTvLsIwRQi3zXFYrWwiOpLke8HVfVUzPkwdHLkstasUgLgGe1M+BF
HQbHhBXLdqhp6DwhvtsQ5tj1HRyyRZsQsD5jtOXYdPYnyo2lfGgXhEOzBL84ZYtHPbxcRyMzHTOM
uGsdaiEihars1S9htI7Jw+DCzE1ZbzoKkeXgyN2UEuphcd2LLnjL3eEi1yQR1ItPlCLGCbf9GpPk
a3aYB0zUBVmDeK4taEtRDtQyg5UcXhtarW1oI8eP7ZeEac80IenJXXcr5lVN7WJczrz4vPXAnTtW
+BzDzRsg0hjxvYhoJjw/+eSsqbhhMagw9z5eE2eYPxyvtUCbEC8INcsNQUVwAysTe2EjUlKTxI+j
4cqop5c8wGacL+TCOiK8Us1DwXgqyAcHyTd/DhEy/rMOiqr4LAqDjackIH6baGFLE7LmWHVyKbGp
eRDlopXFtqiKlU85Pg1xu/OBWSWVRcOGdrqXLpWN6vDeDg2aCtNSLdzHhboIBaBrQwx3XmSgbAbU
s4kK0SKN+6kWLDTnHPDE4l1OEXQLt0lvfPGceeAAkgTkaLLquiNiIyAk5KCoHcG70ULACMPpvvOa
S0+49rZdCDNlu2VCKDYuK+CIpr8s25+saW+qSAEFTqyTC1I77sWF4h3n5GTmZMrk+8CHB+YnVFbL
w8Hhm3a7hNspoYIPLPZndXblWmIhUuWu/e2daEW+c7V3XvTMjYwmLK3vEHn41m2LrK6k7GJ+imeh
r7B3TfQ2YeT36EHvW2YMJeIZLGw9QS8+3sOxxfu+VkJF5/+IDeLOeDg5ssF3ivxdS6Zeju7uSwez
j3EpViq9wGQC14PoyhHqWaSSLdokMdUVGW2UhvpF6NC8dCcvM962tjjZW1x1/pyQiM3oxaqR3ozR
S24QKU52zareFy0akKthIRDEjWLG8hbEOSTIcsCFaEPrXt9HQui3ASowE+h7g94HzhKbJRGrpzrR
bME8BnTprQ7tT5YD3yOtCViM90T7It6Pxwo9KC66IOB0Dx2Ug0kojxmbHGXIISsqoh0y3Z9zXWJW
TDGkmZWoM7lQMOACznmNunmIoy0KgMfS7i6dzgdbRCQIZ/W5QPxLs/ZUc5myHSs2aUbWR2NsvbNt
Yoa77MMfSC2Y3ZaeDxwv27d2o5kXt5Z/5IpjUzbxUU8mMOQDe/8yl6wdMDS5ytqpIuRx4aDhQ/fW
zsQZxfodWS2TVQPHsYCUm6rix+AypbUCPIY+/VMoEyS9zIYGLh9mNPeirMvtgPmVAlxtxhFjUZz3
km2E8x2MqAoze+PruCSgmLliTTYtikWU1DmD+tZtiLd0YgASy7DDYzgnlb3t+g+/TigCxfDkc0q1
Bo5Nz57H1+J7jch/8GpA5fMQ7OZOwUKI7uQUrgHjC7SBgW11iWQjNfZT7lEZCWcsEEKjzOtR1FJ3
Lzu37p4wzhUih/oQyDuvMYKDDPlSkYYXQc/2N2E11i+F3vAhxZQ9XOc2I23X9/Ftuz6YrfKcGAbM
hiy0BstcTa7/kSzsHwb/05qNzb51YvpfMiYTgX9sylM1QpDvzHtjIVBZ4pWxT6fS20+IXxf2gH5c
Hqwg+knBADUu45MoKsJyrezRKeaY4R5yprmJrzN9V9rtmgECGCrt8Q2Nw/TQwB4QBZtuXOTEDrn5
srlfuqLE85lgIxTIaP0sffQjTx4Dj5llNsTBITclS60BD0TcilPCLfXSghpXVvmzV/u3s7aJu24/
UsMt0ypcnqN7y1Tj80lboI5kj03tzJe6vpUq4a9hM6fpJ9hqYQRRipZ1kApzlSuJyMQmYWcsRJY6
Yx4ICnNSklhfuALO3HIcEJsZLQzYCnMxuuLRJBUgHoG3N6vteq0V+dywgc970+BfnPCkz+olzNcQ
xoo9g4uHAuIu43Rb3ntu85O9yxxQzlk5HJ5B+wwUk7sy8hJcA86DmzDvbIvpOh0iYmUST+yGsbgq
dMfYKspu3GLCi0XdJTP2DqU2wDP6niAY5tON/UIWRbZRgdtwXU64qkb9gXkRdeyC1chOvF0Rpt15
UgZ3Tde9qqFg0oZ672CQNQx9QFc2BbdhiIR4VApbFG1IXEbOIemp4GymbQ2HulBk+Ha5XGcbFuGr
XbTeRgHfTXH2w+/Tj9Dr5r2tL5cCi1BPoXwWsGCmwwE01flckQwDqp5mUndX1tLcTFaIu9Uroq2b
E8iWQBcxdIh5UjEjGjE1eYYJQxGjwZ3PA68jsceJmbdE9k1hU8B7Et5qTQOtS9SRmAOTrGa1J/sj
aTjbwrMguTj0vb1LrPKYbxpk2htn8t4mr2dNitEgXmgzrdzbNWY4B9f+6qYxRmvNCqqoY+bD3FCw
DgmP9rNbpXCa7AEhGxt4YPCQCPTdWRqdRSbCEtgs1da1dnU4Pw3pm9VWz7XVPnc5w4IkxsmiMvMU
pRJzW8efXxrx6PgPeQ3dG9orcYEh59HY7ZzC/VooXbmMuSPklt6kpJ12EwzDovNipDTVoczUsTIG
0iEuA6yfysIDZ8fOfiZLGsvjmUmhbyRXzajhtsLmXB8fFWUiMkNCOy7HNRivE0zKC4R5W9DSSQzN
1zTWKV+VFumqTU4T3Dr+Wl8vTJWb1eDeG/NC5Pp7iIbJXqILZyi3Y+9r9GoUI4xXtv1AhGWkqJDn
0fk+SRbkpLgzO3gXfuQA1+LVVfFbUE3EEs6EUqYZEiAGknAxiLbN1pKXOSJLJnIHQufGRN4LSsq3
Zmm/B3a/z5kvbcrxzvKGVR1pQAOqn/UEwiBlr2XkgmygXPvACYO055DX3cFMybpDD7gBdYkZwU1W
OU6SYNzHEpbHnFnEhvcsYENQS717SZLbCKKyzWn90oEW2k1ZF5u8g7bmIDURJzdvQpwodbWrLd7e
MMfXXETi6FjcRcbRnUiflceojxBc2x4+qSjaLw3OOERfT1NVv6WKedOiWZIgmfwZKYPlTBysKSfs
M4pZeTBzzOrk+NvXdZncEfN8ryr7wZPuAxuMdwzqF71PZe16tIVV/VuXdEzTmreZXeSw5ru7MCrt
/Ev2wY1pv+cMCgDU8CGbl+GptZbP2kMVY2NRTIrHaaT3Ebp7VB6O7pqyzCzsgoo7txWkA5YvimTH
qFXbeIEJUDMh6CsfTUnsHzqIshXPfhasP9mzoEPZ3E1mtiGEYywMi1bSSlFsG8eiv3XHQ2QRM+B5
WPDyGM2BbXNa8V3Mq95MKt4r1KxZlj6lVQy59rs/4uMUQRlsYx/ZncpwTzbIDLlxsfxl2clRoPtI
btvUvATYy+oU/3DrIctMg+F9bKxHE+fpQf3sk3wie+0SL8BrkC60mAZIS8vaIFWMoGQ6wlSMi09S
PNxVNeNm9D7M0H/Qsx4LBJBInApB+bfpe6ydADQuxDDIHYBXsEChICDeViT3XmIn/By69C4T9nlX
9Ji7KWCUD63A7Y3AiYxoqJhiuasCbi3prgtIvQwxIzRJfGxjGpdmjKqd73PjDtePVOc/4Nu9cZPR
bKuBv1kcdY/egIBsCd9ty3fZbkEc56zy55dO4iX1settZMeP5O5TgoKqrr2C5nLuneqiHbunKn6s
pDgv6npTolObg5y73VQyBsQUrtiBlrWad0tLJ15OzVevwydHHnXi3fKKLgqJQXEKELZBKGZ+ne3V
PFF69IxoxsL59EgjTTr2e0uszrN4XqeQ4NCsITx6IeKoYoSavlAM9p6ctmFCkewNFNupTNhHTdsW
rqkIgyc9CmiqnlBb7kgT632XPSa3LvZ6nLlmmDceL4n5sJQ7ougffJshJrvORwnNhyiUmT3HquTz
y6cuYjiiJzWyn9bxphoyPvHdbG1bevalcRLkC+OHa3HWaUkzNC3zMWhAPuqQT1vf0PmLgBVnn174
JbXHlEXtmbTLht9+rcCcfZNaP+yYOrBOG1oZxzt2/rhSOlB1JMTTsJrJN0yWcS476mvRiDmqyqGZ
981DUCAnQjBwVJN3FXOo45jknWkT3rnAK7H6VbuF+BYQoiOEziZicF6C8amYiLZtFh0aGJhTg3Oq
9PcTNAcvtW9rgVC8SSx4SRNhlX0HJ6WBJdvY7F46f95NmrRYakEnq3dh2iQIC19K87j4lP1F4eGY
c4EeeFhWcYNyrfnsUOsKqL6BolFrhWCBa7oR6tyZCHnuJNojy4QnWuutrPg4loJZyJjDK0olE6Ox
Y1vEKA5PxIp8kxECxnoef0RuGJ43NPthznyaEXm+oHQNsNKbvs6vzGDdd5xjh2JqX72WdZsT8rx+
0KuLiXW+yT3+XraiYnXm7zJU6hRP4UXbq1VgfVMrOzzPWGBufOVczClnVZNKfaQ+PFqaTGhZM+S1
E4tWgRSoUkKn9WcR7hfD8eWV03Nso20NwjY9i1UUMcDHhobwd+fnXB6ZC+1Y9bA7Rj6ZrLzsG3gH
+XaqMZzpmAgLNX4sDaVel7S3vYWpqWCtqSKyHhVxM3WBHi/rO3Muev8umgf1vUaMxhK/Z4V1Ta8D
Wd8Gh5ykuDy6Ayf+vLNrQsWW5pnZFmWWFzGzoUSfF2yedomfkRs+0YX6DMUNf9HmO2OoiH42evYT
59qf+a7Ud2iUdbhRiBQ22GeOjCRxtO6HlNCMyW57ZCUMi5ZmQsflk2pZ0KBPaXp0/QBAn2M/m9Sz
UBb050uiP+tVu5CfwpxOsy5B/YbZCuocqZK8s0S5VDNzApWgGXYJV6VXnIqAf0cuLHGYHHqHnp/z
iyzRthA/HZSavcVlZmf+zL62/2Kes6DhAvvIUVsjio6ry45s3Wh09lWjjl3lfSxqIRaw4oSPrZ0s
wnu7IsVFTCuqMbXfxw5Qkhq9q9FB7uvUn4lsxs00wUf2MB26gB59J2PxMyOGTemIW0eVZN02h8aP
kMYWhqVnnV2UYEDAKOOoacLwwfdVeyjEtIVTIo+GChnBSPxVcKXtFvns5bo+yqFYXzJtMq3WXSM9
VqOjyA+q88gHJ+ABaZflbk1akVPrWdXRCxC7td1UbhoAbBFjY5J9KZXn6B1jVT04UHOi8p1PFYiw
ZeDsr5fNLAXweR8TnKTbc8YRxb2puOgNh4s2KPi5sokCGvB7TDTMlj+htKVZgWGNxi2pQHcUTFPO
Ik0N49UzgQBpYbB9N/uk6F7snt4oG9IfSzroY0Ysl8/sxIQMabOkuarw0aUtMlm5ICuY53ncjC2J
OYX1UE5MbyLTekfuPewDnXoniQ7XVb5cZcLBNS+Xc3gvO9wU5KLW8Xse/ZhaCNSBjXajkcWtzIaH
ao6gWCmX9Qtq3jrkXFrqVZ5ZVq+No6+GjI2MU/Gxad0cHEp9l5Zo2t14tdKn3mMX5IfJm3/0dfBe
OfRLSYEiU0zs7GEx9YTVjDkfTHYg1QK2zmeZmyIZQP30ZSeQ0iuPBJYQSUccT6vVrs+2OYu6g4yf
OTK7jUPrhZWG4VRfF5s40s/+xP3b8znqjRM8pZ3tXLQhejzXoJjP3FfuVftJAPD0BQyBIm3QUiGZ
K630uZVUXsWw9yKjtirejj7yyYA2VmkKbcJxI+5k8Uj8TQp9SwJXtDT7gjQC3r7eW3DE7AVrfJJQ
L7Kyn48LXdiGrz75NSLMivMEtof/hQyxHACxjDVK8KlDvzw/tkHSH3Ku1bOob0+FnzALjOl+cUve
1mHw6JRBt/OXgp1jKnaphBvTW4SvhgjXO7nkuxg+x5Qm4B8DwXZP9vdFiQoVC8akZqiY4cfkMYI1
sdprH9PGLJOHKfVJWiq50Yg+/Wxc4zOvtM5HmRBDn2OQIdYw1Ql365nhRzERvelSWUOrp5XTPWPH
+N6taEuTruTdT1H6DMHcHtrpMonDkTu6DQJfRASxVdGub9ctni6Tw7wwOJtrPBVRUbXHxN4Nar6a
Yzx9qhanwO3HE6CTm8H+0S01KehDjRBfcQPBjMUIIFR7UEF+wxWlCeo0hFOBPHifANi2ZfvFgjHf
edI6+qMLAzhmtko/JI70DjizGRZnmX8XGsgLDSYA/PXoKeebVLTBOSrK4bTM+jNH9QHLtLS280hv
lzqPTGA1CsuOE4FaeOh8sgztbTJnJF4E6a4ZO/Tr5BB7VpjwNeXtorphn6HsDgE3dTHvJ+IxIi3G
euelzs8qbeodW0crDGKC/Mz9RMSagTBDKgbJ2CEq1KXsPjOqnnMnHO4sUjq2uoyfiiR5k0bnl15H
VoQM0+SUWQ0EFIRypSAQDT8dKj7FCZ+6zD4DR+6XUjEaGmjQTfmOdgE8qeuCbxBTewyi+KMYg1PO
5ci5ZG5Gsmp6uwTnaaGjZ8URbvv4ohL8DDfyL9IIqok/Zx4bxhDokWWDf1u0tUur4iGaXWD1M0hq
lb7rAVlfXQxgx7jaS9uPgYhPp0BfpGKUt9OCO3uhmkWIV3KfIidIFuybJU6YStU3YrSr7ZQyuEzw
A5zrqcM/yB3MZZKFlW8GmoB6bYSRcAgHoN5dI45hNFRbHwVXKeA/uG4CdKhmSM1sIgihtAaNxlTK
QhRHVPEcOBQRonfHbRCaae9V6km/Z0t8kB4eFoNLdxiaXTXfL3GW7SKE5VuXdzMqYCrIjLw4WWfb
pUG+xA35lev+leCwgqp6+pyFIL/Jwh+0sF+OHau5TC2KVAsiRMECqHCX61qH2+5dl7639wPzIPL6
csHfufSs1rEzsR8kWUy8OdhEd5EpoHJb0/28XEWGflG1C/C7EjHThN7aAcCopON9j+nqRUqog5/7
l0VPg5mJ8aqzIOJ6qyR79pFR01Z2ZDxTK/ZI2hhhhu5m5YZY7ke1TrYx6oHZKd9y3OCIHcDRceNf
lccoRVO0mXHHFKbOkV+ZwAuOdBppjLsrNu1yzil/zENWqsxHmYj59Z1xvat28Sg/R5QYaw9TosDE
Ikcrr1p32aawVIUz3eK9ehZ+qDgDU7zlfgP5TqMZHGG7x7wxygynKnFmrunbskfyvlgYaLpEwE1N
kKl3wExXmZid6wRY4LRvi6BDQJqeo3EF55woBupOhGtg1ODeUXDHkrAegeS9T3jfKqeoccprmKG5
A3oRkmDhczygmCOMJlNmn2uOj3ExTCaiiuMiYf+Jz27vafRTbcvEs0spRGHTIvykjW6mkfxAVGKh
o+VhbrrHooXQhN1z2Faa/zca91GzN0mNqXdDWF9bAOO2Ot+1SNS2yKozxBbcjrK4Mpd2uid/WF4O
0KU5uTSKxh5Kmma0Y2WHRnL6xEE1HvO0uxFDyDFVBygng+ghkRUi9o7RSN+CbZn1dFm44XIMbJa7
OJGts2+//Nuf/+Pf3qd/l5/qVpUsGmvz5//g3++YCXUmkR3+/T///KAq/vfb9/z1a/7hS66yd62M
+ur+6VcdPtX1a/Vp/vGL1lfz12fmp//x6rav3evf/WPHnaSb7/pP8FWfpi+7314Fv8f6lf/qg798
/vYsD3Pz+adv72t3sT6bzFT97Y+HTh9/+hb99jb9/i6tz/7HQ+vL/9O3/1t/KK0//+HrP19N96dv
zq8hkMIoxu0Th34UO863X8bP3x8RLlbXOBYA/WIvcr1vv3Cv69I/fRPur4EfhY7NQ6EXeC4/3qj+
j4eE59vrEzn8d8f1v/3lt/67v95//zV/qXv0bVndGV6NsL/90vz+V15/rdC1qXMcV3jcjALHdoXg
8ffX+6yW65f/HzeurU5o4GStdTmVibqqkwV5p/DEQaVhBPwVTbHOMBIsNrswxtTq5Jvz0Bqyu2QB
PhGW3TE37s4iq5PJpLpO2uYy14wodUNMBUu3HUfmmZTyIrJakppGjhkIOeEq8KualRBUjZjLaJDp
osWwkT6VbD6NG7m00T4WqPryaXivyOHzoBjgWM9b/wdD3bukga4N/bTclfEYnOF81tBJlC2Ko5uj
RqT3KGvERsqHM2XZDfY4dJbkMtWB2M9tPG1GDa9hvASyiJv+zqYu2qtU3A19J7dJqy+cqIKIT1dO
EbBpAqe/Xsb8M2H7BK8YkQ9wQxxqeKpKK7gqiC2pUINutDUy91+hpK6rugNvO/chwHkFvCWkc6jC
svqtsCLrIKxhhXTM92X9YauBWz8ah1FR+8acjWdOYF3MZjokLBEbm9SUBd1d5cxk9/j9srE/pkTW
m0VAep6wzhHiOqOcIIFq7C60Iy4c2zvqcIqQrFBOcefcdYk55z2hsB21BITl/ciiB5rSBPQYg2JO
xcOanIgySd0z1L91Hp1MfyWF9RM9l2CU2+d8wYSgJPO/+kQfpnxWJ71anPJ+ytj8+UzkwELEyi2P
+YL9IHSADlbNcr4MJMT/73H0rxxHCCD+2YF02U+f1ZvqtfzbM+m3b/r9VAp+9V0k0Lbt+mEUer7n
/+VU8n8NPeELjqXY9UI7sHnkj1PJt391IrEeV0Hou5xZvIa/nErxr5Q9PFccckGipIr+J6eS7/NM
f3sq2Y7gNfi/nXyhHTn2emr9zak0Nz6kv14KursO9HQRDFsX8mVXsRqd2vYicwHa5mDvhwJwcuUo
Mszin1MzVkdKBLOrcLBRLQ07oWk/lwSfW+HF71aif6ZOxfy0IH3ZJBRwPZvSDbxbjgsEqwloeKWA
rFsLKawkR731oblj/0hFornSmARsfexBJpmetdsc2sb+kM16wyaMYeaiG7t92pI1FPnZV21rds7L
MSo6tXPSBoUQjEyUtQDRHOb3jku+T3LXlIKGbMSbQBkFpsw8mpC+exiSjWXBBfSTZif6mRYhYWJc
XSdDmeNycm8CMT/HYXadlfEp7OtD7vnHqh6upjo4t4j9vunY3Uofn5ZbD+ghE/ncg6HcwnPd0E9O
tUc3sbDXh9KldlnN4klZ9zEScoZzmJ+smJQTue66KpAXDbR9YOgIeBqDslSFH86EhSySaNvCBQFJ
0ok3CXGW+Z8dHwtLvfUjOpDIwyQZ65EkDl/dywI0jfe1+uuVrR/i2X5LPTEedDeeCrYkwA0SVGWM
OxxAszHjsYHpF1h65Z0tBj1DZ+RH2U9m16ejOrOBBG802fGimh8FGIsSx3zBajCuxVMZEBMHGGvQ
ZD1GqxxOpF9haL9JXOKpZd0MGi0qlK7QL5d97YwPZgp+2JVkw0IGLb5nVhIShEPu8ouOJlj2Y99d
Fs7yoRMsJMIcqbGJX54QEJDq6mF3UxUD3yCIXhFDJx9xz5CcEPZmy3QrmLwPS032prdHDAl29DMT
+nWOMcHGYXPbS2bOUcOQwydzGVctEN1aV/TobSTuI5sRoO47sa98wGkAPC+TzjUo5MnaWDM+5Rg+
1isuIULeCiqOeFp4wntdjNiSwRI2LrrgpcHS3rYDkZuhg4iPw5n33LZecKu4la73S7f8QCZpHVOX
lV+SpHstTnKMySnOzjPmUFvjN/f9xJGOso/QHrWlFEWzsAwHN0aq4GF4XNa9L7oUcBaC1oYoVgr+
H9686gZY957l73WD290dj1ncAg2cwY1NLOONRJvc+z8YRj/QD0YMiZLzdoxJhinuy3T4gaRnF43I
Kiz9MDaXaH52xMGyGaAFGFh4L9Nl5ghGQgkOGOEGV0NtfkarB6hqf3A/3qJzYspMJm2WSElyK17K
1Bl++hZ/JtsidMxtvxsHS/yM+bITgB1SGB31RJKPY97qBhBv2C/7pqavW192HpWvjkaCT2mEW619
NgleXO+ybdPr0tb7pEUuvLo4PATGzEnArTpR9yIxb/L2oL/LXguXiFdST6YmYXS9nUlMhLSBjBb2
spxZNMbOm2ZlcBaBAJkKrKSyfkRbpxCc4dIe2sPc56+YJOm2J/+9LlHAV/FEvLGb6d0coguWS3wj
Cv2EwtPdmaIA8jy4F86Ir2/JnI0YWqqTGUgJfmk5FfAMUWYZlnDTVL7mIIHPljwlzJhxZoklgolU
/1wo+zyDn4DfuMmr4VaKBUhOOxwHC0LdEJJRaVmcI/NyOQv3PF1WMWTM/jVbRWpiFFeWkOmNY+Ed
zEOmYy2fPxpe5ik9+8kSyVs6McKOSxYb9Dqa8PAlQE4wVU/WVcblACLWcZgNWEgIxq9uJA8lXjnH
cdB+7/CeEXuSbEsvO+lGnsvEItMwzPbMZE/VkN9OuqdOi9ifGLgd17rqjs5CWoM252xj7vrAgTDM
30ONKiKX62vupmPc1iFalrnZJTT82RC9GNt/LiQ79bG6ROZ8pyZmRd24PBh/AzJaztxqTIJJP0MD
ymwh3HlrIGWXNEeQ1PDptcCBImgjlQkvrIYMDJ+B4SYv6vwSWeOenxUgOT+l/ZorENjf67WDx9a6
yhftn/BGD5Ylr7sQfDYgffYhEIRNaE5RvcrhbTigOUPvNkFgYSf3XcqBzDBjzqcHx0Hw2mXATqYe
wlqdl0+ZPyKKRqWGS2zZcwIle/R/h6Bo5916cqHfaPbKjwAcAVdmRVQQFpKp/ppDmaFcm12KomfE
5ehTQrfczO3CAIzdvOUV4lBgQ1sHvXvEvhUIOYJqQskid6rPUz2O114VRueeV6FsxlAXVRGk6Uhp
dObuWWYwdeTVWN5YpQOZgupk6zgzNmHkFQNqb9vLr7Tdj5uZqVqPNHjVZhLJJkHt3yGnuMVPmp+n
afNsx8HPPA3Qe9dGEkdRntwm/uJWcG0rE21y9ZBUOB+yGkzDVDqMosWwDr5fZW1ugiwtbrxe5z9U
mVz0Vn/rQ3Zb8uiOwAMSnbAyZhDjnT5/ki0sX1cmmFF6CD4lYpC5OY1iwp9bBGzsuJOGKcqrxnvP
jHC2WcEofx11jH5/j82drKBuuagja1s50w1rOJhgLGc1qXmqpKuJ1u4+zlCFWZo8STdM3vPQgg1a
wLAP51fVY7pwuono0/QLF95TQ65lPgQ/pIXSIfIGXInVzo27SzWTAzTFGEZUbJ7jpGeXaIf9LgdV
VaLj+N+a/V+p2V37n9bs319p0fHYYifsVJN+Wp+ddZ395/8f/vP/mb+t4n97mt+reCtwf/W9WLjr
qCD2wr8W8esDUcB4IXR/L8fXh/6o4p3wV+GEAVeIcGLheX781yqeh2zKe6YUROe6FPn/oyqe7/i7
Kt73oyAIhcMTOYziHZ72H6r4QbYuHSoir8S9le4qN+LIqV5UeN3g2JXACRWQvtyBPtg+TvZe548h
/4jFvcoZd5MRJdHG2BSedrwPWayt3p2u20Yh8cYNgZ0BQhxwBtElu/mNtGCXoyLF+mljGo1dvi0d
tpJGt8M/Y0cPYryWVbi1swdZUYFXX+o14ZyOyIG2KVfmwt81IfbXt5HDObHJZBqqnUxsWCv+ds7x
PvXIQFp4U/ZP/3p0vxec7R4KlohxhwFH36NNx5oCaWwmvfIh1uxNuX0TymrYs1A1Ocg64/AhzVcz
vdy5oj1FhTww+tm5Bfcsfr88q0nSYaDZsrMrgm1DUpvkhlJOeAwT78plNNrwtuHHOneZqbIGOOjI
nHJ09QssPAUqZR0ivGn/JcGkArhW89MliT/2xsX30Tz12UsJO7UHxp/edEF7XyzywIbrQjLxrXu5
KwgD0WVxiTLw4JKM7viv6Yj/E6+cAHVD5lyJxayK6mNokQoaycMYc8f21EYP+oaEikNncgRcJKfi
X4mMPmVmSc8GpybYBkrH7Mn7ZDLcL7DTKHWrkZyziG173KFThsBV3+QF96GaMzwyEnoljAXeA9TQ
p9YtL3WSXLEjIcnjxkzyIGdkz31xDFuQ/L2/CQdzquP4+/qWzin+sfAyZx94v77YldXDAOOCkcWe
NvQog/jehMXL+jKageAO3vqaaKN5fM5HcQhS69Bh6014ZzRCI7eNLxuvPLb5Sz3qm37xzh3cB7a3
wWtDbAjmu3y5Vl68Q6B0PvSk8cTZeYDlL3a8Ky+Id16yw0R4A9NtK/r8Jff73WQSZtH9RiBMyOIO
vY2PWIVWN5oPrIFYhPZ7bdGDIbj1MS7hINl1lEBimg5hW12Oy3Sw23xjyWRXAzMlmCsbpoOESBbm
hN2R0hl5jNFwYVyNjMjGztpZ+iPDgGhXCMcS1GjlSdnZFd5VLI/VA9NscJXEQzHFmfNnq7gYMfli
TuxafI5luvOmR7sct1b3orhJYkDlgyfFVV6SmwI3CivHyR+e6W9PkYlBvMb3VoIp0cZB6qLsMich
vKspIyMqYpXT4WzuzXRZ0Uvk5OWFeczLQefB9ZRY1sbRjyX0AxuPuPKDV1/89CZnu/6nQsmLoK62
pqZiYXloiocU3YBOn3r70/kv9s5kuXEkzbpPhDJ3OMYtSXCmqCEUUmgDUyhCABzzPDx9H1QPVrVo
s/73/yI3mRaRlAC6f8O95+KJGY1oS+LKtuuGwwSN1oJBbqYEY5nbGaPRao5yaaliVoigpOEmrHnj
cIZglWGsnTGkTYL4A5gA0vurx6dOQ0b7HrjSlwlF0pfNfoIFVl2xUGlxFrrFBoYNvRoumrcCCPVE
JB763F79KOPbAm13pjHoykPuEVIiXtX4HJt3pE0H3/pL5J+PI1Tp9NY18W6M+wOZJtu2lFvNcxgO
Io6DNFujtmd0rfUuhHRtF+nR4qCqgUTTiZMi/zRYREMMHz2O5NbsjuH8W7RYMnpOKmDdFIGmZjnf
4L6HbkM/vx0aKE3TcnFRxHTAxcnCOcQzWih0X/AJRwf5xNDtLYAVIu6PBf1uw4GNI4ytSbixIPvL
jNmhge6KgBWvymGqquNiRjtm4Pu2IPklWqk5zV56ZKuFrGfJPB/x1if5+1q4NQ7HXdPu1z9WWs01
EssFFQKL8t+2b+/+ZRz2X3Pwf597//uE6T/vJttSJqN5j3bZNf/9bjIjTDIqgReD9pN9sn0sG+PV
ylkJY6EGxEJ6eBxMoEArHm6BhUVilaSqviDJDTwIOIlF0N6MirqxcdYPlwpafgc2xrTwAjXR3vVo
oBzrRiQRc5yPyoSN7z3PcfQzSZZdEi2wIrjMFmebWWyZVypPz+Ul46BnlIsAZmMwh5pWb0GN69cj
EwaulNScTpwgoxUdWPSi1c2xE/X3OnG2EQr5GdCGEnwKz7kxfd0PRo5C2yEHao3ieUllj4HQOlej
ca17P7CblO8kHxB9vAFSzJYHj4NuXtKrAPiBAifosVJ3HHwl4pZERAcwBuchf8fAdyMowcMqj4D9
2QO5MWUG/j7jac6NJy6Qfe7fuIchhPYX7B9BOyBzQSa3HmQtQ23Rcmi7HHZtci74y9fDrmNviebu
pxkhyKXFdRGLCeNpseJnLTCoL+5rkk4AjCd+W90ljPPj0KdP3KrXyOtgJnCeT7jRC6K20GrCiErn
juwSfY5KwkUddZND+aiBGnphfEBGFYxDxw25z1Fk1VyiCRGvuToiqSVMAqIfAgBNbqKblY9dBcmd
k08CrmoTAoo4z/9/Zfx/qYwlSyeWkP/bdq3vmuQr/vuvRfD6J/5rv+b+Q7LCopx1lBK24/Bf/nO/
5lMb2+h2HNt0WbMhb/qfGtjy/yGkiyxBmY50pbeWx/89yXb+odjYWUJJxXYMBdH/yySbcno9SP5l
wSZMSAb8P5QC/Ua97bLl+9dRto6g5HrLpLdYsNFGCoIvK1Rm6AVAioSo96dJB579ZjIZ7ELCOClm
aJSnSzhIBO+Ocyzxp3LNM5btfIVTtP1QeYyqlxAXRSDH2evZprlwEHCXQnhImFKpxT5ZUXiPhPPc
raqD0jZ/9nb2QzAu72ITL0TsIFRamdBjQZp5lCKTXc99lXB55ADm5mgXmaa3TZP+yqnyibEcAf9Y
OBu+oB/eKkxpR2qOC2Bd+xH5LVnYXgOOzMd/nlcpw43C5sZ9NUIm93Uk92bZv2U5Uspm8L89Eyes
hl996sp7QVGZO4V88Pw1Nyv0TzYsNQKsQRP4FaXFDOtkU7hdfESciuoCfK3sFRf2axtU0kueRwsB
jn+P87ohWQE3OhJMZoB1ELtdfWur5TkTMzw1sK02kWNFHR5klL7LeOCX1b1bzlgHAJ8RD2rWZzYI
+IyIw600nH0CiHZrCywY9rIjbQ1iWFTvcsQ60hn8nQfy065cDz8mZLtO4CYyYkwqqHR3XdM1AaSl
cGuPzG2c9aosCgchpbkQtxZjcsOTgMefRr1PimOCo01jAN7lFZa2AUU+qG5SrucMXh5FwXbpSuYd
3vw0kHIH3GW5JrEhd3n3p8jmimAA41stCJzktO5qU5BdzYywzVGleXWTlNTxjnpwiYqvJIHJMacr
4h/+nO3DAm3Cla/YxGxNjXahwjvXOkTpMZjLyU+oVPKCPPUERXeILVm2ADR85ZtEiGJjw263HIa2
NY7sro+Nyd9kA65YjIGiYbVXkKndsQf2hpYCSzPVKAokmk7vTw8SRj8iqWcmdM/4q1b68SZ1PH6e
IR2ObFAiTLL+4NrbCgYpzwCm+hC5T3AAfYKXw3OpcL8R4EKOr7E2i53v7+as2ekcqUapvDjwnPRv
aPozbtUaOkxMap8BOAGsOYUJ19u2Swtrb/DTb5pusPd4bh+Fmsb9aLIbt1JIXJPnf+SZzS3Td/LV
J+gidlt8syHkWv9qLWBRfDodwiInxHHQgfehtLLTjCZ5AgK07f1OAVY3ByRCg0PsD68nQqYFSyWZ
SWR//YpXA00P18NK10UMO43N7CxALIlv3PPF2RZVrXeDqjxoIGSCe0O0z8UE2ImBFYhBQJU4ZfDP
Iv+tGdZOdKWxxtlTuO2PmX6iNwFn9J53kKyBOkliUZOoL9OETT87A1JZjUipFgFxfKjLfJAQzoS2
ACLcdgy5cxGUtKATCNgW+ILbjpAWv+qolcysDQQMgwo7Gs4gpLRmqpDpdAn8UZj+RF5PSxO/OSJ9
1Tw+bIO48RuRPDHehI/Rsdfzl5W7W/InnPQhQtY3RQSRVL2Npo04MGCGXhmE+OjSpTcZkaYK1R4N
Gkxl4rGQS9U4vzZ1okBthOl7m8nP2EcboFX+J0vQ2BUduuoJFjGPAokwZnbtG7ALQ7Zx2mlAJGLg
mwZxn5v6eag9yJExMzy4/rdav0FMOaSN1qfKjP8Q1XoZ6jWrr+J1zVGkYdkhpjXSP0yjZz3G0QAA
XlFbwG+VucU8vGOl1oE/L7A+H8lt+2mVSJZZ4K/MAeh7c6o/Q91lZ4TZBG/u+3qsHhKTbhY3+KWE
Rs8POZ7MVpILs4fex1tmtAk1le9u/G41sufxW5ZCFRpSRSZV2OwKNX32IXLl0MScSun6VscouQYT
NpWIn6eetVoqIyjjK5amOqe6uhTCdMgnxT/fN8m+hWOwK2sWYHE1FmBtehPiXHMRHotDwSHteQ2k
lEo/2jW4H7fw0BomGANgUJydeI3/KzTMYCVvZPipTWu5SNJd4+AjL+G7ViM2gRO/pjqumV+NDI8Z
Gzz+iyQMpVLALIillPmdPFKCHD3UwLN0GHios2dYFvlWDG0TdlumnbU/E+fNZhxjZchalaiL09Cl
B/aj3b6bYWTMXYJFkoSWsYh2vSJXdai/RR03u4RJOOGbgvUsbqvcl2TlGb9L2593EdPqViPjqJA2
NHbLi+T3q+l4fbOys1D22RTYYYtmvhsF16Zp6/vaY9XzeGRT8BABqX6BcOLR4p87PfO6miY2aHcK
ug6j2lKRA+EX5D9xMMCZnWBhZM28r+H8mrYBqmWNevA3new+MPngJZrd6OSzLkPhnt/5OnjQqdR3
Z2Gh6Q35K06TcYfVhy6iekqaJZDMhHe+0iErifFA4XNIazz4XaQ8Qmq5ue0WN+EwvCcJ27V0wKCo
EpswOyMmx0CT2aDj/FTRgOw4OChF6HdDVJJFLy6M1Md+AhFpH2VpYPkWnAw9uXZuv7pDF5ZEna7I
NixfhWTFiAkA4k6SPMdloc+zMYCIkzFBPsmB9X67WxKcBLys8p8kSdk+IWf1DVjlVhk9RjUuQrvc
kdf5ajHzw22QHhw3/q1weKHYQaaURpAS4qHO91aFJp9Y1PNMLgBCq1eqrNTQb3NIuNnIE4ipI1AK
I3DFxSCE/ansjMl42H+6LX6vwkM17bbHyTKOY+2emsSDPkUmdEKqXWxe24JsJ7eNr10p3+ZG004N
aI+L1DvRK7tBOhkbVRYPqur6IOnkpUg4A8aw4GqEB5fOHvQDK+RMsrJyO5g9jdd0n8weSXknzd2g
dynnIJnTWXTsMJQNo/OIjtnDt+WBKERVXcfMKHgSJtJ3G7BCz6JMZnSQSNrH3kxO+MT2XEoGpZKz
hjx6P8Wb52TJcRiJO0FUSOAltO4lEVc7YmeTjNFPfNTYQ3NMF2M4A4Zkp8V+Z6XwJW8LNVAbsfpE
ka4BMvHB2c1QPBbf5jC8RNE47k01v4q2xQIgItxPw2Oiu2XbmxMPR4zvaMS9AFEAvpq66m7zOM/g
JCFjWjKe8TwjUDC75QybxwhGu2anrPle4n4R13xamSsyj240jIQCYOF2Fvze2Ij2aYSswVwy/LJx
UdByW8Mhc5KHaMrNo2WVDF40ZquB44EmwrjV7YzMYEFnaZI2FyNEA7Ol/OcQC4nVs20nq+BnBxq3
E6smIDpP7snvCk34DxyJzGo3herILJY0kxMguaxw7DM5YOTlgi4pWyr4qsHpmEmDNZovIdFwBu9Q
rBUVUYWG4//0o/GPMUVXIM8wnhx5GFjCnGIn4wJBnX3Bswzl3vGWBxMwJjE67d0Q+aHIwXkeGK3N
9zZs75Exs6mq8/QA/zlq4Y31zd+owlxVooZ2UMPBIvzMOxEe3TZ8MbEkMziFRSyc4yzg5+vGBoiL
7Btj7aONWJB9vSx3agFTMhRsK7PjYmdvZREaVKdki4sGG6ElhoNPs02UxXC3ECms6dG3hSTJBM6M
t3DUqrZGuiFjErsnieTXlxxveT5BCyOHVSjSY/H7RYZ7iUdOjtDg8pdRa54zYR08nPgdNZmCbr/D
FMTpqFEZm5rjcfQVtrsYW5znNl+plQgEO8t4L2gVEscdMAJyiI8RRKk2qw46vsyCkPQ2hWcbotoN
LKc8W6s+ENZSj2jwhJn5aJgVQh6XhEbR8UuLJ49tea4hP8PHGIf4vRQncAcFsIeSNPOi+dY21J6k
I7bNhRoUWJP5bTM/YoCI27FrUjIuOPrSXnAuE7yDH26bF3kHushaRcHzO/sF3EJeiAunvBst475E
w08HWLbxV/x3At+1W38LfpycZRK6l9QqD1FR7MdafRFYCkvTYzid83ldw3/DiP47rbkNR3lU9TQS
KRR+r3V2U3ffWWGAhbLWvEfEeVi0TXvn+sdeYfFGFVns4YAwel/BXaOglMOMF1veT7MeYbaEztmd
I/b0OBs4717mBLtDTigCHFr1mBrfCGs/pjo6afoDdO2kOlXqwcUiO0/zwcuvGbSEI6J/SPBeCdGv
INPT5LekrE+DDjlwfA/LW2Tt29G6mzmwByQq0bCSBtrx0/OXb0DBYGlh4WZNCZQwIQsP3CkXb1mN
tFrZtsZ7Rh4Zd9bU5go+IorGel4tactHNhhHaRlZgG+XBTFF+KjrEyTh8KCZ8dZN+Gq0JMV3o8aC
ehvSHoZZI4Zt56qAKam/LVT93FL67KKuuuOB8o4j8Sml43IF41bZiF8qd/g0Chb1kPCUY9f+O40z
/98cQbgtAa+Zozvv/BEehlNBAMxnsJdDDrRgrsRzL/3xYtPWRi3Y2wILRoho/zRF+k8jGLS6I9sb
dsbWRs7Gu2fH90z3HKWNxVVEHE8+4BuOuqdGdf2RYCY4ew5QW7e/Z4rsE+ZW24oDY8serIx90g3c
ddJnU36mmDzSSFYBK0FQ7uNrOGmwOm0Bc9oBfGU2DXaLma5YDyIlAd622LNMf+a4KQ/OYD7Izk4v
OWEC5hANjy0V/r0efkioNInUxo+RFyqwQNatBIiv3vUeDEs+tiBn7Yel76Yz8zYea1TKq+niJp7D
8VkZ4hWW3ZdqQOzENWcKkdUAW1BOLEnQ2M1Lk/HlQSfwVbqML+3s1Vg6zpu2Z8LK96FmPopvHsif
s0pgFdJFFibuesETaqlhqhrLdO9LY1cmpKR6lvqEG7BR6JLsGKuDBcI/xDvYZDzUfAFi5853uElk
H86Yrls7OytRwtwpeqAlUUhmTnRYFiBR9OwLIwt6VwOp9GQW1Tmy8D5OPWZS8pepbhXUY+q2Fyf0
O6IoagYGCtOMTH9J5VQnMIR5oJMfxmipY9SpF5MUv0jm4c4FTAqhLj1DiWmPxgTZXVSSePqrO+UG
cGDUNHycYigCUfnXZIorVM6u3Cd4SzvFF717qpNF3rrZ2Vegj5CP+e0/ZUF10nSYaiBrLXZ9QthI
RNA+0pfZjM0g8YwjuzC9U5L0XGhQOijWh+Ik+DkZQ62HNTW8l+aA9zNSQ5K0Iqa+uomquajOueuy
BuSVum/pXKOcYqPNRRnP+8gXwOIxuwbjxGybigsI00xRrK4Wi12lzZ/+TCU1M7JpemrxoQZT0Gmf
yKX+1PIE9o4BI4J/Fmhtm3BBhpeUaKRNZX1UkGOlkUXnvve3cY1tyUYsQUTDmmRIhzeAB0+zCaVQ
DVNGjM37Ar8Gfleij96AtSkKT5O3N2zraPjhLXLa79bobpYg2ntAZxhGCLwtN3/I5uFmJ/UpI3E6
H9dT3wIZk3UAHAYdvkcJjzgJw3k7jPNJAYE96ZmAFIeAi6y/Le3cEv8+nfuMj4yEKmbcSWpK85bj
bDZczjLvb8oIu0oi1KA0ettSMHTJLf9AemcETovxn+0Pl1ZiadGlPnsyXbZEaREj1ZpH2vvXfnmg
Xzy2aNrBmLJaEaT2OMlEDCO7yEwb+X5p6vtIAbwF+cMySRIKQ3TJronRItW+nhir8aOFXOYGViSs
svIZeg0DuQxBe4r/OE6wEKapfCmetOJ1Kl394a+iWEM8lYVnE066Jm2G3q8hKlgVcsfBrx0DmsR2
V0z4apsmu+CV3WM05Dn5LPsw5Kn+A+vQsSj6V4c2hEotOetSnlyo3MmCoMzPYcG1fGNHrvhUYtqU
qqQ7VH9yGil6k2Tp3pkXJRtI3YHQ05mPx1ofxdWKuq3j6bc3jz63B/nTnc18dCX/LTPbR2iBpHsM
+C9zEGvuzTAQIlh2eud99YF9Hkqndwg87c1Da+j3uY2/Z9T+2DizP3mYvPUYwM+2Z38blns2GL9N
Wr6nfkoRibls0xotTi/fB0dfeS6tZ2jvUR5e8gxreQ6AvOom1JQ1Qa/sZGsL26TngKXJ08bdZFyw
ooeQTJLGsxthQu6W6KxS5oV+VZHOS3W8TGuOEwQ+aasaCzf1iXbE1u2k9UzY8r3w6OSq2gZ2IgH9
aoRiMOxC6nFI+xFG5soTnxodBywRXkmoMS34e0uYP1xS5KDhcAA0BOjGoOWPmWeSM4ca0pg9BzsB
FtkludiD/5SVkyR5afxKH82sIECSosqJnxXjKABQ8GvrOH/Bpx9Q36enfg5/YhMkQcmzTkaRQur2
Vv+aQEfYRtWCySzFhdWSdaSfHB924eh55d62ndMYM2/mossvg0/siYQiqoesOIe2/9FD87WX/kvU
7U9zCEn0QO7AbK8mWIXKEfSSW7wMxvLb6hVxyWA3hjw+9/HP2rkKFZIwXq955/bq6G/tmyB7LiOR
MDJMeJAz8zGYBKWLDyTqePc8IgxMoE39ZAQWL9XVZdRqaI45183IQdLI1DCLLscOAn1ojO0mb058
i6GSGN4vPk5z4OHjTCwPZUihriI/QHBzUqnzx8d0DgptIwwAakaPVBH8JXreEUtqxOdT0rtKC+mG
qHmb07L6wtIPaB3mDSlrXJxy/pNGC5i2Wj3LyEFMUPXfdU41OZqrlda1DyO4KDEt9UEOApXqUmDj
8Wz+Ro16nCiOeFG3yE1JWc3YG+b+nzlSweAN2aEeV99mOB2TlEPAjcX4lDWNeeZbnhO4aL17jBce
8AVfu8RaAUNkvQHjTCWjwdYe6nPe17u2c1CKlAWxPeOvqak/HGb0xs8a07gxjodWG8WxLUrAuI+D
0SWcVOGDDvVrtAIqsjDeKT4EM/B3gBc7vEy/3Xr+FU2a1iANX1PnJ15fyneRDEFmJ9e8S57aXtXB
YBIX6PvFDa4plkO1Jl1xGlPk8W0dzd9N9ZfszxUKw64gF+RVDMOut+NX3ZfhxhxTaxs2v/rY7KEw
CvAdK8xAofSMhpGchFwCDxN/aub1uQX1QhbJY6kPnYFUdhDP+LLxIZRvrWXD3+tTomTYjKN1PUZl
E51Wt1G9howwtEUp2bDx6YrxYvHb+GFlTr4DFqJ4OmdmzD8yPiV+dXffaoIFwYR+5BNBcZHrw9kg
NWDM5XlU/nKZCbfhOuVkWG1HaUIUEmkMYm7eBlHIc+NT3kKgfzIK58lOUyIH1+eLSYTDb3pgQLEg
jM2zHVowcC4A5JWBgRxBIYl7YAIZHhF7AcIdKsfLVK7Q5sn4hF5EnzJ/IKW+5Bw6dhofbIuTq8AM
jnpnrNG8Luoxk+MR+fp1RbCqHiEpoxuwyt4a6PBAgkTiR3/X82epv+GlBs2YA6JTNKTMXU62bC5Q
psgi9Un3MH87xvJjFE1OfhO8AP6xWztin4vIdHgA2ra30/xgrOgQuIdoLHSEgix6yOLjmOVMXiIG
HiL/zrw53TJPuCYdQAk6zezK6lhsx+6I9kHc3cX7FQ4+pJARdSoh9+1Rc39gYuleCqCqC5O1A6hi
mCQcQmqOUXKk/mn2cXXAQI+10++tEqdiXzKfiihuaga/GzCnTAYubYOTaqBWn/RC8I+aHzXrv9Hv
IAyI/HUJhfvsFdZzg+wzyMzusWZIfs4SVBp93haHGMasn8cug3X3lymm/taU8tDY8a0osPPmHguR
odW/oKg59Zo6SoUhslJdEOsA4pt/NO6g3kLCNFCZ4Ddr+WW0vSA0In4Ja5EDnLTvbhUB2jGta2/1
j2DancA326BraxIjiaw4RL+Y+EP4KENmiOwa+nT6jVf/u4T7gi2HGNlwfPPAmHmV+ovyYu97oLax
uUbbpY8fIp31+DQ0nMBUXpep++W21S0dc8zy0fRBeO51cUcKFaO6I2E7MtMgZylia4cIZct8bT56
K46sK6d7C9Fjk9sjepdiCHJth+vI9MdUQAitJo6YiRv9yFBbCGLrLQa6/zSe97rc2cLkG5peIpo2
FrDou3pQ8PBHGkBqSYhyjuRBBuBZBlcig2HTzJ7kql/Xq+o4Cjti6/RqZcbnzMpD9vlfI3RPxozC
DlqkzYrjIMQI/kxRU1XZO2HINVTytHeRQQNGg2KFBr/mfR3Ydv1+MR0LJXlKLVeq8VxkWP4KlHdY
F9bayPK5J0lzMigpR663HZfR46ATHJRRqX7p/uqi/rPjPn+q8rHYqIk/G7H4VZkDT8aLyUt30AQb
EBO6iIu7g1XeI+gGqcdcUhrfRV9++mJG4zUQF5eVPuM76JNWPgy0VNZrKDqH0Yz2iKRdSdQxRCPl
mF9QgocgyWYTAR52Z3JHWnSELuu9RO+yXHqBL3sqtrYdsSpVwdBU3U4QacKnrMC0bpcRwgMBp58+
9bvMkY9KghsnhvL9kHwONnEcQFfWLYN+Mxmtb0YyJ+gFEVI2uYtSW3zNpXuoNAltbaPKA+X2tbYR
Y4rMzvF7lLec3+LJSlYalQ9w0ecn4a4yCHBZxwk5Z2AqIKBJ62ixqO97l6xwMi1Cz0NXEv5AIftm
RzVQs4oRsKnv7M82fR/lz8BhH/KG06SZRjSDabPzBmTujGs/C2e0r5A/bqUV33OeaZBIkEjOGL3X
nUVxH0Ix9Y2TZUcPQF0YphvtlfYyOSURI5Aeh8IoeYMb1P5QqFHqpdkn3x0XSA9XyijVE/qCPxZ+
fd7V4h7zsUref5JnmnPR455znKsfr6m6kN0q9yMac6ZUihVBmODkSRoz8GrktRJ83LaQyQs6DfhQ
fsxr1ldY5aAMT2xKTzaUpsKG/GD500Fnz6wr3vxupQRMjNzcJTJZojH2rqWDLccwaXYKhrVxXubb
kG0SHTJlErc0EtwGtT2baEGyXH3EKH0126l9yuP4r//UxHc/Gn4UCf2FSPUH3wW8EG7yYoBHx0Tm
+IfJfjJsg/6Fd1TJzNsIc+biGsTb4GHMb+EYbSK2B1ac+HQPZcaGvXWeKEPkWEjMfen7HAMepHmf
drNa9hTV7t3xTbIMpR90UlxVljzDFewDwuAYL5mLPhezwGvQzNdBRRlNa1WzYAQD5/vkJ0zGr8bn
nGjYWm3NQuDZbeMnwQT7MRkp9signBEqpfS28XcyLh9diJJkBOromHl/dVyD4i4qPkmctINlatga
QTnbMBFpTyOX5MSvF0P11+Jjk8784QpaBKOYwp4QE9fh82a0VvYzbmhE8UpAj63cFrSQlXH+7gwL
SFzq9oKAZLoDQ7CPLgjL1DFYpvLUe4wqWn12vDu+YEbGUMF28Tzvc6P+UwhKMUKU642ydBWUQ8lI
L57mfehASU4NyJtlHF5N7q5lSAM3YTIgWE1nqOQvHlWMb63y2IbeOZwhbS3LRNU1R4E7dXA9aTzd
2tl72a80dcUpq5U+9Gn10oQG6+2CjFEBqjGt6D1jZmabug0BRZnzD6Wl3PL58my1qZdfTdT/wPQh
D1Q6cDQ01YlF+MR28cULRHucQoMRAItghttkFtsQEwccuWo7Ydv52XPKBq0gO/CsM16XhrFjPTrB
NGfEtGny+9CnMOTYqLD705InMva4NOKRwqqqpyRI86bc1R1jdycUzI28pmNTmZ1CFOYHc2Krbh9Y
YXKq6E4gKUle5rpfDo5uDzSD5pGr0EYCKhon3VlWdJntp54kzGPTYBlriMnbGh1sEwq55bDEIMRN
IjJI9I2WvfSxhDeGPACAI60ux5s0Fl/ThKXbMWaf1EVwHW0PUiq2WYnPhXFOhU9WJvJ/Jj+rMgIL
GT8kzXVRVF9+TvxYbA3/TITY+sPcMk+29hLJwqaVc4uekd1jSvYGeK2c2Qnvp0e5QSJGFaFECC35
Nqb4Zir0CPtkwoCJQBdNfPq3c+R4lgskv6H+HS68k1O5PJWseJA02/I2pTPJkUgph0s8ZRdKYAQE
ifOc+OrvAPSLPZY8m925WHSFKhDOEoDmlL3jil3OovzuFe4fBD3TvgjfEsPgt9YbZ1iVKNFnvJd1
j9yz9c6dychYDQvh1pFfoaCZHH606D6bIVDfvIfuTVU0xZQ3PV9JbTD/z1N2zy7zhtUmX60L8qiC
F82Qqc1dzpx6/u0j841lNt9g+U/3bJyuS2F8LUVpBq6i8orRjc0s+OkqjQceQX0Rpwo8P9sBfvfL
sJxxMBRUtpzJhbQCwn0/8UHrshtvI4sy8upZzqb5jE93ehvcbsD+kx/jquqDUoOBnUzRr3pfEzm0
6g9+J6sNmzzc/uVTYxG1K1Lyt20rOUzZqhkZVu4SIbXboeSYmvI979F+mJ02YDsEm1y1bzG3wc4L
NVtOpfRTfiu3s2FVL+SzPbZpNDHnYL488RakLutwtpgqARnRjc57RO74JqsaNACLPmqbpqYqUM5E
JrTlqf/02dzgiiaygI1XfvIj6qoWuunsJ922GqEwwdysgmc/bNuXEoNJZVzjJb6iul+CCj1ZVN1n
L7cP+Li+mVnV8KIrpsGKQjvV5l7P4Z+8sQC++eMrQDEmRSg+atYiQ7VQunhsz3U683BIyAji+N10
7ObiZtz4pLvagiFNZ5u8gaBzL7VBQNfwU2Zht6Ud7gJv4hXHXUnEujbO7gHlPeUYhAf4vR4DYkS1
K7peyeSiU9fa9tytAfHiLZNAl3NqX8fGsdGNf4OkuDcctFVxVD2NXcWCSjLpoVNgwlLqRz805r1k
3bdNXLaCii2kURJlXxs4LNirgqPxI5BVcxChm9gxLW52DVkiQj/jHqTCteTNBBPksi/fDouOAj/h
MSP0OySu+TQkY8MEo2eAEs8XyQEky/qS9sstahQ4sD5zz/Ya7Z3P2TN8CGfn1fCUzGI+xEUciDS/
xtNIwuz4aRUFpLtMvIy9P17Zo57QVXab3tH1tlNMYxoodwv5ButVRw4DBx/YHA/r+Ri0nTinVneJ
SsoHFBXrmlIPgSdDRCf0V26OW6Bav0IWpjiIfQT0hHHy28/dn9Bgq40RetQtRnkRUfZSVdH33Lsp
hu7BDLQEUxz2qEh4sF5ojh+otL4Mo/m0yHLYikJxVaYNWx1VfgpEX5MVQwaMKpSB9t8WXizoICIn
SDd4asMiOTS8RCn3PZN86+ZO36XFEJWSF45aZ7BJLesZMxSI3MmpGXDEPgCgmsirqbyHMKs3jsfD
1+Uxm/PneRgOKTGi2ah/T1YruaOSH1WLLpR6dcu5MeyUM5zhAf5M0ja8pPpBDKBTcwdyWSbDvakd
68FkrUICbCIvo8DH3baAoBE5fNj5BEe6Jeu1XHkpisFy6CCXc+DCcRpvyooUCIfAv1PmVK9mTf9e
5PZL3/RHN1qTozxyl7TCQp5KZC5935yjfO/4VfEwhMTboh+rDrHhBq2p8K6mPANPxuYlrUe++446
a0ECH0+TFTQzoipyD7HTXmrTQPbGh9yFHqhulgPcvn7aoohgq8vUHvx5Yp1Y5kLfc+b00nP7DRZi
urDrFe8B2Xh6qjlHBP9uQQsrKCF3tiUscEqfwygffJsZf1yoo+nAARgcRnvWSEBBbkWvBegJxznb
YVkdhjFBP9SLHA1dRdLvIq+6ULy00xA0Hn8KKh2tnzIfeq12lQdrS3bql1NnZxsNMNKvr3kNQxbE
hYnCCs8VxZvrQBw81E73wui2eDMlc2RUli0Yg1Ob9i+IHfemF+aIm5w33oB2G6fLHz+ZHt2INEk3
ZfcgRHwC3lpx7t5ozgxrR1iQe0QlI6gPiCKvsA0bMV0i8MKNtEgazPP8bUzAR3jg3lkh2qgv2UJ3
6dUjqoOaAA6Hp+6GyX5NWsm1xdmy9XqG41lxDCP9W8N5ZTRqHWAeU51rWW+cVFHLVODUXP+UjAw+
J2IKgGj5KEfpM7YNE6Fda9U4Y9dmodf6P9g7j+24lW3L/kr9AN4IRMB2md6SKZIipQ6GDAXvPb7+
TVBVdcXkuVTd167T0DiySANE7Nh7rbkoVZklWRWYh7xCnmw7eJuHPLlIJGawJsqdPRbbkedhqzsj
y4cYiEw6dwVHb3Qb81DL/hZXOTXYhF6BIS9n6RTnC4WSlgVLoQGAJBHsGw3S/hBUn0haWpl1YK2b
KSCXaLS3PiCBldayjRseSV+TFbkb4R4c7GTgBJw7u5CnsRy4t3WjPE5atBrNk5dMd2VSBBus6gop
Ledq5AyzbwvgbKDwWUzjYwKkbAWu4MCGK2MML7NUIrS/FTGYRQTJ+56+90Z5pcmhEnJQXTCnbaz8
KEdc8X1ZzxDbxeAPX7pwIjFU6zamjtybdApCcPpu3bCnR5zGNrZupCvEtWC+U+80j1ntvF6QoLaY
JsruYd7O4HW3D8U8jTRdsPl6VC0p/y4m+zc+yVmN3YUH4ku1c4Zqb6s6BH1m8r0hKAsrGt4YICBQ
4ijjFtKwJ4ZQsJENnQeL8fGyos5xMwEcuLukrv1r/o0kioZt3LUvgwT96ecOeADZf3Yn1CETyMqG
RPXNlLBhFMRcoF5EN4kN0sEPrufqBSnttMkgxgaWDZ2AEoF+dbZj+oiIjsisJUGi8/ronumPL5IY
Zojn4XxsGD0CHJfVtFFW2D3rESZ61ht4LyOgdU8/1jl0iCY1INOTBTZ3yhI6W+oUEkqiHAYZBKJo
gsHnNNYEwqKWJsFKfCY3z74pS85f/pDt1IiZFLW9se4kT0tY+KfEqZN1rxsPHv6Zm8n3FfEM8kB3
HZJrI2eWhLmOKZupL+tz4adMWjzbY8ffx0N0gGl67xPYkU0WiBmGA15Ukvlst7sAcekW7QdvLpU4
8w0C+UoNgrWybFSUyc9Q3ySyinfNYKwB7iCvnXAM4trsHViwsduSbIRbaC1sfTvAiNmoqHmAUctC
UUZEVEUcOf22J4CU2QR1OQtEuXQDUR9G6AFbuzT3kRkxM6cAvQkqTPkEpnJHENNZdc29OZBtPKL/
XyscduAoQXGVVbSpu+4JDRZWHQrwmkgfawSXUulLZpu69iPOCLQupU+QbVZdSDRrzA6qAF3khcQZ
uQ0d95v0cFsWWscmoKf1Hu7GiqCbgXENSeqNPBOC4x+5fS8ZoGPO8Za1NEd3nfeZ3BYtE2RmCz88
aLYrzuLktFtWeaKcRQoxc1d7FQMki5jOuBw2Gsvx195kLBuk1iUTGXz2nzDcfW2aRG5MP2OSr11a
vsElss9pweFlXPKsS8vZhgknWxuPset0ZLi7qcG26aEcSXcwIWqQ6IAPu+Lcph3ue08LIFSSd8qr
X7tW3swk4U9sYsmqsLrV6Bc7ayr2gY0zcogAeug9oh2HrawcmczT2r0ZImEtZdJ8bkIOJSgjRvYS
LFFMTfIWEVlhygtJTFgQ4Kkw9H5q0UzZbnsiCJi1hkKa1rv11M7ygKnaDW57NLqaRGdFFDHzCsis
tehXHimmda/Y4SyoJ6X3E3x7sYOTWGODffQyhtBhCkskzudgdlhlFI81oE1k2rpBqokDEGUBs3bc
9j7ywUEgK+YAeewLJlHM7rS9ymKbBqh7D4w3XRTljnOdzkvqfyJ4RhDWrnRyKsaYlhABRWs5Stwt
hDn0yrwrNGhnNs3dUT4o9DNQ7Ab9bDdUhjaGHaqqKkP02CBemiU+vRPfVSiPFzLhWcJfy6GAlalB
dulH/dcmrlhLFQoudL43MxXEU5pxFxWl3A3SpAvgKRaqrL4XWftUmT/iIKB9AT9ynSffYqiy9C3K
TRHXx9B1q30oBtpY/njSB/+7LuIj+Mp4xUnhe+qAu++1dmfVQ7xhQkS8jAuvNY/p1Uwx22YO5GIZ
S1Thsc5SkFryS9uhlvWQxFu5MllLvpIQxigNpwHqPQS3zTQGqLRh1wI/jixsiHT810UjD9X02CoM
JZoXVLSiz33jpGucHmdd6AjWs9nviifRIZuZjAFkMIF0k2WjgbXqGX0xgG9IzvmpjVnGga8IlyYN
Q7q5EPLNBLbWmBjjMhy821GpYstoyKzqz1RLcssaCCLfQVzP9qyqmiwrvdDY5RLO6uGK8AJz0erT
g4QvfTOogVFZD2Q6D7sfNLHMVRLgmtGT2S9QfWP+LVDzf0smcnn6LN053dSzldDabdv4+zSzTpm3
QJC+iMCQO5rf2GLYbNlSDtxhxS3N08+Wsp6llLdgeb+EaRnfxxaY0JFnbFNjI+/1J7/HguWFHJM8
Zw1exFiEoVut+wj9OCArupT4Ek8cHAKOrWFonWxPQJZOSXsawrxbmmzcnpnuSroMy9yPtjEi8aGv
uatjm4RW+pTgUtxgy/ksA3w4d8cQoCIVa85aSkGmixEtmlP6N1BRw02phpbzDThQ+p00YLua9Aob
02hi8elm/QxKQfqOa2TY1HOLw52adO2P4GI5n3BXJRJhnwGGEYLkdDPYNTxgrQXpZH63EsNakb1G
YyVgSFa6+K90wNy7TMtOYUznPDYMzoqlyWF0iJfIFmiEldNPr1I6h8qaGa0rNnqT3BpJXDIUFNVp
6vd+ME7spHh98F6mQb0xvPn5cCBGWX1WbCdG4qkm/YMa8C1lepuv+zE/leF3GbRqQ84S3QATlz22
XbzcBe1kpWdnQvoYT8TopFr7SPBDflARQ9wO1/7GL6HIcrgPXFA40q3cXd+Pc04cT9PQJSuziH45
GnrErsWlb06ldzC4VfvQvm0q+6mUdrEqrTJcw6PjZFdz40RR9Nnz8UZZQ3jPnsKvoN5vWgAUyaBS
0GoB3UwL0zmRWrJuy4O61WkwgV+wln1apNtq7ikZ+b1TOoCTpvSnyU1qOkmyzKB23Ay346gnd76G
L8CTCMr0iBCV8M4Wvcl5xv1aa8nZdYFpsRTM1KzPulXdDYmo976NY8AXxQ8jxFQSefa9p5XbyYqj
lejBFLikyq4Is56R0OzqhoM8dxTmT8Hu3fd0CsaS7cUQKZ8YKbS09P30ZP80zGJdNdawSBjBbCjH
88nwTmxjU+62exKcbiE1lbPXAiGvEEe3ZBTLIa5k0YBMbsXVvoDXCyW+XyETRWzsxrTV2z69Kc3h
i3Lg6bglfdUgR8XejIO+TUipGTKMy5n2EzrXnO/HLNqOu+wTtKeZp045H5v4C9zurlVuss3GpMRc
9jVl6Pogpl2V2JdUBYTdxISda/0umrOXpQvtbkAlhxeGaT9Sx20T9RpbV0etCFWdGEnmgdlM0aoA
53lVO65K0QIy9WEP6hpYtXmeGgFyoUrMgq3rZesgTre0RJpjwnR2K0fvhx9ZsNMjhqqKyNJSASuB
HsoZGrW4Nczq9gpVvbB94IR5fc7tyWQo1nWnykz8ZUJsDM80Vi6nFCepDycK8Ee/Cu+KAtWtoEu1
aEogGKYNEiBt87syTE9G46AKsLIIFYO9kfl9GgkYGHBELaRimLiooYaZ9lO5AcmlIxWqD0+kKQwb
Ll2+ZZMqF//f1fz/4mqWAlfxB7bm6tv38OV/1XCYfobNG3fz69/8bW82zf/C4ov22QBZoAtz5n7+
tjcr478MBu+2+D8u5n/Zm5X8L7RcwsJ4rITD7/8LH6xbIH5sIXBFw6RRhm3/R/Zm3tGf5mbCRRSU
Tp38MPqLAoffW3PzRLhTbMz2QMzPXy3PNA8dJQang2ba0ae3tnY9B1OZBMx2JLydTAPBLEfi5uxU
uEqjSftJHBOtrEZGK0rTwwhS2A7C+o4EjvAOxvR6mlzjG/JnxijEgrCTNsFRuBOwNxv0QTbiaoxi
AXikFSfH6r7HRHHMfoNh1XK1FTqgWwdH5N0f39U/ACQk2OZ379y0DMs1oJPiGJ9//w9CaQ7fPi8z
BrkGuViEQQFF6yatuMOaxUJZ+NTvWaLvsjA+pik6AS8CxgncCGVhOFTE4X3L8BjtCpJhNsHkV4u6
JzRd1QSAl7473oUWFgZzrH4Dc39b5//hdc9fyB9u9PkLs23MJsLUDcuS17jnBOvyFIeIWEpjPKmm
0Pfs8buhncalij19ZxkETE7IeX9zw//tdd/iNmyua9i67RAjAPzStuQV0LWJtNxLjBCKNFiFde/R
JI4dADyU1aeoZ/01Vx9/QW/ZU78vCCdbINu2eBKuLxjrzGftIOCNFlG+67SlLC94xtubwvD+N4X4
3745/f27M4Fp6bqgFAaOK64eA3NwSJ6KnGwRkm29FykVC+Khi6fbnD1R4d9hVJ6z5HLxaBh0+igY
VNNZR6+Xzy35P7eM/7a1psiNpAt0Q4UQ/uV+ff+9k+WjWD50aZuWnIHif96uyjE9q/FggTZFEe0s
rbQOVooHpiM6ImWcvs798px7TnT78degz4yvtzccMAU6P5ZjolxXgIHfXLgrmL7i88oWDpI1Y3hy
+yx7aFSbPtj0oOmJGXe688UvNOOewNgnJA+YAnCeLhojZ1ww0gBLyTFav/607UQy+0Ie/Pr3JvWf
fIUOtGMWTU63KBQsMBJ/fkAgHNygrVPCQadY4ExL8yNPxouL0onxCHAffXTFpe1RbM1NV5VdWjrm
q6rW44Oe9e46zT3E0C+FmT/UUeOsP/4c5bvP0UCurkvJu3PM+aZ++/piYhSkqU8pQ7X2IHuafjIp
gCQxA1nVBkfonKeLsOqGdJFYvHBS8h9wLzxm2hitrV6vz8b8Q25ENlJ6TtQ2g1K0h1g3054Zi6DZ
toFlo/amFqy6nswkfRx/2CVifT+N7bURI32qMVce6mxYfvzu9BmC8eYu4RYBOG1zk5jCZjd5++5y
C6+CNSID6WrzwRzugTbVP+MZcFrMkxWx8wGwviBhkVUQf0U7+hmCg/YQjfVvOOG/vQ/UP7wSE08c
NyoaHVterxuyAKYbgn1fxAP7BgbRqREYxXvxwLJJCEyrso2Za0fMRc0xcrOvRs0RR1bWcYq0tRcY
xcYjJ/4OjMNmlK567vF8khrTnY0pWhvWhIObAK5lkNUTGJ6ouxu8rFxjsEw5Q98QQ1dubcci+jum
+yYtOHW4Qvxdwmnr4w/99a1cfegQSXTkMTPLGyH12w+dMONIKg2br2mbpN9wg+0MpCiMdyb0pJ52
r9X9S0OA8JakiHU+Q5F6W+92gTFVMHlJoBEqwBYr01uigEape2ej9HbjEBmfTJ3jxMev17oiqciZ
SchWqyTKLRux1NVSEnpQdNk00gXdpUsOF2Svx90nvaZPF4eFd+66mOzK1IaUNTQPbhF7AKQ4vsts
mjZieh5Gz/qSt6TWSFpi+BT1b5UKg3t9Tn+FN7wmK9Pe0vEtNslkaQsOjeYyTYziVOcQOzkRe7e2
X93Sj7cPpFHYhzoaih22x+ApVyJcJHMszmAzCWpiZzpEfUbLK/PNNViJCi541j/4RKjd+IZTHK3R
9ZiJ16QwBkG0i8JxgjPlpWs9RfcdSOTJeZcc25roA5vjMVxW89K4zs8C78p94OCoylCMYvwik65H
ey76ez9zrJ1Q4V8+ef1dmWeKuZA03XkRZ/u42r3rzMxNEdIycLLU2KUoCQzxNaRoYTrafe8SAGm6
2acHH8AfmWME1fSjuiXkZKWn4UuSajjtNaV2H98Q16uGkujBBKs2iEmLF+ZerRpjjbxtwDVMFFfp
LpgiZYtWiWmbKKUWTtRXG6lnyIRHcztN40lA0E776QUND+Frbff945dztcXOr4Z6ipJD6i4f1PWr
KdwIsE6LhZVQC2c9EtbLRyZuIkSLk9iNsfaj7axi//FF9fmj/+MhBmCEa5hdAa21K/DCXj0UpkOO
Negx4nc83SeRoxtWlk8SqnR99ai07lvey2gbVGm3KzP/4M5/4C8v4aoU/v0SXhMBTJel6bq2sFKf
O9WDRhR+I3b0FONlfOhtBOc6B/PjgA5DtwJzSW7Ngy27bdCN6Dc+fg1XNygvQRkwS4XOFIOa/Hr/
IDap6okz8gnp6n96IMUXLseuRPKYf3yhq214vpApyThg4TQpqIyrJyEYQ72QVYS2ZTZPxvHnVhCf
N0Kmrpp2UQqXsqb+oTrv/PF1/+ENWpZuCVNxdZeIhbdrdS/6UbCWIdHxCpA98ztMNKzyQB3Gv7zF
GQB7dUu9QvGgYgGQnYuOt9dKPMuMajXLsZQ/LvIyHe5MvNIISp9E2j0TLSZxz0fMbxjQ3FBZOudc
dlBgHG/82kq4ICpIvgcSrAfy0uFCl9Zxj1YRViejHmbdl29vy7xvV3HeuUfNSDeE3LkLoKbqEicQ
O2oj2jPNWvtOPh7mGejop+SyIzPJyjl8s1f7kJy+c5TGqwJavd0gUuFxY4BZqwE9loq/VoNYFLmv
dnFTSOY6UOjoktzF1Bm45eP2Qvs0o32GQ4rEh2nloeF/ri3cKE5gdgzX4x8OldTZTCx8c0Uy/eUb
vTozcCfRILUIuSDlR3DEv7qTMvTSRVSHwSKcXDIT6uFiY7JVnfM5Bei1ckUV/8cPCUxNng7X4Du1
391D4ZQENCYpYvSye7Tb/rGDoiH4/49v1fe3j0FbYa7mdN3Snes3FoWRUWQBmQyNDtxEMff0LcIt
M4cxegP7FBSSVudnI0Q89vGV363AfKSODcwR5orNJ3t146LBICVunrcUmrMik2ZOlZ+8s2Ma5Ii7
Uuz71roZG+dvC+BVzTh/lZY0FXw3x5UcWa+uO41WEjMn4B2PwBMCjA83MBwSMjCK9GA1zOEyGyta
GrMS0xnOb8LKZUw/FMmGclNfYcy5+/iT0P/ho2BPZBNyHG4w+7pW6rJYg9tS+wtw4em+LOJlWTnV
XiDoRMsAhzIKUeyIMjkRdR7djLbZgQUru2WR5+Ym9DRz7U/eIezty1hB8kE0SIaGDLvtxy9UzkXm
2/3LsHkQHHpHOLA5qb9dbFI59E6pKfwmpoVKJwUe6jv98KIxaBwVo6iwN7AZxD5DUQExDz3SluWv
XEyR9wPRncfw1qVFnnntAewCIz9b5sdwsjmlaeg9GLfjotRb/qjlnhLMkn+pQt4/x3zMgAd1oVyX
t3JVRadpUrSuXWogBMZHfeogHaP5a6zmkb+WLiLjL+vG+53AMtnuddPg9DDDDd9+YHrUO34XjLMf
b3h9ih2e5P/JU8wEHsHi3CtwID5dfS/ALgdaUK2/yB1whORHPY0jZVNfVNmp9lctoDWmDE58EHYa
/20HendPWDQNDD5V3t/7Qr9vGoecRtpq7DL7eaFKRbj/+1t8/81xzxm0inQ6YTYnoLefZGKaoNhL
QwOa66t9U+HwpiORe3epMrIDWXs/P77X339z4BM4b82dWapp5+ojNUlDrCLQdDf1VDF0JTuc+XZP
e+GvS/Bc+L59qFiAHcfSOVY776/U2OmIzQXFMH2K7D6rZp0v5eAMMAgCtNgfv69/uJozdxMtV7Do
mtclaNqjVvQgY9xIc+zv2nSVo3FEgE16G9KX7i83xxyLd/3m5k8ROSCHEtpB88f8R+eVIyJ4h6Dx
biKMFcnQs7B6zMOtAiFKlRnVpbIQCngZVMxeDMl5CJPviSXOFnlPx1rmdA3s7PZVi9/ZxY+uV0fR
pNvc9YOTKjIwtqQ1y6y2PuWNVd98/Fm93xx5xfTyIexTppry6sV7Y5159mjyWTVYs4QG/C4N0ZEj
9p52IsCHL/wBaY5SnxKwFauPr/7+xGRRoDsuJxW6lea7xUOV06gHHotVF7UeQW7ix2vRllmgDCIX
/xsE8bWo5L2IGZ8RN8oTb8Tfi7ZRd0aNiPDj1/PuzqEnrOu2QT8L2cW7phtwHXfsLXfGZLVnPowQ
owmNe9c+2AH0q48v9m5L5HBiWISXMRLl8TPm3//jvtGmuOoMrgaYZ7qjmQDI0fxcpP5axfe9RalS
jM7fPvDrMYGiseLwYTsMXSiJqA3eXrQtkNVbVTwnCpnGl7wv6iXvOjqifOlXqSB4JYLAgoQyDX5I
5DuEnrPTOS7mrqo4YuurD2H2MOICYl7iXxyG+AAn18UQWKd0wH4/ken0lxnBHEn59gnjRduCkpn/
uFWvDzlDq2pQiMQgtQEKFMfoL3Cp8D+qnFjDpgSoMhT2usDOS8WTos+AK01s8cdf17vVkhfhIiZ1
KFUN910ZKaLI4YygKOm9NDhF3nBxBFIxtKPRX2oQ9Q+X4mIEaXATCvWuMPY40+dRiXcbX2m7a38N
cCsM9JMTTEHyAuYxNIvOpybuX7qgDhYpDZw9kc/Bwa2bU910yDAyuAhyQlhuQIPc4vzI7gpdHny+
qDuWFvsmT1HIR2BciE0ev+pa0a7rGkkOlplbK5biHBSe2Fe0qIwgwwALkPQ+mGhWcU7T91PUyr8t
Bu9KL25LJhbgz13GF+bMR/7zgRjJdi6MEA/iWONtoZavmTx0y4E74tby9d1QpPrajzP4UjoNSQ64
wV3mqDP5vvFFjgyiG/c3Afvftl/la638ZuviRc3HBtfmoE1FePXA1ADkwFSxQLZVjtqkQNzvWMA/
jAnmI6pMmnln2t/+Gpmygw0g0I/Fmhq2vZO4yw1c3qaPEzlsoc3ZYZB/Yr19JtsuPic2poXIe+og
GsFnzft7JRAwmZHKbumkSWQz7vd4HOWFbkogqRtDM+q26RxcgexzW4yJ9wwfT37nru23adXN/td7
o3TbT4OmfWsm+JiYywxGHcGiLyj2C1/DoTIn8KXUS2eAXKjbOyYcbM7FMuyQHpGK9jMrdUHSrwdi
f3SJ7vOMlenhhHHwe27CjuNvXWSPtnZK7CbdVe6cDMB8i559/cVTXXIWcSiJ0fJORdCc8HVrd8gA
YxqfbrfMCjrLkkdIemgjDAFSp+igijniFgti9RMNT3+AszLtXULIgTjBRQcXgEFCfO567bnV9fDS
lWV4mQb/l50cuyif9gni0XWc5sD0wLXe5kSDkBLmDOsmIT7WVJGzE2bxhFfU2KdDnrGNdP7e6aIE
zHA9Li1VVUciqB6DhNa6NivNtTzBNz3G42NQI0wfW3lpsualHCrzvpBjv5cFwgUI25iqpOHvA1ND
furGiN8UHnlYof6dVLPnMct/pn6T7/KyrhaCBtS5LvKjKuuDtGFO2eCrTomZk3Q29sVKJfKUJYn2
kGbPVkUupBXZ6oSL/w6dFsLcLrLXnvK8o1tY50lX2omWA7hB2NhkxYnZluecIid+iCrkjG3svLRN
ZO0MIlSCmCbGwIQPG1jUHyPfWslJmbdEqY5I1Nvyqz+C22zGQyeqOy1IwK+EvdoUiWlt64CzEBT+
YCfV0EHwNnhIEX5t0kD90MoweBABTukAbdmhKD20jBPEFzINdp4fEmrRwHXoJuVAOHH0W2VHXxQg
pbXtVTM6cVx2mvAPThuXn7PqMSjZd6IS0ZpTjaSO+221RY3DmY/YSIRjSXwbJ/VXM83yWze2fllm
kF+aug8XWXNbz+O8IhO/7DR0T4SoPxnWwW477wjUtD4F+nBv5+jn6za3d4qEkU7Y4/3kAN9NWlIu
ITCevNGJ10lQfdUCN9mnaCtv/PKkwgPDhu5On7Fi2C6dmzKRZMQ7qOSUqcd3glivZd2TAv/x7vOu
MnEdpgx0lhmZckK43gJrCtchaiGGebra+cQW3JRBqa9CAc6Ul/G3Leh9Ycb15nOBzalLMJyfX88f
xYnXT4WwJEVtDdkQ0a2gy0UyQaesauvGwl4hCigXgGe989AMkKxi7kcz/EwMO8ZSLfv28dt/dzTi
5VCjIhAxWIypmd6+HIecIQQEbL6xWcfoOBNcUZAlB1kh14qdfGfH4vnjS16XZyy2NByhSwpaOGTP
Xl0yr/qkApSrgSpIU7IZSTCJZKf2lB7GxpOrtpDDagqHx48ve/1Fc1mqQsb2TB2RRVwrWCJHCyez
4bLTbMpNHRb8uR536Jp/yrpPH1/sXbeeq7lCugyYqTYYd17VoHi3ZFvPgKUOTsLB1VlVQn2CK9Gm
I9EzogSM0uib3KEKlpDNwRdF4V/2/evvdn4NEBVcDvYIWKi93363hH233ggX8ve2Dx8nWKkW5mmg
a0vdoBLo8Fr/pWnxrqR8vSg3N4lgaJZc8+rbDfGg5nKgpOw0mqtelB7bPOpXTt71K7ZccFvxWvhQ
GZzAT79DZd8j6k7u//LxXxd686tgtMutS8Pp/bl4GHO/MJ2Wt25NGHZsrKX4HySKm4qxeRVvUler
oMB04CozQJ/R2IenwCO4kB3/vicCez21yGrzObPof/Da+DqsuR+h0xC+6g6EwAmccY7efD2zV4XT
3ll9vCqr9iF3HFBT2H0NPcU8rueEoBCLVe0m5klBoWlPWqRPkE60/vLxq7o+rs4f2KyIMBzuF2Yr
V/crDkfwjbAxkYnC/vBadAaTKcbHGJf9Ft99fIP7BUuYdQtAVf1lDb6uT+eLU5PTnTHm7tp1XwEW
eRvmeavdtIBLqJ85nfk54tiP36JhvWq1/qw5+YoFgjneKscNxFFXTwR6TQOH/sSFMsXSAxM2t91P
lh1/IygKMeuListglWRjdHJV9hIkEcRiX36hP/ajCbJvbt2eOVtaa3ucljLwnhVgiW0txK7qPR+R
rA/xrlPnSttXwfTLT3KSJUrA124JZSvk7LlMwl6siyDvAZFk9s53BDo5M+93tikeodW/cISmfPUg
zsWunm+zwYuwa26wNRarMDVQP3saYw4e+lUylWdiDrwTX+tNl5OXbMt6W6cvkRQpAdMeLijd/aHH
TbTRJ6A4aLAxOmYnbLS/tKzAK2obz0R8tlujLQ7CAgItJv9YBd0GShH9WZR3ygLZj4AcS43jH+FI
H/Kk3nfooA5N4H2pcoRFQQngdUqt88zwd9LnQhgv1Vg8m2bu7qrIQE6hhdqGQe2Z1RL3X1msCgca
g5l8snoaSmLOvBCht510Z9uVU7LuWloyTYfTR6Gc2xYwehvuobMBUEhE9q7pegekU4Q+3SrvB2E8
IMQXi63bS6R6mn4Ji/Eha11cEfDRBjtf5bGhNqPjfLdK/xPgl5/WzBUo3fos6+JxgOoNrNjdyvRs
hqAXBTPGqbMXFQzBTa5jNq3hgwOUHND/dzaa3Ah6lUUMl9m6DpWKvsE9tyIfBQZQr3bmKeg/Qy6e
6eMQ8OqecNsyoza2CnK0DWQHbtvAclUxLFGcvgFO4hu7rAg+mQkAgUPhCLD/pgHlnBRUu3g3wk0H
AXlQuC3MIrUI+fA2k0b0XyqTajUVWFREk4AYa9NvTRo9z534dZb5myQks7CW9mOq96q7iQbNPZaB
/4uDBSiwLP/SdWO4iBXWJeWXX9zcezKMLN2gVF1AVicerSJRhYCOpuy/SM+oj3UwLSt9rOCs8BWZ
1mVG2IxTt6WQ6AEw35i6h5NAeL9wRa8bnrslgnvyYcg/XsLLqm8sk0NF7dOyzEoDwCFRTQJXqNnB
akmTCqQcwSFLc+qx+OckgmS3cRTWGxuRxBKI/5OIGPDkdneSnZ2AEk32KM7MG01F8HH07ZQTKWgq
hO2TCbbIJeVEmu2M6yzvR0ts5kbBDYEKNSYCoAy8UR7DByLuOCehEMnFvRZ3F/zbt1ZPEZ/z2IaN
wh0eaN5KGSfDlCveTMiHvMQk5e7csdmHHOYawlimiU5Q0xZE6haPhY9apNKTtQk6DnUOc7lw0Bbf
jZ6oMC0DEy/DzNx6xITGkWigzmgv0o4fNUzwd+jzcVPFwacxG/Ci1i8eoKD7xDe+9qxjCSfXZx9S
ZNdAGJejuzHhGYT5hK0/Agfodg2DEvIllgla/JvWTuJNn1N1t6gEAowmRfMSlYmNVAmMT+xJ/GzB
lw6Q6A1AAbJBxoUeiXZTV5a2saaBYTTuvLs6GANMA+6LDIRcacqrLvbYPuNj+hG0gb8FrY6Fv9OR
qYfrNBb5pjMhJiWaUT6QubcddNojjHjFDSntxHYBxAQK14q93t5azA9hCVTAQHu/v4n4RDEsd1iy
YzIoUuXvui7CK5Nrz1WRWIuhUN4uDiaYiqDz6eZ/jkz49hLG87KzGJ9AzNKbnDUfLNuEYXuhdwlY
R9MDQzSCf0deHK6Fd8hZVtaVzQkzbzHYVsMDQIyNL6N+QVcEH24r2Ie7dTnTgwCzQA9qzSN+C/PY
JA25dsLt9mNqbF27br73fnHOk2QrCU/9znZ+DGrH+2yybIGnBw+Vahg6WfhmJjiuWG+Zj5a9B5n7
ECYVhhZcmsuwUi2EHEt8ifHL3ni9gWopKXvSOslVrnX30AWTCWNHdDufhv1ibOCMtpAFlkkzl9VO
3+GTR0hl1mO5V/MPpVGUextqwnoQmDZLwy4+VTAyRhX6D68/+BWeuNG3zcMQu+eq9uKQckn+SrzW
uyVah5ZD4B9ef5aiCbidaGwhmsR9Cja4uLDK9qe082kq8zPDFAunDrRJW1fSPjgKmnYYYsBnC/Cf
0oQV0xBtsnXsKHhyM1BLrUM6ZUSeIBz6aT3B7rifmGfcExNId6P7idu42KpG9kd9/uH1/3qr7o9u
54ZYc60hJdPZyNf/+h0CWIfj6595/bXffzCZIrA6Qn3+49f+9Wde/21cp/yLTVMBPmyG7dU/8/qH
r34tnxqSXwkLwaS8xDiT7ygymsPrDy5kmYPe5aBWptcf//Vbr/+X2dldC69mG0kt4KzXpxHtpAbD
bJ0BBRedhEAzzpy91x9+/z7pzr/StvHWr7/W/9/f1ZOeybgvSuhmMazAIvsRCJaxODSbSx538Z7d
IlvrxAU+6aG1w9ye/dAiH48j6ZCXFK3PvmeHXju+K59UOe7T+d/wZkBEU3nGxXYz4Npe1K4tK+mf
aq04vP4b8MwabL61dxndwtip+qvjYCB66PXe3GNVJuFwUvbehivzbBOjaViR/7kc2V2MBlzk668H
oZKrMRf+9vWnEOMuKvONC5wA61L6CCjmv406JNxOYcphPZ2yZ61pUF57p7Qsh0/R5BAGFpSfelDx
94Jpx308hAwAIzfckY0e3CNpGYEg2neVSPGPeh6ZaGOUuNvXPxyZhXnCuo60jb/6+o+gESXqKukU
9Ul3yVQrHuUvOxryF9+2iFEJquzeSgXMRc329/qsFi1agJ6VVRVfpy7dOrpf/Ddj57XkKBKt6yci
Am9uS95LZbvqhqie6cH7hASe/nygnq6ePjt27BtCkIYESZC51m9+DFnwQoAne7MhPAF4FViPREy5
IK6ZqxSPiFcrCr/P3YaDs/QCa/i0KhTnWstJUN7Ri10f60gRO2byGEHkQ92uyP+29f3cfVypNaoF
o/VkdQ2KZnon9oXuamfe/0Sg4Y29m16zn/vnEXtrQMm8qT6ivLXW1acaQb8Ds75wHUaFeAGsc79C
D4Fb9EnK76OHAEU9pNrVZ5qy1RKUWZOk5gdTYbEKTrl5hh57Unz8LLApHg9+necvcYsVU+TZIEoh
6734Dk5muWjUzVyq9CpeG1EUrN2pcgZvYGMasAznUic31R0oHsR0pra91piHvuar9jBOf5FIXpxh
ar7PhQITwCvi6fu5JYGW7olXAiaddDtvavdlGHr/aa49tu22c7z4NvcE7fk1s5XuPJdVXczMxofT
MbfDCaRY2PBL7xcQORrqtfEAH2weRNWaq7BHZnqunEZNvUHtwP15AbWb7trU0xZzZTsmiqf6cCfn
ygY+B6cyrv8u7Bw7DlgSKyeNmfqGOGUdfU/P7hsyKNkRDGb1UPQ1/JKvOoipOslyrn4/qhS3uC6b
w9zkq4e5BlPO7OjGOie4FyuFspZJ8vlbh/ePc8Pfeq0yQHcKeZrlXGL2Hmf9/7qbRtn19mqMG3M3
l35dx7z7W+PICGqEvvn+plZfpV8DnQvmzde1YONrLxyi5tP0mbfqdJvug/mq/VUitfHcFtDdGhGe
oxjpuSAPjJNTVsZJVraD7qsLAAV3pmijlNgnoxYOPE3Up8Zr+nojmPJsFInzS+NUEouoX61VH0O5
psny1W8lc3GrGxuvqrX9vYvKMewd8lRHZ2g6PCGmU8/1sEVFDQVOxSKW7TTb/9X3XEcZg3evrnkd
DAkA1y5N26MOgue+q/itsYIgjeChWp0B9/XHzGrqWznlxZlQXwBwM0kfKhEuUA+9+mOVH1PQybe5
WhwYtxyTgmNHIixcVJX96Bape7jvNn7wXCmefpgbzF3Gcf2Sm21/uHeJKMOrExJnn3ubN0EefhO9
ihj33KUhu/dRDuG9xn1Yif0RaLa7v9fw4vp70JbG/t5lnQV/+wjh/tyt+vYH8y/xszJpyoApYsXc
9ddleiXWQsIhx/FzUGlHmpQY8+5rVFJguYjOn7W71+lDVrMQ6dBTm+7UXJGoAGx/O5K7+8A0ZagI
2iPRfW9DPKt5sFo3+61fxSJ5X7EguR+bb5RdwUZviH9vv/pGNY8Qwuia2NdOd7ozOia9eaduSfOS
YWw1aJw1aCLg6NN3ZWUkjQINoa37fmyQUcwHJbv3ef8GBfrw0u2in32ygobTCjB+83XdBmvRBeR9
e3M/D4JlCcrNUtt8ja119GxhGqKHED2NTabM+LOkEQgSTGOB8FcvIqsuf+u3D/AfkHqTbu7jS3Qi
EkhzhRvWfT/vJ4lR3ldD4rGIn/rF0kBDAai0fu436IDCi+00poTTPWg8ltlegRjfvc9WzYBqikGs
v8YaqMjSZyAp1z/H5hrYR1koY87XrGuQSYR6bQWyUhkv540wUcaDjh2KcBeVdXsba0ucNVb58143
iHozdCDb2ySC3lzLjW3XEvUt3/BO5n93WfNvvMipb0mfNbfBIhuqenhmI+AYLubdqca9vfy39L6b
IN58sjJ1MzfNpvbzIfRYf+tyPhRxSHXHflV62JvbalffPEK1J5alG2U6+zyEHA3Bs5E767kvf19L
i1CEgQwNqw33hA7dvV+4v80txkPsNPU7n31uPx/yI/O3s/9qOLeZa2G66ZymWl+Hsqn7Xw3vx6U5
2bQHCFWU2UbTePO4UV3eEHZ3cYqJl1+HvNpXz3386SF/hsmpvJHTkQg64prXK2JVWIV2QFrqZb5s
rSAIUwZirUD2XGAjhM58rQr65c5PV2jxcHvAvT7fzaN1sSA4YXv12zVp7WCfisr791upinuNn1/S
tKv6eBNO93W+li7zLTKnys9vVU41pt35zvlB/Q/M9/TUTQ7dsok/SFrr6yGtcdisQvsGo/oTpKeB
H8q73wfRLg7HcRVnqG7HdXbKRt04F3F0ETxHj66poCTd2wbePchRZT5CYQgc3PpBSQ+9h72VqUMO
tBKhvOO7jlVVoCpHWCzp0+AWj6Hm8pxoRv2UtiFiH9hJ7kvdjlBg9BaGKIMPPZH2ugeFupl3FWtj
NYg2Kdq3DFeIndokJPld6b8DETsCWSiepeskR3TUjEWhe8EldkjAWh0GiQVuntfQwfnL6ZnYz2Nq
A3KQkeiDU+4myROBiUcjbK11FPcEiHpEMVAKtF5dDZEDVTfHaxdk+aYXSbxrswwNN7XsjyncqRbc
Fh/nfdaUPz8ZevombDHg5vXvoflTVFfTun1qMTczGgvWTYiD470vstX98bc28wkSNCmOAMS+jt+7
mfe/Wsy71aRpZ/YqC4r5VF9t5vPdz2LmXo6osf7x1fjP2l9960pJsLNL91+XODfDYYWL/7qUzMl5
QuJwsfzttvxx+rm20qKvnDgufm7/3oafFz/dq68hzcVV7TyVIzJRvw3wq8q9nTOiMmbilnS/Q/M5
79XnLn4bwzi4Byn3vx359d39OeiyR78MOpm/mmt/nfOrz/s58lID9jLgL/Xn5fz6LuceEJ+2d0Xy
WnfRNXWG4h3hU2aBaiWuWZxhDT9gp43OXn8e8fPA+c10Xstc+S7aofuHCyzsxvwRRsiCqCyRXyKU
PFasUdVTHjXVvvSJ8PauKUBdabC09EJ+jE1waKpI/mOH8SbOfPPTkNPfzjPFo+kC1oFiEB88szSP
o5GaqxY9qOe8Z14dtIb4W5Dq66aTh2H46oZd+M0jjL2MlaG9ZFrgbnPwqlvCAN1lLpirsOh5+Tni
ieVpNn9bOforBoohz2M0mKshCvD6mk4sE/SqrV62j/Ow5gEKGxnS6ZzxEB8qYXcfCgnPhSmEuM2X
SHKk2s+XbY8JtnRJZ7xkJCUeHJBHPzQfG4io+2e6b+50A4dcNRD1kfIM/wR3Mok9YIGk5nW++Y2X
FO9FH1zvdwkzLLtKor8U9LwfMt3pnmpDVOuoyr1DE9jewSFRse6cXKIYCVm6rsboLyQjl/OIp++V
nAFZB96LUDvSal9DnbtvhhJBwAcsrXYEMuMdXhU4EOf5GZnUYIfGCdFWo8XcOZH9q6s25bLtGhT/
Ne2S1Qn0zppnbJ6MvER9H3arg4WYgsdKkLFGElqR7CdlEeSnenSWPtMCydimtrA8YXKUmF5w0mSE
onXHWzTvzGErBtmsnc5R9jYP7D0vrA+A88B3FDc8d5oSIQqpbCvkz5gDdfk7LlXvUczSX9TGwpFq
ugG0mO6SFMlURdObk+Um8jEyy71qgx9CdbVaxY7Znywdz0HkO9y136gG5HnfOFVjYZ6ivlrxToyW
gRer26xNtNesMfe9ZryEHf3wP0DUaBhQXcHSBUr2+JhXpDRi6HKnfZH4z+hMg0A08FsTOcvRNq1f
Vav2uDk51juDvXUjOO5uh6uzIZKXLoiDlxoPsCAbyqeyF38pHdYHvuI1pxyROF60RrlqA6SP6gE/
DXeoLhCFsPwylHaDHAnOtLzDzB9EX99tLHre8r7SljCI5LmKsRCzdJQlGJiCsbiwr32SqYum7YIP
FwKq1vrVc4Hy6hpjvW5vTBuCSdqydq2DCQf1ZNRpcBrsI/FY4zQfAQf2d+5k9iT1Y5xUmf/QokZB
hycLD7luFVuP+4oXRpquDaVLbml3RUwRA5+GmaRWQ3N0kDb7RlIqip13O+jrv8aqehkqp3vRUYtB
0h2VYLA+p7bs4xN+w/pOi6AfpZPRGlO05E3FuooAGWFcvTxmba0cLUuRp8Iue+YDz7h2YDCBhsRb
Ah98NcmxYIigjI9l/hDBzViMJE3fKlxnllDurG0RF95bnUS3UuKwFeZw0E3gswiTDgvEF+NdX6GY
a5cgGvQIN0SBwg+ebTkAKADvIlfiva4O8i9Cxy4iTRqm5jqwIeTzviNoTTSi0vE5HnWw+I5ubu1m
QIbHyrQLTwll2Va+tnQ6NbwCn7K9bgwWKsSpm8RJxtH9rXBs/3uF9nOVVDDCLOylXFsYV7fvzW1p
DYLgqZ6jIBxvdTPEEidPzrkX28tRSzLANmYyeV3Wi/kWlSXG9gSAkZ6fbpZQmHjUnZ8e0o68fFHy
9CWev05zMT7ChVxUA5bqsMRxMEDz/Wkc/WwFBZfvsAVWglToLci88n3ssGHHMRmtu9jMj0aN8Gxt
Fvu4WsaDUR+Je696MB3rGFT/Dgc8ax8k4xlz1WwR+rW4Qtpzd3rhYAYh7LWRlekb86lxKQdzz7LW
eXSG8C1h0fvhxzXavh2ywMZ/jhMJ/ZaKwt+ppeGquI1112Co832uFlDmKsT6VIGhh5ykYxu0Fpaq
kwq8ui1MrZwJLR7UV7u1j0pg9EddDYajNaTGoR1edP6+F68ioFrmnrPHHzm6wGNf1bqxVAK50qws
e696x9uMBbrRxrQryvHWTZ5DIwKVW81omm3SdnjAuoF/UwhTF6P6pvRD/Txv0uHZRhnzwR0ytGaj
2HgBL8FjNyHKhuaYJfp131WI26tOtxXkUpcQVovTpOLfMjPcO7I0jiSbXEyBChcJFP8hMqT/xk8n
2KB4/wrhhRdOnmVHAA7E20qnXdRZaa5TBLmuRgsEV7PzVWQU/UGvdXkoe0UemjB5Rwr6W0kGqLVN
sJXk7B51FYvTmLglP+drBo90N5ZluK/sDLMyTbEfydswG7BhynZj7Tzmevmk++N4kR2hn0F5T0gM
QKkw3KAkB6eIxyLGIcCOyzVWTtqaSfu4aTxU9ZNSVc8dlmFnaYzfDQCGC9McnYuHGTO2BNhJC0zQ
rKZsbjz3yW++VdO9KydgqKqV3KpM1++7iq7tOhLGwcS7z0uPZ59VX+vQBdNI0uVqJOoFCGGZi5UY
wvCZrHSJ7NW4tALNf+TN8SRGK1kiaKY+Kv4zZuLiEqZ6f7YCPGGM6sJYzZ3CY+ug1SJaW6lF+qsF
p1N5KBcruCcSmsUCKXfeo5IffFlXx9JHCjnqTjGpWpCPVvfc41fZtdVE3KzfB+ttiC3zAw6gtoJo
I9BKLhsg1AjCVqWb7YF2GitBdukhBqu7jnnKryrs9Q7zBk0uyGDRaxTq6FTL+jJWqG8Mla5fcTxm
SpdtGrcwALeC0QK6+GxlQr4bGor2GK4Gu3mXyYeZDe0SWRPlOhraurVE/m0oWKIZgZXsqg3XOO7G
1HdXhKbxz7YLIgxBrp9g12gnG1lGAuwkXcxMKw+INg+40VvhZ0rGu606Z+W4frCKe5BjSlVa+z7V
0UD0mtmKzD4SpiAQpRFmzP265lv17aUAg7S3PIGleqruxFgM6waRh1NjlPGj1TeAlhHavLgRD2ut
lYsgGsqPvARbk2DiDT2ue+ZmwoUNs2wHKz/Z5EIxjz7pNSjnCL6hMa3trAbFWV7IJFqC6BNAt//s
2OUGPQflQIA9PLvkT8n4TgbkXq7c4hI5x7EaouWQILTUSywDNacuzoVxFoNlHmb4atC2h9pruHZ3
erw5Yf5CnBuH2VY7+GVKpEhPJsU2BN01IdeqkQyb1tWzDxvvkNHDkzvLg/UYSjRtCwkSVIi1/F6h
RRgirlCfVacMP3v+1MzqcEyT4XiM0A5unB5RgwShJ73BJ6dMDxhhi23uMMt3Mh9sLyYdtVMhFBKj
4ZlPTsaACKp9EhYJtgHiUWmgnmM/2p39VCueI2KlxK6c/pLZZoHYuqLueY/mD0WRJKjLhohh6H13
UPQG5htOY0eFjH1VmufEr9aqGAHzByiDxDHKIE1soatW8arkNVjywHIFGTLFX7ZFD3wB2xhoxDw7
11X9AWBzfE3aclwTwdQ/zcz5nkbJJUAv9im2PqXe54+Oz0zBDetmpZlB8Rg7JO5tAj6IAwowMGZO
+E5J9w0yJMiWDgcLyWbk/Gx5iAkFrwtErd2yw6soTjCnJNurGWO+lEqn7Eu0HQmE+uhK2oGJWbk5
2Chkoj4thdNcmrqsEYANnWXY9mIFMTMmHGB0my4A22K7fsjr1lP/djsi3HZuX328eh/MSfpERfBq
he+Jdx28XdyM/VOSAxDTRrDDshyMRdDUWNPDlrmEmDEVuOHtOoFOhul1SMjnDnrgdW1sCsBKBQrb
Rx/g3UNQm+2pKrp6keH6fKiRcebRPJhbGRri6icKIqhhUDw4zcDkano64WFqLERl+PaCSai3HEJy
VqNm10/o6J7RtQ4Iq6QTepXUmaayPFB8/TIwCXzyU2sl1cx9tnsMo3W8xXT0KB8GZio7NMSSlRaP
3vvg5bdch6vuKPZwArNRPZjYpuHj4AZXGJuXstN03NDR/Yx5qUI5GH/YOTEcx8H2R/X5OpoxXYk1
Xn79qffhexmFP26y8gp3FSH2dNsBMf4mdDLMIyjOda2YyYEvWl8ODHxQ+++xV4irUAt5QqXozDfP
bBxxtQ8SQDfQrMNnaKKY7uOFpgbxCXKteWuRxVyMEcZj2GTrB6V+N3j0vuuLwsM5q0AHeVHJYliV
jp58EItj8HV1hrDtr3QPdwSv/G5FEUxFpx3WqT1IpnHYkHTTezrp/GYJqRqn7LQjQdXilAOtxNjr
CvAUi6DeCcjjR9d61SuzEfjR+PVdsfxmlaGNYmX1oBaqHCnWag/k2njxMLgiZkGCQ4On4STmIzA4
4eIYo6Gy0Bq7vsOdZIUgiQ0AAcNv22z30GLbfS9D1gDTpxy5K6Yk6tQ1ulfLIq+6/TgVK97Q7b92
ExI9G978a69O5B7fvO63zdexugCKldqts0xiIfeSjCu6PPgfkIewAa6Iem33Pt40MlO3hu3be/Q+
lGWc98p1kMGIs5nlXGKt03jJXc3QV7D6QxZdwq8ebXHOAfjjfq0dNEBUS7Usri6MQAIUvbrCraRd
4oFes4JtwaNgkrYIg4FqqM4dPfVY1bq5Sc1wX8NxO+f8F3cVPi+yaa4gB7tT2rFGc7MMJ4S2wbEy
nQi9sWK/IhUHG8nAnxBDnJNZgl6LRYHQQwUgKkNp7xBUDnbQ+RS+tMDZp/45dAb/Q8t3SmdER11g
p43o/bBKzf5m5X28rVy3PUKHc3Eamz7OmziqurVFbmxKnqZHfG+kUbZHeG7MNMo0aI/zfgq4JEW8
fFvB6Jz8f3xzHRrdjzqq2S3MjPe0JIakeVYDNy4Wx2bazLvzBoQ9XlWqKRZa7210T22B5mQNaBw2
QSP5FDZSPGQBxlyjWiLwPc+pEKxbOLgELBJ7aDFunw76WQVdVAyrDEriKfISbJsT0I9GiYTb5JNp
nZwM+e129K8FaKXSYo0tKtU4IOhgHOZPIkUYtIjjf+Y9z8nMn8enan/W/XVMZwpUPczFiacefLct
t36uQd/5owkv1f+lmzpk8LEmMeGcG/9fTz8Pf+7aE/C/IgX9+D8u69dQvy51bpBb0xRkrm1WtocG
Nor6X3Xmgt+ubt7/n/q+D6EuF71uoD3wv17mb+d0U2QEpZwsd4b8Epm28d1UYqxuzbS6WUXAeiyz
h5WVDOmH5iskCWvjuyiBn6N6GJ9BaknW7DUegVNTPfwbrLrykeR5scLdqjiwvFSvMiFONVcIhXdI
AuG9tqaDZokemvh2ecmz75UfcwXmqVi9K2P6hMVAw12UOMUJNNcJtW/nGhpxgYXJG+8yotvL3HfS
bM6c5LszGYG5UM0iGKM5bhJHhOn9cwna8z66AIN4rNBQtUayfu1qMtz7ocwfcwcDz7nvKhPPo14k
L2ZmJltM9YyNlZXuixa117mCi5M5Chl1fxOe3+/NAevM2rWd95GJ53xv9LYfFzh9V2cEaqtTqDBD
nJvGyTMPn/IzsPJkJaquPbQxIUBUia37ybXE2wcqIXvWVyzjCI1uR9LZT1EefZ97MNTqRxYN4kkj
ErUzHc9Yj8z23xzcZedzZ3UADs5xlAvQdOuQywroM2vMT5+10fTFBQMIzVSp/aOV1MYZPTdxvzUI
Iix7kK/v6Pv6q7HR8r3DX+oG1IT57tQU2/EnpcybF5h6AY6NqrMR+Fa89LV/m/smoEmoOiqtmx4X
zV7pC2eV9OPw7uNlN9eQDtg+kXT9OTDBhaMBhvp/DoRXj4ZvnacvciTdvvkAadZeUWvbkNfXyyCS
M1hB79OZZMw4h35OuzoEqlJ1iyANvU/F0fdGZHevuQv8rbHxl5F9En8D3487ExWqEs6wya8FdwPu
TVhkBrgxlPBx/nplXhU/Wy1xCs/tQevIUfuwxWUuB6YdrgJVxIemiePHzBdkxeeGkY+9GeLyNyPk
R67KjLXAVKCXL6neth9OZCbYDHRyl/Z19dyn4ctc7gEzhb0u7EsejcpRaETKUKPyPtsOFbPAd94K
2242daaHgHYV7XXyqZwruHbfo+JWuCd4KM5ZjSrguNN94Yu5pP7YvhCRw2gkNHBwqZvsPWPOObf0
AtEu276LjlbVu0fXVZ7KzD3nZZ09ZbmSPlWTS7WCs+xu3oVt6h+EXv497903NsuyuBq7w71VEkZ7
XNwGTCA7q1jEuX/LkRM/lVOfkdLU2ySKxaLFzOp+ClcBQqWUTPamGsToAf7reNzMvc/HTB/f3jp6
nNuYDZ6ybWKOq7mCAwPm1kZ/fQ3ZyrdpCjC41qr+wONCvBU1z4c+T58kgIJHKEHE5zPxVooBM7Cc
6P28m8Vox2iVDV5xKsVFoHpIC25qTfL7rc0f3URkr4oT2pfGxl5y6rlrQcqSTR6XcxvALTiKYSC9
m9skQnvBsrG9NhbSQCynp6eXeIPcXJ6wEpAg+DgRhI1sY1VmsOaRId5SzUgXZaEyQ5/OW1nWJoiL
4qnyh+6xJQI9N7JhEByCzES0fWrkCH9cjfgM8POgEcregE4FOL25tDYvTETKV2lqxqXyx4+5Ut8S
QUdiVF3OuyHauUtRhMN97L6dvwi46lerFvUL2pUPcy3dLnJe1Kw0os9I6iN573838FnV09g248mK
0Hj3Mq5jLp0LvurNn4ac/3srDWf5VZBqPTCOeb8dgC6nMQ7Wvx28f6wU4nFlqu++Gk46DIS/onOC
5tMxmEaUDB4GE/OZG9z0Dhma40mmwa75ahZmTbbVyuT9a+T3noiFWit4c0zn/mhitSaCwvEg7t3A
ltQe3ISAGrLuyyoglZBNS9Rc99e+VjTvhIZR9MLbx9Qz9Wh7Q3gihGMz+Tb9c80biZ9AvmD1q36g
toQtilb7W61vhzeziJfETZ2XXg/2RlEWuA4JrJZaFP2RSxeXeePLWlykmYebugWV/0dBkujaWmks
bFD/26JwYcvEjGkxFxB4F5e5K7MpFABPmHJ+dT9/0pBnXfm5yTR96mquPH8KybxgfUdS/I8CL47h
acRxBmP7Py2qAXhb6Pr4fkyjn0vnTV5jxtFIh9TifwvG0E+XFjCX1R8FcVd6i6IU9Z8FSl3h/YaW
0+qr+/kTUTuePejqrf8oUHsIHpWP4+8fBZoA96PVFWvH/95ECLcoeGoa934q+LqJfgpPR5S2uBfM
pfPAB9VhRVdPcKH/dgUAjXBJA/7oq/L8qZkI2MZojH8WSIxbHDsKd380SEBNkI1p78ejHJpUYIUA
4ngA3MDypitP6dObjCBmp7aIb9LX8hU/4/DmxWOx8ljAXXHILFd+I7yrFApZMJYyV6J69UoWmXX1
ukCsPJaW1zxL2lXqVtpVhlG3wmJjvKasC1ZSs+Q1ICbK2cLuKiv+fWmlNFepDyP13Ooa5IbK2WR5
BQmr0Z+ZXaUWTG7jenKVI9leGSgRZ0ssSgu0EvTSXvnC8S9KQLDQMxMPU0/VXUlh2hfSHN50NuuS
Ey7i2gIDXriiUE9RL0GXhqjn+MMlaCBLeLEvodj1MS5/XnuRNW9k/kXi4nVmSulQX/KMFIGfoiYh
JX44Ms7zSxqIco3jWsrZVOhmSh9f8sap12k1hBfYrg02I4NyTquqXUu78M5U6daEjZ2zTEeJQaxm
nWXs9GsvAKsSZPFIaaifA1Gra3/yipHmqK1T3+rhTbr6Wnqp5BN5eEPi2uc0xGyIp78ikwAMKOzJ
+ObFq44H3dkfnc+5zAEkfUxdHtnDVBVZmnCfKi52o9Ou1nrxlvCeuZybImzWrGXrZOu5tHc9b6kQ
G9vAZ9f2YYoBEyrI5hQ97Q5q79kvrJUhQDUZuvHTLomi6iGR6njfZak6Udq89OS1lfOSV+k/ljpa
p7kuLjqfrEqb81wWO+JVlHF4mcsMpXwcw1LdasXkIZs6+bosQeSDG7J5kocNKom2h/GVj/7ZQ9Ha
0TrVSHr9XsHI62VSGN0BVM6/1SMl5COKWztXcc9zP/MmGEbMnBDZx+a06vTFXO9+svsW0sFfZAVc
HPI4dzGfm9cubCqlyvg6yvYUIWSBlU6UfUrLfSwR4nwuorDfl6kar5LpeDWGk91a/K2ZgFBcFLw6
L3PetfYxDNX0U9dMZyWRtdkpCKG/2AGyilM72xhjWEtNDg3Bt28qKsKw1WgwlJkJ69eoLymMhPOI
YEzSdelSmtjpWY5srybTDqhhevk9iMdbiZPyS+Ek3dYSwMfUPBzevJC58FwBb9tFOYwDbhnDeIJN
Yy36Oi+/5wMqcZjDfiul0aNV7REdR3f/WarFt7llUQc11PJW3oI8RVUgqXieYDry2UT3c5eoZSxl
6kkyP7zwyjoCrxyK8kTeqzrNn7B59Y9Yyf1x+L77q2pYsaaz8wTm3XQsUHT6mD5Fvz41zQhep/AI
R3A81eqsf/ijnsW1EIVWNl/H7+f5NZqm0tu1MXkCRlKhg3vxPIx5M1X0ax9qFvyn3wp/dTAf01Bz
WSpGp9yv6s+xFKMxHGwEUe6VH5tcvQxOUdzUaZNqI+l1OzvmefKDJC0OdpZJYqsSxIlSnCoN8AKB
i5l3wqpkiSjkirgWAUFVBI9GqwikegdWeUoYPM7HSiTSljHyjuTn1BekUnrJMsyHIqYFp94zsMnx
lCvJRR1jysTC+2T0n3Sr2imIXm4y8BQAjCKMFf1ELktIlEt0pGAH+Mm6j3KsqT13r45hf84j3dgV
crzVIALUVDuCKyEcVNrg+6wIMyGUgzPC/Km6FKxWPjqmREmNLudoFHLbRtVBKuj2h0k33ALRLINR
76/wvRButuzHINJ0sl6hiyaHArANv7kkbbF8iyqxypJK43GKpEGMUcfGV9p4cnssVrae4hAVlena
VZX+SXbKcEZK86S0BNTFMMhHzbhFafbet2Z4UbBkem1FDyI4jx7nvSjcKP+EQ21e8dnub6M7pFet
+hGjTniq0/BZDpayS5UmuORCTybvau096Po9Rm3Azuyg3ukKGFOzCpqlE4AxV7m8FUGAh1B1++u8
EUQ4zrBaz2FvFe9OYb0CIngomaPrcWNdGmaTIG0dd6+o2MSRARu2uCqb3zR7XCOg+Vr1IByJgkc+
s0gfb74Y/ZIdRkH2inftPiSLeIBSUuDh7XfuqoSO8iCV0n8oNERhiUma28Tl1RAyF2DRXo9IRcAn
w/dHBQv0HqIatMSrqLiW1ZTCBi4B340sT+kiHmVBCf0LjPwJV+X4xWmxlreTcxw6Yt/nRIeKLDnz
bt24iRKeS8+KH1WlfCmMOD1W0aXqn0Kni77BIkZotdn3FsQAUQT/IJuCvPcUNNTkiNyzxBFUddd5
EJffMj1Wd3F3IV2IE2TIdQnyd68Jq6mDOxYovnoe3FIXlx5Wi8rG6rFYzJOmuWXEP7f4iJfw/+Gt
tbiSLswWBG3DO9mXkXpsGkPiQN32bwH5PpQiFp4ZBD+wC/yhYaeJKLmCA1G8RIowPWaD4y9DkuS7
rsJdrQImtoID4axm8amMeANEncd6SkJnRO8zswhulcCg1S+6x+lI2vLXU632PSYof1IIXT1EQ6us
rcT6kKWmHnEANOFyYSkLvKTMSuQ2A2bsTmnRS6i4PAU1LI1gNV4MkstqNBTf3UDaDx0qA/vSbV49
JSnOjQBE1BS4a8V1li2lTujGUFhD913wqDlOtndCB+MwOwiP5LXcnZ+LFlNgdBWn7HctXZ4edh3v
FTm6Bx/wEp6/qHEzy2i3dahn2yDCa9ZICXsMkHE/1bR6Hd2+g8XuGQjM5PKshx6O2cVNV8ZtIlPn
3YmUcxPFHa7So7+NO3yoyHM+8/svFjliRiRqg3QbGa085mqeboPpE+QlPKl8me6UINsrAfmRBdhl
eVRkebHUROz8opUInBnOtq9ZzKfN5OwUxfJaoI8E76DNMS2O4gvZGaQxgEQAguKM5sg8EbPDcV/4
gbdg0Y+EK+kpH5rARgCAY4agJ8R/kmHRoDzwErI0NNumPBgT2y9C3f/Y6wSSHDd19yaaJQ9VlzXb
uHf/Krr8KJgnnwy1xnV70i3KxbvE0AxbbwTzxEeegJMcLK+73OfJ7aXlZXwNKqEtM6xLll49GqtE
eM0uUEuxTpvoHYq2fOzKY1nY8TtAQO3/MXZmu41jabZ+lULes5rk5gh01oWoWZYtWx7jhrAdDs7j
5ub09P3RWecgM7vR5wAFIaPCYcuSyP0Pa31rb9pUuDa6iB84vRY/oUOv6HqM2UzzgRgaJ0AQ0e2o
sF8MtgMPTey+FhJLPbVKR99f6Jspcydw85X9GOYozg2pvxCRp50GCwe9WRC3IAbt2Wn5kPaZ1QZo
LV+0qbaf3cR8s13En7q/aEk0sbbR9ex6EdvXZhHvh356dl0MWqxSb5Vm3Y5DYd74jrZJpl6yA55I
/0X37ZCQDQQr2xYqVIdwGLqAl6HY60MG5bcmGsw19ASHQi9u2tzmoUgfwK3F5xbA4rWQp9GV/aPR
VgcY9yJg84Mxebbuvh/8ornxOtM/jU6SkuxoQrWfk+ai0UCsXfxxB6Lc5eBVv7Qq/an6hGiE0PwA
FRfeO7cpm3JL6+zr90PSFS/kXdyYZHngg0QF1rVy/tEYxWOnq2QzJqZ7ABHcbUScRDvjGx9fePfE
0UUHMTXEiet9+mAZSMBj4Ym3pNc/aQW8j3bIbkdPhMj2xa8otootSFJrvQTlPIxa8VN30KrLRc2S
D+VP2cbTrhjaR2a2Omqr+KxjyT5QGOfHcZlJcjAbB/CMuOh8+WS1MZmWNddGnKEHErptPoeOOMO9
0D40F1JfF6kEJRHqzlVUZwYSGCO5gKTotFRsC0fO68aTJn5OIhzMqS0+JUoQAGf+a52O9mZxuZI+
2N6MmskeYLDHj2T82SqjO7gqJWga76eI/ezFMmvsGoAuNgg/t92ixOiJFNygFYIGQXypmbX5+Wg7
Um5MVqQIsThK9Sy6bcssveG2cTAyw0OCG7qr70tpiKwnOQ1Y+Ra7AVNEWG50B7XU7goVe0ci+9Q6
msLmmtnpPm9D895LR7mObQpbSuVLggvyOElHsuJDH4SQNTv3hIsq+g0sL7cajPTXSoieqMcyeyAX
HuhcF22IUC73ChfW2reHYMy8az7b1a1v+ptvDqnHDPjRKAekbVl4iZG+KtUmG5Xnx4T5dDaJ6M02
tgm7pdesbdxjJKBwzRVT0rDX+xOVt73KS1s8NNWYE8A4yqPXRQNpuFW3Kpk5rggzLJ6NvguPhl6T
iZeSnDiXwydMIJp+/5cyegaLebOTPM2NrYboANeBpZ0nvZe6vRVJVp1jU2xKXLbo8BqSbyN/3g6u
eYU+FJ3w56c7LwIakCUGU0ZrIh+RTJD11CNA9hLFvLavnX2emsaGAU++Fprm7wnFgdaNPA6hlrtG
D11eZOEdu0Qx5ZZ9vNdMDZCITPPDsHRZsa4/ekgdNwtm8dqro+36R8sT0X3nqPpZmPilPAYZ3Iwm
TXPeCst9IFO7zOIfLurCoIVLsSUmeZH0mniAycRK6xZJmVci6JHDsMbKnJ398r2Ny+YpFX27q3S4
bN8PsSWNn7a2z0S+4uWxBRUr0aHzcvFy0I3r1EIC830tf/+xr1prA2buhFo5f5MOufW1tK9x7R5n
H75Qp9XJqtKSnNEgHhJNjcVLz7S2H1r7S7oJudDevNZ6WVNA68AgJxd3+PDn/0Drg9Ro3JFLIPFV
8ZAPWgr/ZlYY1rx5OZXtw/d/lfBD7YjxQ+rGV7FoXtncasQY1yhoGuPRGYYTzYt/l1nJAx8ztelC
v70voUDOpsJHS7jlDS2CdVBakRKhXsu9r6rmQILPT4TQyYNrsYCzTNPmbemSB7pf71YWQN26Yu36
C1sk6fJtZ2g6fjGGF27Bey06ZHE1e/cENVroyWYfa8XNe59ukkV5oUle167NSKuO8QXXrX5Mk1Z9
Tqd2soZDqOAfzr0wThlgjF3UhldrEfgOEJJPqPeD3lTVzRTOq7Jy7GsyaeOdZU+HeiITLZIIIqo+
Ms/AoFoiiDTioYnFTfzwPY3MaCM4dYH9tcbFZqm7cgnn/pBhepcTHkjst6YFOQiru655dDD4b+uo
llulWwjiB7tcT4n+GH+nb9CteGtQqgul0QlPOHm09RC5+hv7MAZafvUsVJPvhkw7d+ackT0+Om9p
Xm3oXKfPqBlMcsyn5t4MYwg0o53u/ApIwBi72XOo1Hh0W8qUgoPXNKFmdtxki8G1X82BgZ7ifn7D
cs08j2OPygcF9ow85LnvJhCANSalgiSetVEIdcgcpG/Axl3eY3hDcd89KTm8U1QPd4DdyNF1J2/H
Qmtjdlr2ACrGv2ZhzDQjKotPZoDi9vsBfqy6AWqOUI3DADhSTSQulWHX5Np+1jukYZGFyxuVygZw
4YDOmv/PFsMPRRXNUC+ECJa7z1pvadtUddmeBWcTSjS1y0OouaBxe90mZXZUV0V4RouS4JaB51Jk
GWd3SF86q2WMMRndxq0twv3ikGyiyhInyhF75QqvOfl5Gh0016ObGW0yTtPeZn/tN13ymhL9vGqa
sQukMKdtavod6I6E7B8vOn8/DFr5Kkno2ZhJ28J/rKeXSFtuFVZ9tvwxu7MJqt6aXeSevY7DjOJn
vrHqrtoo6EAoAb1xPZRh/ERX+Vp1JhHZRWkHQ9vUz5KwwzVh6FwZnfk2yzC5C605uXNUNO6HqX1P
Fq10mcbypha1v4oGVDdRlS4fP2Q8hdSG/VTOeNPG6pZsx3SvpYhMoh6eZRMbzroZuHoneS/sq5qw
t5h+Y99z0ufrUSXWHjMNWScMQa2+vLACmu4dSQ6K5yAryxz3ApZmnatOeygNY6PJvDqn3MINPT5Q
XSKV49DZWN5onmwNtgv+k+BbqqzXuXawEl5Uz6ZmTB1zvF+SeiY7glDVIgeNjTA+dbqAZiQKTnt3
zm5UWx46xQU1I+DcZgvSKozGLXGTmN3EhOJ9eBd67V7boi9WhRjwBHOEvWFpiNFRvaHJ+owynIiG
hdujxDt2LqGqrjWb660yEALY9dhuKl888YKOq4KU66Dq31GxhFDeCCZerFVH1DxPzShmniiBjoVr
s7ImnOjWnzC/YRbwb+exkpzfC361q0mbymA3sSeeLggQDtUS/aXMAhX4oopmQRbIGNtMbUXGB30V
J1il3jCH/Iw61NJN1lLSWvQQRdo+NLoeHhjt3Y7lMECDAVSr4YlYWZQNpwLDX2JIVAPReCbHJHyA
8r2d/FH7OZxUPF1sbmHPwK3hoqXZRvRR86jFQ3gR1XxlfUF4LbPh23TajVWswI8mw32hF/abNk81
yZVofjO9bLdl36obEMfOekxZlPuPRFn4d7odEYEdsjTg9CFX3CD/HXf3pLjrDGbfrE1UBUdJdcW9
J58eRM+OVdcKUM8hGePSne3HpqYoiWafm7w2kRef2uMaNZnYKZ2gXTc0P8d8mF5TMzl4Wd6jNEun
V5J0b6FUxmAkHTqOb3XmbKEMB6cJuYelZt8kX0ncZa+ZloZbXKE60EO/Ciq7lbDiegx8DIxwQZX2
A4dGdME3tLNKGo7RUG9x2GPP6t8QmtMhVdqHBaRg7YdhtbVN/C6J/YOQSvdgeLq9UoalX1uGNYBn
xgUy17ZADJvyh1bhfiJ2pNtBUv3ZWm3yIgZm1Eq9VGqhnqWI+VMZqxfPGL1dWQHfqQotC1A4O/tO
88gIwbWxU/zMhzK+5zbA2tmXO92o5jvZWI+SQqXibf7BGOY0VO7aDavmpNnMkYyEqeAw6i/fUO82
hqUwC/kZjk510pLKWeeGFp3G2dRXlhalW8n2/27IOnCyfbPcVr3PBdHv1rX/JT13NeefeTPGC4Q5
vhY9t2a/nTByRPrJVFfXrYDaTj1k7uU2S2PNQKlRb0Otd5dIJL9m01kX43PsMh8s3Li7z20s/mrG
fdt1oImMXO0aMlM3HpuwTR2SoT17hUd4eVGv2x6FU6UyotoVTa6nNTgm5v7O9lNj70zZSOvtPzmq
YZeg7F2mj+axnucXvLPYtAHInCLRPGucCkHhoaSovEm7S6VnHaVnzAH86HWWOcx2tN4OKmk9Z0mB
eCOtGtqUZw+MzofWmee+9S5R3XzXo8lxtIy9csfo9P0g3Bb5kl/flHZr3Qoz+RqHpgU5Pi4im5Ed
TW2dqtipL98PBtNaYWr1rRsiWXIjbws1Lzy3mt7swhiTglNb2iVE6bNj8aNA/K3NLlZvXZcHfgsS
SXt29cm5+smcPZbJUWTzexfFgrNbMItukkvRxNUGW4m8ZO7wGimRbDtNqQBx03xHrXVq2tZdFzif
ZsRBlykW42UIP0ZbKWwsHEOGQFdEJwySuOJVHpp6+z1vScqWbd+y99NSbp04Z5LAiIAbtE5anGMV
SthV6XxKHOeuAKmB7aRgo5yrw3d1zMfjnHWiO5Wig8OIX4omqmKULZNPZ3ScfbVA+SaMRULVHwUT
5HXbNQZ3Ja0OMug27ZzsNLwQlHD2riGZGaPOYN+UgnGk4xbl1k2d4cYatrVNldHqJpCcKd3kbR4G
zGrdBz/O0E2wTkLKzvxKnwhQzok4JPCqoCUq9ZNGTvng4K2yxRmEkAGYzk1PMNPo50bvTdf4jbPR
2c6I8rc01wSdMwgfTC5CDAvhJuI3vlesQINkO4vW45rv7MehdV5G0wcvkHOSFDM2/YiMTwgNb5HD
M8lpAg5OB3KLinqLmzLc93Z7i0+8vOYTqD6zxztCkvgHxTnODL85Z0nDB5ZQSXY88iqr2HpnBQEm
BoEC9JfkC/dFiFVGj+GALZohFfqP0MBwiVGGNLpZfCRdewejtf4VIzM22zC6R4Odrous3pit1r2X
jJMDWrH0IkOXOK/Gu5jNdSax/X6SrvXQuPUHJMRdo9nhvjLyd6/AI6YhqXuIrmrBesswVjcNbMkD
Al5riyUfyZtWUTwqC/wKQjeiKJ6HEv/W1KtFg6eXKz8DAS7b7Gcei49EJOImTkDRu5Jz223DZu85
8bz2fJltfYNlB9U/aCDBtMcqn/pFQOR60jhQcsG3D81jOUzNJ8m7PwUMprfSbdwV9tMqyMOw3aWt
TM7hnOHNwxLRW7G7KaChwLxSq2WhHFi647M2HfwbO5ZIR5DfS18L9Lg1MSG24xbolkl6qBiRLwKz
I3rEvsS91u4SpjorOoDOsvETeF6PqLtpCSjukpaBCqBrU2m8X/QBnorksWVqtFINjKJVeJJV4h8r
2UWn7wcbXsiOnV18rvuSvWc3+acpqf2TsfyXVDOauNYot9zOzVU9vsxgAo49Gj0OTRE95hWaZb0g
WhMd/fgA+Rqfh9VSz2TK23tVNp3gFVtr0yiomzX0MFZq5TedN35GEvdM6Fu4ZlnIzx0fkBzlPcsf
v5MbMtBm/EEOfJ/EukMxE2PYyDZYOE7KH9HuF8ZFjn56cCYU64jR4tvM1nKmO+7JbPyJNaNTrT0x
ulvVcddqKQQCreWmaZpKHC2q10bjqi8l7ILItQQbSvnDVMUplSK62ikCNuXm2mbqYlb+oTFtEYHb
ELXxmVLBgvYkqJGJjpFs0lIFtkcFyF2me8jopQ5xHz4h/+aTWZcuXkL95zy4RIqxVrV1GCCz3oKO
KhqWFWk17viVvkTr3tRDx1EbGV+yAxKY5uW412XABorPTWIaYHdwXOnuWxaV2gnm1aGPMFSMDZc1
i6N+0xfRci0u7WjMm6cACnqttXVk/GXpHRSzakKNgEvo/xH88N8x3GRnCnbtlunYLrTLv0KpJ32C
K2GXkJmXe9EgCwbXsQUE2we9MHV/kIX/4y85E/Jf/8mfP8mmbYmB6P72x389VgX/+8/l3/zfr/nr
v/jXOflsK1n96v7Xr9p9VbfvxZf8+xf95Tvz0//97Nbv3ftf/gCONemme/XVTg9fUuXd97OIvqrl
K/9///IfX9/f5XGqv37/7bNSZbd8tyipyt/+/VeHn7//ZpL08h9//vb//rvl+f/+2+orZ/Ohvv7+
L77eZff7b84/LV0wxHJMDyLZElw08CHie/7TtoDEo/gySe6wDQFvvKzaLv79N9v4p63bYOLJvRK6
Tp/72z8kJyV/Zfn/XPKVyffQTdPiPLR++z/P6/IHmvmP94uX4d9//kepikuVAID7/be/Yap10nVQ
M1i+vSDNmWL/7dOjW+mYN4Vj40XAIFXE7m0mUYK3+WMoqiNSnSueRobQo3340wv0P/xgwW/w56ic
P34ycSWmRWKZDiH7r5/bpIqqgf0iqufBIs6LuifVkODGErLyrxqeVF50N2w61mllYaQRL3o/vRNm
cjdGuCH8Y3HksxuuXKM/+mK4uGK4O8kLN92zJ28VjmurGQ4RvFERYvORcUnKZnkZi/Ltf/9F4KD/
/UU0TN/iwhMGuYG81fbCjf9TBIGaotDRQ/Cns8XdzzDSbTm6dIjO/JL2rbG1lP/Rl9KiQ+p9IDbz
AReYtqP1e4tGyKamx6Xa+gDxKjMI3Dxy9iLMXtM+rsGkjb/6jlR3XKAG3zebA19LzkSdwICuvT2M
GjOoQ/c9wmq1BnG+sUR+SoTzFfks8cli4MAcsjUGIrkWECW23pjTl3U+dFN9+NH7sVjFtOde9D6U
pPY4LbkgGjsbze2fwvKXeLXL+0EvPy2X1Ji4JQVK2fo6MmmLMosn3HUkUdAMZdj0kav4vyZ9mbzF
2kmFrOMc7TQrK31ORJvdWSkrL/kBWcoMgB4iO5fYe7UC555wr54qPYYm1S1zkF8JW/8mn6NdiTZs
nTX+i98jTFc260kvuQwPywQAWWe5DutqBhfdHKWO/B46zNll9NVZMR7qWj/pqODXUYE/ICuGnD6h
7FZeLyA1dGScgLvjYw8nuyM3Y8b6d0xa+nISTo8MVgmvYGYKFpf0KLNEhgTQPrIyC3q4F9Eq98x0
OTx5MQ7gdiXIjuRGIV/f+wm5XMjbQFIk4bTDSDCT7VJvoxrYQZNmSFRNtQNDSjM7zVstrjNWr0a+
rtL8dVIsGGvLFoHdTiajq/mxTj7spmNMwQHpNyFcT45kOCPmJYuHQJdQbFD9s5GzUozjtGJRfGvi
C9QqOkZG1YtfzV+3jn5lfl+vXCJ4MHBv5mm7FdgVb1Cgh4zOEQVEsX/iPCS/hD58IQkDcQjrPdhk
tfKc0N1Mvr1l3OygK2hS9m6oQYFxL7AWdlAFDAM/r27yKPrIMu9tirQfpEQFOhyNDeG4bjDZ0762
f4Gg9tgdJgqmsHGo2ureaiXDZry2o9rrWiZuCRhgglHOPIEuv6hxPGApXlaTMc7V6FiI5GCH2EXn
EbSl0yxydmOFioSgHHf61SzrmhHj26RbJNcgjq9ex5m4YUlVXqxrUU0rtCTg33u3XY1Kd9bGeJoI
9mHPAg5zHGc8sCzd7qLGOU8AD1aAcqINUNUkmC3zGE7zTc9mAjhuAnlNN1edmPp9FOrbDlfaBbyA
U6Rogo2j16q3zEvx2cpxxEEWvyRGMq+GMX+3JZNtS9FuYNO3DD8nhlN/RSRIzj0MI32QB6vqzVOb
ZefGLM0NeNJXJl13o+vIYLS9ZpNTvK+KPM5X2Wh/lhmrb4jsJp7D8i0HOWM5p7lzAeD6xDdVxtUv
KBKnTkcB4TU3bpW0ROFoxp4TKshgO2LAoCUl0AqYOzwPjPnDrnLaa+U0MG4qaCqKLAG7sraEz3mr
1NcYyWu2XC1XRzbS2RD9wuijGrbuqeqdGyGcGevZQgtqyXBV+kQp7N4qgYUSUfQ1LkJEAeGvOQIh
QB/+M6/HHGQ5VL4+hsiokhbJNfsbEYl8Ozod4BEbm94o7C1sCrKcmfQELMJqDBOB8MN67eewoJMw
uUaVFRCSGmPlwhXVaMMlpB+l2b6iwRWHFpmOIGyeT8aMnZMMAGMCnA+76FB7yeNAlie9u6B6CDuk
Fai7fe8jM/C4OKnhvBg1n7GfVa7/qIHUcvnBj08LYmYsqe5kVH8IEb6FNBL3sCXAvdg4PkcHart1
tPL5RXTQs9tUxzis3dtJ/6F5MwMqx3uPUy7rNHxKENBuCtcbmV525rZuHeLG6qdWc+S268s7rXTQ
5UdAlpzxXseztS5eTddaWilsopEJtRmmJfK9gXelQhCNhZFMpTl7HWawR63O7M417jP2+7ZbkRzU
sg7xy8NUnWDCRihSrFPzZNR8uBDgDIb/XAiP93aq3sek5uSoCTrsYcIW/JwbZdVV0BVeuw5dpwoM
76lWxRg4zBXXTuy8p4bxrNgGrMLUL1bGiJwLd+SuxkAPKx88EbPkbaOPDwyd13mOsBvRBqu+btrn
Fe1zXr+1jreWdaXdtKdyDsOtEdN+DaX+5KbNLynyu2YqDnPEVMhdNiy+VbBKLQ75HL4pLRd7W9VM
lBJvrcplAu1pv4bEZxzJyYdS+lr2bJuLmqGsH8oZ0iKyEmlC7pACBxrXoTeHFZuLOt1S1tFzqzcG
h2+K5inwYtwSWsFSrYNWwjoUizNSKgZDWeDLDrt8/6MqkBH5Y3xvZjVyUy9hoWW6G312cA8MR9B2
WsxCBL0cwctN8jLSk3InaLp1PYTblLBJbF7Fqi/yB31A4qe3JG56wIFjjb4aNGdaRacWzgfHVq95
jxyVQVRbWID6A6vTtSWJYTIApgdebQGnnEbusIPLto0FhfTEJeUdtBrPubdQE60cTBAEJlTYxbIl
3MpKtWBihcvBOx2tSlgrJfkIsUrKN6K62GM/rlgaw0NZ0EtpEz54LtSw2E9wzYxLIp37Kkf3yhYz
RvFSnsCyr/z+mXqN36UmhQGYv2OD+jURlG7nRq4JFkKzFeHMrcb7qisSnBrVUww9edVNn5npzocc
bzPjKgZrTT9BcwJPh7QCpnN8UIn9amTuu5HeVL3enRHo/Yh049KO3FcyN76diVwNfHMeV3VqfkZJ
nR15zYOhWRCggtAo1DA34B8OZkiMSGyROiDK7pcWditSsm3Of40p5zBwWOBMYxJQ4Y2Xadyd+2hn
MuydQDJ5qr1ifH5icDOvCmMpXMys2Q+hP6JztMYdC7I7x2aNSz4x+xewGF4mV4JFeuhFj6bwr1oL
0n+I6+e6cnP27PVKj7tnV3lsvEP7Y3Ddk8bK0iztu4IJxwBTynBHZldLAgFZf0Fc2lkgsvKHDWl4
pRK/AATpk+MwG9Va75EJ1S2EBFlvgCKFQaq9e4peMnMtkmsOepRB0LHykpg1bvfekD3Y9rCpx6nc
9WZyuzwZ0wt3LF0245J/Z5t3dNYvLeyqfVO5zaVNBKXM7Hlgs/yR0kUgeR9Ktn11dHI5IXfS4RzT
xTWpvPnEyKXfTbF8kkIfj3JkQZ31yS6f4mwP4x88B4QBkiBDxPzrXSpaH6MJd5a69aNtr7LXccic
a9vsyLL21yhsGSCO5OFZhtsHyZiaZ+4k19RDsDkS1LZW9XCwO80h+EG9SNKut+3MLGQ0mscYActe
LVgqp6iiNRvo+GT6PyvPF+zCmc1/2+O/zfQ6CaCblmezQmyC6Jyq0WKMQMRf7G39xbLqGqImcKS0
1qIzf5rJUDxNRHr02P2A9XtBrnAvUqH24IrPE8uv4zzKjdY55dpqozSAQnqAwVuvH6l4jUeO64PZ
Izsy7XG6IWzOWpX2/KgsocEBcjaJa8lXC//3uk19uZ0c0ul4yYgAztAwuNR6cRrSStmBlkEYqEdg
VrmWP8d++VbWs8c29YXxkH+bzFBnILIcQj/6YP2J4yBsPlMbOG8pSMeIyOt5Q4DwlTV9dyHkkGFK
5py1zLznvJtfG1kH4I9ITqhLtlS+jyIrcpzA6czbotLhBY5WfjLI/CAyMpYbbLMIAEdYuLFx0qH6
UvdVE7Kg5l0fxESHp7xDXglqIDFcjdE91yZDrchmuBMpbw7EQkPRKod+zOcFBMTJ0eQOu7RczQkz
tDR0TPSM4vqHj01BYjTMH4sRI5lVwjA1che5VrNKaMH3jQZFhc0VmTYhCdQz/JdImZ8Tc9qgTiNQ
EJn3KizuTnXTMS+N07uiik80ebkWnYsufbVDGy9unuxNISlTdb1YWxpF3fcDbI5hi9BAkEkBjnvQ
nUu/pHwQfbIaGntryak6O+Ob1cmJofVE15zASq+e8qkDD+h03sl2kowmZN71k/Gq0zhsMzwtpNxq
j229WJosEhlZcO40Zo21Sj1SzKzifsLefIyisSFXyd4iyOOYSzkLBp0yyUt10tIrXMwgCJ7GKnIe
GFw/ydI5Vr32OY6xeXC1G3wB82mYnU8t59iJNLxxes/SI7cYJBbYkbkr9ndJMf3UfBsSReNT083M
QlHHsJSY3VfhR3hAhjlcO0P7QgjMHfsB6jBqzBE1ears4pT57B25eMDveVtESryFSvkbhK+77xDH
oY25pS24g9C/VMhV2ZmhdVFmfbJUBoVcJvpO6vObCuNf1USVXA3JF30cFNaZUqFqJSqufrypddIS
TRe0Ry8H9L5FXgSkvWiBsOrbNMf3SSxIz2xzNCgoZ2wcntvvNN2sD7Hi0o/cUpzsqD5lSam96mPc
7FwNOHMvRHvo4ngO+iRD0t4m+UqlNGyWo7pTqjDR1XOLetPsWxyvZKbQYNa3yqixMrx7Dm8pE3dJ
geSTO9ELdwM999x2A6XUZBDmGVW3hP28SF9ciMCD9tDHoGIRQA4Flb1O1EohJhrYrr3VfO9RNEDB
3OjDiE4sWtNVPoWb3iK+Yko+AbFkjP+t7Ty5zyrt6kPz2dQNB7Y2wXKzDC7h0mHvi6zHr+I9kIwT
PTFKhyyiMm/ckqn3qugMZ9P0h1zXuW9iMtkpsSInJtmWefeZ8cabKqbi6x+FJd07SrzEMXHET1ob
QA0N/DxnyDCJi+OV753vgvu2G3ywnmFes/6ARQVZcAK7G+68bc+3nR6/2l23lGzGjd9U+6GL9V2h
8hurcX8KExG1KKg8bKh6mIbtaWPV+jECZTX2boZfv9dvs94R6yrR822FMmPnSP/RsLPoZDOZD4yu
LoMShW1X+fWO8ycClJWfijxl7YqaXyIURFVdqrcCXTUHUe+VV4Mjy2niSzYO1z4eNhbqrTlu3WPt
OvoZIBIvFDQbAfzNdMEhDcar1yO/wqFKm+U1Fnsj8EN8GFY1cridhi6IbBPtDBcAzVma3NYpeI0k
dv29Ycjj7GrOKYQEyo10n1b5VwT6ILaYpeNtZBLPnmjllWlC/ipEoK5ul73nwESBrCyvK+kKSYYi
PHbtYq2mdDiHiCfyyrw2BsmtlZn+IjHt0RgzmtHlmrN9wA+8Ff1NctDJaFzG8+4uQTN4bBrgEMsm
uujsvT5nIA8MnJ9oFCPya8VwLBrm1GZceYEetc4OHauJ2BnTf1PZC9Bsi7rFekgFURcsvAzajJTS
PyfZL+mjR0BdO74G8KC6eK1mH3ixAI8VkkSYbpYQX/iiip5+JfGKBIREqCDu0V7IUu5Y8Wi37FCC
yBiwofSF2sJ5Wruu51+yqJCo5DK23p376La+f1Id9EBZcmkVhn9AebuzovZZJWNx+eMhtLC4EStb
W/jhiVX1hEU0TyYAMAzeHTwJDhAzZ2HUE1Ppg5lJhBUfwr75GjILPwWaugXFssOY+pAmZPXqTbYk
mo+P/rBinISfxDaIM/WTM+WL2Hha9VoLLn67gJfFZri9G6vuZkrVDes8Gm+rCWZJ1t7Qne04Q2Xl
9AsfkmM8Y1m11Du4mxwDIwkElkBz142etyhfUsKYo1WUNZeudX6hR3gCrzZsWwe5MENmykFBrk5D
rHSkY2s6pbUi78W1fmZ1YQdFs9NFciZdKKJNHEjo1MZiTXLxvozmbN1aFDHhUkm8u8DPV8sVXrr6
3p6cjNYCRUgF12RD6DtdYrV4JgkC9mSdbKKEV6gYjK2hGQII6qIYdwDiFLGGW4VItoLpn5Un4Ymo
lYQjx10M24kMBtiybAtQ/VklFG5bR+uISKUgs4dYNJq0mnwoGU5vNcP5IC7aDgRnzBOfPvgb8AmD
zDcuOYbmNBorreISSQr1AXo4IfdwIHm0eDSTxZ5Y2uaKaEcQ60ilNwQnyJVm2JhakQZO4ztzfi48
apO6jdlzmu2D3TefFnmyzFStDdwC59Cy18R4QMpA3Z/accn4AgDsVEOzSRoo5WG5Fy2dm6vFxYmc
nm0mAChI2/xZ1u8lP/YWESne9NIbeF2RwMGASdbMPLDrpoShI5wJNy4aRY6B3A+aQVabkzF2IAmZ
JBHzukE1dmBk1rD/1JGFJMwehKG/twq7RJ453PxBI+YlUy5kIXjkLITXaAwEwsxct/hZKrnE83S2
01z+F3vnsSQ50mbXJ8IYtNhChI7IzEhZuYGlqALggEPrp+fBcLjgLEjjnr1oa/v/rq5KBML9E/ee
y1u2WHtdILZHPGZb0nhzZ++f643fCCZQ9QqjoSwb4s8J2q6PGYZA04XTUGeeI0eLcMUZHMH2kFto
hkEHOjSrx+GpYgDX95V5qmWfMlAl5zPX+kM9N+bO22TA0FwQ3TJ+9yvirQEM1IfeKI9Tt+FRa+4M
284jyxbgoFVR8XLp56kR1A4aqzruopWGogZsENoKWYNmg5/AtqnpB+U0V6/YZTDTrDxo5vBhg/wv
gVTNJ6nc3T6OffIEAntmoboKzFbd2BN8YoJtMsZIiEqlSGyOIiPosSrIsWVFEji4Wdasi3rxJit6
vxkBz44Ijb2cLyuYVEaPB5iP2dOgyvsIP96n7zyRyzme4RP28/w9TcjVbbFcx6qjd8zlcjDQtKiT
+QllEwWoxQGW5HeTiBifwjbjABrHsCD0aSz489adttKUJAQO+ZlSf2NTIxNGzA9OMiWBm6EH3xLK
zWxNweEYb+AOKUfYMubpa+4kFbYa59YUXYFDaiekdanAaqbIm4Selvu2s99r6YWriWg1N5p4XxQX
Y5dllboj9FcNija/Tlg/p9hxj1WVfRQFiiwbH2chDUmQe3q2B7gVGoeOaB6cHmJJBiOjW/Mn03aL
p0rON6UldbC3frRmuAmBAr3PT0rpRB2uJBKbKGHN4RCzg63TBcFg+av31rJ32Z8H+ipOrQr7rMAc
AdKU/t+odRqolA3zCisBxJzpd4yggyUhuYqK0ekJfJM8KoBhyY7Uz59BI+IRO4RPUDOm8U2C4ZgZ
FyLO+LXzkKrmTpArE/Ygew6R9YmgEoyH8llsY9fE3kNLBPdfkBOqEsTOOGlDjrXZGTQpcg++GLgT
SsP4yXro6QrRCYxiQCVZdn2ouxUJuUPNDT0GJgLUZObxNkw6Mg9YXQOwqFK/sqGRWAB9AiOWdsCo
l3DUAVKneUWDYgYo3yh3sz4PSv5tvtYQcPHUHGygmBePQlAU2RV/Dqd7hdxks3Rw0b17FYmAoA9Q
EKXlEowjgbdJiaKnRiOg5Xw8nvptAYJoJ9tP1pts3EO+quVFzXisSjrcW3zQgcfN1JrvakYjqwLQ
BSpj/msBtSgZqXm8+wybEq4GVvdQ9Ez3iEbvvZdT5VuacPzZBCvRME13zKEM3WRBybZE8K457rrs
vqwdUh+PWVMpVyNSzergMA4ovWrmueRe4DnjeJVJ915a9Ykiko+vKgJ2t1qwNIdWcdYgn1BFWmi/
A6FpWOlLwXE+PCxYK+p6ToPEXP/YuvxndN5b27LHITQm0hyaA92L0X7LBvnR+O5N2tuQ1hE7H3ii
WfvQ0ZqVff++EBqJXqpNgnplW5PML4yQDvaAOpElR6DHm+oNKi/iST3wUv3ZtqrXfLAgqxm/bkqQ
1rKkE2JV9VFszUXVDdPOUN9I0VtOswKTwRrDUvBSW12961Pa5CTXkMkZyilR2k/NwRGdLUUezFKP
qHioMc1x2PXOol3dINnROU3+4mRptJjVbZX9x1pry3GAnRSv1kQClfonzoz6MvA/6A4fw0LPXcfw
zRq9f6xmLfWzSSMlQRffUHPLUHMMLzQZEeMNyy1nORliOq4C7qnrdBbvEvNNOyNPtWqUT6JGt3hc
okHjaCGcldsDIIOgLq9zx97ji/+2HQAGszn7vYmUoyRPhfIifVVyDaxIGWFh/dfWmvdglsijJ35r
OScw+UfWLZXOnDY3D5qjvuSCU9FkEC4V6JOqgiLbnR+Snr1IHA/t2V1MXEEVXzBj4kEjYJb+gE+G
O5X5EN9b1lsILTXY042rnxYSzM49cx6ul4JhbJTW4m2c11u9pvauzpMPULjeg1MS5jNarBcTAQ3d
RFjDyJrKh2BQO51fxFLfBTk/QeZU9zJL79lIra+DNYfqAYi+RcGcl+wnRvs7BuICbonmQYMMIGY8
szx0IMrTvxLp90L0KV/SmQdFZz8lNCBpDMsEolVELZLhYsjTQG1ACyxGFHu0G3Nl98e1Fcx9q0s/
MQ6e2L/5VlHnu0UWoedhNsls2aAZl9ppoboQCV+YtJ+nsG1hw0F9n7RttlBmA+iqmRdK2qcVWejs
xad1EcaBxcIjzpEAqQ293WbckkkxhQDs9YPlVQBQs7OadAe1KlKIhEkW1mCVscZFhsM4bjKijHCN
fdtu6OHeCgG+AAHunQMIxWcGWrmzRpYKzT9P1bBS9BmTjTgDVgq0zkr3tjM/elP56uVlijUMEVgs
YVwJd9cXJHwt4iDn5c4qbwhmd3gaKxZxffa65ZKqFbWGPWsdxTZwWYuY0xq3LIEKwg3raywNkgxI
p2ebg7JhHFSyx7vyznv8nbnJv2G4eRU/AWE3cC8MpkpNPIcLDZ1fNhX2lcK8LnpR7ZdWdUNptb9O
0ZK2hqhh6MlvakmzIShDdftHfRjTCF/Yu7rOm+LWAo+cT/4M4gquYe9Nb2NjYVRSnKeh4OHj8f2t
dP2lIL3NLZi9oLInf5YDrXVIeLcWuV9IVve9gppB5mz4tVy8FeuYHksP1fSMETNfE30Xs2rfkahw
YjTPpIS7PXDKHi+bwJWRpOyzHcs4IqHF+evkzg4Z1w3t8oP3sct1Nj5bDiqeSjanTs73no4Kp6oH
aqHvujdXDn9JlS2ifEBsoPbzJ+KyZ2SprE29gYzldRvdaJRkins3qzS7EWR9skmEREDH3pvpYL5r
DRzPWEw/ntZEpeIaNXZpy/ymVpMB67XdW4SaoSpodlarvI7dWNMiWGOkQsA7ekl97+f+YSi1r2a7
tf9TTfL/9VX/F32VZv4fBVaXrB++yux/E1j95y/5nwor3f4P17AsOnOcS5ajbmKj/9JYqf8BY8ix
XVtDHIdCDvnc/9JYocuiMPQ8kxbyP2VZ/6Wwsoz/cD0HWZKqIauzDd39f1FYGfz136ROqLwMe9Nz
WaaLDkz7b/ogV9N61N4dwRW5bQb5G9YUHClrTgK5+aw76iWm/kiQsKpV/rXE7n7G5RDosz74BsLR
qrNaqAJU6cmLSbIed+sOe/1FqbyNzYHMwf7rOqzDMES2NaH29YwLXp5gU7+5JtqIXnJVw/FonZ+V
kNmK3bs30DdPN4lyAfI8GR9OUAjnCfdd0HG0aBPhqY15t9bHodxUn/dVx6RklC/p5B4quigauvo0
1sslAfxLbp+ACRr7jfFnKac9saEkGBfGB6arV108KYq5r7L4i5vx1rZ0BEV8WuJtZd+FjGeYmG6J
MO7D9k1sZi/Yjpfe+3Ue9CHbJcI6V/z4avwo0vtYefe+Hk6SMSSeYs4WSr8mucFvQNFDnzJWbys5
dyOKNnqwtbsQWhM2wJSSlrisBaL3mEXVyNHHeAZrYWTbE2UO1WohH5lGoTc64TTDLJk/sAw+Meym
CZ6+jRELIHEQlgf//k0jnzUQCKuCWNLAxluMhnFxxwbDQ01S78aWqeVjKxjDl2iz9QKwS7EHnxsO
EryGmRchUugdrd69BiHH6/tHZxRKXnuyjlx4RXasRwQZdYamokCPC5C8j80Xp/gDUe6ZAX6AmpgJ
sResPXV1hc5LuPaCNMfl0VuBGes7yytIx+MNKNqODrO5WsXk7iqkEcbk/CI0jxSZvRr8FKuKigmd
zqI8D+IdZ8rFdsWxGd3nrs3YRFcBTs2X3nZJKd9yQLpvxOlsnZ3yBiw+RD0N4mv1WFeSuCaq05iy
8UuLo9EKqjTquPU9s+KbxeoDsUBO8eW0KNJd3NuJGVlxH3XEAKiC5grnrvTiszC+WktiIpmCfPiq
u/xTzOxH9FGeWk05KIbByBOxSoNUX09QZlfWKRV3a0J/jKCfvcsZlfQNisCF4GPaG267kXn2aEWy
4yrgUl19T/RXKoRnATS90uOXsaU2Bt5gizmsJDqfvNmbM9EEzfK8NJc0nnYoDMF0Y+JGvBX1DLk8
9pd29T3MKh3cGuK/QgWgiIcUIHfnvprFcmocr/PLUd5TfXjtNOVxAtWSHFrZ0HdIm9A9Uk+H6pbl
xXloXNwV7VcKm6dyukcnrXbd8kNq+a+VodivV+K4lfhGMsuHtMfSNz1m+cIhdrZpjynxkn6v05wu
ls6IJWlBsxI9OcQGBoJIdZdXhmPUSePF6PrY7/hkVasIzaU7ab3z0FnzU0yWFQ09fgH2tF1rfVQS
fT4+ciQuB12zVUAsnzqWEldsJpFIyv6tsVMmn968FziYFfXNXslLwH+sO4GC3b5V/qZyuTTkJVW6
CnQAq6FhU9sd3CK9expbG1UaO4Q63+qw/ukJoWGI/HdD1fjTWMlgTlF1ZeMVOvlrbxM04zYnzVxT
fyyxmrU5S+Bl+CWy86lpk0PjxT+lTUZfl2AGNNWKXiN58QzMlgWlp9LYN7OqfxpxZAR/Vlnh+xpx
0RDKD0sBnw+sHijfbp/13bkw1DQawa7ghxoOuiQlBFcmY/UzNWIBCSt57uOSSfcvms2jnndXxHF9
oJ6oNd67HDlc092dKfXC0hnvJkx+K6925lxFK8NOhkG7Na+fc1G/LkNxx+kZAc3Zj7Ql7LDuuTHz
xZUHnRwhtfcOrRGZcvwylWonHC1MmefDzX0y4KuDQAD7tryhe7kYFd1UXONbE+xH22CGORFmb73R
lqFtZ0qotcZviZeV8WCjYm8mB0CF37GDhOAnMy4RFEVedRqa7zL5xZ4bJNUx7fgiLC/l9NLTi8fj
HKF+CwaGtLqhnxtgwaqFZIRTSdfTJ6jDLf5Lb/WFet4qQ18rIRIVdhno1nIq2g8V7UIJw5CTzVoQ
KCCzWQzDb9MhlM2wH2ZkHAlCtBVg0Grt0UdcyMP9o2NO3AqyDwjHF5gQkdO1p7nXn9txBdSe8fVY
ve/aXv7llnHrKi4G5gzkJEz63okFO2ReZSfdNM+pzcYbEZCD0L8brjo6tDKt3gkdZ6Omk5ZQhZ6+
sNsOUTYRi6Sh4k8CbdLZlphkNJYEeGU36MI8RndnxDAAnJmIgI0rUrN3ceSHICorBiw95Uwt+rx5
VpeOoj+Fo90ieCp4jsadvgQnoElL3IIqqnKc9Wn/hb3l2yNrHKLUeDAzNnQZzxhZGp70FG9r+ccA
Ms1e4ayCC+2Fsp/IJPe89HVytD0wUR60cW9d9Yp1+9/QYNVV5VMXv5BjJEHMgZpAyDRHRAX+UxVx
zRZqgyb9GTrGWkW7l+nyLac/dW+HeAx2JsW92c3BFKcRBGFmYY14ySmlK618g2KhN/StqLM4hggF
eVghzNggsuEHKl+m4+MsOaQFoTFxjKk4f040h01C91NaNitJq9lVrnLB2MrvM0VbCC4ThiSs6hZR
aAKZsCW7fu0Cc0y/pFpEdbPcm2VLg+x3LA2/nF676Ob4vur5TRlp3HKleoPJdcaheyaI5WIyVe40
tmJVueMwtXaOYTiB1L4NW4OR1VhnJWaXYlky7BtkHl3vOEGJFNs2ZzAdyTbJgQ6yeJj7G/ADGUvP
kuAJq3rxxuKhVcmx1+VD7LQTQmPnkmBuGdvK81elP5ux++5uM373CVPb+jdR3FM5PhHgOesOEGKi
R5v2bEu8S8iF/Tor5mBUOgKq1OJlO8id6VkfTOnHlh7WwvI1kf5Fu3Is0yJ0SIQxp3sVx2/ZjOwz
Hm9aQ1RGw2sMxkKSDqVfNbYIQNwuQpd/lKF+bWLjhcDQTwAtqMPKNYu2YzJVslebMNWFV5q3nnqW
OmIMGt3EDpwxKHudTCfISCObiyxQvaMn/9puvc+QmZn9X63RI+aI5fLlIBdaIHp1SwFaFwW0VLG4
FtoDy5aLjt7aU8AZxqV4m61kl7rWY1GvwJ4Qs742S87GyQ1ABJ1brdlBFeAtJ1uWl0k2ORTx6Rm7
QGPrt0GKVxPm3WqRzaH3TzUXSadA5C0whsv8lJ2W5Fnp90OTHUzbuzemflGA6g3JkpwqlvtZ9YgD
5g/CJuqXOCH+hg1gKx9UI/3ToRo13fQXh0x39EQduYPjsXxWIjJ6PEWqHDTVd617IiCpzbdLxu9c
w5aEshl3+4IFfWXVn3w1nDZ/dQzrW3boWg13CpXVCwAMvGhIHyPGenroSeTj/LG4RQs1UlkzuNn8
SnD5q82o+D6u/SnN0fIaJYG5oykig2BGzHwTXL1liMwEyQqgB6QFu1LiVCKR/aCqbACdlUPOITTJ
vkH1G476XOeBXPfOiqazZIwC2ixTDp1B9xyvgakN4bINmzsXi5nkhnedixpX96HQeAkQRkKMupYM
Rej9o6HMgh5mlkKJSxoT40xz8FudHKehoOqexU9cxt95Yp3yjStNZOBpKsb1PC9mINzxlzxAN2Xg
ETt4lAsriVB7ZYTWlEGnEQ9p6UcU3PgcMi8cQB0yjh0iTV/wB3L5MvCLH1kVOy6maTJDZM80IR/+
AkBEuRE083IlLpavPZpCUFAIlIiaRsQ+ciUZ/xqum7ig7EPT05Hzx07GOVqcOb496T/WwrBLc1tE
InrD8m/eaxtPYO4+sJue+w9nYGrTi1MhrXtGzau36Yvjiotl6366it3q/CCVRoP6SnTQCZALDIFO
OcIq5SpYO7jHJptJrCwnE0DgB9shbKK5z5ztJPVtBDfZ+wUUskswXmOMH6yuUWPnQjkb/CtUdFE2
ZjjDxz5saopSzeISaIg+2wTFY39SatSb6tp/4fmjKF9OBLPuE4fGwiJgEFlVHSOiSZV9zDC8n72d
7n1oGLdH72de0wt5xmvDgsx0e8zTVExwUv30OTPVaGVHozhcZimRVZ1kj6+S0gQicInvKigWXsO1
eNLxsuzo3i4yHj+GtHoGNLzT3PxP/pTghCNZLH+qRwTGQhMvpre6voMdCI6zYNvunJlK27ts04l0
odcPp6YtKVDiGByN9r2W1iHtNQfJmHUUy5u+Vkch+gHLm31v5q3MR0RKk6sbzT8TBVOBTYbzyOqB
FxwyZ81Qnb1C2Dv2Xno0c/I1IaRQ4r0MYxe1c7dHYBf0Rv7gQskaZb0vRBsV6oJoju6436UeaZ9r
bV1yG3vtZufRdNRZZG1pis930HFYzl96dkkW1TD66pvZvv3n5uHvYvEFQFL1bxrFCTvOOeaFW/U0
JEYyaE2yWa54Q32dk1AntsTp0ki13luEXLB0UTbgQ5HoVwz8PhzRIyulxSZKBbL4NL40TuDY34Wj
ngiHJU8oeV7YESgq2KUB0wU6T6Z3RK1aIayaBTVFnabPlaWiOGmDMV9uidHfwec8x/wEw5TRpeak
X57RMwUrpYXVv9FE+0XdRnn2C1FnHzv1pZmtp3ROL7Y1MuArtDGMEwuGjwcLqaEA0zKOY4JMaT9L
0kv5f/PfDP7YQeRJmObfU/5sAK/2+1F5SlTU6fp6rGH8Uetj7iiZvgE/cyAhboRZ2dgPs2F8wkh8
mGZ2sH35Iq363K6AuIku+6N1DqbeMlgTDXFxBXPVWHkb5MQ1uDS8b9AFSD/mQ1zHiyXUcBxjFoDI
OvLY9FPLeGB6+qAOVRw6629dLBe7cV6YE1kgQrLPrBPHLpuug6dGnT7fh021KMf+O3FbPm5ZMEtP
UQ7a0AH5WVji2ZE9EKvWo1zjb6+KRmXbmz/s5EL2P0fi217Yb4Wmhd23amUkl+Z9rFV48iJsoNVp
ChpdQZKVwmC8w4AOz73w1j0+7kNVmM+2Nh/7R/wpawTH80EMxlkrKGrnOejH/kMy7bC2dFp0ND/C
sEJcQX/IQDvoK1ptbNyhrJt7I3tKiRbMJocQUJenqmQCjZzkDKmapLTJ73qWwfHy2Pd4NMZJAeWh
cS5QDPpWgpsg1V+SpabkUWy5N7F6aKlytUqW+i4pEcwHzNDt4leo2/t6nkgvVVlCs6VMewSuWHNt
yF9sWjDlNK76OBKmwhrATi5DEa7pMqBYzB8MBGxQ0TpB5EGbAvsUxUn1CmgGJoYS8a1PzvNCraGj
M+qgz5GSAKeqkFcUV6wESe+0XPmoYiOJqaVX4+asw2EEsElh8zdnMsz4uN7lMt9PjvGaVL92Udyg
jProTw5pGvPL60+tW8I6s94M0e3tiRsrZSpeNbkvlt9EVcO6QniuXtr+C5hOMNnK3WuBahf2m1hd
3mOmYSlZDoNJ1lJpaN8iV44Z++OAux/ZpB22KbM7jDzdjAkIv1/j6xLeatfSiurHweCEUE2NjDLl
C554TTHSt4eyfdJRPFpGlPbmtUOpo6VvNdRrITiMzI++qwlvos/JsvjSIB+V6b6aLsJLd5T/LJb4
IYuPOv6s1fcqR3iBdvEZhdeunaqwQqYO7qZARMakX1O1JeC0ttgbn4iBacOK1Ar+iyiJzOG1ZfMb
WWN3T9CFbfSeqLeaq1boF6trnsaZVBCh2yct21x9tBPAT0j1zT/Ylz608btChUMzrrzia2NnX3cX
LP3/5mPDxEIZQBY4pLxFVb7eIcT9uOrw1wVahgLETCJb5GHMRjqsOyITHcHkB8XNgiMbxPP6L4cr
oHbGZagfOZcP/fIo3SRUGiV0UWpUHe0009WViIecpKsWzfqQ2ZzFyxfz20jjx5t5I6lmnVexJN8F
4kMk7YbMTjmwvDLfGcTKsI0kbSxlj+m+mKK4AY3cZLS/IqP5BWGgXVAC+aNwceEA/JstYl1jAX8O
+uUB5WnUVukpa+iVetB07F0e2vadj/iK3Oiw7V4y19stOcsg/rvVFDWCpOyUtQsSOt2m6i8RwG1R
TdY1QSzIdfS4rlc3J5LUaMIlpbbMfgj/i0TaPuAZ5libMBIm0H0KxKi+qj0zrWFtyblhJmo0TvVN
evOuqe8zpsCe2E4iYtCfZgaSEoYUmY3Wqi4vUozMcB6kMp8QSvzVy/nk4SwMiYW1fYnQGdn5pqA6
gd5qEDJyrjdyBOCy7qrZ+Nu4frpM4ex+uHm8X8WmstahdK5+Tl7T5DQBncdz36Pg6UPPdShcuqhL
+kOONJ33IUrta0Mf1uf1I7In1p50l1Ic2WsjgSkR6gIytkKlvozD6zgZPsxPAuI8ypVorNCbwURl
u+Ps8FaO64EaDHlwSslfk3V+yAj3mFEnb1tMr8NwO8bYhdiCDh2aUNZ5DScOkrFVNCib08MMkbTU
O7gqym7GhAzHU0ugelhL2G2VCIMro37WqmE/mlEzpb6r7ke1jNrprWEiwY22J8uIJqsMFqTZsQq0
Nn1l8ccLeUB9eU5UhO1Iozq127HR2y/qIwSPgd9Wxh95T/7XZrqMNzKWymc3I9L8joWOnAJ9MnJE
xGWx+1gUWAIQHanWd59hkrLjmQWYvDYok+dOR6LZ+TCJrlTna11G9bjs1VEEwiPwcIwj1ZgBLuf7
wkbnYvM1AkBAuPiDZvxDYBkp2Usn3EOC/oYWIyzdLkjSV1VzcCD6tVJxWrT3iRhy27F3TORPMvUO
Rf7RDMfZqWn5+t3CHDsj0vDbXG9K/9oM+ZVRFzTMR4zD+2ZV0dGsYFiBmXJHoSwxyI+0TE7m/IAt
IjBU4CBuddLnT9kuNkzcHB4Sc++yMIKxNZEAMdNZyxesIXfHMR4nJb/FuXGJpxipigLsmDyuwFYN
/ZQI56bphs1Stvuj2dnNREgLY43jqF5y7NFc+QnONJ/NzjUuEZ4yum4YdbUUY8aS3Ka8w48zJChL
lm2zzAKoZkHvpPHbEg9fSINDWy4wFlu7OMl25h3dmr1Y/kw26ivdpvgudC+Ik+UwSkF5RbI8GTjA
SIoYEXm/g+2xb1l7rGyN1kULRa1udpB7WcWsfmMzmn+kRNQzj9EqPitBfGYsdzXHR9KDF107LG5/
lP7qTu2udvO9tVDpsSoxnINBthIyhbU+efKgeEx6UJ1nTArcgPuTnTIH+dXu7+4njivKiGNKJzR2
MyrqevMbC2YKLLiUZL+uVagzWRIFpki597QmtL13rWVHD6w2qfvQYks2as5OnZZjZuMx5lwpkZUn
enFxiTBhP2UhXAAPCgUthp8K3ADBX7ogD0bF2CrNNcu6/iJGJT1ZivHm2t19nCaajFZ7WfMUV72j
nIh2Ts6U7FM0IrXYRErUkbziaKgZ5rXEX1ub5Jw329oXce1iiy7eWFxrjBIU1Y8lS4B2ROFKfYUW
q4FaGzcojL1+qsPe1hkHJPWI3VdbD654tMoSIdlcfVfDELpZW106YTH6Uxh1bUIMMjOXl+p1sBxY
ZXO2PMlcfwEj9T3OFMokcTgHd0ht/B189FkzPS7ZVjqD3UEDIU+ukrAjm6fiKTUOs16ZF4Wv9QLl
5yUWYKNi49klPNOSjvW3RqArPHLenAmrj2n9uGaYjp0G+dhIeGKCwOSlejGGVTy2NZ+2pvNIPKv5
mtO8I6uvv5AKQ4TqGCsB0aN73kuCmQE7WQgmnrzNlqPpYGeyVP2UHSSnEURb4DLKh1PfESvfXj24
EjB1ScAcUbcGRkVBvN4X3LCHAYsrm8/x21LHI5X0FCYgPP3eTtrLkMDuMOq9ZQDt7kta+HTdOan+
ThpVRK3foXUw2IXWEHUxbvglJk3QAzS57ohQtEfF2nTTC0nbSKiOoGpLyIMsX1L94OC88kqhnpot
LlXiL5Lj/A4U+aStyeSTvqpduuSUX7E4DSCXlC5axx9T99BIdCZS0P43dstzp4LrUctyn/SSLWRP
vY5CMrNVK3RKZqSzSkWv2dzV+mQ8DK2a7hDJ8i1un1Okq1fDZmJtqRqe5Dw7CdjNo+P9qkZNIVZL
wgfyNgsxc9ylWYJ730IE7LX+JF403esNl+3cjS+rIpzdsmw3tj3Nvul4lEZO4vntRnC0xIvSU3sZ
DRhgCOijbWp4gasrz2fhOEnQgw3416u+AmiU4SqetLWlE89iUEDDvpfHbs2UvUvgDsNBTYIQZpoE
K+xXW7kUmomEHtEKvNoY7h3IvDpkemnEf+ORP6DWVd3FsK6SdhYvL7i3AWqTU/KU2Htyij2tvGuh
G9MeY6wMnaUEVwSOLRCbMmUu+HU1g8tdidnAbReVsTzLjjj5O2K+vlaDpkNw+rMAG/u3RWFn1V4n
ZewsbaipdctBIpYMJ4JEJz21084ukrueLuOxLvc1LAXevQLkNUHQjHtbxlhATd3yN9uKpRaLQMd7
HK2UzYraykPdizPJcm5k9h0p4ialCkcvneBXIsmMwZFEuWPWzUnNPSI/lvpg8yCRbzkx9cGPstIg
y9XbdUDMl02zblUTP95AZW6YNkMfTMKS4hYV6JG5+DfZxZ+tHV8Srz/LzugeRKPf22GbmWJeqogL
8IXIkBbbJGZ4DK3g9XvU8WQWL7L0c0w1+2WSb63RzsdcxXrn6RZ4zelJcw3tqoPj/LSygW/+iFQ9
y1fiJ1C8lwOTKFvlJ3TjlxVdwsVOlP2KI9h3ljaOWtk9O0YNk3viQljwUO0GEPbwudx9zcaaeAqN
2dYlY8IYmJIXfpzTWzZiVlo0JY0YS5I/xT/6RKF5hyyZ8mhirhQSHEnCcb0E5J+Yvt6Zu7ZFO7Bl
K0W5QS9SgUk+dhaDrKRcWVgiCFdzbs9hRR9grGDoYdcF+mxO3GLPDj+HoY/KPwQjbIUxm8Xp2+g5
HFhNd1SlpuLR1IA2cghAsqiOavxT2HzO6zCQJ17OR6S3vj00t3FWQyXT6mM/485URJ2wi5PBqHqC
IcvGQ2FC6BttRnRxi4ovQ8bsGbXNZP+9VI81j/ZB8zAre/1rXhu/ORYWkG3qFxRUFjBxhnnf/Jt7
DGoG9He1OfyxiyFi3qZezC1F1Dq5UO90uuyjG5sI8zt3n6wrcVqKkqDQswH05tPN4vAOxFhbOwNt
81OCnuwJA9u/BRBE2HvY8/RGp+HQ6jPZVzri3kNuOJthzgMcJjpz3009LtdxWR5IW8GyrOZ3YcaA
9T0Z9fmHCjDsOgyNfptlPUTMTkm3XIZ2D6viQsbDS0NKZJjX1qFf8duwCUoilxzgnT0RYu7Rnx2s
Md61w4D5bvsb2vz5Mhrjv9ruXuPZwJULpO8gPULulhlBH+/FPU+Xm1suAtqEFIdSRbBtOVkVtP1a
YO4KQFqsBHM4xDZVzPEKNe8AWbKQsUuSv7BCsphIcChoaB68DKyby/Yx6tSZwTLauL2CQZbGrg7K
1H0dqFWZIEAnrFOHB0KZMbicad7ANDnNBpYrunNbNPaXMSmTs2mhbhjnv+7sPKRufRFgMdgIY31V
Wiv240ZWF3fGPAXagb1U5sL7lA9D1uvHXDgwmGeWP4bQLRZD2t9KzxbEEZ8jMpJzpUjYC0e3X+2Q
ERj7zPEpTsZTrZaQD9Sk3qcJo0d38kbsKZem0Kutg0NcvByXolcpszPq6cXdJbPTRoSj4M9U4UkU
tfK1VkZ5E9qXXbUE5+bWjpfl7DVwMWxzudlFzwap0IKJH+VYZRJNik1bZPbDNuv8H+ydx47lSJql
n4gFkkZh3F6tXIvw8A3hHoJamJE0iqfvj9kzPdUDDAazn0UmKisRCfd7SbNfnPOduDjG0/3AYOgB
DPBDUKI1VcgOmRBhinfSAUxJr1YLk+URH0D9Ww9cOlH6WhASuItrNtWp9Oi/0ZXsTV2O+2LBCkg7
7BxFKp4j9lt3Th2flQVyOIq4q0SzHoLLdpwrJt8Se10xsh+r/FLcppwRl8w5XDIP6F6RI4mxe8MQ
d/phtxHHRA7XNvD3phV0NNg/QgZldr5wzsNxaqW7L308LpD/wYFQzsNYy0PivqPD2CfVaXZfDB7Y
R0KV4OANgb70NQQZQ2tRLYRwMOGYMArPMPteShHcCql40tv+3Zk+U535T/b4I0rt4iw7PW4DPdxX
pQ9WE/l2mc2k4hZwn1w/3VmJ5V+pMrcqbG6+ibCTiIaTdsA1LAfcoOwYQfj5fAE9kVjXNBoN48oF
5pCZ0ERZAY9CX+5TVYH06EYWugordrfEcGO7W4rAa4MsxTuGkracJezbLL27fOEtImW3W7MxXq2a
AQgApeXiJP1PXcVimxhqlwpdB3Py9uyZhlliaeFeCMLdPAV7lDPRk4Ofba3Awj3hUD2Mncz7VOi+
tCvl24hPg4O+4HbDotCMDrkW6EtMq5jR5yN8g/mnEzdfwiESN4NGWOv5YWDiAE0ne+uz8cMH3nSY
BtbQ0LBaONTMoyYTS5bmJJPWLQaVKVp+tJP/WGvmG6EcdspPud67Osen7T6Xts8h25uDHHH7OC1b
I4w+Tfrs4P3YFatoj4dbps3G9YMSc3mB6CHhbyUj3T4PW9bLOE6J8wX0K4td42X6YnLnwzCyh1Dk
8GfiX+ipWz5r5H/DjzJ1/o4IaOch3PoNXv45qJ6XuciYpjBUmqAIyZwrn406uarB2R1C+4pRblus
WUBMC5Ii/GDIjVDIgJeE1NbcjQ7FDKrxfQAbGH444R1LeRjoZxi3Oc8Dxq+7OOOnblGJbdF185QQ
9ouVefDQINUB9t08vRb2S5C27X2A4/wuVddZ0V/JxO33JDm7T+nM3zgW6PmKr6ju1FXZ0n0LRH4f
OTGn8KRihE5u/DA6jHK1NVZfRcBMuU6tchcb/NyRKghnSqfw2NQxcBRfVFAd2hh5TOVu48GNCT9n
cRSVYXrDMfg//tf/+v9okKbrhACFD+wWstLmi+xOYlaOzaFIO1aEaobuyl1h+/6WYRwPfuKO+K/H
eR9kk3N2UOJAdjk3trHvgg7ynZ2RNM3GvgJDsB88Uk3IH/yqNfTXJvPzMwoZmy3CXW+TAG2ziO7q
+sNaTEEhjLpcEAoF1C1Dst6gP/Md1Oxs+Shl36JJ8FVQX1fdDR8FIJFU7PzF9TZtgck3NkibncZ5
W/JZMbkOP9ce/+hlSCCDJBbHpEv4wRb0zQnWFIncexqgnKgY33ojlkurJufSh/Wdh8b+YjvqFqXy
SYspuh/GGssgGNsdiPL24gSEdLr58NQG5tZlNXtPm602gZ7y2LsTD1K8TDfh2iRnbgdLOnemENad
6e1N41NasBE76trTT9qoM7jLFGFBbe1aRwbHBIMrMw2JEZOiSiaHtjLnRYPwdRvEGoxeYRDJbHXh
wHxqvPwInZdlh/Dn7TIP5pJ7+hKUjrsjQxe1R4jZWSxM1cGnyb3lQl+gHegPVoGZV/ihd8qW+qRk
+VmQS7QSOIOTO5+kHm9LFnvXqcoj9ixgPXv7NDVxfgRXL3xFLd7ZX+7w241Ki7mtPTKHUZTaafxU
LI1/oLRPcS2mcOfS0Wct3r6Tx5YglFy9WpLggYIiYmOMUkD2sQbq/j2ewvGsU/0+iZA/YloWTt2k
GL0MnxLwD83RfW3jV1Bd+F6Vdn032LzFEfCsuU6y53p6UnXiI4VPrJtrRag7wdzms/8MuJFDYfiq
Zo8nmbFXxUSNYXZZHJLZocLMiWB2rUNQoZwcyuDJd0gL6UpkCJYBkEyA3McC5SDI15Qn+mI3Ynma
C/pKLX4J/OcbNWY/HEA+EEO+rS54H5n5KU0ezkrzjyzxuERtcUr9BBV847941Du2HPd+P0yrnXDa
MpXZRmp0WGdaUNf6C1ssEMlFh8cYujfhQzTBLksjsoYZpucAtQIBtoHQeWuH+2u4sOlU29CrDmmf
crsmJ/xYsFJJtd+kSfKVeOoAEpNMII0fMyvCYke98hqV7c2OsDrmyJE3Q8OB2VlUwi14sAQhSraM
Zjt/tJXGBr0wixJnqu48EXrnkVm39xjedzWKIC+DcdfU3ZdvXNyrXUQeOQLEGlUmlBCMtwAwWO/Q
rdRxSzoxX4P2sJDwMV4t5U0HY9lnUTsj6ozwKYfFi0obKB+i7hZpAwmzE5pcsX4xQMYIz9qMbsia
i7tX1djIXJ6g0n7ASr/v8uFx9lJmugtO8tStPuiRf3Vi4hqaRsLqRt63pfmd5mPI5pLWI60fwFzY
D8HLBJY4D1AV5AJ5dlBD49ECJCGZSVY6gy4i39V1xI7RJfG0PRWhmxqsiY59wnh0KWJpHWIiATfG
NTgFzSAPaRC8yxhGn4fzUKYE+s5mAVc3cioyWbppFxcpNzeBuKN8ifr5UnRQSyyn+apz54EEKAZX
FcawkbWfof0J6sK7QRt59FbqgevklzAo8ELpn3xNII0g3G3bNNjPmS95fcYTmXIvNTR0am8oLsjA
0dZojDdajxaDSxQV07plAy3BSbFOyRhWSR3WWMRSWAURJJ00Peka836UhoqsH/fojoSGtG7bYl7m
GE6t5uLD7+epZ69hJSs2co0LhsO/HWi+dyJ7rDN/ZCLqvHc8ge7gk3zqZdxWDSwVGx3xUJR/dKFI
rO385SiHYsf8fbro/NueDWqVtAC0idWkaGHfeClkCyvDSQZGwnqV0U6GHfNtU56lLJ2jdDGQJqr4
jmaSJNu4Ye4n27uGFxONuru1a3fapZc0Y/Nfkm8HoYQfKO7JWRr5fWqW/Ru3pglC3DPu0rIPj+2Y
PEfePSjE/hnzt7OhR7rxy40bZ9DpPsThSY568l6MTGwphkG35Ri66pkHAc7PPdIoBHX5zcCqw8nK
Wqdzlb8Hx8V+F9OOg/XxXFs2XWKoAG32Zk/4TfDCSwEt24o2qQl5BGu0eVZk3xisZIUFioZTO1y0
PHqDQOzJL/PQWQiw5x8YYiFB1iBzMJOlsFYY//ajBzTBVmfhufNjDkRPl8VNsxEuuKx++4yaOkmI
5jIUeHw/+jp8yLTgaFdvffOsCeOqg5+tRTnNei2e4bmYn4F+cXLKI85Sywe0zkIN11IQFftk/tLx
F+xpvFiHsZM7Sf8P3TQuEVZN+zAyj7lcKG8vRRXserBqI9+HCP/G+lmKdjs2fybCM4pqACX3p2Gr
l/JhSOxrE2SZuusuHTENaeVdA6iYcoUROMNeIqRTaXd+Ghru/zI8dPziBupm2qAUPSAvCFBml/Mr
3vetHdxVoSBae96NrvvgofvIfrqe2vt0l6iM9nHifoIy2KpV5Q05Fsz/W5eg6cite4lBNJjc9yRg
7dALrMI1vumZaWJffBM6fEmk+QhQESxM40HR/sYzepHxo+mbh2RgEzXZZ6h1uCWblwBCRe/rP0af
Kv1elL/s5paxCYm8d22uBpifisR7G0LEG9mulzX5HIU4RFiraQwhM26NwnidI3tGkSxYkkkiNZJT
McQHNBBnIuhu9kwCWZFsJiW3/JAWwfIDwBUzbLLkI0QI08F0YZ6903DaIvkHYzK55ANNF0wm28E8
312YA1zw3Nz1KStP64ht+G41UXjsMrLJX9+XhRsSawOqIxIL0SXcd5SjU/5UdyBXvhe737sDmmTN
wH/J3Bj+YY0SI34pNAPg3kbOJiGQN/FjV7YXzzOH9KXEz1kof11a+0wMDRTMPjsNc39cHJ+ZXx58
9rK/cva4l7Gy7usUf0gsKSIGcskRf50mMG1pt0iWpc5T7LK/ULaFdCKQv0Xp8sGR8DMSPm6RnZps
oZbNYGUXIR561/kOFEfGHIkjJcsuIDCb3C1Yd9VXjPDb6j98SqiWys1N7wKvuZtaB+vKujOpINOy
WuCdBjrpD/xj4H1O/8CXOkMibL/FaIyW364/EqsEHjw/itHe4uwFRjrSX5XfQFcuROne8i46VQ4v
lkHzmgVPhgo10fPJ7TDeE4XOLhUSDelNLEo5cdgFXpEPDRTrC1ZtC2iQiyRgF/tcEUn01Ks2IPQO
FXYvxq32x3MXc0vL5DIh2u/n5oEp7aFEBeZXMzkH6SfEpDcZDjsGHhgKfJfoa32XeooHjXLPZQ6W
ISPRbKfdKTm3+PNbz/phRd1fp0IwKk5IJ5l+IpZc1S1anSLl7QMUWG7WreSmfeBb6FbZceAd7jrO
mMH0qzv72mjrXJt618f0t1gTrOYNuyvz22uPxbcaknPtZxTDrGyHon/MqIDh972LmjqXlN+d9v1b
r72PYv6V1/EOIOvZd1kvCuJrnFfc9FeYG9t6tn4WU8VQMLwj/eaZHvRD+ClG6zh1jnaa35A7QlSF
8jETB2tZ1xqlNdSEgzPHrKVrckSCiyeoIg3pXTa341bWJ2CQXz3pgKxT5vUmd7ayyz7+cTz+N6D8
vxPInRX0/Z+g8hWsHoISgZnqO1HgSyGwj/xvIPCGHMG5rUGWspWaTmX+lqQ4blSMWKuxnosi+9l7
fPmMfqNY4lob7kQLrElHPPFr2sQ/P87/N2D+XwyYHlDz/zPgfgvmXsPG/3fA/fon/tN+6QT/chi9
QieKpMDhGLr/034pYdXbVJAO1ktpB6yR/st+6Yh/wbux/Yhv3gv53uV/Ie6dfwW+66++JQKl7Mh1
o/8XA2bgRKvB8t8eMYE2J3RACvrA9gPJEPa/A9rtNIDfNrsHk0gkwepQKb/cU8FRVQumkHE9RXtC
P5ZqIMRieCUCHeEpDsjG3RceFmjuDChp8tvBhB24PY7KJd6aBIy018JzQFx6Zp628VxdIItG2K4Y
3MOKfB2ajNZCpei/ImdlHQ4bSOlYeTwP9aVZs4Ki5dJ3Kz9R4LdP1YftgQiZAyAcXfJSubJkzuQh
v4Q9JwSqhdgZIDCTUNgnP5VJahZJ8S0ak1Paepxc7TPAoXTbwDSgYvszWKs9IS/ogaG/2LTh8UKp
Qh15WbL5k53Lz2TMq81c2NVxaG0q/Y6hPwnV1QQhT3oZlI7qQ4EdyvIGYnTrdnRy9Hd2xuxPIAyz
6vokZ2Zv7ViwQKX3C/sAYXR0IN+GvdS0jX22NGyBWSg6rOPCj6GAH9m0HqzFKNxPpoKhxMQdIu+l
lCgiAK5tPYWQwVKXGP1Vs00TNW7LjtmtVQEpl63swVAbxDeJf05H4uPc4SEJogVYB32GO1Z8e/0L
XrxHb72thiYHzxyg/tASjZPzOOXLH7LtohM0tYN+A0P0WiPdbpoLztzvqGWEUTb5a5mFv7Jxfh3l
9JzQ6lvenB2jdum3Y5gcexsdzzRegSY3AEe98zwAgtMLF1ZMYsnOSzyyjdQxZT8dllO7x4kcIxDt
SEqakOC75rUEK0/grX3IHXbJs2h3TuGDq4dUZXSUPEaw+UWWPVWe2z0lRJKHfQhxyTO/E8YjfBqo
gS3rq4oS4trNmquToORqOp7BBukCh2f2zzdifQ9e+CPDe0oUi4D/3dn3fv05C8xU9dzhV9qVI6Hq
cL12YmoJtxWzy/aP/PgFgkfjXqap/pHWJQzWkV+f6QSrEPJJx7rHnFzI7TC09w5UEDPF8ur4iEoa
NaX0NuW5mWj9RY66zXVzoCCeZHtiSJGb+ps7Ocku169TlcrdYsI7BqG/c3oKmVYjP1MNs5pCJaqe
ZQtQr6q/2haOU2JdA2Q8mrVrx+w5HbdRo9+WhO0XycXIgvR327MgHZozQrpTK8Szp2FyNJdsfd4h
KDW0RjkUWXFAePHSF16wZdgP56IjjDIGvpQQNSkKa99m6AwA4hHHdjA+w8Apth6QSB3CeULfxoaT
7CqHpZAe+Ew695ThHyYkMH+CaVbywtenDrzCAUifs21DAz2ZLgmFgfXNIOwtiJNz4KC/iTDIMgcS
gHk4J2Lv0V2SZ7xY5zL09iZimzX7NtMvL2anHt5nc/8ywVDD8FJceh9OCzpCYvs2tPlBcQtpoMzI
GpDpxHEosujAHvXiAQUEQDJGBASSrGFeMQE+hSRjPPtk5OQVq7ae+K3ttA5sdNHteINcXI3FwXJJ
jWgwN9XFazMlxzxQ+NgUbQ3mv1T1+aE34lxEEQeSi8IEh4vJ0dBAUmadHUUcoPyORLL/45Q54Zp2
GbVtdTz3J/iU33L8Kbvm0RnDuz4fAMu5ZMtiTf6lYvPotmRGVraQFxOUjG6Y/F8IPRs2y4/B4Zxq
+/EqW321vCS8WzVSLcBRpobDX2c2u4C3+BK1/BsYAVRBKBcBbSc6w6002wPrab/ZG6DAu7GiO7Ic
WiyQtGKDpIhbINHui4PsjHE2AVq9N16YUzY3L20B+m/UVLw6KvSR2PK5iYQ2y8HwQCcXXruijTZF
6z3ZhaXvu8JGCjJdGqxeySIDjNIxgzQnzC5B1D1jOZoPDdabzeSQiy5a1SBAQXtooQJ0ehh1E2Kl
M8nV0Qli4HDXVF19SMrZ0J28TCtjGwhTQIuZ+Wf08/howtE+Nkv54MS8RVmre2yNvfgsl/K9MC40
xRhVrifse2v+Fee/UpJvfwqt3ohZcHbjaK+dIn1n0PFmLz1b1VZ9e0DgsAiT6lym2AgLZoCPZR69
KxwyfnXoxjQ4OaN8q8LgnYy3z4C7bB/Y+iqWVu7KkOz63OurRzMQYqlMnJ4g4mXsGITzYDv1b8sa
3ucOH6Et6/4o0JSzlXvKPUQxyKxwta1PTqcgB9vqY9X2Dw4DY5PYHr7uZ0c+UNUqFrBEFHQNZ0w9
TnfaHRQPAC4PcMj6qKNjOUSvSQ2er/Oe0QqABtQhcGUd/FDpXaXfyoETdJDdu6Hm75PwT7jgZwhi
VuhZtsVCxiTb2zDZ4JIj16FjR70L3fHku4SRR76NxCTjDquS53osD35OpgHsB/7AX691nv0IhlrT
B3/ntALmU7L/qqa3GpZKNGd/e8lcZspaUFd6uSFQgZ4Yb7H2nK2StbxeCKKrMvMiS85EyAZbNEAn
ETAAQIMMt+wX0Z8LSJ7qzdb57z76TAXKmiVKd1Mw3WQa/C0SuQuSk61/F+TfaSv7sFBQxue4Us+d
ZZ8CyKh2jLy0ItHorOCv4OifmqMPO29gzxjemgH1axRaz4R6N0AKXHtjGeu7aHvnQJyLhySteQrx
90CGx2ZQ82FgmnkAKLlj7TNuKI6eS5E9l0n5K/UMfiDMpbGmH/HDu6lK7sEThbINDuxIwFHlzpmF
P8rJOB2/e+YFZeKZi1UF3yCsD6U1vviVy6kdTB92Dt87N4+4rXFhExDbMQ1tuuXSecPHGJfofLtf
YPO4WcmD1COTQ2y5m1Stw7BSDJt0pBer44ZdIlMvA5ZHAKna8u+5LGyyboqyY78Ha5x4YG6IaHxJ
FSO3LvUfhrhhjysezAxCVfAIirS/qgiiXtF8OY0vdiwqED7P456RVbUj1OeXspkMj/G07By7v7h9
iW4SbHWvqSPdPmesEKNha73xLpn5p7Kj/2+jEWVXvtToZqXZ+k7xnR/IHP7F8OQFCvW3yHnz+vZN
NsOKzCMaxjjPdREwmWmto3oiMcE6zmUEfd+ueGrd/CDb7lJO6ZsRXY5FIt+SxveOMCLdZiltdpZe
iiX+I73R3+PA/gBMR8KGM5+YE93hAUUGKdGW9qFyV1k0Mwj/0/jJr4g6w/9C3Qf0QsQJp8aGXFCY
+xq7EOvCfLsS0HKc8hs9zx89xn6Q/OnJtz3mPON0Dwj50IX5LkWcSIHV/Fjs7EMr7nZUJRB9oFaZ
tHojcQQMjEuGa/DlzvpsB023rwxPjw38fTMkP8iEY/yk+JsTfM41v5Pb6COd5+Mkmt0snvxm+uDV
3GN1gAIWtxd/JLvZ6X1I9Pi+QCqg1EqqhwIy3jbN5ecY3Dvmg4SpG6hIZlt8lsRV1m/MNr9tknGa
DJgZOZMnuK44JwBsFHwZzndPjLFHFFMZcF4DtpR4sEHLqWTe4FGpxy977LEwDeBUJ/nq+OUPKw++
hlyT+9Pa313aPBa2RnMylliLbt0MGC6xgEnZUFwRYmEmqadn9tbxsQ5b3B6W9ajXzPfMQEHHbvRz
gN5SoDrcgnV71Fyz24TtkCQ6ShvW611rvywlgUEOO+4hVA8BiVCbMeGhLudN3RKb03osRTyRjVcH
ygReSUpGrwU1FboxE2n5aKr13q/PImVsE+mFCBi0FF3i/er5jLbRKP5Mvn2Z2DGeF7ke6u136+TV
sZ/E0zg4H0PLl4cSljvcubE2wiAJPxp1MVcgnhNqbwYxTlhYt7Krz6VhFm1NzOMyt8iPdk0RzwqO
1NkjtdvbMNikRyyroLL+zB38qqx0Y4KLaBsmpO9OSnieO5cbsGrY8ymkRrvGGDOOxwWEHu4Ypr90
v0DMmDGW2mY83VAHZ33DVnXk/bGi8E+R295V9GD6RBaetCd5huCjAM+zf5kQexbYHrgI02Es5WsJ
lfVMBg4QGJwyUK2Gi+4UnFbxMNer0WBB72ahiVZTFez7qiF8IYGEmozhw/pX5otxn/U4pe0aqSSR
S9c5TJmVZZzNFZpGgcKbTw06XNM/zIaa041RPTGn9ygo8AZTl6+etT9LZ93SgrzoaQC6kMd2d3Qn
We4S5yOmsNxFXpPt62F2aX34I3OyndmOXdFy9Rm2lLpFR+Xp9n56NToxx7FDrj51MdSyiZNuMQyu
M2KZ8smnKU3NriindRyKA7Wz+l1vN59k565XNcgVLDT9ZP1ITX7XRsNTEMmXWc/veCQZuidZdbAe
0JdwgfvmCmq33wZxgKOJOzh3w2fUNQAkWyIWiv4jLjvSLtA2z93NkM/12Nk0WjVTgF2bIl1v5HBK
quTQd/0Z7FD17CZO/Ty4I8p3+pstPs/TRDD0JQ8mZq4zLMOEpY1ElrHpm7Z+5L8RB+lnZlXNKQkK
crWVfhQMyEn8runUVQpRsvmoyYDtM4Stpj0NXDYgUdxoN9UpKZsEN/Is5q4ioAF+XtK3l0qFGT1P
l76T2ByxBjMEpdriyZZXNtQYN+Cd8cOH1ONOPRyoH15KEJakTtUBk4Gy2Tfs8hCoxsNLbIboEmUA
0Of4hoKpegvTZZ0rWHzXefWG5Fkbh9baDfBgsDhEY6IHNvemOBSZfesks/AB7Ku28FTlI62Y07nn
yBlfe5HYtPbZS9PU0S4ZiK5q7PkE6X7ZU4N9+l6iNgHUAJtPfK/WsTXmg8cVMth3JMCvEQWjhT9S
esGuDfv03LpYZMxzlqlntaT9nS7H57mbkUtNNEU5/7m2rJ8mWZGAzpKw9vGQ5KJRO0svrFRmQT69
Ln8Y2Btb9OHdvgUGhBqYa2PJ1lt3RnhSnsupQ5+WJ9cWyClbtPTGYNa/i2aX9rR5jIR6a3sup0pO
HDp5clcXU7GFBfVz0MBATfxO1taRErjEN+c84n5LTzaxObUUKPuYp0NcfEh7VDauPMaNdd8zAjt1
AEeB0XHnI8NHJ2fmBw/J87aucZ12L4xS4lNN0DIaqoLNcEiuGLXA0eLQ86IKR3uKgJsPegjKh7Et
eLl5bgIWMDyWj1ToIIPB7dMdClCiyy335g9Xl3ex7u4UkuId1L2rE8f2NRn705T3Bzmx5CKDeyaB
YlelamQ2PJ+wPD5GnRfuw7KM4GWp4jIahCzrS6P0r0n11j3G3d+R+NMF7J3K9jyFXXuK2cvs7cS9
mGS4Co8PXwq09dPHGFkweDQe3d4vbkUb/i3Iy9gZVq78xNyaU64fCyJlhyEXG3WRfU4OPHXhbq1e
0XAS2q3eG76PNtdPSbD+sF6+UjkPei2UO9dc53m8pUakfGwknppCgXz8OXrqYVzpBwp/oCumBxsq
aDD6KD50t2OGhRVaagqaCVTF6H/oufsiexE2/9B8liukK2J/DE4Yf3UxDdglqQr6fLo6dUW0iO19
GzhkHZCLQuW/Wyt/7k0OSjK1L0VfHDrdUSH6Awbwpv4iJtG3yYX1i8dhMqfC5RyOaUWwxLuYamL+
ve0XRydC9J39IbeuO/rRpx555oei6OmV9YeO5W3JKUWThTWehUTOjXzmXYDFR/uxD2k6WVpjQhE7
gwzDacIQ8sCIGFM0wV60Yj3IkwPoBCbrOVciUtp9LkHV+wRQkFDjXtwxOWpJ0h5WQuzFUUtcAIum
OTk1aM7eyoW4OycMmL9Y5c1kfYXPMXOfDEbWp8V7WxbCpbhskKqoz9KjuOkBAle+QIFq1X9a5T5m
peWzotL+fhh+oW9H6upy3MVtYV9BTuyceqVjNPYTKoHgEiuiSAhGJ1jS76lNVOiSyddvF/iZRJtE
1xgo1FuZ5QMJFCWHSiQEnDsot8sI2X3KOX4S1Aht1ZDygchnxz3e7BgYkx2TFSevQzZkwgkS3fDE
3elfQteO74NCxTBUlocy7NkZWemBc/SsIf+f8a9+qcFRK9g9waJMKppPxjPOnhp163JMR6/EjV3t
7cpv7rm9iiMsSj4WiAlaJfUOYsRGrVZHB6dJrlD4lzWzzWrMvgN/+ZhCmuikYE03oF6fwuyv1NGd
yJeDrVJ/W6rsI6qWah9bVguNKr6vvDA8wnhnga0oJOuSxVwc/2mN1+wdH9wx9TM2xsLeh3HjIWNR
mB1RaQ7ZagaoWB8a0RKnlPV7jqDnNExoy5NVwi/d78rpakal0OYZE+KxgAM14S6qnd0a1ZdXyLKI
jRj3eiEDA/0s28J4a7fqswkAunT4PqzwkMTdQ7NERHv2HYJ8ZhobuMCXMV3lJwmakmEiGWpYyRnd
TBoARLRdaUAG1atfIfHlC93hHSkNyOsqPkoLBy5igOw+iMsHxMb7ZKnOc5Srcze2D7KGrE9fU0cx
nIT2t7brk8P0KFcLu+qWMLXpoxmbs8KwjAORr1YhXEOVnM8wycCqJ4hbrPgcaPgQZQeoNspA2rbO
j2iG1aLK3yW17EXgJkqchG8fUnJl4yXIAcyOGemPduy8oCCBSidH3miVXULkM0HcONt4zNCwxcHM
j9I9gaOGhupN3hMynlX7s8X8PGChpSHEcAagigBUKLusE4MS/s18s1MBGgUMUZqqp7lllocu9c7O
qgtYEAZd6Dd40lregSZ96yAC/azJz5ODR7tWqYOMh/QUeQwisPd+5paGIibGO0/jnWI3zhSG4Q08
Euyjq5OkekFZle1QCb5JUlj3tYjUE17k6+q7oUA0uDTUA375caNU/2rX1rwdE/5pnIP32cdJETsB
EBTIL0GYvnR9980e+a9QfYcO6xY69Qdf0tBBs05oO0BEJudIjCcTgAPiD+WqCY6WWJs0oh10Q3FC
aXqumshAsnjNYgvAkE0xhh4ml7jL0cTSXxXPxChWW2X7VyfQD0FKGBQn7aI8kBNY6QrLOueR5uot
bZ7bfKbzLsl8QU/W+5452k7mb/1roGsQaSx6uA1xXFekYzVRtpVOAXOFHh9B1bSLMQBsyqr+zBQ/
uA3zqul5pdJo6vc+Ti54COHnFKEiCJCyMSyAEhgitty3wuErrwxAjxSpZ2KqA5/sPamQJVlkgO4S
9XOYM7mxova7FjmFcR9+tj4jCSxcAH8wzqnUnbcRLwr1f3xZDTHbgRlv61r6F5F2e2Op5ybNE5S2
a3hJ5FExToQ++tZveiPs6Is5OIY7FDlqdEgRtLhU/haqz5cQ2A6uGfQMtCY9q8HXwevQVJe/87HK
D3xmTPpcc2mqU24o5H1JoMkIwP4lqMonry/vgnRdVVcWWic8elvPdsFEK+JZYP9QuPhVAFyJ5ZtN
UNnoTBT46pr7ye/EfPP56+uAG9Olk9t1Gjhd5VUGz1+s3ytT3ltthyBa8BSaiZFBIJiI+MBtajFj
R+3M05DV9VnOzpMsC4RkC0WETPp9q7GBE0/1g0eHGbqGBpRnvThUTY4tWhQh9lOu1RXpaZ1KqNu7
cTWsaBZHlOs0rX0x/TH4b+ER2m/9dOiG6jK3kuQACQ0D2qlAajHeO+HbzNFYhOOTrDt7IyY8E64i
q3gpGOZ2UQJah3yc9YM/JLWaj/iJ9pENSlUb+3V0C3TfGnJAHFUv8SAgZPGzUSqIQ5BCX1dNG95m
dMQ2vgBnlZf2s773MrzSvh+/005ifVZNtvXRt/K7eSvOwaUcfmI83fLfmEPIKnK6uiUjR+gsZ49w
zE3E277p5vVK65mVGrX2SPZv7ZTqYFpzbCYb5xMg0O1MCg916u/Kw3Tou9GfXCLZ4NtUMdmyXIoM
exIUaJ2XzMCcAYv03bAPByAt88zm1YS7IOfFHSN9Hoh02pHnhXEHLIcSGeCnieIwUDlwywEJkJRI
swyeuo7DrFimt3jmdJgss6IVOnNCeNHRbJfA+d/xnMCS5P2DKeX9CFAvMj1EbBu6ojz+dUco6qWF
axWJV76F54jgukSHg6oyeBSkR2RMiyAoKSYvi/eZDcwQROoRwBNxkK2h2zKEbWuH/CVIGAqi+ScR
AWAGvPQiOc0mcJM/FEcABk5h4xg0jM9P2voPjs5suVUl26JfRARJz6tQL8uW++aFsLePSfo2SeDr
a1AP98SNqlPe2xJkrmbOMf/BauppfnN5LNRQ7YyZ2GPlCo+BUb5fDBXu7ZE5VWXZ/tapaNpNN7W3
wdJcMzBN0is/UToSdEMG7VBxFQYD40iXf491LyBAKKjCb4t9a4D3aZhSgsYfH32YXIxrmLrm0LU2
WG4pE7L6fSIze1sjbR1FUJ9UeJuMwDp6c3qJ/eVeppgJSM1E8kM5QiawrrYVEYTMy9a9HEIasqrH
dCvX7DeXA6tS+Lum/eD6isAFNkdV+m7HUwHPkE/ETfBsO3BAeorzQpD6GWTDYaxjphBpdg189HCp
BFLsm5ApHYepRmBN77Ap6pMgYYrcXecR7AUCkADNuV8w42WTJBMiD0Jgb/BH252Bt8Seuj8in74k
TJUNiyQAaa1Ir8kqSUytvfQxBxAYzpnaoXhyguk3NXOINthJjQbJXh37l2TiiizwuLau8QxVB5vi
unXveJLRbLWHwhF70tvNbWww6nY1eiJaX3NbkKaB04RiIEBPuixTcOfeM6N4LPylR/5oYGpDCuh7
o9iRl2b1ZncqlUzW9vuUhCO6b391VrMu72LjY3Sce0zpQIss0HyzkRbRsjCZhDIAH1LTOk0qZ5rp
vVRaPMuFPsqgeOczjio82iua8JVhLhirmPlRC2ItGE+puaJArQmVZl6+ccv4/FkKf5BiuInvjUhL
ZK4ybi4sGsBnTAE0utYj8zE5lzkpRWPl7AP8lTvBPGupEhPHndUeW2+hitX4vStMcYjwx4M3fGZE
NZVWPF6N8uRrlR6aFC5JIOk58uGSG7YBD07KXdjjxont/Db2CyRmMj1ZcMoTivLjFACioJjuDrGY
3zIzxSwwoBSq6wFiPRbkLevzc2u7xg6727LVajx64qP3p+Q4WmvFrS4jOUTbrp/yI4T4jzHcDw2/
0Zj6sCOoO6Xq3EMnw7exK/7zysrYC6fxIwxoZ5NppjYHHJbIPvKOq5rZ4Uemnst6cY/NjNzQR+HJ
98JMriX8r0Eg1bDuL8ybCyEtsvPBiaAH1BS9jA+LBpKag1DmYDKZW6lf5O1ZLBpYe33qRmAlpm5V
mYFkROqb4Wq+OtnRVnzFDmQjRx4dNz2l40MtqFKIo28atRVzd1a9RSZxtoUqWfjs5FZP9zxqnglK
xbK5ean/RXoobNC9V57ZrYHvmTGVIsaAgtdoNp+MfbbSNj7yWKxjheXDqoKf2q5Pgdc8sXeGV5Hq
V2txPqTH05JQSasE5Mrscqeof6VefmrqNSZZzouCwbsDaPY3lViQHOtunbL2yr93mt82DlJ6I30O
Q7YujHremW5GPdFFYe1xaFvFPVAxENbzcmH3wvtOpVGMHyMxYjjLHtcvpufsYfb/TVXziG7kpICJ
rWtL4rB4rYk5UTK8MYyPQrilEJC4tAr/rmsRKJYDETQZRGY1vQnx1KFi8N5QZrQsumubox4ryHR1
5fjkJfVrioGkSvWTHZzQfdSbsO6fKPZ2Uqoe+mXzxLX1l+rBiIrBeo6HH8L8Imn+l8wvTCJQasul
jvrUuc/bixu69wGHmACfLA9stQjYYQdKIyBfmM+oyEoIvFwZMwX8b8wbz1nC/4PxGfRAzGalNNUP
jdB4R27XjgXBrWqsUz9lP4QxwfxJEfGV8XONrlQAOT75a7iQjqlActDVnGOGG8Om0NQ8kkGC0bVY
WCcvXPeQX4GdMpf2zx1BJQzs6UAD72Rj/11kzawzhvyLHA/s3z9QBU9dYbRQnTyOG1rOfVcD0XI5
8DFUWB6PWeaVN4ImoWebSI2G8EOWy1vqGkcJhyU1xbnvGbK3DIW2wmaPNoPEE6vZtE0DKH5duzM7
PAOZz7epii9+8Fc9Ox9oL6ish3vbH24I/zjLneJ+Jh4UItSPkJfZVg8jFOStRfYXwnYC+vQfs7UX
Xj4WbwqoSKhPaow/MPPcJp4xU86cyEwbSeCVoAz6sbu0c/AgvfTJcvhYOhKQ45I3QuZjBDGT0ivI
/8AgnrriSTrUnYkqvwakI8UoP7EjPXQJ7k8s5nguuigz9bI3FslFRz3tCi6aATsU11hUMZtkIcJ/
ip4BZ9XGbEgtg+IujwlkQYgmlGKONje50+1C6IfrJ+L4H5NVfPcl5PK5XHadh5EkGa2rAlzIB02m
7opBMkXJirp8LDjh2cqZ3ATWr0fNUfLzEg+EJ5gS5GfU4aqIWa/Sj1Fj7SwmeZHZhQAe8Wgz6cRF
3qv5tS/ki6gZgVfWGp5MWFfQcbcuAyZTph5WFt6EXYy7YVZ3Q12+Z153WNzVAL8YN8rxLdpATAHS
lbhQOZqm+BM58+vIoI69a8dR1fx19nDirLuk0qWRMDsAlfEtd4EeZy7VSJFwHfoVP974115rv953
A1TytFkzQXmXNlY7aAQa1UM9CwHPo78LnObLckFce3DXcMsdTBPJ/4r3XvzO5hdjdofTl3Dzv7AL
HxInP4lWPSiMjuSxi7e5Gh1mIzNGtJSNGncRbuMWzEQek9JSvhCk1T8U1gwXm9tuAaGIgf/GV8Lq
o0RZzPCQ2T0oZWqlq+z7et12Xry2+8r4OeDH2KQMVfjGpesxQHlOlGZ6WENWVfeE71h39PJsRUJ6
fwC4Az7Da8wtksRr+idGykCb36Ge77O0TbdxDuvEILb02EzGkWrQhPKjBvRTyaXrg3njF0EBwwwQ
lcz2ZRB7qILX1LW4eiBLID/217LF9iOQfffwMoN1tj61v0xXx22vZ17XLv1BHM1KuwD5rvtbwd83
EiVD90kgI7fTd18hjiosiRrpe1nmO0gnKiKzjnQ7Oz8nBU3wimryIIBtaki4s0kBPcw/YZziuLbM
f+SqlVHgzck+9r2XsjNBzimBLCz8mqXVEo499JuXERP2Hv956yyniolN4ObPAIzlCRvTFbUO2ARL
MvINWqaJpyAkIaLEEb/vK/fBL92FTm+9J7zhm4D1fCN9Prr1Z6Fd61pkmv0ckMra9gdmumwmGCEq
w9lTNoNWSVNSVPuaXm++ugyKo3JYrFOMjo3BThxwUhh5+ZhoNGG91CzIDetfI+tfbMhVFvAXMUde
p3rFWlnfICYEbU7+Qo7BE2CUXSHy7gXD5r5U+VeXEqEGGOSbnPHVPG/vx979K8hVNrz23azNV/yh
ZwT5cHURItyhJ6BCM5LXMKufncpYJUS8/46TzWwv7R+dJDfuuFebVobLVhK0jfAiiPnWU9tX+xAL
OSf7KjpK2FTYJJ5SVXTuzYl63kaOSsvAF4FvJvWRrqcZKtC8plkcDHkYXehLKJOgdzBdMrDhSzd+
1DVpd1wtCXFZezEw/yI5CIrpsFFNme3QwjFBQXBlA2ltlwWjdIqpxDQJ1Et/0sWhWwTheHFT+VZh
Dj113lwBnTAYSYStuPYCT2Uy/AiQ6ocl0EPkDstRmEv25jPjZl2Owyu+n4I1JKNUr5lZQ6kRY2qc
eDXmjn/H7NrPZpaMSVVtn2uT25wWicwmBDKu+VRUxBqgUP6tKt86l8NsnTEQiZ1Zyd/MyA6ON4XY
vZL/GkAy4O/Un5l69/aS+jgWLRSCFWvexEJUipAG7VB2KeGoFVgFZWAGVzbB5ZbQzHrbhObBs42C
aKmBsW3SQRYJbokVUGqt/6ghE0SqnxHFeC8D86GaCQoWh5kbcG7LU6acW8eCGVZC10Vm651lmZx8
I3tfoBjvsxx8cEcHDAYEj+NofXiwCI+shBJsCNcF9MUVFrW5d30Ivm4nHsruyYele4TwD/2x0YUF
nmuAJxkG/9isvIqEIiwg/0xiSa/KJrzO3RJezQ7CPOmRG8ymLLbQEhFga5yNwTyphvK+ALe5mXvy
D1fDBQ80uclF/9cFy82KLwkDK79rXltm1hG2Fa/qXscgf/T7vjg6zvxVC7DGHQQ35gRELk76xxrs
mWcHHkRckE6c+sOdb93nCQb5NLzFmdoynj/bdkJO4nBN8U2UyELRKm0mu6T/zP+RvvbBp3DXmt4P
YsKzTd9Nc/gD9JO6zhr23mJKDDbG3xx47TZDPqgnJIaJXnBQi2KMLAI2ZJNsLc9nnMs/pOH+hab4
NdIRUqIDSxYn32ee5bQQpIQ1+HlCjYdlqOPXQMVHOzROiceCI1iBlfDjYBKawymfm/eEmqeyaJPG
AsFTfwim4gKWr4JQkJHXHu8833iLlWdfCe/JHnuU6okiDFwGco9ejpKicX7bYpVCINTej17/0sXY
1jISYFmGcc8aVCUF8OBk/F0MaPFGnKQR4bQXhU+mLbJnhVVq9hgzq+xkMBzdZPx6aaivblADRan8
RxmG56QFj4eTT+yIDbk4PsW8MKzdkGByTzqUr7Ec0TUE9924cklGojPINEBQTu9ux9scV1VoveSU
Z5tMQANQ4QdqeiSOuMxy6MByvrQuG8K3tlpegcutlijWp40Inxq/f8oQhyk7vUeo+UAQOW5OO35M
BuvDXNvUZiHcL4vzCG84b1w8w7Xt3pPAuE7h8BoXzNRoSC3GUPGj5alXidlvV8G2JYBkNcS1Z238
xLo/IJasowAF2LEPvctQdF/pOO0d9qszCuok5fDLKDLJV+P1oYEwWgJvpvjZ9foPUh6OPgVEWccf
RWztugZmeQjGA1YvkW+wJRrEFGkDtQZUHkjAfuf4NPYKgd4udYetNSOssxEj+4I33S8E+UoEst/o
YbMP0oPfZb0AGHy0Qm1uPZMdf8tasGxOZaYfQMygdLEe3cR4ZS7lnSeiKwizjOwB2vXiADtxiRXO
a9TKXBBGn/4LNItO3+CBdijkCwe0tTmGcVRW4Z9DpOzQhL8I/7OrOeIZKwLARqxSmooz3pt/ZWFx
JMr+mHbd2T6rFAyi0XOYFE3J5ozUT1PpVy9fdMRw8cs0WI3bZ9uKP9Jq+EtQ1CAZuNTeSKIbS6e+
8UbI990Z4G5zNOYatVNifKb9i1LWbVgBzUCz4MfIPZMj5q7mzCFD/0bZUbrlz8BdtfMr+4Rvw9sZ
zAmBbnY3J7eI49b5ZZyLq+2HkhCN5H6o7TbiYKkUX89CDWf1CTxUSWuSdPFhdIoLcM2CfZTPc1hJ
gopNLPuhZ4cH1/GYj8XoCmtW4jhQCYnwaJ2R3h5VyV4ork5OEL53IvvL46/ZtOZthfUukq7558o/
q3DZJY3YOzO0d7Hff5kS3UxMFvX6XT2AItumZCvf6t+MBdTd2N23iWoPsTt/hGbWUvg5P6bFcLz2
auwbpHiNzVPYNu9VmTlghiDAs23hpWBrFTFAh2aTtj4SDCgGzMLoxksn3NoWU784tsF5FIQktyv0
oGYMwCWjd3NmkeuZEncdzMMfJR/CtFwte/zx4L9z/5ba7rEoIOr3ikGIrm0gCDxmiSAO2Y/fTSLa
j3avPHQj075cMHZ1wPgZUCS4ZBjLmAN/dRWfLTIXUEUFOY971kQOsHVVV3D+FR422eGkHqrhTgpB
hHMZu1sbDr+NWY3xdxaClkqmg5qZ2lq1SceKj3ZQzYwBWHwFyRopEzMopW2FlEtopJVV10rk713G
HzWm+i8YiQaBRrihCwdXOjAVDvCi5wvJvHmL9nEKk7elNDHed+1Nl3AIlgEFmqzqLeYN4PGqaw+l
k54rxv4j7UWU9qtXluAPMxj9J40OMGTH7wQE81SGBGE17yTE2EgwHpOZqh/w6LKLJP5yKA2F0qw9
Fskj9ocSsPzwC36y3Q5KfCWO/tEpcUvhPCBhgckwMHSxjeEHNf3D0CR3XmF/kxM77SYkQJGJym9K
Te+clcEerNFHMna/pWd/kCS3xfcNeHzoEJu7t3kMAW4BbatEtSG/AOfU8j7mDeBQpBeqCz6qlFF+
Jumrdf5GCh66wKZ7hX6xMi7otJjwnUkeei67Hlp4u5DeKD/5fHHcBoRh//9fzDyUpElxmIhJWXXP
NdrBtepMWGltGWWt/lEQi/NyNgMwkcGDNRK/HlCk3anAwp1tinukyCWfe3fSXdicjTa4lH5cHhJv
/sryEXmfGZyRaG6KNnB2zZpP1FXBJbP66eC+IpLGStx9+jkT42Zq9/qOAOf+LvcbdHENKCRt0cMJ
GQaYRY2d7J1/YTgebA+za0ym9KY1FH9DGb5PVYzVH4LxEHtXXw/DoSP2Yc7dVwcj+9GV4OVwvm3R
1iZ34EWpow163NR1mZ+1IT0kysO0jNlxuMaXaNxmazObj5TdXuIpe8rTLr2rE/kfwpHvurY/VOgx
49vgxEiuQ1y8THk17Bl7e9zO7d0UQpkoeUA2HmcqFxGpSv5hxE1a1KSIGuOPrlA4+s38jgsNA4gb
1zs4iJEQMBQ4t1lbpbiyikJiskXdZY4uXbUDzBjZZLNrh/G2xMVTJxZm9QUGsTYMjahXyBp0C1Ib
u0mzs1G2edWSEAs+8pdl/tDxQwtEZNuKTC4arvkOVWWkjXQB2BDvxOoQHnzk9hrxCfor7UfKzJ5I
w1WbT68eyzXTR/Cx86s7rvXtWPOHSBlqB4PYVtZMp7mSoJn9sZoC6FUrDgIkSkzBssLcwEXYKChR
dE8gGyd3INyYNL6wHbZGnumLPRfFxlf5DtHdfxngT6vz85NXfUrca/euqO9Vld1bnXYPZDKsf4Ua
stBfUgucxWQEN6YWj23id8zbGv7Pl3sXMsvGVlx/WkjE5xA+6UDy7AargAEgCoy6eQwUYVCg958W
sE7K02fekZpAkBBEPzv94Rom2aEbjTe7t9/ShVgnIwGRI8ddEyzVGmeYAB8i7oO+ANqN7G640og7
HINLBZ17J1ECFk+otr2o3AeVsTI4BT08g5kOKxUITnZzL2PaczcCXaym19qxhz33xvt8cf3y1++N
Gbs/kWuhCVgMrnCKPy/deqqUKOjoKxOPABgVEzrgtpKXw3nyvGtXN3dNhfmRo5v+AEz21p3I7hF1
h22Qn1baAc429uyItuJNPjo8ZB4WAmm2M4NCos5qhpINhyPiCAbcvLFo8YHG+zMZtMVTRjgMl+mX
qcRmHEd2eSkrt07F16XWt3Ief2zXe/My9eUypWdprsgZ2C3EcCmH+epEGi1M7ebBV2CIE9CpjUEC
S1nJH99pj4gjfXjS5H63Y/Bh58BdlupZOO2E5yJ4bqsCl6YmF7PN+Z0q+dWEWKzLwnnSsjgbY/1b
wUjpwpqUYfdsGKm3VSRkqhkJWpYwcycmSmtNKrzBSKNmwBZWnNO4VPlasp8xcVfVoLl2UA1Z9tS/
Bs3FoPvTnHCDZEGVnUetmm1bxheDDOKTx1Z/Ix3nluHu5GLyX3IfgRDAjJW0tpkqZv9myBapql2y
FDCSMJhB8LUGUFvhNwxGPLFNXq6mc4I6uGh8cvxa4XoHy/d4qnxCwWzkx0Vq3FtNzDQRlRM8IOKj
JVT/JQmexyymqCyGXw+q2cbN4DuVyK6xuriHci5felsekrZ9Za057sY1i30QyxZzUray7nCrTlm5
dxrv09BLyhb8T+jmz7ecZa+fAWD6hOQsJVTB4ChGtMCjINLNJ31sWA7c3WyvsodU6+UQh9NV20T8
tXC8CgnZfaaKyAekLoVv3SGHJ5oOwSPhZd9eGXw3MkYfHWevFu9GybPMfJbCewApHNnevWnrPgoa
C1UFh08ccinSNOappYltwV0W/+eAR/YzEP6h4hvsjQeN7CC0M8K14/meaSDeTTTHu2rF2MIPwueY
s0Fipx/Ogb+v2RwvZTwcDbd58ny/3q1rK8IlnGd/xDBpLM6Pw5u+n5vyXnVolsRifs1rFueI8MNF
IEnf+1Wx7R/nGlqDWFvIyTmnSnwHTKKuNSpJbScTq0LICvBXTfQvoUoByMwmfJm2uCKMSzegHSFz
z2SJyVW5nAUqIjG7jnx2PEFsfYhmeA1ExySc9Tfhpe8Ynu6bkcyFxJOos/s1U6EZhqjL13ipLHgo
xRjyPffNQRB15loM5IL1Beir4lDZqLUXh4ETc3VMIZthCDA2Cpxm9iy8SAf+1qX0QkLN9tpFHO+E
FWQDe7JuRrL8i/PA3vZV3B7ydN45vf4hGYtMsJKRg+xriAYAghINNVNqUx8mUtBSw6SKMaNJt/I+
T2WL8EGEkZtYT+IxazlHkI7/VLHaqWG8kz7ictQYiG7k3RjQhVQ6oWBXwyGSkndoXqZvpw4+NODD
nTYeaXfhjdc6YNs5VFtlObueOB8+VZzdfpJdNJubXTbCQxLrML7Pq3vmgR+zHoFz2cO1CXBzLRTF
0TCsjtzuPKOIxIgFNAtP7TMUvCUGiKAEQOps9pk4IIqL4iD5z8vruyno5g3Aq3hPs8F69rGpipsT
QLnqPBu2Rw/iZGoRA9Bn+dlJhhDoW21eFlJf9rq2uqic4nkHqM3ApipPccYLF6YhISllsXNVOz80
EN2yY5z4RtTCUYkaa1H3aO2vbms2JxMQ9DWQkHhqZf23tLN3TmDdo6AV3nZp/SPbdAjspnmATski
Ems3rpQPu3GDS4DGJxJmHG4zUMZkKExbzcwL7Y9NaYC1c8CTgW2vOlJ3p4dBWaiLs/fRzHqywiY+
Nya0cfrh6byOFu4ZpmZPAybrcmJ4TXbyiDgIK77Npo8+PQhOwh0+R7La2PX25zL0vweYbfTiYKW8
6q/FJIHn2olKx+nQWjjXWA1/XtVmF/KSDpVnnmrMJUxeHecgum7bE4w0zrm+tiAu4NeMt9FYXEBl
BrjBEROJUOqh8oBpOmt/zG1ibLHNki4Riu2wcmoM0e46PgF0sveZCV5x0bw5ubW4m7oPTqPL/HdA
wr9lGLiGyPBdLiaCxUGPvCkliguEAtUI4D5tSYAavYHpRnJ2ZucuY1fXxQCkKoZuO1m0MCHXf7h6
OsXClSc/c/8bZYNCGXFVYSAJ1nKRF5pb7pPShCy22G81XNXd6HGrLEnPG7x4K9hebzHIP8dO9ecx
SkZMWb409qejqb6m1rT3icNqv2x7wqMFleFM0pwT+mVUiuI3mdt9J1ZPxdCHe7GgoFp8v9w5reMf
0Jjxuy4shsyYNzsPgwwjW0xgi2f123ye9mai35Qj+dtZRX6qCz/F5NKjBBjcmzcSkTxm4T8DV/iO
MKaJOiJzUcMWP02Ho83wawZNsdjLoQZ/qZHJOYFjHnpUHLFnqV3SZiuiKhifpWzOf+VYcYfzb/k1
UiMkWj+tQ1Jg+2L5KtyYDg0kvf1Xruc/ZO8M4Ap8VgY97r230qHNoOHBS4uC4D33M1HF7yIx31eV
+GpryJs5QcSFya2bjpt8QKvTQPwTWjyYDtjAGqrfkC/gPq39nKTuzj0z4BKH1qQKix35HdjtD3Cs
ZKc7VOmLd1Yg56cEXwoCL3eHZhz4s7u6uWzvqypIGPCqSz211dl15qMwoMkxvh5h6gIbHkq736kA
wcvgvhHbUO+8ujVgdlN9LFl+QFTQIBKOH8LUOE8y9nbkK30EGTuY3EDC3KD+eB9c8tUM18C3v/C2
9f5dOKCIFgvCRC8tf2HsEFm6oEfJ+d4004/EbJBY3eUJIITcty6Nkb+gev0Y0wQBWZfg468ZENZ0
K5HBKalSs9n2xjXTWIb5tGm8IVh4djsepM2CxvXt+8niz9Rp82GOXO0TqU/rBzVw2NB8v7rTeKkS
wB78j/KNZwoSNVwBE0gKrAmufumUBe2jp9jGMR0FEx4O0afdNok3FHiYNRV+6zqwdITFA9632ajD
NIT/6rD9JZCaLbK9ZnCnhE278VMVeyEtfvxS+VUJt+uyDCFJJol6akXxhrKAealwT1DfhnOGosTP
hXEh9fe5cspo5uZSohzpkYML3IGV93n2iNBksuLAL/S9axyehKJpJfNy2yf1pQ2oF+MKGb2RV18A
lX77DMVrOZBqECi0VHOyPC+Tg202LgOIBqTKJ9V5wfe00flXAry3KrgF8y57DZ3y4rcIcWaF0ncJ
WMeiqaDwmgbMgyYkDpqS7dKVV5PWh2y+idjbC8A/yQYEeXyIuqUrmRkHPQHLrT5ooznUGZ5hG/hT
NBHF2frtr1VhapiwNnGS5YfZd80jqG8yHmUM79DgeU3npTqTqE55Dk80YqJVXBa27wPaxQBO6j7R
1zEoNLvP5uiIyT3SXj1bxXiMVbWuvJhM6OTP87D09hZfaKm8t8okX3ueOpQcscHerbDyHeJsXMpS
7JXOACbyhDvGfPMw4eQGI/vJe6NwxVbmvvlh49DOMn8c2fVL1CorvMyPWtE699DS2f3N9jFJu4hh
t7UvqyU7JKbF74ipkDAF5q6hAC1saaCWxIfJ4tE9q5gnp7LMu8I/c4Jg7m3OCbOk52To8FvmmDHU
1D74Iue8Ku/4zPZdi0rATDPmgCOxkT5iewM0lFg3dck8flXkHZkxTPRkFRxZ+auNShqV2UGPGn8w
oNXNQpgpMmfzQQ2ej0o6fOXNTZ+dwYO1qRb8Z5iRCDBrEESLl5LtXBSH8qeHob0pX6GEukSPh1sN
nR4Rj38dQ/cHHiMwz63vT7fSKX5QR20K0f4lpUTZ4U3PognPuod/g2aSMhzKA7jBKppyDtvSxlId
p1iS0hR1NGowPQBfCFxIXVgYUarro5X6DDpRoyOuZy+WYQGwLC9yvPltiNM/t3Le4NDc2VkdsPte
GlhZ5NsAn5NOMl6MAdycxEY8D9+MM/RD3yziWFHQm/wCN0nRCQVAoY1OAkgx9nbwQ/NoB4+elTGN
ys2/icCWbjGWyIg7zoVMf7R92BzNoXtkXhAggEyvHjkJx9QOtwDA6MrM+W6I61Mdm+BHO/bmfbDA
iZ7EAb8iLQD3xkaURXjPdRlujZK4JpCYD37GSVgz8I8mcsFM+ZX04z73pu5kyGWbSQImutImPFYs
D0GHorPv6XZIZYV6F3+2qFhAZnARqNJj+T1xcnLODZisIoep9TEhfXNr9SvMzP2pHPQvkB/2PqqE
cw8GTcZudyZbD1yKdZin/GEdoZZu7x7yuXMuyLb0rJtsBSJ7F9YwPjf2xtGoG5ImSZ6xGCMbMkX+
SfoJYydxDbOM4SHCSsexGOvq5taEwRvBkhT08jQt+pkh3hrd0Z9z48037Ne2KDEB/KUWUSJr418V
7alcrdu19xDX/nlCDG/01o2v+nvOB+bxwFTaEXpNGxaI/NsQ1IejDlWY/cwJVOoKOQM1B71e2GNQ
FDrYG82EjLr1swu6H/5LxRJSyPE7ZGg3GLwCKT8gXCxj6/Wg5cepALsyadAhU7lrHYbuaCqzEyh9
fJTDQEVvoAvNnfnXy7/aoXme8PQ/gQayGcdDiiihkEPuRhrZzkBPtYMp1TQ/3K64FR2tYEX1vjcN
gm6XuARiS6z7ppaWscPVle4EZpOlRKTNAj8iNwGmkzXFKOWQo3TTSybZuC/uYX35hind+jk8FSxC
CAmOS5gc5sHZ5+N8Tqj3eY9nuNrYXtlQCUBAul9u+Uyn2WvGJjikgf2VPQe/oS6FSl6XkqoiNGec
5pIzrwpGVgrmurYySZjfPWt7QjbMizHYckJ03huROfPE+w0Vpen0X00CvY6RS5WLPfjm9XSoFvmk
HL6ZonTew5CKEGbNL7ZP0BEZLpzMtTtYJN7EDgnHpoFAOukZsFJ0800diZtlhQvr7uKWal9SmphU
PdT+8qmEduqaPP5C62fK2GrTlpgjQcwKgskB3FQsgQFjyflfH6cQ8gmUWKzVFr/kLwkRnihfu49A
wOMVy70F/2Yq8teUXliO4EdwuS58rIhpAZngsT4M0nnxJ/6YESf95Ax7FWOoacoDF7EBY48sUIg2
R6lZ/7u25sFMf/2xfs0c76+bjP+ydaw+UQBfapNk16nN+rt6KbsNKaSolOoAdS5Z1n0+X0NFH8uJ
huYHaENbGaSDkpqn3TcMFKcuQcKmTL6GwP71Y6KBeg9HPtPqxGeIIhT8Kum+JZ8V6Na0BSQd1gee
7XXHYRP2NvbNLRODt7OKEIFWmO7rTvSPdkM2aWNlO9/l2O0MgmqM/mERkh5yYQOraPY3yG8ZYS47
12p3iJWYGOukPpp0fi49+8b1Lo7zbfnN59QE6FkNhjf5eGhD+V5mSJtsM9+x/n4bxxJRM3XiFCLq
Jqgiab+yROwqab9lfAtkDdDgMY6MaP14w9u3jMUhQwgc/CX1nU5oy7Vy8UAI+YJtdyfU6FBKj+3B
t9HKTTOiI7MR27x97JV5VoYZ78eVeGsbcngIkXzKWHDiIRvSzARPhEnIXhGwMxg+MgxTXhfiuDej
T/b7TPZbJHoVHITNYBF8b3bOi44Xj0H9wPFa2BVvTk5ai/IJhgMnld6CLkUiQAUyMg2JMHCFCCNc
gqHbILjVvW0xyMKv4dO1+01Lz+h2NXAqM6od/9vG2vYf8sU9XzFBOhnP/pxP3wHpEQcrheZm2+3B
IYxyz2cNq4X9z0G3uXO2Sv00CQObVd3Pm1phrY3H+Y4cZOYbeIToED1YRyn6cR87/481p0/O3DKe
Jk2AipVTJsSL0LNWzNjxhvnDWlcjav1vkghAPK5RkWExa0uDSpRMQlRawSpVHF7TxPlyoSMDDDiX
GvL4DDH+f+ydyZacypqlXyXXHRd3AQYGDO4kwvtw9yD6kCYsRSP6vueN6jnqxepDpzKvjqc8YmWM
axJH0pHAwTHD7P/3/rbRWDRbSJxoeMmCsvum0g6nP0+zwki2Y+8hHtAwnbTsX1gmoOWHJI2HJvTu
Cp1Vear4zrbge6kNOKvMM6vRy7pdLFFXeAbMenX+RdIbi7kjAKhgeBgqm+S5gv0q7t8bdW4I8SWC
K6YeVSRBuyvCYQlFnvtQsEwioa/c1Sz6LBmuq5Hl8TFRrcdMCfMrMGPZ5a5pWdDGMdEnagSaNQun
C/qzuJuNl9JSXqVXcrzcfITrhUw9QlWGWSrVpH3URrpTrX9dB2OM6re8B0TCnCa5TMfOKLwTgrfO
x/GmRJiwiKUIecQbfJF5UKF+vKp0ZMlVDhDOzOm5KKb1syA7bGkX+Oun7El2+rYKA0ocdtOtwy5y
fY+WWp/ihjRMcWQjC4sHLRiSUoTKKM6fCxs+beMoxB0VQ4a8BekN73jkUNE2HemTZflP3WKpOgqb
29/ZB3VKePqxycNX0C+qYnBb41UN2NhZvbGm40rvyGt2Sc6SrCOcJC1zoCb0yiljml10rRQUBI1p
b3jDXdzQVQHxv28MI1nmmluQXcEjx6yqmuqjYqvhaqjRqA39g+PPwNPgOAxyPwkzW9EKQosW3dlj
gMASD8tSlsgbwtyg2t7yMqOmHl+yh4hChGpKRWGOkMvs4kHVUJLgLVEvC1v88KEYcHsinGWEGi+G
HiUc9AFeRWnlMDdDVJljaDO8ZUtvItZqJCTGHxHkh1MRE+CHh7ilyTZ5/ZoQrv5C82kSGgOBRsL0
8A1lxsbErbKeCBbqerYFVq6FoJCzflcJ48ZWkH21niA+p6zuzMowF5RUh0URVij1+q5Y1c3c2rdI
ZHKkR403pmevGOF1I2vzqkQmGeqIdAwPCpxI0vpmEvkymvwIK1UDAXyAgEmJhRqblb3U9WTAWyps
QhUj+ybIe3AUg+LW1fDc2ZjwNAVcW8tMiYJAJ1s01fbkryHP9xBrBBNlbdAuVNyApduyJ0TU6Ih4
MMM6WxMfhvQWue43z8qRNVR5jbDJl5vAciQ9pglfRF1uNdBF6cJqg5+938VYexBxZgawqrHQ9kUY
iYexSwCoYZCnqCW2UzN2+zHMzEsvhAeSTPVR5IN9UxbiNujH9lEDbazL0ngSQu6kT7qHEjk/lAjH
B2s52JSVrV4Ad0YE10eENecd/l4t/RmqPRhfjLHt2NL7w1RzMRnA98N6CMmZoHY4WFayQIGhP5ij
9tiXiTZcZpJcMhgF5l0EcWBLmZlKZbNxRDcsfYXStvRIP4j8ijWnHyxNSym+BR7f2CT8A70HY2N0
nVv1wM0NtOYKpBDEsciclcrbZ6XTkKZcly85y24Wt4TSqtcGVIibQUroHH1NIhDLcZoNxq8sYLZZ
CA74SrSctZKlUIJmygjIR+djapTkLgDsZG7W60zoaZZddZO40sdYbqLGsy+12HALO7dvVcOrj2Fk
LPVM12ishtTYRVbvigCpMLxxaycSIMLIrW4ytBA4PMtrBLCvWsIimfUh+3BbL69D3j+XSKi6BeA1
bFJiWlJD9bcY8ZxFg4Bga3bWS6tYvhsAFFyoZaauahSJe2BAy9APNApE/JiVvWRIXlmYoC7ZxzvH
+NdlJQ4N+hoP7hLeoH6QnbCXTtpbYE6xCg7UA+7immgLb5hFxaDGjPFO6v0romx0pmX46FWtcizC
HIzkBIjG9Oxj72CEk3qaH3WVt+iY39oSjlHTsdQIww2mC5xFebMhMsU4ihkMRNLEkyoaAm+81jgq
OnFgRVM8aZV51+Qsm4RS305+AG1Pp75ph1qyTtA+Pem1uBnGZq+UUbUZEiV1pwpgu50d9WAQNEj5
pooew8EU2dZaAteOTe+dysN7Q4rHw2CosFBQyi4Hiec+8crpFu3eLeu18cEAnAS+KdD8nbAd8yqd
VGYHFZlEQ4t4Z8LGpSpEAceo7eo6tSYauGYYvvhVdR1k/kKgwXiKfFwq8RhNj2bI8PGCOroLPaBB
VEyca1K+CAs3qqMt0/7KsglyRIJffVedZtM5U/s+msQ/mhaw8yw5NmnX3SOTNS+lovRkrSZAowbn
2ut76wYwv6KMRK/Mv2kFOjx4xNe5k94HddzdMeF3d7XAnAZva9uDjbHzeERW+Z8/NGJPV8TGx3HX
g/wK4msfRc4GV9pAJwlQkd75B5NPvQ1Uxt2vwWca4UpkhnGFKlgcFQd28F9jpbbKbcYcgKlRwvEZ
I8s69CqttDQcXd3PSbMLprWBkdOfk6Ox3XUJOuhlgb0OwN3sI8jMYq8AqEsGWD68LFMHBtvJL6kh
X0V5TWiXKCgt2BfNQPfFUe1vk8KeNBIDL8OIdbJFPOBtW5F8nd91nQLTUk7bJEoRibbZtW8jqE0R
ytqhoRNX2LtRDZYvnT3t1vRKGs1aR1qpsaG4sExZos+kP5yikFcmKn6GvfUmGgZGFtwjoD8m1Loh
/S5EZt8oSKxhjvASI9EXbXuUAh0PWbd1PX8GymguxNRLrqy5iLI56HyaC1AxdFTfAN2uWC89Skie
TKgrwsdG1YAIDFQAcRmoB/oFzLXJZsrgR5gGqnV0NMGKPjN7A5y4SSTvaZoygcThrOv6EZi3Ojvx
q7BTHlobM/sjNo5VxyZPVZony2fRD9TWKY5ENeKMzEhGLrOfvRf6T1lGYTMXSx6NdOPVAXLoZq4v
Vl74YBAktJTodnVLr694qYKt89MN9VTGCVgRu+3p3Lbj+te/sH3cnLPJLtv9+n1igPzNzXgDaW3e
QBhVfiE0cqYpipk7nA+opixANwEl9SkmuZvuNJqgGPRi3eRMozYFTkPy3jC1YfHv//HrV3/9+KVv
T7zvEjLEdkqhqxl53m7hZ6rUH8x6ZIlKCsru16/IPWTqKDqeTVy2u7akjKOgkiDHdf4lkxHVw+9Y
/sNjlfpAJunw9CZZUSSRrlk5F9uua3+S12SwJQxske1YSWQ7nebJmkjSdT9Y7WaCeFeY9E7Cqvw+
KNj7Y1ZWIzstBCebVrR3iWSVOFAi5GbEl15cXOV+2qJ6L9eVQtxNEmOSoLVLPgctMGz7ZYuFB/6l
t0IPtRYzQCHe+n53FxsAeuZ/R3V6nc7QxaiYvml6D/6WDtNAsGvoq+yfguQR0hcdBgTOVmJkq7KD
I6+PJDanBOThY0NLmhcbq3ao0eYRVbH0LWv9u06z3w2UDbGHmGrK6WD5UR5C7ooPNJC0bU2WQyXb
m6SuqAzyIGdsdCl/AWTBxqm0+LbYqf7IkmGHlxsb/J3HCxE5b3NlqCTvNVPzMx2mQ19dlnSyYZ9o
8aKZyJIfivGCZw3NiNe4sU2/QWkmRFPT46izygsmY6W3LFnz+FYfDRYk0kAf9JwhN+7VgRZuKVl8
sb2zUvP7L8+OhPRIrA272XUcFGwhp+Bao5q47mMdTHJ7RKnaDi0ZmHpjrtRwWlX6E+Xf/gKI9MHO
NXR36mMgmneM99c9SfLYIxAIBtp3sLJMTXR3TatzoWzeaXI2cvr5LkqsVxiZWyvAHUAWEbIxXLv0
XS8mNPcC6GBu7sVzBdeiq8clcpb2AqWvAVO7+1Yqwy3tzWczqHD2RhnVa2wXrND9A+HfPZk1YU6V
kaMGKdEPIfIjO9rqrWtq0LFsZOQXKcoXjBrsBHdE7dzSN79h+0y1Kja/GxIfjk9cTLuyZjaOqVZw
qKYn7vrBSiFqwWcMnUv1NueFi7KmLepnyyjW7EVYNyhApzNwuwqo1tChAJDT7/YTN4anrSGcTke2
EF5UXD2TPw41O8Lf10MxsIXSXWJ02mOAw/4Vkacl5DuyA1fp2NuHJC3TH79E3WVq83Iif3Z8REDj
GkRbd2GM6FuEtaxp7WQJP7qGLhhMZyY4Fe1Sj5q3N3vXKLt78KrQC7ziZZCiWSeSQmUWXRFFj+zR
qcikC5Vrz9urie8tMHWk2OG7liYrMklVobPXsZNBNMX7QC2dn31RULmJHsqemntYAW3O6YfB8n5z
mLHyHjpszdIxz5Fx6r66x6042HTToXhYdrf2VDw3yuTseGPTJNFrmvtvHd3ba3b1L+OUd2uk/wRK
GjjqmXXYYeqUDYrymJmocGVGmEmt9AAJm+oWizo0/XFo2VAJfD9RSy0qLNhyaTaLFVMcTIU0PPwG
dIqp1pdlvgMlSF5wLttLvyWuCUcdxOYWc4JdMQ/fAeeDAVPmNJGrZOvZN52lPUYhBuqAKsCFTfX3
kpcVym1j2FRd2y36HN1+MLl2l2zGscIH7AUrVJvKIo6AytBPuLby8AF6Fe6ut2lC6RWQAHgB6+vR
z1/LxH4yu2HYoHWpF0ZiG6t6fmEpfrKHitirzkGV8UOR8Pk80HoXATm1fAJanJb97mkOHIVmVbZK
cYkkkDqaCVMfv07YO2vHh6RuOSH15nlBBQqLqkE2+1mvOdJLYts/yPC+ppl/I/v2rdqCVmElHV83
Y4lekdhk3DY0pMwfLNKYzr1ya8bjs8GEak/tYhpDPg5oOjUevzXjKijVaQmB0MF7wlMuBd0JTQE4
UarfioojyroS69K8KnQCcPvBfC1q+9DNGCYTL0wmSUox/O9jF1M5aPrdIFCkVOn3srQX4zgjIEa5
6Xrt0evS63kKVCY8pLl+O9CdtCIVS+8v2XrxnIpih4valT2i1ZqlTz8pP5T4yjHlverYT1pdILWz
KfqwCtPG70GS4Tct2rs2RVYc40igIj3BYLaIOBeNfRAhmyDZvMeNPDRY7eEWTWgDqqhxtZzmd5Z1
e192B9niYkjN1wYfW11pxwwdqprmHW8TZ1VEcm2VMcB34d/if1lPbfgwpxWorQDBs01hzPThnnvu
mmmxYVTsy7p+7mfWTKTuh8ynvWm8Ekg8zJq0zKRbySpUvyxUhPNYPwgoZLtqQRMZx/pO2Mq76Fmw
t/qjN31T/WzrNRmofHUZNz0E2AaiQSIxlNCnuWBT5Cr3PVF4jF2eGKQv+DyQg+ddsa4L61U3nfsp
5AGMbTB5Nf6A2rmOgnJH//1Nism/nHw4AErX3DiBSudi5ipmk/YWGfR3bLohTCdC2xlqGm9HpAlh
ECzUKM63VWRXLIIsXJ+28NG4yfRYR8qwzqlLLfU+oUgj9HI3IH3664c//5bg9lv6GHcY+Odif9Ys
BoVVo9pi6CtttD5NBhn31wJpmBdSyICYq3/90sRzNtDXXsUoM6xg6BZ+1ABehA1DP2nOzDTmH6GH
2bwTOJ98gbSwLK96mkSMa2wJhsbHytSW7QOC1d2vH4mOHKXhu6Ktx9IwDj0WLTUAudH2djglUT0Z
aKYAcV7yi3L364eqoxOLa6dDaGRep4Vy7HGUMJSiZRXnz1XdiYvZSlGWYg26eufo8rWYBn3TqBV8
wMo0FlVHCRzm8kLNBVpFHbBMo9w0c5/L94L7VjPYbadsBYPy2VbRDLK4A4JsitcJoyyrzGeRNneO
YFVA2oRyS2dmDmqjtOaNbbAMOrLahyia9XB4inQcW89KwnRa+4h74ejr1gomwRNWeGqLzEbWkFzX
lK6oQQa7qJlYy8j+tgDBxWIWHGyxt/vJQkROL9AWD3ob5jeqjTU6490e4cV3lIkat/E4TVQHo6EP
Li0r3MrE+YYAXdGjYO9lMS4dJjAfkc4KtQxiXHgbrO4mw6kWvHn4N5DPVT3dSkfsh4lytcGeman2
aujtg1k7997swqqBX4x9xOrBbq8iT3mvfZ2wgDcNZTF4ftLVO+z5l2R7PWQOnOac2KagMQ6yH181
oT1S0H0zWR1ZbY80pTTWGJbXirKpQhLelaq9mzLB1k1Em0EnWTA0gA5Dxb00eNbxnQF7o8gZDJWz
UobmeWRzxVfNTMhLaGnMsX8Vod9YwZxlpeMK4VpafDlp45ebIMgenIB+YVoPtP+qNVxl+lMDD6Wn
UJpjZl10HlczCnVf5PII1R+RSIsZNtOTn7WWPVk5Oy5eKXC+ndrnAWNyIfNlGFiKy7aPD+Ca7uV4
a1p8IyqrgdYGTqzVJQ26R2MqawwYBhRDVXAoFvRWpgxs+ftXmSA2GowI/bRV7wvbtBddl2+VKAh3
WBwyauksBZVuY7YmhZy+R4oMQQp6Mf3sRTtUd32zj5wwfaiGYV1q4hFiK7Z2uoLhgeAqermcwIj9
l3ZkOwjMqgXIiCxVC9NFhyGGVzuCsT5bmv703aLshKQd8ZCGLicvbPqB2NaoQ12KElVMU3UXRZgI
1ArdXZ4YLDHp3kx+JY9xp4DvY7VuAvUfcSuh7bEpKdGhRX2mLpWK9tsVnvBZVIF2RqP0VSr4MMoQ
MHWu+vsiMo5m/UZc5+0kVCTtSfOjrdg/KCUjvVOdpSbMW98QD2bE6ajixVaJx7gxCCO27hrcJOsm
wzTYNG/0oO8lUqqFrvOR/EqhPyReRsOnNCGP3sTiB+G1b8c0YIjjvTAgMJc/SkpHF7jCvw8p+zIv
uQHau5ZTtohN/mLRAmTpzeRxAo2IZV+necmTaLJSI18Xx7zm98duNKBZY8VJBkKAyzxfk5V612G7
302Kki2sgoTMticQtTZWnueM96OSaCtb8Q752N/hDL+NUlCCZfXWKETFaR0LgqnjM7cwF8EbYbdo
n4FnIGZw9HfSmykjKvQxNZ1vjO5WvdaIkcyE3++UPr/3wuBp6K1oGZmdS9mg2phg1mqzxP2pCGAG
A0EvlGeORnBdNTHrNL3kdVlk31FWfx9tujDC5CMUJRjAdl6sz6Uson60ha2zAImmscZCQn2z5kZP
bUEmRRqCjIu5P0ITOCdZ5lY081BEKOs8JadDN4ceZbxyDO1qISfcLSiujCtjJGG1C4klUMjNU61y
A4aCCmzRAJEwzY7bbGdLNaYdbLRUNZAhqASpDlCLJrbqldbjnxXJgYmXgIIwZcXae2IHVD0b2DQG
LEBEiSkqEuxODdP4Ziv1FpQn8uOOZret6iAMwfMuIpWcJAps10r62He1Q72OrWqMINxshhvQxGQO
6CE4oZCWW19a7/kIywKJ1ntTtVes2MvL/x+6hmmp4eEu3v/1j1eS04hruH33w/xvEWq8Fz5MXcur
//O/3//jrf2PY169/Z699usf/r/wNaH+UzqWJR0Ns5vAcvOf4WuabvxTs3SgQhZsR0uX/J8sr5rg
X/8wxD9V/gw1gtCkoUrd/K/wNWH9U1pSs/m/ulQtfv5Pwtf+Hu6n6Jph8QIjpvrviWt9F4Zkzg7+
rTJG/aYBwr7uiTo//nY73L8S3H7PDuQCfst1+/fRTyIDWd+rKpGPyk1ewDYQ9t4e2C82uAvHZFp9
fI75k/47O+7f5zjJjKuRTKq6YK6P1eLBkqOFZQ9SlZWFLx+f4NwtIjSveP1xi+i8/tc/tP8lmqIp
U73zboipyS+kF2rwv/Nu+bWj86D97ehdnZghpPhbW0c6bNvjIYQS8Ne4PZvdeO7eqH8/uGNOBinb
vKMNRfOWba/kP/DIZEs6gWLz8ef/e3Tff91+m7DB3z9/zxkUiCD+bVcH7To2e+h6urEhGNpZpUF3
g8Plk4s5dyZyCH8/k1048eDDr7yBkcGirdjEGnYnW3tx9MH1lbi9+PiKzjy09nz+377vmvUdO+XQ
IRYH02sB7tgn9P6yTTGC2IH6tcfWns/+21lIoxgm3OS0gKxiOnBl5h16sOZamrX++LULORnbCTGe
Q5Ok9k3UtkcVJnQC6bWXJN16EFs+PseZwWGfjHDTEVmWmdK6UX35XUnITIMW9vTxsbV5CP9haNsn
QxtMU9Faddvd1KW21MuQejvZJ95Wbx7t6YFV3yVE9yULvqVVh5fSujWwQH187nmC/eO5T0Z9mWu1
MckaRK1HgaZvtkp620cHSe6YKV4GOgYDLXIEGZgMrR7nhhT4lYlBpITmsGb76z8l4kP+zkwm8/IB
8UFER/qnQMT18cfUzt3/k+lDtSsvHRCw3aBz2grxUobfjaGjND5cVdlKQ8+cpjSGqllWLnZkGyJj
6bZkWC4+/gD6PJX86Ts6mWISB6EXZeD0Rk1nl6NDQlKJKBK4neTWEPilb3v72StuPH8FmwwVebGM
QN+QYI8QihwGtpD8VYLrAqx6H38oa/6S/vChrJNJKR0xh1NhC2+Crn8LzOzQD+ozsnggRxHV+4T0
4yqHKTnrLvxmAXEfJ2o/dK5ngiTS2bT6cFDV2r5uo+m1kPJaH5VD64TPqFUeSLL5roGOG7UBjSUb
PpAntqYcLPx9FwOh4KrXohKN3uNUBYmFegUoCMnNYDrw1LKlRKmAaGkXTNMRg8kdC4OdqnrrtrWu
FIz0ASTNC6FMx7prMcX3V00b7JjAr8KspGKVPzl+u6aisnG6ah2EyU0oHUgWCnRn0AyZXtLKIzOi
MkkJbvpypdPGMDumFqGinmwo3WnZbYKXgmQR5yJr8sexlJ9Ma9qZ58E6maU1qByl2cSlG03yBrAN
3X1MDhfwrmHDsBnHTKunB6ZXAjFG+rg+oemfDIYzY8E6nbiHybTMMfJcID6rCpR7Vqbrj5+oM7OB
dTJbR70eEu6hF67Rp88tjXSlSbd6UXz7+PDzYf70vJ7M1EaexrYsROmWJZK8hJbdaBVrAhqABQZX
H5/j3CWczNSIN9OosMzS1VS7RsiJHvuG6AvjOioJsf3kKzh3kpMZWwD2tkBJ1+7YJMdKKa5GlQhO
GXzxa5jH+28vTauqNRRGVukqMBwwO+S3nqbNZjp9+7WbdDKdKqQQKZHwa7dzyMlSzJlPTBzkOm7g
UX/tFCcT5mDSzy6lVrkNdhS24vRTqwaoFUWej09wZhjIk8kPxoRJkM9UubQv6cplarSClfbZV3Du
6Cfje7CHqLZBgbnGFMKQH7D+++8ff/B5nP5hFMiT8Zs6SEjp6lWuE3k/AajSQBkn1ws8l0LlW2+r
n+xKzl3CyWC2bCVpup4pKvE0uL8FaUAkFTx9fBHnDj6PjN8e0UgANzGcpnTjwXnFa2LOfdFPpglt
fgz/dIfmk/52cEBNY0TEV+M26qrpmkVqEVbbbb3ukAXQMHTvxUeQUM4dVK+JX752Rf9tTI+gEmxO
Sq77itjcCVptPS6+dvCTEe1DkZ/iyuZ1UWrDto0C67LvDPnJUJgf+T/dr5PhTGoDGxLs3C7mfsqN
U46tM74r4+gqU+WTqtA7Se3xmGa1ef216zkZ3bWU6K5jbhar0uOk1Xe9YZSfXM2Zt4R5MrCd3CKz
w2gqt3aMtzZDbV1ZbxUQjNwwPtnNnVvOmSfDm3KS7dORLVgJwSqLEa++AuhKN3lbe8uY54+qbKkf
YcHjlSpHYjRRudziukv2Dco6pmLaFQBVyieJT46ksEhbkrbEyqv3xUqbEv0Gsrr85Ok5d0dOZowG
rNcwKGrj9nm/KhSoO2K6DosMzm7zySnmC//DI2SeTBZem3oVzleefpZ9G4Qe1lwzRxFjPaoGKF3U
4D9kGDa7Lz0/5sn0MTXoqzKlbFxsSbS0VQqvDYXBrx38ZPqwdMPLkEfWbmJF6aKOa7AzZPp+cvT5
I/7pTp3ME+iQyilpx8Y17SBc5GYecc/IA2XbHq6+dgH63+e/NjJrw5Zx5UKdg2nsjRIpvJ588lWf
u4CT2cIrRdGEg127FvxQVC/Zc+rRCpq5Ix9//HOP68nkgA57TEMEVm7SVd3OrgznBda9ijQyiA+1
URe3H5/nzIUYJxNFTkJlLGRVueUk7hP6TE3VuJOV3Xzt8CdzBIHpRlVB53RFTH0HqGzmDCj26u7t
k+OfuU/GybAmY1e04OcrfIBDC+x5lNTKEaMS7iTAi2biW+fD3bFKoEUNaP9lo8eg/zrEHJqA14Tk
CjeIiT7BN5zkCupCekUhNcdKKGeVhu3R7aYsX8HKwPXppeQ51bwLFAJe+tqkDV6oRE8H5n3ZeelC
A2GCiRPwYtRW1jFTPZ09ZA1jd+jFKrbMauWnCBHCwuN9TNwQUeKquS9qNJVFRxw1jLH4ILTRWkIu
CFY4z50jjvWbMlejtS7AD3lwB3YdHf6HSijRllZQtujixl8WkHLwZlvoZpqSJJGP7/C5G3zypNeY
ncdxyEuX3vs+SxFQ2WEKls5azvuaj88xf1l/mA6Mk4ddBoVtdHFXuJVVR1sntY0r3Jrje8FO6qKA
NHpJr0V8MnTPXJA4eeIdI8FWnYyFaxviOBXDM+WYYzXmVxbf1cfXc2ZQiZOnHtxnTWIUb0aj8BxM
QgWxvtCnrqqGNd6XTmHMV/fb8o72plH7qixc4rzr9a94cV5qPnEZ+IC/dor56n47hd6SCg/lvXCJ
jjkGxmycsOHQ2ebDx8c/80UYJ6+YptFqu8ZO4MKfwxHuVP2lVdb4+kIvWMvBmjYfn+fMt2GcvGwA
sqW4w7TarYsSe59xJGDhMErvk4f33OH1v9+mISTAbiz70jUr0/seDErsRlYIVDQJsy8+sieTXCuI
NMK0Ll09VJ29LsQPa0Isp1h2OlOj+q+9c8TJM9UqLbadUZcuy7btmIW3uVcvB2N8AH/7xVOcPFOT
JaGeFJwiBUA8TNUtAdgHTA2HDKHul75ucfJYxWNPiAmdMzdKLuEWBug7qk9GxHyIP8xT4uRJsljj
jqYRSzecuquoid594bhf+9QnT5GOla2salW6nhWRqqhk65Gs7IsI39onH/7MJDu3KX8fzhXCG2/E
DeIqCUrmLFfcXlPhOuSkXBOkowWfLEvPrILFyWQuqI2WJlmrrkW8YO7byAandy/QdhgjqH1r+mIk
U+vju3ZmCtFP5vJqKBu9hSLsRtiGDpNjjZc+QWmbPIEj0dYi+tozpZ9M6KoAsYBYy2SV2gJxy4YX
T620fT/q1frjKzkzi+gnQ1whOkc34QW5fUHEm1Ifsgw+ASlsHx/+zJOrnwxthLGjXkBxcetRo0kV
B+lyMLXyk6/h3Ic/HdVRZPQ+ckV3au19UpqYgJs7EJef3JtzhWJ9vqrf3kRx4KilCCVlqghkb2lC
mkpWE+oMUGBZba/L5qBQyS5QpH98u/R5UPxhpOsnI10iaAYhZUu0cftMPvgktKkoA5NhpWf3lJkW
dXHIUOjYRBGk77p4ScSTakxXQm5ZwoAoelLLXTiRAud9MnOe227Tw//bTTCCIR/jKLVcG+GHHAZy
f35Ozr2BJ48wR2gve3ojRnuNvmgbd0cc2Ki9W/x6Nfl6tKDKFWmq9E5KmX1yl7Rzw+9kSumjKJ+k
THLXHqjFBPcE21/4PlycdJvJ/FL+EkN+QxcEO/sb1Ye1UNXLEmljke7w/H4yOOfB/qfv6mTCyYwm
LNit5q7sbgBDsK6f4EXSXpPZiqTMhd4+m5CNP34yxHy7/3A27WTKwTwkezW0U7eBg7msalpl5pBJ
+DaV8VxM4Pf00hy3Q1iAEejue8cuyQYuxuumIgEiL4GfaiZG6qS+TX0CWYoExk+tAraUKulLZTrd
D6lBYEORRZdxxJZ7iDu5IB39TZZNSR6OTqaUg9EIOklJ1geIssHEOogvrfjkjp6ZLbST6W5Ax2C2
XpW5igq7XMfX6tgYKT++g2ceGu1kppvSHG+2pqWuPgZz3KFgCVti8hBOhaug/2RVdu4s85//NmUM
OnQdduiJixLs6LTtuyw3sn+Uk/3Jg3DuHp3OeVadC4IZU9dPB1KclD1U1M/K8r/G9J8espMJL2yC
qQwmPj1oSTKUhkm7k+UEu1uJSXdI5kxdaOsAzRUb7MU4cQ+LROwjM612xqCgYi1Qm0W86W8migVX
Y13pKxscwDohUO2qi5oSM05rsNLIewk3UwyfLLbP3ZaTidNPJq+ZkyBcD8Ja7jQwiT6r4J079MkE
GE6obZPKj12YVhsja+6JD3/++JmcH+w/3e+TicwiIzElCj4m4NrGHAHUAEuCMBsCH4x9Fx3SIf72
tTOdTFZqP5Cz2FLvmtrqDcdUBJp1XA22PIQYIb2keA5IBPn4XGdumHoyVYmEqBuSN0P01omFCBKU
SAhZ+5NxLM689dWTWUJkqC0nbQhZy686s1zog4KZ8CZrtxI/jIk5zhp2fvjuWBqU42KLh30RJCAN
gh4S3KNtBCuTppCPadxDBp5rd4oaXk7BfUzspl08oTZnLX+BKPPO68rlDMTo+b3ZrP46hQbV42s3
6mRK6qnuR5qRJO4wqS84RUEbEZ37tWOfTETYFTXdC/PYlTAU+npAQd98MgWdWxepJ3MQngZfwvuL
mUFdQG6GRtSb55YRUVaTG0m59iRJYJ/MqOeepvnPf5tREedGUNLThHU9EEI/IvxzMD5phZx7lE5m
jSQN42A0ZeqacutTEyu35WcSrXMf+2TWyNMk03o5sCl34njpcPc3BaW5T76Cc0c/mTgo1mUp++bY
xf9LzkTo+qr/+rUH52SmyADpxGllpG4cJIQF6J2zJCqrXH589D/PeMI5mRsCM7fl0OnMeHb6QCWm
gnviP7ZiOEC43scyfi2i+pNz/fkmCedkoihyXRJv1kYuFtH7sCNQLAwown58IecOfjJ2vam3RT8N
mTtU/bjsZj4qSYJfO/bJ2I0NFXWfVsYuiIF6CY2TxE7H0zcfH/3PD7041dNOVKV8iaUBJ6cBAyt7
MaAQBDrop4+Pzwvkj6814cz37Lch6/lFHLcyC11VV9al1e+ZDEz52Otbs7S3akLCD17UYcv/wmTb
LIPmCevLEtf0JbzQxWioCydVbsaputTkXrRiXSE36us3Ed9zkISQXJEQbMmBZEOmomw3jWwviGvd
dv3TqLDzEGRN41/EiiBZygqg9U1DRsfkMs9DcF4Jc4ubvVOh4bUXtcUmjjo3fzJBOFawHPBuAWbI
duJ7J02SrI19mRq7qjnwd/SYKCO9WnQFqQ6apwEXvGaTvufFAVTrJdRuLUkgQbNS+OLsXF6WUUCc
MSeEyx0Yaz5CaTV34EvQoW7JBb0yqx8RpiLr1kotFAXFxViSSqkLoAiYkEi1myE+0YG/gzVmyUfA
to+CDRN6up05zqHzpOKDLKJiUWB/LbOV9I6R9y7Ncmlpj7z14MbuvAQmVajSkgf7WZU7OvQO3jMu
dX4XjhTw0y4hELi9osDxBKzvso0PsXarJeSg4oxpTXGhpbCgdPnEZ4Axh9i0vmwrUpU0XGWYszLz
W671m9zo10AT2VoEy8nXLurmoINypoaBNWDV1pD9VW05TPrsZtrMt1AbVJit/5ezM1tuW8kW7Bch
IoHE+EoCHCVS1Cy9IGTZxjwlZnz9XbhP3e5yOaJf6tTRsSWRTGTu3MNaxx7wDxbjxWJITuwS+bm+
SDHOFMOhUemPkP+3TVGtdys3s+9JX2zEwmxc+f/55P1xIMQj5WvPsdKHNo3wvoYW/Mt/dTqvT+//
G+xJ748TIQNlCFWKC8hgeq+kz2fe9lz61Vzy0sB9/yOo+NsO+8fRgO7BZvJ4Skmf23sJLqMmGl5g
8zWt2A99vROh/o+d5G974B9HRZM1dYZejxijj82ji/Mc6BRMw/++j/xln/qzbbvuJw8rJfdrmgSf
4oi8c98csq64/+/f/i+tu9L943hoKMtbFm2mDyXPQzzFW12NJx64uLcCnok1Zmqz2yh2kc38vRQP
evf633/0ekb8h5XwZ/t2PnX0PRFXPjS9aX+EXls/12aBc3YJm2dGJr2L28//6nf76+v84zRRXq7p
arLh/1mJOI+eZd2ErtxgXvoK0LZN7jLFJmXCAwQjp3TvuKh0CWDD4vyZ9TpIKs/9x4r52ytfP+v/
42RwoPXlCgbUg2Bs8J6BkfwCj0M8zZnp+FgZo6BHR/aPBfSXB+7Pxm9I4aa9zGn5IN3sZ9Gq19YF
BCKsLWyTf/yIv70e+X+/nryT4DJp1nnQwSRt6lVMIlITKu7Yigdj5I5r6Eb1j1TcGiP9p2XzxwbC
dP8culCYH3qBHtxsoUZNAbzuq/KY+siYDbPWMfdw3P33ZfqXx9v9cydxLNDmuCUesrH6AGbzVQjj
879/678923/sHDJWreaaff5QwyvxVpalPXy6dvePZbY+wv/hnfqzuXruAd6kpoEMSTfvo8JcD9Bj
l0dXqyEZuBifXjl3/wp3/hLt/NlOXKWt6kSl51RnDtVyKppjTIMv/6jne7BfoBa2efPPu9dfVtyf
HcSYQKo+98zkIYU3+AQOx/6201L81kq3mIIyLWucuexqTLYwoxe3OmTmiO2MjoJ6z+9iMCitSJcO
1bIbxgrF3ihhPLSdmfzjwib/9iv+ueG0M0SF2osfeiCKjIPu+igCwOtCYLoR+8z1ggv+2VZfpsn4
NqGZZR0jpwToRnYCJCyzVxz+kIFrbpQpt/scIwBf4abe2UWQoW+IqrdYmcEaX1QRJEPCwyJ77PGD
rxX2bvgpmHTs/3FS/GWxOn9sWnbhiNpKeT1U9oDZMbWOYe2/PweYW//yVDt/BMtA/pEH2236ELtF
c290TebDkZhBthoHW2rOzbRH92DY2UeG5XDnejjVM70QgT7m0R6r3qMSjrA3yOTkXncFdOVuahHy
wTeqReUdUx5inNuTKF7B8XhBpw3Rc5VCYNFKjAVlqxdgblIIXCnGi1jM7snUh+oyNy0uUQw5+65a
x6F1/buarewsdRdyUm0BHKzaH/FIzOYaU3lKR9vYK6XkeSYsYFBbW04YmORlsFhrxtK+t2k57GL6
M0+022kvZjsB4spAtuYW2stuYXrJyWuy9gumMaYI+r0GVcsfE486RwfxwWJ2lWF+saNjGLyOUQ/b
2QStnMlYO9vO3PvZkAHcNMqM9yhVP+ZB5I+VMIt7xzPSmjmIIboJhJ2MhIdvUWQUUDVt+cocMXcg
HVM9doplN2n0ZLRxDjBdTahTGcqmNXO8jaWG35SCJqRXieASKl0l5c2KI24NADS3Vmz2vmhHB/Ep
ngPaFPHBZfiNKXwyXpvAw86a5ov89s+sHpOjkeT0RsLmfm6wmF/F2Mk7j7L+KSvy6CiKFJITAPrh
Woq824/d1B+onz1NKJehSIfhJdbUvDN7DTREuJTnFMu7T127eeUOBrPeg/b/lcadvl8wZO8SCG0M
ga8AYTfCwkQdJQCipV/TjgL/ygpPacqiutSBxI2iJajH9E1zmx+OAGvqZMxmtcg72wLfUFTeCwia
20ZTPuOrx9gdDsbgPDHYsu+T9HOc6iKYMzalKJo6SNbNkyNT2GDpYYkde9MaCBEwer9FqASwawa4
6s4COC0elipowFUiq/+JVR23t2KAm3tTEh70wglcIBjsrWlpIRoPHwdaoqLBu0BjPOtTp22zePlJ
95e5h1GATXAXyS9BoUJ3LBClcidlvpvZICOUF0R2IT9ajUyalBipYQJhXGhbG4J1u5HlAukK1jZ/
ss6qvUC2LPq3KbQZk/7ooFp30GGLQQXOavoePvrF2WtcpUGWwxsyzPtlpDZWtT5x1CPT4heTVWw3
9qGBhNMj7jjLfHg0yILbXjn4yZDMx2hYUT4z9bMNd9M7wMRY0i10V/A5eNWuDhGlkPHJjKxtX30B
oP74X5RZbQcL7/NCR5dVPotWh7zUEdVpW9vyvgZGwhV4EW+uAis01/dvwOPdJvNh/aMsyH0eLYAh
ep/3pCWEibIrOxMw7sbntN7XBKQz+DJTIWPWs2OTfhR6fSwUFVGrvSd1Ng7oAXNj1TYGLVKlmr+9
NCeIKVsPwIxGgm2KIQ6AHwB/ossBpu6uBtsATxS313Ljv1jxU9f+8NaJfYYyeR1d8abc+CyKXxMs
CwbaoHHJXW38wuGy+KTtQMbsMVHfla5zHLrZWn99S9GjvegpKCGgjPLLMJygme/xljXr3zZ6Z9Mu
CX7jIjz0GkRiFtRkh9cuaYzNtGIGm6Ng/rCy6RRdPzHbuHc1mCrSBKg31XwI2SlOcJMumIrgYoml
g/KGhEg5n0Ov7hTeM5y1pQ/t5hymGXySgaHTxF11jiqgskU9d9lSVtglwClHO786rux3MYutCuVh
dkc/6ZP7acWjKv2QZrS/4cQ1InOXIofJq/x3l2Unfs9az+5VCEBL8fRPuzIyjuifw324LkNedAVd
0Bh92XQ3PqOsCk/cavF/USo0vPVLjtZe+Af0uAPcuPoRwm3A6PedLup1veUk7lcnKyRj4F5Y/MwI
AFQ6/uyi8DcZWX/UmQ2VP5upYwYCaEyk0JCxLbDY0HnAzdaOMdjIenhd0Dxs3Kn2864+8NGtUUrk
cfMQsJ6g/OlYiXUjwUt2jZPjumbGCZwLI1NAARfnl222e2MB1x4hU4jm7YQgYf02yrzV3W1cHpwS
9ZQ+nmqsv+18NGxgm7xjkZO+aIQRIs+COXxKZLbx6N+PrQE/Bx9e8atdoqBkBGwov6OmP44rjY8s
EhUvvOo6+DEAt5O+cSGYrM9aPX1MhXWexPhScpR0cnVjiq91wTfLy2BNT6FHWoodNhc/+fbm8pYZ
L4x8+VXBfOEgLrz9DetlfdzWX2X9IWDhFx6PMi84yrVDxmV6wq/hNNahLd6k67yj4QInvusW+4fp
hH5fDMeUqUA7+2kLrADcAdLlc33fy4GBxRq9af4c28uNFuFDXhrHynVe1o/I7ZwPTS6AuhLkCTUm
vBnrTht7N8lWkHq4G1xQmFZm4IHNp0Nvp08acpyMolQiu1WdUb6X8BRHkV4do7wqsPB03rxS6iH1
707b1IBfP86A4nWzO5nzcOyAftIABwmomViiZVYenGxkZ7EWeDK2uNeHYavNoeBFEx9iAURSFQ+v
5bJ4WxrOzQ0uTKBsBRutrjf5sxWREYpZf8biHbQisn0gocYOcO9+1Ifzktu+i6bUMPsnJaa3oQKH
KzU6ddWuXgTXTB5fML8PaDJ51hPuOOYLCamP3Jtf2jg65Xy9n4eJeqXq72rb/Z6L+YIdEbmO/sGc
5DPoqJRWB7DlJkTFWmCwm9CI0qXhXJqSXdq2ka0LWqatun3l3Cyfybge+qTbTaN3l+LBOZYjp888
IdPNpBihwnpAXrUl+jalbu4npvrhvdT4opoxR/3hOfSW2T2q7ERBUWtmYzfYUbpNJOELdUR741o1
h5RUiL+MNlzV0dawpxW9C/RuMbatwnzL3IR1qkenjDZVXqOc9zrzNDrVkZZvlm1fzcA/dLgd7xai
VM+Ij0qNMZ47ezw0ibM86eTdbnMeQ8zxFvnRikTe6/TgFBt99pIT7Rlwk+xRL58icJ97MbotdTT0
8a/6UMo7SzPVvkqwI6ABmTETObmkU8uM35w8Tt5HJiZOVkU1GeXchP+pJMdL62xxiWMvCw8rb2d9
v6fs3DHZy3ONne8oZGFdkbl2MtBM7bvEgwTTUjcANTK4+tLR5Gbsurayn1jX08HTiww0ZZPoCOEq
BpOX2CDjBxtueZq9xUaGMS4/W2uZSLTm9YyyzJrEvCNuZqzPdQvd3NhAUeKNwfl+kzYu2U2VTN13
qjm0RjTK6l97LyseRKbG37XS5Exvtj5FjBvL/uZycQvMKPLGAMBTHvRmM2obrmZINK2SvHI6ioIH
OFHHuaowhucZlPXGZS2aTkvDd1V296HlIKZZ3LX5Z45pZc20vYdKdj9gpkHjgwMBhk/ClanDJuuV
Y38TFKF8CYqJJvWleqGjpHyJFJ2KmVP9cqeSFG0BxDuRX11n4iypSut7isvs2OZtDqheQlBqe8N3
NI6B2aZh3axcE7l7rWM9GGy48HzO/U+r0axdayC+DLsqg/y3WGDJxXqP6BkHKgzNDuZ6NqAyumjp
oPwcIhjt22TINX+ysX0BUgB8CKPEr2NejJsAkvLNtO3si95Wxtbi/352Y9e/jf0y3hW0/+002chr
ouCM7RjY0p6kYZg/DROqpwk881woo803pohxNcKDnrdgtHCn5hwXmgcBS09s/Yt7k/HZ54jHWmvS
74pI9H6oXDcAi6eDWla4elyTBthaANCbJNv3DEL6xwC3eSdkah9jNZRwYtHbzEq6Z6CiE/uOnJ+K
uG8eGc9httogdYrDdpV84gn2cXzISxjiXRhMF6xUOyYJIsFevOuO1gVtqw1HN+/aV3sKBVzRKrlG
qfjUk/QbrPIqDVEBL7a9y1EPgPIcCHT0fuRPMpmzyA42M3DujduWbLeelfrW2q9ttxwhMgf8FwHe
Y5T0MXUBIhOdWCPQAnd5FnjnLDCKJPq1xUeR/QC/yvNDl5OOp2j2snvPrHb9yhDP7fKWWtghJmMf
NlylWkM9pb15H9thID357HlgoPKWqGixGfEl7Ji8Q0twL2QWICt/jPLpXpU9zUnReCOA+SzNatji
QsE9LJy9ARs9dtTNNTGUwHA/DrpOh/5yGZx2n2pin8bzLpwbkMxevKZ9KPO4XbqVQsF80MWvqDY/
HaHhvm1HqNpaROpkeMvZCLxMPA5usjNXi+FceEzSD2G3LqLHIl+2BcMqfl5b7k6gB549ufNc79Vr
cqJ1JDhFYjEK4QRDyb7edTZvIUYGZab37VJftSUGqFmeuzp7bsdqlxkeR/tQ6b4Qbrl3zc65AGOK
9mlpT0AohXtk46d2ZYZ4Y/DTyL0BEnpVwGv6qSxF/SwplxS7YumvGCnn4+zV4/cAO+fSS/C7hRFf
aojgdhWDkec+HBucL/F4HkiuwnjU7u0J0+fcJWc6TD9cmXyXWVUHVqJD+y2Ln01vXecpuc9aa2cn
pPcNZLKV0YFrNavbWEDSXQAy12sXYmdvvSYLcAcRU/avODo+YJh+j97gBFblKKhUpBaiCgru0he/
s6EBM1oCBK5DQv8ylb+HxmYRjfeWmA9rI1Y/lIFZJL8Mwd9JlDonojyijWGVNs5+/dzdHJei44SE
SrVwn1uvCbcp9L8qlQNdxc77qHh9NkfKZvCcvWnDJU76HVnvxzTH1RxWZhcQKP1u6QUxKqR06yi+
ZztfXubu1lctjPpWlPPHYlenrmD9xqVQjwx2pSfTqe3fjjDSg4iL9LlmO9/YgDCjXhuP9uyuHZvd
c9SIO8vyTlqnDlo2fnX5sHeH/mQDOpjjZQianlseMX2y68Jc93vE5yvxNu/7ZFuV8hBWGhuCBnCr
1b7QGoDOnOnjo18BFMKQffYqd882kz1o8moJPM7dqDFH87Yk2xLuHMKh9KzxeVEWnRpKlKCJnUW/
U2JFOHbFx1CgGHSbsxsvl9SJD8lg/ZgKJqXMci+V1cKIzi+8pp3Xp2mgcy22bHTQXfQN5qTf0F2i
bWi9+czj6izovgwgM5q7pQa92rstm6lc0zkmzeSZB46vy1wLWen0XFNrcNkJHO7KUNhPHSiSZsjP
mbd8ReRHsMzTnFRFVxeENe2IkE7x6Nzcpr9zvPIuV/NF6uHVrVpiRVafaUzXwtBPkV6u0xVfk5cc
imWidjF4HyBRiYlwZsDu5epZ9OeM3okNT9MNiDcOA90flHs3tObNiKyTYAILRrt7zDXv3VmWaz2K
OzOafqe6/Tw66KXRbp3MlUnBoMhdUY8vVdTcycG6p0cM7Z9Faih38mNiTDez8/Yia35jDHCB2XcP
5Gs+6T1ktMHBW9F/WB6xOO9EMnvPhWMdrMo6ZkSZm2nW4TEX0fMUiWs0FIckyw5DolCPAJzZ039p
sWxl4Ez4UjOpnmzlANil0J2k+j02rR/WmE0Hy0NDU3ZmeyhIVR2oN69OUmofcdNABolPXUdgPIV7
VjQKCIYuytYsYTARqtgaWAx7sn5InuPCBoCvCZKtLZ/OFsh9dNdWXn9Mequ8MyqzwfjZqEfNQ86o
VYBiMTyBePfsun4w+rR8SlwLTbqZ/kRb/NpPSX4PaTbjADCMc7l2oPEqWevaJI070XuMt/U6Asl+
Li+5nOSH1lUzGuyEfkpvzk8k6rzXZtSNY2TM0M/tuv90CjOdt4tt2QKErR3/GNWYbeVKyq3NHD0H
Ka5sNxWhRRrMHE5Ny3FpN1OVbSKE7w98qs1XSZcApRThzFTuUx0k5VxmV0sRx2QtsWdaGILCWQQ0
RS8XsBGYT3sagYMGmSWDdS7+p95wlwtas/gW2maNfKA3o3fChgFNUFuSyeznjcF2tZWJ+0V44Tz2
RqTeRb/A5xldPW82ozLC9FinVgPYx5IhxHp08SfuKdx+c2cMcthMHJuqRwsLVX6PnY5WNsiw8VnW
tsCvNNenukvd4/82WkJijC+zNNCZjdiYcDpmlwas/U4faurriaP8Il3EBSYhqjEd7SGHV/7oLYX7
nYziIQ6XecZCC1J8huSXBJnVDZLozFA7TwkTM3Srx3uXG5tH4rcODJt+Y0NDQhm7IjvoekiVsVzJ
f9MI31J3GojmNr2iVjo4hyiDWqwYatnTDTlvmjaBdbqkU4CzmP4+/tWvnJlaV8NUCpceBC06cmto
lvlRIjyGXMSY21vcRvqH3VjjXT8WxmsqxwbpUjplN0zMIcTVornMavohm4kkFq+gvluAfPstsw8f
wBZaXxvGfl/UYYuXtLOgq+rmRamouNB0bZ1SDGuv/SDNF1Qs9d3UJojuojzcWGaPXJLB2Y0bc7KI
rsl9MyslyWG6sBfXzEjWM8NG4pINuoH3mTvM5lkGGGV3ROaXu7a4K0eo526UocBKaEhBjRAjHqzy
s2Da5Dqqkh56s+0C1BGkIxTROV6r4ZBZqtniascnZTpcTexBHmOvQQ1NnKd+0aIE+mnuVoxwK1YD
JbMxr1pu0WnYlnNCU0w4LlezCHEJ160CFmvEqsTmnujoPDxZ1d9phNhbl4i5aJtW/lwVzb7NohYG
P2nhXJhYbCo5BK2YjWarxiH7kj1jdaLUKAsouro2slDL5IezVTyVUH/ehe3oKCdT/apqjXqU06y1
X/qaPR7eBT/f4v0cwzgJCh0tIoQEz7d1pFKhGmbWXVTdSLyvLntrJh9Q176d8Y6WadcjaYfVWSyI
mgYMbNwypmrr2dwBqJqoj9nQgGOm8cRPG1cWPCFAm9Qu7TaLscNBZ/GZRu29M2Cj82hwv3g5yQxN
uHYgtUSdGsDlG1WtorsS0zX6OkqLKRZB2RApSoo4D3VbxeBy83lXtGMPPWWeI+pGbaj8sEXTpnRO
exyY5a7TdXM3hKtWsQG9jajJeesMMP59jQOsHSJecRz3n8UcTXvdnBeuuFYPQIkAalAot8SqsxAk
uuK5xK+wMLMKgPuXVqTtSc5wfM0wvB/b+nfEFTYpi/uyUI+Ot4qIjOeEcmBQLNmtTqcTVzjME8Vv
lFkdxjT9Q2ZE0nk2ln7ToMU0axPXQI77VrOM2s9GFM5Vy2gVbxeHnimeuUg9zZp2bmMwr+CdoME3
zPvE7fMSGhwbbqwjRaq+M+LnylNM0oSBZRsHkaKh1HNrz/r51iIryDwD81RyLbz5WjYWmVOc9SNH
cDHGh6nGJVPSd2QOy5tLG5NK6wOV8WMoyHiqNS53kmeVMxrhZckrUytrvJM/1cQ4IudmnwywYkFb
3oVA7bdrAZ8LXMsdKn8t6uhFQ6cU5fVrbrm/x0YeLTd7y0coB1moiW2EKJk+jabhhJre0pKAuhnQ
HvQ23o51DyaBUG88Y1bgscqES6PzNPRN5wtJ0tWuXxddv8Dp+zFn42cVTQjfl6Ma5QE1x7q3OY9D
mV6YJfsdTdqjgRrAbpNdrSr7xVkPDiLneZu6ya9GLzu03/VuIaolG0nFxCVVsRAWtK7xYqQF/Wja
e0cZlVLgoQibnZ6GrxC5n1NJ+SX0jAOrakW81ujIAQr69PJH9yI13ifNeZNt+mY60QhW3LU3Nec8
ef2TVPIuHMi8JEsT3dHmh0WtKnZO6fyYy25mGTSWPykMJSvNM8BbhUJCWxlqKSHG3HbndOBGWmD2
GSz7o421ixAi3Xqx3h+ndOh2nHMGCDLrcWTAnioANR635fPu7vk+zxGegYL9A+Z62QZW6uylY/4u
PfLzteFPlbjAsSfwqO1r5rrYNRb3pauTl8adRdBkHoaBZPpcOxDjZLwOg9xz66D7xIoCj69s1jK0
igiYjP5Ji0JutrN7S/DO46alw7CrgGHLorw3SWpgI5DC53k6deUQjBnFFk275CkfEKXIvasZvl2V
n4tBGtXGiqOHqF9JQNUkuCkgm2PMdt94JwvSZeDN0WNid+9Lg2tjCMM14Z6Mey/mzISUixEWozMn
cPzclvURW9h9kxBe1ijTWe0RtvOidH7bdXyKjOWFat1F0Ojv0QO2yfQwB3Di3cxcf2yZkdwaef8Z
Jib2hDy58V/VNs3TU627XzGzbFsIBARgqnhUg3m1M9LYpSGQNAEFdqLuJ5ky5soX+2MRkXOUHYqX
cM67nRWHybZ2arldG/CLjCgiqQxO7IH76XlKdY9VEL1qanktTMTa+NFoUKgaxYnLXSh3aUK0sy67
mFlh7yZHi3dFzZtO5t3BDE3xonHcYEyy36Iw3omb2i0TpECemzn5Hqu0PFRx3F1Ardq+7IZ2V4sW
R13f4xW3vO9IAnQ2EvnChqS4TI3tNdLpzahSjWLXtA4JoIn3+yheXjqL20KcYY4bzaZ9NvT+JxPE
3l3oOPgmh6TFZqjLU4/rzs9ti8Ziuh0vrlZeMeCNMXdbaQF+JndlkxXZxxJxJJGoxyGjjBPV/Qyr
nuGQ4q5Wi2TWeD5nU84y0YtnYc3TJlbNrzSOOJeHcBuNUp2I3KcrR7jzs5tb68kpNBp+VIiDFOJY
5qP4rs920/C1TMsPLUPVgZvzHkUGySDR1PaRW1a4tUjtP8hC+2hGCklFFGfPCcyDoBIOGa/am32S
HuPZDfPKJzyPdu2knPtqzM1taDQ/h4nZ72JVVQ1JXFK5SNmG8Cl8aKKeLnqv/y7HoqI2W1HpHmN3
i4uxpjejGQJjkIJkTnaeB5KVg8X6oqLB6mbrlp21iWVMjGJxJUsHUx1ociGb49EzO6ZjvrFAHW77
TseVMqagrSsK56S4UAnEBls97LhkI4pC23V2OAXYVgaQ5cANdWKmR9HNna8o41HaNgWeFDn5anEF
JyMrIBs6K+bRr8dLCQZzP1r0cpnd9F61NLDUeuTdGk/jCm+QW1bUGunXWI6SFXhw1WBvB4cSJ3Gc
ThEw9h5wrT5NOZjvMO1hm9eyOqKIcn2KNMgJ+R9aBawTrTcTe2tJ1DPDh0NAgJSIEbtEb8SJCp7N
LaUf0Dly6sI7Mrdc39hGZQmgsc7HxyaL1isN2R3TtrDUQ2nzaxOQ/uTqvxulFbTWGhI9OO0x6CwG
DhhMqLYnLkmCTJnD7DGy8EAIWfHG0fmxnWztkko1b0jF0ahcWBg8klrsCl4jp3j/yi3zKx3pjDD7
xNvRrf3gRjMenDY5yaR6beLxK4pIP9YirrdFUnNT9tqKgkhMInJAlNFyFd7qujPto2n8qRsED15J
vh3gNZfKQQaxmw5UQ0HaDTXlVlWI6epM3La7gc9Yl6OO1443ZNY8c5uW4cR9uW8DqaoRsV9U8NGh
rGic6UsmwgocOWMdEVq471oNq0YuXjLPtU60eJR+VPSL37S8gDDTbnZjkHaAZ1LtrNSNt7NovhN0
43tIGiPR9szp5SW0chPa+aRLPoiU38kQETdNOfnyyPjWER1t4milSYmM4j0ZyY0h2RO7xCwPnXLe
hrmLt0bb39Elk26VldXbtuLlcOshhb54dK/ofJv2XBqoWzs3udeq9kmz1lO6Xm07MWmrhVJMTZKf
u8HQQ3sQr1lezUHpitL3mujspIY4CUj5R+4s1U0V0qbxyn70LC0NZJfmATNSV9QN312H2kOls9h2
BnmP2KYhIzTBxi7VVPhVBbt91CNJOiKlGjRjOzQskjhhketXQ4CacPBhnsmEySBZckziRRN9JJ6G
T8OTJHXq+ReGccZy8/kt9uqC5C8AfUWbsE96Au28tOqzGeak2wbd4NTQUMOYE8eJRms8+YXp1TLV
p1YI/VaFYRSYXVjcisHktA+N/l534nZv01LqO7bd7ZsRLL83ussmo4NkN04LTjQqKtcEaN9ea0vj
BbW1pPChZt82YU1gcvbex9R2YVjSOt+T67xXsECCTi/ksc6zIhirejkz67x27hsFWax09iMMDFsD
pQZtaP3TiJTh1I1luuszEW6NCSOHa2ptQKYNe2IdeYgfFoXNgLO4bVvzjvvhdBWxkRGGNoPCfcxc
w1TbzQ3rV3fSvEHDQmFENG84zTEKO+/d6OCQWllr+nkUl/tqGbKXpSvQlOBl2A1VLG+h0O1AMVJ4
9WpDHj2N3JoWzp4fAwa/FAO/R9p12e9YhVgH5775HCgj7OKorZ8UOVcYRDV6EVjCtHHMOQVq2Rvs
u8Wodk2DU09jQexFsSYSNc39IbwYXYVX6s94vVefRWf6YzPNd9Qh0i8nTGlaa4zYnxAZPWSZONMT
cQljfCeTM90aSWRoaQNviRuSJZjL+TvqLO86FxSwq3Bukcr3GqFQn/+gJu5GJ7s1RvdtVnrGtuaQ
T61pMuyPZZVaHyry7DO5UTlsM9LQaMaULXHX2PIWdaDd9LRBn+DRB5dMVXS0uUQFepVwW8LA3ty3
eginiWiaCn3oOkQxo3exJ+PnEvGMWTq4Yo9an591+LChhsEOUxn5Nz0BKCw4oaWi2STXEnK306gf
B6iN/jy6w2bCsbwNpVIoIOikcXS4r21NZ+aoTWPgZKa7mxU1iikOQ3a4rLTulqFc9nZns6l7nYsk
ZFHTPd1S1SUVsfXQTku7L6Ose02Vt6apQtkfympcnu04LbEXk8DXF1E9e9yY3hn3dG9dssQBUeRr
PvIJZ0ZW7PtS6Xsjt5Y7FpX3NqeKlMVsNvvJUZPPtm0f3QmXRWvOSTCLrNqFbdPfhgSOBmE0mfky
7uunlIrbY9F4ri8ijb7I3pQ0w1j6XrdN+TWbpbGjtTAOIn1KVwcrd180MX5L4enLEuxkAxR2P8Ug
/MNtyvbArc3yUYbVL5WXqmAkBQerOh2e0ikZg3HW4g/hDPIa9YX9Pidtf6k8/NEZCmqu1pJFUuga
0tTcenD6wbnJshLPNaLKH2Yh1Ve4OM6dpPngNtbS/Jg9PbvOiU2rWSGoTxQRAp+qaz9MBC97mhqr
g+caBBtWjIHImobnpi7HAM8Lt+yCRkl/MpYEzV2rDl1u6r7qq/a9YsZnp3oLCneYohixrPx1FKI9
ypBcKyO9xqWgphvAuut/mWXeHj2b3EtoN8V7sVB8FX0z+WIY5aPKOhJlsRVtazma9OhUox+ZMdtk
VsdnuiUyxpt6kh9KRu8pJmH2q1HqGyqFFn6YjKoE0wRn2IfdyXXsaJvk3vg8Cqfaz64d8UyPmnil
/L7cMW5fXtdmM0gwBqcdHukKBO//MHYe260rWZp+lVp3XMgCELC9KnNABxpRFCmvCZZ0jgSPgDfx
Rv0c/WL94XZ2Vd8c9egsHYoUCBOx979/47UIuEP4T6nl2rsSfxPGvJ0xb7PKzfZOi0Rw7PKGeb3U
zsNgV0SO8z3fzdJDaRSW4DkmCYS/ytTr1/HYDAcMvxnlCCyFDtjZ1ffMIpCBUT+LVxzP4jvdliPt
o8A8kiG+5pI0xLxZxPP4MI9CEWVvzN5qIHxxh8NLex5Eqi56FdEjZKV2VnP4xuM9gAQoxYNfhSSH
Dgn0QJK/l6wTp8LjsRp+WoUCep3Pdf88dVN6ELb0vz0xC4K74vjUO8BfIDdM+DHyHc5k18QBOR0O
NJgs3QK+8IjHml+wyHbGA/FN/rMdUuus7VlyknTlIW9K06j9LAvodCNVztmqy+QursrqFIbSpfhq
+/73GFPn12ZWWWvFqEYSJC4hBsZieE21TH/ofZZXqQzviIij+rK8UXxFdIjbSkT2o5W63m8lxm5r
d6lxdGWEGdvynBgRNo0AZEW5Jpm1vnfxzQS6McKg9ZL8lrMofZQzkZ2F7YnXqR/bcxxb1X5ue/Ok
V4mDQTJO0oWnho9oMAmtaCu72lXCmXe+1apnjCZLopoidXV9lmCPmeLJULberf3CmLxV6pvhNoXS
UjKYy/KNg1E+oWrgSRXx5keNzFQcOONol1sk51jm3F3AGPWN3SjoGFL5uwzs51KXWhHYGKZtsDaT
cPKsOJhNNlQ5CQimlffdORB6JFXxue4q/yvO/WBm0Vzls24SaSnJ9RSZvSbUVN4zSNU3bkOBmxda
D6eFcWTFCIvuRIe2M03ZLgoZzbdmlQVEOZcwNLkPyEP/CnNXfLT1EvYUtpDsB8fFDqGAZ2FnapeW
BoAxjc42SqmZJPG3W38Yaqbfo3NNZDJenVb0Pe0jykcwiY5wcDW4j2kGnZScCOJ/xDQtCb7mc+dP
r3UKm5MOBipIyR+B2UphVgwysLhCQFASBmru3mIlX5IiMW8aaeAnTXgimMjp2SRyLDZkXh1SAPNV
kYOC0bv8FpJ4azjOWDiktrb2iXCn6MPP6Cw90/xwHPAT/KT78Zfm0cC7YWhs5oHwcD3xSUrU3PFA
Z4msvy9VD2EN5qSfKAp5wxPDF86qcAfmOL9Mc2EeDdl3xzJkTSKTrXWOuSr3RLfIdRPZ+SoxBZGY
PgYftNzUmrXfGqs+F8Um8SaUirgUX9PQ6b85Oeoj9WwIM5ozrCsb6xk/L/UN6IlcAxoPh8yqvzAf
ZBw22cPnqIhLr9LwtZ/t32FJIDUXjc7EI4nVyZxbP/hHdH5Ps0Ti7xQ/PoXOOs7C3azMMzYu6Soe
mD2aY1FTwQt8dWZXuy8qy7tlhdFCj8/yr6iXzIZ12wp8VxUkMJYhGLWu8HbE3n491o2+huqug2Fh
t8gzd446vEDsZcwgv3KzDCpY6kadiFWv9/m68vV955oHdjYCtzTI2xSVQTina7Nm6Y/FSxsrtlhj
+mYRJ+EQTpVXqt+Tqjd4mARZ6d8ZS2YT+802hioo3JAQtGHtps2xhO+AZ+Vx0MNHafYXrXWaTZmR
H9jUkDAJVYVWYB/dlJjzpsN02BOFiwNRDA+Q+HPKHzh/B79DJGzn7hkl3LKU8dLYrdOhHbeW4k1O
T4/u0/SPjM4HK4y3fqpzEKV3LIr4Ijr3gsdCoIfWs3Lms0u+rEdKudUa+yRuN32V3Gcl/6fEKjKh
H8harkFs8/XUJ4HJEU+5ecmwni9lsq/K5kAbAI1Tg81e74pUgJpHW3MZZipkxEqa6Er7hqj4bDfy
uKlwvBhTSFo3DHwznVfNkk0n7ZFoWs2P7r2ZrkwK6xQzhwQuGJ+hW6HsGs+ug8Zh4KRrxFllhU4s
20KSk+YcuHP6XuvmS8NyBPFOYY6wQra9G0U4QFIY5pQABosaB+BzFdbMaN25ftck67A/xSdHxFxy
TN2fqzAmYZbU3DiMLspuiASLvasoagYchfPaduSwWX013brUsbkjo2PrksRd12rHNnuz5wgoryJ2
zXO1vZ4h4k26bWPMMAFUfRBzQqkYq2sZJVulOc+p3TLuqz9SMX/mZnwxk1Zu9XpEsgEF16RMXjV6
d6qkuutFHm2lTW4m69XKpFI0Wn0jemvj0r2Bw0ePThq/5CVH0jg08e5zUfQFsz5JjLQ2nLQJALUr
zGntme4RG/nXSJYaFWStw07P9C7eUO7pL2UTn4nZ2yJQbzhNvSJDZ74zPMjWDpGDytSOM9ZTtpd8
zal584bhg/nHB5vorjKa5wlrdpr8smQlZUZTaCxwQzNVF0E4aqeq3VAn75n2ZWEJy3kslbdhwryt
KMmhup4N8HNlaAQ9xq8tfWejTACd+r1U84PwNSa+GQ/aT229q2rejGkDqXcOMsToGanCq8a2P0cr
+0XKz1eYKTiC1ntTi12S4ngXV8HEpe1SdSOQ+KPgOtkhUEc7/9QCW1es+zOZPzq8Bzz81keswoq5
d9LHd0OW0gMQg9nZ9BT6zcahbfENbbuQoVJj7FQ73NtRDLQ+kBlp1EyP5vJTAm9A6drRqNyZro6J
g7OulLvCoOvDLvLbMqpze3tdQaKKm3Fjyf5BCgg/wt46tvp22yhBdED7TIs6zeJDK988s1+baMqp
HW+dmz4i6k+mNHB1WDuasUbVuiNN/WiV8y6FxQPx7aZU+KhB1yP689oPyakGbS6cCTGveSknEwXH
04QoqXeZd9XJvAldEpO6/NBNakNRt7ENVBvCJttusfI1wumugLEI82kqkpecUXea+XszRqieNtfU
dXfLpUrmOWDOd/LI3GninlJbbfQaVKkRq9oaTl1mH4o8PBRAqIndH2Y7YlujdNXkB6PTk0LlvtwO
eUpWtofLAH4xiY5iYZ4iRp0erUyxLoSCkfrY4CS5aOXhPhB7CJDKQS+XxxTtNS6jjR0br/gGRCjy
fX4tsuW9ZwPTVYyZuF5KzF9D6zI0U9vlvEVtHZhhcY/FdrSqnZpkbTZNboF21L6XY8xyJ4i0KJij
dKuX7rPLkpJZJPcxPds08figO8VRFO1vBEAnc+gC38v3yxvbfACsml+W5RaceMd6s/ajaoMZ/B1j
qhWZ9QGDpiDD8MZ30n3ZznBt+3WvV9BT8yMA/i8VWvtpLEgIsmxCffUHDOvXOatxRqKmnVKipCb0
O6wEZjbpWY839VSfCCUquLOWsy17arZ+OFQJUz2I8sQJntk5G46+2RjMyEh/fMkq+1pN4UXhqiYs
wSC3Ak2trgjAO+DBp9i1brPdPaOi0VkV0t3QmS9jWu+nJFVgLMtZkvrdkPSkEFg65lNuMEN+W1ET
25D58l8QnaJVmKDSmTWiCpXmM+lsIbLrJrFsBJhraVDGaFhKf0/qsMVaL8luTJuNcuOriLx9moQv
1GSXMGJ6zRf4gkRwH6VLhm2S0DLFpEd2vrEe4UkFVUZV4ECw7tOFWpmusLZNtq1MvK1W2LeyGU6F
3p1rW7xUghykcay2zWx+z3n/XKqSM1bf5UPyLIr8NNTzJ+Pdl6aSz0aUi1Wo+heyD/Ys4HeyQzag
4QKvrPBIX/ITG+EPuTxPxK5fJ3q/2uruNUVme+rs8tw8A0uC8jVDfUJ/djYNz2RepwLdVS3uSOgN
R3gXy2EDUsMCHax7R6uh3cUUGuFyUyUk1sspoiObR+RFvdHAlJZPEGseK1s91H4Eg3tCo5dMfZAm
2j1TM21PZXU/scChlbOZPmaqOw2TPEw5+IpPooaPi1fN8xY3za0efXY5HDXYlddw2uHA1jyJmsPU
2YyCpoh308zsyMsRc4Qm8drwZNZMDXfemB+zPrwALT/B+9wrtjcdaAuxDDO5qDZmyBlMcfWeRDtu
Tq/3IYtmw9HRp1tt9EySgV7pLNi9ocvWZSb4huJkafr9oAAq00Z78dGD5n1+9LPmmcEOviMSIp3B
Ag4m9FjrTWC35meNxoglSYyrJI9N5F3JZ6tpjF7Yo8wWeJGm8S7Mec77SD/rjXkTVsk+PFq7pM2/
Q0oiwZoTe3a/VrNLWHyo9FWfjTsNv44+GhXgsSN4Q1NC42rYPlT7HhbdvijMD2YwxjbW0dosz6Ek
8asKi31Wwa7pXLFA29FzgvYCo9YHYdU/BbOksI2oyqjsa2M8U4ShVjGG49jXWD5117DIXjQtR33R
/0p5p23LE7YGG2zdzkMVY9MyzvRZjbbVkuGnMRiCOal/MNL2ZRm61bbWwSEng1qO3zL24BM22qkY
1dGcjYUs/Q1pOMjiaiEPB2Zn7YkmvwJ17VGbLvedUbZrlw2xT8Yjw/FHm1XfYkddzndBLo7uwWuC
u19pj0725g9sd9FOkk/qcx9w9ik2oU4N4zonfQoDEtKcKXopJ8mx3Ik5vPqFdUajcDRl/2RM8dZ2
/Y0NlwxWDOIRd6M11Vorx82I3mpaKt6j0MK3EJ4pTDqr2LtD96jb9/pYYnpSvMMI2M7NkjngnCW9
KSjrG28dtHJxtFm0+22BrS86xHI8xlBUQic5LkQYuEhhByydh48VrTX6x40fHnB0yfBXyWXzMmfG
QfTpB44K+xBeUwmzouyKuxK8pnavoWEjz/zq0nNsE+5VoqBtGQNONdPpNjpls0/c79lBljQp7zJS
SlGy7jCv8RMRuG535tXlNpPLzc/JZ8ndDyCZRc2GD0cLJ+W7SLRfDTU52rjyaWCLjAd55ncj3UQ/
t3BC7wDJF53HxjQAA7WDHORyQ+vuCl5nsYkSb61NTccUtMNaknu5amH0RIFfVsMqD0s4fGW1sngC
bLZyPjp1i/fIRO3H/mPF/T7u53OEhwfk6ley4h8ia+Q1AJzRPUHs27hd/bT8a+lFULCwww/ZTAwi
mjT7wU7/lLUQ6PlqUGi10wQ22rl5MHj6qbasvTNbm9aFpC61x9zkei6Rec5rv3BC0V8t7YXztPw1
mxqrHOSR2TwckHFjNuI+GbxjWKHKt0P9vSqLnej9DYm5ey+cAjUVeAhr+5hHyKVkdqDa6mH6mLOw
TB5dNhY9zAXaqFuEdPeNe5XWezHcQwqBZ2WulPlqRuFZy8JgdKCpDOuwfHU6QDO6bC081OLsdj/M
TtYlYC6Hr1D1gYOvYYJvyvgHE9ANAvRnh+nxSqUtODSh4B0NZFiuBZ2XL+qDSro//VGc7qerLsum
Plbhhso4NqCOAKmSHseTOs9vJk5whioPrdedwszAW4BVI646aFuZv62ijHVrgeLEzNCbwZeTecYd
6AlwsfvOd52cpyUaBTE54WJQ4GpmDcsT5XCFJx7ajmUsbChsO1sEIeyzDdorSYAUzF3mT9BB23Qd
kr6Y5wE/ma6ot7k+/gwLn5nTkerWI/negeUjKqNuiHhywfGgSNxsLHRh/9H5M5ChWFvPmiu24RDB
MNG3OfTqEOJ0zkOH0miN02Ayw9qGzu/DPg2arB6ZH0l91cwsZi5GrSuUUlgX+DAPEqhpVFlBkko8
aLGbozV8aQsHthA6gWUp87ERJlIicE0HxY4d2FH6MpniUpTmhS8yUQg5cfWwuNTEebZLeu24LEA8
XDZT7LZPdjqzC1JrUFIjmKGj6U3af6fvr5FuP+FQm5No45m/c0Bg2PzHiJF/xtK63KVGNAG06Nx8
9PlYIc6L7GUcb5EzAMaBE0gJ6th8F9bCzKbcrpmBLgteeM85NSpXrZ2mKxbHK1c05SbMBGwySOe+
3n3meaH25piyKBQuapca9ZoeRh9V04XM3L0Hv4AJq7/KHAcorMnOc1TzEVPyprNikz0yQV6E45YO
QqBxLE92ZN8KHXW2494yAfvA1/ofNytu5sLyTvTXWVmHvHxuvDfb/J0NBTdLth3EphVDerAo08Ch
9eFpAPrdaswfnhKFsaAbmf0vbwaJLDQFy2+umB/PMG9zx2mfwrpMg2ZEo23G3Ysxw5ebLPJdSQr8
xUjLghjZDQHBu/mnqiv1LGGEIrmvZuqNCNzXmawPR7loS4ys+zTIh//QrBZilZnpUMmiXgdY8Yf6
wbFGYISq6Zm6dFQqsMDqrT7P/YlojXE1L5UJN2DPqI1kinTOo73iyIMpqxIYt7WXXiJG3PuumEK6
caNn2C3pwmysbkNmq1vPVyYGDcp6j4BH06CNpPilxKDyTVNO4LspYeIAYt2dlfb208LyYA+a4bgY
EVWoctt4beUNqkfhfQ4JS2dDniIRCrDooKBGZUrUSf9Bpu4vL4zwWWioS1d9H2EJ7VTjj24SuLiq
UkcEsUaSoGUn5apwfcQg3LEiKKSdHnIvYtAselyyVmYUiXpd+pn7WLuWccpzyQ5uR9ke4h8MyriG
pqpmT2ddSyTRKbMRoM9D/gvTAK//wSY7vZ8u7JMAj27SXNtK2Y/1NCRMskoKdlxYD57f2HuRkWi5
vKPdEIQTnXgl3kCgyHfWOAIGTKGMz7Nmy6BnlYqm/I2+qVi1cnrABeY4AVaUYOZrO2vQfJo8GhUA
nzrpjXyxrPC0KN+msDqVVMAKhMZsqIRd+Ke+cSk9IyahFWnN4FZXIA5gBc97cSckqkN+WJ5Po7Tf
RI1KVxt2SP8Ckts2tu4Fiwt2g0gPi46WSPV0Pw72XehEJ83x3rxG3/pRGtjYgGpZ9OBIZ2WgVIlr
87Fx3BfUN3thGfeiy/fC0Q4OJZsatM/lvlsgAh8y88o0AeMhrjVld8ljUnrj6AMxDmohn43NT8kB
rWOqU9rGVTu5PZtSA1yv22dz6LuLOZr3JNIckUfkQRfVuzZvTtziKDTt+n1ItJ0BlVX1Eahe7B8Q
bkAsciO5aWPrMfdi3PNMwFEbqwHiM5xcu3RGSk9qXAoLC/QarkPCewc77446gQYH9kp6Eav/nc7Y
oQzlE7FGN2x7caGxrlkKlu9Np2nonot8wsmccgZm9P3go4HC3GRt6W0Q5+0VvgrEVMS5RZsGyht2
uOT463q2mxVCwu2fFZgQ58hgr0JnccCU++FPSIGdvejQVeQNU5nk5JfFs69X74PMuWA870lBtEw6
X7xln5jqflcm3i3M+vulEGp6a17bU7dJR0NuJ1f/XL51VhvPYsZKL7fftSnf6Vb54rbL8hd3d0WI
sr5zNdyfDP3o1/J3aNcPYx0dx9R9ABSGmJK7UMi4P2brUlcQywxgBbp+KhMMzO3vmTOUu81rzDSb
dvMBnPo8dAM8fHPfzjWcDktDXZG8cbZKbGFMFLxdEI7mplPpc8qOjhPBvuDmWIwEBc4+BawC+qsB
Yaf48LL5MfXyQ98lz2FS/sDKkyz3+SHHEHCmG4TNdshcum03fzA6uP/oURCG+shG6IxMv/pV15Ox
sVuOP04VmE5arhmIHnBzXC/e7m6cQaQlxMIx4NxgynEc9RxYhk7ST9o7F7pG77EjsyN8VV7PBH5a
lFBowFfGyKrZzm/D7N7BP94PPWaE0bgVnnbRu+7V4FmN6DCpxxkHab8WCMbJ8K7R4Kp15aGZyXfq
Qg9iV/82dtGtCLEngH5zrTR8dMTs0fD0Yg80BOm+lp8l9AOcabJTCon5WJryoatQpk6ZwQA3I6G3
iB8EMzLD7d5g3VE21/LKyd9BdIm3TeZlD4t9c8u4hiuuVatKxcisK1i1yIGQTybQDWMacxV/d7b3
0MWAzwpnt6Ysj+1ovMIYD2RTPNTOJyXGcpNm6wlC2TQnzFHc42hov1HJPS/XE5XoTWNtg+LW7xsb
Zk+RuVerKe49Tn2/OAsuV5okFfvWuvKcNNOr29CGa05sXm2tfy4ENqCls1nWoSgh8xmcx0CUXzTe
exwr1PV+ujd0CPB101zNMXrvmuweIs1TXss3j5Vr+bniNMFhuxNYUS6G/lUvmTuU0104+RvEJadQ
WSiArTcpEjxKFgSccfzaq7TvSPqBmzk0xrgYFNVJqztuhNK44O7yjvyg2PoSXVQTN8eEfO5QxTxO
RWetolLDA0lrPeQY/T18V2Z/zVbz52ss5qCq2rsqmta+ape497Bah5PxS7ccf6EBYdkRwi13EPMt
jcvseZ/45HwUiPS6pD90nXfMDfsmDR5q2NYrO2Xxt1pocJqvHkD5d75RZhx/vO98TrClrKDpEvjQ
FkJoKmKm2hBX7V2mx1ja6fsKOcnyqU5V3gBsd1oE7FLoMHpdnBskYgVsZZlMGyYCUgtD1bG9YSEH
mdfuL3Ucf9tj8+DiV+pW2WYyxnUZh3dLYFFHp1E2TqDP6WHI1O/Ict79pbXvxbGWIxvPlH4ZVOBF
yeNnxpRsbFnKHw6w/piFQg42RblOw2TvZS4Qcs7EM/ZP7twdIuB6Lty1jFOgCtejkJDej/DK/iNr
yuFJtSF8EbtHSZkcXLMfdk4dAaTJozHX+bo14RVKY7okalxNsFUCb1bZt2e0d2Yd7VjlvkVBr9PX
5qWCr76CwF/DYOiDEauFRoqbGjz454j1jiVmDo9lK90rdE1GwO587QyEQ0W5BCuU4afq0mhduBF1
zhjSX/YGwhIqI9uVNysZvpZjwJYmSDT3LjZg2TCx/hWjhKPyHrmPmjnaJCReq9a8N73WQPuNSL6N
p80cxQfHUU8t6wVj9RotD1wyiCuIhPyPxNZueTEecDxaFdJl2inuI/5P16ZbEzNAbGzK7rh8dtME
OR79zlxg4tItQSFMY3DyiGLY74m1hbPqgqaav5GlbKMkOQ9Nf2yTrwo+ZSsRzVbY4ApLu19WVMVy
JKBZZKzb7tjvOsPfOyPMZrfUrrkZBjgIgEaZ6bOl5e+Iq5/LoWBZRfhrNHs6ogvKiKNeADI5zRtu
IOcx6d6dgkHTYqkfeDn31WhNmFeXH3UI7TF1oLX373oedtskrh/6GpPDHoCji9KjFwlBF5y7Qdpm
+s5sAchTxyI1MDvVLuT0cWA3DXsqknBe9tHEfwxF9NzDNGaijJKhVOemEgSweRUZAQ1WZErbaeX8
Fs/xixZ7+G8Mm2n0T5D0n7JePY+mBzCj2IaFVdX7sAx7hmDm2sG5biWJ5+URWwjkd16J250Oetc0
cGqh4pWP2tDUu4HB+2awsfPpbW0KBolhluoG8tKbCmuv0JfOLtJqsn3CSh1DFLaLdgRnLWin6HV1
O9y5eoFlkTYAT80E0Tsu54YxeI5CmO1N0VOv0SIidBvUl9sAewzwDG4YYaj3qPOhD1k2JsPT6LJh
h/axgfb2LW0xfvp9mWwspxlfGjqVKzYF896RWXscmhEEzU1dtQCDx54ozn3cKnuPng88MGQKunPs
ItwYcZ0dTRuowM56KK9DOFb7RMeJjDiWbtigysEXbGZYUfYp6jg6tfo966gC6ZAt6skWR6ljhQaI
nnFArW8kydYfIz3w+lg/+RAPqAeKAcJOEx0qcLA3xsy/B2doT66qurVMtPCUZhjJSAPQQxlR8tiV
/Xg39eiwq6KDe1cwjAcxhtcxQqaiDhnvEhabo16CwzPOfyda3L+nfeq2ynW1C1NJcYy8KMeP2jAO
Tt08NfZEcIyfde+QCqq1kpAFdeqNCwJEAhQa/TqLiqFzD5+wZjSykiPmXBw5TW/oyC23GcR73fHW
oQFqFkeY3tRjld6PucAKWYr8Vde8lEq6E1/ScHUuvdfGODo0yXZq0x+d53bFRGx6ojPCHjkGyfN8
DP11Gw6BRG6wBoVoIczEIKmFlyLU9XBvW8Y75iijde/1DKd15nBThZF4DCULLjjIb1gJ7GgMz/mE
ksejX6fjPsLHYz2pMDnamHsEdTJmh3LB0xPlTz9mpUArdZZJio3Y28yLiqrySQVBE4fSTjYopLR2
gMDQpvgqJbFq9xCWh6O0o/mVmtpda3b4ZhhWsx3qTBxCz+vQY06Ydhmp5W8tp/6wAew2kPLSLQ5G
RbyyfAdu+1y4LmJm3A7TRo9hJ+PDYcbQCNMxQblu41UPo7Zf1alZ7PPMvOmDbV19A0svTdENuMm9
ZfmEgxjRJ1ZYTzQZyMMj+6WdAWIg9MFRqbx0Z/HjY66lT1mWvw+Gbu3TZkmv7upbNlqf9lD0rIzI
zZAP4ikXVS9iMlN8LfTylpkl6Roq0d9mQopXXuWW3O4TbDFpW6QMWrW3/veGjlRrrap/MCvjGitj
49nisGA4oIL7qKjOeYLuRMUPComEFaLcZmpG3xzXEabm2frfK9FWcZQhXDYMcV6AoXqyv3vA18Yv
PjygVtVlzM6pSucFf+UOQA83bqcC9VuvNfWlSyHnoU19yRbnMeG+CCTNq85q2g2ajHwTmeDndlU9
xxX+CQtW5Lf3c1HgQFgGZVI92b7EvhOSUp6vMXzfwvt9zrp+cQdDAwa1JEo3GeRr7BG6DzdmOIgl
w/VP48z/+DX9j+hbPvwfM9f2H//Jz79kBUIexd2//PiPJzhLsvjP5T3/9Tt/fcc/gm95/4mP17/+
0l/ew+f+8+9uPrvPv/zAZkltdu2/m/n23fZ59+fnc4TLb/7/vvhv339+Cgan33//45fs2YD5tAjj
pz/++dLh99//MLEX/Y//9+P/+dpy/H//A0llmXxr++9G/a//GckhKb//9c3fn2339z8M/2+O6fg2
NANXt2xvST8Yv/98xf6bK3Rh4bqgu9y7S/Yuhm5d/Pc/LPtvpmvTEuk2LG3TsbFubSFpLS+Zf7Md
zxEun+fruvCNP/7vQf7lKv33Vfu3si8eJGKSli9lWH91U3VNw6WX9l1hmHj4WGxCf7VOdhHuT6ZD
VJ4YNe2qFz9h0lfXJKqfjTEq2WvrN4AftaudPoSLnx/nEUxyaBpx1hcNf1QgU21b/9RPBH31kic+
yqpNrAoHlqH+q4tlCkAmmjufcF7fItezRhF9a4C0gWUR6vuI7xfB1jeSilU862gOJytbJUJMx9hs
LjH+p1HlyReXWAqeKiBHirJBXgx8BoHom6+6Qo2czKxhGfa/bTY8tnhOMVlHjOiUDRU4FmZWtyiY
kVSgDWW0bI7Vw1RLdVIpDU/qTeFdlSJ/gAa+mlJ9eIR0lSNCSdLtNMuN9Lz+QLywe2zmhiptiVJA
fYNbXXmaDGNGJJt8T1lC4TtJ+64xooiRYMG4QdrtpevHaW3XZXhgpWwgHH3alfimxXxV1Ti8xoVN
EYKHBqK6ZqjOmcqLjWdZ8PVUhnNBVFMc1p8FLdhKzQwhJK4nWt8GaJuXzbMpLoV8QB+5zqZIfy70
g61F3SEnX2iv4YWme9J6yMoc+0+/D7wBfnxixtTQKpt3Zt5ANisYTdAPbNM2ebb40yvNww3DbzO+
eTgh+r46UgLK6hjZQvPau4bqDtY0U++gejNl9puyZtzqmJPe6UCn3jjDq8dpcDd6+zYGV8+iBLqJ
GYNdu3m4SaL5mrlU4VaTyVVYjs428dm4p6qAThN73lqHh7wqvLY9YkcDj8P5hkoGtNL+WrySYSWj
mFEhkLxXJ6z0msAzs5gzoFOj2TmqtRgXTMO+alMmAVWdPadkKNTDeGdUOIXCxNoUwzIDHfUnjcn4
KYoqf+uqstqUFrr0gQFSmmuLyXG2b6fKvFgCn8COye+EcnfntU6//rOXMV0sPDECC3d4mqZ7QZWz
0qpk3sP6bjEBmLYizeVaVlO8GwbXCPwUYf/gw3Wv41pdYmvpoLofcN+Bsb+lEP3g3CL6yUBEzK6B
eqyEU+DkO6ZaAJB95j1AwYEb4/dH7O0oW/V007gDO5wsPzFbjDdhEs6nOMRlqe2rB0vE4z0WN751
cOJiXvsttEVMbrRjX+MiqzVFv+MctSevaPHonYKqFmQKwqCQUf8ZY+6heZn57riDsV18msgSBQue
RaBVBUovQc00i+xSwFNUepMdKgEfYarHp7wb0QKO5iu7l36AUrzsg+z2o2KAJyb7GaG+vsnbyQvG
WPdAMv3sQCLwqx/Nn9YAXqJlaljJwflYjF2igr0PuetcZ98i9bpNEefOMSqmzVDXX3bYRKdpfCg7
XT30wMyTLbaV3Uq+W+9SrNBtJ1rKHG9OPw1GJzDwph3cvuoAgPvSJ6iN2qp6sXp3yRFnuIdBg9z3
bfSA8F/HSwA12FjeFaYEbyPD9url5XsjhgPZBeq3XaibBcj4ZZT5N27gezEk9c2YkMZhMvBix6U8
av+buvPYkRxps+wLDX9QmZG2ddJ1eOgMtSFCUmvNp5/DrJ5BVnXP3xhgNrMpJKoqMz3c6WafuPfc
sHA2UdAeEcgFvmK5AtqWQgH4k535sL4eqkj6pGlWF9EFXiGZKKZNC0c51JjzDgVyijqAZtGjAZ1U
AYcQ99i8OFcqSVmQBZaDlqazWKhn5S6eEP52VBtTjMsYOse2Rg4l2yjdxo3xDR72ibZs3sUiLU+y
7E6LGMtj9mI1Wn2SAZucysAFCzGq2PQ/Uz8SjgC4i65tPROoM1lWUiwF3fI1wuylAeBP27IiQ8+5
UNE4DhAxPmVvdPVhl3ZXepldylx1oFWHS7KCxWlLgN405a+oju+akLpTBckNc4dD380/dC4Pjoh9
HaryIc2GA+DJQ9q4X/YUxz6erBc6+oNryIdEGfdVf72QaktrRBsu++UyrwudCCfN0MT3Mrivq9E+
mBX9W130hdeUwoUV3TzqwG02eGqNqyxkZA1O2PSNcTxEBkrwLqeMbMsTd5tnkgTaN+pFL4TO2gLt
EqS9YIZFSFQMpT27YxdXIn4vHI/mbG2XA9kHPHoOoaHKMN7dCAMeSyP2jCzxOTP2hc621s3lddJm
+FmYT6ouvk9R2mMXtmaOwXR35Ata7bIlRq6vkw/TZIcMNfPcUO1i0quONVZODmPjmYUXWIamW1BF
GO/tzLDLkufCJht8nbb5o5V/toiNuexCgVMX3X+v2CfqFaChqmwDRsWNF/ZoO8YUERGj3InZdn07
VCsBvkHPOY0f0TiB6kVdg+Stv60oLM52bt+O9uANaGN8XMDLkRHMd5QxDtLTL8vINZ9ICY4qpEVD
jqE3F9NzpQE5rpeHRGiLRxTVT92pr3KKP8zM7BEI020WayxLFxB5XV+EC0ozxui5lVpwjQFn2BCA
hqKhap412zlOuuhO2asb21+yyyrkMhes74nvclb7Ztq+JkRobGxHjPCZufHiurob9JopaMIDPtT6
AhypOU7sRDwhNS6IyOQBls6+E6o4dinjv7jEzyc7KiRkfC2PV2Is+xGhYuYeMiPPT6YZQmScP03R
vBDlAWHE6XHxBdq3bke3bJevEnx8D9AhKEJwoWtZfjT4tvqG3uFp3iZNwihwQmEPd+zXUqW9p4R6
ipd517SNSzvdJ9CHcOOaRXdIZwa5A9JTzt0RVTBkBvx2wVWSWBA1Z15TyR4XNs0T78RNrzLdo3X6
pDk3N4aVPRWjWx2s1fNv5vAI4VKnfias70nl3Kk6c5K+mA+TPr4buoviRFI+dd1PVg9IbQ3x0Oj1
yZHo5AwrgKckkXrPxcsYkPahV9dBPYabWEZPQCDQdEf68gBfxbeb/iVHN7sBN8E4P8CY8Nt3H3RF
6C1sWP0J4zFYsfRXEK25SxUOU9eBa9E2aB9Q6rZFMuypsZiWMbZsUXLJlnACgNXoqCrP7VCeakKH
NdwpH8Mxb6vLodTlK6gYMGIMpZIZ+nOX9B1iKus8gJI5WeyomPRZR8qqfbvKOFQIaIsm+01nPD9H
erKrjeYbK924k/r3aGExYSu8rOpe85Tra/aIVZ7HJazO3IANkvDuLVv/b4VAS82ttmNOai/5a0BB
NpmFVwd6zdo+aYG4GSAtGcPmBRgGBw4Ovq2UYrRydNh1wwfR4x8ONnuQUfWbtbgHS00XZj0s15sQ
QYAekCRAkztOYFegj1faRy3YBTRDgndFProR+6reMBYvEhgmdb37CobyK8m7ZMPolvFlW/+ya0Aa
82JQ6lk74L+ie0nZDe/LJDm6iPSElTwEV61eDIfWaYEqmj+py/ITg5gRlTy4VnDnSrhcFaoQhqfX
sgma/UBJM4EVrYPwEmmurxo3OTE8O+oTGkHbhNs2Dvaln+zzIJLbxGq26C09V0aXcelJKJ3zD4VK
YYvcD7Vt8tN30LNAy8IhJ4O4PjQUSJnhrnzJBsFDLm6bSt1YFNzR6M57MAjvSnf7HVDfuyKVt5rS
djJdYMARghb0TE4ak9Y9Md7aeWPHY71h8OHVUXhHONRW4P4x7O5OtLFfWeozgzaZ1cvH2KU3ta4d
9Vhex4VcvNFALi1QSGCC/HIth1nboj6WqPOiQZxCTOAbEU4KsX30lLbLnVYv6MEcvBZsSnc2hi8T
AkPsqHg3R90NMyb8fKA3aKyGVaeTF1v8juNuTpZfVW5eUnS0JcUfsqy9VSLBCUnO8qjUEaAnFfSI
95CXF0HvTqjt7WWA8IQjaRMjKhviR4ytBCyhY0uUsz5owV2plrchoG2qi/e+cD+mOn50wASLnGUr
tVDM0R7xYeb6G6fk3VzCJhJajtjVpTYKpDjqnfvWO7AI9OANrOR0zjoz32BJ5HZq1IeYrcTn4KZ+
D3wxU9NMq3sI/dAFgxLCuLjz44qrdGC14vM//3TLdJWNxbif0/1osytsKk4CGrN7nXueXFDcdk5G
a6nrRy2TsS/M5GNkoOI1OnkQa+U9GZgrmD5BiVke7CE9G6k2wNlpfaM3zQN+k8g3cM5XDX8yQbCO
l8xcoKHlnCMmww3exDFPqbywxuKpw608OnIbPDJiu8ZEZ5xtaZdewvZy4hbFCXg/4dHOLRO5erVG
GXjcFGgy8weLe9Od4bDrDY8B58Q10G9+pLJgCOcWKSeogDcJXQKPMT4Ui6MNvUy2Z/D7lKbtbTR3
H9YUTR4ekEf2ivU5NNWvZm5T5FJ97dcAK7eVxg/OODDWVb5vg1iSB9ZPO9hjZcKKd+W2AkJjMMhx
eD07aIjd8XlJ5fJQQqdd0kZd5ul6tsPYbyagWBnEqLFFuVYzaD+0lsD5TgVjQdXie+HG+yEvosPY
WIHnOM0A2jbs8JGp7wJS/tNoqOKULwk3z6VZGL83KxY7C1DBFL+L1yaKGAVSoC7NXYwZKZZlg5xm
3EeVIdBA8z3vXOPcFUzDrGlk6z+Ln1LbRH133U1AhkeL7GWuGb9aATgG5z6vzE+c4OIWuEWQexHh
S9oC+97jrMf5odKNzp/ptlxWGVHzC3QgRV7qWnSpbF/1SbsKTGRCMBXQvKAN7pJVZVE396KnHk2h
yqbJga3Ga4ANGmCxcyBAEVmoVF9RgTwAyKGfaFytvwFxAuuiMeUaTL/py4ij59GlO+kT7trCgTbI
dxpxfbR8WCCLgasr5PW2/WbOKt+t6GV66OK2gdlL5ReZaIeqF8JjNn1Nu5X1x6QyW3wuEi4lpT+m
lIEHHVZ9zPmBgWm3HvnIog8ZPuWui+IN67ifIOy4q/G9i4GwiyTf5mlc09uBHs+1+afMcg+xNxqT
ctyHaVB6VhUCDzOTNydh91RN1buB9cyZyvmg5uqoixDZWk70TxkKpMOoSipy1XxtMbamMKNLlEPB
7giv4MGMSgeoMMhh4rPKx1F25WbAPLItc1AHE0aGreOC8MSt/RVi/vSXAB7iSCvEq2asjCwVeff6
K3tBcF7M555+hSt2jUY4q2XldmuC/AhHPQwcXCbT0aoH6BsszcXh7tnUefCjN9Ydli5tU0/lC/3h
wal7y+sAXtD2sVwcskdiEmkVJomBN6hfiJEFS5ozIOoERBO0/aiUqi8iNvfLwFi8K1j6S0QOvAug
27WrHgczJIKYe9Z5lGNv79C6VkgOPoOW3qrk9xT1nEM8SD9rcMF7mmIq5GY+TUl+cgftOcuZdMTp
atLjkG1Vxppmehpy3BpZgk7VhHU3adZz39wNqUnJZMyR3xYTTzhLgH7dM3N8v/CagTPG5kghMIcb
RBJXbgBpfoFGV6UDUTAAd0ttXclWabhbpg82N+OlWuvToh7ODTaKoTA8GRPbFk+wEVsHEr07IjqI
Undbd2Z4MwyfUjKHKAaet3AZds7swHovACoF0ZsTTAC03XHyo0ruTB05Uzf9AM2pdhCeOOWIPkl0
7TGEyXgAwZSaOAW1bh+xnNl0VtduHSFOHbP9bWtk9ED1XdXo+hkFFmMtNyc8HqF+MKLi7IPUPkFW
PC2W8VbyV3osYtmKVXyMxmiQtglLg1VIeAylizG0XB1dcq78KxJyAMPjioPERRCgwY4x4Ubdw9TF
+EX40SbpoXTNzrIrp+LHXT71wZy2adam96Eatrb4rDUgYF1CEyD1nDsxBe/kkOOXDsGja2EnBM/1
akXRfa6wK0tcksckNxAqSMOD5kbzWVeALKAjNwG1Me/Dpg5gULQNavUrBklImld55MigdMMr8kcY
g/g0WWeA3N02Zvbeq4n1YNUcsVNyMDCV9vsoBrOfqffZ4FkyM7STQjBdXJjE8CoTQz3TglF85+Sz
ZQSJ9hYXIKMqM8IQBEcH0qCWXaUCH2tQIx0dtCcDeupGIx+haDNIAvPVqKKv2pDDddF/42OnqJLJ
gwUsBuyxuYv4qmOEZUsEJyfnGey8IQ4fEnmD9ogYe+JHPKoRAYlLjVHugysCREwKVUcPAaP1V9/y
E2O4pqO3sxd95Ccu8uq9bcytIYYHeLtiv3LccugjOueyl+sMG0WhfRVDE5BrdL+g2dguFTwYTcFi
wTa90xzuUnO5ddm0E+JQvMah8xXDfQOlo9GBIDGPHUaW47K6SHNJR9HeMPmlexpbHdJldZ5n9ktB
h+sDcDhxEL0LdYmdbV4ETEvGH8kdomiiJLQuuPR7TMz51h6Mdbu4jgz5y9i2VAcnL9DNNKbvWhO7
Hxa7VsHFywXs4p8MH/Gavrg8PX6bz29dbT3z3PKG5Oh+qyWHUz4xfJtBkwchBm7VvvQUdQ7TJS9U
uY9K7n0qeBhLVHKJbr4iSIEeP03oCKjmrOApzXHbLuGzTWdnRvd0oMh9V8Zya/lOganHoq7G15Dd
BASo8mdw4ZLRsKk65HkxBRBcXYwYUmDEYrPLndm/t8Oe9oEgXZOIs2gBP2Y04qUMi2eoUdwQFJRu
ErXAKy3ikyg+KKdtbxhmPJvatXLrm9JEFZj3V3nnXtPirO4DnlMF6nMTwhjCSf3YVO0JDvIPRoZy
43YGorSc9BgbxToz612i4dOZgb+xnsyu+ioEz2GKzzGJso2mz1ssu7T7bp16pi4+4xTaPuprQ1Ew
TLbrQYnhXCk0cxtRh4Qh1tz1H4ksMVvx9ffJifaWOP7O1gkMAImvoGkDv7GfNQRgqy2bMCOmP+G6
5IQ2aHt9zANjcj5OeFgGs0WAZ42+5sDvrCVxS9FCA6wSVs0lsoGUC7kezyp2DK/jrPdRir04s/XQ
rYEBXHzgA/n+lb0Czw+YB6IsJoQBL4xVUD04Z4GyOO1w/VpBBbsN4WvNfc4WsnsEcPuA2QgrqJ0n
/hCedBuBg0LZvK1ZVAZu86Mn9S3TSH6Ggdq27GruLWqJwp0+IdIxgnZRfSXzukIpPmqdHy9YmSsB
/KNUYIlvULN3rbqNhuQh1grHp9vPECrcWml4h1J4z14JUmcZ4utTPIwecVyAJvOSSJ7OryvR8eYT
QgW5bAP6DUeju4vZZRDItHJATWbG3RCc3NWnieev3gyupqMJ8uoY7Da+OnezhRuQ+3IAF2VVzqGT
6s4sM0JWh4Xvj4F3TPEtXzjNkFWb9FIaAUh6fIVk/ArC17Iy0lFJQosH5Pe0mm1CrfqKE9V4zkQl
0q6oQbD/nqjiB1lED0tlnNowfUhWvPAo4Mja1d4Z7O+eLD3CSAI/LVP+xHzgvJ6vcaEDumuGLwvi
dtdSk85m8x5Zz9qk40uwu3cp8/Nils8kbnCHtaAVUpuwDBMro0vlOuL77Jk6NeZ35Y4bs9IkWLYc
mkcR3/VgUiDqxHsXJwi8oskb44XUtbTZqLF4TSp+WifSf9bRgc3AdJPchYLRps0awdNwO28CKA6N
eicGb/GGLr0P4OLUIn1tqZ2KhC2GWJXwGhUyaxRna1scOUXnfk15WQGL4eMNg+QzWEJEbwHXWD19
l+XE5LLq3qFesv/gXQ9C5Ba53e9ky5vWTmm4DUlSMOruUQT3OlUMBgSe1I7JCIo+9NkY2qCicBZE
JktEKa4AL/WbCu0aY38Y6ZL/BhjvcQSxnpbxW50vu7SvuPZwRzCvzTmnA+BDKkGY52b+XIcY524y
BDlcPpyqFJT+ECOSrDL3w82Wgy0ZU1bcGxudaaKnxYy3Z/tATDYbrBaTNyHb5QYYYAnCAlI7HzS1
8j05YLcU45Y3qOxqad4sA4rjhFxKYn6hFzd5TjtYvs7UnI1K7MRifelslJkCBhpRU8EJHDkWEw2p
zgh1ngnmnW5zy5kt4rVmEXs5TDDxg3z2Ic8+aHpCREx441oy8YFxEF6GVGvTOOElNjzDLn6VPR9w
K/Kf3OIXREHSeCa04Xp2ESEfRl/xoREfepi14btT65di5ELVEw0fU/LeyVs+WpNT2MhAMZJ3tFjR
gUnmM6vw27++PwhffXqPGnbtpqmLryyHgKNauEpYuH5NE3fUALOPoTi8dp7qqaUsIug5UT9NGH+n
IK59skdurTr+IMjyBO7koQ+z1zLv3S311krT64/UFsDWF991WCSj2gv4pk2+QCKx6SLeZVUwygjX
Jll7L5PwpufxWcVrHFBadq2SkvEPjnvKK/M6lvKmxVKYJry1cwYFk6eQA2z9sNiEolGuXvVKe5kN
LB8DGjuadWq7jOCnfi69btRdb9EAzGblGX2I2lhwRzhDQQnpkXYZ3fpKXxRkPk7rmV3DJm7i0+RY
yI/EfsgyrGd8HPAFSj8aNC4fRNdOweWvqvlcJzqzJ/GwIGzaarDKp4zPnfyRt7Fs0RkZoDRxlK9O
pokc1srnywNbdFXouINXrg3cWMF3wGLiRRpsXNPI73Mx4+01KDadxyDqzh1JQZsS7eo21fR3fSKb
CxxptAsy3ueR04rJzEPUpocl4cSqai6jwghOvR5C5eTf8Axni/VB00wzn7qhJ2fsYCDUkO1SIkjx
aZKSsYHA3TIm5s2B1fKdjY+DliKc4uvK1trEeFEgXmnzB8UKVSIBLqW46zCEEY6URjurbQ8s6LUd
Kh9QAkzOmUBBZlAGA0xWYOOofUElRU5FIo42Ir4MMBERHpftF5zi+HucyTeUMLA/0O9EZXpUrwLB
C2lL0XO9LFu4QryR4zBtA5XdVb27n2EyQJXmHAt/5QGZEpH8Ql/3EHf1rWuWOl0Q642SFx+32rIt
SJeIS35+26FFTrXwXVqohsoYrCRaOdSC2nvSVmgKURe2Q3fE4SQoNir6Jtd+wlzUb4QM0y1uhYnb
s0+Y6wyf/SQ9nb3DrnDn52mgt46Pes0OjVuSbiqx9uiv7uAUnm1n3JkNeX2FrR8aBFQOKseYDHGz
0D6ZVByWIbkZaVoQnOOlt+ornIT5HNy2ihqb1IDdRHXri/jGHBjJ53Z0XgaFxE5dOQNAgMo9Y5bf
QmS/boGMJrH5WrkFoxTtqkkL88wdtm1yG0LOam3Q0f8Zrzg6meNGwqNGfe3jBda6enJrqrqF2Y/e
xgiSiXTYRDSNTnHv4r3ci1QejAY1Jk0enzE9c2FWNIxZvOxJMmH2TkxIlO9UDsV1bq1rRlcfDXsp
3xbJwzJkhVe2jCT6xXkzhq2Gb9Iwm4V+gX2oBtqZoXVfn0zDqvcyc3d20r0O+tNIf4+JoLpZGr6M
9iLfrWo4FEoD/G1nt9NoylOkM+6wHVTnWLU2idm7voFI3TDMWyP/QItBIcdjyveAat9ZTuAkG6+P
NAJR+MqMXTsfmpa2R8adh0u/2Nhu8sDe+gX9Z+tlSEoOuEvv0RFcaVp51RL6tEvaOWQJhMNntZKs
Z64uQTcusXys0C7AJaVVho/nk2f20jRJzeiA3rGtPybiipEIp7i9VYCnI+u2Xc4uPosLOgwrYFFJ
AH1p/tJdGwo2IJQNyxBcV8YONutI8ukhszjx6ggMk90Y42ZY9BsR9kese/z40XSfhERdrN66era9
ItTfij6iGisku4kaCgWotY1dau/t0nOyjgQjMFoA9Qr+jh7s2Cr7OcGa4lkamueJsFosp688K7/i
rIUWb2bFTqd/sBUGLXt1pM62A/Wup1Y3A2s3Szke6cVDbTB2mAsW37GIji37a2CjfB0Ll2+AVu/t
PM1o8bEE5cMPXCbKXQK/mCSh3Q2QMRVJU+xy5i6btFoOs8NhaJGVJUeCKBPHdnxSOhg+NSh4pqd4
jsl31WNO7C7/K8v+/7Wk7hJ/NmVb/nT/1NT9TYb3/5HwznBQu/2flXe372zJNu/tn3K737/lL72d
8y/TdJQFqlE4hukyHP1fejvrX5Y0hdDp3hC9uUqghPsPvZ2w/iXW/8JvtIWjo4X733o7of/LEdTd
yrBc2Glk9fzf6O3E37PYiWdWNjFXDrhKqfPH6Wv6+Of7fVyEqPOM/2FASpxmDin2Oda0w2vjkrig
32trkV6r7FIYvToUs40QJiUPi0yZblsyfTqS8QkePf9G8lqS0tO6Vy0eDlA9RENKnWzJNYA3zPqI
QJcq2DJjwOzU7JK0HW6yKtgb5HUfx6ZW+9Zm3NU22a0Betcwggvi1fJcRBiFezG4u9+J5Iah7bVE
+5Zs8m9t3ZguIXISYInEaAfxfEomt7tqcEFuZKOT8hmUexgdKWJXs3mU7Nc1yegmAVLGKHOyN2Ms
KBA5BVSlk54q1GbJ6Kf+eBD+Q934p5rR+C/eXSCJghschSTKSf3v765uo0yz3AaJUVjdZiuCtCjF
TB5BbaANIRFHWZsYA1rnUsfbXfJCoBtLpnUTrcNwOLSJ9a4M+Cvl+DQ5xfTfvD75D63l+ulTtgO+
FyyRTV3/R8Y8XNcyb0awmSPjtrqJTiBFb3AH24gnw3WsUCAnJyUCgg/T5JqZbQqOcr/I8AEhPYnk
Y+u3Id2uk7TlWbyQg3JX2aF5lbkZGslev0pV/TLHYeZ3zvp5x73CHZW+IUoftkEqb34/AfmwXC31
Uuz6bhqYOVPWRvpxQiOF2bnOT0t/G4bg6CpanmmMFoZk9cyG3Dh0Vjpv2twcrtmM4CjCExASUwCA
KkJPj/a+EnN3t9gLm/cq/mHNp12XggiaKLEuK7X/Jh91Fokta1A1HIzATFGK0qKTVr7sxNgFp98P
CL3r8Ndx+jeB8p8Ph7MKWf/SLa9y3t9fPalMVBWOsC3b/C2E/eOrV4SOPjgp8PY4Samk4XishhoZ
GreMI6fzYDA/gY6ocMAtO6pebRfW82OeIMgWub0DnF1t2yTHcS2TeC/sNSU5n5yjlRTPoAclmRKx
Qd93jMpluh5dlUju0LVacyAYsCtDx6U122ZIh62uGZYvl+4rREe5BxFmkCkxGhvIxdgnnHS1rXqR
HhW39IFHGc/NUcVFed3Zaj4GQc/l18M2m7Oy3cfcaADJ+oEvdV1eGkbBe9X03xEUpkvJ8Ao5afhq
97Xca2X3GaqCFHGa8QvomvAiQyxvdj3F+4yAe363QcoIk3Gs5yYFihHu1spjm2XOLxwACnM36olA
EPnXGyz5goLr999/i/lA/tMnhcJZsSsTrskpvqqf/zwkR8seqN8LCCklyomQkZLTlisMJbntI1Ys
SIdvkQYiESyv9Zni0RqXnIW3ewHu7Gzn1XLZt02700fcmXb3AfJ5X2Emug4mBrSVSfZ3uTTS05Jq
xaAA7ORjBmffsjhasjY/VpxOXqO05jhYJuWEUZK0BLLmJdNXjNZknZUlYeOJoDq6cTLuY2DMoDa0
R9duC37RnuRI2mXNVJlZc9YcYoPtV78whFsIkEJPA2kuncBRl4+xbh5swyEuKti2VTifEeFti5wh
G3jwEmzKFgZugSM/vS6d9CVVqFBdvWdFKrpDZ7s/WtWTGRXikjFivAJBjkO1LIzPWUcuZDvDRykQ
tTUBtji2QqDngus2r/BJVPanJTDZ6jQ7a5Ar6StzeBeUpnuV6PM5dwK24WLye1wnW/IYG7Swa8s+
YKA3RDfiv5vVNg61bpNLEqrbtkOfpLXa6gdUK68q95ysm26X9MJDPu1EEx5IcLfvl866L0sAupH2
mEb8l1Bqz45NeBt/Q7SZwY8f0jZKkJDYNfjKAscj4Rkb1ECvcWtFZ8ESSbUkeqXamuRUGpSIIX9n
YTbtSQTma2oGATPA6btuWuXDOOKLC4lDELDz+2WqWnOv0vx1MQOkBZ37rbMIO/SNA1QgoCWoF5uB
fxZuBuPFcJhWNCaGV4YaOO9qquwRREbUOCcLdt+i9dtsGh9kq91EVnzoWeU/hBKkLuScon9t4rg6
WnSrZKQRJQo9bKyY1zGzrvZ5QlPXVQX4+U555JaFZ2bgj8z2rT0UJ7gI8KQg8wz69cz55YWBfgR3
c6oNQQJ4zSo6Ia3Zd1wiJpFgk1yZXQ1dhHerLg+A0q9kh5IFdd+L0o1rfM7sARWDayy5CamzrmE+
9IIsyFYhQxFu8Y5W/xYrCaxUk6EGCg0P6mN/LoKDabfOTTU8Itrqdm0UvCxy+LQDk+xM0gmKQe7Z
JoR+NRyzDgRKR3VfYz+qLEbJPdNohlPpGa9ddJiD7raHBrsJbWPba7N+rKq6OMc/eWlUx0GpJ0R6
Oztz08NUZJ+9rZ7TOdiGChGMsE7F/J4we/MC5T5qbUM2IeOFf38K/dMXoRs6B5O0Vq27axD+/o9a
opLI1SkeQi8iofQs1h2MspYT8VW517dKHYtOPfZLnZ+7FE12Q5DNFuP8hRF3euwryb1ah5c6iI2T
bet3WVG1Z1bvuYqGq7kjHDRY9tRHwzldtZYgQ83dNKR4H63wTah2uk6ovXxqSONiJbBZzFBheAxt
dqAZWqIK923c5Oa9g2kaSBKLAkRuC70VTGyqvG4CH8KpzUoAF1733Quco//+LTLWYvXPG5W3SFrS
FoaUjrT13+f4nzeqO1gIfIc1a50TV/F5W1XX0AJz1kUdNgWBId3vExKKFfMjVD8HM2chE/J13rXx
VTL1H50p3pe4vDY1N/Bim7wfB13Tf/NCjf/ihdrCcgV3uDQIePn7hTLBk6TKQOCl3wWNg8qBMcij
QW7cJiuZOvVFMl7ZioxXwhrYp47lFsLYv38Na3fxjzeLqtRx+KwNDnPTXF/jH2+WbkhmkP2IaqWp
j6hWhnMV2PsSTeA5N0R07ZR3QZpi3W2K/fmv6qHmgPEFuCaoJOHMt1sDCRoIcdZM+3fkj0DXbAN0
WT/wWRbLwbDCG9Z/zCrzMcAMht++LFSAXy3STsX6j9+/4olv9yJILzoZJKd5/cfA+PJUTQstxcCk
UR+sFS8x3Qzxop0wbXi1jdzPoqLcmG7dbbFQp7aifqicm4w38IQ2DsM8KB3Ghmo/hsMNUw1fWD3r
kK5iQqq5+3//lhqu/p/eVINqn3JfClNXSl87xz/f1GZ03CKGp73pFvmRdwNS9SYn0G5C/1YW91aB
kGqgG+ksTAj90DFuyRu/NtLnuk8mnluH0V1+ccYTm3DcGDnlgzbh10vx2rlTdDcFGcPG4cmxFRTu
KnpnUhMhkX4MhEfshPplrzItJ0fyM0FIYTtxv7io8rG3Dgw5MlIKfEhR0E+IFDw26XiTLjassl68
S+CH+2wA2djF5mflgPisMYVhdUjwWK3QexicO65mxGOsVNlaoRWOs63cJxOaozAldADttKdGqXmY
ng4wNqG1Ycdo+yHZaaCA7VCufNbTkFsvVpV4lYmbViO/3k7eq7Swz05fwMiMYUzKydngMPiMht7a
k9LOarSBwEI3tZHmRCu3Quz5BLbS4fooFec22rQH27QgoCJtJJ8QPQvXpAvabTNU1nDKtX3j6BrZ
uu0PXpmBZXKMRadFH6NqwfohUn5jJKkXZKtHRCDzb21UA2Y9RPtej16wgNNCEHFRsRcULqspk6hK
X18BdjKltyMjtjWtYbsoVLVpQEYIYA3UrUT55FV+XebsnHExkM25NNs+fekW9ysz2k9bQLucwBid
ym48T8GTTBjdVew+sRTcmuxzc3OW+yZTw75fpbBl+cqLdDxhm9qN+mxFcZA4AG4dyq0oJSqR6XPv
BfGEMr3m/nec9CQveQsOVrVCIF1hrN06d5oUYHVj644lE5sYRNwnK9KOLJPkbfykQfdlxWEfNHu6
RNb0NorW4C7trrlF7vkYPriVAD0rtQUAm9w6zUJyQlYQ7ghYPQhxQU1DjUonsJlqsaG5s93so9SL
YFdNvI9LDi3BCNR7QLweN8k+lIqZuWoh4POBlDZ+VzV3l0xjFWfmgK6bWT/HubEchhwYdi+OTpu1
tM9lBqhRPuhu9VhiREB+tDynqyVbCIy8sxs+1kl7LLOi38b5mnumIQJC0QOiM3cvGlEKHIOt2FKU
AcIqT2V/Dx1Csp7Do6amXHrWVR1NwSXPrmttOyrxTYJ4SLkS40se3LeO+cNmqWoEOcjULTBT2cTo
Eflf62MDFjSCbIuTZ6KVra0QfDPxBBHs0GjEkyv7bKFbWBBxXULi7bjh0db0Nn/YaFhnpMhQk+Qt
UiP33g5YupmOuR0Lzb0PXfN6oZXzzfjLIkD2XLQFSQOwsTwKxAZ5GyNssBQzyLYizPYQamFYDfW0
0+PxShQLRjoN4aRh3JqJbEj2ShHbGDgPdv26YKti52YcS5JD7OSxQBWwKim6DcEnh5RvoSeRSmPJ
8VuciuyptN+j3O2YVz+6xrRAEVrAo9hVdzJzmM6DaK/bOtopc3isKJGy3HmZ5vGRgEbFjB6sVG7S
l9bmibUSiQFamPvIOU/L2D5EhDr2GYyWEWK3pcaPonJL8tE5JpvlY1jQ++rUr7BPs7sofwOvse+b
JmQdmZMLhIrSnGA7/k/2zmw3ciXLsj9UTHCm8dWdPrvLNUsRL0RIEcF5MBpJI/lH9R31Y714E41u
FNBA93u/XOTNG4Pk4mBnn73XJmrTbHkUb9YCDlmWyaFl1gZU9mnhNruKjs1eOjTRJC32pvgKC82A
5/IK2kKRkrtOs14uaJSJBij0GCHa6WJXeIStGvO8GXjTnlp3N0o6AD80FG/Kid23ZkBM7eHdgedd
mXq/zGV8G3rvFhOe5OxtgZj2QhLcFVk2CJ+KxB8lCHhXSbiQ23IfSIWhXm9dEpU2bACqBPLjjPeI
Jze3vCLLVAExZaAHlNCLu8FWhIWjyUct8JFhzsRhy3WPTvnEI6mIaAv6RRL4wouC39ZQDAEg1oTQ
PJaYQgu6iysYA1hyuGmS5UzOYktdaL+pcXCR5ygwY1HmyWGMxAcitTCJh4XDz0lovlsVvvjkWaC+
hfi6MJuPGBdemcrmB95UkOLuI+8gPF22x1rKQwGZkqdl3X4AVEijwEuO4WTc/IXdc2GbVzYIh4TP
j2qmDlmDit0SU8V5Ut5rleXfSTnxmMfIve8SYycCPBd5L5wTwVfcCwn7yhJmGAzB9JwtxV9fB8tN
GhXMl7GhGu6sqUd7FpY7H/FIMhlApGCktg+0anSbqq+sw6BoXyeRcRJjdXB6qE/K/ORlD3Yqx5Ng
TS+W9F9Gywoic2mZn0BbeN4woYBouYtFykSQ9kzx7QumSHArBGhglOC/Kvzm3ZRMgi3nc+uDnvga
1wiTdjf+6sczHnCAOvtktS9lsqFCrrPADRV0CBrV3mZAzNZY3YCzZxf3o8GB1/w2arBs1eC/WsS9
NwzP4sEY9k5ckxouaQnuCkQzqhhyXELyBz7O+hBq+8mZwje984EUVDwPT2k6XwNI65tmDW/oBLay
7kjcZivRQB3AgFxieqIBFyzBic3WOUiNu28EilFgWWEhvjhKT8E3CuZLjyHYD4z2ic0KhmP+GqmJ
QkxsycIaW0yezrt1bw5aqP1Zmb679R31qI0yPwzC/tEhpSRFSVePS4nqjD5XJHOJf8vK2IeL2yiI
XOD6CmANxp/h9zSKPzwAWFqO859A/LUXWxyHEKG3Z+1kiyLcs6Oa8OHWyFpLeIGs/h2UvITLbD+l
uR2RFu4OE6nyHcUj+Jw6/yseJ7JTYyWiHh4/eG2nBv9Ac2ESF7+qbPgeY9nfBDXz49I9hn5T7kxJ
rrat6hOSrnMNODJsO++AOPCniUf6zv0eZHoKESX0HK65LOEimF02xs0lrDLUS0voM1VnVEd02FIa
7xLQYjtzXGLItkh7dvNVTu5uBAOzzmL0TMf5uzDfp6EkDt/xrMMu0JNOS7f5Iq1LgyJ98fOJz266
zhktADTbH0GKEXBolMvHYuqXCXmPVwamHOxwqPI8oMlswphO1L4JzGVTo6KbltdeK/w83AOYn0YB
jp2ycf1God54lPOsjv44x5tgfpEkbtZp7LRwON8PPmqrQDrYpvZ0s1RFhdS4PKWO/BiMPLzjlxWD
elwWYqupOtqLUjuW2Cm6R3VBc3wcnNVamrcNd+JZWBpThU+mopPmezrvOZmGCbR2JYMA+nK6VRW9
WKlNy2ztUZ5pEb60E3YLIug5sK7Fz8KeCZCUFspc8u4gDwEyYsVrzM3f3M67swt/1ZtMfsfysWDz
b/2FbWQr7jJImbEpyCGD2KAFLehcpbiH1FFd8MJvaPyioV4R28275DHVuj2PmX/My9mLbGmNuJnC
d69Lj1a2xFceN8Vlkoq7kn8z8WJeJ3bJm2IqOV9NzXhRhEwj6o7t7R7fktjBDuAzndnDeJN+5lXy
ZflQ55uEysi0bLNj04JzVW33c9JBfmmGcTlppeazw2qEw3t7zZXiMzESE5eqyYVlxUQAQ+s1dJRx
HOhmRwaOCjMJ4U7nCUpU4N6yadcGgXEQXvhJI4N3K+R+8qo1h1/ue2P6iXN+fPWT5KmYnpLAebGU
AXmxzTA+gs9KpfIe3QCqD8eNAlAmlUPVdLB7gSfCdX/4xXwKXKfdZwDOqbVxX82i/m0u9CCMXfnL
8dP+mKwrFaSQLOeV0mBqHAIH4nQ9ZfuxaLynGnq1l3Ei0wT/DiwbGGwmSdzB8/qTBnC1tV8I+EVZ
ijYy1Q+yFfPWWoN2YdFOu5R6+LHGhjV4iH2Zgg8bm0QCclurezOhcvIe/ePmD50w/BuJJs3ZblK3
KoFf3HsfZpgDtTTFE8Hy+pG4JfWPZXv+50vwZu+9r1P/5CJTsZMRUdnuXIuOymJFMU80pl56PFyY
nGC+uw1VZcN7Qn/E3DfZRc9Y9i3rrxE2byFcG/J57K19+GPgkhWEQPIKXxUIIur7qjVJ5vp7j9qq
yerUjfdysssJzEV5P/l3I0VEnrN1s6Oe3da3H2odP/vuWB1tipeO//4Dw2VK8EIFwORXjaAOqv0w
yPCIzNZdsDDaB+nIp17Y3anxu1ey8eYGPkRwSejMxY4ojcM/e4N5uAHrKB/ytgLfmY6npJzbgywN
5zTnzUcMFHTbmsM3XS2/vPIPS/6fdayGI/F78tVxco7r0Lz22JDihHc7tQN3xYV2pYMQ1FaDbb6u
DILF6z8KGyMNuRq5n1kjkls33kpCs5DQylcJd+pWQyq7VUzXVPKYxV6S2HhIy1WKVGip09Qm1Opa
9TNVhh8xvumLNbHb5Ns2DqUxf9FEBy7Ry61HfFQUqAQ4w1rJoBj6w2PcK+RY+rEOce12D4M5upAE
wGLUOc+agKPWAb2S7RiNAkcS1mnkTv2JY5x8tUmicBS/uyEjt4n52OpqrGkYTIhCID27zYo/Y3Sz
jMoiCcbpMjGwD1ZszGz/uS7S18Iz3ZUjKqLOQ++fWYANIUyiGa13MahFLZu/5jJfe9saosHup7sO
OIHS5qFs3vIKtLexUDCuiubaF/7w2iVjtGD8gI3YDheFZpU08OoJDWXHmAarS5f488YhBAuu2CgO
snKt9yZm+lycZjoXOXagIqOQEawHLfO6fCyVVO/TguXHqT7Wb6K2jekRmlLUj13wuoxLdppbihbW
/UCJhXXreAuv5QAPDG9e+wpy6SpHxBNCDQl9BhIqR06bi0p4aCVm9cd03nUaTNcEp647Y7aRIeAr
VgG26lkPNBq+kY8nR6f8K014EQ6kh9zFIQOWCBm/TztcH0F8WGZStksJL0FgXnWoRMc1uwTRYsXH
tlhxKHjJ0YsD4kEt/RyDTxjEJqM+PHOfASpvUgMz/YwXpsA/z6HLuikUwYh2IG5859Y5Yjo3CxdM
a/rXrtE0co31jXG2zVweq6Fd7Nq+nl7pG/zT+WZ4dUsFJ6sS3EB0ZuMNpvNrCOQt8IzwEXcVzHDh
qX3OCaUPZ/OGg8XkjUjUtCdOdEtDm3l6gIU19D2nRG18SDfM4QiXLOdQTWfwT3fHdTHV8/BCrIr3
zEHuuWoQhkZ31HvVzGq/sHnAuZcMa7nJ8lenaQn8HM+RjtO/qZ3SCRfbD1YJUt5KYmubBP2w9Wq6
dsxuBH9Que1VOzrBgZUDkm+dN6fvr84s5V4u/PlEQ8zPkPkg9yzol2PWPIcBZQSBYyOj4RXcG2lw
dF3aM9quSl7mnIcfedANXKP5V18Dz6oSrmoyLw9OihZU9Gn9jgg9RDTQfuJR5TieyuFkhX5I6wnM
D0kB8NFc8j2IvOmj7BS5JE1805jb6ljT+vsYjiQssOHtddLMP1UrbiShpldnZBbxBncnZS7A0dnq
qmybWqni7Ha28WpKaEbFbP4wZ7xMWVeczZoN3NiaTN6JfsIz8c4GC8YrHy8P8+DLoL0C5z0V1C26
XhVw+ICLnh3Csf+RJLGm9pM7vDUr/hSswuD4tNqPPORBlTbssmeQj1jHTqbJXxEkbONMu+t37KOu
MRULl8V8awlZJh5lHGZjfQA8ei74BsLUchAFE2JrXnDK8sbYTji1CFHS+u5aYFSbuj1VU4cboYLW
CKMXoFdFAkvj9uIovb6PwQkd6in1tyC4z2YPR3K94vuQSrCUUBNYH5qiGIM+XPobroWEn4TPA8nU
ANNoBWxYuyrI9x0OYqDdmP5nLGG0rHk7Qo+AD8bsoA3L2muzafd9A9YRpMD40JfyTgRH08wgvzGz
whQJT/bCW9Ckb+T4z004zb7GLUawzVj4sqZljwPD38xF8KnX78M3a/O0nM2le1ZgabY82sZHK2i+
hjl8g8ZT8yQnEMifAMezNBBgV/FT6qMJMg9gpPPIxLiYsbimOjLhbyEgOeZmGprvMWCKgqyYXiwS
8YUmwb7qNoJeW7cyrlTdcNL3LBPyBhhEb+iJBGge3zMfm0G1F7dMT9sa6zNSAuzLQ3EV5JR2npOA
h+5BG/+zbpwEa9qks2lrapuLM5GESetp3sfVBE+YCmVCxu3RVaiySNTloSIzd5GxBmeEnSAeO34p
DuEIzcfdCyM5kjvQCI9Dj6D/t25S9+TVMHxjO+2ubsBPp63JKprWXYXp09i4KcY3dTKaDt7GRLJ+
GNBKqH8mNOLdDEoBKFK0fqDExbzaMXRsZWsS4xjS5KY1rEgWkfAH4A/l69W3BJ9Ecrs7QD65c+q3
2oZqCo/1wZ+5g/pG7WpEp4s+OhZec+0xKc3r/lTrn9RSN5fOqB+yCuLW4vjTVgbhY+LYUzQ5vAwy
L5yeOVsWezzD87VKbryRmW8XmyVHbU+nylxu+TKN7MkBveD1c/dA0jlXuU+GU1zZ9ndH4VBBCBeJ
NmgAswcX/OMW5krahc8wu5pLRmzN9BvrTDusxTJgJM5nZ0BLh+zWa9c+BKnzG4khOMV9f5475uAl
q5FkQOGy9hUIQYgLjnFDeGq4Vz14I6nxU6477QnUd5aSPLBkx+Fpios9Zade1BdeHC2qrqkIZifa
m+F50F3I5ZWi3WM03kBc+j00GLEqQA0kNyhFHMuBJgweHlgx8QO14bfbD8vFaW+9aO1TOxrffe3j
Iujf5ibxn0GevWFRknjWTXJpJuzHOXcZjjqMM7b0KBCfJK71HNHFy+unXmItywVunY4HrhH7+zGl
5q0O0jdFtwcSFtaIYbY+XWo/yFkVJ+oiBD2DcIjTUL5x3PCTGVEYKWbnTVjz5+Y28veowkPzM5tD
Y4pHbJboTwS/eQa6eu8YRXH75x+JaYKEBHHNDj3nwsn9Cw6BTxz66a07Ibld8ri4WyQs9p2Nb0hT
F2xpUCc+rBZkN+97Qb7YEJnf9IPNIYKVHW1NpXcMaa9mR8X5EK8DhxlhM2RSrTTo8zyo5WakzktG
U/JxzngOU2qgAg3/AV1yC5hB7UIDsvLCV6wDrhVuDKw3djPvzSm48YZ8KXhOcM0MgoZkZ37wTPnL
VbTNL4Ml0CqsC/5vvc0bdYxNxlH6BXqi9ml1IeNL91pvP5Dz4m9YMpfcfE9yczErEMK0hMTdQjOR
/dTFwY0Gmu5i9n7/GMTdH7dT6Y/OxGDhOF0IMqj/9hJnZs7Nv2yzOeX4JXbp0gNIxSZROkRDOkmH
YvnOTEolSgGRbgCwblX1uRXhJStIJoTaBdLjYxSReaj2Gr9vhNKtPh2qBXvXMT4qb3mdSyLOljdR
8EgcExpRc8JFZ72+6BZqaTypkwNAkhSKUUf1sh6IaWPqUE9vVc88OZTHqiFs1oG7pVvxb9zl1dti
L78Jcbuo3cgUYg3pJGK/KIKcwnaPVjFyXYJzxEKDW9PZzTodzzVB4/M4gJuqRejg0P89hwKjByeh
qG+n/JasTR/akq9yIQ0sXJ9rx9MfVlMF+8qdTuUCxmHMKopdjfgFHqp9cyxE9WbqvBfXM/Qe93UY
ScnjqvBfSH9+9omT7BNB8injc48ufGR1xDwy7AlCLLE4FXNaHEXBO7Cb1LFzTApHUvXW1fF4SBsB
PdChvoHzgi+64UBbSXLRTbPlCce9ZrO0XddlO8plSdBgnnyUvZiZNaePwbPv5Ti/J2rFuHH0pc9k
sLOHfoHqSUJhF+jiOcuMZdNBClv5wjD1jhiQCyyCKVR7/atuOSpIi/eIr7Fl9vVzi5IVjTokDJCF
Fa2RITJ8Uf/sM4stm2Joc4mJ2MEU7xohvxH+tpRZ3GOQtWMQUGTufdVcHNv1i8k53IWly9vXqfgq
W7FxnPClcuKXrvejAsnKmYg9icGZbnKoP6oyuE+LOx2wl04Y3cP2aA/EUm04dBvZmG+zm3UvtjM8
DHgOvfWUq27k4dotjRYdBtGgOMY0Y0ApiRasVRin8kGuoKFyX6WTse/i4TRM6ZUZLn5IOvIAFhK+
Jp59tvrlu600Vw6MiK1Kk4cxQ+5JTeuxS9TPRiMUtv7FLIJffeZ91ulJ6kIc0gnnRS/H+SZ9k+gA
6f/cDpaTmr8TOo82edW8ueOar6jHJ3jICYUohJt7tkOcOfZZTUdgSMJ/7SHt7XU8Gd87PpOBEjZY
lis8I3ipOorQlS34skL26jr7NvrkJUAcgmMgKE7JFo7Zy2Njuixnh7W8tgGnVyIbgRwmKWnyXkZB
pp5ENU3EuVdAeeG52MR1AK6dNhDhPBqSdwGnyYATBvfWItptm1CQyY6WMwhD72yjxPANxgL1xhCv
SmwkCPisSS4prrf/4H80minGW3PLPzAJProqJV/qs8JsrIP2ptPIrQt6VlXZTT0fhKPxOs2PdQ2l
MyGlU57htBhJvrEZqZdx/mUX1kfWuO9uCZhDDFeaZ0/m8tdN1aEgkuIsxatMTL39D9NFIZWVz2gN
2q+c0Izb1n8Jneasy/w1Z1Fol97DAAPu/3vs/+/gtlh5/s8W+032X//JWWJAKf3zv9vsbX7Xv132
jv2vIMAuj2M3dEObkO//dNnbzr8w1zv8334QBA4Ggf/lsvf5T/gYTdO1PNP5x5qvmn+otp71L9vz
nTCw3cCxXNdz/l9c9gFH2P/mtnEx7QuY/CFMPSQc97+5t2S43n/8PRETql1N8NJeAO8FN1BPd+z5
OJW0ixXRXOB+G/VTQH8UMkzIoYAiu9wr2KC0FgsJINWD1dmXkj7xOEt/xg4nB8h1/Z5DyyimF6MT
JKy1cRTCeOmxtZWz70Gue7bJz2xpWANYimMkXrLLrFqCcAr7x+IZX4OzToj1lz1YZ7qOaPcCdhHO
dOH53OdbjiMvilfYTjY0sdOWBbvHdmh5b3XOU5zDYw4E17chEnB43hkaqTew1Icd5um+jOE/WMF7
IwLyxxV7VI6DFGHOM6Yg071jMaux7sd9skaax98SyzYaDA+Yk7Qz+0j308EROj70ETWpOytQe1UB
F5r9/rf08re5Y1lUf2l/sHg97By8oCxUbUXfebOzoOVvUsfa9Q3uBgxDWzVOaLvaOS7DyqmrcJDa
09lxieaP1XvvI+ML5VwbGexY0rN6NCHZFKxdQ4oolUlszc3nc9JYLO6Wb1Z4uFHEnyyWBtRP5fKc
7zZQ7ns4R1mcnHTbfKw/kbKM/7p1wCZxArHUu9m5S6AQJIH+6YrLGh/YGeN7bS1/P9meu3sz6SFK
YNuZqx2dJn8tVPbtNHT3plWPnWB/1dpUSPeg38DHcJDsro25C/pYHmTaStY0dFBJFtTv1cgBpbZG
tnFYVchivC7QsrYELDgtRsHgUTmhGRUDX3/gL3iemviSBnmM2xXfu1DTKwZ4qm19oFz8QrbAzuuE
31w46sossTOxD6X0FB3dTp6zmQlj6MYL8QAcBBN4h4Cua2fiZ0FMJtu1KMrADuF84dNxiOOvHow4
Vo+wAh8cA7fWdG8WOi0MfKrRlHWkGHUiDrhXvttY8AMFfxZny5chkns1U288aC+49g0FPp7P8Jw+
1hq8H4U10DKlhp/rjRAMunQXE5i6TkhDxE176F3JWRITYWJr2HCEa/7MhXzroBdpgzhfQoMujvJd
mnHflan3w4nFp8XVdsikGYD45QxkwR0yYZ92+fdgneY5/z2hmUK/SN46UQwAbrJXC6FxIzKH3vFF
XIF1QOX042aXaC+kFNOdYFOw6Znp67O8cr2cluFJsegwyoATi9DNtp3fLU/3tFdMBDAEwJkUHpXL
XU/jxrJTa0JuTCkQ0Gb2Lb0+3XsDPqqxMO29Mfvf8+rlDENK3vyfc5C51xEE9Bno6C62RhB+CgXD
pu9438wmpwLp3E1sMHlrHlDb5lXtA7sfSJKm+97PmseOLmucLzqPcHZvnZ5uQOomnkanXmcQOphy
CtnIIHM0VL335GqJMsJjIDVwzsvZeTX9WR+MGo4N0JsXE9eA79zZUG2yQoYXn7axxoMu1/4tVEJV
70wVa577DzYaQbW4H5jwzN2ohothzMmlwf0xLywq/Vq8rZmRyG08elcW7yxo+aO5xIsKW38i4XDs
WmLvwiNfrSblnMSlNi69M4gjF+wJOCHqMvU35zmnVqpHVkD+7KJ2wLFgkjyPvATqaWE8tWHbnBe2
kndmnz2Z//xgV+C2czrO6oIviFOzue2Xv560llMLubWCxUBBbz7sJcmGBmqu18h8V/ZFvmUNjBja
YoFpB9yA66VbowtCpPsFB5qd61JflGVwrtfDNR7zFqmMUtFuGY55BefaL7u99Dh9FXl/YMv5mrp7
RRqTjEV1bYYnL6bEjx8IZQ/bKo//6BB8x1iifkG0WEPIzKPAXPYWvyLqg/bBthBYEX0vlPy1kT8x
o4fWRKK8dT5pxaPAM1/iw16QC76A63o1HYvG3O4chDy5SwxtEWHZrVjSbxIgxG+m5UPnHQ/AqolE
xv2mkxO7NLKT4FF3KXqR45IF8OCxbEY9qK0DlofQ8M9sLaVomD4PrhhYwE4fLMDVbvBM6AOsCAdC
BZMNNJUdrwMbM2ELOXcfpm75DCg6kTl6ZlrncEJ4wraW855I5n32NBBeU+/Gy++hGe32eS6/akFN
H5x1/SBs61lnxrniRwtcEotlhU0SNdH5agMnOajFgxCdS74Gw9DbRNrDKRiaI/rzXQ6xT1W1/xt3
JLG64CT4UQfGUN0qzG5qYVnvNnEYxauXKAVoI5gk71XGMSCTxbtUyMxYy9OLdJyjatjOhDNAC+8L
GYC5iXuj5jx7CXP+rTqQ94UbNtafZTAF+3zASQXOcueFRLCAtdIPRX53yDW46Kq42XYd4E1hjR60
/bGJ6b9EldmHBj6geJ6pFfGmr+qw5GX/VYTYbcDbuoeirl4qYB8HBr4Di5mVKMvapxNNsVmUWiLH
Tq7t2LWn5qfBBXDRjDuJU1Z32NDeVtrmcWpme4sH48mNkwqzPRaSsLQOCZDqyJ3Tbz2ijVmG+OML
L8aKOJydtrUPVAUd7RjhF9X2R9y1NG220xPvt2kjHRTReoA6E5qDgYJU9Du4zttEpSqKfXPPG1md
FwJEGYPIVQGVMOVKvyrkabL0n3YF7gwkal8X6Tzr9RvyzLg6JEk3keBQdzPzLHaFrARBC33mg4oa
1kMlr5SNDCFjgWj8CwkOWGHJ0tuiWJ53clCzZW29huAYbceVH0eTyMXZxRy0seE371QB2qZzGEKk
HX8LA9x1OQQjbppabhWtLPs6Ndma2L953v3oYhZ6qmqQ9qEAEIVnXGbejWN5lDVyS9e4JyllewmS
+Wy1eniAI9QfnAb3oNk7WPPc3I2GRCFn8YxusmKiBI8uBIPxXAh6jZxFnlIzOVhZ6T6KCethiDGT
TyF3SNbYNgUiml+u2nLX1ohLaVPhIh3A+BcrH7rBY0fFvSaYtCl8CXTGMO+xDfW6h8uDx2U5DWxt
52L1XLhDtaOYyGJPWixFciQkGlkjB7tq/c+Da/+dCgCCLK6OQ672BjVuJzeoGPptnHUsFGQUY//g
zZuqs2WE9j6ffc4N2MQnafrISWdi4eBOvfl1XMXsJMDmRIUb4tvM+97+W1kOPNZFksMyn+opnHe2
qJCBfHNtSi9+IR8YGzc3K1IBK77Pb8ddMLEbFQkigNKr9VQXuwUQFc8j5zS12M2z6s7hzId5q2Kg
JMcFyuN1csp9u3QKodjcSVaY3CD5jU0BbMEyo77Tx7ItIXpkTKAXVth7wWB8XmaTkuLODXaDBPYs
U6ZiEwF6j49q58mZF+TYf6vEY99FaVBmSuxubgk5QOIYaAPbASQA9cbj0YTmBcxvmcfT0r7OvOe3
dXCEoID5ouYwOHUT+UCs1f76hikn96809KMu6mvS+fewqfBPFQ8qbr/0gBhQdpE/QPoJFhZF3Yki
BwA7gXeKwyrgx/Up8tuSxTFNT5ofMcN6zwwfhRkPVohdhIJSXgnQ1tZlXBefDI8tzTD9WuKpOnqk
TBd6mXd1yDfg0twAz/ZnaWXjZXp1Z0mvdC5pqR28J5+y51ak8iAWxKc+m590gAMDtIzCcXyG9vic
zD0tiKnnntth8HdVpr+6pk23jl0iCvdhQd4IUqs/YXasp26X9RD9g4piaog+kRz7T/TPYuPUvb3X
OTpm41HjFAvy+yFkTTYodLufjAy8OJG4cK9TP7wVh3pMYqoDcJDkiUSIWN1TGGy2tED0JCMkDnRR
n6cGM1yfWFiOsenaGVViNh6iG10CO0OV+b6fiPhDhz40RT9uF2VkGNSTk/GPjzyFwMw6hjeybSPT
ZFTYpfV9ANGzN0cwlUsH+NgmyUFMQ0edrZLDxBXXeS0aHSRq05nDyISdCbA1m6nBSvFkTtdswlTl
eMgt3dgPtyQvNmG97GfHVPgXafwqA/mzi3M2P2VHMEaED/Zo2FvEcmBdXGp1ECzXUczJobCqbw/A
BK5pCwNz1uyGg0OIkVdojPejniOwF1Y00lRC3Mp4yTzsHwk9QSbOa9D+xVeupmimnYDHLujbogp2
Ts8Ylo/yMCTdG/GQGpFUOxsxOcVGMhdEC2JmxDhWtME2Ho+5bd/rtdGbimJOf8BaA2gxcpH6eVnC
re1h8uqlbWHMwgtXhv1HJ9g+aj/9NXQOZxIux4ptNeWyGcSYInUxmfevVWNOJ6Qov1PNkfMXThaA
Q6Vt0Pvw6jF0wObwOHv64cNEWKP1cXWnCrMSBr0H6mxpZtS7ipl+s8zylZycwrBy9qbkw+6abFsI
nzwD+YEywSBSmZSuFGZ5N91IcnyiLHAZDr3gcOvQzLhVoiKw7B98hMvVtPoWtmwd+cqoMA9+G7S7
cLyEfWvN5IjL4keAYyJOlpd0nD/7GF6F1d7mut0bdnH1hMmDc3l1w/hd5PMKBumfBXaDtDK4eEbn
PPsOnWEtfJi4fgjZudCFvgJs5QftthM6hXHwNZDywcJ1MjfxroPC1hZ7b+SYXQwvmVidXqY2oxkt
Fqhanuy1YP7KqkvhYNHjsRTDOQ0x8I6XvHTOVJph+qOqiNI4Y8EtgYFHzJ8w4PJ1k8P5ml0X9t7d
PEUObe1w89x3ULXvfkC+z8CEd+bAeGoG6JlSmLTcW6vojehZ5c2vfk1YlPVE+6hDb0w1bERu4Aiu
eKVY01u7zA7CJy3o3Vh9+KJ45rHzqUcWuyGFJ3r8CJgw+O6y8EiM+9yI6ptbiIELiDNSAXEVDvTH
f351k2tAsUTVN5k5IHHa0CUBzbU3MfL6K4Ns3Cr2FlSRuQSn8R5u86LdncYhrK6GQkqfzLA80mvD
YEjWxWLpAwln4tmhc46G5Hugzr+6JgM5rY6aOmp1I4sCRHOsSGoYpKJL99Mcsu5UNeq3JaSLYQYR
SFHLp+sOJbevifwW4wsPloM3ksTIAADT1+c9qbYvDqpDlwrhxvyDx+VdMD78savxoUj0/AiRpigB
cXmCCIxOpqs15Bf01DEO2c40Fl57R9GtMvJtBkYDi9S9mz7jYEqPdtQmhBuK0n0y2a7T/DNG/VD9
ptB72NL6d27AT/YGS4JU95x64zrqAa02UtXnNOyfVDzWO7MqnhxdPYaiaHZ2zycAngwEjJXtNKHw
HRtmtTN2VFKVx0TOUQ3sZkOnuNgI0/nRFiEmXE5ue9NjB8py70/r01eyWB2g7omC+rkbrXM4/iZT
LR4Ww8IZx1ogd29q5A1If8TPuJsjfk9yJXl2oyByM9m4d50mf62Y8DBPMzzN6c2y8ofYs9+IZIIe
KsK3RdmHYSGgMRUDByHO0UO7L5Bstj6o2cjMA1yrdn7L4ykqK6pZTHhulI7P2JAufU6FcTFTsgYx
7zWprb8jJQIxBmG3aA4cJC8dM/0yjD+4O6rd4sqz5j8UFXGisvMQ7BcLHe0XrCfUKEycidX796K4
sNvaFCOB2Q7WAMa+Y8c6PrUcaL4zm/g28kxrh70a3hoemSbGtR2O9ba0R+YJd9d445MTxy7wIppZ
CnFy8QNtYXOAFCoFypgItm19aswWA2a/8xr89h0L9EYUkdZbZavnHFxi7/RcnEsXjWl9nY3TAg7q
5KLXTQC9E112W0NaKrJFc2wQ5llvvsdVexYIj8egUB9YvejQ1hjDk5qoGW6gYEvYlXMCEhg0XW87
Jzkju8k2izE6QYdbXzZU6yKmiCcG2JRSQCQUV/fUNzXJo8jIhZp2cCmHqrxro3sqW4KHvuXflhhT
s80J+uJ7y8mkC/GCGQf2ZkO95M3Bj7eVQ3Ek7U09LQdJ/jiwb+TqtxVfE9bKkEu5Gv8HR+e12zqW
BdEvIsAcXiVSWbIlS7bsF8KhLzN5yMP89bM4Dw0MGnNv2xLDPrWrVm3bjlgfTGaiqjMGnTlpfjq4
/JvR5aWUO/q3g5HjjUrENR2Ks08vgOlrtnmBgkixUGOOwSDpYWpTst3d/zNv0/SSplRn6AmZ3YWL
ckawBfKlAcjwZhaNS5WGU4evPU4KvF0GEGdZtKueFWORMZs40v6OWTid8vbojiAw9XchCERJG+9g
R7oL73rB5dAXfmrrHFMmNzzkzjvydn/WrfiJJZWtka5caV8o1lQzvrJmX/FzUnWDNr1JdT78zqTr
w0AvyTqOt9NsQ5CUEdYYrgiQTGdXpYxhBgszee8oyjRn9IhvuVDWfLjxPtG1c2WrkmtuSajGGKsc
/M+FBoY2l5fCdJwAV/WBj8leiFvruYugejV0zmM35GhdDt88kb2DN807ou2ESmEI4w1MFUDAvK50
6XL8MIdjXsPcTmHcb5rUCP2yHnm5pqxi4dVhx7RxABBa3VBYSBeMxVdqZ5K5mcvpIhR2Wz0ax8jd
sQW49131xSnix/G5xN74w1TymBEnDJAs69zE6DkpIxGZxtjaRTt/KbK4qE3xVsPwOivQK4uoISPv
depmTs1bT0d74Hk9kdli22SWt1HnGhtJV3cB0vHRcYS8WGZxr9sH7CE2EY5yrHol2SUFqBzF0Hdl
ER4nignxd7KwDz0P6FRlwnKgsnTOvidSubg5qWNI6gk8LW/gVQww252XzTNsDn4heVZVBmwdpRd+
9kiDjdMNiK/Nujc8ShVYxwazfjAUbaJ8RqNSAR3SDseD1c8x5GNiVDGntrU9YCpIQsrT+/gd3CTL
iWrcD7nEYovNaD211loSB6AXBiN4bwr8hxZ5WljRVdJtO5j8KxcW4grDs1jJhO3HbIVXfVSv9ZWU
8rBX0AopPoMvpxKEmymgwQcXHYSi/cGFvLucifPB+Kcw7BR4Uc+WqX/pjl34C8sr7L1jsxxae5KF
u7qyzpjkehw8448y1rfUZOtSxApDKRHwbWMqt6kFIdY2WrKGC+ptpP6kEBTaz4i1FFBzHBQpUkiT
QOgLm0yCxrvrJfV2qvEa6SMjhqHvSxqV1zEd4txmHmGVdj7nmrlTyTVRHle6wZjedVdX96/WxBjM
MeslbpJbXkTHnmDDGhT1RePQyz7TeRai/we/VVtZeV77iOm8xFAHzCnBYxFl4KOVXOdBlFJY1LdI
Z4vnV6Nd1Aeow+lxJlDVlDgkByBDOGTBJWL3heotH6OjgXXlfNsUmFyxwybA3skrWRe9ARgNDnBp
PJ3M5aSnbkRG+ELXP5oxuzZYU0ND2Ac3r2ghGxjHBGIj7z1KbTz3IHLawo12ZoWfKic7IjRqDTXP
55li6rLZMsr1PPpac2fRLwa4svEnt7w1LGmsQTcCzWMtJGS94yn3H1Ugx948JHSTYzKCTDcvu2cd
3os/ZDMjoeU+EaEWI0tG1s91tsmgtqy7yHrE1ObV/LrSr9vJDqyM1sIOsLFbkJ81KKA3wLR7hyZn
wWGqPBc4KJY7y4ywvwzpV6SBWugdcSADxEXker+pdHKSIHRvFy0YDuyfnEcE01/OlZ4nA0X3Mf0M
CYxuT9hxoKeIm4oGPY4uwXgjSl6ELLXOBDSPdBuKfUSwjZtC3Zhapr177V+nFh4H3rDxjQi0Dy4Z
18rDIO2jb0LrEDPQH0fsAihqDkaLVs9QQqjiYpbhjLJKkn/j/Jdqv7L6cdwvOX0yL2XFxY4+6rak
o8RFhSslVCIc4qvBww2e5R9Olnzj33d9w5hT5lbC0CTIrJOqzh9lxMYgMTR8M82fLCOd2KFHZMaK
5hV32qPyuL9VmmKmXmlRazXBr84tXRk8ryiLwymqn7xezbZ4u3uilJEz7rTS/nZk/yus8ousRrd2
Ov1pz0a6+a8d9Jdumppzyi6frwiUJBEbG1WsF7umEZ8EcYarlz3FQnhWtAhNSMCR0ZNyO0WKc3Bo
gkiFRl2Krf/AO6SgW4uMLf1nW8b6L/CnzSYZHA4e45/bMjQXtjGcctqhWYbSXtQLYdAHyWu3ACl/
HhPc45P+wRXHG6sBj0712Wf6jcxDDtq6Rrr2i3TH52B+TV36EWHS8NIl4807Txv58XraZgCVksDj
E4mqJQdd4CLjUPDWEbQtneSt1Iv0JAHAHrqGCKkXKRcEdHYvUfTQ8+w4qebMAiX+V8cUR1iyw6BE
hKEYelCCyqxunbr9r2rkzcjMS2lVj7Rv7cUPItg7ekFhaO7BqItbXtZL/2T0D338zmhswPxhNeOa
PNnm3tvJDpB0j6GQ3/GqMCCTPzA2RQmQkzTfEqXPgHB4zRET2k5B8Y0ys/yNWDdWmTiNIxAci3Dy
7AJU1uqXXhAuzDM7MBToqIxcu6Gn2dUzQe4uKb8CaaEjj4YL3jnDpygDTv2MemrVnHsYVWiIoRX0
pAeOmfWTQ39jmQPYNs9Y45Ygi3xPGW/tyMcx6OQRcawC+CkooCCsiBpIytmlkAON9T5K+9bqCycP
SUOPybEqSClHPhQcN3i9FJSLo6PhMy8noJaATM2RXkECdzGpWgvWdv3deZlzDSkWZanG0ayxyco4
uXrOnXvpmNFZwl86tHP5kimuuq9izI8dw3YK7cELNLAmYQ88NkQTKejiKb8QW0440XA/LYGwIejM
7DQk70BFaXluaaFtN3kstmFc/MSLz3iMiGMiE7I0Gs+OlMg/YeCkzzx/J2yAVE0YhgijaP3KuJmI
wjZ7OAUyc01THRPXQiCil4+RBVNdOjksKt+z6Eca3EcMvMubULCJ1djSF8OqaF7C8nOwvyq6D6Iy
u+DhoD4texv5UnvD3s0N2jIv0t0c6wdFUx6FMSzNg+taSfVNh0MHPRx5lCp5Vl6syyl+ICNoXRxo
mz2IeBWhizsNrB5hO97Rn6Vr//OoKwXau13+ncZufUBWlNWVamVaJlq/U2sas+XFIaxIKZq1nXBk
RsZ/LSUibm5C+ca63f95wOX7mModdg2sfklBwyh31asEFKVIgpitda+MV4AMW5Hx+DSj32n6Vxvw
vaJ/svwi9R6kHo6NCNNq/0z7k0qhr0r4IolIMXi8vnNEWV35wun8tPTcl8SHWFYjlb1ryNPYKYIx
o2JgP/TUO+GQVQR2TBcXCVFMB/kmK11q9XCChTAqoGZxqeAiN7aSZJtwgzj71buDKAIZu7RxJa/j
FL1P9CZ5bhJMVXqRlEJWClIkimQUUApKWvk8Nx8m68q2fBI6oS+Dk7VW7lUp8cFPq6xkY1P/64Cs
dO1O1/v3KeYaT/0pzTlu2AdWShtr0t9Zx6WcZlmfsOehzm7Td7o/ESWwnRFYpLqu6vEe69mHBvob
QQ3/mAZTedK4dwHzz+HrpF6NUqwKYxdHRrsVdbdCeyJpuRDNh2uL2GPKz4ZNRowbThgvE40XRRQe
DXPaMoDwRMvRAAl8RpdQ57vjAKA9bHzPbHQOmS62zXUqr+j2r4bA4YpvgX2lqI9efzdgSmstn2q1
K41PaxCEep5ufSWyEHRO4+cgXdV63nb2bQD1rDKNkLtZ0fi8tQRApORs2O5rxkqDQ8TKQ3RUzNBX
tTKoOgTdeoZCW+217JduAZTMemNa39aw9K2xEHZUkOP8CqiE7aHXvEDRaP4E/GIg/A++HPRLVop1
r+Unm/YAul+BCz5YfQT0nKw0bBM2Mc+5/besCmwU7siSkI77BwMwm0i+DmMtG2tne9kRCCGHTBLR
4Xmobkkf/3YcSPhD96GjRkzJjllZHvGcxPonhU7EVDOfSKp24xA3UPNDxAkCI86buL0KUrX4lM+F
GZlvknfivQyXXEzWXETpupjVM36sUT8LrpHO0Ly9pPXFz2QpgqL2mj2JpemKANbzube0alPqnNpD
cjEzL9nXVC/O/Q9we936CqPvmUTJIhLMeDlNbz9R8NjBM0vFVqWrVGj5UW+YJEigg0Q2LX7csY63
8ayemJjYKFiaFUjN/MLPzX5LzZ4VUhPxCmZsKwIEobTQrc3YvSoe+IhoxmtkV4RiF55wDtwIPHJg
q90/Z4ZpjYAOt5Hj+BxXvqipGax5mnRYamKsjvKRj/1fls/7sfk2Sq50z/ULo/7tejIvIdfKqlEi
Xkz6o2w00CcSwEWqkx0bwo3N45aXDC8IYx59oU2bdMy+FeKeM55ZfZinIE5NtNn6mWMPDotilWbl
noap/aB35ipOYAG5BVi9JUn7asQdOgwg+vKRf7izdWsm28Rt1p+8EghK12acUJyVSfr5oLCsoDuB
Jm3+Ho5MhbMFQbaOktnwWZjgcTeubPP2g2GsR3Qh21C3cU8MeHQ+4KLgN0gUdsb6WSmODWPvoMYw
3M0f0VCfBYzFyTQuJSCYodh08XToPMu3xfAjEYrHVB4nt3iVzfhff2AR+07m4N0ucHHCmFlhyN6M
2AKYDIr4B0Ya4kJi4bhPOGqCqYoazMxx9xhdd2tV0Q4fBioyBnQK0QiaaSc276CDjGU/5JEdHRf/
ExMe/cKdvs0dFwCk7vO1kgfHCyM+OqjZzjTuhUIOQs+vzOUXjcODJX7MFtPG5HzXdH6vxoKkegeG
yYvhzmBqbYsU0xhFIK52kVF6rUg9FTVx7qqj79Wm4DU22geNYpsZ77PJjW6SjFNTyhiK7yqpvvXZ
/lGX8ygkoAQrfO6OdNXQ776JQ/U5mlhAHLv2i4g2CFc5WbyDDS88OjF3RB12py7ptTP2Cfbe7VCv
RG5+AJV5q2vtXMdde1zada2KBvts8rZ4oGXiSJ6UJHp7II11QnCsaeQxjwl71VYwZeifAwfuHhO7
Kmk6gCTytCKauW1Aq3muvZcC9Se+655iH/qceVHvWCLFM0s62EZ89xzElD51oWVJDgM9vose11SO
crDxGiuIK95lQ3mT3R7zLhokduQttTtrlq10/1xHFED6ue+pip/Ysck1K8a7QVjpUA9JeypLcc4N
auXSOhyJu3CbNCkts6YHrDDOuDgMPwMbxvOzQL8B5/iy+I21YdoPmsPm31wPDfyTAksY/+16+LBM
4VPtuA2T9GpMP6QTWbgrmxHQncGjYnAoCXeKYZPnFNaM9r5unvKZJDe1OeeDwOsJ6GJtVTNJRVZr
Humv3SQO1Ddu9PbDmXey93xSi3je0q2LzSjqzlP/mXYNgEqJIqhudIs1czpve+3TJasUUuPkfU2M
ho1J2C3Vx5sBsoE53l9sbTJ31p07bgekXw6RIaOnnxTCPnXwjnw6zndTrnss6OktsKkX9wBjdGwk
8oY+Vuwg+aEWHbDklJFQym9Fd97zUKXyljoPwtasniNxGFmDB+YUXUpwlTZ+7EjSXFvSGAV3U6FB
FHUudw/VlP1qGDIDo1a5VuzkUtbyU4QTEZ7Sutjcb4dm4UYTJxqDYvT8otNOOLAvrmO8To1182R+
j+AWNpN+dnAAldXM4rtN4HnU9rZLKVurDqifnzqTNkw625REtNw1OCrL5ftVAb/b8x2w0jqmjiHO
X3Vq9zBgnZfDZ3jJqp9KnqgL16qWxtzFm8W755nHzPpQj6fE3ZhuuxnG9laxJ+NlTnXAm9k+Uq3l
XUp2lFFPDt4uTO7NYowr/6ld+JJFEP9txc9sfV1kHF41ABRodz1VDRQhrFtz3k6iBJLypirN2WO/
12rmQ/BWnZLinKGWrcXA6FX9jgkEilyC+XkFEKH07ktCOauXos13P4JFAlPGZqalWgPpmy7cu+HZ
csnl0c1WXst+3KpWS9ZoYvWFzDHHvFfbnehZ5D3gywZJ3awHFHI9sdkJNvQUT7w436FzBGq7baig
aLB/0iKki7el+7AhFlLhXVMjKuz4o1G3NYHhOMYilFNmOMPaZKhoKEJjxOfvAFOE16sHFcYnQJwZ
EWUcyCYqvg1v3Gl2GQSdgYuE5ee6wWfA2cvZjFmD1TJouqDGBYiDakjYcDCiN84jqk81i6Vl+FqS
L9LYlWq2T5fyCW8BPzevos9fIvuM0s/+QZ5ctdnhfibPZG8hmfsi3/em80ayFi5NAWAOLgDSWxHD
4uiVbVt/JhN7Qeyhtf1fsTCWKVRqSzZmswp4oMjmA5uzgHTmmU0R/LGR4bSwsOfkNFAo40GOL8zH
qFTlyaQIicmLck6Cje5Mf4QMOVrynxTilnvjphvEpUo1nMEpnQE8GWftLetSE89GX/vugKOybGmL
ipuXlJaPOaEwDH+EUfuyxuvgkWB8jfBcrkzr3NrQQMqMuzunXZOsTrmIEdBNqiFYZOmMnhjX22R9
78OF2cmhPdcNBV5sfYBqryB3IHTGB23OgiFsdh4Zd9qkkgmgSndMO4zkIiRqbDTaiaAw8qsc/3KC
caZIL7kFo9BQTpw0fMfzXhwi+TkmBD06MKlC2lkreOPy0Hl4LNLAcRP7azR+zO9Cx3RkuNVr5jGs
ujhJ4O4KqfkeHsu0CTE3wXgtX1G+d9xcrqad4GDRVTf8Sxr81RVH3tBJ1VMl6bLOgBdMZcq6booC
KQnTqC55Nz3+JYJ7UzyutFljVS0cNh6Az91/tBGdaMz2SGvF7yFlUviSn3OtvPRh9pw1wnByXI/p
khRPrcMwyoZ8bX2Ne/UkYlbsXPpRT7LM7uVN4r0BP/Kwew5tkaPwQJ5I287agXYPixZKrLaJSeVJ
rxfoeh5NkTMrz1DduF72FjV4I73iw+u/vPzpUP+m4TXJPMS/4cTTegP10a5d3usSfgVLnKx5ZqkT
1Kwn9fhdUsWJAfiMB22xkjnKa8feYafHughyFZ/p1Gn4sOmmRWkOZQMWTd5JGGF/a6rGb+tfo+uK
gxwYG4G3pVJGHMngvqTw10yTJ15idkiK6TWDa0hky5oFrUG2cpuzgvLGb6Ge6grXpMbmavrD1M8V
Dy6UKgu/ceqtZujvukSEdsUXhchBZtY72IIr2sjZxP2OjvHIi2xrzTkbhyHdVN5/A2FYnvotA6ZG
ztFBjt20YcaqjrauHrssi74z4nqEZ8Yj55cFkzZutcF5y7ToZwJ2m4bqDo/YoY5rH9Qa/bVjvqUL
L5+SF/ZALITxOrpDdJrDydkl3vSqqBkBMpjnR6DpMAKyAy1bHO1VHmHjsHPhfTgyfEDrNomlpQez
5Hi2FC4ZmGo6xS62FY8I1pr6neftMxqp1XRDDcV0UF5Fy6mMaOBr2xLX9EhNNzEJvvZYljPFm0Nz
jSOLEmkhzhwx9uBrb7VJ8ynX4ErKYle46qdimBybtd+85YUfdjH29eapLvpJDkbO0o5uLF+SzKBt
nJbwYR9F+tvYTbtYnbZGDXinwhEw63ickiO251Xd0beIxwa/1Gc51R9DnQfU3qo0rE2+NYp7N5d7
w+AaM7Tfpm23Tms8+IfJB5ynFtkBy0afnd6BJJyz0nTMLRV4rBXcih996PMjlthb66mBKxhvwnjv
qskX3Zhkv1Lrzsx8suc/105C31WaFzI9LxDqoGFbxitf69ZOVT+Z+9OMAXQDxHytTjXoxbTldWyw
UxrAC76wOT9qVrm2Ug+AiPik3XjCviKOSCb3KM4RR50XgtgEUewXISDd4DGuzEV+peIxZDPn1RnD
8n5QMICMrXedl5jxYN6S7Ac/AO3OI7JllP2tZr3dghk8L5WBaEIbpuwLtmCcWtI4Ri5PV8vqc+zh
CgAd41oU1Um3vG2a/GUCEDyrgkZ9n7BJ962+dnS+fg6Mauzrph10pnir1OY2i+Gy8B5MDs6gFW52
vRBZGfE4H0WwPoiNmsm4S0ld1pq2zuvwZjCMjYLin+YHk1Tf3z27WM82uAXd5XTB2JhZ3y78vZaD
ojG1kOH5AK0PAwWoQBA2FPgD6AWiPxvdKRU049gRecMIKEdyrJT4IE1uSP7IAQ+FZLQMH32kXjyK
s+HKgNs8uQ5LvHWm0CuZWHvyn2dhjHvmmVdjMk6tyfXaqC11ikh6KEopkNRCbF3auYSTvEQ6kmDV
bNteBs1g3OF4YykwbzFO8nhU90n8SHHErXkatM4hYRIRKo4EAk9h+a9urcuMGjQtY6RtAsuBBarN
1T6Z3vPE3Eet5myn0tqZ2s8ckkyZBrQ4y5WHtORpFW+iCJZSaSyw4/je53KxlbKiLPv4nmM6p4or
uSpwQfz0qrrZZ8pc0MfVmz60T61LTpo9VxvRzfl1nohBjOFtYt0SqfPODb17lCl+6CAr0MUSxKYa
RG/hiEEpZfViTs37xMo3SFnsh8qx6X7VVtmE/RPD0cZjcwBmbFsRALUJgncl7ydb+kUi4V+SasL9
O8/ttwPuiJh6e+CuRuRJxI6zNCi4HhhlTa+lGx1LFD0n0g+TaYXHcJwAS4n26bU2KC40yMLaoim0
25b/S98wd7TGZvC68Zl37qFrw+ViLLGTj8xtmuvtIdqEiLTFQRkfgHTgzf56BFw8TkK2m57CHOuf
yI5FYd1qLz70Mr/F73GfHL3wQ4ywXhQSLhFhq1EDomvSKLFs8H5bD/sC0ax9A05uVQIe6ShgEjr/
m+madNVsQaAOuaSoHfNWXM+hCMQ4nRkza4zVmNHY+zmbslMUOlDdB9dIFr6aGtOBwLMVhFYL0sdT
Vg7kRKIQCJKWvm81bVsmUPGXY13Yz1QTOPWbEy9aWIYfsv+DzbU2w3w+TpZ3kGnPBdwZh252fuDP
/i79BoZS4NDkjdfqtgg07Cf4Z5kccf7RPVMYY+Dl8dmrWCi5FnDYkIe765z4TNhvhG8jtZxrA26T
iYMny+KnpuNQhOIBZZnFJYAn+vdExmk56/ZxbtPOsHjKbKLYDQnwZlcUySKGcBlSsWlEOJR0k25a
LRoDR9S+TjSFvD+nPZa/fje3B6u1x5sr6oeTjI/MxR6RzAETQsw5FTd8KHPObWIGcWnO9xBjpWMT
5x6xANqG9cPz49FTv22Jr9F2gz7k8FXITZLG2wQShUAnqogHricl/8EGr+JH2xiuEjidw0E4Fbxk
JJtoN/5rcAKybfssq+oFrqbvhqTk05jbZGIYhxnIqlkfBEIZc4ow9ZNhe7cQeolTbMfoLT4URXbw
cu+8IA4rxslQb6+ThXpmWBSopw9h65cpu4NmeAtbxP6G4rSKUb8PCbaLzdSqR4018FQnDzE8GscX
9riPXOt1sKKNV8JcVCbqF1V3Zyry1OTaSzdqLxmzhjQWKmVXb1yeR070Y5nnGI6n1f6XknxOciiT
+n9ZcZhwcNugJkaT1QkURWwCDWunIe/XtsmJFSMBJ3s7V9eJkiAKIU+VcxIkXmauU7XBm2vcU6N5
ZHrxGRbeSWc3o1b6OTOxcXc1a4q4pssx7S71pBFCCt+j/GYPzt6B280Lcx/L8K9KsTo4mm907MeM
7I3TP4ac9D4okuriJB/XSk9Kgp3LtqgbvE7qWZP2NiMo1F9jxT3U6fjfyn0hMIoPbLI/FOQhqKFU
emJtyHrrRCnrgFpWvUjV2IWcwyCa3FVTHCaZ7MbaerO1bOtBEyaxGZGQqGcM3faubaE5dpSsLU6a
ws8J0JmQkVN3DFel9uMaBq7nHDNRTEVxCxXUKgp/tsyT5qbHCFia1IAGgIMkfZtd2O9/oJmebGl9
F7JdPPBB26q3UC2CIUZC5cTNA2entfBpKltiVskjv0Dx4Z0aYA3fcNQ9R2HDqxNHmeH8xhrHy7HM
3tQw3OawY0gX7SxmHal8OwlXEw8mLnhga/LQ2Ui8A6sKbg2tfEdl5MLP70kdMfaHcWBwnIg4mY1W
v9Gkg9T7mcfTT9Zs9VnjKVfHvwg3e2nkZ8b/f03IGSCJacLOF1G2De9Sq6593a4VIf/16Xw2LOM2
YR7ElLEV8KiowaUEQdnSiMRLpzrq47wutE8Dju6qdpN9qpWHKIUxSlnQLtRdDZNm/YMjGEY7K5yG
5Z5FHAD2e41YZ9xQTvRGHKIk/5L5QNVNVr+NGS8zGlbhJ5f/RaDOQ5H/Z7rVP3dsPs2Q2KKUDhEM
HuUyuqQDaxB5o7WBvRILroTYYRGh3hP30MkkLdJ5oe066ClsPsGEKIckH/DP8j0h9xalxSEAEvWQ
KjuFPIGfltpWsRMMDjQGoShrlzYa/k2h/WOwSpL9YqSu1DcF/0XTIrxkITAj/RmanUQWnz4T8HcT
C8AhaQ4QUknswu+r8bGnLe2UlHbxuiHkvR54w6QIb7G1Hr2PAuAdGT8yuhx+85kjbKYeQ93C7aY5
JMf0+LrA6jW8lw2fsWHgPlnqJyKIbpR7xqwTKiKM0z1n4ourPYxYgm9/usN2uDo0PB2G5HtGAl2w
NRs8edFKLXLVr9xWrPTG+HNsZHVLLagHfPM0ofrAq9cO9DGi3ivKSH18/yd0gXdkwYWQggQfER3T
wbciDwLiH1So2HQvtt6uiJSVkuc7FdGkEsrVGVw/dVOQjVPA+uiWOcUD/wZ8GnVTgulieMO3DnOI
XVtjthylHRBlVX0DN3wFrv2R7aFrt4AG63M6pvvE+SVdeRBmeBNmDGpiWSlVvK0j5Q0HzG6uiJAB
ioyDyaqxyTdbhxadOuaaQmHYgXsOsBBCxi2sY+3srEr8klq5kFvDrZKLb85Vb5XXgYCOlqHakvQn
hb8QwXepCK9z9yexF/hD6WkM1ihXXs2dSbLLKz2IRD1lOvl6BBC9JvWMP5YmG7zEa62bP50s/JbI
apZg9YNr/Eo2uSHrTWN0YBpYuAzjTKjplEzufw6yBTlNjLN26B2d8r1kGq4hpNUQa9aFW79LO0XB
S9e6+xDqZxfDC5tHbk4u5cipdtLTn7pt4VVndatkZdBa4zUerBcC8ofMwwYzleuGiqAVxUqnqI2h
t0yPsAuKXmeNTOhlNqvHaGGrkzp9L1FiYcGtie/MIYup0b3rTD7k1J0nVJ5LXnAr2sn/n6Z/7fRb
egU2/frVq8Wel9W3njqbOMsZQquLm5TUQqFpF5ggRbRjdGs0BbNa9yBhdhMOeo2RTwdXuo/IeIRK
+uLNDrBGfM4tW0Kr+nHh00jsn4VOyy0LWQcth0l62Iz1ycuHN1ODoONW27Lg7ZgPftHU647VXqmH
94SzBtHiNzdtz0TaiahIbgMDL9ZCzG6VEA8Xdl9NPc1GdGlyvI5KwnBE2Nq4JjqjmSlQhMNVSiQ2
MrHnk6/dFUp2KO3UIFaSfanKF/RXdhvFNjG+2e0dxwFmG7oH5qND7pFCjUw+8OZqN9ieDOdlGcNM
dVXjFKeD7QNhuYGjjvNpD779lRjnIWTmFWBfM96eQc6TLXHKi4jZ04E9/kkgNccGnWGZvCd8s1KN
1zbsEcflb0iglOnv9fxGHmKtskZsLGwQinKPdH5py/xjfwk9XLgborRED4ulUmliu5FjyNY3cWNS
1ws727UJxrVYy3OVzXfCapunUt2la9fR3hTjKQz9XvFkwxTj1+Rf8hzpVgfUCBYWeRSDXtFtptz9
bL2FTU5XwmL2iQvQikpEz0DqJ1QN5O0lL3MUmZTFJHuf2aMy3ZvEVe1EMJDnjlGew45JVMiMpqec
dth7PqR7TedsX013op0/MMc2A8bddExeZq29VtGBdy5KffGqovZAq8WhQMmq5WL/8VDR8cVp8Ck8
kDoEEkOsBtYsuZYcvPPdSt1kRfFuER5h9YfUE4KkQ4NLCjLRZLRNeRgq79ZrVzm/mpa+g1Bz1PFR
KefO+8sLZd2MHuNZs3EWRAFAMBNzhdFg8M0JLE8ui9Fma2s1gWLnu6GLxEiviWgelqE+uxmF2A6h
MonPOA/phsDJZooO/XM4QRA4MJ9kfp46O+gzdwMZu7P7WxcetOrVoljJArnlqo7fLBbxmEi9jodS
53t2501XdJeRngJpXRTDpkXT/GXNvClaJHZGchPjiFnkh6TuX2vBcQieqivgODT/tS2qccoioxDT
KQW7bC471Dy6lya++oE8N4dyY9ShzCGvrSfV2bKk+65Ue6VwRjMc9cSE8JYQilyhYX67DNAai06Z
PGcAwJ1A7+3GyFuMxN8YIDVOauuh7S/YcuN1ntoopuQsJsWv45JC4XijqSwhpj4oYU4uyTIpF8qv
rW5NK+agZyZIZtFt7pxzPhb3alI+NZOlfDMcge7eFY6gXnRJ5mIP3N3Pp9+uMZ90npxoD/fTyF0a
Iqz3WuexnzdgNNiJkO7b8trZdS7GeDs8wrmLxEPwquggl1d96VcOS27dOPZ9u26BkWMK3zUTBspp
8B5Gm/C0rY8wiQnHGgFxj52tbBK4k344pZsIo4peUERd/4OK9OEZbGEyBpVoONjmvOs4emVRQR85
487UNGce1msqTQhhhPRKeNOjDeMvs5he6UrCxdPCGigWdN+2AqydeYL9WU9XX48IzfwkhpyVQ2hf
dcTMMEJbpVSex9kMWzRRlDaggyVExMAjM6ruNqJWcSSxwlmXFLs27gaMDXliX4f+WmqEPah3QCDN
Tw0PRkMSkYdjOWKHNQcuw3J6hXD7TZryOU8x4IDlV0MrmsqZK8o2v+yuIM5MV+C0GgEaM2ynbGQn
oaGHR+VZKsrJNaOVZnw20dODwlqlxbenLxSI7thQXUEZ4bZGouYZNf+UtvYy/Y+y89rNXEmz7KsM
6rqiJ+jJRndd/N4beemGUMrQu6Dn08/i6ZnBVF80eoCDKuQ5ypRSIiM+s/fatbcZsjXSbjhQJ7/v
YK2tzBQsZ2S734okS9IxOPhzV7tHgKeWac1YRbU7n+w63UnDpRNrOAsq78Ij0nEQ1OzojQ9DSGhU
JSqCOASlRzx6noCfraxonbBWDx7pGjYKjHdQ+DfZiV1I65oEGgWj5j6mYUY+LXCdjpR1nPzo0Uam
VDWzpFegeffGxzGP2ghzQ4k7Xa+/mHlC251xOWx+5wM4M7OzK7YtA2ARmudyaA7YTw7oS3cu8oEw
bXmEq5vv/qBbYwBOpiphewbDu5HiCth51GJgM1esVxt2eaP81UZU/X50Uo3Jy+DR9wc7qb265oDR
Bv1UvGWUi7IIcVRK9hTb+GQWZAa3gTF7hXRgTrZ8iSt7RQVmqZeQP3oqTnH6lfnPTrxjvfETUTLl
SfEoqXujCOhnloNEza5yusVjfUi68FsIY4ngdNm3zVtgqgMOT31EEZPnFlgSSU0yCwxz+QIS5EZE
2CVJ4tVgls8uTO2KS1AIpOWB/hGMxDEM2ak1QMxF70F9GPB5+lxxOc5hbDghmcTZ+ORQKmXMj5ji
dwA2PUrAjjBNd9OBLnuI8Lujc1sy4Fh7MHrtgajGzDw2ASuFuj6MqKbdLt9HGi8T6y7f/0mzduu1
GXKpb4mnKQseHPU7MDq1IKrGmOktAJ/udHe97ibVWreLXeD/em3LNUtA98TdW2+M7rOPPx0vWSte
K2YuBDIi1cIqEWv8eY9m9y5GsQxUvas4YVTxYaQS8M+DFlbPdjLXm9ZVJBj5kl1cK5ATyB+1lDfU
tDyaO29voCZZhL281JFEypytc8nZZaZOfyPzGD9zmB06J1+xzSKt2Vw7ebeSCgtbdOGbCMgBzZH3
wQLjkg0vMiFiuVqK2RLMm2EnjwKBUG/2dCZMsIA/xxZo1Jg8g/5pPgVJsF+GAoK5iO9O+s0Fj4kC
zvfYk6KYbwWr3i77rXSIhUlJBnLyZJQ3J8bR+hux79TJn3bsIylpDa13LP+49g7UwTI0HxsQhBrx
zdyNFDBPtn+PEZhzOy21uFjZ4XNvMhcar9TcOptYVQXA+RoiQVtdMR5Ay2ioLNmkvaQ6CvG9dHn9
B3Hhe9DafKRyt3pkP3LfLJs7UVpw82N882k5vsZ596vburPAttKuwJ+kS5epxc5Iv+i8gmRJgEnG
NAJdK3u2pvnQu9h67gf3ArVg22FpOzk95sG+lZewKO5VC0HWC6o31YX2KrAy96Wrxm+tCgZkxrjE
yMIEUomXDbTN3rWuSUswMI4M4NkT31tdmu9Ewf7EgGZC0fAHEljj17iUmDyGW5XryDqcvFjnvLy2
Sxi8HK10n+uavR8YkDFQ6b4kJvOFPcp65xQP8ITKW5Y+sW0fN6woEcxWSu70ss5gKzyTNLwa/T+E
bARQKwrni9l0MX2obieqHz15KjISJTSMdc86IsUxpx32s42Js1pjfOHDe8zlb6q/tWO+YVqmSNGA
DWR7e2WDDUs2UEes8nPi4O9Yq4woaKkjeSDrtQNKZ9ogoGIl3CDNLEyEjXzbA/sYWG+4E914p8eQ
OCpSZ0gFYAhZ3HueZmGI/Wi5G03fliwIOITSkgigYRkSCFkWG8y8FEp31TMdvNY09pX1g6bYjFnd
Ywu3u2eUoh46VxATOkFHExoJ8znH4Gf7e5UDVgogQfTr2kZ/rn5i5CHRpLaYR5eW96uI2qnAHiRo
5rKSVVbNc/sz5MFqZpjZOzPkLZcb5VDjooNTKLPnjjbgOEbmM3g/cX/Ww+empdSJSEf8bhQwRXdl
un+Gfh13j7A/KZu6AyOj2EMESHZU5vp8bU++guScwjAwl8VEvjiZfJVkAHMM+r3L+ZupA+6VVV+f
Y0w27Qh1/tJOt7D7IRnG++lGGl7twJuyFPG+KN+yUiHBik45m7yijo+NunTMfvz2NUeGpo8LGXec
oiCNqk1O7APg1iW9+qKCpuDLV4B4C6d8V3g5xbjK0pNH2W0SytAwt7fCbsWwZTlrCTQ21TatbmE/
lBXzDaTjcFiZ+evBJfUvbemtPO0d5AFQmEXAG8+mDI+hCyjapGnRYzRB5bL5/OvJYZjh9zgLAQJr
GVWDOxvKdzbpRcEcEN6snahYYejsGXXCj0bf+GBbH0ENud7cerDHpoT3gAvJm640EmDySpjb2ta0
78mjiRuxUgh0KEAmIiYRdxCFxZ2/jNt4L7ilWR56mI8xX7Ejh5bDjhFdl4XOD6o4Zm++NRnWmhH3
dj2hPfCgEhM35PCtSYo3ezbw+k8eQUOKQVpAPUo2RgGx2k0/UoI7PMpEFd5D55TL+uTU9HAVZ6VY
ht17w3fZ5JLSOaRK/r/Hq9c698DC6VpA+nIWraz3LmKivHxF5sfMxW0uHQryzPpEKeBLboiKqrOH
JBbh8sXgkcCA6KutzkQ/6jeRvfWpIitzV5csnNDA0CSCXsNiR8wmRU7/7AMmUHDUsvI7L9p9is2g
tz5UdED3suuteBdM9WKag04QjqKHgYASQCiJNjnbz/mBMVeuzai42LWsmLDVLiPr0+G7VpI6VY6f
ktCYdnrIlbkAZ6Dqdteazx138hDzzHS/yDRRmiDBZcnEHohAhHXMitTu0FqzqdRZoxptAo4FBOII
oqg5OCSeQd1l6IKwKkJfPq5di/aakyTiHa6wMxCSTPUGTK/70hlKhyHuCNRtXvFUhPmT0ubnGlup
lVOEaIlcdgQkLdjW8F5LvoREPOUhSCHIsCzY3ZDhlU7QrLABgozTrdcZGBarifllyXKnbIuF0B8t
eF6sIzaUd5Fae36JD6XyiXjHr7TMWgO+coxVJ0/UqvDUPIlk4OqHSAzMcGg3cTOzNsbM2FZxgiWK
vyhbgpVI9z0BpdsqCG5mlJNUIb3VwMgnDPJ8jR67f4Vaj+Gz/irSkrqd1I9VkVjRJWrli//ol0bL
aiOWL0FSo/qL06eWNutoOd2jgRq5Bzk4w1Rim8mlzYYX1SziAEv1FKyviRWiCNa496BQY1MC1ExW
lgDsd9Lia96ZiPKdrcEPtmUHR8/HqKhcju6whlq1n1hYcZgghexAxN7L7o2YsiUpE0bxjTNuEZxb
/wUl+kGGCRyUeu8zxTHQhnHVQWdmCguWl+jC7NXQIIP8lZLz1/8YLHqTodOOJg2cxpbcM/Afy8L8
TYqeKD4bhXAgFSDzUfsTkCS7sch59AMfApLVew/Shrc+Rurbo+WD8V+vBk3v7nN5xnpgGwedXBoN
5AxRQSvRiU0Ok4Lwnyq8OUZCVR6/JzY6i9LE6Ij5Dgdza6x5jNtz5jFBcpQwP2LoVSqi4nFWyYAd
JCgIkwP7zJKHm8PB9wQjfxHcxpKFkSS3jtiQVe+MuAXIl6ud2ZpQjRwWdTYu+8ICbEhOaTjlr+Hk
v/XNeCoy/bvn8X0ReDehyAUQ/0maFmV5i5PafHWqPlubIjlBR6Ia2PY8TzECHzz/YAlnpOU4pUid
D22LLUji3KpXNVIt3mHPGI+JSYyawYlchOdmqh6LdLxV1OWWyc+uPWkSSBtKUhm6b8BvNGw6Gjnm
GSmmlvX4y2rrIqcHlSfnPCPSr6nqP6N/tKvhoxm7TZX6JIi159ziZ1mlLBsdtoWu94Nyp1kEiO2K
xDhVRmjPmJNrapkvGEbvZKctCVld9AWMSu3cUTEAU44t5uc1SoABBTZeEgn5LZT9+9DVf3QrRirb
LEcddjVWD4zRyBXYxPCwBll/1DvrMQ8NqI+fNaLKquJfd1z8TApr8aPM9t7RYw94xRsc7zk3Bvc0
U+OfLP4UxcMoHyLSVRU5YrCwfYQNWvmUO39aFIaVW+xT2ZFptMfnYASPFaYGHH8rK4zBCxJ5lp21
hN0EOuoyQIhVsCRCtlmuSoMoTv5ClZXcIy5pnFMQL55TZovEPZMjwn4qRJLYIDDaUuMVHPKz6N3N
3/qa6X9DcqX4GczXKeCLAoBkS6Jr22WcmzQ337zlhyI0kKvl25eM3mZMtK3CTWKp6Dkb1WaM+03n
f+dJtc4aapUxiTdz3R9uiIbexKEF/hoPdDpeDJAJQPYNotYtItUfDI0elPsxQAGplygYEsbjbTKR
ws4FN2KqHQERQSipxuaQSrkmG4iT3CEplG3aJK33yBke8qHcEYINN9vyv4omPyRt9xQ71qJSZxaa
qw7tUunGL4V+1CqmoPQJZiRXAzvHCjFf9T7676rI3zs5LB2RPSofUo3Lkg9zD1OiVX7PcMsTlL70
kghYOYp8037oaMfZmcKgvU81tLikqQ4+BlSlvUSxeoss+Fw2kUYc3g5YjOqPRyhHoefXqrAPcGyW
RULHScEqGHsZES5it2Wi0FE0OCiYA7zCiBB6h6F7twmifSi6a5zAwRtX0qe50M2LYphlspY3cXi6
wcUmJ9TS+nVOlA2TX9IyX3w2H3pV7goa4hAAlUdMloOeoiXUAKhvL5neoZROYewATj5H5t3K6+2k
sXNqVyn/iPBKNjRs3U2bCx4VcLc1nr6agI1ee+9wzBV1j7eDJAKGTSA1SZba6Vb30RHlGG+zkTIS
RVTqORB86Ut0H6cw8t3cNl8SfgA5baylZmASK1/hkU41Iu3ttomMzwZNOG2SCOxVlql1p+oXSnxP
hHxLjple81g1h3n/HncsIXXGz11HpZD6uBNqsDL4YKbvcfxhm3lIpI/y4yw1IjV/f8PY4DdzE9TP
MAjWYcaCneyVDClpaR5DoUPT5WFDRpJ25ToMvq22X485kzGoVGP8zPm/qN3gjFL8vYkfezKYbHSM
eD9uPj2LrQ+3lumAmdh3eK9rEWK7s33M6dTrY8HSFUWG4nZsfVjrE9tSPXmfZU8Erextx18PZPf5
cX6b7ZOJfy8hPBacZb0inhliszuBepKfOaFDlEGoD8X0FHUcB4TMgOZ70yiFYoFmwmCdKZ1NpWfb
3BNYyuuHAcIcd0o1eAvGTYxJahZcRsjMTh5nlbQM/wxQBOyO3ias7i6YjG4E1mPcC4wBeBT2WwCE
K29ov8JcPc6llYbgZElQyb7Cf+OJFnV4GSxQ3a903T4MmP9zUAAiPurIdZvA3XO48NwATBQ+vzvj
/e+OMHTONe9wDovQCY+FhTgIMkrhmvussrYWemZ6TNWqX1LtT3FTEwOnPdb0AqN/DvKrC8l1kOln
OeUb83sIr2bdEBHbXnKypwPsSRhJe944uBrsbNCF6eNeWuLB7IYje7ZTjbmC6DKIYoQ/+jFRuFWx
z/sdl9bV0cxrI2loAdrL4dGYwCMkcwYpTWzUvtqW4qxMNrChnvFR7CKEEk29Ibl9a9FE2t63MEt4
T2wuxQMzvdwzCGson+N+3PVfBRB9BwPQnPll6x7f6mTc1TaYSEe9tx6zmIltzcsgdx49SWZWx1CD
968Zm0jd48F9jUlKqQxvYc4/H7jIpnuw3BefsnLQpqszO2XmnQ6vh8t8i61JLpqrcPtV6r6Fxdac
ftIx23RsK+wQCEOc/cRt/mTw8AvcDbx4lOp7KaGkoI0OQdwkY70d5YSGuj1oRKy1jfiCqXoDqNSI
8FEQW2ub/UFr0dCAwSTnY9eZiGq7lBQne6exjA6QrWIAORfMKe0CVS5b75jvT7Uhn/wp7AEQWd22
M3XsYFiCzBRZfkh4xC1rmRnW6QYLEnsu+AgHjUvA+An6GS+xMGjNbWKqk/gZD6FrOLukhFCER8Xx
wyev97Z1V1268oto1aUR8urTHlTwdrpkrzP/CqhojeahKasr8Ga60XZt1zBRNCKyjfGaafFbN10V
g/pC/1HtcxLa8GqSWYfAmbrVw/LQmA3cuBKNwoBAlvsaPa9Myl1OX5KUwXdAAqpP8eNl02swXZxM
/lhqA/h6m0YT6rAXqzMBlqNY/oNAA4CQfyOiDtyz/x1DPynUe579idi+YU8O0SN2UX4N4ZMemdDv
miBbxhW6+w2NVI4HOipfeu0OXArAKusa1Ed68O6Mc8MVrO0/Imm2LdAfia4sSNutRYiKp31Q8n1U
1OgYHzH4QA/H+5gz6szmhCm0Q3XMVXQpJoa+Ylyg3MvMhuH2R2LC1ss+9AJfaey8SgeS5vim/J86
JyKMxtlviHT4QwjnVrQU1VI+UKVqLJrgcO8d+xWh1kYVrPk9NMSUvUVyKtR9ctIHYT/2rvgU9i0d
2jWL+0XQIoxxfpPcOkGqWeCuLKvgk5SXld7Ga1kKYMKAtUW/GDmk/OlX55of0r1FsooFtIdye1uZ
v2MocJ2KvY2NLtOfjeIJYCUUP7KOkIdNNcta0I4wiZAXFvuOPhTuGurzeDOv5zucIF51mW1uNhFv
BodZiHY5zfKNO8Kjq+PPUIdGn/UPGbE2loOwiAWEKDd+z0phxF5nP9Y5t5t7M1LrPvuW8gpJKjv3
ASSELOqNFVU7MDCH4ccvAVW2gDeigdx5LAmtpVYSGd2CZSTcGXODlGufBJJRX/8VAcqg18OLrLwE
ZSGIcoiCu7g7S3Ovnlm0CArQdNfd+Ur9SR6Hy4Ar2IlvUXpHCI78VFQW45gXP7zGRGR135KJW7Bh
Ztt7T2F3naZtn5yiEL/byvnwihnG9V4gzGsVe0+9WgvFSXeAXrg3OGnsX33wNib7dROCf82N5Y6n
TiOFCcRyR5p6dg2jeVnvPZJTfWyG5MT2clQxoW/eFvze0a2ZJ1nfyAF4eNDfe5QHwlh0iqFkbd95
p6iPO96rcEu6AAOa+mp2v7mQqDbOJncaTCx6D+M51MI58PpKpEIT1EeHC70iKN7pl7q4NmG5GRpx
cY9x82wD8Uj054C55pg5e7T6TnYAuLiKM43V0VGxcsxYibqXhs8+qOFLGpnYWqE+h8l+ZAGcMzEE
F2QS+UqAKrNb5RE9GB+7UZEjG7YxPx+6lBw5HvQuqnYHQcKYWmuJgoXcrOYl4CvBW8t4HjLU2K46
RkNwgtBxJHGm77Q+f3I8tMOyilZTovLrRIL5HVXdyp8U7A0sN2srJqYySDRIiaZrspJlPlJr0K4S
XOIrF0kB+pWl8PK1V6PgzlILvz9srBHw1rMst3heGwDgnAi16+iHQQsurQ1+bIDSxpEtzGgVBhXZ
jMbMms3edM2fNrW1h60TbfzQ+GUn9Nm2eXzOoVJz4AcHCR795ENSZHnn0TUCXEfdcIgAfB3JqbGQ
iJflORRWRg5FnbLWoc01/C54tcwOFiBcou1fv6wdkGORV6IMnf8r3oCdFo/GA9kN2RO6dpvKvkY8
8xUXaAG0Lh6voJ9Ikm1MNNEi5/2xmINZc2SH0+T3hD5ljy9GuodQK+2rm0DjahrCI3OLUBiTxLfV
1Ezuthg9Jhi5ax0ZAX9H5gg9znA/NFIaKK96dy0NKY51GQJBTIilqkijgC+mxbBQKutPr1J5bFgt
Hb2i/c0BZW7qliSzVosRj049Lk9oTbi/vGGnSrqIUZ/qXT+yyxu8jnAyJ7t5w1jxSS0YpW7gb0iB
G5FSokjRUTd6MxSg68oK1a1KjnYdlzgdSofJiyEOadsK/oLdXZEkuMnqjvA5AI/hPJuTLmjVtBn1
Q5Dm9k6Bo0vm8F0H78LYQk4uHIuMtQFpflTfqjwsMPvin6QeBT0T9Vegw+6hUUy/fUlwmmvp5jYL
g+gURhernwgrb18i1yakOiCHKEI1Yxgt/lbmZFoOFNvRIuYO/oT0ra2qfR7soMnhBsJstDHz+sOL
OvCqXLh2DDbSDCK1dAluX0p2kbepvfONs45SLYcoUvuJBxhCJ0R93WXwjOopTXPrbMlf+CYcYkX5
jsx8QgEjbjXwTUrAgM1eq7u7yeEawhx0njDtTGKTaP7XIEs4mA29ZFj2h9BMOMrL4iNCanVWwt9p
k8r2gV389CMTefTaEIP86FgP4mA7mPxsvyrWsU6UL+zVNa0qYzWRJtsm6w5cbY8NRBzhw8wIJauz
sEvCI4s9mDdgcDzDf2nHAjdn0tLXlrPRhvxKVFHbyW/9XSOo2AvzWE0WbHtcb2ziLVRYmU9lMCCE
ANc3TMksK4RqEKp0H+KRwfbVn/FJY3iiZ6j2KmUOZubzuD3CbNg7GDvIbMUiwiZ+LAjvBOsk5ehj
fbkG7Cp3jg5+J3Pem5ni7c4WRnOqnixRzSidztgOVf3sGpjZ4qy8QvdjbVAMEs5xbp6s/LmGjr3v
bISbDBi3Rcp4rQC/WBVg9AKTTFs57kqLCZLRQYqFA09uArcoCRecVZnJ/lUASJ0mqiK7BRIxADg1
62LD7g0c6hiSCqlpyEAjtOQVqkzf9NWrTUGzk6G16mcjbNTS7CVZNId6sLoNhoJU41kEw5Eswzbc
OL3eXruw7q7Iir9MFSf7CTRHkOvnTMFxyboxwkqFyiviynLT28TDsECn5S2zCRlvHcEV9Ar3y9I5
0ZNQmzvHgFIpI0wnc6BVAx9iJWvPp0P6pNrsBWwbm01s81XYDBtX7/HfOyHhHaJ/1cPYhtmeyI3X
PpWRrC5GGP2YiRltJd5SVK3CWdWtBZAtYVAhySXDHuDsRowrzwnmQ8/pp5UuCtymkf3gCZZoxjyy
aLyXiBzHtW6231XasY/uJGE6O8Sv2dJINGslkY7lGf59UGVkN5P6Qe3k8fpmrVjLVHyT2MC4QMdL
CKwiQlmPIKUeJUBYHyLbaLhvettgFwIyTjwj3lhGfYv4IIBynRikr1TLAsfLgRyajf5shjauDI/E
NUsO31pEalkQ5TZq7vx5oglLGdRCNeJnlQdqK6azltGu9SVSPShNuLDJ/TFaDxt+CZ30L6Z93lbH
Mhw+3dpJMY3TnigD+Wo2m0Onov/u26A4s2suzrH2OwSDe/C1wd6Wk3MjLTw5ODYoW9HGJ6Eq5kAa
qYLAw4kXheXbsYCjMsbF3Y79HhrkcWTodaoQI/ioQ/xaPoaMvvdekyxVicG9BNSzMP9gXnIX8zNO
Yut3IrQvUWgHIoR9xnV2uZ/YUSdohYLEekT6YSXwyUMHM5AtxgdEZebdqz7GQN8xxzMxf8J8CwZ6
tjbU7EWsqzVOrB7qo/LX1WxeJ8D1WLfZVjMaG9idPPAzk2uP9OKVy5y9qYoLueeo1rlc1kQEM0+g
dwmzlpgreMxRjywY6plJI6C6Q2jDvsgQrTnx5G2C1IMNbwoc5YBjiLIuyEkY6mWU9IvQLg7zQ36Z
LLBdgsEWqrQa999DJYxgJ1C0OSVw/yLh8E3FCTXou+uQMEdqNMmEZXpmFNktDe8aeVZ6rDSfheRY
VRgWSPdQElaCeLUH85DlhYvdyuEuCJotmGZaAdGuvbH3Qc5lJV2tcjGItFA2HZ02vEDb5Dmy2ace
WsHmoykd82wW5NTUKNZ8p7xUrh7jVqYw434qViyg5ljhIFinohSHzI/eLa3D6ZtyckZitosVOnw8
VjlqaD7CpvlNLYcKOjcBAuf1To5UFgIH0hrkeqKDI6u9+pAFqLS1oI7WHv2+mYfhRhr2Txk4r7HS
1/xnYmiJq9z6EtVbmpE5XLGexUX6nioSf6fGfUCAZ2Ffgzdqux6IdYt3qe0INI5QAHoV/75hfTm6
JZcnTkbTt2wSAgdwFdA48Knglicblf4vrL4ZKN2TOTgWKJ21azOsa4koTZgLTslMEYdrCIH0i6Dl
7eypURkSyTDpb11bNtsw0Z/qMrHOOZEKIG4QwsLLJiyb1UJ/Q5d/Bm1tPPsBm9feAoDc1uYfmFTa
vqhxlw9T4J2nWYbd0zxYnb5LS98gpzN4iPkcpxLlydLk44lrGZvdyL2JLDl7AUqYbSqYvzjSgqus
ID9OCUGQeglPV6//SE+8BXFHWQMB0C4qhR6COaSqhk1l4N+IG0SRzC2ATLcukPwIqjA9c91ZzQNb
h71GIBYWJu8QxgD4jQjaF+0+6Flax1WV2T185TlG0rVmeJtxkmhC2LQ2C6gxdNKOtudbiPisYU3u
RBGQyMwOV/bg43hNeHqA/WIANK8a85NFlEbJjJ/NNlp6VVVpPisXJlsBYDXSRbweKX/eEvkRWsPw
zuhekCpAnDDyM5V21aHJUUuYuv6CKeCxoq68Tkl0sOgdLoDxL2x+ug2l2jNqeZLcdHRYRc1XVI7O
ZrJRAwDmBppnOzWvls0OoD53RnGaLOwUI/jVpSNtjV40NVBFC+ax/mR8wFT9HMbXrhnscxM7zYra
vaz073zI5HlExKBZrC8tGZyhR9RHCyKXZlfIrQsb6AeNQTREZ8dl+Wil3lGT4t0fUO3RZDJL1GZD
gvc8ttk8IuyhK47JA2MeBpuyOjm2DxcRXhywde9QBnLfCfoWdMjtWk+5ifrEOA5Dk1zZtC4r4b+X
kNXR46wnG5ZeD51q0XkCnXOEWg4Om9d5TCtIxbs5U4fCPQre+97PTt54J5kwQEcyB6M4TJoyGvI4
8fSVqRqcsyLs9pGbrkyQWOi8TpgF4Pho3TsG+P0Ypcam9sfvXApr60THjpSr3GSR07jGorVs1up5
+0u8Cp6WiClTh843t5HsRC3KX358wCH06kTkJ54ITrdlYqiP3jVpMAof0FnwobvjM3fntqYZ39kj
Z1ffgkQzGsLfdNLKgdnBL9U7DK59XRJDzdYwH5IBxrW9T9XIiYWoV7rTo60V3jUb9BW4RIcLfATE
2zDMB1hC5BNVS5ArRExwrRD4pvusdWdtRPQetoFxdRA4lSIE2Ka0cYd3DUKJ0b+UDabMyAQuk886
R1cb9m4MeDd3s37HTuK7kQz0EYiAqY41UmAx92hh/cAGEGgSoMhdzw8aD35WO83J8duNEfHlEj5w
Nlu93U6tFaP29ZDQxOW4E5mvYes0WJhY1Hw8yoSvSWObt/Gm1B9Ru6MgQQO7SKrkD0JxNvTCI2Iu
867KSh5DhUzV4JBZhXZKdIGSIAMHCIC6o9qt61nfuqUYY4Y5/PbKO+VN5JBfl6yqgQTuwSbugWnm
MTCa8j1Ck5d4laIJSAtEAN5NFwIv/H4QmByaBhzMRCbToFAUMoldRbzPiyyfyVVJ+EvKEeySGJHS
5MDsHXDj9n29ddDdVYZ5KYf6RQaCdJ8yvNsm2sQkMFk4o9ltnKF/dSHtN3Bg+4B9Ck0QuRZaPWC3
CvsNWmnsvbk61S36FZ2sd22yfxUEt1Uw4WpnsLMKvK4jy5JWZRjaxeBV+pp+BhlnfOzHBvZOWFyA
QvpAFrbJaGFywbOJ0/2L7C4PlmFx5DkxNn+XZBaQ8dMF61B70IRzKrEnYp1bKQxGK2dq0MVEB1O1
/abnlNwVyMtqKO2rYERICW+mISHaHZbp5O3+XqSxDlSHNF84B9Gq9igqSgeItQWm3EZ/iyO1cVBL
J9F7Lh4IX8ebFtUEEOpPnm/3u78STP/n1/CvwU9xY3sdFHn9j3/j119FOcL7Dpv/9Mt/nKMvVdTF
b/Nv82/7vx/2z7/pH2jo+Oe//JDtT3H5zH7q//xB//TH8tn/91e3+mw+/+kXRFtHzXhvf9T48FO3
afPXl8DfY/7I/+5//B//raRXzfovo17Pn6r4+n8zXv/6+P8IeRXyXzzPlSA/HNM0NUsn1vX/xLwK
zfkXjf9keSZxqZolDT4NIRdN+O9/M6x/8XQQuq7UddOW3hwBW/9HzqsuyY3V+BNtHKKuJ239/yfn
1XD4/BSV8496//3vf7NsV+drkNDsMF84nC98EeXX5wO3QP3vf9P+3o+W2dd68BkjQWfQrUb2kCqF
HmJp2diibWMT/OnbSZBjAeWrLQhICQNyb24+XaBy98OoJaz7GQbgiQGmVia7ApedzpK9KdDMt5Oe
sTLIG26yIAn81t7rYgCqD8d/cAFEEa1I7Y4BXsQmCHLFcr/qj1yVrtNwHXSgw4Z3BpCQGbZZ2Wde
9+K3hEx7qy51hFRbwBMsGEChk59lroy6rQjscjQWGJepKg3vU0rqwr09ej6DW9GJhnV6MNTPnOPB
8JL2rdPvsrGs8ejGeqdV996I0+KbRpY0pdgVenrAyJEThGIhQEZxlbqYyRLZ9sl2JNNuXg6BgawC
2rVNrUrU6kPaz82tnPGkXoyvE5Jj5JvsuAuXlDA7ZXHH9rb3/lQFvk68g4BXCtAsnPtsHPvBACXh
FTjYcSNEesQUIy0zTV7TsarZaMw/0Z5xQxzHlKy18VIKA2ibaydtvnfJFXnrqWttzGFlLdeDOROK
OLOLx8SJrXAHNMG49+VE12lnLNkXTY5ucon5sscu3wHaia0WrUCCKPTEQgCwu4PeI+nL9A+ul5ac
rUzT8PfGFpj8spS4gwIsfaewFMWzqzVazCeN63MkCyqPcUjtYNs6Y8QvMqdjZv5Ycl5xsYFKSC8F
+3JWSTjKSRTuY1NQluuDj+YiMKJoV1QWv5/9pMV+NBV5k+prw6ebRA2vRwNfvVVr0yWftIHnZ+rT
aM8DYsKAGeoKtLXvFeGR2Hj2oYXnxeLbTfvK/YqbxmYZENkeKcVYh4l1hI5LZiy7jgEouDJESMUa
xb59cUrH167cK444NHXrFG/dmEWkCBqqhd5ltzbBwvbQmFwVOpbGAQZoAH/MatUhdBR2aORXaAAf
nF52aj0prA+3wjQC5wlDD2MDbrk4Ok91QL+cmVY8Sy1NM/Ef8r6L7VeR9JRSfdenVG2wJeXNyeMN
L2S/6Bo0kAezayh0XZbb+g4eVTLeBPNmnci9hIfYYLpvnngm/xd3Z7IcN7Jt2V8pqznug6N1DGoS
fUcy2EuawERRRN/3+PpaDt5XV1KaZVpN3yDTUik2iAjA/fg5e689ISU2bV13bpDqOJfJ5dRC7TnM
r3bW+f1Jki5GfNIQVK8adC66E2rQz4gi5t7wXmfPjBS6i87zvmDeZt253YxGbK7r0jyiv+QRQo6u
5xYegcAZX03C7ZivMPemIZ9r1FJoOALIjH5lQ9+yw0Ejjzim/MAu6WQmHOJA74wfkKqEuK/mdDqz
Pp5s350YCU0NHfVtIIay3GReXHQ7J4k71FqYCpKzNfQk65IpkCQqJAibNTEzms4UcYqgsQklozBK
g8GR7zB1X/ddZLib1otwnjN+yTCkyNyo0RaNfqFyq4FC1TEzuFnj7EjPuR4QGgYyy0hB60gWwzrp
jWbhbNJeb0kjLWZL6/g23a16jKQa2SXK8D8CgDGy5NnWxv4VjHgS0gBOZ4EYLPDc7nsjbE3FERA9
MdzlNgX3Fg87YjOnNIgDYZVhkI18qEkOkG8rJrVmU7gOvw/JZzEQZDYlrQMppysTYH8T0nQgPpWJ
8X0IHVT3ThjTa8frcucmDjLjEPKZymLxhdQY3uZVv/e8MHVxaORBLw8aPBUCh8xRsz66kkKFeaAZ
tk+kysIj6M2W1MCVaQVOfpZy0iOCyzozfjCdEqp2VJUo5bHK8CNvGFcSYQbSL5g79FB5jgoI/Voz
6jehXoWs/visc4QQnU2wldjTZIUzm5Ylg3BdIrHexmFoWdsEPv/0FFgBuHCaenTo1tjjc2r8iJoJ
4qk29CFjiCmvS06hTUm3Z2frna6CQcRg9LdFmULya3FE4zcaQ1yO1SQ4cHKYpRhzG8cyThZuIsLe
bM/vsm+yaJPvdRIWb4hpAaxbo1EMRIhruV5fNFNoxLPGQTMCbtX6CFntKh7qCX+7MzKDjCqMnadJ
Dyze+jiZrUMadGg0c5b36twYUYmauA48SEd1Nqf1mxHJgv5BXcyk/SAYlkn3Ltj0Eg4KTmgHpx7N
V/9AR2r6ChsJZ4U2pHb1swhLr3+Qmczz+0jrNDJ47JE3gZjyoS2LnwkGMe2j8ssJRhKwdk7yEagk
pIneUL82sGSRMCWGFT83jo7wRgwdQUOSCZX6KPPKXDXeQJbuureixHgcQAG5BEtrSXmUue/qRErR
LHpyy4JYadB5mCTQlMJnm3O/9G68oWWG3Hr2kIC8z2ZDfxqGbhyPcTEF4XU2Ok7dZYhWdFtW+ay9
IAD153mVOHNEkipu+ArgZ5vm3iaSkxWHiMTjGhCaxP73xWu94l0bNJgwS637W6n7v9imrkRotarQ
sX8ri6QQjmtzQJPSMi2PSsv9vSxCVGfXVl19F5zvydEY98T9vrQ6e/qg++/BPFkbF6ynK8PHxjEO
ElCtk+hHd4yIXwPdiYbt+v9ffv/PKqxd/ZcPRdXt/67H1cHg//zvbdMWefTz18pafcNnYW3IfxnU
Tnw8tjRs4dnmf5fVhviX1G0qatvjjGnbOqXzv6tq2/uX41BLu1K4JveHoBb+d1Vtu/+yhQPjyXaX
n8Zf/feB4reD0X8OSr/ePQa/45ei2tW5wU1y2aWwhe5Zxp93DyLlWEucAAyJNY3XrK+9fdl3X2Kd
vWV2E9KxGP5PzShxd8mfjTM+W7VE1kyh7DUIbPLevpuwRa8j1yu2JH+BsnQYqmsOmXKC55i9amdV
1nil53yMoCIf8zm9+BaMSaOjSd77zIN+eff//SJ/fVGuOqr88apM3eYY4wrTlrxZ4vdnYnDbahgB
82ziUX8xyh5zl8co3mLcig1V78nRbUBv+97J6uiimLO808XX2XbjfR9IOoj5B1Pm/fKltOVxoojo
MWX52/WJm4Etsm0ks4yD4iCedzIzgCQAeik9sZUAVTAnVZj3i5J1tyZ30+qJb3INGnbITdu1ZLrP
eIzMvcDtsTnxYwmUxEbMiHNHvwKR+aAjG+XE31bwMVwyQ0jRKt1tqjPZZhfgrOIQBM5UsSd2Zm+Y
vbblJesH3Sif/Ag8Wh6ozr+fvkVRkKK4DilKSVjf26poNCoSscywmdBrkDDX5O6DV3pkHY+YaUQa
bUNO85+/W0foQZIvbD+LgUc6zcCGu2BfW/iM2qqcd45Ts+Ub+U8Cfr+GKAX3NWiEKaXVn+aIK6mO
cTPGF5mjJqnK7NVAhqTZaERjqoCVDZOCMRQ3kg3+oG4ol6aSMnumEd8kGYwdzGra01y/9N9zqMko
XuW5qI0lUe9FDi0w8hnKz/K2TcAIoFVQJ3MHBjazRKPGQFrWOG/CgrxXoeGKGeMJEgltZth1/aM+
a99CvBzbKnd/Lh9D3PHdZZNDQkAhOUp4hTLx7mueU3wubr/X26j8/IWxT1ihTzJiM82A9AmiyvP+
zcenDCOuwmGnPj4y6wMS9hBqMD0+OWFdAv9ODvYAt5H8HaQn/Y/UwTDr5vzfxngljx2aQpPpZ7vi
zZNmfCSF+YfZkLPIAQr3C+6ICVzcyq46Ai0HD6q1eg9bveamGrPnqCL3jGZrfSRs2d6Ac/qxfH7M
T94c/pmYk/A5nqRIYDqorxMZj6FR4wOs6EjRa/f2QWUw9jL7Z4aj5B73Bfq9IoHdNHqcShNQtRUq
p+CJvFqk0j4R3a2hnnl+kOvp7VbvdmlCgy0ttQlRcPhijFQx3UATNiQQD7IhnWek3yuMpk9O3J6W
e7lKsY/lt14/eSvyafgQRrwOqTJPLY9vFBMCujyYrXMIBI1GiU997ZXs/zEGQWaOkls257d7Ae5B
078w9H9fbom2kLDGFVxNrQFk48n9W5GVZCJnVYOUizelRFDjdyD5vI7fg26VriR1r8UQp3YQ7Sz3
asNsaJbd9T9fs9y9sVkgDEvqBlUPD/zy4cvIR4JsYP9yjon6+1JL5x2mgfsshd/ftR0NZR8MfM6K
2jag+IcuJysgAIENXqVfR4qlSYVyXj765cKX/0pLXMJtjbiU/trNshgxL0QgHXGVy69eXtnyZfWA
0TthNjSYeG/HAaWpbojonqpp5U66f+LYCvQB11GGHwCHi7aNTbwdXYmnb/ny5Ue7Cc3cNEUl29be
EwSnQk2IgP2u0ImSnBJk73QenzpTWdCi5NGJpvroqhdhlgDVRzyzNDv4o87SjBGIAFh/HHCRW/vl
qkNNvw1sa94GjPSQE3p7L2VEkDTyzRfx60RHajsUz0E7+dvlmXYEcYYU1/j6TfSn0M8ZaiuKgrbL
NbD3U06yY1TDBzYqb8deZ/OUR1hvdKJrMxJeLDSemIs0FSWFX6MPCNZETOqYzlaPymK/fNoFJyao
HZz0uRtTO3duEsA66JYwMchNPyKbSNSS4XrupYvltVJLh+n135M2eUjR7MFcBFDEY6ie5rRLns15
egIOi760LZvXrNJrOLETRig8bEVk57vZc8UlKy8Y0P1wKu+SghWFaIZcPYlwadlzRCMuy+WJujm2
QfDB8WITmoa4dC1GRiscXpzoOa5KnxUh9rYqFGd5lzH9J9wIHGxRjuCKRagEnR8WMiQuOtFMZGZw
p1InOqaR5GXyZCybud/j8IrnSsUYSKa1CHBc0sOSlMeTFku7mbQIiq568Vq5LzUXh79aeEuwM4eZ
EJPlESUAkemKF4PB57wy2axace8/EaNtgleGCMV4uuHuCsjgpJ3ENmGprbGxbEVnG6+lTkReZFk3
tdoncZHIfWPM10yp5mTn3OY1dxoo0Hbr5JNBSyK6waBxxSuFKhcK28owtMPyZCwb19DPI8Oebeiz
sanfO84lYxq1qUqAlgTQqVbcznVYDAye2p3viJsZMd6WWRXN+BRBmythPlXjbVnB/9Enzv459war
9rz7Ti+1RpDM1uYn2dtsTBE+5ma8JaVTw1sOurnrE+dYgz9zuuwxc1GJ4r8fNpy9QublfOxtmkDj
cDhdlXpjXEP7hue34tFomw1Ty/7YOOGxw5jOI0NjXj3+pZPhmM0zGJAVsygC2Zh7Wc7TUpkVE3oS
POvb5UvRMjIyJGFMSEuQYRts9Mp91UvYgMvdha/tjozlrV69TqY/HKZOI8NBjofMFttqnA4Muplz
MqJb1eJjWZ40yxMrwoqtlTJ+sST1JE6vPB1dW90M9dYska6Mng5OgmzFHSro+7oHmFOS7EpP0nvS
noYkr1DvHRtrllhpiHBI1XaK+AiJQPMt5Ci+E7E9HFFh4gZoqTpCPQboTbu/U5tgYyGGRrMan8mb
PZIxIy7CHc8CrgAo9lIAFc0eCLp6SEbndXkjoJgxgJnE87L34YJgHFIgc++vedmyrKa8wSDswscB
O9R2eSdzH6uKQ8Rzpuy9dNfh1wS6TYbJ+KUEcy266pDo9rhRL4pbvdmLciSxuJ5xQ6diXaV8LhFp
aLiPoO3j2uzXHO+PtUHVoL6HJb5lykQVrv4UxFRaHYkfdLXNpQpzXPcpUhVoUoH9CkNkGkshkZkd
Cmthg1bj+/ryWzIGcruUCMtDuPxXGOpApD0DhLUql4aBZ9UY0gP5diy1Tn1sO24lGRP+wXwe8O1g
duiJcW+XMT29ou7P08rMJQxpHg7XZXGMXPM5aB4j5ya1WAZcVRoWBQjXPFKSBHxaee1SgTMXzUwE
j36Ctmr5Ncv+Oai1xlNbc1GcEDl97W3XBAgSEVNdVPtm9KfdcofZSU/B6NO5ao3HZpgQhtRvlezW
3KH1FsL3NqiIM0usB93syZxtHNA4k8AaOFLaD/XREozNMjIX1SRgpAO+PPtGLFFY0dsMZtbm5a5A
3NfDVnE+hsSb8KHyp2UpsfPutTLrhwZgxG6MI42bfLxW1jtaNxhJ6jVUofm9NaNd47C0LauVn1Tt
dll7hCq5Cgo82gnnHLiepTizanswl0qEnbizgLcsm8Sy6Nd6ei57hLZxx5q4rF2k0KOkK4CzyVbl
vPP5kW3wVUbhwFZotduy4ABUIQF0O1Rfs3xqVFWRR3zaf3/gMv48b3HaMlzDsVyTdoR0Xc64v45m
+opV06lr+VlDLTcy9LvHQPrdhtbcazgBEcDW6e9RQsIXEjFjAYqDOEIUXgTZRlfoBqthrdLtj7ky
UBCxvGUNs5c2yA+BXt/Vysj399dtWn+cE02GUmzLJtQz04CZwKn91+sOc5y9yUCMedNZ5zLLobog
UCeqcaM++J3mzack0ZWH/bzU82XYIU/m6WvaLl8BG5r3oGe9/SAoNGxiZGAu3TB/YLm3h+zASYiZ
Kd7bGNv8oJEpQXIuxo423SfGbK2TiLyJigfB89579ps92uKvS1k8h80/9IkM56+vldGZFBj8cH4Z
luoj/TI+8zir2HUItgsgLZVtRoWuBZzpclUAayXuHJSEnGHV9XJG+Dza2g5D9cBCl6vqnURnatCU
MXL5hlC8jA69E9TgDqkj634ktU0tYbpoj1SP675FexHkztnJxvYfXo2prvY/w0AX5TZjIxs9oGV5
juWoBsmvr8YhGtebZ6j1CREOkf3RWe20FoaP/A6HQzAEV1F3XEvjErZX9NFxWThKXR47B+5rMaV3
kT48ZzREP5+y5dlOyaggoA2MRmp8nbBPST2bKPcCZY0ihBUkIloPpHFCWWRUhdpOZrFxCSJUbyoy
WQuCw74PGcP+1x9tm187GqZ6gP54uYjghGk4tPsc21JtnF8+vEEOSdzbVbQdLHKFhNuTfnNnYlVv
6qw7Q1ZqtzVWiSL2b7MJlnlZU18Yog+5JrbDpYBTe8jyUWSSNjKJyms7alXBEoPyY6WumHnxPc52
rnyxUhwKsz7KFP1H7Hkmvg0WGBpJ09rpm0cD/d0gjY+/f53iL69T8AqFbdH0Quon5R836dDqMyfg
xNksW5RU9PSwZ4Oc2JWRAkNAMHqOlGG/g6YyEdsxaAHetgkqj0i1l7+/GtNVfaLf3nYux6BJZrtC
LIPxP952+sNeIBJsWY547zxyBiMmLAnaLGpofwDOO8w0OsSIGDMh4nVtldMEPJZYBtt3MAKL9GT6
DHcDn75GqweHRk7YR9H4+JZVH0OLb+xJ9VZHTz+JvjUxJTC5HxeOqVRPagPl5Akye/wsj/qKhKVq
Zq/YxxPPLeOHaduBmFvOFku1R9SLdUSOc295NfvDci5Gn6LbgbExoHHqc0qrQf3k5fGXdFfIqdNR
7CEy4RAaxDbsl2rU17MtvycW58AIPQc5H8Q8qSOwqtdjZYYuVOLm+MCTc/486wJRpCB7W/ZxcsJj
mj/U7rWKshsTjvMOWxVgNp6n1+V5qVWwWjXS0vAAq+7Qr7CyzsMej75/WnqM+jzUe0teljdoaTIY
ffTgF9QjyqWepAEK/goBdNtP1XoAbskU/SlFSTsSY4xlWlXeZU8gks+VaCOLniqJggESENph+Pzt
abBU4nXTvCwHsaWRBC7jdo45SQwZfZ0RCNSqGKKfQeIQpGB/NRk1bhKXXmkTB0d8yMauzPx0B7Sr
3ScF8y6G5+DJwufA2Q8Wn+RSAkMt2aad9ZbTJ75kOhCvOouudTAiFZU7w0FFN/DDVnUyjbckGdDo
mQkJVK0lw4k/LAAmekJ6dm2fwpRgEkNST/jqNQXldIrNgdZijYMzo9TvxQy5lApQfVoU3P0h4ZPe
OD17k0ta+bUJqNAm7aiRv3ApQBqkvQZJoIEQDa0pW/t6Qwl+tSfWbuF4VDmkzQ44Y0TZo5tmD0jJ
YIYoVTZrI0MchEb2ZdlLnDFSXpv4fVlyE3eip8TQYVlghc+P+4lsw4Lyilm7i9g4G5fEM1+v7gMt
enKJi16ZGU7dcY7mletODyiOXJymHZlKsYM5RGcNtgkLUUShFlMXT5DiyxqwvtUuNRSc2GZ6bsuL
bZseBdcY79zJG/Hm9vJivS8FWqQxDmsIbVb161JuTzXIX9ZWkx5jnIcPn31rdf5MdWwZLDRWDZqT
9AaKTAAoaUYqAErtVYeAcXl9TtjelZTla1vVL7Y6NiK36ZGExjkltoqILqSxx865XvoqyUg6buX3
R6ZHj16YWDvfpCeBGrfbzmpRaC3tNm6A1C9LuCY1/VgCSJmy3D8NUIpjG44NoLufWYU9BiQl2EaQ
eINMpnNJGNjSLNAytmaXoGOnztbF5E4ERXB5ooZogYTFX07cOhUeuupYmbVZBQoIRZ236QhhuC0h
lRjYT4KBVEG3YWQOAYVvVXte7hNvX5CpvRwXP7u4AdtRGLevomrJFpg4ulqTaUPsKTGVLyeUmIKJ
ErfclcJ75ux6TFUboYi9+7Kw542b+7gwSu/rsg10KSsE3Mf7uvUkpD78600bZ8cWbaWWgfRz6pF3
18ORUtpXg2noFmzwZ8fSqgeyh1xQJzQmTrnaKDXOJujlEDGq609kRy8qRF5Sep53kqpWiUb6ZSOi
A31277y4BVebfyxtRl3dvx1bfCBrnRp2BCnfH5eXPqhVIgIjdJCxvRd6UBwLsuSWuwtFApj87tq8
9f5VxvVbpMovOUSvY9Ielrt2qQyXJyaYWHg0Dkgrxxit3aCJg7QdcVkOglYZfUF/Me8NHGwdosD9
3+95Qk2d/tzzKBIRdTlSOmi3VB35S6lhIo5PjTx0N5Ori0tugfpCfl2oyq4tnH/PTyy15RgpKppN
GsC0Wj6nPOQcXriIMq001C/+lqUMkCCWR0K51ehFwhfdFyzScxfdOFHz0oMX4Ya6rTh4X9TKDY2H
GKmwvCytI5m0/gmRIWYUrLNzA4nWKZ6XBy0PH5OkxRbPAZTeGdNuDuOdard3bk87G7qUH8uaLDU+
FVfDh59hShLYFU7L2+2qz1mT6V4Qfq48XBTCJkdWD5NVUhEgkrhHg0wDYCCvejKKy9KGGkebrZNA
WCGKm1EMj1mmIBbyeTmQmUCVtxVr7WeXeDmDjbR7NvaAuF5Cu9EsjMJdiLTaQNlUZsfO7Ds6PJjX
OVGA/FpNJe1ptUWpd8MatC9BJIfPIcr/+6uzoOe6WzraHjEBfoSh/bMnjExs5Ubacfk4osqiDVXn
1G97XRXDHG+HTWFjsf+He+YvxbgwpKvWB8emEPL+VOaB0TUBweLZM3UmVcsJ10ijR7fFt0/RuNw7
ZJ196/Xph9bBNQMdfR54PZyMWCEjn2ZL3afHf7isv1Zvpq6b9JF1S0DXtv6YAhLoNw6jC4MGy5m3
9kJt2/fWk2WPdCCXO0V96pSj63Rwul1ThQN6VKPb/cNlOGoC/3sVaeoGtR6aQEpaJma/P1FeKIlj
nGkA1yL29llyY8StttGH8EsBjC9TrZKl6ggyChW/AWaVd7aaz7DPcbjsg4ScLVvAEWKMpUq05avn
URzRBWBSc3LIh+8aBKzdZCffMh3uTMr9IZ5RQBCRua6M4SthFDRmJxobdYDiYi4fnM545uBKS+km
cGgqtG6BgAp3ienptwCEZlpswbnPRHkbAG6J2+k2oJWKozM/t4w2o0k/9B1N/FGD1jDbkX0S/vTc
CZ0VN/fcTexqfAedjeWJXTq/ccUheKDPUZH6uY1MRp/e8Da55CAJe3oZM/NZBl9zGyjtsqj2RYnq
Oo8fRg0P6lBjGFIXRmvzpe0QCpqF+XWk8/J5TnXzPZx6gsPUTFlgActHiymFp2ZmogX/EuKfTKPp
oRroynEEeopB4n6OeTv4mGrzBfSCS83w2B8nM7E35KdCzdZ/UnFcIthKOTOPgdpoz/+gxhOxv1tG
a7FPvUSt9jlfdqSJqeBiEAtyWdaGMgqe7LD5mubW/XJK/nxEy/5twmSpmjO0qn9i3l9e9lIBLmNf
wpu8YGSVHekVasRYkfX32TZfnqogPATlpdB5ppbHTh1wm4oY3aXAX45sulrzhuJM9msA6MA9dh0N
qeW3xc4lRii1jutDS2eqJfR7eSCXCehy2Q1OmrgGwTYoiFFTWbgcadl3KmxnsuhusFKpMW0jiUP/
++fmr00lQRg5QRYG0gjb4fn5/bGRoYfoPSsA1Kiphu3EX+bkm9Dq11jdNqb6hJaPdtkqljFziZ79
s2+3XCUggp/GaF+KtpEvEnrMb/UKafYwiGT8+g+X/df9E+myZP9E4mmZjvFHT8nP3UhH42VumEZx
2lALjdHg4aud8ozS8jC6HQfIZbpldw9TqxoUanMFw8dsp7UecHLP29D1n5Ynppz7s2cTh/PZUqU9
7GbAx0m4+ByZt95wV1r5s5+122VQy3z2n7otf2iM6LYIS63sjmEyzbAs+49uC+aMvMPf536OsBO4
TIC5nasWgbC0B0VCsEgFXdryTW7vh5FiDxvFNfFrxjZqXqRNxnNDwbX5+3fbVO/m72urUp0bwJsY
UNDF+0P9hDGSkLhkAMnlFyQ3TU/zxLPvyWVCXpIrPI+3LZP/uKfRs5w345hBDAmYyyczDyy0eQFM
n5vxmDFP3qcf6vy0bBBL+3WZYpZucz8ArtpOqhu/lIJL1xyxPKUgHIcGEcrl718brYa/tENo+dAM
oQuvGl2O9cfOEaTEhgboLdAXpOhg45oRXzEcy9lHiiCmDwIe+4PLSArSpBFacN8i995pyM3GJBvU
mFiG8Rlt4rNsPQ/P/9g+1EYNSwR8aGfr1nn5VzAopPmw4XDW7DBBf8sK4d+JaiMwgl4qa6fr5WXE
sn/ST23Qubeuo+WryvF+aGm/60LfeQA/3zYkcnlOMm2tm4mZ1I63Kl7nE0+ZyJxDhOR852fmQ89u
yzX7QJ5Gz173vUa4HULbY0OLYBY9vj6TKKR4YLDDXOSpsG+YxzM9HdnnRgBc6STEEwRtT+CjabRa
eSmHO89SHXK99QhrLbZ+6PuXouMCcJLR5Kq0d5jJ95aTB3u/IktF50kkEx5GB3m8xmSvNFnFx0lL
bqK+CqDhFgRSaTY4R0rZTdXh3kxwcm80wgRph504doNJ0061lh5qGNb98JLJCe4ecAbvIYLEHsXp
GtEy+9B8lzTJDerdldj4yG8STiNRkL8j6d9Jq/uYWXytsUMnTKs5BGqg1I8Ej31ITXsiVeEu7Lbu
wK1p9oTOiwv5UUTwugwui/AYt9yBUIvRHRFA3t7nmquhYhgxhUJrpDAOfUy8k3nXROkhUjndm7k2
6N1UBI3Hh4kMmUz70WbHKsPW2zTpN1k5+qpkz4mk/YXh+y5081eEE164mZ7NBGYUDbOVHmWPDe7u
WEBn0l/HFsddJEnICYxtWdr7sHBv6rPx0dnmrT6qHK7yGo7jtpJwxuoDl7rSxU0ybDAJkGH/XkHG
gT+ICWO9ExnDzMRa3UzxjVd+GehOwgcwb31QMmbQIZbfqfcxDV76ljwSB1YY9f4swRaK/sMdSubN
F9cFeTq7aweyIR2aAwp1tGlRdJxxKBSW4N3s3/iNJKhx++bPSb3PzlrhbfWB5E1VOd+2TPTlZN5O
pFSFXY9JoiXIk3QJrIVbF12VT2xUzo8UznQ7t8zTRArmbyRuunK9m6DKLiLqIE/4zNGdc2MOuOgC
xmnWm12lG61zv6ewuPzivW+mdWolxwkuXZ94V5AZHEANRqz28DhaMPoSHL+u6I+lEW7I0bhxoe60
4XjnGO0h9ewXLFVoFtIzl/V1SroHm1ebggctkmsaT+u8sl8mO/yiNcB9Y3koBumsZsPYB0Sb5yNA
3qwMgDnAhCX+dUtM2Q4uKTRKDvBGe0vgyX6U8ynEuSEc3WDWbux1HNaDjUMx87+kqOQZyQ0nZsJb
IiWI90yoLas+JCUU9hXJ0J5RPUzFDhHQxSYst0m9+8DQj5m8atp0h6VzXTZfUIlhECweksJcj4D5
dEsjDpX8TJpoOMgdlyyHMbw1tOZazuWdr+VfbQDJQZ2Ci2diZmX5aXSKvZ/nd0bK/LVoblqtR1Jy
H/n+bQ5nCsX1vqp2RaRfQmneRWlyPxfh60hSqkduaaTDxSChUg3xLXlmIdmwyVMY+7sEWy4S9WPo
sZlotYUD+TqB+0zuvTr6lpTizYugiVg6JuXSO4/eRQtpohlAsYrHQuygTG9F/2qGP0X4jF+8WEVd
o+T+jIIxyjxCZLkHZn5n9N+59NEPDqVJs/u5s559CFup+1EQEZDTbkyDw9xiyodtDGeNssHclhea
+xtoZSt50xJS7RmPRAu4YASmB6P+oZdXvR6RIt0GGo98Ox2Z2OzIRiJDEgDVlN7jt1nHhVo/g/VA
r9ejPUep4hPzBfxuY7T1Y0f/DZTaXQUOKQBK1w/7VlHkvbNRn4jGg0cbIf0pOcZGNAZweZTEerXl
3dicah7oUsuQBJClg1gy6d/awH7AaXhurGC3CYEidj4ozYIQeoJeWvcQlsj8rPvZ/DFq3YEc8wfb
GQ+Na6wnLm6wyjPu3BP5RKsBbZ4m+ovUyLMKPiqPYLvoMlf4/DFyZHW78aJ6J92vVk2+dYDEx8Aq
QAgR3f1tJ28bkAy93awEx+QZGAHUHbb6bFvjkdX9a+jf0IM6VAIDiZFc4mmvCyp9WV47KzuaQoe1
BKKMqG4oSGNeH00anqaDSB7nuKyT06hCycxtEWqAEN1Ubjx6B/S22cWtfewDAOIod6yLdI/W/6AR
4h3LBnZEy+mhcbGW0XOztaOb6w+G/YrnfaMxGh36ox4FG9//KKqzp1YSny3UxCMi30ejXRsnYXD6
w7jqY4OgI465lamk7fzoTAWQLs4cngkgfxEQMBi8QJm/EwMdcbSWzrwPp1fSd3otwcKkEUCiROMf
Ns2vkEQxe6bDIuQr4KeVbfvbumieOi5RBIQ/tZmOuIPGStE8WAzdNZQdIy021KaEhOfPgT491jrq
SnK8V7x1J7ufTzA7tmgIecZoGaZQBWpyEECySLOEY6rfFQkW44Qo85rIVshGlmxgaB86DN3tjK/a
cKt0nZdEFenpnW4aPxza9bpZHurJYnNONzO4ag6NBCqc/YLnyHRjcsquZZj8GJskQe/RIufJXdio
QBW8EVoX8U5W8W7p8Mpwn2wsg9fTua+DVzyTdXsCSqICcR5nKEdDixxXiPhqvGRxBhbkQXloDd+8
7cmP25QRKSQiuNY6YU6DZ70Xgoja0MeobXMz4/G99Lp7MIv4oRtuOmESVfbcO+9ln58NDaQfNaqB
pbaHVgzeeO05CCfLU5O/djn+cTjI2NHZOXcNjbYpKb6bvdj5k/O1lg60tIT8HakdDPICg/6un2OC
yjnmZgk5INkV4woT3pSIlnmTmd5V8K3yq+va20Thv/RuHZ5R1N1EZrJ3eOsTv7qqTHaNEUg1w7OR
7QWSPo6bwX7DQP9GhPuJUObojGPv1AewHapQno2USoeqaaZJa4OWC8QDA/i18FP964yCHkkoZVuf
d919bB0Ee9DgJTb1YzSRxqWrPBjx1qYLojtYx1ZeUweEJqJBwuscoES0xXyHVK/RS/1T4PJfhF0R
k9HiqR5a2bN2DPm5dDhVh2E2EdwjIkQ/QXUwNF97rCVoJW3uxlNZ1cETLi9SKVNZgunhb51UG+5k
O536bAqatdYaNKTTnL2Iv/Sx4mzmfEREq/5IHokOUwuu7ucXx9NPJyp6fKBmu6uyOXlyMDit6G2m
J3AgBgoDIDZUxsWF4MUKUwkBTUH+QuhHeuLhpaU4EK6mD117kHU5bgY/LY+kKWvkKNoErZStvV2+
pBZNt8Uune+XHzDSy2WBmN3DMM7ZixuzoDWaThSF+vGmGvnCFBCX5W+9GOW2BoSwJWYnQS/nv3qF
sU2Ginmw5QOhgqhKj3I4xCYVhQ+7eXprdK4+N1ZKal8WsAabx9TJHmIsfTwOkCsmpHsYKg/MjUjv
IjSkp+Dvo60Y0h/xRWBiDWOVpueQGNjDx3KLfjc09qkQ7S6X9cbqzUfpzuYKLwKjYKZaX2KFV4n7
6HVo3mkdn/QxfwylX6GOYSUdCTptvA/I2O4GwQPMG23eW9r8E8bBWv0jcPAnJbOJQYI31xPMDSXE
6mkbAUio0Xuh0aq52PQQDsawS6G+2JDRAWtlKzmJu8aZNukw7qJCZxwXBs9k2u46o4EoJg+R6z9U
jYHDK55PfXHnd+Ow15BK5Brh2vjL9hB4T5ORfQt1IvpmZ6fUaWFD4InelZDFQf9DrUbZvHZLVJrh
HKJ6FfceGWJ1nN+4K2S4RHobJOS5DjzR0EV1XKP5tzDU5wMJAZWcSVyOv7LmEI+T35uZU3LA9UIl
3EW+xRqVM1SY612LDiqyWG2LIrza6OV1OEJRTyp9UTo3TDGR7DHq7gZJlxTgEvz/V6eW7PzMpFDS
jT86naGtmXiXUd4ZDhhDrboWXsttUcz7Vjc3FrTPpjZQy5ZuvU9nCC+MmDeU8K1BSkpRABYmzDOn
PPCqmDPnsQnThziTN7qVrbXEfklwW1QD0t4CFoHhXGrbhAdiwzABMqK3j1Z1Dd33kh8alNZPpsu4
Iv1VBGyLA+9znmc7zL/+7v8yd17JcSTZtp3KnUC0hfBQP/cjdSKhFQH+hIEAEVrrGMSb1JvYW+6g
VbFwiyzrd3+6zVpUVwHMDOHu55y9185TbT+FNCTGDCKfFh/wta+7jr5WOpNo1ZXLoyRTNDrhO03H
xXah3xac7UbY0tHMfmsJXujQRi8MZ+KYsaGJPr0cY9QHdpDn29Kqnko2wi1a3GsSQ9C5wq7JtrSX
oTNJxmkw+GQZNxQm7e0yh+cWROTVVEcPQIjX+LrPRNKH6yJJjH31aGWaOAtBkppFeRn3uN7jaJun
pn+hOawRNTrCC9Qi1319YzkwB+3Zhh+G+wOI10bN9RzTWegDZJu6Mp2TAfJmveSat++MLt4bxD9q
VR4dXRP9jgkiHhLPg0kluUG7elt2EJSgZLkdS9Eogwnrs7ScL5R+dZFjCs1ZvgRxnp8yTwMCFVpi
2xTeeAEzC0ZJQv0xNMHGTU39Ekmss46WNniu0Rkec0MLT3oG7ogTVbzPZJcXR219gaWvWTUeAXwr
7BbE6kiwk4X2ahNRuwIxC+4WxOwyur4+1Hlzmuc6ONWDezKYoFCzMf6m3WTtu1q3TqbEq4d9nexo
rg2HyAC9y/SmPAweyVs4pEk7LpNrn3CMMdS7awh53wHDgeIWE5puzudDHFvnmgxVjVNxMxqcg/rB
Gg5KuDxkkPWaIjypa9pjwC/A9uRwvHshSNabiDtJM4Hkgi7zquoWOFPucgMWa6p80CpKtK76mB5Z
K9rgLWvKhhLPgvZStN5NMQfg1pKKySTKxyXUvy9hccfZxN6oS1khzgZtHu1KpgAOfitrLslb8MYH
ZUdRXXclYHD9jR5r6Dg6DpfCZWoq/2kvdS6zLNC2gUOBaNFL+PiJkpehdiZr6wjiZ2jg5xKq8zwO
gmMK0R+D1LANvd1uX3PlaEiJHVlK6IlqsqbH9BHCaEYrPxAuGmc5r2E6nAbfOmQWulK9xAah1z6Y
I/4kD3W+8nS0DWJXRAHdOSpHX47nROQfmrgGeaQdQ19rtzVBlDst9x6UqEk1qPMIStZseuQ9yJE0
FFcE5STs+ZiQpcEdmDdDHvV9wYJ+N4u0OIF0+BA3q/m8o03f3WSUhCLgMzG/Tv3hSqSh5Ap/NgrV
Ny9zF9Mpggc121K/2VxICbKKAYQ8YqvELLR7PZwu7M7mwZOaf7Lr5HLy0ZtGqZbTSsd4w7hoH5sN
6e4cTX8ILtQ9iAzMHYuHytWTg3pNyrMwltQscKQkSKsCoBh2Q4P8WWZGWQJHrHKyL12gY4XK25tB
9vjVpL+09MMYRc0uHo92H8b7aXrt5ITAYObw4Q4hG0wuYaAFj6qzKWeqlYH4SwIPU5CGW4T4N5og
AFdd8xCKtZm3eyXAcHGqMSDVadYRrOQXvIQTgD4kwxvm9tUqcfXrIPeUFFZrZoIVkYSyTGnwG1N5
qHU5oIztk1IktL3xuLTLKfHr/EOjALsOXTE2K4nD+aJsLsty6zhEr8sRrfqKqldrNpXPP6Pv1fqk
JgHhVN/RiQC/hwYGGscb/GhSZeUVCy2/IYC83ioBr5rRq257iPfBIqyLRg4KXeV5UtOa2W+ID20p
Ynx9q2xWSkKiId7HlkB70EUMsybvlhrX1zbeaD9qGi16pSRWl1t5CgJ3OYT5ciRUjfwdT3fQUPqA
jmg1kO/KLUVsunHsiJlUZs6rdtCo/fr8fOrNCTAQ42U17FAzsA9fjra8w9sqaHhp94PffrghiiYh
hFej7V1wvEPqSJSMudFqn/e2Fke5RW0qnVl+GDLZD5A/DSwjFGJY8zHXr1wpXhlLOSbyeFJKrxh3
OYmASl6ibJ+B1MwURXQcdPbPyiPjUv3WzrYe7LhhBZRzDzrRhJgxclIiQ2piKPblfEU7v1HKdDXR
niiWyA55R0nEkKQn9MagPQ04js8QVVuXBxBp+2DQwtH2H5M9h5jbKKw3w5c2bsEuyVmiGn+BDGAh
ID5Hw6mS7xv4nYe4Id9XPbcNNcZe3YepR1HTxPdqcXB8eawDyLRqNJ46vTjMUfPWdtTEJJUAQGiv
lL+nGZjsywFbNeWnZSm7XVaHp2ic8cvh6AHQ6B/U7cno0bESoev92IQts12xmUFzlvpxu+LMPrkw
U0Papz7KFVgzGvOUcFzZbXXTVKxFJhnot0tDxETGMv2htFEzrXTCUxkd1DDIn9q3fsEDL6dw4ELu
9d6+92J3F7Y5R2GpT0vdAWhGOmH2mRFfS+NKMJZk3UvFKoMSpu4oO6X2ppjRz+t5CrmJBUWO7T8W
TenkI69gLRE52yTrORsbUJGjkrFhx2KrFnnRwOHMWhB16oFvavb9JbpSvz2IsZDaQzoQQuEwYB7o
IJvJ8BaW4hmwh7bOUv9CDVOSZL5txAiXoy2/GdZyWeXVs0HTKvKbpzJCHR6bCAVsIzkFqXVnDXl0
0AUoqTasNppeVcca4dqHgaDOIwredqfe7x/7Um8eTY6c6hnSQ0p6eZwZsqSHer889qF54RYW0wZT
fO1DJ6XlnDMcqMYKFZT0l3WYhdY4GODlyzG6NCCpZUI95onJmSvANqt7BgEeyOwi9Bab3q30dZe5
C9utSwh3fRHkSIQ6K+IQxybsOtOVcEi/kCbJgSzwVYu0eWW5trfz6qpaqyUvLeDOwWPA1sYjjP52
OdQNcI1IRDsGBulmHsh0l1JPqUPYM0V8ruRBPvVwpUoTFQlc76P7UA8NLYbGfhUaIJdg7L82HvFw
DuB/wRu9Eqg86Sojmoy8FNb+TPCs8M1yY0cOKkCZ+7BQSjCho+WWTvbeMzJGJ/KLqNdfvYQ6OchT
al4peZU27xlmH/ywJDdTjjnzAUBJFdpEDZVE1UtxYxLziDeCx3KSFr/Aesn7Zd90afxhdLAMOJvw
JCEt4ColiTzweN24nt/UgE4NgdVyoZY8dV9MXB5bi+gAdf/zNHzTDNP+OPwq7ZUFfq4wnwtn1I7q
1Nh1CN1M3GAos9xL9UXUWFZuho5tHiukJigw4u+OY6OKioDeLAFcJineoPU9SWJt29YgLVi3kiDC
YlTQwsPgpJZ/tSHpqXOoQv9MvSSRaaOTwEfF1cap7hlgeQpmNqUcYqsZfergz9NumKjcxmX8pdf0
YAdvh92aZSRNbXavSNtrMaNmqeH/WKQsZCOAryFaAnjZumXFA59zqAnRR4OD4sOph1OpmDKJJdHp
ypz1zUEdKZVqdyxCEpT6d7XNqFUn6fwbHeXGx+6DQKtjgpUuaI8ypJZyrO4Zr0kCsITlu1h8Z5cs
1LlSXxNb8VPBKqp2NXUHlZQBiN+3Avb9Su29+mSzyDuXnNJv/9yMJeFwbuNhnzR0W11CRZV5x5JS
Mif9ikdx7RYY7ZfepxUvvdrS2UqKxvlMyUSVj7yxLeDGi1JcyDXSbUMM9g3pxTJm7UMDja4BbjG5
KrQfSLF+HjDd7UFsrWpjLg7qWiXVMO/SKTiqF32gh8a6icgX114BYEQwFgddtFJiD6VubCbq9ikk
ZEMJ+rpSEonn/kH9ldIgZiXdN6exr4zIBhYpbfVj3Pt7nVxnlup4Z1SjewBQsPEs7TQm5u2Ms18t
bbbUoyp3odpdMruj0XuVSse2kr55FTcaLfCbmyTRVndzlHZYbSKC1sYI+jhXfad256Xp6RQD549x
dXcua40AI41JlH0fWXvL+V87qjcMLWe1NV/7CvlSGMSPpBAf4fjTXcs8skksUazVk6E0cq7BMhRZ
8HHVputkTCx1d7xO2mirXM5Sd7MMnHbiNrlt0+hBgCeGDrtXkhhrSnDo58GeCPdwHc/BVS1V4lIS
p44LwJiPC8L0qfW38ZA98E2DM1s4R9ue7tsl6TgO8DGdoP0yU3WbvbQZcf7LTQ39argXZm3uhwaZ
s1a+Wp3V3bhjIB1qrJIhIOx9QZgX4IStb+CQGM244yF4K+RbqlwS6oK4Q3BOs4Y+U/q0jP14MAdk
AZUsNVDznseCvArIYhywpGdPPWgK86AUKL6J9y93wwVAdBY8hwtulGbZA9pgttX035XOs4+kfzZA
2W7pRBnVln7tuHRPQaIxKmjgYaXuBXAdb18S4t5W5Tl5VLGMjN60UiElv7LVVTh1hu7DFNh1WNXC
2r23QWbs3aBbq+st/P5xaJ2D2tPkS6Jki+qUVIT3YilZw4xGA27wVT0Z6migLoI6aHeyalNv2lza
t17gOEoTpLYEunp0pn8ok0w7eneq8kn9nWCmCz9nKYON2jiwQ4GElotaIzudiyd3Ap2yhcBR3XfO
are70w3CHg0gsVLB1BQ6+pKmf9dKjqGzLSWgQb8fx4w0kCBpiSzk17MkKm3dxwomHdpeL3Zlny0n
TTfP655IK6XWHBrG4qa8WDkX6+NgT8w0nQMYcHECn2ygCPGJAl+PdUGqonwD1RqeuHm8rbuPY18b
9xdaG7TYF7BkwjU5p8A7d5L8MpA+KyU1EWbyGNiMpBxH+ut7HZaYgVlwNJwbJFRPZQrEzls+NGuM
G5/qwN4T0kgJqZcbtTp0ffNN3TkzH2+zyThYRu3ynnIWU5JQab8CekhOcWd9V+cqteyoc0TSOURg
F91lCfl2NTMglyoqpc1d5hacxohfXhpKlbmEvMcNWiNo29ItolTY3SANuHp9UnWteuDVBlaU4bUX
VnAC9cfYH6v18qh+aFwobQC4E8OaiY8FAaB6H3TF9qGeCJJt5POTVpS7dGD3qZWTgmshN0uQ08St
/mUMvHe1a2BJ04h6YY7haaTWSWW9EqoHen4d+MXXpcAIEHedf80YJERGqITcek74ULVcxE53yyNP
1pX2DsEZ/gHFo7qPc+rgn8CTOMwnTiraWhX5gAU5UaMbVNeOeN6+7G9cKUcmtQO7YkELywCfLh8M
pdY1mgAQMaKCaH5aQoIfQzymh96KbgpZbZlZq6+SLD2przpq3r2VJY9O1BJuQLDCVv1ZZZLpZ71N
vCtBL0gWW36NutNDp783mk/pTM9aLf3q/659stjLxF055cGWy6AGBXajDeIJGKw26vWZWjHtKcP8
HO+TRTdJXqDh2JfIJZSPWbBwyqVC3Sz5PxJZC0zSWVHl63hk5tWI8C6fFrLLpfJPN3FPMOv4sO2q
3a6fs5I+RPpOQ/ICNU9x1B3j7GPnk0fJuYdgEegVww+TZF2mVerbhhr5erBwGc/KtTcAlr9GenKu
58I4T4ltCiTkK4DHRig4NSjrZVBO804b7gbKJ7q4RbLt7EHbiaG6D4lZOQWecestOvHe6uhBRUnd
0regZtUghqOmWsfVQ68+X2JXIcdEChQvFfSiovYpqLa5P9MMhxRHhSO+h0v6TASqcRsTikfwy0cV
ZTvlDbGsZ5lHLFguET4jKiXKPIyPaSOgiuswz20ODg7CKcbyAazr3owJz827XQTrPOqely5D1eAs
FVNuYsAixJ2gMFeJV90qDgGlwniyM5qr6mY5oBWBBUOuk+u0Up32CTXp4HtXqXAv1H6Lc5GyX5ky
sIOPgsC9xbqvRfwQteZ7pNsntYyrmtmdY0TzMdICtXyUrplv3Wg5ZQkH+tTjW2DJDZkmateNTZ8H
lNqNLbghWaEzD6jYJx3BOZdqaKqZsbPzinWA5HpVJuwx1rYDgLl3q8eoMOxtbsT7aOA3hz0tn5y5
pjqPud5w5vm09m00HBPn8gN8UAwaQ3ubdO4dbSouDfVqRr7KVSclXzWBbr5FjqrGgCqvi/aY0Bpb
2IvbgmRmK0OeZKbYIUlDcjY9zL7AGuFjG1G/NyBc7VwgTxsHCpONroCFrc92Tc4iPDIytbyhwitC
k890nXxruu11VtXBjsHxC3BFdwd7FZuweyg8doF8TL4FAcEOmLGfXZv06cLMQTNjyqtBA6VaWuz6
5oQh7UTJxXLnwf5mUnoVloivtSgF0J8wns3XepPUJEWTDJxYvF6aY/cbQ/T9pp7XS9KPCAJcWJRY
eua6r081UjGnSM/Mhh5w1g/MrDFBkU4W0txFcm154cmbwZaPIDtuvdBxj8nSfB/HOUAAAL9kbONT
FHor8gQhGBEcAkF9u8QTQyyLQDbAt+E6KHCydaA9yHTz1jSk4oVsnKGUDKu0um5zsgp6s/K2pAj1
o95dBBbBMXZgo/uwb/CY5BT+dJemojPXHQXGxphZJqPp0oum6GAc66bON/NCME/JUz1E1h3vQ9i+
d3HxGjW8JYMxiZM1iutuqp+WgBBauKIhY2b+o6IDU7YVq7CplbsiGq/pMNGw7q33ZUZjmFZAT7Wp
PsL+2+Wtgc4OparTuz3DaG5tm2Ol5coUeIhHqB2h2R8nBK15RE5Y5tnXjvDuWrty8Q5DS1yYj3fD
+KVu8/PCpjlkuqj4W1N7qtwQWpdNxkyDLzFyvf6r59cvfthWu8YtkDdlnPUWFNJmn4KlgAN6aH0C
DmbGUkzdaDlY6E7GMnrwSSpdeShDaDGb12mREPVjRQh8g5mTJdwbV3PW3lTBAZD1HOOnl9ANbxiJ
owac8cMUbX6Hde0N1ym5r8APmrQhJQ00qo8qGQfPmK28Nnusp36gXkgmUgFPUQ6x1e59xs02iTik
dVx0E6CchDp7ayUiPUSN/Lk6tuSMZJ8kQ7fjh8kiNDT8Gz7evGnMnik2bLjvzaNGn5Wgg4umKZ8E
I50dOr0dsjsaXf6dFb65iCnOq4TEajwaJ3ds/cfefPFr682eyOckqOpbrE/mRYzBzlyC6PIRpfFy
CjBHtliHwHHR2rLcctN51N7o4xEZULiQMDqgNiIVi/ptcU1/X7jRXc8UAKCOzFEivbk2TH2DuswH
njI/9kbjbjv0jgVwpqOoElAxOJzHxhhWc20MFwZoCILfyLQkwQ/CJxdVFOduJZ4mejingoAVhs2M
SAD2zes2SF79TIuJIui8M9car/pldHcxpygEIZQcY/mSV4BFzZo2np4yWI7K99SdMiwN/ZHeWHKa
akIOhngmzpzMb5pmrG1Um/A7vAJ0G1otWRWUeYGaMfQwP6b6eWmRWbAk9pYuhrlt7f4xmMhtbR3Q
SpjKt9CcgnOPHpGI3Po4usSf4p2zBNJb8tWndR6YDgbjCPKxN7YXCT16rbVm8rKI405KJvc63Y6z
xiPdauApZHFDY5Ge2piEM0xd5g7WNSoemwtR+WGFLJfgw1JWRi6JEUoX/YOffv2h7v6Ec//0l//9
Kyj7X1Dv9/8Md/8lJf4/kO6OneAnAfn/oFDevcRFp8F4j4ufSZTqpz5QlIYJOtIzPF/gR7Icz8Da
N35vO6Ci5r+ELmydf7mO6Vs+Dq8fKEphAYaH2ON5pmUKk//+A0XJ3/J8fhUODd8E+oE8/RPT4OO2
/T2K0pXGwp+k/HxQz/cxMjJWBCQCluOvfo+OaHjTGRnM+mVxyow5OiWpTS7pt8X2z0a3NRiW6IRJ
EH7rpwMivO+a6EgZQYuJTJUlvgs5HNr7EIEVqO6NoGuxu29C62qI80M5JWR1fHdrfdv71Zfa919r
d2oOKXBiIWMroEW7dgKYBInEVJSvefgyOvVrhDxn06R3c4s+yTT9EId6c96R5sTJDcWTZ+BngkNW
212E+gz2Y59ZGzM3Wapdd2Uth8oxKgjy7rvLOx8Pfn4wMNSWNfoJh76STShi0LgonPLha4zZE0pD
mF9MYffu1A1D9Fbf1368m9tLf+wRWjo724Fek1sDo6Lqxgmw7ZKo/u+/ZP+b9+cvL+Kv3tb/wJfM
cIWDC+MPOMf/eM3+7//Jvv8XVoni5TWKm5/ftB8/+uNdE86/bF/3fMfR8W3YFu6lH++asP9l+T4C
xD/emj/eNcEL6kqGL3/fxYHLK/ID+8q75vBLeH0tHCH03P8t7Kvtf3Ip+fIld4hrELrnuqahfzJX
1aXnmJqRNA/2AA6bobxvP3Vm4e2j0CVFJsleHTv5RgILRCbPXEUiRv2futF60YtmVY2i3OvRTeZR
0YnEv2sxgRAhP+9jqy/OiqA7Q2shs+in9Si8BRQociGUG3cd6ORdmAwv5Ap95Y/RNwDtIc7160JD
PUFPWd/4g34Kyesx2/woBCobp14ehTWRdNKgndGM+tj7OpryDtUEHFMmUvMrqPN5D3X9gWYUQB0C
aDeGjJBvCzRVJsZ+CzRkiOSmcPobjaTmRWMEkEH05jN/xagEq6YVN7OXUDUZ6Yv8dwU2fCzwMycW
wQMVKri8jRdggb5PLv0lds2Kv6iizdTbFYYNeDHZl8Kw0KW6errTOSkOAXySsako4RZITYlFwGZS
38YgLwv/LTIKFDkg/4muqDd69cWgda6n/kuxvPph8bVu8QP0XnPSIrh4A7+lcpfs4HrZN2O2brzl
GU7efhqinR8FZ/nCscmlSPcK0pEC/VFENVO3Nt955fJcL8u3GP5cm9Z3vZ+da4SMruwmZj2MkKtO
i87IoPzqLnAU+ia7GIBnMCsTb02ZUk/1Hj38ihMW6yCCMlzVuAGJt8R2Fnjpu+nRGpmiZa13zSZP
xEDnHeB1XpcbMri/CdkjtvH8tFF5B/X2YqqYlbhxV6Pzia9yoZ1kn2Tdt9RTKO2MeHzhD8Mnb9B5
qugRVuHBbdxb7LxMR1LKr/bGKFOLmMRK7HUwsM1oJ9uaZu7aGKEMA/tbidDYRfFgHPJlMdaFbTFF
yJJ3HD2PVbKNvOaajq251kV5PYjhsVzKb6GZiA0Niy+mUeQ4cnj6agqelU3y0y7yIH1D/unTmmfN
gUZYf8VxNGG8Kb5OpvcVntkF29DK1vNXDdaC0TwlBfRI+ffbwd56bXgc5+aumMNTgIB/axb8dNSZ
b+Fwy2lU6wk5GrRXIzaYuU0NZimDB6oDELPg+GoJRK2it97QTum8gn/3mCPPoW2BX62I3zSH01jb
ZF81Ewlj0S4FBuJE281mezlqMFFaPYRCg1I96cY326EfXGjiMRbBssHC7ayr+ig9YtuhAdoeFt6l
i+g9pfBGgds6K6dJ33QeO1ETbZYTwoGJkQIREfyCaHQIy3OyEKG83lbwAOnlJu+B0Bhu8ETamn2n
OVe+n5KyxnGb0fZTrpfXqY9pIDefUamSkJBFBBhm0WE0xbdpDuyNU47tYQj3DBe/hcZZvVjgLTIz
OVSPxjSUm8W2hpU+uVejZt6QU4GCwmovOGVoHP9D5mrVAJ2k8udVY3InQ6skEkWEYJBbPoSJAhy6
sH7UbJHxPaH3ufVZYwMKbMfqa5Lmyd4pxvmg1ySWGSRsomWM6G1Q8iz9UzXaezOGH03UxAHa8JFg
lF0FH41zub8rXfpoXhgB9awYi008AAE3viRmydUfrKS4a7lASY3lhQ4m4cUEMoZb8MFbz8GmHwTZ
OfYuHBlm/s1a8ttUAwGUI8g1hzcBXwEIpqWt2EWOWcuxqDYnihg+XAEULqXZqEceC2cWf3MRqOUR
UcNNdZc747MWAahD52zM3UMYDzdEJLwhx74Hpn0TlOHbot+UZRau7ZwAndSrr9MmwdEF5dJKTQ77
eb+bm5EKx7wrdcbcpWlnawrYQ0ttySRsmXeUu32cFOdICrWV2+BCyhs3I7Emhuu3Iw6lxIBOn4cg
ObOxDx0xBPi6irtmZkGlu+sl5tFt4509GzezSJ9Da9kCSrgyGM6tRKNvvbh4tyuHu8yWxLcc9sIk
A6ZsEVtBZvlm4e0RVnG0XN6TINdY9RJ42H4O9WfKr7wWJZtT6Rty08jOdbqrehlu4zpz1hnYb6gb
ktsRPPU5nzQoievVFvT1FWltY7MJiZZc+x2YZA8gDXNJnzCeWdw5i93tHD9D9Ofk1xMheovPojrZ
8vn3sK5rCfVnmIdyaBhcxKIzztG+9GCf12HWsPxwIeuBZPpnVgS8QeQk+JjW1pWNHpfcP/rbSXbe
lDM5ZANECcYh6wC24QabWZh+o1X3loCrQsRLbdha7RWuXfoi9VMwFdcpi94Yjo+L7RwtcRPKmZ0u
hxVt8pV+L3LSzDvWHQZzt2FmbOvlZW/dBvr32Q6wF/KArgMtfg882JUBx3IYHYbbo7pbvjCyO24r
K0yuFg1oFecGK22GI3YyIWr8kE1xm7EYwbxja4lue4/+FBm89lruQCYA7jWWgMcsmnA4zT6tZP2C
vj226cndc9vITPe4BUUwPYqGFqJtLtCxo7chHi+GYbyOKnOdGggkOocNcuAOEOrLMECE8zZoWX1F
HdCtydGaWciptW3rRzl9sa7Yo16wmdEiA+ge2RmiFaO1p9QLv6HY/JreE7OWbcidueFKhRsz7bBv
5fGhqbjgqeOA22WnsvgxwdwKpVxJ2K1DCyjriLwnjZnRHN2aGHdpkPqPZewhS/KAMlazXZ+JKvhC
XPS0GaY833t6Y6Do605WjJK/7h9s4pPWhCplkN/5+CmLuWMa8GqsElNKw2qVNUO+yVx7g8rewgh0
X5UONLGY8Wt26Gr3HLEl3XcT9CJrcbTSTN43mrfkEyVYMpCZn9m1MRLo5r7qBk8XOmvy57XxXCMq
ZeUIcjCM0Xm3RX/x7xcXv6y8/1I5/PKf+k8sHWRp/PvCof2v65fm5fV79pe6Qf7cj6qBQtzXHU7n
ugF4BM/XH1WDYfzL8MmQcF3dVcEPf1ToMp3N1F2LrCzLsAXgvD+qBsP+l0PCEtnHVPDCRk/671To
st/wU4XO8yFwofPxPlH5tCBEIgBu9cxukku2xTVW9Vcn8RAmyOwVbbiGDXA0G47iRUHKWRK9RHN4
XY5g67TKOvx02X60f36GITqyNvmzUfDnx/jkhp9sVsXRnduzpNLPyDEJMcNXmM38nHSfCIt2ySIb
NPlWIzbm3LMTbwUCh5bBQpJ2Yj5mIr6EPIPhaDBehItwzNA8d+O2KIPi3CXetcjux57FP4nmx6yb
S7LaaaE7eLJMMthvDRqEbCf6WdbHzy1FiQW+a8mTy0zDFJrlNAgmVCpF1oaHvNFINCWaBz4dH7IX
y3fbC45hXm7QxlzXMwJAp9xGenZf5/2lm8MVYRxIiLaHNmG09eeaDOqCY4pv4b4PUjw5ZXcsMv2O
VEdmaAP/MY8cNn9/dRUx4e+urmQR/MR9om/qaB0I2jM/obM81N66N/jyjIhuA2BXJL0ZaFst5iZA
JWNjFQfV+Vwlz2WBDDfEvSGmcDO0pNS644tZDSS92/2xMliA+wZFHMPzEek9vNRwh6A0P2IGSjep
iOg8kttAnN22mRnXjgtIJKZx2XqpEeJKbrVrgGUd3OGmZtL9+69r/pVd9OfD9AlpAV9WH1LNH85m
cpCzjGaTjfirttPLbigohcSAF58wry+Bxao6u+OziLNkOyzM7e2uPoxOsour8C4ZMyTHiGO8DoEl
+YQrHNhPVmliwxGpfRZGHy9DH9bLP9wqav6/fxE+Fe9Iooc50ZjvAm08+DEx5cl45Vo4skVwGzP2
673p0fURMzn6o5OiacijTdqMGzAW7BspT7FRY0AfeXZXOe4j/Evk0Ze3E9EDOVbM319j2Vf82xf2
EwolKqrI5oDWMDSnvvedNUmHWJ4A60kJVzeFrxy2j6VX3uOMvlsaxB9BFOoHMTjrpoRrUxoM+fDE
/f7z/OKWf8ZUdZUxTp2TNxj4cKThzLX712jw/j/vilzVf36Bish3klBvmjMxV+d1Vp+33TyuakSL
TMFMLFMuU/dId8CgQx8g8ilcRVEcrDIzvwvzlkOkHl0FYXfq2xa9bpbu4UyiHsriZz1L7zC4HBj2
f//9tZAf6m/edu9Ts3UekQAscUnP3vg+yWZp+N3HdJOCKbSZAaWW9Q+XxfgrqeWPF82TD8dP64rN
ahjncV+fGeUIx5JM8zrnEoX7Ac9209unUWcITSdXDlB+/+V+9YJ8xsgGRIYWAEvqs9Ff7sTs0UnG
CeQLYvBaTjRpDAa5mSftIQV8Gc/JIXHsXaM7tz2aS1yt8B76GAE73koYZqH+lNTIh3CofGNQTRaw
NzNOdqGF/8Pn/dWT+Wlnc+xZcwLS4M+6ccC1N2Nmlr7qWmL2uB0vQ9wcCN+8zzP/IWKdWnsi/9KY
ETOpkM4T+83WDPNu03GcyzGi0kVfg7E+jVP8WrOAw1qjVeMz+apoVZMs83Gg+2UImSkfl797jD5t
GovX1mMkrPrMlVZ9m6hRUWxQMK+YP9w3UUjU+bJb9LOanJYAXXPGETke0Ju6BbEL2lXjIZLRQxR/
9bM2kdxA9VdX41Yr44PQp5e+BBbYxOeznTA3JDXk9xdcptP+7eeWK+tPD2VRaNmcBz6OtsZCl2yB
5utN75yWDJVhGg+02hdnG86QO6KpB/w5TrS/wvJ7Rzj6KuvHbm8bOEvyzMMxXDsgC1oQwGQe+LmJ
IT5AqIMWwdqSaL0nBSffZWbwoI3JI4PZh7m0vvpGX6KhzvZ9G7/orRFtQ7+5LSL9JZ6QehnufPJy
CqyxGB4qVA+//+KfQMt/vo2fto6gTjsP+El1ZuKsdwoM2g6NQ8f/PtgGabj9Zdo8cT8JibZ2oulO
OibBIiu0j/HCLx+YX53hPhPXCw/Znskzi5Uw0wmPxgrFahyuHKONaKd5a18gcqmspdo0pX6bWuK1
0ki9jAkyXbm+1ewZH610bw7hANm80/3blE/AYm2Kmw4cLyJWAwul0qNGE/KCakHiORfhLja7k0sc
lFU1pzwbEGQgRRLoBjZFhLDQ98iIKXrz3KsIy/VBsWWB+bKYGrIIjyT0Ok8hb2uIGMJckOLeWhOP
Jp6xoNZvSaQCwxo1X+0ggXoix/pzJMDTaZdD0T2kmfslstLnLC7OPa88iKw8z0PrUJGJNY1Os6sj
8fz7O2z+Yr11P8Uku3oL2mUwe0zRHIDbsL5vB4F0exBsehZK7InY153VINVAIU6tOBbm1mHJhGgc
pTuPg8q6S8WLH1UkrVQi3xGDBVqi684a9s9VM3Fw/v1nFb84ILiftkxazGE9oH04063xvMtvp+HS
qoprev6nMu+v0jnd+k5zbkJm3giYO6adIlpYrj0PvY/NucY81lZyCTYQEPHy3sz2KzyR2ySqTgSI
H+qaKAlU4q0rDqig9pkI+abIlk1x5mESpMifHedYB84Mqqm5TR2X+VqLX02KSm4yhyydZsUvtCva
u/hqHFavKNv+/tv/8k592oODhRThaJRzc80Xe6uunDt4F+G2g3BxhGDr4mAhUqYkbZUAGG/N8yg7
Uei8DXt5iTUQVpBg6xXygozebg1/s/byrWEiILBEJA7tPC3/9GF/UXyp6e1PK6Y2eyBt2WPOcFfa
JrzROTzGGEcv2rR0H8OsBi0q4350q3fXoqTKCv3yHItieNsWcY5jCGj2tRcn/d2Ye9p6WURz4Q+F
ufaKsluXo5Xv9AofmdP+wxHHkYv532xOrtxtf/rI8xSWsWb7BArZerdZBIGjRMUgDGoxyw8+lD1L
ec44PW/m/8fceSzJbqRZ+onQBulwbAMILVKru4Fl3swLOLRWTz8faoR1c5pN61lNLcrKyCIZjADc
f3HOd2yIIENeSBAhDiiQqL4QbPzo1uGdsyyfWL4QHDmU0hVjou3Uo3sbdIRORBEBoc0TAnYyN9sJ
12SubCb0NG7OVBZph98a6gN2/H1X5gg/ItM+FBq5v5ZJXmetsX/IYv5EbeTmRukzIb5AWjaMQkE4
UQeuhWTYorCMU0bhc/aBW+VejfjDMeZeQzvm8Y1uUiu2rHBKjRm3XvigZ9pjOKfpthnWOp+o5D3p
p29diicQEugKguQXMqEub91RWrv/xyf6L3UMZm7otnpWnUINV0JV0V60jNK56HJUJkNHkhFZCow7
i3LZgu5efGONrwa7NGKebxl8lcYbCwN2Es7ryCDPWmKcLBERSXaL+IZAL+MfbiLjb0qXv2aWlGNV
2G5SZSR8yLd46H51E987GgmmjM5nacb3rifeTBOTuBnfTYBF8ak3HIkr/G4pDKREpkIDB70zUY//
9Rf4dx2Tuz7K/+6RtThb48ktGHHUhroz5gS4hhrM7im0igPxyOOrY3o1UVQzmVUQbwPG7OMhqwHR
2VhK9pwp0DYWJkjXKCSXtunD6B9ep7/9wv5SOpgDmNYWyBkt7TLynuPHd6w2gpAinC3l0wROBfww
ax4iW1jxeBBXMUvpWzen25uyyQZkV+o7bWTL1RtEEVQ8hP9wlRh/dz79pdc0lkLJqjeGUwFGrca8
ZlYukrooaNv+vRnKreAt7wt7Z3UETxnxwz/8Yn/zGIm/XLe5meuGmc3jKVTGvkvDPYGLzMTUSg6T
QWjr+9bzMLi6QToBSUjCl7YN2RvNNeFJkKsmbzovFlda3J3/4SP9TXEr/nKr8uM7EFuM6eQOA5sm
thoW8QgsDab7MMEKmkKTBM9W/OSaey44KSyWsjazAJA6RORZeLOhNEW/S2X3NEPJp5Da7b/+bOZ6
EvwnZ7L4v+88veq1qT/1MY5jZjrRr5Bi+Y8xG96Jn6k9mBF7djZ9O6WGc8qorGPQltIaN4r5wGDg
Zx/Q6O5mQtFP1JPjQxcJFVhG9ugM1nYRCeAi+rtCn7dF3d39wwf/m7JqlWb8+zczzDTH9cA7nox6
eHEA0W9ZKW2mjljAqsk/jLT7NUbcD/Zsn2y7+wTZmnOX2KyO+/iWC+3aKgAgdu9auwibEjECvAZE
ibMgkeKf3tH1qfvPvt6/XHmi0pYYGnN/Mg18tJ6eXI16wsmqQ5us+5WXHN2Rkv1CxPirtMuLUXLZ
EcTCB8v5dLXlPC+S66oO39yGYgzdsVaZ3f5fX+J/S8H3t5P9/zD//88lSP8/Dv91foK/H/7TOoHg
4Vf8KTooG8dvNHfrX/E/x/6miZBOOCDUAR3DuXJ5K/6XWEj8m4HoZ/2PY5MgZ/Nn/rcwT/6bA/cf
kZHp6t4q5vk/Y38URq5tYRyypKkDHKeu/m8I8yw0gP/hceJzkSwOgtnT+V/kZP01fihK2gTaFv7l
bEgn4H5WBb3FebeFeSXq+K4Y7ZAYlIS544wPssun7VQT/Ar7UuPUYU7Kgpf8qZO99lC6yPGC9Jg6
ainv9RK2car30tdvdWGw8Ism5PXMtp2eBnGdnfNKkzAQheBJ9XorS/gNNgAWXxddBrW6cwKm+7Rm
8athpzk+abeAVkga2oDKw+kKTKbZOofP3CSAP06qcj4j3FvMmlxdZO4lre9UxjFFF953susZ2KGB
kml4nAaEfb32WrX2qUDJqymAjrFn/1KtNhxC9pyMBpQMcsOcAvaicVCkq+kVk4qaXsgLDCiaqbYs
70XHGQIahGQBhA1LTR82UQDGbkwGq6dOdsbSdmY8s09TUo90JCJAYtUvNbqXlCb1bEW6P7dfnvCM
E8gHsv208TA1RKOUmN0PUz9+yOWh0bAmUtFtS4x9rDN1OjdU2Zs5LT6yZTzIOP3JuvHZYiQEGqL/
dFcGRyxmSOcc9vn0I90SogpfB7mKn3lYaQF+nz+hUd54DLs1GOSIXpT8G1Pf6wmKbDeKQBBMfRJU
bC0W8ZthbrgN83hvhU5xKhlkLRq/9lyc9RDqaGMoBAGTh8g+PhlVu61qQoAJboYrJ1ZZdNs/VJna
IWAD1QWSyQcmguqic48T5j+FusevywZQqcQi0Rf5ZsljHYJa1NPbug9Wj7FwnIc3SxThBgbkJaIK
wVbYsn2PyLIwywWvtSyDKmXjzpD2q2isPxCwJYKd+AUHzbsRcgbC69VAlHEfcpKCQaik3M4hXEX8
DbqWn7xub6L634le65Cx2WsNj8qh0ylZR/HKJvVFad59V6XPSZ3Bd2Icscn7cu9O1i9oWpMfj4jt
Cr1ZcWtwvUwIjU2HKLzPkosHaGiTx3G/sc35PMFSCLrpDVM5CeqDd5ua+EeS3xwsd0Mp1C4c6B9C
S06+aSjggcIKptZ5qYB7XWgCkJ7t2vTe7L+oAL7jttZ9bME5c19cjy5aVBaMxPCK4ZraH6bemIHB
oLzSy9WTpG2tjA1M5IzjNu0gSaaMLJbIeMvKqCBetm38WSK2Q0yf+zPLEYXhuZrGLymze8gXIjCS
Ihg6cM+5ydAlrqO9o317YQ3qpSXdc2l0cDFR/Vo4U76jXARE4pJnY8Zl0BBFFZQDIZBqQkFnmNiy
YZ75Rj7AjuwqJIk5EtpqkT8ZbN66CzNCW+t2Y3kp7HhnGVmSG9QLkef5WNO/HGLDwqSSO6FDtc1q
COByJj+mlZU/QDn2xYyfYCVqW9arXRTpsSM+hJPY3I4t2/0i1x+6qfggjmFbLIyDPXilbFVmHgyk
OL4n41cWpMa2KorPTMugXMjEj13aT2r7z7RC85HEb2SIlduyd/jJXfuOvEBokD38kRR0aFz0ReAo
IydjkG95fbynxQjMhSlrm2U1bRParDUkYda0g5UwDCGGlOweF9VPMAyQq4qR2J2iLuBMMdoDFcnK
x9D9Yik8nk4mlsOMiEc1vxhI2gQ0z2SeoBhqTI3klx51CI4Pe5Om0NtGTbxoVndOKVimQYPFHBro
9uAiUl8fpK7e5wL19LpO2Di53IcmnmZ4CEgMTMyJrqzO3TRcJh02bTkQSTHM950bzpd0eEnxrO5q
jZrckGDZoRsoQrBJvqq/VW/AE3PvHT0DcqcdPSOtLxJ+TTzMlq/ajO9p8MTewWvu29JiGqJWVi5D
CGbg7m7u0mz70JvJQhqTx/OQGppfDu1mGKbnqOcM6Eka31QWbd9sPtSZdiMoefYrhUyl0dQLWZz7
CP/rRqpm8pdCezOyYl/wkkZjsEjzfTAvltEjGkLqzQP7O5Rusuu644g9TOvYJHSO3mzcfMT7Wcof
j7ZpNJ3vXmuvqsNJCzDlBgtQM51mYznEroH/McktulVdT8YSMWfQRYlcnBXeREOePaiA+8aZ7GAR
6oF0B7VXkmZmeJdws7caA3J/jrL70uRcsJyICtAx38H1OwG5a9tCLsz8RjfdG6V8mLryWM+D2PZW
UQa5Hu+zSTzNFTadWkaUudOZe/LdZoyN6eZ7Yu9N4t9Hpi1I1Az8oSbEgDjpG78L41Nj8dykIQxf
Y0Jds4Yg+Gn2DgfjSYK0C4YR/lhbtDyOQGA4TmDSNdWjOVOmTgS3rq9wpqf+kvKNcRzwxE75qxTd
N3jfdTmJvCt2f88GKHBwlljdZrCTIROYvkX2P+KdI3ZpM/Yszz3u9GyKVpo5s+JKcw6sFCDFdOTa
TShgRd9eDY+/4dypb0OXW1bfzbYb9WF9hlMfVfJqi3mPFnA1eXRSVfpg8lOiAB4uRVm8DCpZbdRQ
8+K5OTVdaKFDdgGhEE1oGng6azyN3E7M9EsR+oIztkc3VOTcso6ANmQa0CpKb8yZhCztRo7hjv7v
Ii31pC3Wj+cm91XITDNsrlHDQF5WSP1MnsTU6x5rje8NO63jNHdMdmbeggz9r4LuC4UMFzl73S4E
J34Vjg0gTl911S2Zx5P81SD6ZLU4kEMGgENZ3p0bUTIt02QF9FvHAXw/i31yeXICne2sC0ZSxDDw
NR8cB/4ItjMX+rHtawHSnOEopMRHZswz4u8YbH2Vgzg8hi14MrjUr26NJqLUxb5k5hxY8wK5jnRr
hMQNUt/HYYyGXQxVD2P3dCxpo/20r2HolczyHe2eIRLnf2Ockp7IC9OzT7oK6U0FD02hHvMZ+WnS
XuuCEsOzQtcv4m2G8ylwnWFblBzIrkiXTZeFT/XS8/e1bCyU/eoonLZpqB0LCTBv/R6dsX3zNDrg
pXFQOI8Pc0ly+Uq9ttelWddctHB5ZACyi7uYkUzv/MaLzO/M0ifEGuaF8lpLtbLjfplZcme0GTk6
tXPRopJNd+ElwYrbLh1gzsLR9gVnut+J9CRZQKAOK89s7m2uZd8FjbHXmIgOkQlktlQRVZl29RYk
kSFP6TKvOJU1t9PUAnv9JsbFR7AYXlzBN5tHgESTORsDaTL/SEq2zccSigLVUkP4lIUQGuPjxjae
a6HktQjLgzXHI9K9XzYnlS+j6FX2OSlzAjzP1OeIRdnKLOUFbWVs9cSKDvO3iHBVe+2jh6zaRD5u
O+FPyjAI/I148ljjONpuGgDE6nzmGYZjqSn4IgM9/zSRM+cZ1VM4qqBKPoscQWNrLUOwljWJSG5F
nAENIj+IwHXC1DNSIQAxRMReb+Kx++OZDenrFq9bqvtaNZ2dTnxRglG1xu2JBDyWoaXBtymn7WgC
Jg2fRYZXsbfTz4UI90mHCujOb6QYMFW1jBuHJOyEpmkZtrrkSzjFc/npZdYPQWQL+gqXEFIgp5Au
99TuuyQUT27VKz/sdMYMJcjXFOE7rk3cSP/aJWuXrm3EIdbLd4so59Yq0s1Q8d5HJf5As9rOWQwu
vrV8CikK6KzYWBNL36lvn60y/8gqFfqal+3od8ygR6XsLFW6Xyy8+bl410ldAqWdbvRqGLeF6f5O
i/XOrIJyBEw8tKib0uUp7lAIgUr6TtAPuIpFJsMpl7OxrhICM9fw1zjvY3/W26s1heeW8IeN3WJf
DiPXr80UMVWngjZ0flAoTheLB+jYjlyL7bQO9vw2g99TZRwNoFRkpH87jCgI/qugxYWQhCP+b3NI
PKoi0o/4iZtMC3DLY3EodUv3x5xViiG+hESJW9B0uLbW71O7d/wqZ8dUl+m4HahlzTmuA/h68Kmz
njvSNDDrtkkAzQgGVjCjlveFBonDcImy9Nzx0C+TvZEMWPjRtT2Q/fwcT+fQhddptuM5cpCZ9pYz
7e2kOo3mc1KCmE0MdJZ9O5TQ313CPuTy6cwl1XVNvVgVayKHEdSjfLOofB0V3Y8ovPJqBjIjHozJ
+ZPnzZMG4T4zvdMszJx+gHfUyTUyUJPsruVXQO7Kf41ZPm7SYdxVcvwONbvaijy8EiKfQELky+uR
OYWJRvB6w8FaQ5oXyt7mRYqmagIkACRkliHEIBYxg4R1n5pq8i2ay1glD0mZPQ0ZZwEs8Txw8dBL
e7qP6/wlHT1jZyzjUSLD4Fu/TItnAyrqJlyk7SHLhwuyA9Zt0TmxnWtSac+tW9yVi/pl8s/ZkNAQ
unRFca7t8io85KlIgpYlIknC6uIMwF+c71yxF8c6/91SS/gAT5+kRUhr6+4SWsRGjL9pfDmn05JR
k2XsRBp+NaP7NckJ2UDqvpC6x56m7GjbWF0Iuu7JYx7AJDs9ZGas+V1ydur2MmLoP3hw6VjCFMnR
TQXnpY6JJF6wzc9RF9CdYv11oPguqoYnyZVfOWLYwWpjw2JmbEGZGJrgQzHfMTePLZa/vQtIucQs
MSl/qob7LmpuTVM5fqKYc481s7IZPsEIzhP8Tr5Rjm4GTG8eDMwMeDSahW3HvgAItNHiigyYYuGx
Kow72C/suZLoV2+S1VGMI03FmARx28eBOw8feEG+ojfLGsEu1gTMlmGNeZoKpxXjg9FAVUVqjoZ9
Ho6TSTNRjHCibd3CyjRhmDKYjwzLGryUOkANCp6IIhkeyBnPtkv8qNbAFTArirt6QZbcJO888Ffy
A1Zr1UGq/q6dhwN7ccuyoBJk16as/YHXI340wwzHMS15kfN7d8HU2Hu+d5/z79GC54jO0kJCRIvR
Tlu9hxybeYdmcg7Xo42aeoOKcTcv4RG3+D0br+3SDw8jWTiteDKn5Qoa/hrBGxM9wv7oMUsB43u2
iBAFIK8c411TnohegSdZVsdKYu8iFOHaRN5znow7j6QaxO4u+P74XZ/KrxB2SIlof6MshgQavVCa
mBnYGO+r7kEDG+ExgcCAseseNzVv5VY3a1+Psm1NFoU3mb86EKqEXs8PvTWdyTU8l4n441HbMiTf
4pw/TzJ/IAfjpLE+GkhhSLkOLWpCdh73zQzoMXysXO297q07sDk/VIE3xy3OkSvv0fkwaErzV7FE
VxTsgCyOJsSbcoj3mq491NXZ4h7EHnvhjGMbWDncffpy57jERUCX+m17y2FaKOzQMaTkD9dc/OTD
tUBEiB7pSezLH2sdCQe79Q118GcO6Niw4wdI6c8N9e+SjIfKpsO0S9YCM5myG0GPnM+wxsdzhV8E
QFULNyA29pjoV+4KSDSrb4jcoDxCEYESlPuvMcEVxpqODCbKtQ2BDjustETYqpz8a4NDvU1XmQ9t
Z5IlZyMcE2y46SNEMlnBU3Xniz0+WmywcwQaG7fsTp5wX5LIgPvCtnQzcW0Bb0Ejl1Y8Rk2ufcEx
/h6h+FJCMjfAscjA/7tvrUtUTpd49HAA44ttYKYia4CrF8ELAlcL//TkhOaviS8fwSr9LvkfZB/t
wJ3uzLr7cQd5XLLiPHT2LuGfWsfhF1bdP4vOAMcFqaJrfGSnBiRjY+d4LAyypaQZPlGqndnYYjDQ
DLSWZwxS7IcNeRWtxndFBRWEItznlUeShnrIUvd3Pjc3o9BACA3EFSBMG0Bh6kZxBMFwzFZ/Yf4y
2f02z9KefRoioqLbz/Fyjzv0MNrKZCpAClX7FjnQwWN9PGjwNtYMiINmW9dU+1mydxkjnhHbwXTf
XNDxoNfIjF9K+JQmUoJBKY4gXT5hjnrRB+shJmPuWpv1NpH96ySiyyzu86G6gMlU4Myz9JQ5exIE
OH1l/rqE5JhYJU7QhqYwWZ1yofRjoylZNfEuzdVeWvUm8ooHM9VegQA5w76eq3uZ4wppS8s8dAyU
lK3/8XrBWVw7b01G0nleM9HFfEuPwiCoAWcMTvi9pxtGOkpXnk0oDJqxQJrV5n7s0UY5RUUGiNew
VaH+pE/cpbhx/JSDrTWgrUvq67IW+5ZnTUgnGGpYGwKzzXFN0MTAxXgYqYVc1qvAqm9aZfAF089h
enkTtXOYKAmCsh0fK6xPpcG4qC3nAcvoZyk6Nvqe+0B8jA4egwSkgf6EZCOEAXzYDncQ80jPKrfm
msOA7RVo5rQJPWJMJKImK+t3yh4YDzTAgilqch+b6wtglVvR03yGzh9GKGc9Z5HO7vV3g+WpiRa4
wlA1aJMEnNwp77fcY27QN/0UhJrTwZMr4l24MkHCPvoSS8tYnciYxeHnx3rAR4O67xdF9W2kza+E
0e2Bm2PbNzMnGEf8faa1LLqL5BPj6z0xGIGXWs9V7dCF6sy4ASQ1xzpx3yLi3a46N13t0A2pyLlr
iWY/0+vZmHIY56BCVDdBHhYXuvIHkHlXR5aSHHM+SsTyFLJIG60/xy2f0hv8CJKus4rJchwGToQr
njyDhogU+JCDYcyk0jneodWnb8VMLlpAuzfEh/uN031ZIzPUQQFLg5H0O2t7C3C0hdoeCijF9j0U
R5qATP9lNuoLXHnoDxNDYDPxvvPa2dUY+XVZQGXkzNAETZ1kTjRmYXPTQFtTKo842Khr26T9nnXj
uW05uQDencpCpgE45Yj8nA72gLL9TvGCgOYFDZxwhzhEgG0Iz4gCp+nFFhkY6CvISl1p1dBnLKDd
YWhsk2JlsV+p0P4kw9pCQ1sNooJBHoghIoHy2fVV1SSBlYUw0DzJb0RbC+oo3ePJVJsqHSmBVBNU
JUOTka3pdtJnho+4H8klWwSKIopca3gp09h+0HjAq6U+o8a9aW5Yrf/u08YlocVnsOoXgsGQxlRm
P1rcEZgp91qn4VHrgPnLnFi1zhBEUYlP3I8YY4HUZ1X1aRK8Zun8s5YZd6ZS9k8vKuK1FwhepYpZ
fJRmu+nWDKFKPZdLkR3KvgIJPgwAtIjaglhNPLyIA6vliQTPtLXT6DfSKH1riW7n1TSyLShtxA8A
PuX0JdKUvzJK+23Rk1WDM9L3BkIZa8noQyQcpbUd3clc7XWC63e8XjycMzMyp2mln2ozbtcW9Qkx
bt9eEblUb+KIYNOgEacrTN30yGj5FrMAYODRpHSecUN1pfCMw5uO+29DiGtax3djTaE59sVRcPte
lp6AHtSEfIldDSSaFqdcmhtUbN4oRnzbXshLbcUXmeh3aUjh1zbpLXf02ofqZkvgM2PLS83oZ88X
ZBoLDpMDvsxwBzSMj9HxBWCeDGHMZvdWPd5WVEvU4NeWnPB0sloYDERxM1UJmql6UzWb4TgJZj1C
ppS6AKsxfd7pSvb3bM36TcYPyDqqeha5tIKsctiWLPaFLfHvqJfyMILUUdmMlvhB1XjeLF19aCnV
i2KNHebKd2uCUxa3PDlqOYVdDfJ4EGvENcqMWujpIdWs6M5YxKOZEATYU2oTxiyMY+uqh86zR3Km
GOtHMNNk/EuFxa3UxvlSGudUYkiOSJVo8EFvupldCoOFxjdmGTgeiaRwim9gsxCSl0O2NddSVZIL
oNaoQMauZKFhlmmMpt73PQnwrqI9biLT8J2ezREx0WGXPRmKdAVrnk+IqTYVU1UiA69Gl4Mut51t
qYz0Krm9UlC+55l3rx5po1XN1Ntl+O8vlNGOhluG2dl9G6eX1kZiVSoyx4LFCNM99ITRZ2sX0+nV
0z5hX4/nk/e0j7UHx+JdRRKHyUZoKNSa1HcGlqlx6nz2LV4VAMo9/0KfEQRWn2nRdMj15jCYOqou
fWbLN/GRrPzd06B+W7MdDMub7snUz6PGZGLrHmzNYlHAQ7ypp+wurwBzwYeoCb7+XOjk1tbgJ+3E
tNG1DBkL+wpdNHQ8Xn+f2QPWxhE2+1IzIQXZ+g3G66VS60lOEZi6pGwn3L9TgyZ98ppDk1CKO131
wYmiMTKIvK1Q3kDKGsEtLbysIq0NP0nHXWe7/XXoES86LEkyFUTTqaumGmel/Z42VgV1zyDbDBdx
mWNOnJLmzivZPiiMoKmltH1HB9bkyU9tFuEpJAG+ThEZzmjyLOTOm2WuPN+ItFuSNwSszFG1H2X8
ErlQP5GNyF1fkfE324+zAHuQNLlHGw4uMV6bs8SVLA2x9xstzV3Io1TOsb4J3fQS62G1YyXJzLe5
9qtS2bZzOtJV7J4X8VkttV8xSvAdUPxJtEZQGqy/o8FWvM98laMk6tLlD1TvALZZaQCdLC2ayL7T
kYE13W/Sq9QOzJ3H4KZ9UaHOTIaUtc1io+Xph8kI8JsXbIzZUw6YK84RG4q8zbZzAVzRkb2zsVYQ
BM8scTo2z0JFdxMxmHeaB8swmXTUH96Yda+N1j/LGMlUH+Y71VM8xcomarRYt9W8vQcQfCeeOsQr
eSHWWAZIg5wGfcVKQs+wfgkqLy/Xso0nNGPHTprdgb7qLrNQ7swhfmq0FfZmiKtOVE+l4sKvYQFt
sjk6Jap4khEo2hqSwoBTYCOdgSDQENEudEFSemCyz5H70VLAjpiGhgxxpkFXNMoX6KBb4nlePLu/
m4v00Y09yrpdbo7Dlq8AbDjReIKgXUaqcCczb7nBSPQq8RiRpy0dFLMOHbKm1GNKwZnXjE9YpXBe
jPfQPlRDpRdrOall7rJzS5PL2e1/l6171NSaf0YCS8GgnA0wav3h3C/p2ci6R/Krr3mZ7DwvPtRt
cTXNbBup/Hclhj9l23zPRv3BeHrTieXJZGq/iTRmWrZY6oBctcsAtfsaWYwGKwd/c1WGfjISB1yb
Bo0bXQY1Qbepa05zgxVanNnMDUF6oMlLXpOweEj16BWU5AGc+3ls5lX7NULoNR6TGhlmm08OX733
syalmTM9qMVKww7pzVBc74f6xlj1qTcJes+RMjG61UxuZyvdlDWW/KETI4uWhnV8XtE4CsIW3B73
cC2PIJqKkpnMWMI7AT4YWwgKzAwWWawPADNUTPpCDYmZtQsBP4O3tVyW5zmTqTugKGZQapX01TST
DhkjytXj7ha2VJpiJmPLrgbmXW6qtlHcvScpQeZuZj/rZZofcq4+v7ErbdfNyrtFuvD5Q4GGXuYm
xtrPu248FWwl910/P2eL7dw4IPaWSIpjHxFuB9003Clv3cDJfgK0ROZNklY7q9BJUkTru3GtfL4k
CmizE3frNlAXV6AOA+Q+Y96LeXpzZ+qk1g3tgHnuI1siiLOLgy9ksQ+CXQZFabvDcNXCAW32Uz+c
M1XVm9LF8hDTx4/u+Ogqhb/eaYBBqma7JHBhIc2JXd/v25BFION79lQj45bZG9DlMyvo6R1gSm8I
y9WQpWmfiSvY0lrxh0lx5PYeKBLAYAxufPpJEchKVCj8bAsTOhWqlRdIEXgzg4z6158QusBXad+a
UIN8YDPeU+lqBWiydBfJ/t1LKQLX3RRxUsU92a5MkIonoMbHurW4mfUw20+GXpy9GOBEPqmcXBW+
sJibxHd7xwPT3QXsTocG6bQyIzjO3ZtnmEAwge7B+R8eSrVEDIumZ5YyjGFYIMgihdGIH8vKSucA
4uIy1oR2yELMZ7OewG/k1Z4Is/y1jH40VNGnlcza1wvRkWNBhzvCrTHIR6CFBtotvXg7MB/w6xFb
R6NnC8cNfGld9vVBztlxwlHccGMfZWTu3LB3A0dz/ViS7tNo1TEihekQepSsTW89VlkFc8jtLiNo
3U3lxsgWEHAxTkdVJFw33EYpmz1MFHdhApK9JqoJmV05EX4Wmmc8eTwcvZEfIwFMOJmYEEzRRUbj
dzKyT9MWnWTlfZ+a7ioRMjfstJm6kMjGvThO56msnvWWaZTD+O2UhWtOJHloOA2YnGUt299YQyQT
JzA6jqllaceqeIUA+DKG3ov1Lxceh7oRWd5jVBlc3maIb1d0TLS63neErV17aocsaWlM3AS6CVXy
IRUYqzV72E9xAfh8oXdOInZJVRNXO2cJibelmMjN5GwaeXTNcbjjXMj0SzK4yyUaUGjZlq6xeUzX
yDxuf2VPlyoSNnYN3Fdxy8bcLfR4o+Md2Gb6+J73zB+TpFuQpN1PazlrtC2RD9b8Am1p3IV192Ra
PyBrUr7PGGBHGyWHNuyzTeGS3mdrr6nmskZuVptfOH+keRZuea/6XTJGryKiStYWMCJkxYUi59pn
XnvweNoOxpvmytc2EsmBaS+K+3VCDdr3OESZRAhlMMJg6jOze9YSae4aXn8Kf7Ff3bCbrB6QGY3O
vRMVO+V42p6cXJshCsiXwQTXgFVW5HccEAn/Nz64Fjqur9eMp2uHAnYICz9X3chKyji7NYHFS5/d
dHB09UCmx6KLYwcGFlQIEtVKzgyUNcR6sHbcWr+EY/E5Ge3WmsVxYssw29phxrt2KOXFoiJEfNV+
LtWqN4itz8jgZq4HbWvU8jSZFNxrZZhoyZvrvAnPZUrlXKYonU4WuQ/RQGhTElGBeqvsxHRaPXDc
+MuEcjsWWYQyul9Z/1rFHBwh6r3UsKcYI++r0T7ojdwKF6lDNSKjgRDiqb0NsdefR7PeZWDKThGX
M55iSJdMw3dUCC9tUm2IVVMIba2eqZ/0gowtvl5q3p7t1GHop2PmviecDLUCdss4BxFeEpQLrK44
ifOjRwe1aGj/TJKb4WI0LKflzAY5focWQxAPsfMbp5tkkCYQfVg1Eos77kMkbn6stB5E0bwdG+Zc
5LxFqRqDTjM+qPqhiIXWHz0DqRa56V08MeAp5iU6Jlo9bx3mLoziCiOByC3SQHTmHsUO8aUFT6iu
GOstFdKwIfJA4ROSi6R7q5aFAUYysz5Nk/4UpZdxnp2nMJ1vJPRB2lxVJAloYcxxmOfuLAK6fcNy
TqmVM6fucIOE7T1rIorFyiFJJ+n2GkQvAmjnADfsV8YCA+kPH6CfL7Md6tRtOK1so/jTWc7jgEcM
wjNCOIQTQQtLLc48QLBdujf1GtpOhnrF5niIxZvhZO1rrDMjTUteCn2yKSfME5EXe9cGK6AVhCDH
8gauSl3BtXAD6csVkllE6dqFh1ptNS/0lUyh1WSmH/ceMUilq+0b233zXJ4CcHlXUaxJV3HsHNIu
PqWKhbEgs8rvqirfc/zc61EJeI7ab5EIUDLKiVyY5slrjCKAOaxRnrY1gqdG7XqlIYNhNSJBU+dV
eeKvAhQbXwxrDRKZtYeYisIXwwSv2nvN17q1T7D/uOnw6XlUTT10+hQVH7CZ+E12LPL1xmPdp7UK
OQT5KWraGa1xp8XucBxRDlqceueaeQmFR3Xr/wd1Z7LdtpJm3SfCvwKBQDclKVINJVmyZFueYMnX
Nvq+x9PXhrMGuiiDrOLsXznIXLp5ASI6BOI7Z58h4qMDgHac3A5x9O4k0R/iM3vT3PCosUVfUjcO
r+1mYJixBIBKF0DJrAfPReugQ4RkvILe1Sz/hX0xcDqjpkjcIAQowTArK7grZfBTFHaIhjAne+5L
Ynv3egD2n8KWgfqBiPZOPCasqMTtVLfk8erbeM7es8Wt11py1wiXLAPhsKui7AaOJv3ZxBRy+cJ/
z734WxUa5hWbRZgJDlulsLYJqQNN0GkuHNoJCZlLFdatZH41ubzE3WIkFdSDztXzXY1e44EQ2VnQ
wFluAVkJ6xhiNuE/WakdHbJKAt9qwlcd19PX0MmeBcQFHmrbYtHdi8bID67VFhwwzonWWnVlDixN
DjGwd5NF1bM2iKNOwGDFVRlsAlDhWzo/4QvJ7GGjteO2y5llOeTuQ+B2sOAxw6f5dPQAOggDFRzf
lHdsVRpACbIlxxviVFJ0d7W3TQskacU43jeKGC2XioU5eoJdOQfcmIUPQ+9e1aNAbkOZIG7BanvM
tUKnTJ0T6nilcouCDShCqKG8KfrCfMABnBBUPUVbYRCX6QzpAxvpYgdhiCPy6Js+C41rJFPgwq+n
zrvX0GoD1Pcf3ZSoQNyNgpotqro4GgAFqfw900BJRweqC7qeX6UVkDeX5a8nr1rhF0E6Y3yOJxRj
asDiVMSdda2l+Z1OgmCWstJ6hXVnhQHRv2WxG7z+ezKFIUQ+RKYDYQZVH25ZDJ6U/yB8ShvZ4D51
FlvbpJeo1QTS7ZnMV9tutNf85lB4X7IgLY92yAmJ0SVEreViG+oU1zgxIXTzU0GcdB6re6rvCAOk
6eysCg3uGCOHilLtQGk+Psyk5Dor4UnjuR5k/lJxxo6KKeOIlLGEY1sgeRj9l3Yk2gVzi0IK01JF
0iuyNvRPqp1z2AjeuVNpGz37VvFUGKiH/TA+JBpuja7RiodcNJLqAscSIXBG02YjEbouoh+bswNc
Ybp/3zXRzViM37Ajv9cc9m8GJ7jlCO29LjGG5GTO8d83aV4Ob1nw2y2RMWAcfDNyfOQGaMWN4wIn
c7L2ZUL1qCN5ULE8NGIo2LHLw5RZ6JNp+JnHbTdEyfklR8GxIXYceDH66CGsfQihdfOQEQ3q4B0N
ggz76yxoqrTf0oipt7Hhkcm9W4JRNyeYdnxxjyZhJF6+s/XhZ2PVjNaeL1HD+c329Y0UWwR0nHeb
Bl9/wUQ9zLkNavd6NLRn6OOShYB86BKPVdb11KJIWA7chDJS6n3OMHkGkQamtjN+at1MAueES+DV
jufPer1QN1VaXhmDi3q4I8WZMxUQ2JV7nUvsAiAJQfQa2i0pld9IPANpicTHDNpXuOrI1aCIoo2Y
0dyEgD8lVCI1zPqUZZrHCb5foKIXavAuomqf7+CpQOuAwsDSG8BpYzixsrPLSJuWGRXQNrUjuwMx
w8ics4SgOesT0buC9ME0gV2S3quscZHaaq9WUu5bCx47Ffnd1KMD5fRDImvJtmR4keM4sBLSRHqF
TMaQBXRLgHGUiVjCfbM85rb/28ENxQen+Aaece8oNtRDXoPNbPax3cMT1+3vU/6uFeZPW7APSzNq
Or2Yro3e5+Q3qD6lVvc9r8zHBj7z1u7y51rN/es6+2hWiIxIBKo5KIPjzSZP1HWbvjad4DVOQmHj
o1egZTdmhLK2Htt/fKIB0Bh206FUv5IhppXRbvOHTTDLm0kDouBU9uww8bil2Me2cR5h0uRDoS1+
h5b34FnFeC2ngf1B3H5SZEndOK2N9MAvvswnPjWMwDSIt3E5EUuK7tXr4s/1pIHCNIzvHlfsXeO1
d2S8HyIKH25Wj5sM4GUZ480tXRVeKXugySzzJuY7gkdlk+MMzosXVVdiCu59vur7HEU+lGX2k4Z9
nfAFJNQNIxdIKyvFtrCq9zGn5jMNzY2ho9en3Nhdp7r/XetxQ6ABoNBl/PDi4XuHRgACutiasXEX
ldVPL6/rTUvTUf7R76JEf0VsYB+I3XoNtIEkaG0gXB1gc21Q/dY8i9JlMt4qc/ra6LG/73RxXVXC
fHCG8cZKND7u/PDZgdnuosvawSTirKALi0Nct4cKZtJVNWqQGGOqqLEWWtvWHR8banOGZhmoGDmi
jgcNHQSznVyDJ5nk4mDHbnldydLeeIFEX69QLhZBOuwgxXPwhKgQjam49kdKeu4cx1vjmpP6Q8FZ
DVYw64dqdD49ivAX1PlNZ4TmoSaG9+D0uJH76SXUneAejShnjYW670iXJ380zSlVe+JZ66vgymgj
OL9sYAofU03NZ+vAIRslwruqLkqKvJwJdeLgy+KmQQU6dkjOwUlt0ma89tKHIc9ehsb5p5CWewv/
F/zJeG2mvknY7DR/bou7puZQWRrfe/xMu7Z1v2qCrDf8QLzMqDuZofZADyBJNwgRUHlJkWR8t1X3
KR2G7y5HRWh40IOa5rCrTevoa8ipg9R+l2N3qzRbAlAAr1/CQL4Oe/GjUDm7yJHMnWA0D0pzo2Pj
fZfgWPaeO30FrctRXVxuc90fb0LAn5N2P3ES1ntMXMcI+Nrrp1sgkgLqKtFiMWWgvVeVn3LT/o99
+P/kr/u7c+5f5rr/nQXv/yN4txTwZ9ZNeM+Ak/7twfvzL/x6nxH4mm65ILah3/PetgzL1vHT/bcJ
j3+gHOh57O9wwRkG9rj/NuE5+v/Dgyd0oQxb6CBSP5jwAPY5ljAdoZTiX3T/T3R8fXZ+Lx2dJt8V
C8IO8Oc6YqhESGVAc5AUFbIFpnLIyW7y1SNZCyWIFdjv2GFKkFa57WIBg1GvatU8JVlmJD/8weyt
Yw0wYPjnQ/t9+s/tP6L4/ubinX/UwqY+GElj5XaRHRMOWN4wOcjXZMg/nb747FX92xMvfObs7gJ2
cH16pIQPwNIndGlL5mOlc16nvDOogrUnWNjFc83xZD3K9MjhA2iHMmiw3dR96b2ffoh/Oyf/w9mh
hZasMfbtWUYdIj3WDlWtIPGnQ+hOT6VKxidZlmeaau0uC6d3R6Z4NPVpevR9GT9TMnkSCOlu9SFT
26LLX04/y0qHOAvPdpb3uTFhfzpGUdhCIJGFEV5TrUbwECBor3anb7P2MPPfP7APqtAVEzSp5Ej0
daZ/BvonSIOTvJZIIhssjmRtEIVIl0/fbm1mLSFhNV+HmR/k3pGzYkuRhFJzvnJoPKvVHqOgjDQF
Rl538vQwGkjmSR1EkKr2Nh9Qw71mTqoZZ9UHVda8bQHZnWFqrTXDPGI/NIPOiYHqhjw+5mn9gDeQ
smWPQLr1B/Y5nIGeae35cn+ZZc5iXUkmwS7ASZw7bQy+EuksNz5a9O3ptl27+GJ98Owx95Xq4qMM
lLkL+zi+54D8wrnrLBYIpI6y1L3AQVZDDnBjOhlILk1X30//+LXhvlgahO0FXW5HxrGWtln+Y3Dq
k0dXRqRTborcjGPWy1ppSWpqCjcU6QgnOojneGxsVFSGM6NgP3r6SVa6YYlXkkiqEwod0dG2EXbs
HLtotJ1AYXbmAVaGqr1cGDJPebpe2HdkwotdmodIJxrtmy9d75780rfTT7HSH/ZiXeDQIW5RS4Oq
QPO5UyNJCV5YFLswycIzDTX/4L9MBnu+9Yc5V3hNxLmVnhzdBIGrUXYvLqd336ADQjUqMHXlA3WZ
04+z1inz3z/cSxDXDfhjSI6FltUH9qH+t8zv/DPMzbUuWUzrQhpF57ciOWb4xa9A6oXEG1B/QoJM
7cAf0/3pp1jrlMUM73R/yr28g5cFaGqjzDo+eLZBjRE07hlc51pDLaZ5AzAh0ZDFHt2sjz73GMwe
Wz4WT//+tYsvJvlgwz03UsLHfD2EK54iWbrWHc90bk5fX19poCUXRppNLcTgBkeOoqEMb6Vn5dZe
Cya3f6lsO2qw6MtS01+C3iDqh687R7zVUw4wykqaVn6uSjgMCrqysJy3MOH4VF63QzXpn/j2xR98
OP1D137nYgsB3F0msJTFnebUvwcB0VZr1De7iaYLb7BYJFw+XD1NWvrdEGv6sZNJf4hiXX+OE82/
bKQs2SwuclfPjip5N3LgfQN4ufzuxLI68wArQ8VaLA5TL+OMwnFzNDhexrs+at/MqaSWfboD/kbr
YadoLdaD0vJKB/kTgSxap5se7tbUIShlDDwDR4rIPIoLRCUPP6VpcAS36aOkHJ2r0zdfWS6sxXLh
IiiuNZm0xx6w0yZvHf9XUbhP2Cn859IKouvLbrNYLQwU34blpS2ZfxV+2A5juwMXF04T2E/8s2fe
R2s9tVgx+CjxAyHS7q6foqjFGEGZiyNLU8rMvPAWi3VDo0IyWEnl3fGlOAIXtKrn1LM5QT3dUCtP
YPI5+fHlAISuGhxNc++iAd3kVa+12JXS3kvOsKFW+ttczPZRNoRaxxFjuXH85kupkyRyCGRnOXgM
eyJN3/O+kb1+pt9XFhdzMfd7qyWyt++6uzSqixcoIOOxhJP1FCape2YhX3ui+e8fXqdU9QbkGoAk
4J0gSjSxavDqRjgTFk9QY4Mzi8DakywWAapDBdJNFd4X+Oi0Vr04uPN3Hbzn3emeX3uOxTIwhelI
II4f3SPc/eokYEpNmL1myJdcX9XO/vRd1sbXYr57eaMFgKeDYzRY9VGnCndrVwJB0unLz/36l32U
uZjnmEU8zag0REzT8EoKFVb0wPvZGqVGliySXgMYx+k7/RUrzbJpLuY6ogCwpFke3SchxD6U/0Dm
QyD9G+V0HLen9hedqq01UJ7B9RWdecC1XlpM/zSaslj6CTbTZEYPRMhnPQo2nFwO10Mop8u6SS2W
gRKMVxlZiXwW6YCOOC0CTDyc155uu5VBsKQ5Jb3vV7gMA7hCyNR2cs5KhkkzI5Muu8Fi2kPiKaHs
hcYdOowM62hGC1W+Js98EKx0wh+a7IcpH8BMmsopCI4El2kHPYaTQ/07RM9n+Fd9nl+2sqjFlPfc
imgaIyPRq6sU+ojiEdMvhlonxpxf2smZkbzWG/PfPzxN5AaNTRIEuvIAVjSK/vDryM76zLq11laL
CR+Yg135juff80J0ieoGrKu72r63/Le0te3t6Q5fu8ti3lcB/FE3NPJj0rW2C9sv5cx9GBNuvFdG
6lJtmvh+VtWZr5y1NltMfkyjtSrVXG7tUfQavaPfJZzQXjj7FpPcsfXINwIpnlu/Gt6FS8LCNoht
Tlcvai1jMbsdJVPP0gv6hF3RVnjxV4mC9S4r0m9NZOln+mTljfUHff5hXAVOYQMxj/x7NnXBAfKz
jli2VttIH/Or0w8i51H0l/X+T5bIh3sg1I+NCbDnHRgJF/F6jTCxJu2xR1FkX9fNkMN2MNHPtN8H
kPz1tfIiTkBvs7q2C59k+kgzD44VJ7C2XNeh2oUeNnXCkrTzZDSu2qkvcSBgih8f7dK0jFsXU2Ty
lYB60d7anOAhr/HMRmHZGx1JBh5qgNY5A6tcGdV/oPcfnk5P+NwaBetk3/XOrtGLe+EPyQ5ytnel
hY572XCT8+0/3KZus6r1zbh4Jto6QwliD59tIBZfTvfRylT5k3/y4eqlXntuiPzvWaoux2iUOSg/
cESdvvq8b/zLAPiD+fxwdQ/2V9dpCtipG2V+ths1tzaptKJl+532thm8DSYG6vxAOPWsuwzMvAMi
dvrm83z5y83nsszHhosRJ3TS6pL7ssu/yCp5joW3HbWW8l3SfEsMyqAtaIPMA/x2+o5rc2r++4fH
7Q301NoY+ve50F5DFHA7aYAic8uiOPNMa3dYvA1gGGRW0rvasfXGadu3GrpQjYzPqJraM6+EtWZb
vBJUW6sBbEVyXzf6b/INKY4j4W57LA/Kx9syNxzKfsrummmdWYxWRqGxeEH0hF5R0va0I5kCybMa
DB3Xs93ml33WzGG7H/tFxqYK3cD370cyGg6oCD7FWsExYYr2MJmf8LLuX7wY+mCqJk8PEJwXeYXL
CqQ/SRGRn5fBFnKzh5H39I3WptXyDUG/U3AhBXreR6M1IBYGJ0yst0/14H4ZyLPeuPNfTt9tZdc+
h459bD3gWGmfIJY7IohEilriJElN+l9EGAwExw7bqhjfT99rZSD8eZN8mEFxNBm2EU0Fgoc6eGpZ
nTjk8MRwZmu7Mn3kYpwh6dZzoyiLZ7SKM1ehRoxT1BEogcq7dBjIxWiLe8OEtV2QJjEayP7hEMak
IUOzCTY1NChjd1lTLUebVxN8nlg0VZxz+pwTsHpTZ2b4+aLLz5Xrj70uZR1jmy2qZ+XYzo3lqCbe
YiABQH/6+iujSl+MKt9UuT4m+nDXTZKMVAfCq2kQ8dO2+MHSVr1lvPjPLGkr3f4HWf5hVKmIQzS0
LOVz6mbafp77RDkOfnQzqM7+5/TzrN1j8bbBIp5XljLC49RxhvGig/yK5xoEfEtw8A3D7fR9VmbI
nwPlD8/iGdBgGbjVc6jJ8UpowsBBGKW45E9ff+055vt+uD7goKZNZDyxZ8MxWgYuErysq4HZGPGZ
kbt2C+Pft5Bm0LNzctvnEVzqXWp73ve4GY3bKmCRPjO81pppMdNDwqbNytbr59SZcK7ZnXZHYLS2
P91Ia4N3McVJhNZQi9bW7eD2TgxklV4usdYB382Ajvqmd2NDOSEMpqwskf86fdc/O5f/uaNx7MVD
DcSs1xQFI/xpWTP8KhzUXQcn9+T0edA5qcXjIYiY2Gi2XyHKK70ATsC2GYpevaeqkXPIrldq6qlL
9b77MgVd5DAdhFsiJ0Y7SGYtxhLdim9iakEzXjmfPSuTEzjj0zgZgXqsUPDibkzbWoOrEBRZmlhX
HrRN/0HvMl3+6M24A+FjVYOWvbXa2Baw8EYvKLetV1PoyAoOE/Wd7rPL/EYSRpt/wwfvRzi7dauC
i1hlVnfRwb+zLLJYsczLOtURvQEYhp2q7P7AyQZ+5tMdMs/tv/THkqSvmbwCxyat7rywSizQr1SE
SRAAGIW6uGzQEVegDgwz/XT6fitbsz+HXR/mZojnehjCyXyatCFoMQv0I7Bm7Fa2HcyHHBqRVTup
8QJtr+FTOWYI93Ya7EeTDZ2VXtSq7gwW/7hCpH3seJOfsK8eVMDxdmtfOzYA59PP+Pc2dYkk/dfV
cwx5zWg5MQHIuUY2ub13umC8jdi7d13/evomK/NXzH//2JAWlkVvyHkEVPpbP62CQ07xcOuL8ffA
LTNbU2e2HCt9JhbvBWVn+HILvkLy2RThpcVtC4YPBwGbp/lWckzeJoxxOLem36efbmXtE/O6++Hp
gIYg9Zp67c5zKLPf5HrnyK8GPpLszDtoZQEX840/3CCT4K4V3qJjp+FvQH2PVDH2RtT7RWt0+pkl
fK2TFq+JuhubvuxUcDS9GL8tYB+H2XzrwIlu924XmeJXP40wBhCMQyA59+b4a1QIR8discqytzX9
uBrrI7b5HLhjjBTYDGC7GwC+wzRujdsAZZUOuVD4fRs/TFUOu44T5jJMvpm2rLFSDHXmu2eG0F/7
k9zf5dsGd3OKikvsgbT9qAcNq0IQnNM5rV18sY00CbpN4zTQ91MgQUbKsrjCCXgu3vGvs5nEgcVa
0Q4SZ1+OZBm2GX6jAij+mAPtioJHG7zV6fG+dpPFkqGMSmc81rRPDWMjDXFFNNqblUEvG6DQn77J
SjstlwxH17JqBGSxFyVGdDbywdbO8u7MWF+7+vxoH2YUaNjSNCR2LakxeuQk8x1ew6fLfvpiPfBi
39c47xN7Pxy1jQPHGashCYSXXX1+pA8/veWYwCwjwU+v3E/xYMOU6M9Wv9faZbkGNHGZgIbCVlOE
bKfDvD4Ehmmf+elrA2cx00cDgpafkLiiJu3O96fbUrc/9bJ7NceLDouZAIu5i3IwS1Ucin1OEwH1
NAiaEEl5ZlD+dSHm6ovJC18zowpBaFIfTvEWnhHefRu6RQ3n55Le5TD7370rR0geQ+vp+9wxn3Mc
U9Q2jHMndH/vXUgz/744USeKlU2KvWrdn1iFsEjFwUXqNkvMsecfx6VVxG0xWULuLXJEdjixCaCA
h3Vm6Kz99MWETfHeRwGS1D1Q7mIzL8yexmnSZY2+mLCkWgoo/pUOs04vP4d24j9aHTu8y66+mLB4
xYqE6htd2lXj7Vi6BDu3U3nJ3oBmX8zYHuqEgERr7NFQ+1gmc2KvdN5WU2KFZ47z1tp+OW2F4/SW
VwENzfrPOUiqK91gZ39Z6ywmrAekeFAVa0Kv6cajMcTj1jDx5Vx29cWErcOK3Pmm1WHMJmQG2KTS
dxS+L7r4UlTe61Et2YnIfRmrGJxWTQwDq055roz399VGLIXeiNPVVIdK/mfMK21sdpRU5w8PI7/w
ERbTqgaVGWO04C3bayBGxijj1IylX1mXDf6lqtvpOQdSuiMwTIn3NLZJACrtc+WOlYHpzH//+Cqs
YjV/7/Prm8i7jr2s30+kA53u3bXWX0wsKLwqMHWCzziDy67QJorXKei1jT3J5MzYn5fG//E9awln
MbGkRWCtZqWsOxHJF9aUPHtVdcOH2NFqsjsFlvf0o8y9+bf7LObY5McWdaBQ7etAPk9DusNtd+8F
2L1gFp6+xVprLSYa4lDLiitl7J02vC4n8VgAtJ00dXXR5ZfabJyYMtPmlwvHJu4xTIEf90h+Xkxi
VS5bKpbqbJhxJWpQQ5Ef5MinsffG32Y4FmdK5CtdvdRmh1OB0tjSjT2o/ntgmfvcRzKdRs/jhL+8
VWduszIjluLsOLM02RkaO6xW0ze5FNNmmq3Gp3th7epz53+Yb05mZFlbW4rdYaC9oyuvEDErvmAu
u/xiOoNTywbb5cenrvXiZGF4FXh4GU9ffGUO2IvpPMUCAozQMYzo06Nq45fSy27h9N70pnHZirE8
LqRQM+WoK+TeL5SqcIFndXSrIju3dxUxvcUl50GWsBezuTdhdXIQqfZSUWBv2fuT2XBmRVprpcU0
dkSlmz4S6D/DVAjqKKLbl4b16bxUbGWlWB4S5rreIKuUEqy7Hz2QsaV/KR1CtqK4S84dZaw8xvKg
UJZ9RIINsw3b9lOc/VNb2WF+iiC8sBOWwZkqxATrtL3aO0k6HdJ8cD8HCYkGl820pYQ6rMrYLbyA
xSgqQWfbP80pu2yULvXTHBRXXiRZSqWdv+VQzaC8BxUpPWgpTk+1tR5ezGMSn7A9wozae2NxtCr9
0Mfqru6cMzN5ZRVaiqSnCWZ9bioFycntN9h1dVzrxNed/vErC/Wf9OoPa9xMv0o5cqdjQ2Q6AfEL
I9+/FLKO8yrdNVVxppXWxuhiGrdB1Pb2yDT2de3Vy3LrPbVJ+cHZYl1VftVctqhaixnd4thrSUQi
v9U0vqJc/KlFl51ziKU6GuhSpwhi4qUsYFkqUh82to5m5qKOWGqjGz0N434o1b50wzd3iB/xuceu
c9968DRiWOGnb7PSDUtNtDUIHCcAM/dxkh4g3P8yhP8d79fPJq1/nL7FypAy51t/HFKkKMZyfhL2
Q0eDzA8P6g8+ZQjm1g5f45meXpl25vz3D7dJEwdpt+2b+76yoNiWw7hDuAx7KgGBf/pJVqaeuZjZ
QzDoeWh1al+ocbqCZv4zteNgf/ria79/8YaWHkCMLKrUPszsh7h3fspxJnXWL6cvv/bb5b+bhzix
JnAMlo28h3eLltDcwmk4d4q91seL2QyGXZeThh91SsSbGdbzaP0j5rHK/JG4yjOTYq2NFrO5YFPk
Qk0lFCFISGwiWTNnC+ME4uvpRlq5/lKLnPZBS4ytZ/BFBckUSxlYTqO6T2zgKqfvsNINc4Lux1Eq
B2wNlK/kXmRygmAHpwsp/9tlF1/MtDaMdD2pJ2sPMe0V6AOAy0r9uuzac5N9mF5TnAEW1Qtzb5ji
B8DPX71dXyQOtSAU/PvaPrSekNAjxbZ9PDhd/lX+QQFluXZm3MwN8JcvQLWYW3FZkWKvmLhO2b7D
Et/KsHvwkvahC6zLtqVqMb9KCfKrzgf2dexeSFo3XxL9wpNjoRbTqw0lpveAMJBGtMdSjHvo3chW
4PUlcXxmZK5MYbWYW57W8GYB3rO3ClLhVLonUjPeSmKJXRRsoL6/XTSQlnpjwFtVV5PRvFcjpGkH
A/MO7d2Zi+vGH7Xv3/p6cYQMzyjFAOr5BPZokngTPYVoSM6W0+9roug+WSLVnh2R2tWWRGSKNjAT
J7B4TTN811shXhu7JCi0dywzAgM04N+gJSbIgoQZNnv8FiCjqlnPVyDwqJVDwGRvFu1vkbnoCBW1
3C8j0ZLHMMpAlPdB0YEpK63bsvPGp3gCnX2FFsk9lsgrr1WiG7u4k1zEdhwS2qDcf7IcA2a7NlDW
t0TbkiIWi29Shvl1nyb5jSREoDzErtm/Vm4hH0ghLX4S4OBru9iyAyr0uRUZT750DND8FRldJOL5
XflP7Wat/wtlMtUkHywbcV79HBtQx41d72uhxcWVb3WAfurWfp6MrHhJpUjvS+UWt2GWDXdt6OgE
HGTNSy5m7O4YpwbSgwwiHDgGOFd+V6PgITyn2NRFoQTcuFEBZsWiCxTM5mRWFCNVCRU00TfCFNrP
voRu3irK/FhNTZiNMWTJECq0S40V+pW3iwerg7Xf+NNVSYwJOW6pVNOjU80IeG0cxn4bmzEpqo3R
/BPETqeR0EPKytbvopCUarY3X9Skk/Xgpb317mTudGdpSnrfx2ys4nuwAMkdx06deeX3NO3Wb5Rx
K1zduA0FyNzU1NU3oY+QP4sgrF9GA87eLsmmqrlNxZTcEO0kt5Yb+3e5JMoIfmbYd5vaq5F/+ing
/SufUmHyzP/Pgzzfk692Z5k1ATlRB40VXmwOHVineDgqdt8cIg2p2uramJlfKqP05aYkFo12tZJs
V6o0HTdu74a8/fyq/OwlHM4RY+NACnR0W70qDTDdBkpxcU+mtnMIdQyUGzCNHZJAEkue0ijnk0fE
Db2UKYhI29jTvfE5HPP+eWz5YWNph9O1pBnLeyfnwGYrB/DoO1m1RL0IO6nllQhH/2duSecmtqX3
SOZykO6Tiv8QWgvVDHinsK+FJEN0Q6uix4/yVu5EMzQ6wMdadlfxpKJ/UBJxkCLrgh+JHUR/F8pT
rz5Ts9oQv2fcJpYbYWhypBSf49ogvw1LeWxBUZexunGmJjSuKLj0jyQDQeMndjr5GmiZDRG3HdW3
koza69qs/J8E4iJglJyxPEs76usN6cWt+CcvlVYDSKsnjK6T5vwGPsn/LH3b3zpFWR1rndGVTuCG
AxSdv8Y6b79PcKePUVA5h94y+P1kNxDn19BAM8k0f2KnEph3rkoZr1PRZLeNkaqfpPKo/VghUR8B
g+70bIao+2XTv/pRlXzy/c760QAwJvE27PQDIE7C48BlQlvsAJ9EG29M2EkjxB0n0t1c5zferKTd
qT4M0qdEEDW1MfiX7vKwlw8sBuEep3Z3AzwquwGYVmOAIVwVpUbgHXqPTQ6RqYgsQ71LP6c1rDwY
p4hgVdA21m2R14n+Cdp8BercL1gGwh3FiSp8KKBylXd+mbe/00gS/xAbwxzFI0nX3RggtB51NHag
k8HBTjetjInFtXq3rw6Y/rHFeSVpo6HV0FrkArrdDoEKO98pCpvnshSYWUMiCr74ZmM/e5ETv3ZO
bGc/iFtj7Ntu6pNwMfbl9ZBPTogwbNTJJYTKHt2TuzPhIY1GnzwPBFJo8Mck/FWrKv8hwSN+amFo
fUqZ2M9OYNKKsTYPvz7q4t9ezhILdynw9x7hCPxMxtKLNUr9R1uP0WFgmbz2SjsnA6U0/C+8l40I
ClkAoDK1pUZqIuvay2TMY6bwqgyDdj9G002FDXiOd6xEfU8lICMjzrLQhanMZYRArW/kV63NxPAL
Zq/x2I89OG8S+Eb74HdO9+AQdv7CIXZpbRC/NY9GQKLDNuyTCMo7xBEkh4LBIUxdcwk1j+VnpIEd
2LFG1uQVGbV7BK3X3VhT3nyHiJ7uOSLCMeqafi03Xq+SrxlCr+KqB9lQzskOGo4CN6rbR6PRQd3l
nGujvk6r6oj0tCFvuHab/t7za/M+YQl4HeNpfGt57x3s0LbIDLCJdVAFfsE+zOW9slT9rJkdupoY
asxL7CvjYPVh+WZFYBJ5dfU7OepAcavJH168ITLBKNup6KDMGYa6HlQ+xQ89nIcp2jhtJKYXmWSe
VbIYefOtfELd/1GWxtvTHge4uQJPJD9kdIxHjtY0Yo6NXHuWVuKRGKzZPdlInpaVyd7pB63Y52CE
iLisOz24t3zcB2kiAC22keawloY2UfS6wVGmhIZTXxduRboyR/DB19o3k6y9Vi5hdm/sMXV/k6D0
N29apytskvcKsG6xjx4FAD1DH0Zbyayx6/g1U6V8iIM0+RS5k3ptsUJqV1kY6MOP0XQlGQko7vBz
2AVpT4Eom/TNZ/Tor6Xu8KtyUjB+cW5f/dLAAO6Fspyfjhxz+LEUoyFYduQd+3wd3XmuW9FlRF7s
lCTR25LGaBOFDPP9oS4L3b1TeWvKjbRjp9kh79eex6g1y7uKmIvvsInCb/gmW/OqaKf2pwXiALtB
VLqbGrfmCDzfk+N+0C15B0VbewujlOlISINZ3ZGtx4+3JHafphTtz8JPyco2iT5C/8bhoSArhuUw
scz0Mc81ciBybZQgYpGAswbzWtPBc9s92HbpGc/9NPAysogAMtlk19b72OXtZ7tmzCGXUQhLe4TW
Gu+2mz5X9btpohgBfk30TkRmeINCcWa2Fmnr7gLbtfYF2FESzwyvyfgq6PNjXuW8PYnI4FXtu8K4
aUKVflZAvoeNCkFs+jvOGjQIRalv/eo9FhG2kF59nwJrQ2Os8t+jz2JhDLk27C0M4TWUXvwyY8iL
CK6wTzDcZEcwYp1GWt9FEJCyqACIAx1unVEjsG7w7HJDJKhFXIQW2mWAVErwBtsMbUirs4TE2T1L
kkNGbpdkAgxWqLlEzbskG6X3NSooAq7tmi4lhTYeHkimJ1Gy4SdOu0lklvM50cPyFmF09xQ3xiR2
E4W9+mC5Vv0F4K5C4c8CXnEeJwh0NTs93roQIUmsF2pPXKD33Yyn9GFSYTIHhYeARq2ATBno4OPG
NyJIL1ZplTPPfXRynM8tft6O0+9gG9OqkOfrwZA7PP4QcCvplvIms5VzMzTD+GYnxfg1NyMdrH/0
X6Sdx3LcytKtnwgR8GballYkJbLJ1gQhs1Xw3j/9/bD/iXYdohHRd6JQcIDqMpmVlblyLcSiBJej
iXBeJCqE2oOsPLByyj1km95wb+Mhla09jITgJQWIJz0I8ZMxEWcMy6rhsrbC5nJDc1dvjfHse1ny
u1AM/bmu++wuKWCihxdXuyvzqIA02NKiR7dKkmdP6Y16P/OAwQdO5PkM80FgIvRQ48A7elLQNDXG
/LsIbS/Yoo9E5NOBBA9QoTZwmmplshgOfOJQTZaKONcRXPBHKt1oarhpJ96aQAu+2pEfvzh423aL
jgk5dJU3DCq7hSm63ai50b63bNTta9TSfuhF157pL0h+uGpefCl9dPY2AmVJyKSTfsgPzagn7wTj
049yLNGWDDWFQLHlIr/TfXUmvVQV9HxsdT5IrgLV7RM8zrC0dlYZoI8YhM+RmB8yMaoZM39khwod
3ay4PnimYbHPRseHe98uKcVnBJnfyyGyf5goSb1Zfloe4lIZfuimhY5d6NoH20BvqkTH5z4Ppvyt
b0cbwPjYbIbe9c5h4MQvPJbFlobg/rUWMNVwTFzE6IoWtmhTmVhrvkaAPnrobvdxOpwgbBBPedYN
P3nQGC3vs5gnRWoq/jtCFdoPGCQG78Y2iIC3fhmFRDV1QWW/Ja3DZNCB+hXU/NS8aEbEVHqVQBSu
UYKrrrsTVt4fbNts3t0ht04AyqM9OjXKPSrW5Y1WRukX1xLRNwFSbNwBEkXFlsD2W68DQGntgj2D
KP8WEBNsz2FjPToIMk3bsRy6uzrN84ORx9kOge8QGtjehxE6m/RNUAhxTx+8P+wGzdBOAfnLDS+H
/jHo9QkJGYM6CxJTxWsxad2tq+Pw5qr2znaRHIBIXPUgsx4n/cuooEkFZ3NpwyOd4mV6tZiOfq/r
/b6l1fWL28/U7iQAAVSAYyq2reFVLzGA3WIDy0P6iNYIiw4WX72Js3I4+Wlk35ZeZe1G6FO/TorX
PZZxkz+UAN7viFpiZNWS6aVyo2bTDmX8XUN99ei3OqvtO2QQQh+lhbLN2nf6R6oHutb0naC299WE
LvuXDajd26IgUd5aWoeCYZlndxVyAe86e/oIF/x0D/bAf2ptM9o3NW6I1FC0EwXaAQOLgESBaM86
UdOA2ExRD9x1/pTsTRW0M8AUHaXnAZcBZWMQbnMwfnelk2WPZIw5bu2oesosjzXc5xaP2tjOh5Pn
oyG5cxER2PRDPDtoo241su+obqb0Rx81tUc7O6PB92yHNoIfxPvP0F+76BKRIQCW5N6OhkjCbRr3
I7MlHbf1dde1eVbpfXIzNnr3UTpl+xt2SWiF6eb39zECiDfmyLWzc1WneISrqHsuXfu7ngswv07i
i5s2z9H0UgfHeMI6I2+jo4H7Jy3S+kXYTfLAjWw82KPV3TaYz7fORKliS0UtMHZhYQHcMz1gU9Um
VSyj3nE/KK115LmkKnQtt2mubpJADY3XOBiV8kYNIjW8ybTSzr7T2eyHR6EodSwI7nrHueX5y2vD
bhpzQBtVqB8xRYrb2lfxEZA0Rj91tc640qZO+9potNahVjg8jCqyeWQoS04qcdZgHNp+VNxv6thU
Co/lkrvQzNMGwS5SGSYuYvKT93QwhuRP22sxjS6oL/BM5TEUbfS2DPIbs/Ld+s7IdIzNUys0wBDc
rn1S3S4bVWa2MO/8XOOtole15v/jFzRqHlsnDdBYqGynujGmDMpjJW+NDDkL4d8oCLnCKlmk4UHE
XTFHkxaxdo2IWPAtJhLlWZpk6Gx8U7QmQCYD2ISn/Kmzrgv2oYko745UwixYF/ShcYKLmWbgDKrD
Lc9R8EY5vUgpXieIkLfVG0IvXG9r3Zm4rhoXbaACEFuK/mLC6Wz/MOhxoTWK5Sfm0nPeRfdTmCni
mejCc2wuUC1/6zpEkTaxPTj1nW7rDlqGuUZAg9p9m+8Q6ekVxIDjinwV0nXesdLVCsJkV2ucOzOc
Kvct8erZVwZCBwuYzs99O+FqF/7ACvjIsyoHn1ORbHDePWunpTw9fcfpHUSgEdp6j0M/Lx7nBvqv
EEYRnKuZKPTj7OjKmzpoeuXgKmMsdv0Yj9/CySDst3XTzvf2RGsP3zIS5FaIWSowIq6n7DL0A3jY
ZkHydUTaAXXyxJnc57Sysh+6F2EOOXF7sA0RYgoOqd04KmEG7vNLasJZcjtoWU+9o7H1x9gpku4d
c0qDfVqryOZgZ4TBY52B+go9u4vRPsnt57HoJmRsAp6hfh9GRCwqRAmQ7ecZDfd2EyM8R7Nqg8YQ
+n3oLm1Gq9dvTGqX9S5N467/rrEr3VZHsvCXDpOA9sMIjN68N1MjAMrtGzqVaOV26nji3da9CSRm
rHih2q4WqPRAxqm+IW2tEPQ37jGn6QsV9npQf7dp4+R7kbq4Db+r7WQboaMybJqKLMAmnxrUpzat
7SbQl1cTwVGn1l/qNipOZlOTn0JgLtu6bdXnX8dQhazcm9XNeGAfVT9Ub8I8tm/jqC/mzkhBpsj3
7arbJx3AUM2nK2gfDZn4XSs0IYaoMg6ud1dOHeKoWVLteWVggW5s8SDt2hFdt071HiyvwPLmcxPc
+si3xNhi3Gj7fsIbcjlOJB10ZJJeRZVPv3t0NE6O2SPHVVstVGcgIhsXqqZI7UtaWmj0/9IKx4Lg
va06aPq1QezU0EuhGp/ISLoGbcJmxt3mDzidjR9b9JMmDgQ5QSTm1IBrp1V03xJ6J0dXU/Gi9UDe
kHcKbc5ejLp6O6Eqvq8tglKUO21EDymLPvPWtb6ASXZv4RFAAdnhNaC5Ss7rq6qrbZtHGq8xG6XT
CiJwf0OxgZn5LZaPeI/1SDsdKQYUjPbqoA7f1c6KfvgD+VRvqu2HCXmBAMVvdDpot+UlmSal/QDh
f/6Lbm/1ASpdZabbb5pfbkFHD88ENKGSbpybzULtULUwaG1D3TJRzVF4zCKm2wZHJANQNdYQF7L7
QTu6Xj49m3lAAsrvfHItdeJWH2ramPsyCdA0s0PS4EFD0pKMqWO9mTWedXQ7FTSA3t3lCnRWG1ct
2/tmJAHglkl3o+RzBNJXcY3iZoW0ekl42pQR4tMCuQp08wSQrAFhvHgj8AevWcEeQ9Mh9nij7sXH
laNm1MC9kSainVeSS1lBs4wqWZdvUaPwwk0/CaM8jmng/db9yXt2q4wG/t7kSWuTfazQ3PzwJ1v7
3hYZD3zS+byTuf/GO/IV4GvEWJHwKK2SN7np1/1B62rnLDxgt77ZECfwHjkVdjYhj1371J8INHr4
7TPxpORF8Rq6iJn05uAHqMAYov+pCTFzvhCtvNEoVD/qpuMjtuMbaOElKtp3tUoBAWbS7Og33bQ1
Uj1B5GHOr8fIEeTbtkETANk8VJVMlS6JAQjBi2ONcbYFNYV0qacKIm2jyVFiaetY8fel7XGmS09D
SE5LIv17HTXBe+vCrbPVaZHqNkPNq82M++DoWHma7rKp1dxNp5P63sdjpKJnQRW1IOtVWyikksXc
pohE6jRGI6m6txxEyx9SZE2VbUVtoNrByYD6B0WU4RuyuU5163ZjH7/G2LZyW44qTzy/V73T3I6Z
nkK/8uJzqMzdzxoK0QAL4vQLTZv2swIsadcnIe/+xhibp1AAY1cqK5+3KY5/DaHJUaXxex9AYZ/v
Ao83BFQkMUKDE8xgoaW5b3rTo/XYkg4jydx6hs37vQhe8JV5s5+GqVX3fqPnUPcTz01c41WHvzUm
XtLxvtBHx3q1ak2Ut1zyYXubNWGZzdnpwcdpdOZbk8XVeFDikVRDpBf8Vgo8ZGIyzcG3Z55pPAnU
j99q3ySmLh0XST5XzF3xDf8IFdVmtGx4f2NJc/rIHoPyTkDXEP2pk0kT28LteQmTmNPqH27b1ND6
iPZ+NKLyXOsFly0NlLyXrSJq39vBqnnxNO3vFO2YX6HvJ1/qiSTuMBAwErCrMTNQ1C1KQcnzoPUo
JYz0mT0FqtIYD6Qlwy8l0iV4IWWIjiKbRfFU/hdD6fyMVBcn0dHs776rcddHfej9DgDIHnJym499
NIcUhgnLXE3cScdv695zbnukuwf0qkKhj3+yhHzDllwr5Rhunvw7Dp+4prTa5FURXDnIyFJzQ4ud
3F3V19SarLxsH2obqnIEj1oyLbkPrh6RXJ46eZzPZEdR8TXrs+jDMCv9i16EttgmtaJ9C3AexWsw
wYG5aQjc2psgapxzIxqYeeaMTVTvx8QYX2jJIMmcupZ621q5dkKMXvtO8W/62rdevU9Lkce7huDD
uMlSko5B2duII+ko3CIu2sCveeshIwuNcInK0tlo52ecXsYFBOCR3pXE0YbLCvEC3OkISRLYa5VT
3ZtCb48lMt7qxqTcH+ziUI/6G9hAuRoKPOKmzYqYn6qY073iVY4JNYiqjJsKun9qVn70x6Aqcxpp
KePlGs+EERnB17lSuVS3gamXD8LhFXszBml0k5o++kODb91SGKLnsvSd9KmNOiM9BKivRnvFydzu
SEGE11GRzvW56wq57n+r9vWEeklvAZZInZz6Gj1A6EWudY3MH/mkiitzOalerRKB1CbKkCMi0ggn
x6TweO8cUgulszjqDnSE76+biYSb6D2aP9PIgDez52VKLcrox3PSOjzGLw+wgD8wJPCEmSlZy9Zb
B7rX/vAO3iHC9mG27s16+X4BWGJIGAoeAKBIY8841OhnEtcW265Z7RdcwAYYEn6i8uxJRENtIe9m
fE/b+KBPQIfSFs59xx5/9E545U5IKIo6yJK6EIF1gL57F/v1u9OYK20881p/dqIkDMWotmXYDZ55
SH2wH8hpo3uouQ0a1wBBVnAmS2NIGIrUsmE27wDJUCpr93bPrR9OvX/0ZjTaVUdJl+ANOXxJQZ6q
xmEc8CGpl55nZC81yHutbb9dHmPhLMkUPFBK+VFTYNnh5Dio5fAEsFP16bqPSwioDgLcnoSleeB9
16BNVWV3YUXK5rqvS6acqtTVNW2wDqpAFWIgcBwyEv6XP76wvTJ7GYtckzsybFRwjWEzy2oda6X5
KHx7WoFjLq38/Pe/UFYqLYNO3Zj2YfS8ZBP3kAQYWfR2+ecveCGZ7YikRzWoLj8/1zUeoSZBNiBP
bzQ3RRMo190KMudRXcRukuWUL8Pa/4EsYr6xEjr1L89gaXkkG66VCNZ9AAD0Eo5vbTfv7lCu9bMt
7a5svG2JgKVNx9PcfwFzUrYjZ9JtLLNdo7Za2ACZ5Gj0akcXefV/Px+a7fsZGR62+UOB8MfKEi3M
QiY66uvULMaUeyBO56YqjzUa+3baKglp7su7sDQNyYJrNBasSMmtuf753I3Drqri3yZoVUKmtTbv
hRtHk+zYR6iz9svOOPh18lVHss91/JNP70o3vRZ48pXVWjhQMr1RbLpuBGskWH2zU/6xYi/7pWci
ubm8UEt7IVlzHXQB6Jd5obyRalX2MDedZVb3fPnzSz9eupV1wnwYIUuufC8hF6VyJZPG/Hndx/X/
eiLfGHmFp1gDqtDIg5Hb32nzpX/d12VDTkWLqDtfV+vhRRT0MDiVt9b+srTskiGHXhNMbVAbhxJ8
yoZcQbMtwWMOJf+5/PMXTqfMM9F30YTg1Yjkut3fTwZpHu5hutm3Dq1IiXIlWFgmp4GHV/RuoNC4
mAIgogyBHqRTr319YZlkiomwKpDPdEbvX2c6A85TR3tvZraYy4u0cDxVyYTDxIFjxp7cA6/BD9pI
EooQzppOwYIPkklnRtKJgUD3Dxx1+jCG5YM9R0IFD/tUfbn8+5fWR7LeMBXe6AKlPJAjnXmpwYTE
vuFtKcms4ZKXlkiyYLNTW4e0Lt3fMTWasQrrTWBW10g30QYsWTCZ6YjO9QhYleGSU1ZpZgtu8jB7
XofbLrzSZLoJCqDUB80UXGEhlGffLR5UJXsODPN34SHrLSIyclfJKTAdyarxbKRZ64obBpGU4IYC
U32Y7Pj18mZ/uhOWJxNPiAaRLyNxXB4e4wxGTPw9XGNX9eHzdempHDWRopXmwG/XqrjbF6U3S8Gq
3y//9k+9EV+X7mO9BjTRZi5tHWnqHpyw/WYM7VtRGXuSZ98Tw1m5bz6nKmIg2aL1PIgrS2GgTiEr
F4/HvkkPRan983+DFQ+90e/cKXoyMMQpvaatgWFnA/0rKEZJmHxhYrlco7V313bUhLUxzlcu6aWd
n//+19eRiS2mPgpodPco41IWcnaFaMPd5b1Z+rpk4e5IPkepsfBQbX72CvV+zb2uLYCFkSzcjyKr
COChPkRlF280t022rmV+FYFhcOP1h+umIN3VFhR6OfJyzgH90je7xA2CO5pWbtKl9ZGs2hVqA7+w
RdeBCtGrP+NYoGRe8eALH5cZKtB0iaYGOb1DODivIY2T26kHSHPVsriSTee9Rcbdb80DFSmEkQDV
X+u7Lc+VTDqibJROvTF3agEtDyuUAEv0xRDGu3Oom63c0J9eoowi27NTOgDefRP4vfFezlH1nEuo
1H6H5uX7dcskGa9KidT32hQgEACxPQElnIjx6gyWdnj++1/Gi2hWV5rlBKV2mzXPgzENDzr0aCs3
6NLXJeP1m9IFz9fy9VIz3vWxqu47BVzAdSsjWa86qoPIu5yvu23e3FKaC3et5auny59fuBVkXUIz
6pWJcjJJzckTUA5b+Q5OWmublflPz0TWXdOLtafz0kJJVtxT6QRBZzKWSHRjlwnX2/O2fb08k4Vj
KrNfJEnYBDXlL27PxP3HAYa2HWIDRLP93VaMlUt0Ntv/SQ9aZEv/e5IaVUyTZyvzIF0c73WoZ6hW
+l8AtwnA6E2+1Un8m0l83aUmM2KAeckTxisInYBRbcNxAjFVJ2tcoQs7IjNhDKWhx03WwDzsC4d6
htLUFQj5ISjeLm/K0gCSXbtojtgxglPBptF5G1LlBBWfTStJws8FddiOedi/DNsXsKUhbMXnQ6vd
Uy3apr17qDXz3gnSZ49Isxsf3cJGaKm4JvfGkJK16xoEjKMKThRwQH6kckJPCBTR+8vrtXS+JGv3
u4oHl5vxdaEDKtOUnxjMThmKey0oZ5SSfgRs83F5sKXNka7s0EELUYni6reatsjTB9xSJQX2m+u+
Llm7WdJAkHRd9TvzOnfbaflPelmN3VUfl/kxQBcFaR275e+66z9MFzxd5IE1uvzx+XB+YuQyMQap
MbCuhqb8CpsoP0Ztqtw7TuzfBIXurQXJ84Z+NoZ0dSfVWCJg6Ap6Snrtj4JQyGbmiCytOT2TV/1G
j0hIj2az791mC2v/uzcVA944v4YEx/Jk8owuir0evT77z3y9bMHPgTWJ4nAl7Fm4VmT+jHygGUG1
9PAXDZW7hIwKR+ELJZvXmR9ifRJLw0j2H7c94uPgs/60YX2LisY3VXEfw7G9mb3wpIg1jbAFS7El
o2+5s6gJVePPQR0FVXyP2Keyr2J8ZCsko09ycwrHJjZ/1ZN/0GxzTyaBFoU4eLItpMAuH+qlKUjG
XqijHUK9Yv1MVGDofZX9gmwhusocDZkMVoMdAkOsrFNZTva2G0M6Af3+2zW/3JAJptWuLT3TFtVJ
jcc3msu7reEP9cpB/dzWwT//9waZO37HtEyrU99Bz4GUaH7b9dmvzPfX1mZpBClkoBlJpf1DrU5O
RXKrnWkH414JwAXk48okPt9bQ87RuVCxAEG2qhMvenHo+rx+sVQ9vspTGHKGruozodMNXJ2CuLES
EG8JbTuIZff/XN7fean/1xUacpKujlVjHEC6nyzgrNow/HAtICM5hRUjOzqR86CpLS0aa2x+S8PN
i/hXzFBbowoc2mhOs2hh4QNWrBmmEzepEpHXib4CdIaW/6oksAWx+n+H88Gvq6rJASuH+GC4xXFM
uv2s2QsC8RWWp5W69dIRkHxIX7si6UrbOIXWmG/NCU6zQAfaeXmLlr4uOY+c1uPcChzjFNf1qN91
aV1qW8so8LKXB1gyEilYKKNEE0qpFScKs4+tltv7DkWUvWGusft9PgNaOP+7DVlSzH3WDKAgvHQr
NK6GMPKnlVjn83tIlzN3teMLKoxafZrPU92JfxuXdvOBMltGMmzr9vI6ff7I0eUkXkJXaWGGVnHy
3BZuqu6bZ4VfmxLVSGCxKxwVS2PMf//LQEx6bw26ErWT7Va3yegjIWCHT01A59uVPl2Xk3VjXplV
ldXayaXz9an2RLjPXLNe8VhLM5BMvDXdFs1i3sihHyKuiSC6npaPIAPvgXyvvD2WDpRk15oxTSkN
MNop8TsLjKQ7JTe9XSs/Lm/0515Kl5N2IWBu0wZ1f6rxRrC0PeUDOJ287w6Nnu20wvpuRM2XaKaT
ujzg5xaoe5KJ09Dtqnprqae2s4yvqDdjHLmjAaUKkjCvVkZZMhTJzh0kXA3kIvQz2hqHLnYOedm/
UCm+HQr9rnXTr5cnM9+t/3uloGzx3yPs9jFQbwDRp7akFwAGgk2K0iJQy8dIGZ7m+qpjByu2v7Bw
coYvJDHZpn6tn3W1uNN7+zWa7FtTTV8vT2XhLMs5vmKMFfoRS/3cj/YtWitfW81+Tkp923fNimbg
wqbICT6vaJzA9ePsVKfpQ5r3X+I8uZ9M7zHsy8ec1/PlmSxYjMxyW47gwxpUYk91ruf36pi6x6gJ
1xQJlyYh2XxR+H0qskQ9iSo7uGJQ91E5vMzbDHIrJj/QvFyextJ+S4YP+WxHg545nTwzjTY0H2lH
v5uhE31mr7wOl1ZKusxzesFsq2ymkxl207Pf1Motnajt7+smIFm6Z0Hg4jjZdKos4dHnW/v0r3fl
oR31NfjZ0gQkMy+9PvHHcWSrOx+9QRsm2tSy1tiwF0xCzvQ1qPLWwOYn1JLNryUCCDOHyLHs+9/G
lK4k+hZ2WU70AUePoN1op5PvCW0PhQBIcnDd8xW4Rmy8sEhybs+lGgf8XMlPw2g1j1FYfqhFH694
paWPS5c46njdqBTacBotkri52b6EoloJQhZMzZnX7K8AIQaDYao0B56bJvsa2+NR0/Xvvdce1Hz6
Y5Xdilta2oJ5an8No8Jr4Spt7J5DW3vSvPHJsfqXqV4FDy0dI8mQy3L0XWEoztlBtX5+cxRm9OQ2
2XGCkOeyqS2tlGTIZhMgFROq4jQZzTc9fClqOsm7cA8B90Ygk3V5lKWJSAbd+hl8QFMnTibNTTB9
KBv6NV7QMX7KujW5l6WZSBYtUpKr1cAYxmj+mYfAb9yKyLqdH2frl+nCxf0/eT2aNWrhWcYZsPDM
DqjzDJxPVs62zJgu97r0ly7n+EoA+5EV28bZ7+2d6WXP6+d2YTtk1ltqq64NC4ZxpoN2l/XOjUKH
lD6gJM8wV+24nLzTksl2VEiUz1Oc33GuRqvaaHRHa8bH5QEWbE/O3w1OnoSGn/hvtMjfFoQAmjve
8Wy+zoPYkmnHSuP6rJL+7xLx+6F52Fmd/Qjb6y6x14LNBR/4P1m7pI9ihFSNM8yiTyP9aBvFAqR8
eYUWAnQ5aaerRkH7ZjmcI91+Boa7pf3laPLQm8O/wHuG7mybVs5VNUbdlky8L6KhC+D0OsPsEJh3
emY02TdS3hBuXJ7O0qGV7DtT8i6AzaQ6K1kR6iENTdEAZTMdcEW0mXL6hWgXblU/+ufyeAvLJ9Pi
Ch9SoKQcq3Pv+dsEB1wpPAFp9B7CbhfgU7qWv68ehQW/IvPk2lFRWWplF2cPRzLvFKnjXT5CtJJ1
h4wgMfLclZt3aajZg/51bQmttUNzcIvzTLAwz47zncEEBzsv5DfpVhP27vIaLvhkmTLXN4q+812n
ONPn9jKL0tkkHAwv2aXmzyDUV07G0ijSbQ/fnzAhPynOTd3cVpzqqQgPlEgenQauJ5gRL09madkk
lwAak742cyzOY5ls5qFG1iru/G3jkYUI24OvXLtu0sWfQ+7dx2S0zt5E66B405PqVoT+FmqoaFx7
Fi4dcOnqR9ZTbXwvyc9QcW16HYXn0YSFJ981PtSLzMfFZ0TM77rlkx0EADvNqtL8XDeQtxjZLp2f
iNiQGsP39/8T1FiSqyA1BF8Aoc0pU/Ub4YQHZ+huq6DbDYG2r5U16u8F723OC/uXHSU1ZVxgAt5H
mVjND0jpY3tT5mZWrqzYgseTWXxrrQrqKo+jM4WwXa2adwJQYqMhjp2uBcoLt6hM49v2jhJC0Bec
fR0eFzfIj7XunUJvjRFXW1qjeW5/rZHKZ2HuqZUPmC4nE7lGXZhwiTSRTb/Arsp00pJbMlW5/RVX
UWT3qZ5FXgpfq9YqHoVGepyTm7wFZ01mpPappQZj2twOud3Zt5dP5oL/MGaD/+s3wncDrxgckR+h
kd/PFheGGRUc8342ublOd3mYBXuTWwHTwO1SFG/zDyhM/jUAgWsK6+5L6oqNr2rbAv8L+cd1Xv5f
Ndy/ZhXT5IsgaJuedL/5OSeX5gulLs39qGnvQryZ+nhdolHuCvSgg/L93gg/vKT2Xus+DV5zGPq+
Xl62BSuQGwLhE5rszGuDDzjV6EEdigmuMw3yGXPa1XAbrHj3BUuQWwPLzvXCMY2Dj6y1azrbiSsU
yghQxGyrsQmsldT1kj1IdxUTMSDty/QP2yvM4qbKNYu7aoIr6brDLHNQ04dWRlpgqR9tGPpptjEV
eGUhCRiGyDhCZEereWroTeltB0ek5UoyYmla0oVFGkIUaFMPH3EiDOsB6XAtfe3UaaqvCy//h5ba
EpPIgq740IMi/9ESPHwX3WC+XT5jSz9fupvsrkoGypP1R17QAr6bglKrjzC9We7x8gALLkYmpe7J
kDlw4DcfCg3lk6Zt5yK6jxu3Uv0e5ebD5WGWDrF0I02mEUxO1VUfhp+F7Q+9B/n14hquGn9vBscW
364bRoochpk0QNUq9z12vMc2Sg6B45z7YE0Lb2E3DGk3RK6SEgpK9x1htqGG5y6Fx6fxM0257nFq
yPFBbppxq4fO+1jUj8JRCPHFzTCZm8juV07UQrAot7c6qDX1kGrZ75od5IcSBkS4Yit/YxJP6a3u
7pqWrGBZpNfhjXS51xXahsluFd9677qm/xLQGPye2ANMBldtuT4f7L9uk9yNUCuuAv3dETXst2at
Oto99Hr1tA/sIb4Oo63rUrggdMVMZ0YsUJfDi16D0fZc/rk8h4WbRG57FVU9QeYDD6Fo+sO8EXnV
fnSmc1f53kpGcGmI+Uj/tUytPiieCWnnu5+GyjswIkH38ZBHozVtOoJftX+OPVVZW66l4SS3m9e6
ZdN8A7Ff1bnPvq/DU+eHMEA2cXoQmWn8uW7lJIPPbY/iLe0xEAgmr7CawcgLzMsfysdpWAW6LJi9
Lpm9HiaR0IM+2PsDsWg5lGDyALpcnsHSxyWTh/u4UqPRjvYQvryFgLE2iQ6L0uWPL2yD3A87aGNZ
VgOnNunqHfSWN6opnuYMKjqf58tDLPx+uR0WeS0IKK0weScKsn/AbhK8N2ZQr7UaLn1eMm+crTK5
Yxu/O62w3UOWuFO7zXxDrIVXS0s0//1vw1C0wgvrKH7PG/FeDsFvO1KPxmTeGavv2YXLT+6BRa4q
j0zDjt5jAd0kRB6mt4szC+rSLtRW1TyXJjKv4F8TgYHMb8bBTg5hDs1ooD47prGnmHvnduJKR6VJ
Zl3bxig8KNAPXlrmN6mRNH86SLyOdVSJcgMRbfntulMl2XU6DZkGxXNyKGKj31il228mY7XLfWlD
JIOGAqk1I3hxDwMknT8topN232u9+WqaURIdrpuCZNi1ANieklI6QAmeb9E1Go5TP1wJypHBd1rk
ZPZYZOyEUYXJTQ3x5ofZQxO5EtYuxIVyZ2xBv17uKiyRrxOkZ4ghHIPMTG7tQYQ7tF5G8lcw/l21
VDIIzylFFpPvSSDuj75Z3A77XKvN43UflwxcNY2ktKyCfYjMp2CEYnHIVvuUF9yTDMBr2lKE+RBz
knoIltuxzQ92C03b5Z++8DBXJZP24TpLDLox3rOYDHzR6v9mwjyIptuiQnmTaMHIfgXtWiJgwYXI
gLt0amzkQ7PkgErETY+8zqaFmxcZlm0nvDXpwaVJSaY9EjVrTdWLdzVHydXMdrZ5VxYZFFaoUxje
a6S+jpZ25eZLlp7GXgBla6S82kIlgQjvZJ/uYJBRr0yIyk2zrqlXpZd4ymnOncx5k7nsNk7NXu+b
LeH0ijP53GNpMgYPfixXj2s32JsNLWs90Uc+0LqxHoZ8viuaDMPTYNhXW9RdT1GS3Qe9tk2IBeMQ
BpO43WtpevSzxzJd8y6fmw0snf+9qzB12MdgdzmQZsVkRA5p2h7Cb1QuL1vO0npJRp9ZbTlYIw/A
0pmGrdahtqTWsXEcLeHuLw/xubFoMg7PQmCigOQ/OUDg6dxqrmcc66RRbyxwhpCPF2sq3UvjSE7A
i11hopEQk/WeWuNOcxBQuTGt1t4K0w/OdREI8+d1U5Kud/Dh8HKVeLO6dfvv3TA1XzLP6pWtm0z6
yyQUT91dHunz60WTMXpOmEwtdPhz+3ofPVZ6+hVpmb1fmsFRKaDRdJw12OdCoxPyNv89a5SUqtzr
Uuekk9qPSCDD6HgQdOpbk3Ikyji2Wnsou/6mc9eUEpdmJ139VZqkJnoG0cGZYL8V4kAcDumnXz/x
iDxOkbOWxV4YSAbrFVDz62NZRDN85FvSNsN2dIxga5TljV1X4cFv7DUs/tJQUi7aamHkVQzBMYzb
f4j6Y2Cz0b3vQOLsZbCLIMty1dGQUXv20GvG0KC6Zvnim9v7/0Sa8lF3+tEYtWxjVNGfy+N8ngjR
ZOieoroOBFMZOGNnimGKnOhjSG4Lq7tx8+4NsPZLE1qHy2Mt+DsZv+dXUJlXlRMfGsPz9Z2jRXAo
JomedSvOaGmA+e9/Bf8Ialg6m2Of0k7foiZ0buPwyv2QnELieFomlDyiB958dBIF1R8v/dKkxl5B
m2RjhfHzdYskBQZh10SoKCkUxehsVbZJ6UaPuRb17UqUuXSCJUfgIO9S9LVKnTf3j5NVx8S23T4f
ptvJjcst/JJXpdI1VzL/jlCwDYeegSoj/H+cXUmTm7oW/kVUCQFCbPHQg92dpDtxnGyoTA8ECDGI
Qfz69zmrjm5jqlx3cysLq5F0pKNzvuEb84b5W8eD6CbZl8C1MXxZMjp6cGi+16zrXTi4qXyKjYAv
xm271QbwOXBhT0oE2t4Zc7NliWn2SGxv/fMvy/Nmqzopg01fqhELaUa+QXbXe3TIXK0pvizc/DYv
t4fBVSKyAb0L7TwHpe42QTbuOU3W4B4LoWZD+BzTw/ULvQzoZbc/g0J730P4Yq3NzsKpZNNyHa8g
Ttdg7gNcHVNBn3vlf6Sk+iOd9F53wW4wak0aYiEg/sPHDZyRGS/L4aWQHKcMtewhm0+eqOFh5sJY
8MYnmGsb11OhYYIAvu8+y8J+Kwtvhm2Pdm8CR7u2X30UMD4TFwf53MsquZ+hg/0s9QDs6fVzaSEB
C61wNhWsxmeJc8kUWbhPS3YfkOq+5UW9nXWxUp9dWAsbvafdMQ0g+pZDxWFGlTTSexysd4OPWnxa
T2cShmv6dQuf8x/4nhgLaEUVWHXHPUxz+D3wh3tZTXCICFcOwKUhrBAfgVYv/AIbK4MXCbJ6ODA4
kBTwo91kwtsyfBvH17g0bVA7FXBzhiY+l66LlEe1Rx1B+PimhbeRfHqCswTR2LaQ0NxFDJ8RFWdm
+sdgFg/Xh1g4TGw0n67gQdCnuFw7gDR20JOCcWcyf73tx62bu5uoC0n5JNvPog8/qCif7xsx0zUY
39Lfbt3XWStllRpMTw0lxLgbh3QD46uVZGDhGLdRe4kHH2pvxBYqKlip1t2XHMC2qapXkAFLO9SK
6cEp80xA+m3fOd5P4bETJT0t49p1IcHtj81tAjCujdVjevb60Mdn+PC3y6DeIInGZ7hn3a3pHiyc
HDamiJkyTKGxKPa9np+GTMO9TLpPgOfsEiYR4GuorHdXBPLmVvpEgJwVbtLXx8yFSUScY6g72bIp
iPOpXmtH/5Wf/A/9CKPYC9Olo1IoNx5aGDrO3X3IWdO/FrCR8M8q6hlKqSyb/XLelSiFsDrWZQ4L
Bogz9vDVfaCogCevcBaZgntpZtK0dwbC58V5KqqihgsKaV2+m1Hb1GR/PcrenxdYi/+bz2QcCAbT
ee5hLH3XPVD4JMDrgkMy7xWWl+FaB/3dHQsH80sUvkmbdOTCKwl4oIPfRMMGpsdfYAb1eYZB6oaS
YuVQXRrEOjECl7YlZFr0AV4UPoJi9KQQcTrKufqWZ1Xk7WAjDLDh5vrUvbt1OberWqJDMXBoEBVT
1hfKf9ToFnrVRpUwAikeU9/hZbZtBhak/qaFEXS3VlN5t9qFga3HLDKEAAatMoVjIkxCqn2W8wAw
SRhBulsHjjTkf36Yc1wuNXXDHuafVMvkDi8SbtY0PhZ2OrdrYFU7gxMO2M1BeOAQnQNpoAMARwKK
CNh7CeyAH/y81nN3HMsU7VuYlYk8f+z6oa2/RAz+nd7FuEN0oGmOvP+f6Ppx+u0xT9YCHhQh8WIh
J3e4qROHObvsmTcbcDQeXHQ9L3spOtCTYgNdB9gOQiNo5bZ99zrB71txlIKl1dSwtXjt6BwdC3es
y12lsi7ZXt9sdGkAK4JgvwP72dkNDnCFa6px68HJ0oEaWtpU6aOBN0gCH2KeUgiOlqPOm7jAnd/C
z8IrHQ03yiTVfNxRN6lmJx5MhSMSgkKjS2A71qOgtelYXvXlluuxib60fcR6ODBldQ7LIAdoZliz
wkgsD+66qY8CfT+wJKzgTVt2Mnc2RQEKyrfrn7rwpXbGenGP9nkh2CdhSApRDzjX3FV9D4ORm34/
so6JBiL1U0lndvQ9Yei2YEHi7y7wjlsuf2wFK7NA7daLRCbK11SkIAgTDzbd6ZD2YwyHhn7l2bB0
+Fj32Qh7cY70SxyhtiIAaG95DBMj4CvVZPaUN89wj59WDrq/Dff/Xmu41/4NnoBmMKxXkXecJdpb
wT7ohdYfEwojFrgfdS0YZztOS+g738E8pUa5XZjK/611I+mTnqY6/DnCOKRkcRk6cKjdDjm0SDgM
g3nqnqZ8HOF8ylSWB/0j3JdGp3iuSs/7A7+UPgtu4YbD/9ZadhIGXNTCyY9Vn5/BOia7uWQK3q/Q
jAxQRrlpc9k1TSVk1M/ay197uIIl274ZgvYQToig+PoAC5eczTo2Ye52rBPiGKTK36mw+1pN2AFz
77+quVUrS74Qg3YZEw9SOILCBPfgcL+4AxWk9jZh3rnZ9ravsI7jNOIK/t9RdtTJ5GygD/eJz777
kPLiwXPbtRv6fZg0x6L/u3FTr53LtJiR19TSHyeUzJqK3GnlhNH3yh9ExbbjNPUdrLFkPVdfos6I
MN80IpsHeDaGY1R+kQkavPUuFROA/XDmpcA8SE1ysjLVCxlYYB0XDONHfV4kL40EMQDuE2JLZsl3
qpjnlT3zblkGs2AdFj4BcRYwLX3I0qYv3C3MZl3+SwbQvg5wZ0fRcN8zUxncxYxXp96Hq/Iawm1p
J13+/c3FC8P3roN1nDnmbgA9bw5qRMxdM56ub6SFc5BbUY2aBvJsF7qOMNSJPui6fh284U/rtvNe
zonahB65vz7SUuBZ6yRqSaEvW2VH1poZ9g6T7Ms7GEhVAnV9pPve/QzicDatrNnCtrD1GadM9a5w
ZHtoHeoFG28KQfkCBIe3m1DNzVpetDR/1tFO0qmA0EcWHlI3u0A1oStq1G8junCK4T6fK/PA3XQe
Pw3uDN/HlT2/sCnsIjBrEr9LapO9CFiVtV9h8NFmL6hXTLdlY3YNWPZcI+XFc6PKsvYVJkTTFzwN
Pl/fCAsrY9O3ZQN75a4heOSFjrljECCDV4N67RUeM9dHWIhXuwpsDAOZx9Ty4LBKJU+e6sP6RwZD
Raj1oQdYu4+4ZqJsiLMh5f7XCgQ+9yaQFIcP7b/x2jcVbAPyhj2PIVwDaK7pLh2FhpTN+CWqV7WJ
3UvYvJNT2HXPIq2U6YOiOTgk4aAu+bRW8we/Tb15F0CGNzOxku44/Sg045DBzBiw3c+tgePWPaV4
yX8xXDjme5IHGcTyrk/8wtLaDN5QQmBYOb4+9nnXJJukaIJzCmVECDIO2VovcmHz27U/U7szFcD1
H3jWQOwbSfovAkuplezzL9r6nYm16359Mk/RmPL2OFdBEYxx1nMhnhmXBtaVaPYbAS+2CAKphA8h
PNbhYk5K+O46vO5f0DqX1Rlel/AvPgOO1/v+xqlIUiEZV0T0KEFElb+D8EoPY+gm8LfIQDzvIe+L
SXYA3ExyeoIzrwMZu1KQ6VUOIZmzPYTQVPnUQfsHXV5YCxZ+XGQTuKZx5XTtCGK80FUIh2Haenxe
Wc2liba2MphMTjvORXc0UeO+aoq0acOrIvh1fbMs/LxdHct57XtAUaNG3MIYoa665znI9W0nmM1b
rdAb84Ns5o8idOavSVYqGs9Dzvzbrpfgch+8uZbdLDSk9pL0MEmTggQ/RA2XkOQv8nAz0iYrf9w2
SVaiRwxcE6ckV4dxHgs4JNdFyz7OEc/WbAwWQja4/PubDxm9oK2lqtIjqy+W8zLUsEqQjguO2RC5
YX3bXgoum+DNMDCCaTsn6ZMXpGrofqOgV1b3HgcU/bYFsWvpfldFI617fazKTHwJUcbZAEsPj92g
b+v9TYth8+IjVriuCWh7wH01Ob8VxTv1B6t18/v67y8kEzY1fgDGFbguxxwS3Y/8yekBtfzIfA61
0biGETvZKTCVmziXg+vI7fVBF8LQrrVrFC0GWQXymKnCpF1s4EHbHTNoP63BeZe2mHWONGgkp1lU
8pfCwB69A5Do3m/gIOyoorm7/hELQ9ic14Qxv2AOj16aZB4eSRBmj3/z/8yFQdNtQ1hVw1Q6Fd4A
foicqws2sDLKY1aqYJNf/u/6EAtLYdNeGRxIi5kFxRHl1/5jPvWl3jj9KNfUWJdmyTpMBKzNu3zi
4UtStvkmneGDTPyJxZqsztJC6uVfhn4T5zIbTOph0g+h6qJXPfSR+EUUb8ne0dpJ/3fx9p1/zXCk
TZ9UFbFgZeqWPu0ypW/GHb2hbfqB0MeodcJHM1L6qY5M9qCr0bmtZOR7/w4hoaRKpgFOQW7oAWpV
DVuoiZXbcOzNBl7F+yIY1rQvlzYC/XeogsyJk2KvfaLAMfxRZTt+oQPOsuvbbGmurOcseFHDkAda
HtsgyvPXvJCV91XIhHT3wK5m5dp2dhfOM5teiLtQAow2FwfdMlH9GXrYIB1SnGYJsGnAAXwEBiGj
7r6aa5dCGR4I1OFUJZmvPgRgCgLkDD2vJv/ItUjZw5TrYvxfY/K09jd5Xar+KYcA/5xsURkjDVup
cy3MPbVOKx/NCNGUfn4onLyc7yC+ln3u0Byottdnf+H3vUtX4s1O7UxNaq1D/4X4A00eig61wBjk
wnBtgIXltXnjhGlPS1RYXnp/NNNnWJhV0V2aVBPf5YUKTrd9hpUANVmfFiWO8U/AOqmjcaP2E7RC
u9tuWpslDkwHbfhcp0eOFpf82ps8hMESFe0aRW1pFaxzirh9mDftSF8kKqWg3jG4BYAQApP469Oz
VPO1+eHcQa3fD/LwoOd88D/prIf5IYhqjHsX3fvZ3cDnfJyyTeMyfvDhhj10d4oQXWEzQFwL5YME
uHu94e3MfojKeBWMrYMEZxDQ5n4bjZ9rFSYA5LnAHYsizogk4cchU4DvrJx4CzvJJpCRFgbpDSyv
H/UoJiBLK1ZAABgCXGg8fUGiSIMVvsnCatg0MhI5He9grHjgTLBuF5Kq8rZJ2K6B/xY+xGbRm67s
gQEGohSUAOfJB6f+OeVdey6h2rDymlk46zzryK4nL3TaNM0OQyi7TZFk6R0BmvXRAy1xF019uxmR
WN2Wi9hUZH82+A/0sUcflpoPk55dL55UMT3CYjNZK20tTZp1EKL1TkbZOsVrUzXwwgVctYRbbeBl
YxwG82rivrD2NiV5MjTTkGN1Hl2ct25Mctn3uy4iSbdy3V2ym3ce9DYFWZG85H2SO49l680IIfcP
b2AY30YJqiJSrTUWlorlNheZkQFaSUaTQ6ojFeQb2Lw7/n1R9KF7pFTM0X0BmTkC4wJVFJkbJzXj
iN5e1ZRtHeXkYbuBlACcUeMpohPf1MplptgGePZ75ev1c2lhMv5e1W9un3Rok96r3Pq1F0G6YQWl
95LDKIHwfLgHF3LNQHBh8/zte78ZRwNw4cxtMjxGFDYi+zxLo+hcjbDN2flzXq6pdy8MYxOzWdBm
kEDW5WsiMyG2EiWZe1B9jN7CniNbeVz87Q29t4Muo7/5mBqWx6CAi/oxzOoi4ujC+YH70jGoWsgY
0D0mfoI/Ksw+VJls8h1B657Frk874GYp9ArzMwX0ZNxDUEYM6TalbgcjBKdwuYRViUjm3dSY3uij
xONi0jEhYqw/zjUXfXnvg1CbJ4950rMKKpEi4duhbB3yA70GOg87w/0qY/tU8Fru8YYf0y+l30v3
SwmDpTK5c0I0vD9Nfuhk5SYadNAAxT90Ab3Tg4T2p5p8mvBnl4+y+oTnEx3aHesKV/wRMyEu3daJ
buXZd7xMs91Ud1n2M6deRj4Jz2ny315Io/wBdaiLrCvoLw39CInd0Km2tcH7Ho0L9NjvuG6jod74
UgGgWQNN0nxFq4Z7m4s9V1NsEkgUZfcVNH4gyQfh5IA+znMPBjyKHbVvIMnk9ZN35zW9GIKD6kRT
fy9okPC7Rvuu/zWcIC6ht2NnWvchxwQgYSt93CNfM3hK6UdC8jwh28gBYOigIQbOn9GI8JK9boju
vsITJVfNrs17rfoNai4QHus8SAhjgYlIu2YTTtpxt25aOvNTIWmesa2UQ60/4T0rKhSWgdPwojhR
DoOhCqnyKl/ZfwsnpM0gVrVgqpRj/dJUXoGOawWMRyxS4fy8fib87dy/s7//nmhv9nfSdV2gQilf
YDgTDvxBFmVX0O+KFWlabitOqhHp+Uhg+NrC8KjnCsOToKRxVHRNcTfLrEVeYAo+5f/rIa3GHzWM
qtXHEdVOF9Rz+DPCwtLNvSc8bPsMHvGRn5xr1Bc/+bCHnw+h8XBwNugC0S0XwTC9itCkFK4VJp2e
oLGB3gnI/UUdZLHve4RsRVP1ctqoYEjpd9OTtkffDY4X27ENmYYmlYR03V0/R7o9+ZcPevUlyqvn
hGY+9NGA5qCw80OK5bUPyKBYfvAi9DigQ6TMiIJ4l0njxtBbH6p5O+IQ1+muY84lhjqjdQ04KEvl
HfBLfa7B2iewum9wiI/7zoN97aPgaQt7GOSx7ZcU3f9Ux9AImrwXqXqS3tVFPsOoIaooasApJ4Ha
4eUqkMel0hDz6Id15FUPCYdW4hQTgIMuch01MHgPLdeu8wztNYoevC+Zlt0uQ+WgdoBtcSHk4nPT
ATgBQEpYQL5qrMo/yEWr6GMxSMZ/jY0hocZsRm7Ubxjxmw6iqoWHZn4HMehK3YkmkvWXEBmFa7YZ
L8Ii2CXlKGV374ddnW+C2jC16yEd1XfxPAaq4MdBD4WqP4LdmScwuwjdcI0z+pdg/t7+tHIrmhpW
T/4YPHYiUcGHMSAjazfgV0/krkicFt6AXdQLFL5hGIE/MOZVbeg943TkZRwEzVTvjHAr5xxk2vHv
wsIP/eFlJXoW0otL1L4JnstmnHOdkUc9VMjIcrgDsTN2fyYf+nlwczgsGeIzsRm1was7rjietuXO
q3S5pmq6cEDYzvMuOgg1BTDkwOqk2XQcrSdsNkWalQxq6fet+XcyVsBkeJwPAYI73CTAMRVb495G
quDcltgQnk99oQrnk9+zcdyjk64lprCT1UrveQHxZysXULhegSFVqBeRI+shIY82BY2eihlupMTr
u03iK2fjtu6HSCTt9qaNYXv7TEDHpJ1XZscsGrpnGBzL1sSF06chQlQEPr93HOonYtuOdYfSEWUz
nRhq75FMs9uKGbYFEBT2IRkvqvwovS7Tx1yKKdnledPfhD9Gu9OqZkS5mCKJY/6Qt9ywP6WGcNi3
Ou2S6tR2AQODiIsBFP8NQ3O/uq0pYssTaGcY01ShljS38EWM+75yQFaH2tvK431hv9uKBF05dePM
3O4VrwO+hfNQyjaOy8Y1zcm/b5t3DjTbGQhXTFDRDBA9pbuSBE99FoIks2UBNanaGaRSASyYYSPp
eJt0qBWHJCXIEy9ENqMM4sKDJgbdMIFOoQCDFTIZZluFSQebWrA0a3OH+skQ/iyHYKqHOME1B1WC
vGrJecL1mIFrEGQQRNvjpkokjSkM0LsNj5xo7OPZnyKOB2zYuQ9+RXOxy/wpJ4+KlKX7XJpuDtco
SO/PM7Gz967rcxmJun/2Hde7u/hmVyZMV8Jv6cetpN0HydKkHEarCXU/yFoDBNmp2+pT5C/K9M2h
X5RqdCQMxc9kcMRB8vBjXyvnJgwcetf/3igFNMMnOXr0a6eHCfjrtj3mU5qv/Pr7TyZCrcNcOJNm
qYqCp3QqK/U/iIYX3N1HHUi9Zj8VLWFrbLalFbDqzBrwSllHifeDwF76PsgyiPx1Tlvfdi0Ru1Kb
YA+3qivp14IE0/cG9bweNliOXPv7338rE7v8BRY8uu4RXhAKPsriXqaj9nbMBUL+QTthkW+zEX4Z
N92xxC6BCXAUcVJWzhdZM2p2pKyn+T6idUFX4uF9Kjwn9tMfkIwAqN3JPHXM1b/EqBpPAlYO84o9
neYIZoaNiJpxwzX30hwicIDsO9uiCOt83AxVHt7WSSN2bSCJDN564+B+lW1V5tswKfrHqdTBuIkS
Rldql0uLZ4V/P/o4GzGnR165LAYoFhq7gFRAIlnicI1rQ7qbqFCY2Mv+f3MYdEROLDKR+1VE0g+h
Mtm3ZmemYV4zhVwIJDt98cH9yGReOieqKwi+Jw6qHHlTJ7eRWPCk//cD0rQW2Vj5xZm4xDl0tK0e
NcBZu6aha3beC6eOnQz5oN6YRnD+mTOXPwHTzdIPQ6KnPm5n4JhW9vjSRFklS1R54ecdhMUZxuHd
nrpa7FC1WKvwLfy6nesQB+V5PAiLc0MlSeI8nMs+DpvoNqgnsdMaKiKPTURhH7k+Hw9sQGfiLh17
Z411svQBVs8GXHHkm76nHn139I5C+erFreGbej3ffb/1S+ykhgJtAYQQz8/Er9Q+QNFmH0pd7ZKB
qq1qyulY+KUfR9T/c33AhT1lyy/BRCMq2DAlX0ivW3HoaxmI2IC8HHxyDBzMVr5raZjLbL4Jb5WU
Ism8Tj12KlTfie/zpxQCCMc0dZOVhHZpCOvGz2ekfYCU5OeLZPxnwBXLuzQFijnO2/wWziNgiVaM
88YBwMcV5VlMFcjMMmtQVahQs8A5XAK6elNnAuXBfycLzUbR+n5TnrsZBZG2lNVW8PJbP7u3jmDF
+IhqBJdQPTmX2jibZC5ePMrZBvCozzdsK8jfWk8a7gdcp+GQn13B/f5xZsWFdugQleyYI+Zpf32Y
dy8oDGPhSYrGj0pXM9iQSDMe0lpOO9Ybfkhcme4aVq3cg+9uLQxjxTyu97oTLLpUoEn1IPuc7Ia5
He5TV68lw0tfcvn3NwHi5AZ+Uq5TnEEacTZNXcARYBjgVz54/4valt0Sh/iSyxe+GYbSOZyyYS7P
4LvSAccvjsdNjTLkoSal83J9Vd49IjGIFezN3AB1CW0bnPGD82BYD0Iav+k1jh+3wpz6NMtRrgqP
qalblBDTvA/Ea+eUs7t2WC39/VaYy8FL+tTRuKMg6+zFpW5RCRwueicrq/DuKY9vsAKcRxfnDDrL
Z98DmKvnHwXAiWrM7lWZfPMlKHUwAL8J547BrFiHEEzqouEgUe3UfCO6NP3gNatulwuhYXONLvV8
kFpKeY7mUt+LshdH2rtfuVv/vL6ZlgawQrxy5nl0hkmeXZJ9rSWIg3/TKsjt0pXG+SWK/1NICNEp
sWJi4Hl5cbE6C+PetT2Kv7zWDxDRG5GIttmq5dfSOFaIw6yviupKyTPeBtOPxnR8kxflsCnRvv0K
l9sRyIZV+P7CHrZZR8iwU1WWUp5bOPMOsQcJqD+iyJ39batihXhHoZLlw4MQHa3xC6rr5XYixUsb
TXp7fYClybLCnJjeu5ieez94C7k+uM0cW0HUpnSbbhOln5sxX0Mhv/+mw/pb4d6EOaQLfD85Nd6U
xqQH8X9flNIz+1GlUVwSEv6CI19g4gAVhCLOm+HSihFrKdjSUlmngXGCvkrmtH82lENFVQ/eBzeY
iy/XJ3IpfqzwVyzIZYpOznn2YRkAPoWIHbwjAJN3o1vylTCymTRd4rUQ50r6Zwa01MYE5ANJw/S+
4nwNRrEwRf/h0swd2DngBp+V0tknGCscRh92cNdnaOnHrfj3oT2pSyctnqkhKd65sod+WhsDOBDd
eKPYZJpQ5CSrMi7PPcnknyyX7NEBa3lF+eb9UigW4LL2b271hNcz5NEa8oN2s6e2Dm2juYvRiITw
c8wn7quzzoTqvE2ligoo/joTPdvlMkiHbU88MJ/2rG2SMXxoVNYU4xFVPj/4n4xawK/i0h3b7Kug
4IB9amrCxCfAdGizj/Ju/DDmXWVi2GLmaXAHtgNo3HfYxzMpY0GIVxTbcpjHpoF5JfrVYawCz6XV
S1lpOWW/oEgNxcKVM2NpIS///mYaQP93pjGL5NloVH8CBoEQ2Xsv13fJ5ZR+55awpZ6EMwQM4k7V
SXFebyh4qNXGIE+Iy5okd3WHhsNKdrAQsbbWU1LKAOAXvzgZj31GMhLGaTPsnbRpVuZp4Wy1aU+G
OxkUz7ryW4o+KcRApLMf3QL98NrM0QZy5N2vWvXpSq10aeKsAwiuWlFak1ydQEP+Y7LgezKUXbrR
XvvkgMK6ltkuLL4t/6SCDgRP1hQnSWEDMKK5ivadl64ccUu/bmUhZA6DqOtleRoNzv4iUtN3pzVq
5YxeWBCb8kVK4jF07dTJr6BSIUn3MwGG42dXgeZ0idhtWPv01/V9vPQll2V6EyQMcpeOjmZ5Tqex
D1EzHKR5BYHQ3FSlCoE+/3cAipMmSlwvP/l8ZlAeQCKbtBBwiMzqllqIEJunInLtityroqMYYSfQ
t8MzF1m1dYDOWVnvpRG8fz/CLzlt/InIcxCafh/mAb33VTVsBoVu520LYaUdAEOEczQICHWkyT0d
8GAtWbTWN13aUVZOAaqQi0JLWp+oqZMYFMIXQh0J/a0CPdoZLcXN3I/ZmkbT0p6yQrwpKPphrCNP
LCAJeaG6Ts0O6N1B7a7P1cIZYtPcjKxLptu+PgnH/UCjoAR4Bi7PcQUDdzTobmsghJHNeEth9gvJ
do8foZoyfxw7rkQckmRYeWks7Cqb8CZ0QHVBC3WieNHvxpYdC5KjuCP9W7ya8Pfbwe0q44G+WJxS
4lQ8HntGm23eJGs1toWFtoluwOHMyTiJ4gQKv/gIs0QRbvK2A5To+jovTdBl3DeHUzJAah7eDtWJ
aQKl/BHQbdnh0VLiSLw+wtIX2IFdZ5mrSRYdxw5NR4CynG9eNaw5dC39uhXTXVqALe9dMpDQS+o4
1DoBfzmYxpU4WPp9K6yVEiQYkjY/cT/C8xG4cmCizSTJSoFz6fetQA5LoC1nx5VnzzS/GAEUjzvl
Spa6EMP/oZeVqXFM1qhTV0/NfRo4D9yZ1M6dPRCD12CmCxvI9lXk4AAA2SSrUzNy+dpnc/HJ9y8y
7wP/fdMGsvll/sCMKrK0Qp+n4Tu4XdTPw7jKwVuoDPlWAPO+RmXWLf0nEWTCAe5V8+gR/wacWwLx
TKfbu24BRSUWjO34jXq6IGt4+KX1uUzpm9iDXzT3IZSpzilUCbeaRnuVTcNWMzFsHA6a2/X5W1qh
y9Z7MwyDVI8cYCTxRKBe/w22uA+8mevf7bhaZ1nYxDbHLAGk2LQRyU4+qisAKfXdNB09Xybl/fVP
WBrAivJeRlp4weCfOFIofwcgOsAe4OettZiWpsiKcpOyjHIdqrNw8J4eDW7rxquchzkRNwmJhPCt
+ncVRJE6yTw32akrZrKDdjsw1gHpnsJGfaz8vNjfNFP/4Wmh+98T5WWnlMF8vvEC8hhVyGyv//rC
PNkkLdPkwqlGBkBsGXof+ADYG8BVpoyrsvp1fYiFPMo29oSqSwB3kkGdxyCbPjQQ3nkgY93cq6RT
3x1SfA5an8TXx1qIfZuvBXuKxoBBEB1hJHq4JIVNrQ69aZwN4CtZPDn9K/RX1I1LY4X7mE9FUilX
nBqAEsw9+G31+COHxlqxAgC7tHreeTDb5C2agg8Nhwf3VETRb9hQqzA4qraCzA9enm1h4gr/ELLV
Lb0QlTY/Cb5/utXQOTxJrvP7v+khX5cvWjgdbWqSmcHwDCOiziqsoUvEfP+POzbzHUQl6ZH6/col
ubSlrdCHKM2kIEYC+YvAo9MOzhTtzpFyOiUNlNZuO4Jtj8TOoT22VR6cOqnAs7p4jU1bnGUwgYNQ
ny9vOyZtUlIBwWWlAzc44S7rtgBeu3f5PK+ZIi5Eps1IolEDEZzJqJMah+oRwOXhI2vqEyQenG+C
u92TO8MJ7npkLiy+zUpKWeg1CeRaH4lg4463Uf0EDNb8kUJV4jvUsviX6+MsbGEby5f2xgFIpVMn
NBwrvksJK7sNUzpZw/MtxOR/bBIlTsusj9xT4oSwSRR1LDm5Y1X7pHLQSyiOmQD/kNf+LdjZELCE
f++ZxoU4aRfM3knNPsrqPkex+9MMzIq+cZNZ+bxxm0JMtA9O3EzkjGsyH+ArGRm6svQLAWkj/VLQ
MXwUQYOTGRM5btVsgAI1kMiedrkZjbktJG30NpWlV7ZJXp8S4uiNcUvwiwb/xevrG9M7G+hXBMRI
iFNgb/mGPbLq4sw+hNNrQmS+mSbubq/v4YVYsQF/8J8SU92WcNy+YCR6pr4VvTPfQ4e0j8ei+Hbb
KJc79E0WyUunDWjJA1Rji+KXzHHAjHkI4oxo6QZCQJ+vD7MQLzbcDz85zlVJ3ZNMGag8AkkGEO+I
DgnEpCLeQaflSxmqlStzYbPZoD4GgeisDiJU65MJohg+MTF06347Afnf9e9ZOGD+w4IqpigQfuee
OtpHR1aN8jULGmetDrT091vRLvuuzQfwws6dyNInKvzpoapb+UHg1Fk5UJaGsOK9C5ykVaZgJwC8
i+9sSNmdhBS5jKcqXzONX9rC9N/NJSK/NyabqjM4M+xrlBP/s2oTHrOxGH96OELvrq/G0u6yLvuk
Ld3UaXtyUm76XZD6UTptDPcoKPK32e9LmgR51SedANByfcCl5bey/kZ4cLQMUGeG2c3/ObuS5bh1
ZflFjOAIgFuyB7Vas2zZxxvGsSxzBMEZJL/+Jc9KF2o0X3DnkCMANoAqFKqyMv1iZ6NXmN8aGXIW
K25MM4GK7pMgLEF77lT+JMiCTGdRA/cKRKzH8x+bfoEK7wNyaKqgFkfeyASiyggs1MesJ2uFTN3n
L7HGJ6/CLV80LeSWb1soJ+1S9JMeihQgr+vfrjlWKrbP5IL1scmrnyKV9kPKTP5Y2MREt/YEfcix
fL4+zWVWO8Ski+l8+hWkdAhF+br6icbB9zSST3LkJ4guRztWiCeznv6VRW7uoFh8rAEGYX7yi2b4
3+vT637lsrafZp8cDyzDM15MkwkW4DSt7ohXD7dIbBzo5oKwqrMoIbiM/HWV3k6k/Cfq21McwUCv
/wLdKVDM32N0TgUagX9mjvt3AM0wZJpWCwu6wRWbB8WWMWUlE2/gJKUxVO4mGJ81gql428crJt4O
3JmZ13hvaJD3D2wGOyS1+p9bBv/CNj9RmxaNy4o3NzGjR3DL8PuRkW/bBleudG476IckRvXzP2SM
b+egNHXZGi748r3xhSuegDO3HUFo9rMGMTLYxJPSCaJEDmTp4VzjT9OY3heGd45ShEsZz9+k1ZTE
24PXDPwrcjAbCjVQj1RzACiA10Lso+VNRQMQFRjRHli5NrsDM1ZpvgxFkhivchrytaD/8pEz1TTJ
PFcVmSKPf+Qw88e5MkG4W6eyWquV6cZXvCZpBBnBo1l/CL+t0PM7gSPWMrZZIwqh/+tPIJlXzayJ
xUfKjGzv2jkoaH0xE7npyjIdxVuysTTnGNvwIUqkKVzQ93miWAP66ZZm+fsnZwiC1iaykm66TQuw
f+QpRE6XUuh1g7l8pE014VGZbM7izi4/ZrQdhGZqmGEui/epALHl9Rl0n694wq5F8bmY3fpjBHz3
ZoEJNwnZlkU1Vf4VsD/TVtRD+ZGOgF31vl8ejYyXG7dV8YM9lBxMYFDqD8sn5e8xK0H57PTJpnYV
aqq5DZlB4zxrmvIjKdPvfVL059bKNvWuYXDFE06j04IUdew+KKSLAwphjyM68I1tK6MmMyIz7uIp
ofXHZHkfsoN0cMpXXmWLxX9N+X3pRayNeqI9iE4/eCz+6d3qdhEJbc3hGYwWT7mR3lw/lrppFJM1
S8BymcPrj3pe+FcS90dedD9NguyFmw/PAxSXr0+kOf9fshczyA4GWdhgivDTPzJvwGZQDRIphm3j
O//rHlgSx9RIY3bInaY9MA+KOtAFXWNc1329Yr02h4AGnWj1IcbUPDdtwe9F4q6983WjK4HMmILZ
yOu94sM356oNBtKXAE+CXu7btrVRDTin5lDHWfPBWmDm7jnoCtpzMvr5Spis+X41TxGBGAZNwRE9
pOhL2UP4oT8axdo7W3NC1UZESeZhbK3JPpOSfuMpNODT4SbNm98EwrWVNI+b1khNT2RWIWJRGe0H
6vAQEoVCCtD8YuLTtO2AqgkJBhwJE2U93U6T+5F39I8Vd2tskxrcrfklGUGHYbY9fL03iF8dyk+/
QXYo9xCoigLmefM560hxJMa/A2JZtFnHm0ASX1oNrWKMaAxCiw+fGvYhcg3v1Df99+tbcvn5Y6pt
hgJ8ydTnJP8A3DLej1YDOntW2+cpNh8tP+OH69No7n6129BumAtlrBTXG4cCh83djxpi3bsW2rgr
W6+bQbFvw/aQpM0H+HLWiiykjTHe+rOFXBHNqn4Fb/Bf6+KFG0PlVsim2Sud2IVw/WDiijtWJR7g
30ew45CffjVW+WEA61wy/6jqgsDBFOgXA+dMLpFiFNB1pKlXvIyGARrvlctF87vVFIY9xjmKUm3+
Ec/oiGKFf28ykFsYw5pj05wQNYXh1w6QxVGZf+RO0bPvFBm+IgrpxOz0Zxw7/THKp1Ju8aLkS6cJ
upRdn/ede2YtcIvw0W9RQ5+un8GLHhRjKx6aIK2w3IjRYUI37E0kZHYc4vnf64PrtmHxrJ8jZ0O6
aKgW020EFe4A1Md/4gx9MWh/f7s+wcWvp186LVEuIA4AD/UHmOetMAOl2N6qypVASLfHy6/69PW8
TLoekWH70XLHQgnHSEZrB8KJMd/ltbDMXefH9u9tP2T5gZ/mYvFglT5SVbe1iWRSnSWwCyG/bxtc
iVBKIs3Wd4buw2i6tr3tGfiaDszJW2O/bQIlSEERL7OhSo59rloZyEh+J76x9ujXXMNqI6XdFwwM
MqN7Bp3QabJ4KKwB9z35Vif0aWTxWmZPd1gVS0glsdCq2yLfEhf+IXUJuAAXTuhqTP5cX6aLM8DW
lhTyp002oxo8+cLzD1zIh9pCzzRYqL+VI1jSrk9w0RwwgfrmyB0J+v3BOtcxEFozHzY/gzG4Ysxg
4oD3BoL6EFcdO3KrbR88vkqTqPv0xQg/rQ3al2sw/LPpDF7u5g7PAfHSibZdibEumjK+fdmRz6OD
iU52oHY45FVZ8cBOgSknbtLsa4jvHKx+zWVcPKuYRzFjsOTgVeZ14K13usjY9bbsHqXvJj9a4pMa
LdkgcQsSO1vjWtX9LsWySQQhxggMY+e4t8WZk8TjQZUZ0S8TLQeP80CqlaOr2x7VwoU5QbsYfLpg
+v8TETmHZZdvqjgRFHaV3YlTM004qW7doezLEMItxlmCo6fYOQXlH5ts44vcWQoAho9OlQNUvEgg
06wM6fafoBjH1EqQD0Gh4lCDYg+yVN4ZaoP1AWxbL9s+X7GPyDKFjMBKB6R8jiBrDxLHIfsx1l7f
bgJIYBsUI4HEqVuVQ2+ewa1k75kHwiO0YwwQtwRI2xndYsUYNWeJKUbCKI+corPZYcFghDW4Iw5e
4q89aTVOVtXxItIAK30ToW6V2X9ToDF2JnH3xVislcd0EyimYLpJF9E6m257ZEwhreG9AB/XhhuD
GuyDErSnhlMhkOTuOWoMebQHVPXjhr9fP0e6r1duuaozjKrPHPDtUjSRB4tI07koJfr6h2iTkAb5
0kpotJHdFZWPOWy7eAKwNgvi0m7D679A4/PUNsJoAPh09ur4yCV7igeoOyEeYG4GLaHscH0KzQn9
IszltWgLgvbQgUHy3ggXxLwIfae3V36CbnzFmF28dWLQs/Z34PkEXxnzXhKyGsdo7qAvfYQx+HmR
N+3vYp9W90S4cWgXy0Fym/s4aq0WrL2YddtKKbYMIvrIT5LJi4OkQLgxtqUMuN383ja6cr2ZXpfz
zq4wep4wdnKSMQ7HPt5Eho5zqlgyxNZ6Mdm8BvAMVU7J0wbf3nkPdDba/bZfoNiyXVSZ0zWucyZ2
C9c9AthSzmtxvcaWqWLLJI36LgMBz8GGJnF+T9y6b/YMLKfWgwkgoFzZY800alOeG02eSQ1QsYIs
/DGiSRmA7Suo3DUR+uWa/5I+QBykRK0kAkW8m8TYZQk1pKC1ACJ3u+nfPmug9uq+LAtW9egMW9Vw
/w/4dWlK5bqWUjiRqOL5bEdQWEjAP9EMkJyFYzdCIwLLTchiJ2bIZIAWn7fzAL62fsrFrfA8yz2A
Bq0wX3vLN50PJ6Ketx+KbpweTd+axR/EGWB2y/sl0hTVwuzEZ7+EihSaP8ddUcikuB8aMljb7lNV
Bo4bNXIveRLh4YITTFKbAfhfZVtSKdid5VR8Cp0huVI4IBwBu6JZC+Qne+qm3birQc9UhOCNLu2/
m0xF7QeM0pSMaWwYh17Qby1kTmq7e70+tMYlEsWPcK/wLGbG8ZHVgPq3gIMgj0sF0GZFGfIGbw1H
gMPj+mQa565qV8UOonCSR/6h7gpylFMkvvlFLbfFgapIFWiPGQgMfOMwiTIPuI9rwyjG79c/XWfp
ikNx0RJh99LDvTeALdOm4h+ZwqvX7VptSbM2agugbGZAYgX2mKONbldneIa5sbsCjNLsstr3x0XT
Jd1MjUNt9Xvk/+5iCYyfLP6JIBE2gtV/0yKp/X91IhtntBAcmGMxhW5K7kBKnoMHvDldn0C3SEp0
AF5KSKdbSXlG2DHtck5IGCHVcX1wzRarzX85+vzgW6VxaLvoj0QbR8AN51fF5KZqA/FVfTtGzLIH
5Wp2tFs0t0US0WuWpSupZt3XK4YsmymuLAiQHaIcifl8GME5P6PaMK6BN3Vrr4QEsjJLO0fv3zma
AHx1wXIe8j5fezroRleiAdZ6Q1oUNT+jJRXc3NANCuIp+3Z9Z5fjceFO8xTjTXPDgNQ5+iwlRGqX
DJNpsJueeDtzHFfyuZrvV7v/UhrbtRPT/Ng7XQr2XeL56ffKy6W7gp3VTaCEApIBzONKyc9ma88L
LZsbNGTNP+gGVy79nNomQC4DP099Io5m2pn7RG5qkiK+2vPXo8jParNK4yCd+ux33Hh3IBQ0tlS7
MPpiD58uYYhcWg54O/nZBYfNA5SOjZMXTRuDeHdZsE+j1x4DkIkyOE5AJ0OXF82dNQ3xln5pfLti
s33Gs5k5DgeNIxwCOKQFoPdIvVnmahVS4xZcxWohAS0nb3TKY2vh2HAai0Da09+uSp3gunFpYlRX
sVzptWAGjbFEPBVvUkbxDdAd7OQmgxFE4DoNoIPa3jgLitVqmjU1KM2Npjb4QUzC69phFHjqWkcT
txnaZCA9370aCI8MQDKu/ziNYagNfqJAP3gmZnGUEtUybs7THn7wn22DKyYdgROrpJYQR5sOr31l
y7Ah41ouQPflikmzKUcdbrTEEf/qkHYDzH7YBg8ioBz9X7MwY7i3CQRvZy4msTRox3vHYn+uL4vm
yKqINVtAtcSQsGjQc4oAvCET4i2wxHg9aLi2TbEs2iezbqVVGzZl4lg3yAHEeVXtSYr2wwbY6Osz
aM6nCl4jZVIUwHCLI3GHG9OFKQz9a9/2N24OVR+5qcqHjVDMu6+bCu3gYr7lHQKiKIHfMKNp27ND
RbDx2qdmbefzbeuSF1FCoNyI4jWdUd35VO5kdOrwGQ/b6ij76B6kFOAE7MCncn31NYOr8DVuJxDx
QCBxJAkA+ibz35J5NcupG1wx27ZvusHujPQk/bIMQcdJDkVO2O76p2tiFRW+RnhXWA3E5yDrUt3V
eNv3Q/mWV+zGorVcWR6Nhal9eKwsR6gUy+oIUb03OSLSFTNYr2m6hg/SLZFyKedeaZkcNLVHWWSP
5lLYbjafHBW1NmVDBFioX5/BWtofcrNix6IeXrctv3Il82GkKYQkm1uJxu74GKUtorkoabksT00Z
owPoZHhVt9YPq1soxX6JP8wCDASoPOdgSbyBr4NmQ5nnjrW//nt0Eyi3M4CECH5HWiGDU/aBSaBD
DFTht22DKzY82WUTpbONczSD1ymf4RwMb1NrJYHO0P/6aLSKsppAD+UM+s0umEC/yIe8X7EAzbKo
ADYXHHPRZJj1GeId7gEszfFbYw/FysWusWEVt0akzYoK0nbgPEWAMpl48EF+yDd56C/v+k2Lr2LX
XDCyk7HpmnOOoP3Ix84Ooeharpwbzf2lgtdylkcph5bUaXERuUtOLfmWFs0Jys0fjbmWP9Vtw/L3
T/cw5EVswZumObcTDlBvFfFj1UXmyh2scXNfsGqzyLyhSRq8aoZ0l3fpI0e+K0QW9ef1LdBNoFiv
O4BdeimfnaHADK3LKUe3ntkk8Z8kGYvTtjkUA3Y7B9dXWaYnd0bPlmDJY1RYP2qSvVwfX7fRig0z
tyihvz0ighjaewlQHDTcnNumyPcD9++7eC03pNlqFXc2udSOUZJqzpFbgxvK7aJHiFu5a50Imq1Q
UWd2Q1tW+30DeTP0gLUIedvRfxsS5BGur5Pu+5V4OqU2A2ld2ZxrhmC9bEGl62fzcdvgSjwtetHS
ETSjZzks5KwRYMBBM2YgYtg2/rJqn+wMpXCvGZysPYMhtwK7A3SFDt283hirWxzFjs1q6mUe9fMt
yESmQ02LFzal04oZa7yp2gsHTV4Jk4WVmaP3Ag7PA67kEy3eUYVfe8PqTo9iyNDLzNOps5qzPYNw
ASXaO2hv0cCRq9UujZmpUC1WQR7Ut73m3AOpEGBDXpfSCShj7BDRkn+HBMnG6M5ULBpi4SOAYQMs
ujUz4IubRVCsDbe+C760yZG6gM7V0NZHIpqsO5Zp7P4daxALr9xslzecqVitHLyQUDeQ8+2Exlow
LA4/odjxQ8z+mym8Fbd6+cR+6ZcD2t5EAcpJTlEz2CEIVYfTwJt6t8XevvbJ1VEHwP2cnEBbC5kG
15U7p1vDd18+SkxFbMm8GnMfYpsnPjk/+FxHAULiG8hz/ex7HNo591fSU7qJFKuOO9HBMJLsHhWt
t5i6Z1BQHOU4fI/87AAgwMo0uq1QQm6RQ4J2ZlV9tJcmMk5Ar7z6hNX9BMWwI+qIZvKa9jYnNpFB
ZSXMgExa1u3thqTxgzDS/gyqekusnKvLnoSp1Pct+Nla3KnpSaTQgQgnWUM5HsoW7YOYzN7elJZi
KjQ5MvIGOgpde4um0nIPoHL7VJkm37YhKugMbRZdSytpnQRaBv8LuqthlWtGs9sq2Kwtq7zxIHR8
AvkLUsIROmKnMMnSbiUfvLzCv+T6PZ8o3m8xO+h82sbvqeq80OstQNshWuuJJDBcVDLbZAhb1+1W
fNXFn+P5atkuHpeGRx6b71Fe30pD/uvRbUuFsZVEg+BlQSCX6ryTTj7ICqnBDo5q44cvFvMpJDDR
+2KnnpjeTacyd2T5ajJvK+fg05WAJq1ry7D9wXlPIHYdtAzyt6wgTxu8KwZXopkyG6dpgD7i+2zK
mO5EMvv+nrOyTbfUWjCB4vh6Qgxql7P5zibLOc0Qhb4BQ2Fys+3zFX/neqYTe77B/7IEID+38Jxw
Yws7Pl1xeDzzx3hyG/MdQobdvwWxqoc2IWyFvutyPwuGV14j45C485hE+V+fdfcu5FEJ1AJ27Yhc
f2HwNIA0/b03Nvd9jer7CDLsGgyF25ZNMWwyla6J9Aj5HbegLOBL8Jf2wLhtGl2t37lNUeJ5Mri/
DZG5oVmDCznCa3Tb4Ioh2+kMonrIif9mHbQq5iVZYjbpisPTeCCVsNMG4Q3ATSL+C9aYDriHCdQ9
AJGuMY7qhlcsufMBb47mxv8wOugrDKNnBUWSvm9bGMWSnYT4ZQ4Smt8JtLmDyIKIEq/HtQZR//JV
4CpmPKO45kOI1P7dztDYKBn9IBZErCaH/2P3PLuZQc4JlkgA9OS41l6lWy7FuCvheu1A7PG9cj1A
gng816emqcXv6wumud3Ucl5FpSNc0yAfg2vcp2kZ1k1zKqW8z0i/LzpQ7CR8xcteDJ08X63r1azq
PQggdO+gg/3VdGUISYO9Wbkvfj7sp3rYX/9FFwMmTKOYNW2ceEZZu3v369y/bYx8PMYzeI+C/0e5
SjOHWsUDv1TacCrHPZ/LoOlt6Kf/sqdtl4VKP0H6JI2rvhrRXnWbQsHdBgP59aXRnCWVnNMgVHqT
P2Lk/NFqDl32tm1cxaTtwsFjlGHcxotkIIoOhDnEW/noZZAL8ZdavZuk7ffDMI17g9xMcj8OadA0
IDHc5jFU1s0eSNTRtsBO18fVaZyr33FNV8Le//gHLn26YrucobSfuua4p0F5J/d+0O3afbObQvTl
7diu2j+QXbL79u4GVih3cjfu47AJZPAmViID3dopl3czQZ/Clli7XJxjqwKg8A3NXGm/1sagswPl
9m4SSD77ERavEeKx6MtbQFd/2GXy4/q50n2+YspFEddDBrntvd+XaVBEyQn30EPplLu55GvIZI1R
qKU9VGJw6ZvYpNEsiyATdhU026SKPF9lpqjH2k8ZmbGxsRV0tDsQWx6vL45m7dW6nmGULZg6+sUH
Vf0OVFHFs5C9fSNJ52xJlOHrFbtOmigHzA9Lk3nvZfIgqnvPrwK3XDmdupVfftmnF4Pv5zFNqxbm
MU5oFIvHDyiRr9Fq6ZZnmfTT4GXfL0gbnB0LfYWg5A4czOHV/v766uu+XTFtux9FT2IMb9TfxPDD
tb9fH/cyIxLWXDFZ6Pia6URhUvKt/Gbu0QUGPaEfLg/tXXGPhq2Ve1/3/YrlGkM5ua2HGwzN6eHQ
lwd/WFsa3corVjs0uSBziV8w8u9oLAsS8bthb9eXR/PZag3PFaRKqTeMe7eqh7+s7dwy9LJS1iuX
jebb1TIe2k5ywPnFuJ8jQMn9v16eg3Jqre1V9/XKE9nziNcVHg5NSU9xL4LcfLm+LLpnlFq7axrA
NSqGkTNE07+9+6cx7I6v+UHserqyNLqPX5bsk0Eh9WuhmQVLUzL0GPlQ1/U32qqqZT3HE5K9Uwlj
Gg+1PIFqC6yOm9i2PF8t2gFY1PqCLoNnh8n4RTYGDiqjRCM9FsUxvFdCb5LpxTdWvOJlmg98sGKa
bTT4FUTFxr1DuzDt+Utujd+G1jsx23638v4w986r1c5ha6zxVmkuWpVVonQd9IVm+C1u9mOwagCY
9lkKYTdjm7dRa3Uz3pFOLAt4m2Tf8XOTraQPNE8KtUgnhqQuoZANEdsp/ZAc7YHIXhbG9ODm0aln
a7LumqNvKnY7VcTz3BE7Ynd36XhbrGG6NMuuElyC+EkIj0KD13Tp3q5o2NO+CYa2fGUpmruu+wbd
xyt2C771apINnhPZ5H+PjbrAmarXWMN0h9VcZv3kFUobbKulC8dD2ijoouqQmjywDA4qwupkuOy2
o8W+GWlYJ2vahrpNV65ewylTYg/4QTQudpwAVZ+Bo4Ah8/so6fP1RdPcA6pwtTUkVQdGItxhUkLO
rz15hAVxuikh7vlq8Q59qFXGkdzdo9M74EKcR9NZcR+6L1du31pOTu0V+HLW3bnymTSnKlq5fC8f
169luqa1oqLF0ABg7+euCQevCbs03yX2Jvih96VSlwzgO68sHCdW4u79uyqvfdkIvlbnSl56g8Ql
AET9AdQQr7TIVxZcN/SyWp8sYGSNtDwHzmFhpRmNIXQk33TlfinMTa4krKc4JlXxy2peRm/Fbeo+
WTHauGxBlrccP9Or97U37ox8WxWAqWrTPY/KhkfYQKtPj/4AMUtrTctJd/xsZaFddP5DGBMBiEgO
Lqrbov3XNZNwatdqL5dt50utrXZTkKr6GWZwPirvV178quimpM6XAlszZKUl6mXJjShs23o3xmta
qZrgj6nltVLm3I0MOESoVOyq8m22ykNVkrD04FfuC6O4bVm1m+uz9Kvddf+oOUFq0W0EGSU3Jmyz
ZxSB4TjB0G1C0nlMVZeGEuIoBgZTbYtT2jw3dL/tkxU7le6c9GzGuL7hBDSvl5zdtpGX4/TJAxQC
QPIZbLn7qr0poJy0LexgKnmDN1eUDwW+OBcPdr9LycprQbd5ygWaQzWD4Rkl97V5kw447Ifr66B5
uzKmWKjE+bKzGANPt/yhP6b3H9azF94aT/FuLZrROAGVsMHumTmDUBnxxvhrLJt97tRgVziP1Dte
/xG6xVHuTydLKtt1oFpiOXZQTn5Ik7WS0OVWaNBiL3WFzwfFBycA6GGxPiE5ijDZZQdxnxxQtP42
Pd45RycMk+D1xjEC9+Uc/9j0g1QOB6/pB0opVqxoT1TejWybR1OJG/oR3fx+Do/m1fYJruA2Yhtd
gKr+vKSSi86NJNR16G6kckfJ2utKc35UxoYGptq6OaTjWd3eM05/lFm0N9MxRE1tzSFrrhG6HK1P
2+zUwnP7etlmvw1rFt/7lR/a1VpSV3NCVWFl2eRJSXJcq5PngOAP2MS9jIXYbTsuig2TIkIFxcEC
Cf8hNuJg9l63Daw8a7msm1ba6CB1/DJg9IbDBV8f+fKDgKncDP2cQgZQYOSxa27buQuQqfg+4iWI
LN27N9drijD/ZVO+5vOZys7gF5WTFwXWhjxXh/w2/kUfhuBofHduxSG7ZS/ifLMJCe8xlagBXJVO
1ZSYqub7Kn2019yb5myqysll4pfMaGKkF7kTZF4UZsnPzrRXbgDd6IvVfTr5qefQLGcYffZe0vy9
Tl+gCHx9k3VDL3//NPRMWmYCzj3uBxBT1/W/rpOEfbrxuxWLNUqwI5U+fJnhlvtBNsds6kMGFt3r
366xWJUTobOcnNcN7sWqZw/U4XtnoCtfrhtaMVcu+VhlEXyNPS4MGOjhzdYwrP8lPS8dd8VivWxM
PZBEyH3zU4bRr/ymuzFCuvfD+eGJ3/E7L3ympz/89/VF+i+He2k65eYdBzsrQX6CEPlefkRPtgzI
k1kF8gASlN9/o4fyvro3Ttk93UX/rqG8l4N5YU4VbdXHBkdQDl/qw3cEWW76QeFVj2RYHgE9H1fe
iEwzzfL3T4e38iNQ4hW23Bfse1zfcebvRP0cWd9TefTqtSyezj+pdAmGL0zaTo7cx6kMQQh86v3o
aM99wPp+5zP7sYLB1/7wDHafu5JFoGRh4VyKsCztPcnnx3Fao6nULezy90+/GJSd/SIMjXPZf8/i
XZs8xeZTvcZNoDn1KmArGnmG0KCWe27yvU/kAU/lla3SfbjiCrqsSPs+lggQ0sLf1Yaz4zl/ltXt
SKpNiu8egJX/uzh9SzujieDcYwOMFgkEc0SEPvwsXmHn0C2P4hS8uKFGIeErGQtN4+jFm+qBTAVr
ea2NJyyHtQzJzk5vRPxvxvZ9vRJ5azy8SqrgpCYKR0Un95EbhXFTPUphH8ZyjQpPY4MqIEuAX5pF
9XKBDKFloXpx503oXGjPxgShqpWgWBOKqHLK4OfmFkQmsPJZ92RX3be5do+NcO57Lm5EvYl4z2Mq
RKsq2pRWKJjuk+nM6V06H9JsBVqm2QWVXCGf4rYfcwhwAxBcBBwFsAOFbnnASF4crnt6zfFUGRYQ
BE7mMODr5fiLOvfjuLs+ru7TFdOtsrJw2iW2Gd2XyX+T9X1trFiUbmjFYp3CRW/RchW27Z3hnIro
qdiYGVIRWL3w2jyy8NXTuPONu3ZbdZ2pcKt0zNLCXVbZdtyARO+UbMseqgCrggko4M0Y2EuNndd0
eIJsjGZUXBWPklIOI4Z2p33hPJrFtgBMhVTJuMqsyUOUVIGN2WLW7czKFa+lsXgVUwUvC0J8P0GS
xn7O5pPh3xjsHyq/W/1aFlhz9lRuhE7QEZyCCB5KqOm66fzQiugv2nu3baeKr3LRtwprxA+wowjM
mlEomzXRF93aKAbJ8zwC5LzCw0zwMDLAMNPVdpAO/YPM6t3kkrUylObSVskRQB0OIRw/x0SZfUiL
6UjIdwvdEv1azUnjslRaBOHSOE8JDiZJ2jewXqDh/dsmp6VyIkSmxanR4E61BP3T8TyGMFHOH0ar
L75fn0G3OEpcTQbDjfoIM8wdMSGOXPQ3BoD5OxKX8T4ZOdnm1lUglT1lbVnnCJwtO/TzW7/fX/9+
zcWtYqikBaS8m2NzbX4skKRJ47Dz5FHYNZhy46chW3mAaE6rCqjq8spP0wTrRPn0ANnM+5hWIfCS
TyLJb8DNtjKN5iipoCoXjFcNWNOQB6n9X0Ce82BiLA2vr5Vu8MWHfA67a5vRFsrr+8FKwsTrg26t
o1TjhVSShGhMx5iOZNhXTuBk1s4f/mmKNWC17rOV67VKKIvsEZ8tkjEQNA+QzNm2IEooPPSelLa7
eLfyDLKUZlxZ6MtQcKbqDwtuVwO62ZdxQfI63yVIxWUAGfd9vSvs18J6LsY1nXuNAatKxFbTOZJF
+A0elSEqXgHPv/ne2V2D3/zXg3/hFayiqoqG+37SLcv/9rsN2dPL9HSk93fmbgpeDaDBg+t7oTlC
KrhqdEtzdLDDe4o+s/YNHYcBKX9eH1tzglSGhKrwROSkGDs3T/F4m6y93HXjLnvyyaCs0XE8iAyj
GtW8+2YWDE20shq6kRVT9VtiIF3G8YblGc78GHSeWPHEFz0mY6qgKdTqK1qWmf1MclbYQR+JBocR
dIEZ4GwMCYH0lpi54dono50s/2yBHqZcs7iLpxWTL7/304pFtChZXMn2lVAoc8sh604TBZ+TRQYR
Vna/Rihxcf0wj+IzyFR3XjWw5jVvR3PvJpV/Z6D+tBIV6X6F4jdYzKIyM1LyQOLKOKC381vUgXIj
b0BrU63CHXSzKBm2CGTIWdqY5KFG0TOMPAn2Zbs196BrO2UVCFOvG8fl80BVMQxZEaet5rZ+bbu8
iHc2gHz1mdm12XJQAJtO8xMlkYnv6zat2IiUP+3a3fWpL+8SVVuvbagnI0ROmlcboit/STtOdIcu
xKxY+Wm68ZfL/NNpa/EjkiGz2XNcUHbKRR89zg1zNo6+7Nun0SXNHXDplPVr6g3xSbZJfYQ8Srty
xi76Q1QDFQ8gm05OZs2SFxOe4NFOh4IGqVF6u9Jn2fv19dfNsazbp1/AymIwujbNXkgvul+TP7tz
QDwLhH2mG69Jjuomcf53Eju3O1oChvcsiajoLu2bOT80mYirXZH6EDK+/lt0e63YJMRgzYr2Y/Ji
l673EFX5ZAaOnVffrg9/+RrEfijWyPqR+4mdxo9RZ3ZOAIkJazJBjbwo4KLHu8jAn5WR9puYKoRD
gW2JdtxR3pfFGPRm5hAvYGjyLI5Fk86iDjwLSUozRK8eR5nX7bp8XEnE6QxaCekZotMsM9r4pReU
ApcW/wDZZrl3fUmCSMDJN8Lbd3a91oNzMTRmVEWYSFBNGhKG/DJ5dvvQRvBMaQkZgP8a7OwCCq1D
Aerc6/ug2WYVW0L6HETeGcwiBZUM28VF33UBgbP3V25ezeqpCJOWe0lVl475PDlIkYyHqSrbxN/3
tASMNEgGISk7SKiZp6DOIpFNgqxM7HytjKixFqY4lb7PoKAw9dZzBB3U8WGS8Ux3DkA07k1ZeOka
z8/lu4WqEiOT39FGlnX1ak6p8Q9PvWk+Tqlk9FZMc2MGJZhV1ryw7nwoXsZGIwdyw577TMDkgPyt
YZ6mqv39f5x92ZKcuBbtFxEhhBDilRxqtp1V6alfCLe7jxACBAgxff1d6XsfbLpIbuTbOY6OVAlJ
W1t7r8HkAz2Jof/cdbjZru+OX6Dw/ySr2IuLYOPyueZlWUWn0sA19RsZrTU7ErCC251zBe37vQB/
fjpRZ1C122VpoCt2h6/c5XsmeKW/lV7Y22MQqwAmsYIKGz2GeH7cpMKKv3AZp6CpVFtT+W86grR3
k0Pjc4jbMfEZOJXXv8LaHlqEKgUx1LINZvOWFoP3MJX6Eq9gknTfIqPYKJqtjbEIMvisRW3TvH5T
VNo9qRFo6zFt97l/m7m7iJaAGAEngKCnMX1zCO4n0EOrbzl4TRv3xcoElsgX3qSsy8F4fBNtoQ5q
NPyQcmSieVSKjXVYuzOWKBhDpT9DwR1aclaXSTpA+6UMgq8qJXeEtv2v/yM8KMlGDW4H3Ov7Mgv+
/fU/XIqrPifpbkYs3TgdK4d+iZwxBYFqfRZPb7DJGRIxuG9laOFenkHHBaIKN26/JYrGqCIXTcPp
Gym7Gty2Ln4mjcf3fWOLjU7K2uItQkoKJYl6ADj+TVQN2euaITwGpJJZ0qeT2tJtXftei2Biijia
B1hkvjViCuweAqsehVMcfMUSHWXWHfqqycLTTYd26YHCphnIIF6lbxf5DW50e0g9ENS7itv76yOs
xOFoERbKmNW6cS59c8yoY1lE7iAraG/jlfY6Q5r2MEfTliTq2gItwoMRINbNWqZvwpt+NBCTA9wX
3kZVTIqNw7WSCCzhNmUd+5PsbPoGZUXmA6/ZZxkqi3HebXyulSksQTYyHziPUiwIwXN5V4Z44MFC
wtvNrdzKNdaGWLxPoBdAyphW8VsKoMHRZmO6F1Vrnjrlb5UoVvbw0pPEib6UGfTuT7wcq29Ea+jW
JUPhVIxCKYlr8t2LFau2AGJrM7r8+28vCt4GkH4bjT6btB/xlkB4cVHe7jw5kMP1bfw+q0REfHH4
aekV/ZQH6iyhR3xOTTO2d8oRL9/ZoDdeEpSIMw5QrGeRjRHymh5Fc2iF+MWNO2MRF9IexnVQUlXn
krHiSdbmk7B1c1/E/Hx9imt7e5EjlMoDNdun6ixa3SbGiewxD6qbtBHx/RZxgHkWF1HMxleWw5YQ
RizdV8TTTO1v++MXR9/l8HBKQzW9Gshs/iWUqQ8ts9ltn2aJyRFDOTta0/KcRjrXqGCb1CbGdHpj
d61s4KUKkpNBN8Uk1uchLnSxkwOkive8nFs/gfb/pujcygovwTgCXrwSBhTxK9Eq2jfQ3LyPubsx
x1zqIXE/RS5WuuDVpc772+Ww7xwK3ZokH+WW9Bj9BVt4J9de4mxEUChvAIH9dfJ9mz8bNlTVHZok
niwOvcQ2+CsnfqM/qpRBnxRyMZHauTT10PsBiTmgh1TqIL8jHmPxno15OCWweYOgvhozwiUcOcL6
ReZN6H3EgzaO5YHxOB9UIuap7B78ZtKCJxA4tIe4nFV2xKXZgRwaUS99Tusu+t6DLNTdi5yzzxNc
dunzEOYsPaIaNADq1NimPsPhV4snO+RkaqHwk0LTxgRF3zwANETqnyiAVdWBF14QJ9BI4BH+xDEO
jpPU4xNS+e7nlMJG8UGGc/FdBApKyqSObXiE4J+KdlM1G/9Z8Cw90YyK8c7UNRFPSJIjKNxINvwN
fGqtv7rAVvEdgUIpkkHYD4Os5qI2+7uMOzY1ycBLXG4271xzKP0qKCGCf3mrARvAd7wbNZITFZmf
ZQvA3yPE5vGgElEL+9ayCV8svvj4ZqtyaBv0cWvMWsL9JP8oXDp7e97XbPrOC2qKO6NpSftDGXZp
N+1sUznYdDrW1vdpNsUuAQXf0h0tofr0F2izffiJB8184gZyiUcJGGN+J8H/AlwBOlrzUWs8LBOt
i1zekywq/T2LqaWJGOfWe9QihU5Kl5BsatRxjutaJVxftGw7aG69DHgbsWPZGwtZARc3c1MmLqck
mvc0gtz9Ae6JYXl38Qfrj7ocy9Htym4MmyCZrOnZ88gcOCjNbMyPaBx7ft9QKMElVUhynlCGTOEu
q3RefpzEJD5rP/fy/Rio+n+CdDP2BNb7q9fOgfeUlv08/zAuUu7BFAGIZ1bI1j0p2acedkQ3fe2h
BPePm3XHktQbXbrvs7kSMGhj3nfJWlV/NE439Y7XnsoPE0Uge3adL/t93XUFSdQYmnrPm5DGOzO6
OLjLIjU+MTiZBbuWWgY0TzTGzzCVU9M+gFI4+cHp1ExHNtpaP+JSashubBy0T2rSgfUkbYvtKqch
13cwclX2pyGq+eeXe6JXhqq8p7WMpo+D34V8x+Y2wuMnx2vxYYAtUbpvXYUplvXlm7UxL1u4hcgy
3rHW9LscZkiQ4prAiGiPYe80IIW2R0lk8nj93QZhnCez64pPc5VX1TeYBXXkPqzakWGOM/S7iLtc
1VWmZ1jvcG+IE8/ilXAwdRmg+0/a+n8+QvsXAUR19hhnAODvUQJn/2g54B9SO2evOlJVm9QDb+lT
nfqa7FgXWQVF8wnDy4ajX15l+O/3SrA6AO1UhPaxHVSmPzSlKN/IqOIefxDgS09t0VU5VIi105Cd
phM5jijrvgigWdQ9c/BNwRkr0cyrNbAKFLZyJg6+tRAt6xNQrHT9PBdT8+ZBfJEesOWrbB/E3gR9
hpIUX5tSjjLpSyPmuzhzXfRQDw41hVRROAX7sqbTQdsef3wA+UZ2bLzYfilUO8JyqqEu3kvYkdud
5w/MfUNh2O+++I4WXwcFLXFIP9r4cRoUlA4yw0lznvwCQpBwDJgex9zSr5Hvox2LHTjzJwCVUn6L
/qSIltJ1aejKOhsb8Qr5KQvkO/XiYK/zoXbHOPLLLZeCtdtykXCVmrQ5Y3nwapVflnuqVRDvIG/y
dlPGEi7SLRZFIoOZbPyaFuGw06j5oMPv9zd+o0W6ZXPBbdxW2RtPoQtuU4/dC+iBJWMX5RtJy9r3
WaRcNnB+0A959paCbnpHLi/uegpuzOmX2EgSuaCdmQleR8qKt8A5766Diz3MKLJO3vagX0IjAZyh
NdFV8NqHtK7vcKb8SJefvHKeb1LJFdESFjn2nY/66SxeA9oNj87r1PPQQcjj+h56t+WPX7+8v357
+GhO1EUqV7xOc90D/3qyFlFOVGROBniNQeY8B5fO+96D3n3jkJcU9rchBTyWhssN/UouVG4s/OQg
9+8sI3DVzqYdQsu+C9FXzYZhy6FqJT1eitypqjGdVH70CuyncuD1D1WXwIUTd0FfV26rUrWyoZdW
VSQgvK9yEeHAZ9QmJFJRcO/RuiTH68u1NsDiyE8i9dNOmOhVlnVaoKgTeGbfEzv/c9vvLw49cHM5
11MRvaaRUPUOvMR+OGYRCceNxV8p5ixxlilBwRSmDO489GFxACiM/gUpL3OCXZu7K9HXa/Y9xGFv
QbiKaAm95CFcWtPUYbQw9ROX9T0OkCwTAN+2AN4rfZclChOmrjAA6gN3FjL9x/YhqxM1tPaOdTC+
zGYYJY9DTT76wNndOKlF9YVMY5tXSrnzlBmXTBMOietkAH1GDHt9G6xUX5bozKGAOirAJ5hUyYqD
69qXUjTRfUqbl4LdeiiXIE0Kw2Qe9qI7Kx+uK2AU2Ed/7D/MOC776/NYiW5LHTzJCxZGhfNfKW4Y
oAJEDdHSKVEX1MZAYE0vmDuJqbqr5JYc+NqQizvfFJBlrxv1/4Ykwfxj8sud7BBVf43IWgmXaL9N
RuzzjUO1EhWWQE4ZFlXaxiOauDDvnR4nrZQ9lD3aAhsDrITPJZ5zolaMMCnqz7LX87STOSxkH+dR
UXLnoWtldteXa22YRT5Q+lrJXFTdmWRCfmmisP4+zcJ7rOYq3mgyr3yqJZ7TxzuJe2YKT/EQzPID
nZG873LPR8X/+hxW4sF/gJ1VPfIRhkVn0iH/9prsjrdlv9dD/CWo+HMFcdJ9VxfexoXwvk6CiJYA
TzLAzN66sDlbCOIMr2IMIiSDrSfI9ABdVcv3cN0m0dvQ9534IURAw496qoDQSWRU+SKJmGXeBs9i
JbovYaCuBOwGpuJooWRz8HDxSmF42iZM+OqpENEnZKwbfby1z3zZQr8lEQ2qAX7elRRldJhCUvDP
pMGXpSH9V8IqGxWvl3bT33BlXy5hombM27FAG+wsiE5Prmui72kcTy8AsIcbufzaEIuwAXI49aPI
DWfrVP6BOAt4APH19IBEyZQbx3itBP2Lw//bV1M9UtVITOQ8R82XWcxpwgX1XmgF0zQk+GcWQ+9o
xHaFaUv4ocu3zAtW7pMlsNQ1uNdNiWq+buk8Aiwf63nPGffRvFZ+0Ow8bdiW8Pna1lhEkcavvHSO
4K9uxhLGcABu6xzmbeQi4GQpmpXeEL6OJG5vu2SWQFNRorDAUIh7I5WKE3jH7LiHH//Vo7Tg7+xS
0R0yKJYm82WLXg8zv5Te3qliLnGnlqa9bat4PKPvryuyQ6VtAuxaVVAPtkncObzP4QBHggsrc/Tn
Z0UDI7+jKka9p8LEJuv3edrkU3SYeCDUSVQCud71v+4X7OO9v26Ro4imnEudyfjV9VLZswi4V7wM
Ns6il9mCcndA9aP0/0IttonK/VCrfgb/tW/xhzz2OQwp7jUAn3yGw3olqyTyYbC142FpftSBUsNX
Vce1tDtoJGr10/K2gudZ6GIJBJM0A4oej7wMLq3qogm19wCgu++g398C3Ox2qSYonMgu80yYMCJ7
VuwhbT71n8dZozCWynRuzim8Ke3eEGeKhObaw4FsYIg5/qO9gnmAJIV4OXgoAuU0fpNhKNDFBS7M
k3tXiRaenDoqTfCAVy1tfgxEpDVOXTfVezLPlLUJFSQib3TCSh2cjtIpuuc9z+hRs9759qBzwlv8
sWkmKr0vc4isnmgUjVQlJGTMfi59IdFBTA2wWGfOYENyjjIdeF8tz2Wud2UlR14lrikodGxy0of1
CfjPIYx3wuv6APoiuuDflO2IEknZ6Izfe1GXaX7PJw8dyb3qy47gL009AeXCCv8k79umydtp3/RD
KT+iqCsp2w9ClnSvLetCMJE4CZo73OXUyl3AOaseTN6NvU3grTdGH2ka1z4DckEMLT9k/UjSf6/v
upUos9SL5JDdHiKY971NQh8ngjBGqs4DQsW91YFxG3t7JYP4BZr4LYaSkk859VX0RkKCsj2jRVfe
oVeo442jvTaNy8C/DdD0bahGMqFkAQzcfF9MXv3JlFP5DJR5Pt7nwmwBPdamsrh09DRVeqgAR2Aj
KtoHqaPGe+zroOeH6yvy/gB8qfrIQtggqML2Z+6HZi/DsdsXcfbPbT++iPPop+KC7MvgxLQ35kc+
GQ4ujQj1l5t+f6nv2E7jbLV2+ee+RpfixXlV2qAi7EX9Fgnu/ZuKL5UerR84BSvo/kya8EmG2b3W
pkcvwYOWiIMdqFcBfzj2KIzcNqNFVJ5km/K6LcNT2QzmeZAN/eDzdgtPubLYS+FHmvI0oHVYvWok
obVMTBx5Lj5UsPHCJXjbDC7p029nQ6Gv5XmZl71MY0CPHE/U41yYjVfvSnrElyh/Odds7ONQvYBr
8Dix+pnNw95I80l64qU0hU5g5/wxjMvvcbfpUPl+5ofg+OeUypEDxIiW0ckVVXlkna7Q2kJ/JKL5
tPHV3k/L+VL4cbBGBGU8eK8EcjVHwy4VPpNViR6FPaBn8j1XfXBT2ZgvVSANF7i/oq4F/ttPPyL/
geBhWKPBQDzqbezj1YVaHH2p5zK1hLkzHfyPttHh/UQ6byfD6ccEUvqzkEga0qr2dixmj15afbpl
+4VLzgGfmSVyyv2TDACG3DX+7PevIcQ1tuCJ75+hcMksGFQ+WkkYP9FZqfbIL649B6hO0O+3TWAR
AQavLT1ZwWELCFMHka6Zz/Hd7En3v+u///5mhrHUn5u5YSxKW5rHJxOi9rUz6KlXj0L7MMZow0Bv
OeysfaZFGDDowmvAm9lJuJ5+aJgvzhnf9D1//wJGvryYBOD+BYsAyS9ZfundWkAss+gvbLHsFW3M
LSLx2iQWB59NpDZt3aQn0kVuPkpkpeq5bdO6vqlQCNn1P+cB9z5wiENiXhuRDndWxv+kLKzu5uEm
A2sBVec/B0hd4+PV4YA5BzQ5vheEAM/YDayZNwLX2nZanPOpaHJJKa4U2WbeD0YRpXTXwkQ2akry
7fqWXVmGJQ1AIQWCwGlmPqsoBo8kRc82TPpwE/n/fvCF9uOfH2nSpNNGBuFPZV3flkcvqhT0JTUw
jeIxDqco/eZbgbTooVExzA/216e1son/wwdgCtyMGohy9HK6kSWAfPrFz8hnJPg+MAph49AB27FR
VltZqCX8n1RwDiT1aD6DjFPsAaaRTxLCWbtZjFsVn7UhFmeeQ00iJ9U4nhCFS7hqodNt0yn9MabR
lvvE2la4/Pvv2YXfGh4MCO9uHKj5WrKwj09QhQ9u6haGS5Q/5STqwzInJ7BEp+5esdhmX4iYg/ZQ
z6mYNs792tIvzr0ZBQ/hr6g/qxRq4azyvhgPmbcKVXOMTJdt3MJrwyxOP1Md8BNFQE+NT2eQS6RM
8UxPRCs6A13P3vZB0vbh1G3s6LXVWQQD2sMgVEdQwRvSooWsuEOH4gkF/l5v5H/vl+7DJXDfjbVf
0bSsP4teo1Y0QHbqTTXc5S/pXGaP2eDy1xy2uiBHC8Na737o7FZKs7K7l7D+xpCQR1qlJ5OXZyBu
5EPW+h9n4I7vb4oHS0w/HSiK+KnyT0KU+ogkI90PDntBSqbeeuo2ouklqv238BMusfrKlmXj10P1
OgV9fj8Bv2QtnHUZ8uYszzkuOw2ex4cpK51Kcm+socdzfYIr22MJ38eE1BxJ2X7mvWPhfpKz+yfq
tbwNDxEuBTBTldOQVQE/ldnIn5ntqnBH4ii+z4LebZEO1yaxyAkIR23EV10A2DOODnQSXd4cWmem
jTi9tjyL0ABYQl/AqQzvp+KSL9cAO4N3l9hWy2MpNVBdJYe69eaLc21bL2JE2s65jYE8f4Wt6xwl
DP2dBwFEowHfmN8Gswn/I5UZzgbPNj2fKIG+7YGTMGDzzsv5haF9fXO9rwIswiVsn3echsK3KZ7O
ad+8ig4IeCDAFHKSIpmAiCsfZQoQ3L8tEF7ZjgLAkO1T1Qr1YL2SuX1YpnX2VXlx3B2v/00re2UJ
9Bd8hPBrig3vmNeeGLx7oOpPhQ73t/3+4q0gg4ZAQbKNT41tGw9gXwl1Sj1KsqVMvjaBy8Xy23Xr
ZBODjd60n2nq+KObwOQBmWT8+/qfv7L1+OXff/t1y8raQS4ATynJAP6UYQcgMeka3e0gTSq3AA1r
w1wm99sw6Lk542cyPNlZVtFzamoPph2+nz6FI7Nbb4W1URZxQcIqG7AMg1FoNn6UyiO7KYY8dNf4
G627tcVYRAYYuQLtziQ7gRgMUJ+s0xJEiCzwN5ZjJVtYovddGsClwM/bz4RY+HBnCiKYITh3ZAjl
vs36LYrV2jwWWUIKxFqVZT7m4YHqelRq6vlDPlbAa17fVyv5/BLJ37QBGEJwsflMB9s+odkym53E
eQe00pvj+YSuhxnuas7Q4rptxEsw/22LETpFeRpeiNGez76xFJ9Op5MGttKv9iqt1bNHNrk9K99v
ifDHHQoNR5+w01D40bRPhQYgL40Ab78+mZWdvMT446ETxwGR8pWXpt3hk033Zizkrsf9vTHE2hQW
J5+7MuYMcfZzGWgfjaDJewm6YMs/buUKXWJHtcmDIWNj9YyaGrkva9o8lEVmkpLV9ADayiXggxfb
wbJz4xUcXPbuO0nVUlqTe6os0Tqvkdq0XndvAXfOPjs3+k3CmxqOTQkA84+0d+pDZ3v9MnfqgWYk
bmAPNXtdElJPHgSIRDuok2kY/vTmTGNogUIjkpj9BWDPQafs4uaFez2fj24GrzhPvBwkD+XTHq7g
Q4Sm3BDxIPswGqG7F9LnzHyvHTRL4A2bZ8Te1QNV6f31fbK2iIt4hFZEk7WQj/g8eF58GiBomz14
rTfSDQDBSjxayn6aqo+KvKJoSdOCvE4DLMN1ZsXLNENp4P/DVXVtnEU8UkEh09hW/WfCirOawIp0
xs27YEZdMijmT9e/1sqpWmJdNVdx2SHzPlG89vuj0raZdk4iaU382dvS2V6ZyxLt6ipvRsmvKV6V
55UfYYca3GnIGewsvZB0fA2m5G3TWaQeRKEDXEyKnoxtQaMhwKhEMJYDS+SOoW+4RZVc2WNL8Kvt
UA9L5x42pnUx7UoJZmlnzcYrfO3HF1HIqWYceeGCk3EMthH11LVw4zRdcLj+jdZ+//Lvv90KlAqg
e/y+/5zOmj9MqQdcmadhx3fjGixSDgr3PQmaVP15MHMwHSmP2+HBobdjvsyBbOzptmkszrnrm9rk
UsSnOiIwUQsG9bVgm0DGlct6qRfKWUF1WYLJzhSeOpDTP0qLp450fYfmcLoLINC7EbDWjuDioIOB
B77D1PWfzdihvZ3FnwYPr/dMBl9v+lJLMCv6J4yOqKu/Mhnxv6jgA9/FIwxgNjbUygSWSNYplRVT
ItOvOiwALWbaHNMxQ9s+g9bD9SmsDbE417RGeg9rWnqaIlN+mOawyxOSQrW47aj56/oYK0FqiV2d
6q6KWuOQn3H/owLxAkQyWIAXwTglvgm82+6PJXiVxD0NR4vlZtlg0KsFjqr+aklrpjvTlGra9Som
4Zau2kppaqmWV46BX4Dc5l5p26rEQfV114Thv6Ywnzhsb5LGRLBgDt09hMp+3vQdl7CmZoqmuFbV
+Do0Fyx7GnflsOe2AGnPKj6N4EZn3pZW4trGWAYz4YuirvP5JEHuKw4syuqETFSSveQxuS2iLQVV
JxgVeITMeNCmPcoEwfBhKtrioZ6bLZOUtb23CGYyp2AzjWn+ZrihL4NOY5VApbd4UgAqvMx+WrY3
zmVRWMFIXQtCVv5qO8F3BlwvgyrRgzcLub++/mtLsohnNlQ5tGgicbJ5C6lAHnXxF9WGvnc3q3ne
MqpeGWWJx8XDtogsrOZOJAzDp4Hw8EmP0fgmbaaP1yeyclEuEblc1aNmSMMQNyut7/B2DuS4i8sC
1NmN1Vi5ZpYgXF5EvjCS+j/UBNnbHXhSXB1z55tw1zccMDQbkjRLclfKG6vhS6itDgDI9xwJnkoU
+P8ahmbuvmR+LvVGRrn21S4L9lt6occxA1BLBE9gQfvFkBB4ogfPlMRjtBFB15Z+ceaHgWud1cN8
IlFu2F62A/0wGKn4Xmt2Y6eYBn9OQxgyZmUFtJydCfRPTNqARAiMctYdbttdiyMviizOSO3ks8ij
wk8aAaDrbpxDs7EOKyHlP9DZ3p97FbXpUwMW25MGIGUahb/XqDkdvbD8edMslmhSWg9lJyyqPwbO
K98ITAuOoo+2HuQrK73UMc1NlxI21+Op9wq7KykszpxV5KPy3MbfvzbC5ev9tlubtvWqCyfmJPMZ
Yq8Cyie6LdrnXmz5hK6ch//A/rIMniZVXn+2OA5ur4uZfzVgX9bJ9RVYueGXdtE6ViYlvSEnmKWD
AB9EA+T5jBu9f0VPGUduj3ahxiMI/pNZYqNKqq9dbBq7RVxYm+DipFDmXOs53p3cjHiWiLSLvoLa
KzaeQyuA5XBpLd20Y9WPQeqdCA1yB50CmHz9j2UhBIyhVqHDv0qoDoBsNIcTUpygjrzoE5oUnoAc
f575SN5YA734FGV45iVRX2f9xhFegROF/4EpeoPJCe2HV2gCBrsyBi6VxOHBgBTUxMG/RkPIROSM
72ri3gqoju+ur/nK2f719/y2a7mOmJjs1J2gnNLtuIgLaL715NAISpIx2AJKrgyzBDKWlfaaZrJo
a5vaNSdas0LdSclbchi0qOKX2UMKtLHO72+jaLnMAh0eGYXKvNkg8n9IBRLBa1Q3rr+phw4C+J8n
nWYxRD7rsDlh/3iIt33d5x/ioijTZI4o2He3LA3w5X8OU3JoT4D+nJ2HyvY7wSl0WPMU8uMCrK1O
dmp/fZz3q4nRcm1g3aJz4WZ5ThtsAWC0ny5sO03yak9j3u1gmfY0lmJLzv79KBMtEacOdOuhQR3l
Da3gNiEG0QOs2IuoofkpWX6BuE/197QPyAMttiRO1wZdvPrKTqV9pvzhbYqqdncBZ3NwgVxgni30
SXaXd3gtzGOmt+gmawMubgMZuIhIGPO9DQ4XwWXAy0PJSSDEQG1sEx75uwiHO7xAOq+v4/sXEAix
f+4XPPn6tsojdU6VjNBKTckjGM3ukEEx5OH6ECsna4lOTVEEBn6IDm+l6PL7YQr7D2B2bT3N177Z
IvwP6VQI24rhjSjzU7jh1xrxEew40hU/G5Yf4f35KQJBeGPnvx+VoiUo1ao4V80gyrOY8/yBZYF4
SOtWPhQhyEh5tDnO2glbBAy8yPMhGOruDWqy3t+ymjSkKZRNSooyLK96+jhk5L4KcOKur9P7j4GI
LEIHnbysSmdWnc1Ag/0ErWWQTPDrpGHxruWQRYzdpojt+/sOYpiLfZeDfWxnN35MBYBXJBvJkbD0
eyGKLYWA96fDl5DUlMJbQwz19LFsZFb9LUkfsLu4CVMFCztL4gocK1t2095auP1uvT7f3+w8XsaM
HEb1OaqP58HH+3aQrTnNE7bI9SVa+/VFgCBALNV+mYEXjgTuA01zdSwsZ1tlgLVPtggGEN7rKiGy
5m1C8v44zFjyZgby0loUikbu3mIQFjcCz9pULv/+Ww6hG+0FsPhr39IQD/Ry9mNY2MfgDO2vf6r3
jynynz9/f+phQxP02pxTPkbod0lhrQQOvmyLLIHiDqsrKIyNzmz0odc2NP1zvEFVgJVCHuKsJwOI
Nch13t8qYPof+IZGr9fntPbNFiEhBRIurgpIxw8AKZGdi6wM/86gZrvlf7O2ARYhwPGMT+AQFGdp
yIWI5SYoPYEIeyGkJ4EBxN/PNlOIlS+2BLAKwEq91hUxMDbA9OBKa+6kDYd9lm1aoK58sCWGVTNS
zkEVoIE1OwCgysj1d5FqwuzupgVZglWJTLnn12lz1iMrII3VxcUBvL9hi4+49okW532a5VCU0Ek6
2yKtYJPXCuBfGyJCAS++S85/fRory75Up5YK+tARD+VJNHMBQ0wKh1EiDeq1LX+sC/Olqhg7Xh9r
5VwufdSJp6C23Q7ZidpsCJMhUzZ9DCcTyadJh7G3z3rqi43extr6L4IA1J7AXzc8+lSyIfy/2Fs6
CXu+PpW11Vke+U5ZPmcyP7tI8TsiarI3I4/vVWHExsqsfa3FiRdxMPGacXWevEjsh4w/NxfiPwuB
UQ4kBNSuz2TtOy3PvUKxOnBpdmYMqI37iUMv4SUQoB9vrPrKAEuIKtOxYSWUwM6u6u2dHeFDEnZo
bFz/81cWYglCdbyxtEQCeyZUAAIIQEEIrechzA5tDW2m64OsTeFyeH6/sHjaDKwbvTfkKX2TuDlP
6wTKhVtQvZWlXiJQBaGNK4TC7/e8wJXL/AdR1Ymh4OsM+u/rk1g56UuwqQDzR1hYkp4tWlhRdbBz
3Lgjt33Fmx2D1N70MdCe6P9Fy2Eeqo31Wft0l3//7dNNVdW5qU3Fq2yMqy6ooyzRfL6xqcD/Y8Lu
Mr/Mhyk7N7aHDYXOTMB2sIiJ+eNcjVtmnGuzWBx3Pg8MUuEQXyv7BohCcMWzLpk8POCvr83a7y/O
+jBU7ZRFc/RqShF81O0oGRTs2mYL9/6r1PBfOA5f4k11D/VEwv3gk7NF7t/BCDmCxQJqD41nk6lq
4viZOjb033zoHLqvjIBd10F0pu6cThTMSNNzHntsS4NsZb5LaKrrIYcLB/fgjY6QwhCQpXz08ebe
3/Q1lyhTLX24EHYseAMXato1sybPdXjjm5YvndtT0MRDO8jgDQ/1GFryGkL/tNZbBlorAW2pIq0Y
lBcnv6FvovdmC3ATnq+7EpSfeS/sVu18JeAsgaamQLEfjkABVOwYdMzGmjzDXuX/cHYlzXXiXPsX
UcUghNjeyXaundiOk+5ko3KSbjGDEALEr/8e8m3cinV5665c5QW6Gs6RdPQMD33SNx+CqLtyC7Pl
o6lAraRLR/aYVxJq5Ov7fPAXqHZDdJuUS5A9jBUQtRs4cdeasjb8KfJUh9e/6HNZiPRv1qqgOkGO
etl6inV938oBA4WK2WK0+JcLHfJPCcnjvyH5xryv161aKwcYYNk9Bddr2K1gv4dPyPeJZVtXIteq
snZ5MfR1FnZR9tnMKMSYiEPtMqdFpI5DkG5V6hwjZMNMwWAtk6ke9QtIfGNz4lk/fCd90BUbdVpH
J2zBaDqCp+nrIP0MrF9+n3MefKdGNce4XcovV02CDSVt6whcarba/1IlDzlORscgaDZm+Lf4zjtZ
2AaSmqCFyItXBI9lEKnig55mbFkqrvLym8C7dfEgshGotAwnpvjA6QDXcIFi97Edl9G/W8qlpzdJ
hTulBky0u+MD7tGfKBiZ3kHoHtdCppU24H/msusgUzMmeDvmMkKtSvQAogURG+RhHmgcfofmcb9l
0uaa+HXC3mzyZSfnMiu4eFaxnu+1zuQHkOq/XZ4Sx7nFBq9K1mtVekLgDI9bT1hRwDubr2aVGFBV
8xgMm1AI1/qyMoiCIG6aqVS/iG5eJigaRbDnAVMX0sdDa66zusBQ/3ewtI4jwFO5eJhMI06r0hrs
liMovTXysITexqi5+mJlE9IGedBVc/zIme7PJAXkUQzR9Gmm3dap1dWElVPokC8C1hbx4yTC4sFf
4NJKZcP2ss3z0+W5d+xTNkaUML50nejEw+9wFKP+mwhcfySLkl0WbcohOdavDRJlIwTOCyCOnwwD
9BqIQVmfpmwEt/lyNxxL2NZDlTSGtFCi5AuJlLlbcXYg3tB9qYQ+q248XV9ctfGhpujCyY/i4YVm
eaJvzdCQEue8aEKajCUA0pd75BoxK+JVQrxQwhXsWVW5f6ZsBJs9HpONu7sDPU5t7dNybOD3qZP0
yYRJDQ87DzI8K4gcXKSdL0jFPoYASRrojkS0BsKgXOJbMXpZJ/ZT0MVf85RkCeKKtHyvm6hVkAcy
sSD7tqt4De+fijJ2JI2AzvapmfP8g6iYoS+g3s14zmKe7j+IdG7PWZapZRfTsUpxTh7iInqAepDv
d4epHab2lCdcZTemTuv4o2ADtLAvj68jtmx5RFb1QkZ5Uj7zsGmgSwJNfby2ThHkEYFoNluvuY5p
tEUSedOPeJLs8mfc0LvyVhHYLt94Hqg6l7vh+r6VIoxX4fETthTPcAoiEBrTEoeNqvfj8MoEYads
PMTEMRCfz1LO8UPLqxdqmP+1JcUL3Kq3LrGO2SBWyoZXZza3ngETtAZY8cOKx/0uKHyqP/admjeS
hGOsbNyvKuEMWg1Z/8xhvPwBZuTxa+PpLWi3qwvWTPCh8P25jMpnAQm9g8DtC5Jcc3XbC3GV5zWj
NtgXHkp4qCV6fBaA9n+kk1If46zfovY5cqgN9RVNHuVagoQzZXo1h4C+9Bj91YoFgmh66aPwkzFD
xr7NhErZboShY06i9ce8OdhMOGBMKe1LNLqysXhTlc2uArNDXhkg68b3toFw9qnJ4vQJTqwi/lBC
rx5l10EH/1wOQMcGakN+Q+gyTckk0qeAZl/wcOjdA54gPgYAF0Kirs2CrRB5/8mSRusIvukI48xL
vMWrnimLxzvZKaBlYOM0VcB8hVH1jYDiUfR4T7iuX1bcgzDCOwPYGuze8uCDzCF6EkLk8k7NeCvP
ok0ysGMB2FhPOXrJUk1h8wzl3RAU5AEF8icYntItnSNXA+t4vhm3loB5FWmTPhEGBWN4B/YQm2xy
feVA2TBPE09LVsu5hUVQnt1OYjopiTq1CvGsVyRqq8Dk6oa1juH+REMYctTPOvXDW0CyQPDr4+fL
k+36+JrT3owReKTwu/ewiwj4TR40PNUgEDuGG4cN19fX/7/5+lrsFJ5qwFHgPD/7OOnftWnxct1P
t9apSeIqCLOk/7eM2/qX9tmc3QQtw+Hjuu9bO9OUQB03x0vUixa4Ex/KlI7kDBNxnHsuN+DYN2ws
Z54L06RFL74oCDUeWAKRfX9mzV2iN+0hXRNgbU3UDEMxxnPwRFmtgh3GqIMaaH0dB4XapADf8/Mu
hgLbFxlM9L5dZdS1jq7Up7NRqCXONaZqhPfCwj67YW0fqN1Ct0HzjgRu41Dbrm+QPhf5zJVhwd6Q
osv2bRQW+dcYsot6N6Be2G8EmmOybTVKk4GJ7Gng52UPyxbsS9/LOMo/L755vWo12YhUeKLIBss/
fNJJIO9kAyE/NvrkhJrIFi3DsRHZoFSaZ1maVNJ7njSDg85SHrGe5vuWdexGwkpy1zORnrpp2hJ8
WmEr7xR1foNH3+SPso473LGL6KUs5y+yAixsx+HG91BO0Yel83YLmct9lC5wQoKFzRbVzdVNK/BN
2JcBizvoO1OAWsCvBhGB/dJ4l9yhkAjtVE0+DAF24CsmjhL7bEeroE5LCIycfwvSo7ogvpbjKpZU
+eLL5SbeTQNowtoJaTaQok0D/xTidfBUZzmHR1J+DUQDH7cOcgLCYjzqPHMWnhiOKFhJ6EUbcwjo
pjPMu8GDJqwtsAZjYzZzSs6kBoACt8dyDzWPYj9PyZa9s2uI1qbfLDWN4odAfC5nEU3tk9Gm/RkP
MAC6PAGuDqytvvl6SLwKWhxqOUNfld0xFufnduTfeoaeXNeCtRuC/pkHMp+DkzDYTMwgUeAMwD6v
5k2+r2uIrLhAJW1MpqlYzrJuSYKwZ1Q/DRD1qzdGydWAVVjzlwFeD70OTgSLk3gROY2QWNx4w3g3
22MNWVthHpsgDCs23RgCA6Pc+FAtNngrxfm2P0c1DEEuT4SjE/axtq5EOgzMD2CHDFD7DnQ8sw9S
0/9z+fOOlWTTl8LWrw0tgSAASAaWOfDGGDH1e0+xX5cbcP1+K5ypV2f+EmCWSeRNh9Ik06eFiPnr
5a+7fv46O28CQQ6KpKidBqepaNWJ+5U8jWJ5TbmJP15uwfX715bftJA3oGJ4KQkg+WzMTiaGnUdZ
LjeXv/7u3kCJrf1vukD1o5j4majgX0Pjf6ZqedWF/shFB0uRMPow5PVVKGI0ZsV0HQvtE9Btz12w
yOCQ4r7RmB1JtEz22aATb2sLcsSGbQQgaIsqWxOsi0p852XtnWgFJ/FKjJ/nsKcbVRjX2FnhrQh6
GPozP0NyFh6+P0XTsGMIKCzl9BQoxOJcw/Lx8kSty/WPowPGzgp3OQjYMho13ZQQKN+FXvNVquHz
FETn1K/3ab5lQ+tY0PYR2PA6ArKPQnTD9xrI66HWfUyXaLpLw7HfWHSOJW0fhE1DsjDkDeRrPHrH
I8rvgPEKN17+XB+34r0eGw4ylojOINhC1lhWY7PrKpY9Xp6Hd49wlNjnXlEtmofgKoudpN0HXQKh
7kPfZ1c3oQBaBaLsdQzucDqePT/b0kdyrGf7LEyRJVU+8vBUS/WgWG0+5DFAvYDe3jSBrq55B0LX
1hF9k2lggloA+UjCU1RUpjkMyfKPJgtMIZOwSza2ddfsWClgykXvT7CNOvM4UF9QvTR3QRYPW+pF
rs9bW7oZFzXnvDHnVqxelyoBAuPo5d6y5THiasCK+ZyvGzrucWcd64DtNVvdHVmdFD8vLy/X960w
pwRMi2RsorNBKWlvWlS/IfnfPl3+umMd/UHH4WXctIA9nQXFeyIUdqoDg4vCLodXySERwb+Xm3Hk
EJuGE/ZKV35QhScxg6DSiuZnC9zQIfKBFL/cgmOYfCvIhdRlOOUd6Lta/wgB6jqO/nVFBkpspXcN
S14JQd7gXPN6+TiRvPy3gqfr3XU/3drPjY5ZI5YCPx2IWaTb+LCkXNxe/rhr5NfxehPCoBiCcudn
0bkt+ENNVXAjqQz3RSSjjU3P1YIVwLJP26BWSXBaWxDrL+/G+DuU1sPrMoRNnBFJ4pEkzJG/5Rjd
G/i/3OCmPF25cKz4LQUURSLo5p0gm1LswxzX30hg2748/K5laUUvGDCshABYeKYKJGB4iOd/g4qh
N4b+/a9HNhkmpBOb82AOT7pMx3iH587E33uynNONwXl/b4tsLozAlqwhVJFi4Y8f6yj6yzQGD4pe
druy9sjA4aNSqXgX8GRjN31/NUV/8GAkM3OTFenZEBrirVVF4x1kbCjfjag4b9yUXI2s2fBNUOgi
pxPgUtiycZSNdvkwJbd5HbSHeKzl6fLMu9pY//+mDeNHURr1jN7IVuh9C7ehoxRQfIzgtLwxO++f
ACNbt12Dc2XmOoAvBI6xq68UrpRAx+6gjZJB+gWdGqPRbNUPXK1ZcY53DBAXFxwGKL5Ox/AvKqH4
JkryHGczBL74dYapeAoM/zt0rKJL34w6PQPoEJ99CJTvAdCNd4ZVz2UVP+thUD8o/El2BQrWl6fr
/Y0wsqXdZTp0QV81KQowmj7Wy9CWB84Xc8rnSfJT5g/+RtC6FoaVEgoJqgzWRHCCwG60wK0+aOiO
Nou8nxfRfr2qOzZHBkLy1Vj7dXiSQEO8JtgGPnbwC+3Pk9Bp/jARmKJcbsmRg2yqDABkLJ/nyD8V
JGP3cFwZ70ni/X3dx61dXeZ9mLUzSg0lvLQ+hG3r7bkIt3QGHSvaFnEvAdUwysc6g2hmX+15WOWP
jGfKh/hH5j/XvmyzvfaAHDtc7o5j6m2+DDSpEZUSs6Kn9psJWygewJnqnESm/XK5BddsrP9/k3Wg
mNVDPADFE9TeAfqAIVfweR7S5CoVFtikWUmAg33ejq1MzyzOuq9MJcW/hQ6jm8u/3jU+VuCHcxka
jrwpdoLr7EZ49U/I8Mi7uYet7OUmXANkbfe6ZsnIYCt5yv1MHSZFuv2A28dGRnZ93Ypt3npjCeHn
5SS7RD+MBWD/OxnxK2PNZsPoiSgTZNjvEco+SEO5Cb2/lsVr1UZucvx+mxDThrTgacXYmQM1+Rct
CaoVPai1G0n29534z5pFlFjxDMWHLh4YuFu7WgdwRht+wEUu3fGEfCc15Lag3/8ZL3qfDRmOcJO7
WZLmBkbc6a5a8L7tLeMpy6rn9e9Vq8HmzpiE+rPoFvweqBnRXd1DHTQdIY153efXdf4mGpkH0GGF
nf+sdA1TPcDBdhlCf+PrjsOZLdDO0jFIujxMzrCcq09Uj7ftZLChFDCtr+PhqIf2Hr6sDUBmG8vb
sUnafBnCRVqOONifYEVTvFKS/eJgBe0mWs333lBvmV69L50C6RcrD1CegqI+Z+xMcezkOleHUCVA
08b9AzV5tKMp+W6q+IWmgdjTfCxuRhQpIbF838BJbmNtuDprZQoYQGeqisfopAwCQIK8v4PLY/tz
mWV3TIoAT3LXrRIraajOV7Nq5XJjwugvvRrBQ+tmq1DkiOg/yDKF9lVYQQAARB0c3WHNaQ5euSma
9j43iEY2XaZVy6iKziCCuI4FnIVhMu335RHWiKjo6M9tuvwrDRC3eq6/+n18X5Bx4+ThmCCbSyNn
sgR5odE0E/2NH7BvZsQBoUghcpFJct1dwabUeDgQwM51gUQPnivzHalg7zA3P7E1ysPl+Xf1w8oS
lPUVmbGf4uOshDpxH2EIG/4wxSN/SoLy++VmHJurzadhSUearl+HCx7uKBCT/Hbu/XsoT1wF2MRa
sA4HdQf9fAouGrhhyOw5xys57h9b73+ulWwlBSwkPNrAwQPTPfDpUEdQBQuWeGN0XF+3oj2EIXHe
JBxfz3NaP5TzgLdkDS7z5cF3fd6Kcd0lc6lNlWOj8WYJKJXmB9JdGQk2dyaslM/DsSMnind1RBqK
PEk77cquecQL7/FyFxynZZtAI03D/aaqycmU9LsBdG4nmvgZJJensvK+jVm80Y4jHP5g0UShNyfD
2k6nHmQ5HgmdvshZPgxTduV02FwaCv1yX0wTOYWcF0cuoYzSD1tcLFcHrHjWsMwDe8IQGA8ur8B+
/lzvyGOTf4q6LTdkVxPrMntzsKhrNpp8WDBGIzvxCbx7vAjcLx1YFHOpflyecMea/UOFvZChHlsQ
+LG6xEGtL/mtukpejkY2kWWa6mkpak1OoocVfZuyX0xV/uG6X24Fcx31nqfHnpzyJZO7PKu/FVdX
XWIrlCc61Bood3KSrLvvOSSr5vYRb4gvQFT9SLe1VR3Db9NXpmXQVc2wjDTcxnaiMq/dilS9aoRs
0goM6nEwyGIsIB9HA1+T52Dc1IZy/XLrlB/6cLDr4cOHM4Ff1juyoGAUN1dmapukAp5xVIKz56EI
lePrOkTxCeXzYWNkHGmO2NGbEa+GPgOiN56eIPtrdn5dvgiR3YZdvYeh9dZ+tn7wnbuQTVMxjfag
/IKkrVvqQzEJvAkoEuaHwmx5U7nmwdqPoSTs6WU00clPq5eyrcedV8Fv97oVFP43BWnYPVQTyDe4
SJt2z0lX3Ea+d92zRWTzGfBgJ3i4SOQeL4CmFKMvNa3osR/Sa8RYgTi3o7iUs++PS3SSTRdgJcXf
zQIj1WyavZvLA+RYSDbqzUwazu0NjRBi7HFC+ldyOpBqfi3TYV8F/gY4zTHJfyDfuPbGpU2w9zft
V2VwmKvgeXq63AfXx61IbgsIrMwQYj2JBhgDjas4jlxIqZe/7ogAG/Q2xXSIIdyDSeZ1rbCFFWw4
hOVSmbsefKyrFGtpZNMY8hzu8b4i0QlmzZARL5Jhv2Tpr+v6sI7cm52YglymZjKTE8sMZBC8fIF3
B2gEc3GdzzR+vxXGeSlV0Ok5OtEJekcmXfme/pbLpGuGrTAus7mCmpaOThxI1KOGAdsJClg/Lw+O
6+P2PhxH2YJ9Bh/3SjDg+j7eNcEWHNj1cSuCVWJMrtSIkaftTZ2LaDevpJGrfrmNcaN1ziGIifxj
0ik8lhoANOPl/fHy1x2pwYa4GQotLgxGdCqVJw7aGHHXTriT+3HVPnEcI8YxmjbacgyTzeEA/wis
qmggJw4M1EeYb4Lu1l0nx0cjW5U7rWRXAn0fnRqNCC5pgovZqjMIDZ3gcHmwXB1Ys8ebCPPxNl5B
8z06QXMPxj8jHp16n21JWLm+vv7/zdfzsellNavoxIJqwI0JE+03Wzxq18etyIVjdxWGPRwgUXyB
OGcGk+5BbTLOXV+3QtfQPmp4WMQn1FmDXQBHn12W663HRUdytrkbovAA/pkYYjdB7UMIWDL66xmU
FMtVOEYA4/479GGBihH4hMhrY/sNjs1qH6vN0qsjxGzUWkgqOgVThxBr6XMeVM886z5Qnz6KoXhJ
u6uYkTSygWt5kqqR51g+usIo6RliuaypfxYQajhctfxtDoeCUHODo1Z0EpP/qpai2SdFuXXYdSyh
P7BrkIgNG5g1n9p8+nvKF7r7Hw64ro9bgStAoxaQCgFeaejITpTNT0gfbeF9HMvThqaxMYuivjEh
NnVcAnwqup1UeBH2plntrxt5K3rhGD/3wk+hPo6zKLgmfpPdNKP557qvW9Hb8gkSOl1TiZ2KZkDq
WvgGI7dt8WkdFQJbNloDlF011bg+NY6fw6a75zAF4qiiNGwru73vEYrFbwWw32p/qYdxgS7m3Ibi
RXh5Qn9qPZbdv0TwqNiv8rk/TVOky6NpogyWRLStWFJ8gpZPkWd7OLCVRu7TDnbqeqNg61h2NqQN
5gpFDl4kej70ED9a1XWj6Urwe2Qj2UTS+xGLAb6GWehDWU3RYUZJ/brjtg1iyxO/gCMuYHLAU70A
GFAdswi326sWnA1i4ytbmJgQsHHcpsIgBr5PL/rm8scd4WjLQfc5CABwfY1OQztNOzkN8a6GlRnk
+7MtV0jXvK7/f7NTE8pw4Uz74MRQVotEHO8pCAjXnfd8K9bbOmvaHLyyU9ng6YWu1oYdF2Lj3dP1
061Y1yOFl3bcAn1ewFrQqLI/Blm1pXPyPuo88q1TdivGHBMJUgnsuE4Elozjky76hwQPSYPaJSlM
R6+bZCveWZpOoxqBxlhB9O0ww1E7yocdzBTTjRbeH6jQBrSt1/6ulQyld4GznoEp/aFYoD5z+fe7
vr4O4JsVpKJGBnxF3kwaWEgIBx/mtOLH6z5uXZVrOKaHflNjBan2UayuBoW36fD5fjaHEP5/f7ke
5gJSbjlGHnacOyPLZ9WADh+p9KHqrlO9pWG6Bveb8eG08vDOJdFKSMkXUtD8zPr5OuhIaKPVoN46
jqrFAPn1OJ1+D39XDz+uG30rfmHdt1RzhQGaskDtoYFOjouhW3xJ18Kx4lfIELbeaghOtJX3JdVq
H9S8P1z3063wVXPmmbFGcoCMdrNnk+w+wtgh2tgN3z8Hh6kVs+0SEMj0zekp7AGeI/SOMh8PzeE/
zCfPldmyPHCMkI03q3EU6yBtg6UDAoeGM9C+mzclGR2r34aYCbCpoAQzpqiEB59Wzauw1B9bxW63
SS6u329FL8zs5rLpOwzTMsG3nQ0DyQ5V2k3PlyfZ1QUrgGleQ0MN8K9Tq3DEq6vxY5gsN2tFuarg
wnm5EVcnrPgtA8O5xw02As9XHxUz3crZwBPF6fL31+/8WbGGJO5/80MOE2i/0WsYrM4tErfPXc7D
f2a+qZjhasEK45wKAVpLBGqhB+cMqVD2DQDlnw3ZeOZ1zYMVyS1ItqhzNWiA6HgnUnD6g/EU5qgJ
smhLNsM1D1ZE+6Dd54CyEdTdITonx/yXTGizcdJ6f7cPmRXQU1XG8MPAMYg08Qc/zm7FjBtP2wIo
Bb2foYi/NybbqC07psPGm4ViGLSMJIVSFdyUwWYKZRlBiSkO8+aE56lOXlMKYLF9qmZh58WTIOx1
oF6/i9fllYybuIR3cyC+bgW3H7W4LIZe8go4JL8RFa37XW3C7Bn6c9lzolrzl/QC+npFlKA1K9T9
oVzStJ78pzIDH13EsBabilycCm/agib9pi3+EYlow4r0ehY8qMeUPTGvyMxXTrOxCHaRLleI2RTj
gPChSxodf6MYxvKUA1+S3/mekqBxVrnkZIeSu1fO+7ZYZg6V27ypOzyU4pH3hpG4AQ1o6qsYkth4
kYq+yqiEpiQLgPP5EeJBxqt3LJklnU+eCa7UYI1tvxdVUAmx78Y8c4kL687Pi3w+dK1J6e3lmXk3
LjFqVnbx4nRStR+TX5mRTfREUJfIw10bA3G4BSxwLTUrv5TlOE+tSuZnCeyTqnAwlqzoj3kYH4IU
AuzAUFQbvXk3ONEbK8sQb0FZIlDJa1/q5QaS63toHbZ3ALJvgEHfv9+jBSvVlCmU/xhka59VFPw7
+fkt95l/ZwwOnCqtCnhRkQcOTatupi8LkfN9nEIQAWimjbPLu8mawcH+v/uNzCiLPKbmcwgjNVUe
YTLUQ7GV1boQX7jm3vy6hHqLx+RqzbodaE/Wykt68lqOMMeGxeG+8nh6zIv+UU5psrtmDRKb31LC
ZHQYonT4IipwG1oQEW9HPS6/Ln/9/TVB7HvCNEG3njUBefWhBH001XjkIa6yK/jkcgPvhxCxrwh+
kYYLiZr4dYKAPd+zRQ7d56QdyBY7wjULa8Nv7iB9g7NvsCzI1atFnEpktcsAX9xlXmiOFdNb9UNX
R6xc0DLesWoZ0icOkPYLXmDmdtcQnm9saK6JsPKAbid8FrbFr5KrGPaY3i8jkugodLRFx3F1wAr/
vIJLTZbX+RNXfvHDjDB6Vl62hdR2fd0K/ZzlgRiVMs8kAMtsxyetNZ5+g8psxLajAfvCQMIaPuWq
Yq9l1/f3g2H6VqpWfL28TB2ryL4xQERYl8lQqfOkRdyBGCcUBDFyFIpFkqe7qIHd8uWW3gVhM2I7
ucCPLC7SiHmPvMah5bciAw5mx7BFYyaAoR31hNrNXbhPCKCxlxt1Dd7a7TdBkmrD0gJ+la9z1o/z
S98xFI99P8M+cLmB97cxYhNV4KpbzhOdy9eUVLCs6KaPCS+LXTPCm0q19DFoy+fLLbnGb+3im66o
grUV7nf8UdZ4Ii7L8rhejoD9mHAg7+fdivuf6/5hwd69v9ykIzZtDosU1eirvkSTIva/wNArg3Sv
aR+9Jd0Kf9cEWeEPkbMlN5Montq+714YyosvIJlsIYdcX7dC34dbHXyDQ/EER5E8OuKCQcvzMMRx
ebg8Qq7wsaK/arO+YDMhrzQf4kPB+vFQSXgtqM57oHq+ih7BiH29oGWVID5z9gobBNgH1Yre/w+2
GI5ptrksREOuvMnm4RxCUHL4wOAg8oH0eAbc8QDKIqfLQ+WYC5vR0iZBJMq01Ocw8TMBo9rJSO8o
04IsG0glx2TYHJVVr3RKhqx8lgIUYmno95yCW11zeKY2cnq6rh/rKL6Nw3oEIorz7FlAK+4uTPvi
R9rrLQ1r11yso/fm6y2ZKQ+ShD9B9ZuM/r4NfNEkoKqwigV3IJOkW8H97vUYa8ra14UIfepPvHrC
7KuTSNMHzR7VKrzxOyX78FLdj0P5ct2oWXGuUlZ7s9bVU1i0BbxOwhkbZASl52Zj8l0DZ4U6zczM
A6qnM3oSIfWmt4J28naZIKV4XResWC+DIMEbraieaFrQm5qM4WOfb6oJOTYSm34SVqnu6igsn8pW
4x0V09GK6WmioCSpMP06Zlu24Y44tHkoE5GEMX/QTyRYDbEzWM4lPnSKLw+SY1XZVJO20HM7C695
WntAR1CBfoPsC/WDGWxSELO4AeR1Y85dXbF2d14mvAtYp79Mo49qPzxJRXwewK1INs5ert5Ysc5I
20dDxYenNg/ojsw4qTD4M5pIN8c2KdRpVV8tVNhtdMjhN01s6okkuRRF3qtz3sNq2hA4d2rN1W0e
QtEEAqFHIyHYB6vS6gglnXafbWORnW1bCSHvs5zSWuZPNGCPa/GYe+DdkhWgQeui30PQ5hNUmdo9
UJPFwZPduHHMcI2ylRtq3ZOaG5Y9kZDel30W7GnFXlofZa0cNODdbIAdj3HYubxEnR21UgUehPwE
zunqU1kY/2/Cq6rhN1PadOUr+A3JeK6XOSfHLg5pswtrn0I6KtRlD0HvLPHlln2q83dYCcWMdChQ
TldYsrm5gVFmcSjD4F/u6aNJkkdCPHE0qjAHlI3bQ1JtIXodqeYPEowuVOovJntqpz6FCekLqL6P
lDGwoNetknv14fJIOzbkP4gwSTowUg7jl0Et2WNGe3kDZk+9w/bZ/JpFJo+X23HkfpsIw41uYdza
j68yVvQINroBBii+H5v0KiU/1PXsTDMAcLsI2X1S8eBXh2Fi/K+B1t6Pyx1wJLLYyjO0K4DZ9gt5
LkUr4/JIvRD6pnWsgkKcLjfhCDLb34VEtT9rT/NHaFUBY4SijRJggLJVXchr9X4p28cxqLfkXFxT
YicTmqkQpiz9GYX3OH/wI6+J7lhq4uGvXrMx2sALOC5FNjkG+GE/IMtUP9Gov+Nl2+/b8SeOGGdd
gJD9O3sEvj72V+qJYSVYySNXQK0xqG58Cus48Py7sl+KEoriTQdz550s6zw59yKeSnNlF60swVGd
Hg1uYl84jf4KYcnyjXXAvGLNgzXCmw/QJ/48xzHqwM187VnHptT4qSCCzn77JHXTkxu/q1R9CvqF
/H15NTpS0B+sGgIXj0DK8guMxbu9ClBZ9/z5lsc4Gw7+h7jZ9LV3hJZtCmPMDO5Lk1dPhurqBShQ
+gRDuV+Xu+H6uJUW8r6h8HUMgdIKqY+DmhRhclpCmH8dLjfgCCObY6NqWFjhGlk94bkyi89C1lXx
qe1R7hXwrxJA822c21wNrT18c+8oFUuUH2CY8CTNyn2OFefvTFL159gLxrvLvXHUyQmxskJIwyHw
ydCep6kbdyCq8gMQOcs+96ePQiF+cPipdlPtT0dOhuKmHV6Gtn/wxi1HPteEWUcNz3ghzH775HsE
q6bdkpfZTZcQduUgWrlBxT0zemjqL4IAqKjkEh207OOHgIj29fIQOhKezcahTQwSBSm9R5oajBvY
w6qYDzWO1KHo76Ye+OZ2gaxBI7ZOC44hs9k5dQG+Rhwm9DvlGVF3lEDlF1qw9TR9vdwlx9KzeTnh
BCJKW078sYaZFkEJslueYA+G41ahNtn9jnGzlan10kYjWWr+KGbolUOr/tFkIOZqhePIFC//klB8
Cgfxq1rIP9d1y8oNaUD7fO5E+UMGw3RcIhoAdxviKJ9M3sbB2dWpdUTfBK3wszyeISj9CFPPdgeN
M8hNAPGcl+veF9JH3fk3wVA+j+st8nKvXCFsO5CQ1V2SBL35VXMpPuWwe9rXftZCggbos7oDlGXi
Ijnk3cRvvKkO90qB5MNV+i3pUHu9/Ctca9LKI7yUfgSKp3n1h7j9wqcak0eggHL5664FaSUJodKu
0LTOfhiqNECguOyREvC9JkRAX9eElSniSibA+k7ZD6i33ufByG+GBIh4NfNuY224OmEdGwxtJn8u
5uaR5a288TWET+sZONNhGJvj5U44jpQ29UeJKBnhBZY8tiOqLRwC+dCfAwtivSG3QJirmMCr/co8
ZFOBpliBNZmF2Q8V5MMRatHdxyKEy8TlvjhWlE3+mWKg+Xqi+kfCB1gQ+UUFdBzcPPmVhRGb/6Ml
71JUt5NHFdH7aeEPLCyq/x8ntsR3c+x/+h/C1DH74fr/N5mBJktbETl1j34wkGO9buF0RRl7FBrL
143YOpJvmtCjV45m9obHVlbtnUZhzAd3mZt/L3/e1QMrxE3WeF5cCvVYKhSiUWMfH8I2fpmx5jbO
oK7la4U5h26OWBpQTsN5Rr7UyQv11Y86A+nUAKzx+0Y0r+Weyx1yrTAr5JMqgO4P+Nivg+ez8uxX
44wXI7CFkmzjbOAaMivkwxolxIF39f+fDXByP9QZMGGDpC9XdcGmCqmk/T/Orqw5Tl1b/yKqQAgh
XunJdttpx4lPhhcqw9kghBCzgF9/P3JevBXT3OqXXSnXLtQaloa1vqGQaaDhqwiJ11hLn9/PnnEP
17++8vNthpCBn7yi9ayeQWBW4qRAqypi6Kmz8iXwC9gQXm9mZR5smhCOwjJkfjk9T6H/JcmgCOEX
txacbJoQd+sxT1k7PcMD8nfPzATk8WZudbk5/I1lgiHqvyOOzw6TjTNNzwlUCx/+gGDhDMqep7TX
O7/flMxeG6Hl728juzVdH8hofG49vThBjpH/j2zL22xsqe3kwqUMpGMG+RNs4B+5JM3+/4GAXXlY
/rm2vPntLe0zJnDXe25hzxTXi6qCCBv9mGru7kqcUw1Pho1s7dqCtSI6iWRtxop2z70/Dw90JsDa
+KN8cOCD8np9sa41YYW07LCWgrYxaKJs51iKRKtYGq8fP1WLV9dGYK80YzOBkjmoUhWJ5pU4uMBx
gZJp3BEpjshPlj+vd2VlVdnIxaRKhOPM/vRMokE/arDPfsCZxNx2ftvIRVLVjfaQx3rW8+DENWfP
o0BoX//pK4FnAxVrnYOBCZ3Q59pdCosQ6T794exkGWRG8hmMuuvtrE3D8vc3i3d5pFAief9cJ3CT
mJDNoUP3FcmdLUzVWkesyM4AHq2GcUp/jgXCAZCIdhdW/oubE5jQ+OEGHG5tpq2jW7nVKABRrSEO
O9y5XhrFAVQjrg/R2rfJv4eIVo0HJdAB34bIO7LjkGKRIx6917++ciWwkYJyBgs/6In6tfxyOM8/
5IqcHEkf/zQ08+FrXbpbqoRrXbFiOzFe4Rkla1w5YYJOlkcbJCW/Xe/J+x//S/CaKer6Iaw7z7Xn
mJM7m+BT1ERbL6S1ry/j92ahkg6qQU2k6mcYsc0pqq2jl+4bvSl/ufb9ZXd/8305VlnT97z6DmFI
95w2zvzid5tSfO8/m30b++diY8iz0lRgZknTeHFUd8xrDpE3ThU79qQMuzN3h6k7JgMrAoNseTJD
wNvnYZfcNj+hNfk0y6Dm1NXkh+BVAn2whO27fFMvZGX87GKycLQ/Mi6Cy8QEmBNt4CCbUrUN3eK8
rzVgLYCMQ1/VL2rvBxQNXffZzY3/OM84q16vL9+1KbJ2QtBQJfP7Rv6qUg8gpxGynQvFYew/5SYb
L3AW03vhis/TWN+0af0tEZ4rLb2cy1/A2/lx7cAjBO/NrTzuynhF1pYo+yDP+paGF5INDt0h6RmM
MQ3r+u76eL1/7flLCFxPSruZU4UXeDvCWT1dWPw4/pDeSg6Q6P50MwziL/1vBuuvrjNsPrtVdFeH
gJ9F5Vjsr/djbZyssGAsWNRRK3ZpKz+RT73n9QFq3q5/k4Qo9200JYOduoAUZvEMelF3SAAO/YkD
pdp65L1/wPp/wSmFm6ekm/tfHsfjroa1+E4u94OcchIPPrwrbxonG0zpZrLw1TSICzT0ZPake5Ch
D2MyiPxwvYG1jix/f7MDm5kZCDXM8hmQMBP/OcR7H6L8UwgQgB+699ebWZlvGz6pqZONTlsUePOx
OXxKkf/qj0QVxRa7f62B5e9v+qFaGFrJQYhLknoIvL4PInc/e+6kNgZqrQErslXbUzfhbvEsUs3u
WwrLxiDLwy0U+fKW+PvN53PrvuOiEub5HZLTrgmF900Pher/Kxp4t95lQeHrvZn7MLmbfWqcJ1Hl
zvdRI2iOKvTJl9QM8IUuS1oPFcoRnuvv4SLkzQ+TM9f4t2RUHCaoOCM/jVyysyNzqPsn0DyK6pRk
SlQ7QiY/2g0OK8qnQHCKE6SSvM0uBAlmfnSpHrwnFYQ5+wqvxqUsxaMywv+FxEkdXYArbJAkkLyq
7mjpl/JYw02ihQ0zMXxPwLmU/9UYQtx92qhWAZIjQ5r8dHLl8S3rtHdniAW2YUGBw6RPotw91qy9
Iy0svxxUUfc3LGB83NqwuKKgSUNmL4s5XfwoBfLv0Gu4afky0Ln+vXxryOt7lAjQvLWuY6halXFj
5i306srI2LsV7VgtSzlNR1Tk47HpTjqTG4G9HNR/rVv8cOsGlxRNkMAlHOOCxHwYa+L+04MuAqek
zZLO2q+3tijHKzI/kO58LNN6P1N3FyZm49evfdq6fvSA3FeV381H5csjWIP3U72lsfbuxoqBWZp8
uyH5sIJpGgjf+3o8OfNj2xaHHqmKcqvIuvbbrQ1JC2RUjMKkBqw9Ci+Ewu1NCEj8dmszokBP59qv
5yOew0dFvkVsSx1oRR074FYuZSBdlvIakznmx+hAYxb7u/Ahj9O9E+zMxi1pbVFawRokpeNFcB04
JlH3EhgHeUVoQjnNt+t7wcrU2ijtiCdl6zjNfHRHfRpdc6pl/5C1SNg0agMMstIDG6pddSOB7Yae
jwxKjXtHaQL6OPXiUtItJ6N3r5IssHHadaEiWmcRmtDgGVBwCw8A6yaH1uftIeuD7x4p0q3j7f1d
wkZsk67JMhVgrQ5iOrChvjd6S859bTKsEKYD14nrVDCYmE14AHezQKU/c2LSwCoTrFB9uD7pK+Fm
ewvU0+gKb4L9TT+/Sn84RFpurNZlj39nC7UB2nB/9vH8pGWGslqanzXR/TcB2A/u2zq9pKi06B4V
VZa5l6zw5QbkdW2FWTGuBQs5nhJo1VUQMxaNd2FJUx5wZ/rn+oitLTAr1Du4rEVFOEzHSKZ5HKXe
HnoCcemGB+T/X/BM2l1vZ21mrGhPsiHNEgoRE5nnuP6k6XwacimPN33dfmJ3khZpqwqcPuPwberM
F9Z+uv7llZVrA7S9vlF55gSYgUDrr7UTHr1x+Aoxy88qUxsY2LU2rOO57js+ODmdjnmT7konP7qw
UI/o9KWMxOl6N1aG37YDAO/KeKrO5qNO0hNkCD92m8LnK2uUWbHtqk6i3siwgtLXwu32ufsQio0d
du1nL39/cz6TaspnZGJwcdElCudMoYLmma1Vs+RH3olpW/iflIFUMBojJ3hB36V5+JLAfZY03ae8
g+o5zOTzG5XPA2YFchilQO14GCRfyASGHObezN4hM9GhIMFGKK8NlhXKKKNlDb44HWWnxa88rxsS
T7g63XYNY1YEp7rKA5M17h99+DTI59Pcbcp9rmxDNgo6Ams/4FM4HTspvb1yaP4y5e23TuK9K1Db
jknVFLctKhsIDceexKmjzD0mXeO4sdIOFw9zWnTNxm60EhE2AhrUyazgg4RVGk+9B71AC3iTioMX
+GpjW1qZaxsCDTENPwckFJDhboIK31jx06DN1gVw7etWSIu0ncA0njFCA9R1ySzGHz7Abv+5aS+y
wc8SYoQtWPsFlNBRPXjiyQj+xAgpk+ufXxt9/997hphLFQUJhkYBj7SrIZtySiMUJYZkc7WuNWFF
85Q5YzWF1D1KOr5OPjT0YWF9I6mNBTaqmVG4iNV+i3dmzckzw1VsQrW0a7cKT2vTa0Uy0FSTj/cI
zjSQKUz90CaSJPf97IU30ZpYYCOWoT8fwhuIYAH5IM1M7VDcz0habMzwynlp45WRZCHK9AO+Xoef
Wxz9x//FGJiGsTfk7LYNzwYrm1xX8FaF+omU7g/kTn7f7JIQ2G4AhvAIT3wsUukgUaE9FDRC0W8p
+aysz7+AynzxqVAKXy8Sf5d6MAIAuuYEwnW6vx5kK0vIdgGYaydTgFR6x7ny2ngoCufQED87XP/6
2u+3Qhi4/aZPkIM8uganPuGAhVKyPHgmeN1eb2KtA1YIi1aB2aVT9yggPnZPcxTAg4bAOPG2z1tn
sQaKtjGBw88kmqL/aN0Mdey1fvR82+etCE480xkAciI4tEXeD0IhiPv/+fzK+NsoY9cRdb3kTc/U
M6x/6EBQLI8wTHTHY+eh3nhLlYcFNta4Z1LIKDDhuXcrgkxzqEEQbgHh30gBrHXDulcjxQVjST/n
Zzmxl2SAupvSoj42FGjF6/Ow1sKyQ725n7rdECUT8K/ICOKiAj9sWL52gt37qrm1iaXpN03UDqyM
offEz6kLM48/Us0Yyf4wU7XlO7Oyn9ooYtU1MwqwfnU3eeFnlVcPQkLLfabnMd+6aq+Em20GYCSH
HMoozVnJnHyiLMzruKhGsvE6X/u8Fc1MgsZeKsHB1CwHuFUEL0GRso2309okW7FM6iZP23KxA1iM
zhW0hEjffxhLsVlXeP8d4lvRbEYQPVVJDZznHG/PCyRlCdbS4foaXZldGxgsHWFGb4TWfU8hJe5g
L609BRcv/tRJvWU8sDJGNh7YBdCnLlMooEpgWmMXbvD/aYaGfCjz8ibpG7DVrGiGDUnRRQJavdSt
nv8cx/WNnpSgkv47yERHdT8UZjhPed9/+oNz6EcUVJZXjusxcQ8FWf5k8uFj0/Lft82LFdimmCqN
KwZcUbWAiJnqyYFWIAGaBoLdqOGEW2yileAgy9/f7CCsQ/bTKSCJb6T+JWld75sO7qXXe7H2ceuo
5jqlkPDIxjMUk2Xz0oYhTdPYl35FNsJvrQUrtkVI/SzJ5Himw2JsNyUVm3fF1LCNU2ht6Vrh3QYF
2MTSzKdWaX1cMjwc7s3HCv+4PkRrDVjhDSl2OZggCc9w3EqPE0hv93TS9T5yUF69qQkbC0yitun8
UMMyCa6PdyQCcW8RSZ0rEA2ut7AyCzYeuI8KKhPpmjPlDqYWmc/IPRde0ZT/XG9gZZRsJPDkDiO0
p+Bb2sMXAjp/eC1wWetz1tRbIl1rTVhRnoI/6qmxhqMOAg+WHFIdJ8f7kuE0OtzWiaXlN6FGstAH
bB0vk5RTZIMhOoaLmZMGCYu9LAm3qEZrk7H8/U0zugrz2ZW42FBW9t8ShVy9B+bZj9s6YYX0lNRj
k2PPOC9OcQZiBx+nxQJnLlBNv60FK6R1iIyOanh4TnL2vR0gGJ9oKePZhw/L9RaWKX0ntWf7CAB5
zGjTYDd1qfkoFC4FOhuOYWE+wof6y/U21mbBimsBrTSR5gU/8yRN7szcOudw5majGrMca+/0wEYB
e04HIUPoqB5dVsGXqSLtDhoxZF+2PspwvIx2Ge5tG+t2pSs2HJgyl6DMpEZYyssx37mmq4d9gGvz
eNt7yEYEJwNkioHLMGcpmqCCXHTnnPOk8La0pVZC2wYFUzmbAQSV/131Nc7up8VjNZph73bTZNvS
pdAX8UJXLQ9eSn6kfPYuiRskz9c/vvbrrXhG4ROP/xDpEj6pRzijTQcZ+ePB4VVxYwtWTKdR5/A0
DN0jPCbxmBaj2SNz+ClJdXS83oe1JWTFdMp4AsWQFL6AU/BdBXD7yofyJgED9pdoKGNFN4EMGp5T
4kd8R91UFzHcE3sTN/3cBTf2wYroeoaf8cDnJTOJLRAW3czbN8Wmucn7Q/SXMOhU9wyJvdCcJ64j
+I+TrhaLbzvau2UOaLQUOt6cCyh8KUFVE5zaIQItT5WOVr/gUuKzLdDB+/vqXzqgdKgzPokJO3cB
iTVZQvpsZs+tcHjs5NFNsfaXHGgCkHA0NCOGBaXvYtdGyI5lqHvur4/S+9H2lxioHB0kw+SSf66r
aYKvBcwyVSqx4eku2JiJtTasiAblPEdOLDHnP4CbpJ6KPZzfijunBgD/ejfWpsIKad1N01AnxXSa
Ou8iIJPfQjhE1/6ZhzAuvd7GWjfIvxdUn6Ydg67TcG6lDPdp57QHTUC+HZxNDvNaUFjXb1NpQPoh
d3BOwTT7Bj0sD36fgQMd++tdWPu+FdN6EAAwekV4rskoAjiadaO4zD38YzfKSe8f1NRGhblpDxnZ
pnLPfQuTdWhq8UPvZ/quBmb6kPukuKtccBWu92aJ5L9vBdAG+/eE6BzK2bwx7rkGvO+FV92wAxLU
28NI20CmdWQw6obXlu/BZuN6iytLwMaOwfCpnaepwetFdu2z2zcc7dTDDsy9Zkt+emWO+LLE3+xb
Pcq6Xk6d4NxnvNilGi7jnRzCje1kbYKWnr35uvRUqLs8Yme3pvq15sMnluPj6fKunyIIt/w/dLvW
Rmvp4Zu2aBWMdYR72tkdnUa+shKmKHdJ6wEohA2St+5Gn9ZGzAp+QSBO51YDO6dtBWcVU7anIL3R
kQHwz3/3YhqkMR132HnxTCduxR4ahQrjbQvKCnh39LPRcM3OxgcbGm/tBgL9sK0ffNRJrzexNjpW
zBtRVUUwzO6ZhEuFtw8UMLAhbba6sPJ9G1tGx9mbcQqys8D7KxaRcu7hK3zbTYrasDLiwJNn9jxz
1vBjCF7GOlDFB1h76Hpjx1pZpDaojORl3vlNHxyTJCjOaa6HOxMJ8hQUZAu4tDZCVkQz5DQTF5YF
Z+KQmkGJyZ1gEe1xflPinYZWTLdZn06Tku6ZySG/U+OINCOFi+TTkHG2ldRc68Ty9zfB3DMdYpsV
7KwnqC/LCvtFOFTV4aZFaiPKptzpnKxt2bk1xPyXdAZUySiJ3JsSNjS0YjgJBp+p1BnOIoKUt9EG
aLtpM6m8toSsIJ4HM5moggNjqSs3bkOYdQGb/h3OG+Px+vCstWDFMA+8jOVVyc7UZHLPiBOcoLnV
H3wFovv1Jlbm10aN1SXkBEMF94m4Z+1TW8FpPNDC39iEVjpgI8d6AhpvCRn1sxg538Met32dVDYd
DFIGG02sdWA58d4s0CmARducyOCcSO+kWwiiBPJG/2ZqQ8Zo3XSqcIU5t6yTdax7nve7vB6Kjbzr
2o9fxu3Nj8edqOiFmjH6rQ4easfMu8DfZAmvfX35+9uvR6PPy4oG59p32lghv3Hww9sEShi1kWMA
BXpJNfDgTJDUe5qiTjzygL7ctiytyBUFvBohdbEYeAKT5oLt+jiEZvh4/etry9KK3HQGTZ7ocln0
/aR3tQu7wAh19p033mhDjezRvwefQz2s1siEniGL95vItj3NbMpvIfozakPF6iaCB4ILt0kIb3lx
OhX6mDS+ixRZc1t+lf6FECMBxAmgAXQGwES+Qv3R5Lt5mCAqd30OVm6kNkCsFVS3RQMJOcg/unsK
Ozyd9cW3ye8+QRwx3KP6oza20ZU4sIFiOmlCGC269ExIQItYmJn496GowDW63pe1BqwwVo0a+kSR
+ayowS2LEBM6D/A/cW6iN2O+rUiuOfXh2djQc+KEYYuzxgvYrmjzeSMg1jpgXaUlyLNFnroucp8i
+swgJ/wbl4h+yxtyJd5sUUwPDMcAyBL3PLetFyepetF1l8SkHDfiYe33WwFdSwdCd1XnnXsVDV9B
yGVxMIbiNsIWDaxYrssC74PAm3HTKvt6n1YAy+6rbAjURjCs/H4bK1ZPvuxyVQVnCpTGFEL4tmuh
+nN9da6Mvg0VEz6DN32bYPEgpOIWcudxq4bhoxcVzm3btQ0T01kaNR3pKBIM7QzTDp150wnWqb53
W4T9hRVLOl+GzuCd4SmU7zQS0HHp3/ocs7FiFKyPIJsKeu6HIYiT0SkePR/2Nf+P5+TaJNgRnPKg
hOISmsgS/ZzMc3KCeJg+luFtYh3sLy1LzQmTlZLkOAmHOVCALaaR7KXUQnzNBCnFrZNhHc4sKxmt
g2E884J26QeFZLUb47Qro6/XV+zyQnonw0OtcIaDDWzlMoF8GNxqRVCxA+Vm/N5VDXLdpZT/XG9m
SRi914wV1hxMmdqnKJBxP9lRZY5myqedpMPHP4UyArmTuQw2QuTdPoHnbfWJFh2PZh3JZ6Iy73Pd
gMokK/mZAiP6asLh9XqXViS8fdtjsOG0QJlGOL+6qvAObkuSfTN2n4Ia5nwZRKZ2sCBpd6MzRbso
Kveki7YSWO+ucPBVo39feAwyJjD3QgdxsQr+p7KigPmDm92mYtnKGNpZAZXxTjoqzH6mAXvxuoKD
a6aTg5ujgiMqvvWkWGvGelJELQA7pcEYhk6TQ7cSSveeaOM/pRCdqq0b1lozy9/fXM/Z2DdDRvR4
boY+30WZfgwlhczsmB4UpRub/7vXLMzKMltvGik4ZBc16u6/5ii5ixynjjvj74qm+wCnQ0jVROXG
W3tt+q0NzsDNaKJQsLsQ0Kz5wWinkhdeCyM/VnUpUP2/vsLfPSrRIeuq0oKWaVQzoIo683EHp+9x
37vul9s+bu1so9c2Q+AI+XOetA+z2iFXHwK8+n7f9nl7DwAzUoUJEa9TBhjvA49gK3voKyf/ftP3
ba+LoINmPilm/4fX6uRSsa5Xj53fq3Ij47qyYu3nMN4ZuYFRrfohdRTtQPEod/Ber2Lojj3U2N02
1uzKUrLZVIkLkbHG6YKLHMFbF5iSWHdpfYJE1On6QK11xFqsaTiifBqV5Y+wKdhhpItkEIOsQF55
32Xl3JSD5b79RE6FmzLgzIIL0seRjF2YGYGM72bBxnysDZS1XPlMMtOGovyRJuyl6xJ6BPL/WPWt
tzFOaw1YC7afvLLTXkEvy73UuCEscTuaH7yw6jcyIO+ewRgi6wzOomhKG96WP8osNy+5K3/7cKpD
RSeF7W7aTPTQhs20T7UabwGVcN9+O6txwWCYWf3kDXtpU/efyYdkjJT8SUAyFPqOYXrbOraf0ErN
zjTmHbkYjiy/yXDxlgBH7fxqfL2+jld2d/sR3UxI98KfQf0so2CO3RJaD2ONZ0/JIeDVDljI/jhu
4UtWdl77GY3SYSkMTpiH1oGPAixLw8nZzXSexW1bu206YcYobfqxz356Ufkygva7D8FJ2JiMtV9v
hTzxHM/0wOf+hK+YE49z7l+cKhUbp9/a161TiRalalzYV0D1uWqHA4gVWfuad0k53Bbq9hM6VZOo
s7B3fqBAQXBmIEnocRzgSJnfUk5AXFixTpJeg3ZAwot2ITy2dzEdPij3KV4SY5m14/76kl0bKSvg
+0INZdb34wUOEqV6gBlT4yHanXlL6GOlAfstzUZ/Csehny6sMx9IvmhGho05Xv/1Kxui/ZZux8GF
MoQi/zuaVD/cCfBCoMTtbWfG1tpYgv3Nla0F2RfFu4leIOOT7nWRfKtd70uQmHxjV18bIeviCd4q
xPIa6V6YKvrmDlo8WuH9kwFJdNsoLT170wPppY4Dbyh6kQbWLuDumbiGBOluBrF7Yxn9EbD96/HG
fZt9JVwvqCgfsFxLFaaXdixG858+DErzPMIPHm4OU5MN0O5tW149KVWq8oupMoiI7Bh4vGo3tdwL
v0Yt3Lh/uriMj+V+gDeM+KI4mWc39ng7kXJjRNaG3NofxMgcfHo5SF04FGsC18FBNPRwfbzXvm7d
A5B7qdtkcNUPj/aPf/SioZfa3fjTrX1BgfFUQJZsurjEg0STGlqxKwMXZK7bfry1IbhiIMEoPXpZ
vErh/oMaLJQnb0kMct9mcTlT22kgN9SPTAi1qybgwFBg7NwbV7pN3zLK8aE7FbmXdBoj8ojyKymO
0GNdtH4rp+23EoTLI/qd1W67RQjgGvJ2VOQB2uPwlXPbJxCiHiW0+8DdLs96DB5D/GGbmbGyCfnW
HsHnyAcDejKXpBnw/g3dkxKNc++hYLKxla4sWt/aJLThQKtWrrlQHxxQNgfefuRbwuBrP39p9M0O
tBDQODU1bt5Gw3cAVSTfa/u4LVujIaOo62oLR7As0/dmxorsMnext0zT9EuOXMLCxfNFn4lYiSTP
o3PGIiFfjA8ryGrfODLqL5PWY0uRw6yZ96wTnIdmH/UkJ3dzM7fJ5z5r3SF6CgEBmkbQYaioTpHg
ofdxyH2HfmpwBpELXMKTOorFXE0cMFCIyl0mB0pIzr6XeBOYuAqyspjiXvL8Z1k6wY+0a8YLCKtE
HHWGIY9naDGIl3BIQvV9ZOnYg1Iy++08xmUf6egU+MMUfhpQHWufqrn03XwXRMhSf3R4p7wPIhF1
AS2HhNT/8Mjr8x/cJ6o8AFARtL9NLSAAyJx8FtG3NHDGjh/xSimpf4qkoiy6d6Vfk27jGbEWH9YO
qMEymKs0m3+BwCR3WRh9VnChArvYO4Vw1om9Mv+dwpwmZh2Yitc3rpWni29tjC1QFsznwYyMB3Hp
vSSQ0bqnACR9r8duDoClDJmOmgNnnlsi98KgcHe95bXQsbZMgzJ9yuqUPYipnJ+MGfx7YoJ+4zRZ
iR2bLAcZvcy4Cv3SRcDv1ZDNH2jX+nCEcGCccr0HK64tvk2Wm6p2CkkgyIObi7s/zNE/bjHJ8JGy
4L6FvxLQ1HfQL3qdmLdbXC2LNNtKVaJG837U2kQ6vdhRwNnO+S7cmScP2YR87OdwTDKnOHDqmOBU
QwdNH6G2wupzwouUxkUgSy7iYUym56CsafMYAWnAds6QtChmMewCe5aqrt2Z0VfpK2nDeXpIG9RG
nllfQhBGuRG6/WpyJab8NDWayb3uWj6/iknl40l1sG+OKSBP8leUjqR8aLK2NEBiGwhQxAl8RJ2j
26OamcZIvmC5JQbc3h3EZ/A75rEMjH/IZTqof1zYpOVicc4dozsoS0Tlx0TCZfXFdOAJPEk24BlR
N6OZfkoP5+GHuYME4yuXfTN/raGDOD3xoq3K/7bA2UGnMu24CYIYFdsSbtJ5VpXOZWo4cT5lJEDZ
369ZCo+sLpf+Rw0Vabpryo58UoOz1I2nTqY75irifc7MKMR/Mke23mNkiix6rYzTwFXUbcB8TvpG
JKeATXPTxx7rOn7P8N/65A+Zz/YVDPv4oWxgxgSsnwOrnwhXnmZX9kWffwiBcFiQbrUDA6rWc+7T
1pnkf1lFUJNiOmn7C2mqyH+EKsPAj6SAdNypFDRIHwcoSAZVLH1CvTtgAyInRk+C9ieUZGkl4xHp
ofYwYG/j93kNf72ndAiH8rEEB0nFzDddcupbLfU/cxUOXBxobobmVHjIhzdlFMnHHiYbOk5b3Ljd
XRe2BGlYylSZ/CzryQ0+up2ZofqaFCLnRx98vDDuFPgE7aFKRqrn2JThID+HFEyJjwHEDVIOQYx8
Gp6HLAiRJ6O54BhHNouk/FUPCq+SRIdUxGEXReF/JxgzpR9NkAf+w5RG+U+sox4uP30awuglEWzu
jlidg99+QyG+pF/yTIH5Kbw0NLspaTuYAFc6AjsTFiGEwgYt8pK9D+OHYg/vm0Qehl4Q98QNTBru
hYtUMzIQEdRakZfomscZxqKeFxdFAXmbXellTv3QTCS5jH3ZDrskS4f6IWeNMx6T3tPJrnHl9MkP
poF/9eErB12xMeXOMYOlC7tDUhMxB9maWX9JQ4jo7ksnVekekJGWHEq/6/w705ZFe2S+brSONV4L
h7QFFukINEzKdpKFVX5vUBnlD1EHacV9m0dlf64EJN1PTFeUHAJv4vW5aET1maURjOBKL5W/WhzW
5iMShxl4xDOrlwXVDT17GFMZ9g8hVzA6ilETwxLuyQyN81BVrHrS0BNNwZAPa5KJPRmdoEa9FFiU
HVZdRV6SydfmIxSSfDfCJhD1yFMIiOv1uyyj7itvWjCGYlhmDskIU7IhcjAkFUmOXumwH0UyDMVT
GJCkepVBFUT7vO6j/oNWRVd8cgjFia4gnqcuRTVo8gH3+jn6VLtjmZ9yJNWb762eKqgMDVOmzD8F
QNvZZ6XNND9A6dULYhHyIjgFdZo6hxQDTPYZ9C7zU6GnlO2BkNWoy/g0CA4IKSYe3CSvHSh9+yk/
pdBTTe6kV7LyPpjhHb8DBddr/olk1TkPcIkMYdVUCSfM4qaoTPYwJzDofO5Dmnd3pc7LShyRC86a
b8xpYQHu8AEI/KIh/DUp/OHrrJowEbHRfZvsh6ns273nudn4FV/re2ypnUCC7wjxWbzC9lEyF1sp
2JWj2GZNmzAZfZJmzUXNBrU2uIxKDcvPbKtGufZ965ZcQ3+6VJ3rfJb91HRnBQIi25GxDpPbMlc2
MxoI8Lw1I/cuQcsmVIdUmZMHB5q40cZ14o+Nyjs3ZGLdkOFJUoS4SaizC6NDADCxa6ci/SJcrJpI
P7Z9dgdnYVDyc9nH2oS/hd/fZbBMdQJ+W/aMWNdDCtYupDz5eKEeEhLI4jjxlMNRqevHG5MqxLoN
1j0RrcOy+dKLNHrFvs6LPU6fTXbf8vB6bxStOx8O/aho+ny4sBGJUQA2231bcLNXbl/fj3L4dP1i
tnKRtlnULtQXcpoKdeZe0cU0Gl95oZ/rNvu93MdgwooMZ/+hXBDr1xtcuW3apGqd9hHLkdlcJPT5
gYXYM4ADng4w09sy51sZOptWLchckjEXw2WeYTISqmAvuqI/5n6/j1xnK9u/kou3nZZU7cH+NNPj
Z1pC+Czuk4LBJczlJyOb9GNahL9HeGhfH7SVXcE2XqJcZWMGMdcLHwCJZzHkp8gSvNz1t8zA1xbC
0vSbF7RCL3zfNO6D64pLCndmrumZSlC3+kw/uGWC4IHXSbPphLq2EKxtQndzNLS9O1zqJskP4BBR
uAmDxJ+PW4Z9a+CIv72YpEqqLizOTEGqps8h7Dal9QPcvepjmgWPJOinfT2BDlNk/LnABXZ3fb7W
BtPaHKSvnKmI2PAB17dIQeEXs8Xhaw507l2rNUWpE4/9GW/IlEb3Y0IAU6yo03j/x9mV9caNM9tf
JICiJIp67cXd7SWdZOw4yQuR2SiK2nfp19+jDC7gMGbrg14GMx5AbJJVZLHq1Dl85QfYDMY4PQYg
wByhQR9ICbgjT8KbRHzx4jBdK6/Y1tbs1UZ3icp1OLr3fgOBBDV86EL+sXPpfuDB48/33NKZNbrZ
PlzIADetq9mzjaxhPzsFQQMHjBQKSICGgfZu/5P8gWXBsz/zpyTCcBGoy24PaXFzs4tblVHStdOy
kqGLN1zv4k2c4UYJdiwJ3O9eMasZT0JIs2/bOrOtu5DCcSvJXZRKNFF7GZO2OLi5AoDo9owstmG2
dSvg6lJkKLrnDllkZ4dMFfBWpUudjd83ThJNC4nc9DTDsfGbRc0Xft1oTSHJ4lrEODYqAOFaLdh0
BbIiDvmuosiun/suZBEYg9PeHy8QJU/Qa0yGoQ6+qrxMe7VLOjBrbIsuCP31qORJOkFePeyvaBMk
xwkNcAcODqa9G9HicHuPLIejqQM1EA96CHwekGdO6xTP8QSwESQPgrnu/w6jUJT/3h7IZt7GQZFx
1/U7N+uuAh0bL8Rp00eeofe4jcdijxxF+uCGfb8Se74/GI2WPX1zx9C570eZudlDV6LHuZuHDwph
X1VlyX6Y8o994a8M9P7yUbMpXFapl5MSdwtPSuDTWLQXQ1uAPQICDLfXzXL+0WiZ45u5aO2FLsSG
yb2/vJQlul0nnHWMkSvyC2fZx+dqqNVh1tGTK/KV7PP7ros+yl8H9QWaaWo5VlcBgAagi7OjvX08
zdG8MsD7OU4aLQv6ZlYQEwFIlbv64ad6IfHxIsUOTXhPoc6EglnMHkuvWKPwsU3HOCmycu4J2uvV
A6plTO51odV4CPo6/HZ7k94PBKkpejRUS9NrpdorlJVmvNGjToSQwaFdgMTCQCm4j+9yPst8rUr5
7oRYaALH0QQCSqhA6oskY3VmqSf3lYB1356O5eu/VbpR35zbwYGSbovXQJbw4NTnqwer7euLSbzZ
+qL2C9rzsLuoAi82bEt5pMLfxr8a/oYYj9gIIfpJXQrhfMk8RJLAj60Yre2XG17RRV6JJrxBXWgA
qTmVYl28fhOOlyFe+3VZoBtTDv3Yom169jPxMARRmiK1kY6igLwVSjwF2csZSYyV2/PdMxLjLZN8
sw0qzJuWjcVwyjL0t0n2SBx+bsLsY41sYNt2f2yzJeMaVcoXLovC7kzRO9/eFd5cJadoIJ38enuA
d30P8zAuST9u3ZIjgLkU+J8vTQ2oEkOW/DhBaBqivauUELbNN0LtjvGElBk2f5JOctR9DpIxATWf
27Owfd24HrVLGp/MogMJZYesOEiDw+KuduJpZRvevagYSlO/7vagUKB09NhfqqSEBrRw+umo2Die
XeKvPVRtYxiOPakSUmwsmS4qz9WdrlqQgCA8boqNfBahWa1mMoRogjf2J6TvnGyfjemcoxpG3E2Y
ASyT4eFNzyhgRGl/Xprzodk6IW24hqmzLY/h4AUgxT2BsKLCA5FeoXEc7ytaPSUUD4tNRmRyjYLq
AY+GZO4vRYti/tAiHMnHjQw7oUkzigoSrwI/wO8fZPy9QcEGj3T9vO2nG16swjABdCwYL1MRkN1U
5nwfVig/bvu64bsZpQmPududmevSV1ZU/rxzGrpGuWZxXpNjlAhQvPpznJ25P//ocjRYxeAi2nYy
mFVTaGCVXho140Xr4StlxbALIv/77XWxnJ1msRSi8FmT0rI/Nw4yqOAJwTPNJ1N69EpQBAZtjxTQ
7ZEsxm/WRas8h9C2ApxbIp/+IFH0+MCB/dt51TYgJgvNjDloERonq2fUiMbi2+Cjiattp20kuKgg
/3p+Tl048gr42kv180UOCfJj4uT9yurY9mExrDd3cQd9mKYN6v7SpennirJwJ70qPomxegqKqt4W
vpj5chGUVZQrZ74wikyv9Eh6jJJyBShhCSfMTDi6S2I/AOYEqD9GQDrS7aeeXCs+n8Dgdx3HNYS9
xdfMdDggMCgVNukIQITSB4K01j6vtlHrgxTu132QaZmGM3QDH4gSTzKc2K6WxdomW365mQFHkgL6
ebHTnZGzm3ZAD5J90Dd/3vYv28eNu7cJaFF1eONcZA6q2FPn5sJ9CGRMs5WXrm0A4xmq0jiOwyEY
LrzM5nkvSdIFhx7F9ZUwzvZ94+ZFYbh1+3Qa4L2q2slsfOnKrY8CM61Ny1EHvehwu0g0k8hSN3eB
k/WH22tv8V53mdIb70XKOpYx6u4XZOkrUEVM/Em0BTsOrkgOsbeRJjH8WQd7Mw7tQ9VUpB8urAE2
oKOd3IWsW1l/ywFtprAL4Ei8vMX6Nz6EqClq7o9dixdlPW/UNQhN3lBaxUjbOqS56CQq90OYkEM+
TD9ub4LNfgzX1a0rPNS7KkRXbuPO5bHJaUPJU0AGt6T/3h7EstNmLrqaOy3AKQiBIZlcGVL5yJy9
AJv2xSHZX7eHsMzDzDwPS8t25GuYau/Ss+iCcEfCwFuJEJfj4LdiHwvNJDMZ4jQp9dBelmR6lgE6
hwIMBEXuuKOeZyr2KJiftk3EcOihqYdyqobuwvWYPqKxy90Nw+Rt/LpxH8OWCpRa4vHSlSDa4ETq
uzjdSC8TEtOjPYU+MW9sLwXn0V5DsWpyWLsPVPh8e3Es3mYml5u2JpxFbXMh05B+lKmud2zpGGNj
m67EvDZbpb+eSsA+jcU0EPlUOPI70CvxCS+Q6Fx24XBqVbWWWrMNY4TWTQsNBRducCFNhvVKXPal
YR0/qKRqTmWhs2klRlpequ+ZruHgme+JIA5wAUGfiYBxsEvmD2BpG6Md8hhJui+aHMpuGZLKxyKM
uuSTI8ZVVZ/394uZCWWf6VoVshouWY6jVyLLtxNl9iWHtMCKZ9pGMC5w6akiZC2wKjvpp898FNGn
Ic/KY69FudYs8P5eIevyq0lQ8MbToccZPxRZfhCi+wPV0OGuqfhTjLfdykzeP8GYmTtGyCfylhT9
hdZj94hyUt/v5rKu1ghebN83XN8H6mPyB1wjAtIO95lXyQt0flYc07ZEy6Bv7liGxK1foPnxktXj
dAflhfj0Mw7MUGt/msEYt8X/mZkwxqML6B4SYLfBVgvcTaXro3Z4Ao4pIlaOSJtFGQdAEU/QMJ3n
5qKivnikcfRxctvgQ7wq8WcbwHB9raCKxyNaq13Tye+CAZAGht9037ON6iksMpzeBwbUKeKyuQx5
qo6Ct1DjLUFWS0ZciQMd15AclqmYPKNVQopoVE1z6dDEt2+yBjyjfZNe6hJgldtb/v7Vi4bpXy1L
A5UXVmXXXjKOxoeqhXaX8HG7o0No3ocNu8RVLY/R8qfbA1r85Ddy0Tp0cj9Km4vvzXpPQ/pKVT+v
OLnFT35jFUUFotUkHwCFpTPAVVm6g7RafZDKHY5BX60JrNgmYTh757eDoCjfXArHGQ6KBMkxkMla
hdo2C8PbadqXTj7R7qyQNnuiJW/OWQWmT7cIoo8enoPPt7fCtvfer3vPxxFi1VE3PQwNOify4qFw
+zvZ9y951e3dQn+eWf7x9lC2BTO8ftIOjfugxVXcyldkA6e9F6w2x9k+bng8KhPzKIO8ucha5ztJ
QOrXR8DTbPvphrOrQnupKCbkqHMZ3lVTGJzmeuPzm5k0IiQhXooSIE4rkqfprlpy98rv18ITy9KY
FCID2nKEQvL4MjG/+SACV9/34EQ+b1oak1U0K0sXkPrldcMnbGuFhc+lXkO7WE4/U5waAAe/yeIE
Cy+DAcV4VAQAZ8qP47QGbrGtjuHGSlTESeQ8o+Oh/0PPIMAZlzzv7cWx/fxl0Dd39lT0WdjHExYH
6w88MZAMxywF5jONK3a8PYZtAoYHQzJJuJ1w0UqBapkoAdB2XOfbtm+bLlskc0KquL+AZSk/8KFm
Bz2Ef237uOGyfPAUCFNofyEhnjJ1OM7HSZO1A9S2LIbLSjHX4IqtsPQMHVy7oUTNJ4vaPzb9dpND
FAe/jy6earoMcecfVYurcaq8f25/3HL2mxSiSFMiA1d0i9UMVbKnakFdQdZ+X6En4DXkW481kzyF
KepKztG3tps4wAedbMIz+oi3Ud0ykzsFTQgyD8CYuZxrVb9jFX0tSb5imhbXMhlTmikLw7DN8dtV
C1+ChBDbZzyG9Yd5tCmzyJjhvlmRVbJ3l40oChe6PiE02McEOfDb+2ybguG5tMyaHHHDdKkgaJot
KgSaRPE+b9QaS+P7L1Nm6k8X5eiisIfEbhPJ79SXxQ/IyLvNAUhdjn6qWcizSGk477tmnNu9E3nZ
ig3b5mY4N3o1gacHmcmpQyUfyjLc209O0h/6YBXjbPFwk0fFz1sBsnWqUPXr4+9gMsl247gq5WD5
usmZwgmg+206TwAgoOnHR020PXq8pWvaOxYnN5lSCgdQdg0OhVPWuddFibzy6J71AOJOIrm7bWC2
MYxXNfRGgtJzKqyQWJivVJl/44hbPvm6/9QL/MvtYZbP/Z7/YCZLSkUD4IeaaDqpEhpefkl+oKfK
eSr8LL8vEzy7SnjoyliWeNUkTNG1L6NoFtMJ9KZX7TPgh7u9RGoQfV9ANnv/tG290khvG8rwflAK
uegvZtOpqfSROu61IqBQQLmoU8EzZL3u2nqNiMRmbMZJ4A+Kx+gSmU6Cw1smCNEfajRc3d4eiyua
PCq0avQUpzOkCEBM7e0b4bX0LpNhfRhdWQ4rb3rbFAyHlx6g7GMKkVgfnaPQ06P/IBpvNn7cuMx5
Ms+z7+Lj0Ketlrv8K+70en97fSzma2LKRB6ATLuCeMeOROzRD54VxCAntJj0cribQe92exiLM5o8
KjTQfVN2HjlR0DPseAYaYLCHqg6VDMcVK3OxDbLM8U3ASWs91U7jwEar9DNX4wsY4A+6DB7X3cKy
0SYv6eSjXT4ICvdUeew7U3imhB4AF7cXyWKrJtSs8F0AsoraPfEsB8saUVFNdgr152AfOFG8CZ+N
e91wbRYg7AHZAF7XYf8HzdjzXK55m82aTFdOKpaPldeeocx38LV+XorNfvRnGmXfQtqv+LRtE4zA
vAvrMi/Gvj5nPWqSUESFEck1BXRL1GBykQ4RhKabkCVnDYJQiqRcM7PPTOs7leARoPpPGc8fnLlf
uaVswxnOLUXmSOiZUGCyJgDAfj5jCrovPOcbGkTQXBY8lzh5w40FOZDc/eokemwhZyOK5ExdKAQK
Ff/9P/RnWHbGpEdh4YRW+NLFUYW2689CyPDqcAjn3PYP29cN/+66avT9KcuegL78RIFL/xoB7//1
9sffb1tkzMSYSXT167KOs6cKwgI0AEIVgBV2hNxhtePYDj9OnkFcl+yQiqoPoHjbj13z5wjO3fPY
rxaTLWeAyZKiKZ2dEMHRE8SnQCkAfpm9QBfy3i9zbwUSYhvC8H+quSRQb3QedQYppQrtakfNmbdv
yaomqOUkNjFpUxOCALFg6VM3Qh8qBqbrlZa12EF6VMjDHArQK9zeNttIxlkgwyiqWRjLJ1V0f4KM
evqGvOF0yDP5HVwH07fbo1jONZP6o2oCAYrlJMN88kOl+2MXoB7AR1bu2wAJkx4UU5fbQ9l2xzgQ
0E8NPpmFQEC6c/ysBNrbh3nwDnGp/r49giW0M5FrGpggSGqN2dMQ0OSJowX0myzmFLom6cC+oy2/
+ARl3eDBCUm/lqexzMpEtA2yQ57M5xpdBH1z0k6SXDIHjZk832rWJpQNqm1liA4++YQMJeRZGsb2
HPHFDtJUG0s3JpRNOkjGxaCLfco0EloihYIE+Jn4CcmWNaUHiz2bgDZwquuFjAXlYRBIn0AwcEHO
CRn2OhFHKMM83zYB23YYR0AXlALtMQK73+gIBAlz86eM/fsgAbzk9ggWjzFBbd1I0ihyy/SJUGQ/
VOR04LUATxLOAncPMJTnHfOk7PjKNbr88HdeYSbMbUrq0SVswM54I1DHrEDv4753a7Ymf2XbFyPC
Z43k+NVMP0k1oZlcoCybsYjG+zotonuPuO5a7s62cuYBMNbR3MBVnpK5xSiAmsvxuUG1bdf5XuI9
uQT6Upugh8zEvvEiiSrZCjQwKQqaF3CigCva1Z9v24DFysxW7yrTo9uiDzve6QDxLORRJLqKxx9l
vVHyhpmt3lCcZG7GdHbWYXLpm2JEOAhSiW2/f7GFN+8JMMeGkwRCNt4NbvGR6lIi0+Z/Lv3V295i
tiYATskgDVHUGvA69d1/gWTo915G1sC9Fps1AXA6bFxQdkTpWdfxdzGE4AHr73Tb36V6jabUNgEj
4G9qKReG9hJbHAv3Rzf1Dlh72lBv66hiJv4NstyhmLiXnhl4tly/AGdPEr/c3l/b+hg+rcYx8l3t
pmdKuiNl/Vkn6spzfi7oGhHF+22CDMxfv9qQxn1eUNyzj9ofDoNC2Vqp8lEEaHRH3D/ualC8xF39
lLTTD+Bn1xRMLK5nIuLAgFB6sg0Wx56L9pno4RN0d8LPEfX/ub14lp03AXForAQEJqnS85QOy3ul
HndlWnzZ9nEj0tdTVaAaGOHnI+BOLgi0ovOMOWz7uuHXAGiGvZP8XBwxq8cJUnunnDgrv9229Mvf
35waUs1xN/Ycv71jbbDv/LQDiKym+3gEL+q2GSyb8maMivd4f0wIRnZN5bLdzxeCCyva9nXDqXXq
xknDl6+zdkHxaTAhrXfr2dbHiNh51sSg5Ibex04CJrYDoGfeF6pv9iX4Gw+3Z2DxbLN9mrhOneUu
ICpoD08/Dx1STUnwnABcmaRrWCGbAxieTaRoB+3EmEem52mHiBB3Z78GHH9/lQIT2dbomsYU5x1m
UIK7gqe4//2lQNLSjUJBgdklDW4hNaNhC2Mwposz+tz+5skoDl0UsLvbG/H+IgUmtK1qHKVSWWEI
PS/aYlnCLiUAMKfbn39/nwMT04YWBpBggbzt5Ofp8yLcwUPxpdDBpQSI7vYQto0w3BnySWnNQRsG
V4Oo8k7lsj+KJg8OCZ/EirnaxlhW7407+03kBW3p59gIKcK/stgHUd2YNcFwaEHJVa3kT2zDGH5N
G1bnIYsxFQHWuMcm6r7yyu0/BEDtrhxMtiEM507dsqidVJE7F6IHXt/t6yo/uPEaWOv965TTyPi+
brjTo41RI31c92eh/H+6KPwog+KkZ6RmgEaqdoAE1jtHji/1yP++bQTvmjGGNSIFRpwyRm4W7Li+
nCmq6siZB8VhrkFM9s+2IYzjJAN8lhO/Qy981TYAN8b6bkxWX66WCZhAOj9sBfjXchAHpEuXSA+m
v0CuFhFsX18yDW/sV5VgEK1Gya4DmeJnDZHLb2G8itCzfd0IBqChBFb3tsfXeUV2xAvr4xzX9cpD
1fb15Wh589tlnoEiQMr0IYtKFLep49DyIWo9IlfOKNsAi6u8GWDooJDm13OCagdIM3ecVDBcjVb4
w23DedflOOXLuG++r4kONXOb/tpNnD/LWFXVwwTmg6PT+NHaOb6s9W/vawxiHB3dLFOVjn78onGH
6sp/IC5YdqZwvqZgvJjVtm5BDGQ4eMcbxwM/JAgoBHEedOCVT8OUkpW1sk3D8GNSSMqico5fMsY/
yhD6dSXAKySS11jn39pitW/ctimGNw9aBKyOIhAwZ+hKpwGEXouxjnd55A3HTftuAudYV1duUgXj
lTblo2LVn02af4QpsJXbwmK3JnJODRCO0qjbXX3IW1Y7guKvvHgUhKIrE3j38ubUBM8RR/lSdrS9
4kXk3OlIfBFjO0GUDVSP+fo8LFthoujU3Fc9UD7dVVFUiyakuig4Qj9Gsed93rYTy8hvPHBhnQWH
sp88+LUagvtkSuWfQTF687dydrxkJTFsu/tCw9ELbxrKntYwXvCC7mlciV3jICTh0vkyOGjmRxzq
PA00/DuX0VOUrIWiNkMwfL+KE3B9NaV6qIayqnaqC8AzHoI4dy3j9W5CGoZg+DwXYKYlnZAvmQ91
N+1A0RNMQEMw/1u59J9qAK5poYe8vVm22RhHgJCOQnpC58868B849uoYRj1ZMWmbrRlu36GuopJp
AGmjLL/8bMWnJPkMRey1lJTl15vQu0KAt9jNfPnSdWiy0CkKA8pxNhWgIR9p3ONdLcvIbar+2kS4
vSsBOqspbZMTmHyDbctvou58UAqNGbb2penCCGJ7kgQfpn7kL5t210TdsR5SuXk+tlde8PKVSDJn
OxBjd2vlJtv6G64OoZGkw5tDviiWjg+TKgRwJTw63/71lhPRhNz5jdeD5SLpoARTNfQLHYcxf3Qp
F6/oD4r5Hf4X0JzbxjK8WkZTg2zyNL9wEOodaJIUO+oCeoOKIz+03jaeBNiU4dyd04bYdH9A9Eb+
Rd9ZsvOgBrByR1n8jRnOzEEIkLGMD9exiMez0/ceYMZ++/o/tGvYhjBceohxRoyOml8qNk8gEvXp
A66pP9xpo+gaNcF2TRrFJGXB+My7AZI8WlN3Omd+GX5rBZIAK3DOnxnTd0I4E3MnwVtNgMGZXibf
W/CuEPyY0NjYdGKnJ1oCFQXCaX0qnVGNJ7/OZnJfjKmWB98pi+EMmnnQlQdCsvh42wItvmSKmXHX
j13QpndXBGFyr1L0KTlQ6Vuxb8ulYuLyRBSDtAwE4M/UK6o7LoN79MX4u0HM/w6lYODhf46rbZ2p
HAz4v4YATRAqN88czGWaw3PVkmAEI2zLX8qxg0DA7QWzTWlZyDdxBhrley/wMCVVgT5Pp+VHpT79
jGAbneT7SQNbD5HG8HB7OIvlB8YJIYCyEWCxr6/CGfOjmpB30p3TXLxh7lbeRpYDz0TnicwrmCNb
+aDDYDhqN/5OgOC6kCh0d8nCdXJ7JjZLM44J5jnd6I+gz6UZivVNg3xmuVxu275unBCN7mYwncfj
PQ7tYF8kOv0IuIDYwgXDqQnQm0KgxyuO8LXpuviEfFq0o7Fo94U70k+xWK0YWNbIROhN1Vg5Q1b0
V92Dc6ao0CvYe6s7YNlok/6NIEWAdmTi3BOWy0UY5jMHB9VJTk6x+x/IpS0eYsLzKkdMBfBG4/3Q
g/e7mIc7P+JnjsN0vxzaEKr509Fr1AYW/zDheiynAGoEE27rJs/3eC6Ro58tqadyXqvgWd6rJlSv
cGLae27cXYcoCQ/EF39HRZgeR7TU75GDAokegVDxbTO2bZHh7tPUTq2fIo+gfTXU7g6sVWm8tO74
NcQZoLSGfmdCtcc+3h7PZnBGYDB1nYMyPXOvkH/1Tl3Zpa+tQhP8tq8bLg/UltO3FQf6cKHnRBYX
ycFy/vf2x21LZXr8XLuORwVSLlFe70UG3H3V4zxZgv0QMmArF6TFwEyonpjbKJun2oXWQO9cqowd
eAF6u8EFsfKmiZh4Pelyh6aTcMGTP4sDGpDm/c+XJM/H4CEaqzU6alvwYTLEoQlsytGwMt1PLPiu
sFiQ2G66u2F+VpAEEDU5VaSlZ5oDIqAd/9FBWRS6iJvIujg1sX2VzlONhlICltv0c1ao6q6Wbrqy
TQty8p3AyoTsgQMYXarchfRPVZxYyvlhCIuTajy0RUXoywDfzLel6r7+IrelArzFp95EAlNYCQzJ
sZzSPaEn4In57lWBt0JHwSNrgKpGS9CD36HTYUJafJuxGAdEB+3cvgRa7B6Fx2CX9UgfQ9PNeWjD
rIP8iVpD4NrM3jwYwsGHtjwh165YOirm4UCXtYRq78qFbXFfE82n2cgA6MAAguYdkphIzoH6ht+F
Mv9rFllzd3u9LIe3ST/HI1w5Us7/fwS17FEr338mKWK10InPzghU6e2hLGfpb5C+nubUqztyRXLZ
e2Rsij+XzWoj50+erXcs/Hf0Hm9LT9ThMwSP3Lk4dK3uy0MCIvudctO8+l51uN/PXVHK4mtXt371
WYDgZ4JKz9SlJL14pI0YP0Ks03P+4OFI/A+cTTQbdrLXHfkX1AQ8h4xxwlEp30egAOzpro5VERMo
lHgZ3RgJmnghyDMTVFKJuJ+6YvpLQbhN74a5X0PvWUzX1ISY5BhIAiXUK/VU+Xkoy48Z5OTvdDyl
KykCy07/hhjytI/7UkHo0OnHP6s4cuguzpDwuG1ItgkYB4uYIWNVpF55nbiWD6TGS11VpXoMZ2iB
3x7CMoPfcJpx7QG1VZErm8GCudPQwVKgGx/ylePY9v3F69+cjURA/GPMS3rNyqCe7vyhb+RzyotC
rlSMLGtkQjS73IsTVwjoALrpZ7lI3A5J/2lsx/Rwe4VsAxibIEtGZi+pxT2ISckdhL0osIYLqxhH
G+/tIWyLZJzlyDRwJKvJfG1aCgU8Pjjf8oDHm2hzOTXhmFXkCAWuu+A6iHiEgg3h/7oDgPK3f7zl
wjW5BnkCxn3KdHBtdPCwyE7gRvcAJEH3N6THnB2e9h4OlbaD8sDtEW07YgR8eozG/zRrswAtanTu
/uhIGH+MnJqtGNXPI+KdM9aEYgruVJBzg6xFgcg4O7GEzily4ZCCOnAqYg1SpUTdl5KA930gM1Bq
CYTDnA+QnGHf/VY65XPhTJn+CgaFqvvS5FE+fFUoP1VPXjYAb7tiOZalMEGd0yx6lIZ88cEjeZy8
zvXEQO1cOBCD+6ucacvLjQMZJsqGcK59Wlb/hQFVVzw0PPTP/8NJZJuKEWjwsVdlXdDqSsrpRSA3
eacVmNBKkPg/b7Ibk1pPcRCZUOmWVyZgN9Bs/qQVGY5QX90EuOD0N3whAOMeMqvFFcliesxaGKSP
h/Y+kdRbyRxawiUTS1jMdeanY+heZQ9+wGLChzPFgp3vsj/iguiX22tlOZJMQCEBmAciDY17FWKS
F96NuBZSrdqVrbDNYonS3lwLUKpj0J2a6NUPa37kIRhYfNmROzAKgO8Q5d+Vo8IS9ZnyLap3HRY2
Hp5UC73PMOLDHQp20DXK5h99W06Xtl89CS0WbEq5VH6fDaUXYffzOb0Qt/MuiuOm6MUqB65tW5a/
v1k36FwQsCum9XWATp8HBUInRKUgbJqVbbekbEzKvclRop7SlF51PoInTnfhN+hffgd0kt1FVfFl
TAZ2v3QQbQs/TPGWScjAU+6ECGee1CNrO7xlQlRXXrdZsZF3yKZuqMNJlNeCgZ2wwpU0ouJ8+9s2
EzZuIaXbRkw9XnqgmNF3RJMEcBIA0vGw5scQaPu1tMD7ZuWa4MNhTCL0tEs0fXPA6w7QcU3DY1Mr
l+9G0UFodMt8XBN/6EdOintc0etEOsgpcSQBwro5NS3x74J+Dj7cHuZ9C0YP7a8WDNRkOqI/270W
Iuv+HeToQaGWKLISjdgWy4g3m6BHEtODJPyU4AnTRRn70YbY91KzZgWQ+/6Z4pqqLH4XkgKsnWCn
DxDd1EgvqsUhlhdxuPxXqbdhQrkbGe4uwqF2WujnwXbxqudLGjjAxswLW8a27TDudd/P65KgyHWF
hM1nHnfi6k34x7aPG1e6n2VJN2YtvUrl1dORxJn8Gz0ucbbp9HBNIKDvumFa1djsgbr9JzJG9Fsf
I4K+/ettpmQ4uD8Lr8mdzLsqMYDOqHeV9yWhSRQenNJT/en2KBZ/MLGAGUSPpwmI43sVk+RPndYT
ZHr5Kp25xVhNQj0ytLCfOMD7K8c9XrluAeKIAsxhYpgTegD/QnpOeqep77ZNx3DvLM/nmiHagdZT
Tr6CdmVk+4AkdK1GZVsuw79ZpP0M9CSIS+I2+0CGekzu4kL7a7ie9091ly/G8OaCpdWQEZD9e/+V
ESA+/cz5OLwsL5gZWtybgjjXRAkWLXjVGuj3XqF5CAyBrvOR3qMNxf0nkmDjD3SSDs/bNsRw8AHM
K3T22+T1J+NG5aA9X4TxWpnC4iMmQJA60xAqMBJdC+U3PxqHZv9Mqd8dY5D1rrihzYKNO9x3KqQD
gfG+VhBaLh+g0u51RxFCQ/EfBdnGHEqOKvboYWzm3ltLStrMzPB97vVzUkTEveqiLMCmScGmGDic
/3t7UyzLZqIFac0G8OQm3n85T83xnOqlOkPSutrmhyZeEOSyUwEqffUqeBwCoI2KuLfv4sTZBF/n
rokX7HpwHi0knVfeopsQvRfyTFun3LVVlazcTRZfNLGCYDOFUnTq4vZDmWIYImh4F9PFD8W30gU8
4fZWWHY6NBy+gYha3JNhRqsZ7aBM5zkeCnlFPtWH2wNY7NcECtKOhvmosRM/I5IhabzHJaT2MxRb
3QDFqnZYlfSz2ZXh7EXB2tQhEHsk1PUOYFL7L7/dpZu0ULDrxo2eoYexyiGrfuVe3f9MvUzuQO9K
VMPSPhcroahtTwyXz2I9JzE4Oq887KaLiNksdmkhozXohu37hndXAipD6EuZr0UURx/UVHR/gBaK
r2y45eu/oQIdl4u608nrBOmrk1aQh7xLKwHqrtsGZfv+8nZ7c0WhfSdOoXGPs4kmeQcFCMglNfuU
tXJN5sA2gnGJ00j1RYjI4VUioXRfZehfRFRLir9uT8Di1yYsECIKaQim5fnqeSM7ztX4YyDtuPPx
aj4FUFbeZkW/0fIlqB7Vdepep6ya2F3hs75+Gp0GcKvb87At0/L3NxvR5G6SuU7ZvsLZ+AMo7+pP
ib8R8OMyw5eVW8/IMwfNa5Nl4xffRzaBgg90n7blShRiOS1MMKCqMrw4EHZe1VSKXdfwj8Msq1MY
gkjj9grZRjAcmfapL2lX8fuibMpjVeXfaAZRII+vWaptAMOT1ag516GoX0XquAcBrh45ghkIxbBt
14MJBxziWgjOy+4V6etULa2RUbejBYk+blohEwc4dSpMeo/Urx2FkgWSBo88L9LHcVrrDF5Ohd8z
2a6J6xt4Ug20bzAAkkUXqEoG8YehT4P4mQ7Ich+yYCLhCx812gDjmqwlkn4mVd8bd3H+N84hYqev
09zTP6g/Q9JQMMD/rlWsQD12IhHegxW0xQdHAPxVJ6zx7trQ7fwf3M+GEYD2hhD+EGSh165JqltM
xQQF0nIYQa/rdq9Fw9mwK1SZfgY5oPhezqs6D5YTITBOBM5J2urBJVddz6DyRxU+6fY5dd0ft63F
9v3/4+zKmhvFufYvokpiEXBrO4uTdnpvu+eG6p7MgAAhhNjEr/8ez3uT0UTmK26TKmQtR8s5z2Lt
CdNcd2qMx/EcLlJ/YpBjj+BXroxeSc447io2AtCMghadIvyPwS958STr0bTsKfLySEM4yBfa/0Cz
yA/NfVYKTtvDtm5Z28QwFr0f8nA46y4JQSrLuvAuD1i/hhN3Tb21SzDW4EeLDtOCrG81Nfrey8jf
WJz5ttu2DQvk1BNIbIXqVy6G+kvfec33DKfPykHm+Pk2GBBeXgkq9nN/ZmHCk3tD46y6Y41HfrQ6
JiuEFsfU25jAcDD9OHSZOKsrvnRExvF+KABjRdL/XnbwoIakk9x2LNjAQJ2lSZpUafxEgqI6qAn1
wgmCbnv4efQrTTgixYYD+myGb3acyY+802N0pwvZlU+t7jZmrqkNBkzSoe/LiIgz0al+MjyrX3q6
+nxzXJFCK9CNl7Rzzwp+TkSRBI+VD1vAl7ARSXRi3KteZ79na2o9ruVl3eklL8VIat6fs3muj+xa
287J1XUQdkTbbhq2jN8AyWLVLoM+qwwgogRcnAesqQKabSjz3d5DXOvXivEkjkEWra4Hac8XcfJh
Qci/VWAJy3vSQd74Bxh6VYHcGkh0eE7cbtSxymxMYDKOxVKyXJxLVmbHug3oHVHJj9sfd6wBGw6o
cSxJw2px1vkSHBUZvk7XqOTL1QqjWDUcczVzHdA3BzWP+oEKXohzDkXhGYzeWcX7MEwe+7L5GZlC
bVsD/0H9TfB/I7kvzypElJtqyI/RVW2iKDYW4KiN/VO67mkd0OZ/ua4BVJfdPzzPqF41w3AEi431
A86HzrznzbnCfYLtQiQ7vydBlsLeJSw8urKuXHNihT9MiBtWQULk/M/NnEP3sqo8DucBGFunvKcP
t1eYqzNW5OMAT/oq65tzyGV+D7f0+DCM4K+l62g1V4RYR3sI+TdYVmTqbPzIQNluTk7Yv9ayXK4O
WEFPYNNUD1HTYOuCZUXYwHFKhkV+H+Wdt+0gscF8xIegPocW5RmyIrIGpMW0I0hTZGNC20bzsZZQ
vFiIPJt5gr24hPsYY2JlC3GMj43uMn6ctiLwMfoaIF/vWjJcfMC8Ar3NFiOhtgpfNpsgqxnHC6wD
DQYb1HRfdRU5zBJGN7eXqWMN2RAvPpsmmoeuPYde4n+uwnR5lmHlr5TzXF+//v3N/gfDV8H7RTdn
IhgeAirzogc2QQjnbtuvt2I55AGDtiti2fdQO2cioL+7amOFm9rYrpxW3O+hTHOeWE2bHVRw8mTX
p121dldzbEU2vKuqcViL1JRnkSGbZTxgZYZUxY/wgzgt6bQxqWWbyiaiKqYUSfGPoeQfkZfoDunm
HK+N5hoKLWNdLdUZGWr9OBUwFtwBK4Os1u0pdoyRjcIifcGwY1fqo0rl8+SV/U4n06+ulJ/+HyJi
jguODZb1WTilUktxrooyexTXPJnuYZCRVai3xEn0pauhi7ytQ9eOvomJqon4HCdzeQ5JbfY6T1/J
UJgniMF//OdlcLsVx+70H/TsIJDK7Ht1VXmbDsbz+uARRPoRRGQAKdYQqK5WrPhmZIaqkpmwgCOI
Kk4K+p0SR/iuZUCa3+6IYwuxPWeTCrcAGiLjy+FITe8nL6FAUCBRzlcWmKsB66DOe13UM10U2EAg
gUGR9EM3tmtCzq7Vax3RRAQLrSDbeDYSIgY+Dv8TvzI/eA6tNNTUoq+3R+l9oCi1wXGKeos3+j77
KvgMPVChoX0jPAj35B4uBW2clfuhDPSjLIuPRbcmruoIGxsvh+LtbKqU4OlhGn7PUVV4nnoAqf95
55jWM5+Rflu2zZONmvPh6Qk1bC5+DcsYP5IR1pSzlPW32wPoWAW2L60opZKzJOUZqJkw2kMFApSw
zCdJtPHnW2EP16xGVImqz7DXVc1HqFKT7JiOYbDGoXJNxjVG3+wrJKKQnGZCnBOcgA9Xy1iILFb3
g8+zu3hOX+t69QXtGqzr3980NUiypPDoQt0bHrV/gN+g92FKtuZkbKAciulYyYPfPWWZ/AEbVxgk
hSiE9e24Zk3r6oAV83we4oZmhX7KdPs85aAyRkjGrMy0ayLsmPerBqY4Pj0DQLrsqrzs0g+Eg5Ed
QFFoSWBbVPpjto1DRIl1TTfLpEavKmrcIYpphJQFdOLFPCTPc+QVf20JDmKj5ABkymORlvws8cCH
lPXom3KXLHr+4/b33z9GiA2P85UUMXKiI2KjEfdMjS+6VOoxNquGE+9POFjV/16xOGlndKDqnnKP
1j+hDBd2u6KvxKbcLvxD/v15FC6Q+K7kdB4qLh+MYd8kmav9MJfdXlS52o2y6leSia7BsuIcRsrt
PGajOPM6W5ZfZOhicUwSHfGvc6n7+vftOXGNmBXjLOjqxFCmnjiIq/DUNIdSrdo4uvpg3duFHyAx
ORpyVgoAtkQVD3VVf+k4UjDbfr0V4Hrxpnma4vxMTNIsYD6FPs2eCZSYphUAhasLVpQnVEBdFV7s
Z96b+Kffi/EAGzr2NI9AE97uhKsJK7SZQZIVz8zlKzBNpwHSRPdzg/pNU2Ivud2CY5JtgBxIqHOX
A5V8fZ8N5WOIiRGHJK+Gn7e///5WSGyEHCDbGmpqefULhtivxRR9SPyi2wlKX6k/fqVXFZbbDbk6
YsU3rIZzE3d9dQ6LdtBfpKh8wAPKehB/327AMRf/sZslQ5IucF34OnnTZ9SJ6r2mcK7ukaRa4cW4
unBt+c2hmvnChGADFmeNotOTGiI27ltoiY0b5/ra7tvv85rFSTaPZ1XyGl0Iqh/gHm88tImtmzcN
iyki2ZuvQrE/lN/g+pQi+/KQkmFcyXK6RsgKalUYYhhlkIlPlsrfh4Qb+hQIOrKVmHY1YMW0gpa/
TFM0wCXMPLKBQPjSbJSZI4kVzlnQerRv+vmcBbJQe9LFabfDc38bNobYwDcd5HMu5jA/i9rgDaCz
gS8PRTHG20qJsOv89woiyiNlCm2grwxsqxex5OEr7jmbrAQTYoPeTFjHUgyd+erDBWwP247+IHQe
7AJ/m1MlmrCOaUmMhDlLkZ+l77XlXrF2uIeF99bt1Ma7IRFCul5Nw0smsE8LT/PDQnK+svwdW5AN
dpumhRJgC4YXXWQnVsMlmqv4HndNs/LUfv8RSWL7VI7xshpY3L9wVekdBBOSI1Qctdq1ySzuZDp8
jvQAT/oq/dj30H9bafY6+v9FM5D/4N4G08jSy+mZQa5o57emPijZds8yLb9FdUZWhs8R3LEV3GxK
aIm4wJXgWlTU8HtssLYM+73pgIjt6J4alcEptrjkKhjgJjl9hoWW3ic6+3G7Acfvt6FvWdZkLRKo
DM+K640macc4Pi4JzNvvtzVghbfKYYgMlYPsXMHTKDwNoHDlv1LVJXJle3UsYFsRz0x+MecB1hes
ZMqdQT1/98+9aexXk2uuJqwIH7qReGCeGThUM+D8p2DovDtCuPTFrlP5KvLHsWZt/Juog5A2bbyc
JyQOHlTR/uTVIj8BYPMdQpVrHH7H9clWyYOlVElNOBUXNkai2eeMw1EGOnM/w06Hd9ARUccKl5Jt
AWKD4pIEluUo7mQ4n/rqDx7VkMUfx2p52La8rNN7AOHeq4sQx1/b0wTul2ncH8pmSVZqDa6pt+I7
a1rPK1RbXEQSnFF0RQo3lepr2YtoJQJdLVghTk0TwowgGl6WrIOAf9gOLPs9ZdpL9wSP/O5100DZ
sDhY0tJQUJFfCGmZ+sr9WJU/66mNim2BbuPifNnPcCIdi4sf5/qQ05Ic6LAGTnNEho2JU13clDhS
87NhzU/VDr9lg9JnmNYhgGercoiOzdDWvONL1/O667wfOtdlcCdRwR33MQUN8XB7Eq6b3juHko1o
Cwk2kGXIsq+hpn9zD2kJpAQ/XEv3wLg+GtCt7mm4yYYCNmTXXr65mpsyq3tByuAMD2eYaeThX7O3
KtDsGirrVK+oonFBm+AMj+vlNSGBfqq8bA3g4vq6FdUkQylSUdm/CBEn34Ft7oN9U2btGgnGNQ9W
VEuwqlDArQpQ/qHBUvHoSXjdLp+RGRrworlrIC8z1uOaY6gjxCMrxBnNoxRle/+steh3mJIJSmcQ
0SvbVbyOY8RsPJuuW7/qZA/Hu5ZVT0J33rEzEO26vW4dHbDxbJWQeT2CEXHhsOt69LOBPQXZQpCt
42tpCUeE22i2vIriJgqM9yMvx+6DDLLpkKXT/Gi6KXuIkzWlH1dPrs2/CQoIMA41LLvCM/egfQrt
ZwHOm+xZs/OCKLncHi7HCWtD2TIuQLFYCqCZZM3vCMSMd9HkR/dLPz7PKn+gY7Z2u3YNmxXk1RDO
0zhhZpjCrkvLsdxzFiQPXsTLPW1X4901bla8hxpw4DqT/KJ8HR2MyYa7hSGjkKbh6+1Bc7Vgxby6
Mh2Jnw4vUuMRkHjx9HGcU7pbwnr5tK0JK+yFJF4Hemh09ktUgB+mwizD3qhmbvdlvaxR2F1TYkW7
qbsMsCxaXDol6rsAq+FgqNhHw2D2MSo2Kzcfx3jZSDbA5YBaLTS/BLLjd8BnJ8/eFH3BW25NqsQh
k0ZsPJtfp62CYAvOQz1efB8J9DafTkmKSpCcoYumBi86Njn9m+a+OPUarO3bE+XYzWy5O+gSpxGB
y9pLNgX+Pc/ACY/TZNmkoU3+g2sruyUnXl5e1AQADyzexkNZ9upw+7c7lGiIjWkTA5t4OpHm6R+G
A2RYoGvZVcHPpSPBR1Dk+FMI/5B6B50OdcwGGCgkUD79RQoo6sHQDmQzXdbf6MS+6eXqY53m3jZc
DrGxcFNK6bAUlJ19PCzaHU4JUO57vGnWdnHXxFnbBO97VoPA2r+wAAzsPA3ouKMx4OIbF4a1SYio
yOWYdvwi0FC800uw7FTcqmkla+C4GNjSdqwGda3ggX/Oa0hH5UFB91BUGw+qhogUFFdfBxr3ezyR
ipUodg2YtVlQnvdBMpblpRVlhPJXMDTVfSLAZV3pkeMsstFwFUnwfM1DpF8mAO6yaPial43+VEHb
sDExzITTjKw05eiLDYwjsaqLCBSrC6mx5uO8AJWCAw+7th+5vn/t4puze0BacErm2PuRCPkQhtH4
snhZ+vl22L47TnFsEykqogo1MFW/JDxKx6Op4KkRxii3sdpI+mHKhs8BZFTubrf2blfQmnUSNQvH
e7XX4tIg0XxB4lkEOyPTemWHe/cIwuetVcWHtEO+wKtezBICw4nstrdnQAyn+zZf9AvWsO5XevL+
IRHH9s1TxCHv0yDOT1ombD8B7HpnIqh5JCrayXL+hTO2PvCxeaZ99YV2xeumEbSvpJPG6sJ7ub6M
dRypu3wZYNSpvEbF32438O5WgH5Zq61KUkM8SvITWaCtDaXVa698+MRMPV6dYlRH2qwp0ziWg02v
qHMGkSjRiItfhvpeKJ99GjO/frjdE9fXrzeIN3Fj0gR8ZdPUl64z7U+VxCR8IISU+nD7++/eRDBS
13bffD8ZGwFaVi8uqWGfenBFP4kKLBfC0jUXU+cis84V4g0k6NKiuYirEFjB+n3ZzH+XROEF3aT8
VCfdUdfTIc34/CsWa2TF9zlx6Jp13tDBhCwafHE1evsb8MCnMPqWUSgy5B2U9kkwVvvMEwcayydR
Vq8twM1bTjq0bO0QvM2woqO8vhQEmKRshlwep9UaSdKxQYTWBpFQNmUpDNkvA2gYuzLO4VCZKPUQ
NN6PFsXO+9srw7Hy7DsqkstpONC8uSRwB9snCnThclhNZLq+fo3cN+suKzIFmGAkLgyH5o4mafwg
J7pm2eWIf/sOyksC4ZKJicu1MJLk8I/MTfIqivwVtrfwJq0FmCkb79pxbF9KvaiGDousm0uDFmQv
/5wSFLWvDn3jCCZuCiTA1ZNvmb2fU0B+3Z6fd2szaNTaGRrOm5LPWN59Hn1QlXwuA+md47mtUWIq
HjvZTfdFD/JHmNI1jx/XrNkhRTwpg35Gm5wIvfd9iN/+HCrwYNegUq4WrNBpM+iHQbYUoROAGL8z
4BtMO66KceXIc33fCh4GiNeiR4Rme9Xp2ems6cbPmgarQDLHhmrf2TLQLTrNubgQ1dKvSzzDdESQ
9ChMs8Ykd2wA9l1NZ3HXFlBeuvQd53xfa198Sdp6+F7wNvQOUegn326vMVdnrHOUiZZAT4PmJwMV
X5hsEdTeJgaB1j1qGvnaw8ARrTapQeR0VG0ziMsIIU24eMgPdVg1kOtYzixVv0Na3lG6pqnhWAA2
vQEa5aRVbS0uGYN+vYqARQhqGL/eHjDX169/f7OtwWy8hVNJDN5gw+mT0mI68FqsHdaur9sn6VRn
MfeCHKQeJHL0qNRB0XYN9uyaBiu4k2hMkl5F+aniMMOdh3nHoEM46Kjehy3U1LPpe7zu5uVaxFag
68kU/RSp+pKFEMDDNbTfF8ITH9Na1btq5t4KOM41ZlbAD3XLljJtqv+1QwwA6TWtvtyebkd82FQH
43sdVUNZXUwzvQRJzA6s6PqPQ6nb8+0WHD//P2SHOg6KJNXlxQD380nFfvWjDDHvt7/u+v1WfCuK
Mz5tlvICBKF6rCua7xoJc1khgr9ut+D6/dfpfxMQZZ9AssrM1YVGfvJSatbPjzFlgt3d/r6rB9e/
v/m+CqcFlEpZnMoyDIL7dpas/Iw6tdfeN3AfjT/fbsbVjevf3zSjAzn3VY9jI+mqbmcSAz+olupg
443R5jRoOCvnyMo1F7iFFZ/x4ZrsxDKZP7f9fCu0JRVZWgcyO/phJXZAITR35fV9vO3rVihXgLGL
ME3LC9jTHjuUyFTBYbSZTLlyFXXsFTaXIeMQl084qy5CmnxXwy3jnvpieWnq6TNuIvW2WLPJC0R1
U9v1iLVJROF30aZx+1draFZdbo+Toxs2X4EjOwE9pwr5/h7kPZhkyMMMz7tj4tXTsfLbaBNDKo5t
6oIiLa4dxcQv2awgQMe7aK86UIuXmtZ7vxHh99sdckSFrfdrakD8GtQqj7odk4e8WrJfcdYUKzHn
Gi4rtEOvhmJRGPALSenfYvRS6H+q8AsU0Mc9xY1traDo6oUV210IZ4bGMCxf3QCFJ6MeaTyISZVr
OEvHTd1mLyxTJUtgvusLXcZ62nN4g39q2kl9hCGD90cba/8M58aWHGLDpjuCLWZb2P9H77daAPxL
dXGBmV3wU8Nh7kfc5dVh2+xbYc8EjF9lU+Hw8Of6Q0BJRnesl5vQf1jE1sHdZlNdYi7qS9TM8kWb
Sjz5RZzsZTauyVa8f3gwm8WgB9a2YljSo3+VZBIN7HlmuK1crbJuD9H7S5jZNAY6AtLu9xm/xMpc
4GUJwwo10jNUc0Ev92X+43Yz769gZnMZmPDSMRi94kIM+MB1mzyMEbT7bn/cNUjXvr05+mTd9osX
I8stpyo+NNgU77uBfZlHFD+2tWAFOsmjfGIR0CdJEdZ3rDf+IRtZdVjCVZynayKsGE8mKDoHAwpu
14SASUnynXS5nyPx0BxI33RrIBHXTFg39FyUjTG6S49kyV51W5j9cgUm3B4n18etUzxEvZt7S1Zc
FHIbnzUY7PTQ47q8Brt0fd8KaPAeuzAJkJaFO2V6kAPtcnhGVunXbT/fCuhhCQAnzCNg16C28rEu
quQyIXWwpg/nyPcxm7ogcMMZZtONJ66hbj4E/DUHj3Z31dX5p4w/BTAhJ7KpP1ylkncemQ6t3pbS
ZjavgTYLzfu65pcozdmnjLRQ/lWF761sJI6pSayLuh8ykfU50sBR1bfpQ7PAaehDyyCgu+kOx2w2
AyMRZMKg/3kxOpof87STat8v1JiVtXv9of9BT8XMVvoFGWPA93G3ggFy9b3Be+NDb5ovzJTiZRKi
/r4ORnCN1fXvbzasQcCOPFiK6gLHuLTZQ4Yhn+7SQa7NhSOhzWxig2BBBh1C5Cv8Qf6AuOXHuWCf
ZlpFh5gToLwleUAm5gM1VyX0zSvMiv4giGhQqwhnSRnVR4+q9ls3RkO9MkGOHTKxgl+kUcwM9CCB
MezSJ1N05d5no9zLBKQWwpM1sRXHcWJzHgaZTgHqfyXKJWCS5dcnFEuWj6mJan+lK461ZtMe5hGi
nd44oQkzwQmzEc+FEQEDtBiKudg09T72OXRnN21rNgcCGJElHrO+uAyqCcV97cGd9Jh0KHevNPB+
XobZNAi/gP8UqMgAVi2TgGkYHOhhDvc8hV/hsAZRnJIPz02vwrvb/XGNnnXe8wTSQRB/5Zfem729
J/oT0UF7SjoYiUq/+VSiYrSCL3Zt2TY9Yum9KlXNJC7xIKcdKDy/UnAKIH33LZKZv2Nt80NpSORg
i/lkYv9par3X2710bBI2dSJvwr5KgBG4+G2oX2QxsgwJRzOsfN41iNY9IDQBUWGNjv1jwYlDW+yY
D5dMb15+GVh/7gaaicO2rvj/3u+QO+giQpW4lIv8MNeSH5CjWFsNrnGytgXUoIFwLkfUaZT8CSiR
t2ubVXM918q2bgSQuo2kFxlITZfZKavGOy5B7Zawb0wX+Rzn7EPdx/e3R8m11my2BEqNUT6EjXqa
DDuG4zTvDIOXlVDTzvRYYyym+yUuPtIBwLsyMb+uhcHbbTsGkV37/+ZEIiLMsyA19aXy0xqiSTXY
QLuyCqeVkH3/gcn+Q6MQKXgBbYbsFCqdnLRPPv/si/CvqRkuQwyFOQWk7DxAZWJbf6wtIoZIa6y9
4H/t0XlJDgSZ0JXtznW82kwKH1nI0kDZ8VL33YcGhylpqn4XVuTv1quSfR/Rj20IncQ2kU/w09vk
yBKz/1Ar+KLJmIPhlIEtsuNZfB9WSLT6HnamPqi7lbFznH82p0JHuhEzL7sXqN7rT7rr4AZS8sZb
dh7rQu9x2wxZe0LWFmNZKZmeJoHougpKNgGUem9/3HFVYNaeoJqsDzxPJkeu6jE5sGnMH/Mw0Xd8
xG3O71flel1xY+0PsCHohK94dlJD4p3YJKcvZcr5StQ4vm6zKoQXh5BCBXADFDDvS0eMmO/7IJrN
yjA5ZtomVcAIl5KJz8lxUsUf4QiqvG86f48b/Npr09XC9fR5s68Axb2gKlBnJ5LBl3avygS3HD7O
46dG0k2umzFKPv9uhKUQy258r0aaJ6PLvo6ZOKnrnWdbQNi8CtlW7TD6KjnCpfLMCXwLdTp+ByJg
DTjpGqXr/L8ZpbAa6ACj5/hYZVDRD/30FDZx+vj/eJg7AiKyTvscHOoAmd34VPUx9o+ZfTOAih+T
KPtZyjXLdVcjVkjLuGmyQoUD6kxzuUOFKd8NU3tRKQvuaLq6P7miwgpuuOMk0PGgw4sw/W+oujYP
8eadw8a2kaKl4RRF8ZGMTXkB1L4+Q9VMfVVCjM1uMdDBWQk+1yliQ9tIBhv0FuJAFw+iQ12l9Ged
TdnHqoX8UHw10ahQW/7ajaY8ZaJ65ay73N4dHQNog9tC4DKGWbYjsPAAOJIelZdd7LVmE+c6Zja2
DamyWRN4mpzCFCVa0WiI4fQgH2379Va0yyXhcHbJ9G88ZmDcB0HG+ievNyKjmM2uEB0oCPlkxhfD
uN5pBTTezOo1gUrX0F///ibSBw0REVIzYN1p0u4HWpflLkrjcWVmHZd6WyY40UYsC8unlwnSD3tc
5bq9HID00zw64p1U7LZv7TZ4jQdFaJqx0S9+U74mBtrZHFDg3SK3CaJgHdmBnrIhA/JvupLHH3UF
UvoyTN4mECuzMWo53iSi4TM5mWXkB5IAi80JMXfZOOiX9fy6Y8JtjJooMmkqf+lefJVmZ7+ZC36I
6ZwGD7ejwXF02CSKiWkVFkNIT5lK9G/SQBfAHybxdSyqNRKQ611iY9VYzcpqBPf8pBPCx/FjVUPj
85nyFufWji7pmPQ7PqCO8DiF2JODe6CLBpnvEqjjJuAjpJWu2c5Lo2Bt8ly9tvaAbJkTaPh19OQn
yadEA/M3FF36FTZK+tftcXXN27XlN4EqqYELAcyGTqShEHVIA/mpiAa+RTclZjZTos6DFCQ6JAD5
5KtjPmUZANTN2vvE9dutw36Yp6STozAvUzt7z7U/yX0U42m/bWSsUz6sZjPlHa8uoQfkoE5UcPSu
r+5tX7diXnVEeqKt2e+5EvO+XIL4sRAqXPntrjM3sO7rFCn4DDpUANchKUr86MuQ6/RHBPH0nZ+H
8a6p05MwaXlPTNQ+LdP8e1O3bMydZgZELVDhT37TeV+qClwdM9Hz7Y87osFG20F3gpPKYI/h5dxc
qmr+nmfx8jywalwZN1cL1jV+Cgnif2bsOLDxK0kr9cBbke0aOOCt7GOOBIGNsKtDFTR1mXq/CkDt
7ksA+vlMn7tqQQUMR9oeScVXL64hh9VunBIrwv0wQmY/bv0TsN8mucsiyfLnwl9nKzmuw/41PN9s
IXyhPKWdT07/3Oo5GFehXrqLH+SvC4Sqv2+bfCvYJ5SqUD8osTnXLVSGhmz6RlDD6nedQIlk2wvI
VhX2mYdLN+3JKePAQkNhkh44rIePdUbHT7f7cR2Vd8ovtq6w1I1O8yQgp9Cbvg8jUhr13OZ32z5u
hT3pyh7I8KQ/JZoBU5ukyAbtYt9LV5IZjtVro+zguT5meTBVl7xL/N0c1BBFLvlrJvVvU0APKPc8
sVtI9Oyxcs3s1BGTNu5OpV7VRxzLC8Jh8eGfOQm7JryjgV7Tg3fMiS0xLLOoyQ0dyImFYfFFMd87
yWrVu9rVAesQB/NJlcGQ9SfsU+ErT6L0kwI/Lt7PRbtJIjVmtqQw64u4a3r0QMXNAFi9Pkkm17CJ
ruGxAlxMZpYD4I8nngr/D6aneHxu4K9pVvZExwZiQ+54XKWpVwTs6Mdc7UyK7CjxlPfcpMvw4NHV
bJmrH9aJLjVIE6xvCcooY/1Bai0/x8mg14pdrs9bR3oiQtEGE2HHTEXT3s8B2YWi2CbvPsywHdp5
3YxR2uDrY+adjAq8E9LyaxrFjt9uAe5ubz6OdW6D6nzjRUEcc3bEcx9yECGIuENG8309rTKaXfca
G08H/mBp5mzmvyev+ZPPhdzBM6L95l9zVI0Ccy7wINzWKqQOx4xGz6CeRtseUjbELhmHchEBqNqi
h17HNH//J5GIp9TfcyS8+9tj6JqH69i+OUthjquGOC7YUYd5/gczi/wzLfziy7avX1t983XVENEU
y+L/b59DGc87hbh17G5/3XE42OA6fza1N0wmPCYzO1be8jeh4k+STORegfLVJ/JDCTucxwD/ud2g
a7CseDZtCmvqikTHjJXyEdVl/wVYljXdWNdytsN5lpB9gUM7vKlHIPsbmXn9roR51rcF+tZrUH9X
H6yw5ovPwa4o+G/Gmf6OQpT/Zw0c4sp5/X4f4Kb97wnPstgE3Iujo0ygBIKMItmFdcj2qc62Ifci
G1iXpBCGKzWNjrjPNE9S9n2P8yemh6hJ1tI973YDiB7rWh7SpDNIktCjNBp1IJh/7VgBAchEroIh
rp/6z7UMTViHNJlGgteFpsesL195pMsHXGJRIQSNRO/BfKrBgonLNW9nV4euf38TiEyCNeiN2j9O
81A8iCKlh2FS5r5EzvJuQ3CgQ1asC5HUupp6ekwKL8y/sLpv0gde6WQNCv7uykUD1oVcgHLWJypG
A8zjz2Bv6YdoWV1Wrq9bsa1YFLKi5sWRSSP3oQTkIfXilTv4uxcO/HQrtIHgojVYleyZRwsY1xDv
2w/5XB+E17APfYdTZdscWMFNelmTktbFUTPa4QLLDPurAgzYfN/0fRtek5T9UsIktX2auhSJMVHu
0wLiZ9s+nvx7jXoVuMFkXsJjp7OlgoDyHILe2vXxr9vfp9epfCfkbDSNSFpKhhlTHLaUgQWMzKTI
IL9ThewIgM13HjfJvipZsJce/xbCNAuZtuB5hDjmynPPsQ5szVE9LH65dKl5mmLAEyuS7aeovGNF
8FfEyMfb3XQsZBtYw0pAsqF1FxyhTjd+zvkIUJ9X+Z23gmhw9eHa7putxLCiGpsg6p/9ruERxEjC
AB5QJvNUGO28ZA6G8a6c0gWSWds6ZMU9duClhIi7eeId3sgsUD5AXJuENBkUav7dG6bmbgq1jp6H
HD7PBazCI+lvQlbi41bYG1n4zcQkboWj/9eYDNUOylJft42KFerIQTVpZ7roaDxGdjwFtz5IIe5z
++uOSbYRMyB7eqNa8vw4zFE3PZksSe9iKttTOY2FOm5erTY+xug2qHDhjI5MC/lo5sKvHpuekHTl
qeeIBhsfQ8HJpfDNAncIEifjSyEapNSXclOFHNDZ6/i9CQYBKHk2ezk7wii87b4H/SLk59ELqLeW
IXJ1wD65W4WkZp5Fzwp253LnR0Cw71FahsXO7al2NWDFcyYGWg54ZzyKssRjeJB8N5bp67aPW7Gr
8XoijKZzvvtnp83CerjHDfrvbV+3gldpv29r+F4/D+30UsFfE9TxbZQwTK0VvCA8Tzn4bPjp+cSr
wwB5TGRMm5/bfroVvlOQBVoEaXSEhGt+yCowbWsi1pBGjjm18S3TnGjU1X3vkRiKjGXWRs0vvwcC
ZdOPt+Ety/9x9mY9cupcuPAfOkhmsDG3NXRXT0knO6mu5Aa9mRgMGGPAwK//Hvp8R+o4TSFxsaWt
jmQXtpe9vPwMqqIuaxsMzSSa6EaEQGJNkmwiFQIvbmXfpHZgMOlmaL6RJDgOE/zQaLE1SbJRLZCu
LuCTKJ3TWFXTh0TjZY85TbhyA1oaeitexSAx8qZJcmjN6KdggoggLKXWsPRzK++kMLY4KEg+vG9i
/HYSVTI48MYfyT4WubpJAfq7PrtLfVgxm/GBahMXgEJ2dW4uUxaafcMr5ylS8ny9i6VBsgLXi4Rx
1BTjVVtOeOsaNJQeCoTu4XrzS19gha6MS5fHqY/mdYYkLwailHec7Gdo6fUeFm5vNppF+SYMkQuz
h7J0b02G/AcEF2Cz+dOUILPL2zUpm4WObCyL8FuHcmD/T0TRhzlh5HOi+irLVB3W06CF895GrnQj
rEODMFL3ScQeYWN/0zHIRYbTxzzYmGnZ4JXRZ3oc6yG6k9UAb0PcU9Jk5ziwsbw+JQtryhZj6iZX
KQ1T+Ac+AuJjOoR1nk4rd4elaZhX2ptzHoJYvQlYax6U4DcaEn85e2QCD081f2qGbY+0jNuSTCNN
Rxa1vr6VqocGQ1fEu82plo1hgfyBbKnh+hb6OHm0GzPtiGM7iU1Mc/x4K6jHQEag82l6EkUOorzM
6j9Upt3Ltum1YjoBI22QPFT3skXr2gQPxEe2fr3xpem1TmOhumRKsqpNdsAInrxRfE7iIt8RSe9C
Hdy30Wr5bWFrsmErsyb9WDq5eQhI/YxB5AdhICkMUIm6u/4tC3FgA1e8sdd+qKv2VrX14whe135q
VlUjlhqfB/BNHJTC0Z4zueGd0tGz10FzfnJEt7KpLo3NvDm9aTzm6eSyOiV3YMsmB1C/c4MyqG4z
+ehTEEK3ndC2elKclxTOhzUGiNLfQtDkAK+afFtqZANQeCYD+HGp+BQIBtyfF3NnOsFIycRft02v
dTqLcoxhONTSU5YBBLQPnPAT5Y6z6ekN/DYriGVNorzAE/4pGadI7GoQcp4Kd9vDJ5q3ongsKUwF
WNLce9BO3CUeSizU26Z2jNatMI67IivHmoXZThWz52WELWMHaL33ULcEasHXZ2DhrLQhJ1mrUPjw
+vaW0EnsAxo8xIzB6T7nsIp3p3j8c72fhViz0SeKRNJMKhf3zIFMjsmyj6OoNq5T27A67sqK0LgY
HoRQpoT/UM2ir35fOt4mchzjNvCEc+WIUSY820FQEJLdvfkER+9NTrBo3TqQjY6lqduEndhA0/i2
gjrR7RATtklcBu3Pk/JmL8oKLE3Hz9gpoTOROMAGwZryHE7bHKDQgxXIWVn19eR2WEZ+fxGgSB/6
Uq0h6xcONBtXoljaJX2Ws9e0cYSSL8UbSavGvSqaH1EAXuHeGcm0JvH6yuV9515ig0xMhCojB13g
ZKqxKaEwHaJ2Oww98+Fza9LqUKbN9Cmva87h9aJo0O5MDhKUU2OBQ76Qj+ZT2AzBn0pRD9JWRQMV
PToN4zcFyX/xAfqQEERFQuQDfDspJEiwuf8vK9tSHkWdR/Epz3H99zLGq8+k9tkPKSdW3QQedb6h
cJJ9iCEDPOzcDFoAeJLy2u7ZMZH3jZkWdIZJgkUBujjzI2BYKqKf+imVydHIYAKBhrEK5IhdQisv
OSjWigxXxjpttLcvHMfgTRhvXsqc8C1B+nFso04AmlIZGIvu2ODg3448H8rqSzB1KvrCYAcGg+RS
hdm+DCYONb3cS9QsWRzpPaQKUOfBH+Jil0E25Jk1Kf5cAtr2eRJ9mz8XBd6gj5USefdFub3PPwTC
9+TOBax3+DhOvK+/hZUTZodEgA10BDgWRgwhr4YfMqMluGGZeklTiCPem5IZcUB5AB5hXuyA/dT7
Ki1hF9x33WHiKQCnuy5m4msRtjLed5yn3rGA6DXfh0EZtCu4zYU91UZkeEWaV2Iy4cmw6BTDqnrE
PNPA3aUgY1E8Um9iRzH++jbwJq7jPq86iECEJyEcF7ZWgPNVLF+ztVnIYGxz9VhMuRODYHaKSZo9
x0P6K24HcV/TNXOQhQ5sPJRUomsIsFanDFO210jF2IHX9K4dcpMeNp07Nv4piCvTuI1hJ5VFz1z1
7WGrgzfG30ogpRuOYSCL7lZQMHIMQ+XIMH9bAunaCWTgdyIfKDuJTnwxIUtgM0NLcvDDplm7Kiyc
yjbwCXzRPoIWLzvBFeYly0S3o05AVu4hS9NrnToikOmEM7O7zRxWvGRl4DzBXTf8RiNFViJtqQsr
A5OF7Ac+0fDEKdArugG/MpNwhW691jteX0Dzg907h8E/yKE+iCBaji6CYPgK5zhzhORfS76TBoec
xGoFjprdpMLPyY/rPS5MioUm+j9cxeCmIf/6v1EdtOP/gnQNB7rUtvUsiTowZAv8hIKdTIh/8IJ+
3KVGrZXfF+bDBhjJPuBUx0lyT4wRahcw3VxGCCMeocpQrGSsS31YcaG82pWJTvEJjJViJ2X89Hq/
VaRb8TxeGqS55zfbqppUm6u+4adRo6bK8KrjfXTgMZSu+HkttT///U37s5pLl7dDdNKN/ElGJ92H
cEVYibqlxq1MbHQkoyBW4eIfudKk0JylEPQQzTC0n7atT+tW1ZVJ5mdQi85e02CTBp8dts1oknFi
RTSBxQvyoImfModAEEgxF1DPXOhq5cF3afVYtyqPNkFDHYIfD0TS2ZuL2XKKzu7WqnZoo4aS1tNR
4KY4FObKUZeglApwTLvbXPSH68jfC6jrSFSk6WgevLpqjnEIG27poYst8xvaKly8y5FHuZ55GGv9
1EWo6iDLaA/XG39//EPbTzxWSoIO7ZqHsmDf5QAJvDHBmeA3YlWG9/30C85+f48O51DGxctFdJfN
o0OE+WQiGX8ck+qQb3RPgH+gFcSsayKIveUQRMZ1YccULDmcBty568P0fhSHkRXFKKBVXufK7rYL
ISzFErQeFvL5euNLc2AFsMaV3+ljxu9Qu/NhBgytirKCBlfhr/Ijl7qwwlgmuRJpzd1sl6UBxJ06
hie2/DbnnRfkN40T9GRTASyMrIAmnVRJWmL577Jhxj8PWj5WeGS43TRWthhXBk1lVBxHec8IwDWe
LtVNEiCLzMNVTbeFubYlt2B+W6toCvjdyBt2xC0HSuse+3L99y81bqWoPIJxdZc66VMM/OITlC2j
T3U+tZvgOaGN+/MAM4PEWoHdtGsd9wAX1OIQwrdu22+3AtmTKLngzhrcJclsPOvDnrBPN5mSs9BG
+I3eBC1ZMCyhzc7o70AAb13U1RoVamnYrfjN+jLiGlamdx1SiFdXErVrtdk67lYE8wFEDpm9/njP
f4lJo/ZVadaERBeC1wb4kageTZxGNerisOsZC7jZjhD3PNYKHsnbptaKWp3P93pf1Ng90YWqgXFH
ue58vfGF328D+5A/ew0Fc/rOAzuv63P3LPjY3fZshqRu68I6gROZeYKTpL5LUGQ+oPgQ7ZjJm/1Q
ICW93sXCMWYD/ExCKFVtUN9ptxj3HYmbQ6mc+HtLIYMLorzz+Xo/C0vVhvGVXjjqCP4ed0LVzyYG
cSf3V7PRpamwQljA2xJaNHkNUQy8Y0qFO4eQZb9rIrGmkLD0++e/v8mm4YSjRDjkyb2sc1hnzq9b
rek3XQXgTvF349L1R7BJ0uReFE61Z1SeUODceMj/A9eLurAJPQ9x1nfkIxdd1AGUk217wgxtwB4R
7pjAf7q+C7y6fxWJGpvarKzOpVG3AriM09CB1ydWZ0TYSxB57Z++NO2a2c5C8/9A9rIcqH7hEuwN
qNuQIq/2rbdamVhq3Ype6MAVXqg7tC4rFM7gkUdv676vjpsiyobpMVlSgNL9MduRwP2TABXyuXdL
tpK9LewLNkovgOo8zxynuJvRGkLK2xiLB4zCJ9/lv7Z9gBW1SZmgrFKp5q4cwMXiE26oqVg1AJxH
+d+KChQb/o4pBWW3UZYme8qqKrtRvWZHaJygWhAxKPPNJTrg9uhTz1cBoEvzbUWxDnPHZPDwvBOF
/OkB8XuMenjpXR+spfnw/v6c2IfcRAuDESTRqqV7PhsNJlU23pdR+5/f4YZzvZ+lj7BSajFWzJkm
RBzE30AWhYoRhIu7ZhpWsq33X1lCZkU0pzkPC49kT6D3gY+iw3m7fo6D9D+oNDif+wwPgpu+xAb0
JVAPl8Qo7B35lD9JuGl9nVwHXNttzVvRHTusbrPYL6BMDT/Srq6zxwampNcbXzjQbDifidu6jGRT
3Mlh8u9M2bDnLKL6C0QR9cqVY2GibUgfaVwT1HADgJ5+9lFJ3DjqwvVurv/+pcat0JbO1Pmscou7
sTPysTMo6PfJNtRSaAP6xgIWchk13ckQFAxUR78AOb+WUi9sG9QK4pJGOaRXVH/LRv8ly/Ud+MAP
wu0+lUTdOa2zg1frSigsTbId0iAcQ0mg607wDfReFMCJxZxYpN9aGBr+vj4RS31Y4Qy3VeywfdMB
m2BuoHPXfmkr/hwWq+fEu/EccrsMwvrUI8Sp4Xvmi9i/ZcC5Njcalo/6MHRe9Oh0ijsHgk1lZdQW
6KXcLokAdRRDAbmXECf3ph1JQ/bisBAvf2EcjEefdxdianVSQZvflniFfIxbTVeC/t3hxNdaqyON
DR8JDNIuoU6m2wLvMjeViHdkirZsv+jAWhOqoIM7lJ684M1wdHeS+l9IXbrpSvNLv99aDnSiwGEI
uNQ1Aas/SNhpfJMQH1ENVEauL7h3zyl8gLW/exVtR+p35ZmFvXf03OJzqabxKFq8CQ8iX7s8vhum
IbcLJmU68imtU3VhExX3EjyonQfu39E4+tJleArQZbxPq7UEfWGV28WTQPUCwBhdw48V+gasAM66
FHjPIH2YnKY6OlXdRsPUf4iUECnvwAaV5RkKyc4NGLvy55S4FV9Zwu9uzRi5eeLeXGRSZkBXaAJ5
8Wnow4BpBL+YQyj0+vQvLDBbuFzUUwnqAq8usLPGA/qYkoh9mpwe5emS9+5aHC59xPz3Nx8RO3As
rFDlO3cGgllZAjGkXm2DmWCIrCgPqCcKIbvqbPI4ORh8ivOA4mlZrrwOLP16K8jxaA97E8HLi+HR
LzV7bK57bC3En11V8QZoxk2D756h56buR5/r7jNWb+rfx6Do6vOUpdFKqC99hhXqQZFpiioIOXeh
GB6IcMDFqGE3sqk0EXK7wELwLF2kLsnPQcPoQ9x2AuEAO5j621B4sf40SAlozPV1u/Attiw5nJt9
QD7yGhtjDNnDoqzOHiPdSlS8ApT+uYzgU+Z95c167YzALaQ25LEUXvuxdEaAM9zcifyPKRM8+NNV
wGRNt0Opx+4FisrMpyfPC/QPhhFwon3XlmPxB1TxYcpgLhqJ4Cse3nDSshwvNEcHD8byEyv6aKiO
nerjzsV8jJn8rxygevnFdxM/6EHi8mvACAcARFY+bGnYrM2El10TwKqgfgK63zvq2k3OLimTLXVf
jNq8ybwZNRCh87FolXuGsb1/20H/kF2KvJzcy/VJf18Mgduq5iYcZyk5GT2+CiCaYMbAR+lHXkH0
UkkIVgm8EPoMUBFSbuEw4ZOsrUVnAdwPnFxdZKTUR6Rn9GnszSYSB1q3NpYk1sIPYuqdR+7nwQfG
wMc6kR50vn0zVmplWhb2eLviMzlGR2OVhOeaRs5N4hqCx8Ghh6RIsZbiL3VhbS0od8Khk7H6qWdg
3PdV+hs3+XKnoYi5kkYunOj/lH6iuW5ejuw8UrxO8akjF83j5MYLTHcXU6e+b0PKD9cX2kKY2IxN
mhIg/QmSZHcwbXqiVRWy/3Kt6uG4rQNrf4EdSSKAuIDvgHIJWNKQ1/zi4E63Vv1ciBS7GuRWhTYy
7LA9xiDNzleijIT9Ee8y7cnLJM6Z+qEeq3g3tRu9vLktbN7xMq7cIXTPqnqQPHkZgcW7PloLq8su
DVG/HKESgxuEUlHwjYOAva88KXeTMv6v610szbgd50UuCl0hD/IIBNH+SJ+z7pOCZdDakbLUgRXq
cVXnMAFLvLPyRy8+eKXGyeCUab6lJI0nN+umAFCo37dDVV+Qy/ceZEKBCvvP8eOgXAnApQ+wQpzF
IjaD7Kf/mz2MKeBNBgj0lfN8YYrt4g/LTRWWwGhegHkGym8Icf2IxJQ2x3Q2LLg+yUtXUZvUKZTv
M080+mksQSgHBAZukR4OQuHjJVHPolhBDLi+HsBwHl33pRpX3a0WItKuEE2sbEnbN/XFKFd8iauo
fJqtDGZvnWpoYjhR0Wg/Oh18/0w1bSp6hdwuGhlRxoHqJDvLFqZaRxHAqP3YDA2/vT6iC9mrrW7e
5ZEXMpOFZ9XM+k3kj4z84Kas5GNI42Rl5S2tjXlFvkkroMEREUhaVxeDe9w+cRnUiUFXuq+hyr/y
HQsytdwuIyWE6EGkajwLAjUcVbJDDKzLXs4LQGShuxs977ch/j2kf854W+L7GY6/si4XQotae0MW
yIrAngwVkiSsKBwUC9c5pspANPz6NC11YG0OQdNAhzyIsIHyOoh2WPw5tghSeivQtcXAsjYHwCt0
kxusbn/syKEowVorI288Rg59GMJu2vVEjv8ZN/6GrPAeV7g1XNvC2rC5o55Rfd97cXUZR7grE9nL
fFd3HGqswJ4DI7Zp/GzqKK5+bhflfn3phHaAPoP6fR7B42tb61YyUMqurINE6yeQhgK260pYeO9g
2kdX4ocjTt65zNisUcWSOhSwC4b+4qwhV9TPCdwsD11efZMyFTfwGIZXXCc+b/ucearehCvxiIpb
VMMvUaWqjw1P65+5qvjxeutLH2NtBkHPdE46Tz/pzNwEQZaejNddysJ7yZB3wJwwOwA+tnKoLq0u
KyvIIPMUywCnEoQZycdO46mR1yV5KH29hnxbCE2bUQrRXR/ZH5EXoBLcAjqf3V2axtvU3Litgg5g
fp5MeS0vxMn4Xnexc/LdVdTewu5vy6Cj4iKFqUfAAYHi2ntN+msWpUu89hIlqVrZuxbmwGaTjkJP
hqa9euoqKg8G2mE7L4eUgSO2YQVCbtNJx5hFlZNj/81q3d10BeBK81Z1fcEuTLAtgK561Yig9coP
s2VjMMLSTOFl9nrbC8HgW9d5XObVFKhwfNRhCy51w/QpMeVPmSTVzi8AO4yqwTv1c2qxrUMrtj3Y
4IRtPaIYafjnqRcKJgcJ+ERjlO5rGIO8PuzQae32vfR9VrB3NB1SF+rjF+Zlv0apd5KnHxmax+Xp
PnbKQzOsPW7Pm+07m6RvhXopYV4dRm75Yc7K4qg6QJ/rM/bL+y71XqC9uVJKXEgDbe6pi8ewMvSx
OQbQMNsXo0A6BvcqJ+LfVA0es/EifuPVJaRO+RrjYmkFWqe/dKIMnkZt8/S6Xb5q4lG+Zjy2NG7W
yc/8tK29otJPM/IMYEtImIw6vIkTYErcFthalGM2rT2bkwo3O7jAoZLxODZOu5cwR1dwnySy+BkP
7X8VVkYRBN+39TUvyDdnmGpl00OwUL6aztF4gDpIyc8B825lkH80E1j0PEpXOlsYQpunCugQMoox
1k9lHXdHIKB/a5rUO9IpdWojgmerYq1Eu7AUbMJq1zUDbDtL7HQkk7sghNdh3eu1J+qFcLUJq7C4
CzVtMUPw8aFYC8BxzKWHOWBl7LM9qYPP89q+PkdL32JtDtkIrbshQVrzejCorjoY1cWHbY1b24HM
22pQqDp8gAFHfKsjgNPSFM8711tfODht6mrI0oEGMUNekYE36TIQI1vSNdjOWl3uyty4520d2aEf
NE5iIqOhzgxPF8i33fy/Uzoj+Uq+t3BA24RAmURcQL8OQ1VBggyabf2BRbOrpbfRCYzblMDYjU3T
9k7zVMqaFfukma2Oij45qzGZ1u4w89S+cwLYnMCxUa5JJtI8xUXvdTdEplV5XwKHjXveALEm9dXT
U453a5Y5Jh52iU6C/CdRCWnPTlHHKj6QwoecaSnH0Nnn8YCq/vVpXBhim1HIHEHHNDDwEh7b+qiy
4HfiV/Wxxv9c72AhlmxWIRxY8WTjRNVF4yLa7/u2yX5XQHl9vd78wnq3CYWSVKhBF251gSI52eEx
6GeXEvIFBORqN9R1t3KRWth/XGtHiIkAljrX1YVAJXdA/RZqSIPI9qJmcX0zv9kVWQwqcpHWU70S
yksjZ20Uk8ow5QIZNm2JvudjHE87pGRqrTawdLW22bwCZNLKEbggQA7rZ6XGSwpJJqIr76kzZkTp
GHftcKSfqesOJyiFr6V6Sx9mbR0iAiG5a/vyA5/txAIXCWbC+EqwLTVuZQ2GFUlU1H51wXth9KkN
ICGyo362jd8bcpssSVWdtKkvqktfVBR2E6k8cVGseeQsJHG2KDt4KoJUrVddkkp2e6eGz4hGIjqf
c3OZCG5C+9cUQQZkYw5nUyhZ4npR4zdwaPHSbO+ZCZIl4aqz2NIHzXH7V7rjUeiwJ9EjHnV/6YL8
6YZk/BmPKjsE1VSAoCPkzaih65tio1iJ1oU1QObN7k2nKVTkB9IycemzuPkuw6ZtdzKl/un6nrOw
Z5K52zfN64ibwExV+sGkxZc5W5SdLh6dxFvTrl/6/Vbk86KBGDc8TS69dvWT7xTuD2Bb5Mq+svTz
vb9/vkc6XEGdLv2AN9WvegT7B0D29s7XlF+2DZAV4KFhLY+lhIWg7/rZi4JpcPJjJDoZHuNOx8Hz
tm6sUB8zAwlC3eBi1Qu9AxCs6VB5l/TgVqL+c72P96fiH3JlGcYOT0knLpMfi3vD3fiOTQQqn9ua
n8+bN0sJzNMEEIEK54ogQXQ31FVWfGVc0k2y0OE/3MrS0WXhhhyTTRU/li646hFu09d//fvB/Q+3
Ulc0hr16rO7nilkCu1nDkugmQKX2FsX751fz3/mfKrWxYv8P11KJDNzKLIRnd6rzXebUxQ5YFpSD
WbGWQr8fH/8QLRM6xi1+vrhonYqD6+TNb5SWKQRGTLtxVVkBHkIf3a+Q+V16AIWTr5z0REHNpKBJ
+On61Cx9hBXkmhdiaHleXECGp/Dea56QtZRPAbhnK5fmeQf/N6lFAePvpSvLnKi6dQUMzkFUzCbw
4ves0PkPHqb6QtREqv31b1mKQSvOhT+AVDgM5aXoqb837oSZT2rOvl1vfmGobADhUOvQ4z0rLmRQ
PIHATt7v6rBw9g08335f72PhE2zUIMQ0uqaoxvKSDMlnwFGnWx+Rv5LDL8yE7beQqbZrU6eFS3rL
YOIGmQioXpC7CidTHcIhcNsnzL2/2aqkGjqWlHl1GfL+lwjiXThU2xarDRWskQ0mhYnyy8DG7gaw
XnkHY2YgepEXbFtDNvuyyiRrdZhi36hdr8cxoVm/F2OZrETD0iKyIppAmlxMQVgAS0n1kXqN/62e
4LU+1KpaOVWX1pAV0oEo0xIofazTcvjaiJ7CBSHIb6/P7sIzZWijBaHq3eRVk+ClEBs2Z/IWHMN6
14KLfDuw0jtO8x0hCA59B4+klmJ9peXGWziy6r/X1hRUvuvimfTS+7Q9pG4cZjeZLiEABTxWuW38
bBAhBJp4XbWxuIgQzskiZRnZVyKNyc31IZzP7Hc2RBs46ExNR92mkhdXOz81WMl7gOIuc2Vqvh/K
KRO71K+3wWtDG0foMRd0pZQUFxO4/mEynWE7OTqz7hetV3bGhRVnMzW1C9QbLQJAV2BS0O48eBq/
gIYux8P1EVsIGhvVB3nqLvSZnK8eTYuCv2zqk+TUPbEghpLItk7mj3uzb0G4tdJTGaQfSAdV2Ngj
8W1MiIEA16oj8NJ3WMEvOZngE4kN2OsjlN5p+Ni2wXjrThudAkMbzgd1Npb5eM29FKhE3Fa4lOtM
r2EFl6bZOskT5gRB26GGknXVN25C8zGCMPn5+vAvNW6FtmygAODDRPPiO/nJoaE8UBV2x+uNLwz8
P9A9EZZ57OOiQQdUKIRXHPJaHPPEWaOFRu/HtA3XKyF8jTozWBKzSVaQDQczF5bkEJ9jqLeOFGya
prrHtrwmUb5wlttUzpIC+IKKKk7Ziv82UwMR0ZokBxBdwAiia1brC6UfaKr9HRSxK6DgVhlEHlIG
uLpAYVJCUicDhumsEvk4QcSkxhsIIL3NY9jCRXvbhM0T+SYYJebL1ejkoluoNZrcJWd47uR83wcw
WF2J+PdfPf7he5Y1azNV+OVFA2v3Go5+0et71+cKBlHBs8qH/LTte6zITxwYdrX474OOoGaqh9Ac
TFSzH7lIvI3YspBZB79k0f8fnzNJIGzzz8P8ShRPTvHkRLr8H3VCIBYldLRTlZKzibRYeVNcCF4b
+kedtHB71FcvYeDGkBXqOIMogJsFn68P31L71uZAIM+OAHZwJOeZvJtYn3wLqE//d731heC1kX/a
SSZpEhTT5vdxVYMlO/JfbWNGoLizn7n+OWbiV6FggXi9v4WvsTGApvOBh3CQr5SEFuGuFqyOb5iR
zrCysJc6mBf82+gB0C6ICLY73jbDYzkaPOumqg3rw7YPsHYFX/Z4mgxQjaiJYrc0ydQp9IqVotxC
VNqAPtYPkrKpxmNOPLi3YG1o9wiwi//ow0Eo3JWlzg6RWkVkLmRjNjU0qr1a8BjG07QtfsF7Ptll
4xTf9gghMr7Ao0Xta8LWDqKlj7P2gcB3WaX1KD4keG51OgD7Rk98LytQHuWNZ4zrxk8DLrIEvmhG
u22wcgAurAhbMBumqFHRSRPdxelgPnOg4h9d1f7YtBxs4MIoMsc1kQ/FKXdgn4Tw/D9Dj6eA660v
nEHUlv1SiVvrOpm9FAmYW67njbumrfYii3+NVWN2HSwojWgv8Ks2j6Ivztf7fT9noLYgGBxjYD8J
Xs0dK+rza5rO3PLc9KvPG0sdWGccTu8B6m6os8gYx4/HqnNM4PXmk21iXSG1ea+loag6E53+wBMy
6i0OG4tdTcNyBfuz9AHWYvbioKd9OlHYqsMnaf4AoqCHkWtcCK/PwfvLltrc1qBQknWwQbuTpR6g
ZFMKGEsNPSpV19t/PxypXZtqQ0VmYKX4wbTnkYMTDMmw670kujhRqm/5IEJIOMs1Y7+lAbOOMcEF
VFhTT36AY3G3mwXgCOxYjm4bbbTttGtUY5uzCPq48kMAUrMyZtpHJZQEc3fV9nphSuwKFQG6FiDl
Mr0Qj9d7CBcndy335MrJsjBCdokq8nMp3GpILz1Q+Ls2jetdXrjsk6ey8uX6nC99gHV4ldk4mClO
xI/So+nntq5/hk1MVw6vpcatmOYEsv6SGvmBeHUOrBjw/E6MQtu2nz73+uZc9yiOp2xQ6UXAsgkv
rUMKOWu3IJtc0MBVsgKah8STKszTC2eDOvEuC5NdXsby8/WfP4/wv4UPyr2/f75svZ50Oo1f4E3z
lYDM8UWx6sFxan5bw/HieL2XpSmwbqlO5uUjJNn4SzgG2aMoIMAAFF/0dVvrVgiPBZh+fR9FL4nH
IKxuhPdsvNXq4MJvt0tPnKVJQ4ogeplJGSOp3D1jfXdz/acvxJZdd+LCj4pBJvFLNwK9VjXlc9EA
z+rMwM3rPSxMsF1rytRIINzbhy+ZCL+YzJ92iYPFH5ToYahSdnu9m6VRsiKYmcbzAbhXT2XjgaWc
wZ5OHqHPDXH5bR1YUQxDIAbsKoleSkiFHKhs3R+qVOM2CBy1SaR9DcGQrqijF5nQ4hTpoP1pUsdf
uYu9f5uhNl+07EH8hetdeZ9VdX8IkuGT8Z8E0gzema/SyckhxSuPM6Ur+dnSsrKiuoNEW5iUWXgJ
NNf3UsPFj7uBOTdRtI1iQW366BgC2QJj6PACTYPgVE9RceMqpwSqplp7YH3ftjZEXfrvzYnpNE9N
y4t7T7FD1tHfPK+fO/7shfLe9OYryemdLqpnWfGTR5NdsQoxXhhAuzjVm051UVylP2iPROCQxmV9
jHOUpjLaOs5h05K2C1REEt25OmKXpGTeT2k889EPebN2cix9w5xgvTmZVKyyhgk/fKlE8zP1kvSg
qvBHOBWb5PJDahei8KjBfIgy8Zc4T8B3r8ltAy7Jl22DY8d7W0nueVx8h7i5f+cOXQ3VR5nGa4tr
YcOy2aMZqMIsHLvi+1iCpZB0UBIrqlV6wlLr1qntotwnpmosvld9EUA/JdU7YZq12vvCgw+1q0pZ
Cr2RzonEd6ILIA+Tat/05uTnwJf50/DV6cvbuAlvZgHUGWndqup8fVaWLn52VakFn7frBlV8T2jy
XWt94iT4mKKOittMu5vVoYxvDg0pf87F1ZVO523rnSTFVhtjGo27ToFLedCfRh95Oi3LfOd4YCoz
SvY6Hf6XzjgSLPIS5vHyvoi7G+aZtTvJwv5tV6NyFg+BqlEVAKXlKam7fVewcEeT4hyg/ErdYdrP
4zxWfGWcF05tuxzVuUMNxxcVPCWBc4ZzwTNLYVIQe+1/8HQyx+vjurBIbfIpFEmTLCNlda8UeK8s
VmZn6Kqz3FLrVkbguLEf4DItvmeQQNsljcOf0ywfVuqDryDRd9aEXZISkCMinqjF97H29q/LoaqH
m8r0N68xUeUQS6gRD7lmZl9M/Slsy8chCL8xePIYiUOKOmtqSQs7rV2vcsPIqx1Ssh8oHKdiX1cG
2xQqRe7/jJRr9qpLnVhbiuZj5XGj/CfdzqUJqOXsoQRC7sJSbsvhbMJpzJsyCGTkPfE6/a6gT/gB
AmN6Bdu59POtK4B0Yy/k/x9nV9ccJ841fxFVIISA2/lg7MS7ySZxEudGFTu7QggQ3wJ+/dvkeS+8
Wmuomly6UtIgqaWjoz7d3KTPmA+Tv1sSEWeQmqYEpdxE7RWMuxadFTH4ZTS18crp/SZZ5XdQABkE
RItuwotdVepDqV+sLRr/XTGZsOWn4rjJXG/cMT52MWk7LwR22gkaT3CH7wvvq2FJf67JrrClqwcr
HjBFghRugR5I2PAD9+KPeFUdTl0FI5Tr3/B23hZ63lbEodRYQruU3rded8/oO2LYFx3T8yZOVjL/
w9TQHdrM9pvfQD/dvvFVbIPadTo2S0TvfeyPfYV7fR/wI8pzHjkjf49JcLz+RY592LYlxavAFI1x
RX6ykOFZwBNVcwgKQY80H+gjL5e9jKqrIwvdedeGwyhn9WPuxiobV9T2TIkGJ5IgdFjx9nH9e1xr
YDthX43b0LdwTmoWdBOJ5Y7JMjNsbqD3zvce8FwfYuHcn6ohHhjxn8tcROmhK0dzgISGv3l8DR9Y
Mu4FQa5PsaBuwnlpN3XQH2rqprs2HGNomCh1gKZfurOeHbuJXWSaQhgPahA49hsIU3/1Vee9j8x0
415l15dKVMn2IIT7z0gJD/cMi/fdBpKbJtquL5WR1j6ndfkjrWT5ae4Wec+6zWr95h4ssAs55HHf
ecWPao7jg8T9dVnm9r5Jdy0zHSC37UrhNpWbYqS46M8qmxe6HqMxOKZtfI/30wY8MLMTTLjmefv7
K1SQaFDjgFr+Zymn4NK2HuiPdduu3s4u4tgX7ceYQSWSQ0wkfR6ER7IigAVLXXvJuySErIi3LvwE
Cat1qw7YU251gMMuKFWKtskcz/RnkjL2DRL9C6xlcZwkZbmnHuHqwgI6n5c0yAGJZ29m9WUOvfTc
hXV9/l3jcH0Ru+bFgjjkIfsW7tbJt8kT6kMAMQz/sOLfjXdAu3Z0Kc3gDcLwZ0x2cOlZHX9iwVjt
yAQ4fr3tYrpAflYHnqIPCZ6UviQtHn8PXmi8nSPQMf52fainjAg9UP9++Gv0wYdJ8Dk3kwcbg45+
uWn47bJQ0hsj1bwEz+M6PK9TYo4DDvbseuMOcNtVoaiBmUScFPSBpPIX1+To90ivEAW16qkXP1K/
3UOfax62v79CN7RewRmbOv5UBqOss4rW3npaw4TufIlrIqyjG7wYkM474T33aZe+g8FSnLVhUInD
lMPp4fpoufqwzu10KmhTtMZ7blBf8qGIBajzodf/QcC42+nCNUwWntkCKU4Jd9nnZJrKT8kcJb+8
fN5brY6wwC4HNbKOAyiSe8+QcB+zvGnvuwEXM+MhAh02DtP1cXJ0Y5eEFqCCy77ovecc7yZHmEdF
p35zj5D9//bX28g18Af595qCChwdyj6Yn8ai7/zjyAsoWXpzWKS3ZXDt2k6Deph4kMp7jtSEF8m5
+GPOIaq/gMazcyg55tsu7myHMBobbei9Wdb+ZwNj1vdBknan6xPhWLB2bWcRrHE1rwl/ln3jZVFg
+q/j3JFj3xB/Jy3k+oDt769wndQjSWnEaXFgETcXf6zM3zkG7bZnQ9uYdVx6ni5zLl66IpTfUUrC
LkNX01+3jY8FaEiprwFeJaMCZaEphB1hGY3s0gJiYs+8/Hy9E9cI2ZCeaK+ZmEhxWBCtISfomab4
w4tHve49yzhCm995wleToAR0OHSnYnTRrOTb1ILJpvvoQRQFvzOmFr90XaTvIlk/Xf8mRyrOruFc
6NgurImXJ+SS2EPTBAU5tsU6PoyQMZAPVY3MIMoQ0noAA37hHTuVqhj27J4dy9qu8ZTt3DdQmYQ5
84BlXff8oyfK5H0+yb0eHHNml3TCAhkiOWWIOYMvxHD2E+NnyGHtLGrHdPnbvvlqusaBzxBmG4CZ
MS7pelJbAS+4TeWdKUNzjricjjOf6ihreDF5O+vQNWfbaL7qddFpPUKrbX0Shcm8ZL1E3VMJs6IU
cT2HNlAYfYFT505c5DgC7ArPVvpRb5pJvIikSDM/jc4+TLr/2NTnygYaPteXoWshWId+OnPZqmjl
z1MQB6cU753LaR5i9WkxdRXvnGauTqxNAmbaPasY/L9r2UUHjyKdiepIupH5bwyBbQtNOKGreqWB
h9SlBxIvCY36ynx80vVhcq1mK4JnE4yQlUr5c8u9VWUrSK6HIcyjaWdlvT1C1PbPrFYhioCIsDiQ
GoqNJgJ1Z6yQBZiW6uX6J7i6sI56UXl+1xXaey5QGfv4m75LY+RMRL6n/vP2INH/kOkU7xkkWPFU
LpvQVMORj8PQH1FP44XtzkS8DUG44/wbgmpWfqGaiDxULPmoCbQmBzyjS7izHuj2cqO7ejpCduR+
reb8220jt43oK9j3yMUOi07S56TwvKcliL/0Jddf2rbiOwB5G+v0P2S6QjCzNF1yP871SfXRuUW1
8iHMTbbG+U2ZFGqbRSQJaO/h4PNvMfLvJ1Fpfex8kEDrVsY7k+NaABbOdathMR9ycq/8zfisQ8Aa
x0LuBHquQbKiAHDCgl7xqARlOp4+TijbORWG/oBvE4h1KSghO5PhAoqF9VAPevRaL3nuaqOzhkKQ
mYpYnPJ8r2bZMU42k86HD3K0LCF58BNU9y4kHGHevXt3cLVuAT1RLUjn08jAEVO+OhofR2OS7D1Y
OUbHZtG1Q9yzdCX8ecOBqnFdF1X0MMhd73FXBxbCR9x4/NykBAaYBPwezzwSWDCeUNvw6TqcXeNj
wZlUKHouIKj5LKFzQ09cR7DqK0ZU9J5v62Dr+NV+MS5h8b80nKqj0PuZzGU/vxeIiff8WV1fYB3a
2p9UCCZ089TNobmsqiR3XrFXY/t2QoPaTDrGITHD6ok8SMieqQmPKgZaQSfGh3PoRfddH4c7gHZ9
hgVognA7zbUnvxNZjHmmxRr3h5SPhu5Eia4OLCSjoGMBw79vntQc6x+xUOtwSmRt9t4IHEvVptRV
Eiq6Re3F936s5JmHUBxPSqjp7ienHZNh8+rgBSvhTFok9wZq8KfNVvKgjTaZMnjfRlUHg8Kzf9to
2Qw7lZBR1CQVL8iXeZBQ6L0of1i9ttgzc3OQLqhdywkDPxQhEJ1Am99kxIdPKQ8+SNk8wJM5W8b2
vqLD56mrDh1P7q5j8e2LArXLO1tDEWSmvXhZUJ2OmuEkPNQGpVIQ7fhU8a4+r4W8m2qICO6cHo41
ZxPwKI6pqZdVck/XgB1II3sU4ez6o7pat5DfenSUwdqSp+1dOOd0OEpa7s2Pq3Hr+G5bX4bxxJDr
KJPqM6Lp+hyEofjr+ky4wGKhfallVXdpnhYHFaw/QXXhJzomf6xil8rn+v0W3NnSh7NEvchTS9ri
OMqJvUNB9F6Zi+P321Q6vYJMWVAa3ot5E5tDGelhLJDlXfP0100jZPPolnnMa+hcYXJBcaW9KlFH
zcpzWwV7DsSub9i2mVcnE9LUkiGxixSvjD/53lJetuXv8eLGk+k/VLq2G4NO92Nx4J3f/S3mUtL0
mJY+mPGn66PkCANtI4YW1WfByAx50kM3HRHG8sNC/eQx7NafRQvTievduIZqW2SvhkoElCkuF/lC
K58dkFVOTk1dVId6ubEQlTILzKlP9SC7ijyV4ZpfqkV157jTUMhpzB4v2wEJm2BX6TgH3avPX0Am
bz/TroSAOMoflvvbBsnCtBmVqXyIX95vK7b3/X9oBKncNMKmd70D12RbkDYz7aHw0JGnbgx/DKMv
jjQCpb8cqD6V3W5pi6Mbmxe3aXmGbUjl95bXT1VtiruxI98SupR30VjK7PrHOCbDJsMpyAwkfZsm
xcFPoj75UamoUt94vlue4DjsbCLcktRQlag78Fb8+EsbJf59UqXpURXYBL1pfkRAnR49KfXzbR+0
DecrjIAmvXSp6ORLqpr2FIW0O5VFoXeObtekbMh81bqh5cLiqqL3FDekk2x48g+XUN4M0oXc5WMf
7SDdEWPZrLc1gjAfHu/0U6NQwF+2z0JOCH/UnE0cJm5tXO9VUbsWgAX41mdTOGuinyBUC5Z30INS
snbTDlZc32Ed33lKGBQaJvnSNo2CDbOKzLkJo/wYt0X6ZyBj79wPgp+vz71jf4ws6EOYsUtBccL+
qBTcwUQynsWq+qwJoZF8WxcW+NU09ivBvf4JZL65yPoqKi8x6ubZe+gQxntRj+NDbDacyYOCK1PE
92RAxYqGBep77m+vt7LcUxxwzPt/OHGRF0VBW4VPi0pi1K0weR+pXeEaV+v2oY7YlYSS06cIrI/x
Z+iTKXoXeWPs7aWnXENk4dwPk7zOY47HETHWOT34Dflfkq+/y9ey27kOOtjg1CbDqWSMxg66909d
GXyjUzJkBYQ7Pg9QijjGAswuE4TvwxI30gA6JJ81q5eM5+rX9dXmGsbt76+2G1zSUScBU+unpdb5
qUjad6gZXXbQ4mrcQn6lzILq6JjdV6KBmwy8V2CO1+8MnGt6LOC33twWUVOw+9+WP2Sq+HljD5ao
CL3piZLaRgtjjseiJpTsqUWFxBHvxeG7tGpuDFJso4W+0zPcG+v6iftD917Bo/fzzSUM1Ca/ldXU
1hCWZRAvRbXqukyrOUi4vdOdXcoxtTb9LUkSSOGsfvHCgxoJYdaWMLbpY7ncNrs2A85AgrdC8it+
oiW/Q8ZeHaOwuw98+HTetPBtm4W5kRps+bx6SsYAj41e6LH8YNqEXm5rf1u2r4AFe8l5gXUpfSJJ
GFYZAYO6uMSeT9dvt3VgITeCjKGUqSpQ6dbOd7BUGD4j5B121r7jWLVJb3ATVXySsXoJPePzg4xD
vDomsZ4O/QSsHb24a/6cCNtdUG/CmYFN/u/xIkmliefrIANn6VFGI3uXlvprLT25E7W/uWLRgX1g
gC6xIqpBB41MvyeRzr91vtE775au1q3DgkxlkU4ErS8zRPhV2kzHYI1+XJ9q19hYa0kpUxvhNUEm
RQ7BxxzvoFWw0UHTntwCB4yOtZrGMV99Xqkgg+SNOSYe0hMknPbYvq7RCf89ubwaOLz+TJDxrpAf
db9xCka+V6L/ZsiM326dBJVPh56DmpL5fvQ+SbynRE5/TbX8AKu3W56R0IUV9yXd6uELBMmIh/ol
+Lj7WT9Nf5Xzbp3+23EAurDiPpmvph9NHmWEkKNJvadxjTPWTHc6mDIYzR6LKPpUrPTdkCPWbG4z
ymHEzvDwZfAgdT4EmVk8THqDJ7i8kb+ur1zHxNvJHd5SzyurKMh+uwlBNjg6hSl8MK637sCFLdk1
ofSkjNZU5YeEwQV+Sirv/VS3qC2rdyuwXX1YwJZp0weQBiNZWfhfwBFEjqep7ztym/wDxt8Ctym8
fkirmmQ0L6sjN+V4CEi55/D45j6O1i1c676CWh2daWaC8SgW8Hv6qcsPjHz0/LI+gpe9s0e5ZtqG
+NyvWtZtc1Gr8u/8PO8gU5rvvbG6ZsGCuB+Opou8FuBQa9tftEfyL37fMflQjnl/E6cfg2WhfEzm
tGJ8jTIeGv2wsLRbDzWslPcEEV1jZEFc58mkeygWZXxd6vOCsVcSr/fXweBo3M7m6K5afC/3A7iB
jN5xIfFHsyZ79FLHFmsncRbWEk7ysrmMNPzG9Tp8gGtrfuqG6gB3+T2+iWOW7UyObGgI2zRJMvjw
fBolEl0EAZoHY93zbWNkgblnY1x3vKcZ66O/+3r6TjZm6fW2XUNk4Vi24JL2k4iykSIp0LCHMdQP
wFmu9sIA1wxvf38VUnpyXOey9IIs4hEk/EKgCzcIfePYWABmnl7Zks9BloSgMSwM2cxSRn9fHxzH
NmQXJ8q663G+lQi+pAhfML3BMQlgm8Y66X8gxFR/dGR3y34zIciInaThImwQbiMWYyAt8WT6/Dsm
S1aTjQH72Ed41+3KPem5bXr/U8uGzixMV3pawDBFZFANDTtXM/SmzJz+WdaV2QlcHWNnp2ogeg/2
Z2SaSxLVL2pU57br7uF88bJQPE7LPc6yY3XZ6RrI/bI+JTTIeoqzlCP4roJuT6TZ1bgdfK91iHqg
luJ9tYzuRGXIS1yK+ev11eVq3YI1ySFG7/lbfGw6eTAUuZJqgV3oba1bwMYVh2gkFEkGffr5LChM
r8Cb+Hxb4xamBepb8bazkKwt2N8mgjBuGu16dznWJrUgradEjuGM6MuH2dAdCtHBUcuV+ZTm8556
tWPXs60uYTXasXJYaNaPLUnf+xAzbRkMBJtqha6YZAGVxyaI6F7hieuTrCOa1TXJWdUFGU5lffFx
9hySCdmBJse167YpsRBtVh1Pfa0oNvJVPiSlBzMbPpc7aHasVTsxg7QDGRoUTWfN4E9gdiMpxiGN
uPPbHcNjp2VgKTM0U0QwPMPK3mGoYrj8wL25ILt0N1cXFpSXYqJz5S+46YJYiUr2UJ/A3xPnkpq9
66KrCwvP8VqotlySIJvS5S+l5QdWmi86pE83TbBdmSgkiG6GbvfFsl8/Ml2hvlnP9fm21i1E03oQ
fpPPJNMNeGg8gS7DmMA48bbWbUhH4xx4kPHMlO4n3BYqcZ63o/q21sm/I4w2WEEk1UWAu0g1HEa8
QxwbgjV0vXXXtFrYpXosvb5vcdMMZu/QIv46Ud8Mp0a1ezwUVxcWdtXm7ivxtLgtzh+9D6ksf4Gf
vRem0fH6Rzjwa1cdVj6px6JcmosuULeudCJOcbirL+n4/XbVoeZr3Fam2kIXpGFo3j+JFNyRLRV2
/ec7ggm77rDtIrw2RCXOm64Z/1JzFC4HYkpVH2JKq78TxpJ3K1vF6Xp3ru+xkMxU3I9xgAXFIUhx
ImAQn2UPgnewbRu3dbF1/SoqNmCjMZLgixrK+4cojv+G5qTK1LayrvfgmvLt7696UIOKtK8QAKgF
mKsUjOKjebmpFoERYiFa4T1Hzj0yb+2CE02EJkIOQ35It0TAbb/fQvVSqXmmE8Kjql3FvYC+4blK
EHJcb32byjcCYGKhepzh2QPbSwRfuVBnVCzrr2xEjXSeD8GlMf5Nj0kYJwvazTqMZY+AIitNlGZ9
bB6DCuoU1z/CMcV25WHVQT+nC7b8XjE+g/iJOprc7El5uRq3UtvLaPRcNBghEkYCvAS0vl9R5Wrc
Oo7FvCxRlSO1iokoj2SEv8KE5OH1YXHA164yFFMXjbncfvnaywPBM/TPeDHhvSeaPTKN6/db8K0o
fDUHiWuHkUUKI/u2OXeqa3bm1bHd2e6R/gJe9QK9Uxw56R3Pm3fwNmkzaFk8qBhVy/vSHK7PsFE8
hAM8bYrmIgoko08tM1P5R6Pr1ft1fSpcHVggptDEbLoYJ0NbluFBCCHPjR+Xt51qv5PSr7Y44rcw
3u0SfaGtfjFRobKQef3OJLh+uoVcf+6CFdeBMIOMgjnKLaWz5R5vGhe7olDCISGGphc2t2p87gPI
w85TlJxua9xCrhk6sraNCbOqLODjzVCFPsu9cMixNu1aQVMvi5QRtmXF6XtEQ+pQIdu/pKI6IHB5
P8tm5y3PMf522SATkPboPFwKWOtBKIEUkNNi4c/bhsjCr4ZfM2o66uZihsA/m4Sldx7qwndYSq6f
vv391bpUacXLYVQI1ZuZHsZee8faa/dSpo6jy7dAy9up9EY/5P/IyPxJ1+qlb+uPQVB/7Xj98bbh
sWBr2n6IaD/wf1gtf5lm+A7HsD1dO9fgWCevYjpMSJH//7kyah9ZtDmXN64aC7UsSaQIkFbJ8CyV
H2gKXR4khj5dH5a3Rz6wK/8ScEwo9/DTGYTliIYCn9HJXakhPj8gbXq9k20J/jcyCVILvYTpfK3I
3FxaDo0bRuAJBJdpdezadq8w7+0pCFLr9OUdFyVkLuHZVdQxP/hhjCtHDDmoGz9hG79X65/yXDOQ
HtJ/KrXCF7gDdOEuiBxXAtXI66P09jYUpBaAqzVKTD51DZIp0ISM2H0f5B+YLj4ZOWXz7F+ud+Ma
KQvJeD6YGRasvoxe0aNgxPxFmmk53Na4BWQFc7wgrlI/S6JmOhiy/DSB2JPKcf1yG8JlT0RXxMg2
oRpZN0lxCuFvvXM2utaoheEqjuqwox0aZ2X41LNuHg866kLvQy2jqNmB29sZ8SC1sCxBR+/wzNhc
+tpkfmBO0vcvJoweYMmQzeP054znopumwq7yo2UHPX4wa/43zxoVPHgiKoV30zNjYIvlwz5C4x4w
pP9oxNEgpBTlIYFfwvXf7piMxEIzir1KEPC2V4p0nB/koN/T2qdZO4m93KKrBwvPwoeaZt0ABSYu
h8MCc/oDDU3yRwnbl7+uf4QDz7alI/XriuKhqLlUEzwkEIbWm4fV+DQGajxQuAND/7/me7bZDnDY
7o5M9BxOItvtNURvFYNbazeKncl2jZYFa5/NXbiUQfJPK1t+UFTK8xIG4jh5t+LPrvtTyI/3flc1
FzpOcNKd4LYxppDvi+iu8KTrKyyIm9yU1WwKIGKIJvaH6qH8dFBzEAUPzdKPe6mv9O3TznZyFKJS
+bi29YUvSXLKE+of9NT0mSZR/2k0058kbqd34xgV56oU7U6U4Pg4uxiwjVb9v6cX1oTJez7BlB2+
T+2pWPC6d31BO5aYzQwTYQq+EDJglyXy/HsfNMxLblR2vXHX77cg3+LQUCoXzQVq2+LI01R/quMk
PK4y1zu7igOQdv0fblMxWUeOu1UdvdMGxpThZlaG0xUcqO4UbIyb6x/jGqntI19FCxw2GeGaIKpa
GhgDEzZFB70SuUNxcxwiNkWMj9VYRX1XX1C79o/2lp99qb6MAbSgGH0P5/cP3TrdOCsW8LlISkiM
AZV8CkgmZ+6/m9TcfvZupd0E/yGNDbNO42moL6Zqo/yEJ+lwOK8DBHF2JsO1sizYQ7Ps/0NcEYTl
BdIGJAvm6c9JoAbz+nS7FpZ1qidU1XPYaj8T1PyVhOJb1alPjLMs6fnXie8Vdju6sQli/Qp3ADjh
6YtahuWdMPRdzyCcaxqkanLfLFkewm73+ic5Bs3mi7G2gdXOgk1MxPR9ReAS1gj9NW4AmOsdOCBi
U8b4qry5gWsK0mWbFZr3EvqwlbytbetwR54Jprba1Jex1eKDKHv62ORpuVeP4PrpFro1zyfUCjR+
Rjg2qxcpdLk+iH4o48v13+8a/K3jV9tHsnSibyZMNHQCzYHlyUcp4+6UI8e4M0LbSLxxI7Nr/8AA
EGUdI5TeaAybfu2C+wUNypca2+L1j3B1Qf79EcwbIzNX2KVkV34i3L9Uejzrkn7aFtJtXVjIpumU
qHWN/Uzrojv0A0pWOdbs91VACzRt/XJnw3VNuIVv2a20pS0OPpGK6M7TVX30vF1Kl2O2bb4YC4cV
hGg8OYCDpk5iwnk9bmauOWtvqq1ngc0aa3k4pBqUgMuCRwFOuv5S6N3yItfv37arV6uV5G1dClRX
X1Tf6OcliVk2JoZfQi3U6aaJjixAS7zDBIRH9YVqfeGr/yHpk7tuou9yemOOwhbCZ11D4hXJgwvM
TJfDMnTRUUx8/R4Off7l+lc4lpFd6Yd7Uh7W0Hm7qKkRma9b/qHwULl4W+vWUa2DVHMySUS3lX7i
UD87dNrbAZrrl1tYrkSbVrjIo22Gl4ciBOe50d3e0Ltat2HcQagJ/q7VBda/vblf2j6AByKsd/wb
h8bCrz/peYC5ofcPC5pZH9q6RbBfzHLv7uU4mG1iGI0CBHubfG9F4rPuOLxEthyXv+W4WMzZATYL
O1uRY1e1yWHL0ucpynb1Zc0fSlmckhCexeHi/6hl/O2mhURtPHtkqv3cA54HiVdKIuru6LVM75HF
XZ9ggbltetYXUwzyM0GlBsar+Krz/ivpl6OPspydE84RJP+nmq8ra8hQ5/UFLgzqZPq8RE7ce1/F
KBgkAoo+o4o/MiZ+XR8010dta/vVJihGuUbG86pLBDu/49zwo8qhBIh0DmiIWG6X27qxQK5AbI25
8quLofzIc/MZmgrvwZS+rELuVFi4vsTC+qjGdhZBrS9sSeaLGeejGiN/K3eHjD7L9yTnXN1YoO+x
r/aobcKZOoINJ2Jcl0n7B66wH7zdnL+rDwv3C2ygFy8kfkYT8aMNyZEpBUaNACO+V1+uz8g2wW9E
UjaNbEG6xddzqy96Ed94D0pCMJTd+bbGt8X9alX1cQFiN+kR4KRrf1yEr0+N3M2HuH66BfQqXkmX
JDiPNJ3g7o6kTg2Z8+NtP32bk1c/vQpINFQj8qmg98MVJ0EqR8vdgpPtJ7416lss8qp1LUi+ruGW
7o/MX0unp9N2n9+u8mnPg9M+GdcR3Njuwuu0zvkElmy2CvJND95TO0/iAE/ePbk31yRYiKZNO+Z0
wPohfHgmfSiOHVR/dzZB16+3sMxBBUy0gbPN6MEwjwx9/V2KQmYpvzU2Di0cm6KPZ69kIHqpHPWn
RQmF3wN0WIoku20hWSBWTZjG64LDVVQhmDj+EqPUsYNI222Pj4FNJPN5DHV5GeLNArfFjM2gm0BY
QGcal/eo7J+vf4ZjKmxCGdNzQosmBbFFjH/3Lapykn76KxpDvgM4VwcWmrdHQlghDvgMMc0H5kM9
DYHOqQxu5PSBzWWBjpJRKTFUF9YN3tH3afmU4Mn/ICNBbzKQZNgk/t1H7VEuTIWrFuyKCeTe0rWR
hzKF0uL5+jw48Ea2v7/aOVg88Bh+GCFoLotEJTZ0G1EYr3YmwdW6hWa/mnyRBIMQuLXP8lTVeFmr
fdxLb/vxFp49GI2aZKiC/LAI+i0Aa/ZIvCC98cdbUNZdCnfNLvDzQ5xW3SFnnc5CRW/yScPUWkBe
+mIgot9GPii6FhFMNd2tU7UbUTjOBJs6RutGhmRavczMeNZBALPVai5+kc1BdYyW+Lb9yNasN2YK
6i4AV2EcgDNqxHRcFUKYm2bYFqz31DyyIIzLCziUp5pXmQrXnRcCx9q0OWSjrkI/6NA0DoMDUTAb
2U0Tu5q2UEvqlVd1glNSDMFHtrTkGMMv4HR9SLbt5Y2z3qaOJUsJ7Y8SNMl+1JdOkbt5qnwYb1Wn
qNilcDh2T1umnrZTqwyN1owtqF8wHSDLBPix4b7ju6sLC7wJrwc/NP2a5fHUflkrbh5Fmn+NIf93
0+Lx7TdZH6/jENNeN5ZIx4qfWxa6iufy2/V5eHOSI2pr1BctH7iJlHkO5o6ByhHwS9xIs2Pz8uYs
R9Smj0EaOBlVtS7PJZXDAaIiEGnoovCSwAnr3M7tXmLb8RW29Hy6womKSzY//45LQ5KGx4WWe8YZ
rtatQ5hDVMmDc4b6RowKD2y7bNYT0oXXZ+DNFYQxsg7grkBZ7DQV3o9wKdpsYXivMjKld6jgu2kJ
oQsLyX7B02DsS/Ps/5a/jUDjm8yebP7bTsRofRu2V4cv6NVDBH3g4NvYgVWPzEKG/xQcOpUc56p9
rLsVL5coTRe1fw4pPXnj8gtE+J2d++3KfrRsnc7JCN+m0Z+iZ7j2ZZsJcsDoOU+XD5VBSnEszvEo
74rlf/ZeMxTib5s2C/i6QHHF0gYayjvFMBzz3GMrWJKk/d7qNK93vs619KzTm6Xc1GEVsUf45UTF
McYpNR8jb9jL0r35rI3Bs47vcfVh4De36aNH2XshF+8QSe+w9HHG2fqho+xTr/I71e8JLb79PaHN
TNOFCAT8t9LHNon9Ayj50ckD2XYHSm+mh6LQpqSFVIQlyUXyaNa6j//ui2SZngwf42IrX+CBPFS9
UWuZlXpYl+9JOpm9+s63dzrcXv4NAhzsEVsaT77gyfbM0uqpioZzGfqXKewv11ecq4vt769wlqs+
9ZtWFC/5FJ8YvOqgkvZFIhxSo3dTLIoRtHYK2ce8FlBIfPT7BWnOoPo6hLtiXK7JtzYKnkT57DcL
3u1KDMpvBe5p5bdwWfHLrW2go63fDPNqHscm+plrCb4v1Kx3wO765RbYoe7dmDUn5rGtm/fTDHIR
X248XsLUwng0qrKHuLp5zDlPYBPt62Mh2puKzjAuFsLbOR4L1PibxzkYp9PmSB3N614+yAE4m46m
G0ESuEuax64fPg9N9zVpsMHOPrks3vhnvZHIRJTvqVY5ZsGOhGD5AI0txtTXOlXwgMg9D/mz1JP6
53WAudq3MBw2AQQIZ5Y+ihAV9DnjPSpIp8frjb99zIeJhV7UegxDvPbVacCT1Be8P6lTjDP5MrT/
XO/A9est6MK6NFjYJKtTRVd1XFNRdgcU6scvtzW/dftq9xmmngR1WeH3Q5u8aSb9oYCowA4R17WO
LPCOfag7eLhVJ2hq3FWzaI6aw0024Wl4XkpQQskY/tFWU3S67WMsPK/BmBdQIa9OTUCHDHon3fuE
RTdCLrEAnVQd75baVCczqfOS6ru524s6XJNsoblOGpoYRM8nGfgH4bcv4ZLsrH7HArW5ZoFHyiIi
a/pomjh8N2uTH9LID4897eedbfRtsfYotMlmiWgKcKGr+FkvMHvEy6/vxW19NCBFJx8jqgsljqjw
8WtzaDSvW3GUtSiq8YhwoQlx6a/WkO0R/F0fbMF9reOSNfDkPU1tegIrLfPwfhvtpYBdrVt4Vyye
FukH5YmSiYtzOtHiY9Wt88eiG33vtnVsK9Fr2qomSNfyVIsYNrC4KH6DlOm6Q61zfYIFeUjJtlry
ujyJlmKSYDFzKFf+iTR7Kn6uDv6Ps2tpjpMHtr+IKl4CsWWGsceOY8exJ7E3VD47ES8hXkLAr7+H
3I2vYg23ZufyAo0e3Wp1nz5HMxReBV5agRN1z8OcfG2KEi3L80Cy2Jbq+rylG4+cZjGFUzv+ZFF2
6vyFAp3JykE0YFiXACPuOqfKW34bWoC85vsy66ql2TExL85Ozr5FGlSs65FeuF061sseWCYnVvjP
fj83Lo+bdgnlLrL7yj6dn67BP+gIL99xnKxQnD4vTTjg+cWj7zVL6cZz3vR1zWI49UYXb1V2Ahs7
stEEkOcm939f9tM1g1FLE7X9WHSnNG15mChHpXe4c7wtRtD1O/9knAjcxP+9wOaqF1PvgnMRdB2Q
oghKJWx2PWd2q3beSCq/uq6hoBNsVFzXNflkOJ0dZJhcT3iOJKegqR6Zj6ziWPOHpWjAhhnMT1yN
Gz7AdMJ1ErIBmnXMz2T7q+7l16khMcWDt2FVkrf1LQunOMSjOIsemiHcSDoarmsdaIbuYc8uXNH+
4gFgNQhYrybFbwNGj1ldPawvRq/dUrM3bZt2VaezHaCKWbS/7Hm+DZrljrbdbejk3+es3YBfmI61
5oaiYQqB9nCQtcsgmDQIW+2HclP6yfR1zQHZtBuysl77WnIAuOFe8KYH9XDN5UX1CeLpQCoXJ4wO
6H47lS5X2S53vBHsUq7cyvB8niTwdBQVDWkGNqzBWrnew6+hi1ogCIDEns/kTzBl6c5d8I6fKegy
o36Tz+JvsfETC9KRVcxmSIPVg9insxqz9MR9P73PwD4At2PxIYw6aMKJzsqh/EqKju9DN5Pql5pA
UgEixFw5g3Mrh2bpXnlWQ6pZjXUwxGFK/Z99CVojFova6yEzKhYrKj0kifhI0awTuSXfV30xj2UM
sdmav0SUFXabACCdi+majtTPv4dlC0wqNCmKgL2GBfVgZNMSiWFnlV0WtbGF9ElUX2VzkE7lFlzf
5FY0cwgsu/dFTeDgaf2lyCRufZgeylIt0sN5FW9j9w3nVudnptCcqcrOpc9wLlHsLih6gXN8qz3X
cPXr/MzAzQ+smz36HMn5q9OERzipu8BzNzyUwWvoAI4mYLk/+KU6gSHhaqnK4Fa16Lie3W4+QNBn
YxTDEul8QDwYBjZGnX1yOUgBxULt3SAu4qMjns7RPDInq/BT1QnBcXToAHiPleepDZ9nWH8dn9pn
PFDtRNLnUVXTazVbhfW9H4dozuIi9Iv5sqyMjlHlIar7XcXYyXbsP3OFGlVEAKI7HzGY5qCFIyLw
56AsMuuZjl4jHuxlKOkTGsD88E8zd3a/EUIaTI5oj1PWdaK2VJW/iik42hJo6nHfoAXvb26ZbnHg
mpysZtgg2e0sO42C5z5X6MkYv9MeWk9Q79llsDwgq+xDGhWHIN16Spqmpd16c1EUJGNWcaKYViqa
L6j1fV/C6oF2xUHyaeuZZRpHu/8UNFAalc3y1HvOH2gufyEBsh7EuWeqfqjYeFlsqsM1UQEIaitt
8xPL2Y95AQ9FkwcXMRVAc2QNhD4kP/DqnMYJMIznKloRjn5RQh+IPl10jHVopihIAPrVOnrtmHc7
s/z3+ulmlN8v+7wWVweL5H2fp/TVXvFI+bc1Od05F4ZnOiIzmBDRgqYuek0bekALYYfiOX0nnD4s
2WZe3+Bn/fX/H5ZfVWTABazIyeYkdH8jWJ/JNYiPeL3hyA0BrU5XL8Z2stECjuuiDh6nwLtdbbxy
1GHIra8jma9YtzWUwWnp9GitmC1Q4Mnp5C5uUMdFOpQ8j0HBNqTfAdVIydX5bTdNSVuzaFYZbSBZ
fKos4OiGEFR74qGwpvt6jK7X14fst7oUDdujs9nnAYrWsvWnk90udlKD6Xy/ndc3zUPziymPUDau
rOlE6bi8h5aY/rNJprxbilpOCkFuRCiBF61LOQOpedm9pQPg8mhGQl6p8DVEA2McWmETA+i/VU4w
RSeaS2xnH6LoY+O/RlQe6nDa22V0R7n82bX2n/Pbb/C6Ov7NbyT0Nud6Ok3tcFxVHpaO/63lObZM
sqrbSBEZbi0dAJdSUFOB9Nd7XW+t1cGXBYojpbXIqxow0UI6r6DI9A9Nv5UmME1s/f8HXwDCPz8Y
pLJfeYqmWxLs2yl48mZ+s06MyWXDfAxnWofF5dFo+81oqxNbLLZPfVCjTP1lnVrE0wFx/ryqxAKa
dVosLw49a9dKcTvV6mueuRsTMNTFPR0Tl3rpDGn5Kjo50xSvhwwanz+diN2PuXfjMiwc1OUHUhSx
4lDQSNuNXL7hcP/DuJaFNC8bjAsqdPDE2fve9m8YEa/+lrqSaW80l6AydOXlqhpPYx6dRNGWMbTJ
2O684Rj8s0641k8qzEKLypNNodHXueV9JsootqctsWPTr9eM3+n6MLSkGE8Dq2wUa9z+OkdvzGUx
sY6XU6VFKhuKXScHHMkxsfkT6u2P6318fnkMu/sPUK7B61rUbDi1U3lAkePrWhGFitbjjJplfH4M
wwrpcDlf9MIv/bA/2X4rb7PSrh6Rpt/CJBlclo6YmzrcGKFT0lMPoeaG1DvecYgCrEH27O0J2iY5
VJARABwum8160D44LMKoIOUiw5NnVYDV2sDMs7n97/zHDd5Qh9E5fl/Ugjj9afLbk+uT36thQwgQ
QepA/h9JRtOWaG8ggKmgnpQG/Ws+Ba8uhOX3ng2x1fOTMJjcX2DRhxWiAWSC57ElJ1ERq9iX0dD9
bJjFfriRNV1i1qHvaT4DPSMYhovybURiJx67aYmBFVniVHlbbJyfmgaG0B5UbGBhg/wxebEDq7mr
OjRZ38kIfep7f5Rjtqu4M26FXJ8uGcbSnAhFKjEsHUxnldaOAeZ6n3MfgA2XP57fk083PPT1+MEm
NETzm1e8tVBubncSZjMhpyYu42rBANqTqmmstoNGYvDiYTKJ68vvKmItkIGbtVLDGulkrH7jK+gT
euWbYOk7F5AWCyzvdWSXdcNgCutB+HBu3bSsljoo8zdWS4KGm4r42XXYgILkEkeIATTX4dG2XAKb
VW820uA3ADqU3+giio0Xs+G86gECa1HnbdlcvQkczG8AH0KIClRPP5E8y67avtgiYTIdJc13EOif
zriV/BfeoEtr3zPpiOPUMlH+uOysarbtOoxlC8mKN7ftWFL7onlEsQANm+c/bzpHml0TAcwdavrB
SwoSnsd2qNw6ziaqXuU4z1uDfHorYas1gw6cFvhwALyOKque1LzyhKU7uxQPrQof5CC/0v4OyKxv
56dk2BI9SrBqcF2W7py9kY7YdZyP1ZjFOVVb+ArD0dKjBG5FIONx/OrNnd3+q1DBI52KeceXvv+v
sEY7uWwa6634wQAL5fklvKr3UtoQ1ejmaLqRyMheX/Z1zbzh+CavCoryjYb5sux6aPBMMcuraCPp
YDhXjmbdzA7zcqpK78UbIQQnRnmoMkQiYbVJv/RpdBD6enTAJQGBHs+8o1iWX2wijyAPukrpciWp
swN8cmOhTLutGbjsOLSiRpJBrRAa74QCtzyz4GRNYjg6U7PxrjCdWc3K/aUTHC3F5IX1vbVKObl+
cDUNfbRFFW0aQLPzFmyVLbjfq5cu7NlxFdV9i9JVaen8cTJtt2bhFEzCSIDXkLii2A3R1P1DjSa+
haZbGnyfpkrCf9D2dNUQCtGq9xaMY+rtwSOTfbMc3H/ZquNAhXMkgpB5T3N/4wgbDpiOu7er0FOK
OcFfrW6WZ8VxnqUn45XLdfTxS5ZwUzzdsD06oasjgkpYPi5DMHnb/S4EGWEWD7W8CNyA1dPMPaJQ
rQnbkr85eMncp+WIHvxAivbl/Pabfr5m7YE98yCr2urNaSoHycUoL61DbZXtBt7A9P31/x984WjN
WQnqfP+lzApsQxaUfxq33cqHGQ6vDrLvgUwduZ+Xb6Qizpig0DJ2KGL3vv/ojtPWFhgcia2ZeAAh
0hBl6/AFAmGUOTtk4YQCW1yTtWhZKLPF8a2YL43NouNlu6LZfO14S+sqkb8VaTqHsYiGtr0KQkov
YrfHqdKsXvSDoOisRByt2qWJbTJAJ4lZ6ZbQ6ucb8w+gvgujOlx8wV+m3LeOpK2aduezukG6dFIb
b6fPY5N/YPUy5+D5rqbyxR+66Gb1Xmga3bWDCBLhQf29z6ZfYHO5BTPxRcbyL5q+GSdUv0bviC7w
U19RNAdHKy/QxoRMi6aZetlBXHe2F9y6eCR3a6S7ltb+Hy+Dzw/yPzD60HHIUEyCv/mRa+26mvwA
WqH5gXo62dVIzR7On17TPDSbx02OnOHs8xfPIz/g5N1bPqhgl6tlvjo/wucO/h9UfRvBIrsOl24E
Wdo6GcjcXwdDSo6iFgGU5ldZsbEu3MtePF6keQCeOaPDQFXx5noQp40dOhxHr5VbvVafO8l/oPYu
Lqdaij548SenuAfZafZkiegi9rPwH6i9H6APUJDUO+YATzz3fR3dDGm1bEEmDD9eB9vTqp0EdFj/
V+/7L6lAyIDMOL/RhqOkY+t9D3gk0kDxG2/AzLlJaRhmZVK73qCmfY1AdWsg0yzWk/bhnmKLlHYv
A3JUqdXfBJU9NbuqmjdLtaaJaLYdtTNUUVjP3mxQeFxXaA57EIwWfyCjtXVITUOs//8wBSCC6Dg7
S/YGTFDffpNBFcprsCqObRhDh9rbMj7TOJp59wP6nKM2r9962/6Vp210ilzUOjKV/Ti/6QY3RbXA
vYOipZSiy9+ygtMrP0C7RmoHw04GogeZcblV7zLtuWbVYGjNVJcN9CVonOAmSG0Cr+FHwRZ3n2ke
2i0OfEZou0hPvrih7G5nLiEjy2a2B1VJvS9UN2w8dEwbol3mvVUBJSoi8gLi8+yqH8un0XaLu7qH
5sv5HTGslA7CR0u0T8EPiE41OQoRPrG0mZv9kDWk3eJR/Pv6+wdXF/4Dwk9FajWDJaqXuQV6U4j0
bp4ZGv4WEDJXEPfD62r8e6ej6P0QrjwjfvG4Vo2L3Dr5PblwqpojsAkL01xIcgycWXxxF1UPcZcO
y1Yh5/MCGOapeYK8GWuPcqRSciWWO78ZQDQiMtWOe6gCl94uA0KwjRnCsjH2OrdaQBCHdQDSseBx
QdEXuTFTw/HUUfqlO1CK+Tl3KkdnDlXFctVLUCEvPHq3Gple9ALwdAbZ3suWzinK4GXiNeDZTiCt
/7rOLi4piWM5NWdhEQUP5A/1m5KuWKCaBf1B+dovSL1spY0M9qWzxkqrBHtR4NdvdRPe1r077+ua
YtnCAKT8lxmY5ir6wW5Cu0nLl9Zp0ZI8FE+kwB+XfVzzD20wY6fzmRxTu+6Sv9SVQZPzw/mvG46R
3j3gzj3PpMDqBL5zj+i1vWpV37YHGtY3LpGSXp0fx7ALeg/BmJXQkbO8+m2arQak4854lDVIqtic
g6Pk/BgGP6cTxTLPL5bCJ+SlqcEMvncA42tiHwHt42Xf12y/95oiY0VH0f3b2HvqZLm1s8TseBsv
CMOTSG8mCLicwK+1IPFR+P0zV/XU/ZLjFChwkkxc7Wk42+6utUHkHC8Lyk33DSQs5AZ407R66/8/
BCC28CwL9MfkKL2wfA5GlU9XxejwaOOkrS74kxtCx/dDlEpBTN4mRwYKjZ302fDUVoCPIEDYF5Ho
D1ZqRVuZb9Ox1oODCa1sy2KtS9mrOM+bLzkru2Tm4otVXSYlEnq6+Hify2IEERrCznD+xfG+3zns
MplWfFyz+4oXXhEtI33xCgIA1FiBgAA+GIxiUMmDJKPcuEgM+6KDdmk6Vty3KvHWT8uvlPM0sV2/
vxlGHu5nK+V33sC2BGoMXkBH7lLkFHor8HGb9E12BQUF76oaAPqv3M0SoOEY64LkDd4CfFQ1eZkr
D4mdKuvyGzwPwEx53gmYpqA7ActHF54bBi8qWr4z33mtR3c3gPLgMiem90W03WixnETByxyBiE3a
Ag9iQi+7bvXuh17xjvBp8V96LsQhANlEDG6iLapo09Jrl/lkgTjYL1DTUtHIPfDr+Sl/SNu0LDcS
a5/noj1dkjwjQynFTIIXoDTfAzqG12osknQQN70ck8BK3dgvhkuno93q9dTLerIc8VZHjp2CPN33
rAfu2GP5fv4omdZLs/DSrsvZrZr/TXQL4MH5rsFjYKurw/B5HbxMLdLnPJDBC2kqtKgAIm+Jfacs
/8IF0gHMsiagEaKeeLNxVONaqOqduyS8LF2nI5gheLHUJfjkj4LSZjenUbePSr7FHme4IHzNjMfB
5m6dSng9DsDGGA3+quoyfkvF+krtU/7zoj3WocxuOBYATeK9UAJXFrfTBFKqNnL2579umsW69R/u
7BZNwI4iITm6dnNT1l27p4v8xgJ6F7WDu+HxTINoZu1Lbk191IfH1m+gl1Wgqpv22XvaQrfSabY6
Uwx+VVclt4MuFc7khEe0SD3bNeok6dTeRdkmb5fJHDRzTp2Wl1DrC49I0/2ZoR0B2rr6dH4fTN/W
LBkNzd1U8z79IRcUK/M2A+lnJ2f1fP7zhrX5p/FIVDIjrkp/TDTLvik6QVAAzA8V5D3l8u38GIYp
/NN2lPngG7cUPTJIYE5xmgUTS5zeLzeWyDQH7WUOXfYsbdDld8wL/8ff/eWcvRcSXLLnJ2A4pjrc
Pm9KxUKKsiFna+qMj6yKbj2OFToEtVuTr05uR+XGs9g0m/X/Hw0vUMjBo5h7F0DnKHaBXwuCJb3K
ok2rM+3H+v8PI/i95+Y5o/RYOiAkceGsYie8qK8l9HRwvfSAKEOyhv2E7lcFwubZ83eVS+iWyzAt
jxZ++35XNLag5LaXtg0NS7e8oW3A9qgkb8VhpvXRzNnN/LwVfe/eyWDEDgy9czWG1pZysWkCmkH3
lCz+kM7uHSYwoMKW1suDVJ0qdtPk0OfzJ9YwiA6HE6xw2Bwt4VE0q0/l6OtcHJXHAw2X/fkhDKuk
A+LEAix2lCvrhyqc9L7JM/tLQ7v2cNnXNZvuJS3TKE+tHwi4rSM6UG6RoyAbsappdVY7/2AArAQ8
DYpU4ZGu938uQE6bp/5T52wqt5sWZx35wwjo8i1H3iP+yjvnPnUBNUZZ6CKRhfAfpDzUsN2Ml7ia
wfFnBdD1qme1uxi54OmIeNAg8boqpPWjAz3PlUQzO3hG+u/nN/YvXOiTx7qrGXAuUa/hue99wc2G
CzO6E7Utr9IgfFAFF4fU5S/uVNPdKl00hfbVoDIRZwUCm4VBLmRyxjpp+FZDiOkoaLZu92Uq+zHj
71FpuTHujOkqVJ2fWPkm7NI0xD8Gj4bCqYnKd7QwOn7cDuPXIISSy65yNtuTDTeUDpDLyYAuho7x
d4Cb0OynvPSEm4miEWTxHp0seDq/eaZh1tfTh2PNB6JK2mbBcS6DO955iU1HK2ZN+rJYqKxeNohm
+ikH5WaX1c0byN2cuIRO6GkuoWQeWxYg3FkHpZqN8NNgpTq0vo2qYhqW0b91bcSCHOCNeOGIgM7P
4y9t6ycnXQfMpS6uwb6xvaMPxdniLo9s4rJdG9Ihh8OJVBacXJu1ubjtgLDvbllUp+hnFmUI/Mi+
ouAm/i+A6Ek1x1DxGOwoSUsyBhuGaJr8+v8Pe5mFFZHU4+l7UZRpEytZyZdwKdjGg9r0eS20l2Hv
N6KU0O2avbnbywy63zGz3H4DymWwKh2E3wogiEBX5N9SdL/UNdRw5SKeelmpMoyXco68jW38dCAS
6BSDfUpw4l0QRE92/irD8idhfO/5Gdk4hJ8myfB9bR8iq+qcznJUAp7836j/LFd8dhEzhSFJoCz1
NPek3Rjq0z3BUPqeOEhZ9lEwJE06JCqUV4DDbBit6dOaVy+tdvEWglm4voinpkS2ZCMe/tTn4Edr
HnoJWg8dTWCnzMvv0/LFnkEQ0xzKyzgRAp1vENnJAfQU+Pw0KW9nRf0ECdwsS877AMOP1zEQaPuK
mpq5KoHkz37I4Yp/RAsDZ/T+/PcNy67DIJohYA0aK1SSeen3rCX3VvDjsi9rXjgshCsbl40JpWG0
bzzuxtJyhg2jMhx6nV2wxDFUpcDv7vvgSrrVlWexq6GaYrdY9l7rbCy/aXlWm/7g4zrFeLFkGMax
7nubxbxQG+fd4BV0pVsgiFwHYGuZRFYas7EFF3g9Haqmf79s+TVTBdAafaJ/f7mz74tboTYW3rQi
mp2GHPiVCezc0Goc9+2MBwgyPVs4NdOuaqaqCpmVNFMqKdEd2lKoWz1kTbeTYCrMpg2/bxpDi6ac
HK3vEyj2krG5ozTpCDtAtnOBhDHEuy7bXB3VAEiDF3W0lolcyKPy6HGl1oxKtVVCMmyCTisIXQ9e
Wa01JKFw4mGqrhfqPZw/N4ZzGWpmy32hVF/ip9Ppmdq3nH2tx41Xk+lXrz7ugzGRxZUu0vwymayn
2Tu5zvP5n/xpbZIEOtxgWvq8dVkJU5q+tvKxpQ9Q4I39vo0d/2vNfyBAv3Bf15l9mMEQVS3EJXA+
7eU4+z/87mcF3t3zszAtvGawAEkWc7SuDl9eo8rBHfjeyC3uk0+rE1gizWrBR1JAORS72tX3rfMz
JQ9d+NJ7f4i0dyHfaFgw3FWhZr0Z1HkYb6CPCUrfKwtoEm92963kh7abNlLWpkXSjFfyrgHp9ayS
sf1G098UrcQXhgk62oANuc/wNITNBulzNTSPThWCzFft7SbaKBsYfr0ONMiAKS8X1EmTYehixh+b
+TgX0cb5May+jjDI7Yb0xMnBCeDLxB3ehZd998foYFX020UnNNDsd4Fq2+CViPwCe7zrZ/mTDta3
2tsqwBocsw4xgPysyLMKBqCs8RqMEQfSv3NqXS8D5AhnfnXZJDQTVp03CsfHKK7b3YWVswOR3KEu
nMfznzf4OB1JMHslGyldVEKcbO/TMVHu1mPTtMG6DbehhGJ5JZPS+Tb2QyIY4nt/2Q38IvVyEuiY
gSJqLHsaYV3d2B6AqU5UzXYQZz6cXxuDn9ZRA3IIg4V1WBsI2N92Gd1l4Bsds2qX9VMi0zIeijkO
u4vam0iggwcKJ08dAGFlYoNraEenUBwWVagNZ2fwqDpcQEmLcwvtLG+IJUB9B8LxHfjq76Cp9rMh
3nEKVb5vkJM6v3QG29CRAwsUYsFtYQ8Jie5BDxP7s31dDYfa93ZhdBGaCwum2TcFAUwkGcMlYbdu
jHp5vqMhCIrPT8FgGTp4IFdjPkd0wbl18zc89h4Audlf9mnNpklVKsAe8cOHQcWtknvmLRf+au1W
DqUTlKDqxqcziHmQ+UhlugFqMtwGOmIgRy1IuD0dkq4b/shK/EATRdKorTqK6fPabUx4GrGQYFF6
KJ630z5crlL/9bIF165h2obgkV4ymRSSxCS04mmiG9eY4ZjoyABo8yBzP9kq8cIlEfZ08EV22V7q
mAB/DnOr89YbkltfvXS5K7thI7Q1+GYdEBDi3mrsCouduV/q/AoAWADLH+pw63I3bKYOCZhmkqu2
QcA/pA54P4cF7UiO6nfdUmz1FpuGWP//IbYFzACyvB1yOx1xh7gKqriCLE9M3XxjjQw+TCc1s0dY
pQtcWhKJbyraRchde/1j5n+z0i2UpWkbNGvN55YpO4CbhOrKznWin5Rn72gSLHZSNhvTMK2Tdg3L
cuCkQE9/0pAuXhXm8uE6q/vkvGWZvq5ZbQQAd9dLWFa2iH05F7t0uW03fbDp65rdqtCTLZogIEXV
+ddVGj3YNLhxXXk6/+MNtqtjAYqUzHUD9caEy2rXRHIPjbbLXLwOARhnpGtpg9AECYjIfrZse35q
xWRtFc0N17lOPhq2KRLyJW4nZ5JVLJqrUXp/qJgPyNyW+7lzkzyIho1NNjBYBzoeACQ2tK8IIulB
ZEnbvJWpm9CWxdYKM0ePQj3ku8YVCa234GkGy9BZ+AbXKULwBSB2VyASm3dLV+3S4GoQz5dtvXYF
N0PXDEXo5r/9spG3jAET3jsgqjr/dYPr0DEB2JnJjhR2p039G8t2DnnTHljDdlWeQw5543FpOgOa
ZbsZKQWDtGZSK2+8JWn+aEfVtHdn8TDmvpO4FmpIFWgxN2ZlMhfN1pUsIs8W6ynwg1/umB361v5x
fsFMn9YMvXN7d3RRjk4Y7W6Dgf03UG+r+cjwbR0aMEwD6eSaTyeQ1SnreV9acmNFDC8EHRKAxmEI
3M+kfreH/Hplnu3GJJqHawAQofPox4iS9q5yNwIw02jraftw41VlGAY9mDsS0kUHz7tHccBrcngY
FvcyCYA0itj1+f0wHC2dOYdZTV7nBYaawV3t/1HVQ8BOsn3y/G/eFmu5aV9Wp/9hOpSEFTCoAX8X
PtR8lJyrZOFb9IqmCayDfvg4IfWQFdQfEtufb6CgGzcUXFIL3fXMhqsnu2zgG2GawVXp6IGct3Ky
KZJsXKS/gNm07ifZO3uHIB+zkKDY8FimYTRr94ox8nPwVCVO1F2TxTm6i31PXH6oynQjTDYNoRl4
xVsHDexz/T6Quo9ZVz410fjH9sBuDVXg8yfrr238UyQmgU6kU01gdvBErxLqQkTGfwchHkjR7Xik
v0dG4gkIJJTsdjUyxUvjPQr5rWb3FK2ISJJeedTZK+t3Xch9PgPJ350gpp74bZZAzm1PXS9WxY9w
9GOS2d9yHm7EUIaF0dEGkduxyh1mxJopv+0J+TLXz4Hk+4iSP+eXxTTCeo4/nFeIbAMxO+HGmJhT
HYocJYrZC9Ojqv1gF6Ex4nTZOJoPoZ6DSnHUwLAndy9BBQpksIWFrmLPt7cADQbL1mEGDRESJBAY
pCFluQeE8780H7eg2Kt7+OT86CCDTAW1srN5TGxl//HCJ79ZHrMhSs6vj+nrmt8YWptm7YKvC0fy
XW4r54YBfxEXXhfsLxtCC/p96ZR2xqYxSS37SjXVFU+L65GlG6xhphlofmLpp9ojvhqTPg9iZx5u
mF3ubHkZPXLwt5nzw0F16gCJ+QoL1IcgrfFoYUElJ3r3l2GLps9wzf0NQj+MMFsVmi9HkJi4HXo9
xc6b0ns5vJDimIbsQOzrgGzl0A1D6fK3DLzSA698+NTG2tNuvura+iHyxie5oGCStm9VG36JMnK4
aOd1Np7GhtJRCQ04ZETLxErtfMfd6AB9vosaXkigU/CAwmJxROGOCdST2ueRiiB6HKAjsIXAN3gp
nYIHKhyEDBlTSeRzZDtccRimCHLiKHlaXrFxQxgOsC6GCxaZpZ0inLCxvxGgkbZeZ7mRlvyrXvGJ
89ClcF3HQanQx7eXL9U+T/L4+DR9aZ7YbXuVHfiOPT96X+175yZZknr3x46/f++uykMWf8ef5f46
/Xpd3bG9ir14K8lseCroxD2LuziZHGz8ovBGVtNuILe1d2gjFZN241o3uGOdtWfqac5YgEm3lYPO
nupm7uVlvszWIgbQ4lYl4fj1NlLW7TgnUZ7twEN04ee1Z4EfjV4qS8Q8WfDaVH+q+nHqXy6xRaIL
3drN5NbKHcZktkO0PF37dYSCOtuw9M+XnOhCtwHhYh6qGWqzc8ljN4cizhhdRL5DiC5lG9AmtXJ3
XB1kCtXuRroZRBlBvWZvmMnnFkh0BNgS1E2G155K2l1+pLstyJTps+tifXDszFqWHmpyCvX0Qz6O
sQOV63zjJ38e7xMd6SWKbspd2mdvqg8QM+bXQUr2PaJWl1YvYnha6i1BBdMstPuVSqj4ZFk64t2V
uzIeLM8q/7RZ23oJb9S2q/o0zEGc/H8XS5HCUwOEpJORggMiaPczu6yygf7H//vplqZNRPNlRMra
xrc5Xi5l+XberD49+KGnhwe9HRLuuVjslpPpWlWh2ucZ37BZ08c1dwCOM8TFfuHfBkv1mHfueERy
cIucz/BxPRaQay6Z91EDIjArdHY+0KjQhuLUyR/PL82nRzT09Nsf6oa+M0GlCQw+aEt9WHk9+txO
76Fi9SgiL8ogUASBqLABwvj8iKYpacG+DNx26ebS+U2c1MUbriDXYIm+iAUc89GOkecstddFgfsb
1wlTXyNWIhGxyKYrry/7+asFfvAXoqijeuau+yYzvw1il4qwj2tHbIFMPrVkTGBdtg/fl03fzHbT
OG8EIUdsV5a1By4VFONKVZfEMhhCi/XRow9ihoE6bwO3BZoum9Alu8bq+hvXyrdC8r+ZrH+iGoyi
+YpQkNFD645dxFM5duwJvZhNmmD3W9HEZRQ44qUfeVE5P2bPnRRJwH8l7OLKrcexQzcRCob2Nfr5
Rbrz60795tA+KPcQ4gyXZ9cZLe+WOcXgoCsF8o+Prj934PdDalPg8yhkond1B462iqsd6/osXcCo
0HXsVjK/gOxHJpQD9mXiQnR3PPTUr4KDgl63dXCsIvA2DsunoWno6ndWDgj9gmjBvU2dJbiZc+Db
S4dmN8IvEqvdJAk1DaOdmSH0fNyO1vCbNG0dJUtnqSie/4ezL2uOU2e3/kVUCSGEuAV6cLen2HGm
GyreSQQIMQkkxK8/q/Pd7NNnO/4qd3ld++2mhZ55PWttKrJNPje9SB8Z1cOnvzEAeh3UVCXAtpCQ
6EzLOPQHlSqDPjvG+Ms7fY3f4PH/e3MgnPe/TYBwv8DfbGBc7xPXqxFFdTPCCXk9RiIqomhL+RdE
PBfUR5W2y0r3xPaVZDcYm0x8OQssvvO6iNa2alSOJKQW+7/78VepJQUouSzbHn35jT+VcyTzWA/v
sTL+t2ek1yBoqNlGqIq0+gKh19clhl9pCb7hr578GgNt6MJ63hN9GtupyQ3YJjIw/7zzyt548msA
NDgMVMCGKb1xGyiVy5CJAovQ7i8f/Spi+JZMreCcn3tTos6ZyZY5x94JgP/tb+n/wUCzBc0DxseT
gN5pCRH6fbvZ4zTy9C+f/ipgBDpkZetC+tNIaymadHVMb1IIPaOB8+dX+9/mH13XO67ERRfK8TOB
ZQLyH+T1sDzXKvzchdU7nuy/jym6ZiTlAn4EtHX87HvmcmCz9saBeD+8bO39+Ve8cYeua58aDa4a
0oJgo2zThX03MzN0pyuZdO+86be+4JIC/Suycoh0bBbii/9gLznpd7XuOn+0q1v/pqKFs7+6pgoa
xzgmTs9mW8CL7iB38f+xW/bW019e/r+evkmWxZXC91+22r7YOYTKjGjeG6L999ul1zh6tvWpjbHt
eUPH+VVqrGyLkkH/RdXv+M23vuAq5aCRDgMsDXNQDIDhoa/dF6WRhcexef3z7XnrC+j/Pp5ed+na
tbQ98crIHQnVx0X3MQjp3quw3jh/ceX5ZVhX8wxVhZN3QViQabA5RMb+0n9e1RC0bKj2a61PAtpY
+cjJepyxGbT7q7O5BtLXs2FLrxr6s/cTOPqa+FHEafBpcuF7LG9vnP41lJ4v0vbbmFQns4IcFRuD
qCcmYtMlm5j72y+5si/My1I9trbEwi10sQUyKuw8rrADbKH9nQ+6Jv/jQ5kuQ8LUyaVmLIwvCWb8
/J20+40bdI2wLzU2y0O39qceOf6Oaay2Qizg+9+948uX/ss9eOK2wGgvTwsFh4eQqs0YCMSytXtX
fuyt57+y4V7M3cghnXDigGRmfeh/DUP8nlbmWzfoyn5pFHdjHfRIjS/L4HRxMls0xOht897w9a1v
uDJgEk0BekgNEiDbY22Cf6R88VkYQbz7717BlRH7cQyabl7Gk286lZHaQ1lHVSZretzUP3/FG6/g
Gl6vDUuaum2G06hBSqUA6ciXMniP4/OtT78KkDUfQRsKfN+J0OHx9+mvDKwUf/foV9arR8FWS+L2
RLzbc7aBWqYaxTs51hvv9hpUv1TbsBDf6dPC6j4DuizOygYSjGFg3wOOv3U4l6/+l4EJN5rQhVF7
MlBmz7TYHgZbv7cS89aHX/7+rw/Xm9YLtDyGE7IKsAFHS1tsXP/z55N/63Cu7NaUKlAtlONP6J5O
iL2I7lLHt9HFAf3dN1wZr0kbl0gMreD+7RfpGNtfQuNK3l2sf+snXNmu8XqLo3atTqJC2QU6Y8Jc
Wcxl0uz+/AveegFXtit7OgzS9cNpCaUp6gTkpFO7vvz5w994+msMvUBNBMzgiuPxcMtCSCDHDChz
Mef7q+E22jVXpsvrcdJ9oPRJCTDvyi4uWvm3+cM1bl5i48YFAq+XNssrB8Vw7hL7Ml2i458P6I3T
v8bMY+N+2WY0q0+86xf4fSJeJs3Flz9/+lvHf/n7v4xrrE0FjHJQnZZV7OnF6YCY7dC8f/3fevwr
64WMLTheysv77cCTkI+wMPgfo/nuzz/grc+/MmAsdG4TilR8vuv/8etI88G/2xd463SubLfW6dQF
wdydpLdfmCK/VLTORYcVnHdS/7ee/sp2aRsa6PO1iLtqhNAS+IEmUiXF3x3Nld0u1IVTb1lzgnbf
FmWSdaP9HDVdQN9DTb7x+P8HSm9VZ5YFrjlyQ5AnPJEf1hnl9Z+f/43Tv0bTSwVGK9Ek+qTjrS24
E/vf9oWC4OnvvuAq7JK0lxQsDMOJh8gLe1ykExvEXUghw/Hnb/jv7gPkk/63ebkUSrFjCAZRCGnJ
zDsQZAkwHOwvrPPtMpnDn7/mrZO6/P1fVgxZIoK9KpQYEHlxxWVDiM12H70vC3Y5kf/oOl4j67EN
3M9wPRqD6PF2cWC0IpdI5gl4CRu1pU0W9tr+3b1lVybdN2JGC0jgtUj7jCWEDXXGu5Qnbx3VlUn3
9TJHTUDxSy6l6jJPd/xCqlLy7h3M51s2cWXSZolmOgLydHIBVMd+B4MU7Ap/ftFvffiVSY/r2MYi
TdWJoQmcgXIGnXuU83/14dfg+iWJG1RhY3uCTG90IkmX3lrRNdmfP/2Ng7/G15cYQcTdUnanMbL1
74OXLOJ5tLynnPXG2VwD7JcyZa7yqj8tHnliv8zjcW7Lqfjz47/16VeWrKFKidGZUKeSQEPAJyC7
79f3dsDeOpvL3/9lv+NWQl92ld1pKf2W92P/WBJwAsvqvbN56wsuv+rfX+BYmaoqRQWpQLamB4jm
gJC8z0Kq/44OjV4j6ImvtlQhR8HxB3P+21Mn+CF/d/pXVuttXSu/NBJjIt9fFpO2HHHs0999+JXF
ymHYbFe23cm3dvf71Yb83eT5rZO/slgSJZ1rKjqeaDjVma5XX/hofp5V/R5I440Yc42W11aj9UlX
3EwZV08U8oR7qmQAfcj4dh7n95A9bxjANXK+jONeOXtJUxow8ZfTpl6S7t1Zfvj/kDb/EWOuxWWF
qyxSLZQZZBX9N2AQxuF5Qdz8tGwsDHYUYlU/oELTdHu6MnM0MwjIy2zjm2i7TLuJtEBehPPKd3Qd
2ioDGmDY1QvOJmvqDt1a6lJFC1NXdbhDs5Lqh3Dr1+HUY/FNHYVclNAYnlDP5K7GEwv9WfupW1Vu
Er8umerwiHsHRQ1a9NFaVTklrK72LJHNfV+TuSlATLoN+37U9G6kTN/RqR9PBvIj7uyQZ9+Avrxe
c10FzS5N4uEryk/7hfRVte1kuYXfybhUHxJKoodxLcPCpzR68lW/fSBRWT9L25HjEmmNb6NLmju7
8MelawKSAf7ffGGsjY9UBFrtdDkve6fVRtDmBXFg6F1yFJ11e9vH+ifXit8QJDv2AIXUBrz6JhW/
1NSCpo/HasYLTldzvyh6ObGqBPO+Ljv2AzLiYNfd0FKAehiglzd9vK3fOFZ6P6MQ4h+WMOV7H4Mf
AINsvAPONYjuvZNRJrpppjvJLwUwpswfQEIrz9gyHobchBprSaAQnfM27XiUmaZ0H2XVyT2l0TZj
XBu256rEzKMUJliLMcG1dgqQqkxGeO8sauvdNvL6DHA5azMSdQkDffi07Mk4miRjges/yAGrBRnZ
0mEP2mP/bQJFNwermKqRAIJHEw2GGd7RDCY06BKO6y1JNyicLOU6P/SDB8kKRQmm5zSihUrUuBzM
KtgLVKpabARztZwJaxMGejRsBB7HtGdf+s5DBUXaNWT7MtDL5xSnEB5RnINnzxJvvpO5HeJMBFUo
ztpw86IW4M5QV0rgW8uhP3d8nQoXueqrNnP4U4bhKk9jrbauaPuRxUXUQ57uFjgRzMyJgeBDEwcp
2cu2i48rD9QPNY7L12XT8qFcsMecLcPa7dq+DfYQjpI3FXh7X3qQrTcZCUPkFc7F7TGYLa7q0mxC
ZJtQPjwZGQmwMhAWfSAbRlKPtbJ8ugHlYeiPoyzLn30QXuZS6QytTDoK00P4D86iXlMgZMTYuLsk
RZ8on/pS3I9kxrME0FgDWNuDhA5LcMnoc6owcsn9llaPRrPQZmamMxi8iU3+6bbfojJjZVgB1aYL
p9Hs1XBDaqBAwEo7l3e83ZgCU57caIbNuhkrXQNG5gXzDvgmE6o22TVxKbq7gLmh2UtZw7YBRAv9
aak4eQEjVm12VMEd5LPy+HfdrhgZhmLB2mo8wnifiBkr/aHxUpegY1+6KMfWY8lyNAl7c9Tc8O6J
rbhBseuXZx2AwC5LbYnGbY3UkGVENaJ7dQHMNheoWieVz7Vn2zFMhrK6AywtXJD6zpMpwO4WyScC
7LDJoeIgq2yZwlgVGnWuzvUwz3htpYGaGARjXbJL0jXpsAELjsgDpzPOQsQT1OTKMiHyIMA11R6c
gmMCBR0Dq1UzGpqBTp4eN8hKD/tgjJMJiJpuIAc87DyabJNSM5uXjJf0vta6TnIygxAwA7mu6l58
O2js5ixLE28Zb+eY7ZZoCzvQFYwhdjQJqefu3sW6RplLS35iKZZln+sIjbHMabfOx5a4Ibxd/TrE
VRbYuAERbDL7ePoqFknXYtE0oP/IUTYr5qt+WaaMK9mlX3jad6hBSABNyC9gDlnsrfQblquCuuHi
Zq2ASfK7OLExt9lGwzX4hmYrYjHMnDt324fhTPey3lZ2rlOFdfCds9BsshnF8dt9ANom8l1hfmB/
KNlW4wn9fRCPZS5oXGsyD/LXBVFjkfyZRHONzVRPpupYb75N0eKe1HbDws3rHdWNWfIqSYdwb8PQ
iFwbb3gRT7HjX7FtYe6V29Ltg7IjmBZRcCmTqSHBIra2wbjuYjhYlxtat2MBeJW0j7xKdJeb2pf8
JrQJ2+6ILXneS0blnoXDdqgSXIPvftgWe+NSPy57VDwlJLFJ1YAacwZR+ll3a2SKuZ2jZMig5zCR
x3ArU/+pmcCVckhZqup1l+pyMI+JBPEUPCI4ThBbg6EkZ0CRpvRXFQc6eixLmfJfhIsghHxlVem9
K1OExWRLa3uAfCN3N0Glw26DHalt+ullmsgXdJuU2wMQJD3kN5raZcLLZvloGK0+YrTlycucatuE
Wbo01HSooYEnxF5mvaRxVseKqzNqiTHJYy/b2eVahdp9LEOnu2NtwFW9Fq4F1yU4JNcRInyz5mn1
XaYaASRxZU1ykFjS5EWtrmx33m4w+tJjp+5AbDyRrIZbHArfz+1HIJZEDOJrVfFjMy1dVSxps0YH
Ccfi79zY9NNtEsYWyUFA2xswyI3DgL6mWJojVNpQZhIGz5cDtDN2BRXeyBy3ZKQ3Q83YuPNLaN0d
X4hu9hBhC/wTEI3NcGPEGn6n3MR8y6K5baeXrWmcOVNoIm1FYC2eJFbRNumsB8f+basEUP98EsiY
clLbsoOttQZyqtkqm4sLiwbDRCaNm9UKDwLSj3272HQ7x8I3r9VMyviggZow2Fi22Ixja2XHHa/B
hvWVz2GS3m2TbdNXlg5p6ArdJJafl2ZJov0UmbI9WtZpshccAsnfRx5u6W6ZN5Ow3Itu8NNOcSBZ
T62LUverJ3N0a5NuCe9KXGp5g2Wt6iuOcK2jQ11Gc7TuRwaYX5ShjolXcQBpxpZ8qCGjOn6mCVDt
HxQBcdOnsglQh4AZRwbLg3Bt1xVQaKAD6qo5GNMHpVzT34LFclJPI9Bs6Y52Il5KGGvXrAeiw7Jf
ct7NwwYtAa0mPO+AZeafjNIRPKd9Nfj6K0NrZ3z0VcsmkA7y2X0TniO7AEmMDiWekSX24GseqWeJ
cnq857yT7GxWymmYwa6G8RW82vM/sQTK9FFLXQGoFfIgclhkmiEMOlYtEMUZhImIP5Z8WNLCbBdH
OtYLozernSCENEYS6xwtw5RhP65zn94vAFVj9U6tHfE3XIG89QaMawkqynZ1/ksZJpPD4jRIXzVU
s1ebvM7tNiNIVEMvZ0hVpvFscgL6OrHvqzI+M9Gx4MiadhWFb3sTgj4MymsFLcMKcYDXvQJfPuQC
85qCW7tFhIG4gLVK7gRhHXsmF6D7/Rj1q0sLOfX9K3CNaXUTadY+mdJW/a3GPJzfCB25+Ly4tfUn
D1SE6NExqzGVRx+wnH60gO6N2L8xwfQQBlFUfhsMwe00vJpAnygUFIhoOrQf19jGdzKoettjzx65
z3muPILuGjQ0vQ+MjM8uGpg+LoCg0D1N0ZmuitLpJtWZx4AMjkapVmEFYPWKiRnCbNEa7WuyeGaz
3onOV4UcGs2+stF14ctmqwCoFnBdN49MQoj8POLQ4k+G26nps2jryipXA0We5DoKnhR4Yk+ypFdY
ASaNSfF0NAkkP8q6DYPvLhiNOGHZvT6tfsTwLmunEVGXLbVCaFroOpYiH7uS1zegICcs28i0xi+o
NKNyPzcbJTtwOfXftJgG+V1A5Awa6eAYkIUXvuumTNTd+nGpunp81Hqq7E9dR5P45Qau6w9ha2Od
BX4VzW1qKt7mfTzLdVdD3bLaI7c1+iuvWYwdTtg5+UkZADgFYuAm72gbGfSaTRlV97LBG8rE2k3T
jTcUmD3a6S15pmEkpldRRc20w7pIy24YG/y8F23v15xhEWO8o3HF3U814rCLZBqXcdd2q7WHsXe6
fjEiiST2sAg1BRlXYz5jxaKUxyCskAjx2E4oPqB8yKb9KGpkogfG5vXbNCEGv0rbRpJnthK83iPN
n+VHt6RseIoSPW/ntJ0MSLxB0Bbe4ieV7BnLCzjQZV4DpCXEl0t5cGFSP2M72VQPNeUwKdZGdf9l
kbMAq2TF+6jedb4WP6ULgTelI6jEc29bPy0ZZaif9jH4eZeP9Yhgk8tmHsRtinPfZNZggdSht+eq
Q+SrwdxGahu7XWUjkodBjPiYjamfNizRBuuW0dK66ODSVOpczR1qUxJPbsmn1VQ1Yu5mdcFNg1Rr
QbICqs6YjvIc9w1UdPtKOXITA7b2Q4cC7wdqhAEW3dzkw8z5DinehIx+221xOnzWm6XNYUFhfCaD
Q5II2P0Gm4MTIjcK1NHhbUkW8eKbAV4R+kHtnAvQ1ugzRxG+lx2zOkdRZF6hI8fYUYUmnVSGCMg+
WegS2/t15u3nlCRD9bmq4ugpsWLqUYP0y21TrbQ8h+HEt/2cMKsOWkp4CKeTNGfVBVSjsW047Zkd
Lq0zm/aYNuFT89FfBHE9ZkRAx0wE1QaYrFNSkMUlT0JwqXYltgbZI5IGWDRhFQIzW00CqFTb4N+Q
MwZAKxeMi+2D70MQMraQkipSWSZzka5V2n2EtGj8qY9mFCp9xxAIWEhtsJcJtfdii7gv8Iz1s0pG
892HrH9cLBn4A7p+qr3vAXf+jPi5mC9OLFinTtTlv+1G1h+QH8vpgw54gqp/GxKoPdgaEoVVB2Wp
Cwh2gkfuygh1Esaz292mTOOOJJRJWFjPt6AYDQx4ZK1Dz6+sw7zENQTzy7p13U7VCH1f5oH33UNf
crQ0FpRW4r5LHNmRQPkp09DYqbKo8kAys0Twz3QCmuMVRpea3LEhulVD1NwFKV3FblHItnawMljn
1gEn9DuagwM1WN3PUl+iRDmP0KrliM8jdhDXqi56iIkFxcIMVP4AQVx+lPWGu4g+sQSUSU6hyLQk
w4Rn6dte76SNt3InQlRQSx8t2wEDiT7UGSh5OH8yqN5EDqrnNtqvkDj/QuylvRMxD6uigWlvSHc5
BuKl8ec5JePNQmxjwY6rkNqWUWTNnjjI1u8AGK++KihT/USYVWMBVQ8MpVGcoPBqO7jfb7ZOZrVL
Eutg6HGqsgjJ1U2PYqTO0X1h0w5cMrPYm2DGdTLDikjF2tLEewXU+8VPhtXHLfbBgvaFClqkGgTr
hVkvNlz8ul4rsfcwR1jjamCTQLCXPyEhvoKZqRsMrlw14WfFyUUV0QUaVd2Eu4p/JwPS6G6YotsS
SdA5rYFPzZTz7REMbCNuURjoB5DYb0mu/Nw88DZOylMZ0HksmI5hTsiLQ5VLrFG/9jFpFrTq9dZm
U5vAbaZ6C+3RRbMLD+OFvMZ0W4gaxeoxQJ7b4lIykCrgQSKI92Q+RcdOQppO53NIzAT2J0SaQzmE
9ourItwTOg2r/tiv0A8tpGCyOkhOQNvER/Dq3TmPNs3HkU/8FppPU3MCjyMY4ZcadJeFdw3CVT2j
vaSpR7uvE8D+0MTzkzJlU2jXo/9kBaQbBGqum6BsQXsaWIPGELANYZdd7vInj1SyoJqgsIBKnzkt
tuGHFCilrxcrOUPllt6DTgXtJaBdojRvhQOTYB/QLcgZENivBHi+dQdCqLo79xBglKAB8OaekQl6
nFC3hv6OKiXuBNJCam5YNURjLjksbekXe+lh4jRWo7c7JPW0LDrlqs+SWvlJNWP7iOzwEklSo16U
MONx4c4+bhwt2DFgNkZWUAXkrFD3DjuOYunE1zqZzh3CLMJWGdkWAnFBh6S5nxCZb7GmEN1B9nL5
OOqtG7LK1+2PNvHTT5hK0txiYx+qvcZX4+UtIKmT60oqlKQexCLg4nkdS7s8Kzk6iOnNgfs+dvCZ
2VwJ/WBAtm6xNsNkLkKsn2AcAzbMPBF6e6SpS4DCrjD91BXTz9ygE6urKf1E0Ps42bTCG+mQex4l
unTom6jQ7zoC/fSCsWj91pqgQfLTt8mW17J0HJk7muAFXxrywG1SBVlXE/PEMbO5dbxcB0THqL5n
sUjqYlOXW8mhDLNLIeLVnSKUYGijCPe9WgdIXWPX7tTbcO4LXBj+cx7KzRaSCbNrGBgeoUUZDXlZ
GfgKYNnQXsF6fXMcCFyFMBE+e6348JUCf2zytPTjlhOq0PPawL2rEAWCKncpQVNQAaP8j6uFvSeY
c+97C5sOu4Xm8J4xz1ct+4MI4/gM+3Qv7SBVjQUZvmlQZZTmEwEG/CmquDnVqUUC37VkLjyoOr+J
edU/va+3X9Pqmu8ELTskanBUOVigYFIlwFm3v//zza/rN5Gq9VW7Gp19z9xh2JwEU4lPjjYZF5fx
qQleF7BXPfU0bQrn4JUKz2v0DJhHqlb0tRbdblmVvjciqiQWU0x3ApMLuqimS93PYaiCbxAsurA2
BUMH9B+Wz9hK2IurQjwPbNuazFXL9IVX60hy7K402EzSY/IUj9aeUJjwz2gVqNMSJOQTfkR8qJtk
/YcOk74n2GKrMkLa9aNHn5IewZJZfmcoi9usbqf2o2Jd/4GVZPpSuh5eAznOJQxGVPXgJBGRyka5
JumtbNtmW3N0y2CMWzUETdGHKBmzER56zkoIWkM4gECV4rjZDf1KMNRuP+CfysMUJRBEwIRiOdcJ
Vm4G3JfqgWgxizttVY8khrTCYvKGHneX9u1TSwc+nceFTz8XwmXeDzFkyXnZNk1GMWn5glYLLn+Y
lCjjL/LBj4QHo3qBKiP/ADdtHyFXDW44HVKklAvCYA9pgBGaNSkT5zQhyw+03edPw1BHFbqTcXJo
N0fQBOtDHKZF1y8vLRIrbMBW+gCdJCkOYANrbiD3YcpCcxCCZGKoyDmY6poXRGDzEd1kSBL2SYXj
SC57FKXaUIWC87Y5+DkVwb7VAApkFN0Yv4/QZXpOgjoKMrsiyBTztGJ6t6WIZ/gzeQo6koocyzA4
cMdUet8ASmUKaJetz7jTao9oMN94WunMdqJEn63zuDCr6VE9iTjwNmdEDihkyuZbgilBhLsj5AsH
Of1Np6Dfmk+dGiGglOAloSbTd4jAwwx0XJg+juIikqbtDG4huF5kAAH0ayl17smS3h7rCS4KcZrt
wzrFitXIBQTV6Qav1/Jq/giNL2BZ12gIngjws0c0F9HghUeNfqG3Pn8ldkE6uIoQfVdj5XYYoG81
AB/m4AqnYfTwASvXEUTSlXDoDWh3hw7suA9BYwqxl/XSL07oMh5XGyDrly2rn7seRI054B7Ng0Hv
M58FKt7aQuH1kiHc8IbbGI2xIP4O4/olRgMroIMQegc6uDo8CB9UuwkZcXDolhRHqoNEvJRlg7ct
IRAus7QCXwj+P4N8IDIBtAMLA+Q4NKZ5rdsUfb+mImjvJan4iPU5ifSYLYcKPA0vhBGWFj0Z2yf8
5u0X9LECif1PiW51uMCQMDWLHpZpRALAEGhwFzj1v/rYmSegPrqbWCMelBUVvxYu2x+8a93TJSM5
4i0Ad5UE6ZG3VfAUJIMabiXTSFhlkA7TU0J5PwFXtvrdJjbzhD4z8ugOKIk8Xvtgz8YSnocTMozZ
QDmgqlMgcWgEwhrPnmI0Mo2Yui2+Bz2T6/j3ro3pB9xltB/aoMZ4C4/+lI4azdM6SrGI0wTITr2x
YGwDP/6FxdvZshjaFaE4ike84l6m8hOvOGZKAiOYB1FH9blaNPtRgif0G9UzaJKoQf8kIaIPX1bS
RPYYmzmtUdWhB1xCFv4Rs+jqJ0wIS5ERckvwl4XljezRFfqgQ7RuQANKS5LFRs/0kQX9ctZozM5F
EF4uihm3ZjrouEO21bsq/TH2SQPvSalqMDiK4WL8aMhDOlXodvfhZPbdFJtT0nbKoDVi5uQGtS46
GiQIh899HdhqB/RSgjzQjs+zXZNjSxUKinA15DadeCiOgwbDoA9wMclAGp6RRS/pZfVNqW+TZeIG
y+woqNRIiLyJGs4+Losfvq7NxLEDm2J/O5xQ3OZKD+NzJ4AGTUeITaxZ02AXpyg5J6cuwG6Shzrn
qwJS5VXGbN6K1dDqaUMbeTgoyEDtWIoJ3/OGgv0B04/ygOgLlyCCdTRnKA0n8wmR2T1UxnW7Ev38
HnsBIigL6aC4mjHgYXjW0g5MhvXMwibvHagcdoSH/od16fQBC8mgVTS8/9abHvo7GpnVjqDCfQI2
XNxzpDt3rK/7G9TuS1yAyMT0qMcoSvvapvphs3UVFc0YbOdkU4hiw1RiUjbGM0KDRK8zDedxzSca
0Q90qKcdrZbl2ayDAYGcvhTmsPwe62AxCjUaVOqbXS9hr60N2oVoevHvqmf1/YbpeFQgiilZ8JD0
/8gG+Wqw1khGQZajPmH6gupC2ga575pIltWoBd0OiB2151UfvLb9AkLwlERsywYZA8XQOxvdbgLN
0yyW0cr3oaw45Hra7cdEcN+PAaSimmwMoak94B2HWZDwudoLBPf7EeK5akf9jCQJMQWtCN3p5ihU
03yhAe//AUeDnnIxQU6tnKKRFL7sk+W8rNvwVS3438iZ6vvfU1IkWtXHHouPCKLAygbI/O19UvPh
MxRQGqhSgsO/k672qFZ5e8RVQ7F36dNjSUl19HVKLca3a2ITs2/XWtU7cBgx7PyjrMF6NBNfAlFG
7Ght1KujjmNUAAGLkaKNSQkZ0qGraP0UlIxiLoN5EzZzB+hJZaMPK7g1TZ6Y1jByQFXbJ7vh4aIA
ncdsBoWEzWyoth89rph7oFtJnkgT6s8EtepznCTm0xAMYsmqRFQBcKdNsGWggUDWXdMWdFFR3RbE
rMsBQxvz4kg3HqZ4wHRBygr/DJBtt8PqvzJLw+qulxh5Zaae/Y0GmOMbxUt+ilqPiS+TUX+2K6J9
Ua8q+B/OrqW5bZ1Z/iJWkSBAgFtJlGzZThznnQ0riXX4foIgCf7628x3Fw6OKJ7ixgtVGQABzACY
6ek+4kaJ5D4i6FjGhvXvalyAG4D8/iQCsrGa3B9RCo99EMh+/oPLUxP9rMYEQieeTaxTlk6QV7ES
/XuYmo4GVeb0YbqTnqB3Xd/wCfc13yp/SR7/CB1V+qeox4DrqrBe8NSf8CTVBQIQzZBn80kUBniL
1V+jqUhwwPoKiemG98VHnTB558g0/o7wdPMR7iT6UXsOMqLIs8UXqPjhXSB5mrv7BOnC9xBSsg8K
D236HSl7fUaqvbJ23HF7cULckumDlQOmk0N918s+i8hu7opQIljnDdYw3MnUAetAjFfLTvYouL+r
NMHRBxqC5hCNsqnvZA25ucOooEiMoLafgGxVegCv+JE9vu/TuM6eCqBE009WDCWqExKh+QuNo0Z8
jMGi5e8L5eRfszTHhsSlGPKCQ2d19gOBvis7IE1EnvIkpuk9n/pQfUMTTnfnah5NyMvYgGrYLMzF
F96V42vJs3Jv1V4aBWE1IMvkx3bov0MkhpR7v1PkazlNNqhWEDqq7vw6nZKDpSfkjmHS1XDCuwnx
GETIk+idT3P4E7w6kfr3Y01rcNhM2I3PAFqo70x5OWCCCNJStQJLXwIbGWg7YpeerpWK/lfxVCEY
czdZk3vYBPgiBtxOZG3lOW5YnTMEyo/NNHuhmMPVrrS/gPki81e9QduRMK/DmV7hf6jfxG3YviHd
R0dTewVMuTQ/BkRWFWzoGwRzQLcFkN2DBujBRhgDcKJy4woYiLsKJ6nAA6w6awsVYfMnQCBQ77ct
gIG4S2gzWgXFBNE0eY+DTe7+A1JzLuu4hiMzEHe4/SU+3jvAkTHI75ImLjucYaNzIrFbFSiaG2Pc
5jjeIFAWod42hKJJOGknI678oyiAm0WN3lB59Z7nw4fb87WwoZz5U99sqNCRAIelVXTGweDtgUD7
Dp/z3LliTXZvqQMDCe/hiUcIKubOKBf1PkD+VAeVLdx/rNAXW1gOOWoI//4G5Ad6F6lElPG6NWL1
FCkk0rL/Uqi9YBQmz2Q2+nO6jcMoKB66nz2rT+kHx5qqlRrVBaClY5p1U8SQD+bOg+0i0HFnI+ta
OAB7abyRSh1x/RuhlglgxG2Lbtg44uR4wHJA7XF3eq/nejE1pS//obBuadENE7cHSzHqWdY91ajJ
H2hc4g7Z/PKzYo1teakHw86hIxrlHsuB5Eeio9pJMOjs+0j5j2Na5Z9uT9PSqhvmDjUxZHCqKD8T
f/TOYD3HNXr0FFcrvmph1U2WqShDvs/rKCJazNpRLO/eHiD+VTYIiOMU2VbBYVJNVbgQN3oEeL1x
aqBZXA/wymc9IBbHD5PEy2QNx359SRyT0iOine9bXaMfqQ3tBZKCoEUrkAHwFFej2ytyfcYcMXf9
xlvZoNuVTQkZ1cYHz5DgBaKcBQBVVL3jxcZyX8ekZfBSK7fClKOXKn0VSB8fwNWpVz7h+iwRk5Yz
UkVjV2NRnW0cJriBlt/BDANntVr2uLBrTSquqnPZGDsRriDhhENqrjgqCvdyewGWRm8sALLxsdNY
Jbw5ahXw9g939jj+TNvVisrr8gIcMOe/l7ihmdvQsOxxxkY/Ipa8p+xTBCpwgC0+Ag37PWriu3LQ
PydSbjQQwxt6feTUkYXilMSv+sNcJ10AvXnXwyev+NulJTHcYaYcwGi7okelYoiLGuEZgvtxZJO7
26uy1L7hDO0w95CmdWYpZ0jAWfJXRcqVy8fSghs+EHmo0Gna1H3QUpBnATKv/sFGKgyh9I4h7nb7
Axbs2iShESQu4zF1yUMWO/YR0LCIIT9Ihnb80DV1NQAPalf1WvXi9W9yTELOZkTwgUCN+UG7KJzI
oir+EOIS3XbhJrVI7picNE2YwFF1LTYxCd29hjXu4rz7dXuyfFjCv2+hgL3/bSEeHv9WzZLurPwW
pBwjqC3Fa2S5LwMo/2li7RAIO+cEfd7u7/ruckw2NaB6tNS06s6Dn+fIFtN6b+Vr9BBLjc+/v/Ho
wJqGky91d5YCRdoNQpCHPFslKFjwJo7JmgYxmnTweKLOSM0hmwB/joT4x3myoNbaI3ZcfAF+9I6L
8lS2256Yjm+YO22VCzwfQQhQgFS9EKCVARijON5ejusFk44pCY3Im19a4YhPmoZ3oQIRVFTiftXw
5glvd2vnrFbJXn/uOCYxWjHWKo8gqPSHo0uhUhwUD5D47Jt72+v2I16HXG/iseWOyZPmIedvW7XT
nWmiPzeowDmAYp+sXLQWNpnJk4YUesLdpFRnMYKzhqj2V+6i+uL2eix4E2E8cCLbC8F33ahzxq0v
yEUCzS6h4DSG26pWmTBfB27ruiyf4jHQ+v1U3k/uecPI0a5x8CFm0Cc2h6ZhqD/wqoN53HO5TQsN
qfi/DbtD3szykWUJIh73zyhW+egCDbzlxYeRGwceHwc3R1BwDIr6ObPusvgFdNC3J+XqXkHTxoHX
A8PuNg2aruljxV5CtWK2C+2al30AC8ISqD4Ap2WCcH0YAM54uD3kqwcCE+YNv1UqjzMk1wPXT9Wx
mxFlo4Ns1o4NYXnMI2If3Lr0nrM6cw8lINUrr9arOx/9GjvfSS2WzSR7QegWH0F3KQ8e9+gBNXQr
y3zV1aED46SzwK83ClCGBqFscYxW8jsOVoXbeDydOx0inVs0a1okS+szf+SbgygUWWF7k4++xDvZ
vRfx6fbiLLU7//6mXZTzQD1eWUNQyuRkpZAtyTexu2F6DPvNXOCV8VQBQpn+43Hg++Gg82/bhm2Y
r0ICtwImD3qntPwHCbLxtbCd6dftxq9vHC6MgTPfydqhgiAawE9C/mD6hxCfbjd9fbq5MMZd5Sg6
hHRNH5TdHUL+tn693e7SkA2PUxeQzmuhHRyo9L5Tl9TfT/2H200vDdnwOCIHgsDL6RCk0xH55LAO
brd7fcjC5Ke06pE2isE8R/uxIF+l/xlIkS0nKraeMeYEyMdQkwxqu3HyDwcRy67zsy00B4ybjwFc
2coK11qMO0S9ZfycOyvPpOvuBCiCv00RsQjk/1ugzaP8TkDRhSa/WfFQld/KqFqZ89kz/etujrEb
LjGXOSqaBowdwNsDHc6O/p7ye0Xy3ZY15ebdf2p5OqUE7YepOAJ9h3pU1KzqTYRYGP68ld44qypr
EheVfrPVI2NUjyfhs5VVvb4buT/v/jdNeygyKgTyp8EoXrP4lXgXZNNWZmVpYQ1/ojOAM8DwNwSd
9YT6qF0O6cZEP/tI72fFtOkA5+atfkSBgvJz6KnYEpreNZa0HaZt9gS1nL9np1Y9D5scX0DrjD6T
Tg6nruPDGj370uQb5jrGEcFKwivW0Nz2XHlChcJBM3dl1y/Mv3l5z2OPK+IM0IhAqjf8hJJqoEOe
CoEs1ZqG5lIXhu3W3gShNhSwBWX9IctPo1+iomACvsnau+WKLPbCLJk3eepxAgwUfDyP3lWSoZj+
5KVrl7Slxo27jNNPaaYbNgRKxE9Tnp2yXNwPol4xrwXHY0ZG8cpFoA+I3sBPm+NI+rPLUcEArlc8
Dleue0vnlGHBcVlHvHexyol9zvxo5ySbAuEAH8wX2ze+gbbYPPGIiZ/4Tz99LPWvuLz042mTzzRZ
Un1o4w2kgM+chvFQg9/DFgCFQLb9dvML08LnHftm8NbIco1ivyHQoeU9u27HAadzxt+3W1/YNiY1
KkUB2giBdgggtU9RA/Jw/zGsvm5re+7zzchbt44rp8bFg5bDUYD8sFfiILpNrJlYVWO/+AABIUSI
5h1+FwsAPVaO8aUpMb298MC2UKJdnsefnVwgIlE+Alaz4gWW1tO4QZI8RrnKvBkdL3rkTX9oQ/Hz
9oQvNW14eV0DDYyKFDSNCxNhIXDv5crptDQphoevpd+5LQozAhqhpt2RvzyolvkjfX975AvNmwyo
lfJ5H3nOEBD6vXN+FvQCAdiV0/tPHOPKpckzfDsFLseeutB61YVn7yjYd9JakF3O3Qel8QtUIe8T
WX0vgVXaQ0rXOzuALu68wn5fggdoHKtNUgAMrHJ/WwRPCEcJDATc67oFWycIIix32wKZXKlWMqU9
SqD7AImlI4GGT5FVR53wbU7OM2x5BMduSfN+CCRJP3OdCxQ38O+oqd2EC8HUGNYceoLRnuL84vYr
OFL2PWTit+0tw54bYqEyeH4NgpxhNwEiGZWohHq+3fjCuWhKJ/lTxL2SwJohqgNmufyEO/UpifvH
fAhXwmgLVu0ZVt04WWw1Q4fX7EBx7SRfWSc+3B79UtOGVeOurxMUN8OFds6h9kHpMEYrE7Ng0SY7
KnXFMGrojAbaPSNfuHPBvjf+2jRskxZVU+4hzD6/70X/JFnxc/LDlXvOwoyYpKg2Q3ly4eAw196x
rz9m/T/bhjzvnzdn4eQTa3ShSgDXfFLZLz3EK7t7acCGYbJUK0u4aNhuj23yXm2CjDDO5v7eDJiO
JEUxGhw+B4UV+N5xUR2l90O0To6SerKGgVjaJoZxgvClD7XG8DvyJcweyDTuaLPt/sHI35/gsJKh
hBGG0/buoShYAOaDp3A1FLQ0dMMuE28ACE+q4jeFUtEuo8XvJKtnKUWycfyGdaLaMVfu/NgH67KH
GgDQUJBuxTzns+/KmWjyn6KYF/TRHk4i1xmPwLGCuISEe9Q/oY606I+9Sr73qVjjYV7wkiYfKgNA
uSIjIshOzQtUIrG0GVF7U9n3EcvHox+qrbdxahyxqAoHLt6B5HPM5I4R/yRpt+/8PNhkxyYtqm5d
5joMt3Hu5kcxFuOuiqxtbo0apqwbK5b5vN6TeCrlV5J9vj3mhY1KDVMG9VA88vlhJZR11iMYG0Qf
7fu4fN3WvmnDxSQlAPE4YEUCLtryiydQMFl5K1H6BQ9HDTOuSOd3lYdpGcoqwFtlJ23neHvkS00b
JoyKfCsCrBhlapDFjbm1U6jv2da0Ybwd3sisB7c86D2QGG6Hg6SbOOsZN9lOs0HkUeHiLla1jRMM
vSbIv8Rk5U6wYKsm2ykX7UAV+JqCIRpQhJqdRKxPXo+afBt8PLcn53pGiZuEpyBoA8pHY0eW4skF
45N0f7fxueVfHBdFTsODvXYEXE/QY66McxdFqlNLszG6xHFcHnwfkSPQpu2HGintmc/kDswnzq6u
yL4PSX5CwiM93P7Ghb3lGtYM9XZKShvf2LRHcKrlG8Mk7tzfm4M59LoadexoF2D8Paiy7saSrAx5
wVGYRKjatuOKgpQjcNu7wX9sh99IpG+zB9ewYgT0cy/yFZwQh5pVn6CaDSwaH2/P9XVtOSyzYchp
3kzNEOE4a5X1m1TuPo0VeDy6n503HliogDyGgMTk7Tu862nbpeB881berksGY1i6BuMFVE7QNwON
i+Duc4a4eRei4GbiKyGJhb1kEqX6qknDxsPCNMVwyglq5qBxcnvqlpo2Hscdtyfo6cF5J+7ZQwDI
TZIVI19q2TiJu16A2lXjlm7JD6H8hqKF2yNemG9imHSW0t6FFheujP30Gcrmz2V+4KiwE3Lbvcss
spA0l2FY4LaSTHeEPdv8ro1Wxr5gYWZ9Ba8Fp6VIit9+5XvniqATlCAnh6L3NvodYpzGQ5Op3Jq3
I7fik0jTPcgGN47esGGPuZkbJ7CgPiqgvvpO2O3OZys30qVlNUw4DquGswrL6qTgzDsPwydUAe7C
4XJ71yztRsNKS5+gni3ExS2sHqT1A6Q5t9tdWFGzeqLxbav14efBu4sysagFwUKxy9dikQuTYpZP
2E4IFtj5pet7v3zrM3Nd8Bzme7f6eXv0C7PiGDYa2UpGuoX1D84TRcy9tDdhUhk3iyaYHC0wkKFl
OMMaNB1BrFsa3B710pzPv785AsG/gTtth1nJwGPZ13dl8lXH2wIAJhiqj0pwpc0nSd3e0+LRczaO
2TBLhqhywi3Yu+8GVvpeNx/iNaeytIiGWRagQVBRHHZBaIGMuO/ib9S113KfSzvQMEsfDBXAK8Es
Y9Rw77xxLmsFlQdgrSzbKdpuqhnBfjHsMyXSDiuRqMCX9R136vtesgCaydtOUBMeVTYj1PdAeRRU
TN1Pqbe3ZLvtnDPhUUgGp1r3mCFi8QcnDgMkPrcICDJuIqDAxeglXhipABR/O+FDNy3h2859E/s0
yszFjGCfhyoDBZENugGrreXKnCxdyGzDRLuK1Qp8E3CLjtXtQHnKHmPRV8+lr580LZ09iYfP4Klj
qMb22B5iLzaolG2yk/4kN6056k7+dhMQCXdqlJ8hJercQwAdDAW33c91e/NMnIcNhDJKbUUXxCA/
hjbrPuTisK1pwx9LVGi7XJUKlLnhVwfv6h2C+t+2tM3Nygdw5RQZ4Xjsau3WD3U3Ot9Ac+RsS2uZ
YLE2LNk4eBVGPrU7MDnvZ6aq2wNfcPem5PgwtFbbdPNTemDfc6nv0gRhHeCtbzd/fTm5iWMSLfQB
eo7mefie+t4ehGmbVpObKKas72tbV7Axv56moIQlH3xZjCvb8Pq0eCZWR+YglARfMfjXdARmonel
A4K0taTJ1UkBXto4rsCMaFegfJXngnqfPCdt9+Cx2iYM5pggugxcmgCkufI8xAmI34X/xV2v8Lk6
LRi5cWBVQ5j2riVQ65ErcYIUUwi+sSrZ5YgCbEEqoAvjrGqarlcNUFHnKM/4oQpBfzWXDW3Yjhxk
xH97rURaJYhh8u4cxQrB8DL8bq0Lay1MjolVEH6TeNS3QBGHquLGzcMAPEWfODS8TttGbziwIRb/
P/tKJK8VkPH72F0tylzYlCZYIZo5+sIyRsGAP+aPkEb9LjOfrsz70tTMv7+5VGagOFA58jQPoYsq
jngAxU8EID+Im1d2zVIH81e96aDhZVmHGhszmvJP0q71fVgXXxyHyy23Bewcw2btmiDuLXJ5tidU
CSgPPKf1vMTbVta4ZUKP1ALNfoZKGhX98FAbuwflyCZgIIZuGG3r+Ty1vDy5lCAzCorYfi+rsNk4
csNcQbEN4DVoIx6qCpsfSvMJ63ag/6Sfbs/MwsKa4AVb1P1EPe0+FHHV7gsH9c5aQ7511PHrth7E
31uHgqCFt2XjPtiTpOm+SLOh2WcMymUgLdRQnrjdzYJ9mfAEnesIorYDeVAZ6A9BQPj9P4j9LDVu
hG0EaPbsEpROERii7PwebIcgrwcDEujNb4/+T3XGv3JaeHHO6/PGwFpPNH3XEwA0szh+Gesm26WZ
8xX8xfeTjHOQTCR3eZGLPTQuGnDSoGy46YcV97H0efPvbzpn2Sh4RsAIDApl2Q0PE0IvCSQpQHVx
uf19swu99nmGeYsewWkZc0wgc3h+nzPrFRCrLyxBWBN6G98Kl6zEea6++TCRhqn3eZ+qCqykYFRT
wt7HXZnvOlC93NsFe7RBsrYyZ0uGY1h9ZLeZpxxHIe4wM4w2ZX7OhfOZdqU+3p6zpVUxTJ/2Ye+M
JEcPOCnqvRKkOoA0epv6MRSh/l700i87PYL0Ptq1Ed7ECZjnkIffhomB9IJh9hAkAYt3RzH6qB0/
N7HShy5Va3OzMPsm1AEUqVCKHxla9wv1FMegvbcr/W5EtXKwafZNAdg0BBF65EMebucSkLQHDbSC
uheoEUDgauXyvvQR8+9vzK6wQFeSpCA1RALeu2cOOIMmpGaDkRBr27FqIiE62QnuNB26CCF2fZdO
dvOxQUXUyiQtfYFh1iWFKJINxpIYwsE9TXadFT6BippdJodEK7O0YAYmEiIXFirDQNMd7zqn+zZm
0nqKIzAHbltmw4xV1bedRVu0jsLkV4WyrZMblWLj/BgmXIEEGEySAq0nE9QRyxgXBAlwW7aL8Ihw
ts2QiYcIBzDvgIEffOFszMdHS3ns2Z0quc0PmQAIGRXg+0P0Hx/hgGJSoHpxV8QMXG2blsBEPQgl
WjFULsEmkr2HWKtodrNczsqBsLB//oV6KF0wy0NdCHSQMfTK7CH7hCL9TZgK7pi4B182EMKxOQbv
luQnKOuKQ93H/crULNiXiX7IGNSUirbG2GlDIGhmQ9M2idr7+UBbuXksTY9hwiPIgWpwGmPz1O0E
OmunFPtwAkPptsUlf/s41GLbSePODohPuFYmoXAONmQqV0a/NEGm+dptZXWRE77GGbA5uH/rXa4s
UAvHIBe7/QVLXZg2rIAa9VwWvuYaKtTcCdMj11V6oiDX3mZhJijCbUCNrJQNCyMyf65R0gx29zFd
uaksrLAJimgSLQtNWmwi1xaPRa6gszBZ/sr0LNzsTDiECxl5sOwrtD7fVwsmnyJJH5SFqMUwlafC
c7a9zk00RNRNyu+iP55al6DC70eUoEhQZW9aZhPy0CR5bme2xlFGoCP8aKc5eOt5XB2ZbFcO44Wd
ZKIfBOksJyvVABFkHAYqpD/sGUc9yW4ToBIEioYxc5r2QswiMDuvwkYFtWgGpZawrl9uT9LSVjKs
ORq4dlxqh68Qo/s0pCDBhwBQsQUrhcEbtlxm/cQSEKfiHLBwx7IjUGzuCDS31mDaC08D17BkOuKF
VZU1PVd1clfFeleo8otdsft8Ffa40IUJdhARHyBtHuMbRCebg4p8VNrF3U+w2ZJgaCy2JdPHHVMW
lspeQBFSox/bjbMDoid2ACaxtVLKhXUmRiQMsmTOQJvZZcgWtHHa8lRQz+qfm7aRiYJoZo4nBkaZ
MwFls96HBKJjUEoZwhWftDT82QDfXKwJYC2Q2sox/DyFgZX1kAMlB/qw28NfsGMTCAGGUQkSPU0R
q2q9Z5CHZp+LrO7cAOS4Otnm7kwoRBLijgs+9eE8aCp/ZtBalftWlvrrtm8wLDmLodsqJFj+E0j3
Pg5SfSNDYh3BWvDpdgdLa2BYc5Z24CGbCgJVB0gFgRlX7y3odG6LRxLDlG0J7bAcoYo/YvWiAiAu
ZOqdO0I1+PbwF9bYhEYIvx57wLuxRbUEe+80TAkYmEe9S71Yf7zdx8IUmQAJLGbog9W9PxcgioX0
KYfiF9SjtzVumHCVda7Xlro/R6H3Aj4NG7Gd4vvttpcmZ/Z+b+xLqBi5j3QMj7J2ocZb5+KU2OkL
Szu2YmILftQkldTQh4mVQ9BDMhyH2HtsEG4mDLGKmL3c/og5EHElJGWCJSqvnyxXQnYBxNHJXUuy
915UP5ZFH8xScU3Lj+20MS9isskwCEI3FknQl1OlQduJTyDVP97+jqVdZFgyLyA32wyWjlExFw4H
P4f0b7ONTYY7JpsMFJUQSoXqMMSRvKTcQUXpzsOtZcfcdsWU5w15bR1MU1adnLrKwfhbB+T6tL+z
7PzYZNkLxKHvUyApbs/TwqY1URSS1SnpqgFfYo3gIELxyQAufOrtIY63qawTOBAj6FUWZY+a0QrV
ekAio15dNefOatbIgZe+wDDppqhJRdsJM1UVkx2E5SBPcS+tlwESoLcnaWEzmcgK8JK6xQgZLCxG
zeyA+T3Sg3FBVq54CzZnIiuKXJaxjWIKRFscsGURyzkkyYfIju8gXsMgpw7BJ2jHbfuW+RvfeCnV
tHkWdQSdRcSjn8HNpY/Q8fFW9tPCvjVBAzguE8je9tYrHUdrBzl3dQQbYHMC9PyzHbfk2cFb7vaX
LHVlmDjLFGX25GPhwZlvf5YadHBdFI8HyN0A/N031RF6UGvcKEu9GSe363FUNeUhept0ekd19CP2
MhS2py8jgXqxXa88h5b2mmH4cdR3w1A1GQAAlX2pYDtgid4YNrRNAI2tizHGH7TeKW3t/Sms9w5d
e8pdP58gl/P33vLykPKOWfGlADYLImgFSCtp3MWfkAhoDth40DO4vfbXZ8k2WVMgh0apA131S6Rs
9z7O4K2gIGshC7itfeMsT0YpmkxS55zF6fuGVIB/lzinbjd+3WPZJmeK6sHZ3KZRfNGlG55qVaRI
bwnv6DcD32TltsmdArYdWkkA/wG6FfIcinh6Vw/IAG77APfvdQ4taoHqfYwvkHHt91CAZAddZ9mu
ZcXv2z1cd4m2SZ0CVWrluhqeCik+9rVM3X1Y9e8mt//pN/xTx8ovDirKb/e1tJcMy544mQM1HgpK
tGzu4XGTj5Vbxi/bWjfsGarMdQhJGlhwUyd2E0E3MgIzCcqWLX+tXmHhC0w2FQoBFchN9vYZik0P
Qxe3UKVavXQuNW4YNa5nvawjrc9NPk17mneIBXkIWm6aHpNBpekbMVUjwtrICqjTwP3koxVB4ul2
6wuWZhJMgyjLgvIsgQg2ktX5I3SCgTGrUH+FK6c3i1Bu62bu/u2ZmhbajmmZXmRRlvtkyI4h6lTP
5ehsC6jbYl6cNz3YqT9EVdmVF0UTlL1AWTeAuk55uD3+pSU27NmW0Fx1tEovTduTPXSkkMyXUNPa
1jr5e+wgTGSZ59rlBQp1ObRtXP0BhNmbaCygTWVYr4whvEvSyjkXdkQOc+wqzJ2v46DWwjILh5oJ
DSOZO7RdJLJLN4Vi1yJI89B69MELnf7ZzyuQJt6epoW9aqLEPIik1rTJnHMksYnAVZkEONEQvh/W
GFOXejAsmTrNgOiYZZ8V0WUgEsjERa57Zj7k97Z9g3EXt6oeGnk8zy9VGj51fujtId78jz9GRXC7
g4WdauLFtCddZvlZdcGjpfpZdNptTlxDdGul/aUpmn9/Y2eQVRUsinh5KcI+OSQV7AyaJiHECJti
0wXP5vOnvekiySaI248yv9CqOk1jGwb/IavxJ6b973ejbSLGMidvyeTR8YzaG1yA3QoJ+nSXuxSS
CrsoA1v2uSjHYXoBRTckJndDPyvcuw3v2hrI7kRFJHCiTmYMQqWiLvBPSRLl7b5XKFj72SvQhr4D
XQVHthzyUAB8glTlWwQtNEhN5QVz6wPojQvrezJFLohzc+sltZsy+wY96M4Bhz2ug/GJZHpWF4+h
vsxEAAVMH0XABRmc+tMse6n8XdF2fnrsWp9v4h4F8N44iFWSSsgrVuUlyRXbJ75DnpsUPOEdiLtW
lnZh95iwMcXrRoLr3jnrRHmgyWCz/KtD6yfM78bcoW1y37Bu8Emk7f4yCRYeBjf8Am33TRV+3P4X
Xqwse69i0OtVaninEkACyxEqE7eNd2l6jEt1xiGyV/aF8yfT0LiQAvAgeJ3ydO3W/icOeWX3m3gx
MJhZdgHJRwjX+zr70CT+sw2asGOad09NlABCif12cBvI4/Wshnx2M0X30ByboLIcvy8LfK/dW3s7
hV6fk3sHt2cvMu/12WF0rSBgaRZM+y/HSWAj9pcRnL67ehwFxID6aNfbcbKS3F/qwjjPQ89t+8pS
xYWCYBqSct4utVGiy11EhLctpXGmj44eW5C7qUvuFtG7pID5WlPsnXvJ17pYcvVGF1rpMfen1jkn
Rf7ijeASl+Xw+fbwl9o2Lg0JBBz9SsvsIi3sEwgtoirnmKaxF6/EmRcuDSbDjyjyyLHyqrqoPh8f
WFQ+MIuIBw5F3X2BUtTDpu/wDJ8mgLXjVYTbM0IGz+H8TPVr1BRtatyEwkHnsS6tpO8vEK0DWzwr
0n1HkjUIxMIeNZFwqNimKISx1YX20KiiHWQ70rSEBLnY5oxNMBwk+RrLFqG61O7gAqEwvsuHRu51
qTa+400wHOgAIjk0BBdbiAt9tkpOvvpFjP1k0RxgpturcD3uZLN5/t5cF0QGGSenG6tLFiJ16oVc
AQtUeGfktCEl7HUfwT6mXm/3tWAWJi6OWkLZkdMUl5G24qEG9s7e44o18GBb+6Zf6iPGwN2lLi1o
zGooqMfj7ymt3U0JGNvExNmt76ahkOVldNyHOA7zY1n6rzHBIX97/Et71nAblFQlIMB5ecmS8JX6
9rTz+kztNocimGHPSW/TmlNZXFLByhODZtx91Dv56fbwF5bXRMQ5TSwzFeriAoFSviN+XwZjFIYr
vsjHhrxy9v4LEBdylL37OCuFPeDkrYGdB76yaCEDnb5AUfy+nz65elvuyDbhcTqG2A6ewe0lETVO
0ST5UUr307Z5Mu4p0uYZ1NuwzKwsX7ibvQqPv95uemEHmcC4RLiFHiGufeGW7P8AQ71COqe8XxX7
WOphXvw3/gJRDaQI26S9FJlXHewGKewedAS81T9vf8LC0UYNI46qptW4zbYXaEG8jxV9YUP3jgDl
ZDG6cn+Zx3ptKxlHvxAVLyEC2Fxczrs9gWAp3hps47lGDStGArUqhnFSF+IQ8tXLfP1hinTz8fb0
LM2/YcIj1E9Qds+aS9IPyQGK2198Toc9KgXXYCgLhmbi4oCVcsoap8HFiq07nHHf8lze4eL1pKS6
m1j1OrrdVnwWA9P+3xtKJXh068YDh9WBBPR3syWnhmbNeYIkEbSj0wkcu1zs8654nyDjvMVRM2YG
RKupsHnlax1ISqAqXyMVNUAKDMK7kK7fsM7owgimOGKC+JeIFfTrPRBkf8UO2qs1bsGrNobGzTiK
1lMpGUrnOy9EUvBbWX1Nm+ek+HB77EvNGw6ujpowpi2ah8zEbgSDGH2uPL2z18JAV+0Xw59t440P
Gogc4hm8GZSlPI0ZxKm1vzLtS00b7q2bpU1piGnvSBd4fnWo+pUNedVwMWjDr+FiYqGUGi2zrNo5
ZC8iuZ+sy+0ZXxq24dF6Cxq80BNXoMkPdxUlR3v8Z1vLhnmmMW+6osNcV6R+zBX5kXTZCgbhqqPB
jBgm2gN9nkGtQYGjCPxdesfwtvPolx46Au0Rm2VcY1xZmB0z9GkzYY0Fzi3Qzeld7UTHXqzJHy9s
dbM8FuAJH2ElKQO/0AE4C/DOVrh5lvxICncN+rY0fsNcPUXG+WaoAmB+DyFv9k21zVLNeCez+g74
htmSYJ+KPiDTgL15jrqVTb80PYalepCeHwfZygCqjxCP93dCP3fRh1quveJnd/ivo5wxM9rpO7ia
JRU+wNLPbniMu4cifIUvc73n1e2zYLlmzLNFkW/bFpj+bvoqawX9qNcs9A637WupccNyW9+z8wnk
msFIxx2nZ9JG+9pfcQtLjRvG6+XgMArr/1kYBj/aWATn27aBG9ZbDHabkgpGJVl/9occLqc6lNNw
vN38wp43Y53RUI5NAmh4QFj/I6zdu3BwVzblwqyYEc58YrxJqNUFg5p2tEIVnvb2rLS2HSFmjLPU
bcz7GM0zUCC6yt/LNd3Dq291xkzG7sq3XAEyQjAjZS4PSs3lwzDKPfD5iJNPXnRMqrVzcKmree7e
HLHFMLnaz7FzbAYErD5G2cO8ezycXcz9um2J56V/0wfKzTPofFMdNBAl1F5xx8s1Luml4RuHbdRg
6D0DDc7s15Liq/IvIvlcOyf4hW2DN0zLgaqt0wIuGTgtu6/lc8PTjTvfMKwhoqIHKVAXOChGQVLj
2NFtG9+MuIVF7qd+DEfWFOEuRsSWiHAXbhOVZTjQ/15Pi6dJWrnJFCQle2h85yMT8nR7tv+PtCtb
jhsHkl+ECJIAeLySze6WZMuWZFmyXxgejw3wAC/w/vpNevdBA4vNiN55mlA4QHQBVQCqsjI3zhEz
2abG1NWkQpTsq7siASJS3vm+AiLvSsus332zFUeFIn63BjPbQda+++XTXwMgP5cnvxHKzBRbMghH
TAXMnnZepFds395zf8sshgeVnEBAq8E2hyE8+itTDwPnGH7nnbwRKLnhReWSVFMOBe04bz6vlzOc
q7DSjlW2BjcOviAtLFq7iDAYfL3D49pRQoTgOpMb3pkskw6cDj60PnACzz0Ew968t2xuuKdMeiXB
r4Jzz3/BjQNvm2S++ulk5tBGhlmnAhNf7F92+VqrO9jl2qBl5tBqNThsaNewiIeT59aH3Z24EXDN
fJkNwLKACuIfq+DFtwaX/527dK87LcyOUkDrAebW2IxlxqOlh/LAtSe2mTXTlPYVRBB79Ar9Guvm
MAV7ws4brm+2klpDPoP7C8vJFoCsE+B7+/jyDt9wHzNNNnmpSoMRIw/Y4Rb5pa0p3L22bw1u+GbB
SzovE1YTvmkVZL00XnubNtNjzJGZmyo6x5lox+ekFai8FaRcHqohSPf6CrfsbjhpD8iDm9tkhnDW
/Fr2w03l1TtH0cbQZnoMGEF3GPIASwpiQ7vkTynopy+v6dbQxgEqedup2YV7Ohg6LSTaLfei1tbQ
q9++OeBK0VV12ziwuq5eu1E+LMve0BubxWwRTctSWEMG78ELg3a/cEiw64q0nJv9oWCQ5EB8B3ha
q+XGo+K5LPc6ILamvVrqjUVy32dgyaJ1rOYGfBN+4fTDB8+uiIpqYJf33ncbx4XZHDqDpMOeS4St
briDN7UACJZr2fb3dVvG8FRRJDakgREGJqf5ExX3ry1bMzfO0CnNZrCPYl1x0BXTi09fBryXds+i
reENF9VpYIHWEcPjuCiGJISuTIh8WID0xlWmMbtCS5X3Jdibuj/XLgl9q5pfBWhETdFwVHD0gF4z
gdVxYJSiBbCp3Yku6wjv5DPMHlBw9rne3IAp0k/P+hYFfgvoFZJpUCAdd7OFq9O/95F1Sd5sfdk5
Qeairzue8aQr7c9t99krP/Psxb5OJoGbhNiZ7hMbCMMuRqvaRCMbomvnpnTonlbCxuYxm0EFiDbs
zh91rKrizi2amNa/S79/cvfKB1vrYFx90TWWVwg9f3KTY3W3lK8MN1947v/jKHQM5+1aNczumpcs
eXeTBO2noU6jPqk/X3aAjfyqYzhwW4z94K+JiKb4vWSVH8KFy+Rzq1hUN+Te4XW8ezvbiKZmaygC
nFdMM44uSOWGa5DDzdLbSxRsrLbZFtpQZyQJxeA9LUMcMYz9izDEul+X7bRxNpodoVPTBaVSqzuA
ffPA3L5FX6vc63/fGt08eQNvVnrNwa2FnNlHK4PY65PYsovpx0wN6dTBLkH/4mciHPFkhVZxuP+F
rcmvy/0mUth5B0SdXiePCssaoa8f2jh/S3Rf+Omf1HNeo80R5aGyiy8v6EZ8Mxs/bVJykXmYNd7E
w/B7PV0Q3FDeSq9Uf+V/WIzfGAaE3/+XSsHLW9l4GqsHUvzCW83a6zvcMr3hvaB4cFynRtbAqun0
7Op8+addGr7HfbcR4Ez27JTkhbAYbIQfIOGzIAA64y0LOwWpdw7k78tLsREXzP7PsezV0CuNHJ/9
zRmGsPDrVfgqvDz6ho3Mzs9OJY2DI7P/WZdl9ZCXZHqpSlrsgOy2Rjc8t5eCehYtdVz30p/iZsVU
HH27gcjAddM3/Lew+sBnHB9o12JjOofQBjxfHnojNJg9nzkmKcqin+OlSl96an2SyXByU3luZXXd
a8Vkh86k03aWg9n3kxfRpDkp+Nnl2W/tGuP0BZ7fXyZ0jsYlhFkCsCvzuj3kI7vuZmjSQ9clh062
rOaYBtNB+2XUp3Rn6K2ZG15bW0sRJBJGqVAVyev6MInpwVmuNYxxaW7KCZdaHLRxWyv22nRZOzwB
7OsGd7aHisbhsvnf3/jM7O7r+iQNusyFEiPuh2uBBN3DV60sC4yVdYo5Jc5Ml7hvaXNsJ+ZHrlWK
uMqqPU7S9yMbM3v7/Iqkgk1l9xMJhXMimw8o5d8j6TWG9sJ/KRuNAfuIuvfXm5nolaFx0qktbI37
Oju3SXtQfDn22R5P2NbwxnrnvpVN4Djp4iABUCP9DPB55F75umYmjKVTlQR7/KRjYdm3i1K/3W65
TuOAmfiVYRDDAgU5HUsiP6SrIC6aaPce1RtmMfErS9uPFToIdAzui4NwrLB0i+eirb9ct//XC/Xb
w93Kwemg5yoWDW5TvleC04mwx8uDvx+ZmdnE3KiMtWgEmOPc5uLO0U0AiSl+q7q6fnbcva6y969A
zGxgnnFdDgYwkcReZ4cMnOnzfGqLJXKSPKzJzk/ZihPG+TUBY12koDnDM5jfzdZy6Os9NvkNGTZm
NjGDvwEQuimd1yrqcO4wOOvskz+NR8gQ3ORKRKBm1p9GDoISGl9emg2jme2crrsUldXDH9Icqdrq
AfchSctDNl8LRWEmdCld5moK7EHHZU5ihA6E2HkntG6shtnDSaSqZlrAKdaaJ8Bdn0lOd5A6W0Mb
UVu23kwH0MrGbTs9aWZ9DJKdLbThDSaxvwMZBbyAYXKkIYRsD6i9JdMQ6z05v62ZG+ex3TWOzloY
xSv5iwd1jFr2exSaW3M3grMosry1CMZGdgy7RYxVGOBuiGvuzn7c+ICJW3JJAM6udfIAt9TDnet+
boLbWu8BFbaGXw/QN2FuSXpedxrDJ5h1kIoI8JOR3E5873264U+ecYFuxSIVX7M0KT+SGpUbXBDx
RCLIaqfjVSzzHELO//0VrcrB1CZ7AGi67D5vADhs9xhANjaPtx4/bwzUkkVXaYuhV/7nDDO2+F6e
b+MEM3FL0gZd7DzVOs6BuGq8IxCYUr1cDmNb62p4K8LiIIMRmLQ6uMUr9YDcHkKYo/cAzltzd/5r
Fp5x3c0lQF0J7R5V5d6wMf8ki/GqZxczmf3dEckkxDIdj6hl+ywIJ/p6nWEMh/U8CKyO/ooiGNO4
HkKCmwNfoPKc7eWcN3a8iVpalqEviY25Azu9JrYd+4gKYNgCb7Fbld9YXhO+NDTacdwKT4zUeuD9
aQ07eLVP/OkqI5nwpbEpqxpwwz9Bp0hkNNpHarGDAOri8gc2to+JYkK7uya2pbA9bX301VMtxpPo
rjupzA7N2oNkGsslogGgnhxCjLTlx8vz3nhXuGuUeBMNrCoYLSWEjnXxm1flCcsLVNTo/Ju34w3f
wxVtWcdwXkAuuCbz8ucraq7A+YzYvJeN2QhoJk3/GHSs8ZnfgiSLHUYHmmYpO1y2ztbQxkHLUjWX
meW1cc2yMxnnYxfsYdG2TGK4rcUJTRAUdMynbqVh+ATAW9Qk/rerZm6ioqBvo6w8CfBkh7lnN7/j
/h7X4IarmoioFuyqFTq2cfvwHHUQgfg+6yAGRVJ1rpfiGjJ1zkxs1IDdXoDXU/9BdY2O+FgX16V4
mNmByGeWTipzUeCyijFsaP69ktnOKbWxYUxU1Jwmeik5OP4H8L+EWrlBlNfBdSkeZrYaancWC0Rf
2Te/ApVqauH9yZerGH1gccNHCU86W9YD+1aAoCOsqRpD3rpfr9uOxumq/d4tBvQ9fcu0bKKOj6+W
3KM92rK54aR5S0SN5mT2zUsCP9R0ckNnKfZowbdGN/w0r1vpopZCvhNeQtEtxcumrpt+J/xuRAET
GVVVdQfdUUW++6Xthn06LdFUNeh2AE/Nzsm08QNMeJS7NLJKHHf+CXhRc3Zdv/6ileger1pYEyIV
SM9O0WLOoM7lgk2sReecBYaM6wZfI9CbwwmstWjoabv5nxWJFZYc9KmlFnsReMsw65q8GT3NoSIJ
UJT8PvatC62iwA4ACqqWZufU3oiTJkwqAQAY+kGB+lmucJ215zWYvQ+d0Hk02Sq6bKKtDWR4LZ2K
IZh4Xn/nwNjc+EsSnJF8bw7MZ+3huk8Yvus3TV20yqq/V6L40tDB+8mdaT4ASp0+Xf7CxgXTRE9p
6NiC9LhVP4fCbT+MWcCO4HuwQzKkWeS3OQhV/GyPbHFrWQyHnrOWpczCx6bKfWk7sAZ5/IMW/IPX
XAkaZn/BqUgD6SAxZT9oPQ83PYMEkp33z5ettbFvTRL+ciwCVeRa/OiE20UzoNrhrOlVxFOcmST8
o+9oMGEg3lms+DKnzhjJERngy1PfuG2aqCqoNRQB47J9xTZ6mloVUb+OkXFDojB7zOYiUmQv7bWx
zCbIChFuIq7nNa8s0Hk4zPaHjCDNZjVZhBvdToAKECr+xpwwk4Z/dhcb+U7avDYjfWnVcwNyc54S
cAYR7NjulUKMZ8z21Bc23MREXZWyB/sUbqFoTnYPttedA3Rwc5CF6zE5B0O986Dc2l+Gv9fdAs49
qpxXtxOHIocEBvOzva6vrd9gHNYy4IkAFsh5paSIcBh9HiUHX7X90sATSbL3mt/aaIaTI3Nig8rY
rV8D6f9K0eSXdtVdX7UfG9f5BY3Ds6726vIbEdhEZLmt1eNdr8sfoO4a+WkaG/8ZcgNjfnAddR1t
BmcmOMtTrJ85jqhvnFbjUVEOoh4LD/DRs8odYPzGupsorZY4KkCIL3+0EJmNeg5iFEuKPXLNjYU3
ifoHKigKwqL8AX7Vj2iYtsLeF8gt1v0/eQ5u2Ky8DibLTJhWAAoTHFB99z2wk+ogWkg6i3rvUN9K
4ZsgLaQR5i4osuJH3rmPvjU/C1Gd1p217ioxQ0WUp8c0SdGWeRX/OtbeOONRM+ZFNjrqh0CfPJqv
1PDZTyjZWfat/Wu4ezrltbXqeny3mWIhX4UBc2QIwzzfldZ5X5IQv8DweqtUoNlfWPB98oujy27r
lv5OXO+zdNyzRDBzahVB/Qgahd1Dy/3z5dNma0MbQaDxUu0F61fbQtXQb6jLQzlD7fDy6BsHjInf
gqo20DKJs3xLeS2cX743yRcGlZcmSru0uWVuZZEdruutT61R7s1NFaS6WJupSr4hJ6m8GDpsUwVK
TqfI6w/QIfErK0pRONx5em94qr3+/c3XoGDWkGGmyT9AsRd9pLV8lFmVHjKrks9tU4wy0vZuZm7r
a+tvfvM1MQaiJG3f/pRkPK/XMUGGBzDCfcysLzW2yOXF2tgKpghADtUxouwu+Ae4Ah4xIlN0rOPS
f93o61ff/IZx4o3SFUPrzJi/+pxYoZWhyHd58C0DGd4/Ai7f2EHg/yMY1DXI+NCPw31a9WfdDA+k
u7JuYmK/hi7w8sRf/BewXb7oBK/RJmgfaErEoSmSnWX4o4jwzoXJ1ABQfiL6miXkn8mu7CKLWgi6
2lbU+DkEHUM2T6q0j5r7Q/HEkobMNEyB+CRhCxL8gD5rby6bo913Qz6GFP0QFb1LqZWDmjb3eWp/
uWzy9/0NulP/XU80cksxUlkcanf4yoj3ZXD1QwvW1FDM14miU88Iu3k3VyjLquKgSJdBtpETgEag
jkD39uQfNNrftv5LNpNPuAMry06fkx5788ZLgyU9gcvR+RVwmz9VuGs7z26bLi34INAi0Ma5ztLh
0Q7SdrxrZysVR5Jl+Xe3xH9RP7rafypcnoILlWs3+e71s0wOyF7gfwVH9RqwmipFW1oi6BHUrP5H
0XtzfWiXsRkOQAX3fqRyNoFGCRkgHsmWWOLUOj5xcogcuQ3QVp0qX0u3JPXRTwYvjby24/kBDJpA
cXNbVCM08TxBD11ZLv8ukFf85syZrcIhafXrwmpFo8ai07nwR/chF1Dni/xqqe8LAkoo9ED1ox9E
wDNZqMqWsjrxwV+6cJz9mdwIgtrek5NzsH6OAvn8sGjAlB7qItAPCwQeqn+cZMjJ0UaPODuKmXY/
y7wrs6Oefds9VBDAo5D8qGgQubU3OyHuPMq+b2Qi9es8KJ88ysFZ+F1r2/kQscxPXBCAYuvfzUSU
nxZOICyQjgxcpPfQrZ5ZH/GC1HPkuwva8hYoyeQnMkCy75x0bQumeMdKC/HZq1s2/XLmNrcf9IL+
EtCqVIzipVP0H5hwWX8IcE89FmAWOI5ptQQHLEHgPfC6kSU0n2jJwLfpUnbOZpGBdtOVfpd9UwvJ
7Xvfq5MCDP4kUZHbVv545/iQDADgKJ9tQAoGYR0K7eMvVC8cVoP6OSdh4aWpd1pAS3Rr4SY24HLR
iaL6nTirR6dB6k6hsrOK37sp4d7ZL8WgTr4jIHwbZrTBKnOa2zrioyeDPE50vXLSZFbt1kvoiJpa
6kjaWbqfyOD6XwPhuAv2XYaa4EwdMocJBOt+jsA2Po0z0TfZJPTnBc03TWSBHb0KgfXrshBHQ/5Y
EuH6hw4ML7jFBUlAj6O2AWUPEc5p+kNm6JB6mbsxaX6XQyGCX0vRWFU0FRYqYd6cUn1itMNyekk7
DgCmjIs+iRpVy5t0JPor4X1TPpacLzYwHqCVLw4DBOj7Dw1419zQrxg2UEcd56dL3YGDTdOD7L0a
ZbmqAqfVPwSa9R+YP8/ThyYYoJiZ46pexlUOkbYDNjq9Bbpk/l7TbP5ZQmSwuGvcqRmjgY5Zf2PZ
vM1O4GQorUdrcmQXqqaC8+UwGoRvB5HWUVtLv3+mfV764eKS5bFQ0yQPFSQpYzYu/lM553o696Jy
fyiH8nsPhJzW2Z6IZ0WuP/rPQlv86zLXPPkyjkGxhLlXd5+62WvTW09o6HSUTgngC1QKE/tuBH+/
/QFafCp/nSDaURxIPjX5R+WtVDVMttX8JYXibHtPJPhNwHw3WK9tbTEU2ZQE7ZEzDrP1UPZ67lH1
HHx64hb4QcH9Q2DB2WesDTVzcTikXeHJOyaTGteKRn/WSRX8m3hZO0W9x8AEIG3VxsmU1Y/JMjck
yu0KP6ezcFnoNWEcSIsqaT/b88q6EnlD4fWPfbqM4O+f+RS0dQhvLOnJDbrWx+pnKg3lkmoSdbXG
NCYH+gUh0Tb/qIepeki1DOwTsTsXTVoiX/7VMGYXZpKl1kFWXeCGbuME3qlhaMS1bYc2By0TpQ/u
rEkWUZSRnZCoKvgytX33Ywhm8DSCaCbhEwKeSGWUA0R/dFhHf8MOnY4HUdLgyMWU8kOlmpWWHjXd
5CC1K4I+bIOiyP9F8GrxLteWryN3YDYPOavzBVCxQNLmDO7Javg0oqZC87DQo7XEg83dIo+5U2n3
kyX6ZnjyC+l9w0GAfecgPTx9mACWFlEbVGPyGTfYltz2AFGUUdeoOYiDQlG0kXu4Xka5px0GOlme
J3edMzniVNsTXrgVvvJCshS/ccShoo+QkePJHLYMmprHylPpdECxvv7SLkHtRSp1KDlldj34iJBV
rkNGVXLCCS51FxYoF1hOqGt/gHKMXXFQz4PbqUdA7lO9ROBz51rhsJDdbzishu5hkbjfiOeuzB2k
K770OE1eIHNeFfcB04v1MPZzz2/Gaarqg4JconOoS+a2N7NizfBRktZBTdsWPY87mIUc0cddz4/e
QJruLmiWTBwWn5YfeOHMCVh2C+qfRd549QPrksZ+Yck0RmiiLhmw5tW8QgODyQnHUUxfnUTkHkKF
rDznOAxdCmlpwZAvJymdnBNr66q5IW27kNthRN4QQnwFxckT2jVE5m6KCsLaVdgMAhKJ45iunRYS
hLQHy6/L4nGx+FjjSC0HHlqTj901Q0ziZzlkhXhmKqkbFmagX5TxsCz4lwmCP+qATpIC/aS5k0OI
BTS0tykoW36jX20oQ5RUmvyZZ6p+hGS4+tXaHYJ8Ranrf+unoAMPfS6bG5DljsNNUaB0PEQzSlHV
x2ksOu1HAcSPn1gWFMkLy4qljCFJas1QG9F5Lh47OSQrp27vqRi3TZzObZHOfkwlBrzF+iv90ZcB
uaWS+iLmIDr6Kat0blCva0HGGFXQA0drWoBvRVnqcgkZ5wY01TjXGEl/2sKqVBzYS/UFwoZBfZJg
MRK3zMpFc7x8/3z/SW6bxc+lRsM8NPXk0ROyvwNVbRAlSe4+jLqhO594/0EE7/nvFZcjPVr1diKP
vMBTsqRV/kyLeo8rbesHrH9/8yCas8ayHSjmHPUiNdAWSFSPcVdI5BJzcMyynafR1o8w3l0J6A2L
zPXk0Rf9i4OexYMvresqK7ZZD00d0JRmTp4eSWUV54A6vxX0yGOQSYmdNdiykvEEULYL5QtN5dFq
+uyMQrSKRtrSGyrSPe3BdTnfewMYiRfp09TJJyKPncesmxxsIJFko3Ny15e2nMr5dHnHbqyEWcek
aJYsIDIgjykfy4Mk7nhjFWrvff1+Ntc2S5gBXr5N15XyOLdwtMQNboDU+lhS69D6sj3SHFel3KI7
HMgbNjNLmjlJF7UMDX5L4XqH2SrurWRqDlzWN9mVSHLbJH6Qk1fUoNOWR7fH688b8hKCYv1VOuvc
NrkfmtYHB90yp8eqSrozLZSq+9AHT329xxq/ZSTD9aa+QcrQT9Jn7k/3tt/deLa+gZk+Yol28lBb
e8p4hTOIQAta6/S4VCQ5ZZQVZ5lBXPy6HWs4nw+FqYSJGQHQrvIfUrarTgm47vYqEFuzNzwPT9EO
LZ6rc0NEAoinRiLd1PKioIfrfoCR3cwn7dqEjPKYUCrvBfbRPUl32fA3pv9XBVMOI+0LGN92g4WE
nt3UNdjqA2VfZ3+zilkEM96KdJFHEIAxXEmEC5WbQO+MvhFazSpmItChVHE8dieiqyigXf2j9twu
ZNzBzfXyAryfmMMr7b+HHK5dFF2kWOGplp8WyWqIG1fnVPS3med/apbiqjS2/VclE7oEeKZb8lji
/hslFlq2c+3v0Y5uOLJZwhxSOcsax/Sxb4JPckofJw/Yy3GQx+xaLpq/xMTnOUCytXDkqr8qQ5ax
OSRutYOz2FoHw5PHKvM9b7HEMQHsG0yJyYno5CNar7qwS+r8kLD6eHnFN84hU1ZcWn3feAoxY2L5
DSuaD2yJKz//nqX1TVf3eEGXP6/7kuHctSVJ7a/OrXRwEwTfdeLdtXgxaW+KqZ8f06x/uPylDU8x
y5eOC4U7iBHjN3kej1wbsYoCcRGjtT7dcZQNs5m1yyFp8hpoCHyiYo+qcSKqmmiq7fOypMdi/uhp
Hl3+Me/X422zhOnJpJGp7hETywVXZhpNaf6pS/xjp9l9PjjngQSPBZdPlz+3ESTNmqbIqEzaCjcF
qwP9RERqFOLDihCX77j+xtY2S5lOigMD/HMkJkT+yMogtoeVUHNuAWKo9W3Gqqvg6bZZ1Zwa3BDK
VpHYrrkXj20O6gZB5sfLdtraY8ZJ7hCnsWoHuxm9AVVxYxO8xCKfB6MTF2CBHa87EU3mCVAvCfR+
W0ksBfNCy3fqA8/EtDP6RqA0a5gVcs92OeESWmVtdwKpgvVJpGP2PLudRCuVl193lTZJJyjAep22
0ZdR20X51DhdG4ksba/qb7bNqmUvPTY1uOzE6eBFbOr6kCbDXuf6holMzonUspahqJk4MmAOb3E1
JxP4+iGWlYbgiMhUF9JU5d8vb6oN5zPLlHlfS891cfyqBJetr43fpOpe0twXO2FrY9eaZAI2Bxyz
W6XGUHsiNyMSeYArCXZgtl3txKsNg5lEAl5T+Da1dBJPozqjF60JoeP12Hc25FBm+uM6Q60ff/MY
h7AZU7mDp2shquKBo7Z3bCFVduWGWq33ZvQMshhkSmAlkRDnwzLPSTT2Y/l8ee4bcAvblFbPk6Es
kEC1viJjXgjwREMcTR870ZG6iaVta1sd9YD3EwQ2ywKslCe3VikCi4sMKeORrXxX7vzUjWhsMnB0
XuJ3qqigPaeV+kC4ZPcLlBRjwdokKh13ipwBBb3Lv3xja5j1WLejKL/XFonnHCFs4UVyarNm/NiD
g/6AFPx1nWZ/qbLLoBVqyJokLmVeHQfHhjJ0N+8dYBtOanJZ6CENHEgnJ/Gy2OURQpTLp5KzfOf8
3bCRtS7Um71n88Fd5gk26lPfDblskofFd9vIQTL01M5DtnPD3PoVhgclhCSDU7okbroiiQiEbpEP
L8WVoxseBPgIGBtQEovBv80f0N7j37DE32tZ34hiJqGFXesc95QS6wtQ52FibvdxcZP8ftJoQru8
VbfMYxzvHNl0tOdhkXnJis/Jqj6YVoneiZFbozv/XWQ/y4KOr+HLIlUWT5TYaJMR/vG6uRvP9CBo
PT4G8OkCUeyl52l3I/J0j1Zxy/jGNX5ZWLskqKcC4UjLc8UGeXaGbDxnXXFd/AV47r/mYS0w346b
J6sP4Kkgh/zWFQvqUpft876L/aVOLvk4Zh2Um2K7m+iB6eIMpMtNl1q/OnCh7Szx+9f2v4TJ3QzF
42yaAuAQ+qh2+yOR9DZv83NeDUe8umLAqk5BOuzcqt/fUVZguLOCkE0vSvymZqidw2Sz7OAT2935
Me+fEn8JlYPA3PKVwujCCm4av//iZyqLFdrXJ5T9I7CO7NGObP2O9e9vwp9YlrIVrkAHryOAmxop
QU0nq3astPU7DK+GP6h8FDKJGc1/1E2dh4nQ3wZKTx5L/6nBNX/lFjMcfKy6CuhGRChsg+BFFH7+
oda+vrHw0I1taYvrkkKWSWsCed02QMtdECdpm0Y+5OTPM0hhI6msPe3sLaMZDl8QPwAifCZxNcjP
DmAheKzl31BIRONNgiqbaPiO1Ta+ZNKcIOerOOF2Eo8CJb/vQTlLcavQ3FDegBoM5e+xIXgG+yOw
NVeFAlOeUXg2FLQtyz8AF37jUu+YwCMrLj7xPvt9+RMbO9rkVyldMXdaTST2gDD8qTy7fkj86Tpm
D8skWKmthrUUHZwxycYAhOJ2fXCyrN15Qr+f5bBMng3qlnKxaIXRnfwJQAk0Y48KKJhhPHcEmAyv
KE9eOe9cGjbiskm5gaOQAsrUBLiLSvB1J7Q42taoz6MgUFIRu2xeW98xYgyy+bwtXMc9oNaLAHCT
kJVu5ajpTpL//RPSMgWEHPSoDonC+ML5SMYPGe5t/PPlzbQ1tBFXChTtMxsI44MUuDagcC9DXu7p
iW0NbtwbOmD+U+Dk3YOXPVvTaWp+0vTKeZsxZFIaSDcM7bIv1nTfN2fruvuIZXJvOF5b1EnAg9jL
3O5Yuk4QZT1osNQ4XpetxmX1v4dSs2CzOIUXxL0avYNbekvUL413urymGwHCJN/A82qaXDTqxWPQ
4I7TdWBwLCF4+/Xy8Bu73aTdACqpgGj5DCQWB3fdVJwqgJ3bpTym7Z4+1MbGMek3ahUMQelM2JW0
jCFKFzkQtlLOsBMXtgxk+CsZe1YROroH0DFBQ+V1QIbnsm02DhwTFFv6DUSVckw88S0APXFxsgZk
kapjUtjQYd7jSNqyj+G1Qlo1yS38ACpPQI9FQZuFrr33GtroRLBMHg6G2xmwPOvwA/BsdxCeiZPC
f2Lit8eOHlexUORQiuTAqr1K19amMvwZjJfUG1p0OQTtAODhcttSKIRr5y5b9qLRxqqbDB1Oz5Sy
UnzCUz6qdA+T1+ys+sbkTV6Opg9YbWnYq9Jf+SAjD/gY8gmX58PlXbU1/rrb3txhm6AvRtfGzMEZ
iZ4jDzhBP6onQOGWvX7/jR1lUnOg7yRdhgmfaOb5VtDkAI87ZZLuNGds+IVJziEtXgqVwUKC2rdl
MaMl34s8u/3YzuWxsa90bJOoo8pB06PXJZ6S5eCCEnRxdpZ4yz7GRZ9Kty11Au2Jxv7YFD9nJkJa
XZV7tExujqppFDCTGLu1wVKFvInMd8y+NWvDq3y/HOakwsg6f1L996G698uHy3tyY2iTO6NyuyGF
LChCNEdPfvDVC56G6dvlsTc81STP0MzuF3tepz09694PJ3TYXB55Yx+aoLExxcMcaA94avPvsLwC
znlTVUePzUc/kDvf2PBWEzW2+Nng5BY24dJWt5KdfeeX55YHYT9e/g1bll///iYaVD3xcsvDb7DH
KXTJw1TdS/AOXR58y/Tr398MPgQ+BXugxuCujGb0IM+/rxvYcCDfzhee+LiUpDSXt3IunBOVrfh1
efQtmxgHYobmv5GXsPmgvhVQkp84lN/9q5r/LG5cY8GCIryyhMH9ueIhDdwbsOLdFtXedt+avOGl
As1EHhDq7qH2nmv/trS6g8X2GF03BjdBZ47Vlrh3wJcSC5iz4ttSxXnvxFeZ3cScLbWcXODZcdMs
+n+Qhfg35ZC8y3X65brxjYPPg6pulwYtXIkctU1jDzDMttgrLG3sdRNepmrbh1Q57O40dwSyndOv
y7PeGnddijc+hFYSR6Gtcj1L9UNX21BFsXcMvjX0+vc3Q9MOxba8wNDKCj5KEIhq2ly3y01ZoW6A
WA6amnDpY19bFO+4PvbBHoBm/el/QywtZvhn0A8z+uPXhaRf+8ILVXH0m3In4G4NbvgnhBZ74Jga
F1fSu//h7NyW49SBNfxEVOmAONzCHOyxYzvjxHZyQyXOCkKAkACB4On3P/tq7dlrPFW+SaVSKRgk
tdTd6v6/UqPrBb03+lqm8tKInxlnBRVDMSww/pS2L5UmVTbI+crBf+GHn9ePOS4UnHj88Ng/p2l1
46svBftc4SzygP93qfRxAKSNwsN5VO+b5aWpD2sRX1mHl375mWEOauzRzdbBZTkFaNNNgWapObqy
Ei8M+XnNmET3qeIJHt7q5sZP1Y6JayZ/4Ww+LxMb0cCJy2M8WvEXpQX6tVQ2xMfE0s3Htn8hwXVe
KTbrRrqE4QVxQL40Ahk0xDPG9+huaesxE6b+HZP5+8cvuzQLZ2dqWeEWpqN1uo2gcpAXelZZUsXT
Pq2XaxdLF24d+JnhTqs2szSQb277XZygCFe7jUh/1PLXYkgmR59Xn0tyndeNeZWEdbvWWK+zvZ1F
nJUKXQszJD73H4/WBd+Pn1nywPuCD0IBHxc/tom/FfPTPLx1+tdM3c3Hr7gwIed1YlHYxtDlwSsG
dSvWl5kfO30tQr6wss4LxCKP6vQ0wLO7JTgkwYsJQE8zv5tq2pAxr+tPFXaT8+qwBh2NzQzlt80k
f8Ugx5yMWyFebq8dBRdM8LweDJd8cC9lJDbthK5Xkj6sUP+Ra3S0nb1iFxc2kPOKMECU2pEGMt22
ZeMffdGMT86vVwocLs3x6aX/OoIjoDiiWuJCCT1Wxm1s0It6axea+A1NVfLn45V0aZTOTBuXoAZq
+TJBd84y7CsfqRuxlCwjbbDu8Au6p4/fc2lVndl3PDckjjVPtpWNftZr6vcKKsb5hL4g6tCfF5Ji
vhs4vZJ5u2CD5/Vhap26OBQ+2fquvSmVeE/m9a0EknIN54e0ptcyMpcm6czWa4AG0bfVxdtllF1e
JehkjjXEh5cJzurHI3dhkf2/IjEzTx7NX/E2RcPDIYzT8LY16Nb/3NNP8/WvVQYIlSzQ/RBtSbyQ
B1E03t3YJk2v1ZxcGKDzwrCeVzPwsTzaBP2YqyBCZTPbo/Htc0c4PS3rf/38iPQDTeMm3LKodzuC
FsyDWQP5z+cG5/RR/3p61fQ18OaJ2CYN5fOBGL8iH8krL68s00tze2bjHfEAqC+z2HZsHTcl/nYX
A+L0+vHPv2Bz5yVSbJDSA+AktktD90vxVnXdXRWLDVn5Ha+i+0moT67RM+tGt3YXuGgQ29JBogI6
eyc1dPL348+4NEhnbjcVxg8DS8NtWFQ+3SXaaf8FkXETXdlpL+yB57WFDpePc8N4uB1UfEui9p3F
65629JEH65VvuPCK89pCl9A+UTIItwkrkuKGTK6/X2gTHFfG+GMEXaTw5uPRuvSmM4N2KvIKfbfh
tqPVY2TqXd2lNHMrJN1Of/ncS07b7r8MYzFTbcJ2CbfWodGIuOdijp8gS/Moefg5qhkhpw/81ztK
xjyuTli4bb2YnqrQdvcckOtrn3BhVZ3jizoyA+8X4/GsKYbfdUH6NwFZk5fPDdCZYbcULfDInoXb
yNU8A7d43rLeoFc84smYy6TGn59709kBPqKLd23Lvn2GY/tlGMWhEHOZtbq7JyG9Ej9eOE3PaUZD
UhSLi337nNTyZ9GaA/ASz0hoHCnKgahorhU1XHrPmaUnqJ8ZGjRnPTsx3bDqK3SqRiRl6Z6Ow1Pd
j1ey1Zem/uzQJjVcNhd1bGtbXh9sz0kWlDg5Pp6Q/zzxwvS8BgzVsGXDJjEe13D131b4zVsVNO0X
BFHNZ/LWeMWZjbed760Ik/FY4/bqZglYmUMK5lqD53/OAp5+ZtxzD6kXNWq2TZYqxdolv2YcFM5N
zQalhVvvyf5zI3Vm4SMUHWhX0fGYunWFvmij86WZy1t+khH4+BX/OdX4lrMTHCogS2jAjTzKFCm9
aUpoPqUg3n3u6WdWXhA7D2qe8QECOsdIhJgsTdjrxw8/jcL/S2Xhp58ZdgeuT0lWybbELd8JkTez
mr6mc38LHbBP/v6zY5u1vehDoL2OnalullQXWVOi2/7j339p6M+MeSxXXxhaTEcDYaG8dXWfLyW0
Tj5++iUrO7PhYk4KyPzY4SiZK7adnjTYIv2648vVHM6FDzgv6qriCGoXsxuOYXDvin/ia5dll557
Zr2jhtSQ1CY+lin9S6JIb5WP9eem9Lysyqu49rIuMC402qZ6/KLC5Iq5XvrdZ+bKonBxnSN4tAwy
59lNKT+5Z54XUA3w5WxR+/7YrdUdn+YXdH0XGUuuXcdd+umnf/+XL4HtMpHCJf0RCoS0+UJTy9yR
69lE3z5ejheM9bxyylrNWz/q/hiZ6Bjo4W1GB6IQ5M0E17ovLqz4c45ROTpKiprYI7r6H2YIXWVB
E92OEj2CH3/DpUE6M9ihh5Bm66k9+rG1APL1Phto/bkjKzmzVwJoSTsvXX8cTApG5zD/dCG/FoVf
GP3zSipTqBR9YDMePthlH5C0u1nY4A59GnX5Eqr+inFdmILzcqokiCYIYiX2mBgLTfsVxQY+nzUj
72Fl2bD5eB5O5+x/bPznZVWSE5Z2YeeOXYDOAApRvZi9ttbe+pLdcSaOn3vNmTmXSFFW1PDwOPVi
E9nuRzP3B9NFW0Q+JcS+4t3H77k0aKd//5ftNQhDh2FW/giJzk05TpltO1zmX+t3uPT4M9MeoNLj
R0giH+E6Nhn8VAYpJT1lMmiqK19waXmdncQCbVVugLjO0cT27hQfnrzrOJp2WGPfPzdI7P8OUgQl
AhYq6Y8ueIqIyZSWWTRGn7Ps8zqrORFD3UaDP9YqhX6QgMQQjafPeNPAAJ5ZtgAxm2qNbYPSoCgz
NoTT94Gr4crGcWF+z6upisiMkZPaHm3ZvaBn7j0Z9V7S6dpNzYVd77ymqm0X5sahYMeaFs2maEKJ
C46rTz+d6f9hy+eoI92Yqar7hB9L13xrpmg7oW+ci2pbm+TmpBfqeHvFntMLrzqzZ7EsS7AsjB0V
QfzX0j0kYHKUoP8cIr3vUve1qPRLB/v+eMVeet1pvv5l1nMxdsZOIT8iLjguzbSNub2Px+GBVOjK
On0ZdbvhavPOpWk6M3MbsHRcp8LAQzD4PhlX3dd1EOZaOuDSMjuz8RFt0cZTZo5jHf+ZIUjH2kBn
VVJfO6MuveDMwsOh51b3FPvUWmOfStb9KDVqR+w1PseFY+O8I2Ck0MQxRNnjSMc3QsODWts9witI
FqI7PS7TKxc3l95zZu9B3BsOKO1pJhaIccXbdhp+x404iP8tGLz2mgsTfl73BR3iImbMmmODwpJs
dMTkalmv7YgXZuO88qsqJoSBeu5gl5PP/AD0GCAvULehvfycu3xeAhZOAQ/9PJsjGI6/Jz2OGzkB
8vex9V04ks5rv5ZI8KmrtTtWETIl2MvTeX5GSu6tgRbTx6+4NAFnBl40C5TnRdcdg3StDyU0Ge9I
W13rmLn09DN7LhoQjlbO3ZE58Q9of1X91a3dUj99/OMvLNJzvbCCV11iKqePJ0LzyWF2tt6BevSQ
JuY+5Fe7vi7Nw5lVR41uoa+2jkf0Aq4+a6qV4nYLSdislir5BrFa+e3jL7o0YOfeOUXQCO2i9Tgt
vcjoAmV4qK1+0osSZ0a9iCIolkZ3xwj16nkVreQ7OSnQ9xXUTj/+gAsmd14gptp+EKlW+ki5crn1
UGCC+GyRJe3VnrILs3FeJibWduq56PWxn9fHCGnd021HnAINikjpc19xWnD/OvbkAu8MB217nOEP
qs4eSCvuXQyh3c89/+wUV/E6hxqav0e+thBc1mCKo9LbgBMNLcyPX3FplM4Mu5wCM48Mo2TK4Gm0
Q7mDa3VfhfWwGdrm5XMvObPvykVkYBCtPBKoT975tDTfcG4X2xqKvxvmWHUtZ3zpa84O7kiAlwgd
/uZYkO6FJ+7mdB1x8kN6dDJemZQLtndeVWYhbxyhP6c5RvUIxjtP2k3ogmv9Ape+4Myyw6ad1zGs
qyM23EfoptxKsb6eMq1GXauFuGR7Z+YNieZ0GIBaOkJymr8ig1/laboE76jC7TYfT/iFV5zXmMkk
UEMUM3kUMb+bqa9zeNVZkOAvH7/gwiSc15nNdTnNXbfKoyf8oNPpl6r9948fnYT/q/T+H476uUYZ
MEjROgK1sDW1Z1ZtNKAB7Bnl4ZMaNrqdwjLZwBkEiicHUjDtISeOdqTQ4w6hNTHLkBkgaI6xtgtL
maUQpxgt6AlRIJett0VXAhExqBpyWG2IWqMNiuVZeYwEkPJV3g5LRH8vC86SPwTFekH5qMvZBOOm
MoOP3iIztPbn0lVzJ7MFXMfindXpOBzsOPtyziRHQusApfWkmrMEAmWlyStAUD3gs2Kh27Fj9WG2
kWjxQy0Zqu8scNr2GQ+4AP2zdqEHqNa7pShDyMvFaQGnKKEJkkyqleH0NFZloDk0wyed3BdJtIwv
3NEa9UAU8kdzQKo/ql272UM0OGk4Ci9bE9A9qvfDVd/WEV/1MU5mCB1v1ap0877KhVi7YSz2vn+A
O+lYgDbZKugbQJyjE7M8sK0wT0vA27HP5hZbIcup71gJteN0EfKPh1KD2ypcs9XrHhrZVfw2o75j
El8n2SDrnycefPp+2/aIjPoNH8eqfzC+gaA9RHQVZEqget9PI6TEG9CjEPe1ijxLaN8GP6AHOaDk
cAiLMPa5bPoOl3mFCuqxvXGDdOLvoFpSBlk3dUp0WWiSMt5TJbHvZaRf4iXaB81AJ3D4oBbfvkNa
Xc9tVnu6RMGmn3UUymf0Ipf0LmYxkFGJT1XGnPVFJlg1x8dBrl10Q6tGqb8TTVT6KyUFHrWDQ4mL
3QzCvRMU9udGSxQ3ATw8ARNGNIxDdl063EH0sEK+PalYETXZ0iDvYg91o1Yx7pagKU/iw+3aIEBI
aVwh1yrnWiwPKYS5q3oXrM5SSHYXweJeUH2dLvh/6AZof6BiiNg+D4gMxXtMwmout6WAqNxDQGvW
NHdE1EL8CoJypGoXzOMkfs5dY+ow4xJlysewH8Lxm20A0LozrY+q2yEKuwGKonPB7Z/eOG7qXKLo
ZaXZHLSYwigJpulRiDlp661u0fnWZgAFlnbcJIrq9TnloeRgHjRN6H8b6AXL8h7S55P80poZZKAN
LUg1qBxQab40GdV9gfL9khaC+y3OqQjq54EVNSE7nXTJel+ZvmFz5tOi6qoborRN3uoGAJBkJwjV
BvNfVOImkU6PZAP9XglxgZnz5EfgJjmFdwUrwjreTMgKB5jYsIjN45RAl/wW9ZNkeIgGE0z7oey6
8W6aprrodzqG9P69DXiUfmtkIegrkWRN+ywdsMTQesBwiQUFbekPTQMtWYUDe53oC6QhyfwW9yIo
5rxlgy6eU7Hw/reWoxsBdxrSuXjoipQhOgR6+X+1F3s6Q+pRG2mfahnIpsy9HU255FrzpV8ySmXS
bnW6WPknYfCqdKatGRi6cNBN6n5BB6uW98xPRTFvLKS614OJUlP+7HRolyNYlM246StoPqod79c+
eYyhBz9+nxH/Joc4Apml3Hi59sP3gsnongIAED64RoWteyziZMI1djqq1VdZ00dV/RxDGUQ+Q+2c
TLhHdwp9iD02Q8UzHy5U6Xyd8Zw9xbIp5vfFnpgE22q0UMICWDYY5jvhcA8AjfewMPoP5oXY75Vi
lL8kcz0lGw3B93bD6TCXm8VP7QDMBrX1vcId/sGV2LDCbBldJdq8a6qh+irTsh52bNW0wa0FOIZo
glXj0r4DIBAKu6lnIAPUbQxWWPoIQd4eeosaiAjEsrqrJPTeR0iPz+8BAQTnZQJwQv+tiCvt1y5K
wrU8aXzO3YHXws7/6KqLhlcg0yr11ybNkvycIOI/si2cB0Jx11P05Q40BEaXPLWtJq+mWQjaWdNQ
Yl+mXeHbo+NpQDpcd4uosBnEEcbuKSShrR+QxZPrV0jN81bmAV20/1uCnWSAScDQDRsTol3/2EZd
PJJtwgee5N1YNFWYMWjC+yFrZmuozlzNIPNItaTm0A+ANxTQ3p9M9EcnYw+AYTtPgCMBf2LqfY0r
ARyM7cQr9dBOiKPydkGXCjozzaiT5ygCEfuu4UMfvE1QzunerFWLvF14U8+AXRRuIuGucJb7p5kW
i19vLbCzoAqG2Db9IyNxVfBNxZoEN9ltYnqyTzzCqDZLK71aDATkQKI6qzgV2mQz6ra7eY8WeMeT
nbSgqCYvC4HEhvkysIEqdT+Eg/fsrkL1dTdClZ+ggazMoT1+2hEhyKr83laQYG+zwEGH/h86lDx5
QI0BTZYNivBdfKtHK9ymDVls68wq3dl9qfoeUjpwOnryp1rKBokOxYIJuvjrvP7ySTvR24EUIXZp
B4HzRO5Rt0eKb3Zg/YnVw+uUgxNi3Njth1ZX/WYC2Wfax7CmODci6CpxUKluBAMRC0rvNGsj2qBm
ADJHzr+aYmn3DY3DeFuintGE2xX7XphXqA3NGuqNEllP4JiuGUTpV/TYi3oUO1Bs5fIzbTvJc13H
0NQ5mHQOYCfRunbI82sHaPetnwhxx94YHphsalGOVu1w8YmruKzjddhH2eBD5y14wQHqfEC0wS/t
4NZ4M9576a1YM1Mm88x3mL7FPUmJnMdvsIBLkeBQmZrwMAZJUm7iWgw9uohj5dq9iAttfmO6bGi2
vSZrm5EKDBWyKyuy/kgKNv1iEGqAypZcKMhum5bHEWM7bBmrinId44g7cmB7unYPIpaK9gUYGO19
YZpSPpYAI3QEt5QeiAlsihi2e1VB7RYrgTelOVEEcLgmiysnXKcFgcJ4ECDA30LDPag2qevJDREy
OtATGQ3N84kKJziRzoArmk3wAVt4Jb7AMZV7NYG1cwvBIs8lyoisow8ah0C0V2oR6Qbeo8daxzni
iieAXHz4WKfwOOtN6nH0vgOP1ldfy6agcslkmMzDurUkfp09q6JnrEm5/uAr43Ocp0bFPtyMZaEk
pFkSt6yAQYyR7r4AsRnqX3Fs7RxnXRhAUieLy2lBCD/Nho5ffEmGwwStviEEGJGIKcgbUBoqCPaX
wwjB1KIUimkUNcSk/GfqU2G/tbJW4c3crMwOt0zFMJWdHnGQQyldxSr4XU7pSei9DOulmLM0tar4
EkzG6n+GxTAzZLaueDdtmAB5gOVpFaCgfKARVhsZHKcTfAXYXoSEg2vFFz2uwfgnnjRcW6h9Tw6K
M/CfWvm3XaUe9INeKRmA1FFtsvr7JvYl35qEmyHcoDSm8/NehKUgKmuLIZmCbIyimYhbP1dMP6Dg
ZwiOTMuqeV2Up+Bd6LWiEZqFl9rp5DbC7urtPfQZpfwa2Ga9k2RIoOgsIXnNjpNbk/a+HFVpUXFf
KMPrW5bMI2/3IEBOlTnIMjXmdx8yxHUbqKfQdkHdiY5df+jxB2BGvcbMdDeNQlXjetMV0cimLc5b
aaJ9U2nnzBb+ymAmuPdO9PVeuIA20zFZop4BAsJdWKMgZAH854C7WiPXXJc0lQ5sjuVXsCowZkyt
ld8MqRbT10SPKhxBkirSqskX7OeB21AO5kWC9MUYLlW+ntwdcOvWggxDNiapkPVurZO5LHe1qxDu
ZKOeV7CNBO5JIIdG4MDIP6vooTqeJ9hH0ldsRrZ9YWh+qchNW9d8nrZyqibso+PchCtEf2VcrP1t
0peIv25reOGG7pwYeGx2nQxGUNoU4XwNkQxsNHoI8T0TzjDN4QeqDCI+Q3Kn64BOErMCaeSnWM+D
eF2pMZhOEuMglqpkzYI4LDVityAtB2H6sIapvg/jHANPFLlSJlkEnVAOY6azScA46iAJ9m5Y3/Cv
iVzhqG2SSQbihZazap6Uk0PzaCQp+Zszpm6P9eAKRnZpPSeIsMAFE0mdNxNuCaOs4aSBgAqwWig3
wkULrqDjzVhUdSM2Ezxc+C+6mNBFE4mpG9sM9N1peGgiTxuOEqsuar9CegE+BzqGpnDqNswrW+ot
lEIdYqMFTlHANkDQuGRfiCEGfLQpSLymudNuid4m7AzrjwbuonudiC6WEh3U8Di+K1mn9bTlYDuN
oMCRuezG52VaXH1Xxs0a/uXEhVWXrbB+sBl9S20EWElMiIbI5sgKEz5xkJvSOauhG7jUWRcx8G+y
yHdpbcBkKzv/JwSiCvVQa+wZztkuFQQMYXy7hqgThSq9ojikmCvfQTYa6Fc6ntRzsxp78iYEYaXN
WsXKAk1ZGoijfpO6OPU6a8NwEeW27oAceJ/XasY+HvUWqFo6iqro31nay4oiStR6Ibn2lR/sYanq
KtTZiCSATR8kbqmGgwmx0gRKniJA8Ahd2oHgU+Po1I8o66r9E7QWeKy86KelEXlfE/RzZAXv+uSb
wtGhTA76kwToB9vskOyh9oFlpcBFET/I3HfsaaWITQ4criRgC3E6NeODDnXPHly/1vOY6bKP1Rcp
l4VsFgEoB3x30Qhzl/rYdSYr1wqJ3V0fcK7ebTxgJWYR7hOWR2XRNgkvrgxp8HPmYZfcxUvZu2YP
3Fa4vsJPLss+aw0cFwtEjRqHVxZa41wWzmWCmpHGRqfO6I5QFfxMWrCBfhapDTr2gFK/OngIQnh7
PcJST6yustZzINKgWTJ/d5Wj8XMbGwVol1GrWb9idc7Y31WFQjUDinNCXXRnmE7h9+mobYMgm/s5
+qcIalDxVo6cyZL3xABalDOkdDjk60D80mnOl9X7ZkcQf9dznpatSeCESfQh3TXx2FgQcpx1AXaE
HtE3JLs62SXqvm2nBBH9ZIux7LZdYdlJrkSsYzXlaKlEtgb3rATGlAG9NdE/URDEaszNEttgH6mp
W77XZHUoDzSIZx1oVGX13Cai5fCkTOHgHs8zaIp/ynJJ+FuFxVL9U3TgwPgskXboH9WA7eZ7OqNG
8ltJIRCM0HhYaXzXgic1JBs4jl10JHY99YwC8IJILlPUlQifSt7Z5TVBXFd8iUZNYFaQx0cZFEB7
IVTqvLHReD+WgSn3MYBycCEH5YrqRpS4qXxsVhv4ZSMJUhtNztH6KuE2ghJUP4whmDhDXiy8Xu41
HRn7zlo64EKwB5pLbSqlWPQcSrkWj6jBNKncQHi4R+EBYE94TrbSaDT2tSslHJGcLhhPvk96JDZw
dBIPoSIExlN3nBFIFP1hHBGPwXoLiCZlTvi1O6zRMC8CITx08QDbonUB5zRGWcaJ4rVCs26HSAi+
eOYMWSyB/bOYvHWCI1RFLKB5gWAMsVER5iAnARyOND68u+chRjvomJMCDuxvSkxqxUbBYw7QWhmE
7CRjiz2md5kq0TU+4Echx9blYdrTNYQU6WDZC2ywR7ojKkakLTKLdnIb5T18V1xL+KorHzv4C5XI
BSoMYyh86CpAbb6Fq1m/L9jH10Onba0eJXzk5ccyNQA+nYBwIXxD6ObZXeKYoE+JaJZ52aLtXsu3
CrqTXfJI0gIi2FsTGITe+562abUcAoLrKLYdezGKdsdApoj8PnTcLUijxGRou8zhxIj0bUsTaBXh
v8vvcKVxOOXWdNIm29lD5YzuYwYOmbpZaQthDgyjc37ceO/oZHNZUjPWOXxIN35Dm4wi+gU9M1C8
yBqBXKi9VYZ5Wt4EaLnw/fNYltHT6HUcPUawGzRQ8UDCkdgAeYauwK4fCx8dw7TzesorpKi2VVQm
rsC1iATODOw2WW9nvtQN0KUdKmVRi6Ig7ShKzEubIbAyuCAL1RD8SCLOdkk0PM+M+CJXvG74n6Cq
ZzcAairhP2axmQTXt5PsEQ5jlx+75ikBCaP6ZQEZNIcIi6g4IR/KEIZWDxNgePgurdZ61wEhSX/M
PXwavH5RkLvNwE6kwfM8lWAq4/56HBowKZpJ8R3OPl2YG0eCeSq+FUL57psfmrF+x3VhYCtkzu04
/q3HGsSuAl2SDZJlggx3scDJl25xAYViw23b1cw/MJy8sK40HcfQZQRnWrNsC048L3ddxDu15ing
UuUviNqKBMPRrVHV3+IHYxfNZ1Eu7CRd39itAPabAc6YorQj94NAQosjMwPjs8kU/yZpKICm0zTQ
4Xe4tXNlEb2h23WXnBQxcBFm125v6mDl65Y30oolbxAAIXRiI3yXFlGFfRyRMYCQi0GoWe6qUuHm
DDxN4GTeRER8eiRIHlbvrMXGebTB2IIbESMikF9CaHBHL0YXafnH1mhHQJFLA/ouNDjA6Uy/plCh
nl6xWPWCtH3Cky/IPK0dcHfK/6onHOQFgu1pTbeLc1iLcMxUSr4AGD6Sm5LHy/SrqQXOH9ZEtNik
qk7NxhTSKrspFqAoEdIygNlyIMexMpDmrRL/WgpEODzH3Hok2PzC/PbUnEsQtiW6gXIVesCX/q/r
qyja27Sqol9kRVLsO6SdlUOihmC/mg8Fi1WF675JjckBJz99bvVYxhsgCoclsz184GyVtMLAIusI
5ilxJM4DjWDyvmh7D8K1rd2Or7TCsJRJVIIstQDpWQJMWt2VCDmGW1woQPeHMtotOT64nXKlp0Ft
0zRY34pC1z+lmjBRtbNhcFdbCJDgoGfBQND/C/lPZN17oOGGaGpul7CPH2fEjnc8rOovYjSIJcLC
6UPZhjFyQqIff0azT74Xa8teEZtH74JAkHyTkmm66RtU+CPJEuCo6qjeR1DCa3OPrX7cO0g2EYyo
REYMp8tz2wq75IXt2c9eLNPXVjh3b0gBKKL1YH8gDeR5n+NyyO0AxnE7yVvzsAI2wrezEvM/SHiH
6TN4ZyI6cmgzIohGpkpt2dwN01aXBjc8SBWbX2PK+tuUA1e6aYoayai5XFOR4RDXv3sSiPEdpfen
O8weKd4d8snGbGoYC1IQ6Wy7vV6DtN+vi6TrIRkhm4uOvg4UVwZpQpulrpDkALOD0BDKN0AlLEar
3xqxAP3ZoSEdCYeoA8CvT+N+w5AYe+89WQ48jOALQMsf1Ek9O/uY0q6PTx0r4qWD+sdvDQgiheUP
ocpLnCHx1tVh9SYakqARNS5nmY3UJu2DJQ6q03wo6yc07gPk50NR8y8AZopnApnKNSNN3egb+Cj8
C7KJ7LeiCbY8ObXpgQ8w4AzdrmywiJNWMGJbXD3omx7MS7uFIUZ0ky6reHC4rooexFRDegsEe1AK
Ge5hno1eVJXxkQFqyFFjegjUqNKMNXD94Hb47rvzLabTN3Wb5rryStzGZV2ovDFEjxlawUqbU+dK
KJKy0v0N1871j8ilW4N7nIG9Ig5Zwk2fLEOzSZp1eQVUcVw3K7JyYjMimKkBGO2tvI9o6vl+5HC8
96mAPCjyMjFaOwGscB5k3B7HHzb61UN2blqkuKs8mpQzmhD6DPcW5xnkS0t4mLJa2U14ynaAr5iY
h0Egq72xqLTj+Wo0dxl0+dR644NOi7xgM+YeF/yorS1FPPwCdxo5lbKaWLPDTaEYbifHlr98alJ1
mBSaW296XHFUmY6V8l/K4DRU/8PReS3HqWxh+ImoIjfcwmSNkhVs6YaytiVSE5oGGnj688253LVd
sjwD3Wv9EdRiqHeuaP2TTyFCnQoxi0fPD6pf9ZI308FtKp5akdtsiqoK++U8M5lSVmn8GQ9Gu1rL
jkOAPxN3tey+6fEuXiM/1IrcTzN4B1zfdN7FXlkGh8oEy5oqi9q3S6SW4eprHpRTwYSjnukCCB5k
VEThwWwifm6moYD+CBvG+7icPpwKnXoaKFPe9T4lo0dpuPkv2zKFt0s80P1+5MaOU992pzbNNhtm
QtajoOa4XbeZlk22A25obCTvBIMXNttDZwIwN6kU2AXo/zN9Cjz+Q1e5D0Uw51RVQl/sVFwX8Ca+
5Xx6Lf1rRP5G2tn7tVpKPjxuOagd33t15sx7zfuim6+mGP3lHMFoqqMz6OUV3XL7SGNBED7lnuHV
7hFOVPuRLZC/XPlRfezlJImD2cLtMZOSfzczk351zSKLZKCSzfk9NbHzXYg+/FrKsMi47abCrR7H
qKSmAcSjtNOSOd9Jfdxoftoql75vp27H8gKSabKPaYBxSLaewf9VA/T+yGkW/Y4sz2C6ePZAoSwA
VNBXIIZExjxMFZXOoIub7b9Snh3KtHNme3w3ljBcmj0St/pCS+gKO+8XvZMisBuL3TjmhUxcUddy
x7/SXr97KILtjlHEVU8aFm7laNJWQC0inSsnPeXNXyiFgA+Lmck52/wZP+nrYV2v4eIJsHzubAgw
fjWbhUtl2cvKtLdS3whqlgxeobmsZj94aDzOcxbw28HP7Rg0J9n4y3TO7ZrG8ux2eO21jqrPfovq
j5Ipb/hX9/RNnKAq7cdtUfxabkcYX7KpyHt0qKSfEhdBwtUnJYnsZ8yKtO1a1Z+lK6bHzl/mP9g/
W3bo2OoYzefF849hZBffja4FIDu0cJVs0oNNzVEcpzBQ88UpVytOtGa7SCPb0xciBsr2gPVf/Rvp
8ekJtXXDrT2qwQkWBsFsdi4j4RD/JEqkZ4epyE9sRSr1QUetmu5c5ETnnG28/a9TdEywVwfuHZ4y
/WvVwJiHkHbw8FQ3ZWx/+dPsDn/8vHTkAfVcxJCipHdPtfBIHRkXELRyPSq5Jy2Ta9Aea25uhjak
Nq4Kl//CqmVdoWCX1VOMg9X8q1v41H/ko3t6Xzftmjrk0T7XFGpQj1w2XfvLOHDNR3issLrPyIec
j1bu9cVpmYYsPKmQzTV1N3sVqcTN92hDgamTWyAcOHQbn9z9WtFifKJTePPPQ6b5kYPAU78bkVfY
V8+aK8HTklv1no5Y2eym3K23a1YztpQJW31Z7esAsP/IPBKWae4Gfcvv1uqnqDb1fw77W3RZl0x7
adkhQWHqX4vlvlkiQFTUCiFHZeZAv2nGcPlK7XuJTUDERdWYY7luUzykvhtg+J6Qv6kv1xFxfwRH
drbPbql4ePQa92vSD5G+ltxDlAMPQ/ZZ+nH/aIM0DHfRNnFdzN3gqL1D6FzFPqliLDRVaVHGmDrk
tq8L05pqa87lKGu7n7F06ZU+TuSZDX+iqKh1/2edfLeSjwvlna65jtK2+woJdcwy5H0PRZQx2sAM
FP5FWrZeDZk1XSOWROGNph4QTaBVLo8w7a3zUAYOVsdJofn5Jyf4/XsW7ZqBPooAtsPV2ro0qlli
+iQg6qN4RAdixThaQM/Sqm5Z1COmarFjopHublxu2nW23vy9d7Nh2RkZg9+FceZzpedOARAMj9re
UQE054ld1Ja/cxWp7ifygOOn0nU3cczmTT+4PPPFPlj6FeQyty0/neBGABinirbwrSvKFZiFNTXV
c6inkyNF3T21CNeRMnhx9866vzyKzVH/uAv8P3Y8yu256UP2czmOPTLbdvWg2oWELKsJgB95XsRq
kq6C594PzSiY6OdlfK+ZZLuTHQNpnleELVYajJ70ebXpYd/lRlSX7jZR3xXb6GGxFUH/wsSVZfvG
HUTzZxqjkas0ysKXIJrdJ91Z0tvLTgh3Tua+jCkjc7w+5P7VVXut1OwsnGaFth+n1q2bF72V3XmN
Otk8NvrWyx6rDOTDBE1mTugxCSTWGAdmL0WRMM17JxpcypAtShISZht32/XV7a2gRIHCdkZUyWgl
Qq/aV2GYy/uxjATY1WxzFfZ5SbcXbKTbJTdEqT73WOyJROcrq/b+SBzjbvClU+/zFkXFKfRmBp+N
SPYX8MvoZ61kfK1nmyL5boFSf6pqEf4OaZOr3yMIqu/K76v7uS/ggBVvsX1vOYIjOIFa5DKUmatf
N9iGCIHS6m3Xtrm13ops6fWRhhhK5s1SmuiP7Ad/+2xFFuRFymOetyI1rs43DPRj/ti0BgB5j1Co
aR/hPCnrjkVvibNrj5P8ZpOc48fVJlk+9c3IGeeUlj+9dOAD8n0UIrYOLeYIcRjXktL2JS/j99Zu
4v4+j+PlsxiseTtoK8yXt351TP1Vx420AaeVsNB31UZE9GPbjRu93/z89LNHruP8DU3VPjL9mfEI
YlVETxQQ4QfeNVtGr0Wax8TePi5zaIfX2p8myM3FFMY7maWS3ZmVZmz3my+K8qBrT7lkKnjGOy6z
5uO2YGOKI+1UDH+u0aGX9NQBEsHlto6994095DsJlP02UWouzmXje/kujN35T6hm8R8nksuAO0TW
uNcDv1xqW/14RlhAQxdhlnvNvprt2UL6+GwtbeYci954NHXOU1QhZiuALtSD7sW07aQrhukaqQwA
ORmYwspri16h2veDlQ/7wNj5+GSArfO/DYuj9Whl5Q017IChXtSiljvLNf1DGbfLX1xbNiICYxBO
zyiCRmDpbfYuq5dtI13j0ybuua34v7DmPEgbE+G9v6zNY92LjY6VJhue0X7FFxeCPNp5le14qd9m
1fpECVT3tvGplKnp82LXexr82GLO+/IYmk/Ohojqb8lT2Z0WNmq574UY/jaR8V8NWRBX9LHxT+zk
4+uIzui5j6P4pZFNayXUyNh/aElh7DKm3v6x3cEusNUVT4YgnSefVfwnk1Wbg4E3/ftalnH0XbF1
e0fVBsJJoRVZxIGb83+mXYEhp34rr1T+CXMD0duHDf75H3JZhrYMHcyOvGE2jLlQ6zlipDjkCu3C
ibS3DcJi0WFnewdDd596FFWkZw8YOBbiFJXETjiQtEsKsaM6DpYN4spm8mLjWmVNJYWj38fIX3/n
Me/bTZib70Y5QxH01aiP1JFW9TGflTG72F/q52il1okj1bqbw6z6T+I1OvvjAso6mtzOEPrC6q3e
Mp97m6lsJ21deZex08N8ySdBs/ay1ePfsCSLa+o78wZg7e9Hx+t8cOZpsn9PJQcmBTTiv3H2B+eQ
Yf8Y0nrzGK4ZE4PtZPtea6cOIGK88+0+r645unh4kDlnCoBn8d9Zt25gsK/HYZ/FXh6mPHERUpdi
6ffUq6M4yMBEHoKyHOZ9zvCnUwSDXXAgZ3CqLs08ltdCt9IcckvaOwDAGYS/GLZ1t/Vuvu5rFEk5
5H24BScwq+69Z0AB3TZTYycZ8hQSZKZ2uPbmNgOCOSI6kxHrEskgmFIjGdo1g/kQBvsxE8WTjud8
TvnFCjuxbaTMfm/yf9TuQCMwWVNv2oWta3arv1BabIVb+QKXXT26fdQWD5DISh+HUnnZARVU1dwv
op+600TX5yHfnAxgXzHLRPFYvA6CB8/N4vWhMbFbEPS9iJPb2+i/c5K4nyVKwkvWVc4rkhfX7Att
wSXYPQrRqtFDk3po7erE05O8xg3BfejL8rw6gX7m9tkXoWlSqVX0xsko4OG3ijkUUIrGDXjGv3zN
oNmEE4afNtU/HaeZ4KFrrXZI1ht+ufOUWUwKTRA7aVO2wf1IfFyCsX058ZWCfhlm+MoAIcxWLtgk
AAL8pNnKwboRpcKw5LJCEqDgMbdDXh8ndCHcW8pqnV2+eaZ+dRcp/7ViKJ6xVBMC0wJ8p2qJ+fd2
dVWdl8YaduNQmTeWhXZIs3KDErXqqv5hOtbReURhOOz6wa2OS9yI79KOInmiZEYT2NZmrB+FpfUu
azI/2MfS0X3icmMy/7tZde80MG87Wtnzs858Dlab+m7rUmfGiy6AhQF6o6b+zwpjpWGkbE4Y0E5r
TLK63O6bQsw6WYm3m3fAiHw7COziaxTQB9TEy7oPiooxuTD5reA31v1DnQv4NVFOvyfiCXeQ9tav
JRP262rC+lIWbfzuO+BMDNj+uhdZRieoWQfvV1nXjIp968BjdGsYPUzUF341mRTuZ11lq5Ufmopo
yFOee7P1POVlxuJXK9OxtYO2HgJtkDmGTVlO6cqdOx8BX1i5tNf3JSc7x+COI8yZrrnVIKcJymj4
6+gaVJCt1ktVp+DyyikK5d3cxgKGthXdJ0pR7xxADxbcjw1fv9vxBmhEJd7OoLO4a6qgR1HTBOUV
8L3/bwo655hZrfhAf1xaIK990RxWJ4DGCiOZRbt5Aig6ojeu/ww5wqK0tvv6bQBTKJAMQkQnum9a
/wUgOrjrA1HS2WnxniRw8vwjWkSR26Ek82I82zlLI5uf8LYfDre++kW3kU1vSxZV5grB1AzH2blp
eMN2Ko4opqfynK2Dnu+1VeTeKdYO9klUhObba3NoZrWMn1Gt19+FWrDP8KxT/OLHc/3TlpMJE2so
pxe9up04FHOF2m3VVv4sa6HIVYwD7e6IKJg8tMvSaJBaOXW7HjBsQjZu5FMchLdoLVDJPZGG2knE
xEmRARZ/xXxG9U6umyHMoEEr5ciqeYhm3bxMiKP/eHM1lUnOiC3TDJhrOExEeVIEuWwxhRpO5/1E
9EYyPw/h+h8y4ul3aS/Vfy5SRYVsqmUp6PNsvjRZNbeHnr7V5QKacdMMlUG7PSCw8FJHBEqccnzS
z76xQuSGoQu43E+24ZN0prs5itvfg6dRiSbeao/zfwUvxnoQnRWK000acUfKxpzShde8WLdKIxjJ
vNE7sYR9aipTXyYvi1+4Od3nrBPuXd851oenLWvv+7Dwpi3hxf3bLw3ZTBSmP7NylOXiHixbMj0j
SyqOeVxxbdL9foTtEIzmS1H5+7ZCoRAqRRRoFm/t1zjWwHdWPPkztIs/fnpo2/xjvywj+5Bswv1s
CWLntu1nC4wDy9nivD7fkC1J36S0zqzH6PGnwXA5Qt+5D8jvw8/YsXpxGCAEXmZrcT95BvzHwFbF
u3YRQyMr0GCSTLQohjiFx9/asYc/7miv7U5C9u9GIUFiPB0HTyuM6n6OHdQ3RNIh9Q91IS0Awdr5
7IpqmB76jK0R2EZs2EnczaCj5q8G3A29r3rr15dNcLRynPJNroEz/7FWXx7BzheYS3e9Blve31VB
cFsPGr/72y1j8V2T2fA5jOCNiRNCdCdr2Q1TKpXlWEkBA3soEOC8LXM/DQfXdvv1NGrL/yAYsU5C
JF/pyIhICjl39QGou2x3jaoc4pTrKXD43HAOpFOTj1/u4s81V86aDenkNtszC9JwpwGC74L1duRj
dEW+jduuyaJul8sRLHxWSv+qV6e8Q8kzRKmllez22K4ZB8MYp8TswnO2QT8mJbKxIkUEaiWq1/me
T7lE+DuMA09o1/k/ttcHhIJr5pixJubu5LSuN+zdCR9kYvwl+BMsRfhtSOV41e4yfQzDVj7cJBwm
abxWHQyQ2QIV6Tp/pTNubFNr/NRJ0aeZs3F0qTo4IX8P0kUOGXPFxMgnq9W7BFWs3zmYNy9RnciO
OaDEGQLfwPOillpRXJcOsbIIVXaZheJ0RzwkqRARZ+23RjI2JnpUaLVuzcvxsfVvNAGqrb5J/KLt
vvzZDqd7gT74AUtKxjlvhcM38R9l+4UMRQ8JtZdLlWb8bfdrRueuJSvrMNWRs1NR2NxPRdPFRwrq
QRnKTvuvcdkAama4BPAkIIrZD05DSH7F2EAicc1PXxCqj0m/1kwNvddPV7TQqk2CrSAZ2Wnyck1r
bjtodlGOrwC81d/QQQwPrQU2P8Z2e5l6BZTA+fdQk9b3ZrUbR/+YrwCCFZzRvpdyfEN3390VZZs9
xUgiXi1Ebzx4dt8cJrSLj1YroWissTqZ3tUIkcPwS8U3uDoLF1RI7bxcS8/luFuLejxFUT0R3tze
SmJM3QQnXlnj3eXT4HxTT8NTNXDutPvCcwEkxwB1FeIMcFInrNezWk10ZnjVzT7ktdNJbQXzP9/a
0ECESthJZA3Th1G546b0XMg7h/Wa+2eWe7uL/ANY+3IKuolJne642knJVXD3MzP4f4EYre+YC8tL
p7yqo7QF5jMp3iOYOlvVTGtzrVC0CGfSb5X0y2BvGZd26Sm08m+olPzHp4z0V4GtpnlgK+GVitTM
qVCELKSNdMwX96lznD3l/+F+96uz4l/2hhSw+qOytX7u5NhbRy2X8EtG7LGJRqqJ/rOJ/luaYesP
C213X6NZ5X6C6Lp3OrssDqW1gHMvG4FFuzxYvHNpOHeSmGMp3VbTnYbJtR9V501DKppFnTTSNInV
tcvtnYyYoc+6zedLt8jozkbD8lYE+Nom1ZQDVsmlKOC6pf1n1kg8eo96Y22a6c6z1+4N3Yz8KOpg
fpK6B27EMHVCrxG84uaofiHYnKgtQCKvd8M0xtfM8aLs2MFcq8RfGhvZVGTzmRaIQxvWnTprU2TC
2uV9H6Ft/JZ1eWdK39kVdRHvFsqdUWrT+zS5hmN0jKbqHmrP+ioHo900Kkb3noM92qnAU2dNqK+T
mmWsfzq3yP+NTSRJTmUcZx8DMTbcFEAMQp9i1IsHgFrrAiyF1gV+3HKJQ2jVx7Dl4IJNbvvxfotj
jRh5zUC+OzcOo7PrIh1NDEjnK2P2qBGFxIgrNrKdo0teMy1Bn03TLg/H7d+SI/CAV0do3ssx/D07
IdswH5y5l3YhHu2sRQQHGQLM4jE91Ekwia46Wgqd4d0ooEgRycMWutYCR1IF40i0gheEz6pplLeT
RZ/d26Nn/JP06YlmaiiHdjmMOBdq7JWBCS5q7rbnzfPcZw8c5KARART7tVUoUFfGtCUFtK5ATz3P
vrJg5FSVqNELX7dZlc5vzUCZ8RsK2Bcrq7LqEMfu+MrMulyjlY0cHx6olcd6JQ+l8CyQkpbP199m
8xaASCO88To9pjKznC8fnwgSVuxnqptHj0+95MGcbLYOuBdH5m/cU/F7WVIvmUOOdZYo0qCubsIj
zl1vvEdPBfaIhn0q9zPFnRHljXkZvSJbLvTTZqDNFxKRFpQwpTI905+gYHdIVaP42sRs5ie3yJqX
AtjxWTR2t2uauPslle2mg7Xl3Ym9f7537Cj4sut+du4C4Y/FG1XG9hvwuAj3zabYqScrDtwzNbLO
Ak4iom5hBsizwrn45TiGpJYXM/ZE05t5tXHVOM6yJfXaiV9YFKT3GGxcPs1+MDVx1yirZKIKNT2H
OWJbMlqqx2VY+nsHZv+pyxBFc7kVUbcHAvOGZ/QLgtjNBkVUfHU2Y9HpTiGPUz0y5jJBVZthUY4z
gM20BW6Lk47PX6b0RHbOLpukOx2b2t/KXdlPpj5aM4vgaYKZcOFVK9QVqsPYkVpMdFW65VszHhCZ
dTsbBw8p+W6lbN54xz6Xftg+8+uDMI8b8u2kaG1+gcylhlhoP/oTbHjJsIZK6P95EEXEmWxnn3Fn
sWI2y/agW0tfrDE2X9VQovAZgmwlHwgtRkkgBn8EobEryueo97jN7aWfHj0l1gkghEC1Yx9L3glH
eNiukReE33S6wVAEXTHchXP0fy3JOMdp0E78cDQSc7wbPMIAksHmSSZ0eqXDkiMri6Dm3BbxIct2
n3hyLdHoIa14W+tCgkQzX3aQv3x6d6HTiv8IUZEnhlT16FizBXt0e4tbhl375Fv2wm0RetNe93g0
DnXu4VwVXIXZpShsc0CwALtmRe6zNgTklpCKh3KteVQcp98ekJMNd5yw+bmtYU12srNH4P8BcSzW
IUse5mXajkBG7mEFLn8II1Bmb+LIkQLV5qMqPGNBi83Qzi9y4gdf9BLJV1zdBL5sWxUUp4Kv5zXo
RPSgVQCr1iDluS5B3L0KU+kHMtkrxHOZz7fhUaP+Zkk44wTKc9xlyLiY/7jXaH3AcHoKaSidU4/p
+lrCDP7ugIOeIjSxaDQZCM+aft9bTCx4bmdU8VtQVXbv5IH74VVO/h6PqG2Yf/myCxkUHwtP/BVI
YfmceQKcnTvPI3JR6C/sKDzpOXBF6X5FQbFe3CEG80Neh2pXTR3cAHCd866zCB9+7Xck607RnZFZ
+VJKPqV4U3A6k4sHdA+fDlHbT3otUvj74KfQXYNuda7ia5/n1vGWNvwbdQaj2exGH6vNxpUUXQ+r
w/PgfFkE0i6cyPP4qcc+vpjCCx/FVDanLl+yR2Dm+IpGLHhqprhhZPENfN9qD9ahb/zyZRyi5nGw
+uxY0/n4MzY3SUkLZrcXFaB7gyOyRS+Ayc3FrAsEFATLf5E78CzVbYEQxoy3QPAK8qaBpTnkYJ71
h++7o/6l7RHoCLeQPDkhEZJliAyXzpXIm3b+2ASoDmqZR/sOf853ANeOnLMbMKbgOuA9r7enBvnt
g2QbTllZebU7zw3IzogD+V2UcKThMMiziOz2GIUl2iHd5J/KRhZ3InI//3BHeaNuvNvwZeDxWQoK
0lzRR+Z3dq71X6uMOjxdqNsfA2LZj1aNuWHnzGtd/fXDajzXeQY+YjjzEy4jxIBp4GETOEhgrve5
WfB8R3XoJl7pFPNhwKEbX0ALNueXExGuzEnTM18CJrEzut3mqWPjy2pOctkU817bkxNDfSlPflSV
Z2Cyw1AgNwnXuCNVurSwVKz0D6XEiNZ/0aBm4hA1UupdiCv2twUhKh5ugAyHc6wisWObH+lWGucl
emVlXX+cedGwfdyC8Y8y1rCcKGwARg+xmiWVNWAs3uqyFKfYKkqsg3FUyAfdBAz+Po7gNtmGmwQ0
F1M0nx2/q+zTCDt9qbFTYKFUwQwLPmwczk4U/asoQ1VJCScQJLWq8uw0sRqDjWch8m0qcpANtdHa
3yNf9/9ZdR6XD5tosnjvTIHHJRWjt03QeisWIZp+l/sysIMG10tovig4kOjJtcxxDaCKGA7zbShA
e2n4jEldAMSaGfG8BNeCsxNbE+GNnmfzzc04z1cYAOddrAEbVIUSxGKFzCrq0HX8ukStzUbKgoLN
YPXfwzaWMFemrvtj25J2obRvMOGvNZuFP/fZPqqrBS61XvwGkCO2EaN6kZW9NAUhPmZT2NFKVs/0
ptKe01UU+pXxsFiOqF69Y77SW75bgSgeOX1KiZtAZPWh7HCfI4lbgNVyRPIF5ExVkQmsq2G4q6qu
aFKRT5iWolhWdxDHMDotCmiR2CYKT/OmbmCnc1tbFIqGtLONp1KPkolvKxrq6LFY403u1CLGxxXx
8UPYK3c9Kg2gOSuU+pyNS9bs3R4XHdbcAW16TsIsKid+9D3QILvh5hbsvMT14cz3S5dxdh5CnneF
S7NkKnL2wG6+nSL4aL9ND/LcM8d/zihCTyb2x58omnuOF8S7fxWWqPDZ7frmu8mm9QMLQNMf/dXr
1l2rZD89DHmLe6mQYhe7Qt+b0WCKLDJ2b2utfJGneUXz8YmZBMaRg24BaQLUPDOidv4Xdur4H64T
OD4u6ZgPuh76hylqqpSg4q5MFq4bjltgCT/VhGEHf1DpBJQpdGGpOgncMRY9rslVkRTZenJRH2NX
6BHfiOf4xxwbUvmOZQGavbx0nCmtc4+oTA75FbUFUCDfwbQEdxmQdpNG/YYwAe1JduqIz/wlYhWq
m4plaGy+yQ7b91Fkk/czu3P9ppQLWofru7vLNmUzGWX5LLj7itE60/QsIixzY/1J2B2s1RTX1WGL
nGBqGatrmPm1CrPfS9voKNi5MnIPceOv9+EwS/sdwW/o/8ta38UijYDULK9WVZvgm4yXmQuIjZAA
/aQRlicYPUuWeHzDYFGxX4fqMLES2Bd0hGV5AFPM4QAX+6bh2fruh41WmMd2jB2164pMX+zA5V7N
Itf7JVfCDBIMH4rHhFzDYyVBVSOM9nQn2CDgrnHXDyyvt1faibgndSnVv5si+ldDdGaRlBDVaIob
H6G4s0BHOvkQk3Mat1NX0XJvOuc0+Osido6FGpfyswjNGU7ZHGXQiP1uzyU3t26qbL8K9g4EpHxu
b2ruOrUqVL93K6G1f9GBy25Xo5WOHnBiRnLX4X8scNPUU/ErRtisOHMzYOAi8lHW0RYVhHt8Nq2P
5R4HdBKjXblyZfT38by6zaErcScmpGHwBcW6zt8NUSu4kUq+6R6s/GoMoxAcLPahU1NZTvmrpMSx
esWi76iHGtwXiQv/8SC8Ybn6oQWo4uVF3QGdMCynSFzmhyyadPifmSSjwNyiAFFl1MRw21UItIAY
4MLfv7GIxBHaVbIyuovAl7lSpVvr72DpoujQU72qjgX3LGQiOhN911W8bBBS7NWkJBiHxVFVY03W
Im7P19Hq3ejkjQH6p2RryN24XaLGWfK95Y26/2LeBExNGuRrrL9h5wE3dg7O/pcKQ5G+gheB+a4i
CqurQlcz4zLx9PyCenajvkiw2+0kko0h5X5a5qd862P2BJjA/n1CdvHLcToZ7iddlctxCnpyLHw3
6/YyG3tXpiGk0HDn2AKFDdRbya7voBPdK8yekL699p7UKNYziu0edasqy4vbSXQUhB+oox1tzhsH
8dB82MpCMilDoK6z8NE5ncl7aCqmHrGKu5Vdvef9rfPhM0aIcxq5YLNTO4kC8+44Wt0DJ4NGQqdt
V1XPq+WzSClvPouwG7tr0WKm+gag88PPLhi6AthCdl8tdDpte1pP1XOLPxOqpwu3/CiDzqYvtLFn
wD6i3sLlg7d6En5KWC9WjTEi9+K7IL3JfMlyRCWbuK0q2z9FC8L+BIa52ofCJc4brXLQW0xq/hAd
4bIEtIkvjMZ5ZTtzJH85GNk3ZxeEWKLPTQyR8VzVpaO/FuPDePhc5+3FhYwSf9mGFn8Eg+0QK3F5
1FMeHAusY/6KLvq2eaQmI0RsTUsF+vGgeAD8U9MZL/8kGsEZfnygniCDyeJYvW0vlfBONv6U/ivi
LdF3Vdc0PrwQpMwHuVQu6LwbafJ42roWTZNI3xiCV/J2kk99iNv2DLIYNA/jugSRQ1MAWtwSwcxH
VyCBJjE92OozmQZQ5bBk8Y/EihdeDcoqgUZPjcb77OHmbjvkvPk+UehKxYclV2F2mX1nXO8siJLi
ao2jLr439AHuyrfNCP+RY55uEB8gnmveRoLHqncxeG70u9Jae1lSZhyP727ehgTm1zUNNVCdOuyF
OZucg1CfKq+chgpsr44Ca69MKJ3sV1lUxsFh58i2vx+Nwedxe3ZGc8wJ0S1ElSCDMcU+iuMqP62K
8Ktot/T4lZOI7QrV9tAp/1A7zbal/VD4PfddE0S2jYd/WeP3YXaLj3XLRXUXj4zxyRwwM/dHOSue
8BnQR5+rVi//4+i8luTGkSj6RYwAHQi+lq9qb9Qt9QtDpgcEvQfJr9/DfZrYHY3UqiKBzJv3nnSA
6VZz8mPzZsHHMFWqX4PMZb5wSLqgQn0QIhiimxeNxLl3HTaA4UeHRWm4MJFHNU9s7QSfwo5YMPTi
4o/vBi8ujzMjyuENx3VUvTRtN/h3OMZCWtOkXPJT6njKvPCZrM9E2AJzBBND35Axy3sNlyg0e1Pm
RCxbqfzX3Ol6SmK3YEzH7D/WlwZJ156SMMpRmsM5vpSzM2BK6Swu59xvhvIzsvzgFIOVcOMrUw2d
nnsF4QUvPMLYoyxQpR47H4rTg9fnS3ER+I/WJ2vgAnUHN4xqfTSFP9uLkSbhrz7N8dQ843rLGh5z
d5teT8u6JrsARZX/gUu5DzisnS5c8nMVBeTnwReUDIjQVhhHcl6HrjnLIex7xSUoaYiPfYU1iX8M
NSvjyZd1XjNc7NjE+UMYN1Ziciq7LtpPvTTr/VQlbFdCUxbMUlkKjzbFaBrzabT46GxVN69nnSv9
3azkRkkQT0n00DUlc6LK4MPjqWpxPC2xS9lMgP+NxEgX7TynxqjPVG5+tlWAr6XunfUhavGjs5Ax
sjX4kFk8Ccad6zEmcEK91PlPVZf7y1WUEZnyefQMsy1/YrLoOrH47YFawU1g/ErtFrS27GjKltSm
lMjMdTjoHyy68kBNyu7VgVr226XW4tTJBCbaaMzbY9VNXI9LwUW77/qFEVvWDunZr73APcISQL0D
dmDyx2QEBH5y64A2zh1SfQqiIntjxIMvOozZj0OUbSo+s6Uasb5YZJNdOnZ0Rn270bm4C72/dOXj
fZ9EYBCW2UXMjYom/tAVbtF9nM44R9d1Zm3PmOrmtQ1jXIfxvClusrSIYq3sSpfLNUmPIGu8T6ij
OK5I0hP/yybm7z5Lxdd9kXfO79aBvXO0Qe38VvM6mpvLRGUFZG6IbhA7g8s+OeKKrQ2aw7I1zTau
BEn4hSFIEJvNZMDEJNllAEJ/gI8i3wsUxZ0u2mnEpUB7etvOxbulb7gBtcCuCSerq6+y0HSIVAxE
1OIwDNxdwmT/B7Pw8pFFhjpnG7FtOhT0priuUefxXwO8PODNCh8jIxCoMNdy9FVpuCumUV/NUK+P
c46jcWcx9ECtn8pEk6ycRV//lpDARMObIYb5oQ+HaGRuB2fpyJAt7c824xYszpZMcNyQXndRrnJw
Jl18DcNVmYb6sjLJi1i81gz7ccHSflppRYqZOeuwDOxIE7k4qS7s7a+kldq/9Qxgp1Mazzam8Bkn
cxvikvxbjh7NSLKsvsN08LERECq7T9I5+hWvtfOHoozPZOIOKQ5LSySSWfpWMRvrUTQlyUzjsayw
5XjAeqc7BxIr+K3wHWV+NHMbM0dTFUGt1hlTeyUMzDOR1ou6ppaiFksbfohdILL+J3oiRXWwUuVe
TOQCj2u4Y9wDvQi3ioVWUT+uda298hVTCrm0SbRCF/tyFa4qL3lazd4txPEH5SrHRZT+bJd5TB8S
uU1hj3lfxwyZlIvMTFgEl3Sa09MFpJ1ojJEi7MX3SfL6L6hI4/qxRiz5wT0TJpU8EH4plwv2rC4/
hVGrXNTmsSZDG1njdq9TTiajWDwqNMsY47HBKpQfplpH5sT5j6+sXQS2CJywdGuh1czzsO5RLZEX
sPMnJqeQ5HKAeWwXNbDvdkavcrwzuDY/MI2n/WM9znY+xYUq7Zul9b2vMr32+wiiEXet7Bk45N7U
wm2bPcJ0ZSLUcI7k4PSfOmj5CPDQBj4GY98P+1vqjwQkpqFcKZ95i7EA5U4zf9kZk8hd0gLuOaY8
j9W7KqjRjgZfDoGGwAl+kuLgg4vWqsAzJ10cfGU8iPrXMGfyvocvNZ0rx/bmPIzo8U8cPb2Y9yuM
PIKz2BdKHMVBLE8uYDnc8PCq/i1DAsWNX22DgzPC4rjnwakbxq5p7Z0DgHvDrx5rxn+OQpll2r+Q
kU8ov3+t3QQkA1Bj5V5Mu+TrD5HVy7qfBkeGxGFSJ4m5n4L6a7a6mW7EcBZxW3FafgRDZ9J9HyNC
XArCwuqsVqf75etx/InaSc/RlU5YEU/NmuK0evU0n6HgNSR1pvitq1zGeSMaWnZqXSa0B1Iw7ScD
1uC/VWEi3fdyWgkittOW4vQYfSyJXH6V1kJ8QenD35Zu0luUB5U6eKsOKrKoRpnf6Hjei5zTaLjf
NCh4gHPd4SWHFbxeCWf6ZzK9zjcxO/fagiy1D8AjCHv3NebQ3luRGvEJoWdmOZbqzB/L+hQwlb/1
mcZdHRbaVo/JUNcVdVNBsiuOqohLld2j6x6XNPXp2PUoJWi4EtYV3fSG6eEQfEBnJTeJ8siXE5Mn
t1febS/8ldT4JXZR4mNQQ13iSoOPF//s6YhIZqAu6t06VFS27VzyL7lvs2mvm7p5JIlcf7hOuLxV
jnS/Mif0/kYhWtu3I008XTP6d3J/xMVz+yexBeVIPeTZet7AK+ZAnjDGU1u4tG5Lh0vnkgMnY9SI
Ffc8p+h6aGyQ21anfDJORIB0Fir3zx6EMfws7BjCahqKIEExHrj3AihL17EMtAAM6clP0teRe2Cw
KL9ciH/xKWVU4G1gOQ7CjJr/HW1yuoTZar4XyFcvEdihB1ijy39ORl20g3wIJ2XaAnC7VAdQCLwh
T2CFgXx5UGu4vrpt63z7qTOve9aDxy8aV+MPOQJf2zEf18dOS+9vynR53fFTb9NR6A/3K2NrOhBu
Qcpek10aL+1BH7T6KHKfi7FZdf8Se4n/1JFFATgGxIYodMGU1zSDVx7kKOPnTaPFuOIFAklrYE4e
z3gjfY1841Q4BsFC6eJD8n4PV+QvRsAD7B98FZl6rKWku837UF1zgJH3eVaJ15FY1XJs9bqVMqR2
zb4qExgO7uo8AECxP23PxgRcI0snsFmmcuZpKtIfvg/6jOCLQYMrUkGgvdLhj6CB9gAbU4uffluP
HoTDehl3QIBx81Y4XA5tO7ZmN7iMD5uuSZ4M/8UxmSvc0/y+Hg9fGMdIz1yzX0HX5x8pplGG9Ws4
U5R0SoC3mTt4kJfaZFFwoCqsu7tk1Px4EqqPOslytM5WKiAUVviy3+qYoTxKbP7Kp0m4pYkd/wcQ
oemggxIbRp/K3PtX19tQfi1K9wQiMcPIE225Rh/owCu8BnqQHVMc37mzbhGfBKo8dJmVT+eDDY89
qxd0Uyq8s2HxiO2HID/8LG94orEy+XlY8jxDYacLeSQUMoccx3XzKgaQUPsepuu9zZYYtF/EdhMY
hr4QnMn4ANDpt3O/8LqyOQW27arnbIB8equyQY+oIlwpGHkUtbvwF1McJoP76obZBVVUrpGzdxXN
ZRJH4XoiYa7e8WAJH9NNbfWlXzEG7fISxgR1LPa4feuL/rHEZQlNDR3F3/OzJvYf4ms0n6uWbUER
nbmTuNPZTgET8Z2WZfN/PyDTN7ULGOO6v52RkuIY5pEdLgvjX/Isk1fKE4bl8A3vdpierElkf0LO
0S2dZI/r8qMjPzRP51K1Ha2a9Pz/RnYyvIRSJvUBY5tKb5NVenh1Mp1dpQ0ZsTGotn88Xtl41+Lw
fVmVlz10sI7/8a+r5dC5m5+txXjAwzCRCNwRHM6LZ9yEJnlnPkbMl9/SKV4sFJDojD/VRkd6nAxn
YubLivBLgYMgKfr+nAwQiw7Qb5w/NqIz2LuVsl9hgo6wMstaKv0k0pJU9kTE4asKaDb4wgyhcTvM
EWl/haeC0wX7HB59al+Z4w5HfxwwZ8ICqfVhUj5bn0taveoW9GlYXUcAChjf8EyEh3FI3OiHqkKG
QzhbfkgQwSdN0FMfCWsT7a4TIgtnOI4kA4qEO5e6K36OyE8k9Lslc9zKtd6lmPpqPMc58KatKuFb
ylF3H728xRuxSNaUUmcm0a3EFulfpdL001Xdm/pWjhHZTJ0kXCm73HgSDtBYgHbd86Utv8DqxRc4
LguwOF5ZUuuDAFxVkysg7VEX6UOHOoMQ2yvp3pu1RVgVA+4RZlOE3DBvhowP2qhBY3IgAiy7aCmR
1ROsZO8zcsNZDboS2HjJ/h0TqYf3CKjQvu+StvnAtc9XGJdx+JF6ffanXBnY2VoV6pxn5Gl2oQzK
t3Y0xXsd9Hb8q8vFb3/j8qIL6wjf9Tuupy2rk/TzcF4Jd9dPCumzvi+zYrzvmNcdSU+V0dm20eZf
GLzGe4XEI18QuQtGRmVGFB6nAkt4R35Jvc+nMfm0alXXdt2sCC3IohMzK19dcm1DJp0erNS3xk+0
OpHgbrNzUJdYp9grubIme1z65x6vHLcAHw6FA0/YOZwtAfmqYSTP0NtjZDOmovvdrpYQCO4pzAAw
evw9rkv0jrHLlr/zSrD92mKPZhi2TvKM3ts8q97Y6n7T2Oe9MiS098SLQ/WUqZF1RxEayHBKpsb9
kO6SnTPPr917/EIK2b8sKY9nYfr8hHmF1SNuiIL8F+sDJTHJFflMP1xs6QtYujfVKItcXTlEk59T
sYxn6QtEhdovc3NE4qqcuxnL+J2L3vy89FVY/ettZeODFKGufjmpJYeixjy85jA8q3M1DVV1DolE
mnu4bUxo4ArVXy2UzCtOJewrDCxzf984tduelt7FHqTwK+aAOImdHVdvbB50v3kfU9O33XNgc6bz
JPxi8n+1St91iIRPbgH32HHBHxhcOeGD/1TrSTywxEF2DOBmgR2ezgkPP/sOsWTM+Rm1GGTFTsMn
/sAYmk3nmDjPliONqv5ShrppYf/5spP/PAouyJ9l576TIQjesUhQedHGaf8xdCBw7ZmIENaNG6J6
d1M/9tMpMyt2tzrqRXZtTOAwuvMzggGap30iTrMEDrksTcs0955bPEqbyPVUNFkmwVBvtVnn1tnF
hGnxD9EXxWkEFY/hiDXC+DL92Pus1hin40Rl/2TzcJvEjoH44YmBHEcyJQb/RZbohyBGYvkzAq+K
z0zIKVXHHK/BrYZHcAdEholVJKtuvNT+qmAbhiIj1rXMlPCndmUPBKxMDyBC0MQMvruMmgdAa8cK
JTwFfVqdsN21xR6SA0CMWaTD74YwvXoCXyaHJ3xzgGkDQg4nCdccPbmdq6MlaUoGsS2iu1jmhosE
QibBp5zOZlug4r0seZS4d9rmCOaQEreoDM2gJIw2yM0fXcLgkUtqsBEPEYnovrbf8K2Dd1C8JC9y
HZDbTjmif5ow4PgummatDvmYcOURo8Mqi1VRT4clI7BSI92vOzu1xXDNDATAfZ41aC+JFxrGI41Q
3clhQsMXXc7FVfsrhrhSYnTrhzxizXxSAflMhpa5SuJzowCcKimxvFrnXxFRy2ynMck/CyRP3KDE
u/aAAMiCtD0FONhidzyDpfaeobCKcs+twUFMwGUzyiY4Evh4elzrVTxPLw3pClwQI2iHnVTb39XQ
YDFdXmBj7WjnHSC3CKiv6DOUELYNiyM3PQYaj80Sny7xEGeXN4n6t12RYhcEk3yGniPviQAT/4oq
sDW4FDdbKD5RHNjZGYYs5mbqp8A/9lLQFEhRYUngIirqk5iHKT0KkegSB1aRdqdSt/rJohu86Cax
7yZaKU6DaWwerdepB+NyOuAO1AATfG8DYqCislUBz7d59CaAeifglt5vpScJZLF19FvZYDKhuPb4
jRYcSfIhXBntLkxej3h7k+LC+Zk3j9Jb1Q+dl/6voMNJBkxw2TQ0Gr1LmzEA2otijkiIdJoPxFpS
M5Dap+ExcZ0MoaquSImMeKGPicvACCORjUk5B6QUqP98YmecQg98acUv03v4acjvKcVrPnkPHBnE
yxovw1UT1nwLUN/JXBHK2oJWaZUciflug5xmA8NYcJczauWcfi5TFBJY7Tkg9mZucBhTOVMpMZ7t
GchWJtvnpKautV9wDoZ6xN1QEhH7lqCH4uOY+RzRY7jGb6Ye0tcSoN5nXBrt70wXbbaANTI/x3WD
OXhDx69Vnar+iAmKAv9t/KHyiLSB6OS9Ykr0laxB7B82Qajb1xFI3V3YMoVt8QK9UeXL5mgqly+D
VjZ9ScY0xgjW9LX3tjSJYy7wbjCujXJz/mjpBBcjDGQBpvTFPwgQK8gYRkNfoo+xffSlMm81sfev
kk0q7UVhxkaURkTqD3mYYVWoJVrVTkYjxktdMtc3rsffyfSq0wzpQjzKTonRjVwXb3m/jAXBIeNj
wtDJ9tCrkOshXxdOuRJ6ORd0G4blWS59+lp3G40agANHIqAmtGnMweMsmUEoSqSMWBfwNVyIWyow
6ep+Pgbo3v5Ragamh22x2y+KC852hhnEgGuO5Rfr4RbF8MhP02pMQyV3Tr1HpOc5abEKfTnxQjth
HIsNjbyJwfC31H9111UaCFbgXQANIwQmTJTZAREOeXNcmnr52/YxFkEDOxPTumC5NMsBmHUPcdvd
mU7RH6rCGX4BnuUBz0MHYFyYbvZ0LN3kyGh+SEtgWfznrZK1CsB9m8+xR/Pi50ScPDBXYSDSDp34
keRB9scjbV3vrGsyl9VDVt40kdn1rHjaCMQ6jf/Ln3McSYJGpEVGNU51Zjc8jka8xPBNWHo2pTdb
z320G7MhSE9pj//t2LtVnO+Y9U7FA+53TJLdir/r4sEwtreq7YG36760RIdXKZZr4AliPbhpkEj4
ywUd5lCQTf0gmXkmZuLvIoaa43GIJwR0wlPtFfYmFsJ6kOtdq6lyTjRdNvnRDAvQKrVuSqAbig51
s59Ce50t5wMNJz8jRbS6qgybwKGt6WAQPpwGeIfe9tZErOS5ilRR8g2AK2HyYM3EXajYlnBfR6O/
nKaGSmmhZszuMHF0C69nZupLTWsQYh3BfpPfe7PJqw/Dt2CeAiZx3Usjc6RLCKvK22tNuUanEjay
vZNhHE0jciaUzmsQwH69cc5U6TOvwdxxulMb7uEidfFTkBU4G7B69uLC1t7GdHuwfhLIT2L5NmkK
LXAJxt3fLHCTrA0jJWfQj5uRPwC4SZraixrcahSHUZTDOlwCEKMRZ026kUiSJJpoBTtWSTzW7E9Z
0B5jmx+Uz1R/PJYYibr2ntVRefJqFx7Wp9HtYR+bNEYGxgXK5X8dMsYqjxrKu7yzyNLOEagS7Q21
SN6dRxd2Xg282NpK3/KAVzBAFcELfRLu2BKKJYzI6P1GsYQHau9J8r9EkTKmsd1FW9zlP0v8eZqo
SSe8C7ietisPInbX+p9YBfqBxzGZ/2y9ihn0EVOc4u/u66LzHsNyIGUqV5xZ+zIsRzj/Zgahc6J9
8hw8i2NLXnDkkyP0GWO1ws8DQ4lnNcCwTPEwTXz9UI9i2g+8HhPN/kj9QApFu6W493rPMD/o5iqN
2EeQzcmfXG3/PHh+rirSGzMRVPw+eVOGX8KBOcMeCLb1HCZpGAOYfOI5hjvl+Q9tMwH/1fnouDsv
Q33GBSlhVd4lcx6q+whXOvT5egiAklgZRO45G4os/ILNFW+GTLxuBIj9BRsbYcamunYVX8Bm8Ki9
hC+JWNJ1MmEDX7/cOnPVjPS4Sy4qwH9ulMrpA9DsVD5bptv5fxqdBVFlmfP1KWhBD1+WxsN8zeDO
Uw8E6jlHRAVE60UPsOKeAVmV2FxFVwUPPYRz5zphPoBWXAVl8CaD1l2etRcgtwlIODmG6nZodgH+
tPaSwINCUiZKPp/0lPnpe11qWX0p0SxBesxblyIVHiFuEXxP8b2X1jAJJgF8KqIp6PY8rEtznaOC
4eTiRFN6sC4rB+E8BM2/kdd0j/vFTj+5O4ElxakaSuANM53qDrohoSUDBzq5jhWKHBq68pd/2MlF
Oh6QgFoBxWozdQ9rLctzRwZXM9au7Ovo4+jfG1/kPxDxKTBY7EWAJJEeTmWQCwWi9CDVgdmQU/8j
JxxO7ygZPpIJ9ifmTHkSLqznDfnSxZ9BlnL83U9+DQ6ZpZ9DefZWdx3AbHm+emKc5lJWeuzP+Ciz
qsk/kUccsvcZO2Kco8TRQXZhVFrWN28Oh5VENIoKYvhIGPzWoDrnJxsR0kkhrNlDkAHo+1nMakgu
E4hJ2tBS0csCEeva9tRGGjA9wV1NH45lnCkf8nFKTbFQJJKhomCp8nq8U3T1S8IL3oPioSqLKxbq
KkA+PQRDiwFhOrTL6HvnZJ5Qnxbjafu5EN4FC6hNq/+S+cr0jcQoUattXwg26DqlFoEaT2QFYIN+
YFy0ORBplodDDQGl5CZledS0I93lz1eYjqHz4VUGl7uhj/eHvdIJow3meEws0lFwV2HM7ChGsF2A
/fRUF4M5i9zlpScVzsTQqbmcPFbB1d8ic8bwxqHWPrFIhA0ZZqN2dPlWwIONJUxXupUImEiLPNev
sAKa6ttUBY7FhUmmeKHbxW4ZsG8pO2E6mILbwgi/Ihe2TbPRAGgjOBTVGYjYkGv6skWFnNq1vJa8
v4SnA9/9Y0ohxKOeRmcXmbgcfi4QFNh0ReYh83kkYaN/47vrkxs11VI/erXF6nNaOpwnPLg1n+gr
jDAvfKJPSU812MbpgmjAN77HB4xtYHR1rV56Pm0V7XyK0oHRrY+7IZhXPcMlnAwqSRvT0+5Y/BFF
d00ez+OhKYRcqiM69LAcSpKh/hXFZW6ezViuZX/PZgU5vhhbTnGxZ8oNWWM3N5rxiQjHGV7sSmoi
fRtRgpp/ZZ/gigMvIZLumZUOG8MPzyXEU0cx+iICxLULww2ZQhvwk1B/DHN9T7l997gGK2eJB1Jz
uYxZQ3pbyHB4DoAWirue5r8j2a269qEmcf9nHODCXDWtSvenXztffdYeuzcPCkRuf7dMeDhf3NFR
FUiNYH0nmu67R6vaxb2VKTCBn57bJPNTOoIkOXUED0SPwcnjMF3qZeguI9AgF+zGQI4jScY+f1AL
tcMdG0kJwbRj35gv6zRO/inV4jj/WbNSDTO45CjwIBSFO9llgRrwbTIAPq4htvhth8mWZcn6/Bs0
ExCFbBVHr2Vf6FvrrdP6COzalHgnKhX7eIzIhhUXUFL8btCW+q8W/DcDnyJDb+0j2k36D1EE/RGV
nFUkuxT5+yHQSzue7BCGb1TVkN+Ex0+4V7wa3l6uKDF7T2NVP1hQOOZFVkhqPykUiw2s5TftSSDw
+IA6U/onwCnNcgbshEeOBjvAiz/RP8+7OPNxT+V5F9PziL51EEDmmlg19D4/5OXPlrdSZKXzFDhT
re4DF2GM459tBtmOcq4af+DtyhGnN0gsFgasHkSNlujFZElk74gueA8kuICBQF7xSKugI3FOaTaQ
4UWTQo/BO1aaaDgvrgKXGywr0RoxmTZ+Yg0QaSMUlci+Z8zL5PYK+XIH+T/ZBgDx8ieI9UTPW0cc
zTmM2O5oJw8qScAAKqYpQNw9dWSPV7Lo282w+fSdE5i8JMQQYLpieZP8ZwSsODnWm+ONRBF6Nno7
v7Xj5YyELbPiy4qNE02F+P54SOrFqF9SM6k7uSBfwtOcMG07KBl32xwpbsxdD/gk+lMHbIli4oXq
t9xI/wWY9yxcc+dIfNg9OE04tKemJ/YMnQdY+bVsE9SzAFrTuLMY7j7buK3/Rl0Xm6PE3Fxxd/um
+Z1Y1rwsuA7x3/MYEZycA8RJYwuMOAOkqAMtVumBQQQifEaGmZszawA40dh85vj3PK8cwrpqZfAg
p4apWkKyXdzqiGHdODvJcGonV80kZrVxHj1VYkuC0hQPZyJMEKeDPmr7F2WwMN2N4+CmFAyx+4eu
IHe/lZvX7qclD5t7QFVBfZYLFqBjWeYISYJ9Ue29sRYQWuJTzTzIMkMz43KfBTkeH34eDGwX72a9
ZNGhlX473HAg13/Z94UNzeOIXDCpeRw2zZqnpIY8EYZgySCZ7+ZpNcFjCLBuvZIPUOaBwUveHhR+
Bzy/ciWEQLBcmIsLVqw403CQ1KRDnl3nk7HFUHwJ4JTyahkVMY4S6Kk/GsfFIq7nvpuf4A+Eb31T
WXlEWJvL9wRKMDODsuEK6aeJulEGOsZKUdQ9SZsKMfBDrakXEvGJdFVfEZKK5SYpeu2VczZrn+k7
aNj1gMsvIc0VvYmipQXHlgWRIkEbPbCxj1GMyvXi/x7Doawuqpozmthow/gugnpH0UwLBovK0pj2
MdGsAxP0wrtAdM7TBzLxSf8ykqxsqyPiG7foUjTMKsaVMSXfpYNDoMTEKi9Ma4vxl3QYpf3zFsVz
zjCxZgtPhRkQir6xY3XiZifmQxyhjvnTCAqdx5L/51vCb4kuy6h4URMZgxNmhE0nx+1KPCoo2eFz
8ZQPiaFtozX4O4wuwQDddIC/6iUeWMvWrjwyEQvWH3BJLeJlAGn+hdex7499t1CBeEmJQWi3+KN1
DwX+KYVlZp3xxNZr9lS7Ex3a4luivSPDuZK3Qbl/MBZvxr0ajiUFdSndZt87fvLEqFAwaYUG3J3V
Yv35kSGCFJcRv8x4yGeykQ9B1YrijJ1dPDE30uFdmjWUuoaG8p+dN9Mrp7U//szXPlNPMGGR2VFz
iM4LPFYVlX3PpVOOY2b+mKQd762siaB0Wb9Gd7m7OfHAr1ACSlUC2MvdetsIUw/o4bhZTAJKbYva
Kd8il5hI0yjW/2+vg5SB+d46QfA+SskvgVTa/9BsyXLe2tDj1iNGLhGFcak197M7zM3NTF2eI4oB
WnKY9xbb/WNmNHGgL4UPGgzFru/FUWB34TTPVKz21L7JgEnT9r997DERjVjGJVv4hfcz5vInqc1u
qk+Ke3A+YzJBSVS6IeUUCRsDShqIGo0Z2zV2nGUsP/axwQ/PVDxkpainfHn0pgAqtF9Jmt2OEml8
YNsDczFd45MC+pPY6cvzE/avJcXcD+/s8ynEWyaJgXzmzRANLGBkBs5Sn8RhVICQGOdP5BY2EPWs
i4cVDPt5W6In72IvpnqffOYwb1UjQ5/qnc12O15bHhxkOZRXGJZu/hfPrZfc9VS8662WmfwmXAOh
U3Zhpu4wnabfCXG/9MSuQ1ewtafiKWmzTgRXMrJu+LKU0MY+c37s6bGYZq++zYm3tp+CTJtivxE0
2b0BpRuyM0IyJ+wHlrUxSfdZsnzewhrm0Auyl7CsENcQtrBwvTGcUbx0Iav+Hj0K/fDcjx7GIg+L
OUYxhDv8/BIaQ1kWsfoQ7eq007HuE1k9sT6rc/9Nvq3Wh2lIQx/KUjOyt4mmb/h21xny3Ygl2H9E
La3oqnMblNi4mXgDehjbkaK/Dtt5eerNsgUyYP6zrmcWbfkIYh8FaYlq6PWcm+HyFcwBsr2CQVqc
2phA9k5WUyQudLj+tgIgNBi0hgCGeGR08B+TPhmwyhhgJBBUyGU0QC6c2p94YgShDDGH80VH0r6X
FUFDyI+e11MYlubkU4vkZxKwm+SEvPqbsVc4POV0rmxWHSg9DnBKPe/cLoxiNqEHbVuxmeP/aG3S
ECrwup/awcnAXlSi0+LO9NU0XSs8iONzOTlhcce2K6Qc4eoWjclIL4wftmpVP3CYkLjVHWCpi8lY
AnCpyykHOtsk7lsASHEYD7bB73qAkjTXjzgm1wIX8hoHb8abbHElWopbFb3f71keJYQrSXFOaRb9
zQOc/DeuQgY3JKTkt1CN/TbQ9ovHhh0CwZHlEdmbxLuZvqOC1/lJF0GSPik2btTUwdRMwUcv2VD0
ljO/+TO6rt/njBlL1zkmdOxAESqhzZMrO84L04ttTUAmZPwgmPTzbfGHDS8Wg9X8R/YIWbwdSZEO
r3VCxbZX7KVxT4pVIs0rjRCZXOxBZlDYmX0XKISPMPHf5DOxQll22ePSAI6amdDFmXpdkPRBl/uc
t3mPTUl3LE02O7yEDIAYjAN38mI3heAR0T29EjBM6wtBGqKwwxxOza8FtVPhsCIZth56mw3iTsge
Jjs+F0QGUJ/bUe5uBbGJ0mk88C0sTBHw0UavpeNut+ro+9ONUClHhfXzIL34GVTbN7E0EoRrDbgR
mjO0tX/CUkowMVgh6wUk1Yuj1aV13+JFIgAGeKvCJ78MOLssZuPolBUzGqzwW4SlIhmVIDSZL+iZ
vZeEN6Yl5CcC/AgBWYdu1E+dlBzJALyW6IzmXrpckmFfpkcrNfV7G0SIMoNPDPoAr0iIQyn77TpX
gDTbg7uw12XHHBwA3y5tJmIzXNLZ+gRLN5id/eiyyOCxlHhwmjO/9xLe42Re1tdNjuS5KiN2BIxT
AykcwUmx+5B4AnePzPVsLwvDz/6+c8LSffHCRWYgBnTEaEnWAuw96/eG5xEeTHHvTSpn5kZgX+KS
4WAhmtZn0Xzjz4rim4rzpL0NxFpefUj8ztk3eXJCmQUsGPDpxd9icZvqIFDXLJ6WSd6zqoT8Si+2
imwuHRRKtvvOd8XsT+1tTGsOE+bn2QM6wkZR89oRTR/cdC6PEgvKZrxvsatjxUSnqJsN58siUax8
rEpk4FEbA9ncDm6fPVNEkoc15WQzbloiYsHJNMFYHkAipDiQZNMMX6OKg8Y9tmasjsuUUNvi4YQs
DlNe1/khT8tZf9adNzgvGaQ8/0I6DiVXWEL/h/+RdF7bdeNYEP0irgWCBMPrzUk5WNILl2XLzAEE
89fPZs9rz7Td0uUlDupU7Upx/ZLMzKHLsqxzOL5lnxXDeZyaHl9iCt3gqyczr/n7Wdojei6LEzqH
HAYXTmRefaQe53Ao6/1ItxJxMyvMxUs/+mH/RT+u99gHgAFemCPd5N7HXjzZp6pkH/zAXNObj1aj
m57yAG8ibjpGo+0EWkjqXdFmK1hBjHN2t3DRmMFhcBc4JUPAbXN0BkjUhhor+iSzgmSwSzYTCcQD
jh6XUO2/gZea+tgLnvgj5cqcA5wq+HEwt7XqLi1KkmC0NqurnutxphiGrk+fJStZMjye4RJcI5dA
2XHkx07PbB5J1Y7BiDrAQjxxPvnWquiJRZRLCJ78nXnRdQiROLVd9udWPjmKe2oTzPdiiZz0JV5f
3ntYDEF+F7mgJi8rJRrXROADA4fwnKmj7CCsURWwBO4jJZbyK0yjunmtO0Ach76XfvgYTSRZN9zy
k47PnIXiIS4hDzy1PXFqumdzhNogH+zfLJGxn5J8wk43wqUozsFknPQONyyB59x1R+91mKLRfSgk
tlm7HazlGOqJI1xo018re8K1hmqL7Dy5GSM6mc6yA9LtDFRd+BIyskMtLs51+hsDrBeyBrNC1dV/
nS5Ti4I0DBk9d2Ay2Kvm2qClNIxCHhmCiRSoIzF+7xh/hxonYolPZ6v5zbfbmE8KLk9HagXeLyYk
CZ1JQZ0jvR/JP4Nt1e4jrwtQswJeabrXvlF6j2PCyD0ovqa9BplHlpS5jIOXej2apzYGRgt9wYmm
P8BMK9g5r1VBR8eY8TGwnOwDCplKXRykVlH6p2xR2UYfRsrF40X9AGyHx6dfu4pelaLMFOA2m8Px
LOhWYJqwEXM+POS88Yd+GTZFbYuLat+KnieBocGKe4osDSswVyVp+ow5w0vf0fZqHqyxh1OV4alK
PkQDlAMSIwOdb7AVrzGUmX1iD2zopeLUVWg6EigxwU3VPFE8zIuKg6DmCG1JvVIPjsICd3zvYVWt
0+OIMIb5YZn8tr6ze7sP7zXdGdEddEC4aCkBW0wx/tCKvQ85v4QmnmfeI1SZWR3ZZMPULyFtsPtX
tQDwlGkfhhmS+n/3HksS0w5qyUAHZNcRCNzW2Jflu0uDtHJ+6dyCYd04bCWlXaKi7aMchzx0KD/g
IJyxyknaOWzdv5SY79NXkwO/h6KD2voAaIH1ymbNzGMAZqksd4PrTcDRsKH8cnq+wAw/uf9AV0Nm
H1liwCsY7YY7jCL5Qy7QYrB6BcWDPVa2Q+neiVGNFC2ppmjsDaoD3yza37jE9NTHgkbQTGUn5N7w
Jpg9x184dXh1o+8Q4Qea4jwERIwWjTlQUQCH220AnMUrCx5WVzrD/M37xBcvlUQsi0UXEbqsCwEe
YxEW8/tAqtz/ZZJ1FZ5QhPLuucTJd8uYWKy1fNrodmjk+ASUdNvu0tTOREm1tBaey1hjINnhwHHk
g28rqYYNUGdKKbnSte0pd6EY3JawMBDQIFDuJ7dFCMNb51PvB30AW/wyi0rtQQogyk6slWOMBuv3
/xQPRljnXtjpDYkGsSltF1vfgqzs/nB6Ffajw2KGRt4idYr/UtsK2LXMaY/jnmcTgmaNGPak+KHx
sXbMIHyovUT0mb9B/XjZ1TC1M2QFqxRqfGlHf9kMIK6BG0f2aOm3TJOkI0s9ae8pSi3wnyfhuXzY
fHcKHptocIuLj3XA3nJDIpvHxTVuT76feWjZhEXiWJ/cxDht97iC0tRdFKy5PeCudfXjYRkRV8sa
9amGEZf8i+dS9jC4CXE0a2zEHr46OtYp6Mbi3J+Rkzo4+MGkYuAig114z3EG/zvdBIHVMZsm06oq
ezPSPp0/nok2Bkj26lcuXX7tZTvxH3bnLW0dNweSqygLulG8s9IkCN6ItbhBtQ8nD1WwkoyJ33hc
pHxzXJ/bwzL0uYWq6rY406Ds+iUlAlFCyw/VVbH3XkTssoct1VII3Doq3fFhwG5anieKeq13uy+w
29T9QuDI+Jw5T4SJWIgIbyh/vGY96aoZtXfvDYhOx64GZ8bmrXLyJ/zLPOms8InDD9QSLN+UgFLb
Mk8ZzfaQo/JbUY98ndwxifzXMFSp82qKCrgHuAr7FZeGFX7ouulec1KvLHWtklVeWDpsyrolq0+x
aJBMg8nNqwtlsfiquC/hrkaVYr+GujTZu5Tq7o43TqG4Hdd6IebAnGHF5hWzWlvVdAi4rOHYopL6
ONbD0PaPAJV8/o5cu/JTZXSWbToqQVEt8P7X97QOFQTaZUB8BWoaZFAqoQUBWJwhUeA1167kGsDu
Wa4Nveyy2L/2TCeAZC2sKRFr9WZbh0uMV4q9cn3Ju3pwcOHMUPD2pdeE4SNPD3O+8Qctjz6azXjw
OCGgg4a6xwNAMa6g536U9bfBFoClyiM7/1pnJQXKVIrjmaE2F4l3tnrxgJd3GWx0NrY9e09xvG8q
KThvtW3hV/W4VLL3DXPcOiUL1CU5CDDSIauPzKve6izJPhKDwkYg04J6yTTeQfD+JmJv519zw9bu
VxiMQGh3VUGnsIRXSU0QeXk66MYDcrczXYPUhM2ZtyNG+8s02uYNht5c0hDmWgsFCbpWTlFvY8Qh
DCG4vRdB83c8gg1K+twGjgfGvoEyHrp1TAR0SrjbwUviEIxY+cxPMRml5bNUOUk5wbp7YSpA2SFE
laj/kJA9uNJP3pEFkwdAi0XcVwhM2PKZTgpuYiDUsA9RzsRXB2Encz54jIf4J2bt2WzzkTjQL4RK
ez6DgV2srRdVJsFVvWYgeFG242/mFhAptODIbKJAsGKW+wn5ESgFYt3FNM+CHDioh1v2UUG1GXA2
GFLADD7EMqoN5ULp+M+GgFPtOzVSvLzBpbOic5mIqz3mOHYMcH6XeJt5bvnTxxWmtAx91D9VuKb/
4vwEcEYnjnlUzO/y0ZKEWx/WVeWwoVMU66DAHH7vpDWFPPEo0/Sdr2qZgfNREmsrJuOZ0ADtCDUW
paEylGkhRqO/RoTgaUabrKuP+Zov/eTKp5TTl69ly1S6H1pQoFd+1VP/NyaSV19cl68EFEDJTYIu
RJSYOVplJU7ExAH/wk5XuIZPOEESG7dD1MvujnWrbk4J5DsqjKVGBiZYEXmXiBcFK3ADkpu8Lx3e
xIXnYDnS/sKqP+1TmvFa0q7m1q9t9ezTlRvc2OKQvEorqjM2gxqy9hkPJca4MI3ll3AwGfGPq96j
220VNBdKWCE6k6y+Wl2MjS5OMv4mOxx6tk2FywJDBRUsLs67VcogxOtDqMzV+MDKh3GqbIElbblO
58EujgnqwEXuuuavtEhOnFMrDSEqlwFgGWx/LL7OObkyiIJ9Xctvz2lRVY6Sgpf4ztItViZTSr6m
6Ou8SHGqpPJSd1OgvnXpdSKHMJ6HpGq4e7E/3pipjrITLV3kp+jh432AbIKuzNHM1WzsBpyDcUOc
8VQ3FJ0uB6402DAiA8r50Rp8z1AfhnVqCC9ubo2CbLop/JT7NDnj2d04ZemHpGqYELyNvwYG0Tso
cEiwHUHjDC5joNZyCyxIsqtg3CyYvjC6AdF68ZoWaXcXRtxiL3S1OTOuL7SACQoZG/7kHwXDlRef
RhQsyEg4UTx7T9BwYepxxjpK3yZQVQG3dn6dkt18Ey+0M6ZCF9VrH3OOslUEbRPrB5VDXfjxGHjZ
UmXIgev9M2yCkJt6FQHy5dbWfyQDad+7opubItynQ7S+Nfy0pTpXT4DSKB9r+ukkKqMGyolcZ+pO
DdVGnrWLyTOV4JszrZdHRjDH+u2ptqJ2JobXVCB94InHkdP49gS6sjaURy157fBAj1wTkt8sVYCc
buZEjuJX1MHlgRRa9xiV8qGdXzJIxPUtVZpgnBf46921NCzwFXeaaB1Nq1xY34ovC509BHCxYYHl
fvFaqupZLvVOt+ceao58CsGn39ml/u0FE38i+84fvsxWcKSFPf2zOPl6Z9ECWUNMZX6wXeyvbdfh
1qV+0W/uOEZ9sBmAsJ9VsVp2yd2zxkrXYj6hdHBEMXJuJtPZBxgtTHQ6GnCooecv5oEiKr/eJnhJ
LvBvF6Ao9FxSpIedImCHUyBkc1HvVx3Ir+D1bln7UpYxJI3iX2ZgMk927sF12/VUjjf9FqfYKEBy
Tr5kmxw6bUj+3186lkn2GgdzYaLAS9A2EQcuKqPNjYOx7MUnWL3sWDiBPM98347OIxuWZC/RBanB
awXriDpJaDdjpx3brxELQVaNS73493GLSxx69+gPmPusTP7JUTfp1mE8f4pEHtYny6W5dK/IFtuH
Gf1Nvooxmt8Jl7M8SuaWTE89C3tdAk521gMBGzSLpDB4jU1q0muPEyR4Ko0zVzddzKq96SFLvG2O
u7XYlW4SphcvWFTKPm3x/3BAW4hsVuRWZ1G0KzGqWMEHkaOL13ixDOMN//eJMNTK8Eh3sErDhgsB
C9WIBJhCUqfXADF34c73F0gUUpGbYaKNO4XlG84QkqbINZTWPkYkvZGAABwQhZX3O/a1PkIbGZvv
drLVlWfcatHHOsfszEII4cCRO4CLIMu2lHckH3iWmmYCrdiSp4AWmmWUf0Visu7ctpmSMwapJrjh
g+ajwDPc/SEQar5p6ea9VS4W2za5hH56DhJA8vduhSq0hfARHFnw8lMHPFQPdeVJd1t3AY4exH1p
TmAue/PjMcX0sLd9fMEfA6bXd0ixzIXl0HEiUX0OZIPR1X9QTZpScQZMhP/EeRxYLEmGR/jK1uQ1
P7Vjd+V77kr5CQauPpEkyJunubdb5zvG0dQReChFhIqFCztH3aTXPmv3upBzuvPGtPuKc46eo3Aa
/3nknHzqI4+wyIolHplhl+KzjpTJEGtL5TzlwM55mTeTH3zKFNDGJ9RNzWbCQpaWdEo1DibsOOPN
WNoRoWbt97i3RxNC0I5d0GTczHH5/ncVRTHCcKtdU5V/m0ihqoCeHZ9tVyTP2HuZFnQAgny/+gf1
pVC4KvGQrpv6Ol/bAgh346cotJ8Qf/8P1rm0Ldrjjp0yroo2JAf3LWgvxfZQs4sX3yt3bKSaIKT+
SLi8RcJ2pS9lecwUxXdcP0BhiIfHDE2TLkxKXXtzhoKgkyt2nokM5lK6zJUwZ2jSyHHFdN02iTPb
eUz55Q24qCVujd3cwsT4Q/p9mF5iszSpzauhCLLfZo4mpAe2laVLSkrlk/+1+ho4c8ERBOW5sqaY
msXQ860rRA6+nOT7CUZ8SwlT64OdfG2dJRqzw25bmKCn2i9OLL7vnTzZeKHvKjaZ6lERqW+PXZlB
74wDZFQVOLE4g9Gvkh25LHyBAexhYgN54KH/hKyi2xaN6mS6jIsMiE2w6pJmjd1cUB+AuBzn48G3
S6kPONb6T87klYs4J3zretN/BrLlSZ9WIOsNlSUmIbywfyyPi5+44dmO+CbeMt5l9WfTKLKTASYt
dR/j2Lj4SSqeafFy5d5zCvtnpj0jeOoyj09WQKBd54SUbdwcOaiOPkm5VX+hX5Bzn6+OJCqUHpKC
zWbQ+ml1x+wh7yYfpOB6krHox83P+VKFBGCwrvMSdt2S1Q4+4l6n7dFvqvDv5BOC29W2R/J6WZaO
i8jgmd9+g+SNLZxl8y7DUHKXNhG42jFcYwQ+vo4DWCVmX8xt7DG82dYUHRdNnfOUsr/ZSKaFCqrJ
un8ak1z7nEQ1Y15dr++E2MHrjTtrfOD/a96CKEtOIAtN8+In5NRA+VNzw2+lzkeNVXyku3fRXNA3
9QB2X0UTKwVha5egiWX5j9g28baqga/sLXYVF43QS2KugK3faeYj6NivPYbF9sKCYQix4VsKyZ8F
W4RcGGHi1HS2JZSz7XFR40QNgJa43JP7hWsbfrCMmvuho+N3m7Coqi5lF8vvFrxCe8DW1rt7Tizu
lJhHIZ/yvvMrZpMklF2wDfMhcJ+zMgQeaSIyJnc0x4f+3k1soiJ9j1dLQNUARgCLKz8rsrUd/pzU
6g6qWRPGPWu3+gS8rQvVY2ek69q0wSqQjDvWxT0kZZeA4JaXQ9yemazoYjRaRt+sbZhaN3iLS3N1
sJqUK7e57aN7u1qlozmZ6L/CrztCsAcVo0JiWy5gq6tZEu4zsBGgTeJHG1YwYLgwWkk8u/rAjSh/
s7E9+RdhRDqeXF3OLzm/05DN29RKL9u0xnT2mSUkRrMTgcmGfphy5F9WzE/kGJno5j3NfVF7B36m
KN6sKuaEbQI/sXfTko7UR7OyKW4kbPFvcaqMk/0s+oFwEOVjtYn5xBqkoQfyik74EzJEJ+HWU3MR
3qeuqkByUjZt0o2N4c2JT5HLxmYfGaa3O8RAt31eRA8tlbV8wzuHjCBvKw0bIbh6oZVRtex066Re
MttzUxFxjrSw6wnORSDz6kTqn5IpuOiOAcx8uslJuS073TkBtw1qtsmBwuSZyjsee8ZML7UxVQWl
4ayH91Ga6oYuMwxPtBrTIckZx3803RZcVpIN5giK6cEba/tfXKSZ+cMMyYKXpW3usEsMUvHtl3VE
Q/SA8/Qadz6Z+dQMXLJiX4LLRCS23OKrBDTh7ucAj4C/ix0RD88yJcd/p7F/zl8cus19AHeCpW5Q
eS+j1Qd3BqHuhFaDYSCn2kncML2o9DopmDSP8IK87JQ04xo9dlSX7kuffyC8LB4QatjBXUqsn/D9
Mhh+2BTKyf/WHavlms6o1ZXhOZg1UPOJT2zyFiIFNYmUg9DNXjMssfOiobaCdLmFs+L9TErAdaY8
I/2s3EGZLbZQ2V0X3ye2rHzWlxy4DZNmbZN+4rRjj1rmZFtgNpL9q/sudSA90P6ZuhL/oR5GRKRe
OLisKG3OyTwSeadqIVj0aq+kjns1/TF0UaazspmWmfYIzyEQsnUDZ43/avSXMu3QysvBnT/DYHW1
ZUW+VjrqmOLIgboHcZo5ywyZaknyM/AV2xFHrJd99JXxo6ozUv9VhyEKPhyqw0YEgz09CwyW1WMK
WGz8S14LO0wO37b9JJW4NqWwoMGeOq/mC0zW8i7NmtzQCbRAKiZ9AbzSmBLgXd+zLZ1NNF6Rrlk6
MHvSbVEmS2uz6aup8o1pWbhX5C3KY/OfSClUGFv9gbt5THf5XKEyC3Li/Q5ke9j9dnPWP4TZU+61
AG3Hfo0dVLZnIfJDjm2d8ZE2U3Hy2fxGh0Tlnn8cImv2jukSEHuZ+ab+XgOC8VXodSwL7bL7Ih3J
BgRYlvvXKS2/yjeUE7XyxvErqjsClvOE22dJ7B8svONbimcl3/KL4g4feB7nkLD6MLuxVzE/jHv8
vgOPdGpd8kLfxk5RGgrtrfp5ljabwza32w8vzdjou7MAwKvK5pVo02jwJiWssjw2LyD4bC4qUKtC
9ZKpkXUcoljwgUOqCB7K1JKPRKp1j/lGgFxMISh2w2FOfJ+zWoXVB7Sd+mlEpWZiBxrzGo8j7lqk
lvHgljX2yNKEjnsgqlOddNlm/YsWdIOJzoYHsATJyA7jv/LQ3MaDQpWZ1O9ILDRAkn2OyvQ2qMU8
BzykxNk4BoJDJRCCoLo4y7CjeJurQp3SSDjjvuijLVd9oF1XjzsSDRvI7wGrK9XJBxpNq+yW22ua
3ce5xcK6w1zL5w5GdyYmheZ+rCYicGD+Rjzmbmm5jIv0XA4bW6X+Qz+XeJmA5GYvlPCgjY52Ajtt
bDHLHdMKGs8fyKRY6wk+ktJNceKzFIfAi7VShOY9RT6A3UObfUTylIoNl5O4ZmcaVc659iYSuA5e
qm1cdL51v2Z6syM/RwxTDLYCOQDg0nzTEVL9fyyiWuskjCesvfAFJ/lWarYFb7QUJe2naFH83zxL
wCfc8H2pC5DwRVDH0RPKFQZWeECV4twsJruHqpWb+N/M4+AHu4R+Cie+IYy44z2ZOlQdLP4VJE0S
eN5VZCkcHzxoFAY8s6bNkurMlrho7iOMDMMLqkrX0ljcrEMdmNnJuboBm1gMdJrN65nQPfMEjmLb
uqeuwurXmLtduPyRcNjmXZAMYngcNcDEHyV7KN587DbGR2PPnJYE2D1r7p95w4pWb7yulSlGyIC3
36OiVMIwlOEZ+2PrJtLzqwlmUvqboZHaY1Ji6H+z4iRJn2Ni3MzWKNe4POCDqORGELScLh2MOoi7
2BDSEeO8W0TztpqUXNAPh0rcmIxZpwI289vTwoJ5fmbhTj+rdmCLbUeqQsAuw23MR0yQchZbwHK4
SkSkyF1iNpu8w/qHQsfzwlE92yLFuNpD8lC3ebJc+eXIZv6VFp2dnxj+MqoHuAiq+rp4bZtcuwZ2
BCUMZVNdCTDBhLNlP43/cprQqx2EG2QRd0GQKTEtrra3NZfRLwU2Y7hFTNgiDPD1xc6I+arXrXfR
YcjdyFflrO/Is2QtBwgDCh7CFgweK+Zm7QqMwvYpwdRNCikv40NNSBdfHCXWaxCqc4rwQ9K641S8
ohbmgtZOolMwV+IjDdyiom4ZxuK7uxTjbQJCJVeBQLU/CroRPx85bvY7SpAtB+Yp4wPxOwAWG3/i
e01sP/vDIe0X/hqQ8AeyNKjxrFVcSY87dksnyHxssLy7oqcqmf1ub1u5m+dU2LRrH50Wtv+L9619
qKam6e+rsOam4jgWtlfISSTAqYhnF4nqtDKuREGEAwI2U4xBMEQ1olxW75GqUXkTQB1fZbJGbIuK
GDU40ymhuq2ibB1kUViq29iuuJ+YOyp75Qhh6Qgcwg5f+HVCM2nmgMJfU7pBu3NS1n37fgnwj5cg
sq1NSd7DQC9CKjlYJZcOsMXiBWYs7v+8ncR8iAnJooj7ueqvYT6TdB6iUT+RTlv6O1Jc8sMRHFMb
F5fd1Y6zmtBUYJMNDgbh/uIctCVzCoXMNjMyoSD+Ti0izZJqmnT76BHC/FlYCThw0lmB3cUKQfE+
HeA/7iLFIm2TYfoNQV25tj4VzZCtaCOaHjdSOuaHJ1alzyBoF/2RD1xgT1AVsDoRs+LLjYiM6E86
RrvHUWUNQ0btqAYeLc52YC6QJFIHBkBQhY/GtHZxxO4gy4eRLk71Lmj10Bz0OTto4B9WwHqZZUGs
37VJW5yNnetTvM0uhcB1LrHf9akvi8vS4ZY+FDZTzLMMR4xHCdxRfTODB6RQWhA9Lg4GYH1dEmHL
feJyMPwgN3dCgddsFvV3ZpGQPCH7ubzaVJkCUcmbdDgAKfFbAo5Duxaa1jO9uWRBkgulLAwwszLw
+dH+eG/0Iqw4cpM2Q9/1+KkO+VKiIfDu09E9XhyOYvZOs7nhaCJuCQxsSgkFtMxmOHdmfxtB5hK0
MwCPRjMo8DymKuzB0Yam55xZkhiHkHaE/7tnGm9WrhyQEp8t+4YudmrWuL6CPCKfw+GNK261OoOy
05c0pb3tJlQGmaQn1Z1SDTryv/JOYS+gQ+7Tu7wtfGcbt04nD8I4NGUC8V7wpJYS6YPM52pOgAIj
0Gq+6V7mqwUXXr1LS6r7eSn4jVGVgSQF/0V078zAXL91HID5IYI2dMeVsfAZuXbyw/PFbBlgrv8t
nWx8DtqaR0T3K1sKoZjy9hEBhJMZp6a16cHb5ttcT1xpsaFhNoGr/t8dcwXolKnAZlRj7OeHlYoH
Q1AexJtrxYtvEuh9fwA/snDJQbt9FOgDFibPLEeJUAhcW7ep26/A6OzCBi6xduDdPJphHcOmmZfi
rNkawgNCn51J2uyAvqGheWLB/IiCHwe/4sAzl55s63yNAQb/wTpPpjqNnJwDT9NWtnr9SFcYSYXa
DpM9gusIsfIpsgFi7HGrNc0uziU3rhKBnAqVMvNfU8y3wQ7fFdm9SBrrix8weJMh7AKMwJxj+JpS
XV0J92Hsw5sK9wIbFP+FeWehuNrKvJejwqeHWwYqMvBa71uI0riEqpDI3XNYOHw0GLzK8tLSIgvO
wW7g+xAhpVqD2pP1ogyIemNGmKlIQzjiL1yaGe3riCrUA6RrTMEimmP/PnfASWyBllLcBcW3uEoo
BOYM2B8ZgMabYQDHi1GS2Gd4YRLlsI0si/igCFwmWz1ib9ywJDD0u7W5YBnBn05jfabR6HjRPTVi
Ym4ysglv0BXlL6tviAr6jFDuo5As3HdCNol68gZwJRDiVqDJnBJPIOi5FiWBmJ5uUC0Kgiod3h7P
mQkDMqjlj9GYAh3B9uBiySZXugcpw49hZrT1HXeVebrFHfiBddc6s9xaLX5aFtycUH/cPYV/I3h2
KrK6c4AFmr75foD9RISHqVsTk5YvbpYzMkeTpnouwiz2HVfSuvI9IZqPh9l78uyJC2KtU/zcKdQ0
1LtqrNxHziGmSA/rrw/rsiHnYSpbdRuef5Oc20RZ8XUODfU7+cgi45ZgOYKGge8s3qLp218zGYqd
QT5EKm4zonPBtAZ+eM8TyZvZPrhvfWo141uehtDVshD7b0kj4pkY6DqG0G/BXIkDivcoXac1gEUY
SX9yrIPldhlq983EWSg//YrwxDVgOfeCXJAfqjDjHA4CGISb3MlK96xDAatA4url041DbMzRUo/P
mSuR+IVJ7P08T+3Ebz+CaAbEg9QMfslp+tXpFX4YNSyrMDAtxju6NOQw7RGxJ/ExjUZtEZkLPmVT
rEkiYFdPVYyx7qDHFnCNS8OEwxeriKjdgHNDVviQISsEvxCJaDkAowBE2VgEVXasE9UJH0WDrTlx
9QsBKU52yS8qf+mpd1tbnqYVvDPq5V9EGIEitr7PqaSGcHfs6wWLfBbi4b5QKGlOefFf9s6llgCX
doPBjrSQ1/EGoe7yTGkfiUSLLQe9xh4dtfcxyDnNjTLrLiP2A64EuR08FiwjOsAanvOpbSe+j/w+
ebWNbzDCOdAq1qxjP7Gvr7Nv7Wq6dtVklcGGiEfLK3yyw7piwZx7D0G32M2m1SwHzpGxwkesHjTP
FIw0L2MM6mbbD74VUN3C6cEEFYVHkqkky6ncYXuWky3D7lHNGHB9L7TH5wX5ETZK18O+99vOngAC
uQF21ZMXFdis/Fy3txDHWf8g54lfDoSIdO9LHEqHHo3XvSdPOFgHaex0YpWVDZiQXJjcdG118otQ
zRihUxd+tm3qaf3+ADigMJgGsRFvN8L8QTkMmk02s7kFTsOjor1m+q3oDKFSp0jxT4QFuXhqrYfC
2tCXy+bj/93mALPI40Q04WUbEFH2u2lr/TCUJSYVIomO2KNBVAbE0dDQm0fJxd846K3+XA8er10y
bexHploxXtcAcGBn1QPPRkYSh5dyGpa8ciz4DTOn3tWpKi6XmH6sbhcizi/ngOX9Tzv1GH+bjt34
YcpS29s65Jt++fMANQXevV3/DZusQnalmtb/5ZMt4U/kQ0LRg+sXJfAAYZqey8wVlAD2Vh0e5Kx0
j8srxX24jci0m4uVdA3HEgCoDt8okV9SGmWkXEybjvEpi5FpCyo45wqKOMmWzm7e5ggEHzYWHH+P
Vk6+4nuy57D4ndLnhwCLYktrp5eYRJ9L7O7yUgTWwPbUULWRP5jGWcPpUwLi4jLFfifzHa5vDwnG
WZzimIKXppPUEMw3uAN5cJD42fHlXG/zC1lLAAFlM6b8Kukepxgppop1OZk2axu4RzQRjY8QGrBq
KLEm5mZekOMR0mPxCtUOU0hgLCxN7jy4fJexUiSXlEXARHtRi7AgGFenW90zne5rvGHy2c07bF3o
mazhXV5O7yU5ViJQmfJYu3uqL14qVPjy1aKxYPryiJ/+qkmLLjxw7QiqgQYN7JZZr//oSkwOZ2ba
xjYyFYXHvMwWKAb/Sj12I+DiucAydvYad6BIlI+mbX/10SK8YLO2Izdi6xOgF1sIcAHTdtsPrJRx
PkC4BUMQv0XdYGyEHEcv+YVnwXko42rs2jvCpzxfnuL1wmyjxwBTOqvsmJY8ZhJg6lWNX3VXgks9
CAyQ73juKGNqjdTnzEVsKoiWxoXzmoN8rr7qMKS4F1xmdqsTz2IDq0kbSUd7lz6Qk12eXMdQC0D5
D+rRPq78JT47zWSBuqwzp/ytXaH9A3fgMP3GVYUYTRu80zxXqnPjt4K31fhZtD5CCdvzzoNo2mHL
U29JAd0HIuA6rAa94O+PNPfbf6hkoWuYKboGxUMvbEn/9QNXCeAKBrsiKA3HXSAwpkOuvZe+JQTH
ST2AWUZPDpMZyHcgOyoe/K786DNoKFeeosmkeKZqKrm2QcHoemEzvsqPsbIp79BFaNNkE8ZsAFKb
MuWHfuoDgDx9r8c3rBKFNRMB4PmxtrhSsjWGA8sp6E85usvMwkPVHtVcSxvwehrETNhrJF1p3tk2
1NabXwZ++dyDEXCI8cguzln34PBAW43ht0iiUhE26Yyc9GPvuV5IDRI3g3o6s2AbU4EJzqTNJ2A5
xH+cSHUunq2mtFu1qYOytT6XuLU9uV28OSaiQecOkQC+MHXlHGglU1W7k0YG1ZNF2UUNmcCm24sI
TmFFfFkLkPEs6yIfqXS/kNXQ84HOHPwwt0UG/FtzAHLe3RVRpUpcWLiiJ7XpyFCIdJckKvvMSrHA
+uES/xJnSTrjh+rqT80WQzo3KlgD+1I2NgVBFc/qLU/w224EdzMb36pPlBRcCkDbjdFhro/c74Y6
3Cfpwgpza2tJOGDfODjonroWc/89kntHjxJZpXH4A57Smf9UHqWqNyaXJfwnAziw245ahvbacO0U
JHB4715SUkbgYH3GCh4bco+3Ej9rc2+oaWkPo1Yjez/T6OfQHWjeNhDGfII8FWTCLcjHmUhRio39
zY7a9h8J8MR9mmS2YOg0Yi4eonKhL96NPSsjtkM/5ClBzqUSfRnLm1VZ5V+qmUxxpDdXOOTolE93
7YhS9ThgsY9Pk+YUqbaZhNV6rwzyn0ZKLhPZ7DrXs35TLG1TpdPyK3yhFJ1hbYvXET99QFQYIjBm
7OCAlcnPvlm0qeIOnUgQ5EMkZyIo44xmckRuEKDUdLFVaU00/VCZV5C8LxiZFrnJHEpSsE0OklZn
N0Y53LJkat9EOo08gwNHBJIVq8n7PGhhr/jkLZwzAdCZj3ykDopByoTtv6HMpqfcYU3ss3e2g37P
hjcMqbSgkCl6IEfU+l9E6TSouygoflM0FBk07dgKx5eM50rxMAlrHjfd1A4etGs+rk044Ii/uf4S
6ftxZot3G/rSgTEJxt7/SdnDOa/NxJyCLzWC0RFmhGHCbWj5GsdirLyHsB1qH5TZZFGjEXYNSDVb
iWNnwpqarilBzmlTGqbX9WIjGcr/R955Nbdybdv5r6j2s1u3c3BdnYdOaCQCDGB66WLanXPuX+8P
lM71kY4t28+ukljkJjc22ECvNdecY3yDvJ7reCeLMgFViEzoj21A50RylMbqrp5K8z3EZZo6UiuO
aNY6CfFymgiqK0qZ9VyuMuIoRE+hZpu0QKcNYj7yXEVNUB+AGJn3mAp6Wu1s1rWoTm81GODYXYme
gAQy6Jm6G5GLNbTkWKvZ7yuEodhm5QdWheWomBMswhTQLhHHBTwczD7pcGQAVLzQnRYikA4NZgYA
nsVP5APLvmrM0U849zwNUVKdSfrW/JFa4Cgh3L0R9Nx6DLVpfhk4LCmEAsBSoLmUJYeZJvGbyfIG
uj8UIzMQZLXCu022Ik0zIRINql9IGs46tf27Udbmla1p0lniyFP73HOEv+VMir8gj7Wvct4oumMk
cXZ3VTHcE9wr36MDm7GJJZG4A+bEhoacgENV1Uc3edmRNax0SNs5TwL/SSZUCxM5Cz/l2lD2EFhy
/HBtBIu8W9qfmEjnPeU9OS9rR1gD1U85fwnSEOmeWtDxhCmB5+eBrG9rwU6EcIRH5h7B31OmBW97
JaazclX9chIvCSvgWvJrX0YELuBjFK15lWKtuRQRRA/qGi069iFG8WAuyQ/0KBIz0t6GCP6qYDGS
HjN5OuGbZh5pNnrlFEKuiTdrm4DNsEs0LOtloTCTE2ds1hZgeAc6ymli3frUaswJbswKt8/zhv5j
1aIwc/IatGlhakgqK13jYMrMbkpfprFWX+LJrPeFQtCG01pGXQdMYApcdEYRbxrjOuykK1rrgZWK
k+6T2pMZT7E8FAEaTrZ3sGfGz4iINE6jGQx3l6lMNDKOGtfprMtCjuc+GtUt+KBohoiplaJd0m5n
N4VFZ2Bpk2ZMgYU8kfsZ6p1OQoccJx6gigILWGhWh7oQF8Whe1CorpWXWrNlKoBlBWcYzeNyaUAH
YuvMJcaiobm6Fu253BnTTDqSWT+7BjRK1jw9N7vtik7vdYT0orlkvbPKVK0Rdhi1pvhhwh6VuwOT
2Opi6CMSp6Hj3/wAbp5h8uoywzwjjlRHlzR6Qw30PDUFT8i6ngF6isH5qjMiT4RoHBWoNhnWCg7D
IuqqUNk0pjEWe0oHSUWpJOQmxw5jyXis7zGGKhX5MzN62A1TWYC4FjuMAoqgdpdJy3XLNntd/FQg
Dr0JqSRAFIkU7Q1s7ACmZkWHyJw0L14MU0KPjIkQ0+OIBBWuOiQErKEweIjOHurmVtN6elZVOTAu
tmRzN7dLr+7CDMWnZ2kqRU0qo8Hy4DD0TH4l9GvMwxpBPWX1JL93k96XB8w3XXKpml54kQSprna6
Nhc3nKkY1OMXJu8IdoeKjItDGSF01UIiTdsrJGITRiBc0Ne0H4tMLU50rSBGB7k1WfZmoZkTaiqU
q2h7hOJNbDIro37lOAfzkmlq4yUFh3KPwWxxMaW44R4kHOlgzPUccZKIWZz7KdENwp1zsMw6TtHb
bhjiXZVxanOF3kovCBrai8ZxbSdyBJoCi4AmrEYoIUI4ibUYP1glJukPTB/lfCwjhmf0c7UsdGd5
zZEXxZHMeybqa2Q/MZJz6ZBaSlpf+loq5iNO2Kp7yNJKwaZcx7WZ2wx2mwqlInj1DfU5+bfsxpq2
1w0BS2ZEd7d8Q0KVCQ9mosDGmGoSjbB949J0wAOQTmhaZc8CCVW8oIs3l6KVgnVPxdVlReb6g8qr
pkMixkXuSXFeCcx/NBHhgDAL4ZFsAkHdJEhAwXAmCwwtsjXp2pWMcIzt9dDZvqTYVCwVd6oaFtsM
tjLwMRFTpzNBkeC9w+s0HokBSuSXCQdkNzvAfRKNnFpUGk+iRCPNrQvYxQ/CykHl0cKuzjA2m0Lj
hQvTqHSIiAYJFGuOlgujL2vyO8ZoYLQQjssbDMspFt2IWvqIwaU0gnWixHCmatRYdylJsG4YlZGG
fqf2qboZZkswLzi5UQvbdNinlPzYUHsiJUoiIof9yHDTiR4lRmZiLIE9RVYW2zmSLMIyDUz9lI2W
DBKCpHJ3EecoOVj0m0pPxkBRBSSGdvnZMHSTR5iqxlBu6VIvCNbkDO7ASy0bTcPhf6lmh5qkKi95
N+TDjtWuKN7isBJUPy1SudVcBDsp9rNQrNpTjs1PPs+GtAzHsYqr4oQLwViZ9KQLg0NOABZaCrGx
dn3OhOlpIeNT9pgekHfN3R4tPqHBcvmAWFFegH6yTV9kZLPx4hSqStA9FVbOEFdPkJKxWZUqXlFM
rJccK5L2JfVxaZyv3LLFW9aay+SW0LRVZEcLClRXG+PG8BiDFDlat4hppzeD6LoyU9rmNubuVfyC
ZYjSELn5T53Qnt4Tprhm8xc143WejeJeY6aT+rlhDqM7JBlSPV2P6SBqE9RYWoALuo65sprntdAN
OlCq0eGvyqaBNA6aruCnsa9krjUZbXjTxJZ606ScLbyiEZZ3UjwUKoh06HEw6TMmeZfU0gzXDBM+
e2KdRmIqW/Jji+EUU3pBDYjPgo497SbsW45IpsWpph68CmDi7kkk4YZuLyOZfc1GNNKdl7pPZZqk
aRspaQ8RPrG6MRBlxtzQBiIyso2aaEC4dswQoGNWLDXcPkxOxdnS0WYtFp3WiduYDKKozZifkVZC
o5lZWBXUFomTcEToJWIggYDk9UVitd6SE4y7hQ5M3R2rnRg6rUCXxyNmo0ETqTBk2xM516CBpF1P
hHlxHUhSPxsOU+7RtDslTyIf2B3Gfg2tFZFg1+OtzWuqmn6nGS3ZyTVbhA1vVX4yQpoxnoI25xXg
/fQzCgekiaBTyEbozIZNWE7VXNnxPquexiRfNrSx9cGrcaem3trlohqwdokopjg+naQqBNm8Lqm8
QtwL20dDbbvlsUH2OJLULkzLRzKlVPlrpcOm4cpOc0CQSXwDLUaq7zhDARc3l2ZRtmwbkcIIxwRP
wnC2qwbZRufdTDeIN+Uq0DW4OeDySHjxw8miPmzaQsZl03ZCckwEXBQO8/bSCmKhXSrcajUhk7aZ
jGa8hzWfInMYhipGv6BG74AAVBnA7BTv0wmq5c1KOud6tKah10+wEtcBpCZcH1cTBP3NAFkb2Vqb
UOVIVZNnQbYwxCJ/sUuvf5K0NymS6R031/AaWZj9eMeP2XMdZWZ8AgdgZVsy8NrVLxrNuAPpM80e
eUs4g1glp+qy0iFFSITfOMNtzgrCMVCfEboRssoLoaXCkw6Zr95jHg7LvV4k6cwVQTGAGrvv6fhZ
ZahD0moGb+VhiNkA6iu4gwC05qLLOMShOqHU93nF2vXCSd6SXaIqypo3UrO8IaIi3lKvYgn4PAj+
4jwOrVYf0kmf0kNrZkQsrpgyK89aywGUJuXsB1QppPdlMbRvq1ZPoxcSBT3yiyUFN9uqlBjUx3Xx
9T5WDa9dTIg2OQmjyoOiAU/5lGoRMSwz1XQ6r8SWLK4wqkq9aVo6VxszZ9eyWS8H4lcWxTTdSi4m
g070WBKEXrGi+OR11PfZIvc/sYBDCsT+p5/CBlUSKrgBcf2kg+rfpgh7pkAwhSR2Rzqqw2dBhx3e
fMwgHHDJ1IYbhT635KKsh9GeL4b1EA0C+k0ZLEe+GwuhL7fM3VvRZYwsjD66LHqDmhZX9aHAmBFo
pBKaFPJAZFBhYhuaZEaxAMG/pJrjbwNW7EZh7r1ZzKIa3rRiyJGdjOarWZNj2pZys9G6UriMSmMi
WwG7fpcnS33SyMTgnoeG53FLEJ5jGdVXTwTvlYkmIcvLw1Cg3Dfk25o+wVvHOuivCM53mjjW1Zka
QrpRQ8FQN4qRcWBTAGh+FW1sIcJbux2GbR1Aojy7LWPYe5Y0eZPEglR4OPV1D3BusYG7sNzWo6hg
JSvB9Smd/k7HbryvY4Let9iztI+FFXlvSbOwbfpwfYW4CvG1Mo3GwdhEj7IjBjNIW9hIvjjMqsYO
IhqKW5dxd1/Fs77rOizXTlaPyFETRs23ArAWBcZpqm9QRyVeKRE5Co5b9wmMQGRTWOMOZesgckyv
9eQGGPSQbEtZNXg3ENroDAJkvzpNwm3crQtpmgj/bNy1yXObpuBdp1rh2CwkKL5t4OYo57VOidFh
cPOMpLUy7KXb2k9PEIzjhmTaGEu6oEvyFFSN1t6FkcJYAaYhpAy6AgT/NTihjjMJGE1tY4EdPkki
M4BKd1D7ITCI3VGgm9C5GlMJHMRpthAe2pQrBV63aFiKYJsMPpbVBfC4Ip1o8luHOMMFjYFwfTGm
RbmQ4orYgSOmCmQS38qeaxwnW5L1Usx4jBRZVgUeS2xk8WXGzykGYBSv9RG9v55Z21gBCOgzAEe8
EaMugMCzToelVNLKAU6DdwOqKyOmrTinNEgoGIt80+uFcoZdAtt0zJuNNHXtHiqdssGIpJxM+FyP
WUNcB/EgrU/V391Fedl2GzOxYF20HN5YhU21b/dyhjCXTgpKC1tJTIHxSAUWwC3HbKH7ELWa7JK2
B02rllR9QueMs+ExymFmN81U3FdLJx/p7bV4xaHaPE5rUxFf1pgMB00EzRKzEn0sq8DEpWV5OfHD
8DaBnRDqPnYNpWE51WzeoQWbnoBgXkKEMMyESQAJvahe0+Nw7fiwC9BVarhqMLbgStxCA56Dtpam
Z0atsAHXUHxLiJPYhuqiBbibyi0GonTxjAh3mjvlq5BtVQrn4lVooDX6SplNqC8JDVUdsbZa6K2c
/DgZlKOUelHK+CxAJk+2U2oWoPFpLBaSqUO4LFs8uGOiCCSvNlPFq91zsiPLcp03SZuNHXLsZA33
OA1W62KZxC09NKy3lAZaR7bmkpphfoBcP5DdwjSejp5AXoxomJormXXynvLe3BtRr9IX0OFct4p2
Rsc1U5zxZ3U15og9GwlTc92k9CWH4XOSuFGtsm2WQNGvo+UWPgRxqfgcOfXP4UpoNcLnzdiuWGhr
UrXCU1WD5IKSk0Y/obF251Kl60VKc9Luxn6+Bz+TqjdinmILmVnfyWdQ1gToE+QiN1VJm/J7+Lxw
EeiCTBDvhLHbIbaTutzGJYHpOKnLlVtVYZ6TgNVl1jtcFoFRFBuCBD4w2aQwTSSCAS2CgGPfBPQr
hyfU4aswuwIyy2GzKkLG6VDQaqt4QP8pJb1bdKJmdj5wQlJXMe8hTpn66mx0mFSmUmjgSZK2CCnM
K3rOwb2bSKugqSDEOrXuXIGj+lAdiDle8wvhyEL9tEzdyLOqe1mdd5rUMRHdto3BuMc1oYO0b8ge
R3x6FcnHTBWmCCcZNzke8MjV6GBf33K60TOwgvO4OIKlWncmoRrUBfAjhGWns2dnX0PPJYcU3Ymt
yny0i1fdSzCeyGdZ0gRx++OX//jHf/7Hx/zfoy8afhDZqrL7x3/y9UfFUCqJmP79+ct/gDPnv++/
818/85cf2XxVN2/Mjf76Q9d/57/+Do/7x7/rvvVvf/rCK/ukX26Hr3a5++KE1X8/Ps/w+pP/t9/8
5ev7UR6W+uu3Hx/VUPbXR6OvWf7441vbz99+WOL3Ffj9Alwf/o/vXZ//bz82yXv7lvdv7V//ytdb
1//2Q9B+VRRDMy1GHYamSIZi/vhl+vrnt3RdITVc0xVDFlHw/vilrNo+/u2Hov8qafi4RAWYp8hN
KP34hXr3n9/Cfc5yKWlMeyRV+vHP3/1Pr87/fLV+KYfijPa67/hlFB6p/v1VvP5ymm4oqiKJ1yeo
a6qsizLf/3i7S2hx/PZD+m/hivlcq6ufkmTH23VbPxR30nPPfQ10fLYhlHmfGCB2sbMepGBgO9xM
mywgE2m/fGmH8bPf1ufupnzIt8Ip/0w/JVcL8ocVu+3H9EhrvHnrPNGBzO+AlQtkp95GgepZ+3U7
fmIvYs7DoGZHnNlts9Pf4rP6MwmqI27wNyt2B2yGo82p7qE/MMH26Vadejf3gco4+TZ7pOI5TF54
m24Vv7qTHdnLz4vX3LY0MAfXfCi8JFAjx/LLEwr2y0RDKra72/VgbubD8NhvmzvhpHzIO9UhSHCD
cnuT3Wh+swldqLSeuDP82NF/pudqx7O8UfZGED4WdwDvrQ/zp0CGEmJq4kwDJM7EXmLxpZo0d80O
9Q2VRnuyfC0QL9F8ana1dX4fjskONdwuuonPy846LY9cwgO/w0/ZK/1wyxR+R/ff0/blybANu/bz
+/CB/uCGJ+h0zgPdEI901oO4Uw5Uso7oxzfmQ7grfYpDR3Vh22ymrzL028GLn7Wg2km+5QteHwzH
8LZNK1vYh6+cpDfq/Zq7823MUUuzQz+xhc6pkZigkxO5wYIhPtLyjt5zRKQASvfalv6eU/rzXuF5
zQe8ZgzYX/r7pYSnR5lta8/roQiS23rfbDBdp9sm0Fxixvm9KLq4LOk23hp+EVSbaC/vyofuVbgp
juaZf+HJ8iWCJ714Ky62yWXPNslGd407JeCAnX5GliM8ZfvxNG3Mn8uRYIvxybqL7PlJ2ff37cnU
bSkGQmOrYsBsVAfWHIg3iS95oltvBkfyhzcEOTsoXq6le8Weyuqe9ydRCXF5osti+JJdHfn7LjR9
O/L1fV7YxAjyimxyt37pbKxUt+M5QVLIufyGiwYBX3fnIB5szgTSw4xJpETRy6jbqQ/oRh0km8W7
5pLSsondPnWi47lwbPTWd6mPgtw3gvzT7x+YAeiPconM4Hg1FuxeK08jcsBDp+x0nuwJtMF5Fs1r
cVz37H8nxhUR4d08xGfK20h05u1Mn0M66aDVs/KQOZQtLeHv+vNgtNzJPwUZOaj1Mw/3WkFqizMr
wawce/v80fmGM88exg1XdcPO7VEcXMbb5V67FIgUoIUUe/5MYwSI9ip3uo/Bje35kiOMcYKWTArw
i7TZRvKE9trCnmlrChmDsEfoWnef8+wopNyjdaCZ4QrYe8/i88RBddiQtRLK4D9s8cWU7oEFsUHv
rbcIm7LbJT7mfsHAzj74CQ/nibZGGtYpX3BQ2CHb6yWVUfYSLgKRlIxU4Sty6TPVK3JBkaYRtY0b
eWX7NBiedpeo9KT2lmceBG/d626MXWU+l+j+35FkJ3pgWE6e4Abaz2DlX2ZntpFG3jUOgA3J1dHu
SIGFfzmxuaA9KV8jWI6nhSFEVr3GRAWVoFuYf3+ESe5Tm98Pa1DE51miM76jk/eo8zMv6t6Qj+Wl
KbbF0/CUrBox57YZ1BREcIM34rE1defV4LST2N1jFvu6/thnviU+0XyowCoxE3fExOtySODu+jxY
rrZuKlz828V6qw13uVcY8wTT/XRvPPKaOCVvjpv+ThydjiJSt9tdf5u598ZW0pyB5DGnMv1l+ozN
Q0T8sOBOT7TGbkXNHn3SdAfBT+1+MwhOgGW2vAhn864LPi2X0LdCdK86n6OgvhlHTEvO8NycMKTa
nU/O61EiSMJXTkPkoAQoX43hMjBUQ9O5wUpJiKvgzB+ps2wYeBAzvWVI6/Ca3iFJ9HTsGMYxheFg
o3GL7p5Jjb+NDZQMk38Fr7lCvGu9oT7K1lF/x65rJ27qkc3ABsZtRx/RKfUnJQF3t2n00ZMar1ps
hErmcbpOk3BrN7YxusIjs7LixSKYprfl4pg8i+WzdGr7VynaMlwbokP3U+ln7KYfWnuxQH7siTay
Dqq4cRsPwMFJG9xxdi6j500fRefpNLMlJ7VnXMZP0fo5HqW8h0wgu7TgY68+jqbD2ujkOYkjrEuA
76Pbwe9TAuNGBMlY0c4s+KWtf0A3WM3yUU1U6J7Fk+Dioiohat8zS0b6j6u33AiTne6G7eQinX43
78wbA+ql2x8bdLKlzdiGNuUx3y2H8KQ5gLzfmZhu+ad4UWtH9/KDmdkYvoSg3uoszuprvB3emV5N
++FdOeOB3Wu4kcm6IKD1XB3Mxm2eMaRLAVkCLuIhW0JhIPnGzGGQmYgtBuAPw/jK4/fLOOC9WidO
Qn74FGimZ2Sbpia6cBci6a+CXnuaILp8DtuwxR2LVMArC5TOQMP9ytjs4h1vMt7N41EtbNqoWJjc
NzOI4eRUvm76GCLD/ixWpAc5c+9+ojYQ1c3/78WsrFLfUc//b6rZu2p5w/cgXMrkX+vZ77/1e0Er
/WpYqqZYTAlVRQfgSdH6Rz1r/qpTsFpI6Tlc6sQmUWr+Uc/q4q+mSnNPpFzVKVx1nsUf9axq/WpJ
MlJRimNdhh+m/L/Us5Lx53JW1TQZPKBmImYyzGs9++dyVmR+put1zKx/qH5qsYKice5v6T95bBUh
Y/+DfF9T9B6/P8xiWgc1pokbErZ5D4/xtKtrfCgCrHmCEIff31C/X80/yu9/LbdlTf+356djnuay
gYCRFUX5S7mdZbqZQ7nqOEaP/Vank8k0VLyZDEU5L7WOZV7pws33l98fKlmBi1EKz80E8iNJWuHc
SqbgNAAz3bqhHSW3pXKRSYBgo8dIwLiydlPyOF4LK7utcw1BJKdIXrfioV3o9sZQcLb9aJwibf5A
XCbiS+y0XcqJYxvj/3aVvhCJIhIgBTUoUgYtSd47kEAOTCp8VLn6XmlRfzINZxplAi4iogIKeSZQ
SkWFGqnIm7oVlAn5SmcdWaGd953Enoa6254Hfe7sts6WLQm6e6RPwtbMhp5eR5ydrnxYGzPsK71c
OhJXjUjJCG5vTDxvK9Ie6f8l94WZu4KkjvsEHwQBsmv2WFhXwV08saj2ouQrcNUgX02gIensPUwL
I0ttUETpj9+tRdJuaJNlYnIeXpVGnc+6/rwAKtypQ7tsamw4t9aIBngeLd+iI/PO7JICpB2+VF36
SRdtYBJdh9469dvYUBKfCcs5Mq5dAXj+dtwoxUOBwf4BIsB4leIvmfpdGLkjyWJb2vYFcdvRXdWU
Ey9CdEcC3RIwoI0DvdcfsKett41aYqiWkKHJVV3CMytJWLJ6djqIMkMszue+EObzLOjwnpvqBBtY
cQhQkR4UeHu7XK4F+/vLTI+Kk80Y/CSPunzBxx6ewJX//tWAjOoQi8XOQPOYLnVBC7CyJqw3g7Bp
3NK49md6Ztr7TC63a8Z83VzXC+ELLdalkgTuCZOaud5kawRR6fqhXEdsksxk5u6Kl6hZSXZ1j7iv
GIz5qA/4v5Z8Wp5pzMmuQBiho2lsiYZkPNAc6m4rdZnPWSoQJMr4u1pn8wiOrmMqA2ePMGZtK0T1
F4wB6v0+LycHvyK7excmDBSKbdiL5nPaZ4XXhrmLf9G4l2T1njDJ7ESAw6K0h0VsugMvz7oTJiWg
KgXxjMqNT6bS4JMkc9AxV/YoYR92R1kT9n2oPCAPXAMkQ6WMGlC/LQn4+Vj4hFzW9QXLKp1RdJJF
14t3rcpSAv9g9LoajhREW8YCqSF2PlE6Bq10T9ez5jZRe+NWJxP8WGvYw2FAnuVwzY7qwiDGHvXc
lSL5TpvXbv/92qHD+9STCxOe8CBeX8ySP0itrNxaQ3eDkcjgtKYfu17Fjnb9YGF3pq8Zqq4iFZz9
4mXFx9wRRAB+3EO0n7+lY82d3DYPdHv3qQmFIhZEERLazFFMSNM3xs3nKC/i93/ZWv5Xi+G/r4WG
dd0yFEmjSSLLf1mrSS5dMLBOJJRL4XhYMJccolhm5VGMozqfMiNJT6Esa5dovBNaRXhszPqpTiqa
z7fDulqnBpHPKWIWQDRKKdPYq7EsCWtOBlt0n/WVdjHzsNmoRrYNZzNGkzLNR4OD3f/hF7ku2v/S
Q1E1xiw69kAJlLhoweD886YTtyu9ZbkjuatPX9Q5rr18HM19pIfzjagVBsCUKPqoys04XplFmY4O
yBqkvcDMBkBdaGyneS+DTXksIwX77VIZp7DWKbIEzK/ClB+UyCr3piil+79/6pJK/+nPz53mlEZ3
SrFMyVBl6S8b0gqNeIDX3DpraxWbYkh3syLQ0E0gqpDhSglNGvuBzA6AuujgsUMilmxGMTquemXd
RPHAvqmP6SWqiRJQsxRzZReemfdHx7ZQwBX0veRJ4MxgA+bpFuSLGSCzNB24ySQ7JKVy9/2ZxMyU
iEe3HzC/9qRTXGKqCdDxESVmSn/TDJfXsi6dVhaT+w5OjOS25mvO5mG0Unv7/UEUdGuvNHjZ4q5I
juQ5W7eTsHwUJVkrLdsAkUQvZZxIL2imSG9lYLZFmZ0+z8lbi5XU6ZsUMm2G1MHC8Po4VBx+AHOp
dpwjYlvZAhyzXYfHqZbY9aBvw/PL30fa9WejFIttp5JyoUqPrSHvB1nXnuCVrpjXFyKl6UsQaERj
mz3AkQttdFNZc8jMA3tPtsouMUMjGKP5ukNitLSVEItWrk79apOa1x0JsYB7HwZrn8PlGVjUTWJZ
2lpWt0ISytBo8sW3lqG4XZUJJlhCyPFoFDhwxWHZaaYp2SIgMq8UAMDZxOIK0r5hOvq+JFd0liGo
bsmEEcwCc/gyScjOvH4msD9RrhAD06jj6mLojIKKJvqpmdTMjaWZ208XsnM8FMbOKE3Dj9qyvhE7
QhyIbLKVxgrGAnPZKIbdSclrton8RLJT+9gb1nbRE8IMjDV1JtUAHpcUqi/0ivTAyM0kSi2agolB
zkMNtcOXBU3gBFfthdBQz6am1sFUDr27pqb793cGfdS/3hgUaYyhRRXOikHD9c83NSYjoVbggGBH
6DZxSOOkWwTzsLZjux2SdbLXSW0Pap0zu63MrSjKgkv+7xgYkNCdtJRQaIxi9hwr2gsxOVBZwvYF
4IX6dPWupkM0XzApziedIQcvmi1hnzFkbX6Vy95ydatDJUrUKNDudjPVuu4LDMSwrQ7vZNByYcgK
2VI13coE0x0wbpVoIPUXlg0GxmYclHWU7P7+klx71X9eK6jdFYuVWjPILeLS/PmSMCcmNrGJaqfI
+6CSu/ilnCCi15N4WMkMwNCDfawCNnJLqKibT7myFxfTcgdcGv6C2vQgDvCSFFELjEQ2txO29X2m
5cpW5IBwK0y0DVF5lB9s6puGwTrK2qY55Lm4uGmlBhjs2mOSzegMxk73zZXhVdbC85FLKgytD/cQ
fYctVi/metjf7awWlB0ZBebh768E55J/vxSKBLEYO7iq65L5l0sxjqRI6ikWG/Z2+Cj7Jl3Hhwaj
j0fFShcCWis0wurFxG3l9EXHG95Uhk1rLWciwCL3u2onz8cKvr805WbZX6d7rhXRiTcpeLd1U/V3
cxsd5YitBaaS8Iijjq5yJVTH7y/DmiQ/VX7UF009MBSsnBIBihuGKsee2EDANScFU1G9jf3minD6
57knEuO3oqe9LRuhb8DEoctdqHeo2JEoaL1yUa8dnrb3OQXWL6G0fA0SmWuOaizNpr02gDGSOPMQ
xYdlya5WjVC9MQV8lpRpfSt8Ighegu8VmVF25M+TVbnZGH41dSO0noQyZyvoSrj//gApb/VH6lga
UgOgMuLh/CyuqqfM9OQwvseNp/6Ef2OT/yh91rUO4GTwQHnlL7NKr6UaFumwxgwgZ8I7tsPIJHgc
k3JfAEGwQWkVdwWT3gbAzN2KzSMR07vaRB7cT6PhzhxY7lLitXxYU6IdSXGyHxtDR88txG43qkIC
UZJmkCWj60czrD7mAFjc3JjzW9BWMnNRo3RI08uJCFDOaReND4vRjQ/IR6AZFt1JHIcguka35rqk
YHUQR8j/KhFo7HfkisTixhJTOEbXL6V59bJalE6oYYRN3+q+pEzNwdKXrWEI0e3c/6yElBEBoGjM
J7HEuvT9HOFl8RKbY41qH38ZviCRgJ+4cKNJJuibOTLoiekTlyLY3zUPD78vtzolvhodvz+kdf0R
xv1gQ8jByzwX441Ehcbpwux3EumP3nVTRBgUPpM+8whOoH0ksuIE0Cx60TLhZtTGg9DXp7bpq4dE
4yWYMrrVddd9IEiYnpFp3pLggiur7NDHk4apxQWzlu831/fXY0cEnI5hS/7+/eDhC550fRNKtYoF
A2u33lbGrbFgEwyZdyfXD9+fsReiLL7yoDocHb6JKGJrZYaD5nLyBL2rnuD9drbSRgtYvSry8xm+
X90S9x71phgIuVW/4JlCsoPQF+xX+6RFgSIK0Rd8pZ3chLcWQuETcL7s1Fa0E8jtwRpw3bMG3sfb
hfQwe4wY7QOjzz2E5erNECcEdufXGnzRcG5AG7laTZhWY0LPgiSrBHL36m2jySdCcsB5W5V4/v2V
ydBE2Chzsz3Cf8MGHiAAkL5OQqSJEHW5qc+xLIjBCl57MZhkYWJ0IlOcHkugP9xLqaXvJI7Y+xbp
OhRtbqdyCdFSXb/UG1O/HbMBdc5VZCuj63WlKhV2fZZJ0HYVWPullDLNWFhutWw+kn/H8ixcpJdw
XA0cwmWT2Knz9yvrv2+7OvWzpFGL0g3SQKj+eY+BCjryf1yjHIYeJrB6qiDcblZLNNyWUivVFHGr
S5V1CpOhdjGY8gZR6sIzOHbhIwg5ezVqdadizFXx4H1qlJ221BY31Vw0/4OyM12OFOmy7RNhBjg4
8DfmedKcfzDlIOZ55unvIvTde7uU3SXrKjNMkZmVJUWA+/Fz9l77WPE3W9Ksbq7Ap9q7Rf5mqnIL
jqq5Rp25uZ+ygsJNN/UUmhAH8kdMzgM+BxXDiwVovsV/Pot3cqo58fnRPw21eGkSo3qsnME6Di62
1W/elL9OSrwpmASo0G1poT42/vmmVOTLuDBvQfXnzFu02qr243QJQGDtBvcyTGtY7/rtFqN3N6MY
oAXs+PpWk6Z/jat+h9rNeCjBAzdxHFwN2e4wZYin++/zHm66pN5RdUG8Bc92gOZ4tczq0hEsdURy
msy0daTIdm1U+BxmlVUqJ5rRNbZwUJP+pSTt+JiP2bLAXjwLvTD5hVf9YoZq8iw021+EgpFZYiJf
xDG613N/XMNYjz7FB/9je038N7uyRW3CIJsiRTe/dtc01UccMr1PPgP3n7iJJ/8DIQr0HYJbrLYV
enBqd6c3Tkgkc/behl5EF/eXPMiXjpLKieKW7QV/z1MgsZR25DlsC/wdZVFW57bVPno7lJuYhWbZ
hZWzYiP2VlAtwn0M6OpkFNRmjcGj6tmJv8kIzRRJhbzTE0/07eGB+Ev4hki//aZ9iEmvZvvq+q2a
l9+dSunEfq3WLJs2LPhbNOp/3TSE7eCGgak4N1vJeLwGzg0GnE001viAuQig0WNTKC+tnf9WbZcm
h8ADFmuOdS1x8KOdddagnKDRY4tyml7gN55sutKsjx7RTH6Xg7mWSXVoMUt9U4AD+Pr7B3Ac/HXE
DQpaxNaXpUCLdYPPYDrxleq4DPFo7u+XogNo/f9f3r8y2zKdt7kwjY3vcLqpzX4RNo15KlOjvFaa
R8I1QsZ5EoIp8WEdLqWeEDLOp7prGVb2Wm8+CPFbyqK83V+0BOXNDdetNveXcpDlDqK5OqMTm+Hw
AjK8oK+BV7bsN24Va2c77rIFvgn7PFIyHnK/P1l25R2SOlDcGQpMFNr2W2uPweZeJKR+7a4VuBUL
n5HpDbyNLXfRxIjKreY5Vjqmg2RCVT7TP9K/nioRWUx05ZQ5EQxXMRn9u9pR8VMVwSpBT3Ywem/e
4anFIKe9jhhLXXgf+gYGW3moUSE03rBP2e7WqIXe75WP56bKFQPOVBQJvKFzTSjNUuvs6mZ0yc+h
CIe97KCflwHDGDsaEPFx8ag9oT/r/bXoVfVAkEezwlYVLyvRJI+a7p263loremA4mC0yk88GSK8J
9JgYZQetSVgPp1BRYrmoZbVWlHr+2SOzfaQOOn1FldASdZ34bPnpaNA9pVv4lHRlsPXUBjz31P1q
wapuUSk78/u6LdWsWgPfg1qmVCvFUJVrxt0wJ3Soei3k8EPQFN7oTczbMrmQd+TGlsf7petqd9Un
hFlXRVb1OPYgxMFF7WZaQ2k+xsYvkXUjyBOUoRCjMB4ioZmDAi7Bc7W+5C5KtlSe/TYB2OovDAuR
RGIWCw5x6p663zoGovBXMOrbBYzECCYFQ74MxdAisYtipgIru+nYp92ub85JBiX833cRYf71PMlp
zGKahmUhr/+6i4zclY2lstlXIz4kxpIbx2iUhVk4/gMkBy7OtSS+yFCsLFq2NJ2RahbZiZI92sE0
rs73ld2YlhPam8qiNApv0RY5vP3aTk/s6vux0Z7sfrRvbSGfo9YZfuSZas99slEPuGDWOanKt0x1
Vzqg1SE2KJk0g4BHTdNXRDkEe601h2+aXPq0UPyjPycRQgs2BQZTpslZkt//rxonqPkRTN1kHoU1
YgIIOlw/Vzjvj9Ol6aOTD905G5u9mvX9Avwkj4DL2TSR2csQpukeFiQWwrC/AHbQb42HajIBvucE
er6+7/0+pLVjI/WPbz60v7f+yQkh2M00zFvyaz1EOlsgBx3HFEdhL9oFvjvuhKG+RGQLbYDUygU+
VPd6/8pzhIn9SHdXWjyQz9iZz0RyRifLQ1Bgt92HrXVvad27p4Sq9TTkpBo4BCcuMB2ZDzH8WaOq
5KMUZbig7KtRswwIX0S50gCA/y4qM5vlAu2E7ku2RqcpL5pMymOeAaARYeNMWO/om7O28fc2gEGS
vcg0DNvkny+fXodFQ4H1FGF2H98htikQ1oH1tSpSUEXuED+isSGjahFFLnTAlN5d7XfpxggmmXJA
zpVL5sYmatV6ZdW+f0TX+3h/BELytniMO3UHKloFDsJXemoMa9+Je3d7nxj0QzucHRnfjGoIrqKM
npUOpltZ+fKFBFdaDOXFx3XwjNd4Ft7vLwW1P6TZCBVFh0gTCswHVszknPavKK3zJcULUltRV3t1
+krHBLX697tG/3vvdzTbUQ3I0zoCQ+3re+bllme2U94bRTz4cvJ7WqXyGUyhT8gae0lEZbTqG1Mc
dTTeR81x4rUDR37m4Ag8DEH4em/Utb5lHOuMQsjvkOyYAfI4twz31v+7REoQ7pXBff73n0D+1Wuy
VFVMjSaDJj6hXF9+gtCmhwGeFKdg3FKJlIH92vt9cAWVhFxI+yE6lcagECkp8S2KKvx64IHqS9mG
2S2DjIyyO6g26PuXmFeTA/pXuTYtiwi6NohujMnkQkKGWbqOqmwG7JPz+8Cki/JoHWruT8VOtENj
1SgMjGEfmk740BfuO8ZHNCg0rf1eVAcrBRtliwTfV6XtfF1WN0Bhj5UHUhIaLrg2603aMAbdpirP
REIwejXyW6+zFOJqLeafq1DF4cZDuf9QixSfDsOoxedSVY/yFw2u6HC/WLGjzPqqrJeVpiub+z08
OH3+FvTpq4LjYZ0mCSp7mvfk09t05SB8f3drGVNr6x+rqaVplGVCB8ylmn+NbRgHdB4HAPRsCeIs
cgajw/3QIJ9Lt4tf2iHdNwiOlRozedI770oM4yltU7noXByk7cQZ7azwgZ4KTrbQvsawSC/0CBCd
Vma6D5xAAh2A5JjDmFjD52YHT7UUUjfGbs03UEiSS3nFAL3LI5EeoXWLAjUeRkW55vbVFm3dBlsO
MkDcpnJEENp16Q0kKxxHhio5tENRrvtRPetlIY8g08xjr7ceruDaPSjhWB2xauJKYIU3+0HuXS1g
eo6x0aUlEgqvJ/KJHNw0hADRpT6G4SI5dIEmTtBAomvjuau2UszHerqALJkVQYimoPw5TN84oC9i
SAhjXtsZZyO4TfrqfoIzcQDOe1uPF/GAm6UgPUOMXbxOTPjivK1jqLb4c7gQ8KMiHOCkMxJOs8EI
y+Y8XSBbIEntjaMN24lahkMLOerKivReYMbCb8+MQdfl7xYMycHKUpjnlqA50BYbzKvRkXVWX8Kt
yB4JUh1JfGT2bXOwC0lvno11cVDc1tkR7PefSx4nykYZkgNjx2xREyB6yfOuWltGkO3BDKoLzLP5
eRxEvNDd3Nn67bgxCiM+B6H3XDtpc6DJYgJrqgANv5IbqsO81Jm3YDLEtIEMzPPTN7Uf4o3OWG+F
bD99wx92C+zxTAp4sFAMp4Ccav+5T2Ey2F7kd9AY1cpiMwJtnNnjKpLMK0zodg/j9LzYri6focGh
GcrBQHer+yS9Tge5ju2O/zlzss29OeBjstnYRniNo8bfd2O26NsiWuYsJBtNxuYLxMNnlZk2oi8L
Udg0c+V8CuTYxZ47cxQvXpajCdfNCOU+KNsZDOJsqwXpDggt81ndXsBfP92rv/+UgHD2ELp6tnEz
Hdme0O8PKD/6V+IS4kNdxc0+lNpjBut5oYR2SVOuKTYp1J15GbcDPBl6s549ii0OYfBb+AO3hln/
xCSSnbPEZ4ZepID76Spv7jdIk3buHIxdoTVAHaGgPuBW6K4C1VXndFeSCfJoSdL8T7LxqI/FED4q
DWeSVio/2kL4D43IiqMXVTeTdwMoqG2JJcHi6QIDWknDjwjCPNM/7q9sCwSwII2eQQHaYqCW6n50
kKERsGbsKFCUh9h32DSd4RUO93eHyr86BGwr6OrZFpm5qCxf/ywFMdVFLCAEZ5mJay+ZIBhPkfC2
/dD9wqYyBdTL8sn2xS+r6390qh+sYnIXF7nVihc3beeK6y+y3ERna3F+H8JCbEyLA4we1N9UreZf
AyhLNTi4M3tgSs6I+csO6EpgkcQ9xXPNp87q2KDuQwPAdfnu/hLoNmr8hgF6FQQa4BtYINjkV2qb
D/v7pSYvl8QC6wmIBJ29PIB/GxXamgZYdR4Lbw7iUsnmGUi1C4FENu1MtPpWqhxDw7PW4xh93F9B
RHbwIGGmg8NSnVlonJNFvMu180jEGDMFVdGMoUJ3NkMCmmWWNVSqcL0jQALHsh+CeaR17byc3kZu
BWURx6mGlIKXnTSeAlOqRL3U9Xbyvf97JaFP79M/9yveR5v9iu6ZCmLgy0euV7QFyCiBpXU/bsSj
gb0py4mSMv1jg6V0o3hoZVt2r1lP6ukttFyORqROrZW0eswaV5mXqd0dLafYQHUmTm/qoYfm3riX
Jug06bhZxg1QobX9TwnoMZ5MM5SYaTaIzf/+JzI1A70SM3v+/foTpUrmEzwCtvqzC9HVyp5kOCjT
PpIq5C/4F+M2BJwQbWM8QIAEuuEHH/U8Tq4+WuxliT0KFdaoTOZP883MMsQFdb0wrcZf3o/Svrlq
vJh95l580UaBh0forPH27z+KOXUu//nhTL06jjgWQzTHML50NkmWpOlGnskcFVlHHz3tFu0ogwOu
yz+eHzBpjkwdWQhfQf/LF4Ar8etKRtVKPTpvdYmMvg/ERQngH5BOQkiRWw5QBDjUNSZLU4ao3Aia
7dRxPnhD6x1RCq+ZvnKunQ6teoGuVdPDHEzzoNPIgJliKoMPfy0PoSuVb6LJqoU+ljSUakeexoTg
Cxjh3pbT8wOQYPPVT5hUq2a1tRw7ezaAUmP4/WGUWrQ25eXzQ8rVuF9h3mdXbJlf37+Kp6/Itvxm
kdP/Xjm4zU2ADNO9gefoyx3PmJbmnYpaXxtpQi7u8xMVVOnetaZmqDR+FpaKrXRSqaWl8iLMAfi+
4g7QYcte7MwYAYvKvaRKmwkJVgGjQb0wDG12uXcH06IFcZV7+vnfb4e75Oeft4MFJeGukGRtVsWX
NS9X0OsJsD7cwXCp8kbNTi3ObPivp2ZS2TVVvsx9HAehddQnnRBdHIAK92ZlWtXtpnLMN9eqxNZN
/ZD7oPKmADuIz+BWL33ynfTnq32KAxZnUw5YKscUsGPOl284ZQbcJ1DYSKVuzgpRLG8ML1Cpj4F7
svTnXPP6XalVOG4iyY3omRc9bzEf4LhdxawaT5CvnoewsrdSb6OlOw2NVOKG9oa764wpook2lx97
0W16FZs2uo00fxsL+F+m0h2JKAIwbhJAJ2TkLBkNBN8MH7S/NbX3dVNDvguLWhrql2cUho+ihqSw
INu3jCdHR77EZEW/3r/SPeaFSTCe4EqoL4HbqUuwJeNeifLqVFm4OghLDvYYMKtTMV0GUSOBqS19
fgtVs31GL5DcEJ9uhjI6hQVqKc22nflQFsMFHi8jOT3feWos55OYJAVpuG9qtZmF2IgvEIgg2ky/
NtZaS+8SSAC8TxjKfj0Q1RA98i2Uh6rgaLa+T8tyZGB95/6pZXHy89y+2q46t71+vAVuviM4tn4Z
HByWZFCnu7xp2xPOzfbEWIGJSEJNNb26/3priXAdWyUKxzikT6tF9u6+7lhtx9ywKEFF0sxCHRIU
L21ZzrvQIbU9L3wOKQgfctMoVgq5HZhDTXiEceZcXB3ixOcWEng3wYB6RgpHCMMUGLiTkK1Q9fJM
Mom1Y1qBUcBS8rfYbTsiVcMLEzPzoQK5A5gkDdb3o6F+Kqa9K1I0c9mSv8N487708WZ3O1tFT/C5
SGBSZDoy9cS9xEF7KKkrVoNeqRu1DXFxTVsIQQevDfUVP1JI4y4hI2sWeGl7NiXZE4y7b6BsoBaE
wzfKE2ZdX/YJnjOhTy08NN2GhJz5z7oNkdVAUgz5nn2Wk50r1IXvmROSo054tNrkJ7duOvtUhSkN
CIsh2Y1Rml6yETclMxYfuKDuJ+vYLPtZaOELnqld6yMfUjEXAG17oQmLDEG95Tjf16lmWzeD6Sy4
t9W9Q5oUPR1SAA3UOkYJ0yqafWqK/RhTcZm17t4dDXc/GibWiVp7ccM8njda5x5KLVcfHYEMyiDE
k5wwfWkUXUd/aMJBeXQfkBHfi4o+IY0ZRRL+u6BPLtD6/BXMFCQIObeYDmTrmDQ6jaY4Kt5MiGNz
O89AmbXZOzICPGQdf6wQYXSStfUz7rvghB6+BBcZ/q4hMBPT1d0iJOJLWmLmThbZeK4bDlpGfCWt
E25kGG27wk8f6dqSlRNrwWLkwAgdNXgwG+Rfwhf1RrPTR6sJirPvMBBRKplcXQN6VaxnYEVFME7J
gsTbuoUVYd8yw9ccbFyYlfZ7rMGd9cAhzJ1FDz7mT5uRTxGX6Q8oME+u8XTvO3HIo/GO2eO+/gWN
5TMhA0XQSWY45nTTgzu7lQ4ftB0jdiH4zf+mbrS/1o3TLSeRO9HssP4bZaSXQR/JLHQznRNTS4Ar
dd1+WwHOOgumJqQ2Cdyahbdy0Ah9pH2/U4k53TuFRqb0GGGwwpJ7zlov3SHqs1dWFVWPZuIdO/KH
Rk3LX7LSkfO6jLSrMg0sYt+Wh4Jz4qK1rHdCQO29HqrpWjMCRqxRB+SvMq1H189IaywLfKo00TeZ
AYO30Mq9C2Nr/ynvyDs6ZsDqdw2rYJRouNhp1j7AdVv2dmM+Q3GW61LXPojLxtkHOux5ZLy2Rd9Y
L7pJaWT0/XHU0Rk6o99NTAf/1pUOtsRYG98TFbwuaq2n0gQ9OwKxokvcDCU480IcWfknfxnEIVSe
eHOVyL02JRM3VdNOZRUAgcZgQOA7N4hT9sXxvk5xqXZMZrlomZzVSds+xqGCh+5Cuqi5LzmEz2Of
BAWylUxaC8bwzfT4rzEBHzhHcwlgCPuI+OvA5ZSd55lTGkGolLio9KBae5VKkmxfG9emqX7Xso2X
MByce08HTqCynVDDKXSjzF2rtCTRcTYJACm+Q+JJfiRjHK09YywPo5K+J7DjLlTDEYhMN/3GWmJ9
LfoIWATSgmLRsA0NNcSXSkQpqWtdGv3z+i4HanOS1oSezOh9pbt7eyluy+jWJEuOfJjR4GoeojAd
NiihNCSr2bYMZLC7n3QUSy4URzvp0jZWTdZmD3FVI3hRsDy4PfAR2zerXSlo2+jTZPv+snD/78La
OQeX9Lh9oPSPOWyzkz8ib8ocLZh9ypYa2SQzkps1AptmWV6MWFNgfgjbezB7F1W/mkc7f+pE8Axe
M4iqcwXm1BbYqrxErUL8VpKvfYQes7hPqusJf4W67CdTAVHIb+VdHIyaKV+XjW9s+zo010ZU6pvc
VN5oc/Snpsnf/MI0ed66Vwue8JER7n8uRBkcg1rIb45taMK/TuB4u6QxNeYdk6Oo81dhrtGkURoD
IZ3j/SC4hsQ+gPdXAA7h1TacYduphHmHehJeReWE13IIogOCwPP9T9x/KW97BAZIe2axBGbfizCF
IhSSzzG1SOmuiC0ItV/3V4PmQnVJkrXTuDmn+VKcCgNr6pY4C3ER5Ws3PaCsosp1cDJ7Z57N8pyP
KdUCTf17j/9Lt58+SDAvKYZXhmqXjwFzMCstt4RWrwOlaffEFzIgiYgtSALqsZDc1I3oI9phtWI9
o6D7HXZW+RECXQxcZRYTNzG3eohAJNjK59AIaBQzneDPVBtdpmJtZrZcxM2l7FCz5GJ8pwtBRG/r
iEtSFYylmaZvU+I/sEPUYE5Gpln3prKHBNmAd/joaI07w34wrbnjOMtx+CyonwqOjK19DQOxCCKL
cxDdrD2/icoQlumcT8ndlnGwxdkkXqKoeEz18CNogouHBuJXWkWXlBnuZ5feGwjjqiL3RtabWDum
ulTiyl/dFWWuBIPsp83e10Av2Z2NcH70wec50lkbJqHsodMOP/OQBAF6Vq9UhiYkHGIYQDU96iXB
ggbHyWUSmcYWyS1UghzZtWisFiGT82baUXfphvqsdE0Eeas8kANEH9heJ9yK+zhS5X4cRu3BV60/
amuQCGnMsZAFtwhe1jpwDH3eM7XdkKqVb+vcjLaFYuJAK9yV0wQVDNXReemsScHQ0mhtWxMtYB0m
5xAi6hyCItV7ZTINgLm1a2OZHZWwwvOrWM2TnlcCRo8dzmvpX5mx9tuuSpp5xyr7JJ0QCGgCFLWZ
XtrU5BBJtpquhejMIE7taqn95yLURt3mGTXbVNNVzPJoHmUgXaaXw3Rx9RAzegKSq1CiBX6W8oww
V1tbbUzQCCSWQ5t3dACCqxpwCHaQhZC1UZcnewiqz68AbJY026J2ef9da/ojpUyx3E+FT6HKY+Qa
xmuYtf0CFFZ0gn6kbcj9CfZtbWarSk2MK+EeJC7ofvRSJjTFaCyYz6PmXAhGiOGu6+raaBr36Lbb
IIuqZytsDo5o8p/Sar15ETjNuW1Cclx4hhZ10mc/8fLMAFdZWy+us4Vj+uMeVQWCXXoQz2nOBtuX
v12VJFwZeY+e4oNMNqgcuq7cJx5ikSF3ghNGuxtHj7UsY3vlusLBRmuNS+SZh7otrceycMNHmdv+
TYvM8kbqcbjpS8RD95euQ3NXAxU643BRbJqYjqg33ho7wrg/XcIyfsbmlR/vrxzsaytNkeYiKAqc
/WO8U70EKLOKF9uo8+4U+gqDlOkyEK40H3O92Tm5ARI9qMY1E5HikViEHYnB8zQn2GDRibw5fH7Z
EBm4t6j9Lc5v26xQtqGw9wPrzZNamuq2aEudB6Gj35z1CzJX1b0xdZlrwtb2eQ87GFuTydUNHfTj
o4UHY3RXWV4pJ5+e8SorSNnEpmUf7xdMPDDR4g1dhncn0RZFExYfTLsvalp4b26i4BBBnAzdeaMg
FydZodNOkIe1UzP24wmPeaeGK63W22U7VdYGfOdDqTf+NIm0KjoHTLvy4YEUw+RRdpyu88bI96RK
wib16biXMQ3T0pD1mpbL8CSgarHANOhVENE8kcVnLon+aFcEv38Uo/VuFBU3ShOFM1IwytnYk29q
8EjqPk9opPhPAydroSkXCEWc/rwtor3wjbgtJ8Qwl7jRuemsZtdHdjxXY2dJ5A70BIfOsD6qMyMD
NkXyVcAd1MNnIgx4RgBZSbxEzukAHGLAJ+fY7q2MCDipntnOrEXViF3oyW5J0KLFSldu2lh9AND4
C6rtJqztagPRcZiJLA9WlU1kt5Il8L3E++hFy6K0xkViSHgPWQeAcJsM6TtgqI7zs4dzUJAgwnIY
5sc0FiMxqKS/DJqOriqVW2yRWH9H11gTeyDmgT5CsijJoiRXVSkwWPVt9ofZCsfKPAJ1YhcvDmyJ
ZVP5ZyPr39UYVZASefuWgh66MVUz5lu+UFDnx0/Cs+K1i2Qu5e/aB4NyQXvO7V9kv+u+V+FTGxC8
I1Eth4b5VS3amWMUDmY/hrmO4OzoHMVI8JAdiWCJ6xEEK0T+BYx+hF43XKxskRVQAA1ZEaFZnUYO
jgBRyBo/ax1VnUnVeIIIB/1SJT+tQ0q60Il20+hiexlMGvxCqKv6fW+07+An24W0zBc5FAQPacY1
9Os/PIM/zXbTGOdOoAoWwwpdfTSdCnH1K6U26yaUroSDTI7D0jHSeEG4W7TsI4xZuZKSBGy7O7+G
mewV4TFLsXMOg/UM6B4KHtO8kg1xUZntsUk8EmMG2R5ohMYMxluyTlaghZcQjEljQPhV5Qry6M5U
5kpPUhVzz1q6D1Yw2tt2ZH8c/siq30dlu3JNO1jXPmELHhMsZroHl7zjhWspbCCGvcwhvO1GB6+y
L8SsrcVzVyfeQjWaK288W5tWq7OIMZdKrjDm25lTWAi+9L4B9UcXxeITXRTYf0i0buZGTRih6GjX
Rm34o668ZeFkI9Y2F4SmjxzZDfdD+kSG5LCLpV7vG9LX5pkx8rMRvdFpJUwJ+ptzz3V+AGWxLZmA
VFFvqR0G8ziU73VjF+jAfH3Oci+m9nOwkRLcDH7BAD+RXSOAENmfgMnQUhlxoBUBtwM2GJYfWwvm
aVkj4618KghV+dOH+WPmpe9pDwSniT4Iixk3o3vhBLjhCUs3sacTixhZW4RzrwKG8TyU+oqk42m9
wOmbcdSvpUDFfgtHcIlG3vDHa5Ju2hZ9BI2zkWexMZthjaJsHRYIwoe69FYeI5dVzexgRkQJXDii
bA5xJdptlr7a9oAXxGLFTAmsf4hA+vtJo2w82A98pJJUsDRF6ExvKbFXoq3PrRt9dE7eMdet6Q6C
C5cDpuGK0mFuNXg2BgyqWaxvqIC4y5qhW+o65BO+5aUcxJHgh3hhqOMOEjHGoMrq5qUQF5sG3TRG
Z79dSujay9qyX33kMERsWLuCKB+do9us7PJ21bcEC6EHWCXScQELQxceomLbc8qdd666M4r8xxgi
v5D6UtMLlnv9IXIYeTZGs4nH/DVXp0oP3Qg1r7r30PyzaJYcx5uQ4bTTL53KfdITQPZsVYtAIA2M
ux0hocWuzWkMgydEcU/UmJusCI+coXVboxWZRZFFbd3QtUMLgE/eh+5JvWupH6GyQjaZz+DlzjPI
rSBcAD71aFnibHixQ7JtCnDcRpZ7G73Qy6UbvVYGCqAptBIU0N5ItW6dWbm5jLrRmwunkptWoCkv
y1OVV3KuCEgtjODLPTETO19lclvCTRlLlFB9iKUti7DPFV5BiLMPzr7Kiw/XKoDXc0Sap4P9uy86
GCmF3BahvxpC7cFzk2iGqOcj8sIDufTrAFqMmpb9tsntRdO5G8+wn0k7ZB/ycalHfqEs3bGu5zXT
Kssd5ULDz7kkGOY9MwVzhADArNGjBqI1sUgq1I95bAAYMtVi3jgUbTqpzRpiLpNjZU+038wbIm8d
9/GkEc2uTYHwQbfXXiIL6rDgz9iDf+5J0yFSw3Opc7uz4+cfdRaew6rqkExgdQujVQyNOm3scVa7
U7B4Rk0BsHwFG501JRHFqlcmrm1D0k/nwOrz+nWYeT+DIT7iVr367nCJbONCDfFo1ZMNszOfTNZA
ENjJXFberkvxAjSdx1zaedfGOJk74pU42KVGWExruy95xc/YBdaTkuE+Fmw8uPscHkmSSDRT/jJT
W25Cy/8dFPXSLKJmC+p2VhdVvLUdmGLSfPBJ3EJBTBJN4+kssyyDQbLjI73JTDxgGlEPvhseAgz6
wHH0DAepVgKNYUEbqvqKfGoddh9wi3fSaIYj6715kzUi4ERNZ52OK1IWJmlqAiaVFbyoolgDA8bN
nq9JoUhnVhUey8Ddd5h1tXpNqQY+aBrfJt28iAeYAT6a7kT74UObmLn9MoBuSgfEK/lZk3AOzr2e
GUXhzIMCD44a/KG+NJdIp886hXA98m3XxodlUZ3S4SkuDAhhUtGdL5OSm80cfurYPZqo6TfS8JmB
KQW88rIVK5+jIL89FPGKRtmwYcFaF6P/QnikMVcqy8GyaEJbjhzaQ77Y4CZEeUpgKds1FRc7D0kn
4G8XhdSfyyp+s3oHlHlPgzlUoXCE1VtiU3CYTZ0vSAzg0yKdVXSoP7qG5WIUsL58NuqElGEY+3nv
wKQPgXFR8L9ZRotbqBmXlj3QG0iAccWai+gDO2BeeXMXaUXeJO5SH6p2FhATNMsy76Oto5sKl2nU
gZijslmyRpMKqaG+VON0WPWxPFGNCvo23oGjJyQoJnJBMIWvOXRKOw4eYJdXTWrCUnDZvoSp051E
39wH8LpShOL398VvWGdF31Z7DAAfY+b94JH1l5VJYlVQ5mQVejQ5w0m/Lqw1umprZWzcQKKY01nx
I9Im4dLuteCPMPdVAGRY2uXOaShZPXcUawZsjFpQmNGp9XedKF5M1M/kIfIf+zq8/2Z0MEQOtFFI
IFmo2S+fCe/M4hg2s9oHaOLhDEkqyWDtn7KFJah79nJAOtO6gFoLacyNwnx1Jnq0pfYvI4j8GZS1
YJtHtCnLRH0w8ae3toZn14XlqhQMTEWaL/xC96icW7EElTE3Is7oXpc3i4RYiIUVIjLmPxEOI4Jm
qXYjHGiNyMSmLcEdj9YqxO3j0VdddRbg+0Hm27Qi3adXsl8unkWv4h7V4kn1EU4E/kTbjJUpOdVS
9/hR/dEoGlOjUVnDjqHrZz/WeeqdWYKtmZQ/JsCGwHq+HFRaewWJ6w+1WqpYAVvicqeX2XRxC5aw
dJsRPXFNTKk/9rLG29LJb8bB2td+mcUgiOk0Lmxp6wCCvgyyB2/KfmcgOcsxnBCLh43JsegOmu2M
wEt7DTQDGaQoTwqhM4uOidAkZ0WsPhYmBjIlZoOXG8Rq32iSta/6WuRDSGa4G3RA/Kb8KiOK0AY4
MXUUhX3QbBr0Eyl9mBfTKlGfqUO283oXi5xMmp3BJO5TRhFWLl4clRNShATpm6G/Nr0X/3V0zrdk
Y/ahxkfiD1voS/+XCZa0fCxstA/RcjFoMk4txNNl6mLFtsbuUe2qX6pm7aK4vPTMPo5CDcScvPZv
rfO6+lW9axnYeQwHa7ShScvQv4zrWtf1vaEvWKIURuNq2cPw3/hdk63qGoVcQ/7irvS8k9dCHWbw
a+w9LZYrJ/aNqx1DfVF5VGJ4H0Sqqe6SFJPqWBAPcp++6Imstrqh/TDrDlUhiPylmZnV+XM0Y2B9
Q/QQpZ4KLAaDTuW24skCQfz5Mla0/8PVeS1Xqmzb9ouIwJvX6b2RV70QJakKDwmJ//rTYK576sR9
2DMmUi1tGcjMMUbvrb+5Tkecto8JlD46Vttx8nD5xKO1hv3+n+cBCQj0VCByk6e5bEuMK8Tq7eD9
Al9IAtp1Lj5eNQ25NbVWWUsHGdD0bzmldmz1ubuWXSvWlYKTn0ypZcAU6wvoMEwaPGHbkST5TQE4
fh1bzSTrzYY1mQThqoR7zOh3gjDhPHLPQ9J4V3V6yRoyotMMJ6tV3q1MuetxhueTjOgChf4k9Qh0
99lmUZ+YUHhwyb3xSQAXAy7nma2gJ4jO8RkeBzeF0Cajs9ONdAmx61qjUaN91bQXyPZPJuqVyzAU
2gsbK0KjITvC33BXKN39Vai6KpQ/5oKZz7zS76xhrahAY30OmlQ84HtGLUf12lfWc4Qlq04r85oR
AkXU7KtW4FnmqO6d4iTWdkKtCL0waiaKlnJ2CZq/VvQIN48xxugakFlTxbmFnrdy7cg4VqFpbFv2
wNyp/6RVbIKRJCIXXFl0QHzNPcdSvpyinUn1qGlxmEYnz2MA7akO8pN0RX4yqvG/d+GpVsLTaMBY
Wox+hmQTveLJt8V47gsU85EB5q9qrD2PD67SQMufNvMrMrLiyUugEZGTLheEPnY7J+yzrfDqXwN+
wqvZDgQwhJZ5AD5jwbMLS2zExh4irWWP/RklpbVriXBlRfMsSoZIh0WPAETxRbUh/cfdG4OLp1ea
6Zawu5osCytYx7qLf1x19deqHgPawWW2RRJOoFD52cXNE6SO8YnJbkVfHPZChDTw8dBN7xRzuJP5
An9veg41kkKV2uneei/+GEVhboTXgiwq1OJcV2Vx9mqcpJhCEARFdNst0pGQp/vICBSsU0ANR5yF
g1Xfyumly9zDA/blE7exDLqkO/duVt/T1HqLymcrGQIONiVdNy8SkAg7Y7gQZAUtPGMqlgjviO9a
g4rFy6CYxqqwywQaiEma5fTSmOhZs264zVfkWOs7fxIhhMCkJkcLQwb/Mr9j57D3RF08u9JGj+h7
LwnzxlVvNeFutOxPfXZ4Vs+D5HTZOpmzVtVMOalJaRy7nPxyjNz+WTGkudSdQvvCPDYkqxbqbVEY
yS0DOvIkjVzh/GWOV1c2BFWkeNP8M71secRg7olFXbfQo7I051eYRXuawttyMoIRQAnTJRto8BRU
UyuzrJmgxnHQbkZNl8xcrf5m6a0KSI39DhtfcPUJbAnG4RBZyN4pVzlPzNdYlYgaH5qf2dKZeQJp
jJFY56owsFWZrXVhfwWqkFJf2E5lr6Wp3vAsDoeZ4kbw8kM0YZW+A6ElrZ8GiyqiSu+5Yb4+PoeO
+Fcwq8uzflzZFRlEKQc5OiWRtelM2lDTf1f1ZnbvB7KqUUc61DCbyCapfL5Mhjw8o4cjZzYhmyTJ
VMiU9NZM6WgvbWWlz2X+Z7AyFqapiV73PxW5iSEnZ7lppFS+/ZwSa2i9q0B0ecGVWQJwhWAVT7Ob
KiL30RDmH81taKjyyCv+DtEVXYFuqO6Fk4qr4nLnDk//Pqq4engWLMXlF8UpENAc1EIstT0J9Rgp
EyCrvhmKrcAytzOKnmhlv/v0+Mt/YLNaOAgnfzFTD+EnPSdWFq1gCfZP6tCTY6fV5BKqQ7yuklGw
mbUIcmVdrPWcXLbc7CZuP0KJsemBEqPe8Te2Txby/Nz5PfQSAnTpbE1PYNECqqCN58H8nXQ5NWfO
A63/U1Y6SBhLF+8JOVScx1D5mCQe4jFVaMTmpJKB4emLrWbxi+yH5leOWXHp5d5EBePF+d93ngnB
OZAtuLcg189x6gVbBnkEeVM14oOoKxTofZTop0E8+74e7HolvpFMm5yK6SXR8cXprtgQYEB3k538
RXgKkDkgWPD5aPBDIbFjplZ0n/9iDF0Se+LeyEv+69Wgv3wip06MG5s1kjiS1afL+RPSr19cvC67
1KEbumhDLTm5QFeqcFDO6D9JI8g44lgzLY3iI9wqiP3TARvFKMLmlShBqNaaIa+P/Q9vl7r7vz9U
mZRkL+aAHm1EAeeeRWdYzG/15o3jOuERsXFSUyt4iwrvx20DY/8QDxEax3oMDiFohPY1vVETg5BX
3ypWuYu6NrCb17pq0NdYEKiVgaITvSIpsg1RSfTYlkpnczLLgxHcU4ZhSBXFFw5INJiqSmeHGA1x
Lf5W5k/YISuso1bbxRUPT0um6k4wE19DTzi3uTe+OGZo0qGIRbIxy3Q8Y4HX12qtB2vZlBAC1Iqi
eFrwwybuV30sacs4yS5q/PRd9+k9J4PlHjOzcdE8Da++Xq4apcwPNk85gtF/bwePfkupOh8PdFkw
UcyA6lqHAEUDKzV5QDtrXs2k6sGMl663JvOx2g7ILhazpml2aUjFGK6m+F3GmfbGNGAkK5IdvT8S
8SpvlgZ+BO4RaU+WSRmlFXrH0q2a4yondxEDDFPR9DK1sexwI00av9p0PpoBKgm2qk2L82Gd2kNT
L1Q0gosyxESkiCp8hpQQLxAxeSd7PopzkNeOGdZsW3j+Eb3bwhVBd0gnrkjY9YRuqCWnSRyjD0bK
P1pK7Xz67jvgXhddp0s3TWUpny9Tu6YOTkzMPWOqKYsEY93W9mnOI6gioC618kOgJX9mJzXi5OHh
qS50pz+qUfqWtLp20hzUGqYHg2c6zEnCm55srqTXX4cB/Jpjt5ivZePvhWRAMV9GldPfPW1sdwIx
v0Zw4EepqX+jHkfV4/agK0LtZ6VQmSuS6S+aewFz8EwT3vGPZVL0i5GDuhZV1qEStFtaVzn7kQJf
GT3UL8Ls2XA9jeNt525m2EaRStiCWZg8Ljuzq3aRblIWE6H5TCYQySyV+67BxMo4xx3mF1JQlMMQ
te9NFRpnmFbxzfODP2VoDB8BGyh3caNvLSGGDyfCJ65GOuNq/hUQlK9CP4dxEZ1LLVk/vNYt1qFf
VA0U8z4bF0ITc+/hft2oSElfg6F+DUcak4jemVDbQXmNy25f4ABhnpElbwh5lqbeePcabsNu1FvC
SoowevFBaLEY2KcKJ+Il0LwQk0t4L9NU7KuhWiOW086krGrnFKfceb4kiC1ddGn5GzFjfs2jJodq
KjgtGzRF58v5E4q8lzMKaXDb3dDZ/tIIhuybDE2pZfoXaYV/KhzTM6kO/eibS+n0FGd9eeGAZiwY
v8XQJCcRI6S0cl1K2wA6UFQ7YZvFoh5sFX6WNPjOyRcqk85grA5wTLkUpFVvpoxLWpiAMHMHO/RY
6Ace1Ef9xKmAwAZCmZe+khQX1GXm1nd0TvmyaImrKVCkBkF3Lghg3xaB2p05V9XbUOmB9mv998hT
duZYPC6TWq9+F1541XiiXsmS0+iX6zTfUioD2JkvoVBIgQVViwFsYk5lpOg1ucrldDibP2vVctzZ
VaZsGkTKa8yX7XSyB61p+dqbEtk/OSPbC4nb+huDmJWZVf1zVfQNKGpaFhNS5ehOFQ6aO/CeMjnM
V/PHnT4xCCCa/on1762LOiBYzf+qVn8Htqce7IF8LoT+w8IjJu84vzjTuyLG7rec30Yw0/+/rz9/
jdKTf5SuA2c2mQ1m24FIiJ7sCzNnF4QZUCYwC+BUPtSjA80zabv2NXMSkhFgZ81j4Xqk56zUwdqN
nOruTy9W1udLSq9FlhXlUxzGtHhl+OUXliDiyiA5bkw36kSJCTLx38t8ydGxW9YFeV9kDxqXSk/v
FJvK3rSVahnXQjkCAAnWlla2W3Zn4xVPXkAFW6wdxQOTPoTFJTbtbhlD1lrnI7GzYdxYa8RPwTow
jeFX4th7np3h1crEDmdKsyrYhGkmZwJfn2//uDWyEKeu3y3oPUE2lLvedEHVT/plS81eE6Iwj3RO
74ytwtOM8OAp2DID4t7XtOFSxcF4AT49XMyspideerfpf3lq3+zE6A9F4CtvjSYBqHvK1YVMca6C
7LePNIfhqf1jmvHfKknC14SZ9KYube1gtBvPcfpXp72ZZiTeczByl7CNXvjVrlWUrH+EpFyYYByj
q19tK1E3Pnlre5IamyWsCgnFrvNerCbt1gRpMo+flIKG5qW7QetV2Is9TVoq4rAUFEwBHb1EZPAk
p7FZp4sPE2zxtp4Mq6mUcMKS0F3PgvIRnMNx6GiZM+7Bzpr1/SLIB7hqGcPhqLey77qjgIC081or
1rcIq/cwTSiKcOdSSHYBHaisfA6AFD6xIaDnLTt1iw8j+gXNc8Y0zB/GNAiigQxxxbfaVyMJPrq+
U640Ls3XB55Do8+0Z3hi7t0iesohHl09ZTu7K9CEr7TUlzcH5dEBlR780ACTHKpC/8kmpfcNOXLL
XmtSU0V5+Mlj4S+U0SlYz2tvYRf0zKuuTwBFiBz9YSJ/h0O3c7tSfVNrWgU6xw9Sn8XfgOCia9Hw
G5jfwa0LNoRxqVeKbT4mVKrwBFwiKCZWVrgJvyUJq9QBzg9tfxRVHhl3okzqXVwoZ80owqsR96gv
nJZCYJDL1ms4YGK1PCQNX4zkb4UpZhnsrMl0EddgzCpW5DQwwq2pAxVpLC3eJhVzb2tyyNXaqmnN
+ER0YLo1C/GbexXErRa2tBrSTdzXh8mJ+JZkYP/rfmyPLM/hm+7QR40MeIXzZ0WtfnWFlZ8CpgXu
dFxn1KOegl4TdJ2ZHCUe9ZEX9vU24UvTVYi09axmU4YnBkjR84BbaRXbBYkT23SiceS4HLahIdqt
2yX8knMyqwcxxIQSWs0uB8Px2tOt0yj5vsBX4m3Ih+yqqsO5R+y3QUk27kkdtg+B4NBWuDpZ3Mjl
9dEUZ+EQWNmzFT77Xugu0Fp+xEkoLu50P6TT/aBM9wP+GFzMEWY7YCeea1IJThRkPXGUW42zeojI
ShkVSV4d5BE24Gz373Q3H/FyXRzbGc0sE+RjZdxj+CDkO1/qTRLhcNDjY9S25hPJtSiqi+SFhCVw
LgSubgF5U2uneaGDFbKKXdkT7iS96sXzSBsyWdO2VPm7kNnLtfEyzkNaLv6E/Mli0qiUhDiizA+2
ZHqRhVOQBWMrcfqTWSuXkMY4MrPfElXPyvO87ESGundJYPItLY8Qh/82bNU9I6xTrvZAkiOgOer9
KLGf89HwnwNPe8nYrs9NoLTnojCVheuegFb070TAZScidQl78Cv1TUu1Va01bzNJW/pZt7IJZhyM
THsewvqpkZb74sTtKcqc9M2XGiuA1J7CsrlbE+8lzXpizAzCkjDav7ROs3RJID221LdoMys0mEWt
gNfL9fQYmKiVyWu2zpodEhGUqFjzJzilqni7ouq2HRODklYRfS5ArbUVDVjjc7GZL40Z2dp25uqr
sEV/xjhBOH1j2GjxigKabuFyr47eGgYKMbdl3axYWzkRT7p+/ibdVqkIGR1zOmEWHPrNbGdrk+Tb
Aa5qxWAp48HgyYSBusDqhd2bSeNMosxS4ydz25bm2aiehFa3+zGqXvrmEgtUXFhrLjRx5T7o1fLA
RTh/dGwuQSLsVxoCMXgPsooDzwzPELLF28jyq6SsG7ZoonUiAoaBg7TeNQ+chlm67Spwe1Tj8Xgq
WyJSGj3RVqmZkEDFTJ3Ietzzq3TUjXesArAQcoeIFbti8Nry02odYsxYj34Q1yCdS84Bysin+YWn
QMXpbhYbvxnaJ++COsrHH2Kv5y2htUV+lxVBPY2prCKTnXzo3WSAJMVX70r5XQ3QomRl1ztdc3oc
AO1egqL6rRKNo7QGcAxOhsxwOCvNL0yoEg6Sjb2eLyEgHHoJHqoxSIceZhBBrwe3LNU3DbbRZ836
z5ghVWa2s4+tUOPqwoghzY3uPFZo+QZynVczMCGyM+tQzwh3q2uTM4ihckFWrb8nQzJ+IhYxPTy+
LdQRJo94AWbJrSJyRlDTC25LQvIErt0Zl0zFltDanJ7sbMiSkwSSrHZof0bMzRxNCUpxmuT8eGsq
SXJONaArfsdyW0YMZ4Mo0x9+IZbaZiUG4Zr7u0ZfL1waY0U/Ra9I0ZrQFfg8mzP0lH0z0ffnFy/W
lLXFN7/897EaDtU5FeGmUmmh0lxnCNDCyVxZUW+u9GyoNhb76ooFveZgE5fHrNerFZ3yL1Eb4WmO
OmhNKQ5MHUh+mMTwudZ0wB3Cclu4CDumasmIDebxUVyuDCPMT5XnURJMlX5vVCDIzPAvcxCfU4UP
eHrU/BdTKnqzJGgTT8Kkmx11FzUhIcOr+bLWxmQH9N9f2KFPjmdDqK9wGu0lqUR1QIfAuj60+V10
sX8oYp2onipov6iq12Oi2x+Yp+SmnsZgeUiMszUVtx034v95kXp7yzRmyKNUv9Pa9P+o8XcXkVrK
DnVoqmQlWJSPkcYJBurlYsR3yU6ONWoz9gP7c19EO6z94V1GzQNd5CKOfq4lDrAUOSTkD0QjiUKe
UmSjDqGZOr+Akb2rciLDpMNrIvmWH+1NOzGj23zIbKwPK3XSW21V9bXDPMHuFxzd6azvEIMM/Wi6
/u+tAHybgN49B25xluOgXppCaxbJIL1D1KiMDvApYlgLIGviw6G7CLLpSgTnViuqKe2Wqm8ucctB
RUVE6PKJYddzWA0eD/YJ17G84vNmDDS25l/GD+iu8iY89U0ZnZLK/3Lzioq0kcO6cjQCp3ekH+h/
Ss99dhR1fK1NsS3U5s/855Mcj55clHj21HGd7uu7J1hlw5XRx6iGhGIfHU/WXxrg6YUM4vQdUKTO
jeIkh45UiFXsMHqZpg4JsQY3/J/HVuoUB6islijYQQq5ZF0BEcCBTcASCqbiOPd+SWJgEKPw06ao
uk8yx6NiJUH4OWIeW2alYR59wLDPtUd9aQfyTl57eMra4F3j53jjuM5QF3/afKWOy74vsrfUVxvQ
e8At3fQ7dL34x0/hQA+J8h4Z8bg2GUmjo7TKSwV23ZbRy0xo7krzK3L6AUQ5KpqkEBhHS2CUrlb7
l9x32zVJru1Tngqidf2xfYtVOpp1njPNSI10jQasPDoOTvnpHDjvZ5X1Suhv96qp6reSedOpIaKY
bc94S0nqGH5wnxBa1JX6M3phOvFll2+lmW+rGtKSmdbMwRxvirJAWLRsxw4d6vTB+dOBZrmngtbH
whxr/M//S3Ce3xXoPxy3gVBYWkr6g2AwU4Ry6HQ2bCqK6RUTGD2X6aN2F7qEqjVvie6X59xUMV71
bCp2JZFSTJfzJwZVL/uFtMvyLEvLOxRuup4/+++fJB3D3KpXXjvwiLcBquheyZEg5mhsbvPHXKNv
zvwZtxAnCIFRwaPEaiC2jhibUzdJued3Wf3J9KcmdMJjUFC4bnMiYF7fKINA/IEEAWEQir+AYfxr
Cj58T2Yyqo1e+WG+gjYsEg4skSRASUhEm+Lp2enfCybICsG08zM3HINMnSjAYMnL7jgUhn7sHNtY
WoPdJO96aDTXjmPDqia4ezOvJlYhoS4VKKrVvtm3MpLLNOAmCcP4ZzbM5TI29lECy9tUIXsOeLC3
8z7UNFZy6lIdFWdzxniTrm2jIXU+C/c5hPNTNUF5wqHucYzpHXI7VgUPCYp8r8Pe3bX6oTYzfWmx
qH/2inkr+pwosfidNeUQOGjLB+qV58hjoe4Geuu92vwOCovAysLX907T7jtLd5YVlcNBJsAcQ48R
hTrU6dKQdfXpBinUGtVejfaEulJGcXdJBZ5dnzhGce10oKqdnjhCzat+4xbjWSi14Byz994shd95
2hn+3iAOaD3bxUaqn4VhM8H4r/dLDb9uDOZ8KIMcOkfkewm/lMfYwwbY+B2gdgknVhjdVRsQZnsO
yM5575wb4Hrn4uUwim+lVbyjsN1jEzNgo4NqHZkuf6WyJFN+uhIEAmFFMMurFv32o6rHDOJ5S1x7
B3Vqm1aDL9ZYiBgbNgwFNFB9X0rBj0iG8h+6238b2DmvrI3xprQwOtL+b4i0W5dBvoh0tM6P+IXR
psmLGoDTz7SPDnXIPDj8FsO196q9MwPUpVrAkYNqaKTdpZs6GTNVr0Pu0xjS+QwI8F61eAtOlULx
oQ1mv7SK6LXvu2b7GHY3aRsdC+PQZBXBfwPUCqxvHglP+hEABgmcXsEMnO7YkZWN7noG0VnqwOCn
/ze/YIMeMhrYyUTzmz8WW9/skz1siiy8SHQpy25oAYkW4ZQ6Qio3X3YTxJb1MnWb95jlIAdNl9Hg
J2eLsLbekJuhRvSAC1Yg65xUcXQ8zadOhyU1fdZ10uBoSM4ozN615wIwkld70YeHPWsf92inGEHo
hwjz7MoC3pbYTvLqdV22NctM7BlO2neSfMZF7oNCsANzB6tFW6Zt566jylWSteG2165VrHXXGO/K
5LH2ppf5XesaMZJaPTkxxHtDujHepWMnt9IyAmzRfvCp5GG+zlPr5NM4OueaD7MYLu6nh2N52amK
fqxbL3pViVPAlqkdZpnDw3OtOvqwY1szOLrFw60NlRvTHuVNr4bPPkv818qPGUcEzUK38XB5Ng9P
KvL/Cr3Iwyv370A99xyVPOq3uC1epTswzAMS1u1zu7+D+3Ir0iUZ93Zg+QIOFNPwb37X2uWvxmVw
NbfrRkcLLrZ67G3lMhOqmKws4jEcFxwLrJNI+j3OgWrVTLFdISSE0NHye62p2r6eZs/0h2FUj/lr
Y+OpQCbwqyuJw6p8bdzOWI3YqUGVaiNEpjwHQNGr+OrMuNdAlkXFlMdya7Rq5CFgvQyUskCiF4zl
KcrVo1v6KPYs0Ke7KvZYl0WVnAhhPhai1nd2m/kHSSFeTkS7+XMZkqWTKOVF+JXRUA/5IysCGbAJ
opaDKyH5124TblMFnRwb54ur+XDsZ8Jq5BrEBj5mZQ5MicLJgrXith9xqLEiul/KkD7hZAEXblh7
IqLwKUryCzI9+GOADdkgj+gXlhiGi1rWyBHiRMRoSANzb5REgg3YYlslCw9enhw0Eh2GRaVo+j6Z
g+yn6tRxx44Y08me/2DwE18Q0Vug3BnSXm6M0QgIfhXO0mQ2xJhU5wltGJzjhtjMxtkAc+TTdGXA
3709fq6G/sXdDtS77IkBsEJgxnOdRBO+3851bWcHhFvpargKp6m8QV/v5BuVszLBpC19n/MJA/no
hOkb5s80N/HFi1IM+XviSYnIIcrYHoSxDsdA2ftN/JJ23NaW7DZBrRnHeajuBlNkLcyFvRDJS55W
vwaQZFctjWmBCLW4KYwLKR2l3CF7z462sJFMV8ZdyfXwQ9oKpT3VwpgyVJxU6rMMy6+8aCnqGktF
WH4JnfapSSX4wvzoOdXCYu9xptoamY8qiubodob+qilxdPNvud6JaaAvRtB9fB8rfF3NRxd1T49P
j/D/UsXFZCQcZWGMjtwD83tE/dWO8oYY3N+GyGlNqDC21O0f7DsodfaB56fbUpu4aZMJDVx4SdaP
HNeKU3tvXU+0B6Fabq0jx9bkrVBP5iTgMYp5IYWw9EAtI0vwHvW43VnhtuQ3sRrxca7iRA12Wp68
pWGkXGj3WEulGP21YqJ27VrGTF08zQ8Qirc6MiwXsdOFPsabmsrsJlyCV/NuONDUQSzSifJThzO+
mF/CgoDbeg5QwOY30BZ7iB7QZJErw9lnEU6O6qG0tP0Mvu88JkQ+s0kiYnz6F5VbaGdT2bIDFBdp
63uLBuB+Btkx+62soNgqfmPiY1IP8/TBUoG6MV5NAngA81ijzdoeY607bBOEGeuoLstVhdUAcwGK
IIPo0y7wyWthoP5oxZRIiPZh5VxqxD8fvjOkUH3a1eMhgsMYx2aIu00Y72FBR1YoLokglj48A3jf
mtVIqEuKP2UeRajI1aMiANjU0bxUMnJFlSz+CVOUKC1xcI5gTjiD7H3kppuaex5NMfBVPMHyKC1h
rYKSU4Ql7fo0v4Sq+ktnJMKRHBM/i2tS7yMD6V3kIxQuurMDuIkFMCOMb5ZPqrE9aKu4YunTKFDK
CVtkDWLD9C3lacvMq+ep0Icq+z4/Wr402Rnz7ir9lWNBeXQaf6rMphvyj9vE3U+Qg621NKWDzOiO
iPQBXj3usUBV4kVmIEBn9zSWzdSSCPQs3ckUPXHJcr2ose4fR0MYu6iCONP1Iz54arK9pTryroSo
V+ZLTWDPmvNzwiDUTlENxQOS0kJWnf2GNmBPM54ucDmsZkKDpA5ZK4wH7/SvdBy9/G5Exc+UZM2W
X42svKujZQzRZ1ViardPTel5/+eSP4DyoNJ0WZHSJOKs26UkgxWtHR/Hqvw736EF0iumGh2tsTwm
CKIKOuI8XMgSxb2sXGb6nVH7+3hQ1+mk1ZkBC/S8ml0WPbEBkI/HOszE2qDR5+JvdHUCM7w+9G6A
hL9pymy7AF2L44XOMRbNl2770DemU1MXsH+lKYBf0vKKU9ymwRPD1Y1SGj+1hUMiNo3/J1xLEvPU
RAw080pn1JwCCuW7BlIflQZOnTiCnmFmGRmDlRYv2jZ9ETkNWXKlrH1v5+0m87Xmve0JqSdW8SWU
efqMbR/0FeqHkDbfQzoVJyRrP56MbCIlNB2ufsMlWyacdur/DqgF/YYyVYy90ZGhqU3Y7koD9RiI
PqZXnz53fh1+KcFETGiNyRLjtofIsLDdjvqbU3E4yz2PNEnHINB70jT8e5nlDPNl3pmvypQTpwUl
rtoJ8UIWVfDSwEbeRmXLjm829ibU2WadGIP77NYfieiWkriy2baPwclbVy4rBnlHpJSluX4ZKiy7
HRrEmg7DLm6KaNPq4GunJckLSdnOozhch2RaobKvBNx1oAHoPkW5IuVspDSYhsqsFUeR+MVWQiX9
TMqXyi+KTVH0KcOW6FlzCuWPgYFeUmmT2G0irEBoRS9/alIpvhETSk1HlV87On6lDVxMjgZPzSRD
CAGlu0Jj2xC4vwMAiLsor/OtnprKa9t697g2NbQTeUGBH3q4LGQAbNHJzS1lxJVMImTfrQl2jzya
cW2FbbH17NB8Kf1PIVv1DzzWn54/+kVBOszJVZbLHCrW6/yOONqKbgaC672ll0RcTyOUxmYNqszh
nmZ2++zULBFWmty4VRUEkQxpg97+qISn72bkU6hnd0QOw/6hIytRWfDEB0ewEERrl/rwa0yQmKq9
QghR2TiXxs4tuoBLHZ4n+0Go7uE3KKukiD9DcvXE0nfLD9ep3JODhaayB9yftgAVy3lkMzedTGd0
dp0Kc9oOeCBNWLobBOziRgAHemvqBgev9jIUWgrEC5VWMEXbt3G9njVbCoTQzfwuMJx00zE8XQbl
+Ku1m/5cumm09cMEx34cMhJtq2dfoDcbJMgiuiHOgYglfTukBuzqnEEFAFztXmSxdk90EBUsdoZf
61uJhXIp2S32kUdA7bwARb3zu6lsyKrM958yzzw7Y/Gtkkx3jcndQfCb8LjkiL4T0/F3dWM+12Os
HNOwzfAP8wXV1Cs+II58FybjbgIXlmHihE8RJpwtA/qjjqpwR0RNSYUX3fTUaomDTX9mUmxrm7/h
rVm7njIWESChfgrnYogZSfadtO4OV0fy4fsNkpu+Kg6C2N+FtKyA6Q+NgdoafzeqH6G5A4CX9D3g
0JJ0bj3BAvJA7bik4uRxdYN/dG7NVn9NlSReSUNx9gzPM9IOMnPZgzEgpLERjMIRgKxGw7N2dlMN
z3SgN0mCqkoHe3PqrLS+RQLbkkoOyRplivGqRGQHZ+EHVhLSZDtxmWt7FniKqO5Zyf90k5oo06Zv
zcno0zYOLWVD2YJVfA5SmbykqcqDOUFnHkuf3eivc0u8TGMigXwUFXNLnMTcJZ7wraaWzb6JavfN
ToY1CvHhlx0gsUTcpuyVxvhW8E8xAVbNmx241UonvO/IISp8MflFkJ54UwM9ec/S6E1kcf851lUM
AyAen003let2iDZ+2xyc1jIhexu/LJQpNKHr8MKKGV4aX6spYO1im6sFTGWsYqi4s/YlTBA4AE35
6BtEXyqb3Ur1xgv7xFPZl1PuuzDuWeCiDnacdtsYVvSc4kuncjjrpHwsB4+8iCBXPmdZ/aNPMAih
YmhrkQY3WbZxh/5CQzHboAAnu7ZxsRPEkuyTsS+XvVc7N5tQ0mU6wEYpMyx8Ger/s6FU5j2txp/5
b1H878c7RnUYriImAAEBzHPkA3rEYxR3YOy07mTY/m+zhsiY+q5xUXVIPKqGuzWzEDHmdkuHj7tj
xakTXSsxFi3tXfQq8EMNZoURGt2PmKjlZZzBFQKw6K97kN9rM9TflVBjhBNVdniC1+D2w4dFXlbb
Ft2uret4K3Sd7AJ0Z5eGTlAsskvZR/W6M+GKD9NmYWS0StFlE4wS6fq+b/XfYQrhVi95PFEG5h/Q
wUdY7e+aVZsAsEkK7aw6fwu8EXso7SucO3nxpCFfXiSp3h/aAlSZIXJ5iv3sHvuyug2yLE9Ok8mV
ghB3pZSpu0683joYFN7LPvLJcaV5vq0c01kLT6JvsO13rXSrE80Seep1kW6YzpNb7P2ZnSvGZF/J
gKwtuH38I7ZIHwvZlpi8dF1YxnArY+MNDay4qymhYLrufVsG2YF+gO5w7oP8a4u0urIRqnIaLUF/
sje2qVZq9CNpGCktrD7MsNMcI0Wp7gTi3cMjF9PokqprvFK1Qqp0Tao1aDDLrMjG3dySD2JEtzGw
xoByIJpOi2lRmf/D2Jktt42lW/pVTuR1ow6ADWADHafqgqNEUrMsWbpByLKMeR43nr4/gNmdliuj
3BEZDFJiWiSGPfz/Wt+6VP44rN3CGXfF1DOMzpVNsiG6tekWuHai9FYLZfgC7sYaEvJjtObPJ0m+
1Y0keIq1trsJ8ZjhOOvY/SF6I0h5ZVBAuotV++K5c3nLQ7IZ+LF7Oq/KUbvOOQ+yWEWVJcAR2cPO
oY2xG8MifWhYpXoiuC7nHHcCBspTPU2sVOeXBiFIFxPd7Y28BKJT5dBaU/JIR99EEEmIcLcHmV8/
0sen+ZlZxYfQ7hWT/frsxzmPRVbEOBcLXz/1aZZtSrDsj8IvHmVCqwFpyat0QxZ1CVWaqkI00Sfl
w3JokMBtEeRdMnY2dz01OSKY0ie6d+LLJGYjcN9xwWnRrKNpuz2DFZpnoi0eG87OVmqOu4P0j3sU
4vIpIoDd8sL8drFMsCXxL5IJs2kiIrTFcd4jOMrtB621L9OmH28IDbQfCEqR9J91RNINyI4W88Jt
kVtobKgO6/TzL1UWqVuW9XLT9raHVamFaMJ8t5fSpdPv4Bavh07dnVtnPq7PTVDU41WbUvxC9VDv
WXs4O9bdaruYLICR/Pmya6fuy3S7pKQZKcq5eKL/EM7BKXGQJ7NvGa9Qhg4CDxt1DfLmT65jZbBQ
sVUFZcA+kl+ss0XXi7SpWrtRxGJ0rvQithKrCKPdMRbYrUmTPkPfG8qB18PiftLNge/tE4bpmxI1
TkoDrAkkuGQrfhVueGX3Snxn0r0iOmRjyUKcFrqYXxHoWU/utajxHOa5wpIPc09Jmvdk0br3ms72
rbQZHbvgMjvvqgOUR65wbP5gcbCGML7T8d8gsNf7bZ5ZCJ9oPj2dn8XIl5bh3TDrZFUGBeLJtHbu
Exb8Z4b68jlSaNsbalxTH3HuKmOwj/TW6ss2qB6LQt8OaFVJinKmDaNd9L2cejysVT8cJNHaFD09
Boy++GqCNt1mLY3dpUrNCnJzPj6da5HENM88RhwgG2I2OYyGv6uNqnmaEIJeuvXYsAy3zXU0gNyK
zWrr2IH/UVfmfanLx6BU1aPlpd/JakresER9H8YKy7sxvGhOdmB2s55jRQQsrUZ68mMYr0MZb/D1
p3e9CCliKw+TTjvq+7xwbNhCpLjNwH4/GdObHjUgfDroBwZz1o6Ajh/DHCnshbV14TUeZJg4uzXH
CSE/O+xz1UwP8o6LPbJgIvj9c8BuHHnkfb0g4tzuthRuugqdKX1iO82Ry/P6pgOneGHGM8EDWJjG
wvuh8vz6EBAuvqpmCd/ys6D/kAVBQY0tn/QqtXZ0+p4CLGc48irx7JkkyOumFp+MJXGqSjJkoBFk
jAjZ3saem0JQS9XFeWwhGzq+WmIvXPbfe7zhx6Bwx9U8Wb8Pw4vfBSzs1ESA+JodyoSxvkT7kpk9
lVojMR9GSfU+SQdJMB9F+Aj8FGkJeAz0OXSCnQ3CxflYArK6cdGqHPuyCbd6MZivfSxXXZcWe3bD
KO3nRAvpQCcZfdFfiGWawE4mikDcq6zQ18Lvk8ugfsClLb74ATSchB71BguS3NdBzK4+UsnJcvmu
Ri67O6se6CFZ5dWU5trGLwfcS4abqsP5qU+zeEu5DpopaLw6qr+jRgOOU+X7FtgqjmZ6tfOYqZuq
wzZyLbtSv65o5e8HOPKn8wEcJKJ+GSO8LNAJn51BdtWcakdY23J+WOIRBugourjwqMRc/iLAT0w9
3551jlOorjMtQTbvkb3xVy+ppeNBwhadnNnylHUjEb0sUhH707jrmvtMxOycSrdbpcTpHM+fDPTr
yp8lSIvvpgknkM2h3m/cpXid6nBhCMG7GMJUrgJw2yfLSoOLhF7m+dmyEcLt0rAiLpu70A2No8ni
Evo3qOllbPNyJFphqOayZXlYgkJ8HfhREMBoio0MtUXVU8p1YEFNoR9Aap6yFTsm+5uPkM9jNv3S
l8NXYG3w1fNAbpcy3zLu9L7ZbKpRfptsrCK93dn3okjTtZsUzHWWuI5iXV/rDh2kQmBaMJAJNbgw
QLxO5b3IBNg1YwYf+EoL1rknvuuQqw5ZkLSbOGuifSrqhvph0pxSknbZZwNDjUzDX/OPa9cN1mDW
1uzyKS4ctcLJPuYnOVkxHyppj8xJ+fKTz7/S4J8t71neTPmLti/h4YXhcECm3LkNwpSKJl3xLTLO
huEBSKQotPGEtwVpFkWoFy4pbL8gvm48N5Y31MRKehpSeyFijsXYX8jI5ZkswUjGcusWN65GPFpM
mfHGnmG1KPWbk4Ca+wU1YEgGZx9e4ZXyj21evPrsl4/LQxyZpE6hByJD1LrswxLzVuVblzhhqEW2
rNxrJAtfEgmgqHUY6zWCqq6WlwB1vvojtMZt7bB8I6k2f7FiH30W8kmla/5lOstGcGh2KxWDDbOG
QZxKE7FHXFvDPu0ArXiz4r/J+qe0y7z7eojqTaY37oXsu+d4KsdDYrgx5RJdv4cDR2gbRXNz3Do1
UahUYNMDF2QCEawmQcRGf0Ghdtu15J4s1WQpY6AGeMa5HkHugYwWxJAJLuByTdoYzXiztzLq0f6r
Ej0xdGiWxbqiuLHv6/KHh0PuVWkDlm3ifc82084xApq9FNRQq8kNaKDqBd3VDz/lswzpcK/XMJjD
AZMHNkwA5tjHqij7Ms4vtJ4fL28IBjs+P/vrrXrZjTeiyccNdqvqGTPxZmFge63pbNN6TCHSpDXl
u2ETGNRxcQoM8D0ImyTrgBq4A1Uiy3tG6H973Vnl9qHJTPNLl9xonddtpGjFbS0VzIJwei+UznhR
avqtTIrmoMH72YEOghdHY/hi1Id0RZpUxADckfNkUJbuyqtUD6c5lDbYFh2LXFCX8bNeyWpF/oW6
iqosfg4jAogFrSDXbCu0scWh8oLkuSQBEpwWeJLlXX6Vf+t8N9+XAxwgyyNX05gnkOWh9YPHkivn
GCT9nz8qRXtP3pp/TL2JXWZoBXc4MZLT8v5E4no4e8PakMuRUL3ugUBdECcteUDmhLg/Ga4dx+4R
6gBbz1y6kqx7ko01/4wF4etQp4Ay6hGcHdZe+uOU7RKKPrQ40R0OVT2sewfXEZyd/qFo0PCYdsOt
Mta7RfqxPLSxm926AsdgnCVql3dv547jEPbhSpWt+x3OkUUl+aOK0XlxqIbHCg3uatDN6EIb0Zd4
84M2CEJT7YByDM6pJGfJUCrjJsqEvDSpSZIkh5Zj6Hr5mkzEjwHeeKrNcaSg2xvbDDf2Qa+A4iNd
mzVyMpbo/hznSDozVaN28NbLS6x7ROJkygTS49W7Ik6n45hSFER9XNDEcJoXrewmTkO8YQ18V7jx
cOvFOV3uiEoMgCPiuBmJajPHlEnQy7K8bCwz3MYh8VVWaw6n5Vm4vHSYGsw+u6N6bt8b5PpYQbpv
vfum0gWbGB56UU5Hpzq4NHvWlSjY24g5AhXH9F2C33Vfh8GA9KswXlR/a06O+xrbE50X564Fl3Ml
6e5joMH4sxrqJNwtP9TCOtwrDVFvUlZEiSM6r+p4Wulemu9MkY6roW2KQ2YpLMmpx27fuorK3tig
36erY4kZWzM7xYaRVlGzMhGBvSSaKy8KguPXUekk5Id11rTtsfJXFkNmm2XOfUEi9y6sK3FofF9d
OWaNWzAW0xPsqjfT0rSPxuIcSQq/kNPfTaqgqsixFuO4f/YKgBND5t2MnTPi3Zyb2YEH+2OUly12
3ZUxZzaM0lCX5YxCiFubbiudFFWX7JZp819rJHdR4yUjwpSEl4ohbg5KgnCkVKTWTt+mh6iRkNWH
dJtQqHgQVpPvgxJcOLu1b0aU4EfoKLC1mRKHqbSa23NlqDSdVT9NoCLgtGB/IxuonV+SoehtZFqI
fRsQcW6afXXE3czRA1x6gYVUvwB/qe+awiDZPqJW7TtWfgvoM4IUDSvISvr6LcrtS3vA79fRwdoX
eZnv1RCMl2iznFtdNdG6N5zqewz0r85Rlnmpd4IsBDVvjIpLvHvuXs+VfTTa+9kg/1Yr3d9MaAaO
o46YSpnTZSORZukJ7TkiiaKuxGwhx/bBDIIbkYvxhVlK1S665nnTjLCwPuAlxEvvBt5NJUy++Pys
ldZ71oOvn5zTbAR8gkt/DLvQvQP0YH+hRBUUOJZwktXU5HxznQ5kaOZdn+8Cw4muEsNUlyZcDmiX
Su2Nri9WSysafZQ4DQhpzmB6Qtx2wxgUNyP5WVF4vyTq0idj9e33G82OKkwHffC4POgIZnFePiwv
JE44PDyGtQuqubuYQSeTRW/sgsRUK2sxNFP6pqWAinT7s9vWZL/WsakmV0O8OHUknuvSKC40+trM
xLwUFOHXie3px7jyT7D+JcpapLPMjdC0q8tAU5RlrG/LpAxdVj9VuspXSlPdWWDY9bOlELvyypk9
sYsVVqnKP+YMAfqciwE09CmpPOtm7KfqopctcfeB9NdL915LpH2UMYqU5ZCZDvEfVhNuPGskW2EK
Zpd6darVzZI5jJNHXBVjdVxesTEC/7kAzM/rWilqi0wj/i9FYDeGvqTYLcZ1p0eUS3bUS6aZr0tX
Mpy1o6mG+QImKEbJUlj7Lu+oxs6zcoqt0EmzhxouVjPpZCYC+d35mXfdKcs7qT6OL5TrNpe5oVWb
yuxpVVNFqqoyeO4dQoQiCwge0VjuPTm228XxFIlg1/VtedWk0a02jfIi1nRASH7TbixzolkVGg6T
gFP8OL+E8TI33ImEyAvvGowg8tZOIMsMO3t/XtIURv+wFLqh8LlrEkP6c6Gb9F6+yBRRZaeqMwgC
7ekE7UFm35X4ZNgX8yUpE5JGmp9iFF4nDeYU9dv5qUv99+TPD3TW3b1Im6fe8+lcyBjnsGcFMLyq
8qUxBvadeXLTmg17jbQOjpTZ8GOJSdtAZ1inLulX47zNyFJCCwuVCapJ1LRdWL43tR1XF6rVun0j
CzirSX4btVa+KqWyLjAOfXHcuTGttSEZBpBbDYTINWa0PKI9q7q0tFaihSiBOmDuUHeTv4FkVNZ0
vbLGfT6LwVQUptuwGp1VMASXSw/AaFEV4txCQGRMhbHNtRQ54WBdzVsArdDL98jV7gOn9d8M/4mN
zBWynvi7bbZv+IPjL6mMgj2NpWhzntK8CUR137DMatiovnNT3Ya4NJ/4dw/tNBTrvpL1l1QNcBr0
2vmwcExK/HQT/c1NzlyIh6tV9XF56GGZn5+RKvZAiXHaF+wT7CsX1PHJK2wK5140J/fMDpBy6J86
LpCLZbtrJ6W1S0LgoRyWH3gOjFur6GK8X648Kkc8x2ZgnywT5IA1mRV6o+FPnDvBCSS3sQQ9HxZU
DpTzjcK7WR4Q+vh7zILDKhv9P3+2/ELJFNMswox1Fw6vjDzo12WVH5N8DK6XzW4hUbAaNibbIdos
vaPRTOy7KMVwPIvDq3R4akLDQkftUVb0HHFcnumd/ajgsNRb0ivcY1JEco2v1ng20/CjBVD4we51
jaNkk9vTiHsRa1Jso2hEuT+AC52tzn5kJ+vlb4oOIGGTggHir2+7nvZJnkcSbQFM3HNpp1Mkk4Rp
9lrMrlj2Athr8sY8VtkI2yLMAI1M2RF/EZnGy1NGMjpf+gFaqrjqYcVQi2lOizyscnPFvsgat4QG
glmUiQOgL1QzkVVi7mrG7chWxiJFYYAZPD80Znhs8PIfaTCGZA+1bb7DBkR9sBMaZyol9BfLo8rk
bgBZeC3Drj1AOaauXgHFnn8UznjsgFFz006CCNQakIhWn6qoV6dmfui7dH6wm1VFUtd2tFXNbEeD
IbfsN8vQilWhM9sGEXRAnbicY9FMTDoaN9USbB3p+SNs0vHWzKz+SAuOXu9c0ImSzl/rNdqshHLG
A8ycVTSPIhjCghMyibeAoJLd8uqvn2vGCFHfkCskOrjhSnfebikBprVMXPS+NB006ubvIxnaSVnL
954nYcxPcJTbTGUZHL3b1syye00Gd4swqPb7hixeVjJoEzLiS+qvOtIjysbvI6CStUuV/FrPJ6A2
3O2itwpzhcSv3I5egAxnPmttrLwVESSEjBaZfQPDmKbp3BI1UUmum57A+HBJvIwTmybaGngsaTj5
wI6yItkylEKh2DCeCzRCq9IpMfni/4JiXYEXNpAXBB0bDmeiGlPRrzsOHttAz8g3YyaKK2Nwm/vY
oLHJ9X9J2XbGGRu0/6mPfik8xjo/KlGZdQx4EF+061z2V7QR/KeRvS9xtf6IZD/aLRpxV9X3QUqR
ZREYOkN+mQMlL73xK4Q/fwP39HvgatUhmfk7IL0p6akceJVLTqhnaNmVo2mnkgbFQyXDt8ow3PMr
Q0eQ4WJNp0jGL5MwGq+Qdj0tr5aHHomcPRHsuLySmQGONgexbEdwtdJ0vCvH6odB6TqOiU+gDEKE
FoVGHVh63kvvKtQQhFWs+F9ZD6/LOXwg0wYeiJVBjqAZq8pHi74m6LvbmDl1SyvxafwSv2AZE1GS
0u52JrQzc9qzKku5rm3rWMmXQWCG2cQzlb21B4e65Mxfi+k/MGDR2ctyFF26fTdNrn5pWd4z1tIU
exyMeZaew1XrZl/RrbsH/FfZTtBvXY1jH+ydOW7crbL6dmrH+rbr9d8l3cl/QxtarukBopCWpZN/
+GugVTQaJoUMLhazUqRUheVlA6fsqka3eZvKL9HcU5noAhzNPl3HefI1gmp9dJXrXOWZL1aZ4V0M
c3zHMuiXwKQvMOsJInP5WaelQNDr68InxD2wqZguzwprpL+CDvbsyBqJbT07tBARTaD6kPd2o8ww
UWFQtAYt3ptaf3uuo6f+sCkta4Wqu/zWFxmdaTXS782Ljho+QqR4flBzMJ90E3kAkPWTnth3qOLY
cUO30ubOkW4cM3cjf+pgPlCuLVkhzr60NqCNRdVN3GYt4KpGouuPrVuI0MmWjYR1xhclo++soJHn
2xINWAM94sV0qhKyra8eUUds2iET2yYs9X0LKWbJKPzv9/F/Bx8FnGgVFHnzr//h9XtRqppuZvvL
y389Fhn//c/8//y/93z+P/51Fb3XRVP8aP/ju/YfxfVb9tH8+qZP/zJ//c9Pt3lr3z692CKebtUd
zmN1/9F0abt8Cr7H/M7/31/+18fyrzyq8uOff7wXHVRI/jXct/kff/7q8vs//3AIHPrvn//5P383
f/5//rF5yz+ytzr59f/4eGvaf/5hmP9wdUP3AChI0zTmsPfhY/6F+w809Eh+EL979GLdmWqJFb4N
//mHLf/BJsiTiIpc27EsGwZnU6Az4lfWP2zbNQml1z06liSl/PF/P9in8/fX+fyvvMtuCxRZDX/z
cyawQ+CkbdieZTuI4Oew+Rn2+f52H+UB7zb+l2CwsSxr1OmkA1jD2PyEAUZcNNJmR5ODXaq06a1n
M0lwhnGIhzRYm8Yj/7e8qFsNy6bjH1q9uGladD5qkOt8yLoTSI9+Z8nk2KHnm5GwE8L+6sqOSCB0
4B6RnwcAMhCFuugqdx4H9lD4Q9higFfdQ+/lw7YtMNJQrBdOPu0acidWakLYyFW7R5HyLvInM2cZ
Ncv0XRjO5lys670CpQPDMwZDc2MJpK1pP/mHpIZAzRpawbqhxkbo8F4n0P5gM63OpStjlYvmUI++
2lWYiD46BHF0zRMovO3XxO2gHCmkywIyUYyG2TBpTaUT/viJDWofW++KHOnbZLrNZx9G9JjSIAfY
jBhNRKBi1JSwAoj9D7SY7Hc1MiRSs0Zs3GAVwggpW/8WPQ1IrURbNSitf7oa/zzpP59k6zMeFRuA
ZbvCcoh+9tAhIab5fJK1plY1zTNydUr3iJMhxL8LtdGS+yClvOMacXzdFkmx7ZxjFlr1pcMUpDwW
DrZetsQOzgAhtqmGquItBrgCRYKLwlaJ1zj3v1Zibsy2KOb6lIYR8t37rizabey2d8aEWBuUQLtt
k/jk6PkPt0d84pXaaxtC77N8+9aZAKorp3GuYpfM1cbb+ZRTikJeRzJ99hzIbf/5gEidL/wXL1Zy
O0KOkR6BZ1IKgB2/pHq2hTLI1Eor9rSsrYlbx9SoqRpvF4nvRL7jxu4/XH/u6s8KTJhT2VpRp19P
JMxX5AdsRkpTGzE7J9SkmeuMvaQrC28/sKQGTmVuW8gvU8tu0csDtox0zTrC7VfCIHFQwyW36bz0
ZFtZtXUfB7iKTF48WFlD8LiFujhLEH/r8pk9l7e1h4686oAdAhWQjIX5SJ+Ke9KJFBOaU+lri1Qn
evl6tHHlPnGmlp3B1OxFyEmlMTzJUG6jIJ52FmJRE+U2jn3rVHhsQZtR+Bu8nd8hrNZYcHGn0cIE
0VaPp0prWZro9R5y+x16AWwkwOFfnJ7kT6eqq98EuZmf2cLnE2OwMWLdQUHatn8B+VpawOcLHYTP
MiHOQ4LIaSvkwcMEYxzFbJs1xsEa0/BYiuYSw/86hgW9lnbo7YOQnTCL5U3g4Sor0uBq0KEmG5rP
znFMNqYLOtmfuLRFYKFVYij+TWyi8Xk0PX980xSuLR1JjV6fr7ufRlPTKbESDRFJUfPZMYmYWFEy
jOkqk8HBHNFsK3+qL5dLyaFoglduh7vfu2jBL6xI+UTQgrWjocOs4mTfxuBimqBtCanof5P4Z883
/ed7wNZt09E9Q9qu9OQ8aPz0WeNGQGDseqSsePYYbI2V2xG4jq8DXE8qnwabELNgxp+a2CWFpBVm
Vi8+/UEc2gVVjOow9YhpvIhE+WTSxEaLGKm1ADqBqbKNsClKQ2aM17ZN7d4G+bKZiLfaVKx6WNEA
j9+izifBFSBL5CSIN+AOFCgRMIMUMFrYOKhiznRheB7weiZtAp+k/9aq7BUKOVJrr7w35oHUEPkD
WqGJzLUumD2IVzj/APq68slxanonJugHrci/a0F4hf2z2xsuAJiqbH6XiWx8hj/PVwDiM4SypiAL
1sL3/PmoupM9dYEfgXuAaIBIGyJ/PJlbZSfJekJBemjCgw8gJl0BJeq3Ao85UYXTKzGUWLX5rHj6
JnyF03HyNJiZ9u9Q2X9z2oWrs/Jm6DM9a6F7/3TaI8vB5KUo5y+fjXZMwZjF2pZwna3GFhaSBA3+
0prjSNQaXo1Y2bYwD8ibGOJ8epZ4HR5pbX2kWfRSpuK3N9Hn7NHlEFLoZmsmwE5iy593Dz99wn5A
XkXsEJwuJ2TYbQhASaKQNIuRJuAdoEmxdSDcAi0FCoULLQHHnJREW4CmEdqHr4dqK0c7ROeqzuvf
T8vfn2dS89eZlNPLyeWWEZZFXoT1y+l13MhvssGn2FZUV3xKKC25CzOur7bQDW1WS8O20tH3FEL/
Glm1IOUoBn/pt6BANKPCwzU7JrMY7SgXuEql2DS4N3dO/AVh+7EX5LOZ9vT0nyc843NA5nJMXdMG
2+7w2SUpC5+PKe7HtvFr1CTSKQnxRS+0tqR5xY6dRLMqZQdOC2xT+lp5Ibzux9oWrfebwdH8myuP
HEfLINTAdQTyr8+fATYnxb8OGqdXPI42RgrZMV6U8DV8ELIrVM4HShpab1DnoVlTuvB1+dzrGJwH
XZuxX9dumUKQDL/KtB1vpRywVHIxFuyBD5VsjobVVaxRj+k8/6FWyejICtTnv/km3r8fTZbLrsUF
yhE1CWH4/E0mKp4tKlcaWrFxGeZYxfAseXsL4wCswndWm5e4arx91aLTtHIIVbTQ1zVF1+3y8z4B
iDjnoQ8dbayA9LE8ZGyjLfNdY0iETsmq2gQzsjJ8Vk6UepoNgF3MGTUagQqDvNFj39SsvTaW7y37
BypPaAodX7IxI4CrQbFkULA+6XQZV057kxn06pcFShpU71aHZWwq4h1Gdw/IZ+btFe4aXzUB2Ss0
F1s0ZARdlx8dioU8ahpyIhGsmLn+uAwBzpxf2QzJJWrPfKWris+nGLgjGLYrbaSdS3D5tMuG6cn3
XDAwibkWVjDtIGogQyxnYlmNJwRTU6ExU0q73Wkh8ecaYQYssuzXvBfGPU5c/6UJ/H1hkawF8cIj
wpqzGvs9LcDOrvYaAK35ZNcU5lflxJf1BB5J5dn8vdr8ze1v/c2JN+cR3hQMT8QE/LJb4tDHsVk7
41okdr/WZ5uUAa0PwYdxyj6CPrhHdWBdZ7n7zR6s8GCOtLtnwD0BNDuYJkTNQBn1e1rOsB4fReJN
uwTpQ99y3BDA3EF//RrPF0tGUuMu4RuwJBrA4uvfDbiuqzz2rpRVM7PYZG1UHfzc3kQdNDqKdFqQ
ctM8ZfYl2geXTVfhmWCCiMeiUW8Nvzkaf7PaIUhMGiYji4kaSf5yNLy2DQqvKFqUOajwu0YSryuq
azKsAMHwHcYhnHYEC7+Z5M2tUgEs0SHpZi1V9s3N7HhbjjNzhvQ6Z16/RcikNAsSEvXx38x69t+s
dhxGboNts7QNNuG/DD4pX8DyR0TKU4t1e8QLjTmYC8dzhwbmlvWGduNmmtHZbp2QMlNiyZKorsqJ
eyPublKyxM6zuRXBgNCy7016sezihOhYg09XDtDefZ5Q66Wkj4RDqncIFsVqnKidT3oXAOuV2x6Y
Iok2X2BWcHo03aH2GTwstyDENMx5+vQd4Qdx0h7xoYQGo/iwbrSoLS8Sxy43zrR1mhZ7jEKB741v
jtuWe6UgTcR6SN4GPEI2DHt46pLrU+18HADkp66mbG6e5VjOWlQxEVQmW0MR4w53ukADSzggLYJ8
uCR4vNouVyDMEvp1M2w6SKxvqA47Ql7Mm2EYjZMqdjBb16NMMVo7JWQ5gAW6lc66U+PkZN5FrbLh
uswpB3tyU9X5N5I5KGYm5HvTIlwjm+83fk7D0GL0XpMsYx/SpnhINMAZ5EcO+yZAaFu5apewhIIU
T7iVmXwLY5ZIRjZf45DFZuTUa5bH1lET6SzxZ2nQJAQyJF6qr4P8B/JUUjDLERenaO7DhqXVEMfE
ASXvJqtb0NDOvkojtSOQIl5F/dBu/bB9ZhH+ZUhwoY0I8Q52VCPRH4wvvanarSDgb2W58CyEbAlJ
asj+Q5hVRQYsMfLfjk4752j5+qNOv3YVWC3ub27TZdzMqSnuc4VOtPeBLbC/HKew2c3dY3RBQuvH
J9wh257sPOCBBSsMeM0ZoyswkJiGoPW1r8kQMz0mhGW1WCSQYbGUr5baZZgb2UYpyg6sj3b1yM2f
tGW7DTCWkIGOcmy+5JehRcs1bVV6MLDmwVv61l3VMlJTcCdnLTSLdQaCZdfF/hH3/36oUnPTaHmz
6TUqHt48Ial5/5Qih25Jvdovd3Bttpwdlxs8ybYjw8badb5R3uWozZ+YneW2daLvwcQXNxKKTq5e
AiHkYzaWc4/VnXT0sUIizlSS1MW3LrXQmOQksWYOYxkWTa9hPZrbpHCiHo5WLGT4g4in1mAAmk1S
t7u4yk9Yv+coVBSsUD3yzXIrgff8wtoxWQtnKG/KsXkHAvFqIGZfgXjWLlUN/yjkNugYrTZa6RwB
ToFysqHzmqN5grpMEGnGh0Y92tzn7Mtvqkzsq8G9SWAS3ANFqm7j8Z0a64k9IJtOuEKbBBPPNvaK
Ya3syd45/V2gcNvwxVMkPMnXzMq9vTtV10lPDjEkWHQ2NsGlMYl6XR4GRG05kmw2RtLRaKadMOx1
CzHvqIXVTd6MirpSydXtrJJesfdRN0thS45pvvfmIAo/GIyTX9MOBSb/TUUUGTSH6zwDTIxPFyfb
cl61vqVrHoNWWy5L6VewfWKyrUxYoivNc+nAF5q4aoPwUUZEXpMwvjNGNg5ji6yWQZG/p9Dz9Dry
+W602QBSSKF+0niggzn7WTjfKmV0afvhuE199KhBycnW7Xd83db5O3YgyRFSPUcNOv0uCkgdNm9z
0zZOXlc2G7/j9rdRba9ZOt7JafreKdMim5U3UJHStgKZRRV4e58ca8Y5nRMYcqND0IkRK03d3rNm
yuimYxu7a+a7cDA6rmoBGt8Jv1sKHbjOrLeWffONRSBXZsE76XLLxN+VRu0fNLK2OoQlZPaS8bOU
YXpwxGfbBklWm9jKgjtZ1itbA2qF1FpDSB3uMM1NFwiFYsRPjNCi3+pd6a+rxs0uuo7T0hekX9OU
OymEorTxIm8vHcF4n+ow3kfxIDrjwBvXRlU/LJUfOX9ADbZgnal2U/ZefS1cSpTEYJAhyPqLUVDT
I2NVFqToBrPNNdPcfZu7PACm9cbiGNq9vAjK6UUPEVG2NawTRw9GVGZhC7Wt+XBzeY/jYesYA3O0
C3Q3BoIDijF7hm772qRoy+cDifrwyjJTvv8890eTQTK6sVOY3LbLpn4ZAs6VD+smn0L32CKuX/dh
a66XOzpnHNAgve2akPsb3l+9op36vlSCcvoNm1EykrnRJt7TU8IYaqbGt6aO2/04UbtlulwGu2Vw
LHvnEbmxXA9Jf7MsT8zMRmydiq9pmF8VFUErncvckHAqDJtApNS/Hu3ZFzUXaJYRw2IYYfQZ6ksy
Lc7bXryI65T93a7BUQDByH2P5yWqnoSPWc/OrWU3ordccMtIUkWMthKb2KrIfFQBFQmYVUY9rSq7
rR/LPbc74We1BryWizsVfMdO9k+j0xfn0fZ8gufbdRkze7Pe6SVhqMsBbXVSDXXcxCHJhctssAzO
WNCYf4z7BTfiyLbdVmygLhMsDdB8Q1i8h9gLAQGNSPGV1hxHNw3JTE1el4O8LOb1edsxxgHaSWN8
hUq6TBzLjmRU4qbRB+KPhpQ4ztlObpr6hauxI9djtNpmWFHNLbmr4pIpVHPYIQCM5Yp35UYPaKfH
OXhL2L+BiLsdXGKH5WuHWA+VQ5MWV6lX7VTqZqfULU6MzfLWbI0L0VPBxyJFZFdHaAyHkgqLYlBT
2dYZsFrDgViDG9zJmvWYy4IL0WMTnYvLfVvBgu7y4jfrSmPeN38uorGspEqB7YGdLX2czzvBJPVb
CTy2XWt+aj6WjvGVQht1WCawzgk1LNuAKYbAQzQ1h3WkcfyiwdReR24SYr7EtiMD7Xeb/X+vbjvU
++kNGZQc5o/3+UPBvvc7rzfaOd01WxvUqi4Fm6VdECG7aKhJb7zJeKIPWtPnIXaZSXf3n+sNf1Mn
cRxauyblEmrtYmk7/VTDgSxg23FmgdnFCHuIIbyPUv2wUutuUIpgEYJJl97JMh4wTowXU//Ullyn
U++j0Wy1Hx3O+/9D2HntSG6k3faJCNCbWzJ9Zvmq7uq+IdrSezJonv5fETU40GkJ0oWEGUFQVyWZ
EZ/Ze22iBc+JPX0aA9o7Ij/9C2FcFyxC+bO3Te///kPLfdufD5PJCEOxwOXn9uXS76+Dp6loxhXd
M3nRzYY8yCVKF90BMzqScDTkYbHj+jdMqrAK0oTShz5wYs1RsMX/jwXFP4wRXd+QWSuEyelMnP5o
rYbVn1d7nWGrC2S2XHL6aSpEsK/9mszrCj/r0Ooy97F+jPFonPjm97deb2+orO8ybyrufPzg+wq8
YYJw/FDlaHMtfXn+949MDYn/eP992zZMJ7B4yp75R1vVoHFDtShzFz1Ce7aeEqQH8xYN5fDRmJuE
6fKivGhJziSHrOXdjKWZCS/UEfwH03H2Wg3dhG6wjOAIX1KGJKheOQk7CyvtNh2GkumAiwRQnXoD
mVfQhOfnsePAsFv7R+de256aO0v8ca9O384HqTgXxsfkpHXh0iG12i8xly8U0cieVv0QNBxD4P1D
q/ZfgYcWu0344D+HeDpamXPxSkSptNFb8o5sz8XElFqXeUPTRYsUDRtji0BU+yHX9m7Rf1I3e9YW
0y5N6fGl8ETrCarFu3ASDiYxWXq3xrQz2rgIjaU8CtlJqX8sM3Lp9Y///nD+6XDyHZsNM8NUx7AC
OWj9y5cwnmZI8wEPR+308DMLlD8MlaTkGvrZTilrZu+8VN9HZ7oaE8fU3NHjFMXw1cyzx//4eeTL
8MfLwpFk0Gqbtqnbf/bg7NqqgqEqW7Rlc3ZBs2gSD30me9Q85CLGM2PW7Jqn8TSR4OI6/a9h7Sk5
PTCOBJ/MiMsIsyEX8d9/rn9YOjEVtZjq8LVnQ/rn977z3G4BJjCzHh3svbZmpHw0NuJ6fYG0qNVR
D4BZ9aK63XbHJCi++Y0DIGwoq2Oc2IIAE+ut6X28bPBMDj56eK7doGfmlq0Eug9B4V0TsV0r8Mb/
NYXxjL8PVhGFmLplowowGcfIS+ovz5k8TuoS3wSa0sBGp4kPuK7htJQuUjS4ovQreLp8sgr0YPye
6UOxc/BB3X/SMe3ee9lXPS5AWgmnYUUoGdlG/jAOHmpE6jBLh9XIyiYACK7Bw9urLU+u51/1DY6N
vqLqm12ZoYyUu2Clobb9ZKk6oDkI4uCL3fd3xlZRVzZXNbdojV2G6XRXmzGVeH5CGM25LyeDtYbY
NmgZqKuR4sTgkcMVdVDlH+exuOT42QB5kpYxQzGbe+N3E3cw8RqbnYAjfqmS3MKlsUsInKTQTh7r
hMZclS/tDDUkT+ZnEZBaJ1sSMDjXDdYbudU43+SD5BjlIPGtbGcOyTNCNbWC6j39PstaIpXlKFR9
LPg7bbrbLodoUABFmeb9lCAFn1fCElrz3swaTDnuLoCKf8hH40vQmMj86ipCu9397zSAy+ANRrmf
JrTKgk7e9+qVyO+q3akPQF2eEIUfFyqpcJuZOULhm7AR9p+H3jjN2Xjn5iN2Do9MJGrn2+yFARCb
pzx19gIoz9jSsejbtm/bCruB/FQhGrGKktWalT5QfRk3neU1buv4wOyXyDAQmmEj6+05yC7ZZmLh
7eFrtBqzmBUTPgaAyiImANXB8Fn9nDZUl8XiOmzSrT1o8uuCljLdBxmqwoTki72alJlEGuynGanz
FjRor5223Tnt+NXp4LcY5DJFhr1ANVr6DUbxhhmyLhmAGd5XYdN8N4Ob7hpMGboTrAc+xplEeBM0
TgcNbY5R6mYJhziCgXa4z54SJ+/PpBS86RCeiGIbaUPEJSmoi/qBRXYNdD2xluTJpHEA9odiw9zo
BHyBWVgpFnwNXuW8WvuOCJPDyArWxZ0B3Nu4T5H6nDNf1C9b2u6hjZmzrT+bVjK8AAA5dCO9/mYw
p5ONO/EUbRhOhNcdesSv8MxFdcw0Cbnq/auDRhgPzUb4EsAvMrNvDFaQCuN4ND04Gw6O/x31c6hq
eZLakWaA9YxavScEg+1opKphbaqW3SSysCL6NyRO2zi7PWVWtjGPD/tl5FzCuPpx1U4jjjJG9ISf
oU4EOlCEvua8rHrIKdVHouILSV/Jtr9NMfU7Y6TPc3FS74Aq7eXapQaiHVGzeRHMuy3ChI4BXzb5
0kwxrgW6+qorIi+wDGZwZb5XH0aC/TVKigINnRJU+DO0HvJu+wweMq+n7tfvBdJ8NMYMY7wBhMS2
kV9BgAyoAlopWSWYdX8ohS5zEx7nUg92o6mbEFOtY4FRmx/KPmCoCkWFZ51NSY+TjR3HKPU9jHdP
Rh+sR3vkJ5/R9DfmNN8Tv+IM+ItFg5FwJos88chNn7rtsOXxE+MPAzmLcUTXkkWTkZ6cLeeHAt70
MU0xXfCenaijtIPJ4sFR5VlQJuSagwRXD2hl85HbbgM5WesH9avHj9z57U6T7V3T1JzYThf2gC25
yuvI97KrmgE0rb9es/47VJLxBsgHfBlHl1NzLAc96zHmHkCEUTpgtC5tqPZqPKpGLjnpSFG6jNUJ
pXNo5suyw5QZqq0fAgX2Em6O3rTF/qhDKJmq39NCuvfk6Uz76jU+5Qyri24WIUtOIxoy0B7q858K
IsLnynwNHG24aUrHC86Dia7/GTErI6bBqA8inWLosDpTiy3ZqctDHcSdXFHNG9NEIKtvjSVMZniN
d9SxX4SDbAIwoDurTVDc4r3mXfLD2dw+7Ec59jPHhq49BP3PMAwZKYKWgXhIFmPtslAH+6+F7iEH
cxlkBPBilhClYnBpC/17WRGpUgypd9kmurQ4AWAyy3lqG0/PRRm4h5mp6C7NyYh3CBbXraKUy5rd
Sgm5S1v34pqZzKPHgxXUhRGZ44NRAT/KMens67Q/UVj2ZxueyEtTMfKVd0xrmG5UW/GDtdJT24j9
9m6W3scAfguKhMI3vwwMTz9uvHTpMkhjFPc20/VCa7jFM25rB1ot9sLHFnqlB+b555j1KRZJlxAG
b3hO4vmtmABNVyarnhzAXqQWh2hFL6Iy2nv8LYmri5N67wADM8UWP+tySU/kwVtXN8BwqfqxVvK5
5qnejXIGk2ddw/A+xOFeZveTOWaMLMiaDVUZGSgxgDF/mgkQ/hiyqqN7ZFsBzsVm+Ef3JmfurbvN
+1YvzsJmbdE6A2SrVivCzuz5Q1Lo1bV8UlkcqcehaS7GZss6e1nx2K/vOb5SHmjSRIm73Uh9uHit
zExa659qpzpr62vStW85yap7dTs7aQ6RxwWdU3cNGJFgSE4u6GVXBiA2E0xQnV3yHSDQu7lu6qgW
OpwSKJEQp9ozAzRvb7VmSQvDpWmtwzXo//dFd0X9G+owbFc5STMmaqYKIzruS2tFfbAjpYsxBKCV
pyn4LWqddyKhQlmX4L2Lzfth5WTNQXWElrkkIemlbMj8supDW66RWNE82WXwXiRrdjGbNzUbV3e4
+rVaeFsRGUMz7jIyNeBIkiGgDc4u18pkpyoosSztGTgfsSHuoB0MOBER2WmPMav0IzQL90SSdUlQ
OwyjEPW/xvmM61LzWC2Z5VeesYDcdyQWat77i5gPGW3UlqOAzOskcnHg3ovS+KwFVnwpqRQPORVE
qB5bms3VaUxo/jruODmFih1r32ATCb3eldRBtA7FeOzlWGxu1h1ujvikzhMv4Mmp026WXvaMdj8i
CXaGm/4hlexQ7N3UmQbMKdtDDGjD3DXcY39S37LgoUfedWzyosJhX37xvDdtGXBczAuRqEG0JVg7
YSVwVdE1qlZIDcbbeuxCMXNoQsoIt0T/5RA1H+LFMRHBadiSpUzUW7+vXsfgvWFwt9o8hKW3xFHn
hwWdwJTDMeweRz9czpp7aAvqsHeZ6KqFod4ytncwJjIsCK66YwwrxV78mhIZQMXe+FQc4l1MothD
CSCNsWKzoOolt0YOlAOyWNb4C+KJFGMRZ4gaWzc4ARaLCBLRa59S9eI37cnxYH7xxZJzSN8HKED5
eoJqIYVcfA8REH4jB+ZHVndI7itGmPB6BOc+0VliTk+FNXlRvBK7uTx0Lgpg9T3XcCUfmDVW4VL0
z50+zR+r02Ytuv32brtEt1YEYdg1x4064FN7IPnRc3eJMHTCWcyj+SlhxSuDWdg56Kjmd7HH5JXY
9if2d4T2NRWzRlE+0h4usLeQR8j/mtqOZE3waJlmDH2GCXE1aEcPcUC0oaHfJXH9a2QCPTa+AYqZ
3lWf3dd5NS5mWThHMoNeXa25ZIwid5vJZ5bKwZsO/sTlKEmzBrpqlZ1EBxl9Qox1UK9G0Dc/vUyk
x/89Reb8+vyG9SaLCrlJQJrKY9Da16L5PRRzF7ZSxLAYK0j9FfKaw0Xu6fPP2gFrHnCzHFtWbVE9
ti/Gkt8XY8bBqwHD0Dd+ST9hVO42GJBJn+lG3itZBxXl9LDU63Ja5IJCjTU+uhisEKEzd/d5l+4H
WdHMhvO9Gc3QM9BsScGZqpwKuW6XJykWJNzQcigdbBNgObw8rtTjYrf+jruHdDguYm9AnAGONxS5
0CM21uDYq6JHDZ1WJ3X25EXw06mGL7mpow/2iHbqzemX+kpaWvvdc+cqamf4wj1OjKjFvDSg6VOe
17haLrTYKBE4NY4jjGphFIdqbIfPVkCF70zmG4kAbP6F/0ONipEJFqGLf99mx4hrYjt0McetOiGs
yb91TGQunMlit275Wf18RQquxNdEvqubuEFnWbtYwyg01hHL0rAR0+nFr6rExHHM05KVect2jjwB
2h/3az7tVl8rTo0sM4YMGWmb4EwPHWNcITUyb3bXz3qL7cnOik/z5Pln0c8/VUvoeu1DTMJa6Ax+
fAlSeEA95FwrSeqdw3Q9ZjaAhyPYmOfJFTWvjC/VS/2cP5cVLU3uDgdWiv15irv3XK9bqH0pVYhb
pkQ/2E9KrJpVY9RaJlMkMjnV8iQjpHlBgTfMA3XHkB6yDc9vgXT3Q0jZy0+t3PqE1ch4TWYfpUJN
9lY+NufeI72KFMSjH1vjLh0E2gizbxFkTbtckOOXlc2PwWdEZ8FzWbJsOE/jtE80t4hgbViHuJtf
IBsMtP1oJBb3bq0QGAy94JHp8YtptOK89MEbUEbStAnk4Ss3X5v6t4YZEMUAmeyIqK+ZecxNtOct
k82O6+pk8zNPKfIIx8gwPHszKi6sjeo/bFR0RFCK/J2BgG5nCYYGqgaYsnmNzJ7qdpiSN39FfRX7
ExOF3MvCzJoZ7giShnIrf1ffka3ITDSPxpsqlFpt+oGpXpx9cSJIC/HzKHuSGl805KqXj04FJjrt
9/gUQP0EEUDV7qzVfT0T0DDRH5op0T5sCp5t2PHu5n8rMZmQyV0Zt+QYNMgqAWIJK2yMItI7zcZL
2eDII4SxP/F2yzRxPmoHLLVyE+ktX7EP1+jGK7RviBRB9rWRxuouErpeskyaKB9WraWR9NunQTg+
+2YCu5aSEEBn5EH3xWuG/4grGTmWljYjjH92xuRrhKY/cvZM2H27FWVR3m98DeQ2OsfjcEsccSom
YOgFhx+A5fVRfczCHKlme/fH2pCtBjiTWrXfqFD59fabJV5V3di01Qsr+IQZ/4BSJIaRKERxKWf7
1Zbxoo0fjLuqrPbdtorDKhZx0bCxkwfYOAfVvrTmyuPk2N71BeH1HshG2ZMb/EGoAbA6IJ1lbn4E
VKztXCIefQg/kdcs7HL9IjvCih9LCYqTa8FZaha2OM13RpW2IXwX49oHOXwePGFyZhGEPjOfT06f
XVDGp8+509/KVp/u3NVGLcnJRDhJd8ybzn8g8e6bI3JmhIR53kE4IoY9Tx+9zQCjlHGbFrMJy4ny
IfF94iK3nwPwTlLR7cjhjTjADDF2vLsmfP3cvaaQhXo0b7EoxWWrzBu21eQEKNGg5c1+uZ1XwIsp
2UtuzXqEnnWDHgP27ryCANyZbp0dtaJ7BErCP/GMwxybBAb4sJpMbSF/XKwPfu0Mh5k0hqYsvs9S
VmwAbD6DTwzXdX0tjA73A3rVS7UgD53vLNyMh9mfnVMdB3QCFe8zCA5JYm3mB20Q8BGqLYRr1gBQ
HsRuxIODnYl0400rrxVThMUKsLW4RGiCa3yh4593wuC+MlJeYs1vAe7W4xMYWqZ9fT/zNALAlwW0
uipzufKG+eytQf+p7TNUkW66N+PNPzn0Xbi0YQ0ygSo+l0ExvpPAlYbqYiTL/dCtXn0IzDS0R01H
vzAtx9FCfmVozOUZeZ7gAhQHr62/Ks8QaoO98kMbk+ZT6jGGstGRH/W8uY1N+h6z3X2q5ODTr/o3
z3hySmJ+zQ06exKP24tubqABiltBWX+XxmP1NnaIpjwHHLJMPaimzX7d6muy5TT0PdgiBVrn9k13
WYmDEJDDN6KN0yfhcxSwpfcj9EfZ42zs7AFxcalvyQk47PBQFBzsOUMe9isCGkVg/ajNrTgkos6v
QmclAlW7j+YF1zS59IUnjQPyy5wzHXSX9Oj3qfZaGvBYIHOhxB/LR7Au8dmsm1sihv5Y1nEZbhbo
kJbJbbiQ2RN5wMxPOQtZwCqgh30osqy2RyRe6XNjsvUUBZASmfc2SSQcuXjAL86WnmY3PJrgfl2W
45z6Nxqper822smsx/QBqoZO8Gdb7QxwF4d5yKDFF/ly0huSaJaCeBxvHpD1zzrLCYyPPvqMbGnc
W2u18b5YzfVldcAglNXkoeYaT0wriN4zWv/iNOMXD5LbawVE5th2znryK0DJibcRNe+6t1IjL3xl
aPSwtfFtFJTLgHMN8vJYQc4iJZqz9B/xg6fkpNzWtgluYgaPXsWZzsLNBWIN05Q9R/6AkLsYDlMa
jMj08H2qv7lNdzCBlp3KwvQuxP+k8IjYcSk8Ptl02PjzodwpssiWr4Kqei6PZkPmEFXYjTfIOqmH
tUFnPAGh4fLuhuoMoXomOCZ9HjZcATPvw6FugHoUJc4fEsgF9FDKzUSSZFyNzbef84XugSJSuZgg
iIkNUu+OsLuvYJnQrCWOcehH/ecQwDvJdHbk7BfdQ+UZBnG1znzvE992X07EUyi9iZtM4rDwDky2
SSzHAFx4k0RnrMyI2uP4pcp9/R38+T4oUJ0ADTbutz59lCk7Z4H3jN2d1E7wo6c2oVbEGTgnQsdd
+WqchywfHhkevY4rzwTogflszcjZzG/QRPIHJWeb+jY7dX07I1Py4k/QkCXU6gXXc/AykJoGzIYs
4s0ltscEd0P2UQWywfXTa0mHwpTOiBSqYckbZ590yykRwYoOtSeUPG4hNndlVKCBfGDqHEl31IW5
+J7oZkzsJuloGSneCe7/u4VonZHklF3v9Nqj0LPD1PY/mBFbqNmNSF+97M5ttJeycX+lULXuCI50
nwx7ZIQ43Xki3u4gpElCQDfvnQkFwebzfehs/erVhXlhHOAcFLgqqcmzG+KSvPq6uqn/1YDDQCSe
gg9xpeJBiR1mHcmn3w3GHclaxp1ZvU6IQq6541Y30VtoCOuFf8HqNjsEfLXtxtXg7KYfuNFSH9ju
sjR1sQ0HjDCuWtfTDKDuOImeWjzP0jApZ4BOTOhGOzmDDYux/v9w2JzdT4U2nusEW//U2xAyuIdS
XJ1BAmlM3/KHUngm6mTgWaljePdG4ACB7DsvIvsjZsPk2HwFveU2nQ0JDaAMGJ83MGiettfJ0HlZ
FvQsWrKeEVa4bOIQww5N5d1hIUlDPIPFyW7beW9nc3OYtURquUDu904sjjQYxQNvNXYHWw4UnPpU
MQe+Zyke31uiJjmhaJZzt4270e3KR2MZN6x4bnG1NTanwErmg+WlyF635nMLo6tyfEafKMzZVhLt
F8SYJKVDdV5w92UzL6du3HULFh9IosX9aDJrKWjye3zjEcJIOsME/baqpuakhW04XfGqBLQEML1H
GI3MPyvychih1LtycRfW/1TEeHRQVbkOnUXO9PdWSzW5KyiHVXVqyAaPReBrR5rOnb2O91vA1Azx
kSYzWb6rQJkZzyaZYlmnm8+p6+Fgz/wJetGCq3Oqb40zLfdBVzx6dDLDZECwvfbMJECAIlQBHqJH
amLXtus32xf+rew2/2O1M3HAR2Sg2DGkp6Jm8iB1VIeCOBbgHe0X267ta15lbOhoUJs1PkO7qL+x
pkzhLoT9QFYOFuKoGgOEADPgQZB5lOxDfQo08AXe3NG/MT1Qve2qS9sCsxNsK907ayp8YXkFYwIJ
lrYhBDUqp4na9EQUCtuyZIFMrPU7tWvfNPd1WFCRmoE+nIp2JWOwi6Paf7Se4tHQHibzl+O/WM1b
3vjTQz4uFFUwCVfyHl+F7+1NMZ8nh+TZtGSbR1PHbrhltDWuto8+zUUyKLTPyCm7nQH3LbSd7JmF
SvqQ+CyXpLur1fjdYK8EHBO8trg5DVqD0cAYNlXk7kAtjTmCz1XxipTg6GPGsxazhi2w7Ok7lqOp
z3cLlEKDWuup04kM68sy3jdC98MATPlNs/s9mv0HKxjaM/l0D12/DkddF7+KzdioMWwU6exh2PpF
pIka1wVVVtivpPimLQGyjAjfK78YD9lUMBiBinE0tPpaJ1N2U39zNO5BY6FvEAVrNtR+h0lDS9ob
dnVPDAkTwVK/Jq6lX3FSUYe2zi/WWuNlYvyi9XgHF9w/e29EhRxD6LmMk/HJN8rk0axb1KHk/O6n
ZcqOVb1u+0wjzynRZu1Ro3Qu3wiwKPYmPL3TvysBsHL8TaKARQmMl28EtsWXSdr7/rJKBy3WLqRi
88nkMUujlqpRSuPZ/PgdI2qtsd6V1Qf/QB7Nlv2NqgR/S5k/qxHo4NqcYfX4lckgYeFavWvbcr2L
IcWxl4O0VFps/hwUgYs8TwoLqTZ/wBcgrCDjBhq1cfO3XZ0z1Ska9zOhc/k9rp+d+npzoTPFcvrf
E36T6EPnn/TPVbl+LnP5Rktxh8gqjsiVQyKowX5pwzOQsEtbs3BzByTzFfmnmtR/wqvfNd1bU1VE
jam5ohwEmaT0MTb7bDjWmxq61lQmoa03r5CRfm1GYu3HfJ7CuEOs6mgjkhKpxrezTkRrtd18q2wO
eN7gBYC0tY2FEBqf4URldFSn9fZW/lL68yXOtaMFwdS3sseuMT1WIzNpKqz5gFxSWDIdxDFvwaQD
V9YyHZEbae5PYHQjWvhC0/xL7rfv/Vo8+8NSPfhoi3epY33rcLBx8hQ/1cyoSz3YApt/GIvli1VX
9X9Jtdy/yy+4GnUb5ZgR/IPWLTcZz5KCxWxGTgGNucCpXU37WqCFXR39HMfkEfFvPQ4FKMimaUFU
xs9aZmcsKzbvLOn+oQ2Fbz+IlGciCFJB5QEuwatfSRskqAe+2bOVZgjiyqKO1Owh7oUN2K59UbeP
m+vfSl98qRcqHMBg/skwBrTcaaeFDcKGsOo7fecX5W/CDtnJ29N4qQ24kAIyZcQFRXijgUQsE9kJ
aOQAmvWdEhft6EZX4PrNxpQalE/R1CAVUuNLDx/0wqDpVrKfI2mJIX/bsw2tDKM8q0GtskbQ+JmS
CIkuXQzGV8NOE3hp8tLy+PGW2nlsBhKhpBmj8Frr6UuZ3mFziS+t5V8tiIFcVoDZSw17NIPaT6lf
ovvAY7P2pCZtQcpvu9FoINeaoDMUMwVB6iHLEiaDZ8MinMsUX3qMISHtwLx38bPhRt4wHCQUjKSR
225pP3g18RNVX17QSJMwJnkVMZ3DQWujcd3DjguuSmA7+OavrFzf1f8J+u3dauxf6ptf5/HrJP0h
UraIxpGzQlvinSpaY/kLo8lGX0Vij5TWJgXjOneCxp7LMZLbfHG64LFY+/REGOHJWLw3ajgD7xCp
jIW1spRMewQd9JIu25+6naxooBSDsyStefUXx1jZ88iZFGBqHkxj7HzLWPYMj19SOfzu4qQB3Jl+
FrnxPK/mgufD/JHk+K2U/EZ47TsLOMnpuqh7kigmSr6arz49ZeHUr7M1figNzNrWTp49/HQ0kDr/
fgJbf9Ouuq7lm7hD0T7qQMv/sFa6qTumqZ1ukZX3F8PKlgNZo3DZam+TLD1SD3KyVAzSnZcieTE9
hwoMTzLrifhU5np/bCz7oB4PT20PI/MnuUQIrOmoIj9A/68n51m7GKjMkN2wo1G+AmpX5saVCeDb
5j9mb69KAvHvv9vf9XguyyAPwxPydIyw3h96vKGqAi5bdGap5pyKeDtPW/OKScCOtKDsT+0WYxRg
N7pazHe1bAr2s70SJK5NXI8pgxOh/ZeHz/qb5pWfCWCBZZmByxH2p9CU/G+rBuU4Rxn0rbZNgUAl
S/aUFYSKm6TK6dZXtYtSazo13lTlZsbYM8K/dMsyb8a/4mJpMX5YCMxzr/+9xPH3hcyMY9uwuUic
B9NoqnCSi4y2/VbW4tJspAzUUpFY9tTNfSDikE15+x8SSPNvhk1+PcvjfUKebbm+uu//cp83LBKN
dBhZBrcr1E632ZkS3lcsGwlLrYC+NhRLNDqQ6hiQqlWIugu9qucwTHowcHIIXCTFi826FkPwUfmx
Rg8bCcLqqNzSH//xmkht7/8nk3RhkgDBkFAGpOV/aso7s1zAFjcIwfTKDUf93m/ZSfsw5rKEjM0S
b8Gpj01ssOvWnlpdjiqs+FVLqFPyrb/+x48DTuEffiDXNGFaGAHviXqH/vIhGt44DDmrKqluNPHX
jM6eEOzxopnuha9Pwp6XmFu0SnXUOYa5Qxylf1cEDCX3A5jX4eAVATQuFCgzLFpsFeKT+siZzdyV
BuqIwXtvjBqkDma1nYMcB9wOwOYZ+ITR2SOCgcI694v2VEhVoBV/T3RapilrwXcvTCnrDTWQTzaq
3jVn06h/5X3CbFQeifwVX9RY2avYG0suiiri8qYudtKov47dQ2t18cNSkRVioQipNXq7mBYIIiRs
w1XM/o59KdAU7L5Abr8VDknUM2igsDBr7XUNvDdWfJjGtlicunwePtfp/KWp5pGcB1qeyax00jJk
drBkBoF3PObOM3ih6W3pkp9OP9bshfLm6nJpMSLxLuqzw6Rfh5MwWqQPrX0ZfgVJaUWWNYt3cxo+
MQvnripfiFeCoZS6d7Tov8kAOfS2N16bwKopyxlZ6EHRXXu28RU409tSifrWBdsZS5p28NY8jcTm
JY82XXbTIQJuJjaRshMD5hE69WIR89hTJjSJc1wbBDFUOj/s4UdPAs4dmRdc+3qSX30cesAixirc
TA1NOsl4mq0z15qhVBO7W2ykIiJ3Q2Qtw5KqHh2KIdL73l0fUxTswKMhNY8J4YNpZge7rjMhhstl
6Fb32t4hF7UbaVExRJujv37smvXewhzinynTo7SfjovpB3jraanMPJ/3UmrOvFxhAkzmYYRvxhcX
H0Qlxa38ycwkNmLK4fndFci9QiWABtmMgSMX4sOZhGPjjDSQu6bSXoVVfUkHSnilt1DS6nnAiZOs
zd08AqhuiOWx2bQt9FNMHDUgpYIjZ2SfTKiFRaCaICsSRwpVHkvRmvVpKOwPKYuUgCkt2KRDzy+4
tHEnWjsxu8PnjsN5QgkaOVowXs1PRdUZH3K4LMZvol511R6r+p7hYXDsa+2u6OsfhHAGR5e/+gAp
0TA2RuRk5pPYUrFvtS4IPVAw4Zqg5UFvFHkghNWBr22BvWuy+cJ5dMjn1Lz5pjgWgRMflJACuzO/
jTWFPTlTj4l+CUiOObIb/eI0rou1c+pCkHfjIvQf3Yw5szQf8Trl907bESc+6RcjxVKVaWSIsgyM
Os1giL9t0P+o+urFdfZrb0GXbI4Fo/dHq29uxGR1u3YszAO2S/sw9d1pdrolInYY4ViDBmyCZZMk
Vn0SMY5TlCdKxJuZNjjkBEluaboHwOhfcjsAToMS5tgBYd1t0/QpbZn1WHb8o7Lup27djj3c+YNT
MKZtg1KLpp6Jkdev50EOF01sh6xQNaYLy8HJ02fLa9gIxMuRnVt2JdroTTLKyJg42w0iRsKjfsRZ
VV2nrb6zp+zczFp2zss7Svuj3ZG7XRX2tK+2hAyJbj7Lp78O9s21OutMaNvBqSAll84LgILP1pam
Dw37qaSVjQb2fBZw6fbSGdTBFkYrn0SGg5nbOCY9VNq+HX/uUT8y0ri5PayRrIlZaseYajw0NKEg
n7bEontLgN6WZpI8CcvqLhX2RRvMQpUamKKNdb6BSf+kb1g3jXjP+ByIVosQxK4M5uvTd1VPKQ+a
kOImCx/3M2WYXCvilFOH99jO38VkMUphka52N13b/dq29qtV1UY41XVyztvspsq4LnZ+6NrgIsJ3
/OOp3pCUsof4porUjkkj00hntxZ2c5lxvGRVEBrNdlkNvf3w0MXEF4deVXQ7xb9aCOYJM8N/BYvH
pKllrQQKXq8mDXc0WWzG3qi65ah3qGknMZ3thEBaqdSrfJD8bicwmorl3lzQeYjkbRrxq0zW5OLy
knEb+bYv2o3DXd5S/09apa4Af/ae8pnNpbDZxU18G8ikj1SH8D9BinHqNSSKgzyVEA5YM3QxF0Wh
qktUUzWNbLP0GFWAHzAZyJFyq4maKsqYNR835DSkVA08z+6XVi3DSUi3ZyX7jNx0oZBxAp5ri+iV
Tl92IOvvpyA34OjTRPl8s3KXGBO1oZ/a5SZF9V1ekD2e/5y6fhfHxFwYSXJHMtNwGaFyjGMtTinq
lZmC9aiZfh8NXXmNJdIlCZB6w04Lx4AccIkfVWNPJa4mZILEpiRm9w1OLRfTFzW+6AIiCfDc7JTZ
Plmml8Kk1EoTWrFB2ssVKiE30+pBBNSgOghQmJ1wNPKMKHpdflxqV6EhIkdbzALH387qbDRhMF1c
u/EIlwT4V07Zg4EorpYDEMll5J6VNQTIsw/PvTlSjdBYUyPWXyobyThRoWsE7I5tsyRd5Y0dZQ27
iM3Pfm6T7e7HrSU5tPXtU1/n31e9CKLURFCXLdtz4ecnjW85Rz5wEbZ9ATu6eRyqnVlZV0znAQEB
4lHXrOxa5j2JJOTvrrqAEhSXRoQTLdzyJQa64JVHpV6xyxhrhp2fx9nAzD+y1pts0Z0GRHYWNhlW
LL+l0ozJx3aYBidq7SQmnyNguY2YX70zRHUjrNqSX6PLANV7LWJyypkH/KyKZOLDYHHVMZ1CzpQO
TCqnN1AZ+iK8/bSlyO5RCMlap6owSAXL2l1r60ffLdWj/RS8bLpm3Dpp/WRV+Wrk8f8xdx5LbiRp
1n2X2UdbCA+1hQioBFIzSW7cKCpDax1P/x+P7N+myOke2pjNYhbVbWVVyUICCPdP3Hsu5AI1olov
zqxODZLtNeMyx4RbtnqDJGe5VEoSWqJv3+Ve/mbVZo5Pqjrn3r3NrPpqe9M9Rcl4NgxhQilySMCb
mzAoTDJR7A6xHzrHjVEl2bkyjVvBbGxXRe1RFRy7VThHyvdbS5gxwZvEZepLd6yLuN9UzK9K3aof
9bH8QYLgSf2lRqs0zZZ3zq32e8pftZ5OD7osbhnXWrOEJvpIzgYwBF80WRXBqqxKGF+AITnmI4iN
aTyhyvYP04zgJGFhCt29kOdVnGIn+v1YeAtv5p6YUBTq3fRXUc1364isK5klR51Fqy7K5DSGyQt5
C/0JAejL0FJKjRW4pFn87HPDPDC5yLe1wgsz/UDwOt3mCtETwKqLY+rMcJgJnuBXER+BQWN1pK9j
OgQyDtN/N1ilXO2oFQRKUJSFdnwe5uVl/bmeb94ZdZR1AvR2jaVnHqNCHteyMgrraNO56FmWjLl/
FsEiYBwNgEnX8KvkPFOIK6KgqbBuuy6m01IkhK0nVA51swdyXAdJFcVXnwbuIH3tWzhnim3TAQiy
My9I7YTb3UWRuQq9HDwODMCRz0jNOXr7FZJL1Pjxw+mwqmXXllXkDkJFxDxEUWR7XbMfI5UMbYX1
Pp/mJMAezl1eJpRlXXRYZV+TYt71fGctb8chxOpGSUfCCUk23IJS+ycFMh2q/TAZxJ+q9sKvgIgu
siYHfmaXw3VuDH20Xx8vE9zX16krj+tdhqnlkBstCjAEPSDshk0i2OKsTI/ZYy9ntdrGS7Fp5qey
plDt6tDa2QN65fXTKZBkxtHUfjy6Xc8pkiTxdX2aOdLY1pYswRauIVa9SvpVNimGI8rNEb7IfsgQ
w7itc1q8xN4KWwtWR2UTFfZW78mZm5yvS4j4nS9vd8B0df1wXHZ0LUuF1ngRuLZYsqlRdXhA/1/s
hplnBzbcuec06yrbOqyK2VgUjxFMqgeUoJ3tdzAHiniTkmjURiZge+1EJUAfmCVi68aUm2sthTyp
VsEC6RA9Mx7bdLz0KxmsewKEo52YLbvYhO5kbkfcuH3pgQJpiWjA5gXhX2Tk6sm8pE8o4ZzL6FPi
szwZOortKJMHKeR1fa7W+eOgNwv6Vn6mcEVI6GMZHk1VZKuybP1YV1fNhGWDtq09QvxTqJIGPYl2
yqbeP+rS/LCCTTMGmyH3pzu30bd2XYmbM4ZYC2q2Zrmov8HMiM9axBaVHfJjCo5z6smwARnzUyy5
/WDaSKxKt30zUjSJro9GQ+VIdikiByku6+0finHeFX39FJMATqqrxupWacnXR6LmujgYJfeQW9Kq
MRMkbeKhFu7dyooy8izcCF9ehzp8WqWC3my/NZk9byKl5kRRCYcVpJ1lkcSDom5idHkGZ/I84qk4
xdV00xCBoOaIviVxd0z0+dC0k35LXZYkinRJpFwHfT7JjonPyl4Ze9b5j2CG1bbpLWKTzmedPINx
yy6pMQXYMfOt01uPLH/fWmlG1KfoRUN/rveSgNRNGxdPq9XIUV7K2J7BCOk2LYLkM7OWIdpZKSAV
HTTDtqoK5Q3w6jMTiQKkasGtGAxY44KGAVpn1tMNdcfL5MQhuZY09FM5nAxSpAIttafTSmtIhYTB
lUavq4lhEkZ1kJ1LUoNofNYypFOhtqh2ciytgMHzuIkam0GIsvUy0SBa17ceCSAsaQaikVdgk7JW
MWBu5bzvrBkJTVK60HHUvrCPie3h6hEVDAYfqsyHeD8yQ0SjIwP1QkMEg7Pp+wAL89gM+mGghb+r
aWFS1kEwKOAWW/CQDbdg4NIrJG80/BxC6BwKabGeK3ooroUuCMoiB3xqeMBb0Vs7ZgOXWQL7AODw
ppWRty3m+bqyTdYas/DoumM7Vm4iFqvu8pApUFMfs2KC+/syCxImDSkvK+gjJSuet/NTrdgo/dw/
x/0w7b0BnnquVYzOYusnLd9r3vAedQZHuQ0keDeaIr3S3xkAHWqicVoa1dH8OAacyWfLQ+l5yyW+
pTThmk293DkYFQ/6o6r7DlGownC7rLz0MasBh4cbVQHHQIKYZnLH+wz56bbVDSIfsegeHammyMrZ
YqCwCpb4IR24j+KURt1kbxFXOILAL7NTaacXPzGtQ0Ef1Pd286GC73orCyL1lBc9Lfh4Xh+ddbZe
JDXKqfhHKWke5zK54Dgsb7RXf0C2/qthrQXyxWHTZOrwFX6jT2ZZ0/tTp3MbFu0ekz9lSfTDUGua
FLzjudxOCmuzXv4rVo/1r7r48XwoaqsV+19yRZHKAQoXySfN1cIj1vUj+jydgJFNhEvK/BLn3I16
ODj7CD4qI/+MHmtJzU1rStYhdvOQzXl6J/Q/OplXfN7vk0+QioCRPMMUeMR/3b6KLnMI9jUnuFvu
Z5yIGFSy5aSP3kti0LUBMzUDQ2dC7i2wm8keW1DIiesqmSAIge2lJDKwcBqWb6k4ax51j9to9yPJ
qKdJtITU5t0joSQh/mAQtA1pCxryjc49OwPqyrmzT3ME57COw9NaQ3jO9JhzQan/BhSd3LvTSbSx
TVQrzIh2qtkJaQzMOn9i9micury4cGmW+8hTU1I6Hh0Fxa5PHQ24tnNbRI9IBl+5rZQJ+pBTzhF5
IJk2zEmx1zQ92SLw3GR52x/qgSC2LuxrMmisI6wnDEIlh3sJjguq5ZBf4KXcFRNyCwZ43EFOnz5O
rUbUI1mqqQKAwBQ8163zos3+kbyc6OiHdbltrd7frD26hwDWlmiVyZe0FNMwjXj7RTMbG31o5d0E
DDS+x1ec++PTiJkWIWuzIxlrJqyrvDOjMd1bqtqxKHsq08w3s8raHRoEfmxpiHkt4mHTevM1Gonm
ZtNl33CMoq1Cd3XsPfs7Pm0cAKpezZIK5zpoKQO50rZwu2Q3Gz1E2mTi1hMH06pKxJCFDAYwq4eE
s9KtcnevDxTcoZBM6LN2X47Wx2AwVrjIbobAkIpdXU6fkfGkf1j+mv9ifeJiCGK/ICy+ft7v39ic
YyhmbvoB/GH0nDNiW6L9pPUU+oKoJ6OZEITyUlIFoo+UBH/9bcm5OrVqdFqi593obgvgrDfukmk4
ZPqMQ77R5aZL/J8ZrcIOWE+9/+8H+5ah9k2/Pm5kEEFhU1h4VDbOb9wA7v+Cbh942opWi9ze2ct5
oKb2SfzBUJa1Xv1M8g/OUI0+kAuEABOP275EAQqfje8+3Ce+aNqlabpwm03hT23JoIHZGI09Nm3Y
GHEoZth2wMe7+I/qJ5kk7jFyT+t+wGtBcvderEJsQExZYtqwleZRWs5xhQ6kjuGh6RXmuw/vgpN9
1Ra6W7oHpMWOft8pXhjCP1V24evOkom7VjvOdVwSH/zV1KoHL8w/m2NKam0dviam99VrkR6ugMq+
4yTIKIZ2fNcPaeUb26oFodeBGnp3KFRxDhrPGGiviu1W+5hpCUIMCA9ey/GqcAQAovAhpMLHqQnS
SBADzYj8U+mwvJ3bEeeH8xcLVia48zcMtwXzMuDU6VtSj7Q9p9X4tg5FQtiUZYpuXE2hg67yIwTi
j44/Hdclb6J4Xlb1lvEk70kYdHHCn02fKkiR9ZiW4i1VvKqlwAWGzPWjRZhIMWfKh99KrbmSDvX4
iENCCT3C2EDAnzT5ZuwsqhGFb11HkJVSgSm6Y+tz/BQJufF9VVSbpdN+WqPlEkIaubsw+qsM3S9J
KE9DhkaIAnG6LbQNBsbpj+F6agKYndHfCrt5i1LooGtdbSuJmFszqkpTZqiKqDCi192IKn5aN+iJ
qTAfJG0bo+tuIFUgjBiZz7JupDVRntq5eGU4FZ8zz0NeEMd7thekcZrWfOkWFtoMpwIrch578PfH
tYFtrcA0SxypK/aB1NcAtXgTDcQwcQHqIFulzu5CyWDSnKjeJVN7IvMr0aLNAW0H120Zndefrt2a
iVMzvETVuej4E2DsbuZOdwiSRieG02TBZXBgBcVgJZI5YQaCViaODfoDiP/2cAexBaqkO55QB3Pz
KqpG1WDXYlX6aLFUAR2SPYUL4601vQIohbV1rBykQYW3pr0z3NQPeICua2JFwqyH8mMB59kMSgHq
fAQAJEoc4Br4Nz4eQ4QJYYdacak8qis0AWmCr0Dvp13tgyVZHYJNZ0XAJuWXcGGrju4YVZ/u4niT
5KLJxohu9dIT+OC/QAv5J8heKhjb1NlEr4aYStfq3xHRZeaKCrRiQInNMACZxUejun4J1hGnDjZ2
V2V9uFl3XToD7lLESuCp/kDJ1MYOSTZQEzOhS/RWsrvJjqNUOkVHZI//MIUx1AZ3HI6tlT/VC+ro
pZCvekhr2GbYTlpHXsMOfRm7HHz4Q3kpyva7Ns0ILz0X42EyM9D3sJ8TelcZD0vEvM+qde3FHdqf
UTOllxYvyVoL+Dqu2h4azS0K2y+xP8cfVXsVOyd9Msynwi5eYX1GgIpqf+corWdj4bi1O769UdYg
9RuYdRKfSPuEtnDJnfIQJWW3c2v4x/nQXcMiOpVTYz/jdw2qRA0fK4HumO3hn7gxKxbm1+Pft3TL
F7ZtCVu39d9wV0tljjB5+b52wFRwuzK+TWdh3Aw9r3cDiAj6Cr8NcrXlqJLla4Tt48Vh0AbnbTyP
NU1VGDO4srn1Q+xoLwa0Tq0F7rjkuUF/k+iX1BI/XG3a07+X5xZlNU8pMuFCHCFHwZhIaR58ERPZ
i7lm5404CYgnzI6a06NgLOxXTfsaxrG9Y5jgIjCLkqBgzHKo3BAtfH4byGAgsZFyJV3cc1fStbiz
ZxzjFCCMmnilkRAQSdxmW4W92Cc5Wxg1GVn/oVD633BIm3PV508jceibSH3vLeu1GomRWod0uEbP
mcb0s400YsKjNjuMSfkmFtq0dUbg5niZtIyXa2lbI3a+rvAUlB7FTpIZ1dpPbJuX/apTqTJb7huU
hG4Zzof1PBkVbGMd4vdmui2IcW1phbdJrOJsJrYErbtdtVQ1WErMMO3WmtNmt45ZxtmVNJ7ZLkfA
JZf4ZtrMMtfz3Sra/GJLf9mYZf/qJ9VwceWP3nitUy6P2B4s9HWbASIEGiZIu/eFKuqEUhmvuowS
UGFlMnbpmNQ17fI2hUO9NZoKs5QWBuSZrAXkylaEst5fZhE9ruvHdYOqVcO4N7X0BG3tOwlj0bao
Q2Temc6mS2ZXe2aq37Mt/xDgzH3abs12NTV36IbZT4Y2Zn4kOUWa94dQNDx7Sq+zjujCEb+u148n
k6P+Rn7asikjmR0avSRP1H5g/8voMWbwy2AfIUc8kiiiFsko4BjFWhaxr9a4cZUHuZ2Gn1MTI68J
jQ8L6mJOxKktjdJHR7yYmHGETOufVDtsIiSildHqS6BIwUL28lGaboissgB6XDnp3Vql/W8nbv27
LK1fQrr+bSzX/8XELZS3/z5x69Rk34qff/0SuMUPfARuac4/dJ322Pdc4TI7g8v4H/+M3GJ9/A/s
+eRcCc9xkARZ1MRqt6OCtex/WJ6wHep5HULZmkr3/zO3jH/wryLc0k1DeMIi0O5/kLn1GzfdJnlD
VdtYIvlvQGgUvzUNPkGapt92UP89rXgGafowRUt2WMCTH8PKIqvSZ1C7xDUYD5NoN8+p4hsBY3+F
eaawQvZ5dGd5CLWeutiBi9laPBihn4+HuPmDguq3rAP1Yl3XckxhIIYWhB381iR4Wa7jR0lB2Uzp
PWN2ZIhRdtZbz8Z2BlRn6lOmOeRZjlHm4sqZmZzjRyIt5GGScEeG7lG6sdh1nfi6/l691ptbV4cE
qBnmcQmdh7Bqmb/z/3bvcRGkYqNJw7okUyR2PpHlG+JC+oOsj3ox2RcGJPtay/H+jzy9Pe1K0hYn
tj33vsWMmr68CqQWv7cmc+8YWT1bJtbsG3Pk8fYkqNLStrZjkv/lqPOpccb+uJ5btXM1JxYthpeF
lzgiQ10YzRvbcGDVRJxdfd/0n3D7+MdFJ+Gg7cyvfjpD1YisxwFT2SlEKZ7XbnnDMlSnUIj9eq42
7Tw6d/bEQj5bao/aNUVy77J+6ylSLLuyL81i2xenzq9mg3VRxnPMWeTlpzHCnVqdFzkdtVS4n9q5
+KpP6XnofHuf9Fx4ddpwZMnof0bEWz90T+iObyPzJmh7pen/TfFFmgLxjCkfuoFqdwNYGNQW+wiI
HWF7Wf/HrKCikBp0lrVTXViUs8iyoBmzaNh6kZMcpSqoi5TU0oj01Y5fJV/q6ATf/j6eZvOOPhGl
rivv2O78sbT5pbH958t3gOHhkjDRXCqV/99efu1FUQpNC/iVYbWnMiuWm2sn8Q2iAC21zWwhFlD9
YXnNwyPaNv8QeWkVuJpzWzceCV5t3HvArwmT3Ncl8WCl+KNwnFPob+33x6tEBKlDatVth5r/11eJ
xb6ZTRxn26leHrS6gLNPrY64m6yM2YxPk/5tiUneoTGMUdKcCqOxL7JyshsBp7eoBfmchd0L3phb
xubtYknRHf92qj58FIN/z7v5r0cVSS2clOrB15k32r+9RldPvJrapmT9HBkBnfM3u88lGDM9vetc
halXg7mJR5LMgygA349/zkUUDnRhfSvnFKaYh68kTrKOoOlH08JlVljNH6YZhnol/1nN8m5ypsOb
JS/IQvDJm/rruxmVxQg3bkyoIqp5R2Dxcqxq6JF5MZYn8kP0C2pL/yEzM283dk68aWY9PrjjYlzK
P7xrq2j219fi2AxpSfQ2XbS1uvrk//b9IxUhtHxjwvMr3Pd6rKxXGV1tWItGNtK397tihvgikuyT
sqzuVMRROcM0CEdSC0Is8bHRmjA0SsjYnvOXsTTvtjUweCGfa3A2VtffC4V7VF+I0VRn4uCrHh8Y
ftKBz20JIQFHWMa3uEADFHnhiw4PXpdWe2AEB0uhYoJJjwsTVqXG5lH+kKX9HBRifIWyy/I+He2H
XI06S+to9MgnvXc7dPunNiL+wBaJfYlMDOTZdtIwAf3hW/frYEp9lrx/nDxkxPrq/v5NBE6kCKsd
RVNDK1gfMki5Fy+muVjvD33kmAXX+QolnbF9Vh9z1m5V6njnUoT5UbcZbi7AyvciaBttvv3hxf2a
8ba+OGGo29u0TaHr7u+3t69hhsfJvy0qvTtaBR18T9Ww4eC/84qB62+afjj4H3cRaXpVfp6hYC8k
5m3YSYrTEI4H0YI/jLWaXtACrTmwdyC5F+PMf/9S13n5b99D3jzf4AFGuctL/vV7yCh4TqxJUka0
4c+x5T0rBgFryiwKoqC16TPqE5yYJjVx0g369zWoYpoFs6SIN7msJy1oyoiFrLfzkwbSQWGdi0aH
Zrtkb2HvZ3+oNv7FUwxPm4Aoyg4WALr4rSe1tEaTIB6KbVkgl6QeyE5YRlD/GvcD6fLBoDM+gfUX
eLOL4EC4Hiu/tLvOKRyCP7x76pb49d3zDCFId9J90zJI5/v13cOQilwm1BEa9Jq7IRA5vl/MdD4x
gfu0/l3X6+ZFm5KjU82kbZsGESS2/slOYUqtT19uZ+/jnMhdIslUzUTGpEpHbanPcFaQL/SX0EPl
FzferncM0tBr7SiweP/hXeXI+a9PFFll3Oam6XMy+b8HF9n4CjyHcQ8S7jIMOlb+ZLTa51noJzPC
2BGjKQUeA/oq6UwCGHT7YtrgIR0MiZM6Yaxu+ZyFIbtOPL4QhEmjhwRVBYj8TFwuW6dGgJfNzaXo
ezK4QuYmulE9jFV+qmjKvco3LwPS4VPl1xWiZGpAYuCrAGIyNpsUkR357Pxn4vjV9pjwzon4EeYJ
88qMqGtYjxR2xb52vrWNBNAgYXpFU/jdVCnrjBxPDD+ffKKu70WH/Dkrk2+ViH4wwiOlhyz0YI76
u7VbZ31LBisIplubcORCewZuNzJqs1n6BVo944To3Kv0yMRWD4HjatWX0i++JEMZ7WsPM3Taxs/1
RIReRqznprH3EnXUxq9G+zKjG78RO0BWk3nVUuXrYgDFsxnAFa92Y5wDoxixtTdl+rwWy+McxrdE
tvcupyJL/PgtQvJ59GPjjQQejUUR+5RQmWDXNyhe2DB4Q3lNfeOIWQ+ov07MF1MXEnGg5KyEtrFI
v7GDB8VaafcCcJfLGPdI4A8lae4+Wmri7fr1D36H6LQsE66YiSgGyfI774rPOZEvLH/ZQK8fsYeP
naqbTAyPY46L9vv6SsbRucKchmlMpYqKbN9nYFlru/guhDY9lBpA1Q5hESYiYDy+44L6W+wXdv39
hZEnvF7sWJLPPI/l3XreTPindqmsX6wu15XgFmYpUmXzoPnAuMuFqYcHBxUwQHOE/gpvxS4T0mv5
48muAHY7DmxR1EWa1POzQl7tsi7/FJtMqeoY7IqYbLz8zLlm6VrP/YJiIxtPK0SLX7bv2TPkpDLv
AfoDWe3grcMvco7IfbAuNIHrxfENbFwVpG0O6GrNRrI9Y1sCGSLIoyWEcKpP/iy1oMoTUDaNd+wt
K2bFMfFhsNKbJoicWtWGn8f32q3Crc6TcVjppANITZxP+a7XUFNCh7owjoeJ7TBQlB7E98Kbq0Pe
JOKEWRCro7R4b+sf7sD0ZYunSXdiuhLb+LFWtAkyMM42a1eRnQy6ZYSIHtR5WShgEC9m8b4bLbFR
65dcyqZ8dnQviLB1XhbCTdZPfk6dcyUxx3jjdQlJtuVSZLYGkwL5qWNfMCjygCxdBFrWghOm2lkt
AvIR5vZh9OY3sx50JGPGfZNN7imX/k/MjfPGKdGFN1Hi7NOIfnG2iiHonc+dyF/LCimL1XpPRjK7
92ye1NwcV0txWN/9SuS7pcqLDTbY5tBajXz26vJbugy3EjX4pnLdBrI4kTV+hUHQa1xorJBswsW1
zkmFkBGtrg7BSCPMLn+xKuOTkbBAWL9/iDFe/FEXbMGsbFOA8Nxm2OwPViiZwiFlbeP6PHrKo2FU
91O4z5P+rU7dd/qYO6iDRYBSbI/6fk/+3rT1yAvY2VVIRUzE4/nj3ZmcAeUn2xXoefCUhfnJJLru
PjuBrMyDNIpv62OKPoakbbtJ2SDpbEGIBxy3w2gvF/9HHeubbooJkTcXsYf9Cc8JJqoqxNWi8tLr
yBFQpOCOn8tny/P2dZFbT3Pr3TBtTg9Zm6skTTAGpuS7HDV1igJuRLSXf1/f/vUkW6QTDConxa2k
zpMmH3owKYzlB7YfElzdppNAmUwEF1fEHhTea2GWZMDa1ZfI8SUpz20VfDzMaLLzW4tDN3b4AjPX
DwrCzsqcyEx1jTSqtwbvvp7OMPACspu9fdImX5Vy8z7hau1Un9aG+a3XZwQ8PqZ/WabixDBV6EDl
rZbsHXXjujZCS9OcT+w3YUg4XN40tP0JaB98LAvNH3oPR8bY1smCOdf13COqGWRgL5hr6bTufS7B
bYaVOVjIyfogEceotY+NjUW7js3j6k9eHyTbguVnCYK8RXRwGxAblaudEUC12Wxf4tGId47RQKNI
m3m//hiNkNj4Q+keWnheey/siQYM5jDhXCHx6uTF2fucGHuRkrJCX7fev+uN6VRo3wZAWd7s5zux
TMU59pi+uIw4tQ7VABr9HUBxVkqJBOFkQ2/14meMquwO1zO1n57WUfAkEcaGfM1JJcVjyyL3xeua
/DmffyRoS2Q5J59ie3lJW8pqW5kS8AOZUCQN5EQV3C1sLX3OJhfTPx1y7NHlrYKEkUG5DtuOndMD
RLEBrWF5N6e9f5/En8xw9K/DRGpzbUvz0f0szC5j+8y0yxhGfWOESDarFkqWphs7lBvc7VLJIFMs
W26hTRvfrfn8VPpnG4tvYZShO68BNPnJMl1jlBAnnIZIkS3/R6xXY+Dw2JiolJ1okXvLQkS2nrWh
iIGToVxHMlfKow1yq0FMDbUahIydDdTI60c1IL7F+ICesC7kIclYURiciUCXxDH3Odin0SDkuMK7
Ldq8OmXqEXJz8zhFkxfUrg97zuA3ddCBTZUmiY1YKGfSijKoJ7wyTIgK4EMegZeR8hReCfGLd5on
QdofMt/8piW6/ew02buVoz1FKZEW+vARkLZOC9ZvhM0D3CC5veMdopjx2xNBG+nZC0mfKi0aFQek
Q5fjleWmmE89+Fom282PuBzwhyHw2kMNHLBczJ/RnZiQaJb7mai+w/qnrwOJEug7MW8EO5aS0rCa
iMkajUPqeXDp+xBPgjYTMM7sbQ+N5kvpusNRyPRoLRNR5v3UPYED0Pneqm2kD7iJoK294HQ+2N5p
jJNka0Sc1+s9SaZwfBmgCWWTfaqL1rwTdougJhlPVZpEz0tNEmpLtl6RCwTJTfhVB8BHUFn61mec
JVlLdZ06BT5bk7koJMFHWxpRgHEGakhGuBtUY3goCNRIa977ggRL00OQKSHwjl1iBSlclE1vFuk9
KJ8xfGaLbSEMQmhmOs6n9crWjG+mjyaQQTN6iFxdqHWB5FPm2z5c4gA/tvuxU1sf39QLF6S583GF
cDuRyjZVLb6FRMCGcbOpbD/CFWUSYU74ABqaGKNpZwDtUdWzw1M+QBMN0GyRK24Z9akE8ngPO/Li
LCFSqOW+XLjYopzckbK0OYpUsRLJ0Q48liEbafna9ePcrpfoHWtgtSHuucaI5kIGned0vx7Eui8k
BKD+1rSclmt2kDpT1/YQFcu7hVHvWqpYQrKe9h/jXh/VBRYF9Jw+a1XbiR9h14PsI9FWFWOO4b35
MDbBkSGPtjOaBqu4m0oMjwNYIcJcGUXI8WG9g622bVA/Wel2vZzsedib5JIfltY9of/xg87co8hs
LmX8IDM9v64vEQnCHe0VuyR9vlfD37QsL6aEcOO37YJbrK1PAK/WZ7/FhxBgeUEtZwhYAmn3Ms6P
JrPZm+cA5kjJh1MHyTqaWb/uZdPbOxDme3pWplpjRMyC2LgRZRTm9OZWLPFVqiuj68P7vGrdq/66
FjaAmNKzNMufQLJ0hqHxg8vs82T3KOaHiXhtI5pxxebELWYlZI2+ba5DtXzSvKw+QZvdRNZwDqXG
pl5kQcH3YdsJG62mB629MIoqWD+AOpk39cAa0tBTa5cbpA0QlRDujaQ6ruXuSiiY5/LQSp29XVEz
NGcQ3g2CubjhYPRnJs5DgNqeNfgQn8YWeWhtKVwF+62WUC7ofT+qBc/+lgQG0O6MjDANZsVnsdiw
fsOXeWguoK7l6yTjqzGLFzHJr1roRkHJaMqA6RvhkRwG8YTZG8pm24NrBYiwY1wodau6YrlGKj7z
JIV8ZCNLg40Y/WQvAEjvWVFvXOerWVOxokYJ723vpa4xi9F4HExI4Juurt/tFD1PwW5oOztk7VlD
R1ggrVnUgnJiTbc19OZH2WLkXJzqRPcD558guqBgBQO8xA2sfmiCJkZKjWRt02NXGs19ok/l1jK+
9J3D0qFM+92K2NOKZmsnlQWhAv9oYhXVLkRNk9I5IuHjRzLYxxM2teesi7dgd+KTLuGsefr0RmZi
uxOe+RkfPCYgSyR7yLm+GVI6DiSLAuqx6Yxmhgs8aM9FC8EDGCpxK/Z3u6asrOXsIFAhosAcin3q
1KRCOSjmJ6t+i2QRnYcKWUUuScyrXOtAtZcpBsIZZhubnOTOjP8qrUuG8HfbmvywFjv11j66WeIF
Hm1iGNeSxj+1N7Wv/JODvcnbEUp9GX5FUPYupqG9xP3EABhkJ8+Ej+pbGfkNdT9bNjegjIH94UvK
e4KmhetgQ0ESDT5z4zR5te/I6ohEeJebmnU3Zw6zUdr0ypDptrRnFjR1A6RoMZetgfKjS58YXLwn
ZYk9YG4H0Ke5RE8UAxRQhoXQI1wKWLufG988b4bzgKXGE4OGsc3/EiUz9Vwcz9umsY+j1fCta+IA
Rzkal5GC1Rr7i1N4wNXBDvc06hDDuo1I2i+pPu6mCY+qR6TGxvLjL86gf3LVmonWSlK0sH84dQXZ
xaaKUSgjizyb1OeipOfv8LE3iye2zRK9Ab87QC+aj0udBXiYvsfxg2gG1OQaRl5X8B0d0n46Wi3R
ePzjAqbIsS71ixO5xi5voxr/a4w4tnyn200vKJqDJinuifS1MdvEf62wlzHzt31adZtJJ/1zyn0c
uBnjDUn6nGnzcRjzV23wMwpdpNV2NG4tJwHKYvPvHnjBu6HzLoURXbOB+a5XHaYQJxTjWJr58G3k
d5kTlhGlgDXYx4B9OxoN8bTYW5v0AyiK1Tke34kSPzhN8wgodZtTOGw6sxS49tNLdIV3c2cYmn7H
bPnZ8ZH5+6do4ZTo8+XdndSh3csJIpz97PrE7xZpduo9Ppg67U9JjULLjX52tY6whiGRCSEH0zkx
G6JkaNDo/vfRFq91q2NMHby3Clsr5vS9nX2x7YphXuF/6zP5KbR6plaePMmcbOQMIji10qvTKcDR
Mr2waHjwuZRknjxSYF7jMvw++wLWxeif657gE501Q22g4iOfDIuWqweLF7XbXqISKnuPF1XYnyYj
gdHZB4NL2zSl2b2Mqneu7vs0R8rO/MjhFm6LjQnrVfR8VnnKOBstbxqVj9ESSeShPs7UCWkfjIyd
k+o4N8z2U+eXgI/5HctMyF2eY68ndsLaQZzeZPFYb7HioF8w628mVuw9KwMVBhU/5wU6ybQZNUW1
IbAnpCqLhPeJmD6lEoerFE8YKFEhSw/mVXTXyPRd+LBmlsR4bpIo4Aw+dXiXruXs/ewdC8AbMlWM
NsV7mJqA0rDv7Eq7JdDRRGjJt1kimgAWGuvaM5s/0gCBVKDXnfEL4es1m+ZGgsRpCTMHMwDVTOVW
NmoaPD6kU2ZL7u46gZBdSz9btYksqKwo1/2RS5wyIS/nt3kSM7Fs2a5ahHOsClDrk1FtWH1o6Xuj
jjJvLLgGHASAXV/e+LQZydK8UqIYCeIOGyMV0TjT2ipWEPKkh+dwPCdMIjay82AJ5ctOtvIVdQAS
0zoO0jwz9mWHTjAa5kshE4uitOIDXKrPTi/6I+X7u2nieKkTDkjH3OvJoXSbr+Vonv2YOIAlrU96
K9nj0CvjwShnvMzToUjHAXK4WDZNHt6npnuOTc7Z3vU+g6TXWfzGsLLJ22mMU2tZD9QbI3kE2Kso
JM++G5FbN1tX5syk4xQ6Rck8YqBKYa/8P+bOZDlyJOvO7/Lv0QY4Rt9GIOZgBIccmNzAmMkk5nlw
AE+vD2DLpG5TSyYzLbSpysqsJBkY3K/fe853MubtZf0IK5nTe454HR5hvBUjG37TkSMEKIXFu/i0
hg5mIiJUejVk5hXbHtr7jptIPnOvHTMUwazR6iVzsfVIbyr9iq4hEIQTZ/DyOpQjIdKcorg0Fctb
h0GTnCHcubZ9GOyeZRD4RCgDHGXD8DshWwhb13AesKZu8u6ZPjYi8e4ImyXliefInTpib4UDOqW4
eRW8q2koyrPbxcVRd52jVj2hvZqPJJh/uoPhl1P1PiXVt6aLP/EFkI9BquBZaEvGtmQlqYUOP003
2Ioyu9o11l86m/FT6drulgRTFzOTijHnJODqzvT6lkJdI7Qrcd5zjxVNleJZj3EDet0nSoe3TpFh
PhgNMUkOIzuLyOecvLTtGGjdRfX1dB6L7zIOkksQ3XWJjYI+8bwbWwj+WvY2d3no26hwfScY+60z
dgfSb0cojwbRz6no0c0HLB9CsBNPl7ROUdlj2RgNxWHbVk/slSGxw/aP1ibFYnAGCqncPtcoSSmG
WV0sZvdT2F0rT4fw5/JT24Dfue57J5wvqTf9VfOrptfeCbH4yxScZzQJO1uh6exgffCwxABVo+zS
0xxQiBb2aabjJ7648A6vOWLlDW2MB82irHEKAcJcs5jy2j8YeWQwxvCJx918tYDj11rRYddPJjI5
rHQXWAVBcPq8c52s4oKJraE1BIooUsJK0P0b5PR7ssWeBuvuDNiqh99p1P0NhfU0FYMglNr72cNc
8ZU1vJfOpXBY38q4J94M4+5RTGD3Q+GPTajvvQo1uSMdJoe6jst1k97L0qxuUlMLsRVPptMClnKo
mbfiuTQCYMdMMXxNM8jH4kC1S0gp8+17xO7PLBtAP70x+RA1IHbtKMKCLttdWoDSGGtHP1dR80Ei
17ynUfyY19V4kdJ9wu+AtauBYqi057SK7U1VW599T8ERpCFWD7TzpTu/Uzbdg0RkBKnXPy1FSk2e
dGQRDeXfxm1HSnaduEbcdgVZQW6vKF60zD4kg2vQDlHOKYPD46tGf0/6YD5obv3gzVtN2D4y+YzM
ItojUBHeK+8UGMTXYXZj7Q51MnpTRPTvYZUjW/Y6kiD0AWAvJScpAh6q3DI7gmb+M9fiBRg05UxA
PRTSBGhDm8WK9doN2x9DS5sveknG+mxRgIFYr3zO/6TO1PAh4TJhd61iVq1yAbHUJkJog3MCeEbS
woLdlFKyBnk6nHsnv49ZkvsZLwLmpF9RFJ9I+d7WYGxRyD8yk/luRGN1LskrHyoMCK6YG/SB6NJN
kI5+Sp4xMwGnORieMv16aNxvc2Xb5zKKUWgu/8mgVLtFXv20/iGjZfnSJcBaarJTXL04uVk0P67/
Z1PiQiVzpCVtCSYSbBLrsV3+0aQDuVCl1RyTQZqPppytR5Si4b422t1IEg2Wosz9VqhI+WDxVRxT
KhJXTysYn93XOVbPWOKk+yBdc7/4DRov6c8szgrDDAxDJ100K0EQHFv6hVvSQ3ZqJoRy8PZxElon
MVWvkVvIPUsVOlAHqzP5PCn7L4zQBDbBeqrvJ++Q5pW6B73tbtoCc7ZnVjwSY5GfjPS16cYdNuXi
UQ7YrI1sUnskm+29ML39l6qACT0QUgSlLEnTiH41T0a5OA/rQ0rguJ+2tb1jzfHGxfU7I4Waarzh
Jdm7X27ndJZEtfBbX8qr/D02oQBQ4qYcYebhoGpT7Y2ZihhMiEy5iMQWopRR4CdmqyP1ixkNyJvU
Os75347AvO9sTKsObjn+56NJKRNk9V5WqKnwDhYHZcy/hoRPTWuOU9o7xyh7w8gno/ugmNqX4yUd
RntvTiG24XAJKXHYqduPsIkFtZMLUncMqeCj6TR35FAWNUVeEQzx9Shizz458HE28Bb+zsJkx+ib
dhd2FOJlz/JopUZxjbSi37jk9Z5bhx/fyvVoFwM4ehSNFm70yGkh8j9jzPUIGUURmHXdd4q3GL/T
DhiIQAKU3Itsin94408OBEzAsHszyEoegOF+QIQOd5DkXjWksU9mx7O9tpWW/L40DH+ksdOABha4
ZmNxDmfxnaxHeavqqD44MvlLZt/oa1mwGMB7QtLGn16AxG7tmuDUsbZjhB4f/ynztkCGJJ71D2sf
fnKIsDHKyD2t/Yi161PEqFHcIBkPlkXGIIK9nJgq/Va2JsdLOz6FkcUAcOloG3nLIywC496mxFFw
dkD0b+THyghHfgpVfT22YcTZQVnE9ykNGfiSLir616SXDYQL98Y50n2Y2cQpRmPq6b0ky2XKTT+T
YXvQaoZtswlbXQSfktb6pWB0GDLnJg0tasIJc7THU6ANGcbhrttHKAqJceD8H6oJw3Uanatw9LPl
YWYwNz7CJXklHOtb4HgkNM8TAALL+6T1vZ8X28A6qKvAEu4zNAO1KJI9FRL75NIC9bDqcY6lvEEz
+IHCCrQZlTlKHUbihLMwOEjZ0QPpnrKYLnXW90RftiNPcfTiYaXZ4NMgSrgHJG/rtDHWT03dDG2J
qSD8yWxXVk6y6+SM2aNqeQnRHla213P18FUu38dOgNV0xBMx0cjImDTpZmwTAtO2bTwQs7aIJkta
rwc3kpvaCrzj+iRUKvyB5cM+N0xKu7h/poiUx26Z6EuuB/7LcFMpg2HWiLnftFuxpxc7+u1MKUC2
CqnMLLjbHp+6H5OAAr89pZ4HBoV6ouAWADoJMpx8ehWTxTox5zX1Ztm9ma8jLkA5QQpXlDQJiFn3
b2foj5GrD0DMIay5TkFcQLs84j3b0CLHsWSs/BDDTBNMVzudx72ndz/boqyYJuBk6iL9yWLWfMpw
H20J+H3sUERe9Ma6WbADPJzfkN61iHQRKF/zEBMrMqTO89IWFVGTQAei2d0LhO1xa342HbgdZ+wn
HA58kCgANNFU0RXp7C8iCBb6+UQ/7DWehbhPAh1729u4GRf9DX2oelN2DfCTpYcdhLFNckxl42mw
Yhg1xtEZJhxdmg1iLcyOwVRW+1pjE01KlT3asTPc4PgwSWb1lWmyT6zN2vtjolttqpkNfQawClTg
Cdv4iDeBHq/7hilxupQCg1PpudemRmmWIqnqlGOxnBdne9F6uq2ZUDkQIoLTr5tUcukAJXhejr2+
5PGQHglIS9IWZJ5+riDcwcAdzByCV+u8CEWz1KubDxjH5Lw42t0zm4/1oelHzPtNWH+nd/8zHPIf
Ug2u//UmNBIiCICyXdOE2PxxXFm9e4viBgkdzIjopc0ktrUs+Gk1mHzAKxgLHibcmIh/jyNNgG1t
Wj9ND5KWrU31HjZzte/MJeppRMWU4EkKllmmbClIAR1Euyhns3WIqUHlxvSy9HKyluzfgrn2RToh
2Ie8heji7bLUkhzdOHNz+LYPcMRsMmFcnA2wZJsq+F2mvHJrU7tIET/A6wvvZjU/RY54N6h9b64R
9+cC6PfXTaJpahwg+xm4LDDGLdNKa06+Gd1QPDhF82G28TH2sl+qZPRtSePFIZ/0ZALx25OMI3A/
eq7fWiJ8jLvywwMnvkgVphm2V4PQ5+pFZGgOszoSrw7SMNT+JkaNfcQTT+hMJs+kPxkrNCO5ht2S
5kDYVAB1OrbJKe7dh/WjhJYHPIYKJtQhsFmeBABf12KbTgm8N5rBR7vpXjPetSfD9nZTXWDG7pFB
R7F28kyG+cNkPYxpq11czXsvCUVYnwL0W/aF9L5XUdrfFPV8baWILdL8dzjgMU67M3R6Rd+z/pM3
2GOGhMDUVjLEHlFP6qb+reMOcTWHAlmxhdQGU3IfIMAgGTiFmoIbRwv/liUBPdq0MV0v/d4NwbUw
mVDUpHPhuE8vQp7XNQi3XoA0cp4gUUJ0SzFCbUQ8/p1V+lk5kbmt0TBSdDN2jpBmkC8m5s1awa0b
GjHfzY7p0CnL6/talJSthu8XQ9cGbInaEC9IfCdkZKDGRXdc7HckdXvomtiQmjh40OX0ickl/KXz
Kq06z7VQWpf5dbuo+vrT8LzhUU2MSqQFnNELnnKLdGhz5K3RksFvoRdAx8RZIwt6s4sNz/HoKwBi
i307SCjvs9DeeT0GrqwqX3HhgRBCqW27INsrO/rVO3B2ub5JR05eNYz+eq9ycheOUR+erMpTzITz
p3W5mhcpS2QWftFpxobRR0/zg6l+YeenkNEJNJ8aMLxIfq77yJeYH2WU9mbEsXbW0vnXjECBgm7x
Zy2FgWt7FT12Zd0LKX7JiZ6aLvujyoEUDU2sHYNGXunth+dkSW3XyD8/BEP0Eff6pol7aIVmcwPH
ld56R/71HO00JNY3TSjeeEugi0wrwBmy7smZCHvyQTwLw8KSCOt2AWOohhVXWT0zZiozKximH3HK
irsqd1fVnq1rz5EkNHukKwOvYxrvPZFCIU8ZezMPFgazveTsnNCOAJ72lmnB33U+2S9D+0o1HyPO
I6U8+h5acw0rolEITnwcDK7Bl2qIgqI0GsDP7YIeFAa42qGZfLPQ1KnUw5sMo3afabCWON0j6F1E
a+wx4cGt5L1UP8XUmmjHBN6EBl+fyawSugwwmQWegWScEeCiI+4W3lI/6Jxt0ol8seUm9Cb9JiWt
76QhbwB9NTtVATQMnRbOHH++bIFkxFUhDTAiYbbrfXUoTfaNG8Q71B/K18wsugl1SZMLHI/FwlEe
hyWXmRNbtFtH+VlPmZPEzt0a8fCFqJ4xX5EbRnLI+hVDxFAgxHiwluRWN2bIU9bQyWZcMEennaI9
hOcqQD8xlmnOuSmCl21UFvUmOwFNMMaiPJH0m7Ib1s+DmmvtjIrjhub9uxlm8hiW2qPVYzYLbaLp
LFRxlsqiw3qjHfAYV3dkNGMuC90YVUdRT+XWECaRxRKLYSkGQLWA2hgsn8HK4e5k7V5Lb+4NUBtV
vsPWU77sxozObo3C0qaArLG7UAnjem3la1nmLz3+j1vhIkOr2xFOjtuV226E4K7zmiYsB35m18BH
xqTZV3Z56wITtAGXcbWRzDWlZ6TT4shq96KxFoNU4EnkWFbtATiciUcPtw2NP3+9e6XZ8Yd5ANzJ
rDN/VSdb88tEd+Ox4AftPQKrALPEfjDWNNPtFOz+UkbidmvpmAzTpN1ANZ3jwTjpMSlha61RgK5E
KINqsSLraAlAW40ACqXnDnvvtWXJpPr0MC/pVh/s16tqZBmk1nG4u6hL0yWMC1QvtRfOfhBWSCwM
azrbZAhy5DWOSCmeWnbPs6iqnwkc/Lir3wipeDCsIf3acnm9SXxFAgOeq8m3xO3VmPPXcdVb3TjR
Yd3NJGdFrR7/qZxJMpq4GBPRudCVSR31IlNL+zrikDsotolmgqcM1X09BYd9cajtdGHHySt9HHn3
kic7JXkEODQNWwLR/Zbe6PpGTuTPKwn3wrSDh3XHzE+zljiHdTUPk6bnfC7bc9548SEY84uFZRIQ
DgHzy+l0ZAOjwxigE1JesCVk4V1pvOhfQloC5cy0u6wr17qPEFhtH/SSKTU1Ld94Ju9UrzlakXW3
y4p3+sbmqa9BSrU9PXYzBn4lQkKAul7t1+VgFeeyfAHC1GG02bAYBvuPFwI+0/pTncTuduyC7thD
PPCrUi3WTsNCpdGCp4/UK8Fw8HznwuPQDPtuLE/YNqA3KQbhUY72KQkpQorSm3Zx6DFijEO0n2H4
0yYuntRETsaNgxiXZ908kMp1S2DzrU+yDgVElPxUtLGeYzikX0etUCuhaMDdUc3la7ANvZySvn9Y
vVnrTbAYttK33snSFRc0VMGGND7O7LxiqAi1nWighxLH7Bw0k06bG1Qn8tKf3RoSUUSwb9Ayi/Ti
8c0wInO/qmCRYgvyt72d29kMFEy4UFkmL8hgb1UHHuvrYuqatusqgYGf5SVxyQaZPJIDp47RT5Rk
vPOAesOmfNPbvjhqrY5vJUv8ahG42BlhtEvushWTHmn3wtsVIW5q3WQuVJjqQU4nc6BVvfg9sqVi
dpdT+/qmOqmC2m3R6XPdFshx6oaUtWgT6+W0CaJ3Wzd1fEQfITZjPP6QIdJ74h/iI7k3KcoRypGp
UB9ZWSOYtOnzAQFB+ehMhywd80/68jZRd/yqmPDWdFR8MIcgZ7fFXztLN8pktscwbCLf5ne5fBoC
Rb9HSTfdHMR2m5ITD6UjgJyufV9fMWcpupd9haSLbazM9xUN1ZSMhVc7oYfG7aI/UhMjHK6JPC4S
nBagtTS/cWfwC146Qbcyti5rwZnG8WuD5RuQwF/0ucx+R74qEZLXHOmybzaws8hVvmqGCV0/bB5i
6RHDZ/wJNfIamp7pzrrjz/QTNqOH6TCeaIiSRMNhVSsexsBtLuYIllQ3hsw3K/sJue23VMFADEcQ
7jkyGOS6CHy6Jnuc0+QPQ5jsVtZNsC/zbMNwBTqmrL43vLF71ZSSUbzhp455tjqtIh7eSI46R9RN
aBp/EiehYYQOmorPTf0MJC1nYFyS5JrbNxVIxFcWttLU+QReBe9SZbvWydjNy4Ce8yL/XhSZX4uG
TR583o7N1gmMVytjZEM7z/GFy8gLNJ/hK5rjnBdZfaKRuVSuG3Ibzh0zRh5/ZD7BIosbN4pmqz80
KcsEdPxFJVzkiydsEWh6Y7NvB8YQUZqqI8y2dEHwZ4uGOeww2qsAN9Zg/cnHQN410dGM4cjS9cYG
phCz/TH3DvRtnW3Rcz77Oi6WzT8LjUrGH3atWY9l8oYEZNwMUQr8pPioo96lbouybQux/MLMypdz
2z1N3fxLMzU2a0lHSgD8ss0+eukIASlLD9wNZ25NtHszY4wZLwoC6RRMk4z8OYs6fdubnbWvrexN
KhwbMxm3liAUHDb2Q9+Xuz7N+Vg9fASFCpROenXoclhUvaGu5jh557meXtuyjB4oSciARfNTwzk8
46fxyMdJwVqZDTo2lexbJOSXfHK25aw63xR0W032pnrkfNVAFyax9WmKsD9l7tNk2KQuOsNwmIV6
FizItzbnQxgxaTHcPC0JR06UCGfoPrZEpHecmpGmiqDmJM1cdUrnbmtSLZ4TOAgtwUFYE1mEWFhZ
Xa9VC7mqPxFAET7iO3Xsh6Ka61ONEo28AQ3cMiFGuQ36zNBsef7Sma6af+RUCA+HUZcnuw7ic8lQ
QrOQL4KEo/Modg1bKCdWRizMrJADTnJZZKjUxrRHw+R2SIrEdNa5jISvGt45QF1zBmi21fBjnmvX
K65CljhyqHA6c3zRg06/czkrJnOCGEZkHOAlFL6OwXsjqSs7RSNbLI8fSK7Ye+hLNm1vDM9QOx66
VubwK7pwR/LaKaiAaTKAV3gOFn/UUkQ1RdOebc7iW6cjuTRZTsuR/U7QvPNQ04yG20+UoVSosgtI
a+vfkXQtTk2IQHh9akYiNWYklHXuvn01yNrgg7jWQ4xQ6bKWw503nJFnatDF0FXMKodq59RImSKG
tUEVfsjgEaFgflolhIUXqguYmPhaj8Al9Wk8VDoZqoQqvGYCh0CCQEiK4LehV7joJuM4ufZn4sXm
ZT1tjrO4N1XpPuZavW/0Ho9FgoA6lOG9+2EVZv24PkVmK1FW6uQAGR36TTcoknPmVph4aFYWPzD6
viGVcF/grrFSDvmJFkp7jFu6CmP1VysvirRDNPApZFPajJaHLN61LOSZ6NL2TdzZNDuk7XP3m2Lq
zyNy5lIbTTRCJbjU5XltcibCZvJABCId1FB89Ivpmly913wwax/Bh/BJZz/MhGZdylQ8Yf7hFIHg
aV2L4i7wdTe09qas6u0gLJKxqb4oWwP0hJtVzL1Wqj2uZLJkwu+tVd9yW6S39UJHfR/gFRl+yRQg
Tg5U9qr6cLuS6eoolpeKEmWrBfFLWTt3CKA/PItxiq0hEVr6kPFoNwcmRi+rzTjGOSQ7DrPo9g9r
61o3CCxPi5NXdvRzHW3crvVcEaP8RRFLY3DtJ0mkCgyTDnEc0kwesvkS2sxrjbT6cnx29ZxwHpiY
3APoOJsZQwIdZkmWkUyLfQ7bvZVg4jCm0zIpMcm33Ng4yk+BjfJsXWLXj5t2+nlkPribTE0/St3e
IfdKfQwGhGbKIX+g7fej1iTRo9QgqD8VigTC0eGnJLeirb7PUFyqoD9a/LhnlEI/o3Ep6TlD7bog
jO7C/HDyQZzjMvujsjlFl8WYIjB+o2arv2557ibJvlHw22klE3lI9FHCsM/X6MaR3vMucuTya3mX
9sTaSQOyIxpK4rAtGT7YYXmelCzgyHM2ndvoir3QY/ZRIVaZ9XvQPtsl104sPUGEeG+xgRmONvZQ
duZx8Jpiu55N8CpuS49M32gRXKUNA6mlFR2gi9xmCNuOAIlL9pUtJohf6+LSLc8rrd+e3w8RQi9H
8jJ9XfHD/Bsbx7ec/DcWdV6WNsc4vaIBROzapzQFJQYQ8FwlX26MFp3gRm8KuYRiFL4Otm0nySjZ
ORqwXRVc1wuAoCC+rb8CFmoSHch5Z0B17yxhtujkX2TvpvA5o6sbKOviEFR4WesATgTlpUJ7tCXp
EVBwOeRnFLuXNE0Rhq/PQz2Y/lqBInn0DdFPHPT7GYKYU15nq7wJvF4HDU8Mc2feEenOL00PBsEo
zoYraB0nhC6vM5N1iw10fbgREaQzTElsAPjdB6/kQD2UK3g9w7X0kBJFC+Y5QJxZd5Q0skLzU7mx
v7YHZMYqAjpuS8utRrPHdM92mpSVmvesiKDIrGUg0oerjCG7jbN+NbuUiaItKEFR/tjzWzlK38UD
+Auc4iaGabtlfJYclQxAzhWnpDMgOiQxoxPaANuxJ9fMs8e/XhiijuQ5KqRuboNxdp+qRdpusEcm
qo4ATLGNBGqeLqNlHqosbolBn0c/kFZzRfLur+U9kR3R0XSZ1cUuTvVF/T00tnHH/vbI1F9u1is/
BILRKaH2vU5UxaAl8X6IENLUA3io0erLC6qE+DZzbEMygqJsLEzrFCjz71pjabVeHPqRjNxKb1qM
+V26j4Eyr23ESCoC6+dquvNyk5fhiq8TTd31PxgitkdGDW8ISohRWJyZKd7+nc18DsH2iN61ZDkR
fafvo8i+hF2D7or8aZf08Xrg8zj9YfV1OGX4hz6n+J4CjRU1KZMuKedbc4g5aenzRP+d7Gcxt+c6
cOAcMHmJteRxbVAMvdY9gh26V2MnSATVwN2OGih8zeov7kwhvnr/JtkXuK/rTVtL+4KiES5XRAj0
4hLJ6YsdVRIPfjAxd4gLEmFEFCNtom9FpMjNo4qy5058l5DkCaTvXTashVvCEmbu1j9x809JnCIp
7KQQlhjQyMrUzl6PeztqiGHUPdrBT2bShWi26YqVY81vMA8RMjy2QcpwyBjxgdBAKOLQvcSxnjxb
ofL27dInavPmh9RYl/tW/Q4NgnOKjtU+REiOoDofkM9omW8pR2foxYy/aQ0akpRae23MvkVt8cFI
0iYnajq6pA12ihtTjgqCvYXiHVIVBvF0OxeavBbR7ypsDo3LW8O+q7+UTa6/AFYfcxpaetXKTS9D
iq5WH6EqyW82lKRz2lGclTpCBaYqAFok7WJlYpOjRG+uY5G8r86BquUOLKyTWkS2v/5WiDUb2Trs
hUYX4S2ilc4wlSV4qUsXGHWH3RsxGxZiYhqgRLsc7BZNOpkV2jmxa85g7fTWqvlbDDOqc+SbQ7G6
QawFtDLIXkdI9WipBgCOTv+mwrI7hUOk9nbUAn2l4uZCbJwcgrg2c/ITo0lDUNMgJOhwGruKCPHV
X6bmKtrqDgNEETbelfjfJWvF3JYOrZfCOzA1STg7TYC2Mltd4s5wEQ0nT1GRyHv+Gy5ouUkJi4ot
ZhsmoNm+d4JL/C1vpv5UaTEvRooswsrIkCbo8TWyqnKPW+YzkM24KzMdoRS3yPIuIhlIApVh8Ynz
xT7SL/aumIZ80kVemkKpQw1n3RGu+0LYWn1i8P6w7qt1W7mXTPcemUqFD7QRoDS4DWnTo2Ro5ohj
O+vn1ojt5/WhK9RUEOLl/cyZ2V4bNwJIKI3KBwto+GBhYg5xhc8ibmIQCjakz/OwZ/QXyJk9ZO50
Q9jLJ871szk5iW9Qye3AoM67hunMEwHEs0OtMKY/EW7+QQDS3gc0+lVIapMLHnc791rMeZDTZ6Tt
UKZhyjGqdlPpPU1ctQCClnUNhB+84mRCY7+U30aNytcsZvLA6fWux1PbYcQ3lkz8wGrUVCD4Bayk
Onuofu1CN79bmfGWTdVLgnvigLcn3tG2kpsgUeUhNDMDsbDASNpmP4xREF1dM3SqxR89spJjJ7qR
r1LtW3B0j8ylxVMzCGaUpEdYyn0LiSBd+RlJZV2KhlbIzAqLwho9I4kNDaY2k/CP2TmXLdKrcCqI
JOLDnjQ9x/A06e5WoFDgTUCFv7w5WMiY2iRMpMBWzJEZ3pPZ+GN0CiVjirihmXiQQ5v1yKFtFTHl
XiuRokFy7PZH8iuyk9Dln9SeEPJa6sUjrsRCrb0WoE3U/vRqtzn31oDwD5kHf695Ss1SEVG1RGoy
e5hIzNjwmAJs6dnfjM5tLxyQngZgpgeHrBTabsSmA56mAYhR4ujOiMoNzN47TPrpxVakOBujQyZG
kTfXZAqe45O11F2Nm9dn7iquciK38Swo5MnCe3L7dxRIJcEIg7lLyANxPGaVaQfJY5mGrVCoIqu+
VwH204TNlUAP0XJIZWkKEpduT0pcMp+bISPisfxbJr3xNPdwFiykBK6n4t2U2KPvkCa9s4aOn9RT
zVELUxSMwHt3qHwxOlR06rPKGu7aUJGSYrvv6yjQNJO/LmLPc2oP39eBgKZ4DXujra6smn7Z8eIR
UIR+QiOJz3XEac0Wb4HAMFbW+p1B3GgY4OTFo1fyHoa/LbeFF29C61ybdkVs0IS0h09FCqTGNAGa
Koi9qTANfMB7AZ3rDFS4PlT2DAfBZOmv6/xeWMI9mFXxvLroDWzi64HTIcfOoXv2nDDLX7azxqwO
apkOmjGD03zKzD1ekivNWTxFi2WblRK9A1NWg43kWKWE4JWpKs4dym0G1qhXu+RVJlkGCRVHdtH9
Wf9aLqafgaH0c0l5m6dtcCtMaFFDKIy9Uw/DA/pD/TfQCCDWHfPnuuBJwWc/Rg7HeavpfyicD1vo
ei8EZ0R47QsWDgI/rEzPMAX2/zx1j4L63AmsettJ19crE7Fsjy07ndqXzLRJW+gByapudrYoQS8l
Gv6HIKL9rEZj5PTqHwJm+g/YW7khdWVf2ta7pgxDHgjmsrYRAHk/J4T6EOkjfs1ld8bk1j8Z+cEr
+nMLGv5ig5W+MDa8TGYZvdSadg1MejhNTkPO6vvucbL56E0A0zW0n4MWbkkjGkLBk4HpjDO2NNKQ
aTbmxCuJ2OD31z6HwhrTf60GZgPIK6DPfe1HxdwOh3H5kuzdPfN82MAJYy+F9Gc3BrO8z5OxNRfF
k8Vba6ZEldgsKkcN4osPnWnerSAIT39ayRvAUpwTglW6VlNnQaBIEt8ZUWwWWZghRty4NUa0TEcg
z0QrPekp9q5I4smAKVwfFyiuU/6skAYVbqA/c9u+FB/DmJwNS6/OhtZ9awYPOwebFp5kGNwe46rp
tfG66e7pzfNaKQf07bdDIDEDamF1SAPl7vuSIPBoRrWURp/A5AZk4ma5K3FM7K1pY43amyWgWmbY
mhhxMr36r4Uc+P+asPgf4Yn/glj8TxzG/x8Ji9CA/jNh0U/i32SQxf+CWORvfCEWLfMfluHpjksY
qCEWfPh//ZOwaBn/cF1zRST+d7CiIf7h6jDSIc8YVBrWAjpr+dowF8ExkrYO5QlMlgtuzjT+b8CK
CxbqfwB7XAiNjjSYXFmObVhwo/4Nu2XkkF1dzRQASp0bSyUH6ZFflGji3UhxTLX/D6Cvf4+X/fqO
rmW7ntB123X+DTRnmo6TeLYjMJwnDLJa0G1DnyzBJslnYWZYuSHnGW6P3YwzvDYRE5HXHMw1Wv8g
rZ9NwbCbYd2tnSlFTWM6EH+6nyCIbHUj/NQStIL/0138XxDd/hVqtFwj/GjY36UA7ScxR/wr1MjT
tbpOsaBsdOnezNy6kdF2G/kJ/vffBorwv92MBZipmzb3VRjS4Fv+6zdqUxkDUHfQjBdjiIEkRux5
6APte2chC9Q1ejl5qGwacYnfMY9p3WqnXESAMinPvVYfmFziWjezD80h38+OgrOUuMxmbYwQvxXd
IZ4k6Xd6eQfIFMF/LfMjUw6LHi120eaa24zK5QhXmVaIWyOVKvonmwDM7TTkpJWbBCxYTJpd2nCo
uBEWaNBkgK+UPhpzEdEYLEzM1uwnB1GQMkdbcYOQpjtbCirZXMzjpgR9/hDWGgrrMj7UCrVoHqG3
aYPkj5oaYwel51JEaPJap36bcthsXappqIHRbCSBrm1JtPwZN4yLqhlJeDbHwKSoISMysjepfkpm
5ga6TmQTITHbRiC3SjxiL7zCCP5oTo4gKn3KEbQd5DC9OQb9bLsM83sjrrIknZj+9WNvdARXDgGH
dvLrOenXFBhsFnD55hJXDBE9ES2LxIIrUggIEoUL4bydgycxZD/6rnjrJgwDNO4YczHf9QG3RIco
/y2T8LFoyUi2qB+I1yTwjDUfxLIOhfxPLoA1g6RJ/FHTfGAq5Rbnijh4eh48EB8NYiGr/LF1xa70
aHnaxXLMyeGsBHZ1s4IKkQfWEzRM5kMTpY9EWWi7djJ/hIH9Lo3sQy+wqVn5Ywc78SxTzWYYrUNY
KK2HqAIJ6sTuA+35Z08kBy3XtV/4I4+JO5sH7ECxrycTAAOtQ2ugFcegZDIKLumpLTT3jjYZn2mX
hr8ybUm4CGR+aiehvYZGT1CmF/zI7AxHqySo3F7+N5vExC01kH0tKIO/0+lDfzuFhKmE3bED2MVP
zl8nRekNTE/4xBZnP6ZF/3v9beS9OqtHg/dz+WIOOmN6Iz31CQYsi9EZp/tx5xD6t6VbXm+MFCRz
XX9MsTfu5Ez0e0XEmHDsL3ylpMlKpt/4rbPrnyb6ZpMBCWIYAZnbudtDbu0sRPSb2i7/G3tnshy3
ki7pd+k9riGAwLToTc4zySRFStrAJEoKzENgxtP3h1Tdrqrbg1nvu8osTeQ5hyKTQCDCf/fP36pp
fudUmxtqj7QJ4MAGzdMboMvz2D83nUpXj2VtqSy3goSIH1ImVhWCp6B/2PUSYMB66DGdCvtlXlia
75D2rTXvIPMS8r30Za8WpRnD5U2MJOTiiH/PzwePpQEJL8y3CX9dUPtLvEP9cVpFmIogO6gNpkMa
O4aOSEQaGdaCxYzGjLpeTUuNp7vpNA5ePMU223M3J5TZ0uG0KC0WBtapYHIY6945TC62FVpXmJ0S
egUPxIKCl+ch97eVfHVStKvHYhz6MaZE7N8d7+FDGXZ8Cs+MWh46Iq7emK+Wb7IEtrcSuff+eK8x
1t+6lARLNeSrx7GenzcQMH24ZRxY5PDRo0uaeC922fN3s9z+9cQsE9Y0GxoG2IJsSgTDSjMI9Yjn
TtrhnccybSPRrzon+/susoklw9ryLT0+n7Q/q9b4/fhu/36i4vBcAP5bQ/cuwpokc4eU4N2Mwb39
bdHR/JpHc3qXafiOX/BWL7/3ErfQ8oBs8N0duK5Xj/dNjxfeds6kC2A4jcz3zBNP0u2/VKN59CNf
bh6/jLL+oqrwOz/Nz8dxzZ5BjJPszTYpTW8ziMgDS9/nOJb+citfLDIWG1Vz8VYOao9rIvAuI1V6
CujUYSiwluE48KHxg+WHa9nlOfiYKmcSH/EDzyNcvus6avFxcBz3l0vedgmxdCRUBbM1pX+kBlNd
xvSMC6VNXUiUM/vnrCKHmB2vkT+bgCYYk/CXWvhbozhK1pEqXwYahzblnnGlhW2tp1Wob+kfbsll
cbeMhftGLH95fma8Iw5RDJdh01CAyq/46uyno4TCKYrKOA3euzxyocIL8E25fvFGA5MfIMFGb9nb
XCjGtYlcXEpPOIe0GbyNWGoHw9z+NlDDCFJroh4ZLJ9riFNQTJceu9o+ih2Cxn22dgXoHDlmf6rK
IrVRkKEaxKGdMzYjmSKGGwevaVWTRK+c02NKOmrehcdbTMDhF+C7o9QDM/q83yvavCFj9d9UYV8Q
vmsqgLh0I02lBgeQOR+sTQiHFIjZ/jE6UDDy1+EXGZZi5TT+T2AWNUPt+KI6dvFLzg33NSc8F8/+
TAXZYyF54GQsv//K0IDFK7o/vsrjr6N74R677R3bPbdy6tyk4FKYmktM9eeqcGN5shcf+QOwuJAW
GUmvsHC6m1mO8b5Lu59F+qUCJvagb6D4Bfu6HKgNa/C4kfeAZxVcDFkfhY5+JxV9vTl2lr/oVVWc
ZNp9+iLmKdNG98dnO0ReYuXmdpqZ+dmZr3am9/XvsAaE18jE8a8rukJeQLtAzXIOpTJNLOPTy8MO
FzisP0OGFAuBfxwF6BlzUJu0Hb4n2vzWN4GihpB3HsfuIVcd3uJFBMsL02F0Nkl6CxQ1FfxGixym
dqO6z1RF3c5zEIRNE0HUUK/GMC84C0xBCb1DZSHs3aiea33TxbijracmtiT05uFLZDcykWmhZ7G0
rEtLkHaTFJZPvDrYPVy3SadMBF76qgvSi3tY1e/WuCDFWAk3FtHENTyapwrr/QXNNSw/oLGv2xqa
rpWrLQ0xIBtM2W1YJ1gsp9rcd/CgymZOnkQabHok91Me/ZYuw8Ks7iF/s8RTMgKFgg3UgrCANrs8
A5r+7tqtpnxqXCWQ+lhElvrScIn1LSO1x8LlLfdZKbLPMZDPy0Js0STBVcEyOFfYteIvYR38CMuF
rpcuGB96ODD+8+9YQAjWjyVekO9s+iE4dHG7L7VLVeY4LQs9P74VGW9db3ES95k/VFVjnQh+HrVc
+DFWTaUk3qmkazukYR47yywxMYuvYpbpzussWuzHb5LAQcL3vp0WadMQ08qwFEmz5bE8Wc2apN/C
rrE2aR4zNU1xlMXAouAIi33NWABSpBwvU5j/wN8zvMom9vF3hBC82IxKse4i/Q3FgAqDngTlFGcx
e0rCiJk9upcY1wqUjeaDRfzS9rVzbJv+WKhm1xaOvtpAklajQbxi1DDO5/ab6Mq9q+4DzZlEAKI/
jEMobh7HL3XkOXu3xXacEdkYbNLIzlvumgyCeCQoZ6o29UDJVxX+6iyaY8b6V+tb6TmLpicOjcY6
mPd12HgnnaP0peh2dU0DnckqTYE2L0Kfu4Z285rYumrJ2YgugksGYL7CDYW6y46yw4O5dl3gDSlK
NSiIXeIyBw2J19VvDpvfnderjQezEiRT2qxMaGRY6q+tD6TLVOEt0tU3w1f23vJ4MnhQzfoQnxRq
arGKO67mgClrznQQMEZdHVMOH15Lv0RJNC800wMZxfWQJ82KeM62zsrsZDstgPAy3QVj1L+1lklJ
4+/ZGfJz3nPpRnG2Ze+FE8UmhYkFj2w+JWr0Zi5T2fgrP2lPnII+DAYStBxhgPUGzBnzF+rsum06
eP2qdascnIoebiGPkq3PYOIu/PUSX2eo1Ec7Yonz3k/6fTHwWGCa1JCvOrnNst5Q9bTWphfdBi9D
RZ5NzNwVMC7p19c5dXfYTL93rRiOAYD0pdsawOs6tVSyJ8OYrNz+b6KW00E00gJH3Gs/63gZw1di
hb+7OAYBG5/eg0cnJvxPkLLGDXOY+QjqDgymG0MB4RrF1xh/C2L5wfDsz2iX3pOcb5yaxCakj3UF
84CutI5KN7vEQSXsmCBK1/6BEnUv3PTgZkThm8b+TV9N9yyi4dVIvENFunqFg709T7OrNnUD1CWv
BM1+duodAF/WJ8P7GizbestGi2x84b+y4GGvJsBTmjNa1Zwc53SybizP+3gGfhWlLiOlUOxCmJ1+
GJzDmvSDQInc1jUniMAhn16I6SDzfLzEqqFwS5bcgHl2TVJ7ekvqTwgTjOVk8NKTAL1CK9RRu46G
xQKuSQXg0qSnJFa7mBkfiyOVgtRnUXzQHjyRvlP/ZOzrHARvnrJvqCVMgbB0KLEPqCxEZGCa2R7N
2ohOeRO+u+Slj0yEiuehwJVTeBfTIrDd+5i2e5HQTm3kZxEGC5bSL7fWMDzJaiA40I7HMTE6+NO8
2KUfnNxxvA0p4xqvbizOSqF7pll+E84NfbJm1Z9k0LKt6rtTbcnuRGmPhgLuYVYDi4KdKAVLkU0n
UbEVnwN1cgFin0VmcA5QXl8eirE/OQO9rP0Y2LBeWhpnzEqcg8Y0TxByV2OGf7Owna95ra7aYa42
VP6qx20+DBmr5fBOh3O6Fj7CChCNQynGTSH7SxTRlMS26ZAoda+CkpyuB3s0w/5zq5s/DaVLp6b5
Y+DEF2mNATMbr81cu6Q3R+h6BVGytue5ExRfHmrI/5cY36bq93//b58otK2e7r9VXBb/KhgKARz9
/6wxHpv/pcXl8V/8o8ZFIDIGnoWyZlP97fH//xQZDUv+B04N0kMOVS4B1QmoS/+ocXHd/6BRhX/k
ISq6tuWDEP+H2ujyBU1hIzjSuCAFhqr/F7XRWkDv/5QbHSlhv/NwCyTYkkC69n8R/0CyRQEbccAo
VeW/ANHBiS3Ti6/nUx9R5hk43b2q0l8ZtutzOLXFTc+WuWt9QplRPF+GgthPCxLggnSvoAPVr7Wv
aX7iGIG7lKqXf3lz/zfSn4XO+u/fsPBQ5ei2cfmfher675JckBspyczG2FChvZ9dXTx1E1NKph71
N8nTcXCzN2n0pMRoRV8rIjAvgoh+Icpi7w4znBwf1ajPurfHnK2z/vRucHFRLovBmM+Dbr5O8TCd
/+/fNnamRSv8t3faEq7H282v1F8E5P/6TjPLq9hduZuW93xFPt6+/PNFFbI9TpDF//mpiX6Pi7m8
uEwyu9Xj49qeQzqrspig5H9+AWNs5IUyAtJ9dr0kxdvxnIPMP2M3mv7+6fG5x4eEOqZNEFHi/PhX
Hv8A5tBABP+pNuz4GQOMfhLNCQ9gAjyKl8enaaUZtqovf469+a0Nzfml6ZX50g6MIz2ZvxANpBLG
7lvnEMgIRVA3Zyd3A46TfUATQ4GMOZfx90Iw4Pa7vR/V4us0k5cIrFEQC8jjU0xd3t4P+q+CXPEl
9YG4D2NCnVhBgGEd/8+PTZE0L3IUf+o2FwfHM7pbwyK9LsD94hevCmcztgEn8tQ7jdqoLk3CFSKZ
Pm+VX9aXx+fwhjI4rd3TJHBrhS7h68efuEMxb43gDayeb84s2FEVlAoxP0Qi92nEWEzXzXlMcvKj
PVINWCT6TZYXi8OUhyE4c/O/n+11UTAJ9D/qhkgnc7Jyi94CaywZk5huIF4cw5BbNH+1wtxnnWUq
xb+89I6hzmp6ehg80pb4P8aPD4yU9FCaif5uWm9xJIyvLdouulu/QGf5tCjRo/2+/pgIlR4S+3fS
pib0x7Z4n9HWAbf1xnY03eLd4OSxnZ0E0X75MLA0HeogQo5QgsVzqO1LpnBMItpCxYiN5lWxKF2r
JrmjBLSvj0/lWByXbrHu/PhQDOTJB7LaomFTQL/2eA+tYrwPCQdg14fP8/dzee48gUIgVsi/ES0v
ScQPMMycCR7/gc5AoZTJrI5QJ79omXWX3szaO1Uz8pqPw9+PAIa1GDjCD03eplqlai7PWVjhB4wg
xGsIA67iL3aWASddT/JqmIRhZ+ncwkU5z6ESbB8fsnt1b48/GQZfHKQ0k4863uI9RwQZp/qcqbmq
IEbyRw78e/Ym6pBkRpPDNbTmU2oNLXyQEV+PUOW49pa+umB5CZeahFTT+tl5mlsvIuVLijM8aaeO
Tln8vS0T9wyhhl2rFurJ6qA9yAnMEBA9R63DmjGshXukAal/adqU6DwK+5lY/6owULBi1TmE+YOL
clXzIqBigb8vTklg2Fd+KQwxgyE80cJYrquECfUo3gcRMzxJpXtTGsC5n5efgHKSPaFkDsAK67BT
III7EcWecEv8s0FMJZTn3HHo8nENh4B5V5wnfH7l6vFHMdkNb1SU75TfWNe8z+6SjEk8VuUth5aO
SyxN97Vgh1N4/byZupopwuBNx35keOyIL4bDRKFrpm8oo6vehR6e+VSFhk7tXHQFGc+0uAVSsK03
0uDpOgpsBvYOFL9WcUKqwv4pLyQcc48RA02OzwCDDRiajIRVGDivQeVaTwiJS+69uPkzJe8mMent
OACHp8MAalu4QQCw79Xgi/toUekFbHLDkIgqo1JgB6jkJXWCO6iD8j31EHfBgYIkV/lzwoq6acZT
CmOHBMBmgPedDOAxgHmswtmDMRcF1ioTaLwp4EgLww6nJdooEusQxWDFR/Ci8ED6i4+RaBMPOX4q
UY17jMmf+B5+l0mGVymu8ADHK0qbmyfNnnqby8cgxq1WOTCR5zLEI94SUwoBnG6Z+FVbMy7TYzCP
n0Fei2fKfL4FpdscrCb39Mpt+yP+geGARpOgm1M8f3Y68HNREk8LETPdlIZbvHhxz/kgl2/m8sJN
QI6KO8Oism0joB1+0AyD8Wd23jQrUp0102qMTCq1kundnNKP2vDiLVkqDQN6uTxSPEVpjwW0cZtr
1efN1U8x7xWJN24Naf1kmk/80tfBIcwY7QRJ/1MaQH1d137m1ojfHi8FedywRU4GjGHsSLvFV6uy
sqvXNtm1ngcaEhtLftQQft4S3z35Y7p1BHJENo7XjKTLNhonZ80+pz6HS6I1jxc0+mTcjRnUElyq
FxeGH7GpS4hb9iJJ5AE/kMOK5hx+31GvrmVHTCztrkFSi1u49E2WcvSveeJmWy8Ac2WE6Gdl2BhX
rCYHw4t+zopr7wGlLYvwGCd6+AwBijw6qSjd/aZdW+5M6Ysz8k3V5PNzySzuhTLNVU3k/xS5vbei
+Inj2jxN8T7rzByGxHAdEqpwXb2al4CGRWUKcdtyWHeNGd2a5WWqaBAHWjXvDDk9TSVQ0yqi9hiy
4bGmhXaX2JJ69sBEgPIAfYYMSFaZjKI3cNroBRrLZue9MMeMpo2ADgd0K0q4ZOOVBK1hLKDdHjvr
qiWwBf9ET5esbD8zx/oWZRHDH+gmZMaMeRuGvTzICoqgZT/bi02ukpVzpEC62hi6ie6+0/0crWpm
J0Mr8rQv6iq+VEEKONl/NWFkXZPG+zHAWl9RlBagBdomBMmuOeREuTdmng17GsGf2w6qvrQZOBkl
f4sNLmEPtuKCqekdWJ3i2V55+3kI023RD+KON2XdtemvNBLxtfc5r8ppQnCjUOpMW9uqAsd/ZiL5
4oi2WDO1g1EOEeJSzv6fuMTvG440wiHExBMkK9DUI2OGVZZ0eocjKpM4pTx75PEiFhLeQE/DPEbl
LjcJ8eQswbNbTKu8pvFjisCI5HVWr826/QxilVN18CEjFIcEXK1gdr/jjHBxq0/TYpIYqVGSNmnV
WZT6EhUWd1a1mP0xYyK0FgfhsDLlNjP+1i/lpeWGKIDQRgmXWUAUkZFXhKAKhm/yM+PMVPILp3aP
KQzB+npcW2phPQoFhC3O6i3tEASvvfglQ79oyYlvSh9F2iWGRNEa/lUz0ieabxC08PmiKfinDq1u
PcEO2c++3VyDMfyjaozLDFG7M5G9DzRyb+dM3R3PUgKCX2ANl8U5GjPmvj41FpEDfiXz+pBZRk1C
visM9kUFfHXbswz4th3liqKmAaD+OdDCihfu+6Qainlw3tHXKuWK9C7ZEqsjfZJ4FGaEwWmKIIxH
j7GbN/+B4ZCeNQPRM7GiiQBlH2zYY9o8xUMSdx5OpMhDlW+qe730yAlM/mIsu2PbM/5vq6DYiOUm
6FVhbbm8HVFVZyM2eIRP9aer54JHNZXBs7vJ2DCsaGu2TsWyiez6c4FF6pQnMCurPjovZzHy4wH7
x4rrr7z6fdue5qHHOMCiuEnH0L9oA57kiL702Fa0y94iljs/yxzzEtZdgSGV8Boj4xd24f4NnZlp
fW34TyDdyUGlPyjw+Onv6Xx2npBUuj2uGUrIp6Q4VVHXbGUNnZjkTX/pxdQc7Lh7m3Q98YANL1nQ
60PZqPrcuMBMa4Os4mOtFER3aR5krfSXijrPh4hbapCjvtHl13++iAQqdIGCsx4nE+AeVTWmCON1
1MJeAIfDtKTF/+L23EBpYM8HlZInqnTEgNAYfjxspzj43+zAig+22ZTMEabnkdqLF3wUgecNd8ik
GxOrprsfQEfVydy/hSU82kFF36GmES70iF2POex6WLTzesSF8gwh/TsU1QMlN/6+WtbfoRupLo6C
DDJXPl0R+/QlTq9OxWHMxO+5o5Rpadxd8ey28XTUZzlRKq0RYGsh1Tu+8M+mFA5stqIAcepN6142
X6uAXEIymUStjQ6iQMWPggnUJfVbGsCbe0h2r6UKIf6L6KUkOeBbXPhxi4OwM/S3CkjonjVDZJ2+
icigrypJPh6Po7zr7etYYxZpx9o+Ybx8MnUcXAcMe+SJCO/rhodKTNRvzOcvisngcyc/pGW3X/5x
j5EdeqH/nQKewZ13mCKxUBMz3DZzcZ00nNCsKE5z61mnPP9mDY4CoCJ/2KRWg7hrT4oy1JsXqIRj
R83WZzFSG5763k15DHsirc+AkxHaJ7vdDNFQGND4uGRau6PuqaQvSYDY3plmXt5rUX2dLOUjLN/n
DhYlDVvFpU/rBHY/1LWoGconZ7p4w28y2PN3JyEPaqnL3Dnmt9BPyUw0aXOoWwPDZREtOXIZ4Uzk
d0EhD9MFt/0sjaD8hKwznlUiuwvZh+7CpHzaWCNbF4BU0bjimVFeGafUNRR25MhQ9xkcKfYIXlt/
GHTu0beDBz8MwVG5Y38E3vhae/FE2YTTo1Zg7VgFtJ3QNsEZ0Bjd6Oz47h/fb6rTCAkUpLtP5giL
71rZoCi8uQmOAOH2RciIAaHWjXzj3Yg7cKOKBbeuwovPG/LskDrAxwPHo4xctfanvuBX4u5buq+O
smxfOfPG+zHJ3vycuidP5yzIVHx1nN23VjlnFz/MzmzGNABuwqWPHrFmZpZMcI0BQQPRQSFPr2eH
NVlpwIS6iMCx6wXH5HfOu+EQdZo991npwr0qzOjMJsDPKD+blnovAcK772EiKus8RdUPBVTwTTn6
pkYFg6aMx0tj+iM5A2M/p9J+zgLuHqt2mEkRXul7Vx8f2BeIP0jftSy2bg57tvecDFzZiWVJ3BsC
HocIGy4Mxmhl8Wh/GQwv3P4t0uxBQkfdkoEZNFfgMDP4cL2tzBkXF5VOL/b3v5e+snL3GWeS3OLu
TiFC6uhJw3861Ypg1djhNBbplyZ3xLYrsz8dA7Xj415ssyXqJuGRz6RtCdneHytgmbaUBy1Of9ea
u5UUM3FVPL1bFfnvBjDf1WzgVW99dXj4Yuc4NJkQLuuhhgKbTf53nNUnKCr2NVwACzbKeQ+s7hYU
dGPZTXeqrKC9Np0ZPjHXZjTlrOh9h8XTVuaprn4VJEFeINOtBrf7oxkj3S3F3E6PGhSpVhWl86Oz
t42yO1kTyZUwtlZGko7HibHqzsZVsDWbmp6NZT8I/5fy2dQ/P14EE/1dGoKks0uEVtjbZCpo1dnl
ksBq3GIAoPi3PWe2a+4SonnwBhByIOQXAHRPVpq9ZYWaG4iYMwU2U643Uo/Z1Uyy/GqbxpXL4hVH
QHMgMJK+DuGiJOQDXQdlj2M6xSopU5bnfLbBEtvQPCYr8a4k33bQc+PzXz5Fg/Mud+DkwhuYcOA7
RhGu6ql47+tXQwzhriWDcZ4hkPGLAsPbBGG4n+hPcSudHWFWXzNLKWBRwngWVMrv8tr6MYv2EzKz
+VPMYI+dtHjJU/uF+U94EMpItsCqqte6pvulVYzrDFx+vl1Eby02CRKK+fmxIQi9AOQcNRh1JuDt
FNnVWX7+SRMKUEkk9ywwwSlV7dPjYSWRxU51MD1bSzQttH/Rh0QPWTBW3+w6P8WTrS8m8AcGau1Z
txMGjcr9mKrmx1AyQnO0R1LZ6cNDVMp+X3kB+FxDyh151/uQ5TkWOgxbjxAi7ok3jfvvaFSYIlq7
ZY0xO//0/Lhb5oQRZRiCRzHJiTW4OMCAxt52CP3o71JJR/3vpgSIneUcWFL5Vk51/uZ4VIEE9XEy
2En+vTMrfa6VUV/Dt1QAti7y8Zo65Mvo2mz3mRyxqACAEAYrMdvp+FT5pf0yVva6I5/QkkECGh2d
IJOhmqXlmoewy1cW7TowKhYYj/2DxOOCU8TdgnNnIz4VPzqkLp7/sjyoypCvmVENJ81SMzndsxlf
DDyDV3KqVI0VsGQCEgG7h6PHTpGg6cDCUP/lYR2gqs+eSatY0XROYjoMZIRW0qV9yPdmcDLxmicV
uDh9wjTGmWDxZgYBKByfgejX1AEuOpb5W9cmt97U2bmYVAeUB2DHgtMtq3ofFxN0KcrqzgEVNJlI
oH1EZn42LRIlgz+uE8hTzx5hvOUo2qbNbmbUurLMYFfUQbjTmfGbjTIHyfBZDwtNtGHbbJgV3hJ3
4N42GioCx8VMlLdwTouQ82z6+tjcuS49C4ajxHrsWbuIMbRQvm+tp91jril4Vh5AvCFIog0DrHFt
LF0YJnoz6E9PUmNuhO4LwT6sXSqkIm42D3Syf6a6C57dKTiXZTeCGU7mnZdwF5kVzCgAkaTOtL8n
lHhGW/8eGh5Qe9NI1xLrzcES5mdu020JuegSaN2eEkx8fllJtoCh2lXDOL15hQTJUADpxJwDiqM5
PTCc4PsQrua8fwt6+lVyeKFLIvCt5OkWOyAR54xwUr3EiyKTR2GqKPjzc44AZURg1Ohv2vTddUjF
2CbrC5ooSs7czNo7crq5xaAZkjAn1unp8QIja3qygw/eL1CNHWBhh+aci7UckB+nZHIfaK+dD26i
UOD4dc+FNoTzcQ7SJTLlmmfbyK0jSPJdjcsKXxUGACNKX2VioTvUOFBklFoAQ+YA/IntghEz8DO4
EuJtHlnTSk2+fEoTytWsbLZOIUbhU2iGz4nXetcuVwncAodNCikUtnn2Lde9uCmSVoeJoFJVmRCQ
Su0flWB/EHuq3v/d3PnuF4+5NCmSIV37VqOeTa/ZxYMergbKZ5SJ+h4sjQoQ/u/lmL83Ze+vHuvW
FE23CtL1oeZq56r21NmOCLLh5N2jyqlLxz4flkAGV8ENJG0K9sc/N00mSeBNZTmfNLEINrHT8GHq
+dXub1nRWS+djAPa/jxvDe6lOyobKMsI+2ItRIhQJwP4G6VGyey2jwOLreiIh9H/nCadR0f8Z+GI
Z87V8tnzcr2LmDlBjLK4MbgutbNXUZ788rP2A0jAiy/G5jJPdcI6DSWqW+JC+cDhxW6GBAmIN8L1
hnw3TriYJbbyS76AaUVJwMvx0EtIrN4zV/8Bw+ueliouRISDQSdhl3zp2JCifCkEUlJzrh/Fr3ZO
V+cQDAa+bDDgyKpbRg3lqTU9nPfkMDcD/qZzYmqMyJT6NGXLnCLuw71rYwzCO57u1ZDXGy6SYQ2c
NT9FWKT2Xu8UPOnX6O3GlWg8vDJLt9sQuUEM/ovZavNgShKABQ+7zmxfwa5w+lB/CmAEBqeYHV9l
IfxFeYRKInap7c77SSb2GZ+AuUm8xH+d3Y4yiQwRJCZPf/WyU9vBQaui8Cffp39wXX2BBNjTR5KK
W2zC6Alc+ZSM2nwH609EekBjDMDwj1DhttJNkn2oMBlntvqRZ6FzMpX5fQ4LH6jJfIyKt9msmwul
YBcvDuWlM4BJBolsN42BRpaO5gtFauVtxmHQWWN4sDxNwRwJpZUSERdRnJJ6LZ4fe41uAqswueH8
7HUQk4dh3KZZaW4s00+wHD0NkcSLZcji910pP+ekaWBN65Y5WIupEXcuUTFcLq7xjpObOmEn3rKM
Z+cwJQSpCWruRw5Wezfzf+o4fyZ8u1N2bWL+59jVhYQz+lLUbK4BEaFBN+j/YD5b323OA+5cinmx
rpmpxH8Co+YwM5CNcUNQL2SKfSwr+HJtZ+z7taHnHr4E7LUKaQ1rytbOkvnJxu6KgdpPTm7ZLoQO
wgEqzqNb25VP9iR3ijqcF6EozHQx15DZ3JJH8zaDTQCt9rnMrJnHZV1QADfU5SEJwnoFTyJfEwwF
meAJrOLTyNOXBenQgRVclT1B4InYVj+070HXz/faG2l3zIgOTz86q3sbLUwxxRJGHlOz21lZrA9R
jltDw6iK7WbD+Cf+agaQNuAwAgtZJkFLcnQ7pKhfwpiAVVLnV7cqOw+ps589z8AyxWmLzZWz/60p
klmR04bkw7K7Iz/HOZ5aV0QctoRxpectdQIt6EhmhwMndApg9F3KyT8K0zJ5m9MfLiDtbdl76Rbt
EBpg4Yqriwyz0bmH9pkE99RFZZNYDleVY8WogiDh6TuSl5Hixk20qPquBcyg9id65QwYPf48Jk9B
ihpeOCrbjfNS48gEN+kT/8VPxBkf1Ji3+oszU67oBVG6z5cBWCwgBUCCowiyb5tbW1NCqhIRrqk7
TbhiaWEea+w9KTCDfV9jYB6nOXwey787yhH4xZz4tJNhadNBfDRNiqxSLcRLVeujUYPfTEgDhez7
L3mnGfwCRuTUO+dqZEXzLOwu6sOIqWOoFEjyxEM9jdOjk7XrrLeCg+n23wbBAS0twpeWbfGrtHtW
BN9/s8b3korfS17n/hpgzS+rIFeqQ1zvXdBR0NF34wnkWAfxbAuq3Ny5VF7sU0wJT0kjMVU5v0kS
O6c57I4RvXTcacrbjZVCpla4zzjNBpu0IFvjUcWzzoCW7jM2odixi+EYYzo7Ctv5VakhvSgYk7aX
J6ckqn+bo/2bFu0Xq4qzU1n495ZD4l4rqkFKSjoEIGzySNo+N63e97S4nKnmMPYdXaL5vDdFfwuq
7L1GwuKkEg8ncwQCzBs6nEaTsIwBsLv5BelXnPoemmlkDArj2FIPBYBEu0KsnSJuySeGew8t96E6
iI4ZnHQNVmmS/WWsTZKbtCL0MsD0UGBIU2O2tyOsxiMU6p2hqVkwXHcV1zU1BNr2kP7Ng8UQbFqb
vi22YZ5914TYye5a44ZEB2bzbMA4huv9RXfk0xQ+gxVyWHvvEo6eAN+3sy3GC5g1Bh45NinH/GHU
eoHP6ZcKNXjVIN1vaUvNDzlz9JPIzIBejjiBU0MTTA6b9tmY4Q26zgx+o4g8JGm8oFoD29Dwkeyd
lOX30ivCs+qNl9BTyORTFN44lRDEluNMU1yWQvXh97XwvhPa7XFuW/2iU23oI2qphR/1gXEmsoWJ
wtf3TwWTxJMxTLDFeKoboAeY/oHuUhZBH+agS2Q39V5i/wRG13vCBJPR/KHk2WkbY+vSPuGa8JRX
suJbzYpvfZHkV2j08drMedyzCl3MYYqfLKt48uzKug9p8KdyZLeup5jZcJop1nRGbWll9dCbg5gd
XFmigoRkLnCbXTEXwzWOAsgrxkcwynrjeiyDiWAFNMLmBAZ+vCUalgck1GMly9+tjJmF56De/KyR
x8deJPI5c/w9eSSjixDfmKfkC5DmJ0Q38c2lT2sNfJyEVhFcNGXrF959b+uhQtGh7sCoUeGHkwk2
nnNVApF36tOcd3LrOJqNiIY8QnfRKZ/y9DLlvbnHCf3KX1JvaG8ytl5jmRQhwIx2jXLCw5bubI9j
fw6T3FTgYh8nQK0Sew1aNdpXRcxP4JG0KClTA7Sxz/3/QdR5LdeNbEH2ixABU4UCXo/3jqQo6QUh
1/De4+tnAbwz83ARVF91i+IBClU7M1fGFbRgqNbCIPbuDVpHAMqfUAWcFttFX/EKeDMcUfygJava
T8y0AIHl1h7+N4fbuK1fYKl5damLnxRvYRhpamUW0cvCwEQLMdGqqSegMyZR8IyRckVtTM/Mo+d5
PjNVEYCR3O95O5umXPV9J2/hqH/LKCT/mFKDpC8DWzT2DstZ94QVYMGQneC1csKkSJhdC22wu34I
7XNsjqQEzVg/hHoP0V7UOC2s+MrQrn7irAACaVI2Li3vDVzNfoyfYFM+2wrzLHUXDtmSpL4HuNGL
JoX52cHcJTs4FwgCDgoC1z52niou3mBBpxDaS5hpeWm73Nz5oXgmNehRfBYu9m8C/DQaR3ur9aGp
+fSCYhu+B0Ziouz4/R71VNzD+EeHN3oF4vW3GfnRZjIbOK+mnf+ICYhm7UvqHRiG5mjLojjFSTht
Ao3oCYl7jyOS+i4ZyT2wVVfy3PnsYhSaHFJN3jzcctumBZZj/hwnkNaJ2CXvXG+izNaJ2qsQ2jib
J5N1QNr/bnm5yTsHOX2koO7kDlF0SChM96THMsOIvFIh1lhAbcVQxBDPE4ITFHOs9DZP70mIJ7Qu
2BmBto6IrxTyUNWlcSdH2K68osLvRwiRweRFyz9tCwicR0JQjB1dnPHOc8b+qEXBjGmB6dLwurCM
v2YeajtfC8yrwdp5dSCwdzDc8diP2rVntr9yg5YuTWK239wSNj6ywQ7PZrUHQRF/dBqHTVjQA4Up
aYTKiSWn5WOC85DpJB90BgxxDf6mwQ/T2M1wTwe6mrUwYFXM8I3Y03WgIxQNvGc+z6BmNRSQg0nY
ReepYmoO6SsFdb8pKvr+0oIqkNJsbzpJnaH2oL24tEA5U3SYhBa9SBPWWK0NexcXenQJapnBD+j/
g4zRv1rLPYQBbum4NWcrrPvHwWH15gdTClxloIMednsWu+/ahOTgSzWdlCDOgWu8/7NfBnIlnvMN
I3g6U2YjlWbnLVxeGFWLvFTrqsNdQ44iMjS6YshF0dU9HkXHFCcmpbqTVZ3Ck/ANKEy6x3usLtei
dYhi+mV+RKPtj2lGzVqvaOflQAzRa9b1m+7phO/FAIFRV+3f0RuNt8xVnIvi7oXQ5941YSNrRgVk
oNTWzrHlDxeVdjebml+cAHPhfD52ZycxcacMrpLbZFI1LMGivw0zD6yyymfOp+1VlUZYAOmNCUIA
edqufiwM3TDRj0U7aA9eo4/SQ6fE6R6vo3nTx+ICa5b6SMbMuXEbk7r5son1z3aoYFLaFNiVipiS
3hXMlwwO9WHXmvvEYdwkLa1YJVTyzYXI2R7raLVzGDzt4L8CFa3oJl0knbrJtF0bIuI2ojmltAvd
caZgm2onaxOazt9A4WepOWynKuXFmtnp/msWjmHvv2Ee9k7zBSNjfIA/c11urq9CkWqOB2imdSmr
HLQ4wNWNmN/CZQ6cwlZa8aOcQutozxxgKiI+hoFWSDGN9qlmjkgtN1LBYDXXLgRCt0Y4z48NycnN
KNAe7Zly6ndxenNbJhRqwso5mNI5OaqgOiypLNBibXVRQiTnnADuqOoOkUNbVaWUDCtwZSEY0vtM
lGYPT6VAeO27t7iuMcOwS5kpSHI0GM+aCmDSrPDIjH9UWSkcStpWl/GH1kfNfI/47NQTeRtdLG52
DtoW/lh5g6u0GUHeXkokxUtYCAZPmqZTRe9wFuAgW2uAtijDCzdm0ttXTiHHJgr1cy2M31YCJXVI
OCl6eXZMgxqXR1+7a6eFnKJRhBJ44AjpRbj0pVYTNKiHowBDuismPIqDbgTMUAL7s1L+2yTbdAft
CsRxqLNXHdUud+VHn2nWOug8nPuN+ddnsEFpIXVOyzy5giKPgVcHzDVznZWlp5upt8Zbanf5ug39
ZhtF5cOpB3FkkFEfGhZTQMt0icJqvTgimq5LGheXTOKX4sxAZpbTU042Ldjx2HsWk9FdGIjD+gSz
03dufHb0Uq29TE7XeozJZ6Xx07Mob8UruUujFviX9TQG57PHufEZGAFWfOwbyP3U5pYOpT5VZFY7
+IwgxxzIWKPCcpk22YvayGzNR0P8Om2TB9JFs3eTQewFd/8ZqwLfRSuOYGzYt9QgN/u8zIHDuTr1
bWXDz8r/3toclIBiR9shhcJpF3uYDaeMaeZVDphLEPvzo0GxzQq+b7EuPjVIYuwJgvwWlW96N8Sv
Xg2HiUEpYTghtrR5+zuT5WhvIKjzKZyFR2SrGeHnuSUCr2zMfrPci24bBytXZryp5g025YnFxorp
vGqaft9rRvA1Mkchg/hGW9Da4A/fBQOGs0yrSgqlL4Y9iVtnGY8WGNjFg7m8JVwR40myN7xtJfMe
3gmlfVXzO4NIurUZpg46qkrOYnbVmWbX7rWsNHdjwGdIAtW92XH1LQkS/ev4abXUVOiCB6jC+fH1
LbkM+Q+l2aOVHbjxg0sOCCbyFR7rjlcYgnm9zQ4MacI1w2EIyTTbnPUIh8OyBZSSuVHaBsxnpnqd
G8ZtmcGSFes2yDo29pUJlsB8t0UJRoioeDbVRLT8+3IErAV/V7uL+4vhQfqBTbYRyi8+B2945FYQ
PMZ6NoAjWLKDk2+0HhfvPuNPM0rw5PUMlQdNf8XQK0GmflEyRYQ8m4yodqFtcFLq9JWltcaz5QgZ
ofDNOIOc9EZOxqvKyrUzG8Uqtgl7K+T1MzbMdWPiVYVe/ldxO621okU6L3xzl+QwQ3N7vAhLYjiJ
4scC4e8CDXQse0GyO3/ZU/i35YKu4WwlzUnBuqw9tR9hGF2xS5VAkgib2HQbJvKNjddO1rDM+9zY
m0bZbQkAzwlz6Fy29MJznfnag4QnZHrceXvQAbiY5yaNiPv57OtE98cCD9Q4bwdshS8jSjqejWK2
++FZtOPgObgT0G22tLQeYGDjPfuTsTI2vpkXXniPMjf/ypq9euMQmisZta4cemJvKXzJtUPPpaRb
FSXckieshB7BmWpGVxFV0sILWPXskUnvUwss88rOVwEuL/94eHV3ZD2Dzai3zEVY/tdSL/ArlWXH
UNpAz5AW3vJ4nh1zbCC2XpySVFFJNDEkI5V85rdn+1plfyYd3W2YL6WZsJXLW3yW8T6pZIu5ZsY9
GykEOb0IVklAiXULWelh5nibnbgH5vr0JgEez06GdQbLdR1rShxQBfVbG/I0LjMnM2bqrBl0GQJB
+W/Qir8+k8atg+ViG7SGfUlgwq4WVCOO1+Ykw/ytNpUxl1gOf1sarPf4dpidjQ26Q+rQhRDqot9w
/vDPdG/553D2emll8TI4YmLAnwAsmqH/mTInoM0YRKnWQ4slPzA57bhrGLseHQqKn4q2djeDnyGE
8zmKMUDYyuvd96RW8kr40ch8Gy4Ti4M5X1pLgE123OA98jvn0Pievi/NOcRq8JwvFw0058nS9Ttt
7cE9yGmH00iuHRbjYshodCUEdUI4R6qd1emMP+Z1NKyA3gIFthkJwfGa+3/JR84/QUf0azOsMGBn
I/5AkT8thwlZEbwFkq35HHE2AWdB6QwOTUv8MGTYYGj+8M1megFfwArOALqa1WRY7t4aqwYuWVjt
86LHOjGIUzsp2sJ1xPahksx2nPwD9WzYAyM/WCMRkiIpzZ+USMARcLzDMMcXQfP4K78r1Wc7fmK0
+62VocSRY4onZG6EyqpVWz3oYII2OJfHARheGHFI5jX/UVs4NDIkmS0KtE0zi7k3MXZh6ZPimcKS
YGQMrC/V5iZBobbpkI0A15l9G0VKcMQtkeZL4sWA5ZNHLNl8xhmuUUCZ8X5gfn6YmDawEMELJhHA
uMSlFnySdn/tDPls/eSN6j/j+IVlbcKcGgeTToQhGGls64273hur2kPNmZS828Aj0ajI1mn53AY2
IxeKzjF3k7D8U/jTFlZ+jJjjrZLynV2mscfLE+/bMLXwa+FlaKdKHSE8TzyzxrRSpu7d6OvAplMF
BB9G8UNwe34w0g12I52gCyov8Ib4MsmYyliIONt2iPo/haTSrWN1X8+6zLZQ3T/Iaj97UIobZC7y
pjIeruwkNlHUMORo5XY5d5eu5l3LcRxOSS1/FdS8UCIq7B9gbwJmlyUuK+k9TDfbVzL5pTK2lAaZ
W7Bt5h21c3wllDGMeQbwruU97Imwf2t8+d+kKeuNDkofJ4H4j+JWj8jxBdycB5jVfmtQiSBgMl2K
HPPuXpPEDrY+RziCiizPSWB7ZHr+ObXD06xvuYFcSnI55E4OO5s8BnyuSIHu9Uon6s2cm953VPdQ
s98dqGVryc2Bl7xJTiRpuh2jHrUztUpiRR9/Ix5MGCqoLh4GHBuGOzgHM8LiOAvCokwOHTsHMy7z
mxY4+9rWGL2zcT9GjmOs42FGEHioh9WAnsE7fNiheMIEoTj3WPvTYzDFcLexL0GNZj7H2Qf+RRkb
Lw0jW8l7NeC4YWLe/dGWs3vTVeJO8aD2DPP23UolxEem7vvAz9Q+T/Y5B+21L7PxI5Blxa06Tacp
KBiwgvoj1/URTySkgZqkG1dL7FefMmHhzPQ+sJs4ByYpWWoGIDB4+s12pLleLDgJPqpbEGTiA6UQ
snvITnSu6+B/nHmc/sPrIXN0qdYdF+P62FRnObHzTscmnDvPePl+eR3tur/Y753I00vAof3SNYiH
/hBNG2IDBo0IXbn1wy4/Lgu/oViakbIvbYAlZ3DyW+gQFyeQ6hAOHrEcOIm9cfkZEt6fb9R6IjuC
OnvybVAsrc/IXe91b5f6ZB1y9O7z19nLYcmIwwnCsdV6IPk1PtPBEHe3ByzCn0FrkaI0npbNu1f1
zoUiBtpCx4pqNsgsW6H7nM5lPD6Wk3AIqYaZygefUH5OG/NQiV6yAYj03djyFu4gn2yneB7Oxq17
ty3tkI4+noiMlEQSMXBPAm1YVfGcPHeM63LBsqdAL1BFRiYYVLDVDOEZ0xk2m6E/lRyOJuEeKMEp
7/gLgjXkhZ+lCLVXFvvv2Tj1J62raWxwWAv6Bi8aXTUf+MibtWmXv3TmJNvIdLR35Hj96KYAfkTT
bSJKDNNtStfvmMn8CLvxtxzG+CVqGBQglfWNmlTHiqG0UzVfMt+hPyyYimMKQJ9NuP/29fpN74sB
OXG4F76GpAbClea33ZtJrJOSrzZmuM/G2temfFXXGIJ7CfxqUWz0yb9Zle5RDlAaZ9zkx7Ahb69r
fgVSlp12k3TyNEL3OJhUtfr0c82etAaH2HKs7PMYGD6WdN9y0sPyVQZH/5D1urNtCxOjzFAyT8na
4tNjN7+jQ7lkfsq+duqObuVWF9cOv4066GbawQosF1qzLiSzlKpsm2szXyxusvM8div85t/o486w
xhZTwf+7+Laln2PfCncqLDDxzHOGKqY/4+vL5ddYJfqVtMInXQMQnTEtPELDr+4xYZbCycab3RQb
TnHykPb1T1v/3cVG+Ku3K3E2CyrrVMlcAygBJ3+v/ywod+69tkBJR0/Op/j8dWKLuzI7U8leXYqB
1ZTVB1tNhSva7JR9srNGnbrGQpt16N3uqpZOJFemVMrnmDQ0yVmfVUttVF8MB9p2uitVxN6qLxvK
2mWM4GfhbAnb5COZK6KTyEiBRqNZf2Ve2CZ4n6P7jh/FLm3vILtxH5iddY7mC0mcmkhgL4GZVNEh
m+ezLtuT4zibUUPhWDvMeH8N6ulPLuAq0zM5BAf1jyJibB4gba4sQhR6VlzCiP3M4qqYx2O63Vrn
zjV27hi0H2wuIDiYw3fST6sord4Vnc6XQAd9PoZpfbfE1YdjhlU8vhWppz/6ujAeMJg2csTAXDum
Ygs1RDfLd6Lb8hVELKbvveUcnfaqLFU+Ay8er8L24JD6PLpMahSfNT5ZTZ5aSyFFODlvXM1FnyFj
eampkSfryUXSy3Mi1IyzgWWmEDI+DcqQRx5SXrJGCepq9G8cycGTwPQS4GH2aND+2rKC6pr19YfP
gW+MBqKmHWNwDUOI5jfx7wa2BOrervPz+tECSzyHVvundXmuQrNAnKcetZsUluXOcHfcf8GtTcrg
Zg7qkhT+C+B6SGel3b31iR+ee60HDRLNlDkTz/vS81cnGPsKHaK2Na+iFg25fuXGm9bBERjMu1fQ
z+kJDvqt8Cb/CtFE23151/SMJJXtKkBFvVv8VogXTjpj/UnMrcN5jme5wW8QqdM+THHrx132SiO9
xTZfvwj9BEcjDMpVLi28BMO+jnP5DFHJjk6EDFAkGvyWOBwOhIjpohImJVsYbjZjlR9Lw+PTi2R2
wea9n83sb6ETPTXlOE8jtsVmmbE2XkTnRQJzLclijg9a5W1VYHXrJdw0OUH/wF3MI7GSflWhcWr1
q8mC9NSnerHKILXsDK0DrT4fTww4N1tT4DdgyCivSaH5l8DipmC3cVW+z/tlYIvAruuwmHkkA5OV
XaY+vlcbK47dTdc+9f+NxGM4cjvpA/1Z23691KSLwFPPTd0xs9U3v7iD0K9WLvQ2qCwOTzQWs9BQ
8kEweDvMia+kbK23uoKnN5KdsO3OujQWPl4YPbh0P2KSKHsjTp2LcDqHeOjZ6irtjAZiXHRgwwOZ
r4OCNxx20cUYTeiNgSZ2GvIueZPxKh07vseooQcOTL8puUIBd+mXU8Mc6QoNQpgzJRCzQP9eRzWq
/5kDQ8FxnsnKEu8qHOfg0bsFmQtmReT1+X4g3Mi/xvm3BPCBPDR7aro3YlU4qan7m6qCUGTs7yJU
2XOEKeHcicJn7XfddapXnruObVqlWs59xCmNk08YEVG+rL/5Seqf63rG+eEkEGUz1qiomDHwjvYz
Jri5OsXUXL35UhW4m2UMp42hFgj8gLaaPK8pNByFtxEyV6flYs5fxcZE6G1AZVrJPPxQnY2zuBUu
edoE7Bw8wCAY/+UMMgEHwBuaXOC2CzCADOO4Rgf7HlKn9FAisbds8lzO1gEj0Nx/F7WZnzj2ckTB
8La1l1t1njU7KSjnyaxXAUMlGq3njZ/vwyKj7nVDa52+wwitXZvIlltrMqktDGlPN9SHLPuUUKz+
xlB6WI8KJw93jqc5I9sJ7Ug3wYBimAaY8TCwub4ynkPNcuOO/XRoQseAsW10az20tnlZ1OjhNUxL
kxPf7BtxveyjieJ2K/1JfzJPvPhmc1jSl2RDp7lZw133EyIJdwC/vc21n4lukqAzJ6IArGozd5IU
0YMinynoikczBYeJOqBzMG9K7WqtszFep7mIjprMPnRZzz3eojyQVh/PwwyFI7/5kkH10iCDfGGq
sqqhiKrz+1dl9QfNms4GIRV8iBogpNTcfa1FwZ9cyOZBPOFPPRXBmaGcv9ZFB8glIHJOr8cPr9Ce
Jvrot1hXv3jxqBsnznuNuXidFfqxC5X+Yj4AE3Ai8dKS3esxNbFINOMuYQN3DSdyzbw/Jgpbonlz
w1CRifqfoTJ3gVYfg7LW9jiAxJbkEXX2wnsp1jWDuJU5ViRbB33V7Tu99UhCN8TzZjvZwoRvIivf
OxKCs5jk96yJUuwI1BXFhNy3DEYImOJhPfj0vYAeJ4647P6XTy2Ou2oTu7WAlw/zaKTtowtcQhy2
RmGS2b3TFUfEs40fWJGJxuUDQG4zsw4eS96ap276YUsWO9vQvvGjyHfLvTM1Z31yPEa+sdg4iADg
vv/DszsXdyn8pSXDvMnuLhO1vk7eTXC8xz8hRZeUiYxssWe++NiJbN322E3o4qB9nAodfuhqhSOx
2fl16jxbPN4De8yeETSH7WoCJwawuw1s0tJ4Z2I3B1XaVdUr7/O/kYfHuxmwWlH9ahtZ9w5Gp8fR
xhBOGnaLfYIzo2hpwG6qCMj3vAJ/uYIwmv9Z2hfhtaOi64oZd6D+M9o62TYWvQZd3/e7gCAvIZfi
B8JCdgR1mW+FSd1PNgTZfiTwu7Zaik1hr//WtCQlXBdQ1g00+NESXwXQROsjbnagsUK70FaYr0XW
sur2UKsmDxZG3ebYxiqKCV0Lb5QdM/+iFKlmvs/LvaS6oY3WqlQ82BUdxqbImlURJM1FjTzZ2kDg
KEbI2vtdr4GmZyZZFZHGJiILTnqBKEXu0WGE8x5L37yhinyP8eEmON727HMxD87MhYW+MPm8IPAg
3vzJaB+cnVfLC7zKYxyVGs0a9C6R/7RJxRKTuFoGJM4akwl0WIs2av9QJaesN7MXwWe6plQdnMp5
xW2d/hylEP0XWckdwug6PhyvQoLQwohK9ig8DGF/pp6a8GxcVlsA7uSka06PCVYKSp1dVgqFXcEL
5ubEsGJX2lBOr0fgRxcNbrmYOhwJi7Zl9NF/ZV+Ilzu61iur4w+h7djP20j5Tfcyg/6uG7wQwiyO
D1+hJlnHPEuaAECmO9CEmYCtcq8ZNpJRuahM7R10Xf0+zuDVHBRgKkKkcxXtLLZtl9jA8l3oVDaH
IzySOtG/6Q48+l51RM+Yit805TJby7U3pwhryuqYnuqmRqO5NeTr0PjXghhDFOu/a5h9Nxbd1UU1
SyYsEluffCPDmUY397Gh35aOVKNmR8LJ8UqjvcR21D27RCM4hOODBm1P/5V1z57A0T2z7fTep9Km
vRthk9fFNmpx3rZpL07UeUd0eCK5bYsYnqzGyOy6XHLb/d9XhuRhJdJ/SZpGJ1+PNFgnBq4SfmXI
ptsNKeabSLTNmZnUXPSld29aTfd7W+U/iIjwWvtrNhmmUMG/EbFlglhHCs4ezQtG4J2WkztwHLbt
bSJxsdRKv+C1rV+FNrcyVX/HsvavGW+na1RgT+eAsgJO17wkctdmEFBIeITJUM4LjEWacfTZsMyB
RX3SzbtC4hsrpgRNHJWbvAODn/JOnSiWpIMOuAbmOZy4KXb+y3JhCPy/r5iSESTiQRLznHfZG4do
6PRVKTzTHMiP+EM+ZJEPJ29M/i5KjTSbvxBzxW7RZ7tZpA1NG9tQhH7GYPAZAOM5Wn1F7HU+SkxJ
ba8rL8737cyUq0aOqI5Kfhd2+T2mUPMkZnZHSEe8kfMUHub4/t3UWBREgBmnd6/L33txgi0Xp1IG
bym+t6kx6Ba3vvmpmW6TeVglGwK5smBAoXsQ54ZefbpRdfAE02Irb8S5lwQgGkBu7IHoP1XdLR97
a5cDLll/LZuKbwdkiF/f6x6J0QdW04z8zN1GPeis+QM/kz/MkBiJKJ7Kqf1CAxqKW+KBCa/JybLv
m5XXVLwWTyZ+xP+7InfuRPQSa7g0zeJAaAshKrUvra9gxOnFr8mFzFrSkaibzsXlvL2LGj06pgr4
EeixvYyxhJEj44XJeMEVpKMQb5Fs2vClnPdpMIwfRNyRsOETxG3Z7ivh//FqGiBs/D8bvzbLt4p9
3dZH2AXwEOFi0+Z25Q4t6uuvX4t2j+kIR0XT/EmRBgp2spY39W9QlTAhAMp/kuaPT1QiV7v/mQdm
MV/vjgSvPpbooiPYqNCk0+7sJhNE09lbjrZb7go/Z+vbjcclbwuM4jDSZkaIlMW3HoOznWjPcZaH
tLBocTni3rUT9J6WsrUdaI8YgSADZ4UFigWErgYIMrAXFdtwFjsMOKZ+XuTuRaWd1XUZczhTqNTz
pRs3eC+LU0gqAIsLfSM173PLTa4498hi4d+kNaKPd1NBXNXqU0pSqbt3jMR+n0BK7rltyK3MYWiC
S8YhxSM2H5kHNlgVVPFb0wfXovy9/A5nJsngK13pOiPEikrjhDKodcm3dLQQlk4d/PMN7CBm4ULd
R0e7LQ81DeQE7wCBHqjWQV4ekmmfNT8lsECKrkx/D+dPAFLpNBARTn/3rOF/F26WjJaREasg8Ael
l2BNEhc+N9uTLZwW97KkyanN0ztMRPyaF+A6DwVnxqLwPgn2/ejSsvymm5jLmEjsJc7K1YKRAY+v
bv18aZ03z6zSL2RFg0VhPmsGeP/VduniWVwhlv6tLyZQu9g4GUp8aIX8xjfkHJbKVMl/4Lx8pRS+
FzOPXbj1yKrLRc1fcQreWrqTnZwmmb1bc/y2Z92i19vcM66zT8tFDywMJtb4grbGwHsWQYGr/epb
OvXA2FvI3QYlY1lEgG6OTBo0Iqaj3mwqTHVYF1DAu9F7b/A1XmADRydFKP3rV0w1d1EhGGOA9PiQ
HUWwRo67VdWZucsIvK29WreuOj08R2EbJxofCUjZ7l/bnUg2xNRkR8L6iaBsfXoafWZxDRALc+O/
RRIts+ZWOvV4bAyYtJQwZxi0kUpj+0mIjTY7RkB2iypAwda4ocXgLqkB2NrTiO2nF80OS3eyAaHm
b+0s+hEUEN5IpCE/e767M0RyG/j0LrQdiop4Wgi9HEY4WoVkzdiHeO4p9w6JqUcwJE0tYagUAqfU
0uwtarGXmkHyW82ua0/P0VtZ4Wrh7WLu1RVazHuoI9gsq0FeNtzeetOuWlj1cM4ELWs4q1/L/8t/
z4DVyFGrHR0IaCKvgUt0E1E5zLssKRuFnrftCof5HuLvtQ+MdCcNgim+nPpnZ+XvEsNPEYniGltl
sHVqWgB4iZr3PL70zm+y3UQ8lfxODu2uDzgk484df7YHnkjiHhbOBtMajl3MA+ME1LDqw31p37Rj
wGGFridQdyr7tDioMH6w355H9UsFPD6SjBUoIKFFhwalPryqHH0vJJGTQbVMeIqjH7ojEbnRO1T2
xHxADOhteqfDSUn0q2OgbM4E5SymNqNV/tb37O8Jgxkwn3O/vEGbbzXYEQwHI7lL3CEnv3Zejc1I
w3PtbiUsvT0sFtV6GH+qtnYBWg6wcWPLPGi1sRd1Oh7jPp17aSu5iyTDYUjIP0vU4L6R9bcx5fDg
oUEfCq/AAU4PE2NS/6hMaOQLvQoLWrgrYj4DChIIqao0naOe7WWaqVuNMwQbqlU7uCPItgkgzrXr
08k1MJ/h5cpaLOj+1qWozgyV2l2iIYBqefGPmSwVljoPXRR68R7o00/mR5Sd1Lw1MZz09BebV+AQ
6z6i7s3NCUTVE5t7aihcuqQ3gxLfaveTiV2Dmbk+VH2usEQO6jzOl+WXVsy+bxBMiR1yXEcXggac
och4gkkwnlUl2q3CThdpUmfS4LtvLiMWdnHy0vbyDgTcfcZm4z5zTnquxzHJdRNvFUya9UydAj+y
heUinBxz6+ccsGtO+fitzApujotVyCcjM46x2idY/wkCpclBHxlejhO8pr2iZGXfdmz6wbjCg5hD
b2PGJ5SlU3YYQCTzTGX1KpxT3zjzPocRQavEc7CiKPmsWrdby6rdjfPaUKUTLWUQ2VYmp9+VnnpE
cwrg7N4lysYBS6Eq/Z01e6sXu1xj5Kt0itPT4pcvlMDAiPEnFHaIZjzyQ2v1y2IfH3w2mYFNeV0U
JLvlKImpOFozQ2Lm1YgXiV1Y+SHALVSt6KIP1YUgzMYuivG7nkfvlM9QPzUZa73AgIzFEWsFRD3P
RdcwhmgHtd24afWY7twC2bul8WuMlEHRrls9PRoWJN1YTdi8UF/XpEzdF6SgbVgSXgoeS7y+qPVx
h//xh48Hn4gAF6a286I8bxvTXqeoNbz7rdBfmknOwBIVvC0dai/3NZMGD9nQYNJa4PTiHd6b54wB
1Hpxbvs2IWE1Gubta0fDrOx70OpzKoZy5ynaN75yvptavB1i1m3wO7SC/kNiQAXyJmKLevCe6VTc
VWN/NrFzMIZx4DIN0LZUSXqIFeDcxlZ/x8cSM1jNPRQhBV3fDYY7rS7HSiJ5LlZRfr4vfwr8fRH3
t8ZwzFWZkrxeNt+uhI+isgJy3JwgD7Rxm+eVcRKdrzgaZuZToIcXvUWjtOpN5HqNRBASyk5SiXTw
QlZE1jlt2167REZHyO0jccmAvoCYSracXJ+Z1h903zTHASEUD+pUfzi4hOHhgu+yXVl9GEX2U+m8
9axCVov9fW05BlixkVd2XFMjQT2bhVEfG3hdbXwXs4Nw2KYNLoNLKftyS+oXJjhtdwdwa/nKw1zE
5AW50IWM5+v6pXHo8qzJXqVzzksUOpbMOFG8wMOHW/nBPklc5K6hkThOoxfWaohXRUDd4EAHH8c0
NMY6PXQuZWop+zNsEKaN9yMobiY1MQiUcfQYrexY+aY1e5C1PXsEpqzEP0Ef0ZmdpNAmaWtJGh5H
vdHgCJg5KR/aqltuhMfAw/AcbDCk8CPb7TJhIMCIl9AsiQPk4SGq0VtqNa+HsResFePWESUCi7H9
C5WJsEmKvxk4sDLORDZgVBs0qRlOSH0mDu3NMK8Vy4Xvz7+wYWUQXgQa+63pMqKPLs2OGVIMB71t
Pa/KqRNR7RM5BRPHqec2b4S3zVqKNkzEWj8lhtAU9somCHwOZOieevczRyi+LZeg1n9AUCAkyoN8
tvpQ21cgQuNR2tdupi2YEeffMuTUCveb3dTI9FFPebFBW59tBcZYPZjHUx1SlVRjIlM4QWXcHFfO
Cxzq6tRj+GPo3928n5N08qfQZXvkZb8CEPPT9Bxj55i4Gyw7Hi4R57eL4UZQA4McoJMVGXereA6p
YCut2dU3BkSbPKm/QwZjrE4G2KfvN8OLUs78Iy/8wBzSIo207WrwrX/+WLRsgdKc6AsXQIhxxEZr
2e0tF0vTh0M1dByYsSrNeIJyEcXtiCe2rFPmlln6HPrkPsmKekK+ei7/KFTeH9Oc7Qem/63I4ma/
0D9L4GVnX2Or26X+8f9LF9wSp8LFgZWM0SeoCOBzjO5vYR3tl82zPoM0BhcDpwWuxzFxBWIp2uB6
VHz2xvACSt1wLvrdqeTgBYXxI7asv15T/JfF2a0tDP9aDxjxMLGO3+lDnZOF7Fm0/orlL9kkrWIX
OOKS0coBucVP87WEU/U9rWNk2UbfB2z+N+waorsx6JSQVtYr+T/snVlv5Ejanf/KwNdmgVtwAWxf
cMlNUqZSW0m6IbQV933nr/fD7PZMVc90fx7YF58BA91CSamFSQaDEe97znNkTbvDBGWTBUIibjZO
Nlg+aoEtdS65MFYMET2cYq2Uinpp9motp9tuySdPlqN+N8ZYGBgg9j0W7vGsidmtfvssJwBEx0Ot
5biy5Wb9NK00pMHctZcfWArbOo5zdXN5MVLo/ORy/ZZkALLNAPWsnUeoxrvSWpFh00o2WsgGLDP1
tKTd21Qpw4DYgcbR7/8MLChnNhXJyxeTYM63aly9BGlgHZISC4EZFfYBJgQBRHYqbxUcRNs6Zyk4
oxYaTbbNlowdbaSr5hjaEgMwiLQdtX59HNOjhEb12LVmo7LbZDUhmQ20oUSWKfD+r5cDWXkWfazs
9MUioqOMsuxYxOylShkB3eU3XL5GgvksE8AD2C63VBI8Ee0RzwA0A+fWhBK2LkFKocu8vnx++ZBk
1UmL9H6XytX7fAHSxSqR89jwUafpdz3LOUpRsP0uo35cd8b9+qGxrGeIFaSHy122Q1l/c9mRiMpm
WxIQXHn58NsuJVO6/wD+rOh/ZCgrim2Avxa2Iuhfq+vrH293MUEP5PD9V9tIDSOe9NRPO3gEArQw
NuyYhpz8pNQNqBPVTYc1OcEOem+MhbFB6nxMw5kHSCJ0mPSS/9dgZ/WfsM6Kqst0oVUbLLWNJOfX
Q5oWeITj0Ea+NLC8jEDVOYq1ry3lJJbiRK7w8CINPAgjkpDycHhkVmJ+m62nvrXgMFm3y7zVNbV/
sY3+qpKa2R/YFm9QWF+1OU1ddZaAJTXa2+W4/y2a+5/lPP4SBvkAcKTML0mUH6R9Nej1uv/x3375
lj9NlfxPGBjJuPnpAntv3dvfvogip8/2lkOBvymLt4/yF/z7+gO/wdzNb+jbTbrOFkAYRqHGtR6/
2u6//xdekdcMSEGvXZg6YYF/R7nr2jdTKADeTYXONTPxP1Du60vIONdRo5tw2LV/KzjSXv/8T4Rx
5JMInjVdFaqmkoGnXljvP90dJj2HGZkZBSr1jCcq9PqrM8EfLlZ2lwCF3c1ser3MwvCeuLjD6JMQ
sqUFQgzrZmFRMM7O1VNIWBGT/Vbbdv7QOPMz0/+h30SgaTbj87wTh8HvDmO4E8ZBpu8BZ+T41Pr0
nXfUPXz6ggWCfs3PjZ2aP8nzLoc12jnk9BAN7uQ3g7iriEbnqGZ32mDPVPxpE4xO+Cq83j33HMKZ
B7Jve9k22ht+tI09woCuojNECmTy/dWq73Seeie6lo/qOdvLvBfhDBv1UF0bW3VbeeLlSvIIdfIl
T/6u75pD5qvv8Sbw+90TBJt7zSEwi7/Avs08paajXQcbMrVX6cvd8KLegOxxzoHb+soJA4Fwng7n
pyfbublaPyH/9jrbt/6r7iJ1c5prdjnOjOORo7pi9eU8bx4eQud98qrrzuv9/I4NlpM+1VXimIUL
SvNK3iKi51rECxIHp3+ilRZ7PLf5da+x88C5cpJ953V8bfLMD9uRHJR2lvPevGheegeFzSmuMVjj
PlqjgRT6TTGAh23SdTyqR88sIkc71x+4zffVDotJ4qW6Qwo6fTXBz10jObmFfr5td1h/TgtnFGHr
Uoc+EjqupRs6mNa89Bo7177Zhh3iM4o9j2ATWi+0Duo96X3b2Pa/G6qvnAfpqvWNl2n38CDtlMVr
tzwU3c6LD8k+8cDVedE+2k9bBGCq/6RXG/1L+Z5tlF16ICd9Y9xIdPuXw+iCgN/owpPMLdhiaore
ExtqgSCED8CXHdro065zkJbRX5z23x+zwMcDxY/Rn6oPWbTX78fHJnLq1yHZgG2t6ZyqSEzwplAr
2BGH7vBw6EJPWR3NnonF2h+G70vI4uZon5EyedXW+l7dRNfqjXZPaNO2fzTMW+ndfi8X2ZMtWHa2
Q3w1/5AP6ZH10ankc7qNI0gBF3QcJj5ZbJCiYfTi30Sm4hvEODRem/ti8gj/RH+7FrsLX1VutHbf
48InveMH0EgKBgrGX7GpHvq3iNS96+5EoDc70nE+oIkoo53m4Qq75cReC6ppP4Izv9J7X5zBub29
PnD8kGLvIctyw8PUhN0R0U5zqgcoFhpYo9ptfxivxk1+hd5/H1gbNjKST/DgRmJENWz8JV98tPy0
5SlbL0I65OZuUG7CM/J/dDLG6EGonJ4ZZrAP4+/KLUmh4sVDvRzcyx/JxqGyQju/3+k3A5Y8z8Ci
8cEbA+y8iTb95nYmgtFxw/RK5rqoNBaZDRBPnoJHaUMcD7esrD2irU89NhHtO8cVuBUk1GfBRGG6
w3NwTm7Dq+nTsPz6S3rHXArVHDNqq20YHwISzfeaOLL5AXqTsptvIPC7G2Kr/AFM+H7xTuBEr94l
p73hPoHC/5kewe2Q4PdGpcBJv4KCUyKPrvWSva/2wZ36chve2G/onhqqRrfqnXYb249ash/Ul4Xq
rKuctRv1xboG/eeE9O1750PeK8uNdfIX19xaz4Ej3dBbcClSvqu3e+1uC5nlGP3Qjtbt4Gr+fK8d
jvU+2ZUblHNyeGem+8oJ9Ce94Q01xwpRzC71mIT9t7doR2vY3svOfbQrbw+Jr7nf/cqJnOPs+eKs
Rv6H6qkeZahPuoseKbme/ly8vWhM3VinWaJuOp/l0SZ66z1cOXwFpJc/+dkOmLQ/Xh/VjeIeC6d5
aiNPP+Hg3Vqo7dx8X15zq/rWiV4O38J6y6GM5BoeFXw8lfyfGU52FIfR44D47/u14mYO8ocYC7SG
W9FNb4yXdA+dtvshhMM/sx8vUC3Xozh2T+SBt1fZlibSk+n3TISDs+YKXdfX46bH9uBgCht+JOqh
JXmKvqizuPPGcGoK1bynfM8/r+3tQN4kupu2O0jCCU5s02mAKVvsL73HzxiO2JJLImXeYkFmxkF0
o3+EFIEq0sz88FZsX+B08x5sUMrsx51oy6j0ELv7pfemvT0mTnK4d3c/sCf3nnplXFmbxyObShG7
geWINzpH+4anpHmjHFPISrcxp4iSg1d72nb9v/Ols4ls7JUnKodvotxwEEG/gQRp7W3Ljt61ngvO
5HhNXhWE5dGJbuz6lURl6XPQPbPzICDH+inwz7YnqCI52RbCxBCC0+bBJl4yDhlDMMy61tpU0k4b
duCbOqyN5GnZ0m95zP/WYvJ/Y534Z+vN/4TLRJPYmT/P/Ll/y4a3z7L5eZ24/sTvmT+W+c1gTcdW
RdZ1W1UsVpC/rRMlW/6msEjThGHzgSUcKTC/Z/4o+jcdUyUvKFDm+EhSUFv+ljCufVNY1SmEBFmK
Dqzv34n8UdTLNumnKBohdIJzhKLzS2VhWdYftlGmvlBLWQwaAQONLT17LyOwHO33NXIciETszrie
acGrx24KAEnox3xA3grGgeLtglk8yXKq05lPlUQH6qn5doq8tx1NN4tG2emlGjd/wrqPvsgG+QWG
dLzXTjRCCcyaPHCaJeldNIOHEVGLT8MOijw2K6VcFa6k22biUyjYm2TbPE5E0biVZj9IVvBSGJ+w
MhjWTcsibjAf1reglcpHofAcjQs3J8VhKNODpRC3GlR8UFITWLfWkp6p/ajIRQPjp0Tvl9fUOnxE
ArCPA5J46UTGDlzSTS9G2+3M3jF7kp+zBIZku9CXJYTLJVe0dZIKRhQZ20NmP1gTGOlEo7rYNRzj
CDjVSN/Ww5oI23Goiu+XxXrIhtp2DXp8mK32WgHhqEzfE2WhFiVXI3N+9dkv0Su1Yttd2Bt6SkjT
KkV7BYTDTyIxuXqcvkcEM4QLia+trUBKbWawrfmrYTSg+4gVoDbDu9aSk1oPDzknv5HZCZRi+QiK
CS394Pa2Zw1epzcPdRV+N0Y8jk3GkxHD9asU6z8uX6nt+EMqX2rs9qwb5eeascLmlaKzeqDLgFAj
1/eN1I70qjMUbUXIUuMoelPbSEmju11S01MEb2wpBuyOIN0Ykfyc2zQ+dMr2Al+iqTGb9wo0h5DH
PNE8tY1CrWoCyAxILFtsyjJkQrP8YAAvTpPrmJ/6ZyWv92qW08dIWOqlI5qM5KW2aJ3nrVIAFBnf
TfrZI1BjZ6S06Kh54OHjo3VoT3dhNsruplOz5oiEmQTLsdvH806pLYkSzrjXiDjcoyXbF0O6XNHo
YWVY0UssaxUJR9rkR0peMUnQOvXbq1WFhdBXAYUohXejDhJGLLBJSoi/M/1zua3es3XcU7XQnBFn
wAbGJfN9egeujnokUUwE0gTOIlCg04uD3IISw9VDc82xsfeKAJiXVD/khFVBVuIlYfP5MoiW0Exb
eclWOEZelCo2mIs3b9BvgVfeyzNFa6qHdESXBEaFciuwrnZz1LhcD6rqDXyfBsdl1MI7rJGMkVB2
Fm0t/Jxb1EW5bdnG96mLM3JeIc9Un4kUT6dI8u1ip8rRp6oQL1nqCymcycsUWbRS6CIDzVp1z/le
QeKJe+8jNzM0ZylDOCadyUSqEeXVPuAGUjFN11GmenKW0G+BqUYS4o0ZvMjFeDZVK7o3MLTeAGoJ
OZywuua6s+iZhLRtw1Bn9KPmCOz4MCx1flUM2j6OS/0QBHF00wjoCnkASK+ArZEP00PBTDRVMnmm
LEUsKy1colE+x5iwC6ktraseiR6enPCRXqjT9MSY5FjGd4MYUGXSztSIdd+a3dDuyjpnkAlSMkfS
vKOkfOmGOfeI63mYjGw85Gi8kWvDgeKCCIDd9xiIif01xVUVahPw9Ht665UnD+P3Ng1eTW1b9ckJ
iSiGAolJtyvxYptL+VKkxIlMr7PIXuw5JBIyxMY7sStktz5KRK6M0wIRhzK0NQYP6lRuJpCito3E
eGHf/qjVLehnfXiPQ4CAQmISs5IQb0mPvHWo9jppSWgm2MDXNXngeowVycYto1nNHRYWtu1DINHw
0wQ/hylBI7mMgDQLdi1wOn2qz2T4gIBlT6mr+ac8EH1EuNdDB2/O0eHQRe2gHXTE08lQja5ideBX
bkNZdJC6kWeXWj7s+/BrMGIy2TLYSbT4hXZs1bhzc1X/IWGOc5QcnxBa2Q20uj3Kt5Kv8Nct5FkK
/irdLJ4MCH7XRCmgQa7jl7YQr20ngIKKiU1oRbZZV5JVC7H/XAnKGAaFW7eyh35XZTJYC6TqSMvo
3cgzIS7onxmcPKE20leZT1v5LeVwJDWVHMBcDCKL7F4S85gW7BJXu0rVImOMshrLJ+QrengY5wym
5/p9as/a3lBuaaOAmVR7ZBFVeNuw/NIS7TDW7LsXw/phDi2ijwwhC4FphRtZQ7Vdu2Y4qdFdg40u
PoxxN6pscaSuQtJeENoRFQGOwMDLxm45UiFmL2WX7XGhj8keMgVbYkNy0/V+0+Yjad0FtsEqvIqq
udggy2jStUNsl4ds/KzUu25EliGiVL62omQfjukM8td+TiaJKnI+RNseK1Tax+rdMo8B5ta6pBhj
lHdpKG9o41peH+Q8DbvjLI+PBrY6VuoStL11zxkmayAIlspMtPtB5NmTjZ/DEq7JA82xmvpej1no
xzK7CM2ECIRN7pVaW7Fr5OYHTPJyb/BQFzlcuXYBWtj3tq/SFt0Rvp5sU4ug46wAzVS/NEl7BRp6
COR7UZGd2ykF0LZp10pMcn1vbQfBg5Ia8vVDY8THtkxv5zy5kePQcghbeOlMq/YXtdwKulCHPor3
9M7PatxuZ8n4JPAndS+LhFb3pGnp3akaY4wfJC8TrkQD62Hw9YR8U7228D41bDtkMmVj6JnjNLut
ovtDoBwUpT4RUuHNhNJEtzAcTqnSHEXesXLBuuYD7brPdKiwNPvxt9TtSqPZz3CFRaCsdrfoNY3G
xR3qzZDE9s5GZreotj+XUXQdIMrOMJxhksbb75b6x9SOaFWdRK6OQ17dYaeseBwbVHCSbl+qOR18
JfSaTZ+30iam/+sE7eKNAwhtY/ieEjZDk8V+Xhptcqq7pq15CE+xl6lsrQN4peGIDQ18rv0oUhZx
A49ia2rx3oV+NwzQFUh/Vw4WTR3EByJyI2SW+yog2kAKo2hjInzyBpWMIrPVJa8M2fFZ5Eh0gNrx
0IPErOR0VeQXu7nHXz4BrEYBgZe6NH8U8g4fDXjvsa1vRwNafsCy0YtTEGXNsNphJEMGo2vu+uDR
kkaSEWXm164kJyka0fHXMzjzjdpbnwmEmjWpl33ccarmhxAbvUtcDkp7+QcEBQvVdUfPLwkOQREJ
GFzKsU+WPTfaXV8FP5Jy+C7lyH0nZL6JuJvGsYGRgm88ztTPRSg7icWZFzQsOUTzZcXB1dQ37Qbn
PKmAkIJGQSJDyDJ26BFlINWlaKUjWxv0nKQgyYl5OI1x/o56hZldi6lh6aA9uvqqNOPvmN2oHLQ2
k3pl3TXAL6aG998CPMc4FEraq55lH4380NjDLlDHT8ViuW4F5cgqCHqhrNybs7iNovwhyXX4A0bk
WjHXIMpa7HFKvhv1x7CYOlfLc/beWB8JfYBzQeSu04Np8EAw+fNgb6pugZWtftnp01BeAcH3KkOF
SyUx8lPd8m2dXxiYIzjuKqLjXIZ+oSaDQ3IUqKH6Kc8KYhAkwspD63t/qvr4xZQK9AIZ2OApeUco
cD0G5s7OjgRcnkxbiffRqzCao2QNJ5KXj0NVEg1gpY8IVvcZTooM4r7TIvzYFUjJIN38MBFPo0jb
lRVLq7INbIdkCyx/6LHM3hgIUZ4oSvOoPihdLbwEbhE5kTDOl/paxQp8SGvjTcmi/IaL6fVGdh6I
IngINLvayoLJVRjVs31bmA3aVctcB8408yuA7jbtE4pZ42bS0AAHBmL1NHppw5bsZB0BWgMVEEtk
c2VE/XkAAS7BBCcazozdmKQ0p4rNfZZaD4HOLiBKYPi17DvsllUV9xg1zOFmDEaSNuYdtOCrfGY/
x42GWHrUvpf51lz3CupIWJSlzR86Hj6SFFpPROyyrHBizR6SY0C6kVfl3AywC1hqkP+REmvKozEk
totCB7l6FIQk7aHGZ7W1LKKVwwnKeAeMmZvmsdTArJA3Anq6XOd4iuAJJkR9Xfwx4FsAxCv/D894
M3aUZStd8mNaCiSEeWqfvpfoP4ExDKeo7fEi6DFGjyHa6Xpjs7jqwT7ZzK688UTBMaZHLJ3kDocH
Ak1HqQVurtq+YpX6ZR3xC85SSBzYXJNy9HT53nzi+y5nYqgpbivFJpbi9yVoXsZyJA8tfg9DtnVG
xSPcDO6ylu3h5WewGHAd+N7cQLEQzoBGsAjjqAbPLUsTIkqFnI1RfFTFHQHWy7lRgoOg+X4gv7yz
yDFdUGNcKR0FU52Wjm8o6buIdfA989D70dAqm27U56u+G/FgsiUI6rC76/n1gzxrfiDrqUco4i0k
K0TmVdRspf6myVfse4scygqXR73AEYo94zq3uQiy2nBZpDddyofTIhGlIjrtsYJhZHdI/dIMU1fR
QeAr+VVdoRATSvE6lD7YL9QOsRHvl/1mb5n7Zd1U2eqPv593gz7mGJGY3QEfmwEV7k2dMTP08MIb
hfIqMOL7qgGLVM/jgeSr66ooUvah2z7qp+MsDtDJln3Sl3dTQQPKam5Glg5FZ1+LrLnRMDfvkyJn
uxMEhgtxo8TFr+6bVdk8K4FJ+boxPAEwzkOjP6OOxtuN8jvdws/AzBJ4poLmLUrCZ5rkwcFEWL8E
oCrg+EFBXsjaYcKsZGtvx5yccD4HgNttBDHsvjTd2GdNQgiKOvlRlrzH7cTdG91llCxK234I8YGU
avs5Jp9KNxp+tZZOBlU9idF8LXOGDJu31pvN66gzsKazdee5PeCSYei0BocQjGBwakNa0UQbWM9E
jsS2M3Cq85BbfT3PltwTxFcPjdtyLbwLHiXEfRaXpl9a0Ykl2gNeGQoTkfQAp86l7HJcCioP+lho
ThNyTIpl8CGxjmqCe657Kvq3QKFPApXyVgQoFNgeaDyrggfRr0/udYaAE/2ACYFuhyU2nLPeWYsW
gLWPlMqbYCKAlVtIBo4PSRMdcGug5+AJGtfJPi6Ymvqp4qBm3gZLIC1He7e+r/VcW3xvHhkf0kCI
dAONLyV5Cs6IPqw244+IIJEeeYljKup3OQH2POr6cQYdBxNQwHbcr6KYjIXLOjjXcSlj3HO6sLtN
0l0RFpt1QpSS5RgCzcPSDn8mYJOhsgu8SDHFQGVp/VVB2N3glczQ36fvMguc3w4nWAy2IeusRHmn
IikX84hbMsNSsKA3MOMxyjoAk73QnMlkF5boVIeqdUJoAEgi1cybInGHnikbrec7fhaeOe2ys2r2
3Lh4nDKyFtgSzIVoI3OlpK3B25A0pjpVf64TXAVyxpx7uRz6Kh8t4ge9195qElovF6JujQcFYK9B
NERdKgQhKZnmwB13OtN8vpTMkpxfdzm/81oxW0awBYmeAsfrEX6TtksMETEvB+xvfpF8t+v0TVua
cxZPGTZJddllFqbI0l5MX4x4NEcdeTxC39In5sWAbYEvYZGQlUwMYmNqlk1r4xFDkHGZIC8T9xTW
LMmGD8OkGNRMKEsHcgG5r9ZHwGR0tAVCgcOQI9VMrgrglluWoztdbc39rIWzJwVjCoeXjVEpJ4FT
6mlNN7MIUdDy1IKCiauJyz0RKivWKAeyUNeZ1TO0fc1Ui7AJQkQz2Q9yMLxVVfuIcmhwf6r+/otQ
co1a70+dd0FBVVMU3TQVQ5bXEu76+k+dd6NBrRwGOk0FnVEzJ7uxz/H+Yw4OfIGNG2DFR8yA0yfz
GCXcXZeiIbSzh/XIpIKWeBo+r5PAepPpdvZpdQcgyVNR39aJ2NcMwrhnVFaSv5Yz7Uoe3JE7X4T6
MdHUO/C2f/2W1hj1X0vEvCNhySqZeYaA4PLrO9Ilw7Y7QSdzrQmDsWb9TmVMxOAZlG059c/I7zgE
GMV//XfVf/WHVSGbNpOLrJCy9+sfVosintkEcSqbeoPVjilBHNcycJdIvtSBMWVaXmcRAHVHVE4P
KXhEJMzxu7BMNvz2i8byYZavjLh9iqB/oYn80tfFTc/dHIXxzmpgyHPgyELe1zXDXPOQKY3jX78R
jXL9P51BU9ENPLagk3TlD29ES3RUbTORWKPKjbce+XqPj+kEP8M3rOS9Ghogse2+jrl9SXHQQM/H
78YcU9hj6aEzO8QcVktZ15yaTVIe1yk+ZQbuNWq/6yQ3Kx/oDG/GskQwP/MDsDV+WwjpOrPpuo5p
Net+LghH4vSt1zJi7XJ5p/+3uz9/qhL6RUv0/1CPSFm1YH/eJHLe4iyL38Kvv31+/e3w1bRf88/9
ostP/94wUr9dRrpt61TW0DqvXaHfG0bqNxh2NpI605BVVdMs7pffG0a6/U01FEshiVNVMADL/2gY
8ZJiqBgrFRKCL52mf6tj9KuwSOimDsbJRHBnK4pKEeuP/SKjqSUFLjPiRqo4y1PIVvaUIOEOoPYO
xteK9MFJQuxCGzgUpA+k/G0M+U6Tw63JcuGn0/gvZluxqql+vrV0UzDNqjjHhaognBLr6z9NtyrJ
grOU6BQ4jOW+kclnwF9BWQ+u3KZSR3CyH6LFOBfQ627RB+deSe5HII+3TVc85WZwky7vsaQCXCEV
USnAdcws0BPQrml8roVxBO/JDsM4ZY3xDinperGpV5fqVT3Z5wg9HgzUdKBxMDy0/Q+iSp16qf1a
U92yYCVvkvnD7kb+0qB2m2xkyuFd0xTW8ygQ2GkjZYkhwrVPPcu0oDutd26uCUfRO5ghVF0HJBFK
DsCR023t1R5kXkiG2LhtkxggBz0f+kYj6XuQ/1FwIybgPUT8JFxMdgdOgtCUdAB6Bo3fTwg4iByP
gTVCmcOr8mkAdKnEAtYw8/K5J4i950naeRG2YuhRjoVMUuVNEY7nVNMnaR5NWbgqkyk2VKoJtL4c
EZ369sQamlwXahMtUt/4ZPVoohqa+ChvZuUJyA1FeNJz0bKEgsoB/gcwOwKeJZ81Mh1BFkup/QlC
AsYTnQnFEfUTLA0KgdhDy1PXvcaUUpcUFAp/SgOA3IHt6cfM61khJrHmWbNCW6SCdv0UL3Qt5Q2r
XFeyXisLTNOq+SifeM9Bejtidx9YNeIkV8MvHTf+/JSh11B469KIAITiht22jgCGWw3r2gzhGs2G
hrO3qLwVsl4BpWWrQRAqiypVfrhVxk91gJxUUar/BFLvlZbm6bPsh1yK9RB0stWgFVJq0ZyK7FkZ
9kU+oLzoB09BExdna50H36vmaW3oW7q0U8H6rG93YbwsEKRS0nziBGEeBSjQks4ofWakjbSvY3xt
D3dpfYbVxhrEDVhyTFgc4pho5prSCdY0UH1F8TksnQPxxjMlCR8Fwq7xpElHtXwVXL2C6zQHqbe0
T9ICxpVVGsFKNJ18JfxSuOwGErDkvh0ZJlyXNmK9p3E5KUpJMQItahBZ3bmJRmOG18Ymd9fvW6/D
WrQa6pj+0F1bnCTuSCO4Y0gEqIfYaKHP0mmeKsSb4UDOa8AuymYdJqbCjcLWzRShv2CJK+IGel5K
OWm71LCSK/gHKbKwEa4TIh3WjfSK79Z3qCRfEVe51TnNEdkDLJ3kFquMTO+xC7eqcDtK03ppuRX3
LFgDCkOZJ0jra9FfzB3CuIRbIflqGMQ5GL2RHALeZTx8KRSG68+JCyvj8kKL7QUMG04lmTEQK0J3
pa8UtEdW/GK7QIM0K0L46GRia0/07LoW1hMzmm9Uy2MlTR9K0zslUchdMz1qJW2nVL/pQh1ACb9a
VbciRvIju4pNthRwTxF6Nse7viorlV9x4zfmy1gJJ2J4VgK9lfqVEp6ZZq9EXrpNRXSLhi2gflKA
m1U9duzys6yw0nJGO3rkiq9zh0zT2dTvFS5XSdZFFHJQ45fada455m6TD1QwGVNcpahFR1hvE0qT
4dxssYM6OMrB7KKwD3OX4+uN9ByF1l6uiVRkChnYXeYML9o8TsEZgvzBvcJYNGOgkuTv1V8pqilT
vwvU1yR9A5zoVmWNXcR6LxrwDINxXHqmISY8Cptu0QJk3UzRM5nyUNGYAfnl643KfSBrtivLaAM5
pPXppJTMdmzdEFx4QmECA1nfMIalBFAeBD+Fu1o42Ha9rP404YQE01M9PUG8o7fI8M2/Zm5Ak9Uh
B0sXym1lFXwZGgj6SNPADAbRup72Ee2MTAr9kiIMOAUyOJgBV5MJOIl+7Bx1XujU00aqT3Ufbmxw
2uynSByMIEKgC95YhbZpY5r12fQBe2h0TBUytJHRu0BCSILLs02NoA9DSuRcLZOLQsp0POc7tRDY
y5h/8y95aLZjwAjmoqBGIDrlrqSt1at3UF/WQQqLxsGos0oEbWrz6xyUco1pIIHzZfc+ZrsCpCnZ
IN4kFCrRaDwiqE5cuZQ5zDj0JXOiYMDTYyrtcNvFzX6iuyJLmj9BE5ob+6US5HB15KuRQOXo6Tq0
w+1fP//XrcdPW5PLakS2LPT2po3q3lwX3j89/WFAd8IeE7ilxRd+2BjRmtWTbhe6QWY763j+9/+e
gvKbhZSJxt/4w+qHSFklAblAYSm5huMxyqdleJrVzym/GmA8XP7Y/19ME3mDvv6DIldH+O9XGJfF
L8th+y8X07dl0/XhW/ZPP/L7Ctr4hsvRQJVgGCada91gSfj7ClpTvqmmokFYE5q66uz/sYBWvyk6
1BdeMVTbQpv/d8WVJn+TNZnhJYxVLMUO7v9kAW2wl7ZWeT49Ys02FFn+dciOZZEtupwQQ2kn8b6v
PrHAOWO56CfqTIaPS/gBByUZSX17hJ5fnYOyF3somtuhRbsb2vZBMWiDkr2wqch+8v56hOvsL36+
pQxNR6QmyyhsZJb56h/3qkC04iJCkQYWxEg3YZ80m1ae8DNedT0P6GIgSTuyrd3Q5KusoUzOTUgz
U0g01StSJc0FrX4el4+1SnwUHkWK4r3hq3b/kFpqgaE8r0+i2MNXiiAt5af6Qgq1m7e61GgdJGGE
P17HchDO3UYuc6r1oAgPYR2/4ZSejlikw6c6S86hBoGgicDtl5ryFhq1vre1JbwdRk07NnBrh2C8
ozeW/0enaN2u/zTrcIrYTGkYOQzMh7qyqvN+nnVqYy5NoZI0yGpF2VwCry8fMqOzruqx7PdihE1s
tCx/U7h5wA9DwxfqWG+JNZzcsoqtKwJ5tiH2vKtoViTyeTJ0zCwD7TiWztUkPbekDFxdsCOm1J8W
lrkPpUECayXp23bCwLtCOG6iYs2DA3PEFoUEWQV1gaVGW5ztxGRwFG5v4HZMstEEDiuzioziw6zR
ogk1TfYoO1Z3s5AM968H0UU1+MsZMvCdcPNpyBgN0/rjIBqWJDWULhnBkY/vuh2N/lRE002gz/E+
DDlsmSAaZSKfYAxedBK3W0WJz5IRfEREbx1kKYjOly8tA4tH7FAayQR87fIhN2ArI50JoRTI2wzc
1lPQAn4fEmrh8HqTJ5Q8gJTseF0t664+UOG8fDBXlgw7qiOZxHRqoR8d6jWd8vJi1GTznWYSWtRx
l201SCSG3d5iKZZvjSaQYK6vgRPrp5cPZpOQpGJa4dVQz9IxwL7J5koz3rA944K1okdVr0j2JI2S
yB0VcKoVv1hz+qIEI6t0pS9vFa3agRzehOT1QbFrSB9FW2PzR8DCL0X5mJVZ4rehppJ+JBt78hWI
hV9zChYNw3jDjLCRzf7OKFT91MRa+BQa6qEXYXnukxpzaVT6lVIIBGnV519f4suj9ZdLrFtYi2ye
gfZqMxJroeCnRy8o9TZHSjm61Fijaer3aYZIP4zGkWqyFhxh8npLL5IrImY6bAcLrGCc0QaeAbz4
pAPDOiPgpwOKU2Hj2yh9kyD8nMIbNtqnWdXTG6Nrca3ncPcT0rUvX+piMk3sYYr8UkzyWe3ZQ2a6
VG2W2pbP0/ohF8TwKaPc7BabtYrQh/Rsz/Q5k9D4n4Sd127kSpRlv4gAXZDB1/RWykyZUumFUN0q
0ZNBFzRfP4vV05ie20D3C4GUyqSUZMSJc/Ze+5sopZsotbo3s3kZ5kidFUC9/7gIS/3fl16otqWy
3HOYZO4Tnn/nyUzxaA9dc8hiVV0ZgFZXI0REDSI5gPgXrVNZZZ8iF2QoFqBt+Y1ZhxHk3GVK4qOW
CXqX5dXfLyWAES8Ms9NT7OdbRlv9mWCD7twpUMdkgAuoGuspo6Gr/LC5oCL835b5f/dWuQ9tn3uJ
Z9MWge97/1rDDIgQOSv0uEbvyImisnMo6T5SRk7iQe9g9TEr3EWmTN8Gh4NbK+v8tWjNXR2bLeDk
kRJ1bCDYD92p7Dr5qBHUIUudSFt20otyVPbUZlS78inXHDrUhNssq7zqWtqxRMiKeOevX1rh5v1f
qkKxlGH/373Jj8dIjlYYbS/H/3eZJoPES1DP9oxSGP92jX+PCjd7rSZ8MHP7AXBe/IwYz7Q0I1iv
faa0y8XBNEUExFNmi/w0uo06g42AFDCCQGFbuwup5eXvxV78wU5OTHzRBI+kkxG6ldz+XCDl+yD1
mbfqpjxNfndOmhH3WOIQads61kc8cxQP7EvvefmGFp84m24XHiK/B+E66o94kr/IzHF/Z0vilXPo
VFUS7psyLa7VNk5b8xQbxM5ZDT6zwOWwbs7YgJz6Py9+7f0v+x3N/v/2+/SXzr+QLsU298y/JgCj
YdlQh6E1km4ce25/SkmoAP45xPpUiNADZAIh8AhdaZWWQjDt5iKt19Z2zHuq/QgMVH3o+ZfP/+9S
D6TgUEvv6s4jh5ai5g1A4r7iyPRD1MSRyGKYjiV+LQbDANPzSu95sk66gGfnTNtIVOlNBtX8KCwU
CoaDRbkZZ5wWrrpUSwoHQfRYt4UEAOC4PwKL5RsU5bQO09q81M7vyfO9AyXUuPqLy2iXeHdhazwU
baDwNGEqgizxZFlTdJSMw8wgq889yBD6dhyO+U3NK2WoAHtV8W7H49mwWu+WDnH37Pn9CRwJiqHl
MhMGD94RZcoYBHsVtsYVvIdxbWcCihcuT5eHt4nY7XsDLHrCnHEVkIngPVmHwKjtm79c6hbY3tQ5
2dNYzRx8dYnyKB71Ng1UfzdNbW4CZRRPbmNo5pmpt+76Jv/qOBiJOCGAQXQ5GBZ3OM8ApDYtGAa6
RuNHr8bmMaILvMaBWcPhdMtPlXevBUKsSxtP6f3vpcKdbCa1fSqamRjZEB3rMDkC9ZTxjzSr8p//
eYNx/ttD7Fs+o5/AX6yyyB+W7/+XDYZhql2CQELY2nAI1epR6FkdGoWwK+UDv4reLs85wlgoJCYC
3KLXFJWERk+tOhOe1h6I/vpu0ArSD62C7gCC40e40MKGJv6dJQHRE4Z7L6d7hcCa/F9SSMGmk485
DcOha22YK+Q3/L0UdTzswsRucex5+m3RMjZDMv/4n39k7v5l1/yvK5dP4U3lxeolhA0p/l9PWh10
Qy/diV7AshFM1evfS04uchp79oP5kXWNRvmzRUC5iroYebEnUVkn1JsCWPu7GMzyYoTBkqI9Ju+y
REkzaD8lKYTveqGnjzlN9XU7OPH7GMbh3urXYk6qHdnO+ZtM42jlt4TQ1uDTzRzCjoM5L+qAOv59
2dYE8HYg9SjgTPE9uo57HStqsamTt0ZJWmhl626p6fclwFCaNEQr6HFgRle/pxqrQRpFKyupgdXW
BOvG9WeVPR3bOPlNlhKYp2wibyL4hHGB52FetaL7OTnBB+Rmue7/dIb8LjVxpCqr1qOBoiDOps/R
odhyCBrMK6o5WCb0gqLpqx6IxTThBvteRDa4k7fr2XP3AdnMtLF6tarzhqJkkM/ySIL7Z9CR+TyV
yZNVL7SD8pY2+mfaiEPmZ1+ydoggRt5uCZ2vqzrr1lU6s4Y7pL3qQT41suj2IjS+5rK+J8NMP6yM
E0QFAQoK9KzEeFkrVWUvllC7XgdssSJ8T5P0ozFePa9+0ZPvHlOXrkoDwa9DyLPR6O+Jt+N01S9I
4Q573mg8pxJMT2+iKXWL8S11jX49wJxqh72t5xcABavUeIuDCMFeGVzDSd2JY1LbMdJ7eoUILVqY
f55dAWGGxVuPVbEDwYLczAr3jV3+qB0mJraJJ9nJUVSRZjgdcpd+O0ytbN1Te6IIX9VOk+xrCytx
ZgSrOe7TrVGLQ0AkLKof8I2Oiv7BSmdApf9deybuij7d2Uns7qyObOLoESL/27m5MT4JHQHIEr25
tapnUIusTsVG+ql8KxHcFIG57V2BSq0vBToczSef9HuryYdNI6RgHGHSKdeIHnSyF9q4uGEUn0pB
v61nKjLEMKL9fm2Ba9r3Yw+PxmdqocboAq79zE/mb7E+McNaJh2YL7AQN8Y+n8xnU1nfsaHMs7aj
ZBcvwF1jLh9Nb76mBHlrfPESUppnq41dckge9Xy0FWl6AWQ4mCQ3qSY8D61D27IeUN4GzUpMtvVk
Z/P73Ohy27qiB4vE19kQiU1h1TsIu12CCvKty2H3oFFo4E0GhFe+B538KqqAXMBDWDlXzxnlBvRs
tx8J834tTP87b8LzIFzUQLQNaMOxSrvLAMzzrlGMLkTZsXGz5pdalL/ayNunccdkgSWkhQMGDNA9
TEvqFkoj2AZXNQa33k6rbUu6aBcvQU41ctI0ezdMIr3dgb0o+pHj1Zpi86A9vcpek5iRdN7V+Nkr
/5nsl2eCVqdT96MPFI8hY/m58fZBwbRhzvRGLRuV85mO/T+x/9MyWgYc8FvWUU3s+fgn6/PqZ8Eb
H8YI7ywYsXtxAjJjPhdTIldE5BDsW/MwT6J6ADr78rLZordbBxv6GAzPowpdsiEjhmGuJs3EsK7a
HL/LasSuPRI3JEgdbyN6hk3ARuj0LZygwbRPJuSoteVkv1UWu6eBFvR2LgjgGkIyYIapvgfVUG68
Vh8SN/3VDhA/03QkQyXeybAE8jRpjgAR1K88KD+dZKoPqcrfZ+XdilN4GiRPYDOMh6LmSSMdAwM9
HQtGJEFwAMzmJdkfaWyH3EHbPXflNiwLqK7eY4IWvetE7q2nyZsOMxTfhMlUPYA9KMOX6l5kCJEi
nADrtgg/e+JI4LfM62rwcPNa4p3Sw7gGg2VcR18cPA1PgH0/CdCbETSOdUbWH6HfkJoQTU984N8E
Nw+rViXLvMGYNxM2MnLD7sNorDqPER4Umj1uAn31vWkJS1d8CEF/AFlDeJIPylc0Jy/fa3+qV33G
P8Pc9SMyve6YTvWuUGGOPsFUm9IkFSapu7c2TL1DZpM2E+E1MR31p0+ugfVIJu8b/xtWqKTEn9sw
9rRqi/0kLAg1mGeCZKYfnWop8+3B2qAsz9attyDEGp5cy7AR5SWIvNuBVDun+CNlkn8UKHMIKMFk
C9b+Vjo30ZZvhlE/GvTxQFyfmra/JyA0B+cVh1WyCVXy4tPYHoTeQQ2cMX/PLbzd/E/XNskOcwLO
eG+MnkMfAXjfun/C3Osp58psHcgXCODTQYKvgs+VJw9GxCx9otv39niuO9ATQZqFjFK7lhzHmbty
Z+cok1F6PGBaY9weKYjwEDBXkc+1+2q5dblJtUFEa5DfU7i0xyQlHyLLrqrFD51neMN8SLoFOkEa
QDAnjJi54G9bzvWRkK5+NcxJcXTr+lL1iCsLAr+2QUPqKo+CqvU/2EnQuenc36vR/BUr2Tx3zCJT
7vJXNtv3WjMpDrTvXBtCAMSANVuZ4V3b/vDklkmx7dPsj4qh8gYJM8G8aTF8wKhKl2kw4MI3yZFr
VzjVPySPy1WXlm/OYBP++pKSuUJya8v8uE63hNFi5gH5CFNty0cdbmPyxlFpIhhdcNF1Hm0waHVr
gUBuHQcFG2+F3Jyy+Nwa6mOAQ0VFEvwy67/AT2aPWcn+ULX/aAKXcB7YTHYZMhej9gnzoruhFhOE
RFEGqAt3Xpo62CEy8p7iURwqgMj2dgaodCUvJiMQ0x0OXhcRH+MO8VGM1tUU4WMey9fMnPYW91jo
Nd62HkAAZSQlVUg2mdKkv9LZuzVE0B+CCZJF4TFbFqV7Dpien4PiKy+wcUQpEoFqtM9dJuf/uFhL
XpNm81P46y6e38y32Mk4gfbFpVYvdCHLc5RpbHG5W6A0Zh7pjdiMTLb1wNl4rpA7v0HZ38XMnjyJ
z7U0mPCyabUbBZiicZkaef0+/LJ1iDlQc6IvdcAwy9EfaT59+DkBRrLwM3JSxjeUyp+hmy4dteKo
q+WI2zINS8iywJyZ1bskJ165I5AGMB221WVuJj9aRQ+pcNDz5t6ZDhL1w++EJhnuOgZSuoTUFrjp
EnWozFNTzYyZ67tXlelWB5D/umXj89jr/QRhYYdGk7eMjBz+GYkEv2gFeRvXZc1sJj/c1FmY4JTU
CHCzMNy0EoCmHWY/nA93zpA0tBaSR59ES88dtp5hk5GCez4I1XBTKb443ZxU25MRJbCiiCr+GU3t
U01XqolnpPaquJp5QkhP9Bl73H9D+Jz6iJ9t6qGBPzAN1DGT8M+BCQoFM0DW9r+TyIPN6tIdrl4x
E75m3QjtJXDeiCVZh+OA8q2X28Ezvu1uhm0Ipo+xYL4BxoWDReH8YMhPB/5Szui4M5TbiBVOdpDO
BzTP/4SjvMTUXevQ7j9GUzbHaT51Pc2DiBNN3jImi6f5SLLg2zxvVLCoRrp6rVynQ1XdT3zsK9oe
vCVGJNt5Bh+A+NAIU3qrTTrsrZD5qwsTuE6YPQNad3eZ4qiP3GVTd3O59b5lwf1g4AYk1mZMwXQt
l6ioUUeChpxaBA0o16AU94tpxcrWlE8qdfotHfCcmQFMC4yNzXDISob487io/h3wryV0ZaZ1IUF1
yPrMCsFpkM+IOxpctBZ/tQ3hv0xSPHN8pUotKY6m7jaP3IMa+O5Kan9HPo+1Tef6RxLqy5AHB/Cz
N8y9NtkAjMxFGyR7I3AGyqT5GQr9D8QCVdvD49Dxc1Xyucmh3UvszgRn0CroU33y2KW2renteTQE
vmyrZ0WuPweJv2ZUFPKOIBqpxpW3RuOcGm6BOZ273QihoEwm0mcFRq+C3Tl0Xrt2VfXF2ZQFJ6lH
LK0UtDb+oJOZlbsZPDDUJo4J+dT8duKKcDre3So7d54eLmHqPM0oDdbpYhK0x9q+zoTbV6SFrsjX
4ACQkxikTTiU7MC8Scp4BuoOz/HKxWu7HuLY2mTzeE/xvp5Iz30eZTQcKzPZhqBX183kUReK5FxP
81dhDVDPop74b3/bBshnZBN3W69FkuLXnG1iYh09U8m9Zbo/JxRHhQ4uQeHdNfldtGbwIleqQf8A
jZQgN91dyJmBE92+kfOxNSYk3FlUO2vVwGB1k37TZuanZQz5yWiQmsuk/mxLO6F/OWBNsQHf4qt+
DqeffpU9p7WBc3KO/TW84ZVnzV+5aUJUZsZOXOolsQkqzFO2IlvxvOFjb6J6WnvzTJijBF8TFf68
LaIrCOjfzNxXY+EFOwIJo60afbmucWwzdEneCxiurngGyx7dom58c1lUSB8ptkig2E58umjgekZj
k5nxA6uXSCfnoRPM/4YXu/vCyyZG6JyA/SwYHqI0jjqgD5uhYLPsLzsirBKDKLuf3lpdmR5MPNg+
68uhsRLNWZZZfl8nGwvfqw4JcEe4f2+M+CcVOEIk9zNk6LMWjnjLbPeQ6VZsjNp91uMPOXG8nz/C
3sc9lKVEnXk9tFV36SdMAap7+5JlBrLf0HvrC3WLhD3/ziEAlR4yuc6wb3HH2yjj6KpUo09T6B0m
82rapDUXtjEd/ZUkfHI1Qo2w56TZtKXnH3UX7r0i4IQzo6NK1Xur3C+esGTTB5xmc7OZQLMUOLPn
+AuZFqX5sEbgFSZzTl2aYf4gMUjkIaVmwAZloUaKo65Z9/FHpvKDGvgHjJ7zN97TmEKY58AhPQdm
+O80Uh+RU2EBGvpLn6YKEQUHIc+yNu3svhRInhrDHI4yzF8zZmYxAeBuhn5C2m22idEmYneaf0yV
8zq+0rOqNjYb8snwsmPCMASPz1DvjHlhp+uB3dX8adXiieluiAyM5Wruiz8RJWmT70QUFvtu0P9U
LimsVdtgvzV3ycIQtm+yN4lIQ+27Y+g206PHapMzMj0ayLiCTjsgtGOCQ9NqMXVzsIzErSYCWsoo
4g2P66BizWtSUEl94m5qzRGrinBPZ06JCA4IcaIb79Bp/0JR8xJWNOgnW28heehtT6vHslkX6eaL
OtsNQ/gSzk/xBJjcnJL6rAbAoVkD0cayUnLTht96ILHdGLMTqbMxKEb2lKCxztTWHbvZdyuHt3qs
yaSUya7TzXdcjsW+RKWCY/dnWyVnYzHBpstSFBFVQHNCOisw8IySQNtvRw84YnzmfqUjAGR0YydX
MtasTZ44X85UfhmqZAiG+ivwec5goGog+2sGceFOjtivG/fmja6xdgUfktdXa36EXVd5M+hMyA12
FT3M3oKV1+RvvkPmYRMTGZLVIWfbWHtUD8WwSqgYJpUgEpq5HQ0oDyt1ow5mwOH6QMdChh6dDXXK
jsXyB/nvdPZoIEN38C4Gu/iJrsn3C387hYJkM1ipiYyozaLR33rem1hSAnrAtCuzcny+B+y376ud
CsqXIkRb5/WazDv+nbmi/e0NCJLIOls1A8YGzrXLfWJcktDyjjxD0HjRHlyMeh8YyuWAndmrPGrP
imnMutYzoTEUA9uBKbNvYMVIxltUJiciV8aNNs2NyGgRKMak6yYpvkdqae19GF5O+sA6DTPYa1n9
7Mj8Y8hAdggjunWhSMF6WH9yO7ilc8PdNvUvZkvsoSQLbIUD87M1xl1QDNw6tOr4rLPPOH7uBsKy
zUxyeqqHfTC5Gx6F98yNxi3JiZCmcgeePP43M6EYteZErzMLu7dFMiu2rl9Mb/AMlpig6xgUgiVe
oG8ntwdet/KkegV5sL0adpmdR4w/+a8yXufhGPCwiSN2yQqaAkJmzE9y5xXmuoxeAWe/4iFJentX
kB+K5RcQVl9+EZUA+6k7KJdEl2TI2P2AfqgaWJsuCpiy7rgrLRIZBafZv6+I1VDb1jeuZQ+kEKHn
odXsSIMVqFNp2e9lg/5zGR3ZRUaPLkreVeMgdI3T18h3Wki4C1w+QfxpxpjrYvZq0oDODiFsHqI/
WB3GaYAzPpBURZ5fvTcEEhMtlbmhSHbGTSkastfktM2znIgum9La60YMTA1/qfpKBtpCvK96TZD3
gC8IjSBZQanwvpyY8aByerGyEfAVdWTfsXxTgdPbYCam0boxuU6X0MfBfgP1/6MCAItokXSQQkHe
LgSVXGn+aQvILKMbzeA/CCe1dLkbZkK7aX+/lVNIg1d7z5kj9gF5a4KD+SGKdl17b0xzyaGtg21H
5AJ5erQutPdzn7TVR2ZGvzy50O2M/Nb7o8/tTgBhEdp3M+6+c9uk8sb+FxKMAbXohpt3OAVDVmOB
1eEBm92lb9vfmfVd+xFW/YhFxLHfpW+FCO9ijBuaJSJFeZGV09Y1OQqpOtk2fVfcSXDej0ESHpCw
9tHJHIGRC9AApnb8VTbaYNXn5jMn7XhzgRJPD98FDmcXzaawcHuMbYtk3X0rC7SwI8Tlg8JK8uSO
8HoDy+MkhGVxlZ1qpouyurkMQogZQMBqvFjJSAmZ5Fc1cPZqUvoDvbGdgpmOjvRewq66FILRbCiD
dzZSVqk4e/eHNMdjpmgEmtTYIS1+fyTdaWIVK0e6STQPBN1fTRxPhVHeohY0MxcY4FLiWAAHPNV+
pYNpnoflMJh2Yu+N1iai44JKEp5DH1/Huct3syvdbRO2Ylc20E/GwWGETHfCcTjKDwhUBgsGcgq2
L2sQGwfMHQ5+Uv8DqZsWcVvr9eKOs16wo60TeLnHJk93bU0qWJfnDeVsdrDYvFaVrSdWtPkPKTA9
jpngQCOApOzBbY6pJTzc/0rzs41fSayPhPfOa8zgwnOiZxAJh37qWCfdDC8htGOdRy8monC4KjgY
XUG+g1n/HIxwPHYvTuPW13gz0i9be66h93Kw1b4nlC22rBt04H7Fnfin3ngBH0Zm9sxoUoocFFt/
GGIQxgBAmceL7YIodzuX7T4I2PeLxKWu+WIt4z9GNDL7AJYK+TxZ0DPD5CWhIhklN5DAo82pgAcw
b5AONVbPuCWoDnNJrhHw/5Wlk7PdSFxvo/hpLJ/5zFz0IGZjL9vmF9sBFFF0RBgFDazC8tJUfbBn
WPjdGfMfkhMAhDj9l2VRIxcJomOjvU2IKU6oog95QK0EIhz5OUY+nmGJNieR1xzgESAG/eHj+o2q
9DoHRArg6J3xpa9Sgnzt4J3WNS0OIgvtlB7d0Phfo89pOQkiitW8stcj449TQPuym/Ao6CBq95HN
bixjuJMpI4Y6ttJdFhr4wUz/2SZu0rbwCOTGVjGweAmD/qZQ0tfhWDxy654STXzzk2PjUwr5CcAm
v4lKVFQr2mt/slbwuyN2FocybnzZ3rt0lrgQOpuDs/FWGAnM0NCFntfX30wggBUQehqJ0b4NEmy4
dv3vAql4szCeM6SnfaMi/LyUy4w2EYXUcbweaGlFI0hqar4fFPzhNqRe6UORX4m3/IesA3ffQ5q6
IDfiNm2nHT9Fx28HDV7nWK8DOeKvVlrtbSpmNOXwdhLJGZ18vgpdlTnd/H46lV4ZPdg+uiPTeu4B
Nw62YTsaa9SI4ZOgcHmS5jxvoxJReKoqjjFTcEbN1D05AC2IAqkuieUv5IQh3mcDJyziLgf1HaXs
QFYlugsLN3LwJpz2E5XbzneDPyJOzzbMrUsK2rTpEX2Mlopvqs5L+pSKsp2m+jZy9C9jqM6lB47K
jkGzDQvmpCwsEKiK6DA4b2lVY1dzSgjyzEZ3XcCksxH0BJK8JAhOmsN1qPviEZByV1MVPlS1L7q6
fTAo3GpSCOmBwUcM/bRKNzZfL61nr+mSI4JmjTI4G55l5zWHTlKz9ulXX3TilmLAfCTOzIhexB+y
NZLH30uqZb6LXQ7tThAcYy/Jn6ApqwfnA2QPbqhPugqZSCcC4mlVllB743EfWmq6D1I5tz7nKGH9
1KgaTnEVJneS09M7mdbmauzC/rB8cyAf80SeGtMYrRXC/JSxqXKNG72uYSv6zNuMdbzYUdoWdnnW
PoLl0rQuz2A8PJmZaB5BNYVnfvgPaAtEoGcm3qXCJnPL/yfCt/LGkJxEHraziyUMd9M4bn3xsFh4
Q8/sISyvtj9ezdnWL0X+RuZP/eBMPbzEptNsJgWr/u9LcxbVynaTYjcF/m9SwDlfmvCGZPmaC/Bx
blZ9Z0EJMqhum1dZ2j46xiLY/f1m1NWs2tH8Ojnpw6zj4MdgWx0N6bo4kH3lvIqBeapOTLA9lKBm
6pCF7XhAHhK3fLEjPkLOIqzKgOBefLsnj3cywBC63C4ZEaEf1SirbxvOCzEiXnGNBR4ccza8jZdG
41MQJwTRtvFtjtKWAbr/5WjX+2yYcK3rRh6azJX30mXIMWrvd8iJetl0XB6arzGPPwmb02+Nk1ho
A/x7Kg1rY1VdjbavHzYwWxac4RhfYkEaGFlw/bmo7YtKCxL7Grv/bhr71Yc785AGjDj6F6T0/lTk
2jhMiS+uQ6fcNYbTnEr8qNgXDEOgHep5rMfmyU8ZK3cMXde842k/dFs6QM1b00X1S8ZJybKufTLp
H5UVVsjsiMIkdaexiuE0QTBbW7UdnTvqJq80o0uCqnGTi1eZkhnpVxyQnTY9eIb/CIysehIG1Kwy
HuJtZmT21cj1Mcr51fNLCVflUHTvBUaA2p8F91aUbLXHWMqt8CCHZMGB+xtPpsBIk4hvwrcW40xl
PIjMep0Gwz45jcxoupXjtnNUfKG9ch8gPW5Cc8QnkYw2+anS2jQpck3G5BPdi5xkaLfcN4I4jUqQ
BjLUhrhP3hLiCVlmrLvgpezLR5kp8HlugD2kzHeSJtIqWEQedh9degcbUTF1jwbGJYMUm7GHrOqL
MxfihP9i28QiR11YrCMSeM5FwNyjtLUGAW7ESPjcEqXy/Mn6Gx78zDeOfQKcxuu8fWQEBRajrjo0
ywyz8j6cdvCOQiGRVt3o8iQkTygIP1LKhSdi27FZlYXck1vj7du2vmUdAhWS8L6H1iKvYrmUo3fw
cTAdJuSrOJz+YPBgMwWqMNf+r4w2giColrmAZBSLWeqSsBcFRt88ZYHcTnYQnTDciy1mxUPAhrfN
cGntpceNqgzf31ihd3SiaFhzmkb+4t0yoxyP7HUBQk3josDebaaIdKSwow8KXkdtDDdR61mr6Uze
LJmbXsJZoF50niGZYiXP8TEp/H2kauefonQ2CuJ8YbXmj9yapgvzQUQQ6Zi9iMrbWE4qz38vVYJO
2oh+NLoo734RuQ/MJsZG9h8RQpadyRiFlFAwIja+NrPy7TXhUr9dmzpCQpG4S9S+uE6Wxs5Mo7Yl
6K+0seHMLTJcnW28zDafgoBWTK2MkNwOIiI9E12XL7oYzCADfg5bzZcddL+DZ+LNidZkVyZQmYqr
Iu7LtchKniY/R8PSEI8+Ff4ujXokfGXzUhR/AEscpmyenu3MU28hHjyjRqtupNNTMnKokBnM5oTI
wFxk68gWYMUMmMLaEe9TV4pLLVv5lBozjyhBJXOcvDkdEz6C76x71nmM4mY4YoYjIyrWyNqXhSLY
VKcFKx5h0Ubv0ABB14kyQt2Rwsz3CKHqQ8vx3FSGfbSXA0pmJfG19N3o6qNMlCQkerYW28yJQtAr
0GDg6gx4N00Colmh9oEzTfd5dI/xrPynCFTYrmpJVk5T8tJkPuzS5eujUzboIFZum7mkmDNIDFpn
pjff6QVHxBKV9vYWvEsMsofOZ6SW3nrqDuSYuf55bGyL0YxmQAHh6yCncH7PXXNvxHbyte6ENVwJ
OZs3SUTskmX6pMvlBg9lP2XHgUzN899LHqY0G6AjynZAnB30KP9x0cvwrbcKyPqFz7ic9dzd5rWD
xxA8JBUHjSZweDvSdYJX6EnBa1X/tJmyPbuzfMwWS3w591AqR0XUBl6E1SRNcUqd6InTPGfDuk7u
7WFmnh/ljnWnLwYb2oRG3VvOyahCh5F+8z4z5d7Hks/c8WWxLRIcu3ldFhdpFocYec96movXIrLK
c0mLbBOSTnnwXLd6DrNePYs+VcR+YedqX+NiJA0oC9F2m9EPgJTTEw/pXWMG+ZYcRAkC3pRlO3K2
FAKW/X/WOdUgjkzR/+4JgVT2p9n3p5KR+sYLCwEv2hUnJSPE7yaBlj0UxcaDydc3Ur35g7mgPALy
HJzCXdd2Di4kRe/nmsq8sQ+Rt92V42swUqQ0fgo/ziBds6PbyHOVbToQkruEAPd9kfvkjblTu+Mv
RGQ1tP6aWAL/lby+PaIG2HI8Ge/RvDO91js5lfeH+NF9McbVw4o7WOWyVPCmfAycrVERRGROm8b3
CoZsub6G49bT8iVg2FhWnnhxAvpRTZR8EZdCFzAqm0sdInrpzWeCiKLD1JgvhUUyFtw07JAfjQ+P
QREo+hqWMBY4UtCDnQm5YuhJXhLH9kT7dO5MetnrLAy2UUTrCFVFc/Hzgl5dmKZrKEjVjl4+k4Yl
ITyoU+YiMqyBH8/Kfg6IRV/NHWk/LsjcQ6jGegW/I7she2PW35Dpubyyw9oCVWQSSVoS6Fgl4ZeL
FRH5GaZCG6jSYYiJhkcc6Kzpr6pHHSj1cPVvtKHlM5nG5TWPOd6Qd36JbMWFMdN6tlSEoiTSNwir
+iYz2Z2lI26R2z9MnNlPQZgPr0P6asem/fb3Rem8qMCwn/PIfhXUx1cl8GDa6Rz8nHyyK8dG07JL
8n0r6vDeiqm4/88KSGY8/xZACsd3bQAv6LZsrFr/8vPXGdgrwIjwLhC+oJ5pzTuBWsHKd5IRoKLq
zsGilE8sOMMmYVQbkgx5iAApE9FNwERo9ju2lApOUinoqs4k7BVoVmLnvUijnKaE5a+nxkZZWKkF
2kO2XjA1zpmG9CLY2OEJ8SVOED/rrpxPqpsa02c8S/r692KMDMPKETnN35cm7I6EQX1h+/ocRnLT
6hY0rJbeGVFOfGySODkHeAmPE/HZp6L9hDjESKv2kBqafRnv3LQjSmvcdaksbv+HvTNbjlTJsuiv
9A9QBs7g8BoRxKx5SuULppyYZ3CGr++Fbpd1SpktWb23Wdt96Kq6IsBxjp+z99pq+UfUsrZnE5du
zNAJKQtZdlsTlAnmkAy9slM8ZKqzT25ko5YpFcLWwHkc+8ZY5SQz0L5O9zMlB0RR9KscmonvLajn
+fdYzxgp95qslhGcfkLCZ6xKN3F3mSq7p2JUMJ7TrLjEnK5oypHwp6VBedvTId642Si3ryvPjK9d
2WkXdTh+EcGYLM55xP1jFh4782lEWHP7+g/XohjDdiG2sP+WzCoi5OtzCtatk1p5V3W1/MSf+Ydo
WDqorqFmOMIVtiMcEnZ+Fw3XRSxJU136I6NkmtjEkFljs/S/AXHWnnunAz2FDIfsG/47SdINx9xj
cxMQJvwKDwYPLNnKdKzw7CT2ReRWDdysOL6eZEPGYKRo7lhNcKWZ1rcSXCNHE4QTUYAArjK+eEDc
N0XH96vN21uVpdU2MEpa0zUTcsMwryN8A4ePXxlr+UlvJMM4EmFyGGg1DM8mO/jtT9Zrd+iquoMs
0ZeKLqpTblJv2piqFH5g2Na2GBE5toLjtREI/SwLe6O3QXzV8W2+inWEb6XedMcYPVzlOe3TGJfa
sSSQDSCjVz334TLyUJd5D161ngraiiX/uzACINO8KJ1sPqDKl4ZomEPWLTLScrwyKRyfSBXTj0Gd
P7mpfjRyRhn4o4ITvEjEjJqWnOgJPHEiyu8+viXLHvHmjrjwUSSuYMldwaa3+Pd+U46HlRBRoljL
mqng+KbJTyfXfsUGdT5YMhr0BuoAZQPJ5C37zCL86m17/9dNlweBvBs7uf7ueVikUg5xrPN5m6wX
EIFfR8c6qDzxyKBJohWZ4EcwY3PW+AxhAUta44uVud1adX27/89vBA0KoTuG5/JWiLc3gm1QS0rA
hHxpix9jS7Q9J7pURQSjaD1QSUi40pp7UNbi/73LP1+zwT7zLuso9v9vENC6KV+6+Ocb6/Lyv/jH
umx4/7Kw90EB83ibF//tv53LhvkvC1fuYnGH/6O/epr/jf5x/kWct0NyGFufjqvsN/SP+Jfpwusi
AWx5DSzb/I+cy4sl7H8XtgTkDoiLjDLXsfC9OuKdc5nQ2JHiFiswEdJ+qTwU6S4hyCXmAWw/wAyp
SvJDUQtnPdoJDX13qI4zB7J90sVfXjlljYiYXMB1LyPPOP92J6//uZD/Knqi4uOiWzL+/rg+wjQc
x8Vyyo1wMI68Xe2q7NNQ6QAigslv7GnazW0FF0YPv6cB57k2WTjZKObA7JDm2WfRN7TWK/oYB0XD
dmPlYl8m8Q2z3U8ujMf29sZxYR47EiQzwcW9evF+248KIDaEODfheuhBjpCyytgi4uiAt8ye5YHv
iDzAW5rX3OFv89zDXdUQtZZpDNyWOABXxny8sRfCY9i1XVatg1BdfXKRbwsvni5yD30xdHosMx3z
7tu7xy9odMR4dE9CL7vo+7w+abeDM0PViaylhYvr4+B0pxTujxJ1tosYAW6LPs5XXet+8h033vpg
/rkaQzcEKx2Ins7KfbOFy3IYrUBDKWzV3wzD+GFG0rzpzeyKG00DXjjtLihD5lSZW64QzrTMvdHu
c37bZNVDW5fRsYqKedNXZOS4n5UZBjErfzxSIlMcE/u3ZS/wqbfXx8lFn8kxDdcWM8wtSGGXs0BA
BNuM5GEFTgD9hqU9tH34QIvJ2yEHjvAYJFeNBt+kB5FxqD0L3WWb/hiHuXwK0+DSSfQvSYjtw6ZR
zVXTkZOZRUJAb/ebKM7pfOLNP44xEPtiHCg5LKNhkAuuR7DR79t+igAD2xhhNz9nQrq3WQy+O0/6
2OfcHh5amkVrcivbC9ohOwYucjObZnY9jCgG0xzdU007uJfaNbsKzSKZuoi46TkFGkoCWyt2BecA
tBNzQMQ4PVnTjU94QY0T634fqj49gdfFhiHgxsZp6+zsUAu24D/FFQ7cWsvmbVIRD2+GpEDVNFLp
UfX7oM+Lk6mVgJGq8phL5IaR0oi64r967M1yncwUvvVgpYc2RENpoEncdl1Orq8pSDUlHY/B56nx
knwbWwP46LRq9ipvjuSxPhqw/TeaizQ46mTCrxbNgUEE0XaDdwztlLQqmgdH4Vbf+tzMsA9OP91M
ckZF84Y1G4nZVHd+mBnFY2SX59dYU9kTG/XJG7ismTf765LYSPwHqx0+BBXs2zXVjH0S5Y4ewgZb
i0KRLWh3TIYseSSLc95RaBfcBIIyqMtj5JfjjxIH8ypVg/Hl40t5B7F8ff0szyGRkpBLgIrvaxj4
GJyhXDS6hJgedL5Zqzz3dmxN23IwjFMm0V4Vo7ntB4yILPxHvClQy70y2hgOOmnhzSSRxAOyh6kC
7ls+u7hAQWq3DkZv+UsbROiHCvHCVLV+TiJ8PQ8oTyD+DqgE/VegZzlEpFUk5l3sJAL2UnP6+Ffy
Tv55x+FZ2lRpjsPL7L47bBZl1LupVi3w6SenbMyd2SPdcdz5Qo6vfQ/zlFTzs2NCF5D0OFZGZdJP
xIGK/0NWzwyWv5N20F5Z2riaJk1HVZvF+3kqoiseF30LRKJDngVoPIfykUf+vW801CFucjGqgNCZ
ABkYU0jOfApQGdr/UDvVjP2ff1TEYiPkCk9zZoeP40gqC/9xWpbZF1dGN8QkkfMwlEhOo+zXxBBx
NfVE7ohqunDmvd3MHR1dOiFuQ2ogYpgWtQyTdWn4PZ2KoB6ZlmvBsV7adXT2nssOWQQMeG9HVrnL
930M94QEfTMYdO+y+Y4/lcIhrTO/nGx4abEN/oyG/SqZquho6bPaiNBt16JzzpUKxYU+NdMhwexC
Kf494bx+5Kth4zkzpo0IBgoHGx2WbmKrr0l6cPv6XlaYmAJPXYScUqsGKXURyb0A24LACgh7HKpj
EmVPwHoNztIRFMKQ8J1UXltdolifde8nla0/DiIG+5pZ15U20BlDPf+AzI04TLBQqeP2ftWr1m8s
Oa0tpBXk9IzVNo8bfWnHuZzXCCisQVPgbt/YwJRKr2du7ZW+aXiHgQrf72TVHSZ8jZ12p1W2uuqa
mYQfXodM967iujDWqFD3wVx9d/tBe3Akg1KajL4WVk8DiwntbT/uadLsbZbXHS/2A7rtK1fvjFMf
WBdp1fF3GbptvY5fFSpnVy12Ejz47V7MVUHaBcInv0nMwGe78KBx0eBnY994c/ICag4myFjlG/iz
dFvtWrJl0tQcoh+ek7cPY2nelnzZVkUAwmLUa8RTuJuum1AFaPZu2uWmubX9ZBnqKbQxxzJkXYlG
/swCvT2EnN5hPrbdBXKna3RC5dpNaVKJauaW0tzrhKFj2IMu5eLcwtOJ0yENM9QjBk1dXR9+mjmj
1VTTtxA8yIgHyIBoLuAbFx15L0/dNG1peHBSi3CMjnL4FeqCaY7OH8lljrEr/ontnZAlObPljy5m
IaWFR5pfxHfNTKqddZYcMPOqNYPA8mhBA9iUXTyhByOsZQ5kjY4sz2l/y+Yga00HAwfSYQ6b5i7i
B3NrjVu1UKkLTrt7OwBc7SIIx/Iud3VT/0pbOjwgkoekVLdMFOB6SfeQav14rQpSh7wk6w5Cw9CA
0lP9tK1LO4iuiIrvXj7eyoy/fDsg9Hq6TWGu821+X484wVhMogOU6KD0xEaGVNnDtlDG18yFzAeH
30Xv9D5NumATT663CuOOHlZUxZtPLuUv1S7iWLLpTEEhLt4TQlXjAVsTbKpDq5vbckyoezHLIOCM
npsiVptmAYeZWJT5AhTEdcpqB+UTUkoObaWakw0djV1jJFAFI0Gkr/kVHIZafXyZ4m3b5PUTxzmG
Hvwr8umPr63tNk08mPACO9jYq5l3gkmNgtpjDokfoWc2LwxKZVp/nnbQAwjtU/UgrGb+ktMdnbuS
KqLpfpb4iNdxYfTPLj4yLGSW2te2d5cM1fRJp+e1AHhXIDAIMISkxUVd/P44jwbC6LoY3n2eN/0h
7pkPzrMYN8yy28U9RZKCVe+B4jhblDMvnVYxjebzSktip4flC4aNjp4IhkWMolevBzKHtegXwEKo
uBioa3m8JeBIbmSrIa5S0UNKCBwYjeKiwxN7phr6ZLn89TnAs+U3keInENG/rXpyh0Q64tCWJpTL
oHIMxn2fCbS82ex7g2y3o07pLAW4UtuJWj8DXlTUBjKlYqNllBEa/24m1C0+w9jssRbWL6HCHQ5E
1NwGFsN5y+m/fbx6/va+UamZS9i7y2Tafdfkceyoacca7IuFzQjbeSBwbnUXqCtqAZMrmix2OzvV
Nm1IqoARmQfefGRJbphdf3wp8i9FDCdLXadtYHNwez1K/Xa6JO9IY1IJzF/0GfkhI41fYjiUmkCS
wMf01cRZsu/i6jS4ACRIVauuYwbfe46V5lZG9qbwsg5Rrvudz2Z3H3vjEywXRo909O4QNty2dnWu
jCHY4RdnIC86HyJ+ewBNsjhlZt+VOMhSD6L7UIPlzDuUeKm3L3uj2DSuBUuQNVt5Q0fmRgigsAZs
U6AyOKCh+pUx9NxOFlFUBt6wPhwPQNWbSwdPduF1121Mel7YY8FCCxkc+5FhO/DKYwg/7DBYkBez
MRfbaEFbIBvLu6zEV1R9H2r29DYt7Zt2PKcMuqD2V+mDJMwhM8f7hubLefQi4ojM6aXC7vHJ/mK+
Zaa87i+wvm1qenoSpCq8WyH5UJF70s4LUpQPqkmQTT8a7SlXKYhLEGI43ck2rACdQWtF21gMv6wZ
uS/j1FUmFpeJ9gpQKk8DzuCWDzzfHYmsOvcF9h0rsJ5lP2KWnzhEOXOHsgIUL71gVn5OXcCcmTy3
aqq2SpzmakS12cmNSsF8IDZD0QbR6uOV+K75/s9P9qBPC4MWFQy55Zb8thKDJsvCmACttVQunuvE
wlkX6td6iG6Xs8ZVNJKy1ilGw8rTpT9ajDTKyEkvIHOAqyDXJw2Sgsk2OSmJoFJUX4ltUHdpNO6z
mYlgUZqXGqpjn3SrjoI7L4/JSF7YpBgyK6goa7ojlj/YRXRo60kA29dpMBfGcz08tqGoLz7+xeLP
NsVrZ41TEqhBFGnvPrsevM2+BD5AfAYixmLfIes/h05BloFnXNtDVT/bwVrvGP3SbXXXmiHPyXKQ
LB1WNqbSMun2CmcKdls3XoWmrR2RDAYbN5ng27XiUXETiWJZon/I10JG8GvMXPPZDPcf/5RXXtfb
j4tlOq7uSjZ7+h3vB2+erPD7lABuZw1SV5ea7b7Jm9s51o+mquLrBtmDWyGdVaSTu3PhrBVV1cHS
puwxRPqOF/u5NiLvOtJy/QRRm4zAFCHiEJvRCRHWvRbSKcnw6R2H1nHWwWyP15OiTpNTKHZprw87
dMoGXcSAVR5hscsD/RqCgXGB99QXwyx3bWyi3XDIXhP4v646KzRWA6kmbt4/lK0IjhOZU018F6KO
XpcmWr0mwJtEnw+eR3cKDNQHfQk8dSY1QGuys6dn9jkdgpUzFx5sL/yQjVT6ZyfNP1uT1tI8xaLi
WaQBLy3f398MYY0GjHDWSdb0+WbSvWGbuglMIDN95rOAGie8wmr26FWDWI1mtwn7Xt0PDraEmPrC
tgrtZAUR1oDGO+IDxOERJbumcixQTIm+Spm/b6m6kNwVOprFYrhKmVKvugAy0scL5S+fPmirOjR5
z6KAMl4X0m9vuRsxjqzjEab5rJDuGhTwYbUsXhuPu0VjTtMGy+f0sChYVAh+O214eu2dObEjfXIx
Sx/w/aqVggVLz0RyjLfe3th8anQB+QDaOT6Jm9olQw65UFbB4hu0kGZDO6APJ7zYppFZBRGGrWBh
Bv7MvbD/pAEt/tzyuTO8QKTQwvUk2PntxfTarLqsRy7wT9JKu0gT2ADB97I9F4x1j3PrEaIWNYSv
jw6GK8Ri4LXXtlPMd7qxnHC1IOSd6o/E6uWIc6J2S+Irup8RwFdV6+x6TvtStEG4I8aT02SCRyrl
0P7JfRV/WbF0+IUrXZr9AInefb6Qh8P46mmmx6OlY2wHrhPI4NFqR4KUkvxaZOTuFaVEiB3LNR2D
aTsZGGC7aMSSYRTxdTr+kMlmNvr6qxATXK/Q4BuF09fQc3TlTul3Keq9+0J2ytf1krweQOtUK/31
T8eE/p4F7RdSrQShdLhjLSfEQpzqNqmF3Bpv0eWMHYKEcrS7/TSpXUT7jo1LLLYpQmbxoWV5hgOC
CeN6tlsQ67pXbpy+cs9FPT+rVDs3QYf+qkUepcrmTkbG3RQuUA6vvpMBec9UOA3eyktnHtV5bLB0
yZlD7kgi43oSnD9pr7pzey4iTqV9NOvrNtOfNTl4K1A0ZyEb3A62TRdGI1C4Tf1S1+He7YK7KKmu
PY/gQ0fT9fVQVnJtQbGS6IsRqE/YPEygcx3nc6fAcjSTILNtcb+SbNrRdKZPaaPwQWZL69uqZ/cy
buGtaiG5UBaqgY3AV/gV9M4mKyz3gAskOXQgljTDI7CoHK6oxbe0tpkM1tZXR+a0jzC0bYuWxl0c
NbqvWW59XQQp4quwsTcqqrrd8jmdML4/tynD4jqrH3odIULM6AKiR3Ju8/rBXQKMRxtT88dL0v3L
2+XA7CWiHKKfzf+9fbtk7jpDO/F2SWMEK7i4Q7Wmt0/SgsnQpxJ/IR2XleHedOQrRZXI7qtZc49Y
0CY6OtPGrV393ppZwFlgxls91A9E+1ZPpJr+eM2HxrlbHYQJ27+Kun7jESc0eNNXUCO7yNDFLfJq
+h4l6LlRt3ZhxoQ51XPvFNNAXhcePVp8KXyAxvFXWHTJDWiSYZX06G4QdRLJHRyskZWh5+bOghi1
zhTu7nREkY3VA6CIBvpyzK5CK+UYOvX4nPXimwOLMRgNfVUFqrruEH2sRSQVel74IJrStH0wdkem
WE996TUXtrOofmSh/CoO7+fZMm/rfrlfc3ckD0l7HsmtwBo4NLtm4Dsyp5V1FHGBJSqW6Zcpep6D
yCcGfPrqGEG9kmioVlHXJAievOw02vNN4ObG2aQT/vED/uuWY+vUjtB1DbR977ZP9sekaAVQe7Oa
7JXJjH0ThrHHBsOAA08OC7uVzzXIkEFGRHFm2hWoN3MdYEb2c3ype2PBbzZTecgUbRBRSvuagxNZ
o6Y9bIdYw4JOfN8GcEC8hUyaQrYf7cDXenRwH/+Yv7SWLXAZFMOmicYCkPLb1drkGmIapkGrts1i
P+mSi9hBYZOUXzor8PjGJ/PyFOx1UDcxzT5etrntoexkwdfJ1IBNtp27RGj7Xpq3J+HJ8oqcwxsX
eWe7PB1oLJx97ewlNJBDT92c+mKs4Cf20YaEbg6lTfGsOvOboBpFqTshtidlGGf3Fy0s1IFgQKxm
9K1h5BS3JkbZLrfdXRq0JWeM2UaP3mzrQqTrAm/gnub6mZ5ifoPasgFc6R6gaYw+CtHB//jWvaNN
LscIMBKSri4MGNRMrxvBbwVGHNF+bRPGpTY9jfUwtBdJC69Tm9NNqtJ7hihHLWQioDT7gvzJm84H
fXZv9ePXFPCvjxJv+qQ4fqfp+J9LYnDLcU4y+3g/KIhUpHDUkgcBae6xmdQjdAaX9vtA0xNTb1hF
YI8GjEAFYeArpUV0Qz0V+mNWcWGD80nZ8y5Q6p/rcYxluE+fjWLj3deZOG4bxS8OsNKg38sFt+vS
KoZHqGdR+oVgU0ACQa37/Jp+jepk8TSX0FC4aMTQNZSJ6HvWcgTr3HTnaBNOyni+HWl4ElLpHADw
cQbl+1fn8IdxpXOmbFxqD82kb4zbuYj1jSrIp3TGxUwXmH7kajhEi5tOEBuHoPFimIa7jxeGufyq
t8We7Sw9O7jLJsPqV3T5bwujc3Q5QdJlYTACj2vYda5NXKMT99iFCp2TQ9qup8VczL6XbrQiz66K
aL7FMc2Ep6oOZZred8SoX2aoblYxra1Dncagi6wEUMJMgdHbXw0y35XbWY+07YNtGhFPkxrRDjGT
hYVgUv7rzzPHL4ry6ZOPnLEcBP74iQ5TZZeW53ISe7ttMM4o4jKrYZEF8qsu6apPznA1zg0HgaVV
Ps32hRUQeGDXC159rn56JhPw1/dbK2ElhDWfrQY6AA6NGU6sb/dl/ImgYQm3en+VUkiJygq9gMmU
/u1Vtk3thJ6i5ZTZ6oEOxC7S7eyQihmgEhiAEKuAHsd0GHkTC+Hqq34a78MseTSWwTDnL1gFmHTS
ZBjRZZN0VAzJ6Pf4a0opd5kr+sPgaV/4oB0/XkJ/eZGhAXMEsBj2LWvo3cRPDyU+RocXeZrn8CBj
rIJAqLxdO8WktzZDAVHVvsDaZy3hFzveessHNoxcpDy+Bqp9cj1/ltlcj6s7yzxd8tCXBsNvSxot
rS106IcwrMCxYI9stlhWEzJdBL6F0ThrESqBQZP3GRnO1CPiaywZSL2eB16H197MmE5m29ce0CdX
t3yk3q5GlJRYnRZNiMWY953ix4DvlxeuhSZkCIzzAm33MlmvGQ0/BzQTdhxpg43Ka9iF2EIP/das
w4dJt+8/vo5XNcW763ARHC25BBzWqADf3iXyWhObiAQqg75+DqCcod7FATcNDeZgBJw70Rp0fm0X
FoKKkq1jJcUqqjlqD/PA8Es3TL+1u1t4SYx8OKHD4HW3/Vxlvp2OS8S0TfKoV/dEc+ZipxuPwN0p
9YvTyCd1hVaLpM2acGe0FcDM6uEJ+SLNZXs0dw0kAsT05UkHccMwoZ23c45psMitOyXSm2mp3I2B
DPjUpa9jutVaC3p6tEUF3NXW6QHhmkgCcANeYDubWquIgwEYeVTBLLYf30ljuVN/3EmPnUUuajL3
vcYAJUkQRznDGacoioP7GEgxHu1g07S0S2mzlhurgQRiFkd90K11MpTXAScOv26j4BRYafPJl+wv
RZ+LLMpzUKnxdK33QprSqhKvEhCuFLyNiN61W/wwS+0qVka9tgtvNWSDhsMxWjdNx7cmLs5xOcVH
l+rIhW9hx/10QvOx7urSB914F48J2awiuEELDcR/qg6vp3EXI8aCbMHC7qaf7IevI613d5VmiEcX
kEYEr8v7t7iMIUDpkvIgUQxOEWoDzGOm1BP/1TAykQIzcxam4G2xlaOMmcq9ypol0MnkKCz6+CuN
E5gUzo+wLoYDB9Dwhvgrv9Gs9JQQH7CRHC5RJmQkxRd5sI7UCIpeAxrHByHt06PRTWLvlFgIgZW0
aGFuC3twb6YIgpiVaGeTzDF/0mT0EENGwdpfvlienm8s4Gs3Oaq6tSlUuLMjJ8chFU2bjxee9+dW
sohyPXOhzi96i3evcBKPxpQ0VbSeCoBf2mwFp47Mh5NuGwv8rWLjo2BazlL53Tw5TAMHi1qDXAHi
xBpfi0b0SNj4W1ndhiD8dmWDnbKeidMwi3btiRdXZdaO+svZdJP7i7aUcdAz9xspquKI1EC/0RMq
gyiG4QMY/LlH13+hUplceLXhbIN2aSosTkQ9k+ICilDUWB2AzPaEGAvnTgpFL4hzgn70yaHRPkL7
aHJxqxz+YkJ/6wrv+CPBF+CGw5Z0Znf60VozVMf+um1NZxs2xsa0oO5kyRRsHKMjALjrntPOr7IF
QOuIfAUlvzzh4X7EeLGpUuBZuqutkrXmjUezdqobGQOadcPHmajIY00nmBk/sqS4KH2iruMtcMxx
l1EJmcmd6CC+0aA+0YdGsgeBvZJJcxTpl3D+ljRLu71syu2rW/Kff4AE/Pixv4tnXArVZQZCNKPk
gGCiQ327cyOQEWltBxSqkVfu6L0oAA7tTo6iuIj3+uweZeDe9pPmB10yXjK5BgQiFjLDRRhb45kX
GDQ3rcX1OJfPyOzyc5G43z+5yr8sTpzYzKspLgn6eZ/JExEpXLQ9d7oYMXM6Gra1CTVQ3bu2D8wE
KDQ2WzrWRQ77xw52IDtvx4rw8K5gBPjxxSx35O1e4jpL5w2Zre3ZqFnf3jGntrLJqyCooExa1167
tWHAffwnjD+HU7yF+vJJXRq5mGyWG/Jb2VG7WVqmYEbWLvyPaMXBsttTaYznOiYigb5F7fdFbJ3M
khw30oZZ0zRJwEqt6jibeqyk2S9P1cH51U3YpNTWZGcfGT/D7YuKSuwBF+w8ijjgNKzyc7hTlDln
Zxp/VDEzqQ43JZtUhbbQDASdxGH6zs4NGHCq6P4PdQ3Xq4aXlQ3eSQ/B+2oOYSp6x7wshiAO/nru
HxdKJWWVeRSKuNG0P0/Ab7ayaAeyCcyvgI+NLTE0BAhB2E287MUx6a95DRcQW4DAAkhWGYvNylrj
4EzJptOdxzEmr63Kq6OYEVvWdbCJhrA/TPXwzax1Y19k19iKmbXbCejzrPNNpuJb9gLynSnTzTGP
jpRJ4cmM7qO5RUSEaGqTeeKxlayuKMjlJrY7ceg1/Ra0DXGWTXjRFZzZYDED75xEfp15803dWBfI
IcJz0UwXE8HQm77DCVTWXHgGk2TqkXWp1L1QxYB7drJSv0mZLpYqZeuLy+gWix8zyOoAD0RVXnyp
clr0mgrutCWn28LYpNA8HcolkADSnLGqSSf0CQE3TnFMACV9BBhcYYstys4678xLAahyLi4Y/xkn
OczGaSialSOymlQKDEWgIIBnm/DgaKjZR5Oi6QgA4hi6lrbDsRryHIf8s9f3z11m+aiAzTd41szB
/8inUGMx9BJaM8dH4F9hjKVTfWmkNA8csaqV8b1z4ulIQJC5C5hQrjNZaOcMnzU40JnHlSy62CVI
I0u0adH2cSaEjMD0Ps38uWzPDIhJ8kbwcmTBtATlYbCz3OI7Wd8rgxOi2ynYXsDVVkPVyB26n8so
rdrLRiUnZ/7iaQo8QUlwKazCLo8OMpP53urEZSxjfQ/Z8nIIvOZG8+x5p8pjIWzjLMzuosAKn1jB
4q0Pj1H+k+EhkYTOWCHk0hPm3pVtXAX1QYKo/Yc/EKVsoXzRihVDI3GVJLV5NXqJxYj8MmnAN8VT
VF4C+igvZ1F9Cwv7cqRLiAhqrEn1rm8yc37R23GCwwG4Psl4te2YLEDDbnd80Fb1UMfbauLwh6u2
bcNDYlM4FyOpOzDxNeC0uJ+iQ6DoMIt2adtBR11lKJTwJc3Aso0wo+F9kSaC9mNDsWRX/drDpkIX
ixY44irdnxuyZcuKOEt6ReQ1VfLWcIHCBeZYbHOKBpqEw8auPOqhxgkOA6PkqCZqo+LweMoRICC7
PGUDbtHACjMOA2HxyVndxGP1fq+W5rJDI+knEpBP8bu9GmbKgqlhPVV1H6yS5mD09qYpjadW5Grb
Y3h15ul71KJpcvUKDy05BH4cc1axcvmIjBnC/hKc6Xr9wRzg9S+sQHOOvomSrlIVG9/l4mAiUPKF
1GJGbBVrvIQ2mbQa9v6SkXgTAbcTJXTPrr420uCOCu5HEYw3URA+VAUi8bm/5kO202getoMafeJH
DDoHs5+Y0ZODj2sdPNOwSg9dBgnLs2nqgMzjBErkatBmO23iKWD91ICJQZ7LDKJHcLy3cDd9Z2bT
cJB6ZbDtdZ3I0ynRSVTFA5nJNNr2kcL37tg3lIbQGsFet/ndIIt+Ey4O386B7jxoKfDX+zLwfgpA
sABx8ZshD4Of79jf5QRavnMAHxN3jMkdL66JbTCfzW9mtelZlSulc3uQDNQ1igmmZeSztnhOqvJu
zJWvZQFoVRlEW5Ssy73UX6quA4LYEnCpRXhi72NkYtvCRmPWz+ktZ54JISAAvbGKKMJe0VSuWje0
8SLTem7zatMaZH3a3MfOgKc2li041lH/OmWzvQNCtdJrrfRr+65hcYALn05uQXzF5EU+8i10gUxu
CuaifmIDPFeZvesneVnL5BgXoViFTVrAQQm/omk8G5F2obnEo1oVNwftjAczitOm1hz7AUmBAlaH
uD1Zm3gGhoKZxMwnfyH0fmEHep5yoEJWk1nrbkRtsSCG0klyXErkJnGcK6bml4lV9qBc0RJrWnaZ
xBmN1ths1rj7ryKhvTCZPgWF2PQR/xqOQcQikybbYXkHrogCXbXRvAHuOxX9IW+pWqscXLEKs+dQ
yTv4BEerjr9h8b/OJttkU41/pt4vCAI3LJJnz+XXBsaW9LNsk+QpkE5pPgSY6NZ5nhfMtOofQ+up
Vct252AeTRTmItPxEPcSrWdGewJegXzrKvOLshJE3l27XfJiJDhUB35q73HjZk39dBK8siOHACfk
/2NkF2bilWsmaCnRsbQ84zD9NTQlN9gqHhKCW2V4AagKhPtUu2ui0JJNFIW485MXby7v4iCfgHoy
XMF4vTOXEFnuPNxFeQNCjb9CybIeXd4XiH/HYKRepFxGXz6bP3Bpg6FsTn1HcgQklHktB5GADkxO
UVtba735Gs1kjXdMsyXhQKDwbqECcG4gOVCvS6ZXBk3b1k63Gu1ZCK37ENb5yhC0QOt8Jg3GgS9B
p2QvB/vbbPLvQRPLaE8yq/N6ThdXM3viMhTL4MbTNCyC57nGx6LPmHnrokOxmSPYKDEwGrSVp/j+
9XXlCUZ+DexWRglWKsc+BxFvUuEur3KsfnkBFCzZcMc7F0mxtKgPgltRd/e8PJcswhCjeoWWx+q3
GrjkVWzxMLSsuQrr7qVCL7ppxp94QxCDGVRruGq+zwOCJcTT1XXZuT+IEifa1okgtIMvdcy835TJ
AtpkI2rs9FmDkCxVfuug2qRv7b1ovJQevwcar7WOcHys0hsbcjqpsYQsRfqvFOsv2232nEf82RHE
cJSSXeOlWL1D4M8qJZquSG9MEGN8eNCWIFFdhfP8s+3hcY97NCg56p3yMKYWPyYYX0TLXdRF+QSw
4DTmzcvIiG4Vm08EXLz0rWuuqcopGNWPsGLHasUEDovecolyMUh50NjZdq6yftrVbrQ1tS5gwK9A
y9/plXGURXTnAamrXdMC4M0u7450NiCsrqnDfujJeJvL9rGYla9cqNH1TE2LrvlMqsu5Lvi1uuSu
JzMdlMDjzxvaY12ZNupJ2vuVq92ICrLpwHabTzLfXFSlxsLVXTihsP9EbWxiUrRWDs3TVY++zULw
yCP9b5LOqzlSJI2iv4gIvHktqKKMSt6/EDItSBKbeH79HmZfNrZnetRqFWR+5t5z3Y0yXRWk8B4Q
cRqQ6MDcsfQK0fz2YUKgXIlD2i454Q9eMLN+rlOWcsNG3BV1bMv0wZX3Wg0RKtcqltdr8dRAyFqd
ErxIm7SR5txpgwNtXYdnLv3qO8sX8LWofGGue/van38aqY6o03FkjJmEr8vDRmrvvearPwWiLdGt
cm/YI0Ki9FzZZR5pC09q7k1PieyfFQc+DNoGvU3DirZnzM5Y5UcEwEus6jC7I1YvRyti4b+R5AaZ
oEDblw2ApQew3v5iPQElf8fiRW43douwaqdLY4Plg9u6BDnQ7YxnRrl1mPokmlSNNUXjiPDIn4O9
RaKEmRKsOvHXy7wUCAlqMAjN3AptKogyf9NUx7zOlL/kTCCkFxym0AgmfcQYZHYQU0H8nP/7H/4s
syssiO2UKJsi1QwQpRs8A3xKz1TSP67fytClYCbiednPeCt2VOk/Y5NilZyKmzXD+I8eeEEJsR5m
vFA7pFYwg2AO2hos3r4O/pggnYlhec58HqYeNZKjcRYUG0a56v1boxxIWtwyvDqk79mdB99X6dAH
Ha9Dtz86H8yvmJxKJq6eQWqzat6IcHw3FhxBmEWSna75UJnNeMiHr7rK8nB2KQCDpZtIUufh7nHf
r0xspO6y+wwY6NZBceeYLc8zmQuh70eVYpTY9yvLOTt/tAs+YfFWlMznkle/1D/VzMNokD3AFzE/
Et5uf+lUJP3my2YUA3YLFTSmjTHo3usE1RlRtOfCnsmQWuGTgAUPmx5HzNBab325fAZZIqJySd8n
lT4vC5e/XW3pObzYekKmALg8Pi6mL5OhE2rmZpjV85Shlp3uVk8rQV24zJFgMVULpi9FWPr650q1
hXjDTG1oGt0ZgoELg791MdOtZnuZ5aTvegcDXieGO61pieObkWFRDqFC5e0mr4oKjRJhsYJf1bQf
ejD3hyS573z8QAUgooPnpHf5UFPN4Sjf9wWpawo0UqX9Fjqbd0wTwNFKbrm2vHhj58QUfE9ysDDT
qK914p4sivpds4nt6zviJkzhvzQ9vi5eP6xK0xd0wTIaHac6WOyZSeOTUhaRcO8GkT51gOVkvZQ7
yNlZlNqsc1n3HsyeGq5286ceBUhYDv+go463Y5D9mstNSZAd9YMd64BKdjwCb26Cnz0n+THXeIQl
G38j01WUeEZc8pCi0YGeuEBZ2p5TYQRvaaDtBmd0+VT5DGlnX5lWXqsi+CJflGl8qfsRTBy4zI06
9QEuHLg4XxMBs5rB3xhzP1UVqj32IQ4PDpeEmZM/HvC90aI3Sc50D9ZyoBKSIPQDam0muGuLWGUm
H16UgNXgTpyGVa0HL88fja748CzuUH/RnqtS32ctDERBVblzUi9lLbtMQLd+U21CfG3JR2MkJitY
f+y2/bNqUHpW2YVyAdbjOmBQ5JRK5FFWWOmsM9aqA8A4z5ztGyKkiQKbKHho99QvjZeeYLSqQ8UA
h7AkTjQO9B2DFOastf1ZIlDNWBadTV91YSKUCHsd4FKVEq+1BEwAIFi1jQHR1qE9cJxzxzh6D4WT
5CkCHEe71E8OGxXRHi2G0aaekbBjmTvLdRriZv4MvSVurnEPCtsQvCLsCeX02TRQ6N2FjpKgyUM5
IjjCB5OjCvlpU3DRbdP6OAPg0iKzibJZwogk3CQkGitsM3Vk5z1eatM8k643XZf5m1VxerArk3UQ
+TpA9fOjNkMtJBjs5Mj0OtKl7syFTPepxb7j2uo9WUGcY1Kow25djsZqZf8XuIIXZi/+Rkjxylwm
J/MjTW+NXH9lqnZ24VFxIq8McjyYiX72vuTlWVcMI0weOgHJMQZd+FO2PPSMvHcBP+ndoP9Midfs
F6uyD2btPMPk/e1zWKJqDW5gzrL26G6a2aVir3SbyqeKp7X5pRO6ayTZLkOpUJnPkhJR9e/8xgow
LOSLoXhOilSHfRP8l8tthcAcj0vSvs9lotG/Ow9umgFSVBrhD15z7dMO9RgfNYnSO+kFT9oA23Q2
OCBa95JluOmHqaMeWVCBmUwShxJCyoQ0KUh7VnILJxY9NEU8p+iqd7+YKxPaxVrsKyaGnGaZZFNN
QHDFy/5c2p4K09r7nHNMBAL0ewlRzDGza8I2pG4HO3IqeNT26J78Eknf6qQjb0lz0lpClRpbEB7U
fY2kmyN0KD+VTuwTExF43vMcix6UdxqUIShDYqSYZhZbcIpGQJFNMjRDLXAt7Avrsf3r+kxwF8gI
9epR53kzCuOwEjfDaVC+VdMU4ffsD57vcsslC7yi9gTPhjpmBKoRNO+FykxawAJJo1/dA65HjLoE
wKts+7MvA5JvJgqX1TC+B48RlbckFqdGLyMbGx3r8+xtNeZffcb1DYeRH6yBbL7d7IIcRigEyRJc
0n89IenhPPrHcgPQD2X+0UqojuBed/bwtLTqcd7g32tAYKADiZupFhZbfdZuciLEF7kx9RVO0ixT
LzSTrpjw4Rgs5N25POrmfCJ2nX667q9eZchIeMlVTUPUDNy/suu3hiwarYYUhlnmh3ToMXbsjMX5
gz+odlmTl5EzWRfpwO4rDN+Jx2aOl3FSR4FE1yFUVRp8H1u2UKHxlMoEs0+rmok6U5vj/Fqs8IdH
I6jOpZnar00Q/Bt4tHZkHY1coBZ/r7LKCMDwBVvgiUHUak9kwzhxg/4X9QHWAp3roJ2RbAprgw37
t1pjBFfbhgetSp3J8RuOVj5tK/duHUPjU/lvXFHXt8O8c+ZhPgAxp/nXwTRncBC0XO56Utv3A1Ns
oEyEjNWa9pKaLcwEMwCGl81h4izfuezu0259Nce8iHu0r7Cc0EAnmSrZ+nm3HuUXI272W+Qq8cI5
yXUoTe52v0uwhQQbePMp6PSIsjx0t38JIBUcbjxa7qM2Ud2K/I5dWx3WojMu7dLfBs+GRWdkTmjk
GYQfJ7vtDm07vKREoicpYfBiWcOx6L2wVow5M17atsG3nWGlPJplH2WDBIYhSow8K8Q0sswWY/mS
IMQ7PUW9kQVb8ET5ncO2iTJcPJrBNFIbrbNPbAWFi3hsG77yaHOGzDLOrWGKswD9rJX/DXY2RG5L
dKWn9VEw1QQp2Q1kXxpxewGSSIGUbq4eY/GR36bpz5oFBBBNTrkDrbxcLO9r9Dpxhn/62dF9nhLW
NrbGKTvXLdNXNTxwYX4m20hCOrWg2XBoEm0FP5QOtvK/m+pr7SiWq2D9nJrkgcoe2HKfnhXCgMMg
nlkRxq6op521bpzCwuX6otTymRMnX5XVXmxHgsW3axmqgaDGfogJOWMi6UH61qwrTdULVOaJ+6XG
4pjxM6P0MQVSZZpLwoEzLxCH1aQjtcyLJzRxSB12MV5uXLveeGBw9uqmqDR5TPACZd6ZAxIHeco0
0BPcENYv+PTdiAw2yiq8QKtwbxtdO9lNedckxneJt7nv019I3ZFu9w82eHcACPsNHugS7DS5HfkL
w27Mps8aJEvIrxdmBQQPiWXvIyc0pH1vaesDM8/hUNbpF6baJSbh8lRV2t1ceveNoVqqa7/A01Lf
TLVQjGFCTI9bmR2tFR/1Ou/91PMhxObfk2jcqIMCrsD5WayXuKfv+xlw2jTaVzZzV8iTAh054MxA
yjOBjcj102s1ewH808hRiYotQNZVAMyt85FdWwlY/5r8qy3ZEXZePmynTgcrsRqP3JJsQD1/RnKZ
n0jUFXGRvvN8FdYBBBxdfAseou3al8og+QBTUU4FWPz6QfsrHMHTa3DmB9mMsKbCNtt15FH7Hkhx
/7stCGmcwQYyPSglXH5ibanaq+E3L6YrYR6QqNtPJlXmrW3L70SO38yv9WNQsZxxQc+hyZYU2FUV
GjO9v6MoH4k1bkOq9SoM+NGv5QfCPVoQ7eCvww+N53Qw7fHTVKvCh01sfb3F1heUm2gBzbNsgK+P
1obe0P/U9rv1fvjXDu7Gyrf4SBXCEr0J2dLi2u/F51C0HgnKC9WppTwsZiTL9uVMbLn2OW00HMuD
G6D1Pfxcs3NDoNqvDoIyrwR96Fq8uxpFW4VUOcaXzIpZ+ajr3jQJGthJbLEv+oh8o+4wNO2Xqasi
6lffPLQuBEPONiNoYbdoFi9lw91mtnloihuAxSu93fDSk47K6bU6WCQ8HUs6SQioYsRMXC/pDWnk
Ot20twR5igkQtn0hxmnXzCZoTE+75HWRh/XMdWYljkWuA8Encz4cpWJiTGBVFaYZu1XU/g0n+Ewb
FfRXcym4VjNqXc2cDzacMGYhK/Nf/Yk5eKttjiXViUcTKq7tei+2loZ6FmaTP+5dVFSsROHNisZD
Qjj1ccoUTEM7deP03Y1Ae72WHAaIMTCf5yMNSzHnD0uFNFhPNQQ3rJpU+Rkkc8s3AVR19Nuo8LQP
D84LKuj8mypbPzuTmkt6er2Hi8mbZjjGrWe3t4Ve9XGus9yvXdAcK5bHvGBOQWNICEZnE+xd+UCh
Ne9smu3v7OZE3ZCvExIYxjGzEAYjM2B/bjO4B9cxvx1yYsJuh6uxjMGLPXJV3KzLhiGM7dZ3Hwai
ygmUA9GJRKlCZ8CcL0IcUzHpYLfaN+tZGUGci2B5DOzm5BmcxNa8lPsWwu9ugSCwX6SguUu0W08y
rs7Tu4Wgr4OmO+0hUwVzyKrOP+2KuLzGK17kpqPpZfeuhYlWlmR8GMjfLUpAh9QW37mi0j85s/cz
uMmhDsotXion1kV/JCZm2G/jKS4RdWNhCKN6fjTqFulEejG5OURv1/96+MBNu5fF+AmZgaSuhY0d
q0brhhNy7ztqDgd8r9qnmda/mrd27E+Q2jO9tjdVuTr6Mr90ZCKHw+TaezLPOrMl3kmAiEc4N5aM
OuvMZlfSI5zzSvfsrtld0bTnlWqEDUg5Rb6vzlZPlJO9xQw59UzakvHPWoaPQFCptYVNJIC+HBm9
vwoenltTibemcD+5INyIBeJdaXFVqI5XzIXgqFnMdUHVDSHCRyZfHUHKGo6wrNVIkl/dVwFIFfEV
KIzRrvaqvYouixMMmkYtOQtcBieDdt9W6Uvh/SS2vgvwA7APR+nmlTZOHIcKAgcv82IB3ycJbnQw
+4R2cphWGnG4+tFO4VRUCj2U8rSHZuzqcOz4E0iy+KkXdTtaLbEUOguMqsO3guopx/JfsQsbyj/N
wtcGV/kr1ZlwV1B9eA3uC5ckNfjB076f9DdpZwTflP53B0eKWoZOfxX8KTNQo5AC6x8b22fX1EzI
oZCuK9ntO8/G77J8tIug2JPcsi33+BjINqqn3qTQYXhbe8xri0uigienH296/9wQ3hQJ/mxTK2cK
+ZqS0MY+bZQEcGAcHLyXNU15JuyBvfJL6/ZPtdyEI4kDUMDAqT9NwufkREbHBo9VaGADmN+sjhNo
zc4+K2fQXpEYw7/Ap4zLT7U9CB34tAaWry0I60h8IScP9PqT04AraEb6ZVHgtHIq4i97Ss5dTQIn
/HCx62yzijLicKLG1F4WivY0gP5ImEaxnyqDnXfDvSYJXbNnxiWc3iZfsEwZjrRMcrnVxsmd9ni8
Y4NDBjIKm1BFnCJQl1lPI8NlF+Zs3AOrz8+LclMUbXgb56G7BEWFqIq8pmEayQrhVVDZlJyYi9/Z
mXHVLfNdVENzybR03jWO96ip9r7oiGiuNa9gK5Prh3xaudq88jDpW+Ck655G45qnnMpGusAO4cZE
t3vVgvWtVAtT++nT0YL8RixOrC9BemhttjnE1HwrxoJEevg5w0nMNkM2nDnivtJUCkylzo3hkfC3
7SqSelPxz/Onb4/3Q7t8JZVoYRZBk0M8tXNLO7nFPsE0qgN02ecHos7fZp0LwLI+h07TSJst9Atb
+qNbpkTE4l322vUIFQ+0cO//9KJ4Nv1ryT93aVdFzfgk8+ikzOYkRj1GDnpCDt3uEVtc+h5RmOxJ
juURSF1mzEyNDixjM+Jv9Udm7Pt0CLD5HO2VyrOa/YvrLtlVm9bnYGpv+tLT4skSDrc0aZ+t+Of0
Ro2xwv1uc9ejZF1vZZJ+zEpFNR3NFp+hH3FPptQF/l8LgZoKku+O5R1zM5PrxEcne0Q+qMcqcx8S
NzsUszYdGHSxYXB1C+FQTgO+3NEeAGBhdB11iyYPHeG7+6Ijth1cGw7MYD0khAREgTO8Bvh8Hr1C
uwnm5dQp3bllLHocDGY0jrO+mfB4qQjdXW9xP3cL1TMarbPQZlRvTfHS1NKLZWG89GtrXEams1rd
0Xev9a8trYuoG6Aum49Qzp+rbn0HBMTuPNAikJk+yD8ejzZjp10F08AdSH8kdvNLLtAEKLQadnqn
EgANK7SjCeF8Z6cue4xqepa+dkPm556Au2fydxZEIBqjLWYPkNN4pgPKIAT9+ETa7Ib3iyOHCM7d
7JvyMAcWEdMe3iX3E40EQ4hRPs0ZrUrBw8IPBvsORZNR//PN8hX6UM+lRdhfL4d7Lk+Wyhnb9Dbx
b92hARwAa4o0VChwfjgMDseCP5zqcgu8sxipmpL1qZu5kTMXe1H/+Wg84kw5KW3s8OMSzHuT1OA/
gA1i2QdSOoz0nOvLLHv7mKd7y2fBbcNpDy1Lw+PiH3qbCQOmyccBkU1o99bd0PSfuBHv0cBgYdbJ
gITMzCqMNlll/q8OGNPwPguPiS/muMNSd7+sx9jmQm8wlPUe6M2wY/z4B3HiJsCWcaQGYvJoYnAk
ZLHDGXXyZsvZNxsBcGYx7AIZC0e7ccNqYRbAupWLuD1ACnnBqRccuECuWVoS2TWY3HvSvafguswm
b27vm/hFOUDYULAH7BeQa9U2t/UMuhcMURSb/rrFzKXEKq2AsTI7f4ZZAAmgv0NUzBToPwyL+1AR
MhflbCr3abkSqdZOLzkFA/DncUfq4zsputrZqIc5bEwmXyo46hTR5JthrrNnhlGYJveF0dinAn6Q
x9o/ZIJP3F158EfrV+SaydNGKGeZPAl2fthQW6KrtqsumyNfI6ChnBfcApb2KLrgaPhnwdUPvETu
ZMbOkc7v6JfOBxTRP2BIBKng0faZLSH2Xh12QZb/CTsCaxjx2TuruDLO+uC/BtCntL9uJe5JZNUx
mMmM5W1fDCf2xnRgfy6YZCTgCW360DYp99ZMWb0opCBDwT+u3BfeunjQ5yZkAYZha5YHy3rvsu5Z
HxhE5+hFd3bN2ghW/AepVjk4iL+qbucPtdgnjPzPfbuQR5+aX30HXFqypCnq+au1ACV68jS315Vx
zSYYyqFzMRRiU5WnFZEeM3QqoyYEvLNP1vJIrNIbArXfml+HRRmTcdUc3Rw2i20ZrKJwzXGyMRFc
3IXpSDoe56b5KBACnCzR1LuSEm77GrYIZJymWuya441naBg17W/DnuKcsV+nHCj6a51GSc/vz3L5
29o4D4ck427tnlRwMfh/vcKKXuPo0Kc+DLpLZ+hxTjihM2d6RCiYtcu8hURezyowJVnDzjIK0lvT
aGDKuaW2VqG30rVkvoWkaOx+ucS+UY4RaplvMzy2Dc4nMqBdmWv7HhTi3jG1WDiqJ7fzbXYXiGvE
iA7DWsSq/7Ym3muj6S4ClDAKJJvcYqt/YoWPltyPdDV2NxDEapHjF9TtjDDE4CSC9Xkp9Z+k2hwY
hh8KggMeg5K0Sg9lPtXgK+yT99zvfjBHVnFXX+F1vY1+8CAHxkU6kt6dNK1w7RYvzCx+Evb2wpWq
IcN3kGzYGXWxiFAxjvou0q0f9k9EwdrJthWhTW7JkQ7domS6wp4TCktOZqJ5ooul5VGbizlxSX1Y
8CVlWbXPVsV7NNkQ9tRJ6uQeDmw23U7fEzDNIntsZKxb5B0wCbEDgtr11XrPs/WCGH7a1Zpkgen6
D95EHY0FgJnlxPYwsIjgRN/E3i/b83XYcVt8xI09D0j0W7D/2RCv2vKD3KPfcm/XBCY4DJwg9wey
xktsAQv6XukzkEpnjKHDQq/L+RIUEE28xeS4ZvQothkhO+4zBriZFV+Nm5nMRfLh5HNhjA4riYq9
XOI+pKTwOcPAAM0nQ272LCJn3Bus0yhmpya0ppkPMFt/3LIGDE5+kocCKLKMnrTSgGSwgcz7SmfK
ORFOBEx0jPkg9EOXE/OX9MUH+EKf5wtCZQ9VyqocXhlgsEPecZ3qaGr7rgAL5MNA8tC50UJTRZsz
T458mViFM8cyPumPtF5wX7m8gNNQnAOkRXsi0hi3VfprKZL2wO2/W2bO6laxigFTBcW6lHd6Yr1y
/sa9AdGNmJPPxgokeqzVi1AANjyenOeTgxbW3HLYi8p/HK16iYnCdOlMu4Whr4uwYKhzFokM6bCJ
OI9D5tHnrjxajX9LadazLyiCQxfM19ltYQYqKrYpeMHGBVNEtNFKuLBrvbbdiPJJ1HyrBT3R5ru9
dM3kn1sSuXAHhTxXvMlMR3aN7l61hBS61NOz/UxIG38Yw/Huwyoc0uuqOq4Lh/R2TEyA+CokSQgK
R0NwHPhL2E0r0/uOzbWr+M3NG8vVNFaKzQaxXVQNr0ZAWBqFHAa8lUjJQiGnUq48okfloTfRU5LR
bCLbYgBlo4RTsNzjth5vgxm6K00W8YKgdZBkVwBc+yJMZ0KTxozLPsHFWjInTFwkP65Dl5T0Pm8T
n206VP8ssnwmy/9XJrRERs96qs3r5w6xTITi98NlvzDrDFSErx3c3Hq3C/KN5KL2E6AINvB6EtY+
+rES/tResAfnzrKId0DXVIDaCLOCn19q10CRMnMLiuzHg1ONqBLdijZ5npKNl4ryBfmt1orjlh1E
3iXHzLhIqpr6rsiGMmQf5jBLaB4JaWbew1ubwetAn8FaVRGf1Vftu5ei2EilydKgQcFGG5gj+ODR
PLF5W3YtAtmDyVZyZ1gtiQEr82uoTGLfTNZRTUwSTfa+CQvh6L+j0hcT731AkmEDMzvLnH9T3h1H
i/zfouuwCa1vjFqMkBxZr2CgNo3VdssKPuVGkqQqyaNQxr5i10kKi2udZ47H2mJ1A/0NJJawiHPJ
YOSJ6c6k/drpHgGxOh0/RzeVv+O1Jwt9Bk3aEIpkYHC5mcAzbt4LjzmFHsP5nYvQCjVvRbZUX9+X
Qt70mbNclDZiHE7ROFhosqqatPKSa1UqNmPoXbRjPw4Md50aNYq5xgzckJ6JvjhVRr3Vsyix+xjF
fBYGCm0cnceB5X9+gza6DOQFMUNyxPH/5A4BCU9kYQ4TJL5qzJiWdELdccsbu7yEcodABTRKQSvt
FBV7bZzplTUkBzNlBOVOMsLpRjNutW8a2lV+/kwvarP7zQzzE1rBCAJ50aMUbZ2j3BNhQiRi7FzB
chiSLSmeaX3N5pz4jBahQm92KEwQE+yNwbxbkuuUQK0kNRSvjZ5rKBoUlBk0HSgVuiPOCXLT5vSr
QIRVEgvBf0UPy7jq3bQWa19UVGnFNkgheyXOfcXSv1VRSgDGbiZWPeoNk60HUrU91nsuzhoiJzLp
yO9mdXY0/UF1Ul3tAPhqltIEmuz8kaa/mzA2a58UAcPvuhOGZ95l53P1Jsa2OpNpt5mf2y0kGHQe
P0ZvvrfHmVQfpE5gWAnu9K0jevpHkwhVrNDURG4nxy0sAo0P83sU3YPcjp630qcxXIz+KZjSqFfB
90Y7HORenxAczro1HVCw4jleCTFMioMumFRklWIeVI8EHAYjNfLQQ40OqK4MpqzzyNeDW0FPQbXw
PM3BDaE9e3PQnld2j85AIHcHdEMCt/HJN9EDDFdgDQvaD3oSdLguW+ydlCjQULq/yE6+9eAVQkwW
eiSJrGl7v7rVYO2lTsBGgzk0hW4Wa15SsIQ/Genw6ywNMqtt4OsUm/TIqH/dcn0g2Az4lGz3U405
ebXXgExSqqetvEkCAC+QWPswr9pnHscVbg2jnBrsNteVi6hCfXvd8uEnd71L36VK3EvVekeic8Ak
kL1uXQDHbdKQvOBn/B1GTDRUhVbK43AwGKgIrYdNxY8VsCONJb8q8HEUS7/EVQ2apgh0Jt1izg7S
G6hhEhbRZdJqW4z8RdOajzRDuO/StjIspwLkImU1VfB3YFxTTS9aJ442Feh+nZE7JIXdnxs3S3aK
NbY2KhQJgVVF4oSe0g4XK31aOiZB2vriuUUedchqW8xm3OjmwekbBzAuiP3aII+smLlXXAlIDxHQ
Q+ch5yg1Bw5NKah0SxJm2jJqsZgeLVXz7ljlP4TWcFOk+GEO9+wj0B8Q6109rblrZ++dNu8P3jBK
HhZ/oTms+PPmRt8LOewZgGIP0NqXMjOe+wzh52BDyS1K58EXOWvWvLuiFhOhkbotzQ4jX3Nm+OQw
rDWtLg6QiW804SHkBzjGuTs8CtZCRyDVX0Xg/HquGWaVc2nl9F0VOSGzrKhpELDnGMyhEUd/8c2r
84wOfUdrjyLCdIBNGX+EHBP7JspPl1gplI3IcclMWO/1oNirC7MP/64pxH02MjnzBchZ3ZfvyYKS
eCxLMgG0LyuBWN8H3GV5sa1rZXWf5Y7z7Gbk1i7lnzCZzji4Kb/g2ULdAm1YIX7eT1uOpNYEceqg
ROqVuG1F+TKTqn0ilzWeXO0364wyxK9P+qadMxEQzefUWtaFaTTjV92/A/fhXCpYOlo+u0fbPkGV
HdE8sqoczXG8EMEZ62sGQpFxb52TJDnCnsIW/CgciYqpHvMYdQwnCHyTQ5O7dxAdMNtvHugRuO6d
NfR3EwKkCCfSS4+pgY0/Cit9g0yjldhzauWHXrnP/30B0xlumc0HEXCc5ZIpvg2WgwcvsaYTLtxm
v/Yw/jNcZ3uN4nYLV7zdIARbePRu8H0RmQ7b2VJoyJt6przVMGJn4lurW27bbrZvpezMhyAxSWgZ
ZGyyhDzM5iIPq/smPYLpiGsRUH21TeWPlsNnypag0nKh6Iq5pI/dZkBeFy9O7e1Ra0TECzFNaXT+
IHqkyte7U0l2E51N5ZJZwJjIs97SxXT2WJLQ0NGzsUVUe7T+OX6JdY0akcT/UTYbrcxDjy9FGc3d
PkNoChNiuCMlqJtN8v2OzJuZiMknp9QJu4M3GC6jhZyB1G8QsDe9NWvP9ZeGKHiPCig5/4eXlO2t
zAr/uGTTU8YUJTZXzzu4CrIGwTXmCZXoNdcTnTJshTnQ9jnWdIQ0kEM9trvcQkGrqOS7GSEjoVFh
Bos+1XGySQ9zUo5GrBH6ydxI+6uwUF71HHJJlaH9n4MArGsbiYKdH/6F3SYd2zl4e06JMRNiNvTc
iRB5kEECL21Miv9szUWcJAWzEtsoD22toBvl402tawNbFoZ5TeeySWi0ozO5nBD1tO5tM6+es0AL
A+Ne9RPvdhd8CmnAgc7T16BSFmZaInqXUT/4bfM6AJi/xeDL9Mf37iXjeeSK10ks8xM+aYan8M5S
SoxX2/Of/uPTt47/B76hCk22vCkTeWK9TUyNUEHG2edMSPlYjRRDTa8YKOXpr6T/vV1rygJz4HHp
Afjtkwlp/mIk3OaUs+8A4U8F2cjLDLoZgSkl9ErPIQ2ynhHp5J+iKK+VtlXka+tf/BS5SGA1RxIJ
3bepy0JGdsk/W87vWk4n6VoPtoWsRMeBvFuUYd4FZvWv3EjdTE2R/8/lcKuwJ4jNwczE3zl6pfPY
CzJKyHA+GFQGZ2+TPnKHGXfomRxUG0RLN/16A3O9fOU702+Z9cWmCWpv9f13xYqWSn3Hvo+9FjKc
S11TBI7Seq0Gzw5naaa8ZHyIFDv9rUegcWrek2LR3ZfYUiNzSLp9Vvr93i37ZMfEkORoYmwRqTZM
BieTfb797E72GMLd7ZCJDTeaNWGSmLRD5WdM/QY/31v1Iw6F8ZUKEmSip3AbuNXNZLKYbhGE2w1D
oeEFwIl9p48l+Rp0i+lsv7cDm9MGbOWuKb0gov0uX9eOSHuHJDSBBK7LGj1uTWLw2nzUXrPSjIhe
LdccDUGis3PED8OWjwGOdsSO7j+tkq5+6LcayAtgKTSefTEQKSx0gj/aZh3wspKtUaff9kEp7rIa
vclYczlMU50eS7BrhCvaVZSwltmnq/ZopNp41fDvxeksCIGtbqSHCDzhjr2RcK8QjNIJT4kz7uu0
QuGukY9qWu2jt5pvaydvjardki5bYGLbWxpgf74nH2tvT38FQ+w0GIxLavzzQT1eOtR864Du0Zss
khUdHHgcXeoksPIzmvywgto6E2uxJ5XOJ8sOirPBRlOvyvaQlPa/pprbe68fcf15trafp6pnbOXM
pGlTSY+XKWBu2hR6fs8QBqe43Bkqyc9Mo+ajQ/BHorv5I0KQGyPopx0NiQ68ayRO2r5IOpmYVEIE
OxPRA6lmvOL0Go4FbADbnfQYkfRR/4+jQgKQzVoFTUe57pNl+WoRsF8hR9RHfSQ1l8SwvTsq/UPY
uOW3aaLjjPJB1p65MzO9vCGKt6C1EP3Bl6k8mfCvqIOSKqYBG4k4FeM1oBVrtECLWQHRnNosrjp9
vIw+ytKezscwtePEu3A0Ecmrzo38xsljIiHMvbUp2Xn1DpgbENKlfnPzHzaS/OPhQAoglO+0QJBu
JBY1FRnKIKBOzdp8VOPrNC7iPi3H28GAaIQWBp0q5TPUgfGNl0EqkBMlm5lJbCjA7eHKRYfwqk4M
cqSzA9ibc963zYW37+iqQZ3+x9h57ciOnVn6VYS6p4beNLp0EY7hMyIz0t4QaWk3vdt8+vl4Rt3T
VTWQBhAKOidPugiS+zdrfasx2Q1YgadcRjaARP3I8M7reILk5vhqpP0dON49fRGRBy0seaW1XG6i
Ezopwg8ZSR4YwL8lacJVEAsTacJsPUvfakI2WXdzPeFbYf7rFR+Oqj0Co+N2FdlLLRtrD6qfEZx9
srVqOKEaGdeBM0/fWhThPFqMi5Lmr6rOSS4Blx8nzuytJePQT9r+zPQvPeauJDbeI8zXrJxjXiAA
d5gtdlFcEzkHTRP5ZrEEo0FSjx0/pEkmd9WgoTYd8/xO/bAnMl+Y4cljOLIhYiTFmk3BwVHqffRQ
12yYjXi4mqaS7h04THthseUyGuaNZp4pCAMwTiVBxSCx76kwumM/IWOIxiE8dfBOfK/D8UrxvQBk
0xFlkCeDR4ggY3tPfatSwUajSsdLEri7HJv9U55io8QBMB97uGr6MnkURivXv+JKmox9j6HPJDfS
n/1Q9u2JkUO0FFF5jNgFLGwGHoscKyeB0BQIhZ1vJ2MqD4lwP0eKphUYakwtHhF1g0fmCrzccoXU
nlAEmzYONPBn2+NqhASzbtQufR+Sp4QSC9tVrC3hAX80BmDTLgrMNanJYJfjiOrcSK5kGGFTpLfj
VoLdETbtE67zRTc6zO0S82J5zXjuZsxbGRUo8SjWHfrabpIJy193RIHC9NWVjOgJ0er34rEjc/i7
UOJ9XCc/RN91FCQKIlPRDq+K5DILsn3qghnpmuemykZCf1h5gF35VrFVsCVxKDukCFcKvj3uCkph
KZGmFw8O2evX2B6Zkei8QuxI8SL13OLum94C3tbSaNqYLmpwr2YyFyc3yxz7O5PfwK76O969W1gz
KNLaDtmjAQpUs841T/UF/JUPlHAriSHzzeTAbkL7gy239qjI5iPirMUb9hxhX3gex/TWV+WcZq5p
uAs69uiO+8KyfiUFmiI499PLMP8/WWq0HkHQ7cMsIEHBnlSsfnwSklYepwpFm4qR40uhv+kn3Lv5
4KbnsOk/4myiMJaKt+4Ydx7MApY2OJCV4sT6GyKcXaaQvZ4N8gXo25oB7sQoKElhNjxEuocy30qb
XeGxvi3KbRiU4qjqTOU14urpqQBal711KhhcXifWb0cVKovNoKZjkBjmbAznQaPNiduBvarNWW1u
UQdO42empBaiTXanSjmPCy1vXypxtBM9lpV4DwWZU7IBqzdR3C0ijXAAve1eaMYjVLEGkDdZlTvg
ki9BnqV7fD2E5jZNsUHxdqTL57cWQtvohDksHKdk/s6SRsmfYqsMSa/iIcN+ACdY1D4n4aQdNWjj
MZVNkRWCTtKk3S+rdD0RzaQymugUd5dUg3cwwJljKiFWJwrvi8aybx2yJsRa+UbRSeKeCm86cK++
C8V29gmSaWHHCi9hcRJB/9AGAZTYgDu2Jap9Csz8bdJyd40/tg4kNAwEt7IWyl4hFAq1qePwKjTl
OZO+ScFyJXB9VzgmHMsEgHzOWGYb5wxYw0Ql7palA2+lszLSGm2bZn3kOsH3hBVg72DwqWoFdvLY
xbTrpDelYmZO74k+sHzxyFbzIw5rNYZgqwBg3QiXJRcOXfSC0T5PjU+uC/a5jP0T3ZSrtsnXVho5
y6Z7dk3cpTCPmDLwkyzAH5ME00U/LoWEWgfW2e6/dCATy0RLxRbKP2QdEpmxKyNBNlxkL2Nx66AR
+sKWj7RrysbCtLUa2KAsIb/j8wV4v5HDLHhpqrmY0o5dGJXrAb07PBfU4ebZkI0kDFd/A6qN/UX3
LhwvjGHcuvPDlstt1EYHeXxaHZzm1cFxd3Z1wlMLIfcxcsS5Ck6WlaUgaaBOgga4UVU1Rl0CM9GJ
5KsyxA+unNUW7ciOjEGqMJF1iNBeG7bI9i2HnVpPwL0GIOa/jvTMYSHaqeBQ2mA7qb9aJspClAJP
7sBFFDp5wkXGwkW1mZRFGpfrwHjEl6L5IGLcgRDB1a0VNyMguEztIdoyj2eSTkq47dJOwXMTN5cK
hUnezHdppB5sY2E0h65s9Hu1QL3RtTicI/QOtNQ8owq2KLFszKO0EkalGARGuoXVmMDBAQ7w622r
O5XNCcm9VcFtwq2b0hnDebcThVsa+dShSIaNAWj/Xqq8duoIBjpGGIX3bWkkXb6seeOX5JhMD0os
8RNGG8ZQPaLB86hK85iU6COQpkZndHesKlRCWYYpUtaR5t6RADXL6Jz6sbKMhZMGj1Fdn3kOeSbi
7SamyY/oYpalrSBotQKbYTEZcHg8kF1jefdomzzjUGaEUiBfJR6eYzMp1rK1lFWAkMu3psY+Nlm6
60npUareuNZkei1LuZd24nz2qMGs+o3toPwSuKtnUgWgMkpdaqeWxI0AfkgUiaOWKv2mqp/jSrSn
gCQZEq4CDhqbBX9moMIq0tq+L2b8stRbiEwYySQmRjKnMYSSqBMfYVh42kvftvlFLaN0m41aPcsx
Lx0hEQ+DA5FwGtEsVUwpT3VMsPe0hvOL9nuuY3R7Ty6J9uEOLJ8UviFaP+Xazo+PRNWqMzHlzbOD
OApkp7QufcSForTgc/XmPo1DVsuwvJZBJMKLEoq9kmQv+ZDlH3Gg7+sMGI46hlctZ2hSWh60YcIY
50blX1OK/hp3g5xdc1QiYXR6Zu1XSN3/gBShLY0dBwPnkk0ewx/2/WHuUSxFa9hfxZ5WNPXJduBB
gMChxL4RFJgSajlsW83eRsS+rXvvWU4qVSS6y1J3/bqDMxnGUmP3Zp4d0NCLYU6b4PxatVTexxIR
xrptGk7aSgz/5jdy/xLV4iAksg1Xh0PjearzZ05c2nlaUjCWlGr9MOrOneLhJGHRaQL8WKajw/CU
43unkCGXKfmGR3Xs86tVnpUAyVKrs0cKSJCv9TExT1qCJjSIGTLEHTP8poG5nU/GIxoWY4/YDsqI
Mip+KHTrLuz7OTyxeIb73WCi4D+KyfrdEDwFZGLmR6IP9+6utYzi2oiw3AuD64AAGXFgD/fmIq7c
05mwganAqfStx+CWqIFQ2ne1wD9sIDlbCccMT5EygoNVwcFUQv3ozWxEr4pENAPhuI35Kfe61A+/
/qltvDWZ2+yaCs8uy9FrncrxjNSZrXXh2ZcJv4mFiP8oQtRXhLEfyUFZt3QjB2EV2onEe3cNCTBe
Ev6h3lnspzaumZNJ5+q7SgLkkx1K4n99XRp/YXbyLoKxM3Vgf8YciftHeFbJzCdhRBkvgZ5dWqN2
t+GcdoiF5KiEuCICAqWOupv7ILTaTRtx6+eaMVMV8Y+bKpQfzoyiR3ufEQkBG9IdeY6m2w7f/zkg
UyOMSVZlcEYa3RQB9Rteh9y84eHqN3FXR6vR7B4qnhm1Aa/UNlqU/w2IvAZ1njmJ9k7VBx+En/tv
0k60/9fl6zokHqmWCtXN+tPlazfSTOCYzm82HnlKm8Kfyqoj6UUanOA8ZqeI2aqTmRSgg8fk26I9
/jevvvcXRK5jAS8jI9nUbJ3Moz9hwrFNqoMdDije6pSHT6gAnUV9BMRXfZz1TChfj3XWHZ2xVp/b
fnrCcYFCbRy/cY0/4Qz3XoUTfY56afuzyw76dYXBeoCht0NtWC3aSceexnQbYbhYgouCEqVQgE9K
9xTrxbs94a11TEKyBojiJjlUeDuxn5Zo3rCUMxefC7/GO3DuIZoIyHlMBnADef8z0MOvKXlhzTK7
yU2MfygBKcC65oxCaNHYCe6QIQZbNq4rKYedEWBY6VBpTdgxV1ZFLpPlYQXUKmYOOhM6GjF7iRv9
MYtfZYiW1sTyuUwTnDmtZz67ETFJKX8dqLOHnkVaOzGIsgrlfX4TC7KYFh31+QJ9WckIEiu8xFI+
YRNMeQoQvXMfUj6CTIHJO6l3DPBYGEfsozGB43W1tnUDYrLTaI1YFweFSifgmgaT20cVLZXkF1iL
mHzZTkQIgwKAabntrfteaVbgYOY82nekz8m6qZnORN7w0lmEPEHgZ15fems1tm+4vZEMQXqJ57jh
phHLtJHhpp2r+TAsjwhbj5jC7oUG5rwJyXYFD/diuTiA5icL1XYLqQrVYEs16PK871yEnEiCagB4
eyfFb2+PzOETF1SFLj5KXb3MDXWqdy74HvRFgemMXAo9pnbF3k96fklqV7L2GbbWZL+rNUSfsC/v
Bods3jp/MtXqNVZw3I0DFGEDlX/YDfFSt/i+Oi4eZLvlnQ6dY6ITbnAxQK/Jl3BmH5pRQzunI9Ad
tXMlxIiyMxIbOtGxc3hpbekT+VJu8CYhY4TkOpoQAXqrYoHcMacdiGHBrwGppxBR7bNgRU1NygNn
TOveFcmjVZfCFx0RUYwe16JFqdxV/GyuV0z3tGLTvWvix5VZkuxBM6ONjG45XPRtWaLSKhU1OFQ6
7+fI9GmD7qIg4zsY4TjqUIXi1J/C3jvgM1XOuo4z2xyKXWl74hQGkzj1yTUpdWfPRa8e2sIAAKEZ
1Kl2yuXZjsw08pjhSxalbF0sXd9Zmh6evYjLPjXLl0QD8zAUjEI7azk/Rj0OKXiaNu8q7XdWILkq
zVn7BeN0ttpR5g2Y5BLvrqSdvIt656Fo0AAE0kZ2Pasp1NRm5ZY1d56JUCBGFLPODTM/xKF5M7Qh
utMj8dNL4e7cjMIsbPO7lnRFJpDR0pL6Oe2i0k8UGziLFeW+piGKiIEi7LDRzu5sJN4eXFU7IJMi
R3HBvu0kMxXOM6vJDatJe+0a/Rc2fmQ3OcMkokB0gjO/e9EjdulMcPtmY7sbF5GBlpN1QnK83S/0
UfaHHIABBALsBh0dhBYzUiFz4L5xGVWMkX3U9dlshRJraQv9begs4wR05FEZMnefxxlSrxC0lojM
eof2si3HHSnw86VAUdH2st26LqUQwpmQvN/8bbRrUmhQ7MFIYOAjpiC+5DXbtyA2tCNudNfqbHaP
JlB5IX6azoh3caaUSzdoL4lBP4YigwbNnm5Y4etDjgoYc+XYvybFxkF3lAW9vJSBjZw7sTAKZm1y
iIdWLtKuGq+qG65bhBMPQDK6OslOnA6PEBabS1NN9xNMIp6I7U4pJnphTCaz65xX0A3EKe7LV+oK
MKKxla0cNXyo2+RtKgo4jsabMa/HmNfiaojKVZ7YvGFDAiQhrsn06rWMIRFj4F9QyDIdT2VJzZKS
tDay8Vw7jQsEsCqe20prrjDaDrLm8s3tKFklI5NbEnLyZTfm6S4u2N2iXASkrVhMowqOFRUiiT9J
8gt7G0caCvzoGcP12rFAkquj4W2bktl5XwJ8yu3kObeFsVYqhysalkScoNcA9Bmtc515tzKgiswr
V9yqOctyHrX+6/N3PuP/gCedT1/DpB3yELsRbP/H4mdoXUnAc58g4gZj0pAACsA6G/CE1NoW29LV
jimBfn3P//U5/kf4XVz+z5dv/vGf/PmzKCV7xqj90x//cSsE//vP+XP++9/88TP+4X8X53fx3fzL
f3SKP+uiKX7aP/+rP3xlvvs/f7rVe/v+hz+s8zZu5bX7ruU9eKes/fVT8HvM//L/94N/+/71VW6y
/P79t8+iy9v5q4Vxkf/2zw/tvn7/jc3Z/3hz5q//zw/Ov+bvvx2/27bI4++/fMr3e9P+/pvu/l03
dWIENNtx5xDC3/42fP/6gPp3sr3Bf1uOxhuoq7yHeVG30e+/We7fVVc3VI9MLTC4UA1/+1tTdL8+
ZP2dr+FajuWYJix2PvRfv/kf3sH/+47+Le/EpYjztvn9N4NL5o9XEtpunWsI1bnm2QY/yp/qOJUo
WqnZHs8LKMnRbAUCRJAsGh1Dp2K04UEFxHFQVPh/wFgn7yqNmao8LTPX12DhB+2OFNRAlvcM0Igi
ttZWniJ3aVwF2SVUCISt2KxyRlYk1uGAiCB2dTb6LGVuGSuAJR5nuRrdRAlwNcu0J2Hrd2Yol5OW
vkwNxDsTT+0m7Zj5xt0RSHFkZfhAO7U5ELb9nMXogbIw4gYNmSh0i0rCkc9yBBuUOhLrxaFKDMiq
ygOgl2dSHWfcCGUDKgvtJNXh2KdUjyYQS6w9q06NTnkIWtquVqhbzY2HLcKxZ/GS1AHvqeheAAk1
CHQICvhAKvY+ifcpMb5Cs92Az1gadYmePd4gwXy063JnDpKaIzKsGbIIMi67xqZxtm3ob0H2LbTX
MTOwVyI3m7nGbAZ6Xv8seGeKdrDLjwifU6cE50HPrgAOIPlOO+S9q6Z8dpxoo6soXkN9lTouRivD
z2v8CJr0bdBpxqScClbWYYzvCKX0sdFwrrJeBtGnrEyGBcDsfM9+5EE2V7rMH2tUWKKx/cSiGg36
jybcZAgeBrtGUgb/sOpbdDviCTTdU3JENvEdO8VlfpFrEjtsT360HlnfkdyDE9tg6z5wnCIznZhM
R0TR2R+9Gm0rJ9smA+gi82TOshAnxJw2Os8YknaWofptPG57mrXW1He1Y1x7ij8lIjyOGAQqKsdX
uOpMdNzuNohDfKj2pEONxRfVtSk2wBYkZH+spG0i2rDu02cvf6wgZ8xFd5Rc4AKD/RKHMCZSS+cL
ZbayQ+Kz8/CEUB/4hflCcCb60oGlaC9xXjsI+uL8PXPorKB7rxLp3eys1g+loWygSLiruO0p3Wus
T6b5SO4YBdkiLc8C5FDXtJ+QnCBr4T6q31NV3aVj/1WDgwgPbTPeSig6gBNw70XFCjK8sugNtdnY
U3KHsugngGNJHJVCojbh33YxMhzR20Wdxb4RudegtTIMUbQnUUg8Tx55TLjU9AXaCnAEzXxrLM3i
LGbMEZLvzcI58k3TUpd47PGtuA4k6CJHMk13NMAGyZds4IDE7fGHLIeZ8GEBs+nfDestB4kXfMQN
CUeE0uz6yInPqiWOQtWM3eCRAiq6Xl7zyqt32KHLddOBXQ6A1O60XGzUmewOspQXPPLQi3f12cni
R9UU5k2ErfnQFefW6doDC7BrqwAdozlg4gcsZVlq9x76tpkwy+enTOePjV3gXEwPwEFmEeGt65Bp
99EnjqiIeROdTC7Fksn9ITURUjnIvILlDOFLNeDiZD3wSQwlkba2P5Wjwk5FsZmwQOgkW+hHy0OW
CM1q0LJjQ/1UD3OEITwkdj4T/nX9ZdC8tdT3GiqSUPrCUR/6HqEppiLLeg8oL/EG4vv6zOlqXXZ3
JSoZ/FbrwCSEwoU2Rp+WiAzLXnDpm5NdDuu6YNhEO59SXc641048aBW63rzBr1xjR6dH069j/mIP
JVfAm1Fs9VblMq9WQX9rpwOs1CXj4XWiMsZQL1N+ba5NUPlYKPYWrhCThZdFXJGNB+NsoIvpYwRN
muI7keoLTaHUAzpq3Hk4DxSoNUbzGo0a95q88jah80hXkEzYMRmtnxvbiYIoLq+R6l4Kugdk1BHd
oTUJPMmhaHgU5M95Nd4KqIQslTYj0rG6NVYMaTZkaOIqI4ZcmanfnvkkscSrmORHkJMIJuIsWAeh
fBLohsBJTvYPztS9ggR8IkKiSsrd2EbruZBr8peiTnFrPsf2yUX2kvCBcZMryYZGC6JGxjA7Rt4V
+4MMn8JhTkbE3NusO2MP+QlwVUuS15RYvrAscIsKCBuMLmwtGxRVPewlzsVl7JLF1phrEgoWIYTF
lpCzdo94bl0W6F3FMwjKh1aCqsIdN+nhq+jeBdZg1Ck7GyfqwgV6ofaEn5nH0HupwsLvY1BaAtWa
9hZGP4zLlpOEe5R8ghCarRf+gMlfc251zuOQzoUNyLWGiDKiy+91xI0cZxaIKZ4nzYBN1WGSwNPE
FD9slzkBLF/JQQ5pdXfWm+aEGAcKcrLDan1NAJaPAN6kzWXlWy3LlEn3fhILZOz8d960VKtAbjq4
jXbPbOFcT3HM8BqevCqDknBvVtrCdNnNGJW+SYtsqaPXrZXoCcsUzPF6K+uMZ1DqblsJeQtwJoGS
viLS84BBbbTfAu010GCZDAs9/2hbJGmcwdPEho11tNt9NPET+MLlhCScRhRDO8wXG9ldN/cpCkSh
FmwMFJ3koYdn7KUWoIB7YaPHzZ7s5IU7aG3jQk3b6aTiPBl3WhDtmKWANS0+UppGCxskKFYI9u6i
j5+CVhyLeESlgX9yYNvjBkfgiA4TAMR9iy6uF2qHLnxNFDQ3UH4XMzCaGAUFsIsUYXPOZSlrMLGv
R2MPRXKBF52dPbv+hm0Pclyb0aCE0yABs9iHRvnyeLpGmJZa6xtJGesroLQN8yYGSDTlLwL6W406
HY4NwoQzbKyNWyJBF+PaDDEMq9WW4x3vT+HLEQlaY2+KIqVks5Btgw3X+5MW8LapNRQUw++r/tVq
Z0E0GUIFwhwGBfcFGUcV3q2CxIMQAUTF6ZmggQeR9ROachsED0mOmsBSV7Sw9zibBbht035oAu8d
nsbNzqHLdFzgkVZtnFFiJtO9k0g9f3Cwy5n5Q+ZyoQKxIZElF7CmwQNRx1BIBljJUTFC1zL67mJE
cb8uwJ+mA8AEh/5sSVLV3qkgcOdfUzJ+ZZ6JIbm3HhmaXQKvYp7EYg4eg2BYy/za2mf9eGSaxrpT
6+9DQge0xo8AdZhheMycGixK6b4oJShr17W3NRibcCRggfzaTosfOpeoPgTcX1nPXtTr5moOia/n
PepJdUf1uIX7dY9o7Ghm3sOoob0YB4T3hAnHyQECejX154q5iqH/hIb7xcKH5pThXC33NcjuOuQp
WaZgLhqeHxWPg+5QlKOLMefFREhOaDeBHO10ttAl2hHmlz4o/Cb5tEjY9PIM18M83Kue7fSr642t
UdnLNiBosUHPT1qjSZ7t1OH4t1BxZQdTklvbMQWOCn69gUfR3Sg/MKzCNL1ie/NxnBxgfqCIHzck
vDOBoVBrBEc5LDT2Xb2mqqvZuhp4PyzL5+XMdoAa0qpnS213gvQHmHirwoFrkCPtmZ7iSD8M/NVk
88gqyy0Pae6CZiFYoniA81EOnwYcboJfwE2XzIDR8Lls0R6IrtkWyvjkUB8SdLuJc2KaCWAkkHoc
klNk2MvuqYqAPXpfcVb4yUBWI6umqVL3DE1x069NDzedctPddDtWGXJWuSlauc14G8ktQZjbcxJn
N4wBnPqMhSxgpuZDVOwmk6erBliD2hscWLZKp5EFyQNGOse9MaDm1a0JJGBi1eNVlea6H5QlO7Bb
bCZ7PhHHOmIVbn/mlPVmcOCXd+ayBBNTMTQb5v1m+MltioJAwSqYgChRtwplfGS0Vw+2Ac4tXDul
tasEY0m1S5ikpN/pYKwSF5SwgSJwmDkTomzgFrH5lOPKSEDgKAqT2Y5gi2tHRMomJoNmUYBPYzBs
mns7U1760nx1Z30jB/ylksZDYpdkiVrwcWBKllX2iLl8Bs0vps8We5uY7ghdWDDyWAy2vjEJoPAg
JUaE18fBk0EicUFtXURfNgIeiIBzkeONFU9sFUYyM94hZ+h8tZDThQMqfuUrTx9bp11ohA9NaKyn
NNrhATG5eFNOL90iYA2CfNuiA0B6H7Ic9MRWr+7Tcd/2xlolGykonXVqypPFjpp1qp4fvALrfXWp
1HSnICCycO7h77hHE7fAZYIKl9IFgzJxr6nanbja10XOneJg1cR4ViRoRhmbB9NBZ7plGv26G4PH
auxhDA6rNHGW+DuXiJ/hhOZ3ToN7C53yFLcncXLbOw5LDpZ5XhZvVTs8jGw67Ln43Q5TC7sAHl/Q
IdBkeE+QhFX+hAlkwmDfU20UHGotD4s+/8neJ+7NmF9wSm5jEG4Ni6BDEJZlIXB8ueemDE4hATwK
Lafeb2H/4y/ndiK6nGXiUrORFVGkCIboUP4y/Sm2423qPGs0S1nwIcAOtmm/1QrrUVW5VNkR6sVP
kqUbUg7PUQ4LPL/X3Pemxn5doQIzPuucCbn3nmsHGbg+up+Mun8zbVLjxl7qkmBF7hLiTVL6zQvy
3pIazCLDHZJezO42sF76MFpPzGM7MH1Ty6saYHqA/+NB/0Ba5zLYH9tbT9msJg0yTYMJ+4MlkacO
9MElOAKZLnt85RkzTjV7ntD8zNwWDc9ROL7CyKc9vZO8P4nDnk51fBJdNy0cggIqFQzrTR31fonn
ZXaNqt4Hnju8HOi/ckIb8i26SNCip1nrams3i22FaZw6kn5TFmjaFylXGwWyldFs46n2nTjeSYBe
k4OKzgOghsTBZTeSIkYeugN0Oszr+8nySDdrV3IipRmnvj29O5TwegbFfsTaNatVclKsYrYYbgkX
la6naY62R2HIY0ce3fzeipVtyhTaJtPE9C517awq3ThroPfgXTOE9147VaA5SzmSXQhWdC9KSRiJ
ftYl82zew67odlNHDmD2pJs/dTadJEmKSI/8EvF/bBYUW/Gx73BsDh0zzjmWWgdblBRRvqmJ2jF6
5cNK4itDY38MeEoOeIgCy2wZRCjBOhbug9STlR4RJ1P1z47Fs6DiFcwcHhnJBNuuHK61Ew4rPfF0
XB9kBHc9mp3qUziPcY4kG8HqutDEFa3FwVUq6kP1McgkTDHL1+hexk7sA+OnHlAAt3LTON0V8/Ol
puDEtb0h4ctXarkdxgwiSnE32sc2tzk4282sXjHdxg8Bl1qDx9GibCt0x4wNrpLTpx5Mv02pv2V+
ZV62kJ9NuwNyJg26K2RPImGravJ0LrRPJumcUtnekBSHebkLeYXwP70OPFv10F0V9AieddDARk7T
p5Eh1LPE3mQPGhjvI9eGyutW5oeWth5P2woRNlRM46wq4plnwqKWOz1yvxmA+4NZrSyP6VXSb7SS
qTS2KOyqBwKAuVG6pUIiU6vj/NWnvcyicyBf7B4qBKLWVZ6/qG1Gz1PiwUA5aaJddqx1aMjbxMok
Mlh3BtnKtW6Z2/mOh8V1ePXMb5l9EeroI2/bNpZ1bTDIjGqysTrMlEA9QtjNLD+cAeE406AwT0Gh
uKdY6d4dz17rDLnw9rbr4R7r3B1sYH1YF4Rwx8P7QPdaa/eu5lR7dMnbtEySRasixR68bAmDeGJ0
vQ6UAdDEjA5sK3uVs1BZWlqHYFhTDyfkW8lPjyJLUXc3u3pMnC8MH0CaKDtrnVdFsZFyFTSuUHHE
LvK0rT2voQsjPUZu9W2Y30YCD9JMjw6t9tiOm8KQ63gW93T0/TYYci91LjYe0ooaXSTDW1woT1bi
cjKw6eL2HjkdatWg4/e7YYf1aD9WTLOqcmMPu7I/U2FgNyopiqWPWwbnFzNKu/9ht0y9be46Qu9q
9BkGNRjD0EFc4sp8qHAe6+bDlBdbzf5KUguj0dbybF9BBcxgZu32rzbRFUqacOpeM3aqNvfBaHLI
E/kRhjBTSb87dzkeANooIMy3QC835I/Ei8xz32QVAlFGk6YvTafYE4n3RbuOnTFfqYN3q4NlBSjA
0Vc2no3queTYD5QfbNxHEbzoaNFpsX+dlGqVPCtN4scmDaeaba3c4ASmgrA+9BjRWiY3zvBNZBgV
o0OVqBLkQfRmZ/6M/QkFGKFPAyEFpJBR258BJjGQpUVzplkbuuwp8zUsEXlT7GiHEBDe65k0F/q6
5wtxNVxa/NdUGeM70sBH3BYjDy6+l6s4j3VaPxlQhmvywys4y0ZNZwYtiAk2YYNLS7zpE248n/Hg
Sif6ToDEI4YNu9224l4JIJDEbJzTSewHSx7wpC10Cg/GsMvSqp/zEjatLFlAIr1J0qeBllHVt/ro
bW0iuJL2iGJ5OZFNKCxfajoFbbyqAAGMU3w1gwfSmg4WNTAqVsLDFznldOWQtCAy0L1PJnGQzVdV
N+e+vgmM7BY9rTApl0HYp6P5IIYTUX4rg7xPPa56MMpViVoBtX3Ast4rMS/ANGXfmj6iBacZtC5R
LQ56yjueiXiRWx+e9A5K5q28qrj1Y/ZVMvFR9OIhR9JoxuBFTlXy2Q2hrzE98yJno5GCQ/Wl57sI
IEffA2OAX84LscKsCG6V5ALOxgZfIQ4KCiiDXrYk7uJqpk+w2hYZygO9eioiB15+dRuLgXvjU1hv
jV6cy+yVl4MUR1/mT5b5CIuYu8xk8PAuCjBb2A+7xMbjQeScqq71CB+DxdDaG3d0ycHQPaCfWGWF
6a4G6PYpOI5M9zbJ5J3dwOHJ+ZbYVzGpGJw/E4YeQPZ5hLe+o1XfltBWZraXAREhOmT5BqZEDRRS
w5nKW6R7903NulgZHo2ehKaU6E0s1hQnqbVgIbkGAckEqVzJ5C1MnyZ6jsh68ywefq52DUgFaZJv
3A5UFyS1gNQHSAwQN3rwQN3EQ7yzW8wcRAuPKJCIr01tQoggptQsGxuNsIoufYJ/tZelfqJGvzQ6
0M8sdIalg6CPpBN73+ScvSQyKpssU8CjGbxU4Om1DXG2GCzQFfSacUpc5VyF7px3B5BCq7j7hHlX
Z9RqSn4qepbIRuM6x04Jy11ie89a0hbnGIkNaXsvwomf2m6aQZf5xQSOJXE2Ske+D5AGpjoH/GPK
K9ZB+HNJ/Oy0mrmGxkY56hk70EEY8+XoGzpVs4habd3yDdzqVzlZMRYCR1RohIrwRO6iTSx3Q9Ts
s5ptah37edzNn71Wa6TTeFVx7fU+eys/dOXeLEiaUvF2MXGaFUCNg5ST8pZpa1NP2KvbmXUXLEJm
ek7yInUYvK2OkzrPGFfU03MJvXuE53n49R+mqQFqBfWYBN4VeRfVgn606jrdhka/IsfcVyhGQ8Kc
tWA66QHI0j7aVMbnwInPmgapfF36HW7gjaHi5LPLG1b4uN6XToWCF7axXZsEioyoQDC6E4T3k/Tc
+emhFPlLHSufKQKLMqT2YYILRAASDSsMQSAwxdP4OI4ueqEOCUxPCSjh/4Ql63CPoVPbbP83c2e2
WzfSZekn4g8GyWCQt2eeJB2Nln1DyJbNeZ759P3RWei2jlwSsoEC6kZwptLJOYa91/pW66B9Xs/o
xiHby7JlRcrECgUfRV/VMs1V8BVshqACyYrXn7jxpxHHSBg+E0S3dCO5DPJyaYJFD9tsTbT8Ahjg
stTbLdTvBQLFVdVuhgQIktQkmx9IT8tw5IOgxAM3mIAEzWlJlChXFhIBBO2xvxuH4CjtzN8asrsV
pfbqaVFDsZv5Sws876Q8crh0oguBVyawifqbRiM02hMoXER8lY5CPIzzVwwif0e5X64KeZVYTvUQ
YygLTJCn+qzoaGKXRbA/7ftOo0Y9uJS4bI8vg4g5AEjmXeTjMzBSe5ePFAwnxQmEgR5s4HXJGSkQ
t8MWuhsgCvtu8ttNGasfpqA5NtBhuiZ8rfSsg+NlRFhupAjG05CsUsInbxAzfB3qCog31Aiiz9i7
V9bx9w8953PXSjZ9etLc6aHukjWYPlrxo1+o5F5X+zIHyiB9eWvCL9sKd4WE+Mrsu24XON2vxsBk
Dstnn4oEa26rSD4vrUXRt0hoNZ5P6VIxsmXCROl21WGqXWPThLQqRhobXRkfcJ5569rJ1mIOT4zz
okMUCVfWb8zxEDftqnN6Rnsj8LeZxyyAh3JYWijUljFv+6CKRxmoco/H6Z8kUcM0+HqVtSWMUG45
tSdsk8aa+O81PEJzESlxcjUvQooB4qJN2NXiSpMOC3BEJc4ax225ggQ5Q3qg/o4lErWJ9CZY5u0e
3X2ycc1fTj4Y5LnDFfEKzOkYAl7w/tANyQBYTJA4HbO/wVDkHDwYhvuGACqEJgQx1tyIHIgZ5Rsz
OKIgfk5dlLN4rYJVwoKv6WfsUE+VQTCH2KyVYlabeddO5ynX8n1A8dxzBrUGJvGU5Ka7qgTAChTw
AfEHvNddYOxyFfDkDExiBV091ZO/aM9fKbQc22oPRZTBQDMV4MTYdbdNG15pgbuIsmk6wo32guso
nbbR3O4K/fC7jbxw45Xma0dAcl+7T7EzzE1pFEZ+lp0s/zXxNfcet1/fpCy/U8gqXvLcmcaVkswA
cfHkdJq1dYPoa9iJFmeHDQ3B4oQQAzfcTk60DM1zWDHOWpEV72JM41QzsnAbXwVsPWcFN7FHTyFs
aZyCx07R57JN0W0JfHtqyXpCm6j1S0RLIZ6X6jhEOTxLT0DyCF5zAgNZ6UPh8FmD+cojSiF40QQt
SRcFGgsyCnMlb2FpedgGTZC6GY0zl7A5N4VnJbFIgYYPHjsTx6DdAhqPpHduZudYFaEcx5sPEGei
4eYD8GMxmZ09v0Zf55YvoXLabzW+mUIWdKmVX+waQ3s2VaNRkWZJaRvxaYjaL5mKNwZ+JsILA766
yb6PHXlOyD9Y9hlSLN9o9xHeLWDlNN+rFOJGEdjpWraKOhh8E/o+4y9PYDCbYziRkq4AyCNib81f
Fi1yVqL92Tc18hfrgrEzn1FulCN+/4D3D8VsKKnhWudeAFVv5lpnG2Y/NL/+NSz6wITjQWsqJCQU
pCzLUhT8rOTMYGDrjhySeZvqBORbu2vAeCo4BnVu3vYatSovoXw7lM1VZ6/aNkJw7VjFsk6RQKIO
I4FA5aCCYcF7aslwyDa2HZepBqU2yn1tDzmtXjeWWnt2psGMqdagxxfxQNaviacpH0pvp9n5zxo/
A0W5rLxzWlCWUakdJt3nXQs8baODQ1qQyfYEvrmkZhQfKmgwU0mIsEavFcc+mzIJEwQIzNAX7Woa
9XaVEaiwgMXhb53IZ6HSEoyd4SDS7GibwzTJZXdjkjvJfAJmJNX0Y1cdMaFlG8Y2fw1iGzBjkx66
ttxFVf7V02W/8hz/O50l1hwTL0Oarv3RgtJk+i9pUXobzynPXgARGN8NDbWpKtAK5iyX2EgbJjX0
JIa8b9OjMhHprPBnuRvmkGbr1XWFWx4NW4qGri2cfF3VPTEmCUIx0w+ftaZYpbEGiapyvhA52SNP
dfJdy0yGH9C7EahUDMoQq7hR9zhx73wrpTRX9HsfGvaEvpD9Q4wko7ftDZZteG2pUW2SKmK3OMRk
y9BK3xGxw30Or2Gd7PVgLOcgYFAVlTN/u6Z4sE2SKTw8+JbflRvNUvealv2E9oToVEnyEIFUrBEX
4JgdlYthTMvujdATd5INDFwe2gO90dq7Mje2sIjlsSjdPXdQ244ekBjmmevAqR+1yGl2pHOMREDD
cAfsk+4GRlvkOqk8gMPQ1nUWJAQPKfcW9uK6hJ6IhtkRDxWqKPaB8U1pwMTQ6kk+Z3IT5d7w1XBr
uUtNlDpdkf/wSB35OkXpNy1/VV0eXI1TOT4kZYJ8uuUJxqF8arpKPZgjY7bXkY71+x/JOCCFY2yb
tWaF99iqGGEI9l3XYY1zXEiNkhjtuaIOMPBQwSNu2tlEup09hCVkj2RG+Yq6ONhxzKXHAJuEXpbn
Yihgm0lXbnxTlLjxG+JWZk+VYYXgqcLoSqbeuPK0ADzSmJXUXihouFogDr9/qPlPoZ1qeye4luBI
DnqVUSMWHWVBLzA3AjtGauSBuegzei41LYDRaa+tCclgTMYwk0p4VpGxG6g7H/yUkaCis7UOS3J1
o8Dvjih0YtYfKruaHL+8EvOPFKQe5i49hOfEbNtGo3Zt1yFYp8DbBJY7PvQW8hqJylaLggfPAkxQ
e5pah4WZr9OsgiEgCEYQdi4OKBKIQRnJsO9lNR1BgZ47oZHKQttkTipLiHAqKsoCY8XWMZyS+FaA
GC2b7FWDSXIFEupQ+Gw1lRGvGlsDBU1sEpKZZFe1eLEtdndbs4y/TpTXvDloG/Mkci09yM5TMfxK
C/Sf/pxc6IVZ9jT5eb6KfQyVijbB3g+cljiEjdlNVPqUb62NYqgestL62ptQP5tMZvuGaYSoBNyc
dtSQKo65VsdBc4eFNjq6DdUhx87uYI1mdzRll+SbR8sKV8gugl7/4DAvbcwWbkNGptKGdXSyz0N7
VVQGItMoIBUAI90mCSsTfGnmbHK0qDgNbXEozeTXZEXBkaiDULeyG3DNWHK66SocRgjprlUeWK7d
pn1vbIaa2afQC1pteYfdbv5hd+a3CfjNOqAtVVead4O7Q7sR8494yOUS1MdjxNaAUNN8ONeBPpyN
CF/QRCfJMt3+/PvfO2pk89oRSJGNLWDDGpxQJRU1L9A1pJ3FLtmwnUQQbjVHnsVwa9vdcCsdvz8a
mgVrIyIHUWcSiQuCGSw4ZFeFMNBEpWkIqqkGrKONO8NWVEOKHOR83EIBZO2yNhxZm8uoNXEosdDe
VJM0r117xEkwesYGjgZ9+2Y0nsgNcqmPpSDlI3U2R+2nomHKrJUYN3JwAQfie0ednn8DxNqXbcXe
MBpPweA2pFRk7AeoetJkS4FHxFOytvW6vRYhv4Ad+4UOQ73pcVh/RQlNoaC+LiyWsn0PZJ7KC517
9AGl57frQmnpYSAXBaerREQ0Stp7U3Klx8QVojygqIYfE2I8qhynhm5asMyG+Az6TjefGzjrN7lD
nctPoY8NftafyEsgTMT002CFAFJhZi6n69Jsd60F+zSso/6mLkJCZf0mhMZEtmSh6lUwpdNLgHuY
gdv7Mvk6epwYzSHf73fEuizT+vwm9uz+SU1MI8xAu8h0CXgCfnge3UadXY9CtR9pFPgiSd8apd6D
bw7y3kggeoh6TuibjtJ1YWVH1i5Go49/7ErWDasyBGIQ3zr2vtj7T2mOldjBYsimm3hatGhdvAki
kFyR0ZTnsevLveZ1aJoCQXOIAtDB7KviuZo3ZS7t7gEhJdix8axiqhj8L/vtQC7nVRoOQDEACYd6
JbaVScauhxpfo0O3jlVFgduN0kdCO6tbluQPfqgVxwbd2qbwiMkUWZUAOSRL0WspW4+edxP2LEkT
aiYD+Qdr24zSXZ8N97Hh3RJNG20lPpNFaMXWcxga2yijBo/jRRDlTMQypvmKhmj3qspEPftuf0We
0Q2oj5lLSY8Dsku8a4Zx5lHKcAMviY3j2oZvdeV01ioe9G4TNM5PrB53qYREX06JjR4R2iFT+iIf
5Bmyype0YOtq+8CyMCA7K1NLKwJ26ds0KChIS8sZpbH660MfPvIXgdrrKMtD68YS6ovh5S+ZBxOl
HZ+4QeSG+h5kk8w8jQ7CED+nNYb6+5pcQfcRWs8K/471beyg+FHzUusho1ru44e7tUHcgahWqzbH
s2KB5NANUewNZzqxHgED44S0trvuq5G3hId4FtHmiXwIVEfMB6ZWWmX2VcQ5YnLH6wmcbUssOo1X
cXJiTOZDqaMlq3ubfRHFi5TRQG89/Do9248is6ZlU+no2gw9PUqZJNtsVn6BBmav0Frw6808PVmY
rrcF61m4S0vP1+ivkNzA3r1aFrGZroa46LeGbu/HtL+unTkxJHbifex9cd1G3gY+udDdU02W265o
ndOo592925boHZg5K58sQgFjeOiPVRTVhwgOEivrITgPxj1wv3Rn9QgPMOxcIUHqMe3mzb5wYIAV
bWiuocnGLkVEk/U4WrxFVVEq912qhHFzcvBgLhzvi2J7utRJVNmMhuEfa/rx60Snwg1DwTzFBZtH
4uh6VmiVuTQ8ar6S0DIzx3YGaoHevrd3kJhdIRq+C8paUM1ks95mSb+OApWRuGzNUhDCwaOAloET
PGDpzq8G5AL0j1IJdbdHURa0OpoXNJwF6ZQAFnmdRxHeEIga3bTOdVPyAMBRosNqpceCvHAXMBIy
zCJwQhPKNdIarwtgUuthUkf6FBvJCZ9C8TLmZnYdF9pLq9v1psHjCbJaVWtzGp1NEoTfh6TRD2kz
7uExbAvIJ3BdT6p3wXn5NpUL3S+2ZC6ke9fvDmZ32w2w92LNIsGn3OdD8TLZqECd4Vs+y2biUvw0
IuKptJ4aZhShgWzCxuA/vNHjpDhqHl0ExwRNZtATO6nSnSt8TbTWEvCd7gAponNv0lz/2eiYTLyR
Rj7x5rR33GvoXgY6UCZG5HESqBstpoDah00hZ9Hg+6Ey5zxGDuOgR7Y7qYRyG+MIp/2Lw9bBeL7I
xajdU3oCpYMpR2YE6ExhPmsO4vpI/axBB0w1t9cIsyrh880II0uFdNYmmJ5p1ka7OmM9yp79uq6n
km4POTK6S9Qh2+gdTl57U9r1YzWMv8q2HU5uYA0nbf7hAmQoCtvblf7EVoTlPby/0V8HlhkvHQzY
YQInObXNB/jLJ5bL1dYa2c/0acH02ZbG9SSM6aqOny2XNBfLizaDHt/RMxiQyozjTTUTFeyotrZ5
jbkpMgkayCnSRZlx5Yvi6PlevcMKOxtqiOotrPGXlWjqdpLwJ+FDwmPsB/Q6GoQZAi32vYJ8S48L
QmtCXBiFjH0a92KvSIcYKG4ezAdSZnRAIe06t9qvRkfhKXNgpxY/GcizTemA3IXq/ALFVVtGhfkq
7cfAhWdDb3O6maCBNM/Yrm26FUCcQ4i/5POINfROZJkdyOVWdyNWd3AQYrbHMJGzlcpcKuJM4WVR
XzOc4+7Mhv1IDz22WZ9M3g8nyXHQCbGwhSDOOhUwI42ypqzPfrvwgifT+jK7rQ2jo5NGgJPRYDew
KOGFhFZFbXmd2iggpnhgz4oLBK0gC3uJjTPrtWgfmQLifTSr8CuvRsohN3iprUUYMQRq2L97qy7R
EYmYFODIo77JBkckJYXdmviq0sgtpAKw5nqvX4Up7W6PHA+nFAeR2vcGkSTbpmh4tomzgRyHN8OE
GFOm9T3tT49gJpC60mf7Z4b5qXG8h8LWS6TwXAhICyjNE+EjcLVEKKNz86O1NtTTjasEuQtF26Wj
1LDVtGnYl3b+5FBS2vYGCk2zJJYC8Td3Y56kWbhnE0rK3Av5tmCYnTIjfewai0CvsLkBA3Y0B/+K
sf+bUU/fQ32CR8i6bkiiUz27E0RNMTeee9xxrgk+GAKYvU3kO+HGyl4ZZrV1CSJwmXR2sWNTf8op
KhDy2mC8FDTdDHOinEQiuE/AqdEhSEQRjRYnOiLWTncj9aW6gpvMN9CtxhC7q5O9Vsj7JhfaVIqU
xSKJkM1cD4Kx3cLQ7/Yy8e+SvmLyEukMQanDtctK0WOrsxBjTgefTHV/Og1TMPxS3desFeyMI6AU
rv/Tz/H7qmpkpReQ6zQRStInmBDw68VLl/XnvMkceWTo+hUthNGF+107t0GaEL+SBY9VSyRfVfC5
zn+NIVKv8/rkzqCnxPR+hkYKm7rfMLuDWq2iTdFj+4WqP6war37t/QDFhgGMCyacvkTeq23rFKoS
qfdNiFJJEBkODjdaZU0u1r2i1xjQdyLHfIKVWpdQL0LjGEFwmBpr7eFlWFoRxOOSBD3lu0TbzFx4
m4c/jCBWRiidm77uHkTJCfpqDMB9FN+qBscDShS50t3hDlw35aGiivG0tMAxJv9nh9MhoSBysHSx
Nmychz4h0Fd1dd87vPAUtYNN2sob3bbJVNLRBtnsBwGroL9wmkfPQ5XK4qtb6F2+jcuMOlPPtOG8
dqaCDGUFwCC6H0WskSdWIryg08HeO3TFSZ/8OWk3nEWlX8q0dX4PAk4W6ewA5v0sxeIgWhekOW30
Q96jqQmn8SHMQRazNqGoaRKXl0JKSuPZNV00y5KheAHVHfwqdmFTTF+8zuYZUyVg//ZVC0zA+v7P
2vark6ZB3pRkKoOV6fakV35vhI1dvYr03Xhn5PBdWtAEy6Ch3OskdBclG3Cf3pPq8QS3PRTFpM5Z
Egb6N90gx9fJYZN73m3ZlCRJGH5LIYLH7ZJgSF+vhX3gNCdCTeudI8sX3aixFUHTm9G/fPlj/kCg
KIBiNjcHv6vn5LuVb5Fh3ydPBKNUX3MzvLJSJX8qT9u75r0b5fV5qD31QOHue89AdfJxDQx9cqs0
39oloE2MGJTWEPbxfVD25xYXwEq1gb2Fbap2VMV8XDrZ9yQ2HtohHG8byRooe3TgVDwA+LUXLr3b
ZRXJOxVW+Slr2xXllPy7lZHREZ1hik87EPjdop476E7TI31kK4iZH6ISi8yAR0LZziWQeGPamk7l
yBY7o0qeYg80l7A1ubVcFSyxjKO8FNyS/xFr5X/rmnxjx/zvDJj/C62VhvGRs3LxErykL/Wfxsr5
L/zjqwRp9B9buiZoGmHbgDBsfvWPs1Jz9P9YDuZY2zWJusLbhKnxv6yVhvqPQY2FtRMKJUfJ/2us
NPT/uAIsjG7ixZTClea/MVaKtwZdvN8G6ifHnf2dlkGI1QWdxGJiqC2kqFvD7L5FJdVSbHy0WCl0
XcdpPR38wLQWvmTz2MLJg8idrmwnp3M9deBn8snCuYiguoGkIQ1sflXaap+YiOdz+H8mYs7R5d6g
p5OOwkuqnBnx8QfZp+Q3vSnptLUkdS9sl5YtDlH7H9swr9zfPaZ/O4ohuB/2bFeWisf051Hwy+M2
kqnaWMJ/rlLUO76N2++PF+O/jK1/Glndv1wKfmhsdgbWeGFdXAoYigy8QM6lANgEeFlgGEMlngmB
jBntcu/6NMyj60Trnz4+8rsHzU00DRPLl7SEeOefdQYj02lQ2hsrL0/IUkB89Ja1yR2ftiBClmKW
hH18yNmSe/ncTEvZtjSlwwt2cUcHcyDwvVH2Bikd68Jxq3pSvBVtTxYd1frjg4l3R+NNtoSppKWo
eitnNhD/8ZY0htKrEWgQGjXmLjJ+FUWQUsL7dsNrW4THpow85twM32UDqCMz7GEzIpMtsg43j1+Y
eITzO0rYrB59Yew/Ob/Z6v7mbhiGJPNX8TGbUtry4m7kUTpyRJFttcKDCNGm7aIGoYvw1PyqxQZ5
mkFS418NJBpyGG5V5ONPNazpOmyrck+18PTxGb17I3jVDehS0nZs2xWXnxULpXYMyygj2g3xpBON
39NEJy4Oz5xjlAfwnO6/fSE4oilMxwLRBaDLuRhsyOVICeGjcTPpQm2V3Cc4GJyaLCQm+0/u919e
B3ziDoOqC/RDn/3sf74OmVcWJQz1dEsfXq4JEbv2XP/Gs0dIZY2nPrmyeXy/eLquMgEMCWngxXk3
RvUUz0VjZOnWcWhC1aanXWWT/qgXKWldXUdKIqIzN2opTeo2dk8B59qAJzKNCQYlGP/oEX26keiH
j9M0JStdYQKINYoLfYV8X1IFhYSQISLTxs9ITdj035+8iyLCBVHFGDj//o9PZ1AJhRXbT8kCcM51
ow13OUgVFLseKjvs2Y1dXI1gZW6N8BFWPJUtuoyffL/z83jzeRDPwjJGGZbA6wHH7e05cFMJ9SHA
fjsRMLyilctCPD3TXETi0O2Hjn5GI7Hof/wNvHtL5qOiI4YwzcHffZSWVcQt6RDEFmdFvmrD0lw1
FuJZAisR8GPN/NeHMw3gdPOX59Cnv/gAiD72I9pgyVYNvbPQ88e2g5Ffe3BH1WcP9d0baepKKDYO
NqEJklXE2xvKt0GCeFLH29ZG7xDOxi3NO4IdP2taQJa4j09VND9lY1+nTf2tcmENxQCTVx9fsng3
r3IefH+uw4pFsHK5eLBm2DS1YyXxNs1pKpYRVQ4XVPsLyHQ2xMHTyA44aeJtPIZf8zB4NVlZa5N1
Y3jh88en8v5hswKThsU7hgtH/UZM/PGaZ61Bi9zn7jsm+bJNhT6y1Mz0PJQRSdeJ//Pjw72b603A
fY6hO7pu8rDfsU8yYDyUG6JtKY8oKSya/7heQgvJShhtmPwf8rj8ZNR7/xVxTJdRXbnosHXz4qFb
PWVeMTXRNgrjG7a8CCKLnUrsH3Hrfw1j+7uZmt///WUqYf6+SF5r6+Kdbschs6u6jLY0ep+G4xS4
v2BS3zQquRM61eyATgkQ+k+e5bvJi5ur+Hgd01YCRvnFUUmKRIgVZVxoUJBQt4BDNNttiHsy6m9u
+fivr1EZHMZlvW3b/8BJ/nhztMKUc2JkCFGiWOOv5uX145UfmfusI49wDH+GBYj0ZMJw/PGRfz+x
t+Oi4SjbYrjgWhmlLpY1ODaCaJTK3yrqoSQaUZLNjpZR2Sdk7U2f5Vd2PmrHQXynuoTnhzrvrVN9
M0M2o5Wtldd1fHSxd220sjGeR2Jvhu7st0enSa+soayvkYd7EEIKfWtk9qtn4WIKe9+4iRL7pElc
YJS+nA23AOXWaH9rRvsaFPwODK9zmhzW4h9f8LuvBk4QWGhX8Rq7rPjn3/9xq2U3+dMwgiKDaV8t
5MgeHtnSjd5EeHiK7FSB+Q+0pDzz//jk0O/eqbeHvlxBFhhT00CDQIAK0DCRn0QaelP+cFam98me
5t1YxLFMMY+MjmERGnExKgKmqAt7dMqtTfxfTNmiGiG1hd0h9D4ZgM13szuHsqWFPJSD2e/2HKBz
x0ppgOXYATwTn/ps5ZAXWARhNUg3qacObVzcA+QkxVnV97SjY5wxCOZHbYCnm31PQdvk9TPTMw7K
GoP3DLevk8BZybF5LRsY6AysO0GX0MpR9YqeaBfZvYjUF4sggOBSR8h0hZxuP35X3q/550ub11vK
ZRPt/GbC/vGyRMSRpFCPSjD2ESHbcx5bMbhbsL93Q1PeRzlW8ThAANoV3k01dNTctIPndtNmjAQc
t5FKljOA10v4rD4+t3fTHqcGR0mZhrLYBF1yJ8c6mLQkxpdWZzG87ihF/SSNf7ue4CBz7cB24MSi
dr0YBWlDjMPkUYbLvOJVeQhW7cyDLR6JtTUUXz++IvFuB6Og0AooXsJiLynk/P38cbe7CvOhHhYc
Dczb0ib+yx18EsRTb02SG5kvjvKPEtwEnaDhe9r7JxlKjMUF2UnhZ4vWv4wTrmHB2JGsFVkxXly6
NIueGJyh3JId1pJdwqO3mxHakJhu2rr5lhkd9vIQnIvb3n98I37f1jdjMjcCDpUQ1GAYpfSLMTmV
hdBB+BVbfZ55usre1nZRQY+Be9KQgDmbzxpH6uvS075ahk0rEDexDK2vaLWAd5QlbWIv9OinU9H2
uvYpb/xdHcP6J4sTjKafWLt+dPdm4eG+HT75bH4/qDfnz5KE6hIbUq7BfbckUxMdroyPHo4choFY
Jrd9bz7ouZ6uSCF/pL+CnCVOqo3oUEsVuOEDh45CMZGAUaMGiZviSyg6RPnYzzDj0YQl5cymCuuM
O53eqZCw8gn0QYuc3HAnsATZxP7lD4oEn4zpRIpsZ/QCuc7ce7BXMf7Jtaxks49nToGBBdEdjAGV
5ohjgD9CwHMH4rtR/6RkAxX9QrbaFxwpYKa8X+ZoHaE6rEQHF1cD7DrpPSG76QhMyLsqKLZstBY5
RSq9T77A96MrEzMFND4IttJKVxcrrrSSfd1gH99ahdjmhnFyK9wZmEuBaST1KSFbBo1BHK9kh6E4
FxTT1chY3BOCF0fTc4Qme02WBq3BETE2ZJqys28UolZo2waeOd9f5DiJ2tQ71O1TR15z1XUFPcjh
OSx0teji+CHt8WiGSaVvPnnT31LXKL1Rt3HmPa3Butl9t4kI0iArEqWy7YB8eq1wfvRohe12N/g0
SMiuoL2UO482PLVDmoijNEMwaKSZCYkFK23CO1TGNeRCZNtoKfRjHhqKjMkUmTGqgI/P9t38PZ8s
gyBVDdcS9uXi1/Q6XQtjmW3l6FpLM7Wu8ynb9GmCUNg8ET7efjLGi3dT63xE9Xv1K6kaGhcDgauj
4RnGBvqK90yc2pWDNILWqYmOju0WyuQVlR196SmLjGMih12cQf/+ml1jLuDQGJNc9tsxWQaGF1SC
M9ByH4puxQPxe+0cERWVqYRwUAcr+seHfD8PzMU8G88Qcn3XtS+vGlGTQ75YS+GonIXjMf53+mVH
Y25vi+cpD/ZFA2GFvee6EurAq4NBvsue8sLbfXIqBpd3MZKZ7C0Z/6mtuZzR28uHWGi1QLCyrZ+R
1KJhrg8MCxH5CEP01+hoeztvXrIo2zQBvMnkxmq88yen8G4iYmOrMy/aOksstl4Xs2IeJi3zJQSe
gnWGVXY/DXJ2yaC1ZvsuAvGwgdQyHHuTrlpudxhev3lyfI5HHlWpJoWFbMTO5f7CsIXnLIOnkEDg
+vgs//JpzIUdi/0LGGzqYW/vU+cKr6Gln20NryM/3PUeiR5AI4/gcX5EWm5ff3zAd+tb7sqfB7x4
L8NuGmCdcEBV3JZBgwjQ3KVutrTGafv/cyTTkRKVoE4/5e2lJVZUDjLgSO2WUCg65WNxjzPvV/LJ
HlD87V2jxszAQgGdZsTFu2abSaUqjU9Njv1rV+GeQvy9viPD2F1bITBVTTvrBplnleO8TERyD7n9
2Tn8ZTymbkobSWcnOD/Itxfrq3ACA66leOCMdGkFAVAKvAy+cT3yxi1a4+h2kvTDeg104PXjG23+
7eDsI1hvucoxqWK9PThqYCNGAZttm+6L5/fxFtBBAbXOxTuTv6ZVgN5reG2FfYixU+EA1p+L8MYx
ahwMkJMJ9RjYQgyN+0V3ybxrJ+Gd6v62j7XV5GuPvqse+xwVWCWmZ9ufno3APXQYK3H0BV+AELfH
jy9Icr6XgweNHpbdDtkR78rRRGhgPS1dbmZBPDVgF7YQVYUbFnP+x0f667sDXILJyaHvo19+f5NT
8J56Kt12giEzja+GRKULu/f5hw5IM+DlZW+5j23tVlvZT8+O563GZMg+O5H5a7i8ZloQFDEYBNg1
XQwErAkjVTUNpV4sdQBKSTJbd3PtJFY9FDUHlV4Ncg0Wm78WBTuXtvsZwYs6VdIE0zRq4pMJ7G8n
RP2GjhhTCvPGxUY4aKUsSH9Kt5QZTGIz65e4ZO308f1/v2J3GPuEYvCzKeJgVHz76lZoGiGx4y8r
Nbw4jV4zJpMZL2NPorj9UaFCX8iuOdIdWqQlsg1oMofQmdBs4TqOp+kZ6zzwk5kHgb0WfQaGRzr0
3q5j/+ySK3VQCJyFpNpfpp+swv4ywxAhQZuWMY6d3mWPNpLCqkZfS3AhSZc9ugGTK473tjk+jcne
HcmDMLqrSETqk8XtRYTD7+Uf5XjB+8IW1nIvH47Wj2PSaHbC6oJ9f26hjVWEFOSZ+b0MvbPeqOe0
/QIIfiIF+JMXQ8zP5OJVhZ9hEovBAot+3sWr6kkVEC4TpVs2ztdDpm008khzLzhirGBPML0O3bNt
sSJtnQMRDfc0RkggcidAXW6A38EsYWiCoXW7W3OaPl37/WU0fHN6FzMcFpnOKTFD4zu9w7x99fu1
1RKQJGV/WxjuelRXSGNRTH/2VMy/3BgE+zwZl0dE4ePiZfZly7ZIJcx3zb3pemfPgkYFNSk4jFlK
d2apAWkCPZcSF4v3Xvg63oZ+r0XYyz7+sMz3Y6gwac1TgKHAr1ONfXsuPV4tHXt4sq3Bj/e4JiR5
pmtv6F66scaGieynHwZsCsjKCVPEjCWbjQGbR8vzc9beZMOLU6ofok03UXAXVP2DpoZXRh/2m320
hoFCCmW0EG2LrXLQ1j62SrzUQEKMrn7RrPKeqCNvabnBrU5RdkGKwWPf/fr4Ko33yyeukjITbyMK
BGFd3HEiqjtlI2sDXsiJJQr8jRbw6SXVA/G0Z69Sa/R0RKTGyVd9gj6bMpbVwjmYKau8zFCPysAz
XJrTNmHxt/Cpiw+6z4Ba8THTPMzWMX/Zum5qshSjaF1qeNzxajx/fCHvmzEEI3EV5GEhBJgrVG8f
l83Rk5ZszS3WBZajY1qhGOQUfCRLg4NHoigOXtfdtCJDbUhHHL0sQVoPEUJusCKYjz4+Ict+/xnR
ebYtBAlEDtvkf709I0d6idsTb761mhMbLBP/UrWwrWpVZwQwFkIdvVLC+OE7OhCAlQVA/cbKhHgq
oUN3swM/zyDKxP3Oy1u4PtEXQajvkliZfouVqdnoAbRO5OfWUTXOHSxw+J641AEyzzBv/ypqjJeG
hv9xJEW2suTsmEHWF+pnDVJK5GJ4By3WZF5/nSr1Fb25XEmzeggiqz21jv4tbfR4g632Nqpaf8Ny
FERXpzwaXu6PzuvqlRZqFkUT3buxwOAt+wHXVNHUJQgeRfqztQZ+PlfOMLLi16vXIz49Ngoxm082
+6l+zdmgBHuezOvAcDM4SO733O9/Ecb32hOUveqRHhzyaXA3k3ReGJTonqZ3olFi6/pQ4nKYKyui
X8ql/D+cncly20iURb8IEZgT2JIESIqkZsuyNgi5ZGMeEkBi+vo+qN6UJYUV3ZuKigqXSWLIzPfe
ved2BthS2aGQTrT2Wnrjvo+IgeSskQFPJI6Ey9U/dQOM8zFuQpkoqJC5E4UMEH+yHoMA6NvoOHpF
ClY0de7E6mVYasLd85CNYS9HUJvuiJrvonT1aCJ4uUoRXm/7MTouiDSuEYaMWKJAFI4Xkq9/2EPa
7sTYDyEwgGgfpT3Aj+Q2EyzluTMBA2D0jrq9x2o8/Ioi7ftQWC5MX/bhxZ3PVRH7wHyRBiUzMj8C
LWxAt7a54FnwxnvRM9Jws/iomyTAoYwMaZBaFyDQm0aCxZLYTHhfUUC75ikZIXp3Q27wlC1IgIyZ
kZ0Qv0udzBpojytcsUjQpBKBAecbRd8qyGvlI3I8Cf21iRBo/iAyFMs2Db8AfEwUlMMlhZpBWMmy
nQySQGyjuR5gaS0+JNrSkdNWhy4VuNiE6BiTJ/KAG5+JGnohrGTTj0FvOIDJly6rc5jfAh22fkma
q7J+7QSGotWUq0uvPQvnx6LxQHSkBkuWEKL2+jAeHI/MaRNQnGmahyxkt4eyJ7sm8Aj/rVoPMH+P
DXAwZVCuhCydGYgCMwpxkudueFoKOpN4NrUczWSOBtSlExxoSsN4iZCDp/ca+ZQWCDPZa2l/aEz7
rff7nbcsDyAMDrnsf7m17W61jDT7xPhpJAZs0BRHTlXRNTE37iat/PZJDIZxNVbwH3nRS0xNiXPg
WiKrJPZsUvYe8075yPRo2pUJS6WVT8+zBcSWOJZym63cZzq26aZfo1HSHvy5S0BJPaMS1aZSQCsl
Pb0FfzY9yaUbQyyAe4VkjWfRffHECAIY20LNsxPi1krxbpJvC0wSoHmGUQlYX0Phc8bJtOemDbFd
PArXSI6KPCvwvmCg86bk5FgVL0WPK58wkE3lS31XJ8TlumYckwFKvkDtxuIKFGKtoD1gWNotTgRL
XXoe2Xg4waMMpqnVN4ANkxGXuG8FA6bOrd7fp1ENTjFFVV7B8yRwVgdc5UQvBFkzGMzT9GbMwU3g
Mqc5rWeSZEkGd3tCd0ByWPbz1K8OYrMO7Wkg0UqxALRGe5h8W8HoxfQA6qcH4h8h/Ueerzxh3kx1
QbtWL++74ltSgPooCAw7u4NjXw80I8Oe2NBSQBYi+xEq7szq2pIIh1+3GzDYFfVRkoN4PeUjAFP0
1xoyPOR1Kmz6CAd6l9p7HdXL9agMAcnWJ2sWVH045go8sPZtTHPwELHnIvyGdoy261AyyKT/QDJr
KuDPtVB1qkpchvaX5hW7OX6t/QbhtokNK1qIHSaB/Nmgnb6Ju/hSTeD7B8X/BxUwaOQ/JACQmE4u
Zryg1Mfe58a07zqk3z3xQ5tlZUHGPqkp2U8Pc9/OGsQIfAIDf9GW93bTeTt2EI8yFhWJqz35HDej
dPlNJACr5DI5+yT14VU6vfVjbFCxcKJS16mLq8LQ4a2WftqcOg+OrjLI9s1j46bwpvKN5M07f+hR
McNGyRzy6iWLmgVJQ+rGuM+Rmm3xR/Je83K2oEeCCUW1V9OCJyB8fCkASgk3pQupLVw7Ldplefk8
uKDQa5wuAFIEnXwk+5AaTr5VdS9esdwjzA/hotb3Wsup3pbp42ShoGdE3ZIjxc+vQSbiP7BBHxVY
HVGMEdIQQTsuKhmQSRYdp0LLnkiBh5HleRdd5XLjicEB/1mDqKo9M5xtMwvKiXXKsKJHiOAnpx+q
feHN7UWBqkp0IFWlSRTt308cH45y67DVYVpGC4XR2ftK0HJHIgYXHq4ZUyUAir3K9eOYSpsQjeZs
UaH8fz6Qw41v6cia6BL/ecCJZCXkXPCBqhAEvVVpQ3JARtsEq4qLfu3qq0bVp79QEL2FwIiK8b3g
Jq9IS+/HFUxDvLFnYc0oB3veWMz05YDZgDnsVzKqj4NY9Kyc3QRaXZ0e6Ptpp4991ZLxVOydyTE3
tqpGaMmWvJk1sCOTNS7nPHWvTWrXHTgU8DsWyKsaPnndTpLIcA0wGvhdChQS3lrD/eIefHLuZTpq
2AixVwmF+751lYIE4mrQskoZO2wI2jUH2h256O41DiGLMQFHUbR9/HF81pzpGd8sEKbol+ricw++
58tjLzf9z9oWGZJjEWiDGglQ9btTbyVdpBvKyfCVuq+iH7WLQ/z2rgLSdoi5bQ0rU0jeE2BtYGSD
3X1PRHkQMu+vsQ9s+hRUbpxB1SSh9KmLyulgEnGyLWR8IGdFJzSkJ8GlpwqxnWnT9HQjvVzEF1tF
1c5DrCMq1kIbJGA22T8d6EVbf2boaIAT7sfyQZrQmkz4W87IGNWv8LPRUzTHWyDMRlE3m67G7tgn
/ltmyvZpyaH+/f09/eyW0a4hWsj7V0Cmr5Xnf6bNWEi6hrjpbG9OCVKWkbwuiFG/WgvSemUpizkL
etms44SfGDBBJOGHcbGzKmSzqcvillCKftFHcj72JOj1o67iSwkks+/vG+2GUXR4UyFgxlhlyeos
bdfGIQ4MZzCgb2oRjTMfR5IX214wDqB7koTorzSa6wuEn/pCLhHWpej3lGrXrXKx0JSKPRDmAYYj
5yWrhH5IRhVibHW3hp1Ye26I/wgHHA7JBBRczdAYXTYpu1VPWFO2rrNSpTmAiNjxb1sDtiID+F9Z
RvJC5GOb7ablSbmDeW6HpuNQ1pF02DW/e+daLcX0MjvAyGqYIvmESVQJj8QWE0th04+goTRM8ylS
HMbTe0bJ2T0ZxBu4bs3eMKn5v7jr1ocXA4EwXchV/kPDFHfDH3c9d/IGmW2U7EeVMUDxlH8oTHUf
wes6+hT3OOaX303i3RLSW4R4b+yVx6ftW1+/jxqUlH//Pp/0N1A7oKljp8AX8CFV2OraRm+VlUCS
SOt7YqFg7sYtWXNl0VJMxcapKyz9xK5ygMLZXw+roUxruzvVFPphHMiBbNIG1JQ/psemHexHYad5
UGZnaG24njuwzouGpW3xCKGoQAY/ULxwdvOBNefS27SjXz5GokvvsAVvJ2duz+Z60iee5Kc/tvLc
JqkdWiN9n7//9I+SZgRK1OVsW0hLCPB6t0YBrMtoeoD4hgLzUzrauK+WvoTyJuXGbDRCNXuT+tig
yiq7k2snzdMQL3dUBQ4RyuLMWYWziKelrP0a/C+d4ty0K94Mg9QbECpDZNwVrZc9fvHFnQ9j2VWn
YuqMrBFnMBl81znUq2Ho0hKLMTw78Ba9NaCriOA02Zin6Q2GUS4hsijgUJYk/5HsvTtvdUPjLZQ7
k0yhdLSrsHax88up7e85wt4ohChBWyMXtf29Z0gstAyzWTHB42GIHXFqE2kLCLYIJrKWcWkTz0TA
iD/X1c5sdZrbVKRErONTrvAPq5FQFkw0RPdgs4s4Nh3yCZS9jR01gsRD8FYdHi2NOJoqb4k5Iktv
N+dTeQQYUQeiXb6NtjUc7aLOAwqzOGhf53Y6YBp/nqYIrhhZCcIwm+uMWNEgyzRxzBTJmKlJ90kr
8HN6LuEqlTaWWwKKCBJuM0w8yXCPhPRukOBX12C1na95gIbJJQ87AreIlZmAw8NmQMyhn1u2dMDu
cxPCfDkWnO5vKHwOzMGuUMtDBjXWGiLptGMl+rvaIXJU9FUZ+BPisiQmQ2PIoKOZlnVT1NAV8Gd4
a7Aq/owxKEpEBaSko50HWgXFJePgKlEeXgHC2EaO1KETUn7PjbOPNSPdEO0VDKOdHZm2knOctK9D
N7wlVlFs8tS+aFHbH6J7YrcmVI2we6LpnOhxeWv1hGUP+UCEY58AwIdoayTK3LaSH+ypApVPjILH
ago+bMmDuCorGK9gNNvZgNJRuz+zvIr2WTyexwnWoJ/WQIuN4tARbgn9EiSPm6C16Z7bnHrNnTDu
A2UwlgohcsY/zHgmRAqrVZ0lcEY8K1wISMjSW6Lnkmsf5dXOXfC1O7j0H9A4XVVrFI/OYLmv1tAJ
sHQXn7DhubGP2TA5hwxfeLtg8zcbMw+4j/Z5JGcnHcHbcNMUzPvxyfXJVrDsK7PRN7XpPtjwv0JD
+QOZKXN6thxGVdkU8uggCRzc9KjbWji5UJu1FfNdm9HtaBoFGGZIk+jsdOoLdpVUmU85auvjTGPM
01PraBbuJYlyOBqR/VRHwGR7hae9T6nVBVlHQgwEynhjDjYvArvYT1QIaP9wFeuUFenU7vyeByBy
YSZ2writfS4LCIJt54j0WLCpht1c/1TKAHI1+vJgIQWOW//ScBJA7eReJR2C2bJMfo+6fut703Ps
LN/nURxHNaNyKpe3ok67izAJ+/RfZzO99EZSfXMs9QDlClh6waS1bFvzagT3YZAc1Pv6GfjVptMs
FjOQhKaar7pJ3f99Pft4nvd1wUrrOwguGP6+69kWujPpZkezAs7LuNGRqG4qlz1aWrQ5K6JZ20X1
X+zD1oeZE0so04X1xMxn6u9PX57oiS3kHQ3LrIKPEhFUQRMApAlwjcKJD2Tt4YTGL0hfM/ulAbKm
3t3BLd8q2yqD4Tuch1UFRC1eZy8OBeimjQoHYmBFsDQ8fmcgUS6T18ovv4ErdcA47pSN7C0afukk
Hm7iKH7wYv5+IhYUtIkNac7ORp+0n6BWyxK5dWcV37LCjL+Yr3xyvZmpINnn1wt2vg/Xe9EXuFU8
9sA67HGQQV7P32kADRBVt5Wpvv/9/n6cshFOjnIM/QJHG4fp/p9nHqNKyK70CKMf6QVsvN7bmen8
I6oXiwg/omGtGVyAGDh6rL0A7IVfPGCf3GtkE57NdumhJ30/3SACj2CwAuz8bDfqaA96RM8L6RzU
3Amku5n0+SmtwVVKY777+2//cJ7mp6PxpiTnanPOejdEk7ps87pWU6hnwMDdZGsovKX8/O80h/Uj
Attgbqznv3/oWnH/UXzxodQVSB/XzzX89QH4T2URx0brDHY7hb7DvgrEGrSAK40vzk8fC5h/PwZz
6uqpouXwroBBox8rHbxxKHrCnxjJyKNqfQLjbb2iVWn4xzherjAAEf8wle6lTVb4Ee78qTRvhnkM
e1hkXxQwn1xvugKM69DLIFd63xtw0ce1CLdBOctJbKU2g52vttIHUGJe4lHQStSnL3yG7icvlElK
LGqV1feEUPLP691abhQRsUYoideb+OgJeEb6volPwkcyVTv5N6CQJ49qIuh8nfmCA7xBEE7X+lAf
lszb2yt7IGpheFbsxfOSEclgV7TYAeF3fvxD7551Qzskkbvvu/5Cew6qM2DhctGoimZyHM2HEs/R
KrTH5waRuXoFo6WH8xTdpuUazVHyJ0FifHMkZzRgXydEpq/TAlQvF5gxmxLCFJGo/LUQs5yo2akq
vjEz2LCTZe1JCvMCkAHUhcCnUO4QAACQhRCBvt9NJU3Rxq6SkC3M3Kmu3kn1kOWRHhL6xZZvaQvD
0Z/eOCdf3O9PLj31FEYZDOic4N+LoyD065UhyzHMyu6w+MUlmvw0NET3RvYGaNlp+OJmf/JuORzW
1ruMAQlH3Z/3mi2w6+wuIT7REc52gtsKS7R7+/sL/LE0QXZIY5Q9SuCidt9r7jSyziXJ3FPoNuPZ
bqN/XAONn212zP6l0T2YUGyW6sGII2cf5dnN4vbEBxSWFeY2p7OoGWNuPXj82EWZGCUXgEdNX02P
6FgNkhliyeoXvf79W39yL1zWART0BmoOWux/Xhp7iuTYt9oYtiyjk6YRpIZ3iodFvpk1AUS1RvjN
3z/yk5XddWzMfw5DeowI75bXZMhRApBpH2rg5zMvfbFLglSh/jyka37ls5ehza9qGP9//9xP9E4r
nMABbsC4GW3Puz2UU5pTdobC1SeZ0lROcodTg9kKY2XwV1DwYZdEzfScteKq89FvlN435nDf/v41
1oftj4WeyRG/3Ia5QOXOM/PnFe/BTGliLPN9hGjA6Hziiv386C3eF5/z7/P2/oPYUNBAcFSyvfeK
DHuJBzPqaOfxkdexI709Lt9nr14TTMfnBS4KhRCwF5OOOKhebwcex4QPA3prnAjwgljoMt8V1urB
cTgESEkmKGmtuhgeNWYyuDHQQyg8BjaCgjrTiZD3tVu7TkGTe4RXGQizHKO+l/+OBfDekGOCmxgV
eVMMB2kQjSBn//b/fn0FKFPEQZhcgAv8eX3JUoC10ooMhc6AAGXyvyHPuJpXQcbfP+gToTU+Glow
NGFWV+N78zx9nt4HWp7t42buH+CuHUQdoCK8ceKjUIo8UKsOrTV8M5WMYCeAdV880h9eJZ4lNnFd
N5AisZO9O6Rpg6NSw8RZ6dftq7NIsmHynw1+aRibWy1GnuJlENZsHAlf/PYP68b6yTxTJsdxzuPv
t89SRp3yljzbU9kyeUQ1ItnSto6r+QGRdIGT5WfQpVEAenFvWHSxTb5RVj74Y/SSdP6roaGBjtN4
767x1V98u0/eMY43qwMLwS8V2bslhrDnvLN1NKed3j4UCc6RKG9xUotHw0vvanOGkNg9LOSYQmOg
INCHXdaRlzLNLaN09v9eaF88lh/2IA9fDsMI7KGAIPBO/vlYMqhWid4M6b7vx1elGeeS9efvP/uT
e/LHR7w70jSygp0vRwCz9IKEgSyte4udVXiM0fKrVXx9jd6tLn982Pp7/3NeRRkwp6JS6wi0oV3j
Umsue6YHmD61X3//XZ99FLUmtQD/ANTw7qMmxtGJ0/jpXrrLBX/tFf3YJ4NkThokD3//qH//rvc/
a3Wvubg8Of3+61L6z8+aO1SfkbH+rCkOYkJDD276u3M6O4SjnN/GzHR1r5BBwbq2800EQdZwpvXa
d4T60WM9DOWUnZve/z1YP8WAkyhh+IPwn4dK5i1mpITvDT2SRstgI/tUzQ+2pYrQNJ5UPbr2ShKD
rEQnmwrcemrLS2pBppsL6vymERs7Jy6tXya6etUCZo0JbhZ5IvATo9lYGSwuDLFD8MVlWV+Yd5eF
BZVWDxMitAPvN622aHFk9ag//FIPMtPYZbA3EyEOGpvkJhKsbJ2W4GWy/BvIXtFW7yA0Wi7o6Qlx
mknomRoYx9SeOCEKv7fKibUZWPsuJcBmEhDtNNIZEayh+5/iEO50mBF/dlORd6+Bdtxxln/ORP+a
tdnDNMkYcQp6O8vEULnu5nNdPHRCI4OgeRADK1E2FgOwbeerpeWTK+EgADX+tbfQgX73Hq/ElKSO
oThLxYy/7gfa6037g0Ztu0vaJtmpAQipsuubbCYSs7b7AZ3X8KWt6CMkCTIGkyh9RaUwQNTXveE/
T6qkRIFvVCZ7+BDBYKEYN8sMSD8oZ0a5L84CtraMkiSgUfmToLrxtHA7yFEyLlASiZ4znHsSGUoA
ylcCBqYhsLxljf84wEg+oR6G72HH48GvxV53e3lj6OjB+QOrvX2eg8VGmAJGk4AvNHk9uWQdUL9S
Xk8ZKJl+WIKGeg8lHC3KmoDmmakq7bi1Pd+1YTxZ/bHX6EMuJimBtn9W7tjt5wA51DOsmjmsPH6A
mRszgVJrq1IbTxakWhptZXwy1KwoxK0pRFu4J3DcpXiMkoDRy3OlkK03K9Qnzu1tmUar8oaBs6cz
QqLpPPCLtz0cDSbt7UteLj9jqwSj2pTbMZPRRnQkFaHL/mlHSMB6w0TuOVKYR+OrQTrI1h51cLhA
ybeL0pE5leKls2x7q41es3tRBtU0Zz/i0mV6Rq0+hG1fHItUPcQA4zgmjRVN+oh/a7ezv0DNzPjP
fivsLT2su2T6R7foO6pq1kMHhiPnMxXAQ3wz/fiOcPY7EU/PfS5+uT/Qhf7IyZwqZ+J3ylGcMDj2
RlGElWmfBWzXTVvl04ZapQnbwv1hp4BfSpwMSLCYcJuab9BthkFb55invZhFZS7NK/qtlBpNt2+k
xulxXmOt0xwiKkrLpUYq1w4sV/E/vaujmr3y7Ink8sq/snlUNqmPD7BSNQlq1vd/B9qpPb2lC5DD
1fTWkp7OO0PXyGmvAF+8aWl3HDvvHjQSNqn+QNwx92vR3vBcpvvWKv3gVz6B++u4niAsOc/mWUtq
l4noL+8e0ihLd8D3L9jvlw2c7CWM7ew7fokQezkRrpwSwhrRIVBDB8o/kZfEOgw8oJxUEqdNthXC
TmK1GPtjlIyWLsU0TiQ9wWjHfrb3C+cpWIhMZEofzUynYZsqimdZRMAWHHEN/Z20LAwlm9Ee02Ap
9Kc+r/Ze0nW7KANf77j8Z4wMV/Q4LPzgiKBK6V+cmTxpF29qYeonYQvkLaJTuNLBFaJu/S1UT/ad
w2NcxuIiF7SuoEV3jZc9zNjI85aQXIQPx8kt7x1bm66UFG2YNRqxS3cgXJI3hg/XAoPHZvTc7H6s
61M7292p62oeXVRVgTLz5qJ8pNATIQ9oHGprD3WV/jVp7Xtpc6B19Wu6mpCba3/ekyGBWCHKSzjd
z4ab/ixb9HbdHafwn5JmKr4YtUVXMe0ibiYEpMOYdW9c8TRoU357ZLVib9Tqm5M12BqALJFs1Mr9
7LRy67JqBZPbfGt4tlABQMnSncE9xNr42ipJN5bsqg0SLH8DTiysnMjYluMVA1JxbKZ7ERnN1jce
NafCjIoS0kqz/JiSpJwQ4H5ordWyGpsPFEor+H1EQKC1DCIs98rrE9aDeS8TIhWziMrX1e901PuX
1F3Oup9bh8HfDFbTX1zyz+u8GsK+9YaN0lq1c32NQC8ae/9b2SCsYX8qt/9yQY14YHteEHUBgERz
4sHYarwfqFwx0urM9npA4pkLpZIAcPDsvnntDe5JL1JzsxSLSaCwaLfIk7azadSHgc6zmb850r3V
vP6q754Lz7/irDoES26acCEY/2o+D2qUr5Mozg81DAGDpneboY81LCpuxxnI0XzQ4gGuI3nOTpk7
wZK2ZmCPdfZMnKTcCX9T+vqLMVTdJmf12GEh3aVZ9pZD6YFZXxAC3+0M/p+eViHX9C7O5m3aFuoq
9rrlYPo/hJUceq9UJ1lx/om6fmuv5BdzNpBJZ+qGNv69ZY3PMoPcya8UgLtJ9IReyiGhP8icv8vI
tJMqdeLj29uqy71dqjQs67VEijuL/TSB8GYWtFEefWCBASM1HDaak02kyo6ZSXy09PypMRryZKJA
zfS+zCE/WqNOOsLI5MRUVbc319ae3jxmbXLv+wz4oinZRgkJK71aJ+V6ti16so/s2T5K52hoTPOi
Nz+1LlXd/yrMqUdNSf/Anvxbr0q2Qq0+AbfAotP63j7roas6hMiNds/8qNxoCJQhXTTFlnydsK3B
bAz2KbLhH/msAxuRFce51/AGT4ixIHE0c03IBqsc+kTdHFuij6PrwYQ/nxGiATraZhQ6O5BO0TUR
MvrgY5pfbZzE7hIqzzkT/xoHaHNXxPOVLOvsOjHEAOc3dUIVEcmsITJfFAlrpPwsJSodOovfCWL8
sRgIgkmwAdrcsEGlaiFXqL5e8k7fcdm2muhvheEfOpL+tuuSpFn8+Dp60+fmJY7jO3BozlVX/FSE
PtZooHa25lx3pXmWmc73h1a7Yy69hd2NHi0QMmvCTrHxp4J5luOKb5bZCTZDW51aYNGTKryd0psH
6NML+eLEkEdsBDzMZF/VvFWOJl8VvChXV3eua56niigkHQJt3rn6Do31ghU5vgOds1MJ4lI91lAB
Up0FcWqSP+HBh017XMua8kjM1Cz/Vtfs7/UogPDlSdh0EgWgJqBIGDdE5FUBFGcevkyeXUVQKunx
kIV6zyEVpY23nd48RzWScFH6tzMc3RnbBnFANSpefCOxdquNnAdmmWKxJ1qHnr/9rfOw2AnAFTtt
QcZqX0VZog6CHGIv72/HBX5I6Yp2XzHGZnDN6WGmf0PXBu456X4TZAsNPRKBUbCpi7RDn8y4LErS
i5PqL5ZfudtEA3bvRg3NJ717iK34MNKGB/I4NMQy08iJKh/UvxVTOdeXoXSzsGb73ywVa3Bt9kXY
IAHZugkmERYSI+wrMmzAKbQpYb25uNiYH7aEUtTbmYhZO+mSrd/qv7Oaoxygq10ym8TF4mXrSmZ2
Fs8dryHmBD0+C+1aEf3XT/QFyB7eRjqK2hW3zxSvxxM4JsvOqGK503Xzpu3YJzQOgVvDGm91t+4I
++N9jipsTiaHXo3VNegz5xQh92cpRIoKG2a4lItNln0RX3PqqXdp1TRby1LsgYx7h3LpQT2g22Ii
gZ5HQyXbNKHjLEPozSrZWd6zWFOKNWRg+9qLbkvyP0OvTeetTMgb1BwAxlph4xq1FesN5R2d+ytN
6mGHdD6kQ0hGfdJsBqf+4TWrS4A+e8DUsGjckZgx8t5a99ZGyxsrwwskNRNaaxtEv93YYUH6yaHs
ogOolfQhs7p7YyEVPErzt8roOXl6GeKSNbHQjWLWjMJmrOlsxTSpHdmV2pZcVjucEhFtun7QA7Af
OIMy8jS0gE1pkVAtfM7Z6HHtfDd52rDHrMjZjmeInFZzPsRFNZ4KgworN41tXmkE9HTVQaWL8UXB
Za5diz9LT3vt3RPV4dLg+tC852+sao7cxMXk2VtkzKGZrWWDsn0SavGD0rXdzTPYcS7KkdLcDOUo
F65+z0a4bidNLreDP2cUxuZwmGfqmUY0m0Wl3X1S0e4sXuDd9juNh+2LuvmTIo2KGV8TDVgcyh/a
CWnr5klB0yDkEP/aS8js2Htq2883DWqhIx2b52n8p8qJUbNQSHDIGG14ti2iKr+Ydm4KcroAYAM4
55Qn/le64w9NKfpj4D+9FVMAqOj9JCaaJ16F9ZztS+tmbOnpTpbWfXEHPxnb6/hc2Z0AS9HB+SA2
RuquRJNQ5zvJzMS8bh56XjwUcs0j6oLX2MBaYSof9WDZ+lfarG2B6PTBUM/ZwS8lgzdsXzemjnxi
gm4TwCh+IbnEOUDdLSjuRsKpievg7F1Ud4JB2a4n+ThOGrGmYydr/GeGp8NvN6ofSfYZDYuFzyv6
B3/wz7By0icHvD0t8WuwYjzdkf5q+oW6Fkn9hb3746wTIgfoBZ2CgRHE+17WIgqT1OGONiBZuJsc
ARC1GMB1nfiwTENl1cfPnTF8ZWn75GMR9rpgU/hYLN9r6/A/zQLUUQJRF8D4BT0Jai6FiKZ3vT05
A8k+GQRcsTq+sdIvAcYfX1/wnTbIaDgIK6/FfNeKnUS2TH0kE5BIJfzWFrFe1RfT2RpmVHl2dpoj
KYImYZRQev9EXfZEuaC2sVWQq60q5E5eCq8vmtHK8Gi68zIEfkeawWLdlRZeE2QqzrEFCsML/GV/
/UO3h2+NWI/Fh8BwEj/etR5NT9YaPzAi8SID/CPjExJb7eAhfCaTBl9l47MjDXMSzLl7ZVsxJ0m2
3qF5ZPiXH4U+DludI+quzTz3YLHgYj/7xZQ4OnZSH666ct4Uqi2Oo5nfYTujhDHTcWNF3xCX6pzV
eWEmA2FYT+iXrSX3sgfYTxLz1sY4fkniLCDc/EVb5V2J3b52a0wGiFSxS0ryZZSTnyXJVBsQt+RJ
uIuAxddC1ptQ6OoGUjCYCsPBbRaa38ukjkP23MdtccrzTuzSgVS9eEjOlllrl7jQboiBRdxtV6dY
eNp+cQgR7Mhi24ymyVvGZrjhOPVPSgG+rUvxljbONXrlgSQhQ980Jnlti66OTcSflkr+444SjWk+
PNcTHVfUwvtiNr+XC2EqkZiHq0XQh3XTaU+IAvGVxXWePmY62Jw4k5Tz7bT7e5uTFeP9ZuMzCsUQ
gcrXY3D2/vXkYBrXrmXpoZ7SxiHaAHbkQjExOtYYgMkayMuUNSdqGL7GOr8aZ0c+RztLl3qg9z4Y
zYLo9DgpCcdczKfSJJU4spL4kCkMZW3ygnv9AnAlvWuL+S5pyBxgO0uItLiWbe3d6xHY5wiqgWZk
1h04rl+GiENbAsUiAYskLnxOrTeav2dZkfJXZk9uOT3plaLXY1rjfdqk9VE4TUwERXsk4U3dO532
T2H5HRK87rmJovzeMtWPKj5nQzus8VgW6RDLEtCls0IipvNQmtWy8424OGBc979xHs53j3EiXcaI
xTmRU7/1m0ontSK3N4QBXFovIVlxdKhDvOaA6djfjdnY0SiJp22UMx2KJzoKsRNhx4xwxnEsPyed
FNemt84oIFSKGpVmS6TrbhjH+VTbGxwx2nlNwkV3/NgJW56IvQwY4Ub70Se8cHSz31bXJdepNl+b
LKs7s2PR6Bv3idCG7yjVybdy5rt8mY+Ln93p9tLdqiohVyGp9oanHszEnMN+nPWdqfXXhpOWR9B1
MUtKnoWFiOKwAwyyoTO47LuWwDLH3tGvaLAIuXkwujhZmEOSyiJCjTfmqSyn6zFC81oO1Q7I8hSQ
YLL1CysJo0Z7VuOyRrvq0X6x3Uc/s5Entt0POFTWEdnxDzgWuAuH2Q7Gmg3KrIjUETpR5El6sAiC
2Tu26reOjBwicdi3Epv8BT2FuOLOd65JaiaH7qD4lrZD/+jMwtiaP+s2Tr9PVGM3iTb9o9CKwR3u
6UnAHKT8I+neMb8D1y/OBvSvkGpJnty1M+Ugcdm1dewfmrqrTgty2iPOuWSbE0u3TU0nD0Q83s2L
e0MEqnx2ic7NRg6Ji911+zajBe9rmrOnUQonjOfJ6quBKNOhunamO2O8tNUw7gfPLRFWrirauKy2
rkfN1NRWfK5m8wze1biRnvEswao9Ge3UEK6Jj0BUVf4FGegTuRvKgBX2sbqwaKmvE8X/bJAxMg1s
B/4SZp5OCAkjVbwRr461YByEmqCT/ziPsOcW44Zo5/yLc+KHCddKQAJxDVyUGRfyhD8/3dObHmQT
3qta99RpLPu3HGneth/rattE8+Pfl7mPQ66Vy4ULy2JrZjF7P8No9C7r3MK0woJ0rCvLGrywgRhE
0XTdajXdnpFeQWvdu3imTsYcfUdUqm3ZAQmicZomWFo9CfKRmlUvB4LMDbotdYdyVtNRZscDsbyz
TVa8KrpTP6c3lpOPV4Vn7JcpGQLXtrNgWQsxl4o3nNL4lHtzSaNtubMrEbgNc+vCbzAzI1vFdXIs
lnakXSedjfofys5st22l67ZPRIB9cytSVGu5TWznhnA69k0Vez79P5gPONiRAxvnYudqw5QosqrW
WnOO2dtvQOcauio8YNyflKdsfP34/vxPbPdXzYFJzfM4r2oMkWm6XM1WCo6fMdYHGvBTpBKk5vhV
ndJ9gBx4GYj0gRmFtdvzU0N5q8yO3o5aMnTogRJiMrQDwoyDcXYnv2SGl9V6eyvKX1GcgtIvGRL0
fYq5V5Zhb8igbKKHLqecNWf9J0P135B7542t5WwEctHOnAyepNZNT6aVyNBlAhD0lnWjT5b52oIL
8qtm4M9n+nFu6FBVNNfW+cO3ts76Z6TDKS7LxLPqQ6RWU9AqzkmK5WuMCgPTAPU002p8eKUSkfVH
A2U0kzlE+UkF6jTiWR9jbQPMoICmpk9klbnjUZpvC5Z+PMu59kI+NW4XUBg38dDaQSUqbdcO9d04
efkF/yyGXSHS4xphO6OqpFXG4tIPWn+wuvJhbmJiz3Iz3hX4BnBxCbkbTOLILJkvRydaBbUdbI6R
SGqiBDVfG9pvVjE092VVPpr21F8odqONQM2zc2nxLk6yKxL9ZAk2y7FwYBWmi3E3AR9obGs4kyjY
QCUhwnW0fHrgL1ppjgeP3tzWIOaL1kGQKlYc6oktj2ZqnVI1TnfgHPgt+/xIeWDdZY12VAycBQM2
tMyJqqPBvAkYIqmXiN/vHHCvTEJ1kpF7cpXR1OlBh/UYZ2/GyNAwlaAxeY1cfrjMzVsCdh13m5MS
5WT7EVMLsvL6Lco8d1NU6njsCh4DJJEgOgoU3lUDEUDpouOMo3+TLeKRR3n+aoJJJz3a+FHhLD+B
L7ijrFaP1pLf0Te+jbvG3bNTlRuwjP12jb5zh2L27bp2/NQ115iy+mlBY6iRZtx12Zng+Bd8iwy+
KqsL6nngKGt01n4SnQuEmaFRb10qO6U5Y51y+uWhSEmrNif8lEDzmcxV1k2t5I9xURt0KQYN4mz8
OM70/5faQ4uY3I/1PNPDNX6mM11ip9YE7dsZiDgEhAEHyWBfygr10Ccv+PtjPcQrlbMtdwAr0XVF
arZxknZNjJypmc/t0DXM86vqRNWdmOktpLFtMtcIaIr4KymELuFhUflJIfg/ad3fiwwFkYs+64+t
DODI34s+sV8EkZfIIGn9kgmFZjxIvWnXr8wrV6/ovZYmTXdZIyzfFIm6bLSZZ6oysOqQgjFoFedH
sRuxGtbW73gurT1hgMTtGdONyHx9YuKESDpnKE1Lc8oZbRD+17kTrg0yvLrCtTa2AnBvYrwGs6Im
u1F1potBP6zu0zPt25hISKaFkY2nTsi7OLVvs1hTD0P1ksp8ZPDvgoXJBN4b1byvPevBqooHYeEt
Q+vlEHjo3k4tq5KpGDfD4jD5JG7bJBR1cnAlyPqB1Z8e7pjFVIW/mY8uR4OuQBlDtGNK8gB2INkv
kv9Hl+MvaqJwFkSmczJEcGvRIOlBQI3gMzbA2zJf08RjNOj3Xlzp58J0nwFrEcEm+/kwmvOZs+5t
gkA6nGLIPOu00sHWmmjKTHRhJBkfWS/uNOabtsJDYOtDHXCCjJBV6I+jpqjbJFaZxIwMbwaUCKpI
jtD2StL8Po2peafsQrVHvW5ThKnOWo78/XDUDspca2QproadLicG1ktD0qLs2DCinU3HmTcTMOPb
x2+G7lyLiDSVXhWNApXjAZbHa90/IslUNUYAHRPFatbSJ2gUlfQ+tw7lih1ZEL/0Or6gYaAMoOx+
E327kFzovRRQIjbOMIGXtpLxhrj1NJwNzEqxjZS6WYqv7TKtZjN1/DIXGDdyyfZQAriAe2CmB0Kz
5XZq4xOwn+gOdRnea4xoiqa+IKD1Y2LOAz2FYNzRqOXVyU9AHB0Am9q0NcU0BQlAFZrKxMUxw6lf
CwReeEMOSqXNtw016sP8hVmKE7QxIDv4OXKzRDlifk6roWWj7e7MxWK/Sqwwihx9o6guq2SvMn1C
6bep28liYTDBJEWu/hSV3xl2ZGjHYzdkHDH49Cnrk8IkHO6S/rPq1WcxG3uCbgmPiBtnTyta20jb
eOjA4p9VqTtnMuu2KfyjUJMGsE0Sd7o6iy8NFN4DG/6+yumbKZYYj40JyyCqlkuMv/AwiSWCyfKz
IZJ6QymhBXk/1r66prVNIxZrrb9LZ3AJFZ2NLT035VB3fDf2MVpi0caz8y/mgBe3isiwy6zhHhtp
c1DVcu/lct56BCVbjXvnjTbVO/FENKiKzZh09yKfH3p2+YtqjfeTDnkx9patKxv1UozTsPEisOtr
d2JjFlgLbVG/Wkm5+HrdveouFjWvUbHrtPbXTu39NumnrXRPJdNPLV62AJWngGRN/egkEEtYK5rh
IdaiQ9zSmM9apNuONQLawhGopawsDWxdckb5ry0bH7MwGmKd6sxc7CLUMdQxCOunfTWqYSrSZR9p
LlkCs3PQlYbesDR2qSxRwlpKvXci2zdgMl3UfN5qiWL4NhmKB0TdfpGp2cZt6Ku3sLAtzqv+oCc1
b8esfCmH5IAnJz+6o8NQhCG5Et84CBngDdisxMm5XQ12yexFB6MYf2dWpJ+IC0zvKH+8TVYZpZ+X
JvY6oqExZ+ftMmx04muBGSVfyS7HwKrfkEpJLhT72lZJhfKsPwqEGqcoa3dqjvuvVZY7Rt1DMNqa
oH/Sgx2X9UtWCIWMK/Dn5jgfGMOF42hHB/tRK1YDz5QOO6BCPuo28wz5QuyqjLtrNgxdtenHhDni
OMdaemMUVRDZq9PeYfKdDZW2EaUtKGVHudVTk6c7anBAkIijJtFrIuVBJ7H4tvciZs4FNCfXoc8B
xaj1pVVYYT4KmgFLAjKmbEERi/iBdximFaYefyrym/WgWKVGcoIodef1dn2X5n5f0/fo8XfuycIO
aBBGu4GAcU55Xk+TLUNMv3BozON5uS+lHW07kkcCqF0SSY/t8ZnMM9739EajvZNZCXHNcOkjjbMT
UmQTwcnLxyvqH73xf7d5yjpOGmt6kGfi8DGuBGOyWIbJGx0RZn2/hwhM49DlJEdMyGOfJX5vSXIs
3ORHRAnkLGm2TUY2cHCZO1XZpmmrPM6qRe6dZiNfKsY6hAEAOib/jl4KxntjwSqamJg6MbKJZRmW
Y8QwKzSAHSO1777SaNvoMGL3KZFd207pbMQYLyg1LmaGeRgX45uIu28ff+vrfvP6pUklQSyOSZ3p
29WXTo0cTZLVi7B6mns2i6SceHOwR4Nwh1SWEpdN0ifNr48vq70jn3Nh/OEo9PCV2HTyrtrNeWnQ
1zcaAQxqeBklBhkFxSXLzfyiuVMwFZGy8ya72g1wvESri12xYl/rcUAju7gPXhQ9xuxcm8lG0662
FYasMn0gWSXiLNRh4YwtOr5Vle5oXroIONrQsL95kZMdOTQhl1Dns9kbHSKHRPpyHM1tVemoEiwC
XaukcE6GJquNPXLUzRWHQaoNB4NA7eTcGF9kVG0yAVECDeWv3ADcnprqV6SMR2ew33ApDJfa9qaz
NZq7TrJ+9Mj6ix6+b4wgN1QUx/HbyXtoCK2+cYbyoY/UaU/LZ9fSzmMLJe2UdyY/ps2yU6VAQDEq
7LwRIjl2kpwlbtwqUwKFKPK+ZyqOKITsWeDZS7dRTfp+HkfBymBSmerlnS6j58GuH2YLCHsjdDxJ
aL8lP8CDOdT6ZgBdvMkMDhE8l+cI1y2Z68cKJCIR8cQ/W0of1k1SB6Y81kCXnMYhxldid8ewniX4
8sEITMjodzPjMd8yG+HDfB93iGrVrTb3zzCfbD/yOvoz5nhrlMgCPfqeCGZ6a8Db9XsugTzmKboO
pZ4xYTX3U87XQ6oib6yKhG0Upjpb3c1KATrksBWCQTG/gAFWgQ3SVh8RikeVe/jsSeUAd7Us6Crj
MOS0hkqG5JV0XwAizsBYibDI6nmT95LJmGm6Qawqh9TMMybBmebbqKosofObdT5xw8sxizPM++r+
40/zx6rw7tNYuDSx89JZus4sSYQlPdMaREgPV2yGlG79ov/yIu2nk6VHpUITZAvUykajJayRdozw
172NB5iTzdi+DesvG28MqbzkkfyRz9Fj14zMQhLrASUMUSYyIQ4luqvK5hkMgBvgjHv04DTx9cUv
N1leukRn3u7Up7xjjOAYLGaOCQ5G5i9qWr/lSWX46rMtEtOfM+CQCIxfLAzat1nDtF8oflUSSm52
h1LvfhLN9DNpsyd3SVofQNox13hrP75n1z07lhgdmsP/u2VXPaJyiDpazSxx0zq/nwy/xQedx3ei
Tl4/vtK75uSfS62kTwua5XrVv4sBKDMtSqVKhEns/EDc5ZMVyO1ZDeiD7eLTT3X+yZVtP6COG5FP
ffwBrouR9fqMsVfjAtURDKe/r9+i6fSWNBahm7GgYvIf14PNW6kY94rt8LxoMcDG+MmG/fLxlddv
dvVcEuuyKvFhR+k8nX9fGZa4YO+SdYixAYdcqx4gzfkIbevP3sd/fEeTsaxqQNChKnevNg57LCX8
J1GHZSluhZy/6HX2WlvM5NXUjv3BIHq6ET2RtLayYXzTrfVRtNTMn70LJUogZhhIBTK9U9Vad1iT
3HW5nf2Pb4j+jzvCJBJ0F5Y9F+PRuvP+p1HdMEznuQPaZTvtnQ7xzZSY1L1M7t1qPQeZqjxjl9ho
SrqlzQG8s2AEZZWchgFFv06KOx/gX5FijoHLVr4z9FgC8BEj+oKwoGt1L2OQnG0WT4c1O8nUPul1
a9d3GvSJyn+I6BnNIj24epplVTRx5wGSqGWrbTu7+BlX69pf28eJMM4A6xhtqaQ07xYQOHduluDH
XzG2yU633sqcAXZcCntPsK9+6xBec+t2zY7S47Nn4voQA5TbWR2qGjlGDP2uLdkO3MtZTdNobdPS
HwPzYWrSIzed+5LSMiN0vXmk8Vt+0p56d2RcL2wyhKA9xMicUvzv31jJPSOq0y4i9XdJQ7Nf3qKm
c3HXzM2m1CTsJG7dts3kcMGc99h4ouEecOBbvJvInsS+JRlm5/XKoxIt8R6/fjAyAto5xGJskDH2
7Ddatp+N6FFBV3lZOic+DzOmreYHzRDqkF7iYbCHgGMo+37RYxdEYYc+nZbOCCcV3NAu043PbGXX
zYf1i5PRwNcGPoDB7KrrMfUUo+SkeDyI3UGt5Au9iHnbud3ZUrJfS1f1nzyM6x/87/rCBd21u4LA
h334XdI0Hvg+jXvTDUl4R4bXpVB2XPny8Tu7/lxXF+Gvk3PGV2OJuR4qx1JL0SGveXVD9LgKgDij
9riw+09Ov//4MmQg2KCqXIvBxbUbEFSjyDXaemE0WeqGSWbF6LL/5Mv8SS/5+9twbsExTMAJg5F3
NmcKS+gcmA3CgqIpJJN0gw/Jucw50MXRQf7n5YgCHTVGjLmiqLz8AQ9LdlMJzySyiSQKPEbEvg2l
XxpUYWWKkDCPyx9IR6cd9hr51Zu8kooOhmQKEnqvdsleBXB0LD26QJbGkHqub2XufdYXZlN591OR
lUILDNsshPd3KDW0yCJqVN0Ms6xvOYknj3YzJYFMo/4i81evbK0Dj9Pr3A5HzNIJp4/yLSrm/ewM
9xjAUWCS5RmWjrzhlS32cUI530+kaqEjKTdsOz4GA3C8tZP6bqW+sYcbfuoEalOZ+ykfio1qA40V
hbtsu4n+jNaoxoP0IisYhuKRZiqe6RpbmcWgeEur4SHLLHg2mik5gIwYmCv0gu5S94FTAGjFrFYc
0ODCVWIOfyBRGmZJNfwa+sY6ptlcBWYC2GyIvfp1IFQrQDWNZF3HzJcbNzmmoB0MXPgAMvva1QVY
rcX62TPGKNUiDifNXnaCzViacb2tSkPuBP3ByXb8OTHnY5qyDBWKyQS32Zu69zBmRn0BbnGhJRjv
sbT3W8tZ6PybSG6dvNmKxS4JfnQavxm06Ji27Q87PgL3q55GoZ0UD/GrFaOvR7HAjZPSeSxTtyTQ
U9KDVpQHvR/ODhgpUgC7nSk9KzQ98d11USBhGqpXXNiMpjUZ7hyRfmMu9LIsuXNacFJtPdkaW6PS
Mt9E6OqnU8ExXDjKCSiLuTFW8TA6fPAwdfRtmNSfWBOUk5uQArwiOjm2P2dSyhsEMi+91WFu8Gpl
b2ZggkY3vulpd4axWiRU4giuWLVrGo5rHl3b7xx0oxfVSV6FXFQmDxZom6iN8dkt2TYbaabVCbVY
h4NQZzaXW22LyjR6KlcKV1b1NFlLG54VeqbbUVQXzCMnFOURTL1lSxkynOIoCzu3siBCuGVYZ1r8
Jp1TAkZLI+T73m7K73bJkq8003Bj6WN/znsDnCBQkoNutxyw2yECDamU/hLX2j4vh/oLgVt3Ud/T
Iu9suSGQTA3S2oS7Yw7Q6Dt96zg107cKZfQgvfZpXPI3g+ff8ObyYYEMyFfdjXRFjmatUJ736Zc+
ZfIJLWSreyiH+OjmtufQt3MixsbRwj4IoaP2o7i5E4yfj/gJusGJb52G3qY2mUUwOhEIEw1DU7M8
yloMPqeQ0K67+lLaGJ3aZwCDyfMALe84jPUBKxLGwcqp9lAhyi049FtUuOVzLN0tlpF8m1Zpu1VK
Jbk3ejoYmvesqU22j8yGXpy51Bs3IUx+gOVWWfpXD6IsU3yBi/7rAAENEZaB7w4fh2QsU7RaGy62
tdPycfY7yVlHWSrossYrfgptM0aWsceYlm2Zxi4MFR03dOL4WwtT+dirSTipBhI6gIxgydya9DkH
Qn5mgFdUijpE6BoHvUD/k7VMJ0Fi2z5vgbErxxS5mM1b4KDDSCtV39oTxBDOkipDxKx8avLlMrhy
3itLNB4SwFRjGxXnBjI/82Hd2o+N6/oZ+jdcM8Nq9tWAhdmsX2Y/CsBmK5SRXJBtxui2Zdjs1x6c
PbDLU5nOd22lcwsa2W9FPB6EZhRnrx49cuiM1XdISBIxRSZIaPWXPXmYLOqFwCyP1UguqbnHoPMU
jf19XRDlkAD33nhuFHpG0zAVVYwNWIF2T66YEehC/VLSUdszFg3mLmbtnbsXo400Ouo240bQcutM
Poh15O1W4Q13vbjJ9PslHehVm84GGSrmjNxMQtaceY+mmoG8lTq384jyxBgQ9fD4mcekcqBZ42rN
ippxedmday/ZNUmSHWTFgoxOodLK+Qh74VZhAn5Td8K4qKY4C/PgIRw4RzONDgw8jLNmnIW1Ub0C
GbPV9psxqPnWsgFounZXPjrJ76kQ8wYdFIYl1B28XTnzyql+c9Vxr0tH9RvaCZuk4qlGH/fl4zPM
P3g5OhMh4Dwux2Gq0PXo9p+6Y6I7qs1uYiOJMBp/nufWj+3mm5dhNkZA+1Sg/T5qLv2lJAJgX7UM
8RVdmR84FW1nnHi7qABeV81avgNC2qXmUVXq1w7E98YenioV5Q+6tTSwMrANnMbnPflE4G2mgNvv
nYxp4k5prPwTbJvzgGxd043ytAhtoAAdu2AQ5BYUvTsfdS2ed8qIMMHLKYadKo4DExlhu7pVax2R
r0Fmb16ZB0NMB8hx0AIFyUeLwnM/YrkzU5hWGECcreumX+Rofesgxm+Nvmv30kB/JRf6T7Aw+jC1
p7dJaSVyrH3MKf1JjPCBROSsWRsdYp4xisKPf4s/3ZirIxi0YMTU/P6I4q/BwWPX4KlC9RUKZc7g
Ny3zTWsNaeB0heY71IenhA5MybKIwFfMR41lnSm6dXJlZZ2W3vsKAuo44nScC7qCPM8QPiJmKAsM
wFOa6KE+KO2hpce6x557mFYAoccSHwyLzoQ+y+xL03K3P/5e14UhQiRbN9hLgcLAsr323ncALNSl
EXaYdGZFebN8x5WIS9ylj5o0+UYdPDIqVYZbYzyrnxTW76T6a1m6Zql4tKsZu14TLQggESr4oYFz
LaqJ1qo36myZocZD46+Winy8m3LJptU/I004MD6xd1ilezx6SYc6iQeirGxtA7F9sqPjx7fm+mj/
vw8H+A1ED6f76w4Mem0cbMxqoBBwZGOagm14Gp4/vsg7oMmfqpy+/Rqb45jvKnNXi7OcGoWe7Nqx
dqf+5xwlEAzK6K7Nk1+dpewa5FwxXdvRXBU1Ynr45COsraT/PtrrRyDE1zBtUupXz8Tfy4yWYrmh
AdaHEBqY4/eMVj0X+1oTsRyabUGH2blLO8RmlctEaorAVH7yEdae0vVHYO5NAY7QY61x/v4IWWnH
jRyXPnRm496cWzJm6nUtHuOTbE1wX8iKwfwtaVDMmbNBGGrtrPLZMebPZIHvkFLr3WCtNaizoAWp
18N4dSTyRGfLDKsULShHWqIC8nraQOkqd1OnfNc9CDMt+SSqVuibJDXkmfMrIuX4PjPJUtOa+hdm
h12VkE1RF3i31nFvD9l/J4XY4rMeGF84n2Z0/eseGrDsbFDvFtFm1/cwYssXVsaTRCbEIYGQRgwJ
2byJytaw1DdCA+Q6egyF+uSUoZyzjBsl5ln7+Lf8x2vDL4mc24KdyOpy9TShx1Yot8wuREGyp+Ri
s1Y+WYz/fQlAEJr9p5e/ton/sy/2DqVWpaKXyIrhe06+Zteatx9/i/VTXj2QPIoIElUYebp1HXg2
Ko6wtNaVoWWWN26atRt90s9VVB7k1G4HezgTNflJ43X92FfXxEWjYiC3TVaD68Zr7jgx+wgt3z7H
WljXPzMYOUYKmtUR5Sdv3D9uIY1AJjYYvchLv97OGqnkqMPBEGRT9VsRIISdMvvkSXj/fUjxM3gI
1va1Tf//75/JGpUkLRk4hDZ5RlivsrDEsrhh7BIHaj97N/+/PxmXYzch3t62aMhcPRWJVrRUSwoJ
Hrn7hmzklErP55i6TRmyrbY0EnY0SPYfXxWC47ufTbPQMAOgg9ZiW9ctS6FmXsn8uwmJAMIWF2Xz
eaxMEUxEVmh2gUh/Gc9lDM12dLCeD567NRD/A+ZFOQ/vMdljrFZ3S45+oSTcqtaHZTP0jr0DLPQA
/ZMxT1rkJ0m4p9MW1BZprG1bdJp77LfhZOrKk8bAuVpUh2Nx5QVq1Km30iuWwxDLn9kg5W3vRL5k
t0eC49WXDAYUSvGbFEowKZN97JdU5fd1rIHHUL4oeWTfL1Nt4rqNHia6sAG41TGobeQbcQwMpq8T
7DnNIzacOey1DpsZWr6pz9yDokooFzHpz7ES3UdO0h+7uXrSLPWpiPVtzS8YKKNBXSmj5NxjYvBK
U71x61S78XowdEsy2d8XS/lpdDriXc5AfuQWO5nERNJEDq5hoRjh0HGdVEte0O2DVxzd27xUwaJ5
stnHrQuVXE3iUJuXyY+R4MXxSBoen28jRxWUQEdPQy8UERRLsposLYoFS+z+TB9by960Or6QchiP
maescd5oaFGmeSuK1V3tmlS4Fyy1EC3fBtMMbAYUeUkioiP5beyE3aFsQcAY0chQmiq1URJc9CN6
NrlsYHEpf/ICqASpmae6N/2FyjnAsIrOn8wFn2ZzSt0qumM1ZpguCfmTmbCB7yRfJxORzmJ4eLfz
IdlLPcwrp+bmEXalu909g6tQmuwyUc1pXslp+HFSxZdnc9/mcVgeDYxV7YqMYXg97jvVO0C0zPcz
LoVRc6uL1gjltldMGxKB/gI1mdvmipZMhQG3KtEAc78jNrjwta9aigZs6uNbnHQY/PCCbh29rC+F
G13yGFpRaxXGmT5DqVY7/G8ojzI9cExwIGrn1uQ18MfR197RiO72sWeCVsEXdhMDrtgb7rAXrfW0
LJ3yYCyAb6WXP2eFqvngbfRAs6r7OrGMsGH4WA1GfKcWoZhT2++Q/N857Lv2iJHeA/68rcYIqRsT
ROSymfB5m8eN7HRxoN3Q38lt8S33MOiYSXlAEqJtOhRX9DM6Tvs6qrUeZdu46CcnNX99vIRc96oZ
fTHqQBH7Z/d+Z3irEuwCBNg1IUb4aLv0lrZRxfDd7XkyP77SP5YqzP+UMQDa/hAK/16ReZ9knbtc
KS7Eb4JPFZDCSIXsqhk3ryrNs175THL7fqPBPoys0cSRaGlQ3v++ZO5Eg8iQKoRGVxTAEEbsdOt7
0gJ/9VajNGlJ0lF6Hw0z7BXgq2aTgMKZcYEz4j5U+mfQ0PfbEpwal7EjID3qa2c9R/3n9GCA2hIx
8NdQc0nj8+boe9Neetgecq4/AdD941JMqzk2U9rQNbve0ceorIwkQnDCuv7izLB8BoOebA6cUH/5
+KfV/6gX/j4+MJlkGwW2ycyaGN2/v1fj2E3LHpCG7WijPq6bLxkpulvHKuMVioNVRJObKnaavWqP
QWJ1ajhWIz1GjOgysr+bRgVzGDQJ4TcFDqvmWz3Z2p4hDW3Zcab9PQh58sz8mzUW3RHCyhgUa/Wb
q2ujNnXDQkD1T+xqIbZs5eKnFLrqIJSADetbgyTPNVpaaAmdRTyxJLGV3W+hpD/nmXSs3KZ3ryR3
dWb4BUYL34z5THiHAm3OIqwx4lXPAUOPSbME4whVP1+D5ipFDavO3KjS+p43dRwOJcg4hK8b8q7o
QKqvuBl/ztQVrM3aGJZqe1SwjmxJk7tvnDpD1bApbLsLuynTN7lRcMQTya8+s2+RRBtgehrvvBjW
XiB9HockBJBjg2LAm+LmpR2qAnJKnPShIAdymzQwGLwklz42uIAQ2PzQuSPmg6LZQ25obsa0Ims5
ds5wPyDT0PPcWoMLsIqnEcfZVz0HwaDaBbDCpFSpdEqHhLvCRlc+vorG1sMW9v4JrqJ9KCWKQNb+
Z2cSdM1z+F9uvOVlSr80SLMZ3zY/Zy3W91USFb6dMaQuGS/W6kM2xtkec5e26RvsMl5eZ0dOKNCJ
0Tfk4O73imb+6Fh7z6bA5feqdUJ5oq98VrRBv1h2UwSVOtxUhs0rJAzlkvTzkxsDG4kYywWJE8y6
FQdGie/BetAcpz2ktfHT7QnvbmxaeBohYnuDcMoipreetZN71uX83Sw1l7dFf9IbM0eKKdC/OI7Y
oYs/xhZEMYh3eTDMmYlBoMae+R3UUUdeZHPfcf456e14aBWUosKNUk41Oaz2+tZF7hhwiJgROQkz
zHW077CP5X06hyVE+zGPgwrb1sGolAda8+vg5pxPZnIeTS3y24Wzce4wgmbHAi1H2ccNtBm+LLwa
Wl8ymi44qi/erk4x3Kp99ZR24MgKGLEHxeiFj6+Qt3DQOASk4jcrIqkUBQ19AsfCGCxVkKTVgWqq
37VS3y9aLPB84MlSFLgF0I/YxzP6ZorknMFPcyPG5XfUa89eLcpLLVXKLIaq2zkFz2IVv/JSLNsU
YRmENGNfcXKq9NI6834qmw4TkN+KSUAuocNjuoq362flRzuLLwVT7FsCKiCRx9ZnDOr/9XP+WqJg
56EVpM2B8Q9HvPH3EhUZOOLNrM3DjrqaSE/eZEFrfactNtmM6SkpRqTUUu1xC8QM/8wWMAMzvEqt
+ae0HtrEAgiUJwe1bksAGUQhsZgpoSYS8ExuupmlZtzY1gbN+TfecO5yq4Tp4v5ACcWEr5V7U9GQ
1rnOGSF5s8mgLh8aI898hVu2aS0a9Xrp3UzzIE5Onb44nfubjIDfdia2HCuZhBktjXq7vqlVM0F8
0qFplPBms5nxkJt8hTznnGLBWjs2cXnTlIeB7uRuIhrmtEyYOcrhp0Vf4LAYy5PiDvqmdCuSY0hS
usTeb7VrfcUo6tMU1fW+ndL7MnO0jTEv7d4zDomhJJe6f6Xb8NVqm/Z+dJTHKFUIFm0zxweVjYxs
UvHlKnFYTj0OZLg3k5Z7l2kCmsNsWQ/ATc9bU2npXBdpdZt63yfvpTLkt4xTmeM1y8GO9QeLANiL
muku2kMbF1xZuPd6wnzAJImmhol2G3HwXvRyZ1KLB/CIL0WU5LfV7M2YoiiT60y2nL2IzGkUdzfb
8dtIlEyNyp9lrQuawc2ChfnK1m6LjuBFiWTTs9pzIVpv6w0M30pjANej5qsCaiDUul9uYhcFdKWr
u9mR4liqbrRTgrZ2xMEkCfQTj6r17vjCdB91OvJ12yEz7t0TWyaVtTgSU8UiWghVYgAQAhZnHPhq
Rim/mx0IToGn2DebzOKkbjOOZWYelcqLwfu1g8VbmDm+xaoFNQMSnDjOxoJZQ7ilZD/rMCKhr+mP
Bd4WUBQ9s6SpfoDfCyqlrY7OSGqRZk7eESm9d8lWe3OVPtHTf0m8iQxsnvq6MG+XgTnIYrutv/Rl
GrQGsMVhnnp/zE2CDZVKOUB8gadvaht4qWTM1dNt1CY2bJTF9+rm3JkUCU7OwIzpIKvDTF348SGF
gEHe8P+uAPDnLaSva9gdEBQann+vAHVq6V0ZGXZY2HoCqBLR/WpwmEXu7tsM6xlBluPggZpwlluw
WANrA2G0bhM/YwqMkey7PxgEkKdrzx6Rl8VyYpGlDQc8wCdwG7WOneXibC3Nd63hNDmqenPOOwOD
HXlO+3FunjvdvCng/NzlulofozJARa/RWBWkHI/WOvQfvIvLPl7KeAj2g4oVA4sgbDydw5FS0RHU
DfRao1b9hJmQYyZThsB1Uio2+F4+eCy5KdQJjST+AiOHMKIzOdjonXlf9czza7q+W7sUW10Rj1Qt
OqPwXg0WiFtQ0/oDe4iGwJzRVtPXDPOc8c5Y/6kjksSwIgJOJszPqbEbgHvgEbIPUh/54KlCmrVC
sEpTxLdzHmOKgHHuZKV8chr5BlQbLZKeMOttW504IuAkqvmTUktjDYFxKwbv/xg7r+XIkSzb/spY
vaMHgEOOTfdDaE2GoMoXWCaTCS0d+uvvQlTd7krWtcpr1hZdTKpgBODu55y911Y20SaT+oPU8kOh
mw3OTpnAzXTN49C6ZFIM8PB48R76vmD94Kwwm+j8+zvapI2MlphTzebcFdNsHIW3DPKmgsJH6JdN
AbeqQcTGfmQhP04PTj/54u2pGuX6GwQolIwQ+XldAFQusMF4Xa6unOCsN2hTFVFTJ8MEnMuqw2nZ
LMq42NOaGRZ30EkuwzdFH6pZITtvCa4OkiibmF8WB7W3HxVMcQz21GgX+gQmwv9i0DGkyhIsqkdC
n64t20S9qab/OqDOgnqQPZCG/Z6LH6QS9QfcwdZ8TMtyFqX8UAH/14ApGfr22an0bBVNx24qy4Ax
pnYzs+nEjfZx48poPUb8wDpjwyl7XazNjObOaMUbnF8Hq/LUlULkxDyAVT1nWhKeHOPYj5W1QZv+
2DTGcCwTLg8Jphh621I2kIzJm0fmErvaqmuFsgrCpFsJz0CoZwIWaeOKaK/61UMPuYUbdkOxqG29
lPen1GFPWOVMghrbYwxtaCot4rhoF4kdEuTlOc9DMZL0MmQe3i8MvlWJEyst++CaDZ1Y62H2TQ3i
R0323g2jNI69bm55nbkeS9iPDiJNvZRYd2hW70sFqJ8TZOfQ5SSVZFn6SMYk2ZtKmOCcHunPhLju
FrYPWkFF4t/msGXyJE2PZlcdQILwBfTddgQqdrM6EjszEB/8i3dUtI7FwpkXCL1moMPcNfHkOBsJ
QmBvgeeTFnlzrMW4SET7FPYgKdvM+Wga3b6Q6r5WGnXfl323CWhPYU3ap+As7zeSU1c2HktPQ3vi
1qtcjMqaugQQS1P4c6+yb405Wps6V6pjY8GyECETAl8CjUzAIyGlQBwSG8zYUxy1bhLsY37RyTDK
TQA2mB+DYGjQlXxJ9y5a5ql6zpmELmwzTo5hKnfondRndL5f7LFmph9X5kL0Pu2fivBuNw20p8Ba
FxOzLiNzbKZ4xMfmqQHuPeTXi2RUlnVZi2VZ+4+F2lrLTvcvyYAIwFGIu+AVew3DniFxGhQr0BML
Rw/YixPlECP6X5eAJihZN8EI7CYztW0o4VR5lHFrf4w3emOT4qQRH64k81BNLkhjlhRp2T5r63AW
uDgqOMnVHEcJOhfG1os0Y+Gnar7SEpf7I+xxuvUpPvUIWZpPSnGsNa+txZyd5k1MYmeoLkUM86Ey
jGM+gYSHkkBsC9A9CRnrAgPFkjbpK2FI5RyiF3yitmxmjW/hhu3Qsqdoz9OBNVungqgWplKo8zbq
4cx1Ax41o6YdphvAv3TbXHSY2jDXZguNuHmwoCS7uKM+ziw3XhAvclPRGc57Q14Lyb/6Ax4px1Dm
wOBSwImUi2FGd470NTPkyF5HSAKMnisoNNlze8148COxJoB9RsBG/zjQ35FW2e7xr/T8PXOGTcZj
iYb9POTxyYxftUjXt2OfrvPeTFFZuEgtcg6KhtGXEJablUpjk4hTqMlA14rhu1dgbyJsMlokPcKs
a5ZF+TOM1HLJ5HXEMEfsuHfNjUr5OvU26bBAk22rhSwqpDdm+KxqWHG8ku5uR9PXlvYSzSgFvNou
AwD7/LPg/Tf9KyoRxDMc0Ojgl99HQAnLEij1MiqjQ4u7DG8TlVChDF/ZmdTnxBvmSVyoK0/h5NgN
hg32tCfjB1HiDF8rB+iq4neE5UFooKYC3qeVM2pPViLfZAzpuXoc9BFQQ6ZAbinrtVkXFZDPNj3I
MTi0hXmme+ZgSGNxH5yMeEOM7Gnpf0t1NVvpfecvODCm86D5khui3FQJXrtRJY5srF+dtF11KX8R
PVIO9VyVwQS8GlI2osKJndnQRoA5CbLXjPq7XppY5VIuacvu1y55dHHsrvBY+iswrGjlFUoBBShx
RMbl0bAzd99F2C6mtd8ZeAGHHqtZVDi8BR5YwjHRLkpXc0Skvls4nmouPKgPqJ44Qt4sNvLVEHBA
SphTIeJgjuGYG07S45wO6NWIk6sxGtU+1KhmJZbMWRiNPfs7C26eMlsYfyQfHYbgU2lbr4MVfxtg
D7+zrTy7RL08yU5iak8wVUXuSxTm2toap+ZPWhFHOmjpueI6pqelcoEXbBuItfF+4zHMBg9H9PCe
m7V4yzP5Cs7RO6N8a05e40OacFY+nPnzEFg7dNvwe/KE9ipRDDNsRRVSvoqMjLRdO+5oLlK0SEia
4ES7Qdo8It1Dl04Lg0VNaQEfVQeMhemiUupFggZ/bbU4Nx1yPVFQNeCLUtvdR32xqhSTwoxqnKZ6
Wc2MV65pcysrSp0p0bAzaPYF5NI9dtXZrb9pyejt6EucmoDedVpYX889sUtfsvCxKhDR4b4y9+oQ
fW9N97UEDEm7pt1WKI+0vtlgfIoOFio90N8EG2UdhtCmjGcDfuwZ6jDyKxH6r8m6frTUzjzUfvHi
OLuK+JYF12wNJZ7xbE+vaobHVuxl2Rwkih3O4SySQVpcIo9Eg9x6zDwAGpQcCz8zoy/JWjSVsXQ6
OCnpmIO7Lctoj/jnGvpDviCrb0Zww451TN+YJeAJ06M0rdr4UdjdPhBGTz47RXFGE8V9kD20/BCe
8X4I42QLdHzGmAJDKWAaRhss/QS2XiL4gLlj9QBsOXBmZbFhDdVpr2mLprs1jfCvDe66+3oOV5tZ
h6cc09hdu0XD7c5xymnsC1i3m81tV1W2nBMWwhkB/44tsAYi/FwD/WyXmUrkZxXZix60JwLOhPa7
N8zoMA5peFRE9CZSDqNcziH1AVlexNAemG47qGsXdsnOVzPxppPogPNkvdA6OjU09JaZdOJDwuVF
owlHNm3N57ir+r1lZizartfjB7atZRJlrzjgmdj7LoA1L/AWUS/sWe15mz6UxUnqbbWJZU6bKrmx
3V/HLOsWVcwmVMUsHFCanwbJAMrirew8wDp2LK78/zBvpUFaY6PNktAIF4reOIuo7HAGCrGTw8t0
5I4yTnl55928saFv28NQrgPjIy/cZ6PDbaHJeBngbntMG9oQMc3zQveivc/tmsyLMgGwlaZ7mvzH
tjO+ZTbXWi1KfNQwIBeGwF1+50g5iEqBp7FoBgQ0Zkb+lnbBRz+awKSCdljFmjt3BfAfuuccy8TN
BSmUNFyqSYfOq+OMypljb2jaVjfddou4PnHkUkvl1i6YuMqGOtQfX8yImAlA24inG/9Vy6+d9LN1
kUBNFcKuFoIgxdUI72OlRJq+SDPSgsaStF2ahgxmtJrgWrjVSXBiSllwaw2IPadsPMPM7d1I4QoM
hZHdaBUHvxvwZtlvFrSsk0Uix65tBGVQztHWlOUP37IeB68xlzX6l1lfxBbH8o+JAr4eJNb2pPFV
KpK63ZL4qDD9430Ou3rYWoQPxNORzk/57qbZSQ+KelahsazaehGa8lF4WokQrjv/fa38F2UQpTKr
K5YCbEsGio5PkxOrheflB+akOAvx7YlXq8J2T/ts6XgdI0zXf0Un7S6Udp4GTobUtVjen8J/v/f/
43/kj7/X5fJf/8vH73kxVKEf1J8+/Nf6Iz99TT/k/07f9e+v+vl7/nXLU/73t19yDN+rXOY/6s9f
9dPP5bf/8ewWX+uvP32wzOqwHs7NRzVcPmST1PfnwN8xfeX/7yf/6+P+U25D8fHP395RidTTT/PD
PPvtj09tv//zN22a8f/3n3/+H5+cXol//ratvyYhM77ff9a/v+Hjq6z5Xucf+DSQjkzzNdq7Dj3O
7mP6jPUPC4EC4WMYgTTDNaacyCyv6uCfvxn2P5CAIS6cMKWkO03aHZk306eE+Y9JREFYI+4PQfPE
+O3/PrGf3sD/vKH/lTXpYx5mtZyezU/9F7qv/HaL+RB4UAQm9Ho+9V9Mupw1gpAZmwceXfNtIBcD
636H584fQbRn6aGyxc1QVzZD5XkxLbiMR/AxGS8U8XO96a6VMa7Hzv+QJWb6P72Sfzzhv3uCnKRd
nQhSR5+UiUj8pwbSn6Zz9NVxy4ZioFJvac9SHqElBXAYobba8R/6PNcVfGDK4CxbT+6CPHqXWdJc
wzIdtjlC9pXtBT46h8HYpQaZXD4/ZJsX8sffP1Nzalb/p5UFV5e2xkRrYbiHe5f3/OdnmqjTO2jS
NB6xR7/lvv02BkN/zOmtrIOqgV7vV+ehUEjDrR3rZeR8t5dDyuS5czAG+jmZ4bStGPgaW96W7AxL
fmN0ZMnkTTF8qXwkxsWbJ3v9zGhRXmpR3PxCmASxOBS3BDlCtHWHbyXDsyBpJropZ/U1vOhsQfOw
eXAIw0Tzd2M4xIREjY9M3Z2911jKitIfphkhxnPdVmCVZHq/UNsk38ne/qHUTvMI8CtlXOhY5Nwb
Y3dVoobmRTKuaiQW5xo7yu+LzU9rzU/v/M+twfvr6YJt5pZxVJKFPr/zo6IXWt3hyS4K5aGbpBo0
JQY0F4QPxw4dj9Bzt4TFbJGTwOaqzNsQZNEmAqnKvBEc4wTP+vv3WPvrezxNboXA9UnaHLfOz+8x
6VFaG2bDOBOl0XNyVPoDLYvnoh/rU1eryhG8m5+M1oVR24+xjG1M7u3wBab6S95o6i/G959EyNNL
xK46KSTRU6ELNyYlwZ9ujgpPRNOmiNH6Wi2W0E6CI5j4bgXYAAR8PUm7jfFR1Cn09rBDkwK+vF5T
cBlbQicLWDCtRqJPpO0IoNjmpvrmdJ37akQg3Nsmf/cKw9rXPfIKx0+TRToyEdV0xi1Na+Ts8KAm
u0Im+0zE4ervX2r980uNwvRusEUFC5dR+/xSZxQZLiPYEkhfvujgJZzoP8Wn2HmMZRvMS2Mo9vcH
WyuKPcegPz68/5tf14AR6bTx+lfqUa/gwyETCudKlsS7kkgKKhlTnH9/KLxknXeQZP/+T/h/XC3o
mB3eJpyNrKH2p6slKyvGi73a0Forng2agosCXsKsDfxvAP7nvejbDZb54cnxvhqdEu87cIirTABU
SvNfgjl+NnZOF4ujEcTi6MJB8MCa+vPFgrABzpzU+P1uSkRu0GpMtsrskRTc9NHQokemB8b2Fy/B
p/0FIaHNLmYT1cVNjNHzkwhhaMcoYr0kbDfPnhQzZj0UNEKz1mA1qYdm5EIEGBBg8Z21XtZem7Fy
V6kuwlWYvJqJnx4SfILn0tBedS3wIIXRl04tx/jFRvPJU8lOy2vLPY28mymF/RenMaaIMNM4Ss4G
U7z4cQhbp2d2qGntm8w02l3oVuW67CCEGDlEft/1LlYHAhCmzJui4hPKpNHtm1F/YVrM15uI+pax
w6IgIRE3RZuf1LS6OG3Ts0vJXVW78UNf9FgtVXlClUG5WGv5C3Cr/hdXomV8fvOhtKhEdWDfZ6ef
zh0/v/lhp4d9LLgpEjybW0W3110tqseklsq+DilSy8GGpqVnV6nk/sFRPDSZWfGhEkZ1nj4HYSG/
gnRT9rmdBwSeQy5CehEtZVWXj6o34HgSwZV23Ecz6JALQc0tYCGR1FHh0wxb59yYmLlQ9LwiOURQ
YEVfOq+TtxbMzhj3e48RyRN6Fjrnh6qngkhRyGzAn5L/rTNY99Dm7krbzq4MjE7ekKAl83S013rH
1m/GMdKU8u2++caWj8AsPiqplx8IxuTPM2INwlkmbql51FxfPCWkxbeqwBCUUiXfl+nKs+H6jSlz
X62LN4wNWnw+HZsrjeOZqwfFtuwr8yoH5+bAGFslKhQ4t3TFi6qWyzZG3VyUeX1h4R8fIq/Y9liE
gfdG7iQ0yE9Fo+YnW4dOEycs2hhoVuNAc82P+moTmVNqCA2ao5/BGB6qzp2p/PKtbggkzeFDw+Fj
S8KZfyz0i4vz99iorOlhERf4+BMSXen3bx3LCpaNZUSntg2JKwlpILTTxddPD+bYzV14l7dat1vQ
a5Z6GHAtypVmKMWurhSdgbgxzMfa6/bFoL8qABL3ehooezJL1FVpII/Qzcp9uD+UY++SiMyZrC+z
YBG5+AehUn/kZrrLzO9+7H8hqSQ/k2Tk7FPLIyknLhn6ero9b0sne9ar5oGeKYnuOisAAi1xDLCf
cbPVjL4odlt0PriAojmmUf+Q0zOK1FzZ+0Uy8n7zXzkuqJiws3MdvUkCUW4S3+Ty9wXG1FIyT0K7
OmeDXW7MXJqzzmTg7ZQa+CUmtRDMx3NtIBiSGu1OZnP6rg4ZrNut3q3seijnypB8n6xkZwcyfJEl
QIe40JPcSB+Ir9p4ntjSkWzfDIODlwCkPPNVWe6jpi0OZTh8g6VsfU8z8ipj5Xi/EYBf+BfpbwLi
LPdSTcZ1zyVcawXNwftZzqB2fVB821zpSodqvtXQbpnpQu8JZc8tMjLMSIVE4j2OvIXoYuKw28W5
BwO042DkwK9bShd5SqmGaytz9IMNOGiVGVm81Sun2uDbgwZnIVhQp2Po/VtLW9hnxfHERvMDa1tG
tkVyS/EMeSQ6YFW2VnnpWetcHV/9oBpp5TGN7RMu3xCtyW6EEL0Urg+UtLTfCow7e4tztt/FiJ15
GAIRr/oqsg6+l61lbZjX++9Wa8s6kDtZcg3XcPYSGC5hjpO1QeNAtkn/AT6AgE7ERPNR2PVcOln1
xJ5So26Q1vL+XZlWmXt8zdauc+uPUCe/zfMZp4QdYI48V9SZk9c0baZDD+zpbCZH27i2YwrLAZs1
nsT4ONr9wLiHuB/DgmmspSEriiZ1XLPBrhZNeotpNV57zDcGHCkRtzQEp1fPb5qrK9HYZk53TJUW
Qryl2o9NHBLWY3rBc0YqDI5xEIlCb96jEbmTbCsygdhWjkU57pvMhBjCPJp4HaQB2NedrYftZVlo
NJ0nz6vNBDTP0m8+0yyC9YY32LpbQ1bDYyOJ+R0VxnUtvZBAusGyzMduB9Dn5HpqchrzTF1FXk16
WKhGF7/m+Ny4aEkUxDUi7b29W7vNxnv3k97aFmFhE4ue7ryiVPdJpHyJ2hbWDJZVqPBR/xAPxOx0
iLY9SHHYYjvIeqqHHwzJN4Wj1r3d/0umQfdsAgDTwm2i2uMRYm1GhmrgEcQ6bY+0nZiY+eBHAjsL
V/Sa25vtu1MEUPxUqGF74e57s00E5aVem2sRav4qsvVyZZhOvlFNJuhF3nr7anqwwbyACKAd65ng
zFvqfIhrbEyi/xaagLB9Iu2uQe8tjdZwt9w2+AFKzdyLQjCiuW/wMIrqMVV2VHfZesiYlihJE8+L
qHePIsRRKHvmkRqgE/rm3VYN4x9lOhY4PYd6poUk/anE/S4Q7F2wcD1jddO3ftTpOx+w4ExCiLsY
JXOorhHVs2fH3zCXH4u6Gue5WdDLEhkg1IagIq+ogqumkPLd9zsZ5+3N6iWuz101mibyeE9bBYYY
voTKQ990Jy9HrizJ87J1GaxtAyhpK8Z+n+vB2riXbYGiycO9aHQt4jFCEKpxiIBAJgZzcU2edJUQ
ML9FdNHWzsatmvgtTpUTAza88yJ7UCl71oUiTsQ0V+eAHXVhD3a+apLBPRjmflA1b1mMbrFwPUjm
boHR0eswilqa6Bdu6g6raMcNARDTzAagMhBzHTXfRE7mrnHShovSzIJdEUry+Bxv59u1uBSUeiiE
tZZZYt6tG4f0qbrYBATCmXEbH+4PnTDBadb4TPMgodGop/1GuEVw0EQRz+0o349OHx0JColnJgyy
ZWpW3XGXRYE8FNODSdIAM+q+X2mdIy8g4qasyk2IO0WpgoX0WvGUMqTZpALQVVRz6bqlto6NtJ+3
jes/xZjx3c4/RcChuQzdhy6S7QNP0F7JGvc7ERUPlYKiK0dkmOvut47D0xwtHuV/bwkAEiNBDKVL
WDeJCr4Ixn3pp/GFeCVGPGpwxSaQzcbSzbd5ZEF96JQagXt67EywWzE7+s2BmDHDMJ0Q2Fsgrx3w
oKmQWLexqm97c+Cj0qkOOLDeg6xKT7WmMHppjKvscmit3VCdR8V/KjN68YWbapeihmoUp1q8SS3k
nl7WGHI1IJidJdPYnxxikHJxvtenH4tSSptHDayHrpfKDs1cvChSr+TPC/W5ZJWF6ew1+zhy8hdu
aDAATXrxQvXmlnX6UE1qmxwlMKtN5J/TUHAdROIJt6e2TIpLT9DDGS3ntfGRq96rgTZpUJ1AycDo
UXSPHYLMOaeYcdEUTbRsALM+p5q+jkKK3Qd4nOP31uE0RZuYsw0HXsiUwAaA+ebTny4y/zJMPZvW
AHk5OswoR3I2iG3PHryxvWlBGy6JCvM3uDYlQpMHP09WCp2yk2VJ9jtzSJeFV4eLsfXmGk2fg1Z6
3YqCHUUGXczLKD2F+6+j/22Mr05Ufndspnl65XI1tTlJB61VGZTRI43jRC6rmFtXay39CUqCXDJj
fOr75lVAFXS6LLvJaTeSQUAnaeZId7gQBuDv4SF1M11NmPIYnr4lwu+XQWA/W0MpkqAw0YC2UTja
JgEGn7TyrkULRmiQq8Hp7NTR0ddp09cXqryAoL7+iyAhFjC6sytRPy9ahwkFB0b5cH/wEzQv5Bmf
ZVN9u7/gQaiLHSJmc0uk4hrx1i/6NVN1+eeWHMkB+NlUXAZCZ9X+3JLTu1JNPKfTKeXArCeG6x/1
MfQ2kpH2MQ+9k9FaLS2Fwickeuh/ofYXf3m1XJIL6NC4JlHvSPA/+fX9SV5TR0w3Qy3lvBtbzJU4
EjC73yNtavdjEF9K3RML0l3apx5IInmj4mU6OByICwSz25JNdD+XsQoFi7Ez8B2iGdi6teGuHYUA
AEMyhOmK9nsXyvSaSkmJ0HrhKpCq+VbZLvsOGuFAjlCUA3Ryv6jv//IK41TGysej4MVGwfdzXekU
dkCGg1fP4gIZT1eEAbwgv51U0BWxnWi6jaBEe587/j4KXXnCrg8uM8iLFb5Z99DawJIbx0Jz3w7o
xAn2BsFS5ScihZ31L57sX98Pl+KXFCyD5rqufebLdUof9SlB5rP7iXLs2SmJVKA35rhdvmxyAI9i
uloVW5ZLFAbu3FQZqP3iWXzua0KbxwyLpNjk19h/kZAGjU8xMRFDgkpDb6/AMcetgEOjjZxz5SQ0
Ru6bQzS6kFNpzhNehLLV7OU8QLrwfRz0hEUDjckvntjnjtv0xPA4Q3MRuM/1ezvrT93E0UWBlLGK
ziqafYc61Q45yMOT36Ft9P3wmmvJe6PpFHxZGC/AoxhbEDftLIUcdFRt8aucNuYQn+5fHcwTBFkc
LMwfmXt9urr8IM8smCGsapEk1yhf/95jcOf6UBcLs/e6Xak1cu0bUn2rneJdhVdzlU3aQOFJkEvE
szT3acCBitnVepLslICMGUaZzWbslUVnElaXRR1OQwg1SWIiTZTMiOnOuc9QPHZxQxyxr8jx0fLy
j1BaNA975yrLSj4Ae0sf7l1860vr97goyWeeMRycej+KsSkdRst1qFmnKABRfr+N74WWA9iBMpR7
efSDb783l34/E4eOFq7DUKnOdu2+8dpekprOcq55HbXm3skmfXsYGrfYch/unYZqrJOz7rwSIHk/
6Y0ZWv1CKbSb36nDEpMIB9WpSOk18xvah3YmUGk8hVn8mBej3HrQioDCwrzCeKBq0jjp00OuU1X/
UYu2gdhyaDPxaEVkcvc1Pfiqx4VYSVsumpCgTBwc/buR/ZBUZR8dUjuChJHpC7C9+9yP64cWvQDy
KZUYGWDeAwawF150g/orjNX6cv9TVMXdtI6n7yydxU0zqSlQAgIqFmaxd2q3uJDJ/iMhxngVmF6+
zRTAj52rlhc1QbcrW9Nis7EhKOLRQOsevZWURR+10BBg2gBNhxQTUaQjsnO69Fi51cUC5/LVGCDc
czR1Xwg8hM9bpf2tA0O10PoMJXKK0o6aWDCBWAq/Gl79IYIMjoR+pY7otZvpGhqgJs786UyOXfJG
DMR3X4yI+2KVbhH3NwpZkxMD8OdkOgSRL4E11+4OYnDroyGdvUgC/AX+pSEl7hGGSH/QA7VmTOVW
h7pujAW3XD8XpKa40wEgju30xizr98vGxvME0Fg8Ta38Q2kROq9a/QJqo/sFKTknMu3dLbSC29VQ
D30OympMBSEyYW8wXbHsraGHUOhHbmNr6LbgLE+ZOdlhaPZUbmtjCyR2q7RzLpVArFy91rhJaGjP
jbJ6h8GsP7XZ6J/+/VGdTiDsCFOf4rruoxxaCsS2t58d2XBjEBccDtAP779EVXToR10ObdAjKUyi
DO6S/ANzqj2P0Rjuod1c7pV7R9G7C4yRIydt4kWBPXFVkay6Moz8q6uPgAOJq157okVHF6iAZMrR
wcRojsiC8Nv8vriOuUMWvCpeYkGKHjwdDBmKf0g5+RAO1yXcgNqU0GJoc+KgzGWL5ObFLLpTHxvV
owc0fN5F+nf0ZM41SKicCwhiS+qGNe438wqUlq3W1b5j6rlR+BsniB4GpWH4Yvkm2GhkjoM2qBfk
THLb4hYKSMeA5QwL/zCi92ynS6DqkJLZbsXuqFnBzRG13NtZjZxdo8rbh1Dycw/GE4G66mE07Lc/
roTSbk6jiWIjD9hmQwKlMj129sX03nrBrBKFCSCJPCdVUY915KSP7DopMwCks1pEFnbij3Cr9JEs
HTWpL4EvW6jtZEoBmT/j682P9wdZlfnRp1xm2pnoW4B54dXKSEmx2msPkoMCNZo49ezkSkoHVwBJ
h1bl/0gbuz8yBdW3GLtMik/S2KnMSZoIMWDS6LEIutp2QOitFssyAC6JgIhnn47qDSx3url/lDmn
2HPn0bRneu02qrB9GLrdPzu6tytGQ1/cl9qx8+SSoZ2/HenT7Vog/AB26L061ikR/cBZVdVWlVnJ
3b08TtEq1w2eid9XaxKSZ0YmysegTq1Zg0b+/sulQ/Kiy7uNCE6MZKSl6zGPEEhzeCkD56yakbEj
fBQ/sVtHm2Iol5bCDBWc1ciyhSYZc83RUcMpRjwt1zAG4egP1rDmcLtUfSM+GbLldvfNr+ZY609R
7aWnYbS/jrYd7CtVJAiRI/uoc48cEUpaK12N+Leh9PaJN3p7s2pggPWNWCQeaMDAqLJNbYL9F/RI
Frr0i0OASHcBzXPYJAiCFpWqBKjOQyxxqhNdstymDLkfRu4n9ambEyZCeYzQT68ZLxVvBUiM1Vih
bCYvYpJw+uite+6Esh4IeOZMzXxAXFVN7EjXKdelbWY7QxNozPPhS2bQq8GOslEidMdKThCz0sZf
Vfrb5I9kyjop4mez83QCt12xyOwoXmPTRXDGYHhPy/3hfkgKukjbhHqpbyb5oqGP48HoDPBW7LEr
vyicM1iCCHl+9y6o1iekQY3NhkLbgMkLSMBTzzotQNx3aXlwkwh51DRvEimeKZf5bTI4ybsyACMj
f8rf3DsbUgTNwp12TiRtr7rVjTOwWbgLCFh6adVXxGunXgbSn7XpNycOho+kv5HddMvSnnj2aDw1
2fesYASolllFlMS0SAh8NhFOfvlWD9iuEpJWHtHGTd6AGDa6yiAMu9hcwO94tRpxIa6v7L2LXhC5
URCcPm6G0nq4P6uGv3tP9umMfOwY7opSHTjc5vtIL/iTO/XdNhJnJ4mY20sKt1zqdGOattm3JG3t
bRJQKdftpbQq/zrUZKmyB4xvWeQTQDnTyiw9G4No18wcwPq5HtlMhLGiuN40Zhh+I6p+o3KvnAc2
YraJQgJYn/YxPWnrdVrCJI/aNy82wxcV79ygMojEDglY0vDtTUe5gRMQG0mKeWSn5QYpqWX3dWQp
pLEK+lzPTBWUDVMZOQy0uDV5vg90SOvZJk64K2ULs7DL4ewKlCrw/XKOE27JQKgzfiRtfKzJ9SBU
1ctWBL/52oyYpnlHrMPBmkgF0orSLaQ/v9lyO6S7e0lQBWAOck7C+IkrCwOzYs3vdYqvEq8eNAw3
OazOAq0PMIk41QMeZOJ21HXXjflLmPtYR7kxZ9InDUVYQ0wqgPtCxEb7Bh0/AHZpBzdQ0uVc5P2T
qdIfw0wSXPPCK8+ltVaUH76mJuzSHEgZltoLoxDNblTzbqPVYbG4t0yi5Nm2Mpgig128JajTZyR3
ZbtaOrZYpmlOl20IkJDGDIGqHK046922TRsybjSCQvWeThajsTTvsRM1U0DItJg001Nr3JpGXfKi
9Eaya8yuPwahf8Spn990Ews1Yu+3lAb0ff6mCZAuFnFWR1srYXC7bbfNgojFJUZAuI5Lmh+GGr+N
HBpQnpN6X1cktkTTqaZouLIQzx7+vroxbGMat/+5G0A1QSUxhS9Pfk7nc/NCNwB1GlqtwtYn7WoO
67yfSmoOWLE0SCiaelxt1YxI84dhb2nETyHT3rKSDfsjAJnmm0JT/BnyQz/rbJwtVZoapy7o1UNn
v6oRFoBBpv7XWs2gI6IL1sZD31ZtucgKh2wQbOIol+u9k6rhltb4BNGw6sX9w0Rv//gEBb3GSbx+
bsoRaH6jpWTTeTqBFqWCyC81Hmz0nsuw1mOmDmk5Q9N4K3rbIbYO40qHN2ejBiQyIVQV0/6gTQ+0
dYdlb09IBYsJFTVPeRpysIs6pphZZ3jF1UqDL6HdfHhmPKlVOKEaiSjPYgjUSaK0GpU6P/7nIUzJ
/IsH9f8QdV7LjStRsv0iRMCbV5KgFSlRXv2CUKv7AAWPQsEUvv4usufOvCikY9UkUSZ35soOrz0S
lxMt01YNkaEOEVaU+uAOOviJJkCusx5IvanikHA9X/cUtbx1Q7EKilLv0rEO1vdbnWeE0d6Egr4q
4KvPK2s+ORScHe6qDQURa/LM0XWJlnGf+D0pn2CwXhsA7Tsj0U8WVm42ED6EEQm/tRxR0Wq/AlXe
J5f7F8PJ+rMw8PGagLXNEu3q/14epljfYTfJ/X0F8LrsoeN4fqg0OW9wnr+8MCdef9sY/FSvnayJ
yR30rwT7Zxzqa+PHk+BnAsrNrs3ozSe7zqOVQTiI5c+t9ncpj6kUSv98riopTq1y/up2WJ50lv8Q
cctXg2uXj0E0Z//GQujh1Izw7KRifm8qOiZTr/unESyz6V+yHA5nBRBxitpqw1MmH5JAymMg573n
PIyla/zqx8CNg7JINq7GPJ106jXIg+i99uhtmEOqpm7uckaa6KjRWHHLTmawAN3HIOfgnE0Bn5uK
vDndGcHBIOiwz6OeGdV9/vknjfz6n7pXFYPemhm5p96CpJKhyZ4h88yrZtApzXim+xLlkHxMaC0X
urx290kZN+qNT5/2OoEJvHUy036rvcZeL3kyHBgl/J5nVRwze+ofF5OlM6qXXUNKOc7Hobiivi8a
fdcYbf1BYmYX5ZTnWd04cw8nX29V3s/IErnyov85G+uI3uv7hSqbXHD8nmuyO5Fxe8xv/w8S+8aR
BfEMSepv5JfTh+mLQ90Uh3+z5GJapheyGp8EVvCjZdZ/pXTMBz+V+Cmo7DJMWgZJpoNuUpQNnQpa
REAq8B1DLmN/R06j61LDbFbhibrykSBJXlwiGe4Hi6SMDSftZHo4rj3YQy+cZtv1XFBEummkd9Vi
dj48Jd9KJTTbmwXwzkheClIRH+YMTaSgzIOOr1/Sc06zKATt5YUF/ZkbtCzMfceohWQvV92FUwZB
X7N+MrS3iXr5RszD+2sy3h5rTWbRYqJhKBH+tXxjbbfJ2W588TTPffRqwFEOqo25SJDGE+Hk7URb
1rFFX2Rom2fPQ26Gey+vYfUv0QEfKzo1psOYPk+ox1JHAIoj6+hHZbMvQncir5dQaOVrAgaonZjA
I0GMhoRa2UJr73M45lgekeyAQGPLHh0MRKA3cGFUo8OZsYZh7bq9f2xA/Ow8qKE8hjfekNyW9e+y
8mLeB/1ZVD3uRX96z4ubwVVOs7niSPlEftKP73L6EHTWfqkYJCXt7WEr9BNxlPkJWULtoig5GSL/
Boehnn2z7h+W2nuWRTns+oKSosGENkDzE6Slf5tt3/WKTY1LUs8zdr5/J2z73FHm8O9E4cydfWmc
Q8r+QQF7GsWK9N3TsATpE7XbjBXsioHX7UfhuIRYIY4frAKoeKE0CuqkXt3b58S81cqnZP02WGBH
7rhRtufQ2j0R2kxgsehDJgP12jjeb90N04pEeHI1exVTctrFpnJqbgGthJaL27eBx2KaSBEJ82aq
5ffoOPlFEHP8SmiBaXyVnhnpC2YeA12qfWW9K0rZXdF+ECPeAk4K4Tkl4SWryI7PDF5fE+bhbZu/
3Tf3+5eQpHbaBWd+iew8Bv34muGmJwBaMTKyow8uNIRP7gc436HvKJE4H1wqYOkTMr9AOsdDx1R9
tuACqUAkaFDCevCQ1eBITcTUHMu5pa9YDe2x5PBKVbDwLMwKxtxfh3KhVpSetO3djZM2L3ZvtGeO
qmtCbfq51ml+zIxipaI5hHrOkVe7GbCwKE2fLf0hE9vF+0CODLaWeKTu8AEDlY4Jq5RxONPIWRAt
3YfFUj7SX7ex+tE5cuOgudxveNTDlu5PwhXbvi8Tsn5N8RwYVgDluis2DYM/ArvauIwp1XOBi60s
b8EYoJupBzeJQgqrGO+Gavnm/E6SJ+q/JBxPbrXhf3NDI3jqme0px+oCRaXx/1jQXtn2giE2HdW8
YnIzV8XZzFrxySZMxJG72bGvi/yT5hfSBMwQTJmc7gLTnN7dzJAyaCMAQwAK66mjpWudcwE15iG4
JqTWv2xkDyBsz10zV5vMzEOeCeUdx4IuoJucPlQa6F7u80dJ4OwYVvhWtGDd64JaZL/qf/fwPuTK
9o1u6yAVkbSJ5NUtzP/sUnRHNU/HiPbqC7uSomODOGqU+mciM+95zUujRN9AtrTsx8rz65U5s7as
zbnSm6n0RDybJAGpUpHbf/fzkrEdl+p+406wqUdvio7azl7G+xNMDz0HqmoQG/ZduSOfCWDi9h0O
Gx5BScsuMJSTz43tA0LethuoBw16sO4Me6IzGe5EHZTn0UgUOM4TPp5da6fjma4D/xItC4oS1D4d
FZ/27aDNoWw5BHX24dTAh3Lbp5evkLEl3PwqbofhAMI0x2fvbZyUsekiL3++f+np+IMgZj3df1Kd
77Lm95+dCWinAVgTTzpXXMyZoqz1RF3Dv5+JgS6PvU30cZKKk0P/wWaQBAwNVcSIGI8/9+ZH/ErG
4/27rkuMzVxnE4NVme0SKmrWrud4L1PIsWCqouUkb0uxLpd+AzvqsxmBQ1VKEOda3EKf/bnlcRBr
8/antVO6MNMIUuBtr+c5YsgwK0qUQn/TtlPI5/v/jwrvO7Kv0zWoweg24Lz/K12CrQlsyTNox+rJ
1iWmIlquncSBk28nVyqCgyerexnqQOzTOcJEd1tdJLQTxOusOpZsW3taMdRa8SE52gmonvsrWE8+
1JnW1xg2Y/iGyV9VcivJeZpnDUA7oG/+YoFQ+WeWU6RmF8izL70/YHlYRsJC/RLurZpMu9MH5jaV
wrsGkfKo50SODUBscwOyokMxtukWs8aKPHW2m0XX7RcMKhcXJFpf5lE8maS+3MEozo7ybKrY8k9G
RP1VzbTRe7eGVDOovRdnaI5mErKKLWPL3VwDa2Hqf/9CT9cpV2TGisXJ0JNSOgptZz1GQXedXEqM
ESLd8/hhWU37boXJBgTb9Jj25c53huxlul0IPS3gDC5L9Ni5UfjYRQY5EHKndg9H6e7l8W7bbIH0
yjFPiW0aDdbp/sVuG1BOtj76tL8eh/lCL33HeWhpSQwkKuLacxtyDVB1N+INL6s6AuHNV37bsQwU
qnZjyd9bcdG/uIGh9/9k65vSOapAPYBh74PhNABzOvmdQeF75f0ecJ6epOW5p1sTcWuTNx0tyj9o
o6DXeiesiFHR5J3uX/rc/vZosGK1tGHDN12J5MkZ8P4BdCpsFbY28kPmA/c3YdbusXdnsdV7dGSC
OWPA4nXPVSjsfTB2Hsl0fy1ypS+LJfTl/l1IbllwbkINm+mqvS0G9y8Wkb+YuUmzsYLxOw+z7jwN
43QZ++ErUkv50rFZcbxRz0HB8tIFxWMp/W3QFnSNp+LPP59lMXPJT26nE/wuVVzM9EfRQ8+wtw8I
7NktooYEiy1raALzSPFe3qfjK7P77DTYimxP/U1Wwv28Ha3WAzmGtcOkajPl6D92mOc7LRNW8Hr+
dJQZbkq/XR4Do6L0j9oZLIv8TaFhsI8ZFzP4B1x4l3b8SCjhgmay2Mf7j1ieTmkvEZVblEhCOfMz
b+Upvw25l7SgZM+GxOp0WN3T0R1OXak+qGfUr2OWzPspc6hL8irnnazJgzLhWeRlzflj3VlYW2ml
Y9UlEffXn/K3tomCX9HIHFkJJz9FIu3v++hJedBEupuf5Lat8iMeifuPBTjFvdOhKlKUCUN1CL4i
WcDCCYR1mct6vJId/Z0oCM4Vd70thXf1UyurbBsNrkM9Cz+GjvMiXK89dybGLz1wGbY4D7+OkPaO
uDaXlSpq/IROlsV3XoadixPy7nLxbuJO27n1rmCKNeYDMCGoA89zWbnPuAU+DT3XD/e/1NPRsRnx
bq7EQL39/ZeX3tSdyrr7nx+b0OvwZRuxjgDqusLjGuwCihgXAyf2goMpM+c4rSJUW1lxN8Mn1iCW
0Ko9V68gMP0rm+v6/hNdZMUrAnhEk9kQuGqXRQtPBmrSY1qLn4ixPXYKPqB9mwxHCJiXRS+noLf9
P2C7Y1+Jv4ZVj88+JefrquuTU1PJo3aa7AU07r6Pln0167+6kAAm7oc8YU3+OuLYwbqorJ1tsi7c
F+50YfupWWxWGllrdd8yQVp7Dxxq6n+DTJpdvYc5x6NzW64HoT+7smtj0hwuDR6T/pzdaae9Vl6m
NH0lk5ye6fYBZm9K46vyZ7WiG3V8bKSWXOQLPH45V9aGgdBedBk9sZodQ5m2+EzT+bHURrG3pkmt
OdBF1A3Y/OJR0X8TV3/oqlq/DT3EBy8LmexQtXE/yCD0ySsn7/qxGnld+7qBJaDV8b7WEmTg1uqV
Kh7UpgoqxIr//eIw1Fi31rc3KIMNHEmP53e3WGb1JsthepijQK5nTxhXP+A/atHVdPcapxzH2Nm2
FF5ZXwv61Cbzg+loqt5/pSJ5VQZWLPlogcWI6hUJofY/J5OvZu73L3bRP/lDho1ybLOr6Nxx31ad
Q9xOOE+dmJ8lE+ZbL0Dx7wkob49Bnw40yjPAIfu9U50znpdba9y9Pw7XZoY/O1glGpCqyx77SUdM
Fy3d4d9eKojwFYluzgPlmoB/dNKtwSn9qDlMcZVlZrVuLMQJw8rmQ5J+iJtTjhbY4mHOQsphGgA8
+s5H1Ix5Oif5nLkmr6SoyydP0NU7JepR3ebzpObPpepxo7d+tyF0dyVYr3aBAcbS6wyulzeDUKnH
dKNZlHOYXGRUcj851RbuG45QzuE+HAgwbWwcmyDKUrf6EETLlhhbveq8Ofp7VnCFNuEo4VznQfBg
mo/BZOfPhiSXO1jjK2dv8zmTzZ7Ocvt8X5h1kBjrqS6rvYPBjwiW+XA/rALwDGAehVfEx4mRj6jO
7u2uxevF5BVoEQm56ImP4rDxK12AW7nFakzS7dfptvrM7EeHRt+Okd4LIVW5lxP6s86rU1pRfO7q
7szVPbnaqVU/ORMgE3xpqBYkpe4zeScgakmL1rWiIpY6sEl+l7k4QJoC4DPk7bp2xzddtMPVoSZi
MGgXGf3KWaMGuk9lMe8rKAjnfIycJ8fut964zBfMvJ/1EE4nY14I9pCGv9ZUySRe0u/9mnxSdPvr
I+zbMwOkw/2fuv8l8s8LDmNm7mxbA5bkmdvvbLnPKnpMk4hJu4tiDcr2Ipmr73Amp+u7cf9+fhI+
+Qsrr/H4+wPWO8blE6juuNFgb/9d2m/y+30Y4+rBvdyWxRWHT5apYGk3S6XNj8D2vpa8YSBjFfLi
pUNGLkE25wr/YrxgNo/vauuQkzVIUL95zNYWvdnbhChRf8spzl3HDLjmEzeauWYQ2Hnw/QIqw0eg
5CWn0rtlPhspXMun/FfSO/KgtS/WKnOSQ4feRZ0kwot34+e6vvjRrpE/J7URPhBNfFKYNI+z7Kaz
nLBLogJveWW/a/oqVnlfLpu7QK/a9vHufTRM6a8my23wNnIYJkGmLybWZ3ajKj1y7CEI4Q9Xbkf/
ZQVzlAQT5862wYYUlvWYZuVvaSDMBK2V/XZrzXyNvZHZ+3vN2XNdJwE5kIJQZF3yfFieZDsRSLwo
d9ECJk8bZ1TtxEd4+W6GcbzQc0b4bUyPlUfvceD9Hn3tbfPCenYngbJHkr9TPrM/nT2gEG0TnYyU
DGXIP3RD1qE574YRj3idLvkmbLJPzJBF5D6aoVtDMeCP75g5SYNCblHwnyKHtxIN3mfVbntK1Jsp
2Ffc7tej13rxYiwijiIyNi47RTJF+mXU4IRag6iAZ7f1bqlaEYuEUmawlTO4JsIOAkUKcuVam/ay
rY2SS5r4zloG4LjOr9KXC2kgiDJ6ZOZhm8z/m8z+4kiKcWZhQc/kKRk1RvjwOTyoShWxUsYn8wx8
DqG9F8Q5D2lSML0ZBFb0SG1Mru5+ZGwYMKdrxzB4aTlTzhM1TdJRx8Sum3gS+bEvJZpiXf6xWs5X
S/EmTcRhBwEYhoA9M776yaYO+6sNLmT2bh/KLomLti8YhQzxMIWbzmznJ+QmSujUG6PWTznXv8S8
rozciEun7omKWsiH40+f/K2j+ZqI4Sd1pup2yQCCXwt4slZ1TPtH30wolS0NisSGqD6o5ZYzSIxo
ywX6b2ZMsc972GmI5tjf0EnqCzVzACA+1TQnWyUQSFJxa/+YCw+RlaD0Yuj/CsNtT3SB2xtEeyRt
UJ6DNGF7GM9LHpBrtcj01EBsWWfpWZZGxSAxKmGJiSJduenwHNrBcKawM4zxDTXrWTJkmSGOsNVX
yan3ombHrGJaUV73dtPZH/yqaDcDU4IUGSh0/FNtgOp2QpwebYTOO0YmBEwhEfmnpdrZfM5KkcR+
RwGHGlllzMmGuYq3wylsurOf57CKNo6TXUfhyt1s/tDn9lMbUm+w7ficuhsRF5zDlmUMNoLxf2DK
apUEhKEdwOaV4TP+7fkNnmWf9xsosd85iGN8cdzOk+C78St3g95mrynOAU/LgWvq9Z+o972Y1JUF
s4/NhTbXcE+Fs9rkLh7wAHxgKsybSTMMjv68X7zoJFWEq2QJikMazG9lWav97HOKbdga8FJQsGee
ajuJsLqJXVpND8ZiWbuy1H+TIoHhgd5IhmKd2h7iprGQIUhcAu1sxr7nTuf6kBpzSbNPncEhubW/
euPwlHjDIcxurvGKPN9IXC3IUmBCBt0YZs7oODVwz6B+vZBooeIsr3fKGDqOTkxmbEJGw9LA3I5q
c21xlNkoPPC+BxG5aM+FPVFYVmM017Cau9pj6cRaYXXGi27bhykSB9H1xz5leWqpVARqWD4r/sC4
XVkZ7E6mK/TIveEOj2YTDUenOuBHQUQntpqDAuiVT37hRnf/01gAYYUxswaZ0B+Xjldsgsm4tVCm
FtP744VZvyU9BYIKOZOVykFi9EdauH3ayQ2j2xdJ8MIJEPKi2f40vo8vc8LMYvvyyRreExPAcFZg
OFFGecE0+Cs0wfI5QjwNlZXj6094Ow0mKVb5tOAzjKjrCiCJWdSckcj5E3XhsnXD57rNIAODi94P
cCVnGElrBiX90J0G2KUlRDBdZ92hmiHIeBU38tGlpM+hjRnF+MUg8YUxMn/XPZbIMXXLg/Q7sZWM
OOJBBh8444NHj/d8wcBCEU3xwDsO2qnN/2vnkV4D0N0ceOYtp7LoEMHiXOXd2MW4SoiQ5js3pzm2
nXGgOkPw4MPYgSmOVGXVl5tzYsNEH6i1RxxcDcLZYN9wSMH/RvQ5Ax5vtkHm4zEFtXoyOWKwMbR7
I8Q97yWcQeus34G4YjWKnrMMwc6coNKZ8kzAl8I8VT6yZpk7lzfIthdrZS7TH5vQBXe2vti4s/23
ZCi9yQucmY1Rn20PYx+idLuaMzpr0kZQe5bMPoS+3wkNire7DyreQAy1Ye4KkFl3K0tHQGYzBjZc
TSvmIiAOIULszBKVq2EatKkIaq7awCCeOTL4T9JxXAGwTUnK0/eXJJPYJWGXovWhxqb14myCVl1K
xUOQuDVLabMNN8PC9MA3AN6x9NV0xvUWFHeUzxsePKyDzZh4zKMLSH6ArxN6unc4aMJ1JYR/JuTW
pf8ZPd6ARHNsT1mQNt1ky63TMg/PEkje5RK7HTjXNP80BbuxtK0dOyBVvPjUXoRUt3jeY+D4n56X
vmOjbh+jsIKTwQeH8/LGyoB3+PMVt9KXyeB3xSzwt2PQF9enHF9drzhkqe9d8/F7ZLHayEZ+V1YJ
/C9LVxkZxbgV40892ZiPnJk9driNPazlVaTIGXkkYi+snys9GFzxphHFWqwoaaNRDJvrLGBx+7J/
DwLiMw4Qkjl5XEpXb/ySmbLrL1DoYRKvkODFJlcK/Jz7xxk5YHBGTjbZok6WQ722U7DJspGUK2fA
0TKkxl9PhiQ6E+uCO7HepsZFcg3eE1YqYfS/88c+ubY5b9ucq8uCKIpqNyxc4aZa1rxFwt4g20Vr
y/ryeUTxg1ns0FgAaGL8KjhzEPScPdgn48BbyxiB0LC3SpwMMnrH/qZ7lJB0VocKpsda5flvLFm4
fSmPnJPoGzsPrj1/4hWK5LEr+odqZEHtyxTnyrcnOMSFPgynuvsJA/nBJ/+F6X4Z04hFojrJSKNM
pvskSwVBlHNaRTwPhyBpUq1+TZywdiE3SXRJtlFsUc44JfgbxZMfjiMVjm23VmlVx4ziHQiXDm9l
UlkXHPJYgrrXljJUSHs15FbviU7Pk4NF/rWu+2bLMRWzOP0/toqzPtw4pvqTqYxPNbcYQ1asxNEL
sdhgjcXOOM4tJbNFLR4o6rE5iUMcpHWNeesw+OsMKvU67GG/GznHfS9s0fObZZODlX8waoaUKr8J
2wHDyrY9hDr4M8rmy5xAmSUtE2I5TLFt4pmcwsHeTyiLJA/VAxHvRCPyJZH/oQY2cldXEDij4Tzm
Ex6mzvjwxnfbbfpN5JhXTOs03PHY46netgGHgqzhDEHa8R2ggk8KEsDw2JH3BK/CPTUbp+1cZJ8W
G67Im6PWnLVcItKc3mO7yJ/bsVT0isMvzAimQWvjE2lIVFWzbC+GPgjqUlcuhPLQT1gXOfvBZyQv
YTdsmSrEfqrDPahI7/YguOzmlXD5jPfR1QXw1avS3jEl/nXThMDh/bRBSE2ws5lHO0U1Xhi4erT6
9hNncdMg6tYlBROuqTvLKo247JRFTAvwT2niwWwswyKfGG6nyfQ3zLtA7/vZ1YWG+jDYF0YSYrvU
SH4qcRDyQadyYwKwOo2kvtvgO6l7DzGDxdTTQCsNk1+2llcJPr2sQb/bxk/WxuCbO3D8sdnX7Kwz
AEKf9tNx/IAkmO+QwTl6lZqHhlA1loMWHIx80ZFdbgWpHSHZvt0og9bv3D4soX/0p9uJuoz6E2dg
w7UYnsAIXOUp13reKb2uzI4QPV2wbq5edT2aOyuw9sQijC0W4wBgcsTFmKv5Ms87rAs8AdLZMmwr
Dr7aeYv4A0I/2HdWsHO7kfoAeyRhs/AsWYXp7zulDiROqaPKWQpApEGrseJGRJyQclpzj3lCIRT1
qDfbVnfpsbOjXnjbSNnOdoYpu1GufWKSgPBZiE3lIUSB5V8PdUG1LFGfJVF/zCx6NhtfU0huE4OV
08FJuk9AAghhDlGBwA4s+lV2zkIAPMj7Y2gAW7UiIH+IEQU+Kyz6Ur0oj8XUqR1vXTnqVxnRwTAz
QxNwM/zgN9UN0ZcZYGJSohKrwVPcXeisSCrp7dwyDda2J+Ee+FCAAjQ1wfglTWi1qTz6fiYBWi4h
1ryaa8C3fW0Wu8I4+SpPjgXdauuaDqjaQxVXkGt9f4mdxFcrMVvpKjSTLC7x4Nm6RmHGouQCrZx4
i6mmi+JahtnWH5JsTe7tODQCXCEItDXcnacmwGbSTf5RQDfkiNZUG3C6eHw/wBzfGJvZGFesrBm4
kbhq5++ot7tVl0dyJ6K/HLSyXQWyGsl/BTCbsUkDdDYXFayM0HrqWZR3IZN0xGEjbr3xyMt9zopg
WntDcg1nHIhgcDaQVrxNpuIF9wmVFlMGQGvBINRtyJ2ADRicP22IdqFDvO+MvNYzFibEtRw9MeOg
DmiKHgiJS84m7rtIulggsYy8K4eiMN9lKfZECmrgiYUDhBz+wNjic1yVPSYUTIDFRlgF9OY7ptnk
M1XIX05GwImB6KNLYGuHubTDI4x7A/keROTBxkGbdv0HoOl2y0UFh02O4EcQP+5xGRtaib2bDOtR
cVEdwoqJId+Q+5u/M3CHwAYjiZG1rBhwNAc3AVA2T9aFd3DZj7rDpxC9eZz8DtKpNpRW/w764dDC
4omZGHvrCS/0zbPJyKdsMG6Whocbih9D9ISTYiqIL+PP6DjUj/QsZ/aws6fa3kk6TyDOpOtmmbns
E54hx6+Rfs99n566SqvYNNz6qdMPALGjde9m3DYVtSONB4AgNWvnQfV1HTuy/UsJ2bUhDMT6wPAk
qL/w9uW7VixfDWsLrxmNTbl/MzPzttk9e0ZKZ4yQz4ZnLxvBdY6tkDXQNTXSZ7aDJ8V9P3DcmCzh
1gnc/YA9+KzGOdveKGJrUVknvUws6Sf8h+HeH0DiNkG4bKSVlet+pt2g+y5s8Ni+QpplgVCoJv5F
LGpa04w7ndJl3Obm9JLYYfSQCf3uLJ6OpXG1jOyXDpwrDdgLImQGLb/P5dpfeI0EpEdyBjZWaxY1
mx6YqHN/Ctubrq3hv2Hvc07GMr6Y8lO4BK4DDFcMPLF4yJERupFsQ85hIJozttghokmAXmLXrKiR
zV2PJcFlYK8v82BUF682UUR1d6RBO1hj0qF63nXQyPIPidk35uSb7cqZW1uHLWQrXQ6ChLH3cOQu
NJdPhHK5/QZAN6f5jhcQ1InbvJVDyRh0gpJWmf0TnjgMX1XTrDy7OFLkGsRR1S/MtOdfsm5eIn7z
1SRwOo1YoaXneavssxSVjtN9s4YBbzMXUK8mdIELueI900qBvS97Ey0WDM9Vzra2TMAreEahY8ZD
62w7GD26BZOO7+q5QY2Ou+n3giU2ziripBXFfOBl99MwLI92zhNNWbrGYfR8b4ED3bnyMB2vRhkK
PlLTm5CtHwfGrOLZIlMHbmZjWhUbS+DczrW4HsiwblDN8YpXzqlU33lbBA8WNP06kdslmQ89jv41
1vQuRgu4LJlpbVovPfqDjdOqhh3tt+kRDioGr1urWt59tUP/7spyq0ubp6OixTTs5WNAwSHHA31g
TW13vRg+kzGz9o1R/GaQmx7RmOkHAoLdQDzFNmcb8eIN4mUI/CM2WzBp0a3VLAD98DUAgzwO7vjj
lflfWhh4YiJKF+StpqEkty76V7DIXlxieAbZbv4tJ/sZmbfecJubuUsFeLzz3z726S18abWm1gM9
acH8v1Hw02SaLeuO4lCcEPl49IbirclRhJqy6TZWgc6fSyPZiGXgEcBWZYpy1/pCnYJO07w3pKz0
FL6rOnrKM7iwN9nKp3dga6eeR7ZDeWvCIEgJOc4Fdwp29N5R88KZ0HWpRTGrYU8Vwq1oFi08GZGa
uIAy7jGBxUqKrnbJTDXCmCP0dO2wk+PSHGxlf2KrG9B/Orq9nR9BhcTeES86KJgW5fM79r4/rZvx
73h4llx0EgDz3F/tZ0BJ5zbA8N8tFbWRCpN0Q/PLRUtiOxen540dcLKsMzqFmCTYqNQOQXJn+j0v
/UUxWVsVE2kEZXD8qzHVEjeD0ESsfuWXeq8Y7q6kpa4J9giOzyEl5WW7RhRuyQOczKD+tmX5ELSl
i4nXOg+j91+flQWuh+LRH7oIUXNVZ6hxdVImK/A0yHVM4qAz/Jqrh67HhcidcpTcb7Me4Svg0pEV
XY0alGyR3hSoeyaanqgfvKA8T+NrWwsipJMBADlhvuZVHj72ZvnyJTXzXoXhA0AyBwqeT1gCZBXj
NswdFg4MZIM0/mrHfh8zw6YvpCblRUIxbBnwWsQRVg7/d+w1Z+6QCUZiPiN8rH9lidynJU9+hdO8
OeQ24l7XGcMxb2/CLJ3EGm0oVCUUZP09mK15HML6GzHGBNyAWlxbGnxHfcFS90Y1kLNvZP7LdhrY
MMP8e/Tqao3+y1PQD+9DbfgPYb5zeAxz+DFxPQ9g7+vlFPXKxneSfaA0UrVSgkZJBKwDiTy/A3j3
X6a7p4UxbGfNxSkxcSMMRUATS2mcAqoMP4xS7s2WeoLJGOvYdwWPC/k7FslnfFYGxZxUA5mTu7fr
lIQi++u6BqHBdI++TIe6wK40r4U3Jtu+oMct0uUvAWXDhgoxam4uo0PkJ4GBmAd8FrvaesoHQOp9
Vw+xdvqzobLHwWh+XEz53OM4RYYeHsFK/5kSk2BhxRaqGWl9ZIHKH6lSZRiT2tLeJR6x1nbOpzV8
dZBnHkVt/bxy5DgeKgfvGAHLlzKo9JaerQ/goxpkyTSz7ayp5jB2XHQQSYbpQxr9l1HWxcpZnJHg
FhLgVFYvqcFjOlrzubaObQ9nZ6EYzB1p9mCD/9MvYNDIm17DBNeQdMRmlhHICMcuNh4wAch+nE4x
W9CRJ6shlnD/j4MpPkZHnHRRjnvPFhz4csNijbup3cUonkJxawHCkaSYjp8S6V1UMJi8agON9Z2k
XS3pbuwBSbcQ+MD10iTfWZ6Ma2BUxOMSQxznxX+emtzYVm4AfKclRJNby7PdAE+vzA0f+PxahNOL
CtDhBv2ux6F9IXe6bfTwRZKhAdgs3n0SVLOVnOc6OVdyfkkbvEV+l7ww3uDiZ3+LGf298Dhvj99d
D5hcJ1b9QFGEZXKZJ0VaZoLbgEpNqrn0DAG6Lx6aEQ67Got8AwKG7ZXbLuu1/tsl1sa0c+dhwJ3t
zfKXFWm0855/sMoBuY1W8geucw+zn1cqWqCxFJKpgTDr8sEqKYS7f+ElXqn/R92ZJEeOZFt2Qx8p
ABSKZmp9SzO27s4JxOkN+h5QNCuqfdTG6gCMX+mRIpUpNahBTUxIozPCaAaoPn3v3nMZ+WwJFJv2
XRb8KNx4rvnCnwIP+t6Kwgapk7fTLJdgWfDwh7xiBlnPxzlGmb2sD1PZ8Mkn2T4RnPmRAsK1/agF
2r2a9Da6mCvH1+82LPV1XpjvcfdroAmw6gPduDYdYXFQGOQKsfHHINTvKOPAI0ZEp/nPESj5yuhp
fKaW/TX2OHATbbDqBccHlYp3skZd+HT+0agYM8k8oKtIH7YcqQKTeF9ojbHHp2hyN8HNQ7KxjXor
PJiILXAsxVtkrd3aneyXWpmooF2O40Gub1RACzhQ8U50Q0MfuNcPZUopRY7dRg+BIU1ERIzcpL3F
PoeeRttgiTddzsWIst1DglyonFpr29TiV8u0gXz2j4GjJUkNzZYCnggxeqSMKxQ1/hQcVanT6kIM
xJFLhGs6VXTpBzaMWsiVO0hE6PmbEMGbpbGoxdUXEKfYn0yFn15lr742seFrgtNeZ6K3dw0O92V3
cvT4V0tW4ikr8u+c7N7cyYmOSGaBHqjmqfHcal/TyI50w1qLwaU/adEYUt9HS2GbYEWX6fBKjMAv
2/wVyvYn77mxcUhG4fAWVO8lWmZz8H0OW029wSm394ZYPqZWvtHCaRd1kDSmcs9ICWpnQ5YjL/Rd
OgwvhPS+eCxXdTQft5FomdrveECD05YnnDsd68A8UrCb+kj37Ztb0mSWJufirhq3auDC08nK0ekG
hrKzdo5NjcRSmUL5IhHxKiRlgZVit5xoDpGJwSB6bOHEte9RHgxb1IG0QCTQMX/gfE15B1gviN0d
8192GiBAYEm28E3JApIFW4fyGSZq1iWJIbOPlRltogYIPUFAKzVysvJC63nyVHpyjeFL54akOifF
iX5auqkyRByVonvu2LvGH+1rzXDrTKtnoxBrbQ3DQClH4ILel1dIXEzHus0UoqZ2UhRkVTPVa0UE
VSGh8UeKzgm4pBNii5Wtp8zehhxEkMSQ5YeHiUP8WqfeNYeO02oMo8FTsNQTwP5rbBlHreaqbwo2
JC2iSQCynUYYg9y10xcPhqBVQE00rFszvCb4fLZCfZiE4c4KugzHk5EQP0kT3i5HTkJG+FSRXsNk
19+pCudCS8kY6ZnBqb7ZW0Um14mZMPmXX8qwB6aHzlsIhM1YJo/MPfBNTLMT1X7Oa6tYSzc9wrXC
ErmG7FetQQb+6tDEe/03n9OFpzvZ0cjsZzMsPKQYBk1Vio/Gx57NsKD8qDjij9FXgrT7beWONVNc
LsSA5URXFKfKRc6h9YSj8KZnocUGACVh5Rvo+30s9cTBzE5Q6tKuoLPeTwZQib4YOXxRfAIJ4X/H
asAkjUgG5nJrsEa0BVqCYBKXE1szikc6Iyjt7ICDc/clQz5ZSD95qov00Mu222q1T+VTuseBBgAH
eY9SDRgWS1qy79L3cuKqjH3zWyBFdvLm3uDcRrHrEWdHXxWIu1wyPQfsV6Wp09AjJBtl1AoJqti4
TrLisFttHDhgG973o5trETZL8g3CKbuoRpprJuGrroYc2nKUWhcZnTb6gESQpmsXrst2LPgvOQ7v
AQYSyXonnzS8vl7NHusOD7kdIA3SaZS3KFuIZ8FJ2g4/iBwdDl7WlWurYJrfWF8QXqDZdLrkSvMG
0oYouMmyqli3DOaIVgs2vU0+kSfzHzEOdL1ydSgGI3gpNK1dxIfvzlMjFAL5FR35phJjxb9OyCXS
8fJzkCbaI5OPnRd96Wd9suU+TuRPYYLbo4569ALLf7RTwSQ7na524l6aQVsXuizIyNBmIFj1O/X6
aY07mRvKmbJzBtEmC0gxQYjwPQB0uq+AK608bMG4Imk9q2g6y8B/0k3QfAbAsmGsNOp/J5pNQDMq
0aCAKH3Ipx5FhO6cmGsWK5Tjq8lLumMPzUWG9NDqwEXMTDoesU4fA7yArQ+wnoOQ3kDXjVaE1NPX
xHKSIXXfj9TAkjoZ3kSN1xJeTatM99L5JHdRraC3qF8Q4JwNO7A30wQmDOChcyhAhHHduKexI8dz
CsaVFxePZRXaGy2n1A5a8902sZDHT26naURI0S5llVvVCgJuJ/QNgXgT0S3W3R3dV/ZjctcoBWpB
AFUJ2eE8sSKIliLYCORwjKJkr8bxF0e5dDURx2ZzOtG0Zrh4+XjGxmtvK0VKZ80ZRCnytTL24BZX
1GlUxoPXlNUuUfmLqOyrEO70UPcgp4gtSdb0II9ZHEJ1n3NwKUzADdH3CFrx1IUVpIxSJjuUAe1a
OhC1QwJW0ArYubBOeBe5FYbE37r9cLBU/6F3GULMsiCGMLdvtBypN5vU3WSDsdkyz57IFIb8kWRi
RxmMdgKiSmvH4jC9prn+3uMIevZni8iQfIRemt0AnxHs+mNI+zutCnUpbVpIcPoxSQ0pFhuaOohv
TgXg7F0lHYueefg1BnvDxPBbDxITiW2DDRyL7RxN9ZuBmqThEd4sOfh7uxUBtBrjVYu9axJnV0P4
JQpOXduga34MMP5EcVSfrYxeaaobb6rXyRYDtZK36lcXNdkOaYjGJsEf1XyDO4MiRaCnVvV7njDp
aVijJ5tLOEo5pHvgmwPupUM1qxrtSSBYoFndNcXWrMaXxtUJNGypS5Kcc4BfpusQE4OZSdQ4iriY
AgNXEMgC1uD04gchcF6QivBnw1YHd1vSkXSx7FgB7RkUe7seIzw7UMTxOcBBkP6ycs9Zo+R614qi
Jc/X2EkwVhyIgxecsyjL09Rix8ctTpIXLq8azn8vbbkLkKe6IYMGw2n0vYwwDPjuicHbLp3F+yOD
jjbsH41Cwx+oC4QjgeecRPFUg4hx2n3iIEJDe/HuJeSluFNl4V3UN7lCma4LY1YCx5eYisq1icAc
fqcJ/V+ze9YDEscqLuehqjlU6SJ4TGyd/sMt1eJxTyvuoiN8WRmeVm4iBLG7rHkq3Xyk+xdFK8O3
T1iZ/R2miRX5x/mhMOQOT4p9sKZgy4DG2ohMpwEgxq2c9267y9TF1TntD7ZGIi14boeIgTkXFZoM
8Y/Z1tScZBMOzqrg0MvkDImH+oBxOBtk22LrjfhaKDj3uOAIUyqtMTpFaQumhgmyq6Z055wg8jTn
isAzgzYjZMsAiQ/VoMI7dsHJ9ubZVEYsITvPw89fG/Sba1U8Dq269rWJnJ3yoaQJhQQ4vGZ+6G0C
Tu3wG2hjDLc2B5iqzSYSGvpzthwROpoy3tW0NqLnnuZ7wC/T+aanXxCe0wDLNBqqrHTQ1ENAz/E0
6OWTCLK9wknKgld756Fo74bRcjwVJam8yvlGOV2hPrlUCZ4NO03gI4AovlZIW1f1qB60spOnwLJw
ZtvtlfTBZOfEd1O7GzKE9qjTZxONexDUTqup1AIOjITILfJGOZQj/w3X2y2ci0LvkWrVYXDH5CtX
SDJQ+XkQKGZjH6QgPg5UcUiT4OsMXHBimED1hqDIChm0twXHlSeKvStl9kkHz6vw7ENBts+OJjQa
MQQxzuJeUTn2wRUEW+XSUXsOT6gsHaScGcN+mi4viy7UyFm6IAlZe/Dn6FJC7xyipF8HKMQZ4NPS
W/4Z1WFyRgXsrhZ/99y7mnnLbdxzGU4NjroI6TNatVfkSQBowbs2mKdoCsKQ512kMiP/DVNVzPrs
BS9F7c6Vi/oYQAxZJCTr1LmP7FvNIxpskyZbyH6ZGfV6eSOE7Gm5TkgBkb7CiUSwniBrtrvhmkTu
dkIgdaxRvL42OTa7qbRWg4RaUfjYLIMQukGIlPcVgArngUl/Uip/8jqQZiYBQsv/2ZAFLou6URe/
iF12jjkTTIX5i/K+o2am8ByKZr9QB6ibow3AE0l0H5cz/h+qZsYzlSe+1EVQo3U0sVzHBLUsn5hN
PuYJIv9dErJ2WSSpsEqs9YKS65FAkEMiyNPTBiKljZbGNzrfGzAJ64advSaLmE7/CnM0SkcDPaUy
Y3NtVvLHJ34ts1rrxaZknlu5VDpU8ziLMZfRLO1Aq3gOXrEKSRmo2tlFszzkE02esBV7o6vvE7OU
58HbNwND5z7OtQPU7aNOjspTwRB4TdYGM0wNW7CdO9fl97sUiYAnnDc54FkM0CERh7l3qHGIjJPb
hRzjjDCN+mKA1Q6waPlrlZx8mCakdvbmgPlwVPErZs45IC9BZLpQ3XSFERMUB35cNmpq0lRuYtpf
B+qpX3lBDQHTg62sUOM+0IjmCFwZX3qVvvRN2WNi9RocdhhxEgeTHzePYANrMM3V1Qtr5Der0fWj
HBBRIQPxXpr8WM82uw549hLvkpFOs026wKdAAsVOk4YsrcwhSW9MrobekCKH+eFsFQ542nHw11HL
+tijh9NUIX8OqcDpRn+3A2U1ZuxKKUbhjWHkv2YCyLmcfY0YcOBGTGOMRjQcroDF92FTRg+oFFGf
hvD47SlNnnrL3Y2xAedocp6NxUTZZNUt57umRpVb+DlEH3NaO7qsPzqfHjFqhfAxNwaBzIqPLrYZ
twxRO30diB2esv6eh6p8JUwcGWA5BNck/0pbuL/2MzA/NUm9xfN6H3rnmy4sTjDdUGbr7pMh0hjZ
pfTH8R5XlNn1FGC6ycYzdvfmsbYoFhd6khHaHVK9AmVtmgU7K0dsxdJjn7Ppp8bz2xG3JAZdri4k
HM8OJIBNGHrFm1kUG99Xxd00kwKufMaG1CoHskw8W9zxqaKxY4xtle5B0wIks/Ok25StwDHaj3dY
/Iwz8NUveJhIIaeyw/hqpLEySAmbiSzsvtEZuVp9MZksrCPwY5u61b/TbcpOYygG8mPK1wWw7owR
yMdUWA+1X03sXYQoy5x1QBjpeWzqtZ/TvBnHEPljQ1CaX/cGLVOl0w3/VncD58e4g0sDC6hHmbiK
wI7t0hQQMz64U+IQ61B4XrqzDIDQgRXWayvw4hMJrumqZQG+E0kPIMBdL28q0oRtWRL6iPAVySe+
hsWWWIcwDgT95nXBDXhwx14dUOJmHJNnpaCVjZeGXlU4w7oCSFmGcG797M8DTR7ufIHbuXc0c6un
IQft+SPxwwbDekJXnn+HN4TB7YOmhd4un/GYWEGMwS6vOU7xXVf7TJLH/lRYpLourF4KO2+V933+
pMW1syNsT1HX//dvB7r+Ae7AudUdYw8Oz+khFeF3pObHBNt7NBT13qILuR0KAxw8MPAHntglXnVe
cNXExLZPeUTDJsuPkS7firDdLXiu2kJhvxDphixDGdFO87oRPg85aeQeFJxlQcRQCfoiT3d2kyId
IBl6jqXgkFy49KwwePZD8IlSK7JtlSn9smy2RWT9kF2oIHnE/aWdHzodDxQ0buMQNzdGIxc26Xl9
/++HzP3mmIV+K/viqaeXQL3Ejyzb/1H2IIWW7yYR5xTvfbfrDpwIxq/Cd2vc1i1yhJKLQI6WeNLy
Zlu1tXrPW2pcxITiGhRZdEHDwA8UDQ2JaI265601kCC4w/hVmmdbhd4xdzoyBYMs/pp2DqNaW+Nk
UdsGTYk5oiVVP5Tvim+RU12U/nWo/OgXRBt0HAYt6k9qUFNIeGr+r0APMVvYOABIt3nTiHp1kaJ8
o8ernApXTTUEOyNBBWAhNVwYMi0CgZVBZ13YpHuCdzRf5UjwZJaJax29LQut73spJLXmq1PH+po1
xbsNpc+LyIM7NEX5ZIKx6BNrCw6YTb+v8iuiskeY9BqJjgF/3Ezv1Az/vccCcsLx6B9ykH7bBZ2g
gv4+zCa3OB7L46g54Ws+ek/E5HoPY2VEr11EKLHjxADd5x+K2Q8n2dHboaJUn1i4W6nFZxe1+bUY
kpLeG67+qQHerClwo6VvoKh1iE1p03ogSLZPHpuSxbix6OiO7HTHeJRPn2y0uIcAEAQzXiXdIxGB
xk3oPKNZdYtqrPKagd5gzt2Ycv38ueFXrvJQtjOswuintbyUQei4oo3d54eDX6rgUMxnTUQo0ZO5
g2sbNGSTd68xTUdUboN2HkIcK2h/m0tgwZKMkuuynmhBPkCjcywcKyAINaqQVcaNclgA7dPoTUf6
FBwcOkaMTlJFH+AMHh1WrEuFaXClt7V71PWk2va9Ax0F2/k2KOqBrPbfS4WTsa9xfIX7ZPats0tS
Izl/7u9F4oz3wi3flCU9+resRqGFMRDBR7UVsfFUkr7z4Jqx9RQze53skigS3RopSwOTZk13tL2a
aU0rfLwMo0PvcfSPXJT1uvN8MrkxmGwYHp90FFW31i+Yi8/Ac2ZJ7uPnS0BUqKH3UeVBOITTjogD
Z7EdWJemLE9aPGeqoHI92aH15msEZhkRc0e0ATDx4AqVKO2J0KzjA1ssjSdgRryX8y8RtXInOWYO
WSgebQ0jWpb4CEtY/vERo6Wqsx8kbW7bpiteAsK6kADa9IBsvqOAX2s441/ynrOVFlvY3MrmEtt5
dcP1xpmB24G1ZPyKxxsO2/w3ObiqOqVxWMPuvqNbYFzKwt70pl5fFm5MJ8u/kD6fSDJhxiSm9kG2
TntUzEz4Gd/Iis5eSTRNaP1oGAlwW20XyG/CREi0wnpUQQm2IJNHZD4PcRqW6wUjY6jYugcqRPWK
0g+t+2+AItwdfNHLcI9rGkxFLW/LSzFospd7hW+NZdXXtmGHMZd2EuqzRh+/dSGz26xpbrhw5LPX
v0I62E9pHH4P0kKtE8ugPxnZ3i7RmafAr9kvmNRORdmuS8R9yQ105tgBI4ULiwEbGGo82+X/OrJg
n1EYQAvm5s7gHBeA8bLqy5BauQqco4ESCS9lBIqngnkMLhDAY0M5uZzbSmWaa8QSCMfnkxpiqmDb
pFGxn4MjMD9Ev3WQfgX6/92QUdKi8RMHXMgo22fwvvJ76xj3Cj+UYyM/rNphq2yG0WrhDhhxeuwT
KIpozqJtY3kx5xJKZHv2GkMaYKBRDR+NjqglT8w1oUlE4eQ+lJPPLzWcIfRf6o1RVPJNuITCeHEk
Dygc5JtyQ+auZv6eN05yyUFYsRp1xarLbbExZgSmxLB09qPqx2DhfVpok2ONjkUfW/i/hes8j03r
ber6N9GSWFLNlIfSZEwIonZN67FniKPQ0mL027mZFR8133+REIduNWtPNafFIEflnyr6LkWve58p
VLw/lOiIQSJM67Ejrd1IhYhci0qn91ESLUeC0nX0I5Ej2tQiMe0H4yn3LTqpSfVRVqPGGB4uhwSn
uarZcpa1clk1WT3LvDMZCZ/BqBVrDoKkv5F4j1uOxsHyqlIjPCPqDUjOBpQtHVhJvSY8WFfmQTeC
34q28S4dM4arS7JPf0GIkh085Dz70bMvUdlGL1l7oaIvv7ZWRv1T29ELQBDyn+d71JojlckEamer
RzQFzc4tPGvNbevsarfJT6WWczvZglTzms2eXCwnrH/gyrwYOrPyCCP3rffd35jOTBpx9u8cUuG9
sdWXKbK6HRRGWgO+5b8UJJWq0N5PCFnWKKO7W9FqhwGMHgBwJqHMjnB6phHc64ADWRb6SLU7UHJz
Aa+1xJEsi0qgu+wWst1w604PgTkxSGQl6x2ubhWO+7yiqBptTM8ypOOb5/ZRIZC5WN7wHhB4d3bk
5J5ZIxMIMMy8UtbY55L1zM+m/qUxOaS6qfXGshX/jNLu0coyF21IcGKyNm6IO04OY2nUDy6X7Sqp
GZ0NRedslt1+HnLTZhsvy2se2+fcHcq7UVf0pg3qgiXlRMC+P06tflw2Mznbp2tL5zYmtcwkpmXO
IFmeHavgG2kxCryj1/OGOO42Cuon0s5NPmXXO8m0f7RS81DNsVZVaT42vYYJwFanyJyRCNMFZEm3
RX2avYz+OAGKoIJKOf7JGS4C4UgwWVT4lCEuPhnQWU/cMOiipo4aXZC7InVVP/7zB0nqywOJarQl
q/Duzy0FYtV/IxeTOwzXP2ivil3dFzIl1wQmpcSpu3Yy4tU5Un5XyG0YjbN2aSIhqqr0UfvNVUWY
uyc7ArvQG+Be8/gZP1wLbyZwZ7MYy0ljhxuidRmDYWylgazqda6nx3BoyJTrUv/aeciLKjcp723A
SNZk02jXQ9mIDe7Pr2grQUxj2V5LUf2eECAcU7SB7FuBy0ku3CxxKJmnMf0lq4qgaayR7I/BXhIP
cC2JMI9YyQmntiGll36IXG7Y6cUwHrSKiLeZ1XYL6+z2iSSWlrfrwoSQNUCw8wE6qWkNwvlByTSn
xULbCWe3AgdrUFdMVWIylKrq1U7GmCYcHRHNiE+8MdAoOrysy1NEZL9K6DRrmRnkczmckBsveq9U
vk+z9EvHiPNBa+R7YtMXLGPW/dx4RhvYv0oFIK7oZqLospDQsn7IWrrCeiHtlyTWr1EI178lxJ4I
zD47/hclrBn0AxJM23h2/adwYOb0YMuPyaVZs06Q3FW4yPZmVbP53BP/wXNfDe3VMd9q8dZYLyhU
VrVprxyc95ZAVE3NYwptw3pLisz6lBsHco4FiJV23+YHt910TYVn/X1sHpvucW70/pduhjlB65ak
srBuhcTlrqUng1AJ+rzB2xBI+h7TpqLiGvAxRvBHEW9Xv6EMRVN0RFhzoNn9rnuzYLYmA6AZgW1W
7ioUtDl6QpYq0byRNckcNMQ8iDj93rTWM7rNLe4sdp7YfO4H76M07W1ewBWailJbJ4G8N2V7MQGJ
0MPnVVjxIcUrGhQKNJ4jsxWTyx8olF7JJuTTnfOQ3FwehRPPoB0LvW7SP4Vdu/J0tvzYr585VMI+
YmqMO7r1ipcGxwU4sgT/SEvTZdxqWLWRO/d+gqs9JKcIUqrhMtmsBBOsiVwEKzO2gYGoHeWmJnRS
xlw+PlJED3n9GQf7V7j3/RPT+i9Z4//y7f/76PG/JZr/fxVQ7pCM8X8OKH8oavU//0fw628R5fOv
fEaUC+Mfuo2GBCi94aBxtkks6X/NEeXWPwAakJdC9LwpDDxj5P38FVHuGP8w+AVCZXXTtGySiP93
RLl0/uExoHYcy8GoStqs+38TUW7+Hdtre1IYFi9P2IZncFpeQpD/iCVBrYYXG3j4lknLcOdoJQ9L
h3AMm/PAqcavfk3Rk20V1m9pZW9DKR7DuNzLpmwemTz2kAHpYYmjwWn4yZrpZWMjDjY3xC0mt+LU
2tMHyGb9UqdJv63rysDuCF/mj3f8r+v3zzhrd84q+Sd92PawCOHOosqcw3LIg5/Daf74MyxWltoo
zZBJcVfsG4+suPXcIVzB+R3RBDUbInQTIPIZigInk+rKdBHZy94rGZl5FMOnumkR+nQT6OlUeC8e
4Iq+SsonimLvBQfPV7vU/evyszwcH/xk3DPTPHrI8t/h2qDKrYrsPCArWJXgg6GrcIzuGB4FPtKn
YgIFkc3Y8X6IMM8oUFILECvWGrZJhpcMwyrMTEVlIRcys4vLNOCUWMzmlTHHGIS2Hz4kYylYPTtt
v2yzQBCQNAbxo0sr8twoi7H1wNzdX1lKmSfad90KPbF5hU1sHT1DY78sCY8zIoWYJe4x+OovlrQh
DZU/jd7yzsJFLjh3X2T0IHz2XtqNNJbOlpz0nST49FsHRnWQzGZN8zV71gqrxSsdqvsoW7zsAmPN
XBwbBi38cnbVJXrw+99/2sa/RHNz1eo2d4dO5u58+zjefFX/8XE7HUIdvyjNTeapdzrXtdiYexNX
tCgbdVv6GkNdx7eJasBJWsRBTpAR0RQ1ZMG5+XGwp5s+Q0rs0RYrt6q68zJlWr5l2gPeuAROvmS3
0bRPdsnIvHyy5H2JJofN+wANH+0ExtVNBMlsNxXFV/A+1onsD9rX83nNIJqEs/d0dxvyS/q86o7L
byP5wwmVpfGb6LK1spBaJD5AUyvi9Ju0enx0VWnto6x+sV3OLaPZzHKa+bOlhE63y/iIXskpxqgE
pEEMDPFJstM73FneDDueEcKRS6FGbq/PRJuwlzCesh+11iFWL7svqfheTrSZsGHHxL4O3OnxRzQ3
bfPY6Lama1cQOGhQdt70NNSBABhvXfpS6s9WptEMnD5jI5bqSOvwBsQ9L49LOre7196b81bdCRhS
XrTQewrn2s6Nkwlv3XkeOi3HlJB9c46tRMuPwDMsWXhitTaVbb5a84HZBXS1hhN6qym0SNv0uPKK
6TcRBVSSTgFYb640Y6pJoeqEk0UdPgf07Nw0ctYlccTofItpn3ZPJuspOlB6YnWjQSSIPZinJrPU
qgjZV/vKvHSDg42W1Fq0rm3wH+KvlwDoP5cnj0a34biuqVueLV3vX5LdwtYf6WtFkBELGDnR3LfK
ScoYMfdQTHpUeXsZBD9CGXdrphVgOYkfI7U3zfe5CrdxXZQblbrAbXWrOzHxqxmid8JxXoEYVCDH
PCoypBSvA282eFHX+dam5aaIzegauR3O0cna9QHJEA7smy0ZIuLYcG+vWpzbVwKNUIcns9GstHLG
Tgz0Foi0mefF2qQsOeROn967tP45CGtFeC8m3cp/0SO4qcD84JXO30ZpbO7//a0u/h5SZROV5ZoS
z5TlSBud57/GZqVaNUIfR5WHGRkuEZi0MMm5JazxoOYIFfJ9f5qKxS0Diio5pR+8SEMqrKZuW1QD
vGLLzx8iGX98XpHgTOk4lx1XT9GCnaKfLVYtmLHrX6snDts+MyyUGSwqn5kzTvg9Ue6bF4CjGkOC
EpYe4vIQjS6pNTisxs1/+MP/Hqf2+Yc7tics25S4NOfi4M8ljvRaAbhIHzZ4Sn8tf6qkes3g/12q
tKsQL+vQtUqCpJFYWQ43XMKcQQzZroCCuFIoBM5qfq4GSrczwyF9zAjq2MY9Qa/CZ6QQEUwQtt3N
MyL75JDAtCs5CL6paHi06L16ZTDb7YgjFyqo/8Pnaiwf3J+3BMmfrOA6MYcW8YHUr3//+/RJ9wac
kqhltFxeuyoEVNNSdIC5K76kHIVhEVB3W+W3z6UvtFN955vTcJUETG8s+nPn5WFqQvPMMMDc1vo4
HryxfuvQolzSjKA/y86tV2aTY/triBikIPTFdMwsDiHknA9MRAkZFmGK0HpyPefsKc1dqSHF4lwm
rn82/BTg7nzAVT/KtDEuSrOJrw45QoeTd2/MnhzbNoC+VKvquHxbpO0AdxotYxCglYXP55OI288i
vSD2TsuS6esjI+cZ7+tkk3Yp06o4dJ5bE79TC/yWRb1JaNzcCjCHG0NM9Na8Rm5ItnK3SxYVApTQ
LTEaJhBKgTXidVhWQxSOWKG7ul5lZhFSKpQi3jm8ovtIW6PDQHHhRKQDiqmYx6pU3w+GeEiSgeNX
rTl7EiidfRHV4VthGw+BQkLSkgDOcgs+mUO/KsSFvjWek7LLCfwaG8QzI31kL5YP4SxlF504eGGQ
vOQm4LCkiT4ry8+7q2zz4GzUo//iS85aGfI+QCDouYgA9Y0KCHHh4YjKtmocJCHN+vO/v6sor7ms
/nbZUVRLx/RAc1FYW/b88z8qBze0h1wSurWJo2bYLhkF8BX0rTO0wFxsWV1hGcNP41KxpfmNfFZa
mnPMgV27GxQzaOhMXHbK7dJN1kMAqGqXg58/QwL6Bm0rVj6JYr5CRoz3nT65/8tRFh9qjLLx2bBc
VPi2ZeC/iJx9OfJuETNy083Cu2dWdkns3Lz3UAW1nk5WVTvvQ2UNx4KZ/20MkablRtNgGkmQ5s3L
odU6yIQIntotBQw8wLOuTf79U2rDdxb+5bs5HYdQJXeplc3ZLu2nBRq3PBil8zPOVbFjNoPgyhj1
b8v2LML+ziXpXodC2ftuvuwHAc5n+fP/GfwQuuqWRWzgbkfCewzh5b2zv+ZSlWg+q261vMMLtk0r
7OBEx+Tci+prRa30aJfpTIFO5cELmvZ5SshTC++82frT8pDJaVj7MfNVVVTGk49tQu9qGg7e+Ign
3DwPTAW1ma7hYbVz5R4bsX+nMP7oGF3vVMwctiiEt7IyfTwlOYlhUmILddPyWVgqJ0AqxZMzP2fQ
WD+1YUh64fxTlDpMUGATrbUifsu7qn6Ae+DZJ72MNZwYZO2AxiAITDO0b0FQ558tdz2hBK5QfoWg
VAzmrJjNmZFCpErq6jYleX5HKnTi4npYKkFk6d1NFN6DDuX4xcGrmXh5c+w7H5HZVOFsnw9lAiSZ
WgGQnG7IIKINY2AIQwRaH7ypuPUlKEy2u8d6vhxQcqhb7nnDPUJ0tS1H7AGk4SLxCkV496Lwr4eE
8rGqpuhCum69kjEwQTi3zeNMGV8JYX5qsEIfqIGcA8GXi2tyw++1pl37OINFYJC26rTFpZ4D6poO
SBomdDo4nejOGmK0dWUDvcDsl901420pWlsHtT+yvnK7qMds3vqzmnVky1fLc62jtF0YGV8+f9gI
cHvo5HUT5UUwU4RH2MtH+K18PhN0wlT+WDRSul+nQGEBWYSef5iYXlUZd21pf7ggN/DbRsEttAva
h/h1MIwGbIqMVuMN2avZjmWs5bPs1I5gTrSDPRGcJa2ZfW3Z4fMovtAwXPXVWwESDJmbNdxjN3iO
4xCpQ+LbP8maovGHYFL+dMrWOerC/ujn0i5yQ4LYVNaB3GMz+FzevTT8Xpa4gRbMbZeTT+fo/a9u
Mqm2qIO7qMtfmlTfguESj1FaYLDjLMlZXO0y12FwO8P8sEuRTg4KF+kFgWi25Kn5ecsiWogZTXxu
7R6L65QbmxFhTS8b894OQ3Z0yKzCIozyegHR9xV1jV7LeF1ofX78LOWbEufAkiCInSzYKSMbtjNp
4KX0UmLPCNHr2trbLF1xpIIdunzFyMmrH6laiEyZkybiRKf9bGDyX5Qey1e5G5onM+dWbioUxfsW
jzumyhjcwDRpePtrSnkSSbDuAB1Gh5ilwasbaI9l8UPMe/6fJGxzOnUtruBZxLe8VnZ8wxz7eQ2o
H/2wii660+wSO7kNVpn9nL8oOCccwgx3ziquqQCr3O/Qf7TZZmi7lrNtgTWxxyVmDdHeyGeaQuH6
jzWgjMe2hDHL7xDzZoIP7qezm1YVPCH0ptxCUI+yaGTVrM1LotnHeHL0C/mmXKocnA9ujF9hnEgU
ZGgCsqBBXKpn06n3evs4vzQ/A3SWgHS+/fMhlGyU+LHr3fKcSox9mBXIP8T/IuzMlhs3li36RYjA
XMAr55mURA2tF4Sk7sY8F8avvwuQ77GPHXH8ApMUu9sCwUJl5t5r1zsbsNWau/zwlvg2DiS/jq6V
VuJBsft9W4riMtjIxZpJtIic21DHZcuoANS1VR5cWjHwDTXvZjmfUfjD74Cr5OXYvHw/QreBgiil
OzB666GM5MatZL2XGeKBeW8yHxoxbgs9X+gJsrZ5a2MbRr383u8UicJeadp8WGNi7DocPDfYbMsZ
V+wGY4W8Y4Dx2aLdlCPiDkJkqBltEd+ETetVZ9pzYX56MMfQ33R6ol9jFlw2XPhwcLU/MN2E58zl
NWgpXx3FXKUgGOeMPrtAPTg/ygdPZS5kjhC4u467NhBWWIfsUlifjrWDQacW1nDJm4Dec29iF2vj
J/yWYiNQpzID1riPA0XVWEkrjFlM+NDKuOK5NBq4OIEE5dDZ7bpuCneTV1Wxr2rGe0FodZsMIum3
zgm2IA5N0vPOquIbB5lpWzlW5gM+7WbhMIPFsYJ02My7ezkx4fUsIcN63je6oF/XUTBo26xozTUI
du1WaHmydTsn2A1q8TBLLazSOjPsuJvT5TsfUq5ZTIrtSZ9ealvaDbrh46pFYx9EXff4XRNZTc9f
85/Iw66kACaHp1kKu7+K0oTD6jKs3KSadsma/NNERAR7DicXw+4hYdiSMHr73nBWQtgrTzq4h1NT
dQ9yaoVovlOAKa8BfWDZsxhPWicEdVtWUuc4ZzAWTfk7+DCxL+1MHGtYmn1g/3NzKSw0VNdmfsBu
QEN9Gl8ZfnkIIXmtIgrUcz6g3M9j+LuEPbSrdFLA4YmJjvijGcUwwMZaoYwGhe50EKpxn+OVi0nL
JqYuh6nB12W3aZ2a+D0Eb45tthPcFlMEO8wndpEbZw9GWL0pmiSiJp3FhWga8g4K2v/eohrWP1qy
uqVbBnm9NIVtHZDJf29RKUvzvGfBXX/f+HPhv7epR7MproxFXsFfRUSOntpktobYyMWf33ankgYC
RnAfKF6HdqSxMyzbcbNUCdLkGk3Wnm8nQAvU4pXoJxAeY0/CndIAIOI+NR+0HG+0Akd2m6BJd0K3
XBhkqn1hJTswg7Jfow5JNeluW3Y343ouSqM+Nx6+KzRfUcJXaxyNje3m4U44Zf6jl4+p6vk/jNGN
+d+cdsRSUyZ/DAXXtB9SSS1sSzAmcRk/20ntba3pm4t7yTuGppGvjTLZG3DwJRnnBoIFg1bVoWkz
62hP7Ty8NzkmeDoQgeCipD9SrpuYJi4tQnGZD6PBV7cr8gaRtWKzQx8jFLMSETc0OS6Hj2yK2K6D
Fjy18J+VxrsqSVof864JGKbVt8kX+v1ZjPT4n/0+Xeei2CVSgWFgeb8Mx3hG9KlenALwrKdCiUc4
0D7bRPdsRYz7KuskXiGg73wMjfwya/JVliDjIIxPnOUhKsZT2xusRk763jsRZvDSdTeaJ7WTOWjt
kmGQurJgv1BQ+MYzTHYyBLqL1UHAo/OOX73E7qCghegJpF40GMo+8x6CUDjRWAarX3EX+IBD4hD9
Mo5XW2AoMxh+7ppZ0KXlqAaIIEi2KgG7fS6eu86wX773AnDmhif2L+dI+H60CBptr9C0gO/U6HvZ
acDvEV7QoO6vbMOnvFs+WAtoU+loHt0iPdvNX/JKVxvqI7TyfhJeNRO7h6kjT8MefwtZws6KVXvr
Amnt4Xu9Lt2a4KVq1E5V4f7UI3D6iZ8jwOYCA08qxwv/k29JiUDWxuF/nP8BL2yzHRNq3O09gIQi
oc1ZqijXirq/J6Z/knZBQycGqRA6tXF0wuilTH3jQtf/dT678zM+hDd0YebRHXWolcoY7xtIFEvu
55NiK2UTircJloY73TvDd5FT7ASO8mJ3uKoGHdxPaTXKC31fczn45UudDhBYReKgU67NY+b5235K
3ZhXyDDjZbsqsW7lISBq1XJWY2OpP1g+3monFA+YmpAL6vKkNV19Nm8p6bcAkFDnuZYCxoJN6c9c
DFxXoGd+ZGmLq6ZbNHYYftZO668l5LLjaEf9+nt1Lip7OM2pGUTaKLBtuGXNTx0TT2Q7hLgZw/RA
/WT/jPvgVWhsDQyBe3dQCT/4njI4vTgN3BQvauwg66izejNLfwcyO1rcigGF8HEOKIF19cej+TUR
YRD8nmsYKVWDHRbBWrc9vMYUTo/fP7Fwiuy8KQk2HQMdXON0rzGlRtcgbiFL5voKDSpSCnG2ph7z
LM6rJVTp729rFCrH2GmWdVemjG+9BxlqW6I3nIOCogA9AZtOwrniU8oM7DQ/qgAzLJQY6GZN3uWa
cVC9nSV7Hud3ERkG5SZHuCPJlNmexefvEyEt67HoLfAP1DOQhlUMTzabbuPdB4hybILqYFiF8I5D
wyB4nL7Dcag4K7ab6nZWq0Za7K76LlC3jq7Im94kdIyqkHnKNLjbeWm/rfLWO5pzjgsczS9SnfdW
2qbr+R42t9JbAxPq95cWfCWLJlZUkK/ZY6QrSCXThlYxfBQXGMBFxCQAQc/CPBZDFezAPADuQgs+
N76sgQuyBLgHCM6n7zP1Wo1Ovs8KI9spHCTkFuaPScmTd/3bXKn+7zuh+fcW6HQbNIVjsFRYwlJN
hqB/7dXERFvmYTtk68Szc4JF3fLBAnaN/wiVClj+fc/YDW9bQE1cBtkdLQyd4S46Qo2vTyYWA/+1
ay2+ACMRflZUbqwkkPvpmaORMBr4bQ/zIMGVXsqErOzEhmfAupBXTU6XsEEsVzSFN2U9pwdS3PF2
ev0TRr7gcxySR3IduOjN5k1pHXnocmCLxMl4J9/1K7x4+cO/nI9/9MI1x+CUaMIWmqFr0yT5r+fD
0jXEWC27eHKh1RWB5VjhpoP1n0fzU5O7DYLQPPU2Xm/ePISA006rv+m+geJUG4iTdHtacGpypxcE
ryd3QEjXNtLrSEmOfh8W+1HNrrVWdMf5uvqe04znsGPe+H19BVhBHluY+kuTeSw62mkAlOsGvJ6S
tmFfm6jNBtoHZroksg0sZa2Zzxns+WmZnfTZQULrcSzFK1r59F92UZr290YfcADa5u6UC4kWVZt3
WX9p9JVm4apxE+GW6YfuOHaTvkIXxOvgmU0jxMAKdbs0DdyEUUrfZaCPGnWqWM5C1FmnyckJlwbh
TAs276DlC+BckXv+budZ4bsx71RR9olThIUcOuFjQe94lyJFkQgpo61X6wW+vty9ZomJ7ZXhxcbJ
2noHbgNRWh1iIIEOHSI69tSdPmBBUxMLp/mU6TAfOuZ0bN2gtkmG2PNA0qgAoaUJ94oEI6vdi/Q6
B3iBBr6HImbOaVTgWdSu25K+03/rs+ZqTfU90qAZ/G0YB0d7YYNhqBsSdmO3y7fIwzzUJt79u+pQ
4hbwCB5xMtbiHZpqmo1tQgr9vAxnWBcm5b1x6yUevaYdgD5PT01kPKfvG1Fly5+ZC1BpxHx4ngd7
yfQ01gzyjlDxBYldP3PTXslB9G+15su9xXb1uyqZ7Lp2psJAslpnOBRxcnN8U91nkjpiVl21gDRW
syhXE824D2h6ULxpBcVRkm+C1iIyLnuZxbCNlxsbSyjFj+/1mk2PsW8pKlxwI3IBpgEmqBd8hgLh
1Uh+zDwDj4zX//0VNv6+pLmGATGDuYfuWA5oir9NPfzWwM/cVCY5rHqO77JBbmFjHLdxi5Kd593a
vF20Miy3dqzUDGv/Xybgmh0gM1cCU2UTFckWZ0vj+Qc4A/kZf2520ry8PnvQgC5xnV5oouObBcBj
D63FgJSEPGKhw6mD5rjy5ECb2pNwPv7LpNPSWIP+2l/nF0RG4pqa7bAXZrX67zUqLhXL8nC8sUEo
yvVcVkgLeFCtwrAPCrIlSFWrM6O4dlYxrKKoeu4i1VvpUdoF1FMuY5aYnVSPNdtRVTY2GUhvOnIK
ORF+e5hDfwqr6lexYUYb+CH42pDK7FTF7t5Coe7wZI/rKI0rAMpk9WoiNOm4cECuKQkmB7ykAQA7
pnL4HjaPfQIGWjOf2GRyI8P0PLCC4dfnavlj9iQ1Y08MTku8rMGO1FTXWdI9aXHA26aCtAw7518k
LYbz9zPJusn4z8R276q2If622jepiY23IaHTjwzzpFouGtjgtzopcItiEo7GkU/6k9EtqxH4sJt5
7dXoB5IKhlgh+rmSNKoR71MmpWvFndMxeaqzLgNCFWtLdt6RKck5MEPMNGVOOBKdkQrrp+Or1nHW
ZPt5kN/HKAk3lpEQy4o9TNDgO+KeJOWllLcgIsKrsGv5mPgqcWNtUP7LifjHJcU2wBGcBpXsasxu
zt9GNlS+tZ6VfrtWapNeT2O732WpX2jrRgAbBPWirk1VVQ6mDU/HjeJ2DR+cIgqU5EYTZYIJy0+u
xvSIjT9FWAoCe/7B/JpW+M167laVymiu5nrQKXqV5mB1TI3fMTUIq3UQn3FKc9H2pLn1Qdiizyvl
Yh6Ve1zl6+8hVxe2zVKOerJqXTfaVHkPE2teNNM6Bd1i0CZKa9UEGQHUhFaKBW7C3zU4eyEW5P5y
lvqWBZ6weRLzv5eg6Vv4j1VICNVWHcfSuTVyRqdL7y/3RjiXdofhtFl+3/ZapFEnWvbDsfG6hVY3
UO71MXwN7GiXome56CWRBHPKU5u4z5GxdCwZ4jQprY3qhJz2kn0i8BBlN/vAwfEB6Zm3kdxAfmiO
v5tvqqlEemll0YNp4hGvx7q49w2Jo14ex5i3o19q70nwVDlotib/ylherpgev4xcCy4MWXeOEkQP
VtVexlANPkVqQvhq4gNtjruoYr7XuP+fQLxYBjbWsQ0e9LzBdxPoxSuocp/Wosz2VjWNfFEcS3T3
abBMa18c0Tcfazt1bybq34XvNNUlbz+QRVvPDJW6WyvUeyP8B63Ni+fCxC8eBRAuE8DO6wm+B2XU
+tYdWY6XLzsXnrqht8/zGG7oHQxslWoBA1ukTS8fac6aV7YJiIqls7TzmOyLQTqPEJZf4yEtngid
vfllw4UT5kzvJ6lS3oEBcrDYJhV3cZJnsnsK1OVYFhPtgmHOssF9fmwnlYdiYuF3BfMM24MorJWB
c8hwuS4yF8rwMCRwkht2JSpCd3oLgIu/3f9CIbCkZbYIWgL1KSfu5lS+ti4UwiCcmM2e0ZL90ri+
ddcNki/C0M3fPdt5GnW7/m3k17HeQUEUnxq/GV5whWZgG5a7zNHrXQ5KlHVK0AEcdOfmBhp6uYSc
oGk/n5l8D4pq6kzpEKrzIijoHTDVm9TpuzCCqF0qgE/GXKjX3lFNqixMqaJlOBOmpD6NsLd786sc
ufDB39NNhGPI5EFvTzlr926UDXV7Te3HjcYuxGUGESSGWh/m6db8lJN8TJSENsh0yueXOumtAGKH
BxxP5VMGuXSecgoWgBWWOO9IoAQ4KA3QhdnDQmKXSTU+ZfhVEXGIQeL8cokoga37/4fUcT8Yexw7
nZ0gqFxqwYQvUC7as5Jp8VmEkt9acBbcHMLc/OnbhcnWTZJAC/nFu/x5iBVc3zl7Q89hdAfhh9l8
wubj5Ko+8+N5OF15zH9nWWAWOeyMTPBhZlLbQHkZeYBa4czLLnoUg3sklbV4JfVGX7Ohd67BaF6V
gO7Id7g01CkyoTpv49fgpXS7NF+VwliGmTCuZp6jU+gcTAIYSDEDF9EZJqnyiciHTd0sYIv06mVs
HPdhVna4Tp9MnnLvFCfjREa2mFDn9rWtdXpcqXFDan0cHbCN5pToGGCzWBpNrhM8ED55bN5ftb6j
Y2z/Id6x1cq/zmoN1Jao5UQ+7LQyUk5kqpSbcDbjZHW0CzNbmLsu7h/qoY6vFDyMo0bzSXFE98LU
+jqr5XCtplAQRhiY0wyDwtC+WIINsRxLusF4DYGiFPlLqhZ0wOPyR0Rg8SovlZq5LdO0IAiL7fdO
OIkH3Gk0nE9RP66TyYsdjg7u9Mh48to17DwmQqM67EfHar4sQ/lJf0G8hQqBv9zslaPeFylFRqRM
1OQM4ARm/bjA+jK48l5OfYH58tKVQMEIk9Adw0Sx40YUP2g/6gE9yHdLJFBcjFDUD3NRIicn2PyI
PLG9JXCjtWFF5rLOZZG2BHBsrLiUR9fv2osO4g3ZO3oXxxveAShqRJPTFGmQrFOddMoL3Kp1Vwv3
kI0uuEit1E4oM9VT6ZVP363DqAYRlsTxceZuDAkZd2Fry61dK+FROumPPIqbA9HZBhRFiZJQl19G
5dZrEp0IUJgEinhBNaZuZ/r23WlwoJGgNjkqBbHDPkGimZ91d0KqQMixZ1wYlEErs4r9n+wKyp1M
QbIT9sI4P0Gr0USkaeEPZL6MimgjKq164BJo1rGq9t9B2Tif9jTaC1jh6Xtn4idRcfmdKW2aay+H
KRQmPYixFndSSX73Awwdt28IOZhGDZkddZvW9hkaeqXxSiVOgrbpaCcPwGSsWlNRHG2krzzDsp3a
PZaifrVsdo7xlD4aFhYK1153tmmMC5L6aKd0GgoDYVXrsEKzA/H2lxnDQrMzFi4/V9XlrOO2+9Lf
zdsI9swFt27l2XYgfosyDc4gbqODQkqBbljRA0G7y4JQnKM598PKYfjy+674MTd0Oj6iI11PwJWu
9C+qP4Yr13P2s0nQ6dvXHjJIPeb+bczaiNBC58iSwLyo4UI8KEnnH/wuff3e0DAZA+/eNMtZaEoW
H57qs07YAtlg6ddIKax6sOx00/1GTxhKfkppxuPi687t6MhLpbuPLfvQ+Z8H5XdXSl3748qGy3WZ
F5/YGHy6cuZyXmK6QPudeTXuPlNt2D1OH3uRoNYWaU+CU2PeI/e3pYyEJ0+WQQWG6Fp29bB0CkLw
fBAB4LtobE5LK9mckWdeu46RbxPrmxLmU+AQrJFgirSlc3QINErH4qTmer9B5/1Fo0HZ1Pp40eIm
23nsKEURtHsNnALANBDPUPJWhbPFTQJG0adF4BKo1Fv1b9w/RCMq1Y8uKReYcUG72OScNY4ckGqO
v0YoaeVo0qOFUKFIVV8MVYwbpsYcpsJOTOIAkRwpt6Wb0Mwk72I9pIBF4q4KN4MB9Emn68JOf0rL
KDUsbwxQCArOkXAR6B1aZ4aY26Lpop3qQscJ6iBfOcS8bkuNpBrNz49RXREP33e0eJS9Z4ulYXov
Y1t2Cwao7kL5WWHQArhLJnkPfpHt80eS5tesS3/BXD7X1Ydv+7cs1GHCQOhDgKMU5lUdH0ul/LBT
5awW3a9CZKAW4xtZS0dXbJFt7EHtk73eHRt4J8Q3WetulJ/jhCdNRzZaukzuKVAeL9MS4tmZlGXl
NNZKV2mNgYb17ZCQUDKUjzZ9bNcGa+SfFD/4zLyBC9TCRl4As27IAs97we2ArD8NTqioUF9VCaAf
+6dHCYg0mcQKfRrZO+C3BYEtG6Wtt7aaDJtBhFSuNC3N2jqkXuWvRE92hWMasG9N4h5SxGDEA6WN
6a91WtpbZl0/+1rft27a8sla7WOSjA/aWJ4LOzjRxPqhZCXjd38b2ZipZN/SPiAaJJZwAmVzC9B2
K736AhX02qMQQDWzd1sXCWuBMDsvTxSTuPGHuyGJk1O1gx2LH4MBT53Nx8nDAV4NHX5WNm7LNnJ/
mTa6DNPxaYNyb4oMNI5Vxl8lk3dTVaZPUyE7iAwur+eMeYQzjQ3UqA7MZWnu2i577fk1B8U9AaX+
OaIYckkxXDCxUtdFG7yU+IY3phnvRuYZS2OofVLOSDorUeuoBPAupSjOSj482I7+GhnyUka+c8cA
+lFlSQw3nMGRK5DHB3X6EZTtA22xtQlfJMI+SVz3Xs2zVQd1MLEntrkx+jSNqCUmtFGRuJjLsRUX
N8MsnsQE6Wy4nYyBezfztlrse4uxsWMSghSWZ0IioWIlCTl+JQKUoCfxTjcDmImFv0pGDa4jbl6z
KwmG8ZpFQcEDrA77vejc3y3ZRq7EfUmH/aHN9J9o2F+T5uBaZKeHykK32EYXqIbopsHUVgB1t5mC
CoE5RD1JFAto6LgsW5p6a01FUqerYCg14AC72penQFEGUMLqe6u72a5wmWQzYmI1i3AKX2gA8lUq
XrBIPDRZ9KVrcDZbrS6IdjjGCuo5FgX6LkFOjjd7lr5pn4vaJ8BHtz+jSEWxpB5t7G8TIvuQM9ZI
+0U8ehcjgi0sUlg9pV1chdnw+Q8dyVdSv9WefPRd/Qcq0HgxRtbZ03ziCBVMCTVmHK+51Am6FAfC
1IYktGVm95DRvf5IrmR1wNWrblxSLdZaN9IPbbtnbQQc2JB9HQbKVqvshVZ4eyKj95Lkatr2Md1W
fkk7GtByWAj7/NiWfA4kK1CoF8Op60kmqKwS8EwdnQK6P9O1QECVI4ILbrzMiLdFxRRZL+NPUUav
LemnmoMkVGu9ZJ3k0Y3ErWDX2MXdiEN0DP2Txq8L+WOaQ4UK4hiAqESH8AsHGDssZVeV0W8rcN8Y
F9MjJ74uiKuVOwUDkmm2TO32l59jhGKA+FtaEJJ95pwobUt360bFE/8dt/E4YeXi7j6ig0vgBqoj
a+8YdO2JdscptZKSSd2mdGBEJuxY2EVgwcH1vB91ufQYUVCE5wcnJ/fXM7xoLR233/jJk0q7N9Cr
4CB5r2olAwu6cJYR+J424MEADoXvZHlB/Lcu0H+vkA+KZRkUz/mYr/M064iWYNziWl+6GetrK0Qy
naaRctC+yqoA1W4Jgrc0C1oyZTw4HMZJZglH2qisu6K6bMcpoHa5l6wy5aAi7t5WIkzxerdUBF3K
BRwa59EIX+0BnxI70GzX2mGzbcDerxhdBIfqHlsEkZV69mwrwz0KWFlKeI2wEfkHpdVuufHvyRL+
qt1uIHq6+4VUrlwh84qWocYb29RamYAfuVQyew2qcTUM5AShJ0P3IQH+4UBqCG63tnCR+mUU4bdx
AooFYUNl4KznC0cP3YnSe1TDzOOeY5Cv7cYD/34Ba4tfJjVZ/CWdtYUNYqHKS3dNiP0VAMlvjRhg
JGMJ/dkGgxof1dJR5URGbM3DwKeC6DPf9SFIvLYj3CkCfU7VTrNSlfWibpNqzVZTEA9l7nwNCTtx
uTkidHVrB3FyZHi3crW43qUk9Ow8BmdOHRdnDzuYMqqfAQYBBGf5klbRb/IAv0ZXWQ5mc+9K9WQp
6VFEaO1l8DwkAjBm/wjw9W4mzIWlCUcjjBjv6umj3fjJ3vbQ1XSmsac6G5ZRl+gf4PSOMFWU525C
v+ZxeiByJjuA6QmXtt1uaM1b7yGhJusgUKINePGHujf9V3RX9EKKmjtzRPJ3Xr6n/M9ssGl80usk
Wj1ipaG5jMAdUbY+1MsoOGFx+QykXBOK/dRAJti0RV+ssqHlC9e/UTbmECGgFij4+tD9X9hViNWQ
IoorNAtrE3SWTA/B2EHdQaP+1o2ZA7OvjQ6VZka0RIgCIR04uujTIQ6KbjWqfCtYHd2zC2Dr0JYB
qDKejYO9bqOw2zdBJHYql61P+Y0Qg92InWk6ieMtk2rOKQHzKYFfzVpyce+VMEyOnQCSGWRHR9Tn
zLMNZCsx5Awa4F3BNLkvtM92cj80AkRMhzFZNgwPmsB+h231Kd3u6KpFuk4CsUG+pZf51zjz9bWO
gFF3Emgr0whXh0MVq7vB73ZdijEeHcLOdDPEhBa1kEbUxqZU6/pcBfXdKorhbSD5Z5tlAK2N6ek4
FmuEyoROFtYzpZ92NiUUTs2I7OdGEnteOeR2zT+trJp+gN/AA8fo8hzjs6LaM4yD75DUConP+rB1
7+B7bfmiRFq1a4VPli2uhLeKrApwrtYH8SAsazEUKndUg4eefc+imn6QWf5vUOPDoxknAAlIGlzP
r4/NjX5gjy0zSTc2RoBFGfS/HLRbx85TJD0yG9d9wjggsXV5NDCPcEP03Mlskzsrs2aTx7jvGX1Q
fbPL+gV5SPsqif7bxy7pgcFYtK+mU5FLzN1ln08/TevyqeoUcQO0Yt7rmny16eURJeNJF9yz5j+E
7rDZSJ29/WBXAWLWLnhoR4z+oFJXLfqGB0KBgof59TH6UPSRFuh/XkENcHVkQ4CrDpR5WTg43esC
sIJCR39ywY8P88GWyW8YViS6UTt9v6Tr5VWMwXj6fsP0esjYxRkTcfnzJSUnhlPmRyWH113ozQ8E
oQYhfixD+pjIva2Kiv/9gfjtIUip7jXGJGr2qSOJI6azDs+t42RotIkMzVm8PjPhnxIzbV5UKcUW
2by5hTY0vmhKcZzfoICCX8q0WOtGrJzTUlV3no44s21VAp5aYD2AC8R77lrbXgiA03mqUgWg3GiI
7ziP9ai+SuBC7AJfS61uGX6ZwGqJFHoV+MW2NHlc9EL4qKxCC3e9BXXWGWWxoYqR1I9Jxvg8dUg2
iOXdrWGM+GqybTy1O3OFZ8jI4EC5rvrOakhsQl3ZB3xC2l13GZxMr2OOZTGI+uSYdVp6d6Vy5a8m
OUbEqLW9GkzzFCY2RtW9zomyWCSEJweG66NfH/iS+/GHP7QmqCKHKKowJ49crxAjOZD14Gn7bBRJ
+CN+CCsFfZuINZI2RirPwHSVjQIh6+JYCZ6uJupuIg/jNXqGah/TcD2ZWcF1nY7lzzqyFyO8ht+6
FJdS1YeTJKQHPAedFpl4Fb2bDkazJt0nq7KblVYSHlWYprYVblltiI2hLUlCHDNDp9uDAxGnJOj7
TQ5M8MFSeh2lUaVfIcM0F99oygWGvuytT5hTgc20trks8rdGK58svX6vmmZXiEa7j6qmEGgwxAez
ns4pcblrURFyMv90Cu4yNaxuxRBrD4ELE9WBM/fELb5f+k5YvFiqJO0CcfSuHkbCLLGHb+2GrnlT
Fpuhy71XqrtSyM+qLsW0hBrHkL3kzYgjfTH/ABgYJivNeqZes1bk2t90ZnLbVmud5zaubvxc+4wV
8LVKGVYPFU3qAw0dokwqS76DvVzM76AZJgit0Yxzp9gm2tpx3MQvni/Th2Gwa6SjCVZuGl0BlLo0
w6Mb677/kGM9uinMQc8QZqC0acqtjqWnLOz8xext4yo3Q5RWATVlVOxGs7rrXUrqU2P5CRFBoHhH
x1G2qcVS5TdAAVPw0G3naPwmPPXUAOV6J43wpAxhtM3i8W3+QWZY+2Ew8N1YIbXvdIB1rBzng+Si
QxflONPekqxiZZAYBVm7O7VXTpnI/jgobGpOShi5DKy1OAZXnWzntwz//b75tUamR9KI0pdqmAXM
Y0DqykedJKCJlXrt6gOUCzdUocfkzIZctdxjkdN/SiN7bDO1/HTG/KfiWNVlEFG5IoppVZmwO2yb
NgdXLXDELQUf6rjpcZjbLfex6WERJX4DFw7yaZkhy5pfNAyDvjJKjTYCi+p3qs1gr2DGNz+s4sA4
Bea7VRbiEDQdcwtR3kTSlTdH4sUC8fi7nF4aXQvnUREbQP704Di/Y35vjAxjm1FbAG92lGKdS8pS
JEoXLEkOdrdKX0F/GzaNZuqHgjvqBdZvtiq0Knhv+aR1Niu/jBzBrfC7F9oqzD7SgpVUZQRptjqx
E/gr3hR3vM5vtRWM20Ui38aG69wOreqMKEWsDKOnmrToFqau675l/NUxN6SvXiGVoNZc95F6A+eP
xPlX95F/L3ymZPNbEDafEhEyl8E8vWYuiDQEQOV1KIgnnP4iNLPeC7KCo1oL87kl2mcfo7zcSDIU
P4oT4WjyAxpTuPHarNrXHd1c6MZne3q9zzJjaYxOch4Uo7pZtYr2RpnmFT1nBa8OiCETXFlc9SWY
8ZwTPB0aGsExCpKrUajGY1iKfud/eGoIQnmYoNO1kt/pTed3aWAGcC1ANzzpa6D6Q1C9O4VW7ofE
Br8VRyG0hJzkwPnhfLCjOjwWJbnkvc1sxteS83yQjvfHo/kpfrotIPj4kBQ2PmjSJrmvGcwxItEQ
imhm7TNFhLvM/dLZKFmcLRM3N9hjKGhH2UL/4GsDbHZwjKsy1TqRYj4wVegXtO2GQ0Pz5KBqOSVs
J5ObgFI4CUHWknEqg/2k3vt1rd3mQxd5FgUuuGPk6YRYoSMKTllJ36yFrQbr8GNMLfUwH5ic0vGZ
DgYs0HQxv4gdq99Y0n/68y3zo/l985/Q/nzz/PxvP56fzgfk+uRZ6zgCgCnnN8pnjJQShnvt5Tev
6yOXOtYgds4f/S3GrPw2/6R0mVxoVnOan82vz3++QaS2sHUcyvPTCD/fzW5oWiVh9Ty/9OcfSCJU
AcT8xvv5NcXon7AAtCvugpxwFdp0TuM5hbGjpla3J9ML2aLfPqchzf+2b39Csy3fzMZcQMHftIbr
PhcSY0jBzkdBH3nxS/KU0ccOK5+YsKqtMcw6w0eNfh1ds1Uuw9L87EbYTmnm6ccEpNZT34HNyrtY
rJj3ek+J2XJLr61FQynjyrB6Kku9fKL6aGiXIcSfn4aj9whDL98UFSkejZe1T3aN1sJjCAo0RFvF
prLVq0Y5DYX3s/P1ow47/MtlCApxHYQ6jrh8Vyei23lBWO3Muoge8QczTKF+fs5E8iOEDC/6ynsz
hT5upec12zAf0x+Yo0EtxcmHtKS6VifiJuZg6rZUD569vLuoTKU/hF6bS+ASFHtVZd2UbATx5I0f
KI+0p7jWH2U1sF+VXUj67LsWlfZ76Gk5BizUvkU+ke9BdN+tPkg3qkFWUhnhexxLy4O+Mv3KnUo6
XsLNc9abTt7+tDCL4/wsVrF+Ekm9wepWP84v+XCwcBiW17KlY0C3LH/oBjt7wOinbZyuMpaBQaZa
5gIXD2lDh0asAq4PpmHg9JA+G05Ns3SOOG5+NkPmf0HVe6uYcd8TaiaSIoXYav/H1nktN45sWfSL
EAFvXmkAeokyJVW9IKQy8DbhEl8/C1DfWz0T89BoAmRRlAgkMs/Ze+00yV+9Yn5dX+Au8v5krKpn
yXVy9HIjCmSNw9EtvOs06dHPtLUFYQTAPyNdiU5DK4mcx9Px3htUkJYfYhNdh72Y1E3KBW1u2biz
dYMlOvIHBQrhHY00SbB5mr06DTqRtO7P6ybWDelrXf69nCYAV9OymAFFl5W+litIoSEJ7J2GMnap
Y1AQiXzlvpY9e7kAaunVWw1cJkneL6nSj8v1WXL5S7Ak8TLsZ9yWxNQorzIeORvSKPnVl95W6jMu
XRdpQazpQVEPxetY9b7pUSLLDE+jHsW60fB+6vMCMRawRoRpn5MZNP9I1gkWse57bMeQOJAp+oln
iO+ZppxmNJYvnVvn18qeOXeX46xInz3UCHLW6oeijP7ZEJhtQ/OS5LylNS4oEHIoxjv5sG6aiDqM
QOwN2wAPPrKqJ7Dd3lNTLczCEnNp/mNoLO8OsUE/qYXzJ9M7775uaJCPPmySlEyi/xzD2HTKkviF
FDo6QJVNm9+e+mNI7gsGSBZ4OkoFJysd36PTD/6+eIw7jzOqVl4oTAStauKIMEyC6KjEHqy2f2+F
Gt/I5kSQ0OfMA4wiuw4dq/4h/sktQ1BOleK2PtKWR+hHAXO6xL5Ek/IUOd1087p0uoW0LG7rbjL0
LeUKUAlLXmiMdePBoifwIAoM2TYeHTJjh5zvg9312NQqfzTPRhVIScsqkWC6lJ/vziSsa9U1J2E1
4b0wWvtIZ9XcchqSN6a4/bXCo3fITEIshKPXx2jGPivjTDt5E/d8xRnTi9r39LDwIlCqjk3kaaxT
FZ00zqKf03tN0OtuNLufXhYVt1ZOv/OUbASKY6yByg6v6Nx8ai0GmZ7ZUNtrtzq0nplpu7x7NZN+
2wHJg/OIjzquZbibPJpCakj6SD716Epz5QA1orz29fjvTdvMPwaUYY2mtXmgmI2Dnt+Fdikj9LG5
YQFOWR/KOXQvmHDrXuWJOqmfi0mxznz4sygUvq3Bmp7UbCzOvQoVcyYXh5gutJP90M5BGZsVZTzc
sx0Fvg6kzF6nCIRpkY2Cx+aETWbcgAiHxPrfYx0LUf7Ky9PrC7tIJVxj3Q+NHBYfpYc7IpzpUBME
edVxqNGHNCbO+0m/rsdsqCH/PFqOjTkodFGQUzwDUWd8WQ7+fU3FWk5tNRUs43/e4Otdll2MGyRG
FDRj/v7T9dl1k8le23uDEf7rh/99dn0/GrfjJpySHu8Xn+r//Iz1xfrobduwV8/r3voydcmt3kww
wo5lJb9+FzRZIPeXJZ7VCM83RWOS07qMHkn8YEXKeCIjlEisGxmgZydEbBWx9D0QPQTTbwIL2xhm
d2x1ivm0seKNPtvZaYqEes9FVQUJcvd5XrSBMFKfQ8XprySUfGNR5cQV9c2501/r5l6o3idw8rfB
TJAypLkFybdOQ79dHNZO4mIZnJLTHGqhthlVUip1q0gCLgbJIpos7iL8PQDnelCVML6vGxPSUdf0
zcVuyBZGKCL1aHiiAVde8E9/a121f/KcbrwaXnfV0vGnNaU/FNWJDrVla48LQKA2rXyrEeV6dnpz
DCawYL6RXhjrkve+r92TDgd350og2eDpk0UQvYPUiZRisk5CVO2e0c7YarrIHxSTplhNblVF4gE/
b7i3bdNscT6QMTz19q0o+5cQ/kLfa+a3fB74ntpOe3PS19Rybyq/t1dl3ak2svnIwj7QhazoslIi
NVW562ZCGFBvbeFqhDukwGLjCK5fU+8pipC+a8jhCWnytG9y6iQZUVQvjog8aE2m2HlNHb1GeNJO
6GrIc1qerdsqvZVN+Z4se22GnScHiLw+1ycu8rzJWuoIE3wfYcy/dcOo91+7+nowY+Q9rZt/7TuW
y2C/PDMkfXP6u2s7qYPReXkmNKdiZ/S9R9pxFz/huYqfarILKbaIx2LZy0GGXVjefj23vipud7OL
JT9E7/a1iUK934Vg/Xd/j62P5hnAf9mO/zru9dK5OetGCQnjqvSWFsR/3imZooKZmYXDHM8zXdio
uQM+J8sLQigeQrU6l28GXsr9euYNTZPccT4/ZMX0gEaJgFnxNhuEc4MnxattONbOmmhu4/Wq9tRA
aGEaEtyCUT8lVEWPckp/G05/p6lg30P0qvd0ilQf64gfMsnaRELKO609Sd2yB1K80GgK8vKEW5cX
JeOadLxw4VYM7mMhE2CmdeybfVucm6p8mJOwujhJW120dBLb3EAY7xCwle/Wg6pU/3naJlGHGWQc
W7Crwv367N/N+jagg9KsTF5UsBd4KuV3lztegCkuCdw6nr8jOGA96lDLsAv1DHjMRefB8RT+7EYJ
C/GAZRMFIrjDS2qi0Yq0V2DvFAQVm3tYBcBLzwH7EOR21EcJlaPOR/gONCa8splPDk2+bdU/9nqp
76VGJbuKNPk2UYzbzJixaEKV8m1Ig4VP8013KgeLPvka66ssCzECWvZpXyz/KIngh2rZMAJ0CT+1
TBe+FyrimzJRfOxcn0XedBWE0qrT+0R7+2yNWbgtHM1+72wj2iKuUi5AE81X02p3JQKVAxWTOkCc
6x1CLyVBvHOJc3VsVxzGykFhkg1iRzCYwQxLowGxbIoG6HiGiyxslX8OuaOGIbO8eFZRw66ewRI2
8/jcofo49q1E9JB7Xknvn8j7bc7aGoEGr/m7yRu401nKmVNbjXYiflctUHQsW3UqSAJbD68LznVj
aUwxIZbQSDeg81gACgIjA7Md6Q2U16TIofGl7RsdrvVwGDGDJDj9uqq+E1ux/b5YxKqLCByJZvaw
Sr8tuqW0IcTj/zleFqZ9w93393CG4oRyaXsq03w+o8udz+sjT8bgJ/ocrZMszqCt/zk+psZ0nn2l
TpRPypG4e4yI9Lj5M444uZoi+2YPWb2La9fYp6R/c+NID7rbp28CtnEq1ARE2dxdGQe7ayT4w6+P
VLuaqCtPlBSGvjoXU5cs2Dgac4Zy6vRERbWC/Zl00uIajQz8JvMjanxywMnn0omNPI7FVYxumW8u
jdX8DE8YfMP6cE7tW8JKmeHiIJl6UNqstIOCc3uTaozkQz2cVZtBjKH+KBTQNq5t5w860XLM4t07
gIaPMAEfmHviZRo1CdfDpLtPWfxU2IXPhE47ggqaLoNaT5f10bqZlt2vY9VYbL0QDT4OD4pCVZeS
//DfjYEv/ZIb6M+8NCe1tgHyhfNFwvK0QwcvQuM+YggIj5Df/qTL3nq8LJr5qCnhOUy5tUrMtIVn
XFVn9vZ9j3WiaqrwwMwXN31BZ0DN2vGE5XXDfWJj6OX8WNb9n7jRrPNk8kc22tkD1iBfGlm4Zxws
35kKmpphsNb/wMmUHVNLfx+TKb9YVgfoV5ecTh4Z5qjrG1VRj22eBFmlv2qU0AlftF2yIMM3dVn0
jK6h7RPh0nsebRJJZU8D3usA/+INg7yubyYagaVJs7JtS3QeiY5oBJPpMYbjpEXPcatOx0Kh0pfq
8uCQ7Q3papfGWrK1ev1zHNLnMXXzgHQCxNrK0RAVyai1euG8OLSVfitc7m3FDeTqIunhVBzUFkmO
42o+yVn7REucx9mARaQp2i5VphtYdWLJQk/fSlvXkOx9VswDuwleysKwIE2wSofRxwIfbrk/kN7N
BKF0jzJrBaT1l7HGmzrbomKmE/3O2qo7QtYRG0v0gvTvcGvqEwwD6Bib1C0/AJfsJCp8yfWURk6x
iWP7RY0mZ99HY9B7OssCfczQ2xBgO3LXVkrg3BETYkm0SzHSRHEn91tuVWKrFsUj3l98nYmwt+DR
k51gdrTJETeQHQeqhXTdreem3BJD7ywbSYlPG02GNf4AlTrvvKS8itQAaV19y+tq9HW81kVJ8TUt
AFTYtfbeZTWt9xZyamJHW8zqTxU65R0bfkcLwNE04NeRkb3H8Wd9K7NXV11q4Ki4r0VUA8+O+qsH
+CMzGo15qzvcKu3dFV35VtN1ZKZWEG607HbSeOrQxl/jX17i6ke0SbAfzCPGhufJAwE0jvuk8fq3
VHRMwYh1KApEkYWjTvSLCZLyyuhYg8IxoMbZMwUD8oyYKrdRR3gbbINUMHWt3W2f0kz3ZlFCO3B1
GgsoXCFm+5KcJvramESLnnx1bHjEfphYaUukro7mPuVJf1FTqv8D+Utdw7LeVcZ734lXg+hmONpT
ssOhA2IxttCy0oo4Ewi+lXWNE0LkpyY2fzkRWAum5IRbN2StoFUORIyTuf9NCfw4VRsZTSqJUeEf
lSbNpqL9D2Zo2guNqk7IPSmraRQnEsJMm2faFrH0pAIezMwNzSa7HqlZjKi+6woZvmrKl24y2jPl
q41pC8KfUbfwpwE+Ag+YSfD4rY09BR9ieiDQS7mlBpU3a7M44BtHXloh8Fq43JATRaBCHZQUeXF0
b11P8Q3kg5v1jtQbw8HoOtphriv2yBqqJz5H4j1XZD5s62aQuyFhPeS4aMJScdCjuX2QJNkqZUpx
MHKP2uBhPTVj2OP4QSfTr2KkMHgciRuiC6nUZM6kZvejZ35nTOnNnm3rrHiMVIj2LmW54NNGdCk1
isDQmg4zPCzAxEq4YyL4wvL3FloyPcqx74mjauQpBGMrqpIVeOo2F6wrG1w13hFr4cekLG7NSfqW
icgxXXLBc8ESogr70s9VZwgsU/ssaa5cvZFfaIbw4WfYS1+Y2SYqMi7PFzR6NnEjlLMza7eZwfgh
oQ1IQKXXU03tlLy652lbPtAF3OqTtS9pRDzkFd4cQguVa0iXrazJEImm3tq5HTO8tiMtKRrTD9qF
3dVqJuGbymJIjeVrZ1PVMQoId9OzwWmxCDblJSmq+TKlcdtTNv3P/vpomDNlB1NO+XpiVNAvd0ba
EGDUaQsh6ggjRRw1IwlES4gi2g970wkgYQhvbyFDxcUFsGJT6jopvY1FyjMDjRLOsUAsgO52U0zE
KfcK7VA90l4kOuW6JzWJMR7z75LngbO6yJ1jSNrrAY7GtJfcjAhzbT5Jm1c2k5H7VeItDRobsdKS
0O347jB62ORqf3UUEMj+sxEQHm1AZUTmkgWIvJFsnlBhDAhJjakkIoxxqY9lDV2rNknBdFZ7ksnK
a+m27aOn5wYpeq25U6KWWLgkf6wQOSGnEOI2a/NDm7TWJpraDGiCYl50Vx2Q21LmbeOjSBgDVRuE
BsN7YJAXZXET9AsIgQOYf58+FcL0nk4ZOu7AjLuDp8n6mg/OQwKlAaMWsixRcCU3C6MzdLT2IUzF
VfKqQ7ZoO4o8MXBVDLuacZ/86QhpusiDGW8WzD+PITJi8EUZmZvuRcUi6tu99S7QDqKt6SsMpsh8
ejoIX7WaaR6GfduwRmjUrrkAzmsuuhr+xDSFTsKIWKvF5ksM5SiglYQClLspfT2bwYQxhFzGTmEe
NCMC6oqTMmmgNxk/B/TohVL+BJCl+jiEiSyM0IFSJ0fo21+zyJCnyvtR02r0qVDwJ8ux1DYsl069
Uv8Kw8JhTeJ1dLc87zZb5e9eG6+Swv6daj0iTsRNmx5v5a4Ip/xH11lPbiNTQKEuX43RGk8MagRw
hFp+IG7cIrGDr8izHxOrvpMUqGEM1BUgwMh48FZTb1cT60S25W3ds9uxeeimxEEywlXQRhkSG0Wg
C48d1EvNHG0dxyRRLmI5lMdBo8uHvsqN67pp28G4Ki2hW73mFXusQ/88YdNqoyewvFCatR86zHLX
F//9t+sjo6GQSlD74//7T2NYTwjXy2rX95aBIxzJ+Nebru/lDPqtsbvhuP7jf/1IrnYdyJS9E030
OynLcc+EYR8BV/loU5NAEgQa70Q7UHMDoES1YnC3kz6aTxgck70Wm8WjPuid388q9ZVoVgKgC4ss
S7wiiZ/Oqroh/R0/j3TexsQhAsopqOlIdROW9PrwSdzQAzH50OL2IeYy6GB8n5ol70fN8+J7UZKD
ZKFBPOtNSgFrIHkl9zUrnp+lmlOd6Ubr1NTqGRecRy6gqr/QpFURyrYKYHN2ayDEOxyQcbDuNrZS
HBAbEA7ZJ9NBXQSfEebRi90Wv+nPjy9U4fUnqwiq+ElmLvGny6a2sz+uUIbLekgYarfPNJWYZiu6
N51zLWxRUOIb/hhxeuwdS9vmTZSDyP8Fz5CWWr34CpISQlM3qjul7x5FMzonsMFbo2q1OyFE55ys
kz08xXxjN6J4TK+A7cud6yVToCuZe48jTM1NSf7uUGKRiltxmPPykxAkb5Ol9RBUA5OzoQ0W9GTU
6D9Gra1Yp3PZjJ15y+vOzx1o+xDNxCYq6qAYfA3CjyvsDxe74MZ2om9OyJwSxBFyRkJlTLSSTV0E
XHrW98oLtzFZMIYe9w951I2vVoRg2aGJib4/DnJnPsx9Bru3GvVdU2MeaEem/ktG1FvjqY+mYpGe
riNDr66lWTzRKXoo+jaY5oZ183BI+2aX4lCqsvnUafGbLcIfmsYMiMjwY1V5W9Czt0zZa6mDhllm
YtPiDSmMysfV+5gCl6MTfCdZ4JVQksc2epopngqIlESmpnzQhOCrCjJAlJPuegJR8yCk8wdO35Gv
77Nngly0RrupPMYSARnQEYeSClA+GpgbHrHt+mqtnPIWCMP8pJXzjm7U0Ql3eIZ9tZhwn0ma41mI
UioeSH5ymA9Qqu/4Emf9ojyheEWxh/ckK2Z7I8b8YkiWBuTYFHG9qdz6kOr2B5Fhm2hQn6uxLja0
lRDjDnbQpKVvwLOZxPBImPbJy+cfURde5p/FWLNasL5bxhPU34Od6Ijcyaxa7D8d/5kTOiKn85XR
hpc8EHY0X5GrH5tcf0Vq/NYncAYxt/gVGbhOn3+PLPNRG6YT7e1vJgPmsjhB5HNJkqVv1/hlR8Am
tlpXEY+QAm0Im7X3BAsk6stLrTh38gweHV05UkvZWC0mTGE9qIN3HAC1Ukee6MLZ3QM+D0Km7qV0
P7xxek5MShSqxJsXMpUnM14qjyNDv6kG1KXxRjozzoX8NCb168icK2zD/RneyG9lsk9c5CdQJ/vR
6x/UlC5VXG1UnE80qpPivWLijLjqecgbplwDK31X41Yzqkc3oxQgFOtHY9JaMIdNh1ZsN8Fonpd2
5SJ9jimXOY36zSlpGXdLMXD5e1EFEpucy2pTqeYvDM+N2n+URYnupUT0ZjP60FjeKyULhKlDkc80
d+xAeuSJ+JCqdyy0ZG8xAxwTqBCLSJUsedRazGxSxsTMFqcaqy0xh1DEtIChdJ96IJN1IugdeRxD
DfZNhvskCk/uj3GyjzQBFHt+mr3iU5jTEjN0RAW3zcLCn6R5xbC4r2mBRz2tL2tevsydZ/UB8l0/
kTadCZO+T7uDI3IoJA7mUb1W6XRXHarrY0zJxMDG3b9wE4EQFV7d8QcdWoLnVFatia5VCGoO7pB+
YgHcwzG8OYJnndpCsELhFcsTw/m8q2J73/b5A5f5z6Jn4MpppxFxzu3kmqvJ3eF0cWwQUb370Ebe
+zDVmz5h+VpWj4de3VhGC6B5uPSNedQ05VDp6cVxr6yejtbYVVsnQwsku4/SLoyzpv+qlR8WSsFD
rTE2tmDGyUNQ99rPTtc+id1i7YS3cs59FKJPliWajSMxXQ7D2bPz73QrEFkaEcL9+DrZ6gvzbN/W
CMYTUIFHDcV/okzf5x5vl47WiKLxO8IjkDdD+Ykc/VjbXLRNi/bSoTduIIiGmbYIDTGBbhzrm6Oj
1IggYI/J/NK71SfKMA2PysyMoMi679KSpxZLWOVVZ+snNiI/qsebxo0J51eRxzgpuC4npUN5dKnI
nPQaMly7CqhoNr7LZkYTWgUG0az4aB4taNGcrYvkJA30KTkjZyFUcD5FkV+M881ewv/kmPFFxKey
sy5qgxvBibhJgD1IYPgM04tFZqIkxBtbyM94jt+MKL3N5COW05+SmdIMO65r35BV9Ocyin7rYehn
UwZmXIsCr5lu1uD3bcnLbbQRnG8dpY2hIQ8CKY3J8tVVNIz8xX6+1QOqcBuVBPLgSwk9aCQ3Alcg
IFIWgmdtGD9YsiA00Qj+nENixuP00ayU02jAzILmvNxt1Cx815Ru5xZYYxz1mzRxHDlU7uzcqDbc
WwKYNITxZdjglPZ9EPlOOi/Ite7qpHl+Yzxkg/VpgNi2BmAJHWdsHWf4PtrvVR7eU5spBNCwvSFI
J/UQ/c86OiazED8SV7nVKOLw9ed7HY+0wt0O9MqGwsGxBL8xGx8mJGV7bLFTCuepouCiTSjv1C55
1/MJKjC3923ZUbgyrcfJHL8jBqBaSOks1sWTNLV3q7ywCHY3WLoj3CfFwZg5mwaKIgnNbnD2N9O2
HhFG7KtyPCNcw77eAWaj0qtXFAZFNnymAWyFoGVmy7yq/qG42fudfI9yaykayy7khwQ0mDthcuNy
3fwjw99JreyGPfVbW5Z/5jB5dBPgMiwymAkY9qvZYnMue5D3wmw3DjyHkgx2la7hwDqxrbx9O00a
4Z4EYXupE5AgG7BMCXdg/W96aR6n0MqoNWa/y1i8qo4PnSOmUsOECifNTU2MBCfFHNi2+qHWEZQa
fY/acJtgl7GYjEd0K0jCthV9FzH/7L5bKbnPKBSNkUJKhjQawoIcmr2m5f4wDlsMCUak7sOs9hWp
7sUUByIRfp/SbMUYlTnRPk0yH+mwmfsZb5vyRjMAHqMlsUjk+14nPKdNj3Ayd4VJSVxuRYyan/hh
HQqtoO2eWQ4dD3A9okAF3iFlKQOq1dlc7nqTG6yod6j/9vGo7bDwBoYJJDDvDr1j7AX0O5GRc6QH
aF19rQqD2PksWTslaKBtZNFTNR71EsqiMftx8srPvhB6StV98FVF7uUU3RkZTxI8lKzyBeQbhJoR
dBRdHApaYpT+5CK2TRyfCD4/Yu1bd4GpczsT7s6o5D6rpqOeO4cc5+5AGaNItXvPT9cM04/RB+Bk
A5iNe71VDsJCviNeSmq5kttHiDadovAxygba/BR3OoKWuINXhrMfMxa8U3Kgl7BXKxPBaLKP6ttA
FyQc02OnwlibtWO4FBrwDhCvvGeZ55OcgYxiRG+hogHnC6TdGPEO0PG1IjmW9ugnenKsXes82jUS
sSHQnG5nptJXEntbwhKJywwsqXOUFKJaqgZO80CobDARSk+lcI+9yZdoLyzWypISsBAEP2rA3kBD
Tu10AJ/htzqCisoNKsiFSuiCY9rW1rwEUO1N2waC8Ex23i0pxH4GlFLpNipj56D08BNTnf9jTLbJ
nUUiRXkaQ/O8N1UWYHkWRBHhqFw4gxjRe6jPLjCz5fnKUXZPSlLt1HKLNeeYKxiec7mrlfyahc6R
BVxQ2Q7e6vkl6neLlVszzmpnHBYT7qKaIhGSz+PE6YGmIhRiuYt7M8jq6mgCNck6hPmEo0WeuWOB
fhocwksJt0jcbWnohw64YDVUrBjEmeS+SzaY56pODhHOlag0flasrTRO3liVQW9ZgZ1PO+aMEEFh
CPiOcPeZou6SKL4JarXQHaCLqgfXM3aNciyIq1Ctn1kmd1kNxFCxTuQEUPVzj1y/u1E9CKU9JSVX
Gn8dd2Ja524y4xfBTfs67/2SWWc12rsMo65uVW+iEhfczVHzY7J7amT23lC1PUEkEN41HFPKDtYD
36nXBothgxr5bAm+9B6ft1ohflg3uCgPSpXT6BrQzS6o77Qr4mPNquviEisU0OP6Qd/D3LRKre4h
xThX21yioOihXjskeSv1vQDIfqDZfm0t+TSK4TtNIxw2S0RSXhrj16bVrK8Uk06Z40uOU0QUWf0+
joe2p8qfo/ZfcZsdnZrzbKHz6Ovc2YuQEPAYRxX+gJLSKnhp1rqyvZtY1DZJ2Gqn1ijn21Se9eID
3R6msorUlEGGGVGs8yfmQvmDYr3y4MZeRXIxEAQlWvwm1ACORayw0OnGzwooRhpNAMq8W+yw6E2X
zUrUxmuC9dUjlterwobx3lMvKoCBizlEb81YG68WZW2Eyu6OqGvwvSZI2DWnZeXCrrsmUsZloviz
E4q2WVl5uSZfQJq3tK1ytfTt7korVID6XKCjK8mU6uvsM2H8tcJNI8JxOYcIUcop+7PiGYqLmcTq
STNnj9tFT0WmiAMmm5NPGpXcrVga4t/jAwPUfsVHliX0RpAOTMCrpNwy+hgbEJFusObYOXBKKO3b
Es0aqKFtAnly+WUVt9D4hcRWOPnui+ojYpWU4TnMApbgD7XC+gY3Qh9gRjQZKmjih5Tsv94r11Oo
7l6zZYmP8aCbyHRYNjiO0WEPNOMZqnNANoDSaqrV17+bcuwlluJ8yt7ykUU8jP/VnJ09RwUMGdkf
uqhvzqYx5MvNTtCs9mARKmHvbnMlZrIS5uJhBR+WKnf9rw8kB6bicXcKNfk7LmrrlmK8HNZEEGo2
8bEzYRWGc3TNTC/i0/Bo3XQNCTF0uSZ4EI5G4WGY6zPs0aPuteQmr7ijqXV/W86r25NnJU0lZSbD
xryzqh+ueh4doJGE53WzArJLJ/mYktnyO22hHyXLs/pNpZh3s5Y8iHXTmQwT9F5O616zCJjq0r6Z
eE4PKy9GWcBENbpOcJXRR5frJKXev8gXsdS+N55DusESlqTNqkIzLDNZO/GT2vWH/v1IX/tur2bE
gU2Rvz6zfibwn/dpRCA1QUVBHS6ZdUS1cP047SSxQcnvAbT+QY7G0ilVUcsbwkIh6anK3l4A7Ss+
rGnyp5YYm+O6Z0fmz7hpRhx93YRh0Gh27cLEGkzztYUefkgS6V0Gu/lVgLUN1r11Y2kdIbfrQyzl
0Pkr8lNciTUgrY03aQ6XOZz0wLWi4W7q97Gd9Jtn0WoFRjRcUOmzoNDrBqdltAkjyvjrcT77UQ2x
Ck6UrTWZyod4aJGg/i8yD+cmq1gdISLuBmy8tt4SP+7ZJn53EwXRshnNiB5Fl1oovZDB4BoOu13c
6MYmnXAtrJtmxKqgoy7dFWkOsQ3ecOmHDbXwgsDynQ3gBeYVVPyIFz5VWfSSlfGL0sWgQXX9MFAL
D5Df4r+sF6bPMvi0GeIrZ6AOB0ePC1WZzMPy3ih0hmPoDTR+vOlAiSF5baExM3iIxy94bGbNLdYd
ykM9fxwi9YCQm5C/Nu3yyychWnqXcMHlm561hOBMxtgbhu2grrTiqZwRDdRDpOBuICzSCDVYYX2+
7ZcysD6l5pXujXE11enX4sCnbja+xB1GVJup+qEf4Qi0ukNhuV7PShDyISD0fqCED89OCmMMaoju
3dHgTrH4qNxTFX8LY9NF+J4+afpw6rVZnhKj4LRvygL9PCld4ZA9JCzYj9Zi+CWFNb2N5BIjmmig
gVsk0u1yjfqwucxsPLWEVVDh+p5mfoiRxdjUl9yDjprtZSygwGeIiYQRn1e+OCE4yHLiKdC8nsWb
U2+R1DnnL0IWSfeEYbU9a462pK6mjuGL6MEZ0PmYEBMnsN+WLMVeDvahS4o3D4GyuvDwDJ027GCm
+Tc45CRHb1p7Tq7YpJtryUl+Fb07ky+JNEVUanWl5mLsTAqqm8KrL00MLg+QuBosOrpL3ftZ0umU
VpCcOjGXqmm0HTUifYr3+A087BV5wVeO/O9kN4q7rPGbn2LXG+gfnJUB5GYI/t3W/NNI8ClSkE6S
dhHoqXZ2HvJ+4lcv+LMFammW51rU3mvvLrRcwlcdlkiRoQ6B7hhkXyKA3I0esCg40UQoDznBm5Pt
Bqqmddtywqu6AlHxbjzy50qpvaEMVrLHBMLhEqPmmeIeqVZ/QrJFnGJmopdbdktu0VedEpnDDEit
H+W4xE7yidN6H8uWSG8D/oHeENBZGOkztxvUdqJTKnpOwgncXaVXzrHPkLQlyx3fUAwK3szNUES7
eN3zLjplUHlGUBfntqSvzvJoqWxxluTuh+tUv0keEsH6ffR5Xh0GeFmUNtP4CGKxP6SCr0BH3iJC
lMnrtxhrLU2YpTgl009t7JjHL28XpcAQjToerpyNMCnNqj7pKm4PBA/55evLAoVanpowgu4cjv40
ZqeIjLujJbQ+9O1aHfYSKATY/KV3PTfInTH5ntdHwutoC9Jw1PVh3KhCUVRS54rmVHXGaZ2urJt6
adNFRfJm9suZ7SVeoA/dc4XEDOd+SQGUiNt7UhBIahV9dyiRfIX0ZWD8lfLoqHQR1+mKmXu4MWlp
5EwGtys5WBs0k5aqDJzcSdGWVTGMDDvDMAmkktyF3ykuRSxt4LQsOojLHGG0Q/dkjhGYMPkU1tqb
nMiEVWvVF64kYyQyPIsarnRYIg2HFXjlVo5GwHi2ucG5bX6UihP7dUclqW2yU9/rqKucatxj6UXB
6JLXlMVh8tSZzCvpUaDfxl03ZwfyI9ckhHWzxiEskoUOaK+nJz9zTUNLYAx9gPVT3prcLY7rIPw1
oKrQmLdajl5kHU8nYH2KPiKrG1v5dT6PllcQAOzh+dYB+n7Nv5rmt9LhmFKEaly9ZYMAsbw4gzI8
jhois3Vo+OKw1TbCMtQmxiOJRfw6ZBbuGr0yv5jTRSH1YxbRtHSb/+HqvJbbVqJt+0WoQmqEV+Yo
UsGSrReUpe0NoJFz+Poz0Nznuu55YZGUgyQQ3avXmnPMu8IeNMiXYBkty6BWiv5qOAe9qZMnoxYW
UTFYlgCBOy++7QIpiEV+quXovAQB4gDWuHvEhI0A5io9GGlmPoVYp/DTAn0Mp47I5vBnxc3x2gOS
yPyk3qUpUn/BvGfbSeAcCV3WzYyMb29MCfzmojvytfGaMJc+ANWe/C80YeGrng8xmdQF8kOI55DG
yEPJWouIXC0yr4ACnfMEfL9aKA3uQIsS8QBcW6n5V/WeD2TwOkqSiopIvKnyLaqhcVjA0QZABQfJ
MkJ68PSkLlsdp2jRHdqCHOuL+pSplMAldQS7XjgWT5Fn/sw8nTTspYQJQfTohNkdBS2qm05ZubNl
jTjb7odoK+a8wQLOgKLPaZX/92ZNh8cEq50AAFErl1jeqTXBFoSx49mwtOallQwpRYQ0i5Eg0pW0
CDePyntCwDQGnnF2nTe1BKmHLnb89VgxAIsnSNVriAnH1jHdUw1H95E8VZKuu3ezGukIns23Wnzj
6Gm3/byoM8jBu0H00699kqxFTI0NMTZZWfNgb8VijDqq/0Z9JYOCgJzx1JnYslYVdDw22io4GTGj
t7FMADhr+qte9sXZjKV9d1vjTxQzQjgM9pJizRHjjoYYhz7pBQufjdIGHKMXNHvRmi9EjwR7e0JQ
r5Ke4DR1R44aZLwMmdSZHxb2kb7Qsyo+YoGVqhf9vI0qIhPxxRE3qBGX4Q75c0bDYzeTN3DW50BQ
21lMJZblqx2GeheiDcLzV3XIluDzzBNCHs8PidVN0mpDTGFN66lK38lRsi6Ae927KdCamaOfs092
DrATeCxesIFJG8FsEV/xgjJsGS0csYneEALHT2p5sMvoW128qKb120Z2uKMQ9e9a8rNOCgafDsVw
m7ZnpvLvwGw4QYTVXZiafTfNf+MZkMqSnzzRkhdpzwatvuHcTI1zBTAERCB9OGfI6XL178YSQ+FK
4zyZQ4qHK67PuR68WctvG7jvuuRj68ShsYQWfqmIKUf3052KPeDDATFn2dfUA6FFJPs0Mj62idO9
JbH1PEdlt7crcgdg+uzMwri7Eift4/qMNQLpzKmfEzDLO2FEsF61rr5EMUA8s0U7mruE8vTsIlTl
6XvR4RgaqnleJVr/TsiCfDP0gT+uj2tzwEaQJ8UGN4n2HEbfEQdjeC94nSJZnnFA6E/2nGobUouC
KypLsJDEO6ps39EtcFYZ4bXoG8m4Q3jvYTI8o2CZXyIpNlnox79ZNLpCf1WH4MiSHl2eTF+LEo0i
aqPp09GNlMZcnJ+bDvC5ZScb1x7S99Ce0Om/U90av4je8TGpMCnT6oPvJOR1Vl59GZ36h275BTkI
ZNfiCPuwquzDiv1NtxAjNQSYRDzNRLaHzNSbpZ5UG61XGeyeVvMcL2ubWuBwY9Tblm7CmhgJ4xrm
vnkYh5GmtwaKOqMUBumZ7chkODQGdwG56NEGDfmJLU8MGEX6zxkdwsE0DHkD74rSLygwHvEq7+ro
ZGG9TWEQPHmypVUm3Pvot+69l+QbaUWgf2WRjftjyEiYbe3X9q1PxxCYTJXf3VKukxZSjfk6dmEB
+q8qrn3PEqz+YpO5cF2XZTFzIoAOJpeiimb9KahcBIRej0YP8sMmNLVfmt5DLQl/Rjo5jZaBLycD
x3MglTk4OmVgHCPPyflpowCuFw9kiFM4TWlYghZwUe0HyWuWC/GCesZ5aYoMrNMINiJf9i8UrafA
c5gReNV3UcXxD89PvHsp7QOi6PiHJDWEqo4SjU2Q2V4k3sFzLsNy8Uu9yr3SggbqNTC8+aIwCJAg
XVGufDvH/YLoKKxwMP1daXWM8BiVx2MyV97Gr+evDrRXav1Jo+6l6FAdjeW3vfCvqTtg6DBMufQz
9BqOrljDMHMfygmwMX06+vhUzdGEjUxf1oCZcRCxbceK0A6khR1Rl33b7UIRaS8+d6uqd9qw/vQn
33ppAGNsfWZsW/UyNckhtQemfACd/H3sZx+p7t2rrJqu3BfibZz9Lzkl9bVLSO6ZIE/vndrj4uGk
OE+ohQ92S9R50JN1J/rpDUlJxtSakxHe1wUjFDMAD9NLE4/N1glz7DJzT95m/6Me0/ICvuAMT6be
J0s7aBLfLAnsPSmOpyzU0qcYfUU/av1TbfgHITLjwO7N0E/QfBdx9BZIkT0nqfVTDOS3BLMbHnXN
nT68iLmTx9Q5MKd6rVKDArs1L4iAwa1q/cGWhJ/OwYQaTkz8JXmoTQLTjQM6/Wg/DD3p4XPzh2/Y
e8ZAme2rKCm2McFMjzNI6Jr6FxNaFy61Ax2arjBSYB10d2pm1ZELQ5NxypLLjE2IqJ4WtTJZmyjs
zWJn0n87ZKZW0J9uGtQiqGYBAscnFsMKUAQ5bJRCIy2DmxQy43SGLbVDsePUsfWB3hg36lIo9l7s
3OoGHfAST1aU/SFt2v4+JxlA4455Cscqd11raXU0B8lkJ7Weuig6WzM1tvpcGA5Y4mBp3QG53dYz
Qa0G7WyEztFLGP2RjjT3hR7ke5NfHv498DQQquN1Zop/m2IqzuWc14c5IEfAzKd3u7XS5xxMzM6A
zgN+xz6PYd9Tu1H1hCbbQwBOsgsy1C2W/WyVboIeCrpdbNm/KSzqi4r0Uc80R/YMGnRz7UZ8bCTB
q3t/sZUjusUPrd/4u7PBqS8KQN9G5Tw/2e3F1j6g7IH+Kc2rKoQdt8eCR9/ZXA5t1nIc9cZEQgKm
H6S7+fyjMSnPHkuHLfilhtDnmJ2EHx5dhFUemszSMv2Palg6TXXo8PfST66YN7atdyNAcGxJVH6E
FzVC2w8jXIh6mEkVigEBjVIj7CO1Gu+EhadL/eoDaKt1gs91t1rg5gr8PSyQ8Mwwa1Tto7emTvRX
HhKipwGQ+rbXs+AR01oX3bA12qhbD5xrmt1gDvpOnSqswi12hIlJlJSEI2ldLjluM1mkM4pSmGV3
TEhM4B75003+tyLBWw2QsUynkJzdJ9sP3gvPhouvu3JfY0OLQX1vdZ/AgoAk3jNCk/8e4qVHRZf8
K89J8TChvd1z/Cp4EfoEdiT1QZzRw84ZGG1EhcpW1cYcYug3lKDwYdEfkgEXo28QKAqknx2uTV/i
yAEdDGJf7bdjVv+DVL8n7oKUxLixg323hBuKukNbXcMukB05aFlAQbcZNBLsfYZRazO36lsKGoRB
xlOaeP4FASr7nFlK2Wy9AuVC7FlEnCYs2HVT9IewGy+tJi6MECi7rf4lrNy3GtE4fDzv0uO/jDYc
jwVyTudgV9+J7QLJ9As8oayaBnJ4QnLGjLOs7gg4BL05gvR4joaROV3dP1P7faiegYPv9mAP/auH
GGjg6t6t0hteElPbz66vv1PEN5s2HTiz+t1/GbgYZT3Igw6WW8/a26k03oi4Mk/2Ur7VeXFwbL/Y
VjPmDcOMX01q9mPV4kLFptQ+7gE+PaztuuWs1T+r8nW9yfzzaBeYY/EzjXvq6DEfAfvOOUBFZDZm
6wzveRXdSwa7J7NIYEFS5m0DqTPJKGO8hXNxTt30d+8ugMsqWyaZXXCMRQM0y6xfZNvG97DG/LQc
QcuUpl9Lh2GlDTVsWg87cKVpTFEdDuKBFsYn+g3Gs9HqvFfWV9/Bxgxrbq0Kvb7w2qMD5b8ea/GK
txfFZmytxi5fIkqaLz8nP6DGftH0+rCWgCsYoJbDtbGIhksIHjlA62TckNVbZiPBJxDLr4jKxzAY
kfhh8cFh80/KVrua5tk6TfFoPYXSuttt3JBuLL1tZXMygPGGOHcpd+equ9Aqtn5UgeY8yfQZxXG3
ytpUu6cz/ZpaQ4hrlFh58nICi9iN2pOThBvPET9aw5t7rB/5q5GZpHa7ffwzcTlkAwz0Tl6L03cC
ARq5ZbF+NJOiDC248GhWmbUWHILCh9icyvDo+8yzo75bXBy4MubB+Ga4mr0ZmlZcu1B4+7DKhyPh
Yds2mVP4M1F+B4qDVCTGNd0auKZt9tUA1Z5nFJ9mnsUvj/8TId5WL3w4qPB9zxGsiRv1d/JjQSWa
RX5VlbKRpOAixzzZ9OkmHhEvaDpWTnW6KfK63WqW7jG9oZfpxhpqPI5lG/Wy6exb0iX/OBmgTs/V
nGs7N+0zUsp//WO10fq2oMJO23dTJaNDKMLeYH8AlgaFsDwBBU3gxHxpE0u7GoXlz8gjmA21kQN5
jhNj+OUuZ3J1O4RZlcJfWBpzVpFjs0iI9s0z/RM7rPMP+hcoUcJ7c6dG7JBNTk+P0+TSz67BYMOU
JGfxke/SgcH9mHPSSmeQFS9ZOh67kOpMBMNP9ek0ooQpU+6NexVXnbRNTWk7lY+XKsc6LMFjFyM/
UIlhh9/OmyWDrd1hUk+84YN/U54k/ZJdwHp5imL5m2yKdk3YhbGLlrM5qWf+jcK/XQlfFHt4m3Pz
ZNsxZ2rSEfw8utacSW+VFdNBc8Z/ZGmKM9LQ6DXxy+HEVk5zRnuJySz8hh32ovVD/T3xZCDvct3E
AE7ykjRa6L6MPR3ydpyZrsVInqhorR8MbtHLOTrvae0IuGnYGB3nMiRZql0hWk5+M777tTfMxtmw
6U+oZ/wKSW2J86+KVYAOCIqQvzPjIclLLFgQgPSKMNNJZFj+ayI6olCh/aL7JLSCEASQ8jXRgKs8
wSErvewRRipHVDmrxp5HbC9Zj5mcuBQvb5yDBub1PLV6DuZe0Hye6JwXmv1Kcly2rbGjInLVKhpe
w0u43CClIPGnQ1R+kFOJxdIgEGqVuNbZDsbsMGEXgKTObNbh+K5uzbKs80Wr4uOjE/0FZhQ8Mrbg
4VJCBjcc59xYJtY13SCk7n8/XWpQQiLfrS69GFRkEbA42Skfc1jja3xg8SYuy65dxXL8MzisPOr0
TK3orThbVfsuMfKdjsVnE/mvALWs7/gNwZL4x8MsFZNiIEzp7L1E2K8OfI+zWbZwo9tUvEIhLnao
yH08bpi5sWsgVVUzOHBMR0OWf7B+1m+6bqyZJXnP6hXbDemk0ENZqfni3NDWA2ClbxHB9cC3af4A
I2qesY6Ig3BoS4dC9mTv2IYDEaazAFI5hIX8796mnjFjxw6gFsRRh/zVEIyuTk5UlO2lG8rHW+r9
BBHVuiWgdVU6mnv+++AkJQr5pvqgrI74gXmlvtjpv8X8SxUueh6CR/c1iVPIDk7qhIo/Oj7XKEHV
URUkHh5Z6vSNCYX5kgdZtUv6JH8ti55mPB8E+2gZcb9WI6+/D3HSbNII8L/Qqdeg8K463Yx/lhXI
g0bHlJ60pn0bG1PgX4i/8foZB2ptUFGWtX/EtGoYDDmZLNcaaHME2yMyt5Gj3xJwjh/64DVHAIob
5NoTumkP2lU71ncZje2tj+9/31FvzwNWqWJkY6Sz32+smDlabXDkYCKCqNkS9sEZOn1nl7598NFm
bRLRgohwEQRY+Hg2cH6gPBYSolw3GNnNeGaW2vC9UG7Xy7ParbKb85rktnvNkQQOQDU2OcZjFC8o
j2mS2ddIA24jHWf+LBzq45DQ35OlBQb0ZPQCSiFB3kzClpBmFf0bt60OBifvgx+79TMO6Xw3ZqHc
8FFDxCLDdj+nHn2RLqRuiAKwSsvHui4ie+NEjrWjSyheG5vPTGWHX/4PdavYRJEYOxbxEJ16HxGO
lxXPnijXhYCIrnbM1mPCW7jg5YgZwZc5yKs2kMBnaEX1ThLtBKdzNTZ0AmxhiddS0M0D0gPky9EF
g/hiLBkf9t7FTDIPGCOZPH9fxiX0WOICjDXsJUJ11C3eklVzVN38ip/6BEPqCZRZfWnkWF4Q+c9E
bxcShGSh4me1gYseEaNJP7Vrburg5vpj/9stdEr51n8arQ5n+LLYdMvi0zmoYfumZHwWOCBXKwev
qihcRphCvuDhgiDaEvi4vHKqAJxneFZLVaP+ieUhpQWIlw3OpPrCxOQE86we/Rktlid6C+2mLXLJ
P7uE9eaYIlm1udN7L8DwLnLsY1777pldxuwE21ZdWC8wgWkEyRk9eB0k27EBEuvM3SURNH1Sl+nc
TNeK0oKBpdFzzG+aTj4VzC5xd+INhg1E2QVoIrqZQcaRL2qgYKP7/NsGT+P5V9H+qmx+gyqvTZ/K
T1RK4zmVor0GXUAbLkFKRnOAbK1ap5CY2vcwopUU9k+knGdvuqkjhIghlXPag/svjFsc6/KlQini
Z9NzJ6f0QPgT4+/YRNXGsetauI08GaFTbf2wMW+22X9Eg8TxkvXltcuSV8e1ZjSABPQyyKGPWN3y
G+Jonx+ZHgAK7/NDM7WUSQXca6IMf7UmYi7RkvkUqVVUWNVvF8d7HZkO3VmiVUeJPN4yG5zmZfFj
aSeSIj++MR7s11NjfKEQQS+iFqoRidCIaJ3YJu7d6Fp1r9RXsBpn+yj74E8yBfHjhBkQpgPEDlV+
yOaiFF8hyYALYce+zm0P+C1hnKBNHiYypqG5g3zBa2W8t+cq5FuxX/8ruJibZc2C6Fj+GNttu8tr
pucgOMfrY8HPDTd5HuVcHs2ChkyQFunRXhgGqmddYrJeZ3kSr9V75vIjTzNjz8EQ3k518LUMQ1mk
TdTQi3HfZ4mtW0ffy7p7hNGpgye1foZtqtS2vo44bkDv/2KENCXAsUDscEG7V2b2lRYahPyOZleA
TrQP/Pp5nkNohlncbu3EZutuIvOsnqVpNzOtygkPZLpy6evmElvtoX3ErIvYOPRIo/O0vAXLfEb1
WPiTHlN4SSgVNNCAWbmZPGVF+ao+dyZg9lUYDt0qXaK/OFgeuBMGTli8CqKOaI8SCKoSgYSBV+yT
eH7X3SWV22pw9xRliZg8ScGRJQw0DMYWEgzsKlB6Fhc7pnpWWviFA8vfkxzi4C4t7YOX61SNvXgq
Knd+QZOwLc3pCtmYWFw7Lj9q/P27gGx6Gg0Z4AQ3nwjkQ66hHmLHMKDbzdbm73sRTmTXnjZqSpEc
dZclVp/hyRuBLs9wjLNNM2t0OIJaEsQWS+zffEG99AOaJNRESsHnQy5mHcDD0YsTjk7YQ8uDxyjp
8Uy9dKzsFwgFf//3/SBykrWctXQ/tZjYcSwHe6q7E7V4cLIBSp3hPnMKIJ3gavRpuZ5E8qk3Xvuk
7qzllSAw7+xa3WPqNCE2Ojulz4qvAbDVxiiBC4/sCztUeIAG+dZOIo82QYRgecadEvfo8h0GZRfG
NISi29N4b4iYWRugCPHCLGtgbw40cPvyEDJERXrJ/7gfsNnvlPCwqbjT96Beqm2V2/XzaJyaILbX
6p8KEqbPYZMgQHTDmzsSMcL1jKe0e8cUUJ693Duo04frvdqyL4nfE69Qh62zcNPw7rRddEHybK/K
0u6hCQUS/xqBZaWF8KCpOxg1SfJPL0EoA7gRMGBhPC9jkDjEogK8Yzh2tNXPpYH/NYJtvppENRyg
ZeZ0IHnIC9849bTTM298UcsIIJoXieY5htd59aqAyV9oJZAb4iLcuSoFtvZiIoRM1Kwlp5eWrlr7
Fid+fFFFaziBUZC+sVZpwJqPD6bkczGhSL2WVr8Po9ID43wNzdp/U7lQdqL/2y03cktSyjGoe8Ta
dt4epGMne2HG3kvrDnZynW1K2XEsy6tpQ1gketH9HMkVhwt9Ux9irfVvSIaS1ThcgyiZfnp5bh7l
jAl0CF39F9/VO/qdf+rYw+H+/0kCH58S6RBnTJyhl0c0krt4+jnF6R91KZ2qoK+a2s1BjwPnpgk9
hflXkV+faWJN42A6M4PBjbgBQVE850W9cIgMvJRDRxQadQ2RHdWXGcz57354oztofGGS5/CcOAk9
Ijk/iSwCQstx7IlsleCg7i3dwjrgNSRhqZdiqdwhiz1PgQlEhkSUlW0M0W3MSOBc9aTInFO27Eqr
3X0ES3wFIYsdMy3/WZ40ICburCbxyu2S6tCM5AaQLTTjwCN6r4jjY6OH2h/v27MlepdB+7O8J1De
rBxbxK9omQ8Je8SzDUiTRb9cYg1IaQhqbkB1KTuLmAZp2/9S4eXgWv6EYIJW+T2I6I2v03ikJAFt
sCmc6JuwbPEryHP2OBABkDP6/SMYrxHZrXIM3Mstv2mv7JgfeckurhJ4MBaOKiNizR/4ZIIzxhCl
DVczWCRI4QBLkEnNCR1fDNRjpGGTRSjptUKc5OB2p9KvcC8BlvFNvslKyFOUV9V7YLaIFPCSMgtJ
rg333U2UQcBY3PrDutAd4sLF4rWMAVPTcLGER9xOxHZzkvKeMNPpG6El+UuPi7Fb9AZqc1V9jRKC
0dYAP8Tl1+rjbA/PGpk/3eM0A9GpSqX+GZiWdms066YZib81vZqZHCeztJj632U25Sb9kDb/PWRi
yfzRRfHC+mA+qnAXaMTFcAQZcsE/YSnfQ5wpp8iiR0gJ1j4jQ8yXm3/+TUZSvspsRm9xHPwbYWJ+
DcZlRuGwJSsZD+cKJZCe8cFddW3EgteQfTah9qPlbX2QTj9tBwdW3bzoqKmX8YCw+9iiWJMs4bwF
dL3vj+OS3cvp7jFnDpFATfYKPqmzn0NGs15kWVsywViEigDBUQFjsTWwy4YlIyTNMP1bN6+lz9Gq
Yg1bDV4/ffRtWO4hreKNb0dzrbYhElX/25D+blIuMjI9aq5aRYtW65bUYQ122Mr0Qv/8WMJhDMUP
YTA8YXxzExj9pAqv0xiTFReSLKPaFQDE3KtnYSVZmhdqaoYY9NNPSrF/qIydrDj6GhBgIwLLwgQw
2TtxHKFZsP/pp649ZSScrnzAeCXjGPJG7FjsgoKihqZ1d4c7hNWUQdnT4+MMwiDezwnKplx64r0e
0Nq5ejQd1KEnY9VfFR027ZwUjYI02nccGMk6ihPrOdHIyUGCS0IQuVjGUnFULTA3B7X3knnLiRSK
0yavpLGWXtMdOTY4K9/TIWbnPpbO8PlxTOBbIl+Pjv8dfUt4j36rlVXWSXmioYIAEYXJfZijYJMu
ZLM+m90T8jUWPg2lgNPjR6uVoqvKgDvPOc453adl7zqiecFH6t0CEjcsNFO9TZuPMehMum3JjMAD
MAJDSVo/SEG4R5x24Ue4JJtkw4KfckHHIfGi46QuB0Zne18QUvKQgvdVv9X0ot3Vc6O/yOXHZa6d
1eiTmYMm7sWsNpWH8xR7xlm0VXLRIWABbA0OwrC+2zmqsOSNeLvpAPQXPeKM9uJFyb2MjZqwiQhT
LEk5Vll4Fzl16TWIW50zeFJ+xiRmpF5OFmk0fKofczHy30jQ2SVtNa0f15ZxiF3OyKyjnlbw0r5q
J87eXklaRRB7P/3Wzn5KPT+4NnlRVdDpm8dv6KH+tv0U/JinYVS0O2R+Gr2oUelyzLxeq2GSuUyU
1LP/89Jv+c4JLP0EEAnqxxMSW4Vp5Vs1w0sj8pNcm27VX4W0tsjQyZo8hv1QXUeOjeT5mRXwDk/j
Y8A11eJI3EyHWOel4HcS4sh6f8LqkgflNgO6sREG7mt3eShl99FUFfZwi3Br/Ar5iSHNmjYiPgF8
HI8S7f9syGMJqGLbtXq9c4202/d5LI6P38hjlxgbaonl90it8NyJOj3jRb9q2pi8hVP8Aux6+hiG
8jtjGuxH/WuxjCSqIVjcuYTN2FjwlDwIrLp7D2b8y5BqSAteJEOhHYQYSdNfSuDx1/3BFDvZV8Sx
5bKrH9XivDi0BstBOGTdlaRYR34CvwcTzuCn3bqchY3W+EUdgKVfHVwBOwP2xC0Bc3+zW+GvcyIM
GENUz2Yg5YX8PWKR47IgjgZgQ2NjUVFln2GRWAvwHmCU8sZoJobk0qu/zCUy3jY6JnO232yKOZkp
xjqXj5fmoayoj8OcZvte4OByPTDEqYnMeBlAmQ4CU8eiepWFpeF6A6IDmphwsMJ+gZLcPk0dvYGG
2i0nIk4mGUZhPQGyu6z/j1Z9GXpboffUb4T2XSbRkBlR/tbKIHsJbF1choVNPjDP/a93FtcMgbpy
BoFSxUTgsnatlUbbzgJ3z7pkHceRyza7uXjF1uFvstQadmvNG8lwHkX2LcnGrkGXtkWjP1k4ykHK
hXTMtLpqN6ovCbtgG7ArMaxG9L1Sjcl+vnqoA5IrXUYLtp6PTn9IOb4vyk8GcWs65du8Z/81qvKl
qCzzWjnpL2Jtyl/M0VD0OKj/mgb9aJJSvLpe+8LxV//05yta90W2BfhW7aOO7JoXFrkkHb6LAN9u
mHflRzY23NVG7h+S3AjOj5ULweLPOJnvjkbpRbsDrJSpndsOpjTwA5RpY7YfKTSdkzWQHcI5Vdl4
+h4zzjiZ2bpPWMF3jcWE3S50k8hUPAMMbv91NVhlop2eSRwl1G+KfkTDZJzQtyfXXFt8H0YNanNp
sVe9Y3O+GH/Z+Yj/3C9ow2XollczRHP0aQJktpM02wFL1NpZbmrNGaf9THcF0zQvkya7AEbGhQ6e
5jJimF/bzCoZLDONdEBt3vUAggCR3fyby8mjW/bUn249E4vqejBuKoIyuzn+ZkYJQOT/vQWq6TzA
14R6UWfkgwQD/auKyFRyt46P80cESUj2TIFTF8qyminIGQ0Ck7bcprVe9j6COAbADQSSHMwexr9S
q71LE8X/+izwb3NAploNjrhA7f5WJOmJkiE8qbtfDgs1pCdSwKjdtwZt8elxgyDqQWnPsQsM4Gku
UvdNNURgUhDMFr8OEWulQbILkXYN3XOhw8Af42E/t3Z811w9uD2m1qMtxUFZJGZqPiCGtk0Qj85c
MtfDnaPV8tEe8JYewf9pFHAMeX70KyPL9Y7IEG72PATP6oE/7+4rQqDADA/Y09Rcredzv1KWPu6d
eJUBvjn52b9qkNz0bM819vCq5/My5O0JCDzTpXGot9WyfCax8RrpRXLwpMzhjhJLm7fTUZUbNp4E
OLsoMQNJTE7usw7kHLNTqijwckP92JJVS1898EmryI+mKFTlhiDljJuSSdujsz1qw70PoXZhSRbD
YkTQUanj0B+3yna37jn6MX7pvobAf9dJfJ7tpL+kY9aQPzrsISuuHtIfJ2cn7vHoTyUhmFAM3pnS
4XVaxoZ41SyAZAWTnWXiE85uu2p0PF+4wH7mkdNfhwrZrVaQOmw3GiUIYG2AA+M0IhuPo62+XDP1
0CTUmvTSIeMsn/dAs+I7cNqIThhTKwBRjJ0CS67S5eRp9Fp50YIjS5R7wgjqntQz9eAb438vDV+D
Sb58Vb1XFgT6umXjb/I6SrG8w7A+PXpVbg/a19ZzUrKWGwsZGebuHE8z8ZzOSZbReS5t/B4D807Z
ItixJtfYN4YnIWejsHrMgESWIq13DSg7Uv/Ge/g4JGhpWj3laXtRa1vqbhDDkZxikoyat5R/fQB9
ME7QLT+etpJDRQtrZtNH2kF0gIT+PkCn4YCuY02xsr5ie3HxJ3ISGS3vEx4/y0FoxJ8ITLpj06ZE
+wbC2MDVGYt97h6F+eab/fTF6ihDyU5AR44jl0FKnK8nu8Jt5dUlmWRD8Tp9WcPGacbfIVvrQSkq
/o61ZhdpSOwj9w9awM26z32NVqv/aIjUmNGtvTSUna91lBEwK/3Do/50yBnCNN+TJ75oYq2ieS1C
9vRk8eRlABgeBwyCjnAdLCJaP3S1bdXB3RjM7rk2B/xxOicav0ARG9AsXM29JfclMHs1ku1trkiX
kNo1F5LWLD3r7Wya4Tm2MW+pZ+PycqKdeoh866Dex/sfENfJ5k9GuWXsUUoNNEGgv5SF2VxUCV9k
9LCdvNk8altZzBWhOhjj+RsuHjz/fy3BS3vbyI5a1m9LL0uQctJPU6Lu3GbgIGfsfVwdanforGBI
0DfKwvl83B2pj52UnAR1c6nbTNoWGc5pzKiEX/mBIp3mNp2cdZ4M1oUK+ZrFTs2UdKQTR46fuDry
p4GEA/M22uEQHqwHIPrvGcwEBZkGoj/GU/0Hc8O0UyZbrA6AHZbiobcKuVbz9zIW/i0mz4Nhtpms
9VK8QpiPcdSiNVWxJS20nQs580/0uLoQ4A3YbcSp2kHn2LxNeuRBJjngmPY4g9BJJEcOXJPq2Tle
+oXdqjzazEH2xDsxQ1WTlsYluNAKxtWYDtNP1uQP32OimWozWXApKTZ6nzmb2Y34qY1FHfXYB9BP
v6pSU207eEMpuilIHIvkXTVhVPPGYBI94Rr1wFgdFrpTG/VzGZvvGMmTYzNX5nEYMayFYZPfVEsG
oVhF9T5dLXByn5aNykrLvei1Z4q4k7XoQSAs2o5sxOjqNv1b5gOG921OgX1T3UNBVCXXprkGXkRC
TlLBUErcYosiqFkLrS+IMAfMSSAsAj0sJ1D1Om+cfkryOZcrs2J5ZlTYeQRnNhHhnkZ/bNJ++gzN
6NuXfnax8uTRNv7bGRZtT1PNCSqiWPFsceCeYX+/IQw7VGMfXWFYIftngruux7z8AOIJuBLXz350
IfXiiELVpdv4QOAzec1Mmnoi2e8L7xhqVXlP7BE+do4n36/bGbUPfqv/jr80AnaabvT7WaCBo/pg
MujVqzyT7VuemRtDGuUJn0d2L1KO548abspmLiKjzdzyq70z2eUmaJLfBYG3cAC17G47FlctbikU
PY184YZq3AUt8CLgSVCQ0KpQN5Iti2ozWjkxaRgg3tqsISCdwQwYD1oYYTX8U1ngIFQvsNSdn5Xk
FIRCYM536AbXGvSCS2Mg4w3Nrt8JB6WHelm0ho0YSq7amNJeDWXntHCflzx6dQ5H54NZ0jSe1D4/
J3CcGZqiW+DkbhAUkS462TbKxg2rLsQxpCOER/S7tuogOVSCROomlBd70fNldtMdjJmR3sYIN0pU
N1Siwy9QWJdmGhEGLH322CyJAso/NV8rDtWy6sAYdK9KCBwty5HWwUDE3/lbve9f4A3VMG7RDTpY
BhbXP2eBdJ174mRlKJPUL5QksQaPcn2wkeP8V2FP4asZgsaOUvycVTRp1yluESK1pIVeXXd04TI1
nBzg7W9LktUuan6uxulVMbVrl7MGmE08L40HdBopY380SxsDokgFmC4DJNfyravxoFpJE7f50HP3
zYni5qJnXcRwo8Bo7o/trnCc8aWY9JJcsbD8NYr/4erMlttG1mb7RIjAPNxypkhRs23pBmFbdmGe
56f/VxXcWyfOxWaQ7O5tiwILVfllrrT+PVvfm+zoEJmmA2h3mS8FmyovCUiYYRhhovTBl17sgF56
l3HCPCN08WPd2E1l0crut2kXcau40oUw7OOI+UMrxxI+HS3HhMVuO0H+RG2T3rYyyK2tUiz8QSxs
aiKBCy/8Tk9U9jbgyffs3P9BzAYAiwMGeWxa696h9W9j1Ll4kXZoaHLVT3g+0QNjEv2bIDeMF9LE
4jjVr36akFGvgMIgMF66gDEdoOxNWFLuFUiDwRA14R2/v6OGSH+vIUIAxuhAtFSYFv/3UMX+v5cC
f84By4O509GVKVGjEmnwYOCpGwrRyWmPYFhsA+Jn+zqFlEXefPFOnsArqQIzPiBOFgEP3G7jPpOX
bXL9Rc0tEkHoHvfIrjcgw8puxfu27D19h8Yty8htgl5WH70spgg2ayi+NfFQTjPiWmIBpM39F4y/
I6przIYqD4g1jo3X30Mtn7zEOmoZrWtZQeyVaWVjHWsyQtvZSNqnsQ6CldtRNs0LgXvK1qqaQ7Zk
DnD2SJ/zCbMRFodgGcFyIm2ph1aGh2fTJS4g07jotTVp3E7sV2mIPewdWHM2wlPikFixsNmql77T
zqdvVoxTU9nVsaRtahtUx3qW8KKxOfocW/ktjeWl7ouPoHbv1S14GIJfmMedc8exiGhneuBzxVc4
RSNuA2qO1MZI7YfUMy/nvj5O/rCx2m7Tme8+yv5HgJS1n7XeOfd6Tp9LDFqQxpXmwJcGrYeGr91C
zhHDLsSTefyubrjqQvYiL9/TIRNvUkokmWma9s/K51CaLE+jZV44beSv1bx4V8fLf7tNF90zE4/2
te/AjLS6AQB0tmV0JCiJHFiUSomyCSmjbXBIOQyS5fe8qNpfmuYjWclXjV/jiM+S/tCD8iTOH3Jw
kYEt1rJ9WTln5XxgXhJ/sxCrtkKD2936+Co5QVwWGmJWZSjjFXFbE5bfaYWFoAC6dHfQ5uM3NLFI
2TV1ff/W9X+URqgeSkfcJzSu4Sms8nOpx9UlGZYGRMbwU20aA9dqL9Xo/A75Em7XLSjrL0Nqkilb
CpndG/L/nmZEmSMVJdgKvmDq2deDSVycZiSiTVoxW48d9LAtnYD+IZbG4NZgYE8Cd0Ls+m9b6Syd
+WYtnIKnv2NYzE8a3JhT7Ou0LrXFd30YYIdyPr5aDgCYJTfKSxd7b2MzmHdZTnV7aHK6wfr7TuiI
U6ZufEYRinjcMqawKCI7e1THPwuq3TRJ5yS+TQtHHSPBAWHYiHThFyKnLUJHglWpHdcDsca0QH8e
5rJ89AN7q17lKE3X0DCrk1p33AIZ3K4BKpFLvvGBH5e6Ms9KhJqs5h8tQL3s79Zrw8DjpuKiNQUL
u25GgZpmvsr7IeiznfAdgqNxVNPBrFXvlDvYu4A743nIqSQWAeGd9T6DG/7b11mfip+y3sR2/Tlg
NTs2FoG03BR/aplsVQ9RMul3agBJ1B5rEgTNpNHepmyIDr0JDLZzpv1otP6TjikYVaTK/hmXS13b
aIEbvFd2jNQTV+H76Olno2zB4bXxtYEW/9ZPP9fpnY4JoVzc7m8LfFwPkK21qtLuqeTBrmzM7kMb
f1MbOUjj0cmjk2lTj25AYj89NTaG1RrpCoYFLLc83yrljtUTgUqWanNGD0bW5l7PuuciF6AUEu5i
eZ/t9REPpSSYOPKUoUgqywQ3cLHBHnQpXkNhp1gS1Let9ve2EbzH6VjB6R2N/TQ103HEe3Yvwjy4
p2qaSSW4J682awI3jbhkGEE4lONHEWY+nlVag0WTjhML4cFiCxKM+Y9mrEhf1tVZE6b7Pfa8qwgt
55M487Voe3qZTG83iKTZTfl3qNM7mxzZvS7/TpEHYsVJfYZO8mWqD9LztFNDyaDrsPIRr7z62tLB
ncjmM/q7U7vlW2Mx4WvH/tGkkYzcmOuvokyX4jqKDVQ1bKtQdP5D1ih1XA2p0IT3UaSfqeWqQIkb
YAS0oDquZwjX5EqLaVc/1aZp4X6TsWyOPBsVcqXewqRKhU82jzDG/xtMIFuQn0uLx8EOmn3k0LW5
XvJluRxxjsLxkSa02LGKm9swl54Dahal/Ms9mB+3JLQ0Ng8QBEHpUAd3y/SqO3nSUZxfhOXBV5bG
YjfVuIPGBGVC6Q5x6JantWRG0c5G39wDI2XL2Zj4b4ea+c1iQWCNAiB3NCzVA8dh6AYTgGLbbNyr
0XR3BvLTSdmVv9zLaa2jy/h2zE3SSgSfdejv1o9GG0dM1l5Cp3w09peg6ozDug1yZzApTKWyU+nI
gqRpLkjRBZ32wlam3f4/s1yas2njQ2TBVywu5mTYD+qhdmYc3wbMdvVyINuVu251nRWJhF0efRqJ
9z1cKuLOHebRU2E/VrppH78ECfWsIiK3MWY8ZUrpVTMDnRNQPfHnKTvmxNlmv+74NFdPtl//XpbC
ugi9/KyulSjlr94aVMA0YHTaENu3baXpa625uy5mj9lyk4d2hziuo8R9V8/SbmjIFFJgNMpA+Kwb
OB09y3pUD9YAqjUrwtD5ERuZ2GmZmzE9rL7jBgZ1YxtJdB3iLrqOqf03A4ll7PpMby46uYZtwH7r
iQ5L61WNPfwafw5LyaX2s/JQOoV5STpZ0YAeh1RifneiqHtL05gjyxSbr2k7vfbSg4gMNexTMXKM
oYQ+2voaML6yFfXFr6PA3+apD4Hcx3hrVOJZ5sFvjP/y16R4LlrQ64UZDj9GC6foDHlrfabeQ6kd
NqN8b32mp7vRAF8M2zWhPfa6TlExtVK1iULGIToJOYaYA8X3cXjfDI69obeMDnNN9Nd28l9bSD/n
zowMSOP/JW3VM4eiVraVAGVN2pdE1A8vLeWoj05cr69cq6i3nJTmGZsL9zrMHyl4UqUcNi2x8dnE
gqOOQHXH94YRSrhT16k9l2w75b9zLY2p0DJs6totSGpwmB0OIYzjf/TOK761uKo5I/Uz09D5j1HU
cLdkhLwPYXJ0Czv7eiD4CM8jQQpaql2VLt+XAD87BrnqWY+wR0QJNaUeagdTV5zSTIXFoZlwt3mW
YH4mlwivtT46dXlw1wcXt0Aq3sSdaEkisGtraCGwWgaCygKYCAxL6j7eWnZxV4Duh8y7lPmJ4B1R
Wm7BNoCcs2XnrrdiUYh8wUaxzB/d6FTMziWdux3YDtgz2xmWpJPpT9bd+rGInkkBO+D5kNewCY2u
Ng+LsGt/kzi2c2uq3+SBYiYxbfxYyWdtQLGEm28cYZgHNcKZgcRspA/uahmhtesSDBd/62bA/ujU
1KfKgy1+R8polFXKWGBdJ95wzHL6Y9sYJP8XVa7RJo+8BUlD+jaZeojzIHuGmzlJLwW2VYTjnr9V
u/xi7oqi1ETTj5RqhGhKzusKsJIZTBLkbGqHjtppWF9xDwCTKd8bt7B5V1addhsmwzmmnr/nNil5
Wzhl1UOekBdp4bif7eZHW3Lis6XY5QuX/mB1RGSfw8kkqijhLucPyeFrqCTcZrOf78z/TRqiNCq3
Sxp5x6o2CcbWjg25u56Y3PRvkWW8a4k3Pbqj+8katuEfTy8cCxnORZTCtFS3CE1ML7pY7DvKKZ4r
dIvL4A1Pahhbyz4p9Sytj8wGSEYRNx98HZNfpF3UrDqenWib0Fa0qhn0sJ7KZHTgoQBjGouWDce4
wFNPa6hhzIylO8u0+u5evQroFsQbLV1MhD6t7RgUBWwwj+2rPPEVnU95hZgPzGUfx9mr3mNbuHQn
UZzk2KyTyvMsjAEmEjVzaZ7SXqKGLb4XBFfT8q/AYMoPV7fp5hGgp2vbBLeOvnkWEo7p6s130yVG
vVIWE+1DKXctmj5YK22rNtrm7CSPZY/eMPa3oo/az8psbzoDth+Gj0HXT7ZqUlnpaXWqmepxn0UP
nhJj2oXSrZ94sb0xCuu+tgTSjG0nFSBas32wcv80+Q5HPpF8rs4TMFwwB5L2brXbB/XvnvbN29Sc
Y02Lrl+sNbA445WvUHAMlumFfW5LNR+l6qVTMlxqDXJ2phBsTiHVzIZH3zhvfb2fmtc5DuoDYtG0
d0wqbjVk852PhfKz6vT0zIR3PBlJ9r0Ui/sc0zS0N/sM6xf7h5CvG1vb1gz9dzRXuLtD7L+T48X+
1bA9nZOXNh2Xo9EB1zUZbgOZ8c/lguPASPQLw3xQ8/3UPSslOIEDxvxpGzPfuV98UAKxx+ZXc/kl
VBl7Q8+Q8Hhv+lZEkG8kEqU3qoF5LhxQAg6C9Fm3vAz8kh8jw91T2rC8RCFvVdIEJBbC517N5FIv
mvgqWM9P/9+zcaJFYKwkaayLdMaNZKp6wuiXJKKsOHMR2lp98K5yi97Wbv+Xae8RKZEWOKKGB3vy
yFSC8vuum1hvajIQv8fAP1hJrH14RTLf1NUczOjJfcmhau4Bs7iGa9+NRJk2OJ3qh97RnW09lrSv
q7HyotsEEaVTpzNQgKIwdU5KMogm77XCvbcdzKY/L4473nuA5MbO/2UV6Hp872wRhLsUZvYlauDQ
VhoJvDrEYa/n32ha+NGO3s0fpt/q/NCX9FvnxSzthGx6MVlIBnfDcJWv3y2b4ZH/b9nqXS4u2irq
rW/QjNElYfXSNkO7TTT86xp2dTX4Ix+Rn0fvl0OslsoS074TNSqwZxYO8E/XAjcDikINL3Pu8gxc
LgTIn302XKslBUqWg2e7G45aBHOqCip9J8axfrfZszCUeNP9rLmoJROPUkKtmj/so5+Bh49bifgp
CJV9FWGGJWfErMTW7imDD9PtjDhwGJKu3lkY+J8N2+rwrZfGWzH3WMWxHsOPq4RJe3gy2Q92g2hd
DE66SceM0AH6MwENRKwme+GScM5kg9vHeUfDTAC8AZx1RtqfeWlwBBa+chuFgKvAN/VHM6cWIe2Y
aBK3VWx2w7fRWqxHv7egaZQp8R3+m3XXS8scLYX8aOpl79fDHZazi2bHIUF4910tn0q2sGRLUl0f
FyDfBPCgdYY15wTLNqtDR+XgxrbdczpXFFEYARrg//JFjsfpsEdMUvOy3DA+p6B0Dn3o35SDOC7n
HwQ9vKcoJpsr4QrD3HH+iOZ1Pg9lFZNN3r31qZD6diwRp7BZhsb4twmNB/jGIp++l1d1XQBSf6h8
r9h5xLJfTa15jsTwJ00cCZFkL8ZmqAPzkP9GCu6njyUfQQL/zcfw0Lm9x1pe3pqIhiAUnk3QpuAY
eqOGBC8X1T5wX0azfHLUPgzCAjVKkVz1Yb/ERXhjOhuTKbAIysReesxs7eS/LF6qAWaf2s+pHom0
dAYz2zK1UpBR2psz9K9xZoZnv+uBgTkJzGy1z7BTztScNcILJzLye4lxrx6Mvg1RgTPKQ1OxfFb8
/93bmTeeo158zv3s0GDH8dsSc/4b9LnT5NQdxExQDBIZwEgFBmQ/L06NZf7BzNTfvt5XLwn3vhVa
CkxEWqfUg50u3+bS1ta3QreztlVHP5UYi4xG6yI72KJDJR81Jz4CA8D1j+IZeSUQdzYcasQW/aT2
/i6PfbQstfNjV+9c7dRBKIXMKMofFg1gR6m3ja7TgTK3JVeOZyM4iDObT8LWhM8oxMAj03QDqdYY
MkXR/zLzlMumNMTJnOcf67lX3bRL2yp3QszfS9Orf9HxqDY9RmVTH7HMMNDlob6NgGu4LUAvukPM
A5dft4b0vw5vSeKFh7Yt7utlqi5u4V0IqJ+HHgikoSESwQtgijZoVC+OLPNE7tA4mjord0EVPePu
b+51KbzbeLaMFOFk8IXFMmPSD1C4n106vXPvIC4TwNZVXzrdiZd7g14XKMx44FQeFlpWiiePX730
vgeAm9Lgb8v4TU51uucA8gmO9Ohk+YkmS2aSV62OH/WomYi1tVgHdG2+DrR2btSOYxjw3oKKQ6Hq
2fWSD8vPjNvKLWq3cShMQ9+5AfITuJxkq8+ac0y8fL5ixdq5cBNuOEi+cdLELCtkUSaHX4xTxDpO
kNrqre6yLe5b592ux1Eu81RKeDryuUow6qPZ3UqdEHtn0B7OwvaCQZyxWJWjUkqsgk/0ecPx/gdu
UYL4w8MsQXTZAEYWHJ6/p0BneimHYB2sEVQ4JxR0nsmexzuodq50tJTQRXDKLrZG4HpmIuIE4jYg
HZ4pxODeOnrGiVy5OK12X0SrUz/Tq6duUfHCKdAAynrKYOnCTE2z575YnqzeJOiXEepLCvPBRB2/
MComl+LQKJYa7q82NmMSdNy51CBuDHXz0tnZZWzs/epoGisUnCF2plthNO4udHHHVtRzqA1e3Pjb
2p26b2GW3ZlR5R2DsZp3aoPO+XM7WkTQub4+fWO6Lwpr+UT2LX+1wvrbMXi7qCkGlg7rrprccqNR
DbZp4/F30EvGjVk91cj198pwGIJtxk7RTY+JQZO7GgBMBWAiA8PkzrZgq0ZdeQq5AlX4xSf4cQeb
AHqH5Y7guRPrIOSzQuc7rCzjGR7bbR94wWlysvipcFGy5KEJZ/erYiU1jC8Kp8gu4OWcjZ7GNsVO
TnaOG7s6ZZVH7U9Dleoq0LDN2JaGTQFOqecHte7PCY5tMjw2hAChsyAl7k5vyZ76McYBkQPLpLz6
kYNIRD5bH+5UHguXIz6zGIq87XtHOMbRryHRF1zvY3ucw4HF3zP7P6wJD15VYhaLimKfa5A4vxYB
rKfYXpYl3JWEefY+zRin2IIUTyRh/pjR3myHzBHeDHOfcrXeF0FTbZwByZvrNDnrg9VtQsxtJ5N4
ETMlicEdMZfXbJ7Zm0ecKgAMKftc6Yr2shphZzzzfUf5GOKR/dxyBOGE2H0sM2vCVg+xnjcQ/o9c
rZxptAjhA+fONZMFgBG9cVe3zphgTHR1yVdWCKvK9Wi3J0z0WFpt9GvuBn9DlKy7C8rlfk2mi/wD
0AV5WjqN/lmzm9R8yBu6CCdvvjNTSuAsZZjSxql+0RLLxI3X9I8rWldpFwam8oYs89Ea8h5R38he
iHM/lYVB91JjvvR2x2ZIRidGIMuJ5NlwXtH55pb8LOqlfFDPejBV+1jDYxcVRvqkFZa/4SdIPvPu
l9nW0YWbB4aKqkHJycL06jV9Q3xDOrqox/nm4Bfex5Yu1o/XKsR2/XTrIJxuIrzVA+OJpKxGwOEY
VYxhwq1YJm9FpIPLgHhjiAFPiRxHKOIknkM2n4IuIhnYbyLGz3E1easXkllweTcU3Q/1uzSMWpZB
Y3zceHz/T4K7M5kHSTf0F3fcJRi+udxIQnNf3K7v2fgRG6woDy4QDQWIz87IrOFhqKrodcysfDOH
yR868uLXoddRn3WM+/taRB/r8Y8K33DP/9fJLlOD/BEz4kGMJHrU6Upzr0RbQGyO1PJ4A9/0baLX
x6qjba91zPCCDFO8Al2lWj0kgljEyTXq6TAzie4yTKnnCzUMD/ipFqZQ4LD/pap7KlqXKrDukCvI
GNvI+36X/vMRp0Z6bOVsU5BU2znUf22VXLZqZtC5AIAwRjbJEPaayDddk3QUDfKgJXl4xcR3cqXX
TL21JMsnUAQDa1b6oG5nTFuTR/UqgyS7jt1w+YzrXLMSgsGzrMBQQY+6ZBpaZHPJ14DooNOjpiZt
qD+rcZLuij9WpMWnJizdW5YLk8AXP2juDi+Bh9ncHL75qRXclDeWJSF4yIbxe1WRtiXkG2xWPxvq
kXNttWsYVstqqP4nyQdLfylxS6BRLtnvrjKOjL6ye20K++swOM8T7Sp/bCg5YTe88g3HJlEP75CL
iuMyQuiK0uKoNRM3BX67G3M006e5cme6tNyTur2qhzFOcNRUpD7T8ufcGc1GbSMwHOG6VH7qhKtM
mVL1jDg8fbv+uG06vHfK7sDvkPkpW79NFBtQxKTIqR7UL9Ew0AAr3ajpiyNPPcQGwBkOSOEh6/HE
KaCuejCngDh6Ur6PdgpzVVprPEwUt4gAlIdpdqfpOVGnJIb7r8XxYSpQh1RgF0odPSfqKO7pSb1D
o4vT+W6dtCERUxeDzbqECLQaQaIuIzsMaJ5TlURvSyy5evCot4Jijhw4VN1fIUk/SZRoNLTN8yGQ
pJ9y6X5H1s4pnZZkB+Z9B6Dx3uNeCHLNj/Z+jSKUd+A8YCbyF20C7xo7dM91VcFRXqTxr6Vd3uqj
SNvsZ9m3vxlCVD+XsLr1wR/lLRm7OLvYeSxBg4FxTTzBeUYLCBGvBp9qLnYWGZWL0HLnXntTFgX1
oCwtFJ5ibvWovivB6+6SWfhPiPVEjen5JhLGvR1X9AtVlQt3ipmvexlcyimLabnWr3Sr2N/qTPwe
XfFgxX531ZGxz/EyfSq7uTqvRdSlbUy8DGdlGmmt0iVU0w+7Bla98i9hWAiPCVClTeyJ5JegaBZL
r4TYwBmrM6wRTr9LXZosLW25jklqPYpBXwji5L9xKjqXUuT3KtWx5M9KQE4Z6+nhdxbX+djKc53h
cVesrLxYdUwjpKkmddDElT4Q4JnBPlCEG3aqoKhYe1tIPzu127fSSj+WR+T8+cU0PXBosffc58Op
rwLxbNRGeDf2UQ4NqYz3VjA3XFxUgOQjpzgxjz8x+4OZ0eqfUyouyViDVpAT+3J2DOog2eGrTVOB
WrvBRd9hnqIuavWVmZX/rOYytk3wBkIQw1mn2hi4va+iXzKy4NKR05KsKFLbvlYoJUc/qUmqqEGK
0LuL2Q1ovGAy6IjK4lMx1u4Wycigrmxy7qaFPjLCDsAGcpatesZ4j4NOFgHNydPCkI2kd+udW1m0
UQeE2zfqqZBFM/lgo+Tk1BNt9Dz5xY0FrYfaoiakVYilQftm2z1H9xFtUb2MfT5hjypFV+7F2THg
Hb+qHxCj02cWzsl+wO21Ru9sSZdbFVG6q4fd6FBz5enzQxja8ieKkpAyZKBjam+RGcCp5xpvHxQy
iT0UWgsC0oysAx7edK/2ox1VqSHook2AvH5Sl2M5Ibasf8riNcbepy9XKtSJloZPxoIF2nXd3zkd
Ek+RtrQyuhHsaNoL9kObLnzuFn6/unqYs5KojL2cYsxfpzbQS7B+FF4JE8dZMJAiVA8+vtj12dd7
nvyn6Ugoo4Iktfv6B+CrTvQ0XrppLskKuM+j8g7EGfsA+VKtx0AxLYpoXRZHovM3oH2lT56cpb7x
rZ+DVWjPBtyoTWHoDBud/BGyFAjQnL2K5jrsVSfyx6Xs/CkSHSNGXL8t8vyKWUmX+FGM+vKlwWGh
8ZMGNbeeUZQp3YEeuhU9bQrmUv1mOz4eRN6m33DKpUARU6ADpakx2AIpPh/Gkzs39WcqPS4GPpoN
/s0DpDjnR2HCT1RTSq/Pm8OSYVKpZhtHLTuLU9R1y1tGmvb30HVIKWFAtJWgUxIZ7fMyxAyVQaPf
mTjjt5HJWD2gA4FAlosjks3VfT3dKaUQOLV5LXP3m5Izw7b9LEPPk21UTM+qIXwsfW5lQ8PJwp4a
75zPOSVG6HeRL4A8LM70CBmyvmvjNNtoFhR6pJinNOfjBX9zNjpzw1BteHd0kNnh3Aw4ZwHcqRWE
DaN1DfEKPfXwFDdN3/kcpBmDqqWpKxlVZWn0/DXjqUZuOaOWTgfhptO9E+H4Gcx0NTTJBpUHHQqp
3U09tuVgOi6991b7Wn9cY39k3O8HDLwPo11dsqoJX9QDeJ1nrMfRTb3SYAmAmwSE1AWJ9lKDW/nn
6nSTpN8Ynec9VUTftSyo3nMyNv++iyXY0Ja6rprblBjxPnLpaPQlyftOwwAy8UFxGQDzdhnZvo+p
BtnYUWqd995B+cG/cAtNhxFzNY+BVfhIwHu9mhQBt7Y+/1uVclpev/wM6hlKQF0GV8ehZkVPINeL
Pm5eWgPGXjNjymlqs35JAqLIVaC96r7tP+ewJKUfrq7pcLQJ0ayyMIbP9jCwO91RQCaJsp1xXOLk
tLRm8CE0sIgct4tNZTYjwE+Z6GzieDk0NZ4E6gqJV+u1R5BbN055UfScmMKCgXYRHYM+mG4+AiXu
75h9lsyKLYWs2qIHK7PHbtnEfBc3VtNmxyLCcJuzN8YgJONGSHcjXoto3oCGrh6wsrCnBG6sgMeT
xxS4b0l84TQti+38266a+TkLp2eKa15WI1tPG3BVj88AHKhIGxlR08j87CJ0PWkd2tWqzad2R8t0
6HQXXRTfTM1HWXG8YpuP+N28XNj7iPPiE2xkAYlMo4TV73I6tPjzrpHX/HTmpjiqV3qgo+DkGQqs
ej1QnLjroWVu0ejmq/rHNrFyR9ri56u3eM4xZraZ5Pmpiu3TsJypiAQvbQSmf1jCJt2pbXPfaruo
cA6gveFqmbPYReBlz2lA1dNsPXgDYw9OvFl96cm8qdOxmnZ/Paj3RugIoLmbZ/V+KScFbbVod2bL
uSvrGbHU/pDuW5tJwCbqXWL9AbTT9XWejL+nNv0bFrS1rTsi/pavrtebd1HpNndFXUdXmj04z/SV
TULcinet1X9juTNfHDf9aMifbXJic1dlyLcsnPXJf8RBJ0LFchcAtjISazr+Z2kuNHQzxNhFoQVh
l03i67o5HSqu0iV0j7qbA/wmlX1nhVZ7ywiH7IASRdQz6T0di8LZLdhaL3GfUbyb0oW6Ch9Caziw
m6m74Vb+uw+G97nO0r1jhQHA2u4mqPJ68ZbYP446HQOUAN8Jw3C/U+RxTuzcuh/BsXwFWXQNrvSU
P4+yy2NhpMf/qhsjR3Ioak8RJkRZfQJTjgx6BhooUtPAjqF8RYIyuim2tnZWUdLle9+5ZWorU/DL
n4P5mNtEv+TYGOS3xutpW7EFfFfXqz+hwbH9sbXF3Cpg0frvdCANCZNV+7EGic1AwfpueRE5C+Ed
Ot+yHrL6CvVhA8M9YXNMs1q3Gayqv65PdZiUG+MsfE5cqwPAdPOQ36uc9OqkwdW8NRw07w45BkQs
AqJnacEh8FFyVElKAE3v1Kaxu750ZWcKLFsS30R1916evGcd3sijBYnnpKCRGFrR1FWPi1NbL742
a9cJWsMz/IdfjQo+yFZz4gxnbxq2qwmVnoSFel9MeIwZcD9R6FYdEp3zEKNVdindFG1VyMy0BJkh
9TSptF1PuddtHkCPgzcHYqrMxeHHKlg1DVUiMH8ewmkAoGOL8hlrW3lDMzyrV4t8KxFcbSIsL6Uz
/Im4B3c2kp882VVelW1qYzL567hMKyu6UPIhcqBskdeg1EQ9hD7RcWqsnP3Xe2jSKe0UZEMG3yl3
PQaxU4tGsF/PYbVgqjg6WDVrA/RUmX6oRN9YZ+629cB3FxiF7ot8IdGApfitwPyRuNHjZDysd1F8
IsfUTKfbMvVM3es8u6UJwHk+pjtj7vxDsSz5nYPb72zR+KxytNgi6GcEMA/tRK7Nc6LFRwqymZTa
gf8QWBgwo0BwYco8a5HBHwmc0L6zF4dlWm8RAaTfNRLasnNSCuC4Mj7tkC4SdRVh/blkfevuy3Ci
h1Zmho1SdnC7WU/aOcX2W5jBnWlwQLOboKWzNdX3Eo+KNGbgS5LPysW+Jnll7LMKagbatPmI+Rcs
IbDGzcxs9j0u8sfcm47qe1XGs4kTWbrr9JCTAjYPbpdwYRJtfLXcXH+KBdoTl/JipB8UUnq7aHbB
0FufylCNievQ14TwKktY8NEkYWGyx8fEI3KigNxBQFA30a5ZS/J5/Y7yy+g3aqcfUkN9cWe6sOsp
pzkbLXZw4vhXMnW4QNMDvRQPAgjIcbXnNxmhsmK8TX4T3DPIL2+Aam+AP8tHDcF7//VMGzsM9DYE
q9XWEpjMaYO+pgS8svTj5NItqkxdtYmPd12gskx20LuRc/V7D85lYLl3M6emRwdfGhMZ5zkJyu4R
Sbh7DKFZnTPWuo3HZk85OjzgXSf8Nt6+KLtp3ewhaIIRXoKYmhedil7H+QQfxx1n7MPH3ipftaR2
ONDn86nUlx+ADepDjVGLBt1C7P2QJUUzgFCoUFjY5hjjAsgpVV4cREYins6+W7Ak38UYa08Em/Nj
VOnzzTKgDRMh+OURe91gcOZiJalBXpLlbCDCPEePep1+cqPCqODMzivI9XGL+JvB0Nac13Fj/XTL
4k0N5R3d746sleGxq1tWSvjip5wp0mFVeLChM7vJghO8zendiO2X1q2qlF5V/Cl1jDCI/z0tFvqU
jEnbQzmcLkCr4fos7UMuPhBjmqOaKATmC3kx6Ggm5w4l73o0xnT2wFStGaz7hv0KPa58PS8mdoD6
39FGeOJv4ef5Q0nQzx0NCg4JeJGZtsd4DYn4fEWDRhzyPnDuO9AIT5UNbRIG8Ld1OYkFDScyRqEu
6rHGNMDQqj7VPgWFOFYt/vNovFBbkm9T2WEwcryiS3l+riyNWYmcQBpMxu86PkPKZDiNM4TIjoHb
puRhgu4SjzX2hsFDSl9gNHEBJMcR2iM+UGqVI1loz8Eq0uiD7ptHEWvvvnTcFAzGDt4iqlOa5Jys
x2W4qCNY/asCQ7YN5ErMuuO8aCm2FaOxA3pParqcF5N5pds3WzMjMNOWS0/YNyNz7Hdje8+ouYVS
VCAdWGf1Qr3NadA41AOQP0/qHmpkbxga9ltiwuqt2KqfpoWA00R7xLkLoUS4zqUoYE+6Fc7ZUToA
vx5MQGUbRm/50balnQdqxVlJdjlYsENbj9ZWUCqxwRpGf1lYhQ9sy/pr1OUHxuIG3aSms3NCGkN1
KYClsn+iA6eKcRWUwLBQckoj1mF1G9sGJqjZ/9DdeDytd2t6ewjnhg9OpEM65Jy8U386NTl4DdS3
SklEmoPrTWEMCpNin7qbDVig5WvZ16Pg86WxWeVC/wUjmkRsDXex2e4LIK4BFaOcMUhoDZbu/oel
scFAkIAxCbM7r0XJMqsuLqQtSRbG2Eht0rxllc6e7Ml/Rq3QXuXeki3pppIMG+pEK/RUfnZtmKoH
9axeMB7Z47FLjWbN9qiATwe5A7Z2/WPFvrIpT9j0V/MPM8VThuRxADFoPAoIFxv+y/l3RBBz1en5
pdRT9FItvXagCXNDNHzRLL6/zHRehBjYTk9Xwg/TUyeMkGj1wjVfytJs6pDURxb4dN4pGAczaTod
4aLA+RzEcZJZUI9My5lVge3SHOYbyZu409m8D1mr3dbdxoS8OJGzGDqKPpUZTz0Y8OkP8LBIw7S6
e9drBiiA2Y3e66bCDFAH/0zmeRs1D3mmzzu9CL09UvEZzzCMvh74AXCAjKOLRuGJfMsL4p55gxzG
aZM1PJY5Xw4cuPEZ5BD0EWT2KqI5GR3rXinvkQP8YL28Ys2dJai42C2T7tLCCsUAqQrMQoC0ff9/
hJ3JcuPItmV/5dkdF6zQOoCyejVg34mSqC4iJrDoEn3f4+truTOtbmZkWdxB0kRFmiSSgPvxc/Ze
m1RnGeBFkd+chBj+uPfCDM32d9kFWo2+Ank6k2rRJz+dojFXXefZV1yQ9tUKKmLbJmIRlcnRtbNv
qdEl6D7HgKP/+M2ADHwriEgJV1hxZiSy9I+LmiwGI15g3JQI7o0eP5JysVna8KchmBEa/CvL/5M/
FQxsL0Cg1qp7SzAq1RjS2r1iws1C+LTnipJeLCs2+OAYodlQ7NWsnHoLqKW6YzTqpvtPSGXc01Az
tPHwKHN2Mb0nQwO/qNQ7in8L4/Etkt17nRyUOzslb5AGTh4ha80wv9aWKwmJqUcqnDonSI3uvFio
otRUf6Ztf00WyrcRAnBZeo9qfiIaJKexSBBCyJlK7A63gsPX2eg8c1/7trni2/EmoVxPdwkZv+vc
N16t2gkeOqvPXwlXBDzuj7cBXhpuE2b4Ssa1cMwiNWh5apOO4rLNp0Ogz8k1TO2bWg5ND1cFXRJw
N7LG6TWdzFLydjcBB/QHUgN77rlnaj93F1XCOGc4dM50CTCrqHcPj9LBlDFKPocGFggDCmplnj2t
rlZIBhsZbcekvxy/Ti2B8NwuT6pF3AIGxpUJgKbWtunklFgNmvoUGwN1NfEMBCQNoAK91rpNYTYi
/Roe3Ainb2CbmKrHHAPLXWXql9MjUQFaaLhPZoBwoifU/RQnJbTwIbvqLvyexrQWZtBTudG0PzSE
X8TAOd/uK0YHJUl+6umu66vwwnnzMId2eBwdBmEqRYNU8eGu4EqlSoV32L7HLwfa957Z/lvTuA/I
nvvn0Fv0t9p/D+gjHe+fP1Hfwf7e1h3G7KDWXQNQ55lo5GjTuK7YqLVXBXwP1XhWjSCBb3U1jJ9L
M4t2fiza06KHcEjA9a01mv43yEegUPLC3ain/kQ6OyPzmvcyAWAtP0t1bIRLMu9ziqKHbF3hn/2M
Xjg+Vmhwtk5g5S/6soDR8U0CPBxvowYNGIGPKKixG1cF3CbI8GshndnNYk9HxTgzFh2QT9q89pOA
qjExxIu95mOpDethpgpCCnp10IHsISlPK/VUPWg28L0EMYSZzfPRBXe1j2pv3oHhBaFRz/mqrIzk
h+A4GM7d+Fkn/YgpxmMxEyM9yUJ1kA+uSKaTWQ0fsSxglyIKLgP+Def/GaaUf8p2Y2aViBrjqsie
GV58Ve0+Y+kkuN2/0CQUh0If3UPMmHBXlOR+NzPOkthdbq5Vsc+AJVEOI1G5j7HBGXfxOQar3rpu
T0R3qn2vS+lxihnuZ1ezS0D5WIWf6bP6YiUiPZb5K7D+UFZ+5BO4shpy9s6MEeQTChrawr6W9DN2
LR1rqWSu1nGjXUr64z/6vnyZIh/IWBVD/7eJuMlNOFQxnoM4KKprF4W0tCxPXHzTDG4QMG8kR+Xf
jaX8iDf3WT6hMTgyy88+0vlnlHvW1YzFvKpk7tuiO8MaTM6XJJzrjZrSexr2+c4Kb13LhZcZy1dM
hdVmijyCWqfM3Ny3ZNOIg62aTKYDCRV9jK5Lzin92ZoeoceuGpJ41rV01JEPnh879TScPqyILvEs
16cMADIW2F7bh3YyYh5rjsr6m+LzXdW5v1y1pdqSgfw5L3GJkhb0ZUH5HHfxTe+HR4A1JjI/Cg/B
2FaGUIUPecu0kcTtdqdiTQcrJZU8zIFN+cD7mZUY56hPqoNrl+dBhObRrvHBSupXnQF5IpXFPDnz
shLCtv5Ik+ZZaWThhMC1LFz/WLgClFdm6o8Ys8mZw0aastYeVNRL0QA876JC3yEvNlYWgagrQ2kH
SG6v9qUbkolY1Wz387Jt2kHsxtjaqDq5tmlQgyx3UC/RKQOH++ZD21gJLa+Z7vRUJiESLIBVcMVC
ZyYrL6X17/B9hy6maIzmeWwh6bROAkEHfPaGrKvuaFGpJ2mKNiSnGVw6tNp9LX/2LY3ULstj9KtH
pDS6ZN2ZUls9DQOx7/LpHAQpAWAUO7QemubYJGW5cWKBQN57beKMLqKBJk8mt2q9h26iCiIGJm70
TRDoUQXAgPuOjrlyCztECa1LvP/SCWrZQXkjBxTtfAjg0iCE7SOjmD7oAf0jhGDhh4ioJCWjM2zh
jhYzmVmTAFMKNzY5pLaDnwdipLYeyt5gn+LMXMXdUV79ZZIy9Zkt45ppDWF1Icb4JBz9HSTlbjdr
1Y/RsK/BQPIRPA2sQAHky5Xhkg1TuJgS8mGi9OqhtDUvTdt5m/us8Q5cxGGVIeeeihMIm3lnu9VN
G+2Yv2hJ6D1H3TqdyfsQ/MEbG2PIdqinhbsQ1YhPqOzmvt24RlG9eU1wKRzmRSJboFJIYCtm82hl
L6n2OcrLXbLY7itwoekYTIjgeptrwPBMYnYT2YZMXpretY74t/at1Pd6dgDKsrSiTa1zPqCBQz4U
op6HCO/uKQzzTwo3NBX8H41bkIUqZSH17NANmFjIWIYuegNBZKDouNOQM7dLd4Xvk5ApdOR741vg
2HLW1tePWE7yLyn4CzWijexk3imSoc5ADJgZsnzhV7TizRh3iVH1a1/w8yUXB6vbaiELxS+gk6n5
dFs3wynPbHmAmZpTOVTJrqgXevtljoQXnbRA7gWDuswunLK+KuISulF7JeKGWrSwRuIkx29Rku+X
JfEeGkAx56HkEpr1sb/ZNcwjaIDBoY3JqxyyMFipu8yJQmvdOXG10kvxgS9Q/KCUO2ra8pVJPWoL
AsqPTW1520ICpLU03TjN8lA5OmFB3mQeI0TK69rNfw72YL4hPsGu0jARHUJi5ESTUTxKgXpesMRj
yP9yVzIOPQcpsiMe2256uA890Yj222DyN20eRKcinvs1YoqdWj3zzPzmLtG1HFvnFaZase8ANm/U
06QfwdqCH1p1HvMXP/F4PySWRI088W+GwM1tDnNOnOzNiQFi2YQ2MJioO9NQJB2IRNfn0MrPxagh
JZHP4qorecGkVIKus0xdxgtKjIsXjFdRugi/fOdltkL9WdnSUo3Tbpws+XcN6fcA0IPk9wcVSQtu
d3lgdo6tnFvDy/r2TX3VTvbyFC2sXbY79yut6LR1LL4n1hLuhZgrUrLkzH4uSHhXhSwzdRVd1YHw
OQBvI/wNtf3WTFvSlG2TRkrrjtsw7dyDbyTLCwLZmxWN03U0MzwquX1yGY4/VLpnUBjJWd6E4/5w
j2lmvhGXK65WFG+k5m3MCaJ8wKWyj+jjjElEmJS8cJFPVrTYCIDVHIwIcs5StATDhUOfntES4PQ2
nYur+48hxpanMFlqJmyw9RMHuoi6ShOyLrac5d9q8gROWYZGmBzi9sHVrVfuScYm3fiNhD/jVkVo
/ZHLCuKSwQDAd4z5DKZG199AHPRbpV2AXxLurK4YN3FZeQ8B9TMEpCE5u+RrJS2DcLUvVFpwchag
r+GIidolcGxdZNaTBQ/9U++e9WiEOwFM5RTE9bdcUhJH1JbOcGIuN0Dhu3ruyDnXMk2u7kXbuLRp
d3fJYtO0bIxDckxbyNjyi1AvGZvM4xN1nE0FbZOg2LvXdIK33dX+tcRVuNGiiWK7YsR3xmnHgIED
wapV1CLNq2lZLtOmzMjsUS4k6GMd4BvvApBUxh7jVVIawbphxqD6f5qR5ydb6NHK1fTlzWgzQiG1
B71/9MRQnmq6HNdyRnoPJGOdmMX4pr5CcYZEZgJIlBpGfBmb6fmuk9ESPb8UeYTBRveSR00r9mFn
DayvRfoo5zz6Ikk+syvqXYYJaD1oOarKatM4xfjdKyOCPwLJQm8nbjhvek4WzEuBFYo1bbp0H9dz
8AIcYHsfVQYozofhIa2N/jNLqbZnjJPB/vWurLKouseiOkDeYGwZhkdVwrY6jaKAvX4fz/4Z7K/J
xJAxlVXQGKRw1ChrGxwCI2Hvyoc6ATelfjHvzDCo2C+D2Un9s/FkphTwMg9Oh5iJTsUfOo7tAP6q
niTT3o1faBymW7vEVNV31Qsx3tYfGr0v/iuIUMsYMGup/aSRMr4yPbv6XEVutvVgFx9Vk5/NB5KJ
AwHH7ShFbad+FkQMb3I1mWEJmDjyhk+BCN8nSQeDktysG/CwI1iZYyvIINJq01hVSKgUwmyWEWKW
LVq0A+amnZtgUw0F8vbevd0rlhKwnEZOSIoU+cHzPvcJP3Jo5hhOJV3JpQfMwIYar+Kc05WLc/Bl
po6kpFu+0hly8BSR6CGbrpfAd+NVq+XzqZaWf1kTnPR2/upUAvcc6RaqNTB2bvuYtRx4htaGOi8r
YS8piyuM4g1EMHrRTmyeNXepEGSixk5IYOReXF46YTePBSOxDUG4y7Ye6KCV1WfHQbuUm4a9ibsu
e3LaV4yaYD3qdsYNxlDCN5s3jbHbviEJJ/UGJOBDcXFnPThFpKCtTNtruDKAjCvDRuFl7f1pstwS
Mk2e7uiKIvS3fZAgLGqNbS/h93JZiIaSInb2Psez1yKqNcaNNuQheu/mTGdCe8iKvruVLko6MYQX
/Cf6fljmH7RU9AzLgJwK3U0TsuBLuyI/TakVPI5Nc/KsNbOmPF0h8Gz7zvxax/V7LwlY9TCeW8dw
X+qgQq0sDuNcMYyXY/rMyPYBjsJ1aw31JfWa6szE1NsRb6BvO2g8yBOm9hL0Y7cepB3VgAsNrmtj
zEXyYQjj3Wf89L2ffCQc4AOLzLnEsosTygdvJrFRK8xNGaGhrbzWfmwifuuShl+gEon9fbXDbN/t
6xFyAW2ITFIYkxsFQN63+iFHn4CnnOaum8fWmx3Q/UAxfhkkfc+taDSqK8+1Pha3eA68rIZ8LvsY
mC3pqOcVBAPpEAsb3TnFrnZNjTfaGO6TAk2MOhaVNqcemrSm3dNNRE6nxuR6DvV6KNZktKT7VGpS
kp8uTvHdNGAJvv8KEROpNS0FLVS7dB+Gwu4PadB8UoCxgYYwNNZi2lajVSPSHICSiQrpm2TU1XGk
w1WyDugDm2cNNu1Wq9oZDRDQ3TuvqsyQqdfZGWt9fwgbgCS+3XwgR0dSh/Ee5GZPp6Ee2bRsOz20
jv8e9vlPZTszTItkBq90aED5tPhDRKSReasDopVdDYU6k6oeqCg6OM8hTSOo0uIhM7wPUxPflLqy
yb1djfqvRgx3rJmE0Gp2/Ee1TqCW7TYo1HImKwXtYzQjrKXFq2WTRJ3UDKfl4XFBnHHnKmYirOi3
wYvqNNwX6EeUFXYcZeRcjqCo6bqvsPpI/iPt/o47QnXCyAELa25NTCHlEVQ+GFq0FtyL74HtrrKH
sDXcr67GDtqnDTJAPO0rE0eqtcpCFi7dhAdbR9b8qemMj4W/rtAwohk7XDTLw70V7TpeeOMSyf9k
nDMv9yQmx/6mIzflMCMNqWbrrkMiDh/MpmaSa/UXPTb2NU6fDmmiGTPmav11RLU4zZ8MZ7JW//qv
//l//vf36X+FP0vofXNYFv9V9ID84qJr//tfhm7967+q+/ePP/77X3ibTN/3XdfyLc/nBOh5/Pv3
r7e4COX//j+6mQw1mqjztiTA/azUKEqXoqQqehsvW8PRpHNXdkt8C5ohN02BWF6ObRUgJcxTSojA
DC4iCMJ9JFq0dMST4NaPbfciQFKmEZViUzjJsYVshliFuie2X7McKKbqBGu+s5ClNAicfHO8SXOU
yEqImsIj2ioPJdQz72zqC9a0oP1IvfLkJ85FHYKzuXuhZrjOxoC+khAhLPC9DbAM6kc/Ms1ZcJW5
zkKfkZu7NejZ9nUf7mzlHJ9FxgB0khALYqfDtKru5PMZacOmT2MLb1CW7zDXLceKV71WY6jWX27K
4a67uHHz5LEyvOx5FPWzajaph2YiXCwLPmqBoUDFxjGaKNEdXLycgIZ+icSbUTLWQzAgAzBz/EWm
8cq4LsDhok/aRetc7SKoUek4GuQ6ugF9iV7UNy1IYBF1Wfoa0/tZme7sfRVZesz1jpW7O+juYr/G
ZVMzmk+mG+fwaaO+Ish09/tryHN+vYQsIn1NYfmeoeP/0u2/X0Ku14RNruXG9t6+auMaGZScUQbG
M9LJ5J1wByBpi5ls8b+CWPcQNs0+cX62F437f8OqlpxENDB6NOc5BF9QxDRr9d472Zg+UJ8Ma3xS
zGqrNtpUTZ2ey8Tyv5l6wy3pGsOONoq28a28P+RaQtTSmOcXlLPrCC3LBgNI9DKCo3wUk74vRjFc
jJL5h+SH/HteqL7SlpEohL5yjxrquuN9RDtEnxxE749/9lhi+7vIWRZlTKHCLELj3ogoSh9nu7uf
QEicWN0rRtJjrX2e9uPL0NMkabozLz8+G1mX7uek2RL9rj3D1QqeXTTPx2IhbtV02/7B9SHmStY4
skLSWwCQkT3cHWn35fDKreapXebdAqpug9qXNQNTzhocdvcMRtnbdx3T399/2qb/z0/b4YrzdNOx
PNsXv3zafigC6N8CbfJMu4y8ttSunH7LJPdlmLGS97KJEct8Xseg7PO65I9cC6zLHdMK+HgTVBi4
6jAkyalOrsUSlWd96GOw9GbVPXQ6pmavEVs3pq1jVV9zI9I+MXN/MExtXNEkg1nn+PYWVOqX3782
+9fX5lu2bri6EI4nhG454u9Xsgf/lKxkJOnj2H1nLwlebLv1j4Hjuqs5rrUXThXdS+5uJhRpzXok
gJuFjD4at4UEtATe3vZ0Wqll2z6j326eaYyhwDfdY1Pm+a0pY2MnENvSmFtI2/bwySmuBbEa5Uot
c0hQvA2TwlVlOO2H0Yq9OigABsoPPlM3OLZTxmdceCenKopDWYIhJl5rOXlJKGg44r8cOMG39LDE
BB3O14rpeEdj1z6XdZ4Ey5bC/keKD/3p92+gfH/+upnI948Tg+5YOpJfR9f//v6ZyHk1sDYC3Bol
8xLg4p/xQdIbnh3GX99//9tMuTf949exa5m27+iWacmP8y97l1hGk7E2HtT7eJQW5fd4rmQSpE1E
jWUvj+NMM1ITr0xdKQ5FKLnu2b7EcLZrN/dkMMBHoAiT6pKW+U9ge8lBTR+h0L4uI3Qu9czER+J4
0bKaI8qGJY/np8YM221WEzz8+1f1z4vQMVlGJbPCtB2WdvPvr0qbudqsiIwgCkBfnLBg1g8IDcni
XlrQkF/VwFY9xKwY4B5wy/hhM6D6cE9L3MSnCJ76Ksu06dEzRkm9cKytRfjcYVw4QGstGMawIVGw
d1ChZ8ierxqAYTRl3ILB9KDgVl1X5vQi/WOqtRM7sNDf/AYtWGKM5FtAId7GnjaxPCfLOV+Wd3ex
+iuxQFf2wehbgVtxDVb/cwfXd2NRQ670IGT9DyPj4oQf7VKGTz2Truffv3nC/fWS8HySC7iLTS4H
9KnG3988zt8Ohd0ybO4OwajqQTSiZFvNjT3c1IM2GdqqwSpwUE8hxCxPhfk+LkfFcEdVGL9IVhX1
fffQpxOR8y3B4q0eXdXD6Dc2nmE9Z0fR6ks5oavyctcnn80W4Mjlg+MPK2j9BbC9Jni+z12R9VNA
yDYU54x83aR1vzPazt+2pj2ClouyFcUGnYg6iVeICZovqV4/gMg7F6XdXvECVR9GeXX1JX8XyxOJ
WuNTX8jXJ7m4Sz1y7Db68lxURLxOskg2mYJttMZsNsoP2IYR9PSlAa0j1YJYu3YR3c/LnLYtzsN0
gnDfHoyuPP7+QzH/uWcYuvBMl1VQIKm2Lfmp/eVGLUqv0NyyQOuZ2t+VT1OwL2wEtv9dWOkOqjUy
WygxE0za6aMq6mYU7qt7u4jYMIz9smtuubV34LdcOmmjUt9K49Le576VrZxCp1WA7pE65dWQLUDm
BaRuuP6ucGvneeji7oZ7L2ayI2WClsWoUYUAY0Vytonv8P7iN7eQ6e3rhB4rrGHg9G21ruqyuwmY
c7DpvehScvOv8jlZHtxQrLqc0wfS0BEkSk0WMjyhJ0yPN6gFPpoT/3loTestyxsHa7rst7gVcYtp
WmcrxV/sUrIhYUxQcC7rmonrZQkD4xYs4prIipRB3vdIG9E0VyNDGfmn0zmkQ8Faf592qKHa1NYV
HbM/MFn778uE0Otee2j4ItA49c1pHp3oRC95VwFQVy2PVuBSpcYAPdrl7/fKZiZ979CUQ3Amjjqg
N9nhgXAq82BXpg4APHmk+aY/w5F4UkwKMmGvd0X44sTU+vJQONOJPFt0LmLiyG5Qvw6qoase6pz0
RtUwlj9L/Qgt1nCii4YQgqa4Dl71Q3B83AbW4l7vkqYEccpetxfGzIOrk35DH7oT1MogG2ldNQDQ
ldOGzNDV5CB0nDmh5fRP9+rU2UfYCQsjP3UpWQt3KBuL5rkmzGCHPSbbGJxHH7V5KM9G/A5WwYEG
2lrbO50smhcPIDO0Z3WOzjxnkxqueUpkZELWp+aKsbkDrxHjr7BroJDLPDLEncZYssb3URqIH8ZC
r3g0YTEO/afIlAIpfTafKhb5XRoH1f6Ob0id8DWHDNpJ4yzCMpMGKyPY9tHlOA3j6NqQErDi9p7v
Ux9byOmEX787jLzV0a1okgnG1fh8v49GWrpxMmL/ozfO0MJ1dwQBBWv62i6ltLWc7mdRdRGFmNH3
/d1EB6mdLrjHEA5viDr+E7+OM5qzYlYMDOkrjoSuAA2jIbk52Ebd7MhLHElpASwQcbdtVRedU8MM
kwcOkcU4rlPppTQBP4YKqr/qsliz8d5zhLmq6g4Q5XvKDIq/VRKNC6Mr1uqkqR6QARlnel7l/ver
lP3r1uEYuutZuidY/ORp+Jd91zYJMW/sKdiI3Og2aGPLHd25ZKdWEq3A2qOeqjfVNetrn6WHkrL8
ok0jZqKp/hp4BJus1Pcm3h0ZJGABMljS+EJsJayfVicMW7oWhxCpddcsOG21DKeNfEo5A1q7q7VN
KL7VRYbcPUBGVbqcbcL5Sz+x0aaN9TjXEdSLpsPGDeG8SjtWRdIvmnb016hS9WIXzNCJNDc3SYsB
8xx7EdNflwF+QKti+/u3zZE76l+LMMcwAZX7fIiGK1zPkA2Gv6zttob0p26dlJUhPk1aSsfJpfNJ
T4zxJ4td2/jFGRvAt0X3pvMcWtGD00afcIj6V1PyxPDYq11RPaASXNtD7l087Kx7b6K1YstwUPUA
JyTi5VvJDqsnwwbFTZyj/FwtFRQQPr+cDobJkWrRTPBQUnUsLHMA0gxwc+aGVe9kFY3+JnKDnhg4
I9w2pY0Wj+Hamjw0VnF9q7puCtjfm/lwieh06FJs6WO4Yog1uzD5aNb+/o20f61meSMNS7Bs+PTW
Xd395fDRISh09LDMtnMX3LSBDaGGuwLniK/itv+ZGSHbkvyW+kfHb6wdkjRmKONinP/90MI5P6ZO
ALhINtRhnR7VYLyPgqtCbasHJ++2nh5nAHM8+4QDVnsgTMPatwbiPMMh9dipdm0QZCT+FI3N5urP
p3TUnKPXG8FaGWj7IHS2dZu1W5r7RwI59Gf0vZyCu8R/TqvC3nDr5reix24wut1wGwkj2hgLWovf
v3emvMj+ehHSxjJM4Ro65YVnG0K2KP5yEepmaEkSe7NOcaig4SGxoGmbgnoD83vpS9Aj6bm7GazH
MW7TAUZH465qvTf2zszdkRO/RmAGhQh5slS21nkiqPwUz3pDbZfmWCWXDTKg4dGXFXVOiPj19y9B
VaZ/ewmsOI4FKpylh+Jf/NKIC4kWwEIgYXyL45xpMA6HYDDMQxeH39t+fp3GyCdyiaomf2fyiGiP
uefz4poHrxL6U5QSZZQB2qYmjd5tfQmPtuYhk/PLdq83YtxSbmvrzmV9px843sJoHG81kbBxMHhP
6hkDhPw46ITEWdE7yk8LFFRpP6ivUITo6ynt4TFEXn0ZGRR3ZEEzvzd3isDYGviV02j2OBzjNxGc
FCjxlKxtiJv87Hv9Ma2i8lbQtC2ryXxqIXc7XjxuR8syHywA08fQKDdDAzWE8WONZnw8KlnQ1AEm
qAbjrAwdbBScMP3uq7+Y7c3tvgwIezcTsZjXEF4gopyC9NIJvwXgvuXopdA88as+9pX+rn6cY2Xs
rjRcQ98vj1gn6yedNuj77z9Rw5StkL9+pA5uNI7CrqO7Nhflrx+pFgEjKgaCM/K2mU+qN50BhjtG
wnzq++pnjbCVKrHKD7mF7ID+FpEBqBLOLcOBo+cOcIcxvJA2Lh5iC0c2fayBAAXUjddFPpx1I3bv
X9r5AlRGUTGdxHknbjzYm44Mk3AH6yMqpoOJpEzPw5E0vrB+Chgec9RAJpGbz8tMzy1NDDJMZOqc
OdLlt3Jy3ntoO3vLgU6nmlCir1HnABDCyWKCQ1immqkwpTH5gNYRHyU0K1F+LxvLPtqNZzxOQDz8
QGYnSWVeoEH5uLeGksp5jp3+j1RESNVSGQ04WxxjxpjEM3hoT1RV0/M4nj0wwGCVs5tyR7S4Ea9p
WZ5cj9YqfofxmowYKe4qjrkPdng6wNaXRnb3b1Rz9BDVlQa6D2aB2mJiHYmPkQhswTKQpg0HvGqM
fz5b3nVkQ0B80SHlkEck9eAZXruFlnvDt2XuYBf2J5IMssOUdLj9kwYSSg8bCSZdxd6P3Uzvo/gF
4YMSoUSD2DsjDJfcJ1UN+AtapMwvd9FSPzaVP30aiu0UY2ouzbh4R1oR3oL0rRm2rdaeg9bNHlUx
2oKa/Q+Lpvi12+XQs3UcWieu4dvgkH7ZcOZ6nod58MctqXSU827f0Wou4ILC+AI5j3K4CYvtEBFu
oZ5GbsUSYEHNRr1QEYZRoRFqAX1fmB8sRF2i0zDCHlF9Y3FscbGle2nIYcVArO9UJcxUvVoLnwu5
nAv9MMkJ+MgVcNXziAq6YhaUx0ewGGumAMu2Q3aJA3p589NGPFDp569tg3n6jr2Z8BEry53V1dNB
C7aFzg9WBecArHSjeeSlhC4kU79aHtSEc3TFuXbmHrqG2Rz1Jn8P4hTGm0+2wMDZ0VwmQdUN2SOd
NO/DOMWD4b6ZZI90ATSgspHePumKq9EUrDqtiohuWZ46xvP/4bOx/7F0mMIw2dXoptNbN9W//2VD
yzLJ4w88PhsFLmqkDahLkVz1vY+q0RPfXCTCZ6+fcQz2nGObEXunT4Rtxv15jIqmXOmOPR78OY7P
ozX/dCpva7gx4YilgzyY1WXrp0lEwlfoYRurYD7OE649kXSvYhwxDQGmcJwt0MXh7Mb53X+C3c7e
iaTA5fnvGEeM7Drlf+ycsFX1Kw+D4p4cUpuj8VQB1JrzfcHZ8pKZjvsf3ijD+f+8U1BtIe05hu1Y
/xhgCTJ6hWYTfvWnA0Tj1+b91zCDFIgVwH5UDwgBnUc6Rp+gTyAf1j9HA5OXjZG6Ahlj/ALBHfl3
O5PH4JE3nvjAw00dE10RFZ8Tz553jswcb4ULqL3qnyOjI4atxhDEIGvVZ/ZBSduTwBY70gkYFBYd
tHZ7hKc84L6VU4KGc9VZaOUzFVO1Diy3fTYz3+N06NvouBfjAQ91dDU1UmBEy/G1xgmkPAFAhdY9
48kbwlYm0EVzQrozP8EldTZDPton9dBGjn3CA/AlcOr5mLfVtNYQF64KjiF7i/pW3Rz+giyDTIuC
kFn/+6g349Ucm+qpqZJ6FYof9yZAPHEWsYb+1rj2oQTbuAunzDuVI8PjpCXrFrUFHshLC1Z8s1Sw
SBikeOla4esUOiJM9TMVOVaFuUAn3MVcBFKbOFKGBvCL1/+uRVOS7O6/tkQFf1H8pfu1GbfjR9el
YEh00e8Sz03fPJwVXtDlq0CLye4ozPws9CI9e35CFBoZTxvPcqrjXejYZGgA1VsY4j6NO5hgBv5L
kvHQ90yaCYArt+oXwGgpSGBRH6rISw+FhbQg8kYSHEyIkIw2YZn1Ltt0FbBj+KnXb+KWvE1t3Eex
Vd3zvtSBoWiDdVoZ5pXX6qwzeCQ7NZfXcxxmfXLzfTJrGw7vJ59DyV4LSXAoGG6hrPM+RY65Y5gm
mJ0jd1Y6Y/W0tqsfv69N/lltOtwpTINxHxkcfH9dX0SV+13EEXXtgdR/qfIAm14bFY/9kmjnxDW+
adms7cxggcfUI9tYyuVsx3N8mAb3U2N11dmd3fLMwIZoMWsyD3UrKWu8uG4pWHKZbQ/eDIpfdu2c
sKOm9B5F7eWPVW01+zLDYlIGESdGpM0HKsn8AVPPsIvGmEZFnT5FM8oQNHT59w4z9YgZ/wtiWViv
YXjgDFSfS4/gImQdoK6C8pS57oELO0a4NpqvJrg2opazg9WV1bMI0hciVfstoJ7oqByl5uQci3Kw
v8L3/FKMc/fo5hXbV56zjIaxcNY0mJLzUJVi7ZUgjo2gsFZS03gudf/bnFqYxZJU2zJb91ZjHYTX
CgXFVX1lzjGEb0fv14qBY9bB02wPzWkZ/GGTDOxKUsMCGfHl9x+q8+sJ0ncMuquMYOhjMIf9td60
Wt+lJ1nyvpkLpxulIpjtDBPSaGN7hfxsitr+mJcOqrxhg9KL2uHsaJ3zkpYzHUkjfhqtCO1oRqIg
BvphrXcgrZOMiUHj9Np7NICWxwOLei/ytPfeGz975J88qn9swxN9tuQ9sRdoPtESHCINX0EakWLg
S823Na2zSP+U5T+Vgr/vpHG+7XVpGUhWvi8wMhF5B2Sjd8jujmboURrY/tICmupq9sb2J/eTkxtn
r8T5QZ/5kek8fD7vWlqAbuaks74UA1aLKel/lu7yWgGk/g99Isv69W12TNs0OGwy7PLYdrxfxk6t
MXPI7RD2kwOxV3gux5CwP71MNkrModkDJ2IiaYaZzDAGD89KVE99H671ItfXyPrj7dAG3XOZ5vE2
dT8tvROvy94u9pNdLrtxsOeHlgaJ1PgPFLBPVSyDzhPBmSUx4euiLaNg/FnXCWrIGh240w+f7408
ddrH4QjdtAa67jUkobqUGLsqnYfHpnFusW0Zm/v/bCXTnwc4bnbOBkaw72cfzpZdkyUn4QHsl0Pj
Vgcq0G4TTNX3rgW3fu8tiwrYKGbVlhblMhxSZ7lYWX4wYAocDYX6SnCulKTHPBadnT/bz7SF7qeU
MR/LT1WF1HAuW+tP64sR5mLNYZ4GSPh/GTuv3cixbNv+ykW9sy+9AW6fB7rwIa80L4RSqaT3nl9/
BxnVp6vUB1UHKASklEpSRJB777XWnGPqv9qxzt/FiBynAOMkyNg5LpWXKpEyn0I6IlIdXJyQDO1D
GoPXKybZa1GOnCfLPIvon8/YoS5Jk8RPRjGlXsaVNUflddZmy4tGVCD/niIUYv5gEGaH/qzcQ5Zn
9UVqVBUrq0c1wdGhphLTrnNvglPsYHCqh9AbVgFkJIO7EmjMhK0eO2FXRRfishxczRJkIgRvxCWm
Tknf1pekVvOMvBtpG8cxGpCZWF5zKI6EfoLExdfp4hiS77cHJdTsnNgMzsf/+qcIWoBtYpPZd12k
3L6N89bgqzUg/ITJtpu1w8eGmDBrlUSfqZjsVByWq4o52jCjyFcrfLl4PU5NqQTPCBdbCM1Wz4+Y
XSFe4icJcY8DraU/qIa3tYUjPDaHSEKysXkXGQ5SvoHYgKq7kW9lxnK/G55Z3FJwhyFrISaqbhWl
mfTg3KaZFY8zRLO3JhmRY7uoTk2chIe22jqiaOyx6RE8KKS45BKwQKYyDudqhv7XjCmd/ti4n6pM
3xN7QoLqyLAgKOMPsvmmizijiVvW/aAgYSlYG/XxkAx+a+ThqZ2MX0WoIc7F3Oxt0CeIl+1+UJMz
fqD4tKjfN2jkZnWcu/kN45JJmyPqd9sYZHtQ5ibdy7wNkjY+iDA4Dn0X8CczHdkVcUZsMlaxBt0L
Cw79kPCHkEwvizLHxIaZtiWK8zdk2RehEKhby0WHtYyxcvu924MMbx8RQLi7HVzGgZD3oSQkZU0j
reIqvzK/xgiTVeCOh7H+pmcROcghsVLhIIR442FslOhP7PSl7pDa6oMIhMWQl+KkUMRvpZIB/ncT
tzJRVw7oG44l+7xGc48UyrQvkKq29TGUp+rcWkF4iIS1mNahs8Zy9rI+oyEwaJ5Z4dvmhm+S4SJE
1Xjklf1BX0j3qxXdJlgzvGvNsm6p6OJCGG+dcStpI5BBdUouea4s5yJDDcxNGx1v1K1OyfSbK4w0
D9G+nQjx3LSEc6FeNNLKOHa9xBunRl/wdZqItYh+YuL/fNNWThoAHA0bvCTSb2k7gr5w3sV20Az9
gZk4R9k1As/YrMJtx34YkRpAfGXRICzCRqv+m0xTaT9ibpgUOZgvhjJm26nMn1EvjmdlCQgFLsZX
YgcmT1weiXyona01JQvK79QRY7CAFKnJURLFr1K7CrITQlSwAz8yE56fhqLXbSFv2j1wguJvesnG
56Y88jJDZJ5hrFNXBBlr0fSH8jHVJkwho5D4t5mSkaXiXTLleJgnivt2CEsW8H89BFg25TJ4q6Qx
OGsDNiapDXZNgxTTzaXE+KoC3sMYR8Y3WekzeQ4ivjNcyqJAj2JE7WkHrSliLtTJxsaVv6/W7D9Z
N5N9YWQEsa/AsTGQ4uPcNJRANDLTRZr2iylcN+f3pgGsJXJXoZcd5EjFfVYB6XSDHMkPQFTjIFem
g2x9r9IivxvSYWS20S472PxsSHKz4KbXo5MYw8FqMtdaP0l603I47qvrFP4SZql13gzyI6ham862
7hqjkWAhM863vRDonuqLImADQ5bf5Zns4Jm0XLTtgcosGg303zR9JfPz0MmAlLvq5lBUEWdEzf/n
N8pUho6rR6/8ScWCaycMgvxIfFcqbBkW/EsPk9ODtYaubmPzcILvatD5Ja0RgU81VybRy40h+ojt
ewfXtOyBM8GDULdEXEO1d4knTv3tGF6b5Ezdfk8tEC4bGb15UjV8B5YQlJeSpv3Wyd2mjTO7bknA
VFda1VVs5flSdQISFCaBfW6LMddSPcW1v0ED/131bR9VQbtvDfDoLQNf6E2UbmhdJiR7JhPDKiPY
nVGk7m9KfBEf/rWQ30zgDD4d8IlBDdSGtCfBbWCxgIJoLX6eSbK7xTDHlIiXconVU17FlGGPN41A
KCA7K0yjv2crAjSkoR6w8gX40zoqm4w1BzqbJrefVvGhXjJYpNdY3sBHcu3WaZheNnpWvzT7bXJV
Qju8v4G2tIVScZtso9LgjMqgAVkMi6Ro7owtJYtClN18FGNbJ6PB6da6Z3sxYi2/SEn8Lcf/9xAI
XPH0nL7UUr7TpRQWgOQHkNaJ08VeXNIpDcZW2E3Fyv/YYhaqVvq4LYVElVQ0wswRxU80YiEZe4JD
7CZJG3q0lREwUYydzSTVrEeKWQhuTw8J03Rgif5FBE19qYJfdJMYP86yiBOSviynAsXRVuU/+PQW
9esi7TUQXk5YKDelhSBUWLsQINtmOMdOZHFhISpZn+P6sJ2jNs0mVcbg3XKzDZBlx0oId6IZY9TX
2Bfa5lpm1dPWhJcsaoMaH/s+zxN3ChPjuuFJKikj0Qe8nR8f6v24vQbk6MY+Me1vDDY7Z4wn5DPJ
mB+2QmquhbcIepO/Hdn0AS8SPcr13Sc/aqrQgISUG95M5moIoPFMH0neSUsLf2R2/7oC2+ZMf+z4
W6jQdIWiwDJ0BUDFJwEcnJ1aS43RBGZ6oFsxHC3pZ9FEGa5DkmRxV5N7whmtfSQibPCmXF2bv9S/
mxicW9ENYIjeK/r0sTV4BlmrjqrZWp4iQomag/4plwoiErWivOvG+WAxkXOIawLhtMLy8rS7GxFg
HqJNUz7Asbhd6T3y02ZlJdzkI9WM+GtT0KwPcpcSkTiTQd2VybdNpxzWRXmWVPXLkFBXKU1N9Esz
GTgLeGib0tzBHyNnSyJsU+4Ij6mBUHH4SrzAGFUHfcByzZZpucagcnQgj0xM68fGJI7+dnHQGekv
5HQrV9hgga/jWP6bzqDxWZZsqUzzZVPSRJZW0CGfllZivE28EdC+WTvIrqxaZGvL8AIzCkgqQWVk
2cBUlqd4J67gpaQhuG8waNLDAFNWnhIdoOBB0APbWCRnFKTkboFCcAka1R2ktDvm2AuO20fbgwro
dDf0SQ6LBHBGyFpJpCsPlW79/lGs43AR2fuew2SXZNEhyYzqrHWleggHi/zoKa/vpbzvD7oRqXum
VhxrrdgEJUzQYGvCUdkWoU6MLuQzYxoiC8DvZKsFNRa9aisyaVOnw7ztEaiHQ1sx5DbpYBdTeMzJ
IVuMJdhJVvyWVnB8d2bT1Lvb5Qd5baXkLQmGdSKXZQP4uIjr2MnaxPJmuSQ/mlAzgL4zHN1+fuCU
Zh3jIK3+5p0zP7d06WNQX4uqbFgmOj710zuXFrraqVLVObelXQep7OS1kJ5RG+LDWGviWkV8HGkd
3iXK43u1nQPwc+SKL1lxzCfqzNWFlC47ZgyWetjmO3Rwx33ZSKimzIxiEkGiE9dmfIc4u79ogoEa
A4N3xNjjdVnXGJArWNzWjxKZrlxUtKm/sYpU0remlRcyxsE9sEgYUpVo7eS2BcpRxSChyMMYMsna
zzSP/KgPYr9NKi+cCzD4HTQCPX8YYkN8bEG2BXQbrmNO5SbA0Q2DR/Ty1aVFRtmGFu8OSeV+RHOz
G638ea4KmlMdFsa1smIsDsFJHwS3XrVaaFkxXULJNsv6smVRBYHwg27ORI+AGcvWgBXGvCcKMX+Y
6I4xkSrYJVYTdDMWyHFMvbyDc2pIwfe4Ds0rSkjz71bJz++vYcgEbJqypioatZ/yafBk5g3qrloC
Wl2xhu7rnuHoioAa1BeMbkgW60I/tow/nKDrq5cxKyNnGQPjSyEWdxZgcIbD0ilZH/qkk+B7Puby
IpCxlCgvrJS6k+Q36VGCWOOE+J/BoKHPlhOep4zBlmgOAC6HaAB1EiQkiYlrqHMHWy5sjPhwY8j0
odzesm2FCr0Pzh/628BzMuZlpMVX2SzvN71SO+l38KMtt6q4EVtz1q8z0HnTTQKkuZ24Jk0kHEe2
rwQ5XYPQgsetxstrN+DGMgtNtbB9KrQHhPZj8yNtyrLtI6UENCpnBmE/Zv/jr/craZvx/XHDWt8K
hdXMpG+IcEL8rJeNR7MUZTXw0tGUbascIlgLWkSmHQ9EoN4BVpMP279HhPBds7RVHYOEMSqLBuA2
rt/DDJnxpGhBut9IqvRwfkUMKvZhOAGtFnF/b0fSZrY4WOtp5yZFloacC0PRm0EVBZDcbD2Hm1Zl
Av4c9TuZr1SlFbNz9kgJcVUZNUcGFJov5uOvoRPzk8l596qEGLWtNGNNJVUrGhrzVY6g26CU7aU5
d0NttCgShdM2nFkqji/abFwhLHptAFE7FRTzUC+zsLvpMileWN6+Dk0fOqkUBG4UV+VRBXgSoZ62
un6Q9oWuuwuYdXH4OWjjfLZgkSh9NsAV4VB0q97z7lsB+MclJGo98Gr6x/ZF7qXxRp3euhDJVOS3
lanP5/Q8aBDlLL1bRxQpmqWqIS8qzRkaC9NVRf5yyiNq25uGUs91woCCEpRYIDoF6gMfmXPqtigA
vGIbUxgjviwMIJYndUELOlddnKglydDMZM7eCqGfWxtgySvTbSu9hwOBYSPHVHRp6VLHyM/vohkC
SU3/jyzScvSkcvTbVhxvcZ6wRBqiGVfkiGUOewsSEHQgrNLFAAoEecduaMbsns05PNJOq75lnOHO
2xBesMLUpvHe4/eJG5s9Wfp624baRTbhm82Tl0NvvJvRqhyTupVBiaKCkydaCZvKoZ2NRxpGGTIX
lns9SgG4xK3wnpWTAzUWZM2qEYxqSUM034y+Fio/byhOUbSWv1HByZuE+U83kqmbqsGCJoumwfL1
aU3rhwyQVtnNfhQMsN4x/+e4Op2gXKJDESlf6Qzoh4DsYCyEjPIFguUKjP73226GLdiXNMQ32urd
6Nh8LoPCjcbYV3+TfwV56mKCUH9BGrg0sJ2/L1yi9jKkJ61cQ5eMAlKeJPReNBjqeQM3AWtkcTdG
bbd9KiAOhuPKlr6x7eF4jcfbtWpO0bSft0qiAtTqpI1mMezMk10ZZ5m7uU967POHG1KljUwI7wSN
+WUPayxv6e8GYSg9alWHY1QqxJOkGOoJ3jw+3y46DZsMz0z1KzJCNwovAqGzh76N23sJd7nRicNO
bxOEJKufUh1hzWVpdy9azZfUWuCqrLHu4qQxoNPEZ33Jh2eccQlw7kVhJK73z3VPLzgRi/4alXHq
LaRM6wW9hKTqd1sAqTAgfMWtr/rbOWBIa/qY/12giYV23dYHgcCmY7NOamETh8eNYFE1CMjzSi0w
DOfMa5fZvGfe5FW5SgD66hxlaEIK1voR0k1yIiNjZiOi53e7MToOUJsEucma1kZBTS9+wpVmSOlT
OgE6Mhf1lxVKNSoRETVe3ZdAtY0v9DsE2v+NfG+UvZfIU+ZGVqFfgvitXaLqucAc1RsTgdrp+NGu
SOagSjpnLsgH3wYAQ0i3um9KQu8GWFxbgM1WcMeV1f0eEqgP+MziMTP9YbLIpFsNzaKFhOX2t2s6
tpg+6O8lgQaOup6J1aS4N4r2nMRSziAaa/WtQmtTxcRWUPDStRAYGcQQLZUw/FRQ122vjjQmKmRz
zhgtkDDSPUt2+03MrhJJ5RBXVhxGGM10izsyfpc++ZmweKqa7gFFt3u6eVBpZzOxByNU98zRjOPt
fMhsjywWRScqSq1+yFVV2ABNcgvoUB5WOFzW082kN/itSOLYZNyypDbuUM+Al9dmMQqVAZhufOAM
uIvD/rIBRNjShQsJW61OqMvWyM7iWT2Dlr0k5KneOila3By0Ttypc8RdmyjDvZQx2E0GnBgspb8/
1DoEcHsxiVtgLw18ruIWxDHQgbrFgZHQBgw2/XqrRA+iEqK4mONDjhr7pIH7cGt9erwte+ok3yHK
y45b8ZRHpXr+6zPBf/iPoJxJJn4qg5aUbiifDX4SPbEykBJaStpoHPQANaJIrdRQGxBS11bI/LZ/
RIGguQlsKOe2rMEItyRoyhs6U15jrTljiTkMi+1fAMCKpzA9iJwHn0Q1Cl3CEP1etXhJZirL9SEV
er6HuiRhdamba9TNs307rJlinRzwRu7byRxpDo9jei0rkRTWBEus2CeaZ6kRRGIENV9GWB1wCLT+
sjl+J1i8Ui6FTHHV/kfATKyQ+vT7pCycA4p6/JsJobHWJ3/cC+Ayi/zHiUpSaMJuusA/dF8XTI5L
myuBk4uWetxA5wJDQ17Gaj6ZEX1nXZO1W0fPzFwZPfo9w9bSYy1uXHp4wTqrGHbc55we1k9LqR73
eabTS13J3oJOktCiQkvfPkWX3Nl1VQuNR8+SwKW1Xb7Fzkyq/Cvu6/YkZIgwDEyaTo0FdhU5Wbfb
Ul6IqAoVhg0bOFEpd9tscRSUUzM1nBhq/UVD9bNirMivFdBKqSFhEP92Oafh2+0+tqwvslZmiLs6
OsVbV2ysYzhNU71H0g6CMBV3m7BdKN+jFCJhowm1vwn6i81PbhaS7kgp4pAt1qdfZfEA/OrT9un2
0dz+jWdR/o8+AaNc09DpZogWsifxk/C2SdBELiQ0O3nBYhF3nOap8sdJFq7bJ9OY63fN3FWHpsAh
2NWzJ7amdkI7RvaKBWGpz5UdaJoUbUEUHLcHU1SyY1Qga9t8SHHOwGeYdU+ICx3iU0xMsxhIf2Md
lD+3/S2eisUBRJJQ8xnq55aHFSiVweC0dbJUeTAoO+0NUqAM8puWhkTZVccgGIYfRhVUYHhFuDrS
Gp+MR+W9Nw9IG/MfCyMlt+854SepJR2SztKvW+Ui6NIFa/ffGYr/Q/duEcnMtEKjyMF0K31ebxKz
nnrdzJXf/Y4tOcD/JhBsH91cLTPfkgj9bMsdce1rg2srK7YHhZx424BC4W3BiKOekkorUCyOZnhZ
CEm1NSGydh2zxU3yx5FcOd42OWXpHreeKYnhbt6qxsWS4jspoMHcQc2iZiYnOqK63KaC6aCnr2JA
MrVZjaQmm+mDRBscnyM6EI1wGmdcMKSW9Lsfel3uSHu2/O2zWZfyu79eqqXPCs71/TYs6jMVjTFC
zk+XrpUnnabFXYsammm1Zowj3XmxvA4VDJyZ5LTXbtQyO2C2cLeQcu/VIjbicGrnc5OLBuKnmAis
DsILopJ6bwo1Pv22li7EWxP+qez/+u/9z7caxgTWapoIBrJo8fO0I16iBclu3kFaWoRLGGXTAz7w
lw0UbWqK4C80OqJlV1VS+kWkKO4rZXjQi+yx2YjuaL3UASlK1y8k0svxCfFW5tRy823bPvSVlmIN
lXmyFDyPa4MkAzMBTBjQCUrkrSMCVjc+KszjFJGJ7m3lGhGM2ltwl0zr60Kr6Wkba2ukAZRd8qXr
Qw6q1fLFaoJLnUVPW3E2cbgnNWJtYYxVLvmCyohze8X+758AHe0G7Hgvq5mE6qj79Ol/PTNXLPP/
t/4///09f/4//usSv2MpL391f/ldu4/y+pZ/tJ+/6U8/md/++1/nvnVvf/rEK7BszQ/9RzM/frR9
1v0LNLJ+5//2i//nY/sp9Kk+/vnbO8lc3frTwrgsfvv9SyuXhLD4P1xa68///YvrE/jnb09ZObzV
ffzxH//Px1vb/fM3Wf6HRhSxZeocJjSGdYzdOAXzFUn/B2WaoYqSodD3MFfhW1E2XfTP31TrH2zb
kmqpzHr1dZtoy377gvEPgz4yIn5tMxUb5m//eub3t23/9pb9z8gVRZX+PPQzuF91RdQRXWsaIjxE
A38e+lVLaFDAVYMjY5IhlKUp6BbXuylJdOzT4nPCKG6Hq3A81tjADYCC15wMVZyPTpR2FukKo+Bn
GFmdBf3QXs9AfaSJfh774WuDrwG9yTIhnltM4MUYpWqonNeWMNloIrmgEBilikUsu9na7JP5+ZSS
dOOWXBOPJpMCseviZyld6I7VluxlahY51UTgkIIfxI5IHjj40FBonZCyk6H30Zt5REeGXqzv9JEE
OmXxillBO4jGEklxjxBEnoEupeOTIV6XvBZ3MRohMGBKYROpYPbBMZ+tjy5fWV7gyyhQHrMWMR7J
fw0OtpQwcqKTxfA1DYoHNUtewzbmh2Rq4MjI2RryWOw071CBSCZHKGmm/yqGnpaSJ9eBsCs7WbYb
M8BLVdVnOPQ1adMzUO4ZktUkSE8a7d857b6FSf8T9/WvUCnfAX95dVpdAisiKiXxx7y8yLQK+zw/
ZdF0qq3yxRhyeoOm+Rom5UtFOKFl9O9Kh0dzjgACZZ3mzQ300ir18ancExuVYblpRkbxX4M4fsQ+
y+EttBCI1u9TRzwY8V6qdAUIxDeukUQoNCGeBoMXoJPzptlngG5PRfpoqv2drM4vfRH6Y/XaCUuD
FDm4G8zyuUFOBK71WzIjPdLqpnPKgEVMw24AJ4GDYyF8B7qs74e8eqqw7sUUBICKyVteKvVDKyWd
dVA4EpD0hDUd1Nw80eYhoRHcnyD5Zi5kNppkFd1It8vRzLl5kNGT54AQANDcNTW1pcX7ig5IhE9I
/yGMVRK0eitll2LYa1AD1EL/rC1z96o23bdFVFxDa0h8kZ6yEP/kIqgOVgvHGGj0Z0Q52bM5SqgN
ck/lnMssIz+lBTakMCQLoGOC4VIiNHZD4LkdW1pMS7Z9yepVw6h1sT+E43sQWzTDqIntLFKB7li1
K/TVV/yp7jyanmySpjESZhNK8AGVOKI1CbjcqslIRr3gBFp8mk0rBhiIEidvhw6U1yUWmGlLaVb7
PcU9jD2wr2KgMAkaF1spze9mYpiAb+c1E0Dxi6KzfL2cBjtGDxJQUUlNYCKxZopWpulLPocVkWRN
6EwmLdiu5+8PsZcoYZxDtqpgmIkH/KLBkXDUj8jQHxIlpknZRj/Nkqj3MQFRl89QD+D10p61bPrP
1Q6c8ldU4TCBRt7XOibzwAZC50VqRkBgNfmJ2kuOzrd4eFhsLYZioOkA5xKUHgT8YXxIZHThc73P
YqlylLD3sc9YEGdE4tkB1BjR9ALD8OdgYRXRLHxDmjlzJ5jjPd/Ie5IGb6YBNjcNrMmeZf1jBiln
j/JbgavM5VaQWWmyO5HOh824PyIRwthnYSPvWMpT+vpfmpIUZfwhtpx/naa+xhEB/bjJ4GLLAviC
dJ72oZGkPI8fPc4WPEz5eLRk400aIVkY0Zg6cRztFtlQ3M7g+fRJ9DhTWxG9vbDht/VEjhwtpVQB
A1jIGR36jMQ9n3x7BkxRelbk4l5asICQ/HGn0OkH5thheUAPZ8fUmqbV6ac2VfcqRcHFoHU/KXXt
WM2l1smkmllE1Xk+ynGkuWAcntbZDmhCVgGZlz+GINr1XLK1xGxOp/86tlxKsUoNwVBozdVJGfAM
mdcUcNZ4P69WulR2NVtuzCTTmchRtGsLaIXAEpKYhXktJJZ9mtVRUFzT8bsImhYZpmpXHXlYopE+
5FIsH/KAtyiIiF2oFPMxnePorm7Rw1cMUrFnCb0bKCTfd6J4BKxZHQd+WR2umgOgb8CLXVWMv9Gr
HUAuPCwLiKsQ5ggd6H2lpe8KwVB5xT0ZI/BxSYd/jtqWa5p4AtoExXAfPJBgKydJsIecT4kfJS7m
taMAp75FjZSo0nnqMsFtAUG6YVpqNjZ5Z8kIdCuL+8wsArLZEoVxLWm9RZkGvrJXpEW1LSST7K8h
b5WLIn5Ev2Bnmgg8r0mvSTAqaJTlu7lNzvIUnEmtUz1Eu6Cey6W5rnbthF3VNTmUuoNQH8FrYoA0
ywOwpdpPYX9FonkhFOWnELt5EmdukEYoyvjpdlgRpAv15M4sc+IFelqAYS7vjMA4aGKB/36Sfpbz
rHkiHh1HyriWigXWpmggyQD1LfstOT21GN/FSdB7CKvArQ40kCNVcfIejTm5zD3bHLUo4FKYygoH
CmNBUEGyTRIOPkod0QNm+d5lvSdjRHQbPXKLOVMdnN3e1JGHTFTgjJuvyPZqFT9jsvMkC01vEdO0
ohtLvqROUzCK1Y8iIpgqgf/kcNc5FbmLCxGpHH3jXRrqb9gZoGzmMBm7Qmd6J6wRBsNuUEDI0XdJ
Mdqu8R5dxbl6ELB5QbkNjIClZA6vemvWp2b8osqt+rCY0KtjC8gkv4vszoxjCPeqqmurvC/snEUv
Glfi8tUhadltPKY7dOO1jW/PRf+fe4hlEpeEG8OxgnFxhTyFVcXRzE3pZmHNX36RDUT+m8dGK3sm
1DVb61iE8OA4lHSprTa97qV6G7pdI4G7XKO2h5rEtzYm3rUiL0ZLx9Q2pTnE3BFlbg5qFG5WbTMl
fG6S9mcsB60T5v1ICQZxIwsaguin50BHxMtzV5zSDEuHgVJWk1WZWD97UknWvljA1RP/6DLxezmQ
sdCkVXsfL/WRDEY3bXuOaC1wzBgjF7Z+A6/R+AMgdOIIELX8iDu/EaefYq1RQUnSfJdrGpduNzT0
bozZWaLARUhK0zLLTUzDKTfQcg2bFtl+JudwJcoKNltp0geoRpqdpElqMQPMIrwKleoolUwEuduU
TXGKQu2u0iasMlwmQj6PlyoxvmQETx8WkbiMrLZIsYSEPSvwo6X+HtLjG+Kp0H2dqV95aWd3kXVv
iOVkX0ndd8Nqfg5Dy+jEUDCRhCwRMVlpqJSlHckdP+QY6NaIewXWhIAgXeKmXizRcLWx7b1OXkW5
ChI1coKYXOmCTQP1XcwwibIHQFTVftFa9tJYuC66+gJgOHeEnOC6eKUE1TWAaHCZFk0n8IXsUYr1
JpdGQZNOKT3deKizLgHI2GQWwS8FlKAWZUCjxIQ0WsaDqnPSM9sfLbffd1YgDBTRa2A9zozIJOX7
ZH7J9PWlveOYm4iooKPvdf9MWmE0v1f5RdPuyuz+R6L+SLI3M/o6NrCmREdh2YAH3klOwY7UVRzo
EK+r9RsSTrtsFjuR36vwtTIiQqG8MftZy4dRugMklluOkvuEsTlDShgF3mwNFcCCxWo8kdlChjwB
HggARUjHU2PcL5G5ExSm1mHtKOSHBIndEW1eVsoly5q1D7RnpHSI0mE3Wl8FTKCNdE10b4UXg+Dl
2YJzhXqK3pV3fmXogZ45tYWMFUIGimf6mkzEb92DfXjrZib3kuUOgAFjfSJgq6af+V2htR7sjPBH
gjNklL4L9DKs9sFCyCXHnLvKH6Z4qa1hX0t3NWmfFWf76b4nfGGo70TUaY1eumpARkk12kb+UuC6
wFRtr3YWC5WY+GVQOYGiayJF9pF3yu/GxC2Q//XotNK0c1CS7Rv5OjKwSfpDkrIzr9tDjDznxSBq
S0JCYhpfC9otIyE+BbzS6hexLBzX5cfYSn1FbzyrAHrDRs/xBviuyw875cJAZk5yzFr5UHTwphYO
FRzy4Na7GErQ1UpOEsyESNzHCeef+al+lOFy3au/6DTQlgt6N3mvksqWU9Qgu3ixw/48oNCB65K5
Cy116JqzKxt+ZXgdZqw1eRXmVEQwDSvTS8AsmGm8ZSvSWdRdrMs8snWd1cgJvuupHT9miPJqjGu7
Nj2SGFq13rSlkTjJ2XwovuKpBYUKgNwK7kLpoqf7GdrNXOxKEuzF/SC8SQ0z/6toOiZ8HNrNrZ8c
Rv2UaoONnH1gzW49EwisYBxAENnl65BxiLwMnD45rXTCjvKDpn7qiNNjGUFwuyjLaMfGc5kc8/HM
SNFWi+NQuw1x5gUvvqMJFw4E7eo2PcX6aZi+5G9cLA157LSWnllayeqLMj/IdzBklQaTnzuwM7jE
oKbHLAKF0/4IOypZH3dTkZ77lkrPLdY00zsxO8IuTVqi03cN23Tr1/VPcn0M9QOllyKzGXq8ZRWG
QeEuQLvSIxs6xI+cHxHp5IsDMJRY6iXyGv1xkRED4DBlfp6em3P9JoN3s4Wn7H64I6au+cbCGmt2
y4bbkeDjTJHNIhGC7zVPeuho2r5uHDgWAgUJCd8iEl07LeHw2khkWa4j3Qt2icyr5dJ+pBdZdzhM
HBWAm3Ux6j2jOVLGdXK9ilO77IkjSzV/Tg7ljBDjqAXHZEDLTcSotAskYCksVdQv9ULG9ftY/ky+
VXfEfiDoEGt7wNRmqy+ajEf2mXvEE5r90HqaSiroJWOeLZ+NEeXLk5hZuKb3oRi6qXzksqpbwsV2
4+jO5c+KHZu1w3yIsyd4a3Za/Bp5v+b1r1rarxl4k1w+ctWBucHA4gTLPs2eZGlHlDAXYnePxyQr
7P5729I3oDbyuf64RaMO0b0HFC9PDhPpfLYWump+Cor7HIr4rPrEYaXFCeibYcI7cuMFKZiTTE/5
tW3skqopfcLK3Ab37Qha6oQhLUS6NTOB9PJiR3vRutPe4xietm0egVDDnAK1g1CL04LgcoQvGs+Q
XHgnjQKph0cW+G9h4IlkBmlktjvlWxBeNMk1c68UD2b3KLynuWvl39LG5vCH5q2pXeU+m67ha8hM
9R05Lbr4hAsMak5k14GHLqoNPEz6bNCZuZ+E4wynKnP0/o37XCHDYfKi9qgUd3BukDUbPRjLg44J
f/IKxUmXCxYkw0RP7yPCMGSneO/yR1M7wjwGhwWDdYakV9w3oVtZaKoZMjnVV1on8S/WjvI154Tf
+CIHV4lCxguTQz26/IGK7AgM4BWX3As0+G18CNuzXly72J3fZphcmZ21rsUsF0e6PbUPmoUszqc7
H1uiveQ+hwxL82DblVeeGu+tjglEwyfIJNQfJ84lZ70/j6S/gwOeYtIddonwolg7mmocXDFbdrEn
olrEpkQMWor9ZNcp9zlPO4Rjf7TAcYt+/sYbl1YnVNeGX9qjlz6GBBmYLlkxBeM3hrIcjxZfF7Bs
7kLhqeIvnuEMYzuDqW5EnphRhrpGy4AAYQVmwGOqHBdrNzevlnngdte7syxdEMekuzL1rNLFoGMm
p1F4RMfrRPHjmn6d6JCJ7zM0M9P0ZCmvsvxswhiNZ3iJ5qF97XgtUb+nZ4TLIvtBtGsLD1tnigm6
P7NDcJPSh0hFhzZPYh2JkG++iSQdfa8Vhk2vaUY+sUuG+LhTWFEw64k4tJ6QkQflrmdbId+eSUdD
Q08Au2obX8qSlFCWVNYym9S7InC1vdIyvrWzJxhMiFT0wqez1rLHYNik+Q118/+zd17NjWvpFf1F
uAXgIL4CBEiQlKicXlAKLeQMHIRf78XxOIxdrvI8uspvU3O7WxIFnPOFvdeeFcTrx4Liytil6Fyh
RHP3GQdejVUHvAD2nDePoZEPQZ1zbf7Qfy2Kp5qNzq6RN9V4SeHr+D1DLUpeX1N8XikqCRam9AmE
eCx2WLk/47oridPJfbcJZO8zTioUTyVS5bWwqXCFR2CiIg7athsdb72R+s4uzuoWZPgWBk9RLssY
UBWh0eXmXodQs37gHORyPwwhH2+17DTHC7l10/s8vetRwTZ7NnwEpnoGrgydzUo03hV65Cw+eCrU
fubOLXzRBVWQ80OzZ6JMUV67DeDIBZG9vZzId0+TU278yiGaBOk5h9UMXW03aPd1GjTaPRU6xe6u
Tb4zCOutrywFkNcLv+i42g2kT7Cq5l4eAwbB9ODMbtKdiytyPKrqQW1OXL4K1599cuObmeE59o8y
ylNUMOfhNSdgZuO/h7KPwJoUr7F6vxsnXsJg2qI6ckXQsDWirbRAZVgo3fbUAXJhv7JXyOXQImU6
9ivH517kzyuH90rL7C/fvIqtnIn29SFkW/ktbEHRBsurhbGk87UnPosFAcXm2/mzBolpCLFK8gNp
Y5DIr6byBG8XvAagBgRfgBRx2UU/NUUUM9/qQ45cPQ64sbm956t0O8ySG6Oi3AwlYaHbYepDWBMU
NA1fgtU5kqkxSPPQjDlIb1CCMUBpQ33bjybaKtR5Hvr1CZkcgxyD3BH/i5EfVjQdZ/I3d67qkhJA
XQ9tEpCGpzH/AuF/Lp+YwnA68d5w0fKGUCFo2rcglZ4w6ARvjP5AFetV1qOSnE3+F7OICeGLedDy
cJlerST66h2aTV9eyLkJOkZ/I1NuaNEIKKV5sZxzixL2Q00eySAZCBLrno021IbHlC9eXDboJCZp
EmHB4cXkNFjF0bFOjGMo17617maxD5Z7S3lFbVISkEQpPR94cTJ5QUjt4AiFd/tH50TVoumG+NIP
yhPCfklnNaYzv9742Cen3jzDcyUDJxE3Nc0jeWvKLZLBnqEm1CbjmBokUTHPYaSVnEsHWcUNxLJc
e1TaHYPNrgl4Rsz1VVIbjThQoDoiumIqTT9G1+ajuOATxRq00Eait/5bCYUy1OPAqwDAgOlmAneo
NszVH+kYIFgg514QGb3suDmzT9ioCnA7zdO0F9O9Ed1OChTqgQxn4oxGLv7jVIPaxo3qZXCwYDPQ
XHBKB/bwRmXLn+KbqR64oXtw4uquFB5NPIMOF5NGcv19t5qHDps2HjLGi8EM9ix3xbzjceu/KToX
bf3tMhL2ssr4Iv7bmzWigUKXsVnJTHwb1Isq+ok8t1AzLqqxixk4oT8sn0CLXTG9w0P2ib0Kbo3X
PcTR9GDUBM3v5pf0jX9swx0e8HhYn3YLC8xTCV4pvPVZfWHwfHSIwaPny+gTLt2t/b0BI3uIM39h
+mnukFOi2HvGFIlqbb2lZKTJaFin5tcLZCHKpDmBKeccXegEHzTOkE3rKHldUpFIXpKE0Uzzrmq6
wDGaiFgJP86GSHimPUKbh3RS9noEGyfgE0tN4kDce8G8C0QjpOehhGLactzf6fkQJTAlPBrEyb3O
hQfQtyi5FMV4pv5KNl+LBlpg17Nu3Mlr38T8CB2XKDh+ebC9H5Yl1H7Kt9oFyRDoN2rCL3PVjlsR
UjxBNtepalufPo4To1ICCnzacB1N91uePeTvsbOjEbSphClm6+uTqcAGmjw+kXRnWgbIsjIS0+JN
vIvA9hs9EgCh8YO4nDV+LXZDFy79RXY37uPmXL8lIvPIUlzbOwi/+AEG+vncy+WjLV8b5o04xA62
/jsV2ACM7LSYy66bnjWZhy9CfLsLvBOSuZLbrN4OeElgD2MoAGjWghglz+Rhy/apEt9vw3vPekK9
yXmiCCWOLwqDFMnQL/WN+tfBIwgJwOtG5dg4sV/Ts+U2Zg+TXUZCauNOXSZv6skVVOS5c/pb4snI
OgRwRF6h2vikfUzLe67uKOYa3161r8m9nWf7qSPXm3WoB8lnUS59ee4oNKxgpVDNhHavyvRekDuL
wW33mN3G7eSPTnGcuu1pibWrXeBkbqdrtjGT6WhacyAegGJ7Bx/wdDaX/oGEpG7KI5PDesH0L+PK
Y7RRMbqk8Q9Jykk8jd/P8qCO2D2JVoNSB+h+jeYB9MZS40vpqCjNmrFOjy03EESFe6o+/cba0MPf
fBhJmgrLDv9EVb0Q1MA1YCpvbvo+lnFNkeMqZxV1NHuwm95iv8C2Y/RyQnp9eKXgZEtpHiHNRVfM
wm0CkaTdMDN3BhXNrKuKb12VZiRX/uqtsEO3VT6tH5ezts310RtkRttEqLedLT+tU51Q6N4RF0BA
c/o8rlaNzTjvwYp8JAaXeoFONhc2fSGy3CnhxOk+sGnQDK3Yplu9jTrml4z5r+WPBdZy8TRFPOdZ
qx9QUSg893ILWTsFDPjMExZLKxBrkSO+atnxZH/IsePQNHPy+0ozEHnKXaJnO0OvHi09uUuU3z7v
nu3cR3YLMnq6Gac3U1R307T4a7MJKAyMc2QHR9O177Rm0G4NXd1TJ2JRSWslnAqb8KEtF7Q8bFvh
hBxb9O7+Fmusl0n9QE5K+5nZHPMd6URqUaPCkYRhd+ldLOFe2zKbOMegCVUutbDLbe0s9UEvvlFc
QZHkk2BJNmEm+EmB3t4PKTEHooYSMjqMR4biuRRUTCOhsWM3156GRnjr7D9FSsD0umLCnMqEfens
l3NnelLDel9gEMKeljaE1DvPUOjMa+AlkW2USNiDCB52oXurJmxAAwy/+2DPbsQSYaW3riK80RZV
V/rqIqSnlOCiXyFM0mn1FdW4PE464UXEciOwg/iTV+2MfZ61gV7h4M0M9ckcoPGKyTTYLvW3m/uO
fOS7GnGaG9CZ/KAv8rMrmHsrLOYIuWMEWucgUWPxoRXmn7KuGV0xdmdp035gguUKcRPJbhfdXadP
h66V96BHUn+KiQ0sWboqwN/Ta70m9C9APIcqv1LEVuq7QiPuFvmEp+XMs2tI7iwC8vgomVU7QxWW
afGiieY5s5xgdgzE3hCqPWfZSGdNJ1o5sEhd4zLta4YXp6h6v2m4MRiWtmOVHjtr4D5XeJxn52V2
6Bbcntesm8z32UmjWKhfakY1cQ3wbRslKsaZNoiUFqyZhPuWQENTJ7+G92rPyZ2llKTsQPHINVw7
sc7ENs11rsdcPYF+rjyZbW0Yj8uTWcTMhqv1p+xL8vrG4ogTUw8LzV53iV39FKVWh/bVc6ITmCvl
2oZ9U1ITTMwICPYC21SOz/FMnAc0FDoZ7Q3BP0ZqFjChBhBjJI5+wjM/jGUd4k89m9ef3V76j62K
Axsogq83OMEcrrlCVi/2ZD4ulQgTl8u+sQCLzXm2m6AKkV2g38bO+juBNV8wsnAzs1W2ZtCprr2w
VuDDInKHCwNxAgeKlY6ETWzVx6A866S/c8j9WiiQtbSjsWu6yicjyqRupQNLSsG2Id8Pa/K09JTJ
fX4xKh1eBDkRGqvzwCD/jJX+QAYYVXI5yzunXC+LZMhU2Ax6ubiz0nYO4l7LStiE1qUsXXLs4IjD
GOZbwhMaCDePrKSpTqO2fq3QRWeil/jJ1FtTJoxS1uLWHpZfw+bmgHELpm14MLf8RI72sFs1LOS1
Ur1ZGYMCVvrxar2QImlkqCSKhVK/LThJUhb6XgE7W/AWepYkVAnEBvlDthOK6S4ujS5I0+scyM6I
/aZCqtb1NTaUO6Wr3ojKGXb9lmZcgFTW7k0DMZ96bEACvvAIWb2eMTXPzrVzVZgjbB8h6viyHxq/
aiksUqTju45s1aINrZrNUGqSBWNfT23IDp7a9s8bXpNRJU1tKR4VgUUtzRjsiqngbTcdTtVy8/OO
O1C35ssWk1BPstULIKb2iCnwZWgaxoKMaSYDx0PK5WZYSTCDD+JqVW8di4UGdCswOQ2TdzMP1I5A
eh1V6i5L9UfFVT5Isr7mp6kxJcGUiSNMzcEzC+MF9dNlFtp7Ok6fpl0dc3U4mAC3ANsEUuDudQCh
tCqbWvHam0yA+1QEKAFLXnUn31f1u7B7bqGl/pgKhpJINo5zPtz1NROqosPO1bbPaWH+fDpq/aFB
3khj7b1Os4TW3OWabYtXIokIsWyhEUuSVg0KNRzatFuQ39iydnt1hb273McrDletc3F3qE+ZWpfn
ORvfuEJIMRPNVyXd54SQkePU36QjYBiV9A/UJiavjMq22TATh+V7GiFAhLlS2fyyydhrRGYHBK1N
ut0EpmCIa5r9YbrqEE2AZBMRmaIhVHKx3K+aUPUDy1tiF5qgmfvvNb5yyAxJD50/soe8n9fk2y4S
Zcf+RNt1OoPd2cCmO9qWV4vtu0ol3o+GPOcUgA5pEi+9VmiRJmOmQQYZCHmx3LbXfMNKXgoujF2R
cpMm6DPRSZhn12y/lxlmc4PwSe+YY1WJvLWrYdrXvD6wTxByEyfXZ313h+X6btPBd+h8UfPKeUka
up1pim2eXy8ZVvBsjXbI6JNwXdJ8bCaKCHs5yDg1vbhKoZcB5oDbyWjmrtMxk5WV9RHXyr3Euj32
7SvpqH+QVOgsWFhYoKtyygF6bkFUtOgXf2PNY2kof8qRrUdXPqKeYURSIGiSrv2JF9cgCxvJPh6n
3mzgUWE3D1m6n0vV/pkhTHktP0nnS5t1oJphYrNg7HijPbeMukR+qMxY31nO8uQmrKXGVgc1o4G9
nurPDnFRMDQMquGQBs420DKRWeYTy8sKndNtiTMraOuVwCFZv5S2KvBs9k8GKK5wUZrbjfQIKInf
EASv3AJqBTSDr0ZvnNLcYlUCuQEp2jidqso9d1xpB7PuFQ9sHPkLSAav9Rp7m8wFi2vPxKFwJSrx
M2CNJnF+4wRubbecYVchOrFT3V/GljTV4aTZRg9QYrouesfNl6m9N5g0lyxehJl8lPUPIKwKZ0uU
dM/p0KQkUXVLoJctykDlBRYOhjhg+1y1XNu9aWL9AbiyLyrur3zY5xOjv2Q5NOQZ+XOa5UC4YCSN
Ncu5dU2TffllTFa1m7P6kBA+5avQV3RVfDr0vbqiZcGy8e6K4qqTSpyZFcocJgSb+m765mqd4jVL
8tMKUBtWIlQWiODkaoZ9ikJTcyaYJSH0lWpJjO5d7Ex3hExo7ELejLUEEx1LOksjfoVsfNuNKvOK
vAMS9+zUjFux1X+Z9y4adA6y4WVLyQaR68WxV2akOvaoRWdnDpk/3w4Abnkil/G9MGq+i9g+iJz1
HxpmebDNLlhb5k2if5aETfZN/Q5F6jJb6Rlp0k+njMGMn72sTwSMEMloMClJTPkyTk0Woj4Ajdq9
CYdqciv00S+tt9aU6HlYmnaMb9GfwS5OYzswJVe3kifhSho6Vnw7QQlFjBQZHO7Aq5f3c4UKUdw0
hDj7QmVUYMqc913RozZ9n7c3LQfWMMSIvdriBR5Qo1f3yaqy4INoiURbHSh6RdSZ1yu+UcuQcGu/
Qk8JacSCZUDlWtQDEMcEC7KybU9bv0Cxdced1tI855nxsVhWAMdpYknbEinTslwXmorebMU+Ix6n
Ve6rzSICqGLWP2UdCavDc1vZx1SnZRsNlkWVPoS450WRMGNt1MBQ2lcHe7yOtIoHoto4R9b7OFGt
qIWRCXmYqqNzTl0Hk8J21kBprrmhCx30PNNMuNlBtxaxF1q9k3me38rB5a5K+6CCFcKBth7/ptl2
5lJjc6XE4LGtQ6UhkBm5GXZDv3yPHZ4tZMA1eyeXLU3VDiczkbRlo2sHBLj+saqhPsa2GWm1rhyU
vvzcJOZcMXdBocSRakl8xVrNML3qe7R5fNZdHyt7IzX707ooQ0hcxnmCM3CxrJK2giA5xhDpdPJi
hIb0Z9i01KWLCoBMJ8JTH0D4RaYyQHQBDKUqc32wZuwgBtmQ2saENZGfCA9Jaxmy5ZBOLZXCrGB6
sZo2pK29EkHtc5IyoENhcGdMeX0zM6VzXODXmToc3TpDkGXNzFQaE0DAfAb6nhy7iVWbY32jwE6O
5dzPB4juJ02jC0lNNz+Ya0xJsG2PbjW74ZJQcKcc6X4LmBHlLUg00eGRX4zxCKuUOtUoyocU77qX
p5l6RJI2lc9JO+0SGF60duZWHixHBnDKcHszymjm1niwjHU+IDsmR12KXW3XJAskqxs65EeRF0f/
Yw4cKI5qHlSBrrPRkU3lW1EiJ9aDxrUvsWDDzyJ8bxcEeEG39+lDaY2bbPA5r7tgkJSKapzTbOkC
HxNfol7cPjQz1pE0jyIkUl0hAIzxK1TbvNAKbMv1si8H7WNu9eIWztnvGC8PCDRNzjWupdzEjqa1
hU3NS0DburHH0roy463ksNIt8EoE4BRsdFCTwciX6rBGa7Uci1WFyGz3EWclKR6Tu0tggfu1g/aw
tVtKndLGvCqdzy42Jw6rPA6zFi3gTLh1k2dXFqdNXuoG7s7WJVapmv5EqZgIzt0NymyYQCqhTEIW
n+RGalGhVUmgTihMCS1VVDAwTRPfJubGKrLocXU3GEFliRQq5dSzqzTCu1VGMO/QAVwluOtInHLc
fRBckiN6zYHQgLfzKz0GUz6nu2ZO1aAYCGPMBncJrzlzgbI6CHjLuIXYxhrNItrzyWR8QPDV0bSN
8XOYMrJ24701KdanJRhH1LrxKZAjELUgvYG4mYvTkqrUEn/IR4QdQyuMkywHFGtiYn/NeKmsVrbI
kHOFzYhX8i8cSmJ0d/Pm8P9l4mldVPmYQbMnTIGqtUTywnv8e42l7wf7V0eRfjCIv6zIUhH5+GUp
7qtbMScsdWdFVy2eZCe+Z2S0xVzvW0MFDwEZhTMSrDU4Wj5E9AVd43idMz/1tTXuEWBdyM5gSkXe
uz3Ob323wne18dxVhj36McTrgloFrRH2yB4jf1ysnrawzjPE9mthuCYMZymYN1I4NVPzm8a0iCuH
XpgMkZEpr8ZgAPhCSRgkixNsI99vZxsVuSXo/6U7HcZ+TiLcW4La3xcW2acWNXEPv4A8dCYNtXFs
W5Z55Zx0h4zSPbVs6Vd8wzFRS5fcQJ9k2/03iGjIfK5gzpEvFPg41OD+E7Kia8QuDrUR2gU7bZUR
SDLoR5fIcGJEFHdPsvGJBrn3NnGyAQGHblUth9FlQ5IvGv2RlrLbGTrgEBtbXj0bWaFf42wK5Bts
rS23kRcnWVihsFjtDR4tN2a2Ucc8jmb5OsTlgWTMHCPnroQMuiO9jh2wLO82BeVZ1puvFrMKSi3r
4KwwnVNubou9WDwO8SGzPk31+qE17QSDPz6r1fTHytQyGgIYogXf/kqzEg8YwuL1Qt5HNYSxWu1h
egMQLDMlsBgeIlzR8W5RpzHsdxC/xMV0LrsuxGEOuRnFpDLH3QGbd5Q4oxkais3Th/SsqNF0D1Ya
jYz2bNaDmzN1BxNSJSKNcgusytG9LXZ0BH8uOuNhA0fQo0EhKcNT4a5gld8gvSCAia1lO9bJn2lI
qhcus73WLY5n19ZVe6jWB5M+VS8b81Cm7CNt2G411M9rCMw96ZVPdbYl98AY7vmnUQlresICb3jl
3k+eJqbkMUGW3My1m8R7/AK1D/mEvcXCbtRJl41dhlqfVBXwfku6KFLfLOpXWT8uTYgNAe83UQqM
eirihaY3F7w2y/UkDaTBFq+LFelpxvA6g9xBOAmxSlOh7205+Od8Zl4AOgmFf4sEDuMAtaGOyEcB
lmUkjNORkOAWf89sC0VXD9Nr4jHFMht7pTCeOQ7WdhtpNVQRdDrFpNO4KAkIcIFBgFyEWyLOKBzM
ngcjy6adtOeHPE0Mr4az03Y06iNZeqRh75GNI24tlyHM+FZARxuHIYYG20A10BtiOu3YYPyIeNVc
l1e70tY9qwP1Geq/dWOkfGBZ1m97S1TreWMLsGUVdg8FMXBZbUNUOmwVUhfTC/rvOPznHWH/O7vX
/8I39n/KEYYh69+jrf+bI+yc/flOxz/1MP7J/ouTjL/35/Pq/cLfJXSNFEwT3KImMCH+myvM/QtP
mIMhC+QUGAOQU//hCrP/wghgGrgNiTC0iGf6z74wJgWM/iyE0hZpCvY/4wtz/9G8ixvS0iyV9CIX
MpJlkGXwj66wSZ1dS+07jh0dmjTWmuE02QJyYobQob6XjGno1ccJ8CXcDDiYO7IudWZR6OdHg+Zw
WBptl+u+QwIXEaA+GGefi79mQGUzxG6RQQjmRTnApKZZ1XBrBmNfbEwrx+QrK+uDS/C7UyV0EUZ2
TgQHamWZF9di+VlgGM5H7rYt9RTHMA8J+A0kKgBbq+p1MSmMclngw9goiKh6vM0Edtux5ajU2T4k
5q4ukVdkmpsC5NGL+xxdvHWdoCgjfOVaSuchqZpfJzbYrG8oFOVwZxDAyLKoRGeyKayjYmOOJql8
QbWm9hgRzxCs2+YlI0H80Gw7aE8dJq+imPeOUxpkhTHvSwsaQq1Z7tyjojSMQKD3MvueURtANNo3
CsMGd6JJiq8dr8JCyGuVg6k0Z+qM5WatFL9Mlr97tf/unfwHX+C/uzb/39mJAfP63P/P7zEfXJPU
/+jrvP6Nf32DdeMvQj54VS2TV4VXD0P0332d/BdyR4nOMg3zyrGCv/N3X6dp/AUO3zVdR0BYxeuP
S/rfnJ3uX6qq4wV1mZgx+eNv/RPOTpvcXN7R/yA/2CoMLZyiHDCm4Vhkef0XNLytcZVZcC/9LB4v
yjKeir4Nc0c99dqjbOndDfapOobHmsjAWB+OpJRw80F1Euleg0c39T9jPu2EgOqO3eGavLgyxqIq
OOCiDGX5nsM2WfA1R5nD9nLQENuxqOtVHydoXQgalw9b+0S2EVv0M/TNqxxDIn2QPbDonEhoGj/b
dPLyyfW0Vf+s3jQAY+vAAAHfwGx8M+RicxVzGZNhu76kG3DBYjgXMhr4CoLUizHx5cRUo/ogWcSf
xBo6LTfsK9ujh48qecLozOz4Rnep1PdiPLGYxBFU+plm+y0q4uG2AtFj5ixg9sow40PpPYtBKAYp
pb03mwPDop2CyNFkRKl8kH/n6igNiQFJiRSr7dVr7LeWf1SfLtJ6cDmoqIPbz4apoJGHMfVynO0a
cziyydDZOcXQ2B1yuaf0pgcT5xwFIoiO6lB9L+xTXhAE0z+0JIPOOSpywWaISBXtF13fWDOebJc/
Ehu/UMTDVJhHg0ipHtLA1JAMfJ4W09swlXCKyI0hBMtEFsv7hGOEChbYaChNDQ+nBcuGnzHvMMGI
15r4uV5/12kBbRHFTI7mGG9SOGbDSbfRrLG8NV6z6ttluDZIWqySirnwyOE4wES+dArq8c43iVYA
Ce+pOBXGxY0gB/kDiw7Mtl5CpUk4uQfi3N9UPYj78kbX7ytj4ZewIFrc9YjmckONsqvsCgNRmXao
H/OdPKziceaktkon6uPE75F2GKvl19N2FBUjjfjGsR5XO6Zh23aSoZg7KZ5VIKXRaTniBxeR34Qp
bOgqzt8z66yRLV8eAZ7EkPbkursFUp9h3sl0ut/ExRWtn7ZUoykf1XRZ+rOTy7uN/REIFICvVUBc
VotG0TSKM3HThFswgXQQlfTNj0xD2w5X52wbL3l8n+IwS8K+j5RxL5wPbs3KyY4SDH5fM6XmFWH9
honKfdDQbi/kZa66sx9y1Hrls1Pw0DBVI28Wsnfiw0j3WQX6jauc1BpVL2O/DHlwmhNMKlwkukmk
ZIe+Te/Q/PhaugWgtGD4M4xcCx82ig0AddoN+zWWZNvvOueFPZBntKCfpiU9kFm4NS/M3YLuXLdo
WN6dJL5NFwCcGWOHmve1mbzFxXCcXVXPn/32K/TnruRfXO+Y8QQxVMquwxwjgVL01d40fEtT8LOk
LKrEdXjVXUsC5FyZcE5D2x3GeX6axx+BZD6hlZbZq4PvyVjKvZ2iU7X7V1AGTG8wOKrHtNUCksSz
+tNwIc92T9NALAeKfASLG95cOcwfeXEc2+90+7KRmOgxvgPiuDL3qxT321o+SOCHK1FI2Kg9kD0s
9Z9jJtJ9ufrdYpxm2klGZ8cieTSd7RpvFAIBDkjDAV/MBZ4bMEqUy4qONi8cfgX9sWyyfVZBAkx8
W+VZ6o8qq+EayZVoTWIGvwaYnDD7Qgdt1UIch6m5x0Q+z4Y86um4U/X7HImcKy6VlYbLpgXbtAWG
WR4NjosE36XcxA3xayGx5aSf9VHGJnpTTv0VBFpkVBBLhjy4377y6rpQedtSqyFzEu7XMqafUgRW
XgGNl1eRepnoGDzROIC34XUZiwlJogFXFiiNNwhkb3NskETXp8g6ICMywjwyE7ox3bm6BYD1NAPP
22uxsDyzWe/6vojqVst8QzrS37Yf9D06MGNr2bum0t801Dk+JilHf1O77FtmINhNBXsx6SlH3cxe
dDJI93mifLupdbLNpCS3VT8NVvxcmUXPPI3kTKtnEVabbBlkFa0KzGY2IeXgXrEgrMl1xkxSGbwS
TBnZHWJlIsRBvsBxU53pj0aIpddU5uzj/AQ+6hLGZbnZY8HV1WWS94PtXzxI661ZS7wMFVD5MX23
O1ZRRPQip2oygqxV98DRjkdtKpiR1mZ3x0hPSeXmJyz2vDJepoh824xkj2lqmBLCOF2YiXISw69R
GMx6BhlbcJHgKsGDhsizFGhmV5yHlbZLu+wXUe3kGm0AuKTcLSVK/A6Q2MCWn0+wa7NDs7KHUFaq
8G4lMnEc94P5Osbvi4b5g10W0O/yzogh7jZGERNu0f+siACUFG1Pfret6LFKnG7RKOcoJaMDn3P3
zXyERaLxlRqJgbOJG5xZzrSfehwFs71Mx6lV/ywatx6SxbSN11tkSuE4DjalfbI3GHVCDr6dOvuX
w+1qm0K87WQb51s6P5RZZz/Q7d+6God95uIXKscJpo0t92K4KdVy3RMRpHF6M71t1jiERToF/eI+
E3ffEaa0fuRy/tIZbwbtFaGsSctvJYPPkQy+uccxypPR4+rCWoTY42WI9WfwTtrO7JyHtH8bl5w3
wB04xER9WFTO5NFO18PKSWISRmTlRDh0LGArnRQ2uW2M2XLp0GFfUx2wletuP0c0ccc0VacTziAs
OY7+kth2epNndkw2as4BOH53VTIddViHAx+OBx07P6JgVBPk4VrRv5hNUxIAqb3OoDh2ihtTM2hV
xO4ftnjQrQNlf5KCudLluJtpy8gcLm+5DG9jMFeXeMvN2xwYw+hoXldRILkL5qLOkr7jND9md7Wo
GWgIsJxMi1B84IlJUKcNPDrU3FbJpHAsxHxRK+NxTQoT5w3Ij0xwvWQ5e0qeqcgtrUcDbsI+78HJ
qx2JhK3f6yo7lThHwjsOKF+RzJhHcyV3ahrZpRvtfFjiIYngDXQ+f2xFrZTJc5wnL5aNMWA8Oz1I
ousEM9yQaGNdGG97/jA3qgPbaUSuzk9HDUhWMz8d2zT7h0BV1req5Rt5hQFJjmdTEWM4uPPZzVHo
y6aLVH0Mq2x9KnL3s5+I7DbkXunxqeBSEGPehMyrc8Lih6MDCZPcHK9FvDZzGel6Qy10MstD3p9r
ETkMp5bcIbQa9TW+KUpLHIodltkpCUtJo0h6qzZ+bmgkNQbrlwFNomDNdxUKw6YjbKm7QMIr049U
+0baKiDluxcUKj1FQ8lPkA6PTvWoYAGho7j0g84PeamSKKnPrqrsleIXzXoxtrcVeuWMemkoPNJK
ab7vpHYcV9RlbRqVzbFN6lA6j/GMQLeuD6SyeqNmfJIywI5wOSKjOOiCLhmW8srQr3JPjNU+wDR/
KoI9VsXDSwiDi0ZTGUNNAjaeJ7/VXvvsfWWGVvHbk0ywt9OgdL7N71c2yanA/ec+2nP/2lC7jijP
FeujpdGPWZpqw3FAAHI3tMWTxQa54+lXK8BGVjDJ90H2D2l+WejWGY9aiPOpczCeAKNIlR3xzJ6k
pJIGbowUcYoaWsQzDHOKZQsrwHDUtgcc/t5sI8VR1JOhngDNPRkk+nrEutytSQM0AuCKdnvNUhq6
d7etdirR0flVeW/uN8U9qj2bWbnewuzyyAgYKuWw8WJT+6BIRiGgmm9ygqhMOVHVISIJUOfaidyC
iFp7cbCij3eoMHyNd6h2tx3opXRssdRdGIsfpLmR7klWyFe62DyvLMEZStJXLIgocR+SKBY56r2K
UHSCZRHjAuktqHPohXDD8bsqF5Qr1Y3j4j9efgrUyAPySVCFXjr9mVhJrxtNUl8GC7eYZc87nGaw
dPP+lCSfEt9BfKe2KNIpO8sbFEk+immSFPaF9Trse62ntLnf0oeJzew0PSswKmrN5JR7iS3FT6j4
3W0ERM4DxxAn17WoxEjj6DGk/EsXg2uREitacbsaCM1tMsKcw8Cum+OJbbmdXFLMV7I19sC9oBvm
28uEd497eZcjWR8AkDQxnl5CP+0m6tb0joEw8SJ8F/j2NYyCIzgXSpdMi6SV+o5ggXSnNXetwW2n
3KkJdJk7OYP1sNUoxXk2g87M3nW2vWqG50vs3QpCgZUf5wUePir1AVB4P/9Y2Tm20S70905FAyD5
qvFHAbZC5/Ns7TnMOkQU2HvcrSbGiyBmhahytX2QxfpotbfSWI4CHS3auEP9L1ydx5LjTNZknwhm
QEBvSYIKlKkzN7CU0Aho9fRzUD0zPfMvmp2lvqqkCOHX/Tgj1EQvDqoTefRtML8RjMHPnexeHUXu
9NHXFd8m78H0k3PXG7sX1kacVtYtJX83tZfIYcASoupYx0zVj6o482FMcDGlRCUq4pmUT+zj/G0q
LshOSLdAHe5xh3lbYh4KP6yQAwGgtzL47BJ3zW2zt676kosWuJY1+7kimtf21Tbm9oUZyFjFvGsd
ySvwZtb9s4HAv6h4croyJN9MmB11knUYbg9goNakxWqGLp16DvE/1APn3HnX4csIHHrtaGK2n8Zl
OhwNHvnnlW7t9S7BY7FcGhj0D8ahI2VRFk8N3pksCYlbcRstxnVj4+Coy8dWMZ4Cegni+WuszAvh
/mLcuihmUGG2xejb/FN17SVglTAWYbtteBNh9tesfYokMZbKZiQGxCgz7B8msre98j2TnsGrzKe6
wR7JDXZwq/1I4gFa9T6ISfGXuySxt7WFfEcd0zXUc8ah+W3EJxVEzSqS0GneBwdkSlgeFD4DkE+u
jOy+YMjgGQ0xWYb2qSqoqznoLF5UL4TisXLmPVDDnd2c5plEWoRUqj5TY3BQ6vAwmeZJHDB2Y9af
j5gFMEVjOV3UO+7wOShxnEqPLAtbpWoeCyzxABgB/pEIn7IXNaIv3arvJRuzTr95XhUgRogccKCU
/kQteRWWa/PBZOrZtOtlEIzXA9PUlL5RPAoNqr526RbsHVP8csfgyHMpACyluNvqSXNBlE6MEDUY
FLFtfOQOT71xrSNShKyNGtPHQmEIrE7k1aAdhCMTE8PdYYXzbJVMsPk8UhCY50toC00oDG2I6frP
SJLS7niJmxeRsdGElR8Fys/k0HziFitZEKy157vDFTLPpac4WP/voVt7pvwZradmfqsTHX8s0UT1
2Qr+MiyfqWGw2mPPls26pERNr+JizdjyzuzYX7Iv2CVEiGjBLSE0R/LohCMmeSihZLCd1FvL5iCb
QVICAEXrjScm7HoZW84SDU+bbWOOr5Mz4pXcMgK/ZjGJkLpGkejfHGats7lzB956Lk7gIln3xVWY
zLt7WLQuMyMDe/9eHeiIWd7u84W+OHy6HEX1zKOtMCvUzYtmTPdUgNOnu5dYT8RR2YzhHzW/o/s6
ZTBmVX3dG3/LoLUg06wPW3oA1s14sMZjiDLcGuKYpRNPVbSt9RNyyqZSzzgSUofjauaQJfxSCxIh
dXRSDPNdi9xLEC6lySHVwOxkhOZj/UGt6BRtjMts7pmVr0zy3HR0rG3iQk5oL9LUwSzO6l/NERtn
jjdwzAjJBqKZVfLZyWgazyi6VLcahkUZ8SykKNQSC5HFp1hUR5tsUW+P1Lq47EQMTJuL4tzpP7CM
NQQ+LOVvBLYhixxT6e5kVJ5UaWwSbmMlbRGEQYsywnV5Wyw3SsPiqgPzIG1QiEc5cFe86bOEtOi3
yVHmDY3EBR+5hxjPHpXf2H+/3Kh7Moi468O0aUudo+JfhxeEoZ2Mpq8eRg+jc2q8QAuEwSpWqXgS
4jGuntlH6+Q1cL86+ytqL7b7lIvBm8lF5YV2zLsDA+Yd8homPE15m6voNUa1qWfJXjNv9ApHoi63
05xtema5BHYq7TgU4T6JKad/pImOwZ+jkUlcNRFJ0eBk3KzmKuEkFeT8AJkEFjXkoifW+JilyB0N
OSFnsHYT36OGYaOMyTVGUHfNi8blzu4wFhBVZbjPbCI5M/LzLCmODGgAc8FtQploUxYPjCplFL/0
iFWUg+SdWN1nWe8y7AJl+dRm4BZK4AUzadzwURXwgOlWTt5crPDjLA5NN2yZ7xzsuDvzaVjp00/o
cmQztB0tgCgu/I91UFCQpxUHCZggp3JYDYPt0C0nr+3c3OlXRFDmTGgR00/vaTBuBUeVQnW/044I
DRgACc9nMtOFhgHq1KPF8ruK/jIabYVOqsf22tpP4Bd1TU/7gl8MvT9a9FCMT038q4Id4uO2CkYc
ghAkTFeuxj7wchB7obiNDStPxNgJ9GAMxV6x3m2TAIWLBsCyCsJ7Q0sK1+lrGtbkYB2+k4Illdj0
lNwfZnpxYqJy4QQ9o+QOhI+gWHgOfUduFp0zvVIPCaIHn3sXrRM+bjKS96mtH6yGP8KVNM/xwxBS
JtI5B8SMbF8pmq1LCI/oml3jhWA5Sp1qLX+XVDbbUjNhC9a3aEOcWZtDz2/vyB/3kIyongq5K7so
AF2GWGrWxybbwRvC9ke6lDMOseiguJrSwhHo64Tdc4jwolg7HfiKAOQB7HR+s7sxwi1ujhUlbivV
aL0a+YfmBkTNM+RBks79PuEbbgbfpUPTlVhhnGI1TJeyisnboUI6Pw4Gw6lDmSsGFOhqZ+TTrl5O
UeVfNr420bxPIkoVerHtUHgTMm8KLjtG/qWKS4NPaQeRsW47jovvM+/levpOa9ezStxf4jMkEluE
M8pUvocXIajIY69WGQTudOAobfVKHzY+Fo5QkKx4GsbyPMwqIhwpwmFLa+U6idvzmFzj6dOOe7yK
xLoQfSGDYxxmvWFVJ/rF6Tvl1n4sDHLz2V4zzwOM3nA6Du1pZu4OXcUcGSkSdgZn52ZXYlkEQFCC
5boYK28oYBS/JMO0jmElqe0p54hRSb+04DNOPHVswQ4wmIqV8+hwki7bYF8aL0VzDcx2L0AGtsVT
aX6U0Osy/m0q1SYKElNYMx/BxZCfLdgfvemRQwi5OnXZtxG/zHitbH3YT4RZIsD+fdO96+49nKGV
hQmklB2HmV2GiTLBfS1sMPmYAi/YUjwGOrM67UdI2h2SImBUmlWVQ35egko6wK7JeiR/ViLPhrD+
K9WvFMz0EjIvrrRji79CJt81TRBpEv7o7W/mPjVco7r8oRymXabRgfY411+D2+0Gsum1pnsGsprT
03Y+vlku89M23lexX0VHcD9bCswPqR5SkIjtRlFOU0B7Lg4xIZw1UemGtae1UWqcx3YAcFlHgnUv
5n1HrcpsrtHFI/OsawDmpOVn8y/o97VuTMTcPvHCkV/Yhgr5ShA58CIq0e/iMXhuZb8t7NLrAT1J
zqKL3KsY2xz1E1siEEmPig4mPN8Fy7hOW5gikAFUYOdpAWyGZCa3O81MH2PbPDLIPvSMzYiERJy7
QiveBYSaqYZ0o088RGdrQsDBfJNuhVYyppjXzkBe4lyDxeggCpQDS8UMviD5MZPJo8nFb5VzWRGX
oUyEMO1ImFqLPxQ4wFnn4wTeIgxNHFH76dbowy5Q693cuoukwp5RvRK64+beUA82+k1fnifsW7nL
9Ca/Ts70bNMFFVQdoXf8wWGyR2CE7Gi45dFMyR87gLKIaUQj57THKD3joV7PefyycLtsymiy4l5q
t6J8MsavvpKHxoGbFk8byhyZ5Flr8tuFIddK+1eW3oS9kLLe6sTsE4TKPRhyXsTEs8JhpVAop01v
c/86gc2y99pb0H3bOWEJjH0mxrzwWUrjMXub62vDmjWquJeM/jnlTp2q6g2kG9ZIEq1YlQbj1Wpt
rGjdZu6Y4c+fQ86HS2KAr5tTj4KZKhmsnpY6F0aRKs94r6/K/Gkm5aJhv185U/0+qvNLFqGOWezp
5kSJIb2oiEGh6yJsv88S9GDNIsdWW+LhdQbTk+PXzHXRSF6m4eqSzNUwbYr8WGlk0AExutWrThNU
Z2XvA8KcHblrVe9PTkhWsW8eM1PzOaUfHSiLKyymW6jiG5FdHDshfmuT9YkPrXlSWt91wpeeM7/J
uohlveZK0I31juQL+xaIQgK6DXzo0S7QuZUnk6t3Aogl6T08qRtulZsiT54NJnESCFlnY0gasW2L
YVcUtyR9ckrpNQBJuP1tw2Bap0CuxgBzXO08RYVJd7Cxi2g80pC9NZfiZ+vNGDEgh9F+sJ3zoKUn
07rPEApGiXzJ5U+tA0KZCmG2J8sNvMR5z6rXLrGeAdF+d7i0XYCQS7CeLg4YAlJ4C7Sw749l68+5
jUxdrDPxbMcl2J1n12/LCAckHIXqJmDwTDCWKqzDKuPt4FGKa6xF4Fn152Au4Nr1EZ9KDnSIwf0f
IdFrA3o7miM6MfrXgL/dbKz7UMN/ZQ6mdu1h0vRNHxFlqH6aJvFqp/Fr7j5znfitRQYwPtlF4kcG
4+Rl+b8m7CeVSfKkA+g10d0aHMg/UFAQYVxByyYIhdCNuHngdSB10us1l5H+CNtwH2rvbIT7/puV
wGoewGep8w5Gwug+xcYjIVk2XK3/YSdWomsav9iU/dXOdq5ek+zuJLdpwsh/yyU8E2s1PJSQEnD9
Qcd91gwMwGcR7FNll0yrBiJIBVnZQf+wPqtsBu6jETnhZBcZ20boEPTg2vR0PkaE36YOLbzId0pJ
7GD6zTXjaMXVntztduqS16QaV5KzE5M7JF37Pji3FoED3sRMmRuNbjvQEAPrezsn52LxEZTTQ4yB
AAPMpzuJlVnJbctMxsihoWia1yuAVrXLQt5bBh+SYP04FPTMsP/15WHhVzI3PKoMHCp2WGFyjBoh
jjqPBW8MsHPCCI94iZlOLqgjnNVVs7GwkDcjwfrgXcH4SvsBHZDsjOW6EdFb3tPN09gbWTEUpZqF
s1UaWCdycihuozdAA8nHDlHvNjrKZ2iTasNJL+4G5KfB2aSMuBuJ8mkJ1NxXp0E5yGBlzFtcXw92
p2xI4u5M+0to+w61vi2gqwS/6vTGad7LgRLqEhSX9kF/Et1Un2Loz6wFBsNkct5w3y5tci24CAjW
KJs33hxI/JXkDhYCoc01thw+yvQT5zMVgTQLgeHryVeEWbuzv1pyYA4pIz18JyS8mL/xY8AMqu6x
8yxJRNMth1Ge4PbSkKFOfHaFH39QJXSNJQcWutuz9iLzL2m+F4O7IkD7q1RslnlwWwK+8fBlKke3
Mwk+vkS2em4lBk7e24r4HdxLNGuvnL6xlzTrRol/7C7znL7aJwxplQRJc2T6HbGrGwRCIo4Tyk5l
Q2eeuk4i66WwnyltK6DA1cE1Rw5L9emaaFgu2SUNklFDBq0gb7ibP0gc3QHuc4yO9QhwMKeLNVMg
Ic3r2fh2yubiDO7OCqInaU5H7G7QZey9Snqhf56IyJAr31Sc7Qb31cr/zILn4OjQ9pqgATcYVAsA
GOyuFbKakTHQpKBAx93BWRu3imdEyhNODFYAlkheFq5zQwmkuDvLjkstfrKOivghu5CjhcoG6ozO
tI3oRjJzwzHMeojo0SPBTicbbn2rfAuC6JXdHWfIPypu77YE+EYGVwMF0zNobfPaCx3PaO2tUmRP
fZ382sCeBi72+QSMef7NelrG3hOQGonTX1Xs7E35K+pm5XA3cBgZtcZ4VbCmWs6L6TDlpjYvIwWD
6aKoqrPuBq+TuCu2gTtO+vxBv0wzRjJ8F6/d/LRcGBjJv7cWz10Kf1G4He+vHtELdAClFvKPY9Q+
F+Vz7upb4g7BQwerA+RoeTDdH21u1y7e/Joe9cQ5NqNOW0HznOIchrWNI+iVcvBdKpVfW9GbteM+
SuhbnZqsacO+xoF6lbRmctwwgqTl6LB0fi2llL2nTlBhwMVopvKQiOlAL+yBTod1SFdyiyYgS21X
d6BKh4u0u8MQXfUfiehLz9WnzciDp8WSF7XmBC60R2DSPo6AU9XVf5Q1ZyHGi9nalRRcR/ilS3PY
hU7kE81oFzp3VJ6j3hcsZ6ESrkrNRvhnLmkOFj77ADuLL2FNabWAceXQPqeRB2SlMV1c1x2R94Zp
bD4ra8kqRQTv0Rm7bwB0G58SsMOQ8vokDzOEGPJzKHnV3WZbm3Qk+eErMBpmmxodmukLs4UHN4UW
NBXByoFAg/Gjy7sH/CJeLfKdylFCx3WpmNZaIFIrQntrZxrt2LQ0ZX6yTX1JYKkrRf1kIABDHfBX
rR1KvENMJ9dZcB8GQOtxeWu1+mTb+LLAMXWQ9vT03RmAUuZWuHFqjI2KGL1souoWLgbap0euz7My
Iq+pde+7bmuL8aYskYBbhVGbdmdMYWMP3d19r6lJKdnTq+FZywx0N/xZ3eDF4U9EH1nDm19qKnxs
4VX0bjNXLBTjpIn2YwS+EjTPxBPggOkH0o8sAd1eMZkyB57FdG6efsf5p1MI+JMVpp5lO2PTjMSS
f+yLXyNadO/2WIjm0HAkUyKfYwm0zJdi+eRFHOqa7jDbfw72pUKOu3qaNxLnUZFS8wX7VGIOwsK9
nnvxgslvo8N+GQvgTfnCreh7UMecQXcDV5NAth9tKvdRApgPYLea4HInJEVWYSjeHZpHZY0YHYbK
vi9ou5XbEc0i5yTAoATrLa49fEzVbmrubRudIY1vAp53w2Duy+Uah3mP1SKwbAxIJNdpjg+0ag9U
HIlAeWHR3Mj0ZmnL3HnYpvXFNGaoKfDxrMDnCbloAW/uaZOmCjmp7hoG+0bricravoipMhDhHsYs
NDwi/Ej06CEQ9XG8tdCcNDZPon21tI6lKK5BHm7qL4c3ZIczcBkVobRjC5JvhXxRBnHN2mVzR1aI
h3sZZ96Af8u1nYeCu3lABCTnZlhY9UbeK+B/nQXSu54PiqnwvJePCVBJ2AEICO+G8R5DtOEFgIG7
scn5jiTKCuEzZHixOfzWvY02R9ezuaLH7alsi2NtBt/C4FMsQRKRrX5QUv1dNByVoHvsGjSYXFU9
wu0UvKW7qlMu48SpiIRen857lSyL4Ky0GugPbRKxMTA094JbOPoFwGy7JHpWV8MldqaVPuoHJUTM
caJtyi0y2Ratw0k8RUMIfmKIDjmXMupInxWyc5U9434pN7fKJRwEhNFp52My/6QY2CjkWrdShyaw
tESvJ+PVUH5LhJQRB6NbvIGBpl+cSXf1M5FoBAmjRdeW/TOYGuiJmOjEkzIC/iFOGpvxvQwNeIxE
OJYEJw7v4FCF4FAYewt8dC2l8YCtrCg5GFAha7xxRviomx9zccjVnkQK/5/3OPO+SvdRJMp+QZkE
RcRk/zKrD2H5IMbPoUAUMrzE5d5hEPXimR00DF96c6fS8dfOEVLYGTjKtiMfkuJTUk+p9+YjXY9+
pMB7bJKzJB0z0B4wOeSUGarrBK+mvvmK1eGdVrWVNgDBU6iBNa29wqBE4yRokxhSziOtOmaPUYTF
rJzb+9hxdrFY9WlaQenRSPf3K3cIW6x87u9gR+810rqkqgqHRHeuWfxIpXJPGD/mgGWh+ZJ5yFGq
SM8MqBeACguqaT6qCsU7jSbW87iE8/oAbqi2jvho5hfMobwbwn5VZtOtm6vHSkZnc9TXzSTwB+BP
x85ItG2gLbFXv3v02ro8AjX/bBbQSRkYgBXLRe8GraZsSQ9AUMtPfQpRTJlN4xVx92aZXeynkRru
5p7LqzWqL4Nr/ISpemqj6L1vQvlK+MmTs/1SuBWVzYpZ7dUoQr1ta6bX1rQL6glttAB1iZEqfDAV
lxSx4ODLh5gzwopITPmoDkxGy8jTyZoX2EF7vTU/usGgbMHI+7PGi00Cpd5QuQI/g1kxqkL2XjjZ
1pbJze27eEsJEWN6lrm5hKFSzKh3I2MpkJUEFVkNAgp6x0C3uWK1P05H5rYxHBfGGNYkl74BGiB5
++XGl0zV6JiAGqC9hfC4E9t/bMPW3oQlgALKzYemZRtffTMVMEbmuQ53aVa+EiVdpQ06oDmpnsCK
4CY63EHatKPUU7X52AYvykmLkP+MH1dcqHZiYP0WZvdRjj4nH2+xX4i0pJtw8rIGJZnZab6c0PHw
8B/ECUltSHJ12C/dcC9sMmr0vStG4klYCSpI2CZ4bUGMWVFJ/JdcoHVY2MsRyh+TfKbxuk+Q+THo
h8CnHS57MhxMKWJQX/KYyyJ0KYPNpiawTMlJuTES5lWt/d23LGHWaAxQvgmCMdiiSNNywbcU2Fqi
2yBK7obdoYdHUrqyPcZdtk/dVt/1FOYy0By7rQKJCOMww14C+7zXUiAlCT0aQcp4Z9ShAoQTt+Cx
QX7Eg6pzvGSmbmXAEvVHykNXldZhb0QbH3E+ClxJ2i1Sk/pIjuwrQZDaD7JGTxv7kZayVHkiAj5J
jTB7XNrMMYCICrPQPdO6NtQM8WYrnkacL/D5Y0a3egjXuP+e0dxyKGLLvp9QnUfXwcpFX6PI1nMq
/MgjUXdkMujMhnZ06dm0yJvXdFaIId4slASbdUEHLiAN1bOJxYYhqhAOBl1stP4v4x5aFzj6jGcd
ZtEAH7Q2cPU9NGhdbvhV4XNweLUS81PJaU1lzJNJ/BHqxoGsFIGV5g6kM+q1OBuG5noijNUDB1nM
7DLNsFCP+yY+juZHXrRbKbtDYH7Tcsxygi/HfdYSHPaUDwFHamiolCEbf4nOvhes8Im1S4Yt0ud6
rHYZmGgNYjqwnE02oJMx51MQzB3jrTA/YS2t3fbCBluXTzlheUQjgsMwxR2s3EcZQDu07zIaoQ8y
63FgU7kcYnG7xD0XSRokq70u+HbU5hTbJ9btkqEdMKlNqn4M6oTS+CoRbfVURYTEvhI8kSFiYvPW
F0i7bI6NhWoAJXAETF/AXsl51hqm53Hhi/KPKwTM/lU8sboPmA60VW1dbbYL3U4PNTUR/7ofAJs0
xxIbzhSDnh/gaT2iOE3cgduTGvtIGGZANB7bXUr/cRvsRmM3cNO3zY9eeyjtZjUm5iqatnSbIDV4
ka4TFiSJkxxcJfA4xEPdKHd5Q5MMu6OB9Bz9IIuu8/aE34EFv6ZJx0/jnyiRiHSEqIkCpB95iQtA
XoPqsgyQFAYcC+Gu+pQ5wQOmF9RBwbXxwOfDku2Ze2FHgDc08tSI7hSgnFqUBdhvLhJuF7+VPDWj
ye/hVZGYn8nzdVDdHEy2ixPTnjhFvM6I0qZGfjzxpU6OsQcbVKIglm9JcyBqSkqJumqGEculxA/7
XxHcylvA3LZnsxvEeSRnioOZOqW1QqTC9AeSAi139HJ+IAvFlp9tlNq3gyeBWcRmvS9SfHLZU570
x5QrelQ+wjox6u+5wkYvblX0U8XHBpMTPqN0OFOjRWLd08KSfDI13HBR2GFJDoNdVAEfvtvT3sI8
uZCQf92mXmbAh4wPcc3NXDHbreX+WRmry4zIOZpr2svViIvh4LUz3wVX+KqA7E5i03hWx13AdtYB
mQ4SLwr8OHku2nFlcg1NBTH3P5yg8Bq5Nu2lgbEGDigOQVKXQTYCV1oztZVIblGwm00cyoZyGFlK
OvWuVJ6t4KbRrjpXlsbZTRjT6jcttPwh+w45zXbQfQP5Mg6+Shc6EIuYVBxvnZkpe7KgASt6VsvP
kSQILeXgdKv86KJsUla9wt83FdtcvNXpHxvtSpg9tBT4UrHkesK7IWnoPuNop63L/KCnT7P12xDN
zz5MDJ/Vj6SCB+gt/lMrB28TPOslRhJqtoD99gvudi6gOGQMS8fy5sgHewK6pDXcSuqq/56GMtxI
oYHhIvsMGCPWNqTfV5VdcNniJgS/NouIxiTKpl7cc0or7ymDPkSWX1013q1ZwcI8gc/LOjN4dM0r
3RfYZWPjRQFFUw5o7aIKx/VQTT+RmTsvTc9NKgBnUkMgI8EgGQh0gKVglw7SQUG2c2KxzoXRtvnc
tR+iSGx4LsCthxFpylHulVWED0b27QZ9xgCNpUoxWpJKlrA5OfZ/eTm9WpTBMUpbXsE7QS+eTuux
CWpnF3XW1gqbd43B6ldegd/LuSkYjLO4WJZobh0LvhKpmheJIdwChuwGXDNUDFTXqXtW+dgb/EP0
BU4d3LWYDwP2CeJ6HeMKhFvBRNohEqV+jYCQi+Jhofi7E3ZPBkzOHxgrW71NMn2aCBFZxXysaVWH
9MuUaDcPf629r4enSjk52Y+hJPeYpxdPtM1h/iUdsLpaBJ86r9MR4rDSDBZYro4ssvHQYCQJiSlF
GbjjFArFi9sbF9f9UMjtKP2/weKyOerZgI5MKjoaTkv63YjyI3wzjO6ZPdyk2tMwwkW2jdV3EKs0
5DE/b2vuzHPgwv2vSqyxkmV+wcCA5bYsDdiso/0gt+4MsyOY2YNSjOZbBa81UjjyQL9if7TyaBtK
0/SzMSl37Pyv0OmbrBquZkdy2Zl5ccLG2icpIX9OyiG5JXKP6SXuWe/wEbH5aQMTq9R6zFqOXjYc
b6nAqhJlOR7cig9Im3NfERXFBjM8iSFR7VsGdjpgzFlOLM58FgAMoDVuKzqOMlq4gJKHLw49gmfR
1aTHUwf035ydHB0UAfVL7UNgXBhgPcRZa5OLg4ykL46tOcdTKgfw4EprXescrTyntpU+Lwtf4RG+
y7gZhggGCKfZZpzKczZjP8cevY+q9MsVGBQ4EGs7znT09DUzr9Smk8oTtSWRk15rIqhrk1uZl8AG
AmjzoU09yLrkazLVEfk13SiNOdONUTHOTrNfJJzFj4Mtk48tAxX+QTwbhHy0FxmbA++hG99czGlv
YYXTQFcH7O91jXkGUAitLoo8Lt15q4qnk0s37D49oXwhshnNFAgScbQvXTDqcRVB9q9t2vkaBUZL
EiJy9AA/QBeul+SX0pbL7YSTYqgSbOdG3Xh2GuHAiLJHghh7/BKcIzB+zhXWBJmz9deafC/a5EAy
8Bga7HxhRKvDaOkn24KbO5SeEiYuXIYcH31KfB5lo7DxSM8hk2n2Pi3G7jACACv7IPb//dioVAM5
IoUelDIdXB7STIGW+e/Lfz/57yEz7elIKX3LWHL58t9PtpXCKEXvr25F2QGXj8Fc//tywm5T0MBA
hNGSSU2/cchJRjLTbNRCPXbLw2gH838e/v3cf3/471f/x8/9+9W2Hf7fP1YWc3R06qPUeQuuaf2z
j1MfYGbRmgSAsoKuYevtzdVC0goxBz5IRjpA5UqlkeXfl2pu4+121bo9OFWw7uaw9HEeSv8/v6Cx
vKqkFaAsHpVyIBtnqt10/M9DnwAeH3q8wYKYTj1Z9vHfV+X//eo/P4zN8qDjyFOSPvej9P886LqW
roUTKtwtjdQ3sVwhzJo+E7V5hzU6KKj+FLAg/vNgJsz69OXhf/xcUCnZQcl7tPTEZqttbf/fV9zj
kaHSCU0CPcPgXrOa2kKHqzmaErRk9z4EutauiqhtT13mZHgfg4L6vjLZI4Deos40fGdM45rja0x7
djoYvpLo/9+PozGc/ej1v7/h35/691s7WDBQRsA8AcpTTmi4//uhm8va/wVpt9IDNfH/PQyuzk3o
vz/WeQ6Yj3YIBwb5BfqF1M9W1MI3zYJYjWNXGFoz83HundeypbyP29fS4KwUuQZBGf1DSepLv/B6
Kdi7GzoVwoxtPwS5IFxiONQxtji7oeUCYtZjdoaUlp074R7nVsOhTEbHG6ib5zKURCcrEZ8YdMxt
Y6jAuvQWoRUF0//3QMCzQQVaqBhdWfmAORy+hH4hOtr+PCoR7Fr3w5kOlTRscUdjlsEr0QRS8Uq6
lMPAoOdlTHvfZsCFYMU5ngLkc1DXihehMMICI+Onlr1fdxhjKkV9mHsaOnN7PuTFgK0AjsDBgsKB
mE1/nTWRRE6R4xbCiyz0nWnNGMbUqvbGMLMZHXfXJIAWHg9PVuQo9KAGH0XPrULQhL4TghsbXnP4
X26M0TdRdj3zZaD77lZTaNvQcVgbRczdTOdu1SriSrVfjHCuDqs5UqKj4NZLuxjDBWdqty1deMwy
4gd6uS24AG12oqyK01je3OR5tlvIxP0AY8VEpY81PI1OhkxW1c01An2z/NVmQzvcvHR4FyVZhCGe
n4qJ2OBEtRuiR/9kKcRZsKb8+4306caexmXzUAjcLrpsrZ2ZobX2LorORCjJ4T7j9RX9Mc0g2+0I
gHQX10AsS7Sm+4Bxi9N8/l6rSedpHa0bUc4RNNEVUGZWod6KpevBruZ8R/5nvrl2G5Ky7ZHo2/ld
defhbpGEtPG0paKZqFJtttGc/MksxFataelNluq5n0v9ldcCglZe2utoZjRpaGW440jbbYTVYhnL
0qdUjg1WzsVrGoR/hTqZvsAqHOQHxCH0/1Q250SfFAzY44uZ13Czsn76iMnH2GVR38I2fZiob3rQ
UIjKWLGZJXT2Qyto7aLFYyx5sqNRWHfDray7jfOWu6Geb//7c1WyqNLCxEnVjd21a1SMkGp762fm
9+Te5S5BGrn9e2jyCEYbf6XQQeEVJtUj1ixOgVhSo5IbawM4YtVooboDWlefxlhPt7DokbWNNvRz
TQl9JPJ8J/UGjsQKxcZmI2yjU1Za4YkTtqqf+9QyGEzDXOaWiqQmpnBnunZ5xjlTniu4ZmdZli61
uTWqCgftbdOONMaIXMIudAoSUGZNqRKSWlNX8hwEFW5eu8MQYxJfCRHLN2XXjScO/PFBT7Jzu7wb
0xnvMyA6yXvCwavY6m21trrwi5ZWLo5up/nEJgmijoL5LISzvtWak0IwfDQ69dS1Bg+iUxkTdkgz
ztliS/EzLbZvkcbUNMDst2+wqLsECu9pRn9tSY2h9++/VeXC2ZiGcWsrYLlVYdR3obT2raCGsFfU
zdAZKux1e3yzuTsxSbX5uDybjYMplTLSlcEB0Eo6+2ZbZvOQ2sErAGWbyRTjHv4O1WlpDFQixY+r
hKhQ5wiU1Dk8J12sYStmzFsll7GLVL9vHpo6QyfKXecSknz11dZu/HScZiBWMvAmVe0vmaz6y6iF
dyskz81LbdA3FAUXHcqtJzgRgjrqYYng3Nk7MGGJKFr3UHdfyhY+Z1BwrRO9JZ6bYeg9wzmoPWsz
XvThwIzkQe8ImrqwfaTbiv04DJQZ/C/WzmNHcqTNsq/S6D0bNGoO0LNwLSLCPbTYECGpNY0049PP
Yf0zA/SigVnMplBVmRkZ4e40cb97z22zAn+Rfhqx4t8ULuJHJgFpz+X82QTN02QRAo8ysz0baZk9
hR0BGyQT3vb8mbNSuY04RRwtMx83wsaJ0i44eQaoVzhBvR8/BWFqEc1SHZHU0t3LFvfcP4tU5CKa
l02GlSGxHry2dw5DAL9the2PesOcrKG/tG23sMXPUlGx5TppfoSlSj00ziHwR/ne0XUCPq3nw0Vh
7IwczAxsjAcHKvA9HbHpvz5f0FD3hjXJE8ojDsxJJbeDcdO7cc0fSfEBqqhtoFNm5sWGnx5V46NJ
R5dhDgz9vda/tImGvLd8OMMcOcysM7Vx0zg9cDw/TmOYn9m++m3b+N5bipd+MU41h56Fi24pYewr
2opXahLFJU+S+OI9xrUwLjGL1U6kU7UWTct/Lv8v4GxxsCyiD2GEXCw8tk8Atf7dsPwDqhkG2XQ2
//VE69G5DWprPg4SE72q7/554OaJMSZdwPhyx4EgiNHfNAYHu3gMEywEIVKPk1j9RUylOHR8OFcM
wsgDmeMLdXTWhQuMdQFQwGmgKpEsWm/vFU56N0RDir80zf71b/3gouRS0WMj+8Nzi5iWuvxjExr5
q617gVPMsjeB61kUbKhNnHQLFtYkBTgSUldqfFMyrm+nFDNbgIqW2yBBSM+ky4Qlv1MD3XdxE+zt
jFrHiDXmOujgr0/8bO8FRXQGZTHCKgcTpH/DBA6r6O1dFJn+2rMpvUvnAuHHz52taaS7Fi/ygRHY
1WbMiYvQJN0elbio44gB6ETEXlGtkwchEE8XccX25FvW7Ea/Sv5Mq8Xh06T281gGbCgoupocnDtE
2YG8Nj2HLmblPncJa7H1hz2GhAh77t53xp0up4uywJxX/RHzLgcd7V6JRD20cqanLlpDERY7y+TW
1wwh9RjxUwHTQe0nrNKnNPpw3DJ8dIWHFWnhvFNZEqb4NKXd4Wksk+jk0QSaaDJoFfQ7VpX5MoP3
HHM7RyyjsYO6h/uybg5zUHHzw7s1OYfKpV+3SnS9g2u4L+0lF6CM11INt9w/5a25mEnagKCOwZnf
m6JLxSvt24tZZLzRKrDgKzk1jIvg4jTcyc0gHU7TqAnQXbRNZ5LdmsdS5azD3RUxGLAJ2LkWuAAA
OqZkfnGRY8UxI/8GPxOfmxkCXy4rRmXlC9ALRLhi23AzBito4g2mPCHv4k8rK2gubPEReFV0DkfL
OhgL71DOXyOtbKaJImkac3sj7elVxLjPGjHfinb6CHxuWwNtUX3k4F8PJL5bc6k8Hpz22JqMBh0s
t7ki/Ja57kOVeiEjpokGct+/NXlqtiKl9kzXjr9MlBAb8pswDB4NK97QFk/jENI7WgNmr4Qy0Ayi
4M4oXrUHqQSzAkUGZu+cY22fTcIHPWvkvV1Pd73T9zexI+7iKuxepoJmGrfkR9cNdLvZX7HeuZd4
QM6bK/jhBc6xE+07G3brAW9aOa6iFDiAl1KgDBUAnTE5JhT67hhzLG5aKpClG74nFtgWnXdQt5OW
VpOMozc+6EpQ78MTgMmyu++ywng3+3RvBcNjQVF001HMV5T9ySD0t0BB540Zuny7U3bhuNaBrES5
ged1qgT1P0MJVmJyKUoppurRJ8t4w6ntRdrJ/T/Hv38OfZGgp8AIrK/AbrCfTB4H2LraM4BQuITs
vVyCBqYPl08LneIWwJPuppSJOzC/jCBjgFXWtwrbIGMqSuBMvbW8Ue4Yt/ZUZH+ZQ/viJYAHaFsm
CEJLlhrvo6wH+U/5V2o19UEWSvP+hIRquIWOpgfvRetPM6FOwTfVFxYBcv8eHUsw+brNlLSLWE06
rQEwNPF946uVnOCJ2AAIsw+9/ha6G0AalQ+84OBTNdMqJ5yCbc8b2zkZvnBihHun97/82nFh6P7A
+cSCpU+DTdcKwe13YcbWhj5i99aULnF0fZbZ9D5U9DeabYbBjDpBraiPkJZDMHbqfg1YDBudGUuJ
BabH5H528XOlOFHJi1CiWiBageEZH5Wfz3tDIi1n8kpQ2FoVonxLtPUnHN9eFVljb0oLcas0Md5n
WMKjCmf+zGxO4i4OWHE34SDwkfPxO0MBsRkxD3b22nOJoH61bTcVyvtPqK9VX3zXFohLnzxXJXhT
jRKSZ+mKbttlDLqKsjPWWMh3ptWZmxnmNDVX6iWBR+Sptlr7Xv5hQZbcOdl7yFB1P0kqkh3Z3oal
wJgz1HgQJJf/3nhqchiuQ1a8SVe+JHW8STRqreNaj/0slipF4LHs1cXwZnbWryin4mYg7B1abIMm
B0+4IjR7uU2xd1tbnjXgBClAgzjRNsmLDlaluwNfnW5t3CmDX93PsnpPXIboo4uhcIoZXAdo8uQo
WQChb6zTPD3pIXuwFgRk/RdDct5XWeusTAFmIIx/7bx8SzUgiiAhHIWKf0gksPsmhMqjg/jPmSxF
hTExeMcQv7WXIDNP6lP4xnM1VZjBK+Y1mpOMZyU3NpzhMZycOygLHAvq+sfp3xxvUljL26825PAe
aXZwQ3QfOuKoI3pv68kaVxi+osbmRDyOJu4MRLCo6NeeFdwMjIhrnVDcE0L2MOZop8R4V5Ugl6Dp
PRkeN3RpMn+p+jcuPER1NPunbz+A2Ig29y6l113RkvSNCxR+FngqIN5iQLB0aPm/cQ0EO4bUJzLS
Zya3SHgg4kGk35SqPw2+t3fG+UXnDJXavrRRFhgSAidetc7R8XNo2N5o0LyYPBsw10lCZ5xg6k9X
Jjjza2xvKnAvS7RIRNbOdZRJP113n1kuUl3W7tO0Z3EJUFnDBR3RV5oJijB3XUOQfpLL95U6R78h
bhMUuA9UYr84M8KY56pN7n1DrvVP4TL2nWkaYyKtAmAGBZBkp29fMk6jW2gY+7qKz5FSmy6P4M6z
MqQ2TkKAM6ndcLtjAOw2drHjTMWc2UPO9TUxPIuMvsiJN/YThSlx/Zgp/xxjHByDGSpCNKC9jeEN
qjPBXqiGuaGfm5aQfJfA6s4m/sLAm+E96AxbCvcWWti/ncXNaX0OYiwJNfofuY2px0caUK2PTouY
0fCtlVH6psbhSbN1An6BPJuY7TaW/r5m2fJK7kUk8oHXpCunKq+551M5mNCkcz+Z2VVSaAKOkPc6
q7i1lU1MIw0PifQbohvmDajiNXiO4pTC62Ye6h8i8QCXBtp1xI7W46KCqS+a6nHqcGwYlBIK3zyI
5CdO1DcgaMzLKdZ2bp/rqsJyzjKHh1W0n2GP5Uw0xf1c6lNlmnv6rdKnFM/oxCWMV5L+yGoqKOAr
2V3YlUD1jC8DmLxjgrrEY8xw1izxcMAWS7ZagzsBn3JG+6I0ts02Ki+enao7YFT9MM2HaWgeYUSD
SbA7Zx1IePmWt7wwOBM7DcO9Zv2JIudgtsm4k1EN0Dnr7p0seQ/y0Fy5bFIr+NznopvKbUk7XpV7
W9sGzgKA9Z5OCBYnutQdA9Aa59Fu72fUlWC1KRbsWteb7W5QvEitD7hYDVvThLNkhKT7/PyxSh1i
S+UA5X7MubmGxbEMaYAzvIemwT0SZP1vGumVXNKERMbwKDZohRlxU9cWHja5+4lHIKo6shl5+11k
2tt1joQOET0uHSNsnLc5uvhGSiYpLdBuJCeqQ+fk0C2v3+jDuBGKiygs9ZMZEmcV3lNC10c+GPgc
lPxryy7aeGKEmVJ950vqz3b8dq0IEK9M23m1rMFeVRpas2qsHzkUV6xzA8IibDvaHO5yG2GvnrOL
3ZjlOold+o29V77JmQlh9lZoWPJkaeD8waAH7IdeFghUQx4A+rbpb+sIsJL6Pfs0ASrYXFOX4v7M
aBmeXG/DLXrdLCc8ID4tDhbYU6nQYi3BRmgPspftcHaofXw4dW2ijWBJaIwCZ8zSGJGTPYUi8jqG
jdoyOuCD3LX+kU39WDR2dzZyZldwD2b6Xho+ToFNdWWu5E3IImVhiHMq/01E8szSfJZx+KcpaDuA
RMTlBj1KW84jShugw8Rm584/5ll2+7gc7orOf81pAdmN1T6rv2KjueVZ/aAxC0QP2mRFyoZAU8nH
rKFFKrZui0ze6Hi6VpFFoxDnPSabLsdFwjz85GSPfYYoLg4q0jIS5E8LDazPvfXsT6CBGnZXAAof
xOCQR0ZRXQzb+5765nPUFNMwId3ZFQbq2rn4WTydyvJYuwEhmO5VM17lDfQ+M5+33JqdfqOkudYG
52u6lKuKMwF9ThM0mXmiiBppgktgH6/5yRFEPEXSyRmfKEB5xuNDeXnP8T8RrUkzeDCcenZ1DmYf
eM+AdsQO0ANko3MwqHnFC/CESz0ss/BaUlteT6TYJpo5qOv2HzAMYyTBabEyUv0aEnV2WegLKoUs
+8WL+fkFR+PIYDA3S4CDOU849xSNi9nAboUFg3Hag+5tUhOGAZqlMX/8G3fuWIELWdGG4/MAwdHZ
zLQ40XtRvHaKYTw8mC29Ls8Vd8UmSxpqv9twNQFe8YsUIdcmdJb39OpaXzOBMZqlqLFKqVsaEw7/
sxOzUC+n3ofSoMnY8KlBMawWM3bliXWmWkqyg6zYAmJJcN3RQWgAQ9QO7DCwYYd5Ch8EHWdbjwKJ
9dS7CX8Zim499DDMKEloe4xxHap1jnZKOwB/uB/DQ2vTDu0YXOlkRvnkELyW4n7y6R9HavBWZkgp
X9y9BgvFxxqjl76XH7LFYuANqK9FvYPQexCF/djbar6XRU7eSfCn9VBijnfUXvWDXFOcWXjWXZfm
5yii/ToaNOUcyr00sYjWajIxk3TFt5hsVtOAHqmgeGXP4IMchwJjpuLD2HlnJMp2C/b4YrXy1u5f
3NymybQeNyGNc6AjSkpB0w+iXhz7Rf0QIThso4z+3MXtS0FSt4N2+gg1m5teYWP1jFDFdW/e9AAU
I0ww+zC28KaV4iObGcnbvnUsqWlbyUYceQhZVqAVR4n30yR1xC4QA00MWKyHPt7HKcjKBsWqCAgv
R15HwiwyeIXdkYSD21FEbrNXB3PxwNyOGFBINMoo6idZR9wIbPTIuYF2ZcffJbIgZ0pIJ8w/niiZ
uNQ2crVJUNmZc7Gb0dFR+Zp9YKERm9mgSTSN3Z4VdhfSX7czcCCakhC/4TCfjtSU3/ZVeduHS/UR
dSmXTHG2cntM2EHauIcMhaqI2dmTThIuABolUpI/2qYdOa/MQ9Qiy0smqrMjP7M6B1Z135KOW3N2
IWRNqQ5949m5TNWOu1++meLPyowwvdYJbRnIr/UMxq6eQDuEVCMVPgPJKkedESXjD1XCqIio0Snj
lwK3Qr5M16NK3pds0nGxaWhbruGNMWA/l1GYb/sRD6pI6KcNuLVhSMWmRKwbUKNPKWgiCKBEPhxG
06uuQ278mGVjkBvx1ToOmvsZUPIwiQ+JjEYPIQVRWSiu//wXpMAa7jM80piZwsZnlLLq06k4xCyZ
9P9ReuFj3Oo1Yce4iFnS6Y80o2lneZB5moKRuG1mf0M/gaCFa9fjqG/T5A/0JFY3K5gX8uMBv834
LK3mxOGuOnghhp/MJd5mNXiaktSRO9PDOWtWV5liZ4pN/Go6y8Bfc923fKiAowiO8bJdpSbvnIzJ
SFXOtKvH4U6k4wlP5HE0cnVNtfpruZlyLrDXvuWzZ9IBiNKOO7uh5FvnRMbcYaJbBjotpkgsQSkb
0/LxgN3SgLVZODs1xz27GD5SOaidAR2gc8BLD/n4l87V6xjRemcb24EbAo/pNG8kcbjG4lxPW4DY
OgVmjwwzD0XfjIoYPwTp4tEmAcGyOA6/phm/lBCfbvq5+iianKZcY7gPlJefva66iYIWqx3EwTTv
StqR+9fWrKe1myQQhGhwt5FSOb/g0OnseU8N3YLJoqIitfVSkMdQY+YWGiQG0xQeudrW52LysiuH
SlWgDmv6YDmNUbbSjOWBY/TZoK5zY8ymuZ69IdnwxWzMfaRD3cMgkkONHNTDiOHZB8k0p2qfpXxh
1543mU2/hlvB8qc2d9fQ47G2Qz5myUADChoLH5HyNJo+0kzibmgewU9DhRdxMHPVSaCDEWms0p8c
vHwaa3xrUzQ+m98Nz2VCewrLLj+HWXXUSLTscFXNFQmDX9LMyZV+N3gjRMRjjE7s8rQfN0QHyqkL
2ObUbqbV7KhTOEOz+tNMPFfUCgQ7j/nD2RQGXVVufIvPFkhO9jqFqb3LU+o8TYf8eBtDCyLf0fZ6
M3UOZ+wWWiDDNZxjY7qXxD16kjGblILVVZgk6qYRfPj5tYdkwnkEiyOHdcu3PmGbrDhW2Zg+umZZ
MHDr5E3Jn88IG7bxlSthenC89smrhc1MLNk7iqVZav+uKONrWWBocRj3gfHgqtqC2ZJxVqCQ1Meu
/WiyD7MdXDieahPOEOUbdlxdu19OxM/RVxBdpmQhJro5pYXiQ7n5Q1+55Dsr+dx5JMrnCkpsA8QC
/xArN4pIXmCfC8PPIIhwGVp3Xk7l6zC8GJG3o0voQ3O3WCsruExRDVFEkQzVFe2ovol7oW+nk7Zg
J4oRQ1YlnwrZrLN6YFCIWX2n+1k+K6cH51zrI5mZWyz7GPplPVC6O3trimqfBcrzKhcROwm4wZ0V
wS7hc7/OYm/tYpqffDT2NCZW39f0rSyXq5HQwraYYxzrctwXjAbXdp9Bnne7xZy0/I6AjGUeP4jR
ZGvFCeovkm3QnRlXqRXBQVb1HNsktH1nN4i/pkvxuRbRR5kmN3NLxgAA5zdxBYyl8FtN+c4MYoNN
AdqxKcV2yr0vXahHDD1kIykl6bG0WvqxYI6/8Y370Dj1NhJpESH2VkWF57pu6rWXCtB3Bay8fhyP
ZRS555hzehWlS5v7vDizBlIDWLHnkvuy6GgqjuE+uD1sSCYzYVq9lyai6agHiu8A6M5TwGHfcKet
tU+nhgbGNg8OLYZ8M6uyfWhmH+jFDSQIOLaDO/74VP4gY1U7c+rLPRRwmkMhaKgSDltZYbZviRRh
J+dHQsnH/96m9Z9fRCEM72je+1P+0nosf2XHRl0BTsKPs03HBGs1UKEpCBF6h2tO8Qv98kwGPSrp
ASnSbtuQbLR4441QHCYRwHDDEscbZpm8JbmXE2PNuWDgPvxMiYtwB70WiY/m1NHcXlmvY4eZs20p
QONyTJlpn8QoyDTv9MIjL1XVWFwJHdCEy+o3UYanWaJSdOmVF7kc9RqChKOLPhSRFk4SXGM0lzBB
C5ZYfELDeVE/t7DEKCbLztICLUDSh3eh7HGIqLOHm3HlOOq9oJ5w5zv5m+e03dHp408zJVlpcBOW
/bY2YeF0QzMeLNe8i7R/qLvuSVhI0owOASjEt5Lr7lIj8dN0sQKIFbzbZfhZ09hg6OZiBtmTTHBB
51Q2gFAq1pwh970NemuC1sFYiam8y7bK88+jYZIiIlzJwHPajR5F5lSBk4ppMgwMqEEmdpiGZjVq
Cdtr4INEBIV8dKgsD+mp49THFTtkSkxQbWS962y4Ceoye7W78L/vjZwkVo5TWDjOSzdQHjS7frFO
ii8j+i0oc9h3viBAgEoJJJD0b0cDD+ssiZUET1Y81udB23+pN34PI4bDpFGSEsxmx0QRV3S47yFu
eobzwQTwMzbHiI8dpHNgxqWPLTYmHlNRYbfq2y8jlSeKR8Mjfp6LF3fNWQ8c2yp7vDdGYnyDgUwb
/2ICOWcKylwYp19EmF5mK6UmBxXdaPx33GTcNHV7LFk50FYdrLlMWTpSIetRFZCxxpfwfZycX8+z
2JfGgNMVgkihvE9qMgGa4O/JZ1C8pCts/IvRPjfnZN1UjIYmbNPEvtTO6Xlwm25Eo/Kd1ZCof9at
57JcCOzHgoeAWlxQl3Z8i6dnxxvh7jEfELkzNQsYiYc/qBlwC6Vixljaj1nEIKlE2vcDhHXhBmRJ
uw9VkJefXFNsBGQWjx+hFzXZxwyYW+iAOXP/qlDbmyESa7eX54Lr437W0ZMMAnEe5EHBOzz1FkW6
bZUc3UF9x52XMVQLfYSXah36yfiIqx6X2JTfFKzMmgK6fTuJSy5DIngN7swOb+6aWpKTAbpsGB5l
N/QsJ/HGcdyQMckaCvgqw0CEk+WKlkQhbABIr4X8Lc1+yYfCrEuL6TnsyA4OxvRSoP7AYwsvjmfe
5w7cnS4KvliV0YLtGWOMZvPqDYlhKVbGhhq0oedjM0dQBhpkJI6OBOguAFL1pw1Xf5PJlpWgh2tf
GbR8MrcfDhw70AUsmhTtsPqqGr5AUry0zEsZaGLRolVoLQ1a+ZaWKeiJOejy/JSOhDxztDA7bTFO
jO3vgEg8TeJ3MuCqVayi/AjMrXv2k17juLE6PuNqXgpOT7U3cylzaUFtOyT5jqjkxBR9EfdEC4xP
oVjVVA4GBZjMfuRIAVt9y5TupglYYaV3a/AzruwuJDIXq71bUlU8lcrdWJy00hHjfJUO4Pcm86P0
FLB+EBgOprEKZWdCTwEA1wabbOmfnsHp1FwwtlVmvEyaRWv24GAQv4H8gOYWYLWoBxBf01y+zvM+
y+vfYfJPFvUxVuHaew3Kir8I+ZUGSWAjjLKMmUnZEB0rIzyLlPBXgTk7jGmgNKmipKuOTkpMOysf
cGltVq+cPcytCkgg4egosdoPVNowmw8YKbpM3/vngerLDjsR8ApATgO1mDP1mNyv9tIWQODbcuFH
VGeuG4gq1Akb3H6QNUhCLX2bMFZuKF17YqXpV7mmOyBjRe9T+qmKpa8zoriztbxipw1WAbdzjyOH
cBreA/i1cHBWjlXfF9PZ12C1vfRiLs2g4/xWJ++KulBn6Q21TG7J1dIl2lMqmqKacsAC4V8RZ3Gp
XjBsRjBq6SJlTr8LmfXw3OTBdvlwNEtzKcovTgqlbpP63WSHXDtMnNj32zcLdafxyAnWmX5JCzms
lWRlmZwaTv86TUDpZ+qH7+KmoEp1CQFPlAwC4X5uhxi2U7fN03A8zJVBEhRNu1h6Wed4eve7UK+w
vOnKJ5eFWNtE1DHnvnntwsuYhECDKHtNArii4WOVTF85dP1d8zZnnFaapSPWpyzWKpI3Dp3NurY6
sZXOGyuowBM5XeeBtm/QoZhdkJ3bOx7Cs6/cAxZ2iRHQI2QTMpmfquynEaSd8VnEi4xgtGqXCK7a
s43lSIToSBblflsfkJ+gEJeRGY29NORyBznYC5s1/1Jorvt+6dKtllbdcenXrcJFYpoOqaR5N6WB
d2nixQkX7FuXdt56AFE8L4293jJpHIwXsXT5Ri1KUPxPv2/zXCx9vwXUXosjE4eopQyYoQxTnL25
tARnS1+w6TtogGI4C+aLeiQ7ZU9xsdbUDIfUDcel+1fO54ZMSsiHPEWZXHdJGAADgqzuTSi0CfIO
J2yyfS19xgXFxv3ScEy0dLmoA1xExT8H1CCbSx9yXrXjNvO+DQeUX+i2d5MQJDRi+ZTY6AUNtcoY
4Ik2LU3L89K53C3lyx6aiY8cyQBgYgblM6WZYFPDR/t0cuZL+A++gphjkxuop2JpeE6mMYNdgCLv
ClR9jln5Ri6d0LzZXXtlKIGRIHB+Sk/cBCqk+b0AtWR0JJ57oAvJTNNc6356MdlEIrgWAVYuSwyh
dI4oYROFSivgSGpproYyxtq7tFkbLNkr+koN/ZvY3WuWuHsuNg+K5pBmacNWzpUne1w6ssOlLVsu
vdmDT3wwiOSGgc6IcZUnT1iH2OVB8hFLKqDmcVp6q4J6wz11JQHsU9qyyvFq51Z7NSQ5RyfpjiUz
Tm9p9i7i8U4sXd/t0vo9Uf8duNSAMyIwNCOrLPExBUtCj8V4qQlmcXlX4ANoE+f8wk+6NIybVI0X
kGmOnB43Voji7PfWN246jxeJ9YAKg20/M00Hpmhs6ir7TpRxX9XFY+aMr/PSc44m/E2rXr0dOJg1
AyWDY/yddWF+xMq+LcjaWTblnYSJ+kNInbClgHg1ySetQD68merGBaNKhi4KsEKSXBfEHKHm61U5
kF7pW0DTIVZ+Blm3sTkbJ+kYz5hyvpKl4T2exjedKmYAybO5dMDLknSGeJw1QoGLyWNe2uKbAUlg
Qm6blY/EVxTA/rDP5pTMR0vbfIe5lvYl8W51GkWo+mB/9/2fSnXPdsdR3aA2nkDttaHFfljq7Gt6
7bMA3mIp3gOV5TySDPjzLrG3rZs+jPYrdcuHuU3zG0z5axltBRFoOjL7w9CDzjemT3qU36tuuDi5
89ILDpJjap+wWkMKrTeKCCr39k8i04+iw+3TjxYYUTfb2jWeWcEswfckF0lh3jEmGDcWmss25YU1
pVNjrKguHVuuoaoXPbjNyZ/4F7Shk/CmS9ri/5YxXPzZja6ZS3w8BqhElA9CplD5ozQDZqlIm2p4
jkKkU8/HexwW+Vtb012RNS0HsV1I7i8h/93sZAcbh3gLyTK9MCUgA480TnopDnYyQCyQnYIKAYdk
516CamTSvoQyrNYCNunUb6GD8KH1a+yC4rTq5AwQpuLvo7TXklfPp+FIMkRwiVlvsghQTCBoiRx1
TCxXLjso4hf1kVhprW2ovRdaU+DmpohG5RuWx3Y3mvxNqCK413GO8vw4Hr/s9eqv0vldWIbtyir1
3YgFbJN2GSKu+MLQWJ6tkKBLh+zOxxNWh+3SXEnsPaq8i5kWL/4jmmB4AGsKATnDvEh1VFBPl0YN
17nwml3Akdxmv+N4ORP9N9yjXTLWbbPL1C2HGx0/jXa+H8bRvnPhNHkWIexAssebCT45N+2Oos3+
RJ0f+v6lyJsPPxkSKFvyWkd8S+W0cUL/vbFZblqsmpsiGRbhuOENtsNDZIm/aGIEZLXdRkwZ2lYJ
BSnGK46xbudJ9xEA/Usj4TCBid5UHperqjW2Yyo/vLxEUJnUzTAU1a6Sg7WZBwzJ/lZkIDCCwA02
obDfGmFsJEe1DSbD58xEpbWof9oYdKCt5KghwE24t7B/ErvxK9LV5U/GlH6TBr61c3Aw5YsVT5T6
hyoUDh6DepLpzGuHiLDCwnkuLHdegK4klhc0mA9STJuNWEGb98RzGuCDQ9o2N7aP+mxpBpZgE5bu
IOM4wEHHhrAlWPcVUyWVRv6760BTHAO0hDF4MZHq981SclxDzzqRe65qr1njaOjgovQvTR2WOFpB
RsQy3fgL3aHA4UwqFneyDiG0Gu0z/eovPlFO6cBAkVl0KhP2bTMz2JU8118FHEYiG9dqlDL5HXp5
yGzrK540ypYNd7AldAuIwwd7jm6g7tN0OkzZgAC2ULx06rQkxJuPtvF5Q6qWUozc/Y0n72MO6Mqp
vZTxHtfnRJRsEW5+c1szkF8XA5tAbbvfOnzPwF5YhGk2YLWWAJn1BK43WyscQhsbD/9GGRQCm/4S
2LIgx5U0Hg1MBBV4tA2FDoT+EuJYQZK8Ssf3NmyXR3Y9vbFj4zh34QOdwrNLACPsnD2cCWMVZ/lN
s/SaMdsgSl8Ez2j6eByHmY+mMFDBp5aCEs4KvSwAIQI0ZWDHcbL1fxVIePp66OoRROsYiTOnelZF
xREmg/vfA+1ECRzc+8H+cWv55/JG7MbSCzYi/24CBH1ai9YFToo0wuvIxVDSCgyzi8ItZ/QKFqWK
+Flt7thDIs61eCoDobgsOV5Ayo2BQl9R/RTjlsCHbe8GfGBrI66MnbYZXtqWuTfrXkCZ8K/z2Fp7
Gt3XeAzs9SDV2rHLqxu/+VN/Cxrl7AHUy9pnI/pDWLzaVvnIBZa24wxt2SvcbeZmz9Jlxtc16S+Z
kjeL2iR4iZK6BSFckCoAEMJx3umEeVCaNtbBNOxnqslqrzz7NTmWJmlYX62GzgY+zvmw8E7bj0qy
amv8WaOHe84XwK1wpM/xZxtjoey1VzFwS54r2R/ksqAE5dno5E9safjXvOh1Bo8G787K/Qka41M0
tr8b0+zPzaxmP1omxjEnB48xc+dm67gtO+ndIXIeXXKBJ4yjhJAjk/O/g/jcegRakUhuGZyxSIdY
xosIeHby7rjGm+IGsfPG+gW752NPqzIJsYdQ9N1utuSfpciCtjmtHE6FFaXhw1YsYA78INh/vGPg
+8ORAcrM+8Rfrh4Uzp9S0CcAr5HBVWyrIxrMD9ambRV/sXyBEV8wOEt68nNeuv6oG2VjfljSLkmm
X2dB3XP0PjgTQ1FIWWZzTCEnOaW3T2JMXU14xhiBeTFuTpzz+XbqkyRsSa4FDClQYmdNh8As82vI
QiLxMZYwpe1lgSf2OUeHTuZUlpfvLaeCVMVnPefvYmZJMtSuDt47i2v5FEHBsJOv3GAf+m4r79yk
9+2728RXIV5j+4Mn7jSxCxYwgOAzMhkMT1hq7jgYbbKm+/KASfQ0O06vBGYp8JPjcziqW8b0myZY
DBV8i3CT5VS9tS2vguQ64PbdGZRD7hTrEtcBmwynU3OvBtzDgnr2cBdemI1sXRekRCHuOXh8dKOz
DaJrhJQZxs69C6mksjkwLK4ETzGCkNE5KsAZp+UjCW7ly7/YZgw6hrZeTTT4TKE4ell2kFby6jZg
HDioSl4ZbqTvNa5rjvErW1r7xFdPcZ+fqhwfZ3uV1vhjiWdB3RGryapK822W83hCHXW8B23G3FH0
KjGCO1ndac0V6J+W0f/fdaz/XWHyt/of3zW1lmmcDP/zv61nXr6b//vbKIP939/dUmb8X/5ji+Fr
0Pfyt9MPv6yZw/8pJV1+5//rL/7b7z9f5QnM/3/++zc86WH5anFa/5d6ZJ+G0v++jfVY/Pb/dvvJ
lDitfntaWP/5ksef//z35c/9fi6tyobr/4cX4HsxhUnnqeX69Kv+q5TV8MR/OG4g2Bn/F2fnsRw5
tmXZX2mrcaMMwL1Qg5q4hEs6tZjAKILQWuPreyHfoKLYQYbVGyYzE3CoK87Ze23sDI4Qc15rlldN
MP9v6n86jglTzMJMRZ6rTk5znbf/+nf6fzqaozqqbqn8R6oj/ze5rHPo6n+HskLUk6S7aqaY//7+
ehNmfv1f/6H936EZFKQXqr2V22aXXIE42gSuegi2v92Sy78O9H+yNr3kCPH4P7m8Px5+/vtvh4+x
RzWyG03Y20hPJmkz6itIcZO1qeq/RB69ijQXq59PRkT1H082//33k3V4rEhttbftQMhm5qDxoiir
3Qn1xUSM/fNJNPWbsxCi+/tZtKiQk+kPsHejYyM/arYBvF42BMnYJtzwc0LpGEzXP59tPuifHg/P
//eTjXkbWY2JmLJRzyNwVy0boBg8C6O7/HyC+UB/OgGh3r+fwJxSbWCtYG8N/UEz6Ro0d7nl3/98
cO1/Rv7+99v1Ja7bIGwetSpgkmGjbfB1HLC4pPcsnZfOtgEQtI7+8p7NP/dPl0EA+e+XQTGgzAjU
sLahSrwNjeHgby/V/Kn98dBzJPlvb1US+Bb+uCl2vSk9DsyhWeDcAckjSoid9yA/R538F6+8DAmG
AXafVOULag/Kti8l/tTEO1POnKO3/KOMs7MijFcjsJ7DgZ6W1olbDJarKUhcY4xPP9/3796a+dX9
7SfbimrEFNTxXlHH12yAKl2zTbVLFZ1/PsE/w8Mf7rf+ZdhQgfSi+hqpzbUtwriOVoAy0RqjIKBh
AUK7EC3YbT8b2vBhGsamQna2qCPCZg31QVTFijyhk0VBS7Mg/iBiefZT+y2YZnWhijpYyx8MqBtN
0ruGbx5lrn4AyLgH54ImbfSvuh45RktuKay7lWz0teXJKz/EC6R794rsBtqobDrV6fDzBX/zEuhf
xjFLH0pTK7mjeZqcgVWCZdTCx1h1/vIZfvPE9C9DlyfQbaQM9ltTPKt4AEU30NcIKVbLp5+v4Ltv
Uf8ybmW9mVVOgY9S3Y8PxSbY6BfK2KxSoeOuRjd+Q3vyl1N9M+r/8yn99v5Z0gyqROvNLQD/a5QF
B1h5JyKALmUZPSJEf+4Mi/ymnhSAYWJUMxATL/3GuEUCdWXjUdzkQYLCpAa3gX8Ir0+RrX/+bfo8
Ivx/by6Woy+fc+tkPXZODfslYbIT6tQHGAPb9BQvSWJo1oEL3vjUPWh07BftHaq3ahGtoXv+ay3F
4sX/lV/+daLfJ0Td+OOYyA/48nEWqUUNU5MkDjU0eqEWXmgDbxLEtUZp3TpqgAm9pNFTwEPMTLmx
JVLLcTIXHnBiNvmstq38wm6U/Eu0RtgV8r0adBRumydpwkTA8+KcnEiszD4444DeKiIk3KF7ULuK
T6tBwDQNjjj6tUMWh7nmM9XieCs0QtMorlIQx9zELsKnNevLu6hGAK+os5NmQn8hREEnuU1BBHnj
8+hUz21mvWQp+LC+25YjTPC5MykbaPkqZScoCOrzWCLCTgs6Q6bVfsheLHyv3ylFSNuzp4rKpsUI
sUekkL5RCJCnDaVENQ8QDZ7BIYJg1Ms9Tq4THaKX3jTRxurXql9M+0IFcas1yFBqp9mR+ODaVfOi
UUwC87osUnPD4E21Q9WuMi3Zp1Nyjzns0TBIH0778Y4YurVnt0gvukLfGagtl9SZzWUgkODY4avj
IO+h7Qc4au+nSnesQmrJtsA3CTv53scTeQYHpX84hQ8KBnn1sbdIYyPT55DqFShVs3geRkDVFEwE
Yi9apv3abourNkIipRQPmZZeobcrXbzXOMCLgqQ/Wi/0Fo5ain4widNtgIemHdW9Kbu3oaN1UFfB
PYJr41NkaQeTWSOc3OhLcMtoalB9e5sG2/9aVwl9RdrgrWQKrd6qEVCNFgKL0DuaAddq4UrI7XLn
6BS/6659LKvm3tAsInRxDxArUKOS9I/DpATQCa27sqf82RtXQlGwY1jOrWarW1+lat6R4Lz0gJhS
+UUEkpSHaIo/ieUF20UzOHGo447yAEFHbvpZCAWfmLiu6j7wEFZLlGdgFd7Cqt6GiX0dqkR6dQm7
XDQoXsgWs5NvCaBKkeNfxG+C75jyim2EV22i3OsYY1Z5npIT0eNIiAJ/OZK0KFqxl870orTltU6j
PZLlEWnA1Zjw9RX1iwEAGqPZsWj0e5FWD6zs1lKBMWG1itjrlfPUdvq59FX4wuGu00A0QHoOOkpz
k2ZRnoFGJTGHLgwsFpDatJ2uIqGyYnwPhUeYqYrQDL/uHifspZkruYVC76MqedCJzlWGIXwCtXmq
vP566IhBtNNYbqeSClg4akcms3fgA/256bNdaRUfFdabhekoNzWuMWJM7wzHA3jcxu1f5rk/rqPY
UnyZ1wEchnEElNltyrvRuUnjq5+H3T/PPhz4ywRKdQQBSGyEbqht7a2+RjA/vFlL6xqX/PTqHcgi
+ssIr30zwssvc6nmQ5Py5lOZLwgdiNk5pNtp65G6sY/cavu3Jed8uD9MJPLLfFoVVaYnQolc4lyx
6sY3qVft+eRd+INHug0PP9+5P648uHHz33+bSw1y16q8lJGrFw9WR+bzVdlvfj70H/d+HPrL2j9r
QzICqDO5fg7YI/eNtwkH2MKK7LPDjpWKKnksA0QXZDbAFX4+qfbdBX3ZE2DiQA5XCy7oeto41Wp+
G8qttdYBAaRMuuWm2jIEvv18uu9e6Pkl+e32RS2VHxTjkZsRJieIGkIR+fORv7uOLwsJPIb1NMAu
hYWRHXwrQC6U3DSFc/z58P8s/f70fn1ZJ8Q1ktQ2q2M37VCcokhN2nrbAWbbaFX83OMlqYhs9CZH
W0J7eimc6THu6Cziw3gNGd0o8U4XOacXYwQKnARSCm2NvCaEZU79M7o1yczDShfIbQpq6rkzEsQE
gP3fuz/6l7erC1gbOJ0ZsK+RSMzNdWc85VF++/Pt+ebu61/folxCkyzr0LXSl6lHkSOPVVcsfz74
/An/4dZ/LYogQM8LVLOxq838fKe/QaBcGeiX+vYvn542vyV/OsWX8dCpMHPVShy5quW8grlZh97w
LibtSQbwYzsr7Y5D2dM6U40ViujoFRu/tvr58r4bIcWXEbLDUR7anhO58kSWjFtvEUqc06O6Inly
lf9lKvnmCYn55v725Xm2g7EwLyO3Li+h/kgQapj8ZS/z3fOZT/nbofsOR0bIXsIdUBwGO42MoEy7
qvv3n+/Pd7/8y5trqE2LKC323WaWzw7FUeRvld7/ZSr85xX906P/8upmYxjEbKB9tyjFtRgseoeG
Bq2yv8lgli6iUkUWWcFqbMRtk2VAaKtkk0bmeZjqfF0AMWRP33muJYvPPlRPasfqssKTLHSdNFHv
xcNAwxqLFdrP9+O7IVt8GUS1Lir7plN9F/PntKHCTxjSEpfpuARwt9JXw69kjd7vL1/fN0O2+DKw
GkPnWVlo+ARk0Hep6ag4JWXuv1zLH/emqiO+DKsWhosxJFzO1XAPxZUBWheEc54/Y5xaGR1bwd58
Dr2pWztTfsICRMoJKu68wIUaxfXFjODIT0gxKof0+XjI//LDvnmnv1ZUhNJnk4XBxE3oTgT5gSFH
n8uXvtj+fOXfvNVfSxh9XaISy6OAhQShd5l6CvG0Yr1Z/3z4b+7r1wqGkoENm1IJipPECbNk/U1A
h4Jp1l6ZRH9Ebz+fRvvm7fhaxqj6Cpih5DzJUdvI9eBGxXoG2JIYuhRLqgqbtFgjo//5dN89lS8j
jS0kprDc4KpMV6vR3GqrKiLpTv3LU/9zdVEFrvo/hzIrwMxOyGroGrZJ4jLxeapDGEjejp+eLl6p
YrkyaQykYO0rG9fbkgDSkkSJlaUC9nQU/C2NVTzqkXqfK1o2v70b6bekbGB6mbDqydw6K0CBzLZ9
RQlT/OWHf7N21L98pEqnmJYaKKlrqP1O1f098Y7rOsn2xviOuxwHvLePJ3roPz+H717eL1/t6JRG
6zWcrkcYLeh92QcJbOTng383vmlfdj3GYLMpnhIouJgsWllg80/ebTCgokA+C8aMUqX1YdX9sRTd
s5PKO90RzqrOp0WCXgtOSfHwl5/yzeutfVkXCEdkGA74Kc0K7fxa2xhHfw+09MrasmM6hZt/c5TV
vqwBkNKajYEc053kr8J40vrdz1fwzRejzX//bW42imrQmyLNXDt6hIwT+rdJQyAGhsmfj//Nm/DP
M/z9+GFdC4E4wmXsXec2mpdMEiOX/julc9X5Z9j57fBxnFidikXHVcf8lNkeYOR8q2XGoe/Dy89X
8M8t/sMC4J898m/n6HXV8YqixYd53++7VXQBInQ1PM6LsOwzOI8rDKFUPZbDX04oTeub5eY/K8Hf
TokUZVAMtJBuV9pHk82AmhO/mqvVWc2HozYGa09M12Yids4ESKeViO2TlayCU+LFT54FqRRkJDh3
dGmiLjbGHMVD/iRAwXXi1xedsNHOlFfBFB+grYE8G6sL/jsKfUP+FhTFFU4z3LE241WO/5YyB+6U
0GN/rjJJBDkZpcZhCGwMNURZg7RBUmJsTRWhoBEad6MQZ61ob8eAxIOiGeESAZUFGbKpe4B8VXfl
68Wl13F6mgWCVYpmpDQQ6uaA2BJ1fQajCdi+ctFeHpBNvJNuA9tD96/Dabgqfe+COpTyDEIvZ8y2
hFWQvxJkCMhD7URi1sUoRnhfA9bjPhmJnMQIMPrNDdwJlSDOCavgRO6t/xj6uas7xUvdmSeTRCQg
LPWKABTSD/RqpWBDhrwVPSZWoK1KmLGgNM2dh9shhmuUzqRnS0k+0iA0lnFkW8vOwFMom+ZXWtsv
lWI896NSrvqyPOHtesnr8raJbXaE0V7pi5a1IjaMBuMqfJ3HyBfrOqQMFUL6SIYCX69W34CE3cd2
hsTLBgKujtMTtulxAzLwFHu9M5c1q3WHFGthEI8KmZ48DCH3vW7qy3Bs3uBxwS9pgLoQLfmaN/0T
yqLDAMwN/nS91HMAi0WPjGwEasOGMkC+rMPJQgOzaRL1xcBku1QSVNE+XQipwX1vtGgl9eG6NuKP
rpRXA5iTJk/pCenFikzCEZ0+enU8fYcBJE6i65uidNJVEVnI9EV424NGXNCjuTRBfS9M/Aygsi4V
+vDEDA5FYD5iBlWXddlcutnt1UsU9EOa3kkfhG1uxncha8yTQKN9H+jJezXGT3rn7FGfEk2KdmNt
5DObjOKjUpFao+n1TWXrEAus4VYPtduwMkne03E+W5jrnUPoW/fIRAlfqFi6EiPwknfUK8M5SqIL
LEh+kWvphhvzBtqGdgLpsC1ynLURTjcMCw2pEtm9jEiagfjxEAbKjd3he9D19DVWlE9m3+fA8d7y
ajIWqS93NNnEveWN5yqFs9ql93VCinZqBW8mnkjMWu2NUuko/bRo3w3qeWrw6uCCJPghAM0hUElL
qgDLYDYydciNY97kDTalYztHDkG7XDaaj3hP2cBcf8bXi06q9p6LEiCQinx6io1NoTgAGjLCvJvJ
JxmyYFXQc02e8hkJYDVS37G3MqlIIPOCPMT3QHZQXxyVOLx4JkSoftYPUvS49R2PsNLYQ+rfSiLN
Udy2OJmXOCT7EwQH3AqGQnxdeYfmEZytuhU9fmg13HuY5peNMt7xcZwshTAhZQhcWQqgRXFwIUX4
I0N+OtqDKzL/VSNfdZFI/9SnxX3p6IcRjBmx7dYLi/Ft5RPlja/rUsD8Ih+mCdBABWAL08d6Mtee
QVBLqd/EnnUTRYT8tkgWMWUS00sIqx5lCwswcDaAIiu8u6Itb4s4drayzIGLxSP+NZ/qZIDImNIU
rSZCYYfKIEIPVJsJDttmud73/dqICUJp7VMUwjSIJRQhD5KyUw+PydSsEwfYh+e3j0GiHRRskKse
k9tK7wPjfTBCdaNH6RX6krexDw1UY/2hTTrCC4xnJam0pa6LfhFhXfARIGmfodXvWqsl9CbISbvB
Z5hKrAY0WD+HqbjqcCbihCDDiQ6OV/Vns8nSYxJBBZvDjnonPhOjtw9HVZsDCBZTxU8eFVATKaGj
cuxYSgPBdnR8/v6LEpdv5E2te1M/j8l0VwFUnQoPbzC5sn5wSwLU0g90d9RiBoGoe8tDvl7bWDZ8
+ktVJ04H4sykCFytEQM6RT7dIQ/ZCR4Y5bGvRR8toQsl7wnVNGhdfLMtST5Uyshg81e1hYlMizZj
/JGR3zJEpgdpsl9pKdiDQDl2WXZtd/J9HGdqitqSbiKwn5n35mx9UfzhGJGmXNnhe1kCSmnkTWQ5
byp2DxT4sW6ckw4USdvtLLhtRg8mJdV3UH9WPYMaSuKYTglRKirpu1qJ6jeaBAoZGt+EaxDdsEx7
eVvVor1KY/bCprUW0a/SB6fmFX2x9Nr+Hfb4pUc7FmVkUgzzkJSMyNzaa3puBKYoRCGGjIAwW2Jk
zVIDoGFCfIsmWHCmckoTax56LbSi7crHGpqTjJaRm6uqChlZVrORindTKubWIQh8VMJ3TxCC1JDH
M5jk0nh4grTgYot22zk8ZDIV7iggb2pPh6pk30ph7qfSQxqtVBT9872mMKEA1ukX6JqmdTRJc40z
EatZIKk4W9g1bT5o5n1RCxa9Al5phIjSJbdr6U80qxPpikG5OPBcchqacPuI/hveyUAgX21YYM2c
7Hohh19EZl179QlC2aZRjMeaAK/KYKbR/JdGEv9gKhe1FGepOxcA7C80zO7SEuxRCROggJttx3Tv
sq0SjATiyoVV6vAU9HCFO+9ewf0xWZMLLGQrMnJMais4TWb10MAhnQRRRXFQvtRRcJ2MChhKWeKJ
Vo6jRdpUWjyGDFqM5yVK7fYadwpU+YIrGgmFVZ25b3qMJR8agQ4frRb/ytv6GOgKrUWE95Mk6zl9
qgL/2nOGE/HwARfd73KJtzipt3ahb/q8e9dU5WSp9ItbyznV6XjV0GemsDiSu0QuMgyWUJBlnqlv
ogq4j8K8LdCmhJ3ldhF86Fjq8Eja9EH3FHOR5s27FjRXdpLcOLTu4i6s4QAAxQvAlcCmQhnbOme1
VDZlFL4og7kHGgaAHUKH6LRnI+BBN7rzyMkxiifbOdC1NHyiLea+2lC5ZsOiKk8BQRrxBjfEU4B7
ravHu8igYWxhrO8S5TrUO/z+Id1FEGv4S4wM7pPXQvJANwG8Bjq5k9GwU9p3Ja4OajBASvHX40SL
o+hwcBEy7/YYiJ9pLWLtRsYMlEIFeNSW6UWZU5MzJ98OTnYemAYL4Ggh9B7Eor1b94IYeQfVeVpd
qM5sk6As1xgkIapk1S4zaEPjc9GZpUpvm1gaJuNhgFFOLsAd+EUsEWN8iHDSrTqCQ49gw148D45h
Ru/F7+Qedq2+KhwVEVE0+JmLr8MJquqRmLttI4ZPgO1v4ySztZJoOVsU0c/eGlQUenupI7m16NUE
lXUkSuguyke4kfH40Hhsm5OSDwscU4/lG7oNGQ9mbt0j41EOY1q0sxO8ANfcr+I2RazNWr+0AkAX
/Tmq+jsF1koyDqc5DzJuaneaWhd3Bj7JhkTv7NCllr/Pei3YmE1jrJ2kWereeNt2PmwMigBAoh+l
B1eRn8EQk+Ou1/ESY5Elf88JftVNirkCby8BZSYyahmbbgMwdMkLCaQXqk3JMlyPN0y0D7EYkRsF
rGIT68hG6lc2qe5AcHwRpuxOJn3djdFeCFAKjvMOc35fpSb5DGAFa1NcZ4p6NiNjNqIztyVOfjRj
aB0T/BOjzU6eFYHhlite6lNQ+++l0NZO7RNKA95YaI9NmpyCEWishfaCZjoR0LK6BUKwYch3vQ56
gtnMGAxZ7jvFgTMYNeu0ENpbXfHI9aAlkJDE9FCriVZP7vLW+xitwA0rVo5J469tLWd7pd/UgbEm
SgSXsr7HRfnLE2DNcV7SCu+mFbKZLSabc9ZMNzZbNbyzL7msz5WTkRGoS0igPjSQYcoOmPHWrYaV
YmhdyBVgGjJSujzy7aYiees7Z2eL+oo4pzVwc7nSxqkgrrg8x6nvwPUElIGT906XcilJtFQK7r6l
23sVTKVrqn2Jx7Dv5/uBHNpIjvB97jF7qmsx4GBnpC5gvmTlLMEGEkksa0wY0QQPXlHD63AupXk2
3MIpqaniYZnc9JV3Ew3BuOS5rqXqz+p87wp77FPlh1dopGGaDP2dB197y/gBFiQDdhvLSwX07JCF
RAkEg1lh+ymCUznmk6s3E/uaMKi3sQ0CCVjfmMbrlubnYlT1ZUoM0VzT1TZ9pollN43XjRxI47U6
uGECuxujPBMkwXAxLDh9RkXV2gy4YFGQ+4SSRdm4DBEhrHuVTpHoLz5O0gsU5fvsnz2c/ZJUSvig
gvhalxYMkrLc+EoNO3ZG9JrTB0u1O9IA4001KdvYRzeehtsgQ4uj2dluGOJPqIpXY8fSJu5J63JO
foC0wyy4cwXW+8ryXWos29GPmTk8/C3FIRPNLqjiLTKZrVJpl1wj3B1iJTbqFBcGQMAxODAS61dz
Rv1oWGwrq92U4w7D8rOuTGvHamsfQIBxAAXPQREEaxH0ImWCtyfwHkh03YsgLvZ1q1O9DJ2BIPH+
rSP7RDig7gP/HTGI4sLEwbjeJnSvCforcuwT1kZXwlu06tfKpG9TTuzlGrOhPEL73Ao4mIGPNZt9
y6NXtK8MauGuVgPjmq1rcNJDJ9lrfW/e1FG6UpMehBjBJ6ucKMhaWsckHQHJQR9cVQNZmGh8mgp5
14CQP8q9K0cx3FE6x8I0PrUudAO+v6Kl7A+xSIns93jUrkPCTIRQP51Kd9a97m/CJL2e+vw6HBT/
1DcGaMs8P08h+7ueXIYJqlt75dl+Sy4Cls4hlISaBsYHqHyJX3F0Q2QpK5n8k/qMRrkzIVZDXHaH
gdgJQwy3UzSeigFEUJ7cKCGp5d7QCLdqZIFvJNylpIs3NcNEAbcXgNjQru2e7RLSY2IozFc5kYqj
oPo3W6B9AM6uwtE+xFFLv6aZsEElGUxECCBevpugoU1TcDXI5J2K+sPUg2mS4UfS4ySL2e37gv5O
wZqkkGdsijj2s7VfiQ+Rhjuj9g+yJUMUgDRFHLzBcT8eFGN4Uy31mhf9qbG8W6CF8O7nqkcMqy0e
gi0sOrAIXbcrkFrFCKqgADKG1pG5ygqceEWReuw9USUqGjNVpJ9QJlVzSINzsVHQFkV2C8iJpEz0
ogk2KwNUBMyBZ9MKzjKvXZraxpJQFZi/ZH14SEPDlOHDMUaKaZZySJVGXzb19DZZoPJSRHOo2TYg
jjfsYS6ox8HhZbtgCM/MZ65iigdf+LfeoLP9Mz9KM7aoazdPVkPb0UpPlqVtMkkWOcMNfmw6BJq2
aZkKqL4k15VQzinJp6vBSHdqFWzYUP8aRbiWsK9QAC09gme82r/O8IPCL8tfujFFyadsFU07QHOZ
c0EeHaW8w6nVKeqTEno3hlBXJSuZBH1iLsEEEnK4ATX6pBIqnenNZRzxCUkn575Y6aIcjG3kj1s6
GGuKnSu7Mz9pK/IdM26opXpqLfupTjEjRbXvZmbNgkU2bqlADZZmtWZSYguICdCvgoK93UwMTrQS
gRrI56Sc41BrrH+DXdIoFfGjKrjdGpjAJWQxUq8NDbNWrbxQs4USnZ4jZTSOnW21fJd25YKETCF6
zTAV9Mr7QZLG5/SNve769lVxBOwaXWL3Bj/WFMRmEf2ex3TjY/IpEmIL1nYWEbOs7CqQlyy+t4Ue
nCco1STyJg/KUI6HlPBQp/Nfu6k52aMKZ7igqlc6SbkIDO5fr/QHLfMJ684WsYLFiVTsYa1OGEyb
ktRGdKgCnRfG+AlsEnt7M2BrpL0KRJjbpoIJEvq2ixrzoAn8ZdSjrTn5E589E9ee/dj9lFnMoJEG
dQC4gxNkuy7IXmycmJQvlE0WO2BAjat28M6aCSdzglyy1Dtc10oUP8V2DutxlG6tQsxUFPuEe3Qb
1ep0LSfngv4w28HVthZ1iKisK8WhZaA6FtH02cd5ykxIt4/bzM5MQzWXdMGxTJJX8MJPTT9bm3BW
W2hEWLEAR7w1ff15CDDoOdxiORFPrOQeqREmz6IfW8bcZtsmlEKrIb/nye5zmSXrNmMWbXKYFRAb
g5UVe+OuHoilDCkHLBwsxJgSMeqqfTcts6K+dvL61AX+nh/32MuxnWu8cFR85dmBHLywPaYaQ6s+
GnSm6A4da9Mn2j4cyLxp45cB9LkPyKacN2kNkHL23mxX2PdCINjVtZqvGpq5VHnWg9q+Y+8+EfK0
a3vnOMnoSM8sWXVpWQBnCrkl+Dux8C/DCSNrSZE6mvjg6i5XEalOlPqKc0jmXRlXD5FgwOMXznvo
ltpSdcT/GCyVkUhrxepP2RzolY86PPXkrKndEySODSM7RMge96y3aVPMgPZtklH6sYJp3fhoja3u
VIcfTqwRdxEddEFYZ807AfszgiwyteyESXDViLjU1bPK8j3jLanKcpmIdlc7T3p4EaqyqwMYBmF5
mMBX+pW/64x3HQyYpHwcPCYOJIp0ORtv2EdvnXpnQl4eYrEk/5zApPFmYCBDxDaYHLvTV7pdbzLK
ssjyl6ExG+NIQG6cDXnRo04Md+lsco9KoXxFp0/Fm6xWwShPVEwM1w60zFsRtuYKgN5WN8+mbbIl
JSmRwDeF0mtcfyB3X7IFJG9qkh9BRK4idQGIU6+DRTXd6t5TB3ug9jbl9yzmXgMCJAjZYbYAPVKo
KpEw8q0THqqm4YEuBLnsV7kRvo7m4CrwCEd4E0QmLRNjuB2M4SxHc0d5+tkntwQ1FYRXyS/Ti2qh
warM5zQsIwJuG2a39mDfGeHoju3wGsa0VEPFJVIX+QpQhZhQsq56AgCBnxAqnkZhzhxeAyRIRLo5
IeFVTXvSpP46RM69rI9mdtOLE0WyTT3Yj4EKWKa0kmPLfS7LXF+WVX6L6nKpN/oDU+alxXM5xepb
Oab3oqPWmRi/MhZ/jET9i4WeOS8mYoraE+ENlF7yFfvDKz00rk214+VDAEanAt1AAQ+gmVY+ZbiI
kZKQPlhiT54wF4ZGAnydLhPT3ne6ctPmCmyA7KYukm02vNLM3KQwzBPD1ca3liRLh9eQQWKdwhsL
s+itA8NMYXXRMLFJvgzxoCEURFq2YZ5htqfgz2idFhVLiFTuEitkxz7eIdPaJKbjgn+iymStoP3u
FKIxGuVJmwmOPXHKEX5xWhOl1Z5yRVmlbPJhxew0MW4b2jlUSXleb3U/UqUhtkGskzD99CBGUr9f
+kzaArE4a5eDwy6lM3dEWW2k/gm4+Kbxs2vpM1dE8PyVRVzYh0SF4zc6cJEY34sax4EWXhc0IAow
5kIou1C1L0jP4cbBzfUKYjyG5IMv/RAT5lxqnwEEbHIc3SDyly0ZZLkNrHkArxMAwWomLPApzGtF
C6+qzrwxyQyWZC0tqfg+NVK79lGOo9qJrwvI5WTXuuY0mSsAGNm6LvED2DDOdUiheam9DlJdAP5A
5eTfZMCGJBCW2lJO4zQCfBWUkBnfd3rznkXVR2nRJyJmpwC8Q/oinnqPhSxinYRKlahyQO42S33e
Hjv5FSk9ukCPHI43XTPB2V+1/uBWzInhS2b/Csk382yq2S1JCuc8khhog+s8vSdplAc2zshe+AAa
gSbAdblHsQBgNLWAAsHmOs8CYF+Y1SeHuR7NFhc07ImjIDLy3dJJubPUQ5u6zOQMvEwlMrgq+keh
r0n1vVMHa0OUoGkWDPQWw4pMl3194/dHAS4tSpN3qIJbWytYgjdHEOD2TBJ78wAh6cxsSdyszfp+
glOgy3dWiEtJxdj2KugyFr9R3dr9k12R/92+6aq59ONyTSLu0vTge1RglTNKXE197jMFODtxqi0Z
933/1E6SVZzgaETSSeDCHW4K58YzL16EKB0vcB4Z66ZPr9hYKMW1RL3Zk2PcahP5tGxhwM1qp4yM
X4+0DB1Gbt6iPG82gkBXsLAL2/w1qNmq9OzTEDeLiSVLLaFH0JsNaYt6KVT/ik5DebbCx4odbmon
a7T+m5m814beORPjnjiJhWo8G1P5mDCRW4TjNNm09Ax30D2279fC1w6FX7qxSYYylmPbP/dEIDrt
6xTdzbDZBFyCptgQEWIQx8pKh5BvUGv243AR+9WSafeWAWZT2nLrmfoGmvvCzkcYS+QE9ixOGzoc
ZXDIQWN0iFioweysCStaQ30r4tnNCb/DmvLAyrSbU5o+WTwIwn+jEXtCS6rXDP+8TL5xyeAu6VAJ
zOmx82MUF59ZwD4VsObgqKsuvu6pjtDkWwxVu9WT55k/Mqg3Q/Kpp/tJu7eDDJ6oXJatoLqyS0vj
3CL8KnKaZM4nejN0ntcEIy2yIsK4DrMAsvO8ZcDVNje6e1ISJ2DzbfQkp3SVkGGJJm5tjKSi9m9U
9bd91Zz487prLRBX1KIL/TTiept8RDfVSMdqyEilojBjPkm0eTQz6EjM0LuVJvwj/Ey6QN7dAAty
pCQpEICBEISFCTbLuhqDB01+xvyDKTDRmtqTpeE36bJdQ3nZobxjdg7wVnMVIR+il8WToMOz8Dpz
myr1ukpBzif1umgt+MH8V8WLTi51mT1ojK+l1e0rIOil8pAw+TsDgwKYa0LHW3JiopgKQ+n8agbP
7fTumXI8ZimD2Ro6iV4c9MF+kXV/J2rlxmPRCqZnIqHTjEhkZvyY8hdnZJOYkREKFoS2t/oWUDdO
IN0FfsbgFeyaNn5NazgOcRjzBeUajvxiLn/tSVpYAHHfTPZw0EZUzLDzTdZEVLMWDs0gEXVuQmzJ
DDMfbKJmHHWD/0VZlmr67AUJ4pDx/3F2HjtyI1vXfSIC9GaajumzvJsQVSWJ3gZNBJ/+W5zdX2hJ
wD+6uI3uzEqaiBPn7L1XZG1rwpqH2P9qSWdu4rcZ8gs+9V0dD4K4A7lPc/15yJpbDoM886CY5OvB
KTaJsI+N8rZ2ooH1bN998mvpz+7ibj5BtwrNWlxBDr2WJcnCGEHaIVgxZeYxIqJsdrKQ4JRPF0K8
57RbJ2Bzmox5Y0J6b7PuVleYReLxEYfVFwdgPSQFMKRXvM6D4urkghzCnrwrLGs/QCk+5fmE1sDf
DhktrS4/kgV/oSm46/oxNKZgC6r2kNTDwSa8yxfpEw6yu9S3r8CTvsh1/DEFwaNrDe9ZXIZLlZa1
NQugGfZ9BlfC386jvRmwJEEuaB84itz5vnefCTRHPE0ijcedT1opIRc9jeD6xqbyaFIoVCQW6CmD
atPa+fx/DMu7pronSO55wNiVVWD+yG1yU3bk0Q5dYzy5ub2pDUiho/1Ytd7LSJJ407TMA5q9S1Wv
pLUZijon5c2Cf8Fj6JAOrMdrfFJrB5tSTNT4qlyetRqwgUzedPHLSX5UaD98newxcBv4z1qCQEr6
AtPAWbgQKAfgwbklgjjns9Oba6NV/a6ArLCagqVpNL31+vA5BYys6u7d9rR46/mcfFzAZ0dZRkyA
LYe9yb7g5Iq3DHQ27sha5wzdzrQ4S/Ruvk10fggSmPEG1WlG+SjfnCaxaTday6RwcOmHdkI8kvCL
uoF3iRQe5wOxyXDTCx5ovaIxy/bUIlHB1CXxzdYaAEscd8qpUKRKQtSgBYkc6YQdsbvHywOeDMGP
wCBOSZYOCVwMrxnMuM6ujZIv9AfHgcOw4h5sxljupNS784gVL4AfSKhiCvlKTXg9arLlDYuRd9bd
dS2mMjd9tLSGh34qdSpcuttNnJI1znIbRgHAChMSHwp1pDZm5EPDKMXNMQMyB0e152o+jz2Vn8k8
TGbEkZTkbCiYonAQqE8Y5rfrOTEPilSfve6AhpptZyVkE3Z+gXaD3CsuByhVImpjyz41hDdzWp5p
DLKpM1t2L7Pyflm0i1hqNqQurmDPvkuDXE89C+0cXyfxV1VlnMCtkWHr7WQNUjv3zkauH+KZLOvO
NL9bQ74pRbO/A2c3mqGOg4jCqT1oHdu2YPLW9tWLJagPunQ82DWxJr2rlvToee1D6Zu0lkNVCieT
JhLZJF9N49+KMX/KvY4idEKGGe/czGTq5WwNCQawpwvOHO2hH5VGp5fEmMI8kG3ExI12W9YwXShm
OjUcRCfy/p02bDRIF72hQzgx6UOaFvIj4fl0PnUz9Oi1cOwrfwmHjTuLCHFv9cjbkbBnE6ypMShp
n93YD0tTEf06x3ej52VbUZpXgrKOVjvuSdrK2HbzfUM8lmyn+6TFD9gzk2TsumEjWae+fnRs99mM
7fs+iD/GqPeeHeiSjLW8EAg7QW6us6EfJSmLWZmw/129RSFJVBQokEwvNn1DiHzU0Qemlhv7WKyV
7RKlXD6AHN7OcuICmK9NZ0MI9aqIchHj4ujA6EUqhI8xc3gObefdj+ddprkMf4ZrCa54g4J67fZD
iKAWs70TMT0tzHtVU4W5jnrnJkI4qgvvR6v5J4iS6BDo8cc2pafYRiX7A+zNn5wjNv2ApBVroArq
Q1zNsMGbq4sPFERccnFHd1dp/qOsra/ZNK9ZK0N+/aZojRe/Li+xn5BO0yv9LhsJzPOARYJk5/2v
wfY6hX2MneQtM5Jb60YfOcVUL/Vns8TaKij0Y+tH2gOdtGjYjKlCWzeRmDBOz8SVrXw1vdsRE1M9
Uw9u45+tuLu6SFdcKsmBRni3ZEwP9XABzXGHrfLm6GT5+3ILm5MYGgGe1D26gO4dv6fR7Ww0s7xg
ZCQTctjnSXEauubip+a+r7qjAT94ThimaAviZ66fhNBoWEcf+kRWoy85SQQqe62m4WBK7Q1n+V02
8SxUdrD3+J1RgK1TWq9zEIURzIacRMx2/sWYfgc0MGwsAvcQH7BkHYB4rjM1nc1MrYEAwJEaORq6
iqjs8XFO3YMau1PWZe+mPl0GtD7erENfmwHyxQm1UT0fyNbZtUp/GGP9HqjAGajgE7o9e2Vq8tZz
lPCYfuWx9tNLsLQOcb9KJnWNCGAscm2TKZu8AgjNwL6fSLimT9dbZ781HuuMuXMegGvSIhJMXPsy
edoj/FLwNtpE+Y8FKWj6m2lMT6j8rrGRn/QhOhiGfhBtdz8N/TFBorRyu+nnAI5+k8GB5YyXP6nE
6zEtKVhUrH595C99k+FdL8lRy7P6F4nQJK+SAKmE/9Bl1q8JyOaK+ewLSoXQs/KPJiK/i4zos2GQ
q5b0F+IomC6O4oc52U8BaxC73pwzj82f6mZgMDhZ4yHABzZVxFt3BHiZTkmm0oJN0KZ3ivC1Ybos
JCAzEI+f+s65qBKGJcQbYnOz6SUd1Q721ima24eUZpk+nA1XMdBhGjW05L2+BOM7M3vDgiDqX9yE
8iWOTqOXr/suX6up5O2NDlNKXdZ4B0/ztwGEygTFbeZ1yGtAwYFM5x/gaJ/irUl260SBoRoy5ulh
aAYo8QsoRE4C4kKizKlomU+h/ZAokMxhfu7N4SllxmT6/oNuu8cuCZDSEFQIklcjvdCzecB6hxvo
cS6IfIbOZVk9NNIN0WYxk+622C1PMtbeFO07raDIatyTHvQX/MFPhj7du6U7gmXpf7QT8DsXwllL
eq0/i21MJtdGVAOCKpc1t0YQ0NnaWYsRuE5UUYSThwLqKqHsyU2vTQeVUc/eqOfPtEA5LODr25hm
fFM5+4RuvdiV+PZL54wXbDcy+1yLZIo3TmM91CZ2SZezdpOw71ryLBkt0Xn1V+nAdINe623oR2LS
GNVTpq5dL9rGTrMTaUpcNdm8Kb3cxpyeSeXee4JYc8Nq3sqxI96dcDJ/JIyr+yQo+HvQaujbS1nj
MzJpZoY2qS1Z7B3rLo4qvMzNRCmCEmE9FvNNtzVO+XQCTnPTPweudhUezTuzu8iIoVZhtW+VQe5n
nYqj44971zGv/ux+R8sorXH0jOh9eRcP87huiW5fRZq5m1uC7F2H/KAggZJjwGw/2pH3Rf7WkyXx
fs3cB7gkgOdHmNlWT+Og8xgiVWmYURHrnD+wXC2D5+mTznzKABQsrWZcjHSkLd/qMj3GuXRXfl+k
YUPtv/cc48as99OaIUSIBDxSCoewZ76ekB1pLzKtPMl3evpcdwK+g9x1mboPxKKa6ZTzYAVtKOP5
2dKJn5uSmYdevjAROhGFftFVcCYXifYzB9Jcjx9HXxw1r2K8rHNaNmh0pX78VcYcKqpxBAEfbeGX
cP9d+ZZgF49TKgSCOImS7dNNTqe3DBjLDhbeG5PNK9WJjJhBRuWl/1NJ/diivqQ+DpD68Y3WcG5T
gxqa2GHaW/0rTfutlRgoh0VBk0GsOq1/bZYI4IgYKrAv7Z1R2ByeoiDU7R6qFChIHbKJq4MgyhKW
EktulJVxVMy1Fy1mPkfHZZvzd9HbKY3yW7TJLZ9pt3qx+1AbQZi4HvlmTUjFg25xuGhdH5pOnm5U
0XBu52ErzHHfqfIqtOnZGIzbPEb3wWjcJjdl15BEUaq9lQR3iuMbU8FrEdFB9Enw1q1q2znxtTC6
jc7hQUQ5FTX8nA7LPnJVQyCwIz9CM0BEIImiXfFW5N3GmQm3ZUo/lfmRkMjd1Ft3rh8vKTS7KCsP
zdCfHUw5Tl+3HCiR8/KSfxVRcrTt4UHUE4J0v1v3k3+joXeCX0Z0aG4wzRa863Y77spoQsHcXckt
qDZe4/1Iyu7SkXW5aXKyLjtP/Zxd8ItJpu3oWz5PbYR+LHHfLMmyS98Z0h4J10tzMfCHOzux9O3g
CdLfB2RKdaW/FcsWz3p2nzTimndWhsJ5QOqiEN+Tx0gG/1hLZoMcFspqfgXxdCDebq3DHl2rqg4n
5fACD9rRFv3VtkHDT4y4CEHU4vI7tbS3tOO/XyT2cFP4X9ZjLTqowKOUlIonGqBN2ga3uqEfy5tE
lDtEd9pt58kyfg51SiiCTb5vlYofKeOjPBXE/pRfmceESq/9qzZaobP0NQYrfoKPfg8ey0PtaBeY
DKKwdJqzbxZXn/thUyJsWIYJbB5ueTUcKumdh7p59YuFuGCfBSAZYJTfdqn9lAzgB5ZOus7M/Hl1
JhaBHst+UmQfk55cShZ+VDVPNgfxLd8HZnI+c0zbcwTbGEH/YCawYfMhnMgWJUJ65/Hnz4rIBoTz
gUIkYnuHgdXBEegD+gQF1RCjNpKgYMu9lTYHgHp3lkhJ5lC7KWNSPATMZyIGsdCv6Nba6XBz5vng
ZfO9WanQaN2dtOYr6Q/HKQcd7hIWtdQBPQimKk5KcOT+IQMtX+QY6L0CwefQHmNyKoyF2x6597qr
TobrfqE1oYWbZjmpuFNInwkwWnlmFaWZnBEcqJyCUlXN16JPzhZkNlMXj5NP1Ti3Yl15NN3V7J+6
II2WiMf+iDhy6eCMSG1IUtSg2YW+paGQXvQhHR7GMkG2DYmcUELsAfpk7pK0xG5ggRWxDiUMy1VP
Ek+P/pi6bZs3CI77cael1ssEYcRNtIszuST1IEkRZcymBqZ8ZfsdY0llMr+DlMehNZVrIeuPDtKK
G4xk7g8LDpO8a8W/Da13C1GI8YvePyXAyRZFQ6Mx8HHajyzOj71NBL1IL7nyjmPMZmX0b9HcPQwq
DbXKAKOKcLCado4oP/rIYwUchzMBpGuJlghH6GpUcqPJ+alUcciT7qKPYY1BPYtEg1btdCwGFwFA
dzJ8FA3O8ywRzGRTvwna6mZBAqDpYhz1ajiCw7uOhrdtac5MjoatQ65SizATI5h3woMgMUUxJZD5
KeiGNaYCODNtJ2Zcm9lGQSNQ/A2lvkmq4oGfSwq/w0Vzdf+zZIABlfmmzH6f82JV3YvRleB1GCe6
+vyygIcawGQ2nV1Amo9uKQ+Jik7SoZsaycPoL7Nj54KT49r0hOETZymXM6/hbDuZvc7K3AdGe4L2
iABkQaovDGAXJll+LcQP4dDUGrALstXAWvEhIBRtdJYGkftaHNKs2MQeGXE0dbxsWcUM3vSEJPQO
fgOyRI/wjpITsAcus8g5kSPPlhZ2T1+7Fu3ISQSth4VcVOnjkUYD+z7qg2QCxZxs/LajHm4548FS
tyZuyVPB+KmFt+vo/OPRZ+tSh4ZItwC3z7icifDVpEH8mnYRZ40urPOPMk+/SM6+ydofVjGMgY5x
lms5QFu8T6eNf9pE785DvA7IbZ3bhgQV44D5iRCa8uAUKFm1J/RVX0Ohnwtn2lmpee5LRlpG8exN
9MkGSpbKrU96PD23KXtIbeYnzN5bXE7rijUlmn/qfnmvUh8+l3pISg/DgHoqGiYyUfc0G2qL1odp
MVk1E0VSkfbrZkwP5ciO2+KyCoJ9PM2nTnaHMTafovJ9YVq3liKBGAOqGXGyJCljgKDeByTXRHnL
L6haRuRaWDjFzUeW2dJALkovVOm4y3q5LTTj1nW8BmRV0UP3d2Yx/+p9x1xrQQ8K3B1QUyDvo0iQ
/nIfiTEogn4VVwiCBEJGeDdW3l00xhMTZ6FlfN2Y41Nbedux9Z5r7ZssVSKmp31aFG+iRhtLZsJa
6z/zZtEVgAwxwdgXrCVmEGY9CJZRrAGBsjRl6w7wpoXSmOV+VZrJRgV0WcbifXa8Cyk/G1p3Wzkp
VIvLjDP9jk16p9LC5oC5sx26Oz0xQ4I7d3rrHHIuOflYnB9R1DLVTBjLtgOpj4vqeCAcq26cJ2uZ
2LeB4IY7p8517xpLP2L5D73Wv2jaT6TmK48KI+r9r7hXO3PxmZb+nvwt1hiOERXWoXFiHFcQ0Nzc
Z4a8Rzy/MiuW9v7bYR4EyY2Q+dx87Atnlxvy2VKPU+xDMpnIwIg0RUxyt3Wj+GNW6ir9giMbdRwP
pzfCa+to+IOmko27yjpayRTvrWygn5DQXBjkzs0Y/eqdBiYeGjELIGKlPAq26aDRLy4OlYiPhhi3
7TTdlW52D5j0OJQqTPglk+/SL3YZ6TbmKbKceKPYCDqn9Ci9aj5v3ulqcSnQl13hKkKyEtzyjOQR
L2uh5Ll0u53TQMuBHFT66aJCXi92ked/zFWjcV+dPVs6PFzNQ2xIjLYTZ/Q0M24QmVJz9p4F+gdK
T5eGWxFEB3IVOvKZ3iv/lxggvpvmGyi9Q28ar4ioN2nAGBhKPYCEUOeEjxjlJWnFoRjbU5Fad23Q
jDi2QAt76b3IJKHOCXnsSEt6q3tO2eXo02CnIgGfad026bRjrHDygSvsh1eA1syuk43QxETDwf5F
QO/Gqaj35uJYICHVk/Q4FearVN7LDAdtsvgxer71eUMoWWkYMXO2Yd0I/+gT8m3hqKQcR4+BPIA7
f0qAqBcdtKCcTVTS+OeQfp3KcmfLFlB5fDBjxoBem51RmK3LYnqYu56eR3msYcqVY3swKQSgVZO5
CCKzoQK1h+joGto2E6Bqm3hgPkdUuIPHaKparqXhfnWx8RT0TNPc4Cm2kk/Q2Yx00l1HYeERYR+n
HlxUedBwEJqedqjwoplMjvrZ4ChAg5U548npQAP0XnVPGtjKrXHy293aniwcmJArclq7/vApclKm
azqJEI+IRmZV4wwIc2Kt30cgYmDM80X1oe3rHT/uxvGRmUHx0c+cC6R9En6cUKHbZygu94Y3nDi/
nR0vCmcDLaaNtjFntFSVYUYzNNUIpNLGmycZH6cjX0ConY/oyfSOiSAuMOENTMxVmfLvOnT0Rxxs
U0HENxN4QKvZgMy1sqZd2+jbJmgQqTTVlXf72EIY25p58qosE8tNutcrge7eelDo7lACyYfOpjMY
k407+NXJSRRzTYDyaqxvfp+UNzRMh5zg7aR1Q61t4HV5VywNv7RMfLaZXfH6AOaRZXuGSHC1Nd8J
AQFewGs8Vlb7yxR4m5wSep59QR5F0ZSou06ZR2zAHk9nTVB++qBF3UG1BiIPB+ptP20a1/vZayZA
IK2iw0z9USKMgawrnrXcP5ZqeEMlCOEyhqvUqfRa6IpIb4YYNByfUt0go7sXb7TcdokimHV2L6Ua
t7T12XadCA0zpwCzjj9rwrBtB5j8oKM2xjdk04wVyFQajHKAiH6N6HA8QxabfHZ+Dq12Lovsaxit
Z1Mkzybui5XWCkw4qFLSPicorwG9UA34a7OkvstBiaJ8kPvSNn5ZufrZaPqTORq7FHNyiStCm9SH
KNK72fB3M50/7iRd76re5Ih2VzlplSsbR502oXOzo/oyAp9BDrrTjXwXT+1DVXAYr2v1Ek/iiohF
p/eVvCR59EzRSz4hC6NDdoqw6fknA1qeWh6J3wh7aTLJXI6ivXf0llLYMF+GWWzoXzxVdEJMKt8m
xyCpmQBN7Pk0LqbaRkdFGk8Pbd9joLKeWJ/iVYKHeamRLX3eOzlCAd2kkw/9J+5YTMCGnq0ZMqnV
bIKBhD4F5NwSEDnrZA2UZ6UzXCgNOJoFGtl2/CAgaDwvOAStKnYDtsVVJrLQGfRLErF+B9EAkMo8
zeXiRUg4BzQuMmMXNsU8PGgSEB9aG7uhnpz9GbG+gtMh6rtqOeQoLXnh6VDrIdCZmQTT4xwJguiN
taDZs208dJgmvQaPzP5VN5W8FEboaA44FJxKq1bJvdQyQtaKmz6SHFdP2TdIgm8GdgQDmuU9xmqO
PzFqErV3hbvPrMg7jLr9hVhdMHFizDU2IDei7sEzqx+9QoYICa+VYLxtXiIxm7ssdoJNp+n5ynMy
VuOad7JeGNxWzvzJTrX7Yf50ILyz8LD1Dlr+2NXlYwIMIgt6kD3DVmMkOMbIs5yRRQupxxxrWwO9
BofO/C0Akr1xh+wuyEYmnKp7tX3rc3SM/eCoPbbSeyNz1/VkQZaa+CnBA0aHbzkNlyLggK/X08EZ
vWcEC18VzyTKHCT3MzwFyzp1Y72vdNaFIsD6bUeXWtg42DDOe133khfueViwZX5ukdKSa18eDTRB
/cMrv7BdzORhMtlq/LK+ymQmPmx8Uc14avpso3IXRxgcAWvYVinhiTrxkpaH/EMsTE+/YIXrnSvk
wnGlBQx7Gm88zwVtmLi7rxEqxgJZSMNqxBpylSMdkUViRX5MtdGFoDIsm1/9lI6r3I1e0jj9tFWO
83UMK+aXCzMJj7G0zpQRGH6b4NRqAaqxYHxrtd6HaqUVKz9PjziOe9Bu7RZ9+7M7WTez4PyCSEI0
VRjp0YGYQ5KWAlBVII32gwHPlRGIw0BzncfDqU/8R9W4UMXLH55tM4u1K8XDvBjEbDIK0tq6V1CN
I3Czlq8VgNUmvMvaIn1g/DzFJrJ2YW21nIGc5wEcpWIo1vPc5WzOpc75qEadT9JP3T0piYOGNW2V
9x0dTAJONWdXm5W7Fg3SLuI0j03DJmp3NF+FIrJgBorZWdYtc/Em9eYnAbJhqghBBjG1GmrEFyUx
vHjhWro8sFxIh4FX4gnCKq3orVzUQBQT1F+GfBKOfuxdGtJ+99Ow9EcGlsgDsz6ESEHPniIF0yLy
wowl3vbaO8tvr00Wf9dZ80xUA2GlaAA2WIvkTsUpzioLnelc1I888/jdaa02OjjGaLY+OgKzI5Mm
AZwRnD95TZnaPOkp0sgCviCvt3XGhQsLiCh3RPvqhxwXlnSffZU9vmdf4FCwm+5jrEaXJXr6YgeC
Yzno1jrD7OKDcGFw0G36BKibaQcfJSrYlWOaYDYxvDUtw1Sus6No5Q/8OqJY33IIi37jYX6Lgg+x
4BwwiBvgeuAhSQ5wzY2F8ZjJ4GyNGmJoICbJdEe7KsAIJH+lUf1SpNG3FOIbv4PcxMP0MAxjvres
GEklEQPt0J6sBE7giLfJRu9c4yR3U+/FidyTwKxXgUEu1ftsqjsMI9CbQBCuUy/mjIg1sUl1BhQT
c7oR4oh9xiCI4aHKdxq+ybSCMtrnAlB98Z1zJCtTiBezRAHJzO++gSXP1R82fT5MyNuqMLGwvAtW
TnI2srPw+7d8EhyzAUA5BDKWvnbOG2fn5dY56GkSmgZ2Gcm7bQ4Q7n2nbw8I/a85NRYjiX0VtTjX
yr2n9ZikJOsPgcFT0PgQpzEVTgOskFjj/OL95Fh06TUNAx1thCklVMXfixS9Uh6cxrraB9Domfvt
9MymJWRKJhcxY2PtlC3FXm5nHzFvXKAHzcqeunPD9tT2DDvoKlOkFPIX8dyoPBCJJLa1cJOx9lfZ
i+1l2tqtkKYvJuI+rvFsZg01ZwyEFZ/Edp7i+4QjG7Czk+f5iCADh0VmhAHoJaEQqF4KM3jomnEj
JSfNcgk64PY/ellJNlPv7ybmseieUjAmcc64yz0yyho2YKsfx7Kq1jL2Xyap8zHysHBaurp/icdk
V2DV2xdF6l9to9rgkQxpK66LmTrPsUw3rHSCOOu5OzuddvJJmQwaF1vB4KzsBLGmROK5igXb7qDT
b1fsG+5wm8AI+8P0EaX8UbOHFirQH1WZnaVK77zW+5rZ7fkAl0LB+cy69ug70fMkjattEZcBqocx
yLCXhdhlEfr2gRG83epbs6keeg5M8+Q9MjhYaClPzHjuM62iO51ehqhFZVneZ2lzKh2mS3p1c4Li
bsjLR7mMt2pg0BSqV9koJvuIgLDanmyfoeC4bMkiOtAzw3mhpksm6LUQGw+nM9gZRXMXJwM1V7IP
MoRyhmncYUB+0gsdXxQLPXrvMLDochFdUGHKU+Gsq5PdBmfdzvc43nAMVMRxFMx244jSY/IRiCqR
gjWm2nEDrr7Mu18wP8+D3YUShO3WNBDjBb1froAkAdCZu0PMHr9NG7vbGSkrSJNtiageGK26k9yD
6yuYqHLvWbtYZrFtkbziZ4E6MCXESc4MUQVscbNH0EuuLz2JBEOFFnH6l7/8Ob4OxFytbV/uLEc8
9hFQUh9cp760cntAwlmDkomyHCmo9qZJ82eXwVf3SAZYT2N5Z6ZF/sD4eeFm2eGQIHr0O3o7nOBA
Ubu04jObB1ZUBhbvOoxldvSb8q5j9qP77n7ZxG2CmvuetlBFLGRSb4GjcjhCsWLbkAM5LjGumSEH
J1H37c5shmiomAsiQdVBRRWJfR/Z+msRc15zlPeGjudousPOrvTnwC+PHDo4fbQKW8eiVR+kfjIG
unm5PoJ51OqfBbqcWkCEGpecFVpZtBKHHcy/emtPbLCWpFGsFfcTs1i/tBtGd6CGyhYLYJxWb6PZ
6SFQsvdIxp8V9q9N56bHQiZnfXIesSfd2TZC5AKhfiphOznuysPQsLbz+NZQ2kBWT+9LVmPwefde
TCRG3R3NrHhqZkr8sqWtPOM2q0Zn6yx+SmM6tzpuFVN0HxkKeGsgHSd2URxbWkydp/c8eJSHqTt9
mJUvNz6HaJJ1Yo5R2kJeW7p5Mh3XmZffs0+/15p4S2CBgYPfaiVutL79OdLvMjwKlaxHO8rH0I81
zoaslnxQmt1CohkWhJt0SYGAVdAq0bdUHI92pxBHJlvLoMFoBV2LOFt9FxKld01bQBbWZeTwNxrd
RblE/zY23oWYyICqwUHcRZKL3iL8RfrGXxq/yroBDurN7sGPWrpcLjOUSiW3fkQzpirzpvfLvlZi
POqC+IVF8T5C+iIVlejoj/dpNTPhEQkjqAjOtyeZFA1VghgWvf7WJphqQ8lOVIWtU1eOz8jsH/zB
vpJ1d+ynJlszqkPWO79o3vyKQfwgC6xkFURBC3m6FaDmm8qnHm3Otmln+j/6Z25ieO6zo+oE6e/5
eSyKvTY7P8j1em5sF0ERuRsjPrcU/5bHuDH3BXYZKgPKA1TBwnpu4uxWGtVuFopszfGJ8PMvGIzf
GdtBEvQ/OPCGwUhfgqwkZ+8hXtWFgxU0X8B+x64rtrXQ0L4D1vF6Hj18n3Gyp2OzOCkZgaMLcBSd
pTGLLllnvscFnSCc+ZCunGQIh6lD5FVPqz5yNiodXrsco31O9j+EKWspb1HIUrpuDURic44Vo8GR
uEpy8OZsrm9g35nrBfHb1OZnDgdh5UR706vvBReuFsG3zmlhZXpZSNmGAhcId5cVj3pD3mHiMrux
uWl+Od+CpoVAM5Ac4pbZB33uI6roW2fzgDDBPabEhqtJHgMG1xC8xbUjNL6LgzWV3t7HXjQQpzon
fbe3PJmtPKIzeQ9eR5PQ28wJUxs3peHKteFI0kyqDxRFR9Hhd5zHh0F3/UcCRu7qSX7WTnFR2ndF
VgoO/19ZG78wH3xZ8l36eXybRPfDbaCIWIwXdCo5RHoFOnSfAChWjVU7EuNvlvXjiHQf/uBGcrD1
nHKf14a+6ujMkEZwyxCczMz0bQzuuNjQPXbqNIwDxEAcEpYnnlzbXMWNfxXElFqtFbrkaXE6Kj88
z2Jzy969lODWv2fG/SlV77e4RZXJaNQSv9qn5ak5NZifx8uPv3+08afP/i1b0Yxla1po7fagCruz
vp1ChMf5xT0kL9rFWKuzfM5v8cZ8+Pv3/eHr9N/CFm2317XKMqv9lJroYV4MUW7pbprJPxPGlyDd
/8jX03/LUCSTgU0s5xv8j2mb7+tL80oQ27iKVt1anaK1+scvMcw/fNFvGYpm30bkFyw/ZY0N+5d6
TjbaOj/Il+gLndc/4nD/EHioL9fxf6L70kH0k5JGhXzh1OHYal6kufv7rVj+zv+6UL+lmwZIDktr
8st9I+SFlJSwWsLR4mw+uIgIeRPMf4Q2Gn/IH9SXuMv/+RGulbDgDCSa6MfoSHpwmIZOaO9wSh7b
/d9/zJ+eY/23XGWi0eJi9HhH9Ht17M7zpjw6O1Q9l55MJDQPK2ur78k0+Ee+9Z8u3vJQ/M9PomFb
lU3NfdE1+TCVjk8jiwWpYsBGRqFw3Le//64/3f/fXn1ptgmzUr5nTOxVwqGX1MZVkv78+6cbf3pZ
fnv78cxxfjO5atM9I8awAgzUnNSdXLeHJQ08+Eec/X+/9X7w21vvJ1EpVc+rUpWIlPLvqQez3Bys
+vnvv+O/r5If/PbO+15td5XDVbJGymyP+BkCsOQ/Ht8/ffhv73mZo4hIqGH2hXgq2nCA39uhlfj7
X278d+SrH/z2grukjBSO6ZA++4acof7VHUSIHFX9oA08r8kA20CGfP/7l/3plyz//H8eWo0RGi0G
vssz7kz9VLoPdvP694/+7/fBB0f4/3y09JIUtKpb7Y2ZRDb5Y6aMLO0Hv3lHu7j5+3f8YcX1g9/e
cYT7VSNj/v5AJ2EiHvaM0K91L84jIXX49I3HdvZC1C7sytjEikC7y9H0/uNW/elO/fbK174ReIbO
t8/gaqjhTi1zx7//sj/dmN/e8gbnJ1FEXD2z61cWCilWfVonyT/+8j/dnN/e8qk0+kg2KXSk8qfR
vg5UKoRFj0govPIfb/gf1njf/+0V15Am2a6Z1HvUDaZJwJtaaMNl6YeuAolsD1vH5SjaEqTYj8Oj
Tk7f/9e183979+OgzabJ0qp9ZN87ww+jDptx/MeF+9MT5//27psoW/BQceWwY+HzTf+Ps/NocpQJ
0vAvIgJvrpIQktr7nrkQY/He8+v3oXcPPXxCbPRVh0IUlVlVma9xshZWgo5QOw4ON2B5dhVKU1Ku
3YxND6aW/cDKf15+saXUYM5SQ+2pZqDmrIqJIbeV9vpWQld5k8H5eUZ41y6irXVcO2hM3+m/pwH8
zP8NYBnyei6GFi/Q0r6w6ltNQ0cEJ4QjuPWDZBb9Vh7GR80I25VF/6Fqfe6Rs5wh9aEJYzXKDq/+
NbaZVbCdZK8hmtgkQMiP7ZaSIoR/SF0bDHxXvulCMJizJKIXKqb1UZbhmvDLH64HRDMmD2iwMZvW
EFYW5cJxxDTlf6fTFP0UpXCXfPjLem9u4RLuLHRUN2BPt94WR99dtOOi9DU9b9OcJZAWkKs/Snw9
WAPXiqw4gTZuLy/DhdxkzpJHHbZq0U1vUki4zo+/8IffasHfy4OrC0l1Ms39vCVR0XJ9ESr6odZh
bVkPonrTa3htVxYJBGz/gFu5gXyOkDyOOlVDcCPwP6nT+Kc6PcrjSw9izhNAFYHigBdg0GerjXif
SXdR9qK2L7GSgfTW8NHpaYOBB1dPjUJlMzD3wfjqtzQUueONaMZ1CRcfJdhW2bHvcvAIoBbi3KFX
sCssc21hTNN2ZtFPVsCfX9iqRYAIdc3y23a2slcO5rHbC47K2XRlShceMEtZ7aCqkpuI1Dky1AZF
1zaH8vS1oWcJydXVWMNaMD6A+HqsBN/2x/7+8tDKFBjn5mWWf/oQXxfIT/GhqvO3Issf0JimDdVC
vvdcqite3uwLIbvtRuuxj0QnLwEyBn53GoyI1qHrvlL4CW1YtqhyydSLEsdDHoxWI+0CtxyhSfk3
PdjmU0In0GhNSLXFg2CZN5bkvpgC5EE3TX6CHn2RBtG+/FZLKVybBQ91tNw04jo6aJt2N7xOuQ3C
8pV5h2DIxrfjP8bKulqIo7l1mzhWpYl4UnSIx/2Qvnj+t6+9wdy6DWx3XNChjTgzog2wCX64Tr53
j+JvFX6ovEHUEfOXYuVWtfQWs7ULp0sv8oKHed7fRDuAYVh5i4XVpc5XruG6eTi9Rbv3Dqh0PGm0
0I+1LdlYwv0BVPjF58xWMVd1aJ4qzzFfVKc8No5gU7cMjvL+4zr1+/JjFtzBzI9s+ukgjwYNYoxW
HR/Uybd7n7wkB1Tfqx8Kt15wrLZhj1sJmfVN/yJyqdgBs9iN9+kNDpM39BRWdoZp8s6F7PQVP/0L
MxeVWvTgymi+edTF5lkEYkKziQ68ma94DS+sCGO2WwuAhaWkr5JDMIZ/gBGBtBzKFS8maeEoYMw2
6aiRQE00NfojOGEZ+8LRj1hxOS2kUPxkTEoGPpSfTXgjrrzN0ozNtukgKi051MCPyp50j26cbSnD
YxhbNIHWNpilCZtlnE6sZfiMWI2K8VPKjVIef11edEu5TJ9t1WnvZ9WYS8mBPr+d2Bl/euO/VXsL
bxKgBmANIRd9MZD02TaZILkcR5ijHmDnOmihODqouy3KsYdobxobzDQvv9XCdOmzjGOJUW6aShpT
X3kU/VOqruXNhbWlzzIOzaSsagYpPvS/wGVWp4Hw9LHO8nftZnyI2Dt/9Ha9Xbd0WXrgLPVA2QsD
ASeBg1U7g/+Eo8FVA0cwNbEjD9dCfnERzGI+auU0HVM1PtTvdFFf/W2xRe/ejl/F/bBLSDRrG9r0
t88kF30W+JJCf8xveZ02Ln/ncnrlZ7kE8Gptq1kIRX0W+71ferR1K84y6DjEKBEUCEgP8gvUqpX0
KC29wizalTZI8HLgSDOV1mRrWznYRG6g952wQdkZf9IHYPm7y+t46evPwt71O4sbDKaFg3FFa6Yw
3/LoeQxvCmmt+rIQKdos/KVSkt0w5YSRyADafyOpfvmfL407i3QpRntXdxk3ghDl02zS89z52tDT
ZH3aoNAIBgqQMSkNVsXBnZB87RyszWK7LUxPVqdx4ya59bphm8jBigPR0mzMojjrKtdNp1lu8ZLQ
xIMFdvDyZCzVMrTpkZ9mI9dltTRrhlYdZV9tuxcPemZwXRzNK+ht4cpjPizrzgSuNgvc1EeHoCl5
TL8P77vH9IiIl7/J5W248+/ko/EI4/qo7nPbcoDSH8KrZJ870jfzJ5LKTvHTOq7diaeFee6PzCLc
0xChLFX+SBxeJ/6zJDyP3XU2/k2F68pwBHll/cpTiJ17zizMXTiHiTEdvVEiQONGQ4CmTN+kGOx5
3JYvdB4dswBnrTTv+AnF+CvBpS5lg6a/dEU39y41UQXzRCdSITEKCYzABrdatOUvf/iFJaXOPog7
6NwAtTACoHJnIWOG+PblgZdWlDqb4TCLsFhHIRuvZRqu5TGxgfC8GQgYPCs2Pkr3l58zheuZCVZn
E1wqTYsyHlUoRCB2eia8NG4XOm1Vv+Kvg9+cUqys3aUipjrLorHZA4WL84jTdOs7vBtUNjwnesAy
bYFwbNK8UxYDhRs/cPX9htWFt/LohY80N50V9UQByMqTm/y+FL+p9cqJc6HDYyqz9KrpeAGmXR0e
AtGJjzhwIziEwIQN4kDeT5UoLEbXDlNLB+q5taza92h7I+l8QLMwQ88u+d4iEOdX8u/G1/H5ARMe
o2YB/ieqqN5nqHYE6UPRoB3o+5nDfr8do8TRUBW+vHQWtuC5Da0XF6PaRCUXytS4ThXraVTzUx1Q
Zb88vrQQ/MosX1ujYlhawHdr99kt0pmOdyyO6Qms1sopQp9W+ZnVr8zSNmoUQSs31HNagIzHUTdd
O9Gzl3ogvYADYF0+5PrwgiRnYNcCFTOruGuH0aOTC01zzCNO6ZXSgb4zEdl2cQNw6x/IYKA3i9E8
PV/8OtNdKiHBVmgtXQcoVmLvlBiGNUIDvUI/JF4HY8Oyc6qxiRUcRq+/9sTOMcvmkDXCuydDoDZD
BEkReUQ3VRgqJHajPzCwXnMUX7c6tV2XfRLZhJ3ki7BJdZaCot5oUQJ1uUsRtcm/+xHV5xRrlEw/
5gpd9UyBMRt/H8o1w82F5fCxbj9tgeiilN4IuuTgAhZqs3CPejqqrtb+8mpYOFN+FIM/D5/VbQ6P
Pj0ko7tPy9z2c/GnkeenNl3rOy+lqI/D5qdngEDXKnMqXxtmDqTSUryNZYHL99rnsBMw5kU0bJfq
AvgVNRYdOXe3WTGuHKimpHFmLX7cCj49vO+ySMdGKjvkHmXVzk9vEM2+aVVU0lQLWP8Iglwrv1YM
+shonx7mCkWnDSZvOsaCbQjfRCM8XP5OCxvKx372aeTKQBc+IDoOaCLc9F6/zULYs0hWDOg9hmte
mIufarZvYZucp4WST6VedG6fU7JDs4/u8xOSQ2vZYeGDzDYsqZeQFTdEWkTolW/Svr/SM/HVkONn
PZZXPvpijpsfINhhs1Gm2tTvvUfV9k7Vvn2FIbpba8ksblIyr/fpg5SeaEaiDFSdyyrlI3RDqWn1
qPU1wHa8bfyQvijKWspeSqizzwKxEulgWMAHhMApBu6jGzz3lC0kZ84swkoqWMg0c6Pp2Ne92op4
SG5ap1LW4KXjPRZKu8sreKm/NDeMBhWrwyGfwP3OgA8F9KpdvDPvJSxDHBOyy778oe/L7fpK+7jc
nIn9uYO0DOy3ynreqC0rJ0CP0JN0GJJq/oq/BF5FHcjCEmIHfS3Bf0KNAKUVaM+jsMPVIoVpgvsG
MM8MBR1F7dMtxDYbmLNnA6J6k2SgR5XcPsYlGr2JBZYmHOHddX7gbbqMIzW0UVNmV0N4Z4sn0CtC
QND+BOjoIRJwaGpoLTbqgeyESIo1Ktxed8QsdIh3UHZPItpW/VBcFbD6hCx4M2ByWZF6BTsbHTLJ
adEg85HJEQQXuj807Qyo4OVPtbAS5og3RYSOh0go8JFoL3v5y9j4tyGls8ujfyyoM59lDndLM4Pe
R8jO6R/NhxT11vf0t4eAbG2rf0vPie/VLfTlN1Qvf0TXw545QuKdki38CPhetwXVKBuiPgVifyVf
LGRXcfr9UzD3jVoN+lCD0jBHx9cAKOu3aXofVC7I1++XX3tpUmc3cIghUF2CaSPv/FuEH/dCk9yh
BWxfHn7pZiNOz/30Drgwj3VZltnB6vRyIyC1t+lAuO/alpMULPGdnnTRVs2It34yFijUgyvWD53C
keryX1i4EHyU/j/9g1BVkhAhx/gw6jQwwZCbxvPXRp7NXePphieqFh0dmmxWZsfV2o17KY/Ls2nz
JSOMg5Gh/WNyq+zGA5oim2nRfVw0Vs/EH+OdWfTy7ExsqW0q9uRX6uidE1WZnVpGxbUbC9wJzt9m
eKqMYfDQK917FjJ5aWhdVYbsDDVaCjoktlZHaWZorhJOpxM3Hh8KdMlVWloaLAXw7lr2LKTuS4si
+FrOXth45Nk+CvLq/yZ+qmnDNdi3xqbbj9upzYDa6+Wvu7R0ZfnfpRuosPfdXog+Kuf+Fu/ljbur
T1xjd5O24kqEaNNw5z7BbBdtZTSDh7GLDvVY3DZuH8C9jLH9FVrfLiuYYjiJUvXpIFzBzLaaLWp4
WzjMqZOZ2am20m9hpp0yDWR7lIj4xsRRsylLZCOxYEYJbvwWZB0+asm9pmo/ixq5Ci9XfrJ1HKMR
kl02YVbpQepihvkLrgiBgNNRn/2KrPzKRR3DGIJrMYt+C0O5691m2I8GKsGq4qhFb6NH95JjQSLK
4Q3yNLaOPmQzKC9ahb1HUqBG40qrGL/zhSjDmiVE2SqDjONxdihC7RRm32LUw3Pmg0oPbFNa9HvF
0FYOhOfThjGHE1p4fPB+PEtlyLZp8BlaKXouBB3X2n8XVjq4XSdYUIu9v95tec1+3tnSDl4850LR
Tnf0HGzIjfnr+Bpcg8/7ETxT0qPDsXbYnR703yVn/AdjKIlpPLS8my9Eu7hsH8xcfZTEeuXINuW/
c8PPwrNNsIWC9JbBxqr2XSdmG4R+n1h5tpAKayDCpXeYRacFyMEQ8WA44HWmuwepwyPu9XLknx1a
opr77/eBjZZBjJHRJaweBQ2yPoCm4f3y2OfPmww+mxwpUmDpqprhkC5tPNK1PVi0HQSaO4Ba3tF7
Rgnczh2U3i4/cOllZvPU953XtpgrOYKCCJAT07OHQ3x57PPbFC8zy12GknNvGtELkp70B5w792in
OUZEz1feY6TlCCugyLMnIZ4zu50BSUdMyGsMJ6U32kex7SOMVAI5qukFlsHKU86GvKRLs8aMKOuh
asQImLbVocHOIoLcenmilkae1Q5VHYytj04buj92179zNF8ZeOHrzuswQp42qlGXFuWJqxh98SL8
llcrXf2lPz073rRxJMuo7gBTqccXQWwexwyZ6csTsvS/p98/HcoaRVUrOessGD/aRux3OnX9Qv5x
efCz2wTfcRa/hO7g4X9lOKpjnhonchRHcGrnS7gwhp9FsOXKvlkoguGYwVsU/qzXaCRL8z2L1NRz
a0Uzdc3J9CtLDbceF/jLE7KUdD4KK5+mGxm0aBBC0XRyV0UZa0AsIXrhjGBsEhe5MSO2AyVEK2Pc
4zFyo7gFJLwuvYp6bWNk9Z98opb6Ndo+K/9nmqr/7BBM4SyefWythbEk0uq9uB1srKnx2dhB6N32
dn6CB3Z/+UFndyJJn18ZVc2r5Em/2fE+fHEQmc02hXEwm/3l8Zcmdn5p7DWjHIW6t5x656VOZ6Mh
ClLJsJu9cINBs3ZCEWbj7eKVsFl6n9kBCME2tJF68q0GUxDhieFB0KoTusqHPvRWsuBCaM6JUqWU
KVREQnK69ivLf0Ta76Rd+RxLQ8+iXgqCMcHDUEP3s0ZX2Dy5yFmjJ7/yMRZ2iTk7CofgRA2Gjpak
Sug0bKG6qv7oXChruvyupRTlfR95uQBq6pi4A+IWAzLSyXuWl4eybLdK3J40r37H0Mpf+WJnC72s
wFmyEIe0zaVM05yylAHgdsW1WSl7FweFGmuYEQE0ONQrz1pIIOIsgSTZgDNc17DawcjgNV568srI
5+9CvMZso0fdtJCsRMYry253U4UscfKDuvlfctNaSX7p/8+yQhEMCEpZluXwJo+IeiOiZKprHYvz
LTVJm1OnsjwTkZSLTMdArctpixo1Y8U6qoNlF6hbbZr0e1bKb76A5kvllfsGO54wqL5jXTmcRi19
7dVJszoGdIq0zu7ymj3/ytqcb2UZJU5rE9fGSL+VJjR5d42qsvi+s1wRppVptkHPmQnhQmx4n6oG
TleJ7DAGV1qM1AS0BBTotvCJdwlseg9hMt/823ueYyLJFgvqdw1V68svej70tfl1qpQ6zGyx0HYM
XAUrzLBd9plkrSKwNPossWhNlsmmypac63ivVjWOhRnUkgKfnMt/f+k7Tb9/2kA1jFobzUsJY+Ch
GaIiq1nrfErX5lQsCQWuAIEK0+kiROXlb4Ha30rh0V1FTy09YJYVEF0YS6SoLWfyhqPRFPfjNjaR
03y7PDVL489Sg4XcvZ+F7EmI3240lMbacKukv7P108vS5M/ygqz1OTgFV3fCo7Lvj/GdvxPvIQpt
jRO4v118g+Dk5XdZWEdz7pXse+LYj+YkDniwqH5bd220soIWjgqYDv67hEocO6VSZ56607iHCXEq
bhBYRQfDMTfZc7mJYP9v3dsv3fElbU64ahqEbbuOSZPUV89/VTU7WztfL77KtBQ+RQO9XktCidZg
N5gOb/EeZVkfkwxpiwUujJzQjoFEaI51v3YBXFgCc1JVEXQB1nOS5ojqc1Ue/WCtFjOt0v+eRDVz
Fth+mYASGw39467Q3is/3VN6RHbyqWV7U07+I2ow172tgO9AKUy/XaNZL73Q7FwgKEEkdyZHoRz5
oaag5VQ8XV7DC5dybc6YqrLKT4aBwkWE9CRQoh6Rmq15jWOere6Lu+GgPl5+0tI7zCJfwGBTS2o+
iqYAkAiFCPlXdIK/Nvgs6D0RA4XATTSnbZy2/lv7vy+PuxDic56U6FvSgCSU5nhGsi8FxZY7PDMy
4cfl4Zdmf05LEsUu7ir0vB2KtA9QPf63KlJ020ja1bZwQkAt2688a0rhZxavMdviRRwCMiMmDsud
tJd/dDftoQVtn3wr/x+d8YWvbMyCvU8lJGiFKfSGOzUFLrMSekvjzvbsUQxGCsfUdIzhKkC7RXTX
WnlLI0+/f0pPlhqoVj8dVmXxqCOX9f84VC0NPQtbUYadrUmuwX0Pp74dEmN33ndh20ISUbbFEwqK
azjkj2rFuY8727fLsuJAbKUk2ZN6svZYwL0N39DvdIZdthd/cnx6XllG5+8omjGLY6zJotFLRd0p
94jJHiqnuCmvFMzV3lq6TtaDcdPtFBCmgMtKaWXtLoXhLLwRtBSFrscEpaDJ4B5deacFX4G7SNqc
XiGn7H1WlbhON9wVIY7t+cvliZpW/JkvMqdSCOLIVlFXELFBYXXJTzFKSK2IVaKMePkJC8trTqLo
cftJixG1/Bh7F7H65isrp4+FTzwnUZhqJHQcbvCto80bGrifWDHiIVj/KOZr39iX//7SU2YhLWep
70VJbzpS6Fobys43EGwxupQwne36myTCeKfN1r7z0ueYhXlVDF6U+gQICn527e7HEumzHh3TlXU0
ZdFzn3sW6yjkW0EUmoYT58cuao6+mWBbiGQuqpvyWoXqPLaJ1ToLcwmRZpRIZJwAkvyW0py1AW32
5Kn6bRkVf2Opg1+n+SJoREDdWYjG/UqdZ2mtzaJeHLkGkyc1p5gk2i0EKcvd5WWwUC3Q9FlwIzCX
B5VPz0E8yVs6p+BLthQ/aJzqb7GzCnaa/umZDzQnUqQqPWeU4QynG9sC5WpU27ps/Bm3CbuUUmwk
MUAdZUQX04rfFAOvuxRBw5V3nFbBuYfPjvMoyvfVKHBV6PJt8Yo55Da7ke9jH+e9jbhPbVzP147y
Cwtdm23zqiHrfayKBmrrfxTl2sUd3ghOo76yEBZS8ZyEAcSyJvmPlI1a7yiJvpMqlS3U4vbyTC2s
M22WFMIkUDwV2wenRoI4vXPLtS+wcPqZ0zBCxNdHRMSmmtQkdhDv9Pv00OyQQzq42/H+8r9fOs/N
WRgVgKNE0Jj8bpuXHzA3d0d9N4ZCh3HKzv8errzP0meYJYKG+4DbpIPmpMVxdO9SDG7xtF55i6VQ
mQU7yH4t78ZcZ65cBxNNR/5NDcyednWUT1ceshQSs7DX0yoQs4Lj6KQ+kf+eOi8qHC2snhDfoaW5
kpfPt3dwGCQiPx/vxMF33XG0uLJhjHWw7G6v7mEfr3yHhfU652l3gj5JnAaa00sFcnV4YclxunLm
Xbo5q7NQDmOxUgpJmr5DZ+MHua8B9nxzjy0t0w7sIStKOIrWTl5hLSy9zJRSPs1VqLd5rKU0WrTm
Cqc0bGDX6LELy1WdhbVbu00DtocTRfA2ZNiKKmidrqykD07FmeQ6p2VH0D0n61oLexztHk7bnefj
iNbVMkoxo93G6lMZ64eMuo9Yi8YW6+lHrDDvdcsYsUSZzqmicFXV+msbaleFa5Qb+pg3XSC9Kfg6
+L3Ubgazf+wTdRfrhp1Ixbtc+6i1lPhYRccBc9PEra5iDy/GTBEwE4pttKUPnYx6aFCMN0rcr3RZ
F5L7nFSEyRUamC7NSs8db6W23QogbCRvxBZCOl4OzKVFMMssvmsVmZirphNIz4Z2wBFj5Tst/fdZ
VvEyE7WwTjEdRfvZK5JtFME2AMBUhv3K5rGUfudEolQtShRYVMuxDmiBOo0DMH8HKKrayfvW6Q5r
vYeFpDKnDRnw2zoglvSMXf9WAT8bKPFdnAuHRDHe68j8pijpSxdUX0syczLR0Oq+iBeyzvXnvgAf
lftrtMGluv+cOgSGFXX2zOAQro57I+zfBByQ0e3THT/snlGw2gtG+1gPwZ0eVwiDFAaegFlwqgC7
YTuAw9EQF08ove+9fFU2YmFrmNOHyixT5bEsXAdRQfht0UnY+m/yU4tuhH9CyOrb5ZW+lF/nLCIt
SbtQGaCapZ705lnhKRyHe1lWr0R51HEZLt40nM33Rpn2pw7DcUw5Tyj9/vZNbSOFgq3lEWqk2Ox+
LULmnKOY0oM4dhJHNxxKdOq9Hoi4MYB3rzQrIbKQiJVpyj+l+KEPR523pJKYP5TGo4xEtSKvbLXn
GQsSdbF/B+98fN5LcWQz7MeSK4L5I+vdx9ST4x2IkL089hvB73dGmyPbXL+tfMWl1TLLK5mX4wVQ
RgBxih2GyZRj994DNuf4Cvnb4B4/tq3+ePlZCylsTi8wcAHSPYtHhel3nAaEPLiNAi5a6Up6X8i9
c3qBleic3aeCUdFjuPU7DteavdOJ4cwWOWcRFNx8xiQyQNC46lGXnCz7wY6869mHe/n98uQs/fnZ
acUXZSsRE/b4tuowwf2ltitrdmng2bGkGayhdYvSdFT8iLtOt1sk+S//54VwmCOnBT+ukyAm4syu
3I5W8Ty6/iEovMPl4ZfKcnNwoFzpJcBUPmhlq6fkMTm4x3oTHYtrwcFaYb+uI7ewMudAwaRM8HUb
RLz4AMegdbLNjJfBxRdQWvkISzM1i+1K01RPEQbToViD/fd4xKz0ZgyrlVPH0vCzIE5UI9C8IMO1
Pg12OgRGcFNbH6voyx9iaQnNLhtCIFtIqbOrNcKIuUouuZu6F1cW0cLgcySgkRluqbslhzLxDmnq
Ya2kJH+McCZsPyT8PmVrr9PCcHBTZCz84k4Im/tGDbAvyBoCrBWv+tJ6LqLR3xgWxsiKkYQ7pave
9bb9m7WKsFUU2ud6WH7XxfBNsPTrTJZtQbee2sG7gSR/rRbhVYudbZFZMHey/Ipj5b2vI8xUCX21
6drxyaqN6fgLRZjq0klWpJskNbZqau2zsT7JbfIqxvk+TttD4Q/szY0XwAgoroF2Yx5uCoexUe50
39vA1n3WkxS1RvkY5D3wrcr6mSAfbiU9XEP5LTOiWxPbVKUxbUVAOliKqt3YyTgu94BEW4kbrmt3
FffcpjO+pxjPtMjoJ5OTify9C/OrtKyrrVglTxYHko2puKeqhxFfu4pt5MqptNInC8mLbVHIeACn
kw3Vw5CWT+6Q/6Y4gHVSYCLF7ZmI8rfRj0z1MSRC0RRhCJSkROun1452lDXoCTZ4fFVNgY9c1/40
ACMGIUGuKa+eWuzdEa+vSbVfj0xU9j2nSqrXEqtSrexuAq1EgUxKHjUJLnaDuJccJMlG8roboUhe
YtGTMBo0bgbAGHne4jliCeImSKt7PcWKQfSbU6Z2WB0YQoPzUYdzVN6BlPBzG8zBTu36t6otsYqW
9NvMaq61Qb8PsCbauUV4iMrxKu0wxW6733VWY92KKarS7pS2wHYwFL6Dmedc0H/DeOpXbrnbOiwn
W7hJE85tfkYy3hgsv5tIVV07S5CCwyL4DhzFz1EIfqpVtg+zHkm4yBYL8aQMA064RX+T5v73Cvs2
erJ3VoKNR2WZWxOExy7QJYxxuUl1XYi3vQkLMYmPRs0FLsj9p6DGyFHVUXHkVJqa1vde0a98AcBV
MsQPaolLt5+ygAfcm2rfQk1edCSM1zc+dt5YTGlHhLVfMDyzzdyEjJ2XD6aSHDER8DajhpuKWYvp
RtFSFfdIfESkrj2IvnilYCbDAUa148kcNtOueYvnulSupcI4WnL2IrX9Q6Jhlzaaw3WJ8fjU2ezl
4W85SF+rhalzEa5C8jWNyfYOdaBtR0Gza0lcuVGcr71TE/z3pDakfScLQeTxsuF1kbl3jYy7tUY1
T65R/UyGY4wz7uXcu3DMVucdI4wyYB/2puDoN+07pjp7+U/2ot8P35pddnTf0xE0g7dbryydz8eq
MUv2sWRh64tZ0ofW44DvpdO+tSfp+9TRRtIQk5R1ofjzByvMMv6dSKyIoqKJM5wl6pA11mDsBnOy
yBENv+vlp8szuPBC81aS1sPwl8rUP6jyNyG9V7+GJ6NC8u+f1/MA+YdM8w6Djr/FcShX/u/5w4iq
zard2Yg0g2ta3gEJ9Y1IcgMrjxfEPvU0+/KMLKwp7eM++2lnxGwzcWu+NGU9ZZ+ijGjpD+W4g1K8
i57rrW8bho1fnKTQUFo5AZ1/KxxX/50tdKU0d1TpimFHioAMtjN4eGzdof1TpOrXqutzmQGunDp3
QFp6EpbIbDKYYzmd+LIyaeejXptD3dWojwOBrOIoT9O9unLcXZzbxc6zLbL6ZuKqdQfdTibjDoBZ
m8uPPb96tY9izadPVQla14p1ReUdXxHFqrZJ068tg6WxZ3nMs+qmjRMgdj4EGVjKO/kk24Ht7+R0
r1SctP1DjdvOypssHFLnwHiwGjlyqRGJvkTn716prsv88WuTNMtZXBFCv/aBhg/Jn7RVsY5ZK48u
9dfmsHZL98RGwVLu4w4i2+EeWzas/pzJmcHcruICFMLgzFl1Dm7PlDGETs5johjR1eBQOPVVamyA
qGZHmTo1XByMi740W3OuM244IOmjmlAE0+7tJyvaywMvTtYsyLW+anpOggAs0QmeoMvtQbNxBkRv
NXbW2oELmWROc8YmHVtVa0IrydcB5mpNuCktO05+XH6JhaCYI9uhnAh0/WgbKNh+JYW6EdfIiIvT
M338T7HsVY05VAVHXdWJ9I12PV5N6pBj8X9M47VUu3RvnoPTzdzL0mpaTHm8TY9TC0o9lj8xHrMw
x/G29R9vZ/y+PFtLH2N28/RaRatDmZK6HJ1E5QnTaAR1DlnQrBy1lr7GLLKHODF1uQVgR9nbj6Ew
KCu77PlspM4h6hhKcie3SBmN+6b27b71610WGSs35qXRZ3t4o1tcCaas4SkPUX2XmQehXqlyLQ09
KxRJJWDxKKldp65OeXnnj0dL+uLQs/AdDL+MlLShazkcOv2+He+8YP+VdaLOebh+G+OnXHaug9bw
3qR3Aa3L0aLh0eiqw9ceMS2hT9HVFe2oIYchAJ777oZYUmAgh6uotZYYliZ+Fr19oBqeoUUCS1G5
i1P3IfdUZ6jSlcPLR1Xrv1uAasn//n+3asOiD2PBseKuRVKMQnYdn7iMv9em+jyWwaMlp9duQzVb
d5Vokzf9uxRU40ZtzIceMSDU2JCaQ85YCSvlhLhJtm1Gyd+odQLPLLry8Y3bWWLhKOZaZWihaA2X
9t8/bbp0jVJXpTmsFmjaJ+NzPvnwYS70O65rgbLHcIcahY5DsHBS8+rv5W99Pi2o89OkmSgaZouS
6/hTQUL1fwZStQZMX+iDqdYsp/WlHEZR1buONUFKlUOE1o55hwbZbrSTvbdTVxrG00Xh3Aef5bYq
jrCca3gJ1+ofxVi6H4PU9hT9VE6GfIKkfpfRNOuDNU3FDzWFMw+cQ+5bJQdyT+ZzDP0gNRtWr21u
y516UrC3suwJ7mjZeJDrT5IPttXbltt0u7Yrnd8p1Dkmn5YXYCE0Hhw/TZ0mGI6K0Lx2XfCCFfTX
su4chy/FJtuRNwhOIGp3Rd0egjL4W3Zr2KCF/Vs1Z/nRFxq1jYxKcLQn7d07SIcEqJWGAu9uEi1a
m6iFrqI6B+DHKOMkstn5hwoKs2CpN0ac3luFdswxoAwCurNyZWu1dhUN3VvSek9BCJAhQ9VeEY8y
IvFaa+zjWPG2l4NtYZ3Ocfu4U2ToVhqoWFd0hWhPVCANG4Oreh7jod3bwgibKtZXwmIpp8zNTlI9
GyxILnhP5sFOSPsDWmF2JZm/G8wwa+PdktQTgi1bBON2l99woQ4xh/Hj11nokV97ByMesLBGNwez
4dJ7zkPDlrT7yw9ZCoBZWmnK0hS0moeE7k9Fx38ZHR69KjcBnsVfe8IsoSSt1SBsOgr4hYSbvrxR
FQoH4o1rrox/XhxaUueAflPNVTluiOHSRXg60cA1Nco7aovXeRbdDUX6LFvCMQTXpiJws9HrtN5V
enYHerRCZTa/pta7RkFd2ALm4P/RRaLKsvgvVfrHa56R7frSJM6B/oFV+f6YE+Si8t5FV1Bc6XJt
/LVq1MIqmEP81bGVLCyJPXys8XWWQ7PHaLf4FplURvViZT0vzc10hPl0FGpj0xRFJfEOY546aSbt
cHf+2inLmB75aWivk9OwMSrvEBvYUpvZW0TTI5bzHY4ma+Z10geA4sxONQdnK6PfSqRBana5e63l
8Z0sRS9DHN8Cbth1uH+jh+noZape+Wb7KxaLfaQ1j8OgP8pa5lPT9yCeQzLuSpvYfmwCz86F5qEz
KKW5snXnhoM0WUCfamwvtKi/8ptw73uFk4Bo3/hoHm2atr2Kai5OZRbvXbnLd7lZ+9sKU6FQjZ5a
L6b30GIEK8bIE3dlt4ut/jZoAlRskAAEzEgrJ+/wwMXAeCdZKGiY1hjtWiXSNq6RtrTbhZ2iuFel
RrdO7ItqW1sanrN1dhsEKox2MXsXBfOHIJl/6mq4bTCvUUNGbKLsux/EN54lwDZS+9MkH1Q16mNT
uG/a4I0bP8nodKnFL0/BpKqRS7rt3VUyFMc6DPR9QXG1KceW1lcRbl08ucQ8vcNS88Wr6lOEqzg6
ptadMhSn/+HsvHYs1bkt/ERI5HALrBwqxxurqrrbYDAYTPTTn7H6qn52szgqbbW0e7VEMI5zjvkN
mOzmABOIlUqsU15B2Fsi8J+kVR1SvQYi1+838A1+MOhwHgz3ZMC7O1DpCWbcd7kon4CfgDdzpd9a
efZbD+AQ3FmXJm6xjrgAqYrK3tFWUAD4+K1d2seydVcyTcbQa9iNbWp3WA7g/G6xO3Ps1yQZ16Zo
77VRPXc8P9MhQdTSL0XMmISxmeGcndpbSad/GfL6QUnGQlsTmwzIT49Yu+tzxMz4msp466pMHRjH
0W03DBvbcQ9jkK6uX3rmlDGV8PpWnpS1joJaOEvDI77pzoVMYOMNq+HrN5iZgKZS3tE3E6MnCC/D
NnwvPHgR9f47gs7YcA4v128xs5xOdbxuF9iB7+NQQJC5pAlqdugRUsxVPuqRV/zwPSbHpbQCKKPL
cBOOFGs17IogrgFILIr76y8x106T5VpUpDclirO3rkTAz2ucHeajl7RmZ1gpLsFq5raUU68lAMIB
p2oNCidNYw2PoltYCYT+K8SwEV1Elc70qamKVzIoN11sN7Ys7WM6Qlykn8387no7zXzsqYbXr8vG
9+hFe1BD+ta/keQ9t/btAGAQ+XP9Fv+OvNtTJa+0NWS6nZxsnOI9sG98L92gAD1sySNFHXRVBwsS
rLlXuXSFb2ubJ/Pe6HpUMykRxLK/twpYiTM3qtBcze/r7zL3LS6/f7tHGgw6ts8U/jBUf/ItFlUd
YBUo41hYn+euP1mfe95hiZCX61cOjaUIkM6pMi80LKjifvYKk0DIKAd4SZoa1DJyWLdEw0KGmhCL
I/18/QYz0+sU0Z/3vZLtBU6RmiebYZUalsbbXOtMBnWeaQLQ4UuBvpfHObHWQTdug6Bd0JybM5PG
VEKb8dRMMdYAdMmpFZZS3CWZv4OBKHCmJlmBc7dFZg/VBqDKN1L/RSh95A37bfFBj51GuyEEG5zG
BZtaJBmcg5Aci6rGX1UB7VZ6wVZNb/0KnKGNQc0/urm7MoZyCYU/8/TTyjWgEJ2iMpGO5VUZefyO
NEhrERlp6RLoce4Ok97vpu04UIXdmWsJYNtJDSce1LDZMt/DJ2vpK8/dZTIGgMLLurGADo13Hzbg
prJoQ927aYOlVNbMRDH1+alNIQ2wHrAJhgxIGGzNAiQEgRiWbfjr+hiY6anTWjWSBcPg5HiHxHp2
zA+juR+Dt59dejIIpHHx+KHYwgvYOHaPyl2zpc3FzMidVqMFVuAnvvQguiDYgTM7HpS7+dFTT1Xj
FBG+zLMga67pfT5+cW9bZAsRh5m2nirEpamVUHBkCPilNvDMFtrDjom3JBSY6Y5TlbidDjRtnA6Q
5r4BqPkzkKjvNT6VTxfmy7nnv9z425rS66NBiw4By3EYN3Zgh0S5h5r9rErHngq9db3leaPj8iT7
0yCxjePC9U86s65PFdtpyzrmG0Asp4N78rkZaTVUCBJOMz5vn2RurwZHLWxTZnrmVLrdCmiu2hwf
oVBOFZZKg0tR9bO8yVS5TVKh/Eohb6JK647T4MxtmBTxpYqyuWaajFffBBXTtbHe+pU5hMyq3h38
pTbVHiybXeOUO94sEclmamTtqUibA/5YXc4HG4uifK3d1J/DnRvyR22/XPY1F0eaKrXNPuVaD2A6
quCbV5ZePDoF8pTJOogaKOPKcFg5kdgs1vfPtOBUwA2FmZUUIypbxFe3vtxp2BYHHEVNC7Z2KrLX
3b7clRAUI2EK3cv13j3T48zL4vFtVBJi0gtwCLvW7N03/ozVzybCv3uPb9ctu9Ttcqj2N/1gxoVV
o5Y0e8+CagniPXcmmcq6yw5gROYARilXxhr6WNWE4mCHODpE6nduL2IXZqatqbzbKYo+Iwzbega9
iY8yb60QWugQtpR0nEmE21Ndt2jrxOr0S1PBzCL/VaBIZ033HSqaCkDrurBRYXmzlH+cyxtNIdaw
5WW+CYkLlA4XXRVHfy5evNVfQOs6uP0Rqt6wpyBYM4Nxd0IwHSdO/tlrA431sV0hr/qgUoaa3yRb
Xe/AM+vWlARr6W5Scqrj+xRvbnriNIWo6pUjkHX9+jPff6r8Hq2GCg1GxptBitBw+rjy9jYpF64+
M/ym6m/TStK21/H0QQnx94PXLcR+ZsRz9lQ8Vw1VNeZUkY2WjccskC+VQm1vCbtab5TYEZYpImP6
BrIIa224XgMxIwwNtNFEhIV/aZKHJAgix/Z/XW/GuV7+X9mbBs8j//KmZuRvggsY+KmG1vkBdgrr
Yp/GQQx11/WbzfSJv8/wbfKRqegtp4L6oC9gCLGDbVZUyQ380BeuP7c0/B1c326gmyWEe4bA5ONg
TbgQlexHBMLseEQxFzJtzSbfGFa8eCL82x/+EWr+Owt+u6FJi5y2FuIXcpU/whBr697XcXfUXtiD
QaL2DcVrmPhYF8PDdWFgzXXNyYLOLkxyBDJRmCDvVQecaVb8bM35m1L79jJp19oaPEQIME5bu92R
4PH6Z58TJ0xlcJYqqsDOTGyfyg6laPmuT+SNLbQ/mWZFRI0HhjA7af1johdr03KAtbdRMqw0uHjY
4jgOJQ0bYMnDsixgJpiF8HUsokEVBMx945X5/KUtukdtqRh7pp9O9XR16/a6NmJMdAXOfXXopWrN
85t+WEIizBwBpyK6obI8VD6hpVmBWoucn3pvYKGeI2PE+nUjfpp9/Q8jFvZcFWCjGNhVfayap8ZG
cL6DA5BkK6TioDett/BKWwgfzb3WZa7+1oES3g+9NYDcOZi/Sv6SAbdDi7cSHMAlKvtM55/q6yjJ
HSiBYVlT0VMDMahYCN7NffFJVEpTRYoUBSEbf8AuwuZZH8mCPbqJeq0HN4ivD4SZNWsqrevHtiNC
UW1DxmqVBe3JRJLKCar1zy4/mRl0XQjLs7EkisaLrdZd60lxNlJ34evOtf0kQcxkH3AYF2JUwNAB
2GvPMhbm7X+3izWV0wnD0tuMBDgxoLp6rEmkB2+8HBZa/d/fFkGE/+2VZHBdDt8MCFcycFJ3asy3
bNi1i8jRuetPtupUcdtuFfqOka8ddZ8ZANqMe3gNLrTOv9vdmhJZNS83Ox9Q1k2fsmMzaCbYUM5S
n5nZd1pTbd3gQHTLegjTLqrbi4C7jNKNXLsh8vQbGi/hWeZe4vL7t6mB+zpDgTLTNkYFG5Rfnnq9
3ufnGn8ycGtCDZtr+LjZuMrEPRaWVdsjbxQsgQ3m+qb5vw+eXiwNmg5j1uBvHXxLoGi3u9/XH36u
USYDFrRXKUSGRvE5QEGPY7IQo5u77mSkOpmARV6JHtlxttZFt3H7dKG9Z5pjqgJDZqZUrfLR3vne
YzAecm9N8fCj5piKvAo7KzWrLzTIPPNtq6vYd5K7n116MkabRnBh6JBHVvR3iqfm99evO9P9pqIu
v/Yl88Br2ajupUhXBOAAE8xkppaqxeba+/L7t3FjCpWO1E0xPHPntijTs556a+kaC59zpqf8R50V
AJWnUVyeSBqnaPNQ08el4vG5Z5+MTdgYlNA4oHEcgsQkEhI6PadL9NS5i0/GZYc4k+aA+LQp7BUc
UxrqolR2KUQ/1yyTgRk0WVoaGi4OlcWNFPkuc5ZspP69R7L8ydgs1aXepIbBi0nUMUcKo3ZTqHgk
qoE7D+jfNP5Rz5yqrfoh1TTTwCu4Fcre4a0dj5kywzapdpXKys31u8x8hamOyq0Nvx4aoW1EFzwC
XVXHiSZPyiGLiLrLKv3fE5Y1VVQJnpaW7aC9gEO5Ebcw0kL58sGGy9ZWrEYcrpoN0UNxIjxst0sS
jZlhPdVZeZ6VulLipl5XQSLNIckpclQ2KeOUA1+3vt54M73Mm4xti7mmKjOIxSxEShsaJqjf/tmV
L3f8NmuUXlCUAauwaGFMh4PSI5R9/7l+7blPPhnVFaIuHcPhDcW+Zmii+GHQ7NhKxA8vPxnXfl6j
qMxqtA0KwkO/zWNio5hstKPrTz8z/KYFsb7qXGRvW0x43QeUYGZB465ogPMHfDn5WZwDwMJJ81ca
QPcXFSBxHkarWzO7CylKxr1gWBh3M11nWvtaE7v0BhevUaJI2k2RGfKrhXzW3wjdP0bctOQVzk2p
Pvr4Am0U23cjSrFqyLn3l/8ukmVv8+FE5HXcIaRxv1QJNNOpppI9N7XdMiuw9JupvbXa4Wg3QVj6
aiG1PjOJTHPTld5WMJfBeNYb7dCL5D6zykezCVCLx/kRZ+8nk5nv13vY3KeZjGpT+G5T+ngVd3iq
DBoVaknbPfcWk1FtWzBFqavLlf2X2l0BTvAghjhNEesCv7rXlyze5z7GZITXmiltjugqTIjkjuqQ
fjiKbrgOzeb1JpoJOlrT/DSIcZouarxJt64+LqV+dOW/QdFcr/q4iVqYGp35wsl+7mUmS7mX+e7A
YGe3cfXTyMyoq7Mw1Zv4+pvMXX0y0mFpBnZ/gKayy1sb2sX+vfV+1o+mFeKmslqRDJc5HFFguJfG
tGULbRL8e02dFolzL+g7GBPhqfPyjavqJavb34SyPc/9LMTrvCZtd5DaUi5gZkhM63yUXeZ5dlmO
2gYG7tIG5eBnUC1rKqbMEEuHiOjSV9tXPYcnZnWTGUsDYSaZZU31lKZj+YhO19DEw+xzZUbZSm3T
35dslvFRb9rt9U40w5qxpqpK32ioSnq0zyVn1t3qz7CWXBef2cmOtZO+TrbGCTUit7AVDRZ91Gd6
7lRmCdKGoIWNcaHLJgyGr6J+HpaI8TNFGNZfC9Vv+w+gabSCtlhClFWBvFK88r6IM6s55X696XL2
IJO+DfuW3EFju7Cyz3XqyUA3sXIQSJ/QqTfNLltBnbLGcrJdStDN9eHJSB/gA54TbH6AzBbbZHRv
ujRZWHHnpsOpxDKzgQbQU1wbJqwbWI3cVSdoObG/NSIH+uSwOC05Ic989ane0tJKWGYhgbCpRYd8
3FsFW3LdWnI9m2mjqdSydm3Bxh67Ej2968GeEEP+s3nWvmzUv3UoZXRJwySubOR9XAMpW7pV5PWL
nJTL0vaPPc8UkjoispmWEiPQ3qhxfUHrw0E4BELD2Ge/YOW8XpLDzKSoYJ/4v28CIwsEfS53Mm6y
Z3CavFdIRHGYyf9QM6yOFZQExaZamOjnBuIUWtoNtqWUibsBirxLt+neujf2oA8cFuutZjYlU7ml
SVuz9AwM9WDr3RSPDfQRcjNsDRYVhza2Iu/Z3prb8ZBvlgb6XC+bDPQySwNdJhjojJ5buu/54/Vp
eO66kxFeJZJ7eYZIKBurkNhfLuKI1688M+qm6jOlQPdtO1yZNizU+GvlJWFvPV2/+MxjT/Vnvt4H
UDgjhKOGA6TU4ZiqHz725Qz1bdCJRNk5QnBYW91frtTjIEuiwHV+ePXJkC4rt/TzAoFVsLHcZE/Z
cViSMc81yeU7fHtwXRIDcQk8eD62+6SHBRhCIUv1RZfn+8dUMdWdBWMA80COwIpZWivDDSJvsM8s
6V95vlTNPddfJhvwvBBZ2hnoLz6YyR1AclzbSXCyrneYuRcw/7d1NOUEgnBcXfbeY9EA6eZr69zI
txZPFzRtcyuaNRmjIjdYV3aIbF+yCuqxPRmwYMEmP+a78jZrw3G7JM+aa6vJqHWFUetei7Wz8D6U
HakSboFiSa0xsyxMpWY2zeFn3GBsSfhnDenK+2RJGKyalVolbuzAoTL2F7YvM+8xVZmZjcuVAgYO
BoOYOo17QlDE5L786JNP1WQdXCoM3cF7DOTUFXaYQ0VOgQRqibvwxecefzKaey+tA+iCEeu16lAr
6tBWaSjz1+vPP7dqTlVlliBFAHDcpT8ZaytmcQ8JZnSxMONxijiEvrXejNsf3uwyrXybPurE0dwB
ZdE4nfLzxTCi/YBmZJtG2a5OIxZ2J3jYL3z2uRX6Pyoz5Q4yL3GzvHd/wedSgs5+L6s7xy43orQP
2EHsaduDSbvEeJ6ZHadKMyuxhr7Jx2DjGfCBS9CIZGm7cZlC/jE3TtVlsNpogXgHF8UV0UX/SeLO
C/9ialZlXP9e2kTNBPGm2jLqwym91PEGMinWjn4EiwqFgXbY8XNA7q/3gplZcqovs3smm4rhHjli
zTXgcl2LQrEDXZKAzAyYqcKsyes0a3Tk6Bx6m4/3LoLb5PfPHn2ybvu6ZQVJU0JRTAVwHus0AUnJ
vzWQnLp+gxmdrzUlaMAQj2hsANOY7SC5DitYKV8Cg2ac7JdkTnPtc/n92yAMOstNDGV6m8zYO95X
beEEjE3lwgvMfd3JEO+bJJfMAlCO7bL7Pg+b3cUWBtWxdugDYAl6BeApcXbzw1XqP8K00sgsWqQo
SoLVUv+YeweqvhbeZWbQTTVoUkrapHTItjbb1jtvnYHBJl4ghR5W/C1dVwtryMxG/29f+PZB2rYu
UGdUplvd9W9RxvtWtC+COrcDbeCI+1oj1Hn9hf6qxf8xi0x1aIGwUpARUQvNVUlikSSfQPN8kmIU
gP84COEp/tFASwjOak7jkiOoZEn4R2DmiQkiSwU463GJSP92cBoZG0YKdKzNspVnZ2Aa5P2rPXC4
BHMdDhXGhzWiuHt0qgEWRBZdW/AFQiEf7AuqNO7cH2pcphq4TOc9AKYy2fr0pgf2Uc+izly6+My3
mQrW8PVlTl2Us45D54SwC3iqnO6cVMEQjiOi3IMH6K+r+Qv6grm42FS/louqKXINJcz2xinDi84y
jYx9fg+wdvzztXGqXusDkuTjpVKanIDSielerJpnnI8XsTIzk8yUBsfHdLRIp9Ot5rl7QZO10OU5
M5b8PObENVO5WpFmnk90K9064PKts63akvhrXEOZtV0y2ZkBvlhT4/KhAORFDLhHHwGjxs+f6ypK
1uYv/jrAd7f6Ffw/ai9mtg5TAZuDM0ne2Xq6hTsJqbaSL+zvZqbjqWv5qHV+p/cF5pZsL/VXo/rk
Vmwi63p9RpnZL+iTM4Lh5GxE/jbdllVlRIBm3w+u4UcsrzfCb0+qXQp8/jsGaU6FbCkGOakHzFyV
5GYInMkK6YYv6lRfXSN2wG7hFZumXthu/bv3mlNhW4ZTfxcAh7Ylub8fGuu+6fP7IAsWgEj/bjVQ
2v93Bea9nY+ilkBSlNq7mwS3oqg+Pairw9KsK7jf5evrn2fuPS694tvKomjmuGC8oNVUsa14HxU+
OesdjxcuH/yV4/x3RTGnIjfJfIt2dQIId0qt2GPOc8IznE+MDpzMcjsW4tZp/XfV2/cGaeswYJoW
Qsxjhp1dv3iae1N4xpGJdhtoiRdpupQhy/oPNw3ONTe1Q2Hr70IoHUtS8KBpWRJS047bof1dCLGq
7erdzcuDJ+wHKc2jokkTGgHMd9w6f6XMeNEoMzeiQmqE5YjhFHR4uOxw9xpA5VXp3HfGS1lmY1in
2oH2wHPklfuYVM3OtMuTJato7KkbBYEAFaiBsayf3lW13IIecmjt5qssTCf2zAHK/mHHWkOgLKes
I2ZRGha6aWzHxHkEbX6T++pcmXCdzNinruBxOFbQDgP6sDaSc5a5Y+g4/U3WIpxPXSbiUgfdxsnv
hFXdcu6/lRnZZSQ5tXQ8cM2+hc3Y3jbHDVfmjU+CPEwV2NODcNYtExAbBfYAQvGwtfSiiHw33Y9+
ezBTvY/8snqv9X7fkPGtqtlTR/VPpfPb1umsQ4BseqSb3QdoIx84zGabwdYfyaiOxQh6fYvVPNRx
TAi1HsFOu2rhtHIp42UApKZmtu1S04hY4QYwiGwPulWsesuTYdr7p9yqUVKmZ8Vdxkwvht/Qu2mP
1mZQ/JQU5E+djVGgWxtDjCuilxDAeR+JwIKbGDcFQREFAmZGCLvcvcglDXOfIsNWPlk1sOe+VnyZ
qjJjvTWBSHets5ukD50jgSNI4P1ssu5MfT9q9PIZHkB7YGBeggSt55Svo2/9NhVwXZV3RwLt0+VO
sNYNP12lku4Cq3nICu+RVPanUyWHwK2T0FAyJl3x0FUdsH6FcWoRzwMhJltzA3ORBpEzU9qhddnL
oEHv76JOwQZqbWMGJjL93F0pXm061CQNANSkRI/lWJKo5tq2YOhpJBdPQKYdBrP4g0X0JBv5PnRg
+Wduf9t1tkK00NtxBudV0/DqOG8N1K139yp19Qhl0F+wBwB9Y6zfLLu9dxSPSZrd9siXK6+/HVpg
50G8Amgf1d5AS27y0k3A8OzgQZDecW/4zC3joJXsTDIEG7ReBx7G58+AHIIw3wR722F7NRR/UsN7
YY6A7y8t3uWYpKFfqizEP38Sd7gBwv+YtBzedy2FaZiTHWjh3Vltt1KaewB0WA/Rw07E9B5VUEJM
xZ1919ZrjhrE9QAld6PRm9bHRjOt+1DX4YWTl8NXb7VbIS7y9+zLGEkVK1aV64ZxO2oG96uUiF90
tRWNnN8HUr2m0v5V1Cmwq84X692PwG1uBNRUERwE+mjwR5Q+cBGNOXtOOX2iAXk3CoVSf1cAZtu+
2416NoNqZxtWEZYaqPqFeks1ZkfCDVAywWFp7WaYX8d1yo2VaPuN1HpUHVSkQgJQq0IQlh+DukNZ
o11vUorE0zDCD8IQu8oQj4OeYdpBX7O7/gg85N7MrS3R2RD2Q2HFDpNPTkX+mEl79ERzbHsUbdhm
ekdqbQWFRR4l0t5WY3HTm+mm76BLclkA9K6Bbwk95mgKyOC6gR0cap7dNoNCvklPrVF/oNqJrB1q
bGnh27Fwi+0g6XEMcmDWuEjCTlifKWm60CeGAnccHgm69i6MxI87p1kxnCDCzKxfqZu/6kafbYPG
YSteVL9HiQqSwX+xYRzQMHW2DOtcOelmaLKtnylAyHL6luT1ifUXq448v0/t+o+FzLlqjKOuu7eK
i9usT554i9bRa+uu8PpVp1EeOzkM8Hz25Kpu2wRiY9rijprDCsaCr4oITOuatiJpfhRNypELhf1q
hpMn4dUBj4A1YACMr60xd2mDh/+j6Wms2w8QWB76ij3rRI+Ym5NwdIHOGlj9TBTM3UWACjJSGR5K
UfUTywCSMMzsFZv1tbRQOaOpesuLZEOT/FQE2a5J1WvhU+BajbPKMM1R8tVW3glxz72dWnFfNA7u
k8A3MH0yku5M+mKfW+WmTvQ7h5V5CEere8FdGXm+nYdFDUfJGhJYo6qaSDbOihbyNSkr4KhZumUy
GSMO65NyaKLANyvooppTpjn7oWJnGFOeO8ONGxb8IraPSm4ThM7U9R8zcemkHUVytHXvcSoLQt5Z
n0GS3tbSSeFpb1Vh4hMeQfl8r+PzemVzHJrAA0ZLWyU6fWhd+44m5hZmTE5YQvC1qguxwvs9ZLVv
7Wzb2RUDiDCj11cry2MavAl5CrQWjH2NsdNjT8MqiHWtyd1HzPqvAvYnKSPnOnCasLDtLVhfxwBr
UeC3Tmi28AKGQ8nOKEzU9TV7mCWcskvrE7ItOg88xuAr69Qf0STnakTowQwKUD9wou27fu0qsidU
iwxGv9IejpOuxMrPSR1BE/JiJNA4BDzflLp15t0ooapwtNCy+yxCpump1t1nV2JwMztr4zz5EpqK
uOzOOjv4tmZG5kDeNdc6KHf849HqwRb+MwciAWTGfkCJIYuU69yOUHuHHmhYui+HDQSRp9quYyyg
kYdQO3TJWagG+8Q0glh48AtuMkPYlu1eM+skcvThaHKgodrLYjN2YO6IgK7g97s1RxYboD1vFcab
7hZ3teO32Ns0mFeSfWoPcSJbFteBed94Qo8bogcHr2i1MM38MU5zEyM/677KBuj8uoYzDC3YHXL/
uE+frLm0Ty4Z2tCwyRk8mFtKCChzyVGYw1Hrnd+sFHfwut41vhvpvoFZudBz4LqDO7dLTzpz3qlk
54z4p4KLnT7WmMSqKupdOyprhY5IWL/zAYsqcgULhALsUx1XM9tTpzAimlwvY6d1kFmxODBwqJMx
a+w12jx/CczuqTOTJlJYlaIxtY8ywCQum6EKe0E+NKhOo6oY7FCQcpu1zievMFEX2W3gBIdSuNj3
lPqxIPQ5yQIewjTkzu6Kx941v5jnPweOPATE52GTushQtGxfuO1XkzIeYX2/w0T0AU+Vcy0Fibhw
d57yViJVQCqDQhA39biXfb8rnfpA22LlQJ9cmeRVOKiyq+3nViJjbeje1rTqF9eR2EKWaq81mO1Y
/SYkYVhnguOgky037RZD3h4jqtKVJck6LdUzXFrPwLaeElE4Me/pH9fO362Sfqa1PNlaX4Qe74yo
IuN9hw0Bavt1GNsH5ldCkTTKslVBOrHy0zpukDCUXeJjqaNV7PimGyaB/8TqbN9p2GqDAhg21FgP
Donr3vDDUatgqyrLjSHdrVeN2Em04I0PI0pRkxfI0Q7wdXr1G/plNP1rQ/LbpHNuVMsbUD2Gt0ZH
HN63wOGD3yhV1kF2buTz8gbkooPQrTtoOB5NUVqhN6KAcRTNu56lOx709WfWjywE/CImgoOX3zIc
QkedR/5QAmaXdzddKQG004aD31Zwz2vY2pZIFfeU7BkwzrUvbpO0KCMYSDTrOs9OgzGs4flXhYrW
sIdKrN+FZ240Vj0xnu9tnT+YbX/uOvkQ+NjjdyZdS5MgM2PCgytLTbBzm9ea0gOYmlg9egMlaaCX
mCIqpTyVsngDDfcGMLyTLrWL/+Qxod4RPpMnoun3ilo3Rlfu4VpbhA0Xm5QEFhLb9bGgxQqZXSvi
sG2iQ3vn9Ma7F2DW4uTDqc0Y4M1jYtKvUQNpETbKv5B0jKsm7cNs6N5ono+retC7WCthHgKPyFvK
YfDTG6Gd6XGCpAgC8X62k7K+Z661dx3ynIyZvgkknA5zJ3834ZMVKkhq8AhA3+HB1lWgYXNHxC2z
uNrZLgOpgW31VsiwG/lL55HHkTs4LGG2w651pw0FMLhuuaUqf0Le/sAwvMMqAQyIe00ep7b90pfJ
oxpHC3ZcOLmoTH4ZxdhEOmsh1sMhMTQ8j4YwgPIjziwMdyM4Fz38UL2qfqwt464T6QfKd89+6u8c
1Z47d7jzsHm12kOup79ML1t7TXEzWgJJJz9KcueIwvASZ5TajSsFI22ToRwpwNbA6+RJMhclZ+zs
ucU5T2Syqg15W0jQnTppvBS0UisYfO8LXh/aYvBCS9mfmg8vK0y9H0HvY+Z1chwSSrh8kT80H9aG
r58KVJ+j8jY4ZrnfRE6R4AwFr1HsgoPVSOyzATJGyN0aMylJIk0jJ7vE9nrIK76qNXbIuK2Aw83r
uOX6xqs6pB0bfhZwo+jcMVKmduKDe+MFe7hIEnwN544axh+/quGzLDHlanp2cExni954bivjd2ew
bVmOu6LjQWhS6+Q1cmvDKCzqWnKyxBhrjbIiq8WTam15n9YoBvctsWb1sNNSGzlVPdi7GfuVke6t
Sq1XrW3MtTLLOlR6c+MnTpTa+d50jChxzfVgwwkM9oc8D+Ig954EG24YHi4trJXfJXZkXpYgpQ1f
GqevVsCesLc8tEb+bIzZUyABM/eCUyPNHcr3eehLftQT9ZxpOGlULL13dbXRbJxW01S71zv7tUvJ
YzbwdV6ir2geebPVcGNkzooM9XPN+M2o8Ec2YJnWtyiCWSfYtLWtvFFS7HECj5jkt2rwipC6vUAb
ZI+dXbq3Tq7BS65toGMcNBmaIltr1KpW8LcNYjTiO/PM2yFz/tSY9rlffdSjU4TQZX85bb9y4Bi+
wkHmyRz0r7GiH8wlv1D3yLB2UDNqLtULimgfoumbWCOBH2ZG+6cfyyQCtYsDMl/GpLZhXuf7WyKx
AXNZVoe6Mo5+lZ+TVoMmZvQuARkfcXefRETUjwMgd9hB3tWyPpqypgd9zHu4UFK4ickAs5qR7nFY
ONEGZ/vCIo+Grx1HHy69RHHsCevxiLKvVZAmu//j6LqWZMWV4BcRAQIh8YppP22mx78QY/ZghBBC
GMHX3+z7cmI3zsYOgylVZWZl+n4IFfNot63lWdW7/w2zq5O1896rcrwVqnl1wIoCDZjOnDqYRYcs
GjHRST8ZSgARDGw8YIAj58OQ5G1tUogeSWKHdUpaEj6xR8fejeVLgU8n9uYat4sguK+blxNCLnZS
2DTyQi+do/ZzUGCcYN1IIETuwjQg7JMRhUU9Ddsi/jdQstfllA3WP1poZGLjG1ASg7ulVk1AmFTW
027TldERqXxRDIJys7oargb1saOIYR2WCdZrEqMMgC4ZhfegtWcjvBpOs2imGv5EfBAdrcLJ0GOY
nQf3BVbM+P6c/LWjIT5g1iY+EUVS8vDgB04f42L+k1FzhB4IXTDL91aiDSyX7oSx9le7OL/aSD6P
xPsnQvk7MvtiQ/fsmvFF9cWNUAR+Y447uZFBrfZeaiQXlszLlEDGwJwP3xiMvSR6GNrqfg8zOzjQ
TvQnCnlWN9Exd3Cce7r6mvMWNaTx77y2v4FL3kXYbtcxSBAaRxmDD6+oXvJHguIobeq7/CXHUOvj
i00myFyMHTZd4/zNA9N4ibiPrrO7d26ONLr8Ulrmp27Q2zRsw2chVdqY8dy20amd6HlEnxmpqdhQ
ink6l/LW0Rwndr312wmiFlvhCtXVg4120nTNn6DDlvTs3cfZWIn1Lxe/g86fKwYEER7lVyJzARvK
akiQifesHoNbVfq7BYEMGl95jDm5TgZBkTDSnLjX32vPPkeaA7y2Oz6vmwdxFaO1uJT5fBwr9Ubn
aNN749aFOCXvgmxsy+PA6G0Y3XeTk08deFvdrAevXzDKw0Y8K7v1ybXFDh3KF1+XS837DUfgSFEt
O79A75s3me6KPjGanJgjfoBoPPkkfwFg8sTawcfgWvz6oftd+f2Be9OCjDf+RhxUeDv5rzp0s3Zq
33NqvdQTw0s4uq9E1P+6DotVreAbx1mvfGiPBVrk2MeIKCvvXOi5S6RLvrB+i5rTbODHd/HyvIoJ
x1hIfflmKnMoNGasqNIbamv8KvX7JNsbWxsoZtdmA9crSFDD4N32zbdqyD4s841nzQF5SVnemDJ2
OUyCXY1Ru9jADraJAfs9Dbzdt5r9p5j8KJdip7xyNzklQLHiQhm+61ocCVIT5eOQxYRmi+LmzMi7
JPyEY+NF58Wlke6PH6kzEOptNI57pCS/agHbIE5FEnrhgfXky4wE8xbQFTcq9wNwabUS7CZ0XdIP
6xhT1f0OUiIbp39TllzLAtUW28d0brJyXFNkYlz8AAGTiFxsoecC6okyWET9k8ejK3rZg21hdMJn
78cF+iQBoLmYYvOSvBSLyjwdJoSpp4WDvTfFc6emdNXtz9j7b1pGOyVzd+OT9VvV4StCyQ/AVD8X
oVMWqKOhmGLg3VHOwYXW45/rlh+tF+xKthyw5b1vHAMYuAJYWW4Rc74b8npn/ObRk7XvI84clGtA
p4YnDcw6Y/R5m9lM73UkNPrAFr8kWkbq1PuCN2gT8wd7SZydiZAlj64virzbWo0vUaHOnu3RhsN8
26H0gs/6qQjmV9VMMVJO3BQel/85C5p9SxA1Th1glP5LVTc8MbRLde70STc4AG8jnQC+38uyfvNa
DF058K18aZJRNydTvuki3ymhHj3UboIAHJnaiPUobNop99i1zSZqACrg3IJ3cQo3rSOA6Ve0zLES
PK09ult1mY0uS+Uybubcf1mBOrWT+Ie+NRWNOoTAWlb8SzKPsPvEyflEEAAPdPXy8IugS5f6TTDA
D5neZpXvJulu+npF7+VtV2dGmAItzormGxg44X0KrkMucajYpBVoZCz/nXl0GAL5CYftbOZFxjTN
OIArNMj9ngv3KeDsi8EFvPadd6TSb1dXZTqcYc3Spi5pdn0DaRL3o61FPYjzdsAzRJwsm/gXKRD0
TZy9auTWH8i2bswPnEyfJhdBoAp0F4bSKevm4Yytte9uXo+u0fsFSqF40vKs8vY6UHaKIl3C4Jzv
5kjt1tb+k9JslUP2fUd/OzYgBYmdmgrS7BwpsUsdfAiNq5gnB5v/6N8CNe49+Oixunppo+FSKyCS
aBHzxb2MVZgSz/scZf7K8JJEqj0S7PtNjkCNXem1I0FSkOmU9zkib8wZ6JsG8uoeijnKfLCu6Jjb
XUHVYfTGD9MuX7ZFC0IWZJiGgxNH2tu5jJ4QsATQEUAcMfMWE+fFL8QvF6+PbKvaUa+IpMrqQS3J
5KCAF+sBsopsrhy4Yzka5EOI/F+vfW0pxuGud2MZVIfSaxPD0PWPETLvnaFKa+l2SQdBIhXTTso5
g6U4gsvXac/R64HW/kGGV4lsYbRjA1ljUwQsxuuPqhK0AESBLrjRK+fVXQ1/0sEg2+UpWpsTnHNB
UxTV2dJ+SwYon4CT8QrFfIQGCnhj4nS8SlvOnj2j38tQ/Xit/lcRsm1a4wKvJO+RXx/ywSZjGz3r
Jk99Jv65KJCN1teF5ccITvxCi+cW1j61GrcjQ2K9iMqfEQ88Gx22Z0g2wBjM8erOiLbtKFKq+m3Z
6d9qbPajMfhDYOwNgzELAnsuS2cvKucQSrIt0Q/wcrzA0v835G3asuKocpPBg2gb1v9M2FSZ2+g6
jqg894J/ILJ260aooRBmCGHfdBPe1QiUXroCMGLP73UwJFMe0mTCwIAzWqMlYH859NFpVPvvYcB4
0nlzGhTCxy8yTMkUYKkNw9oQFkci5Tm0bA8BXxsDsPzU01xlxLH71WtepeMdatpvZoJKT5b3xjoX
zwV0wqC2jgVHNnCtixtbyj5uIiEfRf24qv7CtPlZiuCLLtGpCD3MxRXEkBbhWIGdq9iPkBvccv5c
TWaXD+OO1EVCFftHy/I2dLSJIzax0+SVR6y6x32OCgAJcJnXRRoRBmyCAluZXIhFDYMmAiFDcvbh
baW7J3StJo4UuecWqatiyP/M0IBYKzUYGzNnbQNWlDqA8zl54iSQiXSGrwlB1zGkOMi2pu3zUjm/
1jOwQw9AgsEYDlMdiqh+HpTdGzlv64hiHqiQ4aLC8xqs2QxgbC5RPaNmP0XOqWyHIC27Et9GHm6a
AmkrtGC7bnYvZBz2+E5uK/KjjL/siVlOo+4Vciktjyu/a7MVxRNBj29OVH0bNKp6QW9ezxkQq5dg
Hn9NPj6a4nJT82KITRRUcdcSIPvsufHEpWZDTEobJks5/eOkR0+KByjtY6MUJGPGLfbnAgMkyxS3
qhcvrj9syqZBvrp7R8wKEiUU7i8pyY1WPFUe+WnnH0VUu+/z8Oj4BSY5325QjXeNrH+73OJ9p5Dz
hXgiIN+2Xq8JrNMiP+0cP5Y4JMDmpL4FLTDO0EMuq8AFtXW419WwZ2F+pv6Ie1Xao4O8iY2rQL1y
Tr8LEW2x4P6zhitSwJz6z9EQP/W03OR63tMc8Z6B295kuG4wCi2xq+yhwOUNxk6XZkZGc7Qi/YJm
YnaeF7Fs+nY6NWuXtqR6Qrl75rqAhz9qSLfKQxFNYufz9d9sdabneTOG5uoDE/FX+9+KxjUOXZ3R
MpBoxkA+DcOWV8UXifKnVeJXd2Wwmd02BKxv4sFEuF3kjZfu9MTghx6LEbi9Zvm5rLGkrJGK0Swt
fzIUBprtjI7Gm6m3aRt1Krw2C4bxbeU0URWSrQ1aqCpqwsPklslsl7+Z5DZpXCDD2MRssrDCIRh0
T2NuL1GH8WEO+//6IExt6W2X5tGfPgIr1LMKVJ1YMYRxLS1sIsnwPDajjkPGdRIs9fPiwRbe+Hiv
GFmDLJDlrVk9+Pf79KKmcO+o9dQFy8bB/0x3SPo2znIhc42qHQEAC8f2VYB77wP/iJSPCnEY9oRm
4Mp6vY3klEIPiPhdMF+2QeNEOEZT4/g7ovG11i2EuOATH5FuMKdInYLsp7G4ml6/k3p5LYMJHCu8
owFJ+7sg6qBFH6FMcDa5qKoM9fyLWIG4GRnEITI0EsHcUzkEZez08MoqF5yaDBoCOBRt15b/x6x5
c5Adl4QUYPs4wP9xIvnT/6Vpo5O3iVrE87B2x65odqq1HmJX2hXFH8DRGjqwsMpjhMTs17Lfg6iN
h3n6q9WyImE4P+acpW4rjvjaTlNfphRwE744qDqdcAfCMJ366ss2zh678ptCwEgA5TUtUZUzKP1e
gIxfhwXDwALVF/rkLnU9DCEAzV6Wioyx5S5gVINMIh75iVM4v1LIdBjZfhDhTtdjFhYdzBv6nbE4
ZEywh8jjE4nyz2oARhFG0a0a9SViemO88hVo6T8JfC6Z7ICAwZy5mW4RhkXpdK1BAkCg0V+pCj46
IAuLXHdqZinpwm9eCgfvqP8sBvJKvGlICjAzsY9AxN5zRBrU5m2p8gOwy2/YryJUHZxTXEcSWsPp
NKoZqbPu+CtVgYRmXRLoEKZtP0F10FT32Smvo9du6hUcq9RPoUNT8KjHWkXBX+0vx8mAzAm6j2kY
/wV46v4gWSxWxDtGznklVRbQ6dIF+lRzdXad7mZRzBYKm+pippdmWXdTNIFHW6A6CYfuyYVrwMwT
d1JZUKEmK69mJzKtNzpMx5AscttES501rXcAy7FjnqYJj0o/GX397i/1H6IJ4O3YGmhp3Y2MiuNE
+QeEKAhUlwO4pQGiR2XLXeVjc91p1UbyfEHuLt7avrYgekvk+OC8RtPhKxHXtH71dLFZF1FsFlNd
JRuGHQRDcxqNrUgsFDyJkR10wczbE2738woQnfOuTOe8LLcwFxBZgADeA+JG18zKMsdEIr8clx1H
370Viyxia9ndLFPmF8F/OgpJvOr86JdlRvV4mCH/Lyl4X0BrcemQXV36f6EWT37bH0oxwkPfzdzQ
R0iQSPpOD3eMTyCsBvQJcyEzryuvggzfIuiRZzOpXRSUn5SXb7MZ96RH02KnGs9GUQQtuDe/KzbB
0m4mwr+Wcj44Y3vqGVCKRzwRd72rbZfEm9Yes14BMI0oXABBGuzs/yick0HebqNcIzwAbYe/fC+o
Wab5XHHmY28OAT89rw/QzHw1Bh0kQibTwozg+rBCMwYb/aDs2QSUqZmcHdDsC1ZGwWWDgG4wfwwu
NelaBl/CrrCLBTUO7PoUNKFNqsWFXIEjnY/Ot1V0UCZFBDUHUHDtkI/JqGeSTyyBzDYtWT4m6+Sz
WCOsUI4rOh4fgj9kcbGMWMzMUBt9e0W0Xed124/zwRMNOuclpVV+Wj3jpcB/05y45yBCClAVPCtH
eilbUPGjIN+IcUC3w/mnJMOHwtEJQPCTr9DkdOIUrvNLyexfsIZXziBsKPox7d3gOptKpV0gbkPr
XaiiSVE4KMzAomD+o2d2jLi9UDJ9Teu8oVB1FN38gkSLq9XIrxVksdgFs8jcJjlYSJWh8Xqifusm
OcizpJ/KzELuHM+lhhRtEklA+mfXikPhO5uHIVjhyJNu62fm8CsDrY98qU4lUuKfzEKvpFz/QkBk
csXc2aO0NCbfh/NsU8XArVcPIqaEmDKJ+gYcl+qB0lRIsPJrMAlVyw9r8FCvIRogCmBHQWdzzyf9
lXfsAEx0V9QKvB1GBo8d6VRX6eBpd49wUhigmWs3h4cKCS01DMbA8Y6vs/aPvljrtJjYvQgtMnos
fthYg6aCOW/KRu/JWcff1RH7WYD/WR5MSziwrxnkFMcJG6ugOxQVggcXuQt4h3hsX90wYV+bbryz
Wm8Zmy8jEq2geMNXMoSpt7hX0ec3jiYQNuOb0ndN7JXdjpSzt3ddkTmV2lbc27WIW/qPLt7Z7/Fr
4WbhPH1WCmy/iB7CUnHKOTrG2ek2kJsXMPBjLo6hcPkJ2aoSQWuw4CvroYdoNbZ+CPR6AZSGSv2M
fJVwQDPrHcW1SMXjkU4F3YUCmV2eRXPlD4tJ6w7HrcHnnFlSd4DFOoqsKx9CRUgvJP4YmW4SS1UK
gOMGdeM/AwJg4ZDryMgPEzoHn7mYznO77GrefOVuwOOg5ntUP8xzULeB3POziDcqaZfiv8BUXjYx
N08W2nzXwmE7d4UoYKkwXUKZSBnNohzg6DKKaEM1JqCpKTK3Inck4Zy8Xu4IkLEwwGI1OMVj3TaJ
QjxzAf4RQsvvaOwAjrtb9E2Iq185rCioiGdFg7RuLehGDmmRC/HGlM2u2VFT/aOyRMOTgyOVACN9
WT95ZfAUwOOtqsvMcZybT+gTgLVT5EXoCIM79H1ngN2bFgrTXcVzBGTOLeQq/For5H2xln/2j5QV
3mFmzisfka3leuEFrguDwVyl0IhjkHG6PhEIYFnrOdEjNp2l2+/oCvGqcIKE0tfcAN+ohgVQxUgB
Rzni3ECqxZj8Q4cxZkXYXUIGNa1RNX6nud8ji0ogMijv4iXodIKY5vPYuq/1iq2FisEQNxyDH+gH
X7x1RK8UYrFKrOCBC5P5QQWKgC/Z4nHwxqY4+lOYJ0oFfrbOpo1X2t904N6jukMiUQQgLuDAzNcL
/JASiAR3kLillT+ksIsNoEbMs7BDKLdZbarJpX7U4ZyhNYSKJvUm6x/csQVvPH0SWe4l9A4uKD/i
V3/SI4nfuyBBDAW1hRvZaSeDYOWghQdpbI/jSpPNGPGNLIMfpJWuccPWXS8AktUh0Ad3BHEvs06i
eZfVSY8M3Q2K+AI14HWu3H8hCM+U6e63WoEtRiR6dHDs0Jd4/fFu4KkN46Efop/e5/9wQu/MGop0
bCF8ZBT0ZMvHzHW8exHNJ2r0k2NSjakycdcAKi9boW1oXXS0k15RD/KafbchuwTTApBaxqKWd1M5
jwJDYKGAsKey7h0cy9N+MeWpbsjTgI/hCVrQV4lZE8F9NPGGuoBDj0k6xD/3ot+FHKgoRwwpLX+B
pU9oyiEtlIPah26X4mQnUIEEH3VQZpCGWSAJnYj7jiCQ2Sv2NPK8DZu6r8jpX0KLQBMOSW+jds1i
NqSBQ/gSQAdSFR+esogE0y0DX6u3KqLbIbRPDlunOCIqXasK/FLenRyqHrDj9IZDmWS2plDi9lej
R2DYcki8qHsrfB/u2UAmCyMeIooRLs32tQmdc51biMPpdvQpjIZrWOd6b4FxwSGpaF/3UHnhhT+B
nWUnqcH/+ytsEt0FeNK0nNoVi47wfl7NelAGR0vteynJW+BqkGiDGh+vfsn0HSrGNnYtZD2OB2do
jPE2WZcclanUxT5sWZ2MjT9tkbzWfU35sGzLmp9LVrwE7nxh1QNsF7gZPoX9cQiRb7CuBm5yoH9n
1h2oO66Am6K7oXZKZdEfBlAujq0vle3xVtYDzmCwck3Qn6C8iUcq30bq/YEiIHtwZsB79FPVBxRj
A7lWoFwSJ4CmLid/VcD/hW336xn/c/Ld++Shq8KkRFPRBWDrw3+iGGWiqfZAiwdAztdzxfGUJ/aH
khQCAC8PI603NJ9x05YKqxEtGkUzAn+ewgI/ukbcEge1UENrUxkoXmDAp433RVugtp4PWZtyAAiu
gpzGyTnIRSF2OFKblYrdEkx7Dae1XdOKHfFwaiLyaFPTdSNUe0Aqz3NYYC1qoZ/FXP7mE/9sCoPd
MsqOWHdIkd+VY9Id3rGD5MQM2hPQogjFaIINzO6PdpzSOkDSFG5w3EHOECugFzgAdx4wpzb0nyY5
JYsv/8poBmup0Xqv2NRqjoIt94pHO6w5LHhH89fJcw/Yk0aLCw7LVgh05CJMHdoHL5HnvIC/+s+F
oJg/woubHOryAJDduI5JX4YzUM1Jok8UXYJwRFxKCSSqCvMXiPyg9lB5kRJT/i6rk4CsOrZLi4VD
H/CbKDGU5k14yhd2rKQ7QaYA/EEydmz6rk2ZdOe0syiUgjAnKUBZ3ZnfB2nhziFEr8ZFk9tUqYUj
38aLSB3zPv/0aHSlZD1NlXuXU4vGyVzrylz7Jdp5wvoQkWEFwW1L0GYPNVnr3wuwm1ry//pSp2NR
KrjQtP+Fa3Ubgu6d4DkXhBx9zG9g95tnHkZgkeuDovLXKPI6ow3EKxZmltMbGLAz1uye5ert8C1g
fWCpN2QmG0iA92byftCRXHLeHEBL/SmoDNx5KY5VbQN8CQ3fQJjuIEl1hLF+v6Qq9569CPGaHjrD
ysGw1zyUgI2QgM6lvtSt2MtHllxFaeZYIHZKNCyuzYO1yc1/M9EQc4S1SQBv4HTBDAWw0rOgnT2x
nG2X7xzhvpYW00SLVxFbs3dn6i79ulyLfkB5hz5SWnKq2uXVrUSVdL4DgHPo4T4wAXvIq3XPXLsp
ZPji6g4idP8hHQbA6rn5Pez5bRnwSde+AZiOJlbpzJnyaVuVTezwCjkNQEVRLubtGqJDqh8jqQCu
m80iPAZoDjdAG9vYU943AwGQeR69h9w/M4sfAenkmwEeMeMJQy92K23xLRhOvdAJISWE+8Xih2I7
LGRLsT2duoNApwNfeFuCvXVMBgPfAkG09Xleo/cBHjg5HSApK7BGAk2Drd2sZ3rfIsabQ8AVO0ij
ThoS0KO2VZNGj1iJ0K224QjWoZRgzHUed0WObukhPDZTlUHIoh5cPlR1sAXbr7OYX1Y0nGkFWOFD
gRLplflRkYbOdNDuLgr/iwhdYzBlNCPGv5eOfKrL4JU46zksnFdHQN3eRvDn4b1/LHQrHpqSN04R
howg9zCRHJN15xIaM2MRDV6i4o1yBu/utDG3Hk4n1X5JMuf4iiuAaD3WdtAyxhpCmWObowvEJ/ER
LtOdTsst1NDsyqi8EohBY+wLnFtIRRLdmBffVjrtq6BOtVOcglJFm6GwiAuRclTYtvEzBrhw5GFc
qR65LkW9c3CDHGmA6iBvtPBW71Y6zu9aeKchWMyVVIj+c+zKoQju/6nSeAgCRPT30LJnQDuPWmV+
JumfNDZbkkFBlOMV4ZTm0LxtJFrfjoKiRyI61oAuBXghzdnGNTj5o/Yb/dUrk/6IG+18dhTefo2F
Bgsz/Ie3znsAXEAAgKVAoqHmWE/jpchLxMQ0gDOW3L9GAK+gVY3B019YB01VX+V4M2cPzMQ47Lwl
PIh+veOzu8IL/I8CbFiIn8zRdKixTXL1bb0NVwiE8eyiIrqVI723nd6N7XoooMlvagCxFELupTw0
vT1oExxwsO91LZ4XdMC+M2Zdu64JJd1ewFEsHOWbE+CK2gKhxZb0kKzmm6Lou5QwloajyXKfQEdQ
ih0CV66iZjfxEKN0oT4Z7FxASQmQis0px+JBLLT8JhM2V/gY3jkFKuMs4CM7Osxx4QPGHZvz2LGs
cGUfE47wEoq1EGk5JKsOOq7uIKZ2v0K+rPt8jqVfvbmN+awq79BFkJAiHCGeA3Gc5mCPoggMqCY7
SeTVq9hrG3IXqqMC+9WNc7I55KOixuy63pYVIpix2lZtcVWy3AHSqGLXIb9IPMe+h4l+hkVkhVB3
5tZbN4hEpqCw2g92OC9euUEtNXFAHyV6tN8lHoSkNXRZ7BRWuEzX0LTXiJUfSiw7184j57l6oqbc
WiPOyFza+WH9GN3UZebBpsdiSgkGTq/Lh19yB4TX9KMEbh+6VIARTL42HTmEk/iESGIXVdHNb3NA
ZD2mGyTAQQMKxq9Ztn3rJfOw7qEouPFI/BCLikHY/F50FWJVSgKVFDZpQgQZ5xQOvLVuFT5Rk3Cv
ep5M8U9Tma75cMR/is002e5a3I7cB+jNxL1HhBvwg/mFBVYlzVTNmfair4580cnBBZReAizuammR
QDV5gB3iwWq+z1l5A97+XlTFJvSG3YzboLzwo3AEJCryYyqWBlyZ3fjtsA3gs4DK4d0QmnK30n1z
ZnYQEgYlLMpfiMgTvD+HIPKgDMD2WQvkfGhmjBAEGs9g/oBCYOeV67gJl+EUmP4sgeLjeUD8M5qT
h0WIUam7y5HJ3nGI+wFKocZsKxdqIKKcZwdnMtRxe0jV75AafgN/9YBGoLsFfXJcePlcheUGU1vq
NvBj8aFUyqHFLwZg9YJDT20hfpYt9JmswkYdODAXDuCJQ0I/LnXPoIudj5MaK7D8UFLA+RdEuIh2
MzBuCGO3betuFADbhbhTgk2sBPNZlbWOEekyQMg45wIZr1JAWtANB7103/j7N2vrs1aYJKHpSqVn
8xh4SRbVeOhwT0W7jmV/vrInYHC7CTQNqXp8V9DFAOouI3cfjJagg+E3Xg4bKAAPNeSseWk6vDPL
ASc8eP7wP3w8YcqhloijlQG8GoLMLatv3AjU0BoLQnMrbxjX/RjYcwrX+dQ39F5OLI0cvmvD4VgG
Lk5qefF5kGHZOpM9/W1FAWVPvZxBcu6H0P2q8+KGZg9ZQzmMe8icukXhbxFlAYdWWe9diMQVVkMn
nAp3RqCJi+YBAco1vgGsJcp0GsqP3C4APYJ5N3hI9hX1AZA2i8s8P5A1/NCdUdmac2cv7YgaJWt0
pc7zuMjXwqmOvRvdMetlbu3coY65Kw9jjtvA7zSCw8vO9CRzpH/HKtl3j/WR0Z92qgZhxODXPTsS
gtcGxkaLOTtK7ykL0HrBigEKtPXITIApC4qiJOrGCxXmGtYWPHfwaZcJiGgB0TWmTtfKZw3cCAxp
+Ar/p5MEruBOUOm3zV4XBfhMHOCquS5eTmK/QTEaHQhGu2DuUw+CAy9fYIcnvHOoOUBkv4Habsox
r03Jis1azCKAW/vZ/4aQMQt1/rkM7X8rWxDKaI7IsnuFGfylm5qnHIqoCVmn3Yg5Acf+O5J/8cYS
/713NJ4vQHDsQ8VYzUkHiYKHBQAssFhE1TjKbKq5W2J/KvdLNOCtaZFusJqNVTPkFPOaiIje3QVo
ybLCCpTkgw9vK7fIRFtdlr7bOO4KykX+V8IQpTLiBIjz0BTR+0r8p1CrLDLDfubjFPeF3EBygGti
c2xp+R06xts6I/BfKAoNCNlB1i9Tjw/IzSEZo+MNdrbJSFy8cflTyCqEW4GZxRQ2NnbbdeGXVeFO
Qe/se+anW4c3AysIvaK1apFt7mjs7PkB5l1V+x+V710jqMe6kl+XGm+z9sy2CJXNFFYdKgec0fQ/
zs5kN3Ik2aK/8vD2BEjn4OQ25lERCoUUkjaEpuTknGd+/TvRq3qJyiqgNw10d0JDiHQ3u3buNdpa
LQ1vAFifRV+QuSBjk+HoNPNMmTLRA+mI7rkmNbdfboPNJr0N/xneHbwN/hp0o8mXnCF28DOV+tE0
k72mSJvURtxSaLf4p2iLVLLVbLrYqd8VsViVNsFd4PYzhhzbsHQuY84hOLErOhX1g63TqJUtrteq
sQ5CgZtY2JRroPK2aK8RphasQPGM32SbFD1kWPw8xgCHUlLp0/HPDaebe33xEMXQJk3QVPRU5YPR
5ye0ra3exIDSw3Q3TmJ2Kou5G+MEsipqq9LeJcpaONQJjYtcbnovKus6XKHAJW2klys20u0wAh0b
P7uq3vBWeQGkfvc/je0l6621YTjLgs3motae7UEA5jKeheNx2A5f0VFG7i7TG3xV4hB7iioNQNqr
rFXuuuaqviOsYfGI6+7FzbQ3XbfecZwA1jRveT9+6AH6XZhlO4NscOg3a62cDE+OFCTZk5UKda57
s4pohaiw3wqEYpTkD43P2/LLz66FnQg09K3ORALoq3BfqQJWv9D2fl/umyLbhF5M6xZ8t368FHq6
NcLwZwwQZcf4YdTsad7XzVMBhxyn7o22dJln8S+X+bNtTLhE0rlQxiWJnHezVXT7ow34ofbQqkw1
5I4C06Sr0G4m71DNzzkbAnXTWtwjjjseSr+GNClWXWktiQo8T3a4FT1ica2Y+mrlrzLV96OU31kK
hpwzN8PfBHgbUOkOjTiZuoS2CF57A4NRF0OkRNJ9z53ioWf6FsUWOFEpflwL+a4QBbUFrQPTALBA
wij0pJ5blrd1RUmXPD4WPduyKwSfIEo/Wy2cCw+moLNpwhXVpevDvnXRKsSiO9eNmFogbxRR4Nop
MEmOzdXVbw17QQAyxj4wXNwbtqCAbWEWsSrmfnqoS5oFrkzEDoHpLo4wYgd4qpi8iK1vNdrcrd0v
FVH2cHB9aC3mKdXgh08uiKvoS+1FL6ydGNoHKbSHTAEeh8bZScxlYYsdMuGup4udh2jO89oKT7Vs
D03av7PjkPkVmATOqGUl7JPQuDv9/BwOTDDaOrv4enTDRUpeXWFjSGHe1+JZq02xsnTzvUqhNQzW
lxb32aJmrEmEBd9zcThVlTOXyq3nXIunGuN0ZfcPNpEVdW28iKg4it6+CEJ2siaNGDkg0so8f+5C
v5oNTq0oIPG8VLb1MPbsZuiZmOYaIbakGc5zB9txkCxrjGNZAL8Vy1sbaqtA9Acn46/ahXkxTxJV
YkIpNoNbgzG2gEkVO4MZGFCH52tdlHsfuQ0bZzdLq3CdmkKfNVnxZldiJfVg5aagL73LnyzP1K++
wqEcTRvZ+jg9DZXwXXBwObGz9HR0bMXk0Ai6DbDCXLPLRWYnuJlZ39wk0prh7DiU4/hTePKVliKF
R2g+tZHaoEuwd8MrxWN19yzX0xxz1QLtZA5eiWtagfMZjVw5dfKBCDsvLJ9TuBAXWVEtd559TqwW
UsjoNq7G8nLd6xELh5UWenyG1jt11ibu1cek9IesZiGZhul5fq+8hiBBcGCCVtYbveMR7Bz8Sg2F
lQQ7nyWaMZ+w8N5vOokSMLzGSafPTTfHEiF4mFW4nfSY8QTlqZaZLE+pzkLr106TrWmqX6qg2ecu
NFwSm896ySZitnguBoedG1K+dFxKbIva6blaUths9Lx4QvPZlkV+Yo609svgimkVL23BMBNwZswT
LMeje866eFsKGLYwIdU69e2ZV1M3+gGE1WRjo7GNYx44lKvdzgP10ACumTGxO7arXnpZrkffWOq1
uOREIpRt+Rmr8aDXerVMu+7oYR0bYlMsjcZ6rdxsiXuUyIBopL4N/a3wjCsA3XD/pb5TPX2JG7lJ
TWppsn/W5HkmKzNU+JGbul2Bk4dYceFrnQ5TQ53wH91kgpJrhGIgVEI6es0N5iLCVE6OBTiGExmP
vubgmU+gjqa7MUGnb8141BrzuynRlmxWimKV5p2ww/GtJHXTzrifdeF/jZ2P4cDk2iydFNpSxt2O
NK2TZhNXH0XlY3q3x7X4KgWjAO4hvC2Fna+tSt85IUSGaxhXPSOl4B6jSkNEeNVHxVB0lo/9Xo9y
fCZWusfDfxO2wzi7UevK50sWLtpT769KZSUL6stvk9MGPCJIEHV7MrPC3NzG+ZBss8bAxO+33S3q
wZZcoj1njhmD5ozmZmSS53VUF05RbKJxrOaTx/jKNQhlFNaqdcNT7MjFVHvPcjQvnVv2mCGtr9QZ
q7sCuy8bhoV19VpO7ktYdTor4LxZ6LS3hG2hs6YBDCSlQ7GCh1iDM6PteVYWICeNPyNy8r3XRuwY
ZnGL6J2J9wr4ymobstZ8XlLKout4z2Uc/tgawG/Fhe3QxiWleaXuODdZdhNaeSHf215mo3zSTdJV
sqEmRYwCSDTjm8M+1iTgSEkxZc4YI12LxLHxhDu3omKRa28NT7GWXvn3F4lPLLfDZRdhIuBo81j3
R4Xcv6rW2bUTgzjI9q00i+N/zP6G0e0TbfiMW203BoCvefapeVJb1K15yYOBF1YtiCdq5sC5C9xI
FpSzta17h04mgqVo7I8yxvxQD+NPXubwFyb3a+VFV7NlGW4cBs+wvye/tX+Zk/2pJe5zHsq3BCxJ
UZwaLTAcXXkRc9BH/UdRMVjRG3oPVcUrh2hKtOR8nabqXDMWKgRrTZPp0y/EIU1w9Ip0ITLxRmv2
6WraQQh3LmR88yvgEld9pCjZd0f5S62TrjJl8jmmB5nw9LvTRP3VY8Acyott1TtWo5w1OOqyk0xF
RxhvogTluBKD1iMBEo6ip+QcVIV8NjSxcFjzPCr7mJrOl+ram2n3zmI0zXcNrkVDpeVaLh4CnCx1
P73WdruoBwxfowa+YusNFpQeEQg9K0yaZXA/Hge+eS/TTaDuHGBMjJxWV0+WSZ+R5WJXRoqBlBKf
kZQYX0PTWnQK/0JSQ54jGDDxgcgPMF5l9LIR28JTqHe23Zdo59ojNp+lAHcBYd+1ZZktGtlj3Gzs
kz46M4jS176q8ffSUzV584pQ/uoN4X4UWbSSDjeC6bSLobLwztYnJ3rQiuhse+LRwgUTT8CJoOLa
YB9zbdrY+BUxpe4bvYfdkEyoQTWQ6pvhzW7GaxeHj04RLmNPbNuy+/Ky7lRlRJJNGIgLZ6NM6ghH
lvpqiBkDFfFWavlbMRkXVVg/tTCuqDUfHiTXYKO8wQ58Vppf0cP4AggGnx1d2k8TuYcUQZXxVnmW
QbEPSSvw9GGriSiZuRlTREdD5A9qDTsXRt2K+7J1+dhCMMvW4Jq0a/DaJEYLcH3w+B7SkbyOdY6C
QECGmkHCJZzg/jOPZjUXLos9FCYuoocOVHarmhuiqZ1TKfNDSrLEkgFMi8mjJGam9Oiam+Y0KWun
2+VtDAFgwBmAwpNtMoXExphvoqAJNRrOxyy6xYreI4ybN2TuNzFOlOrZs27eM3/kqbONzwJk3UAG
XNZFum7kwJAsfDQ9urcAvHsI3V2XTc9AQr+6MV/UkCFN4H7quTy0QbvNM4TMXt+2Ez6VRh9XrsZz
Ie9LJDOHS70gSWQm04RhXuY+yLC9mr46Dnp00YP2hRH5yoz0j6zNVoqAm2XjT1+Jnmyclu6HdezM
UY3o5MXZUm+aJ1loKy/vCTiofwyJGT30ZDEzq/SXwWUa2kgdRmnhKZSbqbWfFUEidi/nwtA2fmft
sJKseJcXbHT8cJC1UgMd0CnxNZbEYo1G1i10x36WBF81RKhi021udpt9hiInrSTO30uzwToUlRwD
VYocXkzf+aBfNRxhDT/jhrHFHSmyT2kbjguBe1iPpXqYYvfatMlLFLp4T4LyorUoXjFlRNCUl0pB
KXrFt2Oap4RYkASggSdrWk9dvgdJJmhIMpODerHCJCCrJ97aKuzmZZkk5DGFWy8OB17aMtgNdc5s
o22fW8u+OSkqFgsy563uYcOWQcKcJ/mmNmezGpeeKPurF9UE+df6K1WuySOm5vyzOUYZ+vIBpqIK
eMBbUqJmfo20IvEfz5wsonCLd5Uvl2FuAZqHGnC//diG6aeqQGfQES8aW1lAkMCuAjbemkbZoLEO
8Tyt0nJnwnLuiP4hkimmgtZoU5dJ1a1b9JWcsMkZn0O0nJh392V7BUHdSw2ArEn9Fz3EUYyKbg8u
CA3KbeInakEljxSdwow5U8EK2RQ7Vj0A9A/DakTMJ0XL3AKwPPUYyqKeWI94yg6OKZ71HtCodevv
rsLdMxQnw+5fjax5tnB+yUrOGYaeclt/k+24CR19rQIDM4jxqhnRRqj85BjDMc4svFDqq5+S8JD2
ScDDrr20osXl2+PBm56kVmyUagWfGAAsHpWfxpLMJJrrwIStiINdK2kmnfTN94A8yzB9T4Dy2Y/k
vtap2GUcdvQA/Imt9GZF0H9uwLHrGuYzcOEhttgxbfUlo04VROvK9Cmdy7XbFelh8GS1dEFcCWVY
jHp4LDICGVzZ2TxL5QEv2zrOQTV7Tz7r7nDuNe8me+fd7cto1Ufd1mGEZSXFurDjV+aCXBRpcZny
/Gy6ybcM+OtOFQZTLzu0wkNywB7QxAURLxkVfGgQBqSKHuQlXTupusphwktsmbNRjdtmND6bPngw
IyZXdW41vIC8DgKVuav8C9AESaiYxoBK+j7bp5glZrrDVrjEQkNQ5CzKqfjqTH3reuOCoNKXqWqO
jkMFb6XpBGTgfbte+jDm2PN0sp2nMH7ybHUWwx0t8qhFhfGTdcbGmLL+Tn+d9EZdhv+Q0tE6hE2G
x7jinuJf01XRZbx6anwf70NEM302tTiaS61cR0zRUwPD+MirAeBIhdPqcPEWBK64f9+q5q0P4ZJ4
dllbv6N3XvJxrbIpIJhEwwgVunfYQxanAcvVzGcWME9QUJLQPBNb9Ewx99Kb+qeu3bu2ziIPNo5f
khT6oRs5kuMnXOInVsLZx7ol8GFQdPDIRwOqsHO0rOzHtdOP0iJYQZjGdpicC0W5u3TH/FT2AFKa
My48Gy951xifODJPUUMB3hUl2T6Dx/8fM7iv+oeBoEYUBkhbZQOPlu7nUPqQKLFN4x4PiHbuu29l
25y+vdCikz14D8HgrlShf3pN9Kjf6eLeXRTTfXItDRCyUjyxwWI5We5+gvDWODWmTD+igG2ENXz0
RCXoY3zoQu/dSVzQl+4xVwTaW2XeLNq4P1kWaQT1fbDL+ABPSbTRcM4wYj6NIoAKs+tLgpSMdThg
mXjwnE61eEiTO5M56NUxmsoHLc6qlcfcz8UieBoN55Eqm/uQkzZLGLApXdBo+RgdRv8Nw2K+7UTJ
DnRqheeykKchSBkyF+1DiuuPU2N6acJILgwLbjYp5C9lwT5qwzexeKs0lVdWonLgdf3B5eyv47Bf
1AZaqmu2bwwb535OlIKByktNVPYQ7/D366ooFn4TLd2U5I4R3sXi7JtiQfrV/b7xxSIgcsKztW1j
YKdHBTmoxDpI+w1PP2En7H0Y43hdi2whgvrdDqazqdQmGKOHMZVHpMBVmH7rRcZ0dDjzNjxVYbcy
8vjRYwydmsHOcIJt1+P1m2iV6CTMA5alh4ExxEIbBOBNmV6tXl1N1C030j4S4TFXc6zzFIwXp8Gy
3Co3PtYR89I2wRYMb1f65qVRE4lqnVbMiUb+iN2mfUwT/nKdiYBuG/2jmyO4WbIqnipWeK/GnnAb
Ve17K13nOMQ5Lsa95gUIzDVFgN/NKwevUjJHUmE+KQDZXLFrRstfTjrwVDtM88DEBYJb9BLq6tL5
3iW35VyRspZV+Y/O1GFWxfqt7yJWyBErWMriscIF3RGiyBEYnhXt7Yz0z2dd4+Sk8bnjnJvQCo+d
OwLreeIwVvw0Ey5NXfmreiiPQYeXenAJblPDg2fz7qB6zgBh163XH3MiREPT5eXknBNC+3YqA8Y0
4HSyjgzFHwkS2mcN7mB6sTzFsMmUowaRK7V4IwJOPdu1tmkj524YkE4jJ85E0BAtWcdN+WI7qsOb
4+JFtU+Dy1YumKiLn7YbV/VnfpP1WEAPTqVJnCaR3Cg8EWelwUQGOwszDZ8VviMJCz3ccOzpj4bn
lGth8MM6db2iFEINoC/ryxM34aMV6mttinIISaLKvUksaioWOI1DSfSPF5Fx6LORzA4PZYnkWXod
WBSuBMO9an6zwKpOLgF3PsYq97FS9TkKZU4UYv/GE/k8hs3G6uv9/b4fJhK94/aacrRUdfPS+cwq
23EMlpAJGGts46YR0DVHv9EY0NXexin5oS0HcA+sMUJf9jzFTKEYtsw+Bx4t/E8UmGtTeUid4ss1
5TNhomddAywTI6n06buZ1TuOpDXt7tod2CDEE9oa3UcddUuZOC8k4bxldxVQxNGhr++SbNITxkDO
HKOIWWEWD5Bf32RO8r1GAM66HN9j4W+jKn4NvPxHadN7aWNQtHnuF44ef6p7UdOkcP1a5VbzKADH
dj0XySi9jyiTdBkFch+r7sDH+qIxZvINiY/HNQj7uB8qEc678sEM7BeR2ytcRrvAKleZ0JejMx0Y
GmI2i1celO9E1FfCttRZaESrNJpWRuWOBH2GiNQumXRiOan+ZYgxWdftWnrOubftfd4MYGJuVSNw
kIGImNBTC2MmF0cNjm5eZdMSdOFxlPYWafq9L6BIgmB9JzZoARmh95+ppo7F5DxVNludPUkAXavO
vmVcVeccx8JBWddf5FD9mpz+sTDGd4jyVW+LQ9H2mxBhzLeZwxZxtfOy4dXEHWv4XGsw7EhE1UVr
giMcVLIY4HR9A4Q2lWcDAXNUpB+hbZ/GKFhqeAOnVj/e9aNYVhd49K3Xp8w2R2fvtbwMuEqJ+XKj
I1HGIDrlcYjlEZUwn5Mt+ZME0amgvqIWeKNh43U5JQ7hoUG09JL4gOCP4EMu7tAPv4zROhteReaD
aT1hf7tII6WGyza1KHdx3D+RCB/N28QaoNGSx6SotqUEUiVi5ugGBhysAwsdM7Dnx/myp+wpy7sH
EFWajLHadqDUhOzJmR1EuME8zZglSfJNJARxeF75Xbnaeezkk9cQAxwaTP8qrDCTmxC5QZBQUl1b
U65NEiSIElu54n68SMNYRhKNoAkITCBkwST9BLcBMHLbKaoK15rHvUfAKV4zlQZzMgnY6EDUoB8F
J9f2vZWmslcksgN2zlPAiHCQ5RxiEBowoFpTMoJjhmVcZrHILkS+7kJ4NNPHqlMHxIlmrsd6s9SC
Ih7uo70bpNK4YHb4OVbuqa7dyyToYa0Gh44ZrhxFylA+HEocusUEidr5FZS7YZL7UalzL8OnyY+o
TMMQ9BKPRk/WHwM/cbac8s1gIkEMHMVBg4WlAMqM4vKlMj3aDKOABA7Ycegz+Z3i18zO39PWxx3J
3CPstoXs+PWz4IM/ykdmjx9eGjI5FKco6+lqcVCQ640jovlKJrphWZ+LCQQuZ7ieu/JmTJ61iXU8
maP+JSQpi8SYewsyQt0FeZSrvGqwtky0Ub4KbXTZ7AnfAS1Rkv7qcM8COtKS8fB42PCtl6GLjFUb
W/jhvfx7LOFz6yRcyD6AeXd3hvB2mYbVTHlHpoMn2yQZa2KEIOriEAXpXGIk2Uqr20s/6JhdIaR4
tmMtCTXFlG5eswkeSWpnY4oYrXqXqndvdRYivSAQFYSNFMjJnlZb1FJyI83+WHsO51+G39wDDall
eOlK3dkEuk5cFAabbATvLrY2sYL7vux+WS5AJscMSY/93RNQDNcIetprwneLjmNBQMC4Z9eaP9OR
gkl2Be3lCEo09kroZE0nIaXDmBLJWJYK5idoF4XpTLOhMrWHUarPQJevUeq2C3vyPlOIQvzmD05d
LE2JwwYZ3dN4sF2SB/0KlTpcWqFEV2B/k6a/d5G5dsngEqFdLZVLYFnse3t0oGWd668EQ21tgofz
bFoVKea7rnNnU9hu+5o8Rhtb9zhSA2i+2DZauDNZQ9iOBI+Glr0k1go9SgIGNO/NkOOY1RT/Y0Gm
Cs1foLfjvB3CnWFRq+uiWted/WMEGLmBzEOk2qav7j/DJtUNXDX5o2NoxyTlnpUkODntOSNSpA1z
cqhiOFDlXHKyoBrymu4B3WXDkCQrGmI+q22Ndh5WhI8Id2HE/oFndRs1ScqIG3XL0jUuE0RCZ9Tf
dUyYc1eM4UwL6oiFPeGetX48Vikl2xAf2LvIUgSEHzNHXG8rl1hd5yUd2SQovRvZij/tqK2GqHnM
0+5qNOYOL9QLgWcfsUEXl0BsJYnNOVLiyvO4e8A8HvzWr6HkKgBx8yQJ8FW51c5Ld3yuQBZq/858
dSffHCgSgruzmigM1aTbvis2BbZ+uBCmY0H9FrrpkyJGJFXm3sFwNiuwOGj6uCeH4aloC2ceJdaj
DNXad6dtlIgrwNM9ckp+eqX2HgbUyEMG91s33GSZWJv9sCwCzDpVpB9FYdK2Rh8FK42QCrtznxok
Xihe9zI5NwZTeqMU70NcPnpE/iKv1nPasU1cmUjADH8jL7pVlbpAj2zrgXRJdNNsKriVNJMghXy4
5CK+upaxbGunQbZuHrTGvngmJmkXs6WoupRJVvhs5+ED5Sqqb+XecpTjBfZYCMrhakQg5GiTnlmU
4HtosyOltNGreXCHq9y8OaZtebM7Gt2MybbgEE/ljxg8eH/LO7mau2qc8nNSJv0SOHYnV1Y9bXtm
eWocV2Hu7HqzXITCm9ObLr1iZH/JlNANifHDqLnDQQCW8d0c5E1wdnpTvEdFmDJmLI7k1ob0uFif
h06j0vC+c637ygbntQEEm9d2vSJj9pcls13tJksRFDn2heG7CHts9Bi1mVkeIL32Slp7PQl/4JUO
RRafWXeSzYrGnmHR3ODtyaFWdRsNYtqNbboIMgMPqX/3dS7ozV5YlPEwhhlet1h+BmX31gfhMqtB
1MN0yZRuQ+Jv1ZK/rDIyJuQ9utrGhxltAZ05+afNWHiX8Z6jBdsJoE3nriZQ/WoY3gOfKV8zWWd/
5FWhrv+ivSeHGQdtGkWrInNBrMdsptXqrN2bYs278zK5WmAPuCV5cjIwT8yChnYxEBWlgBv8kkQM
giyKd98k32NSjz7Vsem6T3bPfk9b/8a1NmvM4pCiQ2acSAIqxEYDCot4DtFEua71Gq6MgthobOxe
u/a68RiF0ZoACDnTI+ccaHRQzlRynfH0a5O9Abd/7OP0NR0DPPL45+e1Y6+K0d9FiR4v+C+osG1B
Kj0nvJ/dUQubJLGozdZcjQnn+SC4/POHNtc2I+d5Qepd4Fc722+XvRYvu0psJx9HtIkqPeTOR+sH
+2Rqu5Ud93tLA7cxyPWi+X8ZKqLpEkIg1AghEfrp3ij9j7j0olkNuRZ01nloBq41C5Yz1J/boX3L
ArGCSgbPlIBEBngGlt8PqsZmpfkhf5di49RWtDKS6l3rk0VvknoPZL9gkAxIyiS2drplPRavY9SS
3+0Y17yhnm7NX3Fm/pDd8sQInDBL1yhRMnD9J5K5KUkjm9QRRCD3VxHHxDvZtyKqcCykHOdkguy8
aQDncEO1imMwW0appPknJFf53sk0zeMki6vv64AxwsG1y/Bshuq2zcLgqlxvK0x5GVPeQpUnZ9UE
T0M7sPMDS6pMtWsgJ+ZoCRUqI4c4eBIdJtQonJjsDV/EVGl0jVk5Z6YNO4CjIKnF+91Q3XrOfbLb
Ly2/+IIBZjkBObZl7d1qckYGvb0HJ/cbhdWD5EtmWFTByC3wJ7l+mrzqrVZwV76uv6cpjUJzH/wr
41wU3qbwMS24jvFTeQ5jy5GPIqaawxf2WVnWjax2YoRr3547bvXKVBr918bLVqfJC+KEwwEzPKkS
u6ATIoXIMn1KwEiYUoHg0o7rTCGWUc6QTboRXtS46BYGUYsrj2fdDko8NOW0GplRLFzu7HndhuZu
bKIrnMVLaNUH5BB6a2c8o+Y8UAQEOGXLhxr0GbDH/khi0h6rjiRwXz/UtfdlIext0pJcE10MKMxo
/oD/A29dRV4ji4PDjos1d6yPOCjRyyL88NoIgjyFhNJ4HhgvKmtkEFlXe0dTSkUGmXPzuoYAE0d/
5cRfeFn9ldajs9QLFOiYKQJBJheMYcWsMWi0oF/vQZPhNyG/oD8ayEOl9YdmsNyvznbeQoc5vzPg
mqkqjbg9gzJzokItXzM9eKBWZLbfW4+Jojju/fgprdnhBGLy6ophXMlg3NxjaGK/fxsdAE0mDyz7
IL23K1cEOL/0bfmclfa+J0df6MNHrU+wF9RtgIJfjc1PU2jWIU1TzGX1pemiz86C2SFxsyE8iEZK
iRauHKk/DJOdMlIKpibcVd2desJ6wOVMw64jasXncUy+Khzg/7Kl5X//529WBwrvt41svpFCRRdx
vCmi8TAEkHue+5iMw/K/+/Im3/avO2bqAZ/OGMWYpsgi6a8m0yFZPf/zF//7tUhsx/j/XzxuYr01
7ydF15EF0HcvJZb7f/7Sf78ZCVLl/39p1qjiVKVK3xQODfhEDGHz7VkpxHr7Lx/8n77Db8uRSvL9
QtYiRRuvu4lh0Th36GSNfvpf/QLufVXSXz54t8T+2oMQbxzOO/sXYQ6zmkLNn17++esbf/jw3ftO
tL98gyb02iro3XCTvdJv+2uyfhd0Qs9WtRzmxjxfaLj2/+WzMu6Py98sEnJ/24mEyVQZU8k385/b
JTvJNmAxBC4RHTB3Z8jCuLzW//x7/WEpkvvbUqQhaCtN14sIJZQ2yHnO/V9cLv+yEukPS8OEe/+u
f/nQwALCwAIi2LhH1BSWBk7b6jTtm025cE7iVdtNP+FObtP/blOV+9vLTV846Jx5hHs6FFT5TzX4
K+X9yx/F+dMTcP9j/eWXSWGngKJZgFhX1UiibLmLXHcTYSLD930ikexWBoz0WxP7OruaOMaxXOM9
JI+b/BKlkfLki8s99l+xfGPQrYvt1yQUONmRYLVmSdLlgzBRAa3WOVUWNTkXWgRrOT1HzJ6wkz1G
fvrtm2SaRB3GH7a4kocMOGmH8WrS/BWxvBmFOvGF5Nh4hioIsTDZMqmHwcq3GOqGcfhe9zXWm1G+
Gl77yA7rVcR1Vk/2s61V2yxwr1HtHiJ6urzw37qmuUl7Yi+tVd9ypR0N0yPamZGXMnEaRXr0NfTe
v+xC/c/j/XeP/W8HXG9FWMk0K9k0nkHyrqrWWtWfyFbNZ2TOr4uQrlVHUxF5/FmTpsFMLpgPfnMT
ATP/CH8b8N+XIFHGVnS75Jh/VlUbLiw3a+f4K/a905P5jIdMkkVjmsaX3yqg4FLgfR7xZZuWTt9E
RE3jdv1iDFkyHHrGIs/DQ6JLwsic8T5uXDuYoPt42IsmtrGXJ78cn4Bjqdi22JCZHnQu8Ut9uRil
9kKmM921F51jh2VJd4V4PWh+v4gnmLZ82FsVAqvJZpo6+NYada5wz+TtR4ZLuh6GV9y79PFxcKyF
OnWdsRgD89N0JGoh2byOlqCpaxPGn+rTtqPvjMDxeWRUn6zfZW6ekLau8QVdFRx9Qh7Xg7JPmed9
BRF7ciuQXH3E5Ze22oWcgX/Zg/eHF0X+9taPRB12ldlGm4zNv4H4kcXDPx9Wf79/Usjf3m/wMX+o
qQk2kTN+uSP8kGpYJQQcDlKwmCj4zUz7Lw/G327EwBEUPH0OujgYJ9a4PKaxfcjz6b/88r9dh1We
sSvbx5Vb584lLZhE5fJqjO7qnz+pP/0JfrsOG5XhCGiyeIOOQnxUh872LzsUjT9c5PK3i3AScRlW
bhpvzJMDsDizT/7amccrbZ5tjMfGXrH0aW2ls3zzz7+K+MMVJX+7DPOGvjDWu3iTpcgCedwcGD3G
REDVSwNz3swazGueB2fLkygVKEuiK3HlkGpY5E+ibNadb2yo2Rd6juDm55dxil/ItPwJMkwOVg2L
WGTdj9VDjJE+e/jnH/tPd5/87WZVvp2NY8+fQN+Z4cKoNvl/lnxP+3ARfpJw6pFu9Qtoe46o8C9X
1J8+qd9uqP7/SDuPJbmRJEw/EcygxTWBVKWLJSguMLJJQmuNp98PnD1URycSa9xL23TZNCJDeUS4
/0IDqwYmOD75AVrwPMp0oDpO3u2vd2nt80J4BjMZQpPqSZAE05c+ij0tCp8cf9rYEmtrVthx1vLT
HZmKbk0AhilN+mk6X//ly1K5cLBY4m4bgBxoVYMt2fQN/RbWTumlA6rEsX1s83kj7q3dEU1h15F1
B9Dj1Al+tTVPfFw0sGKliHdvPc+/m3N/LN+2vMkVbWW4TGEfZmOp611CY62R40wzUVjogx5GoUY8
rLTYM3vtZp6jhz6emn05aLdpZb0U/Qy/sz6SIj7rWuC4uGhNi2AR/7Vu/uAoOWQWelATGMAZhGKq
A60LbQXElP9TTxRjN5VoxY6ItcWK/T0dVGcX2CTQnDg92Lr2TWZB7DK5OkUk45pYe8dd9znPy9Qt
I+fQG9b3tiDLNEB7jGMSgiHl3m4xaImKF9MEfI4y4WCmjxi36FAo0dsPu/hHK9nPgw1G1zHAjoOl
wdVBzikaZafUh0JdTEcyrneFQ4VkshFz0hBhTnWAT0gwhH3zq80MMmpy8U+HcI6vz/dNhk6HolNZ
yLt58dvEAAgW0Q4dSx0/kBb8X/zZDoZ/qlQh9VCOXyR0XzzFtkaX/OenkXocxVbUkshpLQAgMrwW
wO06gotQWDpxyLeB1ThvqJh+q/DJrnLgON38ZWxqSKrm5yi2HtG44UWf9nu1lX8okX8uehlVRo6d
prc+4XS2twJwWVYw/8zBZnRy6wWhfIhTNGGHbnppHHTGo+yt6GkVPHTpGrF0sCxyhYnzkKtZcXAq
bjGdGd5RFL2VsvY7luQ3eVNDxY3xILXAuXKf3fJsX5b6hZ1mCjFCsv3U0XU/OmEvdA9z6pCHGpoA
lv4zmKhIB6nzDdUr8KDDp+tbeyUomULUmMyIfLgWxqeum6BfKMCoq0dVUbzrn1dXQocphA6sgAK9
LDl9mim7iZv6Z6chj12VHf/o47tWVrE8q6FCo8OFgGFvf0nzqMDHczKP1lSc81K7m9QWLeH5uZAV
FE0HVNjSpYRFDjgYrHPR1P/IRv8ZaAHI1BEJpX7CwFHf6MFKnDCEoOTYkpk17cShkLRfU7wwMFDa
uAusjL0hhKCIflUdSPyTqYb3Y6t4c+9/srJmIymxMvTG8vcPD65WdXwVrf7kNFbDoznlpxhAECK8
J92qnjRLeb8+xWsDJBzUiZEMutLEWDH6yLPKbi+nG0O/ciAoqrAbMmfqwC+mwan28jvZne+UXeFG
R+nb7Gpu4iHTttHS5T4oqrAL/JzyvmZEwSlrhoeqiT5bjfNXp76iChsAo+BKTpFmOsnadNSoKExa
jMKFvnFoXl5DiiIsTwzdcMwOMxRY1XDv9/2hKSkHSvbGGlKWn/nfgKQowho1s1oLxnKZgtK4y+X5
FnfWA1rST2Zou7lWvkZWdTdiSQu6fsPR+vINGZXJf69byOxUk3SaLBa5NEvlzWrvguxr1Xz+mxUL
YfjfDcB/09UM8aJTNGt3VIs/IXP3dwtJWabpw57DTbIEP89CipRX+JNTKv/lPC8r98OHK98yqZuB
jtPCW1lCwgSE8CRJG9O8toqEm28jK2NpzdiolDkZAfgBVfiWJj+uD/eyVC4tIWEX93JLLZNldEol
/chSRZUeLRbbxDO1UUsY5Ll+6rL6dL21y1FPUYStnMlG1tsgN09AWdBl5cCfcRqxcasZ8jfAR+HG
hOhrYyZsbFPJywHth+A0ZsZxsq03LFSozQT2wc7j8Nxa6KNlFJWBzGdq3FAOg940ywB0uWClhvYu
Lfot/hS9zBbABd1465L464CAK1CS0J3k4euQTCjQx7cSpZMOgewGUW+A3A56TEO2z2bjDmHs73Ud
3mPPDCO6f8CqmyqpDyJ6wkUNQTOIm0AeYiME2OxkQNeiR8zuP6ml/iZPzcv1Mb88FLKYWYeB0ydK
xuKk4K4W35BJybvz9U9fvhApshDfMh/pA0e32VCU/xHbjd4q6TeWn+i2huVL0g0bb7+VoCMLcU5F
qkUHNobHEvyR0el/dZTAQpwpUD59vt6VlUNGFuJaFpiSZHc0MaCxPeVfNapp17/8Jxpf2GKyGNHK
scsng1HSj9N+ySYkR9I7wwCrCAypB3xudNGlOOT3egcE5CZtN+Ld2rAJ8c5qIBqgoQ9oN382zbcO
U0L9u4H+9fWOrWxmWYh6AImHWom6APRGQpEzhMfYUvZdULIvEnWE662sTYz279hqkKaaRr/nwOnh
ZDfST9WRt9IYawMkBD+k4mLuMJzPLbwddN3d4IQ1jte7KJDtoRyM74jUHZqN4Pcnyl1aCEL0Aztm
D1qvByeJdJsysushkKLoXjuf0Gw/xHhK2z1WU435nTz1uda0r9fHcK2fQjQEAdroaHqyAoFnoGB0
cGz44eEXWdsIBH/uYv/tmuwIkUC26YSvKMGJOlj7o63CBZwL22RKi3tK6vsGQc1Ej89ziYpejhFd
U8qfyoY3JdYNP4e6voU/t6iMkHgfNBsfGsPX3ZSjH57U04gw4fWRULTLYwHh7N/rCa4Cag2RHJxm
03/xW6LypDk3ymLDDf7iFhdjHq2LSJmcwhzEcOULbK7JGxG/eTCM8gg47amVEH+IG0y2GsgEGIhi
2Qu4Qq6QnLZMRA39adnb1nhM0gFhsQh91ioaqOcX/fNI4QYPh9yFN+4iqwtuKOpvU6fcJ6QKHEt+
CS0HO1SV9acXvPKxyilAF0e3llW9FiaW6rCP7gCQ1sYne0Tufkm+u1KCmEtra08dbKAsCzMIvqA9
we5hV/YlR/dkHMcfk5XdZGH+JZkVxIgKo3dHdFeNCL3IIMQg3rgBQXHyJSwTYalDy40NTzPbT2qo
Hc0p+Am66kczh/vGQUiwThivru9RD0GDOQ1mpKX7U2dQvhkqeFV1ad4ri3JUigTuYH2GGoS1m3Gj
BgjRNBIlh6rdY+uBuiGeWGBdEG343VGgNST5sYq6zzGK5+Dhyl0CenRgv9TIomdy9wbIG7B2+otE
yhEY1I2hfoFTh+b66NU5rIUc+nVh8UZ35GOgVndWj/uZky9q802y73xcUaDSQuIvUu0EV+MwN/+Y
YGz69qgZwI5V1CnBsQFC1fcQeV4RNzugPfqgFmhJJ9rL1mK8ePmSxcq03lDq6MuGW8qhvzMxZHkJ
9v1OOxo3gQthPdzb+42WLr8USDX+e9U7EtWdLqel/gBo6Zgdm0N1Nk/SZnp2ZVuJNerRRNQfPgNX
gXrEMuxu0O8ieIsqsNqNLlw+CGSxSD2OrR8kUiId+4N6A2htHx60B5TljuFJvbW+xm6yceIsMetC
LPtTwftwm1caJ8n1KJWO8Tk6KSfzPJH2B8W6dQysXMjEsnROUj5qul46Du7ozV7qYWWywPk/cSuA
heIBd3Glp7h93Bi45TS71B/xGoAud+Bj8XakpnDQPEQJcre96ffmAWWkYJdsPNz+PKMutSPcB9in
GE9ks3RM3q0v890BVx3Pca17xW3u4PC4kreVEVDWuiRcCqpG1i3sp1gLX8wbXMBO2ifpfvBUrz1i
t7dxv1lb0sLtYFasUY0KnropVBvfsIEJo4+GzHZfvl2fmpUl7QiXzqbUM2fWODUdNfwOLQ/FynFj
Ea8tMuGugeymVMBw5tGo/lZj9CUbidJy+JdDI4QTu5WURF8uTgT8XS3/MJqnMB8OCjbX10fmT4rk
wmKyhAtFMei+mqC9cYLModlH2TjIe7a8RwYRez+vfLd+z79hsIGAe1J3wEGP1xtemRKxAmiXgULG
uOQdgANzYXzqs/frH17Bvchiqa+qM6eY9ZrJlr7ldXpTVL+t6nOXoHjkF8+j9J6QvDFUjO5w5QK0
3qf7jZYvX9RlsVqXAFzXnZw+RWX2xS7B2aHhcTYwGbUR+oEv4xoVzsjKd7sPD73j7PvhTcoQie8x
90AotTbDexSxNgrdayMshCPwmj0+gUVwwugLdMnXyNgIrGvdFOJPuMCwJq0mm40pdzpb55TASiID
pMJ9JrcbG2sl7ylbQuwxxwHVlRQrFhzA7CN8gx2sF+BSGY5YN/G7flCxN/U2pm7l3LaEGARoJB4d
kIgnCYXOUYenLx/s8Zly7m3b/iNbsEKQ6Em2KgJrMdwSwobMVVJCfjw+2d+wGg9fZ0/ZxZ7vKabH
ZgPx4NYuYvkbYWTlpBVLl1KsdaaMGtbJLFHNLSCoDvh8lc9gpF1Vbw42aCA73Xjh/0nqXggpYgWT
VHWmGTEV5NYb9phLHtTfite4xVF9W/i5jdfd+V+yr/Vz6UpnaSOQrXRRrGSGWZ0iww00MG3y2xlC
C3qE6LOZUGmkTjqjczZ45AaOQec0W/t9JfabwrFitb5R1EVBRRhZUGOHnO4et9pPreLiZoQXzK6e
d/iLfto6KFd2tLkcoB8uTGPUocWOUNtJjn+G9u0UbdxcVg5gU4gUjJrmJGVJP1A09ANE6NMKD68S
T5pqY4OtNSHEDEcyAhnNZqraOM0jawmP5LFsnlrw4dd38FoDQrSQ5DHgHQj4NLC/zLBdZMOCeNy5
YZtujNLanhXLkuWo2LlTAp2dUPNkrsdTF+8hZYS/TXYszKxTcfLRsdzo0Wp7QowoGnT+9DIFs3KH
UO2xfQ1dOPduehu/4+FDgKg3kQBrK1m4ZzhVlkbw1IEcy3eSdkCnv5g+XZ+YleKJLNYO57Yv8b2g
Gh08ZA/4S50QqP6CoZ1nnTdaWIL0hYAjlhDLuNHNdsFB4aGwh77MMI2n4FicCy962boLrwyRWEhU
NZhzhs2p50sxIvtJv5sQ53HjutjoxloDwu42DDMDj00D2My7fvgrRzHbQVbw+iCtxEdD2OPNEKVm
UzFGifK1zu+nIHXB4HPt3jWU1fN8b8Q/r7e0EqUMcasrJhIyQxqemuTzDOnFtjaxMWsTLWxyA8hi
jBQhdgSPlDRO+WEB7O3Ul5Y3FvmXZmOs1q4extL+h0CrowAxVzPtDK7sqm7jzqfyR+14+otx0x6d
MwIfvbLR2Nq0C7t87FFGGfD3ODVl8g4g6i7Pw5u2qTee82ufF3c2wk9SVNKVPhxPho9rhC7dKdbT
9bleeyDqy3L7MFJhEiq8RQ2eP1nxJTMHPDdzB9WD9AZfqbsMldnWwtdxUh9sdilekxqueubGRXRl
pelCihHbvhbNevLuWo2/cIwmyCxZP673bGXcdOFsb6IIFnXlUApJ0NkzX9HtQl/X/Hr96yunlS7s
9cixHGSt+Xo+veioWsNXmq2ntN9C0PwpE18IiX/qdR/mZXR8uXPgYZwG27xLRvlgFPCJ/EKFND5W
j9qEkr1qtG6atveYQCG/aNYoNwbyqxaqB2lCAjCpoRlihdUrb9c7vRKCdCEwaHEZjhTIqTDo062J
K1jVqxC9IfJNmI0oGBMmw602RRs3whWQqawL0WKKHU2TDeq5rTd6UFchgt/4PGyR5jgorsGJnT5H
3ET217u39vDUhagxWaWu+jbtpXfluf65vKIxQAldcycd6yMKHtrWrltb+P+JGXkyT4YWnKDq3wS3
lYvY867dOc/YdHtLAsjfeDisPPV0IXqkYR00bUYlpdBeJ3T8dVQqewNeMLT4fvOiswzQhcWqCUGk
mFHHxz5mQbj4R83DzfsVn9M9XBJvgl+5EWjX7lOaEC4Sy261GaeiEzA748uScvQ9is+I0u6km/zB
AESLyNLGHK3ED02IH3i6zvoU0Jgdzij4Os5DpuqIf4VbSNeVEPKn7vJhh0NiHY186U2Ai6GFiWSN
jLIVvk3V5+vrWV9W06VpWbr2oYVCsuU+mSSmZaDA0kz3ft0gh4GRboMZxlDauHXIP4I+eR3s4ndi
2CPe0fNtrhl4M9jfkE05BnZ4a/jBV9jsj5JK/F/8SpQsuFEVNCW0xo1baUIEQHvAOukLhk0kuhIT
G8bxMCpYG472McQJvgtGsKGIpUsIu0XN764cETCqToUTeeBGj2WV/F3S5A9Q9kOfuwSPBEMnbubQ
wdv8Xe03dtLKltWEYDS0ehwpAXXvAK3y8ZNuHq/P0lqU04So0ysoSzg2VW+jDuHk+jbYUPvcaYvN
ed/+phaqn8At72Fgo2Wc4bygFN+SoD75Vvqlz0f8gFDKlhzv+u9ZW/dCaNJlzjWeqdQKpMUfsjuq
1T2SKNc/vjaIQjiCCj2OEw7Sp1hRsX2ohhopja0kycrHVSEKZYCWhrIq4Mtlv3W0J9O//NWqEHeG
sZSqruXDcojVOVy8RN9YVMsXLuxQVQgyWiFPRWHyZaNEdiJ5zRV8BMJTPWKHVte7TC8P1wd+ZVZV
4b7ShjCCTItbpF/D+p0l570rK3WvU/u73sDK3eAPb+PjvkOdTbNVLkRSEcBQzKyD32R3c2jchpUF
sAdiobVYuqnl3y0ldVkFHxpUuDyii0Rwk+IAgpah7aNafrvembVbsSps9igLQZINcXjCS8XTXRRR
MVPfDQc0Ih8Dr9s60JbPXZp+YevXUR6mYOyXZ0pPgSt0o73voZG2gwF9yI/hxtys4ClkERgaal3Z
odcbosyZ/TIi9bsyZr8iFSyBjjqsbWbPXQfQIrLeOwlFC7z/th7dK4eciButJy0MLLDZJ8McXAfj
qiYrVA9mq7pTHCRmrs/XyjYS4aNox0G66+lfKSGoZ0b957qChT/lOAcbs6fF+SFq+v31xla2kogl
LRDMMqtoiQZgH9Qocv2mRIBzCwq7EsVE3Ci8fXTR8zo8dbaKz2F5BEng/d0vF4JAEgYTkrl8Wqsq
r3Du2jrap1tl57VhWf7+YT9KiPHreHeTok5udP1lnB59+cff/W5hq5e1HHdZroentr/tm2MS3Y3a
Rlxc2xp/3gIffrYypapaW8OyBYf97JnuUsc2juahve9O13/+GubnT5T50AZq8H5UZT1Tmj9A+xj6
Ny11B9jD70vVAG1Qb2iPtolk5Jl/+hbtTx4OpoetXbg2N8KZjtRPUUvSFOLvUzwVuvRVaoJDl20V
Q9a2n3CqKzNOkdrEGJptfPSD4R5fWK9NrVs8Qs8Vlg37wUSA8/porjCwYYP9e6GVEq4xoVrxCoh9
BIRl5+xnPqqetoa0ayiBD0C8ctegHOJNyhhhLDwcpLZy9QqVmzyOf2tI3O5VHbsAC54P2iVI6+bF
YZChk9oj/+daubXM+DmyWmwY5sdMlUNvUHJ5H8zlL6tFmVQfUbdIguJNH6y3KU1vtbiAwaf5+z6E
6Jv6JWZGPurdGW7IqTKiShT5d0WOVF6dcvce0Yovgvl7YZi4JeOTNUwzEz+h3d9UO0ktPima/dmY
Y+NJL4affWmi1G77r2mbfgNzhRVLl1rnYBoyt3YCHnJxM/SoAGHym/UAlrKy2AJ5rMQjEVJaqEqb
96NM/inGTVyZXhHP+Xp9KpdbzoXjT4SSGkEQ6oM9syzr7/H8VEoucsz71sEUWnu73sTKyhchpSQk
2qli/k7KNHzWx+jc+voTzjsb97e1lIEsRL1yrCHKyQrn20tPQlM5hV7kjjcLsyPzor99xosI0hiY
XYAIJAec/ikba5dzAdnq9IAAqG5tzMbKUS2Ldx45wzczQzdBl3MvVz+l1JKQ299ZxsZ7dG0uhNvO
Yu6Cs04SnboJ9VvsKXRXR6Hy+kSvLVMhxNWTnEIprJBBcLJ7qbBf62wLvL0GsZCF+IYg/4QmNd/u
Iv1HLXWvYxS9BgoOX3L1VbXse99oCoweLABzGow+5I9LhLIDVV9USx9T0Hm7ZHmPDmo417tCCn5j
frHx4L28BAGUivFwNi1jLPzlinWeXIb2JtpL+3Y6L0Ut+5QcttimF4eYhpbw/+EYy3K0TVvMUE5p
pp7hcd5KkfE3s8enhXcQJSZoABqfNohtcfdbTzZyiBfXHB8Wrjz6aKD7jZEbhwVCsbZx11AjW4w2
r6+6tc8vf/8wJAki7FqEaDjeFV+gEh+n8Cs2EBsfv7gh+e3LPHz4eFTahpo5KZ5z6nAP3QHsrbYz
NKzgHWOjibXfL+x5JZtQ7iqy6OQ7wX2J0WE5dZ4uxefrw3P5HUUXhC1vq7Ec9grfr70F0c9V5zx/
SncziUH5tFnuWQbkP+cIrQh73zGDUa8nBqqQUSEGKd1tZTbXvizsfCnAmrdU2vQEKwabVQ7+bOtN
tjL0Ig407kcEqVEAhOxQPEToM4yAY/CX91C4PNc3VuLVN9s3wMvcCsDcwub1U11HMRHVDPnGvyFD
p+5TFL52yMPDTe++BE/KPvEkcNrIEm5iXddik4gQjRKng2hKSXSRpKfN6KY89eTTxz3iYHRvK829
2pCwz1EXnQYFybsTyHke7Gjw3oaHdjcduMgHLtYoWwf+snIvrDVRzAhvg76EZpnA5Uif7dTR3KqI
cKsaUXVPh38as7qdnXjfqlCyS/kfW1d/xzAZtppfNual5oWYkGt1MUOUTE64c3ryHgActkQeF75z
vm9x2/a2iiF/UlCXWhJCw2hqyOM5KViVY++lT2zemwEF9JcE0dsfxgnlNlygXPjjr/oBrU40b1zn
RnvLDv7socAXvUiv14PIxVsiK1eIIdDK4lKxcGyXDCR5/IoE7CHVGs9Mka/D6/B6Kys73RZiiB7X
SVE3yO2oVr8by39k5/n6h1eiuC2EkLzRrDKqFmyObu0R6PHyodtN5ugpw4/rLaxEEhEBOg8apuoq
Pz3F0j3DzmNW0Yc099e/vjIwIs4T/YLJgISdnirMODBhRN1v43RYGRkR55nhaI2QdJeeGrO5GdDK
qNpmHzrRTzKIv6//+LWwJyI6kfYFQyRrqJUc8rPhVbeDG3AvAs1G/TQ8qGf9BU3Q9jt6ovutBbs2
H8vfP5zbeu9EZd+qySmRGrcd3hEpbYx0Y52ufVwIAGB8rKIsp+Q0qSO0EDzZ00el31ira+e1CNms
i8BuMKxICaOqy7igzEEUNY7aHgnfw2YQXTbVhdgigjUVDf0zS4/Tk3TSb8pD+IjE9o0Komj76Flb
XMJ+5k7T4NTgJ6dh/Kar95xDeHnfSeH7xsJaCcQiInOs5gq5dgmdGjCSfbvX9/OpBW9t8u/ndB/u
t3I3l7EsMuqo/15OEZYgfo643Cn43lWuuq+OktvDFPARNtwtj8zNllb6JEIwDRt6WWA7xMDn4BOA
8uPymJXuszNpFqZm87BeWcMi7BIH1dHJCja+fNTxGP2qHBaITuzVp/Chl/YLMu7/o1fLCvmwHftJ
xbUyobVYc83jzNYvqReDYkXZeWlqe82t9UvY+POo1NZoMFMmMtk5nqjGVB+aJP+7rf8nIfahI1Hc
amkmGcnJHwts3eNHp9fuZn+r8LcS6E3hwM81zVESiVCJD/Grg3x/jiPLxm5Z2Y0i8jJDddvCdQ25
MAU5+t0Eqrh8TI7LSYgB6g+NfGfmQdo3vmqvG02uXBtESZiUORjHAcUTbBa6/bQfz/lj9Ox7Bik6
N34Am0C8GT475/Hpeotr4ycc9JOsGkONp9ZpbKTHvFvk2aet8Vv2+oWAKUIw4eVL2JUAjlZeFiyM
7kIKgAS6/8Pu4vpnVjwc8of5PjqYGGRtLLiVHomwzFotAfxa2MQrzluMrq9GXvX6WF0uesuOCMYc
oBk0s446oL7syB02qME3ddjVpzrg0q7eUQMlBrS6528pd649EQwhDjStnWIeyVu0YTUgnX6LM8be
P3UeWTVKbVuEnJUgIOI069RAh3LuebU7pGnbFxwoXD3fKCWszcjy9w8hwErKsUFWMjpFzozxqHor
I+24MSXqyhoT979q4+Ew19HC8WaFJft+ueCPbnXu752v1UYPlvfmpZW8tP6hB40a+rhxzeTSmipy
nSI+J0F4n+SGi4X1E+KeS279eL1LF0OAoornjNLLHTRIyJWGrPzAoOwmqaQSWnf0hN4zZhbGsJWq
uTjptCSsLUjCgA1LHaS30d5KZYiPV/BoIAJ6vSMXwyefFw6WFCNLO3Ng0vSt40m56XYDvuPmIxto
a0NeXFk0IayssuC9Z5YNfJa3/jDt4ae7+NSzP2CzLMWo7QvNWkvCOjNAcZGM10nJtXjHZF+zaGO6
V0ZJ3HlzmKSYovM2lgMJvyxb2VkJhuyIPuK0sJXxX5lpERydjJTSZwWdqIB3Ir4fNn63prUhYLMy
NIYwNBFWwrG6fFzO2zunIuWEj8P1JbSC4ldFSPQU5UmJWm8Cyd7W8UIyAQCEENLDczJgNqEkKVUo
W7sfOv+238ydrw2XcA33Ud3TzZC3aTKqGBjedPYvNft2vUsXQ4miGsKBS20CI6ElF5LX0WuEgQOy
NG7g+C9JtDjaKsZdr2B4dL2xtfETgdKZbRSS1aB6VWfybdUU9+lk3lo8WXeWAl+4kbhdzvgPavZj
Fsufr7e6siBEgLQsqTMyBhpJwhxjvAhD2j7Y2C1rn16C5odA7Bu40wcN1+La/BVqX+dhI8Cv7EIR
Ga3EneZrhpydRjM5x4ZxxD35Qe30w9hv8bYu3oZQFhDCIQbi02gPSEgsvPPmPjpmZw3e+daxcfkV
zPeXIfswNGhk13qi8/38TvpH/wWdCqUTBP5+dk9/HQZFcDPL03KkbBmn5ijbj4X6/fqSuZzy4NcL
J2zYJ3HkD3wYF3JPfi8P2C3kL47bHeydfjBvZW95Z8vBLn/z9xttLlvuP6c6bQrbHEfMuR0DJTv5
6mtQHxV939Y3Ju6auY9jy8nqfS9s3643tgKnUEVMMy7tBVk1JzuVtXEnhxGOI6rh7Ip8ehvwf1Sc
EKEOZzK8vvCwJYo8rVACr48kqF2LvRwch97ExDExrd2UxQ+VWr4Y1px4Tqt8y2Zkp67/0Msvd0UV
YdGBE8llWM3c1TttHzhIFxr+fRLGxyT+NAw4zGOaF8yfCRe7bv7cRjIWTyCV5C0J7rWYJQKmqyyy
B3+BmasBNj5adGvnyq0Uq8CMlX2IKH4b9/uus/eT/XWjzyvbX4RNx7HmSKiWg7/9kryXZ31fuJnr
fDfulWPnmYf66LvFfiuRtBLDRAi13QeJ3IxgANXcuMny6DhnW3SrFWCQqglBJkgMRbMqVDS0xxFk
XuoVLlYk1BPk260c++VXEAtECDRqhX9NJiOgofi1q3Z4EGMwV6eFZ/jzDl2bwwSmrVisrBYPQSXZ
jaG/q+Svczq6OPTYzVYdc20ghYuHmSNTgDiVhFjpgKuNien23z316KQQj9rSzKswMKSj/Q2l7bzY
maT8Fh6xknp0zcLCBrhVeZR+Ai2/vgpXDghNCEe6POppUdJkI8n7UbE8XED2kvlFw+lzSnXscqu9
M/9dUYYeCheROvP1epyATEfv3R4A4oLjzNwIkSEXTQBwXJuZs2XMLsRZEeI8JnHNlYqWMC6zjxEp
OttL7up3mWaCzQTdssQvtbJcuD6cf0WnBFDoAQuncf4gWTXIAl7/lrZxy107X0XUcz/XXRamoMC1
x/mwJDT9V5Oa8Lyv3W0x1D/I40u9WCLUh16EcYPdZT9Cfal3+Vl3jRPclLv0CbH46d2Kdvq7We9U
V/OKo+MOh/w7BhMKnoTmoWA1bl0mVnaWiIvWUl/zcdQCpjw63K/vjCnauJGufVkIHklh2Tp+z4CO
hmaX8ovVl+u7Z4Vno4ro56p3lGGcFrVUBJ5202/j0CzrbNjNN/ohe2HUvL++B4nquPIsZWD4aKwL
Ry8YX/xsK1+6dv6KsGd8a2PHGfi08ThhPFMeMLXVfLfc93vDzb/NvyAXv14fs5WII+Kcw9hpkSKh
KRnFJY2SOhUB9C22oDdrXRERztglm20foIlSe0Cnx7vkBo/jaWfe6S/yoYBlhdL5Vil0bX+KCOdJ
aq0ER3BomYpXn9NDeEBwCXCTN+4zr8p3W7zv5alxYYf+B+oMXTKXTPiEtVO7IUbFqhE+AlF1a2AR
prqlZ7FyJflz+n4IBHOECJqDSQzWtfCMNQuP6Rbt4gZNuXrjMbUSMf/spA9NFJ0241IckUlUf6Lv
hyvLN8PZuuWsfVzY6CrT3rRNLB0rjNWrFOaG5uaIU1xfuauzLZz96jSmGAhw9gPTpYyVHkAC7ZUb
Ljon35U2TJlWgtWfxj8MkDXIoa3a9MFEb2/BwpqWv4GkWdl6fy5wHz7dDlZX6AieHdOyuzHnfWuW
WNngvGDcYnDc4WgpJ1tX+rWpEE76MJx0KVCXqcBK09JPaG7sAv98fSZWPi4Cm7tyzkZzjqSjH/2E
JzeUpzreKhtfzn6j3y2c6aQnNbR4GSXzLXhYUu7NL+eh+Sq9LZpt5VH5OylVVcT0+rMdoLGNAY+i
/eynaJeHHO3huYg2Au3achURvWXdaniWV9JRT7JvQEI88om4eoYB9q7GtEtC/Vn3059R4Xhdkrum
lS8Q9K3H9coFTMT7ZiY2zBBqMdCsuceabnZT3CckySFgD4/bh+LKmhbxvjYVvkmVaCbO/KNtG/ej
GgDz0ZRziflnmONWWJTgAjG4vb72VnJpIvg3TJt+bnFmPDaDeTQQkoxjrD/UQwruDcnmvI23ws0S
Vi4EfXkZ2Q/bVUrsCThM41P8a3pXHcfCc0r7CH9gl014kOWZ7AV68S3OpG9KlX2q0v6QVjk2s9aW
L9LqGhLeB4HUVXjMtP5RP+q/Fx2Ydlf+rr4seiMSarJbXV1bLEK0yNskMmScSdH5G/b/K9xHONje
/e/EnuqNuVvJ+CgiAjiptXYuUP09tof2Tj820x91m0VqBt/07Mt806c757ioJVJW39iHlxeMIoKB
O8xb/TqjTb/UMEV9ku0nY053tfS5qY+l+nx9WV4+NhQRF6wNqMxhecfF3Xo0w++bgklr3xXeBn46
xkMY+/4xlx0JvVemxTH/ThBEcZb4/mGF600b6JO2fLyxPNk8jMidF4hXXx+SlcWLhe+/P192iorH
C1sVW/f6biEnhgcyOfN53LeIMP8dGgRLhmUDf+hGnMQ+PNRgUd/EOewpe16024bDuA9c8/P/A6Ly
ckBQRIxwEOPoK0e00x/k393DooWwaIxZ0y7AHQOr+a2Bu3zdVESYsA88tBwCaFjTM1IaS42zu0cn
8cE/T0/jDbxHB5wTegUP/deNqVriyX9jnSKKyaKKH+dK/n/JZag0e/65vXGOxSE4bBmjraxkEUaM
hY6ZFhWdwndkh7yVmyrB1jv9clZXETHDZp4ovZZgp6ofq4f8kB07Zt9w202F15UgIsKDa9Xos9yn
Vl5X+a0dDvBabqsi32mtdleWv7Stnqy1I2z3PJsDsP+gDaRcc636FSUor625i/aH0vfduNpgG6zt
TREdnDsUUUeLhrJ3+4jR6clxtaP0/EcMcBM+t9YbIQDkUqw3BqaqJwOS+4gKt6Z8LxoDV0mMQIfX
KNzQS1tbWkIACFLJ7PJSgp5VOSdTag6KsinXePloVERQb6xOua8uhI/0zMv/W3gAuRrt1MP/ZBOT
rSzuWheEg96s5aboDTJNoQFIpjlN2uaF+vKrUhFxvaUZmZqOmP8pdXZLnjt6RtktdiU47sWuf0df
96Sd1W/Ko7HxPFjpiwjzVcNiSrqFvStnDnfqSLoPFf7H9VC19vFlrX0I9p1WpaTkWsIIQufpr9Tf
omZfftQoIsi3DZFyRZkB4QFTeTT19r5ISje2t2r+a58XdnZpjXZUOV14coz4vqy5H0v9SbXLjfvH
ShVAsYSzHChc11g+WXh7cNTnOeacQBx8lw7cdSLf4l7e/oN3/ffSwj18mvPbsCg23rVrU7L8/cOU
yBUEfVOmabn7VBefi/Hn9aleqQopIsh30oOhjVOIfnFKHhzZOleLM2sXt7MPmQGhhlyyX9pUCtym
x9jGSbawPytZrP/D2ZU1N6pr619ElcQkeAU824mdOf1CJZ00IDFKjPr193OeenPi+Fa/7DqVfTZY
SFpaWusb6Bz3Wzmj69eJka0tz+Jw2rPAlex6uL6bb7hYPzMD6mxGDdMPveYsceGeCzpYVWYbwbIU
zY9r0jsXp3UWF7q4lG6d+xlY33RJofTtQVE8AvUJRY/2GuTiQr4xhwgPU1INtcJLOBwaitrZeSML
XbECRADGKeaV6bwQh+bw4CTmds+kCziNU4SivPdSL0jZC7qwPy+X76+idA4KLnutB1M62ZpAZXST
jSg/2k4KD0ZINAfMgOAxg1JJD+XOgA5XPdMujer8Tf9a/ImQZVxZGd5awtaa+ck9HBjrtUcyb5n2
qUS+20Sd66kF13RlE/4Ln2Fv074MFOhrkH+B2WWThgNcIn7+DheadXSO8fJL5llmjGwoGf1Nfy5T
A+BVhMTsVyj//Wp5uekNd2lCXJR14g9xsafiPCkhM5msDG3JsPRK8A/H+krMvvSNZrHJS1ttJyZ+
UAzzCqjCWTdx7dOAxl0Ez8Xjz8O+EIXmuLCEDVORVUjR0hFAwNTNwpRBSe/nh1+I3nPIMQCmsBoV
1RkM6D1rpZd14p9yek2Q88IGnKOO45Q3NKZAS+aSNfCjavcOywtoAHiv0O57cXT68PM4vsAt3yT6
c7Axle4k9DmejASixbYB6n+TsjJqG/nk84yEY1rdT6M6FkJuYVR56uo+MpXRBlZG4ALj3rmifCW6
3U2Vv+movHf8FjeTAkw9uJFEyioPWWHfeFRFoDa4WHo1iMRunsBlXqEUxQgNmhZiTXn/gLrDEFQA
DAaQXnmUyj0UzF8ZpiNgG+M4AQ7NZVJlVmiNcImC4PmdYZePgKJEGYM5ufbYlbVzaXpn9Q9/oPCj
Z5AEAbA0iDsUWTIzMKo/P3/0S0F8Dor2IXtvKIpkux8qY6HtdG+O/EmJ5DH3+JOGF1JgFF68lDEN
xrh59x1x9/Orv0S/vpnvOTK69T34mLpIwYdBqtBLfT9idnPDp/RWmcWtmzd84drxHajHD9Qp82iA
UmKpqn2WJyTKGnVsKIe+sQkSR+amyYl7VbxgwuX7Zuhf7ThlYZFqLNqk0EARlxsfviRBnjYAHaYT
BNVad81b5W87q4TOBXB71VAaOMjRFPp5jBc/7ywEAwEFH0yJ9F/kSfXpVDGKnkTysHfkRqMLDc+i
pg+nQi2V34HIYT+68ppV84WoM8dqx5bfcNXj4kyFCtN458Eu9cqwzO/v5HOUqBGXbl5qyIfkm3ZT
nHBmhuUTDXlw9uA2ryyQC+V2OoeJWoVvFkAZAMZuL1AIWsabZN9COW81RHD7PhnRNceqS1fOOWa0
ZJ2fjEBYAO5Fl9lOLNyNenGB9JKrJNLXKhmXvtr573+dx44BG3nbcdDg6kIyhfWmWFQr64Yki/Jt
isz1Na2ci8OZZWZOycSYEwh2eI8tmo+oOhzkrl7wOwKj1Gvt1EvLaxaYoNdhD8mQZGufIFrzX6P5
bzn7HCTKho77yh+QjPleExRuv/J8mGT/vHQvhNM5GNQqjKRiEkcx/JOxCzeCPvW6CH5++IWiwlwu
1y4yHVccapR6YMkm4TkLeuV1AVS5b2IXkm6slPeiSBc/v+5CVjlHidqQGexGUaPB4XIgBBdZ/Sst
ylD4t313O3QfhX8VBXBeOd/E6jla1HG8NinGChKu4DWc6V/jLkEJvlyUK2P582jML9W5715yXml/
7Y+pppNVIFqudGmdiPAWuJg+2EMKMR/o8xx4ptaVC90fyz64UBDMdL5qmhiSP92wULQPqkHeMFxL
AhRCw2FoINOZfeYGDKgqsRRmt4KQZxRD0beNZZRl6coi8bifIBAIvWb+hm+5YVAAMnKRBWBXHH0P
wkKyy3/3frziLTxKaHtWXOy8Ax0QUzMbGH8tb7glVwObokZODArGIzxkjCYNBqUO1GuQk3VvLOEL
k467rnQfdebgTIIpaMiFWBkG2ztefydEFtks3xG7PPmtXhrJEIJ2AegnJLepVC8Q90fjyl5XlL1Q
q4bJOm9hejT0UJsW48kzmienSdpTXXSvY2MtsyqJF2IAwr6aYMGgW9MG1l4cBYCcAXSIsGnb0Q2I
Ubf3yOiMUDT40g5jYkkGfS+97ohL7otJrAdjrA8CNmZZbC3SunODmPi/bL9rIIULyPCU/y6ybFmD
m52YSQiJU2jnVw+ZPS6JSYLWnvZTlnShlvjBAOcD4G2S31kPMznTd6wQXm4ljnHxrnP7d1+oTSta
Y6kkIKiTre9kbtNgaiCq0OXtLUjB3iIdIZ/fWrcwCN41HdsNOX9qGnY7uOO6d53QEuWiLuSql9ku
b/1Xx+1fjTZ+plP3pnrDQ2cOnje5APBcZ+RW+f2pVPoXiFqHLGmgpN3vnGbcK108xgVZtriXBOxs
5ia9oQ86qHw7yCw7W9ZLFvsfWHPHwYxvdS4+Wd386cErnM6NOTvfuk35S7hQsIKGyu9Eio3RUhlM
kwOtYpmwIE2TF8G5CA079w9VMdYRtEMXSg/wamy7V2w9HqUVWdqFfoSQyQd3AJ83ih3N+Clv7cVg
FHdF4z0ORrOxPBoHVtz+zrOmCQfYAgWG7rygi7kRxpnR3CiX5CH3pwI0XuO2MAxYdFi2uy3r5oV7
3qEE34Y7w163ZJnYBtAkxR2cFl+4NYpd7+CfAQR986UD+R5oeGKnVLx6rZp2nabVluXo1vRkhB1E
2vtrU1TkH+P2vI7aYY6UA4cmu04CK6dhjGMhTaOfY8+lVGOO9xau3wq4RZ698ZI78nRuZ55Zu+Jo
Lf5fPORLx8/sZE7cCTa9kHMEmsqUwQjxhQdz0a2Shb9Qy+RD/8G2lFeP6AsC6JDz/G9ELe0YxBFu
GauRBuqp38jbZtU+w2cK4lrYpFvjl7E6s5Kta9fpC0nBHK1NOwJSQYbvaPZm2PT7qjCuHHaXnjwr
rhoy88yRJMnaHcVigv5qxT5/nvxLT57l6PmI6wRkSgE7o9il5p9WXMHrfMGcvznQ5tDq3LOnnPkF
MGBAyAvhr7SnH1xvPN9xomKa3lQ2PevWQvfU9hXk7Uw/qmoZuQ1kUUZyC6ueN13UrzzPD4Ngu3KU
K2JmS5T07o0x3wNuvLadmEeszPOgLBAyvFLsSuohFPlTYJpGGxKXrkQyRZXlPSjThEXlNPVXEp4L
KEc6B3hbddU3jtkCmdmVfdjVWSAdZ+u6w77NsmPr5mGdWyjoswZoW9FAw7B4YkYvAiutwjgBF4c6
dz9P48Xfcp7fv9IHlrQ1KC3AqqYV+tFW0x0bO11Ywj3GHE0R7p2YMy15NWws8Zk6/cIfk9Wk/Sgz
8w944l2Z9UsF2rnIdc50L60KaNV+2cMs7tXaQZg+CcbQ2fY3NuwjjeO1/vKFcDKHhWd1OrESJ8ja
17vcIkCDv49o/f38QS/ti1msItBVNzUBHJMT55XKYu8W16L5hUR5DvZmg9lLU2Ezp623SRVwCcp8
lrraSsjm+Wb96frDlZLjhQLfHO2dNcjQegf3bo+eUr+OKEQdTXsdx9WVwHQpyM6VrXPLsJFTYA/0
hsHDs67bVNBdZnuvXWkAwl5LdzFmbJnb7ovuJF0M4LiieYf/L2dI+pp0Y9buwo+HY6votb7zhU88
x4eXoqRGmcIiVS2Su+yNvpzxrjBLBvogO/bbLkIlAhob9eqaK/OlaDeXx2Z6yJHmAvFq1JANzXvv
QShnG9NRnqouQ47t1N4pZmWJBqu1pGcZnCIZ4aPpZ3sGHYlkGNZTzERIcuSKOVIxCcS8PdZhZ1hj
kBlAUlOGEt1Axq10EdJS4aT3epzQeRDbweiO2eC8W64sQItVL7StDu6Y3bqVsXFz90oicmk9nbfi
X1Gm6owYyT12hV8f7OJZeNDNNpHv+E8/77pLqchck9vpqtFKzy/I93AKjuRtuiwgEaXD5BWKUFf9
or5UAr45nOYAdafhxVASkIyok7+qSrxWI6K1ql9r0r4I07+3KivyJmvTZda9zPyFRdUynvijsGD3
VXHykjjlw+g2XlCCGTXZUAThYqJB73lLZ6jLIMlzHRA1fGrprwD4I1FsZRyqsujdCMOEYkHpQqO/
/e105KFL8wdjcD6LDLKcrocKMFUjx8bh6ABodEdG6B38sky+Rq2mQkPNh5ECtd9qY1z7WbZP7eJ9
lFPUxfaupeneKOLHgTQLVqtXyyYMBxMsf7z+MMEe7eep+j76QlXmv0vBrB0u0cTEFoPU1XCi/vNw
DW59ob8IcYf/PrvMcJuSFozD27hfjA1aa2Y98YCNwQSrRFXkx1jpFSdybabelaX9fcAnc1BUaeiJ
2iUOUAoVEXeAVK/6t9Y4meOgPEK6VhgdhtNkq1GV21S3y59n4Qvj9D8LmXhz2kBe+E6T51YJEXse
2aZ5V7boK1WVeTAgL6o6++DV/CEbTSj6EiCjLNsOuoEueI4bbZo9CjquFRahsl4MS+18xw4rQx3i
OPmVUxhI6M7axVxtC7M7ghW/skA21ShOBl4mnrnQqzR20pCSlAQ5KbcJnZbMtk468fH4dgqZDQhv
zlPcWr0YJiXDCs1G+K2oigTCiW8hug7BkeK1GdlBD3wrUBXGxeqm48OHojCljG37pVDjZ1FVfxpn
2uB2HKWFGzapU8OkHNAJb7oDym9DhW8CweI2uNOZ6I8qeGFkgxlkEvo5U+ovXV8d2owDJEI8PKL4
hDbdsVPuTlPyoOv+Bt5VdyouViVcBIPO8R7afPzsIZeZ+mLLkcYGXTMdS+7edDCNSZVhR747vtRU
IySkIFT9PKff7izizZkaZgL7egWx/XUDo1rnXYqb62CKbwM4nj27SGStyHOzHsr10KM+R1kHPxYL
PH696Uh+JTLYX5XjbxblHHwsY4u0eVlW67JQtzKNl6aYnqRtntRQ6QBr7RaNlwjXJWDNBD1p26Hw
nketk+QD2WhUhILYJUlUc4n+lpF6e+00N13HdOBW/a/C6vx1q+UxHdqtrarQ1M4RlJPbTMV1MNil
DKmbfHqm9dRJONA4sPrxnTvNmrvG5e/GOPRh0zWYziR57KC5tDA9/UjG8o8nzWHZpuosbY6iR2lv
/JSLFUodj8Lo0SXj/lvmpJu2Nk4ccugBQw2isFF97Pz7hNGjbbl2aOTOXcPBHXZyP4JAuAeoWH/r
U4reVQ+9cAzkxqDxJjabZ9to1ML1C2/Zi3zj2sCRUmPwV401peHY2zqEovgzejswh7Ugu0BiUUUI
J+lCNSM06KbipXfGmzhJtz52CePpvWHGgU7osnKH11G3h8wYd6alP0DIeUybuA1M3m1YHr+hdvU4
FufqS16RFdRUNmMC9VbVq6X2ug7VP2CPuOFFvKBdBK1RNDq66mRY1cOkatwgrI+O0XXh0QVBBkhy
ctsbg1z0JTYhrCkO0PvdFh7joTkUu9YeH9hZDprW/HUcKEATbJDh5Hh3Xdyt82TKz18cWkt1JqOx
qHZDxg8NkSZEnq2o6fSClvWWK41gBLc0X7NT6eNsaG0kU8Lz1wnQvdnQHlMfAvK5Po1ue+SO+8zj
/G3k8Oes4MwZm9NxcOQdb7t3x7VOdtn+MZpYBmgE/jL1hDgW06My4gUs68yV5VZqWTfZ0sdHDxjp
D05bHlDFgtApDolcDGWIqi0g6F3y2J7NMCQr3xyZLe3MOKLiebJx3RVwS47SZNRBWZIbXvbrmho7
h3cDCINtxOE6EfUaKiPmeHum0qBFV4G2667LSoNzr6a7LmuqRTGIZczonR8zJ0xzb1Xz8mXKq9+1
VWIrVVNYFhP+TVPzyKElxFFavnOc5sPJvLec0TSspUIjrqZLMdRdVHfp3jEQzNE8bM4fwAgrRiCi
xKGz0bZblCsh2BlP903WvNDe24jR+1OY6Y3RoAI8DOmdpOUNGyhsp2y6rF3nmNnlHRiLJIRkIiT1
7Wrbe+5qKMp6gXrlwh0wHqProZlkt9CFMcWv2s8f2dAaQW41O4sM2ymPH/sBGve+X42RTMqXoaRF
aHXZS6lSEWmFvrjMIZMnyy0z3E2SeXvfgwgtHVcqdx3UNodQUn2oYnWf9XYPNzv/nul2xZEJl77u
cCy1H7AJvm8gYBFkqfOgx2at/REMRVs8yArZhqvzZ0NWr048PnUdatW+jLfuWbafNN5diSVZJ6Yf
jkX+4GZ0jQ3zAkWMtU71K+u984oUIUQ1j6lgn6NZukFD2cqiYmGdIwqF++bYuRm4EfpTWoNea+Lv
eJ18jFVyMzX4j8thvBEDzLEaH3o9jl7SfLh30eHPHBzxUzVkoZTmHdQiBXih9brqcPPPANwI8q4u
ghp184Xh6f2YWhFC3s5Ouk1Vl4/TpJaDqUJnVPDXSutb7ZivdY3jwEo/LBvgNGrxP2WL/xE7w9Zn
xRoDjeKkikx3OLqqfW1ze2sNXlgDvXbTEbBfTecmRqUmSoRaZ2UL8x7myzOkBD4OlD4ljT7w1l/A
oDkJ6hRklwSXntrpod/WlR8mq/60vo6jrnAJ7kSyDOAXBn0yjnQglvpJiJoGdefASE9Mz34X5+gd
x8gLU6tFxwOT2MTJLRnMJ2AiXibPyAOhM8AV8r7fSXMKhT0udNLlq4x3IrQYvpIyyn2t3ZVwpggo
qzVDwaQnRdB6QHZbyIMSe+8ocWQDLG9M9YaTZsTatfex68LX0oD2VLYlin5aqb8h9bQnFWgSEkVl
z+gfEqiXIAj6m7yb3lJ3DCocgMvJ14cG5baFmyD/gd/nqqBTG1JJSIRQ8+7UyG5kHBhlwoNEQNoO
gcNpmxVASlFC6t/UlPeK9OsusbaZSIeo8zocFnbglvbST6132y3qRaqrIqJTDexHXUYKK1+W7bJH
6anvaRmNJaAiFtlBMAsapgX0jQcHaguTSLHb5aGNk39iHsLOZla5ziy77rjVVrAdeOIgAIB/aLNr
6nLft3rxdPO/94TO4aaiqq7W7gm0Fehn2hvz1jg5IDF0a3oFNfs9bAtvmZWCRkVjw5+aam2uEDka
HbabZvV1K03D/k3/iYOzlfG/8hnwwlnh2iCxKmuCYSGlRNPobApxFgOowcE5YXcE2fLapef7ch1h
c+JP05as9m2zAowxuanexj1doxj/W2/ZikR8UR6aK4XBb5FUeNEs8eyQOcXNhBexIUd9kucrVNic
KPNl5HnDjeNerUidJ/9/k082J2kYHaAGqHmW0AZoyIY8ia2/aGjU/8k+7H1x7z/8nKV/e1/EgGaT
VGfAWJnn10g46pZQte4WPz/4+xoIYf9DyFCNQHuRlijlBuPvs7wtj7yNhH1vaJyQaq2voWkvDGHO
znBYjWsbw4uoeqnbN4tfmevznH4zA3NSBkwvcYEnU7nuEOfN5GQhEubZykd4QX64oMm1nXlhqr1Z
DaLwChApcwygfZlCa1mCZw6IDEzrV8Vyeq+uDOfrLv3deGbliIpz6RYaU51mUP+JLYWClCzekZpm
gUqnW2hcguNYDJEh8mXhFyczz/YExnzByCQJap/fs7N8TtxtpT773iLBK0T/nMN698qd8dJUnv/+
V2GuLeLWbZF7rU0f/iGGfABs/kph5FugBZbjLIR7NeTeHCQy0MpCsWcFzdXl2cz2GpLm0uNnMZxN
VcuNHr+c+vpxcqqVVOZbmsBQwJAlBJhwVU+ctz4trmyvC4FoLtM+qNHpdOyUcLIawWFuIRlJ86Xt
Euj42u3T2A5XCR7nUPDdupmFCMOucKRTt1zjmvJLmt2+qeDWC4mClZxMHhTeuWPkWkfUG1/ZyK6U
hL6vnqHLff7Sf60FXxdGC2XEcl10U7sssvFRdA5AoPXruROl0c233eY4eS3wnyK+ehhf+LBzmXd3
HDxpGwbWSddtqbJ+NWN3m/jiTw25uz5JorLn70nGQxCDl12V3oDA/6Dy4tFtyFMryRGIgCzgCb/S
BPi+1MHmvBEvMxsPt+1qnVXZwUycXySOoUchDxbLrhkKX3rHLABJRxvDZCM1qA0sH/S5ZPfUeJja
JrkSfL4vBrE5faSiUBPz2rxai8wPhdJBI4H6hIfrz4fNpUmbxY0CF8eqrXHZ9Ad72ZKPtnoqGh7l
fOsPDz+/4vsWEdbjLIBkmsMCBVZn68SSmyTnKH2P6NgmSbGH9NYCBi9H6LA5oX/+q2TT+5TpIOXt
rSqaU28hU69j4EMTeCe7qr9WlP2Scvpmd86pJMiVLSO3vBxFZrZRlUbzSkWD368YbQIfxLiKAdoJ
CLVpLG2JW7jphQrZdIJSBqVw9d4JbUeeqQMKhYjM3NlDceqVGTiwvaoSZ5G19T03oBDM9DbX+bG3
gHZoNwg5Vybvq5X+3RDmmWnf4awtjXxtWlXQNLCWNUdA7MrbpC8Cs4HRBTJ+ImEbp4K4rSHShou1
vwLgI6jiVgdJY0QYWijqg+uxqO711jUB6Ur1MhkB0QHYGj6fO1bL0DHLoDSTFWqkKycttmneo+XH
3vVAVlOtVixmEboS0c9r5tKqn0VOYiZJ7NaQqzWSuwrN6bqbVjrxfv/89PPi/uazzQkvZcXUOHJo
icP/rNZV6ACe9W9PnmW5TZYCHiXxZNdYZAnQctY1SvgXAPS7H33ewX9FdWSa8Zi6+CSWqNdTPj3H
lnhiQuLmW3VPsVepLTGLGIURf7wlo08j08yKoIHUiwWT7JCNnVriWxaLUXJUu6xijCwFwufQoNrt
Wv7RKu1oFD16TCb9zM+8gapf5Cjy9bFaC4rCnE53pd2Yq7oX7sYk5iEe7AcfZTBD+kXYA7EaCqkP
/VAc8sYBcsOedmMz6Sj3qkPaNnXgQFMXxSZUJ2S/HUbxTjpzabnDFcLphbsam1NscLbDkFxjAvol
e4F04KobQjuL6N0YotcK/YL4jrmL4b34t/A811XOgCsZfAvvI86unj6AGAjqKrmyCy5Fzjl1JtND
3CY5ZsT7JXDJ2PiBHZb3KBzXgf1Q7KtN8uqt0y3bXLOsv7QzZqFaC8uPuxSLbLJJRGvrj+3pa6JQ
FxK9OZeGNJYaYwH52zSXHFHJPVRgIwRO3kTCUivpOUuiUPjRorima3FpOLP4qHUNB7SYYM9MiMl0
IkezIVfyyEtpljuLUXVRTobRYjwJ9QFlm3B4tOIBbL2Qim4lvDzUGdoGZQVGp//yc3y5kG/MCStK
CNSC+k6sNYMiRNNBNfhImyr0tL/6tzfMIljv103utwPUqeEpS/rQB9qwBeUnS6wrq/rSGGaBbIhr
bU5ihKGOos9OX7ZB18e7qbSW4zRcecf3cCjC5vQP1MJr0yDol3NG4JhaOXvD1qvRBvHJ0+4unfim
Tt0T6/XBJfajYo4C6gJo4tKNw1RIFIj16d++6PmM+ytwd7z2wMIFbpUaW/vcQklvh/IEKYkrZ86F
s3JOFDEhyt3lyuUQJIMDW2wvPPHABudf+Aj4kPOIMHmwXnDx6wdNUITE7eyaJP33pph49Ozm56Ek
q5sMP9xcgaYRJVuOpbBE6heZxiYLgTyGeociaPktICi/hnfXzxNyoWzInFlYsHUnZF7gxf0S6VjY
fKJnMuJ9Zy+X4b25JhdyaWJmAaIhXmZRB68hGnBgSokIXIpw6pfjP/ETCZuzRSZQoUclNMTRlYcO
FA5Yq3dPyRA/ur0LtrA5XtlQF+4Jc+ZIlZpAkfcM1i7maWwPqFK3zAgGSNcDaHRlXi58rzmBpBOG
4bIE78jEOgXawDh110vFF6LOnC5CievaFurt63YJJaWw/OJx8Cg5DEtggf+fjkGXRnL++19bPq9S
kpdcwXDOjgNqfzhDs+DXDrVLU3E+7P56OO7YFskw62vb5WEhSWjJd1qF3H13rrHbv9B73ySbc2nx
xiOO5ygJYfzWs9ZeOr0WbFrYeX2MjVKjVw81r0wMv0Rv3pEyvmldmH0IJ+Rtsk/ydpU6dMWFjFDn
0MGAClLk+jC7lQwoKSTbuZmOgefk69GaIoKGtqHdCKv3jBn5N9c5Nge10xbd9cZusZS8RAVeBbaB
S//xlLRnESSvOl5MuFytcV8MJ7HpRrKeEhCDSrn5OUidZ/O7GZgFj540sbZLnPTo0UalgB30NQzf
pfryHKbOY2on6QQXKKKpESmGG1CTWPYqVR05m66zD6+bmnXdAHdWj7UfUrNvDr2qmyLgLk1vfe8a
9eDCKOfy4qWfoGiUwiJSy63tf7hXmW5feONvvt9cRbwvWDI2CcwqbBjC5F1z8Hj9QIRzFFn17Dln
njOwJTwZ/1BD2yG4V3vDoKc6ZWu3kIfJMqawgcoIiEbGwkNiNxAdTejXVaTwFg0beNQSZ1X0+bDk
SFiVJzdt3pVBX7fpws/V3q70I+BGj01hvlQmuVbpvRBb5rD6VpdZL5MG6VNMtr5wQ7vOt7Kgdz+v
uwtxco5pr8AItht0INaojizLvD04ApcP3/uMqfHx8yu+Ksffzc0sguVFUfuSwt6wsqpXXBjzUJVA
vBTufnRQF1VwlYBW33TvDTUPRdWetIul2FE7EgQCrDJuDwzSEdxlr8JiRWAkzc6ZknuD49JL5H1J
m7c6HsKRcDsQDQCbUyVuplIsE+lt7RbC+RB+v8kTkOTG+sUzhuWkwQKSDQNONz2A8L8vCnlHuJnC
Xgwde9tZkCreZCAvD4WNn2kEiSz3uQIjHoBOOHpAeQDssaBjOQjVBHVdRfb+RI/T5D+rjOwTECF0
M+1yl5xbCPWB5QB8I27n8RiZafsKgGmA4v2TrLptXUIC2DMDmH1W4O5VbjDlw84xHLaYnAGSMfSh
NMxj73XL1LWgfNL8curqRLi8rd2PIr+Wql9Ya19dw7+OGlVZPGnTEZ3P+OjTx76989WVm/qFnf8V
nP56tOhctIJ6w1/FcR1aWXrMlH3Fz/zCEv5K+/56NJW0N1CTrdaFAvbQlWDqVbzXoZyKJW/hffTz
Mr6URn6Fnr/eYwKhypIeBpFFGrrbAvpNUKAkNSwc26f6FN9Y13hFFwY0JzqUDcjyhkPxIhNGWiVb
xQlgvzEYD5B6/XkwF1p2X0XSv8YioX7bSZHliCrtwRy8JSyHC5DpeqApXboe6jziUl0ROfteWJ2w
OQNCpX3ieCOt1qD1HUqzPKizXoVjHsEcge7FCMM9qcaDW/tFNJTiSXV8rzxzAdb9ooJSg3KnIwI0
XEHOsAlGktBX8rfrVjnolPG54nrmycnqgyf2s7TSa6JjF/bDnE7ReWNeWOa5W16RyLF3eb5KvDj6
eQq+MpNvwuKcSuEmeLzNHbT9iVr1trypqRMJmW490q+qctgZJI3s0g9UzgO7GcKsGsOepUvUbKeA
l0D2uT158ZStblIKBmTsLOMOWlkOOgaOPwQtj5+shtPAN5u7goCSrbNiCpiG5sVQYKZ1FwNzGf+O
LfeWjcOqT4HmTfRStvmBOQAI9PktTwAr5m0PGitAc6S5dsP4Ws3fDX9WF6CjEWcDaNbr2EPV1BmH
x64D2IIY1bKtJdBD7K1wuzfdJfsKKPDCKR8JpTeQ5EajC0DhqqxgPuF9CgLgWa/rbW82AK7xo4Zq
yplIHdLRAiJf71w4H0LzcNv5w90AoHInmy2r38H6fIHG/ufP03mh3DUnhExMdX1j6mrtTWA6Ooqd
dFo/OgMgl1Q8l2YPWE61tWX++PP7LgTUuU2AYSC8jcwGwAL0QDfbye7/OPuyLUd1dM1XOavuqSOE
JESvU3XB4NkOx5TTDSt3ZiQgZhBieKN+jn6x/uzc52SmK2NHd914hQOMMQjpH77hjYjgtUF/s1on
gGm4WuNh7Z1+N1lOJLtxO3v0jWn0tfO+KTAYGOnUILWgwQX9zGIEVextpeBrRv+7MUV/zZU0AzWQ
drgo2WDKKGfpvrgUstFRfmfLfD92xVNubIC48meR5WVQCAGGc4oqJAH3Y7ahwlM5sBsFATeSg3Wn
4lH5us7h1EXIlxGnDOxsCr/M2CoRoIDwq3gbWemysZaWBcuEe+Gm7LGlzr6xaenbJkZjAGZZk3ca
AdH0OQIal4LN0audaadTAXh7JqYz99pnSYBo54R96gQc0UcnjdoMjHbPAki/agBkd2ck+3GS+JlE
kJqiVsJUvyUDX1leHsIJnQWTM76vivyB8cEEFm9mCIel52KOv5EeJJa+vcNicjf1F/1aa36uphK7
g08taIjL9WhbWSA87whktT9qDsh0px6r2N102CuguvjaSSAL5/rTyAFmRda4tSZ9nzsXKc5pOjkU
ILzUMS+WMDttuhFSDYCBzFV5VHUPI13F76cBoY6u2snvpXYDgEdX1JvgFeBBtwsiywGsi/8gLFtn
zXwn4/gJtlfvGvhFoXVRm8PUlNy3Cus5nrplawMyqmm/oxq8p7nL/cVgNfboRoISI5wp9BLI02mx
kk16WIC/aMZuDRzZE20ZkPzzU6q6x0R73+J5OCnEfv3Q7kbhZpFyuyVKZfUSa0WhpD3AccBy1kMO
zQVlV5FdejrMHOudIGif9DQcJvhg5mgKj02Oyv3FtR3h5knZC9n89TP/2qN5k4bGNu3NNHWYY5jx
JUhHZfIZgmpv1GNeezJvUlABLlKbNjg60vYojhFnjssbc8orEc0txcE4iWLSNjUek/yu9XCbLljt
MiMbJyblGzPLK1fnlutgQwNd5wOwh0A/Q/MA4i+Fvab19EYU89pvuFmv1CK1h7YbJlzLC0icrTtr
/JpmWLJoCyT2X9/hV4o91z7XT3FZRTIxSA0oYK09NPM0lM1zzFdNf5fkkFqv5Rsx8yv3+lpH/+l7
mmUph97Gj1FOBJ8Qv0/e+gWv3YWbMcqMUByib/UGpj2+XaWhJaRfQ6nhry/Qa3fhZpD2NocXrIXl
w4iH1MCsgYPeRP3Rfv7r479yYcgNmAYgXiITZwZ4QecrO8vXcjbv/71D37RahG2bmRc4dCeFXxp6
kLx94/l6rcZDbgYnuEmiyTMc277LP4OCv4Ep+uI7n+CMHJI9Vtm3Bs4r1//WTMGb+IgA/vJFxUrz
T9kCUeHkG8wA1n99kV7r6N76JbAxB5gwFgg/MqxvEC05KlUeRQceAGI2IKpeIN9yapCkVHR4tIkd
TaAPZU2xqmy96l0Wmn55+euTeWUs3/KajCYeKVWMp9F8tisoxaJ/Ff31oV8bZzdhUOcNIucKD3rX
x9/aIkaH1MRvLBOv9ZFvcdIQ9HSXlEp3DYYDYFgecP39nnXOiqhv4CKeiOd9gi0GSkn1oXSWaClQ
+Sv5/uJviIYYgCDnNM3f+KUwu/t9bfMWUE0nU5W8HBHpmwrUBRha+a2b1T4BpNaHQtye1eUH2BWd
cduh3VND1akuQRiPIfHQaigSlYgVaHfR0BT3S8Wxrhb9fdrQ1cKhLOMksxNZcRlC/PAj8toILAUb
Nh4MGJ6s/kNLC+iW5J2NMAIwhJYEEqlOr/MkHGyVBrro2rAYrW98lJ+nWoICSciWVhSwqGQ+OVBl
Dbuy4/7CuxqVbuP6ZZdCJsh5QFb73nP7R+2ZI8vnfdn2BzD9PyZ18yg9tXd4YUUQfTjP44QgCF1B
v1Tpic3yvVW1OxAJ4ZxxZmm4nJzFgiYqm/9QTh+xalmjIhypGOyTDE6oRQMklTtAfxwquHat9guv
V1lhzmkB5gOg1js8EGvTgDLkXPz/4PIBpNB6LExQ5Ki/x+6zh8Y07I5f7NH7UqO8Jlt2B6VfhJcT
fsAE34eisx7KIgtgnRECqnioBQr1VhkVDQkLUu6GengZ3Q5XzXlhY3Ym87xvJgHzGboe2ADkUV9+
AXL6EXbNRzU1d3WbR2TIoa3qjH6TtB+0TnZci3fKbpCU6RO8tm0oUQKllCHybjgwCG6yF2m8s1OF
RmAyhmOxrAwkghY5adBc/y0jKeLeQu5TFFjE0iPW6UFGSR9RT0VN/KElyoe88L+1VCFq/jUZaVwM
/DIDK3KqZMDBtWqRTvdZufJE/AYc5RVQm7iF2bM6TXIJv8SNIPflRAOu3P3ixlFP81NSjfeeA1U2
wLqcdl3bQ5CPj0o9xf2HZLyDaVdAMrOq5bCBGdU678B2WdQKUpWXDv0mpfdp8q0D9qS2mhDytQGd
BRZbgLozvvrrWfD3KmhE3Np1uC7jlFyMTit2cAy4guSMKHSNOlGQinY1d1PAijl0obFQ6SV02yya
2WcFi4xy66q9bYFYlJcb2YNcCeW//N7mEYPJJdFvrdq/X/DELe99QkI1JS4qZc2yTyx0c+cagI91
4VZvrHhXCdB/TVrFLfu9GCa+zGUOy+YOoHFzSSMvMqFgwnrudqzbwudgW5d9FdI53k3dXbmHQIG2
+M6uWR1JG44XzRiSKWZAWkJnDPxwTBJAvlArWwtArOtK1aGLZ63uCDyvra8GRuqjGI6LmIFNtia/
TFV6TCtgMB26LliCNqbF91VuQZ+iasKck0PfzPD7TjgCCgGrgokf23bcWOMEhZ4+8JSLiUhjARGs
RCqXP9BuOngTqkwg0wUTak0XdcOtzmKIdLdtiC7QWwTqVyqz4pbL3y6iSVlWFmC1gG4QZpH14EZT
cKEFVIH98a/H6isxlril9deF14hhqQuIjIwR/F1XXnGMn5y1HUDg+j1Pdtn7N77p98GBuJL/f4rO
LWpIPJPrN6knEuURHZ9k2IfwBoVutk/qkPTBW4D8V+gOwruJ2BeIGlV6un6bvQLRfj3teeknOwcJ
yHpc42oGX6rCJ2G56pH9nBf1VmTw2rN1E8ynLFkMahSoQq+c1eWKToBnTKiH+mAsQva0Tv16hZ7O
W/a5v6/RiVumTQ9wxrBcvo+tESPv9YavoYywe+tKvjYObwk21mKlpFZtsfE2Q3QhT1hBs1l2TgCh
5PDf5HABqPvrulJOkI0suqKAHi3UzpsVbpa1+BfRlIuEq1Ov4MQL2GP4xmCkv43exC3phpUX66DL
sNch3P6CPJIfkzVqS2vQa5/foov9PtIWtzYonmuRzElwZ3rPQy8AyM3qD2ifvfEbrvbIv5li5eVB
++mBsmnBoVoE4DTQOcw9kOYxdSKbboyG4xVKYfncbKw4DgsgFxiTwcSaFaQE10zvMuCg7G41Dczn
5aFd9j19tuRhHmHUMq8t8q5XmEuh1DMDVpvb1gdoapNk9E1SR1ACsL1v1/vwn1+m/5W81OfvZ9v/
87/w/kvdzB0oRvrm7T/vmpfqUXcvL/r4ufmvy0f/Z9dfP/jPY/alq3uQaW/3+uVDOP6f3x9+1p9/
eRNVOtPz/fDSzQ8vPTQnr1+AM73s+f+68T9erkd5mpuXf/ztSz1U+nK0JKurv/25afv1H3+jAjPP
f/58/D83nj6X+NzH//O/y5d//cDL517/42+c/Z07woEgCrztAP64VJjGl8sWRv9uOx4B3kxIhyPe
wZCr6k6n//ib7f2dENhLS+lSIS+IoL/9R18P1034FPUI98An5IJ5QHz894n9cot+3LL/qIbyXIPq
3OPAl4nsx7hzHYdA1IZyKFC40CX0boMICZcfpxIjFsfZyiFoDhS3uwiI/EO05ZhkqCwiEZmnZvRZ
DHBaww39/5tjv5+CgOKdgzKwzZ1bZm7cj3+eguyhf95aIrSTdIhagLwewJJZo5Jp+Uu5YMQXFWB5
WXOa3DILIbBZr2lVgbgRy61HjF5ltvtGpnopfdxen59P7ub5bKu6nYxCZuVVhfGXPilAQ+/yFYDs
FTpURkNUjw/3i/cmcPySZ//6zRh2DneoTRksy27rPQmNJxBNFETVTQmttD6GhFZm8jXaA6iu6/HM
8gTsiWk+idZrj5n8Ols8e1+VSFjGHv4nPw3pP0fOzyPlpkV6uU1UOJRRzwO9mdq3CL+47WVagrSB
sLZt96j6P8xJAjpGhaYzs6iORolEc0mSfd4u3RFgk26Xu204t+Qbz5r2PYTk/Z6QMSAAV4QpbnIA
+YX1QsF2TzknYNy4zrZ0rTx0ajVFI87pzAr2RpX0RgT++w8BbMxxcHk9R9y6gNhuI00xw+oI3/k0
ykpFKFBBlBO2t3C8MJAUs3vMkr0YtkpqCY46vOwFeyP3ulmK/zwNQRwb3jGYA26BwRYugLmo7fte
rPea1M6ZopGuSu1uCoeftMPBlFDFNs5lturLFSwKkwASX28tPb87EcwyHNOQcByGu/vrElSIbixF
aXs+7O0fe6/Jj0sMq0zVQH0G3Zv4aJR9GMDzWNQAa5lezetRARhD7dp7fGOQ/et0BOV128W8Jjjj
MDP+9VwGS0OoDA6Nfk7xzLdwDaglej3NNLV3lduhvT6a91WGglHVW8NqXBTUrzv7JXdGCx7IaPyM
k43OUpeUa8AFqqgFYgjWLsL5YwFjKn5TTeDXsOByF5kQlBHHoZhKAYu5OWFkuGrUUqKlDU2gBNPc
njn8blyaa2d8OrSt+dA4utkjn2z25gxR6elpaa0t9yDdg/KPWQ3ZVJ6bTHhraHjqcC6hHQmtkAee
0v5uRr3LH2soZRd6XiuVwt1ohKCWuxTyDNGQk0FBY52jyBM1nmyO04JOX9MNoJx4rbuftD7MRM8H
FKYWPx5LOORqKF2RZXwZrM499KV9mKwEZBgGTQrU5kIFWcgd5ETPrIOdCXSs9rKFeNwUVztcTHWH
9AjqLEnRB9YwigBmKsUbc81Vx/yXuc++LAZAEUvJGFa622FQ2NAqElC49hRuuZ07B9agqFblA2C+
IzNBV0KDYDZzj0tuLIiHjwfSUfdgVCIPFU2fK4/uCCv5SgoXSPueXLS6bOXT2Ez383xqIVECBY7F
3aZAaLCB7Kuytr5p5ym2DXobg9ev0tl6p73u44BUABOF2oPW9L600gneLskqNnrZQZe53y42ouiv
vJP1M0fnb4VkfAkltAN3bGwPjerf/fVTckU73Vwem0oBnh9CB1den+ifgkYr1ZAxSls4I4z8LjW6
P/VwVfeHym4Cz0jnCUrjX7yeOqGowTPwdFpENhze9qx172tI2vk0F28KTv7LUmljeRBYwW1BocJ3
S2Zr6ABFf8ivYOx26Z1rvBCin0M0NFV8gIMljaYyy1dL8xHoHvK5gxNIlE3OKpntBFX0+qN052pn
bAxonp8suJIEOSmnoMWfQQZF+IhYkDG3SCcPLlMG4mnoH/TTXjaze0dhNZLweYBmknROXpxNgPK5
NIS0pYysLMV16Zb7duyeS0A6kgyaPrx7o9Z1iQp/XrIZlkhQEAjw2za4Gu6tzrPqoWrbenBHwqo+
HAgt1k5+ERmFizckmlq/Aq/VWIO3R20UdV4Hnl3j+D5z033KtmaZxd5Ro5WhsDrgeVQOZLZbNp3h
nwxrqhwYHO46R926SVSLlG1gJLaEtqPpitvNCYomd3HlkcOS2lAzxedmVn2ySyahVEU+iSo7a5XZ
ezraLyWF09Q40HSr3BRhDenf8cFDkZNW3sFLFrAdoIGz6zSBkjHE+Izpc0BUlyAfWIVm99DuF4Wq
ZMnMrsBQ8Bu4VJ3bAlJdfdsM+4tJTqsqsmmSBVU5XshVaawPbzwGN5fbcTDgUJSCEZ9ktvyXYgTp
gZMcoOuDWaL8qjKv3sVt2QLDJyEKkMViU2Yeu8tERdfjhRmqQYvalLlc3ogRf/M8YgnAXIWgCKER
QBK/LgIZhiMkTwuM/HRPJpbvvXj+kHFvOMxGgrFUSCTEFXQ9gSynUCfMNyiXf1v4zJ+405Gtm76F
YbmN1i5D0aOSchvOjQ6MdW8W9QyITGbZtQ6mLgUhsqafSywgEJ/vprMBZhxIZEbWjMEqgVmyDODR
APBrj3CngwMMynjeqau7bG1z6mwNAhhfjJUKdAMhDeY22doaK+Z3Ze+u2ym+V7AlDef8vq8TlGH/
+j5TduNFhVUWMZJEkoKHC2ROeut7EfPCkA6wXH/2RHUv0T/Jmn7eOpAL3E0oRgazWCDQVbgymJsi
Wbdu16yzQfNwBr10DSkFDEDXfOBpB3cheBOtnHFfuAe3K1jQWIP7gPRhZQqrvtMW1NwY09YhG5tQ
DM2ResVwKpZmU0IDatWk1j3MVmGe4A33bsZVBEhv85BxCTcBOex7CMf6i1Wnz4uyNnPrVYfKAYYF
+B8d2pDyz+LmqxMzUOVccA8gY8ehO6PMQSWmP0kwJxSIgr5IR8gUQwZyZoP6BphHA8vonskvos8y
zC+dtXO5dRzatHqaaR/xoYp3uZUfGaaRHYYZtMdUkkYlqbujBwOtAAHg1vIs+v33olOFgbNlhLab
NAc5BPi7OShMjTJb5/THzv1AO5OskhYdmTwuTqPqzLb1miUUs4d8kwHswwHr6S3g8NuWQMNNUxFy
p1f7EYI3TfEypGUbsqXEMmSTd5gaAXeaHrT0zId0CHjBslMyNWlQCwgOooj7rhnrGVKIdb5tc/sx
9vrIo5ASBQo+ZVDr8igDkaOJSz+vGfT3Fg5tTVU9AW6potF+smOmzq5bd5tKAFuVDLY4uH0KI5Ks
b1GzXhR0DCG8B7LxV9lL+DJjXvE7I/9o4ont4zp0jGsCPZfpWdlWHxVlMW1FDYNdnHssRlw7u8jD
ekLbtfpSSyiQdqICGwVYrEG19aqeq+weku/ZvVTA2avUrJ0yZhsJhfZ3xCvLoI4nvoMw6zYRVQm3
CsC27YmM29p0fbgsFL5H45CuMjKSo4F0pFadtfE0HEJmmpiHMmuGB9UP0GaExekabChoxlnmNNVA
aSpEPiwDjBUv7oLi2yC9rzVoA4E3e/U2jnsBKYDi3IF28dJWMbDrTECLsK/uLE43o0v7jyVz3w3o
rDhFFr+DeDUUfZF5B8S2fG276cfCKp9RPVFPkPbwMHy2ngMePnKLYTeSuDq4mXZWjcOrfV7Kj7J0
Lp910z8GOwEr9WB5/AJDMlmQG/aFTmm9dy3WHeTcR+DIZoeW1nNoJTmwU93WUZptFclRWB5hN7II
r4M2A55PiVkojqUXtKKHXMNC2C5erKdZpeMeJRZYU5KOhEtXsZ1Ll3t4tvB92k07DrLvqtfcfkqI
4HvIyMpD25VRYpp2ny2lWY0akF+GjtQOBojOVlXjE0zb61PSjUi9GRpBmCV66B9CU054S7aaJxty
/21q4fczH7YLyaFxJuiIczREr2fm5NCZWvJuhDloS3edGB96t4XzgEUgyplIdWJTsck6Oe88OnOf
NAXcdQbJd433lWo8pYUzL1B8tPMTUA34olSuPJN4ezoM4wrab4WvF/lphM7jBqmBe6rB9o/ciVHU
cnBp2DRDny4pxmhyXCcgI2dhW8nx6HVNULUj4OLZQB/S9n7JoFGprfmAEZI9updRY3dwtJZQdeNd
8zTGjt4r6GkC0PRM0mb54vL2o0i85BnEoNGO6/OIybnX1vSAEF37dl5O66RKnKPXtHhBCkvSBQ1Z
mRSruZLWsUOUDY6+THdtXpwZ0XI9DLJH83sB3DdP5wABOT1dX4iDurulIH9rp6YPQASCsjUSKoz0
ZXE3nsMmgPAGwJWRJ3QZ5sgM5kyPuVufnE4hvXLRwqoh4loa6PuyITtx56XhEBXOUdiIShjNfMzG
PMq1I/+gcBIMgMdsDsDbbfQc0w0FPneP55xsc9WP25HeZy6EK9u4gKSdO3kP0K1L/HqAPQ+vzB/2
OGwkms5da74puWGFBRbHYuI1dKTLtbbxvaIDBBJyhI8iHcSeL/LQ5N0f3VA794m9buBLepgqsNFQ
ltCY7Jpj4RWI8OhLaYZ4WzseGmRlMj+YtvuDppU6jASL3pCQz1lps3d9bMUhdWIngAaxAaVKFhCw
tcsIvI5lr6bBg5HnfG40dI5BZMm3yUW0UbCh2meUj5EzQqAm7ov6GLO539BEfIXO87KfaJH7Hrxl
VmCVuDAvJcUD9OMjrLNgtxfMOtaNVMc5jo+jyaejbeUrqENbfoUhBydRS68suMkh9YOT7GIgCY3H
cats51NB4C5JetQiTSbh0E4n2DrGAGotVTqAeCJWlafkqm/scwOplKi+PH7VnLsQhO2/zDL5BPK0
43fjvnef6hIY1lo+Nk1uh9NlHhmNvZJJ/SinnIdVa0EsEwKOS/ZZtNkCaIU1BaqS97D0naO5Wshj
vtwNhPHN1NRqJSS8MwYiIVBTtaC9w+/oKXU60BJzaAhzd8sx0n2Li3I1pXm/KmkLt6QE0XIyqimo
TLXAZDDF3DjZU9A4y7DqadY/SMU2gAl1wqm+Flx9KtUYUAyCh94ZVEiofK8Ai93bzP6CKeslaQFB
hQskIGDt8h5V43jlVjCThSI+KAtgBllDET9pizyV8WOHxvsjUOneQXvAD2dThuShh99AZpa1aHOo
9kOqIqwhszCCD7/FopYAEF4ichzT2W+qPg4QXFWYlHn5bQD+eG3s+uBKYCa5BuAQIw7tebuhTzBY
iIEIPgxJ+QTTAIFwOI+j+kJ9xBozRQRQWVAGdHuXe7YOGxhqBhDyN2FtVPveTT1IU+nO7wCnOnEC
2n8J7WUIFSeuD9wKlvF5ZBFPwbNyljwOFtiKBqOB1LfGDWKOySICNAFmnGalaxst5+YFQ5yvYe8C
43dXdSua9rBEyK2oTZ35Q9chOZ7Sqj12vF8VIC+Ai+Btk1GX96wc3TWaJvFFWDusU5U8qbyWgVoo
lMcu6JBFl1BcEC49J26YGTd5SoyL4KHIHkAbZk0CmImB/U6V0zQoxQSvRFQDP6oWPpmjbjcasdvm
Oj9ZI8KTPh4vpcYKwU0fk4fri2uqaCRSBBoha4C+d0khZAuVc9fqpsiuXJAh6pKFtsXeQczwJaF9
mgXLgGm7c74KAxUjBRGWxxq98EfYNK3TpUvOSvE1JEklgqpeHl0godu89V1kki6Fv0257ePEXXeX
uogN5NHOouUxXZizI1OHMIg2MmyL/kgwf93L3IOrBO3AfcHaTN1heQBgOsZMA/8c3UzqyJ2hBHIK
YBngrLqdjGe0nnS1t8zFXDRvwdyYsvZj4aSBImMfUgQPK2YN2TPa/yqAQjAwIhM0aqmm8n7eoRXh
bGM38Q5scpHoy09J0pjHARYsEdRc07VZ+EcLDl0PkOx/GJbE+WCny30m6BzxBe44KJ5YcGCWtT+X
M0xCRP0M+614BxR7zjEPXeRqU0g5u3zNanFU1jJtC8rJ0YYI9loM7KttOe7RubyMaAqsG+LCOmwT
OwnZWzzZM6+gu2lBgOPbCE+injexXy2TX5hOuljeW+uO9Gm6sjICPygFrHaTmrv8f15KHc9oz9UN
6pXAG3Xq7qeXIh7Wqi6N3xJQoiZN4tU8dP2x0nZ/TB3wR3FbhCWeC3uQe1v3+X6O209zX9Dz5Q85
w+C1anKYoTsVwGJV3Gw965IjLkChDdIRWGyaGZR9iGJWLoPBH0YrTPVyBjMhqAwS517MAF5VOawB
p5Z796gqvWNYQaNF5VVQwyECPzetaihToZQWu6KMSEERgywXj8c8E5/aGNAvB7mnPagPRs/00CrK
t3Fmr0sJe/S6BSykzr56wJm9i0OIx7kQGs7beTiYAm6AuJDZc6KEj5irPw2OXfuGFPqhnX0UzrIH
XHzp25LIC4akOTNN4WOd5qfru4nwJHQNnIHALrIhyoaEQosUdk/U702IOcRsJETEpfNZgXUM0kCi
1lYMf3moGPjO0JeQ/i/4Y79QzDYya0MRS0DsXAQnJMHl4XbyKOI4P+iLkDvn0y7r5/meDGXkDpyd
Bt0s9zBEVEHCGjidWV4EKWhRB4jXTSA0BE4qae50kZR3Vs+Rlw9y3KbCXVfZzO+6iVg+KH/ibI1w
Leyrcqddr7qLMYIHwYejxZU5Nt5M96YbdnlRZyuwJ6vNIqU5dK19XCjUIzvT2UfY3EHyeQXIIHzm
BqyiroY0uAcJcYgyd2rvVQB3c83flaJGL1npKEnmHlmMuvhAVyr0ctTiTZ8MKAhkn5uB1KeOsYhU
uj0jyNvxbuF3CJTr+5HF6Jp5XxDqkWckVKESPN6OoMbuJUyOfWKjyDDNCw/FwpBSdNwLmVVXmwnN
mqC0mzRE+JgcbMPRhG/ZsusyhH+li8hNL6Y8YJIAO+CiKggmSL1yaNc+VstFqHng9R8WgntqD+7K
qWtYQWVxhKzA+UIxLHygipL3c/1SmzELS9dNDvFg1WeEao6feSrdXVxAQkhDFvDLmYtozsXyWFDb
uktZs57Lb8RIc26dUdzTWs+AEqU9TFgKcV9AkhUcUHI3SQ3mR4u6Qcvq/J6U2A02ZJ2/TIgCjO7k
5WePj3kR+67BkduJR/bExOma8KQoPe+srNlMwvkEKKLeOilE4mqD3I/BZdL1NL+H4PiF3KPAIwYM
vaxR74HREZL8rkNQp6vlKOMSj4joy8hrG41lBDz7NivLhw7w5bM1vZB6EE/z5cXT+wR6Qo/XN/CT
fCBorp5sOxVPPYqg8EER8+761tXQ5J7JrNbXt4M9X9aXuA+vBwO0dNiDYWNAfcZhG1fIO+nBVAeS
WU/XD4DjBNHp8fsbquPTMNXoe1zPBGqlSJ36ZP/9NIbaBuKrHNbXt9e/eAKu9fVg3/e7fCJpx3q3
FHRE8aADlxvF8q3o6AEAcRrMHuhVnmHwfEbjJugYiseEup+gQwCHx85x/AFa/oFsDqVdWE9OM1tP
OmtXedqO99d/TbH1uckh2HN9hzoKbEeaotpd37rwXECsxDroaePjsewhsklnVGIubzNpC8weEMkH
Acp6GmiVQxtefbtuJDA2OGdzvrluu/7LI5eqx/J0fTOVYod2SXv+vneDmizI6fP38wS5C06XLum2
162l8bpoLGC+cD1Y62HR79PahNetoFZiiWpGmK9fTqOPp+Ikyvn99cdCfD9/KDgoQzbgw/AUVqh9
tN3j9ZNxRc4KBYC76zuB/AeRS7zsr8eJ9aUz5FTT5ro1R8dylWXaiq5bx9rBBspiPMy4FLSfyD6p
yfD9HJAEVXdOO3z/cbw0/WMKW4vrJ7/vD02mEZKWD9d/ZRZ9T7SXn67bUmLhp7jC3l039oVnwtaU
7Ps9gPStvbKcrvt+HkNV9FvcP/P9PApmlgOQy/n370rgcnRGjfz73SzbmDy5SL0ohSW6qJ2ozik9
/nixSuS2MUW6ubj6cPP/69vJUYBaFfGH9JIGX/e/2a23FhrImCNHaYU7w+kdO/7YB0Inh3YwYnv9
//UoPzZOU2bv4p6uf/xLXjLtH297CDMCihnD/e569B8HuB6vg8Ih+oXt/P0IP+0Dx8DuaObgeqgf
55SPg5wBRpbpemGyhHLrf1+QH/sIT7dbsGGOAwEwD3awJw8m4gerGjnyyUGXB3l9KZTosdpgE9DC
2J7Bs0ShDR382Of61/Xlust15x9vr38BUnMSKUch83KQ679uv05cv8lxFNt2A4+u+/x0Cj8O/dMp
KtE6IbCbsNK9nvfvvvrHuV8PCYeNzzTLrNVvj33d5cdXmyrp94t3vv7nt2fw068Y2wLZVYlE4adD
/7TdloCiJ7li8OuqvyJYG48xEeVz3yDGzDLU49JYl8/lxOzAqglgBZetNaKlMIUX8/r6VsMzZZUU
NYuuO+cLMpT2EpTDBqF6FrkTb6v64hh5+awzcnVoy6Tzr1upts2p1uTd9aNqnNW9lenNddtcF/Gj
Mc/Xz11fpgVBXF6bx+u7MS926Wjs8/cjLeYjM1qdrkfSXmN8u1ds//1QDtYtxzPkzx/QwzKBlihB
AkWFc3JcK+qKQa2ux8USTNagZNvff0Brz2Zrxf+XuTPLjVvb0vSIeEFys31lE71CvSX5hbBlHfZ9
szc5oxxHTay+0LlVmfcCiUK+FXAg2D5yWAqRm2v9LWfa9/9dch+9yg2ur0mVUY4cX5IWMcu4aetj
pogtNrfROzSjoz8INVA0TSj0b8VuroFbftmr9lV17vgqpcEsj/P93IhquNP7JYkANZy3pBOP359q
jcOpkGL7cMAeyBFYjSs35XQyqAfdoV+3n5eUumqvUO1XPp/a2a7/OFrrBrKcyiefQX7vwCsca1uW
D76VbWFH/9MvY3Wi79fHy/urS6v0BykQVkytEtlHY+FdHJGBTs9D/ZZr/sv3ywNGHprNb3/6EkQ2
g4q9r5YtPTnl1OAbTOrnloEw+H7Z5LO4zWpbNz2KrhGHsrbLcNTrsg3HdbxnSrHuxm5Ln/PK9zDL
J1kIpFG0IU6Yh7a0wH06LX1eciM/lmBBwfcnwyhkz17SPDXG2t/VSyKfBv3O1fgxO6pq3htN04Eo
kB6g3qnfe22m1I5RajB08ei2/uP3Hzu0gxDULc34+7eSuiACiWV2TT1Te12oofj+c1PM7qlbUweS
obGZhaVIXqzx5+Z31tFdx+TR5ymHOtJqPietO7tOJd9UUsw7z2+84zwk1qOWMbw0etd8Wj0Qbeqb
b8rDAtA4dXqqqNJ5TMtU/f0aZk4cqdH4b3pnNzseMuWpyu3pMdetFeKP16hgN8ZUR8vsd15MNaPX
RbOqk12ZjH+5RmWmz6MO3Gt2lQF7Y7cwV5qL0cttHrBlTXT1/J8PPFims7m0IGDff6ixzvzzlyCH
7bFlgja3ujp1OJTZgeQlWfx8pomjv310RnmhtFRdtnZSh3kart+f8/2BZVtevn/1/WlmDTMcubr4
UW9E733/re//8fdL/efvv/9K0VhIfR1VB//13/vPl5wolTiIevmT6RukPvk6epN2z12z7UpWk7fF
0/O7pGlxANEi9WbrM9ds5Wfx1HfpW5GPeKcFWTej6Z5LY3U3YpG1LWz1jbCTDExPTJK6Jn6nZFEe
9abp2Od1HAAQBOlZM/2HOpmTezQif9lGX1II0LrXXEASpD09Q/kNIfj+gOU+cLSle5qmBZS/8vPd
YHX9aXUnzA9DJsll9uiqryfLDxYXtHEFLA5kttF95ECYFf1sh1U2+ueBRhYexfKiSQuF15aDrhDB
81EMYka01CC4qpiEq7V/6VbHPeWmTCKDm4rKKjzbtXYwl+StKnsZ+cWS/ECAc6m9yfktUQ63dXPN
8mT8DcxxWOAyT+hlZdgtPaJFxY4a9cX6pjukF6azfux0nupVK8NpJH5qUC/dTP+OWrS40wt3ZyRn
a0nznbNaaLftxAzMpZqhKnMRLk4NgjJCaOjPhYNIS4xWyUxOskmZ/WjIBz9X2TaCfIBPL4obz221
d7mwL/q1SI+cYAjv2M9vQBZlkuiR2VHso9t4aWjOIEKzfioVJZaeq0/h3PR6sBptTU4S3D1pOi/S
LvVDU+rt3kYXtxj1nZbwcvlM/+6wdp/eOr+nVjI8CpammIPva2KQjGuyoh9cWkrDaXC0vVnotNXM
YZ5qnFd6e1v9PyoquSLqzlRU9pVLHez0NVBZ1HTzclT0R7kVLTk3H8vWww3bTdeGKH+HMB+mIUbC
uYN7pF3anP7IbNlly1C8p34SZIvxc85n+SxU97W2y8NoWulTqlfxVlvrQ7Llr76tfQm/JiR/9a81
3+dhgCAMhTT76JWQPS00PNYMsL9XYde7Ch1l4Hj160xJoFAtRyt4dsY76q3Tydcb/3hrhVJd/i5s
MzatOz+jRyybBDi51OkF5Tjq2/K+KDmbivXZ4sdegsnSFPACQqCHgxJtBFqF/EhwVJC4afXPhj13
garlSceqQFKzIkOU6osoqfQDSM1VzoUNAFOczOzWZJDPd0YxeXFnslmkgIR64gx7w7uCcWMD3GSY
gXdG5lgojnLs6mXLZZYNKddbfSuYm2LbbrmdfI8pkej1qNFsxDVOkkYlfrDOcf+yDMhKXPteh0R5
45Y7WNrPyrIe15FV21ghr4s1qqdlvHTu9GEOh7XkKbEK5haX71NYTb2n1O7NTPsPalPbuFhNsjSM
/mPrxiaYFudrsQzQ8//7Af7wNeucKi5SbYfu20WdWbyPc/1rm6qCDHIbqI9Qtxg/aE3HgL+HiXdi
9HdrhMsjSHJOnLIjZGQck2dL+FmQZozUIL1JwKJ1ANCnn8+qWorIyj36OmJULEdjZdSjrlnS0yCB
q1K0eGFqVxhi5A/jXmnWMamIA/M5KFfP2FussbwcbT0a5jBUK0aYubSXDcqChzHsIsRUqPbuqLsh
DaeEU3ckR1xFvvpU4HmxWTLy5cN1aSBba13/Y+NDVJ73uyktscfI2sad51zwYOz6XL7YZNYl0mzC
Y5E7OqyA9cIA/TxlEFf21nm7UrePrZnviXXTry2qrC3LisOIfDGYZ9YAInYqwBn3oBveAS8r2O86
JUHhPPY8bXGZ9V2cWGZcyuFqSzfZk/tB3JXd+sdx7d573frybxWEdLPXzpXAbxYp0SMDy5IPrsvx
zNp3suvtPAnmI+6NXb45GImSFF0o+BP6uH3W9ullHOSHdJuzSVHGoXOt96TpllOtT39VS3WnADCC
zNCxidXF3tScz0FwUaK3qWPP/JMvzXiY2/SPk/NpBDLc2VZ7VXXvxVaiUQtqctmbYqWEbt4PysWZ
0c0tqYMeNipXaruu0b8atb5yJ8qj5pLiZaSNe5wkOH2Zc+/mfWJFdrLZe26OfpcmRRMujfxrMU/u
XImrafJLPb0bq+1YpO12mDf3fdE52HTl7EiHvqql/IVo/bNOzY+8KlZS4JovQqSLO3emzpFwqS/T
O+R9/ivVtKd8a04VjDTDKRkkxqReapKl86n2iTQv97amiiMH+ss43Jy6RdZHjU2jp1tv4jIL848j
bHk2SYV/HQbGMod40C3VvUDru3PZuFyajTQ5OeEck99CnFHKmXfFutJMU48mdHE/BxPJWS8aTEdS
1vk1UfXVaE0H3PrGE872ykPhL3fcieqKQjQ/m20XaptImT+lHTQLCm6nNq9emUFM2mPCE8NM7kQO
m5NbYNjddofJHExmK2RcMtpuUlxSxoirW5oVjQPOXTcRbj0RkUf6juqjdHSXeM7EFOil906uj/fc
+tZfXtLt+6oU+Gts8+xlFmfy1N6vPo9XxNd3fdqOR5FWPjuYsM92/dwzkL5RxMdiqvdt5AzG8Fj6
6mfWIo+3rZy8hALvr+muyBVG7bkzkkhrKjvsLSDDzXTfpC9hfKfp2pbV9LzMDU1Hznq/WOb0QJUw
u0jFmG7Y2MQnvQpbwBFiq5DrSUiSKwSllbXVj4beUNo/y4/BQomfmQYRqkub7/vaIFBIszkxC3EZ
ZfW1GYXYcRp34TRv4cgvIjfP3T2CpZ9zOlWsiDoGT31qI2sp1gebFoKgzz3r5BUtjdG4kCgSOeqE
/DxOaWuGM3VBR0tgCNez/JyP1OuVrHFWkjWR5dZDoPEAOY0+eUibIR8cDwlbI7OvYlPYDdOe2bbR
7+ccofKQOTvNLtNXkZl/mbJ4sU1zCWxLJoGyunu39Nr7bRqBL3I1PLe6t+xgJuKhJfdbx4QR973R
R4K3/KjRlkfc5tQz1xV7S9f6vVY3n/obucb1tcWPgRFiMlBD+DSIgHcfsxyu2uzz9W7wrAKVdhfX
jWfuoe6z4FtvgUS5uhusm3t/55r+eq/EnECcj8neq+q/3MXD+J52b2XNerGNNBlsXoNCaXVLhExE
UIqNQ5SwamhrzhKqubpwc+tLB34cKWVq4YQs4Jzn+kdXfqmhUmThfo662j4tqz77Jv2TS2N8kCJ6
WkvjIr3eeJF+L+/KBcm0OFu9j+V80EgxKtNzay0iGkXKU57+WKzY5pO25OUT6p3MBGxIdqmtmns8
Siv0vMzOPbqbZo7cCS5deC/tPAVKq7fTZrl/tkU2l5RaSSRit5FiLD6refGu9PA+WIYVF55pBJwH
fSQXBUUyJZfBhXQYl1WGxizSt9JiruyQe/BpG8PJRi5gTkbTfrbVfBis4Sxb5QNMfg5DXZ6NhSIZ
11xAD0jy2Rv9ilvb92n1bXJKSYnqhF+u2v0qJVTLqh/zVbtISxuvqXtnjWP31Dp0Nw5dzVPWTnfA
CPhBWgcb+MpMCoNxLFNjCerKGPejUVJd6Oc+/0457Qziy0+rlR661buKQtUv5W39sOr8XiKcjqsp
V4zk5RC7i+uGQzvJHWB8cYbVR7imzSKcUb3sBlksD4sJmi0o563t8XlgcvkJQelEnr1Y0egtL9uS
0QM8tI/+LNcrpigOJTR8h8wglTkpnPtFTfeeMY/Pa1+GZb90d8LQfmh1K06bUgpaC/FivpnDpZHT
PZHRNMn7/qk1/SLwUiJIE0PKoyIKKya6Qpwsntt5CW9ZlCY0kKeGWJtg32vKUWLkdJ+90nMaX+Yb
ME+pC/I4rLpOcpLedkoWxybAzf7celMdJl8fn5AR4rdZ6tCS8Eijc9yGUnuecN/Htm/fIXIyYnzo
sBlOZVwmfftMGbthRiFfajeroyEf52eiXDPyssKysebn7w+O07kUMHaGX8QFCRinauLgdTTzQlXj
dWkt89CJfYJ4KxhnKTA/ZA8TGu6gdMp7lEdEnrnoyGfL6h++PzjjxiYpsR8L/k84r7fFWswmmZui
jOoZN2a1Dku8djjfpdZ2MUJu3i8hHosCUihY6Ygj4L2tXfvA3jFBw+/yUu0XpQ3n6fZhLWsR5qWX
xkNtJ4+9c6/MMo/o89UQMRvza2L3DQk6WRbbaBaLXqSvlm7REURz8uvgtk9TUcf0Fhk/Fp6E/VCM
ce5s2X6sTfP1+7cpkkDmkFKFjmalH0xChHf3rywd9t0kNIde8SrUNTazpIJ5acqlfcGhWu8W26cX
Vf1o5JD+yaOyqOWub4vkTH7aO16McJn88bDo7Vn5GWvkYDxMrZ0R1BgQJunc5cCjV0kdemC4st1r
hfixaNPnuMl8P0Ea5WCcJzv/PcmEt08hxZEV0gnirM8TegAX1QzLpePeKeXMEaiYFglzEXHTrlTH
q7mLshHKB3PNXtd48I9uTlEmohYanny0AvPqXtV4n+DRvD0+2x0XyO+iysRBWUrbaw17FGcZ/WAU
Lx/9DfvTZiU00TMhAag8O4Xnhssym0fH7+pLMyB28tPcPIxV2ZJ331cPfk5IZG80WugqJpipG9Aq
Ke2oyhyRSFVSeS/mbo9H2j+nxF3/v5TS/yaJR/btuGwcpqtjnLEM59+U6E3ai2ZCDxF+ixzLZvpR
2yjtKstP78zaIoSY53/8/W15a3VexdaekesYV9N6729ofq2mZEcvcXc2/RkNZt/efX/Ia6Kmt/zO
gG28rLkKktpM7ieP9Jnvf2pIev+ADtfZbwvaMIZe984guyFaM2AFY/anpwXHEEmTLEir+r2gxOW5
nSLzWsW+kRTEto2tP6JW2snO/iW1VL2zxSgPy/iYFfdYQRpECgXWJ3Bb+ZAOeeTr4qe/mcnRn5kN
89zQd1VqzmHHxY3r2aek3emW47f6qbrdz4QSCh5mZHYkuC9QTW4+DDuV71Yi7sZ+GO/rvzYjTKX1
Tuc1+k2qnve2KN+AG9y/tfCSPvmQY629zr16GVarOC6Lle/MCsDPrSb1kHbMHGmp/2zbxfrVwrkb
XmeKUBWj+d4lN9XxFugTod+mZ3UfY6cFarDyJwCEYSdX5dy0X+5J6/OoHescPThCdQReRyKd6RHW
mQjom51+ElSP45JlY/wDtuyFW12fe4fH0jRRBb5S1+v4+hQXvrPFciJ4kC6+351dF6dmpI4IROxS
Wca5FEbYSgpKTOT05AIycM1bZe9KStJCUgYFyoOfS81ZfrMCVALGmNvj1LSmGRVQ0oGL8ynAHyHA
NbeHxvJ/8w12kbX2GYz7Ysc9ZfbMX3WCsVH8YMj7AlQaTh1pXbt+7Jy46/XPJecgt8ZS37WVREiD
TJThrnrnJlZPtBsRO1S/rK4t38eBko6C5Nm0z5LbXRuaKV+TxhfaxWZTrWcfMHGYWDXb5UpAS/+c
Ln7WBej4xodqBskfymH//RXX6PYvXlGEA9fSDZJIHnV7KS65Zj/7WoluVNhtmC19TcKR+vM9N/fV
1ESThjZjeVW82u7bKJExNgt/1kPb3oiG2YyPVic6UtzcAK1WhfmIFjTtLxAoTLs6cOWQvQ3Vsv5c
Cq6XRK3HQTnWadbN/N3stZuM66Jlw/ww5olxl5mEDRfWC3Kq7NlVCtGchVhRahgGCQ/dsSR0j9We
Gjk7yBpXvHIef+rnYpP8A5Lnu7iZNsph7D5WWLZzs/r5VSHDzxvx5GmiwXFlZyA55ELlhl+dFQtm
mWzJ2ay0X4mv/TN76H+UFoAAk//+PQDgX0ID/tuYgH/5rP1Xe7Pij//+Uv8/Zgnc3Hr/fZbAc9Uu
/+s/mvzrX/IHbn/n7zgBw/mHYyGN8Dx+krru38ok/44TMMQ/GJxJKoL1Qy17a8r4Z5qA5fzDo3yT
ZhEs/oZwXF7tn2kClv0PIgmIGGCrA2mybPE/ShOwvys9/4s1USe0QMccTtbBLaKA+IB/tUKRwocs
sLHR97s4lSl4CArdSHbFmg47i5Mzq1Z6KugqQMe95Eiabw6MYhruB40zO5lWP6ht0NwSrDlvxudi
oCuz8stzyTIuswJSAgXvMBohAuUsHIgec7Pm12B2cV4Z1dEntCJsNJ+KJR7F0bygX5s17VAN6Por
wNtgbFq6BouowXtC8/qSRXNmw93l5cWZWpgB2AKX/LVwEdiJm4x8tLzQrbPcGOCKhD9z6jm0xm6M
lO32x6bJDmXjYahpkK3PNEkEuqbuHVcP15zS+dyAOmhRKLOHiKBJcjwJN29AMZsxi/DO7UrAIBet
5nLTBzuVuGXQ/sI/YIRo/t+yUY1RYVWYFKZDntlfskO/o0iMCUZ/3q06uLC21EUksLSPUokATAHr
m5nHPeXrgSl6KxZOgmOptGGtMmfFrHzEW+zFMsVqbNDSXppAvalr3AD393FJrls34/jQb561MbED
+MY73x+emGlpKGpWIre2+6FrRYDDwwEK5mcBMHDw3cQLkhRmYTKSUHLeBNABdlBqG/KrDo1bS1JR
PGXo89AXA+9YbbBZToq/oE4D9mXkySkSLok4LJTCaSJ9G2NRtU7sKPu9L7K9b2B46GGXjGX4mPT8
1obRvygvl8HMgh9IqX2ZWvqmTc0XWym2ywRbm233EWERcC14J0O7HF+G1t/JwttC1+XbRCnJW9Fn
sYe2PPIUwTUdj49ltBu00pQraCYpXy2NBjRCyqhqNBIJq/rAt1hBFwwimCaq3TBXt7tO/DBsrQuW
ogv1NeVLXoc3R8UdDEKgO6IPczytWDVEQLHBcMyGqQk8C7hj9jtS7tq9BZIbO3L88LuIHBAKGJST
xTdkNTYmRLsG7986jTliCiaLPHmfOpS6aaEIWatcesYKMPGexwxDJ5EQZBchU/R8BlZKyV91TP2V
sVDjam531TT6XBVqCiEk6RhlXF4ypIbtZj818yp39dyCxTpuVIwrXlGn22n8ZNp1rwrnqTZJYVe2
ReuOjimPa7GKJmNzo14Q/Fw168/ZgDrJ1m7P5c/SWaKnRyDq1BY0ChxisBgMNdhjcNKYP6Z0MgJU
0FztWn1CUksPryJxMWeGtMVPhVslnOA9cmRs3sbPlgVjDhZSqbuUfF3TUMQmFiNbaV+RDcJJgtbY
34/2jI+YC970mg9vSeeg25S+g9jdLxbK461j60qkAta0iIuuESFqpmK+cUAS16EDRwBVWI0sJJql
gwNXQDHeparsPTLRkTV3JbNyMSOZ+o/EXy9hyeATqrp8QR3Tn1Q5r9ECYAWcgSkl34YYCtYJ/rZF
t4ApOHiDxLum5A0GY2+YkTK5Hq2BGIHOLZYDaOCalEQqkegb4HBsDONTcsjvJ2c4VDVDr2lzD87r
PN0wqHgtuGvptOPbHkQ0rXi+PYlYa3W8x06jEMmoMk43Qz/rmfNONU1DFDZin9ELcwmsOydtH5T+
qsczl/fYWUG7HdMRRqjKeGNK9LjxslbHLHH8sBs2stemGv2max4xiXO6Fi6FigSXdNSbhu4KMYDL
kI26rYzAq/8oHfmi5a7Dvm/4UdZofqqhE4HwWLFTQdb2Oq5uWHB1jy6ptGPLMTMk2qOb5m9Te4dZ
tNmX3vg5bdp7mxc/YF85eWrtXJHb95Q2hodsZztstf5Z+NtLm/rH76Oyy+GoGKGpiB0vgBbIWFAW
e8vzVicpo0+W3DCmc1H6Ot6Y3+iuqr3l0NXlrGAayZszoEausuyAXHtAkZPuJsGXZ//ECeoWuhcm
vm3xcMt/i2X8A4iMZDih+Q+rRBMOSE9OvZZGplE9zhvM7+yKKkxdgkcTnXA8S2V6lG85Hj19743n
Uued4E59cT0pIqTAvX9OyvF5QmvRWbbcpUX5x+ecZpeh7XMY7Im8GJ5Altw7zWez5ST+mwuNQgmn
mE86oDa+1VxCt2wmQjas5ii77mOu0uWgnDV0kcUFU8UzT85osfKMG3DQk+7QTXsLpx95fvqf22uY
61M6WkffaEXY6VjQJfKJa60VU5Dl5Z41FN7T6R4RaxZPWbrmZ3tWDW+t8eCS6eMKUjk3I7XYdco6
ntf0pUY7zM0OlIGSHTIk8ZE3mu0LgEiM3cYMt60CCm7KfVlr+z5FEM5DbQp70Kuo1AGsu9K66yfv
t56X1kMWFcaM+mImCt8i3pJAiRQfR91j1/rBkLBHM13sWqkDTgCw1xJqasuBe4tNe+QuZYUbCHEe
H7dBwgei8QmT6dIZdQ7Iuv10bu5g+mo/tM45tzUCQDNDO0WUaV8uzsFWRhZU24K31xbPFqdBpBzt
yfOzLAA3uBI42MZzRImTlqyhabW/qkLZUZ8QdrI58GdJ3WEYytP7NCsgD7r0SvHOwTHEAJ+/PmdV
8V7jzreyjAfEjQ8RlQhdRxTh7G1VlFbuFYyA229Gigz4sqDTa+14GtiCRUJoHtWgU6SX52nV64jM
MKid1Nnn0InOSg5N4tElgKh/B2x613RUo074gKpuOSdywclkzlFhQu3pq3set3k6zyQyeCpZLzMe
v8qdY6uwSoLOOet7EhpCV2wycsabBakiBJZo24zYRfkBtaMiErB4blcuaGpKu5tDS7TiOCavnubr
wqnrhxyLaaBNbchzKS4wlx2ceT6AUII/5OIzW1LGsTbHT2l4+8W8NTU1AfXKL0bdoSJ1GTM7FXS0
XvAqnoxw/BixpAOxoqGYpNku3XXFEM4Cd4vbVUVkOj1PGr/ZKYdaKM+inkSUrQa8ZkVprpFyKCv/
A8+wYWJ9Fxhj8I9UvROtm1rCxZ8AgJFjhduIXsywquOKEx+h/dhHausGONGGepjLguchzt0Rm+NW
vMl5Ml5hdzj9PP+nXZKSC/yH3VEo2gGt4WHZWnu3LTgNuiG1dora5BBDIqRuhi3Jc0WsSjxqiPHW
o++UX53wspgebi5elASEfviRpzUDOcoT3i5xS5gg58En9mHnInWieBmmHZl81FkmFH1qBTDmk0UQ
qy5RTGdV4GW4rprJfVoT/8nG9bRmm7oOdr6gsze1qCyxfVo6XlgjO4q1YEzbNC4j1miN+B2U8gd3
LLVDsWJ1HyVOZju3iYftSkZVohn4mzNAOTRC56hXt5q341BQbGCpU62NWwzNyGiedyUjJuwuMUoR
Pb1FVOSFE+optuyp8KIlg6nrc83giHfom6GuNjLVzYmUY5l0Ju0vlpqOs/qzxw8ZremKcxKMY3Dl
owY6FyBeLZA+M1N2nrcvZJNeZjPVw9J3NxJyysic8+ZQ85liQsrTLxl6K15lSA185XKDyZeOH2Ue
JmU1N0PcpW0bbZAX3djN0baKPgLh90LdmC+mQ1hKkyS/KQKLNFk2e0Buoj3a5xzxX0g41o5xvA51
iLagahBCDCa7/82SUqTv+Fc55LfsHd93sveX8gfH9rXW1zt8Jk85UqU7qkCSjGmpv2V1GLRz7Yb1
nj7noMK18TQS1PKawrHAa3MtVDTYuFN22CyfmaQreAsq0q9peCNubPaOXmplXBa+fh24DWyfhGhr
PI6LnNBc+3+VNa6GxBveemcDlqCx3RcvIxarPRETZTgPQKVFa/MKmNrLqbcf9iVWutDXuo1In/Kn
kA0p9BKd55bKX1U+Q8XCrK0byCxnyqMt0sd55gGoaUXQ5tOO+uEa2cOmozRRQ6jDMs5b8UKoz495
JulQEqOQFt49qtgjrD0RQjZjIskLc+jPxDRVXnNqeb2NvYxy9/Hn7CP6kQb5Orxp5EjYFGtxUxvt
WVOUWozJuh5x7Yeu/Vbhp5SWL8+rVo9Bi79jrLN6xyzBuVeOfQgcfpjxj4RF2tvkRK9LtA5+dhGK
cFsOuTp0LX+/Vsk5EQyJpve0jbfk6ryIW4GDe8ipMGcEf3BcqPne5X4SbL99x2tnA4OC8l/nebvz
e/3OXDje6goGePHSNEpxp93JZLAP+tRfvRFbatvzTFgbQ8MKbpRhu8kizHoGGLT5f5LvqF1uI7Em
n9mMZdnkJ3ypKGjs+LsLxwj1rrSscuqYJ1PDEAuide57irC0Ae5nXPSw9RX88eL5aEjb9TIVC+M9
qTZo3IrmMGQUZxFYZaHhbekItstLqaFzKJ2wERl4Pi0s43Cck8Z8EcbH0Ofwr8KvDrMPEVbS8kq3
rHlQBgdRuTRPGXTmCR0ql6z2Z20a/1TbWjRjysfXBfyWbRkpJcrzz3m/fCT9hNXLI2DO3zywTr2R
UHHpaXTKAcFdu6t62YdJ3xqYg/QL3kl/X6PI48rND0aPMKnViTchs4I9VhVPfm4iPkpXlB6wS2gr
j6rrLlnlP7tFSj6Vbv7KZFke1YTMqcCO4ozNnaEbVajcMMtw+RV+o+O8a8tAmACWukHCrdv0+8yr
ADBUdRG59ZySb7jzatwQYvQ521yWXNPf0PBh8cWKBh48TMfULOeHcllbinowF6Y+26i7X+1Z3tmr
y9zeG9YZV1jczmo5Ml2Hjmr1wLydwOPylWyGsdcqeVlTCkQs7nW6UfWzWxK47LHHGvMTSeHjQa7L
qya38tggQgpW2z/b6sBbAGCN3i7y3bTc50gCESCDTC6td9DWFh5RoEMnH9aOl5F2+hl7aDnk8SYY
7KxutKJaJb8SuJ5Q05s4GbRf/VjcTtInFiHs3K175uHmu31yJNuBIYVIoaUyXF6Fuz1r87jCfhXW
2rBGjeV9Sv1zzjHhmCJ7NJbRh3V+0kVp0pwYbNIkC4CA+AD2bGaFbpPYVPEkt3q/0qyIAUjHSNi5
hE2mdAQNZcLusWLQNxIZ1yXDH9ASKRzapSnSV7KladujjG2v8FaeKXWkeL0oWJ+IqaDpyHfjUaj5
Lk2GJ7shIGCceayAdPCAaWwGzroow2GY+xDxKMMaM8agqzO+DA5FvholQdqRKnRnUcm/FBrLeMC+
ftYydqyRTMwb6oN+uHqvLe+m6muu/UCGP6ZnBC0RxEcMDf1VuYiMCa+XYbJW7dGc+aHaetLixL/3
mqQ+8TVH/cp8opEuFuHE/qx99Tgk1Awtn17NTg2ZCC/tIyQklks1nNTW+zwMr3LAd4qQ+yGRsFzu
RPF3y+FS4/6miWrBaG/QElitYWp8ljNbcDFpkJgYHyNryF9tfzngpP1DdnDHo724zSNt3IvpJOUy
xuv/Zu48tuRGsi37RVYLMBjUsN0B1x5akROsIIOE1hpf/zYiX3cnWfWKXbMeFBdZmclwYTCze+85
+2j9jRT0Y5ZUYUt0hbeYcqenhBwFOfMZGIXb2EDWWmqpcbB1CeFDvLV5l/r2kQXkDpz0I+ifc08J
Tt/wvYjkF13LI2+CMbrXU+xstdXQRwrM+7CqzH3lxu+5yO4mTS47I8pG0vzi8ID0NLs4sBtwJmDk
r2JfyargDo+qlE5JtHFHl7u5IhDAwUw7iyX2e7MyfQIMEDGUo40RHhcS4ayUlN6EsoIa+i603Hon
alwLE26GVNeKrVvO6vY1dYLXJQQB0BN/uFu0bgKYvj7g7FliDoZDXsHs54u+NJ11m5ZRfDLH+CZN
9QfKVbK36m/S6Z1NLoJjMoXHSVanVJ9em9Iz4e6MKAy5yL9zj3K3eago9VUJ+mm8csG5U1PNpbZv
vR6mIVbll8oyDn3BLdAqO7XtrGDXrb3OuPiKkJK9CXdwWsT5JnLeqroWtJ9m9oMmOEyE/PrRMPCg
jvZtJDS8WgUdWKz8jGdDAHUTM6lpetHwi9skCY1NRKRk9aLs5a4WHCBBgoNXoPsmzYp8dE6iTVxP
KMRsUho1OT0sEcJKx7kP1Xg72/lhdp4jSTLigtqjhtRBabvEzaHVEU0nIvFEE76lFU9VimiOTgf2
Gf62BjKJgplVIsXeNL0cgevw3mmnFnroT4qbvzE+WI3x5szJjcyNnxC42FmEXxg81maMFzN8lIgJ
pzS6b3DfbRYnfbNjoW3DIa+8MiOcArDFLfw0N/N7e1rurD7lFhUUCAMILyvYsC5mrn5S9Js7RNyr
PQqMs2s1J8hq75oC/YgrZI+XJeCsZ4/kc/6GAfJsWZLrqfnR2+F7NC2cgFb/4PII7SO0GFtHS/T1
7sAYM1VbJafgaOtsXKFV73k2qXHt7goykR5NYd/3ODn8KgrEBpnI01h0SF77EcNI7xMdpvlY5/PN
0HSg0PH/byA3/UTNiPO0uh3Y3a9uWBybOX4q0/j7GBuw/IbqxyLbhoU2i0PKRI2iHVnOksdPmTC5
eZvVbqidezNF/J1OdFsLnUi6gvWNeYGHMpIS+laMW7RL3i0cXV6wPM+Ckdtsx49D3RKefIpwtXvB
gITJwCvVKey0wAL601RrtqccGm+LAZHPfaarigscYRMZJPUumhrKS7NCNxjO+0AwJevzM/8ESVUw
jl5i93TA4ina0Rca+UxgaKdzN++rOnmoRNJvR+BNvpFjFx/5Uxfwt08G2uepoQenC2AuZfKkD3xg
qr+I2kB1jghgmwS3hklVVhV0EJ3qrnC0L6igv+ER5x5WgY5o12JY0xcfzuMTFVC3xcSlbT/bXG4c
kWalXBRKtCRdGDt0zxc/LvX7oW0+sqzCoZ0Vxca1+DQIjPjAaWVHK/5tqaJ9mvW70E4WvxH5nSXz
8oYRJWuIJ6eNrW5LcPxrpVvPLV/rxgwyyE3piPXXeKYxCDbFpWq3y+GQJCDJ2sJAczxuZ2TkWEif
UqCTw+RecOB0TyhwJkEkw8C20Nn0a2hzUuN1m0C4wz2N9lNYcNQ5hGWj+E13QqHmsAkudMU47pbR
LqnhsND2X6Iw/G62kVdbmMdAoG2yUn/NJ9pJ9lLQx5kqDKUtjYvIylhekuc6EsZDVpkgVuiOjU6z
NQauhrE98Z55JmLiYvB+Tk+BRl9EWB1dk9L8Oi+K5m7bHgsHLbdO5HhfaW9KIqrjZKby6PPTUPfN
FQEJPV+eTxQ7A+sYSUTKCZDLdPF7XRIkRH3gMbtibZStJ0zgRLljMF61+CDovEPeICcoadSb1qth
xyRboXKmPTKF77Swmf6U7cGa54aYXXoIyLY/N1e6hYJd3CpvtF7eoppNCFdpSSeqx3ATTrwzMyyv
k1r4cuIOSfYm72ngh2ZjHUV8RvireZDhBi/UJftO++EOZXqhnwtuxahfnRWy9TnK/I9mvv/TqPaX
ee7/29T3X4+P/z+c+a6xH//zyPd/ZdmP/D0sfhn5rv/Jf098zX9oBjBc14Yw6bhrHNlfA1/zH45l
WtK1iC3WlM4A9/9MfE3+G8vS+fd1Sd/fMYHO/++Jr/0PaZs2rSDTMCHIQ478D/jxciXx/n3eq0MF
h3upeF02P+cz1+BvKFoSffLK6Fhivep23PFktBsIuKJR26+5soyctgBJPMS01XVx+4WOoKO4yRXF
XahrRyM3dqA/2pjIEutq1EF8UERfXdgw643mVtL//KNNCtO+b9i+KM9vl1pVIPmsDiHTHym2zMJ/
f0O2BjpTM80ViK3Wf/63N2SPbZqIEIxOUdnvf+m/VhGYWdE5c/s3HgpmYAhyz7MUGGOBzFyCsMRa
t4BlRyo8+E4WH+LOvSRtODzRjJhvYadfuojNhTJf7SvdRNC3AAsCV+NccKLg1FQaJLrveXWoI6vc
6QRMXfO4pBiV3DaZC9/9bYX9C5r7OvL/7W0SDw29WspVJYaX6te3yaHdqaEpS4Z+o3muK8ZE/lTm
Hw2GjD2efdTYiqokbMU5zg21N2su0bobGliO7Oa2GyhNi3y6ks910Kkqbz5JRmGfXxJzuUXvpB/6
XEx3CQJuz8ItwzgAAdcxWyUlZhCgwKup851AeFqsReiS9oU6WjIIbwdKeDJ4A/PM2NSkoNF+VEOo
f+kSVH9GNRQHco880yqKm/YmoedNbI9bWvSykgPjFDTPshvObVacSVRND1pUmAxWlYW41qVRloUh
E27LwkSVQEdY/8hAm8kt7hlMdIVzdkbcR9nCSM2oxDE1rNc+1gC3wqYw6KraNwJ95VZ0maCUUunF
xOb51y8xUuB//0V9Zm3/+oABuVXQ6l1po9f6PaG8W4UGlYWpdjK6fAf2Jb1kYO+2Ih6ygyMOmCM5
M/NEXhvLBvOcJMtZExj30jhBAzxP7/kMWIV1W97Ucx/unGHWHrQARsDQWleRiBbzFGsgFsC8MH/H
R+ILGSA6dblxUOPTAjAWlG1O5v3hrf0mVgToYrCulXTVKlex5G+PWjVW4zKI9cTSgKgpUla4oyCu
H2PcPVGtm2d7auz9hAkg2HyCo8I8n+grG9ZJtF21rQCKbZWKaxfYecnIlIfFcuQbrZLgRhtN40Lz
ILvgNPgPMwTWl87I17EkwhmD+I6Vhf23XYKmXlbXK5+qIhhe1JN1HFSSvYywZTbF6JyrVcgCujjG
kFeFtEigf+VR+ie952/0+b9ehjSVC4GerAibE+DvL6OdxqnrNdoHY1O7+y5DFaDmrDvDSKctERaX
4JOtsP5u1mgrYbx9jWJM6/j6Hl3zHnQoOm9HuafP300mAXefvwstG4XtYDnQa/rmojfIBwaL76dv
x2WfE6Pyp7fyLxaDrZhs6ZqJhAlZ3W9vpYB8ISt6kr2oZr+b0gGj1kObgbf4/EO/PtSfv1tKCK/M
L2csSqyR//vLsrBnzAlmmzoGh/d5VmRN6EM1OFO3OpuiTf+wj/4eJrF+AzzxnHs6r951P6PT/rYQ
qh5U5JwadHHxShQibJEvIXzC1ZYi2MEmloXJR97o7jEPaIFb6qcm0uO/f5B+D3H5fBE2Yxk2ctaA
+n0znxatRzZU59upChgP1dyQHYiHsrDIoF11nm4oET7F4CfxF9zZsCD/8PV9Rhj/uk0x0zENyR2F
XUr90wMxx3k/pU22TRFFnCO9MzzRwo2MkxUIqQVnDGDfrAQ/4+yKEJfP2tcdQYcVeEHi6nHiHnxd
NT+yDoezNpbpvMndPr3+xx+V0mzDBsZIOWxa9roM//Z9ATOHml2h94lEzwpfIW4NE7wTlSlrpGc6
bDOLUV2vAN8+NqUenf79K/j8JH79pFgn/GjTVAjy6Hv++gpsoadMs+kMLs3hE7M6RQzWlPaSYu7+
YiWF3La0oakv2ufZwmhDMo88mshchENWA8OzYgfDHADuCnvvABlvlCEjXwum0nfZZbFsQ1mhK/mg
tY2NtMxVR2m23Y4xklW55Zs9WHQ95wqE4Hqg58Nse2hdXyUOG+RJi7qRjS1ARbap/7kNT1bX/oGV
/1umG8I1zeby4SAW5BHC2/Pb1pU6WljCuQODnZwipOWS696o3UStrd0YdCJchONHs89O/dDSA7S0
J70pjGddh9lBxtjJhkK5kTnxGRwC4VVj3prGE0bJLtO2cRy5fziIf01m++v1Apyn9uWyy7j4t9e7
rOIRCGP/fWHqao0Aw1GGlwZmEe/BfRs7i2oVyXDWDD///ZpZc9N+XTK2xg7DHZB9Xhnrbf7vi9YC
IY1BsC+3Iy69vfGZEbAYIty2Rp8/8ZJ5mLR0/NMz/S/eMqIqg9w9nYWqmb+95S5AuRUX4fpjBTKc
94KR0C6scDJMK0aitBoN++/K+J6xNPXG7IVIf87M9zdOEwHiz9v8xMxm8abWOKz1yCNRAlnT/OE0
lv98dtg6j7SimuA0JkHm18+nK9qwo+5HqE3UzrcRzVQYNVhceus5gZO2w4TykE55e5+Ijk6NoaEA
F8O+H6AibLSmNLcyN1H1xMu3CiTqFVV3fktbTqxsq+5Rg9EGJ/RPKSf/4lu1pVKSeBObII/ft6Ja
d7D4B/AUjFzLdmE8JBsrzq4tI1HmuzkD2Awk6L9fSVR3vy0lS+O273LnYruW/PbXj6qn25MsfITA
FBlDpfqXvu67UyqnezcKvRgd8RaQIdm3gbN1sjD1SK88BQ42ZMMBTUUv5K7Tkse5Db+5zAI5XsgI
zoM3I0UM0uG86YN42+BsAxofAW81zT88hxaL/p/eg9RBpHNpNBW7x6cG+W97OEzXhliWyCGyhnvj
7Kh75iHV3oG7xNyX896Jgi3zbtTwsbwOjPtmJZKHYacmVCIhxjP8VLBikbApE7GMJSCpLYEb+kMV
ATedA7goJsk2er7s4iK7qzp0Nabl4E10yM7Rw+Z+WShjTQDIRqm7V+7Vx0EHD9gq8cMkkxZwOo43
ocBNI13G/FKgUnpomc+wFzoACukUFccyEfTjYxPiaoTJeSZES2aMFpbhhY6cXxcLuhpTglqAF7rn
4NhgTb3Jg7g96/3bAAfBX11sfjwwFoTea2xrhMWjQmWQ4Xdo3fG5aJghG1X0o62MXdmOOmjOgZor
tGu/E/1Pa+RWYifFLcIf1TIddF1xHismW/WzE7Tt4z2lXOWXY1X4PPXddmzxgjuh7uEqzY8GHg6I
VA2CWPc9hOT6CVrxBgTqJy1ID5FCtlYW2LTb0XqTMe6CFlrvJrFp5iXFMePHNtBzzhgm7kAYVI/F
NruOhpHc20Fib0MDdaWQ7auhDSEzFqv100bQrs13fRnflYktt7HOwF8PmK4LRaxsq1enocxxj/X3
rTXiBtJVtckauKk02eVmlFrvFwmdSEY9PUdgTtXYDb5wp9ckn79NjPo3Yw7EVhDtxFfLLmu/47tk
6oZXmMlb4c3DcnKiAjHGZBq79rS4aX2WUtxMWSpp9SMxMYA5zJhkwEiL7+k4XTBmTrehns1Xp9S3
TT1/awsZe0IHg5GthnmkCD3SZJKNyMzMMf31icBkXbx3ARc3hkmBV+U9bs0gOrZTfNuDvGIKzs2c
OyHNFq41m7ZpnVPVH5dGU7u0JtQcpyCG4BQNZvOWRsa0a4X70Vt1fjtVTMPpWKd71j9yLqeotr08
oWA59YSObWil/3Az5wEkSbbJ0uLcnzEOo9NK5/uyGfRr6K7j9GK6l51J2vFQf4sqRKeIGk6L9sMy
58KLZUqDPY1Sgs5Z4nmmXuuwMBmuoLdQhQuxkFUwmuY2JZt3IiJDK2AxmwsupBwQMMVqezAZqIZq
sDaRQSmfF9V3FOIoAXiSNzJDI1U4yFoSzU13Op/2KTYNvOlhA2KBvybOoJzPEwO4cCq+53N9cMOk
26Dkk3uz70+V5CmX3Fdw+6ULzme42EG3KHTYbUwYRqr8rsvHQ9zfj018bmGTe+4MQ7336UPLQ912
+3ohML2y08c+R4USRUReZEdQhxX3qsraw3c6NvSEvVk6wyGeiC/XmJgwmjViPxxdWGj9AFRr1cLr
40du07vtN2ESlT5OVaIfFhsjNyttktFL1iOxxxndMAY18xOb/eyhqINilqDSTca2R2YKBc3SQ+JS
tEejQG7nJEJHoC9LL48y5vz5+BSp70Hn1pvG+qBXqG8JhnvCzSmYLDjRJs1T6+Aw/BcxQn5I0gxb
y+YxZYPZJ6mtHZ3lC2oFglSSNQ+182SlQuy6avJyZnXYNmZEc23gc9l8ioo5Oq+GYQuLHmtUT/2A
9JYyCi6JqEkdZ0IxGca8G7UW0LNKMHMopo+5FmBJ0rsPlw5EleeAyQsH2Wdx17jpqY+zJ1keETt9
yY2AifpglywzgRFD07xGkMCNej6KVeYllLwY4cbaixt8qoyFXoJ0zeeojLcGiAMPmkm5MVxIJYsP
Zdl979adAj2hWGCtplMTI2dB9cUtxPTjuXqfyX5E7z72GFKsr2bb57toXL5G0c8oSettmsbztkZx
wwc5xHdzK+7yZmQ6r9WMg1wa+PYkvjhufXDI47qz8Fdsk4wDBH05IrJIHiu5JCeKe+SwZtJzLsQP
ra5dgsKB09CYb10y24AlNPZBom8A0g0b20zftLHQd8n4BVW/dY9uK/OMKHZ3olxlMPgNegcY1Dho
r4sEv4wMmephWLaBieA1yx4EEff7hCgpImzSR0yKA3PD7Cth8XDiaWfW0W30xG30R2477T3yw0sX
MFY1Y31nDzWkoR5FXNngoXQzqAdhXhJ5UhAho9MDoqJgYJyVxHJZS4grd1Jr8BCTvlZlr4N5T5zB
PjfRo5L6eBwjuz02Jer+vmo3ymVOgi+am5uZPpIJDViqRnOYBKn08z78DocfT9EAG7a0v5qi2K4y
fLqEl7xfBEAL2Zza0gz8ECupCbTASomW6bMPRG7GPf09mookj84zEON1adQMNTnRmbX3msnQCVeN
IWP0zv2lT9DPGWYI01IcAcTh+Vh1CWP4FukNeovSGP1CRbemKq4oXM0LPql3yhUoHT3C+3oaT1nT
WpfW1G7YpvKHFjxFLXldTYW1VDaXKhevkRM8UWwfK3ri/GtwixGldajWD9igD2ncLKBrMUOkI6op
Akc2VcydF8fpoSBH5UjH8KpnoKIsuyi8VFiXFEn/Xm/ooS54WYGVfy8aFPtEpdFaBN2SxzYCwDJ5
7Wamno3D/89e8Y6A4xbD9MQAv91HJqaNpngvFCTFrhRQvGtIjvpmbCpwAEXlp207+oHeN7s812He
LLAWSI+CiIDzOoxKKO/ZLPeKsT46X/l97psFaZgr8Xnb9kHSKuZBls9mPoBy4lG6xFnpgkRmjWqz
PJR9+S7Fz6wbnG3ethxMMw7wUWTA85uspffrPHBBvS5IdbZRhytjIoEMuBRotd7M70Uf+YZxqWIJ
it/BZ1IMCdcIwjGgW/MsWBQxXAW9rsyhoYMxx1hf+5UxnkKib3ZUH/b5aUzy4lszlI8F1QxZJr3D
gMOmy1zXoR+eyip7Kwz9MUW9j+JvT1gg15FwMQ4NFFdTJj9iJQ8mvsqwfV5p5Dss6DOUQq8F3OTl
rvKhjjpbk117I827OAaoHzVIpyAwejVtYj8K2eZRb695WZiiS7a7aWuGdvCga2iXwI/Ms9UdEOmA
uS/c6E7W6VORsP4xpw+QqcZ916LRg35560YAHRlUzgfZKCy/evi9gySIFi8/hCG5m5nGDNMJLtzT
viYjcnyLIBIjHL+AF9fpLWXHsKl7byi5mzYIkiei9jYtSAsttrh3dl6+xlSo+YDLW9voU/ezV8s3
uNrIl7htmqOB3QDxV5rup5T4lUl1PseY5ffGeAcOUl2Yc/pTZd8icsx50mCU9NrBqbKtlWiBl5tY
qAXBe69UiU9yFpu0nyBhGxaZZJq1H1GM29mXHPH9Ni+MYiPG5GpMcp9rdn+12+CLuT4SAL1v2Eyx
lcSr+WvVOKYwdAYE7X7bWA84+5wHDGbPKpbY/rh3SKndjcnieD0WhKZxirNWLdyTVhIlz0QVH9hk
BchgY37QiW/azeQ6eTMmQ6d1j3hbqJ2UGZxsxe2T6IJEN7x8NrpHAbGoRWR+CBnzM1pLXBBB4kua
TtptqSN9R40VDkt2sRorIDCCXY4uJAEKJHRQr09ZztMRHUqYxW02eJGJ2Z4SunzUW+RKXbVr7mj6
4jOMRegzsN+N/G9CV+fZYnkalfo26eIWvuTG0ptz3fXHwKidbTvm3O/Y5vW2+xmutJfkR8turbU3
RYrHuOE+KHu1zxDolVK7pPp4oCq5U061waJnEkgGyWzcZG28LzQk0sl8HnP9Kz2x9Yb27upov9MX
Y7Dv55S7z1AcpaSdgxiCG7whHuY4uuJvRbnZZN5sVbio9eWmMtHzuQXOFYXYMiise2468T3Ra5vV
LX9qg+5Vszw4FggLKKU2WYgCaxqD00Ao2Blv+4lQGeo1HCdc6Mv9GLVfG9AarKMZLh5aDVrhMKZO
mZkZmBGt3DPaRDy1xXgOWmxXeYCcdA4WTIC80rJcwqPLMz3IyBv7VNs6iCdQl5WvcROAVSRrSepo
B/caoYwZBt1NxXQNeO5HRPBPiRPDSx0n3Sp9CZEe6dhYrZ4z+gvDVnLu0StuBkiA44BLAQO+CqEK
9LWN2FD90FLzm0ZSxybSAmMDqwncCErjwC2uVD7YDAmL9glFv8/N+JJo8eBDcW5xxcKWDFB20q8t
LO1LbDvfVG962NfeFJ9szk0sQoC/TYPk2QqDG5zn5K3Edy1Xf/rf5SEqVs8RGr/wldpybuqv/TJ/
iavqvusA6aAT9JxO1SfYJp1HYQQTNl/1+MtL5qrXPJXXurLlppCAHVRthr4yTjYsQlKE7BqPqH7U
NQrgqk+3OdGaeLjaltPyFvYUh18mIpqbcbNfiI7bNDhWEGAAOS0zjQATjGdCh/Pai5eWSYwJ+q0J
j/2gPQVEhJX66G6tMCe+QUY/ixhdriiXl1m6WFqAvDnSfahQ/RFUCocyAgxPdXfizN0p2cobGO5U
6CK0POIZkGMsCNRcl8FqhoZVfNFJU/YBhP5IhOHnBmuHfS4o1WvqRt9twefKeX0z2zUXXyS7NBkp
PcgH3IjU3WZTWfGqSRzDr7/PjUfYHy28EevRSJNjn+cQKCMsTL3BV4M1DnFchoipWLjo5K0Gkyp+
mNvuPR6uHN3WMJakKQXhsSqnr2hfaAMhVN1GpXsqGnFJm8JbRPRViByYtrQSfzBQgI1ph1ENWXap
rIcagRinEyj1g6tsHJUV4kErHQ92eA6ilqFcGO0g99nI6XV9mxXxA2pQmPzSfpyZKR8slNgotiA9
1m2cbiHXbvI5xf+WTtErHpdon9dZuFtbMb4V4FUxM4ILenSH9ZwKZNSGRqVkLvz9sHdiZ4/HJPei
OuXBC4b71JLjQaZEWYwFWrFILpxFDsI++P7Oap5gKwrWnrkY7tRwiEwMd1MeL+fgSI5nezKGgFHJ
4NsGx2PkOugO5YC7QRG/MNnMi+Ovtex+BA23JRXAHRvxc68oh6nhFtdaYGIdfnFVUODXs3+U2HHE
w0JXd18FEvAOXQ2y3eD6G6iALQe7nYtjBnNmuZmy/h4o9inCJL2vu/I4znjEzLnkqqRnZ63Om21a
sYxEgWoSfk4A3K/8melE20WW5YUO5QJ8HdufIvUFAxb4Vp3POQtealrwZKBw0owpcuwouyqdhWKF
uI65wx06Um03PZjXnYO55xTMLZEro3vEA39NSdaaRmObVCSuNBOiQQPm0b6O2zuFrTwUtr4L+HI2
K5Q/TkdtL6rE8PpRzL714TSgcutRRbs2NQTVRtIdm1zsZmFHF0aKb2JqXA9dY+U5Zvjg1Mp5qtes
bpOhWt58m7F6booYDzIBJ7nftoXnDjaH24TVvW9w3qWCvEh6SEU3XqM8p5/hIAcz6bKM4HcMsjWz
ONkNSjy0BfQSdvZTNir6EmvZ6TYfbkizr7eDr4ZBfFAmARll1kfRolmA1b3aF8L7OglfMjzmGNbX
zWzioMrtVPPBDn0VpNnoUidKaN4vk2AbCF6ipbv2ZbZ3BvvMLOsbd5pwi2vppSrqc5dnfDv4f4UR
vTo6k0no9ZfxKwNlyl8T/3ckoGuSfoeHUm+5ZFdyO7FJ2W5ZgIl0AJFV3+gZHIl1oY9i50RUlTOH
qHB1Lh8i9ZsacjDkxWsUjP0uNpkQZCiB+5JNcZZrpEO5WouJJ1mQ6oA4W5DTZOlzu+S+kVIJm1Vx
nOu1dmhokcq42ulwqDEHk7hqme12GXV6vEsrdzU1h6vhGEeSvY2mSviAubj4BgsZPI2XG3T/sLPn
B23GvVit7pRAizdLyNpPzab2lp6AR0S0dqE/Zq4eYsUgVRPNKl4ejQvfNCwvox397Cz1Sn9k35ny
qytHbGKuBX9r4PGBRb5lOOpynuQfmFn3jkXjzh5hx41EpNJ9pB0qo+9lr36wp9a0EvnSUOvIW42K
FfybC9ML8Gtev/RjeV8UzGtX3aS7ekOXXnFxNB9kzDuJVklgMOzrSD3ERfBDzGO5abICv7MMd43o
nW0ku1MxO1x0Qm45Gn2LzMjhRSPcpBFJfHPU0e1av49a9cxJbcufpv5hBD8A3aB+MkS8Zq2r8Iw8
3G8qc+2m478kC/Y8xKTu0MJOt3pm0IKIxa01XWNp00TK8txPAgxJPQwLNPaLb85cYMbZxo1jsDC7
sT2WgvbkiDwefjWPjvswFYtXz+WDcOzqOMVfmiKKLmHR+lZX7yVocjYI1IiLPp/yVLy66atVP/Uw
8IZsUfdoiGmyaEBuTAD14/SKwKfYBs2MH64WXjMZx9gA/BGEzRs1ZbK1sMoxKWie64Z0nTHith51
1yUQ34w2RNw7Jv7S4VLQxqTZJG1QbuLQbnbFVB4yGx53Gx3oieNlM7rnmmoMT2d7QoWasy0MO5uM
eIppGNcSZ4k7vLrK1U5IS90Q9D5Wepo9vXbMO5ei0g32mWZVHLzoGZwguTKOwbcQ8Uxltrzpqu7V
aKIPiYMa0LMwWR2GdYwJeDGnMb4Yc8+nEt3g/HosA2srXPRNyfIMMuiKjY6vPzCWm6XEqRWWSIcJ
Ctg5rbppbX1CKkwYXjLiswGygnPMqr4X8xwd0D5jxYTOi2aKfFsgF3XqmRqUy6xWxaWfuOpp9HUL
fUA4g1OUTLN4l0HJ2OtDf7Hkl0nVSKL1pYNPsahdViy3+I/oSLrie8ddoc4R5C15iS+gx9lQDeuF
qS4w/LgZZ3E9vGnXIAs4eEPGKHlKV0CDUZxWU7/lLnMWTXrbLcRiRCMbEUU5A34X+FGitA1l6QNm
rrVKyHx2F0rvvAC3EjMbTSEya9wUNlGUQUhWwzO9LCBzDUZQTdPtDelg30XEj6qL7l4oxm+lrKgk
8qzdWCmaZ3HLo8g9iQgjg/XrjB3BCBa8O9WCdIu/zfnyUfINILhG0luvRq9Yxe5GmdNRLuO+HJcn
uxS0g4buCI2AjOSBVSGJfwKlmlDCURdAnkz2pfYug4J0KVcPeJySM21M7kgFB3ClYx+YC6YRBv3W
qRoewmreaaNeHoi6dPy5dCs6sHrDCAo1tGozdNZ0EzGFZvvE6vAtMnFHgNNeaVuUe1sbvwm3Dfek
uZ8MyZqabVVvSfSFeWE5HxRW7NbKuDZZIvaJO30wps4f59D0QiAuEFgTjgDF1gTfRb6AUpkHuQVT
1m1BdBKh6UTOcdarh75G2dxk2alxrUezs0l3IFk0GqL5bMvwwx2b5wGuzzGW4oQycEMvLWeq9MNy
bNqS5atyuBdHwUvbJB/4Ob8a89ji6cVBZLXneYLEE/I2+CBRPanOXHaRgxyGc65ma6b0rgoafyXu
zU2g0+gKZ65w1S4ZGDL2YZHuSi1joganVF8ibM9k6CIAeS9qqgQZks/Bihv7mAjzUj3hUOT5nXMc
+siAnArGpHqwqEW2uL3ToXtaEhTgUeqe2NX2Io5+kkv+kNXrDL2gDHQCqTPxaH80Qr+Sd1jvRmFA
FelO9aJdgGzP2N9gjTjIoIJo+cjmG7vJ8YlkPUdfDvYz1IgNtqpXHiTuA9mPcC3YJgmsOA85+CJk
h57urJqcXWbiZR0guG0al8gOvVHP3dR/koi8iqO6G4Jr4RY/FixzJN9YHzPdCIy3azPUuC59elcZ
MEjwR+6LZQ1YTWg6NgbtPugnkKynndaseYhD4Xp6zUsvptehqxkgQt8Gqo8+LOdR2Rp9u9MG24dg
8ZGJ6iWH65C6JFtaU3gybjV5nNwPu8ZaPQVPtHYeGfiXu2DUH4Ieo1fAzlzxGdBtPM2sW5PvK5kN
bZMUGrFao3GjTV+J3za2Fo5MLCuBNwy+C0oOi/97waBYbwCuu0Kju9rtY33+rmZogxa9+8pRL500
b2SwWCcGGUQBknKSEBu5JVoRTHZ4iZu83czrVbVZ+JCtjg0jb+F0jj8dg02qFDivg7F7MA0/I9aQ
ecjw2jU83/gc/TGKniKn5+Hg122hQwRaZp0mjUPJZONrixd2xRz3vMfe4kLeGxscbE3oua3mTxat
Tie6da3a3PKtYj3Rxx2ufrHRTMyLdeI8VlZDo8Ud/chu+m2iZ5kXA0VcYTpEq4bYD+eOCDLOsyr6
L67Oa7lxJVqyX4QIuIJ5pbciKS+9IOQa3hYK7utngedO3Il5YYjqPn1kgEJV7syVPC/rvtDXIpdv
wdaU0ac0tH5r0869NNOu3yQxxceSNpZ6sCZCcoRces56xkDvqSOqVwsAy9J3iE1nJdmMWnOhg38T
ymZTVLHYaCP+i0wNW46KI1mpvN6Dm13ZOJ+4Ph21Ef5grAO0KzY0zbUANrNuLT1YNg5lMTQAbU03
RBwVbro2OIAvg/I3QzPeSUTjBWVEYLurajO1DFk0tTBjJPGk5NJrte7iOpq7Gl3ES7puM44NFDl0
hfkFDkGt7JyQn+mzXWFxqxFDunfRs+Z3LiEgXUt+nYnpgaj6fiGr/IgWxFaxASIL3Jw9I9NSxnJ7
pzWPVc6cCpIuXwpICqA+9dHGRsO4MSWs5QM+MGq9W1qQp/ml/9CAucfJXS6KhKMQobooBEwqiBiJ
LCDOMSEWtz3Wi6y4Mo2ulx6VEatA2v962zTXGfnZpXJ2Jrx5NfTNuolQreBbSo6zijPtwjzk/Qxe
7Hr+sz5jiBHAwdRc0iSSAY4EdphqB1KgaBdjtBqz5EAbHINfK72wHKzIbrmE1ydwHC5XJaXUBsAe
Bylgl8BhEKG/bYT2Zsv2R6A2IxL4EyNO7T3kWJJ73qvSgjnJqfBA6ZscwMsaGyQ7KtM31vVcxZHR
z7hRPm4HAv6niMdtrFXljnPlMS7sB8TEceGzw6cVY+Y8Jat4VD8D02TqNpb9+Gu0c2GeycFhGAQD
N462jWXNs+yzmcGL7fUsX9ZT/V5O6jVIrKPXxP8S+nJoqUOLM8tXko79nogqJVR1seoHI18BYHgi
pF4uXYqogEG4y7qM9nqnQRuYLyHl7jFuk2MB0G46+oGbbkawJNwuZSYB4Mg3JOib1ZiXAW18ofev
gR0Oq4DFeKk3+AjrgX1CHkAT7kYfqg7UnKH8cURywBDAre66pwR3D8LTuFVe+9Sx8aRvBrZ2l/pr
hI+PL93TliOnvq2X5iUVrpS5jHryTHfobXTqr7gp2FcGBRVG5DhwHyncerZ5Y3RHtD4CGxuTb+Sj
FCJ8NL2LMeeoVHo/XcFhXITdfuj837prV8KQb40MjHUW2+8VqwgsD9akoA4udQCQimN0aNyyDPh7
x0E8MUqOh92OfXEYZ2+BzKuDRxSPs/9yqp/1nEZnkRQvekcgEyj9STecZ8PX3rHJHarO9BcQg6JV
IRHYOxBjOy8fbmMpz2ajO7sUnvuqy4ZzziXT1c9dxu6EGS/e+ZSwAj/Oue1vkdo3RC7nAPMAol8o
Q8pamhVdKhGSDbRuT/21Y4+VIfEfzQTVzMryvaHIdfZ5C3CBO7zX8qfEbP7AFugrJgTrxrW3UYHo
IKVeb/KUy61E7sXvtvMlLSLhIBwEyYRHtAmbYppuLh3pYMhTZ232XyI1KZ3VyqMBnRt0BfvTckw+
SupOugAQh+R3tdECe9eXHv2q4/1oA8alDEaWHRtaTUOTmtlgGhibJ0N/pJz+UxSwUGTxIvN0xanD
YjkOjiN+aWLa/Pw8anzhKqHqzDOphTJcf1/l3avLTACpKCf2XPQshxwHBiyLi8Tr9uRgyEjq+lbP
yS7WxS2QjJwMo/5yKoTEssCgJqiXELFFn0hp0BJiTj9m9Nsx6tiljDnD3F5GqqKMp1tXgEzdnINA
wAlAMx6bwN0laL2ouw7bvmFmp+mnjmMe5WWzrhj/poVJzVJJNgXHCeIgceRJ3ir4GBmgZVHkV3xw
uHporrAbkDGD2kbK3fqRThN66+wmnVnJyIYLsOF7ApRia6Jb+XaG/ga0llT+vqhdIHCczxpj+hIu
bIzmx/NRqiqjTVYyHU/YY4YVp86Q3Dx6dqaNL2Ez6lSGuKgL/kkFbcWTGs+rreUPKZA7KyyfEsk8
30d0WLRBehbIJTvbiQ+5HXNcqKxsUzK1TSyoIlmzTYiDbunjbpcyxdnD/68qqGruwm1qo68JWcPL
dpp1pPE4A/NCj9lK0M7RhZ17kNUv7GqIqx1TRCle2RVG68KlRSkaxX5QcwS/Av1FdHtD+BreUECP
t8FKQzF4h5NDNtsUG/+mDJqbYw9QFwJzo2HD54d8kSVgCUeh2snya2wTg6kP6xhVGi/KARfHMzhd
NYRjDIS0DuW7kbl1HjXuM4EyUmUevn7v2Yx/JMFvoyfAHJUABW0T+bMcrC3T4z9oE/TCO/17C1yP
7ypbS86TG6dIvh7z3GOr5lqPdIEuncBqUMYklSHqBTwINohX/KVlDj+Nhr/EpfNmyqA0yqJYq4rj
sApOZoBmZjE9ajx7l/lE1CtLW8a1dEmDj8469nVOnOozt6hxH5nOLOq2/Q577EjYwrhcf90OSahp
Xfth4rgTy+TkRP2BjbjO86sV6yiLX9NE/wp9OEF0zfz1IJkXoicOPnnhP+BjE9kXDHG2X7CI8Til
QiTYuEP5PhrJn65wxbitDTO4wKOYNf/QepwueyRMSd0U+z+bct6lrzubkgzsYqL4eGkw/VzoqvhQ
bnGzjW7jdIDsVc34IL3X+9jBujNeqFVeObWljk6VbUWHo8IAvkFyCwue4qRu5j11t435pwdj+56C
+ISUEgBaCjX7KR5Zf2LQbZ1QryrJ3muSnyvmBs9VOml4kHBID8Tg0GNQbNlewD8PtyL5sNwx23hO
+ukOWEpiFD00hlfdg6HHuqWvTJdlM2+0pUwgJBfCaPg3kBVKJvFstiDxVGa2a6z4RxTXvxL3pkpq
KF8CK5yykrfOysarglzQDcegNYYFSPdk1fn1WzOJjPWsyFaak+MnxEhAFH62H1E5xTFqvkX+VXH1
bqSEpqZEXcMOld5Np21ad09D3VN0anUUnqXcAYUGiE7Im04hz5jPC5iWZiuvVH+B7zJ/xNCzl561
1WPJComVbGWO4wewn6OeuSePL+Y8xLm5ChP3g7qZaquq8aB7YmsMv15piyMuo+96om2n8Msamqj1
EOYEs3swKgtNsq/vmvzRHBt2f+PPTMhFU+cX1yFKDp7F3rprNy57+OUQkUfuq6BZlY7fQnXSgNDo
wzfIwHniMX71uuNAqeu0JbLahufmuExM9lfEXdZaIrvr2N1KvWnXVuDS8hzVP0Zbv+oZrW2DXFpO
p1jxRiwMM/3QYC6Vl3jsEiwD1B47MYSDeJ7gIcTFR8MNsi2JHGzYtQXlhV8qjP1iHqA7a9+q9tQU
fmsGRR9S96ByO/T2dlZ0Kw3j1dO96AROrngaxPSscpExAtNtXJv9IZeNtjd8sgnk2C+GLyRKMA4d
0KIwInJ5qBsU2yGwLiqirVpPtlYxaR961N7KjEZYAfnbmmjAmdNOgYjqB9CeJ1i9NDwI/8MLaK7S
Y/hnwFnUpoERpkOCQxm3Nnkt1N5Ef0LXxVksXDRSTygmU129pWGlQALP6UOwLXcRGzdDQxu1w5FQ
elXL15JfLLFDeZqS8QG/cnqTZbhhYH3UGSsfIx/0QKwn7F+nN61GMtMjYDPtiEUrcNBlg2H6c9mW
D4n2FJGD7lqS1hDVFsKLrYMuaAYqXPdcTD0VxzEWjFSIx2xIfPpxsUco1PwOyPF+oqgF09xEM6Dw
AF2IDqHKHi6DO35myjgPJoFFlUxvkuKVk8cof9mHCZXh5ncDWqxqAnPneNqxrFFYrQSqHxGmL6ET
k3Mxti0Jdz8qRGGIImsufOyAxQnOb7xkAY2OdvoDRZh5i5tdXHI6rMGJvmAr1q4aBF/zivMzWCMQ
7icrBZ98GdgSHwwvbg+iohGZsfOFqMGsucbWKhFonILvMGEl7YOLoSX4wGuvRQeJVuWUqXMxtGec
3vhd7HxRuP62jMYSw31BlM/ekcM/614B83Wqd6J3b62q2PWlVnrQm2ZjtECEtUY/xmOuFi6KPPvK
4AD60F0FMXN1eAYWsheCAqQB3I7+UxJ8UqzQHvJd3jR7PQ6f69Z/tHgkLcrWR19l7NGoaVdPIW6B
UVwLKz9WZrs38F+NyXjxSNgHgRy3ZPLqva+hm7WpeMsR/+n9KPHc0X2zq+neGTqefbmn6DWJrRfD
BFhILVj0Dwqr7ah3ZMt8kRFJOPYDW7Wuz//1fhyudHh8CxPfCRQ7YGFFW8PoglllaPGmcHGTxn2N
L4Wt1Sq3OfFFaLSVBi5C9RiTfRH8DNN0UGMeXctoSLktImenxq3LT/bPa4xHr7HpvZnko8HQ91FZ
LdwE27QO97f0d/RwZ7GKi6DUgAjpmL3nLqkmJR1a5YF+tV1Hnis92vayMq5qfvnv85Z7rVw1HhvL
I5ZjQ+4f/UqdkjLZ0VVRIA0P0ZOYK4L8lkq53AGZWbuu2LGDioyFOwMkqpKjjxGN/kbMb91BD+kc
Qv1jAdJMbjW6lzw/PbNuWw/3l9ZFLPLsENmbQdCpUi9FH7DtDSN5GWJ6cpzJqh7xoFc2sDRr8Gjw
DLzplSjaV2kWwcP9XYZ5jybd8NZDOmjnWEwa9Bce4PZDjFby7PVVyrqtnO39D2MbPkkiziZ1BWxq
G/HUOlP5pGwGFrwJKx7NeZ0+pEm8KsiVPlpWYDzqVXa0QwFwwYhoUJblsIxyaW8L/BmYVcVwbZ7y
hmloH48LOInsrMeo+EAGf+762l0pOgw3SmNuybQVljDL/57nPvL2PeWOXS3ZTGKMF0VdDUc5zzTv
LymtEEc+J/ZUSCzviUy9t5vTOL/c395fcmWfdXdi5KUrtEF64Zxc+Ae/Jcu8uIfHwPIwhnaDn6of
m5v54TgivanAb27Cg3WW9MS+zI/R1GnJQkrFz/8Oq01jvarVoY/S+D2mtVJ6LYW4qFbXkZ3jmu9b
bhzImkdhMS+0ouq7L+z0oSbZ8SKN5lvN79xx8mGgzoXyc8vC6EavOXOFY1d6AXZyz7nh157/5P5S
S2kfs0y94c791XGxPY8KkcbwHOu1zmL6Fxj9XbOql1tH6i9BCKOz87DbkS4qNzaiwCxavJYwzReS
EN2SxgSQ0Q3ITyo/CgSFC+qBfbEvrlH6F8Jy7ZpDEITeWreOpLusoxM11nFw1K8XWUjIAuHCNevn
eIzKB2Pu/5AqWRa+8o95s29lOFOW4a65DEcf7y8yLaEaVWjUetY+DjIg1QPePA9aQYZLsz+yYksS
cPwkJKhtYGT9z6dT9ncujjGh6beGQuBrPCJG+VRmLzsc0avJ557Cn0UPdm1zwRDEAIPpNi8eHcFL
LRXta5VGmBdS7DJTCjjRDU91kafvfnCgmSzZ62WdvSZV0dDQmlaPYKqOhAR7hG2NgYo7VPvModrH
F8mj5gbuJlLWwIiQArKSISnPBKw0eEL7ZRrJN0MU/j902oaSVxQgagHZYnbHeVuwIDw0IRM5/SWt
nT/ECnsFdlkuehpycBJwp7HfEk+IJzSRKKh5eXUpq2GG1xlHDTtQvbh/eH+xUtpK2PUSeoDOvB2C
Ny3yzCdO+dGLOXjEvPXgUpZGscnbvltnHunlHjTZ3i4uUdT/2rUZHj3QL2tXtvmhKtsfXWfWk0p2
h2AGLPM0KsoNHTVnVNjKu229MZtyPNg9Vefm0NI2ZV8lT9RrOjjWln9P7mzVqyecgQstMv/r2cls
ynbSsYjO94+Ksv8tdWIHjjSShZvW8TfZLHylrK2PuZUYh64dJJtzK7xmKIhMx796/DO/ug+t3kDW
eXKwJW4dQ++2JGKT3X0dNl0vP4SkxhaNntkbqHBEWOLwIWw68UjaM7zi4P8bMK889FHrr0Mf+iwG
vqMrWaF1v3M4T7hbdqr5FpYYAvjQ4Xgt9WB7Xxz6eVWYen6JjN43Bo4coSOwk85obq5oIJcNPo1a
tJiORdK8wlrHxOSzoS/LOH4P9Cje1FHdbzWniyFgeR8iK/ONkGCjBCWUxzCv5NGaP4rqeBOQCbiG
HPeZVVcfrhu1W+z29sZ38R7KEYpI6jFHVG2v41e08sf7i+Xabxru2OP9HTkibucQ8DNL339/gRTD
tPW0HxlYTFJ5aj9o1bZvXXmx6ba6wPGjtzy1/6q6ONCH9pNXkWJsHccvbQTYc/S6x4YiooXJf0Il
DfZMr0kGdgcIQ32lW986FHu8TMavCDHQ0yGBib22h6udVtNDNzKZ0elaF9HYwGEaunWd2P8y089W
4NAAp4OJlmClM3a6buMsyYJF56YKUNgZ2m0kz3e0XOuh0jv9XMwvZopWtbi/t/si2hDRs/576+eq
oHK4hak6M1K6CTQQLevZoRNz6MqtHgmlJXhwajpzLE63YKhx7Nh69ETVb/RkYoSG0ugzfrNDcFqj
GR/vf6WjdugUO7hUuBxK5w3t9K30TPldeuVzSQEiQ4CzM9fSWHZt7CyXshtqIJwZl8woX6Dq3Fc5
PBP4KRp4dfiYq+jRbItsZ2Gn2cWNP+MaLBBO8trTEAJDW+tbZJNenv77sB+6DeQ6i0xkhP9MpcZr
7o7GboqAwgHWox85AGpa5HiKwTwZr5nmsdKybqYWW6xCT7e+dB8ZTCSkwJgdFjlyqfRhSs4UrjiG
3s5+z3kakWkecP+d/aCptqzX9vIO1hQg6nqdJ0LX9rusE+C/Si1aW/oHNF31cG25MR4cnjkrr2q+
wdXRJzZJMImep05RT2ZOCNoYIo44rj+8Wn5d7NKMgLVhZi8YQrReuybaaC+KYgT1NcA1zDlwrq2C
mLbP7XdVynjVpEDfbZlgj67CIiOjmmJaTkAGW2JKnP5swsvriHa8I254HYAZfgnDzh86bcghm7Mz
SembAIpFpbDmGNsyVPHp/mJqxbGjwnKbsMQw3AnkZuySdyNreMrhhUO9Rfdn/2gciwphXWdWqUX2
OiP6tGRp+mtI1mypcrskENz2mRAX4J5Mn03tWHX0vcosC9aNjjvdhEhyGz16NfT+zH512FpOv07w
Jp9T1+ZXxzpn4c7taWF5adIW5qhnfGShgKStwxmNGfO6A17EPm6DNRHw6kxGAP7jAOSL/gD5UHeU
b4psTJ+jfpbSMkM8FAqfraYNbwXSyHdhm/99MH9GKxFB45CoBsE+YzPhAdzh7vKf6Tp4VMTPMKvj
lWynnnbTuY7P7cCj3xv1fIfvoU6DJ0zym/G9EVX1XsWFcZScppdOVY3vg63vO+KiES6kiVCn15+b
xH1TIdIAp4DhzP52gD3fqEVSp4AijPkmbjPxNBgDT0jjQG+V9phK99UmNsYJ0n2yHECLKmEWkRt1
dSWm9yETtE/Y/8+tY7aXqiUHx1X4dH8hrXLrU80+wmvy8BeGGLL/v83jfQd5/xyWSRfDwV/dGdUN
hgFpxDjNf1LI3U4ap5u26duNNXBudUT8Gs3OYt/gp8xDJDjFreFam8gEOnEHynUsFw+p3n7TF82v
dUYW3F+CkTn76NOj0Vn9ZRgbZ5PYHIL8sRZXDQLP2i/No2G40bEZXfovHOjsBboe86W83Y3zkmVo
BVRVayEIMBwivT31quMcwhztIQoj4+zj0Qngxnwmk9xFDb+WNTMXuctkMa5iDOiftWHsnSz1X3KZ
THsK7r8LUZ7NhKew3nXGxfQ0htcRAkbSjg9kYCE1DxPjr8LU15mjoLZ7ILkx74b7+86y0qLhkgA9
4GajeStRaIAO/vgrkIf2wevn1liDnWCO7Wjf6kitphpbDkKEfOgZYQs2w5BSrr+OestdruGclaX+
PyV8oq43ul2Ph3slHwR/qt6z9DzWT0g07pVGoeCmudrTgHnbjH2XGQBdZFIkxrXJo3Dtp8pZ1fPb
++d8yoI3fTeHkseZt5VVtXFUScuHHFe+KnMstjYDrdP9pYTRf+j5CqLIq0+yvWhRzeYON8ZxVK2B
60kYeFm9gfo1BrA17KyVFyhrj2eIa78KBtpb1Vi88eNhHl6On3ESCe7SrNgHXc8w1GGY3NNeteL/
JDDBtu5z4vSnEkXvk4OPiZ+iQ1uB+rsA/BWeYz0FTu61UXSmmpA4UB9/FA3pCt0oMGtCl2yN3ts1
piOfKt3kjk2VuRIVBiGt9PJTXNmHgcwdM0nv1E5O6oJ9t6JNLAfCNEWfXyZ5DEhOvlo10e65q01a
hLvCyhn3kRjsm1P5LzGxVcgDk0+YWTkPb7nvY5oAskkprnD6M5rxw0j5J+ZLp892aeD+4UgsNsoK
zSOBtneMSFg2so42ii7nuNrFiF9yomPWDuq9VDNU0MtIshqW6WxyQZFlOP3REMT0ewjjB34qLePx
Wt8Rgb0Wrh2ejTooNlNgFOsSX8aMQnSPNQkTpBpKEfE8jZ9Wy7TeHy11SZlIXdwuebR7pb7KKngw
xrT6FEbHg9zz7MeB4i7wwuN4KgKkicAT5jYcMbBEbaVvQ7gl9Gj46nL/CDpPd4loXCGG1h/KGrnT
deBDNvO6JyezP+XNexCn9kONBLgTTvePDhP7Py3g/vmu14F9RjNdeixoYy6xM+klc2muIUgfuHwK
SVDv//4RUEl/rYNMIdnumgcbI96djKLNK8z9Iyu2Our+7FdZhePxf1+mrvp/38oUGGinoPf891di
3FGVX0OfnrWK+5d2/0qdeUwSRZht7n+gYjaDhjEmx74OjnU5dZ+GxTqVErBi2JPG25D+1WPQtONJ
OQ0jftI8OKDG20Sd+C2f6hUA++gCZbmKl9NXWbf1LTT588ES/Cjh/t//ooh6ui5IJG2Ea6YHDwjd
0oquNYP6Uzm/xIWLKe5/3+c4AH0nu2iE4b8MD3K8R8PlrfVRN4dOVjhzcWBN0bQGx/erG/ZzFBO/
7XiMbmKz39Mw+oFPhrC+jTfF03UY9jbReCvZcDmzSvuCjikzjjeIB3vNsZ6S4SbC8KbMqHuW2vAZ
M6JomwCXID31PNDOrvDfGbdr2wjcduXaZ99Jwi1QI29pmyvFuHpZ2ZRD5NlgPI9mR+6NAXKd2zjj
hszZ9FV54nwzb8USjmX0QO+Nnp+8Z5effTHAjeLcsQvbFkO50wAcD9vvMsj6xyJRYkm2Za+bmbcG
E46hGudOTI5HU0e9ZLfoe5ihaRMLThZcsZNPk0CHmRzyH+8wUtFY4b4GLlYT+CFi1cdsXPseoHIT
XitJVLwyANib6H5RraZjRbAu1+ONqjFV6sNM8ncjubYr70IxArSbUlvQJfHmCcaB9A6kZtIckNn+
WToDbZsi0QWY59cqzwzW/GE1tgoPpdumKyscgIbj+edI4Wxae/AJ4LjWCoTSskWPWxJ8NZcZXpxm
w+4GKzq4eqkx0E6yQxbFJRIYYa6oKK/KyI+RRKXMzVyuK7PeFWH67Sp5zUlJa4l/CSGBxiSEb7rM
z63fnT1RU4LroFnxCCMPoZX7GvEBkABeJRXASSexjy2dPiGcjS9qHqHYEhuQyT5qJbO+OiWTODA9
nRYhBsH5sL7U67F/5uB4pShomtUzFHW9f7JL5iiNERPm0Xy93Q3sPsLhJBJcTERQvWM88cQSGlJa
k7XrqbGx96nMOqfxW1Pmr/VEuxtbTnNZA56XsX4qnDB8rGsGuwXTG+SkIzr0RQXkBUrD6w9ezuOc
lAx0x9Fes3TPV6e1CKK2WwVOm+84xehrCgL+arF1BFayQbbWqcyL/VQXjLThXa1dvbrKHEu0Frbn
QDY/pYy/aD6DbRb2xU5EwuYAHnoYlod4KRvne0hiwgpd06xpO2/InyVUbMUbHMA1B5v8J5z8o6pi
HP34InFD0gdgRdgC8pSrcTK9nef9c7rxjwc8koEp/qqvOvfeB1QyslBo783onDO9p7Q5wEZF+JWn
kT0R1qoTjsQOX6X+EYbQM0gKXBUDE7zz+SfozxGHZ78ejIlNfthQkIbBaI9hZa3V6rdWenVjeMo/
OI5HnB9LtkkeYQDaEOp6kof5Ciq05KDVjbtXGe7NohPHhtsft20owC30Y041kReR3VaMS4wakmZK
eU1MPW8/J5VfvN68DalegOavP7piTJaWAXTEbgO1wqNbrgK1KUzPe4CdyOxROWS6TJ+yQf3Hb5E0
GA1zvoJ1DjK+2xG9z2eq/1o1xkPEL3Kt0VK89ICKkLaAp6CE/KLOb+7FwVFfT28NYH+Zz9nH1w5c
9A6foY/JqLLXviqeRC/kPk/CB4jWEFW6alhJmxG5S6PFhJ66qjKbdbF7MszAokbKWZXB8G636uh3
+bZvyn0nqRYq2tzAA9LR7pQQTA3wECQ+7i/d60d4BJp2C/d2G+XbWEtYdLthApYW/QuIS9GY7RYr
JQkMez2lbJFu7VMdeweHtjUCnbUJe0r1VEusN7OeIYNrzEedjVk2OGgiU62doSP8qnPIjymasf1z
12lbZ4CPr1NmgDAUXOvKCObUj8D2xsSE0+rD6D1r9HU+PEHaILHuS5J//uvY08USFmS9POoYHF99
+jrHM+kfbcdud6EkAFwyA+fO5iEeawCZfWdZZeF0MMJon/VYCwwD7sTgsv0Anq0DDIhwKI04vGmD
P3pB/4VpJsW9a98qq6KsOfSZNbWkEExmdqRKQH633gXmPqUQueTkSixAYb8aB4jGLGjJLjNpXWMY
TsMHtqS1ILdMOYnHMsaKwe7SiUHW5lwQLmcSbpKR/MAYtse2FecRiOvZVB2dpsY6NNVr51vogRrf
rV2BiajLhyDt7ZXhimFjFhTfWXlM4nGW9LuS2VAmLZLePZNcJ2s5ITO4W7JckPFgP4G3kqycwqHk
hOkh6qr6xPDuvR2741gE2kZrqy+PWUxdsNbNz8RVisStkTZljt3QvFX1HJ4/8jS5pRE5NDV5wKKn
75ZSrUVeeSXtVuo76HFe52NxZGq+HXv5ZHnxwdbCfNUJu96M7YGkKY7SEeUZRoh/9BtFEZv7Xo4R
KNHuuZKUO1OqhJMocxkTtdXNmwHok8Y0qsurf1mQrZNEC9YpLUcsdKtaG0kbNgQtkIR2VMmQTRMT
e7pxHo5wzClj99L2bkd6stY3Xjr7KBIHqINpGFeBPXZhE1SZ4p6haTJsXGGSYrCTrV9SrmayLHO4
13gqkfQMQw4DBTVYdZAdjfh3tHDiaCQ6ukLzHg0XUHtA7KOcdN4515yVdxX3hnX0oRhjESHUTy5z
M4oRIxwb5sLnjNNgaqVyDXQ+jnrs+Y21rpzwjXpTjwfZS6yxKx3QzrhNgmFPsznKaruQA9PSMtI+
m4ztJE2E3Mep9RfTCZE9VNEQnJMjW12qq6II8zfUWx5/j7JuONHGZCZysQYehgkMVquOIMMgYK5Q
8+oaQ3BEua1R79OyD7kX6SvyMhA+Wv9Wirp5k2bxnCn7KVIa4+wOwG9BRzZp9kuUGxNPsvGoChzM
ImGG7o3tubDz6sx+VJBj9OWe5hJSQ2KLV3celn5bfcKWA8IO4A4VsOUvvyt9qm61QUCPnh+YH2HM
CKBAyMyKfN3N52MraOErON66NfDHC3P49mPjMW3bh44Gtn1oDZ8NrGOV+lR3RMan82SCRbu6g4/r
wYFlxJmUJ49xm7Cbr9xa3LSUMvF8EoxlQVTEJ7Oa0kMdck1JCmVmtDtEfzEn6olXRkq/wmbZVV+t
02gXHsakLwUsgGiiBs/gWFA1zhbXOc63K0hXc4VtmZUieK1aOp1q1z7Aia6XuSF/uJV+u/Q99dpm
nWkAjsMegALM64cMEydROWD+1A2PviQBbCL25iXdNCJdT76brQy8zRQQKJ27cBCk1ui47f1/ZqG9
5ZLsf2PTyDPYwYx9YhzUCSRaso4+9RuKOI2Up1jFatU4qiMs1/3rWA2OGV6myuoACOhM3/sQP7tG
beiorEPZmtup0J96wTLlBIE3w4DcdUwonjw/+zXLo6arMZZWiq0MZ7a11TDm+c6AIxnCGI60YkOX
jH2s7OTL0Hh8gu2Z6ImYbP29NcFcJPYlSKJXEtHJRsxwHt2Wq0imO5Z+jGQOQyGbsJomCHqNGzv3
wUmW3gERkyIKDk12Ril0PDoxTqjoMPo8V1uCEVQJTD/V5GG9aJgwx575hV3QWHSFuuhj5BLAgnXo
QADP+rWXMIvUdLzBQ/fYZ9yZTj4aC3ZHHuyCmJ4HQZfec8XmGFNg9NVlAitz0r32QbYr8nLYU8j9
6cl22UDzDRnpLDle0RzR4jkPcnuP9SeHxA8cD5v4R6U+QFrOwUm+Z3cKUEQ681hI+EQNXVBCw9wJ
Nm1iHaayPu+mYN/F0xP+F0x3sf+eeNq/tpjKTUIvma2gXgcJho8q8T5GJ+XIlT86AU3VlDAR/kqz
fWNll86X/xB3X6gJhoo1BcGmPjZVqZ1qCgRUVn0Ay951Ytr5nQ+/QyhjmVfsPPThsaumdiPz8pDF
+dxRE29hSRsbIgC0d8AbWqT4gdzI+YpxGa6yIEL46F7UBJ60Cq0GTwLahgojcZowsYZVQwSmoacU
W9oXXfOcBon79zBQKqoBq5cJW34xYkwctYNX7LXaM7a2W5rkRMq30TVuNZmRDm/lsZ3Sd9h7/4ex
80qSG0uz9Fba8h3V917osa5+cK09dJDxAgsJrTVWNPuYjc2H6JqZJKstayyrwshkkOl0By5+cc53
JJ0Hi0x3nKqFKk0+SpnjkcM7x5R+WqmXCXIfz0JEyU7MZxQ457rLrqVmYWWxikdqmI2nET+a2A63
LZ/cOhseIWf1M6/vFZ2AujPC7s3XcPCSAFIZ5IqTm/qc75POqgAmePVKzDWxMgv91s6cn06dokys
r2HaML5PG2+bazY7jES8WMOHYK4cSes5kthfddd5q/JiBXb3m2310JdkO3BvPDiyb/a4DVke9FjC
Jmu+FWoC0mhRtVTfO2K8B6CwAHZ74/GsXUaz6rBvyHK2/HsTBzFyLkCCMkZETadSEGpMADA5h73e
m5ucojmxoZ4YPjrXqqu2bcINOI34HZCe4imMcJI0GJc6P0C63dhfcnIOY5vctwVZwU5tXlrUBbKi
HhlcH0wckG/AO9bJOvJ+bVq2TYuIhxwIDLpDzaTGd1H6KgIAicgxNp2kiWnjvCS6mPhyWdxrDg47
7GVs31H0VcxmqdwEfAKJhEnpUEvyEAkWs0Mr6vqVkyL5x/CbulBHNA8raz8csa6s+PR/hi78maGN
XrWWcBofuqCNIY3FwiNLwbWd0tB1IQrqYnqjwyVFxJv4/VVysBj0tiuS3b0lIWlCw31rhq99g+8k
Dg9BXb00Jf2KrdWIUpP4HcKPsyggzhVlcHGbEzf3lkCgn6rFucUW9SZ0kleXYHlypFHLttNmqhC5
s6t4I0v+4MftqTaIMRnq7gwFgxpZlfeTZqwNLUc7LrtnHzfKgjTmr3AadnHA2eQoLhZ8xtDFF7Zd
PPeucfYUBXsgDQ7K4dR2hr8xelL+9PjdDsJ1V5wm7V5UjIqUyijqEZUP8V3Ru6dE9w5TB6zTbPOH
2rSf0hqxz0SAL1tJdGBJ82gBREgZJ4XvjMdJbxkV1CctfyoG2prSeNTaBs9hzrhEiX4r3Y6w4qnb
gg5hZUSqNgKYRTOw/yBy+S4Yx37F8+EAOXxdGnuXOsnn010JRAy7sZmeZFplG8FzEu+ent6O7Ou4
89dF2aWLcT5AIMMQbOYbC70i6SpDkbApcNbDtIPBJgilRKf6qAU4PxmhLdyG/LeSE/vUgrXUM7iG
tqBKG0smk+nsCUuwdp4NrWkWlLbVsvELBs92cTO4aFHLsn0tAu2ZqUC58XJCG81B/7DsBxT7AAda
PiWMF3I9nxYZ7DHQ4T4xsHjnZhvVHIcaGPWOceoVPdHHrLfxIUpsMt0EjachcbQ7f029QTxxipGR
TMunqW0f0HcATLOzB1umpyTwrn7J88gWb3rwZRONt2orhudBGlxi1sBASH6wve6XaXTpVXuCY/Go
C20x9YO1VDa3E4ajeT7jvmsVJs6owu9W4S6GW6tYUDrQ59jJ2dLispfhrY4HiNlCv3VG8WZYzcOA
22GiN4mYGWtGfhf4sFPiIEC1m0HYEFX65mi1SwqbqTgJ5ZtGTOoyZuO8Mkf+pm5vfDCGIQ5Ux0Xk
RdWiTWkcCaUmeHPOX/PynucNFWim3QUZD0E0Ovlapx1YSDmB8g4xI3bLtNFCNMLeDyVwKPgVhpnC
NtcecusrdeMhybpzVxo7LSX1InH3js3svOh/ppW4KmSSK+SSF3AWNzpRmUyWHgwXZ1wIR4R2OVsX
ZofV0dKoDSUcQOWQP96BDlnWFktKUoXJINXV5kPBYlw7OlSYMkG53I5muaXMVBPyE1tWl9ACKUZq
1G5MqN6pIUnQ8wp3KceXGTGjW8ymrQElI8Xjw+RnHxhVGI5GHeazRFLgsN9vAHQZsL4oxpJPczJf
ZdI80NTBYuhJq7XVyatqDMYaTh6L5g+vbgUhhKteY0y7SFNuMwFuaaw985LQFOXsLwCsFVLn3bc1
Zmb2Fneei7fjJhHa15TdxRAst72BuNjpQ+apDV1eoUW3ERKC0WkYEljdojRHY0VY041dZO8sC4qV
2QX3PvJFHzA5h1C4biZSCl3H1/c1nJWotp+rNn4p0O+NLDRXqa3OcmTZ3KKy6c8hlt2+ByQEX8ld
VznoGweZkhjQA4fYsUHMQYQcC4+KJ3ioXdNYiowbMe9sqhnrTikzWFctlIbACZ9CLyOUOicMzA3h
g4reZppYXkPX6xa6n47reOKCTIjzIP92m48ASLJSe2cDWvDH77TA3GVuE5xLM+Uj8Xgehx65ZY7H
xmZMlkbvrYeJe46CYT+5PvskzWFnGLfPglSvE2oqEFZUL5AG5cz7MQdlLEpW5ZWt3VgoDw7IrGc0
Zc0p3obuUnefQiZSa3AmJE7PvJ7S/RlUyG5pHBhlD+YnKv5pYfN0XXG3b1AYLcUkio1WFPXSmhh2
Ti7G8o5tEsAJybdW7qshUEeE+Q3s9RKzOIpp4LYQLbHvrTnj4eUgOk28NISDxrMeH9ZOyW5X4kJa
xraHyVqcCDm9y4AmLHzL3QZoKnjZdo+mSO/mOIJFBp0BggRFM2Ifjj7LMc5m3T+nOoV8m6J5xwyC
KTtmFjCGjLZKx/1A9AQWpqyOdKPZgSz5BwZ/BTNRdQK9+5MgM9bb1b4goO4mr7RDL88l905SO+ay
mQRsu/l2rVt3OIhWX5uy5XnTBk++OHhG89gPXP0VeeNcvZdApU9mACatqe0KObKAXRmHzhmPT7cg
3p0zcTU85U0v4NCOG9OafviGYrJAOGHXmne29NH2kX7RpaBAHdEdJk0cNae6ZFpnLlzB/jgaabkE
U+qwx5IxUmKPWJsJ6AluUku8eR09NcfVgVsALajRnmWb3ymh8lPa+Tt6cxIPJ+cqy+jV1Es2Y1oz
Y3FusScU86ttGHQeYqQK68b1BRerTQy9lVzgHweYm7W3KqO2cZ01YiSXB264GCoJGAuWqTk+9rbT
7PEjeKjUlhE0mFWtKPLaxOegtiJjZbbm2cJdAFwzZ45sPVSPWpTNfh5nAF6dnkSLEkhrOy41f1hX
rsl2dwB57tuAT9I42UVJs5n/X9XxJSoddSYoXidUO0Z7jEwFc7u6RRzmIHQfXohJMNk/bkCArbPA
GCglubeVyaJyjrxnZMJ5GpvJum8qRi4a5K6ypjnx4g292xY97Y05aV9ZlK9zBdKTh02E/86elwjB
MXV+NpkW7qsa5Bcon4XSfOigNgp7PXDPqOEDFst80oxEN8rCJyEswqJFKnjniPO9nYwuWArHmahg
8XMXAcMI2y9pulv07Bgq9E1HvpI3NZcRn5SZiQK0WP2cw5Zfe+EsLdIOTWMf1UDMW8VfUggsCJHU
pkNZ6+hL1daxG//WcWgXy5ASK+JZ/2qY+nXwW5rc7hYcdbUPdOeozVUvYPRp02ExJ3e+v3GHMFlP
tbHDi9ReQi6tqGSyTizguvNFsJeG/Bon5DXSJPpdEw1P1eLki4YhkQVN2GXSoJplnPsfVm15MPBA
phjc76u8qd6QgzCci1hgTUfDcMxDi5Xa8bMb6erPM1CagCdD8tTRDXtYNpeAiKmlyZft1MhdV8dP
teOLH1SAPh4M76ayVHuhje9PmUtlnlTxE0tdcY7J4z64M0DI6O91s3hNe+yfQ/UBqcZEGlBfYQiz
7RBgL0M/8E9G+0MlUjsZQXkGGG1tozpgq1AUHN4qXouYI9gdcWHYE5axOEQ6E8FdH3/kHcuboCae
KULZu5IFW/ZMz8/ZnWgaMojjbtWw06GzBTuEanYig1fla0FQF+fKMvAJ3qkHoAxQPI95Un3qWZdh
K+mDmaWEYxKi39oR7kMI66QuyRUNDK3aCQfnBKqStdtT2XWGcV+ExjY0bHdTDuHWZexYjLl5TSB1
3HNvAY6tf1QaSuaEgalcK5SSbv45cOwrwejClJJNYE9/0Gotwshs4Hz1WCOXvjkHD9O1p95b3JZP
Reee9e7NLsSlxuzsj2X6wwLdRjvW078aeceeu5xedZ/JghFuQCqNS9V0A+OQ7qBgCB9j8ylorOhA
+p+1LMGuLBv8ZUPERAS8a4JDFJDHCCNqxBrTMGpyCrkOyaUdRo4RMfr2SgbBrRlF92DIrW1lIfQc
MEQkDQNN28dbXVbVs9WTwsjbSd0ZF0etnLWtxbGOAuO+9+EizM4aQ0RrQs6+NGo5i6ZuraZTzXZo
myv7mlfupfcZCMtu1I9hZ0x7gCbMh0HbQF0gj5Yz5GFoDOrPJo62/dWd9Gzf5fnPPhFrKXt1wcJM
NvI36tKktuvAs2BUWnFcgYLF07QtapwlflrexG6bP0GpfPFXUgecSRuEAJYhs19MPBnax8B2sRly
RdFnv1k+3Klmbq4DjspAkqZjqeAsAZwvG7tfqgN5WDQXI4gwCxNHw44fFV54DU0KB7OS/pKH92ds
2S9eGd3EMs82I8sIOKrlg2TyhsghWcI92PuCHRs1AG2PrsC7uGuNip25zHBgQWJVD7Y3QwVGbAoQ
AKDL1Ejyx5XZjAaudcAWmoo3g1E9WMmnU/bGlblai8wynBKegwgAz71wbhDOnkw9LDd19lEIkmXr
dpbScJSklHkY+TjNzDxnm5IUzIG9m6hvXgZfPmamxQiS1jeJ7ZOGH80HaFrW7EsHn1E19RCISHYU
nI0rs35BsoJDHDX+qu+7jxaYz1qlyRNC2wHsD7eX6uLHiRQoKHlLL8HlORTJrsz7Di8rFbM/Jrum
Ta6R5Yh1VcxSK2QlIJ7bmANFr3mHQnQrVMfFRmTRvgcvlZq1hzvGeij6dsV+/4VG5N1vKWGn2mo2
Qo3bqi5B3wzwJnT2FnZjXgaCsxfT8GzM+sa6dN89K/80ZrGFbUCvrZiBiIro6qGATUH985VP1X03
ZRjTGa8UCfxpeDghhMAvdPpYBVtnWkiejrbQNjkbR8swbohMy0UZbk2DEt0pXlK0VUtITgU3DfHR
r+jk35GsbqoRFKngLysq6SxU1qOR1JyHwZA/0077kKVxCF2zOXfDNiv8O9sednz3lWBie5WRjczU
IRzW6HTPBfx3rhpTgxvB4sKX2gPIGXc5acPGqTCp9B1ZboXYYNE5oUHB6MyCC417yigMInOHEkFv
sq+0n8c+DVIBR//yOv2jE48VvLmO5cfGqkB7B7VrrLIes3elyQ83RkArHLT5pT4R0zyJfh8hBnA/
o/QOX8JLrCc1451j3rOkdZIx2pUYBZkigQIbaA4MarxBWGfAtx1i17KaDpAsBGsecjiy+IeXWIya
OLKJpLa+Bg0Jr5728RJJ+4Mdih8GqxcED8aVXGAe3mzJowCUKbaUgPyIcdiChFnkhNuijQz0eFkW
X7m9g4sdbmQVv5PXyEq5bJFSTHa1dhuzZAFIg+1A0Wc4HizHWgeKHtMDt4BCNMtAX5GNjyIWxw4N
88Rgfhu4WNIUUBYfeTeiuvCDpdcReygWeU1oy15z3kvyqebc5kPjN/wbSk2wL/cSTkcxQB+q2nmk
a9ibKCX6WQTPleXcEQ+xmUYn2KumuGYoTDq+b2l7bEl9gAVWXnIHRsELz/2Bi3BCHkKPDg2w5zCI
AKM57hMQ4frkBZzgspLexnONG1lSZKiqOyqXEAYnLK8TVpFN2COEc7HWWxoJ2V3A8UsijZ7Yr8K8
RdV6SO3heQyR8+VYLxYhqxX25mUFIhvtxzawyxUBuUAHLagUyKmBUcaQ/uZFWGvP3jjSEsnIPmI5
brLoi+O0Yx28Nhuugajt9W1AoHGahcC16oTGXsf93AbTyuwhV3s0QtD4Zx1c91YDrs1wyPAY917i
DI+FjUZYEYV06PwV7b+7bhpeotVhhfH0r0T4ZAGU4xOh0VypSMcBDD26csDfmpPTjI+NP9AZdw35
53ZC2dihOBl6cswtn6Utiu6Vjy3lNA7Jzm53hXRJDaeHqosYvFLcijWdno8cQv5EQ4qFMGyaVZyQ
mBQQxXPMPePGQikU9riCGl3/8AomXPh5z7r0tF0/4T/T7VSs7DHrbxljNVV+dNAQWpH6iNnjtr6/
Y2ozLGwmkPtRh1zIfufg+tJc6nZg0hfk/J3kvRcll7ZAMVvw2jM5IiZq9RfdKG/HtlfrDE/pzUTs
H8yMfZDp0yGZTLE2RqhzuK8bKR4Kz28p14N+Mw7la+nX6S5EXmiVXOeU1W+6R06BmLX6dXZlZVse
pjB/dQEZ407Ptk7gfmKb/zGBO40i/X0U+rizR1hKkuug72KHFcC0ktZ4W6kOdBgjgrw042Ntpnvv
UovEuVX9dOwr0z+bWLvWGF2TVVUk7bEozDv40PWdMUN+RrvicTh1jMl7a26ZERdQdJ5y04X1Iw1j
48hMrYUU2bHKyVrTMA5mGScJ3oN0m5uGuR0oU4pUW04+GpYJHNymCGavPMXTdihxfLtOP636ujNX
hdJc+un6aKrM3na4mNcal/tC1+aKyTjMSDtyHdQRkC+wCcyOyyZEk9+IYgtU310gPM4ufY0PsD7w
vrlLTVP8OrOwJUUdEnu926Wpec+pzwaeHYdpVGKfoV5eOJaEngfOK/bYU+VZeCh1WjCB4GthwABt
A/VS8SLXnWCIq8lQHqWGzkpNsXkp0DJ7YdGtJupGPpNLENfe0Qrjp6geDlEaM3BKQcICdiBaI3xI
HBaHQ5S+QTLbDF23jcf0LkSy7gTazk2YRbTmkF+dErqSGyx7i1sbxhROarcfN0DWwAIPzLAzA76L
NXzViXGOKjjbHbLBysvCreclt30Owk5wH6xk6HxKvzj1RqDDpE72pp6/5uDBiUXHH5XjT1naqB9U
I99tT/Ugs2LGIc0mlIWNNLxT66G1wTcW/pcTZ/fJxJasmpfqOqWOObhPbhC+eSZROLpEXecO3BWZ
iMj3aUOULpw3xDcALIv4NCGusxPnaIw1iYGSXkVDX4ORcEdgAbCpLjI5KMS51jnaKLZBulSCobRF
qBMOzFPvj/e9EeISCl5dH83uFKcwNYN1QGDS1qaAJyXNIqg+umssiRh/dKxDH+Mar+VwFnl5hJSI
Ogd9asvK+K9DwIx/CnYjotG2HUufgwgJAZtDnf8UoMVUptO+F+UZ1dSDy3U8Gu70OqK0XmCLP+Yk
HV1EZLlHdlXVWk7WK2VCtxu5+W9pQ+6bQuY/Gg2lUqwcltKzzIrkm6MBX4anCWYUrWF8rxWCuzy8
NytN3IGltTiTq/ysCwMgFVEimP0zZKQpY+MxNm4yn3ltlkMMgt7yZEZ6ziYHaXaBgHERZMOVVPhs
mQtZ7tho1dfCXv9XNmzYYIryVca6yhjj295DEVe6o3328Eau//rN0/8pts0W1Lw2iG9dGZb+e0C0
zoWNGkdDO2eU1hysY6+9vHUPtcOyHtQPuH8BMWeqVmNRI3kodHeTIaWlwBwPVQyiRGehhxbO38Ra
QCdGqN9SleGuqmICM3yIRiI09lFBOEc0MDTVa4RqyzYvilUJMOnWbEsM03LYuqlhHPU8IQS4t9mr
pr774IzaCk2vc1u2Q7lxAGT/i/w16f5T5LfNAEUIXak5yNIyfrt60CyCaNGR6pLmhaMmt+RN7gXH
qNGCZ5O1N/NCn71eyk6+wDLzo0qCz74eEAeFtOsiCUtGVxltkgYYeY2aeuRsysZLDLoFF5CPq6o1
0aYyO/yOkJ7gi6FUPQREzuwwyte3gcUXVYN/M3IQIzHpNicqi1e9yt7qqv8BlHkGA9ZqNVR9iXeX
TU6rosfelWj6GnLc0sZauaJut9OYy4dGk9ZmlieufTTsC0Pn4aoXKr9PIv+erp3mjyHPSQ8EQCmO
vkVoF/4BtlVCDwOMX4OoeLH6hV0S0iHn39j2sMyKKBF7RP9zgg0mniKuYd6Bp0kbIEej14gr8+Rp
P3QmxUie9cuSPnmOZu7YPkAOnFqfGXVB8Zc66g3ur3s1kbm6ZCKcvWA8pIQ/7EpJdrOpDy5KYP8l
N4Iv1XXOZnCgZdUJIjt/Jrxnivzy70DWJDZiiMsdqBdNk9jupLxUglqsgtAEX2X2K+2+cyZLHUDq
aBNB4LVtCPDfuRk8YD4gD/JLYLLAAeb6NhIJNm6smUEfwMDBbyBP31+GzJKn1BV3Y2IHP3lxIMpb
TlW9f/Tqwlr1CSyg74D1Mu+8Y968EslzUSigdoR+hVvWOO4rsFVK8hG5alEhR5jqjSq4Ode+rcRb
C7pkaZT2WSem9cIWCD28qq9syJ1VH5gH5HTmURYTimyrzm6CTqHxaY03O+9tCnt2MeO80GOs/qGP
g9w2nRhWHXSy26l6h5h64vpMCS3IprNSfrF2S8QC4ARBveVlcJt24jnMwxi2C3ijYBYtVHPpzH4P
uiWkzLNjoXsTAwvMWq8e4qmcoZNFzRwS+jjYkPKn4AiJo+FSzl7oaUQKHWuEKDJyWahAqEerhjk/
orleTQHMRVOf6j1Es+ym7oBGFziKV5UdCZrczkS5j2HQM3pWK34f4wco48334ffv78P/8D/zf+TG
1//5H/z8PS/Gijqp+e2n//mQp/zvP+bf83+/59ff8Z/n8L0CL/jV/OV3bT/zy2v6Wf/+Tb/8yfzX
//HqVq/N6y8/mVMqmvG2/azGu8+6TZrvV8HfY/7O/99f/LfP7z/lYSw+//7He95mzfyn+WGe/fGP
X9p//P0Pl3zvf//zH/+PX5tf/9//2Fb/63++f/7+/Z+vdfP3P5T7NyKBgCdYyrYc0zR4nPSf869I
9286V6kuSH6UtmNLUk15QjXB3/8w5N9sgpyFIw0luJ0MklfrvJ1/STf+xhzKtIVOKJtuStP64/+8
rl8+vv/3cf5b1qY35LQ2Na/mt+RUhcIdd4WldMPVhWTD/mslYNCBp4ZvkYUIHSEJLQSWpl7dGdxB
HiM4dMnkWAcQ8xYSONPW6QzJtD57qGA+sNcDGj2H9q19PbiW0hqIIUKvkkA92AUFg7ni2camcvnT
m/uPv8SfX7T8Lf/z+0XzZlrGHBw/vxG/vmiUOETIEau+THW9WJPNdwU2AMKeTYzhfwIwQpnps8LQ
nf7Gn+vxnMS9nRG0u3/xQv67d89xEJ85Ju8fpdSvL0QXpe9mJou0KJ6Q1vvjQLYIPtCpQdJrGkz5
S+vL7RtE9K7frDO2nivTnb7++mX89jz+fjtcoSwqOQMnnvrtM/Qg/Ne+F87a35E4v7JY9552rszJ
XRopYSJ//V+T9hz7+6c0YqUU4av8I02bK0eYv739nUebwsyPwTo+p0vRgJD2jFetq66V1syG5tgg
gMS3HiJBWmTrj28IPrzTBHQBoz4XAHNtOAfPAUAUBtKkhqhzbyCnsjGHrC1JbJgCyL+L+wJ2Z1R/
oJhfcNQRAMOTfGehgFtzWTHPC+86UaKRQ056ZFD3JNpBO2Rl6e/iiIa8iaLwnmkz47HUOoaFJHOi
vviJh+mxbDctPJONrB37lMGjwXtH3ZsuCyqXaXzoG3vt4HsGdkJKoZm4Tw1JH6tEpjcmnRg4f3eZ
hewdvTANVyxn6hVDX0wmXvfVlvlwUPUdmq7+puwb/BwArL0okltmezhIGXKJEOd/bQf3TaQxGtYm
uMLwTw/YRJYFepbIUOa5ImXNS4AX9eawA0zIxJhQjl2CloVoC9AnuGgvqTEWpPlCxEiEfmn6od+Y
MmTqSzoFEi1tCI515S0HMFoLWB3+xiGPbTVY/gOBSA+Jse2xJjOiLF+mSqXb2DafPTV7i2omqR0u
KKsnR8v1QbuMPtgf128ZIIA7IGjeKdGHlTFDr9I4G/Z4bHQ3O7AimFY23LmrORSYedNw2+REqwC8
2A0OThFWeNNet5tHuMoe2nLvAqsIyMTYgOo3aXv1zkwvsGJbNCiOOtTPjCrbpwLtGS3uuNELd7xv
YDGx0OgkM9jKWaPKfch7IvWGrlDHXFNH5gLR1tdlD+HD9ZaSZOINqhp/Z9pmsDUiP12qUOs3XVY4
W3r4H6nqqNBN88tz045GHhiO7eTdbp6FIrGSAIZgYjTzF6PXfhiyfRqBQR8olYul1JgLC7sr1hoE
+H/RsanfOrbve85xldQliTOm8X0k/rljA52ehkXkL41Qro2E6B92Puz4yISgM2dISiPgQDGv7JcQ
ZSgb0dy7EGVy27OJaCfiPinp9lHnhjfeA+F3aBIFhQpfcqbcxypMUDw9iLpuOTWRTWkA9oA+FWcK
8/DYOv9VR/xSRvxyhM9nxK9niBTCslHKWAbJM4749eQUYjSCHrbRkklmhm4jc8/aHVOvcEFz0y4b
yhsyR8w95k767O7U21O+1VzPW+dFfPjrE8345xeDhUDY0hSmwz/WbznnSZ0noRwA5AqQAUvbBn8G
MTjdk+pcXMeUvCEjlsZJzV+Y441MZYREx2m28CRzmH3LolcbS87s3awKGMIrBC069zXNaxC18r3Q
MbOAWnBvfJeHwaCWHjKddc4uC16d0DdhZRx7rR1RP1nFPU2LdmrSiGzkMNIf63iYNpoUXzYLEKKe
eu9Z+SkK9yywtknhec9ZUf9Mp7wiaY238K/fHqn/88WnlLTx8BNWrlz99w+L63lwiBHmMScpwLFv
7z07qU9aA8ndl2zqG4DLbBVydgSO+R4OTvzpRuYKQEjPc4GdR9qY9tVjXbafqBsSIlG3IFeSKwM4
byUjR4FVsp81vAWXirHCHf0gWYvedO9PYpmRJ7ErGgJWhD1kd+UcB+aYjbNNcN3eO95Ni6h2/Cx0
02Il0tu3ELz7C3qBzffPSE55Nd0UVQqTFvDvFufP/K5aoYcM3devWYC4ENE0GHO9EWvhY1jpHc8B
TR1Y90k/pKs6GtcKKhnXYuW8Qri6zQx9+kQgsCQQcTEpO7wFTnitqFh2YuizbaHs8RTmfUhCBi19
WTnGjulJwa0G5GMSAEpFz24DnRqeCyH54tThmqOZYr4zvvJoNn9pNuEVSD4BjiKzcPs+W4CBxP+B
3OnWi3Goub1bvEltFwxtc0Peq3fjz7LjyR33blZXZwvB2hltJMy0VO7dyijPisNxBZcLIbQ12btS
E5umJGajIM0rVbjpMDHqj3IIXDp2o0U+rtRj0xq3WmZY9+4U4ckWAJNAZ8ZlyxLQKeXDvQb+nU9W
M+9obKw7uyHnx3UISjAbBD5ZDUqqCat7nEfOrsNEuMhnBJnl6ONl9gphKGbJjRvjzLyK0a/BGa6z
fwzCo7BVfbT1pj6q+UfIdOz9X1/izu8VpVKGtKjCLekqYUmDcv/PAzFoV/VYaqznEV0/BGWwq+Fl
nYiPKHa5T/6KHxg3Q4wXTRYmA2Th80m5tXueXPXZC4N89BaFZROZp6iaCtBh5FeNKRI8YZmFTv8f
V4fK8O8nr5uedae9y8nPuTUpvG9TUrRUNKQ/dKQsDHKQ6fTedAiJAtjYcQ/Pv/OI0TFDaz2mw3j3
/QUvKes80g9YUuBALZqj6XTOiRF5sevY6C4pLjjQprmvNVliJNldF5jQm9LG39Tjz7pV1YIM1WA7
UINsvmkMdd6xyQ+LpzFiZMyGgtWRcvbloPXoxFV/dCPnyY54uFiMFfaZI9NzbBkpSuWUixFa/jIf
icZJxt5cRwOoFN/3jHU5tu1L5zCAF6n+5OmZvpfCqf7r35ttvQtraT36qVUcMNm2/6pa/b045pNl
Tkd746JpkWRa/vrJxh0yNsXHvmBDjbMqb5+tFrvrwCwmmdJgTUZLdpf6xBHUtq9uoE4zQe49fB/M
EqvK3BrwkpdqRG1eMHi5/+sLj/5vvrR+eRLqhiDUGUyisP6bw1Un/CzwbA7XXiG8BMZxyjSVHCDu
b9DQI2uXE5kHPdrybaQANtWG/wzfKuT4nR5LG691luuH7y9VMOgYq6ecocOIXnnyjsMIkyBide54
+Z1ZI9cfMi94tBUncOjm6Ykcn/Rsodp3qKRZylMXu0UZP6rYIn6EEWSQX8c2LY5YWIDx+6p8Gu0M
zTG5toR/VMTau/G2cHGOYs+LWCdm+mMZ7X2vqY4e2g9AhD0PN5Wi3wtqY//9s+8vbHYAgrUUcOif
dWYWjtxFRUImY0CJbsQGoiY3hgA+hSUc0yE9RaaVAgO3UbKqNL3L7GHlq6E9SCOH65FxqrVW9qzF
5Uszopz2+6I4tCzZT4EA+j+YnX6rKJ6XREK5z9ngvId2OHyEFqahRNOfA93EghBL0mTUoD9bU5NR
VtbUWKq+rUyhIQcqx2WPdOMxs99QEO5sTB0NgPe7kkyWdey63t5qPetoaSo6hGX+YcqCPLrckzsD
ZSuJ74mazUPTXVuncitDymgrBXMalL6xEoiQo9EhuyBqzCtL8S07VPbLQSCP3z8S+bMI2ooNGHvr
3CmNLeBPsGiqdUhGBpKe6RBmCD1BtGTir7BmLJdnteec5snPsF+nTbRP/brbuw7x2CLRyTcMwvBc
9gHEWhsZWDCkX11OEDVYTKp9Tx3AI03LobHjIwlu2POTSe3sOCrPddHjWujB4iapDI4ya44G864r
D0+cRUP0Wuc4Mrnsu+e4MN7JybslreQpcNN83c78VkLNLNxYjjw2VaKO3z8qjGRaTKlonrWL6w3+
lY+gZ8fm8DE09XMQDWCaKFhYopfqzrDtzZAP7nXMw2s9NtkRT+9qzGcpklaxKYUx1JzJJ4VEl1Wf
uMqac1+33gEtdbL2DQdbU096OCkGU6l/hP7/purMdttWti36RQRY7PmqvpdsuYtfiDi2i31bbL/+
DOpc3IsLbBBWduLEElm1aq05x6w+5dFUstsS91BjTh6sC80+A+N11q1InE2X7Ma6N9yocjjdLXHg
oEuw7Tv1f36likATNT6ZzVh8uQHOJ72Z6lsZ6+EpdJuJZj7/w3BuuKI2A6CuJ6bxdGZVkSzDCE+5
zKTa1Xsv76FlFnkNvUP6mxRD88LviM0IRBQhkweL2tQTiSLYb3eyZvpZYQC9i4d3rJrMtYBhta68
Sd+SG5NtNK0H+5anIN/GOhdbYFokItboRDFD0UStR3nVONwx2Zh+JpkCTOiDF0y1+nEi2mPptNhH
naIEUNt7/RUmHe0kcXm8SDsU0maO7ji0hXthZG4T3h6foIrkt54iGWI/RkijBkjUWJZceUam7/QZ
vqJr7nggRmDR6IWDSUVitwiG7tDVs3pHjWKvGQ5MB90rdiVTTkpnmV4Gw5erIODOtGK6oJmhnnJp
JruQ7jJLdrvTSxgVNY0Gzul5tSmL2ZZKgubvuOOE460HMiz2ZTZ+hEPinjkVoa0DuhkRnVDOXVmM
PlhmiUZ47VRmHof/vaQ93SRFBtRK11M06WQCmgQsXC0zf8N4nv11WF8gFMHBcJsuXNWxWR0bj0fO
97Qzd0kBzqvE94Tzq91UpT2uSfXw6S8o/5Qgk9Ej26BwHseNSpDWRC4UtUTk6AS7/EzucLQ0zATv
PwgI/DIUlpPX2Ed8xDZKi5mO1h4GtwKpaKILT9zfx2dQ2nQnfD7jVVlDyG2DbJdwbIES9aGX8yCr
JrZ86I1fj4b3sZEIHRrjraNveRjmi0ojmvBpiz4Jr/0uykd7Ww3M5LQeXn+aZN9AOd2L5xFJy3OK
14dPYW+VLREtsTs8e2OzJHZ7eOv90V7hiKn2vSqbD58tGf79c1xT0Q9xab57OTOXhrRpZZnvJjNY
Kk2l7YG+S+Kul53R628IqC+O549X3E4RFfdwU41mv6DPuMhyRPjciOoVANEBcQAi40Y3Nkh6/ofZ
aicDgTjlux50BkmF9Zljz5o5yHTMUqsk9s2ZNkln/bMIUPirF+3VZUe+PliY1jyPJCN6KcCgkEof
k+vaFs4aDUt/MlGJGR7QcfYCErKEs2yMYNi6fqYxGeheCgdwZULgxd6FHf7G+XYtClHfLSnOsZYE
Tw5BgyQjSGfjirI8sm2UxwGQ/mbyFV6YPtyPtu3fRgeGk/DIDa+m6ZShZl92HOO36CJ+8iY8pVYx
rbFrmqsgrdSx7ZN3A/gGi/CA2A59TrRXg/pwoumfGXXmR0SUiUAZubEfXqzKDp8CWQaURURKx7x3
6J5iUmZrgHGmgfokg0V/VmPrbMwWvEBE/87LKvD7fkRuSY4ELUq8A1UXtNzcZYGaaZa+F/0NbKgC
hufksHjUVYeAdzH0Dpf4MAZrkQLZR3PFtlS+lZFdfkZa9TTUSmHmwEvqKs2bwUTrB67HH/qB1cF3
IM1G5lPqaPu0GWn61sxJYVLQta6q+zhv0yjhjvHwHkrX+5uY6tWIqpLzISx4h+cltcF6MtBv0N+w
Us+DrCZS3sava/B1GXSCsHH1ixXgi6AYXAD0HJHNZMHaBuENLtjbVFWaH4B3IAstQhKLwrC9qcL1
D5qJqhY967atrfrNLP9GDE3vTdfGG63wnSc98iscYS0pKhrdIyvpSTibPAZrc7YAz+VX3c35vA1L
ZT/19BNymjY5oSBOIG4K29nSTPt4k45RfPQHlNSpM2k0Fyvr5AXqJYpGlhTOIHPIajGuRJNMc9Dx
wWTl/ldayOFcXJ2D0/QHHdb/0SGgCkdFdYIJI29dbWnXxnriHjQ+aNaUswWTcBBfu/nQ4q5W+eya
OQEdvr51ABa5HTzKksBAA6gC0pQw++RwuBcqAs4wBs5Gkqpw8Af5nZrQsMxmyHZ1y4lLn8b4WsS+
jeaids+hkMMdX9m5wh651osyXXFyicH02IDdsRNt6JBMC8dT3sUa+YR0pGQ73N2EFOXfPULxQmW4
DqwWk6GOcmGhxKxxrt3o0E3FcFVaQpKx1eCRbdKRkwDnVDvMUhLsneHd+VNNWDI9Wi5INph1BnCv
BQDztdYAEWsGpJ6m7/w4CCCw/fvcDvXzg078fxe3iYIdesJr7IWs74JOWom+WIZOfiosEjmKrPd3
wNm+EfkGlE55ekq86hO3OBRe4oQusNn+OFgmDpUFTFUVKaQY1zRvj4uneQcrSj3OY4lxreAnjJpx
CefpcNyG/wZDoPDsk4DaUexUaFsHk/tqWZbtRRN5s8h4jJ8SHftTFLRfWlY3O7vRQMkk4420z29h
AdrNtKg+4GOod22OX9ivsaX4Y5m96HVdIQjUu1NVOqTZDq2zzSovO3mRtM6aCNH5Dv50UbY2wvXp
rDN+Z/QN8bgkSwJZUOGc3CmPnzIogDGBTwhRsX0aQcZmJ+WNDn+x1TtH27L9mse4Q8PtdflnKDiG
a7S+5v5GBYbXC3Zy9OTOBbW7itHrjRCusGckLTBApZ47hJuPN7PvQ4cMHe0mlCev7GdotfoYrImd
/QtxBsTRVKyHDIF14dU1soMByWbtnEcIRKNpiQ9vEGo9KNEdCJY0N7EhbWhFJp5LgPX4bhg/3IYi
Rk6OYUrE3xOQhE3uY4LUW2s2sWK/19Gw/GmPtYwxNeEmxaFbdPSheBvcX2Os/CsCnAJfxwTeCufO
yYTxgjiu2Dmmcp4Lels7o/tW1mRfRJNtYplkhIv4ZEuYBnuJi4U/7ih2wQkzJPoTEeixMkuSVpoU
W04hnfr2uMzDl0Bk6mQ1hX90bPP0EEuUllVcu73mFcGGU9q9rcrpzZ72IymY676ilKlsaRyEZopD
M3/VlEgz9dodQEJkW4JrqlsJb+a/l7CKkYOE6lp1uBv1Mm7XtXC0zdRlhEx3t3JwYOs0Zbs3B9AD
+Hs+/P4NI6WJVtPG+OTQQsDiVKLvwd8sE6KdKp+/sHVorUekwn+b1hU5u3ytq25cGXnVPkVxbizI
2u1WeTf5a1fQaYiVB/ByIDtdcIzfNJWebdCk3ZO5B4MX7U9YpMlKWV6EKDwMz35OTpDB7lDFg3mq
qlitwWR1bxTin5i6sVDWU+68Z2NTbpArJ9vHy97WMD/Y+DRVV3nHopAvJBazI0gBPKEicZtkKTiW
KVZyJPaNk9WvZYKcTXLEw1IJp63QUh4DI8mbQ5TJ59jomysapPQ6ktCBVjJKXZeosezHjVtv22ik
r6XRbxOSQz0mSXjsfLddEo5prirDA3Zf9OeCzgL0L1h1Rwz7B55qg0JGN6++VSEQLjmvcn7z4YyF
5nNPL2Q1lbn9Igztrw6vZXS8HAdPmm4DN5NrI2ELeGDv4W1+GyG4JDfDYSVHK9/YE8kcFa0rsEL1
WxXEw40PFiutUb9lzJ3O1cCB8PE/Ge74bmwi7LL1d2us7mnlRO8AtHZaEnuHONC9Q5P42bofh2Th
OHZ3scmzXbRN+A+Dkn7pU8khOc7oWPjGqZ40cWWCFh7iDqlt3EbjhykAaMAJsg+qdOHMx9O4xed2
4K+sT8A/u5c6n2OXa9/cPjDgIHyaXYy1GDVP1h0jc5TrKMPCrhoQmVb4rGLa3TS/w53vDu53ZUcx
+Gd73ERt/GL1Y3nGGRBtSOHSlnFmu7fO7LwbPtH44JT8fg29GPiSuiJ0oMSR3EHQCzHwuNxXZ636
jeMAf1dsbFyE509Bhzyo0GMOaGFiHh6XRgXdzkUB3s9xCaDmjvn8ZxjqH/iEP0KmibtpoAEATSoe
Fy2RAD1dRbgbXcUoHtwfGPDi2tMufAyxaLOUSGpilNgtNFpNo2+RatkKZFm6T0qkNL4bdneCDLt7
jYsrTdp9ztzpzahbAh9rSfidbTirtCVbo0LY59t1817itz0R+6AjT1t3SHd/4mTtJW30QzcZ57FM
nbs2hahDAbABxyMfQ1cgMzOxG5PsCWrDD3xi7YrLAMK7pHGZDVDbSs6+LTICAGJgQCQpexb365PK
0fbnLd947DAVjGhCj/p88cyeQ03nO3scj/jlSCf7yCVUW8v7ZKgQXoc4jbdNNZUwAXOSy1q3PvTa
hEUCnCXGTfHct9H0nqmM+hujPga8gqLG0dNtbSuqsqB2rk2IuZ2jYbjD6/8qgA9uO8aCEqxmxA7S
2tbRx1m9iDU5UuX4/irIiX9I5xo77NRdM4KzOeblyZ4v5DAQp6ZS61VU7vjhzan0WTrlN9LZKzKe
iIkg4+vbJjjZ5FssfDNqT0SQ1mec9iehTwF6NI+LXvzqoi62ps+uOGdhtKo6k8aMy42As7IJxZZ4
cftIDDtxvtH4DUap3AaF3j8FANNEkZZ7UJTtBWkI5j9Xay80Jmb1vZWeBz/m8CrV8DL6BMZ31kuN
hOrm+KJ9aRLknZk2vVc958OClNdJmdGJXT0+xUrnDJK33NEDQq1OPwJq127UY5+91rknW3OzdeTp
f3gHxN3HUdv6/TlVPMiW6MNrWLrhtZUReWh6diacZ9cySX+z+vqIOLD9TeaGfOghCNSM12H4ptP5
5Wr4DPFtAkWyH1E084WePe+Vz3GLxlifU4wxziId0EUqFQthbHVbQ7HPCnCoQnME5W0hGPSDl3C8
dDPKOq7TDub0X7IHs3/BaAHH1qfopounB7EbHRAwJd3Zz+QbMyBekIiD9q1GF4OtnGlLn+Uk/kkf
1hlOzYPH8Xi+oWse/w9lZ9OmCRqOSXZ6qR3gol6V/NVF3DxVc2gv9PWE5+FTtYX9OpCYE1bCPmqI
nknxJul7bmKiEHkp0x4aNHoffCq8Jy5d4COyByyEsafWyQCGPMpTZ53Gqb2fHQIFNEo6khXbW4FM
bH5V9Om/Jm8auPVMKkd78t5DfivY+KGmvrTw5yaFWpCgJs6+hiOEb5UAz/R0UD7ElTabMKL7hD4+
XiQGCmv6CmLLuwvWHCjesc5rrDRtOyuLLH1J7uK0D5w+PhHNya0jBpwscJDHOvvndBp8/9yyz1aW
foQGUxl/atAqR5WVLcFmF9wXbns2sq47I2srDlFLKnjXggQKJ4WifST4hYkuducC4D809P387pV+
7tAq4S2EWvkXkEzyovW5eg9c60kVMV3cx4MyXx4KY1/2DrAV+qRDUfwYnkLMCGb01fAGfIJWCIRA
iF1uTMUO2fK/TFQkRoWt9+FVBWw2cCEHtzEbZPzRxU5zcSGQoYaum9vYuxNW/8FCFVOBSPTZHs7k
yw3vJh4adtx1LT+Dth8xRoAjRRBjHXX+Qg+XycVmxLEmG5Y5Aj4l6XjykPlRevasHizSSL0YcTbu
3l3ie48Mk9Tx8VU85PER0IlgNecGMmeqWpfcphzYJCl3ybkaw4tmurOzHHRaaeE954BfEbeX1yfa
G5ssF+abyuoXBMv6szNEDvQ45LA8qNnaodW6zQwqWEPn0xcidF5Mxi6MVqebbo/2i5tiMCERdYEc
Ut75AN9EZ+lvXUBtCCEAs5f9ndcYCqI6NC9TilslIVN8lF7xZg4MZJRM23mDRUkMgf+IV3jZBt43
JZ32YqNC2kgPL0MRgw203ZyOhWFmG2PG5BaNi9BjgH0N4f0FB/oIA7dGC/vhZZm3qR2TW6y3m3d9
+lA+B2TVpWdzUAEAKwkUiAxsory0J1/KLyMLw4MTjsE1b623zOqp9mP6YYtyRCrQxP5Zz4WkTAg1
WBFusJ1jgl58dK2W5McJ/a7fj1PLL/XduzbzJKNYP4W0Z16iJFnLYTa1sgJ/1G7uX4Ig0l9wH6K+
ayuSGeeXIsqcVV1nyRYS6FNoRPrZ1lpjU8tw3LJ8LqO5L/u4pFawcyITI+6Ik1yOTWYtgEmE65S7
gewEHEBtVX+mdMzmeGX5CmqWx9Qs2MaramsXNtEp/txz9jFqt17HUVwW3a3PmvzEAI4CGfH4TsQ9
JnvP3zWxPT73RrhDNWPBFcmSP1PXMYMbBeYHKzkkUddvcepFy7SyPCJgdHsPwg9AmkWKDv+OLSno
4CKmInvuXWidiab7u1TRhGKws5ZdWR0VNUqAxdlI4wIcE+VHn9B4YQA73hp6ogtDjC+JTIw71Q2J
FBg/e3S/aY1XyU2Y6o9Axp4rWC+nhoXf7Ke9AwbwkkUtpGzb+MgaV50I4aJZ1H8+XvhV/z4N3W7q
THF8XDRLIR6rAEUwmjoXXpT+sULrLUjyW5sGx1Ir2icx0ASFUg3uzXsNshA7cB+a3G51OMcEGN0O
QCRuzpJkQqFp/iFFCL0LqGGK3MneZE/YtlESYt9TI5x7R/vIA/0aFWb0LcPpOg7Np22GcA5i+7cg
QunESclawpwM3kzvF2sAt41GtMh+cNBOiRSWjS0s5xm5EzmepjEcnAEpk2qraV/NGJmHLJmzkLNq
urHf+MUr2u/0GXpJfZ9q26P8mqpN0njVXU+sObC3cBm75Zsc++/JnDN2IoOjDBQ0vuLXJVnl+H6Q
IjROJbf9AM3WniUKXkFT1XGfEydurqPsSD2t+P1FYcJYjL1gMapS7pQK7ANhEdMxNIHDEEoL+IM3
nkIGyYJbY1iNi+YQTjSiDZALHCmK92kCSxOZ3CjYmsRJKUvHuebCiSkr9BG4EKknKIPrQ+Bw4moy
yJxm9dnFU3ZyWvezshxi7+aCAS8mJWsLfd3uE3+VlfQQK3CVh8fFVrN1bnaLPf4EOdOnBsZEP8By
Htj6SQ6Xp0ZmuET8/KMSY7VVQ8oRL/UhNci52k7e6SmmFzdF8MNR0V480sbawjXOGhZQlzZ26oud
5sC4DkylPUEXqLgbyAgFIomHO7PHJef/Ev+kWz5FiblnLAQkLcc9GLuWcwVcFZ0kqNZVxaB+wSGd
tK3W0p+R0xW0VXwTVu4PXfvxEPclMI2kJCoxz/dtW69QbcVnQYbOMdTGm9mIaY07yQHX5LV/Wh2K
dB9R4eCUjGo/3ek55VGMhOfG1H86VZl+NkOI2lmAZJiM8/YWehmJPkygMZXEB+HSMa/cu4myfltn
I9NpzsUnTQqWMQOBqFUUrIC4E7EEUAbVEXFiifGSacL96zvuMcCDEy7KFrpuVf0B5XFSgJWXNTfG
QRkqg6jTCQWpy50OjjsSG9Dn1bLxekmfv6bO1YaTQwNyU3DyOJRd2TBbqJLlIEq1BRWHo4Je+lUl
nPO0hNZG04obKtBoo+kKBGNiv7qPQTL+PwAIlXfgPfqBvrAzB2FdpV7uWtv+wInb74wCCStPAsum
PpbLIJjNrUZRXJygO+tx0S6y0b0/tg6PszcoC3sFQrU9mLlBu68aGdyiv95hEQpXGS3Yy2iJFyHJ
y3q8CmrjPWapP8keq3JRyeTjv1+NzosYauPme2gVRygacwJ78OxhlOlCP2axL8PvlqB6jJr4Aksz
XzGxyW+s2WTljsy9zSbftvOMKsxPvXAzpGp8Vm0UdHvXa08tc/M3Iczw5CcmOF6SQ7dVZjLNd5EX
WopJnz/zzRPwPfjnxLqng08rqvyq27E/2IFV3Cpcd3N703Tt4hQqIKRlYb8FvvmWCNPeNQYaoIr3
dcpPLgDpC0Qb/ZpTH1/LxHWOqR0d3JgnsVU5KUhpZJN/qadv8NTBssdR8MfoI5SSETipYWq2qCP0
7cCPufGdabpC+ckXAG2f894ywMLWwWtcPlMT2euyDBFimGR6UNKrbdMPDwJMdCkkwiYFOGQrCLi+
szz9DjkiPV9gXW49S1t7bdz9Cfi0xiCdvqqZCUnllV/MhlxhOJTkPBhC27cJLFviCvJbwO6wwi0V
XhqprtjviXKLsWK7jrq5Lp52AyPRKikMua4HIyBUJTBxHnLBm2qdIl3WW0zRfxNwvbuhhJXtcGLa
doOI37FRIQ6GcXl6vKyGZOeDtYq17v5I+/F0AZgQDgt46RGzDOV4VE3qkwwcCq062Xexl93cYPjD
8J3IVvxLZw+ZgjM145NKrPHJohFbwoEVvt9chhQpBjb2bJsiWVqxSEIScafkRAQCTpUs09dBrSm0
HlNwViWGZ8a8vWz3mH149biUYGSLGjNTo9zq5tOeSfUkWhZh118CKNSWcHuId2a7MUYbFnslDLxH
kwmjj7NikfvdAiCu+NRl8VpN5JWAZP/nzAFMMXoPUsSIZU/b8gWczinQYY49XrVljphCi4l+trzx
MBnOwlVGy0gcoxBGMJVvrGl0Do9LKtUHOOPw0PURgjdjnLbSDdGzwu9Fg5O1kJvUMGwLolOfrayN
nwOFx9ksj26fvRKaQL+WHvq1i5i8aWkebECMhqRdcEQodB1ODLCwqinHe+5P3n1iOIrxl5MTMgbv
zmTP3EUKgm4ty10ceuZJTEZ3NyfUBVbu/EyqA/MTaRrT5ZSVCywJI2GVvmmkVyElrNovpkz7ApTi
mA8p08T/l2T4eFnMGSycVF47PBGb3IaT0YdE6Ka4ZhP92dMkPY9cQo6IQ/nTJsndbCkxPGGBLAsI
2/DjsjvmCEfiyMl4ynn1+PU0cPVVQcrUMprz+0LOmDutrtwFKOSzNAg477Vcfx4IEl9prV2+pC7+
WrKFSPYG+E9b0e2fA94V0sDFSYZ9/9zx+DlTcs4Jfd8zCWOH6ZhjdeWPS7i0Dul5RVHnnejPIdLT
pfWUOFOwmzwaAZNi+N32JEmpftuZFTCVEnR2ESHta5qpQ/PuneCfxGfDcaJDo/D9j9OogUrKwYk6
KTCToCwhxTG02DAU+w6qEb5t4IW7VEAjoqXPTEVpBa05eOatq+BVl1N7suZLI0mYMgfkk0FtbbKu
iPZOMTvnNXpbos4g+k9mUbMyWLiYrdSGmhtUl1QEL+gQyqvZs9JZNV2UPhw+akXq1+POYj6/z0L+
wWPIY5Y7ZopEZv6S41q9KHXXzzcxgHqiy6IPh5t1N2ZJcM5czdjmBZ/x47vQLG+39h2kkhXRARE0
k5ZmQTzf4/XkMxHvLSbtva6x7lnl+JYo68XDUnKQHRQ+hWvwbBu0V5sOMTTMkFOWO9uw9Gz4FTjz
MYCAs1w4uXfobX9XMfxPWhhZaGsWpd09++yIiIGXmtoyhKCFkOyTPHxOhuwqMVx4ksksRIHODxYZ
SrVqJF1hSmAHupcEN0MxuusOQvpAI+HEWP426NpXhroizmaQdmefRPORMJAhZoh5ltoj4QDzf3Cg
Sc5aFaB5AJKLcZ253QfanAMpR10aXkWHGGv8tGjw5qT1pkTnet3RI23e+YgaDvuIuD0h1klyKFv/
oqZ21wt8g4764UdcRZZ18YKjnPah+ijEp6mMGyNAFpwQ3FHFQymPfvHHyhMMTvRMfDotYbVyQXJE
/aGdwQDDV3AmvJ34yY0QMyeOgJUcfRZN4Tp4s1HTMokceSdCLNjyXmxdarSJ40c1AthFRhLB1u7o
/3eTe2+qr8acQxsD2gIeGPx223T/7Ho8AOEW2RbWKDW43MQTGj5ibHR/hq34N++7t0nsnOiSvU7R
qy7+4F7YNelB+PtAD5Z6Rr5EG8DBgCeydNvp4Fn/8r8ZkStFeW6zfJUAz8jGg6cAx6iT70BS4ONn
m17XcfNPr086WgDneTTalWupVdSqlV/eJ2NchRpnVUSqJuNqZZdnCdIn16at6jUqVoC3VA2D0x6A
pS58WAADGrFJH5ehYrKd0gJuUb3pZbEG/r6bRLVh41hGLP8qIQsoMpYJSddlvUnDfKmC90AYTIJQ
b4Lj4FQSs+7xo5uQZqYw2qf+tEX1uKwzwpfA6eLwidexTWu2fInwIpMbIzmkBHtKHU8054k+M/DC
LMZhSjpFSOfTQWs3pHsUTJrvkCSanXA5r8yOODP6Yn/1zltXk8UxJFj5ADqdmBwKzilE0NunPDJ/
JKHYC4x5YtjkPKWauXNaCkK78wjNLfZjmdwyzVh7cYTPjycMZEyS/CQ8LEihLnTeNkZkcCwjr9c2
+iUBAuPXGCFd9OV1yueoseYvaUzbJJKvo86kRZ7lpLYpDpWaFd9OCHOKoR5xrpRds09aFOdY3yXv
aDHGfxz2tGH6QSX2onvhMW3N57odVuh7/uYdG0sxvKS+NC58GuvJ+CInhjEKP5BrgNBqL2h1gH1Z
N0+lGdrYZE3mhsMz2ybahf2h2MzxoDkZRWWtrYsRkSqygN6MV1WebJCyAMO00yciQ3CX484KaMeB
TVI6JqExJCJYrPwgWsczSk/NAO7iPhDcF/XkLqLXiTF5JzToEnmuiDiv0LY5YYKYND40Q7zsOhyJ
fuEfUBdCkCeaIe8OuCO2OgMIOp7Tm2SWznjlSBzGBLO1+o0KSd6Wb37m8OyQwp2jSJ5i4INN6O9c
cICJPT1ZqMldp+euZ4nMfbllkrkrs3BfsMFY/Y6p3gGfCWAj8vvi8Y2hMeZAZe+c0lvF2oH/NOdv
mb50fr8lm/UmVlQHcFIB1swYPEn8BeEyBTmFUtq3IXOR0KW8ZS0rtY31PIJAS1wz/Qqppes6orYX
A/0m1cCsdA+pmb3gut7Qk0DJwkKeM5jXcIlWcUioa7CiHnuPpEM4CWLyhmLDgHVMbrlJkLFX0eBs
8E9OenoPUvHRSbmNGGXpELL1iWDp0f2Gd7vyhj+D/Rdsz1c/pXs/mwPoJ9aWzvkFirTpAOi2GhEJ
/nRlxLmMyh+aRajSxNav4GlG7yOc7oUfAjuvi3+J+Zl0EWwii3FQeQWKCm6H1BoUqBvLkJ90N5bS
dFiZbDjGsAU2XVwVK9UGDLvo11WsxNy2Ub4RPq3vzl+5Rr0u8/rLp0m766aadEoHtni+TAuDLi/D
lwYNTjVqMBubNXly2NhR55BE5gb1LrfzdQ/AwDQy0tR9Zv3JdiZ7dyb+WgKGQro4rMWJqD7GgJMb
JwWrjE+aW+98xtRaOd1kUZ1EnL9ClrllSO14/E+RsG9gDFaEGm20QaymfKCn5V5gvf6kFnHQ8V12
1M5BSLvGWEwBAIvAPybduGtN4y1J6q3jIogerqgQvcr77XV/6w6MTxtvOzj2VnSQbPG5kiTNVCkZ
SnSJAh5qhBCm3E9F/lvzL0buv8hteZdZ/1sO1ppVCO9uG3/hVi5WGHVoK+bGwZT+8yQQroYRIN56
FRAoy9a9mKxgX9MChM+xKkwTkZ9iGq39gYDGqsh4oLUphOMHweUw/sgsowPzVT3FwYyiiyinWL9E
tBUmQTcQl4n5urpZ4i8yMlfotC1CDe2WS7JZGf0DR3OaKliS4YXYhKUHEanw0hcf9prdzgjKahvr
2qkwAsbSNU3VhGyUmvXJTBxidOST66cYZR45wms6Wz+cBQ+j0CEze2+dXv9FK5gUzC2CjR5ov4lo
TmVZA7OUG3t0nhS0aHsadqlJmLRlr8ewvDQemQmTp0OmAe0wftsQ5a3gdzQxRnXpNsp8EtDUNlL2
pnerqxP69zIuNgV6SQULYwgg7pN8Uxq7AHXvIu2gURE9pWcAsSv3VR8xcReXzKHpQeykC5gu1QhA
x0DSAxbG0f0MDgdpH8w5n4fGb7OOgQDEm0n86QGP4u2xrlUErLUFAEgIxjomIC0tWs5ApTHsDGY8
W0EGeFs66y6ioM2YtK2EvABqoMKc+OdmhEeNq4A4oyJhvBG7YE4jZDhIb8svhR6STtraxmuAxcqw
p01pK4M8k2pj9/retsnVQQu0xCYO4dddGumXw+m9TYJVWfqH0niNgLkGmE5rma+rzH2HFAtcLyZe
0FqV7VtuUNpIHbhdtJEwA31b3zTg/aAZMpburk4unwcUNK1b7BLNfUIwjEg6QsnbbOyqX9b0hQ2g
GFqSf6qZRGVo8W9tBWy0/q4v8UolZ92uF9BkLkFYHFT3nHrRc+O2R5mg/QH86eKtR2IV4ofsVHTW
W3m3CD8Q7OctAfXYcLyfNKYMEXTJFqSr0MVEs2HF+u/glq9ysiNSzspx3yBXWU11/7fv+JQn5l/M
12BWFvBqk2cS3QiGMGhm5XDrqJACVaZbKPow6+yVznABAaFJERoyksZ7sWC4GJ5dtzgSFXQhY/sb
PCKthaG4Jlr0VMIWxsltvknUCC0IikVlILcieSTIyRBLGiUB3HBe7vkCZc93YRX3DNX2omeiJwdt
74VDuTYrQG9ls6AlNdORUs4SEWNvy21mR/evU3sXt9V/0V4V2EcF8IIhZfUikFc3jkIhYij0D3Aj
r0Gdf+iDd09nGBjwVI37ZdBYoBR2/NUwItMq7Gucui3I5Zi0XDc/ecgWl0VZRajj6dMrUsPq5Bst
uVy+NbS/Zs3XtyAvFsDbgdga+p0Cp87YMHnMiHqvajNa6nZWofLm4Bka4ZKnFvy4WjoeIbdeg3Un
dbc5RiOm/ODHx5HwcpN9UghChTDLrB30pkYBVZOQGr5Pza/W9RfwSe6pMFkZZjwBPuVAmUpnbfv+
Xjrql4BUSqaaAsga/kPYeSxHrlxb9IsQgQSQMNPylmXoOUGQ7Ca8dwl8/VugQvEUdyBNKLJvq0lW
Achj9l47iA+s4pQxbMhuI3BI9BS6Q/1mp89Or6GSGlF1ExoPoqpsl86gE0/XA+8c3VcCQTQEg/UI
Ees0wmBZRaYJRpbqCwlHwqPHZw8H0NCMR7XGwxkv1hXJGV6eUc6P8M1DVh1kDSqwgcnLvEo2J12s
2Ai/K6bgW8TxbynfrJx/BiOYrnKgUwaM/zcKARonU99to1ObYjlq8viDCEHQwPleOVS6Iyx9faz3
pl5ffhdx8OcX5SQFYmR2+NFHY1o5cWuSDmIQL2M9ngHlIAa0ydUd7ThcqQFiFfwyI5fmctKICEWb
71t/bHV02+gZRNPl9//BxjhdKO1oBdmhsLPPLhjuFSm4BB/RGTKqiwLYrUKbpQ6kI3BVuG9kKG0a
BvULpgkXUid/yi555zG361KihuYfSvnyiOPFYSbbb2tzeFNGMDKzFU8OZh/+8wgCVFjPnXKQkBmE
7YTConTTbIIAFTSzlGkhQ7ulnojvnKyZeV63sIWwNhHL2q6t/1SDLBcKAfg+RTEVSfPoivFGHJiu
yNDQo2rdFO637tPrpt7V0PTX1CEfnhwZGgQGbH2bHRz4dNRcQbYQrEVtNAaD3reLqHQuY4/Vve/u
VV/ODFtSc/H4sWM9xx1WyKjmxi6Zl1TMeds421uFT2kwvmo52J10RnPWeniWfjFXIunKFz6jEpR/
mZ7/7QkRpwlXP4X9VRqA0QYp4YuZ7R8HBi2zt5L1R5PEzykJwhuWOh8JYmeUAoh6dQJINBZ/PKTM
L6BDkCPbh7hAk+BpWXBIL47NUrNLY+60uFwnwSEqEIAgEPHIE5jwWCDO0vvkAZb+jeVTtYhM6yOA
IqrKxl72isWi1CxJ6uaqTyiUfR4AGXN8Yh2p9cyh+4yLvzoJfAtOYAyuuIIXFd471ie468dDkcnq
OLKwcE2NKHvRqKUWFKtRCIzI3YvD/gBsLrhRngMzAm3D1IVGXHKs56a5iI3qtfQo3shUw7zvF1s/
HT8zKZ/Zm+Me6r+pQ9Ry+qrZBdP1VFClc+9L1//qYc+2XJ9MspJkttArdzek4cgPhvWmsmjVgWe5
uf3S4l2G3dHvzJHKAtknJLzJvHQWaq3sySGDJL1FEvtdZfGIESFRj/VTEYfvfdS9eNatbzgx7eyN
zBv0IX2PBVjGlFN5BuGjQZBE5BHr6aujSWYiTbXNpvi1aonMiJizM1fGM856vnb0U1sRU4Ot50IO
1aXsQbYaijiMHGd8F7IR1vNPadO/x2bYwOzjmTwmyD1sBjNQRa6dL2f/1EUw0E1iOhpyhW+4lsNw
eBhcZ1W16XFSCFwRAWhSfSi8lYPXndvQPfh6tZ8xzppjXcngXYsg3RHv90quaYFkf9gLheMDIEE8
QCPEC9MXs2f7HHazucSW3LZmu5qEC8JLB2GSYbaVVfcRZdE5N1iG1P0HT8lhDT35nvs2OkcLkZJH
C9v776HnGAzIMPG2juTandPGQndnV9YVxCk3uGa91Tz72vF7cLV32Y37ob9BrzyrEndHbD+GmfaV
oCnT5HNvMIAwxbePSWCwycH0Wcf7qK+VYuJZ1Wxma/wN1BCmeo6E/hS704k4vDt+qlOIMXGhdK4R
N+atJkps13jmqtRRFGsxjWpeggpzFF9xuzcc6oq2e4AzQioYc7CS/AidqbodWXdcLV9JKu+Ji8IW
O/4wxzXt85TY5wjFIij9b5uspUUwdSTJqPbFLpqL7hUIiuziTRTTax+e28y+Z1SJ+C40aGCFk0FC
5TeqCBpaNVEA3J7UvCIU2MgGewsQCMuS0B7BfIPKJV1jMps32h5UZaZJ1GYXkP2V7tsCAh8QG9ZK
9YOeieeo6d7m/6XCfdGqjpkS0zNpP9oku3edeJkpbL4Mv5TZf+R5jKzOTDaOhoZkGIiAjoHMFcPJ
y9IfYowe6qzgkUdarcppMX5/hyDDqlm0twAxJUnKhqXOQ88ZRZzenPyQPwa1trfa/uIO+rk14/0Y
kLQQZl81BYOuzKtvoH1tW9JYqVQSMQSMOQFQo5lfmRVnJ0OyIhqetKz4Nnln8dZLMrKYYWEo59B6
tKL2YpoJIJv5mnZlDyo57w6tnrMfKCyCGmlwTH3nVreo1cgdzvS/LCAOXp3vNKQ3bhDf7aj6pt5g
jDT9zDd5Q+GV6m9mTYE09rim4ZP6Zfo19MF5cMU3acoJMQUEayUdfSJCAUDwpMwis8fgCYWGgXXW
Xkqut6jKv4j3+IOC4AYnZtO1DLPERDCSxySjOBb1WzSJbokBCp1NHD5VFhdhY33PP6OeG3+8yP+E
jE2ebPntGCb2J5oRZdTaYiQaCOt3xFy+g3PvLrssUIu+DBG/UrvOqSJ/XHISJUwI3i6SPN4ayz7w
hj7gut2bfZAvow70cjeoTW/qK27xLYruA+zkdRHMYzmrEYsyN0lcIsZLT3jjw5SGOLA+GqtdAhac
Fr3RSYZY3lnOl7RDMmJXGyjEk7MivGLJCDzI2nxLYGeEW8HIF62U9G7yopL6R+Amw1VrvBmK3RkM
MbJpzE2jlaxOLFMtIUa8oV5gEJh3b6aT/iiJ6UHgD162db/C5D1ukFMR9UeEdo94lh3dybAVDGkf
P68pb2bI7BjUMyGLFe9PavikYtvtJWXG3uOuKUkTXmg5hJPK55UvXf2kJzbYFDXDUkr35PfgchKd
8Vo5YHNoKWULJD4OOR0eINBFPoDKqjt0iAbh3nANtBUoYoqWwf+qLZWtmQVEwgammQO4VZIY1Ams
LLS/qWNgis7NoscmGLQmdrhwgn2yp8Hx1l7pDRuzOOayAdFhnIMmucqw/jSC3ieTqh1XwQcuciC1
llzUmkRAMKB7GEz8mpkObmUmAzrpV5Bpt6LjUZQzZUbSlpUtqUXZxZkBum1j5cuaOBaN1xgv7kPm
xtehg9wUS9CcqfVEeK2+7aLB3TT6NKM1aK9G1T93jmUshkJUa4cV89GcXRBSs/dFkfmHLtPdbZD1
D+FELmRYcZg4AvZAZfmbknnf0sv2WBtokFKdoT/rQOSHLXR5hMS63hXHpvoYk9mZ0FMfeCXfScu0
PaT7I4GtMZVdMDA6+ZgK/av3rJ6ThL8jxh24FGNdtRR1VujcXOHr5BORW5zE4lhaCmgDpFx2UajL
GXYqw46WmR38jVmwLsgiPgLMDZn9qwfpscw22XJ4/N3Ebj59ReNWIbSlxMp8569w31jx88O9wIch
wkrvo6WWWdvMJDxXw966cKzsw278F3S4WHiDaRvRoG9Hkj4ZJbio3IBaF014MT30B11LZ0Wm8QNE
dL28M7kiKKAZ/xIxwpnJ7lln2svLmi770iW7RVQnWZFEgMjoB63bgczWXZRUpIbj2VjkNuduo9aj
gr/fAQpZGGX0o8849yp/NkdC642AXtyqChLLHsjt1LatNh6aQke4lYwvpLSPC5Uc+o7CJw9purSm
vKMrRdaGy6ziQgQxNDyTwUNjS/qIF8+ABepqvI02KN1kHxg0XoAveblpRXM8OSE0l5BVKuJwSqo8
19ddgeuI+NedZxmo8NPXAcE+3hHxarM/tuAbkMOrrcwR0EwBO4D1ICoXS9GlWB1xyj5NEXnIEi+A
o2zI0v6JqdBZoNMu4b8vr3ZP/CvRH5+tPx4MPTzaZrjJdPb5ZnMr8LT5pnuqZusP31z08xRhZlN2
s9zVJhrAlQyV9Lrd2JyIJlneKBUPKeOE/hL2TbOQCcBCFGisSQ5qcGq0YNh6QjI2YmG/Yav/cqP2
h/Lw3YviL/wES4lJMYpYW0Ssx/qRVLdc/+Pwuy39ID10HWK/fCox1zNq0w08RhmqRaeDaiMxfQ7I
PyADXCtUp0RQLWfB2er3v0ZCfDNUI6TIfQhaNmB1wII9A9KIKtJe2bC1SDI42EGEGwtB5jQfTrkT
8FgSz2hHv/RiDrKPzL1dx59k58QM4N7TtN6JKj/52rTWtfoJQdnWok7sVXOuzDlaaXqNCRyz6moV
0T3iZaU3p91Gx6wea0JsVzlxLXjJDhlDRG6D4cMJwq2Pa8CwZtLqgO22CKEAs6Vf9uRAgwVCckTb
4AWYde1H8Pn2QjorPKH6gngLpgLcKqKpH41pwEc1ASdyZc7UZLg2zRbQ5MRfT/dFnzwmefZsGYgT
tfkFHEwU7Zy/MApI9Eyiz3QSbIHRdOK0jG9Tnt7a1njxrYksrOo6CVJJO+NUJjoXsNFgjCrwQbC9
twf+SaG3L6P9bfQkLdSt89SUIYIcuPw7y9OgVJhHn3vOBy7oM1Ptmu7U59GlLBTHajCeW7XSGzJM
QxzhqZ3em6E7VK1/ZFiEcuHFS0LKA7w2MnJe5PBRTtHFtIujZlVPZZ6fjAALd9lttGHixRigNzlO
/2mZHeEB+GGQ7QoOBUJWXKZFmhtNbBvba6MrFuUUtXA9nHmbRqztlSqCe7wN8fES9tcTnUDu2DKI
9ZcaHa0nQQYnYQtphOqYMFfXVueJ2nehfVgphV6Bt4QR+SINFdJ+7my7lNRhyn+PXYCF4mYOYIbx
seXUrdm4cN8JZeF8iaBgBQRk0O0wB+finldsVbSQ6GPZ7TGda/x7XPCYztWpgpVxqDznhlXnR1Tl
uXXHb3A0Syz0TzFp2YR1SNSx3Ry9jc7aGuMIk4rzCWHrOe57HofzuymFCVehSl4AtrFT4QGwcHnC
MeQecPE45RPu7I+uCwi8jVDi+FD6AMtN69hfQ0Z11xg8ScnJ3F1TxmdJCb4RrktyX3g0TCZKU0uP
lKFSrU4pt38MomoBBE+twFEwA9m4gf+gNHLkHIJUJ0e8AfF/tsly18KPpGkulMFw4GNqpDRyD8bA
Co+Tm6ORXG+ZPdsxusAhvgKVWSGMuL7mOdRqS5R440oP7YRDHxbgUPTa/i3RrXpttOYcsVllm2Cc
PlA8P2V51rDIN75JTpKse+kkI8ELMxQUFa697Ung28CtXxd+/QIIBl0brr1jjiUE9a62574ji5uE
JDsgrKXn6MIExnyYtA7btL+xqcL95gkDG9rDclSYOtKA8bNyGdLaebzoZwtta5ZXM5pWVWKjSQiN
55gsYzKXgjeGVZ/csFtNWdUar2/P0GpfmE61t0T/2tlxvFNhjTPAJtTEd47B4NbsAxHptz1LFhEX
CKYZJ2JZJ3PaxMedG++T775W1skmsZvSMWXqUWmPbpditIspH8pDM45Xt0xDIgtB8/XhDcPePEH2
n6Z6403iR5YDjgtg4KQ8kn2g1Uenc1+N/BI0XEJDwfSp1rk3ULocit49k8i4yPrcBGmIziSbw1g0
EqEh2rH0NdOzlhJ3VeTrCVISvWtzc0ZxDMjPmpzViOCdWHRnO7jPKYFBVAXIKtpS/zQQNEVJSWUR
DD9V56zcGaMU6MOza3TnYWiWTs93kV5Axq+jJwvDPvFUZexVm/3CdvG41KJ6w3lC3W/0tz6zl8AV
CxJBg1fVpXfPiI6IsY5TTNUVEowkjBy/K1SupcM1g2SUIWNwHkuDJjJmhJIZ6Xffm9ig8QCw2rYD
tJjAAIx2fHQm21l61QPptLfBzXAFNi8VXi8yTsljLgqCmhFD4PNtP2DXfGjjukL+vMBLZQ81r0DN
g7F1dHx/Dnrvl1ikxLh4JP0MpyBOdlMbFss6xc+SApYyNCbl+Iv8A8hcTmyfuuL3nxHp65iIJ1wJ
1Ox2cZ4C46djZ7EMx+yD2QYgpuFhrM2O8h6PTTRUL75rHlHl2TkuXUORzCAycXcCgeiVgceQHOHD
wYxjmE3F2Z5CBoKLyCJbh52nI8cjPvJo2SeYClKhIc+LofoEr2HRuHDtDyS943eqXlkIXsZa+0Lz
RleCKsl77XGmh553R2b1OTTOd4meaPKsP8F7ZNBMayNzt4rU8cE0IOapLVkwbwLtKThGrgPHACOs
mq+IAx7BeHS0U/K60Yn7S3hNxi7TiphKCtlKsIrj16TiyowM7ymwydu12i1R9fqiNFg9Cav70+fu
S2WTE9RFhk4taW/SHj1ogj2ja5ovjzW9RsRLQwxL16u/LETOOoAYQD47TUBDRwjIcrraSUPd46QG
jz43AdboHPWKArIDN4yXTd1ZqGl0YbjE0OxUCFxSmaRLu3jPqf6VV3G2jrjBtW0e4lRx7YbXIa44
ZLRymyo65pA5ktW65ybVt5ht4wXgwnRdiC46EFx6GuiodnpQPtpVOoeDpRmSIPhUQ8Rp7Y7xyugN
Qpl1xoMIDFf87HcCVc4JVqy7mRYPfuCzRga0E/dOsfBTbcUYtiHMPK+X/pfnoMyKS4DIgElDiuDi
XCYecIpAzsIW+6FIeKpwFZcUYTke07EON1Nxkl75ocoBS6FOtT6JYs98lH2tCw3XYzOcNbWxHhMe
qklLPGKHPtuHzbfwsmtX2fSbAdpCvPespaWLKa6hjE+Tu665ADcqIqybVFuoO9cYDwuDDob7LoKh
3370PUdskXAwGRblbNGaBesh56tyrHNky4e64tcMNLvaGr3+jXF6fsr0pJwEEEiA7eYqWrU9E0XA
ZhSIwjroUfQiwT6yVTb4NVOuNw099m++Mj3sLtOHvzz5IWoENyE8UEMZOwvaRaLVkkOgsdMOmHjh
ooknmq9h4uYHQIQGuBNntjI7HhIFxg8ic9leo7MpKYX96qLyRiO70yFZE+bgRm/s5tzCDl50SKk2
Iu62ReQSFtiS65YpCGZB9TBk3lsbiXCFJryJpLcWsmhhBrrTqka6n2IZ3DfmMqtjZCAifIo8K1nH
ub4iO459haajwkkqlNauIOxmUD7qg4lAlznKIIe9QLGlQfBwmCcy9UL1Uz+ldPxHDpdNKNNHDQLy
VhAuhkak026N9GHXiYhpE1Ytq3wyGWgdo0rH9J0b6TqpGlxwsT3sOodrIXKKmq7P+kr6oSf02Spp
BpNwbYWspnU/PrH4K9zhRgHvrc1A/qlzMjzyPsAfEoq7EVrEQTXcBhhToBp3HXJ4q0Rhl070N24A
Ua6+5KJkOzwwXfAp7ljNHUo30x443Mvl6I0w0+bezh8vVs56OWapc6AeKNeyBS9sIEJzsuiptxhg
IIMnY6gOxSpoA4LCRM9qVYAqM7Q9pdVCQeFZOE2bvyJV7BitQonqQwvhX0vwaT9O6yF8V0jND4kA
+Eu9vYwJq1iTBjcd0V8zxUhSOg7P/AyJTVhKa3yP0iJbMHdS61AfsbaMxdHWVq2ow22edlzCgSTs
1TJjuFhh+oxDjg0HuabEVSfdSbkgKpAm+vG6LWEoAfSgj2gx9rCgra92JqdFKQxzW2Fx3msNxNeK
ZeGzW5GL6hgP2pRmPzyZNnB1rM9Y1ZBy82o4kwP9HdUdo6M5CMEwCgbahmLX4wXmv75E7kOkPIG9
qI+7cya05J5WVyuox7egct88871RPxUQ0tO/iKZJ9YZfX8Pn+2QJHa04p/Gpr8JsD/eVkXJSuOvS
aaOjxbgVyUEEDdsvqhfDyW4kuollzb+1FGWlXX4/oKNP92ECfQz77QJ5uP3M6qgkA0zWZ9bfDOkq
yaVQkGUHr/fUT5a8GpCcgU0lb3o8fWjNZJ+cOEVOmAq1xPFrnn4/EJsVI5UtNrlvPY4NoZ3QV9CZ
VdNrQ2TJcsid/Elj3GBXbvfpXRFq19/NXDBKv8X2604jYKgETNfg/x0ccfHxTdy6wdv/Rq3UPtir
vHmjIEOg39vGs1Y7/u73y8Q0yNV2kb413WTtdcEhY5gA2qnUW3LpZFPtRjsVjEflWR+Tal/YpTr3
pDku87YrT/k4gGezvD2qIXSr2Fve2+TowXR05raAXXW8kJbungoX/KfDccDIkCp8EGRYxzB1FrIy
+yPaY8nTLX9vKtA1AEm6BzFZN8+S2jnIMcEVSiVn0QwzjDEQ7Bxc/ewVPngE038LfSgoSZLqqzLu
y1UW0SM3oRuQa6Yeq6nJP0cdoXzvYkoy6mJ60KFRH5ia9uy/QveIWwLBa2xRKmLs+DQ152rFWXVL
y+lJ2DbUgo7TGg+D4OCqyQ+TkDk3hYHsRs0Z5LaCHVIYjCE6M6Xei50NoqriEntxv/W0GPKZy4jc
qzLv0s38QlYm2FcLlE1e63hbEGL3wiIdLsCehAlLVaukNtGZIV9f4xwoWIgrIraswPrutCJ7MA0/
JaPl358FGSndFB3/+nPTTKd9bvOIdAqVHtMMS7epp83rwEwzEW38x2M73LdLZAXuMQEJs+axPsNl
6m432chLwOCm9wLxw3qoWtjc/hQB3witrWd329GuGRaCpRnjUJFnA4MnYzDAyY+IbeaNDsB0nkXI
saZYk2eh8er6CEojttd0n9GybrL2imml3HPX64hhniq/La5WUzJwmjnBQfykAoecKjsCblzwy5Re
cdNrYKOWVGhNi5K/06CLAEm7JlJKnrOWKa2nmLVaps8+e/AP6WyTUtFDnDT89yIEFt9FZPgoNW6c
hp5yACETaPEh5qAh5/qzChWA7lZGTz5TQgsJCtuqIV/5HRnKeN6lKHim28onrB57NPO3/AIBfB3W
erdRJICf8QATSyMmfG5JBtsVBgRZLvOniW3/DYP0iANx3DmEWb64CipVOVojyONpeJFSewcNC+Nu
7KM9lLJ65dIPPI/FOBPm2ldvEGSxImreuomfvSKgtBMLOaOurKUpa7moYtgsxCrhMDG8XemZNznb
XYy0yLdBT/fReP24rFlGYEkYYWQMwTrmj45EsbKtHeE3xiRdnRyfLY7wxxU7oeBgVKzXh7Tdt2YV
b37fnkR9Z6YKr0aUXZvCbx6MVCPeILD1R5OHxkqrk+IaDufAQZIGAq3C9wHPaaQo3bG5D6bTaJX5
dtAITjTUi4fx6THvWKMEeJN3ymKS4miJWjHAxzQ4+JdGJf3GzzUP/Z0LumFIm3UXEP5Yd1p2M+rh
SIi6oh3J2Qn6ztniOFLRcwA/7j6iVQKrbHxSF2nPIuLnc0S9j3Vd2yorJaMnoZ3xxw8SSsFkCjbk
/zaA6jaXmXTdYxPO3szSeNQd5CxT0+wAPOEd7Wx7qxjS702vP4xox8ToD/h+0Rt5QKR3Y0DeJJ7z
rW4r58jcoN/UCfV3iS0jdU1vKcmdmKwmOttW/ub3ifkoRyKpYg2nq+8Z2alyy/yk1GYqw7XsAfC2
F+OZtrBJT5NtKuLne++Qu5aHCz1vITEM6ir9Ek+FbcPqo0Um1m5V+w3PlrmNrRFk3QbMG8g/xpwN
Vb4yggoBKVKgUHGuSc9YS51Rg8+WGknNWDwklfGIvj7Z/pqeyhy1juUxs5r9vr/JbCEorsIwGKZh
ZgrNsd72BGNgtBWzq5RVZjs5KPFJohoLIpjRaZEaiZ+Zrap9ncmeG1v0vLgtMwDPYwalmWHM0VMe
DHuSJ7gqDs11xS56diPZXXLJi9jZqZGJ+NRRfhLrSxCfVwMhrRlgoETWdw7ZWzAOUAv1VS/ZaZPv
PcyMBYNmbGk7wjv8fomKaV/Dm7xJWaqTk1X9OdeL8MQAconI0yeN/XXs5XgOymp+1Xz9hD0n3VRG
gfrBHaKV0SKB0UgmJVE0HHAU8w7j9O23adj1hG6jiWSC+UKIfQtSGWYO4fTBi6G0Hy5EftBZJhEE
6XACy6VvRmZ7Nx/JI3ijUbwQFLSvRn3rKxTcdeokjyq6DHoB8jt1kGcyxaxOmd3nW0igdA0NGDgQ
+xA8wSLehZ8GZ3bXj03AZWUkajwxUxn2BEVXiBVJrZ9m3hQNz8aVJk+iAczrZJnBxuvSZEkYNxNH
Eode9E4igx7ajVnPWbmiVges4dqGjfXFn01djOrMDevSn1/GUlc1u5pBlC7D5NUl1UFT03h2ilUn
tABfiAo3PNxOUTljpyvFz0eXVHT+M5h55w6vWJaB9zjoHGGZURr33h4vJTA6jiim2V0Blcz1Njqp
I6tex3ZZNVwTcQE4r24/jdopLprZ7qaQl6ufvgIdpKDt4svvR9PeR12wreebPBzdiAFb4+wsiMHX
zN0DfD2O7KkeKri5tKKadQAndk9L6iFtoLWUPePwNGmHp9wzQSdFn1OjN68IKtF5dgDYMgenT2Gj
FIvUscB2jOAlbbd9y0jBUht+L/NMTVg84CP2OXZR4ueOFYD5jMLz72eRxZvHmMOOy+i5taL8qDMM
WSEpyT6o/18ZKJ1GNn1EgsPhkxWCt55JLY/aIIFssHC1KTkoKB6PXd44XOkpQ1n01m0OvZXBzUOV
1jXHw+jBuoH8HCirJT3WNR6UBdLb92ajGjkFjyEP9akjLY5est+1DGkXNpEid7sZcazkHQgh4tZh
iguMELGffZJhccr8z4FJd+G10EucICfFZ1bHRCFK3OEYa5JvQJfrzh+Q/qZQInobAwhfghUhTmWa
rC3qFyigafH5r+fp/FBtg0LtCUPGuhTBe5O4I9cdoZePuDegRJjRSyY1yXLC3Fks8Vb2SATd6MUx
8EP3oTOT4lQULWIThChMaSvAOrOUxSv++oknt+bUuyu3b4CoCmJkoqx6ypnWQ/o3KX2hGiAPJmTt
94OwfMzbo8si2c77U+mPjMpYer5PJTuruhPmgyiRR+GqeR87qb+PyOiWDhretC7h+pLQx4EYy+2A
sO+ahg7ZQu7QvIEXfInGOP603HBr18l2VjzdXXgGJOcgC4f6+vj71TS7I1VUPP1+BYMaaHzzXNY1
kXR1U9FK5xl7ypJtY5hXT12c8zB28IuFzGRuTmuzJJwRU5o310xBKs6ZFUYkCubkJjuZizarPPZW
bzzXTJctJqcnL7Sn8xAn+rlKbXeJmqJdMVaa85DT5EmG+rWLXOsvAT8rGlnMnzfP1sbPuGO8ylhn
g+gGP26lfPaydc2LMH/IkUQcFcJ9LFU18nCjPv5+Bu6SIiFSwGv5c+JACvPdhmr3g3JPs4wfzDvf
LED9K8eWf/BD1z/non0FoKfPpCj/rIawZbFbyDVYtPgCzMDZT0PzNM5fuQgBFp7V9Ft9Ri3pyfSH
MWDxIo1xdkqE9i52ouQ1LUEZATqpHqw2fAZySfOpQWxXmuW8uWPyTFmNnQtZSmTp2m0UOkuDGM1i
5ln8GOwDfAhrmUbqrhum3T0c+i85i5ojq5ZoGUkS//2QzJ9p1iwRQjq9Nr0W5vLEqsIxGrmTuW4+
16kWrcZJl7tf3r4Wl/EqQ+C+S2NimUZV7X2Im2wOPW4gkjh3+ETE6beBEC37paSsCvj/U21zTBMd
2o56fDJ7qe4j+BC9xdHYZGCp9Ki9JWmb7GI3jre6L5AcquIzl4hER4gdNzeSrwPLwIVQ0npXY7pK
2gjqiV+IQ2WY/YpMI/muRI4gbehuYhTyoec6YKXh9vPArdtg5gguXjMG59julzq7wMvvh8yl/7dj
j5Fnr/1NHI9YsFx0N6h1ZFe64sIVeKJQHR/0KmG6R4LMl86iW0+Z0yUJ9Mff0jRvHeAPRK7M4d1S
040DOpJspv8z6c/Gd6er/0eaiPxHQqyBeMyxdUGig5R8dOa8of8Ia7KHvE+7pKZm9UW7G8usv3rz
ZdCp9t7raXvXOr/bapG7D1LjAz77zmnSfh/leXJknX5L50aPaEbBQoy37f+/LPSip4Ev/+TlgYBQ
67McKm8l7dE+WnXiXTKX3SfcYrlXOdv91isTjCBBcv79TO88iu9IcouaVX/Qppj2Io9PhLzmdwrM
75pDdRsVnbeCcAHEUHRPPvp64Fe5e/UdmGIhlMVlpj0n6Ckznt5a3gz+0rWObRuZzz0atLXBNk/w
hDjncWmuUhW7q/+emfHPRA/LJH/VERbVpgX1Q59D+f7j1R3qyQ9jCcwA2qC7k1Z38Dzxw0BAw/aB
o/G/fzfjn+FQfDuHQGJuUbKqyL39RzhUh3WYBoIYtBw/yTf8+oV0k/a7qLAwRZDv7+PghUTWtx9l
iwBZmjAvx35dV2XwylYicK8Ta91DWQlzH1npd5mkaBSC1NvHkoQdw6vkrZxUMlca/yPYyv5nPqFl
Oo4rHRsKjGE6uv2PlK0hzsgFlkm/9FpxGnhxDnTOIVFsV4piwDupZ9Ld836Z2obXzoTqWr6ORdGd
R3Z4U8whlymrXmaQC3AU1NrGsqVY05X7iFyuY6pLYo2rithjvVtXaYgLzuqTvQWSLwhVtHXC6kdv
2IVIRMLLodWMZeZrTFAbzp7CtiYGCSSSxVVz1KbSI96u8VBkmSfLcPwXm+zptLA3Ucbs12RAs6aK
3HiDPzBwxWfZVXOdXEJxLrG80iPocpM1Onm8VXy2hNwYYaifI2MsN0MM57Uu8GvqXkpYQtVjzBdY
5//71YIy+x9xLpbJCJmNuCstU9fFPwM1EwHqSJgYPUxbPJh8YPQUeIxKuogQdQytILbjVQcL72IA
idvp7Uh9gjUpIxEZJWC+YvJU3R3StLZ+STosQYMVDQs9aVPx4CvV2F9b0OaoQRBcBun0SgDstMiJ
EVh1OQsWsLn2gdK2PTNpc58CETNhRk1qAxzGPF1curbN97Kuoy3KQu+5acpHcFXdd4p+0mA4ljw0
UyzeUEFHGC6r9MtARGeAVunlPEXwG+08jowZ3NA4Nn3GrnoOyPNwmq0F3OErFsCL0Qb/x9mZ7UZu
bFn0iwiQDDJIvmYmcx41lVQvRLlsc55nfn0vpo1ul1SQgIbPTUh1C3ZODEacs/faYkHbhWN17akP
kWZqlwHNRVGtAruGNZirB8DLkFx1X9nbU6HsOzH6UHFoJ/a9zehLsZ29VFp1l/Zhj5sgnQdk5HW5
YS2mFcSH6gHvHZnAGCSEp2qgzNPmnDQ6KphQQ9WAqTXJr7paHwM7LJ611tMemkouaffZu06gF8J0
cWFmFz6LUil3uh4kdPD29HOGDZk57H8C0W8hhRhu7zOecBS14L6PCdBnzXgMxYCUQg0Msgf4CXlS
e+FObC84RGwV284O4NSaw+ffMON9VJUhhTA0TbLwqY5p3JMC/7P8FUJoLYJzCNKp+gSbWLsf+Nwa
rhcHDBy7bV9tBSBcjIEEHsYgbRcNRzQ3aktv2QrfOueKeQph1oVj+upPCMFt4uh7WAdkBYVWuh2w
rx/HRlnBzGEOQTBM1qjeZSCZJFWNlsDkb0LznCsOe9GWDm+YOlvlIWkFRqh/ryOAFdYeSM6rYkLz
7myH5gukeMbHhHt//n6Y8xqWJ6OfZ3Mwr6XzfswhuUQcqoDXbfVd+qlKXg/0YdSKTgkE1Decca/0
HR4lw1KWvd+/OhoyFS9oeyyr4O0EWsIzUtmDhN18tHirt6XW9vTNu29ELI9o7FTjjIQ3WqkEWIEh
1P9q8A9AogSMMazMgI/ZrMfiqZN7VcgXDB0KlnnuPKGqPUcrWpnaGgyYAur16k1glaKkuEUqF7ui
4VYrAyv5gUkRqlRMvEIZWw9++IZRTu48xwmx5GoRWejBflCN7O9Ia+2VwsjrixDd+9r//n0TQmet
Uh2Lt+3dJoWDaqR5XpxjQWEmz/pU42D28+9lPSdgzUcAk+TzXaKpB511/sRBa5//6AG8x6hnInsp
oZbQh7SzZy7Yv/LoLWITqwfmC3IKfdl366zNoCg0mr2gZ4on1vKcZWHZ+somLWgve5w0tTpOvGGm
h3gEW7PTvplVjQ47J7dp7Mgy03iCbKS/h3KOosA4loQcJaqGZQ7kkTtqHTb+DjCVR+eA6ZxIN07o
6BtPs+chlPwjj0R71PRkJQwmgqoqsxeOHFcl1oqrJ7Rzm2dHjEP1Q9uF54Kj+/Lz76f2Pt+LfQrL
vK45KsoqACfzZvE/12uM0FE1er9YGmrYHYfOCndVjF+6iZ1DVobY54wgZXYNWhQQ7yH3x/7YNtaP
JI9guYdWddOSKlx6ecy8EbsE5O5eblEPf5nz+LtnSkDavGEFEsvm6tdnyoyAcQdWUVwCwQD8JqAt
FSxTJ9KePKv40TMbObZlZLn0NoSLG3dXEUNzcSb1UWaydfO+S2jnRN8xnjLNaVMmxaUnvtj+fdhc
837aus76ZwtTNeQcVvmf99NLsap5TZ0vwwmkkmoSChRbOstUTZZmgBNiWaT4uL74FOdd3q9XC502
U7fZb/I/TX+3yhRZY1QjvAz+W+XGm/KAcynND0gorUF4DgxZY613SQGLBRBcNo36zhjMN2hW4F5r
Rad3gWnziyf1cekzYFo5jskzMlTLeLe966K8qvQRsEYkm11rle0pBpq/82kOuSOxIttAa4ddkUQN
8ldj14/t8xfP4MPmWLL8OlIzTV3YNpGuv34YTaPCyKQ/uUwiLI8O5GtsbR5ED/5TBpKqTW6YtD7j
bkcDhdtmMHzjvLntJHEvpIuJLy42c/4Y3n1MDt8L1ZaW5Wi29e5is1sUMXoSkqcStKdAduUmi9sI
n1ZivSUVYHykMDs1C9MTbdAn2IXaNzCw0MsjwzzFymTtAbl+k2mX7DjDaLQi4mAtSZWRDMsPsBkC
5nkOBGCz1lq30ULvOnQvmhn0MWdtIXZs+GDdMQg1vYfGzJS/7fLU1EbwQnzb66QP4CtqGFgcwBSY
ylFyHPr2tZhbnPcHxwL7kkqTlGt4hg+VXTtuNAXXhM7BWRCjtcjUIXydBJJHpW77w73lfn9QwuYv
w069bS9q//jF5/zxopMaWxrusxyHOAW9+/qbsQhxNiFU8LM+m7MmXTGI+sVGFLQD6D6tcGB3C70s
nGNO2rk3DumjPo+V7SCjSfLKGSIwvBKQm62d7Db+4/PnJz5enlKTtm7D3BK2xW3t1++hkhWQrCaO
BCXugpNt5bdJrVs3GEr4sUNbX4Im81dVaP9J16pd23Owd19XSETm4KGhMDtXtuxN7LTzLrk/m+7Z
vt8foFGj+B3VfHv/tclfQpCJQke+T3S3/+Dbb1UquB8N0Odgrzm7sKBTlxpTeLZU68DmxD7TPfzi
q659OAZLKXTNJiBV45hnv98HSo5LKn2IkGFWumeBiC7SK51TD8k5uo74sraen5NsXntnaFg7YpTq
g5j/2qBNPzDwvmJp4Uw7JLcvPouPG1R2ZKolJWpJAyf/uyxVEAxQC3CfL1umCSdFqR2g6eiQBek2
XJ26qwTGcOSSnHYOQKtVScuzyd7UFFYQ4SXFMZjG6dj2qjijpsmAYobGspK2cQJlZJ7msT2dMMtb
Z+z006wDajQN36O2m1yJBZQ2Smg+DLWFdRUo8QocCOwYC3Jqw8Tt89f6m5u7NE3BDkqYgsy49+mi
ZWUYNVOWcGnpckkEHo3qRkeXplvKBZn3emgr5yEooX2iczwMgRIAlHmNU7Fqw6I+ErMmzv3Q4I1I
EbogYCGdVQvty+dPU//4kVg6PQA2YxbPlt3er5dHGiBY4ls5x8djJGHvwH68GpuXyWNOlZKn4Y+5
fmPAot2SKOXgn8cri0VpUcXeI5sjekR5DsXfjk16WjBujHHatZBoQRvzYHIgo4lroN5wiF/5/Mnf
o81/XdO5oDntcLBW2e0b79YeJVQIAq9HxO90rUHNIglv2+GpcSzjiMHpTwxH4F0QNCYV0Xmc+LVT
FpaEdEe4Oj9/LuLjRceBgPkudztD5Z7+/o2MjdjRjAZ4U3VKkUov8sQZX3of/YNjmj2QbyyOSp7s
a1tLLp1vWwe4rS+q59BjjUL9GJe2eXNaDYiI5f8JMEfZyaya86aDydW1BJhc2R7veXPqxDWU6/IN
hu0x7TjQBVYXviatSsadgCISl+ZwTFP5BkTWOrVFBXMWneBaJQdx7Sc1I6L/x8vnzsp33p4tDOq7
vRe+szgpqzRZVrr91zSZ1omoYm/LgVmD7mIo8BCdYl0BgLg5uW6QLDp03zTJVMVrzXCTFwET/aqY
k8DRU3aB/aiYIwN58404p+QU0xpZ1koIUmr+tQ9zax/Gon2QGvLGSU2tY2qb1bZKUEP6tV5YLux1
l6N9YGg/LDIv+lE9GmjJc8S6xhedQOvj/pit8XzavG/n2fb8ehWNPJ0AJny29FrAkVNxiUvLf8VG
lRxFCkLf5u628UxIWXx0w1Iv8lcwTM1JnXI0JnVCwlVAnkIzROGr09XogczkFMztsmR08BCA6jYV
bIoxQZBYQcItL3Y4GI03wUQM2+c+RyxWF0Sc6UsWWZcUEgD+ntBRx/pEa6Wac8twIqxMq7DOteIX
e8IzfLBRrfpopLhygbcOa783WXQbOzv7RkOPA1SASvqGUvviBX/TG1HjT53wSIzBp7Yo87pGG6lV
t9Aqiq2N2q5v69n9Vj8JNbZ2MWSztd7G5n6EmGDlgXgrhCc3Mm7JbhnTlLNYwDCSyaAbBXG9M9MZ
g+sSWT+5vIEBmA+nw8XSyxcntDvoD9r0qCmFscLLLzeff4V/txRKi5s3nWNB092YdxL/OT60Y0wA
o67C2iWi0iw8ecu66k81w9CXIbjZxOY1nfRiU0dDjC2UCANj0G+Q1MSzzYCuzao9llXvYYCdD6HZ
uSYEFR1yG7lejwPr/hsNx2nx+fP+zQ7Hwhvq2DhkhW592NmC2cSM30JFFICPK3wIYiiX7Vj7bqwW
YBn5KLYZ4Mqdlpu7IIDyUNdMc2pgtEtVkc5h/tWaP8e48/7y7B4pRzOS6FXpZJxj9ltGY4ugSSeP
oVMba+MJfGKMMtjz8W1vMLMeNN+Or8yA+wVJUwP2AP27CJOJKUVt7isD58rnL9r80Eydt/GqoXJ3
1Tny3fvb//mwGB2NqRGC+XRUwrF72A2HkETgRTf6rVsTFbhjfBadbI/Wid0Ht6EzsOhW1gOTHXV1
j5gp5sRTSD0h7Hh46sSlRku7J7U55Mx2yBw0CnmDrXkJ7jl0pZrHp8nEwtngU7RcPa6iXT9ofxiB
XtM/8msilJZQAMh7D7b1kDICAYe357tc7squK1GaWvVmHD3yFipVZ0cCQccJ2FFKNSCqy+5ujrks
SEV8Fd0WmYz6TaGXRLcN/xaizvaL7/v97vju7mnrsCxtw9TZH4t3JyKzqyHW2Fm2lFEouIOQrKBq
KdzcoA6uYUbTsKcVALS9h7+jxO0jop+IHPgue5jaSV+MfjFuHaULb72ObUlDHczZJMY6V0UWTSDy
F9YjuctrI+/zg67HSAW6Lnq2qypaq7YzHboOKIlTarkGv0wL1rnP8Pl+jMHI6bi9l+mwgh17pXkY
vO/t5ao08i1qyR/33/pIdwg49cplas2ZG5WqbQl4wL81N458qFxfXWy/2S85Fv1Vw5ECKK3+bpGI
HHSOzMQhGBC8gyb3uc0bnBk64oT7r1lebM3Qb6+l07OqK7bpKuBzd7JIpStpxW+zDlxbAmf/OzZl
o1LxZufAP5JdYvXy7Jtxf/GnAx1jyARM4Onl5tc+HH28JJWbR4DSEPgPO38ityVSLSQ+4osXqX08
u7M5122mQ6Zl2Mb7M13nSZkVsUDfURjTJoiTfidD+Tqa+Rtfjn+uD8sYH8K8G1YGsKCDL71h71kQ
aPBzT1/spT8O2iQMaAczAztVbIHvG5KDkpch6xNnACXZsJvKH7UoCC/GhD2+DhBaRaLaGsOoHoK0
fCtMcepYFV6Vdjh6U/vatuOxkoPBXdkxVmZXEtmqGwgeaBwythzJzyXwvO7/gihkf/9ioZq/EL9e
ZbYm2RjwRpqSY8+7PaokyA7P5IjHvoXZjTLLXgOGfxjLHjBukATnkeTkc0Zi8z8Ppl/1YE+LcjmA
hcKZQLRpAFLBuuhCVN94pd2+RBQG04hfQ2FiNpwcQJGHxjeA7xPTvZZRZj1N4GEL4HiPakLKzeAp
5Vkq2lvlNeZDQ6DMonSq5OLcTKTI39jJ52up6xoOlqlZ1Q2XO6Jm0lr9FC+L80QGQX8O82zcJMq3
MunynQ/lfRmLWrK3KtplkdkNSFFF3mJSdf2wIZyecfsXi5b8uM1miGbN7ybfBws36K836cGUVTEg
G0MXDHIYBMeMNlX29D+UqwHGwlUDy1hGmQGUvcIhxbJWH+5ZJTWk0I034sltLQMnqFoG2zEC9T43
I5SpCa9iuiYKOGlF60LWIvlvLmaYyPSYmt2BTKz6n6hMZMNstRSSBnP20of/exhF1hMDemsZBSxE
mvZvTcSkrrTwpDR9aD83EWdRLDxvVgiliYy5H4xa6D+ILnkoezDT5G9gbEc0FIHkO8AUL5cJMqSN
IhyAWJ3v0Ae2TwO6/Si2GletWuHGuo3lugiyNcdI/QTpm1WB3VsdMlUcy8cJ/CyRt8AcvlgpxG9W
CgbJukQ8Jej0vR+x2ErmoeVgObRnU+UoIhxqrd6dRTh0bmeN+g3tESQCt5W45kDBFG1fHpSCkAeF
jwtUkzZtvRG3yRQDR256otMszdWNARQn+bJ4jh31yH83XQVVUa/zUQ9uFpQQs5qiS62zFKJs9h8J
eoAiiSq6zi2YERNUVDCpX/W6PvYQ5x6SyT+2yQL5focYN4QhpvgaUBw7yU3a9R9Raltv5awfCWLH
2qdFOLs94x1fM8iWSL33ld3We0sshrpFYy3agHSc1nI/X2Xkx9sSd3GHJ8ddCWqq+e4AQt8ejhG5
U8uyjzZBh9OrbpThwSRC+aB0MPYg/z3c/8i3CqiioSTfKKnZWYT+SSmkRrZ3Ii6qr18GcAjErIRX
zTb+LpBWwT5O5DpmgLfQmG0vKm5e+7KwINFG3qmMG20hJsW5dKqWnwaM+stgSqcfNFX3JNYlL3qv
qNuGQL+FZ6c/COsdbmJ+sGL5HdpnQMRG/xKrwU80qdnFJA2AyENGQ4m3IsGLVKSiRkuZ2c8VKQ57
8g8qN5Bavs36rkJTavunPGy8RVKrm6TI5/Nz235nEhqeoYztikgiYfMviuZ/ceSnzfBhbXc0aZkG
7wSiHvn+289F2HOPBtxTj1W3xQHFeawKRuVUwZPyQ/1kx052TDEC2ISQuMakjDtryMGqG2FvLlQO
s7pxbbseoHNZiu0wrTCJQaXLOrnWiPL7U5TaDxbsgV085pCp8NFo2pUOI6ktHvt45Uxghga1Fc+Z
xPEUtI76p+jJ7gbyv3RalYaBROSkMQFYytlIkIJU29iNkbqJjjug6EptU5cp1vNhKB5q3j76gbib
fDgi5G9stcljXBxPRDRmBoSoBrr8kbH7nBvT32pkrvgfLJwbqlevROv8LB12c1FRGbfeYyZciqPq
g/FbtN18RYQQheIAKMoUqiOnUWRPXpd7p5ysIYSzf8g0liCvTfPBwaLI5HiC9T1uc7NV6bwSQcwY
F15Ni77klMx+DsCB1oJsb1q7beRscua0iD7N2TSjL0M7MrDRqvC8YEvhMqxCt4bzeGUM1K9TYqb2
MQzdFLUcxFIeZKCC/lWZR2t1w4wKi/uL3WavY+NpJwy7IcPLut2krOJLSR/xQt4rGs1c519W6XsT
lj6LVxMBK4+S2aaEvAVQDxzHKV6FiZbt2ymGllmr5borRnMzYIHYGKkWnvWs3PJlc45ifgjniPbB
4Ksgkmzch5XZPWXKVqr4CgYQmU9MSP6wWnpeRrttW3Y8/f8+1Kr2+vny8psNmKPzjznfdVVU/e92
vWpc6VHdSY6VqTiRPg4rpEksYlgGklNrwrDMqB1eENs9kSULNHlEw6OU5d85+6ybQdDMaqqhbJlm
9hz6Yo8oo/gDgAtRvFhoTe+l0eG3z6cuozC+2DHc52+/bsCYhzAMpDlncD623j33yBtmm0BRL1Nm
sGtb4UtTVLNIhp3Cqo1YujW2EnNQcfcQdcPIpr0OsLVlDnooiZOEG1BL/uEqI5CFmb+VYHhEdh/O
Pyl+r7DyaMlWL/TkVGYDLPPOQuY0jIyw04fPPwjtN1tzx6KlzNac4+/HsRqqW1OjG8snEYTjyRaj
tvMChsB4C4Ll4NjZrsqM6kazRYUGAocQc+yuQ7FyTkdt3zqxdRNdGZ0H5oZLYkImZk1xYLNXIXh1
ZgVVzo82bh6CoJvOaMKnJ5lwvLIlcdD8my9qFIgD2SviEMOAWjSI/LDw8Kv0ir/AmmQHmZbSDZSw
3UxB/reFBftaqedKhbhYFhnmqME/eqOeXqOpYoVHFIUUFlOArel/cGBeT4oi38zhpW+zYWuWtb0W
iowgQ3SbTI3qbajHJPn1tdsYgHCYaqYX4iAFpjcLmihuPDhUPS1W6E3lFshN6+p2jRIc4eKuDnQ8
iGgPcuSgJESF3TWbbAHb3lfYOWrpSpSO9mit1LYbH7X557LLGhQg+bFIp4S7JDIQAjrjPdEn2eNQ
Agcg7go9mZLOARaGSzxJ9y2bDU0MIA4xOnLXqaAA5YrBWTb/M2AQfSZkazwmePaXaZjNgHKncidi
+Va0FvUDjb/rhAd9g4xowAihkYokpuEHtPhF15uIA8ZAIQOjZ6KhBC2YQCt6Nmqgnp9/2z6qVS20
CZwBLVXnyGvb7y+dsMyTUocOZehVt+sz+BSD+FbCRF8lceaXG+yJ/WZ0ymSrWfHI+KZLXrUZddXo
mCfzgQ5wDCJhkZsAovusT3/EaB9V1Es//co8JAgP/1ZsyD1RAfoKtxSL4qEu/JEQ4AFZLOvsCrBA
u63z8NnEwP6GuGtYMJozz+R56zczLq5WeoYvMu1VRscoQeYfg7KZ9kbiSbguKi0qMyK5q6Yp79B/
3YCCKjZZKgneluXAypuol7qsJ0J6POe7MGdn5mSCuCcLZOJLv7d7T+xzbFzZQiWt6YvNm/Ohl8Xb
TFOBqR0ik3mQ+uuZJgB/FrUWN+y8zZ/pF6drxepq16TrRZMl649aQwJinnevrVp1TKqH6Xh/CPIA
S1Zw6/TroF/ran5sq2vnX1XtQjkEVWmX/lwa+9q/WNrZ0c4+pstrLWFGsIgFEAlMOGrljA/YOxsZ
/FACBX4TEBzXbKrqbwyGBy91sPEEsaS9rhhX/vaPrmyRTmdFv4pKplhzSe1BBI9GM5d+L8t8jNMn
qhufwvTJV/6tqXr2vKfaeB6q59J4zpIXKjee0/GFipKXSsHbAInsW6a8UBA1FkqVdj0RSTAMHUgP
NyfIN0RZOd/TFHUjxrZXaSTBGmtO89R+2fbR1Q/nTotDBoJZ1LK6jq7iXbNMM3WaEDHadk0ikNyT
Co6XDqJknx4GZy94k4wDjw1o6vDoYS4jZ6o+1sqRdC7zQNxgVZzqaa7BOcnsTI+dMuyzl527DKnh
xbYxEl2oCaOocymcS5lfK7bV03W41zRdbW+uorx5Hh8DPL5bw8/azWcu4Sa8J08SjgtUt/SpblJj
p8f+UcFbBXlZlju/sIKLn8do4E1tk+s7hYbcXp1hd3ul21ukznuwEvnOzxUQTuLsveRA2ckhRslN
SIRxkCXh4kffOxbqXIJwiuykZSdQWCMkKwyVyZkCpqsn51ae600vDk58KeV57C5WfCnkpe8uGYGT
8hInVypMrlF/za25gv6aWtfYujbpjZLDrUpvxjAX+XaN7urDLXFu6nCT+UPk3Bqt0w8OcR1xK+ix
zhJUVhvC8Wyw+7ESdcQimSxIlupvILrEN11BkeG3Vb/BYUFe6YOZPYh7adkD5VmQyx5s68a3DKUf
ZlLDuhnxLennUuN/KzOv/1RiXp2QlJmrdX8MmosIr0p9MQSJYBervqThJW7OcXgJmzPlN5yOz61x
atoTj0V7quO5MOQgoJL90bhXApPMOdAepOLqEFaHIDwwJM76fZ/tk37vEA0UfSEL/6iSQQ+FakCj
+cdR0nnvT0h92GFVYCDr1IP8Mchj2+0atXcHTByP49hWZ692eDmJ+cgEnRiyWfNX9W1L8IRBMDw9
FQ3FxeH+R/cHAoDEyRCHcDQdUuAt5OJQL0iw66Zb4Nj1WWnbdakh0g5G2IgJ5BgAIvn4PairpdRi
+1tUMcDgygzXdyPS/OdWCop+bGy55dAb/vP3VTbWgaz3PsrLdQy4eGFYRXe5P2TY9C5hZ/ibRq/l
YsxfJ3aa50qUyRUDGB6Y+Kc0yuRbO9TVrk6/ED583D/PQ3Y0YlKgZhbMad6t8DWZv4i986U5mU9R
HDkIhqa1MePQwp6jqzqChZmqEv9Tdg6yruYMT87JSArXkA6PujSfbdOMb9jdQpMDrohb1yhaE9Yx
XK8BQPEFXR6pxfkX9yZtXtd+2T3zzBGDa6hIGHh8OOLadILzNh2g/LRBu2mmirtkpT8n2Fdcw8DG
EaeFvJLRAjzZ8V9M1OhgOOhtWl3a0OjpCPydY7UtHR9XE1f7ck4S+Hyfon+8gTICoi0D4AGXgf1+
GBRZ08iJAthRM4IQziUGF9O3/W2rws2BS2Odx5YuHHtkt1ezCHRJPi7jmS0Nm0QhqfDVLNNq02ut
AW2mI2+hT4+RgzpdH703wDWXJp++mr98lOnw1tI4QzfIJAEd9DvFALMlf6orkS4jtfLwooEPtE1y
EWqREL8Hb3PJ4LXfmc0hq6G5yXLcmKWBDjS1xmNmK9sKET+Wm5aY5Z774udv6kcBC0+PjYmBhBoF
9YchwIQdmoBJuG1B6xXPwL+J1uqriJaB17tGLZAjc/Q7eZJIQ0xiZ71jshjVOuNFe/yuhi2wR4+e
Xm5IxrugMraOadPtHPQvTngfm5A8U2dWXXDbvosw311dKalXQwXfMxjnJbZEgezUKPOs2KxwphlV
srCtKV1XWqMjRyNACk8VHv4OFumkz+s3MoV5+KStmqLD9xYQyVo5o3XSDH0ew9ggRNoOhUKQaqqb
Iss5+ymB27FqjtB3lAWHLPuFFg4jas3THqURiVU3MubSldAhCsPM1lbAEeWLj+g333uB5B+5IQNr
g1Phry9cTQs6p+jolvSxu0ObRzZRlw2NV3WRhuJnhFh4jS0Zf0/nmh6v1k7AZ33+JORvVgjBosYO
CBXRR6FTgozLTrR0BmoEa1UntAZC/bYxqzk1pfD3sD1pSXPEpG9Ith+W0DVKmuiZLIifAXHDf0Ka
2NfEjxxrFe5kzwmXjjDUU70x/sjJXLkh6isvc+NkwYWkHgYfudJYpf0jWG0U3s2K9bNwC4O2V1CP
R9zMxdnxW4IUU7zt49wuaYqWTAkoyXGC8yEo8W3Aa97ZdqNeRSKcJ6UsooVA+I5LOvKeLIvBSy2c
fHf/fw21idzWW0RNhmjL8khPxBi+ZW2Mtj55IitvENZlCpSjrxbli4VdRksDdU6YoUcXag9oY069
CmlxVNNyi5DEeZClHJHnklj3+QeC4ePjmm0yq4EJQefDMt63qaHRti0NpwL0GWKUyXdOtoH+7/5T
YbQ3Kdi2zpV0yAN3ZAxSQzNXm+ymZtc528HZ8t1p1jqR4s1cvdg43mYUc7F3gplKXgPHFuw0BWl7
GioOuAvabaThTNbb21Ac/inVPwixN+8VE3LX7VElUqG3E9pcprYjlGdssLltZ3WttqW8Zuu3W9uj
OUwo/GYQm0kQwrSR9caoN4Q25taGBMUJKQwH+XCL39UctuHPrAP4SIrSjmqCnWfupmFXhXvbBEG6
l+XeKPfdtOd4mNpzxVR7CJJDSLpSe+j9YyIOFELZf6qcjqKYK5+O6XS0oLOQCwqVJD1R4EkiaHhf
fIT3/cC7u66NQpM7LwvbPD/89cLO6qgoRii0KDbr4eIAfzmX2j5AdYY1DEdVxCjlRqcc81pu/113
Yh234M4DL4yP+E7zfSQTcrr8JnyMvD+NoExP9FPT0/0nJUnGg69b3Mi9eC/z8E3Bu/MoyQFbBVaj
PkyjKVYlmSzbkh3FrTjiXswWyBe/4ZUrr3luldexdsptENIRtpK+vPq+cVNHUN6GMyeG2q0kuK3+
GUXFdGlCRb0igAgWllMYbxjZklWRJaiFUs5TUzgN9oreh7FoeLGgtiAUxsbWyppnHWztCR+2dYqs
xgIRY8h1WjlwHBAgwtszf0QSk6mOxWAlSCNf3JUbGrbeBUf25kYk+d8EajvXKK1QLM7N6hzLHdbT
zERkDiy67vRsa9wSlbxrrJeZsiEqt17KJrZgEjo1iAZ4C3WoizUmSLhlHd7dWHT5VUuVl2aS6c/Q
Ln6i9oUepnu8JV9tHdUPQwY8poy9udWYNraGuwjyP0oXAFqKkaYa0Ttk8KkbPyK+bquxiJRbBBd1
uGtIEAICFO7scS5v3BXWDhO7He2xWg/1fqr3mbevtT1A9jI7dP2hzji14oVcJdFx6g84famChLPo
2OlHu56r9E+TfqSK8tT6c1UI1u/VlSxmc433EjNk/mR5J/3+6HhEJp3S4gx0S3EWGviT4hwpJ6ou
zqGGHvHcF+dCOVHVvRrlRHUc3STBQm7N37lXr52okTi/4IR40whOMjiJan5MjKN3f2TGQTkaXJmq
kDeLnO630YrUZenU+S0l+Ivw6TF6JOJTXwDi06+TWXwrBByvQ0Yvszi2/tEpjhY/TEcTkbFz5KJX
7KNzLz09qfca+vmK7/q5mp7z2ly1PA3xmetrDgeSp1Semvgc9WArSRM+ZfE5lCdfglWZ64Z00TZP
8l5KdJ7zLvul1p108zR1p+Feo3kSFrfsU5v8W4N1pMrkRA5DYx2RSOuopPO5gvw4egeq9w6JNpdX
HezqYIUE0kJD2AsOjZwV75Xm+wnov7KL8RuLndnuCDwKv6FToe5b0O3EmovLr90WEEK5W4uNITbI
lr66Rc0Hnl8XOKFq3OYsXA/s2d9L1Ad16sxIbznJSUtZYdve0dhUjxGxVPcK4BoQ1IZRa/bgzUXC
jJ/ONXibySMWYJOLTdDPhclawWcdbmJIaupcsllX2Xos14Lk25UUa0OsIXH9U3UCcojMZ/hkG1LY
Lbkpw62JbKfYEkWcAXc00W9twwBR5lxB8W8hoaPQkTfmTgZ7fHiZETnrflKAyOolbIpM21GFtoN4
HTe7sNn5zjYgopeXgyoX7EuzLbTtyB012fbehhq9TcKdTWx8Xkg+lxdsQMJRtbo2mzUZJ1DwQoKh
15TJC+FliTW2uX+qrTfUxL2QVzRpzCTs3nmCQR3YX55Z2ND95oNjr2kanLYsVJLv9BelJjtDIYCO
GBg60MsRVglZ2mBB/RWEB0qUKx9Np7YKe4aZK2IHfJZSH36m26ZuD1i6dsfUpb9JaYY71K4w5jLv
ZbExM9xYcdN75UTzAjK7F6lXLWuD4loQtRX4TC7JeFRluo3JNtztzLkGfm3IH6Bx4faMNxBPA4bm
tJq5ATI+sHMk3ZJoLFYU+3RqqP+tLlxRUNwcY6k7y1JlhgMEeqnBjrqXD9Hdn4t5kFKs7HjVqHNV
9yoUUgFXXuxmZNDGWNzmmkq3p4HCMZ0Eit4lz4YmFjXaLlDagj+EKmy79b005h8hAhJ31j/YLkUH
hgrv5dsuHntK3Iu0cNSDDcQpF34pyYiUHrkdIpjIHSPXIWnWWeVInsZVaqygsPwPZee1HLeWZdtf
6ah3VMObG131kJkw6WhEI0oviCOJgvd24+vvAKRTJYkVR90RSwg60WQigb3XmnNMTSDtOeTVISG3
Lz2kIUsGcnj3BaSdNdVlD6g+F9iD99isw8AmRIIgQ57X6LDkB705gAlHsZvCelcOAIyAzKpw4ayD
Hrkks1DLVkxnROeWzxm6844+gUuMLXM3TbhsmHKeQcFD5EYGWTpr4XFfbe48ZTzdxlrNVuXidgbY
cncw3K5fq1/IDHWhsCpbCaZtOHsTt7cPSeKC5Ym0tRTSBefD1DGyOvTlYSwxVRwQhUCZtXWUiftW
Xo+r/kusx9JCB0Gi8cFhuZ4RLXpIx7U6+dAQqmasVUl8itPyYGUuJXhCp/U4UarbTu6wHWeeR5Xf
BMIjv9Va7Va0rxKedJpYtgtkiUr5SlBahK0nnqm4uuI6lquMrgXmbXRlhRUULlZ3qtcatlpS13YO
ICWRQJf6IdcPujiQbN73h5YAaNZvPK88uyEus71ypPuBmXiQ9874m+7AJgH85QKuO0h/TANvNR0t
9ecVai3qvACfi0otVHHx6nL8gDc8fghbzR2nqQjIOIgRnNmyi/GE5UmnaC+SdR8hwwhDVl+5ttwz
HKx8W86PE9I5PxsjlqmQxJCmx7f/PuT4IfaW9eJYL9nwUgx8m5clemmGFyV60bYiAwz86UZAfS/l
7039eVjea+2zra8V6s8Wb4dPVCyenFMe36fiqcufcvEExNbSH6muY3DwGEePafRoLw+YAI3ywdrK
tt7F01rp9E7T77vsnaHfVxrpOICO66ogczkx7YdMSERlVOFraiblE7mHQYt+7w6JCtKooU/3OT7m
d399K/0PHVuEV4zRHcyvOr2vX7pI8tgB1gzXjldp3eo1Vq7tIHLyZqocqU81IXCehfos1yaJmr2h
nJsm/dA6XKAJedEOEyskWQEt2ZHaRLJMlr4IwC8Hm4SyY56gU4Fm3qqa4hkhjPO0WtMDq0K+H/KF
pZiTnQtjlu+3D3W8u7NgTpLqGjsME2xyTSQUXZad2A9ino1dzy44D9NnEtaNM6FhPx4S5VCuYe5L
o+xGdWIdSsItRono1PaS/WgP5KbmY8s1BGraAaxsYHR18dSi7v7NCW69bWswM8HNywge1QBjuZ9P
8NlUw0xuF07wxuY+t4o0K6sTRwI/qdk5FspxcVifrMW65VtFUH8dvE5rsXShWLeE+Xpk3ULp9mG4
YfEijd9XLqgAE8tj5ULp5OJsKxcWL2m2rl9Yt8Tz93XLGHqsW/qtvq1bWLpUbICTYJgDrV4XLVRu
BClVH6Nt6RJG3xctq/8NAmtSCg/WILQmK75sh0pCABu6zYC8zhbS7QAI7PrXZ6n1tiWh0UtcRYIY
pBxsMj8/mhnR2j1oyJpMLBAkOS3VS4d09yLsuxFFIKi7Wrwk7YJw1xr9iDAWyM32ct4OQ5szBkmz
ad/AZwtaO5nwCaEz63JV/6NXlX0N9POgL9XgW4x4GHpiZuT18CXOVyzWvz60fbxt23BfAU52t08Q
VPh1VgVhImnidU4Jc38g38MmsPpc8rThTRYo9V8cgMz7Ip2fnSj9XHVG6i6pCB+GSSVBI1mYNhiT
fYqgvDCCNu9GFQlMlsrlk1pK+nkY1zzetiyfZKSgV/uz2dEfqxon+0hm8R/hIIrPcx9eRvrwTy3K
go24UZdouiRnsQInUZH59uqT0qnNvdOV7VdDbuRdpqMQyAxY5QjsOrfui/rxr5866Elvl3xITtDc
yjyDbEF/ee5kmowSYfb1flLUmna0TqPMUqtbTBFD5S6MAJxDY7L2c1nKtyTbb1XMZKm6mJSplrH8
NWlwD3rL5M1Ir7S1xslzHM/OMAT5luOR6KVnKHR9rfVtsVZu+ulWUxwMW0kGK+SAYtBEvPY0BUYV
aFt1U4AoEEPlUgXVFMxVMJK/Pa3HZAr6KoimQI+CGuFghekyyCteKj5gmWmr2PDV2VdqAcMSmhOc
dHTuXX5r8Ou1vgbQtPUd4autX5i+IfzM9JOtxjjot2rjwK7WquNgnAJcIP1EPwBPnloFGIrrKRDV
WjRWcvzF1VopX8IfEQXSGGhR4IyBEgVgv2bEb1EwRusbkeFTob7WghSw8aHQGEDjDxUu9tTPUx/c
PZXZBDqvJQgyKr1p8KbYG2L2Er8ZC71FhNBWNLn3y6ZjKarzK2krz628HBsVUHOPDFsuMkIE0qJ/
UJhflVBpA9IB7AfTSiWEN0vywIyBJIkpKQIDaekpbZDfZCrRNS39248QAs+dCcgk7kk9E9ai3MbR
B4dMIbCQ4qYWY3+hvRNd44XbUV058Ys8TTxBMaGUTa/0+1ABczfKEB+gXpq3NtLrU9P19MWcMXuK
7Pzz+m+kk7ZnimTdIjYm7qlkxzzIDqjYUT+pRk10Lo2lupC7s2z+oazA67y3icmIuBAssSA2RkTa
h8iQvmA26D8xKb2bCulznBrLuyrj/+pDnd0BXpV+59N92+qHo+BwO2I+iyRnm4H80AWyiEfJ7UHm
4czMMRgMEZ96dFagAJMHA/qsHAuvaZ3lfRUlNV0ewA5EKY9Iw5OM/CKkRY1magEqIfFcxR0MXgNC
1miErOTj8WpkEulyvRb+pn311qILOlfTcWqx34dyv+nZfvi9Y57MGocIAjXdAq0nIn0/F0w7Ja1p
TmACYbvM6TFNzPEdUi7HV6on+oH6PSmQ0m+4Nm8Nfsi2HcTbKmYibuu/AriUbF70bMokGIf4MfK4
rq5mnXxGD2B7Rq6VhGRDqU2cvgnSnCRTAOCFnwj8GDkA6nUmnWprlveQEbhiLTuIrSpMtM48pqaR
sPVanA99rt/brVP/xgLDcu7NVRjCHFdhWQeOq75pCfdRmXflrEX7aQnlZh/B10Q4KomDLTcKPs0B
+Ga1SiEmXaXlw2HQ2HfGJnHL2ycqA+VeUoCTIFrQU0bLPC2j1oDTqpxDWhYl5NaIBsNqZ9PWA4Ky
7nZIli/kmBhe01n9WZtolm9vDcr0Uk1d75s9mU+Vmb5HIiuOQ0XgeF0jTIXdeG6qMTz3+ggAJEwn
zyR3mlZ/7oB2pV+3294s5aI7yZaHZLqwH6rKmSs/qiXZZYZhkIFUGxcCi0tGoxm9kA7E8/YxIdL6
gF0oPiwrhniuTFwWzMJcO26Vm9QOAbMKk7SjWIvvGpDb+6gdSeJAXX23fWxQK+cWe67U/fmBlJ4B
EgSLQAy7J0eWvW5oc6VV+DsPA+16yLAczDrbsaQl1WWZ3TS16nu5IJFZlglQTKuOO9vQ3bQ4us+x
pjR3cMuJvpsJMs8dyet7ZQj0sOofFY00wLGycdcYr0lJLyVfQL63STYHkyNbOxyc2qEUIy0sQxnh
f8LQ17QVwdv7kdZXZD/Aj7dyEk65iJ1mxDpGtOgPRaixH08Zc+UmIv5MIupvpUaSdkdS3qCqsDUd
1iZml76Y02QdZpUm8sBUH2wot8nMkh87u43uSk1Sn3XnD90wi6cCHnWUhFqQ6V18mkBenba36MR/
f6suGoer79h888RYBVCHpq/tY10vk1t2WAR7tR/P8BeG8wD45VwAJScbZnF8okR2cP/SjzleEm90
enFcMlZXEODe47a7FnGKpzYcNSaJXQhmSBfZiZQQGdoy9GPCmNtPssPgsxP2jUhSRDpF2d/YLEi2
9xpRLAe7AStl5lLPkE7R8Z4YvYKiUR93cYuQW4JL0kfi0ZJRUuAvu+sdnKymuRAIZHYVU222TxXb
z1GrphOYvunEjvf7W+owT6fS4SRm78oNl7/2fuzr5d4elM+S3uknpNXi/tvH8w5zfOVctve2jwv6
TXbSE2OiL+iw2O/2Ti7uEuwwJ0XlPi5MjBDc2e4dywJ5rjB0j7QmPGXRSFTjIi8kGOQQenfJ+tFk
+2hMUE+uoNjaHN0WqQi+QPfKFAbSyrdDNy5eKUUgzCqjQ5jFEA67GqpaTQpBFdEwlrm0MRediYKu
R2v2oeTdNmPRXR2ZbVA1yYHTT/w96vsl1HngTLVfMeHWqWmO2zuD/BV4hXGUxaArQaSvy/9JIXo8
Fx8aERdPUhl53MjtlxZbXFMn07GQmFmzo0yjxjljikrH3fahBXDAZTsMycdmsiE0N/oYHzaK+NQj
teqYAZZrktdEUI0z1N8P9vqu7ZBw02T65A/z0pz7pvoyrMRVzszS7QildM3VnTO1NnE0RXPb6lC/
meuo/pg0OtISsrYjCWq1ifx615u1ghYHqLoda9GxR2CwYw5V38lERid5O96wkn61gAe+azTixYFc
dpeMTLAThIMHhhQdYC8LM2wJsivtJIC8GhvjIjZL3+EHBotK7ppOmtvVKdOExpyynueyJnZIsyIG
VwpdSi3C8tgMyzkjaOy0kP4HjESgP0yZZKxvbQck1qxqhbbQKbPe21JSBgSJGldbao2rXqraqazG
J1vpl7NkWBht2cTt8RktZ2sLoLSXigxxU32ui+J9YyI+j3s1o30asgWrdeSkc3zWqq49yf1Y7XUA
NwcYcoSQ9iE9r94mOYV0CNYulQwKKpFLHChagzSradyhz0lRH7B01UaEqQPYXA8QH703DCO6Fdah
msVJKwhrC4nhuRnrsbqR9Cy6sRg4K3tCzodFqt2YrpMXOh1S02msj6nFPBT3jBXEwCR3o644hK62
3w8DOV875BoA7o1lP9tRu94p4j6oiuKzvr4WUoLod31VlwGJwN1tZBTkSrOyYIISo++I0k/WrL/i
49A/jLo5kNIg4ucmOYY1z4awLcFQLV++HaQibKW9Udh7i9fAMYrqlFjZek1/zuDhLVV7hlQZLkZ+
gy58MA66VnJS7I1dms1/OEkcE1HZxXcRDXQnkYxTbUzhOwQZF6UDq6tIo+FBWppv5hVEL8QyH+yB
zGV7kY+h1cBZt+dpL2V66YGZag7CqgQ93FC7ZmlxVIpB0NwcXx2JzZhep+BzV4UF4pF3ihYxd0z1
8FRFmJGA7rhzir8nGwhCU/QoeYD5zjBpdTuUcRc+ILv5JGep9cmISqDBEdHFo0Ou35pqotujfVEh
fx6ambi1OZY/1r1TfelanfR2K37Jw3FwQxOnZG5oexWFB08wwRdFIWEK+tehJoPunNaGTKM+NV0j
0j4vpl4/6LOuHRWNFK6KUBEfR6t9HhLJ4qRW380KctgqsVDY4uwJWG9Gu6xLRfCb3fLbaS0BpLIF
hkFlv/xGe0EKlWn3A6lMMVKtm7hVAx5S+SDDnrSTisHIcNYg9+35vySnOtgHgPKUxLkCMlDEtUnT
j4SiDvtmdB6qTv0o4wf/zTp4Uw/83Lt1WAjDyTM1jZ7Mr3K5BXBKaCE/27NKpsEv5TemUXKyhQiz
2bs9zXoanydYXIHJWT+eVZUYSEQ0jjF3t0DwXEG7YK+N7OUXDLhuTC/3kOUk5yWkBwFyjItDrbyL
Zp/IFBkWPYv+oqiIP0pmnVdK+gUGGmwFbdoBk0xcude/2E4IpnVc+/hNyhhDVRF6T3A/cvMSZwqG
HAfvdmPFNOprsUf5vQQLDgiaDEnlw7VJfdvE4yU61cdoIFyl9tWEAZgVly+xkzM7NjgDgW7DzXLN
rnlSwvlzXgs5QCqgnfQQpvkkSii2E5ADjGoPf31mqG8X8PyGJhdczURUxxr+5xZYpSy9zV2jYF8G
BS608o9QbROcgdGhZERgaC0qfq15P4xlzYVh6W54zTl+rJVMifI8eilmR9l5bmum6KPh1h5jM7Z8
GRjkXeGIJ0XHJGtECln1+MvimyFv4ps6b6zfiFPMN7Nbm0YQ5mvc7CYtUv2XEaBS5vDdM6vc17Oi
P5K+uWhfE8coHlKN2CqrTLJrnUh3Q/WZZWd22Q6qwjaaOHElMCd7vGv6r9lc4kLqjOs8K+Qn4QkN
adW3wsiPzqQerDUvCcwP1jf8ClaVyIdc64lKWkA2g3TdHESRqnwgRk1+pM/MdgKr8Scx3MU2lxEl
JxNpgS7/kBYkutD5QxmR919xgkxeN9aKW4tYvSk64nc0+RtbQmtsFtQTd/fCSpJHSKd+VYmHrsgu
vTRWp1hN5meCv11cL9ZTMWUfJEO6S7pofNw8eWP4lazL7je9FkUxft362TKmA8vSgVqic34za7Ej
PZKIQtwrrQv32tLWcrZKYHEzF27XKlpP6N4oebLuzZInCn+RPI0g0p5MxLUsNg5ZUEDqR9HgLraf
ZQHMpCIL8PJSKhLNNqDbSGB33GHpCTQrsBe014GZHi0riFjtWUGYHiUroGI7SLJjagfc0OdDbrOq
CEo7qIlzlunSBoMcsD7kFUZZHYTVwOkCvEJSF1iOP+SB4/jSVqrqx6E/jmvhexq2GmOfchZPNT3U
0lTXe0CsROT1DHIBv7ljI8gLnWUHEmr/FEdZcVm6+lCNfrNVWfkUvOyG72V63XY0oaUuXp0N8y5O
DKJlbb37IgKLyLjfvOSNN3cDlJkQK0xuCXS+Ff0XKlalRUKKhAN0srnq8lUDcyivZTVXxDFOcw3l
VRYDMixSrihjsq3qcdd1XgGsrCX3/Fq31wYRTH5C1BZf+/Y6tleBHia+zu0qjJFgosfXWL8MwyVF
7Innd7gI3s7XygFJshghAkqcYY6J+nvJNdCeM1JAKh1XKSAlitM3NSDLFJP5xiYInJjP5UeEgAop
6asgsCvWGooAQaAUrmrAfoLg5dcWobd+aXHhDeQkyJvAngNzDhZjrSk+zjUjyaM6H+WtnOZkGUeL
Y3MymlNt445FCXrKUONtlQ5nisFFjr7gIvXnMbr00cWs12qjC0TAermUW9n2Bd6QuS4z1pqLq2pf
RnQ5xbUvrm1xbRDlFNdqupbFNZvchCSY6ZpM17wgXeIao+UjWHK82uNVyq8Oq2NgwbwYEv3SsRy5
VPn0aGsXJcaxcWmHS6Svx54Uet7O11Isfu2LZp0ncTZ4pMUZdxai0fFPJSQySAo9JGJIZJCEF6OH
jMIjSshvYsiJ7RfZaX+KIZc/lZA/iiH/pYTsJl/Lv4shUUIW8Kg2JWRGZ7X5lxLymxgSJaRCFF79
XQxp/icxZLuc8CyjhKQkEkm0VQ+JEhJ1VLrpIZFGNdFPYsgF1ZR9MbZKFhBvV8W+UAMPu/DlTx2P
Og85hKViM4+rMW7Ov36NbZSinxYzvMQsOosOfUYEr7+C58CcFz1MuHrfFHFGlJClPpSFE+/iubbO
RLikN6ivG7fL4pprz0zCooppeVhD3oFf6bdIwTUCImuCjDR6eeSnzbCe5vy2dBASQDqJPDqkBmdc
lXudYTq3IiYPq6+iFrsLV+TIId8a17N+tqQZQQUZl1eHjnudhQjhlmj0ZAkokDxW1cEspPh5sRyI
hHhBf7OuY6L25kZBqsDKLyMUHAOPvX7+h2YrAsW2SfuOoJPx8K0EcxnzUEbuwhblJWL/0Lrh7Eqt
22GlF2ia17Iyz9mKJvIEy1ywD/BC3WNUaEkebSsqhAlANGBJr8ZPSr8cfNhilFD8lgmA4qtbpY4/
D36OlVDxS8e3udls1Tq+MfgRm2nHB2WVqX6h+ux1V/28a5f4XXwAB1RU+XHss6ZLYx/7dR77jekt
XPshIixe0q+Fll/Zqok8dgCR7OZYjpkHyG6Ft3erkPmwDQ1xrYJ4wm4t9gwUmduGRBeMndN6BLRN
EetKVY4Lmxr21Jh6PUXTkvTZ2qtT7xFkAOlzGpsk1VMcT2RAu/wp84fMn1t/3Kpv6ZD4betPYq1B
+N12xLuhGH7a+ovhF8KfDT8T6xvJnxUJzB0Et/las5bS+CL1l8YH50EBKh5tj+ptwtY8oXgT0/jB
qypPGzwtXgt+VmO5VKq4MVW74eBK1VrpexJiewch3FotWcT9gUBtiA1dc1DGA2N3ajHXgjhOha2b
Av4j9le4RKZRY+jOW/UtBEkP9Mbceo7ukQYi6V5srIWXJoqY3vpx6SeRn3KybNUMfln6gBOGrdrS
x384sTZXfDH4juLPpS8p/sJpoPr64JMbam8lVIamO6v0KWcriYxufgRnyFalifzOq02S8Dxk5zdp
5E2sEAov7T36SjW0S9NNTDfjLBnWSrbCCGTZB44S43gkYGyHBdHDa83jQZfXyokXNw8txMmtyPdK
WjfRXGlySZrIHXdIPapLGV6v1UyepJJ56TmqpzqepXqy482cJI43cp5wSrT+wLnB2ULGGpcHH0g+
6UNcKavW1w2/Fd+rFj4Famky/JzThxNHrBVvJbGtanxn9lUyxRtfZhqY+qLxR86RFIu5P9gEcHhc
aW2MdbZnDhjNvLKCxEjqyVpy7MHHpKTBRW4R1a7DvpvTJF2LmBXk35TUrUWr4DdX7DcSQgTtGOF0
i4uUxhbiF2VFKopZagUuPpCwJwvIyKWOI3LW5ZmwBPNg9k122T6cMB7/9hZS0rnb4Xd5t6jVsLc7
VvTGFD03XRNeR5X8yJxU2Rd9NaH3ZsIowZD0fSxZiEvssj3OPNVCsyCM5uJd2urnZY7imy3VyoiH
iO7GoYTFdOqimOZy19s7w5Q+2Jk63A1OWj5o+UpzX343Wn8LkLEVa4VnM9hjssMq8ecLttOGUZ5K
FjneapwAkFe4xWrh5JuG+ZSs720fUmFdQpmiMv0Ux+dxPFX6yS7WIr42UY/jGg18tPqjma9lOUE5
BJEaMIjJYPQZa1kkD8dHiwl+fazNo6exEktIm1/LXk7mclrsE+3nKT9TQ34eh7OsreVEl6a5WNGl
atYanEvRXDpnrby8JvM1La8dJOXai+ZrOF0lc60sv0m2imhrjTdhdmNnbUy4uSXBHptVkLA0dw6w
7qT6HEbnKF4r10/DeJrGk1WcnIIt13HAkwyfNDlo+dHuj+wPTYe4jLUq2CfNWvRxbGMtkz8vPkrz
WpV5VJJTYR4LJhRbzfmZ0O2RP9A+TcNZYXEz0Hpbq8Y73NDavejLRW5OKbCeS1EC8rlQ8XylkvIq
rTm1v9kl/AeBhQ3HDHISd2wmVm+w2Ioop7DOSZ+nx4UKcZQyFimFfhuHk3QYq1p7mDupwtwKXYEl
0LOJbnqxk+UuBMn5riJCRIsINs/VuvPpHPYgKOFyTpD23Rln6e0QqafSsLpH+pf9Yydx6dK6/sZc
Sq5YCYJirKRBZS3Ve7vJvXTQX/s2ea5MJ3qEzdiSPbL2isKetknyWhXj+KlEryhMyB0zFqkVzkBv
N2qUT1neHQ2di1o/qc1dDYRvv4ythI+nKXaJNJeHzNDbR16mJuvu6bmy+icCJBivqfSIaX3ic4wb
Ezib1t8sRlnvk3Ix/rDD6ibWnkFnOGui53Bq8uhetSfLt1T2hEOpGXeikKZDqyTvs7K1rngokV63
OHxrCb2FVZ0F9AbMDZP83MbqCfS3ST5gAZRJVBj76tj8qEq4hSKh3Qp5VM5DLM932yFtCCqs6XS5
th4SaJGBHhza8hwLIT90jfKex2c6ibFg4JkYaOk75YJ64mE2hQw1ogMba9r6TuHShZyuXaW0Q3HS
JkAW0ZC0D+3XUQD/tcEA3W0HSUThSdunU7Psh1BfzjTI9Pe1eWYFrL9UfVifhDHbCDuj5CMjnfdy
XeQ3fTzfguSsuaROsqvSEiEFHoqEPLb3Ni3H+yikgxZmDUCSOBziPXdJlcwndarKmyI0KxwcWBlr
vTJf6F+9KpJWfp4rcSK0JwLTbFwdG1fFX98M/sMOmdbLynCVwcep2Ad/vgL21iiZhdERmxAJ9T7p
0cmEC8ZyG4DnSykrn5cFrlctpQZGI0l+SFk85mCQXcItJPwRjp/YcQSw7J5SClSZhKCPNFLO/z70
67uYpJna43z3tTB5yCvF+qhkmIIriRTrfhqce8Yhr1NtXyPjycmfQ/Fs5c9p9D7equnfaybA6rW6
iehsv6hesupFTj+I9IOmvIzzh36rdv7A3SznIjl11Y01Vu1DZzh3f/24ATl/s9ZnmY/kE88zQESo
2z8/cFNDXK4hsF2OsnTbmvHoCXkx/dFQpg827FYyseErZ6MCY3TOATRY9ECV8TSkd21tw+NpiRBX
9MqFpAyVrFfgBQkg7nESf9LsLrqr00jdR4jMbrvBIsWxhPHcyjAUDcO6mKo2fzAmzYS6o+7qhscj
ttCKEx7Zv4ss6aMDOoYVBzvXVC16wlWN1xCX7H4xYZtKhCdlSnejmz23Ka1mXVm1WmCEhfKuLcKH
pU+194MqgkIq5c+K/cmWLTDF9iLIuObQV424FLlpka2uFsdUIa9LZMkTeuL4yYnu+6TI2WGR461m
6d6c2/LWGRBDlwSs7kdzAFNhmNNVTubiwpR9r6vFK9Ge82NXJI1vZNwamRdVgW5L0Z3C63AHZRFd
mI5FG7zsWRvq5XOlVx/HHuIkbf2eVV5Mp23oOr9dvcWHeKz3g4RedZ/mJfFu8OCHWnw0k6nCvEAj
bUbVjZB2W4NsB1NR0102oZH83any65kCxgHzGF4b5hKkT67txR92hXzzoZ6cdtjr5twEIpSe9XH6
Gi9AMAm1H64oIioi9vzMMad9PSDM+Otf4C39gJEIaz1+BU5W7nW/bEsjciY7BczDXktCvAmRceqt
BuNg34WAOLAclAbN/LRmWdpw5bKt6ZAM7JEhIjWHSY0OI2HaaExs1x4+FD0+xxy1ic4ye4o+w8Us
4GKK+t2wFMFf/+Zv2nf80lySLJZnKK6sX1VuMYrMUcH5v2eRilTNBCKUFOFusGWDLbb2BbWCuEoD
xurt5/735/n/Ra/V3bf2RffP/+H9z1Ut2iSK+1/e/af/Wt38Ubx2/7P+r3991c//55+PFY7F4i+/
5Jp8bquu+tr/+lU/fV9++vff7vBH/8dP77hln/TifniFEPnaDXm//Q78HetX/m8/+V+v23d5FPXr
P/72GQR2v363CGDs375/ao1sW6Wn//3jt//+ufWB+MffuPTkya9f/vpH1//jb5Jp/h0K44p5Iz9U
Z5rAUzm9bp8ii+DvOqgCXQdfgVN91a+WVdvH/DfF+jufYc3EK4TnWUYE3lXD9inD/Dtf6xCiQuvd
0ByIQH/+Zj89gf9+Qv+LbPO7Cl5X94+//bznMXXFUm3wQQY3O76p8auGtjQr1k5NJB/jUkI5lCvz
fV0KkwG/7txrkgaOkUUMbjhAxgZm199wXX4+kUHZw5mw+fNoDRHPQGTGz5cAfTHDNIJozy5BY1Bg
Su1lrgm+Zig67tpwia4JvS/mb2ts5g/P0fdH4se//Gcd/fajwTbrW+AlT8Wvw4sijlqpKbTlSKLF
cEjnSZwiHMg+C9LULYmUo/kGkeH/+kNtbo4wnKHkQTDbxHQ/XPJwXUhIjxrtKMd1HhgaPwowb4/9
M+k/toYynxNSxH/TitwexX+3Itc/FQgFMHUeatui2b8+FD/81DmuRZHF1ngsLAXZeaE3X8Zp7HO3
kGWj2jP1Lke3UYVh3OR1quDQgYhB7AW3+fA3Vy7ghj9Pjb498DrrBlOGE8il/5eVVVqQ4gslQD3K
spotO2lq1ojRNseCVtVPo1WhH+xLTHphod0n42Lua0XCSaU6EmkQi3rKSSvczWXUenXoTHs5w3Ml
yoH2g6xhN1tU/XZxstxX7PSdsBtUQ0uCyVudaDrYcPT8ONKtlzRmHAy4obLgcUtqUEVFf6wzuFkj
wK33SIcTvy/k1jMcm+6LzKxYkSbV60fzUx+hmh/idqTvgmQ1a23GNQhuxXEUEzQsJ6fbhUnjDiLY
asWYVVpj43gf6Tij2ZnYZ4F46jTjWr8fNe0lrCb4F4RE21ADVJBbSo6IBmZnhvdcNGSXRO2lCdWm
PmQKuZjIyaR9VVTSp3auYs8BOrGTItM8TIOuPvWLPKm7eEEn2FS6szcGRYefKOQPagTbQlGzcGdl
spnu0JBi0Ggs7T7WFqQSBTj+I6SlqtqZ5cjwTFgWUAybO6Q6TY9N5TgRGbRRfUWIFY+8LmU2Pum4
II4OVetjyW7xcUkGkuUJWfEYOgOerUNchDHbzJ1Tg3WsdMgZAASlUxOL+NNooaWKJKXyBiee3+lF
grs4hrPA7od5jTzfFnkxB06ROu80ra934GjQ6oQmFj5I1RXWE/wYu7jRykNBeCv9JVLrCCYpHnpJ
EyfJcV7KTIyv1gxyjptyF++7rO4bzwJPrqH1VL4UYWx9mixHOnaz8dpOJgw6SX8uy6j/OsWNcSMr
ivwcWy3jW7VkIV6D98PvEw2fOSVOI1T+rwOayudOJukXQkGXsBhdpmdineqnUNMn+H4KYrFGvzPJ
xQQF0eXZgBwLL9JOmhfzRh4di5DrwvwqQgQHhBoSfD/aSHGmcsn3ka58MTpBoyhNMR7a4/ihnUoM
DA6NJVTOxi5fZOtgpWW6U2oHnWWuoYEheXInEvVWMpvspSBobNqXYWf9MSk9e25NoNwivgSEnvW5
shuEBqBnlvEwWYoyAYZOX6ORZV9Bot5eDzvEHxGEhima1UMvcEwRUVXuZ/hKH0ySBlEnEH36/zk7
s+Y4jXDvfyKqoKEb+hZGy4xkWbJsydYNZTs2+06zffr3h897EU1cUp1zkapUnIQBmmf9L4faBdUT
rmNmf66nsanCwhUtxmM+AKlDQYBiMdyJyJvBMc1FLHGMX9djF/fPnO/0soaDV65Ux83U21cD2OKT
8BPxhV5vPPFd5TgW1N+CcYkhsLi30hIDENe4PCCAin+F+ZKvvKC+9E/OVGEJ2/I76Xe654oQGLaI
vCQFtLfKUDLLtuWzo/pn5eK08C8NAy23KvGtqbH6i2S2AfCIccpgS+30T+mYxbdN3ksg6alAXWWV
w61XBdaz0/HAEiH7aCo28WOwHVB3XR5fW7bGrmLBPCMU2BsxADR8sKKhMyi77Hus2/wr4kpTHNaw
l7Hn9pP1q44T3KmMzLsyalxTwsicig8edt/RNGQrxh+bX0WoEc/3Sliq4DnmyFbwvykweMwDdpTr
qNB6g0lnCpJYXc5DJFa3+xb0SH63o5gO1ZDXYQlp6MHFdPR68RB+ZoRiH3zZFDcGRQxApY0+BXqB
RO5k6890nn8ucZpC6eoB3q1NT8qy80M9+VNIHJ2/o7S9XJg+b8KM3vrSLH0AhpU3gAMWQptTX1UY
hBaQa6Z8VR+xfS6Q5AAbNvQFz9TJl2jKajWzUaE3PEhTAg026T4893aXZmwD8MyWbXfn+spBoc2T
MSDyZrieVjYDcTDJu1a2T7Mdv/C4qg/tosx3a96hb3ZZhLnphgudAKU2Fnx4Beg+othacBjwgu9r
Hcwnu++/VU6TPK9asKYpAcGFeRJ3p2KFU0mAK6AbuTO9QbYgWK2BIBa0tLdr7pf3o2UDcvEqEaka
XIenJyShK4n2oj+BpCJvYUS7GE6BVd+5ogbkmJySFHZjUo7QOfKlPtYlCj/oOveHPOGhzIbVH6q1
Bz9xe7zj6ssknzUILUTbEOlaot0Tl63CZl/YqxwBTQOlYKg7glJq+zApOu9q9or2IxWqGmila/yW
5YiIUJkwPDNg9FNZM/7X0JwXhaEDp36+40R2RxrOBubJwk9LM3jgXu74H6oO0GYht5TlD+wyq8bC
kPx0b1xMAopGTlfoli6HFmjM71Lgf5WaoLuda/ZbQ+LdO5n/gFgJ2Ga4lLvfjbnA0ycOq9ndXuxq
26KevHxXALF9cRcBCjwAglmB+B6VwjxPDagCEaaxaFzwozK8iXVc41CXKPlbuNnMpfy+tQDU0FhR
KUsm1+//UWOL0j3cgggn9tMSVEUXjWNf/+h9b2D60n7r1FQwk1Io+zv621pNSTRZ+qeMJSKIrXQf
lCiKsEjwax9BvIsEPtWw6uam8a3fFYkc0WlQPHzkNy7KMxdiFwLtHJS3rDJ9IVXHL8IE7hChVTbx
EJvyRz6DRDcJTiypkApkGlB2e5It3KVgYAM0EtW1YgkyIQ5pizEsE/TuOld+BbB1L+YMHHuGbF8H
SXItBSP3HOtBb5mmg29Xzl1ZlJ9AeIJJqrzksmP3C+fBB1iZsepf2vWzqkk/YNVEiEslz9aNvchv
dfU1rRSWTctoP6CrC4DNgY0fTzS9xYqtB/C29eAH3icppk912z3nyFiHdswfZTE8KW8L9FE6/c2K
/VcRqQwbBsKBj9O4SK76FIXWeUZHK+ArP5AXuU1pfZ2yFfK9Lh/QoUWkBzV9JNHg/PuMxC4CJarD
MvMp2C14Busr/hMQXirUA2q3f9i6bbhZXXZfo0STlWGQ+8PJ8Wqlvbepq+T3tdczkw7pshpu4hBY
NYanaEazU9TmSJC1L4vW/pkQ3cPEVzcoLCPyPv12M5JkT5q9YUbztZg2TpqT/7LG+pdWQIKdZp2i
JhPTQ+80RzHXUzQGdhz5jfvZMavz0+4KprhB3l14ZTdGBpLXsStbIEYQ6Ylf697mqDBJcgttEzjy
brPHBeM/tRPbzdFXZahUMYXSr1ARYGgD6t+4x1wXz4PdJh+GoHlRla6uRApfNRXLD6ZX1DgNg4oC
KyreyebemSnhn63xdGlIKPuTSA+BkN+MVw9XTjvA/6uXX+1MaCGIpo8OqqRD5pkLVXSXXS0gOs9W
T9bePii/a8Oi8bzQHTdYHbvJy4wVfY7JVlcO0FJ7tJKyvr7Tm/N5RsIxNJ3lRKWVU+EIJEFE4iF6
0GSHTLNay0EMNp67n4duRdoCIeulNpfl7HWRyILyAm6DDtM5RjHG5tIOpgY3mfSAnYHSvUp640WI
+v1o3awLXfCz93FRTRHKgYprCvsTjvBwcGyG5eVmHluLfZsoyoXCg//H1kyPTaHBldv+CbYuolxF
i6VfgzgsBT4GCDP5qbHab3lNDDEOlf+2ED+lKr3vCfPPU56lpEMR6zBrgX25SeNyGvigEO0VL8HS
6yNfSByNXf6lirvpzjNF8bML/ORzv8HD1O1zRXKOehPctKNxI9lQnDgGWyXodff+qJxoYPECEruN
o8wbPzGgCqJ+9oewc0Y0P0CUzEvzYV5Me1Czj9ZHYg0KcZEOWrulqbxVw0JXWunF1CzmkARW8Ogx
t46onf3rGWhpCJoQKQ7EAQ95lQ13dd9xo0OWHI3Uv1BD/zW2JFu1+jj5qTY5eCbu79RYdi+I3602
VljGfW6BxPcog14E/fa7ApYf+lUrOlhWHYv7DhHMAVpFKHWNDGq9TM5jbyF0VSxYrqSVBNTN4A/v
xQQRd7AQgtbfylH0aFeWv0rm0di37Pbr2c1CaQ+z4DUUBdPbzP/tFqMBOs014iIB+1T5X3Ho+NBn
svlQbpUIO7ukPkNGABT6ZrjhGvZfaTyc6xmFrlZ/42XegozJNF1Lh76z18ir048VoNjTIAo62zt2
WXnpb9NDir9YmBUGOYJhBDQ8yJ+1bj91HflkreVz0HbVne9Z/2x1fp+vmU/ll1nX6zC/VDl6Dmvs
fejNiuOGJxMo2GqQUVOwqI/ho9zNFWqqY+r2B9eGNuPgLtvju8OAcXwIBCJmjbAdGHYuWb/OxAH/
ZrB83gZJB5Vry9q+FE51JxYaMwzI8sdh6GhqxtJeIgWg+TbI+vLB27TF+Xee+7a/Wkszf+985J1K
m3UnXw8SOHls4VA/iCAamIGHjuanNQnuG1M28PvWERIEzvcRIqbdlSpFcAEdCJHuyYX46ZYgcIS0
Plbgs8PUUH/xstHVCMbnOM7ssIZAfmmNVM7b4MQUgjCa6rKybmHA3QiKQ2qnhJhTUE8lm5VdN4Ft
LjrAvTfGb5H2cqqPgiabvVmBCYXbf5y8bg5nz8ojl03S3utQFFHyLX7zVAF9PoyB+4LpAoHKdQy2
UUi/tEp9KedkiiD6zsjHJxnO4HvxqePaIDOdlYfMTgPKLn9gTASXLEgrc+eLPsASIP4MQLu7oC9O
L7q+NRe6yfXRaiQhPWWS47h0MW2AwIKK5UubpzqaWx7lkAG2mDCQedjGrboaV9Z+yZDDryo2HaXM
w8Vc/K7QFYLvB/KD3HcoE+KVK+Dnx63LqprKj5Js5/dohbqP0H2Ijd14sWB/cbGljNGD1WwH25r6
o0AO8yJR+Ys0XQwABKjgRLLxsf0LWTCAvWjUS97lDZsV0m+AmlKoB1VGZVDLA4OJ5kA8/m01xg61
1FnUBMMDTVR67RHGpN9/9AMrvq0Vo6WkkDddkf0uNqvkuLndnZ337WFlA3zwWeeTv/3QsRjqLzEM
POniAZMw+wHb4LsHqouBjav+JNAzMDGsCXvY7HDT8Q+rEQm/L0Xch5InmVt5yVXti87rkTkYIe04
tbxLmImwFSzXi1yX4wEHVOK92i0Yx5xvU4kSsv9yyiS9XaAYpLgNNLAEmkBUDCOaNbuH4Jg4zcfO
r28bF5iy19V3cILKS2gwiAj2bGFHgqE7DM+ph0Zdmj0RjQPQCMw7qAjIDqN5aLf+mTku1DuRFuQz
btM0LhKhqJPPZf1xawHUbr3Q4RLrTzGuMfg9LN+qhZn+OrvUN1a2Rmx/C+h0tnV0q5jGuzYWqEVm
snGKIlCzE3ybInmeFekyXfofqJD4EPttE1JbgwnrnYfBJO1V6lkPXdKnV4yBu3DO3flYZE38yZjc
JufPzpGKmja0lt4Xa122cMn7h4V0/GyY+xw7ucqHceIYGq+LGVZVCeIxU8D2y6JKMqcBhCPcCUyc
CiZjkSU2BITB+1OvVNbwYRkgJxeWh5ALrIxb3+vGQyY0pJJkieKtQTLOjAipmklGlmTWMGdyP/dA
8RiafgL0+LisBQh4gvgXyox7y2ILnIOptYn4HLLPRnfFRdGxlEtiGnaVfqvt+ge2WVCGahtJQXbG
e4htTs6ikjCuRitktPXBljTnCgPDU99OfDODqaBxNOjkkJlGGx0wrHHT6xllmUfXtdooScHtCQes
YmtSfRkHVKlrG9u3COo8sg1IwrEfTFjF7YdlxjyiFGvDMHm0eKvbczku1geox8M1HAbKupTotgLF
IW+6NLNybSM/2yZg6Nq9L1Px6CFav66eOrjr8r1O62+wgDUmVOLFyTCVWkv3R4UQT1jQwodyQm2a
zpyJWNEyPZCLZlA4DccuFcOHJLPoEgpxkZT6u20NwJPW6jpm/oe7Q3Y9bWuCatnyz6Sar2NfYDY3
jA9YXzCBnEdz2KxcfXKqFS56L6ornIWYtPmsaiV8/cjuh/va56SVfbOclIfkWQxqODZzFi1jfl+W
4J8mlCQvNs7vo1rLr4VOEG8W7T9ihtPB6KJ5WLt0gty9Y6ZUEdnB9FEwwwyTGXVR7DVOQUGRCKUL
wTDHAbKZOw8ithISYg0Qq2vuzOj8HNb9R3l4UkzrOvH95c/5gFRvJpKQVf6w+4w9achbCcY/pJB/
GHPdWRZFRYdswDWdTh0mjj/fwFc1R3/xwUZsjnfCH65giuE8F4HzLcBKPWwNng6TqlrcdlD1BTDY
z18Sf8g+kmq6cCoxo10GT0SBbKuLvkIGrTOzvu9HLz9ZQco73EDV2zmYvXoVR7WBGEZvJrt1PXM3
+8sGC6lWt84K0j23xoNV02BnaMMVidVF7EoulWc5h0XXP3J/TQ+zopaLHUpDe1ozqsH8U58OKiw6
eCcO+rCWN3o/S90wjhmd9MprgEtOmMZE1a6O3kCbuycCo8HmLI9B3QEgScuSDWnwo/CJ0WtjXTW6
or1uP+Zb9bT7AYW5QkmTLoUFePZLrwgOpq6FgCSQX5B7oH+gDwM1NA2QQm2zBl9/LylVBWIeVAYV
jTXC8QuKGZiSzxLpMMvLxsNUQZaYpf+5LhmnsaD/1M+YEcjcgg+ydD7A2d33QjaUscyvD8uKU3xs
dvOr+gXaZ0Pjlvbh4lIFqZgWVcuC8c9W1zRG2z2wk4dZTdsHY4GlT9eqO3KnPIJ91N8HDlJRTfwR
/WXnYpjdr3rBW2yq8WuvjfuylOkuu2Kj6C1j79A0QkBKsbeLKh+bwxqkX7ea5AhnDEdjH6kDRjIw
gJB5OBhwCkfdTeutXpv1TiTOSiAFZSWDAqYavr/AmuMnws93PylENPhYzMAHucKw94vETe4482TC
AAd1djmaWNxNefN5XYfsYPXLfOspPJf9eTxadVWEsassphHbV8tZtrtNQddp6EcpR9V36pJHp+li
qmw7uVAz9DQ/mCyMx+BG4ncrQjjOqC5ov7ksi60lps0OuD5/Ia1OiM8oHdlz0R/UAGx1yOX9gq10
lLXzLdai3aGHWKFa965LLfBb1BmX1pxXmDlBQb3CdjF9LrBfYwYXjMEHv1iWaO65ig1Zjlewrsvj
wKD1ZsQXHKdo5JH6YkzhPzG5ooMtH6ssZlOTKRsub7ZEsHhrGB0cLIU9wDHtwW7ldYYJkGPHH/sy
JuVoDxngqmu7yB3KjSmZZPoG6L5nKurmH8mDkvJq8q+WGTe4pGcVddEEUvzKoal+EGrznhhy2fw7
c/cBUYjfjp/1d6lsnjtnbZE8FIy8tzb1WyoSEhYzKYMmw7aI7FOsu1+oetl4Gs9NlOEEcvDYsR7g
tpYY3ekcyYB5bIblhFx9frWkK3rBbMF+JnbrfZ35ykANx8nXjUENVsLp5IEaie3hR9Z7Hzx/aC9o
B9MbUaXDTVsL5PVMM3GY/Pi5sdIeamS9bA+Ll1r4YGwCh7sE5p7joXlTLQm1uFnKl9FgI5MwQ8Bx
dZ0+I+Q83KXKRhmwUc0BzZ30Ou5BsNPONyhqdhiKZO30LfPK8lB1izmJso6vdZ72F3JuzGVVmOJE
lIHkXTF4Tyrrt5PpMrTK2DoAxEtRD3JpFDEyBacJgY9uzyouSgBYl+OCzXqadhkMddt8BuICqM5N
k5uUyvloZhcOEamq0pa4kJ3lwm2h5C826o84YdkCcTe7YgjlhkhLexYleTx+chr1hem2dYSC2oat
qsjEAaCgWcvshB25G4rYKT7jGwj/20FbMmCi/g1WdYAc1nCstLtezz1E5DRjI1la3a/UDC4YvMmK
SqgbEYotTpTF6rPT2ANVGyNyitN/vNYmgJQK4ThDIa9wyjtYorWvN8sXyDYNTtT0LR6Lflae9CJl
mCJqcJA9B9bL8Dh3YgsRti0V6EPNzWHrrfLYqW072kzro52bHVobCpMqQdduWByOiG5d4HRjdud0
KokQGpij0eAUlLFqeaqMQSXAFsxFrBbfWGwMi4uR//AKxeyOVk5nV5vdoSTvzjZHnJ9QyFI8JcKq
DhPzNfof9EJlp+t7bxAW+9EyD5sJwyin2vJQzwEYKWIf7uSGUpvZclp5w70Qk32dTEB6ncJebvS0
5TdOh0ffBrcX8ee6Q2h0r+5iuX2pmfBeWCB1MKHs1e2ouxb8NLSC//Vi3nds5XvAvwnF+mwp3c+F
P/ZlgWKe1SencU4b+wDwKY1D5qb1GgaZAgU1OOss34FAnOEQMLOxvQA4j7ubdVL9nEmqr2Lz28rY
29ESlRVCyp6ikiVcWBCprhQ2agyk/OQd2aZzSMB+VQnaw92N1gMEBc+wV2A1tRzg0B67Pje8tHWD
eQlGcaUXyC33UkuSDUNz9chitbYiQ+GmLnA01/E7sPszCIgCgQHCXGtAMCATVHAGAfFB88luxjKS
xZZ63j09mAIUNoZ8JfmxwmZNIgxVQecemUkV76BAzq6+QyNQFNFQIX3054FVvYZGuJV0grnst6N0
g/HBXVt9vZSlK8MsM+4vPSZpGbpLOwcXXSHiX28fOgA+kLHWpKl3UBGHzQf6ZgN9Ya3gubz+1xcv
alFuGGpax0Y6gphix5gIXoPrKg8q26p3oJlnB+1/rsbYcUd0y4Btz+ur+bHJ0m4JrOOEmk6Esp8F
H1sxIVHFcImcJlw06f1++w73w/uvO9wfrxaClOa4EPvt4Ax5sm2eQfF/loy8vamk3y+rn2Lyqm9v
X+Y/kJLA3fFLguJc7HC4szPUsj1f8nxyjh7OugddzcknK4/1iR1U/I5v+vmX43nAshyKWsIf18R/
6PVjHKRxJcqf5ljNTSrv4hQaOL0By5EBe3rE+vFx/dx4tjBQVnH4urbJRJDcAJT0l2/f9tnh3dFf
LrR9DodWu4Po2W2nxbDUMlsKmBPjgmsmniM09jXSWxm8my2b+xvKqQV6ctC9g+M5e7EEDj5YuYM2
XcGD986gkyLpRgzhkdgo+Ne4ILv79bpddgDi2/f4lwtp5j7eTjXfiShnFwqSrBLJsNtl2H6JJnRn
WXk4VdX2rtvh66P6Jw7b4FEJwjbaE+cXSlq3NXaNZuqUo5Ul0jK9qaYxuwIcNXyCe49LRIesAeM5
VHmqNH0nDJ4J0kE8Ig/4Sjl8JFCykWR4fa7cIvCXDg7BURsbs243ZU0eQRRar8e68FCYXnKNJABK
gRm7z8Er8HMFHkFXvCzTZ9bZGzafk/jx9uP/I3j/ry94f/CO9j3X4dErAS3o9c9K/WXBr1Ljx1FL
51fuyvjk5Ij4bXPfSGoLDPzC0ug+DeGQ4qPe+UbdxLpKf4hgWH9ULtRpNZkiZSTGhrx1rYRCJBut
+pC1gseo/Gn5B9O16XEuTdDg1mObX4FbVDFkxtV/rmqQsBGzfhvvLrdPRlSmjDo5Q0uTHkuZvodL
PoNE7ncM6t8H4kYswTj8/MQNU8q+gaLVXatkCPOybMZwRYW1iKq4cPFdWhkxHqylH550OiHyUhbt
p7cf+/lp+J8f4aFd7CMMuMMzXz/2jP5wk9rOT17WBRd2Nf5K6TGeKEs+snIBQACwMxSWp666OB6o
l8QzKBdk7bNmCt/+LWfB9c9PceFA4FTsAjo9Rw821TpYZRPnp7RWjAqbTQYP4GvSMYSO3D69fbG/
PXyXz2/HKio0PPeQ9y+ookbD2S2ztjgJil9DXPE3F4X2mml+ETBEQr3TPAaAPZ7pgeYH5qXvqdD8
7XaB66JmQar0g3PeNjI/Uma6LU9BU8e3XkYJP6aOuqbAjd+J32ex7c+TRaqUD4v8yBd29pIFmPak
1kN5Wmsne0kcOWGVXOumfucN/ifzc6KV69kOYQXc+LmPazXaQWMNjJFR3tSHOmizA8sJ0v/m4fS0
9L9qh7nK2y/yb48RZWW2u64bUF2dhTNoE6s3FEuB5W3pcWbn4Gu5CsRWPWg1/x+X/gqW/m8s718v
JsjItgiU9M7fWatnGsKxLk8qc9oateE0e0HmLAXukW/N97fv7G9HlOggbarVPeu6r4+omvrNOLMo
To3NmquK4/zRY2lyAWSsY82FZA4L2+LgMow/4TcUv9MvnCf9PTzRLiAsgOcOyLuzpF+LIdWrSEqk
vtFBGGt0qLIEsW4r8Rs2y9nM+s3Ge2CFFfz2jf/lGLkK/DJW6w6ByVGvb3yIrSxmTtScWhRw8Sjm
A71e/Q6CToFFZAmxz4HCqDbVfv3fX1i7e/LBkhBG6llQQIkwU9Tk5alQfXkoRguHgW5wobkHa1gO
MHaDkUHi2xd19q/vLPPBuiIA42fscfH9HPwrFBXWNA2btZWnPFDZkcfBzpvGMfTa9CHosvgz9IQH
4dUevOk5+5RNcXBbT947Vfv+UM9/BebabL6k72B5eZZ/IclsEFP66sSIPM/QfbDtLxvx6CFFR6sG
cpmP7jt3/pf3TOG+F5dUJFqdp/ygNzNN0bgTeOPxn8GjIQPXZi5mJ0MzJQUCU+u1O779uP92UQmq
fHcLcMh4Z1+VboZ1SGKkR3SOxtrmNEGYy3I8mRTdHOY78hiowbr+311UUm15SO96mNIRiM9Jft66
5UnpqfzE7NQJ7RqHi375MVaL2sLBYg6n4GR37zze82D156LwzCHVgg5hH/T6XAG0bq2kzBiKGau6
KeqcJrex14kNk5fV75TP5+0KXS23CEmEitbTSHydPdcsHRr2MU1xcqwGNVWRCwDzSLwNIFHwBpjS
cPNApbUpltmZ2DI2La75+fZj/tsdSwYr3PJe5543C00w9bG3mvI0MFQrARjq+mc593k0Lc279qB7
/Pv3B7PfsGSYguAoBhRc8fXjXYt01aAT0CdNa5fdCyPoMdghJXCPkdarZlCvi5Co4QZQPIp5RMvW
jm//D3csBfaT/AKJ3eHrH4FinROX5VRi+hsjbNj4kBYjxOwYyWL3/s7F/lMs/rllSiY6MYoJW5+l
BMhe+8ixL7FVq7FgmSfnQiVOel1ox0Lbrqmu4FDjh9zuNy/igD2BQCCWtbVGeqqvHt++eeev71sz
1qHasGncznL/hNZ4hRIvJZTM4mu77cwlqOcKX6j0vgTRxRlD86QA33wQcOnCbfby771vxsscNwOA
9QhxeAO+99XQv0f627+u8+MBd4qfJQPCtS9ev5kNooDoArc8+TU4OM9Ps9uAVuAevCumq8Y21wAj
5is2Fv+HjwAxIFhgBFUWW2cPJR6aps03zmU8oQ3F3yEdraCDdGnlRm+/gL89f5wRsD1l6MNf+5//
K3OBkhsHBHj3CiVQPwtpLCtkJsQG1csG0vXbVzuvYiXbE8YvrKip9SBUua+v1m99yvWsivPUMi0f
TQAiXfgb3erbFzpPhRxzBnS2y8SOcRmiBK8vhJZSJkdrrk6I8RdHPL/RDRl2e8Ea1THF5uDz29f7
y2P8IwTC62dgxtjs9fV8li5jXZEHhRvE63XiLIlms7TaGUPqloP69uXc/94fkhvMIx0+YpQ3grN2
YPPndWFCl5341NFTX1pffO78FV3lvtZxH7WFBGJdVkJ9gdi2K8foQT+KNUmqp8SVGQBhAV4jXFZm
kFfKV/NwbXwkpELTLga+8dogX6SSTTyVRYqLyGq13/tcsF7HTWDzwjiTQXZhus48aABHQZQWou7R
fMysY7lK1IPa1M4+itrXT/HouN0B7wHnyW/j1b8QiY/lZVcsDPxd4+Aw8/bjOS+797e/n2nmJDwi
RkKv34YjOkp71BpPljbDwyJrQAF1t0RAqj7teZa412FxQg5/FLSK77ycv4QNrakEqcA0pLhzbUlb
bf5GhKpONgWwuta1QUwCWFl9T5Y396PY4q/FAsIy9I3jv1MD/iXAcyYYBuyO3LZPHn9976griIDW
vzqBthAhk1x8y3t68TlLnjxV9CHESXboJp/DGhJB2KE5/mHyi+JroCkq3nkWf1qM1zGUn8NJBVXC
BJAK8fXPyVxgVoGliO+WizKlwQwHudhGwChUcVOwQFvTYLycVyvuDnnPEQP+sK4fMIWQ+i6os+Sf
xYChdHc96Kh15fIE69CPL6thxl08hk53g39sMEaE55ehT33vkDYCRJSGRxJcZi2AY+wOUI9bEEr+
lJZOS1lhe2zsFqQFoANm7l5Aug3+S+6gkx+W7i2bHdmMSqG1YWij3RSH0jLIklNRyCl7qesSzw5Q
Puk1+y37Tnk9TtpOwrQC+WbHul9dz6ouq0mwNUxgaQ2XUizOaUrm5lsHiGoJY6MZcpcElY8jUrZg
5gsEoeJEOqy8N7+orsVaOc/W6qYPrBG38VDZRYO865Rvl29/Lc7fojLmFr7gyEKGOZ/a0EvEUN8D
uhfIQsfBBOKDZLN87Ox6DtscR+7Mntkujv5OUQF+G0zAc5YBrTqQcHg21PKxaop3MtN/P2JCnMRE
QpEwqPbPkqC35aPTzuxZBz3m1yh6XMU1VtAdWFOKVKx1duHveGAtJfG5eOeRnDd0e6L6QzVmEkKD
c/4NT4OFNp3IqtPGrjmq+TDwzhX+l8ztsgOvbryk17GjuoVYsQ35+DLDL/joBknwjmnGWWLZR73+
rozhwQXmb5yzjAmaYhjguMmjR4/5PVE2MD+ZNH0QJbrdzOHt+z47CfvVuB5hiMi118ZngTMZvIUN
P6qZXVJnTqQJruDVgO59ffs6f372v8LCnwspidc9Own2Iuf5a5ZVbeHqbh8XYyNkudQO1kHd6vj4
SUExiDyb8jUqwGqPYaZ03l/WwgdeAUGkBUiWrMGn3AkGKBBbsLwTQv/40Lz+cQ6e46w7XQaZjDPP
igecv9J0xn4FE9Tc/SWmxH/a0oHVhVntKg0Xk42/tFGQD8Ck+S/e1OGZF5MI0CoDi4CQvQZNMk3s
MyOjxuEuG102Edkkxxd0F21xl2JfM1xnY22DK3UqeBvY7zCbSN01+Ik1M7jAZm7sH26u1o90wCMA
1WSCQ6JVmeVhBzfuaLTE83eo9LPXxpApK1Gn76x+zz5B3tLrB7H/+b+KQzUFI9ur3Dsuvjuh5Cr6
YzGl7IC3bYQw1vZB9cOLsSMBqpGSS5iCt8k7ufwsm/IbBCJr/s7ksbEP8s/yWeylSZ1PnjwaL0dc
Z0mrGICdBqylYNDkl/7SDI8AqApwv7D1kne+v7NCi8uz96YBYLTO9tk7/yJ6tq7D1A/uUfX+8sBM
R0a1Xhb6QgqdLM+rq7e/jPPvfV9xS771fVrI2ux8xR1sRZX7wDvZYblodQE8++KtZXmvR+G+8xGe
v11CGwMb5laeR6Vsn89ukh6rCHv07WOV2QXah0jQmMtENIU4oCeBcYnrxy+Zr3ALrwOJlGXpoaf0
TpT/T72CrAMDfGIbkZ615PkDbr16tkv0so4qKLCZrQMTXwmZA4XGKajZXQv86XYVjn03OAwRZdcN
n3Vd6CeR99BY7C523vlJZ6/A34UmYHzSd5F6Aud8dumVs1WpDGh+BxIJdHqHcfH+II8ADbfknYh7
NssiBCBfz/qIjTdDCEQ2Xn9idY4JE0fMO7q5FvNlkvWYu4mmxTm5qTDoyyzTqkMGH2x85zb/c2XW
7EwJ9xmAt09czvKrNmmrbVNPrCw8Qn1s92E26/SXk+LZk7W+HSHpEbwzf0Cm4/yDRsKEUQeJnUO3
D5vOPui8j6Va2HEcRe8Ol8uAmdA0eVmU2VX+UxuXtTCIdFScyrFbP1tOUj3UdQVbhUJywpezY/BU
VnVykI7RVxOQzc8Duoh1mNZ+cZMr6GshCicKypmBW+an9s3q6+6rySFcXnRx+VTA8/lgD7kGPd1C
x0KTDnAwu1Kx2Mtt2c/+DK4wX58sjN0w9wKbp1F9872NgRVYukB+YR9jUHyvg9qLcrcjhY34C74U
LR0b1K4gwL7Osw6xNf2wt369T6q4ATFcK9iotaoFfBAsL6pwsjkB4TgFAQhxp8sWJBLAJFyCU4QK
1XZJ1V4bNOEl6YRYj1cicLtwQE9eQ2PdcPLqsmS5EQVuGtD/lXUNUYgc1dcFsoGbwCS6LVeEiurG
Us8b+BnoGM4qkQNksRy5ZQypY06s/8fReTVHiqRR9BcRQULiXoHyTiXfeiHU6hEeEm9+/Z7a2KfZ
mOmWqiDzM/eei9wsdobpZS1n9MKMUsYlhOc4X7w+j8gtnKZiW2Yu91KWkCLqjejL/LlPumzX0H8t
29jL1qswkSVp1ZSf12ae7R0mVBmHxRD9n9/Zpd89kSkvpHeWxwUPrRHUM0tRzAdW+zaOUdpRWXrI
+FJW91gwV6N8HavFRbdOFpbvGqCJK8rCn0zD3OS3aV++z1rxoOyhoCvHsrjRxyyN37il/k/MeXLL
R6v+dmQn73FVZylIccc4WLWZtv4w4pRuKx0vv0Cm7yctmv+1WFc/5yHy86jRtlJN+rswwN2kuF5R
ZlRzsaEQ4XMwRhK6LVjNGyvyvGgjXVU9z7mi4veI9LPAP4lV8w0z7To/UY0GryObyy9jIf+BCQ/D
N2s18PsPiN4aU350wnYPJONFt1oSNmkiJwKskJJRMI01Il7ZrAYIWtv9SdZcPhGa5Za7MuqdF9ZZ
Np6NQfu09FU7jVmTK78bsgiDiu7Vj4TNNErDB1cabwIYgcafcTL8WN0IwBhWROJdlyIqVkxXjGi2
PcpRRO2SsKBU96r/eK7MO+SK/OYQM7f6ZpE5nzWD4tTvs1l+mlXZ0rVgScLRgsSZt2cs5gOwnl4P
rG6aKI8S013N3VQ41bsdo5eCtDkQD961xPQsc2yzDjNb57vWmuIpXdR4l0vkfVEKyZ/KzaFZCNQC
/zQZIf9MjHIkR93SUQdIvHAer4Y/TFPvy6Fr/zMK2a9BkVdJBs5BQijnuf8QRjeC79fTq4ZE4Z65
yM79WdmAzWBb/8lTpNmdbmv3NLNBBXZLjfXNQ96BEb/daCkRlAJn5jbtPJYMnY4LW3j69Kylq4co
TiD/6Fyw2jdd09f7tA422Q39kqLJmNV6MquOzqHso/zedYIsJELbQuQbVrfp+KocHrpJ74LRoNY9
zyLOPzIjQs2ZDdhgcaHb+WeRZRqDQEmAr+uUCz285x0jWBA42FADG01fAkaY5SiPcVoBHABTc0yc
3AkIdU52bsqWz0xKbY+9IH3w7iZocmKNd3RhxT4XsvwRnY5oOzIy77941iXDgbwYsBwZ3rOemg4d
LSpy36gtooe60Rw/aqqiQ9mgFPOq/r+yL4xQDHr2N+PMBJeR5t5hMUrXd53IDrVGr7dcOl/zY0SB
A6nU3lcD86wpTI+e3ALWOjsJEuy0fmc9UWzNSGR3d4KO6qq8AdWS2TiJ2MFxwnmJNm0VL1Zo0cAl
xDlXBddDVsIoifsPy4ud3WgOdG+IUPeNmTAG4MQ8VzycYa0U+cLV0B6Y+4Kv6FBJd76aFha0nRYf
KIC6De6s/drmyTkpRmbTyBwjZvJDfIokW3JkfxIntZ2Nhd+wF/H7oUivKVr8m6c1zb2ex+yUOiwx
MiAym7LFBT0N8YpsPpkeyMbJxwtuhINJRxNFix6YFuYhX+u1WcPEYU1zuLSCJC7LroIUJgoM5mh6
cbvVe4lUZd4V++QzR2N00Dsz36Px5R+rOfoh9HomgS7Sd9YEIxDjaln7zUxIfI5uaCfK1vrOl/ZB
EMrUROCdrg5ctONFSzrX1w2lk+oux8Bb9fRLFIPzmnDEUYww1tgzrzGupQ1vRBQTv405gCHwFv4X
ZMw+nkuJp6NEmoPDj96n0AkrUWIU+GfTes+djHhct6bXeNDFMasz+2tksG/cRIKU/gg6tfq3zPAy
+1ENjy5Xj58fmlBgAM18WFJp7/W2uRJilgQaguRdk1HB+5NulBsojVoI7+f/Kd3wXnlri42anYXL
MksAf0YsxP/TEwNCsI5D2GEotzWMtflaC28wgn6Cpo5XuQsZ0kRvDilcfdjZxIVtprbhReM/SCBL
1ZH3nae9wWvP9vOQGbURRIwxPrNYMiLhu5EEM5Tprmkr8uLcNbmufVlnuGph4LYikXAAdMZw87Iw
AqPDSTa5Y6eE6Kw2ibte87E0+RAy0qpfYFmI98XgZqHBiUwB/yquNn1Klm87wLtg6jv9EDde7JPU
dv5ThaOHbu2lLwlVPabnpFu3eVNftC6nroisyvVNZ+oM0nVLj1QaCjB/MfsKQnHv7NRCDPu0RPR0
k54PGHkfVuppXrPXweoKDflvbN912tc8XPWRSTBTRHFm/Idk/mG7DjW3nH9THcZxbjnSd83sN6d3
80Uar2+iarlqJ8PRGPNZj+C5wQm4LWPOQhG9jzpsjXBcG1jqKXfCKGZtl04UO1M7i5rb1Fr/LjyW
e/zKcrPOLWgCxn+JjxGfeTfrw3tq18mbGKJ409SRhIKkvSkH9ERgtYwRrKHM/HnKu28vV39yxwMj
MKEb0ohO+efkvUOVVqwZ/r4MzrOtBl8nDDEwVrfuDyu+8e0Edc07iW5doApZ1H9G1EUcr0ziGX/X
KwFphnaFwQuxw3UyFy97y3UcT+QVMCryRdw4L3j9+B7GQjQfHFECaVs6RGHXrIiXaEuQ9VBUAExa
MpgyGjlcPqnhEHAqXbOeV9TA+wW7Fj8ckEKmUB4R62XeJSFmGKsMMCo4+aZrkqI5yNLRjo92/ZFu
Jf9NmGD3M/qMTWIZj7gInI29RbjfiAFlI80V0oS+GA9gfU6AJWjSG8bX8sj2q3pANlx0fGXDJKRc
yTiyWTJAvWFR5Xna4g+51mwMBBhMCOruDrzsuej7v4Wrohdo6U8MRNN3etpJ95dVFtAxU6KfgZw0
W3Ttq9o8bF9bYbXVU+bNr1Anp58kn01sJOAtZ38tJKXslOBUdiZK23Wa5FWVWED6ZVFsZ7Mih0Lo
xiPUCSvF4SbnNagJ5VSYcFobV2U8mxeq/IzbNH3rSJs4QAva6OMEbrnGzZRU5aks+PyN3s5vnPlc
f3Xu7Ey9iUOlaa+xip+9Nr54rXgxZWQwwCZsC6N4zv2ffo+5tZcGw5GmW57Z7HMvD7jL0kdaXdSe
q2guw0UlNDJC9FdwVjzAs94/LRJCNrmm1FfIg/p4z+j7rXDFE88dMbBjilPItQJi4xj/mZ+DsmTY
O+Wd9/4+55KgsdT8T8jpjyO0b5cCKjDmuTsPo+RrGVnqzZl8x0PhMTwq2mcqG0AUkhF8YHTkoEdG
UoIwtdNA1waYPZmb7YRX1ByE1W+kgRPQPYIVIO9BPmjFHxOwSR+RmUTs9Kdm2r82cn+/98AhahCi
OaygH6zFxqyTywSNAGaUIqS3f7cmk3ikdP4uchcfzWQ+yZEgLt8GNRIDplubQ6mVzWY2ZwGfdOWQ
YWHgDCZ5HCPgvT7biPhBRSvnH5n1rxRGL5RypHHF4Pdx1q8Mz/ZjlyEucv5QkJ0oFxR1gcH82CNV
1q40LRQsEi4zb+wWElF2W5DYYitPOr+rTRXkarnaEbivubcwOiVXt5lfIPBQxhjFi9SLH2utDN4d
gO6uxmZ6Hgzd13M34fJTBuKm9o+eOnkI5wNmbk4Ooi0+1GBdzU7tpnTk9fD4yhqHCt2a53XfpQNX
WG5/AmD5XpPsK7Km1hcFymwGVE+TVuj+OJOzDoUKc6RcLtkwekGrKmzdRb3hW2KPupoQupHP+mlT
wr2z63c9Wq7VbJAkY1FZDDJ5cUWqkTROVJ49ierY6L0dEr6sb1eDJbrm1jZ+a5yNg9S3aNNgeulj
exKVISjWdZNarz7FmfytpXsca8M+9al6IM4quBR9LI957dV/ncf4yOoywIN2QVoXHsHNHJdflVb9
VwoOYIw/ZPO6zuCPBOU5Zcn7ieQ34FesglWPvKeuq96Fi+E+hiZgVL/CA1it8xx2kUcI0PTT2H3m
J1zox8Fwbz1yaG6p8pzUHGhTn0HQI0lm0xU4PsseBotnaK+EeHK9VoY8daU4dh3R7LL6kze0D/Jh
Y4rQJ5Bqt+Qf2hTlQNbznC/JfYNtSVMZJa8xsN5clt8dsxzYNfxVtKb30lqfJ6Nr6AnxvZTC8Neq
OceDU296VWGaNpWFB7NQgRfrE9ZlItCFKeuQPFWXQlzecTQV+3p2n6MGHg+72g+sHtGu71Z1a8jc
QwVRQ0eP68sq1q+yWMmO0Ob/Coc8DrtYMn9wXQBhibOfNfWm2fQJTE1bot86ck1MsG6xndt+r68y
WPBBNrE5+Z0JnWsU1ufkQiueerX4mpTrl4pd0xeA6oNI0Qgzz9nU6Xqb8vqcLc6JIjRkT3bvVzhy
VZ3/UzyvXUTCixyHFmt5o/tlG+lbQ3TtLRVzfSsFV31c1NnBU2rcO7QeW2gN/c20Vfk29ci1U7Te
ONTE8K9qqabmR6wETlyPNaGWHuALAk9HY/3VlhSsPVWUnfa7tezrjVcRfl0rwDFt9g+sifhgn9cG
Te+YCLPUskezQcSN+KjL9C+tVn8QhOSAFznk7B59iSMf+sTgt724z/Xjy4uTuyopZ5PMzgiG6Yqd
PZnfGRI+rW9Nhv75M/mv5T8tb/6piY+0TWI3dHqVhS0+Y992WK6qyrovUbVJ9PVNa9bCh/++UwUP
poa7W6sl/xD/GQFhNN3a+w40NMYEq9p3Zr8AZhQjLuseL3NK32AXMLBgaeDuozZJNO2okmYHk/bd
7u2bpfVPMNlCx6FCYF7zW9VzlvpySsU+Hcd3l/xQeB70G8o4tzbMkWS+Ou7EX7hEf1VmElTB06vX
ZPnKziNuJ05flyJ7GrsmI5R2icETzb1PHCe5lAPohnLcIRW7RAiG9pNI3geed53jJ4hNnMVFpx0N
YKqhyrSX2tWeqvqRnoZvfY5hvQ/1a551daDxjFTVAzC6Er/q2p8o5MHtxFHIA/kFPPDJo4vt52bn
2PO7rmvHXJHNIaq/qJZCCvQjc9xjm9mntlo/LPoXXvJlj20plO76PLrOPgVrCBUM0qH9oFvFGCXj
yTlF5vg+RsOlUoNHCmN8GqV8AkP4Q+SKuBLTsquEl27bJrs4Q7wTljpKo/5lpAVIryDMNHG6s5Gs
v3oK5EIzKZmXSF0NEwxLh4+4q19FUfKOSiPZoSfMQofnG4/mo/r31pPSHBpYxecqZX6qgTpBENcC
wro3Zpp+If/eEY55R421UbGVEqFLizpJ+VUnjGX1PL5UaX+xm5h7kzyZlqcJAm+xjVJmd5hhQ3vU
TkXK2GX0xGOSU289J/6L8ZkK0lpIY3eJfasZ0Zgkmg/QG/ws80KjLOcwIY4j7jmFbILgEjFPTEW9
a020ohz5xNPuYFg9rUb5WfbuvSvIroma99XMkLy29dPC8DLXolPeEFkf2Rd9JQZlct9Vnr82XXFd
I+Y71vgG70yFoPh39sBwB+/7R22r4yCWj7pR77RROuWCJPs6Xf+ti3XMZmPiFcu/exbiObCSdQQX
oupoY7nNu3gw8arsMAkbxuQg/4o43i5T1B77vrg3hvlOZkSIHiPzUXfuCl0910KyMSLOgoHcd6vo
/pNE/487+BVF9iUZFKNOMwmFBZiGwux9KNs9J93fDq6Jb7KmCDRQvRyoAIIaEJITwdV6ooM/4NIP
PM36Z8r4tSKBKhXybSKRK5tc9QeEthd0lkJ6PcjiDPRkHyOaHczohLtfI3p0vgFR+or0sj5xCcMv
zaNzVCqADDnGAobKAsuJ73hR0LnOG6Co65qydm68ZXqPair+yKUEsMZ4M3YjSZeIvts4yoPeSqKT
oLXi4I/7kzLqt7QkAZMtmsfNWJw9xSHDpm/aOG1zjJf+E8bUSzzioi/XBOhowtsDc3rrEBIB9DDd
LU5+tsbyNV2mg6HW7qnOlmQ3x+5WS+xbnxogxmZv6008HELv520rufA8TW3dWP+wKYFsfqqdrbzD
avf3pPHoiSBYIbg0P7H9DKGO1ttHhUh5hdU5mNDjoVBqe98QcQYusS2fRxhEBF0XoVTzuGVx+y4x
4QMZ5REaPXWOHB1SBGo9GlpME4igFaOz+Ew+XhDRXINuhS9jO4pNr2EQ1mKdYGWe2kdGqm0cOgvk
dz2s81NW1ctn61ga0V288Xiqx02mEaGX6NEWKMnqZwZ1qlW75dO4amSV1OtX0rpLyPy+2Md5srZ0
sJNm+nZjxLdukiaueLiiLgXziwao7GlEqZ/yUhcoHUcdyEECLcZP9NLa8ijVCFJIDJ1Wb3lNJBTd
UgH2tResGW6nG2/mg4+62DjjGfkaPIpKAEVchr8qyQESyJ4hlbegvxnzZ9lFzzGHlj4nKaZE3q6m
cxlJGDbcvi4e4lfif2GyucuWVu0OhOjCBUdE6ppu6S+ubjHZuG3qaqfzEEMdHjarCzrH0hV9Y+Y8
RDdgRFJTjbs2crausP6lYoU1gp4Utk70WN0WBN/LWb0+JnEPYGDsA49uQ5VW1wLdPJdo4yBHjI5F
251mvZuDarDvXQoLHaXCUZEdwxNxZ3eTBUCw9gJMBOzmmqV6xNoChqu/KO0agS4M10H7yix1Z6J6
YwJkbXG/7GbU1P6o9AtDF9YKko6kZZS/fKOO/dBMUGNFZjyxlb1Bi7RCqxEo/MRZp4z2W3f6oxQT
MDBLFzojlkgRwIZCJp9ZCwA2M5dNXi9nnfklbnbgMmNqfBIBfq1lvzWb6No63rGvzWe9N89V2xJY
681kOxNAuoxzfmq6BPW1WbPhHOvICuTgEvSecpNNMXRMSUgHXA1Sg91E/HUKUnhgIYqsZaTd5lXI
qjz0aGxpkF8pj38Xo3+rpjEUC9YaqJRNUBbmzYrXrbXkGzcnAbGdgJUVFgiK6OwyejW15Upn+lUz
pGT6EjX3tgK1I0Czlcp8Lhllo8gpvUtM1l3JfkUyRwn11gW0pc8GJw2/rHKj0EijjZk3L22tbxAh
ZmBgxkOh2cwiaudapNN/We/cJhlDU6xOQ0ssU74szXEeSjZuqa2d4qmiI6PEIfyvhfk01KXa9lKv
z2uhZ08SMBclv/Y1jKX+STQm0u3YNJ/THlkXsRzLZk5BFbaSdYgiNvuDKmslbJFED+aX/WVpK0Ao
PXTsYZFwJDudDGLGrWGi+OKy3DTBziYvTkYzWdY9kss5/mGMpACbJ/NOt6fnJm+poDORMeOOPyZa
wTCR3tVzmB/hG099FtzkCwJDM5ke0RpBrwcigxGyFdIGTzcNzMfkuI1a4D0j40++Z8bZbI27IBso
EB6qfSbBaLGwEsudMfNwDQqbyzqPT5MxknykarkVDDu/yJHzggU68U7KFonnalubQhT60VOp2IJL
yD57a14vheYVxyHlEeWvZp3omJW/5LPwvQHev8ne4lLTA78YTQNxscMuJLR1CUc3JWeyGxrrW7pF
tlmskvz0qXyvov6X+K2/uIviXTMwjMy1EqAjRZ4/F1xUmlPEO3fM4DDB7aIVtNNtlOdfLCBWmF0a
naynOmuvuwBGweDSRDUgrC0AOMHsMkozVfWSxnmxibrc4VrU3tGktNeyTtLXoZ61F3to01cJBzsg
sUnfNiDud4wlkqCIO+qZgVEjKxNyLWPwxXvvMe62oTTRlOewvuIYUkqNcSdD3PaJNLrbj7GV4etl
ojyktYmNsh3DuHL+9B5E/yhjHmY14DfivnP8rnOGqzU7pBAVBsZbjxFR40FDGh39B+p2snWxKR8H
W+8xhGEzaPPm3TAWI6RBqrcWNm76WrAtWyjMp44Reu6viVmEI7hBNJtdNiJ7050NbiRSi0rT3M2C
czuOjDJI874kYlH7r6F4ImZupK+zLSb+qZ09JbFF32DHf3q8PLeS3TZ5XvQac1+xSHPMC5PwYafp
0adtElQ9jeN+ZEjDZk17bS3XCSHaeb0/WfZ7B4OyCrWoT8+Z3df+qFWUMdOpFt0xKTI3bKS97TXr
bK8lefay2/Ry4N6ZEnb3bX9zSntXdtVVVPzRNrtcm9BGY6jIQJ3z7ZCuDQTNhRlG6q1hpNfHRYE5
LfTxtCIzDshpOetgfRl51OHQL2VotEwTHZEDRB3HB3CU/WrfEeSN9pjqfx4+2VVAHlfe3xVqfdNa
P6udvOdGPW8ce7yQcHBuI+DVdb2evXr6l3Zmi9R5PhGs0AOD0ZPQM5FNd2V84JbJA8k62QeceJJN
8pivFOD/ootl1QetwVdLXkMHrp9VyGL3wKLkKVJoXjkx7mVjnlqr4om2GK/345ZGgOdmeTw8igq9
E9khx9NAJZnMDwfOQ/ympxzq851JZvMD8uMJLrO1SfuINWDb/9cIdtF87EQY/YN7u+sIKdeTdJv0
VP3eKomMVrSN5XOiM6lSTaID3DI2oFK+0r54prx4sewceYEi5K2F+WOu/Gx6UWwAjkzBMLVn+jnn
U06RQ+NiOxwlTLZTp+hhcDuz305AcnLcUdnUzWFcq7twyqeir0LpqFdQ6Bg6vH3XZpdCsqdN9OY6
uBw3UlU4i2wgn9ZG6uNOl14S1HQWweq0dZBX5WcqzH9oBA8aTb1VcsQivbIQTrgXs2Mm3UF4jshT
mIC0M9XUw8XLnwqAooB7xy8xD9fCzjeOMx1Xvf3L2yW37eA4lP4EXhWSa6KrTBbfNYKDxNW3Cgmf
D+YOBLuxbjIe/EtMabGRMkr9wQYN1nbtqXDrD7CZ48aRtCGPrURVqqdy0nYLP2ZfdeB/C7zW/fDc
aKPN0JWBSSzepcknXWTPWS+fmqz81WYGMVGL3aID57Hk/TlzqdK8tOYLdaAVSl3lQUW4IfKW6nuM
m0Nl8FhbEa1i5LTopQTZLHb3ZbbmNyhMnsm8gSo4VtivM5D4+WQcgOmex4pIbrSMfLqA9Bg89Ycy
0gPQpHVQkuMXtJi7uHBywO/tcF2VDJ11ekiup37fjXShNtrrnjMnnlwRCJpcv7DJ0Jxh8yTdK1rJ
V6wKAXOGQ8wrKBpvq7pc8i+xS+Lf3pqtvNDI1gGgxs04wx0Edgh0DK26W9bfrS3OOZSmpV2NYwwd
7kFXP6jRvc4iuaeAoqh2tyRd74HVoI0RnCXLA3OKyBpaYnEj4w8kaZH+Nxoaw6cHTX22IRVBBjbr
9lgzS0pmY7Muj8/HMm9pmt5Kpv6cXsi2Y2uvudV3WWBLdR7z+3Ei6lZdPBZ1oJOjO1Oj76YZbxXo
vmYZT3jEXhls/QWC9O0s5a2puZzzLNknAjIvu1z2Yd7bOo0HozKObuUcOVq/FYJuahwH9mB1i8ig
fCiN1nBw4w9cZwfVQKjOTPPUPxBItYsUL9J+iqj7AApEYQWolUAqTBjpcEn4vaeZ0wkuKLuwftaD
vu4/wQWGtTv85jFL8WJo6+viLNFmsgR7YgdsWgkU1Sube2KhT0labbOKfJfH8bGzp/bJQNNyXmp1
A2hT3pyx/Whyh5fORgjgTcOBbD08lu6TudKPLTaajDg66UgXjHj6T08JKFzz6eIhKGzVvHfsct92
tR4s6cOG2h8sm5I28ZJ3o2lhQk1kvlSJtaE/zjnJyXCtrPGbpRYTBWh16SiYCtUjrQWUkqZnsWR0
0fLKO2Jtc1d7buPhsuRL6fNSsdfDjqhqEiAeD7VCemQt1RvGly+4x82mzch9gZbWBIxySVt2aKPt
Tr3p9vCrd+q9S/NthB2N7t65zOX0nsTOh1Nn6DRshvmLBpicDpLumA+eD4/22Dw1DVciwu3bssYM
85vqDxo/Lxhl/owS48mI9H+es1yFY19aR8WBdNx3TUJ5M1fOzkpDzmJNDYKS6E23er7d3n2BxkgE
CEEcPN9E0njMUK8OKSq0Th41e/ZqKfvszg32Dr1NAy9Hw5Wywuv75b/Oas/owv9rbAOsaFe+p+60
81A7Gr5F3sJAdc0mi+8SXY7Y5YP4ti2g8GRa+Z2LTKFldupjvA1jxa4oMqIB4tdylf10ANwYB+Zc
H3Jz+Rga8S3poi1HR3WR67TCqfjKSxEqGz4hU5o/Jnw02L8wH1XLhDfXimqjwdEnaUhMfjIyauXS
OYGcOgrZHSD8H/uuUAcSWP6ZcfzkVGwXW23Yz0zog1l65SafgetJhvEFgS3k2GQBx/LCiFp3GMzJ
o04qDLwQDjtj9lnmvqSL5Td980dCdnUzNmlJLcVxmZn4RxG7REzdGFqXB1JvdlK23xQVSz19a159
pev7EvXwY2jxJwJWaLQeDhZNtORkN+xebUzH/kCWJ1bcryJB7pMijvGGiZ5NokLL+nJfuvCxLeJS
loGcaxIijnbLg1rDdqGUmD/SIrEuNaExXPgtEMmHP70dLgxn3ovB+rW98WjnkAPi8rfH1kRlnomA
0jFsMvfgJSsmUVrGqofOnxYb5iTiWJjzt8V+YpMl7R4J0YWXiKFYmjz3woQcbQ6HSbcvcWL/c5f0
ffZAlkSTCVNb++5XPK4F8ET0k8Qqsf5osc5ADiZVSU82sktr0HLdtuYeWt3kWDiLRWxlPFBUc5sz
gDnbBUPvMc6+6C5OCIcOmlNdqmxZQwCxmm8zVtGH5XVG9wDaD5MUbNyHwh//DuFF+mACzUS3zIwP
+LpqpudV586lF0l3DNe39PU/XDd7D8tuUDYMXeLW+Ygl22fTni+tkq+FQJmfWUDMGdI/K07gI+IQ
LgtWmIAKmS+UkrZIY0/MOES/GIlT3cxMvy/d2O0ppfayyF7IbHwuOlKhdM6Ow9wsO+77XxXz0rQk
qK+NashNl7eF7QoF/nyMbOMDqfYf7t/Kb2eQlwvsT1J/x7R4rloybaY+9raFZ/ne6L6ssEuOdV7x
NnGT6ro+bVKqvEBQ6WV5/lxU6S935MZVxbueroKYJMKYcqb+VTUFBDB5YT1Pp4w/xu+57CYBJodr
+q9R69DQR8RDCysUyTo3WNX6xRK+fNgn2ErPrHlhhl0L8DABssnfGiBBKPjKEZsRnxC5SajT3tOj
PzNDYeBGVgCkhyDpuXoYqxJgNswfTQtwmQrqwbrjh17o61Gvyu1jXw4GHBGQPj9NdnqHr4UuCoa3
iVw+LvE85G0d4kP7qFTLoRlFV2yamq8zhCF5YPxVSj+QUPzkDubTaiQXmQ0iTMvK2EHSsTdiYc9o
RdCvnXqvVwhKHCe/EhOr+zKzfmE4Pq/ZaB9NyfrVZIvJ8cq+zkAsxuvJ7wTfOlga4xyb1UG08SNX
+ctwB+tBFWe61eBWZJ7zFkVOF8SaMZ4bEhNYV8B3E7GGsI4QaFRCzHAjZkjSm1GgukENtxnyTLZX
iljkheFhqI1eOMuJiZ217MiGWo6iId3Btsh0b/TnlCSHJedQr4Z0j6flg1fuaM3YfSHoPRmq+wEi
fW2k2HN1eXtntsJZIQiZ5u6aPUC3KRlfj73NDq8SazF93VZS3jJzGDghzb2W8/y0+UOHwvh+sKEh
QzlvnQHO8Wj9MaIsIk2gR1RY42OC68nEZpE7ziTghnPFDKCrxdbVeObxCuxwYTADhPtszO1RkCIk
BkCbqdhRs4bxkvNjq+EGlZYwjrrwLonS1rvRrPfGirUApf7O1tMneKc7Erp4FUv7RyFg3ee4GQnt
SN68NRmCQo2ntEEFm9ikgpkb7HHJwcQOEfDeH3qYN7Rdy88aJXRbTlhk5ZfDyJPkpeE5kSwuDJQZ
UzccqeIKP83kpnHYUHmkikjBnyzJfx9ehiY/LoQs9Kl2q4S4tetEUTT+A0Vub/L80RGaX6MZUwBH
M+a/4sSlTZ3zCBvR0PwUTIYGDqa+mp9YKdwL4BNcBpnpP0C3BEOGiuo3oFe4GqWNmUEtx7oWv60w
rq0Fu96dkh3xel/kbl+rsWP9v1qNX/N4p15CZmHt7ZOcYRVGhNCcHWpY06NLeKwJOTqaS9Tm4E9b
NZw0dm1hz5oSpTX5baDZ/dEcdrHJupC80a1dGiY+qWI3usl3pGcXkaLSoa9Ak+j9a13miSSY7AqW
tLsEjWagGLW95c64BH1j7HrGEANBfr69xn8jVZ8rkhNg9fcI1SJnRxu91YFF+z3KZNT4ZxTWxM4l
Jf9PNSOkbM+4pKbveJzaPSkR7E0iCUDecgiK6+rNMDm/Vatuud5c8HXsB0s/lj2ngTHKP4Tk5Nt5
qtW2M0WBqKdiWtk16mZCNGbcp74admRR6d4V+7/j0povOTfdxZi1X+RuL4bX3UWenqcMWmhVKPGs
zeUTwJL3/1F2Jstx41gU/SJGkAAHcJszU6Mlq0r2huGR8zzz6/vQ1QsnrVCGo6IXvaiCiARB4L17
z0XqyQp0OSea9sh2N+lfClk/9hIqAjWA82D7x6k0bkggKzklTvFNKcMX1H89+Tt9uu9FNuzsRNtp
pYpux4KXhVZsjiY4+JGZaUaEm26iN4bUmrbkKuFygQs5c6IJ0vqH08f1hjQHbl2+GX1tfaujJFcV
p7QWtxkFJGRxCEyyKd9yyNwi+ni0ypGEE2fea5p5bHyxd6uq4FhBeoTe8mHNJUeeMiiOFImJIRuq
TyC3aQu0VC81gOnzhEabXnlyNHzUH2ikSRqzY1zYzVLAcYdoTwr5tmvdj2jiCSJIjGYXLElovV3O
29jIjFMSc/N2Sd2rUcxsBk0BL4y+iLY4VDH/StH3L1aB1oFkJ2s5A0WoOlSwE2lBR1WZD4M0yEfE
Q4Hzb7eU61gqhJiMzrlpa7DNtrFnFoZt0NoWCgSAqo6ePeQa3+1ODE9jaUQ7xMrTMW2NoxNyUrVE
3i1qkpek0Z/yhjslhl3CsGG5b2giAcQOEVxokszthPwzjeOgMZc/xih56nPtB9jZAoEOHgRFz/NA
NNK+lMbPEt1LEg6fBr39OtTpC1jBcDOh3JoD8NGT8bWT9G4D4X5DkwcmfsxPIZZQV2NiDRKy+2yW
aE1z9wC3GZyI0IejH8XaeYyoNRQ2pyjfKD/NJnh5ERXf8dJ/lM74SheGxYcvuO84Ouud/VD12fRZ
+qnXy4jNuc++ULcMFpZ88H1Gy7CxRvOn7GV5sqbqC3BvDwH/J0Bw3yNpnTu3uGuEfTKT6EYF4omL
hTjOlNCW7+QJ2wv3/6l8QbLBpceXL2bUBBxLB/3Wb8Nj4KrzwG7LLa3wIqk9Senv2lbvNxNQJ6wa
xTd/Sr5K5jQrTARF/XCwNf0JkNVJy0yvt6oRVDP1i6p2ThSl0fJpu6ajq4SQ8nuMrxfkdozRiYOt
3cXlLhrjr9ES4dLEKruliEP6lpnQIZWkjJppxZaiuO/6GsFKchEca7WRoqeNxmMPVT7yuU7ajnFw
+5GbSuY/pFAZN7PO/ZKAwx0IduQHJU3lMv0+UHib/eJZtvzHNNU8GFwM3DH4FFXFuXU51dD19WYE
og+iS/6l+rPVbM5v5Rh3ZBQgyuhdRX5Q39zoXX80ZoPSSj2iVRttL2/laSBbZeu7ZCTl4kvr2+da
Uw8ut/ONPTmniU2cJq69lOfVVjdA+TemEW/wt93UZbO3BRJog9r8Li7jc7OUHpMamZElrDszpWmV
Osgn5nT6UtJgNMPsTlraHWfv0YtNysEUN475REegMwM+HsYU13sKrR26RDY0eDPRmZvh8E1EI2tT
JMHH1kVAUVtJjHJcPNXNeD9EI7EIg7+QtREpJOTMlViDe2rGM5EPd6NWD491bbgJfGueyzXN6TwS
Writ0sw5lLbbbFHb+zRd8ciwLvTye1ybziE0yJR3/FB8C6rMuUvxsz4leow2KQueiQWjKO+ONf1t
UR/hLgY78rNCz7fc+FjXJL+6SZTcokRr3d3QUMTcAFyma2F0eb0fC4KOArPico+7LUYjrN/GOlZ9
hLxdvAtrqlwBrU7PcurhhbpouOsDIf91erCFqVUgxawR6IVCVJ/COcy8oWt7r4m4SlSiaYHJ54Qf
pr51Y/QQ4xikLxBrZkWFErtJbmyuIdZW5WnyrTYD7ltpQJOzjIsvc1Jnh6knvayr2+YYWk31rfBR
aW9mArwIJpM+/V4nfExSGTxEojW3GFLim7RCrc0Fy8ZBBvgUfHdsoXUMl9qZwfWbVpSzrzi8HFp/
NO+qyfrq5uQaqZBySpqTmEDQY3WPYp86WWN/VmbeHsjIkRlT1iAjlUFywP7abk0ylED+99Z4mgz5
legtciwqYo71oWpZV83YbAdzIH2yW9wJTdHmx7oh1Y5dgWa6tItbSgHOvqTM7VGUrDmqhz3tQsSM
lBDH55SGzN7kewjybghOlI5oV2RRolPWsd3neHJxczRV+6iQLHCWdqtDFpXmU4KX5QB7IdhyNVyC
efpFodhF3+25Quww9FrL1yNka7Josu0CE1Ue5SfzidjE5qYa5/pDHkm1lfjKWZxFcK/NNHISPyRg
LA0X40iaIiWxUtS/RdHeT2CZ7h1oo2Osp7eOLNSisuDMF6YzXUeLsqYw68fBCoYHM9FG7jt+lm+o
kY9c/AMuWFqEdvpXw+pc+lwbN6T4deDJZ0OddWqiO1xdBbthP37VUhzvZUJ103Sxn+VmNx3kMJN4
BUxXfeqBH5mbLkcqrSnawHoa1z80+HYvkibkIeySZ6ekB1FH5nw7l5X/PPEMuzKNeHvfdyf/6d10
iHQyhaVwJoMclZduVRXYbOxVbHmtoIK90+eMT0iGg15uY8sxnxp9zOR57gJt3DcUW68489dmbFOi
EjCokeuWdC18w5fDA33N3UjpuhdptdwGIy0lNiyciV2q7SYj1O/ef9yVE5gyF9wSQ3fYgnEmI/68
HA8JN/kIsWWhdAdeQ/JFv/y6iQXTvhudKrwyu7/+/t/AA0Ca8ZtTijNgyWIeWzuyS3xwmuyj2YvA
buO9pCqabYkRnD9ZGnL2Rc6SVDw83qpzmZgWbRC1tOT0IZHfgNUjEE9AipDH0TUZ2Cqo1Na2GYRG
Il5hFAjSuBiIkwaI0aaAHpC9aBiIqfaa7WaUYoKpR+9jGS+CnUvnNmy1H+Kpmc2d1CxVbpVrwzZ+
f46NP1Aby0Pzw5q6y9KSUlxOcmAjfRwMogka2pK3C0t9CQsPmu/VaIMV6usKj9PccoAUX02nZweq
+dtcCJOn9/+SlSH6v9k3Ld2gS8avbq/+EFnB6ya6ltnvAZXdN1NEPknWzPVdEsb9wSaj2X5yWiu5
Qulcrer/xoViKFCNWBjJV4boBssAS8qavdYdp2MWEQdihYQ8gVJ+1fgEXlllK9v//4cjy8qGq8BO
tUzDb1CHNDP0noASMPZ8kE89nvwzh+fkFMZ46s3aPqVxg6gF7ebG6jgwvD/Jqx1kGd1kYeNllSZG
e3c1yYHSVZ1x9/LmWUYcClu1K2hUPIwau2uhhziTG7FIXcziysgrtsl/I1tQBtjjbaXMFfnOJXmT
lpFjeXAF4CT7BiIFA6HINfTYW0/IAzqQpyBxAnO4nF8RS5uTFAaIOs2+NzGfQwnhepAFpRobatyh
UtSKse7Zf0fr+PWApk02gOkCxrTXmzMgIgIE88n2CsKLn8cBxWmvY3m3abB+iM1wuBmlHR2RiZMX
A6rmCsngD5LD8tPalNRYWlK32aMvH5wSr61L9GleN7qdRk15lHuOdqGzIYwBulCLeyM7RVjYKIgB
XjwbaD9BTFLUpB1QItTBmOXTMXx/xf2JtVz+LjgD/BouPCVz9dFa6CHkUEqbkB9Nnow0L7bWjMNj
lNqdqDQi0nFt0flkh4f5ZGyDiVS89/+G1Yfk109jOxRxpQTy4IjVO2fZNQE8AT9NMPvUbXWDGjyT
gndKhvv3h3pjNyF2gJ9BN1iD4JwufwVVZQpoQWR7blMS7ai0ZqsVZfOhVUbyosfpcAWQ8tajwbyD
awfOQZpq9UIP/WCCuWI8UsqGrernEv/UHCI+pVb994/G5xEuES8wO/RqgXEmixAAhKZXcFus6eyG
giQFPQ20DXaxHvGGH2bX0l7e2jZc9inGAxSq1p8nLRRlkCdCelWc0CTDXzN+tHKS1d5/tjd2ZRNq
nOLJbAFoZrVrGBB9ZjmaDOMQl4Y4RrcoSgU98tY6J1/ZrIV8BSom470eBui0lSPcH+//DW8sHaJL
FD2vJfHFFstU/PZlqJAi4uOxTU+jSdLtexft881ozZSvho4a2EMVa533/ph/Lh84IDQ9TfCflmDV
Xo6JYHiWWM4CTzOpPKaTKm/1KEQGwcfjyhT/+XiugCuyEHyJwUCLcDmUJCwTe9cceC194iefUW91
LXNw0YjgY6cNU/n3Ow8PB0jMdAyeTK3fDYsDjHTnKvAyd160t3Tt0dIYyaGx1YhykJDCz1l7hzBl
37UvNiHi6vD30wsFnAY0sVusiNWJedbDbKjdOPPSbOJqp1Px07ZcTMinM/Op+Pn+aGLZSi8PsDyn
CxgITw2feH21GQjCz+NublMvs7ou3Lfg81CvABqiecrZD/OrVS5ZXVPXf1NJ4ZAgRA9T0L7oHM6i
EGkeYVVw/Taxo2nUjWL0fg5RxNBfHN+87WNrOBNzPH0T8Wj9A8ijRBM6pPTi8tBm2bQ4Ceb9+0/1
xhKVBj8krJwFib+GuA8BLm80PKkX1aS+cf8Jor3u1jTd266wnv5+MAHk3zF1CKZcOi4XqUkiFujN
LvUkCsEHK4adgLI4P6JcK68815/sXTZswRsP8U+w56yDrMoMo0GW66mH/LtDbuYILTpblB3xWTbd
F9kSXHwek1QgYspm9eJW3El37dgPLmZAOq1WWc0EJMb1gC0YRaC9IcsLdNH7U2K8tapAxMFH5r3l
ArpaVVLxntD5Tzyt7sjdnLR4KhA92l2zKGJQFxE34j6YUTkKoo0t7aPTVQSz+pOg5BwmWO4ovaDW
603RXuEZvXG44KPnOJzddcEVZn1lY5WaLn7mxCNWAOQ59+a8OAu9Q2Ex5r7r7MYsVa9tZoFt6xxC
gp7s0gkd5lK5wZUf9K2Fig7TgOvE55GEqsu1o2WWTcYzxvugRUFNpU937iGht9PRyWJ9ujLacmZZ
v+tLtJFFBI0SYg1EH1zZKYT4qdf0JapPUYkdVff45NC53mloeXYNmYJXKgBvPCIkyiX2hgXLo672
8MxGR29aqAHjcWGSL67eMS7HHY4J88qZ7c8vMkdZfck7W54QRPjlbJpDPpnhZFteNReUlFz/dS5T
66s1aQ8FnJeTcGr9ECNiPBc+ZYEra355z9ez+9voaw5cn/rJpHOJ9wIlPlVyBjBkOfMG2QeB0TKj
E93yLmpumN8gdxZ07vP09f2/YXWRWaofUGw5TDoCECDS8ssJGIgOMJOk1b0Ck1F2gGKmzCOS394n
thC9ZqBXMgG/T2TfRuuF+e394df3CcZne6JGwdLi7M46uxxfs83EnGwuqqJUtCzE4Nr3FPaal4n6
t+0JGRfn5c6OBrG0rZOIgtzHLxMWEl9YqZxN34X51U1zvRktdDjoZUuqhcupZc2r04lYll2iu15u
igRYmDJeepuuDhmN9kkKV4OdnBYHe6yGx3kp3Co0WuQQkUpIMyW/4X/XqJ3rN3H5k5Z5gpKDCpAr
2OVEVXz5JmhKrqeqzn6luaweMj9P9ijgmlOahRWBUOLqRKzqNjbXd8XxhffD5mRMiexy1KSliFll
yewNjDjvAFWNP4NeMRXG1GK5NMiO8Wo5xY8YtGnz6MZQfO6sumgPIZLHa2/M+pzOKYc3YEnh4Y+h
ebw6QKe0eNsoNTLaLJKK9NQAj6BFWXYf31+Wq8leHps7CJc5+Iw2tO/VBzqcgWcrJ+G+oyZJdLXe
0BZJsy1NIjJl+CrRvLqWprLaimzT4tbK8ZhiAtVPijaXU03fop5xzJHm22B73OgG3RVoVnDmPkt9
fNJa14vQ4zXWUHx9/2nt1bQyNF83Qvn4wHEzAbRzOTT+gxYjWjcSamKgcemLKLrH956DIsamkjo7
WasyxjHcZzd12nXqvnUM1MrJYCbTB4iJ7T2JCrJ+nnKVhdsoG8zXMgDd+cmyR0QhfeeUaA1V73+t
CItPHiMxzdYpEGX0mGrKyPekkY5oG50JbBOxwUFBO5xCHVrLOOz3oiRJOKuLCiE6ZEB3R4Jg1SD8
RFy2DcOkR8xtmRTo+wGF9rYPDTh/MV397zRSi/Qo0yJ87Qph+pueautPq5TaS56ABeMWe+rS6sF0
pqeCTKR0UxttctJSGx1G39I0eoixeOBlC1SYe1Famp/9PI6eARzQF6osIy4Oqov0/qEK0BEeIjYW
4XXYlZK9dCsfo6lrdScOWZgX3Rwm9fP7P94fS9UWy0J1iQQjDwf69uVv11YgONx6Hj3LqOU/UN3U
lsaXv4vJBN80zkilvsRP+f6gv05jv325qLVAXjfZIAHwU+D7dZr7/RY5xstbQzkzVrN0d03L55N8
Ticiu9yYMzT/2pCHeBMH/2fWElK9NZXmk2syRfELQmu32whScrVdyx0CgefIz4d5xi2cDb0N9UlC
LvxRZTKHF94YaCAobywoXtE79aZFUJtuEPXA6WvpWcfb1kwWP2AUgHIKCp+OGIJCfdMVczCge6Jh
vTEcjotIFTTf3/Mt7cCiUYdHMtELtPXI7ZeNRKfx7KBivh/aoa1oA2buSx/ZFb5houjcK7O4uqva
5vKz8UKRV+RQE3dWuxnhCS11cWF7Zm2RwBloTR9vc2lbLp4Iw6Vzp0YjvXLiWX3wHTZ0nZMVqFu2
UOizqx0d0kXSmmhisG/6/RetL+xvELQwd2N/03HX9OGMFndwPwsahdfWza8Y2d/WDRceGKSGvlRn
l27A+nM/WGm6rBXXq0OV7jXXuSfquti4NR2P5rHTuEiK/GTK5LVFrVj3+kFL07suc/CdtNueNxsE
nPFtoQElY4ZXezxhgtpWY/qimUiLkZwEdvPBHof4yo/157w5OhI1wRZNK4MzweV7pgVVL9xwdLwy
m7uncsoT9AzC9zFl6QscMEPOYmxBC5n3fh8i1Hv/jVu95vxsS6UZjjZ9Iw7/YrVWiOwJfPA7lmeB
5Fu4E3xbRUgLecgSAsnHyvg4GVXy+v6oq2/Sr1E5f1Ma44AIPnj5q357zWu8JlnW6/TG+uifUAeu
RtIm2fV5ivdjqMqPdcM9YCiKbhtV+V8WVJVFKZVqBu1tg5oqCWeXo4coUTXdmdXJHmfrjowpymKq
UVhGrqbArF7FX0NRTocGzj8GuYaXQ5khHNFRZe5Jx7e34Bvm277Hij0CaHwq2sw4vj+xqyvOf+MR
84sTiaY7fcDL8Vzf5DsDc+HU5SGGMZc+azXp5Ye5B5Tw/lDr2+uvsUyT++ISn8hbtzrM1IqCaZni
JwqQZt2G2Ay3SZ8AZZgN5zA3PuIoDrObQfp4wypsu8lc1t/f/yPeet7lkmEAW9dpUa6eV4U93xFQ
Yae5To0dYuz6MKURqEIf5/j7Q61e1P8edxlkaZMIy12tmqJBsWmKRp1inCaIlW1f3riyqQDAdPMR
Fb2L0jGkIwU/5cre+tZTUlJdyjrcX8FHXv6qg5X76PWkOhmVbI5do3fHKrMBFAn72sV1dWT79ZR0
WoDzA9XmqrxasHEf1a07CHVqNBl9jccUWtOoRfv35/KtB4JfxuKhDUzVenU76ziUTQa2WVz2peP5
gAA2go7K3piL/srcrTa4/x6IPFFJ819SiF9tNdy/J1JtW3WaRmPEnRK49j+RCO30qCdQKbZxqgVi
20+Aea4smDenklLDAn/nfrtOywrRnCn6swofU4GjV0VAAw+is/Jr2Pc3NhkCBTD3IshlOtddm0HN
dRHFjUPztUqOapTpMXP7f6s4UNsynY3TX/94JgVwvhp8MVzurJersQ5bZ1TkWZycWctOelqIO70c
F7ENILS/H2opP9NYoMUN7OZyqHmMDf7zrnaKBx31XZVrpzJp7XtdCe3r3w/FxslrRhedD+J6qC6n
BYlzyEMG5Zp7LSsT8Fpz16gDnA5lX9k933gD2J65mZm8AcTbrJdlzbXX8eMAgkxgb6EfTR+U1uc4
EiL5d0225Q3gJLhUoUDUWWgTLifR0eO5jnMaCb6hA7axdHUT4+x7AGeorlQ033jZaN3qlO+5MRiE
SV4OlQ2+lVRWGELvlJ08FU3Q/NC54oVHUgIQ3OiD1juvc1UU1/Kj35hPy+JVWwQYqIzW1xWtwR5F
FUU7Ge0wICIWvvUpykUAVWo2ACD99WKhR42SeXkDeBVWG/JoV4hAiKn0JpmVn9glux9OkTYB2I7o
L4M5l5+PzDTBPzYqL4rtl3NaFn2YWHWvnWaz6PF/+5HDxyeJ3VM/+eGnoPMxHr//eG/9jCwUlotg
bdJJuBwycYe+EwWwZ5osMG1V3O3dlmZJHFQPcliwqDiv3x/yjc1y6V6ifaBayLVltXL0aTCKIR38
kzWbDU7CCcfOxpciSK9sKW9sloi/+JRKW1/W6Go663LQFzySf2onJ/qmsCzMeFcDPg1p2KfzHvxd
kF/5Br3xcJwy+XYvebY85bJ4fzvuApKbLVyl2klOjmZttS6HYhN2Xa5fedXX3Y5fi4V3HPUWjUo+
36tp7GJK2cJW/kn0ZRSBfdDEj2xc6g+sYr6yYQlZehOBo78P+zAkGTOX8kEHyTfjvWB3PMX0HYFX
llxcr0hM3nhFqWgtvVoiI5iE1VnNHqiyOVUUeVCD64+FikbMIlN032vVdOUTtS7/LheM5UqjLG43
RJSsq5qlDWQJGIzyYpfUgA2WofC1CSpYZWTsFNbnOQqrD52jDd/hJBHuqzWgEUiEUc9tEpT45QAB
2H+38n79TbSrkWpRkUPWuFp5uYbFy2o65dEQwoCtu8OHsjVyWktxg2IfqDR1sfffqtWUL0Oy6fOF
Ybdaipur5aDXkspSFrqeJLXiB6AknDqVn99SSPv0/khi3XP4NRRNB45YbP5/dG9bLZJ6CYPLm4vI
AtRk6T7miq7m3E8g5fCU2FmccpudQj6rYRh8y8Wc/0RNXIX3Maa5BTzaQz6I0De/uDQkwHQlaKs3
KP8qzLss+uciLNVNoUZ14roff37/CVYbwzJX6MeWpjoTZhNtcvmSIko2/d5omKt+MB5sPQN91nXj
sat8+FBZfi3p743fhpQosskoczlUhlevwwwVSYeeq7zwP9fVPHbHsFIQITvf+vb+s63vav8tBO5J
7HikHnNju3y4CmobRZtReZmo4ifsBj4O57gBNRcm+7CYZ/iOy73FpCd+A/AFBTDJmldW46+99aJK
Q0mP5YFOEc4Vt+LVSUSFNszNKVAogJMcwZbRqYON8flfGc8zZK6s+wEipyVkIK2iG32GerkP0kki
6BjrB3jnsj4N1RjdBpWrf+A8bUebpJD2EyFvxmcrDIIvIUkrNkAuQ/8YEhWSHWBOOeGRQDLd+jBO
iS+9ukT2uxuHKNT+ddMJ0FUWRGm9DfhF5o1Zl4jqp2AKP+tN398p04Xoa+gV1TMjFIMXopT7XKbw
OyhA836B1RaTfVfGdeTsyEkgXtCMnOquJeniYRK2fIhTZn5DeGU4bUrVlf2mC91YPzdlDvCxzCz9
sUuC9mmq6b9ubZTj2SbHaWN+aEwk5Gdi+0yT6PEGhlCM7wecx1hF977m1987Oef2zm5r0V/5td5a
M0vyvEXLQP06PF6umaBF5OiGmusZvAInd0R/ohkQYIJwxmXVGD7cUCO941NtHHrf1faEEUdXRNRv
bStLwLKrI7tZjrGrY7k0worEjcynRW53N+gszB+iLkOSM3DJb1vHV/tOs+gbdQSV8rdVUs+2kmP7
gge058dSVuCT7BCw2am1MtFvg8FJXy2yEQPEer3tb3Qt7LHCT057HJhX48o8/rGvcE8CgMSKRxWM
DGRVYctnK6iFlQRndNXWsUkK8qirYQyfEW3phKQYWX5Naf/G1sKPhpZGd20qbGutG2x+VvqATUUl
kQOj3soX0kMcjeM5yJtGu/KEy2+wfq0ZiEsT/jvuoMuf89vxBvhcJjNBH6kOoIqRxeQEr4mrenzA
VT4A/vInEwZjXdifKSEDrXx/c3tzeFQo3LJRvah1zrlqp7JBZOd6oo4wrRp8d6IsJAbbHvR9mgJG
BIeR7oPONK+MvDons5PgF+BE9yuolU7z+vM6hqEfoMXwWiOdcaUGIeZ5UxXN7dCEtjw0GmZvIkRA
tl2Z8vUvvERMUmdnO2c359O+zMlvUz6ao1Z0WktIbd4jMgiq2TMMLpJGYk1XFObr6V2GEkulVnGg
JNJw9V0chjHodAh356kptQM0Ynkuswo64CQbrgV1f1JF7cOIcLz3f9e3npHyLMIpXh+HI9PlM8LZ
nWMLFt9ZRbW4Ae2CUSbtsZSzsq78kOt3dHlGvvqLxJfzKUv4cigTPEbXCZ9o6ToRP2QTz//4qUAn
wb3kW+OAXLxyFvyjYbGMSOGSV0ZRZ0OrdTliH5VNXZQyO2N+NMdNQdICja6yVZgpLb+db4OpmuId
7sb+c551C/osNvy7DKI0xIIMn9a2Mu38Z1lU+d3UdwQGsSUWRMCHRhltGi6jJNEDVEDfDCw8iYV9
XwaN+YX0M3y4wsncn3Tn1ZNwYnXloP/WbPIycMlC/y9oI14+WyE7mkF1l50jrgFbt7JIs6XKdop5
VW4s2cKvfX+lLKeX3zegZTI5/zFTSwsF6fLlgH1JxhvrNzuTPabAiYX1zTykwmthRuxhSH/xhzo7
UgKf93nt6lced3W747rF6Hwo0XChLP7jzuX7UTcUZsziQeLzpdVdvL54XK3iyi1yvdss49iLfmBp
KOhccC6fshNBNlEEzs6xsCqoJnZYhzeza9VeIUeMPEno9/9UmdHqVwZ+40VchH6o4HFOoRJZTa8g
A9ss2OLPssoWwhSUbQc7dEs0AOFhmdy//2v++Zzsa2xsyKZZgH/s53YtRIogMz5nqlVPEazezkvz
Rqsw/LbxI2lQ6ak3jN6/sor+u6NcrqP/dlQ2dX5Hdp7LGR7FHCkjlPF5qIxiTzLwdHRFmu5AFTSe
M+njTnPi+VhI2f+AKNfvYKd8iqfR+lhDOfbMmf6RHARpKRlNfCsx3CcRdxhZGzuHxi7tRHjF7Kr7
uqibB1wFDmmFdnoHjzh6TvUwfc7CxDzBcxpIWEngWZl5/TUmyWM/NNN0A+fKxefMTtHg7I6TFPBN
799jPoNwYnZnE1nDrqtHcztH8RL63MptjWl0g2XW/DQXBBTR4hK7utF02CV4Y8d28r0a7vgJ8oQG
6KHiWtyNETkWcgoplyuQtn3mwJ8Jag2XqpOVLwWCnm3g9BXm9JArtQiE9kPV4bxRFdkh45J+IdBE
Y2e3ICdMpXP2O/guJKxyZh5MYItKDi9wFvIXH8QIXtGQu8jg9NMZdhC0uDJcOLQWtPSdHuf6zuoj
qDODpZ7xcEkmuRmM+1BLypfBL8E7FcAQ2jbSt+M8TF7g59WLVsTGXTdVS/hIgAW9rDuwTbOaT3qR
lgdb938Gyu/vplkzTtnk+E8Ye6oDBTjQ9hmaiCenl/PPAXYYpAwh7swEOW0dW+m81VC3DeSNFPou
trNnwlKq504X4Q2NsPHLNHTEtFhZ988Qt8NXcJwRok6zPBSySXmHWBq+nWAGDutsY0e4XdMkhrVJ
POBO17MW5m9BclMzg18eIh8wQ+73R5Og1SPhPRhvM7Duj04pCCKQ3KkxLVERlElwS3FpPBh9ro5W
a4bnJGq6J1KNki3FkH4XWebPAFefh6bG8nwb0x59Z/9oBdGtNqTZjlQr6Zk4penG6g3xblP+tayb
Glg7c14VIJYcE1iHyioyh622RIeBUq6MwHTKdOQ4HpNu4PpNmcCSDcsTdJgfnWSbMDKspzScgLWT
DkXqwlA+Bm1feX2vqW/4A81uQx5D1m2tshtA65j9izbEE1QVzf2QOi4gX6Nw7H1gqGrPRkfppDCr
s41NBXlF1d9Do/L3Rlt/mfTaPRU1WHQdWJYHzdUBhRflh5kkP89MR32HDWNAFJLlD7yG/VE1iDZq
/Dc7ErPiU1+p/CFF8P9AUKbNIy80S96I4qEfLbnPQZ8iwV/QgZD1tmXkw6RyG4v9V0DtLwLIKpGm
tz/6voq3STDM/2g4o7dyQnFspLijiwb/PHayL41qvhEY1x2pVgWge0poMPgtD47hz49c2PV7CJTf
wlj9A8wlP04BSfK4fbtDFxjZoWUjgHSacIWkgBadCXcgMgUvOaATnaQRPDQ7WfoOmWR5u7f14XNp
5c1TkKpYQPiutW1iVQlxQW14Y/pALXERin1R4fxKBgzwYDIwuxvsdGEnSU0OXtCamPtsXNDnQfkl
4nrM9Vv1I3HmkL+KOOxuYxLs2YFyAklaQcYKfKsX8I0g2jvQHK0m490YT/69G8fDVxtuyLi1GqXt
tb5tdr0xETIW5wjWiQglzywkNYk8TQzxdfQ4avRBN9xVbaJ6SJnVJ1ozUMl/wNaJH80M1hSflG6X
l/JfetPG15l4iAcM4v5GarpxY6u4BlgVO6/OwO3QDdLXwYTpEIPP34XWRJRampBhrBnWnV1iCBKB
bGH2ztlxcCPI+BKPWW7yH9Fo5MEsDsYnvyjjB269yTGo6mQvmtDPN3nSqz2Nv+bcO6Px1Bn9cM6J
EyBLBQiFWxTyAOc42CYR3HTLiuAugd/dTVTBdn5AmK3RVB+cDItA3dGa1PTwyXJHUrU0TWufckId
SH1UxXcV9/Kpc1idYohKYh2pU1UAXvYkKkpIbstraPikYYCJ77ZB2Lm3QTu3uy4x89teGfYpJw2A
Jj2Ofq3qjL2VwzTIG9/YFNhoDg6RPFs7nAVNqbg7Z1FYH3DnxYcMLteO+KqIqCQAb83smzdjxyIx
STo/wz8Bs4wSYW+jrzhoA6grXbbRKUuFPJWdpnYa8uRzSqjd3SQLcgwMg3wQn527XtQ5c9/MJ5kZ
A/93/MrrvPxGLCsC25pjadX5Jh5d9S+ix3pvpROlKqOAfJem+rM5EFZlFuWiKJ2apxyR+aauJEhN
lcUnuxwdCihW/cwpqtyJKU62ERSsaSPioSCNCb7mtmSrPslWtdvZlf2BLNnqMBSRA6mlkCXBFgR9
zbE+LLlOi6vbtaGsTURkua6xp+hFljrhErupIjtDs5i3JowFxLl52tCX+GnN2PXz0IyZwEJCT8X6
cBjsoH7p49jeED3BidnS8gP1Jmi6U+3u+sLUP03GZLzWPYyZPBqeAf/mt4aV/MMSB8AfJO1HRXiK
p5daCrJptB9rIy/2vjmnB5c0zW1VLQHx0ag+IBLVbyMUYU9mZjSvbW4ABswj4GLouH2M3QONJSso
y72gybQDPRQdweXB5dX8hE8rO1VXNM65sGX+mqJjeXUssWAUpE+XwRmH8BHIePivHS0IzQ5EG/04
9gkYzLt6rBGlREkN7t2lSJx1o38PDAqkTCqnHa290VNGTzxBWN1FxWTu25LVo/jI3oxz3oOHJNC3
tzE/JgGPNuLGPQ0Uj06ZP5DcHAUgsSt6Wjdkz4vv5khIVaf3OZigajwGRW7+G/6Ps/PYjVzJuu4T
EaA3U5r0SqW8VBNC5ei9DT79v1j9D7pSBQn9AT1q3HtTyQxGnDhn7736ljuRIseblAJ6q4sh3EOp
ICHLAWiU1tlEUuZM1rA7ENPYuU3s2L7ZqXAWEmskPXZo7xwcz08Uh8pFSgmAA6xIfs0QkS/rRA5x
MAQvccozM8slhVBqTI0pcUf7HkLgPu7k6eLEJlXKRJz+vNgje2ujolHtVI/BiXUfS5q9MeJU2nVZ
CIFI7YiCVCcRyMRxr8l3a8ok+0xH6X3L7RzSe1FLl0kjOApqB5k7MypxkwGsK+tLAaHd1I8oPUh4
JlR2Z4JY3ae0Lj1bBQ5QKlELdCVXTxnCoZc6gnbA3a3YZ1ZM2thM+VOPJr5TAloeTGHwpzlhdWno
oge2PTTbZO4X3+gp7TR1eenVCRIY/gusNnNlBqkoZI8g+v5WJ6A/YPQhBVlnEJ66KI5vzol6IA3R
9CFC5EG7ZPmWPYAc2lpfvKghDkpqVcKR5Fy/CxGM+y3tvIdRkCeZwyTdNJrOsULCjdeM0DjUUhY+
MIOI1KJqfIIBphyLJib9qCR4y+uJGacbW/LGzQADLbu0scvDuXAL4hO8sc2013Hs4m2KeDBz09yc
jsy0x81ULvGBVgQJUQPmoGxOSLoMsY4aub4EDJSwnytad69SbtzgebIvUz3FRzYCUvB5B4Jq6ogj
asgLhUQXvZNqTIEFazi8IQHcoqzqnmgEpPANnCLctjTkgZGQYVtzpdwVhBQdYkMa91adgFkRqj0o
KJbB+SQa+QoIB9VHiEXRLWt63E6rD3LWRxaHJezDgPgvKGUUjqRsDrtIGohLt6s4eqmldfhkysY2
7vU1crTUTorcG7SXSzpnalxtBtOoXXkhdR7DYYaVEwAG+1Mabnks4obGjH5rDCCurcjikF86OXDk
0nljQw0XH45r5zWqWe2nSm2DtubmJuwoI4F4KQKFHDxi4Cg6YgPIAFBWcwcewL6XGGK6VGBLUOA7
e8rU9e4Q5azBIW5Pja7aR2Oa2bd0sTA+EWPj1YY5kWgTL+xyPEYCcMqJV7obHhWVSDxPd/p511ht
d8CUsnjjSFiC2WbSztbaHHD0NPl51htbRNr5zSItGopiAIaIukyiq+EvEqRhPszGGB+mkPBhknOS
TVYTUtyH5TOKLBibemsfEfOn1P6i3BiRHG6zJU2pyejB6mPR/Sa9fjhgEEkDc4zlB0knWowj6laq
Y8LmiW57NwF2+NMo9A2QBuhKS1iyrbVw6BZif3aiaZneZt2vqnDMrT304baKSEAuKjMOJrYM35J4
yzTQs+/TXEFxX3cyp6+WRw5o9RHD+ghcghM+H4fpAttBuo0tHRDqInMbHOXy0i9orU0yk7ZmVVs3
EgH5T9ForszQljNcLUKudSEhAJNZgzQj/Xqqei0QGeE4sEdvm7LqK+Ja03hfAL64VITOBkmm0pQ1
QfIShsi1MYzGY53Wta903BUrrSx/cH1yvAUDzkOrEOod4xN0E90IiTOfioBxib6dSOxak++g6Jal
/Jpljb7srNIhBigeSTZ0YGUY2WB90Y/42ADVUcORw+igolc/dNNVzFTsqBBdwxADYW9hmGIg022i
3IS8nXEDW8Yo39dWUX3xyR8babQhaPWg58RErly3Xh0nz5wU9d1Bri3rDqVwdQM33Xpph5a3OdbL
zeedl4+NnlWqykiKlBxGLdd+DakFv1ytm01qEuco12X1aveTRP5qX8xfdFs+jJdo2PFhmFXR4DIM
v/ZCDcxx87rk4uI4Rrx4IAtBEjmDfhM3qbxPuzYhW5NcS3dYE5bTiUU6IGh9//wr/6vZpOE3oMGF
RVS9tsxipR3SLk2yAyOZ9Og41Wi7kzmJnF3OgQODjH/5BZZRfKWX/9g1pBbE3o0/BpOaee10oM5e
LHab7DD0zfAjHCbhtyRXfiHI+uen4MIhHwcjHqPtvztauG/anCOcuNJ6VO5MY7JvehPu4+cP8eO6
sTnuGQ8gbsCOb11Nl1FeGVicm/hgR8X0tth6BpIQxpiuLurd/+Gj6IAScPRnXn/1heD+js0EVPkw
ZmNxoxIYvZ1HOT5YavOVwPnjsyPiZtW8YGZgKPDB8j+HNhC6JDm0pj79GLrUsryhbZ2vDFofje8K
2UcoDmh5rpJ05artKEmDWmeWiA8NcWLnIWGzVVVc6U7laEjw1fw4hA2la+OEQW40hO8ZK/52mMy3
lqqdV6fKnopWJY+4rMzdVOOZkZJ52KRYqAKznWA1V4pF7G3hQKtJ46bZDHYeffHT/Ot5odRcVVWI
NfXrBIhqWeuEfEoOtCrDjsR8k5TEYYnF/xwDtD4vlBMGd30D7+C6HP9r+JWHxMaZZZbQVSzAYgKw
3gNViTcAKkCIUsb6AAe0J3jp0hdzoo+7xerlXRc7s0aDHezvT06KHlPUwC+Q5SX3jUruZTIvu4Kk
o5xf8fvkUIq5oou/1E786xXjBolrkA4Hr9nVK0bgnUV6c5MfhJRp56jFPMf8Z7hME6bRz1+xP23u
v9vgDuo4DjrOHdSU1tW3lASlCB3W/BDrCd4mfWzDJzOk3+sXtBbSG23u+lOZEzG35FL+bqWCp2BP
TvtrnuUJn97cLGTbDunyeym08FHPc1y+RSa6h8HOxCM1JHF6ZhRLFOJLzS187AxMup9/jX8cMA46
4HVgsm6zlnG1TCzsv3nsROlBZabxw1R06wX+g/a7aKX+MEhJHnpyZIX1rsAkBjwKRxWSekIufnz+
h5AAxrK4eqAMaVcrJHppRI5XA7ExZLw4yZzjzMMUf1L7yC8hK2/yYu0AhEPlt+T3+koIl6qU1qtT
3M4k+ELakQmiPUFYgOloGtt6qMZNqrXcfha6eD3TAq5PBdkc/PssRDpNMQxOqAF0o8KZslHmXnRO
GB1u1dYGfxgCeek5egMnKbNftSSGIFlgc9pNBPOugVlGqpHtx2UT3uTk8kNmQA4Zc3PZjHIGtRED
3qWs0bMYQu0PTc4lxRAVmMcszY55OMq7dua+r2PZ/KUNNIXXDlyAllasl7UsmOsk36XMm3cLMgHM
1zIyT7kOMCLOWwKOqPqohu8ylfo+s7UZRDuAoz5xuqOiN/OhVo30GJPwVQZQfgo6gErsZXGpBXRg
3mX6o5ekMjQ/Ce38SMBCCn1kgoEs91CYpRTNYT5YZ4ehnSexEfpGt0pKYlBfib5SCASIqJa7wCbN
hYxaWinvZ4eM2WKNChUGzCbNgftGaoS+7/p2fkToKG/Qmkw7NeaSN9eGRkbJ9F2OGZ0YdoW4EDcc
6Sl5cRmc0gL/0ZukmZjm0ERcB5uRnO5iSTwLcKLbQkZxxzJpbmZFro7kHIfkYWfO3hpm7YxT27iR
oVfp+CXi4QfkmubcTnrrj0kou/Q1IqAXZCqAvtZpSlWDYj00qKHcdnUAk8X6DHgUelQy17fwtogX
Fr0IDDNsdgNZsLt64vreyGV3qjqyMbD7RStfzbrN0l7Zy6PBhaOdjGCZQnBimWUSgBy1ZOwzlgCc
SYtBOOOtU9OUrFPzsbUmvJm46rCT1P1OQv5ID0GLf5MRZH7jUBu5ZTNOe8kGReVan1ymLgnvc0lN
j6RHJ5ukFoQIQRhskv673TnhYcikAkwRMeFj6ij0A21WvqnQUZBjwmwbocp+GasSTKRO3gvIf8S+
k3salbzjMiBrb5wHmAmT2TGfaKyjMWspshEB86yN1WaDDCwJok5oW1i+BbeWTAQWrcybbJpoimUy
UcscgbiEGcuhwmneBEXBCVlPiMXJUd6VonZin9AM9TkuafSky2z5YGb6Q5j20YmOHbbTujeeLBju
9CTI9i5xOb87NGZdq60FuGNHOiWLRqdbqbuz0864t43B2lZJZd3ILOpLjAnpdsit4sQal28XMZt3
ITOYsxL1jR+CjX2Mabr6dbxUe4YxzXGgteeRBCUCmNE13cze2oC6f8sq9Acz3rWAyWT1i8Ds24rR
6RnCunXsJSqfzIR/pTUdYbL8o7bW0Ipu7RI0G7oIc7E68BmOYMc3uzxIlcm6Kbm0vFStZd7YzlBv
mKQpm4it8S5Kx+acSdDiGfcwfhTLC0nC0jvgQHU3awDVnLgoHmJkdKxrM/YWQ6uP1RTqu1SVQIaT
S3szqoOg1VEqr6ZQ61esp3TYBHCpBlpQoMbSW1nrpOf1b01L9qqUg0DseZI8w0LZSMIWlEzAJ02y
A09dqTuBLZdAlT/f9j/WCtSMxuqTIZdrnZ//XStwyHVtqczpgQZseRK9OaObr3If2Yw4Nb1VULhO
2VcC8I91AvIVYhyoj0z8OdpVLdkSOT2RzQ2PCUrV82pnI11C5qzbLP2s9zeJmhXyvs+k8pDnJgHX
dZXIO+B3ACEi0sHZuSFi/tRoNz2lpUHlWIzE0n/xbLQ/TpDrI3GVFFH3op0gmODvp6OqjMmL3pH2
er/CX9IsGZ6cmiEHJw/zAowH29Ee+MGNwoZELZf9QSJv60ddDwxRyN5lGFuIRH3JUDVj9B5VEkZh
7ABYKX7k0kqTSvHqdqrUuYlG0DiZ6e+EMYmgF+S/pyWCCUBpw5sWppbr5KV4QuZY3hQobFb2IRR1
bK8MsLKq31IpkX9IUboniUNCz2b9KMCGA281zc2MA3zTFkPmz+3ELNdyhk3ZgUKJigo0fSh+DxEM
ak2RMmuFymBR14Xo7+hG/6zUUTtNFujhpZKkjRmS0qxoIIq4QiXHriOp3W0UXjWGO5QL0B2Zfa9g
P0Z8tofKpgtU4KobJMqytxQMY8NxRb7F8rTv4sIk82AZ/DQjSWTM0/7cQF575inToJazH6WpYX0f
cplGPJIZjarMb2TptyURtZ7F2nJrWqF0Z46qctJ6sGlDi9zUjcflzklh5pSCCOeqBVNeLWYSgM4F
wzVlhVcUaXPM62jehLkU+omNCb8mANtvZvU3QSvzxob8AH+ArkJUmva9otX5ceJuE9QVvQACt20v
HIYImM1i3g6MCDJ/qSDaKbOT3IWwAjwUuZkDNDmDKEY420mNwoafy1iz0MeoPzHjLoM1wsGXyHA/
lVYv0ddGPpbS3aadJzeQBuLsEDuEG+nVkLtKzsxqaZbUbxdw4LWpwJFo5WJLATFtCdabn6a5T+7N
qhcHHn12L5o6OXN17NEWhaYb5nTNGqnInkMjHzwS3ilmDAmeconmF1K0COBwym4q02xuEiCxnVlJ
ATc/qCSEnhNcFtl+G4vJD4d43EIZl05tssgXqU+MzQgtxeN8UC5A3GmG0rjbplbfe0lYgPzJFTNY
SMA6O7nax65k2TkKECVrvHDu8K+l+cBPKPUrL1tWZ79oW4LC6ISect3m0q6R7E6u92XJBEzGaAI8
PzsLpPbGrDflUiH5kUkz5GtNMRn1ENibVtcJuUXwvctGtQErackn+jTSu9QCuXKLZGT/iEG0VT43
ac7MTpbFIW36/qlAgOYpTK7cREIgoJXtfD9KirKFWmySmiScc6HRVyRVG8Zcb+qEm0cJNDxz9Ilw
KvwESoxnabM4Aqqh9NFLeHS8U56QkZrR7Vd2Uk3J1hXj8BpFDM6IuGthGjX5N2C7VIOpU78Az8z2
eZLpm1KC7YaCFFiAVbXjbd/yL+tFafhaH+YbI4NSBKOXHgDNFsNzTKa1Fh9I8FwOC6yPShVLabsQ
FWZaeghBuV7PrxZ1L2ZhIhD3nKqWJ1lWvlPaetmXizz4vZ0w9EVQ9WQshKJbQp9yd7Yn+SWM2vpG
iMHal5msPxJIHu20TGhPdATfEplsFHeZ2vSV+Alm1TWhYa/Mlrp7js/i2PX0Vuept+BqEJLoWmj+
NmyZYGoiZwK7KBdBi7jAm5aOlwhNy7sxZNZ7tzjz71TukP/QnKcc7+MgKzqFQ0BGO6fW02lVUD6X
FjQtQ43lAN5a4c9EMflY+x4b3aBTXStwLapCBTamzEiBVH3aiAwyQlGor5NCuNdSQtRJG6U9tCW+
Mo2G9TZMB0jgWcF/QOokw7XSSv5pmQWuYDW09oUkay9jO/9swxFicMEsRh0d6dtkOc5WLbRmS852
9hxV0rI31cy4GHZqXzpGUSgO4BqPeWsAGl/D1SNE41o8s5s4cx1MkgoXroE3R7PPgS7fysNOq4W8
79K2OunLDAMWfQLSKZKJfLrbE1yAng9NjMxX5yb223L4Funt8hTnw3LQuvAbAQfaZlL0ErKXXG0b
XDcbhrGd26F1olImOFhoEl9NA/sUTqa0lRvZvsDqHM9SF1qAWoZw1+b9cgtcNL9ItRQGCYYlIGh5
WjIYWvLXLM6+SoH7YJwy0Eisl3904w5+6Wtntu2oiVaMvbTvCjl+LCOpdtk/m+e8EfOPBfWNK8KU
hAoSkD0MkBCXimTeGJOVuuOYi6f/uYYiGI8uBApLmqXmVZXAOIvxP9KTQ21p4V6SxVz7FPzW49w1
KhRMbbhXyR/8KoX5H/d1tJz0/UzaPaQGXjVA9HhEv2dP0QFSGmCOmUB6Y4FI76bNUL3AM1cQf4li
U8fdy9TArP38W/9RrF8VRxgFmDbIqz74YybInNuz1RXxodImGyFMM6S/9NTWz/ih8mOo2N2xk4HD
ca7I8Xm0hvyBlhUso8Ec7sqIQDk2xwplGOPtx5bsrOQC0FN3ySgyXhVAcsYX9dyHEQkNWWo5pmFr
nAZX9b+rubrlm/R9jaos7BkBTrXRTjQjExiF5ZwJnynWbLpUxNRLxOajCvz8iX0YlNCQI0RFNona
d7BwrbX4f3UEu4aC2E4tiSUicd7q9B1Cl9Cg5beK1Xhg59LjLyrtD4X2+pJQ3tMFxMFFjf/3R7Z5
2aMqIosc0Vx1a1boyiZ2u5sIPsgXjdWPH2XI6Kj/Ex6GLPXq29VYjTiDeCd7W36KhSrhUlKleIPS
s/v9+YP802v+a+mtT5KIMnZsZkBY1P/+WuXURQw5Q2lP+NOa5m7doknvzpbQZl9XE4YUOc0Vei6P
ijwortVTEGowvYLP/46PC2ptPqKMN/neCi6Lv/+MoW7QE8U115jiD7rLisrxAOavetfagcYd/ZsV
qi0y+9FMwbN/sZ4+9g75dQmCQ6OPlZz40KvHEOc1iOC6F3uWPCPbUSD8y8neFdLibJolZDBK8jgi
yAz6L2fJE5FS+tPnz+Afi5quIWnObLpcka53IbVjQsog3tlThY2TNw+5cWmwsk+iMb9JcwMH9n/+
QC5qmIeJIyK24tqRKBOxLlIjdfZTkyKEWtr6F7BV+HNVbvT4vGyx+fwD/7GwGWyug0B+YmweV9u7
ZXX0H0fd2mOYzfsgr+ld+dBvuOUgfZu++n4ftnXwXio7Fc17jWHqtZesY0HhuBL2nl6M6dpGT+6H
rU4brmfFuZ7mi92V0Mxya97mcxx9MTtYD42rNwuHAiYazlV+1muTghA1zFhDs/apWtgX3BzZg7QI
9YtP+ceioegmbAQDBvb9P7Om/9oJl3GpipEr6X4UNuqOtIuhc/fkYAEYpEn3AKOHmvzzn/FDp4Pn
qjtkzdjs/Xy1q/3JYuKviiyBKVva1V2o0NyCNZRndwtJZYDH9GW8KGVPt/Hzz/1YrKxvqUlpsLYx
2IavPrgWQub9LMW+x6EAdZTuHdYkbZMBEWU20X5XWqf5ZovK8uHyRlunK7lfCcs4solNX4xa/7Fl
8RRw+eurh0g211/mv568aHB+jQTr7IVCj9eadcWr6zK6SQyuXeUoCZDiWn3I5O5Lt/u6G10vLS4V
jDiI0NcRV/390XE51OjIEu5NAllYe6KpjVwsqxvZ72gWHR25Wbw2o2k/jV+8wv/61timmcatphT+
gL8/2sZOaIQNv73QB3PxxRiFv7BSOqj21GX8ZslVpbthIoW5a1hSU3zhvbneqG0CP0zyBAi8kleN
xPVTN0AyEuJoCCCnlkTS/MZMi+pnMULUgt2oA97UBi4p8K9FrkLrxJu8/XwVXr3Xf/6Cde0RYMv/
ECv8/QT6ouu7uTPJe2xJ/OHCH8In08qk+rI2v3q3//NJlDcMomx+bmP9Lf5rhXU8gC5CkbfL4poA
+H5cJyYo5W651IOoTWiDBCH0U78Gwvhk1m10ztA9Et3huOz3ElS7LLmLJuhrkPssCV54oRtfbEBX
C+LPH4lUhefAciQb5eqdJHRzrgedRAfHiuVN2c/dgQKpLNakxeVRjWtAeb3d+pMe51989NVx8p+P
ZkNYs5AIvLneh9jfIi03WQum1s0Yhpfljz2cAfmoGV8Yk6+zTf//h5E1g71XRfNwtfCHCmOBoy1i
lziN9hPC9CWt6AGmbW+7DUJblKN5dVt09n015w9jPwQcAHs8RFz8x9Mgo9puwCUbIffyHAhdVAej
Lt0sAwf8tHjABk64UnahU5+UvHgIVXGbzMYDhktfzosbp7Awu7wtzQy0MT/JSxYI/tW0YI23FmYA
uoz5Y0PgjzYPpwLVVil333WaCvQKzD3pXj082PAMwWmjgloEM7gCjfUYhloD7ryvmSmQyoVq0saH
GHcD7eqaImAI1HIGEtVOxS7UrTdpmLMv9pTrIvTPs2VWxUVURrRCY+jvhd7WlV0MgyN2mKmE2w+a
s8PhYGwAD1m7KjNT14p150FNGgapBP1tOoHumeA1OhWfv9z/WlKcblwruFWAKbna1FPQGuiCUl7u
MmdmrfcGvR/Ek9WrRsT3988/bH01/msbX7821RexhByja0DK1ftthzOg96lSdnmvPjARrGK/JzkU
T0LVZwds9wEdteyLb3h9iP7nU22Kbaz+FJm6+vfDhvmjQJTFBDUrg4xcZAUAeQBtanTP5ZTBX1R7
OdyNS09BRp4MgtA5ZYQEEVk0JYdaGGW+gv5i8j9/HP/a7qjBHa6WK3nnOi1iYdEOFWO0XYreA39E
o8fvBCG0UMQbXQEXnEqX/8MnkhiDxfHP3f/qBzCTqE7wsC87+Awy6eTTMt5onV3fOaizAY/rumR/
8fj/8ZvzQ9trJAeVPt7Vv5/+hFB2SPSCqbmShLSmHJsRjVQ/dTHKf7Ueln2V29YXlu5/rWoyOAhc
Qm+N5/lqVVe6zUgPSeVu1DrpPIRj0niNNsjvUpZ/lSX18bMwTBDJigtgjf0wrj6rbA2a2nNo7WIw
0OT30rgbvapujdavRulLItzHRbN+rTWMwFTpRVx7j9WsSZppyLO9IhHQQbH7I5t66ZUeVueXih5u
/tcVs8Zy8ctx5FjUXlc3GGLjMdzARd7jDF4UN6MMxgRoQuXG6LJrENB88YGM8tZq7mqbIKaGGn/d
JWgOXUmBnHKQJ8fIEUsvQL/HciYpB00FtmuiuqqjanTnWsZ9WbKGXXM2jtFSPSIu9qeCcRE5CV0n
NjLpxpXzlqfmm1xBHpbwpGmYKM5zTdSxZlJHysZTFD3rSvZaObTpjXinS4jdTUugpqheLbq6FcfM
EA6/a6dqEB5U6DYL+R7W5jmpxqDvftpzt9c65a7jbKnr4gQQxAOVHcST/cNo5W8GQDGvQbWPxH4A
tdEuD7qMN8dmJQVFnh1rUQwurNTvA6qHYJbbRz0iy6Ez7hQt2ZLX/FuKFxKNy0Fdo2LI2Y7FCb3E
IRflHa0FWuNKf8PR6M/mcpiL4mQkJXd58xDW8smputelt+7yyNjoarshsbHAcMUs2Miy9VBsMLqS
y+1aS10eI2MmGSbP7iU5YlquIquf4ZMV1cOyVHdCy751GcdVVUEvXgIacvseC2NpvJJJvIuTlumL
U3u4pV6ieb4xIyJswuFSGpWXNci3bXlGqq08W12HKCeczqbd4UlIn6KiftOWNshUHMdOsWPMn7gc
Wf0fQD07J22vxE9FrO2MWH8hJCXzjErDCaUuAQFQlZe08cHppM2kyecB3XSQc5jvuni8xwndeCK3
7ke5MrwW3tmm5Eg9x7LlE51xp8iS2NolQ7lcx69RlChlyWNyR7Fscjvst5VFlpBtTc/dTBa6ZBzl
OMncQRH1Xh3NCod4Y7hLpU8Xhi7fFDt51av5wrTqgYz9c1ktFEXrMHEsS2abg3Pk6u5XGqYU8AER
QiRUFZIRH9QS3Kro8KqVZrrgNcnXtFDSRlQ8Xkpd/F6gPQadrT5bmfoqS+YpyatdYbfMMgz598Ig
UKjTW2hXTz0evooAoQUTHrNt3zTHg906rI4cgK1Yrw4yMpEYaE4+h0GZCTNIqmVjivYJuu49gRgJ
+qKOKRnWV1cqeM/CcgG/2IGzBqB21rIQr2DPm6nMORB3s30xptV1Um3xRY33ExygTVVyXXFE8WMi
cJVPYa8Ikb2yqHrs1ja44kZWPU0T57bLLsoUHpbWzB+Zh79H1hpUnjIQNbJx8eUIojs8V48Bfk4W
OeHkedhDyi4lrwuZMLYMeuc+zdzYslEBgdWd6vYOQrETFBZCqxAIPEOZOuKP5ldkLurJA2wMzSB3
kHZX4cdOLx9DAH1nhSGjK2eL6oOA9CORwSWW5WVn1D15FTpZ+BGeBIRUay/H0PLNep7tHLltXYQy
JO1b4rtckUg+DCx4y54uSpG8VrpyG9v9wVAKOvwKh63K/8HwPs2X50SL/B5zsRvK1rORLg0hv6Jj
pDzOXilZd4rO/W6Kwj4gzC37JdvRk4FO1ifZrcY7GD3oEtFMk7lP+Yv1Zv6dJ/GdbWIBJOzT00vt
Rw2uW28MstrJr8LQp/2I0hy3VlmrAcEvsU+6sY3TOkHMqJCpTHjUNqvJbUrRD1qTzDy67pYz0JrU
k5kMDJVyV1TpnlPxd6NWmNwAOCpK8bNdrSVFfLdUwynKlGMYYVuasGZ7dK5LP13GI6wCHL1JUGl5
6SFnlVxOFS8s0hNr82YpotSrG3Ml12vnxGR6nzcWQPHedtxJ5smVXb1j3/1RgpdnJJC+dIb1ulL8
wk57dAiU2tslZidUxpFdUVbCwSv4cBfj+zlWGOfVbWciILMXb9IZk2tIAN2VCa3n1hAYWWXf4Ara
EfnkLZEepB1y2LAYA8WZNn1sHYGG/Mh7QfigsdeaEU1Aq//EH7adINkT+Dd4VhaqvmMP8b4pmmTV
L3/vwpSDImTWDhPIRpDVtZlX9VF618STlzrhTSlmvw7noG6bi10239M1pHgZL4DlYxelxLtuis1I
Jq1fheN3hoSPTjo+tOHSHDrbQiMIacXXpO5xhg+9zWyygvCw0rewyDnX4mOdSXd5mOwNc/mmTLLt
WwYbWb+Ex2WO3q2mPpRp1B1KS38px3D2RYK5CxI2tr8wrVylxGGJzUrd6bVxSYoKqnN2SiLnBVmG
x3XFp4LYzywOJuLJuzYy9XaU5hInItDa6sHWxI4jYNea6kVr9RdDki56LygkolenU99GS3mEG5C6
yPARBbQ30VLe95UC4szIN7lB3VGrFzzZL8PQBb3UoRGtceKYZnxy6llzibfVKbnUDdqbLeMi2+1N
DHqqYLA9W+V9UnQbZMU/Yz3UsCVHO1XPOreaxP3cOfNmGKetnTXYqPtjHre2N+Ce9pQWn7WQnwdd
PVNqNq4ssIqmtvkqZ/qjVEUoExVe82WwJjea4djptc7mMMuh77QKvW3cKF61iMTL+yR+xYKsuVSh
s6eNgkFpRpO7KrIUt0ttIRV0Bm8hpfdMZ7xQ3YLwSqbHFqlehBgYfk643FbPQnDfDZqaoiziN7Wg
AWWkdkjYQUnGpaZviH5TXCATIzkMyqNixTWGc/CMLfN0FwYNtvKUTbEcy9SbVftnzmUXEadJHtAY
b2Sj7nz0LmQS4/s0SCBAF9fBdwgJ73dlFHOeoxKD5RD1xoXRXlufxNwV9TN3viiQNP1RrbpntAiE
luEIc6GvV77WFi+JNd/S9b/LpQyraybdpl2GIlRDsxhqSHiUZFnh8Jbtzg2lNPa93ovtVPdNRLA3
60TKa6L42MvSiWzBlzEkby5Gu1NNAyoGjKi4efnnzAxvp35uGuOiqOkrkYM35iIdRym+7aL+HMn1
WcIXZtb1hXNscBETPKbNPPsQcuCvG+/RGG0XbMEo9xC4iHF1k+nDsRvKW72MNmqM8GrEyrDFnL2x
pHobDm3D4Kh7NovwJxWNAv7JeG+06t5I25Nlpy+DlJ/Hqb6lV/tmhiq0POUXdkEiLPJfq+MCyWDn
5kCSSK3Y1lG0MXP7JisN+KQOucJZ276xH/3SmJSuWsRn7qaJZysDnk+UY1mTk7GsKM8Lf1QZz/iU
+4JqM+Qf0ow5ZvOeGOA330VMNpKx2Bugzdsom38NaC09VUnnDRQt4rWswrPZUDKb4KTZYRQ7/ipJ
swiyKZbPqjkBjtOHt9geWATgE4Mhnm+igVtOI+JXJSwgueM/bmKMrTSyso09mhxGjurV5rATFMgj
/uMpn/GOlzBLFkUrAqEOLHKo3nu5NN6Fk/xsmum+L4fZ1eBGkbylPI2DY/jrgnXtmbe2E1j3x5l1
oEhs5cQM+t1oGi9keGQ+ZeRbSOAgSrP6NMXdHQ2Qe6Y750ZaheW19U221iQOOv27KJ/29dKkQV2k
o19o0q7QxCGu1JAf3tozS9rTk723mknzzTaMXEyIOxlqTOpMLN1G9IQ+OM3GEkTasBWV2yivTM+Q
wh+jGfGQQgH9r8yeMfhezCLes5FvEJufu1n5nYgFaR6eL9dkC7iJLeUnbSBnVycDemxVaBsM+7Zv
LF1JrKuyX7JKpgyYeLYGei7E/qSqdNGGXwJLY5M/G1Y5ugCeJpfj0HH7XiMHhOubm2nSuTWdNxzb
L3XrPETDTEiLMWzVWvNpPeu+stjKvm2nl3Ae23OUYQ79f5yd2XKcyrZFv4gIEpIEXquvUi9ZlqwX
wtaW6fuer78DnxcLKVThuyP20z5HFJBks9acY2YUJEixj65RfLENjbCJ9Y+4M8yVawYmk5FDwhNs
AcHBpqnQDQgrWHudanfwU9M1a1l3o0RH5pdKxL4xAY9RTN7BBVB7WF43k8qijeqUuILRVa4as3oy
7TwlJcPd8wDZ/1j9D33y2UTix8Xbi804iWbFcv+YJU7ITmvy1yPbnzrWf/dVB/aww2VvlveZMtJV
Hce3rU3JjH0vs5qgBJBcNhW0CcLhKlPMhJZNkkLr8jPnO7HMe83UUJPmBqInK0jXyMr0XeoFglO9
uirTCHFwjgmpdi5VJl4Chzhk0+bU00bZxtKi50l6t1irMaiOEvmOr/RtrmeCaqSyGR2cFuyORcA2
8hSJsayda1ON6bYeI3s7sKG9tIbeAbjpOt5TUioBC8qW67AO/NM4OP4BgVUMx6ApXgh2dI1LjcXK
XeeQSfboD4xNC3cIiLXxNsX2f5hL411I1tm+8bDUuBBRnpC7GJupb/U7Efb9cyarfp9EsbFPgnja
RhjmV2Fj2HtT1cO2jcbuwnNTNGxGKsTV0A8hZy7hdPikOY3cVK7VbmO7w8PotAOmiqbtfwSNUUKy
Klt0ToNmWqsoTJqrIvCcg1503V2navQEgxrYvyeGQeesM+ob2MD+vhX+m8XfWMfogh7TzA5vECYF
D5ZVJ0ibRPxiRhrHRc9jaUs4m68Tr4zXEobK3sxmg4LTNLtcAxkRtkH+fQgtqDJNPO4pzRs8cF/d
o3qzd2Y2OpsE1/5JOp5O20AohFqW2GAYdneB29dbMhW+WaMfs+33qFwbPuYWpE2/TaNJrlXadt9E
5jc4vTkzH0gHqG9GlMnbCv7ahQ65xuZgow1XgtLYOozYV3aN+2wBGtmCLcHloefGFv1cese/yaZV
XvbNqr1iZwbYkPFFaxlC76Y6GKXubQ18PLjiTf0wpppY17DKUCg6PlsDYCljoKxt1bRiH+NF27Y1
U6xmC3JYR/cn4IkQtJfb0neuoPFjK1xNmO9WfcnxkbOyWmdOF0HxcCyOhZN5P9XA15Iaec2YN+XO
CtNub5cmWluJag3PjLPXCxnumfHN76Nb1ruWjfctvsXxCArS2YZD1h0TOicbydx4EqVRbKocQxfH
u/wJ3opka6TGOwddwx18LX7MpChSGLVtHhGriVvbDuq1Krvmog0d3CbgWi7bwZdHty8w3jWtup1E
5QBk0otpjXd53ExNK0Gcq4TjUdSWPwBgyx19jegqdLpkjxWjR1AomPd7LfK2OIRQ/pmgo2oYTzSU
ajRnOVLr05Cx14FLFvxwvSg+WnZK5HNkQi2qtfo7Ehj/JWwIU1vVyhq2adCmu7gX40VbIokOvOjk
G9xzXbxhpWN7VXp3zHxIeOUG2/3lpI0PUZMee9dh1o/7GzYTvxyjfKTq/1SU6IOrBPNO9KT66Xdp
tXf1KKat7jnftan8TebbBe3AObGBcwvKzyctMh6HDGkfdfx7qt/fM8dt1mYNzKhXu7zX7jiGUHfg
Ow+zAIKoRr+a72mjO9lv1TFVh+bO8qI3y9G+kRpEnFV0Qr5566uQ0nD7Wo35FhPO7Vi7G1tnexg1
nMga2OObYijMbZfkj8ak7YckPTmacRvX6U4pNop+6m69CPJFbGY7m43rurPjlyT1NnpPWF1aiEtO
Pjedn/1IRHBdxuVR9dpNyJelN4jfW/78CnIJMxCDFTkI/aQBSoo84MfbG43I1+VkG5tQOY/ahIGp
ygXyLHUaVfpNNfnWD6kHdMNwbHPvQkLZYOMTHkKzfLN1Di7KEqueH15OBgKCyfqJ4+N6nNzNFFIE
962sXOtQNNie1i670sAdIROg1JxpQwj6p7wayFZpOWO37nc31q9QHjwTw6yvrX54Qu0Mgsnt7+VA
COQE+kQ300MZQjbw2z2G8UtcRnADDMxwou9PYrS/dWnwHcEve2FMiZo/bD0LM4zRX9p+vg3r+qfo
RAqwiYNCNjJcfVu9OVN/Yeb9JhQcPaxqToqTSBq9WNzn6Oax5D5WTvOfm5rHth2uUJ3s4knegmfu
WIsCay0F95g5icOTsefzTviK/ju/0POy2JUy+4ZAbFyhXa2OhcQvXnHgXGfSjmGQOS9AYoj7G6Jd
XE+boS05Cmu7zqp3RZHf5mjZV/aICqXPtSsKyO0qipxtUNqnypQnrbMOo8vx0aBWQrbUCoTeJq6M
tWo5iUjfoybmJSFLCeVKL03Xvmt327gDFjOJXRAPmyZNrsymPBk+azj62dXgiYuCL4Otfb8aBs4Q
w+Qi8B7gg/Q7xwyfql7/5lfBD+hJ6Ldn9JVVbwNCk1eaGe+zOKbAWuT5mnBU5NZufdekxsY2Gw6A
HH+bMLvUBkXDP8k5o8Zbt7XuJvYGbV5uW9aPOiVOVGIySYMwXZPezpxjdM9Uym6qWGxTSDJBSEUg
V/arY8UPnlt/szUipWtnq3rxZNgtwH4d9ybksz67ngRNwdK/ByWw6zImyoA+Hr+3f7Ci/i1KRn8V
BdqFTbLoJu5ENoPbqD3rYLiU+eL7463mTxd6JC/z0Nh2bXJLPvhVXeiPGlNJlIi7wRvWI655K8h/
lnq0h32HhcQaBVMWSRhKpia+J5Yk30mf5trK6FYHBINyraFkbt3itYqdnRkaN6Nn/xIeFJQwAckh
piuH88A+sfikisTFENW5N0WavZiOzxgf0mkNsOx2RP66GuyupNwTszvjY0e4f6fp0zMVuqum0Frm
dgB4vpvcFW6fbbuKlE+l9//RrMINSB6JAXFp49hpcKj7GgVfFp0imy19Pv4CY/6MIbPdyLYHLIhT
BKMcoZoWM8V1mfnJIR79m7x3nxxX+zk21nZINfBq2lOCKL51fdKTQ7b3DcXHrHSuDAT6OFasNxcW
AaV3YEIqqV7gOR57M/KhmGTuRcBYXFMZlNSNRzIJNZvpkMhytq9EdgKu0zeFA5+ujc1d7qOm6FR5
r0tuNGGyxQ8Gl2/laPrvmJLyymrsS6Mqfmd9vvO7+lHX9V3hdnvL7S8COE+Q+39qMO68IL9Nwrpa
OQ12FOp8WzoDN6EWjNtiCi9DO6jwnNhrPfN2XeifEil+oyvnRDVOpyIJb4zMOyjPe/WKuAYPM92G
TnjVCe1kIe4Gf5licbPw/blH9qY/XR/+TVavGlwq2gQ4DDBTgxS/0IanuElBTYxMydjVcuciKzUI
F7K4EUATTG64T6IdvS2+MEkTEADbLAYP3a2pFP9j88LwOLT0eYMsWdwH85rlU+WR2rFDg5vCKuqM
fGeZDZ4H6z8rqPNVmY2U+NN92+BMoCbeVteN395GqcA5073Byn8L9HyTCidFx+rvMBQcMpPEjJXl
1XhZ3BfNCrdo814DCzfMZFin1giijT9Z9zqdjTrJkab7OkAfdUOwHRE8jfqGEZeDpDddijG6Ggdt
b/ObK5sUVWGFz2PSc3TX6Zn4QfebPuu+NuMLUF7biINLk8cXoSQNVrW9AeMI4gH9/bUr0ystR0Qv
i/wyBnklSiwTGGNrjKpUrZIATGXhtfWxI95IJaRvEya8jaf4hty/w+QxS0TSePIQrk46m5MC6XrS
lg9I2K/E6H2nQL/jbPvLj3AnVIHLvJu8yTpEbe3uWac31Gy2riYuQ0BavFpqN5G/cUyLcrX33RPe
2vYlDSyIlenwqzOoUKHeZ6+B4CIx95E0SZv3bnS7unSt7EoNCkYgwzKLQemhJ5/KSxmaa4GT2rYe
9Ep71GPiRP3xNBrxVnJcAuRKEbGIAU/ZT1lJCutA1AAkHcYMnQPX3Lhxd4jY+rllu50wWAy44Ju+
fW4VVUy9vy9wOqWuvRpAcCJtGladLp9lyf87mzFt/qPHpKWr8ls96veEGUSoWQDCqIpZSNtNBuoe
zENZNNyz2t57yfgDKNiRmuMOsNIpIIu1kcV+CNQhzegk2mIvKmM1xDm82uSMBOxjx1cAJSekCFKw
gTBq/u9/qaJ0X+qti7fukMIFOQB+e6CdXq0wukfboTTNM73zj5dD6CgsiTrFtgk5X1zO7fUKaupA
tdrW8SWj0k+9g51TYdw0Q0H3wpsUdo6v28yfyNzYi7MmsXzpeCH0RZ+5CjPCIZC2HbXA1qqD68Rz
Om1BNQR4lt5qO930k25L9lt5U7jkml5KuqpUpVF8xeuvf8xHwRt3b9N5BvcCAt9aKLw0ERcO805/
6MdCdqtB6e2pLwrQnl9fZyGN4E+j+7Y4zyjIgxjXFtdxhwn7rurgEwMFvrC0ER/NVISXpNq0W+V1
kpNDfi71YvF6/1zUxI/KLSLvB0v0fjSJcnDaLK29o7SsmK+ss527KTGpBgfzzCizM6N3IY+Ys5qw
TeDDBTpvgjJZ6D+qqpKOL+zwVOJg3lmtGbGZ4/SzU+BTz9luF2/uz83Nl0FnAtLmg8CII2ig9cq2
j2UzOC9YXPT0YFQN0OCv39zypnhzKNdhGnFruHeWAcTgEjgaGUALqqwcXgoYlyvoydANyNHNH7++
1gdayXyxWSdPauWcReos9Esg4NpAC0DM1h0H0nU7jMl1PxSnShMbDd3aa9iKmgYto+zRbZV9kdZx
86vsgj7beFFfxBvcvvlr1wOO2wvOMW8G1tNT6utNf69ZvnuP/q7sVoFSBRsYt57uv76Dz56WgepL
zPG7Loqn90POjiRtY+KgjqFudr8iSH3s36Kpf8afyoz79cUW8sx5CICbQt4Ergku9PLVJHNdy2Ug
HofE7/JTntawvD1OlszUxvQqYoULD06G6IigKdozqsnPbhUJPmKnOVccNf77W/WcKCSWhDyqQPnx
VWTZXIXcIcDcFm3ur+/042CfGVHAAGeSO2L4hSi6RwqJrcKQR9EMwM+nkX595TfAC76+zh96y196
HB4pXB70KGjNCa5j6nh/U24m8swdMnW0YxFP+4YoEgtX6+h1mwqE5LAWpS9JUEf0tI7N0lhD9Exu
e7O3tW9DxPkcuvTcxwq9CplsSrImQoJUTFRv4ql+/frXfnz//Fgmb0TEKJZBr73/sSXj11MdZXul
vHpPvxoCaKS1NFx6TqZst9h7WtPeiM3pzHSOvoy//e5BoQgmU96ktwhezl1KwXTYA31ktri0Yt27
DhrglDVNkNXQ12wEQzcdu3UJhPO/Kikt6sM4cAzcowZHURLNKZVko2lcR7HI/osChEtaLya1kcRc
iLUJrBhrJ9l+nNkdt/yp+s65iRxy9+Y9S92ugPgjVOQNsvF20qB3dppOP/VCsxtxnVYp5akaLdFI
XJn0nLWZaHW4ljGgyC5s4m+RbbTmIdHhwSPxGT3ANuiqe7gug8LuUHr5cTCCDpyprzXRnU5LGW6x
WdmcUHTR3bLSVXT53MmENjEjb+0iNd4a4ucjDvNu+YM+wZgdItv1yLevS6oBkG68y7Ey8ghyRDzt
9BacwXZgBznurTovxk1dBHl8FU+T8G9KELpP+Fv0N7NIxRW9Mdtd11Zpv+bsYs0VspL6qsXhG5AU
0vdgpmnuVYe6S6d8Pfo5TsGxaYkAGx3MIqVpm/sibaeLmB0OtUlaB/URWF546ggrzbdmPxg3etSn
HFajaLDWfWWi7mD64I0atjX+1kzPzTeyaLgVnSjH//gt6UU8SFK2qMSnl+3Uxb+b0QChmlkRNTRT
eG+Dpxcc7jNJ421ix9MBDIYSua3LmMZWmxjpU47S5yrTZBOtVVrTjSDUEEOzjLSAnmCMHpmYjDzZ
+ZGWaCto7w4EfD1LHjSRomHN0Q22K9OpA+CvMgMWHdfR7OLFhVyvNNFk2cbpOvek20UAfLzx61dl
FmayijSzf/76e/yw30CoOIvlLdyeuEeW0ZCZ2aXgp4AQe45o7E0Knf2ybvrC3pZVkTw2TZ2dEbmK
D/uqP2gQAfLQxuD6wagi4zGQw1ixXw9SjtpdhBk5swDwIGLyQqztnTVywtQoK4VDmL7ZYRM+OqGv
nvqinxB7ycG7qEAWeSs648pDVUa1gFNQUT4PtEjO+GqWT8jC5MO/mJF1HbmMvZixOsxnLkhBTD5N
69wlHf0JUUfQ2oE1rspGNWfWqD+S27+nqT8XtGB1sSXDDreEvIEaafvIrQH3lCmlwrFYsX9Dz9eY
DuEAVLMANZE4x9IcTvY2l4RxO/W/4iHRy86Kc5TnmCDZiy4WFaR/Y+owM89FXyWPgyJAZwd2mIrW
1wNQfDIr2zho2IASom7gYHm/IuBYVyWFK++YgU0B69W52BE0ZmT62B5NbrrBSVKsyUYRMbK0JMt2
GNDAZKoY0cTWmczsh5U4nbtOsXs5K8KIfPLrSODKzvzU/9E4/341bFyYLHnc4CxZbp3FUymjrhlM
gktP6FY70j1cv9wESeKvba/C/DDJ7hSyxnxPC5VeithGy2pqCJTWhjUkPwe/kftO9N0dy4LurRG4
QFEZnK7YDYRMH52o1u6NVPNPqMjyp8IiSwJmmEgPET7936bd6N/0ECFLoyRdKzdy7lL+5BuCXzEH
wE9rZQ71zzolEK+s7PIX+w+48QndrodQkjcXi1GyjzSTWysvS+AdgzwVTL0b044VxKqmDjmKu8TC
NjU7CSPwf+LCFBcSIQ2RpFa/mwBr3Di9bC46avjXJvT4g+UEJUHfpUUUy0jX7SHNS3WT1GlxjI0S
MWpj59/jqao21TDUz/jlohc4QcVrqI828AFHu4pk5B/0bt5/yKDoNi0N0p2VZtFB4nW97AfgSmlv
yU0N+4am/dSf9NIQG8eZrH1P9xcASFFcTlFqAXEltI/KPaEXK9A+8cEv4uTN05rqQU8w628iWwT+
kcHYAeuodZluI10Y5VZVUf6owdc/cPIUl2gNjbexryXNGDMj+2MwwA7TqRlZoksZn5w2tV4KSXIB
4JRx2kNOQ7YYdOaubGtzr/lKu6MqHd3Bw2aR8hQSR0aDRNNkhHsjLCZouqX3Dbg42ujC0q+SCvoe
K4NPayUqy+q7m2MfWwUwin72Wt49q7GwN1YqFQ3AYvhPR4WCjIKi/pG4MGMTO0l7IaYu2qsgNzds
TBAlI+X+Hds0Eyt66Zs+SKMHC/1Evu4mXSP7VSOEvvDtiYCZYXzIB6u/7mVlXZsQCn9kshQXItZK
hK7zmq1FTnKvD51/C5JeXWYFBIO1lrV2gvQnc8x1GtXZ0UOwRMyNR7oHTJ4TaZu1RiWfauZaOUNr
rmQ2NReSjKmeLkcC9x7yL9VY8N2kW4Sd/ssfezh01PPR/BK7TuBH2QGzU7BLvKygR6j1B08hEdyI
hpNKRYrJZejSK46lHu2ECoxt09ftMXWsMV0DeB8Vzeikqbct4dGcc9FI2iJR31o5ejdaXU3HGPH1
se3K6bXKDLXptAH4EajEduepSb/xOjvfphBpjHXuqFFH82MCUisbH/HwpAaB+s6VMQCpvp1WqLDg
opP1cMHevL9Ki9H7lY+YVuAFIf8O3ZEA3tzbj4DHAGrnobubJnSq5Ar4BsTtwoC7bbduswubPr6s
Sd8hICVIxyfE84AJgQMZKwIE7LWPIOtapnOlFDmRhbpMS9p+S6CG+5rSNb2KywYaOJMFw6WNj2lh
yYPM/f46jK3hKdC5Idla+o8Jkkm7KaLOuXaDpnn1M+Rfa6clAsA2i2EHhNpG7Ic2DoIkZXN/KptD
gNjtSgsAVzJkht+GKHHtf71AfNwuzFY6/LVzBDlly0WFwg1idHQNtFVA2FG8aUah9hzDn0K3NXey
q8RTVJ8NH/1weGOiRykhObthGfmQdRYQGxBaaENPxHHpjNcwF8k2BcVyDvXxcfXjQpREcIVzBLfU
4u4kDdCmyoLoVHCORPtZGgcq2eGhNkiF+fpBLjcy8+I1n3rh7fNA7SXx2Si03qaZx4OE1OWv+1TJ
20QnbYy6hfhWCDf+f1wQLwzXBWSMp2lRWHC7IPcsPYGwbVGBEV5hPbgpAiFr1vKMshi2/36DzDcu
/lQmNXt5EB4t9ps+MO0T4H16+1bAppszpere+BIpMtteWeZnipGfjU4od7O/CJueWL4/qH51NRB1
flIBYUaxKR6NJm4uR6vN9nEbqhvVdNaZa34yZhiSLmxo0+SpLlm81KI6aht00SQW25tEr0aExUEM
sjUw21Kd2fV8MmwUjHTqNQwbKsCL/VlJbUE0HhzBYhwm+t0jR8yo9faKmMptxPL9+s9vkV0v7Bk2
WQ7SNuP9flCSVpVQlQWbCxF/xQdirzuwzlvUYC4GA+CwX19vmVmPbx1GIvOK5BxExXC5384HoRoo
G2hs0qL4OZDDiXnWyxOkZtFkvuDIg5oYEKiE5H0Yut8x+5ZfoYyiB2PSE5a/0s9v2grx75n3/KFW
Mv8wpgaLVFsMekuWgrInZujcAwAeZMN+gGK3rxwrQVhAstfMwL0PQmKPYZ5Xv79+JktSxfxIMIAS
8QqNCabAYlYK3C6DqpZGJ6+2i++Vn7wOk95sHDGQM5En6XfMxRgNZG9vo2oqz8z4n903/mkXy6Vj
Se79/QioOzQdZPGFp3GM/hMlyS5jU2DpKOH0X+Y2KfUNxrdt2tOc+/q+P/mase6BrtBBdNBdWdx3
agc9nh60ZCB7mbGIs9tIM8wOpSrVnnwFwIh2cY6//snnzPWoSJmUxQyKeYvbNbMW5SOvuZmiJD5Q
DTYeq7oZrI0vEwin/3yLrDO0TuDLsJz+OX3+1a7SnNirq9INT31faLhc8CW2WjYclSXT0wQke1va
04+vr/nnE1qcm3AWM1uB80bl9McD/PdFPYZtqFfxTAV1H2Bfdy3RVa2jk0SOVKMEN0gij0SquILi
xWEjjTy9W8WhcOikgZE/dRzO8zU0WecJMKTQj1//wuUkZyEOhJNMdZrNBuNu8Q6c0hmrQhPRrJEa
v5lYzBA/ugm920zdmClpe19f78M7p31FNQGTKCUX3sb8e/5+IFqhj7jj7GMLxHgzEi5+35U1Ur0m
PReq8eFbni/F4NKVpWAJ/SnH/HWpEEudaClDHl2rluvGA7+cpo7cTWDsrzNsPafKSeNbH73eZjIy
c//Pd2oysNUfU6zpWub7O20s9LpO6fsnp7HL6wBcBNK8vsiuyWyIzsVSf9i2gaZnl2hJk8I6VYXF
2jFpuZFUdLuPGqL9I8csJLoYqsoz08SHCcqRwLA4FDr/Q/ksNjaA8Jui0StAliOa8gPCk+SlClrn
N7pc6lEh9bafoo+Nn6iAsnOr/3KoUo6BsEM/gRlqnqoWFxdVbXPg792jXZdXdt6FO3iH4QFgorer
+nNW7WXnd67+MFFwGb5bF+fb4stwS7csbDaHxylFQaDHDiUpRO1IRPPgBD9bbNLY/WkOZsrZeEif
DNdLzzzuz+7YYoqcl0Mx47DeDyGkYJyYR4zDRAO5z8TR3qtRdM/Qq6s1psFzg+iTb3N+uXMIL3t/
Y9mClSQCOElngqEyKFqtMtMYfxHS4j70adq8ff11fDJgqXnNRVDmf5a6xdeB+T5Ps7HTmAdAbluU
sG+lX3Qv/3wVuh40KB1mAJt0jPcPsAJc5o/J4B4VhgVK4o1REFviBe7vr6/zoXTJYAHbxs0wZqiU
LqdRTw/suq9q98in3exaw3otW7/4XvpkP+KouLWNIT8ZXTvdoP78JYwAbRkljDM7ug+rOL8CjgQH
HU4ezHqLWQAUmkPsKV+IlbjNfQGlbh3nxS/h9D2e3bA7IY07RyD85Jrk3PKtUBtENG4sun0q6LE+
6757bHuqAnbg5ei2on5fxmOyNSay4wlDlGdWkY/rKhPQfJozZvQQzLR57v9rbk+sKnJ9HcVXGJOB
cDXZuaJIUSWE6XLx2obkoZUPhOvWJuReqhxrf5ClPKYQZoH3Eq3wAByhxqCrZRe6V/vyzKf753T+
98pvsZOfYQg8GyFpfC1mq0hTMAFUnZ0it3So35oF1X7LCw2w+n6P94Yi640pBo+KF8f8H8Satk+e
V6PgsS0ka5E/hE8+0bmkwoUaNsKO8AET161GQWRouwlTbt8496MXD/cCK95thH0NmHLq0BMKS0oZ
2LetetUbWH+D8KVupvpO5GOjr7AxJT/4bmDX0PZzryWL/QkNTeZv/NhPL+gqeRHGEf7Z+KT/XoRN
QS3XGqAXrqUqmstO850zm9+Psw/IERYlDurkgljO4oGhxIrjnATN44CMacv3RHkqNZwrH8D8t68/
1487A/bYnHk4R9GUpb7wfvQgOLOdKtTU0Y0auZKwgFddmvsDFUXT2hFvm2xEhxteHyqB6N1z776+
/nLyY/F0KHrQjodehf5g8c10SAUc6ZvewaNEZdEFYwmgRVmeA1d9dh02upzPJXvIDyAXLwziYpoG
7xDB9YlXMdUkKAgkSJ4Z7MtXx1gHMsKBHCaGDrVm8eqCTKSVGRjZCZuHflvh0cAIYPgXmAeth68f
3YdlmWvZBkoKNgEOiMpl3w57UZDXnpOeelt0d22jVXsMSvbaqKtkZ9Qtyb4pMShhI+rVgO7njmTb
s/y7+QUtPm4meR1jCyos43+5M39NP34HLqKtc84NTlWR9mHX7YVBTisRvRr6wJWmRjIbqzrBNNV0
AkGpKyTgaNkU4oyO6c9h+MNvQYWHX1e5HDUWD78DFUAig5GcyOWlkvxYOmZzUQ1tsJVzkmIYZK+t
YVOZgXnPmq77mxBy8Lq39PiJZOzo6ByUv88rsK0Hz473moF+NlYwuKHZA85AkP/1K/w4WubqIi0Y
ZIMzv3Xxg2tBiCZUu/CUhY1+29NwP4ywsq6c0Ttb4vj4oqhPgbJiq2Fy6ltiYqiaFL2et0A4pIn1
IsvpsCqR9L8RMPtYms2sOOK/NgOkznFprFxfAVRp2N6+/vtNQ2WDyEM9l47qYjdpegAC6GEEJ7N0
glf6iXq9xUhC9K1pD+6Z+W1+gu+HBCUy9otUrubalZznhb+GZ9srkUuEVqeuNczuoqdIP61p/Jvf
m4xMqDW+Vv87k/Hw/PVNLpFWs6gOZQ9vlTMeJYxlAWPUx7E0MSaeVKM/BLit1+lsjHRRIR8V6LN1
raXyIVKt9xZETXHEVugfQmLXV8ruvHN4zM8GGlMpAYOsSxR+F9Os30n6lhB6Tmj5sacDerrjxTwl
fWmc+Qg/TLTcN/8w+83yGn3JdbJoiDDr6MmpzIPmexZq7rDKQ2JVtmce8Gfj2UbjR4GIjS0hN4s3
C5LTKsY2Oel5cu37AcCSQcrs2cyVemnHmQ5WZ2V3V7YGgXQmDkE9tfdnfsQ8VpfDyzVo1HPLn2xt
6NMYURLa0YntsGKDIWjcWKXbHEa9QzEjZySFCtK9wG+4b8tBrWpT6rtOeM2/aYL/jLdZ++WaLD06
8uD3j6NwpOXEsIBPftyNYjWVqslWthu1TyhK+lc51dHb1zf/yadFsXuOwGPGmGf/91cc8lzkSvjm
cTB9fddHwj4MkT1dy8HV163E3I71utt8fdEP212+q3dXXWx3+zZILaflteee/aR7fX6IkiRf0SUk
OkFB1TFBYh+TTL44pfHglXRDa0kv1cZJSFpvrscXPEXnzEBYbqPmX2WQOyigTvKJOYvjaW2WCl9S
mZ5qNI0PuhN6twPGs5tRD2S9CgK7PZK6Yhw9/JUoBcquyM78gk8fDHUMxKco6jjfzVPAXzPdVOgs
+3jOGYqB85wFKRVExAM2yIukuq0hhd/g05bqwS1qT9970Cy0g1vDFanoMzfwTTpb58FVEH3gB6np
zFq3PMHPj4g+meFyAlAcyxbDxYOECd2mto4uVcBHOej9Yy2rEl5rU/f6itTT8l8ba8y6TPqz2HPW
5MvlNzFUfdhMRh+cwPfHqBFoGE/SGQ4p++ozSs/5Bb+fCLgUixqqMiKFGAzvnz7NpXISoQpOvle4
QHdL8+ASuj6N91M6O+yM6CaMy+jMFvDjM2UhV1Qp5hWd6M7FO++Fmepp5ccnOAb6lRzrej8lk3Mo
fTMmaOxs1+nT67k6XFVmGXoDizkXTXKeaT7tQgOt/SkwIcCvgFkbwIiG6CFOYO6fGTWfPVcOQIho
WVEIvFycTzpEIsqYIH4NCEpeQlUZb/bcljHKiuA6XC+zjlztfQvPyNczzadXdv9I8BmsDNj3b1Tl
/mR7vUbPq0RFMnq0L8sm/M9IgmyjdX53GP7IZp2h+vHvF4bnB8iPfM+Zrvf+wqNRCc7STXJykQTc
icKFokBFfTNmWvNY1/DvSCipsfbC1/v6yvMtLQcxZzGOgXMzwhSLuZVapzNFeZqc2FJ9K0Ni7b3B
6I5GGrj7cchmQxAij6+v+XG/ML9eiR55Ll58+EaVwK2EEJudiS/zl04EhMv7ltWeawx/9jo5ac48
f8wAgKLfP1U4A5bj1zxVTzUQcMKuvMjLqWLJJrvRpXG3rSDPr/wyOlfn//TKc9VNmmzA2Ie+v/LY
d8xySZTQ2wFa4A32dAcnYLpQWVJfOKYMkGvzHWmINs7IFj97nwjpEVvTKJ4P+O+v7BpumWmERJ2K
dni2e0CJUTWG2L9sb18GTXxR15na//P75EOd5ZKMI0T2i88mN+e9TcIyJM2+ULBYQuO/Rg3xmZnv
k2HDJ6LgT9K1pTc6//e/VjsEE0HaDGxo0RcQWiRFO1G+kAmv9ev7+eTtzQd5jk08RcbI4n5Cx81k
l2vxKXLaej3S/F0VTt7svCY01u4Q4FzAzInVSz8H9f64p2DKY+bjLEtdhAPt+1tsW+jDbu0iMiMX
KiQYKy1XhT3qW+yw8bq0C9AFTNG7KIIK3JXSO/NlflJfmI9pfJUmT8Ahze/9D6CemKrIBDxRpKm6
s7vU25WaDX7TIpq8UGG11ZKelGE8Z+NPZbPJCtADnZmTPnvRRDnTrqRxxJlkMYZlWWeoDq3oZLV9
4SPQCwsJZjrovDMX+vi40VNYNI0oo87+hMXjjnWDFEYn945pWKS7qSQH1ximfoNQMF3XuvA3dksY
h9aV/8fZeTVJjaRr+BcpQt7clq8CujENA9woYBnkXUop9+vPk31uKFVFKZjYWRM77GZlKs1nXlMd
tH5u/sO5IV1k6Ffh2GWLzvcA+9QB3cdYhALsqmUOH2xUFqyVr6r26+KO58iotoZSRidJu/6oXa+J
GkPB9FK0stF2LdpVHw2Dpb00ui6/Aa8y8OIrfQitjw/SbexA0GDZVKyAOEG/WBykdECgsUPiCf+0
0n6XgiY+IWgabMsB9Hteu+3Kgt5+T8Z7Lfe9wqpexdP/uCGC0bKKQPQ+gotBSoASOnu9H533XqgH
p8GQaFNYw3zwRgVWdLVq93i66nBcrzPDc+nSA7FNgCyLfdtJMaQ9+p3nyp3lfvAitJ7qcThGoR3/
depHAkynCgsK/p2r/vqTMqloyKsiOJdD6UXQqt1pNybgIoWVOrug1dsPj+d2J9dgRFPHbQEOqnlj
PGRZIycIWto5kS7CEmbb7H0HYB6MiQYtyw6RCjdGuKlJ411rGO1+xlx6lzqJODoxYplkYeHBlH68
X/lh1p1VJ3hh6VUSFyyZsaErNAp2dGUrDBOVmyKy8fy8bd7U5rMboreIZy1uc1qNwyJSwycP6ahD
YMv5YOaFscUeak0t+c6+p7TN5aWTnZmAF6+/jk+4DEcWJ3PuWecJBfXq7dh5Gm9WLZ1v6H0P6coR
v32yIFdBBTN5+/lGy5o6t1SvOZJSgBgNRCJHhKdhTNTA748tFl7PllmMaLEOUfZtMKlOrBz0mw4g
KEb1VFKLMCBEQ569nnHraFmYh3NOv6dqPg5WlDzlZir/l+GmeSzcBEnLETwdpGwULwp8F2092LVi
ip+KuIJV8XhP3D4giidM0V9VP4HLLdZf6LkRanWYXTQBJP+sFQS5W18nEV8Z6M6JZ9lRBCZypve5
BA5pc18IXRLnjdHov/Hht6NfrecHVx/XROLvfWFGAlfp0tFle12vsICCbCctgbpuyORd7Xfmh6qa
0y+6mTuf8mCYMLeue3DIozGuxEO374fnY2VtAyShxXrTMJpw5pwparOcoBs2fUyXQWDAvh/RNNzi
cAuwOJmGlR19b2nRXqOgSLxHYLn4hvQrOyu1M5xS7RlpiqwVv2lAT/9oVrlGhroT9TBBdi4Rs67i
APN6bXtR5GAP0wyXnDQ+j60DBckzzBPcivro9Ki4mmJ2t3o1mh+CKpWXRobu+fGevXNnKP14hmed
aYup9fjj7cqwYtPrid8AHqlnvr0h8HukkYmcSa6shqd81YTh3pg04IgLqOZxhaq//8eYQVrbJY4f
iDT0njYT8/GsYt4OQBgFTrd6k2IQnq4cmTsdG8UAVZ0/11C988XThYRoB9BqzC5hE49iF9ZW+UXQ
48arnnwz3DRoVaG5OhR6+LMz9PfTIOx3fazLT/aoFem2rZPB29CwbD4lqY9zcW8NzbmwzSK7OMLJ
vnR5oL9QL+T5jfQ2PET8v/yv1kRoHSUd5zXPuJuNCniUXJbsR/HAb6itSQ33s2oMbNxrmfWbNgSG
z26Btja45sfHm+T2FWYwSlzK4NvicnsV6f/jizUoM7WDjJwzzem2fVOixz9uY9hB03YUuZgRlwlN
/d+iHelrGVb6P4SCR+K6hLr5B823RuOLM6QueiV2m2NOhGDiWvR+Zz2oiyosCBIKt7hGw4opQUOi
Ofud7yTbGhX96ZjmqTVe+tLVi5V74hUzdxV1qSUhqrVBfyHJsSRcd+XYRK0LusGxU68vlbYUIpWg
zgsqoGhwovOsGgWW06bmLo8t8G7UV6ZmX2ml+6uOrAhZnSBDJ1VHBHFvFUlQ7nIzwe5Fdr1wdqFp
ZtmWEASBo2LComQ70EFHgiw2oFlheTPA9nQaOb7YVhO9beiiRwfK8kpQqkSygi1hlKAWhhrRRy+T
NuyujgsP06QYb/kx1AJvM7R5D6knRLjE+dUOifWPm8auualKzNbY7eQg5xlGsHHAxLdG3jjVg69a
gsWCAb29uyAL4jrgtPrcWqko3N1z9O1Ik7AF5YJc3BJtXhqlSHocgcsa6XqIqdMut92cCM8VW6yh
5JYY3z/aKQh4pE47aislvseVgRXZGP6Mcl8c8bD1V0LSmxeRD095h0YquYXaate3lzFhWOvWOrIS
nvHG1CKCOle0h2ySeI/LCWnFtsPluGhXdtxNlqHGRciC6JtmlL/kso+CpjiKSe7Z1svqV5hY7l6E
CbvF5BT29Ryd7aIuz72A0QYbLdg9vgNughs1POBwGj4QY3grrqctg7JCZS1l2gUX6KZvpf9t6pEq
X7mob19FNRAVOv6pItklyqhww06Olu0i/GMlpzw0MFeLMVCAMiCOFEDi9xI9mEND+rhtUPTaIRRt
7f96sirAUuIzpOpU0q4nW8lopCgbG2c4UThc6Z3Q3k3dgGDw43HuTRZQFZBHyqogyIJFjqzX2NY1
do8obANSLEhj/SdM+hzASIiSbGY47/si8/aU+3eD7na7Tog1S6SbMMui4kLlDqdGsnRjua+E1P00
h7yCSGeWlRsLfs4um3xe4LKpPgxA646VObkrT8pNDKBGJXLn4qRGcNNENEfNTuYe92q9HeVF5iiQ
U+N3D3nrJciQI+38H1aahNXjytYBBCyDLdxhYNBrEj0pPQoH4F+NOOc6VtlcQcodHaQpslohxMPZ
uiDdC7Wti+OV3s3trOHPWHQXXjG1N50pnCOxHKs0QbDnZQcAn9Y+grZ7IkgokNBO1jjEd8aj5K0I
BmA/6Fwvgh5vMEvDq9DSLgpPfC0rAxxa0CDTrIyvUcpO5MrlePsKc1xIF8jUXXKTJVlo7Oek8ysP
eUg8mZFhdFOb5Gv252MOXHct/bwdjW9Jp4bGlGV4XMjXxxS9W2HrtdOdK2hDL+gfVJ+HztHOdupM
Kyf19tZnHPD6Lgk2NZalm+pYN65VoBtwbpCrB3MVJ06A9GTqfU/7mHI3ZsXjh7QyrR8xNeTj4817
e/cq4IFOt52FRfVuMU9oEpoNARn9Wfia/5ZjEh+62Yp+Ph7lRlvIsZSzJRV8epgOjOTFMEmW98gR
m/k5ll79lIRpjP+5FZYWsNkcykQTVwiuhmMsrbeoICBorlW5nSIv7jrZ0UTB+udoIC1hRdM3PSnc
56YVyXzkQGX1VqtjGe3jWnj5nvghC/eekfnGqW5182+rVFBpbJ4oR4Vl1DkXu14fTOKnJO7O+RR/
S8zOO5TVAOLPqO2PpCPzfxpO9SrhjwGuVrv0j+C4K0IzRS2xPbv43PQ53j4hD6QeW0F9RNa0Gy85
6iT1SuL2ivG9CkDVNgSvCqGT1wOpmethrQhPScTHx7PZFPZvS9MMVKu75CPSHUOEN4effLfrgoJI
FqIoW2fGSyvgK+5ymBC06lEL/ZTolWi3qTtG57RH9BHZ8cZ+Awh0iPdz1nifUb3ora3I0eFduQlv
Xz6b15VKCaQgSqfoWV3/fL0sW72TxXSmxwFz3eq8LeLrHxug96coG6xjhADzSUP2m1jP8PY4iKzd
jjcvn/oJXMWon8E68/zFT5DFXAqfatC5i8J8jx75J2ngs00lxT4GtK6QILRXotqbG4shudUVXMkk
tPAW7z09jZkHv57Odk2Ylsdpsc2rejyBmPJWAra7Q1HLh8mHxA4X5PUCp1aomZT5p3OGYMyTUfft
frQ688iWsVaGUlttsRUpN7q4IquAncr79VABEg212xvtORrn7KzXnvMyFl1dbSagiHvcT/SVZbwz
IFkoaul0rl3g6Iu56R5SawhIAXUh/36eurCPt4703eHQuLZ8LhO7aleEUu4sJ6k2JQQOHAJ27mKO
XQPRDIVXeYZyghSRdOx3UZ4Ppz7L1tphN9c95XVQkybVNhAX1GWulzPrjDlqpkyep8xFKSubAys7
5NU4eysVtnvLyK1FM4jaOpmFeT0Q6Aa77ZJRni3N5ztZsv5ho2z4ZURH4tSnlfj0+IW5O55q2NJi
BDS7BA6VLt5uns5nQ8HJops4mx8FNjLPoeV85CcGx8fD3Z5vshUGA94OTAlqxvX0nNFDdEM3JXIV
/viunPGO6VoLLZ3aiOEq9JhOoRtVr0Sat1+PUVE5oibNg0CeeD0qVq5waiadSQYmUghSZKcxH6f3
j+d2W/q2GYYkhVPH5UVccj1MKOYiSGYDLbM0rp9TvcYd2aZHDDosOWiWP24oaFl7e2jD7eSKZjuP
OvUtG13bx7/kJi9VP4S2+CsQmnKEWo8/nj+UxAqJNJA8D/y548Cfe6ps9Jp9rcLEpuqSZkPCJneQ
YpAy8ZxprfJzZ8Ep+lBup0qARqdhXf8APZgQHjemEiet3v014jEWAwYQ6co87w7Dm8vJBP1IEHc9
jONgUtraJa7BQDjQDg5QUUNsrZnWBnr9wdfXKVV9QJ5AVLi6bzResWcMYkvO5dlVPrz7GFceE8yI
37wN60iewihO8uOoOxjBAD5NiarcxKhOOENiUplFc1AeTEvLsRzFsnCNY3MTCNu81wp5CLzOpQyy
qANg/Q0tG7GmM+yGOToMzZDVlPV67PAM0HH2FiMoDNgwWoPPUaSJ+eXxdru9h9WxUjQSHmwSjMWd
1ZQMLuuwOXdZlB7nphRf9VrTLrUVVoe/H4rMibuYMAHhjMXGonuDRQ3eZudxQs3dCSE34AkUPWFv
FqwMde+bIwECtYL/LYWA5dXoVVVvpHMhzgJC1TNKxcAwiq4E06sVR90pcNhIEU0yCw8DD7vLjsDI
5n3eGcG2F0n8kQbsuBKiqetxsQ3hQTJ1SiDQPpZSWSNK2IUmZnFuUll8jivkr2oLLble61QhfKp3
j5f7znhU0+BU8LKz3ssbra55hBpIT2c8bZN9W7vurgPPjdw5vT0zjKa/fx7IqkgcuTR0QvfFDUql
dpy0ocfCBybdEfJFswlS67MVpfjEJd4PDTWEl8dTvLN5YSxCXqF6CN5m2a9E45bU2cmrMy4E7ikp
m+4SRCYmXJomPz8e6k6ArTBoqiPJ5G7rhRDvZsdIRHXGn+kLOPn+o1054qhPuv1k9WQow0Rpi59r
vaPfBGxZ76eV6d55GrggSKn4mERNyxWGXxu7Eza158oap69dg208boDhhmwp3TZg4t452GVt2tQt
v4aVXqwktLfMCJsLSqkNq1dSQZWvr2wQPfY82Wh3Z2OYbSpwTe9x6Kl3zRQa48ZEov05QE7yGesI
r9vkgyawnJDpZ2eMyveRb1JdffxR7n1/TwXJlLW5xpbQwGZE3ApVu/zs20VwCIsgNzd5XcwfaJR7
Px6PtTxOpIXQMBQKBmU9CozLyddh3+PTGl04VvobGlftW9ka84c6pxNQB9Za1Lr82Go8UikoaUrZ
hDrX9WIHZVSZxhxGF6vyrV2n19ZbD18e7BSsr1j9yI3H0m+7CD3MwZmSlcvjns4jRRK6mISz3FZL
eiHuspy50dLOQST6SxOnAMc6rHPx9012IenuqXNpxcVllu7SSnaboov1w4gfDZ0av3jK8xBj91zb
TpjcukG+KZIk/fD4k9zc8kpEh2IVvAKSFrpH6pv9ESvVbWY5ZaLHF+6/9NuMG+qLE9NewUcr9P6N
28hBJk/HWC7MNQqwdajZ/yRNGL0ZYEBfhm7oN1Em0pWL/qbVon4WFCIA3jDvVTZw/bO6vGzmwYYn
FaLb/5l/sT4Z3oBYbhvl7i+YsJ12CAwM3PoqFj+KGXmH3Ne0X6XTx79iDtNvnJbsbyig6mtY/psT
wzExySlJm3n0bx6hrmqlO8kqv+DR4X+oQhcnLMQY9tM4GWvikK8JwZ8vHutAJYJquPqLSHYR4pU5
ciuNUyPIQrM4R40sy375WeIp8TPd0OgDWJTB9LYPcGyVeYQ7TVHgRdSHk/M/RBoxWCTDgQAuIsd7
yTo/jPbllNBG70Rk9Nu271Fk9bokJyZ2Wu1NMEu6VX7mSTw6jHn6GotxQirRBC2LSrQzt4eqw7lt
H0c9ynKdl+tyY8Qzsjy1h6/ivumq4XksenTU/SgZPs+0IVEScufyu513JZL4FoB1lADTCjPGOcRq
ES1IId7YTIL/xhZ0qmUcFz+iEGc24tmQODooe/xuEIrzDkXg9yBprKLbJUNp4oWDlwVmk3MzuMxK
F++9aSg+uqWGxdiMku8aLH+5AfgmANvI4F4TKrbo9d50WoNCoz4iGW85FYKCVnUaEk9Hr87EPPXx
+by9MkkXHTIIiIsU1ZYUvgLTbW0OZiTEmtA6I16C8K6tYYubT8EnfLVWnsebJ5q5oRFKtRUkD4Jz
y8wF116nHTAGPNtY1bkbmbrWj1rX2gJbljizNjru74nSLAjkycuzuj+meMC7qGaLuFn5MfYysFc/
xrBVw43+HsXuRbQbIk4ZpGNA383KTXExZrvCBsk/Z2jZi51uFNVT0npaecQ7x8JTMp+UQVltCeuA
QFqPq1IdFe2mhwXn/cQuqDe+aGBAvztiQM8v7JPJ3Fh6N+o/DVAueBLVVTqe8K/Fs6Sos/PMhv6C
pngwqP2bW0/a6A/Z3kEk2EMJeU55PExpfPJGP0xOVkS75IOb2yUWP0JO+o7nSTHnjSIOtzaWV873
1qxkdkAtP/6fkIk+7rBQzdqzkdRtQ548Oc8JZYrkYGvgFHa6WU3yGIwo9+9GA8Xp31gGkFeu7LHb
ZUZMBcAAr4AS+1u2FhGokwUwMURj+ig76HFDGxssynuBwvR+gl69lwEq0+agrV2lNyUDvjAvNF1V
avtKUWbxQteWLEGfNtp5wkbl7RRFujK9lyd37l/CIjSgLKXmwTHKEif4Sr4TGYLSVID/9kijMEa5
iRQaApOBu4h5faTDmPZDZmfRpUckc28gJPliUu3dotHkHv7uRKuhKMLAWCKBofSweNlC3S4p1bTR
hcd4fhtZCQ+ZJ80Dwq5ck07P5f14QGcZBqkRXRJj/gHGmrLE9eSMKNMwRMIfBsJtJN+1thFj6144
Mn1TD1n+M880Wrh+p3GvaJ6c4rNmNNI9TknTAOuoIp4JLywvdaiciql8/yzjAQFQx6jwge2HaJ4x
XTEreze4HXkS+puKDop1B9q7nTtxBBx8QXPNKoatTYP+InXpJZsqjHUsIJqpmDcNtrYS9mhtA6kT
nuw3UpvttxFQkYOOKanzXgfCAnBz0udPWBw11lZPc2hQdhbMYu+OTq7EkWXzNkI/+HduZPJrXsfl
s5w66thOG5jzoUjN4SXEdZJXMpvAxmiB0VcHlPhTj7grrT+GaSmeI6id5a7XR8RvGhDaqGOkGEPS
Tut+xxJBjc+PP9Dy/KnvQ/gFYpekltr/Ykcgyu7zLVCnafQG6S/0OPSjSZtlV5XCPNa6C4zKgLA+
9KO5fTz08il7HRqaF6QnCmY0Aa63hlaiQQFrE/VzM2ueDGcQH/u579C49/v/MpSrVIVctD24a66H
8kTYA4IrwrPHRjvIPKlOXsdQZYBv5uNZ3dvwPrKGqg3FX8suSjiVtY1FGnpJwvR+N8S0xM5lKDE6
Nb6N7EO0PeyfWYoQbxJ47Vrcr2KyP2M2FpUAkaYsVSmlYb641KTnhU6HAs45CpXmiofusWtkSDVl
bODA6qsz/eP60IWBf5x9NAfisHU3okAB+/E6qCW9+SEoVvKQK5TMkgXQt+bglLIMz3VRzV9T6Xr2
BvKGsVZfvoka1IyZLM0B7jR1m19/2xo7JKSsi+TCZiqir1wljX5wqrnCgD2OU3xrZ7P2YXlJ8yM2
IFiSQiCaacbUpZxXaiivKfRy1sCBAuiLgeHR07r+McQCrYN+cHxB9mYO92E8BG9zuPjzKUtiPCF6
eC44TpsTBa2CCgCeW2kzfSrLAl/F2Yuxdy+JNlEjd0y5rXkzh93Um8OaOuzdVePVo0gMlJlFW+wT
oSR6KFxFly6vpPyMEE/zDqfQtt1Wg58gSo7XIfFvwwXB4+sHP+rSiImAjJwy79/vFHBx4NooT4C4
WZRQkWmYYIpMmO6JzHqpa9lqmy6xOnvlbKgC1vLbwJhABRGEvAlG4vrb6NoU4CTClEeJeTGueVN5
RLEv9HbjLLRfvWzZoq5ZziuP7p17Dg0++gFIxgAmcBbzw/gs8GNdJJfaqZwtSikRapZ69WkC2/Mf
VGECDLNU55GyKVXDxU2HVDeqzKiKX7yWXieSX9pWjFq8b6je7uKwwHSblHdL0T45IRsnvyYciZVT
cGfCiuVEokKjyWB3XS+0JUxhRR21h7Ed4iegr+kPFwGUgx8k5so3vYNjVr0zAhpg8dR1bnCnnQYf
zuL2wiUap0PdVyrdaWTT25oHlE0wUBzm3dDORQEMMEPPFhyC870wIuMTSFAw5mY9CYhXSAW/Lyq7
/axhqIwzYdOk6KMjWwCkMJg6b58VY/e11bNO+R36cbGLdcAAssIMYuVA3DucYOA43ESFqhi7WEAN
/0+tDJ3wnIx9sM/Cvt6hqmY+wbFF5SLo/vUbLT4Lj2B/nNIAy0WKtY8P5b1iIT0FQnKVALGTFr8h
jYl4Gp16KT7l1ZfRlT8nU8VdY9NsnJwyERFYhaoKZo9G7dkfKS7hJpTAVQ7EQAj2+OcswpT/L8WA
PHTpAwP7XMqo2GXRm5gqOSdJ7rtJK7c+R25RbtsJw8eCbgvMxM46tFjTrRUplyuhxqblQW08cGHD
u0siZFmVmQn+zzslPSrAqDrYVbZ1BPnKro5EJ9kfbdPvXK/Ccw+zxb7fKOLsgW+H6XginohJsu+P
12ORmkMAoQIEz4fuCOrJyF9cH7EMHaUinmP7NEc5dr6IUPufHStC/L6KjKbeWKIvvj0ecrkrGROF
GQp1Oq19VOWW1bo08qU+ZM58anPXeDO0OABsEx2Ayg6EgDZt3aoYrK1DgRlf3gzXo8kpKXFroSb3
j3+K2nt/3OSvs0e3ibYBHF0iyMXeJN7Op0LM1kmbO/2HQ46xxcyqOUxF6q5AKxaPxv8PRdRICwpY
Dv3c64We4nHsjFhYpzlwi8MYoPRvGpF7IHL8GOPRfWjTcVy5P2/HxEeMGM5QZT44KIsHw2lGyx1b
dzqlZlO/9TtLvJSaa76kJTarFCLFpzCZZm3liN0uqupkAh/hCVayC4uIwPLKIncqIhUwAXhvjHnw
T6KJ/J9iStYkc1aGWvIn3DKK8YaP9dOQ+/NBOFXw1MeGe6qDeFyrYt6eFAMNRMCQvBCE/ksWWtF5
E2bDzXwSE52vDfKB7T9+RWdYEiN+g64RTivv/Z0RaS+oQhZIBOLAxeebHafGKdyeT6T81S4ah+oY
UtH8AOirP0my27Ub6uZyRINIwX9e23dojC4GJBbICWny/hShKdkcHW1gXCP1kmmDta/+O8TkQB5a
uCop3dGJlO7xcbydMLU6kDmEN+CP4GpfnxHZ4qKOrCmVEz2j2d7Xg3mYkyH5rF5Ie5/o3irVcZFd
cCzhOlqgTxH9h069/KqmSK3Jcdse9cKg/QlAoHyi8FGvfMk7C0suBeeLGrquqFLXE8MHaA56O+tO
3pwDGcn8tjqbtTsf3LaSl9Gcix1e6falTdtoJWO9vQPoeruqFoqEDlfcIo4DL4BDSmz2SAuPzZe2
xZst9+v0OAWh+O5hifEjwlLi8+MPuXQzVMuqWlW8coAtaF0tRq3DetZ9GQ+YDw/dFzpYZf9Vpy2H
yX3fy7cZ+eY/Qej0n1Xw94+FaKi+bWQTfKXOYQ8bRFsQp4HEb3UtQvFlGnrappFJ479//EPVXXT9
ABCSwJbjVqale6PsEdVOpOcDPjfDpI0vvt85ONx5DpUlkev7FNvw58hPhm2t4UlltXmworV2Z3wi
XNw8eBB4gJeiQ2ko+5yaIFI0Vg2BC8RPUe3KaJrfTj6GIpucrgpqKtYEmKypit7eya5eJdjeXqOw
QWkx8vxDCCfnvN6eSPCPWe168lRbcYApeuzhpW5oJiKPWtgXa2HpvUlTCqdAiM6Ifbs53CwYEwy+
Tv6oNx/tvA6e+zADIFp75lPGBbUbStfd1P7cvhHBsKbUf3MYA/RGmKcqYaom+mK2wnQSo+AdPNpj
Xp8LfSbWmLHPGnU3fg/ZbPyf41c+dKgiOj3ebct1RstDIUY5F8SAvCaLxNGKKyn0rgkArmEX9iYJ
M5y8ykpvgOG2czis3Dp3hzP4pj6kH/RF1dXwR1e06t2RnmMfnMCNeRuPm/0MCYjCTdw4+8czW3Zg
IdswNWU4wUcFUrhsE1vST/EZxWA+wSer31YW1mPbwZPhc+SVkbdFYmr8x0kaq9lj05686E0bROBQ
bKvnSjAifW/UJcqnidNEzso63AScrz+OCJeqHcBFgPjXCxEIjyDPDoOTCWQZ9ywgyXitB/nwJcf+
yd1MeeJ87QzM7Q0Rw+KYqnSeN27hFcbKOqmL/s/7hl9CDQuKLkgFCibLT9KldiBrN/JOliSFR9tu
wCgRBrLXeTQgZ91cmfqdLQDXCiAvjDoeoGVVlnxDWFZGyoFGU7BFsH860r0p9iFCFitTuzvUH1NT
U/9jt9lp4TcFROqTTO2fuC4Mb2fHpEFl6GuKw/c2m6qAUGlmERUz9XookWshImaRe+qMzi03/FEL
PyJPT9NDHxmW2AEG2AyR7r3vysjs3xg8ds7ORw3M25ijReEJxIP2kzQw/fL4HCxfW/V9SSq53UDR
AQFeRjCBEQ6eg5Od1Y3l5zGUCI/1fjO/K2Fjv1Pou4MQdbMGHry3w5nlq0gCSCdA8NcrouU2Xoq5
4Z8cONUk2EP8thUjqm6VC9e1DyD2C8/ZNXBJTnHgdfu8idcc3e/tbfWYWrz31GuXbTCBZW3jmdI9
FanjPM1I5W/MRPTPSYjY0eAM7u7xWt/ZcK+IFA+sMfzzpWKj3ia4KObCP6UQ/Z5z6kj4fpTTB6/U
1/wTli8WnxUUB2Vw5KMshAUWy0s4PJv24HNsZzPWqKza1DRFmIkXp8pa3I710vld4pCbb1w/pMOc
xSieH/9+vkDzfYAblKeB4lx/YxOUU+REqX/Sk4hyU+NF2m+SZPQh7b5H9fvxaOpOXNxUJMa00WEf
cKEvQZp56qWTBL9+ioJcfDZLnx0F+3kFKb+EyKh3A4F09IwQwaBvuUyL85Rm9OTwEfvEQsbH7dzs
XxGmADliGvvRMdWnPt4PYVEk71t2r310pwHbMb40+Ao3/jwOQ/Hbgl/zVXRmWq7ssWWswM8DwQiG
EakcNI+WTLhJD6vAnCzvNDtT9q+D4e2HOas7in1FU7U7TzPbr7g/RPWGfVD/pdKTWhyAZgCw6TBT
LVk6PsgStn1XsThM99+6LdwLK0PNtcExcIpiaw8J0fv0+LvfOVX0fYhO+PYEpuZiq9OHbExXjN7J
xfXzfQWc5TTWWX+xEaJbIXjdu7VQZVPXFlcWoy3iIXdK7TjTbP9kVn7wkWpvDfWYTpO5HX1PfA9N
J/igZ4X8lyZp+mG0zPdlm/grG31xZdNfAzjAL+BUKaDwsoGRa13rlu6snU0AGptGzwHhFlG8r9Kh
3ZYz+mHopK3JgyxO1+ug1O74vnxeVWK/PsuOOwUiGkR0iXOb6WpzUvhbjfbuGiZgsYFfBwKDRi0G
BBpaVoslbuEIISKAGS1nmTJj6n4KvXz44WqGIN4w622eGKfRrez+PywrxU7goQjpAINb1LvCVPOc
efSjS0QjDXd4Ee9sBBKPHJ/m0CPafSp9aZ3/avO+zpaGJfVm1TG4AYE4OtoRcBmiSwVV1abPXs3A
UpRHvVdpZFaPRyOSur4kX8ejJqRMLW0qiEvJt35KfYzW5/Dc4IwVHuhT2t4bpC+d5H0Dyv5LbcwG
KLFI5nLr1rPtbs28w1PQiMBEbV05WekGL+qw3VIy9kv44bSudvVoDF8mJxC/elN07SZBP/VFDk0D
coDz+Fsfa+dMn82OacRi+r71at2/GJMTv9jIq5Y7Auwh3Q2VhirvAP442mq2Ep0ZprYYdjNuvO+S
XuvbXWIV87/IfBtvHbOmGN30szfQ50yybhcYQrWxkGpJ3xitmb5DcGP8UXTsse1koBi9l1WN6qXh
lphByTT2wcq1Bg7K5lS67ztwo88N2iGb3KnR8ai1Mg42yLkl2basJtziCxoW3zo5dw0Gs3rpbQGX
QvNs8Kf7RtzX0LVAtPrjrGPXupuHxvjkRjo6WLqWudy31ewWP6NIhvkOeKP5wplqKmobnvvcVhjA
bSp/Ho3TBGXoWxKR4W6xhxfVMYU7nZ6BcTjtPk5lXW3ppHrBpo0nTwNn6IfPTdXbX7M8Hb6EYDT9
t2HS2cUhLWWlw0ItS9KGwbfPaRzhEmPpof8Dt2vtgw/8odsYrTMmu7I3pg85k9Y3Y6UHwz4xWiM7
FUZLjGCYsBU3fU5J6DOl0drZiAzt74Pe1cE3N3ZWKHaLwEztUqIyykCUZVixpbIGMkQVZadSw/yp
NI9xMHgvoHor9Bjbbt+LNv66ci5usQNopQcA5NWtCsZjEQXXE7K+egPYBkXJ8uIAALc2opf6MW9D
7ZefJOinxMlM6D4lofPdDjtHbKtcos6LG0znytNf/iC1AsAYApcfhHDsEoAqUDGJsxzZPnPS3Cdr
TJLzMIgXKE7dm7CofssuM84QrvpDGniXsE66PQ/NGqHqzl1MsZFIEg1MEs1lMpZomUnTVlm3lnko
jtGESfyb2Iyrd0EbY4EDhrn60WJH/sucJ29NAOTOLuBaVHEER4CVWHwUKg7FLH26444Z/67myMB7
3K7e5k3jQ4Xs+/+w5jSWVLkTYzxQxosnroopvXSpx7tqlsT+ltCbad+Db/4uKtN8S64IA6fUlMQs
ktQIwHtYBGt7Kuywag3hrvHp7s0fNS7oCkpgH5TA9ZOLh4AkB/IxrdChYs5WHH/NZ37ltqnx7kBo
rU1WemvL+EYdPNV8Ve0l2p83YhzggSsrQmznUgNd2zmZ2259pxo3VuJoO6+3671lHWeUPN3aazcy
Azf1eOPfmzMQWJ5C8IkUGRePcIuKKNhDH2RibWg7HRXuTWdCRt8C93efoTJXKyHdnbgGxjxNRbpc
4FZew/0/igB5HjSmNGV0cdu6A4uq42mzIQVIVgtO6qf/kZ+8rq3SIYASisSuZy8+pwcwgPeYfj3m
fXa8F7kffmv0bKw2kVRSC10XzAdrlunvPmynbBtZeVxv6lFPy+3fL7IHa06tsmoRLQ5WYWS1bgjk
V10RhActajA1n6xvRprA1KPf/ZddGjVzIAourT2iczJf9dH/WGMR2bzEaQzZAU7msAscTQe2Hpix
2IbKI2DgEjigxhJ9TjErWCvz3NlSbGVaGEBDIJUtezSCxH/wKdhdYr/83XVg6MXQJcepxSIR8kv4
H64ROuWqRwMvkj7GIh8xNL0IE9xcL0FpyucMS2WEtktregJsgJ4W7fxtMzsNZXvJfzKx9h7Tad4W
Q1us/ZQ7W47OHyQTzjNba8kyK3qnbkKkWi9DJSYkyDIRfyvbonqZuHW+ys4xPvRlO37ooZSXIKZN
QBaV42irRNblN1C2UQge8JKhAkz/ZrH3p6qwcjnZKKGXtvcUePUxL7dhKJJxY/vVcDTGod/WfUjV
J8+tU9dPsDv01NlqCX8D5kW6L9rOe8JAqdgaIu32j0/EEulAT40fCBYUAQ2FdngF8/6xRYeh9Zyo
cfPLEIYfrdbKD42AklXEQ/5zijTt5Bd58tEo+t9ANrWvje1DfUDw9d3/cXZmO3IiXbR+IiTm4RbI
sbKy5rJdN8gjAQQzwfT050sf6aidLrn0n8vudpsEgoi9115DLchq+veP+c3c+e9O8fvHcASxMnFr
QD7+5/fiyMFpuiaRR9UC0MQQ0awsNOxmEaE+5daT3ddGGy12sry4bTFPIQ2hP0d2GgTJo1T99Kwt
q3ci5mjMDhXetP6hLaDnZqnmjqEme8QsiDf8bVc1FKZZgrluFGhJCTaB6xHnWip/iMGWry7mqOei
l913pHlOEeazjVQwydZlwk9VfGQ8894yYY9g72fUweDh6sZLtaCXMbLyKM1UQdd014gcUIiBRHwd
kHMbH2yE15305UGDsuEYy3l3wY7+fNBD5i/9IAgS0wohn3Svr7a1URQbtfpg3dn8Zi55u/33271C
5n6vNAdyHd8lXs0cOn9e00/8bobRw6eQr9kp8Lr8mOPpHBLEqUIJPzIW0nNuwIesB4Vq9YPF9f4j
hvYIvyrg4Lt6xH3p0KzBVzlmPg7qDfE9Ao9qyHsh7i/l4zB31gcn7DtXRMVrwD9khnVxU/3zhmVN
SltiYA3saYG7SVdL3y/ehVDZKnUyi9784Ft+93pIpwEBwT7/gj7X2mZUdjGqLbFxRznMghLw1nT1
lUFk/s2nirU/ADrfu6QN1kq/jXvaX0yLgPTmoHYMLEX7ZXyGH5XETTC722JO4V34xUfetO+tWwbO
dCsca4AVl6LmP7uVqwpzlUovj5ZZi02BmOdhGtP+znKSzxKheqi6pPzf79G7kGQw/aN2wBf3z2ta
IgUeCfLy6HXTshm8Tp7N1dFvUau3+9YK6g8W6uVIuN4EmXfS/+FzxVT+6sio1qSYXI94I5ViiFeM
c/KsQ1yPy9nuP9px33menJG/RTGQV7i5P+8tWLUUjl1LwFPp4RGV9t4mSNL0U0FsLamhDjusOaYf
PNDLX3p1g4zvWaGUngTe+1c3OFgj9bVA0Oh5TeHv6xRQPMo5RFU0qrkow56ua4xSBHVVOLX+qGJR
WkSV/3s/uhR71z8DpSe1xwXQRlz3572P09jXS46FdD6o+Yunl5gNr/iyhl2/eF/m3GjvVul5cdEG
8//HzgCOimstbQ5sj8tr+c8yZtHA3utHSSrfAvCTtJbY+mOnwqwcy+9TWbUfbA3vrClU9VT6jK0Y
/V5b/ynPr/BO5F5ViYjNAKFCcDvW3kI4p+9/+/eDvZ4UXHZ6Zh4Yv0AsuQSTXJ0u3pohQui5GmKr
6SadC1J8RmUXh2RSTJzJO8CbxVxz622oPLnH4UPUEVu2dhtorWsxNygZ3aBY751wESNBT//+gX+9
eYBOEgphEZGybdm/KTH/efy9JHcHuC85CIvxTQQDf/o1Gz1a90Bk7d24Js6nNK88N7ZLWbsfnL2c
sNcrj+tfMk4uEglcRK6/cK/I8YxPUKE1VlBR9NlWfVplvxqhKVLDCYMBBDS0Nct98iakW2GicByN
tHnVAF+wyj6znsVNp61uxgPKqUm6QCTYDDJNpKUJhvKcdZk8mWgQc5Qeg9Ugg3VTGU5BgfZjsuqa
+J3JF9XWXrtEhqbWV/dSq6qcQjQD3zQrly+urObm11hNwVeNhCYvqld9fDbkAmKr1rZ80mtskTeo
Bv0kmkcENzGuPMOvxHe6bieLbAiiQay4eSapXyDvtBdnjCaoBcsWs97lpsrttonXam17xr1Co5Yb
9eRrBR3BC2vXWZeo6oR7x1Gi59Eq0+YG/Lv8KauBhOeicu3bRXR1FSart+DzZS+VE66V71fbxi9x
ODAypdAuW8boEyslMewLGHrzHJxeH8O5UJ4VttiS+Bu0mPWTnurGXcr4TgK02M0JKCZFHmGnmb/X
CnJld1mj0SYajZ+hV4Rw63nz9Av6lE68pZn5T65s1E9a3jTjzifvkTi69D6tvOVnZ5NOFOdC08nN
64YKa22Fjrgr62KJgtVbi7Bbg/KtwEOG1rjpp4mhhi7MMCXWoWQREI4V8y+8t9maauIsp/GzZY/T
25zNmgfYagDKWUFup9FKXqAXsaYf8zF/rrxBLEinS+uTkkW/oXK+8OYLe2I0SshLH1p2a1hhGnBD
47oYOOIFTkEKa6Vlx3KROy0vu2gmvSNKPJYKSmu0mSSQHAew6XDU7aYKBe5j1ZmisxHxmJLPF2Kl
7g3kd3UZmHrWBZxhGt6u4TLaNdG0s2jJ1wmEUhDGVHfK/MzHQLif18e1s6qf66LJAeaFjx0Fu8kb
+2LxGQDZOwq9VE2I3UbjHZAPu0R9unLZwSZqkhAzJtOP8pTJf5i4o/ZS8g6daBgmOyOwkBCKsMuh
mUVyzUQQQ7XvZMR30m2woStx7Ea689E3/+4XD3GMBE24hX+dNXJo0koIxY6jj+1xQiIZixkyleRn
fjDqeH9zQ71MoUsj4VydLQB2CDtdG/WlUyxxCXWTQGA1bTU5qsiaSOpYE9nhAashiPn3vvpXNfF7
X/1/l7729tDzAZp25ScHt4dOYrTJE4138Tp3QYlt71BsLQxXPrjmXxUo12TiwlwHj4+L1ubqKF11
S2iQDg/2IrwuxMo/WKI0T7ofulERgC7zXn00cH/nPi9ps4B1F7rOX2Gcip2uT3nTh7XpgxM5Go8z
NxzX6/yrrqkR3Xky3/79aN+5zctNWlgRcXBhNfbnbXo2NvqziXCS1InxF8fu8AX3guTJlyq99RYp
PqLeXcODDug7XlXUnxdMElHKnxfkMM71WQXBwTEH5KGLm/9gECa//M+3RZ0AHQ3+zSU/8urtJetg
Int1XL7itd6ncsxOZoC4gbTghg2t+ShM5zeH9o+ijxkuwD4+wLBeqIeubsvwMxq/ubcPy2hoybaw
vWHdNbY/qU1WdzCX9XVdUfs0/ti/Zn73fVZLETDq1iSHhrDzmpEziMlGeasOEIz4ZQ6TfJAPS0nB
sausrhAHxyqXJzlVxWOpp2X5zbN8bbkzbNmNYW6MQRm5S5NrUVAUkxmVLoA3hgvS+9Jlrn0yemZU
u7Juimi021KS9DM3fdiaWvY5beRUfrBjvLO2GPteAvPAK4HAr8q1Qs6y1WqBz4FWDPdTAuUgFL7T
fIVwkoRNI5oPKqB3dkP+VzAeOqoL1+3qgt2y5jpwgHMQbt1EE54K2PAbDCUrJfOPhinv7IewM1AD
QBq4OCFeXczrZeMpcooOqeiz29JOtRuIhHkaUfAnd11pjGa4pEaFk50yu49ETO/dKrA3kxUojYy7
rxa4NvpeLnD5PRAuh3i8Jfe7sLLk2fWL/AOCDhjK33UlMuQLtYzbNOiu/vxmC4A8Al2Uf7Aa/egP
64+6sF7FzBFc9s+4Ot0UxvySzMtrSjpupfUMeYU8VE1bRfXof2tTwInVSti6ReBETdb/LqyMR4d5
8M6Gi4khG+5nfU/KqjsGSazy6az05K2pAPNVdTEgFDhQ2GLdBKutBTD7TCematOjBh0fKUxBlPVV
faestYh1qzqYk7qRs/kY9PXOKvvjMoL1yan+MlAlLWQObhqjfAxUiRVQryGlYOgu0ry7wYilxLeX
OqKt/AcxTlVIIXuYV/ehd+f9tLbuZkZy8raCs6LIcI+TiY0DjnJ8x7670ZYm3U29EXWTTUJRdePW
FMazv/BHtFPtamdLPQ2DvzNHD190DHEjWtZzjzNElQax0tvY7ofDkKWbLE/ycKqqn0HbwP0Z7pLB
unE1gAHd6TaOZWywAt+lvvaDYOg1SjEoaANaPLdOjhppq0FZiJeyae6sgHRMQ72MdTVgBUGKedC8
BkNdhK4MjoGeHwzhP6zsDijSyirUmylmi/sJbfEAwoMJiTisPbGwi64/Of7yqK3+E3mQm063iU80
I19zYnPp4qqV970UG19oB+yqgWps+dKvME7G5ZZHd2715Ra0dGPauAKTHFZp1pPotCx0yjwmHejW
qoYlJCfDDW1hPkPluFFTdVxl+Vnz0s1UVD9LWd1UhIOtAw2M0U14OlhHQO77CvpxXJXzjg5L8lOL
7/3QbSE93NP1nfp6vbWs5Ktn55/IuCXlqPusDUnsW92tPXtPjVupSBfiWybMrUGMu+7jsosg88ek
qxuq5a/d4stNBSMcKcc98HvDfx02eqJ9Si5zJXgXm8FOXyfGPZHftQ/YMdx3mvXVG/3YS/XbllYo
HNEHR7mt1VFW4NRi28FGklGQe/V5cuvI9HMjVON8K5Mq9ioSoVqMQoTnhJNd7MZCexVCRIweXi9b
uzvN3zBY3pQO5kF2eu4nZ1/6XqwnXlRI59nX/NuOFti2l8eauj9kLB96y7gNZhXBrduNnnmraRkE
VTlvYIxsl8HduiWm9j6lr6g+t5hC5Vqw7ds2Lqdksxjrdl3FPi/7B0t6504Ft6ySfZVmu8E1j8Qu
xatf3fJ3PHHkOKEfmPukHs9abX0Xcn0xEPCNstronABKzHetRQpT1m4UKlDqgs+zajdZJQ7CzDCt
rmOhyptEad8grFVhmfbnvFG3BssodKi98yGLHU0dJ3c+O6VxbJS1YUjEutDGN5Q8W/IX4sHq77HK
izwoGNPU7CfXitYx/dzZ3fOSqpNB7QyG7xFiNjOerQM+FE87loF66Mc5ZGCyZf6yK/xug0LnRdba
Ga+eV8i2j+RjHHoz2KrRckMhnYdJs+MF8xerdm683NmwSn5OAWxjxlJPRTPfZKskW8t5cRt317eX
1+H6Gy0ZdvNgnttGvKxJfj800y4njovdJQq8+pHg6zipm++wp7IoMJMvxpJHetvu62r9pNliikDV
17CpiQ/FsNmm1UiWTcBu4c/ZOQ06KDU10koPuZaZZ2NYW86T0FBYGp6IpTS0jWkJM8o7dTdN65cS
Ws2s3Nu5AeKtRwK7crpcgH22VntbEovtZ06UWf7GcMpNWRT7ztc30PufhDdupdU8di6dAW51pMlM
4qny8ruhM1/wOYu1Lt1iJ4RpitzDWfqVpnlUl/1urAqcuxCGhqrhRNM752Tm6Xcy1jE5GccXO8O9
xU8Wvg53I8uV7tBXB89Nz2U3Rm4VvDDjOWeB+cC7P7VVP0Xws9dwbEAqpGvGwbK+NaP9UNoYkdul
dT9lJhk+UnvL1jbGN4zuee03TmMcawP3FsfM9kvqQ58SejRm/cb3xMEY7NvJm5nsSZ7WdJJJGxvO
cmxScUu6KA71jbyRUBdC3tvB8mn46jybwkATe9vot7235GEixGFEicFbjMmtOLTrcnB5VjHAxL1O
MxoaZVfHgZyP2N8fxVDfWKJ/Lmz/s582B2cQQ+Sk7mmc7E1rpVuXeZ+Tl5SOU1z2aSya6YCGLm6T
+sEyOh6zitrcP7rK2FRVdyic7o3X+1QILQ0raojaZglTIE22dgQ7kDGOHjeYOr+ZpWmGgJXfEjGu
LGb9l0++8WiUP51V4nHWjdvFZQ9FHTg54+d5oiXqOw1LG4ICpVWeloLtfDHwvllH8nOmMylOd0W7
3JBs6WFoNcmoUOsP7AW7o3KYnNDl3+SBGxmDRKFQkL41OMdqyXHgSesjpvmhTNxv7tx+RWUTO2O6
B2nrwmARe8IdQtXiiWyv1rLxFNzNflz1ba8vz3nt7+YlOKm8fAVYjNgXnpulvYBUMtJUJm7souEU
H7tbacP58mErZciTeq/6pTNoDbFbsFGoJ0M8Se8+Wca79kJhGtuGZd6fUv0X6q0fU0XITDOUGLk6
Uev2N6Vywtq298Ncx4vnbIxp7XEKUueh1AL654LDbp3flCImbaqXe0dvAAvlEgdFCV+MzFPSOEfK
HfFFWNZLsQhcfjiFmlGnitH2COU3s6vth4ndXV/Lx1XrH0xvOkJ3fSLCZwoxxtl31XxPi+uEwH3x
4mtn0284Je2fGB9zolX3iw1tTjGEaN1f69jfLLB1nL64n0b3gHQ/FNjlFulLPzp3vsywafan0AGg
y9cK80nNj8xBbU0ITV5lP1rZsjV77+xjlsBI86AN1rPWozUgJfu2LIcoHfq7woBjpy2f8nmM9KTY
FbJ47VrnYZb5fWL729xbWIXqbrHtDWKDLwHKyUAmu94zzlqpzt7i3jqdOheduVVrl4VCyF+j7H4U
E/OicjmB2N01ao200rAjy0jPtUwir6/pCDICaMzk2cOztBzGTV7Up0k2cVkmd6MFgIX0kGe58vEh
xxPzweiWcxvolEHDvso5zwOiL5o33Etua8d9hB1/l7TlZz3DxKBc0ge/L/aEgb+Y87DT1QTy06Wb
MZ8+wT5eItrVF1X7HEfBJ9LKb2oBBEZwmBHOXaJCjKmfVmXdCQM/jdbcBklixp1ifwU0261KR5Y3
LGR2FYgQ7CKq02oT9GPUlnXkckKXBTUi5pxaoe9GU2/DmVzOkYBHu6mHsCmLOG+0Lfw42kP9h5kv
v3xzZRUI+RgEQxq2A07n5jCdTAOaksj8n7ZvUjjU2F8bZzJWj/6E91Gl3wiH5pEk4u8BVtTRHOh3
mgnXdySfbxGf6oGXgk4sAvn+NQ7F89QgBVUezM85WmSCTQaO32Fljk90oee68Q+zql4rQzsOeb8r
eb+XWjY1BMvWW/d58T/PLiwbdgIUdx3eDqlF5p9djZI13r4isA+V5zd+bATB/KPuL4yNxe8144Nm
+O92MUBqCEcIvgzsqL+cH5RTmsA78pD7U0NEbVbsPE/joxjcN1eWycZJrXZLckd7+DcU8jeoxIUv
ojz0f5eh0BXCM6aaQQ2PU2+CJ9o2yPr060xo7xYQJIhpbUH38Rb7yPf0r1ncJYgDQtSlPwYP+R2x
8p9RiF/mxdimbXlw/Wz1d1lRjQeDfONP9dhYD+PUEXzeeF06boSNrWFUWIW6w7rX/rSQK5zFbufR
08H2FfvEWtM89I2MNqtXLme61iB2OeBQ6DaxJqrW+QD7e+ddOZccq4s75iVg+3Jz//nxWdAV6zBY
5aFLE2fLIWNVoZbb6ljB/QFrLa311PeNOCtjKTf/fl1/gyZM9HH3gUXByB0F/J/Xtlby9jKvrQ7M
+Cn14SXiZSj1ReP8zdC5pAWWsh9c872XBdYJV595O3TNK/AKWYY7zH2RU3VPXn803NmGXQ1D9QcW
Rk2bh44o641NM14j+h9r7Uhmq/kRqe1v/x3WqI6qz8EtE4HsNVnF1TLXL2cnoxsqTHxHlnncN9Ww
MhMKyDuiXxjne6OHbQ/ZKXfbc15VqfMaXEbZpEFMtXMbdLZ9X06mkbDPVlWyM+yEnI+mbYbbREDx
jbB4dc1I8jaHsCpbT8eM1FDNwSPmxwmH2is+0Heb76wmaBoQImGAsgFckwONtXaJHSG9RcPfxwmL
3CJzV18zi+LJGpc30mTm5LAyQFGRsLtUbCGKCxmxzDo7ykTb+5uKlaY91pSuTLQh6AcRjAxcrohk
LHbwcFDVl5Lnd+cVg0/ojrOy2Zbz7O0GA3UJIsCi+T6IsrzPTKX9YOeZkY/BM65wyy0z+wMg7veo
/U84lLfI/orilvQm4qP/XMU1vQE2VUl50Eyn+FFDM8YaUev9R1zAMLMgXuwhLUkehGLnP/uJh6ed
W/XtrwSa31ZlbjdvK9voWqyimfoQe3rxbuxr91KwV+kDbEDjqDumdfKNpnnEydi6wU2oe2X6Xb36
BB0+trgcPhpT0r6UZrJ+MtHdHgrhzoe0LjQztDMMb5I2HWKDoejG0SymtN5gyK09rM55Fon13ex7
b59OLefmmpe5HRq1g+t12Rp31VAvXwUJJx0x5BpAgc547pcpCyMLh3X0T4g+Luk5k+GGXjYGYdF1
OM0uNUId/IVLb2TgVVV+LMuaEFJBiVFsDZnpFDKwcF6yMu8f+WXzW5tM0onGBnyKwDlPhxkypCdc
1O19MyX1ybSVe57xSqY/WKCuYMa1mxpV3xiGUGfy62FYO5Z3rMYgZYRpqOqx8a3hxoWXDxfC6a09
m5D1STd7gNK81ZJT2XfdfZYP0//M1OIDx2CIURrkd8yHL7OB/+yrAjW/TQxacej7oaDblmInRe9u
k6pc7/lOlo1OCETUd8YXL0itx3/vrH+jmKxJlqMDe+diE3k1wJp7Y+4R+JeHAIM4BkfE5j4mqscC
F5qk/5Hp1TvHLha0mB6jOcD26XqwUgY28oaKL8BpAndf66NLKTe24ZrNsWBASJ5t/T8TtXi+MAsg
RmBtwLF7BUmLXhvlIOFDtDlcGHQ//vTQF4WzRI6vS5+pezGqD076d86OCyhMQLzH0/0rKNA0rHrC
kjY/jGCmMaV9chgY0Ee2rshXmohwrpO6iCU4/H5qS/MjVtM7z/k355rN9XL167FknuITY9hzfqiE
WdwZo0cf7a9qVduEI61iToeLQ5hdYvY+2OSu1hMpeBgdMGHh3MSZh6f+52pexlkDe9btrWs19QbP
8jk2hE1cbW/LD4rHvy+FwJmkBxbwZZx1ba0g1W/xZGBvbZDV0KsH8ZK7Y/HLsjT9g7u6qj+4KyJZ
LhRZwp6Z21wPFnpOmHkaSnuL1786jQjttqWt7KgmD+fGxkfhA1Osv24Npd6lDqcsNqnBr9/fTCQt
4riAfGU1a1sJVS62FkJ/FbTi7b83gOsCg4qOIf5lTncR63HVy73/Z/9p2GyDC9C3b/P2ZJAVoTr3
0YaWGkq969iQLqSioI8HyAMRcNJznydnvQCY0dWOygn7Pr0/KIvAA6+NyXGmf8nxPk7bXd8ER4A/
YN2h2fz7Z//m0//nMP2/PxtGF+ICk+d0Taaz4bYOMjHLvVGYh7xQJ5jXTxISfpR72A+LQUN+nsk3
ZGRi44kcVc/oRwj9j7LOIam3GI0lrnMkGDV26aPXCQLL1Opr7IP+hJpWn4Sx7g0npcUGu81dJlne
tyWwXtLEwo/csfeBU55Uo5244A2z/iP6fv049e0d9vTbieyeaBFJHUrfpeM0gWXbBaZN57hbz5Un
rA/2aWneOx0wgGxlHTWuvUZ1p90U0ihJpbV+icSwz42T4IO0pnbcCOu1zQjQtsfqWbrNA+L7B73R
wdLmIjiZ2XzXWPonLKBbRki9sTNzF41g6f0qg+K+UcR5i5TS1VrMU0p4c5UMj0257Clxs/2Ayx43
T2sOZQqumu/X236evqHeOIlu+dJC9EAZ9MXqm9irHeCM+Wa0qtvUbrdFQttviTstCdZQz8SmbIO7
C3SR6cZnz8x3vvxfTWP8i2ALrj87DmcxrKE/1209XmR9Yl5vGqwm7SXUpt4u3iR5C/oLyvHmIx7C
X95NfBsX219iXZwAs5LfRLP/fCguvB67StphR5kfYKBqPNpW83Wq1ItdzF2kaa7a2at7g33hRtre
3snUFuLbJXb3e7piwj34E4jSUM4fdGbXsgLGkDg3IinAZOOS9KJfzT29Dj5NiS5vVwFvo51aj3Oh
q9gkQRb8e3kOOu1cMmQT6XRSxoVRpJrjWPfVB1S/94RdaC8ABRDi4JN2zUnxB9PpE79Oj56ukjjt
JY5+KK3vhWyzndJUfdSCfIikKvJNt6IBABVuP7Jovdo8PZs65uKOykuC9Mne8OfCGPJ6cJZ5SI8m
HN5twMzg1YPpGSE+ST9oY667mMulcJHhGCLC4WII8eel2iQrtaEpgoOo3Py+HxaX3FnXDosGyL+Q
7rbr9emGcKfm/t/b33v3iIwEL9+LpT2k9z8vnC+WX5uzERxGURKzlzSDYx8R+TU6IjoFnvXvy5kI
Y69rGu4VpgvVBIAc58W1SlPmJB0YbhYczMGdVNwaHqFw9GtpGBT5cqSwVswKh2TeVWWhx0pb9M+z
hdeKn9PnuAkDKC3TQYBHTLTqyTD2PXaXoe4XTFilnb3UOWoXTGKMnUtWwDlFuncaYYU8DWvbHAP0
0A99JdGDwttrwyShbA6FZta/eiJn27CRqv5hAI8jqV5tomS0LkxHzdrgJpRgz202W8ft8i8jSqU7
oTpcKZApNxe6s132jD4zPDT8fCTIpEu0SCM0ao6XJpueqslIzk2l0acmQ5F8HYO8OPeYTQhmMxMw
/5iQrsrubQTLFvsLcbM0oLpZu45xNybDbZ4pY6/WLIUn4NsQXtK+fmgyFzn00mk7w8zWjdarYDc7
vnymH/iZi6TAB2teIt0cmARr5rzcYO2/0hwmU+RkdXqoCIuLsPxpLv9YbT12om3W6mIbDGZxJg6A
gaJlP2krBk8KZ9uIyBTvp4UE+XCBcr7jrX/hPHKSB/achNDJxrAaicDQ2tn/cTEKoHP0nAfkkdbX
liPh1l8LBv6e02ykpjONy2jIOWvqH3T6Dbg7XhZ7aWrjk0q0/CZz6/l7r3vjwRoztj/yt+pfZGRp
d0RfGM+YNi9hN5T+STTt8FQsjIXstATspQMPGzVTiTDGj5DgjhAg3GCX1H0dVa3mnKrJdG5s/EdO
o9kYmMKSjQiE2wQb4AzUXd5UbFGbq31QWukdITh1NK0XOkQ2yHis1PyUVGlzJ7XSOttWrn0SdrJG
fXUpekRtVLskA9PtS2U/j7qhPmlzM91AEWrvV0rmbTdbEDNGs4U3UJbHKlDPfWamB9ubuiUcjJk6
qJwYSRdTsrVpWx8A/ZwYuv0Yz/PqxxkJPuHYq+4MGj1vLfLJ7gG+DI1xaCPaqJvd9q5YOmNTd53c
QFxKYi/JewJuW6rqLHAfRWB0aTgV5QKSbssDRwQjCbdEd0i182KQh3W/YCTLmLZrQlGOxEKQfVDf
L3C0b1CrZK+4HlQ/nNIGIyeBNa5F7u5KQ6RRDjsrbBYH0u/QOSkwY+rtROK0L1W9Uv94eYdeQRTn
lMd778ye8WUc8XopsY08Vvo8lmETVPictQl8gMTOo66CwGImeRfnEwyvCvD6a1/2Rhx4uDAYU6kf
1sqABIBPflh6PRA5VN+pvm1tBvFz7nyCzaFHSCwBSDUGqH15X/RA7RpIbig1098n/uTt+QaQjwV9
s58TrQ1zM5ORKxn/5bXzlPTirdAZUtalL4i2Wf2t09RbmrinxuSoJCjZDsu+TzZjybh0xaVq3wHV
xOtipkQQVf4RkjtPXRqMftj6greBwuScWfmgx5gkq8dLNPGXMYHlQSg8yM7iVdpLljna98Kq5wzI
qrKe9cUwJ/jVlnEuswBHBnIvGD0YFKibBb7bQc0gZ6CcTt0im0tFG2p9pmSU+nNexkvXDenW8pOp
j0diBCURS25rRrWWMWtr+tvcXr6Wi4a0rXOG7Zrz0LQ06TalCppbUbrCZtZdz8a9ni/tkx/M1XRb
V2D8p9llYvFjnWHM7DWznazbnKG9ibuDNutmzgeJMwAE89Rp3A0zv/QuaA39ztExPg91eM/k+XpB
tMCpj9jo8LAbXCjgcWqbWBb1rRsWjq1t4JNnQB0EopFpjNn/pprwwdpkQaF2+dzBSjBT73sgGvWs
UJbCjFbyebIb5+fQjf0D3HHQT7+t+b3SvfBKJASMBU51x8F4L/BHfq49t9lKL5mfMtNot0PQqI0U
fn0cg2WEuGq1XzsyXLswQ8cV17aRf5fTKCM18EEDUclD03kMbiHmJ2YINu1aYQkYuusr8gVSOKBa
6Lq55DRcxgzTqSmjzpb6ycd6Nw1z+q07V0uwy6NRrL/kxeAeJq3qjyMc8CMu2lao1WOx93PI+E1r
Ds+igWsf5UYD2oar/PfJqNojUbPl5yRvPNZyMMPtMQlLu0O+179AADn7ymTD7FzijflIc2w49O6S
jDHI4Js2waGPMl9YUQZre0fZ6N05RRm8lWljHWGZOaEo+PryItVhrbVac7QnmPQYErSPsgjkrT9U
xa0TJOa+SS3rUw7r49WYsQtl31PJGkIiaZow1df6oBp7fc1zcz00taM2bm8w0k3N6h7vvuG5wwXx
MOeZdtPVHozy2Z9fUltL9vPi+S+EW19cHsa5YKBFCtO2XhUCbqfHOi2Us+afRqQi2Igobed0cnk0
NMMO+QXqMBOasM/zKudISOvnBiZlDOVt2jpORwEKIv4pC3ptg4NEfjTdJDuSoFv/H47OYzlSZAvD
T0QE3mwLKC/b8htipFbjE5OQCTz9/equp3taVYLMc377tI6VQrvjucXB1lkFAEXJ3B6X4Fqi/LfK
BrN8Fe77qI6SkcrqBwek+amQrmaz9Kb1v4iD2Nw1Nz3/7eGwPorgBqV6CNN2Fs4udkSscawnNi1o
KKv2GW/tdSNmJiZbpT2GRpalQpl3iKryq9EI+wFmg8SHrif3EY9YQkNRxtOg/VMD/B/zZcD/ZN2L
Q2rIA2lXPnDo6tCaPZjvxVqNexwP8q5smu5ZTrY+ItTqnifg4Peevqk4Em12pxSvaT/DYzgmrnir
narrOBrenjhyjaBmyZ/pGP/Jdb09OGxfz2HGmSVX7e61q+o/Xt+PH+tmrXfL4hTJWA/en8rutoNL
GhjXZ21+g0ZvHI1lTz3zPB1Na3VOxjotENd1IMKjM1CAta4CDjcnVmaWyBq6euziWlThnTdnrN5O
cXuXdHSZV8w2xdCEMdF55V3fdOKlnpt/kYiQ+lD9cZQt1QtuXgsEVn7wgvPfg0clx8+ua9pZ+sLc
RTo3DkMYwGubK7lODhoiIoPGx0CUbVybWu5qU7S/kd106YLV4eQCB+0nZ/IOdj81/2XMNohPmiad
+bkpE82zndy87n2d/fp+qAe33VneuJxDqfMDGRZMeFqyihNtvh4GmwtnYLhLFSVdF6ezf+s6IFg3
MI2j13vewRW2efHN0frCIuYwvd2UKbQADhVuuEmfcB4MeyvcnHOHzPfoOqPxgIiasr+d0JPvH7qu
DtyEadH/CqYXw/kNiQruVeOm3cBKT4dTdfDl1lQ7zF+SVBNuPRUDnyButuvmlqQ0kDaCT8l4Vr5V
PNY5baEe6Uyw/vmWTn0r08wdvGsWqiB25yD4UVXQ3JnjNMXtaOO5UVlGShPig523CPOEZWSggXus
r9rwgxjMt7rvcP3uEZMFFyUmHI+rG4y/yL6Y071ViEfbUtvPhhv7hQfYfw2Xprt4BsEkW72gaWjm
0MZzNZSfVqCra2P38r/ZsbpT6Ynhu/Y4GTFZUd6YTMIm9m/oIuBet7DKt4iSCbxbAC/8kHXmrkeb
O/LKOsAF62ao1xGBRAjAgWLp6vGX/E766gaEIGFP/RoG3+69+rMKm+3DtqEeiEwy34y8VQk3o/Mz
+Av/llEiBDPNEm2VXivvGHVG+EDlL7C+sqf2zstoueC/cIO5Iv/KW9c/RXOWnxpf1KlPiPjVCir7
IVgN58gz7h4xWLmfNLjyQ+W1/7mOwypp1xnKRwI0mj9+lsEPj5uXdobtHEfwurtBaus8zNZ0CY2F
42y2Hfe1zo3+Hsx3+3bmwSt3oxy6AyLK4JAXeplwBC3yx0Gn9iTmnvpSajFQe4wLeJGIgj7fIaUZ
HzenE5eKzfBuMnhm43m19NcqZQ2X6HvqJaRqJ2WqN+NS9eZjHvQFqwkS5boXIraMXjz25Fa/lKNj
HLK1tj8bGjxjJScUhYVGnVdTSXA343q6bmzxMVON+1+Rj/LHd9T03pD0PLAqGvokg15SGlePX05U
Llj3vR5R1jBzwMM8kWPQrSvhJqYe58TJ+iGtNDqrhYf42PbDllhbLq6b7oPfhpzrZ2/S0bNfBHo/
Bk353qpOEZ7l6wJuyFbOrqqGeT+q1ruzukA/WaBAS5zZ6G9ib/Wst6laLJRgTfTSEabDweNHIzIZ
Tmg/bt1xSmpZdP+JulCEM0LkS6+SaKC36smYc+9K9a94Mt0ZbZ2h1Hcx52aQ2kHvJDC1vOYkLhgc
PibFwkwKY4zobnmzbQKTxRjwQKChPbizzM5D2eqHIqRTk1tmJtOBuM0xKa2q/Sotu2kZXBSSvnwW
HklTZo72CuZ6O2qck2vMwNeQTzZVdI5qq27jggZPMJrGrv5toUufotGu2w9Ie41RBQss2udGsp02
Ew8+0ubwHFJlfCoATZJ81RgNBh+TSdHVBA8EmXoAIuxPUzSt77mZ1++GP+iTQbw0E5ndZ4d1W/M0
B8a4Tq1cOT9aOx1C0STdvPgPbtMOsZWX9t+6wADkL/b4M4quvawAIS9FiYxk9ospsYtt2k99w/2B
gPrQ4Ap+IAoFTNJZ/859t0A3C+SRFlqfb4tW5sdc0ibSB45Oye7Jjlajt3a3AdS1u3XJcYHCLf/0
JdrdG5iAINkNGa9opsOcKfZj40dQneC0Er1+bwc0WLTLD8b5m59OOBy4pj38UmeaXzwpLLmTRmt+
OJkjDhyy7oXPMHLrBcZx2+RIp1W3fm83ZHUk6Iduybk9Q0PyDBuem47Z+B1lk95lS+H8AIeMh0Hk
RmIxYyXWTBRBYHfVTRk7JzLH1Si38GlhMz9oNMgXOOJh32GEfbWU8W1FY/5EOVz/QtB8/WaMEM+q
2ayfDU1EXCvWpJwPG1tuMe/ytizeq7ygOLhV5sECL77kvuT59Mx1S2F0swTp7FbGtHSVvPRDsPMU
WXk65OOCuutTNQXVl9SOdVRMnm8WKuCvQAbzM5Eh/d3Q+DCQwkO1J7pmenWNQNy6o6z6N4TTuRoI
CAGUDfermwkUcaIhSKqVLAEmc3e+cylkQ2vmLRYbpG4ePLU0sdsxEViat6DR9XwL12uqlLiMIHWi
rT8UnqN/OH7XfTUN9mWzN/cFAZmxNxxjYfFcpf1EYBt/ECX7fUfSXeKwqiQEMMzp7K/rtVscXRw1
GSoc3nb5gWPUSSDsYYwz9v6std6qsKUN3Dbcg7MAbYxKfTS4wNLRB3RYiu6zF94fU3llDLl+dZlk
d4On30OwJ1KwXaS+c20ltWf4yVI30X5E1r7DTP/IesfVUltfjT2buzrHjuvOmFHq7l5u4ilv8h+0
luA0KDnWMduFo/Vsh/pBm84WM9r08TYsM5U6dcZfxDxShPWQBEGhcWyIfZtR61YoiV6EkcTWqxOP
TXPnrBECCYrsU41nmGXPolKUCMHdUHESw3oI9vvtofS2mYL78Ctk3Dv20RjtF5K/DtHW7E2x/UH3
VCV2UBQsggFn0jZefCf841jDa1k5b4gbrMTLyiymNDNIODCPWRV+zmL8V/Q3KX9bI7+M5Bpzu7zk
Ed+1Fr+umTmJb8yXfsyP/bJ89T4qitrF7hvkVZ0Gufc6je68I/dx2pWmAELZCon42v8h7dABSlA/
yArue6dGtzyRj5A19qGtLHPHy2nvtK4/Ih/hBUqBJkWCUWGdt3kH52JOVqf/XLvmlUE3iTApoMZG
lAKdeFpWb5cXGa5b85+fLxk6lvJ2DqPv7ChaZqZcDyDzTIqWpQ+6qP7WZc9mpzeu/sqdSIZoHiZj
Qw8Jw5HUsxfEOXTPrp7FtAv6NYwxg56G1nQTY1HfWCbvBh+p1DzW4bGUnFWBgvEqXCfApi27a7RE
H0FoTKB9pn8aO+RFO6Lwx2+h6/U4o6H5IB6s/1VZKKjX7edj6fOa7wIxuU6MsU29drR3gUIa9d4f
8IpS0Wv7T2VWWg9FLboUjQapklgsLqGtl5NjN2RgRrPvXLZycx7GSk/VrelrOqjQ988hcs6kCovs
dyEAKVbZZl69omK/7bGuPEJ0Wwk6QivRfjX87W2TyazzlvdoHTS67GgT+JJLiXshmI49i9m1mKcu
9VQz/1FGWat4W5rpwZ7xAzhao0YH7L01OUQE+G72bKM4dNRlWQ33gweffFIj8OfYsirrRCVpD3k/
GEexbgVSkmlEGsmvy8T9n1Jl5r8QprHekyiBfVGF6/2suPgqs6iTCZg2nT29PBExQnzu4ETPQbiG
u16TOYQvjlF37s1PFOxcsIoaY6I2t2a3ZLb7N8e7l0rDgL5f5+IUKkSl1haeYVV0gp3JYMCynhiE
vsupvqvD7thlQX1CVc9akV0cQcbnjMNGKgNaVjifQ4G5y2hps5hC6xmdJWBL4cEIavcfmuVf5dLw
5HpATvRizPG0zp8EgyIwD/2P0tPAEII0PsKJ57hFYe+slrUjOB6eaXJf+f59sJX6fV2aOt78sDk5
Wf25qHXZ69Ky7raWfmOU2CA1WApYBvLrOhvAzuF2NolvPgShMmKnJeyqFe1DFjasG1P/SQ3A3yIc
232v3VdzKJ7GlnHUKADs8dPrPDuqmxpWevgABhLYqiMiRj5wrZ+RSDKJhXZiWA4Gi0r8oVLiM7Cm
P1QgPphTM8ajUd5NbnRHuM3T4qPNdzr/EYW0GWOCV0k0aGlyIkN/DzmunMrsir2p5r91M3xYsgct
JkgjXrrxpbWnz4llJZRFsV/DSuJXyMakqMeA4lxmRAo0ytiYhnE/R7P9vNmNxZA2/JJMksU0jt/g
AfN5653i4Hrdmz0y1XbWui+Cxt4XvMs0rPcO04lZm9kd+2dwb3SGew1ZLT7tRmSP8zi4yTZGpJ9H
s/uUz1jzoozlBhzFj/tsenHbYtwLZ2jvDLkRLNqK58w2C9T8inPGxPXAjTJN2TvBY6RABj3K/S5/
YIJ+tFeiEYxtOTQB4CNmfoopKggIScVtIhFk81VI9oltEsvfMhjdO4Rb4SurWxivW2meIF88hPrT
8tL5a3eZutm4NAgA/wBbWXfNqvMV6p4CApDtoP/DHAVamFXZHgQr30vXatMQ2eNxmFcgkqUk9daT
PzqLfnO/tHbEWI5km1jWYbPXs5tx0NdOg9vgNhKRabm+26GITi2ZZSBpvkzaQMgdwdr4rFaEC225
5XtXrez7LIS7QLX32lNFIgfj4pUtM7Pc9rXj3zU+/0OD4rrE8+rmkBVtf/YG+0NSl3hcTWfedwV7
A/XfHLxofTkFhLm3fA1BpMO7zZNYjLuOwA7XgKuiZv1ktf0fuW2/qOi+Gm85TIQnPNtyxsLSOv2l
Flae4KAmWDc0ir3KZhNQqXlAZQTqF+pn33CmGFY2vwx+eVHWVMSVzV4JHfsfCGL+Go1C7EUoEY3S
il7slwJgl7zE7Zgb4lPo0bmoZl3izm9+HS/KD1bLSKqx6yai0TckQ6GZmqfmMqoCDNQf533Nr5dG
Ov2nzoMwwWpXU/tqzknuB/p1gNh5JYRr2nsG/s9pUtg3ogJajoTXuAERS+l9JKImK6onYKggJjsX
hKYbjqvMvoY+zy+l9l/WaSSKoyBwCueds8sY9J7Vas/XqJPOZ6NsDzC9+C+z+5HBzKPefpFVsnSW
ZuncysRSSOax8sZh2AyXQJErO+UR7J9+sTyMn44SD0XDR/KLyuYytX7J3BsOvb2Gh5BPTdNwk6eA
g5yHWB+VtP1roE0iN0KK3QXx6C+EYcDC4oCNy2CJXrY8+LfI4deWoLthDs1p2Yt8gD79qr3W2E+2
tZ5HeOoDIY4XokWyZ3+xlmTx8Zgwf8sj6YM0iullSFn/tzjSnp1w3YUpIZ5DXGYkS0w3Py6+UTPx
Zdme+vl2JJZYT2Rnk2HueYzFbfRIjLJ3sLrGAjEjvr1x3UNU0+BLWNS8W33YHySXHyJvPttg7eKl
HUh7ngsAO+qpgDi5Criy5pQFq0wmH+IqHDsvnUhGS4N6+4IsZXObx+XAR3f4mlB7DEEgD/U6ZfiA
CryNk3/h+cfmkQnrdZOe3uOii3ascOZlCmuc0MRDNSnFBibfnQcttDTRFc5GHmXVdX+NbmQ9L9u7
xigsck0wV8KQjKemr2kyB/hK26JtjmqMQvJbCgPTR3mFb22PZdj9jfCAAXfhG/b920TrbyDf1Eim
aH96uK+1BGlwlqPnMJG6o7wMRWMejWCa78jf/yBizYxHXaokD1e5C8yOYBqjfzYqTqYdzMJIfHXV
xCLo4IsqURynchpPhDrYiFglLY47GopxvFt+kZJuvz4Gfl0eescu+Jd8EWNg6k/ET7/4PPoHI2x+
l6BrKF+io95t8+ZoZW2PI6et/qE4EmfSyYtjT8wc5uzc2vl0byTSYq+fyNnhDLSWc754671W7uds
Ew6S3x73Wd/c3FtN2k62OMwIavWxLVbTscrCkhwEG7DO7HIMtewdM63P5xLZ75New/myyca+M1vL
fG3b6haf2Yt96YDvuLUv9ks4kts9G0W1t2Y5nspVrKnbOdOjoDnvqzf9MZkyryeMLw/xLnc/1rDl
NAR33fAKkNiXPNF9HnvjRtC5DXO928LSSTYY5kT1Hg2gNtAq2rJoBxi2pa5hANkNZvlI+pCBAIGh
rLe03AfEnf7jDG4+VyQw8Uab8gOhAHQ7QXOBzfXToWWPPbFZixNKKOe1xEz12eCawDTkZ4fehCna
hbcSVsPAt5rlildfjFwfge2n/mA0CZBAvQ/Cpd/VfkZ/PJk9sAauPjZ55j9ERHgSaq+yk+KlT6qa
DnDkayQs4a+LTTdaTn7owFKuxD9VTiSL3dR23MiYDcEDSH9aPXTPHoGRp8xaA9R0zZI0psdrb9YI
iDTIWAhF9VSwxiWjF6hD7vAgV8IXR7dGJpbTDQqwhwxbLTItjXA8rowKB7fJ3DN44Ji0Y84EaJLv
SWjPkOS5ea/GEcB3nWfssP2qgMgsZlmG7TMbbfe0CZURQuSDPIxWHu0cQ9/OYgiCUwMgSRkGD/5c
8YIgmcsSiV7xWChG85xgRI5XP78bjWIlxn6pLwVy6ETP43ifkwkbj4MD5G1V5jfwShFvyEs5X1wa
gB0yqVou3UOkVnx8MLuJVmuZBpM9n6d6Xc4zDSSXsiqGoy7G4Yr8sLqsGefxLidPLrZ6bhlu2iXO
NTqTog2tnSqUlcp5Xk/uzO5uUvEKy1O7O7NYx4hjfGTBpwhqtyCJfBwq2aRNSVpKPA94BTx0G39G
vx/3vVtFl8qZGRH1ZE5QVaTwA8gjiXHkXFx1QXevI7U8goxWVeJt4yvXRv+W6UqcvMGbr0u3bfiw
vfF9LIoBt6Cw7gVmQ5wbw/Cz1LN7WEgB/6gkOonMscSlbyN1tmdk2vbY1D+m/2RMPuu5iTHsMY9w
vaPua9e0oa/1MvWr/+55Wf6ULdT5cWHZqBLQm3wFXchMUa/QErO67fOu08Z60eODvfnmO2rqNg3s
rX5AQRicwPCtJ7aUmkUhHMrvTjeC0ozJPVbTWN1RT0kjrbeox2Gt53u26uDCDlEVyeIOwCh+btB5
AGj0VbW2PPe4GJIwnH30jL6Ttvgb8AoIt32vjXk58UJCWDVhbV+9m0qzCukDaeSwPYyuJ/85hek/
t0bFHFEvZXg/GXb25lEZxzI5BxQA6chj9SYkrbuCvKj/zKyPsFh3Vv85lXI4077lfDU+2pXSBXxX
nbk9kn7YvPjzZiaDLIvj4C4iWaZBPZh9t1L8gNJrJ8aRmk2+RixQyjCeQfXEf22j+MZXr0f+2o/4
6MlhuUfjp+4tVeuHaKzyT23K6s2b2+6M3H67KlnWv9I3KtBM2D8yBRjKLJwgBtqFNQvt6zgY04MJ
Hnmz4RgPocDup3i9v9up3ap068ucfxPZx3oaZoQn6RJUur2MPbFTycSVEyZo/rP1BZre26BbNbi5
sjcUEZ3OMfA2mREdZIZ46aUja2c+hN4aWCjT7b66rjK/tf6VViD/DY6ggC0rnDp4tJpm/Jx7Hv3U
1RU171iEtZe4zoJDeun4cdJRj5aK8QAbRH1wC4hktSc80SR9BPZelT7aQ8nFip20mUpxrrTlysQd
Ijzm9IxmRSJm5GupSfnMeiI3hv1Z2NpXZ1U59huifSOIPURhVuLmzKTYzC0gdgZ2V+zBp9Abcn1G
UTIxHVBmkefgLoU2Xe5G5KFt6gxzztnidE2Qeps7qGvktMYTabxutAuV7TuJmY+iuWA3rr1rRN5B
dzTYUvShL6pujtc2ap8dY8s/VLlqCirCOmxB6WZbxvBI8L0UjjnuDreqLVNB5QfpRch2X4d6q4wn
qCU1xGE7CV7TLMqLM5vbCiNa2+5wMA0NskR+QoR13Mz5rKs1d8shcDNaAwtBOzR3Xe+Wf6AZjHdL
RNGBkm5WbWWEb5trDVVsZOa4wfjXpnFQTQeeV486cPaYFQZ7V3ZNWV0tl2oTeDxXat7DQc87nDVe
lYSalNUzoT0184gSLluipKEF3JhA/KiovegNWtEmS0GVhQwP0tFh/thXyrP3a2Vs69tS2jraNbBY
wcXkDsivtuy8f4OHHnRHKggfstZo9KOG0+FMGETI0cMOMN0bQ7nOqXR7fpoA9J/EGntuXl2ixTlZ
iyiHSe/GyDstUd/YqVXRo3CQ04y4iH2xUOfJDwjw6OuG1vJWLYV1Jx2zchKOx3zd1yOVKFhsehxN
dl2VlwzOI+On09bfQPf9tPO1LSe0y2yaMbm+2UzsTCjKi52LCPtfOa3LRfeecL8ze12RCLi1W0DR
+p4M9gNoZPG4rc5yG+QLgeKc2fhZRLaRp3A2aPZQv43bvq/k+sIDvbgk9axkf3f95PhpuMF6pO5K
DQIZjHps9luzkc9Xutzg6MOCIT/lZggzI6pgQq2+DSQ8tuQEgyyPgBHHqssN59X1pvbbxeJhHHIv
Us7dGgwYXAlh0E5i87Xqa4h0oWQsybMXzP8hNnxbjjSzkSNaJPNcdQvg97Tmd7BQEGAAV4TXMxWM
IlVw4ux2OMnGSzUE2xcJo5m8ak6H/kYRwicXs9b62vW9mR3J3umXFByXez6YI3va5VvXPvaWvxRs
fow1ByYf2numcqtIQew6FAMQAYQGcawW1iuG/o5ojWKum2PY1KIn9aT1EJg3om4vuEKAsX1Aj20X
NiiPU2b8WZJ5VGpNdIHtinjEUhtedIQaai95UG8+LjtsjpVSffYgdRgywbcm4RdQAoNFrEVTV6SD
WRYTjSDqLi0X0HLCSNoMqD2jqnxXOjf7Om6y2dkRa1vnqbjZT19NRt/nDClOcHAsPQKXWeFwb0Z8
sf9M8vKsGKGNg4JkHVDppLW2xog0+g4swvNy4HTLqFHPZpXvE7pAMpoAlfNG82x09ubsnNxuflEf
NRvZEeVqIfiYBVIGIZnZ10yWDnwd5XSxXzjFV0u7U8HolyHJDAYGFZoNPfSoJiQw9QsCriSdowIE
wl48jApm1Rjb4+R7SKu2tWG9bHQlrX1V1O3nmI8QWhkyo1rEJLf23WuoVF2hfx1sQ+sdxJfDT2Hl
2TBc8V3674GySX9pctS+H06hhw/ZaAlnY6NdxKvDkg33gOs6y4JOXEWu7be5Jz8x5ZTsAvQeU1sc
StYKCbYvcPiNwBfqFA5u0SUlm82yCzu5/tO2MVbPhBBpE/Hg9FXbHB27zO4anIkkkA9P5owQNO1C
t7LubfgndzktN8hex3awDly53JGrB2U8eJOzmbEwK1f4sRf0PEK3qAPRxYxNNKPOXdvZh2BB8r2j
niUkL8m1nfdspLVrT1tvRJSAO418df7kW2lEth4ugKwCCIroFduOE2g8N8vQFvvZXxzxR2/mah79
pq7JjTSy2b8UCK3mxKcoGliHce6WM6AC3JnGztXRLQXPwIBZ7n0jn1Wqq6jO9mLtsmpfSG2sH/a4
Zf4pXESIxMMOOy9DPVoCiJp8fcFbtwlwC09nAtAVpjVLcJgGQ7x5fZD93dDpo8trM/g6U840PUdT
kDlnJB4LdaJyBtrDtbSy/Q/4bS/tVobRGM8MgaUfr1DJVYnImvhZ3n1L9Cn3MmMlwlk3QkwxWMC5
hmX3f6nEZbqOdIjllArwE4GgnXHy0MVsr4TPFHXaL/3YpZq/UjxPmzVap5CsNAI22qr099WWGR/G
1i3/+M7s4YP7xkQ25uTN3HIq9p4Pm6I25wktRl+8k6Uo5d3mE6GV2u4yV/xThQOtaRC1eiELWAXk
i5gSnoVQ67H4rf2VOAkVkBN1jz1VbZ+ThytkJx3JJ6SPpmNeaW2HlFyWGkgRHHcoZH1l6R9n0zJi
FvVKWdzgARS752HTWl0NPPwKjjEDozazykps0xjrM/XyS8WmIti5v1d+fS/RwgR/GgrdRVCmPqCG
ajIn/Jux++7CoJHmV0Se9CsZoOiD0EOUZprT0yAOk5zFf2gmveqc+QXhQYNh+e2xBoZ1z5buDTDE
GolHOvD1YpprXK/6moyb27eatg60KOhBy+qboBtHS2gp0jH8wTMY24bC/F27wm4SvXjaiwvUM8N1
Yc63QNodlnbS2sWN+CXV4ejYrRNccGCx8Zs6j/TZBwsSB5033UMZGAWRxQN1wtzJaHzQuguJjIVk
dL0fHE2q/QJKAYEYCUWeH3VYf/vNV1Duupzd/Ya/8d+8geNeNyMA2NBoJofP3sk770D/Wsei6Wr3
G/1EXydw1lV3pHS17z/bRXpYTrQtbPGK29pVSWgPm3lv0DjGCs/0WFyjDSf91akz1LSNFdTzn3aM
fOMPWz4H7NjX/Xc5KqsHRMu66oldBLHWFAJF7lBczYQmTQuDusHBEiSOlO79MEbLTx4Kt8GrpYXF
JkUsVqMTB08P2SJgINMh8snCOKPLX+bEm911TSv/Nl7m1HCXcVEYQt3bKKiyuGadqfdDZTje2XFs
3Tw1VSB9tJtO96OJb9A72wBySyvvBhX2A0hgrJpI0XPmL35wFw1KNXvtkKwVR8MYhEitaqu+0HFe
hHs/MAgNq2sA6xh3hV3i5ann+YSshzEGMBMVcKqJrtiSdlbi2tGgDLbVtJGJdAMxTcI5b9ZgVrNV
pUq6qkr6cruRoUjBmI7MnIdmgLwp03Dtp/LiVnYNcyuitX4sLC9bn2Rk82iSyawgDMrxm+DpwI4R
KbZGMiJacmLVlmQ066np1afTdIVMHKHEkmamNcoEllMusSK1t087r1qXL6z2WZ7QJAAqTjK7Gvd+
uHi3wcPxcel1iuQn4Pz+XwEs+kZ4M6WAnQz9FifRyE5VB86i0sgg/HLXtR46ZdZ6jlNYFLM+LWgC
VYwVBvFLZGw4/BvWa+OXSIKq/IZFGCv+qEXe05MwWrdOVvb2sWAAlOV2p4YAHSVZ8bXzRDGd6OOo
39jYR3RgRF1MW/Eb2jZK1VJJkoFEs64++27rghOqTo/f04A3FcIhy4HecD9F8U3I2p+qOeu2c6Ay
8eIw33/KvM0CkCqnJ3/q/xItHRnRuz/PIXnZjDCYBZA0flcM75QYzjm5exPycSsWwLUNGSRMQgd1
i1rlFyAyZLOuIL/JzXB2XBaySFDT9qaRvfYo6/pTWWfmB/rHyf5abx3paeUMNb2xlmyNcw5wF+4p
jJEvc9coTjdIOWfBK+L3g1/veEB8cZgrFH+MZtAkjHhBMJ6ztQvNN/y6ubEnnagoiT6C+DpWgizr
MwITJnP0IbiwUiPgF5OyTInu0YfqzRLmMRF91yGunLjfmGB+faLy5W4KtsA+E3bBvL/LA6lIapcG
pQ17c2CAfvWybbY+c+lvFXcMqUo22NV9RwTykLC1IjFQeY3k3W6DWR7Exly1x3A7Ps5lMBh7REv5
v7YS08eWlZWbEHjCVskvDABQkcZz3zem2o5UdWHLyVariXYjyUTsiVsTWUj2KDghEmlzgv1YLEX9
tMgiA5vslG0l5rTgDvHMxgsfnXVb1heuy8Gkbmftcb4Va26kJg8d+XO2l4/HHFZg+IpKQ/4znYmV
tK/yzbvrs02M9yLY+uWCbR6xhze4rNu7onLN5gc5cN+drLwbCsIhRukc/sfReSy3rmRL9IsQAW+m
sPQSJcpOEDJH8N4V8PV38Y76RfRrHYkEqrbJXElcR1L/mbYDhY9LINYLvkIo+vRgXVJJrDOTGcni
1uvmx8LkMehX6ccAP+nrCuJ7bnTbZ4Dp0ACP/W9eKrOPKGHPo0e6CANBr9o6JbpHm6JTAHs/VLxv
MRjLqEzk7qeRnBXe5n2ULLJTo9pPVr4de9avJEfqW6g2mX2YNGe53HEjniEpCA8R6B1Faa27UhM2
NDcUERZj18DmRYXwOX4zxCAhoSJAE7/1EJFyDYIJQaOmZyPs+JE1IF3zCeXGnXiNdhFJqOpjru19
ivoUL28LTw7skC8GyFQCOylIu4R3vcdP+7po1J6V6C+KpWtR3IMMM7kXvLS4Dy3r0XaVsmbsOTl6
MMyO47YZ/KdJXjk+KGfY5g7ShdHteijMYXkosCmTJZqQbCFtmh8bsqCaz/po0ftPpRSvMei4+0NU
e1lnMxxmQRsVVcW4p+/lENlWH+oSP2go2ahMZgXHfCy+wZpdx0Kz9gbx6c/6aPwstL2eacSoP5LO
fi7nRY7qCftJE7M3YXRoQj+09ChWa4h2dO3phjoHlOih0pfD6OgMsG2rIVHKealj/QnzAEPELCsf
aLero4phBuyqGAN0ZiunVzUcoehb7nAPS51mKtBqsTY3lzPFZzUyeMrUPWo1VLoyaypXV/v+uKwx
ZyZ3BN9T+6kPwE8T0WruPdsURwqnQlfqU8h0RDmb5P+eNLu0vxolTry2yr/kWtxguT1bwhA7tare
U7KW0W+h2QPWQkohmhtfNXIiY3NRRGk2Np7GYzC6E2A/ryGf0Z9UvDEOszi3KKopkshBivCMtAH0
FAmQZt5fx0RJD6uFLNUgUhkGYo5sokdWlvTJZYqNJGIcCzlsKMWRSvkpoZr3c1FZp0xyJL8lKje0
Bql5WZjaEAghtaepy7SIUnXcOQNb8VRZcUjopjhw0jd+G6taxPI4u09b2CS4KF0QpYA4AcSCDbeo
NWxeLMYmH2x4g9IwbSJGF2bIMaLtsRsAad1SzR9mDAm0gTE/nATodcmkd8EQIVwphCNzsfrINCuE
UbPANtbYVaiSurEf0vk1XbT5jkvCDbTR1Wd3lPG0dRzpCySpYaDzaBajCjcYcL6jWexK+K99o1sQ
rgHTQFmW/rMa8pnXRE/2HE/IS4cFpVCm0gZq8Y6l7Q9pC/cZGRZTKopvg0Ou6ZeXUaQoUjMseWu6
vKQbW+47eMfNOZ8PM1ELXtMYqw8ffQ6YY4O+oeD04McYLOAYSBm8vT7twdWw4dIV+MQDOnGGGLLO
vGe22YABRC3ucgodFaNX3sl+UG3fxgmJRNqLIhyk9lkpOxFO5KZ7zligW9mQvi+TaOCg191TumzH
rWov09rZOyo7DrUqkaMVE0Kg99IaMNilpUfUFCY2vEM7a9/1ukqD3Mkavl3IwSZx9ORltmkIrsY8
lRWaQkidU6gVM5oAh9ekyOs/xBYQYCfwBlIirkrD3ggtNPFVI7EmllOfJ2niEVQfVnr5QDjKQVKs
W6KCXEIZ7uo9gUFSpr4UIz4cXqXEo+HloxrEVzbor8la3yQ9funbYTh0+XTUt+0jHvvDnIyRXakh
4cn4aDbnnMdxRI7H56zbrVuv6Ht6RKJOy5bcMMJ57o+oaYK+yn8wR53ShfYxlYIcf4ijtl8kSIAy
1eW/LmF/lCfwxNWS8YhhkqjMOCzzbUTRLir/Nx38M3Dc5WRl7eumKv/yXPqy6ulpWJHZj73dvUng
A1yBMp3saG6sVHmve+VA5WWc7WLSUD7MDD/M5oXf06sVzeDYoaKbYhbSWn3DUfCymt0x3aQXdhUv
5qg+1irvXrxukRDMqGqGVi77rreyHh4Va7s4DM5cNAH/xhLHJGyoUEvEvlUwmdT4f5n+MMlFdzS6
Q5ZdYQ/Rg4/xnmL2nSZOdutRfUoxJ2XG8Igo57Qs6suqwiouMatiK22tBOrh/F0MRXT3XnqJPr1g
LfWnCs8e5xwLFPkI8yRj4irtU2ymCHZ7LmR+fUnyFLneiWbEvkuz1xYbD5pzVGdpb5rSb7fhPDXQ
aEKL5LdY8fCxxsezfqzIvXAzYsyYEttWYM76k5PPtU8jgQ1XDDf97imN4U5x+LRXxRI7SrhrwxG5
OAgwVjYVZL7PZ66g50nlZuxnnJ40FJlX69JxYIORVwBANRNCqaiDJJG+t+Q+wVGdx8WxGUbHBN3k
eXJj5faOMO99dLr3SRk2f7EkZE9WGqXVcpjS+pIUxs4AJUwtDYGQXanLL+KvmKQ8XRof1aolxgWW
lTXq1IbrQ8zzSw4PNQlYqrjgL7Gogcs4uXFu9xDdnZ9+psBWiy+g8NEm2q8qyW6SDW1qtM+miJnb
KlzyKgoet5q1f9U6f2wxarOqXUdvTcZQg0mSJFYA4Opb4S4bkzqcrGq/slluDJnEA+lZu8v066w5
2l27hpuqPapKgR22PpS0J6zd90OdY+JEUymuajocB906UWRDSpt8yZCQ6Az7XsKKZuIE62LMykj6
gJ41AjBRLT5ilohGpv2IbsjDGD0I2fGIHyQ3yaedMSlRl2Gc1KYfhtxwE9MY0SXENbV2LllXX3Fx
r1zd/7il7tkwtaC6JPUsR2zBrYmM9SdmlrphGJKIKkUpFGaNfmK+iv64++hrXpOEgJvNEJz3xsMy
Nm8OBbCdoKLu7HNmaKWLdaDznCR/aSVN93q6x2jUEcprU/Jkbikb4ClCR7OQh6Oxnal8pUA2CwQ5
of5FfZJFgDT3grqhRiGi51uIEc/HYuQniwjkSUJeM7AQQsTpaI/5pj1r0opIRw2TzYysqfNwZnwj
uPAtUt1avbpm6vAIlg6tR01G/NJ5ZYJ62DJetOpvU22kK+a1qe1gRMK36eMdMROUdhaOJvkAjFMC
4rJQcscyjWR7WpmEKzoKzbrxx6U40hPhulMxg5qV7ZM65G7mCyv3M/q7l7XH46l1UdOnN+HgscYZ
JzW3YVKOcq/tBtU64At9drKOMehwxp/4kA1GGFv9uW/NN0XPuADrzlUNvCFlhRCv0/iXunL7WsuV
2VP2wIYpcBLnNe4x3GEVfS4zVD/JcJ01GicVgRWKIbm+jHbid2Z2B3Cnrm46vzVWhbzNIpqwvcqh
W+Lyh+vfJKkPfAFjv/iEmIlZaeIISYuI2KdwGlj9Etk0kk2aISAdGns3xEtY6wYCvmQPBieShw6o
rHlkXBUxDo7olp+bpQpL9oZJjMK+RtmZFFcrSS9mRU7XPP+OJErJm7b4M7wJVx/0iEzFQ81AVJqu
uBPpXnF8g7GBqx9Z2wBOewjmBTgZNVLmiVpnhGI/8NQjz7DKALP8cVniJzraXZeZb0PPGdbJTMCk
9UBV84ToNefOZOpR8mZhnizkL3bdxvIt06dw7MCrrj+hUERknu8YPSK809FRpU8A8HeF1qM73fSd
rDMWNTrLdGcDPvmMZsFIqZ6oF/FLd1nAtEq4zlw+Z9W/ept2pDR4qiPwKYvrNqqIUH7yBWWYmj8z
Mvw3W+V1hWCvj3huii1M6SCAPe1IhEchvgSzariK/GZluBEkVJ/tH5/XHvr0LmawBEphQP3ReZbZ
+NheGcmaJwd/E3bocEy/sMVhYMe4idG7XA7aVJzVDBALTVHbGVGnfJnKPqWYQPBQ6qOPZ57eP+F/
wwKMbm+ZcEB1y4X0kouFXr5TPkYZObmJC1l1Dck65s1LDjZgcPTetQR2CYvff6a2RQm6Q9Z3K/P+
YK8ZtZ3kPDTgO71M7T+RGO4kHHxi2vba8ExmFsrcazr9xKLzcvtqDm2Yz/+c2jjJxIzV+ovev9vK
fh7xMFGJoWL3WMjT7iGtXE3kFOYnD46Wxa9qjFRgji/CHmp0BOy6nb4h49yUgwFDZMAq4VbPCFwa
yHcHUeEdqKFebzbYf3TL+7i5P4urTwhClKvdr2pUbm09L+Vfv5xHtRlYmcQ4WNrvmF4wHeECp0eA
PxN/GuSSn1J7q/G5fPK5eQWnHARkN0EcSX3uCYt4NhX0iHREJM8SYS+XPtfMkpDxVtznGcDKlyip
I3MMCvqvulYOfdbwvnPVPIh3ciHHbbeJ3bL8QxgKZjkok6Nob1mxXzHEWt9zATYy6pXQti4oiewp
HHN8y6dR/5zrKFWCdQ37q0QvNZnst/WvofuWCAZD2zCfwbK7LFQqOPj8YLy+UjQUN0NcaDUUKpab
w7tn6M+2treWZ8K0iBfL40PO4aUduu4KWX+Z96bxrQq+9Kiew1b5Gu2Jh8r07A7k3atSMq3JH1Dy
zxp3Qw1uHS1jgrTooy1Uf9geWBv0yCydEFGL20t/5uo79QenxFZFWNGE/ijlJ0vCd+DHUKGFoqLa
8vL5sLZ7+Bccf6GsRTiIF4Za7avSo715xA6JSrJUPRTejfQ4sfP7J3FDVPdWDfhk+dk47YkVXaQu
Xy1ICDO9CBC+s6elX/duMa9eeEEyy9+mg3K/IZAK33hNWFu4BuuXbnohmKJvoXiqZ816iLeTzns7
BVVO5FmA9iWbHuQ7/kHxCOONGe+3DzyHnrSqnvSRqidTfLPGRfbnDpoImOEHqvk3diOjMsobRA5G
1HK5dMiVSWKBFEmMjT+M/GHTba45RNXuaI7SPt+KYC2XB4if11R6lvEmZuaLM7wBa3NxBLvsz4Bx
Qj7bt9I9w0YO5+rP0T57PVTFW6u8JzzytuOxN5tbRO9Ho3+sjEDHAKZEkBTT7akrXrnNFmJz1MOQ
u7NZREYmY1Py0lJ74oJ4MjM8Rh+OdKrKT/pxAl2U8UlzHlVx7OFoat6gXDprt043Ue1g2LXHykSn
ujchFNlTIMbQdHwgEXHLxuTQ9Ly87Aa9nJABPuwRFJxPhCpTo0zZ87GsmPOJWVzAUPgyI8Myv9oi
xH6UOkEvLol5yNSLlZ6w57TO27yECSrRwluHw1btrPq09me1QSGGKhvhfoId45UltoFarxNciERO
+iIP1+ncwmRjT5/fiFswMsZpzzbvd7PXkfit3lL8mHhlOMEINS8WvgcvH28mn1ONqgLX7NlUXtPx
z/qCJuqKNrRNnMW/q4Ppi8/oVjVhrp1Fwex12GtaMBdRnOzQFt2VxsPO4mh50uoHWnXLOEvA7MF8
FBdn/eGQZBazTF4pE7HxT7FvqRYY/VMuOMhu6uciw3P9HtSnvIkM+4TWzOF4mmlTXa3e2epxhs1X
HDoZvT5Mhvyx7kOLAUvHqNk3xMmKHxHKdWTXl5MPHoB1mnyXlRw7Laj/KLGQSWjDsbVQO+Ldjkq0
9y09d9TC5LdOSn/Epo2ik0gTnKrxU5sd0JMpJtFAgZT/DC1gisixA8Jaqu7JGi8qPlW4RlgJE2+6
G5XZkIDtdOxrW+315W1dAkUmDoR1fsCGIb1LXU8G4mY0hlbmT2gj4oNWPXXbSbG9sT0ZypmTvdio
Mt8b+6qqJ+Z53RxwqZcG/yIhGicxwO9F6ugXysNUI9YNWjM0FFoAb63PHWMlhUn3CYMdKOhaQuqL
NfmcZgc+zyaFvMOghHQotH+P2uKN2R43RI/BYnObOWwgRklePMLFdQ37Ter2MmYKsYunnakyEAXN
BErERcIAt9P20snTmYk63BK3Xkf7sbOXfQzSC3maIMAX/yRL4l2CIrdGSIKFqooUCoZyt9zfIroL
NsMPWcrZUdMD/zE6vm9jkHluWDhet9XHwlb1p5iwJEogb23eE6JFR+g4fzIWHgqPkXU7Ci++L9zP
43utXVTnyba47faxOMvaj7ZMzKZSD+tPzmeBW9Bt4B1KasH2paguuJFG7HobLgg51U74DHfjth0R
b3tGvi/H3YAlJpZVdzRmRhjkZinaJVenL3OYyOYBKpHJT5q8wiuqglRTz+BFOw9F0Glp7Scqm/uR
0/7qFZ5IU2kPVqr0kSy25ASsDVtXsr3ADWmOjkJgaQMNUpdZLjHy9Ja76zPuMXt10tK4GctYO52j
Elw3BmWIGM1+lQg6QVxtiRzpnPFrO0CI0eGxF/J1+zw7WWghFu0fhs7GNE0rM1/NsaMUp0hFg5qL
33R67CpoHpWLEj6V3u6NqrB9/S4Yg68SkheMMVKSnhmgt8RrFFBhbenF0Y5K9q7zzYKmHj3LOiYd
sVuerMHWJs4pO9ntWdZ/tfRs9b+69FJ3NF61P3LJrH+J+Cfqb5yAEAE2yZ3bE3qRhs+Xilt184NY
vN7bAvMkvy+Kmy8+vk+8tmj3iEGLiUhIdtmtV49kRc35Uf6mHeZxwsdvZM+iCOL6mm6HzHjYXhnE
10OoVh4WuqU9zEZIfROj6OQDq4NRd+sf9pQGAO1z/JRiImvcNjA/GKs3o2+yM/uTj9m3RbYs6Xsv
Ng2/4q30wNaxZ6T0Ol957vhx8uz1n7FFXXylsCTGuUY1zbS9O93LASvAmt6+SGTN7JPxyCIAb3iG
B+iY4NJLdtLqxkeR7CiGFIY0kab5Kzj5mXR6vvZw+sehAKMAntjkU3AgwOPNlMCluCtRsZkrn/Nn
0NmVyr7LX5+qP1zMCK2QDt5fepwI/H/NJMF6+U36jc8yakszXA6t6jfSM4WMWgXilJ8wC29c9gPm
dhclcQbNwE0u4hN+R2Ravs2fhAtsnyj0ynD6HltxmXpuYcRnO/tbfJSv657j0gyyr2H2SKnLo+WA
zwRjSP1ZQYgFC8vyh6b0vO7Ll4m/2fpa0jOwNlqKynTXbVdmHIe7Gmkg4184DxdWsOm+fEToi114
nFztPf+n9ic2gFm91xpUJIAMwxWFmANq0C/VnXKAn0eUF1vl10xycz2aLR8Xp9E8ish5xBKsUi5/
IzeeUUi9KHY4stZiGsa0FQaz8yRIY1HwZWUuC7NucSXcC/tMeOpDcTNpq33nzdmpf0hsuj8YZdvm
8w+SL8dttXioGodHCgR2Ycpz/QlHx84DKod9/Z1Yu+I3fYZ6rhPZdk5+WeOkjAP4RYRvFx637/q4
zISvPaLUR/LSuvGDgy3+R1wsTtvSp/jmYsOTToMIZ6k/jKa3UYxbR1ahau8Zhisr7nprxO9sPObH
pEXBxSCmuKZ7tXANFTW+l/7qCw4zNHYnHt7BQKh+s1qmxK99xgL5mJbXbbpUJNK+9t/8R5J3Qf9q
CDY0+/ZVXaLhcXorGNgj4DWjZTjOEfbSQn9ooDZ5wKISBnqUxY17d+c96dHSRWNYXZydTLw5KLW7
Y8LFxzC7WJqCMUqxD6SuCT+IlaBrvQ/f1j8WENZee24KXLIhp1o1orDi4PGoTfNsl3cv8xUjiNKE
ehqCDqDldTiPn3CvZuuD81M6X8VTMT8Uo+9ULiQI3bWwrnnDd/bHDU9ZVQfgt2rrQOXQfTJIdL5x
PlUMQJMDqg6GTe72rglfSv66LGzXgxR2r6LBecasx9WPQkTJ/DgZeMG8dFeVYcZ0hZ+W7M2L5sDf
y/yKlqmI5H3zm0meWngFc4sbN7R9y271sfpV3/tvwI1EL6s/Zuryz7OoUUI2AvKeQSAGiRJjA6Ng
uIabeZhp6VgfWspdBhgt+dGo3jv8vMx9dCi7MnEoDGE9xClIqvG/2H8ykJrOuNjaGwMh1h+8FAO5
4PQ5a8Kr+FrnC0fupU5D7T7mmDBA/bZ373pLP6M/9NbnbGjMab4zBdnmECFnQTT/2sYeac0CAw4z
8+KUF8DRcgY1I8E2CMEerezGeqStzzVYPsHD/qMNF63lG9KaS5kXfl9FRnyS7Gf+D2v4J/e2iyXM
zaovvSZkKvFNeuhuoGnj5VZoT3yj9Wr1oPQh/Regho8ehw5atCawW+PNyQwwHva3Lv7K9LcmLJpc
RLyGDKe+DIBfeaQrF2m8bVqI/U0qjvLdmp/ubP2A1+iMeI665mfald1eZw9okd/o0DrMZHIv1b36
6l71CXVu/a+QNXfsbrXgKLL/YvgLU0760qj5Towmkgw4dkDj/IN5Go9IHKWAGTGPDPnRZna3dbzg
9E6z81oONrrE8bU1/eyh5O+nzTl11c1WNRZv95IT5+b4kjpxsEhwcJljLsd40Hay2Ilew0CNs0yh
U4zu3iN4MIkG12BlChKRdIu/PSLsAp8Jpxj9nPU41wd9w3eHTXOSdzVtakZMZmWXEDj7Wz5vF3F3
Hg/te6qUJyCOM42MajTPvZQHVQNQUWeqgU9DUec3TY+D1mGiZH6WeD6THoUNXj6gZVGWkXepXHVx
GmXpdVCpWpfsnKmqF+tHFI5utg07JMw07yQTqjzY86bskYz5Au3ckIxuI6OVXnLsrzavFdC2GAES
l9x0Ghf7BbghJWN5LkydIaX0RLDJEQV/wyTUIrEtHynR2on/rfmhy5iqCeuNBcQejCZuqrEpokQB
nBmhP5M9Pds+USHfHb7Gfp5VjMqbcdGaJkiXMbTG7jmno2uAxK8oGfXZ3tkjSArsTUjYGT4NvJU9
cZ8sRFm9SMZTz3mrmg/T+g093ZfIkRobptRy2M0Nf1h3JOBoI4+J6uvurpcZWWsT9be1VO9GooV1
Wu8U5Xfq+WfZyR55lX8Hm+IllyibRuctyT/MhAK6zXbtYp4lZ6JeRrWVbwdnIRQ0daRbA9oAWtIr
1l04kAwU9YmXjJVXI3GRxugr01Gjh1TQxZVIc/Ck1Z3sOzaqdfu3dUDgmvjsmkw5903mZ4IXTWZi
WvWHxGERrSLILTQcQ3UkS00A6ezQ40/N1vUwjfUvYB+29xCFbLzYU0ZWXMqRpIcIeB5RK+qI6rsb
0sR9D/2Ek7Qio95BYjwTjSXZB3vLD7ImXnR1BSSqn8d42DtauTOtducIFV+QchH14G+4dAEaH5VB
uBbyiqFp3tV7IiAnVZlzz7fd6xavoSiUUGYLqck9SbZ/Cu6Cla7L0p5NMGooigsbqcbknIax+knm
c1m8lSTiLZBmiATDyHTqQa2JVApRK7DyeFORiOhUU9kdbDArjDd1iZMyERGRsrM3aRpKQLK5/DRl
qoJ9m8ZL+RTb9FURf1fGbYh04TpPWGR7wskZ8GiC+Z+SHLYJ1SQ/1Hm4o3LUjYbVfq3UfxwC4ZBY
fpGyGqvY6L3VjKbssWZYWu3Yn7qYjN4ybOgaWBziVY/WeknWa6de80TaVfN2f1AnXmWkDAK/IhTF
CztnirsWVcJ8cRgr5qQNl6PtTZNBnwy5iJelheUhBsCoNoYCt+qQoqEmgzoKFMxVhiSy5v4tFtUB
eN+xJSPGNRKGv4uDxgXVM9lp9ctUOz/wbfZZiRKn/DT5ewdDiTTeVKJoWJOGYEW8pVTwj4PVGZHB
FHW8U6f72GxUTm0GAdAQ5j3fuP1B3+IEZrtFWkKEJiLXz4phTFS0iRr2BQS8Sn9CPDvQKRx0ohBX
YdAJ2kguiat0cas8jMl8YId5dKppn+lbMNXz75Cb1+GOCB7xlVAxSngOY0IUKqKDUkgDqAo4mCao
4Lg3u0NMV2Vn1lnJpH056Gd9zM5xUp0XPm/rNU7GM1gjRtZIKPgrgeM9kJ5zs9TpdYjjF5GDOre+
yoyxUFtyh7HyknYYx4K85iNjGWV2tQ9s6mfsiVjenDe9iv816RK2nYK4LS4OwyY9YlDHH9DelPJR
61FWW52nKjqpRGqxnxCgyIoWdGTbrIx9LZnrKKkGFwEXrTr0X+WXZDfAIRhOjR+UzT1u8ntArcH0
UaqsS5k5x9a40e8RI8kLOq6k3SgzIt/ZkO6LFZTrNbP53ldLxi1y+bCsVaRaaB/IbZ6r9JSoFHvg
k/zBrKLZTJ8XxNRsuV/NKt9DZv4taNzyFeAmX5sEYh7Flhliyn2vHXs329tTn8pH/EGBXW87GG0P
aqwFhGr4A9SWNW2eawVRNWJ+aQXYkj7jIPnhMTmUCm1W3YYkOaJVGimTiweI+98gkCh7sJ8JF4+F
izLOVVbFtTkzVnEDaxdM4+TFDTKKjDm1Gk5kebirRqXlcNSQaKfiE0Yghqg36mwpKlId5x85vA0V
fQG/Rr9x/rlq+pr1Es3Gcco+zEmNuurDIR0XbFUlvmT7IpZvqTrBeuaNUnblRoJj1UY1jXOT5bvW
ZqbBKqQGd6CnzsGemzCdzUOuv+ERWVNYaGrT+D0ftWBbtI4JSx/MHPjU7zoiTgpIyhOqDfAuPgkQ
BJGMJwEa2LWNN5NZAtcbwRY9Mbqb37WPRtX6aPn8elmDDdSoPbVnrZCPhPC5xaxQbxXf+TQC7pv0
6916zwsRLNir8Q1GK0KfxBhdrbBxObXZ0+CgxZwaxCENJZZAJo+0K4T2pHktxbcCHrLL+pOm8YLJ
xsWwBj/t2ovMZ5I7RGVwIrLtcB2miQ42WskpnmB0+Aa+W+HU14a9uYFGDZsCNAUREvh0vFeL8W+B
rp1lxjKRqAmmFTdSse0V7V+GUjt3gNiK+tipkKHULZhJpC02lZUsN29hemj6AnM9wzsLFg1V+rqC
mmO9CeTJhCqVyodyYqSqWM6BGOwQKd0eATTUAvmQIjJcGjWkJgeZtFLszcO/+/aObYrfOefM4gRD
OVOb7Dmb8rlciblXmvPYOW9Fl79uy7oX8+j3Sv7QMh+f8+VsMvYziFnXJpsNsxkUG5woxf6eMypz
e3yx0XmrdBEL6q1SS4+21V6TtnoCYLa3GJea+XIo42JfEwhDaJtXqKPhV6yhoVGQi8w5aHcU3wN5
9BZnydjiTMPDNAPfYP5B8QWM+DWpymOelZGezjvsdr7M+bLWE/EF/WEgv6+l3k8c69FUlw8DVTTr
xOXMhuKu+omL+MOUWqJ/i/JoziobnqQ6wJul0Cqm1yrPH2wkkx0cgh6hFY44MDQfyX2i3g7/Woo8
h2na/xuPFcpEupvTmNRTZS9jS81i5nfF+NSwXzdz9bAR4VJvzXNp/QwD32kBs4/OKRm/5BTb/fRL
GgraUB6QDXc+X5Dz0dMu4ibDXcW6t8Fai1c3vQ0mXd02esSgB2gyQqDfaF3vtE1Gf2yCVcGsn8Ex
CBh+LEMgs43QPHvxIr6GqXWtLY/SEe4Yn6A+ktsKZ92z5wGYOQFKFfIXp6N+1C/2fe39iHjKW7v2
I46ZutkxZeuDnmn7ajB9vf1XKN8VAx2gBEdMIBykBSQhU5U1iuuaecucGgfb5DdM57td8k6KN41e
dzum4iW0g68Kff+/TGTOYzubP5uSti8lkptXQF3KtUeM8YgScvW0dRZht67DpYKD6VOF6AhvFjRx
3aJfBsMS12a2kjcy5uAVY8371HBUMajY8GUriHwWUwUfwROWuA23HptxHFGrnNbox5RFPxh9a8Fp
F33yVKH+dONM3vYo1j5kFKpeeV84jrgjQ6CbZwM1clCZm7mD3KleckknYgFG7NUZSYAd8k094xEm
6D5u6sOcci1Yg5PQwep07YmYGf4OR9F0f7WxXes0eU1NeHKoHd6E1irYcHIuFg3eiLE2DugDdXpZ
EHSSwoo9JNgaQH1GoZqBAhLq2do4HZxhKE8lnq9wMds76d6yke+nuBdR7Kxn4g9ftzb/xAx8vwoG
4zavYvPRE5sHTYCfqwZ9p5cJNR19ZMgoOGaHYhFmgNSJJk3LGMRpvZbsrDE2T4Sp2pcMMyG4HlRu
eoK/ORdrTGCR+MmtTlNcJU/AxOTJ20ReWEQXUtOoMRdCdcDioR9GY+fAskSfN5lwI7o2iJVq8dAj
zI+jgnumToUZgYStOFA1xbxZqMoZN5sTQ7mabNCqFX+kaPFFGrGNSmJWH1CGSxi7FQv+N2AoJOLT
c5oJdDGV1DO2gOLgRD0kiYNUJJywkl4g7ZTaF1zd5WO/FejNiXZlGAlRJn50wGyjph/iSM/IIvJa
ERenuRwqH1Uxy+qG3T5l3ksRo2jvikRATcv4DOBwU7EIAqcHzQZ4AYQK9eTYXxV12Tr0RgojMSJl
Lo7IspkcQu7iAXgHJkXKIUfX7yG/sRIom2AUxLd/4O/Sw5iij3sm+eIfSD1su7NncDUFRZZ9E7PH
/MfGaASR4wjqZvrJ7s9uMcz8g4hrPZrm9qOLtQJ39NjBQRw1Hri03FWyKbGK02Z/WCUn3Np1eeYA
YDySVN0Dj/ICdWtWTynqZXeQx3fc6B3mVNsMZLsdTytQA7ZZJkNBWaXsTlt0Sb3WP4zcfUE83IVR
ff6jl6n1neckhJuy2T6vHPMIEunu2zVrDqD7WWrkqrSvF7wp2CZif8bmi0kVLGcNVgaoce6sH3eR
6a2WMuMI2QsTDLckf+CqcfqJct4BUdEiqTXEcSpQ5hmirH7saigfYJ/HR4UGmC37sOZhg47YJ6xb
+YgTg7ljhz/43ZF4SIzFRhStZQ3iKFuNZmeDupahVn6rxk4hs5L19DrNEi6Xgit61WmuFZwXgdwv
nyJuS3cDFvsCqJB8BdjURwDrkbQa56UrT5MmtMjerHsrlVQ/mSq1SOGHzyWnh/qPo/PYbhWJougX
sRaxgKkEyslRlicsPwdyTgVf35se9Oy1LUui6oZz9hHxQPCF4SIUD/m3WTS5fBsQDdCKrQIALSui
AorLhEFyNSb9QxrxSeCm5kTpEbQA2zwJgC+M1Nhf5RnNvjJjq+nHW9/aPDscivAcleKvJwKGPSFT
dtfprfMAB33PB3DAyXpMGUPpNTxRYaPtzTaKGr6RQHcbE7LPBjgymssOC/jrS+C0n2GmfstKvBiV
/T4G2bmZe+kVahZuTSYDP3kV508ljmRk5Lz8KR8JAG4Ddw04UawN13hNUaN7tmAWhW0xWldlLryg
0B9B7I5vmFbYr4dat676/GGE9kegRh+ZXUaHPLYkcqkFf4LVYxU0BQNqA/QEfMpWQfbdb92oRxVY
J+Kq55FzLpwA/EcxPttk7OK5GjhNQZyzHqd6GlPBvgjCFr9MrmqNVWtvxI9qCv6KysoZtjYszKNy
pjs3w42r4as2LbxU1PCQCfqBEoJdOSBI2wfk22xaOQm/nhL7XLsspXhS1DUcr2hndV2EinW4dxoU
0iGitBhgbB7ruPySytyCfSyKUxuiqxVK9pXo0NGarp13ccG3BvE/3ajKh+yC4GowWonmRP6yesCb
WiOosK9To89HaRKvKTHIbY1hso5zb2VrIDu/5FN1K47sl85NrO089tlJjkz1Z5w1O8ZFYMVp1rRA
qz1tmvUvco1c7lAZrtMIAo6VzTqIPMgbMYyiNax9bAtAdo6pYxWMoyLB7CqrlX9kVvwzCmfaDGl/
DmbrJc9mvyrFa07uw62GQbvT1GE4mJY7+rPVoa2cnR37ROeAsoxrOIxAVBBLYmLhZsBtub4KXOqV
GKPST22nREeofekaMXgjW22RuvhEw+Grh0IOGU8UlFXknzJyw+CCvzTIBionHU6ohdVFqChtVLjq
+65gN0zsNBvZMOQLKligDKTwITYddwxAvwOXjsYYy5OiKz+q2bwi5e8QtwFZYbZSbNQ8fIosDoOA
EJy1EjqPoA3KzSyjnrUimiMnlSGEOgd+J3xLxEbWDS8PIAaNPYjLllUrGTwLEycNdt1PdYT4rGC4
cSyGUsgCi8D2m5jOQUNeCU7gBpvrAPajvwFPcVZCg7bYOd1Xi+AaIp98I9or3BUpoziSQJN9O2kO
V06JIolsnGOZkD8BZeobRbL7JLQg26FTld4AuKstRuZe3T60WciUzSWzCrwT0TjuGvgkK2S+17Sc
BPvFjmQf2n80U0yVRnFXxXC1MFhx9Nh/FZr+dZbnmFaJpALr0L1iIQu8fLIJiRfgHgnW4fFxkGoh
R0aonVSBVy1nw4RVkAPRTH560OpoMMAiKfVc7vqAra+o0n/qrOdf6tx+xh3nrgX6Y6WhF98VzniE
nchJhwEnHB0+i2HIad0q85SwTj6OdjssAs63mFV+KDR0sEatXJVKg6A72otnXibJUZkdf1adWyKH
3yaW70ZjM+Io2C3G5YVyymCZPT9bQvkceSjXqSb/9Mg6AVo8FQAq4kL7nYNMfSWiFd0QUJuV2bPp
5Ez4Vw6Fts1mzDy1A5BTMJxZT/zqv6rSFTpoROE5MGgDiIhQmd4HyiL67p7moeTxy0N4oxW0NDNJ
AGN0oTdN8kpMXkYr2bE8F/PDaGiPVaWg4hXuU58yiqqgLbBtJgurn0hcJgidCbUpPy3BJimC4UyQ
1DcTSSqQkTBjlbcftlW4Uo3hWiQEYqWITaBZ3u1cK3fDoP5kdfTB71eRAiefXV+LvWLp7yJoK/Ys
ru6bQrkjccjOpkQIbUw2VwY8Qa7QBi4+x8u6cpO3cAzpd+RzlKP1D8IXV+350zjpY1O6QDMt+nar
dst3OJvpzjRT7K3BPBE2Fs9PKRcot19C2ERKQ1er8pCnEx5b+08zOueS1oJSxaYiALnadL9CFN2h
1srGM5yJnUrX5y9ELUwbJ9EpBTTLvChO5Rzoe+1Nq1oFSr6xW+uCQWXMZgpcTDQWF6GQ4GwlLMSt
obpWkX7oITkaoroTPIMOzSoekZGFGy3rGr9H4HzGdZg9uWNcHeG8TWsKqjXEP7oODnDLZk/P19na
iGkJ6SlittgtFWgVpZ+qcEkPzvTKQ0GOFR2so6MS4tSrqg3CC+BXnEZLBRt+WBTztaL+TC1b1UED
8azk6MuJOV1ilNTC3mZRuMnLi27jvUZW1vENtOVdE8NJ6HwF0eJ2bsmd5hzjqd7jlph8Yo+ubVoe
NFpKwsTYXnM+xbk4dV3zKhDHt867a/Rf06xcYbicBmkgMJQ3a562mQU8ecKt3s7J5xDPrK/LbWsX
l8VIP1qgfZqUOsucqm2rYdvUk4uuywo5U3Edy/ltoATghVDx5NgOtS21fz7VmyGJPo0oPYCcfg3b
a5Uj0FQ3CSqhsG5xxWjrvjtIJAWzBVM5Yis4+bwn/iSZu2vdL8QtLu8nOZbrMvjBHAlK/pkAOIHS
CwirB/DC1/KfBKeUa2tHu3kU1UvaFccCnKZpP3BtrgNN3NSBSkP+stG7jNGfNFhyT5VHkbnF3bdW
7PKIxPns6ueO/XHhbBTGZ1qYbylzWc/bp7LH8/BuqVckh7hHPKv7lxvbqgKkblyi/J3df2KGn7r1
3ZtfHYTGzPis6SBAy6wm4HuZkt4TKPBKT5M+Sg8O3z+NQUrAwmcq7FtDS2BkNC9+OxhrCWc8NXZV
+95YIB4DdZOyphUIgCTqbbW/uRkuRfZvSCLLbGnQszdZ0tLV5qUYFk+4QcQ59CFMKl2HSaiI1zX5
VDWPAgfgfqLylCgho5ESVelXak3vqY5+p/VbS9sRl8KGs78FCNgkaXNEq7CM0Jx9pO/bjh13nFxD
62XSXlMeVrUiLY0EHf40tCbVAdj5ak7BKCE3qRDOv5c9Mn4sG7X+r+0DZKP9iWedwSFkCWP2A4FT
s9bWxjKut8xVWyymcAR/VHk14WO9g9IFFh8XdKiILUwZLHPMRQLJMgFJlPJL0E+j/Wnz1hleUvcw
k1Xg5D+py8CSeHoQdezoXsDa8TfT8lERkbONvo9xUfFYoDcFpie9hUM1jSsSsU0W2HnwNc7vGGOO
M/+fqBH8mdWjBJvasMAYMiL24CrOtGdonHI+nquRBRuFTPYKz3aW/pP4OMhL2yRM+Gxx6Ipr0F7t
kalQaq/glrIQaTCJbWP1ZgfHrB/ZRryO0xlKABKgl4BDXneJO5nHfcUBZOefc8rfYjmkdRirFkg7
WYE2Kr3molTttkXjohbfUOWhvKPR6jjSy+44q1xC1pdSUVKJbOMCVpKOcp7Nm1vQ8pQPPd32zktH
kZpOAanA/6CUbEg38hLzTw1o2plfDiA2hkWKpzIPBtY3pywtcyZUJIsIi9uKnX8gHmDI0cSkW4Mv
oN2/upPmVUlE+xb+P9okeXlTZt9UEhdCcK6Wvi37fFsi3xnsiNCD5KNrKnSLw2dqt+vM1nypbmCn
WyjVTPmy+J+dmK828CY9wLTeo6Ci047j8TBPP7J/N+xDZTCFDcV5XAYhQC01gfukYSfN+Zu24WYw
+x1rCM4e5OTiG07FrcuxAvE5KeInl69Qflgkv5g6BfP8lA/oBszHjJANn4I3Dv1z2nIIVL7FQzOH
6YfOuVQn/Bllvp3rfT9eHOxgmv3bGDYpOKSepT2iLHgGDeKLUrkwNvBUBqwzwl0UFlC8WUWN6O3M
A5ZoOIufvLO0SAGHYnnSVNMPo3aVaICuC35+HazmYvKARa4G5oQxAgktU45md4+KZbL2J7F8YDp/
h7uyaQ3FiyTnBrE7+Z5Q6hEcjh2CJW9aRqEWC6HQK4fjyMrChBSGooG6kNJsZGuCWJxCq2yYjCb2
04C92CnPcftCTMK6cm5dNW4LFBAExqw6hdSRktEaEl4x/fQjPqEMyZQWvxHAjCEXk4geYKhoVnnw
6EdtHUmGhPSXukpgs8n4AoYfnlCQjs46qJS962TPmd173NB7DJnMI0BWGWJdWB+xnp9VRYJRotxp
UT613xa/P2PdpKgfgdvsuhpsKodfEv6yvd8ZccKIut139ltTd+DXMuJ2XnUaxtz5RdyhaVxQxa5m
lGE26MNvJmFe9otOp5nj6huZ0jH4DK19oHhBckqHY5CeM+MIkK039wQLpIiCzGuX/4zJQ9VvIZIi
l8rVOtcDthaGawhyc9xF+OrjJxn8VvGLFf7IFvJj4xV0XOYnnj03RE/HDJ2Bvz39m3QEQsZXhuWx
Bql1S5LHpKPDfjOsU8RE2pj4Jh4cB/cHh50t/2y4kjMbB78vL319clWUAcfQfEXzY6SHytlprCSd
l1nex/E1DpD28FFDuHZhyBAo+dyFH333gYV1FdYv/TiA6LiUwS+qHbBCq2nahVwZSMZAuJE2P7es
S91LASdz+jfgth/vtAVGrpCQsGULMNWvVfDDKhGklYEtwXfTfU2MDqriEXJOT1VcKw7LxuLSY9Tq
p22lWZwjVH4RaoHpsxrfdW3JwnqOW/jZll8nu87lI8MSFIhdUfwjlWeAFABMbaCtoYqlQsXd4wAs
45PDqKEM2sEhjsZy5W5i+cwB1i/lKJxZvuF04vsw9ycN5Sqy06OboIB+yoJfULNR0K1HdW92u8Z5
GxtM5169zFu+7fim2Dfd2aDKktWO75jabUpQKN10UEGUuVAClW87+1IR2gR+hzuPwXeDRjrlKqJh
rBkVpeNFVV8zRESp8wof2NPwhICHWOUMe9T6xdVI4kh3VdPRpn6Y+c5NrxoFCNnotKTcVnF4iiWa
6gwQPLzxbhun3zqpvvI3ssllzflJGcK1yHgMiNbyBKB7zTFSE6dVurTVVlXvxxrVN77/o1Wwuk2H
cucSx4nhtMGiP6bEaiJ3TUN3T5Gb4lDJnoTdv8iQiU+ggqhRa/r72AJpCf4tRLUakztqQpCOmVJm
SXxrlcxn/LaVE6XXntRYZ6UNY8MqGhoA+vQ4Q9gCrEUyduYDRttvHkwkS0nwGdnutrIRYzfUy1ZJ
U524uzpBaFOIXYdwln7loFQ4EVqLsGQMMapzHWm2nSVYlUiN+TsU81PijJsh0/wwUI+KhVQlEjsQ
DweVhsa1TRCJ0XmQA5JltAf0L57ufFvzA/gUc5Xw0FTZa45uStOmrWgxv0/42Nh7rkFWomTHHzbE
GyDSzE8nPxwmkIT07sFeV/OjClXEgdeo4xIvZq9PMM7WtCMMpnMs9qq1cmYBBo+1xFw+udEXqB9+
6W89qhen+bFRCwcMLYw2cVa8BryZ0zEfko+SRGF4xcyei2cVW0KstR8p1ZnT363ZRYo4X6Uh3qpE
OxV5tdL78ktVWa1abn1oEfITxAmfO+VtM8fmIwJ9D9nSs1UWaOND8mg3er2h13p1dbKbEzaM0t5k
OE/ZQQbbzNQ9057XuU5TAS4EwG2Wv1M7gSEbmKQ3u1zCrsZTAWw/J+Q6wCwKwtjXcXPjR2BBQclp
tNcxqC9tKS4W+zSVy0mgb2YQ9tzFL4nCfxp9ZvPGZ+gvj4XT/cHUx24/PWNOP+hV5c9cUEFpby29
Jg90lKvGMu5GIo7AEr1a/Qh53yan9tSkOZjTnx6e4WKtq7x76nlKQkv/VVF8lnFBoCt5RmUPdDFB
h4gQDlmP32sQX7VLj52jLOt1bQZbYQnfZhaqoV9Wa66akk1QF58qVJy5S+edo5Iu0T1jbkXxyFlW
jS9A7hl/a4R0GaypQfg4nQ8ZDoZ4MJwj8hCbKdw2vX4nPY74FcC4SKkjrLeNQw3RKw+ikemsp4MI
E6o5rDhh+JYtMwbQGwtAhjtqxxtIyJ24OBqz9gifzpBx1dPXAogCHLiy5iOwyVUDdUs04gLEsZQX
zeIBZVk2ik0U/FkppoH5jTTjDTqNTcTsIYdbbAfzSwxRoez6nYpgyzGeF+PnQPHVAMDJiRMR8fME
8VNvoTx3+YcRX5kTUyuFCCpadgScenBS2Mav+vjbcb/coLmkCKqz8DTS23eIuCnOnQbLTgIFhGq+
GVsqtne42VjrWIlw1FApkQvFZ4yiOOhXMV/owlFJPKL2MT7AthyXoIA+tjCEAOLPO2izKIcr9a5W
jp/g36vBEADqW5NntTEQsUOE08lEzDq+/6ginJTpKCLf2r4YdYm5AQFG1ATnWJinqMuofRXuNra3
briR5qNDNAqqwQALr8ID8CqjPJZu9gz58TZMzq5MgTVoAVOL6olQBFZOzZTjMCbjQterbeOUnDA6
aZHmXxrzqXdS71gSlz9Z9CSSp7oMMVXHK+CyICgppdJ2rSf2c0Bh7paka2JhJLDRD52Q4wOHBvYk
eYrMP9kfR5T5oAlTIscwbyNWYqAKwDraGdFbq4AhHvFDLREzr2n1YrZYT5Yd1q5hp+qg22viD3eM
boP6URW/ESE1QdSfc4GEumzPeSmukxPvAqLnuGGTJjyJCZtoCzEmu+q8GidTt0D5fcaG2PPSC3QU
33EOU/+n2zg4ps+CPNJeM57Jdvcy4WxTYHG4NlIidvtwOhjmdM5jBVsxUKqYaWsX/jRK+6yBvI7V
H7O19wNbu5UdoXOoEZhcac+c9qkKHK9xTU4ritfSURLGuoh10588jx946v1ocQYzz0fR8Kkr6ftY
hk+pa21tPSDICG3nSGRNT7oeMfZEL52doUD48g/RJEy9lVZq2EnlMUkrvycyWVSA59OjaA+BCkxu
7p7rOL3kzGbUfh8KblGVIaeQyJND4ZVN/STGib4lessyyydHhmcaP3SHBlZ7CjDFFaCugxIiQxw8
AiO4aioWTSfwZGPsHZX0s25+xvKPvjLZINDeStyggr4JTDV4iEMHDs9kjBBnaEHDF0cFK91+sEND
UsBHyJNMCi6pJW89k+fMxF8He/VqKX5WfUE4AGcGuMK+9pSV0LhJNLiW7X0gelz1KY9HEKMBuxbJ
rU+C7DrIHmV/Fdm95Y0zbXpzh4Hc5+h+5FDONRPF4dqFhlK1F1O7DsRtVjZyZ+s11d/gvnpp9lGl
CmvK+0Rh1EI7EwsaBsE+lVc5rZPpy42xh/9rpgPBRGtWasiv/an8lO01Bixhl79qSlBiiPj0yUTz
lZ3D4KnWbuBR8Qq6aw07DqKFGGnurNwT5xrYz0RKQLxjXtebIIhQaNlXjSeT+Bg8HV+kiXom5ypB
tZ41pOsIgRzIL1hWFmAQtsuMu3vgmgGveJzvZkzJjG8hwnXZ7STaK9f8C0khUy4D82MgE9tBIuFz
/oTmkaSe2tQ9xkPkwldU4oF4KSw+zBqq1Z5KA2X1SqHFNmZzS8XF0LBvzkWAHZI3RjgHiE1bYHM8
cmFwCZM750FTvy+UtxhVdXpsle8AwGUIfWhlqcAo4u+ierKUW5ueWUOvGrmf1RJ9rIofTnrM81ep
FTEWyElDZ5ij+4Z8hitLhTp6GrEXZegbzkE1vFg8W9MBGIW52ECT9SRJDSUqYLiFkwP7loNJQ5eh
1muQ1OtwqdcEahlbeF2Llo6Nvmu/F5HwFjiRmPnVg+8M0aakSAzdf3a/MxwPFWneXM3RNwyCDCUo
IiADSguVIg6tI8yh5GtZ9v3ZQGBo/e1hQfAA9opmHR9nB3TzvYYbGHrJvMB8dAq3M1iqOee+k90u
6or4GSqFumUDGv1poe3YWIfG+Kew44lAQySSKDBlAuoqtlE3GL8W/tFcLq7a4aUPnzI8IJX4ZyZs
awuoUgzIykHdh9m36qQbwhlPHDlepASr0sz3bdjuwZsiWev3M/d6YU7o0AlrprjAGYvwhLlOw7OL
FYtPgji7owr2pjAO5jJWLMxbCuoytTAHF2+xdPHWlF7ayU3OZ8bWf9nhQdOwmDWV66aU0GhnthLs
TNF0Bz3TBgzALVKOmLpo4CuvDJ9t+YDm8TWkDXCm82DdHTPzyIXeBMbN0klch0CXSlTe3bkrfntC
guziD+jI2oVkCF7nRomzZhv5bLuwbiaMbuYC2dVWIsugmpls+QaeS45Kl8ILh1REwvPMfGKUP7gA
pojliWuf7eLNzZN1yYSEaB1f4Xs/mbgg7hmJEjiaukw/Dzlu7PnHZLZeO0uhzh9fPmdG45dsxMrw
bBUFMkGxKsbM79gczFiA8jsXX9m2x47AziSLjuGC5l5mbcZPz9AK2iZXL2cwVX5eWe99Jo7EnPHb
1wU0965/Asmyssx7m1tPTeWw4HkyzFdQm17ApmJMXzvxD3oV73d0rqhJY86OwMRICKRnGn+E+NWq
96T7pVLMUCaNsAcrFbase0sj7rZq6ZMevfE32nDeWGXK8kVALhTYvwxIxkFMFd58CdRhFb4C1iBV
/jLQYgWK62naISjszSQQ+yPhcKOzlXynIUCDxak3nezmKVe+K7YHISFOVOIdNcbohwKkABItMkCT
MPXV8mngfIXL0XdUo/2j1osD2p3XebhWyk3puzuX/QqVB1UoZqKs9TpeQ/Ye5SrCGqUALI/bT/1I
poAbhymt+tLGn4jWVjNKThujUWDQP3QIXv0igg3Ysq+IBZpPZl+7fjy3yiZz2RvcVfdiYvYgFx2b
loeMDaklSe0JbbLTbN3SuVjMYnQsb/Asb1NCBBDQzQDrm8I9lNB2VJKRIoXAIrhMwneMpj7WXIdJ
yJRfeyIA3eKWO4j5TAgB2MzqJsSfnmGexeTJOIgte8D6PNM+G7y3sQifiuC1AmDssNLU+DHI+hqZ
bR3T9BG0Mdne98D3unzTdfiGJAMRF2PC+AfnilnwV2T0f2PXbBRF31she4eJ8Qj68ga9O/rrtVb9
jiGTevdTOG/TgHJqNg7SPBmISU1cv7m5H/WHmz2gxSAGt9t12HcnhO+sQk7d/DHov41Dr7S8Fbrw
qAbX+YTHv3xuuLQbfECkqgEvqfzWCPhn5fLp+5mtX8s5O1mEX1UjGVOhsaqMd0tv7oCtV9Vsb0GK
Ul8vhJp6q03Jnc0YWwbpI7PfWKW8ztYyaCXILnnX5Hyyh4dU52+gOyeMKyACflP70fSfsN4IJ/in
hDy00ZHdoFI9k/mNv+cNRD8AGQn/hmMfpWY5yzVpYWdpvGcNfNbyOWQSobjBPslr34Sr1LIDUWNz
07q3PKH0rIadnMaHylNhEfGWGD+ha/ikIiA8+Jczx3KzlpIz8qrwYBh/y5dd6x593HnmVPrSmhaR
wFpXeq8eF9y+xYfH9mkwtxU1BDvp2TwteaszKYbVrsYwgJbhiBIA8SjqDzLOkhlrUfxvZhGR4+xM
nPBio5msE1hc1ishFR40ffxrRofy3cZtR6i517bFZ1wrYDBYWbVcpNDu2UILjADGtl7mCKLMAGuM
+AjwKBTJj9tCTJAaOTfKBwCmnRKz9hNudJuMZJGitTAPf+w+Aa+zDTHWNblzLsGs1I22W9SeAPtc
Ko1kZirPsziY8kLYE+zC3M/NaYvHYGNHLRlf0NKS4l7o88YxP/PpRcVcDuZ9qzmfjI/3A8uVsoPr
SZ9Gm5/znqCiVtgsEwsdNHvDNBGhh/e5SN+VeUlj1vyipOhUCn9a9ELZa+c+Q/xlK4QpuHs05U+J
ZUJW435sj+T99DSAiKFIQKuyatdgJo5Kg7mtODYm5jFNB3Mv9jPgjTzv9hkei7xyvss2wYTSvRq1
ITfpSJNdRzMXQek+aS3RZE6E55mhgdG1/xch1PXpsCWB5+KSd5sY+cbOAA/QGK6cZUc8olpkG8Pe
GAY476Q8Gz2HrFbrGEvn+lct9RsBFfR/sMbofuuTWIhnRc59G8FAkPY2T20PgRsuk/o+meVxGGad
Q7tLdr2aGkBsCxzUNmbcZpBEnkThFdGhHwMjxiJwCVWXYXP80+XT2SmXTVoNx1slln7MD3EFOylH
SleqF8OWNmJk9S+dKyKB2BXpTXKM4hIRd0jQkx28DvhBOTls7EbRH4AmkqCgqYbmfEiwvgy5e4aI
j7QMLVwrQw55g6yqrvMH0QRHJBrfk4PjT3cT1OrtT6ogEy9FBUOh/Id487MVXKPONOPFqHvkffRv
A7vlyGU6CIAGccjcv5ujvGUNSX0FZNZOrbw8Ko8CXI4nQVrjd+PGIapYlMWNXQA3da2g/pQYrUau
4LbsaaoV5YGMt2PpQBh6PjJYLJCUjDWNv5Uzo8bRkoC3ihrlSiiEzQM06xuuYsUrtPi10lixtnp3
7STx2AApW9RFJmE+qS1QJuVn0zTuE7xAQqrkEUHTpuvt/Wj0+1GRh0lV/9RGfs+xfhVYTnLhHE1A
dxnzCS0A2N4EH00f7NreORoG14ypdgj+tWvayEfcGC8mAjZCoLHCNSpS2BQtDTL2oI7Pplq9mhZZ
LybPl5t7Ot9/0tRY/+YfE+nkQnwRwuIFg+U7Y1VxgsRU5ZinJQcNY350LxG9z5ilvwBSJcaLmQ12
UcISld1pnBiQVm660wanQ5ZrvbtKWDMhxjjQ/LhxuHUKxcvIG1jVpn7E9/MRJwnWV4GNFxT/vC2l
/cxi9OQCt7Pojo1iQq5f2NVWhWjguu2ud5yvcaiINzSxs9cHRSdr3qbKDpv8XWPamWmxsQqlc2tR
ZoDMcHZK4bLQz3L0jQbHlaXSRcDl0Bwb+nK7SPMqVpnk8dwlENEyfql5ppGeNui4hg/EDG8amRRa
6l4t6t3KcDa1Ct8jXkh79lqq+cFWx4dRMOFaiAnA+5w2POjs9enEEe+5fhF2QDlSr/q/i0u4PQT0
j9gEz5HFnlmqHzOb0nUKrBrVKSKMpq1Mr6vcr2Dx9JGQ7EFcbH19yTocuYxm3DMTur18Mo9xhJiK
jbBnysrvFiAiF+AqbsO/wqD21mtmVGT5Rmr1U04S1w4cZtQdxAemQ3GLR1aIztLn1IX7a+rZd4Rc
Af3+B7EEe/IJQOmh+m2ZIcKA+h6mXPqz3V91+JtGf6k7d2snDm4cE2AkCYJkW9WtDYZCEPLRuiM/
EuZtUYqQfQYdWLN0nGiB89TFKg3nQTLT0RF+4v91XEYgPGEotHU/N5JNZuByRIoMXyv4qGYHaBWT
vzrSwABMm8AFhqCKN3DI77k6H3U+TyJcdfI+83rvMvmgqlWMTZjP3OrZp0XihIZK0xXWqVfUk7Sn
rYyJqzbN7NfW6j+sOUANZvhFMdmaK7tqttiTIq/DQVF3zZfixlu9yX9QDN+lSiPOdfKVEPpqkCNT
asYncMmrjJY7Jc+XVms8M5C7VjOXv1ood6cPiMwLlcvocj+VVvEHFfnJnRDoTkzoPKUqVJhk48ty
FfHfphvVDRmM7+OMNJpwadR7L7oJnDdsp1+IKsuoVr2ofWOcXcG7M/dLRHPKqr/h9tjEZtZ5k+rq
6y4JUOkNXKWG6QCxCux35KTkJRCv9LBqrEetRpywmY7fdoHRn3R2yAUFy+YwdvaWSdMN3hk6mx6p
WAYtfnT8Di/+X6yO76SAm3CB0mPTgahjoKqVBuIUl+jUCEwnFGzkfseCIbHlyKdqhsLnoAYhTF4/
RLrC0xAEve9OeJHGaSRtJ9GhH2A+ChNQKm3/ahtFje6Zr1aQU1UYgmnORMSnFtMhWx2Jpx15h7tx
5itHXCOzwPLUDYEkoRVxRIGYahMssRPMAUel/KfU0k/wxcxSXZmgwlME8TVGE6x961BwlgNZVliV
4rHxCzX+QYuFfp0RHbwtZhMre7D3CMsOBRNJqeABTdnkB66FEIjLNdcOVVfDyAXeXw6+ZQTIpPIM
NSWFHBU6KbeySDcq+UQOavp0HjaaljCR1Drd/W1ng34Vh0lyKzEI+pqtJNPBYmTWrFnSpfZGOhDT
hdtzAoSxm1vfaUrY0hbThVhg2mQMHHnB03VRPl/ypP6nCnZ2ToG+WzoY9FVbsTeqxDwxkSHbm0On
+SOE50M1KK+aSBMXkEFnfFZJob9K6NzsUo34N88s/YtiIL9Fchi2qtmZW7IJYRlG0EXalv7SQPZC
JBxsOqOnJxcMKQqlMzd6ks88dPIvnhmzVfry+I4E95axAata4xEfkmQ84cA75k6dXJcAnrWpcUjE
bcUMgiUR5m6AjIR2M2TOQgDwy/6uG4hyCnuNCBt8lIQsxt9WAAmiSo0Fh0oqhmIrAXi+rL27Gdd3
KmCXoXAqMXf3+Rdh8ca6AAmNgm3strLQzWMfyH7t2JSTwBnZrrXDUHyaM+rcwlBsCEFIkmB8i32Z
oNU3ND4Fh8yQtZSie4Y2UX7VphGeAlss2EUNkCyOpn1vWoi6rURCNwqI9xrV4V0zoifyyJ57vd+q
PQdEFGKhxzRDyjUTQ8t8nZG0KVbMHD3WjnhS38BDEY/dYXCgVx1hqehj/TI72mm2wX64gNwJ54J6
0tCTlqnDm95nmygf7lla08srCpzT4FgNCAuA0bWlsTU5B72pcT/aBN6Cwhp3sdFwS83g2JJLrAXb
blqwBxVzwDlywdZAYsp1uS+w0YdN8ugWzIIcvQ4mfo0/RGunR8Fb7I0LqwlVPn5BnPIGgTPLVblK
yLnSMuYjYs6uWjzcAwXmc5/Eh0FXWfESYQLQ0aYdAxSZ6xi1B1xQjcFawKg40dndPTkk+OpaeSUP
B5QSGly2TWLfluodiwqVS0RHZ3TkSlo1qmaLwQFRy4eUlyJt60Sk6IEM4n9sUyf2Zfkt7Ax27yU+
yoaSZyxy/De1uZuzGk6b8mKhci6EQlrMCHmkLMB+zbDrK/PVVYb9lExvDNq3gc36z7S9TnSQNAZm
P7b1z7DzHd6W/yg6r+VG0TCIPhFVZMStRBLKwbKtG8phTM6Zp5+ju92t2bEtwx/66z59bvTsp00V
R5speUljfS/pAWYFTmqqvqU9exs11aFsMoqM27vSJduUWm6lJAeZMF4TRAy/UdpdclnajigrFK+v
6WxbZ1gXlsE4UByHvpj906m6W/rFm6bOZSnHGp9e1Fqwu3r0+jq7FSNxK/gJFUAwc2HmiREyQy7L
EbE2pmncO0V99Vnhwzc4XwHEYTQD9lPWoKSm2jA4i8Z4TxMTkEex1mzDKTmEIJo4REHJousFTZif
GwHFsApS9Gkx73EPExpQqdAmnjmI6clsmVwTioRvI+LHoOeY5GwyktKFSdDr+jblD9DfYdoVqULq
sMBgkkgX0+SZ9PV30s23geIv0Ng01TexjmMNVqD96rRIA+VFZFRrP9dFJEKTa7IpQLCdM7qhUZup
KNQLnwXsaUyTuqnRUTZRy0E4lTkaUkT17HI98etKgC1dUQYQhAiwqqEexy4ICDIvqD9D/950fEd4
qNiR5hFyPEtP36+o4dFVYwu+mqQHYQPurQiVYgoHmKXqi2i+ZTD6GjQ8snSNg6ZZEXxSBvopzCa8
T/F4MJRm2mhljK+qijTgGBWTj5c4jiaH2PNsaN0JNfoYWaiZC3RON+nXWaJG2KwDZzU0MqKr7lA+
f14ake1Kg8bMnUfOyNLK25WBly4OZQqpVydtmDx9DCgMFv0mz8nlFXQwLfNuFVO4rfbLxuhwgvOf
A8wu6RczMY+R0aXGTscgbPwgAeIpjXjQFE6HZdVvE62ypQF+laxk4CUghlPGzHoUbusMy1hvzN+C
Pl/aedpj3YlwTaDxtagszAcxNQ/R+CnJ6UmD1dPwU57rUEuOGnSXKqo8TrNbyYQbkyYKA3MFeLQ0
VMJm0NQ3pebzMdqqsqjkhm/O/acd4586RXwFIm6HeXRF4dJQrTkfLnFyThv22W5kTjACr7AXDuQI
sOhzVKIpm0DD0pc0rEVjg4Fm1O7JnD96pYPPxYLcSKYPWP9fOgQfbfuKe7Z8xST5V0jZJ2GIY9NK
u6XmuBXXOZa5mcBfL3fEKZPZLpvejcbsdQXfLqN+NVhbXv4VUBNQX1xgEPprVPvLV/ugDf2mt+hv
hME10fynMBhLA+gbEf5KzaT7ai42UscvCNGaRd+Q3HmgTWxqt6ko7MDLiD7daf9URfN6BsVZpkDJ
b0V7bBO3MYiCzULmti8tVsj0twV5mHz/v9US37pUvtNw5XVatMU8SjlTiMss+UOnw+tr3KO08iNB
zzdYFw5tOD2lqQ84BUcXWcOypkP0pLF5LUvge8NCYU7feYNckucp9yZMFi4SfDy8x2E37Wvd2MqD
4AJJ+TIU+TPF70tmHFZZAPSBkinCVzAMF0xLhqx9i3L7Xr74gTXTuXkJP4NpcJescibDZDJfgexZ
wq9GpZ6B0UJsaM8OX8ViiFuzh8+mdgOl51OD4BvxrcIm7goFXjMyF0ewHnW54RhEoTxPD9F8PrFg
OCacyYNO9Gk+lzZ1TT4OT0twzpeZssA20emkJ/kTEKwClRLALn6ZrPA5IRHzjm70Wnwz4vovZySh
A1oYitQdcgHxWFNPuqFpdmiG/0ROkCj3btfxmovRPlcbbyLLI2JgDU399lI8tEX8N4cSOcb0r6v/
6XG0G+L+Wk3ZWZyAG0krnL18So6Iw1Zcsk8tNt0C1yunRQy7UHMjYLs0duf/IkFkVGkQv8chM9bb
kqGEqYNKXTg7ZSuHJs1NRUhGnVnnxeI+iDhGC9Wjmu1zadOHngT3hQIcmAvmkVcIBLWEQlXs1Eg8
0RdcMdVU6LkWudVyTc9Q6OKm/RIE8G1zZI/cBMYs/ywpvF8r8BF43s5Zr/n1pH5Os0TAXOaoDtkm
TNVNCAaQI/umxk1h0gW3aRQRO2bBxG9maiWHu5EOqJf/ZICDEArfglFRmCg0+6hkCKKmTppwfGa2
ij6OM09Yt+q/Aoimhuuwugs9/l7oAQN5Tkl9Dtl4q6P5VgjTlVswD02p3bV65TSq/DASlaAEaYuR
vbuhtnuZaEQdSKd0Qfcm99q9XSl+oM6vSCfFIJSjdOHPitVREcGfqzrlqqNNiw8XDnHaStnsisD4
V+28xb6Fu7rdZiuVqAsk6ZLtq0rNg5C1ftVqMM4HPwLqUue9D45pP3HHm3AOdgyLybHwt5r2tOq/
Kxwtc4yTjTFBX72aNBjdryRW39D0FgoeuN/qB7NnUZyE1sqY1YgSgJwCD58ugJgtpW0YMAivKaRa
BVedXg97jnGrZ1pl6dgtRknbSwkn5Zm9KM4XT+V96ZaAJI/xkCMwVwv+8xjDcs+ZqYstIjnc57SN
HtafpA43bMruoLVXoTRtI/yXpO8k3gkktZte+5IQ2vlQ7ACPuhSyTMvIvljPG6OyxkqE6BIO71rb
XQbmcyJRhgIYDbX2wJu4ZSBT+z2a+QqY9hiPPIMZqT6RFEepddsxQWEfxR8igE4I1TM3Q5axwht4
YGQJXWc6x3i3AnSgBXTQAiacMlKEFd01G0z69ClxfoMuAhYfOZuum9qmkvUf0hPXWmJZ5IAFP5Yh
2E1p/I/A33tNo5UVklG26e79bHNakMs0poqK3OsUoeeiJqNBjcywDcW8imULEJjM6VRDUI4y7cMs
xq+xoFM5pwiIqnT2j5luAeKRuE/Jqk7NcpgK86s2Gq8VJ7tY5s98xSCs5a9gZMX3OWYyWeWgPkSJ
uBUy+TpUwBDGucQ1y2lIMdjXaT/HKVQL9ZUYN1AI9PA5wfwdPechhZyeozSDsbGUlMhWJeDwFEoy
TVRqTW5U0JRRqbSHa8G5zBaXDNhJJRG0hm5hkArDhZrCshWmYtrTFv5ahgYno33Ogw21NU0oXaZC
9wkWVUGs6J5mgLciD1CtSjfv6Vki/LBpIFRPBcFFaUhPDc+dIwnMjwZC0JaU9bHPXf0vj3BXBH0R
uu2YCrT61Pj6jOwnGYYLUiBnyhShulbEgXabWMfCPXRemAHnWoKBE2WeamvOC9sKH5BFZxqLNs/W
WlaYbhOKqVGVqxXHERT+OqXnZySowNG55bD9OnJggIuodUk7j1OwQuZHqba5eBC43OaPrj6EirsY
ATlshpP5GyVz65pbSskFAGcrgXUS5ccZgZMz54tn1GNZn5O/mkE9JJkA1mPQ/DTRDtgXed4f6tTX
bQ24iz1du0ILgztwNtuLgq1KJz+4IgTWSd8pidhxusrthTIIA0Go0rdG68PJGeb3ISZFdBpXNndU
6teN7DnROwrLT2XUdYg09sjK1YNTJWKp/khlO4t+BuGAd6IG7qsFm1V1DJs3IXv9kyeMb3Q3aRII
9YaniWjJOzytrOJIbOwNEhFZGPGzRJWViXg1Ia7Vp/LGnAv/hJhhn7aE3sPBiTpPxIVbRUlTfXRO
FAQS1AZy74qE72Y9X+Yd+ZWU9fxtrl113uZAW4GXaF6ASSVzawaJjTPoNp98v9VKDLt23ezHyEt+
+R87GndmdyHaqG+q6g1XwPzKzxOt9bTqnKZOZ+wS0Q8J7RreuI/JfpjcFTb5H1BPwIMalyfBaiML
OjAH4cH8CCDZaOXe0LcZ6dXEzRRAquuo+Hx1DwgEIpLD2FSWcef4mVAbb/7qyV3rMSkf9Q6ee3wE
y6Qym2cqRTNMdlNPSs0xeh1jmdEsTnqMusF6yLTqneGXAcLv43NIc+3y3c6+xKRCdjIsNrJVVBRl
v358o+G8t4e/a4BTkKerThlYiobGFak1T3P8Lakuajd9tcpgR/lE8Z5d64ekeXYP9SZFp0i8yECH
zgy0pjc92/Cas8E0noCjPmbb2kf40Bgo5fZCDG4CA+HArc21j4mmAAw9qAlNDnj1HfxWlu7r5dCd
qQpOwcPU7ylrxkDB8I049aarCKcrDY4ghjp80XtfP/PiKukn0WDkHf9MPd666hAkLL2WEeNx4Xhp
F5O1CJwONtps0+IjMVokTRdfoVi96+VB/RlhLWKxlvEtbGqi05DiZq6M7wWh7gi4+CZ9Zxq1hFZ+
pcRPrH7mB3krtoQ8xxPIvIqkOlKX1d2798a0YN1zkFZ/+4PONlZu8FJpPNfbYvCYtkBUEQeL3x4s
XQLoTBkU3HsOb6P41wIxJXA1Wa1BHpM2EAccGfnPBZgj9lSB+BUn/c1AFWRic+9vC0fA3GpNP+ZH
SWSCy7V6wDoENBld1/w1Trwjw7/Xe/hQAI7gUnOx20rmur8G+F2eTKBq2KvEFzsLhz8EAHPlKmfY
zLBtxICxNb9OR0+2+RPUhI6rG8MAfLNb+i0TPvhXvJMEW+Wn5Pja2VkH8a/wV1I6pmzUP+m9SjYq
/nrTKv6iGEArjZyWcueXhUmr7azqgWm4b30yZAzZbqvCQusaDTZmHmd/xAP2EDCyLBajgCSyO3x6
GFIMzJjgfx2hW3ffJm4grC68IidSYAJkf/y8o50Aa6Y6eMatt4u+KCLRdQhhFr0HnMPV2clumKbn
N6g0EJeaV3OphcqpTvRwOqi/aLNA6nDdoH1tVjgDILVdosCK9w2RTnHHAy+0X3Hkc41uIlD8m2jP
bLG0OXly5NLpsA5sXX3idR88LaY6xH4R3WGl4Mjjrsv9kQ1M8KIE4zXmdq7vO3wzHFwCvESvWihv
BtMOkmtZ45Z8mp8h8TOeUdTx1El4g0OrpSeMGTQ/BTE03Nsv2HZuD6ZFH1+0lu5wjAGGc8irCuoh
HZYI4va66LBE4FJiIKBV7+gnyrvw1pX8CD7oMM3AO2ll/HTJHmQ8VJFjKzvUBYntqR33cnrRZrf6
GV/A7X0J2glPc+nLFBrofuVnQKP29bUZHLnaiz6VTCiL7EIr+NWvp0MY79SVMDzgnQ9307da2H2w
wTKtJeSHMC6thT12JmyWFCAXP4W8U59QzNLUy3SHklFIfQTQ8TnG3/ViLR8VZi6241d+0+5+kHNA
8jVvGNXa2qe2csHV/02tXTZtFnghvlZ7pnrEkIS4wFdMeVbm19mbEz0a415vPXUPw7ni5P5efJC9
IjeJ0ZcqTFqogZhz1nhlXNptNJzUjodDoSBGdSf6YNX6OwbjqWOtg7y5slcX4857oilH+KfrmXCC
Oj4N4bfENNuxurBx78Hl5Sopsxc7GQ8CE8FEs1HejHP/x/gI2jomEzX7G+WtRIi+Cf7grrhafxFw
2b5OX8eK+1xD0IDI2Xtee8YnFVQ2LXQ5lfbGeojsUDwo9Z3qaxaipTgr1Xn1ruDnZVwn2WLElofv
61Jgv6ZvhqcqfxGPUS3dfnSDEyVmrzqb0utIsmMHD3BM8uRfxMDTYSLG3IE+29XnrO/zyRdyv9bs
KtvP3CU1zEk80l8S0VHD5/NJnkzRiD6RXQKYtkl5xYYayf9XIjLDDSimVbB0hCSD0HAOMatmrFbi
VTMwnl8LZTtJdtSv89lH6TnGsRcj/Svql8RqqQ1nPdnN8VFg4+rm71Zp14yFOkonpeHVemBTqmME
tpJ6KzolDqP/Kpi4KcpPDeFF2GiMhYiJ5mvpAy0yf4hvHCB03k5gy4fwj+JJCXx65/MwVH9AYarw
oP6imBXohQT5X8yDtUjagMMWL/abilvql9KjenTUyEeDpYCCMO5rWsR1fmZ8sq5Q/3OruY7v5p8A
WL09haZj3IJjmxN028fvZevAvyqZ057N1TFU1mqPJXXNQ0DCowPh0u6qzi3qy7IFu56qW3k5pbml
ZG9EE8XuOkCYeaTBtl3xRLow35SKpKsj7IYvk440CjDoEQ2/kb7mLbnAgjPsWz870kPSdzpDhmT3
umXJXlw+eoDLgER+4wVQxqYgUTE79MgsPF7UUvWHtPcZSKy0QyHty2bXfpIaUzGUATJgDBHCYt/A
DujkRzk+xdWNBEDU+TNn3u4p0+zM7pTeZNOvNC5Eu6TnEb0NEGeiRzM82g++F636MWCLiH/5eVBf
K3ezbBmEj42tsZM7uJvpvQboiN0kspa3UDuQG2Ue0DEZke8l2cMTdlUWP+OLSIzyZQRXg7qcE6Vg
ufBe9T7IP7nZyvsls5IOKsYBUKzwm2V80/9aw+HxeOH5BDJ0HCRD2ReXA7yKtSIf1Vdt6nKdYKBX
+K0vOZahFch4f0gPCutrx4+Qf5WrU7x6a44z1BqWGoVDFt8b33VPkoUR5YzRL8H2/x38qxd9g1tQ
1fZFtqu7bSU0a+mxel0qkJ/3hfHDhJCNhfLAKdmv5L2h+kQS47LENw7812+Gg8TiwD0/BQvanHpm
+YWDoIxEP68cnOty70BIjnlk9M+y/ph0f6JVJLGpucTLCCdCke8EljI2owGXHw3LyEPTWxFtODYB
oKgG62VXkO8rJrnxI4QwYFgmJi4oBLMTgW1Qf4l20xzALJTNiRBFk3rD12AeOTCTocL0PpLEXXAp
QqWxMJjm2IBNMgMnPSaFbEnqudR2MgBMnORIFWH7U3W5F8t+iW9+XoaPiOyfnGyncGcu5LOQ5ruP
EmFkPiU41vovBtLIsw3TFocI8ovgJvmJ7OEEJewSK/JZarp1ZW6qB4FijssYQ5mUwBZ/GsY3VO+B
W1bna0grYs06kB601xWEPopbgedO+TXkY1WRCrAy/iMnFXnPCbxl2lN+tdFZBedPn4Ux+xnuFXwG
6N0P82EYmwZPacke7cU3HqyBaC4kHXYXuWsREamqf3bhN1NPkEj60eQsuJg3Q7pP1ZG4lPbPIKRI
YmrLajUsIOPEvfrH3LbkCghWnFQRk3deJZ2rY5e72bVOHKjIxBIYA7PRSLFb8Ibjq51uNS3xE9YS
Pi0s2c7EWiagRAuwbv4Auo4LX+FMg6nBJvdTGhcCyzJRhm5PB25BxY68n6nleMV83KV6kLem2wO7
FmdD7SDNHMvkL462suFyWIHUFH4Uwt8iOnD7qWili6W8B+SMkpOUHNWAn4AeFvTF6TSFP5BI6Bdo
pUdvXs1gr3PWx9POFdtIaDi9y+SBA1CcQfkmRo8S82FZvBl1areStGmpV6NzydjV8xHgdorDWZq/
XxpZEgP9BrWV4RxtaIFCvLwy+lQaLlE7mh0U0AjBR0l2Z7Zj0VIkJ48tjoXCGyVda46uLzNBOHJG
Y5bnzp9DcmeBUiPQjzOWOZ6Snl7vQx48qdfEi2MaVtYeBwXgEcO1j5Edl2cPApSWso/afX0QVH/+
kRsoYrtU8CfOHPRuhhaEiNWNO8TSHSf2SVwR2k1VNjEfsPhN7pXm2Lm5TKlXkjcKJfg5VpVbIoTy
OyVfq+ldRHEWpX0rW5zMw/iK4DKEH6J0pN5jUE40LbQSt9ziiUyFug2EB8c+mr/ek/wVMw+X6LpH
qrXbdxQkuTVJLYGoLay0jwGhcg7vTyJlyzj6UURbqyreJ6TNsqGqTImsIJs5hB+mmJpuWm1wnC7d
X0uBYD5QaAo88cb0+4bl41g150nwjOou5T0NTLQqje44MmzqKyctPpvIazi10CTqSkO3HoHfvlzO
Y9vYwgLjosLzwaJfKMam5lWpjXpT1N0+6wKunHcNTJfZfMnmwn4Buj3ftfhBsFcXFzV40i9+UqTC
CyXFqpAnVyDc1/qqvswJlczzLVW/DG1lvWbUYiVgSskOekfg/JVnxjG0akgO/moB6fT5dZi86t1u
lIBcSmeVBGVMJhWYaQe6j1DLggodFkTWpIfR9H8hiLdsPqnSVz0daYo1Oq4FwECHfJtx7DGZ9prH
svdCgxwnNTqjbFUieehY/BOihbcs+MmoSdcT41Vsv5er9FrNp0qB0hsYlD2V2BglCxVsrSvveq2e
1H68z0Al123SfOtZz1R5vpCD5Znnpl31PXbghvmUWOe/Q1Rt0yLKuHtr70mc0nQWZZQ80PAq6fpT
DLUH0Cduo+ljwm2PIUd120reLoBnhhVm6ShgNYdz1DX7bPUK2UcPhpy0NI0kbWdZ/VQE8SyUgdNP
XbpTewR7pS8RQVDa6qr6ocL81FNjTvCdDqlxVGRHbJTkmSUdZocagO9it/AbpWEnSu7UR17bwBhK
SVkunBVII7og6s7CODgCFnetyQGNtO6I1SJEpRe7Xc/Tq31jlaFtGfQAA6yfMTrkYsXrltpknWp2
RwhUde7MDfRgv4AxS3aEdHDWFOsJjT3LUy9+2c33euezZ0EYsQO8zLN4iQwr+A4lcd+/rLtAEpjp
opq220qlN/FEJ4skoV4Ch1g2I8VPc/eVTJq9AGqQgRtZTfHVM3AhVKidC/EojDdjeNOFz1E4ZYJb
pFTVXBjp1/opWu2ywe6xR72gOR6XjKp8W+ZzOV+XxImTylraextsU0zqE5Dy/IsuKLxMvkySrPF7
yHPlNeX6V+rDtpRM6PZMXfE2ULHEfEVIzzHXsFR0wKDgVftoUbMn2lV3OdNX7aRou0Ld8v72nIZf
P5g7MXxSYkD8t9m8Nf01SwavUG8N6tnkKrWjz7t29dV274tgw6KJhUev70B9x6KdrER4Df9I2XMQ
8KIe3fbfuNdwiePwEn9MvL+rrQipjO2yHUGVOcuwMfl3U9kHWu8byVbn2cACCjvaqb8o8bsx2YzW
4lF/1n8wYa7VR0sHJ6C5Q125wuiqF/yX6C5bAEF/+kH0p5Puj1dNXHNdfybJhnJth8T15JcPyIzZ
tnPi9/mi3aqttEc+PEPbsvpPzku8v/on1T0fwb3ckVhYbepvDIPWDLeCYksr3QGZ/U4PTHVuQHze
6fR2xR2Icbv8w2pkcVbBcXEaH4aykTn4brAYtX9Ra0cc6ihiyqlQtco/JBMu0gtpxg0uiidMUBow
zWt8kNRDDrsg2Q3fOmqfs/pJvpQDib/NaBXX3KJhwTZep0Q4g5fOVg69FZ+ra/Ycd9wPHYIEdnIL
7qmn7PBQ+f2DSIxwWiF0+vUBCfhN/a0tZSZBwma4XNM9j4SFD9darVGD9vNB2gPS21BkREe9yzc9
uyq9U9Ou+I4h89yRlVd3BjeA59Ehwu/8u7HYXW/C2fhtPugD7bbiPzqMWBa1Dan8LVGgm+a1b/17
ciEvR7b62FlgB52q8jlzkeEzPBrB5uDGt8kBKfjiuLvLVTbY9XxWT0AmW0e7cOyjYKWgEACK3U94
N54MRzck9t+i28pqixNdR36+BRX3F97j2Zk/ZKdxecmc8iBuKxuGeF7d0TRRZoNTfR73o4NqwlFC
d0x//J0OSNtwTVkX3O5Qfsa45DEfMma0GUUW7LBr3Sl9mqMt3tB+Ux3rM/GLsw5So97gt9waO7pO
NLvZCzfOYvxay026od6XdeqHT1t7qa7BbfXB9r7vDquf6riQ6KSiZE0FnmW+JUeJwSO6wTpgDGNr
B1omT8ITNUGjLY6KlgvaJHrLK4y8byBw22jNED2wpCx8VC4xSbvbKxamzcgiz7gxnf4t95ZiXbvF
e22hMhKnLfd0mOrcDo7zY+E8jRbK0dtqj/GVgh6bQ+Wj/tERPRyEs3cKHH+Wj9IT3dGOPvW/+avd
1AcmEAy7qp3wEA6hrT+nE1NJa37GduxFPxB/3cXCi+ZwJJf8eqvvskO5q4kQrflAfCBcvnEsvfwx
bDOLTdflEMVPuqHKB884duhN8s07eqQpx0ouS2Lh4Za9kK15H94lu8HyuYnW4xZvMnsEQ5V/Ex+4
nf32V8oxbRldtP5aPqY9VC1mlc+V9bM6KS7DZe9lTrMX27woD9l59cVgKrrh1EfcWNdcTzfkHdWt
do22qwvmv+WDeTgguA/lQ7mFRx7T+kpSHtiu4sVUY3qwLhVHsaQd7wZeVj85ptvGntaahXcAT5JT
ONEN9JdHv6UdWdEfJy1GigzwfMEN7/k9e/CFrqK/YmHSnMzRzrPberXH23yoPox9sUXmOHSf5i+L
OeLhbGzopXaqX3R3q7lN2+qWb1b30Ia0ESCK7143tbfV1rCTv1efwSa2TZuytXjNkc1BJCI+5PIK
w4M9Nqf6GtuBxQmR0zUOR/wRvTX+jGfTHjzDhlfzW3rEpj6qOw8W0nG/ns4S8tw+26ZHwkOO9g1D
aYeK6AVb/FO4tddJb+l2b4evsazX1pvUG1/56e1C6IbnWCLUfZg4XLpwWJh/4gL8yJ7N+lzcNEo6
rdDljEF3HNJgdSYUM+4jT+fa80tUJaHY1OJ5ZqfnhMpo6Gnwx+GcRLZa7KptWTsvtcof3tvhYAwP
ascQdtHYgzsaR+xPu/hf6RLWfoYHYr0gk68cmleWeEKN54rFH/zMvrudujWMdbMLPH5bqLkH4YIq
zIWZdgwM6owUNqOXeXzr2j95dGSZeTaJZAxhFzwK7TfJXiO2Jz6PI9OOI2hNPvTb4sRe7Qo2Evrr
kL/Tt8GWSozQpVSMbQWOS+uBJVp8Iu7tI5VdNgfjg+2Um9oEHwQbmGYxsuvfel40wcYbJau26os+
YXt6M3BzsQxRcUfSOER73Q477cqzVuzCrYTty8HOIUJR4l6HgPTHxwmGIozs6c/wC3v4JyASD95o
OvwMmYtY/LIxWbOV82tCJFtHNqCtbx7yDRvbevg2NxmmxK/yvoIN7U+P9mz4VCvGJo6YTXpVWrva
Nlx+8RZtckip+kE3bErLT0TkcfKy5Ml3jPQe7Giw3/XhJf2xezAVhp7fWuBDIh5eRFtbvinUh6yZ
uzmLh5U5fUNORhDljOyGXyyK6Nwf5bE6T7f2qVONwW9pZcv8GWGtIuYcqKrfC4SM8LV/F+/SLrmN
yMWbkfdB5tXfkrP45GrdDxvS/OZf/8tlkRi8jFzbeZiWUN0tNoaWrg+XC2+M04Zs/hZLkVsrniE5
U2JnrvaqUjiyyPHI+M1lOLJloBtuZat7ck3iTZ1u1dlkXPGlScy+1jIniv5rzNazjTk1O+cP1Q9D
B0MDkwHMGfIjen3RK31TueoDI+Xaiqa2Lk4lpQiH8a3cYKh7C5S1dixO0Uk/t2/5gVEb08T8jTEX
rpepdllPkffEc7w3Mov73rW7Tna4QbGKXNVFr/nEtbKt95iFyQe5ooMtSLNmLz8XzJY35pZH3IGV
jM3UgWU9TJvKndxUtMT3fkf6cn4dmtb0nXAieMv8flvehwtX3HvPdkjvKBvfQ7Lf2Wmui1PtlVPE
uMiRWDYXb+TsuEl5LBZmKjIN8+vq13yH1BJE/oxb65JfDRhP1K6nVnthkwf/c0L+W3ccOmaaozeA
9UmbcN910UqXPaszmtAPh7WN4MFRfX2Zkn2lPNBV/dq6meSVb5xvbMQcljzB5X3wNXf1A9Rr/6p4
IcF3n46rX4Yx2LlmMI574xp9szhotkrr0DrdAa22ul3mwFHBPsMp9wnQ0FF8rl3yijMH6D5m7ufK
zS0Vh7LHg7C8IQmA7AE2yMCMCpJ7vKVOyeMOHVuENVmPdyanlU2p2CgBOdo5VJG1SU3Yut6JLlkD
h50wcoVz90YYHvsavgnyDjAHJQbpaxD20nv4OnKwlG2JNnsSBceHADv6OmXlo+8tfwPHsx4t/v7e
BWBzoRrga35tnc2JdOeOCRpWSc4YoM7WPISgu/iMnMljAclpkXnV4HJvYKiKCBX80IGDoVKStu1v
/FEsrvoNAUhgUViy7wCp8MXrZAiKHzi/iDN/LVP3dMfY16Ab1rDRLw1O7Gjzzc7s7Qjfici0wBom
dzL2CNYgfAd21fcs2sLsZ3jIoCnu8eBZCQvS28jIxGuOqMRd4dIkPH8sYHOZvufW8Cf9lbzPd7yK
QFVAFJB/qFh5uZBtXnEB+rWpWIrOC2o2r4bE1OhV2tunG7qKrpT16h8cO+tkT38yjRw9HaoXUgFs
R8NXwPmb2PsHyOW48ifm74TvDeVGfF+lhRUgqLH6ENttjG864h6vZJysc58HukFQm4PS74kbKRJI
xpxtUqbBazVtmwZ9irmVVhlrVPPiGpkHNJFyRKMm2cHgBPqQNkkbilq18DgW12B0+dcs/h6KH+zz
M/2bxZ8UcZosLRJElXwwVKJ1a/7XGb9srTwAVRJc3SfZOW6P7XSM50u5fKDpbLLCi4W/VMNbZsN9
FUiL14K7qtmgmK/hFGeAU7+bLRl0ZhAaHdhUsGkrR2OQLc3Vz9L1bwOIgry9BQjCaoi/IAMgIuVu
Cn6rppizF/5expbanG/hpAMvk9Y58LKB0SH2NGRU9SPKCEcsZ5kzUeuNDdctIjzdcWAQqFF0V4rN
p0iT3tpMp4ioTaYjWpEbUUbsj5qZ/Myi4Zdi9TSV+rksCHWNmWNTwpCYSxRqk0naRWLrK2Lnyi+5
FGNMKNMkMK8oZV1RVD6jm7YmQat2WDTsEXhLTKE6Ki10xTnFvin2yq9oAAQzJkVw4KJeYSlt2kl2
AUzxksa9cKRNU/nLFP502BRHdWEKV0+/ggg9UYgJGUTBx6pq3wuRZmahexsCOltbjYhpJJcgUCQQ
FfmwT6gSrehSihWMr5rWYFOM9S8j14GRrka3xNi1ntQFGtTcsdGtMDcoY273C1jbKDK+9IZpmDin
vUXTWWHVg34LqNyAcTKwJxAq0zqOZD3hkLmfPLXVvoWxfSmfEl5Qiofi8Zzx2RPtp9909EVRuCQ6
uxShOa+fyXM1y4zRJGA7XgWJv2B/ncoV7ZWrS6pm37mMGhKkynOgPFJIuotWzbsFhpGehIh+WoA/
VJ8nHJKsASVRuGMW6dVupUcw84aWXuyYcZVp+ikFa0Gz+k5IAEvUq0zS8E9VxvdUGsA8i4i4iXAD
1++bLcpMDhnmxQGacBa93r8BF3aIkBRi88iWGqAj+nX0bDVixAt04U6UtpP2V/ExtfHfEEKZZ0MX
+heLAq1fu5VdRqFuyBrVnSKVHbOEzpmx4fJQJUzE0k5DeznPGvd3XVpnsrId46cS0pxUV95gDiA4
P3vayGLtW6RCpptMb5y0zxArqQYKLF64ZDDjDMWzIjzzFVthJ/giIJ+0Nf9zdB7LjRtRFP0iVCGH
LROYk0SlDUqUNGjkRg5f7wNvvPGMLZFA9wv3nosaMsAKX2If+I1dxgQ4JUY2HEnNRqucAbO4zCy+
Svzxo+5C2XJ5L4GiWA6vR+EjzyalPQJ9SCPWFmvcjeBfbNpGXKBNeh9ZS6KHxADA5JcpDuovDz62
ibTSqaZVFxPI54TLNNna4Z9MOcJjhVO4fEnGgZLnnJXudpwOhbbR2HpLFQESMwO5i7FqqOyMw+C9
4kjR2Z7EbE2UjBmW9Q2t6FEGM5nOg3wXlP8MN+ZDmLAk6EXpy7K9OAl4mTIyiiXK5o8yjdmGuBfO
tlM9jNtqVE49GfU44uJjppQXw1ZWjd4c4rpeapZ40Qe0olyWIdlnWSY+Rkt/Qwy5afThXWrtF65i
jm5qi9R9b0p83fn/kVNsGbgDGHPfUpNQ4x4wA7zaQ45zqs5V4qhxVQ+HZASV6O4CapIALmHQWhRF
h7w6gxk289cJlLjXpRsTLCgiIjv8HemJlPmUQGqaCu/bcctvhxewdX5C3EMWTAgi/c6RCYKLyga1
ImFcJy3g/e8S4vsoIEV5TstryQ+QWi8VMZkYAWiKIdua1hVDVdagV2GVnSifA3YjOKm4anZ2wnfI
Pnoyp2s3g3ZB304Ux6R8M35t6TKpX6Rwlo5CFHRXEqDHVKygQ461bekQbltuIxtXnwWJND9V2PTo
OfL2DY7cppAG+J5dQHMTGL9B5h1sxAaqfdJoRFLWbFNLvPFPWmA15hQo3mZMUkXblgzdMkR2mAwt
JzDVeXVW0eZFZGtr2mfM1dpU3L0ZozZvntuGD2nM1+IdXpASG6sy+zJYCVCJZY+uhmFBi8to0O7Y
tF7UDg1FScQ69XP3aQmc4M1DZVvgEGXdqjyxYkf2DTtEmJ6XkS4jP/Z0bYaH2kZj48wqNDOInPnU
uOcUhMiasc9YWaX2W5wgzeBsSfo/3YarbF3mhaxEZDrHk+MiptcNSyYTKcOV5jXBOaJQ3CpO+6XD
E1X6bGloFBIpcGr2HMNLLvbpULxqhDEGnr6NewQFBYZWgzUJVIB9Abiqjr81poeMwnTxo0LUdeJb
T8kwWB0y/JPCDAoeA7PwnUFX5xTVpQbNOIQ5vjj4kCwYh+I6EkpW20998jXUcEr4GRnQDJuz20Cz
aE8AXNdqCXTM/UiHcIVfAYiGxXs3MrBKygk39LQbVNxyZqkAJWCoKuddSdCtm4qs0W7alQ43DkvE
9iWLq2s/Ij/FJyJD8eWalE+K/a6bLVY2iajCik4J9WPX6ljksFGdCb7jNFIACjqLQIbYzpJV02ss
9/MePI8eHgtJw4ODGUluFB+Kwd3LpH/TdO8TooAfZe608DLc1EXGSEWgGsujt8TMwaDh0oTnzTIS
78c2TgKgzB9lT7iD5ZCWLLapHI+AOl7MfPxpI/k0LWOn5ZzNQLsXwB4PjuzUVe81r5WDoQ2HmxmW
7yKpnn1AO6lb0UalvizAmjR0C1P/laB2mGGtOfkTBCgQ4aDm9doiPVEyPgLmgXijusIaIL321UMR
hJf33oDMkoKJa1xHKHCPRIghfZmdQjbUQ80AuvlDB1QZ9HRVBKkejBFe2nM35by9T0v8qwzzFLPW
lRjpvcHCDEsZBny/kZ+QalGklSt4BvTFq55LhDMr5yEKYiIHtg4ZR6n7M8GqUo3XIUUj2nBa0XGU
6D2wRDZ3kw8w3IzNHpkGpg8yg4nAaNqNdG9T+2Ib9yj4E4R0caFB1WTJauHZ3zGvhQM8hPj/EWTB
CtTYGLPm25u8l3P4NuS1feL5pMsHyI44kOJLiUnY+lA9NEc+5L5FTQU3UNIiEp0ukDn4TOFrBV1O
1cXSIH6d3HNsXkImzlRM+gBQ+jIiO5q8d0hFgQGsiOTkOXO+H16LEF5B5lF/LNsRJuiVDDaqlFUn
USPv6+CYez4RDFgnCnaMSGyH15xDN2cNae6zDzvbw7/v5THxANQuBdf/9Kzs30nucwitdPWbkvEh
ygid4fE3moJG7OlYHP1tAD5oLZVyY1qXhJ0A+wTbN0HMuHCueLNs21f4PcNw5Rq/Edh9pKWaz7LQ
bAlESNZJewyMIynga0c/WMWDjIJFU5A44B1M5b0y78mI93+rNUQbHSDM9vU/nSFunhH5iOJF2Ahe
oSnlPD4sXIBUedzGzQRULZlJtR7Vahzw3VhLbTh0yhdezBnKPG56PkQOzBEJrtVvER1N1JUlRY9K
McTqgENc/pToM+koJ7qEYksjUwNbS4NslRcXjdVBcozEVqd5ykg/JZoRyzd+mu/aRt7P3NVr8eGa
K2KNV/jIFn11rlNzScvELlkZ/npB6R+coxCr8lyRILoh+NbmWQDXMWzCaZ3prxmY1kPNj0GhTm8H
JGWBLs/YoTDkmW5H3jxGfvVaGc69dXD6g2rN3FJYyVQ12ZuxU//FXwBPghviX1OgtQEgtjP34jR9
RKiCzrh4vART1Rkrx3iG5qMzoUZNgfyx3CbTFgyPvcVcVdJDM4LPoC4x++Xj4cc2/emKwjjxETe2
ezTYlJbOyv2X7fN3vBwEj6LeAwwQrzt575/WKrGRxq2dettob/w8aH9YiHI66FQRXxLTVeQTfIVz
wQ1xJCzq3xyxy4pO1vb5IwzSXD5GJq9wNaddDdYMOzXWIDKhFpXnB3KZKWtMDATanVIiBbCO18vx
M7y2Z+2nuri/8NpZID+iE9+OcisQGeYXot1u9j/ZgqBm/iv+EC4RQ3VEi4koYrpA+2h22c3gmvVx
G3lr1rkfgHGtlXbVgFkyozii9GYkPE4o5b/YdU/Vbgbv5emXolwyd2Vma0lYpeUTpTqh3Sew/l9P
OoH6mSd7XT+mBWXgwlH3M8uKcnkxnHTsbUuPfQ2hwRkQOp+VebiakA4wT2Fo/EXmtvxELNgoa7KW
UQZ5i1k2MKwgpWvKd0Z0IdzxckEQVAhHcsMhG2ZbQgYBke85TWcy6X42vJ8rgI+oStfFh1DWUXLM
w1NjbapkH+e+olwr9UL4OcOIhJMp8JFowQJr2P0C1XgbPucKhZVduoPdp9OTqBSOxGCf8Vyj6SyI
PnB998uw7gaH4lkdUaUQjwprcO1tyaOmoIxJm/DtfyL0eU9wX61oa8q7uFovBCiHS5IgfO1j1nv/
sP9x/7qndlR2csUMKcWAzRCdgVL4kVyif8GNnqv+R7XvIsE3CbRYkpFZ+Ay8AXbwVffxov5DsEmn
Rvgf/kF7Z+ybp0HUNni/eBNoy8xAmMsxgq5EAcz1075xYiZ7ixXDs6R8IYH9PlFDJyvwR7vqs/zj
drQY3z/FN0GbPmKqm3hkoPv/ia24lZv6t1UXSHmBrF/Ve3CBUAsq94xqgiFd+TlujZ2LbG9NuKN6
i7c5sbxLfhpnne2A0qa4xMI1rZF163f5o/t2DySRMRH3UHgsEAByrpBGQ6718LQv9S48YSygdHXJ
yuM/f9b43E4s6ry7cXUfYsYZsg/Qbgk+02W4Nbb8BZQv5Tw0JaGRIFGKWRoxX78YH3Df3pis8H+f
jtp2uiOsc9+L1+qU/fVcXb6F/4HpPdDRn/YfSYWHZk2Lt8V4TLjwM2ThloNo71kQIor9Gh6hr5y0
U/+0vVX8xTeqvXhov9nd7cAFHHlVg2u9oa6IDoT33ahCxHdzp5/y7GX7PjB/5UiYHilbzxFPz9rc
BghIjUPycLhbadx5AHgWzZO5H2jV8E5gaF5TcqccoCve0e4HBRpzBoI2oBIGLDe3JlEHe/faR0dr
WhKSuEn3zjXYtqyvyn31Ki/Zid/9wMag5uBA33rh6YwBahQLvDecouhQUXNfCEXfRU/xhjd2lpwG
nyxzdBTf+/EYXVghKEtxqKdV/QNgDKT/qfm2nwoCUK6LT6Kepq18MlJGvmVUG83Pv/sPTMcCaXG5
Lm7V70xv3nuYzHCbXIfZC7hAeB2dUhLQwGcHJ/ErN865ubhXJQGDtWQbRrQXea088szNwQVOzkqJ
Xg2qNGZVv/0z4eDiqGXeTqbFQ9xRWLQk3xKYHaBg83HRaCBxFhHEWnfP7JRpq82YUfoUqsa4Cos7
OiyZv2bzg8OIYyHHe5PQJm4BV6zIxyVaqRyPwGqi3l0YTP2BluHMb7Vb2i0rLDWCjKzOQE7te94W
YW/i3e3Ol9VPH23YUITlRkWB8CAUeyFMjuJ94j4y+QfPLpADdglYWxuUOpPrw5FZddGPnp9VRvo5
X3e6Ihx9Nq0xiWGRm6wsTEnt2RZ/3axWAWn6FU47U1xmVHCnIKKb9dK+XZ8s4r9zlKSUVozPvVe1
ezG0B2h2MzsFqd+mH1rOGcFhKE41AG64ct0usy8R7oCWW3Oo7mUbU46sNIbWTMgWZmuth1Zl1IRJ
jV0Q+5vRRFL8D6yv75TlCpP2ULCF6igdGeXK5IpJNmSxp2tkGLX451CIsAZM74EiqYZOpvMOFALp
5knx7lUbn1sC/7TmoRmvgOgSZqN5TjQ2Ku0E+qVBV6YEAp3Gugt/4LXkw8FR61Vm9KuCGIu+QlU8
0mUbJT4ETS7bP9oyJ/VHurnKt0oc3ruo8cklGt7JGuDODanWUHHjx1kz1Y6eboEI7MPVtkoNHH2t
j+uKQeYccMA7YH+r1msugA/5LZV4fTXjrcHgQuVGz17aW/dM7C2F+KCuI1ZYbN2aATYfsUcsIsJT
UB48LmO3OhbaTZuQmLLww0PdCvbGBqdnAaUdmXbEygtWOSmuYuToy4PfiUgIYWarnl8UFzlnJYsp
MsIJgd5n9acBQt1KVzKa1jDj/calD3fyreoR9ERSJ2nXnJbPsNpL5rbtWTGvBqAI5L1Vvgp+Zr/F
z5htmO39YEOFcs5tbe3oCgPNr7+GIzYgUOD445BmFBmaEr+5ea8I6wNmZ/PExDfmEIvleKg2KlEt
b6yueeHKf8oHuQv5Dec0ctPRfaFKTb88e8VLP7KsomG8InbET8sPHu8E/FOWVNRLMPfv4mVQlsM7
CwMAKwwnsSuRGDMbtBbOuT4WL+0+foQ48ajjDhRT6MDKXeO3W2aMkUHeNgDyXT3i/oX0gKTCeRve
8Z1kO+VuMBHH4/MIdTbp7A7j27ww30qfMnw4q1trZd7wHHbKgjsNvAV+St/eFwdzz6YFv8K6tXyV
yJtzuwk+Oh+B5tAvzNt0ZNeFOjGnhMTSMAt8WRxMq3CfH9hBQYjch2/FO4Kl5BmeDXS2i+EPGQEA
AG0Vf+rUQ/aCiVESLdVbdkRlVv+wAs4+vVll07x1fnqaE83QrDGj4STa4S7Pd2j/0Oa2LBQO7rn5
6QB/nt216evqFkF3jd93ET8IxuDmIAqqJrTzM9qb1wZv0IVxMxvTCh/6uJRXrJtbyf3yxjE38bjf
iNwE8BQjQfftNXhQ7YWzKjnX2/wIQaF+8kg4vvli/2Sn2RoJI65Fu6E/6QBjc+Od8nzdfzANaBb2
DV/h23jn0d9wqEcddivsDizRuARvYu+9MoDVT50fobpbhGhugauv+g8g+MiB/eDgFqv0qBzjV+fA
3JOnq1g3wzJ4UPbfJFSLS3MONuEViiTN5K4+u+A4luWLeUqoAZ7yHKF3Xka3+Tg4WXsC5vBWYlm8
dPAdPokCAVC0YV2lbEu28wv9Hxtxggl3wQoBzi2+as2he1GJuF+2R3yIpISf/v8UPnW6a/RUxWPY
YctslsyP9+KHcRQrdPOWbkfG4Mt6P/WgUJc1tg3GJcmVCrR5WGQPwZqm7HnExgGaBzhsQ2JQ8FuX
9fJGPLBwxn/dLT2nW7S5jAqAjpW8it14Mwrr2pikAjLuEZSHFsDAonTP7jT5Cb7wGB9DFH7aoG76
0jyqqBICV/ONZHiU5ikKbrVUNtH8h0s2jhY9YhRsdPoOp0iOCigrN0REbkAzRL3ntm/6sHXHYqfj
4u4AdTSUj0PHErULKfbh5fZGdXZ1580N000gkVMktLSA04pNKrhcF9W1pI2CozUvQG13LRk/ouUQ
+x4rJRxe7ISOlrIV+LRjUj546uJNpSK0PUY9DLt1D7QOXVH2IYptaJ3b1MGPwCFJa1WTSLJq747r
6+YtRqAlsk1H+zfhAfAuNJJJto7okCyuuNWYh5tEvhUV41+5r+q9qtAgHQBFGfVOtGu1fuC8l/rS
YkYHMkXhcZIrt1SwxoNm3ibRHrtAbzHNvqsmpAYCKy5denEleSbdWZT7QWVYsR9t/HnwsZf6A3E1
lfcsX9WWsDwqaPb0j+YhG3bFzFW7RWi7EDJCOg8GWiZnpzg+pMa1DPZzKkwdoib2kVXDGiD0dWQN
QL/LnLbO2RdwWmKgXkKrSAM/nzZ46TekjwL0/AAW4aUbCkmaKUx8DB90iiSPZM0j8mYzmR0t05yU
zUbe9c71BG95YYXfoXbD0FOycM0yEjUOJkW85w9MHRDbMCnpq2caHxUDPyDWKqO84deXkBz6/pGg
oiOpIrE3kbr1CIB1Y4IQtg5w3E3rMRLSDBSmRqL/tt5IjESzilwQwLkw/WQOQGCjACZdQSCTUb8X
5YlwjWWLvDrwWO0MmcGOJSLdNT7GRLc/4Swh/9V0VjSQbyNIBlpp84ua5XeUNjqhp3Xz0/aTfFYK
nP1QCb3flEyCpxcU1a7veSvi3kuuhV6TpJGYj7Aao13XElztOCHkArsOUMyy8B1j+RePo4mfvbPg
RJkhMOqR6tyxQiLCStPC5CWz4oP8nMBXB+LBqmIssTSBD51DxL2NIKfhpR5YQkay0n6HrK1I/G1J
tdMoElvVxMMZlshgIuxbaaKSP+e07mvTjHjtCygiWhk11yErOO8ypQ2ZaTbkRWi6bh6drA/7ReSg
sHacycMSmXJiToUAP+8htjEcWrBg4FmwGoMQ20gdJzbynP+tPilvWabNE64CyBuDQAfXddqKjyTu
MsIX+/qtiSuVvnF0MDRB/mNmYTtEk0f5AYSUg2PchB9fO+5XVKdcM44p1V2UEXNY9zlRcuE0r2dD
xU1y3zKbzD00bcGczCr0S2U3iHKYVlNpMrHiKnUZNOlDdIsDL72mBgkitmYo5ClGbrcCNmNuI6Mk
rzEHvSAHYn76CFj9EGv5i5p1jENSLvakKbtL4GKG0JNm3ElPAHiyxscEey1axTYnjJZlxWs7RA5N
mUY/NSaMN8hCKA+iMVSUVG1efOhpAhnXSmos8obZ7YPJgdgwqWgaKzOjodbz/EfhV+NiMQbBf0Cd
gUyp7DsQmS5jsGgY02vYN3MJJGFE63FCWSJVjwp7dOKXxk5ptaRB9gf8DrX8qixlNkSazraGN+8V
KoWCJj3qhtSgR+EfhD6UQbbXeDIpPKKg3UFBcTGps4p6q8NSYfiYwtHT3Raj70T1nKW2fRrzOno0
Mdv/PJC/gdr/TIliv4DC116ExG1TViyqjaK9G6LTD1PgtgpeSllmKyJ0evTlMadFntgz4I/I1M/c
ZMU2aUT5VnEDk2FQ+F0pEeNC3Y66VtZ7IKbT0fAMapo8hqgKbi0aGSLoRbp2XZer1DQYAIqaXRXI
Q/2qWDK45YVk5ldO5XgXHZGctdoQIdrgQg4mmEnsbGER9qwXgVS/892xlVGBXe9SBb4JE2SDST8Z
OIlHhLiQXkBcaAoZKh9Dsve6Z0SaOUFcSGRF4TUbmUwov6DYDOShvaoRYNkkgB3P489Fl3VsrxrV
IqGzZvattQy0AtbKQqj61tTtlOjokclDWBsT4303vYRtLrjRKzIhbd1bF5nOoL/rlfgQZT0+806a
z7HI9e9JkSTKazaTN8woxPaWctZUe2m6JYmI69HukC63CqlxKgfFlcj28OyoaX/qY0fbZ9DxIZtg
wEs0r/OVoEQdQDLmMhvSYS9tQuNq2+0ORqW0Z/L3mtc8UmI0eY3hHTyvb9Hej/gJQWShfqFcDXQS
2JjeWTBqoEutowDYM+Q1fVsWgrcwReOIBCE9VE7EpNRJXOLIbJh3Y90pLMgjsJthXNwsAgCXg233
K7d16fiqGsyENRQxasycPVjNah62bpzeVc/rXuCu9R4jiYIHqEJEIouCgqGNZ5uOFHCxSRZHuYfp
xNHr4t7IIjyrE/qZgO3wamCLducG0PyuBQgvJa7cIGnVXUBY6s40tMLcsyfuQVZ15imXg/k9mDoS
Ts/BU91PsCqysX/G1chTXYjAYXZddUjxDJe6s3Cme2dM1cluR2CzY45OKrESWqtW27pN7bpINdCC
WGWdncu0iFaAe6KdpQHqP7BoZpwbJlF6yvqBKRNOSkgy8CTjbVYi15t60I+RaRKmINVqi44g/Bzw
F+31Qf8QQxqsE1K+1qM6omQJugDhu4hKDMKI5zvDBJLRgYpoqjq58NWFCIxMhok9GgXq4yZMliXQ
R4rjAQpCoBK6HhrkDLq9axydSHWujT6WPXI6u7uXVoh6rSfKj3dC7pysJeOMS4JCsGJs242Bi8xO
FBEYcLIcoDBKRnZlqlwM2dns7QlJN5IGKQIqknEI07+qiYpkA1+r3wo7A/dREPJmyULcFNVG12sT
K+eYwUC304B94QoJoV4NhfkOzmgm0tguE6EmlsNa70RyGmzhoaxJWfcOnrQPVLlMyTV4zg400e3U
1WCyLRdymp2ASQs7i2Vk0ussdQIjBRQYaMBFYkILfE/UzaZOVRyDGVSArCMDcgn1HdqAM7KvXMBu
otFTEog3nYhplwECo5BOFOQ1UWWz75t1EKOB7VaUcI1VL0Nw2TGRidFaHYMqJGMYZPOm88LKLyug
vcQLKJxSI5I/fWCN6iW8lWGKzaiXE75zZCwR47bMFSeXv7nOegN7QBfWx7xrsYsXtTwCx+bVnIjq
JfS8V7/TIrhXxC08gk7aP/zW9UcuNLEjU6hZC4v6O6Qk8AONY71UW/6u4bI49CzBWaSNQ7z0eh2V
7hCOtOYJUVa8rIVeAnNtxaOKcwvzi+jLg1Z54k0Pwn8tWqjlaDOKSNKUP61WAmnaMH7aIlEV0E09
eizL7bFP206KW98GOjJFz1pxaPXIIPB7u+02seMyJY4roFy62nkPcpu8fWVUX0K2+tF0i3prdqI7
mnaEF6v1WJgwFbHD4FElyjy3rLoIekBvA2IfMvQFXa/pK22oZrWj5/FJF83YHQ0Zd796zbu6LLWU
jJsBTcgfQqt47UnnKxb429q+h5qmdpa7KDlezkY0ecU2AIOECzAhrLLp2PyokJJigaurocEwVyi+
uOioPVgS6vgT21Zmx2Ay6o0pC/VaFGDnWPBFqa97ZFSO6KhgPxosPbOBTIplUGm6HwsWn3ot3B1j
NlDp/CsEnKGVdrt6sDDSSGTlRZy1lwEd0sKWxEhaVdHf4BDrt1JvWt8J83jvdD3TjLinFanE9OBi
oy7Rs7jHwNWPSMMRd7YcB5vcSyKSM+JgrZqWt7YBkcMD1JVj4MEhyeMAb5/luNc4ZykG+KrYDPCm
N3z38xYhab40e2gBY4TWdoqYleiu1bPJyRVOOngV9ljwwY82T6LdF29mWoDGygfznxmXxpn8rsxH
uZN+1QNTodQMu1Pt4sHTalhWbpp0K9lX2d7jgvGnum9e7XRk7CeGZmlBSEXrNHgn1dGSfWbWyUGT
LFadtmdyQ2R5TfE9TBsR6gCMsWa+2z1evYDsuiWPR/cyaf13afVoU3pPe8p5bmYblra3qrnNMfm9
IMQ5T8ViJljqLnLRydZD8ra9eh1WxDGVOoyZSgGNYSRmueot3SaVppxbAZ1sarSNy7hQNAhifXDh
+ECIEqNTlgk7PT0monGIE+WhDoaHfq1O37uEDMJEc5XDoCf5bQIGuCTf4iVEGHNoVIFRLJ9FuOmo
HFTyXTf1qNNSl6ltvreeEB/kvg6vKUI1X3Fd5ymikRDx0Au2JVB6Nn6Sr6obUOI2QzZuPTkGf72u
qsCrkpDghryFIVQmexdp7GZ0Oocpu6TbZyzwmlcWwYK60bN20FuTGayjsvgWercc85g9mZCd+fTC
2L7kkwX3WLAfJ+yTzhdbo3Lxiqom0ykD/zdlLrJVFGGqMtE82oBgQaHU7HrUUKQsG6tKuecWzH7k
GImzrr2ZrufK/jC0+ggV15qplMaAngKvsmeVzUGUaFNjKwr2tlK/jWKUpz6MBtp+Z3LAcItul6fQ
04SAbKlqZr8B864TcZlSRo19/lPoEBiYZldDvq3C9toGRu93VQRFvS0H90bc2QiDIv/t8kpZ987k
/iZ5Gvoq1NFDJXptz8zkxQ6U9K601rDt0oI2WONGv0WNlz37OGmYlnroqiQNa8kkt/mrRCMQ7Tou
0/i6iD4qJ4a7QCP8zdkCeEQN8nNAF/bOozOtHL5SjA5mj7rMnK0zZtbtSaiUx5gwgVVDk/JhpIVz
GIqIdT6FPeTsWkIw8ka8qrKbVyOuNs/2Wqondh+2fS2tMn4VtFwtz+LGaiKB61kLXoMYb4RiBibB
vLq8TJqi74Y2C8+m9FhZxWq1GYUKzWMIp0MwacyzSPQE0RFn766pThY7UHW4i6YYPmyXNsU2psLv
S9xvrTnDVEZDY85mhu+TbZON05HDDiWbdZxUWJFFGlLIQGfSVtbmBuYa5iTX1raVWZAopqniLwwi
YsSiGgSQUTX/+NoNmi2AVWVlsAJ02pTZS5ngdvcYRFcWPF5EPESr2maIGC0vP8xaSbaxOpkkdIfJ
w5DW9KNo+fhal6xJc0PCN7eK6RZYJrIdOvreQqSqApEZpo6VqF3A69KCenxJqeb3svX0K5kNZ11a
wz83yYKTC06X+fioouOlbDHGlvX/QGWrb2yAjBuGW9W6hNbINo3s7DvPWI1IfvobUgRfMH4xq07E
hOiTwCiBhPZYRN54t92MNaSaC/JwAHV0beCcgi4yP7Khzw9xr4mTo3baNi4kUs04m3MLqAyslTsS
69oTYL92Wqc6qEbLIdCg/DQKonkqa6w+3aGMoffPMmIrCHApGzB+OZEZG4zwP5j6K66j/3R9G74C
wLbfvcbyLm0TAvCZZdt53ZVvFFmWX5cdLj7PsTziicziYbhmdFYNhFppgJrKM/Nq01et2JSJOm09
w8JQA7ZXFiulk+CX3DgtPty+lkiQcuOb85yBS4nLvUzwh5QpBgvAEsyVG40LFw0wBnAT366YzN+c
RnA5psQIxkNv76oxwKmXVyThFe6qHUpIhGHTPxWT5NIkpsbn+AWUhokdJZvLU+1NbD9tBEp1w/JZ
lyP1tZMeIFl7f7YqrIfi6e0hcKsKkwtEDJLAiMDkW4aDYzNZUzXFOKZemGF6TQfoHDMgFN53w+LL
IJxNNt5PnFjGgRGEsyPyAXOrSzpeXF86T7xkVvdnRNWvOmkseklwk1XSA9JDOzMVKEM9Fqd2EvpZ
oy4Lp90MFfejk5IzCQF7oXYhvjEDhRtaF3hXg5G8Z5PD0l4lRw4AJUmryDw4mzauOr0SBEEhUQ1H
uxrB48j2livtd+GhdinsjRPiLpyEcSvSFuBcT21BGVWuuz4mGquvk7XNokZjrmbWwdkmb75OkleL
vICl0aAdGvPg0kT5T6AjbOVBbK3pRScHx9Y4zBQXGo26T8EY8xUOR0WMR7AKAOrMLbFj6wATh1Uh
+rQUKkF359pEscf4MXV9oznlDu/CaxBGu8ZjOCa199bGe8qkSzkPyBVDBfqFUSOl1EiCQDChu36k
aKdkarl6+mPnIPes2TmMKdntCZKp0WowW7HmEsAQg+4ayOxeZtgWR9ZvrNlMFsqSd9RojVvTmNtc
LQ9KimPQqRite0A9kU44vog0bEPgToggOtsDx7sh9IMqp0diWugK42VgW08Uij5NzdKbmpeCFi13
WVw5WErEuGkR/pqY2JjYbJgjtN+OcJdggHeMvqhgZ21I0F/IKFn3UXfJRLuvVeslKYpf1wqvCeKC
zAZ8pUvGUmGIwzTAImpix/W+elHjMIjxGTXwUDUVCc+chfTPEO0yUsud4fRHPbyWSHPcGp49S0bB
coEwB5BVoWh9BTWTBF+MvFdn/i0UsGYIuCtj33Da2CYqQhKKr4Aka9wbit2cVMR5nj3tHIP1Jmke
3StTC7AaJi+CtxpQkkwfmvVeq087J6wIteIeUI2SHRt3DewCaua2JaG9m7Y27UXnrPGRsO4iHxPn
iMbAIRv+huq3Aqvm3NL8ATJS8Q4u0Q6EH4sQ3qjpflUIi0wkTU1pfAoggGrOUIRUlLQBG0nopppM
vkfWbKZ+RS6Bmp96zCDavk3AwPC/g6DF/JYFCzv9po5GMHaR2qvOliBmEJ2ucVfp6r0g6oMSlng8
+VMANo1+SvltT9wTwyWWeC1mXbfU0G9ACH4mOgusTn5TmWzb2v7QYYtSy6/bKlh1iunHKPBCbL5M
vylNSG0jEosBgcfeasj+KVHDt0/NBNESITnTmr1ntUctQC3IBrn4FCSrR2DLWLD29wI2CkWQ9s55
v4gI8JWDpIZmGwCrbrBIHyqfutafKuzzQ8jAgKmUnBzfRuDN3CvWUZ0xrmL83m6ZlWFkY9GB3NUM
z2KA/PYED+7jyFlpQBi7YCZhwX5JZy71t4uEI1DYTpvmJRY/To/NCBGEe5kpF3NYQNPPZHlo+RRd
Yf5tTPo+hwgSssd1i8DXs8Tw1bZkGe5tqEx4o8Mth1PGecQcs67yv6k0z2ME8Qdr0Snk67TsdhfB
Hrbd/jsCuxDE+ipQSt9Ccee00dkOI6JHeZWdgIeXtC/BLCP5j6PzWG5cyYLoFyECpgAUtvRelCjK
bRCSWg/eFQr26+dwdhPxetQtEqi6JvMktxFTa7rojtsuhBInyH8IQqYHaGXwx44Thh7bPRQBO1Z7
uARU8sPsrArT3bpcy0zb74qMQQdzFoC9VcF4qbIL/E/mOUjkMTDxx0L8TZEJW8vBjr6KwOLvz9zP
yQqu84Pwx2WKTomBd4duf0mN7qxl7YljVMMs8wb5RgY88jVXQ9yhgsYTLj7jFjJRlgt6kpmz0moM
XKEsNYDEzjWeyzycj+QaP8bFUYppPNQYZmUJ1DrxzrYvuS09+1VYD5Go16Or4orsXcdfGFOo0Ju5
R0+3rLBddRlyMgajXi76nrKrEMVOS59Nc6PQVBJ18Agm4uQbYaglOSQQ2cywe73vyUx3kp6ldPBB
x+6zMUbbeqKmihgdJaPzsAzdGxyFcuCEjX2X2WwcQOykgQp7Ge+jsoGPrp/DCuSb0h/9AAiXiLG3
0nfOTq0PIZGD9J/Q+Z1QQ2wC4+j03m9lpU9BJK96il+6oD32LjFUTqp3LZjgRLOGMx3naqfGPg2y
dUy/TtGwc43mwrjh5PgoqxKSnInm9KsGhWeND7MOo58QouoA6Md00s9cFK9R77ylxG4sxlJvPbPe
ORrXUjjuPJGcyHRb+aBpPXJJTFF+DlQYPKPVVcAonPAd1Bm2Iq/Md6Qe7/0ezC2l1HJAuNn4/Spz
pnPfIzLHJ6ShIXOlBOhOMwkRkHsp6MONw9Wbs/RMH6IW20eaRFilqwG55PnrGLFPqepb3FQdZYC3
j2y5kzxWC6Off+Rc8Wk5r5WdXmPmYpwpTskw1mWMGK7skQQVOl/eZqeo/yHZQWftRBvWLxtiNl/n
rj7Qmz/PtQTAhzZZjICGMWemTHg9272NpnfKXAwiFnmSdXAhoXjr9Om+T4FgqerUuogJ6nhbFPDk
KDJosfZeUe7bjACeEuxMOz8SgB/ggDZk16XuccBEdkJU08xY8Wv7q0/8M8XfhtnZ98wBlDv2L0XU
zmune5hHuyBgy8kQaN3m+Y/D0eU6zSoIrYOK0SaE7GJa4O2U9hV4XUc9cLud/pNBdnOh8I2hifp7
fq5t/qDkpidnkyR2cgsIfTpkAvJmYCFyscb6yZZIRWOmK7KsfpOJ5ECjVzcLKRu9ULzqJ+cB5ax2
XR5/GC6Gl2YGITz637aL3o+A75EQrUUrqbhzc01huKZkORrGsM8jIoVLnpaMJDga/2/bIGKJJLw9
QYOUPhaJ7lnzTLwOdZGJbACKttuWe8uPfvIBj9U0Mzsxi4rpsv8v96MLjeo9K50Xt7eZZE29terw
yE2OXoqYOcVghQwmyGGOM2tRt9dg0uRrp2pV5vLsE1lO6oC7axD0L0xvOnipeY4IlFtpjdFUPr5A
fA6Llk/wip3rx0xCdCYuUxDWVjtNRNpKMWmApaJujvC7q+lxMj2CtTZVMl08CMAtgUiLMupA3WmU
n5Pt56d6JkezFqhWEqYM0Vy+GK06xixArIiNgonr3p/YTkwJ/1XKP5K/8iWlM5v+EN5um5D+p6wn
V5v9epjdSxantLws1sdHT+yan0EARCqI4DJHLhce2ZXDInJ8gI/V0fJzFoP18DwWTNLNxDh0TYUQ
xIJ4FKE6lZC22xTlbAOavqswI5pWjGrEnEHue0Q/9AffmJDWjJneTuwUnqvYsX6GueMWbbGelhkr
Vh+qCrSjLEp6ZmL1U957r6lvbjGsso7oh29mf0+jRTBMERkx68/HdZ7Uelma6Tum36XF1oUQ6fUU
BWvXr3883kovsjfktn6wjkJmP7xInEHL2BnzTc1wCBjqoM9egDs/xU7tan5a6jOSwcLB9l7yBs/j
UZqIS0WDnLuf3PNgPIzPA8auGNDD2M/vZtcZq8JLrmMOxiqLzzQmv6JIPiwxZcu+Qi3c0ANkghQb
/kvvpL+FXf43tioA/tr/atleHReXAvvkRVMJSfBDTan7IHbbw1Mfip0x4REnxBIoExpbym6ICLO6
MVM4T+1gLAqf4dADDFpOA96ZeX52HRMbgP7uak/vCotRRc1qOM9Rg2STw9592oUD+DWB2SOMUC/W
3WUcudiFlXyWMBgNAzWHaM755DxFmfVWZU25JEX2YkWzRQ80nwlnLH8MzbycGIc9m6QVULdNhWhT
KYkUxZuPvY1ls3WDGSxev81G86Bt62hhWDTBB9OOvzoGSKuQk91WqMWTisW2lMVPYUQ/fGBoVdF5
qmA+GUa+C3GZth5+Sqqbyc22poF1tVDTH7OqtePOG5FIi8v7MaQdU+ZAhsBEJLJnquFDgyEmn71/
RJs+tZXY9zFwKC+mOMr9h9V7wk9QSZAKdNVAR3gFs5gNpzGyeFRW+l1bNMuGZcqnYGZowaYUL0L2
zb4BzFsrbqSuH1kGyqWi4snGYeuThcB0GeLq9GCZ2+2b67MCnEV/L8mlUe0D+t+4ODUcbA4MWpe+
hxu+l/5mTsz+bJpIcSIUg23axutU4d9gkSoBLebWkKxd73HMzJwCVdnuBXvEpgvB42TGsbCBabpB
8ZeH3tVgrrvVIvxMkf2QBn0NZ303HmdfNel3cpP3EnkHT9wTqwfOgiB5w84JysMMkmdyJn6xva16
hem97ZHOF5qA0gziCCGL1UwOTxE8j3FwCNXwIXT5ox5Od01XW9btkYzh6wxntYrC8UTrdEioXt16
PjFdwxhkXsIs/yG299hqJj+KiQY0wjgB+NeGapUgb84q3J1qeuIke7j0LfjGIn+OCtDeHnY0K4pO
ZvAwGjbIf2r7rgJ5C0Ziz0gPsBHtzbo0l7VRY3zQSE6rXdDqo2rMd+Zav3mb7I0QkuSUvucFPCBp
kAJR2L8mpqoaE2bo+BeDRDDVljs9DIcknHd9a33hK1+ryviqvbZ68rSfod3R0UdrAW+2YLwuUv+x
bIZENZJ9kXXrQltQFsnjTG201rA/Ao9hOzvJDXMpxI+6w+OI0S3ugx+vV/+MQEzk5vFv9xoo7bON
ZJ87GFw0ZiPDdUBAMpjvJApjOYt1K4eDnzevdeDeqYhgzOiBCYAaoQXlqO2IL1g4hBqKoDzKojuy
R7IWMRmn8ANeKuVdpDc/5QpdYzbkvxl6QzWa8OOAc+LJqqkWkt6jE8Iv1IkI63FJUxjdXXSDpsSP
mNofUkxIx4sI1pjFTCtAvT0wGUtdY9WkZBURMpB4Djsm9ZJ2QO9HzRyHE5yAQgw4/vQd4d3M0whF
rFxaHRjYJHqq3OI7n5KvyvJpRM1fMfiAHOVXmVqXYNTrBPlcVgesfKKLcqif2/pZDbxf5lsmbdCm
mJqk9ZN08N4nRkNNcdOEyHVu56PwGHdmS/2MoDFtH+YwlhfEXRvC2VdF8yzyFsknPg8UMu/mHD5h
g34xguFZpAD8S8DGPQZ2ZO8p4JkJxVIftCub9o4o3g010SaCSmzP/trp8otPjmXDdUJe6XYesAfW
gkQ6gxFL8W6M+sMf8ZFltLkebDjTYGxTDPHZqQR2ljyBod5d6qnbheTV0MiQi02BrGB5RUgi1Qjr
xJb7TGXfUxL+tg7L4SQBSOEFi7TTbzMw7aKsdn1PbWz1dMlljW2oGY6GY51pBaOzkbB4QcW1HLDs
FmDAi94VJAyat+wRilFFp260zyHkAh7KU2dCLYuj/UDxzsLjNexxn5dIRpYJ9oa+ba8WZ0Zhx/cJ
X9RoUpMEjx28Z3JeehhTTMsnI4RvbGGBCWo9LHY1e649C6Q12iGUzzzdozU1G9Kek20AYb/MM8jX
M4q5OntLme6YLkXi+HhQvA4X5JDPy7adYz6GNH5hYZPuc+20W0fL8zCmkuDapv5IE5A+mKQG4s0g
gKbP4WhG3H1ztJ9T/plxgxbfxTIzmoCtrBqTXeXjCwos948bIjnkAph/mZAM7+h9V6MXJtEzZ25h
PD5z40YbSNxEZPYH7YuFsuvT7DQYNtEkQfR1IwIpgmqthEmrEzMK4r1iGBPUN6ak88LtimNMA8Wu
P/s2yMwRY49HjPWx4TtAclvaCZd47Yx7SnXlrW9p48QLmj3szo/DZ7Z8BO6usRdJ+kn/u57GYlu3
VJFpUWyxyeLGrymn5nY6U4htSflBnc6VEnCvjYP+6rrhPqliF9PmZf2w95hRDJMT3hI/3+Xz9Dc2
A95Eyegl1QGToApxqNYQxB+qe3O6j9JWDJu9d0vG1J1eeqISvrjl6Fwanz1+2gwKRaMFYGkChzJH
BhLh9J4qhJpFYx/yBnuTtHB5Tv5XV7kXx+93yVSdciwrUmYnLl2o9ymglgTCSxTP/+I0KJakfrmX
YUSMxjtwII8+Wecl3r4yMHbRCJNQu/nJNkHu2GV+mRFZAX3YRiYbYMaNi0owB2MW2Hr5l9DENrfS
Ooy5+8I9/+QljDdL9AMbQwXGIZU5ucQBBEZtFW+sAet9LLwrUUk223n88KLW55QcHxIst102f8Yo
gziIsT7Yym5XgYOVLB+ZrLmGsQxMD6iTVmDwvZdMjyT5YbZ1Amg3rQUmF/d72Dh37VkXz5yJkR3u
AZbeiKXCJkFw2aJ5JIj7WLOUgmIkAO0psYt9BNVp7KebOWZIDYe13c0d7fMAvF4Ri9sVtIsVQ6uA
yGPbhUODadZy8WMRCL20dZ1fWaR4WxQ0+xBrsY8/aAqa574dv2SXQTGGaF35Nz6s5SjnAl0h8mTV
83Mj3hoeU3zyGuWWwwqcv9dPtp2TPMcB6HMvJZY9cv3qNM0wUJixA0cbzWrJJoE6bXrh3zIciVpH
mtzU75mD6yszYnw6iOFrJ/6va4Ce5MzzllWWk8NbEvo00E+HTU1Wa0IaFntOdvaGzzQPwTDaXxS3
KJrRCYDtVb5/axpqzqyv3F3cBm/Kw78WB6hJICrsnclcN336l7VsX9poACdccB+wX6D0wUOB27W2
bynCMXqEZlU3EGaE03MY1viJvSmmRWlT5hgISp+jgX4SBcp+9tWzzMjGSbP97PR3aWIVa3L7W2lU
Flm5yUfILpEw7n7mv1dA37qCFA1Z6Tvfzx4KybQSajjYdfuIYi9y0Ci6XHlOffaD7lp17HFGD/96
llGKK+W+jtnwymScKKfci6GOWifpMeLybRNqpO/VEI3lVzFz7k0Vh3ffyltierfSSLcGe4gkYgRS
s4PlG5x2pS9Rbw/oeAnT/OBAW8dM4HFOE2Ss+E23VqGfc9N6iof+4jESI1/KOXWdqUleKsYjRh2q
Re2RD6Sbb370XtkM9AWXAr+Nc5FJwAVs2vustplHpe0+HQr7LDr/ywnGj8i24WGH87ZiqrWOJKWH
FVMpz/3JY1hPmLbJbKkeUIhyDO1nozcAuNTw5nn3rVkFm9mb/5uTj2oKrjkQmcRjjxDOzPUlebKo
YJiVuK65G1KOj3jsDi6TBNX0Lr6rFumi/KhnLNNpxMFKCWrGidwYSf9Kl7hzc0DbHNEAdd0Z9xTf
RBwP0VPhttnWN0zwbjOsxyKWDrAMcSRx7zIrB32zNp8ou7Yzxy0QcwIMGc6we0N7TUGSbmFJcNaR
B1Jl3jooPTATVVEsK+HDJy4wtTC8pFSPENPG1ntuiFd4Knf1mL0nRvLmGdFRhuLeWmmwZbu+T7N/
tl+cqzneZDGgcNSlxJxF7X8SCLuVuM8CoT/1g8Nwrb1MU8HsjgOGG4qDNfCNv7GaT1kZylUcKibc
bPvbFMlahJbk3D8+wjGA1z2WVgioW2gWabaHkJlcoKBjMeoI+0/zRSzsMPyqKyB/OHrqxLt0XQbE
G0uictN3o7I0IgogbcWDrUja3zbz5m9ycF/T0V/XigsrDvjWx+rTL7G5uDHOZfW4Twfhc6QSOBDH
jLoEOwN3jg7xI3o8LJDgYbKb+pvbRLtYlbs2iL9qzZ6GBfB1iEfE+9bAKtEQ8LTtUy2j94It3bYw
0L03WcUk0m/uvSwlqQyJRQjWsGsQ/MFPIkRhgHfY2+6ydgM0v8DDfWOFBIm8FdFu7dh/WCo6nu+W
2YjvefMO8PiiiWOqjSR9rANvvR7OCZYVtypuTmnwPRd33U5Ppe8zUymxNSYp23vI5oucIG9IhtZB
i4l8eYhRIXSW0f1Ic/epfLCBJAYNBRGwavorZ/qxFrBBnO5NRIjSVI1Tz5+cXVbJ6HmyBMhg8ZoR
uMh3DTvRnQ+SdJ+M3iqSGCGtuDxytvubRuWb2eInmdeJeEij+DGMCTg422kb9faqyuHQCDvAAyfH
lwx5YzdV68lpyRELQahmPcJB1YXJMgy631w2bwjMfvjU7wn8f43wMQWA7WQpM7pOs59BclezErTU
e0Wylh5I/Kv9+8QWadll6K/gwqzabNymKt0bY5tzGDmXLjOf7YpfsexsigyOP+ayiIcZN/LZ2wAY
vKnOVjbAmJfSmZJVr70Xq/0/4pswwwlyQ1XDQKV4oDzYuYQXlxHFE2Okq7QmvErYPPs8O8QgwT0X
uURkb0NkNXHkvjP0+Jhj5kmDCenW0aTdBE65NDR0hXLAQD8hwAIwhERr4wm6MinSFYXo48CKf+ZC
gRFlcRUBwGiHYd065tIPWNAoaA6WrzZBPfyV+b8WLIOw/U3dq31jADrV0VUzsxdSoTbmDZ7hV4jg
SnWNQdVkdjjyuGp0RGRYmMeOjVIy6X3oYNljn/rhZ/mlm4ZPXVJ3MN+Itk00/9dE/UZkmAftiNxH
skXTJvrurRg/eFPm69Qg2aHpGZnUHca3Jq85z9hd+siRuWYhLP4rFe9sU+LnFi0MJ2XB1e9x/lZd
uy4lXlaJQ7SDqRH2wblq1JdhPcZQsXWwfSrMTJ2FzQDOMaEbS8GMy2osWDVuexiT8DLbxl3UvM6T
XJUjqRMFoAJ/JOp5ZO3ufzX9MYmIh+3yosYEKUB7HBwoUkP5rJNphU5KDfinuzM9OOYwqlugrX3/
jSa0/lfHlfxFxyOICx2MzYDqjymL6v7yJE5fEMLS2EYhKjKmYBVEWpwn4Nty2d9yBDjrbAiNt7as
pp9cplh/zcJoT0VomF8paoKjO87jfuRUu9h9ou+jPYI+nttmadQFtJHesbGGWiZuLFH1xD1rixep
IsspLFjSBWYY7mEocWfEWHYrl7WRzMFq9EnfXWfMOetUoT7vgvI/EzHPmv3mhPFXx79l5eI8q9Ae
tl0Bu1lbhLbE3XtbgMY1RiA/eEzSmFTLkijtpTACgHG9wlo1VdW1b6kVok6hqIIFZxvQTwbmzOwE
ojF4T8YUo8yIP1EqrNqMfTEtdQhxe+gaOs6SHR+Ixy6aT7tFP849FgNv6dqIvnyeTcgYKRG3FQ6m
/JH/jFCfQ4UR8tp24eRFpGZzxtQQD9NaowxpGKlJ/o+LIiAd0FOuw0M4NKQtEtLTdS6TTNb9DLhK
A8i3ADHA5/PnunK+moPlxCfPefzszgiW84MJ6GcB5P3KiNAHmEaSTUs9zNMlElNyRGYN8YdCSELd
mwCYpA8OpmnQLyKNIxRXdyZiBvPT4JQuQurEyWBc2zw2K9qnMlFMQZD1YsiWm5aw7G1WshgQ6Wx+
1iN1RKRkdZkK6yVpHb3OtP+UDPWXjWA+7519oP1LD8iz72Lk3JX/m1YNKYaCqVdN44u08pUnY59F
WCdGZ7hWRV9t6E4ggSjy7RKM2p0s8L+LTxcVwWTWFhvp4koX8TtJ1iuugqDv1ERhu1l0SdwR5wBU
zs6+5XN4m0X6FaQdRbDexVF+SySyPlLRs42l+53qYy7ocs0tk2xNtKeYQjb0R6ca55yS9VspoYz4
8mxnhLH0LCGnoXqakX6iuP0oHPtqWuWfhzQKCxLTF93QZzWc9/LWzIzeU8t+CzOB6Mq+qBIQUWZT
JAwJ+4G2e2ZFN79XQbt3Eol6xw7vLSo4YqugVNO+J0ELRn5yMAkH7rwKRfBsGEa49Wv/NlisWunr
3rJoXPet/T70xMMk7a2kjFp0DoZoM+fETyNS5RLEtCeXGRIXE6v9OcGxk9TSRqrQ14ssRF8ylC/c
I4vQBbRO5LNyq5TxDBtf+/GGVWHKEBYLT9lTgg7u2icBTNUFX7Q4GVkXUONi9naCf5E0fzhK5GPJ
a6NGYUnbwbW1+2fDUfiWzIRlmWV2t8zt4EXF6d1gWDWa2d1kLUifmmJP9VHiYS9Y5TNPppVYKHNJ
Yiq6bnzLMp/JeysAz1v2wY8qf8tnssuC/j+ijJtT4+uXIcE9IIngRv0FZ0FtIHbuakF4Aba0VUoT
JkqD2VAKIMzgkQoSfUTUvk9sucpr8WkO8QWlKuVG6e11lvcXNKnLLkL0VYfkaT46uNJEhRcF/IV5
L1btI6YsSv0LLjxk50YZb80qJVSekyDWAzCvDjesdqKlnKFq5HgT/ImSiNqAQZD5JTr1HwHs9YYT
Tx17K/xvcsVVRqAplIUk3pkftnyncNiZ1VB7AV/MvfhIPH6qU55d2WOej6pFQiNuBBZQENv6CCzE
JZ6NypnklsLnryPLVVsc/nl071x9FuOwj3OsU0F8Dh9aU7Cs6zAH9t1k3rNOk40zVmum8Z9DPcIX
anBKo9inrWjr4UDxv+6RmM855gdT4L+rmJEZpuHtmqg0mcVo82aFBvqmquye7Ja3PjcfRgmrvaQc
XA27gaGYlzGPKQ6WRZaqtanspU3yjFvpm+uCxZDIwgRPQccchSXM0jKzk0J8VVvRj5tOJ4xwbM6s
TZo4EEI/Jf527eyasPurZENFxuagYmjLzX3NMaTyfrHlC34ytC7avNozBHUStuYyPQv0qFJ8VZRU
aQSOKpBgWNxH5CVgFmDh7Cf31vAxYRFEHr4vBQZ6+H+TbJ5Qi60pi9ZaG3sVQkHwrI32/9MGIYj2
r6rFq6C1Sb1vdjCPQzd6YALEoay9DaTESzVgS4ZAYviokO0Ryik6GbaAXUi6B2FpSfO4DSB1j5Dm
QVNNJSBsdzxpNCy2APbAU1RXHAcd0VSOPkUqZtHfrJL4vW0ks3rAAwzFAkI+ncA6NeiawuHbJ7mP
imNhUwjHHgha/ljVh9/+VHKL4mF3MUFrtH4B0lm7USsl+vVUW6QOiJ/BoNwPuENNZ91X6tpCLeBp
3RS4PLJGL/q0WLq2Ag/8wu+8BmReYUFHB9Z2/2zQW9ghHwLzTQNLyyOIx5fmJi5X6N9hRwGvpEtA
D48kyTx4GWFJvbdvvW0iX9mFsQ+bNn7pYsUf1zlUcH33XTYY9b1xcQHYaEwADMDh8KazWdb3eFom
isfUJsgIwAzb9oCRgH0oYowJ0RMy34f7lcsA4gkkZ8q1EqgIGud6fm2Gr5pIL4HbdJrRr/PXodvd
OLlB6qnxHrrVewTTKHpQaTi1otZbAkXchNQBrDu35HGjwMe4CdNC59ZGBp8Y6HaPmG6vMr69GuLE
2uDymNiBRcK7CERiGeyQGd9nLmyYvzAOWTxUSEVJhYLj5i6dQj/5BvlKzV3gXGKnVBEwG818onN2
KbUJm9P75nbeFv7FnfaTPFow5xw0r14HiwuCHKsn7M4BQcLpcGmKbJ+qeZHODGHivXa+rBmkCsOx
dO6O7WQyOkFq9RGyeCEkt/IPRnfu+lWAnCObXnPeTggiHuYGuz5oGKHyVc0XSWvkk+GdQ3VFpeI1
l0aZy4ZdqBg+g/StLjuun2Va3y0sID47ZbIs/e0MfyMzfyYIUjx+D3QR+IGIzKCgwdvwwilj9o/N
JeFkvdq2D5MraV/WmyVK+NDHCGimqJ4rmE0IIHT5LyfHjy8sfzzDIUAzaNT/9dZLTMWJlY4qjsTN
dq+61zCmzQGbpYyH7BcUOqdf1+BD/UPfRaIqqRHFwBI76lZmuZUwzxVgLhu6EUY+PP3Rshwtarzu
yfPN56B2z2PfHfuxO8bJ30zz0Kbzio6ZWlns8MCRjxtdE7R8Bs6HSjDoyF9Gj/zClGW+e4kiniIa
O0QMPOOo7ggyzWTHyBWfM3g413xOoA3zKufiLwW8MImTgNds2mpdI6IIaPvsyd/WQwQPjdlkh6fc
4HJvX6I6IWsLAmvCyhPYcEEmtJEbX+UY7GpWTVZ1VhrMDrNqDbki7tmjvuXpvzqy0Pi7gjDhlOLM
Cd4myYgepdBWe9xUAKERpeo9K6rDHA0fQ138Fa1Y45EGMRud/RBU5vg6JQSYYYcyEJC4KdGhw//Z
iUlYM4kHE8MoMprAhnl/FCOLsf6rEmvhtMyhmAJPcfyjWmdjxNlfNFQn4YCT5iOhDYK7Kc6mB8gd
Bcw8DtcRqyyWCdy0AwOQvx41bpO8q/bPmMUxQykxouhFN0LYqbkbkdsVcXTEErj2FHvH5F9jsGYb
mGM7xSWSxMQkFCpB+yN1fBxA6vaMYpwu/TezWRNEJsviy9IaHlm28vQ+yFE0gSlrEDYXDJRj23oL
IAHq/osS5jjHwc6hxIhTsClduLaTJzZjBv8K8yHi9Ch6YweD7HNtpMRsvEwAx3ym1GrAqNP91Sy2
7dLb1O6/0f3Juf4FJ4Q7Xxl1vsBErqOXPDa3Y3WmIuHiYE8t7x1S7rz/KIsLNrKRBLlsVepNw9yZ
h/9iO2cvR28Bz7Y3ng2C7QW7nTl7IF4xv/GkCrrYWf43q7tZPWX5t4pxQZJR5ySreASO+1ywbyBC
SFG2MhyHlcHRxHAtiE8SpnUCgxAyR/06Q3ySAVtcxMmOt8Z0tsyaswXfu0hIMK9RHYfk6FrbzmT9
JIM3Ez5GFKFABh4BlRdtn8SeDLROKAZ8YZdC84Y+SWOFKn7XyJz1fcOuwtmzmlrPVNdLXArQ6AFh
xFTawQBDkO0PlbeM/knw3Z1+Nmn+aRQW6Fd8SnT3O42+i+S7zNXeTOqFy3S0TMG2MMo9hZCLW/eR
9wrvY+qpsUbkVq371Bg9+T3Qo7024KvOMKQB04vAu5AUq9WXDsGgmNlWZMGzpVgXxqn6jck9mbzs
CYO35B1q3GmFLQy/HO5wyvAKksSi1skulYjL2KSrlq4PZkDFEiOe4ek5Gz/9YU8H27O41rW5ScDU
S+YYIugPXdBR8nxa438xUTEOzmzUunLcR0BeGueAPXY1I/fEVcJRxCvfw3cmJ40Z2qYtUC33FvPt
bjOggRBAFQx8AjVDPit8jyLo1yIgxBGfFb0bhhWLrSjVaorEje1HocCk9WpHliXTNSckhsxL2CvV
/OkauYv2bBb6xXzzg4kGMv0UPQtqtCP2SINpy2IZkznKt7WOxz9hhv8U2qOGT8A1f0lGhDr1Wjj3
vEMQDlLBiC+Z5yyKsN+PxVONfTt5CzjIYoA1pYQ3l0FQpfLCGN/244I5YTnRlbz2NiRrG4wb3zJd
yXJkkOSnYudANA2UdwbSU2gQeNauklSXWLHVw/Bo6a9ewSMIHIJT8MgEcquy8Dzo9qktPhXimblu
TxZu9jG61VV6L4xhM5vM9fyt5KbDyLtJmwwHEyEOwkBDymwt2WEkYp/rbDI3/mfAaOsFShAz2Bou
W0ZZrDlLUrCK9ndtJxXAqz6+tRAXnKi4lV5x1hB7fYZfnpneZHdtbdKQS2CVOJPyOjuH6H8wlJ1q
86OTcJUj+7nu1Dk1X0fnn0MR3jbvCq/gKK9t+oHFjfHoOq+PQifXjshjNzW2lkA/rbFL0kIkxBVm
j6wj1zj1kb8o+S4mMoTRAnxYFW9N2v6GbbJhskdSQB7cB0TDNPjbQSvw+9SREbMS4i4c/NvlpZ5v
MyKjfqyeDOLZ2sZaF7IvFyFjsr6PV1Zyjbr3MvyvjV60fSxNctdSwjUxn/V+u6HsX/UAIWZckuIG
IYbXftgncAlMhPO9Z+xA129EYW2FP616lhyaI5LMkpNGtK5k+D6lxsaczb3LFLNq/qbmGwXOOsOG
1trTQWUmW4sPHd384vQodyNEdfNAMC8Rh0g6DV5waJpCIKHXybGIaM8UHnfFSzfTqIiAug/JH8yS
hYDXUEe/aOJXEZ6ymClsEDJ5H17GHqkYY7jCOWnW+cL9N82/iDL3oif3CQ63jt9aMktylJM+qwwP
b0EysxdsW+54sAqtqegf2Dn6in8yiUHd2YdNVD7idWSyzfzuKfWgyI55tXei2wwqTfHdTQ0VnHmv
gVcV5rcm8g8PjP88Mwd0GFpuLMny+6/IgJPqN9MH6TR92eZTP55lF+0ZOvInwPLCfO9oDEKxsoN9
pKIt1Z8DqL3LX+aG99OBjwnn24flwAI1GZkqDviS9hbrEo4DH1uY/03W5mxn+9jArpPhA/FHLMVi
UVrNq1UlOND0BsvXUiHB8MwL6cn4XpS8wnnNMIFi5W8/eN1Dl29nbfhvHu+cOUKqI1jMOMn0q1Kf
LV2WXQMI4fpruk3X/pjthh1lMTAOj7mnKLjCC+VA3b/T3WjGEaghIQ5MqISP6N5MVp0o6GFo878Z
2wRsL/B5NfyuEl1FEOJcw1PY+DUAbr0x0J0yDDxoj/Ai7JfochjlLWOwmD6T4N4g76jwdiX+hxyx
rFvT4ITZlWF8aZnXNnoIuWPUSOzAPDoOYPJu+0PfquJrU19xWK4bsr5NWFeognilan6wV75G7hOi
NEi+Lcyp/3F0XluRI1sQ/SKtJZMp80p5R0EV/kULmEbKlPfm6+/WfZ3uaaCQ0pyI2MGGHg3Lk3CS
Pn4FqEv8fWGcK38v7ZMoIRhPYtvzDGOr1bxz+tEZIcbYyTY3NjOjdzhjQ4479BQ29zY59sWGSIbM
zy5m56Aj8+DduJGs22k3mtnOaZ5RC0T2bfHZxBjeB76swOQlLNq5cbJOCDDUFK8ajrnG8JYWj0nN
Gant1zjqDzpbimDREezvcOYaImhsNd/HNt8G1XGGPzwzYIlzZ5t7xG4GOnwDfkA+vDTHYs5GL1Ms
/yV9YSdqYZDx9gGPBEAj1kR0GIywMW5GOgcsr/+XxifTLLY9AvOE8T5NYA4QTADoZvnUhCQjhjzt
0DcQnSt5K4tDC4enVhB+c/HcZhlBM/qcOGanYO5DcTBxuYwSX4E1PVlGR/oWL3QzXqIJxAjflkk0
57sdgwMB5a3Npk2vpTKCtQz5hYYRSOIZeFb3AnJoYyhMz8Jnc/eGR87UD45kk6fZytw3kUSyfpmq
D+U9ok0uB84XU47r2CGvDRohBVhuOuR9CCmZFP6QXWCvrlfDOH/RVnKcMvqcUEJCHVyVvCTh6//x
QNg5jLmi2lhs7PLdmfEkcP4NvVPGdN6O+GzH7lFzT8/Faxdd8/IKxsWmCofeSxyFR5eigoD0qibs
g4i6wz64ZvDII3iWQPkBD8jevXAwgK2bXhjy08EEBUXeRAS6bAalN4oQdGqwzfOOggwbk9e4raPq
J5oNPqAjHggT5E49ZlRb4Q4jnQCnXQ+8ZPLiujJek7agAqePzm6QMnhPq+ZxzNXSmzLUj3Vq0JKV
pP/gA32qUPebbCmUjjPcdwamJLpDIG3EAyO2wOpI3DostbFYwPTmS1vJp3EAklSGdKYE0AQbxB2v
idXWwLffkny1WnOHWXbR+/2TOYafZLxplURVaVNnMZUcpYgOGodD0NE2CrHmbsqAQjwzzq7zCOzB
UMfO63YiGDhSCpCOztxex3niTarJpQb1RA+AiwWzV/NJy5SUR1bRG2iX+abLjC+GO/tCMuWdFjvA
5NIwFnkcNikhN12U/9YE7lyUGVkvQC9M1OzwkC33SsM+2ZY8xvb0bUxMvzzqtTtHfHskX7HIcexi
kJaxaZMVGUmipCUYVvtoF6xYWbKOxXcPw9nqw7WDnbngfktkiPrR0nlCrLzaRfAxjhG6jd9vUseM
YS7E8HcNLMDzImYP06/PrHJNnHDaDsHwy1D1LfD9nzCeaOMld7T2l+jXjJcuwd5JeoupMoaDRx2K
K9c964eHgR70lD6xqG6+qs6FnUH6LKho2xwwm+AFogWtDZaTESipGjcGOnI6wyhPRIMB2niroMUj
0KjKuxSx+YtEumu4yXq4oHJh/woWhkGpl8o12CTIdlCEIiwmNQRjxlAeYpzjjgc7Ases9nFHwjvM
/deRGjB86Wsp8B6CBopN6qgNDlxz9Cgzcer6J0VsQZS8sEtyyOpNFjss9O1Y3ccQZz4pKg8dxfgv
pmnbcNM9g/bvtjbBTQMx2wadfwOiZzPia3e+70A01GvP5cn0B3rjvPYjDL1tD00OY7SNAIk9FwuU
R1+EozWm6Ompl97NhsQfZ/JipNyNmXnH6St5i8OQjA+50XNaHEkYjY9cq9aqbk62fDEhb+D0pGOB
EgZcL4pLPME9TiMOYhSXruArqYpDKuJdMZVvEjEwZUscF2G9EQewPaTYGKyDyNRcAZvG2wwlIaQ0
pFUsxhFrrzNmyWYwMuG507XEabBb25HaJ9S+cD3k1DKcO15a0E3b1t0Y/DZ829tMzVvf3troFdZA
QGaZq2GYX+V4mtST3VxqcNMp8KmCaSVlRhP52AnhFpl1C7lhV2E1T/DoWAwbRwjiUQCpHk+zhn7r
wpqWDLh68V3CyqjeLJxxodtsesvdVEN6mTkwpsbPQoX0XYyVw0kzBe/hJNoZoHxcjE0+7CbKYJgB
nMr6ezDajRt+uw3LAhHeMflvVhwQdbji/mcxiqFbggsRTooOTl+MoyGT0xfYp72gZbNbwh6EsvKC
d7XeqjqhAAcEabvMjhZbPzEfYsJhFnMDYpibG1tiQzdgTDy7c/yemu01I0y0vNH5TJSRBG/l5wee
xENtdi85kWqJIpx5wx7L+smf/iuhhPfVH5b5Bxek7VxCgakoNEUPbshLJx0MJGyvVskyZI4bOmVW
KuelsfcWjvvK9p7LYAmtzOWTAMjU/kzqvRrIf7f+o6HIPF59HjXVuFi3xXnsvhJ1jSFkY8p80LLZ
BFHLFyPt6/b7TJvgktu1JPnnIIKAmSF00K06GbxFDbu1ELnDp8yB0vWH/2qHZuixaKACR9FJiHIX
tc6/Qae4JM2z9tRbU9I5mpJcTELWtsru5nWHM3W0BXNmSHIPMwfHYuK4xFrKLG04Aua4t6V7KXE4
xAy2NID2oEv3YtR/HuRMFnLvlobjk9+oaxS29iomLmFgNcLnbF7iyuKg7BisAebGJHMeM5s10wLt
qN/MEvJaPB0dzv4tNixHlqSnje8APgtzIY4+SlUmMIz0BEySk5NSO1QmTttJfkwMRF8bOyyuHTLl
dtpdSO7KlZvg5okcOFnCLCkVoM8iGMWxX7ZW38aTn5TGf5E17EXbHhPKssAj+bh3kWJUFb+Tc/wp
Q7HAQr5cmxHJOHvvKbzOVW/5ITVZMEQkSmXu5CHrn01ql+6wGmNp6zO4nkhS7GVef1USnqYz8XfS
iMA5ZqIs/Cuj4Vh3Egc2a+5A74+Kpn0DFL7LnTeZRdcqJt4Zuj+t0x79pnhNiv4bqN546NqQHlyz
uhblt8Fgt5ADv3IMjsRJXd5+hmcFNPnBvuYJvWYWIa9oeiRydy8w+8iUhvfS3nplvGrG8Rbxyyff
uA41h0jTB99bLoR8C1+b5egdatA2bsttKdgzU+vZ9puOOA9T/DTGfZBW+ZedwiZoxKkeKRnQ8XAr
GUqB/Y2u0nVe8LydLEhETpRf+qpcRn8IbZAqTEbrRUhiR9tPbeeS/jA2CHdHIyr+WhoXAj/ambzo
Giclo3tGenGIOs6jbJB4UDtkOnCTXkaxd0XG0q1Ik/vZv9ntvkugoCoZKGkL5xLsO8TmClmpa9Wn
6QCirlmhA/1UdQHCZjqPG2mldwvwx3PVY/g3WyqOMu1UB8PutlkyIU92xXvssLvpelsQdl0V5hKg
krByy+VAn7bdJ/Y0zH+YWHcQzc7VEBClTX5CAyh+jM9rTqhqderZu6SK65com11kUGpghOJpCsHq
wjM8DrQbbmdyeUSJKVIsqmvTWyPXNnviX8X32cQcxCvXWpPBJaIOl2kyDG6Bgkkxz51uz3mdfU0i
PhCpR4sZPgIExTBq3tOEnnUDYyDZpqPMdI9GELA2GbvaoxM0jAjQd77z50rnqpz6CV+CeOcfuHkp
a8CQlTdrBPkVk+Rk5rp4EjMrpSmBDHRfJZvc7vN9b9U/tERe0jL7z47Lkx3ZF8eaxDoNrGTn497U
bfZORubYet4yuVu2/f4PCxzRDPvTHQ3sB+65aFFrxjLcEuXfEp9bz+iuri9PY4kzuoZibBSP2Sz/
zN57bvrw2NjVp29z+jXixgYRzzVrGIx31o6dXw/gp+JjCORTmNlb7Tc8AHqpj1CPplLfTjYxKHXX
FsUYhnYPfdrsUpNpnxcSt5D6Y+r5BNNc4G73He+hi6r/0KkJFC/Ki/VUW1396FXqEnTuzjPtL7Aj
GVEk/YUP6ThG5doQ1oKEfuhDQjbRq99TuhlgFK0KvcP7s276ZK/APgcFxn8KVItq+sRZtc7C8M12
lkIF/0gRJyFrwbRAh0gKGbOZsDbWcWyfqei7A5e0V24drLOSDpuOlRD87xPewQtdlGgunPP6Ev6C
LuZ9GnB/Kyyw9BwWHJ2cmiAd4Mlnt7FpHydA6Ya7hNlymL1B02yL0WWVajBUK2X+eS3ZihK5sJsM
wm6GSemBBZkb5CIOW5cVuXTbZ9S385xOtwle9NgpwJf6rgp9meLm6PX4jcHYcWpH4fGm4DGOxStk
BRrSO+uexf1jZ8JaF2JTiHjfeS6nj3JlBepSm1QZDZGJHgIxiyOp+pJejb2IrU9pxo9OiWewmiz8
Cglxl9l6bIfykoYqXRMpBMQUOBz5bV+tsYdSEeKI6Th7xn9G59cQG9qnIfD4NmzobASodK/4HIrq
LBR3XXumK6Qnv48D+V7L4c0ZaKgoYB+vsAJ+k527AFi9uLpdekS7H4HBHmLF/Ja41UeOhF3ENGXA
HXlWQmGTsdZtiWqf2u6pCwprY7GqwoPDHD/6GpukTn5NSXuIdIZNVJLVSszsYrQdHkmULZwFBCZE
Lu0N6DiuA9XHgI+MqTZinTH9RqV3VDQ00MA41Wi8TrId0qU5lduEzt1XnKvVpmYegIsnYeBtfoOi
pW1ARu1rbTNMxzfOz1EDubEKtKqpoyurqEmWGcZHnNWsQNN8LhsMp7xiDzmkOniNqLiOE9c73oVX
VXJushg5IG0k11GMT9XI2auQjbdynf4AnZHkmLFn4Tv4fv08h9CtfKRdsE9LtQ4f18FNPO4DGB03
Ms05CBBE3HaAQtgB2lM90R3ujGsLL/nKneSxNpJo08zaXBN8WippotsYeorypo45KPKTgzVjg9sS
vg/vmnRrLL0BxS5t+xIrjzO5B7KAy5mGiIw/Qt5sWpSlwXWsQYJ+aLNo1w5I4iRbOEi6HL8ivkYc
MQ+1QibC9Ok6D+aAQK6K4VUO+KD5ih+yRq3DMLELTTqv4m7C4d015kVHGZ1X2hT32YFUmSxzKwZG
4RO+bE4w6l/NHTHxHYDJ5YV9gH5zBbDQmRtwBaAEc76arfN0WwRGvkALP/TctPyA+bsfI4spQXV0
YM/Zzg1HYrRRADVrcCFqmP2bKGZ2/p6+hqhHo+VsP6RA68xz2GV73+o8tHWusKGE6Ih4p4kgF/5V
jfn0N+dDeYt6YyfUABJqHv6zFMDgGJJJNmvWEz4YaxjvIwtXU5HvdyK2VbvUlxJbyBsEHpbzweNB
FDN/RlVCFCuB9Vu/StN5HYFmINPhHZRW9jdqGC4WvDheKvS6yEAiCIaKTo8MIZFWgWhX93RVF8gf
JtvRg+wzCNTWZx1QeeNl0CLH2n8P/PY1LwjfkEc5t0UGmZGgH0mE0yyGnSXzF8+qd2kaviTu9CLy
+THqi1tPZklApc2K6RMI3bWScmsQk3mwBkR2z/A3lQvINKzIa3r+c9SE+zYvtrkZ3yexIFQS/JHa
f6xJOmcBZyro49thrFmO2PMq7nnEDf5gqxorx4+uJf3fYc/WPMzJHpACbpuB2X7iH6I2PeUWBAQE
aDaXVG/jatFKlvjyGBkeYf+AUR+1txMffpDQXdYvKZPOecRG+hQYw28dZzkTB3k1Cw9TKbdHACHJ
L7WjXFYZO1SddfLAgfmkM8AbzwzNwu3YQTcWXE4c1h3S7H+KnYZcSfbj4m3WYfjpDFQb+o1mEfb+
NX59BT76ChydY5k4uyG5WJUz2ozKa5KAIen9p3GiywugPV2FNr57nj3SMlgQLDCVo6oZxtuC9S9z
sCKUA11NEcplaOJB9Q1e+aYpmVAmu1qbnF90j0cqi1E8Um6AzhTsUXcPcoovddrfLF+S8uJkjhRB
zQuNP7jynitB0rBIs71IKQd1++mCXzcHD23eFShF1+4PoP6f8nn6rfLpgyMznww2IpT4IaTjIgPl
mU+0scbGqWS54XwqjeHJJDf8QftBdO9AB+/rpTsgqJBPlJoLjtPUL29HCyI2TOfs7FjJfcoc/Zir
pF4VHWJR66ectgE2A5FEaOjExmWMwrLDnY9QJGfFgB1nNmpSNZXehY2JQz/7lqSxyBM3XPdL8x9W
dxQCSetHMzC2G+u9lLK495bnnqGDke3QPhbkPm2Z/Zn0gTZlfQhK/2OITQBmKf5bSK17t+IqxCRz
1VTom50V3HVDKklhNnlI0vFczcOS9k/xnQafQeyxz7jbUeChSRu4QfOyNtNMjjTkv9uO9zQvi5Zh
/ccc6qn06RUp4wA4bz3wFVR/Izl/0sZwC3PzFAr5yJj+KxrNVw51rGyEvzobVW+GLheSJX8oycGA
EZE/c0s9B4zWC2iQ/0jrvtU5R5CMqqmhtt7hmqCjRFSC+GHzBy2EWSewyBiYUyKOU9//xJ4vN2xS
3R6j83qgtpK3FMQYztyNAairjzqPxRZpjH2heYgsAgON3TJDHxzcIhRC6LXRlpDNRHXOq/ykAkAQ
kmkpp1uYSPkkvjJuZ5sGgA0zfs0FhmtVVS2NRC5u2t6fvsKMYlD+vAp8im18uasDHG7wGT/ZbT40
Pzl0mFcoCY8Cxp5h28N+zNlqweZvB804MuYV6iZ299EHPZC/WnNCiRvUvaz0Hl3J5RgHGBfIlzDs
WGLpaVH1CygMwmk2U5/IeOq452m7u5ip/2XBCUASyo4O4KW1CK2bk5vPpSPorphKrO44vcOpfnKT
5CwH8988RUwZTFy6AHEspL85oqAvcQ9eI1BJpteU8TsnX4Yvep6unifuQ7dUGhjhPyZjzP7JOLqt
++W3w4bPYJf48HeE/8QSADPeJjpYWdFWm1N7xk39PFYIeiN+iQ0zaWqxamWcupbRRuATX60YIG1b
G3sWUmG5y+b5JeHtSwO8D50mLBi505X5lYR9BjArqTEiORlWJ9cx2wcT6v3Orqk+qYPwXRsGglKA
l6PleQhdl+SHne5cWmyjYdyxhR3qpN71hsUdxZq//cE7Cf8mY47OuXK/egpM1j6vy17AQuQgtSx8
JdBCE50vdRU9XgAWIn0MCSdyxGLk1rckO4TJzhKns3EEBAg4BbJzSiBu9GCQxTFJ4wnz8KkVlffS
xvWI+4vltsdLwxm0NJlkZhj0bSdYjSY2FWNYqsVqhBUi4DxZixoa/ObSCVcG/kO7FHQBDB+1ZWaY
set/aNyE2sj1FwmGNhWdMh6GVeww0W064vs2OBOH97tmYV4ZERfSMHU/EwqrV0BNDzE0UUrQ+NAk
pihec2o8VCS3NpYmPsZyxSEGmwEOkTW2YPisdeIcW5y+qdn8B3nnP1OkC73+Xkc0gvN3t6Lutpr5
Sq2oXGuWQod+2EwWi2/i3K0ZS+1Qhv/ZKQdZI13gaX6480dcAUBpc4KIuA58tYjEgsRIPCxtQ43A
U4yrTLAft+6M0c2AxzTSYoiGvXCWFoZNuaXxGd9gvgCs7PE2BxQmjfJFT4BN7JC3UAO3A10GUTXf
K+E8xbXalIN9y7vyF7/yEX4sfrEy/2oaKPA8fn+6RjEh5xdS2jcnwT7v4RvGvpXvyyZ5I8t3DKr2
PXLGf13Hm53I4A7m/5oNDSVIKsbOUs8r2f8fncgRr6mKlwo+o0rarURhHRVqKykFaDB+sUWt/Gto
beZ75J5MbZHiKGvSywfTfl+UJmo0+/AmHMrfnN1+pVDzb1k2nlXq5SC+wNSCVPgF1P1CxvEPBM5P
N9BdYbXOoTJdSNNQlmZdXoKh2Mc633IZ5xraysfc9CBNBG15qWRYP8exeYGQdc3iGtZnVB/YpdaA
RRme8W8TIbq3LQ7eSakFn/+rbCPcFL5z8LBAo2eYPPF+81/AtXMaMS26HUp/PnJhpzSsbuMeA06y
ZJPevejSDfaJMQ4HdJOfIaRhHOJ/uU8Hd0GOBCdGnfbBp4BhPXU1FY5JJs+YZFn9veCmwSA89D5r
0EhCqYGu9Gi4ebVzJJZOx7LefK96npKJMThV4uDreDRm9DiipuLXEMEtQi5pe3EE38FcHGfZfskv
zYy2t1mIPBhgZxQF4EGVMBGxQafBzbKzlror632qnS+/xxaVVvLqG8ZnaVQWQ82y3SaIGA9KF9+z
TzaOazuGTgKp0XAzxuTNizHjlf7B4VA9+zFTfhggOqpelJx30uy+lbC/J6oiUI8l83zxq8f4hgHo
RpvFe5n3J1AXdEXH5spPYEpq2ninedMSMEv4Z2P6HudZ7oJMrauSY37aEwuqe3XrpE1UMQcgIilC
qaiOnnZeiOpg9xNTciKKTejQbFt/t30MhS3ibjQPaHjwqTo9v/mjDe4DbgjZiY8F3JY54SbOgl2i
5jcdJjcvpvkq//ENTMfSO82Jvk6MMQePhp4Omuvo3iMokOCwHrreY3OkoTGdsQAHu4Y3NCzbL5OW
cGWLZSFUK8RBzDI0TZVskQjNevKQFrElRS2C/a85fBPR4sjZHoyG3CgwXUIoRzYPWjKLB1a7S5FN
Vz3ZTFHL91kxFs/YfhDYqyLbl05DfXn35fv6HMzJraTEKvTkUSpz09Ksnib5qaOkgIPGIaXCo67s
9wQVtgmTjck0mLLa5p+a/yUQtlHSngPGuqWm2Ywy4GkRpJOU9jS0s13pW9si59pm++6ts/AI2Hl/
mIz4Gs7Re1xQQcQSXWU0CDdLgNs56p5DvmktDeHmtir+rOK7gGRaRMllSPCANZXmDeRJ3RSFdwk8
e6s763cCuOpxdvM97reVVdMOGtKIww22Sf86X+yLOGGctYz437hpPLSluKUYswr0CTU/BwxOwoqm
Xx5Qog1PVdNtXb/fF+24aQqXzO6EoVSsqsF+nYpxXWZ9ujY6shtLIbnTvlLV9q7UdLVU8FpE6hJi
82b5fQwo60byjblgVx9aH31VbqpiuodxkB3oSkC2nRhkdykNB2VLLansrGtXT+NeZzQROuOur2Mo
trbcWj3yl9XMj4aNWmNSvD3G809GzZyNEQUUEwbNOq5Xoap+WGMf54DxRDPyOXje9KfT8Z+MvRTE
lwEKSVOqUinM9hkspAga9qVFQzg4hBHJS6S0AgRgAqqxeGaMHGyTvr8Y0v+ay6xekf+5+RnRchvv
YZgWz1OB5z6iZJTDpGDfRFIxHMgatczWXgRVc27mDx6H7w7iAF0OW25WeMQngo8wJWnn0cLct6be
Ijpsx0xvXI1vDPb5hYIutTZqEAslgzS0XK627UNnlscAY59EPOrc7KTT8OyH2QG68skpaIQDN2V3
4C8c4LadYo1VOf0rWpZrOPVYgwl4KMjlRKijD9DLbKumazMsN/ibAkWewpdq8WYzpTbPqWDYENJK
McF0D1RONq0i2ZJbq4RQ9suyCs9MLx9sFzSlmDi8TI6Po2p8tTnr1BZ2yjk7cgG4LvMy7RE1GwOP
nFCz5UxxbAyoRIhfrYMHTFfAteXcmGs9MsZLGv4PDmItWMESiiaEfgxMoUktsVXbl2Tk+lQzb6kc
iqVSjJkGOzlBDnkC4M7Sa4aEibh74gfs1bkEoBbNA58whc5jfnC5dYwGjZv10qEuXq3JfQ1d+5Q2
2AXmAB11Luo1tgF0LKff9Ql1szgKEDJlRVecW/R7p63/iOZupzLHk1CZ7Ib2Fqbbua/6x0xCgego
jZjrJVKBvqVc+1q33j2eEYPCaj4gZOxhHnA3YbSO7hp2zqnXc77x3QCNyc7+wbxYdS7iop7eTPwc
rRFHa4FDRtWg8fEboayuvBCov5q3IP4uc9g8eXQBe2L+RpTaW37xBgW8I1lcH+xBv7R++w+kFb5v
k3qrHDcrjxM7ONZF95RrVkCz+0lHjuBl59yTGe7w6PwNcfwZ4DZ3M7njfEc5fVJna3MKToFHW3rY
HxsH5mThvtQmilDXf1guxAvR2K/RPJ4dR0FH8g5Lz1jrdfVDQz8FbkHr0uS1z7ex+MkcegJVZVxN
v8NuHxWfYeL8Rk28aLZLy2Hp3Zj4hKvGanYE8bhwJCBenfnJMfMb+LafouDHqhipbNwe+wxXiHvg
Fc9tk2TbIXdvPUAENII8utLvdXQclmNPQWEjRSGEIl9HLRR6af4z1ek/I+D71wFReOi9xAYXGbHQ
zTp3413STBsUGHBayV0yPDFS7K8jDsQhI4jw1yy3IRHUHxK51Y2nk5lV97bhNMgd+FlAIWshStu2
AUs8IceVTPtK91syDcfGrR7xOt8pXdr2MVdTfCxIBfOGWi3mJuWu9PozZ2OsllmWI/ik6wQY4Mgp
fNXV4HJjZ+UhQ+m+OjYxqxwJtf0YF0evmG+lsD601V8Ef2kMkHEr8VnxuyzcAGE1fNZJdo2J1czD
8DWPlDN1kiJaErwCk0DwzF31c0jF1mzxF041poMOdV7b4m4usUDZvHe1u0kbsuMUKeK8IPTlJBx8
7ZOyHWyNTIPjSDwi7L7ZUfHk+PIj4r8FNu3rI1NAbNNJOO6AR/+mQ3AED/BkRTGhu+ps2OnrDKzM
CI1bgXPWmxAWxuzI0HnvyuGpz/tbKOs90NGjQydNGbFy4LkZW4o0jCg7TMNw0Aysgs5mn6CdcLDv
UuSYPTqGCe2xKwXFKfHRiPFNmPWt8bEFZ8Y3vVGfJUMHk6YBF2AksnW47P+ojTL55NByL/v0yRqi
ezLAHOlE9tTm+TpOKBvEdUiN3b82AEwrGwf61mI5tUyYjWwNFlMz3Mou/XgTXcLMtPCQtEByveST
cA8hzb7lbcJIACet0MOu5sHJZvccWd4lDqcnxyVfJb2/KA1+O6QO5Hb57PboRRQ3CIwnieC0RS4w
MC9VAYSxCKgwMx16waMzIuDSjf2fUY7PFqZXqkhOc8d3MA/RusApV0XjUuy4iRPCCa6CmwK74NCX
4Tnla4ooRNsbnyFd7yri8bnPYKQPd3My3kWIgNA35WFovUuXiwv4xm+N/hZwzy4cdTKc5gx9zlgq
cLCUDNQYx3uvpxjTL3dhYrw4Jo9MRDuuIgEGtORhYNb4kLBJRVxjMO4H7JGaUvViI1sDGNo89aDj
wxe8z3JnRdCQkpY8hlXN7oMa4sOIbSAkwl6TgiYe1/hHooiKiUX2Nnso6kFAwwp2frpykEPJ3oUJ
wxuIVJXoLAQNChB6Y35HPj1NBaMoPaCCjedycLZTOr2Ppnj3R/3EVGcdq+E81cPGzEF1Odm4HmnA
4yh28SbFzZ0LH8Za2K0+nX3gnZIFWVdr8SbbZa6g8BcFwDw3RSrBbPaMgtZFJtQVKli5oBvtfq2l
+gRfUKwnf6qveCwieqAwLjg2fkgX//vJg12wMrFuP83wPs6MKJbA16g/8db6v3aBmXxm3f4XtMpG
SrbJuqRu76+jQU+fvksGzO58Fo/SW+K4mdNA2JhbZzMLFnhZEuP3NGOlPPHlEQCZex1Mz3yPRBxS
NV/bPiG4CcRAhIGqBDqCm4q3IJIW8YR+urs56j0l5q5krE2cBnvvBDOQk/3M7Skgx8b9vHEY/dTG
CuLeqkrGN7IX2wrfaEzA3mzbq6+eLQq9O9e8mthHZ6c8mAHRx+EjLZAeOuYoCsOPWPqTgIbz38YQ
1s9QPQQKPQbfNygKdqDwYQBkuTixubphGQuaTy40WLLFnmgxer+9nSte2JYJBAaMLHNXOTPeoDcf
uowxX+Cs6Tm85hSOu2aw8srszYioRiMrIdLs0MMFdniHO2Pg3CVP2h2/sgGAVCOeet6wyHst/eio
KmS7gfUSyiwlgtup/WuSeZODh0A/Q4vQO4upVBtSbN3/sIbvJcfYhn0ybb4kvoU0eINhuTULEFvS
ecWStW6C9t9sTedSZM9RSSZvVhvatu501K2XYRmp/73sOib/0aUa/kpT7RurBSYyrqz6gn1lJWfq
Jgq604uA0yRC+QPmsNNE3TImzQc/HGj7ATBduitf3yGYMOmjf7QsNo4iXCeDM17MFYITVrMxudhG
9iqrRh7Dng3FMD19Isq91Xr6SIDavvYp1a1laS4GF+KDRBeYIBMabqfpYhfzRTjVSSvQAgOmVp5H
R99LF3uwk74L7ACwKBNNv2icXfBFdbswNk2enoirHnIFZrKxefZx2jFoT38Glf4LgBGB4RkRoG0O
/ISwH4aRDjY4FsZdV13/M/dZjDzfn4ZcHWZXTAuLq9vg2bxyjedtXT4SF+QWcN36pY6r4ZvauW+7
6X/t0bvXNfjZuEPrmCJibFhk3UH8Y8xJqKsHm2CZ9M253HKtgsCz57XpSxWl1c7uIVLF9FIsuTg/
7O9IKAdPAgmv/Rbnpe+7/WNgBPELbhDjyx8G92h22VvlyOTDN3CUsPUWMK4pXJpzG5iq7Tobl0Xf
MXW1zuLSPbZt8UvZ1c02SrwmvkwPWo3uK5r2v1lScGymAd0SwOQoCD23MR1oTQEAgLRUfmQSPJxq
juGHMstzoOpkhBB/3C9j6BNGqlEYreaFMMw2qTHDk/kvpxH8dClHxpohfHt8DD+FohgetsCJfbNc
Qa77K6LMfecewb+eFv658+ffVI1/qiCz7JevuUNtFcsD9rSR8yyv4s7AurfPxs74nKtY7l1VNRRt
Je3Fr5rhuY4DKpM7W62Kmpm9ttkai2LCWxYFvykc9pwCBu4iHComxtm0D6QuKMJCkA5yTVk/5VSa
XB3AzBD7uN7FBeifsh/VhdYXtYtc+EEiOVbFzMyhWiBjbm5N35mf/zNLS16Trq7PGvLp4AgH+0GS
/fnOwGo1WjWCoYNzv+rR5JyIsIRrYeecNU++lFhQ5ipaYhb4cIrKwp0x0DYJ5ZjxVFGcXH5tbIeo
ZcXMiuEVMaaJSTVb2sE6pLIArdTS1RY79/84Oo8lyW0tiH4RI0gQJMFtedPe92wY3T099A6g/3od
avEWT4rQSFUsEDdv5klBMtwxr+xZ/D3ljHQCtBqxOAzLhOhmLO+XVsKNdcOzEznNvgqc5CnrRH8O
QqrdEHmfQSOe8WCBU+Dv8Ytsk1ezjJ89zbiHLhLOg2cTE5TgQLiODv0+C01PBk32V52VwD0cU863
MWDiQzInVwLVOFLgS0xIY8utamS3wyb7FVhecTcHNmDcxM5eVeilPF5dRkmdeG9Xhni/6PlDL4WG
scdxCaoAb1K0DMC8Ri4GHO+3jsFFVtiM7rOLQXUKeYCaBHC3F11dU1JM2hVkenv3BY4va85WahIe
VHBTMWy+OuqFT9WMsjAHkfuiFhJhUDcXBMbwKenWZU8Io9OmQersLGx25MRQ51hzsMV3tB6ZxCVa
5B8tsKZQcw+EAMTqMSG0tdOVg7A2GofABkx97YzPNn6SeVuqvvsbBbhhoAdVawxaE+wX7UvM1fBU
WUmzL7LiO9CwK4WimrTPuf/2QRvsE1GmG/LOM2IdQ6MXKwajNHGPXeOWt82skoNyjIcfrv4Tw54F
YK8oYFoGjuSk5Ioe6uHebxEJF8+kezsv4ucQ2uLemejLTC3csooiA8j+1i73vXCj7e7T76r7sELA
qwTZeEAl/SkQowsZU/pXp3DKY+7giosCqv5Eq7DmpBlM85YtRDrR+Tvk3p9Oxu4pM0v7US5Vj1dZ
fwY+pM22uw5lwf4r55fphDfD2H5aLnJ/EbMTrC0SyDk8qLNyaIk0tNES6APpg7h2b1XgffEr/QsW
yOEj4LIN62fQn03/0mEvOhVNdsa/xXhEIB2wGIwRFfdP44KjGCHqF8/hR9PqD9dSL4yqzywMxKZG
28EcDxJqmBuc37lfELbJbkd3hQH3sf6BugkoVqVQ+PqVa6DnZVcI7qSmmugUHcAPRlHRHiQwE6QJ
yz1I/nmgi5h4e1obbUVuVyeET4ZCXQZZUKe4Xp9xlG/qUqc3Eif2hlHQ+xaRC01nNnADFqp/IGWJ
PTYqFqlOx/pheudTum1crKSDwGcflpLQUF3iBJUm/OtbFPNGzvpSVGjyy+y1l7BbcKvkWXohJ/6H
YyPa2C3/dpDrrA/DO5lQe7V1p4RwV1Nv6UR6ZhPy1oIB2SqebQAE8ycDIMvfav7srNrfxzOySooM
dYkT5g/hMvWWa49hgUodords5QRxY07ps7Uh2e6XSj2iadqHmAYOnkjJ7lK75zpwy7018eJBpfJx
gzncsmvqjRKsBPQakUVR6m1Ix+XkSnnmDsZT0s13WC0a8soQKxuzsMGrQZmb/gH3003K9fyI470/
dRn+T+XHmqdCWoeo5DZHIQZ30WwsAWhzUwrt1DlwZng3ngWqrjOhAjSwxPJc1VF9k8eDONZTH4Bo
L7AWNM1cXENMOeciJcCb2QKnn8XfCKaAFduY+G894X5yol54QmmbaDTzWY9R+ruipYP6EHiE0HRd
EirBWXEYQi+6BEu97GM7Y0Xs2NdAhRR8hlNMVifBOoCb3Vl1429vXP3kcf7jFGzMOKOGvaNL9+Ap
Mx9hOfOVywihMXexuZLO4NlIe5jcHsFDgbBTBNODT14Fik/FAq4vQYXltpR3hXK938Yr2zPe1w5s
oCSolS/ljrGVPMQ0SjxLYXFemjl9cqLlb9NnxApxi76Mw5I8+nbLi0mvo1bSRzanBS5hKJDpsWXS
4tZPqqK1bO7pIdVbQQrjNArG4UNOdP7WbTXddnHv/XNl9+OILDlmJoJZQ8/Lhp5l2J7w1xhuHMXy
NSuu0E65D1f83yzFyUQJlt7PKkexE/mYXHJDd6vflvLQQPzaZBTA7IlUpK9+Y8AzUkOGBTx8SxKX
TivAD4IxbjUGzUV0tHIw+drMVGNwktB7drBLeLgpbwuGx+zd9DU883og0lfh7SQ0+jm0Ng3hVuC9
DkKxhQ5tFGGGvo0KmpQbGqirHnDgErVflMAxGbYdkQc/xvffxHrvt269A8pJ+dpQ9xdnDD/9Jhq+
3IZaGiX8vx6rZApAvGc7Vh8zCKcNN7hX7MkeIDOom+6U80rBQH5LRSwSGjVDm6knX81W2z2RbrPu
u7j9dVbyc+mp7Myf9djH6SOdkWxuJFs/QZT+mTHUHPwiOdFX960UctowAMjIXAcYYZHwQyE7HA9O
8S8t4+ksq+jZQ7IFWMTSQAKfpyprHp/pAAWAC8DpXEYTmW4FTKGZbTwogbgbTPdR2Q4ksQGoTwW+
gofk209HtkwMsDj55Myeu6122Ljf1DKtoPZ2xFvhYk6d2OTTAKchR4j1PMvi1zlUFyS1EUtY1px0
SRFbHXIwBLV/N/GCLysyKvNEjKHWbcJpjIUCmw2r7qI/zHn8mIfBT0RtKT6EBYJxHnGStg75LF8d
alm1J5T0es+gDr5U0rbWDdGTp5wIIYSexEkHFW+0kQYeMY8fnWMeKF31UPSkOk8L5UZ5SSKrJRW4
0wFBvMJtsBtP3AVrFVn7ypsAPrpGB58qXZBqyzy+ARPMbxb43Fvt6Y5aJPW6jK3czJMebqqq4qcZ
V/qDIgJYHtE4XRq+uU+BQ2lhycqLL4rZ0Hc1N0y7r+vn2oN3Qk0ljqYpvgLnk5xJFYt5HWGrdKNr
pZeLx9b9fcGaDcjBMP54f4m7UWDe2XccGBR8SLJqBZZIw3uV2xRKJw3Dc/hiR4yMhUybM4xZ6AbJ
2t+TTNUlkem3PRf547SQORa6f8awDfGot1HD3PIlHwBdp2KE5zNGNkuOJP3jumN0QJBg4bTGdPOm
CMljAlXJ/aR4CxDiaO4ad7Mz3jIAfjsRC/SUtx5gnVUjGCZSOM0UXcqqqElH+fdZkf9Il6tNMLWI
ehlFv1sTa4GrO0EVqJuG6drm1WVBKtuKzAt+4IT80crBUTk/Ifvpk3SLaVckhKQ5D5a7djTfbZF8
lv0cPyZVR/ON09+WWfeTeeKlSpN/tq7o/oH4FhHf2YZdT9In/et0/nNX2I80LWkw4OUdF+/Vcc4X
xmLqvsTcckbr5RGz/QOLchZCZRtSi9x4Fz/2f3jxxEfi4ljkuIztohB2hCmmtx4lPUyWBxE4t8D3
CU6PMDFq760Zgo8qAH0zF80dXphbPxhxU2N7pmUOd7YOAloFrAieW1RUX+CObyDwjKdUt/6vGOR4
5n+S0qqJymxeJOAMXFc+epl4tOJiOFZzpeGQ2QTtvZIyIdoRmG7ZuqC46OYUOV0IMmiqqws0Bv9s
zZY6zUtDFa+15CRXI+zcRCXz44zPPEOm2nZWBa5DCELOzoQ24xBukE04XZx6+qxr/w+axb9U0Oq4
IlqESKz7gZut161A1wyzA681sf/fKk1X6dHycHZ4BRuWOPMrksnkj+yh/8hLoptEvMY5fFSzuuPD
inas9lfjYPg3rM3lfyhu6tRPPg1uuHWACAyp+cKIkmwn3WWnRVPRlAd/g4oKEOHGJMTmtn2wbM0+
VKCsFI33bK3Fn6n2sIjTWXfGoe088S0zyAgvOdFcdErg9W8Hmjcw3mf4woXdb+daLIdqmqbnGFcO
a3aZbjGbo2wo61Gq0D70k6mfMkJ5c120X9iQ6td0qfBy43dBsaFHVMQDLFIVtucUG2+7gW6cvtl5
r2AcW/JCUNn5CnPYOZ6qebWrYH4dRkxNG4f6xF3sm+kpIheysUo2E8yq7DdtkFpS+hxP08rSFT5w
VN+3+tNU0E6GXOs+Y+AQe48M1m7lAO4soMxkMrCWwHljGxhxuKRWicUwmVvvAXX7kfTWhOOc7HaY
4M6u2I9tdG2L3wW/1102GpI/sHLZyrUuREA5yJzPoYkswOL0D4WuZcEgQdj7mWNz9HrP+7KcZuLX
bB50Rw4GNdOw8/HXmjVOOaPwhoRZnXKq9NXCe8ozCMc8aPx9EENVMD/nDKNEMnHIJlj4aberhudW
L2QE2wqDpo75PmQuhseYliE2jsVtomnzs+fYfsYbSllGbMGvmWvCpFNmPfk9Rc+ZUzYUOLGxLJaE
knRCOgf2x+wz+oAAG5UCW1b9L4YOhr0rfChFLvOO7OiQtVJwf3CF9RENw9rXw8DB0mJnCdlHGKxn
2AfD+znMT5VrrtIO3rqqAxho8OMKuahjZkMggNvIJ5eCTTAeTBzmb6ZlXee7sUbVKde5u/SxR2hv
gvjjtWfThc/8TGlazeRN7/bREaXdOWJ3u1tf0E9DMmS7sQRECWv3dQpUiwmw/Aj49e7cKPdPoy/K
i1DrcUMEm6hSjZTrgYHdqND/G/gUvQz1KpI7mH3aEIt9rsZrQBqCigFMZG2QxayvQXd6Qv7SFerf
wMemFYVSIvjMzq1n7OjYtFK+oI/y+5TysLg4B2syqheySctjmvaflkjfIds2W0W6BJ2eQwH1x3qg
bnc6lBJZoUD62pRVLlm6CnjOoqdANiYcIjzedmObLLvYtILGJFJDhGOyTRTF/yyfVgs3sIIbfv50
FiSwHYMs/FBIzCxZ6GBBHlG3BlIwsUT+hNpd3rOI/RHfIi62Oe5vCnYgiCLV36lRT5F0n/sms5GZ
yoLkemZdvThG5hCdhXObzpxlCZrrLLqv0fF8fER6OfHB9lCFk++iJXiv4+4nafNmZ6KJelR2ag+9
39Y3rgpXwoSsronrm5Od26BMPQwpueV0LERcAFoW6+9hyftj37bSQ+307OvY2eVBibIEulPNh8aa
2xdDHnNvUCm2VcUY2fQgeDMsfak7A0UKO7L0DRYNqy+pZprG8iqL7kwJic7wH6XujRAB6IZESvHY
DL0DTqZGKvRzLsAkNPvPyNHdo1f59VrDEe5bFxpGFdcDe/O4ONm1H3xIyyNNI7R9XxeWueC7rU5T
brpzBZ6IeN+otiVXWtwM+Nb61AvvdVIqSI+0cWSZ1b8EtizPESWpR7Yj8d5tfUW9aJG8coHsj7yN
uargmrdxKnR99zG78OlyXJOwRKJhvb7hUZCmPka1w1aXyM6pb9P1xdNihEDK3ndUmEV+Ybb2on8r
k1gH7QMvmWMkSkvwcU/rTZVct3rI9LRKWTxpDMHlzdzICfsNyUxBEfKu0vFH14Ilyj0SX/wryDPq
CNiIimBUUS7EE9P6pVobH9J5eRv8+iErrAb6jhcBIjBxfmQ/RtJDIAUM1bxnj+jtqpGaq6ZDCiwJ
sM4BntK5aHfK6iLcnWH8ChzzaVbe1zBi5qIwjwwDIUOoQcPjMKnzDJjeTpXZdq661w2DyKiaHeTg
/E13VvgYBUSA4m7EAKqM4UADwdohWh8t21lZoxhIePLZldqm/S4GbD2g3JGSnCw/xLw7IDERxCPo
1B+KMbX2nTLJoWRuXplDKQiWqL0xi6if/cGb7zoaCDx8NQz8xFQtWC2TK11aLEVzl6s4fC48ZmmS
gsr902aSO4VP9wshCLza/0jW6h/ekQAKFR6fQzzQX0MG2/Fe1Jji94rIjVn7AehNB2B3XhB3rLB4
wQ6asCk15IWOzUyIExZp078udIsdXaJIpyiaXmS8uMCjl+pZCJPDiqEo6Fhr6/9EiXviTTLu/aaJ
r4xrHsgSK7q1BZayNMy9Xd4P9y2Jv23DauCCFyU/RZQp8gIZKEFMyclGyM0bp7PrNyM1qTkr6Pn2
cQv4Ft9YU6y6DobO+8KPon1pgxIOKhD0VoYM63XcEOLaIgPj8esNhc+ezmK9nwpArE6knX3jSPvR
Gtli0yeRnlQ2ApHjbeH+UjPTv3Wd+69Siqe1T/vrZGWr3oFIrUIz7EweiG3LJ3pwrYj24LKkqg4y
BIJQ0tH6FQfNPVEkMsEdRlgu1xmBqTYh6uom54ZOg51d8QLkn/qeJknBLsPvrxKEKwGt5hb7RrSx
VGJfhJ/D7fKc4BA5vHWN3VGdm6FHhWHwMsnhRiq3/y2tILkvZ1+9GlNCzLSMA1eloLoWZ2CCbQtm
Dhlr+onTKU72MRKe4oMl3tAMnIWErPwjUm0CX9K/o/7OPxSaPg2LCfc2aYwDxaVzr1ITAEvzEGhH
VDwO0iWdTmUPDrh4OzTpCxbdZ1J0bD1BE1C7UaR8VZZNm6FWy03cCLORnv5Np+afCJv4hsb625kK
gWdck/OWi26xD8CKA+ToT3Fu7qKY4LFkN7u3jcTqNOcpC6xF7YUM501U2gR9HYxUBfrcjvV/eyom
OPgOe8DdAoz5kbY/axWtnRLGk91dEi9jNOjFZeqiV9YSEEbyLMDsQ+shn8sjfvZvIVEbss7Oz2mc
PzW58N8ZJnD3r/QaLePm3JWDszEsYLkuhgfLALamJRDQbhdE+0Wrb7j8tHW7cj+xSnlHEUqOMjDm
SOSKFF2A1K4I9dbBmmjTlfkMpWvReW651zwJ/sHlyg6czDf0F//kZeCcwqUHNgm+51/jRb88psyk
8paWg+TojNTG+7r4aiPEc4Ybm/jW0h+LJBtPfC7N0UV+pGzOq048rCP6DztccFZqG4QhO1LDUYor
aN65lDHsSh/GhJkBcEtI3Z7bHuAXNUdrjLrd1MzRm5v21GcNOMFHW1nkuo39lGlJhoH3GAZkU1YP
bTg8FFXEj4DjmYBFdWo9ECyWU3x1XfYHCmZBCo/DheWM2dWVR7UTPT2vQ+PhFhja+pLOWl7bWHs0
x8HDKnwQ+uA/foPE845NiopKt4++THPb70oE8nU26natwR0z0Ex845EPPNYxP8tshdX2U6KeM3ep
uZ27Xw2OgLPIiQPoAgruaJfcB215dPyyuFoqtQFsgYmPZ+JglXqn65W0zVSQ2Jkrh8rK1N/NkQqu
9ZiwxYtbKsRD7LNZMw6QXcq93/Fjs33Uaq6lELob/8ZHjif0HZyquHty/WjAqVl8+jMJh3Fomh2B
rac4hPKmKsbWuSjeCmWAQAfN9yTrLw2ijfErffA8DWihQGH1VppN9gNxot+qBMztMNGx5eXydwzT
f8KCEMhm7z5tI/hcwNyfrBY9dNFE40B2xcccsDRIeAh9w6Jpx6EBhdKE6YN74AuAq0859uqY4ndl
2QeVJENxYSPAmiJFqENrkPRyQVc8u/iaN9T0ovOHiP19EF5zf/XBs70+1RG2PntpMAAWXXRX64xM
VgLzxW7XjmOTgpSG0mBVjDGl+ygSgeQqUiyzxn3P8fwLibMX4BC2ipJ0/EQXHNneL1R/3JDoIWOp
AH/rAByj0UdQFHfNNH6TowIwAmaaEke2VFXd/bS9x0fKHgfz83Au82LvifA1qFp5iTzJnzUgW3YS
p71PraCMVkPYLbK6PGm5GvFNGOyihW+zmoq3BN3xU81xw24WQ39AvG679OFD3ImQYaoQP/niPoXU
Q71wu1DvFAIFBzkgys/0E+1xrhjOTFq9xyC6zVRpduBYqI6I5Rt7IfKHogl3jAX4MkwRviy++x4T
8tjImFJzZ8RMk7d5eU07ptQ2bHni2MHc2C72y8zmxBRuX93IfLynrIILA7qSzwmNv1LhVoR1sjTd
bxV27VmxMDmEuQaS59tM18b6g51iRQXDgkCLxGmTw1mLeJ4JRxJTps75QGW0exi85SZVMbafDG6X
7732lH5bwox3ro1UEdkptb2if4W29K4yF/RHyD+TCXs5LCFFsH63knQhHhzyau42dHt8D6J6SLwc
MFHNlaCV/ngqLUWcrsXlLRbwvBROtGlwCTzkUiz79NrV0XcRt2wouRgwa2CAqydW3BZX5W3bct9n
8OVjqMfyhVsrEkZK1i6f9IVml/RCJ+I7VNy/tQUjx7HlE9VA9hP3DoL61CrQHwC1xsGa7HZmfgql
/7fkRkWXCe+2OaLKLG7b4bOZkHVjEgcY5mmfospL8Lj7BKi1DxsxJz9C+AMzTGahbuWltedEZnvv
dfaz8km8TJbVtLyn9birFLcI/CLFQythTsbL4IKJ1ECK7Idco2ODztiP4/Cu6+Tkxt4Tgwxl33Ph
XqecINzQVfkuIIJy7xftrzdjeAlE7W8tK2TR7/6Ymiu9tKnrMCwyvFy92l0sYIR7xHMK5vkiDAJi
g028zStgNEt1E5G/wNFXPsxr91BlNSOurWZgMYfC1QbqWtT6rP0iPSBHHKrBWHtWg+UB8vK0STqg
cYIlwFYVyUWkFfjDtIXIlSMqYL54n/vqG8DKvgyC6MELmj96WjA4xWgzFxVk1ESmiNBziNminbLq
LBtAAEvbL6cmjAGIhVOlHxjy2WV2WUkdhT1+j2Fibh1KxTEjS/2lJUo6J3r1Z9FovUUM2ZhJCGtP
mP0bsBTBtgEpVRR1t1NU9vAzq8wpI19zoA+Ue0FZh1cG9OEktdZnB1IXjXVYhqvK+bC54VCiWP3r
0zqBU4PPsbQT522Sc/SRspbaziVBkM7VxWkUxr1jRI93mPqZrxLcfGWcWnD5AoudqbEfs0xgHLX7
+NNlrefE7YsbrHxyTZNgokHHTtasAbsxZE1IuSfwI9Roa5Ptke69XZuIu8TtP9ysei7QubYCS/d1
bGMycNmkThNpoH2ewsFLZRZcO/7ddpMIHbqCPWjDnDqALX4ttIkdK8fqFIqyvjaKLXSV8K7L++iz
72mlcVMb53dOgXpZUEfD9+AoTf+hzfKxJI++oe1H3g8UnUC00c5JZN1XveTeJcUJRtDDu5PGVMgz
dv3KHu3qsM/kOtdlz26qprvc4QKddGFyKhNZY/chf+wIdpGdDN1DOhmCXpl771bpSHuuUccJzikd
MMEXP2BYjxHqZUcuaCAJJILkhAL/5U7qCZP2UyDiv9oiuNcuokKOBfxjL7S/rYN/0RGDEGX0PfVU
zyR569yP0NLOdjA9MUD/MK9OO3fO8Ox77p6SFuvsYJ7aJ0t3ssPkLk04dtCmsxvLz38XHpmDLWrA
41XZXzDm4MnLDTl2JCe80HhTR7jlCbzS994X7n1ipXSIMcd1cdbtYlmE9xnrb84HJ38yq0sOuRGL
jEMuPebS3oqho6MpBv00QPG4pR2Rl2oCOrfVbOPJdFCbkL06nv0oY/mQY/Hfwx7xNvUYnScBNldB
2QKywj409l3rxEaQtmdlbkQrX5ZsfI8UB5UZl/SMww7bIfRu3rjTsQklz0zkcoNquXWUXbOfwuqZ
Ins6RTAQr3tXlC3B+2lcr8lNEXyrOgpYkycX6vvWsjGitn2MZ99mfdu0HcW+WEbCyHmRXXT18+lS
N6z/u4I+A4SxYmMijBxjTP7foU8qDBSNg6kKLpZS3VaM7T1mLAdtYj6yzrwZEbCoZCT2Tafwsxvm
cj8CS9hWXvox2PrZz+v5JmhD6DGB+Stqi5zEalhF58yO1YIk1zXdv3pgwzTbAjQBq2PEWXDUNf7t
bTeHlPlEyXQ/+uPRTOl8U8fzYza7nxgEUT8jPAaBDyyQBjt+uhnQ8RjqOLJtx8ree/L8+jUL7Kek
xlDNYQcDsg+eeWKwVwRNc88szIjBRQ19FzcImFib0ObIXwNssHOM4hqngz9QU28sxPVt3sz7aWgZ
UJtm3EZW7Z56dz7b5GY3qdehKWIVvuYNoeBpwoqJA2ldGLLQj20GR+1+tCw5+c+s3x2oJit+JN3O
rRWccs3xXEEZ2DDH0+KDSr1h57YqgPI85fI17zTUupIrlxbwglJgSruwQG31VzND0XzWkAwQawVz
Q2oeQXwjExAmC3kgWVssBKTJyR+pAayRF90f6TlYZgYNTML2Pnpd/TjktbeF5JhRbnxs+vaJncaH
7y54p5fC3mZedQV2Ty5onHddgdVwqQIB5R1jUUQc3PWnnIYdtCE/tG4nab7rIrxjN4Kj1tE3ehlx
F+bTfa268s6vaRSlEYRNGmtr2iP/jFH5WUfOfeOAlnEXxSGclxcrAiJK4kPsWfEjXHXkOwnAQD5f
ep4jpX4noe/iPOWvxOCehgR86eBOxzKWFSmS9uRxNaGhg4oOT/+4Qf6Sse6hEN75HToXbdP5ZrNK
6nHxeA324MYizazh2vFbY0vceBalTKXQrByW8Q1M2S392J9GkY9qJ7aHqzVqmGP/pP3mdYFOhAjI
TaBMKFmWtI34UfnuJ12772d1omYD3q7gSDRpuCdx+aATzOsQ4y9N4rwsrdXeIk1DEaQCzeGJ5Id5
VYH9p+rJOJbxeJ8SZ/D8GZQw5jaiknBWoedgAwrYcOCzmHRfMB6mcEMjvz4mDtU+GB4cug+4pzX2
eN9YyWc66jftxxAhUzwB2dT/a4r+3Q+cZxUv69T71vTNDXmDcgdU7tlaMMUOCi1xqWfvVDqKzUWU
umfL6+906h+1SL7CvuJ3GLTd2U06eqsc8RKv/iuMnWhDOv2HSEmBh+VhqeFW/mtzPvJjK9kr+Crm
oiFjghh2f5sY89Po9J1z9msUXNSXukSahr+e0yQjUX1PaQJ4naOe8Ak/oD7jT3ZwA5LvolB5sN+Z
lqJd1hY9PSQDHeRFUN9laWzheaFKM2GPfI6Rny8t+aYd8S/Kq3M2GoHuZkzYzh1y2a2W/Zc9p884
YGmi6IN9TpHovtSxsw9JA20x4u6VCs4qk+lDLW3/4sJ9OpLHgdkfsnWscAPTlZmHR3YFBsN5zxAj
5ncAxv+cHkaRU59nE1vHBf77ibiRv3WWBBUJKVIO6xkPO/QSZQFR4drvWaJ6f+3BIIV4/qvGMM84
3WU7X4V/GpSr+6GyXiv8N7t8dP72pMex+hTPPa7h+9DF/yBLgI/LLD+6BKEGf+z83iXZG5gwFMC8
9AHtw/9zSSM0UXaNcD7u+K/FPpgQO2EfzLmVK9T1ZArNpqi9+jfGY0S1DYu+JbnNnFleHVXdtuj3
PLPdpfFH96xYJTOt0eg2dng1gn7q32RanuYSFlMauZcxcOntWisL169QTE6wHTobAkhi9uwyqVoE
i+vPwbPs2m/6BekwS3TzsDQt2kpHqybGF1bNtntji+mQsk46Th79aSNR6I1lEtgco+ffNKo3n1yk
TmGXNT+m6PW26pLpcXACHH6ydt/F0tOe5QbLJcX5fsRWHH5yZuILNHqsnhfHKo6wCNhv6RYPUEpF
QdUR7PMzWQAkgpgZ42c5QEWB7t/o9gUdjVo7LImoc6XEX+/znTXanQ+Fq+iSdzr1ngNCuDWQgqgB
xoxgCepkRGh+pqZHxsszUf/xJ0fs88n5GUtb79pckPltqFQtJl+++kmUn8NRNr86x95KkcQL1ZT2
RSORbBiel1/0AwwXE4ubhkUApAgPG78uEv/TK0Vww3Uf8C2fE3XoM1BOr21+KD1ebZeQKhkQoXjW
NA6OkrhvMs8vcVHn14Atwo3lueoRfzfQV6smBFfbTorxJ86/nImtRFK78PZbkBel6MN7mfCwb4Q3
IYyxSkchDBIbV15v+l+/EOQvokHX44VJkNuqO/zNejd4rjLGsWGcfGw/1BTXfbrg+CIzlcGFQ2di
J9QT2UJtpniWB9MBhYZRzM+4BU8Q2/Qq5MZuLjDmYg5x0oY6ikbzWw9WS7gsBU3NxfxI4WH8hxdI
gNuWBVhFtWTu0nMTsN892FT+JTXrMGnHGghVRfRRWjtWqZC+1wx8Zz26rPofhCFOMQQzvZxNc1Jl
sObmrARiRdl7t3q28TfGirpy2/nnGswXlfQUVqD5oDx9jyVFbMLFYm4fyQZsyoZpgFFxIdHZO/1B
U8+4Y5xRayVlCVyVgMShTsBWhSZlcA9x03D3nrPk3lQWw2mSLnsZF9OG93fNx4vYF0IhI7hEUp1M
DW/1FwtSZOyWJKRRm655zE6B88UCIVblm9mdWb+X4WschP3XPFfcVlJue0uy7oTb9DI3y1tHrJ/Y
8blSIXp9HKILLvqzorMVt3V7W6vyXce+OkdhEn72scOcIwkKPFBti8cOzZcj2EnSv64h1ujmXcTO
W+dnKIJMDVB+KGn0aovEiPsXXCWGTk9gWh2LzWho+DNJ9GO8vnua8ApTfETf79YxU3my4Yr1XwVI
TKiwcw0zOmjLsT5WoQtQsMcv9tzpOeFy0j4Ey2NP5DpnxENI7388l56hcpIolgSXW7Ig9AOM5ZTt
h45aycrkIV7C4jbsfLEDY3LUSQyPNSEjzNaf8pxY3NXKB+OrYcfLDp6oW3u3diphK5YW0n96X0hm
kbGB+qiF+yoSG2t2kicWr2AKUjDigWYTrPK4BhtW01qQDMS6NfW8WArzXqYdE69BpgRF0GjmjT4h
+Qloz/CNQf/3DEuTzofSK/1WEwE1+TdEjhvApEjCvu08sd2ZXyYd9Vgb/e/BDt8J22CIDBmhWEb2
KwViJEzJdlyyWQHea/vUroca6Vl+yGY8VxVOtla1z61As+z5VvhxlubkDPAY+eRGMtPEdlsX/8ki
sb7JkUVizOcO9CYkuVcwSMM3CIM1mATZ3OsolGezYoisoRUkp5hnxrITcqDhbHYxQgSiEWABhedw
3zct8EBiTLDpo+bQ98WLTrt7YDQzZbxEXiPmaIoleKESjnocIm4cahVw5qbAUTqOXCckXiJjsVng
FGvggJFezc7x4twX1kDMAQ+YKYjF5ab+rh1NP1AQPFWcuaCCr1XhU/6cjTxxsjZrL9K6oMq+eybl
rWqaXzZ8zn+cnUeP5MrZpf+KoLWIYUQwaD6MZpHeVGV507UhyjW99/z181Cz0W00+gKz0OJKwmVl
Jsl4zTnP2YSSA7YmSSGUU38zDOl7kqY/ETVtO2FTSSEDR1gadbNs1xCPc/RapkoBzswVhjPmnPO7
jOrYAxIrZygKpaY3GBNsU/QPlfuQ0CZbWy/OUCh6DTLeLeq36QEKCwPdSmXWNdMTEpN425YvdtyR
LOVarYdKCs14czubWQ1SJjWHVyR4DcZfwJMxyqV4QDiYc4PHniJ8ICPpDeaClU7s2dCgrfuKl1gl
wgcz7JxboaOvUamncmxvaWg0h7Clke5wXMsSJXvppfBj3a82YvXRO1b6jvkAlU+bPqvcHdalIbKz
OVlLtYYgNliaRqthcZEyglnPsLIvutLjs0dRdAQOgKqrpdNmkslQKfeNj9zscQwofHX7UeITw8hc
AGpjrXnEsBGQgkRmNNOo0SAmfiC2hO2Qww6XXKz6xq7ZP+KxjTcdhMMVdgEiGyNUqOgso1fLI2qO
SCacfBxf2HVRfLgoEVZZjNgv8lByaAevc6zK9F6mOZSForLe2I0lxMV1fHCfFD/lW8DNdMEhwPSG
hswoU1iogfRXmhX/jtotBmSdFdeKb+CLylB8O3Xj7ImfnnfELQXfibKnz8H3glsxotxINVnF7Mj1
3q1cvDyMSYgIZ3nF0zbY3lYlQXodoQz80WJouWPAUz3oQbRrK8zY+DqFkzfkysLc2Al67SdXzoQg
MoCsdy7p8kCIQ7u+y7OyeZxCL79xWQqijRiwRum2SO59XjEv/IL1jami5TxqGC5UiaF3ZShRNxVm
RvKD73D4lDFVRtXOYOO7VMib2W7RqZXkB8tVJoEszO1c9RuxUD4z6ckT6AuCi8cZGH+mDXZINcTu
MGlOM4aDVdcZvIpSN0S6BsdR94ifym6waOvr4OzyJcKgo5P1By/YaViyqzaPfhR9CadlAbMH2cJa
X5oquxvTdZjAL8o70zk7FZy3aGC4HEdFt1fCvRYYcRgtMtqfRUy3kaunoSRJNWYxp9K+Q3/MMKir
e/xSCu14xKy0tEPyCUKGinFPw5/Go7dyR15yjkFJAHRwwZyjvBjC8ljZwDDUQu/LhDUQJIPku/5P
W2mn7k8Tvf9GF8EdUP15pYPkBVIFUXIx8VFRVFAwGwvJkcVphMNk5iFg7R1mayjuEGOnoiHrICqZ
E7d3XT55CBsG9nMO202C31GR+yVp7c5M9LcXWd4j4XD5W74ssfIlpsMZk48pnx7dhl1ilz/H2ZDi
bGn5erSxWC7rz9xkJMB8JsATS62dhQZYYYOHw3HSW17jr7XdnOIZy687hYyOmx5Bu8webDd/nrMS
x3kUtFt0lcOVlwILdjoeSqHbvWhDY+0lyEBpxcInKbvnISC/lMnDehTihcq943AUSXBKC4wPLCuT
7CgMn+15R5O9p1lPL567ULkaZhdxW7i7LpFAgtO+vgLXMK47g/c2D2b5liG/J42Wl8Mgsy+rCGDL
TsOdj60ObWv37vuMmbLZ8m4BVUZ3nsirTT/Gj3EOU4xVEwTDxbY70O8cQmvw92bFR3ejRaNfjIzG
baffB/Af1mHI3yoMdkK0JOzJC8FidZK3iGYeZq8lsKae6z2BzN6qV+13kRtfuYZnYzuwOoOIe416
iJIr9c++OxGr1Z0yh5reySDCxIN8R0HB0DfN3qoI62BtTnJd+vPLMGpkc9UjSx5oJFbws2cMDhA9
I4R96OVFxy3jMxC/W7cyjkVnGztpGI+uj5Z2cNljjmpBLUsZbWevvASOXoDPCXkWkkyGnpdgi1ZV
S0jFY9h/2WRbAlzE32l7+Dajhi7SHOSTzx6LTd/w7I/ZIxFRmt+NJbFOyp/Z3FxXPjMw103vkIXU
NKCEehLKu++biVC3kZ7LQlpHENlAlhAq1c4R78LyqsOEhhwXd/iZiwKYuxA2KLf8GXRgvRduM2C5
Qi8+eEQCVgEm/9JngMVpQYftED3vMKJC34zztKjFW+tEdFAjwVzJz8RXKPhRvp2QRMIv9kF1CG1c
tFXctDGO/9y1QeUpBuoLrNnC0Z+4RAEakw97lIU74h7pwducjnaRBMfaCX6mXQ9YrehgiIICvSuM
HsS3b8UMAIbh0FYQrrKZkVYYpfG5T6f4EHXMiIGSAtbwyw7yB8zJdWs6/AQi9w6Y+E9e4I8r4MSS
F3HtogLLXnXVEpdQVXLP6k8wu8f2mtW3c6Dzi9M6n3PNM5D1amEXeIyEq59uQm+Fbvc18qvbsJHm
1RRmNjVURe1jlWimV4bdozusu/qN6ggjuS31F84F5y0AMIkZnUV7MVTDFs3IdCJ6HmkovTJ5tYl3
S8fJpJ3OFZ+iUCy0hHNKmMTu8qowN1O+BKjE+B6iRU4bNt5LOQWLzJLpLkbu4GJHNEM15gbsRvYL
2r/k0kZlfxsPXXo1WNGD6/BjpEhsjq5Z/eiHvGP96jDB88N0PUReepPbqkLCTVY91mvzvQpJq5G2
tO8iZ/xh5D1akIq9VNUeOt4ybGr5i+HBkeDBoxwoJ9y0hcmQTXsD/XrP2JaKeN4nAYdM2g4VzXlo
33pDiL+I+NmDaRjy2SZF/GCjGVhlUfk1DAtvNtfOsfeyz4JYiDVk4LsSu39Sex+aTdWWcov3dKaY
JCcT0pnUXdtW/Y3kEgWoVcPw7tPqKkuQTHsjoDKGbHWxBCstPc449XKN5iRk6jqjn6nA2QFyMhbj
8rzRJS9WMWXPUg0HpvsBEJQ+uwsNaf+gvy42fVVPB4lP9c4am59tiVzXq6pqX6uApWJYuuADSSTo
KFjNBFuVkVjhmgr1g/akWenR/poqksgj7rxtpIzX2omio63sd4udJoAAdz463LvbESHFZrS9d3Kr
PtsgInvFYXLpoIxi4lY+23WsrjLtDlvdLfV1gy+0DtRwUq0bveHE28qgRYrvzfVmqMth76fTR8g+
CuNZUB29Jndu2D6cIZmS/OQY/r7zGWM1dijQnU/OOU0MY2UpGn41BB9upxH26uEVufidrlznUPFw
7fnFHOBfuTj5QYgsCCE5itKPvnc/mEazN5nI8vGatrg4QrMvMtxXj6HXDWv49hgZFTSwLvS/Qysc
LrbToGMZhnZDdW2vSe/uKX/6EMbAQA5Oxj4jwuiws7GpIFcZAUcoI7ex5xEy0m8oMr8VOa548M8F
C33PK+zkaHi2WIKzB4VtEeBetpFeXT/MCM7DDWZ70DNVG/l42wYh1Nl00lTiRyyIoUl1jLmPnPFk
2AjPrV9MHesnb5yR8EsaciRa2m4IVzcrht4mZdY1s27mKm4WguZLQ2PE5FyjWXpv5hE4ax9WNbLy
qS67dSHZ4p5hT9TxoQ9dDTzJ1RFY/VL6903dmQdqKWp2w9fpc6CT5sxymQ2MZM4F1hzX3zJaj8yn
ThvIKqPOFe4+d6p02HE/AJ6K8EU84u2XCLxUn776Yy1vUSaNA14cL3aPZRF60dU8exxFmQiBYUAh
GQBzzrZBEguWD+UJH5CmN/b3VF/cbVFoXca2xbJu9CO+CoTOmyzvPV5MM14w9lXiauoX3EyuGE1x
scrZRwNhKWZpi7cM/zXZRsvQ1qlmFW5KfIL9am50xoKqYKiIRXhWd+T4FMl2TKM5A9AbKbmJ+Bao
RZBjQUVzfKraZi4Ge+2XcfYak8hOdRcvnqdJQ4QgBq6wvpuEZekiZIdOxHYAUeU4kVcWoC9XtgJa
VKRW0W9DUYlXx+/ICJiRBBAmzyn/gxtjLR0cji6sG+Kjrm1gG4R84WHA6Hag253WpuE9mK4/7oi9
Yv0VWRefvlWk9U9hssX0yGpbDWV145nTEjQNz9+14k0ep9ddvODpgA5m0Wlo8o9eu+5amqV3RIpD
ADKp7QOk+iFOngtv2lXe9K27IN11hfR38G7u0swmCzVFdxgg0MS0Qv0QwbgDTctGJilCaAdVeES8
dd+H9RMbFxwwQ1DAdS00Sz3OR2oxHJEahUc4ofeS855DMWffAO9JoRUgTVTs/czb1h1xZirLT3zv
954wUGEwWTLHD8CiG9ybzLTda3b5iLudadtSb+/os7GnYoXfV6bPwNOBVggEj+oGX2X5n3cIQ/bJ
uunK8KHw80tDmlWr1F7NZF1mU71JvBFnivkplwzbcDC/EkHR6fQeHIyu3pthc9MsrDbDORIbMlNt
Ir0e4mDvcHOvQhFtR9li60C0ujVZNa2hpAzrPkKMxIAi3Pk4nHlbk5604M07HkJKo6eoIYZ7GuMd
9/DOTYvXwtNnM0g33TQ8i4QglkLcySB78uT0HXjzkzdNH0ki2aqxgNjPireJAKdCXORVH6YAYtwJ
9UWebxE4kRgZM730idhM4/IxERiYdNsiF3PRVnVnJyiBUFUIlxIsQlL+8Pm/ssuso30djac08999
BcE8TPKrRDs/cjN5cEkXPKGVgPOXh7fkyt9Qw921FmQNBrDb1iSZbHaNXTpae78t3mJbM0tv7wtk
LWKINpgzN6FNSGRobZKo3895djUmJlY/BECYKZz3PiXXAE2kKIIjq+g71sAbSNpHoKf3Zu8xjZbf
DQ8mm3lGfsvcRdjpSQrn1Z+GwyCKG52CrUh6Ok+TTKQsy9oD7rZNUbGQ1miNk7p99Pz6Bn7wHn+3
ogdI6LASzIUhjpe1yz7xVlTdPmFKyJvtFhn/vSHbcxcW70ZT3epRsxNDg0jECVkLLGOH7IoD+yfs
8U3vx1dDiwfPsYOHuhFEoczmD78iUW0JVuFkek1ZPpJT+NrHorzpG/ebWXy8DnQHAx6dD7FZPWTK
VHCySGouxfNZvJWLvs8UW2IVjr0MvxrCMNbezFAjtFjjMgtf9TxL8ADTs5Op/exPHxi2k0fsu9na
Frh2s1LvqwDYrxJlfBjRhvdSPoYkfcgy3PJiCcHfwREDHalpcij+nFuW5oSukmu6RgQCnq9K1Trt
gGp2sd8wf5w4znIkV643n1LT1rvCr3c6iBrU/tU7pqR3Tcp0zaO8RK61F9b9Bjk0bEck58Ci4HzG
ikREYQ+fhjXLnUk7ddS+CycEF9RjZUdns1EfxqjORkZ6ocqx+uQTp1tYYu12spp6l33cVF+lRbW3
83BjI5W0p3mnDfYRSu5pjj6mOvwGTRszLedtEmMdc7EeQKTWLyBenuOiHI9e7d7gHSNrjuskcjqE
1VSs3CG47xIThwhSYqK/yDiymyUkC4YdJ0G38QvjnBv+MeKgppyBDw3dB5ZMeGvW471reUfPBene
FunZh9G9rmdkfgy2X8LJ7Cje5H0CyS8tpjfXn2/QGr+xNz5k6MFWZD/E60k0D0NivBgWATZWx1qQ
OCRsgjbqUD/w+ZUzQq+Yw64IQCXdBiM0e43uUIPz2CJ4RlqGwYDCjfVcVRBMkgqIq4P/4cTSJttk
Eb7ZSOoImM4R28kf7HthzAbyGgXEDndWsS4WEhuathFLQUNRWbfNpi+shwn30aY2IDmznHZZnKFW
KB/AoWAI4qtrRntB09nBfiztJ7A/b0yUbgG2v6JA/7BE/u3OAZUV//cKyK6qf9DUOgcYr0xCvPs+
Dd7mzLIIUmhwJfLBC799BOT55MHWgEkNh7txoAQihdkkMyZbah+olpa/6412NwjvZ+XS3EwhcypA
QY7b+Fu2CnxRbnIF6qJFZU4JqviJpAlNIffbkz+Sp9fgh+tzl0a6HE5OQ5+lVPoTBcI3I0vmmj3n
2dw5RNo6YwtDTQ3XyjCZVsCsdo3qLh85/8ZQxBvAnpvKrMjO8WMUZrpk0MyObEtRtU3r4tlWHUpU
p9oO9vRlNv3LmFEw5fBKeFyWAUwN34xnGu0RUpg1Iy6TITuFIwb2PS6qn0IpjEZgYyOwb3KyPwLe
/6gIJJKV3mfmytRji/2K9rdkBjeb6ZsRmsfGB5qFD3HK2+ehC8Fd9Pm+qNKbQpsXyyLwEZj6jbYc
5rMFdlEbwGZfIogY5I7SjKUeG/Le6m6tSrlQNwkYtQiaS/T0MkUKX0BP+6Na482uacIgW2xMg7cP
5XDjZaccFA76ZY9ch9w6Vb15IoZtm1XztVIQF/KQuQjHJwvveS8RU7ALvMsrDb2vATkSoJybU+tn
OZJon4QTwR7zNR0P5kuHmN7ceWFxzaQx9F4DEvFmwG8gPhmgmg5B1QSKQx18U4W/m0QWr+3WfBIF
GyyBXNNlBQUzODjhcTuMs/+SFM0RrMducAR2FffUQTdZdYMfbJTXbLD4o3ejXIcDAb+13VGYfSGk
m3ibljvXyILtUDi8/lDvui1BQXVqP4Ss8WjU+HusKVrN+BpxjUwO0tSm5iekp68raubefPas6lPH
U3/vRyQolZ13zbIGqAb8MNv8gTFgN3XjwbVb5u+Gf/IqBQ+KrQmcGEKR5+kc1PO5gE3KGBgYup6B
JkVdufHZdazcNPnOcSgaaQ/wvxuug0aRPObt4IcfYF1eLGaTbYaoG2fyaugLAtQ6mKe5mJ9JKyKa
MhdfImkerK4fryxJB9SagK1qe1KPTVQ8tzXfkO7dKxFjWqGSqtZdNt7ZtQOzDAKRdrovYs1+zPgV
cURIekdG4ib3tWx5E4UDUZ9ho2+hiR09iNmeg09AdO53kDEV8WfiVgAOGtp/GY3+NgLwbOOFX9lj
dST4i+BSJpxVKvBJJi8sNll3T8WbW4kH/mUKVkTzHoMbDST0TtCa54ETI7KnW0vTFlfOHEH7y16k
138rUCYoTkeAL2ox1OX6E8QUCrHs3FYkVbeakRnrhmo7iuTDDEeQxRIvS0znz6olOQYTSDCiFEsQ
jc14rN30pc7iV0dGw72FPnXXeJF/aCqGxE7OoyfzEXfqBPFCDmTgLKP1q2zqOJAGzlsDmjykwVts
djdDlMAejqppTzCid8WCxT3Us9W+GR3rmAbsknCaatW5VAVBwxeCthuvkTN9Ur3jbogwqkSeCkBZ
ds0WMpeBH6sU+7rBHDnF4tgNuKQKRMCXsNXFrqFFI6eqQ7nPO/CItb+4CkAm7JgNgnab8uo9tPyQ
yaj55EeDusamU+0tUmFGjOzzY1sKA42TQsBfZDgs00krxggkjhzhyGbPIm6Rxc3OR4PCDyucPuEF
57ViDsM2ZKX9CtVLnkEQTAfHa+vXUg/NXc1vf08ATEcuiagerH7O970m8AerObo8L77ECCvwnENu
ZDL0YNG/32R9XgKLdq3DiEo92kTAhrg/hYEeMmdMnvU3XUFFmU5Q9D2ynw89pDq+MecZ8VV373bd
T/hGnzSbXM2yw6Mfs5Lr0SKc5GwU1wDa/W2u2r2vp28i6pi1xN2LqhTxND7qxEmFLyhEUOWWSMtn
6G6krCBDrHT6REPNpLrJUaTWj6XvC3RIQDF6MAPb2kHeU+CgExHvrajdJKl6TZup2LPZDtaAR+mA
UdOQFCuW/U7lbFq7UfnajoIvUjuaE8OqdONYZowWxPOZEnZWfd/TybM0p8oM01xdWcjjt77EJS60
3x4TnZv3hMKVG9dpoGiFZfVMO086dkPW0gBV92JJTuq6jOd7I04wYafFs4lBcmVntod2zqapg3xd
b8DdPfvzeNPH6tGHpU5aQIof1e8HeVY1wvvWYAWqhMZnG1MDeTbLA80S3qqLT2hkxMw0/Xiuqc02
7JAfOMfxKrWMpNpIonBLhvyqK+34SSP4ZtDWU/Eo4ybJKGrCzhTYgLJXWAgc92Z1JmbVYrxPwhfv
jHbDgoJbIYPRRKf6WeuBYRSQEZC8nX895hzDSU4s9jRRwqUJuAo6eHhHnjjKKcZg0nSnXnRU4UPi
I1rr96LP28tcG0z07PkNbSJmwj664L6Azyz0h6+wXI2emk9qzBg20GRF+xKnyrWddqi23afEjPTG
Yeu7H3zMub4xwnbMh2GXzT3RjkFIhzpbkurehv4NaNEuGCthCtiWefOQNtkbAuD5GpzAc4kSbCNn
BxighSc8FWbypJiZ7Ea3jW6BG5jbocYjVKLMO6QOljon8sA7+ahHLG19aLBeW9TkQFF7y/+C2+Dt
jQCOIaOPnxV2mItj4bRslmYEW8clGCFrcKLzVXcpMWwh/2govPB1/mpmzSPDl0dHEbtb6X5v1FkF
WCjuyEthEmDlNmgjH7RpkIwMqMyKxlFdpNOLi+hMeNKRwEtggJNvivRo1E5yMBtqQA9iJUp6CsTO
mTi5ssHo1yyaY1ZH9bBnIvmfIOFuy3uvhMRBWZH4OGbDcAJb1t1neXzlwoXMAvbddhwZCBQ49pgh
E0/p2/howvIxCDRUM0EtjNGgu2uUvufQTrbQlklaR5nN37uIXKko5uG+LNNDCgZjreL4aPr5RCGk
kE6BRDu72NDXrcbKt0zi1rZtMk4W7AIOyurVVputzz/2dxmG422mFmRZl4IHtrsXko6m62GJG42K
tF+Xkf84Ni7BOyYk1WmRIcxxu7xsJLuVCtdEHRMPxcnpbjjkWlSQLc9nR5zPlsHoYmSMjZeRE40q
XhRXk6r1fhE7UDiBI5/Le7gzNRpDNDzI8x8IOKInroW1Yg5C7EFGIrHvIMWm4AI+3fEKAk5MnWeP
JEOwnas9WZ96zNprL2y/oR0Vh6IK8nXlx5+i6auD4RlEC4IjukhlmetW5oSo6ehBBZjdA58cGtst
+rfUMX4gDtVn/LLJwUAzAeldMoh1owyAzEAAAYsm/rkzYlZZZK0PLS+XugicJzFRx2Rw0cbEntdx
zTg1oPa8msOedI8YF4quHH6RSXVkVo3l2DxEbFFfHbsWuxA/7YaoiOkKKzoeFkkeVuFBoBriWT4h
7LE+2txwXgE0/SzpRw5UZdER7Yd5FD3eJra01U0bAb6GEoc7NJMs01DLI69hbdb/iAf6oT0GI+eq
pwr9xGzZV2zsJAKKvKpBK7qJouG0ufnsQPtvoemKR9tHo0j16oQ9CgyaavAR4kXlgL/YvxND4fXO
iX2DYpce2ADYe8cgkT5qrt288/wNTk68kZ1nE61lMZqLbaEeaEtInATececGKT+6xNRCc7sklXaN
/erWrXE3Dqp9L9142vGZkuexJyIvNNv2zigS+1TNNXG+voOCOh6hdq6kabAlyxVNeCzT+uQY05ck
cO0IrrvFQj6RYtBg7UVvXwyfRY37tNQhB0LWgtMnac+59ZoRCJ/y6tc+c/m3K4GThlgyxMRGSe2n
moyYVqyOK8taJmoh6QOMjiEfzzllD6iqtQQicZVVtNIaq9fFjeyf6BDdXQjK9KEwbfoGF5R4UIfy
OvM7yOdUE0GM1dmm9twMs6G3VRh9d2P5rZExH0PlIkpt+/5ONMY1I7TuLjKZDtm5xs7udNlOJZSz
SPWAPeGMCXOvYrzfaJDmAEy8qh+Z/gbqhRsOEokO5r2JEu7ADCk48BD1wa5lVbumDKaGh+W1q6YB
yOeQapIPHf9QZoG9g2LGY9kr5rKJ37TgLPTrxHb+B2qb7Bo5E12v4RW4ydB9HNPBjY5tDQPFrqPo
UEP7wW7qBwtoDTzTq5vUxrknw+ZuaEuM/3j+cYXxSsEkzdVAqYdjeWvJ0IafI6f9UPTmnTZI6PS5
gy6aUeW6w67IDz2c+7Lrz6V2wo9W80AGFQsXolmnm7njwoybUvPUOj0k/dlUGIgDloAEVDCQLQqI
t6uio30mtTG/JcyG5ntihF+6aHRam2j3sYBJDWjCPo5hAx9hCoJPpKvRcVDB00gw1tEmC+m+IVN7
1860Taw5+QrNifWIdMYrYwio9PqR2UZaZOGeW4BZlw4EpU7D6FTGk1h0DcM5s6r6ZpFFY41H+OjQ
Jjjsn2+CNgeULZ063Cak+PgolBP3NvVQsfhWoM8ldyHvWkOPpw7X4taHPnWK3ai/7lp5Z6OJXc+D
LGl/kZEIIE5UIcjBR1NaWy0tvQvZdbNvUA2y8RYxTKUcaHwdeUaQf7P+jEc2WvnU/5to0EgWtA80
C3oqumuL730VGq59ts1enoGjcJwEJrV+lqW4UzATzMxPBPq9suiUeYHIByvRQGZwFuQHrjsFhc5k
YrkdcqleHBSht7IV0V6L2drimAMA4VIIrBsqqWM7sV1eQd03DzUi8H7Tp+iBVzBdbXdPV2qBG0+d
gEe0IaPIEGgby4anLY4hqKLj964cDnRCKzAcNSzVUjb7IwLeCpWohsiD0zRPDnaF5oJDsTDaPWXE
uPtXHKjKIZkwONEAgSiMtjIR1/8i/mNK/ASv96zNqyzWUOBxt2EkrC26NYjwaOEwftqa8Od4fkOy
7CS7BoKr2oXjsu51lJ6o4AvhPPDCtnFyCsAxWbqKG1l8OGD3DsJGR9rNxvtgmMYZ7km1kb1NqMgy
f4WTLHxE8EGA97RyCoQjxDQx+wSvBgiAGYOwiWF1wPKYFgrBtgwPYTP3X2XHsMZTvLBypMBXVDdP
IxS+B0fJ53wqv0qStncdB3DMY4pMh5ELy/FoTywOL6m6TLci665QH/M+X0qRnGw5lMl5sDYsNkzg
XRaxJBbLKtIx83GURSH/jrloEej4nORsM5w1GuPjtMiVDZWSJ2950dqJrGSb0jIeCg8XSNGDGki7
s6HGAQa+JjqWjR/cLVYJ1Cifszceq67EHs1m5SKI3XK7nqFLgjMuUm1+bET9I5sNcYbegBOnMLm0
guIGvPJeDA3VrVFiOCLHh/LdsdBihKIhavA58S22Oy015SrPu0cWhjcA9SjoIgMhDeaIM78a73si
lRjoZKuwyt6TAvu2LqW5D9k5TMq4Ru7Wr3LKRssaLwwJqb2UfHVDa6fQDrkOKO64OWcdvOEiMG/+
RWpJWwzwJVmhZ9iC5+KpQvIxQpkowJJt+rj5ro38pdHDdVRyGs0J5OGcLDeCaBJxIhiQ0yl0+oqt
0Qxv7J//+F//539/jv8TfBe3RTox2/pH3mW3RZS3zb//qf/5j/L//bfHr3//03Ysx7NM13W0NG0T
jqjgf/98v4847P/9T/EvXkV6QB0Q80KVyfW0QJ7PTOB0ztQ5JlPuz1ezf3M1YWps7J4yTWGaf71a
16PAGBIdnQJLhFCERezm+0hxuq54o3TPtTmGD3++5O8+oJBKCMHkmsu6f71klXUQ7sooPlFtGISB
MBNwF8SU95FUDgDZP1/N+c0HlGybOOk8Sdll/fVqYxkguS2zGOUMXiCpCvtoV5wyGe7sK9aF89dU
x/Lxzxf1fnNRpRXaLR55qb1fPiKWEoHRJY1OnYvxm4Wzv64VS9eS5J6tBCiDGj9wv31W1MdJ6OT8
58v/7htmH21Lz7Mdx/aW7+S/biFrjDVxa/WARUA1JPqEcku6ovUggHfu/3yp3329Fnk+kjc7G7pf
L5WhFg2MqIhOKoNgKwzPYm6Mu0SP0aMToDhzEkKD/3xN8bvPp/lY/Kgel3TlXz8fwHyUIa0Rn/ow
dqt9IzUIO8TDiOG3tpnoF/TYwbvEPgN6LVm8UKoVZE4xejtXQyQ/ma0D8a7pqp1VI3ChUJvH7vvf
/JnLrfXrk2zTZ4E1UcwA5XKX/NfPEI8jMwKRAvH37HZbDDHb+DJkF5LhcvKUdrY22WiHiuNnM2Hc
X839iMnIo5OlTkGmNeZ6kwEE2f35D/vdb/afx0Fapqd54fz175K4D505GONThOj4BVpRdFV7oy5X
bVPO4hKGdo4IghjV9m9eNr/94VxteY4lpW0pqf565Z7kElbVLmr4XJFM7pRsiUxxGnTHIjOpWFCZ
OjsnBmVzgcUOEbtJVIGVPSuNSwfXC62UxajcSIvub94Tv/5YbPVNxWtC8JVYfCu//GkkT5pF1ffG
seVMOy3oixDWI0uqv7nOr1/+r9f55X1UtThlgKgaR3c21HY0HOOytEgQvPtuV6Qj26PMfv3zD/7r
87Jc0xIQHqUWgNzUcgj8140IuxBHpFEEp4zl+jEcjU9gYslTUBrW39xaYnn0/vue/8+lHJDTpskL
AZDUXy9lxwPwLds3mN9r0ibBqG6SxrxUSYGTN7Srezvwkvc8HUaKNDe5GK0OH3va673h1O7t/8fn
ZrhoeZ7pWtL75XCzbRnLBGTBaSKW6naOq/q6Q5x6U3hj+De39u9+VsdEjWMpIS0mr3/93FaGFF81
BoSmuM+hkOloh24a9bkDUrpaoMElBpi/+bZ/PWb4soXpOjggqRi4eX/5XVka5D6uZP84hDlUnzSu
YKybyTV0rhFhQQaJJ+lKjJiMjzCQiuOfv97fPDJCUDowmNGQ78Uvj0zjdq7U7uyR6qDoACY4uA/p
GMfl33y3v7l9qdioiZYTjYLo1++2MM0ctYd3LBunY0tTV5eq9pBcahk8/vkjLd/YL7evWA4z7mDN
PfzrpViOGZ6LRfBo2O3UMVTt5EcxBPM1wdtQnmqBgnL950u6y9f0yzWlqThATf5jQYD4663jtIlr
Yj9yj3HU1dcFnFDiQJLWKi5MVrKHzJ4sXs0UasHWyCNfrFxMQy/gk7N7FcgQVHxf0FIy82huMJRC
+QkTm8du7OufEdgXjFKgQxf3PItgPPhPSNkToJDnXupqHblhtrPb4ILFsbiEnTXolwTlsaAwEaG8
ctOudL6ZarFgdksDVFQJ2P59Kkhw3nT91Jhbb/BSYh09jt/jhNcJxSEH7HOHC/URogA0Py9vHXqa
HhonrqABbdyYxvn3mDodokfWIT+Sp3gOdqoL5C4ZIFpG1jjv3bFEelZaZf4QLt+HVkkKOB8dAcuu
lsOeteP0wTNu6W2BxtBd48WrgRGUqsYCYqHcW/lI6i9+PCtmdSquw13uB/gjouH/cnYeu5HrXLu+
IgGKFDmtYFc5d3CnidBRWaJyuPrzyPsMbLlQhe9HDxroHrAkkYsrvEFLxPcGe/Q3s87NYhfTQ1RM
/WjuoP0Iod8ZhhF9ucLOfhbl8m5L1T+UYm6evGrq/O04hWiV9Gbu38/OaFUXLooTpwtPRrIA23KF
xwl7uy16Q1g1YMmAirzG1yREUfXOs3NxKZk6EbFJR/HqME0hyURW9QYT3rEY+p51vCFI9i0GEhSL
IbLMA1V/FehH7CTsL2nXhl/iZrIVNIucSbF0UvE4J0EPgK2esNm5cOpPRFTJebeUUtK0HG/1uwZU
UmDgFdlN2mU40qWqDyvglrUCt4+iJi68Yxo+UrDZ7e78iTwRb8iMhPAsBw8QqVZ3WCw0zMc6NY4M
UXIcuRpcD4YqAylaJJfSjhNPafvcGB6f2iHRW6/FRKyP4sI41mYZ7RPTD3BEnZA7gs10iBCM2CcJ
Q7nzD3jqlrZ9zxGSRFlRZ65CToFuBSzA0jh2Qac/kwYkwV47DXgm7tF9TmsAmxkwtDIos0dk241H
eBAo2JrVABSdsv3q/A+yT8RdGxUgKeBnk9Sbq81uABYjp4uMo4FgBmpTbplCJ0NMekuH13wwOXED
isSj/GLHkfoR0LST3HAecqDtqOiqprDEEBQyhvqmpJSUuM1riDMiMkFMzKYZxoAxI+fZjI3pV1Xk
dLwZ4tnHwffxbRBBnKEO6ovuVwCBxNqSbory/7CtQFQrIUnEqLlXzzhY4TBAjDBo3Sbd73oEQ75F
TMB4NnRZuReix6l9tdy+rmlRKL2ry8IAC+sMyfejspDgsxrxPbQL6NdmRCd9oeMxWfxfa0HSEYye
zOXEMrQgCXobsTqFpICKHOMYl8q+tmxsCnsZJFfwdYNvI54hn5E7KT6e3zrvciDHc6V0AXjhukeg
XIUJe3ZoWEaufyw62Txh4p1/itsUcakg82ZM3dCyPeajBbipxlAKI4cm/Xr+F7zbu0upTRfRJ3ji
U6qWAPsquw5MLYRVAshSKEyXV3UqSvUUjaHyjqDs8GdUsoy/nV/TP/HY5PKu7bGVbJOy6O2i2A4i
9qNxbwBskmF+rgbxyWtAGtGIFljhyLkF3ewCaYUwmitxsM2atrFRmWhh5tVo7Q2rAQuho/aTM9gM
xgqI7qM25+8+OtWUWGD/r+tK2Z9gTlUfs9HnXm+Qm/lFQb1YHWiYyI3U1fWM5di2z5JQbOga051z
/LGGbWTY4UcUxfo/qDinAkaOgSXHrC0mvbOBkUhA824fIhVylanegw4Hmnnepe2Uq0cU0mnCCw8X
TVGGqE/LDHYb89tu22AUeUPztVtoqk72yLQKipg1SyQInQxEDXDx1AT9mcrGu/PnEZmDALVbtHZi
eoNxEDrjNiQs3sA2RglCYVqcjLGzsYZebGMIdk9Taxn7pMQbc0q0eErDDgWi1mTmWyCdj/Qv6J1O
29dxabjfUBajv2/HmLr0rX1fNyUNW/KnqEUQBUBbWRnew/mv/y41YLMJ0BsurDuPULJKvEuJHSYK
E87RNQfjCNk5Y16lhpvzq/jvN7YHKIHM3hS27/hqtccsY+4jiCEmsuJSp0fPsGZU8dFAZe5dp/az
haHu7xasDWNX8qgPwut8GmsgdXLIJW7zj5QZBltM3BBXNUbgmLmPUQWyN5Q58LgggvylDDwHfMv9
Ppo0aWAOOPAOoYQGfzCUZ1A3BqMERl0gKLaRBpnsPoBYrLbGnE0fbTBGD0Y96V91VIe/bSxm/kJq
D4O9ZUJs2UZdjLct6pe0+0n6zR94FMrfIJnnr8wUFpvaCFsacBdp2h9oOwC6N13zY+rNE+JVqkPO
tbbzf37da/NqRAE12SaMb8BgTa2HDBh+Z5IBA8LAComK7MAS7Q+gHwO2Jw3HEszWU4KWqFuBRO2V
nB9iG1+n70Im4hMEsoRxL4Io1tafVf1BgATDLM1yQGk3Gjk1FN8R/7Vbw41vG65OrHPq0jtWecxc
o4S8pLeJgyTphYvqXZvGo5a0XA8fEhPV+Xc9UxjNjgJhOgOmQDosmMPnxrT7qzoGl8iIb9ZfQj0M
JIlhinrI8KFEPwnJk+sCWV1wCsAN0tLxvpzfjid2ozLJUYnxlPLeS07zKsx6VW1VeWo6OPp23QTr
B/0FELy0jfYOvsXGtm2rsbiQHZ84acpyKSS5zkxbrNvjnl/giFXUzhG70Ro+RYGpqgH9OLmQkb1L
OR3qaIeak7aJZUt3ddSklVeN3c04Ltu+uc1mD9SEau3FPUFdeI/WqWeizhR0303a03J1Yzp2Auwc
vA5cusT+5BhAeJl+fu85MT+83C53Lb6wBwPjpoWSz/mt8UlSTgGnqXW+RBbotAYX7AsxzXtXhyyv
gNvTUmw8brRVlY+CMVNWxGGPZav0+DAgZPIhqNCl3RjgOqnMoOVNT7WZRfkdbWHnCwXREN3RMCTP
SLuBmeTksEW2pr+oy3ZhK/Pr0UVL4HYBEd5RS5W4CuqpuYcibiC5pwOFIYU29fSta3TPaBW/3G0t
Cv2XqQicSc/M030swo4BdhD/KMpQZ1uOgwOnEgaP4vTZTnRX2mPAOwzrCbuq3Ms/9LoUzT1wBm0f
tW71Pz9JvW8arxkTdGEwf4YxQh/BTHNsHF0vKqDEKVxh93Pj4mUa+qE5geDqrR8GJUdxSJIIDQNL
W2m203FnXuojndwSviV9QdPDpVO2bJlXZ2swozop6sY+jqNnz48ZOM3prh+XtoKjxfQdoc7aONSY
PFwlYkApeXHlol/NI9UP0JQg2om57+GD2bnKrpiQWZ/On3572ZVvuiRsDwBqL7vjZUD29iequAET
EWsXNQbX5yMbVXcHDiuft30SIN6EukccPoxWC6YDBwxGWSA48kWtsL3LuO0xK/S5zK4s1PuDQ9fF
orw1QZ189NU4/bUC2rF3neFbPnJkkTc9GaZpPNWpP1zI3OxlH68fxOc6pcL00EddxzGM28ypTVNC
Cs2H4CeC0NhY+AGeXQ8A7pkxk9uov42NvMrOUwGIujwBOu1wrUI4w5iScRJapRPevON+gPw0bgZ0
MgDngAfYR20ITFo3SX5bOwmDjZzZtnF//mNY9vt4JbgIyT4dyYSDB3n7Neg6+TShUCxUM9CBf8hu
Rkh2VAD36UMJ92/CvAWFZz36EG6nCaW+yEER5Sp1LQQ+ir7C9CCaBpwlkcNd5O4T0BNzkDJjpW2q
jwh8UCcZZnwfcxAHvNoA2extTsdj23oAXvt55DAZwm/lNkMmDHr2wEStSobgr1lX/e94QEMIxfuF
dWMVGJvAZPDuc0/7v2sDgXJ4gGG83GmwFPPOBbVGGltj00i6jeuXHMRj4zbGs9KR+ZSZpsbbPW2H
GC4d09EN5D1AkwHK4t/62YmtrQDLk/nTDbk1iNLyEZYupiUVDGKcWffojJrFtxEOpn2o6V1BcFZ+
8IdEzrvHr3L8MDdi+qvHvPkJBR0tvQhq/R+7sVR2iAzQGLAP/fxZKO6IXeVG7h+VINsGWA9+xX5A
lioG3WGYX+pcIkE60tD76jeTQCAcZCrOJz4pyMYxmwl8TRREpNFGikwKqvYLaW/u/e5T4RvafIBk
NBVHyrzWOxi6gjOI45nxrXTA4yEgXc5oz1YCPQ2UT/cNFPga4NiN4eBjyH8rz0aa2W8/O6DEUc33
YsvZMe7KP9WxiZp4p3D0vKuyqSVHLh3gEnmWIqjm1jaOU7FrOwh45E2216AEQbeCd7+FfIRaGNRH
sPWZmJpgl7dTYm8jmeG8gT5WiH6DNQJYBQ8TUJoMfntHz7qab2EZRj+F21kfOPDO18GZw/5Cof0+
LVGcBBiqPtk4LdzVze329Asz5kaHdrLKDgVD2DXAQsRvb26vmYDCSTp/+E4t6FscdIpseib+Uvm/
itVAilBcxoT9iCJtVO4KlDIUt11mFNeVZY4ZJ35Ipgsp4bt2Aj0Zf5mj2Ixbl7XfLopeG6IMXRfR
nym8G+k58XGcO/kJB47vXgSZQ7q193j+QV+a7W8j5fKI7jLIBiag1tNCAws33N396Gil6XiEmAGD
KjFxVmDaBWsTmg1SAZiSzHn1nGBhs/OccPp9/ke8T5bUUtODqpYSOTa5enCmcgOkhs48VpkZAJ/s
fAVRxA542+cXOvFZQV+QA4plmAIi4+0b5kESpBAgZGjDAQYJrix9UJWFoR5eT3vgYvaF8m5pN63e
Lh1HjxttmQoyHHy7YOy7fZekM8KAnXVdFo6z1z7w3BgtyZ22erLqsBp/Zeg7nn/QE+uygUzqSpMO
JCjlt+uCra84sjo+Ypaaf8GR0kWnqZDA/gbMxU2D6yEs/T1Ab+d4fuX3lxYiuWpZVCCt57irSytR
E1SCzA2R2S3iAwqGya0m6O0RvZ0vfM1TDwn6QwLus+ngv8x8Xh1StAcQMyiDkHFg1t3baQJ1PAfn
8rGJGdXtMRJA7daf8v7OzILhUn/3xGldGvo0zQlz1O7Lr3u1eg9+yATmx+qp+dBju3br5IF/lzL5
vUrTThwBOQYXwtKJHJJKaSnOyCAdIsAqh8ytaW7yPkd3nm7VARWkX2hflzukeIYF94Kno4k4wqg9
hUigkf10m/ZrPWDXIgGg37px0ex0iBL9+W9+6lUg8MokT3rUF8J5+yqcfKxpRPrGIR9AfEhTZn8p
89NbyzJC2KnYgECluVTNnYpciAQyEpXEZ66G1R7PB5iuHUjbYwmJ8gAoUxG5jPS6KDzzqvaNmXBi
ufhtu/B/KXWBwBbphfB5agsutbttczFZwloFlEVGaHBdyzhoP5sx1UvzzzEkLsyBQFHgIzJfTb2H
hR+nJbuwF14QJKvYgro5dbokMIHzWMWW3IhymooQqkZjtB5Lq3fUlu4BpFkcw/Hr8CVdDtzgEG7f
4Ohn/sxLpDNzC1mCTTCDVzpirll+qOJE/gYFC/BZTEWHH/TQAgOO6Kk67th9MOC0E4qbJ8tz52uB
isIkoMqjh9bZd22lvkrf6P8xRV0ETPygR4k/ycty5ySxf1ugWJo/pL6lzUOQIZdG4Tm6/lYXc5Ad
CR/4VgQdyQ8AFI/ajMnqlO/aoPLBXjZos22FgzwdGgwLuhOWAXQgHM6CcceYOrafs8gV4/8hgnEN
S+D7SxBzlt3+6mCbXmS09piF6FwDz0bJon3sOw+Pn2Esrs4fnFP3kQ9Vhe4f9x7DordLNYNrYEAn
l8s3mQ5lOtf32rPSq64dugPeHM2FPXNquwJVW84q0zC0Kt6u59Mmi3Fmio60F9HMLEj67caZrlEL
7JD2QHcvcyIM6Acmr+efdDkIrzYr7H1ybfAx/Fkm/uu5jGXOoz/E0AAqZhQ7APYoV/o1AvtYWu7a
OkbJ0DbzvWEu1lZB61948NWL/m95RhjmcjkhmLBqxwgCucYy0T9Sele3GVJ6n6m/XRiTfp9+NAb0
Yi8kc6tX/d+KS++HKY0gY11dD76btFixuMZhmtL8UzsOUHvLPKAVURXN8+yDf8JvO9qDDLv0lVfh
+P8v/dJ9koqrabV05vB8FA0GjmJYGiZ9nO4HlXffO+hT6B1quDSpDp/Pf2Dr1ANLzwJtBA6PRG61
t0wnsKqunsNjYtSdvbdshoowogSM1jCZHHDL2Dgvnd22ODCkmIdtFdphejWg4fIjCrJYXimmEjC9
8QKiP9bzv5tauzOw9xBxJfwaO9Rxp77Poh/nf/up3cFgizMPwsf1xOomQS6xkwNzvEOENuRNM+UL
/BzNml4m8VMx44p6fr311UWSu/QgfZc7ibj97twjbGuiisC1QQ73ZCa92JW9LZ91HA/30HChbDHN
oXffPrrdJSjMegz83+IewGCX0kYAV3sbBJKhwr8nbo0DV4Nb7PsE24Srxm29r4zPZbsZe8gVVxC3
wt8KGi+2Ym1gzc9YQ6X9HrZI9QSdfyd8ZoHHhvKw35VhjOnf4jxSgXRnj9xEtJigmBeIQW3Hjo4D
7eNKjMg9e8O/bLAGa5+5ifursEchr8a6h1t3/h0vT/E64CyvWAhFs82ylvpm+eavovgcG41O6gra
jy0t1Pez2W1ofvQO+sYxoPrzq613EKtZRDbbM12J/fC7wJq7cPkwr0BNX8sbNUMabIbE/Wq2xnTo
dVRdeLr1Ef+vh60saQJlku9Rr6KkBVHybZoYd+GN3QfShXfrjg5CCotPEG1c+RWpQcO+tHdXPcKX
7QPs2qMepzUl1q01VRcRvTtHHfo2n4Jt2vjZ9wGrjJ5pgYyfMcs2gBvxiWFaqoHixsZ6YBMPPTxh
w04uJGAnXjy/w1Jgu0iBhLuKOlGmOgQmR3WAkIxxidYjnr4lfNtBQurvcFa+0JY7ta94OgLF0h7g
CL3dV6BKtfbMSB2mLlMf0dzGs7SZ5zs8kaYLYenUUsy8AWyAql8i09ulkCCamdP2wQEbqPkOyzPU
wFu3uprFLK/O799T+4l4AJDdW/AxzuqpAivO5gonT/SWkPRtmYLdI4qX7qHQNFvPbQ0o4W12d37R
U88HagIwA0eQhGR9T8W4brf9HBwGKNGoN9EzN7ZFpFpYHWn35/xi69LpZd9yXJZ5G+U499Tbtwnh
I2tc7aqDjSKdv5nkxOxw6Bn9ICfjmFeJ44lvLWp8gBgSyijsd5v8UUHgy7dQChMfKafOxuXRc3Cp
sxdkwIVmwcvRWces5Tg7pIQcbHNVTdROkDGnrNWhShYx4zk0v0+Javam1bi7MItLNMRz3F4HU27j
ehFpHUWEbUJuHdu+7y7EmBdo6bufI5VHfe06wMNWP4fQPEVBOKnDMBRYe/ttcD13wsKyiiaj3dvB
0U0xNTLxz9uqLJ2ueqO0tmU7/Wto06H3NNeX5ld8o1e/aKHt8O3IYG3CD9Xm6hehgOB4Gg7EjUKT
9UPXKhwbFcZsKbCnw/n9shyu1VJ0MdBpo+/uMcRb3R9jkulJtn54UxkUCZvR1GgHYGN+ERO/imD/
PZNyQRhDFLCpBN7uS8jbfll0OMeh38tCeMSFWJEiBMXst6jt+8FzjfHCpz3xcNxVWCOphRrnrdtD
poPE+ciFfpOhdPWs6sott96cQYc8/xJXJ5xgAsZ/6QWRc9vcxqv6pp7Lri2AINCwx3rbRRVgmxjC
2OP4WV+4l9ZLLVvDxoqKRgxUIOEtEe7VfQ9jc9Z4raU3AtPgTYk2+sMcBeX1xKVxgfmzCpYvX4xg
QJ8DCDN3/WprTCMWJtlUJjeojsR7WTKQmGfAuWiVLZiMkuASheaF53uJhqsNycp0O8BrEh3WZSnU
OlCwDLJumjCs/E2QSGSvurKWoAF0P33u+sb/GqcFKGSMt9AvA8fBHkoqkD1U8uHfRQgfOwI0jjaN
a2ps5exx+DNqR6FJJdBa3pSGkd96iHM9hJ6pcIbG2eezjCsQvtiBzO0mraP+wY/oEGBeh4ww8pIx
qhVx7aDJ76djN29arBo+lo2M79kUqIX2OMFetzSe+C+jMr6AFenVPjJzEtw+KBgVpEHR9Nce5uzA
h3KB+2YXsfOR1REsnIxpWV0FnayQw8ea4udER/XJyYb6w/m9euIcAuSjlURmDGjTWTbYqw0UMp8q
/aQJb+JhhGiN2yoCMJgwl2XhX9H4/x8r4mUXUYUvNx9DBori1XpjmQ5wNSBxZMC0N0HpRdeqJS/u
xkAdsERGToLi9Nbx+nGfahl9Of+46xrkZX3cLLhnFgguPeK3z8ucBagkTqk3Juboehuj3ZxvYG3G
5aaPTdRphog5U5BkKC0aEiQIqrAcq2M0M2e7ENdPvHtFmQwbk+YmX2B1eNH36omyENzKzs32bBAH
lTwnvg0MBM4b6T+ff/ZVqfry6K+XW6UCXQj6ILWK+CZx3PoADCp/7CzQc6JCTKcvTKRZojL6Br/k
EhN0eamrQ6zEUiL49Kv9d7CQHvMf6OhldBP1TY+GXoeWvphRddH42V14qSeCPAgN0nQfvIGgU/32
A9eMdwNEoKMbCqX0SdAT/KnDIfzf8uH/3uWyCHFwoY6srq/OkWWZNOjlmmyzY4FQ1LYqe+86Bsy0
O//ZrJPbhFdHwu9wcNZcP6vzUpXYfLfUyK1Dn4rgYTSRN6rbvqNh4IhNxYG76yJkVjpl40+DK+J1
2sQTKqMMyZmr/WtHcBRBV/cb/OYvXHfv3jjwfvsFo0p+smTtb984YTCNUFUObwKNLlypiwKxpYg0
6sI668yMTJ1vphSZCa9d2us8SFcRHNB8Dm900iSC82pFSEMWCkScZyGPWjD8vZcxk+9r2Zfzl6hG
qsoCQvfVrPMZZ267RxipsNs6v3BNvdvgS55Ikg10chGy8pZX9CqK9rGaJFjVFFbaaH7iBrWvCCDx
M8Yw0dWF7bAUJa8PE9xf2G9gJgXBA+7CKrsAA6csnKuno0QtPPlCImUouiYzs/J9xGPiS1aHyRUx
p/uOcgpDNrxtcMbLknLxVlItxmZqCMSlbfoefOKQOpLLcUtbTP9Wvwu7T+FqfJuOyq0zdA+rvN5D
ydeLWnNZMN41NLaoidLYvOMbO5u7lgHzR4a/0r9QQq4jHRMiOsvE9+VvxhOrIF+B3C5EHnVHZCeC
p6Fuou/jOBXbPrKsmwk/nu/IZY44bYzdhbewPqsvK3MMgPUxHCFlf7sRIH1PoRexMrusp8ODsJyd
yvgb7ruaOUHT78/vhpNPKmB40VJb8Har9YCcxkHcYK1In0l96gFbAW2O4Nv2Vjt/ZBSMBYFlIFCV
O6i7nF/7xLNC+YSJzsSTen3dUcNsNVfow3RHjJ3Mu1iF7Sdhm1V/mPAiScHj9lpdCAGnlrS4w8gG
bWgt63TXyj0cDQlsRw8ZwT9g8votBUt5E7aJfGBilm/OP+K72Mv3tNg/tCzB5giWfPs9daHJ9nuG
LTR6jRzzmtaRe9PEV+lQh1KDQFJdOewXK73pdnSUzhGzq7JebNCPdcQXRD3I7OyOLO8D+klhuS/Q
DxGoRZQ+IqGBb03/YyhafrG9QClQMiPTWkdjp0ahMQZ5fAyLmAZriX9yEsuvcxbUFxoZ67i/rMQp
A2fmA60EWfr23eDmN5kKf62jI0N4XYCwwc46jTlbF0Lekge9jXgwjOH8MvQDQajUaiGd4FglUaw+
loUpDoOGYOMOOr4tAWs/tjrVTPlRnzn/6U+gAlnVhxJKoF0QKqtEAveSdtIVVjBFbAPLTpXlTE9V
5ZrBnfAYldE3DlDFn8H3xzfCyiqFaKVbPJfRBDBH+JPzEWFPx2YOMCpcvaecCCSrpmquHHhYyZ2p
7e66FGpCX1121vc2T+rpUbZ1aF84qfaJN8ie4GuRRixyAatGV8OXjOLR6RG8Fkn/OPRGZG2q3hzV
fQzasn1AbSusd0mCpd1NUNeRRe0xlvPOmQAu7rDMLcLHoq6k3ml0nhe1TnAO9OXotO+Br6ivA2YS
7c4jcZYQzAzcEbGXCmFkIKzvJUgONgyADsAnzeag0gHVtbKDBPlsAO6KNl3nBvaF7XkiVoCq5huC
72HosO7YDlXZNH1YI9w9IYeAyTYoU/yiruYoCXeJEfXfzm+YU+tRgXP3cekwP12+wascoCtCq1Ci
GmBOQBr9FtLL+BLljQUfVqaWvu6cNA8P59c89V1hfdmODxVr6aG9XTMpR1LCYsTd0fYT8PRRDaw2
t/qnkbmy2E9cs/3eH8vyUovj1MMq4jARkZNPZb5aGJDSWIe+PNIas4sbevLGp9EESLftBqFpCmDT
df5RT0QbrjnEfQR7CqGH5Re9er1odjQVvVpMnLsq+9SMFZwilOpn5/r8Otaq089YCg4AvCe5TBFp
rqzeKWbJEMUD6PbxLGwEkMJoS29Ao35qMs4BFoe0V37d9p6HgRLOYmqmL70o83w+/0NOXO1MnmgQ
m6j7MWFZxZ8qQzJMO606dloHzR1OJAKRaZm02b7OS41nTyGDDxX2mPU2G3v34/nlX+RVXkXdJdAu
6iKQwCT9frEucYJUDE3XK3Uw3MCsD6hVT+UxbBuGgyKSpf4R+pNhoHYHc/1P5tjNkyE9/3bw0JnH
UNgHNO+MTXboAIvYB9wuZ8yOIqroW4G+SolZd25fzai84RjeOB0murGdeO0vT6ZttIer/imdHBFu
oOgGyBDz+O0+izHK2dp9Mn01OqTW4aQ/jYaHw7Kr09E9BFGFJQeJQFZcN8LU34tE2H8YfgKGZ+SP
ITEY6eJv6hmh3lsUCsB2CtnvmQ36xi724x6x7iZqJkA0eKTY3mMN1OKGxs7RoAU9F2pR3b+nrNIb
fviVdPPPc2TttZ5vvORHht0QiJ+xk5sylodeFNa0t3Crl4in953eD36FNdCcJ7G+7V3BQDEHZ/ML
6RL1wUcn5mcDTvVb4cziM6r80R+8J2mLaoMuza6hm3HsPDf6isNIs5DNezfDhcnCYzGkcWejjFot
IJM56u7NYo7DuwYZGqhNoV+VkC6QPB4xh3tc+AX5kfKg+jTjvgsJQjo9lAHbTR+lHTbT89ha0X0o
YX9tdepMxoWsalUtLTtrIY8uhQI5CpDEt0c5C3Wp/SiSh8Kmk1gUtfU4BqDWQyCZV+d38SpOvSxF
2oCOD3GZRumqEsBHCGbm4MoDPkrGo0VPeRObsr9RjWpQEeR2Pr/e8tNXh4ag4UAZRfWKhHH1aDpD
/4bL1T/owYs/910Zo3njRU91HmhA61MdPrgidq7T2S+/eEhRexd+wIl3S2XIuV1gpcTnVWDGlTtX
Yd4GB8+T2DyCmz8ksoFzyU/+3xrCL++WL0j1IRlFMnJ++xkDaNBlijPaAdErqz7S2qxQCxyj7C9k
qfhfh4RGdo0v7hxeKHpOfVRCE60QoZg/r4WhYOhYcdwr/7AU9AfEaePrQrQ4DxS2fTVImfw6/1FP
roetnGTkAcJjPSacGqQwu5r9iumud+Vji3vIEqm3aeJlu7IV8sLznfiG9K0WhJTNPYQOytsXy5Sg
wuzA9A/YytBQKQJ57WZpsLWwKvtz/tFOLkWOtDAP/PcYZDxx86oHc3loetu8jS1VbZNsiK6xX72k
BrHKVV62CzeJBwcfbQCwq2+fKsraqvUnKQ+xpxv8r/wI1KA7IvcQi9Z7rgdkOLZ2GPiX1B5OfD6w
qtyhzGIQ5hL224VLNzD63iqNg9sHxteiKNp7w4vDZxupUEZq6D+ff6cnHlQhLsgt44A0eYdSQDyk
GoUBbN90U3sfhn1yW8Lr+OjMurzChzf94mai3J9f9MSHZFH66SjRMXpag3lcvOCslioJWCR+ZsiE
9veli3NVYXLLnl/q3cCW+K1ceEbLJE0AQ11lJmElVVa0sLasoRsILZZTfgqsyHpImqz6kZpj8scp
USjeiIZihnIgltMWGFgkNiZk6uiqafVwibtw6gUI2vfg7OCavQP5gb3uq1iYwYG6N/sqMCzZZXRk
v3R4Sl6Isc4qRVyG6qimIKxBQGAAt071+SfTHQc7OEg7Qe8P0lSK7eIo43BfCdRNrjMfIR0IrYEp
dwGmgdfeQM8xzqr2oeyxLNzEHLIFRoESfpil1SZo5TBcSyvKIQ+aefnZx4j9a5NM4gG5fLyUYEh7
GKNaQfrTQJmnwOK+qX9h1YHhEBZZ5e0oCvA9qKqSFoWJEQYQcBRNTwfQY3LpBayS8ZcXAGliaXSB
/+Glvz1SlRHMfYMS9gG61VTeVaaen0PPq+4mBJz3sk7QVusAsTn0IlVyhw5R/NvLNFKhvXaqeCc0
INhrpzSshxFCEblWH7bVARvErkDzB+8zX03YD7aRLj6WJuDGK2sakmPcTiUaImiXVqmq7w0aFCDA
K6+b93lca2T6oT+nBx/m2G0ziIDub9S3T4Fvq1uzTRLsW7CUMC+cvXWAYTsACFKUmHB1aIUsmfyr
0qRsytrJfKBlOW5ItwAAe/1oVF5WHcYYlh3eb0U3784fwnWQWdaEr8s4BfwVYj7Lb3q1Zu/HFTj9
mDULVO63UCu57vFMq0l0CYNykw4CrtMYGu4l3Pv6pC1LE2FcYoCj0J9YHf8hakJNNoGfH5Sqj+4o
/Z0BnPabCEvzwkbzl9j8Op9a1noZKtDpptR8gbe8ekzkpCIBbxspf7RUczwCpOHcwfb3f0+yxoEp
aAoQ56Y/3EZxEn6E9T8dm9CaPsD0xajJxttTp5GGT4/94g+px8Q5zCUj5MEl4e/DXDxXmTsidNWp
+gMtY/txABr+O+zd2eNSNHDOhDlgZEcU0ufuix7aakchAbXOmYcdHCP9gOYhcrYeVpt3VT7/lIBY
UhQjKwO3zKbCNM2uj/i0B4BekdSGyqAPQ5PO8xZ4u7l3YbcfVQyuZJslcXKwNFFk9rpcbsbRiW6h
R1X/stTDxIq5IBy2UZmcq2R0p02eGtmdY47Wndln1dHTlr1TMYcFanPe7cYcEx4gKzDtkrnPH/ys
ld8nuzCulejqWwPNra8OEuTlVdJEzv1Q2dH3EHn7CiNTSeC2HQSbLnzR9RBnCR30qcltmBIsc+BV
hjy60WhPoxkfF7oTQIWqT8pdxgvAAcLASPQAEqr/ZrgGRiWjKYgjhetj211gOXaw5UgLqgx0/Bt+
hbgEEl2rEyw/TjLAEC5/n6h5J+nHVopX1AE2dv4RD00sWypo61EQFJ+RBnhw06nZJlEnH/yqd3ZT
ZftXJGnjtR7Cz9OEfY/WjnUIe1Edzx/4VTvg5b3Ra6bbDkIKhM4qyOSij7EMTRPUnLxJX9GEAO6H
6zyCz0mvm4PjDubwQDNgZkdz9V+69E/cedD6wQQhGXZCKY/0cbRiZsNHlWHRoJvG+Zn4nYOouGNd
uXlQ7ryom7bVqP5Oms0a48TOVLlXF37IqehDDg6OAPFbUFrL1fQqIhhRI73MlfGRs20fW5noJ8aC
nBt+19fzr3wNFljeOZebYJgjfQViYTXSqvgXXY11zLgBUsQmHid0MoyoHb56aVTYt7jthci/w8zI
t16coodjgad77umpGr/P/5YTn58DQyOGiR8cjTXvijXGkmo5OnqV5/l/i7S2ho81frXjNkaCrtq5
c5bhN4qk1z8E6Cpx4Y478dqXzjHNTXjyPoO1t68dHrJj1vVID7WP633VCXXrxTlDaCTjLwACT1xt
/gImfpnfUU2vltIWrHnbgWJGMxsUYjfnrrcJKxPWdD970dG3o9zapTrGb+j8S16f/2XCjEoYA+Zl
1A4VdZXXDJYZo4m7CPEUwN/dpQFouPYe4R6GDO7cd+MGG/ex+TjB006NGZv7uwEfhWorcx87rzKS
KfRrrGDP/zDnpVHx6iJcfhkqiwIoOhk3/YXVfY8sveNVQw6sIZNmC6F8HMFGYoU4ZAUjXsjnYwmm
osYgCbULRB/cHudGPKOzK1iABpoxEku7cgzcfzKvFDwUekFQDAK8JU0vuPU04oaNaQHj6p3J+oHq
fffUoWJ8PVH/D/u+DvXBxdrqNvAEnaR4bN1/Cp8fPH/nFL46/rQTBqal6FA3jJ2nobPIjz1t3ERJ
YHxoSCc+Si5Vb5PSG0QI3nebG+j22BA0UYwDgpV5QOyr4jZvPWvL9DCbdjPp9y+6Ud2zBIOFJjs+
p0hBefQY2iL29xPth88VM5Vr9OmdYN+2gYcfBoq713gij9umr5xfoyObkSYXX5YheDDdGFOcYBiG
KRaO4snMcAaSk542Y+FjzJgZeSs3OJvRSawTOXyXOd5dG3us5R8BNT/ZdBRWeHl6KY61cjKPuId4
u8gX0fPcBcFt30bWDhDpsMP9pb4CqI9tYBC0yQeLWfen7v8Rdh7LkSNBEv0imEGLK0RpSRblBdbN
7kZCa5H4+n01p93TXsesh2QVkBkR7uFvTvo/aU9sx2Zpy+FR97G8D520oHNbBJGEjU6em5+XWr/n
AoUlXdaEJYSUYtlfObI9JPgYnFC0Q3LjHCi/3NHwNro+KuxBMlGIRD6wABOb82OeqKiBZ1Ethh7Q
OnvL2hrrJIs9kf6z2DDV4mKc9lKyzfPughh6rYnd3o/M8B9DRt3ldOQMoGvGnyWSW8Cfa+4zs5ju
eJdc0puAurBG5BwsvPi3ummNrU1Tf1BSbdwnaVlWLBm7rK9Nntb80qthKe+px3Qh9MYqh8Ip0u4B
8RLyUB3Hc+6rel2t/ojPtw9FF/N9QANLt6VTxyd3rJUmpLRZopb97XvVl9pdQDPDO1dNK6l9Frlb
PkC88qOfjb6J0CXSIoI825+qeDWy7WJ0TNQdK1EMwvjXmbqtMYdjoljeVSii2dkLDjjgvLHrG2Ke
9q2lLgyx8uKbcKruRVnH+cRIqjhUWtJseff6P5axrC9Qq6eTITSg1kVRLmmQFOghkWJaQ7a10lnc
PWB9ZgBnmHxJ1+Um9fV1svfJqC2gIhWnjGSaakdiBSznVsux6SMs9zoiTvxkTpHscJ4XzIEHsn8V
f6xRWIS5ihP96cRWwhB/1NYEKMMeYgKtXdLXLmblaHevNLQ0sLpEPVtdV3+DBNOLFy4ZsDNFl5mj
j9BRvs09KbiMKgHCNmM7XYClekZkYvDXgoQw8dwvEiPeiVwH5tpymlgPdkxGaKTqxJqgtayOeCXy
EdJtCdIUX6SY/3Va7IXAhVlDFo0gxqEiFf+VpXrjIQnDPeQDi5MJlybdYk7jmpd6dnQaazT8tp77
DW5vzWJv3LEiZkcagd2x1wRusngHAm8sLECujIQpVh7CYSAlzS3e0sYZ2A2xdBEsejw/8JYnLxzs
7Ro6YJN3ijFOFpa/CsTC0phBYZTllyCGdeWMsMtDL5zqPtJ5gCrRcJgWYu4DHqTpF4O49MoPIvBP
Mubk0Wyz+hTHovtOYlJrAw6+9a0ESky6VTnDVHXzvtvJMkmOHUr/zm1VA7EzGWV5H6UlJgymlXly
qkXbe+qUn/XWTg6uptRHzxybtySfDDLY7GFv4bHYg1csPmM2MSJSCfNXJ7Pcqx074M5NnR0cbVbT
rTJW604wREPAVbRNZdQ03Q2cgl9jiSFsJlUOeEi1SQyQuP46ZxPpdJC1Tx7AXIooxz5PVVtt6Ddk
hIhNKtBAiKufpob5oB1E1xWZnsEiSQqx+BlKztHOByJS4tCwAIA0femrmBsI3sDRJrY0JcVBc8rc
YP11nHYkmLluWDMU0YJ4LIeDZ0yQCNNsMBl4Zu2i+9UKNQJLMQPm0OwG+5gOKbSqypPXZVDUHS7Y
9FJWjnMYRBV/irHnUhjNhBtsNFMVa746O1DTgBsScJO6oYu5NScJJm8Dm3A3QmVRNB/t4pjHtVCs
UHMnQFiqVm01Q+HjmzRr2+O9vXfuUL4lNTk/rAE4/wynsN8AtdpXda3tuxlLTwu11NF/F4Y67lSn
QdamZ3xXbGjbbATHfUJECVA7Pxkz97G23bItkd0Au7jJCzNs+GZWZYA8IVr9/8sNN5nh/t/2+Vk1
sMz7LGggf9B1Pdvr/1UsT55dkF43FwdmMaGQPNeG/Jp7DQbSAnPIKfaz1ZynYXrTZBVRdb4rGreI
Xh9YUrnjKwtmfTmDHQs0vT5Xk/qXa/rKQvnbmJQHpIZtDKZ1Nq0nJJzQjCr2/hLI/C0d+2RW415N
2o9SNlcJU5Mwx5QcF2B3We99LY6AFC6/4zYxImxLRhB7JjG43QTGd42IDeayrvqrXnCgpNU1T5RH
b8SnJVOjzPBgp6tHoIo68JQxNOxiCVH7P6rCu/eJRTkkgoaHDlTREI5ZfWYAfolrYwNGFCyvFa66
HjK+h+9jkrK31NtEAQFUO4+smf7QEx86ODyVZ53GYtjZZAV2a/MPRu3BGElbqNMbQba1DzrgK64J
squt/G5heHR6fS/Bp0IWevWyhch057P11r99kf+0CuHbc95dm45g7cwmbC/BXJ66yZU3CqmmedGE
jMCqHiUAXDi/YJpWWLTe02m/zEetV99WYvVHpSeLqQRvIsEhpspwNBRtV/biZE8yysgJBdl5Lttx
H7N9HOJYOs2tGyr45YOsh5hGvNDLVObHQU7Rqo4MIvKFqoypSGavWwHkrIKSO3oMD6QzvfRaEXa1
HqlzB/LXVL60gnjDgmMf4mB7GK32cxre58aIyPd4bTBxBnGmSpIobJ8d522pQFFV8++VPCXpmbz7
6u2ZQOfrYOx9gHmhhY8e3OaPxAgOZE/ZDnn1MQAVPbEAB/g90diTmgA+6lPx3kPdnG3F1/hdY+qC
wLLUM8yXGrKicVViuW0SYgLdjg38If0F6cNjIlnkEczYHV6UIKY8Xga7Q/vtO+p5844sAe1v1g5D
m+37J4GN7eW3nFRO0hsPE2UamELIegVncFcQzJ30bylb+uQXBux+/9adsQ0mZ7wLrTiJWflOzenf
5Nh/EqFse7X+IytWvJbijDBm+aIy38c6BolofauV3I+uPLRLejL4wxeH2ILM1C+YQBMifNPzKmrY
YuCy61keWKXeC/gGUrC9YK/5uW3jEPrQztSWfT+Zj6LVon6ZD/mq+2ZZ3epZ/Kn6/N2iRMMq/IUU
fpMFIM+x+/GUbKN108ZQm11rJeQl4clUMqhuhCTYehGYlrJJiJp1pmyIPGUhGdEYQldbAjdztgRr
hnCEN5krcpK5yHzAG+Ep+anjIm/L+TUWcuu6yZ6U661OT2UNTRBbatiTu5dlz/N3CaTiHia9v7jK
+pDjf1SZaMAQyob6vLMxp2OMAkvOtywr80exs2ulDp+eC5m51d9ahZcTFTWwmiSBtdltp17yuNQA
aimEquELY/Ch1Ze/s2Vs8imBi55v9HL9isds2+Xyz9TQCHh56Gnl30JUN8X0fjjUg65zfpmSMHhB
kJufWcZf6bafULfYViDBP59ubQqJOmsuwEGJjFvlowfpC4FPv+qOINwVx0iJ6CNz5SI8iOhlLlue
2YoE6ueoBAweNN9iac8OiKKszV6avjvo1fTtxoT/5fax5f1SXO5brW99p+oecQ00fOkuVj1eyjR9
kNd/QNz+sGp9Y1jKy+CUG3aSCROFoAdHuCXCqgcsTFsfLhCS42GOdLX+5/TLLsYNxRZiC+e7/DB0
ZUvFe5ljsSulGWpSu+VeESZZf8+HrCPDGkzuAp1wFdZ2dogNbCXRgUt2bZqOALIlMlTQW0lOWK82
HPWxeIttPhW32fcryLnKTU6i56M3CWzd93ZDyD60eLaJrmlBc5CkI3buXmInUhEr1FHCt6/yEE/b
URvql7TM9wq4Pz/2iBTrFpMVwPrFblUmuOq+ScWuTotP8qfPnVR+U8lQyk35Q0x6oItxqxt9JA0j
sLmH+ZK3SrlcMo1l/aXbWq0RmIt+yp5vJqkUAdFXG5CA10XKwNVHzTe1SvhymPae096H2ISDnW0E
UHLK7CmIh+YnteYbSbwAJcuDPZSndQQI1KUBk20MFCtaSNeXr01OSHbtmTsHnGWd9HtgOBCS5+ou
qvm3BqZYkPXsT+Rt+Mwn3z0CmsaaR1Zt2VNfQtYhT0lq3Ami3DKpexVePZOEbKo+AU+1L/onRLMz
eAZbe6OnwybWlheKxZ2+JDc1FVsuxQ2Oh7Ctq6uM01c2pzaDN9zjqXn31H5T1NUvSYOVxeuudMtT
78VvOdQKvxnqTbVW39bozVHrKlulh2edDDtNPJGZcjwsqvvj2QuoL5dWw8i+Op4f311Ii+5WJBpR
FfckN/5ajcp5RV40wxSsPcPSvHljVvmNLT6zMoNUq27Uoro8j7SuY9IPMUwC2m1UEqHH53UhFCdQ
m/gl06Dam9pjtY0DK0VG0CrJRqC1BWJZozo29jP1R685n5kqXqvWDAaucX9Ql2Amy1AW+rAx9JaC
kjm6kyvSb9vme+ZAt9clwnt1n6zkOJT8kepyNPo07GEU5/p0bqTYQYvY8x6EOsTWGJ2FlglzFll5
+5oDePXGQxqrjCjGi6E3rj+Z05uTGdtuLdNgnocfGvh9MxFurOTDWSTGV5znt1ZMn3RaIDrL6WNt
ERFIG0bisCBdNnagUmGKLDsIOy8CTZu2zxi9ynZSaAWZEVZSToRFtG6Ukdu95UY6d3V+xu4frfNS
BJmWRXiYqHABWKrGEdjEe1nnYdyr/xh/RsvgQc2mRZs7TgJDvdaT++Vq8tqX5jsBEZzxuvluze41
b9NdPzpR3ZV7W6q7KR2gm7Na0loKY58kXDmR86I5kYv3CvrjyKiG67py7VCsw9GpG6i8+sbJ1a0+
dx98fvzwmDTm5FgXTWhr0x0y5t+uc6OBGVFPu6U73iZRp1ej7jepu7zro3CiIu/PGidy3S8RyMeL
uZIeY6i3ps2Pi7t+i4anYVzdv1PcvK328N0ynFEs+Y8zIFR7RKFyrPbaok6+kSshua23fMh5PVpK
Aw+7QE20c5qN+2KYgjnPH0i7RCwuJdzK/EdxmiyKtVn6RZ5FKOLwaaZPw5YvuSsQJYvlu3PVfa24
Zy4aXGBim9Og+ZZRuL40xn1tz43vUYYtjDl88Myqn03TLR44Remuj8PsRrIzImk1GIR10fi1hf0s
Nup7lnnLqWrpJWfXSDbeIL/nIb/0jvOV59qm1xSSq5PPJsHFFquTE2ZCDZOlxjgo3vsOe3KuLHuS
xN5NQ/xAkeVwgSyMLdmH0x3WRbLrqX8HlZ9XTGbELstWNfubUMdN1T0h5sY5wfL4tASL0FaqsKxG
seFNmYJyyH7Fjbftk+msJBT4Y/rXy70vWVM/2Gvi+Yi/98qtXPT5fhMPdqi1XESQgMkEhiC7gq+l
O/fzafkBABfoo/fhPM9gOrD9kC8GnvtSY6tBvDfe0OC01v8R/LKTsbVTaUV83hgOWiRwv0MP9Imt
vK9KkYRuVt+6xCBLPLs7WgdKuqt9Qol3wAghnqYTX8CQP1hpONdFXwcVXpUCj39E8fKd9u1Hg16F
8+qGQO/5gz7vDKNn87ub7xMtRFivVjTO5C/QEkCBnX8aIoK5OfDGC9ViQtJdF886Vgs5xGV79ub5
fakB5KhFaFfuduryE7gG+tTGCHnh10BoFuk5OCXz5q3H2h3gbwjNdmx8vEoPVy/3bQ53UBt25pLf
+kzsafOOY7m2h2UwPnSqxUg6xICQcXTAhXGPMY5GQjEeVVWeQdodshLYsFtXYasUZujm7r7owTO2
qgazZ2ZOlZkHJzPBK5vX0mse1ZrdhZpQntnjcVXNX+wpPeAgPIwZwFqG5FqrRoGxDh2ViKDH0AAA
tdqxIFRVvzilSSx69/xPCLbJzCCytK3f9ATopc9126puLZLYl73WqGf8ikrQq3NoDs63fMZDmYI4
Kgc1Jp1OMdkAjO9+FXghtq7Rf5tG++AKXHYm70wvkxfYP4dakgA7NM1LK+PrpK+bpuxtv5SaB6rZ
utl6EwI3PWJXMzbjAi8NyioQmrL6dMgLO4D4iEOuz4g++lzXlOl1dl70jnjirvqn8PvlZoZOS5gz
u8RkgUyVEil9vRvddZtVjzxt3lM1J6M9m3xZtxEZdyI0DcpBzTbOetYNkSmFhXPTyX91ZrNPFayj
ywzQ2q3/QS+9KonRwVBae18fnZM1taE953Q3SXPLJ7JLR4qRVpkcCN/NVRU4KTorCbmXEy4DjXso
NQOztK8Nm0iqEtOhjp+1BXVaq79ZRKGH1RnxJ8qwAbpahJ4+vyhWjnZctz+TO29HmBuKMhwUlt+C
ZBh+zYo9RjZpR6EnIceWeloyC0r5nyXXOVluqiL/ZmkeCrPYmc64NbpxgzHpQSzgnsa99juNDEoc
JK/tmpyzWj1hNigDrE2nCfm6RlUKic75WLSm5ZtoWdjG8A2YW3li0W01sFs9akpgNqXGqT1kwzmT
8moIfatUWr0RRnnMeDhkRrOa1l+1woRa1a5lzwRKJyG4GNQPmqvrmKT2T2ubt5EItsAoaYyX2gWV
bilQcavKd9Zu28brhVY9NMxMnNLMiFBHD6MnInyNNLREymXVd9aNu7xzp/DJgkcZEYFmK5TcGVDj
UsUgDrXWZW5Vddh/FvcobJNKB4wFJvKQszGU5rr3evFRGZjRFjf7GR3u1mqlEYFXuC9q/i2pmW43
fGKZ+WF7jhnbUoSLWO9jglV3aa+WZl7QRoOVIUXBjqTqyksqWfOwWvkZa81Jr7qtORjULtZG6Vnt
WDuxQ7TiiZLuePLW/KtwrT9W3LFUtUhgQQnL8Gz1hbqrfjHOpACegrF1SOIg6sarmoBW+cSA/Xca
Gw5aEjZMRnv2pB7WXL9nqZw2svP83EpO8K1ZfM+cB5MBSh9NPjSe9iynXK2fIL96MpjyWZVfY1hl
Ye3hOtVxchFdY2F+d6N2ZDP0nVQYSRXfrkFn2EddSY9DGyfRYOUHxx232ZKcSj2+Maw+6eX4r4ff
FGSO+ZZa1WUo3YPCWUgQ3586jfFCt4yZKp4jo5IXrYP/3ZXAfp1iZ/eUpFWZinM9lIlvJCsXsFzO
syI+dcX6a5nTb6unMzNq9czscDd2Xr4xZp6I3uW4AhItlHvrVneipyd/MdxNajVh3OlduCryRWFk
BXyUsOV63BtD/cgIy+c2KkN7FGHRKytEteXMLtTJHJdN3bXBisxkkzaC96D+0RwyqRPTeR8z7YC9
7cSVwPE8EB09xGNo1q76XTENDki/FNTPlBfprCP9oKi1Fl1DUlBydcvG6iH/ZtUWcBIWEJ6f2PiR
goV4M8tAm4u/JhNcHxWHlVFhfSmdsbGZ8rNU7av2IoN+IPqB5eB/dtIFna5zdYHTquPlmiZu5Vuk
L1fT8tGrbAQscavsp/rTICorUFz3DM8ojAnHjxatupMjSSxYpbvhksd/1NT5SFpe+FEFxJ0BfqcC
bOyDnRh/J4oQ1ov1Q89IlYm9+FZyovWTrqGaWjkA3ZGmpGGbvZIDXPQxL8PqOSCGr7ebdPBwHD2e
3sjz0g2Wb842r19vBRbRxtARqBMqhUqpsr2HIgvCsU0Gn56W+naR8Vm0TR0NRXKU6bwxmhzxpBl+
aPzOq6u9Zmk8+2bhXsxhoeJd6sco5BJpVnXn1DFBWte/Yt3boUAg3GY6Kw9dk/ksL58McwLcy5zR
ssKeqhvu/F7nduZYdcj14D3BwsO53r51cqCFruogq6m58Si+mHV9VAybYc1ovzgljHnq2UtvG3ce
jj+6TI+NPYRkqiE5lXo0xuXJNKdTEdd7kLZhNcmtKpzbOmtXdeneZ0PQeOp3Df42eKG3pSw+iNVF
om3TT1WzLvrKRKImOK7XzKhy5gtpOg+ZcDi1PQ0/zxwlcOSqKaxweagGy/GJIdymZHfPzN6qunt3
+LmstyADds5ZzcaXpM//pCInEiJb/2ZxvhsJ30nJKuqBpdqKEjSle8FcwZLGE/cN1tuq4nuutsde
axPf8Xrfa91Xrf3KnIKYdPTKgjuNyQU/B1/EKDs8YHTF4Ca8oG3117JSrkuDMmwIjpy2+ymnVYbC
k0roVNoaZRJfprMahV+svYZ2hN6J8rrh3yS+Pa71xsucv/GKAdR9mvtzExXQZFRrqJ/9kIXLNDPP
duaHiPWH0ihF0OrFyZ36l0xJzzLVNkU+H62YErXWyC4TAGIbdTiQenF13faLvJcAk9eLGIuHWJ2w
Gp0Xj/tBq72Dl1unSteOo5giW8/32lhoG1ujDfDEYSrVN8l2R5A1JcN8zfzVZlbNOz3vmwLpK5v+
05TrX8zyUYksklPM9LOYiXPFeB7YzzwevrT/igET8IWMElN+oLJsmykFs16aG4f9cV8v7K2+OEfM
W6OfG87NGHpy9Fx2Y+a5fG/sbK8zmLYVZ+ek8x0b6svQeHvDy4965x2WDvnasq6pinvY7P7pevxe
Os2xrs1LU8prOS5M5q3Q4VWdY/dkkTYT9MkcIhXu7BTTWlF/qEkSNsZ0Yi5DNlS1W/TxX2vP9F/r
8pGps+e3jvVIYpW+tjZxkbAPk8nxqI4LCk//lnDdKKYEh1Anq19liY6m69BwUimTo4bwRT7HB/tP
h1Gs7K2r5S7pJqwCzbgVDYno5uTdZ/Izah1Yglon1BcU5D71XBaYlUrSqKogkyu0vGlJAS92ldId
O9O8aCMKQmryYSz9t5r0lC/DV8lQe5gULyilcUnArzoef3RH2CAYvUJ2PGu6+Sd3SeGyisoEbzUc
tW7dJiTms0JJIlVccdTBGIg8Az1VTHchhrNkM9es26swmB9PDeDLXPlhefc5sEwOCiyCRmn+MAe7
mHFPPNgzU44Zz9Tp3Nq6fs15bbMGaE+/MgvBbAnAk70ieFhpQkHabuFOvCG7wklJhOmXDdOBsr5K
SdncGX9Ap3V+1Tfwgb0dxfI2m3QFD4v70JR4N/A9Yqh+ixe03qW2XoBSbKeKsj61Iifz3qba+zca
2W9c1e9tXO7wkM++p0qT0iLdk9P4Y+rVRY0TNWBP4lEs2uhjKPwN3ZHuaP2eLOGrTNCW2twIoZ7r
dIpKR78obfpRp+K+emIzTUQDZSYsL7Uqvt0++9et67ttcFsWzKzrGEuKQwlWlbu2N7arkuyebwah
C7869S9mj208t6qfknsaVZMeosW9lWm1LZ+LbczmnpOr4pelKAduMthKXsrjApHGq134M+Z6w5qj
Pq27vjqoSdCJWkZT3xwqAcig6Js3TZdH106OKw3+NDLeL+1UCZn/fRv9RC4xi7tIL9dpaDYxCVCU
Av1eWUwWj4vpz7DYJ/xjauBJbGyrudf0FOgoMQ1Zg2JmacyQvJAB+TWPEyQZ0Ie4vKbF2KyLduj0
5Ik/XU9m40ZPu+hcGdHKGNIi+IInSB61RhALpQReX2xn832wtXur0v/IbmdXqq9Nzk4m5e9OmXal
rkcZa2qT5f1AvKW8ah28OA5TMs+7unYKmnb8QcZ9n5VfjasxVuJQ5UM7IhEbYBgJuwAOBgykd6Kq
N0457gPuAOAqNWt2k0fJyoulL+Y/kED3JK12Tc/gcKL5Gcri0cX1BbQZQRQe8nVXha6XnVHXz7pZ
cYkpiFHOqRTiHZvOZhpkqMQW+SHzuaUKqiny+5z4qJrZ2OxevK73Hfcpjw1bKGQLbhLFBF6Fz4Pg
jyqbj7BvfvHm/2jT9LuXKc8gXLgk2fZNAWJq0YiUc7Mvm1cg1+x9aSgPLj0fz9tW64qo8lbM63LD
FbXBxLKbK+02IbOQ2HMS+oqCmkZW3IaYdkOD0A97ERujdwISJ4MBa2DfZz8WbLQsnTEfpL9F4R7G
dfk1lH+a3CEvUzHf1awKTMZHtCPp+1TU6CXFxaPEiRm+NGseTk1+ZIGSgOL1JI34bMxzqHddoPZj
VCPwTka1Eam+6YlxBZsZNGb9vtZTlCpz6JlT5KV1E3R1DBJkNV7sztn1JV6zWZdcM7Fv1RRNRkWu
O9Av5Lj5FHteoFeuwW4pEq4zZkd7tjZlze87UN6uzA3WTDt3XNLkdQVOMn5YSrMfgIvoWLfsVH2N
k+XfoIBCifOgz+DHyM+qSc5szWmACc1oltplXvWXOl3PDn5an6TGraon28wtNrMjjrPqXAx06QjV
cu9myrYYvA8B4gS7UcA5ce/z33GlXJgDxP0cYeN4ZRXzFIu/1awfWbCMfZ32VB+U+6jIi6QxRBP7
ttQ3xhHLbTY4abreOhpOvovXg9GVZbB69X4ZmhvImYi2Dm1m/qSQTLkCaU7HdvhCemg3GFh6nIbO
Rc/ozxEmEjf/t4zud5FW8aGqs40yeM+RH1EnRmBJ8+yVkAbN/qU1lLNuFxwvQ3Ur4uGSZPXfNmcQ
IiGiWD3X1syEppl+xKqyPzJendbdwHE74HHEaPRVyzjsoOUYk/WpWE7tL0/HuVwgC1njw+nNHwb1
jNKW/STdQyrTl4TkGQLWaLBGzqYi1Ib3WjG4L13mGmrjBK1KGdwpwyuUlrdZjT+BYp3XstwIs7kt
rve6zgqpXMlucvNTrxmbfkYkZ5tLCv3ci+SNbaUb8OZANxogxvNjpBBvmzHQmu7KIq2f4cmEJKNt
Rlte8U0e1irzEyIBnvMete1eY7WOGKGkoW59tXF1Y3V+jwE1kIMb5nX/lq/Dm6rnL2vjBsbkHBj8
IoU0rzJLGIQkb+gm0vfq8Wuwm6gy+41s9BTJIybqWexYlnhFJeN4U/M7h2CkzEjPiwHym+oI5Bt7
7CArgiH2PoAJ1VtTcIbJNSFmvupCDJYHQZKs2XnWb1yCtsqQCapT6cIcyIV0z3XsUmzOVB5xZs1H
x2ifvjR6o1yUfLEMkdH4GK3Jo2SeKAsKDYabbt//7l3nD+izI4VqJMhWwYIHwlOa4gRdLIwn5Ve+
Wvu5du0dFfmvcbQurNPunHgMun4sQ/zecluWNo8E02K9sc6kV3fwxqqXlaRctqJehiIOGgePmdrn
h6wtd52ZBoxPt0489BgYWNnp9SpkZ+oF7/tNrbStVOqTM49+K5mL2XbqE1/zWqRZZDfWi7cwJorH
CyPubee2xh37ExYbq0Y38DgPmirDo+G5rT9I1UftPvadvqnyCiEAeDcbA1ptbrNyCuepenEkadfc
ZV0z7Go7f41txs3tElrpcEuqqfAz9LeqBJGlGnM0l5z24HQHDrMy287FiA+W8GrvWFpWc9fd1XxM
AIL3JEp6W9VF7OATXbNwdbsq58/g9kOq4XfDx0ULjRUFCwANq0kChilJ7gqmKRW/zNUxLD92HF65
Vg6/PcJ2FSyuSdls7Exqfl5wM5jxZsqnAzOasyuW/aCjU8zmNuFFLX9Yn9jDNth0HS4LQ/8gFEaG
qtl+akmPrkEp1CMe6Gly7YvqpHTCV3qccP37wNCt8uIPkiNCTpHI4f4dhslfm+amYFMSnn7TLQi4
Q4vswLjGHtFsGx/G1BZU1b7AHv0slPtmvI8Dp5Y2CipV42a3c6Ql3yxqBl3M2L9LtpIlSKxEF08p
EfdwNYgni6ko99MoHpm1pfFB2yp5opScZZS5ilgcD9WyoPUfdqP5O23ZIeuyU2vkVxqbiKTaU1pa
e9CdT4LBLW+5XlqjL8JCqis7ZvkLwbyG31n1YZnoGNtKu+RPw1ru0oU5KNCBaWDjznXrNizrtbe8
vTopvjqvG/4AWH1etWkcG0y4jh/WPWLJ+kPTcJPYDUal2DQKGPeKL9J6Dp4bN9vHHbUoJDlwf2ck
8DXUjIoOmG5UbzKCK5WHomuRS2/A9s8Re/IzO0H9VtyJJ4DCnRQa3xvtz9JAR0w0cYVIH05zc0k8
uUny/ra6A0KWqIOZXGxv7QJZo9bqC70q/atB77tgjZlyCjUJh8dVPFzT456xyPKXY5/GdahK81+X
TE4fpL1HGUxyePKnjJX/4ew8eiNHsjz+Xfa8BIJk0B32kl6ZUsqb0oWQSqWg9wyaT78/9l661YUS
ZoFqYAbTU2SSwYj33t+hJBij/Fftd+mbHTTjlePh4gBZekpfBpIyJgTtoferReJ/kG5Ial8GUtm8
6t7nPxvDVIt1UZjVOadQvPKS0sP7gCTs7NTg5gBR1zDmo6kr62hmBvWSRvtQ7uPBHwEJJUMy9IDF
k1Yar+/glx+8YcAT5u4+jq2DDMNfVfCUNfGmYqY+5/6FNwCj4T5B14wLdzd1Z3emBGl6SQxrxEMY
9SdT+g+37B/icQE0m+5ElXSFS9qTgNcL2ZTxTdRtVDRdk6eCQIsQFTy+27VrMgj0cDaqq3GbBHzY
ORkrdXRux35fu3oD0Xjr2cZ6moM7k7GuKTs+HAyW+cL71aSYFE0zMGBJZnMt3j0GP6vE8vZ4wjwS
mnBtEpO46oLh1Mv+ib2doU596Eo6uqy3ynUzNFdKGO9AHi3JbITduBA6gnRPyjokGhBoQTvdwL8y
GB9Us9wC/gaM8/M3cxI/6qDZRSUcu5g8ZXiQP5tRE7me/YyUiT9c75yYyzJMUp8B4G6H2+9QqPUc
eQzz/C20Wd6m3JFtu6krY2UFIXaobOT+zIi7HS4b3V7XMy1QSL/oYzDIVHkHGXJTA0zD+gRpt2mf
pr0Bq4Rm+kGRxN6Y9rPTE5aUBydDqK1ZVG8ojF5JK9xmTXbmC/poINCCHOO5BUF75XvpPpzC22w0
HlXXHIlprVjVXbMd5uQ8xHhyAPHUjf82GtbOjeMLN6Vd88wHZINPmMFSlag7ftXBiPt1lFmwzcW6
lcVumNO1k3Q/s2LeGpN7OTDc5pjmYMtuYEQit9M4pFY1ggJzlaOP94tw1QdJvXWybFMHxTlwqj3y
gX2XYIRTcb60iToNJaV1DrubaYGeoCGIfq0mLpEzwO/ra+i+G0645KwGPuCMnjoqNYZx3cEieNRE
YrtCebTDq/lqKsQvW/kU2wDdRfNOqtk5N9iE+QAms97UoOtgnpvBzx8nmtZUtxduiwjZwxgBRchF
ZkMFlLC7JQCyXZqPZMSj0vIxPiU3+JTMrdhEqabxD+UZmugu69l+DBq0TAXHBJ4P+QmrOuvXroD7
k4ev/KqnAmMVxwaVnL1LJj8PWYdVamjfTG2MNQl83RoSYMaYug6jmOkNFAw0D5c9NIVgDm59O/yR
4pAUq2YbuvFau+GvPoNDP5TTOqmbC5FmV7Omb63gNE23k/RhDRpr7MIu1BCc/LzfQvYFOGHq4LM5
55N1SmdyAfkk1rBB/Mu5ZKBferdD1ZzcJr+MbQSjA6zErHmXSfboYycGqkE+MyZuME0W6CoudnLO
N0TuXMSgRKup5bQiI5NhyW07+m8iL/aQmNamPdxyfuyGtt5oqB0GvQq7PayqccjJ7LgOmQBo/6o1
ihut/a0igZWC5VB1/tbKTJcRivnsZ+zsYWJsp3neunS3hFCeZeUSOpFfec1NqPOHqsSzyoIUSRW/
0KUgPpUcbR2V7KycYVdVDgynXq9cBn0WCgegtOtAVw9KoI91o5asRiBCXGbqgXOvH3G7jziDtJ/v
KpnQvwbXIUmMrrcvwxjqTX2gzUSnLa1FS/owwImZO4AtFYgho4/GAnoduKq78AXNJ0z8Zsr2Ykiv
O951rIi+cut12DIQIvhxXrkc4AyC+Ef7a5wCjs7ov8aBeWv3xgYy47Hv4QuG/RYHAb0mCuU5hchW
JfoA52gz9upGlmQ8WM57XUO+DiAQ4iG0YuM+VMAJMUqF0f7hW3Dd0dODoVnJBhDhrEewj2RoN409
MjcMrzlQ9nXWsFEI5LXxReVMu2bw9zWDGQ7izYj4RInx0TMH4OiqfQfZ2kvdsr3Wz/NgoesA6nIo
GbSe1oFK1gz/LooxPE5Nsqm18UK+xz1TqL2H/icMsn1AGYkZxlrzApww+hFRNELPhx3Wl+SUwrbL
qYQDjXa+D+HK9j/zBrZdn0w3BEvsyNHbKFk+ZLR/K91IAocbqDAEptTlWjTNddbld/OIIYkZ7/Xo
m+y3lQRjFgwbH4g8f3XM8d1XQCHogLeizWELxw+mU59rNAwwOHENiG1v5l2rc1AZN8nkfI7wxrAd
Iq7InadzPdGqNy0fzuAWF6J3T2Ul9zom6Ko1P4jq6HBuhyO7kElDrfYZ+lFmG5REULkyYBxgVzJQ
u2QrRHVbJZhwWN02rYtjk7QXMf8boO0VobrnPhK7znRWjBg+EmxyOEnXHWIaMSWHIYZI5wVVsxom
YNrCz05B799Y4cK/pfzR3XGQXbuybX0/afXDSzRYpHvBiO5oUo9Ufv9aEO0LZGIwxrKC59qRN0VU
ntM2ZCLdn2JkaFnVv5GrwoXQYDkG37PqIAEOfNQjJkx5ybpgKvqeQv1ZE3AKFJCk8aosqQn8mue0
tCL94D/EZoFAPjy4THS56wdAnnftMlrHBJSDyqSOhpPfBAYcMPshZ0K6dozmJfajU2GPN0nPtCnT
1OXWZV/pS4QWNB9OxDCwcq/Gyg/XVobkrzCNh6ZLf/ROAAyjTq3FcICJ9l28SEDM5tZv1Vo4/S3J
5ov2nA8khGQRkWNfx3qNOzqw98goCKsLsfOaXhxwZrLZHoyTbOFGzrCb2haWYW3VOHeM6t4ecDvO
dNRsqrKIkQvKaR9Wzr6Bjwp5BkY+gnXw6ynKyEab+nxt1vIUSRjf9diCR7PRUyYesYbQa4dogXUD
y8PR5ceciE9vuHMDiBrQ9/gd3oOTWfeUQJdKpp9lMZylDSt9yrdBq2m45WdS8omzS1yT8Pscl7i+
d9DeGnOqtjWsOamLk2U13U4jq2+D5ldUmHTDGS64vnLUyifFAT7hRnFr/DvTozt17dbvCjKqi8cp
dQNmetgHMl/l+GrdrTF2S2F/S4rYtQO1iDxuBYw2HKVys31leacgwsMj9q+AiddGblCF8m7zilGE
tDWm9F16HDpYxXPX7eokPDUcM8BCZ4udDEOPkGZqREpW7Kw0PJuheE2VLDbwqfZj2z+N2mfcGbyS
wbcdWvuos5iqcoYSUpfuJuvbDwYhoIX4MevCPZfmPJKPVx7cyoRkH4cLXQyqa1MEqN48NIcL+hXP
AyqgYB951ctk508eSl+KeesuoczNqvRRDslGIwvhSV4Uub2a/fm+6B25qdxc7NIE7CTAGc8C3iml
AelpWhtdtmhdmr2RDctbtyEmIz7SANpDcJ9YPZbZEZPGKH+3OcZhWm1jGqXUz9aBZ/6M8uGqNwdC
wZM7zd8iZordudsZVvMwmMmvLmouHFVfhel07YXttRsVNCHOLfUgR6jFYWu6VMZq2xOqQlLAZ9HF
+3ZIz8WU3A01hHrpVc8eeFlmMlPDaWNDwi8NqnsVgdD0kKS7YXpAr7Ir2mE3mQoRT8nnSorVe+OW
VyLObwErN92U3toq422Vx7ir9oChDOHEaU6859R3Qgbw8GmlOi1NUDjZ13iBXdSN+GGR+lWhL/W0
fHQ5Hfx5uCor581sjIeQqZ3o/M8Q/tfNLIFZM/VzNPXFzJCRHLfzGPHLxFyvhI/z9egmEPwmRzLy
qDjMivtAN5eu8IeLXLBA4G1Zq7jsH4ehxo5WMtdP2QrKEnI6AdAIKX8pbmfbDd0Rr+a9EVYnt3XP
qW9cGjBzktqAAuHUF5Yqf9RTAHA9pwdHWrdaeQPsBPDLGVd9iG76reM2xSKfc/PyZNaRonrzP/NM
L6Fwb60YbyI/fzPmYabVTImcQdp+YSdUfFbD3j/X0TafyWUg9edFsQxWneG5m57uNcqinRTqE4HX
5Zhmv8qkJ1C2th8LoqADA5ArEebNoNC5FSh07Tq0V62GtFFBjnTmd3rWx0KW95EoLTxLhpvQNj6m
ST5l/UgxlDr7DnASG4fPtmQy3wv5XOFnkzEOchss9OwG9XJRP4QFVPipu8/JoUL+3N1B6e62c5Sm
iKrkuCVu3sNt3P2pc31dBPaL8gpxECkAUtTMLzLvz3U47IekfC5zAxF5+r5kfWK70SW7UuS//CJ4
SBGksVnHG93OV6Hd7GeRH0OnwQTFfOx19rNvPSgD4UWue72bE2erYezcm3jQrVroOcA59a7xA32R
j6O/rUZ9GBlZOFZRbOORGjtsyoli0zwOvm9s4IEwQfFquCaxjwCilEdLdndxZG/MYfQQCpnbJszY
vprPGa+iWnsWVG6E0bDgJ20whJuPVQRzhog0cDwpORrDiDuooXw2zkFm2BPV9saZmvvZU8+tn7TY
C7IRN73eW6XeGVXA9ooe0WrI0MPaLeacZ/z4VMqi3hcN3R7EugP/n/Hgh/G0d9Er0X6knxhuFStI
GvBO4GtWY2exqXcvbatOAnUr2HdzTHoCAZWDum++6uCZhxaQXhkx35qg+WagQdIUHwm8rEmU5xzA
Y2j0s6yoM3u07atwLI5DmF6Zo95z+qebHNaNL52tKupfyUL88Yadh6FhXtkVXQ7HNdua5wMuuGE1
w4Zp0xMMzhen9M9plHzg4+FTN3vHHCPyjaWC+gTvdRuTucPsfaGIecvAzeQ8d62TmQ/PU97dWJ29
T+z+jli6TZFmZzef+CZGhn/ZvZeP60wxHo/jDQ4LHcQEqtcEzMNXLYicSYVa2YvvobHYIBI8kgzP
0gp3dW5fYlG2lWBQTOF2FgRMAF//Io2iO09Z1S4Rc3sP3cJCKJqxfbHzlKx5vvd+00v7UpTpgU65
3RWEtMFu7KC3wVfDIaW7ShOmfp2XjKRb++vCoufDoJDcTxv4PDllUG9WsVd/IF4/utLbYqB4qK3E
oQi2D40JqSCO9BHCW7CLR70SengUbn3rsYpXMgb8FLH6mdj+ZhLRQS4bG3OP14Dhn9VZDyrSdLZe
URzQGw4rJ+kLOLvpmz9FNz4eisyzYLr2OAWFwXBXVsa1nJj4GLPLthecPFFhS6eHLfm60WqM53Pm
ySuGViS1oGqW4lop8+QLhhYBOv+4muu1snAUqiJJy9ZS4tTuOSAmdqTRGtPoukRE0KTAxLDiZV8c
SricY1w8FpmxImviEItmb2bjCS3Hc9uBiWH4cfKscZlrH2oDwYvTnNs+3AnZ8Er0XkfpTeHisUYr
qdaRwp6C8O0VeWfXMdwBFnf65M5gQfPgPMsGejHygZtyoga0TJQNuZO+JwHRK7bbu5gIU8Fimb+r
zXFjdzSIOn5szRKNryvutVstbw5i1ZTxjTb7pGZYresOnFzi/+CpN88tL8wpO+BuKQAheqojRF6d
vSVCZ6ehiGIqfWeyj2+yVD3RMF4XXnUZz0B5ZmRcaif7BHfI1iORqW2FYkFzyCJ59wY/2vi1XESi
xSGf4Zr7+o5cse5op0CG7Ew7zs99Zcb3VYfFYC2luICgwbcrymiHLsBgmgPMTgrwIQ35EZRsLL3I
rdZu4VzyLC+cxtw7affgdyQK55BA/LY4VtZEW2RdQmP5kKJ9sSdG4FaFUCdtxYudhdwnm61NWRrm
8cME3WI9QcBJpbn3HDpZEht2ORDprGnRbfnqwuiMRXvrahKLdN4c4UDstVpmekM3rIOu+VlWsKbD
EEdNE9KsEqpaFYbqVvC7iMhiftLo/qqoMTTNMIzYdMhL2XlHCFR4tWyQ1Bc3SVn9khVnVgwASMSc
ctcqnab90FFpulL/wGpXrDrQmN7ErVcFBltDc53zlZSKw5yh54uW3n2BbRV90cvcUREM/jq1+hu1
iGcb1Z0RkvYbQY68maZ7uPZXFY0balLgvqR9KgoflRCZL+H4ZPceuWU0QLqDjWRlP7zIuDaSbq2h
xLnWeOmM8c++iC+7aTqESFvh3V9N0eKo7ztHJZbn4eV7pFPzzlL5a5a0e5EblyWgxj6iFICipx8F
vO91TfLHytHJu5OYh7pAJRtNL8moN32g9bZNRL2qo+QJo/arQkBklOnor4x8IeR5bxgPfYSqhFDW
T7+c0X6m9HtV1oS/yhBf6UYf4sS81zMT5LEcPoC7eqR+46cYbWRk8rH2qKYHJEtMCqurGm0NIrrT
pCMEDgZqW69B9iUaGpV8WbDhcG4tvQ21+dzp9KoT1R5DMWzLynGdTCKBl2pg5tfStoQVaWwYNMHW
qXe1M8GJ0m8C4l8OPORweG/rIrxJLFZIbDboRz0DlGeAzVPL6DGr7Acz8F8SS5BX2u5H7s7MFiZd
VIVrag/UH7P5FNnJuLLQUQIp7eWQXQIggV5GBn3HQp+Ki/oaYglDjHE/S/NaO8llm4tm00LqZPR/
MkPrTgR0qn1rUoWU7jEo0odB9pRYU3U3t9GeKNLznA/7KIeF1pCHsARltc40r7vUv13iaCM9Mqvy
1Cmqk71r2q+Y6HlbPD6vU5jS0E8ZUARDdutXv6ISEA2TjB92hMC5gRRMy+skxII7M4OO9Fcgi3wj
SnEXoqtep73kgCrhiLRgvsHCXNGc5k1Ipem2DM9lzyR3CdtCpmj20Kn8lDBAKz5OQ/AwFcWz5YJQ
hunGw7FgEhwzSVUAdAgwnaZ6aaiOI9M6Oq2xGoW8cWdsBQJm3BlfnjbfJ5mf5gBXEmm/2q17KKX5
MXn50xiLzzrE/aDQ5zZJLo18fin8/ob1dW9wdDg1kQHBwETI2M7IGdKgv2lbDtvZiM5jb/6sB4d3
2h5MCzy7CH9EDtg7EdQ3DXwb4hnkp4rZC+jW6TBOsNzgRgsw6v4ACHAkzhMUG++4oIFKN1cAM+m2
xdlIo/teEfWxMRrzp63VVQhIOw7vPdu9VWZXlJKPnp/fGLHNN9eWIGbBfd8Z1x2KBFfa2OTODKUY
TDpz/xJmBYVBfgCr24yBd6PcX0GZX+ugOpg9U6iZp29T/kUEuK38QT+XlnnT0KfgMHbKx+I1Vt2V
hQobsWYL3xL8qmUcg02is1Y5qtqme028YhsV7kMYkzBVNVfMbNSyB15V4XRv1/ZDHZQ1sQz1jTFN
99ToeGgRELfCyYG5xxJP41Y3tmfdFNnw7oM3Cplch6G5ww0CTNpDrZTNXbYeoFCnPVBx017anXfN
WrlUlblXlhuffEJ3d0E89Lt6zB9zTgMvrfa21W7hD6xnkt67qP4I54Y3Hg73ruyoXVTzkcOMtX19
pS2N1A8w0jer4zjARa/02YU2th3YlyiEGRzA9TKr8TKL2o0bslJyn0FGROCwE7waTGiNxrqzZd0y
j0Z+L0GLIxdaj/tkmg0zqyy40kIRUOHNx6hDt4OHw1vXp4fMqRj7EiQ0ZyBdFrbg+FdSWA5rRYzN
kMeXSC7W+HHAm0A9EsPIKGf/jSDMI3kj9aqlsq8JcAvM7r2vmBGhqcSlQXX7XEXXnt9el2wG7lR+
KjRVrLAO1ak5XLq9frC5fQn1qjORgnb2ySdVu0mYUik3RQ9aH5C1o2g02JHq+4YmgL/h0kzZF2rr
1emcXWSrK6TRW8LyIH0iYfCTxZkiQ4bVNRSySfHeLuMNjiVcH6PDmOJ8oYKXYIifx9y4zsJ5i/Tv
YrJjMHRgn3A6w6d6Afo8CW84dj6DiIUYRDBAUvdbBeqXZfBbxQiGnNgXWSR/1maxE73cM3S8ccD9
RGMGa2dYHkCablqdHFNzIKQ8OqRJiGAPo3mTw31q2y321griq9wZkXOXZv0zor1nhOIXkTSrDeL+
Mwqkg5l7m9odD/R9+9RCqO5L/dQ6IX6FrN88Yy4arFjDL6I2fvXYYURttGVdzqvI06itPDqrqb6o
Q8TFubizKqQe1ci4nsRKY8IAjRk0BdzGwy8fXiv2tnl1wYV/BGOG/KKerha+Xy30IQk+Em/69EQM
tKauWmlioYWM1ptPoyVexlwe49yHk2QfQux0uhLGbjSekoRurkpziGDOm2vy3mbu3CsivBaED/Vi
oMaqeusYoBWzclhXKbQJ6MUQslsf+pk/cPtGd6ltPLUo42Y/PwvuWgEFSx1fl47LHmWwjwfradDb
v1iArZiIferXnlXeToVFm0vD2rQab81hYzfRuUr65zQkZdVW911q7w3wIBNHrFl3kMhLdpz8YwJ/
LMt0n43eTayKi2ke6I+N/AOXAeeZLzp6Cmek59b46FO0YiCa4RLojqTHsFQ9YBo/IH6A7lAlQKxx
xadHSc3KLTTkBPFCU4gBgjgvQgScSi5UI6ApWhsnQAZOvNMKYjE7aLpx6+BHn2UPyaRAqjjXRJ3y
5MN2RXV4LuMXOVaHxDQ3Th8i35lvCmPej9VEnOR0ESxaY2T2MBo6VNtF/xybksZarptCvvzZwO6L
feBfRjTggPKvuCgfSOCfRjQxfWLm4od9nKB0rSub4TpzevO+aNgM/nyp5a/64pSHRZ5wOH1JYbG+
uvGGqiIqJWHXVl6GAkEUFou5QzRpmFCmIEHE0Teepl8MC//6cRwwwhSe8PClX378z7e7uFDt//yX
+d/KbZTTFCI7kvQZM8mQ03Yo6vreSXy2EV+7V1lpdN9c9HdPlEoUcxOy1kxTfHmiLkFzVpbgwiN8
zHNSy1u0YuCcpNSH+//8iRLtJmzfxIRQOF+M/ou+auCnp/lRBmjfRZ0NR+RZLRUMprN9b4yHP19v
MXj8+gYDh05fCrIM5FeLWDyqTHZqJzv68Zi9QfM0bx3yVbZ/vsoXR82/3lrAr7EIoFiier+8Nc8e
sqiu5gzkbixvsWlAHKkDSslk7t7GXPmbfHKLfe+wQf/5yubvbJnIlPJtnih2OMFya39bMCReqFmN
SX7sVFRc9vMElBlD0ZBqBDYW8HbSRosrJg/iMIh82hczVTxF2IgeplfEDMrgu0SfL8kV//c4AozC
UJ6ZGPR/cXXOVRfQWcb5MfVDEyYH0wtMquSV6ZRbALObyR52SOMxkvz8z5+Gh1u+baHe5MOVy9P6
29Oo49zzfT/mg03AV0rswA/WOOb4Vk6v9SQxqvKR7OQGiX3hDOE5SwoXgzfbMG60JdKdadXZN2/o
Nw+DG2GtIwbiz9ftCgSe1N62yI6N6NvbqDPHm0AZ+jFMsIrrqlcjEJrAT7eFZjuZ35h9/ubL9kwh
cWoMHAmM8+VzkxkNUYyA5JhNpn9ZkBW/o2Vz9hbj129+p/WbrWtJ/uUDYMkAq3x59o3GT7OLB1ZU
HXoMBdzROJkxlhsYlklvJzNn3qUOFhT54EY0EaQ6Wo9OpTiOLRTbF+00xwxAA7xwjLxe244cG6hX
xDOBntv2QaN5xcclT8qddM1uLSO/ejfzES+n2MlStB+1tyvntn00x969zFHhNt/8xt/+RBxrPVcK
h8CCL4bT/mwX6WwqPNCMrjsN/LfnrMo7xhujeBRjCVu+M4ZvtkzzN3sYZ4/HihYBqVVfzwS39xw5
wD7HPYpC2jUYApnK1VvdzRiYWfAFR7K0yZZWVbUzHLRSk4j1B9NdcAsH4E4wkF+BjljfrK7fbHs8
CdslGpf4ZfE1dDhvg1R3HZF1qdMN1xleFeukj+jcaogFUknm1zkK/TxBr/jNh74s3C/7uuebrGnP
IUdFfj2ZR7s2+8YJ0mPvTSkCkHTYWcbw6QEsr7QTw23o+byHtotOecNoOP5PQ3s5v8jlAYBjruvD
kPrnRpMNthEVNiZebgvw89qFftX+HMw0hMIaTfd//rX//op5xtR7WGYvx/PXXc2c8JNA3OkvFKbg
0OqMmYahIELjCff050v9e4VzqSV1iGAVEq3/Wot/20CTrJ7LyVE+oVWoUt1QOjeMNuxdUYXNW1nV
3a7zjOmb4/M3K9wG3SD5QJCr5DniyyGGHX6Qj5MXoFxPcIkk+Xgtk7GkFIE+0XZd+7Op2voRbbp1
TEzmubrC0kbB6zzPtSSbSGtA52as/jP7aA4yWLc2JgqCk4z8si/fe5zOI2ZtwuOlmjO8VbKQheVg
+5Baqb6vPATiNExU2n9+CeYXg3S82Qk/xmyRdEWf1J6vDt1eh78cxhfJcQjKW7PSGsaRpdS0jofB
sncGKWbDGoKksZuFkd4bGPXBSfaM5laU+c2fb+br7rPcC3NAEuwsG+PHryHYnqGnuUnwYzIYI+vV
gBQn2/kTtONv9rmvu8lyIZ63xx989EznSxGlzWiUcYD2LJ4WreCw/GrXaPLr2bYVE9cGjS3eqQeM
TZpvFuDXVe9Q9tomORQEg2KyZ30pWMooCv18SU+vgjh8BG/Ot75px/dDm3g7YeXIArDs+Gb3/PpV
//VgeblLweKZrlwe/N8+tS5DPlMN/F5U5A39usD8LcNY+Cxjgi///BJ/cy0iFvlDCqAtTdP957UY
DAinlnHK+BQyMrbGkfNIeAP2QVCImM/++Wq/WTIB+dWBx3llL4Gu/7xa06CJt5wsOradgWTeQrt5
qxr2zM2fr7Pc9d8PAZ4g8W9ECFjCg7j6tfZ1Z4mVUjZGxwBzlj3ZCQbydsSOiSg7lF+YSPz5er9Z
Jnig2uz2NBP/LuU8by5VZDbhRUkRgKWgym9Uiku0nyKzCZq5OMDMCr/pQf/9WbDn0wgun4SknP6y
N4Zz3jQh3krHupPjKVKgPLFEGuc7qYINF10D0Il1Wlj2N6Gn/36Ly/MlhBRTP0F7+OUtuvU86qZE
c2H5dnffK9OA1a119l0C0L92/+XrI07WtbgGfBHn61nqhqkzTQm/MKxqfGmC8YDxBWTKwk5ex5FO
e6oyf20EYLSFbBYPKYiPlsN0UM0kKkSgXShNrO8Sm3/35An6ouKyHRKa3C8PoItk28h0YhkXMfgC
lca2Rct936J9O5AKDyt4iN4rHYpv1tlv9n+HT9UkP8TzWODul62BHqWJ4c+x52olb6ek0Fveu4Gd
hJdv0FsD8aMRy6KF6V3N/jaMsVKJc/vzz+v9398Xt2FR5ngOQxD3a/5zHbVF1+P4fWRsUD5Xrv7l
FPO4qt3QuXCC6btckN9ejpwzKh3JTvxXgM/fNsTYEsTHQd0+zuyCuGhIrhWgswLElEBAxFMVuz//
wN8tcaodk4QG32IL+dIeQZ3Nzcjyo6PKIEWh2faR7fiF0X8Xpfg1/oMTnUfpsWdgr08B97ULjEYn
zLEZIxFZ4YYaucAWUyahEGDfgfMI1mcFxif4nmo0jnXPoHD6drZE2vi/NkzHEsxeFm3qErb2ZV31
YirwTrOiowdx+TR6oHcZaq1VkNQDYK+PyD3TOPJQ2UZrMmI6tCECEzcjsVfIY6cN7SSuX3Xi/Yy8
GrRB4tiEsXCLjw80NQctAKhnOh4jNSzCPnD52EC1hA9dAum7qi4Co6uOAhNUXBWCeh+p7CNzvXET
OrA8PLsEGOTM3ZLBiCpu5ttzLfJQC3sq7VXUV9G5HshmCNMywj9T6B3+otkuj3LuPC80R1tmoBBM
MifEOiDEgWWyDbkJU+PHpGI8XnDVwNCjVPe50FhOgGDB1GT6nAYpVBW8VPHubQdus3SfpEI5kRaY
etnY/90kcfdUTAiWE8dHKxJl2a3sAsjhHcFNAKX2IVGRd0zaRuD1pHCzb7BGykht39TmAFA3KPlk
VQUwlNfsYHb6myIazTWf3nxIGhyVJ8mkap25Kv4RG7N9aWqk7LwVGPRWX9xZsamTLZYcIWqtLlqT
C5jd1AmxeSNnBPVwBtfE8oxqx4ADAeuA1qX18n5tZ4vQgMCTDeC9cWL8li/mlz0EgMjazmXNdNxH
ZIQZFFRgfGYOGA4bNw1d5YsNs1PjzeAwqpcixsY/AKFsq6iEKaGYc81wFMNs+vXnL/N3HwzzVtKJ
TFvQ9nz9YNCb5CUVoTp6JSjOSIP3YVcQ+F2vim5DA724PXc0fYX2bqFLpvshRQ/w55vwl5PnnwWG
w6Ek2YCXLo9W75+FTD/NY1RP0F/ZHeaXwCD5a8VC8TFjcWSMRi1amBWj2+N4ABWb+U6pitK7iWba
q4W0NGHBF+LnvnH93rHXsRP2cGllIX7CPW1vQyw+sdQveyxJyT9ZtJumTcxBQBA3Kk8pUWiSFWFf
yF4k+F2p8TZCiAodsmXxr6NOhe9mMaliZXpz8RIO1oyTlNGNrErOLig3GmvUuO87ItTtArWqHbsP
KXSDRUiQAF7kaIunNfLaQOzVPA3VevRD1hLOmqTaejNWFsTESK1grcJnW0d2myPLxLoQk+ixK96n
OHuAWei9h8aosLN0s2zcgiypS4Zvxf0wGRaMmKEw3LWRGRCu6xpuE/Ekc2bjyl6Lbg3z0XloWhRP
Vmr3OawAPV2GfogUnB05P1qd671nswek35KIm9+P0+It5LForqDz+SEJzzHiXugj+tITvlzclMsA
QS1MHHfnxU43XSNHv8OX7EIihOu+OUZ+UxcupQuEKppml4r+n8tkMt20nBWBOqgQw73pVT9HDGZX
Rld2kPdgyUDH0v+vawbWkl4lLWrDf16z91OMgqxQHW2W5tkQYQ79JJxgEjp4I6Pu3sSOa3xTmPym
IrKoA/7vg7Bpi/950TqC1IFWXh0Dq0xh9hRGUF00EU6Us8O+jdfbCF3Q7kJ16XmTnX1z+X8/Z9dn
1kQsqesJy7Osf15eZWNiyiYML4hrM3aY5xp7XAf+l7PzWG4c2bboFyECNoGcip6yVSqpzAShcrAJ
77/+LehNSiCDjL6DHnW3knBpztl7be1TKMRr4wHI9PTpWkLh2YmIuF6DvuFcpFg+XDMfcj/BDnGs
hHJ/soxD9PVpIGokHbmibf6WkPoAIJso0jwna+4qe4JkcHkmOr1yqg9zYdXg7DYfrT5euV65rrJy
omJiry82gd8Xj1aRgoHyHKTOLn5LEKfNw+VBTw+NbP7J2DXnIFhpLcv4dSoqg+0fvRMfYSlF3ycL
3xMCLT/8enmkk7AstkfzLpNTAIGnhqkvnix7Sb925g5UVebOPWsOWCm04cQ9N0br/FSiSXpiX7Km
2CeTjx1/iozgq+xi9RhSVcCYReNzKzvanqxscNZo3cYYMa/8TP3MLaE8wAaKF4HYweVzCLqMqc9w
4qNTdPVPfNTeQyd69Yv0HOM7SaHBF2PCg2zFldybOc4B22yGTSERCxTFWO79kkxGXEONDf+nliTW
6L1urS0FsRo5uG7+7r3c3coRWy5cnQkvicItghGIdBnK/FGDcIxPnXcs2EYSVu1NNbTh75Z59leX
aklOTFBh6sfBHCAH17nVsYBaxqEN0w51BZHBoMs8u7opUe4+DOgVbzsEWg/xiBLHMGcNkAV+DZZQ
1R97rIfZyrP64JtAn37wwkDeB2Y2fG/00PkU9KQBEBEPMi/rlYW2OK9r0tE7TEEc6XC+lWXLAiHU
Dh8/vJ+0CZNvlUlMjU1GSLeyI3h766ku6tceOZKxUlYKfhFWKWQN2mePTl26L1FmW0+T6yY/qt52
DqFusDNmnSG8BWsi0RVaaT4PkQGJmWzLEty7r5NtJkx9b8nQW4EQ8X+YIlR3cUxARhZEPptto0bQ
qsfHrhzLLatz9zLYIZvWps69CbEAQkxyq+O3zKiScJtak5/8tshc39iiqfHa1ECXlESCj6AAhykt
CMMKHlgiezLdeHpmV4KuIElLXXkJz72CzEOWR9OPjt/yWG43QR1WGmwdbCV8CJ6n0/AAVO6yr9Wr
7D+Xcig6sJrbumnTxFpGRbLP0jw0FAr8bdJ/n5Sf6euRw4zx38dxcEhz2KbXTrzMYoJLO8ELBBj+
OBU2JhNOgkjKjSYpryVqn7l9zDJMpJKyBsvJPNP+c8gsElEOJN1kR6sgNWpdOUOxK7S8SmG6BGDY
L88YZw5cwmUGnf+ZZ4zFvDYGFBY8S4+OcqTOu/EdMD1TYxJ/hPwL3vJUT9YnCmMl/ZnG8L/XsZOZ
V27tmUUbAcNcRTZZRE46xJJ9FMKFTh3LSjS4Wdx6R0bJsM4qGtRlh8dEn8i8od5abC5f/bm1k2WT
tcOgGzv3Hz/ebKGyxKLOnR07d2o2OZG5EOUlrLWssZ6GTvwgmOmbrHMkRUVYbROTw+bln3DmcQss
MqQ606lyT9awcOisBihwfKyUQADGEgIwVDQ/KyCUVz7Mc8/aI4rW0g1a3zRCP16sAc08sb0AOZaV
URQk/jLbpNRkgq5wf2nY0RGOcbzzeU/22XyGuHylZx6zkDBPXDZGsxZhsTeLRp9DUmWAxukyFII4
0YY7oBV5tMX2UP41Qj9+IkS+71dN5rbXFvDT0WkAWkwQ0ubqKVt9vHhQ6oVstVw72DogDhFV/Ubq
FChR9wKLzh06uYjrWM6Mb3WPqDwNIF+2Q/elsYS7zcCjrnpaQDvhR/4tAb0aju+6WoVVJq48ptM3
Yv6lOKbmxqEBBuTjL4U1inBSRtpBdoRDYalGwQWv6gWHZHxljy74U4vjozuX22F7sI9iXvs4lFer
qrAbPTmGxYjmvrJ6bHpY89I/XRS1n724q6/UbE8fA5U615A0Y+kcUXL6OGKqG51qnCI5qtT0nF0m
fIE+csLiaM5uB3dK60+NToofcJwBFvDlV3B+yMvrZXc01+4sjgnW4iUY476PE3wDR3OgWIkpBLue
Vlrk2qQ+rh/4P9lgXWsFnz5Px6V8zBZ1rtXKZa8sTDIk2RFoKyNAW9+EjnzDXS2wiRI+cqXrOz+w
kwvkCCDf88rdZcPbU3kmBE79I2CLxttST+OkE1S2nl65k+cuao5inyvA7wq0j88xA5UizaCOj6gr
YU5b7NCCysP5n4pwd/mhife66vKqaLvN9XePeL/lLO3aXVqg2GEv1GL7tYbxKTDInGpRKvr2ruoH
ED9DCTf0HYbX3EIJMm5YuajrGcZPVxh3IwwrggE2o9HsDDLB51gkYZTxCopMCXa7uathhrVxgAC+
9I6UEA65gREgp0ri6f4mNqp9QSLTWlVCQA4ifMnFv1Lpz17qYdK3MCyw7X9WRb/nhEASwhTdmoSN
gt//UpN4KPDNy7TdjH30FM4GDKD6JD7Klxr3aV8SkhcT0gQzY+4S73AxgDMKhtue4ysFm19BDNxy
GoM92zUoH+rvRLxfOISf1ZC/lAVh3fyNTzToAe2ogp8wvU6T+MQehV6EtU4CwyAcorOObSafhGcV
+zEGj5J183c2b9KSdo6YSe6UW/4xI+8Fx7cP3SOqQAJJeptmQVUVHIDCpgxY2QCW1R69HupgOvgw
fJzbuGwOk2F/Lp1yX8PNp90byJ09iL0m4QG7xfDMgR1zgTuM0Y3SQEKmqhjnEAb/S6WphyrwbmVC
WVTq8Uuc4C+TUU2hEu/XQDpUlB0NOR3YQN9KpSMQJrwjDqnx6mn9ucy0be+Nt0VjPA5hBNJT6F8G
Q98Zg1kjhR6/afq0DdCOe51CqBw8tK6+rdrxSebFwVEYGGtSF5pM7OXY7iY3SqmiGgdbjBJpMGwa
MZRfK0EiC6HJAMLdTaWKm6QIimOgeSsKcdRuA+u2S0w4EikBe0Fo/dSDjuprIR76WG0dSpKU3ACC
Y485JMy0JSk2eh2+NDmUX2nlhwSouynjfWaq29SG2p1bJsYAQkZiXhnL6H5BREXwOibqEIVkxYBL
eghK50cu8YT6OGtcinNOJ9a9lj0UAqdHJd7Ij72P1PBodkO/7iGTRJ1wmWpDOJ5OsCdhsuJ+ZcdW
VbfgZ2+M0XztErdYdxW5jp1/rFsXz1iydRROQlVUr+bAAapogrseTCBr7tYOh+wQy+Br3+a3fmR/
jn0kz4IPM1L2t87Rfod+sDMCkLbT5yzT9k3of7LL1AZNY8TjDaS+Q5vabxS4t35vb4Kmiw9lIR+I
fMJka4JnyVxI61j2Wql+69hcm4ocu9Zy14RK7IegbVZtiI9Pm1sE8AQron7X3ijJV6i3aCthDmbr
CmczTm0D3iP4a6tpAKCPuAPCEVXdVEQQq0289AicA3TfXXqwhzcy6T6BFz/wH64t2T0F0bTT0wLb
Hhi1nhynpC//dMBfcYd+mSr7nv7gRkzFWzOUz140fY1N64W27A/boUwcx5+TSUCVd35isloLjrcW
tjoy0MDDhfR2Gm3rNsivJTk1WvlJBPFw08CmzSFR2om+cZro0JD1VQTmCqb1T1bwfk3V7w/++G06
tGBCfXUIA7JXcNNzvNjlU/mWw44dKvPY5i2E9bre6pXEcN3F3zrafDuOF8atDwSulPqP0qyJHsmq
J+LcHrvIflKwINaDXhLrUSc/DKt9yaLwW98l38sOpiynwFVfd7s6ATyUNRuatuvOJ6rQGnEQkbdj
q+rR7r0X2Zv3IrYUjJvwya7ErRiJwCm9+AtSfY0kGZ1k0IkHlEGfa9yZEZYwg6C2wALV35JV7RLg
4q47XR4IS/bxPbVfJ9pxFYaxTWnYT1rqrgoz28Ua4jMmmD61fxl1fucEhIapQv3JmuZoguMo+oFn
UM4Ng0eiad+mLnjWjfJWgfBDtlPexhiOyCc5hvSAPJOcGzIp9o1r/tIb+Uwr9oYzHK7IBulW6sKb
bvXbxMhRJWef42R6snysIr0GD6nb1gkf8ZTNllaQK3720vXTXnhFte5cCgWN6B/Zku7KBsL3iJFO
s8NgS3X5NjCirQj7twDPkJHk94RHPbHmftK0fpXm7b41DWyc1j3e3F+NdHeyrfc+BoCmgkjtDM9t
BE4owgepZ4+pSUqsYZU/iHS6ywejBdjdbNrWW7k92IY6wRbhwrwe9VdlEKEyRM56iPW9N/jPocb9
SLsvwyh/ZZg2ErP83iv/u0xHjAfjJ90tH5QM3qp8uk+V8VK15s4OoxE7aUvwttWbm6RCE4mxYa11
/orQs684pynP0gyQOUkDWurw+g+7aJz2Vqr9AS1OwLAZfMrLaTvjfYyIwLdKN2Gdt0hvHFgPYQyT
JcP60kB0JBnmdxOYWyfQ1+whCFnrADkS3fmQZeme8itGPYfoCrJOybl2+nyVR8HB8zN4Y9nG6iLo
8uTomcytgRWuc6N7pS94ozuIJStgGGZCFCrnN4MUZlNt6FqQHW4+M2/jFRn2fdvj+uy1gzOVJAnK
20EnhMBztBviZTjv+DXsu/bW0vwNS+CvGOchlPbvXmMVN0wR1g11jTe86K85VvRwbD7XMsfCKF5V
aN03MK/GlKl8dKxb5J3OzTjPxXVCFagnB7ovyc6rtGOs9Z9Rrj0ko/7NzsUjamLcRZlFBi7+P6Br
1PuVideCqEQfiJfErb9tyIb0IYxXJYtA4H/zWvdWte5j2YebILA3RdA+OhmZYx2FNx9DKzVQZ5c6
7qupTXC9fKI+SjqpZKEbrJlkAQM+YN9IQCU139loLDjYV7RY/Q7qpaumnQEYrqqbY8PpJvHMgxEX
T5VR3uS8wrGtfkl9uqtDCSfMIiO91ofHCYAtUI9VDtXdDaof0tUODRnME26kiW6bThDKjVH360hi
Uy9dsKKyuC11HwfglOBYyuEXQgkNNO1OagNEJ1I8y3RaZwbmarQFNhIu575KwRiZoJw4xD7rY3rr
NiQAYMFaR3wroNe/jTEkU+LacID2q9GtyL/RH1rmLVvzHzJqFIR2QFZJyOXkoZAxYWNRMr+0df7b
TPSVZqXPSUEg5Zhjpjfv27q5LWcwfFXdlcG4a4MSl6HWrERhEctG78S2o9++Zh5aRU7NXCX1G2sF
F2LbKFzkXvTcsnmL3ejVYH9QETV/o/ddcKPHJcAuqY4G0ReXd+PnSibz+V3A6Hg/wy2Op3ht7WEC
84MtoiffklMcG0vcccjRTDIzk/iewlZLl9yA8JeR9O7P4KTLP+LcudXiIOnReEUU4SzOcX2lyUwG
TnjsuzDd5jjibDzOoATJNSFaUpKqdnnAcwdHQfeMzgadBsKlPx53CG4m4KTRAlyKsbdxKp8ZOK5J
SJrmwoGbx6s2wnZ+edBzhzkhOaU6yIdnHfHHQd0RFQbk3pCUDDx3aztDyHtfRaZtXFGRnpPzUAA0
kN/TN6DzuxjJ10o+FqCFcJ2g9QJd6f3609w1Lu+wo5v9Jhn86RXJQWdsfSfRix92Rqlmy+Y6jhAP
xF1ye/naz9Sq5o42ek56Gbxqi8qE6zsoqlBEHC23gB2Xkz78ZHtlgxsXq29xq7GxtZnIWadJsnCI
8ZHTmAzry7/izHvm2R7ndmphcy1m8a6DP+DQR2jn0bcK91GSs/FC/BiGfkLqPDNMrrxl5ukTp+A7
K7nmiqQ80VGrHq7M6Ns+HOqeMLCojyB2+ZqBsbOqNe1F+hXhnm4sWTeEl+ffyM/yvqaijLxNrsc1
O9yB+ByUhiVIyIJOhklo6wB2xvAiEPuDCKP4UPS19yTCAl/aUCv/UwN//tEWYXp0PSAMeEgb275y
J08/IKoEFHgpgFD7MeWy+Ne4vugqnmcqCTlnhSCUKcIenTmT/+hXwPeCppT/w6AeXTCTAqppIN37
+AE1oJFrKKDI/0lfPIAxyTYjRd3vmiCpi48r2Q1p7V4pV5y+uXSA8bRYNrJDShaLuakxMbuiLeVK
neQuzsFJFJEtgLlYJkUGp7tV5uB+KXwrWtE0vTYznpme5+Ft7A7U8/mY58LNP+0DwnXKyRy18Gj7
cbwO6w7ciyTG8AZriDrELjH3g5Nqj1Nfpo9TM7Qr4nTyKzPXaXVo7oKz2UAwryNNWXw3Kk1dCLRI
srsJqRhhC3XA0S4ud5YVJr8uf6NnWrPzYExDiGzRvi6LmOD9Q6MtK2TK2Nc3dhG627q2fk8teYYZ
Kbl3Pjr4hygSP3wlX0dNB9LqwYcDyYlqcSRmJi1DjjBaUl15/87dBoQP6KclqlH9fdr951lEU1ZR
8hAhcDoyKqoeafNKGTVOGNIE4ysz5pnBWCtMLH66g0p8qWnOkiifbDJHj74wu8dOxOZbgu5sC45r
er5yy+eu0MeCHOsS8jxqmgbz89KPqeCPpCXN5GPskMOdVuI7xDpQTIlfH1VtsJFXg78eZoxHPeXN
JqL2hjIHQoYFnOm/v2ySyZIujufMkOpFWwNr+tSNtNwPpJ50RwVQ/Zm9R4QIB7HY5Qs/d4//GcqZ
q9v/PFCCmHrfTkdEkvkYrmXu6N8dI21WBk7qT5eHOjONsAbMbgPaqLxCiwlznDIlzYrDLeiM8bEJ
hmbFBDliqQlnrGJBqdX31crGQYcmC8/e5eHfK8XLR2xR3eXN9bDDLi/VaJqyJYEBrWtWxYfcxa2I
tBBQiu1SRg3hCdC6EMT/lF/b3ulXBXWBXRwKc+2KMTgOYBhXQiMytnf4uAJKrCtPcZK//DNPF2gh
bd2afTnMtrRMPj4Qs0dQg0svOqphaulewk+oQ+gbGvVXQpevObvPza4S2wuyP5ftEjPsx/FwO3eK
fXV4rGbdmpoxTs0gEgBxvdiPNJUogGOVaKVBYCBor405SP3KmzGvWssnQ68eubclMVs5i/edg3WN
GasJjzmFgTmKzUG7VeVFcE1ff9qrmT1zqMVcB2AKDfaPF2tMvmqamHOTraOTlWHrHiBopwcn7k3o
ZvCh4pmwqPSxvtLGOPdY2S2w4cLJSBvM+jhyMHVKa0onOBaiQvibObTbKFHoVAtMBxBRqr9dfo/O
fdj/Drh8rg255vOSdRxgz4K0iSftVyypgQRp+efyUGffIVZoC401jSix9CsZUcQpCcHvYRgVX8ao
2LvhR7yx/ITyAlX/dYQodqVEyIwKN2XGw3hXFovTG8yjZXLRDb6dUytsZFu1JXQKFq3v9L+nnlLx
hnouocpSaa+Fb+L2vXzZ8x38+NYyImcLj/4bdpHlfFJ1UQ1wVWmHGKcgRfZQW6clEcmTFg07x2mn
Q8Bx/4pA7Oxleq7FaoVW1176b/oSrHwGbx+DRGFTm0rzTTCHPuS2at88s7nyZZ67Rg5RWKV4V3SE
Ex9f2753EVIZLMF54WIgntQUvxodpRPy0mYwd+zwc27MXM+uHODOfanoJyTPDOkh6pSPA9dgGIIY
rv7Rs/LhhrdrOHqFRTKgQuu57jqNlF8/FOwB+/HKc30X2CweLI519vRstJmFlzrPgr13XjegBYag
U6R1TdRfVsVIZsI6ihOSH9JeqdukbpLqABfE+FG7Zmusm7obb62eQg3Q6a54DCMFO72LiwaOpKwS
PJNhr2Oo09o/beDXit2yJNwiiMbkJ+U+8yEx0tQGJs+0ZLUmeRiaziBrXdr5XaiETeykL/wrl/t+
0l9eLgUMDJfOvAQsLScVk22fJRA3qjievrV96O3nBQFqdtQQ0O5ocUICBynGwA3COIYblybRAwFo
am93VvgYjxFMHzNxJvdNOFoEOrKorKM1FNRBL39yZ2aa2ajIFCqlcLCfLfYQecC8Sc6YArppllul
SrAvRSv+SsRls0GH899YxHiZZLYq7DDfkkYXbf+HH8FRlu0i55KZcfHx3UxsM5+1eaikoww3Rw+D
dSCVg7owCU00w9M5nc74ZvnEfboaoHcb09KVH3Hmw/Sw6yDdtASC/WUlpZa+nBpYnsdagPxxKxt6
cUlvMwqHn3WbcRZw/PTKFHtmTInjHAwzp1khrcXWxGlt+Nxtqo5CUfRflzKwyTwsXNh5ThFPOGV9
ooDApoIPuHzLz7gCkFYwsc+lBLRxy1sOVi6v8giGietb0N5Krq7aY8gQX7xkxJPQ22UyHeqyBBql
ssD8kUeEQ9+MzCwNSUXRmO2SsG4/YxofY9I+C5/c97S1QUx1uMlu6tDHDNJ7ffVLMKd90bzabddN
qzc9yVSB89cdKH9XmuuvRZVqZBYQRihWRV/Si+4TiHfKLtqvSaaqu9Cz07tI5OIvLrvkZ1PFGqhK
T036kaxs43fkeATHZK5Z0VNv6b1EI21o8oRsLC69XZTwnURsQPh0vRgabgpKrUlRPN9MvSzf9JFG
6yqFkUUeMCGgn8n1hTUQjLo1h12WxFHosauAg45zyVs5HI7XeeWP38MIZ82GZKRhwEmpUc1Ex0kg
TNCPqr2ZRI0BYizRrW0D6rpH3zBiuE5BWhH8rJphNTTIEu+pqwm2ST3ZK6BR+1caBPrfQiZesQ/0
XDgH16R9CxmdzAZmgCxZFVkmflslQnWCMZFv3IjOmi2cnh9+vvyeYJY8XZTxprqsy+wF3JN9lu2M
sWXZbXq0RW8RSZ+Y66GJ7I2loISy36ueS9HOCHZyVRw2Li+2P7kQUL0ipK04NQ9D6vRr9KuA8KFw
bvoGnJeud8njQITbfUOY/a3nWRNZTVP2g3Z+jBuABPQsIagECspMLEbIwFr1pxtcuS0Rwt0y96NW
rW33Lswzoho6fXyogXFs+8YJVkJNOVG79JMSu3G3ZkvewJozSY3kHwK2j1kO2poiHhVoKrlfQZDA
qC6lPNRdD8+t7JwjZQ/7JykvPFIAAjuU8WjmHcdEBw3VDgchiUpVZVPenMmO9HjH59CM44dQT+WO
5k2xnSJTg8o3qfoJm1YHO82FqzeO4WFKR7fYVbljrLUy8W7A7hBaY47BHWXw5i6soZKVFRhiUIM5
xrAiuesSPVuVpDTyPxvdMQ2zv7kW/OEgW+/dov8TRlF+O2B6OUaV0u9IKCV+QafJpun0rrsCoAXI
MJpgtVuvNbAQN8aAPW4sbW1TDrCeAx+cojYU2SFs1ERKE1p1x+qavWsPlMSg523ioCWYMk1q2K+i
f9BzltZ+JDne0QcTj5hbHsfCGMj8aXXnUzxM0QPLOnKKivilNGGWp83bRCAJoZhDLR5YzJ2x1bmb
nlsx7SObGdyWjzZNo/I+seGuCmDNez0fsL3ZnUCW4MbNg6sRMBxMivXTqMZ+13E6NtclOlXAgMLe
uWia15U5kRahDzo3vZNYfybd++aCaaUd1GAnUyrY+IYOkB14zjTUJppxg4LoOBuKete7srycfkZs
ax20m2wMKLrZi4NSibARLgQvd5JMmnOMhDGtHYuK3zpBhk7JXC+bamXVxITspr4d6QlXrfv38td8
eoTx2NFT50TdiKR3uQ8LJo4rPXui+TsgHd3IQkw3iFZXRaq0KzPHvGZ/3ATx1eJLZUdN/erk2D3p
iTJJsUHShqGr33jEqr5AXWt+t+hZ76YhwqL5n68O9AJba+pNGN2WxtAqYdaO8xLDcWr7D0WjE6zL
vnaTewRWXB7qjN0bzAML51wyhmsj55X9nypPTj08sYM0PkLOJljEBtm0hmWuveaTqQ5GMBCukSmy
b83BmtAaBEmGpy0vnkEHygfslW2/MduheQqlLsor79rpVp8fxz4Glw20C3PZqom9VoicOwwWS/fv
697rDvA8q201jS21IjyTlH9ffcf+79pJ9m8uvxgBoc2bttjPdH5fFnYSo/jrbKvY0VTOPk3wUO9z
vLMEOjh5R3Sk0YlrTZjTjRRPnBojnindYKWaX8Z/HofSqHgpixqPltFuz8yC9CgdNwpxWwAXCZmp
zeZa++ncCw4lzUEr/W6kWXzRU1PqUiYcqBqT9F3MO76L6oBGfeKX4Z7CopbsLr91JyOy+sK/mH38
CHLxk368SqtN5FC3TXnQCwsNysD2+D7tEVFYKcg7IdikXh7wtG7+PiJf1Xxg9GC5fBzRtJKqTiJY
m30ZEl1NZPc6yKy3LtJCfC7aX4r2X9H2VEddduNGG4j1JA4AW6sIesIwpzQn/aYNDqny0Nhd/nEn
NS6cbNjA2dtBlcBvtTjQdpUsWtsnXw2ZJWGvjhkRUIf1oC6uDHTuLsyNZKQbAKwoxyzuAriGElaO
mxyGFGtkoQLzsWl6/cZ24nAdTBbgdbPXN5kxqTsS3WFVKvzoUUB8O9jJ30rE8YvoJFagzAiuzERn
3gks8J7BigIi3hCLt5CupgX/LSCCYEQU6JWq3JH37cag/pn/nDS+5tk8MyD1GTCB9GyY2pd1fWGZ
mGvDIj4QHFKsxlG8kM8g166HKb3rqvDK9Z2sm7PAnTIJsy1XCZHl4xuI6EX2rjnEBy33Dgh4dXjQ
wlj3oQ3yXkXqHvVssEK5EfxIc3Vl8NNpfh599kzPnW8kDYsnj+yrUCor4wP2+r5d+2M1xx7JftI+
0xtT/kODJSxAduOOpOcOfuE9ER6f9p9Hdlv61mn15NkZYIeRJQuECI/WWHRXKkrn7hB9LSZ73WHj
tnQtSLZJWK3N5BAXXU/UZOiKYeMHuPJvyAF2yFQyUFzsSCNwf5LjZDRfBgJ9nCuEl3lq/7Dcc6dm
nzmIUbrhLPgfn1PQOPrU+XZ84BDiilWedG75uavq9mtO2Jm4Usw6Mxo4F5IBKP7S/1+S04zO7lqg
0OEhdQb9rQua4G+ADrNK/Gt4ntNZhl60B6KLeWbm5sz//p+VhYRZnfpNFxxcLTYRb5lT6m5Jvwrc
K7PMyRJmUQqYvS/0KXmM9nzJ/wzk6Ek2NXqj7RUl9QJVYB4XKyOxQ3uF3Sv/qXUm4TKTaTvX8Jvn
RmYu5RV3BN/T8mb20CbSHiXivh0bJGwo1s295uf9ncZZbe3I3Htmn2dtL0/fp68trUi6kLrrzfKV
d5fqP9dbGpE+qsTU9kVaFgPZQs6wHjOwZJytyi96Gxe3kSHJOfbILul6VJhXbviy9EUnEDotBVHq
LtSe2Dd+vOOkVVtW4UhtT3x9/WDQBN1J2uDrsR3UU+8bCJMbAg6rwA7JMiF7hmreNabVYqv2/7+B
m47laC5+eYvPRvOsjtg6h/T2uHF+N2FcfBm6Ocw7UK7jE/LkDPUKCiD5AsRuk0R++SEsW3jv4yMb
EtyK92VkMcElbCC7wsvCgykExbWpNERN6o0NRZ09KlJqF5CeuUoTjfwL7Kt1hiJSQLucCId4pfnr
xE9jORGbkQ9+3+6aws59gkYFL+8UITlf6TLWqm+Xf/ZiDXr/1fMOXzqz3/rkbCHSQERhYQXYnxx9
11pTpW6aYuQw5fVO6d70/qBduVOLGef/h5SYO9lpYEB8f5n+eV2tdNQII/CCQ5n1xk1qoOyPvax+
kEnoXhlq8WW8D4W1i00X2gg+ycV7aQ1u3RZqCA6GQ61HQo5bjRjzNpFRZPcIeztCfmziF11A9pip
xZXG2mLGm4fHAWgbGA0tSsLLBb4YQmoNkw6jMWwrTsWxjkZUdr6XXPkAz9xSFlboumyqoKQsF652
CtquVqG/b1ul/dAmO/xTTQURyhOkiat4xsUs935ZNJXmngvLFCWtj187lPeKc1wr94OjZ4SKpXFC
v2Oss5VbJLK6kc5EQtcQedZrPWjlUz1kbHJN0849jDwkgmtWnTwVAlbjOrKNINvjF4eebsZNYuwD
uy/Wl1/yc/MTFl/do7TtArZ2F6X5zm8izdJKuXcSqPk5a6sopdgNkw6AJB3e0hLrSGiMv+FIPsWU
k648H/PMZ4YrYDa+UhefhVkfb1nWRiBBXOHtO6g/YJRa8mdElRhEnsMjJqhpMJLPepVW3i2qh6Ii
/Ye5EyAPyW4bH50gNvJu3NZ+qxPAAjTzh9VmOQwE5WWI8djMAX/IMGusiLzQxa3ZxQH0O8eqSDGu
W0cc86lhw4Uzq/2Sc+u/eGEtze3l+3zmKiW28Pf93dxyXewwCYr1pxAX235ErXXvDj0SZQC9D0YB
wDdopmtetXOvPVV3FBNoNzhMLMbrQLLlqnL8PbXOci+DiIAjNwP4L93o6q7i7GCIQ+djI46/5cdc
tyx+fjb6ezbYsXtHJS6R274KLTCcekkQzuV7eWY5mzGQtHEx4aE0WiwnrQ6EJxkYLs1kCSLMttl4
DmV5axPCtJJZ7K+jMXb+QOS6ph48d6W8poyMHIBvfPGyMi/GBPp4fC2Glx0a36dvbEzipc/ia6KH
c0NxFmHjQlWc7vhiKnHG3HB7wMH7duiztYOf8pgC8926PRFFl2/o2aGs+aKwQ+MyX1yV55R47uE4
7KXZVeVaH7op3FDQ0WE46Zm8Rko4s/RQweHaKKLBRF4SDKY+QtwpC3/fFIF4g39hEQ/cjZSxmhBl
BxamQ5DWuG5KsyRvpQ7Rh/73C0aqZZuUVdiVLffbg1KTGtPY3ycqKr9mup3CndcG+dkeQk7b/8Ng
FCl1SmWUU9yFhsQNs6gbZsMhKtDxPgmEfQwzz6VWnL5dHunch4FMyoahx2QuljK/POOUVpqKqVTP
snE/ZDYZ1VKwnb8Bg50cqpRo7puk7UFv5CGJwZvL4xvzO/nP+Yzlb+Z9zgIoFJ82H8rHuZzFNfWN
UGl7UIkNov9C8/q7KIlZ+dymuI8C505vhUO+cxzNHG6bCGwi/XzCcVflkJZ8TdTN+ytbnaWqnJ/F
ikyNGDjvLMBdtp+T3vdy/Jz9XgDP2HReQ8zY1MTF3gk1BQtMFweWFHlfl7C3CqdNoZhU9Q9lhtk1
NdvpI+KnwHlFrghJ8UTIjYZuakyTlM0iKXf92OWEFif+TTTkT73CR6lpJjmsDqHR4tF243sstQPG
y3KPUvSYla621afx25iptzxN5V3bJj8vP8PThYppbSYLc+Slcbv8NMpJ6yOz9cd91HgdZLXKLxvi
IEdP21Win3DMEAdwjWly7q68sy+IumKrvRR4BblWh9QH+33W2lGw8yoDh1prGNOPRpUxeewysrQ1
oD8aTpkXFFfmvzPXzMpM0Y0DMTuN5WIpBw06o5sP8wZr+tK6bfgNxTobBlDAb4MRtVfUQKe7RNYO
Ctc6f4C9/lIFEMbGGDje4BwqNaX7nsSwOxVHhFcGug2hbfhaJJF1Zcpb6kXmj+DDoIsagy4c5dJ7
4s1zUdm3BAZunGHy91oU53elp5EIMNj2qpfOg+WlZKCqOa4piNlD9YDzA0cT9x6ZjBsJnHNlD9rv
yy/ePP7HuePD7xOLjag1FqBW4qTf176ItyjvuoxMIu3aMKdrHXtcaqxU8W02nctzD4C+JmQGHfdV
wiygpEXMbxd7W58F50r96PStZpeC/mFGqlBvWW4WSmG0MYIGLO7jrHMpSo4ga4XVctwCusn9dVx1
5X0MFS69Ca2BpMLLd/T0UuEusPmz8a/gkJKL2vXs1ggLXeb7SrejfTMrsALIIRus29r2Pw9lIrJn
lWORw6My/5R/Dq4hWopkqFL9gMkfY29SxqTgZcBzICuCFb1SjDz5Xlm3WeLY3NJj9EAOfxyNpduF
4NSle0UiXHZji9z56rf/x9l5LEdubFv0ixABb6Yw5cgi2WySbSaItvBAAgn/9W9BdyIWGazQmymk
VqNg0p2z99pUHc+6mzl8QXZPBOPHd/jmZeqc6PAAbevrVq29WNrg9ZEkl0xAC1uCK/wOtSq+0UVb
U3a9tveYyFnP/LWYDJCQxNpfW1svhseGxd2O61SQUPB7+N5e37Nbpa7bijo/ZcnYGkFbsiP0R8DD
V+ami83Z/67DPh7uC9UY3by4T9maPfRdWsjLBJjQHzV7Xc+SVltyqJwkvrGGPk+jDLotdEy0za62
zFfGzeV6/c9voMKLlA+dJqP14l69lhIm7Yj0RIe6IjgUjvdoSbLh8i6QHdW7vBqUIDPBmBLJw15m
aBJ8pePzx6/8bUuGZ765JWgt04J405iKiQk1FXfMTsMIbwC2Pj5udQnRQttnB/hbpBDsGpjQocIa
FVdQ0sQNUXj6jaY2DyS6gLIgtcC30djtr/y2bfD+a7r85xkxBjZeDv3hN2o2Z1gaOr10vlu1dG5H
j0TIAT1CjfdVRQQZEb3VqUroeO3XLuqzcboyuWjbtvXNDwB0ts0sm8T04hTWKZPTaTMAnaVRnQOO
D3GLVMgMKFp8N0aH/IPFwEerWi9aP85+wY4GZ30xhTNBgwF0Rvfl40dyMSv880Q4ULB9AHrJUL34
cidJEqkm9PxU4xknx8i1ozzT4khmo35oB3u48gr+aTRfPgEbSvUms6U/cJk2Uxa5tWKpL2Biw65r
NOJCc2V9VJfsZ6L2NwVZiP7QzWeRSbgvxRj1tTxYynKTqdpfAg+P0nH60DJhH7eNPKxkf/q9Ej9M
+YjuyCOsuhNu5Stb5ysjsTYorOLatHZZ//nfU+OAydEcDw1UudfzimIqQxbnbnGam8I8rZoaH0Xq
ZQA1AMrpo0ahs1lRUXjpZNx7kzRDogGVK5PrxUr1z49giaTMarJaclJ6/SOETlZop3qkSiRN64aw
wPRyN3ZIVNACKvM1s8Z7l6P9gU4GFBJH3otPFwUTEpHGIlt2KTYAJiyyNlhIrvzilELz/vPNAVDk
AVMa2Qwilwd55MWr1ulVfNzIFRy/7F6jrCuIgA275D8n1NFhoMLI148weKvn6a8f5Sg7NAEd8nZd
x/kedJxm7GO2duVMPjPv9Mqge7tcgFeiLch8zKOks/P6ctY0Siy6DgZxMESWjE9Opno3KnTHm7Xb
QdUhox1IuSau7WffXhhLIxsObNcEdr2JHCjbvjWW3lCOiybjAq99SWy4QRyp/aBQvrtLpCnTQJrs
vciAndPytrYS8//hL6S7A38Kih2VtsstntdMSlpOWGCcxKhOMZXTO+AzRWjOuA0/nt7+GYmvpxuw
gEz4bCRdBsrltUBT56OrJcpRrWb1RSOkzbcYvRBs5vlbWi/Av1UJ6CICZyx+kgLanBB6pbfs7yWf
GnbXh4JuguWnoLF+L4Ro9Rw3YyiKzjz0cHRoIQt02cpISIZY+8c0zgAyaGqZiVBfV0TCH9/RO0uI
japz82KQY4A982If50zSyenubC33xIYL3rHw46yBgRbFA3pbBGw6is6+yywKl3Ku+r030rKop77A
WrVmkC8LVI63ZHWjkvr4123LxavHzTulZ0e/eXNRvGF90ZfKZ6Vo1+PsQbqoDWgtN7nWYGPttX6a
I/IQtJc+Xszjx9d9s9HjulSJPLaZRCrZl43SkpLI0HrZckybvH12arOMg5o+7RR9fJ13ZAdciGMJ
874Nw0C/OHB5hUlRXffmY+Jk5lEZChRm4LnJARAVVBwBRKYXo+0PmUJOLRis6qVv8uGBdAL7r9XP
ndwB0skkGKlpuqJZfzND8xAY3ChvmFYcwGivpxWlUla3UuuZOCmncW4tAusg2Y7KaERosV3nymbm
Hxz3xcsm7mHrutls+DC1vb4e0oU1JZByOU7zPL6U8KupIStSJKG0jLXa9U2hDWGWyWKAU1aCMAHZ
VEiclw4c5XGtlBuzrIc7S5bWN4Kc9Ze0ypSbVLoeIlQSyaiEI6GeAyYHiLB2UVYVgM/K/T0URQ9r
NMtogLptTqkuW8zlZw2tJI9qvRuMyEAu2gNtW8GVKQXfwpWi1LsPe+tOQHvEJn3J6iusUpimUKaj
ZWXrU72SjTdbTveg9IP+39p+lDq2iRK3IFaQ7VR6sVyg3Ie5ZTXzEUnbhj7JtT6h423qV60H74xe
XBaW7qGqYD9+8ULlTMk1cfmAFPLFv+fTIJbIcBvvGXGb1hCY0RkPdiGTImhE2RhXxtZ7Y3iLDrFJ
vkMxdZmGMGdzQkaVhClnlmUL+aCX1c7Wk9m7sgd979UhWkIPtdXuEei8/m5dLE3YJSculGKt2nHO
1xA4UGgWwL1d8i6uzBnvDRTq5ljYQLfSL7y84EbnzFuIP8e2MLLRX0tU+QP+kv2Ui+lXb67ymwno
mq6nZ7W/hHTaDlNyM5+QzHo/7FFhDKS5meW7vDAIK8fb6bo7Y4p7mviKV5wRuZFCGi8WpOhWKtZX
SFbyt14iO5TAKokbAyEGQtC1q2dPLPbdKmjWoUJnFNWLTD43ts7+dKKSf2qdgliJZEIYG9lqgcNr
LV3jZ0MkRGDUavu3dDkiNejTd4RKcaqvRolcv/TaU5kkxHHGlkFEyFr/zvQsf2ilnH+hNoD+tcb2
EBQJqZIsBsuXeamHk6m28mXhl9yUliZKfwVQHkLyzaJhi5jOctzpmcfUYIupuyFgdkGJrarBmvcU
2WBnrFHdqdmtznAM5ya1n5MmyQKRptnXvu9JZDWG8qmrG+vWLLL4QZOytiOHJBYFhZyX3mharHxJ
QaEdrJrQuYOjTeT3dtWIYgFF+62ZCufFTtrp1qDP+6BoDVwiHr/cObY97ntjdW/iIpegqBz3dmjM
4k8T939BMzj37pyqN3bVrjcQtIpgcVtYYyYhuUPTzd8zBxZt2Qu3IcqlKSJHrZmv+4S/Bu6UJKhQ
WcugkdV6Gq2u/zTION+PeYxJrizW70jW69uudXVyV1fTpcQ7rXdAz7Q7YI3OfvueAt3ISHUUTbPu
B0fAbrOnfjgnSZrsY0JPf5G2viy+5aVKpOde8bmxJra/H3/+3jY9XS4THPeYxPQtJfYSw0K7caaT
nGrHbkaBzSuWLMw+v75dA07B1hroi5i+aEo9rkEtcuUbEYDOLk3TQfU14U6BTg32DLnPWw7JVPaw
70kZRs+6sLom/BU0JgYeEfXAcngQch2/gurQjaAkA/Zg9N56g9O8/aKpsxmfkyqe5CnTpMUOuxoe
3GGJ18jV88ULklyQZzO4RpqHUrWau2LShkdX0SWwwHhCWVL2pfuUEdVWB1rL0TLo9Ek/ZVYjv66i
0Z9Kb232s5ri4VySJm9CGK6Y0wzOhIApvWHsQ8IAPRPPhF7k2M+p9PlCqgq4JYc+6a4lqOkr4ZhM
RpXnwNA1jTrzCBAyuxc+SEUeqHrP87Ebt13HYI+oJAg0UIO6q5NHaU1zGeiSadQ3TLP+I7UOqJZa
6stvPDGxThFqQ+B45kgS1GJKHrlTZ23kdEX/gipslaG2LGiW4fYNdyw82W99quwslPMw/rYaTxx6
q1jOSo02E7yX5nYHY3LKz1tup/DnjiKO746DKfb54HggotPpXp/nbt5d+azeflWQgBE/s2DgYVC3
1eRfxVMkf3K1SjZivbKyhz+lal7uJb2hALeBEkxrPmGdwySp9m17pdz3zi7XIBrWxC28te4u134Q
Z6sCRHI5ApJefnIQrqNEbV+UqkvZCKpOkCD5vbKzfmfRonwLlgWakbvd+ev7HdI8s+PBXY4Z5VuB
T7bn21/Yl/iOmtNq+Pjpvj1lbFZLXKfQA1BewOh/fbk+IavJ6Pr1uC7KYpw4mtWnZE2Hb5Oaj9+m
uYsfHUc6J9sr7ftVn9pHmnT2l1Fds4fSkNMvN/fGnx//qLcbBIywNNy3CHREL5ci+8YpjdT2GuS0
dRmfJlux9njrq6vVnTc1MYTkHBVRseLSILjt4t5ZZ7HMgag8VlqffVY61pxuyak3LViRmkRgDLIY
ZYqGa4umvxpWZvl5JlolHCqd/K8EvEfWzPlu2+4HSm6ZVzaEF2V1NoRbigkli+0MjQD64tsn33tR
hLLAWCXJBNCUZKAXwDtwzjXpY6nZIlqrRPxgUm6vtIXffoY8emMzKP1TmTEuqkCxJ6Q19znvICWh
bFd4xVyFMVMwFA0TTtDHb/wtUos7RbXMEYMXv3XiXn+GAAcBOVtcrtFbeLilLY3M16aSnBGj0/Gj
gV7NSl+F3Df5Tgrt1YfF5krfTC19X6f9s9oRkxR1cU1gE7BGCei3ZcBEcbtO5tl0y+KhoEGn7fNa
rAU7kzEuQ22V9v3gFRXqVytz171td+safXxz7z5KjqoIdFE4oOu4uDdtHRSl6Ysj4Q0YCic9jqM0
j1MZFIOdNv+PbwabCN8zBE20BhdPsmLRSfrKK45iVGNzV/ZjMdyWmtV7wYpAYb1nt8/+q3Hytn3W
M6+0wo9v953Ri5wY7Qi7e4Rzb+wCiic1tbKqo2vOxCDqumKpfgWe+xp4753RgSCHeZmGJSKuy/1G
xUJIkkwLLqtWsr0tGqgJUp3z9hzDz0qPzSTrYdd2msxua8Knr0yd77xWahCIrDhfbKzM7b//a2Ga
5gRdZtrnR62vPd+ajfIoSrKCyJfMrnxBlxrhbSJgGqTNQokLefqlBilLVGqyCtcaxyZ2wkraLcwm
NwXIhoFxbk6r5aQeyJW226dqRrAnkT7EYVCnWNjRdBLYBaeRwW9Xy4xPQPGwO8+ulL6rDZ4XTOk6
Wd8+/g7edgC2aFvkwQgYeT/UI18/IDlMw7q4bnZUlnrldXSCRhBJQwpfJl3Xl0Vf+y9VMSTJqVez
gaendi2RhGI0gx4o1SetR/QSrqLr3DszEYl3wnq9VIdY7+PJV/JE2xe9HecRufGmF3jENU77lj/v
fDVcEXRDWZbgNrO0P3x8a++9elZorNiAJjcJ/cWdLQWQrNQojopdrqd+nr0jNN3yU4ym8Mpwfu9S
fOAMJyaQrQrx+lI1DnvuDeMTx0hY0OaEJpYIW1pth4wur3pl8L4zpqitERPMFTFcXPqsZDbRKUIB
xYrTD/edSQalHDr7qV2qu1Qz54OhGzO9TrFeGU1vt1rQL9iDUOjU6d9eqkyAIS/QbsR89FrvrquH
Piwqwq2WpgTHbWvlAbbWtc3PO+s/FE2MD2y4uOwlgMEcNSPNtHY+5lM13uiduxDXbSpnc9qQCMtw
bTl/8y5Zhw3mxs22Bf7zMo53dWF0Gb3iHvWpE+d2XIsKVd8w3nozp+crD/Ttzm4TgbKDAl1E1Y4C
3usvZyib1q5J+6XIo6fuLs1nT3tOzac1sWDzTkgqAm2oDXRmSJas0KEBMIVemVJL1bxpAQEwJF96
fbamK7/szWPnh9EV2cI2eNG4h17/ME/JGn3pFOU4KWoDsKCtIj1Rqt/TkI1newbJ8/FovXK9y3pT
H+cLgi5mmQ4u3D7pzQfyzMpdXZFhk2vT/6Oj9b9PCgcutYDLt1xUHR3hpk5Obe3AOByrrKbba5NA
UFbXcqHelql5lnBnaa6gY0ENe/EsYw4gWee0IHZtfYvzzKQ/a8K88dzKCrCkWYGR10+yqwYkPVhD
SYvXfHdRQJz3RYHEMD7CkLeuPXLzbQPeRgOM5nlrP7HtuZghY+mSf6alkLpa05t2I9CogHpc8lmf
2ZxErSiluaulV+yXKjZ+L3OZr8Dk9VIhbK5M/spMX7+BhpzL0ya1+y5G0U4H9qpNfliktX6CJEdc
6TK58Ri1FedktxTZyyJT0ewMobM+zCRWbdBIYKkhQh/vJ2EGzb1AXpj4TWbVY5jjWs13qnCWvyqy
itlHJT9jYwEONaE87FqLrmDhfUpLR3E/O3Od/2iGfH0aFTizgd3w3K/UUC41ovR68RBymKPRC371
jaMWm1HSuIsVHx0qBneejIjOpaqIcDuH5eeuY36w7Nnc9VOZf56buSPzpOp34+hpV1aCNxPy9ks4
dWy6mi0EaFsp/rW9UUpNX6pxio+thGFBHXeKUMXNPu4kNdQsgM5x0vVXOhuXOrz/3f+GRmANYoW9
lClw0ky0RtXiYzEY7b5aHdjnK3EruonbmuJS92zP0t7BBEiJKM0tP1ehWRnxmIbcym8CoRX2mooZ
wG4hilrvroGS3iyQDDiMiDS/8D5hQ9JfPxZrbDi1ew2I6Satej9pDWfZVS1ADbwY9fJNTZLpOTM7
/ZcpDbYjH09l76wgyDdAHW+SdwrMF8N9rB1Sa7ouOdnLROSNlr+QGjp8Uapkfvr4Su9IH7YLbcZA
trj808UI1kCBsOVA8NCAbD6DS2gDyHPtTexJkZMAoYAHYYkIQW2rUYrf+UQScHJlPGz386qkuH2E
RFvAC92e+aU/Ka2rBYmgiI+WMPRzR07FnwmBXtQtuGdjs1K+SuzXHABsJSPqxIn/azGG6+MyYOsN
nJMPaBsk/xoEVpoledu33nGcFWs39pqa+03cyTtyOrMrO7337lX/x2rNddg3XzzwUbN7DPRNfORY
s6GgPaMMcpsiuqJ42YNBTkmU4o89phALg3X2xivL5HtrCd1zndMFegUW54u2ojWRmcYP845N+XdR
CfUBrUCAJnpcqrXWS1KWuW87aMsmM1MxHhZLMCiEzdej7frD5CZnjUDwjz/Ddz541BqbIxZ3JG2c
i4eijgsCYE+Jj2YF2spnw5s/eelG6NUVpfjPxnpeNzakzeiO2oY99+vXPZE012uw447C7tLT0rXq
S2u2U9TGQxGtqalfKbK8t0dzEYZgMQT/xnjbbv9f39dCKHfhkRh3bIpC9Ht6HWADch0Np+9obt5S
3lC84RbRYz3uLa2utvA/W28DtXUhj8tkNL54Oq1SfywzeQ2Y8+bhU36k7Qt0YZORcs59/euYfvK4
FwNff+W6iMSIrsnXLgnXrrnmDXwzrXIpLkQrUrc2lftWVPjXg9AHhcSM1nGOq1OdyfXzsrtStXPa
LrodMCUrd3R5zWtH+LfLLZdFv6jSs6MMiDvr9WUTKxkqj87McZ2Not45fWE8IJWMiRJx+yrzBcgk
ddfScP9tqqti+Oh3vJ8lNXk0hFJZ3CDW5+paXvw/3IxX0x4/C+miauOF2JSmFz8r1gplGUDhHcu1
VppAssmcnumsF5/jyXK/91pBGMySL60V9T2h70Hurd0p7W0bAn3mxelhbDvzruiT6pypLulgEo9k
oOUtpk6PPY5HWBH5ECTtdvMjjRbzpDXNeA2Cs720y9vYWM/AWZAGU4t6/XQbAsjmhHj4o0LPgHRt
tKw+SQDKNYfCe98p218makR6jNuLWRq2QuO4yEKO9VC4UdaAr6sJbvsJ3te5siC8d0to8axNrEa9
/HJBsij3Vk6R8Gbo2WiRWsdrfdDBf2hXVvr3Pk1KobBCsX5uOtuL/dfUt4mkOsjMp/QEZiF+RtQz
1vaeJowaIKrOQXZ2D9jT7NOgeVvOnEw/aYnsd3kmnE//cR7mi+SohjUTRQwl84uZ0aMrnIJ4cI+D
afQYn6eqMImInsCr5eo6XHujb45s1CDwmlDYI7iQsXAxL9rMdJ3CfHm0M1Pepn1dH7K5/+TloNo8
OeXHj+/uvcu57DdJ2XTxhl1WqtjqplgRVKRWyjAHSjVUNIlhE2YTbTM9E+qVl8tm7c0Bia7c5qpB
zURBgFt8PTa63lTIq3XsI8DLxmeZQwAbD17QrZ23I6OmvFm9RPrk2VGl7hTzxnCSg7M29cmlud6b
sXZwq8R4qWnzPVOJZQ4oybSLzTr5NcKWQj0pDnJBPaBrQ9TMSGccqt++SwyeZS0Yvei6i1Sx7prK
ndHS6g+QSpAK9orjj715dAUEt7oFeIEdcL9mnKgMtwggjNwteg7msR5/FlN9M5ukY4ntxSAXywOx
mHGwmOtTp5GZpmSBok/3i112Idvl+wZCtao0y4t0l4NCJUkXAg2CIqtDJYUXiLh+qBRxjN055N/+
wY977wpy2R1Sayq93zdAI30CQbka8Tw7+ke/ClEVFiGEroA5bZN5WFsZtNSkMQ/8GPtvVUp9DAhs
lsKXbUP/Fc8FdWk76eknqyojp+Fxe075tR9c5ZM6gDKY9SL5zd6jyCOW5i7SOmKdQ29UlWNakPHW
W7Wzc7qpOWipU3GXRlqyHosle1yytpMRni27jRQjE/w0TrHtEBc3pO3JqNQJ78hlGe+BDPaB4RXj
nu6cEa4Qd/e5UZfBqKj11zmx9Zcsng2iRege+KUonqc+/m4oHAdLYjiD0h4ezalHl0vjWJ8y9sbG
lxaBMr0P4XxukYK8uEUDtDqtG/vQGZspA5eGT29d7LR1niKjVE+Ka+5T2HhRm9XNCeVtStRlmoZA
SQjeSwr9tzpgc+9o3BwhkJZHfFlwOujj39NLIaaB6BcCTIgY9TuAy3tBKPtt31sjLMX2W9UO9VMK
d+zkqlm5n2zwtuhasht77bRTijgOVNifZXHTPQjJNmRtdZC/tC7RlLVCRKJYxc5ICEEWuY5wvrZJ
geODbubz1GwpmIZBwCRyc1+QW39SOLPtIRP9TXGARrMyur7ojS5YYlVNg1o67r0oM/2JQGG5L5dx
3kmlyL5BeeR6k/lrAmUcJhvNKsYE8nVMW74t3Ul3TpYnOwMZ+nlcUvdBJK4CfiAd6U9V8DjF4gX0
CLVgtBxuUPbNGUj4dx0ly84FG1bzwXbafabVY6Sb6fJkA8Z8kXYWPw+G8yUBpYXN0iGxbpbyMQaK
etuvjno0Ss2lt2EVj4oxklqmpl3oNJC9zJrMuFLn54lMtb7kQN9+TJYj7+GAdT6qNWOXCs/5lpio
V9ZEJ60OeNgiQyeuJzdMYTHXBz76og7HFYCsrzak44EaUW9Ke5SBaS8E2NVwJm+MpiKC2Uoa49la
cy8ynJpgupm5iMIp+aBSFw+ZOupflXjVD8R0iD9Cy6s5WIZODWw9bSNADkUoRFU6gOhxvftZl63P
ia7Crqz5AB+FkdHYK531rHX2eu8og7NfsBR9jqnzBHQ/0k89Rv19KlU0C2OvHGNMqpGgrXuoaqH8
nJvY/IEegxUJMtX0CYnbvBtRgf904f8/jzJdo0438l2jTMlDUhjJY6KjatJj5viqSeSvmEbzjTUO
7q0ctPlWT6aZqTInlFRDRESg+hQMREj4piQCLTOn8h5VlxliR7SZP40fK6LYg5UkBADlaYakJNHv
DPDeN6j+7LAnI/KEXab7nXO+72G3teOn0Yi7nb326dlDOBZ6se18U/N8PknQjWE3aNPOyDlupxCK
HwfJjpQoNIfWhoa+eeyLlcRDvWYIjl0frrWowyWZIb7N1lKGZdyvf7o8q0hHw2Ctz01yEL10DqPr
pn/tRr8jMAAMqGHN5tfEHcs7Y2y6QDE76ZDpWKZ/HWP9m5Zzca/xzUTZXFeRYltZtMKbhYzqJo/z
alaHKfEUQfTroI4HdqZaJCxLPJJ+EI6KPf0p4OSnpF8sfYAavt3XSQIGwfVmFQit6/ix06Hu6EhZ
BR/wiZO99dRnwousvMb8W6ty8FG7qjtFh81gzZ7bBGS3QQqZEuZYn1N/WkaLbiy/Ym9OWEKtqY5S
e2wwmVT1jsm+5QuaewGzVXFOKjabTZbkGsB/be8T+9b+kDfskmmva8SkFXpX+EbalspBG1X7QPtg
2Tlekz1Xo9prYZlhLAz7nrpbvPR9OGQE6QkgaGeqIOk5kaNR8YttQMxVkztEw5IYfLScOgntVSSB
0s103CarPyWmhwmpY1q2EouFrW4r57eVu/KQ4Ipo/X4cWdSAdeq3qxWv37xl1L9PlTudnVhamV+b
mZf6+NTKABTmcJAmWHZFAYisYGD3s8Ih2qLX4ltLL4w76WADCDuRoBRfE7uLCiG9MfCMFssFyYkF
AF57euwWEt8zsBW0mVgZAZPmBDrG7sDkWiz6V3tQMoUsSIIdDbFKN5ha4Zz0xqkPdt4UIeo7bqhr
Y5kwaMbkV5qkxVNLbEJgLjDtfDVhxwPCXIum3iSQmZHYmpCqKW7Gvjr3+3lGARDHf5LVbG/zodqj
dS4e58ZgEwE+f4cd5htsk2oPjXH5JT35XRuKJ2i9t+AEDohrR1w547kmvAfh01MprGM6jPIGTZ/z
EGPvX9qecVVC2yKMTk/yT/Y4wkau7dwfu+6rMbDcLlJavkL+uY+uiNmbzz4B4O+nU7rXcvN5Ndpj
0vPVsAHgcWRy9nV7W4WEFepFc0hn02HlEDr4IKa2QTXXXVoUn41xuWsHZQlUMPN1n3xJlO0ha8uN
1hHFOCyRukw/ujmZAq8lrznRwjGbXtKRF5q74sXKnGeS9V5ydP57qL93ltUbfjm7WcA5FSGtOVXB
SKI0+y00Xwpoak7O91aiwaXrfril8RkdmcHxVTsKoybC1AiVNL01xnW8wS1Blc8Qga6mREa64+i3
jYrCf0yd+Bd9XIFFl4mipGXwUml2fG/r6MtkmxqGj0ZNBE7a7sduJp2sVoiAjXeKNxe3aVJVQTyD
9M2gOO670fqWq+O+IH+1Imlx8ZxgnPNPU1nvUse6HVxk4EkOTLGXP6rV/O6Uys2E6OBBj0ux0xF5
FkTNpo677IVObzv1+iAb7JcuVXa5kfzghK4jGtXau9hAgg7zu72xOxyRs9V+nnvSq2XZiAMELVhf
9t6oxrM2KH46sNaO7dHRKt4xVGNwlplJMcatwZ1rhMb4lHsPwmls8MzOQ9qpdZg4897ozNmvIDjw
NqqjXpdfTXd6zEYmrJy+vJigmNvzfZfZe9WpfmBB2re58Wlsq8+mXuyMovrMLPa7rM1gYaZj06/T
qq/+OOSpUpv9Y8zAfzSRPYhi9oXehfGAZFRkMQsrEoAiiSyd+SM1BoyfyGQajWDKPN5jvbvn5u+L
qj8rbva7nuy7xTVpxcy7Kha/KeB+Ti3trlDYBYh476btQ52tDppCEKPlSAhddk/KSzR44msr5Baw
7SLpUNNPrL4/1Hl6dOdhwvTh2jsNt3hdpiLoneHGHEySEsoC9hC7X+BFzo69QslZuf4JgTE0Vv2e
5e6rVfK/I2Lq7mjiWPtJsdqoGl3ueBNw2KeRz5K1w7xvyT3s6zIkOmM3e8auB0EZz95t6mQRva+Q
Yz8nm7wg2HRFdoKn6VCuXbwFajx7PZsGzx4+a1gQQjut1tCz+AisBdNAjs1kB7TW85fMdDAMJcfY
s/84axfZThI0Vc5xZDqz/4+63IVHVDffaGAiOkjvGvApEPa1T5Mz7b3Y+Wk6TNimE7thO04/Zd8H
qT7toBcGIyIGu8y/r/qwWzvzyNL/qdetiPSN22GqacZmpRNmJVEc5pqflcXbw/EJ477d09X6NRf5
z7SP78FHPlRzdYeECgA3B/YAyvIYrUM57rxch0M/KDwfj/OCW8nDVItvnopOGWyc5feuaMO+Jlwh
F95jumShI2gRkqdLSvLIp+V1zh18iVOi5d/NXD7XTf4zH7EIeByBGn0NkVuxS/HOQnFCinZh06SA
UypOQWsYr8Ld9471vYL9u6l2Ar2d/8Axo5LsxJXfGiVJrwsRF6kZ1Y0WydJ+MhqswbXJ7g4VrK9M
jGYBNIBIvD4Yh6H06XBj1s2SlmW0Pq4xEFvqSl7QSh2cMWLWul0Eu+7qSy4WvNc5+zyCMjmTduNP
o/JUYMAo5rrKUQKPW3H74Zhvg0V4Y5SrCUrjJgZdR1dyKlti5JdkglWsMIG3q98oy13ceJZvEMVr
OVoekE7/gC4l7NLqbjaLnVdwMlnFb80dPk+ohHwDiPjUJHlkdMv9MspsVxjibPXlN2kwGbMv/kOa
bMxKIx4bw5z8Mc4N3wRyGkxq9Vwa4sbUWgax5+5LlP1RaqT6bknbp2y2HoUN635guQqbuFkDoxx/
Eqmt+t2KycaYfSmXPpQQ6kJ6Uk+1XH0W3eK2zow+kCBnIi/vD+AqDqXZnM2sC3sDIpQozXPP70no
dUTZYFZwINvjkrcPuoW+JhuXIw4KeSjz5eC14shdnTVi41R8/UGesUzMbVrvR8wAbMMDM6l/w9M6
cqxQzoJYdx9ts/BbJznna/MTpXQeqC4v1y4JLaXEuh9xMwTs7EC7CI+1eb6N4Rf7KnnIEQ0mJ1Ia
pfYH+AlspJWZaImOUGVjaONbjmPq3Yj425d9ah31oj53KrAYlZaz2dkPuZYdl749YMgnAL3+wizt
z422g3Akw3icv+alaoSJ606nUR/+OprSHasFnfYKzNpQl6duthD62l/yLunPk+y1wHI4R5EyQIh3
LU76trMtPXv5HFfGbVItOr3h9jCa5EGUnTPuVaNuA6lQJ9Fky4mDWT3UxuGlld5udCjyN9a5ycbb
dmieJLLbQyFa1VcM2mmKI12/FZZNsgQLWa02md9iEyeJ/TwZOrmr6dEws5smUc4qG1nym8eIAFor
IENgJHWAqbBq/4+w81huHOm29RMhAt5MCUdPifKaIKTqKniPBJB4+vPxH9+IO+zoarWKBDL3Xtbc
k7037vj5+w3MaU8KKh0LKnFxA8Cy8EbWv8F0qkDQm7czlfyLAeWjGjkRSsd8Wj1kWDl2klixH8fT
PJ3rRe4dY+bUknq46f01HwhEqTzLL1UqCWiE7sZK7LcyjYfa2JN8+e62rl/X6qWcxaNyfIcuMPdp
cxchGJ/YjQ7BQg5xWsOW7qvOOaCPDqpMvGIieNN1GZXsGBbDJTRwW+1S3uWdRggkNtpx9TVncUKU
Tfo+Z65GOnTKsiZySz5HZke500fsJYp4Hkbtb5Gk79C4jAX437su/2S+D5LOume6CLk3PlAjBFXr
qvhkNt1nRrcCnG+XWZFvMwNjMyp32ovEYdQhCjY5H2Y15cIbr+tU0i2/rYFu/6C0i5jMYq9Yn+k9
fJ+NlrW8TGIhAd5NQdG8SiZ/nd+ncsnPDtlaZBOwqah5Sq2Yw8Wbe3UXtM00hnRSXJUt7Wga42a3
zVIN9ba3aHyw98mi/HMb9aBPxYfRmxprY2EE2dYd+sX4T7Pr5dTM/GWcSQZukj8Vc3NKU+2WNf1F
jt2/olgA6tSrhFne2Vr2YzhtFuhq+hfZ5WnsYCBrxX1yJKFcprIjiuaLZPW4L6c7DSrUnKvu78wl
PFf2n1pvaN7Ivx04y0gyM1gEA/vaNn2ntZkzA3EhM+RMgV3bL92s+NM23FNGJaKrzT2NF9/zqIgD
vCuwhjtS0dfaj0lmqMBa0ouDhzrYquzQGKBtSNetvYWAF5/c0bDFtbTdly1JxaHUc5ecEb5OMr7Y
P7aP3lr/Y+yzgxpT4q43Vx6t7W5K/W0TZTwv/UVbzSLUHiRjPTpvTTE0/trNr7NdNtdZn19wjxHW
YNYvCocziNPm+jTVHiR9fnNiB9s4jsdaH6k/X9ZYG42P0ssSfxitcjc4U2yM3nbGdvXdWubFZUTP
Nj0QxpDTimIdajXxAn1IaWpsIC8MOxxFGptLTh3UHK7Jp6id197dGC/xLPXdbbaWj9Kx/iuM6r/E
nm4qVT2nzoA3Fg21410WzaInX5Ahxh1XMIZ67rkIncAbddYydb2yvd9m0/42StNf0de1U837Zqqn
HkaHNo4pxAjz1BsW3GIn4ravfZW6OXvpQHBaaoG3aJvsDzEYP24mD87inbYW+aX6KBVXAWFkceVk
T/xKTnpcpg24VWOw4aTD01DZu1Y1GLiyPfWFSkzn6tWt2sAl2BtdfUKKf1+GxI4fFLUMV8OadkMn
2ausOEXZa6eqthsFTWmPx4OasdfVyONiGE9D4Uy+56TXmRC5R5rApTX1eNBZQSqh7wrC41s3fXGz
FrjVebUrETvpdtyqArxd1AyD3oGepHi2LN+bHMYJfc8BcnatYT90a0TKzbDrVbRzcvW+it6Nt40z
QMPe3qZhlTfRbFpxoqT0oijmobIf8JxnM8UgqMt0v2/LU24KxnUlNEbjrGsDbrYlyts68ITcjfhN
AFSLk8OIQR3TUyIIYzKSO2K+eKEGifcxNk3SvWtxbeV0LCrngg/gPDcJj7SM6VAKs9EE/1j9wtGu
uYZQZzXOWBHJjOiDJC84NaZ2X0tKM0gLiw0Po5sc68skwddr5bfRhP3Y36iCJYl5EGfe3zgD3/SS
NlI6gl0qGTSIyZxEjWq2jKRqj5mi/5pbEm92c1Eb8a1xPsp2+mzth8+PfyhG53UAeaMfJGqSkYPX
utTDerTX7UTIbYhU8DrpZaizquDMi+G59/OkBmRjH6xpvurTdBCaetHVYp+2aH5MJZpK/dTIVNsh
hQ/qtTkTi/W/jJk9PVN7tFuHmhyJx82sLmLP0+dvafXSwl53WE4rpu9CafK9RCd0Qx2H/WMd7o5Z
c5NUx4wG1c2h5AhOSIm2PjEPIuUhL/Xnsh8vdSqfJzV5cmm5XBRlimqRUlnYiz+zte4fRaqZkwWK
inmoGc9q1t7XwoptA7OVZy9hpVZxW5hOmHWGdrb64aQsng6PMPoJ3+F1Jgo3LMlrSCoW0h7d/lAs
4qX16uNCWm6c2yBbbhXm1GN30xwnPbVPPA8UAzx12nIezRzCZAvmdThZ1RIpihPqM0lAeaV+zH2y
A9DCs2btapPhEtEcXWOJj+ljD9gbplt7baEdSaTjJ1jU/7Aczz3qpmTbdZr6anOUNCs401r7rr4i
V8iBCgFoElRjHADK61rIkFlU8SuI39BO2J6swbiQsZYc8bKSmZaZm+82pmChJQ+imhO4odRD8D26
L6You4BiAMYB6lmAMWqCKLltqyE7d+W8H1XOM7iSSy3Kn2Fc/wwKqZyQlPwGnYo3XBFPlvDu9kxg
Sg4qn9uS90q7t5YXWYK3rSnXo9nIa+d2ryC62rGf83fgyvbMUQf0pk21vzHLLswvO7E5bJ2K8jwT
+mul1UnqrFN9714JJvtOPRf4IW1OBB5F7Zjd0s2LhaHvvamIM4AxeC2ktasarw1/o2VNQtkrR1j+
z4oHA8xrO2TqSLILA2WePhkpg5prT/pu3dpjY8t2l9jWxaX1b7Mshm7tuzAeQAC0x34tKHEbDQmQ
S5T7d6+RtrOWzP3DkNj0nWHy9kBhHPXWS31lNGsi0xIRN9TZJSzKBPRPREGEAQO/PUuAxsq4FkNu
AmkOfi0x+pbKcMvN+Ws29D/DXFtvZtPjkPTcxh+mteGjrBmc7Obeds0uUeW6gzY4uFbNfOFGcljC
pW6jdF2sU+bNnzj43H2BaCDojA6ozmaWpRK7e549eUJixkAoWmrWoB51IPqAZy2kL+5VnbuvEU8c
sK1aBrVqfCQdsfAW5RPbllLeqOyTqgJ+kIoVPvIvmAqdaNO6fakaz+5Im1/lKe/S7NJdP1nhvFLc
pQzEx/ZNuJaqTve3agc9gzGQiuUn3ANjvTS+YTH15iO8az7RgLrwOQfuiu2Q1PWdXq4fq6B6rxP0
xM4ElO+sURtpgHZip26oFOycyLAHlhFnvQDQvnHhT0GPii6w++ZvZW4y2HiDbAgxyiiNPaacN7uD
rey75Cs1+jYwAbl83avvs4dBdbSUsM6GuLGyuMnlZzdXByNPz+7qnE0mmN3S/uZyJYpQ+V029aaO
6YEm8w/KWoAQdQ9kkAo2q6+206gvvxbFjgeRlZHUPSgoM2q3sQF90n/6xDMuSSO0H3y7fyit8jMQ
CascyMPX25uzFu9lVZ1FLs95ZYT6BsmQ6jVb3dbvnMIBkZSKL5w8ynJ6kIvpX16WFwuK6Zi5vK1q
8dcbjNiqtlA1+w8NKU2QFpW3a6V+mrBnldZyQbMdkSEWGo8wSCf97tLHcFOWUEgmAScPnNvQ5n9d
WX3nVv9tF0qsaMu9HvoXTV9OJXjcqFdvCGZD3Mkh4hhye4fyKW3SlzKlZLDVh9hu8mPWYZEuCRQl
WfwVG+BNzPVb2/M/AopP0d52J2nrKiwBZm21ODrD+F5MXNmedTILqJl6nF8abXFDE/lOgLXwd0RV
ELl4eXdu0uuBNTU/eJ2/gPuG07BwSCzU9FUK75FjKw+i+K/ptiTq52WA3QX4bEYE6ziZuDY5STST
VpHi3PchjaqqTwFM4eute3eziurF9E9Fs82CgvnQKfnL3COflY5vKERVdO4l0xP+hu2tnbZAk9tt
JS1uFTxxRmPsdL3vUTzpx9lrnhAe/dexc1nENPhCLX+tbf4yE/Cxjsj2uF7cjeM0iVCDhHU6Fz56
2KgVG14Grvp5AV2qUfjv6On4cSYgCPszs0craJIyXt3tVXHkrzfBma1TelDN+o9tztWuW7fRd02g
8ExPv70+m4OkKbfdmg0FJssUnlVpvdhTxadiiXj0qn3XW9dpnNPv+RE+kyYHTzFf0QqiSc2Kfg/X
eU4wFu0mPblb6oKp0D2kqfeoFx3TQJnUz24kcK3mhLNqZADIXsgeBnVQaG7ZpXn/u0BQRFuiXEpn
eR+2mn0Z8KOR4qXI+pthynCuzfW8NjpkvKPN4eLZp77Kglm3/qtLmktL9cR1FRBOcF6zj9ZAsUwM
RAv+ppxHd/1ScxnTjP6yIeiIE6m9W9J72uztOsrmCIrFNUkNsUqGnpem0UpM2+a1sT0qvW+lMpp7
y4YT6e5WgvtayWSAppyoIBQAqTE9SV5tX7OUoJFVDAJ1diiJ71F+kiD0aO7VH2733t4pnlnuO9f8
1IfMoFR0CwGEnnnxUT5ml2wur4vMhJ+anfPJH2XK8W4E5ESlrq5hK3lS1Qp/aqLZL1XHAlBvSRe2
wCdC0xgcvIziirY+UPkeZatybR95ibpSv3P79bsmLyN72m7zNP6hueJJqMqniXJkZ2/l15Z117QQ
T6JMbpTsJD7leSvlhN3fvqm/utqKhlV92pCp7CXhQyVM/8JePDft6DertsfsEmGy3A32Ay7YlMl3
tp8h1+50JF9S2pNquiutetWZvOWd6j7CqcDHW1whNXAZ5A4Em9Vnn5OZ/TorrKQKSf2+AYr1wuxp
PPSCNdcPujl9Wz0WE85aUhD+K7eMQGL175o83lRp3R2Vjdv0bukwhL3BHkS9OI0desd/OiQ+V98e
vMlA/+PGwmv+sbI8EVZ2Lvo0kJ76Y6Py9EEidyLtDllOM0uVP0ksg6QCLB9gljMksXsoUYjxSzf/
2YrKjgVjMI3EDiY6zFpufGmm4FAdQJiS8mfxlnvjdqycmJyJCNs15XItpUGaRPI7T8uHPY3v7JSn
xiqDEYMe69chLeyDXYtXvbH93pVHDxnOrljLeJAdeiD7BftGbBH3pSbpdWlYOtzqaNlsNUki32y3
CIySAL80M97XHKbFERAUZlBVC4HPJFngNr4Iy3vliAxhZw9jmV1Eq/6MDypyKlEQltl8yLTxZdy6
u+FOhzQr9okhA7udz+lWBppov1PDOlLUDjlgR0VnnkuNZL5JnPpZi5eZpUyZ6XQtmHaT0QSPzMPM
HKExSDvxJ0Ih8e/8UynLnJXhJ9Od86a1ga6sz8aU790VumCsz1OnIcvT9pbJe45cWG+TM2USb4Vr
nTZT6Xdj3oGQZvbmr7W8DaKJ6lw9ew0gHM9uU02XmR4ThA7HVRh3x1sDp7de0imHQsaGUqlOPAqK
Vuc2TPIyzrL5zH7iu7ikl2ziqYApgb8le4T0E5iqVdTsNWVcAAWsluJvGRWMaham9faSJnqgChDb
ulU83yF9Ceo16Ffpu7X2ZqTJvkm7oynzSO2H2yRMJlROh2H0AsXkMC9kE1CQTA48kESP1EVRzMjJ
xjfhSAgQXrZhEkTMNKdapk/KxvSC6JlA36EHEihpI2xiPSvP7LnhXNj7lQZZQzMIdaLTt515mpv/
6mRiTl1P9eY+pzRPlFMP4CUFjloA5gccOLHgAq8fG2t5Q49xZqM7zDn9ljajTDZPfrc1N2NWMAAX
52bZDqZXTg+V9N/GBOdtmzNf4sGrlbMlrLiawZUdRJa0k2tnouo++mI7tO72RDZ8umswFoi6I9Pb
TF7qEhXGrFrRWmJIxHX0mhblvEtL81lTKWxVJgbArbsq6xrrpfKv67JvUFxWbRKOshJhHCpbemX1
PFo2DTpahagFQeSyiDRlVCLAHRgSua3H3nTum9XtpKE355rlwV4XHxZzPxYGT5liYUEweUuVbDis
bnaWGVEAtbzO4qG+cyAjtKsy58/k+rU7DdC+MzV2l+xdzYxDwe+ZZDXrPakedH5fp5ZSQRNncFPO
f1qtC7ap/Fo3sa/U/Aoz4c9V8kKci89QHUt9BkXNbuusBGpOoKqrnCtdj83RvNa17uNv/9RRH1SK
5leb9d738jzqdTQsRpQOTNuZInxuqNRfdeelLvRdOqbPs6LxK3TnnJ6let7+UL0TCAp3bW1xruW6
nKxOZQ8cnVtdDb4olgjui4uu2A8Vc6HLvmGNysVq4Kl51l6NorymFvrC1sLS1S2OXzGQsl05R4iP
E3JrsYfl0eDkZ/DCXL7VNpuQUlmHsoANnh3jT2uoWoypClgorehJEe9YReNk8sLJ6Da/Q84QKHn3
tpn21VjGi7ux5FIEEwi1U33s0HHj6efKzXGGz4ZxWVVu7S15HQ0IFlcZzt7IVqPjLRjK6mYJhcw0
ngtyKFS/s5MnNtN9rgxHI29iYXp/Rj0PvUG52XYRmAqMU5awU3s7EnXOTVZnsN/GezLId2TLJIfN
86ke0tfUya5JPp7WuvwU4J4OgCbs3TNeWMojh0z6WjW+EGd1QOAVVvUAw4rkqEjNv6tjH1V9fK5S
7/GA7h2uSBBQAu8S0gPooab/xr73A6sUoxDCip0rlDfCMA54iJ/4gtIdSQeYoLLYwULie5IMdeOx
TbVmHREXyBhVhWmOVk3pCwwN7IJxqpA9lW/m34RqVX+00GraJK2sGZ3PG7RLMYVcZ/FY6T5FaXQG
q81Jjkv/kmd5pBcs6istz+m2/hKzNQazU/3jsdF9lFlPnbQCzVEoKlw2CdXHLGKZPE8IwfQITHx5
lxxsgblNOYb5MnTzUSHdryQrbFjGnYK2I9yS7abM/VPfANB5xnGZjF+bILeQLB8Z2TROtwvaNlPb
tBuOuWNWovwgGj7HuG7F9PEuyGGBzBe3gILF5REM0Ji89k2gy+yutv2nWxrncgMsXOGHSvEBp/Ut
TOO3Rm92ZdrwhVnWUQ7FeobqESGZXH/6jrg8d3rCJvC+TYgeWlvjdJt9Jkx/pY+XYUNbw7VprzPQ
XUdyUmjn2hW2nwrTvLnjs4OKGbQ95eFImaSpBkqTRcZSHXV7mOBZiiejgjISY77Xl1kPunY7lO0Q
Iat6Nz3dDAu72g/ewO9nWTfPTi+p0p2dpewRJXD5o9iVzICQF3ltg/dK3HkF3exRAu0cZrL4UN31
fVWaf/qg/6hlzsnZPQ8m56BuJlEq6vtmi+dqWvedYX0MIMLIENJw3ZBSNRRoN2VEYuPz6IE0bsIL
vKX81hbrYIjxraUhm4dXuA+d9bUnXgCNa5R48qX2/rfMTX6aZ/YOvv3TbVhGVjhirc+zWKUq/NEp
r6fiLlfFp+/1hLmUVSixo03qNGHmb1JNUSN8dQ+RbiHTt4rW6MgYrY7AY1LPazoZoh79sT+nBlf5
3L9xIpSPSAyW+fLBIppdkweKp3Y/ZBrp54UeR1+xFcFTN81BZ06fRE++k0OcBOghNMI72jwa5q6I
hiT7MNIyntKuCj1J3tyGKfS0zVY0dkkwjOg6qI0RSHVYAhKBdT95ZmfpUYiqP0ghj7rgnJ4JVyay
O/tOZBIuerMnd3+vjdV/BgzRbnNL57JVCKD7pAhaxuc4o8jkVs1FvhsQaeB0/F1nOd2ReeyNerCB
iY2XgTfaXdRd0ljF0VPG8kRHRX0c7KI6pnNGQrpUr+7Yy4M6tW/ommiiRw0O+38T6/K2uVPvG8na
suDAqBnOyzoS31p7AspEwp+39RM96U/0Q15a2bQ+jtFTm23XGvmOnypz6qe2Abw/vVam5I+6r/8z
uufZOMMZwDDZrTKF+OfBoJr6IylxUPfa+G1YRWi348kFzkTTs7OWbAH9JH8ZmGtE6AEWbPu5B89L
qS48FJ9/WlnpqfLKozUhFuwKs0BBuaAVlN6rnMx9YbsgIXa+7xR1CjEXMauY+o+SdS+2PrxoYlxD
YkYw3UOd6tNYBtaSu2cyM3Jf5Nmzhwa/X7JPmsqFbzPhFFXzxclynxtpXVAB+t5C8jzr4MvckDrK
2rH4rgtbzDLht/QARhIiNcDxVLCVgiR6RiMZ0srtD6ytQQznbF1zsd0NhKeCgS4Z4YjUBf6itOUb
3RgfjlUfW6T1Wbce0Sv7qhziVBMUq8Im1sIKq8IOiAmaIweZe520cV4vgci8NzqaxiOBe+9NVn1X
9fKv8JDUGYt33BbkPwUDgC69d1avk+LWB28ER0ThucuwQHmNjvJ3fC66mfYPsc8K69iY+oCQYr7J
UUcjYYdGp9QMP+oU1K1TBk7dYaDMilsmm6jT3JOl1jFVab9Vr01kCTl8QlWnByaoeVC4OSKETO1i
omoKf3MNYjYM7T1LtKOWLsTalgGkHSJcJYUczMrtPk7b87omhk+E1ymVWRNgQ07OdbNAKEuzjyai
F01GTGujuG8kDBVanNtpzpgZc1s996ZAzWHGdYEqujDnwK2Ll2LQPvSuCZvFOTYuIfoC84Ji6kjT
theF7PMdbw50F7PHEZTF9hlkQeoZlj0k/jyYF7Xn7zOMpvCRDFQ7oahnd4AUoP04Y4jBTq6viQxa
F1p9crUddQysNBsoCzFj/HQbLKdGFjrdnIoDtnSI1SvLlotvoYa02ajaMlzxMxhGRPd60A+tb4wy
oD3zX1HWp8ShGUWOrHdrO5IgsnSU0I53aVRMN4a2JxXzr+0kVISrFAXki9f6i5HgsktLC21VogRc
DnT+CG2+5o4B9926OzdHfL0UIAYOEJjOpFmOy1fWd3/A9he+b1vssF+92EPDoWbDLE629XeWDVIo
jTe5dh1gm8loIZTVz2ySrw2bijqgtrO8GEMsIrnsrOT2f/Sr/CH5PHAKERvGEFFh76MkGUM1aeef
uZhOo5eC1tP68ppo23MJaa4qWmQL6zw0tv5aqiX5lOrNbUD0CkC6E9+OHvDp77ccMf1aYUlIDX4z
aadnaSnvU5M+Z0t1cbiaAXnPPF15YKjtFDXdel2X5Hc1lxfsc6di5o3Re8pQULOz9LRffF7h4Lp1
oJXucETOGUi3PM+llQfCNt4Zi9600b2tuXJgN88i3TCB8muiavQyCxz0ViBiifqqWRCpBvsbyGZC
90DF98BeeyicHrH+NL4YpkDcRUlKsylHZSQuZUUFX+jr3dWnH6K1LwIKG3HSvrOmJwrMCt/M2bsy
p6z8yW7J3epZghK+Ws3jZuu4TNV5YnQZGVv1zzrtwYdmErS1ViNocWLcosB9r8nylkBNHSZBkZ0q
yf9KsvysjsW+5DrL9TrFwFjHjdF9kxDzd6Hb+1jKwvU9fe2jCpE7wNYSl6LZQ5d8i1o9lF51zxuU
Em3eS/R9OdBc+jXNfEatu4dUmkH/lHB1PD83gMSz5lNXzC+RIY7MnCLdban2ZdkTv0rVn9GSMRRp
SdTQXTP3RSi1jHgKcy90+TpbPQH9CgAkId60NtVvkzn9ZUX+mLSVPFDrdanmsOmXaec46gkB4gH/
ZvRgXYpxMAIj7V8t7JbIAXliyAjVIGRbNewd+8kxF5Nk6ezuTvYAlY6LgmH2bOQoNCfhXbscZj6d
/7hzz38Fd1Uxs6xFboaLncG7sxAEYhre7UqDq2wtjj4BKVXTPexV6Xtq1P8Krb03DGS7uezu4LKx
kXSE8+TXNZ/2yqKV2OER49hb8zFWUuzMzmBZlMs3/hLK6Xi6oNxSNH7sDw12rlLm/KGB0guEOU0q
T1mCwm/FhGNOF/7duXY1f1wL6IreF12Ozyl5nrFiuVt+6t0MeDHvDk7XnrAAJC9mncx+r+lfua3Y
EUJbPeAu8q0K2wm5WGd9pP6WUBRCZadfrXDI/DC8eNraLznkVyXnbBK2+cfGGINgtPtxHCtQSOc5
riMiClOZT3i3Fqpzrc8RF6tvD4/STDgbbJa+9NIvrwPWbTXKklvk/o7g9q0AzpFr453/4FIKrLGJ
csf1C92+421G2twipCg848tMs197FGhPG8OMdWfUzlpFe0XespKBGtnhYgzPfbKUwcrYGw0oAqAA
tcPsJa+EXJ1dZ+Ijxk9iFbVPZfEpGRO+um7ar6RsZUP/1FbZd1+Rv5pJVsal7i8Tqpqd2onPaty8
sIAk0vm5u7FuP/rahSW0TTKXxMVzQccXhcL1svmZjD7w4FnaRP6zEvFqrvYL7TphQhUoo0X1rKTa
ky1ImEvsfaGpcWK52EOLYmfRt+fTmgparPTmjvw/A4nxI0i3CloyJFETJO/dmh5FCQDv6P2xNMpz
ORl7EocCc0BrOjrBzKA05ikq4+afYnIMkCmzH037KZutmU9dchcbweB0RwiET4QLw47HgO8XCYmi
ZShQlqPdLIRlGd3XNJoxlls+56o8TJNx0x0t1npadFZO0NbqjwaCTs0GuDS2J7aToDOM61rjgjO2
K2tP1CnWv2yYBS9nGYGv3IZM5Sc58PbyuUDgZybDT2+Yobroty7dArHZTsCzcbNy9ERrddls1ueq
QyRep7cisc/b1KtnFlQjzlzVJ68fFdn67dXWaSjVZ6HxBpS2c0pYumon++C3eHct7by67L/K6jLD
GJKdGvFMS3K41iQ3C8MmVqpJOZW6Np/xEFPrityBFoDdUBkAVdxjoQ7EfkJc0UOuo1+iufl9UDKB
Ph3TEJTTbeBe9J22vSduXwf5aAjEgC7zDqv3dVkYoWqd/gGSev5tiThufCuBM1vUxtYP4UDKLD4h
l+0ZtNPFYW5LD+2qDDsUrJG9av+WeQ7KSTuna3FZpftuWDYHyITtZaUUMeJkr1FOZYOPAODH7e2D
DolEv1OsmvJKBimArxJQZvs2dduzkWpoaaqjhGDe8Q6EkiTcmPdMghSwbElcCEejl1/I9oNVSY9W
ot+V3AFkmYaLhTvwrjMyIR1q1D1i2XbnjNuFpz/HjZIVUTdnhOdx7e7yvONrrizf8taj53a3CXHs
VKpnO1f/KU771+m6v7Yx/eNQTmPdmw9WPUH7sUUP1p2jiyRhqO7uF3nYswWaDsN4pkArsNNfhdyx
sVVC4srhIXg16myf4k5a+vVkKjWTW6Yc3M2k13sKOqs+l1Z3tTMY58L7wfu+XxdiDlMKCgPEEq8s
YjeouN0C/bYr+vzM6PC05cYv6YjbrskW1GJKw9KjQkVM9D76HYFyKDpxB6rxNkDd2OmrYpQ/k6e4
IbEPH1UJjmXUX8iDrls7nPVeDala4sDnoRDC+x06Qs3KPMWT1jQIB3tMFsOxU8YD0wMwWL0Ha7vM
CdRkK7I03Fz3SiaE8pByX1D6+iQ1/iYz4seOTHMMnYgLQsvdXrCnh4UHTttllNrqb0nXnFGeZEzk
aGU9nu1uBRrtTdhDFSgVmAvTyYoWeTtDHpyLjjBsqXeENpvHZmnvLe993Q030S94jstnu+nD2Vmh
xoYHjZpjXtqiZjXfQLzkThK4alU8nCLxrrPZng1+vxXUPan0n9JdAcjKLyIJL/qsuOwa47cJLUSx
ERwvCqxyjKxmenFX5TPHh7UrU2joyoGySqflW1TTn6WVdzNXLpm7xrQ7hFmZBi0x8lGJrXVXTspf
dUS4xAP/XrKU0xOPjjzn80Hha6IyMviNsQeT7CAlvKuE1FzTT2IDzl0LNpnr6jXV8pMnkkdGOGez
GFCuOUuHJlI1EFSPxhc9ve6urinmaqwWbLEhuDpVoQzHYnneRDFTsjvXR7fQP71Ge+snLA3COEyq
eZEGsmpyVIF2c/M7bbCKrz2C0kSOoetsISTinYTq4souZ4fuYv9kWEX+P/FR/w8fv2mopHLqJpkg
/8fZeS3HjaXZ+lU66h492LAbE9NzkRZJJp1IipRuEDIseG82gKc/H1h9zogpBvPURF90qEgJfpv/
X+tbhNG9NdV7uEbrDqHqoRUyzUATlTAD7Wkh5hKV2ZZr0jGyYv334QFAXRdAEXAEJCWnBw3joK1g
FRAMzObdDpHcUVoviGei9T8/R7lBk/DjY75DvHB1wzFcoDgCasEJPSCpRuHUsXQO0ontTVrK8jMV
1+JAUwRFwcfHevem2uBcdX1h1JinWKAmVno9jvJgtlgPvEolat0AUfOHqDWf8RDO/scHfOfiUDCa
OnwEk8zRU+J3o5t5rQ+NewhBMj0SfzKydlVMDjXlpZePj7U8nBNECfhHYCugasl5OWUeGSErriEh
fsqq8V7NMz0/S0P0ZueRoI3dDp/sVEa3Hx/0Hdrxclk68FjYWsjyT9gejpsMdjnWwQHveP1Vy8sU
B2HRyAeqfx6INXuREioskA6LICghqy5wiwH3+ogapZl6VEMs2746aSpuqrSLn2JVW0+SKImjcggA
h+dKC24T2HEH304kUKWQo7b2d00VtG1A5dIVzHrtDMHqHYgPTCBBwh9Ke8ThJ2/KZJKHLfJEOwjH
yC32B6PAPDbhgpFpeC/TRoMvUSJf3NejOam/+00QvQFtGGgIHyGWl5ObSnZTVtAkBtCQqYSWFX5T
T1QaAs0sOPNJ2Au55s1rQwdHt/nm2brBDLFOjgXwQEX0QTC2OR5hlqairsZ+zNYpEJmorjc5MyaS
t3awnynm2azyGsdcp/NgMHxCsKc3ELg2rJEhEN/HcKwyhIa0/9WcFxdzjailUqVF6dNxo2wlUFiz
AbCj+bJmlPkOiWs20SqHZrTukFNV6BAMJJWQ4cQuL6gkrIQVeT8Yrkx1kxK5A2Uhqj1QSq4zGltH
OIqNUSLlZkwCL74Ez0iWEaSvjJgEACBB4SCzU+n8hEqT7TiG9lrbkBbmpD7miub7oIby0zRF5Ze6
b+rPgR6OL8M8odg3VBU+RSqOsnPj7G+vF8GWjgUQB2KWo+unSPKEje+EWCu6mMeqeerCuCMmwraM
Tw0ymO9oAgUSj1gMi3Cgi7u1HlYNFXLhyGkXlMVwLbyyLOgM5PPzoN0FVHWzYR/S4UCJN+ZatlEo
48Q2DkKLeVmvJbwnRU9+VYxBdymHCF18gHc9I+uVdNyug3ynNZ4XbCTe18X/2yiUFCUrQV/SNcIj
lSJQR/1JSWqrUrq9G4R4bUziyERMSxoqJCZV5ZTMVXbV/mmhrUJ+xJvQ0xmF0rIOEq2nIdWWBGqs
bbT7WFhLvK0dlRRBRK7m3ZPiWB5ap3K+CsfOr2WuYe4JiTKq17mto9UbpyRvdi0yymrD4tx77Hhx
qI4ZcBj8TtKXXsGYx4yDxYIZP4IsRoOnaTK6+jKheUN8CjcBFk595pH+PtIzU0O3J+7IdUwms7dT
pyBcnGutnAPmH3mRpDwOO3kNdaiTM6i13+h6pkHrk88WkhlMoVO0G1htgaPTcA+iRP4pohKufxBN
vjP3tZ9TzN82roceuRzZOIbEbHw85P/27r4eHhIquQ4gDb2TK40YLcrO4PCe+BPzoXutZ/g/2FWP
KxS2zW7Op2SfkhT08WF/n96YQjmo4xHhbYCJe3uDvaxRAVILFzx1cVeMJACt0oY1XmGE4XWcjwlf
DEKd3cdH/X3FwFPlOqmS8z8AZm+PqjUDn3A3MIEnmbNr+RYfXDvFBxTaEfoptz4D5XrnKsG42QRZ
MZejnjXfHs8epBmXKcu+WAjr4Bh49wKPnVXqNOOT3iv3ro2EdoYZ9Tsg0zTAY9pM4HDLuNaTNZgp
4m4IgVaDagUws1Gz036fEsiUFyB4ovLO6vSxP7gxztujk+R048qitdutwvN1jgO8HOvNfLSci8U7
ZhOjyXR0csdHEzaCMTnmAfUj5sK2dW2H2CNNlmdeqHcORLiAcIRp6axA3ZNbrc3EMHREhx7sqTK8
VRx5Y74tcSD97dBTVkW/Hujkzc3NArbDkBsHF1XaRnMX5Y/dT+sAaemZJ/n7t7mwuIiPXFKVHajn
J69PDzNGp829vDmYnAT1Ms/B1WdnbXMoXRn5nhrU3ZCo/O8uWXhrF+QY7y3R1bp78goFdTakhZZ0
C+8qnpCfIf+gCLzIzbHAetWZ7+R3wifHswVkNdsEdGmcrjsHEeNmK6oOFj85qBvboKa4smpVfeUr
YRpgJGop4Cvq3GygQmT3CJHk1q60AJaVa/efdcV+HCl61alDYprew8cjx+8TgmmzQzFATsIGt5xl
ZPkVAymdLMt7rzmkUz9h6B0sDB2RKkbKha3R5H97VF6iNWkdS4OwewiCbw83eVPaphQaDk6RDIQl
yHEHaUfbppRu93OhI7CVVrZr62T6X1woD4FnD6oY/NvJdzQ5BeTAvu0OWUMPGs6P5WcZYlozdOSZ
me+d15ukAoMrdKGuW6/j2C/3tAh0LOeZTkPOrWd6zwRvfetqI//mOLgVXVaLTEpRAFbFHsS5Gf6d
g0sukqnXJoxEnKIZVVzUgVmb+iEaMhppRg/ow13QZTYmC1FmyVYnbW1LUKHm/+1XydOFaUu2rJYh
7RNiYdw4mpVm5nxgndjuQibfdZygtxINFrG/fyj46wuqkRiz3y7STVWrt4E2HcbJaNyHTsTzeNWb
YfIDm9nw5eODnUx2XAj6bLbjTOlIHnV7+fkvj9OY28jEySF9UOe6b4OquK9C9AKuzWRedg7Yn6qv
zuzsTr7L14OSXLPsdTxYhqeZ81Xdm8rojcB3Rr19KjNDRk+Zk8r7pnQD8enjKzxZqr0ezJMEy3sG
6wTXOhmPm8CAJiOF5iNuce+Hqi7oS3jsbFsa6lWJb1viXJ9CpCq5xFv38dF/v788Rb4Wl4IH38tp
IHXpdAHJcRPsJ0K6qquY6tuwoUceYloGrths7bIz/2wnLbj/XxzYNBxq6Mzjxuk0NBAfO+TzoPm1
59ZbD1QLewOJDwlbX7s1CUPZF/Qhz0x+yxTzy8qBm83lsm/mOwFjJ/STm52XgULSOgU+DGCsrTqi
5fkxDsC8nCl6/P4KcSAmHejK5Kj+hjourDQWFdHifmpIBVYHDnBJndQLf7gp3d4zn+Q7l8XKjB0F
NR0KLKeLM5vSGWu+VvdnPUhxCE1TN2A6SrL2b38ZRKXzQSzrBpLFxclAHghN06U3a77mwU1h+tX2
o42AFdHTuULc79/FspwmypQgOqZHcxlrf/nyAxBhKcGphp8kFO3RNpXJyF5ldtD2APNZSKVGCBd4
KmPEHIYxZ0ddTARnfvyenqzulzeGgjx3kPWDYYHLfnsaVh/Ec95Kw7c1tGEOi40na8CdDHazv+tn
y/17Rd3X47kmqx7pCMC77slAbhYuKReqsfxRD8hWFITjFasMswuRpmUULfGJ1XyuwPrORS6FOWGz
a/RsDvz2IruqzFndKNtHrBzQURokIY4xGoX8QVp4QfZoLtlaf3xn3/lEWIB6nrUsRai1nhy0sOwB
bYKw/JoeBf2HKgXNAuisHFdwcLXyzKcv3jseuez6wr42WYwsH9EvL1Q0u3OYi5jjtX1dwXoEso5I
s4OXAaElukOhOBzNPBY3puGRZ0u6a/tTpy3yOe7y/sUDZ4Z6JXVvc6MRO6PALv7xDXlnLF5Wqu4S
IGWwMTx59PTMPc0BNu9PEHG/VK9Rp1YUYzscDfxGA7KZhFhEo/ny8XHfefo2AHxmOqqYJmPj2xsD
QlvXOLjuw68C9JQCWl4ZbHVKWpNmuNbTKJzOPPuThdLyllN95v8MtgLkxpx8VYXnxG6XVMLv28Fb
OFBjqnZtlJNrNYk8jNbw9DCFONIpH2akEXL18SWf7g3+OoFlD7SktbAwPVl6t2EPhqY2SOby8O2v
ynac0i95iWtvPUDu0nYpbAVSvgUy9G041BPhOfoYJ3toZ51Ow7tTzSEIs+pB4d/5JowKNNDrOf7H
j/E/w5fy9q9pqf3v/+LPP8oKHUYYdSd//O+b6qW475qXl+7qW/Vfy1/9f7/69i/+91X8oynb8s/u
9Lfe/CX+/X8ff/Ot+/bmD9uCysR0178006eXlh7c6wE40+U3/39/+I+X13/lYape/vXHj7IvAFl+
egnjsvjj3z86/PzXHwbTxn/8+s//+2fX33L+2upbEWbffr600enfefnWdv/6wzP+ySKXmihFAESi
hAH98Q/1svxEyn/SZVh2fe7S4dCX1UzB5i7ikM4/HZOSOQFYFE6W7/+Pf7Rl//oj/Z+2C1dLSttm
+qSa8H9P7c0z+p9n9g/0Tbd4Wbv2X3+c1En4doEEsKyxOQ6bTsKB335MeUhhghQDMAtOIoEpxo9p
4qzAcW3pAYQYchOSgPRx3PYBscg4Ws6+2tzMX9Y4LrECOgtliOJ0B5hAX4OLfxnnClOk7VAUIaAH
BPGh8LY5hq27rsX9yiwKynqCIKRJbdt6RCmkBaJrSOjWamxtVHFC+/7L0/v3Lfr1lrz91v86H+45
C0jiPsgLX873l/MxWqn6oVw8kBLwQpG5iCJiio+pqA/Sdb/rFjJoooD61cfHFW/H09cDL9tdJjUm
N16Yk3GtGBrwWo5B1ReRY7kL8kYdPLxqm0j3rBWF8QezU+tAIamMzdyvBvUMRAByeCnRGw3avY3U
aOr74fH+zJmd3BJCXthcGOxtBAt/JNcnU5GdWjOWDNn4Qg2PMoJCpSmGPocPCc1KWx3SrPjRKj+c
VLnO4Stcd+ZXULDdtoIme51u0LVFMAxwOpN+1dniXBbGa3fhfxbKVPocdtC2sLiL+CioFL19aKka
0D85ovZrNaBi7esNN5iafJ+Ph7Ay/DJAp6bR1aK15fieXZm3SF2xeEnUV58NrXyipuGCTcJa5jV3
KtQ6n08HZXDkqKM2zBslY6B6HegilXTjtqsh3fCBPqMgxErKMCy12J8rUodQvvhenrbHTMeN21dD
ee1UftChUIpE3WxgD+j3SYes+8xjWi7y9CZAd2TYYKYwWNC/vQlxaTNkkrbtI8jrV0GtIQyKd1P9
za7tYdcZC1mS3PpAVl/AC1jn6ldvFyzsGZatAy8Hyw3DIkRu+fkvHw423SI02zbzB5JQLkX8lfrj
rUvL8wbhe74Zydfb44vd0zWT+xaeLKrT9sJTZbrLSrfzOblPs8xuPr4rr+uyX+8Kp7U0AR2Cok2q
OafjS967ZaPBd/cbAJXbEsnXgUjwGe3jaqg2E+DES2U13YUB+X01ehgv0b+Eu6qLXH9KwgLJDQA/
3ZkP7qRtQWgCGPDIugfye1OLcAckgcBa+0sqxQateGDC6I7N6SKGoxmocLptrFzQ8WvcDTZaJHfN
zqq8+WrMq+csai49VZlHb4Ews++d9rlsH6vISeHzOAF4ggAJWFw6F5VZfh+nPtsNAN12zpz4Oq7g
o5QzrsfausUNSNu4qNo9i4h6Ay+GXNe8szBK4PLQ9cpCJ06HIUuUsdZt88YkXOYSMWaw8jKU5NUE
Qjcf0i+R8nJAdWVwlSVJeyDAzNh+/Ehe62e/PhK+VlY0JB+6zGKgRE4mHa2hrzV0fYtZAZeMkMN4
0znGfq765KIJ2z1Ugeq6AvZQTC5giBACuTO7l2FbCAzGkeUrHV3NjOpgR8ecWUpWqNb76TCY6WOl
pu8uaaPrtngusPTvKVa0zzEiZ7Oz111Zh19s3d6jm/bgncJrIh4+Krr6k2Gi0v74St3lSn690uXl
42ugvfM6sp+O6VXXCWbmGKG+Zz4Nrpvv+BQQ/QTWo8mSklcNOlBtLmrYEDPrQLfoiPjNWpt58BDN
DTSJxknx39H/JKZlvMAOMYMQcc1VEeIji9us2gwOUQCalqAMt3i4ztxe9XpXXDrRPczt4tLqJC5w
syOU1gHGbQUx9t1iSx9Iu527MbuPddx+jkYnPiJkDwEtWRUpAdYbaCAby2vjA7n0OEGQiyLqXNOo
vRiCRt4pmmn7qEMC0dcJ9nZcVaugMZ3PZhXu0kjEKxpg7je9QZDlNuCxmqy5dguC+UStrGv6En4V
V8NtwrtKGmaGMpSilaZBnosVRIMJ2mRipPV6lN7RskfdB+HsNijTP35Mb3cUryMXTT/bobP+Wv04
mXk1gvRSicXYD5uYAyTT2sHIBwTThf8ZO/7HR1s2iifvhFjqOhQIHQ8tzclGUtqp24/8Db+OZxwZ
gEy2WgoyzcVtt4OGSh/b9LQrzjQgiQJXy8eHP1lm/DVMI4da5nOTCtrJXsYd4UEjFsx8E67+1Vh/
VpO15VzBXFty3cu6P3N3XxsXpxeMBAs1GxtFoZ/m4hFE7OlZV+R+pobkOFtqDaVGEXg99YdwQEwz
wNM+2mntrGjFhlh5YrkrrV5bsxPju9Q8f97sHSWQKrLvyp2xOxqA01f0S24TFKtbQ0Nxioq0+pKL
xP5UevTvDR1QVOCBfi4tdeYRnmzO/5rrbELnqGBZJIR5J/sxTS0qIT2t/J5WdYfKY+MgR10RMm9d
BBh+QyNrDloCqgdXNZLq0PY2dY8BqRDZVdtPGo5rQN5e0ddnBlexPL/Tu82r7Fge891S1Hs7DRu5
kxLqICvfjMw7U9PweWpHq0X84nkNBDiZX678bLKhjkmRnTv68q+fHp1t7rIvoTyDIuTt0QsZ1y3I
lMrv6ia46gnsMdGTX/IUPHLgsVTJlZ5jVI4A2Bu1vIDPXa4KhSa4qTzwEHEXnXnfT5Ku/3pWCPGo
3S57Z8c6OaUaseFsU6/1iwJ+YWW2GIoliN1QgqQeniW+zGMc3vTNCKxPF8V6dLPgKkruwoXJUqhq
k9XmrsJwNhPPgiVTxftaedMx7VkfhpV+2ZnzdKyEvrVU/9g3wZklzMnu/99XwPrWtSUdDPdU0DS3
5KgO0q58KyLxADk0TtYuvCpw0MdZdVX2IHAVvjI9aUqwaUpRYJzCo9G0IKobYhqA6N59PIq8e05U
QqgzUopZ4v/ePmhyAU29bvkCGhdJkkbXGQgXHtuBTDRwlb3k1mQYhXUP5WuFmIpZeFgLihI+iWbZ
HTSvtTFrcvPxeZ1uVZZFqEetHP4yvSU2tW9PqxJtIFMlS/xoMcPn2EabqsgP2cCiJ2+eij57DpR7
LkvtnaNSGYI6wE5EUng9WXnnntnYcx5V7ICqR/KUxNF10nxjZpq3SZ2EheK4gIuIV//4ak/3jMtg
btCcpk9Jk5w8pZOngFlk0CpNMQ6p7xoQ4qNeQURwsprMuNCeYeY3KUK3Yl8JA4hUOsG7aXtGRPYo
YWihRNM7HXQQz0ef65dGS84NCO/MdkzyrPUsSuPs0E5uDanO6TCOXeO3WnuLFHfepOj+IK/oeMMH
3fPzoY8frLa9RJ/Y7XuN8dToZvS6AwaIAr+9Y1+npZCHsmAr7hoNTtM8jDHBON8+vpvvLAMWFY7H
8k9QxJcnE7PG6G1CzGsoLDro6UaAU5XYTiUq8UG6Z2bF18rKyUjJFCxp6lDKRJh58qYOZhJ1XRpC
LpXgKPtpaqDoakAp++uocB/iVLuR5Z2iBrIjO2Y85BqA0qwfzjyg15bkyXlQZmZ8ZJPEsuRUdlDa
ehLXXl76XkSZYbb0R04Y7IuabjLepakxtOcJN3XFG/g8KFXvq6BxocJ3z7DdwQKU2Qxi5ydwXhjj
XhViAa0pXyBR+A4cvd5Z84xsdmwN37QiSKwyPg5CXMAxTq5yEnl3hQUNNle1u7c1yTTVkWcl0wI3
ppEan0o4cJsk977HOQyyTFgrZ8BgSMmffeOy0U3b2D2YNd64Wb8wooKFTOpZO2z03bqI4ytcRgH6
MV1igU5WxtGa2/1U1RrqkWpHT4MPE1a7htP4zCrhnZUWrVDLcD3youmxLz//ZUM8K6vGta4V/mgW
FhV4zdgIUdjrSbXYsfISGHORntmFn0TXvc4VCGboinBYBEencwWKafb2+DJ9U4bT9wZxL+2CoLqv
Davd1SxoyZ0U7BFx9oI5G5gGG39OQnc9V/ZT34npQD4hgQPkw8xjlH3WFgx9mwAuZ3IzV3ltlMfo
nArivTvFGSMR9hhEiZ1/e6d6fWaR4naFnxOUg3Yz0I5mX9FBRjEBrp20laSxzrXKXkMaT998h4Hz
Ncp6KQ+8PSpsZWdZC+dYn4ns6ikgbVoPEmvnTc+J/TKHdXFNmhhGlNqZDrPD699VX0AzxE+jjl/W
7IPsoqjY1ANlvCC9Kl6neX4urf29mdYk2JfpnwzN39eansZGfySYxHfBoF+5+VfHqvtL2sLRWvXL
rI8fabDMamV7Vbqrw/IB0ud4P8z9g84i+koQiPnxQPn+KbF5Yf2NkNw8rTTNVjRGUxbkPg2xp6xu
6a169R3qVQIW6AatpF4Pa1BPsQ91+AuT8LOkH+oDDNlZcXlPvfv24zN6lbadPksqk1gS+OA89jVv
nyVEKpFnNFuBjYEubUrRbWcsLp9c8jk3LUT9q4HMk1UcmASWZI77gwTPNQsrHyxz87MgziPX79Ox
6Y6dSSlmQgZ1UXmB6Q8ehaokbq67MAB9b2YwNiVmlQjdEgBzbLIAEp8DqtuPorpIy2JmTvWCPavd
BqbewrcRSHvLGJJK1gE0kTMwdXLjMGnXc+vPGbEVUYSRXetTazcaFJYdo4ZAEkMor6I4vdSN/EkY
JZv1AKgku+bhQqsrCmqpumAEUWDeGmg9Aa4gEUpxOZb7Vs72jV3YpI040DgsKnDQzi14r3Zu3NDc
uZjE+E1Cr70xBRhU+Bts+Yvx2i4sdRgyQ1/CeBIfcO1TrJ3dEr5+WiePy9KZ/exlm4DuaVlQ/TI0
EvrbdhZ5CXx6KN69xrkg9fmigbi+lR00yKDW2Yhb1pc0HG6jhQJmjNh/sUWY2zDKxJnJ+J3127K4
pr9GU9GjIvX2dMi2ruRkpATgFHG4QcT/uVbEgM34WVEbXieh98PT03T38Uv7ztLI5lVnlUrfYElQ
f3vUSa+7YjIm6PlzTglFznfOZH6HgHvTON5N17XmyoWWutZH5uGPD/3aJH37AABmUlAUbCgcrB8n
DwByiqb0MWj8qF6E7B2outpTmAiwU9bZ9GUgCGAXz+k3q+2TTTOTs2gn5sWYKQ+2JXXOCJjdDjVU
v8l25B7mXzNP9+jYuNk17iqNyUVv91WNDsAKHP1bSKt+ZYVj8WlKQR4R8BSsAHsNn2fnQpk/7Dpe
OxW1dMyooa+1QM+T2gy2nlhgT0QHsPxInCuAdE920mBTjMizYCS4hWhyC6KYdIoUpGLcF/KOZA8o
GbrGWtGujwCvqidKCWZXEPtW8jsC4oOCG7AiIKAooVRUvfnz49v7+v6e3N5FJOXQ3gbIj4T07aOt
rQmDANV+XxucJzxBDRWW5ED4p+azZxpXQ1v0tzpAt5z1iT3kd0NhIbiJLWsjS6NcoREGPlYQddcT
VXER6TWF21ZeZlxuQY3lkIpAW1tk0lM8AWhkTBSQcFGEO0AAR6pL7MZk+5Xc7Ku56G/COMc2T4Lb
OicnCzg0ZdFokS+YebsqWVRunDg7wPaUcCGadhVOeosMf/L8xu72Yah9qS1LOyJHuoK7PO+Vc7b9
hUbl9/W3iwAWhSn+K4QFp9YybzZQd4WC1NaYna0be9Vt1lGxnb2LXOX33mjHn0pRaDdIXBjN6upC
7zEUd3TOHr3gy+SBc0ta97NJ/gJhaY6NGyMocdxGgW8p0V6HCvu1qbOloNA+qfFLIi8iB8s77C/Q
d8r+nGK3sTUQ4mH8XHeDeVu+lJSVbrK68LYEGwzbsMl+JoqyaE4KkFu57GJlc1m5AXGdwt1SDyb6
uYTeYShAAV7kSzhglISusnicLns9/2oqudZG8lb6hBbnOASbzkuuKiINWd5a+T6AFEyEzUPjzfO2
F+ljrWcPY2ne0ov6BKecwmhVb62qNj7Jwl2HTe7dJLhhBtvDk2uvzV6DvS3DI3S9P8MCM3HTe7uu
UNZekk0C8oualUgVQFarXKX1/IJxnjPRwfgWcU0KLfyAtXK677M+4iwJio2GnxHCIbZVlTifWrl4
wXtekJ+Nh1I5HJs/p0z7ETTBVrMDELXZn5Ub/Um6CMBX5qaVID6zaPJybWgGGYRJw6ihdeU6Fvmx
rjxYl98qIMlA7iQBMOI+cPNth8ZibajgzgpAXLI3JDqBvfS608373rYIIcywBiNaWw+t82jKEuCj
AjM/wylNwIRuB7jwK9LZLDZxtAzLLc9WFho4zrAFZNfZ9240HoJcXluy/5xWDoHDHhiyJGPNLC1i
KEtc+ZtaxNvYKffDQkZUWQyLTarn0CV4bpQvEWsOuJnGI2v9bSeiyyGYtU0rE28d6I65caDpbhzd
+Yk8SQJbgFjnpPAZJ5KnRsM01tg3zV2j1emSywzaVxRq02Q4nCK5jjXRMizP/UYF1Qp9U7iSebMH
f21fpbAhSW/FEa7VP9q2ny/w+1/CACBWkA3RGpR9C3x2rbqkhuIQrykILzAfY1tmodrNpmhvVXYL
bLs5juEAqbVzjoq0KIKL53jTTs1BZrZxO9neESFScdFOobzC5k7OETKCbe70iAYi7aIsTSi1ZumH
kfhzUcYejWRKiAWpF3p2MlyO1Bh8c/AuRDKae1nUT4Rg4jJGcYBTCuJ1axoZznLxUHd6sWUzBSK6
IFFvVD/Msnruq8he2Z1B/FQWzGsxyYUmpS2pnqDkXFJKJizgPbkoVQ+zLVbopL28/mk1xmUQQ9zV
wzs16pqfhwlkqQkLGsb00I3ra09+NfIgphcmr3m7yV5ZkHOaUU28ZqSAmYO7l5mzD2TxMzRZ6yUz
M40qum2qCKSIidkwXBiTFU8z1Ii1mgiMIlFyNVkPmQPbKwbtymuU7D2TvDLKIPZ+GAcwVJF1Xdbt
LY4Ua4s75M4J+xdX1scMsFfdTV9AG19roul2fRhiVVSfWafuujp5dM0K93521FqMzKMiiEa48bAL
YOQBRUYbkPtRaHyjGxgfVDb5hvGcRpN5GCaKrkbSr/B5QiWKox+kB8wr1yQxq1xA+bEBsCi48VyI
U24RbcKpZ3RAfj+1GVz1TF5abnUTSZjpsw1ysSayTbdKzEvY70TrrE03o3RatJeCdZ2NzZEeEsCn
WbPvSYZyr6jPHmlVxhsHJyO7fPc2q6S90/P4pr/C+JhsjGhe0pn1hy4BBGbBg4TtARzQEtY+aKFZ
2npwmA23vCI3+9aoltd7bo+OA5GqbZ7NUfo5kKR5iIjOhnvdkvchnBEK0GBfVqN2ZMllAlwgZDtZ
ntI83Abm/KzLArtfkfyQxGESK4WlPtLvgFZGkbnutHDnuvBBomJBp4FLNrSjsL57I1MLY/b3xmBE
ThasxgBzB0ITLEG3nDHXZ+0XMLFHMlEyNrEIXQMLwHhjDJswIMSqZW00rEQxLllXrh9S3WPdUl45
eRpvmQhD/IBWc6FHw/NEiHmWGnvb4mnFonzxbPvHKGAFzzG8S+8W01G+Zp/2iMK8Ch+BHz6nJA2j
Kr5uZ7qm7NFygkSbh7lRl3rK4meYU/KJ4jVuD0LLSgC6wh4OxhDlh25mPdDUuM88+UVZ2X1qOg/o
60lmFbehom1LAkY9DQHxHxOot4Q8BUrQkS61VUlZo85/zHpcr5XUZ+Lbywe2TsRnDTZfKKJJkDue
s9GV8+iFxuAP5NpncjQ37vLmVS4O24p48xyI8wBiGHgumDkNfxYMI2adRsDKZp/ZprBJB/NlghNU
W/0TK9gHWKXc+2WcGyLG2nncEhlBmJ0dH+mOTnvSYfzEzC/bDs6wLJ4Bhn2yqK1BEr2L+gG/qA0P
RbKFb3Q4CyAwHiYoapoAvRbwLix3ugwEv2E+oTdG4joP5GbV6qHq889sXlpCk5LLGIevVSy8VXbB
9A9/OCL2GQSIdRmbB9vmGWpm8TUms6upXEL3iq/KS/aNhxIl58xB5V1KBnzAIgDwgt5cm5fNpAyy
htuvgdU+YR07aMQXrFov+jKnzDLJLbnE5cqs0vtRQduwKp1M4+QaDI/jLnOsRgGOIA20MzDnjXFb
145vEZmkYuNnDYd7MPO1WwlWUwuuMBXmQxKlVJUFvxUwhqvrZp7lEQQPaXxgI3h/wlUuWOyYMov2
4Lj8QojoaNHDdAS9rynpfas1rupy/NwL9ch3SBr0RI58Mx61tFjnvX5nixleEJGqSw62GZZ/GgQG
rRULuUowUwLLJYaiJ4fM2o8kjUNdbq4iyySeDmifkUf9zlU0y6dA21tG+jkqIcDRHgF+DuuhsrS7
0On2ssvvxyF66ukKbgM+p5WySQsXev3JK0Z93SKlXkmhflqpe1kjVgbN8Zg4YbafMnBc1KcjEsUK
FDUOPu9+ZpsNbIzekcd8EQ3JagzNBb0Q5WsywX7qI0oKwrzYPU0XqqDOlopO7Su4fiupDlrmXBhd
RdyygsJWyY7FwOhepE22742IEDqDMbOGGgx+Csx11697t5Dr0qEOnEv51fIeKw1+h2sBHmEx3e2D
OapBSgI4hicsm6dZEi5WjzzGeHpik/1pnseAoLyY7N+OeqkY4YCkAUMwNmXIMtiP0za7aZ3aWOdp
eZm484UM5W06dTtVMfTmyfS9y6rsEBVptMbe0a1gLzRgqkuIskB04Mu0Gckk2SGp3Je+ibN13yGC
tcloV4XOYiuFGBzFwaEcPBLUpAt6yAbd783dakRps+slI2zrxWpjl7G4CnE2g+B7pER8LR1iRtIZ
ahPzSxRNPCuYUXv4RDGpPtuZvD3+C+5KHWyVSFELiGkkaFvo5LWM6RZSMJHrjkKe6wa3Kg+gcWIP
PUBJXqfLwheqaMW4RYCZTr5cCjpyE4bJbVNUABTzSqw8ORSrkXUW/sbiqsp1dbksrpaYLk8QMZIO
SHBY4rAYM2UNGNdwOgrSNQ+zMT5RRIOzWRGxZEDjIIrT2ztdsqkrltTlBOkMs8vBaVNClhro82Xm
XpYE76AvR/ST6NcaMkwxzHDQIcSyrUbbZrHbdsLbrp4hPjN4q2mP/o3UkoBPnc+2CIevNoVnMt+W
tm/HPOm16Eb0YG9hhfeVafwERZTJNtlI1bWAmd2nNFo2XQMYRwKor6dU+1kThTSH5vew/FoO5a7R
IcpVXXHfZh3QXa34hHF2R0WNVbX9WWePuS76x8FSd11M1mtta4eeXFVv+Jb0LJS0pnqMjFHfMrbu
ovkimTg3Oj2gH/k8AJYD3BoPBF9tkVLzUVpAv9PqBYcfyJHmMqJovg1vjejbaDXeJZ0ZwhIc/YFn
amH9/z8cnceSpEoSRb8IM7TYJglZqUrrDdavuppABRBAIL5+Ts5iZtEz1l2VCRHu16/fQ5zX32zO
qOtmNmylnXh0WxEsx3ruKZ/LkTJipnZVm33VkcBHFIafvD18IWfVwb+Z5HmclEFqXEnpkZMVHrCK
zhbStTeI0+7MV/RrqsvSIRCoT51+/qzD7Ll0vL+T5QGRMtTeVlxMi+v9LUyHSkQmEJ7Ppm8k5tYm
TVDdtWX/kGOGJMJBfuVhBHjUvV9Ir6bqqA5yK34yS77xcd7P/5dCIPpV7Xhfev2zBpq+A0k0xVzo
chdNA7FtdckKVGgTfAA9W4wW9i4QZsKxn0JD/o7jegPpijVhQeC0ZvmjHjjLkGe23Ton/ZD9Is1i
+/Kt96F0n8zcONgddaRvTC9mY8hDqAfSV4uKVLLKRIsLT1FD56+oRQAoQGj1ETR0dwoN421tD0sW
PPS2jpn+CuaJnh1LYIgSI5q7/Q0X0GJrAUCHTDjdkoBKq59SFFyHfDVIlzQ+tsqEqQo+TnnVf2L2
XrYZKNYWMMeIur9rpY8bizWxH3I1GNFX5s31sc8IiKhIIdvzkzf8cs8bWzr7KSSgjO5iTnRVBgRq
c6aSGEUO3ZT4JIuCmaaEjSufP7Qi8TyFpLyMgm5hHP3fEGDafgmq+024bCYG2znSRDAUvW9EO7Qd
ssdxMiMwhQ+bjyN+Ykl1Gn4zCwtLTeKx04X/JncsCPDARkzidkR8et67+26RJ9UN2YWotyqeMHtV
joJuwLRc+3d214ChbNkvw5yQsv5a82/nFJeRe0b0lrFblihZzSLO/uKlpFh/bDnvSVdy78098Btg
IrW8w5dlHVhYwGNBzvvw607uH/DOTtJ58lRbxWsY8Ve3a/7BAoG7nyfeG8469TJmmlDITOLQKf0P
C+6SMXqvla1bEnDacGcRIx1L5f8Ym/dXQYomtpp9lDEIftmO2LelSejb1pt7MjIoooboS7ICNJpE
v4KMMT17SEEVjw1jXjgwqjOO+UoyFWmszP440eccElcdhO0V6vJ61w7lx0zIHA/cF9dlum3tiwfT
fYb52xUuiZUlBYg1TCMJYKnutnfsS8TQuS7NK6cJBJfiwjrmG7vVFcc4fe1Y6rfKnUgKc9c/6LoF
yMoVwLiCED8Bbl19EK/jc6Psa+O5c0I0J/yXCuRC73nPUQMbWBL0zQk/HirKDuKW45KAXBbi/7BJ
G+7zfrT2HE5PXY6MECA5dQtN2lrkd5jx3F1ugN4GzZ5YOU4n5Ye7Irc+itHPU/9CXBgruAXtdVCJ
H1/0v8xNFCapjvpOcT2PoNVD8xX+M1Firo19bG3JjM+kTWL619zPl7mja9K3US7izZAiujTcg+XR
XkNoIbW3xaXndTGhYS9LK5ZkEIsiQoXfif0m8ovy8jnAaXW/2fITzEuwwzh3Y5V6Zy5Z+LCOFc9F
0x5NRQCjJBtWTfbv5vjVntUpklJMghtpGpnG7POwrtKRme6tUKciCCkLhBYHRRoCXsBB7YGk7QYa
qj2DadKC6WrSzLAJ9x7uWaib772Qs1fUGiQTujAzgPqjyKZ/tsXHt8jlYBSQOvOitNJoNpkUz+yb
YRVIXTS3vNzc81TklKnBZvCPbo+gd9GxN2cPnuCqizUpx9pFNuUdszrx1yoFVryJZrAkqjWG7lAc
quVCF0SApds/1ht4TegvnL4hcA5HNC82Sy7PRfujR0BdoIKWfU5Y/OYRxi2M+U6aUEVd0p5iR+jH
RtbymOkuIivKf5EzPY9pzGzQ5zjdCi/bcQjX57rhl8hoCMvAfxFIRyhQEDWGAY+v52gkGPrAKm6e
BdvhFBakccNBKNnugTohTJ7ZSIfhyzqSFmkv/n5cy3ieF0Q1WcUyC42XgiektEgnqrBjYcKmfMT6
2Wj7VNp4ohjb5bulsf6KIv+v36ynuW6a1LJa0l87rD5CisNIMvzuu76F6HnbhzLuwvZ0i9N5Cwm3
S3L6vRQ6dEwrBk2Z54ywNetprdV3yFmUViuF5zQOIm7zJQ04uLqZ3NvAWk/DQNUjgi+yv19F0SeZ
bLzYmINoX87sgRQ5d3imJECL3vESpsOS2ESSascSfcy/1ybfA97U39DoTpbU0S4qVq4pVd9lhude
6rbnsxazSAIIYE8+acAI0fnJprq7sBIFtKEFqzVlsalyF1nX+TRMO1lJhbnMwYA/ZSq/ohsHtN3W
cylydDWaY1685X6uX3W0oKreHFcLwepbYCIoR8cGiPNpG/0ntOs6Zd5W7ATyzGG1sjcx9+8BA+dd
NiI4GsQCx8qSmKLL79bisPecmrzw0Y0DXKNw1muKXTVfMcVad13WFdeugKZbgYCV5Ss+3iVZFKVE
2FmHxaZjdyKLpPCiTMWKGOsO7bIfatxsbs5yiTu81GzT7czA1qkgdohURTphdmV3LYG3nnZXzMVD
uatM8RhGK2PCZSAzviW0PiDp0TZpEZwsUmiX3XO3hlkywRjcK5HNcb2MPtiP/kOYadVkbjoFS2yT
kEjaqz9yOmEu8MrspEaNhsFUImebgr025yImTHiI1DczvAWNqOThwOkUPXMEJ6WZYaWioT0uRzQj
7+JkO8Lj2zfDlg/tQm5BqL+gWWUv0EtJWZcjka3TOXcrmkrEWwvYW3uLCvXs1b2K2jxH+ZKndT8e
tV8P+3nFXlzWoEisqA7Twn0omuKTFqBPF/z/Dalht5fuj7GQRJzb2Yq3DDQsKgYTFwtcfN4Ay/I7
bO1ECM/W+j7b9b3F+iw0iSWIsTKlHtYMYC7OibmaA9zSet227Q5T1qs5PrRiOJVoQfBWiEQMiLgP
8kTn/hNVGS4Fd5bnUNVXKBxxUdDd8npHVUv37vTOfhuKs8SygUa78BApALltKYbLKJYTWM61Q2NS
AxVWd+N8k3382bTl+mKXYN5LtKZevkfqhk30qNO3+r2ztXtxQc1Rq8HPlBhsQd4HY+CcgrD+tPsl
XaleMyciNhdqoJbbYaun+m4Mtox6SrGQ4wYQIwL8PkaamSYYLuPApMraNTTKZDl7hwL/BKzEuiFU
3EEq86hmgEh8K0uIpJQ9i50Lxh0b1d4DWpBQCL70E5Xwso7vuh27ZDEROn3nsbfOeNe/l1obaVDr
h+yLPDRSxjDEpOT0l4+FUU1Hv3Z/ezYLmNHAqilCR540cpWBDzw2YSOgTyWmw1NNZm13WHvvLkdQ
7zXhxgGoO5qC/B3ESk4CSqdSqx9H8HzVnZ7s8BqVc0as+rpxovf5kUUt7jbm1XRi5DaXbnYq5+iu
JxAuIU3syx384lw2YeoLaB2bYuS75tuQNnZ/n2fqfZ2S4ba5XbTBR0c8/i6b2wfbz/RJGR3HXvC2
NiWI8JA8ftEWxXHo+z3Og44hjG0lPdsBiniendOLo84yMwmgdMgJz60Tlch91XmqAsirlngiehQ8
ujFdTLfHAE/o6pl+/BDVBjVPU8+7wtu+mZ8nUUupX2YQ+uwAbVRQLIYjIXcz1G5C8FLg3kAEGWjb
cCXYCKMO14RTzEP7kVtec5YNbjLGlYZSrDVXdgdnGKqsylXqDa6MZyM7+hRN+zyi0aFANx+nuaQi
tcLdhj3hXBFMfDQzAy0C61zqLaEP04BL1t4WsHrF8sesG+B+KkxNtfnH2ww5KI3o6luZvtRMUTaF
C3jT9Z8pWK2rZ7Pk2JvcLC7AZs4h3zz4zMGa0RquxSyGq2p8N+5uMWR8O0yzUt8zioNaLFS7Qu2w
tuaJKkhzN2go+7BrYo9hF2ONp2DpL17dpQKlMyCqHIjnbRYGKSpm9DKfYK5ydrve4+qr9mADhibx
2QAXCJf8OEp/SHThDntHoq37tGbjtMl7Q9xWKCZuUoqY9+i6CfLtsqWUiTeTM8gJdlvk6BIy9x/J
x50AAS2KcFrkdI2CSDB6XOGK3RmN8zo08o8CApWE9kxhlJW0w8xNQ/0wqxD21egmHsvtgU0w9LrV
zKGLh1x0RNoa+SdGpDYtSpTHsIbJcIPd7RWG6cKT/6AByH09lUjNMzKwsKEXN8EVn1fGngdeAfKv
lsQUs75sHRUY6wqXxVpB7UxiR+72+Bg63KYzxGRGwFY6utqICwLyU7iw/D9UgAwlAz8Z23m5Mr5b
rlJ6L+YQ0DZ6a2L5vnz4/3+tZl095IexXkTCEljP8b7tefus5zwM+od+2j6ZfDRXL0Jx6wXYytos
hz0BNaj1jnkghRrOm+UJlgpxzGFDYjSYU8bTFzBm3MLXehoZ87Q9SFaYfGZJ4NamrTVd4VVjeNx5
xP5BmeoZgE5GRiB4hbmk++k3Zr7bYlARZZLblMfuZsmfZdBi1mccpYhy2TltYx0ZWZKz1RyitnOO
FFJxLxY/VW5H8r6p+pTv3AGRJGJj8t4KpgGMqQxwhXnatMo5MSOy39Rfd1Bt4pLvjb5q5AlbkIMd
ntp6ZAxeLVcIe2ByoIWZrgi47jb70VzFd0NmKSVbkK7BMIEJ4v3JhvnUBbdB9uwNe9P/4FnnbgrV
nT316FUbJjA8BDGpjQ5sdRO+lKWUJFSISzHrMfk3fcUnJY2DU0f/zCGKKfMPup2u2Dy9S+Y8acS/
AyvsUxxG4NKJdFEH16lQvEiRZhqzflOrXbaBctlR6odfAP6SUd7NK/iyuZreS4T2E2kcu1DicNIz
XmIDPMUudxcX3aV3TjiPT1XX3ReeMUKsccDiaplmdsSNhsOSGrA/T+T5JENboWWU/LNIP4VhX0pG
Al2xPZUNTCzuAgIhBRHwoDrbtT6jqT27vWjjcZguYWFtGOLcb+YEMXnNK/G1NKzh7L/7i2hZJd4H
csxfwMH1u1y1djqr9eS7xo14OSZ0oeyoBu9Fs6ISadeg5eNE3RyTFDLrde4yO8nd6BPjYNLn0ZIU
JTh4tfHLjLLcUs+g0lSywoxgp0U3Wvz1PqC8AdbgyBzIqIPtLpych0awV2CNU4mQj/HIbRCIIyfn
FHb+5tpK8D4GO+IngxvV5dPiqdut1KQxafTEODP6GWQzxY1fHM3CZlLad19B8FqvLsWDIYkIa42T
ENFTUE/LofQIIpdbtp+i7BqUbNVilF5jVfFw5VTtRilfWhy7Q9ifLDt6xnASt00U3A/Tr9NGf8OM
Ee5XrXD0leG16SgNqB2uQdHcm624BfQwoqg5WWgYkqh0LxDoP/jytthZ5k97K55V5dFVIhnu1s5Z
dzOVn0CSaebtZI79syT389Iwz1M3R1/QV+8KOhZ3SnQikjitnPaTdve1LOye4lfYO9JMr1hvn00/
1091x1jWloeZddKdEQzrbX0bHnsZBglzMPJDa7p52Vq0g2MIfJ6mo5YfejN/y6W+H6B7xpUt2Jiq
ULrhknVwzvbDws9T6La4qDGIkjZ44KfvNpsXoL4LAsDdxe2AZkZ4YR4Fwttdg10p1Ic/s/QcugXE
VdxbhKrFvYGPq928N5XbO5tB3VlToLdbc68LjzTaUr9AU33M5qdSLSuRcgU7sGQP6YoREfESTwPX
lhIYvgaiT7usL+MWqCez250MJoN/aL6sEh8xNl604iHxff5BhxQK0Gbd19zZH5lfolQF4V9FVJS2
7enk2jPpsAhyGu7KaS3M9xnIHX+798gOUp60bgbfgHoiC7LXBp/3qLNgJ2trSoUqDrXz7/8/Hu8+
FCkOJu7l6HGSWCu2ro5emSKxnO4TsEulERnezGdXvPR54aVj8LT28E11yBNcohaEc/lnA2q+y6Vx
Ng1nS3snZPzoduahqoIvJmUMmPzsrs/0titfcxYGE5HZzEpuKEnbT3Bk0Cuzr5vXP+ZS/slwFn+a
9YmiF1wn6/OsUvJWWXTNeBFCPLMbvBuN/2+0v7jag3gI9L+sjsYz4ZoUcOHTaiLjOf15nnl5mh6i
qubLXZae/qt70w02mcYE75J5njyozn6rGFEymNddc3XG/CsLG7a/7fIkNu8ogX2KsUcTqf9Yuj83
vvy1iwqwxSz2ki3ZUw3IeQed/A865jYCxijdT6mNKB2aGdCRKp7RjkihzXhBOrf4S9KId+Z/ukkC
mHxcyaJGyAInYheUtAr5b0ZBnHyEnhLy3ladymJRqfTrXydw1aEh7hulwkyc23xxs35I/MPU7LmP
fMbeTjUvc6YfXC2RbdikqbfGo8YMDn5nfbRL8bblxTVT468oUeBCs/5loPXYeCvzvh5lq20plMnS
YqovX4zS3var5ydN6/wuRsJ2q2wznbpRT6fQ6qPszKe61uc8BFrS5uoVB90bi+SsbSuP5rVHaln8
GOH1T1P3LXg4+YqyuZvIY64yGySejdYa0bPj0fosmteF15Sh2ycn2rfGU8R9A6TFaAnVHez7qeN9
JXHln2V9mxbt/sC5vUOtJvRLUktrw8RQbZ1cLE8rwF/swm1/LfTa7+fBZZA1L5+G1NfaGw59Vv8r
y5vNrzPJNW7teMjyjzLc2j1AIkp7QXhjBJ6x7tnSyhU5VX6/kNZW4QGVLQMlr+edNZnQlk9hM70E
XpH6zp+eCcZ5mUhICDHgRMCuhnn8dGdK+c6voImV5BNrjaTEIJwK1oek4N4EY0bYdA8b4dRq0Zix
+aznAQS5aYE5Zw7ZkN60ldtXEYh9Rpn3uFHJ1obQe8znj31ZWveebR1Fa98txKbSDAcGVGDRn7z+
zO5CFIc9O+6VnnA6l7O5X/N25s0FDBxlDKPcT62NKm1ftGnzqGJGozojQwSryLyahxaW067xhmfH
Zjxd1qPgoAoJshDQQg2m1vMYZSlkji42afUqQzCWDipGeOzMLsQ4sGtX8JLhRJv6BuOMCe5WZ6nr
lUB4DdvdOzBotpkSkZWDS2OHmnHu9uz3NQ8H3yaN1bt28RPVUaMvXVeHDNWZuWwjZExP4JjLJYYg
ezcFgkQSfC+JkFHsV8zwjMLwoRpg5MtlFe6HTaMestCzC7MIZ0H/hYJw4Fp1EibzvE0VyfPb1vwh
vf7Ou9l42ui97E5B42G7fF1rcHowe7y4FAJXR1vcsVO4HYLSfpGteUahhbO8/OlMoKLOUH2PCwYI
sVCKs0zB7EQbL92GeT2aplPY1n/AXVJw+M2b10+vksMk6QkmTVzb/a1d88VTPTbvsfgmQA8ilR8e
rEZBdynsg+uufK83ALGu31VH7OuS9wu0HQBmYzhdyLs5rLmBcofBS6hwr/z1zXR9WhF/U0fXG34G
sLnkoR3YrMclGz16GScsSHT7bGubD1SDaemK11EMqV2pK+oPz7wuE4d0CJJlXZQ8b0oQMZrUCcsj
PEL46JN+6Mvxnov9zDIUAk3ALHgzeSnmUsXR1P+ublTuBru5jhZmGG90xrTvuy4WC1hwD/IFsfTf
vWBsV5A/jIlseVNzROy4d294jnfA+s47UQNUk0PE7gHHhJ1VKjHpntNCKE4Dk7pe1ITaqwneVYVp
byybXY5wxxv8UXt3nY9JYp1G0tE3mQ7S/TdjxytX/eKO3DzbWjExHt8cZ02cJsBHiEbAFiPS8c1Q
CDqR/zDhUjvbi/RJckRkkfVjsj/baxLSBx+PTcmVgIMyePEA1QrHL085qxThmJ17UtvuhoWnp7kE
lOPcd/2jJu0D8A23Jfabl6K27rkr93LEfRugYQt6qqYpr84WforZ+jDwhVAK1pQI3X82BB41MnTs
h43aPPAvBdHkKdcf1eoVB0wbE4xwVlO1nKzlxAur46jk6zQMltOE5mS3Mv/bBhNXukfbc+9zuuMi
e7KDEUNYgODZGQaiRvDuGh0zgkE8wVgsd6udU2u+dv12TzLrmWUQiJDRPdSiZ7fM8G/0WWqI2701
BRdRV8Q1QJVfmI/XA1kFk8vdaENYh+yQxXYvsamovzV2wl3GmnTcSc6SiQgEkKyCRjsKxiTws9h3
8l82Edl7c0iXrMPurXQhDRAKQYZLO+aHAuXb5lPhMut4zX2A0Vl1QBdyErsWP9jLfWr5vk9DAjJ3
0gj/giO9ho4BX6ngX+elLo62/RtUFgWWnOzdH6CAzrHXhygnFL/IfiSFckiCKAAav2F7O+nb0I4N
1zOSrmz2nR5Q+bAbm6xCgyAgGn9CI9UR0r4pq/NoDPyJMTG96scGIYCfyK3rFzf3UJlqQsDNxt2v
0uz48YazOao5gSYrq57xu7jvu9t1Crsvm5kwm8O9u0ES6prlWzvrQ9S6dwXMtjqbQPrkfwl/8Zn8
m0Rj5IwGCnQj1gS+daC/XZDUVdC81ZQnt49k3le1mwyb+7oOLTamoAKvOjbY6vLgUQ2glmuD4Y/v
ThyO5tUt6cBlpgmCsHTqlNFfeNBp3tsUlXj7Wti2O9haDLaanTd4n6Jjr7mHR7gO5qnO3QNqWL4z
9QBDeniluE6WqPv2RPUYOLSmEGh/ypnH32xgzNp42zFUk7PVrA+5vb3hrV13QjavK5bOfiIUOlhq
rBcIERbrjEoirXf13nWXw+TZbTwgqwZGDwC6/tQU44iQM98pMdK+56eTZ8pYIp2nnq5YapMHFrYv
lq+u7RJaDPLyT5Ooms5w/loDkz+rZERpRnm4ZwjctfOLMy1cFnqKCZ78O2r9DQmGGFTrTJovWSHR
BSkmHpVCIdfefrPt98ztAB/jlFdV/lQL39jlreID1Q6IBtxUK2S0bUPOkd7qxjBrN2C8/M4Bts4h
rx6mEmFkHMfXtUL89FhbuFXrY6j2ht16qFj4mbzce3OzpPKtKukb78cumTVP4NH8Zn304U8SA8XC
QF2O3IpVgzdvyZ+MEmsQHpwHKjCDy6t77ycfRXlaPpRwfpx6/OgrliBsowMvHEW0cYNcOb8dTXwA
UqNdXPNKtAyptvtBZCW968otuA3/VN2zlZHNR3ZZKEgIJkgDs754jX9HSC/FG8PmS3aburED0/n1
kYEP5wX313G1xYdkqrrr1ZRC+Nj1DqZ8t/X/VhHqlzHyR0aFnCCUdV9GmuWNcfkctouQQYGzbnya
N8smXibgVEK5W3uHnR6vu47L8F/B/masUlF4DjsLWRfbecDZW1V79sVTbw0R8LheIdy6n6RdJY0C
9GZOsttTD/JJCCuVobmkY4fQ57uHees/tLLlvsFzJW76W6XD9UBmQKwz5hPrO993sHMy29/rQLBF
lMsft/Scg+MTobZiFU9DS146Yzq7fuZTR5UnvOcwLPHkZi4NJ2ksThaGqbfrcdQd2BKiaRvNsxmt
d9LBxzzq9cKEW/LAqRfHsm82WYuaeWsep7ZSMbtiGifKQLB0bSVL7vLzbPzjnIxWNS13C99DbNzI
UK6/hWAwZQrFgzSaodfJuuoA9MeWCvkRCmc5tCumEs/KKBvx25mV/LYlcZAtxSs/LC4VSxfJ1Nyc
J/gK24BdgyzSbwa8zrC3UzMwP5rWTeq2i3ZZW+ZpvvbHsawM5F7jXg/OizKzNwCBt6WcfqGm1P/W
yX1ve1TPSKl/LMrGMuD7oa0Gekm+l0NDuqAo3K1rD40u4AOrsJJJJJHd1nf/phzrhF0CG9xchgeI
PtbqWcycVWKZhX8kf5yHMI+6vTWL9VRv9X++rt+axv6shTmf1Fv7amg2NIySnWp5k23ybsFap7KY
3phEngCjH+A/7OEaw7uel2cbMPalXL5qUuL3OZO7Xb9ZX6MNNZLWroq9LfwPDjb+XZbE0srLmOtk
JRsomyrjQdmpgs+4Cb7jfnR/XXNgwItLN3WWgj64ucdRDj+mWYgSaLcXnJukasODwnLIBB20ZJA5
C4OlNPARLvvC+7cZVLT5WtlUQi2OTntfVf6076YsHfT0r2HOc0egfoyR5GN0qGiJkTjpgYPSYsU6
Dszy5DDEeaYE/mG5It8ZJF3fYekgdWswsNDVUO8441jxS5rIP29N9GVU1U/FBzItRnPMLYe/ECh0
N0+sd65wNFfCXQEY51O6TtEbM4eTOb+U82xxJtJOGPKzHV0Yf+am4qaoCI6ZH0d7c8hKw+Q8oBul
LWtxtufLpJhy9kKH9ndag3Vfdu6RioY5q2wY7eiAs6U5mluEkj2rtwJsIYBq3h3Ac6qnySyM78bc
A0YioSxQ68Goxz3IzAnD4nZUo+fS5pqfQaU/6X3x5/RZExsYDe42QdzUjBDYmP0xqzf2bDDC76nq
v0Upv/ytAhdZYw23yvpjMoHZ+U0O/oaIJ2oZLoPZ6Y/GMn3YmcQ9J33+XutAXACVvw+3WzpPhVvd
PjD3vV7W/2gbMb4OXZjykV8MJK+z6bj/6ORSP8IPNzKUmt2LVo06FGOLwcpLCBG9+GL7N/tsbURe
81FLJFi2j97I41nibSI2LGhctDmLHKryZdQ+Mydsb6TUURMTJOSNORoKwWHJxF+6902ZwyeXM0eG
/SmZjboOje9kqresnT43IS6BB52UNb4DTqrPzGq/PAiwZCYacYcP0WHVNN7YcUzkMMz7whCJcP7Y
drPeic3+nifveV4WWHWcU41jUVsuAb7EZb3LhPlchKN37JYFHW+8zMwFd6y4mCTNib3ZDQ9muxqx
1TMf8jbesBzgOj6sqjx15vJqSWykVma9B4WKh5Fff/FZm2IC8Yp6eugGxtaG7rNdob2j6JpDsU4g
fhesN8SPq1PgtG9+NdyRuVQnSx1hOjhrx76y4tofeDnW/SZ9JqVOdVJWnwwzswzf2tsFgkGJo5MN
hKPXbX/r+vZWsQnS1gV1ajaNd6M9f9f5K3EFP244sDijwZOysHtyTfQygXnoMkFxv90DObtCw70R
3gs8rymTqjZd1PqXDfQRQy5n1HRWjnc1S6NmFQalyBJEO5QW3TL5J0XSO3zqzJD8fSTbX83K9Kvc
yGXcelSBwNWMdIsAa+q8HXqoRERzUBUv6nuZBjZaW2RAmCTzLQ9gjTvP4sYLeUQJt3yTIYDe/WRS
ws4EYR9d0tLODXOtKtuyszOx75n1FSGEJiTMqL6zlnaI3X7cLs6NJ7lEbsK+8N8gnMO7rRJXnTOz
V23kJRMyMclnC6MkQzK6ZJuMzaNtpjMOf2ZHOYlfmdeQ2clOkPIaewsCQT8D+qTi8A9ennv7bGoI
5BwzFs8gb+Z9cDWFaJOxNCnehDbPOMfuzApbwArEfDW8XyujZAK0joHboZOGq42RSCSopIrZBL7u
qsndOAKc5UB32wtIJAeRq3gL2u6QwbCl2IBiiofusXa8L6+4aXvNPUhYn9VJ9xMT5b+cyTTTJk5t
3bD+xDj1MBDthc6Mo0wFVgo/AUqWZiy4qbt22VISo7wLO5rP/a04xMXxPbcdaW1swTNObs7d8zQN
+bG5PS5eZd5XIxdeZVEUurPRJLW5YKSMrP1MHA47/s01c7luCvBSfeHGt33ddv2ocmOIJ10zk12L
z7Z2QI4sCx6v3rx2pla7CNSYU0VPVBC3GHDnPCnu42Ap2e1o2DVshzuWoTTiljxSidMhDMsf6ZZx
AKmGm88+ZYP3ysaTm7h185QH8+fYMMtCSpM7wx25Zxu1VzJKawML0GA6VG3DgJjy2nn3ZGm+T0ZH
CxfmbG8z5nXkfb2yJ47/m16F4PndQgrIjvPjU0DXyGfGkBL7/94M060qvoaZJZ9l4RnH/pE9VKN6
E130pCvf209Ow77ZtQ/C61D9pzu2SDwcDePQPHS2uGeLl+Xq0DT3va6i041Z2g3lsRn5wIs6+LFx
+SMprAwxZwjBbeei9Prw3PhSEcxCaiU/LZbDaLt3eKAIuCSGQOb03WKL/hssZEFCAwpEGXc3CPEi
eSH2srThJuOiHEDv7bFcNlS3t1rCZBOjCJ7Xcf2MMMLGJGGA67NlMo/9FVs5i8xFROW/2YiQdnbG
gG8mA3HoDMt5/c2ANdQOi3It/ssmGIgBrxNr2Xx1GGTL/RqoB0rFX+mI+liMH5PNHufioLTQ098m
sV9Nwdq1IDW5HKcfjZ+2MmYq5OALbvBP1HXkhzQWIendj1mgQ2Nn8ihB6t8lskjLunmUWgkhxCC4
wdYHe8uS0S1JGEH7HXgtUQX143BnCqPZFf30lvcNaZb0WY5+MGjtvCV4sPPhONMj3ozrT1xeT03m
szMtUjGOOOCpimmN/YauuCdGxbPzg5Ssy4/bF3l0PBz8cjQjr7NX3NedTYKrb3z49rHtmMtmLpaX
FuZ8VWxYW6b1qodInS1n+dFWdRzwXqE0j/9j7Lx2I1fSbP0qg33PHgY9D3r3RXqnVEpKmaobQq5o
gzaC7unPl9U9c6Z7gDMDbAi7IJuGwd+s9a3vscioiWzmTnPxiTVErnMayGUpWeI7Qh4yV3uA/8J+
rTXP7XhnIF/nV5N7GKbciWivSxkw8DRktCr9JxoPjxUnWCRvxg8WxpfMFe4SYQZzoZs5gCM7Hd2d
27CBKmR5HzXlpRhdc+d3X7hsIx5uNuAEMfUbTAmEMCZ3P85+xHl8kek3p6FLngyTmrnliCMoJl3F
GleIzeCqn+LV5GhGB8ZHMck3QzI+SNPx2oSgYEz3Z+r4jyUaeRaK6Ovl9C01LbRbHL3oIF16or5c
YfvmjYcRf0GI8w+HveLC0i0eIxIM+8Q+xlm8puf94YXeRZOxsLDC/eTFX/NEe8wk1i1lu4zy7OiF
/rId80eb1O611Xg03wUZgcPF85pDhL9ncXvrMDEbtkWIdM3mfczclCxt5a9HnCCLTo+3ZjFqkEtP
Xw4oedRZqG+T9KhIYlyxNI6X3vjBhHvR6PwFRVnOmiH9pZOSfceMyNhN9m2MsHZK7/G2svFm7BdH
gPyk5raDxnZCiO4EW1P6jwpl7sa2QOA2NwUIAlArnsVimIaF1cuvISpwJpCFyUmXtOgKNrg+xPDG
fWNB4iFzfnwKiTM0GxPFPGP1X/i3fwljW9smUljvJqFz7yIEkItpLH/iM3oYPebkEZKYobo2kecB
aLntpVo8K43h52hS8QYTlM0dseq+q3YQK8QtO5MycUVQNRnSZVeu2mx6bPY48XoAsTMirlA82XH9
XLz3Xh0vq4oJqNtxjPWti+eYkVQx+WcRD8Z6sqOHaSrfmjm6513Ur2hf5bqmCdVhUy5Di3q3jxtc
BmW3qC32ucOs9rmJzoDJZsb7BGnEeJN+JKLae6b/nY9IHeueE9Qb0KToYHPjgmCqbWiedYKaP3lP
1YyfKZjInx0ehrAlPzbQ56YyfoyN9x2mOYCASuSYKPRKWeZD682YeWu9ajxn0yY8HTNWnLgRTJMG
vR46VOGztQg6rnTnAU3AQ1TxFPZcqlPCMSqaah+o8TxiUuSlCss7WsCe1Ydv+FiAR81Omv7T8Yev
yG1oKHQb8LDvjNa4jl2Ub5Jxxv5XX0w3YUdjMAzKwrc0rdrjiBo961hAqpY+0XxXXv6dBCy8Rmdj
CqA88/uEw0pbd5z1/qaHSUDn6ib4klvuRLwHw4YrvLCHEBBngGrNm8AKfGaMDhdTk7xgbmU+yQb+
9qt9z3qpS/80uJ2/njgNlmMcXgbYr0iv9n5CS5CE8MJEFx65syWYrpIP0ijKFXiR2Eb4w4lw7HJZ
b9yCba41qLXbljvVmWft2VjdymcfOg/y9Q7PC0NwVoRMsTs0or6pPjJ6Tlwmz74JdbV1rRfI1aTv
KLUqFJBuXpAZ5+WmVTxK2rsdvuIFj3tYu3l/h8am+TsRpXN3rWb97wQ53LPmue5Fs6rwsFBXjq/A
kXkuAsJIw3EpG2qFflAPQVcna+dGDJG3GZNV0r4EKjVXg4f8Infw+cU43GVIuEbC0tDxHip7dMm3
r+1FJ1RMQRO+SQZui8DNYjwVW9b36RZtKrgOfKYIo6xlgPByohEnZf5SWCWmnhIShFfdWXX6K6+m
b2T7Z+lg8omLJYrx7qx6/Vh02X1QehRauOZCrueFbQm5cPBzI1e6Xe4Il4d0U/sFbamtmjUPD9OJ
iyDNrtjZT3fNFJLiK+stAx0oT4somNdRFX9PEXthPx5fHFKWqxb/okQ1MEzZluPoUjjAvYP+jKp+
hfbxPjXa19z1t3Eliy3+FNZxNn9/R0FL+5JuTRtwT5/vbKNGet5V7rrzsYo0RAai2Xlnq6PA9Vks
34aiXftIkdIpU6tmqsJdb1G0QPrFByYioMspDhnPBZUnpbEK2WmDXSkXdWlDdLbcbJ00X703vwfs
rNsy+yYBqF3Q9iAQcuFaBg3XBjhMir0WL8fkJ8t2UGR5FtfQ58UQyHVXdO8SGiRtQO0630LlSIAz
782bMNKivGu3JhbGc4XW3SP4ntttkK0nIPjSgB5mxyU74gJZ0NTN0b7Q+bnBArtia3bqOLpiYci7
qrYQcXlBciAOqH9MCqy4BqsGusFwbTRmt4Udsq8b2AVh3YSrqYNz5GrjZR4ko81GvirZz882wh6O
DJnalMG1NZBsaIwbq1OvaZYdjFRGb+ExgO+wzXXkHKZDUKzyp9a22/ciCy6pltkx+uihXeBYxhqK
XEbsB5d1s2Pcj9D+amkgJiqjYo2xZ4NKKz7pJlwqEAYHp3MF8pBErEs3O1daFjAUWMkleG3B0bwm
GtQgT7xNmW7c2y6TblGV97EN8zTQfXJjgcktI6U5b9l6pdyBihmNRDKaKFk9G6J8jDpciHqPO/0D
zX7I3+Q+06tDlGHVnDem5BnTzj5zH4Rw61OMOWylSSCA0hlkR9crrsqlRR/R7RNNfg9ujX+M42Nb
lsMVop23hP/ns3rKkeqnXnf0E+/OpPM5IbxaVm5s3BUhNQ+jU/vYNmo11vrDBqY4RljQAslEv+2l
eW4tClAET9wUY4z5eBjyJTLj+c4yaSmMeXrWw8MNYZNnzusM1v6JEQEW5SE8yUbybneMLQ7TdNWC
XlwZKh+3CRvokeir5aSkOlXC+YwH6ewMmzRwVUXOqUIBtJCBc7FbqCmviRd3DyxTknVjFf2alAkY
L9osnhIk82XuYkpIw/JxpC1uCtAWrvDCozWyS/Wbkaeg65JjJSQn6XBN6WLui9l3zpgYDoYOr8R9
m8eZUVshol3BJhtKPppoHaEzxl2pL0TglFjDWFxhTHrPsvHecfsRZDpRo4NE4nOjK0MfilZ+x8AE
+TfLFsc+e4XdUIYw20IDdEZSETGBij4D/dNtOB2MUB0q+shF1dXh3gxAaKGejNd5VbB397rhXHru
NW3L6ET+U7f04+RHm7EeAupGzzaDxZr8gJ/ZOQzVOiSbXetuO5fBRELmBVvI6Q08ySVMdXEMlVra
EYMc4zzgDq5yMRDShfTSKbJPEu0etGzmU1ZxzqtUestostcpUup2BPOUBLwlLcOf9rEHkpHFLfC1
XwC0moNXMtvVVIpbUY0SJf741lZRdu/iV9uMbtnBRaiKYG0HpdrhnkXzbPnNI30rc1cH7G9nlh/w
SQaO5zA4b2bD/ICcUx5LSE6ZU9pLiELdVob6FpAQYu6z3uBGvUQWKpDedE4Dr8UlkhHjikSUq6m6
uR8CTtgojZ113Jy47M2B5i6fRuMSlhiyzK499nlypgqLzkV0SsEJnGCE5ceUYpvX19thgV0JM/kZ
DcVTrDEUEdsA4cIFsSh7+5dZ0Imkpn6xzbY/JuJNTULC1Br0a26DV8jNCGsvE3k/oicxLXWn7GZd
4jdeonAjwzbM6M+q+lBWrr7rlTM+uGVCPQPaKxkpx9uQLhPnLLv6eoDQ4LCiLE2nP/W1v+N2aN2J
IegesaDv0U4dLGac9iyqn2YyLf0ffvCJ98i5Nw2oBJDjxK4fsvyeAWM2BNXaTduQrffIlVq6X0QB
NLvQLtaYGuVj5JblaUB0A0OCaHJGmy+hUYOA64x55ZPfvHWH2b8PTN6QMGAEwJl5XPVt99074pWF
e0Aib1utSKZFZurehPEZQq8ZRXaNxCWY6vgeudmXikqxtbz8rlZzfO9PX61lmA9GJVbEJ9p0v8wZ
kkqLY2uQ8yMpgRezvHm6quqB4eDXJO3icTRiurRw6jEWDYibrY2Rx/ilVHatQygtTdghCDfABnDv
5I5zKPNvOefZjsIvww5olOd8PsY3R2vgKoQw1L+L0o6Hc5jVx9zoX1hn9bs0cLbEs4YH6+ZhDJGI
07FlS7uYkRxAB1YUdQ1vue2vXI2LsrWZAGZfdTcMR89MKYlV4G+riNFeYhvDvWySX7ck47vBtc0r
hAf8J7PNNDy2djfK5p5kQt4Btku96BFfZ9ly2gsDftdkzuIc0y31boFBkH3pyouQyzoIYJY5Q/1V
nzn2vVev9NQnj5NfPuKPQTiKmpmSPN8S4EN5/fehJsO+myBVdDE23TZaCIudN8OpM+ZDuQkCgNHA
BQZiN4zn9LZKnYOmRQfHvUwpxzyp4L7zQblAmoKcmz4ovw/vf79XBJTw/W8np6tdlFjGs9XxPyA1
3rkjbSCmBMvSM+wN6+8Py+asEkrovZX6w8G00VEmycBkvkJZOiXIY23uQmFc7BF9F1Sh8213NU4H
coA2MVondD72S4X9aTZvAhSwzk8aUXXf24/x5FuflEa1VfcHp4aVacISAxHHe3t2wvkdxPENHBxr
dvvyuwux5Lc9gCGvFe1DMWUvzVwuqtmEU8ZmfunV+kdmj6+ZjnBCVv7TECTuYZ6RJnjDJ0rED3BQ
5lawY1mgcM/XWSG6/Txku1lI94BfWWzVYP8YsxZLn18dqBjmVVSbT4PG5Ccatzr5AaNXMVhqHTjx
qzXCcrUrBkiWZG0lsUr5oEOweg3dkmqzW6icMcosvWybJUYAZ6W+Jn2NIrWKFOMo2aIfm8Lj7w+Y
UtdDBfLfCmP7udUM9PKiT08yqg51YeEZNNBhyDlq1/1IAo5pdjW/pSal3WAfF2UOWlNlIW1U4Xjo
xd5CnbKLvJT13Y2HYoZ4WSvILGiImdBaNhJ1JsXPXpGhyRzTi+6UgKVrMA4R5dtYDMHWCb6Ux60F
9QrYPCu8hEPrYiog76phDjqVygOHhFmm4ft2eZk+qcKoQUTnP6ZWG5em5vCMxuik+/LJi+abMHd0
wJmmiq3ZJQWdFidzfrRU+RkEo7kvRQxChblr3/W7LgQ+kPUw8eyYiXzZstAjAmsbMl0+T53VoMoL
xqOnWGE5fXzsErTXjRLFobeaX5zZmnTwZ0dXyaYk+c9RTngYY/HthCjtWTG5yyis1dpRI+PW6jxG
QX/J0YfizN42YcZmesKzC6MQUQty/5i8nV3SuD8jFUuG1aZ5lyC/Jo9qIwp8r4GL4ATBdlIQ6YJF
K5wg+7X6ph0qj4ijAl7w+9wMV+OY/FTCfzV8ljBQvfEoxhT1Kg6ae9n3rwD76BDcDTls/YcfosNB
01JcJVZPGl8RHzyzOmWaZiLupPfgqAPbZQx2bXaSuv/0huG9LACFMkkeLqi9x17114F6dmraccBU
Ka66Lj2Cy1z7pIf+mHXo5gHODkBmtH0t+kPDmBqtQofMSgzzfRRwz8W2L9auk4IoFK218iOCDDBI
ossfTe++xFu1HHGbZH1uM/a1DHSpXnCkIf0QoEaGSof7cmzoybVxiwgykvcuQCmDTo3rPfHvOmRZ
IHZ+JjJ6KZVqt44O+n3hsgoUvof2PyCtorA5ebwQ/O3ob0d0oGipGomHL18o+8GcZvJEXAbdQet5
224q12pS7qpnYHkecvsih9R5IvOKdewwn6q4oyyc97Lx/VU4i/Gi3KDaWIARETgg4fLznza1wnkG
Vk5V5+oXUrfxFJZwiTpuwgsET/eDiXS3mm7neN8PhwA/GLVUfAhFsgEOcxmGBEFJNp1ZCDMVanG2
GJHXnliuHVrP8FaUvc0haKCJWq6Uy9ykvU0nClU8I81JZ2m1tQW/1qkFU9euKU5gPQiY5763hZ6A
iGa06wuwtOYy5rhr/dh6EhpZh5PhfNBplB6h33H3nCYbNUJuHtE0auCa4tL3lTzY5UNeTtUxNm82
rkbfFvhqa96yTI25VAiXr35Cxp3K0WH5hffTJTSUQ7E7gO1eTQzb9x4eiFlm8kgrzNvFLF5NH0aA
m+c7cmRK5PAsBW7FgzeXB1p5cw9J2d44Wr5L4RYnz7XF3hjEth/YcIJcYgHpjaRM1fjPcHaOi6JE
IWOHJ63hy7kqOqchFx4iD+L28Mfd0VAFqzaMNesGMa9qmzBCGimcgg3NhfLftZ0+MRrSmzlRy5b1
0x2W1gfS7asrZSVuWnFCGoOIoi4RXZW63o2qfi41AXPeFHLiiSg5JlX9lWKKh8YDQaMfMVTktv/A
wCA+SM/8wRaBSaqZnLKpaK6ehW0AWXw1mcOuMORB9uCux7g+T5E4B53yPqf8VKBktfKZhXJ850jV
HftZXTBmQ4cYrFdmgbuSQVeOx5P5P0Df1nP3oz/cE2Z2rJpsP09hs42peJd4D306iKPNNpQ3irYO
puh3mSX0g6RIVb546orePYgp39uaJkYMNob3JD7J3AXf11NlyFF2Dx7SA3zsGplGhHmvDmEiGOFa
c0aAlQqnu98fbCs3VjR9aufkO08CbBs9aE+AjJODK2OuVcnYJUuGqxe1YC66fZWB7DZbMd15sZnh
Xk4bekFWB02DLCqypxPW8a2VI1cLvHg6F7bZ7wVPsINuEd+Sy6VsVend7w9R226jwhv2FCLylJUz
SqgMSzweSwJ+Mn8vJX57OclpGeh4ZPReXLA3REed6WfT6+xTlPZ3Exz2ncOodkdkwi/T6fxtMZLJ
MhtYOpWZNS8MbrkR+kcd1+FPrZtpEfMdqS+PkboJi9nAbm50egjMUItroijGhspyuA2bARSs0YAy
mXcCcepcshenoj5YZB8zGoaP6mAPx5MFENGg2MQjPSxT9oZJO50ipBb9EFcrdM42nJwq3IYlDJ0o
Dq8OrNWn3BBr3OBvyAZAkOK8OrSkna/9BSlL5lkYTHcGotIX00x8X4QglMOHvt27meJ759AXUf4o
RjsGJdl3DLwAHzhADCeXL6cij5k026RNNEa2wduQrMbcuXqVd53wZS+TyYkP6a35N4fqGLaCuOXS
FBvp4J22ZB2vgrE9ht5QxQuIa2lyyCRppYsSso9fQLdL/c7cU7Y2q5sSlEzk9ew61zkcpqdgok9m
l+xd/A7zfdTqfYRSeauDcXrrzPxKJId48Kwjlp7uEDWwR5n+Nbvc44BK6rFfOi3qMe5NIxI0gZ3Z
C5MDw+EYqxWw7hDfw5sp0LaM3DfRwxB4yHDioiQupFUdpGfZjMlTN+gBBByo386eUB6HyHSZln7R
8YtdaGLp6Vxdrqwme2b4j+JOFvqlRm10x4/YWW71C4dbvgHodhMcVOO5KMmBLpsVRG4upKyf25X2
TCS43s0F4hbdwh5gDCBHOkxNiinSuXkCMI9vzIn1TD9Hr0NxS3xtEtJkJE5Sq+OD6fvjK40uP7Ba
J72jtlY2yqvDSmlIeGtVJk9urtn2FLWPgjPOYPFoAav1FnJR4cSKA1XdUQMgZt+2lUKTAXAFgXs/
/+wnB8taf50FiZoJ872Tmm6InAktS4a4OWKPvSYgjczQSeWrMnHjpYY5eYiKmNSGETYCVtrDHGE8
RHJOhEnU4qUNH6bEFiRSb7rea3+G89DiYDAJLrGr7mcLaCvAce8L6DQZ0LZlkoEtiu1xxNcq3J+Y
2MEg9sGDOUNhsmYwSqMmh9twK4skLy9BDFZ7b/jPmrxtfgDC1XvXh5syEqpn03Jwq/VnmoEGaXnA
WkILLj9ljFRldfRtkbPhw2VnIjB6+yLxUcUXxWUqZX1PToz5EMfOhjHKJnSj+hoPiq77pjtr0N1m
jZ89GlgmSivKYHKxrVVXBH/WDwj2R1bu/lVI48XR5mtoGd0FCRP0FDw/ZWf5e1WhLBVRmB3rDnhn
7BIw647N3VzYxvNNBLdUTvDdTr55F4a9XmWlSxiIEMAJB/0k8ZhQj3LXmzLjnKYJh0SXncYhw2mK
GPwcmNwWRdCi5puxkzm45edP17LEUsBM+jG0+K1T7kNpXsFZIoh13YIbWGK0QGmRRdOLBWEEVVRn
iOT+94dwCl8igSaYDay5skyS8ri57gwUrVQywQq0IJstpAuHnAXCfQTam0TcaD8MxOTgbspQPKCG
MFgDr+s+H/bEi+wDNlCPXBVMSGieWBexcK9CBISs8LfKhndoaK6Pnk5w703QZ6z+G4VS91QncPrY
Nx1iJ7VWzlA3P0gxYGcX+GDplEWFiM+pGXRw6NLZAET9rX23+EiTlMyIG+rI1/aw88gY2tRVhnuz
M5p1atRfjDm6w5AH9RrtXn+JwRStXUxbW3QgWP5zq3rm7Q+P171OtjTWo8fFOGo9cp0n+V4UlfMg
cBAtMssJtwiOrDsL2FLvVOHRDA62M9l37Fnr02xNuzB1kWUF3ENjw75LbPXuEj50ZX+Gu6WZTtNc
hit7EuGethJb7eh9TJlvb8x4ePQHnjbLaxgWSoy1fq8/vNtApy0BQAQZsQDuBDbOhwWyVI0cL51/
Z1uyOfaopFGzUjkkTNmQ+zxTSH9KnDTbVlIlQlwQbGLv08YB5AY6aGW15r3TMJamaGBLS4qOelff
qTsgKKfZe/D1uPdYTt/1gIkWZnepEguWkuGhvRDwrroufYAkMe2sukQLhBuYRvUsphgqWNfQjbgk
ogpAU1USfrtO6T32HMIIxtg+IulZmG0EuomyczObqj+nVjccRZ9cCLX/KmK465MTUKHQMWMRnBAO
tOY6Qw66cu10L6uayX3WcRNGFWA3DhvUMdiilxxQkxYkz84y3lSp3hFAigLPzopp85vDj5+rOSnY
ROzhsHKiWTjUAfHCU0QDiF/ysdTZs2uO4TVEHspovnUolzvNNt8yEVAIxGuQL9GHjEzWVhjGbvo0
bNx+m1gXlDA7Ttdk1fEvBuH1L7Av2VEhR1l42kquzJIE3nrwiabIz4HvRvRdidzgd19r9nC/a5zA
AiBATCxrN3O2j0bboH66/R/w3lc9dNluM/uc6IMAbm0Y3K/MAiSGxhJ5MCnbKRoitkR4F/sUPYvl
spbII1C3Iew60VZ3OEq6Q2hbvJzmHmqCfLTsilgOR91bIEIx2OFrne10p83mXP/q6+xDjfCSfSdB
YCTao9FPWMv5Uw6l12+Y3u7i2uje3B4pnTHbUP9dTtM61uVBy3JtVbq/JENq4PHPMI+jxkltGJjG
fJgtGDRhUvlLUc/RoYqY53YOOBryJ+dDrH1MrjNTXxVkzCxbpsEZdjqLGuG9bJGaqLF6Z4VQnlCo
NBuDwegp5bI5Zqbpbqy+rR+xoO8D2Xwo8CyfjbzLOfKvpuk9gFxN70cR/YxQgu4Jung1qlrhXFLd
PgPdv+p7uAhp2/rMJOAiuK3ZnbUImwffsr9QsIurGXV7wkWqjV023jqtVHDtv6fZ9XZ+UqQLYZTP
VannZ2QHOMcqdTcbebXxujn+HwJWxH/POvFdGi2PjCebbL7wX7JOePIM0wyCcuda2AMb58aCqxne
563VrBo1vQZzDD3aiR9x6lM1zt1bRj281LciNcQIcKJpZgteFz7QMMyAGtVNL+CqcLb/Du/498/x
/8Tf1eXvMR3d3/7Kvz+rmrYiTtS//PNvd+lnW3XVL/XX27f955f98zf9bftdnd8ZD/5/v+haSf77
1y/5px/Lb//HX7d6V+//9I91qVI1PWhuu4/fnS7U7z+Bx3H7yv/tJ//t+/dPuU71959/fIIyVbef
Rjp7+cc/PrX/+vMP4ZIe+O//9ef/45O3x/jnH3dV8fXep9//7Vu+3zv15x+2+RfBAtMxhcuNnlQ7
Ik+G79tnLO8vuJH8IPTgYSLR8vg1ZdWq5M8/nOAvTmiylXMtVzieE5DN2VX696fcvzheYHmhTfeC
n8gWf/zHn/ZPL+H/e0n/rdTyQpqy6ngs/C3/8hY0XRHwA02LeFInIBL89vn/kjk00wPXXsMlYzMx
OOYZ23VLoa8rAVKuTLce0ZtnzaYTbYcTTxcL0/awy9UJEMMGPoStQgiMOkFE0EIHKsfe3liSUaqV
zurgTWLTRZgpeETMiP3hMTRNsU4GBqu2AeA+iSNqHcaZo2utIlY+y9HCcWYbsLLSaWuigM/qUN21
b6Hve3gpLaQ81U1bikGTMgM0X4lHdAC00Y97A/8ghynJLwZ1QhubxYJW7tV4mhPUYEQMkwPimHIN
WI3RmeTWbjHlKRKcCrxO+5BydAeMf69EtvD6WUOOVt8O0OCNEQ0HKLRfVSFGtN/EpobFXe4DeKTg
/oETchcX/GmzunoqfPCEeknxmsP+prsgu2NjRud6nt54PnGlGiQFMot6ziAebnTxxFJnwhIQxmvD
CfCr1Jt+JK+jsWIWay0Y0lxM08I06LWc1rkUOr63gs7G7waj2cj0usQwj9H8rUuqH0HGlEzeYEk+
G0Br7oq1Nvs3tDZqUw7Nso2L+WCH3gayCarHEawVVdK6YnZR+t9OsI4R66+dGLozViAq1xd4iDBO
SCqaQ6TAJdvoldGbTDSbYlejUWbGwnBSRsw9y/YL7cbTaJT4D1qWBdX00QTqfUJeNyWFXutk70c0
rUAhXTY4AWzNDk1z0vg4m/pDVQ4ThTJQc+TGECXTTRgya47MkdmwQl+XGaze9YBeF9CXDVmmrxAS
zqPMV6Y8MiumJGtZ1ucCmF0h43nbpSgTNSSO0mM+AtRcdh3yT8rmbW6Ne53N9h4MINgT4RDQAf1x
V8XEL7cokdddhlZpuDlxTc+yEHIaWL6yOT77NVjhMNgpqoQVSutwEVDwIsOEjjTnP3obARnymI3h
VO3WpdHHHcP9Q+E7To3gdZrmj9LtWgQWJdkqJYuCxOBCcqx6WqUZPbKbBPkaJUgKK9SBpuq3O1mY
6rk9UWgfUQnO+9zr+4XO1Oswj58ZYoZ7KRF1SQdW9zhjbzLnon10Iv3Tyc7NDG4jpw+tFBRlyEvM
Wm42+8QqgbKP3ralRX6TSr7NJIU0prCXUVUUaOblayuj17ltIRMxz6a/SA7yoYl78+AkcP/NvJ0f
64mok8Aw6d4nKsvezM52bz1U5rD2I/kohuHFAjGW9WjmZwbIi0L5FYAnSLXJ2CNrqOyTqPtT21S/
LPoq8gDy1cy0Y217TJhybzj5rKoRelO5uwye0tQ9GG5Q7k3GjAj5mGU66TnAhsfK+JpkLZp2dPdV
Dn8A3Qmy0E4x9+CICmDgsd8J9d8/KEVOij8FE5peJDbaZ5hS0lqUyYuulmFkVjeIzi8t62cRp9+M
cOQ2611UKTZDpiwM1sFAB45kEVpoG/LcRsVPVcWHoU2QVXauv87DnRY0C7gKocIPW2Zz/QJVEopA
3O+FZ9/PtfcUBkiSJx2jpSvlmtk34JKSYXUivZ/gVeHJiXumnu8GbKnOHE9suHnyCvNdNz3DLDyl
zVfWWdZiIKEHK4dxoyQMZIDAk6jRCOj2A0n5C1MJj1+TH/xAxQffcfe3diri9LCV+ECGYleobZQF
G7FOinvCCTAb0FpWdPO44KOd5NYEY06afBMSlQhgacHYcFEXCDOTjoeGl5DFHVxqEgw4E3Do6so5
hCEyyM7lbgp3H0WzwEsMnfrojjg2lSuviQXygDgLAE+/BnsmTdDP9yjSxEA0dgnZmI0xuo5a3Vlx
/JAWwQs3pPg2y2EYxbXE3vRD20xx7eyT+YReSeIGIUCEzlI45i+M5kRAqP5kOUjojdVYIPq3U+MY
TyrakprzI0C1jOKZaV0m/W49DVTUrLku1gyGorPzZl1nFj5fGISLOO3nA/FkBJJ52Vvn8WzQvWDg
cqZFWRFiMKafiHaTq1E9h6CMINGiB0WsdA+CrF9ks+LsIi4gtRlXR4YXrC0lf42pdSVe0QvH+DFw
xDayow/HtLtV21snGXNmKlkcnQYxD1FXzq7zi90k9YNhxdkVrs6JSDCs6w5+M2y2lOKBeq36xFjn
peVuutp/qWlpcTlNKVLI6kFUHNIe2PAF6pN9U1UX/R0PjBJBG/prQ8M1dnv/BuIFXjVZ6ofR4ybt
m/zazO6nXzNLrJgejd6EfjMDxZ6m4COa8VrXzaaSN91S4dfbxLbfJuE+aHRxq3SoH5Run5F9LKtb
tRApkqAlKjZsIgHd7aLnlFjcBguo+VlZDFyCgduyXQtfC7EzlLoMPGCuzf6EYPOTgdMODCjK0TIH
lOdWGx22HwScHfPk6FsZbiL7nbkp3aM0X7vG+YFblklv+MgIvcebGKr1VwYDeI/D6yNo2X5m8OiC
xCNh1YlqLK/cd5OLq6z0XoZPHP3yfgRU4Jg+0JaqW4EJqlZNXYa72m55rxagtAfgX76VPDHTgeOQ
+A+JNSMEil7DsvN3Y02IiiBp+vabdMjIZUKdtA0Vkjhmbjf6LPmYZWAjxzOcZdM68oQCX/EGG64S
s8ShUemG/RNbhWTvpd4qj+1+nczTIjfmi9HXKBf6JwYMbpsiMR+YjHn9NCKjjqM1YUEbe3BYXyBJ
BQuTrWsHvgK1/76b9A4j9YNStztsnLxW/5ek82puFUuj6C+iCjjEV5CEsmRZku37QjmSc+bXz6Kn
aqp6Ot2+luCcL+y9dhV9tXYCN4o1WuDbq6itpZ3G1ZOF9nYIGN70aRg5hjoTLDIjSFOEso7pX51S
ZDa3OgYMvWbIoCgucffu0EBJVi3lLtXKXWsYX4VIMXOLcW4rfymR9FPP1TFhNawaxQ/5MYyWclw1
ZKDYUX2R5vJWIOsCkjF3qBy8pMp18AWkSwQoqHO+DhgUWyK0tkAfKgZVnbrVTekQ99iy+Gibbe7j
Is6tdUUoohMG7HGITqW8raG/DiansDByLnS4+YzyZvMhBYPp9Fb4Z9fFvJmNotsoRvBBBAwYiPh3
NikuLYsJJGMuVBYQDIoIAPlczNZ60BRtFUFYvloRYDnfGojdi6NNwdp9spo1mil1N9j6xmCqfjB1
KkFpiO8XvUEqOyraMcqQowzBhUuv5krD620Gk+bBrUwdFPI/CXMhB8ZxtNdrJm2InJ2whrJtLN2r
WrA8qYaPPIK+UpXFQyBFQuW91FZq6Ul9Ua4YXP4USFmnxnx0k7WJYc0IWm+7fQYqHkVUkD4OEZSt
oCk6QlhAXhWPZLQB6g3mn7FkqTA92Ywm8rbW3LDyI0Q2TArXz3lKStGg1rp0D7by90YvPprkbUwp
ePSxfMUthENF/Sh4SQBQDr8sK0OjxZyLMdaN7egHtkNI/IfdLgPLxGP2BYs0nt5LIgJ2cfE9jlp6
qBUbYArPrzuNDUMFNq9oWqqGScZQTAc1AQyXCKV17SDcaD3yAoR2sFbNF1+ty1Us0/aPygy5xMfK
pPLHaOCAmKt7im8NcscAAYQ8puVOMorJ7ekP5qRbBOQDOsi88+LA2DPHxMchk0UwdZ8ymqiqvMsa
nCrf6vKtgQq595Ha6tqEV97KwCN28ONnnIdJF7Pit1NXlgH51OZi5sEghOAIY2bnfysq+UyTMAX/
1aJeISJ516L4FRf8Kq44FKYOV2HNDoJTpOB2D6p38OpkDpnxw2+Mo07YvTPK8vekXYc6J/mlwfgS
NMNbTJfGeauhKhmqXWbUbwFhuZwhycW0EV/FVe+ExvjEGazofuIGcX/COYur2KJ9iuN4Ixk9KfRd
cEP8kq2dSKK8jKIlzSvCz88ENFOn72hBvlSGvBkqeBS+4PMefL6ziuWVCy1gJzcYaoZhuocIydCT
D8dB2Ij0agNnap9f9TJ8tlI37mdd2WllzqYCNSuVs7EHRsHgLedfY4itQdGgVOqicWP0yV9HCJg9
feFAQbeU3rs6JkXUNMBRpcVTVn0Lh0aMnrzTWzgj2IkaBLNGWt7jUs2YsCBy0C08gA1LHcosUEZo
aQhzdtt8PAaBeCWbgBOXPBiWoOUOFjavaneSgo6k5aHZkdwA34qB7AagXRSljFlrqp0e8Vcvv8cJ
9Mq2FmjZMLPDoSSVixGyK5F/AWOof/ZVeB0MSJIW3HDHyKjZB3ySGVNFPW63IBEIrlSof4vjf/+E
Ug+/MtM80rd1rbrN1vT0gwwTqPo+Lb/MLMqcP0PcLgQCRtGxM6wIPu8qkHOM0H3NBssSs5Qm2Jfs
g+m3s/k67VJHJBHDCCiLYCUFOL+bMDmIqejg0xFMpBYo7jKZyC2etlUOWNaWIGRYBpbQckJuIpM4
vhL6pRgU6IcFjXub29+9pdyqWoQrWC+WA7QTSXm9w66ItwqasVOaNjKBWd+mBdlOaQsivi36x0TO
paNZ9ak1iWqbctR0SHzZvE37sW2RSIy47epNk0zaSqVic+wlWKfvkY/66eSKLPiUJ+HOtpS6WUEo
rOD/umVCEeRr6MdH7QHQ/n2y0RbKAj5nixcDxBQABBS0RvwX4Hy09Io0Abh2YxbSn4R3ZFsvoz5s
p6EDNDBs7dT/GdU7maVn9Bif+SCOCSmOnLlp7iQ6hk9yVie8XR5FmkrZyQkdS/EFDYhcYWXw9eQN
+wXCCeAuoPEq6rQp2FVt/MtAgsOlePoMd1xR0e0o8Qawkw5k4INm1CdHLr0VffKZaATw6AYKUmjP
PpvKTYMU38+CB2yb34m1g4v4swDE3a5lu/hOTHXVKSdEneCsNAP8Vl+/G01ADFWc3SVZQp5p2oRr
xVQoiXRHr/owDDxcYfmhZDFMBtnfkooz7Kze8Ao2JWBQiCSqU5M9KSJ2kh1AUoCvy4f9EHc/WRZJ
OHjCe8gTYONwafAbOzYoYNoYeMAKxvaasfsqR/RDxkm1q5qAOXPCWTeGmE7ZrfOPEjk/+veKg9zV
/CTcBZa/sRL/W7MEJNI5aFdhcuxnyNzoE4Yi23A5StDdc0Li6vc2oJBU2NsnqvIiCe2jMAOURqXX
ykHIYAXbCaZF2N2RwjzeZDFs6lCERv8pWkhZ+n/a+rG6ZlIJPI/B+zoNDyRSmKRYYX9e0l11dR2b
qFQCIV4JSmCPzD5nLQ407CVBYfEfeWWvcdGvowTgtCpDMChR8ox4rQj3vZn0ipY57zreT8nvLtIU
nuiOCW09heTaDmTdy4z1dfuUdVPMi3tiFHa0B9RefqNyiMktOkildOfoFNZs7wFuX7SaGQaaTKRZ
2Ess61JL6cKwgPc8E+TlKHmWrS0l2mNzm1Uz25qV/yLIJfJ6qbE2QTRtxuYQogre5IQ8OtT8vx0M
y5zcAVEoxAcksuISwkv9f29zSsfBVinsS/GA8Q3az4SVmGW4v16Z1Oho+mhrBh+KAxZUjktGUvg8
p+8gyfeTdu50rFlznV6h17/H9oCTBk8N5jgwX6P+EzaR2Ntp6QZj/ApkQ4airaPoDeRNqdNLT1Op
Lt7RjSzLI7CBkuizJF1yo55tDM9a0yZmJzTx9qSHbmMSalOV9rrH6e9ZKToyKyiomkwdjWVuuEFv
Yv8Q3RJRpO7axjgRAvs3wp5cq/V0wnT0F6Y5ytFqPCYT8IGxtv9y5dsvi09byJ+lMX8r0NNIr0nu
g1Zug7kGcyan+YZ4slVCOC2/k+BYtoT6hoZYm4X+nbPpdqVoekwyyI2k24+qjIZCWpG9fAlKzEwD
MEI+w3AfJk3pNb7xHflUp0A9yegDbl4UA0kUnO28QQ4ZCrdu0O66mb3Hlhx7CmdDBE429g9tZT5D
PSIQqwIzXyD6RpiEr9qi98108yVPqPQzeK9WW78QYU5qGx3iQq1tp5nKUFVmlyYNjIw0uDM9SkKU
LIkq2bwOoF5h8LR3RiF5EuzgNlF+BC5iJV0CL9LhPRqri14IBO6J8jS46dnDgbDBPozfOvaSzHgM
cvda5wt+ncnmhineO4MntEHT3P9HLpGXqYKd2UgtVPMC4ObekW/C3AS95AhFyB95FOnf+ZHS/D1C
oboMpBOngF1ndpTAci3gtNiE8iitdOkVyqyO85d8BntT41tHYh56jcS2pQdNST4X0Zh1ReVbo9PV
lPaIX1n1Gli9+NqLTw1Q/XrUaFkaexBcOYwNE2Pkbq3blW6VlNiEgCBgv7EBorziZXVStdtFfKx2
ZOPtXSriseZIBu17q0xu/xGCURufyLjs9onOqj1cAAkxgguUErILyo1ELHiwkQhg8jDslOGaCwbp
rlxwkc9mWSE01i99wFglXvCmGe2mRSdmT7VY6nEfQaF/MTrpIyOQkDwpNEGpgnIOfFE7djhn+eHX
6BDgSZnBe+VDp46ZQq53ImMtwVx8p6DhDWSs9CbsQ3oiDUcKGx3GNiI/wPpg9oTb3ZtNQda6ydeg
SPwjTIY94riom6ThwyD89WKExtGKTeuo1bghyiqY3FSbqKlH0knbEYFCw52AnUBdLwYR0DNMj/Mo
rVCUc8joS+CDGZS1Fyg9ziY0Est7GvQp8PbwkpkxpCMbNe0AKLomqHMnxeFVtVvSCHiBKrKVTyDa
d3Gm5TsLGydjxVxFu/jWtDQHWVWdCzs/F1bK6MXmYlFs6YLG5V5OKXhXnay+LL1JqZdJ3FoKSt9V
E8x/akIQDAZ5JtJllTlNBtgnsFPLqwlPrqQJR4vWriNy0D1lRFuKQIrrQcleIoF6frIHyt/ivTY2
lRzf7bxle9wpI9sbic4nQdqG5IlpVnrDQ9eQO1EdGFWYCH0BgdLi+DbKXBVCYz2wdCVD99br6kHu
53eOI6z6ufw8WhXmFWRu0VZTKKbCMGPNQzrwRl1GDyjdpEWCTT2gffeo5HZdrf0popi2RgeIFsjR
esTnjNc+gB1qjmgp2o5A8Py1D2N6PFToC8QcFaFPDh4LrL2ShTeF6fjaqnyXIqpCF4h3e6L4Fhz6
4WK9RL1dAk2yEwliW81zniMqJPw1R2hHqUlYxGcXWiwOgo9qYoRTypzgWh2vG4OENF+YXmcUeEPs
4JBFgGmgvDi2CCDOaWS+BoZxxbh1NDuy47IEe3tqLiCKF+SAQBmEEqy4MpkVMg5PohZevrQrVXM8
GDDPulZWN9g7fkUUz27XSXgRVLPZoJIG1xIC8mpBISwYUGnELT9hnjZiDfliZNNK2Ohirek8iG6x
/Vgglxn8NOYIaEW7lh2HNBafvYjabkPXyJKewSc2GUjZLXWonAkTsd0mrTF/GI0vkdaykAVHrj7R
QQKorvEMvmEyyRfnpNdbjOuSkeHo0aUVsgc4uBr9YasVI280PAKlGwUGMIuUGrxkAfjrTQAzRb0o
k/oHZBDkskmEBjoubQ1h8sTzz/Im735lpR7XOB2I4wCVXSUh1sPFJwZKjh4AoQDLKbUUKz6NU4II
UifbY63ZxhJhC0g7AFFnM3HuAgvD5fJ9DxnKgalrnhOwKWox+SoXRrxtwfmzSaVSXKpHmx68jN6F
Dn5nNMrfdhbfI8+3n1SsSPzPTNUeZQMYJV77CuJIkpmZzoH4BsVs7GdFf69adTOVjNBMmklLmQDQ
iGeTW4TrtbGxAjaxSDXK1zCsAWoz4nHT7HMMv4v6tZpXeosb7ItM4Li/JMlFIzi9KpnDWB+2ineO
uD//Gqh3I9mLwEv645CdEyalaF3lrWTc/OqcbOd+P5CEptxSOtbCHfRXodxMAFqsBozgZVBxZ3i8
BT1bJUW/LbFmGbDR7i0sHgofc8mmAjVNNpPOQrYTmxI62ZyURXZfFZPSL7u6FcaJzEdRvOQmuUaE
tzXyh4VqXkUSmTzlwTj5fgN6MoJN9MDdPGDW03omDf45B3HOEHR4nYDrgO2mHM+m71xTnHF+F8M9
15CTHjvt4c9/vvbUzfeovpOctbXnf8bAMs+4SeYBq1nXu8m4me2j0R7wbzg1ytzQOhIHU/lYUGlT
ULm+19pNXrAeFcEmWB4TCDd+DzhrJ7f0Ym8hOAxb/JbJIyaAxEwQSx7U8iobB7X6lounqfzmDI+K
KlkbGR6Wv659FPLLrN2C8i/WnjmkCZVXBC9Zm/8LAxQnrFqRf0sTQZj4nQbWT5PBH3mkgw89+5L9
u6p++YyAfO2hKjfhY2BgWBlXK37oHphNwlZLSVQaXvippRNl8zbB8x3qljvmjOGJOpzYEiAV4jhx
JPSoFQk1afkPggBR048MPZmZ8JZRjo/GzxKane70YqeSromMKewOSbaN0Ui3t6o9TvbVL3jAT5b6
IGO40o55AOHWzfcJqq9g34u3diA/fSDNfaAX3lnxxoy2Y7QVAdmYZ/7NRN+b5mW2Lj0TIgYBvQsM
zIYsFVXwE3sUukPuSgxWhuFfRyeqQCtvYtuZwTH7Fcts6R+0bYeMSPIOFVw8s6sxvqb3g3BiHFor
3MDWXGGxdeeUq4CZk0nvocZboAEkCjEFMT5RS1CR8khXH2NvQyUqHIVSKjTTdSshGmbYTlqAM7Jx
ZvkNFQauAC8fL4E1tV41k+NjefF8DTW896TlsDzbzJhR1feQYuMiJ5c0uRK2F8ghVtQjyA7UWFUE
5Z5UFrGOuwuirz46V9NuUO5pcMOjJgKy66Vvu1dWMJr74hhirxrvfM96xVL7datjoYnVdxmTJ6Jb
eM0wXdQbfIkKr2Lt8zf2fnLJXwKSXQmNx5r2xSuixIeselXKf1b8Osp/WfqnqD8J6zwz/lfDggwY
NhDcILOZRCE9iZdp+ByrkiuWz4QLPWIIS1wADKcHF6di4x76IsmC5ExGCyg3U+QVhvFvGq4WA3Wy
HsmO5+BTp7+RWnrx62r0K+qN+80Z5O+cHXYx0AIWM/Q38gRF6KFcof9p4dczDVQe5iqz7pH6OVTt
mo+RPfGKj0LG2EdKN7PEOX6KjqhjrLLtxCM//KInWUfjj4WmNibklkwebNT6Bhnv8pSXfEnLe0lA
jNPy5xWx4SHQctU/wlxw1BbzTf/jpyezfpjVn269W/Jb0ZzS6llOl1K5x/k5GN80/7PmswiXbEH7
rRzUQ8HcDiib06wifIxBAUMif+FxZ1jndsqX9NHUJHvqOlUWIJzHgiYz42UEKoOkNrcq/TrOZJB9
nEdZ5wz0tcaSZt7zFH8O7Sc7+DWzLYeSQMNTCpqMaTeYanY9I7l631bGqqD2ZMng+7etOyrABilF
OL9Btac1Jho0dRM2kRRbuEWXjeFn1P6l7ETIG3PU6quvty1TYB1j4XL2WHrHMoiU9xGyILy7arq1
8TqheyFuyBX8XmHjMsSHvMiXosfaCrLfSgcSS8cNReMXnq/DerkQ6/4MptzJwI8UyN9trDQzV3PQ
Zlu9EUQnWBzxlSMZJTGFNLe5v1CBePBhkbEM6pCtA791wimj4AMghE0u5eOr0LtTCxn5diLZLptg
J/gjgkuKgl5ad025SmL8YgmoNBgaRgeO2q30xrV1aBzyY1KnvTXkPPqzU7Dv19qJm02g0y83rXgj
6dkNgcGkTBtYFq0NrXYNblW/qIkWYRSPKa/JNLh/OASLD3QljyUMg2RCFHFrHS1xzC9Y0/NIMheE
ZJYvWYuwk8RmGH0DKWuC1XbiRbhsc/ERkFgYmtO6JcAX+z90tqeOXWC+Sc2/xMqoS7iKIPEFOtKX
14G6CwYA6V8TMA6e3vFIcu9qYAeYdT92dDDNoxxfBv2f4D0u+h+MIS6dGsDweA11YT1pLflhH5N2
kKMlTQUARrhlmrfi4Q8SxWnLbm3PBLHbH0LD1kTTg7Mc8hQrCvLFxoB5U/NFLo4x8ZQwaM1qouiA
iQt4v4qg9uJ4TON0Zaf4dafF+QbUg9znsgs3g4VtmwlNzxSwjnhRTDJ2kMjat+W/Q5ChQMTBm7J8
vO2ECQIqRUuCcdYzmqUwLuB/25izJULvxqtWvyZUrzGllP1Tdx8WEB1L46dmNa6CWyVOxxkJxEiT
zLV5pHTWgb34KUsN6+Xdl7/IcWmyY1jy/BgBj4T/lyFvEhzNPmPkjtuB8RxlaLISPOAwPr10rrw2
V1120ezjs01VMwfHXZMo2qbwuxc5we1KHpXEVcGKhKEOwWJs8TVfLOUsxCXxOgTjOUmXbd+7OhA+
wI1DM8KQ+KlHexlnic6d2iCLSPvSHSqEJCnDyEBbaYG9D+LSK+bh1Bn6tbNBek2Z9YiLhDtoeedU
InR0ry0ZgBE9hgYQ9BgvsNLtCwQQMhBrakuHkDZXK9CJ9dFJMvNj0YXnupT3kBq3INa3vfLeqF9z
gEiCqZuqlZ49Rgdfke9JVOyLgadoGj20BPysAFqD0SUJb19i4dDLWzDgVoGPDDLSiEpvJKMYdrOH
LN6bmNAG8ILI4jhZmf1iQVZFnfszgOeUSpkVFWph0kpn9HRya7ltRliufSZS4GKh8Sos0/PZTwbQ
Es0+uSV9eVJDCYtndK18vMs9y+Fe3mmNfwMY5pk6LCO1Oa/VUjkNzOkyUEhtM226Pl4BakT2ZULY
R2Ql52sN86SWT0cltjYjsTIqceYV14yRoTOIikfpD7eWADtuwtadM+URwrOrVJNtaXYCIHsMquBg
VuZa4M2xkGqzSX+rFPlDTuxz3Wiv6CLPWq57RfovSrMvfd5CBTpX5a6xQbyH0kGJCxKfGLxTmOJ2
R1+dzU+MBNc0l/9GqHhLE3DSJOUqsRbF2L5N9y2I31qK/yrdOudDcE9B+5b1rTLM3wZKTQakKYnj
U+BDMFCQiFRG9ZnaTJE5PlLGgKjUDCSLy9k+WB8V2Viq8qkw8s2QV0JRnqZdlRTbovqS2aMnPck9
MSZqupj+twbw0xz8mbzoTYbGymZgae3zFNXEy2TvmtCL5teIOCnLS9tbrN4LSonmWCevkfYdgWTH
Kk+0xrHX33FD8+UEbMYXyMdhLshvizyr/Kc5QGeHf4F2bqIn7j+iOmLQBAxtGahh2MdhnrBHfXDW
EtJ3MayTsncUT1E/mM+sMtG6fnjr8194NwvSZZ1hJVUn23lQrYxXmUgN+RKLF3arxPF4WXaJNuwb
DPLxbn34h7O9HLilViJZy+IRk9no4gzUT8KxV6a8UU8xl7bSMuQWZzu6GmsmU17QnHmVwCfXgE5Z
lC9IZQKrAWu6hQo7glLBQrcEJR2a76NRtxrxbBzAGXi4TjzUeq8wIMVOQm5Z5yGN43+RwD4bM/f/
VyryTt7QjhR/Inmr8XfggbW2yA5mfOzVk7vSIWrLMS5WdaodrBi1W7ogLKv94Mjc7SdOF8v2ONNc
UYKe22fKd8roBDFs7+E7ZuIkiHZaI/QfdnGAUm1F7lTyxeUFN/jcMsDzgcqUJ4G0U+lfS3tvsLFW
0XxE01EPTZeca9LH1sS6SD/AQg0bnyqY9OlL9C+ZnQP++JdwXEQvy8ig46mQre04PoYZZuPOVi6k
Q3JjXKn4LeNej/ss/BjVV60HBkEfeM+kj8h40h/V87qVt5P9KCnnc+VUjyt+QNqZLZt9kkhv/M43
oX7NkpOKJDXejxv8s8bBKs6tdivLknS9edNMF9ltV7IJZ3IzjZeq9GDwDv2Tfy0h41G/5NbVkld6
s9GnCzRh+GwrmReBOh2a5hpnO6Y7jwcn30XhcWRLSSCLyL+z+VfSX7G4pO5jQoT1G/rPRrmF0R/F
+mB7InxJ2u2k3zpqqUeg/Qx4T+wHdbhTVR+GcsbdLo13DmPZejFXEs/9D+DitWye4x0hafnFrE4B
vxeXoVv6yq/ptrYXFL8R9x+wa4PBOCkBKxbF5PoV7HMKruyu/B6096n9rSXPBHShnXUwTPFhxkvp
EjMhHl126rqD7L/k7iPTU1d0AzGF/0qd6mpXRvuFrkqhZra3iNCoHC2c1b/G2knFnGl/8vmvTZxI
wcuo7Javwks2A8Ll+B5OXkqUJ2cGkRmelJMmQF3KXh5QIdfRGwaRlZVfZwpW0+E8AnMMuBCwuRsR
0FAbv3nvIbcJKBY7+03BlND3Lw1drgqPfkaSJNFDehBfnJ6sV5uF8pY9DoDjZ+uvM+pEApKXIYXt
lX++EjkViyNAYkC233wIR0wlUC475ktSMweXL0qKrZ00k9Azsp6qjGxbFRgc07+5fvrNaSQiovlc
njQSWtZWFK6YJlC5s+By+asUJWX1T60PkdgxG3N05wdVOY3Je65d5+UbA5F+WSIr8+nFHi5NcA1V
zNjSeq36n0F9oiWibyr426um2pXNOWzPHQrL4UgA1GTf2nJkKVk5NaLGsdhmeKSlPxMtRi0xbY9+
BumXxBUvNT8IO+JgubbF9/IDflxl9VkTeKojsRybW5lfq2pHIDbLGN2zbJaWGGjuTXWtKZveUWP3
NsfLrpGe4YoDd6X2J/pFfuJzz6mbdC9EtK4IFij8k1q/I7lB7+e06PapXDiKzmG67TpvsB6EcDiW
eAbNKWZ6wOflEhFGp3+b6h1ztk1KW1z5u1A68ymE0+d/+2l2eqpX+Z+WehRs42N4UOLPnzb9rSOq
Du7ne8GslZlVe4jsjdyMjr+ONmZLIR1dfX0fLUsZemqqZAfPlltMNz+6K/0LJmEUZIJKm0CTRaNL
L7An6X4GGovmOtYOzKcFvSCK0oIM4O5Lzdyq29vBSzcfJudTrtZIG2hO9lZzyFi8gaftE48ElJVA
br5pWFCtFvwunWXS/EGMIJC9dDUUG5LO2hW8w6yeZ2S701HSzzj+MYOT11XRRQ7aD72SHN58ToO2
u1mBV8roYFkeHsz0oPjHQn+KhAHXdsy90T7rIe7gvYzmo18PkE5w5Hpo/hVYazyhof5G5hvr630+
QkaHZEqaYnOQ6Jvj+DuYv3OJqZD2tijHaVDcYKXSi79xOicvwt92Nokc7vIDjCvNo7xz9WPKO2F3
Gx056mxpIPS5wXGuYidwl09TPCjQA2g35UWw3e3HB3yQyPY+SR+qqdo8e1d6+PUmznPD+3nw3ZUB
SD/XLm924RJuZA4PeFWkCSGp9vry2tQrU9kHgXe+8lMHLhd6u5HTTY4Ks2T3vS9Jseai88mmqT1r
LQFyPy5kIKgUpHvNz0rf2fU5Y6RsO9Q5TvjCgI/ATN3Ri38saNgWlytzpeT3odjz4rasgvR9l5zG
yBNkqXwjpHKwQGwAII3Ol7XSWLpeKKOblHAC8zJ2214wRt9J9jMBF55eASWOYMGzTXO0HNWRyaB0
fdZBK4Z19FagXBkbXRXzaC/EIXQgCBiKXZIyrL2MJlOQonKE/tam164/Cwoe880QVEj2itQJrfpo
W8pZZu0egpP/T0MaqkSrf3Y6Q1g6qpkUQbzEjKxy+jQvSi7CWnMspnf4e8022AjcHA3d87bUXey/
7I2CTY3i7Ao4TEnA7rymxZqGnSYGOfc5HV/M8tEi7UJQRSvx5fORN2JbqJ9K6J8tpnAd3sLobk03
DvhhWsm85GJXW08UjCMnRn5soytvJur6TAz07E/1BjrWl10LENOa1yPDbEap0Zkf0nwo1kW2m80j
FMiS39oUczofRi4KnwNr4vY4Rby+FntbBJ9ughs+0i/zCMtkL6W7MH1rn9Qxa3hrPNJObh3zcEf4
QSJvtPaVxTRTQOEuUKeU6YWMoM7YIzCvAMOF24TTCZNCdsbeyQM5IsG4CkpfST6E6mtGvaMSnCq2
+Egoem3V42FMsg16k744WON5sPezmzAE8BAF8HBGfLJmzwtqVatg/DFHYimPATHYgb8atGDDTsUF
DM0qaNHpYRKqKJUQIs8cVBWBOdyixRsSdNs4NlA3WYmKreAX8bdG6cnjd57izWa/I/uHrAcgtsGI
GXdu1R5EewGK6RioMBparAriZm39Cv97VN9alcY7svZoAVlH3bLxQpI7auwa3xXKKhXSyKtU8zOk
H5lUwI3dVyy51uFaCn64yg2Ih8MGS6UWrWFMGiBsw/7TGt5kylWxDMrYnGjajVfGHQLPqndLHMaY
bDG3j38jpzmIoPFVmkkffptW3UrPXpcibv4XNC8WSKFsA07aAYJa7dXspCrkcA0XI3/nuNS1/fLC
G/6H3DH+MP4tL1TX4j9wdWS2cWORuMIi3+Bl8Rl29W92eEylnTzdNP1fnyw1ZCWfJ/maq3s9OBnW
BfOUmLZpfphd9sv+iTbBaUqW+S0ShjewvVx7ThZ4TDwtbrN8vsRkH4fqCbEhZXq6VldT7VENQv04
A/VSxS4WbwUtI6w1NkiXpbcyGb/TJMRBS+X7Nkwnq3wd+bLH/mSNR6u7ivjQaVsmVB36k2wDCMci
GHVqK5ZYKNv42WwaaP9v6l8inrDI36rVTn+ppSsxC2W6XT5AbQm+JPNtAZB/2P2LvuNtVPO9SWhW
2qU7ApyX0anUfSTzd6exDR4/WDC5Rnem7dHURyndkCvgUeKpXKUuFTR2pOVyEOI2ajdDPyTGu6be
Veq0Pv9o6/dq+BdLu7njwCQvPr40cPxqYh9g865BNoRs5idSPK5+cAvtV1DqLUAEhxxj/9rTxStH
msHG34+oE80QuJDXrZjgMmjPL/PesrweVmmzYwbtFgRurkhdsjfLAQQIfUj/q5DVbsMDGqSo/fkE
ur+Yem/LLlVll61TVTyVYNemB9lYz9K5dEuC8e5kBqw5XqCFeZ30TsNLr0wC9ipBTyHtLfuc4uur
Xkrxo7EDSNkTTGSqxAifVftVK85qMTnxcPDLr1K7JjMV9RsS53xYkyCvw6ZKdpH1Vcs8us8x3lff
4P5x7exkkwbv0OiUSrgSZPHLKHGQR8q9zgED6tjFb6b/FsHZnkG0uzRrOIG4yu3g1wx/DG074jvr
92nJIP8lql+q5PhYtqSnoN3W4kXHUZOkl4l6qJuOUX+2wx+UAPKXxg0xKxs7ZyPDMINLQmvoJFad
9TELnUryyCqxSZFZXIzGGylJ5/RNCw6q9NU0XF0cmcWN8qGyS+YoCByKo1q/CvmdKyo3KEfh5jRe
aryRXOpI0m25ZdAMNNkOWLPF8uDRa7hw0IQTN+lI41mSj0P1tXjvYiaDRIMxqb9po9hp6W9lX5Ph
u85uhkWZcPLtTWR4DJc5yj9Fhop6PbsDjc+qd9n0YkRKP+eMdHp+kwm5HisCqcBurDg0VPJKwhMG
r3WBci18HYMdlDnJuPqUcCrTWZCIrswUFW8XG4lHaWJZ2BgxmrcD06q2I9z8zbDRqaPnhc3moOoE
DQC/T/2YV4hJRMLa9CVao+207376lVSPrv1ntZvO2MTBQYi/If9bErZZLlLH6uJnadiydA+NfpX7
Xtqchmyv+ed6gufxpVfvTfcclAdfiAj2c+KF9VER+2jBVwQhsOkTuwMNvh7ahOqZd5iWpkfUvtAC
BdDmsoFcjeyZlbu5PA7m3lc/hQMDuEc1egS5jR73u1vzHMcP1R25LTgzxAsme7eCmcPS2B3AMA7N
r9of8Xqy8P8bSFqVDx3AxmFaMmEQag0/UW2tRVc4yfBDd+XOLZ/I/zg6r93WkWwNPxEB5nArUjlL
lmz5hnDYZs6ZT99fNXAOMGjMuG2JrFrrj4tfyXySreHF6lM0Jwcbc+045EtedVQnRXDHaOoGrCdu
6Mn8D0bi8sB+9DOBzTQLNtBiydcIEit+Db4OJVyStUle4/dcvALpMihXgryqiTOLMR877qIHM1bm
NXnHri9EN+mFojZlQIH/TRC2+LsRZn0nJu/D+zyCUCWE6BQ3cgrXYlnTiBkkSM+l6WudLf6UYZdw
rvi8Yqeuf9o8HYVJ2/nwtH3UHvlDgrZIDywFyOC4lq+TeWbNZ0j2Jp/FiJ9YwQZW0VumHx288kcL
cJExGMGFicgUUiYG1qqOTDCFv09IG5K/8/FNAqBjvzasCxlu0p89rxJKTdZTuWmMbdrQAAUK0R0q
EiNsb/7L7A1MRK0R6uMp6q4mack/cwZwKkwYNBQ2VravklhIrfpRh71l37vwZpdHAm3rcp1yJVr6
Rw3UaqDhYZWTiPLKjQ8bJmsozv6454dRqRKYm4ldrmIEDf46cOmot5emg6zMOgLYVIRM7CeW/vLU
AUkq2zK4InhGJqsAnr7K5mJqOIEWFCBUR+dK8ykabmkC24fyWtb14f8fjuFrfAbZWzwdw+ynGk5i
SDaCCE01dTEo3cbiYQzrBAo4zG8OF4wRR66Y8mHJO4Z1iwT5Dbnuy5pDZgHqQbR2w1sa+pyzfEzS
TqdHyz5FClPupq0/1Qg5y7uuLqt+3TiPr9nNqjMnSrhs8Rpe2SK9MtgMyccMKZdzVlrp97AxjTMs
ZmEu0SVrpEG8melKfOYQFpF9w8zihjI5Ipg1p00e3M3+X8vvyr3hqqjZAAFCk0u0xPv+7vCPA7xn
5vCQk20HLTMtzM/Ocu0WycyHKn8zsvdEzXUb7lCiJ2Dm8GxvxdMsqft61z+lT05zg/5X5aw1DJna
GvU0R/K6LdABHgSsaamIF1c2KajEdSsvZgWFLJZoPxWHvLugW4K6ffQuq2L93Rk/tgZQAlciCAzU
i6KSXbuKf7EMf0A3ON+MVNwt5wBfPEGBatdRPqMx5xMBchGnbLtCsYzs6tNC0NO2n1yDo0Vj9Tag
wBH+54viVOwbIqt6QbwedB1FV27ExZLJN10/x+UDQLmwUJaOF8yGkXSeJvC49ZQdyjVyKt8r7KuA
kKrkA7DO1I6lcyyUl5K//GMBckBybGitFJSRzfwZw8cq9ZudvEvO2SI2azrW/V7GycGEPKDxofMm
I0OQV4Wqpbj8nXQiXounBlSSNt8VVk4HtNapD+aid6m7GT+5pVAqvvO1m8Fe7HjpadhEq6l6F5sz
5VQEcALkdy5aMsyE6hZdGceqSG5D6v9JLksGlCClX3H+5auoZzDmkIOeWTu6onnjNv145brmh4mb
s16Zy956sOzg/6XFq2fzIW8tkM/ieDRacryuZCkuk2BlOY9kPqP3oWAhUTcmNut+NUUr6r7j5N+U
ZIu+OwjUhfCkTpAB/jGjgapbQJrJzDrSV80/TqqXnX0iToaOJHzwTN+GqCwa42MOQGMFbw0Kd936
IROmkM4m1F4Ij8KkIjdHWb1F3hcZMKDGbIbVe0MUn2uRZ3fuSbbnTjCJ4gQbmjsDZvR71v75xkfk
v5vdwzG3lbpp02+KLWRrN5bfc/cpSYh/ucjD/7HskWFN/jT8e4jhXKADifIuVnlNvwfVrg7uQM1k
x+zZD5e2kKl+IQFb2Am1OPDlJfk9FbdtRsHQON7B5Yts34FBVGs/KBZGBT3PcyNKCU6Vkm/xoboE
D7nkabsWzuqeSdcH97DoeVDVP8EpdCPjoPOQp3dTpgsiPtSIbTjmqu8hpKeofGyd7tISRBOitknf
JF5XRLsu9sdOWrc16sx/iS0YXXVh5Lw3pEr4/kzPI48nP14KCKkGV1qp6cqsvAij85NeRLBazFGs
HOJ5o3dNLe8ZAUr5r+MXBLOBcSZ3WX4Z+Pl848qDNiL6UQN+4fzWJpfkHs9Xa+QKB+fcjFOBe8ej
QnB2kTCgcQtA8/nXlypsCDAJsnXOvfEHNTO0KvAmwsUyXuvKoxNAkYxmun9H2cVYcLbCWyTjJNzi
gSB+9xp636mPQUSCmMUCwBGfLmv5ZKF4GseUxkbq9grHNXSaevVlQo+m5Y7hBWCILdd09in7dk1u
Wj1gKCSYYzoqGmcNf9e4D4qXeBML+UQMLx9fuGiATJPpncRltwlOur8VK7dYErgmeBC58wFyGq6T
aIPZiNKPl1NtZ2kV+44r/gAVVNSEbh6EKHx6xDSETHekymSxn+eJQwOJ75a9IMvWebxUrGVpE93M
SIA2oezOBKQuCvVbS36A7S11X+XHzNiEGB1llSpm7oZepQ4u3E7KbQRvsJf5mu2QEPfUPMifzbJz
1eaGdHfpMNSWOHIyXnQmNMvcmNO2NB89KVNk8S2S7Kq1T41ermaVlidb/ROfhKW9acMjDz7qL/om
6BvjipaOrIScVJKyhfdR3xNpDzj5/BsjbF7XyS8W0tC7isXiEfwG2qbG85qkH3N+4HOLYY46FQZg
MSCwPFjDR6WvwmnFZGE6DNZrZTjZ9QnfIyo+omgdhmL4uCmhtILwjJXIONxNEmoGEtptzOgJRiE9
uvL1Kmj4GtYHuPgZ8WUufwTO1a/vkAyeiXK53/SkFhzto9Msm+7QWr9Z9DG+VdUFI749bejognQq
USY09lXfj4/cBQiTAWAR4jRrJiVHZSKTsWV9Zu19nN6I2gR9R3PA8JqzO6+rzcDBLr53xIUC2yss
+nS7b8vCmtleLeMp23s9+ivc75y8MHsCXhhxKR8rmfZM/HpHinnpSMldwuGJdBGD+dk31/a+p3Iv
mJ71/CVpr878Q5Xv9zvV/yaVkBMe9M94V+eb2T8Fn+P7H8DDmgnzhiRlWdyjfhePVOb8lniMkLhz
g9Y6IgH72DpI6zmqdEHmPTrqt7mbfZpKolXHAO/v/fiK4k5wPlayMvzdtDTX6N1kIlX0tzF7VNGf
BjWM9t/hCVHgb2ZYEMKfmKqaQx2qRHQYNyRmbq0cOmzbynVKGUqXxIZy570VhFZY2rw0gc0oxmO0
+szLlzhczfZL4YIZrir1v9TIYuqrudtV5sYAv+rNNkCiqaqK0c3SJhQhgU6on7VdwtH833bFHZH8
WVhY59bx7IAtmRKU8Ryqv5VFWxu0z9HpIQ6+5pBpiqNrykjeynlR/ZdCfoJRSigNU9cBsNQmnN6P
wL8yMsw2PAaOKey47VaBmSbmTSr/6vDNGY783lB8AMvgifdxVXtjEu2E46XHJEooO9vgNgx2SbtP
UNMl9pEzUcbXPlEdaFOwiLynMDm6ylNjNQBv6zHZSlCSmtci8MRyDfOZ47jn69DeO5iISOhVQN0R
XfB/kGLkYXoqsKmsITaZb+Rj+LBZveHV4zYl7SMnMGinKFedtVP3P6Xqu565Jg+DN6xiAsjZfbm/
oxUXivH/LgP+ZRAek8enpL8IgbbfUtJcbivz2SszuC3lOON76r9PPTv8nyN9SOlHXlFKgexiM4og
+TUj8wbja4N4adoa624lIT9HjIF9g1fg/UvU1/xDBQhnni50zF6dsFFNuL96rgokSXr9Tsueh3rP
oAOF4RdnolOfxd5Z1d/NH7XPCwNIa0YrVBdnrWaH5GHZS8VNqfZp/c/wT2BRBalA+VkXV7e4a+2B
y63xKusG/aZUNxsR7xITK/ADQJVlp2CSP2oVuUrQr5SxQpaOx1PY+RAttRqSv/6HPjPb2RNLisnt
OzdPfDLsMBFnLQ5gT8h/QP3ieak6jxFFWshtIBIN1B0hJ4SOeup7Fq3oeCi7Ixm9vHioi4v3CA99
3hfEADCOy9xiFJuR4wmQg3V2OujmTlP3dg2kvkYUp6OXxekOkqhldzN6aAOrHTHRiKh07d8DPar1
4fRfkfE7VMj+jN+OGYs0GMIHub9g7skSZUdeTxsby7+01lPo1iUIJcMVsUE9EnZDXhyfbVd5JRib
Bafj9x2K5Dt2ptY6UNgBTa9g1UN/1s0nM7zxndpkNNeMRrGTe017TCdtUb1yTqwxDvjo+lU1/SOv
m29zWlTdpWbr75DeKTZEbPpVZ2c/uwBm9gx5IWkULVKoYUS/lvduPV8EFxa/tdKfVn3NwTbmQlTo
8/EkEJqEcWNKlzEoa6xwS5N3m/PwBRWvKqGEgQJIuqfPrXhjDkoQlcj3podYKTeD9FJCGGT2h5wE
D3FRxQUH48ssvK7EOJArYO7TMuakTismEPKuE5S95TIMNuDqZHGFyoZ5SnwbpXbtw4aznUhItsdZ
aGEp4KshnOP2wA9aRz6Ztd6QfqYcJAtqbckwpjdzMjbNG/WTjr4C4HaMPc2JZnSx8OvNxtFh4Kvw
ipvDTqKHapG5VrUXHRf8LrhiXPSnDHa6yDJhw/Cnk1JcxPOektORVW8VX34xkHPDS1D6PEvkop6D
u7iXhd4E7kqdtuLL7/z3hhS0qGCTDQk1Rlefg+w4e5XeYK7aMbYAdZh2uKpN5yXTdlzeKumtIG6m
2/n5i0NBo/oles5wG8Se8lF6sgOEWYZugZ22LRlx/QI77YtsBJY9BKCAmcL1goOWeHrseB7Nm2Lq
Cmkb7/idLW5oxBkuSZP/i7CHWliT+MMLgm4GSHp0l7j9jDzZ6IG5lCMHeFzalPq8zpNmrTcEuxuC
1EPQCgeUk+WjYaynK7JVFzVXgdiyzM5xac3ZkV7mlpK598FQHWamkZxyjwMe+BsWBM4MGlJSUEbf
1JW1VoN9abzJMbqHr4qYcYadFgQUP9YiB6ynBsRtQ9LhxGMDoihZ208bN5Ba/JrKtZqPRDbpBjMF
/Z5ClErHHGQH1lq7c9M1sF0fr5GG6QTXVJDGW/4VOKLr7FLrNJZkC0fm9jN/WB1QK9FQCC90bxPq
JA4J1IFxCdJLq4O5olHFyxRanxUWfQ1DijN9C1kULZGczuzPq0La0c7j8kxS7jNnm2i6j859QpYY
kq7psA9cEo4A7KoI8/5m1+FE2E/Ks6Ybra5/ipdWPYwSaQhImjky5CMPNOZ0G4u3ClhMtsmESHjL
49wbL3UIO+TvezCzHoQ4p1aB2HqwskvqfxrAjoMBfg9qau1SCna7HQ3YBLoa+T8qAbBPbRT/Lg5T
8Yt6X3JTQ+jIrqzMsHQOkCHKKNRVGRw3Zylvtl6QavSlgshLxfkbE/QMekgrDelNXuPa8WVKnrpy
nmCZhZ0ktP9ashGk8MKFM4fjJtA+FdpznPqz8cnfJOrq3qDwiAjAkYd7JPwE0P02GgmQLVfUHggA
rI7qReuqqzJdM6QvJ+MYwuzX6jsv8aZyqJb8qEWzXso4F6Ae5xWZbH7JeOKNi5ZoDVAk/EkmM/x3
mH9BQDT6hulB8qGUOFxoR2jGfcMvobgdM/FXJSA7a68FLF21O7BKDMwLwE+6ea2GH95kmYI9ij0k
l7oM0MRHZ9G7kq9lollKjHW1zjA6p8DAg4ebkBAfjF1wdVYG73BsLOJcUKug0SUowKM8vF+i0SJj
183b9eC81zFLQkMXCLdds7EMPsnkkyEymjdzeCmMY5BBRvF0aEw0ztx5Vtn8BAiybb7BJC6JKPz1
l8EqokbgyxBayn0LtszHGSPzQ/YiWxJ4yUtCX2wF/IW+t8Ge4HZSti1R/tv4UbQCZlvjhoEhGJas
QRlR1wv2MfuDM5CiiidRLCqA+YVsutkbVz2JSLzkUPqzlwvMbZ9M7PesyIocuzHT4choKHVHu3vS
SEZ2j8lplCoKK7SzJCN5qQAANpXkOrzFcXnI6eH2f9RwiZ5cqk8xjhCJmzMdb5SiuGVRL37+1c0F
Ypaf9UpxgPTFc3KOCc605B4ivLJRb5jdTpzWarziOlroiithKsGh7vxpRA0RdcmwHkz5yvF/C/kh
0CGlnpis6pVTqMtO5ybgt5NDV+FSIJo5pJWoBwS8DrkMrbmaVJBowiH/5dYr65fNKlhr+UUcBWF4
JM+RsmKWsVU/7Qgr5lhQI08OTwJiw2Mh9DEoIzeKtmAeW0bZGtwx5B9NXj/tK+ujAQI2Y4Jr0p2D
RtvOn06OIoEvH0mTfwtRIgvXR0629dUstkV6U2u6gZVbYlkQ1+hPEM0PWrkn0NNlEQrP+ppuYcKR
2gN/EpvKkv60jCOwYZ5U0z8t/fKJ1filXPD/74Eh3MXMNpUfisKHmRG84imM6MVZnBttcacxRXyw
ZbK2Xjxv4gpIqb+Qr616KuvBoxJrS6vI1prlZTI7RIfUvHvFauDuWtAJaS39nBCASmdoQhEoRKf6
77QcVzEaUByk878aFZllbJvgI9DeagTPSdshR37J2ieis/8/OnAlFK+OTGbptGVvo/W0wpxCgoUE
Mh350HhgS4TNT+01wmREPC3NvPmaV698dP0/CYEQeeD9ql0V5XNYdsT3twu8JGRnQZeey1KmgeSm
g2uUznkAyKje4+Av7zj30ZFwRmfjM+dlT8nCHGtMojNSd2VT58vKfhTNTomvYf+n4YovgpZMCZJ7
lNZrNzGrRu+iZdKiNQjtQp1M0hdpX4GH1NpDNaBdmfF0UIY+F+u8O/TXgvde3I+STYqeB10DJN4s
Cf9QFt1f1axMeUOimc0y15Hi/6hyWu3egvRjwqkwgx/1w1tMr2M40WLsOf8U+VOeTjU6hfJBPhBq
wY1NuOufHqyjj86+/mLp0e6BdSWpB7PHqZluRXIlmFLvRq+DDY3Ql/eNvKpMMIXFr8F0Z+JIyZ9c
AIq0A+7jsFhBxmHL3dteRdAYLzHrZjLvCNQo5E/HPvvxPW3OGsQ7tmXMLmxnMkKsu0gdZ8w24q1a
bzUof1TyCFXp47X40ztssM74Yag4EqDAxOM12cZOJ9vMtAP+uyguxMbbMpPmQgppoJkIXWMia38i
z+oMBjf4bzUsdPnSpaPArBwTHZTYFi642BYl5TrNEimmkAtJ6ioIyYQhNfQqTjDL/5RNGqTxTAq7
ByIN1gyL4crEk15zBKbxbz1exUA8ZgCIdQ/0kOACfsHFOv9K9zGbZOMsSyamGSXDyUH6YO4D+LVK
/63mi5U/c8yPlUwFEi89LSwsCUz6Cmm2kBWBaxOiSorWUcXNZKO74GuRWFdxOtLqkgEl7VFO1urO
wh0Fs9D92s0L0t/B+L5gygP+b8re/bI5c44EVS3a6jB9g9laOsNv/V5jTdApuEWuZhKQLlcZgft8
+qwdZvMX8hfTS7MgutQN5i0ZVFjg0MZwuXbjBVtoetM6HB2oO9EGkna7GLjrAwtC2HjV0LfiEOwr
zGWIsc0d90wQbx31OXu0pVUXH9ORiDSbqp+q/FGzTajdbX6TEvgWf6NfH3vtiDWQ2413BSkowh+1
3LIIxtmmbX5mbJQ95C1ZgNqPgxuZ2ouhoG5hQymG7VEyorMFLXJEu6tkK2qomZj5AMRpNoKKjEWz
lDDrRTuouESku3cMQ8pbZZ8j/RIsVRrGgpVcfykEvKTN/0SqUexMTyKge1cvda8kiagGp+bHLskh
Az9IUG+RmIdZZ0GoGdIbhhzcyeCqIzPJ1kBWlRU7GUtwcmyaS6LshuFAGDB5SQ+ScY5+dB05Vis6
p1hYKHrFgfNpzxC5CnLXDkMYJLoC3n2Ym9U4PLDxU8bOuN7ixYWGWEWI83XXylbpKuPf+89Zhqsw
eIlFiC0ozjfa2ljqEu12h0ZaaYTk2mzTxJWsQgA8ICMIUbmDeeTYgi0r7GURvp4q8DP7CdteGz2r
8j1LP8ANc2kjll1lycVn4vcFlVFq/pQKrslkdiFpr4cQFfrlgeEirX8eJr7PfAl2OrCHffXDV6b9
OUS6kWt+ngKCujZS96+BxIuNT/6SJeFS3gFa/G4HN8AXL7Q+VHtTuvCK6VJ+B8UwpE0d/pF14w4q
Gev3kO+jitZySI7yX9z/yojpwYAy7V6Zl47Bm0/ES7XteMv0JYcaoNFqlDdFu5HrK7FxpGu+TYAf
YlZ01CP5vG7S3BGNcDfS9S5yc+WHoV0A/2JmIDS55PISniyHKIjCr6+cHXypmz9sryBTtLunwGXR
KfhroWhnaeRLwUiGpiGdPrJu1TvPkHai8K8179Jwo/52khkNz9NaWlXGvlQPXYb9kvGLDKQa6N1k
4+zgdOiHpsuhVA4R1lTutYGGkHWZXEz9rMq3oSE16FKGfxR8AW4VFW2gi+G7og6GMSQko5D/AEer
UuyWcXKXW8u+tXODq5wSv/Q09TfSRWz7vbQOGil/EJ7QSlgs52dpvjnjBnWbYbwZgFxGuTeGrwng
vlIvFh3I/OHMY0N+FVI+EnxL/VRrgAo3qp0B5H9VqNQetZiz9EtyEuAlXJzhNirX7mnnb1L71S/r
ZQZkmvQTSkpMYmzaOs9pRGBrMhMLpx9nOlLJzl1NLc92sOiGtZMc4ag9vIjokKipUT0xMSYsZsAt
QwlIcR7TDRopnnIjugg0fiYcgOFPC09qN2G7qpcRNnl9r6pnJ8IRsNOIiAHhbG/ExwLy3mPQiVl9
43PwJPhoJvx/c3tOo1+VmKde+nP6DUJpoYnOAWzs4dfPQJiNzxG4Hy2gPpI2w0XhG59O/1KOhr5w
UM04xAseZdJakbRIn0ku3hJ35q1m2qRgktsJxqhYCuq+w9OFhCqW/lKmA7BZ13J+i2VT1G6nk858
LGVJzC4oSlUODBGLt5rCrwKaFWW7FxCSNiQPzf4AIomU9+g1TatBWgXFIyYNPf4ZiP9xtA3uxCUm
ORJI/6HSaFblpkAqZnyAXaELaxxm0/BIRfTMuEOuWVMfEaLywoyEb+hIorjBTfnEfyJTY6iYyLax
8/LLr3j+jed/vH+e0+wDoE+VMhBIOoU7eUWFkBgB8JGK0HYqk/iBvELpp2wce6zlbMXwdQkhvetK
oy+L6ToQYlLFd8lfQZK4VdO3qubILNA9p+eo2xbGoSKAxfFPs3bl11OOFhJ5NAeRQ3ENNbCDcxDM
bwlBAxJhUp4GM8GFFgocqHrqMFVG/OXY30PP2Ix5pliSiUuRkkNWY39Eitkbr7zlqpafpEUtYmWj
0R/I3aWo66E+EiKAVHGfr5HP69tqE6+h2dujpdWXRnnwuMDsx9pOiPgN53RRykspn+X0ExIJ8bnE
kW0l+wH4vpb+JpnphxLpiItFQWdc2W+WtCXbE0c0ZuP9oNkoo3sExj+6sRuS61i4deLpGsJnjFZ0
cqTHlLnZd1tiHdKbOAKm+L33j4354dRbw8EM6enKkgAbMHH+try+VG+2/gvAkXD0dDxFqFtQlLpG
umNVEA60NRS38+K/vo5ICezR8RbpsVI1MnC2CX6DgscIQICcbikFq6RlGxxnbW1Z9IsVouPsTy8u
6p/PUevskUpO0RUEb6Ep7EnONYn+Nelei5ZBsYZhCYpnhsB/HjnQK6ZjEF+kqfQLBCDa1o8P3ZDX
2Jpx9urGmSSfcB2vZzz0LdI3xOmITDwohliF5Fb7VVADWsq3nKFPG1GaDSsCIRUwOD7RgN3+Riky
wgpuwje0kZ6mfTrUKykq1+SiMb6HiC84Ay2WVmLCoHkQwsnrfmWkgQLGmH4svqbOx64Ne8k4m/CR
g+17eNKTFTPQutX/tcAAAvPk+sCB3kCIEyYKi4kCPVQ3tv+o+y8n/03A5Q3w0WU6zZwDaJ3bbcnm
GVBCOvx1OvnoqADIeEmuxHOFTBQMFj1qhhl1MK4enVB8uQWLDOr1oNKjfQjsa6J+K/bFpO4pI07f
rkGA/Z6pA/Sa6mX53an/OnvRbabNMB4I10nk9TAfe6+HvbjJ4qtlpusJNJDzjYwBmdo59MOzB7Af
KmtjrWp/0S+kmqBudP88Myym9wlbRgCsYK9s+qrad+FzCTIU/gH4wHHktwYZmiWEcKfBgzJqtr21
T6t9Fd/i4KMf4AjMpUbEGJ+1HxzaAXFKuAT/xuayZPBn+oiJYeSkGva1+b8thD4ffpAEfH/PYZuR
TXEN8JmjHTk622GDUC+Nl9SdR/4l4VmXj/HwzhJIfbhkEsABKgjmUkxsGunWMleoqRBVg1poCrHk
XIVS9wRZd81q0y4rLI17eL4eYzKFzRVRwy1ih6DmBKPxO7wijO/afQo7arwSboRQ3o/TRUgcY+64
sJW8JPuDhg/bHbn3JF6Aqxb5VkXg3JHgwq4bOVhsiMTMkaKjpqmtvWxtmnFFUaPQJxOq1s7bxl6b
wdeEpCKSjlwpafauRjcAeGTxbJe4FTPmnUVU3e0WASEZy43Gd79hwU7Hjyw6l9KtC199eop5N5r5
AMLRbIZNo6/FflCkHkqvvjqqLpr2fJ1r/2xWmaL9agf4yHqfkkfEFN9szF5dms3R6vjjqpUv7Tm7
och5NtO1I68+CD1eSIDyPJPg7Isw2IaE7ivLYXgOwF1Dj1wjOIssC808OSaxcDsKcS2CNCc/8yz1
lcIhGpyAI9kDlOIyfLy306fafOgrZ41QSohWyOYH6ERjBUQeK/vJ2PU1+kUzWxr867HTwiuDjV5r
tuy5CjBfboJhB/xhSSe8xoBcPHIkVcQNUeLIqdpD/cSDRdBh3aImXiXaqemIxOLgWs9P7iIx/Jig
0wUiRbkOIQX+MXjhUi7e4y3/q9oLf8vccA0fxhUBGZYaB+lP62WGMDn+ChMTkf/ZceovUfee9j9k
BmIeCIAQec/QVTY0MEntZ9w+xlnjEz/67Y45vr6Slz1w2dGZXTM2lJD/yeIv1FDjcSyu1XUAeksf
5yrI3gPOGwY3JO6kVDxiD+4BaWR/yekpt6VN1CwKEDB2ovjO0EjOaYx/0X627OnDm9iAh/6iWRcM
gaLkJVzrxr823aVgKwobhdirMyxQkGlEjfgTBC6yltx/hgonxLwLOePwFrWfFTZcbT1ikOfu5c8I
gSezzdQvR5U/joWrIKL+EpbLmfJawXIveAOXdBdGgv3Q79R7CI1Hn/5UFUN5eOIxHxSm2X5cjM3o
Ou1ngD5GJkD2VzY27E5TzaY2eJ2zYUwYmwfOSY5nXgBEZOTXedRihSU8OV8jNsqyq9apfeAnoh1S
CKQEyLK/7Pbo6ELG5HuTdmHDkWEQ8VwxawhQMAgPDg+BGA1JdaR2nkuC+JEIGLcvbuQIkkByyrr7
+Nmma/58Pb4xNKjNlve5Kl4Sy2Vff1fxQfBTNsICEvQXDAZZSNEgwkTOgu6UmBZgER+X/y/6pttE
SLCkieujvI46VWp+6EoIwruLPfxhUZAQacTTOkzWj8BaCz/l3Hyq5AgRRNox39vovRmaGvOv1/JF
ahF5wC4kXAAMu3GCMOWm2hxARAg30UsIuL7MKHPJ1c6cc5js7Ow1MnU3ZYy2AS8gtcVMQDlkMZ+E
EWNGDTytIhJv6OAQf2QeBy6u6g54jJM/jd6p11kMdJFFVGn03DURbivlVXN7NTlrSHDVDcKcSKoK
MJeLkVNQYEgg9XIXYwtWe2CVW1w9VPVBp5xi7+kkpBbGY6zK0s+ciXvm6c+MWwkJVOQv+GbT3MgO
g7PspdxODKKIDMpPGH5j222UbkOfILBYjkQKLLX/1SqgA4MiIbixWQFJEWN2WJ6ikhVA0TEDU2PK
Ecg2Y3pdk7k2z0yVdEtKQBaz+crsr3L8zCHOFnARDfjx5Fm5hSYElljjO+H0zI6miRdpOIpTniNP
mIULrqFpOsBvMcMQk0Svj7qKqRDVqOYEXPiHaVN4ZkZV9+prNP7rkEnyuhJ5FJV3zmhXayy8bA5z
1Q2bBsa/bP4Tbwkq0sT+Z9iURhIp0/Jw26T+oJeumdgHXOYUVu/Des+cMLXIlHrAO/AsEfY6iVy9
pe9JzG4A46lyFVt6onPeEW4VgcYHiAjKKVkGIhYZNQf+D5d/LBAS8aX2T35FJkb/m1sZnmZqd190
iCvrEdEJsIpP/XSyic29zAMxcaUhqdBwOWkO5F995U2OLgYicGXLvDxgHEQdRby8eSgiOJ+bmHNi
EJ03IfTU30ey85p8Y+s7nf0VFT+iTgL2Yg85i7EGPKoQeTKsjMG6Ky6EybfKao5+IgdnHwdNRTng
j4z1CKF2Xqxnew+tOfS7EJObEBfRaS1txFLG7AWCgBmR1XifU2k9nYH+YbnyNVRBJ3tK572aj4JA
Eg05ueqGzodUY5wgloGaQ453xJBjyHNBXYDM43+JrbeOhLnoN1S+fZv09FW8agiqh+33BKKhRqdu
/JACUFpmEGTNA7z4i6NUyJJ5UrFGiiNOspZPk46Bln8kQuuiZ0xFhAnqFhp30zzr7zLuAEXbZ4RI
xaQBleUt5NmMjzi5Kwkby7alhLgyCZPqltm0tnWvii9mtAdPJDt5MawsF3iJ3wv29T7m95i/Wg1l
l0auwco8PRbBpdsoOJkAZu4Xw6OBfMNaddZbTIgOMAEFlwvyHRg/SMVpV6p5k7K/2WDzzpakvBBK
sdA4usdiDeUp4gui/73JM97VwzBtnVlD9ETMyLWDcWO5AMVe9t0uFvULJmf0xZYusvnhQ/w7Z0gB
ClOccTdwnE2yC0XfZidThpOf95xvgYHYTRZmxpjN+38uwvIs68uhVysYwLmJoSnXfnPSuVlZ2kSq
oaeUJykGplCyZaYTVASUh4UZZQiPxqN2pE06UBQ0H2JE3BEXHNFu4YI9OQhvbYM1miYDVT3oxZlV
i1g7LlIVDe9ZRh2UbwkmEI+YDrcPVVn2HLBG59YWRZz9wg9XUoyPEBJgp6/NJYCr8TMZ/qoknSMG
C4mJV0shJrKbLIBezt+hvstAfCHCyhsxX4HEDJP88rjL5Tlwzon/aMLvom8oZlud9B6vAACVcclB
WZKSMgR+l27m/8efBrObujdQozZ0ADTsrBUKcLZ77H2VdjD40nDTlmu8RNMa2XY3fouDtaXWIazO
uYTrg86KnBGxQLpGu8sBz61JqkBZ/Sbas8J+/DSH98pCt03ohja/fCgzI//VLLhpdfZOaqssrOlT
LKqlZaxq9erIO/ANa51s4TtaV1+Vju0ylxp0q48vEduWJuyISMrtFTsAoideuOeQP308lpnJ6qbw
r9XSVUhSgsSsq27CYZkT5m0GbsXslrefqmURLMaf6HP4rgbZwxU4MgWx249mhqyEYO92l7OYUPnB
D+XufvC4wS+JOC9teBnKB+E8vHU+SyZaFKRo3Q3kesGSxwFhkOLFn9IwYbTgqxavgk1Izfj5PyKa
3Wkm1vrvjAjw6WhaO216oTKt7C1Of8O6Bxk15QGwn9gJs68g+tEEshs8QySQXePgyYf+zs5Zd+3K
RUOfQEGChfjR+FywHOjNWzKhHmMWnNr/GDuvHNmRLE1vJXGfh9XUotFVDxHudK1FiBciJLXWXNHs
YzY2n0XldFVmA4lBAVE3MpQ7aTQ75z+/wKwlhL3y7OgXi8bJtK6C5+ukB11+6fE/shZliXMpNsOK
q3U7YugkZcHcKDQ/Eva0MSS4FclItofLkq60jtK7fDI/EdTruPXXIQlB9Na9TwQv/GgCzB4FlgSC
Qlb1oyI/8xyKmgwAA94H5xPGYMSOFYhQVYsxDNyuKXot1G/cRbxqW9c1R9pyyt5SBk6G1vEzwBhA
h1DaCas5g5FRLLZCR7rqyA3Myd55VaEahMaHGb165WkcYfFSXrXUyfKic4BTyGRDf/MU0i+WPU7D
Dww+2xnWoUxvJrYEPdiXJre+eBrzt4LUtwgeotoUB6W792I+shS7o8J8J+ihw1rfwCikMsIGCR/q
9xhdv4ddrJc081ElmAA1UsfOuul6+PzUWvsny0tmGkQPvosTBTLsSSk2lfxYgMVY/lL69EoqGHLJ
vBlwzLDIq1UmGQ+l/5FFDjUxJCkI/e2ynjkAozsxBnPwSWiKY65/KQOJamSK6d0ioEf3JqaO5TW2
F+pR706Nfsgz6eEjx4yqXQkdk4q3t/MEaPdQ5weecks9mVWHZR4YysUs1oME72vW1Ou0fSuxa0vT
nPuEeTi8SULlciEmn8uCErsx2huCD6FhXj8xWxcafh1N8/AABZBRsq+/MpnAbtcR4qs1Q1ed+18M
HyWMYE/6ULKlAIAB/4P4MrrawqfCuhLjJQY+UfAV9sfE2XSLPkLfaZYIbOiEHjqLpNuHOl4O7LKR
Sam/CJWT6hz1bE/Lo0FvgcCMxQKsD53lG9oehzZIF1RHCPOMgvCotvEIZNP1JmEHRsUdHlSMvUjP
jOF5oIuCRhO/dg/Yj7wD6XmEv44ueh48gY6aSeNafWXac96A78qtO0rhPEThB6ENiwiKMwoO7nuL
8qwS1uHFRaLrkOWNpioo9ieksXe5wd1/I72DwmMiE9ZnP/8gnZI/xSV8tFCl4fkJqtbsmRLxO+9F
+gkBDooBqUsSXlIHHyYDi4nat77QgosBtNccxfzUBzgZwq2TfBTT9Xe8L0B2HUTk4y0wK5Tid1Nb
+eRHFRwKygulcrQaF9a4BzF1GP5Mi8Bc1Mkx051HzdjiLddOYFyUVouA7lSpG9fp+pmZ4GWhHpG3
AXqnAGKCGyQmR13KNT/Ctc8lj7oR/lW4tgX0y8lM3jF37yrZWynZ43bB1FOIndFe65tSuaiQTyeg
wqpo5hGEIJUV4s8j3INYu7RgLc/Az4Swd0V8lD0rMK6SIKMWqDObUjRIjzTR1ECMDSJBPZc+MMuF
EE8HxDQ4haZn2VT7xNKfMOBP8AiJGXT2JKdjq09JF+NaQsvBfiwEWDUzLCpg2BQaB2B0Sh9OlBAa
6TfhBy4xHOFdbEHnhJ2OExTXV9SVYC3Ers2kcka5Os/zjcClSakEXkq8d7Xkgf8apifccZkK4aSR
8ELK9Fkpbwp9XU2AwCQkYRzcCVZbTFwz1INblV9s74nQdrX8NUecWWyZ6A75l1Ej5FwwNam9yfXS
11hGy0jTx5TO4onWJuGdSViYibQYM6huwPAQNqmCGVaTc/KaNKzQV1QOnh8CJmhm8EQTzl7OLoEj
12DJj6pOLUbSTsxMx3feivwjpIisN425SxcYeGUr4vHczsKIbyFmcUAxCuCr6PVSmoIR856MFQpV
UHGFMseQFqm2mpodqnd0wszXih32WWhAzHyeCatnLBG2kgnVxm1LTAzWCXoP2TgHKIBwO4VQ6jx2
g0Ojey5xzWBgCpRWWyt8qBDlz+tx017Qjdq0YYl1xLb9wWs3oEsGIiSbvWYZQduSvuq+XgZF/EjO
GLgOjHI0Gkgd8jMbS6teQ/M5S+yVyg2MGJSzOIELF22x1WVgAmOhswIs2E+qfQ+RqjgMns/s3XGY
PmgW+8nyNj0O3TkIsGJ+t3HTzmp1RqTXvFTZ7Yg7kE02mOexXoI7hfZB43CL8TKo8g/ZPsj9QlKg
ec9i+7miGG5b1pi2xX3OLcHuKA/djLDWOc+l67T3qLgQSYETXvNY4Og5Rcxh8LpZFhlp5RL8UVBO
zLlKtkbsnFeOfJt+WFziRNGdA6Oi0YNGxKYqJuMQSy3hnKpufBSx0wgMnJ9CLFLtCjUu0mmUIPKu
ipaabLHAPmNaQAnXmepgDs91hrPcM3NtKYKQrX9nGtE2AJDAU6H/3Bd79S0olthtYN/OMUAvkmON
59ZSABC2Rcjz4HWbF2gC7+F0ZGQ4Mjiv2RqdkGldfRqLgx3fevsz6j56eVoSDkCxViTQvKyz4bMP
KNgy7eV2QZedehTmxIfoKAKgrPzzgOm4fx6nozRjQeAwENWacNWcNZEy9+wAZdGpdan2vCNM8EQD
sqamZ/Cgdl8p9i5B9p6HLxImcNUbECnOcQbxxQVowsl6+BztPY5qgfJtkOHqXCJ5moXDq4H3ebOT
nG+j3anmWkUT4N0d7aJJ3yzUKTtHMaSflY3q9qCqc4SEGvpwdWb1/kpLKAJgIRKmO8NwJMwOmvXi
KzzhsIjkcS3NI7eMFjSS4kAVXR2vHD7YXPIuE8SNukOTBV/fEOP25lmWXCGSUKU1s30VpEaJMe89
SCfEvoUyMEJ/TtWtbEH0wVJjUww92y9jIQhKJE0w5V1Bpwsf8xeVkWQbEA36YDMxqTBkeJXDrd4v
NKwh0/BT0RCiK2ezahmYoYIarwNTomkxLMsF5IxiyUI0Vz1z/TC6CeBspBgNGXtatNfyBI1Wx6Ws
cQuowVj5NglgR0hxaTYg7zc8nh9DZd/LgFCAjM6Aw8HF4iTIWSoJ2jlOScg0lOWUW2A9zmpcskeL
HkjLXJTRwlizBimhei3WnAlduASkj6enusZMcpdppyS9tHgJhFvUN1LpGix3xjlzZ0FXLlojzOyp
JOriktIxE+6DcO5Nz2K4esuCdlthUTIDmmFCAV19wH+Tpq6Obpi7DPn3ACpi0WcIpUqjgvalM5v8
HIXnz4Bzqa3qTTouK/LYsP1pbPZu5iZe857WH515Dh795TB9BgEZKqgP4rljvKWwaKvrj8/dBn5g
Kw4gyk574SXUHhtIDAQ/AER+BfRqNlmX7b6mqbL1ZVw8B8NZmXKevHXJ4ou6reI/T8HOftadlTwF
W1Ot5s5IJNZTjcetGFAzSWajFXaJcg2b0txLDsRa4eTGRe6F8ZMgcDLTIkGKMhJnTv8tJb2sSqlv
WpPqnLtDhF7EgCJwmdYaxGmCZceUFljt4SqA+h8tTDceO1j8OROxolqCGBmqqzPfSduKzOycYEWQ
z3p5wxe0nXPLivJoINDCLd3atvDPVa5oShMvd1cZW4QQht/Y7OC7Pna0o95RdC+4Iwt6s90txLSl
IhSyMliHnP+VUgAT9Q8xJPwapq7DTDaWeDCxewIOnFwuFV4Eer3SiSjMPysd2wwJ4hXH18SS0Cye
y0AnJV1afoBwAzPPsYD8p02Obr0LHl1DAAd8EnDouLnEFEu+oT3Q5WOx+lhrCIR9RET4grQDBAza
EMISmu5FgzE0nDQMw32CPfrhXmHfX6AIXmn3HOOx6GKo4HDjUS1OCj14QakQv05YBsLxpe6Ew13d
J3J2qHPAqTX2dCda6tV8aI66GESIAtF+OfLHNBwVNx1DXPXF4SFDMacsxeAg5gDD/tE27gRCMm/e
MM+jr9qVNnHzsxK/UIFceDpdLU2dNl4TfcPwQSbZ4uoXLz+bjzzC9tz6rCRHODzQPnOnsBdMdFeN
AEExWOxX3rlCke9m8gbWbSufsnY1Wq7X4C25LD1+3Qw/AFAmLVl7Vrwwin1BLzJoMuxnF/h1wi8r
23ZczwAtIPIQmm5lJn8kuAri4YXD905QNhRhUB8YcPm8q5PsrWG3lnsX411h9wI5E4ZGUJAT+eRT
wXinaiRmdZlCRSmX0w18hvykYQb6zn5EIxcFh5ZHr47frf4jjGYdwq0a2OFaBTvZPNfFS1bCl1oI
k8PepVprmT2VdY8VH5Zk5SK3XfyqygLSuet5O8CQPn7VhNY6ZNKM+FaT2eS+jeE89dhtSAz13jWG
HwrC0FVsrcRM28UCNRlmtVpRMgBeB7uxvtqINfBSJ/HUY5lgzJDgIrH2WYj6ruYYnOPTGbwBDiUM
AojgQDIETZ9NT2ecKyxuijUimbC51sp+1O8WbhVo+2CHxt7C54HtgPJWebGehnUW3vUxWZr6a67e
WJ2qgrwKJqfoYCeoQiVnu4UqBZeaYVpie4tdyYHZE6epaLkmtDD9I6khD6P6Xinouty2ODmkNofq
ZVDeVLgmNc922M4mM3x07JeRQjAmNGnpeesm2Gn6i+KfsH+VvXWh7xJzHSU7M7w71hUCW4tHxcuk
rCAjB8ElBsdXrKPPE6CtWdaFcwmAVXxAUeODWdFY7aRma1A64ycheyvEzOVEhtaouJkP9UgfgURh
XUrPNtGpA+pEF6BLx/OoIux2ptMQJdBldO0+SMdpWkn6swoZJgG5kiVQ2uRlyO8F3Va+wTQtbkV9
0QX+nPHzY3UboAvL/ScXVGpJkdhk0JFkzOsrsiDsECew/BrI3+R1Y+FYm+suWHrlPNcfcapeYwuZ
wO7LYXCa8tHD5LZZCeKXZx7Cfj9BNDEWWf42KvPRvuY6lfiMQ5YJl92sbWUrXzDCVOsXLbyq+W3C
iosBi7QI9XmC9zB82Tl/gGK39TEpfwGHmhIC/FpvkXOvU5DkEXq+0717AU/CfEoI6HixsSUwZ3Lq
9iaiBF5n2aHtw8oBhCvqz0F1HNBOwdTsYNLQRmI2bI7bgdDqCssRgFWpRUiP4Co6Ym/gtwNa2rlj
PSsJJdcuiFFsoZHI8dCwkS76b7r6HfFaewR4svUO1EJEjiue+cLCw++YwFACbJzb2iqVbwRFjs0R
4+fa2AFjTeaRDEUQWLRUeN3/ELeD76TnYZ4wg33Lx8+Ehs9MicqQz9Bn4dK0u8xrHme19IxREiqR
LD/L+Jyk99b6nFgFEhV8KiiM/Q1+QhhS6ShrgpJj9S4odTbWqjf+JDmceCwzlGMmwJAeE5aim2Ox
PvP6gxhbpFr6GKlfIickUu5jcIVLrfnQc3EB2HXKoUqARXZ6s5YaKm2B1eWfKeIWCn3TWrI5iJFW
G2LYeXPwROVSK9Nz2jw4dU9QEAMa9u8g4DBwgHbtrddsyKHhbuntQjT16nUfpHgE4PbPb4y1LU8O
ligeXo0H4XOFJVYjJg1J+VADkCW18dhwrETGHoRnwPRI6V/SyHhIhDGG/83xh8/PEJFNkt6x/vSn
kIyGvZmcEvlZnzD5Gq7RWuLN9eucBFuG2BUh7VvKq6A8jmBZDU1ubn46FFe9v/9ZOEB/zUbxAfJ5
5Im7vCZQ0QfvK+Nt9VjYiwF3I90Z3Jdwpu0SagsdOThrpz4MSgfQgHnFJXWrYVdmpEm5dHFsVy2l
1Q/M185acI8UMzyMcDHb2cRMN5jVe8WKoQfZqFNxrHr4/JyEcK/j5BXtV5pAxl6QuePp4maV/lbH
AyJE+y32O59REldPNQ+KslTp2NBJIzqp8DRg49ip8pcAgjGGq6Jnzd6zt9WYiOLx67yqSCnr/DmQ
gN8xaR8+Eh2hIcZvwbICrnY2evds88qUZzGatMTeaRwC69GgrzY3KdUa8ud63avsd0JxuWeZTPGK
6RIbGyYiVDSk5QLmjFhpkmcDSRGP4TuCNsw+FRydbLYcB7Q6WyvyhgueD3fy06ACBVz15wguPNX9
Tu/fpmGjVMQ1zikAbRkgjrgHRn1Vz+/uv8seN9MFII9Xwl5kQLaOKRiGjYGp9nYa4ClQPgNtApQ4
kAyX1irgkesuefJlKJehm+N74nyBvFr5V5kf4vA8mJuxXTTNFqZ9D2ewhgMm7Qb96gCDEhBXX3Ue
CzS50bciAwDmwE71fcou3ofRz+yQSfvWDo4gJl22TKhpWkCTkKSg/IMYW8bUCX0UcyBdh5KIrzSD
jQ4fK5iN2A6kq4jQwSRw1RRO5joivUQ5NSNwkTtlC0QHrQQFB+dAKFPaLYMcXl+6+BhGLyPUkToG
cJi6h8rYNxKkoGsG7QFDv5wB5UVkvQDzSM25HDfCrJ2iZyCgaM3Uz7JmdsVU/BD6Z0++N+V7rZ1D
9VMK8UqHaF9sYrovlz8ZREcJvV7Vzadu6evL0uKxjXGL33kZti23pIQxiUwTzLpb8UDiGcYEHMti
7GvH+nmgoK8wZWkXqDOQx/uPjXghZhesK2wsbPncYZPDZjSCzuy9AkfklUlWN/dneGjQTLgi2bfx
hmVGsCMQESNIQBjEu+rWI+VB3oUh3FFiSqylpV4j6clh+8dqVtANVwqoXj3w0PSLkTCN+luPCrdi
XmKOS+YcKarDHnOgpepdh3zeymTuLOJewqxnZ4VfE3y4rnCHkWXwWBSP1H9oiYpkxe5rOu8ek8no
ZicuQS1muSa23m04i0NcBPBhhG4LGYzojTB8K3G7Qbjfl7uwXegm3eIWMaqZnoc6RaUlqHpuFrgF
3blFnTzemvSjVzmILYOuSVhDMeun2oqIIAd9zXdWdzFRsNfVu6TN7UHwNCG7VHhemN3RVGHSRPtS
Z2nZ6D0RRm0VzAFiHJfRPiKtxnqKh86DC99BqddX+GjSPujkOnQQJJGCYOsipo7pQZIiMhi3AxOS
Fq1w2N0aXv5koOOc4VvV3aKYIFSgwBqLvsladDhol4tuWGPG5UdubJ1bh8qH+kJBWYIKsMNDLICM
iajF2GHfm1oLDeeHrttK2rVo31MDw9BbX6+lMaE7f2ZgGKGO4XxK9hBhG21nwK+xzsQQMCDp2Ttx
Hk9Dlho1yYYgF338qIqtDcJccbEW/bDRpl0xHEbpQxKp3u+J7YLfk0E/yUs9eoOrY8kYmyDjxsP1
4IyLnP0xQ2SgIeB27mV9GTdh9twDWoBRy6DvLCiz+cYT0sRYs5pzgMLfADFKcJIfn/ijIB8Y4YYy
rWP/befPyElbELDg3XNY6OsEgwwdppdbmPwmfDQoLKM9+ZkW046oP1jDaShveX/PeGLqAmej8V2y
cGFEf5+EH2kxx7HW4p4Fa69ZSirQjPVhm2cDWBEeOS0D9BniZQsa2ZkanKf2zcC4RVGuJB401iaf
No621rP6EZ6sXM8eIQ8RJSNDvheQLwbzhn3AuIbVkEG5IOilgSSxLzDq9YHrCho8U7/38mXKPojb
E1VOry0lDidhKxghy2F+XTEW5S0xfs/86xjfTOtdPLJgsdGT0FET//hY0q8wLAJrN6pzZWwU9UTw
1yT2CDQyVu6G4UsL1SrlhG/p/pMAXDR8EVUoqgOaXzzO/BbGxbdHm43LhbLv/Kd0/ErMaNaHgCyD
TejeweAhzucDhlpJign4sTCwKLaryzieSXZNCfCI37kD+GkT5NAzpxlorFDFwQrBMxTmprlIMNrm
p3iwoeszrsWnobAJ0131xBpTkMb+uwMVj2oUujvLlYaIm1Kp+MNYHrDnhYtOqBvVM1OOlPfUGsyd
DREp8VZ7J5x505rdbhU7txKnLVxk1M8quxeMKSzotPKVvrHABJLJer5igRf6E68+CTekoPOclsMB
H+kG4aH/khIB5uGizBT76vgo31EJnDTU5pjfiilK9FH3X1zGtj9a9iZMb7KzABSl2rTDc6oeuVS2
tAMgDXyMPXaZg6v1Djmm5OblqQTr9fpNKx1A9UbQJ7uaZ53nSvUZi9+W3irfsxUTjA0ODFm4qsW4
BbGzWDg+skD2AO2TbZAO2ycmNZzVBqap5UOrFpsufZuAJJEk+cupx15hGxp3BTilZcDQY86DJs7i
BMM1bR/EWAo8S+Y69XPAEBoYTH01Jg0Mhua8IzxapebWd5tpMUVr/nQy3ET1xRvEg0J4nTDSKzHa
X6n6sSIsuftSxq0n3QvrMDrbutia3YkhAqao8XgM1S8jbngCT1V9juqzKt+L7Jj0sxicKoPSOOMZ
8QcyIr4V726m157jLlhI0xKT+ap4yuOOtouxlo95LyKShhmgdrPz82gfCxD/KD2pYJDwePX3AO+n
CQ01sDw++6/dtIonSEtLuh90O7l8icq9yOQ1SJqbwNWoqmAz47KswF7u8BtdttbNgMfLVWY7TdK1
PBxVZU/Ajx/ddG9aOEXhqnFEmO6hh7qugaBFVAr8Db4nwFGsL0EfVY6icJ0bb0lqPXq9vVfrgc5w
rWCOra2M8lXDwt7RpZXVgsxbp5LZd4FYjtOPzguuC1G97CRMefvvTjpj3KUHhxGaCTLfeVldij6Z
SY3N4LtdAbOa3SfmfZCv4s5twcYbzL8WMYZLUtVAYfocis9CwxfCbbRNgoJuHJFifesQATL/C1a+
5CG9f+2Kl7YBB+atA8keKNwNplow5eKFEzzL+POpoMMUk/Mpc6to2+C4ZfNoYzNqmTTWJ5+udHxk
QDHgk6yvZIXmIgaN9U54amrxHhlAXW0T6103iEqBx5hsp2LVm/sSKFpWn2PsQ/Dew7FTmyfGe1Yz
xQJdhAzl4HFLOR+/DMldsXBRR+umU+WPZN8xNlEiIFlo9Mo56F96dekM9EK3+C23IWk17DoBZlH1
h9FStEhvE6JjHU6JJQyB+g25xJCZ7Aryjhvyko2Kc76C+PNR47saIR7asgEVBaw/OJdsMvW098tT
jkmSZNASSa9p/ArTjEalALGAsgcK45A8wGwOgR2shDKay8yP5DJh61r3pHr1y0Zzx3Zd9G+lwG4a
uHjtGZNDzekAmbecfR7AdUL91mpvHjDYBG7z2PQM4Gmjgvg+osnwNna6rNol6SocihyqnF9BBkFD
g+GhsgyVJ2OkUIzPLY4znFuMln15L0SKGVQRZrU8ZCoQO5HorjDo5twU+6sPZ1/w7FNjFZBMQQGh
remRz715F6oIeYlXGD43zEN5Z/5wMod1UT7lFCZSB8lneBfUmqh2CVME/edo8OC194D4JgTxLhBC
3ydJ2GRIH5H3bQFn5fCPdnn3PCGSkkBTW7Yjb7jo6t2yLrkMmsG1U0Bk2ABJHi0hyjFS0vdkFQub
AI8/azkN5BxIyMIliVCA5LmWyIVbRelTOj0xrN5P6dI3ClrRl0Y/UVPBmq45e6fJ1dntA9wrgH8C
h6DQt6k6hOaaxSTI5oqPitvk2CX1zJbIHId+WpEvzqLVGmGkUQK5fff+axUC3ULQT8GVHdchAIBM
pxuctWh8HoY1jZutH6T+1I+fVfnmhF8ePUhpkl1grbMCeccl5+vkh3QOBs8ydw7iqjjFTAIqFk24
8Zu9rLwBgwlMjOjpB2WVi6972szRfWLOYkhuT1KlQPuh1www6ZAAi5iJMLGKnn/99h//+K//+Bj+
0//Kj3ky+nlW/+O/+PwjL0ZefND86dN/XDESyNOfn/nv7/njT/xjF35UeZ1/N3/5XYuvfP+WftV/
/ibxav77N/PXf391s7fm7Q+fzLMmbMZT+1WN56+6TZqfV8H7EN/5//vF375+fst1LL7+/usjb7NG
/DY/zLNfv39p9fn3X6qq/Fyof14n8ft//6J4A3//dWn/z//+/PofP/D1Vjf8rP43xZQdWVYUwzFN
y7F+/dZ/ia8oyt9k21J0WSZAQlEd2/71W5ZXTfD3X6bzN9lUjV+/1XkrPjeMv2maoRMYy6+x+D/j
1/97t3+4a/+6i79lLXH0WADUf/+lm79+K/55c8W7sWTZsA1Zs2xZNw0mJ5rK1z/ezmHm893K/wqG
yLbyxIDCVblqMX12quI9DZ0Jq5ThPXptGkOjadAcOCQBBBWpxG20ktQyuCfBTVIwzGUIB3Fe7gqc
s+JOfTQaDf+A7eBQbLQtHtI//+rEp1qOwKdkh3ksfcle5kVNAFIOeu6r4PHEIzZP/rRXCLK8x1yV
g4fqTB5Vdp5gFji+tpMnDdZqHlwQy7wEQ/0+pZm6KUx6Xsdvmltska4Atv5v9/D3q/aHqySuwh+u
kmoaum1opmHbmuk44ir+21XC4S3XTXiq88aXM0TJ0nB0hqTdZqW9y+RjGwSEcBUG/uYqLCP+i+KE
GDiUWnDxEz87Y+nJqQCcY+fqYkps9vioIohI6fDI8/CG6OoR+BuDk8yb/F1QGwhUOsLnTF9Sln7j
6MuwoF2Xcug6vGGp77WVanUFTTH8OhGQGkVNCI3Voi0cJyoUvnhHERjEkTHrfOEOGpTd5a+vy8/q
+MN1MU3FtDTLNBTZsUyZZfrv16Wu44HITnJd5MocFz2N2zxQsgp9fq3tmsopZ5WTWa4WSBASooAe
pidOJYmYb/lWUbqhNIwY7dvpcSJ2ke0sQcVUMJ5bGoW1j7FINKZGJaiuSk4+OfTeCGG9G4mpMFQP
PbWZ1ZdezzNXiXFIyUJ1WOtRJjH3qadZl0Jo+es3rCp/fl6oL3THUjXdFv9TNO2P79iZ4jIeVQsO
recUOI4muCLV3r6TCR6Ug6DeVLibmooDQX4YJdeWsO+yImVyuwAnjRqryqUjg92lTm4dnELkbdI3
3ZKRKBYdAfKbHUMT0a8/a+fng2YEoOqqKVFkReFllOJ6W4/jy7++Q849ZJpKRb5T4SzMDCP9uHPU
rWXZIzQmvXgdPNmH3VacxyGintW9+ZTi1iplQGBNMiG1N77iBDtmL1b1ZeUV07yLxvJFwdKpUkbv
1GpadlBrLvIg/rvtWdlsmkxjXUr1WosUY6ae0zBJCFCXy71WyOgbFRSYMoYOiTTgyQ5bOCrUbpOI
D7E+oBWwWjeMm26jmThHGOGmyLvsqsclbtmDWiDiDZODZkKbK2vwQGZUDN1L6dNmTN+ze96Mn3Lc
aMONGcnZXmlwKZWDWH+JVRpS1fQ+0759MoagBwguNRxULEqvIcFNwFCPhZU9t+2orHWnChF8Ivp2
hnJPsXQowhHuOnP/wdJeWzwHGt1EK2U11k6TNGsX2OWx9VmqXY12ZxzN9MtwroaO9YZcQ6CxrISS
N/CxjeKRrhtd3ua61W/k4akDeZVp1zxTTKx9v145ZqbdOqagJtq6t9b2QmYBlyxMk01H5uRGD5zf
P/z8N9PB7tkypxCLOo2Oyu+unVbhd2gp/OUEP0kzCe8YT1dzXzfDXecgxLAkaXT9UMNjOMBHzGj9
5nPQrg0jrEwa/c9+GN4sx7Dv7YDnS8FkYe85dbAmaRnLnKhsT5OKsmdycNtXswDnqFCddd1oBrDG
+nXpTMbTYKVUVN74TpgaU5ikTU+S7tdLe7JN2qMw34T5sIlbiamzkWAAqsMfmFQLEYbZvg/sVw+l
lJqnMSyRqrWYRTRsr25dONUsNUOWc0wWQ+jRsU4E1MVTk62GXFOWxoDKZ7Sw4shr0zhrOWx/c2Jg
75ilRIybb+gILAIJEmZLUamozHgqeOVDd1CNQl0W9VevI5DItDrYFOKDZCYiDk/8U9Y1/vnz9VhV
GOo7/fdf7yk/W8YfN1FD1VVdUcWxLjs6Z/+/b6KDz1Q+dnhJdDEI5jtTvTXq2K0aM1AJCmF1mFjN
LkvNTzkFdajFFhiiGYSwQSoPlyrERH2h3VrH0hEFWlhkGRGJf7GBNKpPgUPVrg2pA22vnTWKzTMf
OIwMKuLdimHq7kab+EtPhmckEw2pd8pOrtN2OY2JvppSAGs7HKTZX79r888bqWxYVB5oSWxNVETm
n44OdilnGJqSSXqmcHDluVTgdgcRr/fbca8HtnSf6FTTgRTfRlezhaIBlRRWXbrSOPPTynPjqGa5
VCnD4I55KxzcwM1zcBa/mIbXKEaeNdSyypGEX55dpgEUGOzGdCsdyM6BXhxNZP4YYobUjATy6iLL
L6sVbatRw9ymAOnvz6cR5ouZZz3JrbnRG9XaYQlp7WKFXL6gJfZZUSR7wpqOuBqnLK+GbKibIacz
gKI5XavSq06Bpc5/PvNIY79KKaEvcVKeHEQc167OcXBoKvR04tNgpKIPpkEoc7DkiicVAxG14q5N
ILI/n9ZPiV42y7++Jer/uCUmB5uobwzDcGTTlP+4EKNCtgotq5uZMfTxLDISCO1aAifbjlJCMLxy
1fvFLQxG+7W2hlXc2fatVDQcuRgGJT1aFV5cQ/AZIyEocqiEwwqRwc/nPx9C2QwJmzLtp9LBUi7A
nTyENrOmt8L/oqCB+et39POK//ho4fqp4Oluapb6P0/rrLKHQTd0joWQSYnVOEyhQ3WFT6CFQY1o
M9uAkW+WYP6oQw7jph063HWlSfc2//pQdPZrVGDwVdpQhQudyY2BYsOuQ7lF6Qr+Go3BjnK0O+Nj
NFN73z9WpIs+Kg5wVFDr4y5vwmlncNBU1lSxTbdnPRgnolEm/pCXZQuzK55jnoRdZtHMOdn6n09q
3vTavsAftjQj+9WxJI/BWWMs+zxH6+ITq2DE3cwZCRHIpCq/1/hj0LbieZuXym4MjRA4oa3n8VBK
T0Wo7iZJqxEtDE8Ko6G/vtyq6bBC/ni9bUuXVU2zFMehOfnTViYVQ2JlgZLOSsgESL+sdC4PfYN6
rUOVU4d2v5KzXCgTbfz/GHYmPPerEkCH6S9pRq2OA3mTJ/kiJuxrm3uVxoxzkIeVn7ZP49TJW0X3
Q5KA8ZNqJtCKUJeDiy2pV93ob2Q9WRuOCmbcAxPm3sftiWlP1Dna0XJoiAmv75dKGGPBYAQhAXyg
gHpVEFMitlknViEAF9gapLYNWVIZjIsSRP2qRhf4yJxGzlTVXJR2FT0OcRDOHTbbU54gU4tMZxUa
CdxCpw6X6UiB0JOIZ1IWbuImMS5ZXw841eAAU8e4eOkqGRgRRkxG8tGNybRKdMffKQaKKVvrwGMj
IEmFMePPh26anAOLuCrcUc/a1xw79Rlif7Rlvf8uGbBiyx4VfyvDubXjgh1etlBmyJKNYjrRn7U6
3ZVhhI7DIx7NjCgTJblsydEzJ7eZOkApxSJ5WlyFVMNC1HeUeI5pE0oIBxGfVgzVt1QjjiDtiRgl
ryxeQsPDYKQyMMeymlXvDPqewv6zbv4vX+ex5LbSZd0nQgQSHtMq2qIpb6QJQhbeJUwm8PS9AOr/
uv8e9IRB1tUtiSSQefKcvddOjKNj4O4O23FXeslX1HSoB7MY1WtSTQ92X/IrmqoYL2k5ynMToXcr
X7uhaT4tJyTmLGa+OQwjaclTGbeAjb1veRTAbdDsZVlN2w3qcLe3HWjecd8w8ICxEOTceEOBWWII
ww756Yy3AEdvPRL3OKWhREbSfNWawJFsRsAY4+Q9xbnnvMmGNuDy88rzm+3oTTjCYz8ayMEiLjg1
hX/P6WZ4CGzVfDhOzLpuunKxFEUAFAM9kRD4qb1m4Yx4w8Gw2+4lh29vK6BNU1Jfy9YL7//dzgIv
ldt0p6iNzO9zysA9te34RdYnsycPVo7t/OkmmJoK/m6v8QqcMg26/6rBi5MpEO1sM47cKZjrVjs6
7/OYwESJSjqCSedvnXDeubndHNMwiK9t6IKNY4b1gxYABMms35bZkD4UQTHu55yev7WUG+tLayYu
L2dnXC6C6j9/YKhs5kDm9Db7ZOXGXdHvm+XOHSrrKCk3g2mqvjsu4/98LlP66A63bCGT/JRXCbHx
WfCaybw9EoA7soebj/Bv1VWxCRPsHKfFV+EU9aZJ7eyxd4w9gEScGWnEsmXijOkoeSYHDFDjT4zP
a3tB2tGzbqtAXQT1rByaWWAIq7qHcLLKp9SwzE03OjQYtZn9IsAjvhgzih1vx93ZJ7gV11tNh+ja
A7Ol67usIJqZX+1M+imgE9g6MBuH5Z6bhQJczIq5q0sZbNY/kTQFg8MgH+QfYxqWeJEOLDNv50qp
FF3XZ0Ma1PjVemtjSXH8v1dZV7jLRvw/l1nhBbZrh5brCUv4rvO/Nuoh6gffSKwFOL582kmOgsNS
kmlUy8LQImx4K2avvcCmnMb3WbbTU2CakOhiFrFIuxGzV2TrmPAotvK/Ieaqemq31jyOlzmvqqem
aLBb6zrfmaq3N/myS+mpjTi7hDYmCOYbrnNFYOJchRuN3MM0GaJQPpMtW17sxnmYqD4PKDbga/QG
50unepd916e7GNVS78r+ER3z7Z+StzHf82DczzrwX4sWX60ac/deipDEL836G7kFVuhq9L5mhTB3
tsafCWqBNux/owlzzsRON9gZje9Bw73rZ/lVZIqjZIQBKIYcch45AhhzD1SfJtK7xRFh0wrr2nm2
s42lQsc94/6MQg+TY8nnFPUAXhR/3rOH5LXM5rPWcbvLwrA/1iaqi9s62GdmwGVn1Mc+ZaA+TzPm
NkTb26atwaa1JUCSrM02TqHuZVqmL/AGwQ8F5bA1i+HRSwlJWj/vyEQcUs36rhu74vfEXnW5LZM+
JqGmZLCamfn83R2BNYaySVDM1Q7mkBYV7jAmz/G4dMcFpNauhvpRu3H/6Phwse0s+7BiXT4GRvTL
9mMGagPkQl0Fz83UBM4xCOrntmtxECw3dVZWn/lUlxvV8B1mLNybsbcsEHaILypPIjFB+5uFZnpo
LSd7nQL9K6Gx+NR5M2wIEZC4hO1UsXrgVDBCcMnrVSRi+2u9z8aCjl/YudeR1tgU4YRYL5t+uXZ6
i8nF7W1XOcukaakJvYSZfyZW3x7KpS6KOxHeGyRtCeSpOd2EZdvUyu9YjYNwK/qRv1jK6XvBGP1Y
KUjVbVyDE8L8ybHeDR+h2I2nSohrVY1037yCwWmeox4pbFBxbqFdAPkS9Giq0kPOL1+qADnH8yGV
SBZpppNjvzzIVjQQdZZ1bGqIRSksCorlRlkfPM4Lu9t/rduxPlaZh52X0mSXTR0OcSsT9KsGQDvm
+GlkSFFIfq2+qjJDdDOamBBG2R7amRWbMpOCsOzNvQVKQUyBDQamT755ttwl2Vz+KqkApQoYdtOE
uj1YE57JmtzMdFjWJQwIc6Mh/Vlw8sxmvvec2vmLKP7aZ2xqM1NL25ewab167/vD1fdUcFovYk3J
e+6PhlszXakH6yVxLf89T1yxpZO9SfqkP5qd3z91vUbb7PwxRV/9aNvf3ex7l0b4gMb6nwX0ru9x
kiY46vpi65NBC7VBSfAbhgWC2Ru7n3aiNoZyUqDyJVHmjDWuYU2MpRWT4JYpyKcJJ/AdByN4LxOw
P77XaxDhEqv7jgsFJMmCNKI5Fcpl9V+/GUWDxXK532Q56UPezRJZriBXyII1nanx4E7NW1HZ6lL6
WOUMG3FZecjDhsI+FJJoMYIXNkaZArlte//QLgdtOaXv2SR/jyQzg7+OZnz9Be7ZTg8dGWbM91Ra
udtQ20wZtf1CWabR2bgEhgVhfXBby9iu3bZi9J9nv3oZyvGQ+PX0MSLZH900/WkYwy+2M86yQ75F
/KZ+GuOIZcPvfkqMPKS1fNdlZx3zNkTEnKTysXJd41j2Pb7oSgR8AE5nWDxXzfRcC1RoUIieReA0
YCWWAszNuglbB1UOMIMfVZsjQOm+1r1j7vzwIDsHjuS6lSg+9syP0dTwD0Izbw6v6zpa5pwzSt9G
IIZqfF0qcXnPpgYvkEXBc5dybgR6ZF/bgStQ56ioFXf5dk62twV0MH1sibXFwN/DayKht5o6bb9N
bgINyUAoE9opsZbOG3wHsWVFcz7iqKJS9/dFwwquloVjGN9q3OaOVfq/J8hijnAAwEIuO3VxRGQM
l8xjZ7fqxQ7cJ9+pw6+w7hlCcyiEwe4FX1NsXTyyIWRJclNTB+nR1i14H9dvH8fa5l/BrhHFrnma
Ep8pSDh3j8yNSspfJ3vD0Im3OS2sc+sOxodhmodqTOSe9igh5yS6xbMnv4VhrXaABD0AATYpSxam
J4c7yFpaDWU7hvtppqkmpfvCx0oOlfUHJ3r8NDn23ov0r7yP1dboHfuzTmhiFCwX90lj+ERSVLiX
1rpc+Xm667WlXsrFce/MbxRdr52umk+6xthNQ44jfjIbl0EMVFZ9CaQimClC69Kuj02HzQc8IY2i
X0HRwX4tLcznCaPiClt2HLBbSmc0vpv12Qti65maneLLz7yPaE6qp3CSNITj9C3sABkEeFzHeGrs
+1wiw60dGhp4x7ONttPqFEoPRZGRb4nnM8EmLTSYdvQAdYv4aT2qYD5/nOrhy6XXm2zSbobSn/TB
HbkN3aMTogiLs/6PlP73TrR433WWPgGXRgb3n2eqcj26gP4fSn99sZxY7KQoxlOSpH8Vipo3w+P2
jF1xZzqZQb60PVxEgnNgvUisAJlAbo+YC0UqvvJ3P+7c17rLn2b6bdvYJUG6KlJmEdNU3/lj0mLi
h554a9QZGTI7YUCkTex6KZO74L4xXLTbrG8IX+LyF5VWgI4aNWFpcryBt87Jc6kh6/8UkqLMcCwl
A3audTeMMSLdxZpauAZp8bk+m2cC72XtHoKxoXYhpn5EbxGT9srfc9vRlkWzBUSUPjeFYR9VC6o9
np0q3E0Zok5dBDh48kS+B27ym6Yqc+1lpWgQp/Q9Wky89zraNoqEY8fFIh66gMcbnE1di1MtD0bn
ms3cvFnZQkCPUHED17FpmL+ZNWT3pA/Dw7ScEM0IU41j9IceNZcT2NOX47EWtd5nbaG4ihKveDBT
3MazC2g6FZuyCoJTEg0PZtzP+LXd7pW8BWnMctOYUHNtAaZWZYE4rQ91+izdkcDwOBFn10/s7W21
6ypispM2zM+eP+cgiRpk11q/BCSWej5vpsRRzTJl1lc6emijIuOlZAJ3yW26GWkTDj/qGGZan0cv
5YScULaIKkYrNT6CrMo2XjQ6T15G6pLEbUeDOfOvYFoA9TBbf3BaKV+EFz2FSE8ns3inUZ1cIzp4
Tl6S/eIGYP9au3zrjT4+NGP5MzIDiIl0pR/U3PpfRKJYXSbO08yPe+nIk2cGAGdcD6Vb97iehnID
UFXruSj23BLDSJberUXjaGGKSE2aHL0zfgvSPLv0NPM2XUFGaVNwUGGnQHjmAgTA2W485GP+2FFa
Xmjr6+OI/l4PeB/WhyaAttIiWVE9PN3S4+ZpZxQi3WLvaw9rjedHVn/1HLTXUwPvIh5Kvol6xqBR
NUcZpohR1/PZ5MbN1msQxWeu91PqJVXXDqZrzZjhioSYLgQNs0tdV9jEIw3hboDJYUIWnZXDjFFm
9bbIOBbfqr7SzzlzqRbTlVLLgxtSIXOWbckykkJdKHrfvYg6sG1q96Nt3hWX8XtQNcXLEII7I25Q
yjy+xl7cPUeIbZw5PrcGW027dJM4aMenYTTwZdeGwyAhaS+3W73Jke9EhVe9ETzY+IN4czpfvEGu
fTKRSQWk6jyleVPvKFSsk2OQ3VHHCbVxINWBg1lKIj0CyUji8EzNEHG7LThdFYA1ujah4xT4nkfP
HjPZRCzjuucFnvve5/N4Wl85OtTnPK4f0qYZ6LgGk7mXCzwm47dfGk98rQ2xuOEf7i7vipiFxzj1
ATsuSpNb86kOMaS5/JJbQyqEAOwX2WveLWeL0OteOgXYvO8wIXoJOKz16kq6wxA058liCGrayfza
xBTElZ7V0Qj7+VX1BWXxXMI4iXhZ1BEKpRlzuqAXUCFRRpZjnD3vW9yAZFeJkZwyKjtGLstT3F08
1R6oHJWU9WHw9NFoQ/szTQr4togbtUa+tX7NDrXVPiyAy9QW/sLYZ2zaFAkSSqOsvD1qDJzVbkbN
P+WCUKTG/9H7fnmMkvKo6ikUOz8H6HUrm+TgVluOj/GD5cUI/aKOk8DS9Ro758Nz+3EJsHA/ldDm
KVQF6bnAc9O+9tF5cULJazxdwmi7Q7ekUeSa7zCJwpegDgClGHl9jUQGoVEziUhkMcFhYIw/c4Ue
nBH7oenrGPxvfqc5vZT3eQOWzkl6JOL48OsuQ7YdVsN779sNSkc7/T0gU686RXxaQoxG2zrlU9uO
34MwL059illI2TDOKJAw96H/vX0OTcHvLnpxrCrKIY/T/Geto3ezU8WxUeGradgNYEiirlM05wUL
5177ubxrC6u+9m7+x2FI/HQrAgAD6qe8DEnR9H50xQiCtGZwKjq6FMJxMDU3Q/Aams0lVZX41kdl
uB1ySx/YInGflaV9CWJgk9Llgq3zlvNVAtElTB672Gje6G+XpyhGje7RFN4WJe77QXh8mWHK8Y52
9CuFZgM50S/fvJH2eRuaVLRKxoCa82xLJyx7cWqkaDKAIri+bBdamTfL+94wqQHcFPIfIavJvSpo
CfiapVHOdv0wpy0JwzgjEcmCc3UZLe96ShrfVs7fiakUv9F8zDPbh2RcUlthoGI3m7eNjqZNMEfq
atNe8VsHc3/EbkNCq4ZTqOptuR5C1z+yvMwL9K1WBZYhWiYQXlBEJ5sKlWjICmMPRpHUj+Id2Wr1
D0h9Y9AT/DmVb2hrfsR0+IKmIKBjeUaRXn34eZUfy4m3P/vwyfTg2hdLA5AfJOkSaQVpUFQNIkTl
ntzIdWHG8GwgIWQbz2aLlW6Sz+sH3BMRhzG7JwUOaOJ9VIXmeX2o/eAQpe38ELbJg1DMTe89RRy3
6+wrL0FFv6zAMjAAmjrNuHErk3GmJep/B4rK0ShD/Dst8+liB14/o6gzMOJCvR47i17NxEWGzU2z
YvRPJuOpJx0BNbV0SJs5Y+zWRIO+hulcv5Rd9679Nvu2Fi/T7Ouvtks3qWsnHzld3nPZTaj+QtP4
4gy29cg5RrOLybbC0lNVaN95Y+l5ttryoo3a3wWVTC4+0Za3h1y4pwhwyiN8zu+gOKI/bLmYvaP5
6TYZiDTyPaXUVo2x+UsXUB99Ys4/GAwx3XWXmyycerJQ5vpEh4tLaH1qqf5FE5YziTs7ibKfvt+j
RI47xpd63PRhTjyOGRUn3WXDrponItpnb/rXUY7jOGf0+Qxuh0gQnmQWLSdKuudM1cmD6YYEB7YJ
XmefDt4pXB6mWxm4uBH9Kr43ZhLgLCsrTqDk1bbPhuBh5otjHp9nD1HnYtdflg9X7ulK51vFOQez
9KKEiD+qT8BP+mkANdoE3XxJXFTfoE1/344ksbA/wvVqCUoqMgvFs6foz/eo/dtRcULBNvFQC4Hp
WeEEXFYO3/oR1rHx5eVzdVh/nEcSRWM0KnLVJjc82XRbU50NfxxRnhLhI3lXHoQor9ZHZ2GttYZ7
b7LTXW1ncE7dxEk/oBl5LGMhMCql7Ush2f1cs41/C+MlJaFdDEn7Pxo4OgnMbdmK/D5Rvn9JZyIu
E/Q7m/WlINQ+Q0IIOdOg5h6LBGuFMXUbNAJ3dLXlSblcWEt3qm6811tXUc10p0mrLQ516wI45xwz
ccFoRS+7siCll2Mgdz6N2gsiTjIdc2apUwYRGx9muhSvQeyjXxRAgTPDhAxIl5GRT3HJhv4VadWA
2zqpGejQul4HR+WI8/M2RbOTxCYIssWgkAOCXfsPXUA7SHLYVd1zLMdkG7jxeHvW54F7bzO6O5f5
gbrfeS+L0n4J0mRv6Up/9LIyr33k/dIRTWB6gOKwDi7XB28OXcZXOCCNNITqatX53doeIAJpZLgu
vkJrMl4wYpuyvIwWh8sJBcxnU7bv2fK1ZnwfqfKIUFj23KYXDM+XXXNqzw0UwFdvDL5RQVGiajm8
JC2k1cYSGK3r/++Z1kC0TNxPUWfaF2FWEMLy0oZozae0/swIH1K9HCorTB22zmhwSvmIorV4tMar
IYMB6ZMxHG9tTHfyT+jR6msK/bWesrbaVlHVoYVGkTHbpIT6MWFj6+EDQa04V4b5yw87AMLLvtRW
YLxnqaxTYmb+zvEHg4RWB54KymTowg5YExPL/G2MFYBuxBrvYFsjyLuNAWIgpjOeVYwtPk68Zm/P
KnpmsJ5dbt2ZxsrP6XLoE5TWm66V3eP6YPp4+FGYUbnKpbcXVk9iGfs4pSKQVUSPpZq79yy1nvMg
Mh/X3s7yahpywOdrQzxwXpFvn/IsodcAa0jx0+26mCPiKDeMf57XH/m2ADqR58Pd2tcOC+clmmTx
QOxDBqoEMCCaPVZ2BIt6itJj6Ron07X3vU6Sp7XVmocw9GMIJ7s4Ct3XcFrIb31ySp2ovraS/PTb
JG2tPSaZkKRskyBtdZgo7KHHPWJzoMy7Bype7w+ZmLpLWEn5Jh6Dwna34yzoNi2Ti87yEhjBKNPL
IfsjjHiEhqwMwpLiYNOMsfhWN/W3JqjsEx2Xry4mn6YKB+9eiVD+6B1xHvNKv8eF3eJLTshgVv59
4pX7OZWkIBdh/knRt7GsnAS0MjMPftkU5j4K9U5a8rA2as08qS9zhBKJ8+R2VGiaAm92IYhm3dkt
O293+/zTThLAG9A7vgvmEGvf2o67rYhVSPjNVET5WSLZPcd9oO85e9JaWUY5JGZXW2RuEMpnMwju
HON826wyA9oAM4CASzJ4LD2jew0U/VHu+fIwRjQVpgAhaZa7CTxhg4BMX7kfruclB3cQEJxKO38V
c0AfKQ2vxdLhByZ0Kgfdv9QmCEwfhRVxy7XbURvV0XOzzNc8HQNb18HeXSYrtKmTRxo6d54BnGIi
4yqm5zK6YFjDjO7lZDn6MTImh/Y0s4suwH5T1vPrDLsU09Yy5bt9ElYwVYf1wqVyx4mgQI46Ja5q
yuzncirsnbvI8dLEPDL/nL7MuEOZFlTTFhhmcUJw3Gz8oUuJtRkREYWhfjKctAd0PBQXznvm3sg8
9zyTRpe77ULRR6nhRthH/ZRM7SIgZtozekps+ON7q8moY6b+j+FW3m9Dh9vC0W9dQvfNY6av0Cgy
Dy2ZDDskW+R53e5XTXGrsj9m3PhHOUhvN8uEfAYEO/cjveGza2ooCCGbJEvON6ao/n3ugYD7b4VA
Saxj1QThGaElthGLNazikpSiVafcCKJnVEQ7Zy7PRuXEf5YnuuvFZxzXr1FX1Jf1wW/Gf8/0N9E+
pFmWPiDx757xrL0kXlflOyazXBd1ZGE4Ho+lJIWkFONhvfrKNvujfDnv1ldhE/5rhzH+1zvLsAXF
/cN66SdRrTgLKeDVqnF3bjdUwLmI6ovG5hea3i8XYaId9uo1QsjB8Lpm6lcZWyQB53+Xf5JYN+FE
ZHcE2MVes0ORA1LP0P6ubMF1rN/TQFTejmYERNBKRDjlq2z/388cYGWszzYyxgYPG6f39SEtUTIx
cH8shYMlMYC/n3QZaQy2V7zaijuzj8Z3t55Jcmil85LN/d+KUvCtdEcI3T6Vco99bF3Twn4/hSHY
4iE1HtqlHVtgaaaZJPAJO5e4T4ii02IGsmkEn27DyMULzJhYE350GzmYgfWell26jz0S0l1pftRV
4tNCZng9FVb2qFLnUNGFpY+YdRxOlx7/PJasgMLEf2hN31nMfOkl32ILcmjhOn8zaPZsevC6/BJT
55CRRr3Iz0dmz/eWIA/HI/BXofx8yCCQAeueRvCEyEVo7Or6KmcXEnekjM0gOuQpLZPIJkGckBZ9
d/GnzqdyGMqHxLG905DG2NsGYl+W6mRVtCT51G76FuFJiPBtQwyveWlCkj7RhbWm8u7rzn+tAiJ/
g+WiNJZrNCAwcu8IJSAICXJ4cnS9Hcnrr83YvrvLHUh/u32sNeFyZrj15kldokUYUIquerIiQDxZ
ZEWHyZU1MASF6roq9aUxhCTMEk8fPxInV+e0Fduw+xNWYhmqYsyS5Cm8VB3EyAgZyykljPdfs6BW
/Z86tQp8jGlzXJ/Nol2e9SlkVfvLKbE9GWMKqXmS5LMWcCyHSBxjZeKCDC3zoZfqHJfoQvp6bMvd
gKwMmdm3eiIjZ+TesLzfaFIZqRrBw2hhtr31vG5tsU7R8olKfYb1aeGIbgGtWRS3Yds8WnsE+Mw0
x2ZKTlE5kVJtxv6BAyhx92EwbJoA0l2oQ1rPIpMXpLGE9A7un2bu5aWD90LneE44KC4N4SLCOrkq
sCrCEsA8VvZ+HeDSZ8LItizwKllkScsk0pkbY2eoJSVucL/WludQsK053sIjpmJYe9Fmbk0XIzMZ
sqrw6rmkedxkL2tHofdgq7Qc+snt7uwdaQL+Q5gF7XEiU/5q+MCRkiKfvka9UBMYkRELG2Bac9Kr
k9MsXJZ/MmoIT2KIStIJc5xa/VbBUL6Jfy/CMS3frGUKw39xGM4fVM8hbe0CapaJXU3aKRVh+FAp
phTrJqPsWZ/Wl01FM3gYgYesJ92ct20CS69wNwd9RMC2rs9uUNYAScgXV/38Ps8ITFONnZPc+/ib
ZVsIhxasKNunvZOJtk5+Bwg8nalG+wJepUxGItJaGpG327odIRA5ZtoQZmVZ6liPNeydRSDEaKV7
uIlC1vqokDOAkL/N0vzw5iJ/kbOjj32V4DsdGqg3KZZPM2qMS1+CBUricufEYf7uKi4p33Hgqi+R
guYYu4deMNnXPn5oJ82cJ0eq6jHuu/hsNVbBAbkrLuszc3l5exZKc5MUCeiCLtYMcpJNAAL/xzCA
cIx87W87Ny72Tg7NPaOZjOtefCt9ET9Ey2ER0TfB0RPUkfX8OM3m2UepxLeoG3jbcFitCCC1E2Tx
tpd0tVbpTT02F9WSbZcZ8d8k55Be6+dSThrpXasJa53EKzIOvcs1KhV72tyuEcQeSIRnuU0mP3tc
u6WWS8pEvbTfWl+TykJ3NHbs6XvV6UPkJcTSeLNzP47RIUnz6UG0GKNDhYEyh7/C6cR6rYfHeHKz
83ppuGb191+dPgbJM83wnxycSYIXjAfvbFM+N2EJGtO2tjmRxc9dNTuvKDPu1gt1zKgD6pKRcm5/
TFGBd8E2gcQ22tvkaVuemwk15OQY2YseqP0Eyp7t+rIJiNHAliYvnMyHzVRFw9FxtN7n+IeZD/nY
kqTf0fGYg+16l4en9bDp9S0lZVFVL26T4I2cK++BQkRfKuybNO9wIaYGPAFjCF9aN8tOKTjbp5TZ
KuJXgiWtTE9kzS0v6VojLs7eBxA3VtfL98Iy1H21lFk6nYy9WK4otVxbSTqJTdRM5Xbq6Tb5aYi6
y7VdFFr62FgToehlfukLi+3IN8Da1lw2yg++cA1R6lSESaUp6Jd2wkfjkQ76VKVdvDdw2vy/Njff
9LrDUR2X9+ZQ8Fcxx7nLJzPd9pGcT67w/W3MR3ZXGg3zTWw9dwIvMosOy0mQ9O2mDtrgvjbhF8TJ
2H6PFcDbepqa27P1Z7f/qqgz68aBmjVY0fPQMz6IcyGOQZrCB3Xb6NkLgo3OthU5KboePpU7MOfF
X3ytholW39ySOI/Ng1BFIR5RZ/sbzzcwa68TXAt0fr/sxWUDpATNid4Y8WA8a4usiMUbkjIOezPw
Wk/Rv6KgsH4PbggPc9XKqCyDfJ153tV1+9fEnNo3Fm+iHVA89oBJSoH71QkPufO+qt9u3V4JOhud
LlYMvkxgdFLMJ+Flf3OdPqV6CB8RJ1RgIDiTxWWISdVLg+YS569r3eB11rQFjRloNyXGgnF05aBT
NArvkIpC7ELUPyCxMvnmpCNIHCMLQSJH/UszUNRMBlzkaKAJ0qqfwvb0Jh0WclttHxveKEGcI9Rw
LwTpBkG/88CPpxZfqIOq1OTCYaEm4byDgdOjBGGcrJmvoG0xAdUUXvPcMLrCXu8hzq4PJIihQIkc
5tmEWToz4Tx5Sjgg+uDXcBbEaoXg4r0KxrUtkg2WkRkmFcGgKN1/Jrm96WGiGD6xfR2S3ovLFIuW
PmEpaXboQow0UStejI5oZN5PUhGVVkuOEmz+CQF9fNci7gwazcmE/7EMCHrqj24DNcu0Glo82jsE
dkvsBkb/LmTA39XGHYL4X1ZBTOOYuJumh0tqNTLbhKYkexjj0IU/0yzC9DgO7V0tW6IcnYudDby3
bvgrClLVOPm6H4G7ym+mXUI8y6ZYriQ90YiNObn0Y6xQ1KekV/owfof07BpOdxKItHaM6mkCz+Oj
N6Tf2DM3sqnUyV584aCqUkAh7o9gbn44CY2o2DdA1he/o3G+zrjHwDluaPoa0KXhn5lZvHdcPhFp
+sfJNqJt5vXDxYz/dG69S0bNKRUzJHiPT8645LeXtdoOLRq4wQE/W6KH7lI08yjMcclY5EyFjd6V
DmpDxzb/2LP8GGFyF1PgEfFp/WHKVEKnmNzN+mAsCcy2NoqDNYfHWdvJWZv5o61NCH3x/JN5YXoN
JvdRTrtu5OA2l+O88S1Yc9UwnmlKq4fBAa4oY9XtHJs0rJRI5V5f25oaw526P2NE7wfH7F9V+TY1
wAitzKGTZ4pQb8dcveiZTPgp5MQMWOK+z6jUZpf1AK7vd123S7ibtzUzxklG96njhXRWWz9syaYS
m+EBUSMxbx18lc74HMCMjlWXbhOn4SgozKekBxdqQvZjAe/eSBy+l2aNCD4KdjikxEnnRNbUaUmr
QI0wQL+pCnGajkTxUhPDhivCZyI3UsyYwYdsQUC1/RBswnImGsoIfsfl7F+12KIn6faqi53TLm+M
twRLoCzicCPM8VeodtFUIj/3q33o0y2LCgE4UeVvIYqG/dGnpX6UPTyhPPWfM05iKtsMDUwv7aLR
ZL1aMtaY/A1Z6t7XsHj5f6G4xE6/tQzqV5k/9f38wRUyHVLETfeWjYi7IpX2cQgX3stg4d03ueXz
UfTHqAZBwY42bFvTf405+HNGTm2sgwY5qGDkWk30lFnN3UaW0EURQdh3sg/cfeMnaCIyQH7Ksmrg
Fqw7hH2l49hwLfqKoECP8661mxPQ5Fnu14Br8/1Umj9oBP5SDkGf9BLpG8q32GSIq1sM0CJ/VrrP
NnOUEEfWmvGmntsF1JK8wIGEspNLe9MYIGjdtjvWsf5u+U2wa2Xxt1Swm3pFEFYJhUOVqmav8fsF
ofFXpDEbng/AJiSBJ+h5T6Kh3mAQUYJugE7gTvBefbrP3PLp72DgWihcX2wKgRY2Dsr7ZBb+xhqJ
VLETSjdDW9subvFJmaSPg1K3jTG5G6LEOqRxkT+EiX8pInY65TBVdLl7IP7wfaelDedu/IWDyzox
GuetuoL825YWg1WdUVs+0P2IrpYPYCKQOQSOaF+MaBUDjxTWsnowJErjrOCsZkPeKD1rvtYJs4wh
hCo4IuxZhbHbRDWXzgF6loQMP6QX2XuBakAgGzx0tXlFHyiI1OMW82yL/rdX4/LJ+AcbMXS6HOO1
bXtP4LmLxQlmvbEXRBvcVONWRLl936Tm/cysit3zIEYf4VAUfRf9IEipj6zdaCG7UM7wh5AL7tsE
skRgsQxk02eRkavSpBlCnoFAHkiaAfB2JdrqFKlvNcN1Wi8aSqJosTqe0/KnGXXG0SZibfNfzJ1H
c+tAt11/EVyN3JgyZ1FZVxOUdANybsRf7wXcZ9/PrnozDzxBkWAQRQLo7nP2Xrtz4LNGo0F+0xTc
6RRZ26gAtVgXxmXgk/JHip9Jod9lgwBDVbiXZOtFh3JG46MAG3atP5QnPzi0sf/UGp3cwC8IMVl8
FG093BqLGFlXL+5pmb9rabzOrTJ8VbH5u6j8XwHLmc0g5U1WnnfiTNoUZZ09FKFwIat46iC14Yew
Ics5zAdWSp28IswBs5TqmPWApSxsek052gfREB9jTO0eVybBWHGKYKoZj3YcRFio2VhR8zqJ6FPZ
Y/cjpRTaimBf2414SkR6QScGSD0FyFjU9HDtJi7WEiXyymhM52nW05jzysRuEhb+kfERusGXDKPs
yuBkw3hT72niyWvERHqDm9eFNumUCDBzXfSP1Wuppn5rV96PsWh+krP7aEQsprFikfbD8N5naAqC
Sdpb3Er3uK8QyTS1jocVCpVyvGuqt/W50Hu+rCbLN3oc3gPk+gd9AkeJEw5nrvTvjaHmaDX6zUmd
a/eakhMJ3RHYTSRCsk/JN3UnbaewygWNGm+u4luiUFjugwQugOUzdLeBvQlSr98HlT1dJq3nW7fd
6iST7i+KIUkqe+M6DhkJpkdriy48JiF45kMabjVrX1iNWHcNk/wm7Yu1GpPv3AFqQFDfdVJ3/EIm
5CnWPoIr6kbVINfsBL1ryGTWyPNr1BDYINwQ827mF1dxTNsUOK3CtdLByvf8llJYn14cU1aHzu0w
LoEHLGa8a+JGHDaWy6WI1s88Ity0Pj8xd8aKECHmdAJ5NMcWvVlqzxQUQZxiaTBYYSJnejfU985K
rC1GD0AUTmHfZMxMXddluO1cPd7StYk2mmjcB2fkSj5pET5SQrgw4uEEF8YdOgeTIckinvy9jZ6n
1lavQAhmDF6oOckwgoc9HuiUv9apKXZu7IHP6Tu85Gl9cSJgjxB4zlMaZKdE23eRIHSsR30W2MO4
z3vzag7QfMLBdTa965GqNterYyxSagp2Ex8PRacgWmyCkO1rkmjaoMX1Yz65vap2BXX+VWsyqbWN
5KdnaYQJjQmsshIhNHAK8mKC6psFxzEwWvs1LKQLlM2u9n32VNQFIuoeHcmEewdduS336GcAEpMh
QpeZxo0hbp1NhLNd69rG6rv0nAcYs2nrdNvMUfLMtGWdmLkFssZv1i0TsE1L8WYdS48vihkmqrZ3
kx7LBtt/g8Gs/uOy1PMbUrfibdrr9hv4ni5H+NRZGbawDHVtLE5lKaMNiyUquASKeCJL1x0QoaHF
SZ9hTju6Bl1REMTnkAggVrOn2o2P5YhsXI6HInDJw7aTM0V345IadEgSJyTNvSJubbHIV8mvPiRU
0DR9/UnO6mw0SZvJMAOqmhNXIGP8cjsvPUQUzcLegWzYvcsKmplIiJSN3DyCMuXiVKKksE2TztrY
0QMDeHIIKvW799MHtEfWujCZsIbQ0X27/6EMJzp5PpIZetsBYBSj3jcUvMD8EqurWX22NrI2xy7F
Srl0BrVttRmlYNQU8Ijlq2ON2ZKeHiqRP7J6h8ISpPJEP+vgNGly9QauPF3FkmkgmNjPE8lvGT5M
aiS91Y5nHDXCF2CvZWjgmRYaqHvdI1JPis9wUN/tPL7lbin2o/a7j+9NVEE4SGNc5H2iLoHvstBF
3AC5pc/HtzKFbY6eMd8jg+EMn1ombsT4rjrkWOu6cQDEi4zFMeabbV2HR5fDE6ynkR4CfvJtmUhn
Q4sbanqKJ083FGs7hUXUsy9Zm0QrGXd4JiNCGb2qiK+Wbb+qIlMPVPPbwl4HlSuOTTiQzcPAhwSk
Lk/LRjfVbprKCkhyRvNQoVryW5Zqro7sxtJMsKX+UMB+b5/tJOCszrp3mj1kjRmMn9KW5SnSSs6p
5aaZCvJU50vWv7vLrQyFHVim+en/cb9Y9rLyLrfS73//vUt5IzmpSIoXiuzaS4Lws0oYNML5Xlbl
H5yLMXEx3ItTljeaKKyTrMrgNWkpFjhN4O2XR0sONdrA3UCQ69g9pT5ZzZbR7pyG1lpZzUBi5XMK
ynUzBcWuVd24iWV405G6XJUO895MpqMsEvK0sStGtrzl5gsGAfE+hA3++qKw3lqHeWXQvDj4IW+F
jnC5CyH725F6tDDxXrvYRfmNwyGMZiRHRsNEdAAmIPfYpyxjcVyqTS/riLgVv9z6YCcBeAV4oyiu
ftTOGbV6tjPzod/bUjmcpeS8ibYAGtrp9zgVwUEPw8+yVT/rtLnabowgIirbWaTxVjFduFRStE+Q
KsDY2sy32+piyvw2aX5I4jubdhTGQ+r/RqIzbmlUUrmzCZHoZp776Ov856Y+RCfKELeq7bpbX8ZQ
71Ib3poVefj/Pe3d0Jxvz78HVmC80jfTXyiraE7x1gYjK85YdM/5VLLYb4koLcNizxJYPPrhmADk
RRiZC7JtRgqnxykvEf72tI2sgVTi3JjjbFEoc1pmt3dVGv2pzLRbSI1l35eBddXb1Ns1FqzaQQPw
BiDJQPY6XokcnI461NgZcCb16/JA47ekn/UzQomn/du40WBcl6dpA/0u1Jf9atn37ynLrWWf3+G1
SsdW3/57dHlAjJoFMALRBxHGw+n/eoPlrl7rXK8tff/37eYP9h8vVZllbocUVfm/1/778Mu+XDPx
8OhTvVveganTcDDG6rENBLl4tQyAr5URNwOrdE7LfdgAyuICzEO+yU4rhHQ4+SNC7Hnf8sTlgUFE
EN2VFxPYRAqKRfmWrgC1HNdH8i4wbdCckH/0pM8AdyO1xAMRUmqbzvmAT9EjjYPgIiJhTWfD5UZe
hDHXYEu7q4BnzjczyyK8aEjcreOpKt3H2rjtwE36TOtoof6vTVf2+TXrPf9gW81VtiRq9J6br/Ww
HBEFVHMogrIt9IDFRPClbctj4WMvqFudJM9TmSOsR0FWfY9lg2AaCQPDB8Qtu/1dSpi+RVz/TM3I
3vhRET/Wo2cg+2iqh95wQK8OnX5Nwlzu65YEXrtLkmNVuOLUSwcpvdGWx0RF3jlA4HawsLFeY92U
u7aPrXVO6eCo5spkqbgEDkg/vblY6eS6iXuuXRtUFE4jwE6Vye6hnjdT1+HqKliWL/ucma0ScSg/
0OAmnjoh9r0DPR0iCeCUYuOz2rwtd8NBe3LkoG9iSvArA4XDbYCwe7P+960+/NmrPj9aFH67tApv
UdqAVW4aEd6cuv1IU2YAoYlNHW0c1Ji+2OP39l/mElhsUM8ZMFFrZeDuwh5pBTgE985pe0sn+JlB
qWPtGrAhNdJ/jpLixJrAo8jLxvZYdI+G3u/+7Wsa608fdsYpNpSHQib+lFaWnyvvQbMT7ymxe+9J
C8sj+BOytbDZ4buIxodlM2kuTQsUN3unqJn5ZSCsskEvHpYN8JPywW4tyrvqOcI0/8MykD7aAfou
TVXZC/Pf07IfbfO0o/Y37jOZqh/WlG4dQVRtGkEXwmxorvwRm+xYeD81F1yETZm8i7NdEatdO0Kb
4gzeBy7SuQqe1j7DmRJKFHuR1xA7OHr+a2KkVO2onq30rMIS58/ZY35CK7WkO14El961wHpTw9NN
L36W6OinUJQHM2aySL4vocy+S/aINcYE8jmGwjOsAdkOtehHimllN/qaOi8bLaeBy8r4FRgWrM54
Kh6z0FQHp2/NQ+4p5y6iiQzI2dZesfwf8+CnMkOoyUXx0dZjTsiqFpzIhZGPUU0qH+yo4KeLEnmg
qfuG5ifYD44WHsO+KJ4R14V/30Nm06uIo/R1oNpPL6RPDlXnGi/KLT+WP2J68pewKnmOQ4HEpXfB
gDZSY4I630xMI9xlXnZMy6FdN25G7nJEaJ2Vdvljo6WEuzUqA/JbPFhWOu1cx26eqrBtnnRf7ARe
yIdlF6XC8iza/tdyT2ubib5JR1iiA/xGo7N9cqgpviRYP7d67KYYiqeO8ZukB2mnpPC2XcHix7U/
S+MHOAUi7brcfpCFePLDQH/2a2K8NDr2eRLYd8cztUsXEDchIqv4ygisCgYW8zVkmw3WYRSnRi6o
DurJlwck1KnS7EeJx3zu+k97zfC8j0gfoOfGP+jkdZADasShhhc9GY1THRIWyYdIU8Wh1l3mirAs
Vr5vRz+LRpyj0f3Vjol2oTEKb0Ijcj7U7UNkq3Nru+0zy3rM9Cz5dlUnnyjJVM+RKNpTIYd2tdwt
K6N69p10B1CJ+X5qwv5O/WfL952NZyLyoXbvPfu+YCU8MFVzdP3bmiDf10ihDrEcv2idmjfNNn8p
fCcbAstAwPDV3upyor2mMHiYnvc6/8pmC2k4cauPduh+pVFAVTLoXrHE0EbO7P6Y4i0aixp3ASLG
O0yQdUpRfcOv89xXU3Gv5vUJtDUA3PPdZZ9bFMU9dIrXijPwhFqkuC+7nIzkWn52hvn5Gf9eMADR
cYbMPy8vX/ajxeeADhjdWkV3DDY+7x6U4c6tabEsr6dJ6jCx65Jtp3pxWjYis8VpnDf/7i63SkSR
zOX/u4c9AKthZkAym98KuB1PXt5mecWyc9lYmfs1dSo/Q2i7ijQKLxE4FeIf9IGcpti3t1rd6Pdl
441pc2yYpa8cJ9GarVNttU6l90mnbUt9yjoFYhhPlstomyNTe3Q5xXpjMB8gOdGpSXz9R107RGwI
8hRjtPFrK4nlbgTdtw40p301vWrOkQf+W9mVyyI3Q2MWGCI50eCfG87pddkMgf5ft5a7ejN0Z7g5
szk2OqOb/69N3fGzrJb7Q+qEZ7fUqyPG9k9VxDmZ9RnRySY2cRrGyx3XH9lj4cZoI7u99B/VMA2H
qSnMJ3xY5gNRkIgVpPG0bGRb8wUwO95Ojofn1rXI74259iqfMBFHNvXdNcf0mo44nMeiVF9TmWJM
C9rXttKq46Bc7IHzfh1cYpN/JRNExBqp9jHpW+vVLWyAkZP3Flv5wfFIfHfqRDz4QeGjyzQRKtW6
8R4044VCiPPTS/jTMjM1sDqmuxfAvw4YNbwnz0KwvjxlfqM26r2PWtIxr7lI0/ykEjwmHYlOQHhm
30TzMab5jdlI8NsNxget7qOPwEUsFNpmfI0ccEqusPRtZ4Igq6X5vjy15q1V7wWfHo3nDbqg4da6
DLcMH+OuEgxLbawk61PmAbnykSxwsm4zibknjtwEd7db3cnSre4DvM5zQd1k9CjbYevlgcygHKGQ
QCzPWJ4btP0B/JTLHPKzSkLzgvveuSLIrXGszTfB25TbcaAFRO3gLJQH7iInKCwKkGaDPYajv+wM
C4fUgOUm37+6dPvlto1XapPLRFtTCN04rI828djVt8ZLf9UsMr9DWiks5o1f9hxXCQ0FDw8O/TKM
yDsBkZ5Ugvp63n+1YTPNgQ+4hzsnfetUdqbWqF0KN/+vzTTfXfaxbNv3OiWdII69DlGM+5/P+/sy
w34NcGId+jHrWOdLynBJFyDNUYhyl03gRMGFy3dwmUbTPhSmTXeBVl+RTB8kCcX7QZnRRRNULuHn
80DfS31jZZ2GwY27uV2+5lzp9/h1KGbVDkDZoSYaOcd1PwYS8LPtl+G+3BZGZz447mvPtfyeNLp2
L6NKu2fVsI9tbbj+258VMwODL0mMk9rXY3zCjdE8GiLMHuUzGhWAzragZWbU5nWq0D+abqF/o6th
QVKrT9d26K/L3j4hvKoeZQ/bdnmGm5acZ5F8zcaePOBwuOejZW96nLWvnaMjkm7Ud9xpqCz6or8H
YWHO5Ep3rgyqbzCmGj1n4tMRmZJBk3W63AuzJWC5iuqDLtHc9Ug13xih6Bhl+myGqtqNh6v80aqx
zVaas/PKSH9B7ZLt/CoU22JWIw5WmZw0flksazxqRrhGjeaTtf1zrsriI+9Ge9+nCA7R6+QfmP5x
e4Vee1NObTzoZWusCgjzjyGLlx0lPboHpehhY3C4sfxmTt0k9U7RGtyzNCH3OdbbzYD29LlF47MO
46F+yxzERRgQbRadarxko30zjVz7I5VNdzuufgVhRihYpZpLUktE9EWUbKM27u8uk5QdaxwUwlqm
URDOFGEZFsOdRsOKDrXJPIaxkyPvlEhsGg2/222KioTyhlQvGoBZMo+D5CucxmsUml6wQhuO3CcK
4N7WL30ZTejSmgznJaWSUNSETPege+Iye9GiIj37ftvP0kXxaST6tWk6/UXvAXxrgrbZsr+NiUGC
h01cjujBBaV72TjmHSKGekEeKEkST/OTcHr14k6q3OHtUFuLlQNFwo4cOrfythoT5X3bWdO7pGK3
AtfbzZDaFOjaWvNS8W40pX0tgq5BwUCUAKaSdp979t43AvcTqzFpb51o7p5BpzGtgAjoZqJdG0JL
fBQ961zExbfQShKl/Okt6ZS1n5Ri5mpl7Rvzh8vyhCFGYdMibH6w0ya60tgK+Xgi/05obKGRIysJ
DQ0Dp1vv9ClVxzQi0hjdAbMfo/3hFxSr9SApzi7/ghlMjyrTx8ckdsH0C2/zbxfuH44Dp3hYnrDs
jwO7PyGiYV3Ia5aN2wz6SqKYWauBfk3Iz4rMSkuSC5K+h35M58oNG9gb9kOuf/7bExdO8JgLf+Mi
tbkt+x03Cs+NkcWbNDLbXTCV3buOonU1uk53QYDevdfEoTWVsl5oRLv3tOEUmXcrXNhHU9blZnlR
7GU9soAyPy4vomn6lrVTc+9rp3w1Gyj7TiE3aHBGnAcFFsthXq0AiiGgzPTJ/o5LrBDzqga54m/b
ZTJaY2TdMawOn2N7rwbH/kJ2zyGcUK7FODM+ZXbwZ9nfhyQUykmEj1GSRZcKmdOmmV9Q1doaNbT5
gfWLHN9Yrw+a11VvHEQnW9b2l+Y6+Ooa0zwlIZMaloL2K4gksrG1KLiq0LNeOw/ikdEV1dWGKf5K
ZeGPXmf63wdL4jK7sdjWI8Y4t7XIocySaK/mu+i4Xhw9aq5M6yL4rDaANC8ctl6jDkEB/cQRLf7x
8QBI1sOIXX/2LrSvUicdTitCFu56+pPMXv6RGcCUbQcoO2EWf2e9+RkWLS0uRcnYwEI6X3Y3Sh+/
LV81q9qcBCy2eBvbwkQH3FynLMzPVHwDFmfnNmDhj52Eml6NWCshV621iDlvlHEw6IdBz7amjcBF
7HOMHibX7o5dR3XfqjxMVNp5sKfwtNzrzIpsMzPuNz769VugsxEMBGvTG+PtTFA7dVMun2YMj5Ew
pzDIwCTrTSPKSgcvk+U/GGlZT6Mph477Uuahx6kZFxeZDR8ZmT9tiUJf+RYdpWR4Bke+ddvxm6mw
bYx0mAz/hu0Tyq0fG5vU7LeebULG0bKdXVSf0omBRFPsWUeae6m5RL7rSfAYhFq8C0eq5DPb4tN2
OswjmMZ06eenPMlOnRM4G9eItVfIFeeoT40vo8US6/QWWSN+cAX2m9IMyp7cCF1iY4Vkukb5Pm2M
FzcfniA2ri0VvjrxcLW07Izs4BKNzYsWaus09b8nR/zB1YmPX0xnfxLfGDOubpOUVw/5V+rw1Us9
IfadbraNkOdcGwI2S1QcNQGLZiSOr2+JhKw7BBqZ4CdXBXItGce0s3sqE/y74DeyQ1XQ5uxjWksC
+PeqkWaxRoe5GRGfYif1CTXWUFAW2g2IiLcdcXfQ+CMVxyXdTLFCqNsEWUiD7dvwRqgZ2GjXGVxf
afskKGqUYkBPyo3UvHBtDkSTZMwEYQ8RPVrjNUESQvIm49tqRCp1KhybVI7Qof1aEnie2cQaEmDX
tCpeSzADm2Tsf9deP15ZLP/MyFEylN3tezg6JcPfOgotsY3s/iWGNviaTPFL/uTTBzj5GkOGK4Av
DKrI0aPIbk95750unkFKD0WDmH8GFiFo8YGBojaodqabMcB448YmSLTEfCnQPK5iTsi1HxIqZkhB
m88kpaoCwUHUbFs4/kkfmfQYAjCyXf3s81ZbBWY0h+HmqFuyV+VLB8UbZwU0221tYa9zctKac0Ou
za6/sGiSa1GEI+88HL0UGAX1U6AMT2FuIqIKbJJNWJqt9H4qTkYfP5kezgPhj8chD9SmDOgjgeXa
MNa0XUg/QYiLCHuSsCcaDlxoCKvST4OnXqRB1qEdGtOeAvhzAqxrH5gtI1ZCnoDrOX+YbOWr3CEu
fv6XUapvzJAEIWYO4UCr0Am9j6aK/1i2dhBh/IbrNGG+SaetjLQd3U4H2V0lt2n67Oo+bTSRv0hR
hYewwnZmWOm2dEv0FmW2k1X8blbJN3UdpMZdTHlsm0QBYPM1q9WfRB2cG2RguZ4YW0uQBpJOxEz1
m3QENmqCu8Udk2O0BFkQeWRuJgnxZ66Tk9vVH0XpH0HlEwCq7ZWKfoupRzHS9a+in7QVVcZxC5pV
7DzXqE+dP5wzVv+kqbpres7RTpYEB+WJutG52Qxa+OzpBJ91lXn15qjBXokfDOxcwYz7OPYSyhdy
jNJBKZiVtBpjwspBHt8syuZWt84L44R+AZ+DL3D2iY2KrG/FUmWdZuo1iuJ1MCQEF8k0XDcU2bjQ
n6e2LFdGAEPbGIOfWlI+zv/kmEZfjn8FdnkJiznwtCeDODLyQ9GOn7phjXt8iJeyjUsu2mQe2nmO
QdAAnGrZkQED7BI3GWo3god6hzJ/hPKvybMVfRG19jWHAzwmDDlsuVqdhOzf63765bcTc9oSHDaW
PKf3/kidYMdCh5pBmkS7aixOUpejO5n0Ly6sKAENKzxqwZDvu0o/G2lab1IFcyDC4H91rVtvZ+Pq
YBZ8jjH0XlTRXxwM4WgP82d1Sy1AggVddkOmZLNyLFQmxaDEgQrXcQ1m0TdPF46AoA4malsMUtsU
5lbQZF/SRUw8KAveVJ5iGwmzrxIB1UtkqpstjXe/GB8bt7xOaUsPqCKMZ8hdvmK0pSj6Oams5FDq
Be3/Lnyzeq4s1PYJhYzcJ0dUvwbNu/ShQACVvjuecehUI1Z5haMDLXXo400o8wTgi+ZjBvZXpfnD
BCoIcBB4WDYSNDZZCF1MojqnyvmtTVW41iLaRziF10nvnytF4jWGsx8aIglDJccwGUFutRcHG/TQ
8VZlLzcYV44UDS/plD1MtIsV/V1LtfeRquAalMua6somcpKQPDMNExtM0BDjdhpcBrcgYJgoIUt1
T5xzhBJ4gjSI7Beky3jPARSgLlln0fgcI9RAXCsiFufQ55krBGRPmid3mrhuw3utNH8gARTOWxml
u6YCwqoDJWg8H8tiI1Cw1b9QYVAP9dBdjk25j/r21mf2G2lc8QpFMCcpcRrmLHtQ/hfT7bN09ogh
+WGeIGitw3o8+cZEFhai5WnooCyj92yjgbgmNa6NPH5pWwu5UcFaxdKq795o8J064UtYd2c/hv7i
JcdBsNwCthMk92puC5X9bzfTrrVWfenTU1BZDzZGCDvqD1lk7DU7QEX/NRnNFeTYb7vMHkQXfqWo
eNPOC3dNAvQ4+I0I3sOtUXF+W/6bRokMMfORj0beWlND1i3Otc61FzhEsEeaHxUbMQLQ0UzkyM3I
WpvfAY1Ih9Fl1EIX6B1KDi9A6Gz6abaaTPTraV9Huynz+foIqKH8gwTJHnKM4lQ6IjFMuGXa7VQn
jDetMFYNo+CqxrYlBDGbyfQbbAVoFkeMq9SLSZkHTyK0+keXMLX3tPJPaaUbt5uGtZCiXntiX1QV
wgvqStsyowJCTe0InnVTMic7NC7dpJSrvCW172bqULN5+SXJArTSlH3SmCxGasFniG9M5LtsXFuQ
lh4ckdcbL2+9d9/K3sKmbv4kfUUyQtF+/jWWtu54p1UT4ikmxXmo/TU/4YHvQtvx2bLjNCfzaRlU
M3N2kFlZVm4cLL44XllmdtCMAinpH81ulbxnUR5ZKNI0S7qvwXwrNzRxWrwsmWZ+RrqxdxzL/DPl
6mAggPpijrUKm4Jmo/DR147aWYsHh4Az9EJUYEd+zfS3MfuWzAorZ55x7Gm9/M4js4bnR8lc0o6w
tf46loY4Ng3cCiPJSeRj0wfd2tCf/lqpg9JuH5Tjj6dynLRNPbjNQUex8hZIgE3wk7+KroNI+eo1
QboJR9v9Hv7EQZz99DWPNjJYvs/S8j9GXZqb2CQsK5tpWl2QPf0FJBkRAUFZAlc6ybqC/wpe2uIm
+Gsfht2QXzwtf4unfvyMbfv6F+Bbd2N9sfW821sDxWLLmYYreMli19SF5LDRsrsGKviazazPTAxb
FC7jh+QavUpxJIAh7WNvk4P42zu1C7a6oXqs663zq7RY5Hndm6xcJjMgof5t6u5xMkHHOKlbnHMH
blw3/gjpNs29fYx05SD4Kcekp681YpGQSDk1LSfY0aB3uNAgSgXWZ6RkrXx7F7XN+CNn8ilTffoK
FPDWjs7kpmyn4FHRxsZE02pXQG9f3ryYHeLSfMf2xOABoAxbaPSQlXVyYSFl7JrS+7kYa63s14B3
UWtY7wEeHS+0hJ2XoZ0cLuEQ+Yu+sV8QJDU7N+9sRkWE9bEbWXxct360DZRXtiCwT+YRVCSmuXfT
BkkDXLzZMa+Dq9MU7rVWwwtBDdlrbU8ffZCP96GacIk07TEyx+YNJwSUTElhto+mk/Dr8mzavbZK
8ayowAFqOUMQUuFd7ZzagJLgV1VK5wNV2rGN86eEf+ayPKlGT7rCF7UpZuaMlUnjVIpuJ9zyVi9M
kAh962A5zX4cYySoHKeV7br3JozFY2sBqSaSF9nhEo8wVOiIOsujGwFoYEIZsxugPxxEnYy4RfAM
mgVRtolAsAfI/rPJMfb+tc2BHlrJLsTNM3+OLhrsPWUHqHp93V/BFr81ohCn3G6IdJB4uRfOrN8b
n1hs27vulTV0WLATzhUUp7iA36T7FLf8WZtVZjRaT3CabQwMBOv1vgq/p0bfuzQ2bf9p4Yo1YWQ+
Y+xjMs+JT2GJTgD1ONNoNkFMSnBEQM6KxUzORSWcD70/xUR9p+YjW4U2/QrE0xhbb3mr+m/a+W9a
Z33gzaufwC04a6gFKe3W2TifJ+UA6UiKg6rK/tGgfBU3XbtNigyp1XIMJIGFvFJDcpOng3rwaf4v
ZjSPrHezTF/++im739Qv0AGwdq9mUFpbcXUL8vCYKke7Bs6sTsxaCbmVpAwh46dlQxs4PLa6+zuF
CS96rX8eG8cArFwqymJRcSuQzDE7UadudMsfU+g5aC3TCiOqBnR1gZtmiaddrcD+QixHALCk+Oyo
P0YxSiQUdomIQiTbttcubuXal9b1c9xRWcWvcuiJCXj5+0UEfWbhdMqJpE+ZTdDzjPZaNq1HhW90
4aOjxP/hpmq4W6RLbf/Cs2rk1fAKM5ojowtwMe75TrGhBqcSnhGNjfF50mmOmqyOz7GE7+F25ju5
BdlBTd5W9MMIUAfyhV/R+jCcr6wkAV3MISdVPVFuK8hfdTpYan5cPo6KyEPNaj9yxxmekEOEK6Yu
45tJRExTznBOJx93GAqyFyBB5gnr3g36lHwZyqiHwCuTo4MKautHgUdhVcA7mqkYC/m2K7DEtC0s
VxVh6mmdTiNbs9Avf0eHEUOiX+QWIc6m2lZqgLfdUN1cuUZuXcRyc3Dcnip6Rd7XfLJCsKTK9alX
Wrc3PHedB0NwyIM2PmvaAcCLdy+JwVjjtcl2efqTTC3JIjN2hn3QcgxMQDLhRDtfZdMSlGrXxq2R
6HV6iJvbqieIUmvtp66A1RpyhLWEAz5JLpu4ZW9e583mOnQAy1cJOa/Fe88QLPQopUlc1M/9LG2T
6My10JKntmj0w8isdN1iMr9VFfF31gx1DrIsecJjG6NIhWE5pom14R8Xa3dOklFT5BwMPYe01U8l
ENUeUpIo1C4zDwInUrHu5JhsC5i6f027Eh6YOVTho9aMDpgIScm9dTGYZpAjBERHymH00uCaGcJy
PyYd5V4TfvfUI9dSdlis0vFIUz1468SA5Dtdl5OvvYNcs3CjYrKmqgQ1FgrLS6kzGQyzDoV1mDDo
M7wEFF5gAVvU15eT36H3tZ/9+zfUFUj8P3BSvMZS30v4mCd7cIZdSV/jAMiQDv7Yti9wF/WtFhMD
HyxI79gHLx1ECJBqveC4SKOGDBWTMPhgwN8tG1J1NN9+6wwGE+gP2AGWQVYG1ot5lBxHh4Xo/W8D
zsbei9j5CmOU7blphmuWLdEOfAC0TqKOstVC0v9/nWG5/2/SKf8znPK/D7r8/zHDUid4krDP/ybD
ctuUX0H+f4ZYzq/4G2Jp/Q/TwAX8Pyk7s+W2kS1rPxFOYEgkgFvOk0iNlqUbhC1ZmIHEPDx9f4Cq
41Sd/4/u6BuWyLJliQQyd+691rc810Ts4RIbSQbMd4ilZrj/MjjI8qLNpN0wDaIy/0qxFNa/HMdB
9CTF/B/dIRmmLpZAS9P5F9e3LkmylIZu2Yb8vwRaGhY/2d/CEWyqWhT6lm1adLh1Yer/EY6gYntK
vbAk5bbsCDeeOXpl0flno0hxgiLhYZRCFlthtwBPBd3eX4i5P4IifCeEnV0944SM+lk9Y13zcMm2
wy3VjAGept6eh6ZzThMaroNqUNAbjXjoJT1wXJTBJeRg8QwuzQBq7JInL96WVxzg+Gc7w/C6PB2j
uLoRc0snNWk3fcIdVQvgdNFgGBSQkbEHcVbft40git2ggnOlRAyMrnSJmQTC+SgIR6zKbDovxvJO
dwwaJB4Zk2U/HTy0nZC0T8z/ybrW6vZEeaR+R0IwgOmG4Ae1WLGK9OlGLo1/EZ33LNWcM6LF/qXt
SgD0veGT2h6MWnyC9zJu+pbMED0v8yddGr/D1qFssbR9NKNugmr8aYg831q1IWl8uJu0dvCZh3pv
gr3Jc8rL+QSljziwIdhVKDyAkqW9zz8E7uRauWlWraKiqPelY5Q3j5NDTCJkb7sESZeq3YUzKW2J
yezrtgaDl13aEJcNNJIav1UrdsvTDv/ZPXSeB8vNLkZSFldrfsAfV0z5nZUrj3dQkDIWec0t47i7
0SjhfnigH5fDSNxiz4xlrW2Xc0hdyvWYauMzchUULAPvKHAfRoTs17ErnA2EJ38PnoS3DgtEjXMP
4OVU94wj0+EmLeCQSK2QhQnte+H6vh/vv5M+/p5HSjDs/3ORC0dyG5K66fGVPd8EfwsknYLByJzS
IFI+JifGNcvZiunZP4YhofHpzOScAfE+H1UASK7ZSrxT68hn4G0yyh5MI35pR2p0s7gpHYnyAo4R
U2Ux4KUhnhTKWDWc8Xe44sABwf0aVnZOrp+lAW93UhRWDWX4N1LKceDyxhFdu9GioU63475D0PWi
EM3UNAxfU4OSt+m57KydNOP8WQlZPDrMBpc7osGLcG9NnFLXlaetg6gHp61b4tSWVvjEWGoHraSC
LtkQ7iCjmMPu27+pjAuk0W4Oyy2lmwy4JlJK2Gxa9Tr2mEQzh2tIzPyopJHPiHb7O3rz4RNzc3qa
EdLtbob1lQ2Kcn4utbEtzdlO6ATulgfoQw425QRu/fxaYAzJVllEb9iCVKDRS1PQN5Z3ByAsZp7l
4nNEU7ey9Q54ZlqjjgetBxs+XEVzWoPT4Fce884hP4X2GUzDXxZlQTmzpzvG0XeZ9msQ9niw9cQ9
aJnpU1vTyUndknhCwRwXWiIT6nE0aT7GNbCKtr45+RMHG/2QASzd97YwnioSxeg8M08AeFWdWqnE
o2XoGxuCHREoTnCd9RheUv0k+xI/oVX8dIdhHpenxnaueCMSPK9dnxB9Pho0zvLeg8RDl2fDgiQf
shS4nomzqJ2bYXvz0cAGfK2jqboKw9T+t2yxOTrsb5k3pi4JcHMlJYRNAWTo4p9XfNgTNSwSn6an
P+1S0z44iX/fFdNjmJACXjYjueQI+X2uWcitR/L94kMT3FNFQC4Lf4QTfluEZoBkzw7S0mcQGlcv
cEGulv3OMDR88zU4h0F3uxVFMsMlJ6WWoWkvm3z3t/30/3P/enNK7D9+Ge5aabM/WZ60ebP+IyeN
ZEF7BNOEkCXSMB27tXgVKqjWC/PGVCyXC34morOz85p2TyvbWiGGCZ90Vb47Yd2fDDS+O1yl+hrC
wsBA1SX1a8hFdJx8cx36xvjakbOxYrCiCkt+NkjRVkVcIhyZ/6TsGu3Y2drMH2l3qeFXO2sqTWr+
btou1MWREY/TspVEsl81aFsvVomLkwIN0x+Z0fW5so29rXvxBYt9dFQ+EhWTWnkFzyp6Hkk83TZD
Ii7u8IS/nu2FzI+FkZYH0Ljp7VNkl+lXOIzM4vqsIOkNTumGWz08FeN0UjNmWOv3HaNjOB/QYyFf
1aaXMP4VOcrXlIT53ibfUZRkCvmfYeLTk1CISADUH6e5CbB0UzyJ1aezgAL3GSj0mf8WvwSkYh0G
Vy+53SHRlan+ocWZd+5qP0LwntzT8OTeQqi/iuEzHpanypL1/3Jhu/+RumhS81gk5UFlkFDB8BX/
88K2Qxnovmw+F+jcOPW8K98ASLIYSfxgeYGdEmj3cWIhRHEZvg7KeRSpYZERw5RpSR3RxnMNemD1
DXsKWnJaB2gJa2R2yR3xy866b5t9KQG1xwQbYQbgZJXGOLuzCr9HaNTd/diW8OCJBzAoro4xw4P9
4HOWLBIhvi8JptBL56OeUZVVngb7bkTha7qC8xVtZJs1zux1+LetNZ1MjxFtxouYzM2aUaGEgmKa
DDBteZmg/V1nnE2uhnqfDln9EE8eK9pU0hvzK/o589wKfvWpN1FHGRE2ViqUetOnD/5IuKBv6atp
7gGKvmVkbWbPnH2Kk9YVKYsyXwXMkjaybYtHWrWM6y+mhJukG+iRZDCdGwwhLo3JS2p8hbXdUtbF
P/z4ZgWe/wuC6/P/fM8L0/3nXW9LxxKW4aDCMkzTcXXzP7Kj1ajXUZJ2X+Cku51hhj6jB8YiCywr
9361fdA/RfZubPL8xRwZxPIu10zoNgWir63ShukKupXEjSnKPuq5Xzu2WX5sbWPAQRwSXaDrNwbo
8c5re4tz0xPNB+tU6ncdJA62AWbbLd3dO7uLyhfDICeWj/sVzyHdLybim0QyHyd1Wf9l4kmrqz5/
SzvyeuuC43ADaa2aMXTCsInJi+1k38HS5kbG99eVCIaCAdwm/iHqX/ExzKljczF8C4rrQjfsmuxH
4rqwfycIcCVXPZ8lTikzJjkpLfPHpbO5gCyXjqern1wk2eDdHCI3UIhyHcXZ5vt0TgYaXY72zfHt
5KFLCEb9DhMrAv9zgcstWMQw6j/01unpfntoiaOuQZ9MrhN6g3bbeCi0sWc3m67WwRgVMAzDmIkv
+kFrvfx9WvyffohNZPmRVZyc67AaDlrjukAzENC1qkmuODqLbaBFNzVp4zWMA/PgjZwiorH1/iLH
xkpg/XAc7ZSRF4Z3la/U/MDw2QcXWDc0eirGBZMGIrisNX0LeHS8SmTqVzS641VvpH0eAhCBS+ur
bO+pZugus5jBFcaGxM6/b/tcfyQm67vloKPavF8oqmPUNuC/CZxYFrsMTzjBod59GjfGnhKNa0oY
AYKj+bS0PDQxrlfEG6e0f4B0EUFHT8SryzFkX9SjtjXd55i05ovpmmIfKftnH70JfE3E8X40Bg3Q
7x/T8qDRu6zWmi6Liy5Gb8fcPtqSnh7CfyrlfmEqmZH0sRua3jZgTLCVWuSul0+RRdu9/dVA8TJa
ijPFr6nwh8typszU8B7JFvcPXtlqh3/Hb3EKZPixvFPYYwoy8TTyzOjObUa2hceebDBZ7DSwHgH9
d7XLhWb8HszkuESnhYO4S2KiMHyBETixZ6bzfAaJ5gdHeH8t0K4APDxEMVJ1CLIb06OKLPLeuLdL
xNqh+Kzm7kkzgHAo4xdZ9iFigtraYKteLcFdIt+rguajXjnh+RuY6xg5bq+5P2sLEyAzyGkEFp+A
qqMLkohsttm2f2VoankLPsSrHqaCtCIOpXgdreStB7ZA2xdlgNa5H3lGZsf3MxEbB7ef/LVmFLi7
WQXv4JuiLYiMl8SuctCEJYjzmuSkbdCRPIYKIdqA0daf+h4hLWee5Yk3v9zRUCMYqyWSm24Peb7P
RmE/twZ7eWHW4T2HF/XmtvJ9aPLiwY3SL3dgvopFoMDK7Cb0khLS2Jdf1U2DH8s2tjyQzID0cnzi
6E+nPc7lg5+2n17MJkaPND948wiDyTrJoBst0ayDhaH2vqhjsZ2YIW60ykOZPBVgkeY/qdGF2kRw
cTbmfBzs8ERLMqVHjkV/3PwrDIDpQOoOr2HZ9e9jj7Oiplf6GOXEH8p0sC69oV75iNI95AJ/o0tV
/GZiZOfd7zQsICmU8z4tvQm6EbB7rXE+w9gst5AkOP3NoOU29T9lZiCJmQmJjijPpia8a1QaxXlM
dXubeXb/Ssf+6vfhvYyM4u6bhRz0XyPki1VvdhgT4FNsO2NybrbruVsE1hu4NWTQ5SFzMdVzYlve
zabzokvN/rB2kPEeUTUCAgohAffVlXdtQhPHbJj53RPE1KM2ozIrphobP51AhOeVfCr89CcHyWRb
haN2N3LGvZNtOA/elZttAlseoBChTUff1cFJ+kmgB1GnUewd0PDUt0lN9CJy/ayaoKIP0XwtjL3K
dlnvlt5qnwf0FofxgAU+w+8S5s/wNO1VldwyYGz7EZvaTuA3ePUQM64NS68Ppi02Bj6by/JgSn/G
BLzm+qYV8opSokfVZfvxqYBOwQICB55knHiO6qoG1lRcEMiQZDvcJcqPVuSdJd8U075FjAKMmhqz
DuRTVqkXO2u6E/ofIOwNSrLlpw8aHfBPMwqCOJIImJzVl0dnmB5yElzWLs3azXISbShirE7gbZ4v
PpekJ6xYLK7176RtX4PSVCfhafZ6ybDJp6rmtg6jtScCVO1a82j1+tllLsbKyNK4SgAQvsdpfoeV
UHy1DUNr+cF4tVsPZkSlRK9lpyoEx4ngmG+5g8YwTlkvyq34hVx9DROpum8sknxtV40/6XQ8+0RE
rTqkJndhP5s7DBKvwTQ/Cwa5p4UYblvJeNSM4G1QD4VutFfmDPVt6FJyk32JtsKn5ZQWA2kDAlgc
oiPEY/MDMDdQc9YI5bWxfgxh9MtQU/lTF91ZOTBlLG2IT4lyDNKpLHSwA5K9YCrHJ+QrV9LROJlg
fak+dfOkh4VO6ycz93Vi21c85ad63PaOFb7abhGfMz8c1lCNOVl0dXdxU/i+Tu+ROjrlOS1xkgCH
tjMvQe9+FJHKfv3jC2ITMATMQIZvgv/YbMzK73ZeiGMYInV9W7pOHcC6i2EG4INHgpNDRsmxFbbo
M2PYboPZ/wrle1sU5wAQ4U9vgDbVwZt5RK8k91Hax0erAhWRO0zw6aiGFHADrKikKt9sj39JAxWl
Wz4Z2HM6s5HiJ8PXeRy1ytyb86xseZhfike3PGqKlkKVY3EI5E+3Le4VALDQirpnIgS758qVNwsR
zNX3YShUqaNOqMLPDrFST5gQASlkBOiCJ49OTlgiA8Focj8CnevmEQrjnF/cWx526qmAI2XmxoH6
1KPmEfpBtI3aJpQUu5px57rLfPEdheBFnWA0Q7/UJKdtWe/CKoAhlgT7ZWXGQsqefZxqXMYhAaOa
nrTraTSnB1IA0B93IDzxKoUewZJRUxOQ5Fe//DZHcGHp5mXyEdj5HCCGoKgPFE0Q3ydruo907Z1M
pmzVab78rKDg6RZjNqsfsrsE7vYdMjgaIHP/yTXit05wQ9i9BSsjHsu3mOAemIT2WWYJsvBM/Snn
+VyE0HNv9EzKTFmKV8NC9pb7/ZyMYW8LWblbrJsQ+9zaeFS4g8FzJ/dWFHT7qB3DzTAC7a9LCo4F
zDz1rXEXagmzbnV1ktj+QX48hMKWuFGr8ptHObu8BebOX5BMjyqEOlI79S+gLDsrEMiq+5nYTUIa
Vjbjs+PlAiXlA73TfOWjsDl1+RiuCHqrHyISpfegILttX5wtmAaE+xIqHYXjnfChgfHEXl7tZqQz
24nTogKIB/jVWeuItZETGBaoyr6UjouisQtIj8o5zSOy6e4GJBenpKgB/xS8haU7vKUoKWcpVhKd
8qC4LFsFmix5wWQlcTVoVE5tgw889mDPdUSry7iE1w0TYj3lxJFlZFUz6p0ZoF7pgESEyU9HTZBQ
QFQ7Pbl8lXB8JDjObe8au+eXr6f4wWFH2KRDW7y0DVsGRvr23IS6SSND2KdwkqelaF4eRhycK2es
Gkhx3TZt6MG3NMfYDDx9Zze5uKLBVrvvlkiBOGMX9PVlYjf4nL8YWsZ30taeKmH98MNYHpcuNKG6
xHZDLoNjkjcUHXFC3wRZvtHEn1PdfCWhap4le9tKoHVZxdkg71xTZfig/vur+YPtJxd18vz6v/+E
MZxF5brHyiJTLBToS4t8UCQVt2rT68T9sljO3icSUo1wWlsWuvxlfzJNsONezJvm5BYyCgXDb9WO
CsKcQeKQ0ZcQoyJCBcLiL3J+SXf6nTpjlWjl+FHT8voutG3SOzZgQV+0GGPVcgolJeHrW6sTWlQK
Tu3tlmhQzjLds6mPe12m5r2AHtBIU7ssHyUCRXfbz3JS1v0+asLL8tB0Znip5oe/vdZIdcAO8TNU
RrUWXIqnXquOjiSEbprPkZGQl642kks6enB0Bj5QaUKhXB7cIA6Zp7eQoMsM+0dV3743sXnPirKA
/NaYTWzDArgexRCc4t63IDUQCYJ3VtwtT0NusC2065VueubeA6B0EKEXPEe+95GHkXOU/Ku7qArf
C4NTbqWauQjCPjFHmLwykCL4sjR+627NAJeWrkpweHeeCwIpTJ1t6+cdnPZ4utlEP1CGMrQ2nrV0
zIgZzHffheP8zEmKnVtDdsfPiey9bZv7llShS5WNlwqFRLlNC3M7Qhhg0q7O+NHwWXfVoeiG4iHx
YV76ZDiuW9Oqr8lgb78rr7mTkENQXF5augkZZK490Vvy3AQpiN2WEPogyN67oXnng+svWhNVT74F
wE06ZoMOqa0QNMjqyW3aNRkKHGGSqHhE04fDpyYObvASb+3iu35osKkzODaeF5B+S885G0g07WjD
gavpmfPQtnkMYzR6IyXoehHBOWC8b2U9SbiNzJYwLJ6x0vs7HRnfW2ZZR18z/ztIx06KAOlXmqJp
mmNp9QlDJVGQa70x7Q8/dbgTEqd5yfOctV37ij1v/NmV0741IZ4SQzwcsU/8QDiD4Xvh6NYNhHZo
k5ABoyz/KbTiKnRzwxDaQRQ1OrgfqKAxTli48ABCLDV3WMoAieOstfW7cj8R7HcaTe3PCLJhr9td
viN2g0Mz5AvYj/Et7hr3VA3MsfMJHlMNRHw3D8v/Eo/UGOxOZQ9SpLXKdtcwL5iTCI1E6260JlkM
gS1nWrJR4yNS+F9MUh6iCb4hnTr4MI5PsnOar10D427xVAfGC9MQRJqzbdf+coJhg1X6NRQxgebx
i7L934FrbuloomKdygvW9nQdZRz3Rf0Y4K+vzWSNEhGDtas2rp6we1eP6K0AtPcgT9Q21pJrE004
+Do93Ip2G6ryVDfQpKr4xTCQBCNFlIwk3Pd47k3G7ote2I9uBd5sTkLy/QojQ2SeaelffAcZaEUr
b+3AHyqUV11cnUAl3asZGQ7xnhksezHvzNnD2d50hf9G5OJG5tMXJwl4k14Trit8RT74xw3hyCRr
RB7Eup7TbGORF9cglrGCLrpLyw8jyrI7vXJZEQic0nrrIvUJSVY8jxYRuqqrZ+Lvyd16Vvabe9+Y
6pVKLFycg/nAcO0aSUKAwpSEN8ZLqC8tQJTGGrRNf/NUXKOalfHGlREq+Ka8ytguUWS64mCWI5Sx
VkmCCIxH2ipcHb58hZPOmd+om6OT99pTLZL3aApJnxpnHSZUPJPkDd+ZUReuFhzI9Cwzwno8ACa3
TtN/1XbWHz0ld7OJ9wgZh12iiFtS9TRiA4M9aODw4rGhXErabeh61bHnBgQbXW+yRMeb1+Fp/Ei1
glkeIDAU7keBPvpqyee6chE4muYWhEz+MsiaAbf3gJPc+6yLW4p1AaOTvOVzzIGNJ/yiAc8UJmRR
DWVmmtNIqYJmjbEUFak1PKQx2LW4GTYcWgG5iI3mTuajCwNqlXd4lzBSHYXN6ZIiMNtYbn/qPLKW
/MKzCa5CFxt17kMapYgqc8AOqGF3djQ9Fgl9Ssb38aasjjYo1o2ppRO0VvPVyzL7OXEneyfAzq5K
T2AuIkNyVY6QQiDxepE6BaUk7E9ZxtYbEDtjiw9JDcspQ6z8gVyXL84YX/iWou3kVQqq8hivXNHT
lWcNMvp252mlOodBcC6RNStS/MgwLiEdCQMSneIkMhZXdGYnDGVbhOycaZW/pxyOHoCj1rmXH3W9
zRBMk+IR0gJBh0DPv2x6sa8UTphmHsaOxkXv+DzKTE0nF2daMrXGyifa8JA6/aEybV5qB6xKHuC9
MR6LY+dX+PidLyvA5xTBpNg7DNi25hD+VC6CuRcfhkQFbOPRHQnbsylIeuwFRUK7I6bR51g/2r4K
tqoCIstSDiq52gLWzrc1szYES9ahNsQ57Zuz12ibVCeT0/Kp8lkXZl628TRE2sb3ovopN6P3IgzT
o1ejenf4f69VFRy8OjmhTjfv2k7d9ADWpGN+6sTCaGV2HVG/kWispSuI7Y8dfPddq5X5aQqqYJ1p
Ndzt3qCF7NDKsrLu5Dj9NWjSS2L5NimkLjYjkFteEO6xcFIGud0HWxRhBr15s4f6ye0j45zHaitC
kvdy5z1qEIvynhjrR9IlGRmE2vushkpxGK+GsCI3r0YiXI3SOXV6/5OOfbpJ3fxN053yTK6CAUlw
x7A1gWVZCopK7MwiPNWTeS2IZPDS5sVPoq/5PYBxkLyO5vhV6gSplyEMgzFtyA3QvqzMje/Ipo9X
isbWXReYDzZHD/og+JqjrZHm3lWxKF+SJN/Q7EyPdGOPVlFitfCEuZ+snk29cYNHcT+iwt9F0Wy2
b4iH9GBWuwl4ob5wtT0waADARqHWchrt9TDdXOZsJwBxT5VS0y70foSErVcT54QM0gLInOekzT5j
vNkWErdVbnIZVLWBoYaAFW7YfE9zYOHksjXVEeVioePSMl9xcb9WDaxHJwc/Zc0T8zj7mlrhrquC
rnRTVpwHTVirbQLiyykB2daj69OHTrVT0asDqgREqv34VciAeXhOdpyT36eWdo0hve2HoY/PZGnp
FK6niDVLm7pyM5UTtu1Sd4G5q3ergrFndNkjcSQ0c33TZVnhdNrPdJGiHH+OGDqQnZEo5k3RcfBg
PGRhdZ+l8bifUD12vby1utaeDPtoVg77ZGtgNqrJTGwIQiVnLfmkX1+z51nJTk0uJZMl1X2Ud9jy
1e9sQn4/O41r7wbsHguSlhrrsu4C0tAISiIRDALNRCCSB5p+0nFKycoDslwgvoySuS0CY8Pou5UH
AuTWOc+IENOtlZovfLvXPM2rIwlVlPYD7G2lM5yL4EveQV9o1mbT4yCwcTJBtfzNkvKrHOGDBlax
cUfmbhoLyrpxuz+TKP/0gLJNqwjXSRPD0IcdatZm8V5O3sXn0GY6XnJDBI18Mk/SXZqUHazkhvhp
Rg0Z4iWaLu/IvwqiRsQfrFdyHUYkaitp38N/GNZjZL5JNjF6O/WMWcbQqWXua1yQG1iql3Lm0Ouq
+WPRG9tVfrm3RNXeCpULgAvpn3Kii1P4P/XegM/eJS/SKIuTgk2xtmQJI7LK3bXPfCuRmX8qZwph
qwTLBKwxdFBYsTpy7u0pIXWgYS6I6NoBm7GxTPJbSprklvlH2sZHawIzHWjlgGKPXnwMR001oX9I
fJ1pTfcWFooqNyDpzewrDBfNc1kONy8DTFn66YgbIHlnafp0ncBYtTJ5rIuh2mJZUmgO8sAhEm5s
oRFE7fRSB1hDlXwACM+BJ9PouMqmWPldEO3wUcfIlZoe2LmLt9x2GfGzZ9DBbFWEuQ1Lild0j1H4
J1YbTg7uIZy5ohHu6cl337qQzoEaaPixLKcUcUzVp9Lf+IS1HqdK0485W3/XdOmeM9oNTJ6Hmtbc
uVXY7ukqgBvNob14akRVLBv/Xjj1nkTrGjEYMAvkuKiM9OSltwB4xO0pV3Z+YLrMAA3gIuzOeA33
YD1KS7wLmWEQDayP2EnUWiX6NYJ7gTqX2VHsbzNmiiuDxAbMt+W7pPBcTwaEORCCsJVtvV/ZLpHR
ahjELjH0vWjx3oXIitFxHXtBHlGT5beRYdU6Q+yApaxotwzj6RdZ3mU+QWC7Dle172rHqf2TYL5A
MFWQTtjal3Bk45UdSh2Cuy+SKTE20yMROsDCCeOJpf/bimlgpkGTPehRekLvbK2UCdAxyLqDrGnL
MD1Rd77NfAdNwts0Nem2MBTJQgL7C8bEX07ssJRMBRdonV46w1rByQaci8lpm1YOHTxCmE4qFtC7
Ku9tKMgJ5NO8eFW59lgPmZjZKI+z8iQHUHJ1gf9OT7wjCTbJGrYUwKp01+nFzbKH8iocfaP5qcWt
TVBN2hY79EqfblyXRHaonUpGl1ZBhXlHwyc+2mO4Ltg6fM39MINZR4+ecp1S8jh+ibBCax6Qz9HL
BAKxjus5ZLPyTP6ejefYhjRbOV67Uj1NCII4fs61UlaHCotSozgmlve5G4CZmPNwJ/KA+dWNteSz
hCrpbT0M+Bi+MLmWhjg6nKnxArmHIPkdSrCRTA98cEzEOkQImAUjLA2fP9VBp3NzxW/WBMYCUhEc
ynRL3qe3cjlTQlPG1y1MnJiYx09mCNNkNh6v7UpL+CFAPk8gXjejfK1064toeSDc4r4jJZtSPb6G
hMS0Ef0JpTJGLcQgS7t8imdfnJ7C6azUq0aBhFMuFhvk9tpXiG6NUqFjLXTDcGPa9SdE2nobZT56
ykpg9tXHC3NkmjaDb54Hqxsuvam1K23eGGd59vKQj0F/DrzgMIFSPBZa9rq8PMSJOJIB/xJ1nnVv
VWOzw+rOGSRn7ru8Vrj7b21naFMwaHpjnyMPigQKdbIVY+eOWT/1CoiE5ZnSw4RUAtK6l6y15WFK
2jfgtMBsAlPtgXFwAbdCf8ykqE+yzNX3U8ccpnuLEVcR9fdT6pqvEkvFlv4FHSwdOWngOt0coydX
yHoYqOcR0+eMMxVVJnlPnLMzRXDLoLHiiBj5QVog+Z8WPUyou8E5myc8nRqSyzRHGAFZ4fiFZPGi
7NjgKfhKuFQbww5rnFepWk1TYX3naFez/lepYPv97bwGVQFRNdV2xL75OocKBAB0OyMU6BqQnooE
87GnWeYagHxwZwQd/AL8navI/5PNE2iIgPm9ENO7SaoDGTBAZ5n/gb7wS/VGu1vj0GP1d1aNYAae
LFad6BGlfncuewkRco7jor35IKvKujgTuVzu1LBeOeQi3ImOUPW0at/UbKbxprB8NP0/szxDAny7
qdmXFGgHGUtjx56O3A2P0Vs1jkcbXtA+CJfBTztR2ln1YRjN4J6iehsaOEEwdXpntKCrTnFeWx5C
8tKCIgCXQI8oIO3+pFsERMD5/tYF9iJc66kpXrDibtXg+rOGYxWhNDt+t01xGrFd1cGW4tkhiZYH
VwMcXgZIbZEqnc0Jt66b2OIJROZD10f+odPa6jL2orp4gVgTJ0GeZB+VwDa5JpdvYaaBvjM6zkAB
F+S1hyfFp+fiWOqo6WyvAvg9J5Yj10M9PNpwPHxqFn9neqVxKkihOC8PCcQXtaJ7lW7qMjRpTNMK
2Aha1BeoBmQ6GwkObwMpA10XBuhFEucYE8iXzhsSJ8bShAPL4WsGxPvnkUiKM4C5TyvSoILSnmhy
M70Al7WuJMkLQqn3WDNZxEN74ChRj9EGfJi3Wb7j8qDR9vxL4FQaqc/QkCh1j1ArLpn4PEBvzkz7
TjQwnguZWdtAuXguXaN6iiN81N/fvfE4udq1sZtZeE+BD/p7pzsgZqk8BvLzPP+8/Lye7kfbb2sS
YDHQt/P7rs/ve71rRwsLjlDnQgf3L2cR3ETfUTr6cFpSnDnosHWl/q4f8/Km6piQSiefW9MJv7ep
SJGB3gho4KnMjZPy+vLme0a3irGN7UBo4gKpuyyBj9V/eDFT7lGX3K1B7Z3FQE+4dcvuREjJR9BW
6oAnsbgO2dwuJu8PBA0Ou5ZMCr/J8YOmPvrH5Y1N59i7kHP/Weny53I3JI1NkAnT9HXgtcbZSoTB
aslXCm0hdmCwB1rthHeJ+Fj+FcGJGtLGMZ99lbglMVc6Id7+rnr8Xi0bQBUZcBx+2P6vh8Ak9LUw
cDCN5NBlSUKpEjTkGbdBcVdXNKq/v4oD69SiHF0+g+VyWT6IAs3E+ls6qSec40oac3kyX46IAmk8
uhMhUhGBCfNd2Nj2xH5sNOatCrMvSf4J6Ro8IM73d9KNGyZm1oNme5jDZdKemY7R3TatV7cXDcK/
Vtxltfhj6vawZ0IQEeyROQz04ElRr4crATxjjYFJ2y9huHmVX1xLS5+6GkC7Ar2E7sEh/AG/NlQN
bb9cHHTzmO6fYo4vbVrLW9rQCGyY6PAeEfPX6PJgKBBjeZztWanyX7nj1pwlKwoper2rMR2THdI2
XLKzC2xp3FKOYlliRrMsuxzoktP3/3Cr4U+ihdneziCJpDgVnsbZv+AV4r5mowHQ+NB1kzogivO4
NxMUs0XWXpQh4ZGWMfSsbI444IJceU4mqdq4fBd1Y2dGxGk3iL1xKhHljQd8XdvaumlqtdfgQ74k
Qf+42JsVHP/vRa7zy5+9ITiGWfpw/PZQfW8mtSiDE9l/w7oTpjhXBbw1z0ZtViFR+4x93LJ+c+hB
5OwM3SiOesEJu+nCgGKrhc61mNMGW41kI8rwoTiWoJbutBHrs1dCDv53vK/qcOh2VbnpMBbznjLM
WUQEytH9dZ+wPDON/BNYg/b6fcu7A2bFOP7sg2J812XO3M3nmPI95fFMLOCLqmlRtnaWdZ+E3UXn
A43TBBp6k+nIhMP8U3PUznb09HGJvpyfBT2ledzZSG8YvL34QbULpYe3Wp+GTd0M0KeA2QFwdCG7
GptOdOZLL53bslsiY9ktf01l8bDXBxqD46xgWXbMfv4KZ4u+TjRYKhDjo43A/PruSST5rrX/L8LO
azluJV26T4QIAIWCuW1v2U1vbhCkRMJ7X09/Fpr/H+fsmYiZmx5RWyOR3UCh6svMlb9v+iDY6f2v
FRV477RwNTLvqU6h8m2Vu72oYKIfp+OxYUc9FZuVXm6VERrPIzykICmpHJLFQzAyiTNVjjZmLTuj
hVLYevzj8xKkvEzjzEmFndEMyZb+05llwMZsahiCtwkQZt7EL4t2q0rHWmWksdx3tVW/DE64jegK
uwVDzTq+2jLgOd5Q3+XXxiPjy98fOQzsYWd20+fvWgbAfs/DMl/8LgVp1+46CynW8sXSd8v0vYhI
qE/d8Idj80ZY3fh8cxUBvqaXoEVF+1NHuArchKERn0g/7VnKvP1ACglFGCBYkLYvcq4QzEC172U9
YT3sOQW4Xt/wGO7DNf4UPJytxgbea7KJJaefDnDo5/I6LXqKxLBtOTjTFkknauOcujan9i6tHzXc
zt1i0nm7IrKwm9bKw+2gzjEPpViDUduK+qAZMUduAtlbFn8WYDk8JkFQbW7R4mjEShQ73t7IhLvs
4P0dWguiN/VKNkcDpa0DIXFREg66JAPQvCIjD+BWuk6zxp5Je/F1k5O6we9XMtDWIwhAtEMf0CDj
tHLn0hP5WIv4q9Hq6jGh04jOJbEZjJnfOpSfSWSLkzD6RzON0IjnEEcyUW+BHbDeZFr7Bgxl2OXM
rlGm3rKhHdlatckun79MQ2LMTF/Ot+8hse23hGjpMXft95vQbcGBPIt+Ql8vos/Csmgi7wC/JrH/
eVPqbPboqx7UxeIWBSB07mD4YcgQVU51l7t+vUKrQG8IDHnXYzVA7HSZmS8MByeELCTa5xwHIWLd
MMoyyY9MX5zEBR60rt0LMbBO1uPZ7VWPi1D3ZjP2wOfTfdlaoHaaZN5VV0BhSzFTkUTAEuUHhGpu
W4LITWFIxkOybKuwwRhS0jHg3f0ulhAz+yF9YiLBFG3epRY0pKHeE74lvRtuhjlf63/xXRsHoDNQ
4+d++ji2cDmh9GzhqoVnL84w6ln+uNYoyLrYhfUHYFPwyszE2teDq/Hs9w6dZos9RICXwXIfDNXF
f7UseC5BQ79ksIU2jotrXjdoUhOmt9PjHCrH7T60zLa+6tOrP8TRm0QnuuXETPIqC9oi978MAG2w
NjfZm9XEWzkz02MYYMlxzr+7CX+3l2h+H/nrD7UfUSlSpFebjMXBan3W/Gh6DlWmPsF8cWiEhLaY
MDmQ1yjzB7sbnhqll+9GSV4mZmPvDkzjjdk8COkRzRyGGCyoCLC1Qr8MWyplRKRIkdvN0nWc8loP
77ejBubn7pqbln51A5UtbiSFxKjoztX0P8PNaocTftvCWj1jh3POJqivc+WwkbQ701kS7O0Po9OR
dBkvec1ZWPgI7OyUKVDMZl8kzAFQbAbI4mwJlOInCASuBs01rxDXcSQQNKiLFmUE642vZ+YidMKX
hgAQ7AdGKLXX3YtZrnLQ6Jta6/Be9t/I7JpezYSQkqOIL/U1GGMROOlVBg8QGRjMou347nA17E49
jgC/QWwsRNusCkdzLk3K0oqJZjMwsFtnTcEsg/FLHJEhbMA0w1dMlwNsqYOOWo7VM41WgM4oGPK9
Tx5r9NR49jEjwbSzkUS18pyHjAVaKia9wWSelVA/oi+kPb6x/9A3ietBoOXpEzj0JYNypG7TrVkN
7WIHH5SG4vAKSBNABYxJzlbjJ/QLfxVa5nfT1T+ELTyCzf6JGPxKw2k3x3O0BcrBl62oiOodZwd6
gRlt6L53bF/3Y5QcTZIVAPSZ4bKU73LRr8PAYSLZ0kHSll2zUDY+D4SzVeRH5FfCA7vny+SYhx4v
oq6ikYHeZ5NFFMt42dZI3Wbr6ymGZCbPCyMB1MTWDPPft+VXLg552CGVV/bras3P9u0a9E8FhnFt
venOGTj7S4s4/xB50TLAK2dV5+bRMs1xz2f1XkkDKENfx3u3HPZdL7WHUqMrpYleMxlrJ1kaOy9v
gwvWZy2ugStMCJ1+95mNjNrB6xI3qIZ6X+O2Z9Ttzss0U5BSfQdpDVXbzMSCcdUO7aVe1SQvV/CR
N1OiG/vUqZZxJh5hU84msDxt/L0mmj91Hwe7uE4jMpLMHyDdgpSgcUnMmn6JdWugvQu3J7sCYgpQ
K7W5NkxPN1itua9tGBjcBdMAcbrX5ZaUyYIMkX7sO4j6FfznKg7n+UCz9Lm6F7o7HevasNYxpThL
4LNAQSvBtJHVOOZ9J1lGyRkdJdee8D4fDWEIALQA2XiLwqoAz1adJqi7dj43WXTamlMRnqVQfbR2
dh4HA/gGViRaarZkJXejU10nfcscawJ7VrYIjUGKF9NDxbjjzBHusqyi4dt6Hgg/LLOGf6twa5zK
0I5pe7TPb2XPBRQn3QemFX/ZEEpYeLVc6Zrt7nM/PAxLw6WhTpYzqM/K7jmmr63cxC6Y5BMVioyk
B4q25oSgbuN9V5F8iabyM/JntwIya9s0f9PAPiFU+DjPAZfobTUcojS7eq1HU33wRuMYfmun/8ER
fd/mCIdBMDMQNNYCHmzsguIvGO5vR9Xb7zH/JXQjYqS0rq3NPJqOXXNvETBq7GlX1vkmFnI79TYu
Yh/daOiee0XCS8eKYSjWO69KFBNLb1p0lvwe2DERiEkfpCOD7eCYFQ2Z3WsrrecurrjL5scGxKLl
GNBtgMt0mVac3ToIc5XoJAMmge1Z2p90zK0Y76C2GMPCEE21DIfA3vbF50D1TEJUC4e8ayySJLUW
uTutuQOSnW9MKz7/krYHJsEMMeDKbYOAZtrc2LY1Ee6pkN9K0QhRoCuz6KiwRqNX08QJIxI05nHx
dXn65DEbhEecvHRcSOtqNvfJdO7Htl6skuUJpAvc1Jyapdiauy6wobYJzHkJKs0JMdLXulzdvsKO
fakqFHazaPBJgW6pLJOZu+x2bDX2+dR86jpaX67I7uliQ8dYMYkn1TzZNCRUeeVumEzTHd+axXJS
9n6Edw2Lfpl8DUF79jExHA27PXsDmMJezw/3baqiKzL2Yxn67Kkq0Ip9US8s5X/pNBLHBmWc01D3
S2wNHYhDhpO1a50ECHHEd6iBg22+wKRadYp6KTADaANdz1PzojXJB9I0F3sGCbDWxo2XpYQnKc1S
TVgt4ql7jFRdLxLTu5Kr/S7rgECsF125vpO1A1s7DJuLwKp1oEUv7nJOd+/DSPNSlP1w7RAGr5kz
xqRnZNeNK5WnB+7Xa2Fk9kZVFzKS/RqBgz7QEvYAwdujVsKkhFhP788ctlPWSdX0qPM8sPdup50s
IsKLiuPN0qXjgbJgnl6Fr60R/N75sbJV6qPkFF7+OEEbwQQH75haoXUWmxTFc80c7fwFi6azrjJu
SzMONnalqVUet846D489f0/TYeDUgBP3ycMIH3NJlYncNWa+KX2debXlkGnwUbfauxj37MLGGLuo
hD/xIndlRp0xJ0V7GbNuLqqwnA/FLYP3On3GiRCzFQoeUp5LPCN1Bc8p5dvMl0VFU25lKG3pMFR3
RgwSHuM6TGAdJBN8KI22yqAZLxEy750g/Rx7/VMMNQRD6ySrQFvpWI73jqcdWsjodPNAcdcZpgId
Y7yD3TWqipb8b0tRXxHhjJveUQaB/1XZtul5CrvRphyr/li7AyrpTyvRQkcD6T/uXZzobrj0x+TA
IbNZJpH665RBcmmKmkdpnS6MKaqOrReRoINuYwZPgAZoXaVPTDd3rS5/miEc1pMF1bdQGV4w87EB
tT4b2nYZx8pY4COhcbhelLAo8RmJlahROtyC845IxqXj4hspFVsh66p62vLaGNXVL0Kul5ZIg09C
mfyK4DKBBm4yfF7gEYXv1TGlMa4hBabEfPRN3tT73BrzfTP0f6zAz7akN63M3Agz/k5cMyJYhbWa
tf/O4S3KiTur0QMFpmGwzaN8WILi2nMM0Ng8mcWqfZhC4wku+itUM+K/3MErC78CrcL8CeDLrgXa
VjTDHgAUxhPzEb3HWNHkyAZOKxb20GEHKshtT9lbEI1/sxocuIM5rNMwbDFOIknAKWXZ+DGeC1gB
BSfk2euVCTQdw3G3Wecf2jJxNlpEv/scNIVLP/bZocWX0VKLsELV5Gb0GPYEtYpWpml8FjJ7qQHk
rydMXjVAWVeOzj7rMCN79ILMXNsFJupGTHu8zeFmqs72KHd8zhhISv+EV1ixhzWuqnHRsaKedsoc
6ihHFhygz4ktWKSbUxFL4E/FHJHGWbSwK8PfaLO/O39p6D1exslrUFsX1wcgzBR9Zwv5rAEeWJKK
++i9ctVo4bvhynsnFNqylCVdqOGqTwGfVkbU8xzm23AdYo+uFu1SD5OdCrBss30KY/2Thb1mCvTs
CY9wwDg82FAzMQPxw0FaFGzXOKEZWSYeiBUnk3ZPrSpysn9PMXWY9CBWK0K9wkhRfMbnxm6CKxHl
S9dQdi3DlxlAmgrTXeqRi68H1X8zBahhTfG3M09DbCjmrvznqAKxn/cpcEWlnQnDuaxIkvatMTrq
gTo1JhgGXacEMQZsaBaIg7CHaXjAZlYk1AC+p551ofOS+iZTj5YZtkC4a9UHqx2qqDakhzrRP1Au
ulUBASEOKqYhE6VQRQjPLK+eM4Kw1FC1p7RjRWOya63wG9q8mwxl3My+B5N5GtGogQu8C710aTRS
6FcS0x2WexalsF3XXmMvItNel0Vz9knlL2xt+DSz8MhIGsZK6VKUitVRkGfZE2gkK6xNh2Tq7wcd
dRV/NVtRxhv0BbAUZbA/1xUqvF5dSyB9C5kYOU7oHukiUEtjrMxzlHB2nAxHB25t3ZV5NpxqFF8e
SiqMkxVg1L+ay+edp7LZJAFD56SxDxRZxmscguPKaJxiKcri05LUsWb4IvDwi4dRD//4vlUvdNir
u0iDLDYU+9LCUqeo8wDsXfGdaAJtri8+PIMiCswGcqlXcsuSRebWImVoZdrOBfACubJE5Z990Uq7
yznS7OjVjDXzdSxHLu0B3GjjgabrxLRKwZWuowg2Q+rtQr8/0d71CkDEWDs9NZ6BxZ56nvGg3F2h
xRwtgz7FSBMXdyzjjd1PmFCdnxHyPcREViuIwNEyJNm1iEMD8iZ251wH7Jl4BSlUGQ87776pKJ8o
+H8WseAGgXiRjgmSBq4mWOnFpkLuDEJuf/AeO2+kwUebXwb2SeAxSILto7+RapErDYDjjW5D98+s
zeRNrNkZNntsM9gB42Fr41yAW+bjKgJ4qxA1CIhBX2DlqzqSjxaGj6iteEJDxyjhxzOewzS057wG
sRbJuAHGsxjVYdCpyfDMjiWRp0PGghPmwx/Di+dF5xC3ubHIFEo5SdCTS8jP5izQGw7NnMaYroSj
rf3KCsg1ej/j6K2HkTvVpdmBhq9nXZjjamqjJ4g08IisLSPGXdqQoczZQ+bBvuq84zjIGLOKGjYa
6j8EEhCH/iWws8VYBx+KE3NXZucq5A9QMEjQpcK55L/xIADeU4JOCrXyYNAkNto+7IC2ZCc8Nhh7
eARyPW8ZXaWrwnTtXf3SccZxcw1AceL7qzTvMa9iS17nNHOuAiQPZN+5gKwfvuIOsd9Uk70Qpb82
ZwO9n4uWfw1yNzniaQzj9ahdNc6YC2UE+sFu2Vm3DTxHU3Kx2wb7WefT4Hi2IJRuH7vu4Aqo1Hls
v9WeweixIpqNSwF1ZiEmr6Q3iig8J4dgHeeshEGU7ik8oUjBbT/ytn12Mmee7w31phf9m1+2b05k
twtiKYqoH5Xb2mdvwpmDOky0ZFlN6ILxZLKC96S+S2aTm7zvMIRY0t34Ai+12SD4uz8mG4dFkVK9
Pa/Fx3FuPqjLx3A+nLcE0SszUFdDjOlp0DUqMin+7DCx/r6Uo3nEcIStIjNNmOiffkO2k9Mj1NIB
5glB+nUPJnqXKPtK1uMrELa7TIP6UtNBAQI9tdchT4CkHrd9zdzOcKl4UmfGreFetkGyMlKLhC4Y
u+UEN/fMnmadU9nCU7KHM7yCwylWRZ74VNn7myLKsoUWMmBMx57tZ+2yRWjwdNVNw7SzoVcKrwB4
+mnRmP0O+edPP++la618872S6gKnIKgKkZpVSixNmbfoNQFUaWae6J1Lqn2A9PuAUVtTYwPYqHPv
IuUKTqWyAPzhU7Hsicd4su6bOH92JtdZZJASnMSUG5ohn6khY9zU6tPKkpCjSo4lRmt3pC/Cb5FH
2ZqR2HCHW+EeqSplmuoxJ3XEGeFlYhCg+Cfy7qnxg3Ua5M0l98avpE+drVs046qo+j/ooiPdKxtw
WfoaTAIzBAPCD7iGfUBiaQF5pdqH0V9DC1cwUvRtlhXUiOa7hCfDumjw1QiA8ecwXlEubzCNSu+j
HgOYblU43eunpq3ciwdkKeBUW3t1vybZ+WAgoGMq2GQIuskE6A/G+jwSwDTemjTb+AHXJncFsf8I
p0GE5dGwOC+XT8lYo7emdsdHZX17zgg8yh6DS4qLki0cnGcrSb87UzXbIo4VwJh+Y7fWiSaix7oc
o1VVGk9hu8nb4V6L7xDLKzaq1QPYjue4udKSm13Ljs+Uq2StGXnyJjVGS5bD7jojieFN0TIPAd+E
UVqtC5+1hUe3gXpejAsw9a/aRJ+TzFI+A2JPKDw0p0c0RkahDDbhZP/I8LGNzrqWfVsmVelYxRZN
6ErmevWzCqgJ5S7lERzbFF0T72K33e79xn0jks0TBWso1dCbzhjqQ6xv21ijnQcgDk6j/FMoAErG
5HXn0iy2DWYfKFCAMHzV3XNOiSpb4Sngr8kNtn++zH9USoI7jtyT2RdvoC8woAYaLkH+sGIY6nXW
zmsLUnNDYLyUHFw3/iQVUNZiX2f+hyYUN2jC7DJndu4/9tCrDoNA+gbLRTnibgxDUPcV66XXPfj+
XA4BSn9txFW14YlAOuk7siFvGwSxNb4noB7murOwe/Vk7YdwhM64h45S2teoTF8cIals9PKPtAth
CQvynkkQdbSWBCxY/VHvOD0wnqfCpNvhhs9XhUJ29ZHiJmBEWAGxMBVJSGOHSP6qOsAEOpDcNTvu
BxTR+oEcaLDkTLtTYz49Z8VI/k4ff+xIo57WtXpKRV06nYMCAGvIEW6MBw/QvDJ2RuJ9jmhzbE2Y
qOqU3lN/R9TXrPVLevCL3rmHZQd8GhdQ3DGB7MZvrTQO4cDpSod6twqc92js/jTio0D67SMqmTPG
/DxEt0PpvbdeSbjieQBffBhbcueZdxl5MC6ixsK48BKDCbZbYzcivhk8vxw13alcfKZQTFoFcKhB
5HKF2GYjGbti9K5wE89IoQsbyy/t4xyVFdOBKcOV2FIiwEAIM+TXmD8ajelf8R7OA1+sHrTJraJI
l8eZvYOIHV5K0z360vrheqyewqJtt1Jw9oqFOiOrFt6wCh35WcvkJa6XdCGMa5GLdDfE6TrluyHU
0OW7cmgdDEJmzWSV2aFec6bkrX3h8GYQta4XVYUP2GowxiUWexfU5WtrkhWi5+5g57nadyPF6ZK4
n1sCaqAVoXG2YMqe1Jg+sAZXJHXscOOJQD8iM/6MGEZNB7tAjQSumay1IT1ei6HR7HUsIk7PeXDq
LLzAmT8/0BW9J7jxK/ayRleUzNVbvHNBeLB6CiGKcGvaJhUQPPmKSsllGQXDypP0poSwtXU2tfvW
Yg8D9YuunnHd+KbzTBbAx0S5Cn2S1h3/weeunc2gdybpuU1wDTXP25slHclTWsQbULv7GC44OZYF
o6avpuEU7KJnLWpf7HJa6Ncyc7goenNTWcT96mbRyYm2dUkUgo6tdKcH8bRzbOqt0IEmxjV8nFqV
vmLZ3HJ80aC+4Wu15m7dQBsKpKRwpXsMAj3RbnWNGaM2lfdR7p3TkL1Elz7rkN3AcD1WMeRztdGI
0S1FNj7DtktnZgFRfuVdhpCJQg+teIl5l0BO94qLf3YuVx8R0gfZT8faS7t6rLQn2AxvGo0AoCFI
gkjWwSJ5TCuaLjX4Vn7mERYm5QgPQAHxy6t7y9c+c1jEEGXcO1NkBrYOla7yKmmXJNsIs1cuz/1K
bOH/fva8V5rT4IJOr2Hurw3KGd02x6Hrqw9nXw7upUxrsNspN7NbBAy1bGs7iLRZaqYbUyafbys2
Ukun7T+7oFU8ewciNYLaoUGEz0EyfQyYjLlG+Z2Wo1ijuT/td51xth+F94YO+k5KOhPs/XNlf+AR
XrseIwiw2H93eXKnBbwrmPMWelT9tT2oL7IonwjTvqAGMbpgZMtFOS45zGz9ZrI4t7l8ciV2iVs8
1GEIBSfe2t8SozyGNKZh3RjuqEZ7AQ+sGAOCYtyFg30wWqc5BrWfHX6RRBrP4KwIkzV46ZZkxoQC
d3upUSM8Ym07HgmczofJPlay04BQZWdW+fgeWxwnAxzjeEl04sIRhvGZsiBCTx4mcgg3YriUMY+L
MbkTUkgeGoO+7m1fcKExPy1g6++C0Er2bV+5S3P2a9y+BAQ+z0US7TGI5aIzYUjrjZadjUIfYYlZ
ycaRZsCazaVU4/feo0hy6+Eqz0RpfRRKdKvINPozGnCwjX1iecpsHlTLWk6NECMk1zdXkkQ4kxcH
v6VvxbPItMnrbrofm+gLW1107eKWioc8c06jr6PYu0utraeDC9Lh8isdW2V857OHOkaCx0o8VwR0
ZnvXiHyTOJ7xEFqkTeZ167droJX8iwn18VutBtx5E+KDqH8By4TNW4UXERJTYT0q17/IxQCcfy43
DT6+aoZXF1ZprUQUo8NHMcgPlfGlSH6Y7WVPt71pUTYmEKuQ2otK9uCe83hlZ8rCEMjYyM7+mD5y
gB4g83n5uepcuZ/fJK7uen8DJIUHI86SxTTHy3O/WvH8I20//0or1MkBcPous+idxOpwQHLCMJyo
i+/6kLUxeK3s4UfamTxJXKj7sKOLohoD5+w4IKaZQfQrs8LTqlwa1BeFAaz/F7rCflZf2QIxyAi9
6FLNAaw+5mSrNL+gipabop7LHlKd/aAVu9NVBYd+VtoZlss+7s6/6PXZbtoZXMpOifn19+/WOE0y
SzxFhvnR9ZN99fTePvhhazDZ5Qf4zyw185/MvF+SmrSklLalm4Zj/wv+tCosGBTC+zY8ixVysg8F
TR2WlssjyHt736v0PQbWVZqheIqx7KwldirgIgHbkl/Xzc1tlJGFJ3o4nmIX+cxpBP1ZVRHec6cv
4BdiyfLvyTsMa9em+C3qZLb/Lz8IROT/A4KcfxDb9UxhS8+wdceFffwPjqtr9zycC4VXrrIBEtT6
1syqh7DV1iUs5TUjrGo/2/X1Inhyqy6YMWA/wCMjgjNAX9gQcsjE8JBLtsd+zyYfQgGPNdu8aBHt
d2Hw39izzgza/F92Jd+y7cDg1F3do6oEmPO/UOwG4sxBWEX5Qqaz9dbKrGybVFm+bVLm+QkRoPe6
NffupAkS5Umwz5WRnIuhYU6qSniVA+OabWHTrIEr1z8EDvOOXBqPjRMfstkSg+UPN6RrHr3ZfX17
KUvYkX5QrTLX9w88+vo7UgNMRQ2XUZDDTAC2RL2KlLJXrpM8hroyKQG0ExIIOFGsGO1F90ANtZZ+
auaX26/sVnwIIBewdyyGTvDDzoyi6XNvi3E7+cCtcjbON8ogiiqpCNexKEBT+Bcsx33Lu4FfaeGl
crT6dV6DKKQqHttGO1JJg1/TjgkV6fSRKILgd0k4jLtxZC9blvjBHCvgTjRfmGprx1snQm+b7bVg
G5QIUf+Xe8b7t3vGdVzBxWYJ/seCw/3PS40dY8jUS4MpwiM+Kqp9W6rgcWrt+hyV04WgxcIMNTvb
mhqVpQK+9LLUEdluADkwEfIxcGm1SqyG3AnI+2GmNrUyxwuEJLi/fdnZtKiN5Qxz0NsHCJ3JXgs1
gjHMQx+qyEiWsWNSwO3WPBosY1j3HnPfqiFeN8NNm1o92pOTnOtI4mxVnF9ni2Y2ElYWHiJe5OXy
ZNvUjhBlv9yW68mhVcpWRnqkd5hSAtlFR2lZwXryPSa+bpMdMWXsklR3XlzKcXe/vOmsJxcUAvZe
4PMCRc95hyKU+WtZiVNcdSgCxN4eazuqdqp3X8fMu7/5UG8v2Ivvwa/h2rF8Z+1nbDX9KeyeCw2v
u7D18bmtjSuoaI7tY4ZrwzKZyUw+dGaZI3YkpClOQaxoFaQk+QM1Z1Xmnvzjzi69voNBZvfE0Hpb
45FAMp3QROqdVZR/saVOYB3ffq8I7PN/XpDsf1uQPIdLQ3quy1Zawq3451WihVCnJwNIDdlUb9Pg
sT5Nqd1sNMmUt7dCnfYKTDuBozNmGBqPFsikexQTi9HEFSYWWNxANPYl6VsXw58TGSvqpZ77Lmrv
O20KL0q+Obak5SJmKBf4EbuvmmNPbNzrTZsBztHSn3JIf7xSnXFmUkXdcZQdaxSRUg3avoxFsy5D
PNY3GItqcHIOhtjGUZ+uhyCdLi5Roqh2i8fbS9F1IENwPz2ZJXuWaRxdXKS6XArQZet2XgtGURsn
Khqz/SCN74gqg3dKTXFoF+1rAOAPBkMmGSDq6Qt23GkJydPa/uc33poxr/9YVj2Wf0+XwvN4pPHe
//ONF2LqJMmqdOG4NGbUdlkmYImKbOeItZ4NH7GeKFh6ob6M88I++aUPQiNvPmua6+9qHUdXjMEO
A1eBbIPXghmnE5wb6VyDJB4f4pgOLyvjXGvVhD1naiCLq3OgYP39Zr6+vfgdQ/XICL7cyQRrbvee
+QwJaIMAry/1phtp41OcXLqsxo0UGqfBGtTJ4JTLPph5DAzSQNAr9J/fG0P/1zcHTKlEX3AlriPL
9tx/gT83kOlKv0qA3TphuNWmQN8BomG7HZa7G3HKJS9oc+Rm1OcsZa6LZz7bJuGZ87s/KY1q6TN7
f8xowMSiIOuj6kb/JJzhVdoB4goIKDoBZ0Jg19rfHKAMqKXNwcyM5lnL9fZAmwpSlBPs48af1kZS
CGASQ7YpsDIyPY7eSD6FkJ7MbsWIMTubg8v83Cqyc9T5zDkV83Bv8sJ9M3fWpbmbrTX2Jy+cO4Ae
T/5q1JPh3Kei5UwMXxvdETcN7yirqHlyq2HxC+dXva9WEv/o6kYoSyV0SqIC2LZzsERJaTD57A19
OW8SBPiuS6QIdv9irucvb7/novvstCoC8UjsIqggu7PZUuuu9aD/j9aXbtlrTqsFHGFDrlGeAhwL
ozEdK1sjaeeGw2ECEcyexbaealHf0awARbOjytoLfm6dNbrGqYYutEV0g5RqBOBRsxmD2+pKkjJ5
AFgfP+B9/AucMTrevgrKLvovd5agkOL/3FkOlmPh6kT8Hfh1hnTdfymEgGjhpLJI/47myyCc/veC
YY0rV8Ds+12UhvUlU3x+XRK+OGa4g6wzfRg98bU2vpo3TvUQYeGL257Shomnv2UDIO5F9V75rMYZ
JVCEZJzyHQX66jn3dCGln8gcf5TtJo9a2ifQBKVYE0VcBo6pfwXBMC4TwQXIDVQue3qJlAhoHufF
bcPwDNvxP99DXOf/9ja4EEgNgX/DAE3i/MtWk51VxArENnGoM8RJg8Fh3JvqU6ZAL/3gI891tcni
9HWqibviubU2jknQABxfuUOUpkMxpzNAF4hvESPHzyrfQjw5C7ep32n+JbiaWrCfwvKtpOmFwVc0
XW8vLoI7HbYK/oH/RjUO3mt+oTcUX7R28DZ/of7/71Kz0JBMeR3yOkG+gCaASb1adnMTQDQXA9iW
9sQMpLgjEZoxCFFoY2zLNioItqCsqa6dcXM5qjWiCsyCMO4QhoG3FZ9Txhwfq3lNKZW3sObTcttH
b90oE/x15Z+hyruLI7QHZqLJKR/9t15BX075fM8WLW3btGUijDe/Wdw2AVHmFccmEX+FqciS2uRj
EK058lCpTsrBeq18AZDExhha1zUwUb+Tz31owVeJgU9i5N+Z9ivr+t+b27gUbQm8PSfAEtVE1xFx
sXLiwQOk6pXL23akb4W1NeffsabW3KXzzoj56u8fksRuDkE3e2/j/NpO/49CB8UXfQg80s4YmdGP
g/89ttmuSTH+1zWpRsInzVHMLyyCzRGjoxz05MgO19z9BqJMiuG3WW5Pz5Gdrfy43/zaqYM6GR5u
1nk1yos3ijs/SvJzXwf+GVgz272UWeDv35GMzkXP4hr06GuJpegVWeKMKqtt0PHLNWHF8ItgYek1
7OWnCuEpyC911j2ZbIufszAkwdS5u9IiEuKJvL+WBeGLiYvuUNp2tzetgeMs6c1CV+k278JgqdXO
U15Mxb0QabspGIPussJ8zKZCu5etg6ZTted5FABkLfEOmtA5II90shYOyq9SXbuG+GSt5AQGizB1
umrrzsFiExUH+N00MdhOAMqInIQmNf1c5pX+Qgpw2MneSf/YOU6d2wDC1/90MIxA0STtLqvUzhRy
Ovtq8u+CAcySJQOxzRtLHSxdW6igL/60LFv4v6YX0mruXQNCYoeqsM2DCY9n5YnXFGTkumoqxkc2
wcRpusBdfp0mvwZkQ0Re9FoM+YUHfSXqn9zk7dByMpgBDCO41htk/K9AxXfQxtpTI/V2mxCN2PhU
ru8aGbe7ftKRV6pmT4XbeB4iIsCtkT4IQCpQEJyH2nKG1Y2LFcts+h/mzmtHciXdzq8ymHtukUEX
BDTnIsk0laa8vyHKNb03QfKN9Bx6MX3smTln5kgDSIAg6GYD3bW7uyqTGfGbtb51/Ct81pI6B4NU
lzLU74lw9/4GlSO10ke1Xz1WIVifTOXbSHnLc0cDRdUPPsYgqQThYEjQXLRyXh700ervfh+C/7cD
ny7JV1t11a/+v/5TeNPvwKSvqp7bBM39v058+qdcqH8VHvVPf3P3b7//peinCj76j3/6xbYEvTnf
DT/tfI9YPO//Mbbpf/eLf/r5/bc8zvXPX/78VQ0lI7T7H5QPJalOv7909f2XPxsetf0/3Crr9/K3
L19/FPzJy8fXf/9v31VS/vzpe/gTpJrv/8Uf/2tKlDD/4NY1TM+0kEobrvHvKVFC/4Pm0wFcYkgc
GPaaBFVWbR//5c+W+MN0BbFSjG1M0/ZMvvS3kChL/0M6uuFR+4Lc9kzK47+/ELd/raJ5Df91fo6Q
/FX/XBRIz2Lk4ugkVZl8f//pNkSnaI7YTHISZybGpRGtiAJs4QK72CBwytvf/gZPpbe6JU923T7N
miQXZxgI+wEdpHtH3DbASrAvbmQ13Axa/G4LJHjpEzKE19HNeJ417ehG4XU/uWQXblp6jyBBOY/q
3nllF3xmokCtuBFFrjaQPE92EcKIDJH6xPlFLd7BUwSs4kn2tmO2U/paobHX3uQeobd61V+NWvzR
Jt2jSkW2Jem92gkbLxxWfUVJwaZqAlHHZ5ugmxREZpEBHnK8D3NOE2i2yHuNwTzUpu2itSciACXg
o4tYJp6NL72pL7otftUUNHWcTsdiOicVcto2vA+xiKPgAWDr2QBMLJMFVzwzDdQGZN9JUrJ5t8LM
d99UzcJ/WPArt0OFBOphAHi3Ia7xLVlpO3OlgHkkyx1rKlUDzFRAFzfLF1Q/enmINUniK2clL0/0
f3qrGexWDqoXz2aOS93A/gQXKkCyeFcabBejVmIOraNNtUjEPQoKxIKXY7xNmawiS2I5xlwMeVOF
nbdEOWmawzsC1w/UHVS4agF6MexUJuF8ILsIreYRZNSpHzNCwN6N3nu2c+a6hFb7SfLS1u1nk0Rr
qP1xkuV9QdeImad8sEXAYvdipDr1c4vroUMEqWtnwbyOEuuXBXiWxQZ5P250kDLTN6buPdoNJpTF
+bLD8Tlxke/aFvIObTrpuFc3nm5NfkGRuL6butVBIzIOsUXCZ1neATy46xXFtT1jp9LVB+zMAfQE
xleJYA9mMMgKDj0SH4unesweHDcHsUZIbt+xwVS3ScxbhDv0POgL86mpf2B4CgoIKGw9mPqmj7dF
TFRhqOSDXiaHFYzC1Z6Ch9h0XAu+grdXqAkus24ixdHHh7JK9kVivJdmhvW2O7YVxggzjRM8rw/I
8YlADrG3JAVFFeDZQBvVi6mMl0ZYgVsPF4XjL+wYLlIDDAmZRA25znl7cMe3LoJjnDnRB4KTq6VC
oZ4K+VmWxlPBqkEjJ5lFz/hoR4wpZ10d7XHcs4ANcs4hiLFzu4kWmCNleQN0EQlAY31p1ESbnpU2
th3fUabtJ119C3EOyYx6+v1Vu9cwRMM5FJ2X+6ZCvRmyAGYAf0ShCHSz1L+HVc0tw1OcWGjcyOmp
denXIv9U7MeAFfyS1vyZ8PE3ExFkIDM3kPVZC1TH0ilj38qK22jsUCHI6QYRjzsfUzQHNonwC9BT
VjJsAB1+CAtoOrphPm36OOygOb2gVoOZQ0eRLuji1B1knosNUszQ41Os9GNtFR8Ef3QbuJdULbHI
0ENaF+rmyxhLcOmNP3UqICX0ebZYfptT7RcWKfLlCJdPkL4ERQWMWwWxYR5EECrzZcxqvB/845IS
E1gfrMf1012j0EYGskHZFG3bXEtxUHQ3YppY1npU3tigJMOWdnZB6lto3bGnb4YK65FnI863FXTK
uN1oCwnboTahh27vUzd2Nq0+V9TexwqZPWMy/TkD5nbQ+OmmPtSQJ153A1kcC2Wn72YUw3P9JAHb
hsQPiMnRN+ha0B91E9MC4cNWj6CYNswnIYaDT8Dcnv6yGiDemOjOQy1R9aKT8hc8KkZmaH7rQuno
5p9qIdwuNQnV9Q3RXBckg/vLYs/sVdObEo+hL8ZSBjAQtk5Xlvux1vfZkkk0idFLWdfvi8UQTXhd
FyzK3hNfkvAShQiA3wZ0sths30Cs/0yl4W1w1U6ACrtu/Ig6iNZs7AFiVjdorzGEEu/EYXUaIxue
5pT+kFkLTB7VfsIdgKaDDxjZz8+Mf2CpIMMH2rxSLr27uaGPm1pgGpNzWNpJbIgqGzmQ9c/Zeg9J
7NwoHRpgr6Unaxg1jF04alBPcZNgMzILvx8IsHJUh1Nam651vKIs0vSf0MqekAI/uMv4PcuEjdcq
AlN0PNx4bG/5WdAxYp0S3XOxADGxERRlqI9z/kOaEaEJWqLP8AnuvRrPQK1PUKJhznvqiEMetxgi
ZDusGPAWhOcMyM54yx6lHRoBx8Kb0dyx4YZs6SUKZ9Er3jCuUFreJoRqCpgd7Z1ZP9BDrWhG/YhO
54bLDwM5o1EEZJ9UYevUlrQLMhSe8oYce2uEB9JkZ5Pl9QYl0LYBFNqG8ix7/YPd8teAakFPftzm
pjfN1yVzb4cFJ6fEEGlZzbth40rw7OLFHdSjLYiRcd56e3lu6+INuyN7/DwJ+fhJoJ7E8Gj1Yx3m
38KD6hQzX1pRUij2pmS3iPacZvO2MYqz1iqdWB4uUDXWV3WN5A0rOmc9r0jSTc9pPBzGDjJb5Xbf
ztRA96uIfzN1zHCcmT6fALvFLxMBfNmw4WJdoaDmGFzYUCJqVPnO1q7lR9wtT6llIgyp+kcH0U5o
GKhELfTKUZft2DaQrpVblwFixqZxkDekMNVUY5zyBcCPWfTOVRTKb8HugaV6leQnG7RiYQsMId0K
2fGqEoQS6Fc2mj1+UuhNBk4nTrsbF4PsZnT5nj17wgmnn4gdceLlsRSoejwtPoe9eRm1m2jx7qIK
WbNh84QN4/TsFeKnbMPU9yQj4ni8cNztyb+cOh27pf1sVsaj41hHhXZdgzLB7VS78WNhuWy82Sd6
WncXWtZT+lJJBCt1zeBLOaRp9Hm2t3T3KCcRbXoWZXwEh5JktP7GFCaPMAMCN6G2nG0YBjEiR57U
S9RVL1bWiL2blX4h9MKfQu1EouWxw9fSMAT3jGUPhfEqEq+/i7KC3V4Xb1MBjy8s9V1VF7s8dc9V
3n4X5ojKG9SkY8W7sJy+Opk/gDd4nZrsWybPNrAfdPi/+s5u/HGKkYrX7U2/zAQsJAnsSvtiwm+l
b4WV7OS/WJdyC0tnPfPRVDRIO8OQ9OkBozl4x+aMO46FDrEChaFhS8TZtKQNw4cweyUn6qYatBBE
GCIPrYWRhSvDt6KHZIhulW7jPWYH1pfMj6MxGGwbeIO03jQrvTF6poVOuUnbDL6bqD8hdjyi4bpZ
y8QicZjIk2tfcfZMBCZgO68CNjJywyH9yQKhRUXjQkae9Q0/33bOpycdACv+AmihbcKsul/jqGLy
75LiZVwb7J6LuYqXH9kOHF9phC1KvgsIAPk+nKp7raXErQsYn6Fboo8f7PtltDBXxKCVcwxHYZ2+
uGsAX4lMG06e8IZDh7Viry3NzzSjo4jxvOwQSxdcgNG5Umhi66WETk3tC0wIUbuIwnwrzfANrnOC
bi/kIIt192CB0xXmt+GqFqaa5m3zxYPVCi0WyeyUO/12oJpzoyXGN4LJq7ZN6oHSwKnbwRmtD6oE
ncHQ6pTlhYF3z8Evw0h3TkNx1bpYuDvAao3CLqflE2oBlT1GLETQXYlgXBPRavzdPpb9+1m0sP8H
F5aoMX9rE+ZNI5+unUXfl6lc0KzIi0fJjXGgVViQi4NDJbJ1eqL14vDHhbnBVKzGnMDk0DPeioUn
LWOHV04DFykVip956WGqI89HYvHg1GAw6SeRrPQsrSE1tGKcrjyPIvDsQgPZmuKOTJARZvhyMypy
1DHMcS8blCERZ3mLaxG+IP9Ivdic2AXegbn6dlyIG2zugxbCEWWMNe9IH1gCLwRxqLsDSsOjSLQK
WQvnsE0412hi59Qr/RSt5ekAVo3F9WUK1wKomHC41FDssItt97qpup0lNDTYY/iE6HjkELldWdeM
nBvAd/uplQIAhvHdDcz1mChl/gCQt4LmPjvDHYhcdNoL5q8FE6gdq/3Q2W+2uXAitXxm+7gKaguZ
VgSVmlha8SQWbgJtUMeiuJ8bENe969AgYhWzBut1qcK70kU0vLLtMA9urZn83bx9h45UBDxWFB3d
Q6Uq7IPDZrGqxLca3hfRIz0pOFC5LBGIwY3deOjbMg3LMu43bEK6DvcN1pAvQQ7AivUUU5za9ptw
3aMCR94mpsO5mUY9GlcuBG9Ehgg3HwHJ2Rzc62aAjl0l+rhaSqivrIvKy2dSzXFeDye71DZ8bNot
HiB9ixj4KiPkwh9ZdPq1qT2ZydRC4+OtRF3k8VDHqNdRnb5qRExtvRFTmGC8sZ/rDoOs9bOQRXqY
2VP7cR9SW0Idu9JZvhZwZZfQRegG3U/YU30VjuAGExs5JACtK71vrR30Dyi6o3eTS/tUknNLvoS3
t9BwAXQxgGmyG0l40EpvUNtpARNbMRfchGXyVIKkmksvWObiJi7ZQluJGSG4lw+lVrM8YfftYOSn
hGecSpdS92GEVmg0oB3qd1NK89vlA0b8+TZ1jfGMoLzNngxVtbikGW/v4iHdy5JWJTK69Pr3f5ZU
IF4x0hhWlkBnBbrG7qE3jvmwgsnVqzka0VVu6fm5Ll+aKEWXl7I0asBD+6CEWAZ4aYUIemLNXIiL
lWfOe1FdCLKhE3Sv+zC/YluO+m88C7PPnztTffLWtnszwjpSRrnmd9jnZN8AK4mGdEee5S4a7YPK
yWvlYl72aTfPd9EQtUfa4tUtyAWUNt9hcycQiz0J1Vynyeyd3d7+iQeitDSRQJIFxZQ+EvGm+PTC
vxlrY2dq2k/TdI9puxY+WcMQYGhUMKCN46SlndL1ZmvhURl6cEADJd0gSn1TRy8dQZsb5AGR3zbD
/QSaLRntpzQ3Xk2nuu/1gsFqEhNlGN11TfGNI+DbUu59Id1zb9qXCeQUi7zxrrCwDMCO2yHuf7Aj
8VRx9DIKO2Q6Pe1qNbGaZG/XQttHUtuVpO/sBDCqSM53bU+AFkQRGxKpHnSmR5E41rkfj/VtFDtv
kin8ViPIGiupe182CX7Rnv1BmjuHUlImtUOLTavNdzANTAbc9gXQDpKDVBIkNInXKeb8jswGadeS
fshMgaW/E/NU+OzIfmkYJYLSsFPaWJe1IcZhls50xHAy4ypj4WWOu9Ftr019vrjCvkloBBthHnny
yMrjILSrN8vFU0h0BQEmMvrM+qscFS0mYu+rz4p34Q7XpGR9zVrzZoyANa1y+BVpV31YP2X0zLhW
P2Kl7UsBkn7hrskKhQ+J6qNeT0PPwbk6qx9l5CuUCUdOclONnPyYOZwCKUmYVo8rTB068vdIi0N+
TOd77URFqidv0TJuDa8LRsxitKvlsi0ZDFANzAykaFRG9KM24hfmPjU+0tShy1wNmzekub3TDq7E
R4bgTNB0jRzwLLDZOxygm/pFT7YYpz4DJL3lre/BkugPqYXbD/Mjc0Tpnro0WQK3WXhlB5pOBM+w
rzADVWnRHMLQfbK7VN8JPH6L/I7HrXWN5DuIa8Ywc5WukAbKJNdin9zEQHeLzuHEZDTpVEh5Q0AD
YZrbx0K3zoLYwK3D6+/X/fw9Ztpy0otyK4exPWaR95gs+suUZ+ATHDNg4oQ21mk+Iqf9tQj3FpTJ
jvAeLJIZZ3ZHQAQh7SEjrzBFiTOEbLAREKY2ndRcHOmlcznMAAL6Lb/Vx+4XgVeNpN8LGWRu4pXg
k6j6vqX6Q0Bxx94c8GY5Pjqsg40O7lZV4U4MYUtHow6ytH3I0IDdZ2l2RejlEiy9OR0zj/Nntlub
HVobDKbz7S5ejUesfUZ3sm3NBdaEdPbQoIBVJDZRZFNxl8vZ3rmj+AoBq/ogux7BXr+PNot5ozd5
Aaaw3U7u9JpH6fBXSdX/s3XC/4c7ACEQ/PyXv4/S/6cNwMOQdN3PP079f/+Bv878DSb7noE8A4EZ
4ksG9X/+k/rp+r/82f4DMZFle55wHEbGSDj+Y+bv/iERvZgeywLBblog/fj7zN/+QwobtYe0BbIY
3RH/JzN/YRnrov8/JDaubjgor3S+DRcREn/ffxICmAlUUAMk/AZQuM9sMMdZz8AWr3vOTTFcL9pn
37eCli40jrmEelBYGG7I08YdAZ3aeoyiarluQlgLSYkNGVEcsD/4Wa64T/s1MqKkzrQ5VhsLlmim
S/jK0zM0YgZ2yQNgkvAwVV8x+JhtOZpMUXrx2tGMX7X1sFfp6pKf6Gm62q0IFlrSQM8VzayEfAGx
lBpEgjEzCtw41rBchmjZIXjgkMrBesCPQvJMgUqChu0XpWZvk0lMO6HBNaG1R4ir3RJKYR8WAyKm
bOZD4yT9ibtuP+TJpYmMbMeBrbHuZEdXNdSEioH2xhAFA50OVmeXQv5Y69Uaq7/WjFMQY97anITA
FoBiemALX3wKB3NCFE77yJlKstqse9jGPzUc9G08DGBArcfBKYhiIUzBgU0fMJnrN06e/gAK/Coy
1R8TmsPsDCiEMqVzdepTeRwdJ3nAroM0luo/sLBQM+CHASyK6Fhr2eeAGQ1ukHpF5Vjv2xDJelRp
G/Jjbvoi5XujtmTike+aoXue0uaNInk9W7kMydQ6QlAMZsUgr68TwgcJjKpEeE1AYbvVkZj7Y79c
oRTodoygTBg1Z9v9SMRonuYleYgaNN9T5l101+wDiZ3Hdzpcs2Q07ByGx9u4ralTIU8MraToRs3E
lB632QIdxIGgc88Hi4JU4tO2l5uMdm9wSBUsGMbM5MeT+PRpkQFF6pd139j5xA0RnqB+wDTBDaeM
XcGcN8CXiKuupikE8fkUGg3IgAIBK5SL677vH9sOc3bpWzsbyc02em2QWG8Gs7sak0ICeSd7oSmr
B9lN77LoaJJirJyWyI5aXrFcmdG0h4Xe3RKyzRTEOOlC83ytAkOOe2jaNwygcLt5p3oq1ZZoHOqI
+NBYWIFq1h27bBIQdlsZ701VwlpWL/XgGhs9tONtb6Qot+QMTKsTD4ZZl9dNrV93sbMzUhA/CIb5
DpRFOsSqbcszqNsZUgBRcoETGvGSzOZqHfdABFnRdYfK0JoeFss2T33lPWVFPt3ZkftVLKDgB2j2
MyNriiUjaHphY3oqWz9a4Oiag7WcJte809noNdqdYK4LYEh/FmMRnhNdPWgzDLu6VKd4IZgkb51r
Vc4wvnvctLx0zNle9bzs/FF5+Bnp7QJcHbMvx14e1NW0KAzthXFKio6QFmYzu36oygv6pYNRYLtw
TWsrXbvahnG0D8t6vitKJjWxRcqLLZYgbu81nhzqf0Y8kwc23aY21huHOSz3Y5Usb6FuEphUN2/j
4pwsZHAHq6/v3LT7mQps7ugDTLDZRGJALoyC3orlttV4K9v5bGhWecuT1vMzR6elK6sLVnYzm21S
SCYSZ52Ia5bpEAA5UpH2pimjXVt6hLOa33UtMt7OGFlMh2hz0RJnQxpijI6XyeREoCX6GwrYRsGf
kaszwQWk7yCMY9l/5UmHQSN6X1ubD72xXBPnSl/bV1edHpN8UGxtzca6DRVenz5qEFlCgmlyyVsj
UJriYumTA5FFm9Yqt22LGF7WqDyWhIg/yxheirT+jPkjVzEz4Cq6ibWx4WNPQIxjFzdQqr0AlOM7
qlqGTAT6+XNHZU7aFLYUMoQH3ra5vbe71TCSYckEgk32aHrQB/HcZOxHc4WdIHSCFKX01punbudM
bGsHwUSfAKgto1U2juvZoHjbEO2lB3cwv10jYRKVr+L2ZeuGKj7yhMWs6raClVkwWznDgYnp4RDe
RZlLucxqx2imI+F2eGD4YVqPAXkijduE9LJdXM2KNnIkK5ZJSD65ty1RRvvY+6nJ7d0j6CPTw10+
PB0ke+61R1lQjGqRlW3acXphjRPPKHGbGqEhpkto0HDHkSLf4j2ijKthKy79cHQUy1lXJMmO7LYQ
vzM7YK0f9zbXY5jXJ5vfAEAdb+eOcNuUvMtV+gdshH7ZniB3auQ4mihE3D4l30U79aVO+A3MV7qL
lEGxPrJlci2kpmHIw53gptTcHh4myze7bbesYiH/F1SMeodov3BhP6xEwcyFHpM2jvfmNPQh83GO
xkvhldp9WKr3VnMZ9Jpsu5PW7B8yMOF08vKMpw7mO+wjmXZH8FPlPpz3UriGjzquD6aaaEIG269w
ZK44FkHshdy/Xa7dj4b6Xj/vgsvlQHYGlW4Y77MsIadnXQAb1mMhuxx0SnJxtUwF1uwhAmO2iyOQ
0AqLVnfuDBdui/lcwfLe6DPiuMhQ6ZaQJcjlprxKQfHMTLrpEQCx9DxVBYPMvpoxwxl8mqtZ90Um
A5HWnW+Bu301YY8xvhsy94VZHnDCtOcNrlu/aU15PRsIA4DvBozDPZ/czfJKW8hEzkv7Y2kVWs5y
2bM3/GGSyC7NCfpQqqDK8pXaQKCcZLClJ1EQLiC/E6Ge40oKYgSwkEvR/tgNWVSK9XWY2L8wGd3Z
7nwY+bXHri1Yv4DPYQkMi8COfqJnxS3PpJ5Lyo8jHNv8r5+gQQ9ttUA+oPu/JozipOcgSwyziQKi
ZO4mI21BYdge+td+X6PHf5wtzIP6ouGHBgdiuTyvw3Ts6yK8CCoyaVgEZ65sNkzpB6GpccdZ020c
w74qqt94w+VhjpBE83KBQduaMxAVbuIz/zJWUyV488KGiCSlG3sRUxNlvQ2v9kNx9gSA0XeKMDSS
igrJMGuR+hMUKNJ0VHKMOzFsSaIkdUU5pu+kaxx8Dl/Ivuhaul7sZPDZBtvQWlxkIW+9GUyD4Z3M
Tso9UvuVi1tBlTQsczvO7gEzG2jt9YIEV8wQ+d5OC3VqPDKXNUJF+HnjwBUHu9A/cxlOKJC5h/O2
okJwP+wS04uqV137YIKtB/ousK85LGkPcq4PejyD5FQAuFdilGvuhEAaaChC1YpoMhjZagjRp+ni
aNW50bBIsF0Na/rpaZn4m0fOe9fippcFAb+ejp0zimrSs878y7d8Fjlia1QNlFbWDeEH+67og4yV
O7kUHuEPKN/xPBC76fbJfZvrj+OofQ6hpUiSgfo7Fzku2JIhKxzi23ph8NPlREdqzS8ggfLerTW5
m5eICMeZhfMY5yDXCVJvTVzALfSFOc4uXnaODRlfJVVFKW6q7zhZbom1/Z7dpYM0Il9gnJZ7HX9V
VquHDokzi/qQuLf8xWKi/5Jo44NV7s14b6yf0jyGiDXOeyd0NN7P/stgm924xRFp81sjJaN61iqF
KZh1YXTspMYF7gD2zJgNR95inB232c58GjapQIjghFW9dzG3YWBjlvhkq7IKFEgiHCZjtIWDcKjz
BHcoV6UVQkfSuYQFJklaH2D7cASyCXUOsQdpoPVANZTF742L5WfOnJ2kVQzUbfaVHkVkUAJ28+eU
lYJFArKFD6gqqxGDhvwgObBmzq6XJ89gjgX+ilUD2xiEO1EMsq5a/KhQzsFZIIy77RxgL4m3Cyfr
fVPb912dD6cCTmHgjFInRcmOLqZaTr2eyzvtureLq7qx0ZsiPBpVRWog6oUYOGJEottpqnsu2QJB
gbnM2G3NL51CEXH2q3Q0kBU5iPi25iiqPoyxaY5th6hDz+eTFc5nLEqfOOuGfap7t23UFYdlaj4Y
GY87w7IZzw8zFiYiNasBZCPwtR5e1LFJtENZyONSRNFt0zRMoazqDvPG+5LBjkUhuKofMBTgTK1z
44GEmIBxmu1j1aXzUvZ8XCjBZUruEbShaVMPEehF/MSu9b22i0PL/MQK5FyuMo1Cp0ka6GiMUDvo
xnzRanhCg2l+EySSXzsGNVAobo1+IYszT9xAJX0fJAr3cCxYrPCYQ2Cp9K0cNdcvpICJ53EKD/yw
+QFMj3uO1qziiNDFGcoxf56tbd6A7FPZbVvph8rD1h5XbUkS0YQTKV+eWh4jhjUOja9O+BvS17Bk
vw+bmLUGBZ0pC2+7uL7w3PE4RixzEBQcmjx8b232DggF4KePn2gpHQzsQBFUydwbzkSQmYKKgNnU
gG0cPqnnM2Q09xje4yCytzZCB6Qk6S82waZMT1AKz6MLUjqfZL8KdEa4PPY2dVjTxcx0donbBGjP
uj3jp+NAJXecX6O0iDdTwgoxd6eXAQWQi8Qs59iDC6ZPaFD4iNb0zQFmF3fDJjjadUV1UzhucRWa
/cl2db4LXnXAjvBBBNw/5M8tuVDuc8WTnCiUCSP3DLlVzKGBwJF6tIRvMJmacz84DAw4KIamBbjF
Et/o6xsTPfcVOU2A+Jx7qccvZK3SRFlAGtpBBtXUH3XSz0yayZztM8leGpyu9OhIRT6CJr8mFGTc
JCRaLiVPQp1/axGON2ljE+/b/mpuedBbmMaS/Atu7qfIpUIYuVHHFiv81KGDUIrFQMaLU8vE8mVv
Nziq3RZ1PMdkAwF8o7fZV4dqflelV7P9Y7BiS0V/UxKGBIKZUci0t212/MzhgcVEy8R1l54GGHdV
Y7MhS/TXFsEWosQMdyPoBG9wfmn4TTZwZkgvduJXLbT9tqz0nWNPR5VHtyyphkl3Lk7pxcHQsGMb
2Tq3deCRN3WoFdudVU0AL+DkVe57Vtx33k/J5LEFO+h0oDf1hE6jJmRsW1bLd9rl1VUuV+X2Kvga
LLhLzTBeDfqTN5rfnTR/4cXfs0uLkRRlv6xsxj8GOkyLBxKkKY04DSYAQeosa+BNalx2Hot/HYZo
ODseWxPvkZd72TjEPIH1aZg4u/nFEnAHqpB8jmgCMmws6Y100WfX0b2a9qln9xfRWMdy1L5ny3gz
Nfk42MuM2MGg8Wfes+nm8Ij8eFcX/desFx+eqOExYj3DVVDI+j23rVtSSJI92JTGFrdVrUFC1nai
a0/zIPmGNILPEu8XnXSyIefIQWSXoCokMNwaapiUPZIAJ17lcWOgSdA9RbVg53MKRFLFD+yzL5WU
MNayl3yNxRpnOJG0GWUkmp3WrrUpl7UJyxQeAWECIcnhRfreqCGQlfPIADakAxVXGXly1In1blRk
+LQp1ZJmZsB9Q9bx113Nz5o53AbDkN/EBOLmCUdw4nRUwlqcH4SKz5nFCmui6WWv5kmUfG6CMsss
8ucx9uLtpMZvJwJKsVjsMp3u3WQvBWNxjWoDfDBH9q7tBvYPhs4kXzs3g+OcmYdVjBz5qvE0as17
a8nbqC8vnpbWmLiAy4neFQEiIdwufGhyCKu7jFjcUtbwlYazpTu34+8Y1pIzIfKIcWcJi/zlphHf
+Vw/TprIkO9WbMJnwhrJ9ViqjkELrE+HIwHHTOnD03nscPUtxzanK4IiiHHR2pP5wXQDaZsfAdJW
CuWZABi6yOZxyVHSZBkc46LOb3PHfefa/cnbaWVs48hVdnRT96CZMcK7vgMvAh8r3hloU6Aym4yW
W9POlF16kKBzGSIzZ2reXU1Rhe/M15wQ1wr2xsFqabIGXEEhds/CxOFX2XtIuhuzdr19ZY/imHvj
EeZ0fcxsjYiAKD25dtMfe2WRz7wU28rt32OrnZnjLyaJzbz/ronEdRLh5xKHt8OMZ78eHtoCjog5
WQXzBHBPfcaOK0tM1nwplVJoKCRgKIoFUb1IOn5NXP9JkR/dLLmPu0HuUSBt4MxqBwuIS8ydH5BI
zgk0MlISenvfTOFtaAwh4EHGTo1d/TK5rffwpHOxHBn7Vb0Z6GvGbWbM7MCbyjtHHFOl5uEHG89e
Pry5MyCMRHM5c11j75SPadMvR4/D3i3LS5aenB5UcJyFCu0Swq+pRMc85ZAI2xK8vlK/es19X0rn
PtYlA77hoWTeGjDXMZLlpQhR79XYGq2m2OkuZqeqB8IGGtjC7ny7zoY27WTagZDT3gBcfyExYaXu
dy5qWcuPiWiiXl740PBxq3FP+lM+e0gsGnbiyARrj7WtmUePudaxATTMiMAO/SGWkqklFXoowU+G
8P1oNlddQSqMQw+IO1EvsVmjxKhJco+d0X+j66/IHiD9ZH2ujC5rgj7rMESaQM5gPvruHF8buZOe
y4Z82TJV3C5D5VcmQOMKheLgxdNNlNFso8CxNyoGVUnOSwW9Ci6cgTEvsNEf+7mrEb8tABj1Ovu/
cR0QYu3ZtmqNv8zWOMh62yGP29W6He48gghRWyQ+/Mv7pY4fDS85iaYvmdFolm+QChSkdRIA9Lo1
zLHj4FT0mWm7J86FUieqn2XYfBWx87Ksue4zNu0upkefsd6ySri4DcN7kbA8jEbrQoAopuJXxj+s
DJr7IURvVroQoZsaAWEXvzkM1DZiXO4TaMybYS125A21Cjwe09rFynh3DEZVS8nqclXDuMuCKKoY
SfaKzdesuaPDvZSLmT269sgwmHJHYQLjaVo5j4ROR/J1MMKHuXPNINdY/S7ElSPG2bUteqB6IuRx
WNGT+m7xumNpoDtzxM0yFecIg+rGHgui9Dr7mjDtp7o3qgO5rr+y2QjA3jOFlzj+dEt7WaL/Qd15
LMltrdn6VTru+EAXGx6DO8kEkL68YdUEUSSL8B7YME/fH4qKe0i2jtjdk45WKCRRNIkENrb5/7W+
1QXhCvXnmJrsi/bTmuJudOVbjYJMSij8qiJfmsElcK1Ig2l0WI6ByXI6tI/EvL5XvQn7sIXSSAg0
DMnk0SaverCGK47tqKiq+EjFE8aACYVKWfqUEPruuAjiEUk5pIduxoS1qlS2x5EGOWmAVGyZeaRA
WcQ+qc6hQUYxkZNKnt91Uy5PkXTusspuvXFgqzIaIXPNxLUZiGvmqr4XkXYUdfxJ9PZZX2N63eqo
E6RdSQbs6BDtpZPHgshK5ulXAIb2vWor+D1KrO8t1SMaq5bHs6X8laKdTPrxMwW0gZwUmzUD7kZz
plNJVxQJnEe0cbazR/spgTE3lBFrn8OUVi6v6dQm1JbG66ipESGL4clSHZWVFn1nxivNemC1oEyp
KKn4KYi1oCMg66cmr8cdGv+nLkWplCDlujOz6LEr28/TNzW2gxZe4l5NHmtXL87IshgbAiHsXDhV
MDMhCoGEoXVhdpnqqrl3ieseBuKY9eQIIhZd+5IGhTUqz3MynaKpN30DNE1QKtgWSCseLysysdJN
6YU0WPf2tGANlpgWBIHvGyMapk+FadHqItumVPajkb8vHWofRkd3LUPFW0D6FhWJUF1cnGvy6xJZ
72u1gDorwv6SXwlOn15Gou5tWMDKytFEX8hYXQnLVN+y0NmiIUAHThlrU9NH2+OXfmrliCKYPIol
PMRF9U4nOeRgxrjCPeN4RSvIzxnpSfeuTA42OCEbj5lCFuOxbHsqPUlGzgIpuOaQG4euLJZt+War
k0HYIvF58xvJqyMhSOKzmepMXVLxRArUsGvoaGdNJrB3TsizrG6PHDrIOGHB3NvUYu0hifkbtRvi
ZczqGHIUJ+eBujAilXlrEwywTcRA3Jqm7CmeNMSf9/d5TJkPto6nzzEu4ah9Mqr2S0bksTdUlY54
hwILNPNl02TsU7KpvqpD5tzJyp7CfL7XZWkeTGBVAYIq4L1hbdO1ua0NeW3X5UPL67hxw4ojZlXW
R/2mSq4NtZyDWgMTl/TaY5bvWynhEheL2Jq1zeNiDS5j0iLcOnzBc4R1XYYw3WXR+Cb9JIDjHLce
3URg51ONr8n6BuupjmcdAobrpIsHmVEwucMrAiqIvPSBMDBrW0zLs27Xzbb5lun1XWwScgQUk6nR
BI6S2Z/H+mu6Fv6Azndxknm2Wt7ZEmFyWF6hyp8aDS1EfldPxbsEU1H2Ff2fIXyBTAsEwqb1qYMN
VK1RbGa9fhhIJ9gkGDsReq/qbaonbiSfPiTddnmxXjiAaOoeaff7IKgqcFCeyzvZmF8aq2KzHgaq
iyjRmg+2le37OJw2QBC/6MUqfzM3va/j90RRUbwlyPEY0vNccWNbykvmVa+KwU9IhQhxRHtt5VwJ
MuddBSB3C3Vg+Szm2KvV9KpaFZ1FMX7LlwlqiHUzLeUNZBAmVJfpVy+zg6NE4mq0OS7TnekyGQe5
rJN9ZrbKTbh+yd4hsFkxWTogfTAb1cuTHR4niTdKFBIilaTrPUF4OUZZ/yJrMtJTmR5XDehMqRIH
Om5TtUgPNBAPMwGJF8PBweK2ZB1zxCD9zA0Ui3wkVBaEgQxglseY3AVjhAlURd1euiHb+M6kNMJd
UqmXndrWKTFMYyCxeyJZFL22jrqsas/uOsHRxe6OxJpW2GENMMxNo1D9uo+j6g027RI0OmYsO/Zx
wRlX5qwivTQSjp+U5TaZlnU7mAUMfEhkVWZc2K5aGwi1ym5B38eGKDZVZLJOdsSGdz3n+i2C/RGO
YDwcGne4GS35sjjIBa10Y8ZwwKt6YgdEzkTQmXu50FIBtcCRCs1kNSKaqhyiKJCx0qiPrgzEtLiK
Fz/WBZ0+ExlVq3L0bKErlKoh4MQD2osiezjOCiRAp2O3Rf1gX1eqtYXjxfC27ioIqV4veuFHSNU0
N+2Pqd6jaA6PbKbUAFpgtu0gwZO1DLNG2goyhhx3xUSeo5yHE8KHmcmI92lmaTixGazQ8Jaal6s6
fBBGOOJYgpDj0N7YqfY4TBWdg4wIjHCMPAAczCmrR9HBHBRpkv4CjPFcpenajBBGKmeF2IHB4NCo
0r8GUyMhfF65A7P+pClB5RT3iZq3m9bijA/JNfKF5YReYqqfJ7OsfHzb6Jf70d4zKPaEurPkKeEl
VLToqDCRsMveGzNciVVcYEP98EUFrrkbmqd8tsnV6h8WxR4804w/J89N0dNl1R00wcjF8SJz5s6z
z4ZGc8iuE3xvsfZCit9hYZ4KcRHS8u3qI7II6yvxzFmlAvEmLY+X/Ktmus/0CzJ6QMvr0DmRb+sW
WXb1Lh5ISgzjJYhFBZxUmrfG1O/0AVS4BqGT0YD4NQEwaKVsBweM9rQzx69z8a1qsncLSbpgUV8M
mW368K1mf7FktBqtxuKAi1qS7Wa7y2V3p+KFopmTpgd6QE+FVb+ZS1Ec9a54tyx5RIqOVXTQZg+k
0sL34dsQb/IYapLydUoVNmmeKctwytWjp1YtnzLTflAymylk1WmF03SwWz1mDwnXLqXytEGqEh3U
VGFBbx2vz6NidS/xzFi+QqF/Hhz7mGXWO1xow896w1PiztlrLp1Cuo7OYEA2Wsv9M/etnHJfNWvi
FyfWiQyN4TgZ6n4xVZqtSxakFe45hWJn72SUKKXGEFysBxP4KPpqGwiokmxmVIZ7SlC+AWb6ojb4
Z0ql49CW7qqZdnmDU9Uo0cCrTZ9RtQoPbJudPTf9Veq8okoKCpmYes7sNOHHLt02BVoFXfs60tI/
pkW96af5m+I2nysqtsgp2fnKSBWXcTTJdx7eAQS8NiF7y3KtubrQ2ksqY3pKKIFD8mkZ3lIouihh
VqxiY2p1NP7rkKKahjUYo0Yq8mRvqxENOjcMIg5JG0ZVQdArQZxFPXmFnXwh6kylD1tCHEc7F6tl
fv74B/uu/ExYSbadTBW2bki8mj203Snt43ctpn+ztERXmSFJpH0yvGpmdBBaqp8TV/O0RLy7miDA
KixNhK78QkPS8lMIHz1nkKB5Y6mj0yfrfTif6mbJtEP4mrBZPsNvo2UevrGbwXpIWnZUmW/qoG/s
hjS7CmZr2U7sTKIr1NjhJZm8caXPkvJzrufhpbEAcEjqS3J+GuxiFQyO9+TSpbcdD5zTz01PVsTd
WBMAWCRlgNlQCXLduTNkxZqjNbjPZmZj3QY9ZJkDJ2fsuAP7JW9pxgzHwiK9aaCJOZT2lSllBBuO
35RRAqjQMN5oEdVpaWLedo3V6OsgeWgbQtSUDNcH69oEZMyvLfBwNNHoSy+IwQlDok7UuountjpQ
iZDtpImPdgEknln613GwqJgSUBP0Y4rgFiqlMl2qFcCAoPY+Ab3aJrZkkueuyYHjkDU/C5aiTbhk
0R5GjJboUwB2gknZNZ8zmyzNzlDvc12lA88e69BgeeuBaqdmSXQC/SScQRYcddHiE0qiPRSZNL1u
i2dluq2oF8tQxaBazF9DlTpSTqhAJbCjDU3xJZ2VKwI1LmobD0QFkItBY+ZGlgnZBzb234We6wDL
BW0qAXRxcs1Lnr+2GYYlpwqDOldvwZXhc9LB5raKPAC4gT5CfjknuNHYA4Z4S5OWeCrtril0C3cy
ZlKpgBVeaiOEMNJiAWnks7m28jMbaa4aCXbBU3aam9qP5uaG4ylpeHGycxMDknYeU6IqFI35IX52
ul4L8K+cimkgUSQNe19DrGWnu75kTuP5PclmVr0BkR1y1elzoXNoHO38FQ2cTnRM9dhPV4UA90cW
Q7IbDBXbslO+Df2scrCc3xanz89pOOt4CjFI1l7dKMMx0VJU9h0FY+zOHOsF7BFbjq+0VOA49yU1
O3e5aKypqoZC1a5pmcYhXpIQiEpaG1qQ9OrTMDvvpEQYxKS6mj+S6IVLgRTG2CvEQCe6gMXbpvGl
q5YXo4CpOoT2eJSjUu+rEletlA/GWkFOyjNmClQW2E52mFqDKFvR73w6/jEmupZuWUiZwaY+nbun
SsTJK4c0CrzmaxolhLD1EO2ROzdgB7fU8a87l7NnL81vJnxqJe9RGbX5eSGguSpN4uySKyPNYWZT
FPLcJvca0d92ruT55vOeDGO0W2sb/R8E6jRL79Je6tfkO8Vwv5Y0O/VhvKe9i87Jeo4zZ5dXRPzx
vVDCq0Fjw990y/MSwRVWJYN9WhuoWfuikCWz+QdBOUu6WNSDIgsVB4rqjeQ8yzBPtgPbv3Sklq6o
0ctACcccaSpZSvKZsKf7wslvNAeVsuvwLPWkONo5kQUmJ8SBrvomhV3Jog1oS5tuNRXPcFa+qNmU
b/8HkSL/m2AhJurZfy0Uvry1fVImzfCuBO1b+eUnzbBYf+93zbBiqX/YAD9ggRgCfbBYQR3fRcOK
Jf7QAHcgDbYNzfqJFCKMP+B4IeVdBcOr6BVa3p+qYX5KR3sCI8QAd2WZhv5fUQ3/ohk2P7isjuW6
5opp5QN/oWbSssmpwYQlq+u0ebX3SUg5kualnF6rmaRk5piKffIP9+pPXsm/lQMooqTsu//3f9bL
/0Gp/P1TUV/ZpkEelGYZv9BJshq0mqI4vPju8zA/Ii8WMC/hj2NXf43lHn8hMc5bvXys2Tms1SLl
64XNDSmjvs5WFz2ZFmebxHjvikfAf25y78o3I9yz9DX2fu4e2NlRyX1sIGIt7bvDjCKS76/Gv6Ss
GCuV75966z+/hRA0xkG2UOz4hSXZ6uocE05XemUV+2X9aXYJsnNEoKhnusV+KNRgWAOnEH3Uo+Pj
h+5YM9FPYu9G2US6BJIdUP02AeoWNSylTFhmXcLPakJ+jkSewXTCcfxZS9/MhEpNNh0aG46+nsDv
VgLyxRBLVkxkbzOi3Ti8y/CMkgcY4ujtPeZkn9nL//tn9zNt7s8v7ViwsVTO9EJdf/7L211SRjxo
8Y+ky82oaKzSG3oseAlFEje9XdW2hf1tTFb2PZo1elN//6naz3S3j4/lDqsEDjg0GiznlxETmxMp
sGuxBVbVhszT2VS3tbs3wgoJQutHfYLLBdOgvWf2DsomOriNAEBIfiAFiHqNMnXZ8DyUQ7I3zlAW
t1BLS+sKnSBgAA4ixFdQsf/7q/6rcc5V83azbBga1oCfb1Y7SjIiEZZ4ShZEXYQIuKKOephgy0/W
t87FNLx2VuPbDvwMexgrNIADPOvVJwNld6u+SZZnYd0n8iZBKzawHHSPfeTpuk+IznYh7acqmo0C
i2IGXNa1DyxICSsPkoST3oa/GfEr1ejXES9UzTDhIvMPjrY/fx/Zx9NEVa/0VvsOVR1S5fo14Mgb
Z6CJlbkeSHdORuVIsw5JKolDwMj7dSqfkXNu2f+0JiemetpW07j/+3v9VzPZT9f2y8Acyagb1G5h
YGoPSyxpaCv+ooqgKpwtcGP2fJce/aCK8vQ3n/wLU3adQ3/8ZPsX30XHT5JswFPWeQao1zwy+ja9
StjpxiDpvOXe6JjAnEjfhrb1G/ChWMfQL7PQT5++Xt0PL6SaEm6EfLv0gML7LkLqprjRynu2/L6b
vWUoKLqUrN6EPiE8zELEv7kAbX31/sMF6IiiXKwxEJh/mQYJQYqLtfzl6fCIxo6GhUOdDAOA1VB4
cX0QoV62NvlRdkJ1RVlBMyHmDtmvFe27nDRweS14O7g+z0564PSfSJOrSYptbeLGYAdrGHZ/89D+
YgkSqm5gvrEsoFy/mmXkoLiqYkKmTPPU61M3gNe7Az6EgbvjvELSFrlTfoyqs3DwVnSvdgZQL0QB
zXzym2tZ79Cvd1DXbQ16pWU4bAd/foQDGFp8Xn3pJY0erDnew4gjZWO3nGFJh6OenpNvUfZe3bVe
eB1O8e9e7L+aXl3KjsKx8SrZvzJEdZc0i2hGuZrxxobZmu27mt7bq1jSeF3ObGNvSN+4d80K8h1s
jvi4tFiaxYhMGHlg0Qa1E3/5zX35q6Ht4qdigXU45n1MRz8M7YZyIL4KaCWF2ZFdPR5QuxBu0tJL
Ni9W2wS1qE7aTOmHF25cYz1S6/Sba/irl/uHa9B+ebkjOXatLbkzGiW82qBXyl3Jsuy5i0oQgsO1
jmGgKBpCyx6UUv5uVtPsv3i92CFp7B3ZCzpsBn8eHCFZB5Ero9KrJzrfuP3aOYA7tCGz7KxM+sla
YwPX0FwDzzWJEFEGZHqJAiQ654ZD1lDoF2SE8MhEELb3yWQcDFRifBgAA7mpbiMC9wgl2Qg2T5b7
Hg6zjyp1pzURXpHi46dM+slWUiArNTekFxEVQrbNUqDww2PJtC90khSXuwkEMHXZQy0U4LvFfogw
A7PN27YGGV9oPweZ7YWDiBwESTlSxCGYvRzoLzlYcJcYSTAQTNvwplwL1s9q0PjTz/EaXFhJFZ6n
odjXZG1nnL2SmhnHCP1WC30yajZVpwaz0KC1w/5EAWY598SO+PMotjbqD4KA96KHMpOj/Beo5ABC
0i534ZlLQwSu29wlluHVUvFRyJzMpPWB2xIbi2sLSTlZV0JwHm5UBDcHoGNBNaP3xyiy3qs4Pose
0unX2sr3xZjeWlGByKuDmQEbZqSyvXZCnWKrKeiQRvaG2uvU61uKQoQv8Vy0V6G2fjZUfqGcQdoh
jUdMUXgyJq0+Krdd9DxPlzZGoVlsikwE6Ux/kgI32WKqa4MsfW0E/AHidBLkQEWOlNB1CapB3d/T
2p8pDCNCV2KW7az106n0O7U4RQukKrrXsSMPlrk67w2vQCw8z8VLOF5cYEg1IQSSZPH0eR4PImqu
ssrwevxiLnM0yTxY3BBjsLRb3DEi/DZjWGzb9VqY2wcUcetdlSg3aooCRa9R+dM2tC4TWZDaRVAi
H1cWXzOAGPQunyCz4XirLpluvoxV9yAoo4KhCaZsOl3qyjyHgGUGgiZdbHqTWh9DdiJLbntgUIFe
fZowJAwLCSmgFPQv5t2QEwRLS3xI+NJ3IY4OIxvAmoH9UtttSW83T1H8iYi4cnksiI6O8MFItoKa
Qy4GLaxVNTozvMXJlvYeWQ0GpoAaoFdToVpTt5vqxs1uLOvB0Ro/qu/dSPc05ChFyVKYgI8DdF9I
D/8guXSnqkTBQORIpX8shrZFbP18Uy6wdzA2tOKhIZhgYqi07LFj2F0CyaYDtTlqHuoCNxoRcRpE
E9u6a8dPpq1tG8RiAmO1CR09IyO+gmxe1qMfY9Cb0A8Y2uh/RL2zS+xJkjB7EfSUVFKQjauQROpU
fcpPzXybLDsXQUA8135GjEpraigG6RSXW6hVXq07gDweoWgFTq8f8ykMFvQyqnxrKSvhAtxs4dj4
BplFPQzWlmzIci1B52+cf9eAsi0laYKViNeeb8ycAj9OfgZLmAORw62CPEg3ORTxfLQOrEeD5qiA
6LVUvooeQXXPlJe580AYCCbIYj2gqUPuPWGKlEkN+k+Ncuiyry0o8VXAkAPhEs7X2iRfbvnKdnnm
roYOyBz9lfHg5eKxR0NEnDUcIgMIUAQvC31/a3tD3PpDdK32ALW41+EOQKKvgQUuVw9oXXlD+IVy
Pq0jQddE35lsF9yBRjIXNlnAS2JYXRE/zqrdlFLQ7ghphWPnSoI8CHVsJXErBPMt6ENpU5AwuyUB
jf48MhV8n/r8TaWH0ENTCbXck8xoSr8ETplhwiO/pjtiUSbgFx1yipcOZpCNzTRJkYGYgxczf3Q0
jvqlxbzX0dWS2FmoewN/iGt5WmUaPdgsEzhfC+coKxAR4swsnUtc2YfSRaQ04PxKriDQAVV56CJ8
nO1dYjyZ4b2tteheEbgghs3RqcQocuwQfbMy+HlVHKrWfcSDT67VZ/qyUesGWC/3pQDrlO5aEvHa
hHavEpgTXLiJOHQ8GNWACiiudsMq4mqrS2JjCJhG/iy4XwP4BtABM1F1ixYYUXkwanAiFM0dElZB
ilFfoYBIVxa35EiTUKMrY1KQNUjKnsfijN5zS+FvB3bHT3N1T6QeBdJ2P9QunBVU1qsyizFCVbaZ
HqPwOaD1PdZ8e5/sttU8u7GWx5n0P0svDv1YeRgdtwM9Jrfoto32oGo7/KXBDBkfOZ1fEr1EtOSu
AW065GZAembA0QQSxK1ek9sxhiAXd32je6Uinouu8ctsIFYy3EeISuj2IyPB7RY5hzYlbDAM92Lx
jG72wJnTaz83TEWdwgI99JsxVe9rEA0racJapnvyLdBp39TSQhYXAoZijcbHGqvhIdFPZmsfBpZJ
N9NPihnuJfSMtjUuGHBQJOS7deZaGhtABTAulmGKT8dc6h56KSIK/FVetq7KnWKcRDkw17G/z8wT
DfhjWYmTpMxSrkbC1ji0Its3CfAxMCoKzTmtoLaj6sdiAauS4GaKyI6WrDYaF87OQrAjWP8fqP7N
umJgiPTWObJydC9j3BsOKMKF/Q+nXM6WH799oLen6ueOj0LYF6wLUalqJ4tOcjsX3rrgVDYmXmaJ
PFe35NFy+m4cf90tsYlCve4h+XDIZmue4QJtx3WVqpd76aC5NFmeUK2su5uRhIhGOfeOfilzcW5e
+1rZr03cAcqcAlBo6lu/B0kidFIkepV2KybuUcMPwhKIodtxLxRo4JshS3BVmiGgd3r3epD29dAr
16IN/Sh5VaGdrRutiGxwEhBV66Bp4lx8uDeyvVNz043sdiaFrR+tQ57Ft9aon9YfJ0L3kNOekOU8
aCKmW3ZAxbhPZ/OIhHz1Z56iWGHjqF/slpW5Rds6+SkGU6zwCAem12zs6E8aV0UUH6QaQif7GtXG
bVPafgfBtWOcxPpJTwXg/H73UfYZmIxY8oXT7NTBIBBofu6lfdAmhbfyXtEWf2HjkVVPRm54lmIe
8ri4FR923tITAqWi6HcW4zZetBMJuX41mleycx5QUz5EZn6ee/2CUOUB5fmeXWWwSsvXIaHrAHxd
OuAztAE0Vimv6wx0GMrvmYrqloMdOjV5H7XimSIGhjqFOnpbtmwLMRJRnWjYn6ph+NAQbrBu/KhY
QIkf9AsDL1n9hVXofizApKUn9Hhow3PPm2ctZS5IB5p58j1h5yvS4dgYy47MlPigI08ZNRKjYj2X
O+pnF7pqyn4qRtvLTYu906cQg9CGGtfJcdo7S4pLGfHhAaDhY6KGyHfZgyrqM6fBQ4Kdfm5IwXbD
ayfN3zl/nwZL/dIL96xFU5BSRsza6apLpldhdXddRvuSnZlWhDRLJuOTQndHi69TTD9k7X4p6fpj
brszDOWTS8d8ZDrQ1koZiewYfu77smD5ZV/OkoFe047AKxPp1qHxphL4RQd34lmW8wRk98Rqd65t
LNna9Drz4Zs4lq+NKu5D7uWEXWUevqV6dGN34ZXRnzCIv2qp+pwL60om9Z3aNI+0xjyn1s+rp9LG
CWnAwwyRdpGtgqjpyLH7HsEc81psPBn05PQiu43D8klVeZL2sHo/7622IEqgzF5m9cWoEUAx34Bt
wFnRQWusTI4bvJ/xmJKIcd/zGnJfvYaTYoxysGxXe0Z2u2QMV4HTOuUkxYDqgQH1hX2ktYfrPnml
aTa4DylPRzjibFbJoWaYuuGM9qVl8Y+W50k1TrNDzddiHOv6ia7YxUn0baeqFxhUuwpv4jpXr1+O
AHcOs+G1K/GkSJLceGOHde8Hm8KgBGIyWFwuiYLO1poBQcb+iOZsKgg8tx5tbmRz7AAswM5CyPFM
NDnnvUA0rwayltyKvFhvT1B0dkgGilurL16mVj0o045opT2oGkL42JnNxK73HnkE+Nt8o/8mo2E7
ElTgousk/Zk6FbeIpQaJXkx8uJnc4qQkZZHhOKOqwjnAks3rj4XNiT05aRSDubXF6zJZIMbUQMHl
tn6SheRW42y4TlLx8qUa+iDDZypUb6yjoP802Cx2xLGaVesDwDquU3dRyG3MKxNrJ6cwiUPijJCa
B5lRV+NYsZ6g1kVorSTNtHM/Dmn8W2NmyWo2eGnuFa4I1nW0VbTLgglwSBV/XQ7TBo3P0GHvQLTX
tBhkjEsmwgck4Zsek/3KEVMQq5gwZDVZ+1RSA5PAIH1BjO1eT5V7QHHndwqnLJZnV7/VVfuq0swr
Xc/2FptWx0j3DcjpzMKmXveB2TFf1aD8bGw2NiJI1bjSO807ykYDzFkDQGRrbKpBRM3f0XFpcSmi
IQFruRqrb+vBdV1BI+wxpJpgWRRnyZnKoUmum/5o80N+c8vp1GDWW4/4uDF26zEvSdBPT2oA1vNB
wzzbTrfDWO1jO3xwl5IEcLo6UGP3inNnNeYRui+ytn5XSv6jKYuDZqPrRUZZe1jOGWThmaBNxyjY
Qj6ul2QyoOyWhZkVxBDZC3S9D57lujZMGgZanX9zjB9qAA7Q1PM1rLLCIBWzAHFKXmzukhFETRI0
HQVCEfogRT8qDGtBQuXlr/GmRy0nSLKz1xMmimQqPaFf1cTZr3NdG+6h4H/8mgh/FJLHA4YSNMSr
r1a/wHpBEuJuy9Viz94jQuAzUiFYmzMRC4ngkICSb7feZfDHp7nkBDv0u7k4GbWDi107Jl14neXY
zzWWbkvZD5hI+/KR+spB1PqpbbTACdnlmPoFaomHuB8RrnZVRtZhJAB0xxbJjzTnQbX0S1GzlUG5
1fOuwAo62Zlz0Gee0lrT4Q/Co3JiORwQbfG6EzR8Q0r7bWrOr+soErLg4aH/M+Fqc0U2PNIpZi1u
PA0gV/+tJmi2VAe0uQdo3V6MmojTZLjonluEfpZd9zW5s9zChOPd+jalPKmBHXilAFgo211M4UhR
yHKBJdxTD1qXE1XJt+sbWJi8DY0arLtWG/nR+mKvL7iwmE5CikK8eVGsH1eugglEdf0zPnay1D0k
Z7wcwfJSnMlXC9YXsQU1WGoYJBBqzmJ+Xf8fr4evdMbRttJb3b5BisEMBZ1cM323GDiWcWV80nqF
633oIrg1oXZcxxLHdpYP1+/5NoZVP+HS2mVrSU7xGjaC/RztPqqC//en3t/3xIX/H4jxyw//k/kY
D1XB3/+9oI31cn78+D8v738yQ2ONdfvXXfH7Nvm381uZvf1I0Fp/y/dmuCP+cEh3A3RFDfN7E9x2
/6D7i4YBT6tlGKZO+fXPtAz3D0e3bA6uBIGyW9LWlmDHCkGQBrwtTaMnaBPBQfcF5s1/pQeu/Vx+
x6UPE9q1VFVTDQhdzq9drRzChqlOMAldoKgdu6S9RorRoTOhVQ5ylVA7GfjLLn4gohZFJXj33B4N
PIQItTPFDVCVubupy75VKEWZO67RAL2sPx6qlnch1tpjR4CgptQ3P9zem+8tgh8b6cbPdfuPS4cr
ZluWa+k6nbm1Rf1DhTyzlBn2BWq5wpWkTkfikMnhOhqgaukYu7dlgbwpNnEjLp1xShuMuI2Inmqz
Xag21iTlaflDi/EDzC8dB8uqhr26qoewdBPvHb7XsZxuEiUpobw6u4/vrw3sgsMMJVVZNB54Ecdr
M45LjpHQsl+QkklLY+ecVXVg5Ta3lEIsre3C7HEOFMys8B9fiyK61/rspR3ilMmN+63DamI7eiM6
y96gDdZ+0+T4pVH1580ij5ZO/dqz/8iG/OFmdV25uKk2TH434OwiDOheJ9T6MLb9Axkc08ntR47F
4HKojml0l5OrUSO3Dr+rtiUqDgTrxy2N7cfImr+5FKOhxw84ZWZ+geiVb5XzEtEn24/LACvSsray
ECZom9z8TfdK+7kR+/2ruFwKf4F6gz73y3On/JspvT76KRmbp4Wcw9bs76RauDvIFTwojaJPMVQR
tQQAPiHJ9mVdyNt2laQphXmjl75Fe8Vb8sTy2oZdh9GsBN+6u50yryzi9FDns4YIO96oFZpLKOkE
XXIMmzrCWmxbnrAh/LaV+nOz4+N76bTB4JQAzLP4z5+/Fyp3x+rbcPStOoU6PH40Dj9GXQzTWEBT
34yGdhbNnJ2ViFE+E3myQ4Wzbw119of1cfSS7kRKlfLv3zXBDMOn/7NPx9VZlkbk9prvw4SFDPjn
q0O5PGE2SyFXlTNxxgVo87KfD0npHMPWwnEX5U+TvezBjAuPELRXjJNAWfKiOWBIFZ9L+VEVSS5G
3CI9LXMXU39CGqaWXkrDPXYNeS9dap4ot+KqG6yRcAPzqe16xzPrAR1nFt8VqeS9GqNjEd7UUSSv
Bs5RpjF2tzkcWFOLSEBUbOhGUBt6G+olOneXCr8VHW2AZMX4ueQgty3aFMleFWr7zsTSMApq3NEq
4CAiKLnSnYnqbVu8F7RIae/IBRyL/NRZjbvD+lI0dnVlVdjWRPFZJuzV8twViBC/tYOtHyJ7PvUR
xwxKC9jdLKz40A1Yt3WDwobR6kENLnprTIBA+rr3aQt0vu1U7Obzet5biei9RiEel5rs52iwvLHl
c0GCbpHNKjA1aSf1gu02flR/wZt4M4jhLbe1G3BFyZ6exXs6uLgrEqegN3abxrmkzlMWl3JKqDdR
4SzV2SRVIsaZU4SfPkLlIqW4jxtcuBNMHGdAaLNuOlmAVqUJp0Pqhde6K78/AKNu7zW1q/2xuzMV
xOUyH6/JjkZ/a+LXtwwQTYpkamQoEYdu4pDSsvpAKjRgwPXXh7i1E6u/o9phUFVTDAI03GtC+dDj
O+F+6REENS0leiJI5FYairqn/45HPVfbTahPyUXU411F8t9sG8Y5hXFGfAQCw3GiJ1TLT6PZyqui
F8L7GD90bsbo0zC4ya2Q5cUcCXGZDh+vFnMeZ6yeTk8Bk3paoEPO5uj6kyuLIDQeloRuhy1lQm+a
P1mbbj7iIg01RAJKJitnp6nYxfrwkifFm4XbGf8nnaCP+6I0RKsNLgAT9WqwjPQqtQk/ImFxD2YX
EkKkhLdZzVnMsOxzkZFT/nFNNo0TRZJsqy99ve/qlq/RWoqXQEc/KQqGArggm1RZKGvZ9rtWF8tu
dihwZWa0U6pQ/dzpYm/mDWgjuH9H2xjzpzRGFgXCSZ4U90vYVuMRKx56gwJepljG8WzhQcUwlfY7
NWrb+85UYSfsbCWZD/Ngu4ewwI1i9EMbJAiGxDRkvmnlJapcdZOPIaSlROk8OA0Tu/3G2cxAygIJ
OyNRLeUy1J0dzG1OthAElN0wFHiKZJYSTNfXAVrvGTAYKUqNo+g+0UjRbq4s9szOdAMD8t+pO68l
x5kr3T4RFEDC38xFFUmQ5V2bqhtEW3gg4c3Tz0L9c46qoQYZw7uJUMiUJCSB9Ht/e31vMtOmaxgq
sxPx+A11Fx5LRfIC9ud1rAJO/S3fbAqS9qoQJDoLo72mWiC7iXLNgWVEOqXW29lZGpIW7JIvQ6z0
O4evTQmNk1NC+9NoRqoXdHGIVLjSIh5/vI9XHvfiGi3cx/n4E43z+jOP43pel6CYXVRNgwdEwdhg
32SNYFZoADFaZ5A7tNp4Lh8Kly2XynlnE0x9A4UDkG3Mjw5650fc+/O/FveIirFAqGJktLnWXDjq
iL2Cs510Cp0hrR26hgiidCaPCOaL2unadTO4V4VatTeFH15Psnox3R7rbizjL+NAzbbvv3gKWmXX
FTDQk7a7anF0uSLb8Nlo3fI+cuW9FsJIsTKqT8Zm+KRaZnhr2Q/oUoIDJ6Mf/DILBiFlnUPbo9we
coMwALXNCKSfJQeenVZhaWyixLnuRX2Jx6R9G6JSRtctZ3F3BhdpV4+xeW84fbPDVV7dFqr2afaM
0ctevPki3iWmWl5rptAPhLvfqjSgNCDt4Z31QCb6eWOP+9HrsxID0fm7p6VVbyMXFrSksCNWh/Eq
1BDfxPOxK1CiGYJg3b53AfShYqdm+LS1pdwNbuR6HXRFkJrsQR2SKN+/QxnubNrY/ZL4hbYPbBxQ
bLyLthlyB4BF+F5b7dfR55im1dWjIiGLih69o6Lqj+8f2Qn1H36JncekcxZMB4554xTaN+yi7kXH
tYBi74AjqN0dmrS0H0StPcVZo9NFheuFkjJ7jvqARQrsKQtI4FMbiovANOQtZm7UAytEuGScTKje
bKpX9ErsjcIvSbFyE8QOLpvaYOcjANtPc92TpheXQYKjAyS1703qgEkRWf7Nj36amkatdU42P5ri
5hLon0WONlWxhpySpzBIMO0wsMvV0wO4nXIb1wHpqrGd7kRG8jWG8CEwF33GxpKTbZnsQtU+aCAy
nzJ17G7wnYCYAf+VPmuf0saWV2bZPSVKSHDRMO61GJm3L7LSS906BOpoEp0Lyp+OzjC2J30kI0/J
USdJajHJQDFS0elEyudcAOIFKV1lSfWSNs28AOnUC0wc6rWe/zg5YXujj92X0Iys1yQKb1WEsqZR
Vj+J9LQXSYqJh7CGLwi2iIdN/UvfkIl3lfKbrRkRoIBR38oiegmcHMD7XMJdV1StDeC87zrTIi9o
vYlRiX/kIMYvZweFvp/qO0AirD5gery24nvZg9R3emO8RoNJ2UaW3cZQ7Ie2y14MxCPQ7mAPOoH7
TUwkj6oygh+nWu5n0gXpwNzPkiD5bFHoeYkB3y0yMHyrc2pFhFQuKFpFbZHnieeyQ2zquRxKtsYN
+E/Xq6tWzqXoxnUWwZxwGMMtwdbHoDPDi6yu8ONNqNBFMUAxZkYgO2T/bZqMsNxkei38gLumLLtD
YDTMT+uy7zJ5p0yvgdtq1z5RT1ZXXnLIJVdFMfSXVmaBRzG6hzalzgI5R5WQbpzn6iDab02cZFvL
bXSYiTELHNZiSQ5jN6I6N5qwlcCbhuWwyh8h0zWHwsHUlL58ZOPaFUnJf9VLH+mMfd00EddRO78f
446Vas6Mswub12haHjSD3CWkXZwWWW1TIeUmCeXnajI5v5jtbRWAGWq4ixgKJg9g5t9K3VJIRoZ3
vYLuO5D+l8bo9YNS9FQ9xPXV+2Erz8ynoiryQ9kS8wsGcOZtNx4w40mMxn7ECCc7mHxN7pTzmTwp
tmait8+9WX9XXIqmZutrDGYuLL0yn1MvCa1ru7CnRxTvBdLbstq+c2JhLu561vZHuDHatizT38VY
Rnfzah5Ic9cyeZ+L0Lx3Zs8qACHI9eb1jepYGIWjtG/bIXm1ciQ0achvcxstf3TK6j6fIbTxKC16
VCvvFItWO9TWo1k4n8y4IIYG85QauBy3d/zE79t68vyGSnLQxxr0kure6ia0FDbF8mVPwmRqhHNZ
1KgYEMnY2yLMDOQCXkaQ4pBrlXltFcOV5Uf9Pu3QPpYUyzylsYntn7upJNlL3S4fMC6Y8AMBXEcU
m9z7Q1pMYNVs/zMMr/yeCkQiaNZdoBIxsFJy0wmlKSSVYYu1Y/2T40fp2RNry6SVX3B/0V6SovnV
q+5TZQ74BHfgK007iDxJNJiI+GuqGfrB5ux9kQrV3jKFEEs55sGtNRiTVsewEYl2oNZOeSyIGPtG
8NmvKHIKjfarahTiQqqO8sCuc6NjDL1LTSW4GkLqI2uisKDpRoOMdbFRDbDe/byzIKPBhHryh11I
eSSY7SDaDphUuoqafqLcUQnIOJZqcDsIygAbrsl7Y6JycqpN4BNU3FykvjntbKvv4ksbCToDQb2t
URcSxwVFaTB2K8gnUx5SCdlphzKttNlvhW6gChb8i8OZ/FI1uc2+TwIiw8G+cjrtoptvEakClACL
KEx7KiQelouewIfYD7hyn0+DTcg2I2yM1n6T5dS9a43oPMNRHvO6Ka8N5ztQgD02C/Wz3vi3Y6Jm
D424TSOCq+V89zHI+qv4ql6ZBrSK2iKpMZrD1s7b75FIo7uBQuQa5NkhB3smE3nXqyAoqgYGphK9
NFWdocJiU+4S8xNmw84eQ4j0ShS7yNJTj0SiPIRa9pQ19he1rj8NWFnd+VArISX+4rxgbkXWvUSp
rz7Onu/VFP4GTpSC04VT4yvGtH1/hOlDc3dBKV8HdjhLgEx9b6ckzGPL/0HhNrgFo76vdLxBeve3
UwzkH4oh3RUtMfaUnNtkqMjtQag7bog8ZqggOfSYab5Hfd6vkIVjo6+KVWoOgfImRcaJRKAxYW55
LdDHwEJzlJJ2g19MDRTkRgSg8nsHGNMnR4oRhm89A2d5DEggb9OOwzLZsvCmTajkiNQfJD3gmEYK
iTisUdFiuOPONUnXsJTMtWPwiZIpJNikcujpC/KlVoV2JcskSTRCYxHSmYma/1s3LbZ1KMP7DtWL
FTacVDSh32jskDfvQZE64MqjDdY+wqb6RmMQs+WUrNoFwnIn3+eD81q2QIzrwfzsRyOaxRINSoIN
zGWVmiRrW3em7iN8mixrVzQ5sLTGfVRT4wmFEyIAa1sNmHEonQOcpdTkpV/ikxImTXTXUt15ORhB
emN0AisTjeIPCmW0nCOMz3Br9EcxlhWQKMR00h83muN3D6OItwBuYTAm8CWdCICR9X6vLzlepOiK
aj+zrmqulWyUhq1t/dp/TBs8/bQJupkxcKrvexfzJ2IUvUkRKLJNeSXK8JWH7QrCSzsxcOYwG45Q
Zpk8jArnVHfgSG+Fxq1vxM1mUuu9o5DtQP8FFW0+zRYxjJ4+KOr94Jfy1Z//92mjHfJGtttkCh4a
VHMHjGY0JEvNc1VVD07WulfvRyHh93KnNsGTX8411eANNgMZw4vCjD+9H3Tt5FXIwLr650BakDbq
gzltjJyt8M3rxuL06E8uvqNWz/mMeA4JDFZ0zvXI53CTGxT/+v22Ki3ti0V48p515DN6y+zy/eyb
k8O5YOAVnjv6NRSDudNi1cQyFosYhH5Yk4rxm2pjPemgiE+jxr6IGvNGqi18tbABZdsVB6I/2YVu
oNvh/SFSDfGNFrjJ1SSM77Jz+50L4BM9VnfN60j0T5V93YXdrxJjmPn8Dt4wnVS09dO+D2MdrZT7
YxAxQpYWeHs4e12JcqMR1UYmOK+j1rz3Z46SPyt1ZWGJINu7tIxVD2XDLkqrLxh3DU82fq5PSUYC
X8KNxdJWuRaNNcvn0F17TcQFKQ3ddpvHUXeJN9R4Z+VVx+2A9Aw9GT/Amcw8LQz9C5G3qCg0mytK
Pya3wfxPdZYWCJUMoHihGeMMaCBpSsBJW0Lh8BrEcueoA5Zqk6gVxA26ehMGoXaD+npDubJ6mxEG
eFBNBKIw0728pzjKTEr/DoGCfxcCCKBaFpcZtcBJhfhOQ6W3qGCdWC/ZkGcAJySkIsXSD0OhtNdN
PW2LWjheNF+b3juoM6JsW/tmemumdgTPDhZePf3qKZB74GgBZlVg3eaWmcta0e0122xu+n7nK2F0
R0aeG48AGZqWWbR7n7sY/8VbqB+X7wvOMCAIvTwkg4OCn80cBguxxN+64P9YE2+HyBGWOxVgKCpw
+Hbzqxn9gx+Y2e9U1/dS7/IHNQ2IwbhQRx3uwkYHim1wa3GhBpQOZdiGXeSp5T60RHtJyBnUA2Ol
EDRI3AwWsAHG7zN2BqiJNNsrYuzzTN9VHhwQjo/cLzdlfuvA9r9TUI8/EoMPPQ4od0nPrwPZDUqo
J8AaKOKBXMpw+b7h52gO9zl2kURw4HWUY354/5hGbWMQNaazmew1RlWkpo2L3im1F4OyWMJkikLx
qr7nyOnvYoA6lyNQgwvTVuRriuXAoELzQLFSdDWo5NFp2YohIHSzfPW9AThbw1Z3yuFGV7rHfzYe
v70KI8796RzdlK1L4X/X71kvBmoVCLLg1fsbXm+4MxT5aEp0ABKbsn1QR3z+bLC44je/QBwElMMr
MSUrenIFn/4yMtEROT65jZoAxCaZSpS46H95lTuWeFIGg9F6To1uLJVUjxSHWMvHL8QgzU5t4H4o
HFoHcaeXobwOnJj6r6QN93VZG15JeB5sB/RaOds7hWNYUJb2+n5P59LyIKr4p9oTMKbk2t/qqu5f
qgA80GbwtxBc26ayGy4+vl3dE2W5DuIOXM+8dyS+/armSDRUqsLf/S4vgxi92mR3AUdI/zLGGe6f
LMv/KjVKxpN/nJf0/Jjz/K//SwXDc/nnemr0kP/89TErqs3/83/Soq79L0OljNQ0NFIMQHxI9vyT
HbWcf1FlSSrEMSi25N/+Ozuqm/8yVY2sJTW0OpU783/1P9lR61+2RSYT2auwDVAm7v/KV2jOafw7
56EIzbCJvKIn/jPXgbof3hTeCtvGDDFhnqZx/BISPLj78BX+ksH8M4H578fPpT8fcnExPgFjPyAv
hGedBlc1VyWiUYQF37pqIgibaz2mobCCkIwfb/HPJM6/W+SDfWzRzfCnbhPfohCw0+J7kc6IslCf
29VTE4/y482sfbdFvVBtqZDvg9xiHktU5ZJAMYr6SRRvx5+/8uHsRZmj7WKCG7ujtSUUYtxaODo4
T42SaxhuOvPBEpYnkPoMIsXT8QZXXshe1HxKR5WdPTfYpa49XBWk/dpLo27DaHu8gT9zf/+/Y+xF
LhPQW69Cbze3Djin+JMfhXrTcYdKkBJXeulQ32XUWAI9H29uUTD67/bm3/Fh6Ek7qxOzHqGKkD0r
8el2PD0bcKgd3VR5bVtriLly9ziGt6Ot3AhsrnDeUQJHZDfHf8LaG89D9MMvSIMRNKzZI+ByKFDW
q+J3SGylVJELk725Pd7IWr/Nf//QSMFk7YkrkR+CpfmVdIa9HXU1PVGgtvYKi+UhdWJgxsR2tgl3
6V9qURc3dU0pg6qbVkGKBKzY8ddY7a7FSlEovSnLkDwXkQOgJIP1WZiNfRlYSHQnF8xoG7QIMixq
CETWf+JAuTne8toHXCwY5GliKUVpbhvAZ9O20jB/JdjuslGf18BiqRBDoDljGltbSw3SASl9kgWU
R2Uwa89qYN5YPg4BEjhKXtQSM8pitK2HpoAm/GwrBjZXxxtYWYyWypnaUYlbDRx/dNs3vD4Kwdcq
XThniOOyulT6IdyHMRU6x5tb6RFrsVIQcDZS+GAQuBVnynZ9pcluS0a36LzjDazsEdZiadBJKDi9
VGyvaVrR7HOLaq0t1tbpsJXgUIcTk2etmcX8B8haksHNHA87qeklqcbwvpRN9VDHRXh/3pvMn/DD
7O+5ZWg9vA9PwNBFoFmGCUgp5FlPBD6T4cwOWawCoRPIxLGlA5bfGA8KvON7F9JyekLustbfy6lP
LEXlC+FmY5cz3isejFdrKuT2vG+0mOBtR0TaQSfkdSndMMw1EOysObWJWivP/EKLOd5GABaB/OOL
XHdJtOUegzCgVkfopme9hLmY44lL4gU/c7oA2yOq2DFQRvHvyBYikJLm5XnfylycAmwx6rWmDJiV
Q029Fe5U3tWjq9+OEMXOOxIuNU0o2HozbgMmn4EF5MYMrF4+VmSgkmvC5q561RDFsB9HpLvWeYc1
czHf7ZFPNgsQva6im7zQHFGeAPpT9BMzfWWbfFcUfZiGQzSWViMq3CuVQLcvCkFGcSNdzGgv6oyL
P9UkRhWdaGxlNTYXc34M5pR3z1gzs07aO7Vtlf4mFQInhCKwsUhMzM5WbxwAnMPr8dE3j7K/3BLM
xQKQDoFvc7/3PW4hoXZHhneqf9QIkuVWmUisPiaxoNhNijRsbqjilOIrlGvdfDze/MoCseSrjLic
2A6ATS8DZI2yKEWoZ9lyc/zpa0cPc7FAmF0zRKUgaaCrvMyWG3PXbJ0gTkcvwJEt+CIVA060QRDY
vBu4wc0uh44Tf4UAiZjx+K9Ye8fFCuLksSmLPjI8iRMevloTNnfDgD3P8cevjFBjsX6klW5p4xDb
IPmjnngNnmyVk+ZPilNM3pD57Yl7y8prGIsFpNUqy4lRfHgBPiBvsVPC8e3S4MTytPb0xcmg1IM8
VhTb9cy0B5vcak42XbRRNdbnza0lsaqOyhHfv4pAD/WbBMjtRmCKKHVj3OdRKzOqLi0Z/ECGRDDx
eM/Mp4G/zK0lFQQL0ZRxhK4QwiwR1gllImmyJCh/dSNL44nhtdbK/EU/rFCTMUETtLgchEGabKkY
Cje5DAQ2bPLMYxvEsj+asHxXzeNymLwazIQnIqvbpNK0d8c/01rXLw4JoHlCMBjlRHAWbZ9otHjj
j4U4c2AtlgBuUYWjAZr0RF3mlAtrX9AXVCd6eO2nL6a2ZsE8H9Jg8iJbmR5RLQkdWKtinDqerzxf
X8ztMG4bqYMf8hQ/cw9Idcod9wHjvE+jL2a0LjtTNglPb3xhQIBkNxtVvGuPd+va4qsvprSTi8nB
GIvqyqTe6H2714GTohr/arjJM4xoT0msnQ1LSmT24XibKxuovjgOxKpSqT0SIk/I+FVVIuUiaAHI
pQaJAx/tB/6N6YmmVqbdOznsw7SjTDqcJo3qwF4xf3G9Tbqd0cDA95retk58wrXun//+oQ2qOTtM
GvwehqVVPblNAYPYKJITN4y5m/+yPOmLWQ1RAjXvZPWY6ZUlVL7pTUmSm14C/AXL8rUuUjiyfnxi
sK11zWKWaw2GiM4Ut15NihePZUxj4B/sEwkkxafK4kIO6YkXW/tsiynPju8niaY3Xlmg9bqEglFf
2uGQnAJnrXX9YtabflAnCjxTysKFvEKaA4A2K9JrN0/yE7vVyiu8lw986HkCt0qntXGzQ+LQI1LT
giS4QXOd/jo+UVZeQSymPhn4rgyQIG2HoJ2g2Ewvtg1NIfXtU5yutTdYzH4zVhLYXX63LSkYvNBr
iq5L121PzIyVQ897pciH76PL2BA+JQJbPONf0RiFYFnde1nDapZmfN7qvqxlgERf4WNt/c8rGAKe
s9lZp15h7QPNf//4CsiXWifUuq3bg+kR89PhCZ56+toHWkzuRO1wIKp5ejnhaGTK8SFAS9XOdVDU
SMQnumHtHRaTOoQ6UlCVRQzHEL+wInC2voH56fExuvbwxTSGLZI6UcDDndrJUHqEGML3Vnh1/Okr
69ESCwa8yfbTMeGnk2I23Op5aNDJ1fCXOml8qW01OfGNVhpaMtCyUIq80NV2S6YCl1z1Lk7KB3OI
v4ekhCFnnIgWr2232mJK11PVyCLsoXpE2k73hxsncfdKWl5aCYUhKJbDznjMInMDPP7MV1vMcdU3
sasNlWY7ABBH7+45MdTseoi+GYn2bLvDeSdEbbGtl7U7xBzSWxxsXLhgMSXsbQVX6vhIWFkLtfnv
HyaircdKECkuklFDsVBeW1TGTrV9z1qYnhhsK0NZW8z1oTUEmkO39SatwtdGmbIkpfYltO3N8XdY
G2SL6S7KgRJbGeBtnozyya1MC4dGNAiMZw2tvmveZqOTeccbW3ubxazXIl+gJaMsP/Dr9MqNa21T
J/G4Pf70te5YTPu28smkI0nwGld/q5XheqhBz+R4ipz3/MXuPaDjz8YR/E4UKnesuq+6H1DAkj0e
f/zKwrvE67oY3Ns4rjUeqU9q7Xt8UroifOqc4MrFHPi8MasuJnue1ErlOm3rVZF5W1Yq2F7R3TdI
w4+/xUonqIuZTSYbmBln9K2oZkaT/xyN2hdhZqfgjPPH/svZU13MaCfqA4UjwugZ/qR6+kCqOJkr
UicN+/EAkRk1/RUFZlVT3A4U62+MtspOfLu1HlrM9y4w2zDhyZDgY/9uHGdhcu+KvTI6WN0irjtx
Q1hrZzHpW1wc1dQHpGFE8T2MLqwzBe8qBci90v19vKPWGllMfN+JSruLqpaSGYlzQjXdo4+MLmwh
H9LwJDB7pbcWE97NLSOSCvgKR4t/Wa0ZoSMc7Ifjb7A21BbzXTSiqZoqYjXp+jutpvpx6q5lOzyd
9/jFdJ8M8NZ+CJ9LrWQB0oDaz754S0vnrJ8v3MUV3eiNARQPz8cs/SHJ/V0fF1eaME7sHH/vX+Eu
JnrR+37Q6EHD1qc8dmo5zEVZ3DRBfdaqfop3/fftA0vsP7dATZPSnhShcFrsrhuE8UGHbY8NA68s
71pRnjij/L2rhTu/5IedVgm5clQF3yppOdD5aC11TByzcHu8q/++LwHX//PxIIRGfSDJsS2mbl/1
4towT/TC2g9fTGU5mo1VSC6vutYcZF3sM44LE/V55/3wxSSO0mYI23aGGBXPKoaIg/vrvAcvJm6K
jaicEvpVK5xvwof96dr78x69mLZt2SV4kVrAVqjheZmooPfiVq9PbNJrA3Ixax2EVrj9uo2ngW8J
Da9o0mtHSA/axKNALXn8HVZacRZzNxAQBaUBbpX1+HGCTaSo1reSCrSLQKUsCfPg4+2sDMzZQuLj
uGfUUxijciYwp16C+xxK2LJ2f+KepK29xmL2YiVk41gL93bYYTp8CL8awDDDi+ANZvd4323zbYFS
87H6RC35qUjbyoz4D5w/hddGGY7UcpXBbaNGb2ZQ4w6s+N+Pf7K1589//7BU9OQRR/TxQO1CuLLk
ODbIOZ+i0DllZbHWwGJKV22rkl6lASc1HxyZf0e2cYvRxnnbwn+o7wwqnErHrbcwzh4GkXxPRXpb
2+aJx6+NqMXE1vqIypoB/p7b6waF/Ga9RyJ7Ck2/suk4i7kd1siSOYHD3JrAnmVt+x2G6yW+05+0
SK9PTL61DlhM8QEGbJ+4LCC2UKn1UhO0ThvTqTBMl2WBZPisgbSU28k+M3yyY40XGPKb0ndf8Dn9
SuH7ieP+ylssxXU4UKmVpfOpciMiKzJvyZSAY+jWTs2JtXCticX0rsLOJvqPo18jwptqst8owbj1
c+fT8Q+0MpTe8eUfZlqc2aphh3rtjSW4xliJtpHhRN7xh6/99vnvHx4O3Rp9K56xHrUHG0OtDsB7
tmk/ndDhrf32+e8fHl+ZSj4GelZ70IagoVf6mztQUHreb1/symOIG7FDfYVnjLBSUv2q6Iv7sstO
TOGVSWYvprAgzYliGBBC0vtP0D2u0lh9oU4LoIVfTtvj77DWyGImF2afu9QIVbBsKW8F0rl3nODV
KrKfsGN2x9uYBdB/ucyJpX1GK0WdYCQAYV4rvKxG/GtqAoPszPyp9+BWOx/uPVxSkjMUHIeh3ESq
fIZgWHqZr566pKwMtaVWrld0VlwDOKARivu6MZ8UA/Kxq38+/pZrj1/s4U2vU2JmwebzFcjNwrwd
pDyo1EYff/zKHr5UxnW+k1g4XsK+a6KtLQYd6lr9GFBSDsc8uq2pQz3e0MqUWSrkosnw62rAjNYN
AZAa413mnHlKthaTvVcqgccvaMEQLFwL5tOKb0sKv4AcCwKEx3//Wj8spryZ5EOegILw+rF5wJYd
zqTxRZHJy/HHr32exaQfEMKmFrEHVpSu3mcjtR/oVPXN8aev/fjFnA8Ehf2VLoCfGNqXPo6fUO9v
qWQ5MUbXfvxitocUeSe4LdSeKSKj34qkcJvLgBRycuL3rywnS88VvOMDp3VSClAG5THKxEsKumfI
YaRDkz7rEy3lcGlklkQEaKL2u9vSCW6Ldthj5Xbi2rLSA0sZHC4tflZ2Y+VVuv1DnW0NFEc0jxrk
pBN70loLi+0a7KZqdhEDlPq6+qIE3h2AcrpA83/mK8yd82HTywZfaYY65BWMAN9uS9z7oXofVu7P
83pgfrEPz2/g/reGSw+woF53o7hOQnAPvjhvDC1Fbi6MrRav6crLk+gzavOnspLPVhfcy/JUXmJl
mC5FbST5K5Uzd+Wp5AKBHHBtL2+wZLjpK+fMYbqYyYRdG2pQldKrLeeLFVg3I6n/NCm/ntcHi5ns
DwYQDQlL3OJbUbAY9JBUHBxnjfq8ddRcHL8bPS6VuHBLL3EHitCnx0okj3gqfTr+AitL0VKVpqpc
DnHvLD3HSS2IzXHJTBuK7Pn44xfmWf+vBgTo45+DNI7deOrikZ9fyk+TnT1UTnkLu+m7DrF5qxbW
p8gW7WVe6iAHEhu3euo/LyiZPfP9FrO8i03Lzxy99CYXQqRWG3ddH5ySBK99vMUMx+/YKcyhKL3A
nEJM2m29LOQvx+2SE/GstQYWU9wYC9Ula17ODtGN9DStLOsL3zfK85I4YqkvQD8yMhlS6aVW/NYN
+b2rBVe+HZ03Pd7NBj8sUR0BM9DEeuGZre/VbnplgyCaHPfEErX2eea/f3j8mLStU2W+9EwzUINN
MtiYWLSuDWbv+PBdWaCWgjoIBKoBfEl6sd//JO56M1j4fZRafKdWqtwdb2TuzP/MsWBf+Odb2PYA
NqRTpacn1SczGs0L1aox1SEqceI11lpYrFJNivK01nPCctOU/+omEFbaJPCsGwfcrs97i8U6NUSV
VYE2l15BgfhFYwHKSMTTkGpniYXEUmKXiqLPFLuVXpU7EuNRtd71aRGe2KtXRtJSYtfpmL7LFKJZ
DBPli1r4wd6wHXlKW7D2+MUqpLNHmGKki90cdNfObh18e0y/sE7dgVcG6lJQR243KXLZSc+x85iZ
1nhV5Xwq8vybGeCTeFYXL6V0NqwtRPYVw8honqOgfgyb6Yvr1N7xx699pPnvH2ZzAAZLT6m69+zc
fcsLfAZCwziViF17+OK+UGaj7ShtBiaOW/YblsHi0CbZKRe5tacvprBssHuydbPwfHBJxKPVTZVa
1va877KYvdWooBhJeTjcTow+chNw3UkJ3hxC/8vioy+mbRkNiEsdUXhxPEbKp8AGeAQstKh8/clS
W0wOlNAHSEbRuzM+1LZvy0PpCkteakZrOoe2BGuUXALj6UdYY1LvMUgZ4+rb4FhZvAEYpbHNJ00e
H7LeD6qrYKC8D7u2ODQf9Dohb+zqwure1CZJMBf2CxOPXrO24R+Wljru+sHVIESYep2/DgA4/YcG
/EH8XQ2spP2Z5nZIHDJpyuwObig0kyqKZyiqjs/itpfVMG5AWrrmkztk2Cz4o19WOy3Xx3ZPEHkK
9j3szZyyBmmphz73YxdfPN31n9phCLG0KX0VbqMBjSc/rzuXksEMfgG/nD1RIXN/UfQ47Tpjcd5p
cam3MzuEPloWSyjT7gCGyE0uhiH+SQX7iWV4ZStZau0qNdCthDwkoRWgLkD9H/VeebPi6uX4YF97
/mIRALvmdrmtMh5V1UV5rKQ7ygGjfaE32Xlr/Tul/MM6E1qR2ubCwo6ANM8BAhOGJmllPB1/gXlJ
/8uEEouloMqCruvgc3rOUMWXCHfja4680xZOmTiMelTetJp6Ihi19rEWK0OZQ70pJpePRdX2zDH5
XOWlhnlqe+Jl1hpYrA5qVAFTcAA/V01pBhsXqttBIA5+JT6SnHlyWArvtDzSJkVnzOLlCMArVCL5
S7bh8NNWeKXN8W5ZWaGXqrsmK3voMdBsHCP9jXb6ylTq8yp7xHu+78OAkm1fdeVoQ8pJCusFIEz7
NZmU4mdmjP3rWOjF7+PvsDK0lvK6ziwnvWvJrqalCxVXDyKb7KFi4VSWTPB8YXRBDhqYL9+ON7j2
0eZh8eHFeokL1wwK8myneGuLtseQKjpzz1xq7aTd+/EUsK3pY1NBOdIsds5ePe8w8R4D//jTVYrx
cU6hT4o0vQpx9Ltuklr9fN6HWUzyOs7xaQGe6pl5a1+Fua6+cckdT0zrtc++mNb2kJVTVnOYS/wU
NGruxOTTm1MSxJWj4rsu9cOXEXoKmnq+8jmZc2Wk8o5j0JsejZ/bJjuVzFt5g6W4TqsgNg9cjj1l
zPVfIQUFv7AHypoTu9za4xdBBVPoeRzGCfc+y+6UQ+Lm2qWKt6N5QuexotEF2PjnwKcY2vctTBc9
FFtN8hDl44i3uZ0LuenrQnkJ6uxOcWxsAq2G/eTKscYKLLBi4tp8fIT9feXVlnqi3o44vGcVv2As
pptA1YbN1Ljxi+FgOXReE4uXxNEyLwzovB571p3dTde+JWCin4qv/r2TIOj8+Q2DgSyPBdjUc2PF
2OsYke9TiTPPeT9+uTQlVuTgrZN5BqhQbzSm6qWIjQ7nnjY/D2SjLV0IDHegADpXMw4KeYwcBESk
Jp7Lcfp0/B3WvtDiTlLJPAh8F8cP1wj7G6dx1Q1zUTyc83SxlG5Wts75PeZk349l6FwqYM7B1YS5
TE+Mn7//fKEuusBSdQCp+BN4vl7F2U0y1DgUTkPZnEqorzUw//3DSjWpbUUxv8g9XdciDrJ93BsE
CY3OvTj+if4+yRDL/tmAhZlnlQsaqIPoa93M1mktBpzKj+OPX/v9i10ibbKxcdsp92SV15dDoP+e
GvPUb197+GKTCMpJq+vEzrxONaARJ1dC1CfO+Cs7hLo49WU4P0GJb3IPgHwGVbH38lA8WmFwqwTi
zLG/kHQ1YVoFGoWYnms6MPi1rgcvgwP08S//947VAHP9MXLcPhm7XmP3j/WQImLXNMzpEDa4H276
VCns38eb+XsfYKn5ZzMAk3zH0gOmmKVA1h1y1+khDqtusTnewNp7/EdPRHXZuVHmiRTCOWD8tlGf
Ahzcjj9em3/of15WtKWwDjxK46gVL2Cm9cZR3L2Wdw+lkW2x68UwfNgVpnE76v5vFQQk9cQn2l15
raXOLo8dR0nQUm7rCe8IPWmCXQfW9BkX6/zE4rTWxGJzS/FiaFXo8V7U+nKn1VHqyUw3Z7imc17n
LKV1clIy1c/y1Oum9L85O7PmRnW1C/8iqhBivAXbsZ156CTdN1SnBwRIQgiEJH79t3yu+nNtd6r6
7tQ+e4cENLx6tdZ6fgwjv44CqH19vX7S/L/0J5z++R/Ln/HIdjLAQF6h6EcoM5zo6lubJfp+5QWg
D38fApcechrafzwE0Uh1jUQcfrXq7CPh/WFg7Fl1/pNK6sIMOZfXxUuIq3RYSmGMHkDo0SNlL5mZ
P1MynL7mf43fs3neRpOUiJ3FJwBgCt4DNR49m987S4ct74O0rKWIPxlR/70qgpz0/9/UEHXGrRp/
Cqrb264FSN0IDcseQTIWgn4+O0xeemNnU75I18wnE0p+kAaI3yDDHkmoeRqN0+Gfvvi50C5fbK1Q
PuPvYACfkp7G95NCXvOKIIJ/++rnYjuPqF8R2DHYNASYiWMXkvAuilTymWPjlL34X9/9PMkuBV7O
panBsILLQcBPOoYJUkmQ/QijCkkWRKIr5Lnj/j3srzqwjeGr6nI2vJEE7jfFkX0rsjh4yhqX47LI
Qxk4bzNWBPxdDRFBVL6yIBaZpHM/qIjj60V18xFc9wWOPWPLYi0YwoFD0cbrC2ggvnvUNVv9PQsh
iL3rFAtW0G4CNt3SgeqiolE9LJ+UFRem7LmAKqyLrEHCbr+dHO3TjeeIh/49xWqd962F5+uTj/i/
1sh/TK5z71ICTwOCT2WMmAoE6HKb/ESyiDmaui6ehml5p7b7apS+S/XqrxxbzH6Uc//UQ8q+NYKF
JeBaQ0m4WSpO40dapBGSVfvP3G0XXsO5HjJZ0zE6ufu3TY37uKXoixubdmJv47B7+7epcrYCs6AD
j2tZ+qu5S16nOtxgGj72gf/HmXi29uJM70WQ2v6KrpMCNyA+jOv8XoyfnSEvrI7ZWXmLVCLRrJPr
TxhxHsFG5fW8LTwkKZsVoIH1mMG6nh+mIuj+TTRCzsWSZCxAn1ySHs3tIEV8uuUAz4pdmkJbMMMp
9snWeGEtzs7WYoYOJ6Ga9lejalpEpgZYhyN/VFIC2DZ9dvt7aYSdLcUkbFrTa9Nfpdy0z5Dux/c5
a9x31wFr/vcRduEPOc/1g5ajMUuKdJ6mxf3HziSOQIUHQ0Mr1jyq8uXTK6oLPQ1yrlxsGPpKteb9
VSh+1/k7ZNzbeaW/FUDZTqtDT/ItNEp3s/6swfffV0vkXMEYOEXQMgFBZpXBnhGGwHxRhnNYreNc
OiK2ER93Lv/Hr3Wuasxo3ecrz4oNgnuy+VDwKdkNeQGpRNosPPxk5F0YE+nZnE3ws9MWKTIbNxh1
4wYQ90YzyAeOE8Dm72PiQgWQnk1bpL2NLdgGaPoh9hwAYNJUbRB+1tS49NPPSqalRUOXGsKuUk/z
nW498C28+f1vv/rZvAxTRTjPeA3OaHsMwcuJh/STF3/p9z6bjKdE1QnuonqzriecBE4MZLz6+299
4ZueSxk9kg7bCSm4m76NrjWb98X4oLt/263PhYzQeYYZhkwNpJYdj/BPdjvXBk8N73b/9tufVv8/
Kvg6yZBpSwG/cQZhyLlUU0mDMNnygP36+xMuLR3n6X1ICAYQGjE9V1LqX1E7vsM/eYfIh0ftKEL5
03sHaEIJl9EvoT4bpxdWxvNAvybNmmCJTHsFOCoHVK52RzJidZxoAxC5SPJPVuALq9S5zDHwDldc
QrdIIgVmnIKosdQ3FsDXhFK42dUNxt1aSvNvSZ7kXPPounAEFHcoTjwqYAHlyVmDLMx8/bfV4zyp
j0FKPPJYFrjqTm8A5Nr5ZPz693FwYQomZ7PbM+ca0aDi4rOB099ILOU8efr7D7/0Hc7m9wIHxzo0
Q70RKnutbVYFy3s+fRPopVAZPS3eVK34TC5z4S85Vz2uSNOagIJs0Rttws3MvPlda1l8pgu8sKCc
ix4LyNHjrE+KTR4PK4A0BLiJYCC/zVKvwScH90t/wtm0NymQWtlIC3jiVzAOHsnw2X3sBc0mKLz/
f0WJ0xWgMBhBroCqpcu16DtBv2epgwwECgl9ZD6B6jhA1DqiiFcXFo921gN4dDAOz9/ZanV8NaNy
1p/chVz6U0+v+Y8VzgUjQXrNfDpO6hmoyEWC+9FlXAXV38fepQec/vkfD5BtO6c5YdnGFGuQHPNe
erdDyjtc9H9/wIVK/FxHqOceUN8a5B0zILCzBzeorQWoEfpXEtqdAWbu78+5sGieSwlRMiZUUYHn
qI6hxgpv+66R5WSCvYizT4Tzlx5ytgyobIknEDnBGzW2B+Oa3EVre/AreSvI9MmueekZZ6tBzAzS
YwzMCl207qRcH6Zmec/S5BeaPR9/f1cXPvq5oHDo8zwE4gMcqIiJMg8CJO4ApLb7t59+dkXZ5ACW
xQFFWA0MxOXQ6+aOZ3R+/ftPv7DAnEf2xWgFUpKO83YOJxA70xqqs7kgFQMa/pOhdOn1nL7MH3Oi
1SDL4u583tZIZfiiWo3EsTRcs09qrtN7+I/mwrmWcE2YHWezIAhaY4CaCen5YXIbtfleqngvm/yN
ZZ+ZGy/9KWfTG/Z0utI8OVFcidgloZQV+s+f5SdemNvn8XzURnTl/Txtx6HZJiS5iymk4MU0/jYE
frrO//z7N7/0nLPC3dgRgXYZaGU14U9A7T2IjF1zNd7Hk38+GZY+2VguPedseie9SQM64stYQu41
rrhxRfzEbdCDYVtvfPuZeOnSVzmb4sGqxFhzihwseK02BfyGFRb5zzLhLsyQc5XdCmtM3S4atHMV
fbQ8fkQUx2/Alz6pGi/88ue6eSaYGAYVm21SsKwMIOoG17oetn//1BdWv3PZPCc9VJUDjmdDbQzb
em08cmKNABDOpxEHClUrwBL//rALhde5ZLBeaA1AGv4UbvW2HZJrEAZu0dN8x66/y4f6d77kB+U+
M2Rcetzpg/2xrihWZ/Oc4nFzq49+nG8KGl5L/ytJvuWQEVY9y/c5pH9//+Muvcmzqd93WGjyNdLb
XDldzt2CDQvUzTKfo4dJ1J9cmF4abPT//00FsilmkSR6u4B7DfpcHpVtkPGbxhP7b7PyXFboBU3T
VeMLEfQGQBJWP9a4uxENu7fp8kHG4bM0vwvTPzqb/itwq+uA9vK2KPhY9oE6ij7s4Gpq7rOZ/5bj
8smB/tKnOZv/MvPZnOW1AkELZHsVJ03ZrUqWOl10qV34yVy6MFPP1YV1HANb2qV4zDyyijc9wb1N
Zz7ZJf+nVvuPfexcV2iIX2ujG3RSoCLOetzOerrrm8FWCDQGsw4u9z5wb4DCHWC/vivaeNwhsFWX
ZEx2c+LCfxsf5xrEmuJRBjpxIF/n3ynNW8TvqedmJLdAuCE35d9SCMi5BhFXLLjI8AWAlUFSFkvw
Y+Dy5e9z9UJJcJ7v15OI1D0ds92YGlHFo5VlYZN6X0/CXC9gy79CIx5d9aJmu78/8dLYOFsdCIc2
c0Xq3g4UXZ5UEyHzcJ0SLvNPFoZLDzhbGNSUG5xdVLHLWQ4G4ljy8B8LzP8d3v5YRxG9N84+wo9e
ouhqbedNkU2bf3stZ0sAYDZtzbIRr+UUUZY3MCMJIHc/GakXFsv/NZn++MURFwTbiB/ijYM/IJH9
jQR6L0yzT2bkhVd+Lj0ME8iSqBDxBnkiO5dE97FsH//+Xi6sWOeqQKnA9uVmyHDHILt3PnLcE65k
hWKZjMcYASPP//ac0/P/eENt0Ks4t3W6EyqY9rD5evkrMvDC7BuxWnY7o9L49LCf/s8U/h9L2LmO
K/NRLZdu5Fs2OStdRXgLuvl2SGBVmkpAFwlGARthhquYRiYZcNz96lG1hyquwepGPgQoGwNXKRM7
RYBqRT7rWE9kP/E2Hb9RaiHVxKG6m/vS68ZqC5dGS8l1Ab6ovFum2pL04JADMULllVjFv8Sw6wwv
A5HalUsEmhLyi0LklNJOgDJcLWQeAWH3K+iazcaPiwXCLi4GFPZ1OwSly/LuSHs6V9AHqC9JBmAW
56v+qoc1/g18ARzf2ToG2TUSu0VddjharmUhHRmOiCdjR2XT8NbLYoY11bcOhyxRiGC6kkkdt99s
TlRwlLKLG1Nmg26PkCOmV1bG/MqETN9Hk8e1GuDBpV9z1gNiISgSbIfMix26qaapOuCpd0kAUmcb
twfQXtd3BmPAGwjnVe6aHU8lQPU6OQ3hAsD71joHsCQVVdqFeZmbsOJpvKVR0R4QhLWAZT1FO8hU
N71Kfirtbxg8NxXJ3C214y4ZYEGoF3vlF341RsW4CRdNqhbo6CkETXr2/ImlUaXHn9F03Q12LAc3
VTHClMGEu0ZSLCgJu2JkV9PIj84/IemmkieurrsGL3oAt8mxvmwNAi7tgJ0BVNqs/xavINJH4VSZ
yZTT9NFgTRca/9U43+t4/UjNz4l0P4F3+KDBB2xUt+sY3blcAdgtK2/D3czxrhAkZqBRUt+W5SdO
cKl7stGz9vqIfKVS6/bQRnhjSpep/zIVasPW6SZfXm3D7vDOb2EiOSROfOh+SkoBVjTTvi2Tdn2A
m2UsTzL6aoaAw/GhfYLuF4lfdTrsXQFjsguW6Y7Mc1zltB7uWNTUVxBkU16mPdeHWCXUbzA24Wlu
OlR9aPrp2Rd48ZPaeNBL7/Bqw9JiV8HfgHvKYYh/UB8dJumeu86kpbbJUWh+U/u4yjp6tzC+C31+
G9XLV700XzrwiGmacERoqw08eD0crhY214C9Rb55MfP0kKwYcuNIyxyXUlvJ2Qdgst+JDN7iIv6Y
1uIWlN1q8PbahG7DguiLpSmyoIWvwpCF22xk7zkCdGCR3vTRfMfbHuNCLD8C200lSGzbuB03tXkW
eYP6bNco5EAtCbzunu7DdnrtC/JMQbWPlc5KP6gnuiLYtnC3SfSGm8gd2A5b1yU3MspwcRMXXxbL
b8FefmqAKPGdu+FZvk3UAurGianco8F/oGmxCwi540woJG5PdxPiiNikNw0LD0PY7RFwsW1NvrfE
XSG95LoBX33syDUovPcwDjWboR22hjUHgBWrtm+/YrqVK6/vm8a/1eG0AVcPcNavhS8e+sXtgjQr
oa+rPPZTLIMMEjiJ/90VxZ3Cj1bWlkTex8Own1dgE3u1hab5wUzBzqTqrsGQapXcAgK0tQBXkKno
Ntrw+6bVe8N/ZemPiPavsE1dyRY47x5VWZ8cIyBpUx2/RS3DCZKVVBwAHX6O8ugQKtBvGhxbAEm4
imLdbeD9u4louOvBFyrHFt8015bfTDZhpYnyD0+6Xb4MD9TAw6cW+oHobDS18o9Iqbv1xNZwy7Eh
8sYX7U4DWFCKUNrTivECMNeDtOu+qaNn4SDeYB62Prg9US5HRbONw+wBuxEyYiw41QNN1C41Yb3P
GMiiRQrvhpoE4AR8xaAwmwVnVTDDl7ZsZuTNmSCOv659LZ+BkCtUKWe31lsDTP2L6XC/U0Jakz3M
UR4/d84VeZlZaZ4laQFKZgM+f695NbewXfv6Z+K1riTiR9IK/64Znhfhg4eYGOQot+MAPXUXEMxr
EYL6W7K8z67amLK3WAAvUkVJMQBiwHg2lmmCl/NaWLBPS5gUkCvednEm4LBXNWDudDYv8bKAS140
yLwlMZbUzYp4taFcmBLbdApbDlSFXudrjab/Q42oXLr1NfRFx2RI+fccl9DveYau1qA1vYvjObiN
3BBXteUoUZbRNXI3OaODrSAFBDTJSvorESTzdxpA25v5uP2KWN+oqSC/Hd4HycwpBSCu2LLKm9q2
eeWFkAcGZDvfRI6H8kD5aJKNqJF4ekg7vxQ3StSk/5UGyWSeSCfiZ9cUEGREPOC0nFWgvk+Oue91
HcnXvJ9DLBMqPjjcU94i4M+7rcKu/8tztZDNOKniFh63914UwfWcAQq4nacxwRRbgsJs+JTDkQlt
Fj3GZEh29Wyk3nV8LrCWm+i1jfLu61qzAdOGY8N8nqdpOMwZaZ/1moQ/mgaBFCBAMUdvFlGMvxsx
0XALRJT5CmeY+9WKTm9q2/SblUt60EEa3/Wti36C7x0rfEc67BsS+rsWX/FbD/0OYuRmfbeAK/qj
Du0cP6ySF1cTNqYHEafjEzI85LMX47iPTaExB+M0l9U8pOip1U6H+3pw+WFlDSmXWORvLX4UZmmm
UTfE0/plgs6hO+ZRmh3Gbmw34OR80ySe5LZ3tE2fhkK3X0/INdDD0Yf8MQeR2U0GNPHDPIHvcG+Q
POw2fMFGPPp4wPyKC4mNCUDs+9QN0zYA1eyR2cS+i5y4L/EUZi/DTMQRHfdk10ppr9TM2h0SuaN9
kWT+Dgvm8j1dAj0BTWG7TT/P+T5u8Dt5Dz3bCZBcFUUePCYeFgGfdhD4ZniLWD+CwFfY5pYv2hHZ
bYbOJwuuXrKC3qxsEUmVrXH/24ZEPCTd5JGVvrBraW32ntFGVAFjpILsklY2IRJPGbGD4YTFctBD
e4r0rF/JivRmViGePEMyhx1Hre/aPCauWqXG0usdp+qp86MLKrjpxg/jljykJWrH/F0XRfzG2zpk
tyPgxQ0Mu2C9fUjkVLcbQBFJVuVhQxbw39so2TqJAgcU8BWgkb2D19lvV7i2gnJdnHpIoAeeSuIy
xI1XaYLksB1i03G7yfqwacpMMVv/5hioNihDvvKxQQ5lZhaz9UKhBXjgsZ2N3qoI6SyCW6iRCoYF
4qFFBJmo+rQvdilyeaohdVboCuC7YFqqUQXMlHGcRBEKXkmf2q6LvnHaPCdIDarmZgxqHOjG+hmc
q2UpE1qnWPtsJl6cixqJAjBvmvHQ1FDsrilLUMDUQUu2WeLnoALE3PJrKqlWG4NV8Enqpm5vbNcn
VeFWp3fCO+UrIIfD4DsKHuNvQ9EU0VWRJ1nUVXCMyPgmz2xhfhkDiuKz7QOYkSyZ5uIoI0t0DCkP
IpXXaolE0V633PTZ4xAD4juUapjNdGOXyN9ijcn9LmqBet/aVgTFcTQ2CTagTdLwyY7MItkML/ur
QqsuR40YLSHQazP9ApBAt1RNTy266Vx03xt3Eg/aLMqLq1iMcihbZGitZSgj+Rb2KC02jtVgTQvu
1mQzxSgYRYhCHnJN2RZ3BTLs/EbWKllvOw3+1sPSxc5sYw9I9jbHYHR4565x217kPtswS3W/lzUy
fzd+kO0vWLJMt1eCdOMbvo1Hlgz4kqaiLQtNVWPCL1U4WgSrNeGEAotAKghdLUCUPe4Ul7Tewf6b
TRWszAO9jqM553sJE5bZANe2xndgPWYffJJYfJTv2LCVKg1EuSjY0nfWLksC/Ujfz9/HaApVWDaW
kgLwnCTlP1o9IukIdBXh5TMc2oO/hYdsyqsxGoIYpEBGikML57Z+6VdA0qtTFqn8MESO+tD00XoH
+1GDzlVc9y9h3ir2VCjYQB5CK1eA3mrjkjneTBi95NiMuqM/e4h92HWXjtRfqVQswT6kzvovXUzj
6Csky3Hxk9i+viPDEhyhOVp/FJwgXMDCStyEcQ0RFaDd9gis37LukTFK3zkaZLjSBvorfZSZ4+td
06rR7NsaSqKHKAzX4rVr/ESSEzs0i6ohI71Lyy4spr4sRDotRwIE44BVXKU4SOJ2KS7u5NBiNakC
5cMc1TqGFMrbATrfNUNqwE03+DV6Zi7UUwU/SrxuJTbPHBMJT12u234q6g22yJpVcIIh4LsLhCLH
8JScs1ddp/wrY0WnqkYi0aAre69VdsU7FavDxMU0bxaT5igQeU4ztgIiA2bsj3oR5iWDSj2tWD2D
5tRkSF2oIjqm7hrS0wzZhTNfg61vRfzSIIifYqzFxXrFZU8zHHib0FUNXrN5RSZogt0KjQ/eQv/T
r7iRtQhhsS8eBHFd4/w+Z06WZFUWolyb1u3al13NT9PImoUmr2AdapxzAXnu+6cuNBMB8VedFjcT
jHNodkkR1fP3MJijzpWzjcf+2rqpYbx0AAYXewQloLvlECjU3CVYOflT0Rib3tqYuulx4hjdh2Ve
bXFlBAKIN6ONan9DARx9QPZoM70MStVoNXtcZVIkaWAb/sHaWKTX6zLk4R0aA7reyTiIxuPYmJjn
OEzx2XaldTTHGG+blt8TCmf3wUGmp28Hm84tfNEgYaKeLXw5Wl2QA6HFNN8n0xjI71Hrcn6Tcjqh
9yCZ4OynsloPNwb36Bx6bt+sr3VAuvmR9yJhd7CKdfSAwJWU3xodgYy87U3IU7gPAlr/WkF2cTh1
6MV8LEA2tygSchJ3R9bN/jRYBI2aEhLzJdxOCuEY5TJ7GT3LoMiPNBJ0PODacIluQ9UCuFxpEvTY
gyFwt5tRZIiuAhPD/sLBUWBdBDpyVqWAs5lidW0j/qOPxGAfY5WD1dnkLSfPCRrU4W9MHBYdkiDG
KW3WWB8+mhxC8q7M+qFvPxYoagNscXTsna2mMYv1gQRLuH4grZjNh1qxObqXq53IFci37iEbZnmY
0GdeblDEpewbXYa0fgt1Que30HloWkEODwxeuqXNio6HWhUCRkuWklWH5ShlIO7zbF7dzwDMQgqV
ApGwuG7qQrYJrzLbmPS6rWXkP3qdqeY40xyWArTgkJVaNvhW/U7ytsl/JbOpyQvOOLXbLSiGloeQ
BHnwEk5RXh9HwTt9W7RJv26yhYXykcM9jyofIi/QPsophUkgv+1Wk4W2RJAnXzeDDVeXVPlUwEXg
SB2Eh7meQsFxPRXm4K7n2GcXnHeBfUNVSNG4ivdNYlO5d3kxxpuUsaDfyDBX9QdPlcVJlLpQjDhJ
jiwqSsAfnIJ8Lp3THvqgTpHrhLTxck9kiDTwVbG8eHEqQshUTno2vwR0yDHssjCAQq1NWYc42oSu
aGv12bReKz4MgUPvJdEclylN3+FfSOJJ3+KaDb/LSRLYN7cjGLzqBaVD1Kgy7rKpOCIdrZtxZy1P
K0Gj0a1KK+ARU7rVYR2pCoQK0791PW7MxY00tfZFGeYYeK8KE42+6k57ipZLiJ2BVhmnQ/iG5CTP
6aaZswT9oyxdODwTYajQdgoWLZar3mE2fE1CbZddlPWcVNhrJ3cMhmbutgl6/TcFCho7l5RIsRxz
bvN2qEQqcKtmoU2aNzQnxOyDya/JNS7gsuRLSAtlwtLwmixPCLPtZlHZCXkiN3Ewnmh5YlKpf+st
aiFbiZp3uKejHqjzK+zf2HbkjGuA+zFKa3rLaFPYBwKyewf5RjIxDvkDxYI6lYtUfbMrOoY1Hq6g
Zv5WCz7N3S4Rsu1kWSOwBkfRfBAyGUrOOi9BaJ/SPi/TObZjWMVTGkykFCuauji594Zkb/UqaH7E
Hi/CO9B0pnknhsT0+CYRlFfPGQ2z6MMEBmVkGXsdyp/FwvJOVl2HE21dJsIhNKOSCMBNvmvINWJb
1jSg6FTh14h7VsJmZ/ghW0PW/gRh9aSTZ3OeJLLkE6oBVY60k+uOkTUhO6Bp2+7RBnnBgZtLdRFW
dFr8/IpD8Gru4LuhZEMKlxQHAluu+93C4CXuo64YUuSp9FPs3qUKaqV3mLt8vcbGNcyoDPNE/05r
OCURZDdjnu6ZzCy5HbogD1/dEBTZa5/0xSEejASOTtjsK8N5fPnea9lmm84NCSw3Tq8dauqsRgO1
NksPJps2Dm0HjOC31CKz+DW3mKrvuYKQlG8C9IFnMDkKvthHKDz74XVdECBbznAliKqoKY/uPHq8
4YBaDyHYu7xzbfPUCLRVr2eXpeLgRMhGdHFTgfNMHIkm+pLaxqu4LHpfx0npJs5tgcJE9fWVjqjK
4QTqJkOqdVH4BBv4Hl1wrWTSjZVf1GlzIG3E6JckzQfeXsFlVMdNuSQtHzeuE316SPTM6HZka2H1
ZkTbWzQlhQ0d2ehd1EB5q4Zh2vkwS+VO4kT7A5GUwRFLQlf/kKJnbLuOvnZ5KTMt+WuRZkQc/DDW
N0MT4eyF/+tJRx6XlTjfoMf86DnnpQbVvoSxuDHoKYZCR1vd4KR0HJUD/hmtjQgXtbOZ7fQYUfQT
2bVXBW0BpMQHrI9TXuguqwAnyqYdiByOfbR4fIhs+siY+skyYBNxpWy78QjbkvJ7ZDLSL1TCdnob
JwNvvpkxVOJV07xbd64Ie7NpijgLD2GEFisQvYy0d+2kR0Rxh93AbnVG6ugeRjMCt2w4YNEDz2nt
4Kooe8Pihm4xfJPo4Go45d+TsANOtUlDb+7CPnbB+0DmZWwrl6HF+dsSxT0oPQuP2VVml4S9O7uM
603Phn7eEKegzyhF2pp2qpq2t/FRi5P5BJ0e0BmXIXPYWIeatJsR9JH4m4sGYSo7aDAssCjDNF8y
LOLsZVnH3LzWyL3Jfw0zsz1+LKqF8COgSg6+KgacwTx6xKBv3zl10nUXndPBLbw0E1rBSg9KvOfr
QNl9jXv64ksmB1e3IDwkuITYODtj/dwj5MiIq4EzwKe8alb72NEwKh7hFluHPa6TsuxrzopGtNsg
Hfv62q5BOrBt7xsrlm2AlPz0ZrZwWOQ7LDZ+1VWYcKEPXQenXelpkj/7PAGmoZQ2NdmXoFsmu2tq
uOUebW5k/zVC7FVR1S3j/f0Ijm3+BV3LBsMosWuOWrTGCcs9pt0c6Gc1USp/J3ICBcWRhocVhP9i
6kqUTbX8uUKalt7INeui35qvBtblEECc17h3ZrjxkRXky7KkfXhc1ezmvRqgsMT4VvGornHuRO44
5aFpXqO1ltNW1iF4oAaNj+ghxpFwyEp0WWh2DXOvVztLkSe5YwNgV2MZLLmUB9zxpKgVkgUXU1kZ
87pvD900p/7HshRtOpVDNjnyEkzNYPYsthlEBzjhpxjKkjX13scy67C3BUhb+4Kwl0Ki053E/XFg
1C3oQmFmfSnykAtVBUUaNvKAawtRo4vti/lYtzSjJV0TmBZZjebzYxIOCtX9mIuaoq+QRFkLAnHc
dzLaTlB/TskdN6Et7K0vGlzz7SaGxMB4l2Qtd2+B8LA+lozMdDA7VFcLNuRhTUn/jbGJd7gZXxra
33a+bpp7L8hkPVrbyJcAKqtHQZvhUmoofLot9NpwXK2gZICjDe3bQaHNzlQHdzxqKZPf86LobHbA
xZ0a0mqlXaanTbMUJvQl2nu56bY2i03+Aj+lENhmdWz6VxXg7uQBxYEeHzvd1fkvMqfF8pz0LU2+
MJLI8EV505OnPJyjwCGEEpEgH0hZrJ2DD1FggwPWFLOMbsIknfNrqxbXYD73eXpD4rUdH0NlkODD
sVjZLecTH3GEDMM6rHqpzHTt29x3t1mEhvdjnSjr3rxRrEPHaYrRVDMiRw9rmuE/EkmYLS8rh/yz
OkkykhvG4jX8mZOTIm3PoAbO0FKsvUYbmQe4Wcojo/b/R915LUdybWf6VRS8Tyq9mRBPxKQp74BC
wfRNRqOBTu99vtQ8xLzYfNmkRmyoyZYUutGJc8gDFKoqzc69117r+/9VKZGmrmRagw2vVjOo8arN
LV/dV37Sk2YulUYb+i3J8cCKNpMuar7d4j0vsRcgDVY7ddkEo1OnEwIJBgcVrB2pXrU7Ttj+58E5
ByZLDhjUd+ZjVUsYhqljNhVe1bXt4OGSlOdenkzigQyseB8zV6S2VVNqciNJGD9lQssGdhzYTrI7
1uV3X5iDq0KOjxYFU0Z2yoruhUDNerYUsjxQTcslxZapVub7INJ6amVWNeFa1anJemCcV1RbQJR3
hHZKup9kM2l2TMIKc6Puy62rTwPlzFEuBXZ4aaBpbrJEe5daZs45WexjrUuZiZHfE1Bh+hqcZ40t
dHbAmUSfaF5QitMsOrQ40IWbPATja5kyzthttyxDJ0ETzdQxCQMKl4rM4NuCEZV0p1jGaer0GP0f
zCKclWXyMQmxu1gk6a1jn+qIFudIK5Fcf+tTKxDviN3VcJVSQnqyUqR254CEV7HSKHYMLvninOpi
PeWqjVu9LOPi6Mskne0CPUBJvkCLJKL2dByMT5YWJvONtAibmWYC81Qna+gfAkkpl949xcUKLI5J
bWJjOMWzkZsbBVI3OlHHNhKnzzmc9aw0frNOYqPSDonO+djKQJB3H+aSMNl+NjfihtJuSfOkqMkN
O0iH4bkUVD89JpUvPdWpobN/ixuhsmPZ7+SzVLRieqjqUM0vhagY8RpdWk3yNyM7evKtUPGduomK
8i3BE5md0Yi1wKaoogR9RVUJ05HsVpmujTbQ9IswEmo4WmUM1FIUtqClW2h4RTtgdBmqTl+RmIQT
Tb+qpSG+kFTMYiK8UvftdCBcdjsBsM/uk0Rkie1nK3YQzk9X1SyqwpkNZU4cvyE+sidGqbidLF97
IlmP5USoCsTwhN+SsNISneBMrKT+OTca4sOwpLxh2HozhazETRZr8rorxmK4JvjEBHaUphhWqhWb
rVWIFMa403IzFNY4RvK8RmNMH+U5UqLXeR7H0mOb5ou2hnxK3ORpW85fmLZi39FVztgjsrP6PbZh
kuwFCW0Bj37R8HthqrIXfWqbxPM1nptUzEjGAjqIFF8NQaA6GjZ0gxaJHy2PZWM0XExxO8LqqlWP
3LUkdDJW5jc1lfDhpVpJR/VY1xLZwaluyh2mNx+4KiOud2TZqOPdZGmd8XUcKnnf6aHBupJHpACA
Pyb9zuyZDd1KHeTQNckv9Htt1MfAbQoCX6+YInWv4kFP7iwp5u6IRzX9QzpF1Asy8XJSmU6az9nA
AbMl3RpSqo+2QXjePLDwyLEb1nqqnsuayoeTWrCvop3xBpEUfaM8zE2tGk4mZ0Ow0QpBfDXTonlh
LVCklZpSHXawKewST2mDct+NkAZu0Qpj6pCLsM6U7DLBHqQ5fu9Ko8jsJCyp984UT99oQDJkrqE3
GIg5LWGniKKfUGIdWgaOoUXfiBTuBKMS75UMERL0ilZR5ZdqkfZg6YDnxKGT9UmENWL689TZ71NX
aVtJdeuqbj+1oZ/EK0VhVlwbuiC/hSMtYyhCD40er7uWvaWDxYCV7mscmtEZD8BKbhB0guxlwzCz
QWOrt0c/2xdbKRCm1zpXCQOmqYqpU1NsDc/M8WmwK6SQpW2Q5MxwBYVSk62bY9oyXox8PAtDhH9Z
JiRU5uhw1h+tGtvAzK3DuJ4/hUaCOh/Pgnc9GIEC7ApGN3MkkMz2c0fyz1ycbWgUMtLzAQK866mR
YUIe1A99Yon6zk/mgvzPnAlOHTdGT+7dVPQrdDc5tYLOwzntZCpzLscXYWRdsgViyGayAz1q/MNY
NlX5OFYQ4KZNut8aPCnT2FratanPkcCmmfRKbGssxu1skzZustyGXukgrwexKyrLy0dVD18arZsg
KwupkKIKIwim59mtA0psPs1mjF6Q3FoJk376CSf3jfb+ETm1MGh/ArV04risyJvUa1fBBuxzY63k
R9GTdUf15DUxn63aELvrxO0dfy/vzQ0bPk/9UjqMcJzkfoK8/QVR99HGSkuVfmwaDsMPnkWTCxDu
ewpRfw+j/RXhKsrfn2SBgbvlR4axknjOPJ2KKT1viogiJd267FDQmyeKtdLWlCoY8pCnpMyB0wc8
WArboJ6+aRNwWOzafn5MCyP8owv/gVDE+JSWgBOoKLtiuVmlramGl4IFgh2tTAhvD1Y1axu8DjGH
69vA6BxSvqHlkCQr/mut26WPNlnBOLdUyGtjVTAbp24U6uPR8KEVWI/VDaVR3dz+/T348Q0WP/Yu
ratmalRF0VdzEFbGFV+YOHOljDTuJomKeviJsOvH6KT40XOQJGRlZYOsrXQzkN0WAy2visrov3gS
C3D+p4elrLW+wWJFW/VGRkZXejSrILONcvqJSvCvLtIHarKtMJooAx/BKx2TbBCvrW/FJxyUfmYw
8FeXZ/niP51ACx1MrU7XVqZaeUDCwAFw9z95zP7qwz9MJf7YR3jDRbBVJFJts+59mym9/8kM8Vef
rnx/6HJSKhSeuTbynOm20Vp0pZ2Ln+CqP1YMiB/N1vRaygb0IQyb0LDktyaPlrVen/AUkggXYPk6
VAUbNINaefr7B+KvzufD8x+awWDgKKWt6K2tPalV3ZxiSf9Zl91vJrH/fnoRrQ/SBCOeFL2fAnXV
xX5leI1YWYWDNbqWvOlZzkLrV2bQ2olVNvJZCKM5fpGaWfTxh4mVYB+qcRk8qBxW5KphMQjB77fx
n7+M/yt4Ly6/H0Lzj3/h5y9FOdVRELYffvzHQ5Hx339Z3vP//+b7d/xj/V6cPmfvzcc/+u49fO4f
3+t+bj9/94OXt1E73XXv9XT/3nRp++3zOcLlL/+jL/7T+7dPeZjK999++ULStl0+LaBW/ssfL23f
fvvFspAZL/Zz//zn7/jjD5aT+O2XPcFvX/zwTe+fm/a3X2TpV8NSFQv3eUk1VH1Bv4f3b6+Iv4qq
pIiWoul8i7qI7vOC+Pq3X1TlV1k3sWAwAcNVIBZGdVN03176/fN4TTQNVZQV9Zd/PbjvbtG/3bJ/
yrvsAmDWNr/9AkHz/cxkyJJp6DIlec3kI1VCoO+fwrYvQcxUNXOUzATpNKxDxsDt6Atx6+S7Pp6r
N8Jk3KWsI3286x0dQKa7wEzE9ZAC16qGDlFtrsZWjFei0BuuWDXH2kQGHY9KCQYUNeumnl9ZotNH
Qz3EYpK5nZ9uK+M0kASw8+KIxZv+KcvkYy+NFKKbqlgFOizKSlchvwPKEXROBHQUnzQqJId4sAJK
BtMzF6hbtUhl2S7x5/KgeEJah5u80SCETTk+fftHUlOekGDYmlCYVqMi4IHeztkNhKkVerjDi0ie
yGkFSFhsG+9EWAR3IYRcAAWdr4VvU83B0+PNnM7TXpD8qyqF4RnvwsAjC3RuIcncuHiR++RW6F1n
WyMoG0Vk3iSSAjMM6uVsYIq0D9dj7a+zNo73iantZdDDswwYNNM6a1WKxrw16f+FisXyJG0st8EQ
BxytbxzTwZvZALb9EG2D1jdIPAYzAXefbpRZfSdk9TC8ldZmD5Xkm53uzUry3BS17nH5bEwgZTIy
RgvMLQXRI7tcnf2CH2O1Um0z2RK9SEfLpeeCPRndXujSVdGXj02nH5OlIzC2xpsI83WnBiCeZfMw
CRTPYcbtMWX4aHm7mSQmcbIio6friuDIRku9Mo3ITWREOAM5K9hekcbCdQpyIXSdZxYJCbeBXWym
1Gs/i3XHr2pXJaVpAzpEDoViGzzgqjRX2YCsLpOeMENqP7HhBQVVPF2JFZsS3N1U+HdKpz5jeB46
cWvoEN2qnWb3mKPtfBLt5FLUmzrkoleoFaYdYeH6dTi6UqgNbmYaL0pQDmul1ETXTyr2spMzGcNd
G91XQrbQZxurSEm0z24ph56opG6ajSvUQetciFytFw6Nmm6nCKalnCk3VZ/yYLwmUbaLI+rSRXER
UjrSlWf2YWdLK/fgna4QDXYzievCZ1tnpLuq6E9mba7nLt9JgJsFBk9hKblp+iCyC8zuAMV2fZRt
KrPwxGB2VWFy05nGAW2x6tMDNU/XlwU7bx78/rWeKjdQ2zWZJq/Tn0Ox2hcqiZfC3EBneIoxb8Qg
PijQRHUr2fTgPA51eN+H+dFsq7M4x2u9kNaTlTxpY+5pVJ7TWH4z82HlR/GBStuO1hanYZhWPpU0
mYyICUsR+KqbzPI+8DMv7v1dnw5b9rjbFMhY9MebqGSwqNYJxmc/5v1K1HKXxhObuTa3hRKv0zFa
k/U+tJyTLnd2gSGBX5VuH34aM/KCo7bKuQ26Ja6BZ2wzmzZs0ffW1HtRtAEd2Sy/yoJyRafmSw9Z
QxRpS025kblaZInBmx8nQg+TyIkv3ZBmdSIlPFUSnsek/JffZ7J2loToDlBjW/rCypRfOnlaKSmt
1jsq0QmJM/5NARfMn7wmUT37bvav0WeJ8kjZ+utozOyC36mGKxsoRHrLlWPZNmXRrfLZ4WlaA5PY
CeGPRREvXQlnZC0VzKFPDVMYwCWiaavIubPc6QIJxhAWm9VyOWJ/drvU2FgKrEeiXfRdCfeDcfMx
oUGJP4Wn1v/cQGPGRu8tX1YEx5Q8ozrCnzfxNk4+aXiNTJZE9UF7Xo5SN/srhYs1HW5W5gR4OmOC
K0Ysuluhst413CXnMFpbY3ZUNGzhFHrLWbtwNLbKa6+2bjwnOyPPnugTf43Dxo2mwFsyC2oxrOAj
SXr2j9Ggu7UwbxS4tj5doXo8mBJH1GbbIkOvkame8a39q34Qxt6j8LJWQWvRxdhRNLuEJK4EWEh+
4ttlksvCaeZjrpPiyiKmPmtLXdehnEx7Uv1QzduUl1olutOjlta1ErZz9CYcNXcoL4Z6PwIOaAPm
MfkqzlcV6aIkvEq+tVbMmu4zyjmRynPOdrFuzFNZZMew9zezeqbly24WwruAJBV1RoK+uVEPM/19
pyi5A1c8C0qIfSnULwkBY3qF0rMHUqSdgMdVcIJzWYtVulVpvB7kk5s1qdu3vtdTlW/Bdvi1UWWe
n5JIjYeVAuLZjtO6k4Uj/3MK1et3c8eq5lv0uVzPPMtNhMq3lD3dnNd+JHhU1J6mUXGXiXj5eSkL
aqzWQq14DIRtQQW64HkMZnWFp8KRBXU1yQeLTLKhZag+km8vS4nqwIrw6ItHORHWaRtdan+4BiMX
Bq6gTzZyrh9ofHog3HYtK9tqimGXjSP3oq2n0w7rYRrtjV9MM0GAEIFMyedQCh6RTR2thHZWRljf
N4Ez0jg1HIRVQ15lGVQY6nmdVexCubulBVAIuW+rMbYm10vTI68vRjsJGlQt1bpXmKcTWgfMaWn7
2qsk6Ah6dOsoiPpB0Zk3udhp+VTV2MVMgkdV8UJi89A044MIlqhnHTXlfW+uKo7aTF4FdLllW74I
xniZT2YnPw2FukvMGKOU+zxRXwQpvCvC5NJm5UugQqEOxB1pdN/MEX67DfbXEYfjlrrlCcl8nLEh
F8f+USzMe/gtdygq2hozZKTanYLIsab7ekRDrR75f1DNxPfgn3B2qsStC9+ElkkWVoMSuJWV3ii+
4afkVFD7CtOtmqzEyWtwkjaBrgTk+Yunz4BQa9HM9dySVNwgrnLpp7SmWrkNkFDTWPdMXWc76PaQ
xFzHmIkavjAbUjsoyr2C/VMSzqw8g9eeGxlggYcaaz64jr5xM/aFiaR4SY1+wYF/3daTuaFR4tGo
mIhSfzdp8ZrCzraRlFW0wZTAoXK7WmZmsoZOrrZ2xykV5uSk8o2LgsB6sgFQ7TzLnc4YNz2im6G/
U8rRrWM0ywQNugnZF6hOXBm2XOdeGAcr1bIcxFvffh/qsUNuZZv5lkN+X1FoeTPayyiQmvcup+KX
mWtAP28ZOebBt97KTkVwwxSjScuj6UCg7ibdel8OJjXLfRwYrvkydWdRvQ5hvqnG6dhgOxbT0Caf
hMxNrOS5fg3T7JIo8d1UzTJVveYBOyLXIG8/FO21zdqbHAp3ah4ejP6Lpgu2zGQA/rqOEKeIZN1G
2kwG78v4zvLkkvXlee7CJ1+7QHWuYUc8enncGV10n1jNfWxqr/Rw1fvk5JfTTumtfTmj9IqznWQF
h15fa7OxNfxwXSbjqpLIzoLx15G4I2m+ywpjE1jVGXSISBw4XnvPyN1osi0prPGihadKcPNHrMY0
ym0MvSIAFpfiQz49znrKRJ64URR4VLG27EPX3Tx4XUDlM2AN1oMDuSBbm1WnxhHpHJt2pj1JEfhT
HDktLQtDumoSBHbiHkmpLWm4bSDDCov20DXENaiJnPTEKktHsV0jK2d6sawnDnmqD0I1H4tUO9QJ
IFueXuK8PfA0OhOcVqWOrl3Tyn2ZIGb8VIZs3AqtelBj3MyS3Ku7eWPyAM2KK1vlRtBTystYhlFN
iu2F+RWrcdtPxcas0meqZhsjZ/qcEMpJwb1fOFoBRKSYtEQ0D4ncOILaP0i6Yi/XeRKsexqgtUN/
zhXjXa/HRxKxr1NUPugycRnINA6db2P+XLXFRTUYiah1joJWL7DsWRYgZEc9eCwjhEFd6fhx86Wx
so2iEWEM8V01J1uykI7VTyuxCA9+nu/VfNiCUD4IEReBCJ9G1pTvg3WLMnWS8Q7OWBkVbdX141Gw
iFJJlzMgW5yd2jFfhYpw30+Jq2baSvKDR6MxB3toggsUkduVzRe1zl/1GDlndS+r+osWhDezuEmT
dYXrod+Z2xn471h1dyOruMlD3KnEfcrLNRANQW0PcSufs6a5+VRMuX7DvIe0udUt7xj1l6rRX5RQ
fErU5HkKgodyaK6+Caer7+pUvjPa/FkpskuvfQJCPERVcB9SsQ6GB0ShO90aeBT8R00BmcjyV0SF
Htkw7HToAZV03XV5YRy6G7uPMk8IP3dBM9776XTLrXM8mAc5Si9inD0r4XQlS3cE+bmjl0PaZMe4
N09crVs8ZBdayp3UObzPzfE6GeM5l79OhXCb1sZc31VPipJ8Gqrklbr7uoRKGOvs2Is8MknwsKxc
y3EuZ2GJs6Ph47Uc1lBMOz1479lZCG3/UMXDHRHvvZawlaIqs7wtF7vb8jYgrls7JTZY43EindUN
4rpO1RdKUpeAQeT3On2v5idlaO+JmJ/LtL6asY/0ZbZrcjxFNWz9qjvVTXszxvYWhfmlU2ci1ohh
LtzpQ3vtk/RSKNKrOLVXy79Qyd7nUniicbNRdA/g8E+yWQH6pJc5NV+a5IAF9Qai5Snz/atMGFH7
LZH0l5YdYNIXnyYizrA1bE17TvXOw4xrnY/m1dD6XWSkr5baXKzUqwLhrqq1F7bO17wRblngyUp3
WQYF8MoNLO1luY0CPDp1y7saMEweLmjPLpAkHBxUGIegGcKtl9NjWX9OVH+DXu0K1n7iab7JZnev
++NdNOa7UIT84DUrTVhVG7tJ+3szyy5GHdwrEwOrlM/Um2knHV/a5kspQ4jDEqvacA11/SWjPeMM
1eIgbn1EjPs89AT4UXToFUgVdbiNDaysEtwvjUf86hj6zSnq0DEZ5hWK+yR30pNghMdAOArIfyxZ
dpcD7zLhGlf+UYqCx+Wk0hAzTulTWAaHwbzPpvhCF5zHuM12Q9RdA8UuJWlfZtb12+fX1mlMbUOW
bw03crnJs0G924QQZWSPc3MajC8g+8flq/xZO5WBRI0xeIKXu6l5d5Ksp7DnuR/akyGysIjBfd2Q
S2qDe5jdY91R2s1/HzaV6V9bvTlBpd0h77wXOIOxWcWn9IS8AKlAcxKNaptXAb0GtJflT4Nwvgia
cIPNp1o27tomvC/Rt9AAgWdsOEzJCrdXBOPj7DVmvRujwpWl/KjnN6u5sHUwzRYy6LycmIS4Mrgs
oakyncUvSVnfWCQWH+cy3Q0hyQz/nLTPBYZEPGX+4JLpuS43YAyDW1o5pdHeS2hugOXXacD2TuIY
e+PUScKdkVpXuWtWUEV2qugng3lrDEFyeSKFWD+EKaF2HriU7C+K3h3n2ANqe8p4QAeR0cAMWqsn
5DRO0vp3QT7fBiKDSmqupmkcGJvbdia4YvAtI0qsglOttY/xEN4vTxSOUBfrSFeQF19JiAZ3JWy6
7l8tkQcmTS9yPzwtRz9N8coXa1I6EuY6/jWczWuQSU+jWpw0nH5L7lMZeGKjuWY7PGHd+WRRsgYz
PSWhdVMk8TK17RUZyaYVDS9Txquq1A9dwhgTpidkpR7cLKUVrgISoU+TOI12U7kQu55aZc7ylM7y
9DSJ/X3sB06WiXtBbe9bYDfrDjT8ufXoAXKBJXbB8l2lSF6tqPk0tOJ6WR2U8RWXliPg/JNM6kVK
tnlM6a1hvxqgmUBgtp9N8YKo47YcUwj7pyZsRcnMmEZ102X/upzjMrI7FAiKNe2WZ1WjVTD+K7u8
MTjP4dZMLJlx6MBCXHNTP+WydTBpjpxW+4ahHTPElTG5NGN2qdrsqNYID0hKSdEyBqSn5eqGxnDR
rAzP/e7WWvUndRhIGiXffiZpM9tEwglNI56iuj5K6bwJk+eZxA6LXsES7h/FcS0Lb01c4dZKfJez
wTaCk5mgvwMita2p/FIT/qSSvKfoYdi05z6TON2Uo7GBmJTC2vNr31kC1BF1U9ur7jKj5pS/vz0B
SbhWVVKeSb8qpvAgyo9FwrAmHlwGDdW4NTyQl1SKg9snvbmIq+Vpr/lPNVmItjsZrfAp61gWAnG9
/LszRzdPE9o8CV7eK/BfTN/GtElpuZLnOzw/7ESdUB4b27FAVysX20gbNgLlxWXqLILQE+JLqYOd
xXuz/9pl2bHMZxs/DrsVtEPb1PtIPdNmMkGel++ElnVLZ4uTRQjvJA6784kLG6cY2xNOYrYQ6Mtd
IScSnMBGPBCllVIKa6S1m6jXV31e7K2YsNckY9QDPiICIXu2fByPn9sGqqsO0UnqCnpLaesyEugE
IF5A9HdR+azkZCB0tx9rF6OntUraSS9fQvVhFNnWA6tznavqTg3C/eLAK9WBpwyksxh1GunG5Wq1
IrclnXetlW8yoz74krVilYJwmYdsS8+3bZH4jkklEQT/ULWyZxrWw/JO5qmgGjd8fwlrYOLxGCMH
1zEZaCd2Z2yncE12kXCvB7lyywDxW6p6hTJs8qki8Dwt12TQrbU4FBsdeayu+V5j5LukETwwclT4
/m60SkdO8AhmMhV2oyZ89fPqEhTpOx4KCAnpriaolumITf8k9KN0KLLoE3DVeAyNQ5z0u7j1SUoh
0sSVqnqVY4xd8GLbpx3GIKLZAjOIT9GIokguj5HVQqgkeJjRzTArUQDWcQCsbRmZPVUS+zs8CeBX
HzTfesdMoIJ5bnSAR4gfTbvTyrjaAFlduzK4Nv7Kt5IGSgpYi4hnrQU4EtDT0I0XS4BKSwIHTdmD
3wznJum+dpEfubnXmmPsJBSJMeximzsVpjt08LnIyt4KGVOSWcRur49tuYg+TZZ+DZp4U0ieEFqg
laSIpNYxLV11ekU6iaVxQr6F2jEVOjsXzA26NcEWcj/hU0MnVJW3tIm/BmwRgnEL7NPstUsYCzkS
ZBJ5DaerTshe/AzNydw9V33yFIkYPWot+sMqOw6WT3ChXeNEEJ1SyoQVXDo6OyHZZKDMgLSiN9ck
DXF6OSN25cJ2hpOWwIBKxhxNoXfRAa4qy8COpNX3hZQqTiCQSJAFlIQSV6NVRHMfa7GrxKlTjagf
BmwNHWRVz9qcXyNgWQwCIR99hYxGOH5RacFma6GQ2nKVrCe/Vu0+GBBIxWm2GuK6Yh9YOUpNBj4T
pp4XZ8nJzH6LcbQAdT5+HUChaotmhBkJhTksZydWuXtzknm13n4e1O6WmAMETMP+km2oLaFUKOh5
4n9beEcHGTZ2N5rxAJ6I07Js9WRpLUjdwnSA2n28Qq6yboV2UVUnqZneWtrqYclVrmmqSWimkCOE
O3pjVOp2OvmrivVL1oPW0dP5ay1NNxQspl295FgZ0pilAVc2hR266dbNstayR9J/zSAetT45RhrW
b6Zf6b+X0v+7q6TH6EtNafFr+7FM+l1l9X9QLZWy419XUf/3/F6/fv6//+ct/vxdAZY3/V5F1cRf
Faqg4P9sNKmYGrzyexVVVX81KPNJhqIolql+e+Vfq6jSrzh0yaolQ6UzbhYE6Y8qqmL+CmatSSIC
fVmWdczj/xNVVOV74seQNU2kkKuK6JIop3KE39dQ4btGQ276zDOTsnf9yASvmy6ETbJdq7G5qotk
RLiht04h+v4ubIY9OBxwYVVup4HVTqCjlpuKY4ZtV1I6MS2j5vagFFDEglreVxV6h7wCWtL00E0n
Ey9lsLaeZRe5b7TzURwSNWLcAiv3E/bjA2K1nBzCXxHhmqFSPkQF/P3JYUshJDXwmmcKxotRTafQ
wDLCYpY09c+yyp7KjB/9IgvJxxlfzEo6KGPp6Er3QkOi9z8Niz/q13+uV39z4P03+MFQuGVsjlR6
44nUzC35A5ESiwCrVkIuR6jiZwQNL41Z3EVGeWg6rWPC2aSsjTK1Vq8ZccwKS/JWcc+eQv9KrQmq
0/BfRSWEYWx024L+I/VYm3Q3IUu/aCTK1iLHuNCb5huoy5NikvHtyPFoKgqjOfHw/O5cvY5VN9La
OwHPCDsmvhj09OnvT/V7w0HOVEYaaHKuIucq6x+9YrNeU0TBDERP6jUwvSFQ16r4qOPUQNxEqQ6v
YGUPfPv338pzRNZoCop8AR7++FZL40lSwRIQJn1/s+MpjXEMoELaSOZdzI7XjnX8Xeeq/p0WYXr6
MXnwPZfz7Yt4avF7E2WDdoQf+zgZRSozxbaiN/X9RuizyhuEaNz1BAz4ZMRsBsafNRT8wVdqPOsi
36ZbEmf4/bnpWaa1xIQSNam42eOCIDpZa9xZWcROx9KG9Rgjgfr76/nNOPDDBdUsOA5ID3Br9SNe
IZWgo9HQjJ6CscaOpHgh6zdwZ7Qe6X5WxnOho/mSlMyF4pLcv//2H4whcriQJLpiIguRP8xLRhr4
8eDnowdBTOpvHDeTadlxjvKH2hakgnAXGD9rbvijL1UtLA0lVZUkFuTvL7Pgo2bDumXyaN94DuQH
tJz7oR/cvFdfxh70Ylahbf/+RL8ZS364zDrD1UBhInOt/11zA39qlaQB/NbV6pMQsccO5FMREbP5
upW4KDa/qF1IqZF9Doi+jvV8nvzMlfwHD48h6nA5QD0sLCwq37F4pWz4RqPjOqdE4yaPU2rhKeOr
iH4yCy5X8MPJwurosDqLvw3Tw/ffY2JILc5TNXgmgT6iQC/BdJs2w8toLilfSXTOquTPf3+JtW8+
/d99rcp/mIFlJga4zo9DOehiYwrVKvYi1ehWqFDuAkHI9ol0bnUfMlBDWNxLxlYKk3My5m+MSBwt
1LCyi6h9FbI7rvjoBmB/6zGPN5Hl37Dda+wBHWTW52+tkN7kLDzmSQIEIzabvhMOFAENuwgQDM+C
eNM/951yadDo2dOIkUcpX/wYhz/qkmPyQHXmSy0lL0qUPRXS/DxkwacxTs6mRqY6eQgqzOEMOKJQ
QVHT9qML+k8mELm9gW8fXozSZwNnPtUIVzlZ2rgZvxaIo+yaPKw2966ZfAlZd8cA/yAzepaF9Iyd
4l01+qdyqDcDFScpo/LVbqVBvDckNiritGsreVOMPbva2Ku0+qRG80mczbPBZziz3FxrpbVxDtqo
1bRKw0NnBltJNlJbCk5qbVW2adTHUs32pEn+H3tnkhs5EmbpCxUbpHHeOn0e5HLXrA2hCEmcZyNp
5I36HH2x/pjVQFV1AVXofW8SSCAzwl0izf7hve8BhQmcRDyPbYE4CVTC1inoT3Or+WMhOjwynnue
ZFqtbJk+KhKWv+OxjbYeAuwTP0O8AsZJNImB8mQOV5OOyCAPBzto6pdkbPpz6eU35RTVKTG9QOh4
nASxE4ifwolfAincjU5rCmjtdzTx9tR0LFr9OS4eL0l5EHRhRFbnkD/V1mtocbHaYzSepWOeUt/s
LvwyfzNmlp4PMtL16evgk2/MENIZxyJa/gXVFBbIH2CfEHyjraUb05ZZo71GKEfjeYlRQj1EzOfX
nRO+ZONBzHNHQw5Ne9S1J0uK8VyFNIxIWHCh1+ZWs/TwaNfauxv1O1v6+VG3EtZaC86jGuvTmCXR
Ns4FkQV2x0K5DVmOXYcork70c3cmo9NZk9W8x4IPyg0rmW0P/eOs/ANf2VxXISqvJlcnJgLJmxk2
76zAbhhGNjqwsl0fd5uZKd2hS/V1UmX32h+fTPGilCafNEfuRfwNBKxkpKWHG02oD6g70xH+kr7T
oU4EmOX1U8xw1O4ehp7etvRxuTeD89uUbjDpEYAdpdK/NUkxvdfoK9ra4ZoYW5/A+L2VYCpz09de
Gxhh+razRlTUAGJzdyISdM9JzT5k+gYy9pq1k7EvMnOVJ0PGi0ohxLuaJ7JEY8Er11mu3IPHW0l3
GI9gLDDImna+S3Xjy5d2xGIqn3cc71esNOyJbx40mCBqtVUbO/auqbsShKjwt3UVQ7Lr9HkPo3Ni
EchUwPDbcT1PxY4SJ11JUMK00Q+e6YcrztvpkggjMPtEfZS1uIdu5QDdAJ4RAjpd6/6yuC/ZXQvd
ol5DCVItS+gEpPux9lIHBmlyyzzDOdHGP071YJFQPbI7H3WcdF5dng1QA+U0y0u7uLPBZSB4i4wP
5CVUmQcxJO96B2WsrVrB8KT9mEoZ5JV1yweaeN2exU7S1ANdHYbhJ14sKU7XfRqACTfKqPs9rCMk
KqlPuBzvx9qOjbufKfANFJpEun+VnXmFfGnyiRmgyBZiRPTx4OWC4figXeZITkFko+8FjsO6Xv8b
a/EpwYy6qfzy3kkN+KWQD32a2+vcZwqe9WCWQvULzqbYDJ19x1cVM5g8RZJjWZcQFOBCMHTTJNMd
0pYdKJyFrPHV6sIPULN9usynPVhJ+CUVQJ6suHB+EWLnbOzJeldFDoy2lqvwHZytgtuD4q4yCNbU
pveqNnCTzNI7dp0/PU/JVXYWb7JmTKigmPcRFtqvpFLAeS0P217zp1Tp79DVzKPj6STm7jP+tIS4
RcwALXcAZ1A/k3i5mRQdln8SRdMy+BHTTnda9lSMKkrFp0LmzL52KsJLxKl1d2BJbiPO/KjMgb/q
tTpg+5uDtpaffKDykCWlu8Y51gSOzgaeuDDFBEQ10M2ASOJpQyMJW+U6xbYdaOEMzIVJZTOj1Ups
R8CAwkmDhWnVT7N294Wm7Ym0D6K+1vF4JNFJTDRo7JCHpou3o4ZixmwrxupJvfbeyiYeAhDOiPOE
n+/RUqI50CewGKb3KiK5Ber7FhoelCiOu5Wbs0R025bprnB/er84GWH5MnVFt/JNxrBJmzMzKctP
9vg8AavYN5nw5JD2xszFiaOzlrX8xDzRE49rrcL6Odcr+Rdp0EXBKkxM+VDO1VbU9l/XrMFuyOGh
RypDEKRY49C8y7R+w+6+M7T4Kcu17zpFoFtq+UM5PjXZwkhs6yzopvpkydSFMD48T+RS7OvcJcPe
mvHnOCd25l/NBCQDa95bW2b+uoOHE9iFqx+Y1DONT61H4ZYs6p8SGauzgruwwsGYrzs3nGB3cH4P
+lAF7cilkA7XmBHoKrK6T6vzT4bs2HcYNY8JvDUnfhpT5zaU2QW9CMDMPPquvZ02id3UaPq9CMUH
YE/QY256tXx0pHbILdukKGHz3IO2qiNXiL3lhR6Pjcx+E3Swltmd6DL+ZPm8mc8FodtBn6R/HL8Z
j0BaDqQ3BaM3NGt0UTwy+vQTj8AW+p7M7M5mAQkW41kTkb3/r6s08z9V3zjOKIANSyztBiLx/1gb
4hFMODliyeUDnbjP/FvuSEiHg2+tAfPljHWH4ti21BeK+eVRw3K+xqqwmvp8Oo+T/lWVdEE5zxzj
QHQ2+SD3DOOng5s6S5lSnqE4MW3r3lGodk9k6v4p9Hzjh/Vd5iVk1Dx/wD7646g6O/ZleI5c9wup
mrnN6UMDF7PTOpTNAfaG9tC8//P1//907b9xKtDq/hfTtbb4X/8TEuC/dynwP/zrZM1y/gf9ME04
HYUPtcGnK/4/kzXzf1g875hKDZ1tgG7x//zbZM3UDRY+vlieNLbY/3GyRhOmc4+DCPDo1P4fJmv/
l4lxmfcIJncYFHSLocR/6mA95XS9GbOIyhpsZZxzHqtSRHTzN2jRDDVsRwdUOPHNjndlbienaPZ2
UmeT5XoWe1uuaiR48oZwmVff9ckPgm3U41VAuIhWV692meHaq9ouxss//2A1jXa7tfLFq/3fJC4w
LFt6wP/URLk0T7pjW57lLT3kv/NrxaPqHOoBmqjKfs+q4t0h93wHjzbetO89ftdVp7X+rlXoGNEI
7tEa7WOh58wN2q0atWvJImALwqzbcOyfCD9UG8Nw6MmSpykavnWFX71p0ZUrdG00cqsWY/2TiuuR
ZQ5mU0wvlwzgDeEV2afPi5qNSOD5+vFaizSuBqt6lFC58FHD8SvxD5V1+hkL5yQMeeuheeyrkVUI
fLV16UHXir0cufIEzmuSyWVEex9L+WO3quDwa7bMP+ZAttG3MSRvbaS3q86GyIug98WT+gEeijOj
0Ri7R6utXrS5/EziX9y0D2TFSWDzSLs8zv0GSSDuiAOJTKumT19tfAjcFyjGo6vd6lc1p49mBfjG
+Cy7td7nFztq/4pY3kQyvpsYButRBjHLNJkmt+4lLdJ95nT7MB/WKOBPpWndzaz6xfB27OdmP+um
uYpYk68mROe9sNZ9leL6gJ4vWnHXq/7aT/Hd1MeDlnOps/urofeMvXWa2ukSV+rM+/aAymyqz3XW
XklcR1qpDVujtXcuxvwmvnQgctMyPEkiWpBoX7wufjahnccHYUY78nROYWRcCVT/AAD0EHfGAbDB
wUNTC5ESXdlTXnkPLNBwrORrN7b3fh2vqyLf67VAYPjVmx1LPnNniuSSSP8OyOatmfMrA0Xovoei
r05Zijq8aXcT4pQaMOTkApvETg5J/GH5MsLVUAofHekeXT/HpRDtJ00714xdvc47w8+7qJYT3ajb
tWga+vbio2W3qwDfw+BalUaIU8IFA3XFqRtY0vyrJfmHbc8fYTE89XCFW9TMYzkdoE1u4N0gyhhO
hDFd6nTYpgDrInPYc5N68XxRKevhujG/Itt4d2UMldZW38CVsXTr2batKfK1UxObl2zWjrZI3pyy
fvS6TAsG5Z3BbuNO4fnPwnNn+o/omf9kpjo3RbypYnfhLjLFlmj15jBF4Rh+kMbwacb7gpV2keR7
rdD2dQ3V3Zz2tRGfQTZt80I7yIYyKvMOKhoeBzwuBbum0P1K8YWQTkkPzz4SDGr7p/T0ZzkyiFLy
bwaQagVrVFDLOCuw0lHQJf6tGsazW9VPhnh1ewQ2KU9/uyjR1kL5G98C/+8l+8qOPyzP/Qsw7iEm
4y3uBUpv9ZAU3WuEyYwJgPmrZqtB4uhetn6s/vV5kvZl+U88gVIHqdrdp9NrM/3C0PUu3P59LK1b
GpovfrVvCvuzmbK915IxH89fnZV+YZV9AqbQiWcY5HsvHJ7qysC5jyGoLy+zig+Jb4D6a89GUwJ5
K5qXuZP5ykznq174+1hGp9GtydKzNgTO3slWRbNYjD81JWM9j+cGkgY/rQmQ6AAabVA/A6d+GLV/
kr5/r52jzxy87749Xf2NYDgHPcK61aCpx7YydeSs9q8N+D7W5bFYGO6yMDK8X0jQGvsNOvF774s3
SZG/DIY6z/qB6YUchBVAJZ5zn+5pJErYqwF5eMg38+lk9O0+V8U+qopPVafPeem8laF8AjoCCkOs
Pc25TLwtFFCXROFRkWpnW83NUOKxEvkNcv4zPAt8uVG2zwmFANC96Y0WQWg8nfvCv8X4IZYfYVgX
n2L+HGCVrhod9X9sin1t0zN4JadhQpMtn0wT3D6qh8acqTTji6ayByctblIrN6N5dVpAOtJ7xlr0
jsr6XocEJPso+QCRdFF/1RSOH34RdpYh3YsvnAFvnXavu1ELNL4ca6m4JpEODP+QaF2QGhA9o1YF
KpvYr0DKGCG7NdM1ZH5S+OKid+5zHuYr3a6B2FRhSsbTW9xp11zF59hN95HDrBBiQsmIpKNnjCwN
ncBwIt5lX1WcPn1xUkTAr4x6Oi8HmBz7nTceJj27QEj+tVTur5ehWdvswGFs9ci/+LK82o1ad6ZA
pxkyI+Oc9EJt3wjUrtm9T613DVXk4E1/4J0EnZRx4ANTWsflA8wb5MmJzw+50m554x3T7AAa9OL5
4hEOPqdz9NqH2lM1a/uyTfY8FqChwyMAtSMErQ7dn/EwTeGxHMC/V87NsItTGL4mw/xk9/2jaSQv
9lYbpic+2oXlN4MG011X88sy5vOhXBqh+arZxk001sbn4GLh/dAa4TvAO89xv6qzN1bvoRaCMoO4
hIysGIblQrTN/KXNWkLqs4vePxM+vvdn+ZDl/kG54558AnQHKtpBlLix+H7vnObVSzn1OtfihJqm
nZSiAeLYQurdjKqp1qOXTii2jNuIEmL0izQoEhQwQo1vDkNRMSZyNbKEREDQvMI3OSbaVoBGN8vs
I0yTH92J/wx6f7cSsgsKG/kzv9sprPZmxKGW9Zjd4nvaFZ+2i/3C4coo818okc+2qnax+QkQcT2i
oVWVBqPLWqQz0VlnmpFZO99JL0WlroPl3sHevVa5d5qBM0mGKtz3kTEdo2z6G9ZVFEDzPLlMUhmX
vUwaLxp/nFeVf+AiDpR3jBilLtcQjF7ixhyI5Ik3QpsfYzBRK5eZwpz0txnh7VC6P1D0iW2Zy9em
LPZGvtZpjSxDPOZJfPeL7smaqnsrcrQgzdtPyhk3/OuHRxVfe9vldTbhjSR6dMzwYuFv2hX8KTYX
NEgmWPcAirJd75W7yjaeHUhZqxkvjCqjk3LQrFrah5bPL0AkuHvs/bOpd58sJ/eWZu/Ql6aeWumt
+dTK5LHvur2LqiUd0MHBQSvRk0+mznZD/+zzpFwpt2J4IKg/qooyxXZxG+hj9KiD0rtaySlz8mPo
g1qXzKxupWFrHBfOT+XGG7BiGkYlp8RKpM2BgzAoZnapNSw2UgKXpWwPhRxvk1HHj6QRhZd8Bqlh
YpNBsbVjC9BloQxkaRiHyd2E6MD2rgY7SvPFVrfGVzNrwCJ5YSCcTPIGUrrquAp3Nuadazl8j4C9
9o1bPkpD9iezMg6pnqT8GUys9Fi9ZAYBGDNRJyDU8G3YXQXKvn7KwH3T7lDtzdifLAyuU5d9ZVGO
WdA397mnzdtMiz+hxr9pUwQY3Qj/jlm3wOm4hdwJjUzXMgQEgUexNwYzU/oVFR3624rVM78O8+RH
FLp94myqngcYDy7Ckip58AeIpUK8tmHF46eHNsAE1iIqvlszNjctk8OutAAZ8U6iIybJKrHv+lhc
fX9Gyxb9BSx+rocUM7+mXaBAZxvVz78UJyCHnGOViCLAMVyylo1XROVA15bTe9xeHGV1q7khwnKe
3K8FnLPxMXcBy53XvlW8ej5XRS8Jz+RjdDlSxSgpAPp0BMTIBB6eBltLlE/kftjrQQClqUMCTVT4
m+T6AsP/1Wbg72PBhRfb5kpX5R/KVxO/VH6egRUDdyyHvWRfgN058lfbBODyyqIqWhXRAsvr4oUr
up5TLdzns+Skq4OSLmyhQj2NhAGsMCHVax3lYKeU+WXHU5C1Sq318UihkXAKJY+WT0JAE0FQixsn
3hbl8IGnUouQK7mc6lmLcC00PUaEln+vxrnZSTafooErlLTJ2Yn1DrlTawezZNxjKgPoYKYID+eR
0rjKrp4y3WvoMYLzMu9P18hkLQA1gv2p283kWAnSSBAkQ14AeorzoA+7hjArFgc2XSq7H7yMTkk8
VCvqh4zzNAhLIhacEJpj3EPk1xuscXNr/laGp68hSB4ku8QVcdL7AbDbobAj1jcVsQkavE7LmMeX
kVgMCuQWjSX6LBBx311N4BpiVlw2Jnk7HpkEvMdx8WmInNQbRjUboQ+7vg55i/tjw7viheLW7PIQ
eVs+uQfNIoxm1hmI1b7hBImrMqI9Wn3XpxWS1GkoN8AWn4WNXCUvCSZDczVAGAQynT20HDMr1mPg
ujjdV7Yrk1Ufxnej8FkaJDmD/8h4m6xp29QP5AXo1zYq4kDN6pKbNtVU95XjBjjhFA9S0/hLBtJd
Se8edajZJH91bo9qm3RI9rxxqPjhDGlQC1s/t4JsTtPkTy5og+02Md/0yr85zdzuCCFFuAFi+dmn
HA/RTI/oNyPlVGhoHbKHxBBy3XEbjMYYDNi08rp0dy5aViJJ4FR1qJypVUdV3TNbvYkCDGJjyZMm
Edp5CB3XyvD4nTySOye3KMt4hhkOIufemya9jYodBLzi5vXxXtT4+2q3YTxPAJzfS4DGTfGQNDwb
VfUVNzU4kqWpbdVPnedAiRDwrsaWZSQJDLeQGCklf8vZ301mtvMADR4HWN8Hwy9xtrAVCutHnGqf
GkGrlv1hDoNxdiLM8zB9CSXyiq3ddIqxMBd2OZ7rUXtPBILwSUGE1TE2rdiELFxqAN6p7hf3xDuI
chRIkUyDWyN/qMzmkfVcRFjRCCiwC911VpIcOhhsBBKNNscm32FF1sh7Gl1qbfSo3GYHAy0/k6j6
VFlz9KeK2CqWtVb4lpVtt68JxPJH9qQsdPNG+5poJkaLDl69O81LPCf6GX8dPlEXNWzoBrWPNSv2
ZR1YejuDoPFJZ3SuaYYkdZCU9mWOes/mP+odpz/Z9r7vFSqZd7uCUl1LU2zbAbMdsrKVsL3PvJWP
eM6oTzECL4lFOWZHTsNT4tSonwsb3WtCRtas58gqf9NYUwHT1mfwhndfeScA7wycDaPaAld+lg5L
shZs37qpJ/gUJp/KUtZTFPbmM8Fub0Ve4BMEn5slFzUX/MVAQ4OqrT7GdMIW5H4b7JM6raQThNiw
dniVzk6IgBmAS7qBCb9v43HtA07eqKz7sfr6TYvEFtHIjxmPr0knkhX+qLwYvqE4/471UjVZ7DFr
zfvNbdMMiopywV5WzIYmPot2RC8bNbjpYR0Kq/nu3P6xw4PeITR+ADu915cSWavDVVRj+ObHginM
rHsa5vw4KN3cMx9+VH7hom5gKTCOj2FrPwIU7rZex4ETJ1x47aymTdEwzmqc9JUghANctR8FZFJF
skNqtYjXQTjvyvEXBm22YTT5t0xaMJtlb+ItTc4TgPwk4sV3/UliaLcgIOsfrZ/d2qyuVr6Eau4T
VOYul6seagjUoSRElGWyYhgF0GnjJrQGbq/VWyxWSZByQcd55650KAdheeRdSYLcotNAO9+LxWeb
PfZpetcayP9p0V7jwbJ3Uw8/oKzRPctJGgG0l5dI9OfFs2hYct4unNMunlju4s2tzmqkxatbcYHc
Cd/3vctwxHbDz9hzXtR61wRJKxT2JzmsweujbnB5cyIySGriMAJH432xQxffg9HcUcIhkceF6dRU
iixsAx2ZwiryrqmvSoYavtwA22OC6HXP2DGvbr3TGB6uhvQNEY5N14mxcGJCN5j4K6f2miE7pePv
RpK2wECifFhBHr20etSth846FLE6wPXGwzpld5zLr4Pol1yT5fjGU5mmw1sk1LellTuVbHljoxUA
U+qwXvtWjkqIwcSrCf9r7ThsaISC3sLGEfN8eEnj4gSpBrEAb2ONr7bHsI8p3QbIoV0jx+Gk0M1r
7Y43L0eXPYTNeo4fChf8CHjvm6WTSMUR+UxDuqv0/DsLHSw/5U8ps5e00o6TisnEs0Z2uSYYiQyv
rfGZR+7CagXqiaGSNIAOzkBX0lWPUt/X4bIlYV5CxhmVC2yVwCJBaDVXOHubhKvbRCmoxeb8nI89
kmKfcloL4bUoA3pJ3/82fDC/wm0eJt8FW0Oyluw/yuXDjBlbDvWD3v6F9Az+Ch+Eg+9eWvbuE6xe
lkp+4E3hoxENwO0zrlIgUvh4zLtE1p+E9sVwCbvqSY1dseaFyfrS6/QuRXKmbdq7Xn7qyo6liz5f
cxxpZAD88Wue+XJiqxnZlA2xdhrt5pVeYZ/ik+kG/4G0r7siaWZrE1upu7QxZEs9VUDi4Y3jCvrp
MU9D+Ke86P9pG0GQhw6v5qgXGYGPrjhWdXWXOvPANmqxmZoDEpzF4In/TBVzSBYhxVjhxod0bFKi
Qz2AxZ1+xKWqtRvTMMk1FPW0ZvrzwY2oLapvhNxatW0F5p1ePMyd1QRw3iRm7lE/6pSJ6WTa65Sk
CvQXo0IV42vrqPDPasa0WVNDBUpPW/DetPpLChllWoU7VD+oYRQbq876IL7LbhsuoBNyneNdPBWY
nyHIh5mAKkDAgKjSF5oORmKirNZMb5ZwCVLZHPcxymOosODDEkOncur4golZcPxokB4nkOFe5aMD
FfyaHVvnxo8xS6QdY1lQD1EE1LcgEKEaGwA5APqOVZnRDVI4+USAr03HOEKxn1cjsU1BEhZfCFHt
TS2JpEmEu6vn/iciURXZkvmW9q+6DI++Uz+ybr1g12L8oPmANYdknRlzvqGjoJrXxmNq++9trgsq
StKCagih8+g8qKi6RQOXVesziwoarS/W0Zz/TAXnW6SsXdfLo1HP747s2/Uw0wxZ1Btu3v0FMFiu
fdW/d2SCYE4ZvmcLgKneU3J7Lu9NST3um+IPDRrPYRy9axhgi4F/iXT2nkk7fFstdHT2MW02akfh
cmzTVG/0tHnUekrz0YzrXVYJtt99RvVJyhk5J9z3DQyhGnJoKzgsSe1sVlOUfTako6wK5SHUaCTZ
GvOjJV09UDV5l9FsxZxD+qkYIWCCiKFYa/n66dGNyVmYMC+sZ7yMgVvIZ9J5kHLUZMTVEJe6ongo
zQTLjAG3yqWvEAZB36KipfThNTg12YXuNRei2ibfTpZMQYVRfRON9puWv5bZ8GSk8w/tj9FVp8Ex
D11sPIfl/Fk2OZMa8V0nAtz1PH5nusKXD42oqj7dglwkmOh/MlHWG9KR8Ez5RrWOlWB74H32Wfzj
duG3ko21kxN4qmIxJNXfjRHzNaRGuwcWZmUOxbkd87sdg4fAgV7liL7whbMjYUKksDWF8Gj0hvyH
ORer2bUZwOV4HnwzZefhLJRXK+Gzp0Sm5fl2NKZz1OoGbdYVf3Zvhse8QOclCTdx28XjMTW/RuPf
wtI6dnqfbP0eoyvBjXg34O5IyIRJGSKkBjFk1hIGlFWGW2qSi6rkUaGzcZIHTeAxjpJtgfR5PQvW
R7H2t3C45cF9rglEIjzA4ie481OjCdgJlpsEGx8IAZ61sdgaA7+nwjNPzsCgSUuDfOZgMYGEdTop
L3MENADrXWpOp3ic8aVav8CnOwDYg7+yHJpm9xVpBI5xmiLOOzp1jfRBSrHakMmbrvEEmfjb1lOX
yF0+Xlqj4s8MffyZBBtXCKRWUXdypPFlWx+OK989kmfU2H44mfk7ZeNn1gk+t3dq7GHcM7XxVxTl
MRL13t/lVX1Io3eAt8cCo9k5qtlBTb3+NvacHK2gp2k/MOAkekl4h0ebCNjAle4WKZCNl0cKJojE
thx0UL3JMuwshkORxJsOki9Hntaugtb1/hRJ2jPDg9xZ5QTbkG+BCrKxDnW2dnTDR06V79262RTF
+KrzNoIDUw9aIdJLaZBhxrXpbqlWkbYlX+Xg/rptUa1rRVAtb8Bax5Wmg+knURYQiqhdbtDwocBc
EDC1Ai9OALRCnmIkGfd+lwbjMhD11HcWI/6eGoQqXTZ8E/+xsxdauU5oa2ygjw7nYZslVDAWMa+E
wK9VVU4bmME7Nfg/rhPqW9OLN3rmH8GYsAszjgZq4XURNS99mn1FFoUDVePRXe571/8NzaRfC00H
IK11sCiYAraqhoprvkMWd4/iVnSNEcQ9w1ukFl898aZr5+7cUIchMiISyW4oxtBnjTs8Hdj9tWkH
8ZuvZAHU6oyabiXK83WpObxnYzquc48MakLCYMz4FXdOUW6K1jZWniQpJfVpnCb9IfbLZk1A45LI
9WiWinC+3gXONf5ICdfZIshqlxE0ICoPp3Vxi4gkYFiw1RhbBpF0DkJPUz6xFOAcgNE5xpKWwJQ/
lqMTtBjZg6SGgUBo2LrOJtKxFQfWDrHP3iNtFxHLHsZxGoiEbGLHvnXG3J/DhE7XM5sPIyHwJHMt
FsgzE4pYLa3v0By9UiiuPSMn+YhorzFN9wSlLAHTR55Pw2OjNjTWe28jpHImdzgPWfm3q72FOc7L
rSU6i5D25oiKFSTjx6JxEA915IF3hHMvSkJnIC/ELqd9pucVrCfYNLWsjMDOakwx1ns3sauY6zrb
jB1/qkhfp2lm1egd0DBdEgBJx2GW19AmH7J4mpkiBG6IKJd+21EN5aLHIUvQPTgShs4swd/LlPTj
NvWZLNlcCiPcrkp/FrH7qjhjwzR+7ea23XqS+SM2pHNHNEKkUg+hDMydtr6OLG4DiGD+ptICRpFX
fg56QGrWpk34VQ4W7rqBbpTY01cVI2JCAKetKijrcOHoLanvL3GHFKclWXemvGSwZFjUIMLazR54
iEJzTs6U3QxmXFu+/3C0BiLdQgnKu+PLJVkME90W3pbuPoH6zzwwBOm3psK6p8OoPppRYDIKp4sH
oYYy86FbtJf2osKckGPqiy6TAr4hwpuBnvuPanPRb2b/KDkXTWezqDu1Rlu5//yWFuXnyPHuXDlf
5p23KEOTRSK6aEX5/rCYsxL9KPU2EHW596zwN3aZktiL3JS/Nlvkpzk6VFK8jL1la69cPN9tg+lf
c5J1Ufm7OF9iu3rNWQtPR9iaF6+jDzhvkbzGxjZcJLDSQwxbLarYRR6rFqEsxWtQo5wtFgltv4hp
LUAFC3hgEdky76X6X4S35iLBbQvazdJFlOsizzXi7xC17rjIdkEuVEzCyd25t6h6p0XeK9H5eqMF
gwwCU+wmt7ST73YfpW+NPZ2s0Bk32RATrxxrDHGc/jGxcP0WiszXJeKae3k6l8ChWtKiT1H12GlT
uCe7Y+XXhGEt1dqW4qg+qdLeMbRnahEVBRQR0JRom8NF5JykyJ2TRfhcooA2Fyn0gCYaPSe870Um
nY6HFtW0liCfjhYhNStbc8EwLQJrOMiMu7S1xX791C+XIBl5BbFrCLPFItHW0Wo7i2i7M+ci8DQK
BtP9HZjrX+JCnHBrDWfhEQObt6/MavOnTBGklbpuMCwC8RylOL/hbD+YFFb2b71IyctFVG4u8nLa
r2lnLJLzGO35uIjQC17MeJGl1/VLtsjU1SJYjxbpurGI2JVxomCAH/aPvH0RuhezzUhliB+bimbb
RA1vLrL4DH28vQjlY0Xu+7CI521U9Ph9AuqzCm29i8Y+IjV0pcSl1q18tSSHZvHZRJMfs7RrGKBM
aPWdf0T7qPdNFpI1tWSIqr9E3d+h8vdR+5tMfpSc7h4ugLTN94heq7HF2x9CAEhuBp4BD+/AiIcg
wkvgZn8tnAUNDoNysRokeA4KvAckcm5RJF5IoftyFnNCmzMZHBe/Anq9aDEwOKhatRpLg8Tb4LK3
ZqFN1NhnifNB4IBocELwLLDZeI7xR/j4JJCFPJJO/u2F4W86GI/NhybA4SzuimjxWcDVP7sYL4rF
gWFgxeiwZORYM0ja2eQtXo0Y08aIeUPjUdsx1UL5ga8De0e7+DzE4vhIsX7oLH+WQkTNbDTJKQv5
+SCuFMXJIzJnyox+S4IP6IAxQ3lteet/+TebYYhr0MU9aOEi9HETijj8W+RMklRRvALjeerwHbqa
85Bjr9SGkSm7/fEv/+YMVFjxMix5EUkqq9SWN6Ik4LDpi29vcfA5vIMY+qzF2Sew+GVO+I0yJSf1
nFUIy84wc1dqGrxVXVikp9L+z4tjMMI6qEGKWgaQvyUVGzlRTG9xGRqL3zDDeJhY+3bxITY5G1y3
uJGQ+QEs4/1f/s0hai4OTYVVU1s8m8bi3qR+SB8HxEH/+DoXh2dqejAJOgTjbnt3TYIBS/PMZugY
Le5QjT58Ey6OUbV4R6vFRSrY20fYStFrhXTL/5u989iNXdnO8BPxgjlMm+zcCq0sTQhFZrKKZDE9
vT+eCw9swDA89/Dss6UtdTer1vojTlO5ek41Ikh2CbTLZrHH+8onsc3Ph3+7zP5fdPm/iC5ND3fk
/yy7fMTT/F9Fl/98wb9ll6b1L11fFZeGY7iGYa3Cx3/LLg2syYZvrP/H8wwkgggy/1N26f7LCLjZ
cWfixTWNNUv6P2OhzX9Rf2niOyM4g//t/t8MzSg//6tO0eRH0Ff5JvpLnQXzv3vZVK/qBSRJgr7e
KNvsQ1uxrfq+cW6psyH9Ij0rD9TDrBi+RH+y2nw40DW5Hxa1RGZD0LKGHGhTmYzM1QSVKNof2hEA
MDPLQV+81mXAFi08I2vt3CtFViQB50l9cH3jrhgpJG+zB7dglSHCJXD30hwmgnUPdZ8A6AdWgWyZ
a1Br3ccgLwHSaoqrqxi6lvwzFB8tBSiECKfFB2L9JjSWBFeyP4VaEv9ij3p2dArT07haEzxWsHWi
cSn2b6rcXw7OgvmmnG5jSIwNyQE/o/LaUIph2dDHjAYAhYTqY4IPYxiTEfmQNhQog/Rl6ya2wx8J
EdVLHU55DLRE1bvrBvieHEHeXOadbddiCjxorbR3no7lw/AIoyvq2NtqsZVG8UR0SJGQnZWSTkKq
WQERlHVATU5FfHNV/zZC3rWa55HDRa7n4rb4s+v0I3byapspF2cZU0+kBKVpsLRkP9vJBQtBRYwz
MCYRmBkRkfK3LWZtTzbRIeuHck9AyipyD0T+GkwvVLdTLJyTqgtEwV/cyLL4jDWI2pG4bnwoZNsi
zkH4Vp4Waos3mW3+VWC2ENM97FXvbEaba68dAax5gyq3xW69WB+j9jg60LJQBpSRCIAyw4058AJB
+VZRkX2NRMVqvuQMKNFeUiKwQQe5ZNOAglK7yjet1yJu7eOEgbbZmlX8SZav7OvHXi3c+13FC551
RTjFN2okEbtUu8SZb8TwFxv6gRDuF8XojRwiP1pE2NkdaYIDZhhjJHS105ZPne9A/xyJIjEgbjw8
kjV2K5ABbtavS8p8v6BgBAznvjCstX7VuB2zvy5zL5Thfmi99sPifOiTcstHWYZJMzbh3MIMlJr1
cqRbi5WChP1QVHBoskvsjeXcxJp/Q9xPtQHrSFgGRwWu4Un3U6PZlhhiJqAOAhJPL5i9dutn4wWu
+Vo7/q1n+G8E2fL+mtUd1dwEWdiPaQs0Zls62y6ItawH0I70OKki9MUSbP75le1KPbQUXDfGsG+N
/ta1vMeWq7s3//qk+nKLGcmx85xMMbqE7s7SPl133mPrw6zkpK9uigBkOjHobhKne/AMwo0SAE+i
4PAi3dgiw/BEftKKJlTnuZYPvcyOarhUsQ1Us0h+2bo1o053sV5BtLnusYiVDNMENkCU5pskoo23
OsSm4QrCaASPhs/dafXaN1XPb0lHnNAaO9OdFZD3Bgb4w7eJ0tNIHAsZERmsor4jPlkh2bDk+Nl0
1rGfmcBz42i1GPogLKkl/9QGqGh7eB9pGdlAPsaCIylw3HvRmMcAVY+IE2tj9EzdfBgtXV3SSru2
44App/DOpl685AYzgQvVkJYzY3OKpavB0scuG00Ju2Rposr2p+KLDbt2+aT2b1levgZ+nIVFYZLv
SunYYD9m5TozKQjwLC2wyF5bAyuPZQ5pNAXmsXVQpFR8DMN0ml5bjHKDThivIo/MnSG/y8z6Ql24
I6hG3yCUf5IuvUtuk/8s+Eb7/FtVAgkAYbMVkUJUkvIS+PcZweuwrPzFNH0g05Pv06EpLtCqKA5+
s/ee6qZ+zcaAaPVpvCPRGeslqdob4ToD6L//YS0DeZgdYaNUwCX0clOM2O08sqfpTD/BVp5HnV+q
dGj6i3vrJpbFlcz6IzDFD74oJNcDOpaCrKgN5aQEtyVxqElqTzsd51qQm7AHw4vhl1+Zm7YRCfjZ
VpfAA613nfyvZP3DMjDfoGneYtMiAJkNyuGf1y0EM1PvXDxN7CFRUBZk09bTeGx7GRCjY1wHX54d
SgG3nKjWJpvKBwmO7A5rWFHyYeS4yzWepIY0VfYvZkS6kdHBt5BC39hVq7CS8BKQDWiRkB4KR4Sp
xu5mITYKiQN7nRcqf6Zu4jelaDYzn6WtfbQEtWk3ZYmMOXFv7MLaagrCaTGOnoRWC2r3M6sCQNtO
7t1+eWt8T5H33txUQ77tVRZmTfbsFzMBO7MR2al9zTiYzUnDden6HDqUw2KsJeqvqMRugsWNrBgv
aXIWnv/kzEC+TV4DvqUBdaeKili43pH6Q7Q77qGQhH0kE/xbbBmYEtH0aj5Q7qLDEA55EKkleBuQ
Gldpsu1GGgUoLp03FPA1m+YqFay4cK2XwZnvwPBJbXeKYeN69TXOtRfG1HnjBsrbsg7dzwKatc/M
/bIYUK0OOGCWZO+yJ/uWBLk+apIfn91ZLEgSzKyP1FxfeXq3uenWUVpwt1mqPJROR4i3oqfZ4IAw
q+nZW+KjmcdR2hFSNdgakPkAalSCdW1shfqhXXaaMZEly9ui9ykuTwwOHpCWIsYg9HP5lnWCBTbw
PkxDPhpD+QzZd1hWBrYZTB9ZwmnClxGqPEFwb3HUjyWynLncV/TLbOxMulslczqyE/+swxfvJ2vZ
aklGZlTGXoZ+Etc+PRYkuu9pZ+f04eYM7cQQm2C5dHAkHG9aHdlbhCnGbh4ymhnHftunNKiZ7u1Q
0YlYTOafR5qZjtByaoaNmQQN7j+C1E3vodZIMDGz79Jv05AuvN2UL8Yu6QGaA41MFA3ck28NYMlk
QF0viX0ZyrmJBJC5yClcbqWxrXo9soo1rFsyc8wKji8fznoTT2EaGJ+Qm9Da84HsJ6aChJSJNF9v
zPhJG2Kq3dv+lQq8dkOXNRHm/0S4W+Ve0+l6dFPyHK0K4XPe4JWsFYWJRMqEuaL1M9F3mm69MQ+h
LpKpQUpdeTIMqGO/nTzaMh3UYERB+xy53HgqtBoMnyY49BJwjwfrrDlZ9o0G4e0hdQjKmj6ypP+u
iYsLiT2ODUxpcxl/2138y7V/nHwDibY2kGFXzkAq3a1cqhOf4k3qJgd70rMdIAJ3jgQaBByhq6Nt
tTML/9aUSCT0VkQebClONw4xn4u7hXgV6bDv9PkrdXjzy5GxI/7tp5FyAbFnIBiOfmw8zKXY4bwC
3E90EwIriZghz+1SdtQ2g74XBLxSdh6Tnt++96snNP0rkuxuaeOXKam+k9S583IB8DU9OeuHSyOh
LJyd9MMz7qfBwxA/0THgNe2Vqfooar0K58n5yVeMshf3XZW6IQX321wE2Cu4Ceuct8XQ8/JQWe5x
hq0Ka22mIxnVd+1XdlRboOBD7X4HqfGSZuUeyOqZTz4AkdMCVAhxBWN9EpUDD58hiiD076Yvq0+9
BkNvPAhgH0vw0GDxrmfOrDQbnmRS3LNA8fEDy4kKVO2T+91CZzHAt9uB2/SU2wYmqHy5SbPxU+j8
zC1RpkEnrUM19YB6hfY0yeUBMnpEDDrTfScHm1Dr6i+PyfslX3NnrsRJbqAnpQWX0IAXQ800Khf9
hxdzXHL5ksM2V1T+gm6XGJY3WsW1S80mXCdoQAhEieQQwnVjkgGzrRMAphqEvehikxKOis4CAKWN
DXjSjeDws+cHgIkIGItl2pRuSXzZ1HznS8z8Yhzd9mem0TrSZwaAHozNnY0Su7JHCpus60M3rFmB
orRW8rwI656KU5zs+Z6MjCWaA3ENKLflDinqyMzb+jAn77ko461vJTj4NQ4ODG4JfvQ56hm0Uc3F
TzFz/I4GZS3U6+zsFCQgS8fH9loLZsKmPAZTe8qIcw9dI1uPWUZmoMx5yvg0JSjZXKP+nQxS/0fr
ZqKwGcGE/k1hCF7eisaGtPAeqEjStnF1wbun7bCD/tQC8fpo7BRhLFoeVCAmNrtiYc4heAs7pKP+
jMxhtNGQd5nNFFICbr+6Ixwvoq3WBdUkK2qKGJVgSDyrOGpbRwxA1/y31qy/IDJ/g2D/DIwzt3jh
6maMQ2uPD9+FAhC/vdMhVh6gRcv5Pc5MOywtbT/My8K+uuhbKxn3c+uh267XmHC7ibdi64zBtMEJ
fxgXRgGRgykHgPoB/CKWJ/228Zx33R39rVPXj9Rbfoh25NArca5NY/4IpfG06IiX3I7+S0X1reW9
QbNlXGTtjKSk26O/TU8myu6sLbZmvjSE6eI6zx+KMW8em966UtbanTxCEcOEOu5xDKxjW9NlgVx5
42jNvS5I6fem/qcjFnuuUy+SfZtHKADvJu7YSCjyC3IT35Sbk8c6oUPddimW6cb3L56HyIKPtHuy
y+ld7xbUpbPt7apEcaGs24eB3CqtOdsZvv2dUaqDTJP2sKQW9o/GOOcV1pGm0T16lO27VjWP8eSd
AfmbY2LOjzNBEfs+pxV8pt0A4V6DzwzA1pbIocpJfqpEuft+0B6AIei3JrC8WGR9Npz8Ite2Phn/
BVhaT808vuA/xM4hwCJ0jw/mOChoa+TZe3tEMVjZfN+0QkFFln/kaZ0HGSS3JgGKR2k3J5dPF/ng
bcO9jXWOWzAgRIpjKuG552BySQkP4SJo5HUcIg265zT48FPkcQwR2N17FqXqoJx5K3WEChWPGpKV
JZJAn5GMNR5MGxzSJn90xpgSlzTSIU2IJIIfmfl7o7IETuxSQ8UrfLjG8UbLfXOb++zxLpK7VdE8
0BONolnTyXCybvxaHbyC06Vwuqe6+odXdUWIsPtvxtYXDibNw1qr7WykVhvlIE4mvu7QrJGM6JDc
rUy1F0SEYu2ZSnXmFmrE5abH+7NR8jz6LhKcEmC8pt4qlKtCzGD5YadVGLE4kmJv/qnJmt4KqHP0
51pUDqjMfL0NyJqkVrPzxbCjhfQNhyaDNrq0beMZAAnDc6n1+M2rksmT7Aovze2w4OfyDHYmx7RW
P2IfOq5hhrvGsuEaRltDpea+tchSar7WpKseiVVrYeEwULXxyuhLMtBkhTIX6RQycbJ0MyADaDsb
8QT0Y8/QaU/1dSoMZHjkQYkZPQqraRGXRGi6lPSViUUvj2rPXWzdm8lhaL23ahJ/uuTxqOpm3gra
v20ibDvQpN3i5vhPA/edgnKAW+dUyRe639/cIa7OLXXQYD3NbS6m8tAMq9ZVII8SGmEmZfrJWNbU
MeUlJgBDIeLv3DH3ohyfY9tagz9MyudVem/r3tM/oAQKKMSyGcWXLktM3+JKUuJxUhaB1vDHuffs
VzkdNgiPNlU52eHo8U9mBsHHnIc7V5ikCeZXs21+vQWAn4IDD17CcUh1c4aB8Im4OA8KzwsgV4CE
FEUsOWE13JzZdy9WNpuhVSrUASMOkOI3TTGLZej9w1ZH6teB/HvpYmysIPnU/QsKbAQUr32Qp9xK
wTMuje/ZQEC48PxvZDLs2rT76Mg5igIA7E0a4bLE0dEYCcd2xofM0SLHxV/sjjWywyt3L4+8Eb8q
s2JBNb71ufzyS4JXJl3/KYJ0a1saHwqGeM60cS9RlYS0LyPjIiQ35fhaOhYXA4OarfFVHgE+TDWc
Vaqp31Xg7IfKKaKqbv0QcukjWG1RrvngN+WHJe13q7j2i/3KkO4hVmh/iEN9Nsq5I7Qoe+4Qu1oO
B0U1/WZV/+YxE24oAmGFkY+pcu8qPf/rTf1rpLsN7hupHKQM6oYD/RXkROIwpsQbx2kxnq3e+baJ
TKNA/mmZrQdFx0aGR46LOD40krTYxtXhNDTcDsh/goaMcSt/1VfV+D9/b6YIobWNN5xuNW3W/q7W
8ToFimKHXCUHpKmIfhFZsfzYB58McuJfStDYsq62eEZImbWPwJ2bPicOlVbiJiQ2t6dAmY/DNBNF
A5GC0/TiA6bEFp4pjvk44WL1RuQLfcO8GCiuzmho5ItEItMsvdwuBmxrxgee2dDY9cnyTvMz28Lg
bL3mVcY4QxIajzbVeC3w2RHTgtBykY95mXzpvfshHOuOioWN6FTHMj/i7+a809j2cHGKBleguQKs
87nqvvUaxqkZEqghp/gm3AWNGKHYo/EYNAlM5MC+q/lZFK9C3Ek5uJaJ49EJ5DrDB2GS+B7I7ZEF
92i7eESoxGzwpcogeQDX6pms2s5JTqYLrT6rr46ebrotRL+1V7GzZ12QV0RJZ1XowlFwDLy6cmyP
oiLGptnroJPLuETA/Dux/n9H07/iuN2Zs3oSvTiker33pRfAWeugwgrD10A1jxcsEVMQBrkYGTTv
g8NdH4w9r7WZj4CIz2lnP1c96rkAuDQUWYfuTue+aBDOtWPz3vr5uzd/Lv34hi5L0RkZ6RVC7SxL
Aa9BoMfUfWp02OzBX6WILoigiZLSSrg6bX2XFXXAXtXylKfBX9lUn7IbcN9ZwMgNN1TKmzFbyGkm
60umbRmiXaGJxzzQcm5FTFXkxBReFCQKa6lkOe1Ngaqhvpb19GaTBF/qHAXK1++EEfRHnHxmhLzn
5KDmWayONS0YnQ1L/jsag50fs2PT+xd25CNEs4YUMNHFXd/2N0aFflx5l6J3aC7jel+1feFQ2NT/
WajRiuzic2ftXEqV5iB7UR0/7IDHMmy529YVPj06xLQCTI9EKxAUqQaSwkofGJkoaRLQ271GMCfh
Rfb9ggdnBwgD1ghwIQbYAtn3n1rpXksvRUMZW9txWRhBS6PezLX6oRTTj4RrirBvCSBshP5hN+4z
RRsqongT9XzJEU+/jlVMuFkcP7vDs8CEh+Eztuwt1H1L9dx0a8VzTN6a8YTcjVGP7kP6nfA1xep2
JtcubAg5yrpXmnwepgKcxZSGHvKa8wQYJCjXCO5IPmNcqnGxMEOxLex1p013NtIhLP4Hv6M+RNT0
OiSSArFcEiimR9PiL2FpzK9uhggzq1VNV6Imo0xVO+2f2hfPvhPKocVurhtKi9LXUlT4nOzPMmgB
lTiwQsbgd8wbn9joDZyc2nOPTjcUVt+HiEgtfnZUbkZKktdUvzeVfp26lnnZdcytIsGZubo4cnK+
AFdI31anRVEJl+SwtcWq//bQSGfGqoBpiOI1nOyxFvbXXNpozeUgaLVUI/gOYRjZgrXJbZ0ySq3g
0LvOr0VIDrtbmYZmxa7op15omnNNNBNaKDEwOndyAgVBrTl7bDK1MZB65ZBjNSTyRW/1Nio6Xnta
QJazq/3QWrOvTST9Yw8KYOZ1ZPmjGwV+ed8H/VcGs4bM+ZCW4IdzWnvgCk0bCuUS2qXPr3PhtrsS
xwRFCOPWLrGKJjNJ7wGbpGOIk0lralTI9yxTN8U42rSP4DIBeN1g/+Vlp/crHNzmJ9Y+2+I+w60n
yWCyi/Ji5NZz6ZmRSmKUpTVFqxXJgki8lmxn3VAFVGA7iX+WxbuV2jIc0+K1l7JkBJpAuhEbO1ZL
7yZZBiSHm6yXmEVMLVnL7ghzczEROUrS10EgRwUtOCtQyTpLm1CJ4inXgvtYw9k2ui9Fr68cW0WV
SYayqXZ7Fvd82jnVvkBhfeJcmeYe24W3nUzVby1LMBHK/DvGo6/H7x0cgd6mzxYBMmGFsW6K+y8j
1glw8VHBNKhF0oQTX/e5Z1AqofGVwcV263hl+V9tRl1GB/s6Sn4pAn05atCzbmiGZi5huXLX3peg
AyrJe+8oJJ5onLyhHbgTRH+2Mzp19S2YrHhGvyUlNluTKtYqPdUTg3hHZQUYouNSjHKqMyOJklZs
lpZSGsLCdqkKgu3QfuNrfPeJF4g04dFHloPG5qa+99EaR40zHofGpV7Tq7DmuH+mKLRIjz/mes2M
MMFaF0VhMokbonciLilU3En3uQjcqBP9OTgLfotlPExF/U4uv7NhYE63wgZdmZCiDVUVXwp1xejy
LsjCOJBg4p2mhbrXhCgQzOHGyQ0+qZMK/dQezvlITUCSfRS1SlhbCl4ot9dQazJk+UFGyQ9PoeEh
zzA0ClJZFPF3IOnq/JNhUfJVeY9pea45tFudV6see5MYBzLZBcPUXFT4bOfVujy/tx7FE3NdIK2q
A+5b00RJNT4VS/obBJnB4oLnVwgeutaFxHEq/yu34T26USeDgOqSwuUfX2r9vhLtQVsW+7Bo+WfM
rbaLVfW3WCDb5mIA6KAqAbJL8lBZEg/03FIEk36rjlW4GfhXBie4em6DYrtIuDHN+aBoMKKHgdD6
ZbwTcYCzPYOJYBMGraDDcsjNh6CAzpgksYsKt13afbta8NSq4L4cXECeprhgI9y4RbIfkhtNJ0BN
weVu6ZzBL+a+JFIzwpjtPeio510SEuo8hwSQ2OKTRSQpSG5HSWKh9XioezDAhXxH0/+IzeJVqiG7
FaJ9ybGKoFtysTD61oZJ471wjF+74Q5h9uIm5n7zgLDLsRqjmeuXjUyenCW9U17lnrgb93XKFqYq
HCFgVoNJTn6hV3in6hXuJFLHalHEF7R/lHi8Y59CtsKijSbxFx4EWf7Qa/ChIh3xPgNLAom9WBfL
4oVyCkVDbDl8NJKcQ1C63m5+DbxlckoAlrEXWlfPc/HWaUN7YU/d9GpW2zyeHlSSfjVEvYZQELvA
s7/T2jqmvnNjB7vY6gaUvTg6YxI7N1yURfeWtzbPklc+WzVIVieH/CNBVhXGukMqo7KJlsiTO4Ta
kWnH2u1UZNuJMRHpN5iXORGjSD1uFvm2OGYZLY2S9r60F8upWQXJhl6fdc8mQpHH11/MnTSxDNjF
tYlr75of57mgT1l3Ls5CwaNLBwf7aklJnuOYXw4H/i7HYh4ms+DFm9mkO425ZXRzSlL7/icLap4e
Z/RPc+neOBn1h1k5+Fjbp4ud2bS2aK48UefU0+/Y3E7xcpvoKmAfHPooiB3wycmLl5PdJV9+PdF3
7Gnvo08PAkGSEd55GRVe/uHCAErXCrNJQ4E75fA0A/FG2Twi7GYN3uYL9GffXZK6Jk8HdmBwxn7P
6nBECkGuIW9WVI7msKVFMEEyi3zw2chFFLRd9iA01w1HMiybxwqDTDQKqEUkVLskQHylksQHML8Z
kEiBJqSG2CalBpzi0HSZt5ZA4qYOZTIXQO4OPsRJpxgCCXuolKedm8m8ohylqVwRwWxmdcFL243b
oA8S7BMM9COSNnwjN5kYdUqBFaJos1h4jdUza/7CGXCxHIWMv+E0X4SD9lXyHvKEwWERgeqbOxNm
K1JW/Vlq+B2rPnJjLOGLctNtYr2QFHkscbecPW0sqI81N9TdEjpRgQK77nIsmvylNomUTBRrkY1v
YjOWOP2IUvsQrj9euOA3FKwiEFFo/vpSogDssw/XdIgo00XoDTTHFAHF0lXe8gwy6DhOsS8r59im
C4GJ/pifMCaehWOiySldmkewRHkkLi+pdxxKgkWbCimqb89BtChcAaYz762k5nvTD0LcWrEPlo45
AEAswUPUy2GfEoDAjtD9FTBmi2q6vcqYUDFZPRtBN4DQ96zyPc5ms2rpVAx4E4xpjVIiGnmDPedN
1HVUp/ry6PnI/1H6vBCUyDGpi1vaSO85996QSXFD+hCC7igA0+QJ3+Oj6HgrKPb480ySD5zaO4z6
+NmjAa8XGlpn8krwGs+/Dt8TKaKeE2+7Er2eLg66Vb7Qb2RuOtf4NpHsAyBT8dPKl4L5N7IoT8Zx
pQPorF2AfBxrB2+oWviNOuC3XeW3hxa/xEZW5LVpTukDonKdDd4LUbM9aaDac0OnK45HjX4VmlGL
7jIVLbW6flAe4/7U9QRQ0OKQP1aecdFd7U6Wwa8/V/NxCBZM3E77lpXjd+xqmKnj8iR0Ok9ZW2Kd
PifAVkoMTqiOr2nTnYTJ2jQZRn1Exb+vPHT7um9k0dxCAkuit/JGLdtJ4+b0tNIM8aRdhykjgLfD
7p41AU6konv3fNp30gYd48w50pfihrHrx3kx4rE/xbZ3JOjglUDvtQ3GXn19we3schjgKmaa8pob
yoE+TdfnoBi1gwpGFdVT9iX64Kfwq78ML3/YyuWx0Uh8xEWvqgkKnKcKM8caBJxq0agXP5TtbbRs
+Y27bDkqjm208AMMoH3f6K59LqzxfpygPxVOSA6x5StlT/UbgJYl6e7lmHMPFbS2aj2U9UxMHA9t
zEObFlTR8kcFaSq7krlro9tLdhms6juWvRa1BjnIhCSdKav9jGvjs2r7BX9FIzb6K0ouav32cYKi
csI/EK1spSK2ied5JTPTEwZpsTssY7GjchluOMNZm4/FQ6ksxNplwbLp3lY6F49Z0/8d6Ds8D6SO
0/UJDmp8MhpBvhPRsZkPkzlDvs5w+56XvrecgJJdFNo2H6BtvZocuFDXYz3q2wBDioj6xgxJQgDQ
7NDALHPkFcOh09lJioS0GwVreaFSAG1r2j7JBvunDkeOBTfHICnIUnHiB4WoDvdsNCmdCBBXLTcm
iu7Jn5DKq9shsZHwuI9eox/GdnxrxpoLzwx+yrY4cE0flnhBoOfgvYnnR4Jr/nSmRKwdd4MF+ZvI
7FqS4iezOOW5Z6vPCnUzDgYi/zG/0fMLtyTGb/q3QwInAfxF9uKka1QcvVRw+XD8t3mifuYc/dwc
8DdEEBNLnFsN+vHVs/w9SKgToyAcLFMzqcOWKU/ai0752tHDSJY7RQNRW827ngURswRuubTYzqa8
usLTmI6oMxPDtM2n/kTTMVCu1uOSj/H4ECXPkLV4FEbjU5oDWtcV23EgYxxNILG7MsFClRHes/Vs
1opVlZTOStxggIjIkXu0ISrz5Ns18w+hzwmgaR2TutpRtQYQNSg851nBljipbmsOmXxw8vqg1+Wv
FdTVl02+rlcr/cdp1NEr6/eOO/paMksyOY/1JdAwz0/6tu+Se3iE5pCxdazWIBbQToiXPrOOtk5u
ML7746yRO6uP9alN5vxTauS61yzsrlAYzknK2cmJZlkQOzj95b4v7+tAT85Kyi+kapFZ+s4JGoL7
bU5/s8k5ZobX3q7ystj6iItl2DQL69Skhk9fTK+1R6Efj7S/KThN8csWGGV6+zlxZ5YNAbJDgDiu
GOHrR07kV2cQ2i7I1ZNRNKS3cXgfY57AKe6KuwyGPu+B15C9A7wsMfXQIGveYGyToDDBDssILE99
GjH7LFyvH0x7Xcmbukq7s2drPc8cccIVavZT3HVy645EyQh42mPYtBYukYHCRJdYEOCm+bxkIHaa
WXx23sDlZaMGj60/ZcqX9STLm8M868bOsDITmUr5hQRAyQGIneELQHtXyDqFCZw3SYXxAynCqHx+
06C88Ucg7FmXlArAAGW6Px98loXZbJe9XFwbrZOiTRUb7hzn9a1JKHnrOORldN+1qW+bwoWS80mM
gS8ARl3rqGJ0cVZMx7LczcbwiVhp5XRh8RSqHaqtxbbCMQ593/JCrMVdC8dVYmW33YAEXIvbi8Rn
As/VbmH1OSeoYVhcn0CwNZe4rm5LIf1969Y3ljM+23p5QIfIhxz5vx4w0Y1zCo7ePttcAgSLzhY6
nQQZv3yfnbt6HOxQpzFhnTcvilB1yQy2COtgitXjK6YlqkZAT4E6jw5ZeZEzR3bakhPtEhKPzzTH
fiUvPvF8cetTusbVRvQgMGyBVTekiRuRGZyVNmWU3AVEvkvz5GdUWrYrUZCtjMCqD0xIaTB02HXp
sEG0qzNeax9kgeBFAe/4umFyJHtXlfSHUqPxYSR4GrRP77ybzoqP3C7zuZuYgiSSpRixUFbYBL4I
wvdnj/FtRm6SN+nPoBD8X8u8IEfPu2g6WqCp8K8Fb7NMQEZy4A7SkDZxbLNHJ08T1WqMAChQFN9F
myl09+1PhKAG6Zffuehb5KIF1NWcoDiByKG/2MwpD14TF/ghY8p4XK+4L4Xxatnx40wWwoyKlAv3
KNLlShfjU9oHz4PtX9yZLgadu6FOn0r7L5jVYa0xtrP5eTLSF4uO3apzHjEgefb0mkj/tsymZ9IN
L4QbAjdg3ijuY8O/zYP2di6s80LHLeDvUUtgJTz2idY9pKq419crxeQHHTsjsqrPNn5oRXfxQRY0
LHBaQuxjXLxprrk1QPBm/ERkrjnueMf2fxroP8ffE3vFl1lhK0MFSFcGwSXjGjqWSVbWFGfzbKuH
xjo4OWxmMHBnpmuXJjWvN4zZTxaZd30L8lwSL58eYg/jDQXog4n8EQDoyOb/1mr5dbIVBZmgnhwI
EJKYOz1r2InyKy/jD+6UP5csd9yb6sXNkjsEIpAOXo1wqDnbINhFwsNq8YQQuHCaBD3wM9GJRXOu
KWOR89EJ0o1vd6FCITcFN0xxbvs1Omctsd40QY20TLYDJmONFtbSWfbTREgZuSIUpV5MjmMMZcS5
WPWNn2gXNrbCNu5LW33klFa4bfraiOUlyJfLMClAv+nP88wvrL03HelVTmY9Mlq3y1lY0yHR+cqE
mkyKRJ3G/nVWpSZdnJOfg0xPr6OvPWi0UP8HeWfWGzmSZem/0qjnYYA0I2kkMDXAyHeXu8vdteuF
kCIU3Pedv34+KnK6MrO7qjvfBhhkISsjFArR6XQzu/ee8x1em7m08c0XWnas4+bWx0qpv3Shfi5J
MrwxyP2GbfscFM173Jyk2V8RzLyn1HtxhOq4iK/T6zRB4CDEtA3Wg09XoOpXoHRv+QiuHD9aWw31
hg9PyvWfRrifY9Rd8Z/usfBelKMTGJFsylk5469VgyvdK+oreWOb0NuVTXucCnWwQZhb7rj1BbGl
g1wg3FqgUlh59UVxiGrwHktIBUhq9gGdTIhbm3AeS78DhzqxE650PFYJBoZCBO/Q4Hh8YCbrJM93
lfE8B4HnXkMnfYKt5KwwXW0hYN1HIP/qUnvUbNpuTD74+rNjEZZLEabxNg5D9+iOZ3csT/konw0+
kPMHEK3aXSvqlS3iNekqV6HG5yzOzmTDfn3dRSzl7dsmPQyifLXuWtO/uFl2zsbo2kX9Ux2Hpy7O
d4LIYKqRRU+EsAsDsjLqe/R414CI4YSo4ZFxRW2eNAKIMTc+zYnhWqw/69HKtFuArvpZJ7aYLgFj
GvswB4yPARdPvDE6rtMc9CuJPe4q7b6VwTWo3JNOvPe8jDidzTDDuJmvfmiJngyJhwmu80riQhsw
5MJUS8d+6YuzX8VPvZWSrb5unUU9NI/1z8lFZEJcBR8NzsFJfxqxMxrdEW29U5+t7JEi5tjjuqzo
OsVz/rNFEHRYrQeiVnQSJRoSgIc2uhLVsP8S9UXhU+4b58BoT2XrvFb0zJyi3uEGO5mMIIMzuNFp
rQy5dNoR1B4vhz/KbOuBCdCj7LrHEmlIQqg17pFrWf9KArYJvbZRjPmd/1RUL33YnwyblRGnPxPk
c0tAdJKET5FrHgElJW17CkhP79R4ziRRI7ywugYBrZmPRs78VzvN1+PO97OjT8mpjFCEOsn2smPM
1CfnPr9PPDyFYHTHat+MLkjn8ElG/imtWaP5URavILKBChanaYqOni2fraE9ATq+n9+A+e9PZX3U
uo0t/StKolt0aI89IeQlxKSBjQ7j74sc/SeMjgwHiS0PbRsLdH8/P1FG5xwH9X0k14Oi+dqk5p05
+lcHhb1LGHpDKDrFP8UHqiMevpDUBdx8e0WIOj7Kq+7wswhXn7+WELZeVu8V1N/5wkdC4olSvcwv
ajLDM+VbLQisHacLI8eHqG3vUei+fm06unoVoucIy2A4eEIaeh8q9Ury9NWqVhYR8GObf2TVsFeE
Ple92AROtzLoXNP9G91+pWvlWzC1aJN/SBDRKXRWnNhkjEzPaZxsnebQGd7r/IniXpECbDx3Xf+Q
tJuoi07CGG+L8lLL7r6vzA8VZmdOUvfMBq7WFG1bIAIj+qmvx0bvHuc32beGXSaQL9DBdYDXugWU
HCd5mabuGmn6M5Ka15z4mEERKp2Yr8g1iJKz1jyZbBDxTTR6jwKD55wYPu+TvZluZn/CHDBeRP3F
a7qHtgmvlv/ZsSSb2D8hfe4dsj7mb2Pw+bW9ZrH/0OrNqa8AXuQmmFZ/M5Txhwk8tXp2pupCem7k
PVbpz9Hr7jjo3s9p7V9R8T0/3WofGR6eZnEfg626GJFnZ0fldPe6iF7m0G3NtA/VeNe63SMMqSvl
LpCaXYARmGPIfFlfb6OLGrTGkkT+xAplLT+fL7je09d12mKvdQ/wGX8EpX+lgcA5721+FXaTvbAC
X0x778IyZ4h/P/j+AxGxLyLQn1MeimqwUXu3j03rYRiZbnskM+4yqetHU4m7inWrnAeM8ejeAxS6
TYM1AvetU/EdijOWtFGNwLbjyyp/JL75cd68hJirrJWsso+mqL8bqQ/lyj/bVFQMjzDapta6ZQX1
pXYFaLiu0ZoBQORucb6tN2k+HZVrr6WmH0vgmpbrb6Ms3EScSRUVe2S1h1hpDwgrdqnKbxl/HCxj
WrtasgiDlFNlfJl39solGCyqvwdtschDtelt/8nQEE1phgmQAGxDkR6lmp0sTX7us5c+Mn60icY5
SbAsFg+DmX1Y1fCUSvVZ991dmtwNmnu1vWCj2/LGM7uHSLDaxnBPpLMxcwMWGZ0p/2oRPmNnkiA8
tVVl8tKO+XYqh93o9PsQZWXacl6eYaSo5ootTEo10PJqp60zs04hjHiNeehSvgGpk8rGZWmJBVHD
AM+8kbXBXGRueyCb+yz9ufVlH1RkHP2ZNhbtKgXLebLudAZ5ROYEZzaJ8EQDdZt4AE5s+zAQbd7Q
qG702xA0ixdgce7JlZmNgt01sZ751Id3Zbg2OQ/XaFMc2z+Yfnnb+B1C6H5V6eVGF+MuQCyj05Yc
bWq/8cn3gWTls0+9Oc3yPw/Oetl4D4bHAFmkqKXwLibLqvxkhsrxEgO1zxEGraeu5/sy1PcDeosC
hSdG2vV8n+cTJbJE3fUP6Nr3Oa4Z0bksB+OexOCTz5nDsT4it77abQiCerxgNkDyWmxcizWNQXhX
3CVZfHYQIeIPY5gzoeoMuBKfUQI6iYVpIyTqvvs8RYCwrlbbPeZNdy81ZJGwpAq3ngXNgq5HdPET
lht+XPySjrDKQk4GlRZuimE8YvveTiYKsTv1GoJZi53iFqwivmP3k3jPvUVvwraMzUgDLceQ5Lo/
1GE+uPqRzwDa2QiWs07/jCD8z+rKRm0i9wgLdKHsYNcM8SJhSIlOg1aCt3D5JIoauO18lfx+2ZJq
nqQ3ZYQjvBiWXXdp03jRqGHLJHhhNDxeXIyPTyQWj5kD653GQYpGV6PWVymdMb9f87cusCt3Yi09
exeOIS1sZy81MKrGdOxo3nq1s8MkNYyLehQrocz1nKFuxHRmiJQG4QU4/44QgZUTkvThjUuTEY0H
fkL52qIYnL1vgbg1BQadbpen+h0Gsf1EgLssg009lkvDGrd9kOwakLkQR9s5iqz1iSIRzBWRHdYr
c4rWQAxtOkgFR9Je/+FQg4MjRrLpsBezc/+QSFxRCvCcInUlGcEBDmAe5zvAf83n5fldSH2T5n+1
bMZpyUjv6qjhSYvrjXL1o+t6q3w16O4+nKw1XYWQhmh47fpgq8lsQ9X/mgEu9IzgksYmhvNrhJSp
y829asXzcOep4Yyy/9WjYU6VVXRgP5210m8tPvpTPh6renhAS3YgsP7coS4oSEaNi+ekTOCP15v5
KUh0aMSaG2ER+t7btGosgS7HHC8I5BlSU/LMk1F7to6My/n5djlyxrm7nze8Bg0mfIGVP6hdFdOw
77V171XA4xiuV1dCk5noROnRN9j5enGn1+FJORDfyuG7p7sMlse9wVXnoHMk2Ek3pUK3lhXWFoNy
lQgDeNc3eG7vSq+/Z2ByBonGEqgfraJHpAqCAeZnxuokcezMR9PSp8ExrXEbH3vLWs9fZkdfWpGz
Uy3bGvaXVLGaAtYZcWCMvYmDkEKBX4dECXgVb2PWr7vGXNnRtjC1IxXJDagsb5WOPl2O4DSQ64qO
elUVA/BKd8sOtJKdtsInNbuEcA+vkjpZaum4nH974mZrytvw0TwxS+9YDGbJuT1+zJqKESEjvuDN
vBEOYXwZu/Q81uZhyK314Aa3Gv2+4EJHYD+ad36HWDBHwl87YJfUNjKKuzCSd8KpNjo0uyi4L5jg
Sn8NmAUH3aqhYaXV1967m0aqQavYjNoEyKh8LaR/Kdj2wmoXB9YBgScdNLDMvrPLNDDzfKkujoK7
aiuorjZLa4jnsquWOKdAnUDLiqoliTYbb+hWMrUPNoPxPjXpbvXw12PyQlCwDsEh4ha4hMRO49YG
RoJt76mIeOM44IVI5OdqjoplGbnqnpH+czgRLmWiFPmYHyqndPclgmhh7ZwhPY5BuDGRo0Sj/Rkl
u15nODcQx5gVW2OQ66/q0GzufUqZOJEvZaHfNmGw0YxXzwt2JoTUwqKPJw4jj0pGkejgcLa699TS
jnXLBKhKjomdbUs4SPJsCRzIprWVGitM2635xnTbN5jWWHaUB6976ncqdTdp6ezm29T8JNVDgyrD
zRM3Ll7Dr1vOz6pN4DwM5egtLskCwjq6nC9yhPqcRO6GjsMNz8pby+/JONgMWCppUEM0FFiiOATw
/1HorQTwZCd/TaQHQ4RQEs2/CFPe1bo5B7JdQq09lHgO6ZCBEbaZIJjr0DTZ44jfQYkBynQI8i0q
mZuZfNq0Oq2EYj0vzF3bbYNwSw3JPSlvv9ZqnTfd1Tcp3b1ssNa05uGooqEtvu7GGLVINrN1b5OW
UvAEd+FGU/au8fut46BQCtu12em3SaNOcZbsY9E9Fozh4inbKdHuYkplTPps14LQUhPFsLuBaYpl
q8YuMKzHzDoljMbRKh4APK2DevrRVBV/LqUjEz7PT3Jch7PH5m4qkmNfaBfb5axlIqRFuVJXwWHq
eOgysWJ2vUUxRvBqcSvqF9EzqurqTUaUHClniroO8kBCIlIECLjI1uinN3SSlvMbXSqkG2G6Ha1s
n1wmziRx8uAXBkNF807X5AoB1F5VzqbIu1Omkj2sgW016hsvxKvmOUvYALdlWd0h7b7zkmOV5+cw
zHZRmO5Tf7gvYoqeAvxA6O4qM9mhlyV2LgQVwk9CZDPh60yQVui8DQOaVDE52zFjZMqR25kOzZjv
xgnjd52g2jJL80ciIrlBYZRHBUxn+mSZda6irEPL7z1KAYfHKWS9vvUGmGoSqhY7M5UAHN5f2c1/
CR+y+cxP7+ln/T/n7/qeF2OF9735Cg77x68e8pT//cs/cgy/V/BrfzZ//lN/+Hvr//X1ZYLKl+/N
+x9+scqasBkviKXG62fdJr+u4bc/+d/94r99fv0t/wU+RP4reMj//ukH7xl4p/fs97FtfM8vfogy
vyGEFAYLvmFTgDj/zg+x9W+mZdoO6a6Wg5dMh+zxGz9EOt8I5uYfS9mmAcqPL/3GDxHuN6kUEDt+
01QuKJ6/EttmOnME9T9izrT5wkwoJH+OpmYiK8vY8tgGnd75ZHwmxNKAMOZvRDUYHLcym/iUu7TU
g9RAaiJSII0jNBChX6zabtsCpWNjGz+gy8fVO+Dv+QhsGGiZbmo/rQaUV607gVLT9HBpsAcCdHVD
dLhLV8sTiJWT05gNlarRVAfLa6fqpqO7hOzEtEtv10YZ8pnEtOhHRoTqgtow2gKfqeMV2g7Qrhkj
rtEt7LQ9vnLZwNPL8Rx6lpEjKxs9/VUnNoURRzn2+hHRRWtcnNjC3jgZzGyZv6fZcLD73Bn3YZ+P
dIIt5ZZnpmVNRXYN81dyKacUS2cpRkyRgUUD2Ff+OJ2Rexj4eKBPTwdHJNZZs2UfraBXeVj7SodM
gKgmvf3NGIX2rDk4/VdubphYNNXUuqRLTJSEXcDx4y5XNWJNw0GB9ZIiePHwtzay/Zz0oTYvLepZ
hC8zZWZpdXkSsL3bFiU/4MB8H0kvArxskXZFHMPgYikr+gBWt8KDiQLICd2DC+W4X7aZb7uHRNlp
eRvhsWh3RkR9smuZUIlnEpICG9o/RoN1kiPPJIIvlsjBESEZVE98s4P9Ju66YhlVqkR/YmVohUYW
sfLJzXVOKUC3QnooBiHRybpk/ORh8zKHmXlp9PmziQd72EUeuCZUBloSu0fqiyp87OIJiJ5KXKtc
ymquZ3pHWNVTK5RdvNjCKF0aAXoqD7wDUX/rDgh+bnvwsYCTZScxDHkY8WlOSxtwdZiZwbFQjUw3
Jber3zG1ylRNIZNFn5GlFxA7jAbpRpQAg8IEh7XuCJjJtO9twiQekYg54lN6XOK2tfSmXON2KZFM
ByW+GkfVGQUYkwk0RcwTkD14ZTUcaTeONtztMMCzHVldcHGTcHRXtnRR10yR4zP1A0A4MTpoW0G+
qDmO6nFI6hBZSwXxbJFiC5tOrVs40Xff0EiSTZUYnoeGTxkbYInkL25DqhnQCbG/LrCM0vHUeNF4
CTWh74sp1jjuZwxgN67nEyMaKdHzcWwMIr4A4xcZDgmEAhOWPjOsilVTKtwFnDzoS4SilMGL1kS1
t0sS1DwH5GZd99omc2s/bmydIo3hLe69OKo0G3us5ISoAr0Vq8EYW21ju6Jg6Iec0eo3+NuNeuXY
I9W84uDysxZmnZLjzMR4S+s6b3iSykbSjGlQ7dkoawYyIRiWXLTM0BXVl+zgxjeeXh1CwH4IAYkp
jo4cOl3/3mx0BOGTZcbD0fXt7t02FBmFTEowY6S9uE0shiUrc8iJbkH4CpgyaxIsFk7GgX5hV7Ot
K0AaEkEWIuWaj3rOq00M6cq94xrVtOsqzy3easeY8DwIgeW5cFxGKRAxoe2FYHMwRwBTjJ8Ho2oD
zrVVQgqSo4xkZZE9bB/tWWiMbq/obZSjWpduXExcCPUbaWKungILyjBXhGWTowxy311m4bpDLGsh
kxeRVVSvHLH0Zh5gN70abnxU0vVtPODD2LqOMcoHvSfWAHMomnKcnjUWlU3ueTZDJSah2SXtrMLd
hik4uL0+IFLhTddY2Sa8APSHi4YYL1dOYbZ2CzdJ90gH22DXWXAzAHt0dZrOlIt4uGlCRqNrpkFB
cci/VmjeWcpS2KWunLsyTFRLhnPPxgimcd8E6RwNBJsB3TGZzZ3B7y+moaKXgNIcx2XQkzYSmaEb
LOIuFbClpkT/njqa1JaawvmB/tzJkXKoZiqw+KRzMpyoWe91XSl3g5xQ+csGVataZCb76xITNPr/
cPISg4VXRuOKQEoYHJa0xQNOb58ZYZ5p8SZtglJbx6kVNreOqZvj7dihy1mjrADuYcWI9djZnGe/
1ppndINMlOoyV88Z7Ef7Z57bdQRXowzwIYLkmhYaHdWWWbpC+UY8uDUsi8wY4xfDj9qwWEhT85u3
0B/NChk+H9jV6IxGs8gqmxRfyActn8veS/zkKU6CSNIQiQYLkX0F2jU1Xfls4jc2cNhUrMVOm8fW
zdARdA7uefJ4++BI7Corn8BZFTL8MHSyw/KFF+HrwxidtyXEoyAMoA1rfv3W+K7R3untBN2rZXck
ZkXLvOCYD4k2bFDhFv2rD5wDyROyhWE7ZTK21uA0BwinJe2QhTGaPh9Z2vzEt6PsNRDzeIzcUdeI
9mA5mlGiuCo8yIpDrVmopLRu0EiwERA2kSNyXMbIGVmEFj1UoY7ej+y6OrrKzACroY951X5IF+tO
gUqlmnueiIzR0XYIHQciuCpziN593gvte8ejDTjXCdvS+eGpybJc1iR8ICf0T22+5j/rYg9qwWkP
aZUa+q6J/W66hedXeI95rGXABmRrTe4qzmwetZu2EsV4F0uWxZum8yE4RyrNz0i+XeOp6bywundt
m7hIhJOwioTkGIcEOYLrBeQjOxT4P68FECxDrQ0Qs/S7u9kAYZemQ9yo2TT4PspGWIRim6oPTyi6
svYhCeyiP3Em7KOt8GM0rWlvkMHInDUqn3ID7VW8sH1GXiitAnkpU7sDHmJGyEh1WKEEc5p5ebIa
TbhIGnzyU7tBkmqkyHafRRQF4zpDAqu7kbkeuigEB6QNliwtY+U0BkSVZIpL5Ix0gYFHoK8tl51W
pMmqVAWY0wq/LYQN2Ef6qkZLJbapPXZwcrXS7V/HTFY/xRCrgYCWSFPvlWWOwY+qdme/WQw3LmUJ
4Sjm3ARoa2B9q6w3HnhZhn4F8yT6DyspUeMFWRMRpRVbmgd7ZZARpzC8NcUJF5bXnyYiZsqlsiRO
61WPp0wCQo96DcxT4xSRiNHiRqP20eVOVH+gOQuKE0cxOQ63Rm+Y03eiG8N+BXE1jfYcYEtEzqQz
dDX9bocqUccahfJH97Uz6tt4Mm892x4CwqGGwHb0Pa4vZ/BfCKWV46PbxG1PViL03bL7TpqKT43v
ogft118lxV+qvP4bRdU/K87+X6ypgCX+cyIjmpD2zwUV3/CronLFN0OYNgUSq7oF8FD8XyKj43xT
FuRgTOdSp7JSZDb/VlEJ55sUAm+ToHByLZ7zf1RU9jdMFfM/8AophPj7/koQtvrPKiqH4wAl4O8D
o30v80xOa2Ib+yVkEqUXZGGgkkq3gRNW+y4ddCxsbcUpyEG8gKjLwgo7Z1MYzSOPVfzkBDo4Ga/O
rZ9NOIgnb0xjg2km0/9F1vbWR5OlXUIbX3VwNdDphdYSLID7iv42eOtFZSMc8PVj3sbV0axSNzq7
BhnzW9M0XBZZ2dKPka3m/4wrMZN/DOzcB40Rno4FgJLmhvxEMjdUgN6ISOkQ8cCURIV9UzrCG7fY
MZAEldPooTVNYk416USteKg0B7ifYo95ZMuzEBMpt1hp0xhli9oecToRnorDKTUg0mPULYd6Kd2k
3oYZ+gU5oWILjCF562yfCQ1Z5wfRi3CbjhNkmnaY2oBAOjvHmJ24d2U19RufsIk5Jjya51EO6JeS
bBPEqQ2NX6A1af6Zggc/TLlbLRXaVZT3oZZvMVm7b3Wm1Z+ZtP2jHQl18nPpIqVNkkevwwhCDcx8
w5Tz3LBwVHY3WSUrApitbsPg0l2mTlc+N4lO3E8S4QuoEzu6MlFH6t8O7ZXG/vBA8imjKt2x1Lrn
HPphB4X9wzSBGzqFgQQapLygeIrqqzPqtBH9ro/OEz5YQkaEWTIwTEwQGI5+cgEZkJgQgw0xzRKK
g+7nA/Zbu7K+CxvOCRr9APWjLQmlUORJmn3uw3J2OfxMxDkqKnUEbSCpENyTU3SI9WbWCcxBPVaq
8SJZ8FhDvRKnLj5eOwaaGKJGP0SySxidkG9pL9wBnlE6mNZPDC9pvQzLXhfbIBaevKlNu3luWDfj
7WQZzIXwZQI+n4JS3umGMrtll86zisoq9PcmEYoupBXJcFkkIxhcugtHN9M5bSploSSYqoKAB69A
9On4YaLWJmLg14nb8hC6Nj1CV5egKpJ8qPeo+f2fGu5vk5wHEA3NWisjDla1lUqCZEoRMObgPSQB
SolrFxf4EasqwDKqy/lJbvtSJ5ZXJBcC6dU1FDVSRpX4HeknlmHu6cK0u1J4bbHzm9LcYowIdyWN
SoYoIvhkwosSHtVg971qVf8smXd0pI8Dpuux9mGAdJvuxZPtMKKDNaT+kvKH7Q1GXqpcW8+b9z5p
SHAMjNEhdtPSBlx1nODvYPoY0N48w7cAbhUiphPbDt9bTSU720GGdVM3WnImeqklCy4m7I9kaRsm
GtzDVyEtOqjC0C6m1cmt1s+wLmNAzyWG2j8Wdgp9omXPTPGB4/J2wY7uus7ylqZR9VhtZydo40Q5
pqZ0Qkxb6JwSFhm4LOIwxUgcwECKUlK0zdHh6MmMMTAgVxJJA5iK8akFIa3APYlhZCdzKZCrRCMS
mZLEryTLMZy2yAyvrkIqu1Ck+Nziu8GvYTDiZ7yQ2i69/MSBLJCN5yBqkhYhaJG/UUqjohVMLS+c
v+yNP9lcTA+cwdUbeHMYz/BiZk6IIlSqEzLe8G40RdctDTewcdB7I0cN8Sj8Y+PU3gsj0fqxoDr5
6FJ7xqNCHcGTNfSf/7/v3nO38J/v3ov39CP/4XOXfrVXdz/+/rf5O35t39Tu32yQP7Q1bdP8tRP3
n3Xz978ZuvgmoUu5tpRf/VD26N+2b8P8ZtOFcF2T5pOkYlT/vn0btFE5FivXsgzbtfGt/ZXt24QM
/bt+KKQNwwQo7hK3qCtdSpsjxO93caGSaIqGrtlypMuXIQmKdVo+DGqIDm1FekDbs4AZXqcvnSCp
d/jDcCsVxFF00FpQITtbDYMOIgbGGm2IQt+tkUsWA/KgihCOofHY4b2Bv2iCp5xw9NwQuwN8NIMY
if//kVrEQpHprkZzcG/7mP5n5iBlzjMQtmVELR0h+ZWqYHRmYOvLIsIaANSRaRo0zy3zx4we6K8D
KD18OubnX/3gfwMlcSbUran//jfrj4ear9uipM32SO+Nu2Nx/39/W9rObdOwDOpto1univp/G/JN
S93kgy8lvqZEmxu/plkty96xbr/uVa6P1i34vxB/ePnSjQGlSnGnjID0iomgrbTJYZRi4mLWsS/C
Qa5ocy4GVPwnrK4NNE83XDMt16kHjEvQeEyeHUkPOGVOJMpSLPJGqGXK+3gji4D5ZN6HG9mNH2Pl
DGum1y8d+p6Dq3eHwdJ2HLt2vsmhCZV2DN7kc0KGEcVTvktl8GirKT40g1r97tn/T26dmG/NPzrs
v26dBaZ7bvS7Ulg81X+4dVVeYldV1dZ0lXUr2gyRK+6AhKBRhuS0B3wUiGAzmftkY7eeaMmBGEII
L95lEgL0yDrS5ZoI7AUqVq/3T469HWqoNnyOUAzZvOYsxWuhabAi+BdQuXzexuk3LxsaYL8o8v/0
WYBd/qfXA+efTwaQPMucN8o/vp5EbyMxBAbQs/kn20O4LTEFLHWRhxsq7KeUAbuGkGebVp1x+tc3
02Ba8ucfblnMTCT3yjK+wOq/v5mNaNsGMGyzrXs3JNs4Ffu0SaDdcilfD844vXQRgL0siOD1hJF5
9hs4UrqXl2R5jT/pUGS7WJBrp2ndMSvJdsnaydj+F9f5H5cRLlMq23KFNBzTnm/i9/drmPl8uoz/
AViJwcXEdXKjBLI8bdoFrbYMShut7uTdBvMoXzlQVyGa1WsjTe9HJuGLf30ZkgL+P9wwYi4piRSI
eCUt9aeqxC4SM3OnBKSAn+z17MTHn9FMBdsEcA3BpU129my6b0M77G0DD3wwVZ8Vk5hlZFgnzWL6
Ho/EM9imONqTAWiWbF48uDx4UfWSqV2EHVuq8S3Io3RhlIW6wY+2hie2y7XuResl+Tz2oZuPmsDL
IDkp+BVC7JMxgNxTmcFhyB5JLMEKWyTdri5sTC6Ns5oS4ooSWIU7YOLPdhehkJ78YBn40WMZutU6
iho8l0TT7Tkj9PuCOS3+wrJeoQhEwFxMdGSUpooTmqZl7XMs1NN8VxZlT2MckrF0wONDMpXPOGvX
OaCFm6gv1GYUAT2PCXwabYnsDvcCqZo+jHIvMP3b3tLxIYxBvPaYGI0pRibXjS6g1/2n3INjwNa3
Hl0bRWTrHEkx+ilNcW/awZnc+noX6+ZltP2zbKd0JVqHdGa9eE0rYq+zcHiBrWOtrY8+qJDHIThg
ccDZkPOsMh9AXTEZeMCjXMOvHFjEB8dGyGHfRjMImS8uzHI9mWQPCoMWyuABaqqh0AXFbhpnlUXc
0rEuNFqLtcdQPcAEQU8ebLDl3KeV+GkmsgRH6l+qpnljY4s2A2c07HswdtAVEf4oP6J8E6RDueoI
I/JGWp0Eul5CXp2p7kfPvRAZf6/kSOaanvc3YSfFMsXYrpvxeGz4+RotdgIwFvbAHD/vaAoSDftM
pehto7761Mv2vVYuWjRGVK7FQimKwroJKhxDDZLpm8xAk4p3CZKF+RwiXBYImSNEmTcM73Azi+qk
MQNfNanGkCBfZIJAkHGippDGozDqR6ZHhyGZg5c+PGG9p65LNjj189IPxK3wulPF3D4N7lI0ZfTB
ARM2EzjNtrZXU2+i2E9ux2AIj+it3x05qI2n228QJVm9m2XVjAfkgWejpdWnVdQtbrPQNWB0nFMf
Gc6hbfZXWhYcCgvaCHYRtUvqt3YsHnxYu+xic3Z1bF4bGyNu73egDAqcBXQ/g3U2NYu8m7wj/8pv
qeAgAGlveo95XxfgadDSBecuCmDLSLy4oOWAEruVsfeC/g19RH4XBWzSdjTXj5m+9UPcVW49vo0h
3hrNz7lJAWF1DB7OZTveKuNHxz56o6faxAdCHfugN1ZlDjhMlBqZoxTNa5wv1TZOoH+bJO/4Tm3d
+cQZrkZYGJmGA8cJjBPjhOagY2nvSmBZ1CYWbIrxabDaZjFo+dFLuS4XTDqID3I5i1I9m0Bmb1h6
+oXb4TLjkrLe7k526t7qQ+If4dQuMXjfeb4mYZJUEFHbYZdnzQcxluW6jghwIHSSkKLd2Pq7dBwW
5LU7bAletW0HCiLrKRhj1Kpd8R2gw2cdId4wZv8F0LybSp9erIGxZdikm0SLIXXZVvem7ew630KM
bXfZWFpLgatiHZgGHRhcbNKPnmI3+WkBOF50po5K3am39jgZ+z63Wi4KOJIDyNCjyHuO9eoliDoB
lawE2ZDaGyfvjhrtARmQGxM6BlRfNyxO7jS9Dnm1EmLqf0AtIfMo1y92BqMv6sDYx2b73BW9sdCm
GMxLLY4esU8x+e9bFVUHpo7NonlJMuIqwkYz117I5IL1XPAOdjSqNF9fyA7fW5THbxHH2KwVwUUk
JxfB/a3MmJVnEL2mi66DTU4x2TLs7ageJ9L5qjhA02KQJKvw0EGAIW2g7n7kns4nR6ednKu3Id3R
L30h9U1jVdNzKBYOFSwinMK/hDK7qlx7VAbmx/DTx4oZJ+jQulBaKz+oFqKTqA716jISSnAzWt6E
P2OR8ntViPubtuvagWawfsiTTq3EROHdTMmaLAR0C+l3jp6zHz0/2dhucalXqD+1S5NBiRIasPIu
MrYQ4GDM+Q3qukodk9Gd1t6clWqNwPcrWW2AKt/WMWw3T8BXkW57iv4PdWeyXKn2Z+dXqfCcik0P
A0/OAU6rXko1E0IpKel7Nht4iHopv5g/0hXlf5VdjnCEJx7eq7w3pSPYzfqt9S23SUI9x+zIqIwX
GStcmkewYrKgLiB4Q/p7nf2O1TPp3nD7TMQkljB2s+bAPVXsiSUdC/paz3GJ0czhrCKSl9yA1iTL
Xwy4ntw2hr0Rf3b9bSIZCsSr81G4/smv/fKevSEcpmEIGBvS8dJX9t4lH5beZT1hO9ku315Lj0A5
Vu+MuT/BG8T7ZUJZkbYLyZKwaqTX/o/I8UXq0EINSxaHoUmKjdoONqO8VrPXHe+rTpoPvsfDNp1t
hXqIXEUTofULYwkTyKS8M13S111rkJrXxmfbYUZEOnsnVPzWIWZ6NZzhBsu4O4arAS6ipBUNi5ge
abVx0jv7edQqKygTwmCuqk8gQZ8sc8FVXDT3xfI1tpr7tpISx+OrHeH9Q2mmSX1Ys29zw3a4xgoL
l+kVk3Hq/dz0senm/tbwAmZyoKmGut+GcQpcXCojmzds39sLkS8bT50+EXn2P1J76A9WLZbAcLzD
CPX93Ec+wsU1oZQFPMb6MpHF9e381W2phkC37U/oqtUN6G4XAxuPNQ/AeGp02uEHpzr0c2Nc8o4G
6ipxtkX0oCbDBt8PxGbSJcSgPLmqCbegDbn+yIQxixim2pdJrdYVFMBH1sJCSIGUXpnFH9pCVQe5
bBXDjDgCwHkn1vUvnB0fsqG1uGIKGdWJ51z8kVOTmtsviGFhgSS7E8UZXPcfLV29fa6BXmDqdMK4
0dz0nnzxtiiwR9ogtNeYuL5ZJIHYmrHaJj9iEOJ5XMFvuvng7mfrD1n85Vo4zoeJXVMaWEhxxXU7
rxqGEFj7g1t6zU1bpwFvIDfkVv1ZOv3eg1xAQwitou6HTkqq0jQaQNrl0MuSmIjJI9vpyaHUC/uM
y3z45QPwH4AOceDSrlmurfeNR+uNBGADNTVq2px+t+KT+aRiIZt9IiXpS29Apox98d3y9ijbkOHa
PmrUdO4AbHz0Whn6SPA73zKO7XxxS/FozYMCtYBDw7aTd382zz5MkFHEz3AsghJ+UdD3vJI+yGrI
a4CZXHI05yQ7rekCvguMwa6Rxq+EKwBU3/TBw1ttWMtbzkFlGflltH+8yXztQRiSNnevol97gqwE
FBnQQ065Sz3jI1f+e+c1z00GIVX+EE58H31TsWUBHF5FBl+lFeDdqBbGeJOioEErr61o7t9iR0DR
iHNvTwmxCPsp/qNV/ZeQ43uRwiv9u0egRJ71XFE/ly5hadtzGEPg1OVK/c+sbjVdt0LVTcu+9zis
dukdhv6feL3TdHWHG+A3jQWUfkrNw22N+xBYOMQ4RVm8iX0pqPNfnX9Jp/oF6wi+2BpOUlMylz0s
nv0wlqvGRYMoOZPtXefwYA3IO5zV/EsDn03XiEon884tbIRdpsaaM9Qne3KI5dbdcLHX4k5Q0hao
Bv4nQMe87R9x+ePVKuRTl2E914zvdeoA6Cl6tuEDLfHbvFpix42CcvnNvYQTJbI5Yuwmj+LvIpnv
bW+N0ErZSC0PkIymX2RjsW56w22W+Pc66j3qeAMLAG9XGq+XaXavS7f8jtFAs1kQqlO/haufJ/iH
hDLmc1fFXDYc+6xzBd41pLDhB08qgIHAEYcx5l7HtrAvgdckEqYiRlAp/atrejfw/e4dgvi7hsKS
I+8ApZdwy1tACYVjYS3D/LpqEDbq4ioxoOzqUt0lms464LnvMNS9Xd56cCoy28WIXCzRqI07puj8
VZPxIq2uCAeyMPBKwKpU0/TUrg52pJkMk2NxuEyH+nkoxyZcuaw+SkvdwAoCNe4AXp3GlOsEba1M
rAcKXqlK8lVxdCCdqrKIAIhxY1igEUPTCnSLMg1KTYBI6LUMff+rTBT4J0D52WXqaW4WIv9pC8E1
SUHG4d3BzY/Lp5s0EfSpdwKGdOnKYb5ZyAr29Qxd03F2GdvekDMLArFPMUFiXBpDlCxi3nnka1G+
0PIFbn9P1VOY0h+dthXbueeFnh07kUUb474HDC557tuuwrpluX9Kt7vEE/Bsay7hrdfao2jb9dhz
PUAVf1qS7rVo09uc9XVn6d7d6NZvxvJs9XUX0Rl5NiYORoKinmwlZJJ/d/FE766dUuNDX/i+aMaD
B7gZ+4y8YQo3nH3bwpozldfS9PG2ZC1UufxsWdbZT3A3NeVtgoEKpwszv8LKodmt6++GvwDd9ICH
8QkkApYnXV1YGkPdW/l/Fw4Vve4whjRL3Uj8zyRbCvgizB8LPV7RFwlUEZE8LUotESaqe29eX0dP
p/tzEXC6pkcB1fu+OjuoYH5PXzoOx/bMTIH9Bs0clkfTme5JXyGTeiNZyQnLe8vytRog6prNdy/p
nO4a7TzRdkK0pBohWo9I/V0GvKwuL2ZXfWP8syJ+hSfisIcEqoRmdy/MgXaF/8S8gvbG/MY1nIF8
zXRizeMLKeLpVN8I0NVnmtkBDqh7rtqPseuuEQ6psDRsncRVy/TKSGQwbdpDBvTzsabgmGwxjOqJ
erWppufCoMao8+zh5Dce0l85YzkEcAV9HiKhoBk4q5z2ortUJDEzJHNhkV9qy6G9nxuJ9zyJz9Y2
WDC1s2qVFnrCcYKMDJ5p2el9oTZRYR28oCrmwFs3qPDS4vXP53PsViDZU/czUaKJoJOCuWeCcsCz
ke/NVSJdsk1fododpDSdm9jicNxNMwk/aX5RnMfaqY9Ujej9TSXG4ZjK6kbFVYWjPZvg4RSP1ZS2
UU+PAVtxYvYrcSJuETh6jbtWTM9l89b4afyAgwp2W5ar81rNT1Yf3yLcisAhhRwUKKG048HSNyYq
IHRxFd6mso0l+Xz7xjBhaAK5BhPnqqNUXP5ZUfy9i8gRrv0UIdRQIK04CoNveXVm1r+ZDUgiDe7p
p7k3YjTu0dcPaOU4wDIAoFp2gtrpEkShhynJcbDEiMl+SyeF1X/Xwo1B9PVRb+Kf17vDMs9fbu3s
C20AS+HlXvCMfYqGOQxi7IUNs1WDxrt+/WP1pGMzyEuTCaHSZEuhH9mkOrntYb9xYi9r7cMQ3QOK
dLbDWMM+MOQzFFUYTLxbz1DlMQQP3ARTlNn1HKOU7ShgfII0G0eZrE6t7HvU5q2OtWtfUsOtD32X
ErpqqyeX7lF2mfijRwzHy0rkIXPhP2bvvJHrjiCHDExl1GhkfYbhZAtq2C99pVSwigmHorY8j65z
4SbDajqilEEm3XWx45MFFj7OGa0nzKRmwmV8xCz2HGMRiqFXWtFQg+Y1p62ciguuPxGaS33N2Y2Y
obCeMs5INQVZIw8Aqd9kE50q68Txiusa24l5KgUJmjkdQZaZ643eFoh9W1SQXrg7WhbCydv2Xm8g
DsF4kjqR8rbofyrdsIFLCXrU+BZAyD+k2X0+oN4kynV38dp+ml9AalgUcnWivfkMQGDgxzVZfrUO
MFleiSDtnffUXPuznhQfk8FU023gT7loMymXnhNHVQ1iRzeeoA0TbS48gkmDvNLXLo9p0o1QRqZQ
awGQW218nbq4wujKubNusrObVfgj2/fOL4p9I1ycsGfZ4oesqVDaldUGM78FSMhMxuDAa/TrpxwT
DqbVyMl3BmHAMrubLfeZJuiASOtnVoKXYnAw7LgvMbI0pmYnjfoPiQxQ4pP5UHETChDLMNhV/lc3
zgRsUuCwMVGq/dx6Ec3b0K0eJ71/SywhSVcuv9LVZJF4rJYGLqlm2EFCCx8+sSZqhfGij3jIsd99
VcJ4qsuBmW5c/7GbSxMv98ky3zDLX/YWLox9p1XHYSKCOnHKCz3Nv+2c5WksnREqtn02YXwGjYES
x/4rFtmFoi39QKXJmbf3NtU79zo24jelkFwIyiTQaLYm/8ROhXkBdXIjfdHAC5+DAcDoWbfFYpws
2j/QVBfOqnht80nCVdTTsKuqr3Kq/MjRYnID9WhFkFRMnHxkvLYjbAmg1xmOMxhFbYVllY3Pa42+
Wjcx298xTj0O2C3bSN0iCk9LH9kNXnTDDoEV0fzSPdAGJpAleAZbzXju7PjJ6Kw7yDg/4wJYdNL4
sv4Yb6RNHR9agANGcobJQl26z4QJkIMrF15cevCM4TcWnMgx/DcXi+5RGFE1cD8e8xJhWK0g2G0Y
tuCYAnPpYwwxHpwlEPzJ7AOhTo3b1eTXXPuafwcx67dyEV8Hx7eOxtwAnlPLezGnkZisHvmseihX
mF8oQQQqysvc3haOINo+uhloTeyuMX9rzfIby618e/YpRl3znrBC+mybNueQJb/1thbstNcJBzV4
Eulm1SAdc3hKJGcAfm+U1LPV8rf7o7tsNB4MmqN459khVRDECSsMqtzRM+EytHjmjAI3tu4XO6rg
2ZzrPDnoRNPhsZ8Gc2iCLmGb0SCwlmhFu8ZxOQa6uQuyRt00trXeUjqmcM1yu6xK+Ii0rnHQTGrC
sFoVut2SR8MAD2koTc4nMGBXVX4maQXTeYyvqAAUHTbWI1aFF5rhYGyNNN3LlMaw2ncDJzlTG8R5
FLphmCx0iRiDyxEG7K3qHW4JWXxoNXgjyApgWZhVZXZunFkcHzHm7hHMfxa9wHk5XbU5PVQTt5RR
ezBXAF31Oj1ByHT2RC/4vLvia0nOqsou9jGTJLEVAcgxzW8de/xBWWigewNsauehfZTGpd2u8qvF
qWuFBRpKL+fGw6HW51vCKz0WV+SrssKrrJiDlNV4LuS6RrNhfTuYG8xx4O+0XThW02QFtjtdF918
cZPsy3chaAANiNv5aJEV7IGNoWujXAjuOGVDlVIfeyB0CRdwokHUL38c6hb8svmhsozZXDpAfQai
bj16A2ZQK6UPCywmwZKzn48PE50B+xbmZKY7RTBJD2GA1DIVFw2bbsv9UDxAS57ATTkCQ1S+Bt5E
MTuRs9Mgc/z/PaRCngFMQI94zPHUK3wieCTnY8cTuSh6SzPMYIrhYiAVV/FFHRNrikzpXRqZHRKe
QMPXxCXfErnE46Xw+M2Jl8am6KPVxjY0Y+xpSYHi1utlkKxPiYWohLf4OGgYPbw6pyuc6cXKnDBk
LSXSa5F8zYOk4GhnSB5dimuOwukfaOtOdwZmXyw0j8i2zBaKbgpnnqbJc1mmep782O9pFR/p5piA
4PU96YDeS1eGJ9wXM77fboYs7iz5A1VUJJ0L50HP3J9+NO4ajzwwWNn3vJ9Dc1TT0TTVeaxhp5Gp
3o1LaQeC0ZbeOY+waV9jB3Fq9i6rP+WXGerlLh/laaEU5ujNHeV6cmUixeG60YbbQVCn2HRYsWId
p1RfEm0V1bTnTI/DsIdXwL2NNwNLFGEV5gMwJnINTdMl9t24U3VJ84Kz1RDMNqIIahYzMiKLVGN2
L6WOmz3/tgtM9ZMC51v6NN4TbhVM7fD8g2ynMULRDciYkynQEke4H9PTkfnCx+Tny5MNgR355zjl
EH77lnhj2RsXmF0ANvrllyn8Ox7yrVeCtdlxMErKkglpRU20PtSYeHlxoBkBkJxc44btASSkf2wJ
JeENg52TrnA1e1Z/Jxanlep0QDIEBmbc/qbFE1xVXgjQ+OT5xr1IvR9OIUvkLYUPtrimIQhCWqB5
FM3LgsMvwb39OPOBt1rGwupNezIyHd9S/oy5fQwybgpmV6rQrY4ZI62oUOJO6r/qntFLxjh8X+c6
kYpcnn05BVZnIbjwILhO/TbO3zRKkKrSUthS8r4FZj4Tg3gda0VLMGCTFcbtnrsudcimghDcd+ey
0J8Mv3/I6zc8pVRHNT4ZdOcsvUmcBeq3aykN30jy3OjU3Mvuh6MwqBgXr7ZFHNVkAKZl/B/RfVD5
JRRTqcxzxe8mWKzKCd0lfXPVei58+iOEQgkY7SKPlNuNR7ECQeS8f6paZBCNeAGljTT0cH/Z15n3
0psnM5aAFdMnby6nCF6Ry89cHmZdPWF1CGp/eBhQLTNo4Bzx8IM2qAT62jw4VCi78FYxarook5WN
C3KdI5pzn9PZNTh8o5u5topSfOq8CzzMunZvtdyKe0El43prz/0QeXDUr0mH2Vt06K+buz5ukDur
HMoVF4leP5hijH+hJV0GfvB9ZjrefrSOlVDMmeBwnYzc+BT6crM05ZtjDoCHBk6vZL5dx2Aw0MKt
Wjjk7eOygpfR8H0Xs+x2dPc2r9uJjipJgoeyv4nv7ZYfiHhFCH/7RRU4Jevq2U5lfOiy7kklDIiY
g+186UxhJf3nclC0OeUjPMs65J3jRWkUCKjRuZAL2reCHYQcZREqyFrbvAqGdG3z9qLZ1NSdQEls
3rX0nbgOyWqoImWR897S0LVv4QT5fmIfsu3baG1Q2YtRYkTS0jeKpL+aEV1rrriAeSxarf4LuDeN
6hmV4MubkniSDdV/Cy25GjXNo4S0YJBWU8TZWrtMBi5ARiOB45+S7WadKY7FhqCQEAEe8A7UNs3D
LSqStTyO8VPr6X8QO9uzv9zpOnoz5R43sbke1oTAme4kinzhtFPWZN6k1VumlcAnqMYtV4C804pC
OJm/DaoK6PtD5mDaQwJLHTPqSRihJgZlDf6JnRoSl+G/Awr6bcOGHYbx1UIgESMdwJ09kZuO8VLq
8y9/0WAtC26mWMx2Bdf5BAkSwyWDxP7VqljFyukGGipzTFpv9hkBZLT0dTrOYKZ3muSZlatR71em
zAeHDo2908hwocLibnEmIDmquSnqgpP6ctfYbPKcbzUXJ4xO+Qht948dLI5xcuAHpFvlgd08UpLg
HN0GaKXjFW+ZFPQlJmNx9MfHkSqZg+TgRhJMe+pcjdwNYF1bb72Qeck+nRNen2q2ic8zDZPTfIeD
cgxj8eZDSNwNWgFav46Tfd+b74UBMqOSJc1a5sD9MscJkRIVd0HmOh3HOxPBJE3NM0xxfkwSNDiQ
yA+hFMa70GJCdkG3m8LY/6yUy8pOjiK0yNDuLMT9mTKTwB22OHtTw1PRh8gisogXGIds5WZnNNsx
anUKDKxxhqiZUn83J+InRTTZywozd0/VFGaC7n2Ob/slf2+VdxnE8Oh6qMdGh/FEKX83UYrLMbAO
pO3o+61Y0+b2hV4G19HMQKLlPv+I8zki3vK5Cv5gw9mBCgL8zz6cw8QCddrRNJiij+rOVIapXbHw
zw+O40BKcSam41VGeRGoGNtV7a4rN/BH3R9W6b1iXkZEsYyhfEhQermymdfEDjOrf6ihLzrpVzkW
2inNGINq1XPuNW9p7JyhMlQJyVNrW1qNgvpHQZx6wi7EKEu8VAzW9yNM+KtIbwnKikOxNBF38eEC
xo9zXfJJoAXGt7UYgessjzI1D3NsP8xbMHoOmYFQppD+Akso2/kxnV8yb5B7B+r6oWT7JRZsABDi
Rds7eA98QqB7HXANMTEybBPp1rWIIyorKXpHbSdpSRVoyylPCB7Ixkw/1/p7KFkr1MhTn3mcjH2M
jNUW0NL4Yxmd5olmQekkp9v19XNXj6RfC37cPluj0TLio80JAcD7e43yEOIg9g7cIfSjVmF7ogrw
V00oZJsb2hQodrc0lq0s79adP4OXLHtuE96EVbAerFOmWaG99AcSWex+nXglFYbo7vgRFe15mBtb
qnICzqLH+j1ewZ84x1+OV+yaEDeMJqV/277LMKQiyBmnWs4EEWFpXZJLbc73mtc8FCNVmk3LgI6L
RjRkxDhJXuVNyYtvJr8LO+FNSd1fK0deE8rnUTCX4ew4lgy6TBzHmfjdCHnQq9w5ejWByIKsx4RB
oxVjHsVTHrnCn0+Di+LgUs1ZW+w7vTGMhwFHRkPyzxSKzBqSXgPXLjQRGOX4LeQcB/B5+VyhbC0j
ozOujnyea4vLvWEZrghH5wy7Gv1+cIjhZ55GNECIs/3X4dRQOVMtpLnjLeRtdx9VCrqRgEGwZf3k
2Ky4SpqrBHZIlQYCbWIpRg48TUXC9CQFLFPXzo0G6PNSFB+kDzgRy24l9uyKA7eGoHfFg2blVxoh
dEYHUxrA0KthYcCrXcEZz/LHnFwAbrIOdcc0aD3QJY+jZOKVDfeaxXPO6WGRDvJlDcCl7v3LQPXS
XKiDgNrLJQB+NKm6YJ6p6yjMccvC2vy2J6J5IHo6VYkrYWrLXMVeqvrewXBGEiChMnQtosGkF40Z
8JTpP7yGu3UBrWsmhXZpE5T00T9MFu5KrADviccWCqM6LEu4ndwynFQse7HSP0v9M2tP/kVK0WEk
zI5Su/Qx2gQ/FM9vXBQLOxn9RE3eHRTgEc0bvkqee/BkEi+VQy5ntZ9wKUDJrmvktw7tgsAeTo4P
t8v0AzsSIGevRlFxkg9zbGkSBh7DoCHsPGbOg26/k0pUdP1IAeEKet64+vGDie9D9UlQQz/aqYHv
w5j9F/CSTODpDGv9ifmj1oawztE8eel49siyLXDs606jmIxy29ZxGWqBkcKnSE0Bd4t3fUg/RFF9
r7EajgOl1HV92yuqT+qh5Hw/mKcubZ574Hr70qZAzE8JNBegGOdZ/1MvUG1qB/Mvaqur47KNU0hh
RT9aO6VX/bXeuAA+p/6haJ1AaT7Gj7G5QyuDuk/1UuB+aCaDTgz9C4x39czxnYYDLgTvHGIho3E3
96ES7LW8e1zmCuyuPPgp1xoPwZMHztkVGgtvnRXcoxMabfm9hYOW38WyRqngA4PJq/lMQfFByT7m
8+GcuLqTfihOoLxe2O+P42CYN7lgptewLLhpz1ZQD0cNagvH1enctlYZmsNWGje4H4uCA1Thidl3
1tdE6QTRrRQ48XBi1P0Z0/52BiUAa7OrApsJI00oR85iqOFr/astsQdwKwjTxcTp6sxvCpEDTzTN
4SN31CKroTBRsUF2iY2KA4ZAlgorLJzJcAKTMXEk6Jmc4m3ZDUbyeRQ2DZnuXJ7oj7lDhmacPY0S
QbiPGNUAJrbyr80ffuBpDgRWxHDzmuzUstZRkWmK9DQnIL/yOVDmTB3otmE44GGFqNyAYRX1k20x
8eMxAU3r8pOr5snO0/jYl9lFm6i4hZh6YO/A3cC0ALXnJXWS4WFWBaXMCc4wizZswOTxk0+lD5Pu
NWDAujXbYrpQ5RMnOe/GL0LTy82IlvAzp/f3OG/yQFGuErKMyDMXRWqLGtS1P6XVZPtaCDBCSMJY
dd8ZeVInl+RPZuWDhOofs56Kr8btXofVgXLqeCerb9n7ISNZSpL/zYgdqTnAgHLQ6azFKzznxLez
m9pTZsTnc6MnGuLRdqixvHbGgDCSxvEI66qu+smm5dP3mxNjAKzZbvfHbwCpN+khG2Dw5c6GKDKL
NzfWsC7gmWfqxXr+g9QKT5X2jkreVLU5HHBC48tb1l8ZdQ4Heo7eU0HVV1Xhc6pws7maEaauHUdG
zFUls9IXt+0+Z7NdgmqFbN1kv4RF33vlp3PQmBr5oENXq3fDWS9WW71SpX6d5wY1ACAh2d9v5ob4
1SkVd3WmuYLbZumk3PzhicJ1tH95x2GQFu9FfysIvYIC+FUuehI1XER5rPSzbpA0ZnIR9cU4HtwK
SbFhKbCqjLTboMOspElkzsaDWvD0NLb9Raj8ioQ5g4hbUcLsTIYWey4ol9+dNxuHtfepp6HaufOr
8hfZoniY80hmhksBWQ7clcMAF70pLGNvD9GfOYjnMzDNsfRpfE2an/6QYSxrug89+z1brLf0ne+r
taOApyLclPIfThRbr/6s3dIbDN5reBkJduxUU9WRWzoHUhu8q16RBZXhvYyJy/NarI8WozvWUgYe
tK33A0Hx/mjWUElTGOazwbXW6V9VZoCeWpjnkXCIeI1zGI3uPG5LBNeg2oj3ORmPpGXykdncQIFl
wMaitMkURSQ72RxTYzw4ThvKzuj3dIKhzOnUI+cujfRpZLeFcbI/jcUFsoNAx+Ul+1xcJN1Oo5sj
MTJ8OdhqYptrZJsh0Jd+HRbTZphOD8hqNoEXCN38S+xDxgboYI+ls6bU8vNktndUxDx5fppeKzAO
XZlml1zfqnhhpShGZK2AQtZUIPfbNv7J1mwJBe5P3+7ziG4JYncqBwHMCIYof+2xNNFX7Mfl3dqy
6Ts+Izu47QfTnWgHFpxMBzJta40XgeaGrtBuEFGmi156iOIeU/eM2Si2rpX9iWMfFmPEDcr6kvLL
UPQz5VsfOjjDUwyjGLKj+Jw3VOUEmjRJkndhjnrg8d0GIwz5IxU43DGohzCU8Dn1cNGwjppNnNCs
UbF9l/U+Rgyk+vyxF+lx4sSAlxa0dyOdTxpVAST3F1M9A7HJr56t8EZamN2dvCITE8EdoVax7J0Q
u+h58K00cGVesVQgNzVWujk2KpDgVhkw6qvgQZhn1uitvVHrr/w2+Sl7atzwVGETQxiM12wKG80q
IoyXLE5W8tRkyNExmxwocf+u73Aqd6KNrHLgDKZQafB4xReG5X9W6Cd/gyN+N99BxrHvSqulKAnb
Wci4XgUE9BJmCWN+6ZMjYceDJmzjYbxJKqnfutmfcqU1W7kjUCLjWWtM+5JvOAELqjcikQHGraHn
wLeJ4xvVTW+2zzTG0+WsYE2PCfU4WTHaz7AWQr8482t+tVc2psTD+2QQ5PVSrp8ybW7+/tm/32nM
QPNipPiYJos5WsabgWFpl8gNl72hjwR7QIBlbq/LGS9FimNgVDfGgCO8m2eKGX04xzx7V2+Wh2pw
tZNGodDfjJI1S2R3uYiLn55LCDGPYuJJ3uJYLtaGfbem+blNPBakdDj1+vINtNY/E62MNAuWVF9j
jNKgkER/81pzymbiG8mrs2nfmZyt0JeIPVWBqoUnmUP54g7XKukCSVvIzE6M8by+aZJn/iuLGi+u
pGLK16e+qm/eCkIqt1OaA+YfobWOY5ZvljB+7AS5lUIFjOH5AxHax0pm8wGtk0El2iPWPY4yQxVb
V7xtdOQwImiWmUpoLJ8BvDoOSam810f9xXesFzevyoM2X8x5dm6WOG3DWeV9OMDC2RvAaKN5qrqA
+b2xb6c3nRfnHnelHQ0q/5o97yoBCD2Vxfqhcf+6kIw4iSp/KhqSHVVe2A9ZtVZBN5b3bT9mBxBN
7ZmWYIwEmbh1N0op6CXrkIjk5JtDeerq2Gf4aZ3srrVu45nQrSYNjndElrmThLUgM/E391ZbODT4
4zc1xV/+CA3H79fkTeAu0s08yEfWoNbQr7BfZOD0dn2CeRaBCqqiWupdkFh+fjAw111oc8Gd2/iH
GqB6pWPSaBgbStz9+IdqOkCp8sLKTvlizGSED8+/X6r+c0b4Vz6iXy/4fXDgGa1hPfXASC7TMFKp
65m3+jge4ZU5Z83ONr9iOUbweM6l7rscgEoK4lObZlfMJRAB4jzS8hgyrocczIUyudgMCXfNaP6s
3VThRaREyd4yf1AMH6fRsE4dPVGBCQ4qXPy5fSdtvdIowIyzY/kcJtlgWMcEzOvL1c8Oa5/e2nH7
QOX2tcVuwW1m08ffTBdNTs1Jy5PzsLLD5FacPMqeCL2tiD+bOTEHYHWB28n2lIt71ktMMZCYeK4G
IgS6/fX3f0yRH2crp5kPjd7O4UiEbRfX/nLIKKkMRlV+FfAdKZlgi6xaDGDVqnpmQrwRmRVXAYXr
IMlcME1L2jBSpd6J+7jUVufaZHEwZUwfdVSjE45Ld9c6VEXZrX5u7Ca/sbZ45Jq3eOSWgqXErrxT
MschWsfW3BDUXfZJdLF4hAkaaDPXzSQey3CA5XVfu96VrRzPr9U/+g3T/r8RxpjRMkJkQtMc67E3
VtG8ZTPjYeT5vmuQ9MNlbrq9btBEpHXtVbAPb3yV6VL5VocI55MuTOyjjj8Zfoh20GTOv87m5Ro7
KlqdjAlmWTw6mgUNMp3FZhZawrqf9FsLfbSB0HvrSMb3kJ1ukXpDvXTch60cJNlUvGXCYjVD1Qnj
Lv9eC1cPqu3pWv3B2qVT7EAHqiR9VT4xfHVf5SK7BeSLSFZiCW8tWuC2P97NAKOn1Ai/KdJbL1I2
h4WaZN+e/UdbIei4VDzkDg+IlqY7raFiKSnlvTvYxtWiADupscZoCguiSpRNV2l3yXLGj5jSoAL7
PCHxoKljT9kp16L5jrg5Fd1eBfK0W57NZfjdQOIJVPxeMJX+H4G4/9cglf+UTvnvoJf/H+FWdFs3
yGn+55nt//Yv5c8/ff/8082/x1j+63/3Q0Lgv/4XzfpnUwBJEcJmPSbeaP0by5IveQzteD4s8sFE
Rzxy0/+a3batf8YfSVST1Kbrexie/i27zZeERUh1CxULaCeksf8v0Ctb8PR/Bm3tjYkpsGIzy8Fu
BAViy47+Q+ayN/Eom2MC+RVhQ9mvnkZbAG47G5T/P3w29/9rHHr77P7jX6ULy7YNk4+CWPR/jEMb
2li4A3+V0vA3KphKJdwUevAw4TQHI6suzAwPvRrP/kzpQmc9lSiDOIeINRKJdsmiJv2334mfgtNo
Wiyvq6UdwUmC3S4ubpvft6iSJZEtR9Me/8/fPBnd/813rxNFdvkRhO05W2b0Hz6ota24GIDH3Xnd
NGIN0u/kzCJsrVUWpP6hrJl9VsvVuuNm8WV1dMY33r4ssntAcY+w9ViHX0VrXjXFSlakkfdhSSS0
OEtOpizYn0fEbfyDx9RdTzZ+E0ctx1KjMKN9LGG24IVmer2Rayt8CL3T4zZb6mXviOWSJJBs6k7f
aYJcCN6vC7GTyF38C9LuPfANIiXOx0IVuteljwtxsGTyLtzj/jt7Z7IcN8616XvpPf/gPCx6o1QO
GqzBtizbG4ZdZXMeQILj1ffD+iK6ZHxiMjrXvSxVmEgCOAB48J7npYQVzyqvLkJEG+jH4e19qAc2
bElx+QRuhhL1BXmDqtukMEPm1q8YGjsft/Gdh20LBRW/Wtu7m6rhQ4P/DufP6tEULTbxFSXnBhtF
E3g/uDltMHFArBXBJ84ThNDGiInCdAj19jbTWdat6JuL52MT81OkK+7qzHsK5+hGUrGXttg9RMOe
0x3VFugssMK77fvweSBLC0CI0+BscD5ZqJbAJT3znqzXUxynz0apgerIrzMzfsgpsFsmRzkByq58
G7EHMHdMj69s8NhBk9315bCf2vBHhr0qyGwuHuPP4UgiqQopu2y/93rs0YP6L58bAL4MYpl+RGt6
NAKuY6NxP1BFWETxDUlzqpDmB6RPXLlon00zwr1Vov4VD5S8UameHakuXm6n78QMkqt2f/hj/Awx
7KNoyZ4bN+DjjqmZPKEl5Jp5iBDAVdHHMBAHLswek5iqrDDRTjjEfQ/H4D6jdm6wjXtA4Fj6VmTD
hnn6IIZvg+V8AKfPbo4rppF2SFkiyo7inmRcwSZfd5RV9bbxCnMdcy4XNg0+qz+dOP4Uue7HzB5Q
VRX4NYse0ZH0kxcf73BKJRFSctWF/k+PDkinuFPVx6Mv4ZbFw8yBvTBREZOYB1JrYEHS8mWZ1iF3
rKjOF9fla5wfqwNW2TuNamJu0qGbu2l1aEJJNlXIb1Mb/VU5f0fp/LupyTBGw6dWS2wSwa8Y6wHu
jtDTIsX85kr/ZARc8iWpjnXvYmfhIi3sZhRgS4QGiYVfneBTv0nRGGujdW/mJVICh1oT43tBeSWJ
tPqhkCRJOU0G4sHHA0VPmRBjz30KIifkYBimu98hhJLw4pqYbxT3Cnwj1tmLQ3OV3QGh/Voh1uI2
BgKrLVDABVTXoYAr8g+2bsCWNwnz0vc/tdgwNcgcfbP+K56O2tx+QzD/BDLvsZvSOxvWGmoT7kgx
MiUHREliVTs3C1XPyZwfY519aeLg2Y+TLxEFDX0nTpx8YKm3XwNqkYuK+s8ipz0ZcnmvPYd2+Ds3
td+9mDnL5Sg4cTSa/Y+Olz15qfPDtbl9NOQ9ojwdxTdJph9yoeIH3t1s2T80M/lrgl3eGv6vZhCn
sXZ+4EYxcGkdxuZ9WmRPuqz/xqh3V3vmc1g0JyPSyRR6d7nfAZvPX0UNLAhWbp990XwvRUWXPdqQ
3vOazIhx00wSLo0N7bz7YM4jWHnjpiX+KFGhzMo64gc4Xzlhxt023zlt/phl4uSG4OemRzkgu6Vc
IAedHB+ExBUQdIhskxe7KtA6xYv47C4YtCdvkF9Z2FGoZtdcvZBOx56gOflGi3I/e2rnCXhO9mTj
leRSq6a5SKgTDQW8bB+KIr2DTAAyIn2orfm7gfXJRE0s5eJQtKKXvoqw8kJIJ1ix6vgZL4nX9mdu
lTaAnK4BXyA/IBACkZ4dI8sBAaNhBtBAuQ0gHiEI5TZ62InAPSYzRfDzyMVd4j43sPCRetcPjagf
uG67q/vo0LloYsfa+zGZ+v0/u9z/P+ltwMpNjiLrx7wP048SX8e3ZJ7lH/znfGfoxv+gSTIhVhqW
6xn/osoX5B4ACRv4LdJ/oOXgLP4F63Hy4lTI/1+AFwEHP77+ZPy//1fwPyB+YPKwcHK/Rk2v+/9y
uoP39+bI9R9Q+XJOVHAjWBaOoMq7+tS4eQXRLSu+1kzGLVTGwvX59/D47+OXv785C0GxjkRGDczJ
jtKaEw3VnLt8yoOK2pPAkFdvevudg+OfLJh/W1le7k0rsckiCMm3PjmmwLcqb335NS4qJ0NwaZrd
qRNQf55kokXZxlF1rduWM+CbFk0+BCtXzKSMtQDnp8E06rs477hSOf9Gxp+AkX9fScHaCJk2sZ1j
UQX+PehPsjMQcKP8rb9pvSZDRPzO8AsOY/RZg9X3Fcofq5tfx2l9o8Oz/XL+Z6y9pnKUhZOn2bbN
ttGz/cfIqipKWb10USmeb2BtfixgpDf9yOnCabC8qE4WpSOfygFNU5oLtLFupFHteVEjnkKLGRE6
ujGgtxPsWAcL8Dj3HzMoCuauaIb5cL6Rla7ylM8jiaZydGIwOKE0+kdf1MOTM5fm3fmnr/QTFK4/
+qlKatnLBsai3yT2SzaR7DvCYuNKfPLQSx3Pt7L2DspiAFcxpkY7rPiawGh0FoisEF4kHy97urIW
pCnkcZjw9aliwXkWxoKKiT2+T/bnn2+sddLyWm8mk1HWo41pYX1ys2mkiDNxJv2m0bDq3suiEKAq
hrq6a3D3gGWpOwl5YZIs7i3kqES/c4rWTvYhH242KvWCy0Zqf3xjF+uZG238xD8hT/83qlVc0ASx
rPI9Fqpw9jUUtZXexvgaRHZxQCARVN8nhM/9PgtLvv/gJeMGX9uJOT+f76FlHN9ZjT1lUXHseOh9
+Kknt2r822EK7ecZEuFVjQz6Tiu74Of5dtbmkbJsIDauM8qGxIn7pvJjoVH7QSFLVfuXrb7/MGLf
DHTEPUpmVEHNrVJO0jI0yuLFK2J/Y9VbmUcqXUoObkdJcUwWoek08OlO+kmLm/SvgVKXjdVirQll
teiMqMl1j8OpFkzkD3M4tgfK1weHGzfPuyycF6rf23jI5wZ6REyiIOXKyOPS06JqKCsqPBnPj/Pa
WyjrBZvtHMYh24NdadgRzEOB21FXtIhQskRPXy9rZWn9zWibum5PueeQ7xBO65MT6gy0i0zl/GFs
uzDZ2CWWrn8nOFxl9eiCSXohvgcnysFGcDaGnclPZB9G70M5oWreheZYojitDFN/7vNpri6cC8pZ
oo91YVh1yLKFYvGzlxi2tfPkiO1UESCs3Hi9ZUzeez0l9q1mHORoDdUpyuoyGq8m06q0/aChHbgu
cmOpaTZcOX0/P2YrK4CaA+t9rTbDUYhT19Y+KfO6tcM9pOHy5bLnK+cGPmp0y65Mjq0ZB+vrtG6r
v4FoRf5Gb638fkc5MmjpCLVfoIpLAkB4sK3F9QCJZn/+169sA44S/cB1zaLRucgYDLokvopJxY97
0y+l95LP9sxNedI61FdxnPPvMlH7E16OwbC1D6zEraMsDKUZkcgxGB2t7oOvITjfvwd9HiMwA762
sdes9aCyNpBY9VxBmfbJaSpERil0r9uB4vLfl3WhsiiUZAh0zyrECVNLlF9219rBPsoXAguoL5QL
VpuIGhbogvqlDCX75uEi/df5xldiyVGWCvhk2SRsDhp6aJhck7ptHJ9Scs3jc1JzOfPJo8S3+ni+
sbWOVJYH6i0jeNIg1RK7mH+SG4te9Gacw401fBnzd9YFR1kXwAZriRilOMkcb8F+1F+LiZRfTClX
KaqX3E2O599jbdIph4IiqGMsd9m0fVxiyWWM/SLfQD4Obc/QZ3l9WTPKyjA5hXDtpqe7sM8kxSte
0Fhy8VlvgTpX3sNWlgasu9NWCAZfkhSEEqobY3hlBX0RH+dBZj/Pv8bKsCx3QX9segIFSFLxXT44
eVG+GLHV495YUUS+A+kUeocZCQte26Wtaxs9tzLRbGVVKPzEhB7N+VxPjfIjCCLq1HSK/NuNmbbW
ccqKENQy9Vqdb5h6gusGpcHwqJyuTT27mlvo50/ne27tNZSVIcqt2pShUZ8sRP27oHXLndWJrTuq
tZdYWn1zGCHDXdTcE9RggEsUDR4S0Hou5edqQq51/gXWmlACHlVSkulgJfFi5O5WSzWxd+TwSWsT
eTjfwloXKTFPZaovNFPW1NVOIB48Wz80ItqkGr+/ovzDgH7TRT0RXfRRwwC0lnVnsppgpBPvrCrf
Oj2v/X4lxmPNRKSoMVOTLBY/yFxTOw/wovxyUfdYSoT7omr56h05N1NqT6kRMgERLCrD849fCW1L
CW131oza5APzlEwDUjG4fqJsMQAd0QhLZDZa/Hi+IWPpj3fWdvUeFWl0HngVdq91iQGCmXz1w+lg
+s1TCyKm7ovbOjZ/s4lSNW+gNjjf6srgWEqYp/oYkm8JyFylCZXP2k/MsD6ef/RKZFhKaKP7keGY
s4LEHtcOUYBwwqg146rRKJY938TyK9/rMiW+u7HPQ9NAC0pl4xEHq/laWq17Y5oBWB5bfDvfylof
KSEuYfeCFKGP8CSRV/PoGNQdI/86//S1d1DC2wv6BEkgR/1KICHVXKpSpUllQsx9XhLM4c35ZtZG
Q9nQSzfq+5F8ywkALJbahT1gPM0XRnuFw1yXXTidlFjXegeZ8+RUJ5w99ubQYbHM6f+y0TaVSBdW
7XtxazIO0SNXR3flROUkhdOp2W6MxcpIL+qMt/vFAuPoA3eoT4XfGBaOLuHY38HwaobT+VFYyxQv
Fw5vW/AdkdaDAEyvFbOG4MnsbhtgJpSagbIbczP/iFQhfvRbPKvAT7qfGksGVDW34+v5X7D2ikrA
O+PkGA241FMra1xs2grK2aTH/7lxWuWir6yWphLz1NF1GHMymU2r0B4jqrSwDwHDgXCwD7IahE9l
f6tn1JOXTThzec0329eE7HAGEUuDmQEyb6Y6tYbNRbQezvfXStyYSvA7jRdRQckSE7hSu0pDp9pX
iTTucV0fjuebWBsSZQWISy5FAaGTVvdd+3rCqwggbBltBP7akCiBLxHCN3h9lrzAnH4qJu8Qyvg6
NygJKqfyZ9Z4zcZYrKxkphL8dT16FEfABDbjieV4mIdd4lnDvYzs6AX2frE/319LNL6z6hvKOlAh
VgzyYaS/zNA84ZvdXPGt8hWz01tHBs+zmOQpE9LZiJiVGfAPhv/NFCva3kIxWLOPJTWIj2k0UgQx
oz+8aEKG7WWTwFiG700rs9ZnYN3pPLwFfdAVkY1Fg+1trDsrU8xQol62NhhlzB1OxL53qOsKoLgM
s8ti5J8U/5vfrjdhbwUlC3PUgafsEEJzE+/EJw9f+wubUOLc1GBGW3jnniY7Me5d7geeqjpYzI/K
yrg+P6/WOkkJdRNRrmEBW6ScB5ZYxGfufvTKduMNDH3lgGcocV77MP2srC1PJqUmz70T0VLaZYg5
8Do3s649dg4Gx8GMRk+UuYe6i1JTffSSH6MWo6kL/NID9g4qDaVKY7mUHxWW/bEFSZFSWokE45qP
qeFzPwM6T+FRHjGczG69ue5e8mR2gZX0eBIC7LyOvNb8qxva5qVvBqD+k22ZC9yFc/kOMoYOTyCk
oJzCu/5DYsKTwuNo9pwFSYh3KXKT5LbskL9cZdx23VJ2Pt+aoV89GnaLl8mUdF9n/OKBsRuy+CqK
0XqMB/ygMQjTfiODBZsNwsp9xhLaGfZ2DWgtj7z5Sz8K+aWbQQbvnch0H7Nhzl+iyfnepKOOGDah
PrfP0+/FFPuvJlz7nd46eHxRgYjb71jveEEOgU4QHv1+0E8xRZVHLpj0uwo87I3vAoHkk3wqD9Y8
mx+92Pb/bgy3fsH+LKBYTBsHclRB1+1Cl6vcq7mwwEvZnud9xsoRAyoXh2ZKv3wZ1bvWk+7vsG68
W7NIcf7NNR+sp5WG7tNgV/4hd6r4OQpjWBlTYvlfCtcS040WBxWlIH0R/qpQo23lA1ZWKV1ZP8bW
tjHDqouT5N75WqP+9rqrg2hvaa3cOH+tHV4Wk/a3a1QZZNo8tHp+ihILbJonqf3azTNl20edsnMu
xyRuKTdmB0/xSNUldbfVrA3jiVqBkTlrUalkbfyYZbF/bxNQtrUaW6vMLArAlNEsP8vSTB5IYP4I
hwYgUaJTsVMPBX4Odi2Ch7Cp3Xxjl1vp6H8+394sdhOpgzJJoupEMZN+9LigO1QJhdBFionf+YVo
pQld2eCcchjyIUuqE0o74e28yIS6wE3nNx8ojH3Ze6gK4bZB3hxZGSbBPg4ZZm7Jv3HqK0Euaf7W
Lc3KiqovL/imrxaItYaRYH6a3U43d9LyOioiO7/+dr6j1p6//P3N8ynQT3o7mijP1P3sqNs+cP8Y
EP/5p69MsX+kw2+ePoX9MHiTCYAkdF5DM64gXAQQ5v2ogNJXkcfO9e7QLv+Zp4W9MbHX3knZJUJb
SySF6qDnAGAeUvh+R4cKlY1daFkO3gkbXQmbbpg1Vxgd6pTCm8GYYkH+dzIIIJXCso+NO+C/JLoC
WtH5PlybysqZUMPfMrfMuT3ZY6YvGCvRg7lMoGlxn07p6vlW3u8zO1ACxnCSIbPJgp+yCuRDmHv5
kxH49c/zT1+Wt//uMztYzqFv5kGc26NDpac81c4C6wFROYdXeWZRKdKlXrkDwY5I8nxbK1kgxAx/
NoarqINLZa4hVDWrq8Ci9L4O2Znz+MeYxy+4FxwAndQ3Hadd3Dmfzze71oHKyj4bXdrG1RjySZBT
o0QZN8AmuLnnn/7+JLAXWdzbDsycNkhCzGdOuj5S1xoUPpgYP6QUaFfAS6o2mlntO3U5qGsKepK6
oVrb7e4GSvTEjyGz4voOb0YvvB2WDPAhN4OsJIMX29bNuFQzPnXxSF3f+Xd9/+PE9pUJX7vUoHMx
h3EIXvTfkxn2/5UnYDCJmSx3YUkBIduVh5S87rgR1GujZ/3ZvxrnVj3hWusUCWF/NmD8UMy8FVtr
s19dj6rE4nNOUHQ8goajhFFeT76V7Dsu3BMteD3fbWtTRFmXnDbBjaOxIqqOibedxTL+DRTEYF9X
YWHfXtaIMjbI2B2TLEFwtJOKNkRuUckx2ldeYVfX55tYGQpfXYmGAv9raQcQicr+C6Z02geE/N7G
frcyFoso9W0gjUVoeraWhcfQM5yvPahRTBcwSsnwBKD47ABgTKs33mRlRHxlIQoEJEJf033YCIl7
PbWcfjWNysMowCDpfGe9vxnZqpwVQlcOzXuITqMeOskvr+fy/BblUTlQYl3Wci/I5Hc348DZ5LIW
lZWoLag4FkFPwYImDGAtju1gCNyjGugtkz1JzzPAbxbknC0R2dqEWP7+ZvPoR6wxY4cKxzZD0LOT
fi/rXWHp1L6cf6W1BpTgj5sxBATEgt2Uug8SEh0alTSjKOaNBtYmgrIApNhQNXWKBT3aWXnIgiw4
RXE33vlpf+EC5ivRL6g8TcepoJNEBXa8B3yX+uaWgGOlh1RFqWMnnqsHMOxBNL72fcoG5w7lRsZz
7eFKSM79mAwU3QIZBhz96ExDcGiLwNvo+7WnK0GYcdvjZiEpAw33qrs+0IOTlIaxPz91VjSYtres
M28mJ55FBfiLwjx2kVt8lR7sILNGyRtkqLFjwVlw8qircS2okm5t4DUx58Gtl/bpiZqh5pRAoDrY
Qf/aRNPGmrCyxHlKhFqCasao9IsT6UOQCbUXDj+lmUTPGX5kv/ooydyNnXplXntLn795eR/L7TZo
SMLUuGPDY4an4+mGfaOHSXjR5bCtKkjLSAs0ZDSkeOyguOLyX97nuIV/jqK5/X1+DNfeQolOkjKI
DVg5T/ZAIkaCOkAKnOunqQu6jSFZm4RKdIYUtVPIijfTUCIDwUwMcs1V5EGd3Jjla2Ou7MtF08E1
GGlAb73ui9O7FkXjVJvVTQaMo8JL9XxfrbyIKhVNk9lkkQnHo8wavEmcyhyAOOjd7G301MpguMpi
UJkhpLa4TU/97Lp/Z7GOgVXuGWRyi9Ld6Ky1NpQlgfxWTSFcmJxCjCIPHa7DuN0Ok4NtcuW6P873
1Fojy0i9iQ2viXBM5Lb7pBtVjC7DLdPk2vSmpMCF04cser6ZtQFZmn/TjC2QmABNTU9WV2MnOSw+
j7rnXzgaS6tvno5hUB7BIkhPDg4Z9xKjyEe+E43nPBXu18teQNl8zT4AxFfSxNiYP0RM4gRKx4fL
nq1ENnZBEu/wIj2VLdYrPki1K92u2suWJlXzCcoVu6PGTdjLhQfttLIbIFzYqqVXQWqIrWzZ2ggr
oZ1G9ixqUNInV4+p+s58f/FN0Sx/68p2Ze34L+3nOHhx6vjxKYxsmFZQT5ssvbfH8WHoobOcH4r3
M0GYzvw5k2oPMtFEUQpvYT3gOvRrgG+zw3H8WvjGa6uZ3hUgNVubP59vbyX8VMkn5Dg+XmMrOXW9
i2Q+7gzrTrcj+V2f+stk+fj0/flOHgyjvNG4pRnxIAF0OHtHo/Hnm/NvsDLujhLZI0xpENhRcjIB
7MD85cuOi2dro3/WxmNp9U1kR5pnRG4ONNKbRQDec3SlfZvEnf1TGkiMHwo7ToB3xMH3qTB0DJQm
n2T96fyrrQ2OEvMgbYe6d/lq6Q1zvDGbHgfNvk/uyij1Xs43scyrdzJOqszTsDCdzpAWIZ2R+8b3
fpVjDCRwkj8Cm3LUKSWbbU9jubGlrA2WssG7bomohaTMiZuQYY/XXfcaTNmmVn/t8coaUOWapXs5
MwASanAHLZYbmj6sNnRTKx+RqsJzDIUTibqKTkVmPDVj8eS0U38V6dbXePZeQeRutLMy7KrGs3ZH
MMgxeZBKc6vrVjZQykLyIOMQi41xWGtC2dqLbpLYaOl83oNWh64UFOFDLDSbopmqwyLm/ORaa0UJ
/MbG1qpuWlItui5O3lS12T4NcK3cdVPebhwgVsbcXhp/E6HDLOvecift6FiYpc2tuLeG6TLVMDWN
fz7c4zo78cpOO3ILhcmHSB7zAphrOoUv57to7dcrIS561t3UpwGzhSltG3pz046juOwYaisbO1Ya
A3xGLTjGiUjurXHWb3Dt2BLurv12JZgLvO1nireCYycL9+A5k4vgoymuL+sZJZZxhnO4KSqjkyWr
334FHxvUxlbudOWnq1JOM+0psNJa7Vi6eXysQ/gWnt4nG1/qK/NeVXJaosGIMZyDY4NzHYorrxsF
qICYb1sZw+reOCusvYQSxFwOzgNVNOQy4Dmf+n6IYIwM3WWHQlWv2VHTawUpVDYvxd0llEF0HAqz
vCxBqko2DX+U+A2ELECN4FDg9KnEihgyDs5pGAdvXXKsjcTSdW8Wh2g2zT7GWvboTt7vqF/sq2vj
Q21gUnDRLLWU+GVkW+5lAVk2KWwOA77a3gv9ywrpEEb8+fOTMu2FVnNZ0rjG8BXH8XTfOAH+tLEl
ny57ASWIvVn6eZJa4REGHvnpvn5tJ2lszNC17ldiGOgIpXEzD8do+MXw6zvg2l9stL/nf/vK41WZ
ZthVCJmCPDrVaIlvWjSNd5zB5tOIxeBle7Gq0wymSs4ejNij1c3P8VTe6pO4ybFpvmz+qCpNCbLY
tZIkOAZDmt1XdTFhVdBo9aXPV7ZgYUU9ZSnsjiLDmRD3d+ejFO2wPz8AKyuQKsIsbXsIwG6yv4B+
vPeKSZziDknx+aevfHCpisvCnwbsJ9kbtXLI4DFqXArV3rhLcUqNjGpjJVp7ByWCzdK0YV1BFhJg
DFC+1yl2nsmEPdP5t1h7vhLDZhaXqEcadvgyS27CJPswzElyOP/wtS5SojcZ6W28CPFcSKwBzmuL
vip0n3tWpB1ojY3cw1qcKWFs1n6qpdQnMIl0+a0CI95+aIvY9O8dPn22Ks5WOkoVW6Z5bfVDh4dc
zmqxG5zOIVUKD/98T60c3lVtpRvAaaTmh55yJHTTsrGeBdT3nfDTfVn42Ysw/HBj0Vj5qFIVlk5h
mwHuzOExTpMEB7WsuYUhpd14ZMH3rlEOsFataZ/mpbURiCvzQFVdwj2qelsWIRB596ODOy78teig
S/GUBPaW6nZtgJbp8WYzhUKjZ0HBnaDpJ2KfdEaC/3e3lY5fe/ry9zdPtxKOYqkda8deTngLtRgO
gvezNo5ka09XorwaQmH1iA6PfVN7x9Cl8AseWf5wfnKtPV2JcQQuTe0Lrt6sEteQIxnlcthRNo7f
z/kG1gQH/wjl3vROBIQiBoTNPhT237oqeJUBTtSBNt/lUP7sAruKejA/T1N6q4fj7/OtrsWMEvdi
EFUwx6GGVWNUNUhUKdu5lVEWtddpEeNFPzkePmVYFY/mxouuLDWqIE0GmiPLBPB9bPYS4+l+OOl4
1X7ErGKrPmUlVlQ5miXBuZGCDHBRyOuA2ioTclYRtu43k9d5GMBqbfTf2q2XKpUUfsj6PHN6qHTh
xh/FZDbZHo1/MWFII4qnEHdk4wbyaj0DQYKiiGWEKyCoJRT+H6OCO7A9JF29/xh1iQ3T2I2xjkZn
sqmaen/mct38Z9SFcpIgyh3Yy5FsFvhyc8VevlVQ+P5oWqocZ5xk43CpyIeQ1d1rMr7Tk+526qPL
PlFUlWjTTiRLI5v5ifD/eyMzKtZ0T1Zfzk//ldyfqikMjCrCQG0MQKcvRi/2zwY3sMBNP6czjEnH
CJ9xNawftKS/LFOuK0sgpsl8rdgiPLZW+WmOxwcsNB4GkdWXHUVUmSEGHj3ugjjtRAF1RqYzQx7X
MGs4313vD7atK4ugQFzeRqjaj+MsMFL14XSCDkxwkrvs+cpZB2KXM0xeHxxDkX/sjOIGc5ODE4qN
YF37+cpiNyTQkC0/45wWdi5GVvib6DnkvVHUlyk0LFU86A59MsqKNwAZ+FdiMpHcZuN48/6vt1Tl
oOwtR+86VhoN7DlOv1V46u2y3CdTEG3MzmVJ+O9UsaXqBaseHl2ol3yMDrH32Rn05GR5WvDkNeNP
N7O2Lsvf33SsQAkCqwrztqxRA8GkN/ajADCOlLPaWWYi92ZKRacZdVv76trypxwLfMxHBN4zJA/r
2PhmWl7xUySht3HoWBsUJSJgyXNPZ1Ih4FBKfa1X0PTJJVbH2c23Dn5rL6AEReBFJRru0D/Wtlt/
tkPcu3SyQsfzIbc2FkpMmIA9h1JjVjWzANYB/Tw4jVHTksWN+uvMMbMc8KSnbUT4ysuokrZCM7us
6AlByLHTsRlrVkDshPbnX+afo/47E1jVtCU9l8BDlLOe61X7yxnG3Lmx9WT8NWfcGRzSaHoy9Xrv
TkbyBAfVi27MOMS9cgwmrDgoavsLS6ysuU/ryrkPNMP1cfSyO3k9z43zOWlb3974qSsTR1XEYd8L
PXss/CPXpMnrINLgE1LWlkR9O5YXXS5R8Pfnzj+OWldkiRcei8TuDoHdOfgElZicaZuaovenj6kq
bOIWz9ayNKzjVHr4Y6OAvHXtwDgA9uv2jQzCQ+CH6cZu/X6foU78830s202nknKRYz/U+YSpZlLh
viNksnihN/1WEfVaM8qKgf6ho6wmso5+UsBUFsknzNvzXTL6F31LmCqMLbcjZ04jLDsbB5eFOk1q
ynPxODkfBO+HmOkp60WYh6OBGYV91KusPmQ909sbdHHh05X1oqYiCIpYbmM24eKwaCa98XkEw7Z1
xFj59aqsBo86DydMnh9bH+3ZKx7s2a8uOkzCM/xz/nA/3RpxlFLJ1vTubirsX+2CYLuo21XkGvJZ
7iYb6WBJOKd3RpYkZPkqd+Onr8SZq4RyX+H1V/alc9TbCh52Gmazv6PJmWCw7cnB9FIGr3Fvyp/n
X2dlKTXdJTrefI5CEk662fCtY9ZBqb/K+o6csVY3Wo9vqTQ+dJVfUBhlAo9pr2urozgPvSiFzNdV
0uE6ZVMn1e7NGF/fq2Aw8eZNXUop9EpvgFyFeP1hyDWY1q1fyPjX+R+9MnkcNXKTpuSiECgmxxcJ
fFl3rvNCXHYZw874Z4/EKXfAkKQsjIA6qwevXGbyyq1SjMcu+vmu8vPb3JsDnLRZeGDAXgujtXda
WY7Xlz3d/PPnm6mtVbPDhJkHsz/xuVY8O0V2WdmuqUqA8sH3uNHWzSO3buKaskF5W85BvcvydEsG
8n7OzXSVpWeoragRlW0eezd7nDr7ycrN5IPbtJ/DMsfywO7NQz3pF22epqoFsrpICtcrrSNXfdbN
0GkmpvJ2cfJ5q42z1xK8/31aAcH854j0qRXHDbUsxxJ7Um+HgXL9GughXjdWmSJtsnW33drU1tpa
FpY34dxyudd2hWUcSyfvrn29cHZ6YU4fALIWP/3emjZm2crmqSqB3EiG6Rh6Jp7yM6boBXce8gq7
wNja4eHb9peFiioJAmUp8fxlug1BkJ6oCsRr3OvLjZdYIvq9gVn+/qazik7naNhaeFYVvo/zoOtd
Mzbp7nwgrg2FEoh5O0atO2O8SGF+yVXH9Nzq/YBDoL8rN8tT1l5BOQVgyeG1FBzj7liMWJCFTbXz
Qqt6Of8Ka09XQnHy48wuKt04uk3av+DNmn7IxmKLYbGy2akqnL70s3GuWuPoB9jdzrVs3KNstbC7
0tpI/6zHou9JnWnhxkfcytuoapzEMp0pxbz66A+De3TsrsAZNZAb+c6V4Vbhahh4wcdJJW63Msn3
tmvfidw5DA5OKJ5nXXhuspfW30zZSUa+n4+1cRRaJD5NENcenXbY+mxbiWpVgdNUnhl4Be8w5VPy
YUw0/06vjKm4miRJ/IvmlCrEmR0bYZqMTY7dkf0xamT+oQZ//+Oypyt7a9z5fc25BQN45GOHQlR4
nMXZVqXWWv8oIW2xaWMA4OvHsS3nQx4EeXvVN1N4SxmkvExZZ6p0tXzyUU0YnX4ccgPLe8gOd7Pd
X0b1MG0lpD2nido8EcbRM+z6NdLm8iWJ3HTrbLPSQ6ocxx+wj+urkBhzhgZqgtNeD2Aqjq2R6huf
Ve8nc01Vk+M5aRdT7s4Qa7X3UnEm3Y09pneuNvR3WmKVwCB0TDHrPnvprCm/KC9HAunPyPO0PKqT
grUwocLQvGqEcH4GkyHjHf4K7rg/P39XVhFVqxPbrRYhTGBLmqzpxjCGZK+5nobFSoT1O76lG2+z
svaqqp05SQ0+JzT9aGTAY05zAYKLlFbZZfuw80qxJ2OamkiVlyPq+VdbWX6t5e9vlq4MzU5fl6V+
hA0yPegWOgPZxc3hsqcrgT97Xu/r0VKWNLbRY9VqBobK07Ax59Z+uxL4XVJgHQ9kG5/YrtkLJ/4J
MGjLCmJtzJU93BHCbI15iZnKq4+jrgVYOGfzvnI8/4Hr7ctKWUxLCX1R+jir42J8bApbvwJ5hL2M
W25VUluOv/T1O+cpVcWj+aVeoDA2jyOehL91e3CED1hrSvOONHzeZo+JIJ1w44xZP16NzTTxiSu0
ZP4Ulm3eX09x2OiPzuAFJl7yZYGLOKXlwS7gixhv57mgni1tHdG+Bk7V6VfulNr9tY4PJKbfxjcZ
Y4lo+/YnCAXf2ma6C72wuBsCK3z2rW6C3Nu0u7LBHbnq4/Gq8XE1n2SNVRqmwFfRGN2OSfvNEPp4
VQYYiWQxpkOuM/1VZxpwl8YeMJgMKsRz1QfyOuN1ICCmhFl4GuwOK8dME1duUYWAHjwTh9DFGWzK
d9UQHPu2fK0cXTtkWf13bw0jRThYbuFX8pwM869ShAuyw/jiTM0v+DuvjtRfpDm4u8zEnrnX5YDn
m+3i4zTcl62JQMTAUUCL5MExIXNBuyl3Uerc9pX25MZWc1327hMsKNzh0uahE8bHzHBecjw+cKri
EJrXrrNrPAEmztWHHfZrP+doFLeaPn716yzY/x+Kzmy5UhwIol+kCIEQyyvLXX29tt2efiHaS4OE
ECCQAH39pJ8mYmbcbfuCVJWVlSfJECO0BPo1Vd1bm3UPDv8dnN7ElFu4ueO4aIDA1M40aNwWERqk
G3Im1v2tWebw2ES4UWRjb1vNX2qxkXMLlzXI1yxHw/ckM0CasD7wqhHSVAw+bZCQDU5emnAC2Koh
h6HZPwcL37qIgA+3FCDnrm8uNttELhJYV2b2IXm9YvEk/B6AOaBRz+/JYDHVxkYN6HTAggn2TUMy
YfoDMtvisms9bhdlAR52/BNwzi8yRwAG9uy4RUuai1ghe7D2YbmhMAWSEDToSQ2uMG3318g0KK2L
wO2u4Z/BRrU89wk2Oqzc+Qmrov2l3cCJDgSCvhlDGrVo72aNOPt4CXjOORYEo7D9BzBch/RB1TzZ
BjS/EejcYIAjuVtA4Bv6DXxQOX1hdryXy6hclSj6OiZuK/CxAVjhOgtM4rCdfoLx86Ce05JZsOUC
tHb5Ipe3kNuXqTYPIMeB675Ao8V7lBZRuLW5TYFyQ/oMknnn7gdmLUBJtqix/fISwPCQDwY+mqH1
E3YoQQGLdnPDS/WdjPSUNElamC6ShcNCeU5ZFlZkBnc9RDauinr0T8H4aTn/C2oWZCHLhwI2TTih
Q3yKtkn/c7qfK027oBohURQiaoHbW7s/U5ghyYr8gKwmn89Bv+Cl09/RgD5v38m9iQKk8aeIAnL+
vDdOgyXe3fEoO2CM1V29CRtgYqFM1o5c91b5k/HzQwd2lyfRs4/x2mBMr48DwYFHJ/0VNJYVWYao
/2EGtW0feMGTJTuQuLVlQKQvVrXJYhwbUsTKfy6hA5PxZ5UHa5mPy0RfRZI9jci9rRDynoKgp3lh
KW3zdV6SfG6W6BDXw9dsVgmbsAFcbBQciQ6RKxTmL7m3oPKFO2HAvu3hiY2iLYc9ag/LDvx3gOWn
8xTEBplEOwUTL7rvY4S3Alb7Oezx2zLVfc6wQoAnxdrcYex1DCLYVbN0Ey+Qk/hltMgSzg2t4/9G
0Kp+B7PBvm0tkacU1AEmI2Yy4ilDHk1UcBCU3gVXci6Wbolv+5yai7BMHubGrM9mwmlj6dK7Iomg
YRcJvOht7kjcHPD6N3vBqCNv0iEoMGmYafAxhOaogi06jfC8Xug00NOMJcqDYxIc+DjGd1F76y/d
9pNiWQc4QDc6tuc4ipYXvnfGAGqfYmaz/FBw43Ef7uhooDWKhosoZ2sS1Tl8s9k9tbr759uWX5eR
oIech2Q4Doi+KSP8tQgHj1l75TYUJzCeE5sHaMkfCYuC//rWzdc6tf2/rJ2aJ5OO/CVoUumR0hcE
T0027/caUae8SPnYP0VpQ76ifXW/Gr0m+HRT8sC96I4rFkQb3HFcXucd/Ltcj3q/ge02D7cRUQFY
EuZxT3JQ2dldlizraWZiU4eGzOyU+WU/hXb2v1ya2dcFwWx3ZG8bPMrAfMZ5D+RyacKfLbtx576v
TJhO3wl2MGzeIr4YWz077E+brV+ImCfMS7b7duWfwNThi6e5LwKVyXxcxs+9ntbnbtyaU8MQRgbk
hnkckTJxwQTzFqppz1kIaGMc/q4Ve0nxAOWwJRlcXviZkOGgy9FOb+D/hSWGb9C8Zzx/PNXvviWf
Hg/SNWrmJyvBOqCwm//qaI2HJE7EBduBdY4l3bAaaUDzfk9tjmP8mXfJpebhG0GQzCHt4eMWYJhe
BChf+bRyWcwTgr/UFLVlkoIxOdXCPBLtopKDcFPgyvs7S/HQEajWsUnGIl2T4LpHBmFEaewLxocn
OSBqpx8mxBBoDKuaid7zOBxwl+NlnZDAcx4Sdb8gMOmoh/rXtvAeUXphFUHiLxc7clzgzhShF3se
zvpzbjKXz3sMzOPuHA71fsH9jyYEWIJjzwZRgBkGfi6198ovTVF3CniZn0vNZ0lY9gN7FQoYZ09R
Xgx2688D4q3ljt9l3CQtOJr4qHe2HNcYhf+Uzr4Q4MIVK6IZygg5LeOOdVepPBwNVP1NhUOY3bA0
1SiDN9hTO0B4ApW7RUcA+K4aYmnmip6YP8hL/5rqrMnnbt/LzJBTzMcUGZidLBeJkAk4pt56TG3z
QYXP4NsNlymCP31Y+H6Le5XipmVyxxhT/26SBeBOhIAeWvBGDuMwdi/RAtykXzZATzU9ONxv+crq
mxu34XtbvclxydNThB/yQMIxPkxG8ROYkQQa/hq/ZXHaqyKdx+TQ0AVpMdjxbcCwRp+CU36X49PQ
EbwXk1gxouux5dTd+MA0mI0MJHHhf14X9IU/GYx7wx/ZRsGGmOENkwBlzskzHjJXhuGcnlkW/LTu
Qn85P8lz3Gp/CuWyVzuQwn8pKGJFMqT2MXURQz6hSE87QIznKeP+hbIwepjDbXiukSAm83Dh5KMW
8/C8BVF9D8dgfCDZ1L7rDptxyPGpn5EHtpQL9I6HOmv197rsgMm2k7+B9rxcYQZr1hzMNSiPdT8W
NZWZyk244oQYU/8ysAgek1T3V7e7dca1jIDD1dPsSpuaHpdErtUKW/jTvou1tBnYIjgZJ3vDsx6+
z003/2pG1DejkqjEJVuPUbKPeIWBHZWBkS+LV2HVuz3N5cpUgU8FdZ/UUMXAqGfXlHh+WDoe4JHd
gemdx7q0LNavLhDpRQ28FXnK2/HCcJPfDeA2iYNnA7jRskkLlgAzrNUqS7gbmgPG1PwAZ5StQt+x
c5+FYyXa5e9Yk/pT2237VGuD31PDwipGbNYHYpWzhwyKIJ4M270u2KR9Nn1nDmlWD1WX6fYolm4s
fz7nm0a4ACqLRJ+CuianeQPeSYF7eJaREZeVxetl71KFYscHB2ORPNgieKlAybOVZuyjN0Z9fHV4
d8t0ZsP96BaAm8myYg7RB4+LAa12/rHK2G4FzrSPw9ImMXnKALg+qQVTqNzrDEdmU9fhG6L8M9BX
sPf3gEt1WSvEjSmBjKVk7PKsnenveGmAE/a7bm9SJuTSU6meN/hl1jysXfMIngp/wgTZfkXbQt/W
gLOr2oL67xbWwe8Q4eLBm+DNAMF3VyF2k+ZdkD9Jh1/mYQr2WhcEMY7hH5kFai/FlrUfIHS58SaC
cRyrYa9XVPAp/EaFaDl5RwBVrdCfNN1vwTrS4U2GaHMJHCeqEo3VdY5inUUl6xq7XfCYq+nCUsQi
FaHRP2mfI6vlv4gZ2EkF6fYxV20idmQIOxrlc8ZNW857B4zqIsNxqtYgQ9wz4NBNYUEgDBFv3Sbk
ZJE2p7/DDqmMV6S6yPqkaheQXDjh/iRIYnrokoXXFbKLZHxtoj32B7ORQOYCdV+bmz0a3ZPzUWj/
W6CNbwUIWaiTBj0v8pzqIQtAmEr6uTQ4Y+YnjXgHROAIQApxcSTdlq9NgxYJSZgjLfet3vD4dfgI
ngmuIXhnW4O9L53aTB+DuU2+FFY9gKTUaTDc7SF8EGUdtVl/iWyX6ssAxNyY654ES5GNfvL3UR2A
6Lz4IbsbggmFodiMjZ4ixSJoSW2GlsFnfMGtmSyC9hUxs8QwVhH/kk2gzlY1Z5hrpyzy9iAIC6KD
i7ftuW4Dwj6sQdJkHvIJSX0IDotk1aN8Hw5jtJHuCagJzFH0hqDWckCIKdjGzSSnwoUuNschGNnw
QaVdKCrMH5Tp6+gFtc+w8zB56cwoMN6ZYIW9pDYIUMatsNy+7J3a0gswfEF/nPZ5wocgeyG3s85U
FJxrNS7pPWQAgK9yNa9hVoASSubcMnxsuVvrGBEyuxxatJ+9+WrHZNe3nfPF34cxmN64PWnb7h9M
g9lW1CTFgUC0CdJL12hgrDNuEciFqb+cyqnB8V6F24LOgM4w+YBj3qrTFNYgbQCXhqA3sfYWZxc8
0XUFFjLlsIyh58WqiMM97FZM/l58wyh5/wnwYwcbBiimaScZ2t59jB5tbRmc2xhf5HwlaX1jexSq
stU4N07D7FeXYyjed3ja5YqHSjRZXO1GzgRqB9fDOQ2dpR81FlBvvOvpjJBTbJ/nNOVLi59pjGZk
9wXZfqDYVw/R9Ada4PH22eTyeLIZmND7GGf/4eR342EOluXfLLj7WAw83uUKM219knph9D4eSJhe
whC+o6I1dHOgfE9su0MygQ9KMo+tvgnX86XaTKr6s17qPqjASGAa8Q5mtG9ggQbsNZwZzjDc5ute
uLlJKUJ+VNJcYs5gvI4I/lHVWMsI7xoEqz/NXYa5JtrNej7gVkbfxwC2lzdJdpJcLAouQEmyDhmF
eAUTd271Zn/VCPr9TUTjWig14cwLR2sMIwpsFzbzAZ30uH9617LoHsPTdvzGCmNgv7EOgm9vQKID
8FokE5+hV/pvwNEflhvJFpYjvt67+4kyNj302whRZY7TlDwimMzMZVoLK1BSUY1heV+v4M6PYYR7
QfkQCtM2gN6BbE3dlDtqGRwFFsT1R1YjJfi9Adg6vQjdjB+bzIR4inQ4IV+Fm6WvBq3VUoDrNewX
D8p1gA/KdKqCjAgGwR6uzN/7elz3o+v1Ti4q3rvfUyOW5smtxrHc2nUdz3h2QAHavcjaEpuWfKsC
vw7rMZy64B8bW/o9uxT/Xx+gSDyit5uTO5PMgUL3veIs8r21/DY5v29ny5eBXgCt3vw5Mp1xBxrV
RN/wxAT8GSMHC+2qSfaosBypnlUcTsKW3UrRyzO86n+QgTXv35Qmtv/VwtTkc8jHiIxOWZz5vEss
dkicUjGF0YkC1MW7tjfXaNGpL4NgSUQVr9s43/HYelGwOCLpWYV9TI9xO6ThcQwcmoEM4g06DzID
3doicOQrnoEHKKNxMCDaE9uqO8y4F3aZt3HBO+xxX5WWqI5XdeLbrFrA5rJHCHMWR33NOzz1MKKC
woYE4KhKpcm2SgwJyN9MNobkmChQ5MEryLBXVAZRe9d0aCkKaVbnS2qByK3CKCL3blJCHLMGzut8
EL7FpNKHOMlmTWN5RdU8Lie0hdF8dGxo91LhxEcnloA9fxU68l1JxBZ6qGW6/kcZIWsVyynUpRg6
9Z/isnnrmmUAknQfwn9JC4da3jsrl3JqEzaVrV3Z04669fvnX6LuRfJNU/G2JV0ZR0PznsDzGuQI
EuL/LRHtzHkL23gszT45nL2tApimAG6D/Ysis/LKYQZn0MbXUNVC1qI6gi7Y6Os2dfjTk8VKeZxn
PoqL2+oYHwqCkGxY2Bop1IchydoYwcl4jdrKzfUsn382CNuzaYgyOHLjxjzZDGvlBYZCQXxDRHcC
nXWfNwLTw0aZ0fnSKxde0AjzpDQJfl5k44oQJXjaG/RPgnceDyAWN2Fyn/zb6GSLGEl0/HFOBDJW
/5huUO6RjWhmD1E0RN0LDXmQNJDKdojGRiz2OZEDbEicz5r/UpJLc1INi9PKZUrJs5lAw/oKeJMG
lwz25zWnQd/Jd4TwgWeE8zmG5Gh0iCUZvJBDRRpJASRc7dA84AJDoJ0kJB10DqMnNl5QgGDgf1cP
2EYsdizc4cXIZDZ96oHFiGdGNPtWdGzww7WXaKB+TsK97YsY15fJcamPwBGi2sTFLQe5PqHdDPEf
aonhzKGHmPiAim5oDgYS05LbZRv2corptpxbVIvBJUKO93QZoKxGlz4UwQnJePOdgklWnwf1wz+x
IfNoP5Gqm1YMxN7mNI2cYegw8FqDjTB3yRF/LH9Zdz+iTldDF0Ng4Qvkjs7VdS5l2C1lHEQcUuuq
jPlauAWlDL9NUT8hUwNSoR4i/jKMazLgCoHKWcFnAQAVBqcLTkURclkOsRfzZU3H+l3gOm1vHbK2
IjSnYgLLFK9yds8zMcXHdQ9Gm49Z6krWhOsVm35rny9A7Z6mOQu+oIjTR4jbyXsIntNP8O06VVs3
OezZqMk//RS5Q763GkYlEUOVTjSYD+20r0NejwnEYxF1iEzi7XPGYwa/Ot0/E50277hW3FUireNX
TRDan49CT8fR+wn1pJwR6Wv3PjvKPmgOIA0nVRwl3Y2uCDzNcSrh7Y1w5iNLYSFXE6yIyIf+2LWV
AWLuQ04rNJIOUNI7xOgG2LSwhEM+rDda9TW1M+7YjFYiXe1bH4Taoiky/E3N0C5qB9NnJY0kVbLM
5tLhc8XwITUUD0+dYWI/S6RjdXxLDhPfVvTWWB+uMI61DzsLp9e66/2BQ6PQl65usEISWAtlKSLh
e9ZYrw/z1CtMHto5DdEUbNCFwzS0OyqedD/FHq3Y0xj10wXLM+iLByp/EaSuVjER8rHWCzlvJMRj
CPzArelWjjXGOF3FYV4ThzNPh/eRwAShcQH9i311e1wdjPU/R/arlBsvPYbfV+4HeRfi78VZM7Yv
ybSxJ2xB1n+oGf7pMW0Lt0abzTNsrJym3VGwfei4Qv9dMxwSJIG3m+GSwgzttfMRZsQtRcivjid3
52WYfABNjQOnG/kha6L5Qy16/mMn3VyWqF2+VJJCid/ScCmA120gUKd6uyVoUv5imznEmbmtRh32
ubcDhF2cKQV4EONegv5SY75BJwt6t+Ohz6cd+K2zFalKK23qbT0PSOBcD2jnP6UXr1JEpgoQZnsf
xF6lRaDDpBo92VAJol87JOOw0MqLFA8I3rcQ+vC+vqS+6d43xlSZLU1SNalrX+Bm1/9GzGA+U7+E
X1p5FK+boh2uJG5KOs1AZxrlzLld6TNooBjyCvYZ4qK+wTyGmbOI9t+sE6agJpsLJOvaUjEGOK/t
syJYSf3KEvGTy9XtvjI7IAZtq3iBqZHLPYGylKgY4GbFMggLCAXDtxsdNjRqVabrPyMF6RSchfSw
US8gHgl1wP27vI91h/qFCHvf+PqUbJxWyCgdc048UIK9XU6ZStwfpPSTO4dfW7fQ9arovp6s1cZW
GZpoTIqQ0/H9YxH8CLHuUM2J59U8I20B8cr8AGYpnQB9SJNPhbznDKlICHfGGRNVhkT2zmKt9zwl
Q3ZYxATnCIgIBeaQ+OpadZdOxOQS23Q+Y/oWnPZ+W4oNlRbwWFtchiqtX+MxAyWFBjFeS46mPObZ
J9L9NOjY6N/eO8I8MiuwNIgv9l9M47AK9E+aMAYcedas+KjE7FExLKT0qCaOtEVzurBxfoxpJM+z
9TNWUze8jaSLHjRW3hXmbOl4RLTBBkSejXsYIQb/jBKel0jhJZVdXduiayfkUU+Tu6ZZw95ta+21
RZNVbODs5Wu3oIEOpd4+ferXk8ZG7R0JyUcfyOTNuXr7pefmKY2ovXMBRl+D2AR6IGypC3xPL1Tx
5rzzEYgO00+HcZrGd6j76ePOW1B2aDdHZeo47hVE+5SxWeK+mrib6a9B9niWqDPqmCYsrfq5aUtY
uHWLKRCAYCimosqRiT0vimdlOC360krrUXNmIpc6CY5U/egZ9QxkxhBtoDWG7H4ZGwvq8drdQ5TU
xzbQQRlk298GVcENmZrto+8cK7FnYE+tCbeq12htdECyAsnbH/XO7tt5Qg8TdAwB1ltXKKy0VxSK
yzEK6740i+ws8hQTKMW6hrAITX3HZIOGGRo6suJjLKOo5Z/rRNpbprrwstTxGkJ2/hH917A+hLAW
lwIDOXxroo4LZ438MnHr85gt3dtqQpxLmDCdWbLU360M5isfw/EytT8TuAwZR2/JvjHMiRxa+SIZ
mxY83DXwt+0nW4xvCr4RtJ3PVLPonfNktOglDcq4hGEnbhPhr0AOLz1H0VykUIsgcovJYaVdYu6S
bDhe8lFnDK0xm0aaB+NkHc6OqDvutjFfWCLz19DJrpy2IbaY9M0IyITwcjYpq5Gp58ND69Q5pXZ5
IYjTfQv2Zv4QErM25F3TMtUxDn6PDN9sFeY2WLyMYo/1tY9Icu6tbPGQIPoYeYlN8xJlTOE7JEjg
Ufij4fEwU1WrGOO9dJirJmxemOuzw0q2aMcgME0uus0yiBFEsipV4fBniIKobBEbUHAolfnQJOQe
L7rJE0j5nz4i9GXSLD5FBAehWdfs4rChdljQyF89I8kNst98G/YZQyYwHhAl1RQJqf1fqHNtRa2T
j5Sp174P1GWTU4dZ+bz+MZN6Mn7HlGs0WOOH1+Y4aOLOqMgA52wCHx+kj14HnAu5ZFN9Mkjzr2zm
wv9a1QevewfgcE3H7j2OpDpqFQSojDHVgAEN9BJK2T8ap99Lp2tMLqYpKdculJjqZJitZ7I/WE3n
mwr4euDYni8y3rN7ixMet9PQ0JOUsyphmKl9rrJ4PKY/O74a9OqrT9VyhkWk+ZNB5HpyIqZ33WS7
Pxtb3FE7vr+kazxefLCQSmoxPmTjTMp9oG9B3WVlNwtfJUCdHINMvmMLus5h9BBlSvCyhmKDMNyi
rg6ZTB5gMdwOdbs2N1VnH0nM9FMy/IhMWTitV9Ik8bWzHQZ/0G2eIjGuBycdNH5BWV8MKLmrthnx
ycaKa9RhOAeh0UFRSzMxVwLB+l9RE4T3JMvIwcZClTLbYFlGRXzJeBBjZQosoQDTOXRziP5sRxe9
jS3wRKonFUMuQ9mHWX8XBpRhJQNrZp86Tf1vYthfJ0d9P6zqqad79CBDbM0aaE13GBfwyvRre4p4
zd+w/Z394X6u73cQkPJeTMN5U6G/IUyvvcB5GVSU6goWk+RRohasCBncMdC4HfPQ0L6gGmOVwdb/
9UkG8dBtw9dgILRskYTmojsDKREQYR/poFoNxn+6XewBfXF9h44zOc1QGA94L3D3Q4g6T+26f2+T
TWHv9fy69hhjS437nDYRTAGTjc9c7RoTE3Fw064OpjfsEMG09S5AAjzMMn2LYkR7Y+1ou4eTPis9
uHFggcB3A5cCpjZpkqUHB8ch6sbd3SBEDvcdk/OJpE13hU7R5rNVI9roUeF96D3gP1BX58xh4hD7
puwRxvDfBCQvOrlBlWGNAigMkqBYd2gKLW6XuzjIXhVPNAw4s7kjGCS8NEjsbpA6H9i7sM3k3Tb6
v4lpyRcKzH/JHlSDYeo5YIE/zzVmHSSkHOTGoD/A/QGV3qMOa9sZ1Ix6O5nY/Z1GQFywRRQWmFmt
R4883XtsWRDoYJ0DqmaISGV8/ImXRlY/o9m7bKb2hP5rRSnRqSPU5eiFYBx1Zi7D+EAl7x1HAFGd
dQ6tA0JeXEiHYqe7OQfqZ7CxY2yybauGpsFBj0Kr/wtsIuCoUZqeM7SxhYV28AHtCONiKtD7I4b+
bTe2R5XbxZA/ZnJFy5GeOWrip9U1wdngYDogNQhuGoJG8+aWTD4p77N3QBjFo0LULc53OK7qZtJn
jMPVTZjpIcgc9p0m/3tCIVBB4QRH3nByWursfo737ACrzKcVyVrSRrVvBFXHQ8dRRQE4thy3RLnL
hhHBCfiM9ybAq1/P1oVIUe76EkPvsUxThnsIYa/fMF6ZY8sxoyLpspx2suKaCCDI1ChwYRjwX3ZQ
MctbzEwuIs10vnopv/2IGRhih3W1RkQVcbioQ4BxJioRKXG6ozPAvl9zpgwOKAUhRqKJbfXDGjNI
003sCri3Zuh0LClEoMc7XXNzZ6Sqz/vmtiN1qT5q3WLHbubsDot2IEZGyNcM4nArXEOCIzoR+uhT
rDavPI7HPIGI8L5KjKMTpUm5tfq3BxjoM6EbqfMMDKIrndYU2sj8BFdLkv8ENJdJzb/ZVuNjDhN/
nBuxlXLBMadShaJUL/PB080cojr7b0zhSDIyWwuCXgtS1mgf7M9Pugn9OxUDPaQinZ/Tvs5us49N
ES8LBm7C80u20/84WiVoozMEhro/022aipmI+z1WqDCDcSlZv0IY7eoN1Zl+71OUs9abXwaaY7mt
ULFg3vdlrUX/N5ra4SEdmzr3qdveZNciGJYxcelAjz2rtPsOQUdA4R2/yoyHVcI2Bg9KOpVshJID
PiutwhFOPD2v4m6r7Yk4Hz5p5GOUcWYkriy8aittdlg4cJg4Fw9F3GYMPw7aDExXuyIeXXvKujDA
7RJ2d4xskFkC3OOUBskResP3HBBXgMHZPAcU56fDU+jzekvswWOPrJwHgxkpAihKD2vSuYePoYDU
Guda9cNlrhkQm+MGPx9mLjmUZn3WqwIQU3Jg3cyIRRudzKeWts/EY7c95dpcNx7Ru2VzzR/whfGl
boLcZryudNTUh7WL6zcLWGRe163HNbQsTxbX+KUh/Z8pw2x3WTz2LoTCm+WR2T1OPMYAJlVXRcKP
eOO/WYxpz9bwIA9COFNhOKiyrIZlDfZn3BVkjI9KB+5CIxY/BFwmN6TEhjdEVbYAq9KnWcbuHMFl
WIosGwASjfR1oRAqIrvJHEulFkGcDjpHAy961AGOtkUqzjOM0WCQoPoMbRdOoaBZchagRQUj0FU0
gqtAI8MIyIQ/tYQPAV43mjewnuQNHBK5w3pEQeI6RiHZNzeAXLI7iUvwQcYdP7Vbvb7TYe/QykzB
8PCTT5Vb07sYh1MPIXPk1r8mVKBDa1xYQQWh5g7Gu+wR5jGYMILQMOgoKxBiLL1ggLc/1rRv4Zyk
B3gZzE039T8ng+YXrDi8TCwuQxcG8tpiIRyDxmkpmmUzzyLO9mIexQoXF9kO0DbrOwwtgzzimKuJ
gHw0MwQ/tw7o6rcGNN4h1FsPu1QSgTKsPix+2GeM0aZzaxtR8HZ5EgYfmKT9a7cu0VEKuORxFKhj
OOq/mF/IIo7JNe3RTWH8nyAzGltV2x/xY92wsVuOSJNVBX5rCmNfHsH0KT9+Jq4FQjAZrvr4T7pO
HxFmrfdI3+9RgI7XOAnurYkfOR83MKjG1535J7+gFA5XWFxYag4JWX7PCX2dqENE7YYyY/fkcdw9
FpeUxiA70/YejxTDZICxgg/xtzaTOJqUBEXEIIQjsWXJNWyRR1Chbv0mficrWiPvxilPonj4pohY
uUPti4Qe+DDuWTr1aH5h6n1PseT6S29qoXC6ZmjPOgFbG+6038G8zMd0ctOJK5FVmKhwpKZnadER
mDBg2ISlvPCdF18gSgYwoLQrAWENfTNZIJF609jgni6Ylhp0PP9zdqa7cSNpur6VRv1nD/cgB1MN
HObCTKVWa7GlP4Qs28F936/+PFlTZ8ZmO5UHAgaNqXKZTJIRX3zLu/xgrF5eVRlZQa4aduIFylCu
3b/gYgboqrDtayRPkpqRk2mvgY3p9D8sSU+1FO2LqzrMg9uO8mDK+08qKMJXbU7T11rWx6O+tw+1
pOsGADBQLqYiM0huJrCZvdaY3928TH4UskCVoAAVzAFm909aBgGDIKMgk6k0na4iclwW2wDXFMb6
vVWvDCUfX7HbFDsHNYONMoppb4Y9OB17bsa7trQrBvVDtR3MJPGDWaor8sr0klanfhWPQ7Sbhjoj
xU4aUM3ZpORbzQjsHyAcon2bMOiK7RJDTzfqdrEigKHkhNY6cY27glT+YmxgeA5NMazNOesf7EGd
aFFyr7VjsVUVUP1PtTWF35guYmgYZ65KI3Oc5WdGNvkj8jflkxpa7sboUNvtCmU4qKpaYkE0JLNX
yrL51rtzWXt2q07a1pgiIGNIVc3zpgGlqvB1owrniDwQO7gdzZuCxlPh8TkTimiKMTKJ8IrSTDko
KNRc0pNMAazFrQ6se3b118l1QFyqRjysJ5lEN4HNSJFTpwRmQcJ5HTqt7mc433ySVaOKNW6qgo5S
TJ+Dalf3nDBPn0AjVTmzedFSjE9Rn15Oc6G6K1o8hQtcI8mHHYO04nWUavpUuGp3FYE0oLibgcbu
wHtU2YoxJHhsu8rEsMmsyWUUYokKIc2WqoXhnSY9tWpDpjqhikB5GKeyXVVZZU5P6kDO67mjJvES
pmmzSaaMpDBkq7UrnFANmrpWbG41feg7ipOkeAPZKqqNAyWbMqAUXbhSB7zVNyjCI0Wd5G20mckD
af2kLZUCSXG3q8yuuA0aS2yYNBrXRcYMa4/IuytWJcAE+6pTaUyTmsYd4x87V12vbtzkws0lC3g0
mAps7LynGWYglhKTMA/MrdmwynNMAzD7lAQhXdM656OsGvo+/bpKS6tYQ1vsne2ArFG3PWZ6t41W
mO6mqo36FqC7u28bKYp1PtZztgL5orjrWFMYEet9lBqkk230arp1jfcLCXi+mVJnHAC3zBMUgthu
3L2IIlvMHvaVIBawFAyqgPBWu8Yb0NI2uYtoj00eMB7dPExOYesrIGZmvwnwtM1WvYjpb7VFG3dM
+eoM+But3/k66pKiRjCWnBnB/Y73FBDHx7VtF0bw2BZ6E9yPuTMVz2Gc9UYGSGFI4y3a6bryhRnr
2PkCu2vqUIQuqtjPZ5To10GfR0+xTKtbJEurhygPReopdO2vayXiVxJXSZXwLxDZOtMK2tpGNdZP
zImMaE3Xs573fTNSMmVTG35pYk0PVpVWyf6iGsJ6WqsZptsohQ9N/MaY1zTvhCbU8sYI1CD1B3Bg
GHg1Cm7yuM4B2UTu5jgoGXSHwzQYj3DuiawdHZ9yfjTHSf064LLrh0plrjW90r00aj8lWciTSDXe
BW6erfOwbB8E8NB1q1V3FNzjwY6Z2dfm2JBwNHcxLnEA0x05Qgyw8u3YxaqXg3Vdo7tGF5YfuqJ/
XFzPo0ZCkeAXDAbUZQRnldrkkbHRc2ZuvGGiPT5bU3/HgZjsIr03HhrTGi/MXjo3TdtJyHsViKY5
qHxZWoTczmgfZ1psDKTHl04FACYTgMl5OIRrh/ErsMxR8UJHj/2k4LwnR4zBgxTFPXMo0k2zT+5G
DRM18Aj91hHhvB7TQrkaTJTxCwsy9tBDp1RGYCdkE8VWjeMAOSphkruKWp+uW+qLG+m2w7BxK6E9
M6pUibAFYyw9KKsvbTz1+xI0SE+OXlWX4CSVepWDrNZXJOh493WNs1EcKgKYMAQ7L60C+QLEs76M
Eqo+EEXacI0RQAXwfuzq75FKy1wDWamtOteJNMguKYSCNEINH43fkWPCbYat0Vj6jcs0gz4lC4r5
bH8vrabd9EWfcsPSBPufxg96V8l9bU/Zvp5K61tS6CSFel7e5FNYXgZgse5tS7UPethzagw6mvF9
TcHiab1ZhpjhmuWqlXq/RYeQgg0YHTJ6c31M/5nDvYxCTyirnGI+1GM/v5g1LS3PmiZ39CwBlilm
jLfnMGw21CpPlm4H1bq2u9IDUeB+rRMgOWXZavcmmSf1USfW2mg1niNAUltSdZ4EXXlfj7rAR0//
U+AqL8ifJIzkknBrFul1VpB/zNMs9mYPfpTIuBfA3taR4wQblc4lVV7BxytuRB1fGn2ubmJEO9dx
PgBgU6P2QCUBLUITFhWr8VpEEbD+Qk/9om9KLzabW9csuvVcxvHa7jsEbzrnas7JmCsst3DmFvaq
au1prbSNgMRTXjudfgVwaFOmRr6b22RXh8M6FgD/CtTKr9Epuc1zwNSKjJ7SEK/ZJi20z9mQvU7M
+j2zL52V0ocgpIT1wJwTFwfdSjeoQr4CLLqym9m3ulzsLaW8bC370QHY6s36WDPqCa9Y7xM96Bwu
US11tGq1emfQYwq6Tq4dI95YQ/rQKclXXJPIzhiIuBl9fRnudSu8DBoAV3DRrpg/C/xvNHXvlBNi
bYS61mNGKNbokpgMrswNhgktqZ5ye8Shgntni8FLNqpq35VhiMd2cW3MbbdCoitZaYaMyU+Ku2CE
7FXIkHkoX94b6bUyHmnCzIsrM9qYFbC+ihOOsZY0tk1zjD5WokZXZDivmRnRN+NU2TC960GhNYJO
NHWakZQKpxXtdzPoL/LavCqL4dVBdXgt3enZBSUYMjhlNi2NfeTOdPkGYW3zsIbAUZX0LcyoWk1M
hfcM4Y3N7ITZpmshYxlDKb65OYMtMcL9KazYOMwyLe/m0WkfbBnT7cI3bo3+S7cOB3MCpepexcU0
s9lN6T51rvVUGqnyV9HUbUHPXPaqVj4qIr1ypgwHnbFzUZGz1efJHsqvoSMHsrJcu2J8ncaXcCeI
hYykL0Vh0RlWSBUn/KK2egC4v4UGMDXp58atxlt4PwyPwS6sRltaF6PRazvDNaaXgej/wBBNruOK
vr0b6TcdrCrGYIPqtaaoGEtHOgDLEgZRFb6SYEMEk00YfaoVVYORBuS/yUU4roYcWPOBlgLTwrr7
2oJZvDCh87W96WyDWAdgVXd3MdALjjnnkdwVuIgCED2N2OuCSb+0pw6Hs6r5ltf6vCt1uYfndmVS
t+w0PUyvYwAl4MGe4yJ5VIPyOSnkIQci5Lugiq/qHqse+tH92umK6ZmXp/kzCTXy/1iwr4uyVS6q
pCs6T50s/arQIS2GCbsU8WwAfGAewkv44mzJtoLa2JqAsoWhr6fUtXaJMliXlSOKSybbZPlh176J
UpV7pbGLH7PF+rCxT7sWRKQVlCltC/Q6XCW9YtKP7Eos4br5eyQanOYHjXYeQ0obiIMbhBeOGUcv
fY7mBFrCJlRSo/iSxQREWyRMzawfcBfkAZM+/Qej//GiCIN0l1MtApuU9aWRM0xvxzBZWWMWXTeM
J7mlY+0jXNnRMyAx8RrFMi9FH1DsqFFmvvT6TM4RShtB3rZx4qsMFku6QiVR/ZHNgm6bmQ1V92lM
ag3gSOy6T2PWWI+iknHkVUU5XRVK1u9cJo2Rn1T0gxifq9Gtbrr5VxaOTA+iMMQnKeRogzS0INIF
ZXHd2QOUjaN+yiEYK/sSETLtTgW5X6zybBwRJorUYW25eQWBwFa+FrYCKw4CxUS9JS1sO2sju43S
LHxpqal3fd/P35t5qC7xrIy7NRW787mP5lL143CaaDLEYGJ7VdzqLNrGG+KO/lgPNYF8WMNHFzik
tSryWQOWxviPXC2sLPoFdXWtg7J7SBQaL0ZTppfwFJo9vRrQY3CnrqpAV67mZHD8GouPALJbnY9b
LQjtdakqTc07F/onkk4bUVnVjZ4tkNOH1FSbfZRbk68nRynTuHWMK0C82Z3ROfnaqQbIDW1hXCm1
0C5JUcEl4HnkgF4BHDPAlYSe7zYPOQnuOtSOXT1VdcrbErxishrK3l43XZuuZl1nuNCidl5a07Op
U/81Y9U+RaGjbK0pPvKmBucupvKlxDEYlgzQ5Y+2fz9iu4ruUhfyLiPFoPweayXZRAOanmwebQyp
VleabkYXVpiOF1ZVW8gKmbDqgmK8MvRZ2bJGko1lO8CU59lYYzeRPcXpVAAlc8cbBtH3ltZEmGkC
lgeW12i41Jg97FXa8KCy31Qzp8kSUo7NVjqsEASFIgQRw9NS+16FvO+VfQXfb6D7Uhm6fADYY+0T
LCfuEWzpN00FAl4b+hahaY3hUWjCTyAdgp1cThuwcgbFGu+hpr1wRCrQzqt4Mqpy6gfC9UNvqNk6
LALgbhIkO7l5Qcpjy73GiJWgQUPV0HV9H4Do3mX21K4CwKq3tWaNkwfQRPvGMTRumxRRP6uraWJi
J7RC92+krkhv6fk6WwqzBow7zYtwGgBduPZl1NB0q8LQfYvK9NgVC8ZLtw57T+gBk9lsVLforJCl
24y+w7m7zuYpAsxrkzwg7bMeMhFTl7sMWCMtuAGvMaz48qHfheqljOsbBs4x7VAQWHHTkPLbjnFv
Hgd6aRb96ClvvHxMpk3ah/jmZk3kT31meCqklVWrAm0CKa1tJARE/iewr8tCz4BMuuIax71HFKMF
9oRxczvw+l7AfvwwjhSVXFLaaZF621t5uBUCqB99IVqfVCyeVjkqXrA48caANikYHIVOiZhubBuu
VzyDoYWYWR3JGo02zJ5CE82rVZa9mdKbS+P+inwi82o5+Fo67OwRKJq0gOdplburx4S/ZlCImtZR
PnM0r9pUi1ZlD9HTrCxjFZglx0cpfhAIzBWFVvY9s5zeN2f7G/lwfVMZEa9zptEC26I99BJ2c52o
t7EbOru2cKp9FAWJ55RFRbmrNxz1wL0cA+gNdCcSIqY4uZIGLC+r0a5TMIB+DJ53lYwTE7w0HLxo
QMcIx8cvSZdZvqOQQma5+dBSArJA7Ngf3MhlgAMOd6ZEvtBG9wsKhe6Kw+1AC7rjyWW+BpyQbYQW
uigL0xzrUVW5VxyNYxPQ42vYKSIiS2mtgyGG6hMSjcoNR/O0i+qupsKtWlCM0iIYDMC3coDBLbW6
D3fvDq3W9KBYTkqnPjVJfiPKPzqv+2zo808j8KpOqhZVEjHCbenIdrNprGy4EB75UYQ+lwU8AR6d
L5xQYfe6qvHZVqdsxayDnZ4XI9N6aANlqea04Gbx0uNNthvSyb6eASx/GtO+Wyupll3bo8i3ulBj
D1aFRishbfh/R7uHa5WB7Q7CaWWacXI9qqMkcYvzte6MM5oprbFDwei+mxttrY7uUZ+gsK5MCHMr
EM30jXV4bJT14UUVZVdgp26spEy3USOlnwbaDT69VwpotpWhwYxzxoKDkebMvlGBd02R037WocYx
aMga4GBYOo4YWHm9CKabOChiWJ85aeHQeREITiKb2m+I2ldDfmz+g6xtaoAzeZaIQzsL/aENKRtS
vHC9NioZDU1HwnRS0NqucxrKsdL5dKlavwaVdZvbKJzEZtt7sdbdgC7+rAyKumnSQPGAojVXBu99
LczsojDCz6Dem5U6gr4uLdKRemqvabrN940jyssGjcdSb15GFLC3CeRe2m5lTV+R7qc0K3CeOtlH
QNCwZnBi8EI+jYTQlRqPj8PYfbUiTnE7HMstsJd+kyMr6xtpeBWYprHpHOvekl1P5eHu7MRMN3Pi
qltVFpLPUT2agj8vBfOKLP9cJ6AyB0ufNjW9AktAmKtQqd8YoFKwNEsiMLZJtkfqt3kUvfFlrucE
PAOzh9xsAV/27jfNtQNSOS1fmYKFN80J/Hb4vbDDU0KEK0uMgV36YVF0b4xj/Rqb+YWtR9MrRK3k
ECS6vND02FnDJgyuhqJ+LfEepHCzaqatk3GTRUX/tR6LZDtTYj7HqdEfcjgP2wJi4n1aw5izakDZ
Eq/zQ2ZYOmwM8wadAEbcLpM/hvA4kVcAI1PYgmanrXTbuKG2yNBdoEvYq/UWbtLODsxbZE/Jd0a/
VPU7qbRbIuMFsPCnugkvtZgzDuxctGpKYMeCtw60rt3Ab3+TY55wiGbHk6r3HC1p1pyr11BzQZ2q
8bWO2AWFHIG1DFRIsiN29nO/LmW7ccMepkmnXKeAuTZd39CUbXXIk9K35xgkXtr9sDmBEeIQ42Yi
11yP7HtvnBkXu078DeYUhX2KHC20Q/RB0kQrNlo7JbdRhE9y5rACTFaVVHgRcFVfqll/JBa+WExS
t0HnwuELFXPd2B1ILMpbIKdZtOUcn5l3JnIjpevFTWlcu0bIIBCzI8gWbJK0mw9OYt8b5TT4cpru
NJB2CDqgzj3OzBznJEkp2aGfl5WWH8jd8AkjzStoOQb9U9TpE2NOQASaPoPaHqtnJ2p+ICcCTxYI
pqN0IBzSQF7OAQRQ0EnzCvIj3J+qLHdCZ4+YuT2uOpkhPz2TwGQpxBRtLoA3ARTyjEKNmG01j6Gc
Yzp58zVl2DF16uNVABZ9Y8Gc9tTGuExbiTNAwgzTnpRylUOEwPkwfSgKQ/PaQL9NigzoSUrPMbFM
WDi06FYyC58l03e8agmgYNUrZRVRd20c3Fm3ANQx/sqy70ExP82unW5tGR0HPumNGen4BaYlULsE
HGtkQSJ1g4oxrj5vNXMeb9xkslchadNTbczdqlT6gN01ybVRMe4VNW7haKCUByZrugcP396WNQR6
hrxQCF39MMlaHEAWDAzKwmirggskKg1fK8S0IZqNqW+Y7VOfpLcV7USvpyl2ZONHO12vXgtHfQwx
pvfaIZxXiHKmrGpG2ZN61M1oHp1W1Bth9lB9jkD9UqeuzjKSpGx+cjAn3FDh5R5hkQm9pdb+DNJq
VZUxLWazz8jR6nI2/TRrwADDD3SNtTKRLXhjMrNJFC2NbkKh8hFDw07fYF02L3Sy8pqRuyURTp3E
Ac4QERB+pPYWEdP7dW2YdeYrXaVo64n+VOHrlQrsR/YKijNO7bbMrqw8DvaDDDukZNGGDsHojBXf
UTFq17esrnCvzUFa40HT6v5pCFi+D4ndAzfR06C1vcI2gm7LnDxqmDi4M1uN/rlNv1kF9AX6Ixo/
JvG49OUKOixedUFxbSsVMHHXVaevDjyqH+/rQp0QJNMXsl2TMo/jqFpwpbU5Ax819pf07QKP9zad
EXrUjipQv9M9Ogo7/aRsJTF7gLcLyi3CWVvbkVTHGquOJtdqAsCHbE8R1S1DLDt6Jdkv3+q2mmx6
eoGeXc1al5U+ci3j3ftPfEJOSj++iZ9+zWBItjS9Jz8oCvIvt+Jgs4a3zO6fZ2M6o7N3Qj9MX4h5
KaQUicMY3q9yMyN9DIInnWZN5KXShJtbxgl7XKvAnr//UCcEuPSFvNfRcDoBijr70NxoXijpvO7M
Wr//2NUX8l6aagyMZ+vZz7vKXlPymDtVLaL1+1c/tQQX+l5kA6rUY5t31TMgA3Oqwiei2SlEkJyR
jTv1ehbSXmntFqoDsMQvNDcrPQkPRScnjMMzutQn1tTS0UvJtRxCHFzFsLoL9W6XmOV6Ih0bFONj
gnRLVy+GKCn6XNmMfpvxVgXMBLVr5cnQt1VUFx9bREs3L+DLHTgIB0OCxKYHMVnKRmcqcEZJ+MSW
WDp3jWhzWKUazyRnx1G31RT+hFCFD2JiWlu1FiAtUpVnPvipmy02eQJeMrJaPkjTWwE2CHBdMAGo
LyYpo61TZjmtq16eUb/7/QI2nMXNUk7ieJh7jDyGiKmbK68BJPzQZXzm+r9fXWgG/BqxEscsZ2vS
8Dyr5aY/1rBFmUGb6/u7LvugDa3xl2rdT3ExYW7DNBeLQ6HRBIQaVRzh/NWZQ+D3O9BwFiGkR4pD
0zK+BdQgnIQyqQLZFtWn90PI7z+34SxDCAxFEZSd6x8FuCylpm6i2coIkT5ThA0aAKyn9+906jkW
kUQ4qFLQGXJ8ITTnFVxpu9XLMPhQoDXEUdPzp2/QmcWg2ICC/UQ6T0c80k0XOOHD+z/9xDISC51t
ANuJmjHvg0xMWpgPl4ahH7o0uhhorH0ohBji+IF+eoAGbo3iAFX36RzpW9E15dU4d9bj+09w4uWL
45P9dHWjD3VdjTFecg1IFtBDGWCWgbt5/+ontvHSxIMiirZ9yYgzCvr2s9HWyqs+d8qhqhUmex+7
x/HJfnoCJSpmuxlcxx8hxO2LLJ+90cIjpOBjn9lppx7D+PUWSRZMeZFbDk6Z6QVqwhtTS59FVp15
S6e+wWIjD6YGNqgtXT+dbXGQVKr7oEzUD6lEG2KxkZ1eqysbogZezIl5MdI0vxqAf0Pfn6BBYSPp
+h/7EIt9PMSW0QoFcipyYq8Mfb8oKtyNAijA+9f/vQov/P5fv0KXqrpqawnRtCzREEWYgPZ2VIHD
R+Y+cd1VMxqRtef70HIIqoqRWJWXTETev/2Jr7TUDod5ZIIhAWZc6HhLuQDbLrMyqG8/dvVFJEEo
y0ji0BR+ZjK1rqia1rOSnEsUTsSppT8JPSQUVGomPZLRvJc19Kcw0c49GuYPI+aiH3qGpVEJTEBS
DmV2/Lku61fGHfNOnfvpTLp26hkWkSobNVo0DpsQuP1exiNsPbR7XEhWnmQEcOYrn7rLMQT8FE2m
HrSfmeCprMv8ph7cRzerrsuAGTPqxGfCyYmVtLT7QNexd/Uas1pwZhWqQoCSa6BkZ1KbU1dfBCs6
NbNWo9Lpg78ad2iVwZa1o6ePfeJFqIqItHamt8Lvh6xJcLphgOEFRca08GM3WEQrCW4p683O8YEe
BPBa0BgMs6R9+NjVFyGqRCUClH/l+B3EmkuUHuBt9WD1P3T1pbEH3qajRJ7FRWCuiLYxoM3NwOTt
Y6tm6ekxBzXiQjbf1arrxLebUvdVaOdnbIdPrHtrmWXkAKxrRzp+IRzsTzREB2v3Cm2BbkVJ8fyx
F7Tcwui00leshF8h3fFZK0PjbujoNr5/9ROntLXYurWBc2EZ27Zvo/h1J/SwXiuzNkC+d+sPfuHj
nvspOuhqpw6lGhLhGpStvawYwyc7Y9b5sdVvLfYuzVJs5uBN+A6DCIlCUg0TAGpyfWb9n3pFi+2L
hpAmTIlJKERF63lGvGSHQp3cl8Cn7z72FRYbuJVtZbZ6xFHD2XvfmRG9maKKgRKV85mnOL7tf29+
GdZiFxfCdCPHoGAI9KJCRbCB49GX53xnT1zdXOyEPieyNccTwID/ReHwolvqdOb7nthlSy8N05jG
NB7xzRsyYKGMzPVwH2l95xcQ+5mKImrwoa9gLvYCHOJkVkseAovb3TSKzVRWz25mfH3/8qfe0fHf
/7QPAIBmaZvMlJ5qPT5lEHKgLDt6fc754Jj1/OYLm4t90MxIOCoxzpQ2oABFMS8HZ3yr5vRZj/Vd
SjulcrUPJl6LLaEhx2RlDjAi+u3QfwylTlMPiURV/eCnWGwIyNpTlKFK4lcoriBvkvmT5mwQN/pY
UF3aa5ijkQ/dJNgNgKfgmrutizN96ZjJmQc48bGXBhtdgk5bWzskXvggASlUxSp04Xy+v5ROhKSl
t0ZiMCt2wIT4WN2H8OqTL5NqfRZHHvX7Nzix55YuGo3RxWU1kvsawkTtsunBRtoXRWsbe+Wsp9ep
d7Q42WAipVrS0q9qZ+CQJtIeKzVwzDOP8FdD7zf7wVhsZzTi7BSlOGzHEzdEUBmdqcYf0U0rPVsD
K3oAJVFcSogkJhWd04ZeXqX2U1m6Sv1DmrP+RQ5lV+4C00GdtBTjG2NXVzuSNbKPuewY+iIqj/y+
FuLLEf8xwCzMTAddy3EY9DMv4cQrXjaEp8S0gWfHFm2ihOaKAwbyuQNQoW7eXyenFuIiplVZh5YD
0Fd0meHmrAXfr/NaCKSdVwERFmfW+4nHMIxfQyfUAQy6BlLQMe+bx8DQ++dsHuynjz3EIpo5dTlm
Uurs1Sq8ZsnQsDOiQwg74v3rn/r1i2DWoI5vo2zn+CrIFp+Xkz01QX+uI3/q6osl5GhU1qoS2z6C
wiYmHG4sB0ByyHJ9bA0t7UKiztZRbqnopVWh+53EcHpwcqN/fP/lnFhBy7liGothniCho9npoE88
VCrSi1kC4d+xP1ZiL2eLgZC6CXCLdl2AbJ9HGTwDuEsiy/nY8tQXgWzSRT26WI76BUBIX4xQ23Mg
Imfe/6k3dPz3P+UNshJIcHZq4BdJu0oklNm6h+kqzlz+mKL9JkwuR4SuitKzUPEy1Yp5bwcgssNU
90VdXSAIKtdhOXwsyV3OBo0Q7m0fKJafhtbgZwBRNolpqjeNBQToY4tpsZOxN4TTndYc60PaP1q9
oiVwZSq39gggypf3b+KeeGGL7Zw2s8ApcoCsXubWfpgM87uOGp8KvlBskDI9FPNwH3Za4A1FFm/f
v+mJXb6cu0H7t0Mk5oSvihGVTwPus4H965k20YlHWk7cKrMyRz1LmFBpT0E6H2YXGa+Q1nYPNg0F
IEFpW2ujema/nFjRyxFcOunx1BTcDsjeCBYXA4kbCfQZg8pKmGei+qk3ttg2c1fjPzAqrg8vqN8i
sVDvkGUaXt7/HifABIZ2vO1Pu9LBBN5EmdH2iwmjBEvdTgOgpfR1ghiDZIGHqM2h1cv9XIP3Ba/P
WCs9s2NPvT7j11tnM2XcEIvjrSd8zo6KB4OGth0Kg8EHl9tiI9lTlJa1Y9q+2x/n1KaBJItbf/D3
LzZQ1Br4/cFr94HyV3ClnWYFiyP1OFTO1Cen1vPiTEQB2Jza3LJ9wwq8SqbbwEBFA7LOLtZVSInj
tTs768g414I4tRrU4w/5aTWQOB4Fu+hJ0r9C1CVN1LzYQL8tS89AHjBGmTBBTgTXUnfeOGVdjKsp
mI0ZcZWseDzqQMHnH9RgOgMEOLH41UVnHNW8KFOqmZajPSh+HAM1pPTMPrY61EW1D5XPSXI1tP1q
qLccdE+J2ZxpqZ364favLzKWOGHMFr3S1B6BpLspVErERs78cP24xH5z2KmLoGCreTWZM6lYj7Bs
t3EQr5DPkSxw1nCKqK28LlK0W2BxyA0H+NcE+z7KBVKz8OaFp9iKCtXdiTVrHc2NjkFB6DqJn6CT
2l5Akxi/gvHHR0hHxSFo0WWbyVKL1RDZsb15P/Cc2PzqIu7UEaLGCgKTflFXWCikT2ClQgQtrHNr
+dQXWEQXQEmq7cbm8Qbdm8Zn9uiJdB/b+uoiriTHVp2cbcsP0GCBlPmWzfLe1Zy391/Oqd++iCyp
QEzdrSnre8dqDjnGSMDHVefMjz+uwd8tnkVUoQsIvb/G/VZ1wvaG5lASemPTGOuiCYsN3D33zDL9
/WPo7iKaWFETA+oVZEq9qX+tmD6qSBEfJbDff01/lX///iSYHfy6y0yE7TP0qW1f6lV71JvNu3Sl
QbB/0GTgXGNvNpl4ZyBk9Bm/pljCktLz69gmciHPUMt0Z7kTUNlQTo4CIxg3A6jMDnLxGERljmeg
2lpj3BA3NiZm06B96Asgtfbr71ZCXUZmYFl+20ZI16VPx+UjZF+hsdCfyYVOvfxFBBplMM8Ruq5+
YtQKwkOurXcrU1da5cxDnLrBIgYVKIs10qBf3bSmSVElzH0a6saZo+/U1Y///qeTCJ0y+C4Wbgkz
rcVdZrjIFOnnjWNPXd749fJoULkcdcdqU43lGxQBelr0ktVm/f7S/H14g4z56/UFS6nth9HizDKF
N1RH/EAqXPzQENZ7/xanHmERJKChSOi1LdJrIXmIBxAzfw6Rtf3QKBEZ0V+fYEJ0v0malg+QyWpv
IGO5EnabHz70451FaCjNukdDvLGQ4jTai3lsIUPKMTvz9k+8GmcRF2CoptBKHaggqOuvA8W11s6M
3t37v/3Et3UWu9dp+qpoc9aO0Vk6bpgizqSnI9UgLxKrs3987C7L/Yvha9UMzMs6vervTSnUT0Kf
orepiWW+ef8ex/fxm/i5RNrlWWfNKXx8v67FK8lcqnsJ4trTakaNhMwutL53roy+dGLQ+jP3PPVt
jv/+p40NGI4xO2czvLAwrFYZKmHY2CEq9f39Zzq+n98902JnK32F+MfAJLCl2HS8ukNBb2UiOvjN
FoX5MAFSeHr/TqfWwWKPm1hxDllY05RMovY6IqN5QWNM/xQkdv6xTbgE4iWWLYKq1JkJKjAKLXp6
jNa0xP/YAyy2eO6UzZThX+Aj/IX4E5oMwbVqSOfFIdc/c0afWGJLCF5kthFKa+R50F2xnGttOf8I
MSvAQWeGb7CXqA7ATar5Iag9oMd95r4nlsESnZfiPsbCmghf0ryx4W63mJ7NHIrkw7E8EwlOrOUl
PE+huYcw30DPydbcGyPrTAzHLPNjO2UJz0NxOWMlk8HO2IddOqbUdl1o/Y3h/o+38T/l9+L2v7dE
86//4p/fYLbXkQzbxT/+66HI+L//Ov6d//lvfv0b//K/F9ev2fdm+R/98ne47t/3Xb+2r7/8wwaJ
p3a6677X06fvyCy0f12fX3j8L/9///Af3/+6ysNUfv/zDwx58/Z4NQgG+R9//9H+259/aMdi4j9+
vv7ff3h8gD//+PR/7v+xK3L5jwP/829/7/tr03IJzfynado4XrvCNV39mHEO3//7T4x/ojvOYEU1
hOUKmwWXF3Ub/vmHrv/TslwVJXcV1hjefASEpuj+/iMNVV90cl3dFlxW++P//b5fvtD/frF/5F12
W0RIbP75x4nl9lfV/lPoVGWIuC8H5wEQ1yqF7eomn396E3/f6ecrnwhl2iKX6DEVyCt9UA9ajAKj
rXyC3YhDYbB7//LaqesvIk0vsONKkkY9yNeOVPobMhfdS/f4fzl7rx3XdaZr94oEUFk6pZJtOXVw
pxOho3LOvPp/qL+9gX61LAuYmCsA80C0SKpYrDCe6gPyeyGFYEOBF1IN8rzWQTD5EVdOgXkgQyNF
JEB0nrilzyDshfY2/UvSB1NO7xi3B7QAuovft19uYVXmMYpM5EsBgFnicv6xqc8q+gFvP3jBhM3D
E3krQB1YkIjbtLXZcxXV5Tuw6SiXDtvbI/xG+a5N0zT0nx0VilrHQSkDO+pp2Dcn4FRriVbPkkjj
c7Ip3iapD/T9fd0e7jcdeG24aXv8GY4DrwW0moJ3lTbdx7i3daG+A7NlA2jSqQULT4aKqghqLN78
1a91vHGxFyApn+HmLmjSNqrTBwjpgjGLzIdffgz9WgHR5Lxd+2nT6v75aXmBvnk1JwQaqtHL1LAP
5UWooDEqQaJ89LWVL2Fps8y8Ez7p+MYDTN4NgjeJPUPR9PbULj0Xpufvz/czYPuSGqYBWDMadD9D
/XT7wUvzMrMM/oDqFAWlT27binYEH1psnnPQcxOdOEG0chv4PdKuzf7MPgBCJUBAihFXFr81QCua
RqCkGSHFf9AgO0hbVZ3EfS217Q3cGAw+T3Y5mvZ9vr2kMRT4YsBdtNrqRwJdkcxAv+O2zQqbU9lJ
LcFq7XOrBXocAphAPGSHyOuhAg00uddXmwHSikDIWjq5h4Ar9llChyLaVxrESjuA9qqnYXzWuNBq
kn4H8Z66fiuayJS74DiS7NSCAwLpS7PxVDNuh2MPekOcQSG5FVHpAUV1dCKrMXCHDaSYPLcXOafG
PLZ8DpF8V1JPDNQzrnzNEdIdqhAirZ9pBN4QAnCqqqF59IPpzxGbuBzV3e1FvW6O+XlgJkO5dqCx
iLgxuyjZhXn7aq1I9DdZ+N+l5OcxmQh0iBTl2sRVyhgi5ym0p4MfvhasSP2WIWpStjkdSnzaIA6F
KPRohcBGAsoCiHcbxrIjpO/oYKKR6u8biLmCrLfJYjRWqBF0asV7bxDefB7hm3btQnL9qODnwRiA
RsoW93/idl1h6d0uhSCHMqkBQuo+r14Y02iMO/ztmf+tGL82PTOLi890YDzXEFfUvGfo4dmAFkJA
9M2DkjbTue2YfIOB4uJmdhqr/thB/HFI5S3ab1wIk0HiEKqFQD0nLXnmcjSc61+tf4l86LciEsO8
zhbb8VWAzgNkhIxc0Iwo2uniJIr7KgEvrjTtNsYG9yaZB+juVh3UTRRoDoSPfixBRRntvZD3AD3J
QEtRjzQadO8j4EZyHiWPTf9PjjOvzw4CQDXbvk0x58jZQloWDdFrd5rfvtNrEzw35HzCwJjhiasK
vAH6N5TKgWySvrjoFSLSUVGA4vQglffNePSjFx5EMBRb6khqCO1oIA5OQ+1zElqA6qLRlv02Cu+i
FHxAACwzAcU1K/vg6nHD67NzQMkjhJBRguDCad74UgNW5eftJ1832Pw88qSH0IgqMgHfX7rT0AqT
qYdYAnxE20G8eyW2uGQ/ZodC0UMjSe9x2jTcKQy/JO+kQBr/9u9f8BX5eeApLlIo8Y7YG5Wdbbut
uIlO0lm8L01mRVbmQD7huV47d66vwn+iUEmRRQWPoWKOGBHIip0MNX8SWHzNKPu3ggF+Ho1SEtSd
8TVGaYZnifvmWhACV17gN7N9ZbfPY1EgZCos90c4n26/YzYzC5u58SF0IBNk9fZgNUZq9662Fo+Y
/Ilr483MV6lDRY50A94F+vyhxDmZBxHeMYH85RM/DIcKF2wxfqvyF3GwOz8yw0Q/ePFTiJoP4C2M
kKtNXkqMtivBdayhJSBAsEl2ZcUzEk21xAj8ukzY5AzJYA90hFzc+c1ZS9uTlD6SCEIz6XtNSiil
7iFJjZJNFbRoHN221EOaB7m227tQmD7Eay86s1Bcpw7p6KnEjfbeQbfDXfSAwVMJAjZYxB85peQs
PfR7wLhRm6Ht0Y5S5pvaMzVoqqc0/lj5HdfjJ/y8WVUpxhoS7ikm3NSc5Jze6zbbxm66ETeDO7iQ
ELFqJ7IDszN6W7CFfQ+JB8hH0eyObBKHs2//jml9r03HzF6hJRP4YMDicPWEqk0f25Cuc/nigySK
cXuE6x4sP+9oLRvGOEhb4xgOHDXddv7D7ecu2MN5CK0FGrpICvgjyG5iuwDi8iJBxFnQoM+W/1uf
JhSUMG1/bg8ggTZyGIFPlfifXe1OutG3f/2SNZzHz4qoKqCpDX8B3HkrPvobxYhMzihNyNs4vOEb
semvrPGCVZ+HzPoBDQKqJzAX/SU2tFxNAWpOgnS5/SbSwgLPg2WiLEMnNsQcFWaUUwXQVTpaEHiy
FQNaRbthz9vhu/qAbq5mX9ixFe5So9qcJZpu5Z1gd5a/TZ6gV7rLLGDkLHFX7vU7dVc+KnZjJMZa
g9bSLMwsHLSYvZzEOsNNKqZtiQsgNEFlKFLfnoaF7TjviiVE8qVqrHDTgfCOGj+C4iKjz0MEHVjo
v26PsTTT09//2Y0APkMaaMAYRffSoyTZh4rZ7ScvFIjwqjh7dJ5U7djCDlRmfGy27aHESdPtknvo
qbtrx/JCWIJXp9PnzwsErEsbLcUoIBFTweCpfryfDrTWzLHbuf1aEcLiQHNHpsG1DuJYDIencgfJ
np1uDxvfCbGzQAQ4NZfIuT1xS0syMxCDXvlDleCNlHIi8J5rZaXQZGG7zhtjOaEAnmR6sO+f0n7n
14civb/9m5fOwHnnaNKOYd/1mB20VRmlkzvBKbElS7e9beXyTnTEZdtKDrj22o0T28Ghd/91Zeb9
pFAJBUdv2gLCHQoVDrUju50rmcMufuRgAbLL8Hr7LZf2wBTQ/bvZgInTfeCGMZLT7LtH3U6t1NEN
YjfHwMVtyV6ru1goV+CVaQ3/bGsBHXxVWWKkwVbt/qAYo9XZ1d5zWid0Civeik587u7ZJditzePC
vpu3m8Yl/PQKlalu6t8N4lvZf9+etaVtN7MDTVwAIanDSvbJTuo11EucEuhn3X44Pz3lirehzL5/
oGpLKclxVIxOb7F98VBf/INkpnvJzu4QFOD2KwMtWGNl9v0nfsA8FKcwF1EzVO71996T7pYXbZtt
hp/sCInP9JM/VIfo0Kxst4VogzIzBEHYj5naYOLyMoF2amQRxmhbQwNUriE1WRuoyzWGbK0qemH9
/9OW2gReGOUYTiEnoLIgQ7WyRr8tRlfWaN6SWnR12TFIvroqbcyUfkFFBX90WtIPyKabNf1G3AS+
yoD/ZvQZpd74o5kKHBfITNDCSJzAqjf15isxIIxM+5UftrR55t2saRDG+EdkrvgA8A3b5jvcDyzV
ql+Ul+6+uAgrd6ElwyHPDEfLFVFbShio3w32eIgeqoZWbrznd8omu2j3iZE+396nwrTxr032zHKI
jC+Bl4A1LK1qm53F/ancqRugPc7yfY0ZVXfAgluVEz5EdyMtLu1KuPq3feHawDNXom+AL2KlPrhP
LjRGrd54ekqxzG+pBe0tO7AhmWqFRkMT2pqvF+RxjAQ/YNUQTF/FteFnZgY0HGjU5phipr9Dcp12
ObObqjcGUD1r/4ULHYl0Zticb8/zglWTZ3Yn5qFh0EEV3lVkNwWLZjjz2ce/PXpmadISgvtNAUsT
+QgteKIljFB/l1dc999E3bWJmpkVqJToCWS/cIihxu7jA2pGxoBGwM6IaGD9W5cXP1fBiEQiFpmK
1QDsakJQS9vbc7NgpKTp7vvnXGxASM+8QWOupKFgg9uHwUp1+9KDJ7P/58FAzytAtE0PLs4ZtFab
lbDLwj6Zt/ICWJuimAGLmUETvQ0ol0G1e61iYunhs2+9kvxa1Cf7BZWOCVqBSC7U5DPj9lwvOSG/
17M/c0JUofe1yeVNgZSIAPgLQArk0k3bAI8SQ9xEvuhQJZVR0yTx+JRViHDy9wnvDNw28WOD6aHT
8rsQDNHbv2jhRJz3+4ZtmEMmEj+o1c9t/uMB/VAEwmb0UZGXgS5Cnhtx9XBYGmz2hXcT+gXl+qML
ACu/48I3sdFBkXxvzOmakRrMUdLXBN7AiOtZxu9EB6Rt+m/SfLw0MwJDV8kBCkSYG6Y7L/nw25eK
+7o9i0u7ZmYAmhrJVUjF48okAtfcpHaa3IfgdN5++tIBNO8DTgBIrmqAy130eQPjAmoSJEBztKA2
6MIveVDv4f2RKYBHnoUR2KoKxea+bxVgRPWST5tioshAmpsPj6BRm0mEpBynAC4nmrd/4sK3Pu8l
ZgpfK2mPbz0gyBpF2wGK/befvPTJzLuIB6aWCanw6NwqzMbMj5JVPYBvfIidhDrBhux5nMCpWRzW
CvwnF+KKORdnroXEwJdv42lEaMmPjxEHZU2ISDdrr/TbM3htgJmRKaNqzJTJMvbY66F0B/lAc6g2
oHoYnOZBYLqGKFj8wWWgcvLMSuWfTH3ke5tHkj5MAeMEhqaTQC04hvEBrD5rkh+PpcAplWZbEvUQ
QFhaWnF/lmZjWvI/JmuqvwYdKgVlHWK6OXvM0q+UB4kOAuq3V3hp78zcDOQs27IWyejyBKCs5p3r
V/pXluLz4szeJNAhC0KSjW5rIDVnD3vJiC1gAQwgpc3Ket6LRuW0/3YsiTPzwvg89scCsWK164yu
+wqaJw9op9tztGgCZhYGnVRQYYqwCqXVWtKu2FZbz9F2xRnYMwsa43vlRXvRd+2WWR59B9Z6xfYs
LM68b1fkZVZVLc9cIghGpMmGJjQr677kNs27dktIePNSmWN5LOjU0dpQLfR00COo9NbtaVscYuaD
gLwMyE4iT9M2mOQiXJDutohZP4A5sbI0i2PMzAWHcgjoSkjTGMzknus7GF6LWezC1sdYSETMdX71
CBIHcekNboejEokbtFsQpAJSjrZeDDLinWQC42SmdgvUXmVlQm4LzVleecWF423e3QuApt9UDSoW
Ohgp7rXLGkur2MotZ+km9xsA+2NgIBIRApUIpMXoDPZgiqZnelilztq9xybaIte222RPrljd30/r
zzjdiDtAnmGcyRqcOBqZ8KccyNfTCvHr1WGmL/LaMDM7MHgNCOH59DpGZqLE2lGNCiNkq5t6aTVm
pqAnHMRzJey3LDgPsvBWKu9eV7/c/mKWSiR+j+E/s1Qp4v/3wXt1DqrmK1fG+9C/44EY8Gv/Li9R
Y1oafgXRfETo9cgKtO8+ToA5HgDQJBQluZYPzpj3GKHtrswOofBYDHdMv6gJtPX5xzFC4QPKT8B0
dodosDjOp6mWbRFxOvnhVtE2rbBLghHS2hxQRp49qirKAoKJt0Ibths74KTrS4rDwlMboyZ3FVl5
+d9G6CtrN2+QbmQ1rbSun7YIhIPtxgRghoI+5iCzaJZmvEVXkiEbFTIet6ebX9gtv0fXn+lW9TAs
R58glwjAhqI++AEgQTKAdO1n7pV2GiQodXrzVxP8C/Z83jUdDKTxshKxDI0DYhl047Vg3oKb8JtC
+/MicdiTTNI5BH7oaACyZwBpR9GTcdBMIPIMyQWYmNverUzbgj38tSV/RlP1IfY9GaPlVmmNhmDg
0p076j159ez9HuUktN8Eh/Lj9nALX9xvsOvPaFwa8WMybYuMB7x4xLvlSH7Ha2VJS4f7vLRYRAMa
cEp4m8rsLdGMzPIQnLStdE6d9MBZuoHGA0O0Uht0v/vgGx59vmJ8p3Pw2oafGStFKjIFDFmgAVDX
KQG+jOSY0VePCf8je/qa5V1arZnFQrOXiFsLIsrTWnUmWE22aMab2vAtoOQdNDhZgxO5hbEW7F9Y
sHkBcqmSGigLTCjPzioKFUgpGuDNrb3Pwl6fFx3HKGxKlRjvo9wN5rBHNPCjOHWbz9Zst/V5fBgO
mbGW+xcXvlgyc2G8pEB9adOOrhq9J2G+V6SdmNamBwEV5cJyydbTyhSqFmyQxhgb5VACjVnKyjYE
hjKXkddIWycNYrcceWxasJlAloRW+R340WZafQZQ3cqz72HYyNlRFSzeKyjLFLNriKHVzJSiNdls
fsnakZmrBJxqpwkioitpraAfpLdUOTaBKDK75C3yeKMuv1rBd4RxIt4noFGCXpLUhqfvx5HRsc23
+YhKbPEjFsJt0MemWFQ2RO6sgX+vq6MPzcShsQQCvIcqW00E+IaybTnfBGHSCarGaPHksnssyVmP
E0suHwhArX7yJXZAVffkfgCXnPeLO58vaJzwNklV9Kfi/scpNqh9qMoHrSgszyLYRgkBWyZ+BUhL
8Fsr1Kyo+gKZC7ztHCnrU+E9c8m5w+zWuDnm+oRXg/hr9spzg1E0+yzb1QkPWHtOu24vhyjCbO6T
pKCtGBoBCJd5qRmij2KJ5MLks5ojRqL5R0BeQKvSQSw+eaNmpD7IzUQ+ttpT6B+xJyFSElsgtAH3
uZXqzEhAg0u1ZgM1dBA8OYv5glFAFVDNET3mn7pAA3hRMBJe/bd70Lw7ngUKH5ZTKECr9516CJuX
WlqxVgvxo6nT5O9VFAX5pTxCKcrtYonGPLjWRW+nxSEH/WWsAsjMpLte+8d4EZndSz0xztGEMQ5u
lr2m0UFOQajpX2+fKEsWRPjfN5kgsqzL8VF7YKv4OQH/+XGsSnCAohUjtTTCzLLXbUfidjpTanaq
yzcl3vbhe7IWFPh1/a8cHGRm0oWs4dBmBBMoIwE1GqOBvCAtkXGKbN/iDNkCCNv0DYJsBDjlRo8M
U7bqYy8cmGReQg2UTgI6L0YP9sEWwBxc7kDbMTjkQ3SrcEtTdl5HUzSQE5muwtzK1l54azIvr+5F
AYAHBXE+2BlztHwXMLxNYPj0UzWELTRbphE9A3bXVOzcFDbc6kX8+klN/lMoXRQVn1X+6CLSaA5Q
qlZKTDz6mbPhPoIa8Mq2WTDRRJ+Z6IprQfabkrJF89L7r6Q8ez2hSPRM0EPo96BVCHIR7c/t7+D6
QU3mpci5EreIciFCk2aO2jITNGcblX9rbuLSpM0MRgsEeiYF9ejqG8HhbclI7G4jH7NNsfH3oiPY
keUd42fx8fbbXPdzyLyumI8TcQymfB0JiyMvSZsmxHUBNXteXG8CEUxBsiawIV6/OJB5pbECoZEu
EWBmVXGv4dzjdN5g5JwB1gXqmF3oH32/10ALzLITwWmFsw6lyROTGdjU0JBHO+YhVtgXNul1SwbP
DTErYH4PHNoBAMFzKhy+dQsKlAq+bbzvs9q+PUsLTQpEn5mmQRkyUUOtqqsqn/IAJi5oi3UqAJWp
GVnwobU48XsVVGWg7cYHIUUH6Ren+cagjkaUojeFxaiOK12EJWldD2bRWmkbUsI9DMlRIRsPLSW3
f+p13wuY0v8106CuTogtJPYkFPpxUKRYMSQLaXIyr31mkufn8NGm+4uw83YwIVblhvvWFFEzXBjS
Spb8+oFJ5sXPKIrUEnSP42MuHnNtPxBLC42Q2QO/yeOtl2//aZrmddAhSO/BIGMvMm9bVjxt4eHc
fvKC90u0mTny8yqseg5voHJvSvWuZhTCmqjhekvyrZrfCY1de2jFVD8172kUYqvxQwe8412Glosh
TI+QejwGPNIgamBAegSk4fZF4t69WjFYUluRB1KPlpzy1Ja9Ep1DOlQ6dkH0FMkjbeFb3X6NhX00
b/UH1HrwRo4wVycImng28jC3H7zQcAFVhf/doV7y/89PYQJ7ZhJcH+Nd4/LH4R4cSHbsdvCFzQDH
cOZIRw7ln+KpsjVLX1n6BQM+B+1oAQ+a6OTttcmPB8SjV2z99nz75ZZmbeYkeaARkwDUWlfVPrP8
zK05X/9Xyvhf74XMy5JZQ4KW6bjQV7xAhQocg+o+7t9S/hQkhhj7U3XyR1bZrQ91pHNSvN3J1CM7
UbuM2a4Nj0kBoOmbWI5ooIqMSKcd/qcy4ghoI4OYjT/+ANoOUPt70pcGmpxQbPoKoWkCOLUcO5DW
h4wE4J05bfTcCLXWBDiurQz/J+/csHpUfFzVgNziCqrVyWEYvz1ur+m7oLrjZSRiTL6AP+oW2YGw
QyK7zfjdVMCR2jz3qsQPITtzdR3aVf9SauHWj/MnnS/PnB+feimw5DQ2FEW3+WYPDjtEXe9kuC51
tBtLW3islNexP0XR8wiSCxrIogdZe2uqfaWYfvdMHmFQcNOpDMjWgSyLOC3EHltvqwWoTcQH2txD
CQs//gj6I4tAzaToRQjak1KbqXKIBsVoRM0UJR0odHRSeYCOWsT/KOSMBugrDZvHvnElHqotVlic
MYljsS/7e9bicu2fSfbAsn3pbQl3jLONn+6L8jSWD2G5TZK9EnBmr0R00Owh2goIvUZWhJJPvT+B
xkpZdYkltxC/MtyMk2jPsoe+K82yMKWpI7H+CjQrZoYoaYY8qEdAnl5GPnsLlOcA176au8P7S+3X
7c29UFtO5rVokZAQsSx6OOg7oOsN3NF3yWl4jg3RQX211TjSRl67DCwkUcm8Eq0eh4iFbErzG0gf
YbDkQf1ov9mzYuqH+Dw4mhvsojfxNXDqlcvagu81L1ELOjHiG16EaxejR6NE1HfEXVgFBSWUNGhR
BCsTuWCB5hVnfi+OLXSXkdbXe7MdgesNPzLt6d9WaV5mlteALRdQl3U7u9uOx3yX7gZ4j9CoNyJX
2wCBfQqc22MtlHsReXrDv2HG3PNZrmEsYjAz3XDPvYMqL2P6UxvglxsoiqC8cUltwDM2oRnaqZlZ
+BcXDs68/SOWZnOyxX9+wyCCKszUDpGz4rWSGsoGEYDdFbdn6d4279TofEjz5gSnebAfbCSykIPx
UJSoG9+Vq9/DDbXw+RmCCYlaU7PCZ+hC3X6t6edfMfjzRg4pRcArHzBwL+xi/cD8lU2+kMon87aN
Eo2kgR8M2B9oUdThJocRENLMLBFLFeGU9uNjzzZR+cAzehDZnlNfOfmTZ6jGJNsgf/IRZSWkOgYZ
Gu3Ut4SvnxhXGlyl0TJ3JHFNLnNpAqav9M+6eqTpi5BHcV06ANPsA5u9EslYevDMQStZKEYR2mrB
6dRpMabUG9cKEBcUC8i8XSMsxbit6oa53EamMnoRavox1TyijNUNUddaIc4f/0YXvtYix7+JkGs7
ZfYBaEqWSWqBECVavk39BZq1/+eeS2Zrl3t1p9n1KdutxZh+q+yuDTcLMsWJkv1fjaWPSmTsJCvv
3yBqFOpY/5QZRfZRSOdQL2gVnzAfCP2VZu6dc8RMlQJAqeDHI4dxiFEDjq51huTR+FmMxyFC6qin
qhLQon4oigNXH4G8MEaW2yG67SEwao4J27Mq3RLIaKnaMR44QyKC00sfLfkI6jOTbLQaqv5JFo9B
CDdjTVpjacvM/Dpd4UY+9aZ62vJeClwEDFe+8oWeCTInrkXdwMcQ65qiUjJqoQVkYGMrMnNEaDxk
e6dKWehKOJ0DfeqdZ4hILv9boQRRZ1dFUVZELp1udIx85sFZydfkCheCCvMek1FLCq4FysIVP0f5
GQq9sgYq+SNfyra6WvS/YPbnzSZZO/ikr0c4Ixp80hH+b/bcwVLctr4LeVUy7ycJskAkgSwNaPUt
aRWortSroaEW0G/DIKX2jWi0w+UN7lxVYciVSFMg1oHNQ7sOl5+bQqCjz71BTQyfI/QHbv+spZmd
mS6GRrMUXY+jq6mRAQXFs/jMM1xf4DRGxTZ+uD3KQtcWmTee+ABug1+HY71Cu4loN6fqFDoNLbeK
3Z7SlU6kpYjCvNfE14SwECuMku1RA7abcmtws5FbQyDS5rarTspC3EmZGayQ49gYxfAkxZf6qLr8
RsS//l1ySr+jY3qGo78ZDmRTHNStbnKPK3O4tD9nJiMXU6XkcrxdaTV71Z4637pNjEYhCQ4RwDS7
NKOedXuw34LQKzZ53pfSkagtAFNHeq/68rrC0JWLNkhQSdrHagfI9queb/UIoW7E2qTgTguAkY6/
teFeRpKHlahLIMSWq2zvDxdB2Yk+2k2GQy40hl6PTqK9SE1nQRuF40pElUKrz45N9syEI8vPgWpJ
UE/hnRE92HX8GPXvY75WarNgeOeQKzEXCoX4LfInTXoIRB2QpbUe3IUFmhfvy0gu6rIAv1ERXzOA
ags07mhrCeQluy7PIoainElaPT19suuDzezRqilPYwuekoX6GhQL9SYqb+EPVL+5hmQ1lbw0ZzO7
LhQSuFrh5OCVMdJ2oVGpwcpGWzKLvzU4f5yy0MvloRd+LUNp1RaxAmPYaKaGTEJtavQow7GHMuBK
OeTChWxe6K8SOGoQYRzdxu6QSwRQyESmmF+rnF+YqDm9a9DHhCgtXiZtPzrtOPprlSVLv3tuprmq
0kuhxaVhK9uojLVQ+eokbmcgmkd/kHY9eJa22maxuCjTDv+zKBobEP0m8TRcsZdf0BltZshqodHW
Eux6W9HOIjaC0Mhn3bY3CwWEZN4UMKqQGRDVaKoYq+mjT1GZg2W/9OulbwtG+79V/nJFmIIRnt44
ehrovqAR/bn98xdizJPu3t/56qHgxxIJzybIAfr0+/V4WauOkpf21Oy79+qM0wooW7g9iMI+eA+A
LkXvGt8alaI/Se2hDu9w/7K0vDfywqNZjVogxaOadi4gI0hrBVz26C6IHjkN2lXpQQ/ehvF9KM20
HF0FFfTykFrFqDPaq5xV8LDWUreTU9Rj56wJKR8GuRH36IHOH3RF2bQ5v1EimY4xs8W+OXWJDZ2K
jV+NUO4bRVpBKFTxEQMFe1fMELxiohPEgj0E8qOExg9aepmyycW1GfoteLpyVv02CP7ZrXwLzGXU
Y/Zf3j4efev7eb8L6IOPusnbq7vkV8x7D3IkRcRAD7F1Xt5Ceu84zv7y83X74QsO2LxrQKoLvWy7
AKUtTDdH/aQmL2UfWEHyIWVfjK3EVRbsx7yBQG48sexLdJ1kRe0ULLNzDoUjEbJyyn0yvtx+lcV5
mlmpEIWl0hBhIVzETGlNGeaKwUTtMmNlthbK2Yk4s0wx7ykSYDejm8vE8L3UVsJthx79xOQsPtrI
SkFJBdk2+NgDzsLJQv3j7eY3PfNnm3E1kRWJcEikio3l6/egfa5ssAXHYU7lKtu+Ggia3d3Ye9AG
jUpyTRMoaq0sy2SFrnwf8xYAFO4JA9/ihyu849soHVHzU/AQPgrsqIz2D5jZ/xg5m9f/CyobA2Bo
0WOovg0ZYj4ynLjBW4tg/VbcX3uTmSOSehCkzkJssMLsbMEJtvjvFBmkEsofe2h5QCwPd1zJBEQC
3eyQx7MRo6TvsV3gHb2VCV2w9vN+AG7MBzBIkFH3NA9pDgL+yd0woFsNlWPQEUZeIbLrcbUaYWF3
zFsE/BaI+a5GfYAg7oR+pIkYUJW7cJxqMLSopWlFyyRzZCAFonCwioaYxOuMLHqKPXNlC003mysT
Pyd/iUre93UIC9iYLx+nx/vzq0YvDysf9e/He+3pM7tRRcOQ6gVsYAFQvOwjIME/BWJ0FLMXon8P
+WjETY1um8DIJNkqWnwdzKNDcuJkgWrSjgW9qTfQi0X3psg/Tey/lN9y/WcW3cdD96oHIMboiuvx
3Uffvcf1A2oRCBqzw95qWEejVlu5gv72R/3nVXgoJP+vJxCgkN/zCr13I/EJNE9zRL2Bp/lWqn11
KgeNqE0F0Ud+4GmGHaKjIK0ZB/QuIX+k74pYoW36HgkSKhGi2lahp8EXAlIz4O3kSFsgo4SkUZkx
Y0STflMMjiKptBALqnsP+oioJueAXWoqDW/w4VqTytUjCu80bYo/hq+MUW8n8h7eCfXmITyCHAdH
kZ05jVGoadNYZSuybtMsXZu9mR+FszAT9BYjSdVTEqCHP1oTml86m+bdI1EqjpkoV7iz82dZeIjK
V8GrzQoaq/0YHargm6sOac0DoOS04jYU7m9/OQsH77xtJApkaBSAk4fS70OLvM+EtykeEt3twXe8
PcTiq83WZ5Q1pcEXCtk1WpmDyej39ye828vDSgnR1VUR0OT0v+tfVVGdJKI2uJHuIQZ133Armful
lJww821zn4Wq1//+8snvj0w4mfAacNNAxFKhmZXQIy5/1uj+m8QU+Q2z/93L0NQGAhlBvrBPKMne
h+GS/5skCZm3jeg+MFWZON2a5PtIvETDRSlX/LeFM2DelFEXMYmahEFkhz8JrDU19b7KfHNlAy1s
0nkDRp1W/SgLOLYRQke4OLLZRpvq7p3P10tgcVv/xJ3XIktLbzK39elYFR2PBWi6nRg9Nsm2FC4r
77H07Onv/yxuBWJhAyFn5EpCziK9SIOspCJ5qiA6wrLOqNqBiiF0v0LJ1vgvvZSMNMt3gPgccp6t
eAcLX8vvLeXPj4g0n28iBVd1or1w+VNaP9x+u6Xnzr7ykIS87vN4OaF4ysRtkG5uP1fQlorRfqO2
f36y1EtZmuQZSnPw/VVmmzo9DqLY4vY8pHJjOrz692Vjl/JR8oyso0VMOVwsB4riM6Wz8tr2tbMY
mQLq2IINFxgstKTWTMT3vHSSfbjJ+0MZ7xTNVNHroDutZniR0fjgfdl6SDsJf4lrI0U9CP8p+4aX
b6LIagPwXgwu+Kp4t/G+go5yH1rk1pHZSlS4RAINBFsf96n+GEFc5aeUTVmFqoWFIqYgpsJd9FVJ
l9yqems49fxLgegSLj2No/yUqJFD/R8UH+WtGJ2i0JagYgjeUs2FFPQ/oz32zT7RjI7D29ESLkIB
wArtziAA9yZqJPitfx7ac+bRoj0iglgVu0SxWrFyWN46HLNLsMLLR7Ey9TtfJBtpgFwZn++7p/FH
FTtb/UGJofDS6L3NfSJHWoz7RLlX/AyfA3xKQ2bjlq8+Vb2j4v/j7Dx2I8eaJfxEBOjNlq5YXiUv
bQhZeu/59PerWQ30d4+Auxiou0dS0ZyTJzMyMqI61OizVQfje2y8Jt3k6S69mSJ4gE5nuuvWuEU5
qGluNP1D5McK2WvR6UVL9r6J7BypPuEWn9lNqb3VN/Jl2KSNx4Zo79MqIGvVNQj5zirbeLnWJCvd
q5L6GRUVSUXjyfxm/W7oPk300UOXn0vh1UC+taGeFLdc2HSiAxPTr86d8R4V05lJBGSMcQ0rt0Xk
yZNd5CgIf02T5VrG88y2zORDBOa2YlvxndW7CBYe+nO+9ilVaE048nvniwccxI1LajhlYB2kxrZK
b0JnUj6uhhONl6l5zSY0Lw5LfBm7TdsHQotmp53LblPiKee1QjBdusUubiN/7J9XrLfiDcoO8UvE
MEBrr7G7Vu50W+6tp8Y8p5JzvYJmUxae+jy/jrHTCt50o/UnE01kZhvkhrUe5JNrlFvJcg31DNtU
0bxGdbWnMEbyuzmpi4c3IC5L1XvCVPvqLRSpWTDdWrEtS2iIAZHI49ac/T50UPOcGlc45VClLWfK
nb7a6nMwW0HUPZasoGzXcdO38E+79iMs3CGzUcqwDn1oV9VnVu0W0R52Cex2dykfM/o3PQngYxge
59mtyqOpnutmu4aR3aSXDtzFdFNU7As7zbCZPsSZO0r2aD4CHmlPwPbxs466XbNZCjf96Fj8kSMw
J7x6NE2nih9k8+AfdY4u7eDEnVs3x6WBxOLOrBzt1jJsq99AJuKvQnSr+bCQ4sKRUkyQ3Cjy0cvW
3/LnDJFbYzsZbL9A/q6Q/7gpxtg2M56GHT1Z7/TPo9YxNIfhstC601dvHtlOvISD1t13ucdylVF4
+qymbci7zm3reVW2TWOLw7G9XrDDB8TPo/RZd8E6b8LHNvGFhcffSbviK98aCe6vDi2i7PM60rlc
eBVN+MVu0fpNrzqNgsDMnSDb+uC20kOy7LpsQ3wKAzP+0lGmruLPGY3VDrUJzU5oJSe+XA12zV5L
nAnaVewL4kntXkvI/4PXasdI3qBkgICQ2W2awmkYj7HoYp6a0UEmgjU0Dee6cwQGcvgeyUbcJPS7
4Urmr+CS2nKiEom367rtRtsYXVPKnC49zPIF7UZN2FbFRTHRQjt3075KcX7eZpfoIzUdE4BQsVWF
KLDRDgb+88zODLs0cpV2qxHs8+0I1Lo3Fcekw944sgJdmsEeW1uCJT2p2SbVP8N6obzdj7BGmd8B
aW6eWlQ0CQTdc664w8NcEIEcI4R9hOJjoBhIf/siilCmrb+hY0+gEb/0xZH2aWtff+5p/BweC0i/
+OEwAzX61lk8Wvmxkby1d8rl0VAC5p3Sd2MfbYCgR79XICLaBD2hfBCR7PxWDbc9D5CdWrsIVMEe
PybDiyenZd6h2mVv8bliZWeBBSNgdqbeK7OdamyKdLO05zV1Rv01D+2+tFfZXYNQdpaHhmHy6c5o
b4t5lwjIrn/pGVVVn9vmctNYDyPTAMo+uxUOmBDcIxzj8I2Z7hjXU5IUdnkuKNDk+m3ND7UGxeDQ
tp52a17Gp/hzkffNHLSf6+Cwz5Fgc6dMd4WotpdFc8oeJLZmjSutrcYZI1hIQbaDKxqKM2kkMOz9
3qJnahFeRM1LrkdDhyGzguBxVPpdzsvkQvOBKKi3WKeuzpAQL+TZluV922Y4CH4ZTXJSaaslpPKa
flmRx1fH0NFznTP4LZ832CW5/aAF0AjOxeJ2otvQbfBS9a7RT33ykWSPY3rQorswuov6QxJewmIz
MGBlhN4ynKrqoc5OWMAX+X5ed9V4z3HvrY0/im5rec6gnUbhWCyDE0VcKyGisw7q2rurdWpylFw4
E5mtnmFyzOW3Kb+s0rscvpg4UYYvS/giDd85/8+QNuJQeUk17pb8Jgu9wjjExofKVEO9q2QY0tEn
OUksDm7ItckmSZ/lFdG5Yop4TpCJY1sp4gkfczuvClcyH2h5+JHQBBkHsBF+dTBLZoR0Bwia5v0a
HjO5PsYLYnIZtK2s3K7DraioXOm0WedqYyHUOG5y9DXKTV/nTqVOW1XlHHlfKswErMZfh/quZWOU
JZXO/D4J3RZozut5zhz4QreTGjHAkw578mjblfCmrMKZMK6axdZZcn3bDl8h986UrG0k51yx9tI4
9baBGkVuSM4wEHdVDX8M3W7FeyXM7F5Q7FDQD1Zyo6lnQ7zJJeINh4AhmEiqFE6cqMfaFM5xJwRm
z7zBch+CQeYpZ1B/0FgHUy65wrxtBcmJU24ETdqi/mznjDQg39AjckwcgDUU9JcVRTZO3ChU3YjE
u9QYThMmW4Jp2ualLw3ncYIfBWrB/E5QZx+5pDpqqu+aFgwPq7Sp5VWFhVMpr4kANzivbGMY7UIe
bDPimNUaR2kPGfdsFW9q+V1WkzsOeKybrJhV2ZfJPwCZkcteN5KOkpjow73SJYE1vOI0apX7tOxt
tZCcdL6LUvOtuZoyM4Fo1KmLY5cnt6ZfZ4+ZXLnJcBHV5ikxxrfFMlg+wnGuIxkirYmeLfGNAyBs
hyAVcyeJpBe5VOhkR4+RYtj5zO0PR4VZwzgSNnUR+nHMZsvsKMr8DPgdaky7IiHHnQ9N6TRzvKv4
QblvHbWJN3obekL0VBXNYUy9LDut3b0ivJbxZcrYvExktkVB44ZzU9o1YnvurO0sm2daK3jBx7zH
x5oFnLcPcvwUc8/j9KB3xmYJUUqJOlfTn2M2qRyXnsVcsD7i0qvU7lpKsLGzTcwvD1UOVHEjKpu1
O8kC823Xf5AejH8gEynITNOpmb6MLEC0qHpIlNeyRfAfERMRiSLhG0Eeu2ouknA25teh/uy1XdwH
Q9Fu+/5SRx813j5helcZka9L2Hu/CtLXbBj7+BoAx2Ot85vGkt7SoxHvJePY0nPSlEdBnpxFmWy1
/bTCnbneylSsICuqcKiNXT5eBCYf6sypOtUW09HOl+ljhUwdTki3z1BIdcmdUFPPdkr9sqQ3qkwh
wUx7WLwPAzGiUW1h/p7Xk5w+jtLN2M/2JExugqxdHs3bWiEzjAld1tHQUrdIUbhbuodxzG2FmBeO
n3l0aplkZbpoHIH6zGMH+VeskKKU6MjRm6+u8Hgalk6X3fWV6jWwyvJrCsgbWObk0A+Pc3pbIHGe
H6QeEvk+nhO2/PVdDMSvEDq+8FjTupbesJkpokO5Pq76jTo/ZMJLxTiz8F4l2L7s8/ZJl14aXSIB
OLYSNsvNy4Rc3LXrtzShF6LmLn+JbWwPg/rVRXFQxNG24anJvWBPGnk62bKeCvu2f4tGwa1a1e5y
tMNEKzB5Klpc8ECNrahNhwJS0tqUXrM2Z8sEfaQTgJtIvO2VbFNpW6s4W8pgiyzBKJnZMxzLVrcR
Js2RjclPCJMZoWO6thGN22ZheMNgg7xWMUyTxRuk0b9G9qsvvDq1pwplbKxbggo+ShJ/Z+E+Hpjv
fl3E5zTZa8tjrnBtpLVdlG6i+qtIL9N8nKlR0s7pZwWbp0OTEs8nnkeKHdiym8h95D7DZr52DSLX
En6mKlWjJtm1+l5nIHiIZFfVrseew1IZpZ6Ocvg0q+cEuY5qm05MFhVndZDsRZIRszvneBTpy04S
qtOiDMdCmIMKcFieYndhItpIY1eqVmZDF3rrfWOvNX3SqrutSaaGrgcBBoxZs3esJIN58AxpICXG
CyRsDsU02bL6YcGMCaXa67TZbo2XGJpkkiSu2WM1ogieHL4t87dYwiSTP2Rpa0mkl+oRNc+TQs2i
os5Ee3nXd3BI69lp68rBtRSrRH/qe0eSZifN92huMS+9cJQwOqM/NUrsj43oruGnDgiQk6ZWKjuq
ftSbXVk9DkYcrNQiIvhK21Xn6To03l+N2k91GG9GSoixp9MsW05Sy16h93cmzowIFbERZaehml37
KZDzxtfz3sMNlNKpZ/BSkTwTvCHtaS2SK6zxBiTXijnbl+QhHlEesnbZcNQWNs00ky8f+/nBmk5W
EfQdAs5pdJNjUC5Jj4gn4gBBnZ8qPqVepoyHZA2Z84dF3gkHyuiIToKxFebSiRrTm+nGwVKl4FT8
TFjcRlWfB87RAphDUHVSzqXERe46tO52uXEjLLJLFyjsbtQm2+pG/6xOlYvnCgBexmRf51jDQVlm
iqqPpd6QHNVLj6aZ4cTTeR4Rpuc4HKiRjbKhzhpvuqrYGzwD2VI8IWXmRp8dkenEdb6di3iTtxEf
L+1G1QjUZt2tZLiVdhO30o2qlXgjK7hZDbusVCl3qHPb/UgWwkgWVOXGWePZbQpzO+tIHBckR/RE
1JYyR05dqAAC0Ta9ciIVERBBdJUwyBPJ6YXuZjDJfBr9mBglE/ZxYK08p0FyzNF0OtC2qDSpNuEo
kYykEkzUJkevstypUunNvbCbkvBxnuJnY5rcbswdNRvwEMptjRNdqgx7qORtxNCBuhCNYP6iyZBH
udOhDpfV47lSaqi8PVdXO+tA/JhCW1FmFOvER0tonieSA0zVwGNWuy8IRs+dQpqaFLYkTR4qJoFx
lQcYHuOqpUWzrzPBjhv0LISnnH9Rxp6F+yIToZp8E/aPfZXs8nx8UazdvGxz6UkQFE8TdtbsNXLu
LrpCZHnowmxnDYYzxR8pcEZfmFh/WW6RW0GF9IRxNhTKwhXxXNX05Eyh/CwdK0NyIhKDkXq6iGBx
Wbo/J2iPT81pIdQoUxcM2ujGMiJXmhysSmlHEDOaxQ/xGGpYK1rxZUYkxauxuYYBTQQFqzK61GE2
Pw2D/hR1KLQjlR3eaY3kGHl/LNT4BkdH19Sfy2Zj1tdQ2ARI822GDsSoW4z7AtFEBvWPSnTmbdnY
pdomT6NrqeOVyA+pn6T61DKDKoqvFbosQjpXFMXXJt2nkcADmBEnZFCqkhN/BIUVxByFgonbbRmO
H6dDK5PXyWYwhsSMJfNK3lq9PpQVuVm3+tp0l5uyF1UffbnekYvdiaiEdrPlzHBjdYHH6GPLBzvc
EG1xlPxy3obWgJ7G7GjTtjCgyRmHMRwJgZYjyy+NlXmDNTqWMTklA8BxONvm/G3EUCpBr4Qx+uhk
5TCCpcWYN1pYcvWysGuY2FnbqzVc4ndC7Omlfp+SHSSidQ6n1ZGsY1ocpFDb42BMzfjVUH2FQu+O
eu6sPQXNrHLkJ65kKIxyvqhoiZWi02fjob5KawA0WuGlBVPN+irIldwNM8WtmslBGCxIetkeNO1s
xI+xtdiaJBy7VXXq+tRADlZ8ozxF6D4D3Frkosmjpl7W/IWO7bTcVrVux1ouH9I6c1NJ202TereM
yimk6M2q/AYpcIbBeju7Zver9NqG2T/Jf59FRyWTt7o+PmvIMsgDvVdhiuyZFSnV5Gn1TZNasIoS
yMPXoMGWHWo/VQVf08bLCHGbTwYuZQauIL81wmMVU8GlntQvB3lqHVHKHa0Rd6oM3FNRkotC6c+M
46mHUTc9veaQmBe7XQ1Xmij0M2QuZp3YP521tjp0oLIG+Mx6FtNlO1LvKJYAoa9xxF675EAJVk72
WHY1lnrVQZRDsBdpZyrNSVR19JxXgSzJOLU8oin6sii7pCxzBg6VOr5EJmqw63YGIVHI3OIyP3Yh
mCI4hJDtDNq0YjkgSULRENJpKF+n+qHkJFgW6gRZ87LqPcXScqr3onTIiYdrfvX9pECHPmfsZ/qN
KlTKIr6t4ycFyZa0Nx0Rsy942XZhvCm4Bo8gs/pbJ7WeSRYo5GQsGn1XC9Ea4dDN26oT3MFUtvpQ
2oai2kb3PVN5kZhCCEaqacLedK02Q33IUUiohRdZhsR59f/LRkerT3QlHQlAFBOnDfHPUQqGBYXE
X9UvK5YdUzjkObNWsM5rmcHdenUsFR0a5HcGrdqIFRj1RQ0TYjAV6/iRoZw7MJc5D8c4rDeRTv1M
Qj9ImU8j0ZGT/HsG6FKNx6Tg4O5upbp3JrW/Ay/P23Ojg9xHX6YB+iyiI1HKu0Qrg3j8kiUQmLjw
jPxbWDepxTxMXWyVqtnFohGgi3PWjcMwkdPg48qmv86bmhxl5bYvC2egWpEnRoOn9bjOXmm9lhJo
hQieXeuoPYEnJtHDgMunVr7WaRzojPKMaci46uJq0xN+67Y1J09C8RymNVH3ZjTVoEhTWg0Jedhn
izzNSBwenwXdk0FbheyYka7J6VMn7TU4MNqrJh7lhCKbRWY1lZfGuq1242ldv5OwdjrVckNMgeZa
dSVCdJX6I+CeFUcHceIgLieit8D0Jd6dar0rJUCpcfIawlxS5NuYBC2HxFd0ABA6fbxxdgtJIX3R
+IrsXCMeCkZoq9H08+5pWPGbnF+LHqnc8FwndPXLM37FbpXcWaYOrBTb0K/spk8P5igyRkNCj2m6
KI7bXs2gXlBzU85bfeaMEmsmRHNRFcVthhtmqn6GaxhY5sbsW0BtrtCArTqDfVopiV2CdybAQNMD
Hmj7Tg93TbzseuDKxJT9Xs33aUP3h5ngItP8eh5AyFnKcedV1ewIhhRo2AYqVH4zk++q2doThpWz
Sp/GTIK5UINBf9C6wm3XyO0FAkHdu/OknsSG3on6JqwEHWFwkyrfkAr7nXhtJk2HCTJwCe7WKY0d
K/KD3OV3evRhAr6OVuJX0EYETtYWlpkZla5WkvCZ363x2nfPaXytX/KXUkm8skKQQtPsmM/pO+O2
KFJX7Kat1k+7rDOPBam+iMoYWMK+QRYwKydKqPRYi1CWwnnTW8YxRzdDFrbCYO6qUHEbemHQfVxj
RhCX+nWUK3oKQOFFNB7XEgWIKN70ff8iLjPAdfYQi5anWBQZaq17Wt++9obC4TzUrgRiUaTzYznG
FHnXWtAYk6BQV0pLlKYKmdE9EUcjGfu29H5co0NXj9FmKl4nudxMcucvGh6RmRcJWWxLQuzn1GK1
xGC1vqsWpndreZdWe4ujq5cu5XioypdxflG7t6lFhSN6llZEBYFddGazwkL2Bat8SSUei2RrILfA
G6leenHowdEvaehlp1mTnNp8q8WXhAZuq+Zu1ufMBjZgqB/Csk1oOsi8PXPah/POgnqmBp2cULKo
jjHWX0M+eRWbC03BQb21sv0I2rcy8HyfqY8jmLhkPaujhXMtOglx+VZFs2PqEphkHCw5PStxlp4w
dPbGpr1LRPF+RqFKToQbrbuRyD5LPfGSnlmG+SRI00Gr+k2pX8L1IBWmH2byZzwd8vFY0PpqmuFo
iWbnTHKlu6rW3kQ4ztIRfTBWjaRx/S6K2LA76bGew8+sHNh4o+yM7eKGHAsWAARD5XNRnWqgbCuT
d+RpPIbG7yiMjAzPuvwuH7Mg0vtTFYNMk2+6mKCCnROiw/tYyBmBvNGJuLHSeUIPFUJr6Tu0dMS6
nA1FB0Nrwb3VyY/aKpDly0rr0Kp9kzx9tMTGnoYMUtP8oEXZIR3LN5N5+jkb/NiStwtfr3/H2tNX
wnXb8LWPmRrgqyhQ4RNGBkw+bb3d17yTPik1Zxx6Rw+rxxXKcm5E73GqbYWRDJCQNoiZb0UMu4D0
I3lEvyN5m2vDDVEtUGTEHWrQfx3sGxAEpRI3i5CD2aNbxuhUsfiz0t4hFxYMClgirUSKFl+ul9u5
29FQ3yI3cO1GWuZCN2Y+hPEAla9Fqal4hUanz9+J+Rwt7yWt0K6T/F6rN8UK55TqS43eKunSIL1t
jd7Cs2yno0UzSO1DV2EMyBR8g2+v1y+FJpu1LuhbG75GvBK4dDwT7JI/L+0A5oML8LHQDEeRVrck
88QAglZdUR6K/nPM35KhCRQ8C3umsuj6mmBsI8VyYlyU/FTGbxFHBaYjdqx/tNpCEj7QbirupCh0
hYksdQ6T+9GgH1eXQlCs8Sk2tkO9Bb2u6NpM/bZjeCmazq1A0iqaT0KCJmy0XesglY3NIAA8RL1b
Noan03+U0o8JyT1rvptZqjPCApn6tKgXNR/OpjwGDMK4eYGUQcIGV2huJOmjzElmX7NOIx08KUtl
W6hVe6WlK0WKP6xbkUxAyHfjtB8n0Rfndoc75obQKAxXI+bxWyf2VV0drNJ9RNHC8ZVqWMguyXBP
DaFSlScfZoaLUqp+KOO1XlRLxuhEa7+uZVCOJuFTxMJpvaDUKjlWm3ozho1E7EPVZxeMPw9Tlx1M
fQ3ihHU8jkE/7YWW2lRLjoWubKUBZx5iZDpTxa/NZlC1zYp4K9bBqvIp0L5SHrKFVO69k96ZW4po
QEjKIcsOPWSIaaDWPEOj0PWLNpwa8gA5ms8CHRqBzl+2fqTdk7U85eEXJzoMwZM6BkPMoPJZo4Nn
hVs9O5QowkI0bSWKJ+kG0oDU0r9rbkzhxoRTZolbod/N0yVrj1F9UvOjFB8T6SguH7wmV2zvuiFx
KyvylyS9javXMloOq5giQ8FogbWkL1MtYiD5oS/PjZLb8CdvKg2kpCm8nG4lqB8IoH7btAZDYXeJ
ua3jndjQ9aXS9ScTo5v4Tm9R2KBL2WS39SzY1y7ByvQYYtckzfcTUM6g7Fi3oYXVQnSrprc1oLXV
PNSGfhkG+TaSinOkBuIU1HxLPyo8Rd0Ni2/k+ykgD4P4kS3Ve1c+p8JlpStjGdlhRo23SNRNTDix
mCAT6mNuXt8q3s3KSUD3H9rE8JBlnzWeoWsEormfMuq6tt1KhsAOhiLQFOMuliCyrMZujS7X01Ev
JNrYJaNJqfU2VMN5Vlvy5O51bj+s5rk2NB9jSj+y6Jw1j7p5V1ol7bz3Li4ua2QF3TXByku3Xvt9
V8RYAJs7iSJKVb8qIiEuzP3OEMmJC2vXiSfTOo0pM3ITOYmIEnRcI0yi3Itl7xil5k9hE0Tpk4Xz
R5QGav1mdHC0NGWXwUYWquKd458uD/17NcHP2hE3TYny1TEV72TzRv82Ml9/1U1aIJFDlDPAl6gs
hXwrNUFT7QtxcbFEWCZAdZJgp21qQKp9yS3M6Y0Wfsmp+prltx2VnXwWERF7JDMZZV8V3xWoDSI1
PNN+urwe5DqkbcJp/cRBnD6sFlwfTpkovdUmu+0+GmNw6jyQrSBf3iTDFb5j1S+Ec58F/QXFTdkk
A3fWbwmSC7annaOfOT0EkMMcjoKT1j4OVnyTfDZ5xviUQ1RiFa6M13J2PSwbk6XbObBlI+MIT5bI
lqOlPW1n5hZpeHyvIUiqJ0xBpikbtUwJ1ih12IPq6e+NIttR74R3IyBLbT0WSBbUONt7ZFRrfegq
/ggdFtDtwPiiWO1pg5LDkm9mmGLqAHhPQuav+bXfDojZvXZvYbaX8x2kbC07gKwNtPfkcL88Yuh+
MpXLACcKaYbKcONkP0wPOVL2mZcz7ZU6tXQriDdzRyKHIPUlqnZDTZUBVupIGcMWiJolT6OwNbJ3
Dm8+unE7vKB2c/0ZXaXDQE7gNjlhjFftg4n0rPhMSZDpl366aNTboycNDPZwv/LDTC1AZi6SC1g+
4TWrgr4+kFqEsCQyBy51cp5fq3GzPpi1pxr3ueYk1LzfHaqav4lKSH+ju/2ghqpx1LXDBN1t2Y33
2Z4WCuSJfK/fxbfmXnyndNdP1i/jdX/7rB9jBSm5FHkKn2V2lAJ7ofyF/Ps3fZufGrxikoiVtvCL
p11yMnfjDXyZ8b1+Wm5YV2/jhRS+EW3p87+ZfH97Zj81ecvZSGS6uWA+TrpdsTUtdt0mdmmz2fHe
RIzxl3G3f4ih/8PTlsWferxR0ShzTzNjXwk4jalUJERPSacHjWlPHw2BNIAU5rJfWF9mON81CyAk
wEkM1yUDQoLNyiZSfyNAX7mjf7qcH5xSlKy0PL3e97KpvN5/PtOdca7/0RZxT6J9+W3U7C8LRfxB
MB2zSTezivcpFqdY3XTGb5Mtf31110/8FwXTXHXyxqJAZe8oQphot6Dy+6sqDCvSvao15L9MwP7t
Wf2kkSqtmYUyeiIjHjoG6sCKeUrC1G7q3wwn/japLP7giydi1AtjIkx7IzzPkJ2GStoI6Clgqmib
MrJBI3xDieNjxs4GqBTIm+q38Sa4gjOskEq7ta66xnJyViPhrgmBTdsaeK0+qMUvXOF/CN9/WjM/
4gv10SrGETTdlCuUeiRT6YzJIdP8+NUiI02cPiLCGQ83o3Y3wZhB1pjij5b2kthmDfOO2YRGvZUs
T5R697938F+v6kck4s1UgE4Wk4b/iITvrjPecOF98necllfnRnCeIqffxDvrt4/8I/lbsn7qyDY4
m3edyEQdvVmSAB9pbUbLZ9ewoYlu88NV5JUdu7kOVXXP/TdllnUxz/CCfDIJ779v/M/rn6u4zp78
a/1PVVsZ7cpVPI4uHKzNyhhAZN/gduBUfu38Erj+zHTmY64P4V8fY0yZpAqWPu/3kO7sevsqO2da
SHbsf432x5OKNAonmbs7AX69W+6n8ctTvm7j/1ltfO6PCGW0atZMSbvsVRqDRV4E+LH8wjf/85rh
d/8ISg2D4eU6xFcdTRre9nTVzX/Bl/HUw6xNT7JLs8ke9sY2expfil9krP76wq53+q8nGVuUyNG4
MIjpwfl1O+Jt4Xzodm2feif4bXX+eTSMm/sRrqREFgxtMVBNUZmLVNINJyrUlNJtZ+hG1Ug5pVZb
LRMOzZIGQ2R+aPBlVSPb5+GBdllteK0cGECm3adOXZzgGSjTyegk/ZBzGomwIYppPkUWmZQ4ogf4
upJNWeV0E7Wy1zQJknsVlYv0S07wl2Gqn5q1hpzS457gdNTli07XdFIgti9R9iIP8ntSa+0/7aj/
3lV/jsQ8vR9Bbsm0Qs8blt3oIhvgjAE12j51u01yQWBhJ5/DM1rtbnpsOqfaC751qH5ZH38e1eSj
f0QypVSHUlITZFcZSULY8dgdk12DZskcwCd0v8ag2Ki2yf7Wn3oMbpf9Va8CIclNvoFd/f/bdz81
ZkcdVR9k5ef9Yo6OYvSx0690lP778RrXRfiHXf1TWlZjKlFSNHaeZiyAILeQqkX1foBE0KTgDiqo
cXqzpi80XEu8vMv3OH6nS8nxAQ53pb8MNFXmpxC8U+3eTf1kpru8saC30ErTwZcFHa+pxBsZWJSA
5fQbwfhQ0BbTR7di8ZbVgxaiAzDQE+vfVYgxMS2pvHruE3hKB0t8T9JLYjJqcyOsl2HkTInPifGE
aS4Ela+mmM5WuFfUU0PTX5Z0W0uYXg1fQ3BcKR1udaPZ1YZpZwmtlzyQlvgzy99wKkNlflMoNMSW
XyRU/zzDJlnmj8CsJ7rWpwNqpA1sEvANqK25mxail3Rf6iJ4S7yZ4odyLTY1xZUqzK4Vxb+kRH8J
zj/1dekkV8LEUNh+bo5RGEzyb4faNeH50/r4EZnlKlJjocCzULMh7HGuzTYv1n1pbdH+/O81qPzt
4q///q84rCK90E0tw8hR+CRCjYB9XpUYScsrShC6bw1z0A2tr5r08JbJH+vUh3CIIto2zrZWHYj9
RssXT5RhhCEGnFfNOdXUJ2Wqby0RVDXXL2ZJLi18mdjeSl3h6IbwbAFfUq8eDJodYf+bVvlf7uUf
MaJ/3Qu9Ombs5xFvzHhz9XhQ+v/j7MyWG0eybPsrbfmOajjgcADXuuqBBEFSpOYppBeYpJAwzzO+
/i7mrdudpQ6F2vohLS1MEgfA4cM5e6/tfHNE+OqVP81Gdihiaeb2SMv1PB/ucnTTv7/+v9xOC/cz
GkK5ZjkWthoPKUrqHNR4GUQgN+BVFrr3+7cQp9n6F8PoMyJCp6vucmHGg07mbYI3QumAFZszmUhP
oWdKkGWoxqKjdKLXfTO5/frsyhP5aeWlCTcWSyqAEsAb+lETTRfsg729eXPYTiRn7v67OfqrrYRz
enz+ctuHti3TJuKdHk7Jzq80Uq4j7+0pXKc+w/qbq3h65n5xET/jjhvy+9I85yFHn2EvP7Hu71Qz
fVNA+PJifRpfcTv2TS1O09emfqlg9NSkFsXbYjf60pfH5DrYJNvfD4cvvshnjCfHE5hJFW81MlNW
NCU6s1yJ8Rs34J+ev19cp88wT50ozVzvCeOimLuW7OpOoV/F6uV/guL56it8muxbzSjabIJokK7Y
hz+/Crb606pbvT2dwqK/s/r+2l0sXPvTpjtVYasNLV+lBCzlbAFLMf1Oa/7DaQyl57Fh95H634Mh
vhoG9qcJX41tGYyni/fwYDGUL8EM3bw9MttCafrO7v3FBtI+TXF/eVry3nFdGeRcvLnxM+jSNkrA
+n4s72298Wvnu7PolyPh0wQgEw0Qb2ZOB6g6J34khzEI6mtUBt9NMV9MnvanBz8ZQqXHDkO58vr1
j2e0C+cE8u5rb1nfojjwovNvkaZfLAD2p51w3sS2q5ccVwg+9GjzrjOv3E6rN1SpnuGl/nfE56++
0qeJwLDCRhsNgxaW2e/ceNn19eV08omhsvlfPf+fWZipoc+RI4rpgHZe1SeNzspQ3+ArvhhbnxGY
vZ5EpoYy6zDWlZ/KH6l1PcvWs/NwRyzBKpiC7/Z7X1wn9WkKSDI5qimFRcOyRZrKPfVv7DjROufx
fKz3gTlBjn/ECPYtOeiLVVR9mg3oDw793AqezXmtr2PqCwMFlZfbb5O9Tx/9FzPnZ8alkmUZOqgv
Dg/s4Gl8UGR/Gye6dsTynU7GUNPuNcxcBUKt9FsYzRdz6WfmpQrCoBGnc3ic7tI5WQfqQdT95vdj
7Yun5jPo0nD1oES7AtdMHej8zuY3i/FXE6X69ORXc2LRd+RmYBnwtdXiF3cRGEO5bwDLWetpW2y+
o/V8NdI+PflAz2oDIi7fwXhSTo366mqhCazh0/v9RfrqDnx+5FXqhHScTxfpx0Kf3JxPBrKb37/4
F3fAOjGI/jLbm9Zcm2EL/S3JRIwkXXolavDfv7Zxutq/GLGf8fShhYu0d/6JUyqOlVcf2l3lBVu5
abflPZDp/egvZ+IaDxBE8vzyuxLxV0uz9enxdxRR6fPM1zJZ/s2ducv8cn1DQXrdMvkj21gjwzkE
N9+94Z+71l991U9Pv+xGy03dcTroLWY6MXsJ4uMpPCYhesP4PbOJxdYxVNLL6DJOnkW/wS2gTIQi
mKrD2yUrL6b02cVWZrWABhJA7XHL0Vv5Rfs0IaGIRu1sMRoaxedSA4De5FfYJzbpnKGnwWoj7I1D
nKw4nd0lcS3jKbe4wIxwkXb92ixKwvXQp6TGGuTfocdykQ3uPh7GVckH6qNjZKLwUMg/F2Sw9svS
Q6XXrzSENnNKcAQqgBA9aQQKaoYqMGjRrjtBVQfU7O0xC+e9HhT7Hr3JomEPuXdRkebuz7IkzU8/
FhTKzOQxCO7moV31CydBdRHIGNjg6+9H2xcj+TN6M0pCPU45aB+q4K7D76V9s5QYXw3jz9RNWxUI
n/oQvlnzZiKyzZrrxUA9b+c3fU7dPKvPZBt7wxxigrZXoaQ9PCOKa8P4zoRH6Jw20lxf+9rOnltF
10rmfld2h0aPts4cbzKzuJT5W4pJsB07n/Pe5hSQUVi7tj2mzjPBFkSQ/SRfbsgRnGO3azgBhu1R
6Ef8QXZ5rPMP8sTWlXlBGGONeZpmmIEyy8WGXLfBvkcj09lvnQ7dUUt3Gbd56std64YIvXLc8x9C
uetOaSsHX0bQkH1o657MXozweWL/bxIdMk5o9+KTUmq86NS0zyzU0Vdlbu1l5MvF2UX1RVTui0k+
Dam5A+mEiivHIE508oVDyogQCMtF2d4VcvDgWfoDtqygeLLNzVIdjOHRtgyvRKNnVwd3Dlb9bPsx
eSL9caqjvXZS+WJOTOe9WZy5MkOUAuQjW/xEuytd7SrvyW2nPx8RXzkK/PwAJybUW8r05KayQE/4
IU4rMeK/GMNN7zxPCqVtg+H/ZHypJz9zZq8gpXI2k13Wakha69sUo08wW7u8oslemeuKaLge55fZ
vAzpuZGe01PDlBwkoEJezVxsJpyY0vlwozcJ9L06yaOpfRT40F0U+BmCoUDHfFVvO7vyHMt+r0wS
cJxpoydyVQz6HlOtFxTmJrOLjaCKN0AMKHpWd5WjwEGWFULjHSZ/LIObZDEAzZL7lxEJjAlnaLUH
t17Wcip3rn5Zw1UJE29iDzdpt9Gcefoi/Ky7D+VNRxu+mdEky4+imveLjgBZDesSNLeZFH7e4/RE
TDuhaF9Sa5O06q63ETdp3Bj9SQviswAT08kl3ViYc7OPpDxvxXXQ/Bz1eau38FFs/Zt9o/Xl/Prp
5AP1TwjO8CMke7SU2tuyvAXVewSHNIq07TiY2CjIYXPyVUX90kYOzUFzM7un7CpxVpDGlutnXRSs
jZT7CGeiCASFeSgRBsPBvdbqCtEZ9YHlWZhXjY0P3ii3Sz7g4qcf1150zVkySn8Ms03eUHwdUBUZ
mPXsNSzSQy0PS03CGhuLtNpByzrTQtC5LtBsRYxmx/GssNdz369lyyCggmtPODsslCmxn+WDT6pX
4BpeFCHC6Z9ACO+kHmyq+d5CKTPkL6XxGqAKDpHLDYy6GzHdSs7mUX01jgQ0jPgsNIfwILwJpeWn
bXG5VNYxjAlHR9tJJPsqFO56KOzVUIGwJGutEdpa4U2cR7gabXJRzD/K1iG6J9hnxCvJuGUSs/xo
VJcRgmedIKYxNW9BvY7ODyFo+UwQrkrTV4jndbS9WfxQIn0vGzLn/KTGml7tejybcL092312F8wm
9E7GyvFc1UA6aY5lWpHOOprnDurRHlODnC+H/HUuQlw9u7x+m8rj3DxEurOuDdMvnYu+h6wVbpDv
4lgSj7rG9MqXb2eN6rh6kLHmpTlfXI8/tG7YllV8R6go2bztTdKjo9HuTau9mQdyHRPbk6ODA56e
QXyV6Bdji4ZKW3YD8IoxHvaJNgHtKddNiubI3eflldvUm8GJziZYbvJCTniwcP06QtuebDRq1lai
uYtzk/8V2zRi5UxQpm7NrvdKPT8TQetb6rnSbyv8Wj19NKBHur7L+nwT2XiXlVwvqqGRwKxVImZX
H90Q+HmbQm3hEWbYTrK+cS2atuQWhajq9Lz0ByvGJ/xsidRTzUcAtFQr3YvM+FlXkHsqNGik/kbT
qozcVZIxI9v9fqHIjglxLerrk5BxaJ+6LL9o9Hd7vkl5NDSMhpp27ibdeSWwp02bXP5Q+ujVw0vr
XBb9Tq/URV4M+8GoNqU+gXiASB7vmI/dCWSOjsve3tk19yC1aMG/6SPa9PFjaOoDBD5YGa+qOMfh
hYjdXOvpVVe+afX5WMEbZlpZyo1FA1wPsjud+S2NHrH/bwyNuHtcdXl054YvenumQnYwghe7EyFy
tqHcNWPr4wTcqPTDRs2lQE455cPQHizUVJWjnpYUUWicbKL8OYoan3ff9c1drk7Tns3oRQKamvtK
OyNzDVrQ7DnsotLko2tvyEDajMmw6irf0q+LivXEwNfyPpjULDE51zxSY4HDtHPXOvwSA1Jxz8VQ
d2m2dYp3u9g1Aw5l1P9L9mpo5LiyJJjAGZecCLMY2VhGf2U4GO3RdguIDphsFQ63oL9bdLIFUQzj
A0qw3mQjKi3LvR3sQ4uwHRtcFeN23JnV5KtGnfco3+32h5alCDCQPhZIZgtgSRNgDBUflzB8TyQO
wf4hmSo2eI+iQyhsVbu85eu8Ez8Auqy7qk5iBONnPl1PQFtkTGULL+GY7wZxO4WHNMxxXJy5OUfe
uNh1KHTsSeyr+XaQL3r9Y8aNskSvrpJwM2ir5GonQfRzxFhpZbkJe8TS9lVAcihi5vy6QQ1mgtdx
0OLpc3GIBZQGA8/M0N0jrkVAbpebMo3eM2Hum/Y2D39IiJRdgLmSWU50j3ORQ2kKt1m5vFkyRHFh
vzvCXWlWx44rWI1tgI6/1DzDwO4gnxNOakWGZDyPDnPYvOW4Iuc8B5OBsZRG22s49vBWzBl0IHKR
jAK5wmlcWlzTDjtI0WRXzaD2lnudyENgijeaG17cpgdV+GZMZ+y10S+M+lEXT3Yf3URJjme7OJbq
rURMm7n1tgmfaj6BWT+4KYjRoDh3uxCjKq2W4b6v7izoRnNhb8ZFbcL0NGCrwySQghvnQ/NqDGcO
ouvFwFdtMrEnKbaDixLt+NTfx+WrUhivu+yiWe4a7akoF48u5Yr+sLcMqPbOAVOsJkH4bDevMxfj
sXvHwrnT0eqqmblZqbMZysuqUwOLnPAT8kFjI94G+ruMkEMlCa2gE5cbDY1y7+q0ecU85I/YyRQT
Q145XKOFgj6a1Hz5cOfcNzJnlaOBVygdiSNZC8n2GYoXKalB8aO0no1pOo+BP5lhdJfF1GjagfLQ
gPwzOIbVdQBuQFlkMHbmvkUXWZ4bwjpHmsaSfXq1gie2+9EIazMliEzSp8VhoxKIV7ttd2OD+j2p
zwIcfNaAkTNNsSU/zqXmixGog4VApaAVEQ8QoyKMI9ohtIhUi96+OaU4Xxzn/+Sw/+XEXXZRn1YR
TaiaIRsZix+nd40Z3M4y2bboKmORc8k0P7Mv62o5tvWbnb6EzAJGpkgUBzgx3EXoIRtHeHajeSGm
jqxwiTRHbX294NoalwsWN9SlT1oPU8uK1xMUMi3funqxwaZbEbNnKrqxLnFG+BVywGsNN9vBXxbb
t+5w6Ppmb0fUAiDDuO6LHgDqqYePrBiRMO6VeGySp4kjULnsrXg/wgmLO2LYWV54suf4IQDX4pbF
lYVDOKkfrAoWo76s4hLPG4tqrSV7p7fPkxTL7KmP7QnsNTAMguDJEMBrbNRS07oNHG4AluusAQE0
XyR0lpmPRrfyGsTSJRq/5nmhpqBbfom50S2hQKngPghPcmqgVKnl9dox1mloOzk2vWCrGeI4D+Gq
QnRrOx/z9DMzj4pnTZtvw+ZgYW6xtHJnGiGruYNTx17F0znB7Xw6aDPlTdKRcZiF/pi9hvGPEoeF
FhwLvrVeI/1F0CtrmjLZY6KeZX8zuu8mcuFQ9F5iNduEh4YSmlaxzcbJGqfjwXS2moJ9ZurHOLvI
mBCDHPitM3qYw71quOlwYSZItB28WaGx1aCF3NgtRmLsLbDgiOG2b01upMrIBk+wjGDgnOWVPt5j
EbKHs9aBGEDi5uQ+6xM7vfi1G1xPLiAAkmvHYD/9lg0D9JIHXb+OwldTnjfjY1CnfpaBsGKe61lp
ZIxV6oagWJgwI73HHak+XgSFJsEBm8cdU5mt4fGF9D+4KXqWJvRsUiG1JNwwBW3b8cw1hO+o4CbW
jE3Mjq89d5jNXNPGVasfuxxN1uAeDJzK3bC84JLjQG17dvVQts+uutHcW4F+vXEqQF3yMauKZykz
zJtPGXFuarpGv85IZgosODkz0NpwwN5/JzFWwrY8ednPAlwwZmwcAhwVsRbeFkWNl6m/7k11Fevw
fVzhxcawDsQN9rdVw27ZtYN1J+9NtA36wm/r6TEwb7GPtNlNB4yEstysdVR68sMoNU8T5nkKdGSp
vLx6MKvbKiIQnlnolKm5Y2zWyXlBNaq4tXu/j6417dEojtZ40S63DVKJ7LIpbsPpTIAOdh9VenBQ
0dQvIZ5Lx3E9khGq+JgIfAjTTR9iz3GuA/SEg3bTd7u6vQyBd4VDeWPL8L4gcQl2nIFrAF6F5RV8
pQrEigmY8CEgxpdddp5u+clcXccApHCc1eggcvEWdDNu4GHmYMA2wr0wqzMZbZuCBwkWBQ3ipgb1
R35huM5TL1LW2mkfRdrSMzQ2LqoNq0q2w9DeO1p7EL1CBaCAJX5wfs6idtVgBY9q0SG7BJViUSe3
ASc6wRmGNQyPEbu23jMojkiXklTLVgQyFMdgv867zYAWBklJGrJXToad6t191aSgw84GgBnkU2py
U06Zl7uesmNOBvoplHitIT1xm03QI51nP19RzkLvknZX6MCRRF3kLuaqGNaB300wgimVdcwgzt5J
z4Yci5ii/b5EmFpWQfTSFjDTQPElbPb6215V/jCmnPEnfFMIyfF9ZZfxcJ+dRKjx3og2AsijIUCa
4HoRyrmpFrGaGE9pz8aHEhtHb3iasEULQoq4wFWpcFjTEKuie1BdHoyHPZFJV0n21iz7mMzGoEVC
81AXxtFxBoA35tkU3mkdmbF27QfQQXKgiGI76lwm2VyXQXxukufaWRf9nG3I5t3MIx1LlW3iMSKH
ztlLPdznYudSsVhamBEJDvxgO1pPmgLLLQYvHt+SqbuL0WyaezN/HOzbGCpm6xaPXSd3WRnuo2A4
GhzAf79YfiXysj61CEtbAWlxeMbKTbFneGyGu/omOFuOxb7at5tgCy3lGkfQWpxh8bkp79wzsWku
+mN7lXu5/11L/Mty8qnA/Zc1exSDGiUVooPTd/cqxOmTG9hcMTMvtF5FsC26Yu3k5AM473UAiqPB
V41IcsRWMNb2FSqOmzIhKsINL9zg4/dX56uNxKfGQ7O4Nc5GRbQaoJnEwB3scgYNv21pfvX6n/oO
MnWGoc5suqe4hLpFv4chG81MrHypbLk1gQD0ci+pFdCGbEHdLw1zevgcz9/slb7q4nzObiJNt1SB
4PabAkxRk+x0ynqT0+CrLrwAc3gjlUdNHLif5Rvsp+u+2UBfoFzIqUX/RnzxZf33U21fV3OoB9WE
bMgAtlhwmq3vuriHGsMKs9yM1Y8Qqp4ZwG7sul1DOnpb1JsMgMjImqiNWMmbBBZbxiGwTNaK/WTf
fSz45H8/EL6qfH+qjbVBIqauw5lsxiAD6xUspG8ewC+GgPmpjVIsQrfnk/pIoVk1wIj1FMMi8Cu/
/+CnC/iLpon56cKywY7yBdkgW2x9FVSHaKEzQ2omaRTfvMNXgmzz07VJgg5ptGXyDdIQhokOuVSc
0W8GGhHeitj1yZT181xuezVeCUrMTpNt+1OgeGx6YNu8voL0kph7sCWrVDPe0RLtOjiCtJh8h8bJ
bL3Yhr4r5v6b3qV1er5+dVVOt/kvk00dEcfUS65KhM28n8xj25Qbtxv3QIz2pDBzeis2hbyN5/jN
ihzwJLdWLx/cwt46bnYAlZcTBD6ZyIJ6uH5+CoG5Nj7ChHpvehtFrj9zlBSEkzmnFSCmWg51LWzZ
OnVwZQLdb8zGV9mrPT+nFsWdEZjinD5II9iSQLYOoWAz92G4uVNjtkkyqB/L9Mqy9pha94328383
OD7N/XOKnRdfz3gQGXmqbNEHNAOzcZVF73++wb+/Tf8nfC+v/t8lbf/xH/z7razmJg6j7tM//3Ee
vzVlW350/3H6s//8tX/9o39cvAxx8VF+/p1/+RNe+Z/v7L10L//yj03Rxd183b83881722fdny/P
Zzz95v/0h//2/uer3M3V+9//eCv7oju9WsiM98c/f7T/+fc/hMlo+ve/vv4/f3jxkvN35NuHUbzE
bffy3//s/aXt/v6Ho//NgOCuO7pJJ0xZpxb6+H76iXL/ZigXNodpuqZlyZNCpCibLvr7H9LkR4qm
hZA2el775H9oy/70I9P9m7BdS7mGlKYjbfQR///j/cst+q9b9m9Fn1+VcdG1p+/zp1bkvz0epvoz
VPgvjwf+2KlNdCvaFbZlAW9LxSGbp5aQSjVx8pBuld9NAZugRITV3dDFHGG7LNh31WRewhLtXhZX
jndyDmtK+SYtgLS2qbOJIQedgIxn1deTPAtGk4YCfSWw33YpMIkG8U1mW5BsjJEHlIcm7rbEsgEv
tvsKVHrO3j4vEkCNxqyoj4ckLrmw2EKO2tG4LEegnISShQTu2Jym8vjOwRwgLReDEAyR+N6N9AwY
ZhL6Za4nz7OoHD9SRveTTKpyPwDNvMZcIjSgA9W4YQPs3BdVRqMo0nB66wJrz8qu03kjrAKvAmLE
hxCg1C63w+6yN00Ot0bpuj9KQCjboC6tyDPcZq5AaLtxBsRsUOcqsqpncIVd6heNcHU/K9shP1Ru
1bqrPCc+xVNCRj9KR7Nem34oFLnzvUaTuwBAV+HEhoTWFp17QZSViSw+F09a58ph3RcJ00oqwgzv
TS6M5xg46s+SuuaVimvgxr3Q3Td9ySrmY8EGr8ixBsclgTW5DOk/0p2jiTWG81Rwb+eyWKlYLPYm
SwbxopKpTleOVkT7RhQ5GlnZ9dRU5HyTVJ1xy5jMvTma8norE8Y1x1QK3usmiAZowg31E+rCDVTV
OLeY7ixgK8ZYdHtlWsmZEYj6Le7EeAXyZ+QotiTBZUeF/rzqG133HE6xr6MbNWhNhlhgJFkAoQKz
l8DMGuhIgLfbdHiww7xKcLgDKpGFhnvEkFHNYdDu6AE7ZkuuQKanb6MGYQGSsSPfwiTSXFo6sQxB
1TRTSO2VcsWuSAXzdjzkKYUz6bZ38ZSU2Sq3OnkSa1bLFqaL/DmVUNzjoTm5QYS7KwIqJbKQHNu0
OoapIwwy29ZTCZgD/1lPd9SUiqa8rK2FDuiQ3Nkt07zWu3LntLacWC6HfDofVDCfhusE2iUrBgvs
RTth9evmMKHmF6fUerMGL7ECZjDi9q1Z2fukGkp/lsgIKSyNkX7WBGMwkjUSQKwKc5jasZIcYEun
wK1elnV0ANzSiZvKIZ17M1ojN6g2OutmmHrMD2ZdNX7i9tZzkbvmFWe25NIIo36mW6McYz81lK/X
GmFF1iaYK9erq7C9D0bwQgCyAv0sFdpwE0o2kcWcmgWpBF2v7XSmkK2+YJJm5XGeKyMunxyZUkym
YrdAFFNWABRRb294BAtFa78VR6Vl4avqbKyHdmgpbPfNqfITiA4sPU1q66lheNWbZCjDC1BTZBKM
EJopLVssvskssl3aAtctoD28LYhKr6TUoQ84ZebrUdbuS61D3THG8Xib2qPZQqEzl7MwnygyA8N7
hCc6csJbKNiEZGnRmTIS8ymK4wbsqAORhBjy4a7RC8qBqUxRpwythMUSwnTyGyqD952BTwFc6kDp
TOnLGLClTkS1zuvRwekfJFmHDSSNj06c046OpBGz22ZE1zATBVS0KQy1xcvjOL3p5aTfSqXMh8Ed
KK261vikp1HzU+VDUMKOSnADclvpfZUG5Olm0A+LQ47FoGATLmU6+6e34r17uhvD4L5MpW7fJ4nS
DV/pSdh7TCpN4Vsiax5EqlcvcdMnP0AD5sUF8LDoYCwJDaMsdS/GuYvvJETydCVkw9RpNDNzbuHK
qN+NQbDcl1avE1tuJjw9tcAUypNUjZd9bVc/MxAqoM2K/iWxbbxUWaJp4BRE6Sm3JB+t0W1n26rR
uhJtjZwZsCJeeBuKTi0z9yEs+MRMQeJQ9w7Z8VoKdWcjGsN8RNaF2Wzu8gqehGtXcANU+DE3WkSR
wQpO0wGtu2Mb6nIj5mK+GluXGmuTuBVMuRZf7ViLa00f9R6REExFYBIc/1xNqJcFrny/bouFukWV
OlLuO6bWYN/YAFV8cTq3dyWD0zeK3qT0sOjUTnvDiQqvK+gHpHUQp9d6Mpb06JiDgTh044sQdah7
pdHNvplVkycYpE+aVdVXrpPTV+i6VN+StQYA00mt5qPqB1IbHF3k+j5JrASyUKXMd1eVRupHoROc
irRArQHdtMON2dMOJMKzbyHh2Azl1QjKh5iOKZKstyzD/rSMvVxZbQRe3k0X83qqm4oAlWJi7bPC
KbjQCkWniRaF6tYLVrvZ77uO0mCY4/f1OJH3jifNqe1XLQd2dxfPXYIxTZnzRdzoLaktjd1fBD0Z
zr5J07lfTXUYU4oyyllu3cm1NzVeongjs5ivmSR9hOLJTptzPbHhZlkcmcBw201armemaq8YC/RA
WVf39bXRtBI4+hCDXEgtq6ObNDUEP0ANrxVnbEfBUTO0yp9kESGYMaoe6FBY1S9LXbF842vqDo6u
oC3kchxDLxgMLaDfMedXusmCCRWwc7a2OU5bEQhhwsoWVvPEiAofgWm7+UMVFc1rJRCd8KnD6WdQ
lkBQOkbR2gKalGx0iaRDZy07ZKwmvqjKsDlv25b00ApoLC4HPd/aKDe2tUWoyDhpG8sCdprJg1NS
3EsSIukWvb2umxrdDVBAknbArbSdVpXbqM2Hy24Mx53e2Pa9nQ7hcQzy/NBUNYdm3ZCnT5DO4Koi
cSBNmRb3MsHgaEzjaDtdf27U3Xguy6EJVryk5k32SMenNB+zQYndKEwemzgIPadw2stxaW+ixup9
2pLiqQhwiesz1Jgxcc170U/15TxXNJ7osq6pU5ZsHpborMkXLk8yhslhROwqIKrkpu/mGWK+JhYh
NXsovtAq2imH30sDnT3UMpQ/AscenkSsqnkb92OTenqIC0EsQsAbjNIpmTZsSLMfYH0Q84H6JvvE
FdF7PQ7pPRthY2X1WbIXsSX91KlRnWRNs9CYW1Ac9RijsMKOGmV/vcnhaqM4fxmHOMbJpBU1iWaK
DRDwtJzM0jR0PyrXCY5VZxJ90BOfkBfF+FLRlCZ4Q++XdxrzxjGQfSRX8ViBgDNDdaJdqnq+Vumf
HeTCDK+xUqAiK/rM3I2xDRpoKq0ExGSCJnXd8fixYis9Kr20nVFtOAFgDUSEEa+lZiVn7tBsQrm1
lBlft7piIS5Bfl+VFcd/Wl0turKqEvRX9LzPnuqqh5nbwKKy7wdOP7dN6yZsqco+rNfzImGy6DqW
xK0RkguI/7Kl+Z7rJN3MLOxevRQade967n/WeSDYjVKavUjVILwqo0yyCd0WqR2IHdDkNAnXlAjI
mY8tqGxrROPNcTSRU+YoTPwoMBMKvelgN4gt6gBHZR3Xt3aO0HNdLbMtNiZCysvBatW9tKrG9hZL
QRNdXE1D/OHOtrMGfYOWrRgR1PguxevDbHXLRZdP1rap2UB4C7ww9GSdYWwSbin4fVVqEHRL9ULz
h2m57K3gKo8yVZ7XVeHeluNSbUK+/Zuw9fq51ghaJeWuerYKO6MyG+ekToTmMGHXlhNjjJXVOeRq
Uq8sh3+CEebqKcGzsGXUwugxEwvhVGS5+r1tLahLhAEhfRyycmT2MaI7kZk2dtAmrX/oNvd3lybo
5ghqcawG5Ldmq7MYIQVSPAdN50ZO7YKmREXlNq9oSa9MeNtMEYNwipXmRLQB4iwkJqoGU3bDAUjq
9K5qDhuZDJN1mLfaS6SicBdFtfUSO2UI/cMq02ebNZzJ3YpTe+dY9JONMuvgoafZG5xXQgXGPEbO
0FtWUm61RqXRpsiT0FxZSwBLI3dEx7AhByAsycrKA4nsUAuzo20UHRkGAET3QTQvdERkbT8kgdPd
tczP+1KkgG7YUJE244zUJKQTs9FyXGi7QZTZcOvh9FsNBjk7UtMxasPmzI5z9XOadCJY2lz3AmWa
IL/M4F4rTUy4OfxIuPGnsQ0a1bXWVpval/PiUi6UQ6UDK5I2VDTNsK5oBeS7YC6QuIxZBhWodRrf
oCNyXXfpct6UWiHWljzhqsJkeZ7N3DyPZdJuAM+AWHIGOvZFzZSATi/HL2Bn6JOyjJ1zlVl0S82g
ne76KaF0XjvJliZyfBQ9H9szIomZLc+QD8XEfe8CyZlWGI1B36gefhhUW47p0N3YjLEzA22HYxDO
MLFTFN14a41zcGYVnY3qxtq2S5z5i35CDCHsnIrkXgjHvg+6AaJwgJCjYirYqUWLStQAKG+6VErf
VKjlrDnracX0xd44uXWNYRQPKkqiS+HURITJNiFxc1bbshjh7MYhVTKjUzam90bYF0EWJZs46hG/
lSwhZJZV6KyTsDSvXGtmW6gvrTrvTDv+v8yd2W7jyJauX2hzIxhkcLi1ZlmSZaWn9A2RzkwzOJPB
mU/fn6obB+g+OBd9d4CCUShkpW1JjFjrH//ycra/PDkRfDSX+fhzzMflw5uq+m20Q0QLS9sklJ85
dcT12PAAWUzplZz9S7mkcPTG7n/WShZ/JrH08TrvPVbAIQxKvgnPKETPRM/NjCF/r3m89tr1mqs7
B92p8ZW9H6r6TnF5XJpxxOYXNT6Z6D0xW9pvp4/SryicCXpvw5ACVWYcEe+6pJrWbhB5f5bW4G0w
bv9s6SAlqdst0t8MoMVX3cbOezYEvwafq9geYkp98lqhEGbvWvRDGY5mF7GPEe2pOehrm54BOxqc
320iKdgijp8NH+g0b1t6jqB8DnW6mHNKIDRjWjKy+aJS3i1hhqkybQilGjIwO5eLkhpckmcXZevX
XBXDB0ALi7ciQLJ3uYzgJK2GaP3UzqcNCXPpcbyH0cFokfLdBCUTeVXqcKNLbVEQFtS/WPHg7Ei7
rp+yJIj/uDoaKQgDkM08atdCtv57jp/j7KiSIHGa0CDxFCQqQydBXNqgR/K/o54L3E0zhC4QOCO+
oAbZAUmZjGPoM2pyqUoy1EiDHz7rxPNTZHh5/h0NtX2LgiXcVTGp50utJZx7Wton6DnaS5GTot1p
ih/KivF9jaRlxdykJGYvBWBsUm+CuUVanNxDpvusNFRZDXQEzJEmA01w9lZkOB+Vk7S7uaWisHLi
nKqhMEM301W7oQ9yDGbdhBWvyfKr78TRD1PK+OeI6h9lMlmlJuiID5zabNrls6PWDtAU6b8ySXbW
wJ2Dvb9MPjtSeIOTF4TivqyXAGhJtiA1Dkt0yC0L4sfi8hgNwKkfbm1jPxZh6d6UR59wLX3rxXV8
cckCR/9KkwDRgo6TYnrwq8y/UBU8Ik3qFsjNe3S/VfndSUpwmm7x611Up2LVOM2wr1pUPDAL5t7X
sTDpxKGGZE9d9pI8/8wGs5x64rtRqZH+JTuRPHuLPwITkZk/DlKdAjepnunsiPeOy6vQkld6aZLM
TdfaR2WVpAvS4HZozjBJ1MrFXh5rdK9leSHJinHdJxlZDTOUfZVYR5HVy9a+q0SazG5vcSHoHEjs
/uqmIXGreckoEXv2b4dUXDbIUZE9a8Kh2OVhSUZ1XCziGkXV8NerE2IRh8Hd4wskH9if25R4vRaV
dSWS7rKwTbN8pzWy4LBYllsTMQbJZZYXS9bJbzlZDlnBcxb9yqZw6s5OpwB4mqayaeZaOtDPUG68
xVRbNeVItNniXqy240FwdXrodOh8OLZXXci8bQgH8ECsAPTyh1iRMQT2Q9dNjjgmddzqM5T1cLJM
QRSqDxhFZnwh/Ocy8JmLGAdXmacXztMYZWVp0b1Y0z8VR+gr6piUXmmjHkUk2m5NmiG7dwEHPJTF
L2DLpH+IXtKnVzPRAgZNpz4M6RS0iOEPnN5fN2mnP3Rntb+svKx2OeyHj45zKX8xiqmfs11mxUrA
XWyURGNA54/35Q+DBTgzWsF8zGqPbshxKaqAXcqaJnTPIj5ivUAJR56y/qUmSSxtDrpxilJW41UW
Nih/Z285OHmWXfva81HaFu3d8lDeHN82P+NQkSfaZc1rMsnsj8gG2aHCjNJjXSvYvC5ZjiDH3sF2
Q7lDD1RtxsnoT5kW7ll6TfSRGY96ialuUD46EZ6CvIpYcqw0opE0TTnaWDJWo5d6JxaQ6IdlF9xc
xDPxxoAsLgKjwRJuk2ietkts6VPTSU1odBmL44RWHz/CqP/GmR9cYK20g4lnYDRKy1DveqW7UzXG
NtqquHH2sV9RfTeMw6nljvqscSn8lv09zoNVZthIDC730OtI75UKKD6vjfTe7uPmte51cNTSJ3V7
FuS9U6y7ncPAfDhelp2TygpvxSybQ0ejDX+D6q9q7MuLFUz2vrIVUVz3HgxuIYJeSZBkbs/emsYb
9xWFLluoNIuEnLyNTlFbA5z5ZbVB600KYRzc81e5C2+doeNwECq5LE6SbYgYDtdxPiN7TaP5I/dy
85tcup4oyzrfGG8J12FJTmQOe20eyimlRqnn9i8GMZ14cbtHC6kvxpAhlF9LMGSoqMpsJ9tEnRue
MNqWHPqoakN46cSBcRvC2WGfVYG5NPNoHRZnaL/KFEtPnlXdLy9MkpOLJ3dn12N0NksZ/M3zoN5b
bky4e4WOxGkHRiYOVLKnxfBnSWDNq8onkSdtmqMfJ8lLKqfhOSh6xr05mdZJqsGm6wDLkXZylFmO
Jh29HP1Zr5yQeOVdYsAdaD+xx59FAcCA5oQjVSVYacAIys1ghuJjooXtb+2a8KUvh/42zWP5o49M
8RguivutHzDMuF4ukUtVBW0Q+MM4l1S96tKlQglj3B9eOk90hVBuT+IlYu6jQ1r+zvUH5mvfCqvD
XDTJk0w6xwKymZZvfyFPmxIUzAYcYNaN9EhaBQbhd7z7TfFIql9ARIzf7qYgoV/AKnmbQt/1HyNp
dVtXRQZx3DQPjzmzECGYEV6UeOkUAm/ibctMWh9TXJE+UgRJsvV8rz4gjFSHdCiax5BytG/XCd2T
idN42lIUsKSoJCtnb9yx/QCRKJ+xBhIz67v6WvV5+NXEKIRM7GH+mJqyE/u0Fijylikt9+2yILWR
/WQ+B+UJWjAJ8tRtq9+UKJzdUEbpOurDjvrdBrSiExYJdCAVKBP7qDvWEb1NKTHyB1kq9acsTXDN
Str4HkrhiBvfbvrNQFbtZmRDuyqs8zfLm91DYSCg/kVEPYuZmkJWFl5ON/QIUg3MAvqoBwybnbC3
Hu/ke8X09st3UHBJx51eQqeNKblR9msSCTGgEZPBVkxcmMISYsuA3q4mnf9M/Vi+Ejao6eLQDaWs
kXS9j7SypDypNBkvqpDBOV/o//iXMtaclGMT78sprD9nE6pHbtLpuQBaYvX1+ifao93jYOfWpzuP
5pEin+JxoM6B1W4KiAFupgQlpNvMGygV4j/jsty0aercZMHkRavPyHpiDbp8d2g8CqiibYZq7dIX
hHMr4ixzwjFkGJwnPX8kVcQzPYf9XkZL+HsYi+4V+goR60Ta35+ki95KEZLD1SxYNhjXku+oVWJZ
Ty41PKwZ6j13w2oXyZRyTW6jQy2nAm+KYM75F5tv2/YOUf/tXI1rkdPVB9lI/2gHELSC88m+5CTb
WzsskgcpDV2+R2WuGSGLt3wU/kLufUMxZMUc8F9xUP8rvvqlKvjnfxLR/4263v2t7mRv+z//0P+P
bPU98er/zVZfkviv+W/s9v3P/ydNbat/k0jnOSEgspDKuUeQ/SdNLf5te56ELwqF6zmgSwFCiv/i
qaXzbyUVzxi8si0C/u//w1Pb9r+90AuhqiX3mgK8/9/w1Mr5H+IlX4KtC5v+IUhAh7ie/0vEpCo7
7muWMersags8t4r7mRzj4N1ddLyGlsmvnvxZQjutNDghllr6kGsarVWBaiwgknlSFDXksfVU7MN2
uS30pK3cJTLUna1lOh3KzE+OGLUo+6yS5+S+zSlA0F6sRZIeLBMtGAzl8tg4wJCWg07NEzBjjOQj
4GzfoAyBh+sI7zVO+NvjAu6y6Njiot8s1On4VR0/jx4qYSckBaA0irm/faVorOJM393DUWnEscw1
bYMaCxvB3KWLPhhITz2Q8lETX9wQ6a9SgKNxejJF+tH4EdUy1OWcy8haydh51bFfEnTG7+4BxtGW
RZ3UYh8jw5dszB+bJFV7BTG+j23rEpGuuW/0uLX1jALc6pZNYw9AZdUbFR7wapkeN4lfYOwUQq6T
GNmW4sTaIPp/6OaMRh0Dx4uUaVKW9ZdKPZDhKseGVJhrXwC+l0v0s7LDA0R5eoyppYlTM2x6vyZB
n/rcQXg/wMNTqrA8otO6noJPf6YgOpqIu871Czpo5++UU/KttHmKljsP6hbTJqn/ZJPqDlaRttcZ
wXRrKCTL5M+ciXatjHSPTe9sxFgEH/7QZ1vKJ9kRlG1WCpPixJiw9eN4p4d/IMzxxfHLbj/NHR3i
rtrUQdiCtFE/Mca9/rnk+gnWe7+UebARXVmuq8xt1n3Zf7mi8Gijk3+CCClrnfrupapx8jnkkA4u
PTh5CKNETVmqSSg06dhT6Tz0Lxa0MGODRwfDqDfVHUopIIIIDpjMBRTvQerZ340mf5/FXVw8dIxy
5Yy2FW86h+fkn3XxmrmUv6SWK9YpqOfRJ5aaPlpv36v2HM51BBYYlMfId6qtCOSNRRqRgUCdteax
xvEIy97WpjvUIcLeJDc1PIE7HS1/mI71MMWbUhEpDX69d3FH7qDDNqMLwOIDc2TjccxmTV+bDUNt
4QtLKeedS9o4fgkxDucypYDRynqaHoLhD/zrdzNYf1vqEy5hFpEm4/rOk64CZ9Mg9uUmyA9p8IWi
WZ559WMKo7oUZxeqD/lWSmYtM+l10iful6PgSVWkv6PceYm9cHpgtx4ofWBbcKIC2lvb+lgu099Y
iHgva644YDMKcPFnOQZQRwz5pabyqg0LsZ08hgnRon+m7OFjLvKK7HbMZwWFpbGhiDWnQTbLBMLm
+F6VTVE5w0OzUxpqH8EGJB1BuFFPDWMddue20mgrJrPAkqT1UcTqOOVNfnFoLMDJgaJ85036UjTe
DeWHPEhRvUm8lts65Bsnub6E1aAvS9gHD13aVGvfRvtPeOjORkaIhLuHe132AR6k3xHLQirpuMGW
6fg0Yk6jbx5bWPawcB8Zvelq8f1+TWuaWVC5MMVTototD4rmvWN793MLv3mUn9XoLyfKW8XGjeHP
JMPRAw5mMmbLEp0feDPifw8/U4NfoVaxt70LmTW5C31M01Qi47fc+U0TZIQFKLr68TIfje8Suz7X
u36a8cQ1zs/MArOV/jQSDV/xrfroRI4VVvWkugVYUlYocy6h3Wc/fYGPHwXhDCN6ZVU+Fjqg89CT
UYB/d4DxlQxkjkMr9ISXNJr5T3InuvB363TPU8EntdPpiFWQWeT+K1Q9kYGNqPXK9WwLL63bUIU9
bRTr/jVgI/wRWtHOMP0/0OOZ7i2WnjTP3PNixLYMRHeI44pqHk11wOx2wQ8d3p/bNryW4eJfweM3
HY/qSqG5W4eRuS7NlN1CcveuJnmDBrYtt7qOYVc/P9eUXT2P1THmtjuMujg3pqQTs8+etbgjsQkd
jkGsHtCcd8//fCmDGGv17Nyd2nwGAoeWqS5es6Q520loWmNi7R+9fhtnjTqMDq6RofCrJwqQ4GqW
5rXsxcpPI9Y3349XQLuQ7AG9xt7of/ZLuJ9S9VJyuo5z7Rzr8BeHl7nEOJcF5aP+CK1Su8P4gHfu
h5V13H1Jrg4W0ZdG9p91TCMXjSPrih0ybSZn75X4T63IhwNYXmADfxie/T0KR3sVhdi9QweUKyGU
5a21OY/dGrea4a1+cWLsub7+mXmfPessck0LUExmYuuPbJxZni4oL9sGzLgPTzk70N5rOnvdOihA
iK5wDkOPDB8ut32UbtbuB+iwczfiBzMRhpZkaY40EqI7qIDUgt6PN1U4ZPgqvHYTNlZ7XYJR4YW9
5JSkXQlBw7sxKZpuc7WuKsfB4IE/xuQJFq8q2PCB//RGYZ6FmT6G+OA1Vn9AXLCs2yz8ZlVNdmOT
c6da1h+AUrnTCc4IdEQQzrbKNlndX3NSHl46fAue1dyadHGfk8Rzro1966Q5O9J9bBqnfVFh+j6O
/NRzU447QwftoNKXzuOyUNr2viQimdiM4TcX2xGXkTjlET89OWTHaKBFMc2CfOVZvHYdoOFQWcWW
RRn/m2b8nmabfJPUHBWQ/y6V/NvispiNE6XzSXlxWtc6uHN9XDxXwhUQfIogZjfPQb3iTPA5J9Cw
TzY1rYmkY7stTirw87OpUUglvnTXoZ3/8TCruSqj+UalH8z5hoFEVptoTDnhjOnWthZPKtFP+YIV
xLQZZwOkOe/9dOxUeEyVS6jHSiJcW+lF/CRckU6T/OfIzrHJlPdXeFSlLf1za0UxHgrAtmnsUixN
qtnyRJGKnUC85a48RLLn1aiwH0D0uhWeDSfMfgxTFlzr7lgpWe6bOUg2GR4IXdIWYv6OVPgeM1/S
Hj6cefNd0kGAi73wkuiMDdmmjW0h24Tb2l/1k3wdRT1deL3MUxmi9W3mauNEuFzdfFlxS9xsLIg0
8FiHzG/IoDJ7MOCUXjFwsr5OtuFCSVblrFoP+GD+jmSTEdCQUy26nBGOHO2Ybpu43pUgUOu48T5R
INAxLqyPMaWkQzIZbyolDooqGEz0w/AImMADAWHcGO6IPMOqj9piiksonPAFOL84WTawXuSsgCf2
IEbq1trY/UOgGqvDWZ4LysQKvY3dGbFoeQLpr7kPnOtQtq9T6I07GeJhD5KJYjVjf1UjxSGYYjZJ
Wv9s613uF386YeztkpXtthggc5Kq7c9ZB6hY0UK7doG2rSV88G2BDaVusdEml7rh25TRyIDr/Cit
QyyG86SKcY9H/sFQ2OFM9BUlRUyzZrV4YMiWuy1FDEQxVk8Yaq5tWvzTx1HEVbOKYuQl3eKiTMiw
HxQ62WXwFIApZzhtvY1CL10vM09PBNnaeHpnzfEu9pNgl9icrXUdzk9TagX4pJsjJzgalpGw1T4Y
jy0X6IOHKom3BKmdI4jgBQLHpZdcNQ5UAY20KhmY1vAVCgacYOAs3Oo+SV/THlSKBi8ZERZU1T1x
RliZ69Z7S2ZMi1RpeQzYXcAT9WsKXArPEqKi71VfHILFzfppld1nj+btMNnDGwA0c5XX4KX3ZYNL
dMZfHd51Kd6zCKmFbZlc1v0UFZj7Qp/WaNQddn4KXT97ilPrjreGEJGBxnMlkLgOVokwCbexRzUB
7Ze3zo5KClUMpSwz/WRkW9ubMiU+Jlb39982j0uh74cuZclUh37UdnzNRJCs4awoLmrtNVk/YKVU
WMIJMdfMtzjmRZuX+jkFJI8d3h7Pn96chlLkPFHboLPlRdt2T/ocXEHj7oyZf0Gj9SjPDO5NwNAE
YdIZccJKe3Lc58H0UVj2fhkyoK4CcVKF9rWx7588g/4FgN56wNBI6C8pJUe/7+RG9TX+mJG/oYr1
JizuXCo5pEiT8IzFlM506b0cHOsQS4t8E2ir1nlQ7Uey0alUZjwtk4tU9WuQtM22GHPrqFNYi8yi
4lDf3z8rg3yb03EtF5fuOv8GZ/qRgfvRtu06+6hcdl6cHZTXoPbwKyjkeme88an1jog/sGzP/io3
w6v23P4YINhZW3717XqUmKKmzK1CrWt6nuGb32tExaskTZYtGl48Cn5BIU+ur63nbKwO/fKkyN2g
m2NetaGlVjFqEJKvBbN0UX7TJHgd4cL3Jthh2EdlzTm56RuhaXbj5YtnIjccQCJhaNCBAm7PWaK4
J+p4Z4b6cxI0hNPd23hpSPCleq54r8CASgqAKLXKAcE3+i4cnItHr8OPKFqPyAhsWRs+00SYxH3z
OJv6zDPbbSzuodVSqUNHMNnLaKI/dg9/DMGxdj0c7qlb8D6m+Z6zrHxRdhGvPc6XH73TkqESlgiv
QRLWXYDYNCUkxIrxfVdOexbWdCvzLWhhwB2JLKOJaUEnPejQjQy56LApysIEsyqErLatEdE+S/pb
Xjt/LcizH7nT/fBZOOrQ3TV4uSn8XfAot086dv2dGvxki/7gVTj1e2qU/dbkaUO3pmRwanMmrVQ+
WqOZ9cMasfC3W/CKucG0WiIqaX2iDGq0H0zO2TbC5TNU3NNahudiKtBXLvEBmePYhd7K9nvKBi1E
5L1rAzH3BzcZEdhPwxUhKc1PeL9XrWoJcfchSaxoeYoJCLBKFR2DDHy8djA2hsJsJse31p2Lld3r
sQaKWa25WvJVM0TJYzs7hGmNCAr9vEJpFbIYGCfesEfZS/Nch0NLgeBycRvhHryeTG2VEtkxEsrW
zbp41EhIN54LWlzMbb7yMxqnBybfpR3cXTq0N1YPys49qK1QoUKgw5J0hFIcxqS+ZvkAIDF67mYQ
eXeLnVysso5aAGm2tqTR7Z9fISWRB73gmRl72TdTdFOWSNZiQMphefIqhgAfvG09htHdtyrndVIM
xWZKwCEWZxmIfsvkemqaQ+5FxR6CmlUvR1WrWuYrla/68N5gm5K82hiKe+lu2ru0N68KwkVWMlww
AAXFe77oXwYN9pZ6sbNlRLBLFbJyvUBeo8tgoYn3/hDP+yxeqseE6B8+pT3slaQFNe6OCOcIX7Ke
AYdfByGvRUGBqFiG73TEjq2UdXWEeflnGf/nS7b4gFEj8qSI/qslsdROeeW17HiraBVH3pkmuzqv
q2NKIEbSfPN3U8NLtPj9u/3zRd+fCSRb6LQiUkbu/xP9C9TTipgi854y7EFnFMPNd1AfKQUeCk13
vHMPz9IdyTNCFOskofbaOBOREy2YAdS55emnSb7PrHArC5GxHoM/OkwlhZvRMZbjszY3wfaBXjR4
YkQMztrhztd0AhDOIvxNlrvDNl3NA8e130evGIm5llBKDP0ktn1LPr/VcMaiVyOpJ+THhlpbdZHz
jGDqkot52eWagxwfs95PGA0Rj4fvbW39mrXz7XQuw5ttXQ1P/wqVAorf9E1n9CVPhCnYcfswFXO0
aRA9r6O84Jik6g26qr/884XFNkBojba1RV7Y/gp9WC4TL6/YYFbj/XYVkpCsBY6Gb/Ct0rG+FlW/
wzQw/IYnA0VzMrFJzeQ89DOMVmjRC+L3387ABRrzGUSfi1HMKbJtEff9gccpEj+SjF17jMzJY90y
TC72pM0usSr31IjgbZjFvhgj+ZCa8NWX1g/Cbj/K/iUK9K1o3fc0Dj97H/EApr6tMaXNlThug3lT
sNQhrXlw5+aJs1Ej5Kz4GbtEbaRHpbie4pu0HkcR/wpaGoNkjad11vOwnWJKMlV3HPLlE10h2mSR
P7f35R3iyYXawYv85VrO2TPTpQySX1QdrSAWsx317Mcp6BEPzxfkxHuHVXcjI+et9Oe/kVvNKAtR
bi/ZOkzj7x4RAiuddVX2/AMk+lIM8aal4lZ7wy81r+MCUljLx9q/dzB0SNVHOHt3Qk5k8FEkNnx+
/zwY+7WKfOaGFqWMC+XAyk1JHxEBZfA1xOY7C5OLLr6ahaanQj0KQCpHTVCR41Pi8srpMvmZEVc+
2UztVAlr8hvkpmhJcqyW1yFxNrOf8LdwS5KX0EG+JJMhhCbCAuAv76RRP5mhvM+P/T7Syzb3UBrz
gc0ERpLZCaqVsq1t4YlP7m3iVyXSk8Zq9nVOnpxq9G8/NO9npwRd7EE94zG6ZHOHUqcHT/ryxHTw
kzJnSQFeLppD4KpXG1IPzBn1XNYexxhoQoyPbcAKMzXDU7FQBBgU0dbkiISIpHGSEYiuVsdhCJHy
INBxppK5EVkQORHdxpckq9nNy7w0X4izVgPPMptQuzSQVLVFBNJGLCQpBal6bCJ87cngMxfTXJqz
FNme4miq/ym+1Y+pZ8ltM4KS59xbs6IYmKHyJiM++R0JkZXzNQyChAKQYjQkq6Jzf8GpndySWryZ
XRrRHaxYv0tK/TJPvHhj5JKyEN7hqyDgXFpJmjWTdvlKa6ry0iF8NAUcZzZdx7zWAGV0+wWgGB05
ugMw6Axjtmkj657bee2V9zKbVxbeW0m1tIegeHBqTONAIlSN1ucKIONBEQbLxxQbtQ9Ws9Tlsl0K
8eT13qccnENcO58xy/lSc4AifErT6clJs7PKwDe87Bns+6mriIPpBuvNYjSu0vCxnp3HKGzZc2x1
IkTyTFORXnFgTqtmXL6ceXrXLWW7TYFDDjEiATjcxelyyKr+HX3nThcq4PD8AlxZTYSNoKDpSEOb
aCitZt4dqZPLEPgaxRZia7c5JDNBQZJoorpq7J1swF3UxE+bmSMHK5WgRjC1eyl4mrODGaGAlGiM
3C2AWcVj23gEW/q4o9g2I09s3fBHZOAHljbmsxHBYPpmfGp09j7SnR5a2SEIqguKhZt6u5veSpFd
0tl5spl72rZ+Ha0a8oPmRgkNFFjWVXdRsE6TiTZj3IULuMBC9UXmfpZMGWAKnnyMzby3dbtvrcS5
l238GZ3suTaIYYIwJYV041Ru95Amw44NZNNqVXGtn8CKCNXsvjMAk9UE8JfWZl+2ffYwkyCTAHXQ
uEq//Br12efCoV0Tt5LM9ue0DGROKUqsHaTdDYOtmPOL7q1z0tTfLsFCsXGvKfGeXRyedG4xMdwh
3m7c9Qz+dImi2w5eeBb2geDtc6OJQMvSO+cUb63TxtrPLB9rZsVbP+OkGX25Dhxb4Bx2EUfb5AXZ
OSprlzYbksiOPuMB0W/IuK9xoTXBCQ9ObLELkNiZFupnyHs/kL+pG0mbHdjXc4y6Mwlt50cFQC1d
oMWq3iXV8J7l9S2zouMogmOdkWJmje5Gjf6RRelJOtMB7a23zjuiRqI6gZ/wnrwQ+iCP1unc3EWU
K8ca7oaYVT3QhSlyeWqFGh5sQYF6Blg4TsVLGlonRxP2mjTRybaqT3/wzKZpEU5hnglZyV20AH2b
RQ+uXROoA3Onu1ufDQff63echu7KZUqxcv9KW9o77jH29eS3xnBvQSqSRCe3dLGcxm5g4Au599z4
7sIEu+XzWifQhY3zZ2TnD/jINpgU8f9klXs1dfJNOPzAIxrZIdnB1cXCCrQb7eiccbIm1aXv6mBP
lT1IQnlC7IH2wuKXB2+2mU85krvSZ7q4N7LSotG493Cw5q/XhsP+fnU1Pr5bDdpDyCngrSAJL2j8
F+V7oNP2zqumgQnAJ62Wyj7ijLIkfEWPxkSbf1upIhXGfa1q+r5ZxnZ2K470IN7Stjyg4ZGrdGaY
zx2aGwQHcC6KM5/8l5rpgfn3eeTDPCwuiULPOebUBx+d0oOy0SGRO+y2yNBnHjxHhi+2Qz9kJ34H
8X7JTvi3CGDOT10yZeuknrJd8a6E99NBSca8vuwRWZ0Z4LZjAS6EZoMIsH6g4Tz+PZvhr09hIt3U
U3MIMyXWJhU327TrOWJYIOXziyv/1c+JMTCuXo05Q0ge+ECVafUIsgtOP8tTX2AIIC4ZuwVt77e+
lXQy3kMjDRNc0DbvYVIZKsi0/YA/7rXuy2adMRr7MvsRx/dSbqStkRgZU7xTWlefPe6ELTJXfJSx
rI7WQp8sltPyIcrDpyJf1uHJG+VTWy/ZrmMCrcLl3ViGpGdPPsyW+Uxb/TtfStg99TnmC6RQt9Jt
drC7gSmhKZ7THlcTJtOZYKjP8GuebMrnWY8f/OJZTm13zCN/nygk1/98KSssG52LiwarOPowMGTb
Qr5e1+QhTmWOno2gtU0bA1ckWDseMYDtiFnQdnj550vkOPsKln8nUc4Q9Dhv+o5j2/hkOL6MQ+Rt
MaPfHRSlt+67HjuZ47XFFhDD7hC0hlBuZD3O2V4m3+AZ/jnqFSd1Dk0ZB5eheMnnJjg3fhNQ0OaS
ounGhtCvQ10X/TGFe7iLQB4KtC/kFHfo0427mgbRbOra/+iG4t2OSZsCun+wCmyOcZB8zQOhWkiI
yFayqnJV2ORFzt689SrHJu9UnKq5dvFl8JDMCql/kAMDElvYHJhKkvWMZ3w75/e3Fn3zWrdEfYt4
In/7ngs3ZLYB2XpQZO49uSlJSdGckyIkqy8URPW+TOq9lA1eDgi7dKFjfiJE3J/hpWXMPmmclQpU
vG9M1G3rCvKlpf0S5tO6BeZvrJe/NFPO+wT3K1IccGHIi0yRYqvYPgl2w1s1aMB+p2ObDkbzYLyo
PjZT2ux1ZFmPRQys1E4+sFDNzZS2t6hibonBEyJiMgMy0uZ2IeTojo6P5ftsjZsAE84uP3B9fo9+
0+2aFj3nlIMTp4mzGxmBlcRRhmqJvNpu/pNJJN26ABpMYzChPGPbg3LbevhO0VY8WaLALTTDqWvc
vOhdu12u/N9FGv0OC/bD0tX1fzB1Zstt69C2/SJWsSf4qr6xZMm988JKnJh9DwIkv/4Mep+6576o
FMdxZJECFtaac8wXqWXxyAj2Qq322TU5fR7L5QjBBBeKo/uVJy28WO9ozdS32OZS1KpQbIcqfTLE
U0hBH1bp7yA3AgwPUbANs944FFlJ6czNeLFpUsjG2ErC1Qc/S29mc83b6TVFwmbWut9DIUb87KXn
Jn81qsZ+aRZugMhxb6HbfHfwiNOutMdFJVesFnnyOLH98WmGO5Q/lBzGTlXrm1sH+lXl/sIw8i8t
WmfrOu2BchOT/rTHzawfs5EqRvS9+O2F7CVpaam9WwDGoqdZt369CWtJ+FLl0oDJ9aa0u+ewSW3c
wbx50yjOmTH9QtKgMOX+HvHb7FSmSCDSkLQb03wq4uilDZh7CNckDFwV5qo3+/bmJ11y1tw1gkCh
TWEaw54Ck+AiTgNxdQ+S5NPIkRx4mPqZu/bhwYudZodWB5gmVDLZ/ZWJ366kkRcvPd0wPmLjITgM
8Kg94Z9rs2WQUkVcufnRJiBw7Y/zhTv8PlC77SpI2tQrVkUnNTJXcTRnIEwxEyIteNcw+nPmCOuy
uTGZNF74KBOqreZLQkf6GnB3bEbbf7ZyQSkYGee8mKeVzsrwib4c/aHlWa+SHiep94iNdTqWhn0x
TGr+0QJ9ODTGnZkHB3EdfwEtyw8wAJga9rG/DZyouk1NN23ncUkEMKV7jBXkmdnAhzrN6oiV6lyJ
fN+FUXWIqNH7woZQGC0OOU1dWmkoZWDbh8PUGuEpyrDeNAlwYFvT5aN6Hk8K9zQ50yDeXTF5l2nm
PcRmwTxmdm613Vqb0HaM56xv2zUTbuKKzCQ9SBDW9oQqpJq6P7V02jv+TMRJNLST5K81m6c6q9nL
zOU2TqwiW3GqimqPxG/WtIRt2Kbo/Eo9Ra6qg6WRmNvWDhjV2G31RCem2HI1qluErYPWUPOQF2DM
HEGNH7am/ZBNyjr4KK7PuF2ZjJupfSwlVQNDrl9STC2YSj+9tJOR7wNfO1fDH9KdpcRww7SabXtt
tk9FPQ0rFeUPbR9UL5HuUUDqadrR8st2RuE4q9DK4s/051znwUqfSu/WciaCLZjvcSVIRKzeoZKZ
/8+PFK9idEgHdZ9ny/XXjvOWWO24OGbmnXQD2kxRad9aRVM6GeY/8xj/dcZUfOIOIQgKt917vlgF
cBm3+HTdaE8dkQDcr80nZNzxVg/teEPGvXKcWp6EE1dIJxt4nVbOk75ced5E/xd9jQQwcuTQvR3w
6RyBri9LATqlCIu34dTzSeuRMI2x/m68LqQf2MznnwdssW1fAhb3yhdZs9e3qsHoHja4dNB36aU2
oWtsutzomWOeLRtaJPS9xqyu2TwXZ7o6///D/30NJ/Rvs9HF7uc75DTOe7tuLiGaBgblBUQ/h8kB
Hal1H9N8EjHES0Td+lwtD3Xsd8eywfgMhneVOhYsiMSpz4Eh67O1+AQBhVBRVmiUdzS6U+7brTMx
GvCbmEwD4Oaj55Voebwvo0MqYrfB4efNq6pwG9elAOTBWzmPXr9mZG2udR577sHwvP6QRnKPxWg8
x8tDGpfWKTSf8dmGHFTd8PTzjGIyPPWshzAHzN+W7ZTnnyv08+znZwN1mya+6f/+LlouYQY4di1N
N1tD+00BGWPvGWadnk3OVjTPlccBe2D46+Epn5N/vd+1O5r5tBFsKzn/POvqChRy1iFUkC8IpTBK
G4BW2fVWWn4JlTGGwzJEPWaGa2RPwUPpUmWLwRv2tuW/RiZknATYgJs7r2YQYmVnAMip3kGRV2U2
tnn8Sdu4ERlYXR7KpbEIfHUtbdZNTJZML0x67kSSn2HYpMLLLqZD8IJHzNCuWg7+pra2+EFh2zi7
Hosm1A7bRHAdQkHsYkl9S/nri1qtYObEe8tPv9Mg9h8GNNYPP88gFa2UsmlIJzhk0tj4iCr0WlaF
TnmVBKN98pkBMTFMGOSl6cYxg/RacSFXs8Ti4Y8SowoCuUKAoKeXgdWfNj9yJdT4FuQbVM1GsSmg
aoh8vnpSZfs6aLcGust1thhcIyUfnCX8RriR2OeIMhnDGP5TID3IWC1Dld5X5yTpYILlIIsnb/4z
xVZB06MrLq6Od9XQxycaEMODZFK9H/vofRbtqeRMCJhRfCNXh1QcG2uyLfZy9nlNSVMw7TK7vWu1
3i5gH/6s/PacW3n8okxnvIwJHatB9+iK6rriL4aVkY4O3W03PU9+CVt7+IPA2XsLvL6+BIF0OSVA
Lva1QJrd4nwtNaR/QJPBmgGr/pCx4nxntC+Z8v3r0EADHW1XfdRhhkMYz/ABi2+9fGffx7vZUwBP
Ygo2xPDRP9wG76GPt5HwmmztiAENQz0+ukkxH+a4KHZ0J/doQOxHsBMRMzIDnYzjPzj4mG4oMGlQ
zvXvLvNpQk3dmb6zjT5t/EwZju+yIu5PHWqcbZguzhxlv7vRG1ZBAotbqvJU6/QoNG1bM/JOwi85
2NpVsyqopB8iqreDyEC6VFmHJjwX9WNf9AjMIS58ufOH3WFmQe7/lpWMhbsS70rRs2p5FA5ufrD6
gR6aAC7Y0VDYKCOjGJNCIQ/YV3H8B7F/TtOj4tOCW2dVW6DHq1tawBtODJb/VAxse/A5NwhRL91g
jk9JznJqIsp9G9k+sQ5jt6+3xJF8x0Oqbg4upHNd+GLTFciSYp3+Kh6tQOg/ucSFH+dFzLh2Tm5y
tBkEQWG6I3pqVq0Izh0S9+dZkXisF83FyDs/z4udvmO+JM6AnhhZL+6TpuvvDAYQvDmNXg81nKDG
koI8ldC+ZEkFcaQu5Z8iTMkamutP3XrVjk+AdUScVFP9SY7AXfEvENnwxx8Bs8fjHG0R/oPDk1y9
acIIOtg2cU6e0Ps4sqe9LqcdfU4N5QNdEoSfI1tI/ZqZcXrWTS1BAg/lr2GwXkXU3VN/KjBHGnvX
L7nheixfyTv+I4nmZybbgu4pG+LyZyfI6Vt5P48/X2WvaDnpgn93SRPu2YCKdtRkG/OAIeWCjbDc
l0Zu08sXyIf/37Ofrw2d+lDJjDVfjuCAwvBijLQEuI3Xo11FF7U8/Hz955lycSBlJbkCaYqFoXDb
eP/zFyE5Axc3PeWTkz1w+FznYJ82bEs9GFoRXyJ31dJ05j5Nxh2Gc/q1RbKdiI28TqQsbmbaf4j7
CiJDW/eUuMxlbdMgeqJBdOV4rkkdNpZXtGTltdByy8V6UiqT+58vAz0rrx5sALqtIzo8OXJu5dz2
83UcNvyb5Tvy5VnVdO+zGm7g/Pqt2/Tp9edhLlMUWKYAt1HXlHQZ5+Z22LQ2v0DdLb4SdcXvqa56
qP/3Gcwaf9NghV6L5CNvk7sZmJoayVOHXthXZfa0cSiZd7AdxAaWyR7eTcEOVuBJSVvjubK9Aix+
uZ2lTXvkm/GJe2xxWE5uvkc0YW0w2VyXQLW1Doqd5djqTq0V3SSpMkMZ0ZZ1tHNOXcREEl87rUIz
23tWQw6VombHgphdy2UiFrk3SVPQVV0IJYqJtD3BfZNQeCWkobtZh+NzY9ya2voVMZUOm9g6DsyS
URU/o7sVRD3ULlyT8eDrebxGREvRzfwV2321rRXHMuoC64UYE/fuTfbGMRpg4AlWtzqJxGNl4zvp
spvR+U/wGJtTpSG1dCYi1rFj4mQVfrItcmfcdbrIXgDnlWfLD5lP0e3FWwXUJBZj9oKtVql+jWAK
O1tTNuc4i745LnTHeObjEyZ/fd245EHUMMSMtdmw/YqJoK9oCGiGM0scCGGKjZGTk+G+N+jlN36f
zVfMQYRhdqbLOT3b0VVGZ9uOtByqfLqmDpqi3J5+e9Ky7mZCtBDItofZ4/MrLeN3WI1XfvZwH0yH
vkhp36k9xDZHR4aukCa+xbhLSSJpRNd2b0PqowGLgZUjVd45Cv/CuDK9rPluBXnGKEvFa97n1VYH
wXipKk8xymAa6Op7YeTtcybTX6mRFuswzmdkB6W1N6K16Cb1T7ULDwEn+7lU7rSCfQLZGp0Us3Xn
pPq2uqtGYrqgrj91feZselo+hJCH3qmevPYjRJ2aN658KzHGHkx8Dfls7i2vOS8m8D3CCSBXRjs+
e4SCDKPehlj8wYM49r3o5HBMHQopiynQPkn6b6MdPieRULNODvkWRb5zFaNJp6jNfU22tejH5sGu
yxzXJjNMDExHLYP+sfAlsAbmi2vsfGz8hj9uYyO4955uTp7uOoxMA1NIL3sehZPty8HQKwuPAw2j
ut+ItnGZukfuotR2r4zBpmvxbuZEwmk7OaN4aAoj3XZmwzG/ee71MF203ZlXDdn4ENnzr58/ZXmD
9T8yf5c+SJFh+QblmRBGrbJjjsfXUE/YGFYhljWjPOipQiW3lgP2NDmijZkQHKvhzV1E1lPOGs5Q
jOCaTBBMljkB/MHR+PQKaIWB6BTWOUyLopyY/fCC3NT56yQ1M+gJ2qxBkIeVuSzlg8LLAnlX6gLd
cdVdinKUV2ogefXHQPLB5OyOA7CPmuiY2tX0CKuMM6xHn6hwuiXTKba4o4f4OI7+h0Vd6tP9xpuy
0D+Q+NSp2V4Dp2mvpSjBiyXha96BK4kYBcS1/9L3CgYD0oCR4WVt9dWtXnzcFEf+3nTq7hrMjeTU
RC8U28nZKfXZhmJzmELjM1XjPzEzMx5y/z3U5EJiSEde5mUP0cKSLDT6q5mO4lB7AAEK7IoNcjM+
Nn22wh4XbfGiNfsR/SbxKV1x9aJlK/RK64qah9wOf9IPEyjsWbXvn93oJ4QI2HD54yq8RVK/mCnN
Antsu91YsOD6BmFd5qDb3Sg1/UEzD4/gDygAc/NdNC9l2rRvGD38Ln/MKvMfBOPxfRRtcYAtZ6FJ
NHZTo9W7LxCCIgV2TxyuW5Sxsz420XQiqWR+MqrSeeKmwTbj4fg28TYkeihPTcWgtk8Z9jREmLMD
+MOaNZbpeITBxzEm5zYPwZvHnW7MVUVKGXlQcqj/4uUa3/gM8sPNva+6ANdSLt4bIWxS6EVyodkE
HC/o3TPcNdlK+R7SEbmYI5qqcDCTF+3PO2y05Q6+Sr834i77MDI63gLxjTWSimOhVH02IXoMeE62
/SQ8ms40NyW8p02mQV9YZglVL02j9ZCW86kbkuKD1vvaII+H6+iKc83g4Ko0en7PEsVHrvEJiZlZ
QZhw+mcTFqg/zc/Mdbpb1UXesx5tdPukrvhx+5q07HdDkpyFa4sNbiCO9Wlfnh3yxXrok8wSsuyC
SSqZTPetg+2+XBswMqtQ8Z+XbmFR7dXeOfbRJOXRoDcUewSh0QrbjIA038uxe8gM+vrM5a19P3bq
3rbN8zR66cvk0XACv3EIKpscg55LE3Xl8IBa4JsEJCSpy9UK06jEIu8/xGGVr1O2g4de9f4hafK3
0iac1Pfn/COeSM9Ry8we5Ngpa9PiXdkvM1ahj8TWHkJFdR7avuYIEDrvfsBWztt/pGJA/t5P+qME
je8aInrt48reO0n2F6/fcvatkg/GKtaW4060n+fAObmyC0ioN5+9qS43/Tj5W2H5FcciGHruK1ga
g5eegcXrwCuGdf6GMRNqmGUmH8uJYa3wqj38/OTEPtmlQLnYobgjTq5YriXa3cCXW5sszUMQkD4x
VH23FzYftxgBVdm9GWVc3B3AVocCbAK3m3+xJJ9qiynH0WZBwQtn7xpjSLaZGuqPIZ8J784x4Rro
Cyxs7fT6o8+8qfXN9r5ia/QeWzf7sJguX0xGIiu3b4L3xOIbG4N1wNBw+Sdnaj+avLmZrSvQ2krQ
nEyynd74pRvH+mjmhgwRDy56T3stTlXx4TE87QHIIeia7pyIQOAFRDmVgfgV94cKRwa5lsM/OP6Y
rEix2HpW+JVjg0sL4R/SPP0eDRCoDBqeBqhxN1vZv92uiy/0RUJwfKneBQPxoEvR+8HZ6bUATHCR
qLGDNFZ3i4ZgNwXjR+hxTeaheInKDkVV6eFcsp3HPmvdp8BTl65y5VnaGdRjXnWnfg/s29sp4Vbo
hfkSz+Zwr6fxkgcsOtNy24u6bW7jLL/8psEcnCE4g0fvuV24T9PK+EjluHfnnNRJxHZ7gKkTO1/P
4Shz+o+kUTN2Q23QHYxWQTt7vHlM3/u5JleSg5+bUppa7L+M7Xj5mef9EzmIWRrL49EMWMXTodXX
nJvWbo27CpT9WEWhe9FuTjazyQKg/Rw8BgfhjUsNe2QXJWfIq+s9PQk67dN7KpIQsz9VeD+7rAI6
fnUms1kncaYeEK4Q3hMZJtUocl5fG+9dXOm1ThBhzib3vcHUmalM89AHWUzABa8Oy4/xWCc2sWFV
ccPs+ETSl/URo97fU6GgR4bE+oE89pXFHmULZ+TDnE314vR8M3DPf2CbF7usS2401BNEqpP9Aezq
OarH6P6zhZQRmwCha3+tErMiozh8USip1mwO7FYKPTP9bGY/lcO91KUHU6P2p1CI95OUqOQWGIoF
1cRdrhrgMX9jCqM7TiZGyAy6Dfu1u6Fj1r56svQvMSdKEjIn+UFEPZ1THbCj23N6LGy32OZJsQnS
dHojMzM7q64FvShJJ6S38jxW/9yOY4iVJL96L0DSsfwyBHYQ3NMPwoTMU3VHr+aAhAfi5+Xk5gLo
mXZmlXgPbUqT2+n/sIrR1nA/aiPIjoivyZJCxkjJ9jkl5poGMJFGbnwvs+7mgRk5j5n4nMNnSEuS
oCQORA3Niy0GW++Qmd5jUFXlzbfks3RJfJuli+ygy99o0OhXQ9E3J8/xcfTQqXJF/Xs4w8nNwubF
SOPijZ7Cxq7r6ZeTtIuasIoepl2YT4gBPNwT8HPmj2xmfjNmyUGJOTnOkbhNA+kyZtl9pUMMUhlb
69gbUK8wfXqwmdkn7FPtW+NevgmKeRqwRPs13NJHEcWL+K0kOLJoPyIjAiXfdd8IExkloegUWRk9
z7hvIAkH5WtBQitnXZ1c/d6GSeTw4ZwbIqAhRF97YHtbMzUxZnTGrcDgsR6LBJKVG750gXoWPhwH
kf/qAkAP9SzD56EonlMnrUmNZy2yS3r8mV+gKbAK5mYF410G10zqUoGISM3rXGng0UHS7ouhae6c
X+e1xCN5J0bnLWmL22CK8tsjZnBqg+pPYHjx2gxha7dpnx6dhkGNz6j0UiciPAQcI7GluPscfNGj
jpW/btvu1AZT9mIH3ZPtOshAvOKZGhih3FB/1XyAgNFZF8Fo8p42BQGQdjY9DggrmP8ojGBBfKKz
n1+0x1ETkqW/meB97sYFeVnFKv+Fc/GG1wISJaNBOdWo5zqrp7i/swKMn5ZjIAz0x/jZ7Qx/i0Rs
uDSaCzUYaHzpoS9BN7F7EY0L18qR6il1Xa5lyObRRnBfmHIhhQIax9ACER+naEPUeGvm5i+ddvXP
Iw3SFm353gpZbjAvvM5tqU/AdKM9urryJIEzXADvONsAq8QzswN4o3OfnIAhmUy3cA5Imzk3/3qO
++X3GFoi9Izkd2sxk8urvGM/cs2jWdTeRkMvQnIehHtvtKxT61FWJhNlXVvW7q6bipHdKUVy47Ap
BHP+24H9u9b2WBxKliVzBaG923Y2rq7//ly1Ot+r0QJtTaF6MeshPtMH3rPc86cpWDC9WFfWTpzb
29zJ0mtuRTeCjVTZHSs1x4fRTf/yKQchszxwH0UXjbV2K3C4c1ydmYhLmEltMhmXKqhw4Ki0piuR
zlsLShyRnsGlcDWe1cnOAkq37KjHzD31LMJ8W0ddb9Tl1bVc8wH7G3SnXBATjPeLt1sutmpe939f
zKyXnL7tg2W7Gc4DwfC18C9JyHZFMnhVccBjZUmMpF8Pc9n89/sw5U+vQ1mkFzW8AlDAGWgkxjaz
6VQoky6T1efki4sEIRY6guJqgb3cmz5KUNURchvn7FpoJFEIxWN9/XlWaN4Ygs6+XYa22xK9PeIs
I7/+9+OXZ1GPyykKzQsqFGs31SEO5YQGijLr/32oUt7xsmMDlqb9ifQs3s4z5u22KV97rtpuSJP2
NKMkK4A9EkQ6F4ywBlKcCLZFQNV4lPBddspqieREWo/1bM07zanoVPVp9d8Dnk+CgKkHQbkAz2mw
2VkZJRTnQI6RKTpy2liAKLWBSJm2zOnnwdLOmytaYwuErDu5E7YG7hv8tkJiAnWidd0Y8dnOiB7y
OoLsB9EexkKRguG05lYo4xaTPUnoq69Pvlet2yYoj+PVaWPMKiAFVp7I/gL3zfChHMrF4p4aLT73
CCHYj1heiF2HA2d0AVJGVjlsipYANQ5M/F6dU4SUsO07o+Lp5CmId4hjX3q/3VUM1BkyY3/phdQb
ymYg3tp7LeX41xMTucNQzJDOcUyIudi6NcCTmt1pbCBc+zQXUaN3GGP3yI22doPDGuubDQuH473h
t6ewj9+iOImpB9qYcsMk4xafIwku7dECDLjyGiPflLPuTrxTwabhqtjVuIuNVu4SWnwlb0ZkR7h1
7FyxwJWAD3pUMrChq9PPs3rCnYPucbnyDJndJA/Xgz/ujErMu1hnd5SX7UkQN7FTQtx73eFQR/GO
l90/8Pkl7U2R8of0Z0E/uBaaqzCN18B3Sf9C+LdmAIxRdLn8fWo0KyAB84Z0mJp4aDpaBsNFVvTp
NCYpUSgdCD06DueCAO2dHcyvP9cJsPquV1G0l0F+q9wMCAJT4X1A8e84ZkbLLIVUjhFY3afAyE4S
Vl4wcOJ2CYRwnfgcy0ifwB4YiJMwE2dxGR1YPBajYoAGQ/oW7SuvT1/G2HLWQaC7Qy8pqTzDshd+
v3uIe1Zx7t8MF7Tncxqe3UuIxm02ISfa7rjVoWtDb2Cgma0EKJ7ThJuBD1Ihnia6GNtchNAe2ulk
BQ4HtwiFXlMNJxCp8vTzrDUsBroq2mcBvFzM2v/o0lcbt504U4lVGwecLPjJWPgIHQRq5ax//h2A
Doj3I8Fjo89ng1iK3WyRdzsGDc3A9Ac+juChwZGB/lbFNlZxZz5WwfDf9R1j9GtZKslNs9uT7Y0f
NRnXuy6X66YMy60Uw4uOmuc8Z3DtNtrceLFcqMFjvoV5VYXyFbgXhzKze/PHHlW+rnfcJbjBHAbs
dhQlaxZDE/C1I4lQx7E4OMad5mz9MOQO+nybiRnzwG4dpF1zR5x2zuHO4wqDXlEUpN/mMdl65GZu
Ch8tFB9uiheOfC3JqbFJcpHd90AKKh+QR2u8OJl6xs1tbs3ceczSA0UMFp2JMqtg6+U+8VY6yoNL
bMSP9jCxsSQwhh0SpNA8BeW2wFS05hBBiJh25MEAjLo2KVlZ8oKzaRZgWob40SuaS4WH48TtvQVT
2J7qTdWhz4qKS1PSvrNijIp4OU8x1iTOMf0ldmsESVKtC9UXh0Uh4XAm5fyl0HF647nrOJw51noq
frmgxJ0Yy7Yo3Sc2L2uVgC9YD4MJ1jECHe2Rw1nq0jsRehKutOmOjKVT9zyW50FZ8uBb7ity4OuQ
6nyLlQYLjD9AwST2rwwK/WQkKIXn0qE3bAYHJwi/LKg0ea7af3rWL1Oohk3gtvkpLxBOgCMdETah
1/Y6VFnaQdMUmTYELv4Lj3M+dnVCob0l46LN0JpwnT47/XtEccB2hwYgiIunHAEUHoaLzaFu3xNa
NHebKG/3kRN8ZTH0ErJpUWQMoE/p3S2JL1xEOX9mw5ztB3Pm1Fqr6vR/D7Ngm5r9JZY1wRqTOtW9
6F3SOj19iJgtu373247LeouqASt3DVNm7dD0XEvFcoQpLt9oMneWXXjayaB8RlzE58u7M2SeNp5y
G2Q+7ImygKcfOKxomReVa46n4xo+v0aYs/KkY5woipODZEltev5ULQ+tJY5Z3LV70T2GfoDNUvDL
BZkjNyJrFDfSQBHaZ/uuJ+R8SI19lAJkHya87LlbobNGjzqhl8OnHeyZZcU0te0vcHJ6K2Oi1hBt
mwxLBL/XEKgzUnPfm5ozJbhPTJbdkabLz0MbTDSthuQBfB0BcQXLhLOPPBczCVIsrBFGfO6bMiT/
MJcs/gRc2Yju3b9hDewuKexXa5q+5EADi+7x50zZu2N2eR9ax9qLDJ1WMLKskVex+vlJNmJG1Iht
ukVb/jJlCQbDJO0firBEEB9KUlxzWrttCNnTR74ZZPI1zMhYqbBjcFQb/Z0NWa3v6QFADtTbrJn9
Q5+TxCUwCnsK7fE8UQesOPBGZx+TlM7sH3Lvl45qegbd9CIrlHI5zo9VHSavtLmYyiwPcWVGuywP
Xkynz7aRN3eUZC+iTPtTUn9F6Hp3CHtwXC5O7JRMxfPPQ8skYYmMiAkVgf3kpztM1b90Gdm7vvI+
a6leGXhVexWT+xwM5pHUnZH3VI5ny+zCk0bPAlD7bCGLPwc14u0MGEBgJqi3aSAcJ9JEGycfz1Uz
Iuqc+pPdY0VyczAauNYIH3Og9lX4TaMgPvSIQlWBnTiJb0V+MozxTcDk8c1WHAwTOgskRHtHRAAx
3i2lNjBmD1FguGHr9ffUPPo0cu5ILLwa/ObvqJLRBjEvXWtkdNyc5iMEivZYTwS29wmznEqXW+5c
ZJwD5+OyprlN3kaMY+nR1uXItaW0pD/2Xdo5zZnepf1Qc7htrF482PQAzjMUxY0fGpd51sVLaL/k
AXKuPBOg4BkXPDbVPovie5a11sesOA9lEFXfRCxySlaWKWWqahWiwcMa7yHlgHqxQd1k0wJ+aPrZ
2s/orRK/1OB9MXL6Uvzyhy4/W4nPu5VjRmXIC4kYX3La4hdoYJfzhu6mcXyG0AB3KBJ3v9B/bYNt
pDMI1wlA9FV183vSdniKR/X5BfcjWw8xsFogfhbmgIr/LlXlKgjPcwFK2yrzvxxN2XYtWpx5jL/E
tG70ZD5Lu+8OxL+LFrpvYWTkupb52mPB45bnNiAIK91oQbAcuZ90zy1CEvKE/KXR/3R9kDRzanoH
DSt1FysazUVkv5A1RUKMhJmi4/ZxLr4d6CEH9KF/Z2zrD5NFKd6g291O4bfhTmCMJ7dbWQYxRywD
LOPo1cKtpIJagpHZGBomFXnBQCUXZHZF9YlmloFqmhZPk17YgOk3IGHZ5kamznljI9BhOzt36lcF
HHQt4Q9vhV+j+DeHAGEVZuqiy8NDFNp617Q37b7NtTFfwe8eqtF3dyVXXnsAb13FzLwjWjcrsDpk
02+GYn/cFM93XxfiWCSIKEvxN5JBuMP9gUDGL1q9VRUmUlY3nAUYjEoMBduY4yodnMXd5ufeqlsy
1Y0G5IYD43I7EhvEdTsVKU7raQLq4KvyEhOMvnESASdr8p4dx2s5unNtZVJjCHPC6IoAxVwVhf3i
B0q+6BJtQpPTmrISuUe0g/6i746y8BHAdeUtV+YX2OjhUC3LdpyyWg/yX0gjZcMcvjt42Qa2wNrL
gxC7WMm2Ejl/oW0PzJKtNw4IlyGbc9jmsEwFzvM47F4BAfSLH5+U5z6ynwOdboxO+RsP58h2Mkey
1SkmMBXGu97r/raeW+/pdmyMMQNTO0oHEai5j1tJVqG0/bUqq684tYnXxoS5ZPp6m1yYRMVU9QUr
QU5gcky7hheXyNnZigqZjjcT1ewmgpSuvPiXulFxNmLny43mClpL/4B1lx6ME257Yz4PB693/9GS
z1Zgbze0tdb1TIM+jzGL9ylbu+AtBuNGR7UswrW3uDjM/mXUjU2LzcI8M6l936KLgdDkYQmBZeHO
uHZT91HF/8ZxbB55b/mvcQJIK+v2REqsjMF64sNE08gtd5hqOzY0uZlKO1lBiHI2YyPuOjW+iqnm
E5xhFnejMFonWX81utRby956nWRPShiNezQXJrJ+itfEqJ+lUt+uGk5InFZtRHCFryBUtLG1URS6
XRIi4Jic9m6U0cVOLJf6HCoY3AyiRNxoNxfOnykTLQWMu8pT3+UcO+3zMSUHvHXJhy7gcyTgoDbx
4iaRzMx2BHbdHQNrsFtdK1ueFdPRlQLhvPXC7j6Jkrsyw7Yg4oR5eBxX6zCqL24mUWnzYV8HkQmS
DWQDFhLv3uNBP0jf+w4Ize7LFI2jDhMS3/FKqs+mcoINEps9RmmxHxi6gB/a8DoBc1SYTwTDsf1U
6n+hUNHFCb3XuHWMA0TRD1nn12YiALV1sFUpzIIZt+WG+BN6/IGzYlDurEurZtLvzhuOhghYuuaI
/ApwvtWunRoGcdnDs085tnXS/8499yFTKapv/1thKnxMLbgaiQO+fm6uWvrmQfTUivP0SVECKq+7
ozfCzO0gFqiA4NKoHKP/oe5McuTmsiy9lUCOi4FH8j02g5yYGa11czN3ueSSJoRa9n3PHeU6amP1
0ZSN5FLJEUBNKpEIBEJ/QyNfe+8539mwLq1tRMrrRg4ov7hbZxnB4U2GwnIKG9w4tNY8p6SQSJId
EXmjpW+wRRRGyR6JBTMBSdUpLTu3QbRhDQbBbY+CvuXcMIexRCSYm7EOP0dR86ksW8Xg49iUzVAR
6jx7gtQBWTFA2DoMh0wQIVRniMpCF99+HnBGIQWF0fZ+iiECuvEjbeQa64kN8zDDcjba45ooBnNd
ODAJS1g1zimpm3eqDmBRpzjLF/91IkgGp4d2cbg2OPZw6CnVrhwymfDWaku3+iFznY9JOH+0jSUq
ey6AVPsx02+OGSmbISi5hssO8ExlAZ6p3miQGLaUiIu1T8bqULWXuRoLPBFIAipmL2y9ntiNnmOW
5kb62oD1cKQHvyxIAVp8HEuF8q19runFsdZsWgg4pzYpeU5IeFS6y9pQ7f6neISp6z3BLz6OD47J
Ptd4bAYDYXW5+kbgAhfpAjuGFB2VAmN+wI6nbUQYXPK5ZOphraMCA+bEDl3kr7PWcwqs3mTFvIFN
XZ7a2oG06QswcUbH/tJF3+zOQQKH91dKYwMiXT86WfpNN8u9WWCWSXFGbWzM28nUNZ5ZNyg7Hec7
qib/HhUFC3jUR0C9NTa8YwO+4Z2bBu87lX6yWvsw9Gp68JMHFlMm2mcBp/gM35/YNrVH9oIXblkQ
JjIf1jIkKpNaE4chtyofg20LUG4o3Q8umud3JcsMnt+WhKJBPuJ7+MLljRAuxwxPZSN0qpvs/x2m
pEvmpJ9Azz+ZTQUHp+8d3O91SFZ2txV9hQ2ChLLLVMgnWo6fy9p972YwQPErcqvzQzc9ja0f75JO
e5wHgrackMvypAJvwtm80mI4+YQ2HZKbx82lzyso/26smEgNXieCHKvkPA2kxpbDhYAbrHoiONtl
HexibBQtXuNSzz7oSXwlvokCijhQEGjOZNcgxkrNcFcZKnvvBIhZOeYnJi6aiBSXIXSvYaF9p9e9
dxPprkqL6dx38dXtlttzK+1VXvAXBjqWrohgp7XmHGZnBn+D+1gNvGgbWww0BiQ+OKqWS5CL9aHu
Tjhu2h2cBzamejeVZIZQAru0o4t0azDftpwR2piUC0cAQdGj5BkRxvgIDZFSC3ntYxD6+9QlP4pv
SH2j0aqNGBfODp6Pwk4pnAYK0c3g6oeGfAz8PnXGLS6tNlypvCY12WWET65kj4Gk5+wtuHasFYnu
UWHWe7fstl3H8WfGWF0l2RFRejOTgWkMJd0RMW7LpNfx8aIrM9PxA+dkucrQoq0RbDyMAb37MIt3
DamVngkQ3lxGctLg9IlK9vl6Y6Nv5yILEoWiFs/J+klUkfSo9u17U0dCVM0M3lOlPWbpkBwCvXsI
OJKvutjZT4jDscbZHw3/S2VxAettIFwmJv6wtemtL4ujjjlppL/kgXy86MlMPgv5dYRFrUMxM82z
4nsDS05PF1gGmvZgQrCnIupCtKx8nDI59zuIhAUhR0ZoX/W6HFfw448m4vCidb+bFo1c9RBNRGRQ
/9g4PXi3Of8sWpzx9l0dfmsjJL8ZEpZd3QXhoXWKxy6w+dl5Y6FHSPL9jStBAGamC4RVWnkAtbDp
wr5fW7FdHtACfC0DbHB8y3s0dwqlXxA/OWmNLrnXwk1VNOG9ib66CVzjWaDV3k4R2uoucdW1AN+J
J5HprQ1NfvI7/ABz8WhOSn4mhBVpOe77S1pOyQnNmgsuZCg9w9Q5JKaYdOrB3/sRh7c5RQuW8690
zby65PQe9U6IfRG4G4R7cktTGcqN+ShgFBVt8QbZON3IOn3A6n03Utcz+cK9xDxUxFRMESoXJGBg
N3B2ENmIsl6RhQLq1a3fGD4Frww4+ipe7FuLrDpuqKcgJrNIlM2D4S02VfScmvFJeFFrvJXuyDpJ
FqDo8cPQNveCEDm8TB+3BXkWK4tSSSDR6yRzxwF5xDuOa5tScPVuthwqLg0BqT12Ba5t1Kb9JFq1
ywP22OK3dgYNPbrGqrf5MTNFOgCp22KsaS/I+UMwN+OdKzQXMbROnY/sn4OjknNCU3ZdWuQZgZvR
yWOr1mkmq30wNSeh+3d2yZ3CJvOLSksBgzkCma7KcFoVJTkRaqLcABmQykfkkMKK8XkVaAMyAEmp
I4Dj1AbnMdE/NGUFNYr2p2O/RS/L3a7EOxl9DvR6yVhFAZNG9efJeTPo2Uc7Vd+ponLMVdMx0jnu
pCr56OtYDKWxTQyd/dxcFDfLZXfw53TDeN/JiHSyovkclt0x095UHDGpWI/T3mrsj2jzT4FLqIRA
pAn8hjUO1Ty6bkCuYSk7D7dre4ik8cEos4uscdDjqvMoVBBhW3GNSZ34rROGd5DbDo49PmZ2efzY
abpA8jqMDF0W1EZHw+ZWDRkcuj0gtXg0A5c+4VxtE6TtpJ6RwcDp0PMTzGY+uTaHsHbvm1ZZ+IWQ
/lLxCz01ZRhi2DMC42Qx6NZuSYgkp4V7q5IHZnRJztWwc6A0YE61H5Lha+FyWkFdRwGkqIPTmE/Z
trPEV3bDmOqaW3tAoOqdSEtjvQC8Nhnc77tOF59ny2qor9bajnovrCt0RSw3ZrCJEvwIQ67dCZvc
OtHxQmjAujtyGneBzo3LdtGPiiSGTeWOJ9uMqQZIUukCP9m0HcSeeBrop18ys/kIYhLyGUfDU820
WjVD86ahK1MjF/SKUGUci/pt3WOlabCUQnxDtBK1cDHyU6TuDP/BV837WZG2ZBOme5LBB2qhdHM5
NheZG5zstvnitL2Htpic0qnqtmtfsJdntmif/R7YGdSzoh2XuzdAX70C62AnyOpYO+Yc7CjJdsYj
aWLvBtFyyaYIKo36bTo0wyEfon1VDJe6k++drCr2Otkh62r297Guy03uErKIs8yW07iJYeOkAcS7
pEYXSiUwy/zmgAgAawehb3tV93KtwKUPhG+u2nw6h+14pANGipR9EAlwxFrbDhElbGIiiBgzyb/T
RAtj1Me0BFeBKWscMChS5+YaIdpSPeiAM6TaQQcG+Jb09DwG/8nAGryN7Y6Un+j9MH6pezbdMk3n
XTAMUF7arQCFskaCYaHDlqcZhQEyxnJv4R23YpxHgTJwxUc5KMGqvR9DV+P8kLTcJcAqYr6KEDPM
yfwk+51PJ2uLHO8z48tYuXHyvaIiC8rWv6aahU8Ohyrv0I/pgn7sSJS9QMSNVnreeDfy/v/r8IFz
9KUumuJ7+zJ94P/biAKT9ID/e0QBZan//R/f/vG1+8eb7usvUQXL3/efUQWm+KdrCNuiQoON2ZH8
yY+oApr2/7SEko4UwrGXxK3/TiownX9a/LHpGIK0dWm49n8nFZjmPxGMmQC4lCl1m9CCfyWpwCTy
oCzSKSjyw9d//zfbMXk0l6eTtulahhKCP//y6THKg+bf/03/X6h/rIC+cnAdpQUIqI5jr/LtmbTP
pmRddfdB0ZyN3BAemg2UiCNz2sIvnC45QqSargdK59Dy2nsY/9EWHQaisvYyDQ4IBZijTdFFx7rV
wt2Q8uftGHynktSdwyjcmDXLvV9a+4KAAS+0S6A/AAhwQzk4iY6iv/qujT4o0ce95s4ZgLX7nz7X
9cfv/EfeZdciIkeVH/SHn++QLovmDcwH8c3Grz+/LkMYFW0dXIWR5IeO0v3KDAQJ5h2UielM3qyD
VlPD5pxE+rGBw1DkI8SPqa0/mJ1zNMEgjoa4BANILoHOa2dg2Fu98pQMhBcfSXdtgy/E/zNcjBcf
qa2KkGtGml6TIiJPLFMmdKIEHpg+xAABoreqKKlEB9xJl+xT4WbxNumn77NA9wGO/hM2k3ofEhi3
6uF2HP/+eFL99ngMHC42vMPlvywj/OcxFIIvrfDHFNdRR2KZqr7w7HH4rAtqGY1WBHcOHIhNUvt3
BS/nYlGydQEvHMuZFktbT1RIquCssBrcT0YR7dJoS9IQ0riyDJ5wHGyqASVfQ5kwzMbvFkaADUM6
xpo/IpDsnWMdo7rTfE+J9rNsG+cMaU6dWFXLx1ohjojgH6wdR4CFVPb4wEF8XFuTXe0EpXH07AFl
3lnRo0g469NVL/eB6Xz/+1vS3d/fkivASqEKkK6S7ouhlvlmM3UlokyCofV7crc+2U1fbA2zSbjs
TAvPA+p7BAZmr5ZCIUKB4h2Z2e3WTNJ8Oy7aR6iN0GUT/37AVLWOO4PgXUt7DJCP7f/+uMbyOL8u
DAaZUbZhSdYtW7pkr/z8URtRY91wF9dDZhYHZg5SLesOtEW/nacp2nF5532nJXk8zWLMWnWu/5Ql
/nc9pc7WOW+HUnOeR8q9VIGvI9Qdz+LSuhuXd2z17rM09fjHNsXuEXwr/jCdJcvirw9tcmoSlrJt
2zJMcRupP61mc2y7JT2N6Gqb+TM6a30d9TGiEVN+q60qeMo0jfa6Rg2LWIpHAaTjqS3rJ7NO8/ve
dD9QaGu9299C5EROIFlR7itMGEBzII/IvH4X4k3/NBC4Z072U1qW0NInQgM4kumBCk/Z8m3NDpvI
XBRnuEFYNBr7rrUZcTU+AWyXFAVNSih1GWdPyHs8rWvuULtOD5Vd77oRbwN5DQAdZ/OAE2xe9xZe
pL9/3Nuy9svHNXUgZy6RGZbj2LeMnJ8/roK/FI1d61yqUhSgl0f9Hou010AB9YYpsLc67aBdBof3
kMVGfx+U1nMBURWHC+/hlYdZRtKvD8NzGHC/kDxa6GVerG6ZkWnNRPD9JSg5xXGM2gRlPR860YgD
eu5I+f4RHRdyWFzyh0EL3kWWVq8cRCZbW7O//OuPs7wVNkSDHZZ9+deB39rIr1JNDZfJyJmEtAx9
jVi6RkNsWOvEjljlaICrI5myJxrSywM+FyAgDG38t12rda+9IWNZQF+8IdNgXXVofCwngmXY/zSs
/Wp0Aq10Rpqd02OJs+Y+qOYjhOq0B/Qtkbs6jdbQG0PWWPf2HXAXkp6XkQ+TetUm0P8yaiM65bTT
UmXZkMG31tQWzeImLW25dtqYfBxtFtDnCM955Y3+tpQgjtYthQCJgwvfetmEf3r8jBHF9bcQF+gd
0U46mqfhGYE7k9Ki4bIepyTR6P6IcCUZyStwPENgjAMS9fT3JzF+26l4EktRauAhHKxZL3YqXXWB
A0dMXhKiMe+U7NFUWYbEVNfH90lJvjR9oRkvVjAjmSPyLuyzbVH6hBRbal1klBYT5CjAtO8DmC1k
bhS8vBH3SIjKIyrD8YDT6x7JTrkxImXuzSiW15Sgxr//EP33hY6haVqmbuKAMfTbn//0SivRuOFQ
GfJit1a8cyM3xVeVfJ21kfXLHbNtkPT7aSpquolPZC/W94GfHWxVL9qFPHubm9R1h0ARj4QU7GA4
eAr//ojGb4cW+pS8ZpIzJQ/KGffXr46eNMG2Tq+Mp9jUfgA6uQUq2lfqnnRPeaz9zzb14kNBruZu
xumeFWV+Dqb0Upfzh7qW08M4Rh5RbKZXNwgAepW7uwo/0V0IcovqgePdJpuMoGVx518SC43QC4bm
lZ+yjIoX0++XX0LY2M/jF7FnBpsulJcss94HYXTU3fiV04H5x7flMDw5hLLrvhyZLGZxjdrAuKA9
Sa/gdixPDlRA01hmGxTK9baXIHXnEGRpHrxPnPjb7X9FwAglK6fEHYTQqfsBujh+nWYvghqzL3fx
BuXFFqvqDnMHkFmAQb3rK3ScqjiUdvlpmbj7PgIADt76JOO63nJo2o+B+741zasuCo2Uaj/nnwGo
PdPMp78PFP1Pr5e5KNiS2LaF9WJ5wOVDp5Ee00UaZgs2wH2jU7NBixxB9JkjzrOiBfZr42clYP1z
UPr2fWsNMTkoE4kWNvJaisny8vfHMv+wVigubAYXMYtj28uzhKYAMeROLy+57dxVuKve0mUkRTk2
1Ike7lTC6zQzkKyRYyXXKsFUxl2LMPrc3EmtNFcQzbVj0ElBtQqHHEufmcyfU4vWgd/U0SYpHRA/
ep4iIMbDt0yDIWJXoTqoTjhZwIguh9IYNehG1ghHnEV9aVowMAo7cN/hr93D+Li+8rv/8Dm4q0qd
UD3rD2eDWblqUEaDkDclbpo0JGdbiOGurQQ/YGmtdviwrWYGfk4rHiUK9hzoHa6nF+oekDNtVwv3
b4iuwsMlfXF97CYwnUBp9aHXGbpBYWR210aEt468zFVj4Ce67adxZa3KYEju9Lz8cntjcW2cMlvL
KdHFD5bSyq0kz+iV49CftgXuvo7k+mtBkpAvJjjNGt32E35yVmLDqcC8uQIjrx0uiXMF5HMNTEbv
Q7vRivFj1DlfZk10d1xocVJgdoti+0uk2QfbLcJTkA5Y4KTj9TOsMrEcpHpwjdSTdU9M1SecpVtM
Bc7ple+2rKcvVila4ZLzkyJ3UNeXFeanLSElPUGiZob0uIwavhaxK5WW4UYa4NwHk1jdznN6TSAP
mcb1oRaPvj8WB/WoyWS6tnXqIID2dXx7ln3ImwyDWV80wBj0x76D8Z7hyEN8GoG9cCr6jMOaMrrG
EoUQc8KxhiqMe0gaxnTEuNX//ff9aZmwHFMRpmjZktjTZb7+9Ptc6gvwDGL9EliY9yCACSMqKWUC
wphr5yFcDmTLQeQkuuGZdN93hOW6D11jDPQ9u4ewev1g89uVDpjNrYJjSsPmzb9YudQoTBBnqX5x
ae8E8TycyBocNlpmfAFP5iCDtKGMTtmPyaMymOpt+nGamcYjeIdj4YwrsoKfp9YJV2OnwnPK4e8B
6Zp6ZXT8XugwHdcxdEday2nBeXmd61WDoKhWLFRIM7DBIWNrDDp2mb7qSlgNVJ69cGTZzbi27c05
3c8huVuljJi8vbXkEpufQSuOSIVLfd3F4YE4YLF97SMvU+3XUewuk9DgyMCWYDovXin6c1KqhiC9
hpZ252ICutOW/7D16YrX9q4P49yrVMHDylo7IZnaVBMEVYP2zbp2J/ucIE73R5ihRC20FGS5Yf24
5EyCW/eyCpMhQYOlR5QtCgcSYaNvbWQPz/hK5dmkC/2guPEkLuIMowR8bk2YKogeQP4XvUORDnCn
qb+SN/0NM6kOC6BOvPJq9W9Mo5Ve6c/BObUM4K5OQbSsg7NQa8onsVCE7QYs42RMGiT4SAOvzjpx
MG3CYnUaOgcaiITOlgRQtO9u620paWxoVbDVHFq0RRW/1YvMwOXd+8it6/JcKxKZAX4fuHvocLfT
nkJzq/YtrqUTSOBvdOuQ+sVjgURsVqc6tGrwycO9VhCzrMaWrFEDgKMBqzg3y/YwVirzlDOaZ7S5
yYq+uXPtAuXsUo2og9lCrFBEaFNSsujLay2scUEzDRg387uhgDicxkVymF0yh7oBX7zMklPdtvRz
wz7eSv4Vq3i09efbRZkqnzyX6oqQUdtGdkNJX00f0ybqdmNK2y8rmxa9SlLuMgKo1/oYmkendh8m
kR8nqLQewumHelnuxsH8IIzuHmxkANf9eRZk7YwwjVu/pxcOSXn0e+OghNpVuTOci86nceqS9GAU
gxeoeaI0JBGjOQES+RAeTBRYX43oMWjhFvx9kBt/GuPOUglCBi2lpb8orQRDAcZGpsU1CLWctngi
T8KYMGfRKbUC7CMhClFnkqdWR40ATReQB9iaVSetYBsVaN9Rjhu7fFzlIQ052n5rwm8gR1Na2XCe
oJMOePfvD/0y0JajKecB4ShlcERzDbVc8n5afq02rWZ0o9V1rLuWpKjyrrIs9zTpqNsincKo6hDr
VHnUHypUzbKkgdelwDY7in2qfmuo1nw7ReHbvz+X+dsaLKViGXbspaTmWi9PjyES5TRzuviBu8hG
l4iyDN+tt1ZDYDZq4HvQVVcNUvVtPvVJfT/OBjv6slvctgw7pTcjy2ck+AYhA+zUmKhooYmgAeDH
X1WgMN5z1Am3Mz0pD0GW73UJqsI088omkNvbyW2ajfoui+pHq6dHXcIuhL9cbduMZKoqnWrOqbV+
T3A3NEvfh3Q/QiL5+6v4Q1WHrZH+rBLSpF7wssLYW4CgYndgOyoHddJbmV7RSTIPZAPI0UcQV/g5
+3Xmvpk0EysmhK57jANVFVn/+n7DszhymTQMA/myJux2epfWWm5w59e2tT52B34wVuxEHfwMa+Uo
g+3t/Qe45feJgaIpROrnAQoGtj437r5OyDFBS4EhCZKInclxh+QgfeVBf69zmmwzGLGoPTkUBswX
49pPVU6kZCXJesE77Ef+fD/E83F2x/ID1CRO4suWQxJjRC9PPyQVOcnoV0ZCTbzbgMhdK/O6YT6Y
RRifcjJBwVhZb4Y8/Gapr7e9R6D6OPz9Y9+e69eN0uGpha2bDq0BV768XveukbYOAIWakotXwUi0
C2oQuTG9AW0J9b2dEA6ayBLQ4G9jYoe9AQrMIUVTH0zksy3lIXBF5EgbbFRKIhGRcLoPwU6SZfWW
vuqwa3yC+BS0Sc1tqJLctk+ovDgsI8C3LjKGgUCu062irewa/6RuvFpIWL7Ab7+U2pdwOaK77suC
XCGTHKxYqC4NKksUI77uoZX6asSwsZx+Nn8UK+MB7Z5b4w2UwzbQx3TTqIK8Cov9T4xDvItskpKI
hkLtiZp8J5f/yLSenMfEwoscPssuCXevfKXfl3q+kqLWZNNf4he8GF0AH0oLN7e8cAG+E0VUwKwB
aJVO1JTxhQFx6YbsLgEe6rVRCzsqhqAqm8Nt5QEX221iQXqvowl1FxM85SC6XPua63NqS+U6Tc3H
OZMfyrL6btOcWQ01cyXnQrulYrLoXimbVtKIDsXwRTbYQG4ly7//yN87G0whZTDPlQAtQtHm161h
KZcOgRYhnIPYBTwAGpYOoNvLLasF6SN9pEUbIziGjeFcg6V6EdqYmHrgWHNJlk5HQkfdEhpNRNTb
IEaAnGdLPkTH2emVR/3T97AUWFaDyWPaL4tSmuj1uhaDcYnIo9wmHa8ssDSMvKHD/huX5VGTM0jl
CtKAQykWqShZNMEgin99P3UodSjlUu6hr+csT/rTfjoYlYFMNOW6Bv3zEI7R99ZtzLO5xcKFxTEl
6bqz5+ZgRpZXL3RPqKdRlR365UJjNY6G0aQuXrlkGcvR4+Vcc3gk6l3CdaX1YlWJqqmfSVQwLz36
aM5fNdTxkIMXaFVRGNbq1hfQc3uTeTZolbuhoj4qmV2qhQMW1l8LYtyQKkbJptA66liVvaMtPp4N
7I27Qjjfuf/HeENfv+H8Xq9xdO6+fNWlxmuJpa7x0wutCzyMYmisS53p7zAzHXsRttD6UKjdZpPT
48ivuL6CfHW/FRbZrWUkD7cSYtp0b4ql8IDP6rUrzR+GHMu0zXbMd9bZmH99Li7GGgHwCXSfZTIa
NiCGwta/jzOHUnMJZJBLjbjED/6jgXBrdeh5+2oX4Q/rqK7DO0ZLSVgmc/bXB9FqXbhW6SiyauNp
Z2Lc9mPzECuNFBaN2iKizWlbTs0BLGZxuHU5oHryULg1Zp9AMzBpyHu4e5/DAIVz7CuDigY2VIuH
VdXAJlLYZ9lwb/z7tP1DgcbhyZE8WMAQDd168W1NtBUQTS0yWmRlnOxqeE7zwkXAKWr7EDTymW4X
gZJh9iUfRXjyHaPYNINxf6t4aMrxH/Ih1Al2oqE1TxIYtJsS8MFg3Sfd+8wANVGk8NC4zxGcK2AC
xZ04ajhyX/khf/gGy2IpGZ8Ga+Wt0/PTIMWGkOFYsZ1LKND9uJPWP3WN9djVsjhwmH/GgXUBBSkv
cjJ29kwnLhEcP4pzMej6qQ2K/2o6Ff0eBRMgAqBtyXg/4OprrsOY+I9/f+I/nPtRmYC3lYtSxdXV
i8Xd7urONpG8X0ytIQklNaGl+6W7q7nQrhB5VFssbpiob2fjSNJIFFDqbp10ThNLMs6Mqn+OSPMY
zP6VyeUs//Zf1yueThp0qWmFcJd60ayzB71scdALgk58+IwADjZQSMoPfR8A0e1SE4W4WW0VeK61
XxVfWhQlGPw5u2VOZh+xMp3GwPC3bdeWGMYQwHJg3w5mrrx+GHEn91qzjX3WNCd5NjW9/DAudQTs
pFFRj3CxxwseFG2NsDFcmc0w7AMADVvCsCjSNk754fbfgnFJ8TDZhk0OLV6Q1DYNmi8h8oNtmOXF
if7q3s50awt38gzHjHLLreEZGldEn4DZ+D/gfpbGBo9MRybduULbs23xX8/+U9Q8+Z3e70mhEFuN
LmCgqxHRMaO9gtdwjcL4wcUqsbVBiX5wyHy763PzqQB7sV44mThFABvrMkEMEXAo0cqBPPmqIR4m
mokpUNoGt9InlnXyLQ1zNwk8uLdP7IQSiIxmSE/3XcKtbFhjeENe+cyGug2zFx+aj0ztDyqKZVov
JTBp3ldJ0LFx36qbc0ncUyX2t0OcqqA7odPs7BIDBoeOVblkodVaRvM8Kd87Y+ZZMXlQY2V5fhzY
94Gp3kufwna3NGtvlz7CcMXKNCFVmePYeDDEYY/lGBLHAf5/ReCYh2RWivCN4xoZby28zJH7zTCh
itOD6VYUWux14hBvNnR6cUCX+0mTEO0NOrCFcS6p5187TV1uUz3zs+wwGWOPFy7dB0lFfuDcP0B4
8uyh4gbhOsC1XQSWadzrxEtnw/bHETxhOwv9uDsnU1UeCI6NfxzyUhtKfBj52iYbC9uDPwvWdE7i
u7EGC1MXS+5SOdG4qD5HiFDWA0jSTW2nX8Ol0AKc3USRnxq7IUH6G9skjrW1/+32sg0xcXgMg4C/
XglwyNWEOvOzcvNFhbiOUhzQlFqAWGXWfU4fvFYiOnNKAT2SBVl1b5KvrvCU7bTGWbjp+TVQReOB
EAp/1ObSrGeCjRp/5/S9HLR578joS5v3A5nZzjfNAT/pQ4ZMW3FsiUgGkUme+k2YsoDJ8xKIJh53
BWg0DtfBOJwtW2OqGunX1q/UVVbBsy16vP22rV9vO5vh4pLqhNtfDQnibQjFU9bft844vTf87t3Q
kagL1Pyb49KWQeeN+mX6QixBcLAG+bVDpLsqEFR5E+/20FZA1C3pTxD3iOaKie/xZlgiW0fMh3Js
DqGcqQ7g70oKejsEF+r3eoOogENDvLYyCnP8+k1H0vmqm+vyqrJNXo3t20Ek9EaXpbWfW/3ecZEr
T9kXHNxb5OqbUeZA5hZBzW2uizSadyQirw1VJrtBOmLN5uB6qU7DbBnpFP0a/sFp7S1bm0UT8b5K
DeMw5uMny+nJoAjKkVYM62c7Rjsr9R+mehx3fVoTvVsjLAdgWKyxGSiv6rdpPdj4QPAemrgydhKY
9kxDq2weOpQ3Is3RFejiDM/IfhirHlpsavVrZ8CPEYKAzUddnUxYqyXcaITZmEX8Iy5psDctIoYO
MT+Ci+xdpaDJwckuDsTcetwQa69Lh9qbEWPc28LFizuC21Y2DkSfvGca4RKTvCZ2rUtONCVWz5x9
8mNSEE+rVh+fzSvhPiGiJixGbRJ+NrNYPY5tEx60Ik0xAqpt1kl1UqU4U01nzxWUK4oUWg5Qm4bz
ZBl45DOa5BcsEiBXoNOxVbuv2UdWEK3UCVT8gVGqr6mEzls26sTjaPacx7LG6ASH6zYKSzlh+Bfh
F8PnUUBjUTpygV2jiiAopI0fzRCKECKJxV7uEiBAayWg+Eu2dYtPH2fUPTkcd6jq9PvevfCv6p8M
XX4dSW9YDdb8VLl26bkHDvWNp7mM8eVnhXDHViRXcw6vCAZV0GXd7jlBBACdAn2PS9rEMWn3ZkgE
RjBa7+06hss9l+aWKXXxA+18a1FI/nUrazYpNMzuKU/wgwSz/uNEHeugOotGnCiotGQIk2QSAb9b
gXDnxJZ9LLr3Ln6+wAnS/a3TZwgowkkbHopl4Ks0oUZ+04pxpsarmPbfnaryWt2K7sBoHMFG4lhd
ZH63YtetSJNl8GeaUh+pcxnvQpYmR+vehcx7fEbIIlzK24qTYcq6R7u8g8QA4lG0rLoDCvzbYncr
E2YCXpiIsqPWZPd1lp+H2n6bVFV5HgfCifzRxrALphLx3kMCuRhjNmOFhKxFGfTjkIlJNDOBalS2
aT8QsiIfmi5/vv0Zlzn4Lk2fkXzD8d/Kom+VkcznGFLZWIrPoyofRFlEb3qXd5AnSf0mz8IUK6Up
yd1sxeb2pHmnmV7u0Kyce3wbfTOffxSbCIzv2zQ73v4qP8nvbhVvG9gEqX6dOkmjfBZmrB6SxP1a
DT6alrj4hhxti05nxicJoa836uhxDpV3+wQ46T5nVkGuhJuV9+7o0/FdhDu3ehDlz9rD/8sMoFmB
VY2ho+8NRtI2S6xvJREDUNiIMlKy9LDd/ufhMAz1c1Ak8JTQzOeOBAy1FPLdEONcWwM7Wq5xt+E6
cLIt6VPpRFbBi7SJhGls9DWzgTptmt4SOFl6Y0bYmeIhnIjiW4f189hTNXYocj6noXiXxbBJ5h4Z
vZBauyOylD61oakDyiX6MOJa2I1LtgOnbKfi3jhWqY7NgHLaUbIizdyN9nE7foGYTw8+zuZtGGWf
0f8w+5dqq6xwKVKS8be3oQioTq+c+i4P5Wnq20c7mKdjTVEjwnh/tIOmXk+zg4R61vJd05nWipk6
UZ7KITbnAklsor2pSS7bBLJpNkY2nGfZOA+wNk4cK+o9r4jNc0QmrXoMzIUePltFyHgJeZVXPBGg
6dT3JlP68XZI8oceotqUjTsjLfLLqL2TBsSCZWlmchdruNn1A3YknC4WKZ1t8JCkoXXCrynPvs+Z
Khvi9GhENe+1n/DTqWprgdhejZpWQEdJNa9USUcKgFtsln90XKgQyL2Ga7ifoFuR95oTkvOY1NlB
J849QTN0yHKSm4LAhInBsFw46OweKMPqz35du+cl2CZSdH56clS9jITg3lk2RNHEB+M7Y4pwxWCE
zkZHqgemQ+9uxG4I02Og5bsvSnUo9bnYmCovf3wXOy66bVC8Md2s8Vr0JuxonJGngD5B6a/jBsOu
qfmrsoqGaxTXwxfgr7vaFNRBzOFhLqiGIB2bjrAL53Wn+xtNOHvZnXV3jE5htgScYEn6P+ydyXIb
SZZF/6X3URbzsOgNAjNAgKMoaeNGiVTMo8f89X0iaN2tZKYk61p3LWRVykqCiMHd33v3ngsaPr+t
i86vUhLp3hcnvb2DBZ2ch8LeLVNpVP9t7E9em92ZWfSybPNqVV6w/ZgXt/nOWkBeLTLgu+W9pvo5
YKkUVNnI1pZXz0YuegvPIjDHbTd4ALVT9BbvyxCb3vy/Wv66FJV6Y1kFjSRJtoEGJfeq5FjN6n54
WwqN5dWbyKhahbKsN5FMo72uGhiv+6/2DM9xlz+sGP5buQlzjGJ40aP9slqGUecc9Fq98yqKLKOy
CRhPDgmhcDcuucIgBFw/aIvxCMXLZa/GHmDOkU7IjveTm2iXsdJeU6/Q1mS0hlvSDI9RaxP6KGtW
cqMWG9uDv8CRZd1BQ5kbzm5Y1BsauE8iR13eevl22biqzgx2A5iflv6PnzVBvK5SToVUgDgMVl2H
anLpVasQBCPNJWFIHTCeiz4+jaaxg4KEinJ+nVM8xUf4UGR5FYSjdEGDZhGlT2nul2ulmT1bSFfC
uvEw9cF6eGoQv69UltCdHQzhpigDsHuyAx2TTfD8agL8cvQTgdYPMBK/WIaC0nf0+jXLk4kjr/3C
efK7ObDbiVlIyiiC+NyMWa5yFTJ8TKBbgOzQyA0r01stIrFUlKVyE6THMqvbvZ4Eb5M1lAcJoHMz
WLa+TmxeihIntZ9kEmiNN44omdsc5CKtqClkFUqnLvGDuAJRMe6bvtcuQVOeUClXa5RKJDqG3X3P
dHE/9WTJVEVz77n7BhojATzPEaCLNSkEwl2ZPfpos7zP0Arc5KaItrkATCCm5FulPE8aRHaBHvvS
K7wUkeJSgLp7koZJb/KCkBRw80417IiJWsdVDDhAL5spGjhlK21nO80aZc4i+qaIFKr6eaclNpuk
UkDcG9qrrxbUhX3QVibMmQG77nS0VQN2UPNQdXO+CuAIwTO0C6uKs7vF7u5l3muBpDhEBX9Q+1a+
l24oZe0EFWiD8ntj4qpYd5b+wIkqIR/FAylQDe1u0ar1Go+h1CZvi5d61dFU3cDUEzuOHOq+VDOC
fYveXfUNcLU53jBtevJnY4RRcPeb+8lpC38ypwplDb5i7AzhDrhCuipJrr3Grve0aCM1I52ZXUBY
l96DPUUbeHPmrZpiXzMy/u0RZ5ys0GawYjxM5NhnDUgE1SpAnkj73N8sFccU3UctQ50EujS/nb4L
AjrPXTy+KWP4lo6Zd0iwxm8yjfinwEX8TPjgrgN3PDJbeNdpujFZJR1F6dzEqAht6Y5BcpISGRFX
+QtJzw9xYD4zS+0urTm8OabzGKGfPTYcY2BVeRfTgxJN3px6ElArqiFzdwwLMaYYBJ92VkFyuzHe
lm40boifii7R7I0T4k01caMbKkEnuVV80qzP5LtMiWXvlZqMrcjQ7x0RdNuEUPMnJXoKCW8Aq/Uc
GjJf9yJPH+Ywpcmzqvvl1CiRj6560ztr83EgSDAbMhfO1ssVtxCuXpLExaFXJO8Ve2jEt1aTk7cR
3kVeF58UBq2b0gTxgxZuxHHdWgQWh9881413MG5HH7YJiuZA031Um+W2KntSUuCnHpZnx5lHa3Qg
Ld+qCa4OTQglnSBkCMjmd6Gk3TawMjDIARSHtDBw5PMmNLn+mXMruOF5eje4zqs1hnNYzXQ/ofd0
TK24jXg+arODEbA4LazkJRqwJrpKkhyW5oPTM8Avo4RXvuBJyKA4+aOZ5yRZu+mFi4Y53r0owIzu
0AOFzJ5uWdABFGGh5LxlUNBJc8O4i1NDmKRrREf0uUIMzj0k23VDkBFE/fKbbtXeFQjHa2KiKVkq
3z5TH4o4kjurMoMLpblBSkiLOIvEhWFwtmmuSbi+rrMTcfQAc/XFsqzx0lJXrZJR5lwAlFLLDWyx
PAJzIKL8vh9dsVWUBp8xPYPLcgsDCUpnzMez092ieBdrz3SsrdYmXzrXkhs6Yg2MRRO5XhvpG92Z
G3Glw/2ZUhgCXbFvpuJstjmK2Gqor1FyqRT3NY3d5EFv8y902IVvwunZIdAlmjLSLmrkveBoW7Wu
VnwF97cn8u0F3V3y6PYe0N1qY9lRQy0Au5ILeAHVfHrfP6d4FbdauA7rUXuI6wHJfuodm1zqNEq0
T4UpvxXJFNzptDIwTwkijLNxY1o9a1EqaXgAWHhJTHGUmT76pI+VdzJIMNmo9rfeJNIH5yxTXCBx
6AO4X10/3bkkt42NSuKBFZKtCVT7UOFi3SdBNR742g+B3pCX14vmwctQDG57MgVRMjgrKyEWGvzM
a+RuHKnbr5YDdIT9wjST9KuqfpYTIcCFYb82k/1SC8+9K2wwJY6o9mqsRFu8vslmKsOOxlf6mdan
dyDRXLCipJ9xHZKailxg23Y8ZKSfFyYhPwCasm0TN+06UzJjk2hmCgCOxBVjNN9fJymVbjvI4GTh
ptyGYzSt8dNkR2bHmNeHuzKxwtdCGyAcia3UQtLd0OZcYxx1ICt646BaFVUN9c2jquavU2ztJ1bE
c0OkWJ5xRc2wdfyxGkb4D1FNp6N5g7LA9xKjSneqealmn1TjSsRPXXUW0ezS7hvcDeCaj/iWkb8O
KRxv44cY8QPPeUkgzL10HabB1SFqZBMB2zgjBkNaMtogfdtxeFVLhSOTY6/0rvb2PRmJgoM8iFsP
CWGm85T8mNLydoytJ7hywLEI6BBZI/wJm1IFhkixo2xT6co3Lgy7BC2NVZlzWh6/OQyIFU4JSlDs
RwOeN77ioyIEXFA3BzCTw/XuzfsGjT8YknYbpv3ntkjJ6tbtftVVzRcSNogZdzL1hu1p8vVxaxWR
trIzDcR30tCpJGSQTZhwMCGrlRtTPGdDfDNq9b0pg2HTQWHEop0ea0snqQ/4oynstcj66xToKM3q
6KnSs6ca6gF7czJCUUfASDOqNahWIE8hLIYwDTcEr0G+amsn2hq1e5TuTB4oSpwDPQQnw/bJEFHI
wCx98ltoHZJzQTPQfB4tGEaZBsywRtttYUPyFVrB6zGlbjKVEB4cnvF0+ConXu2+KXGfT9GNEho/
PMBwK7ILBgjtILy2XSd0oGxdSVDb9JgP3q1TKG/grkNf1yB/V0G2zWpNQP6wijVwa7zr2IKBMqF8
50nzOuthoFvsK4MOg1UhYS5HT5fRbY2CUTt2uvec6t7OzQIDtjk1eDSXrqOstm7MpLoLIWZoo3rx
RspXw34z+67bjAIurxEK1EhIbFxvIOiIPavUNfwqHMpigvJmRXlK0TVrlChsEsMvQ+QQDSaCmrmJ
wtLjtXWJwb7I1yp4J6FY3gEb5o8qnFK/7ES3VhrHLwHanabKfEjKniYeOQd+6iCBVcFXiYKOlF1H
2a5DhBIOGQHKhzoMcepB0m2Seg2KEFtjQE44KOPNEAMug8TgFv1j5nqkabIqBvKzjczVTxNQbJR5
B4lox696AN1pFp8KoGiQCyFVC1c8c3uK7dSNj0SavkzOAGDF4x63SncNONhTrW6JyOFMp4iE6hvw
s6rKtW0lD1KaPxKnfgkD7SEghS1sbGATavQ5HmkoxN6tzv9zVYAK2hBJ+Njh6lxJO7fWWR1uvd76
bBMiChNPN7AE1+7eDWcWjRLxi5tcwfvACR22nPy2ElEEYxSgf6KmO2LzxHr8zEmi25aakxLVA+JN
JA/BRNACCRufW5OTYJlzKjMmRyF/EsbGJeJgimJT9OuI5BukPzltnhjGRC3f0lgemmEGo8jmh911
+X5wOoQ7pBb2cXEc7OJJzexpPWV8KYcRfq+7ybYZtTs3S66OEUF9GIBH5MymE87zg45B2jWTg4gU
+H9TNW5C2LjC5BfUaBAfC8X+roVxd+RReDHb6gZMalpqMfnHZrZr+3xnofvwi644qg3IEbrgq6CV
a95/oHsKwk8fZ7O6jiG66BSwG4bPzbqxSUiZbKv2PTdwTjHfqiwvTaKbB8HuuEdivaLHtrUV0OKl
Cuc+Gkx3lVnhl4FXay1Mm1hsghOIx8v3sfegDD2lj4SQVNWkbuGAa5h7K3p07eAhrbiYfuP0EXJj
62oH+C/SfDzZSBlHD2pU/K0K9e9eqjGYE+pOSpv4nvAtZ1qDlmQ9ZIH3CLEV9rQFV9CzAT7HcZTe
EfR2HLXuS2KgS+wL4JoYfbUjoTro28qCAVzrnVqrOMZ0KLxWr3eR3YhbPWr6W4WZS0FnTxaRvm9k
O1wmRdzEgH12aVqwYJU8xVyLfttlICJEBX6nAD3ul0GqsXkbr+HQiUPlhZwQyhhmKfpzqSsPVt+o
j4XO6lkgpbyZuuBoGzPI1YzwUo2peyaZ99uSWKCpXyphf2+UKrmR41Zj8nN0tA4obFZWa49+1j7l
Kp9KKv/EIRakgF82tmYIbNkK971Z4/SHgIEeJNo5XVFgHgEjGWeWcxsSR7AqB5VGd03IxTTBBK1E
OlMDVIy3kN+XP0rw2bCRTBW0Yu69/52Wm2/2pFrH5a/Ie0KQ2k2gufXSOi9/ONTs56YUke+6wtn2
XjWD7r2vMak4Z9qxgHpoiqzJIM/83DThnFuNQhVXRavI6Zn2jWNMyzugL1SDJjfhqvdOgVV8bhVE
ENRBjIXzZKP7Fppt98i0zeuTezIBFIiJeEQTbew3g+IhJx4fcBgeZr/8qgtsF4ZQgac1+xHYkgZS
wJrmjbfWBNXILYaXmjC+qgxKppIUZKPR9zeK/qBpYb5DFQjXbO78L1pqqTbe3qBkQcqxSdoppY6K
nmsO1Ubu6wQa7/PIKv0qwZrjyuabFlUbrS5K+NBljqPRGcA24gnEQUH7lBg6Jp6Zl3ef3BFrswkQ
ph/rOzS+759Aq/GBsLVy7VoKzjvbmlaW5DGWybgtYolg2cX63HCyhaJ91Wv5rQXScuwyuUpRiyDa
Ni5tDpKwpLVCJtLjoqIthbdHOsuUef4WQ6+8OUQDbdTOA08nWD3I2Hxc1Dx4pIwbVYVVp9OjOHk6
nIjafkHQp9DVH4/QwW+Bg48n8u6m1TIjy9uwuHHxPb57sRilgAAsH0ac2Ct+UvTe7wsiJMBjMnzN
mVitPVo/xzxtCPGSRbUKPIOuS0pOsO3xYxPaur6kQl0n4zTsLUUnlEqRpJFOxYH/ku4qjdArCi7G
8gzI2sk5ETUEgctr2wLOZJH6mBfxjptGBaS5Z5JfTPBqvM2iUbTLclPl9TM+CPoBWnLbAs337Qov
le02PDfL6K+xQIa1mn22XO/SexHVYV7X1KYF53S7hRo0f2mjU6Hr8EzgUFXRyhTmHafqdLsMBks3
+Sx1QJuGZVgPSqGwh8uT6QrOnY2pHnPY9jRkSMdrR+bkfQh3gtTfXtjFlabR0W4C95R2EZTg+SST
w9aaVbPBgD9DpEkKodJFig36fKVHttj2bekbWtsdYAcwj7H7h8ztOHFJKDuAgmlUziL9gBJelycx
48od48adiq2hOdVRQ5K9pgwOtyg5UFQ61SOyfRq3bfigDflW6R3z7BjjlStKMLIDZ0wLobcPRvJm
hk29XXQ0y8ULHNiGU5tZuyEkwun96oXgh/NM3qoTpVgZxcaTNST7fv5GKIkv4VZh9sBGY1XnKHfK
L8zew5MCQ6q32vIElUtfNWbfkzgmzb1oEACY8OMgLA2bSNjUz+l7R7cEtgZt7KlK+089AczM8qiH
52cnr4urUQ5vY6cOZx3gEhjAr8tqM025e4rGCo00oQGViAsaC86pqFsN6ILo6NRKuLMDvHOFTpyK
ig/keXNnlQGW0Ca8ukO68aBcX5JhnZNI64XZ9NUtxqc44bblSjAcyxFx+NIq0DmP3zUajPb3BY/w
WZ3emZdcRpOCllePJnhU9FCpUzIo0ODgVFSdOzFzRzqbxopU1ql6HmnnbJdR2OgUxkmL0+dhJn0s
3g3JJVrV5F36LqEO/mJMjeAWhr3arZd3VYsrC/V1vQ0FYpVKAhd3I/cQUoMLB7vegFftIQQPXhAR
f4MjlDgFYnhWZIuhICDgHuI1UBLZOC4v82QQd8K9pJWQ7el4rZahVFWpz4ws5Hbxr/WcDeDkAWla
HhOaPS65paLdKazMzN8G9MTq8D1Wik92Zny2tTraVI1N/QS+TKfNO2ju8D4JdYqC4YPAdwWrWyMd
li9PkQ3vCaBsqk0vRoqmN5m1wHZl73RnrHfLt44ziSN0fsXTPO/3TiC+Kgpq+PkBaTVCvhPQomcK
xwzANmp1J0X9EUzeruXI8jBauBPH9t6g2twnMamfQ0iCJuiObw1X8VTqE7dtUKEQdlnXPWrUZov7
zIm0et2q9bXIBVy6eQbCc2pvksig/gcohxJ/lggV81HXvnW6+nVpaIFGHv2AmLgVORPTSi/VmR6t
tr41azEqAAAH1YCknmm3Dn0sXwRTuNUbkIvLdxxjY26jPpKzCCu99hASuxVurYkMU/Bj/So0gK9Z
GaHhXEqG2jwe6GQCiXt2GE6FncSEeOhI+GmsrU2NYa9GL5pu4VDsla5nkirCkyW1PUPjnklCRrfI
UtcsqS4HPs2jkbvm+wgXPZYX9PqjkpWktWJnmX/1IKI9XHThuIMEUmy6LEInUAP70K1II+H8if1L
e7ACJuahRRIFjVKOUGO+6ZR+U87t9oC0lqTTtX2sI99WtHd3L3KE7wAgWUZprC5DHST0XxXaC+vc
riCxOkWKGhyNZjXmHPMi932799z4eap0Dsi0jdFp5d0R4MpZR6nggx/oVvAJBPhmVtycsfghp9EI
qWLV5iSpBG7KpBaXy6L0FzK5SrpGJ0+68d5Rits2VIdbLEq3ELFB5BfPbTn90AxJf4MQsu9dPnxv
Wis5MyJaLa/wVGdodpLq+2An5s5jDHELq9E6WyUjWg14rgZ+OgeT4NnRS1ih+1DKma3em8w5Ehxt
7xOuktRDN7hB60VeTG1jMI6FXznteKx6176S0cbBa34hOt1U7ySvB1yj6rFub1HeaZc0P9Emk1fU
bNG23gjqI1w4TqGeU7ZNKNsV2vSs3dVWa2/bpMFHVTKFsBVJfJbecfvZFXcthtnv3CMqMxj0+zRQ
cZVVX4lyxNUk5Q6Kz74YjOjkyprR4uRcdOE0fhG23Q4O6NYRdror0t7dopicMCeYciV6Jp+Vrn3H
kiTX/NzgkDL386NEOvsspB3njj/gCWa3KvkmFNo2Y6xovO1L/VtPzt1ZlwhL8kqoZztpOWksUpYi
S+8RqhXIcmILkUlvTIB9e/WizX8YDVlw4X2g0op3CSjuyTfwgwDPWzu7zAdRlV/GifGBXk/u40Rl
q2GjemaIYWzaAXGIxnO/QY5UPYSQbH3Xo+yTvL1x+FnvibaTdka9PDsqyRlO/VFEcPoVLlCTScQ9
1biDAlbui8raGWVrw6ey5QGj/cYx6ZQhG9kPDZ+VodtZdBGx/J71bUHkF1OSlJHFwUmPFZqxvRXE
1npw5wRYA51MUDRYH4oyWwdsLOtMeGQAhqD69ImJi1VQp5YY4MTAWRQl4InY1ofFymPokKzV0qX1
OUHcVsz6onTy07IV6aJL/SlI7YMWj/t8GtybpNw43sC8RP0UmSVjDpiDfdkwk5/PtFpDTmBM3lTR
dbEfFl1JFJX+soihjUEtjm09YjbrTmaRmu9rHMIwhpxG9KpEHWkPeTutiEuSF1u4L1afQ5W3oCaL
6HkMjeEWFeppNMxTXIhbvmiCIkr4ZSu1C81F0js48jFpB5lAsbsBlborHWbFhOTU/pRoHJWgX+YK
Oocka/R3x5vkGbyAecYIWsnEdwMaIgGMp7bQaLZagAvtHMwuPR4fZvYTD2uyYyBJhl9Rzic5jpCw
WpgSZ3JYq2GVcBg1HkigUQ96a6wLO0ZyrSgE6dAg6RKt2iG4+T5VAst7caxgezLHqD4tM9jQMEO/
dMx462UAk+JcKoeBXAy/QrR5tDnu+nRNqSsXeQXa8FOFYKEawgcztGB+TrtcFh417HR0Ne+Z7An1
tGxgXa5yti7qgz267x+1HKa9Ij4jGqp2ZUbOWD2rlOc7y8x+hpQ3eyKSGJLoh1zY5ilVEYMgEbo4
X5cCrijXCvjWHWO7eC5eWMByJZ6P/X6gTOLY2TVlM6s8GTmfugI4F6QEijERhX7ojNk+LdIByGYx
Fyd3VdERHBMoX0n6IxpLy7snqOXaqmpNsa96SPNxScR0m/GyRJad0aqczUpFPJwpgN61wQJ3725w
8D6nqLf2SuEY4MwJfZwweFeFkm7tLK3XBn1Y3kgq0tSSrW9rhXfl7q1HPBSnZWgeu0p0wHY6zSop
ZRuo3bOcq6/lkFxhCtgb1o0BrAGxVqMj5DA6WF9mDLaHjhyHLs9xok1qVdKPg/JQGJXB8aS7rys9
P8Rtj56lY95Y0DHrP+FoJUvHDceNw/LXk+R37nGp3aQV5owyFNm2J0f4hkfIbOjH4v08i4EIMRg9
52lAqtS5LE4s0EREk+sA/3QtnRDgtRcfS0+H2cSp0tSGblUKhNK9mpvUJGZ8FxFXxgLY7Li9O7B/
RyuqglMYx69JLIeVNJvhikQlSBgJFXb4PSjddF1QNh9DcmKcxFBJtJY0ecv6Jhj0s0I4xIw8+yI0
Lbtowwjio8tf7HB4nXQSWUyvPxISxism6NFb8iIctV5JtZK7sQq+2ERZnqVN1ILnkMU88WS3drE3
edXeEWIBMmvqM/rVFdLBivDnDTNZlB4ISVX80ABGLjQ2UUWYtzlpnPdLHeeBiW9tZrimNUtswvJT
kIbOaRhGDB1uz5BNuxfAynyj6y2Ub6HGKQMeE470fA+MvF2jTjkvCggxKNlm2Ww1xGR7rxc1rl9r
5LeKoaInKDyNQmMgZ9DLSXCw2237wJ7To7hi5KlEqblPgeRGnHQH8TU32mgd6ZQrekk2iiEnf6o3
PY6+o01S49bW03hb6+WV2tWj26ERTEhk8YBeDRDYV1GF4g9esH8wlYBscHDDuJphAb/84IepiA0r
xmLOkZwVh0kciKs6RxKZxy5FbNp0FG6uSkOi0qiA9SDAWo/qQKsTZ+emNJ57QehdzUQsl9aJG7oy
naB8Bq7w3Hahct+okQY/Bf6AwcQs5pCeGH9yr/7d9IS11lWxS80+chyMf/X0tENNp6dMpquqTw7i
difHJVaUN0FF9YORjX5zwMgDtawou+JGxoTFdYSVUawM5t4Qgb4dG2P4IjH6HPbuyOjJUcSP1omv
AhblizJjZnEIhc9jV6g+QRh/kPZrf7dHwR+Firq4o/4OpgDf3HetUNx3YX9uiGItakFtSgYMmwJc
9AXmiGdhQiMAhlDUDfElJsTl3ztd/sH75niExOueasB30Z0PlLVOSgyAGfHZS3Wo5Gb9KZ9Trowc
yESeV0g4xtxXh4Ys9oRTQKYNdFQoV0+uMzC1GBCcavMWGiDVruuvZPys3cQeZmVQ4y++Pbh7JCk6
5h4QgXz4/e9v/N27x+9vmeoMf5kdjh9MUtTq9HmaSblildqMrJ9XUVaQjfXB2i8HDno7azDSHV0I
Fk8vVJTNUuVrQJBWNMKPimW9BiSmDjmWKrXmCKOvQy8vn/O2jQkbffbqrt6OPf51h5jEjScnTGQl
qxRQcbJPNC3fEIakHIIiDtCQEphbxw1VS+7+Cdz6d+MPX9V0IOLBxJtnun998JsBpkMUttZ1EQN0
1swYTzgPyTHaMjOhcTvZwIrZZy2440sBpgbmTWZx7nON1vA9dYwvZpQc6OElmz/cir/j2UBnapg7
Td0kC+MjGKZty8KeYjO6XbQIhaDhRnfc2CgpH++NrCeDw+jJdgpwAFH/UOXhfmlrCmf8RIesv2lB
6zyUtvasM8sieOEO40CPiKElh620BpgsxNcSDaE0EFX5KEZI1EUSyqZMyP4gsgfsjbVbBJ6J13zn
VuXwohN9niht+sjZkQzrHpx5aPz7L/8PGIKZZmxi1yFVG1PWh+cwtXpTGcompijDtqq6wWOOk4Ad
UTfXITOdHelcT24dhCd30gWpehT3RA56t0H8B4YX/s+/+cP4HWwb2h8aLn6lDy5bVB69OUk9vF1E
sAHV36HM4DWRq9UmOaxBiqmaZKgwIeJb5hpdh6wkC3eMbghqQniL1LOzNRis6qz7j9GLNl8EFkG0
IXdlW0WMNoZ1W6mf0tLuyXjP4+3yx2QwCNaaLNzgeqYd1ET3uUmx4nTddNYU0lHGyEn8ZakpRrel
dkAWk5TGozGLj0gdW1WTPR5B1E9rMt6oPQXsHdVpUI2zo6o0HQacmEoCgBhJuG5Nn7LQ+LpUUrmd
vKQRNJmo1m5SWWiXMMjWRtUqvkc4JGpMwBxJe3K04qXtWK1aKtzVckpQTSTEcfXZs0c8JhEqkQl6
A4m/JNEPvfOJ4wLygPgaNEP2mpvpVUFpwmIgqSHyMxYA4y7I3e2iVIsbnCSxWa0tTA2niRYlR8Ap
OGeOex90xKlb3DnKdCQ3GSacQ4lfAhNMGR0ZIv+w1BoOr2Ch9cLXiFiO8//9OQUTPPuCwI6q5kfD
MErFBJ05z+lSYWiZd8lMm8IyJAlJHZjeJSOHEJJSDku/dFlD3FbWh45m+B9+l39YMDys8zrYWt3G
GDovdz/5QgOPriQt4+h2CCAEaflobxZvWkkEETrZbr/8Cguu601Hf79jQa78OtEOXjY9DpQr61o2
BOfhqUBpOv2BY6A5H9dbk9LBgT2NeZ5X6W8vkkOPo7Tasb0utduybZQjYUI1Glqr7zZuNXpbpSk+
tw39Mp9znXsOSs74i1Egz+g6SSe6a+tVpd01AJ28yP4Uhuk7O4IUqPwYesF1eU1VkwjgptkvTaFQ
UKNqRNDjVpbmus9tJsaONRwbVsg1+qPspnjpSQFdlrqOWOhN7NTMmV2FR5oAPETIDMAtGs/HRmQ3
IAR3LeXCA685OtAYAiVMfVpUTe5ciYdam3mzZ5JHsEtvB+t8Cr73+jg8jLrzaXGcjerXvmvOzEE8
P7Na6vu0+KIb5nfDQucIurBYq8m00Yug3S6iN/KU8e4bA2KVjvc4a60cVkex9hzqxdBwH+uAcY3B
6MQf3ZE+jWvsZE6YQHnUFN3Hxak+LeLwzKvyLW7xp5gWR9KR6hNFZkXvH4vackiyTeWgcxi9WVaB
cSCeQmnrswNYIiEe7dyHzh0FUrrnC0Rbojk5qFY3qsPUXNYjkRFp9KY4j4FhHCVNNDymBvaAuVIu
SGvbmeYmb0C12rlDFl+VhFsHNaDd6BKqp4ekgeyzlR6Wfh/0xlXKACaazYAg6ZKtO3vblp9S6SUx
zLSVrsuXGgUrSpD3CmoMMthI1151jV49RGBj5u1boyfPWjWVCD6GF3RdhEs1dBL1OvPIekJLgMLp
sLSUTDeYu8apq/L7VmCseLGZT9LIG8b0bIKz3qtR+DA4oXaAbo3JT7/VtdbcOXVz37b1fin1Q8t+
1CGLP3bRG90qdetmtnlAHouSiLAeM2jPilnAzBvyaw7mGXNXes7R+Z1y/Q/He+3j9gU6xHQ0aOGG
jQfb+wh5sbw+H2OtVq+i7cO9dMCeTgmTHGmFBBtZ6KmNUF5qDUahqrf93p3jh5el6f+jHx7H8u0/
/+N70eYg5u/fgqjI/xrhwBr96+iH08v0kmCUe/n7v/Se++A6/6LDplPaGBzmXY6C/537YNr/4qwD
hdi08OLxz2Hc5byk4X/+h2X9i0oIxiHwaRu04IxSISFh/kem+q/57y0s0PORhn/v/5L7MJ/B/tdO
zRzaZDE3+M9f95na1ru+FyHgbI2ZvG9WM3JTdGX++NPFuH3/ST8HK/zq58/8g5/2sYoZC0iLbtqa
og84VrksuWuh623yh2rtVx/w4UCX9YwA6zLqt8Wk9ad5nn2iTs3+sB/PlMF/ujwfWgIgnTkQpvz0
GtAO06toQFgmJxSYNkIn9a3nvLxTW2KLfn+55jL9Hz7vYxXTNYnRkDKvbkVVa3d8erNOJB5IgGTD
3e8/4q8b+P/c8b/Bt3XMyKMF1iSjcN14wtwHnUkUcw25wP5TDf2Lu6LPx5ufbvuoNWYcCzFt8zF9
ZX6YUeU4LROt33+H+cf802X6cDoqjQxAV6lOHK1d+S2r8AxVbLYnHErxTvfq4IgurPvDE/arezL/
/U/fxYvd0TBkM2Few2KTjYN2lmbxufdK7Q/lya8+Yb6KP30CejE2PZ1PcKRXZn6N80FDH20W9Q5K
LWFMv79qv7opH971nkO0HaQENuuMrPCM2/TdgtyT2b/58/W/fg2RiLhJ8i7flnN2Nezq8YpGHt3d
73/9X12lD2+6gqwtDhs3I285L/DyNeEefB9dcTwi23/vIz687qLnJJDoU7YdrNkSwR3YpgpcgFEm
+f3vP+IXK8rCzvrpXlv43hVtiofZenAFyJU3Lt5O4+oCTt8AALvY3e2/90nzb/DTJ8ETHWzgqcN2
ctrmFA4z399Wq0cCE2LkBZN6H0YNutBSsaLN7z/yF2uL9uG1r6OuquIG/wxmTtW3MQvEfmoPSrXp
h8qwMARHOEF//1m/eJo/QsZioeRIiMNhiwGCAMFayOEYD1L9+vsf/1ec5P8skwsG56er13BpcPET
x4k9aQT7VWUUKYBAMVW1ihKE+9yWo3jqXabVO6m4SXNWAAsRlvv7z//F077Qj3/6fJ7xLM3yuN+6
tlfsqErNNeXitIojhgm//4hfXcEP68EQmV5NGHS/7aeCOQNuTPOqd4nyh5fpw6H1fy+h/tcH0HPB
lARBmu36Xm0n6ddl09svbdmOGfCaWrbhE0dZi+ZnCy/DH5MqVF/0KZZQGdpYuHAzf/9Ff/VYflg5
LI8EKyV32i3ze0nQhCOQTQZ4c5DEpnB7fCedmuoPZ/Vf3bgPawiwdB7HgHBk6Tj5yiH1EcMGxA4w
KDgv/9Cz+MWtUz92O3sZSDmW2dYl5+CrYukuA12rC8w/XLFfbLAf+5WUTDa4I2YuXhpZ9ZehIrx7
xbQ8gDeXi+4tVnHzjwZw4D9sgb9YFtUPKwfqT8/oIfv+F3Vnshw5knXnV5FpjzbH7DCTZKaYGcF5
yIEbGJlkAo7R4Zjx9Poiq4dKVnWlWvZvtOrOzk6CgQDcr997znd2CggeIObSM+H9kMVpc6uZGSa4
0ppiOC4FWd8Pbmas8dNfPxv/5us6Z679fpW0Bxta+GLQPcppkAfdUW8TEnpWZ9m5SZJfvGv/7jLn
//13r3OOBCskFY5zf6TKByms4c0QIvG9n0Y0M3/9UWgo89P+pC762MFKuC0IWlw0K6BIxHpE4Wof
6Glb/c7vrQzakV3y6NNB8MIri1ybHgSAl5Dgbmjx7+HBZd0mAo6Cq6WhwrpDFN7X29h4kEXX0+jY
3VUXybS4IMd9xEwd+WjpANyny4VD62O5SjWH16+VQkqBFh7C1udQ5xyNV0jyEM1UDBGbl0rX+cyw
r4zn6E0hbqk7JsdF069T7Bx1s65Cp3xDn6PBYrfgke8mNPfBoYtqFT4EuRW0t/joVYQ4vPbtO8dr
1XL0+yVBH6i0w0F/4B1fqbF2h9e8XRIckMs4eRtpzfm58qVl/t55Ko7x3OJydO56wPeYo/JhGFP8
BdpukRunvuO/ZnljywfEl0l0giZTO29T0SctQdfINRF8MJ4/YxMWJJhQIQcYYCT5dg+VbGgZoj1T
zks2tMR9p2MxV+SxesoOzWps5GyWFfGUylrp1lwZkzIaTUw2uMVuyUjiENsi1eC0aOt6FbHKOT65
V0CYiXiCHS7kSxalvvzGIMCe3pgpC/ladLbfFzhNPTMeMMRkRPNVkv0q2maTwTK6rnF92F/CTkMb
XXNry3ELVVu920WsCfW1TEVGZhw7XyyM+fpYe4vgvgSU3OyCNjAJ+wF/q9sNnIbixbzIRrU+Jkbb
757MeRp1V5X2oK/c0cVQoyJlhselbgv8bm107jNvJihakLXbIUEM3BE6v0SboQ3xqaVhPYNpdCOR
4JFxwvxqKnCT7Yo2a/lhk6fQbq100KmG5PeyGMJXdBB9/RY5vQFmNhiyYysRafctrlh3j8GYFzVJ
wiOP4lVpRfV0soYwrYF+2HRYd2bCiuOultCMqMN75qBX02BXzhMhnkHwAK5YJ2IlVT5i+ma63vpq
HSamjG8gcYTmqrJ1B3MMwgSwrJSdVBOzsDx0FmTKs5kvzdBqxCaI512mfkgh/dhkMcKcUhpvXdZt
FGC19ZIxYPv1aUojcQMe9k7Op2YaUHXWgj4fXRVqfpTSDdpr2FxtSgiKLKZmYUdDsnYZ0XIcEvLb
aRkP68Qrxv4ZhAodylg0Q3cM1UDVoHGKCwQGjRm/CIx/Z15g20TkojWZus1buPVH2x3zqdhNKkzL
C2NHUQbpo2Pk/NDqap6v3WQo5IP06qF9D1zC5797ThkNHZQQSfnP0z0qh45gT/DjtIpzOBGvMkhF
dh/NOq2CFbCwHBWZwU1dr6J2tOU2IZhPHUpE5rifhA4ROCCDShd1cZazBK8qj4r4KbSSACuScGlT
FIWnRw/nKYOEL+McNdOmMzbuoj5prGXPKxIyt5+6rhuu/SZU+pQbyICkCoF63dQgzsQFxt6o20KH
kcicJ3e20iM6RGV/zqs+z647nS72Y2B1nAayAC1YTzJhFaUskl6FJ090uLdrBvDLZYlt1rtN0WiZ
mPMhLvV61eZ1Ux26OrKPqTOnzKwVyVA4tQb/SzgNY7WVM1LaTdlgrL+Zh75lhArRsENFBYvqdgxS
wG5GF06OthTJ3I1iyhocmkgUBuk5zrYdwrFpfJLDnEmCfUVhD5CmXV6WLVCTGCqO7WXNBX6Khk84
e04VlwBlsgIsBbrFAJ0W0U/ZfTcMKiFpOxy8Bi+1qT2t1lok9V3kuZ19gR/X+xQMk3wNTS+Lg7Cx
tp/5Alhc9mFbLep9dMlss9edKr2iXIckFpEo77W0keOlX8TeTxgNHtIAaR8ZGIVLpzb1cltei5Fc
0yeidssZlY3VgIHIlbT5hqWZ/E3dLV182RWtyxvbzoveiHhuYTKW0kmw/EUzcrN2bdlpXUaYglue
l9NMc9fVmzbKlkWuI9sZx0dkwXEor7NapA5GbGBLbbqvljlDR4sjsg/pubskW2jAou2bhRSTbjCS
T5KBz1mbPAFqtJ4rpP/Deqj9Tha8jfayHJy5nSKcXkaCa/XsIqOLEo5JUz0WUxo7x2AW6UtaIEMa
t1mkAF5CyypNuwoie0wvRqjdyd5VlbNclG5rrC8zI6qRjJaZmX2faD98gS0up1OYCKu76iPZAQhj
MtehTaxTnvVR++zQOozjTzLDL78Tk5c6m95Snrm0l6mQYFTMkq6DaEawyO8dOfHetUkq3UayiuXX
qpHshGALPASVRUAH6pADHbSrldNYDdpuvFhOdlOPxkFZjlNU7UJwZt7Gi/0OEmkphi+g+BuCHVp3
ChBWh7EHFa5KScugIzAN69q3WmK4OAUm+r6Ym2b5PEgXKCN2vTj/UtSsl5eyi4b8dgYIEe44RS7D
dYbg11ymZsFKN81TgEOOCzs9YpC5no4u+WHtOYTPRztsZSjALtCEZ8HJGYJGbNGhWbgNYrM4u2ER
gfhkos6ZxTruy2m5YINa4ssChUQASFDn9ZrlGvW1GiADPie249W3ZP856bosLDfZD2MfIu/p/cSs
ndxvxve8Z3XYDLmYiztZLGN047sGwHEN3Klejz4I3+8qyGtz39qYh1C04He/UrVK40PJ2SuB7pc7
bfPUp6Z23nui6QMUcUtvcIlBikJp481KP8oeDNDlyKgWapajWYXc1Vy2VX+UMpDLN5/t2WYrKCeE
jDVDzGGnxqoYvixdr3CTimXEPrNSjCoA2oHmPs5M7YaVR7ik2A2IFu9bt8e/k5jZwYm+6MTXK9Xn
sqceT9poU9gGWLoJ3Hh8C/pGcp0mNIZ8m8aJF/bkLl2SRws3WL0HfSIxzLOOiPmN9TYNQDClw3KT
hF3sXke6KO0UWa4hEJ2QcJwTi9fltIkSFhHvegrsAsH/1Pne3oWpld2F+WCGDfmZZbhFxxiEr9aZ
H3aXlzy+7+Og6CdvfS8LoUSIXkYHfPrJ1Ug8jHzqBzcLACHZRpsTIDV8CGDHzOOCuaneJL1bnVn9
TlPOG9ETOgbMSmOtnJW7TPdApsrx00JuU3JycUtiqZWyq+ptWrjzcARJ4YRf9BgDKplq3ph1uJRU
gxCvymLvK8S9oGTSrmBubrMj53aizedwmkexS3RlxScXD4PaZmcSNWkrljwTvERgHmLNc30VzjWJ
h0NYZgi3IEkV9barNCeipnOKfDUX+GzS1SADFV7i4S69E0ck4DcFJ/lNFUdOcw+S29cHt+jL8VEk
WWvu61n/8AxHRf08sProzx1pVulTC/u8e9LW4IxfNOp65+S0XTvz085f8UU7KGtkvNXk4+e8i+X3
oB2m+jrzRbocMCi7Me3RKZ6uFlN18zOWnGXa+cOC5UxpO7TATTQ44mQ95MWFsaDw26uZinvZ5a0o
O3wYXHq/9F0NWGkxPpuu0KV7ATUw1DcByGx9yoTlkkyX6ibyEHnX5H4VZlbds/YXAPqb2R7Pz0Pd
p/0jFI/WHHptO/XaXWilpGucEL0DFZFSv12BJur6syFL9Gc6RFGizGxMLh7CxLYYVIqxDKdjrVEL
PofQXpfLhifWfYPo1vgM16JplPZlenYdQi1wmwILKNkJuUJQRbv4YcQZWNwtwGLL5zJHcH4hGmXz
LsqSVPtTakxlHbSMznk21qLcY+lbfUzk0AxDYetT4Eyv45BLdQyirGJA6/5gCbMRLtt80f5w4IhQ
zt+oD4BIuFXBicRNfZPfaLsOvV0BsLPcGgL/DEygSTh3I6VB/N1SYe+deppKqOM5tplv47h45UHJ
LiX4HpEmMKIalUHwJtsmg2qqQlkYyvU8JlxZMzQQ5IeMZN7Vog+rJ8cFf7HrfeLxICEQA/WlF4Mp
eI94d9F2UnN+N3Vl2eBnU6KyLQg2TOIP1ahGFu204Vvb1jVhz9dndZfCFOUWaY5tv8CqzZFKefOV
4xlCSklJIoeQiRgvdFwtun3OYRfoA+43n7yZouStGVaWO6j5nQVFs3J7sCgkdrtG5fASLX+yP41+
ZgX0veMq3FalT1yYTTRlchdnw1yPm2nKovkyqFjq9m1TnQ3LxJZMl3YgIm9VhngArwHfZ+4lbiEr
Il4HESyVd1UEd5l2kxjzWRT1GxSwobc6W5anjU5nbNlWNzsLx8YQ52E8+ahvVQhEhMOeFQL3z1qB
n9Zn2oDfQy963se9cc7U2bkvxENJDHVwtJy6G56nAojJ9eL1c/QAMXLpXiKH1e4CGZZrX/aEHk+b
PIbqtrEk+Tsb+C4LSbpzVYHbjTt/ti+EKrLse9pxlL5yaiDLe1p0VXKnCxH3X2UEswdMnKneiLLD
YTkptwST4nmA2DasOm43rZeyGqJlFWfF2Kyt2M7HcpUmPYJADztOf/Q9g+Z9nbeyHb8tCszDsHKy
NMAJwAaLo8BTAYLhdF4MhbCIaqu+y3Ev6QtX54zc4mSeUQ5CjurJyEqJCndJ6GkAO9v1INMvdqZs
6HChGMFjB7qkL3FTD26JLJlCFcl/4Cj0Al4FCgYTnztCFTNm6D6rUZmcEIMoBM7LWdmZO+cA101r
G6UGQRXfxGCB5kNNME5SXQmL/p3HM+HG1Zcobdzw0h9BHeYrfxgs2XKWT6Tc+LYK5OVkuWWHqKVu
wHUNpL944WoalWWK7VyEA5qiRJD7saOoBfAkOd/G3dd6iawKG2sG1s0oJ1U3cxAmzsFYth4PAi18
8GIPaTxcAIy3sPP7rLXpPjYMjWgJD2jLbq2u8dRTpNXcnyQIJsTKXeFDs12xEglOCP6Qtc9l0Eh2
zsYPIVNwirPWPDMIrGuTaSiXKemEhIgp0TKRaDVLXNQaaU4h6hnQmAUnvat6rrT8ahNhAJ6lCfRY
r9XiIV2vnMIqLM7yOXn0SHIatXHpuDZvs23jEbD4BWi4egrcGkSUev66iJ6HsPId2ACqtzs0LlWG
wnMfY2jhQSaQfNj3uADkSxQlGJBJmy7cdrUEwI6xBxANAoQzRS8x7bt6HrwH9KikAK7TAmXjXU+t
GK86h6zZmyHopd7ib7DNE9N5OWG+KFJ7gQBQdmCnfdrqycFutCNI4DunlLu5iocr1BV2dksCmegO
lNGevdftbMNLiUTcwR1len9n3MoRN64h5GLnQkp0r+KkgupUNVlcnxB2ts1mYoOOTi0Uf0lOPSHS
+dXsa/4iBhszEVfW+B5hb50M9bS3wnCgyLVSO8U4Utu5iG3wHZnAeRDFi+MAUWVZQ6STSfayhEFF
/ilTsl4gioN1ljSf9Lrr7eWJM8WEGQq2YHOdoCLQrzLq4eCvObna4i1Bxb9gL4sj+9HPihjDXp8E
/j1k9QjgWAzwig1gAm2y7oNq1M7GR9pXUzP6VWi2QS2CmCZNT1FN/2kimCBsdbRzZGVwN8Qo1Av/
6BdeFXxVKZvt17CcYQRtedt68+oveTQ8ZpQuDZ0w3v2l2PS6jeBv5aHjtWR7lr0boXTEyXrv+XYV
vNAM483b0BourccoCuiQraBKKzoo1SKEbI8+qbz6a+JSruHJJknHUXdV3wDlPfHLz6Y7tDZgn/Cx
KKawr55YlsdkgRDSFc5OwyUf1nGB+XmbMZxo9kplZT2uwxmibCgPeSzBVBO0ZhFMeqz7Mppcdx3j
YzFmlXbcb8TFiFk/UQxD0MVukNe0/jJXM0b07cV6BNReDWtYPm78XJLDtFyki/T115heCaKnYoaI
mIGKm9fp5BXLY1BkUX60+A6mL22SLBS1M443SF5sA9XKePg55SotTLS8s6uqvFmTiz7VMOfdKmRH
9BEs+YytHC8paNBwZP6miQYbPvUS3ObRFmk6X/DcjvlnDrNFeU/zyYf3ukyRMevYKWTxrfGHvrkU
XrLET4p8KBcDhFn0Ve9xZrmDeRl6Of6kGhovnYQ0F0+VijuJr4p8Ovyc2K8HtbOzlDM3baHGMaeg
qpHErBlOFhESRx2I7EtmgrT6JGlyOOqiTPPKuwrmzuPx8Oihdlt38hOuEMxN598HLr5/2Feh0ztP
nRhGrakpFwmXpmxpj+EhG0i6nhi/THEX7/EBZ3LXxECgnYcxqhOv2njg00fGTUmX9+Lah97tOhdu
MeVmei7q2LU22ue7jkmErKtp27O4l/lm7PsRCxvGmrE/WW2cpxG0wL7gs7kZPQUwUW0Xq2lP0nYm
LizNXRKb3JrsKt0HCme0fexCIhI3iK9BmxNqlsrmwve8Xt/GZBf7DcsTugzanGETlVcs29N0X8kI
sE3tzYKstMkvKaEtNtwbxZYw3reCKJn6uLQwLz//mCj8V2u+9u/19Uv53v6P8w/+VuvZqCTt/tfP
f2x/+3PyXm9eupef/oBaUHXzXf9+1l+1fcE/5Qf9/f/5f/uX/+39x0/5lZqLAcy/F3P974rzQVG8
/KT/4l/8puSyAudvkYMED3eII2zSUBi/je9t9z//uxW4f8N7QFRpxBbrh8Jl1vh3LZct/0ZUMpqt
wBb8F/7un1ou/grYe8BGxZkU7xEKsH989Nvf5jrctd9uxd///Hut1Qcjk4982eHcTzwLGhHvj5mp
Qi/CS70GcJpQUPGbXc0waInzfeTcA/6FQmi5e4eMihITceM90N1YwcDBO5BvOYdtPXQu4fgcnYWh
dJoNumJy1lyHrlx5M6jwPxoynn9dl/PG2bZEhztwww9zYkugGkBP7G2m4G2QXxObpIj4upbL6lxj
/e57/JN78/NA8x/XComu9AV2kY8CStKouynpJfB5hbw823A0WbsETfTe1hcXf32tn6UDv12L2ZyN
QRo+qyM/zPymLuLUFipvg6tsC7CD8IuHPLpQrqJZ9ZkSiK31V7P8n0fcP67Jo+UJqGc8hP7HTCdR
hFAsIK5ulunN9TG7E2hQPU3pLzQlf7yNXCRAFY5NLnTcj6m8qSn9JqNbs8k8QnlpMBJ2M1+Fw2VJ
ef7Xd/HH1/+vYeb5I52vhXLSR/8oQv/DaHhe+qJsOr4yl/Wd6+X+bVY/R8iqR0dfBurazZ/OCMDc
e3TGS5hcZThCeejWraFj/ZltkyUTy+trNz6m6cYDTNg0ay1f24qutw/1ujqVy6078n045QZj9Ura
xARtC5CpL0382iTHovzuBxZ51sSgxJvMd9gx7rowBHaSbKz2O1J5JhCESVB8yinbpWO3GsZXaKHW
8DRs4/CpS+C/YCUlDqXpHh1OF4NJONJ+s98hr22saocV4GLoxT7LqoPfvqr4V7qvHzmyH++kbwch
OlNMYXgLfh5CM1cZQ4AX3sbOnAdoxoe28neap98Nk51nJfj/AFVNL0k033jDeKg5fVa994sv1Pnj
M+qH/Aa2tG300ryIP/8aVhppmsIzgpb6UdAEVOWyx9sJP8zfiUHfA/P+lhb5iamaCyxsRXP0S0xT
bWV73xlc9HAYpk/9wN9Ia2c36X05zc8jQ5PFBgiQJTsh+6OSr+ft86+fxT+/g7/71T8oSXQG7qUl
V32T1hXgxZhgCY6JQIpa6LztznfcqyS8t/P+okIwUXbjoes2f/07/HFV+fnuOT/fPRdJXQNPxduY
CfkmIMLGvAiKYA9CNVCSC03Pu82q/3iN5qqui0xZhCFf3IdHpxiYA5uWcMyBJhbdMxeLTvm5oS23
ms+arrL8hRDkvDj+4VkNpIM+0Gahic634XeCCUoc0WDJ5mPmyXqaPzEWW1nQpf/6Zv7ZOub/8yry
h13sd1dJR48jAaHb5Hqlm+SdkKE6vindy+BXzrM/uxCRc1zLtZngfMwsDeYgmJmKsWDKJ3jaGyZ4
a9VDIrRfTRHv/vpT/awK+m3FZB8VglLEIaLtw70DUQuOY6gxx9DeywSG909/fYHfDIsfv57fXeJj
LmQzlmXr5nyenCj4BFahN/cru0t3cU+UDCChtkz3qU53svfWWTrvDGZME1RrZG0rBy8i884zR7HO
4u0QB7sqmA7a9Y6F3R9dCB9ZNj+MxA/OobrEJXU8JzbH59NhtJZ0iHp77/XFY9ixxNf185I6CjDN
Y5F/JyzjguCHrDwNGXqSNNz1Sbl3knyfkDHQwmDQLS5JZCuaNJPFfa/jB09TT4N1xYu2SV4CeAkB
rha/lFceg+KQ824ftNdlbJ/aMt42Y7tNISBrJz8wZr1zzkA8vHjwURmxPCdecsz6cCeiHLxxdtnR
ncJlvXKYcORVtROcQTjjbl2ygLp8pKtQnUjMWnGKPmL826mSX7sB0VSmx6XsjzGXyAhu6NwFKua0
wS4VlQRQt+GGo+rOQV8XwKWFXFGLo6eZ1rnvJa5ihaURStUBdTpmp2Yzt3z0lC8KeljfhVeTO9xb
NOnL+TkOgSv28Rag5E22TJehXV0YA2ZIZJdlktFv4eeX6Gb0Pkn1CVT8qiLfied4PZVkvdCxlqO8
WaLwYAKc5W2wV3hoOcaRJjncO1Z+qAhSqNWak9f2ikPUDd2xg+U2m8CYDZfbWSFfYNhscqAbPYF1
qFWeKjjYkfPod/e2esyHmzC9wWSFbOgOLGMx3bTzw0wgbjleR5KPRxkSbvLwmzCkdVd0NYx9wKW/
GearcydA1cNKpE9D+DUODkN7XXsPnY82pIVPHL3lQHmQSV1WjKP6cDtgoA2nZ9zfK2vIt3QFYYo8
NJQ6GvIM7C80O8TA+dZN0e+6hgheBanHXoVBvG6b8cIvIb1b5iKS7Z1rT+fm/1fXStb+CFMkMu9z
nBycoL9U4aESvAW9s0+t/HtXB/dTm976w7MaqjXD/sd+03iE5lYKp1EAIRA9iTsTarOfYQD5l9US
XTR+ytHb3tD33gHmO7SDs4NFtIoDex04gF9cvF2jOLm2OrX1dCi4ASiHjlmVffWQV0CeUDq7TeGh
dLYhvvHNAnlIVwxSVLlqCcDKvfkS+sz9IJv9PE2v2ZQcmbNcS9Gts1oegzQ40O79UsAMTmwYgXW0
JdCbgFBzdBoDfjlam7pjdjODWU66QyXFziNEkT3lBkQFY49H9CO3fvTQLEwtYcpBcfPjz74Pw435
ewcpFWrOakkN7YV2h7hq7/u73M12haIL85bl1q/2+nMZ8ocljs3n7LdyCNT+sIrCWAjiCQLLZmiq
+2qxLw1ZA0nDW3W+t1Z/aNiAu1k/NvL+r5fXPyuQgn9d+WOBxMhS2E2OuXHWHoENHbXFfZKQ5Jf+
Kkj1z3bZ31/pQz0TYkrsiALjiFI0W+YumyYbyLNJ/182pN99oA81C+xqOhpp53H7XuLpFMlf7Ed/
dsP4OgKPGsWjqPwgdacJQmfT/yGRvtGgNQV88aNqflF5BX+2iZNo6EY2Gytn1Q+F64SLf2wCDleC
gIeABjtngl3Be2J73TOamHUWJiwB+L+hIc1LtWmnEMz3uJ8hisLV3ybw/mBoHsKq38xduuqsb0NT
HuRiYNBumaEczzgwkXcr1122bSa25wwkp3Y2tPp2TDMwO3ydB3N5lnNlfbuqkBBmgHFkUXGEEKuA
+Xk8b6PoMVF3IuJYr6bTEA4c5zv0c/7OUKva5tLSn1tOU0n+WmXO0Yt2veTk007XydhfRsF1AnBj
kSDwtIDcSYDmIHaNzn+rvv6r20pX6pup2/p793Mj6UdH5F9dpv+vmk9UbP+++3QFg+XsrP25+8Q/
+a39ZNsR7ScBToK2Ag2mc/vnt+4TFkMOiZyRCay2+c+zxfAfRkLnb2droaBn5XgOlm3+0T+MhDZG
wpAejBuFRCkTSv2fNJ9+wzn8a938p9z/YxvHVH0QRQpH9YzyE8ZiFBFu4rEjIQ+YbsBOKpncm9pP
3DM3CAAnk83ORT9jKWXNayysvQbtzFnAAeUlR5IVYIUkwzuj/NkD/15SRccrH39vxcBxqYsQZ3UR
D324ka6H38tJmPDCUKDl5Qwb1TDR935A++wXN1aIWzeeKOPmhegZ0dxnw+RAqJWQBIKL2ItiOawr
EpHMWzeUPYKp0rNHy1sxR0EQu3IQyFg+g8g+wq8MUb2eJ/CBXT4TuVkw+IQwMgnw90kZytzduIHp
NepOg8bkYhJzXNyUJqu8/uCqyAAACQC2gt/oODQitWISyxBh5SMhdndg53x6FCpLx35YT9Vssfdr
d5aMzFshRHMlh9BNnvKQW/G8WI7WcFcct8g/eYk3U4SGQ2zf0qz3qxuJ+IxUicZhMtatiP1DMW1r
HB+PcHmL9FbNPpEqWVkxl9jmMfKKdSnb1PqWy9J6gykypwSCZkgpbWFJ2rdhPs1Y5qeQQBTXKSgu
HGZUDMwIq6aYksPi3C9aLumdhBZIemUiRy+7gqAnig7gBBzRTQnB2TQrIUnlva2XWRWvSiHS22pj
ckAyA3MViKAtFjUDbd5+XBbf65A5FiEFMN+Em2yxfRbzoUfRMdxaSZfpQ0baAotjUfroOTJCdyyx
0y5LXLRue6ZN2ToeGAV1oFtTwo6p37wlSTeLSOOK0Mqe3CN4s+iEB6pVr8inV28m0cBb2W1OdBWm
eLT0zraxNRNOLSbffhZZ3aa7QM98hjW83tk9+IShIIsDlbtc80OipdmIsa7UFTQJ3TrXs114hGy1
4cg5bV2PvDfboGzG8IH2wiLgvgPdEJe96oT1LZn6NqZ6b1wyfw/o8BrGqlE3J6M8IUTMg8+ot2WT
HvilB/WYhUM/PthqUCrdIIewBmYcrgOZZC0x5wNjlRlhF2INiplghPVQEOtbryZTWPYrvJ65+tT2
evZ8IG9JFX5PpyKk5hRVFIO0Kuw5v2jLwCaLEO0k7GuQuSCw0A+bZ8FoGZfP3PYeLaXWbqfkE/E4
fne5uIEF2GYUcasevVLM7bWNypRsvAhLfkDbDC2RvuBnAchaNBPde9BFfnwhhRzji9way9Sjli4Q
xsHDdtVLtOjcfOpHhBIwAyfeWoc8WjRM59eVJPvXfswDi2Glk4WAAnRWlw1wSIQL+5KyrhoBGwdZ
+ACyP2ooIyM/v07Qq+pL5XFg+po6vZuRoV06+XshcubdvfA1x9w0h/3+zIRGtaBOUf6JE8qmsd0Z
PUzjNf+vlmzEiUcSqrdkjFmvRvSy08qyWGHgVOUF/fMafYRAh4wMiDNs5TpbZkE6vLPE4qWvggQm
eZpBGERXU+gvzZaQWNRddQbjm+4Xgz7U4EBdi+GqZnIFzw2YgvU6tUPdvgyxn82nJizT9JA2Poz6
LCbcbG/ZiFfVPhvzZhwvnLYitKwNWyd4cpA0mbcMc0JyXdU6HZ9dRHXjle3ORoDpREnlnlrilNp1
QMB8uOkQu5jrVCUJ6V7W2M9nbkY5SxSCc2so0U1uWT21RJ7mZBOBCbmWOg/HgQYrvBTKFMsW0wlZ
gFe9IJsezSXVYQn8PBPVcD79Iezxr1ixMnEg3q+AjY6EndI0tqU7ajJ0A09ddskw+utpgo/04JVj
znocg+HrAQzWSwDDf2xJKF9Rx9XpdRpOyIdbDzFtROqy18233mhSfR0PgVjuxhakMwWRPwbjJxgi
DWmgGsfKxqWRV219CZZsRwjgKC/JIl4icvKiMzQLmgkCsCgz6XAHS7IfyL/zmGTvaJCghiZV1uTR
d+GySMEGL3GOgDYKJzRJjcfDgSnCwvSNPHwhqKXxZOF+op8g5btrqSybVlU22c9tusDdXEwo1KMB
R5HcEk/SJdd2Oo/oy2PQUpdMVvLs5LbZII+R6CdxbHOhm88si7S489KMzVYRWYA6VVc0UpMx6Rgm
khjsT3dt1KOyosluf09MlcffGzaO7koH49yeTEU488OcmJ6mdqpnEpVJMNK2Ag0HJ3Rf0bMR22UA
ZXUbQKDunto28tIvWTA1KLkJsgA2uUjnqyrF90hPxSszaORZW2uED3abdY7TbElqnC1SCRMgVhtN
58+sc0uH2TGtw25ASeipaKPdRdBrJCko0K+laqv2Ji66IQcMbI2GtIS4I+KYGPaUg27hp+VthJA7
vYRpLciqNl6bhZ/r2Z2L0wh5rSe3cO6tTeCgoDn1sZNbX7KMvlK2HnWTRl/iMc9o4lAAZFuFAsTF
jR+NTfd5yIqw3aJvgsuD5gkviN7KzK7Cw2DOoXFVOrj1vcvjRawJsitAgkK04b2MogkwfRbQTXkI
g8WxL5M+GrO9v9ShgxlYMEWJl7bp6FW4NhoXF5rfSMk+p7mCxy1l4RUbM5pheQ61H3hf21J2/nPB
nM4+ed4CQnvKk7BUNO7rOH+sddyNpwhZjXj8P9Sd15Lk2NldX0UPIDBgD4BLAQmkt+XrBlEW3ns8
/b9yRFHkBPlLVOhCiuBFz3C6q6sSOOcze68dqalab9MkryQEdAYL0LcklHtsFmVgIlVH6zx8Gfia
7GNVI16951yNmQczsy+3aRMrxVkrFZWBkB3WQnlroRg3b9kQMpEYHO7JCr//JELjnsHQRUWLe7Bl
9+1rydQvl7YsozZboXNTsgNBNLIAFaqF1RB7qYk0bh/DyKifi04PuuvULZAJ7bQf0CyQqEkwrMPF
ECAzsqdGtumQEqLYCctrZTVAkohpovhchrYtAr+sVZVKBDsWQ7VPirFIy05DausDYl8UkSDHFk4Q
8qxKJZNQmsVFAtopb1M7BPWliKIYtq2a40TwQHFKdocTwdTRkHZtrN2Zt0mn0V7yIxxjTqieCYKy
l/E1Gb8JJUTZEaeQLMr1jy7g/3a79P9VI8TA4V83Qrf/9vBfjh9fH+U/dkL8nv/RCWl/EbKmybbA
r6CbgrnAf++EEJT9hfaIMCmm4Pz0/24Nr6p/gXZyH8HzBv3RDf2tE+L/QutJl6RoDBPoVtR/pxP6
07LofzZCfxqqhCnHO6NCMioG3QvsU1pqT5N2HEPK7/ESGJ46Bi9kOo37DkKarb393c/on6y4tfs0
5Z81YH8aT8gIrDq1LYf9MPtLzyj9gbLzVIRP2PYQEaru2eiajyAjGSMUYHLR0pa7+6xEv9Uk9fAf
yAQgieVHxk/fk1KDZQu/4HkkoHPUrY2JEd1K30C3IF7a9zqarenzP/+7q38sqP/JX178adpmUjHl
SRgN+5TzSP5JjM8sflc0T5+pCshXnJg/fBXKrzmdhi9FbKJwtYwXGfadPZFwdhntu437JL3Fn/xT
fo8vAn6uHhT1cOwkUNMPZvqE3MxpUCVruyFwRqyRbeih8n6vf5lwrmAhkDa/aTfFseDOdbjdfXlV
+8163gSesaJ88HqPwQjTX+PAttgJPWacK8baLuhnrzhLzqfpMDL1yF6KDsmB9MVO90rmmDbzZJVh
PSvq0xRt8GUFypuoTln2VEy7XAZk/pQicxqZb2cvNlENKYtOq8gQja2y3m2Hs1z5yHfJD56z3Xsr
nHIHo8+IzwjL6pukuWa7EbODb7krfU5FPwhO3Qzse2KC49QE04PjAGEcIP3bZNSdGvJUPG3KSmkF
Wl8/aXZ6fRjzk94918UunWkBNkq1EdFG0TfTcKn7sxXuYHjLw1YbvkU5r1SUEwPWPcBmfjozEJtv
0Rg4NvsEdoIbWfeqz2jVP7Xa2khv0XI0jpnhsxnVvcxeGbd2hAznVN6EXPFZQuyFXK2bV3pzthuf
/xGGFa0UYpfqqXbit5HaWiVq8EP/kr96jRQUrMLk91gAmxNuSbHiT+OBUW6TSe5D59DLivtKz/rU
o+yNZHV+sK3YStNmfIhfJ7Xza1t5GYnNk8NTG6zn9rHNa3ehIccCRU5Y5KZ87Jh2+pVS7vM0ANP4
IVRHCd1mjU+Fn1PkTSSpE+kl2KMT3rjRzH1RrLRnBoCa7amJz2jN2Mbzcz9TjaYnIXad/dwOfu1j
TPLareZlu+zJ3qg7w7d9luCejTDMlcGLfxbxv0dK/duxJP40JMVXk4NPsRGsPWSXYEdsziY6A40+
ouU7TadiVxyVS/6/oCAo/8LQ/8cs9e82q+xvNJ3con5fHPrn+tRcpgdSUB/CteElp+aUv80Phdcc
rVP5f/oV70Piv/uK6gzFgWjxfq+c5V2wE8+kaq2jc3oEYH02dtmJrISN+mKdtMf//NBSUNf88yNX
3Ofrf/c1B4y25FAb/V47M68hQAJtT9s6yot9infTVuyyRwCM0eDkz/NO2dYb4eF42fAK7Bq/3/Hv
fJDs23aHh/dL84dDc+nOlR/vi0vMBjLD+ryJAjz3zqQ4JOxBvQvZADr6CAXHJW8wTNkNubHMLM0l
dALIHd4/0h3BhapHmwSCT6Vwx2s8rQjqsXuH8Egy5hNP8SiaTTwx7uFU+lezXU+p389bZDPGa3Ug
C1rmnaPXucqNK9d+1a2JVlbaXXiyx31AmlDsmJqT1c78OzN75tt+Tmf+YcrdhR4V9f2voF0Gn7rO
r/IRWRDmPeujvtUne//YrjXMAiwmFabbbnpEk4vUMXP614YEywvIjMAHEhIbbs+X3PIFzgv6Dwcb
O4MMNJlrPVnhONU5SgiZ6DZ96Fvqus53ff1j35Pvql/7NW2/suqto6UqfkN525gb8kymL/U47qW3
FE9Sgkt1laxzsYOh1+Mk/JE/kyPZyr+t4dwL7a/wc3kjjW9IVsw08s/pIl+f4zvOklin96Fn2Ldq
NFcSG37RQyu452puaJr5RdV5PBBog4j3+opPsxdvwk39rNX4au/3iObyIdmbdj/vySsdX8RNvsnX
bBs9aq+9hxfHj3gls2O56d2Gl6hbfWM8XAkfSPyZMFHNURAgI+Pv3LBmkONn6oqkQ3JKuq22yvx0
jY7o2HhoZ13iz6/j7JD67MEc8tITkAXZrQ5E5Pr2Wf6NLvtwBUTHjVd8UM7Il09cc5u91p597p/x
dPIJK6tEc3QPdIoHKNgLfIanO77Faoudl7kPD/+Kmztyqpf5TDj7O01rZ19DxkTzM4ngDuDfu0Ex
Kx3CDObiU/6x9/WtemveeAhYrNWppydkQK2adsPGUPd4PA2vyR3DDX9lJsle/JTthSRBj9xaxbp7
NJrQjc4K6UnlE20Hv5U/AJVBj4TwJs8PVuZrV/mC+dEqbgYJLDfUuNfmIznBLHhVrvPZOkgeJ7Sn
HZjruamL49dJVovzKNxwA9Xx1fSNw/2HKbmRG+zeu63Nf534QCpWhR/56ZGcU+eNTavfPwq/W0fe
vKn9t8n9mjzLnw/pd4Iu4K37iC/ZKXjoX4eGrbljkA9wSXdkxd7/NCaMu2XHnbWK3BF32keqrTuS
EAukAHgh3Xb0lE+FxJeV7NHuEl854NZiTudx8cu1qy+UF8iibzx3E3dw7BU61ZxDnJdf+MOet03/
ThqnfJWBZBZ7S4wkR+IXZ08OZEP47UN1FAG7ctJNnHwlrcsDb+Kyzg8Qi6sI4O/B8KRTeI2l5/Ld
9LsDo/Opd/N8Nf7i/6ns7cyDrx5x8bWaL09urPnT3QngGeA633Uv3Og7zU+olkhUeVFetI3udVsi
5qx11m4Vvz8t2/5Un8Quf5b2y2W8Dl+qwWRyQ6I10fK8kWhGIp5khv/k1H4l1QolAFYudvQlgvx1
ba3Cu2jBhTWB6ym2D1a678FyEE0zXQ1t07T7pbuoAB9kt1ZbpzNQWa/U5RLMp2n2lvWkAKragTd/
SPfhvju0KRbAZ1V5q8xPO30X0ov5Ch38Dan1BqB+EMswXDH7P4bzr5QwrPGSp+yaTd1jW2SfpHsQ
muHecz/l+0k5bpLjlDgUqJEzYV6cZycbHIKoWLi/YvS82C9DBv+trOv3Um1B4jJXJo4ZdzzfDB88
sbQ/+Y/1Zt7Ui3yZz/mClIN6j3jPr+4jfOtuwzV8rcdLNnZrWQyeOtWEe67ohbtS9fq6JmUaqcJ7
iD0VoshImY9LKHLL+ElvtmRgs0aM7yP3G7lvbvdg/XTfbB6omu/zmOHQn7qz/iYeKHL6+VWXxNZk
i0no7pa8M8ToPBKmM3/E8XkY1uGwtVXiknz9Vn4nwZ6wWZE41YP1LN+hLLiCttJr/ty96leZJw7q
T00mCMUt/Ff7E/8LQcBoNkZe8TIngZhc4eel94PCjysAwPwMqT6rAIL2dKgohUMRHu32W7NdI11h
ya0gm7Qu4SPRU5UNXlkzG37RV+YRbvoyO7jJJA5ZiP3xWti3XPELDLndpVZYGZx7aU1n1Oypnlvw
Jwd9k57rh8AnUDh6vustiIBlT9K7BXPGecU6FpgiXG/Q5RUpahSioacPe4A/GIxH4ovJWs95wmJX
fuN241sLDvrKvgZf4XfUOgbekeequMz5m4CaAI8T+4c0bwfdJ4y0QNcSkY2xJrNEV8jKcHTNyX9y
mox2bSi3xb4a3f7OVhjvn2nyOzDxu6iH7jrz7FWbqPnQtH0WHHL9ExMj7mBhbFsUFeKMHSpu0DLl
nWNDjOnQ1QA8XyUsX0ocbXst2TOwI8EXNx3Xs8idQjAEfwah44jpOw4euTZNCpjOl87zM2fj1eyc
lrde2mv9yehP6ZXMmlv6YZyrV618z16Hyilf4gcCDZ+CBZRzR9C3g1llNd2U9wtnkte51VNM2IpX
1XRaUYYRhtdsU6Rexe0UwhtGtrPSbbDM5GxpDvN8zL8vfVLsQ0XBXQicZjtz660xy16ALbAmmj8B
WqgPBvAIdi8R7clYPPYPKCpE51gvylF+rEnWdSpySGaPruNu4pid6Tp+aaA58MEyso29IdviGWvc
3ueBTL9KzzggM9NfzEfLB0pkuMmaaWdAm9A56UP3bhE9jCBBXdvV3tQfm2of6+492Y1JFGjPTbLJ
V/WnnjvZE45Ia98/FNfsRwKifeQJDy2npA4DlPwZ/yaH6Q1jLAE24ik6pC9I5Avcrg6hE0oID9xZ
vusXm5osdOfqXtio6qY2nUxzMdxJ4Md8+cbHbJHaIbv/NZ6tmiApUt7iIEEQx2Ek99pGWMlVehWu
/oTekhsg/RHJyu5ZSZ2S9ijB2r6HD+A8a5/VaWVQ5fgjfqVoKDyJNZc8rquGyE7pTak/IAx5Y58f
M332aKdt5XWEaz2Vv3+U3//WWOx/TyJw+hji4rf8s4zgH9wq/4/YU+4M4H89GDt8lO0/zMTu//lf
Z2Ky+RehsUkEGq+LP/b8fx2JyfJfgA+TQyErOm7lu4T3r+IA5l6GjE/Elu2/6Qb+Kg5gjmazhpFt
zcSeoeDz/LdGYsZ9JPfPhlPynyRAaQTSu+mlbFsvBaEpoJgeBZQ8EnVKpX4PIRqcwHwnX2nEhCQm
/fSoqYC0KYGWetguuNnZzJompyHut+k9LmVa+Uotyp8EBRoVpXXPqa8LlWU1u+KVlLAyjBlScVh2
ufFYzZnyJOK45GgsNO4V1KvE5oY5Zmq3QY9xmtTGfJGrZtzJKYlGmp0NpzsOedPqy/gsDA3PsF0R
fO/EwuBubAiyAFgiDk0seg92LvMGuQnSr6Au0KD3gBY2eFnUXwnpksYhPsvHvgmlUybl1m2ZDGzs
5dAZz6xvunEVMnN/Zt3MsMboK/0Bx5ymrMvUhBlWxVDvqoy3OVE7E4ddWrSHxGKoowU2qXRWossb
kU/2QSYX+gWdwERJbgmM7qT8SRfC0/oHnLPxc03M37s+puM+s+uWSWFt7nvNZNYUm8b4UGjQ4jE1
1PRiQT5KtrPAUPcGiQhefh4qBP18iUCY9OWnlvIte6NoOiA0ss2YLm+Fb9QUpSVb0vNgKfnNDMgf
xfZU+SqL/5PU2wpYm5qs5EUV0OGDolJe46lRbyVErGeNoFv8rBKaqnkaqqfFkqafrGnLfaTLkTdU
KujSSKl2ObtzUndSuffaQG5dxbjTV4IsJAMXbM4tgzF20LGCbpo8ItpdGfQju00q7aTrrnZWlyvr
nt+mVeay1+KwOKC7Vegzcx3ET9wX9q1p1fLU6eSj52IaKFtzmcA55Loqwi0k8j6gg2ndjr1V+Iqs
5bsqs4NVCvDyEFVS7desagjq0tRLOLUt1pUGC7yTCkplttP6GnWhTi85hxfkn/E7VofuhL95OA1G
DadHapNom5J77bG9YTJoTZ3yrOI+/ObDURl6zYnuzcmEJxirV7AJlDLzQMhU3FZq2ibIPidx0ct4
3Bu5bbqkM0ZfEMmoscYyDg6m2YebiJX++v4KvGNKBGkgsnxlSjajh1YNT3fUz2q2rYm6ujciRxUR
VW7e9IR3IjrdEjUj/WJrU37qZcbGatronA27QeSRZ/pJxNmC/Ux0OM3jMnJGESf7TMT1zp6tfKvD
ryDdMDRIcC/beXJH2JmoW40K7Vw8voP2D1/zShlQaZv2N0MZ6QEKQf1ImFZyqHF6PzF6GZ5HSYp3
6ZgtP1HcW/ImWcbR07S7MxPtpDOrkrZPLEW/SXMlf1jlgHwnZB23ypo69cnatQljNJNNamQKyTly
sYISmp26ji3imA2juRYJAQbOQkzdU7uQEQyTZ9ig22HFPxhjSx04ZdHsKPbMpVkqVCNxN5pH2FDj
ccYd5mokAJ/N2SDB0u7AxAwNe8MYgvQH4AuiMo3U6i7JpKp+14sIiGFotZs5itvLGKWUTqlVU93M
wdqUbeUJC3XjNWYnAyaq6XSDiexZubGU9QybC35jKs6qVjB7Da3kNS3z6E1NmXy0CQFyzL+z7DBU
PXO4WQHJlCcKm/gOdXdq4atu5mGDIas9W4E1nxSVYG5jHMO9CruJfjKoxWFRk/FnnnBgPwSFam4J
8V0e2zLFgBNrtGHDEh5xi5g0HuNE8CGHqFMUVf8+AR07mZWoafpkc7rYlgSriWUw5QU1bodG7NKr
7Jt5ChoC9MYWChwiDqVdd0rOwtnkwfc1C+4VacmxvZUXq7mhFyM/Q54Z1JtVdqh0RXsp1HbYtZXJ
thslzE801sOlrebk6S4Fydh6BwRCwSSSbgOil/el6EibLo2mQDyZ9ULeEJIjkJwhnFtFs83sqRpr
5d2eojx14alBZOegO3c5W0qH5NrqJ2+l2E8nvT/p1tx16xil6B78YnfA+EjLOWVJc13YXTKGmpSH
agkpt5UuOUnGPJ4rNdRfggk1FFE+evFYYq0FDhXk02ZukMcbaYFSaFqYpw3hVIGGCZdDUWT2dZB0
dhomb0lbhq+qCMoHM+uB35HYepbMJt+o5NO/TwnwBQc8WHiEpmV8daXFvEPtoAoCHDziXjcCl6gu
fV0NTfJVoQIhKxTBFVlVyIOCufMLiQjsfJhRIc2Z/aQoQbdVwBvJnoLd7BF0nnWrM1wP6Pc1XyL/
5aBnmew3XSqfKpGGa6Xsx8mpyhoAI+IHe19GE7lT5oj3hqy17zqc7lN/K365C3C9oW7qB2vRzZ9S
XVBMIA+TnvIgYUoka81HFgko2lXaYt5RigNJ5MhhQjxk7agS2RdB6HFSQLbHcACmhnPQMNeEP41v
kZZmHoKLSEXbosqfdWQRCMMpS5pwT1gWWe+qeoKMwJgGjh/Z5qWu+wixlI0WWo0r2MGkphnSZBr3
oNWQLPipii5KJ2U/IP9MetF4WXhca+AFcIdZ1hTGYLp3cJLuxHBNHgEvDXedRnWMWjFsRVtHVyUi
B8waG3Wb62F0adRafRB6yffCF8Ju0kY1Iwu9XHN1s1tid07SagSRAgZTzAhIWl5UQyGtk5f4po0m
Ty0wQqJh7sjxa0hKKtyK2Iqek6JWd4pWNh8x78i6SQAButB2AleJ56ZamdgmSjdpGi2hy4ViJ0VS
fYqKIdgmUtQf0jSo94olFed6EDYbeXnSTpYdam5ldGQ12ynW9Noq84NONtHOSOTlowSvt816pi6p
KLV3TSNpEKDj+Ip2zLjkUd5s8zCYd1M1EonG4r6igRKDwoC4kXqC5+4KBCdbvrMpWYX7hX67TNwa
lZQXD9y7iWSq7hL1oatEuvQc5on5FdUKtqFM06yTESTFwZRmxUO3uGy1Iu0NBH9I+KG3jO1LpFvS
odbRZkcwUCsH6WHRQNKEqRg2dHQl6ar7oOvz9Zyp0iaUAABBIDS+2t6i7jO4Vi/11OR7y8rlPTdb
8hZ36vzIBo5CpR3u/oVwDo9ZZgYbk45oJU0tO2FlCHcNMCKNa2tB42BPtrlf0iLyhK4EAHOwBJ2W
IkkPcicaSHBp+KjO+bDt5IhRYkAY1Ui58MJdVmyNxUBfVI8p3Z4WSMHk1mZXE5suVaTDtFMHxsIi
8AFFZPxExZQ853aW+kAPUYqTxjxemq5oVo1EluKoEgPricxCJRHnjKGgg3dQHWf4JcjWoF2l7XuE
+naVISI5GARXjE6Z98EqjKbgLEQZvbR5Ob/Umjk9ysugPZJtE29hIAc268hYRGs70z5Q3aabSW9f
amv0lor5SswHhs1mIZesQ1j6aMkpx20FFbfo8484anNIi+hgTl1oRH5T6NVhQZeqMcjThk2b3Uc0
EFd3o6qVltsNRfEFHWy4orrKnrQyJYxb1a2jzKIPPd6SBocylK2zJhNu2AzB9JlNUvwcJ/FAV1G2
Q4+zeJausmQkx46AWVT3rTEd9MSgpqkXk70GEmZ4ozjqzbVuptR6xdDEfhwqsheqMpN/kbLs6IDu
HEsxD5dSU4JDNQycpwZCwAwirRdoVodboBiZsaAmm3YYacCVgQHyZx3rAaZLtojEBGjOyB7Uzce+
Nd1R0vjlnBlXqDSUaNFIIQY7MIH7mYbeWIX1JTBDpuZoki4JxhKMT1ZWumDCVI98GWJbc02bnwcj
NfcER0sHMFvLdwFbCg90FnpFk5SMgQgSJPJIvQKuTT9UGMcPIBD02tGUbsK912FC6DAdSV6UKspV
L9kXt3Mn3KLM1U2faMHzRCZy4+Dmlp4ExrctedXKEenm8joXZv6xtESFd+ViJG61BERuSX3JzjcZ
eJjs3vhYbNy0AM6ka6dI07dhWsmZS63/xno2eE2YlAcra+W1JXXhTjQLG/eAJHAPru7wPpZBtaVf
6R4HBdCBombNhdbLPEmselljBPri5dTaaxYKyPECcyo2oFoNujxz+hrbwPi1VSW69kQrPXZdMn73
yhy6mi2Fh0qyJhd0sPIhKt5jI5/tlznk5W7v3ZQDiSVwE10y/QDr+VnuQzhYADtC0gGNML8Aymv9
IjSjpyEsw6uF/n29WH15UpIw/dCRKO/A1OnnoauKVTap6coqzeUKlLr+6kNdf5YRh72DSJe+japh
fy56KsNSsWhrbbS1Ya3iE0alznnKYU6VVY+MTim9EaYWDToqNtRiRqACbktmqjrX+p5gMCahRsUD
zM9GPy2KhIaeNFwX0lX4VUWhTEo24lF3zi3pSP04nCLSQlNf0eGy9oTrjq7c5+z45RQYAYTGrxrX
IVM1RediNFV5JwrEVh2IzjUY1+GR00mjeSDcKw5r0rnypKldoyysXx1N6vcSLotYyTzlDbab0mLW
1GTPpqjK09zZxTkoVXPVKugZgWpRMU1iET8w6zrXWuQpWM0Bv12LR3MCiKBmBGhNoBdlsw32gakg
HVXCUj6oC1lsmc2FVAGEdbM4tkw6r7x7HjXquaHmL3mk5Wozvkolb0aYxj68v+Qc08ReSkTLPSC6
nlyuRpZIJrOsxkNBHV/LKZc6uKF0y6Usmb+z3lOZ4IPfQSRVd7MalVs11KzVHRDIWyapn12jda8V
aFavTg1xC6w+WZkAerSVgcCczYQ+nLs4rzeE1/a7hTwHROcm49d4JjzQ0WdFb/wOKwZbAqmkBiMk
0gcSpX2O6SCbTl8Im0kqwe4r0eX5zoDx8xvpCIpPQx1IjaMSRc0XcaRatTalqjjkN+dyz7doijZ9
n1PIirRFS+g3Kue7FBkZy8akX85mWtXpVp5aCxtkOoLzK6SczWOmYQ0g123PkZUd4ErguuXYI+gd
MepMFEk72Gd9knvfjm32ttDpX8ZZWh5ko4po4EzxJKNf3o2yBfEv0XUK5rSvw/catOqvTNPwGet9
x01Cx0aDLt0vhCraxrUkv4IJhm3U4vBwraDSnvHZtTcrne6p9XkkmMIvkgL0G543Q+E5Gp0ESSNL
l04b0EVNRvqbGDM/uLJsq5dBU9qfhFTg7whJJbRv1Ui/+7Cc4T8tTMPBbD8s5V2IhBGBeYaeD9We
sELza56FdERnCcF6aATH0Wwu2VfAabqPOjXyq6YbX6Kl5MOrRQYPou+PA9foT469pne1UQYwbevo
80EngF4GoQSdnr48AZQXFCwQ3EiTljeRRTkVYhoyNi673YSqdGXAbLwBTre/TaHQ4ah4tA9CjQZI
TVUEq3uZWwyOUXdQC9V6kRSlQhkuQMBLIu8fxqLHNQFkqnSHvIYgE2CNiX2o5gQZTma9fKbM1YRf
zcXw1New/RnSVP0MAcNQnrvezEaWUlr93Uc5p0EfjkADZ4vQc5piQ9vxfhTTujQpQZwoIGs7p9N5
TWRpuuVCZt6dEWuvOCq+tKtktK2XDh1VU9KGQIn1qLde61oO9nZQTjMiG210MW3mNuhHLRdYWdXS
cEck/gcNoWrOO5MrvxVsyBd96UJYX2EqAeSMA+Dm5sT0nYenPo4wlC9a38YKxxct3zdDrfkCuHis
fUlJBbd2kBuJIytp9R60jFTg4sXyfhGqtRZlL9eOTjKOCpcQehbA+/IdA60KfWMQT2HA9kMxJXNv
KCkzJEIs/S7GPO5EtVhOszSmB6G1+ruVNQxOF4wFLw2KfZBaAHUuWTFFRHBK9K20VVi4UW7D6R9x
LwDAChZAA6Eu7dQQoetKt6bioCtYr9OBpXIvxvY7UEdpXYP6Zy2xhCp0qsbwFKIenkpgZa5ZUqIH
uC3wFaAi1IEbHUSusHqau6F/BHAj1ioB4qemreoLJTpBsmGlTS6kquVaKfpwzaRS9eOorDmK1R4D
PD6uaJW3nXQzsnLZ4dXHCU/ysScm8067H9PA18FirXKjLdFApKbtxO1SPbaSUbJllcghQXteGQ10
7kHDf75Ubtap+SMTUQspWm39ZoUk/RpmLJ+lySYwVA7KEIGE3H3nKbNSGn7CcAU59FKqa2sbyNi+
CiWxtiZjPjQIm7dcmFx3lrWYH9YUVZe8w3ym5r30PVYx3bbcRygttGra3qOVHpRe016XWKp/yPiM
3jSmLpswTNZzoMZfws7nLTii5bVuiphzzkbO00BTE26bpvOxW8bgRiCXeB8bSUs8E9n6bmiMAYIM
Sa5DoQwrsicql+YjY3hid5nkqAwCvI6l129qV8amHTUioKNJfU81EHUuRoD6EQip/W1EFb7UYg7k
G5O0HIb6CFcprnqGpQQkpIccmLeLbDvzqoJF40JcA9bv6hMi/wbELfszK98B7qTtgVcA8FcFnMeB
oQp7HWpZ8SDu360G8zZGflJ1OpBxfp+T4HDiHuq4EYBQ0jo601Bar8rUST9I1aWPMhq6LXm/gg+y
G0qeNhFg0MmR9XDExIcW8i6gzmYSb83A13CswTDZJaXY6MOkso6KGbSfklIyfSusVlsljNfAhzbT
oVesaItHSYV6FYXJ6EZFanh3Xx8teWYEHtDpUYbjz8DXSVBzbwB6mTsoQG3sMGGz9hK5Jq0TyGHn
V7qavSamaC7o5dka51GQHSGQE1QTwMicayFtyymZtkQdF+s+UYvpjgjuviHbx27WhCwWmUyoDc6X
hfpnyiCAaiSF74CcSjf+DtWGWO9uZwmAhPOyAI80ug6sO3R4pasGT6hSd0mDSqIqC4tN0RTMCo1Q
YsYXjVcO1tFj2JNtx1DX/LxBONvLao3xXtaOmaImLyrK+J46tLM3CoELLol29mMVq8WTudBdhjMz
Ga7q4aMagbIGFBKbJBcsPXHFKR9gKbONrtmBP0yF/DobS+KxrWk9NhHoLwyRxQc7nHtPgxPs6H1S
M10dkm2q3GVWpt4+5MT4nARVnEuRynNHUMDRaqt2g0fABhtpxvfcWTQtOkhqkN6oKhMNgA/2jnwd
kFCwq0dVnLOy4+2VOunICI9dUH7HaLRmyVZcTM1jjaifR8OwQsrt3Ih2GYY4fySDd08IlPZQKv2g
uAvIMVDedlsA+6CZBvRq5cYqCJEP5OE9Nl4kPRYS2zBWU12Q3zSnpr5N8HJKWK3B0ri0jQAkuzA9
l6WpbMKRfbcQEcjdtBml6jryZN70Pg5Mtxn1MlundJrJOsC4+JnErTjX+Nxe89bQMJFOgQAxKqMW
mQLEuUbaaAuCq6V/jmcJ9aQ1i8eZKgeJXNHqt0CD4QHTTUuDlRVP3aupWa3ignZqZE8H4/CkkRm8
Y5TT2SszNePtTHw4KplUlthrM4L+orpbFrQEXQAgvyzm+wErBR/GJPgIwM3KE4qFkVtenQF4LMTp
XCNbZ/tugtk/lVqDCFya48BagahUyUCJqin2wigLQfGCbcxWWGsGVImAO/G4MDueVsHUggOW1TJj
RiBX89cUyfr8H9Sd2Y7bypZtv4gFBoPtq/peyj7tFyJtp9kGezJIfv0d0q7CqTq4uEA9XmBvQlQq
bWdKZKxYa84xl1ZdSbr0AHMHUELhQNXd1gUCXcYM2xL7ZHTE8R46nwFBon9h2/nBi7ZG313xzqV4
jSY8XmmMH5ia28o1+04a0oB8HN3NO8FH1Vhjf1HfiZ5lcxGYYlFJ0wXXv4sCi+NWOBN1gia64dsc
QV6telIFqjUsiwcYkvpwBXSVzutMbixlSSm836OJJ/GePmmk63rsuYXUfo8I0BHlnYpqIOijQcPo
HFutlVBEe3axKCqA8ZuSZJRD2RlsL6IZsk1ta+MmZ/KX8zZ2E2774Ex/hWWnns3Mi3cWi/GLiILq
jFdzCNYVHpdlxGungxyk85OMkPTP3PS0BdO5uQHcpQqM5h1g2bomLMZnLD8NLIF2KLs9y11/ThzT
omAlCwSpBgsSogBlxJ8EgwbfLRXtt7YHP133ncF9NacVhuQAlOY3nrEh3RoKExdglrpZ+HToFoOi
VT2ZTv6VzsNdrc+g4NKHAf7U3AddUhf5Xxzr3bWcLYCh0ThvY7Nx90XDNUQurOVhgpuzT34wm9Tr
Rq40dP5r1EQ4Ts20/5i7qdmk1t30SJfOOKheZQxqR755LPuvjsFpu/B8K90WbGm+6LpSbjPxyP/2
WCl/lH44XXtfoIkTsv09dQnijQpHKsQgHZ8bZrar2NXuU+9gymiMllKua2uA7mzYreNAiNSzsmT/
0o0uQdw2cDGCLRpUeKWffLpWVjJz8Ogqiam9qhhfbggffHs3jx1zJpsru/bQw/hGxT1RjG8Tpt3T
5E3NAUOdu2/jyNjmRdJsIDfby8abkLvrvpwuVtoBimL7Ni16P51WZGt504rfi3zOuKpfBg9fGpGD
+VJCb2bzKzFG1uMNN1q9S7JCv7M79Onwd63cZZkRrVNIqT8p/oNbpWJrK4wC4UjYahciXi4g5iXy
Lh0ycDaTtwLKf5F10kWm40zlKjM7dWFZ9q5uduewhG3a3TqDycKJMbLfI0ZitJKI0FqpktqI2sNd
WZG2z1Yl4KgyIMkW0hntH8Qj0Df0xt75HZg+v7SQd5wNOJIkdF0RGzsF8hymGFFRvHNwK9aWKAR3
nygfjPX/Xj7yWir++3ddyP+AmP7/5Kqy/9/ikeTX9P0/1CP31/+jHrGc/xBSkNIFWtuGRyogSPwj
Hwn+Q/qeaYE7Rf4u+eq/2BJS/odwA1MgKbGkI527suS/5CMByhJqjDv/F+kJ3rj/jXxEuiZ/y3+T
j7C3c+CtyiDw+NtMgJD/JrjHW5ulIQFgC2z1LZk6kWCOY77MlQW9mUaHm1F/d93BCER3SDBQW5UX
XHW0b2tn2PnhSAcrcNRLcj8MyIi7kTVbjH61dvsg+0gprydbOJdxLF8mN0I3mtQXJXWwMptRbnLI
DKCgRrwnznXKpvwK9R15f+Xok3b8X6bU8iUos5PNFGajzerb4kWvbqbY/ZjZ++ggg2ykmg+fIfEO
7IjyS2yCuPMVuJ+Rzt3s1+LVGRpxbtz+R9mE5isdOpq8YUgGjQzXZZeJHWZtmvEq9m9GKk42jsWT
lfVfgeuJQ9ui/69iC+PBPOfH1hY7F93PwZ2CCW0j9tYqIGiKbby/7vt5YCzJKE8ZzK2qBlMmeXwW
/YsQ7X9X6ydkQQrC+2huyT7wdjTDxcpouGt3qVV+zsyRFo50Z8Bn+ZXJkbqkg8i3jG6wzLjZXSQW
tfu+cbt9pgZ6cJHaRLURvRfBYK7igM1f7TF/c1BSrLIJxTZNEfemyJhYOo2/o450LoaPlJMsIPNX
h1dKiPLnlKr600aWYXpw4abKy49FG2Q0koqvTId/dGYWt8zCQtu11joZRfi7HJGvRcTLLEn7EgdJ
dt81B1sdOXb9BBLk1LmGT6BAuCtswqeSOquWpG8Ya60YFoWSzVytqmcriIpD5wPeVzRxVzS09aoW
uOkI3/oqCOTY+bbx7RD19Ur7nXrRCJ47u7ymZdKvjb5h1DiE9ZOmk77JSwbkadp8l0k1HWJKy42t
fEiHBpVmPsQS/xurYuqg5CHd5JRqd/hyo31dRj99TfYYvuYCzqSldqnfd/spYWXMm2ptxoKOQOlK
sNAmhhvtX4orkoXpw4fdUczxdaS73QuuAkUANMCY7owJHNiIbSWrzo68VcVWdJFm0jllXoQCtpyS
Hd14xPSNfUi17NeecuZFr9t8Q3vdpbHjb2NGfCsgAZi17crfESBDY5dZcnxvlgLPxqMVip1gHw1w
1BLQO6bigziYNQHr3s/oOYuqeEXnv7jN/I+WwtyUE5kTsdb1Dyy58JXw9N7S2BO3UFXfhADXq7mA
cDQ6sblhC/pSjl8M+joy02V5bo3LYI42wUAR050S2ZflP3eJ3e5KomW2AfbvSpnPfZ3Fz0BPfg5+
FR9YfYeLx6AGh32f8kERFzrtf2jDJIBNpAbiGHqX0WvbfVYN9c70FL2PnEb2oL8GGNfPli3MW5l9
W3AZjkMZvNpybLZJWbeHLDKfBq9JDzSthteiwI/IWHJcJ619FKHCoyK79vg4SM9qjwV9f/Y58wA9
auxYDt9jJ5turMnjzbB51JCluaizqdyY2l1HQ5EeH4ew55FJrN6yHfH8MNpKjsptEez3Djri2Gqv
GeFO1yRuCFYt+cHMhYXNfOPmXXCqcm2Hmzsf7MhcevF4Dn0Vo6tgpCHVxy8kDBULcwqcw+O0QaPA
AFAAgUjZEY2GXdwMBzdBmfCrwJz6ii3bxBGEuiiQytiRUWBfWgLIl5NZEIEVIUgfS9oGxHllkAzU
a/84De1Bnu2gXPVOoDZIfP70o2Q0NOgg3nhBI+YdtIqjrKz87Hdtfn48EvfTxyPIFUvIGadyTjCI
xt6E9iNtw6Q7luWws4Yc79UdQb0YszzdoGpJvmAE/Cl71SxlTyVnkAVzRI0XHomge0kru70KhH3L
ZFDqJEXlrkicQyQhG3Fi75Sj2kY107GVeQMXd6+d30tnDF4zciSJGTDdXy0JXY3s37xINrukDrIT
OIVgL736gjkZysDcQ3wj75Nck06eSIQjTswGM+i6znBpoExcokir/TxH748zG5TEDukn0vH7h8Po
/GkHcg1BIvfElZcwo/OHsnnJ57uafuBbBQqdl4AEoGMjPRoryLhnwZ/bTiq+kdAc3yRzLN3ZWBPH
wj9bXQiusnSeBtJLIHWTZGeOPtL9+0EPdOPzbpz2SVCEi7YwaePEnnFTzd1m0Af1Dp9c9PR4zklk
vxpp+K8FKMAFewZ10KY3vTSYI8ZAR8+PM5MsIH4RVrW1LTWvKuKRuv1sWQflE9G78LhCG9E8eU7l
bkbFH2np2d90YZfR3c/YkuhEfta+v25zXT0HfFBXiKWm9ein7m6q7L9d3fznFcAUpt+jtHr1cy8+
samQxG6nNEl4bb724cUsJysP11nNjmsR9hNzwzYO91NfPpM3hyPt8RfaM91lkDvVgmScIb7PoYx1
CekptBlIDXHmoQTMZngTTfYakGG6tPNUfiTFTJ092tMXQnPRuNsA7/rtccAqFcJlvJmDQeTo/Wl2
UNMwFydJ4uCpHod+21XVlx7v4TpKh8OJ3NIY2dicBhQL0rskgnCbObZ/9zTcLwH7GLnwtfjFSCNe
FXwkAdEJ9BJuxvthJ7Dq7qd9EHm0BILk9DjNrekYTM6a+VRw8hQ32SnNc0ZVw7x9nJZ8kg8IXfQi
ZnyFPN5CS2iT2cFiiY3RHQ9h6bwmfTdeqeCzd7C1u2gmMulx1sCOdWq3eE2FGt5SZ/N4NlepcTSS
6Zmk4ecuipxfCRSfBc0e46nNmVclbRJtHOllMCiSdZ+O9i87x4ZpdTK6CquaT9ze+9XjW8mucKPp
1zBASU6HoD7dDbtNFZ2iFDtZ1435rahYImJCGl7NAYkCzHz9I7ecTyK54m8sxrSCSEVFvqNoTqbj
zhtavdcEL9g6aF87Pwz2JblD67iehy+RHyJEDz9LXWli9ToXVOysT/f+xiIyRnInmulT+BUSqvxO
xqUj/MkGjrBZP7LPCFe6tyqYVoyf1jZDcWCGozqVtkb8+3j4OKgyK06NMKgc6KuNxWyh2Cgbe+kI
Z17/cz6Lmlp1HIstiVD6ikoPn7LOo+/CbsARlPe2e6iiz1n7T/BQpydlDyMzOvfktI7x0QxjvlcB
M9x4NJnEOKgdLW+0jjMwr3cv/usr1mszMG5EWo0v4Ae8VRAYwyZtu/GF4LH0Mk/ZTfJm45oc829m
VdztiDBbqiQYgNFoPqNoKuow6G+PQ4O68obGdV5Eo0x3j+ekcuwtDeSZhq39W0b5jNi379+4qunJ
Z/IDKXJyinyVLB+nvcindSHbYAtaV37M1fwbP9T/9Zs8B6dt6n96aRX+cCPx6hVgt+wqPNZ9kP81
kTPHiY3NafJSnPSwYBYUAHWO0WZiZhgHUw4A0mo2qALDb2+UJyOK5cpgyHZufFb/MOveuzjwt8w5
xdaoB+e97MeDsHv1K6tahnit44IwyPTZ7XJ3+fhCAHWWO37zUUVnp/PkIZ5qflSSRd/SQAynFEXt
P6dlmzWXUJefjy8SOdDcqgx52P2lRLro5wzZjmIGSwS22a1iYkvB+DyObhjzuKJfxCcHq5yFr9fL
xH8e/nnNfzsXDKvdYObi5nVG3r2lkzOtTVG8lWBQocSaVbSmK9itImU5Vzts3OvjUY5omYzhdo+o
0b1W9wN9OYH4JmCWp4jaafNh+hlY+a4hS+vdnPro4KASXwsvmn76cYHALjDehkTyfBuqdT4E08+s
zWDppfxMiO93jieT/dzkxaby6vpr3Ll9k38ZCJpolEu8QsIr37Ns3D++zE4wX2XWrE4C+dNTkeJd
a+7f19zn0CFpzjfP7uYzbJEbupB3+sHTp0OO67KrsPJw2U+f2ZvVJOjyZXTyJcDDscqTXYbC7mWs
sHd2hHH/FpFxtoUqP2ivUuiFEZPpJtpwHbM7cMW0nRJoMW0fcxkKgpFsGHq30sffHWt064/TVBcJ
sCq+YA7lcxCG/uFx9jg06Az2TpYg6ucFj0NsEjLTEHfWkGfFQimwGFgs+WhUylVdlc57IoS7Jj0y
3T6+SgYiV3Udewc2yzcrHMoz+sRq75BCiHyOrOZlK+FNqxjA/oyU+7mIx/ZaKzL5ytpcmEYX77qC
9WnRmyaVhzG0DH+QHq7N2rmHQZ/ACTUHRdRkuGhQMCykFvHun3NDGDjeBb0v8p8IdyPMcK+mil2Q
ICQrUe2VH6i4PQ4iEzAKDdxfyPPCY16Ee0P7aKCZgKfnARn3GRzVksZ3fnw89a/nH48MNpo6aqpL
gCbZQqFxYcZwt1WgTthPro0MPqa/df/korxaE7xctj80/6SNyXpyDJDdHh+POnRLxzREQQarQ67+
7QuPlzwOjri79VNvXE+jj0E+yfA2Ey393kC4PBPdNJ4fj9z7o8cp4t12ZzXin1c8Xt/USCLJFRtf
kBU1SxppkK3vp4yz1ZG9FPZxO4RbQbQo3VEvu7Z+Pb6YSXkDRoOxy4qqXeWV+YdZouYVbeOeCWNT
HzCRFm5CaYo0YnoiH/byeJVs2/xYT/fCxlmSn+d/oLkAAR4m1qs13z+vjZc90cEk4L3QIaC4FnvE
THXvwaldT1lffILAw49NNtKpcUT3oeOdvj/dObN7HKVTM3nk1AWgvhqTECOp7RWfdZIgHB6yVUXJ
up3VYL+23U+YZuo9MefsuZ397eNMYBO6ulX0+jgjArU7NxOwlDESGF8m2uxsg9hj5Ux7jHEON+5j
n9AOyA8AOX50E+p0zfzikuLnwQdQLguXYmvhxWF6bbjHp04x3Rz2PzcX7nXfI0m07PwXveK5yoFm
w1JcOexHzxbr3gVFBySTgtK+RjFq6FSu5i6l2RHWnoSr7tN61XyQ7wfSzNqrlO1Elhia9sdpXOFT
QhcjMQyHgY1CdAgPJk6+mUnbTSnDeYZXaGOxnds96EP3uYj0QASkdXicVUkjUIantMQxxZwRQGfn
Sg5fiCrmLVdidv7X83GPLYPY7hB4xMIZEqAkJOlRqE6gVo34Rft+9SVtJNORUc+vNnKS0JrkuolN
b9vLKfpUs/XRTKV5KzQfwlqYOzVLg+B0zAD1EAFJz/Pos9WdtSTTMDz0fSnY+CXzpgkm71y2jd4I
JlfgiksPuAXPPb7wePR4bmq8g64qdRCe+13HY3XgPRLPgw3Cs4u7idztO5venZ8eP9fjJ3TYU0A0
apkO8dP/6/nHI+XnvPMqzk/aFONuTLJkieoVMD3rFWN+Gb+Qj94fMmxmmjyR56mrkgvGn6M9OOPz
41CVTMjvgXnrqK4tAggi7PVTpBjWVp6LWdWDhtOa8eVxyC3ABWGsjY3i435+HPA1Oasmxjefi7Q5
IzRjWFnb41oELrqiIQQ+xo68ZjJ89UQJeqHEiNwy91nMj1d4Acoza8LbYbNngaaTxVN1zqqgO3dl
0Z99fDkI3O4PrcjZFxJQ++OVFXHWI5O9beTRXUCe5R8ZWnv/HB6npkqZd7HX+dJzLDf/9pLHi9se
yK6tWQkg48bXxB6Tg8Ue6HE2Ku8+7L9/oUdV3cwQBR9ntBD0NrWsCvq/4aL0iLuDAyT2I3bxxPaW
frYsLZ7dUtB4SeaPMOQuNmuFUud+aqU2QiExdSs7Cz472atXbxyBT+B8QMzIaRkbw9lPos8k89Qr
oxH12gEhmvs+fbYYfdjKM66gNaOlqn1zb2KCeDWYW+xQ+HhLf6junVcXmQU1BqOWhnbDMP3i/jef
Ov3bCfgrUPy5e2QFeGfDMH3HgFXvmiaeuMCb7H1qlYHhL4Pd1BrQSpLG2FgM+52OuXQ/y2rTqAPh
6+al8DPqxDH49LxPVCVqUVV9vlbEI/L7qjfehPKCPW99jFxnXEoF3qD3s4EhXMwGviP9obl77BJ6
uxgsfBI10nvzOSpvypvRtY6ptU/bOzPVAtY4uwso5DlEJUOuujsrC9xq84QCSTGZ1foQ8o80ptI9
p7sua+1zjRZp1qa7RRT6rmwHJYRXeTuL4FOUyRIiWB4vMX0Fp5mUwoWa4bf09vRp2uFftzFDgmvz
n8pc0Yq+yzh9sauZWB9lrEhMLOW2cukTWJiP1qRUFWjU+2apCT5YtvndaJ6VA5ADb9uF7OQzN39L
0irfe2w+RJOGp6CTPyrLUZ/CKfEPhsF81sGvYpbxm1N910mrPsekrY9sxoHhtHegCNbAQ2f7emN2
RHeS5g6sg7HSUdH3S7MPMjWQeyE62zZkSuqS6PjYv2RF710oRP+2qMLIpK5xoMVsYVHY8E39hyvs
N4yoyT6nB+r0bXeJyz+Jb4WXOOg6ZLHmsKGBmt94g9Ut6iITu1yGEpjFw3M1k7CmRi9qps9pYFvA
Aqx3LfC7dPcsjMoYLuTD5YeOVuQitw5NMdzNGVOzbjGaj0mH7RuTfhBRuyj+0LquTxVhFk4FNlsl
7C+T3MvWVoebBajsi9F27wHhorfGkcYmqD1uT3awjEKVMmO3s22Xhecim+nCjni7qpYuIOKZrVmP
XyJKnSfHTmHBVPlTwiWZq+CDUSHz8mw4NSQR3VIj+KUT/W5mpUlzDOF91vlsNhDd0jPI/lZMUqEF
WbSioLwQTlyjy5akvZfBBYL5PToEyEI2uzf8cMxswm+pCX80M3MVdtJYGF6PpHdmZ1e2rKAe2YcK
0W5AuIgYmGhrM+cOq1CdmPJYzsO4rOqyX5T1D9tz/yhZMW3P012YZONWj72/0HSCFLK3TdiCU5rq
14YwXzy9prroXD6pFljubBKJkjfde5bitAS6vLFc8Esu4j4csYwyWB4WMQLDq1F+18hcd55dwrWo
F5pZ8EKzULEfhzwwBN4P1XXmbUD/Q4Y9XH23ZD7OXkVWS0JBsV/KlBnLsg9mcW3hRV8H85C4KEo7
MesVAefHlPoD42mcbxhyFXTMpKKCKeBpdPGabWS7snI3PEZ+RCNv2rQtt4IhS69dEYGjVWW7IBa4
fNO2/hVqRvpBOh8ZMyCTn0KQP0B2ybQC0xwXFhIM90c0sSsVDGLhw+it6FuxHmOX4a3yymWrjVUj
dQHXhLqHpu+Z7ssuK1IqxahG+p3ghErFpiuIfi8xGFqB2icY6wAA9Eiv8npPU4GZDwa4Ib67hers
iVkf0adUYXXgRBskSOXStyGUhYONg7n+1Q4UhU3Rzq+lnt/ohmeXDNrpq5FAE8YCsrLMJMNPp8eL
mVo3WwUL7jLlKR+faJ5uZduvbeDTT2Iu4yXmH7Gzs2JPdXiQYQdN3anNm0MY+BULNY6bdY/6aq8Z
a9Jv6Iy9l5bndGx/GLOTcCmoYDPSxEYbflNOuSpEZWz7gIaZ6xoHCs3nbtybFWiHHhRf08xUU/a8
EaP7NzdNQH4mJZVnm80eVQSOSzSNlsvFluglyahiO0SbFkbqYtQI9OJYZMs5MtqDoijmcm99dMpo
vGwt4UIPx7h3h2cnJVyjU16/95VZbRHw+evRsl/GNhuvWCHIks0Cf18G0CZcAu7CXlg0fqMn23uD
Xe+uaRqCFqZvwZBwY5ShwBg7QZSJDCJk6ElQL36hc6RIlfX0omDwBFpkm67EwKcTbLBywIuuxSKl
vKhSEIaJCWXLBfZfD3rvJt5wThmCbtjQhNe+/kE6uVy4cy1fRvu1tktiggthrrohEh+lne7mbIeO
B2lWdnc85BrvXR296Sg2tugFxUoDfQIEUpmHrA2mNVG2m96wwh+URYvwnjmdovB0p+TJahrjqDuP
wenUgObqn8pZoV7I1bw3JiiSdeRQBptqL30QulpeTdsct34fByssbvmGJSU8h12wSYvmZz7fV4y+
DYhaqu5h0PW8RGieFWAyvflqOVjvEOScVJKEy1oJa9ub/byqRzdbEQH6hEgt3/eBW66zV7NQMJ1Y
GLqBO3NaU292zg9gACvVuMwto4oIetacKDdRI1VqpyOYaFkhEEvPlUFYd2YuANf+JQ0iWITa+tYa
l0cT+LCrGmQUbRj9QN7RrEYgjUUzJvskRVoUMkz0S/02THa0TKa/g9tVG3AH3iLK5c4cbPdkIThN
cKccHR8gmdkF6xr/165lGH5meqiRAY5g2mxprsZCFK82k42mNd4ZqvjRVF9HVK34aaNTgkD6bzqy
uHl2f8zqAPBoHo8b1+A2nhvRwrKKz4asoI+ul7+IQnsO4u92dny4i+NLW7mH2pL+rTCcem2FFemI
mWe9T8g6l9b4jW+73INytl6nAVd+q0t4Mq5utlEaJe/SYKuKLkzvkvtp2GcE5tbuumZZ54NQXPMw
UbcJqvZ6ajNrW2oPChM4l2SqD3ErjjCgJanSpVhJ3BBVHGfvTSUwJU3vAcPzYxub6btD74zxW2qe
Q9U427KOKD6yvrq4BmkF/rghpdxhRNuLS5VFkjssoOS1F0vs2/cnNVpQLusg2ZX3UxGm4uJUcm8O
ZnLsuVsatvNUtE2/iTtmxFlJJntg+Bd2RfVJlcU61KMJ9cVwzkk0TizntOkiHwPZ41EIHumQMIhf
jzYUMN3enU1efFCEJ+9xqiyDPHnxJ9UfQMb72HmY81h9+uR3kKimhgGvN/sLM2sdVhrnPcXxgZTN
5Da9z23IXgEip/KFQaK1023pYx+W74zek2PtV/kGH+k9PEB419Lv/jZ+Nq/r0mHCZ1VHtybJgEkr
RUGURKe6HIyjGfXk1Ij592St/Mr/tHugPBmaWmkStGhORg8Vk1tjVFr98XFwWqM/phLgYDne1aSx
sQxTw71OJ0ta81pHOW96kIeHIgqCQ9ny9sp2BKgVetPZb8gvDLPsSpVA718a+vrokj8edTRO+ZDN
xSasUIe4rbzaVR6/VPV8qXtW76aaIYt5Ico2+cvIVHDNYBas5uw+erf8N5px0ynKr8m9lUBChmDw
IuNdM+6toreeeKZdJcJJtzvPn6aT75YvdGQ/bHsYNlPgHpp+Auc3mBNdmcqGxu2X+MxcfQiikISs
JjBW/kgJQ7nWb4ALRJsMk0jUGmsA9Oml9rajNX+X9DyZteIVtAxhrxuStTfhhNVuACzfOtssAb7K
VUUuWH9yiHvbOSYJR9IJmVBjdrasbuHi9XhRRHJ6U/nETB6d8WflAcAbEW3qSiKYixmMJaDPYzpm
q7F66ptAHVMRXVJH3mYjQxkGmgVdbojzNQGbFv4i+L3Hrucp8iPCdl14hrnyehfBmvs7TZQ6YyEG
HxA347Izut/4XloiQeozfPOX8t63CUFteQLUSR/N/jJkvTh2+bDS4WTdpsSj8jeCfWQ173Go9VI1
ZbUq5GxuxtHgKfsTL1O0SzzjSc4o1Ps4/WhFd5aJPJVxNS1xpFZrHMTnGueLVKZ3gQX+PqGUhTYn
kPS5+V42Mj9WXvY8NNxZwoCedTnppRg9sRkZRnNLTdRFDcYucTAu4zGAZRhXzS0b3c1QFT/KyczX
Ke4px2nURebudui9cc9UdBUbU8GK4u2iAicZNto33CDwphIvW+ZhGWw1G8cV2bhH7TjsZywbkKH2
vkf40lcxKvQAw2pwynFpZ/V8hamzsMHn9yE3IbuM0lVrJW9TZqobg80bGh7EiCXFyULHqF2x6Qsw
VYwZyBSaFsYsdy5ivU1rsUABjB83pruHwvIRGP2LSfQ5xl+GfRhbSLbIem/nkNqp1TA8cxP5wwbu
xOdXHl1NfeyJBJmPk/4KcuvolLZ4Dvpn/gHA04JqWLRws52+rM5sfSV9akKCjHk6xlQTZ/RnG9xa
5XPuETbi+Yaz7uD5mz7cLWd6m61wXOfS+fYs38K9z7bBYfBc0jXHLOWKm0zt36ScwLjkdk0Qbi4v
4X1ppfONXwOZbNckDG/8jac0DzAMshPyvBfPsnCwssWalf27DW1jj0qY0B2EDBmU/8gxzef7iGyL
LfYk+jqgjdR+ZPgm14XLHRQoBMBKNzpY5QDasjA+Sj54iUMQXtubR+Au0SrJMxiBd4fZIO8JkrlB
3ytGM5W51IZB2KslE9puUUrqWwj5lykqwNpmfCBrMuhRQQewLYq6WQ1Zqfe1Rpk/mP4Gpfv46njT
F/Ci/jf5N+cx/jat0bhipHxLhgsxOBnLIrEoNT7EtbRFevJ8Zxv2A5w7VIJvY1n8aJOko1If71iF
jAGQ1XxOHsMY2pjNSQizOXspsDzppx+ic+ojCSQnoEiUeRBhVGwG67gCrE+4oFplIkoudEgDlC5u
u+7CsvykiDqqPI1flWf9rDvizNSMks2vvItl6OkQEkeyMaAHvE6pj5KrmNr3oLbOHY4aO++fTIS+
z0Q6TWsnGt9IgvKW2hffc1vpp7x1CAmwI/O3RbLaNAj56tZYxgc8mZGFLK6YuBViJnjhfaJjEmf5
n2EetmZSiVMLUGcZJ0a2GYiO2mcRWMVYRRL8hX21fAFYOET84pnd95gmL3OQ+miYw2pLDA8kEG7e
+wmNKwIprJOjUX0mNqZjWG4Cq9KPugdwyZsQNBg0zHtcRTIeUDcDwEii98Gb1q7M5bFNhmVtjDWt
MZz2ndX0q8BrV7gLFppbj5lpZ8t+rgQngAuLekCUh+J+6OLXOge1W1SXpoC0GBTJC21XpOXS9bDf
TFjAfUNFEIKG6oBa7A6J6e3/ekhvM6GIJRTbhMFdi6h71gx7zOqILYVONGYfbf5Jh4mEJ6nxJcbB
pnYwhUHnkJ6eXg3k+1vTQWRmxN4qr8SEqYiKMpzCK0vsvKhkr7elPazaqTbQ2PzXofMiojEtsutb
Ow2wq225cUPcM6JoL5Iad54uhqd7A++HWwzjrRI5kTaoyhezgghLLA9DjLx7iWptLMumpC4rGV/P
kze+d6UHdLyvf+KaJ+bOLYJdmdTvVZ+WN4BCl5JNjcO4bo9Ha93gk1j6RcIAts9WbOvzk5g9FMyV
S1eSzuaJ7QXtTGvep17I3GpwrTewURliZcZU1RpJn/XkZw6lEjUTQmxXux23uKDcE+VMKJc7jE++
QbAn1wacZvxfzCC5wTtBusFy/CeYzJ3XON7/oe48lmNHtiz7K201bqQBcAccGNQkEFpRBeUERl4B
rTX+qL+jf6wXmK+rKl8/e9Y1qEFN0pKXDDIE4O7nnL3XfnDjSZ5DPvKUptfBrw3nfnJExl5DAhjJ
4cOeUpM3oBqTR4dx2iMrje0lTIB2nS/BBBOUsQ3z2L0LF86ONKTjdRl0I2PI7Pvv/xRZf0MMitLB
cu+lNj02odZ4fTQ+2kgaDm5mnxuLMVyUXDIV7XsdFkjEINeh1vSaEDWqPnQYozA8tE1G3hdSkqqt
sb8H9amhTSDpmHPoGDAmBTiiq2er04aHvE+R6VFQ7SLJK8d2cedUyRNCTF5ujG5jT5cfmQKjhIgG
6NrINf1IvtSHT4LqVZaowJbPM4T8tIl1fUfbNd31ri6fMzjJWVOGn1qMS7XO27twys1TZOgmUkDr
oygWyReR1vQ8Sppa7QkC2YAM5yuOQcSFhjvvprJedwNDmTygXY8D/7dI3Gvv1yG9mlCuy9Kp1/AP
mK+X8yZsq1M/1cT3BAZbd1MTJqcyyMR1/JWrVqG897UnfTY+Z79wzoUxaU9YtsGEEga1iQQUK5KC
Rs/Kfe0cEETb+ybgmf5XOMdeVo5viZ2IU8qZ0xvG5iNCmrDG3oT6mTJXSt7+mnama5BEU6oJmZj9
YuKN3OdjRmesREkfD1O8C5q2WZFx+2HOUedp0rfg+VYPqmnz17YSP5o+W0u9Avg85edSifKxvsT6
crOaORVhiZJv6AQG9w8j1fmbaQtBNdRTbxQcRcKZn5Sa8Ne6YYt9L+WviJjtUxAb59I0k2ctlWyw
znpsCg0iQU89EnTuJjKRVRBLRNVBoY5uhv1B162EjDQMSGPXKS+XSXf5NqLLqvpirs3Es9F+lLM9
XinTVsb44AfULzT0AVGW3d7MhpNrJiHDW2drz2V7msHfXLWSRSVvdC5VOhzc+BU9G5bIuul3Wm7f
8DXbd3E9bOjoP2OCNLe2KKtrHunV1dDSalucelpXKx1qhE130X4LRccAYA6MayKY/yirx8jrI7kJ
zXy6Yy1gYG1ZBxd2uTWq9ooLub0ydGqvWlZfGorBYxCZNSd4gv9yI5ZUlXs6lpzyw0L3OJv+dKtu
uqhsAssZ657t1P1a4h/hRRN+IZTyIqcU18jWXBNJI9RWktyAU3cv5OZsm3EmTILAGi8H4ACDOyqZ
mo3kx9eTMM8pa9iVoADg9Oj6V4vEnkrD1z+jpOQjNGsdCdn80bPC/flVTfrXRS+fKh0DcZGCjFmm
wIMZArFRm+R1MiOMLPYMQqLy5VUtms+xo0QA6jIQbEES+OCgrMY/DROro8M9AAmpraE8ar56IBWR
41w2uCv6hvQE7LbZ9BAQ76LJ7Q66kK9GkSVX1YzlOWexMdNC3wn8spjdCPRhSIveD3itX3XvQdj8
1rOy34VioRDVbXdAfse6XBvdBkXOsJEC5hWD81ImNQjYEuCuVZ7imcUkaZ6JZGz3qD/bFyeA8DJZ
1Zvlo36tJ55Z1TDypTfWHrsSHnOHhe1BM1NxbCCtyyxKkKxIAi05lZy6KgUAC2jtF4dS2WTGzgmS
2Qu1KPWiNvpItKR6EqyIKqx3GeSoY6/UeOFsleN1Lp3n0oFxM1tx+XtgmqKV/BJG8a7J5LWN7N+q
rsjGazUYGamLgwdPXmyIcJPK3NmAY3loddHuOKZ1jILGa2Non5PVZR/4ROkBIxeTLZIYlr7PEE8v
56xkAkwIR3rh+12KGLRgrcsd/nz7YDXxfC1QD6xbcJ2vMIf2QJIo0sEEpX6nTrZDNtRMcjJG0ATw
4IaPVh41J/ypTXTCRF0fBhcL6VyDRwjZJxYByNB4a5n78U1gUF27kgUYJfG3Dzk/aWqMb6PljtvQ
0XhVpUmz16WlNyPBXkNxLI9z7zwmVXqP4Y++L3NU8gmDQ+y3iItH8BmRkA8l/JmbHFKy64aJhDci
fLH1Q8MlT8Yep31QdnIDx4nTQSfapy4n97wwDr7FRMkSH0b1AL1rerLa2HgIdWNtRul4QwgzeUFD
D7VMnFWOr9OkuyNqOG+tjNSTwYl6LSwV76gEo2PEe8Hw3RanLuM4OPI6Vab592UeDQ9BgJSJMDik
2upa0BheVyTZV/pwz2ojmTKu+gn2UDnkG/zL2UlrTO2JwwlXLfI3zwrQ5My1Q4GYBjtFNxdLZ47t
jwP5pMPSAnUI4CJOH4OiaG8oGeyw6J9QqUBwK8EvEo6zSm0mYjJKzgA/tkYPzdnxi3tGDudST9/H
SD0My5snIqlurSMSrAWOs8b6om6u0oajKdVG19I3SIPH5Qh+Z2G4vsGD4CO2bpOryZvVhecx1V0E
N+lW1XLa+u5QL7C72aubsNqlZMuUSEufhDO5O+6BwTc5vwEVgZahPWUS6laDqmrF2O+9ik0B75z6
iAbw9IwsT3f6waMBqu+/f5y2LTTC5WLLHErNlO3k6FqRtp3NxFhL6435IOIN3W7WHFLX+PzENYsU
dOYTgZU4JcvY33MyLMDlT+ijqVlxXOJR5UR+axvGeJkf0mbRyvpml1l5kjUHvGKmv8zaS+nERH7I
ivZQSygGBURI9NcLkFKjxupNWnWkNmSOOERBc7FScobMiRqlULfEpIYr0IpOcqvQsG41ORE57ZYz
5uA4v2IoRhvIV0ghmW0L+t+wQ2HU377/M9PCoUwZrhNC7sY1GBg6wTrtkWqboDRA4VTIkDtg0xB7
kkNSNPPatNyn3J2Gi5kP5mlKkx2L0CWxwmlTdZzvFQehp1b7icy9ecT6yrBAiRh0QsUd/jLXk3t1
xzK90XFI1+w8v9PCEQyVPht69jfTtYGkV/g4w+VpR4m096SSctxPivWkCmtvLs/J718CarTtrBOa
wgwvB/RGSF26G/QoJQp1bJ/m6Ic55Lwbqmq3g1U2D41j6tdIay4yvDNRWDBFaqttOCKyrqLsRi0H
Ihhw3LbyjfTmBIv8PSHth9x11JEuzVZ2jSgAKW90JVMPP7RA38waCtDR5tRDmkDr5uZlSvufgV1F
D5YeHSx8Xfealu1bA6Zpn44D4uP5irgxu/VK2xvpfJ7tobuyv72zd6hLGPVHIYR7bw/z9FyT/VLz
ItHj3g1t3t2SilMAemfqHWfubvloQAByMWxJ11xHi3/ESime+TTXhqTm0iRphrExP8K/xIQptD3G
TY6RftDf+/kMTaVorlME5MYW481AaQEJvfwd5kXk4Z8/NVVW39HbPcouZPo+JazauE9M1QACSjv+
Kc3uUSZ0d7ZiPA9SOl4ViSNxi/DNGp9w11r0b5zJP4zWZN0MIVp0N9gdnAwIsw0bE64pqgtbD/U1
yxy7sVGNZwSP8MuXR/jB/JgO+Veh1YxKZwSMbDHazRrxzDfsuwhC8QI72k2D1fIU4iBBYnP7/g/C
/o0GT/ghsJpuHaOp2SlI5FhWnYtflcFzyubJgIqPJShGoEhZOz+bzAU95jEtR/x59/1Ps2g4V42M
rYx2fpMmmZ+NHdmsWelBwpKmgsyzZ2mH/VofWE2tHDvg978lUBsuYwFw1A6f2jCkOZqb7AWOYmfv
u4jd3Lki/Nfvw4gucBPoT9J5xwgTPH8/QTuf1wlmncfvVyhtsiRyfLVVwmqdJTovvO82dWdEOxBB
kZfMWCc4SgbPY4kpz5nHcTengSTMCvqkbgQLH8Dh/Dhy1rI6SqG6GYK93jkkH+bDKQ8d/SY5k9GL
pwSsJ7AhcxioPSVgdZr08hIsssCMO6ctyQfqo8J9iEXFRNzExVZK84yeHZaBad6Z43nqkulGtvn4
XACpcyO0sRUnzXXOtbuLfLGBexs9xv3cPDdQJIU21lyVQfuMH+45TQxxVUHbPoclYuvQ1bPL9492
GakGfTXKE7qV9tlGOAbGQrXH7+8mViDh2xfIRJbHBssr9R1L233/4gpe7Yb2nLv9/i4N9WIrJgr+
78fi7C53XUXAyfdvjgE/7Znr5xgEeIrpVM2HjPRN7/tXRUbrHBtIQBCWeBoOHsQzOHy8yssPV2wT
FyzoP/58UoYq72xjiRjne27Z+fepb4Ll44FVRtU5uuH6+yucl8ONAY2WxkSm1DGSjrK5fX+r5Rb2
6as+fn8V0tgJw9y+//6VQFCf5KhSAHj8AVGJnwRa63++X1gjgEd3bXr+fqAkLBONdWwdv98CzLsI
JMp8OHw/1DcIe8jpM+6/34I+SuNNJuxs9/1dtEPBFkNBtv3+7hArbet3sth8/+bKn6O9XpKM9v2b
TYCcMG4KKJxl84K8pL0bQJTu6yrz16yMA26B0ljkCsluHJr+ZWRc5uXOEo3mE9lDl6E+ohVIGYLX
FXKpuXt2AJd6hJ4e6H7DO0H+/VKPHPNt8KrH7y9HKuwVehpM9z56z1AfmRHwpuD6DLKzDk8M0CWe
3q7yaRIvX4rK5XxqxfmxJPMFdtz0WAzaZ6vGU9jE8fHPpcxwUS6oItiPy73ecqzBYHLL44YBVtnf
ijJL70oNHaMvdEXLP5fPECS6bT5zdQH01B7xha5nQd8jK2SwlTIoHsbU3rtOHW6Mtj6BFYA7QPNg
Hc4JYoMWcWGYNcVOr1HTDrCKjg6trU3eavEuqWzjGaFvw2Ap3JFZDkLTdF/FsiuEIR8ako9yxVHH
pGs1pS8WnDEiSGpt9/0lPy89ttylPxU/wFif7mLAn71D59SdkYb/eTEM3DwGYrEdZOTmuagj9hY9
PbcaTYzKGOXG6Kdfms3biViXsqYemahJ4u6k6mFnsGGiefb0PsyOZqibz+QKVF7KseE4pwON6hbf
dpcMv3I9Z1y3SF4tI6NJUubZKRgmDAEqDr25lRWJtTTpaMl8ag4RSY6bNLuBIC0VNfohy2PscBU/
31cfTlajIoRhs6J/4p4mje5lK/HZ0ZBGzSiLLd0X67lqwds4cjxEg8aohwt4FfWTfyUtzozXXJME
EZTOLbeEhCkmWWqHGtE38D92b+a5rXEwZ7XPnA5RZkU7kU3txc106zrN1g/HGc0dsQTEFaXTcZZ+
dIka/n5m6rBGSlmdp9xtD27KFd9Wpf8c2dSpU0pZU1sXBE6XZBLBexTmm1HFgCdqHpxEyPXDYioP
5Wya3kRISNJxWALpGWzUckNxchw3fQGATUsZszbDvhkVqk+IIavAQm2W24BfwV7/dvJOeGNLPdqN
jbvKNNb8RBPRiyFtJqA+W1zYx7/dnst+7m00DRphcW0sOopo6IQ2zjqAKm9OHSDLqP3zpM+3kr81
odV4KDnS8qeeuaHca2NOd6BmkYiC69Di/FEhkT3AvOFSyJDtRWF7ihNnXuWdlB4n3Z7ouX4vGMw9
2+hWHgw32pW5AtRr909pVEeX1AZZ6QzDHsJ6dK8BxFjPNrFnGZKq0LV+4zRJXkATFAdMID6DEpm8
OHYVLyzSE2BabV1pafpil3q9nRIcImK5R+ppgHFS2PMu4Vh6wTAaAN9GEeLQoTyEkN5emER3K7N+
Bfp+bDHQ7hVIlIfMavdll6Md67LiklmEntRzBOLbGX9iuQU65nia4XwCkGaIuPxlqtxLBfP9/vsP
AxJYZzFWkhA96q4JguylIEwKeouHAVhf5woCSZgPaj/YPh8F827nWtdG+VJkTow5LDrHXGZx31cv
VSOnK3rdL1saG+I9XkPsrZc2o81gxUvjel7piviKYZRengz6Ip6J1+byT600523bsa83CBWPs9Bb
r0uneVO3I+e1HG0HDMZgj/CN8AfHsbcBg/0XLXJbJE/JvM/h1r4It353BrwQDe1bZ8geszkbnsU4
/pgbw77U0UzyTDxp14RhpN+ERxvi750LSew2cYUwMbCR4r7YQjEjb/27ftkaMjQZl7gCSBC1Wvfi
41NkV6G8QNApaN1Y/W0eYnmPhmo3WdBf/kuQIP9/oTP/ncAh6p+CQ67/+3+Vn+lfyCHLA/4khzjO
HyZRBgpEhyuEhUT1/5JDHHJnbFAe6MRMU1ekLv9b8IzQ/5CUN45r8wOubS65mn8jh5j2H0I6Qncs
W6DUYIrynyGHKPev4BBQAguBROeP/DWhE2PPhP48rrFUWPVDkxFiG4Z+dhjqktpyoVFFK7ftAZaj
/jFexo4gmbWJlmkH2ow0z0rHIenXmb+P8JWwDWr2tipbpDdZxGDWmpKvQSCvchK16FLiuP+VhpG1
0VtOMsUADWGoZuBXulI/8srV8TPGDYJh+sI53AbUHqwhEogGqpthvDiZHzzNaY7HYDb0X3TM3HWM
+JeeKDSovSii5IGjcXSsLSe5xtRzwObLikQ5TlPp/cL/+JFz1Ac8laZfMALidzPmhsEXKuz10GZw
7QyDzk8e2UBqCRzIEd4JeaROKY82mTinHIIqfh0jfa7MwkeHNgBQZGpDvP2aF0DCYJWq/tGcQX95
XRdq7ybSCnLSUoMnU2Oz38MhZwtqogRwAg9jEgX3h93QCp67TKWMsQvWhLUMBb1kcC0nHC5GSI83
i958lVTjRpe2szMrgAtRr7JXMZoYXKQRTDgfs+5nMrf62bCzufACjc0xCgKCG3pTu++SnpzVeHZQ
ERIsNI1lsKCIYlDVMGUI6LLQYaJuEFHHDF0iY+iNyUQrPEnS8AgMWcNe1j8CUk+QZRYhWXT0vh+X
sv++T3Xm4VNLV30V9IBdGEmkStFlb0m3VJVBxx3SZjCT55YZn5UDXGA1BS7cddkbJDuaA6TRIe3w
ZOb1g29ZiDlnw4I3q7NNberIhUqZDsTMtMlk7uK6r2FLaYHCxFSiHOlnzAgrmJzYJkOU1sotgl1q
yKFA8wCmYhvSTSu9AKQDNUANMAzGGw35xHXdNxZVm/5ypX7RRyT/LCkw73kGttgAhzoDJer2gkNG
D+rld8G4GT2goIb2KeLvkHVi2ndyIgSAjc+Jl6Go2KlOr092UsqIyLFBfWEulG8Rj7ogRWi+4LAg
yHMjK7ugkmIc3w5mQ0BgJqOTkDUHO+UzU/Bis5lObRBBMwT7w3m+w3m4zLnKg+SMc6jLuobwOaFP
yKzUP42hhKlt5HE6e8hIDQ7OyTRsU1H1rwkK0WJbiTZYjqMBmYmzbQc/I2FU29Q1gcdA9i2opFXF
JBaSqu45k06AWz0r/BGlZbteEkAW9roat87KBXVXIqvRnQ0bV/dOIFG5zwndmI8z//vA+SfIKdE5
hQ7M2IwHzc0Z6EaML2tkObcU7Mva1SonOrV15l5HX8pyk0gGJxu0eOA2lBMYPgSwoaVzbxKKXIdY
50zD5aCaDqaSO1KTTAIghrkAtROYxNsVWs5P6k5e/BxmEPeQ0CJjW1DEEEkV2j/dZjatQ4EFI/Ii
MM+vaYQE7JjUNP3pRFjuA6FTVC+AWoAAl5OpjXSHv6EWaeGisipcNBVhz0QaWVp2J6yOm9IOs2j2
YqS77aofw+5X1aVIUOdEiM+I08UzqQr1e4F2/aC5Vn6tbIRtq2o07UeL7KWnDI7OsMohtdw4xBa/
gjDptzMDjOLcZKN9RCBbO1jwzGU5sxjq6ZVMgnWgFdGdNmm4CmYOWuGhZq2lKKDPeqDlwFOykPDT
HreK+mYskWCR3tZYhRyH8NlAnOI8cH4AnCRs0sryHwJrVU8Z33HODYSW2Z4GyOBURX1YrFWKMGZL
ANZMeZERLWlbSst3y1B1ZBIWzcY6ou7H9+IYFFV0ZAYOtcDJf8Au6FEF6Uq+OpJQnT6ryGJiW1TM
myP9otUieasbUe1zkaI5BshPqIuFovSzsq0S6VwBgeYwKW38DDKpoV31SwMLnWkIxzPSiJAwS5FR
gyvTCHC5uFXgkX3WN4i7+3neFXPTn7q4J2svIrmC+ReBGkQha1RV6zmIqxg1mm/R2q1KIiDHOH6M
nDR/T9oM/KnPsPRs2bGbwpvFNriy0T2xMqjSTzcBOVJMgiw6T2ViC20nOiTzROhgpPEm0eWo8RzU
6ONqtCQLKRj/6q0D3/thiTLf9IqkIYa5NQW6lmAggW7EZmBuCFlSX3o+N5/B6Ip3u7CLnc3UyeBX
DzBerKJ1PlPX7Z8Mo5aKnEH2iHWsmmVg6U6uRE8+A7k38dC/57Jgntl2rBVor8BwQNJDZUhtbl4r
SB4Tua/1+LPvUu6glvAp2IUIJI1SAvioimzcZkuCWVLa2e/J1vSLMw7FrRKjYP4cTXty2/SINSMl
+3LyHfdDmcZ0qf28+LSwCtH3BJ78NLesMmu3QRQw85asLRdQ5ybW+pyNorTtH4ZbK/RgHNjvhw6M
hlfoft9u0xknXRX06jVwO/tQ6y1CElINyLe10bXFVflFbBqpKJls4l3sUqhqHdAAL285969iCpJy
lQD95SdqnBzeRILTplKghcAozUckHbFiLDouGhy7wmVAa1wbJ9JcLc3d2tVEwjJaZ5Qnrp194tPx
D2qYxxPDK1COghg4QMvG02jG6OJ46Zu57aKzLBP9krWhdocMaGQl7KHUW4VW/pwkSrokpzed27WJ
ZKmOYRnYkXkEP8HMljrpkTkGYsbBsQitmHN0pH1R+vSiyV6rEUqLCqo1avNKq7M32uwpuh9R7hqn
NA+wMAlSB6dzjJRt75C+cSPjQQNdqqlivJCwQIwJDjcs3wH72rgdh7z7EQLUugpFdDeAmexOzl3+
LIm2wZBUGvXvwZyx7ve5QywGzGmcI2gwPHiy2oduaOoVsu2wGSuoOIA96xgOrCsOWeX2JzYY0K06
Urp1E4yyXQw748UK8wjHDgy2c8fFvA01RKyTHyCNJiTgYwpBIc+5A4JT6CONl2SI92aiQGSOPr7y
CUHwxkqYsVqYxrctzZZFVpOY75DLRyTEuAcl/ZxrYdn+XR0o60qUWrrzAwQdiTmNG4UyZpt2WOkN
Qyt2wh2aM++Jfk4y3TmgZQ3XRC342Soe1bAWYWFtDeJptpa0ym1XdNaHmjqXaA2642HnElUlGCnR
Qmzq/mRYXG9MFHPyYDKzt6rHHoXCex3G6mr3fneQHOEIcdDcx8KZicoVXWfdF1zH6CyxrnJRuGHN
jMZJ7wajAIA1UE66rl8jdGdcGO+RFBNuXxVF/gD9Tc9fbUGAUQRNpNkWepn9DrRS7IzYN/d6MU09
s78y8Xd9izfCmw03TFekIPQvpsU013d9aMFZ0i6xBQODes8yR+t+YDhKCGCJJhHpcRWF+zRrS5Y+
jvmMQH2bCaecF5EoJKJzT8fQS0gHI3zV0XT0T0bDaKx1bgwEkkfyaYwrDjksvqoH1FYm48UtxsV2
j6QGzknp9C+lT6blCD1uiyvM0dZWG4UPTbJAqNyiRZPu2ppankV6j2FL3MMsZWGM4dIEZ9ljFgRi
P1rF0hOhfTPmvYsX0WcLE8jDV11XV+SRO20/b8NGdeuuzYLHWK+W9N4R5yo7k+KQqCeeACrfftWc
0KKflvQVMTSRDiIMa3Q7rrhMXBBS5oQLK4kG64VRmPXKrj7UrAC4dDvZsUH6TXvo6a2eO7v2P5u2
lcceNYnX5QZ8BJbn5hc9ZHmesUpuxzrEE1na8jmTXfKo+rwsVrI2SwjZbirfnACqTjjp5N+qCiN8
4Gh3A1foqfE78RwHmKMMhvkG4+tKvQu8KyQFd4hxYOzP/l72dq7fow1r9Meqlt2jGxdchqrtd6Q3
OUfXnmp6pBLfWY8eYN2JGbmcmxTBE4rs0r83UnQ/WErn55Dh82qIJgLtKw62JD3bXbrqaWmt+pqU
TA0jbME5GGmIyTZGVhijzjeXDuLj1Bagc3xEtVGeQbwOmhZ5rdVwl8dut6bDPr3WWZ6dB+kSv65p
fnIqVJWtsxRbSM+tcab/jeeXFpl410PHfSUTyt8BWli25DqxGdqbiDfd0AZJPCPTpg+CbcUjXAvK
RGfNKQMaGd+MhGWcYwTDScvwD03WAr5AQUHTvkowg/lxRGPYEXdEULkYAw3qG6DNDw2kgtsUMkFK
0jZjk5uwLAnfTt7Gci4OmeDaQFXSO5haTAA4I/Ze4N35rPce5t/uEkkEfoGhB5dqLsBPFJXBFSVC
HGvzsqqRsVPKC0s86VkqtOJb09GPwnoTqYtJtwCAiDnKs6D4OuWEDWJy7+aNG1qc9nRVPzGZSn6T
/zwxQK/wNaJ0Xatw7Mm8c9mPiz73NKqVdC1qMqvwWZTq1hepO6CatVlSIBSUn0xd1SJ3hoVQoBCk
gz60LiorMgOjLVoi9EtOTTZWSFV5meq+J4rRMB/i1EAKmxiO3Np5PLzFjMGVJ9glCHxJ6juGNX52
V/ZRZ3q91muE+qU4c1DBWCtTc0P0SppYO/GYHxHtZNskmhsYdi5pDUT73JuW3kAhE8FBR4e7WZCr
439Nh+u/U+/KEv8sMfnyOdFH+Cv2dnnEn80raf0hkBAqDueGzpiAZtPfsLd8RzccOlE2HS0Mw9a/
pyZrhvmHTfXsurZUFvWY4vf9rXulGeIPnBLCXEi1whBSqf9M+0osWNsinYIiP/z8139xaIAxUDeo
tslotiiB/66LZSgNEk1oO2wP5taqXiEkjt5YqQOpx3sQ+T3GiemxH9KXWHJpIuRssXyQRDSgHXkf
sihb4bRbDZp97Ng5OWiJAPaQaLdmP+0o047o2ckNqejW5s8I/vH8JNnvcIofDNM6c+I8oSp8KNRD
ZHc//sMHcf/nq/gfRLPdFxGC33/9l6Uz+HcvzrEN3kOX/7iOu9CIyx+fj1Ee8NPG/2z91HBiRhAr
KA9sp/fQBJCdkqIbxQ9+LrZg0j2obWmzzoPYG+qPKZifQq26MbU5yjp+1miVjyTPgfegUEOvTzAH
K/mIh8zBiwN3v7aeXPMEf8trMXSS2SRCcy30FONXc990xZE54LoCrqaK31Fhe//8FdLF/H9foLK4
UizFzMv6u+zrqkaxPruIf4yxBgQT3YeTOtiqu0zCPdJu25VpcQ+iLfzzLodLHfwq/sE7a+r/4A/D
thKGqVyEMzad1//4zuKeNkp2JRdN3UsR1DujzU815vkBCYToX+gzeqBQvaKYtg5umijXTzpCMGDw
u9BhrRqYyIJTcrrrgDwfVeI/f1/sf/j8Fpq0Lrn5mKv89fmRdQi4LmkX2B4khWZ8q/Jpl+nHoQ0v
Fpa4UYnTiKZXHzMQxCAwFNOyJmFE+tPsibvtg00xogTo3lIGFREHX+Y5+La7N4wFb1YQPfCqZsIO
VqHu70sy6mKMlXB0VCluBJReTfTpM7Z0o2zfyaYBhgiZrQq1V6PnxAEfy2y0dUgnF23LsTfVCW/V
Rp3nxf10LUrxKAwHAWEQbul/f5pRxrae3cWWszNg29MCZgQ2XF07vdOj93/+5tG//gefrmNIg1WL
RYFl4a/vng60f6brwrY9V1erVQ/so9Bx1FFLwL8QedHKr06XD1ofPZtu/iMO/Q93km/B0AMw9URR
3jIdG4G+tai/QB6sZ9T7FBdfLdpBABIesQtrXRDvZcuPpDF2UbMleHHvl7OXht0q1peEM2vbcpCn
SD3RhNrAqtm0dnhDEZkJzesQ/Gd1sC7d+RbCLo4Tcu6M7CStNbNK0MUDsCvNXQexiyUrnW82krgc
9l+qa+9O52yD4svFL1QbcIPC/jJUxUbXyHiNy+uYpUdK7qeES9VvGXWfdbQrtl6eXZk/6Gl4yIJ3
LfgOs76SnXKPWneFTM3+adW2Z7HdUo97DbxJhgcEVhhXjAuglfsDBTi+WK/TrTtHL3ZIIo+AVg42
EpDYNr7aIeXrgo4kFMgcJoyu4QS/DEN3R7THPiT7sXpT1EcNncYiDi89CcZD21yamcMFLG9FekVL
0CFiynMRTadcc3dtANRnLrbbmCYwtgGQu7iQjWY16hWhHZw0I3dPl+LE0P6OsxFg6fkYdIXnMpv+
NQ/lRcT1NZLxbiDYVtJAXrVVd0Fg/2lW/qe7Enl+aVX0oIXmeTSz1044p9hc682C7i+K42jQCBuM
M54kcgs0TnvJrs+HTRbUR/yTmzRt9uge76IhQO9C6mt6hj96RLi6hoGKOZ3TD+Ezv7KuuI91azu3
6mAN8wshyL8hquz99JEc2+3KGJyb2Rf3vlU/wezckS71pPAnh0LuVD9zxMYnzxTASxooN1r8U/X2
gXMjyjc8AIZ7a235WhvPQSkZxeo7vJ+7ZAx/2p21myZjy7zJI1DyPFcOniyEqVVlXWPMGDihzwA1
fwI6fyNzZTObzm1aVl2FkXBWh7557aR9lT5gJSP/aMzyvpiyszsG16WHXqAgfsMQanCNaNmKTGea
nKfYRbkWtxI5GXe8qvhAob7WFV5eYKg1zpHMvsaYYeTCGtTQbiMypFikOfLV+vlTBeoGZw+61ukl
bRCm8/ZuZSf2fpFtoBStG4rVcNZf2klyiM6+NAWgxbW5EaunRNCa68Iv8sBg62p0Dvzb6EZfsc+A
R2Qbt42/9Ni+ViYhaYn/GfjOrbS7i7C0jTUZD3WFGNa1mmsQZluqt33vsA4nKOIwOu/waz7VjrgO
gX+c7eS5/z/cnUlz48y5pf9Kx93DjXmI6OsFCRKkKGoea4OQqiTMY2L+9f3g8w1/Kloko2vZEV7Y
5SqASGQm8s085zlvfUt/zPtymVfYpyALtyz9pbG6AlUGoeoTS/dHphb3pJg+5dKEk5S9W6wvggzF
mHH7UErJXc+JgfQ+YCyVav12GNJLCOp7gcjZqKt7kelP9YdpwtIqa5VTObAmV7rTPNuRc5tgPUU/
kC7k+ZgCa0OaVy9FFP4KC1Y3uZ8Aj8Uob2XdhvICW6z9EGjR51BpiQv7YhH41kbWi5tU9By2sEUb
pT+KML00CwORL3ZRY1vnxb3WUvPhY31KRv8hc1RPTmFqWCVW/NZ2LX3k/GheSsyGmXjC/t+p8icL
/4RyO3/3IWFjBVhHU5W7bB5wzp/aO+CIwCwqW1pVxM4sfc0l6JNKku19Mk4qvC5TwuYFe/rpfS3q
TUyA2kKo+i1HqleFGn8asrmWS/NhECqSEuMdLdO2T9St1ODsZu9sESfSBZbRC3VghrFtp1hGriLi
J800vNbuNwWGyqDoF5J2N5lYESx2B9gCKPyO/bbyPtWfhRVfDlO956wJeVLqypZ54etEjkfNExDL
jRF0W1WJngtpuu5a6iId6EKiA0Ed7Ocx9z/1CAeCVd3WjrIHPrGK94NS3LHXjyukHhfZmxmlLFel
a2UsHizNWUlmvZM0dujI9XR7O7pij3w1TYioO3WNSGtDjDrT2OhFYXQr44Ac0tdShJuhYYyhkHJ6
9pQAKWEs2rBb6JpGeqt2zk6BUUAAAbYMBU97uAfKuQHEuo1Uz08dD6r/tmVDC7vCA+icG5y1Fw3f
gdNfaMX67gNNtILJyTa0eftgYUvkVR/noErJzZSxpz/Zve363XWusRNdo64e2KLmKLY1yacj98hu
Vn1zq8vvCFp1PKFlQD3zv//5V2zJ3wtC8c//8zW45OB//pOcE/5zMurk/z9dg8mboaH+tXB235q3
//VBwF8zXr1lH//9X/u3lKDz6PficP4n/yoOFcX5h0oVp1usUu1/rVL/JxPF+YeJpsDi7J4dCUuZ
X3Be1E343/9l/YNTJEOR8ZOxviU05e/aUP6HbczlIsA+lYW5TO34/1Ib/l4a/kvYYCvWf3SunKLO
0QzhOZV2C+DYZYQ+UYFsvzTFNzXE733478vPf/6lKBMlm/15ETYe5JoFBwiLWpMv+PjiD147fnZx
+i6/L2X/vstBXUssQKgHUQdlLcK9bOEESJ2b05f+vbr8+9Jzu315gKQBC8WKrPGE+gDuaCWSj7S9
McthN1lXMvGFp29z7DUclDB8DAIRmoAVTdoIBuuKzJXFmNer05efG+LvDYC/n4Ju9PUpHOxYcahx
eZ/TO86wlqm8dzh+1Yq30zc49vsPalNKE11HgtJ4FBEujjXWNSY3ad3Tlz/2+w9qlDFkUxnPGr20
i4e1mFEhWI6DNUqHamlZibQ5fR/1WE+aS80vr7ubLIIDnZp19jLcsqyVajf/xdnmKloNC92FprVs
L/2fLbBTky3thb3mwHXRL8g+PvOqjrSkNe8CfPkFWekTnVIL4VWh/hxL4hWzzsJyBu/0Ex5pyVl5
9fXyxGYAHSHqzMOpVrN5HVxXJmQpMSgvbdKeGTTHbnIw6sMeASBuMOHJTkeOa4ALnUWD+kTAwR8+
xnznL60kgpDys2uF14XyaqxCT5jBps/lVYYt/nRLGb9vL/x70FjzG/pyDwlRKfvRNFXZSOQUkQod
bODo2gX6TsvfdZWifiZhrF8jWIo3ILw48lZkcGFKP12IsUvg1CmB8dLag/0aKLhS+4njJIekGJg4
GcbsJCqttxFf7r3TFEApBjN+lEXRIBbCpWgkVGyK023Rf0tuMCNL6ipJiReePX+CIw62hVN124qu
8qYpm1a2MRCP1HKWMUhTtpzk3LhFxNNdo6UJL4J+GH5FqUE909uipd4oVetBMqTiUiOFbS8GCclQ
RYT1U4Mq/6bK9PzpdFse6xAH47cShppPwyA8leOmxLaR8DzGBYZ+sTt9gyPj1joYt602WhC9UuG1
+MfgzIFDS8bs6vTFf9+A+3dHMA+G5ITzQmR5LjxNQxMThR9hPu3RtX8kkvXWCfHoU5hzBPN4+nbH
GuvgWyB3JPE4nA1RyxvLcPgYmg+MpqlpnPnWHLv+wcegSI08DAUzTO2/S0bm5RBHZYIUzGh5+gGO
vYyDjwFW5KwGysrAcew7M8r3bRyfG5SMvW8+ZObB9CVg4DhDx4dgQoluUj05yibFFnz6hx9pmXnx
9nXEhxyh5zD0hWcraOMtto+IEEbBsBBSduYBjrSNOd/6y6QyiDomfDtmaqz8alcEs+p+BP50+gGU
eUB91z4Hc5aKcQ3YW0BXhdawKnLTWLPq9N3W4gy6bwFiwrIYL0xY8DulqzVPj4R1pzuIDk7/gvlG
3/2Ag86bjCb5O34hPGC9+9BqNhUZv1Ph/Nk6wzzou1HbJwaZ0gKnv78WU/Fch/5PTID707/+2Ns5
6LmxKHPdSsGaBZxTovABm5yeGRRzH/quYQ6mQNtSYD4aPRMF5hTyfLEuGAB0CVR2J6s/M7SP/f6D
aTATQ60YCfPswMk0+aB1fKZhjowM42AKxE+QINLjwibIkyZ5zfAIBrG0GLUz/eZI8xgHA7scNB3O
QiY8aVIu8T9uiy64GybpR0uwFtb1MwPkSAMZByPclJXJmNlyXpXBnBuC+iEs+uJM6x/p+/Mh39ex
TUgHX2sLj1EizL085fdD3VD1AHM73TuPvYSDwZ0GFRTzkTaqgurSUtsd3Jh42WXjdV8n96fvcewZ
DsZvWsQpyFI+pH7xXiVoEodXKoczDXTsAQ5Hr1aWfSHzIVUcogwClf2Y/IacB5QT4vL07z/2gg9G
cNnluS9ahhkLGhMVQQ5F8fSVj7XMwQAe7ViFbcnHgZAb9NA73jVU9vhM0xz73QcjF9NBqtkmTVOP
aC7QQnmmMH+d/uXz+fN3c49+MHoD9LQOMnZWFH2S4cznUMzt8D+tmtCoEYWr4a0mEPoTKQH+uM7k
TROXvSs5srPRp6m7x6cqv6F0DHZNLLoZr2teTNja3SizMy/wFeQYekA+ixETMuXE4sykeaTDHJ7p
jlGYNIhaeZu5smJVsYrl/A1GGMHMTfNnU5t+MCW0dV+r/giiPR+fJfMtVMB9YnbNGvtMxzn2EPOf
f/nkJyr8TAuNCfuEYPnrKxMeWTJCLI/HM810pGvq859/uUM+9EiFNR7Bhyf7kpMXcNHAIrsjdT74
PN2HjvTP/zhjbVUZVxm3aHB1hny6KucNFWDmnr78sTY6mBlyhwNBJUka7JmwkFB7Q/4v2aDI42R9
+g7HHuBgYhDwfJV0iBvPUsU9QbsuOrgzlz724w9mBjwoRRJObHKZEmi77GpO+ptmEOOo/+ELPpwd
WqUP1CCgCwk4tKHv8mVZKGF0pvWPfHy1g/kB/X/edwS4e1X9rvTDYmxetSFDs/jSWw+nm/9IF/1L
vfGli2Lry0RXluyjDbJr4kDOQORN+jktwLxM+GZ1pR0M4gkIhyaarPGSpB+f/Qw0O/o250mu8pgT
ewIpGtlXLgOn6M58aI68dG3+8y8PFEOI7OzCZ6UdhO8mygxswtAJyWV1q0o598U89mYORrbShuRn
Qs3x8hoxO3Q0w3wzS8xc5HqI4cyjHBka2vznXx7FdwJ7GlWHdYXK8Urd5D+cus/PfNiOtdPByAbO
kcKWpZ2i4qnTnzrhI7L5MZEKcLpjHbv+wbgegETouHlYOJJCBzEq97DdXftptK2U/s8Wp7P18GsD
VdRNiPvnt9C8qHyeRyTwrXwjps9cDc48x7GXcDDEzTTwmxJeEPo+YMxG1L4TUuGdbqMjg089GN/a
hGILa7Xw4uI6xJkUjOPSkV9OX/xIF1UPVu44jM1MR+jrCUvelgg1euXJJg09MuDHa49/dpOD8Z3G
HUB2hw1swyo9LS89O5ve66HuFmM3Rw2RHn76Rsea6mBYh1pCfkyqCm/swZ6ExPmRC67izjt9+SNv
WT0Yz1aTD5OQOW6JC/RwTr8tVP9MJz32yw9GMduhIeJFdqIa0vGUEVWuUa/KTHdP//JjWwvqwUCW
OqerkD9SGydN/NJ1aYWYrsYGIlXqvR6krlFP48Ahbuwgf45JmsB4iB/Br86MkLm3fjPH/7W6/TJN
SWVH/ghIItwHC/3NGt2EGMTM0wtXEm7an7nLsTd0MNZHyJtSHbMSIQzZJpeqc9yWUIQzrXjsJR2M
cqNH/C2FvH9cJDsyVD+TXLqvrPbu9Es68uOVg4HugAY2m3Fidz9Qr3qKdoIaR/PMbz8y0JWDgR5l
vQFPns0Rm1yWUXvhu7Eo0G85aosw43/c80dVh0fm879Ow7+8ZQWvs0NsY+U1IHhXJqU05EZL3zS9
1PzC2CSdeZr5CPW77nQohp1go5DNFVVeaFRbuMFoqscNhNzdGBCjMRgrJ0pnP+ci47SHHJzF1NYv
TvV4+k399XH9pjcrBzNBgoEXVtxUefKssd0UahJrEEC7cOUUTtAtMKfqAGeywNhreomVMVenbFUZ
Zbezddl+SW0jeU1kyf70xzGDgNGoN22YyddAi7PVKMvNBV2ZUjJLWS4mQbNo9e5Hp2sVFI1I+hzj
WsLbGoOak6YaSgry/UVndvK66wMTVprRL+3emZ5KYN6eDHm6OjMHzv3luyefO++XN5zXBjQHYic8
Dob5BUX9OOZguYuBFL3kZsK+XobFnxV3f738L/cqDRglY4xmFei4uVJN6RMh8m1qKZ+QfX6cfpXH
xoX6+/P4ajONVQNkczAi0Ocls5FuEMqWpSpmP5njQcVKzrTdgSjk32cRf83OXx7Iod/odiTnnhS8
x6iVoFRdWJD4A7B2IbW9ik995NVloneHblqEDvjygQ0LQP1SiuLRKJeOLs4MoiPTmXIwneHD8PMy
6nMvAOmyCLQGyRKxqoteBcp7unWPPbF8MKcR9RWSNankXpYh14mGVNmM5MouUD9qN2Loo/XQBsSa
1QT5xTHxM8DwZ4pzas3pYcmakCl0cWmauEK31WdV5b85vWl5Z37fkXlEPpgWQ70uNZSLnMtNselh
v7J++UNfP5kmKV1+HsabQh5KHOYRZAf+Zr1NCaT2EIsRuMVQJ8CO4JEzrXVk9pQP1kmTXtuBQWqv
J+nRwoc5ocE91ymoE/XtzPPO3fqb4SsfrJAiWeuSkoRkTzbS3lzi2odaIFWB/5OEYfNacnClAHiX
lV8SLUM9qShYo7RRyzeyrLfQn0R9pnA5MvLkgzk0lEmGxXOpcNhQXI+EO+Vxvu3L8NLMlAcwaWcG
3bHbHExYft37pgk9iZ0/C5egI8GUk5ryurcRzfGkZF04SqOuTjfwsbvN/ezLCM/UMhHoueA2lNqw
bzUpvOqGvrzMFNO4tHKsbnhCreHM2eb8DN+9zYPJy3BAL2WFrXoDS7uNbGWvdlTaZ2Zf5djVDxZT
M8q7lORY87rCsTYhkoBNG0hZvogrTVnqkhxsWjYf7qvKjLxBU/OLUGoLFke9tEr93F+ppe8gagTi
e+ZdHvn4yAczVjM1A4EPrebl/AAnuJRV6dMHOGLOcStx+sKh3OnX+P2NTOdg2gL+SLauk2qcxMVX
ZPJo0C4MPXTNTsRIfmXXILDy9K2+7zHkqPzeYwyCSDSnCTRw9/k6soxVNttvqVtsBzR48UeDzXTm
u3/plyLz6xRjKNLHMGZfXR+kpTyZBQki8asWtu898QZnhsD33eY/aDskLhl1KnTCccsSCoEj4/O1
1fXp1jp28YNJoyENtA+bUPW0Ko7u0mCKdw76hD9spfmuX1optBXRkIKhelYEWnpCqnQTCqfempXv
3HZ4rYBaifz59KMce/EHUwUbTlVGUEnKebVa9uzXlQ58mlGLoBWa3UbPIVq4eKUV9/T9jsijTOdg
tkhH3N9OXgLkD5rXQC3vWrDcpvbAHs/W7FKvrvJrrcdMWYp1XuirstOXhAKsVSv4ZDAsNVUiIXoO
liCfQJYZdhar0YTsCINJLfWMKjkz9WjzgP7PiQ357O8vIrX1MMM/0Hm6TTssYkBN5qIv9HrZNn6w
6Yh12yElcGHhgEqbPCiTFK95hYyokrqXQm9+gYZEU5uVkbLQTD3B25HFSzmrWWaxnKogAURi47P0
cS0DFXvGlsGKVLyM5Fk1vqycsnpqpMG/78PJwCIWw75QCVmuzryNv1ZZ3z3iwVzWizGbQl/wJZZJ
/vMx6rPEdWISEQfcFrNhxbH3ONb7e2hUebcKKXl+GrU+nduWPtL/Zu7W186uGWaQmkpBQAbMFTcm
uW03yA6JSVLq/5rydnyUnclRzkzd369tzEOpqq/3aKysIffCZriIJHXNsvCRMBhouvn16Q5+rEnt
g0ku1qOIWHkZrn3eeX0nHpW0XEdxbS8F+aiy6qvLNuoK4NbjTSa1v07f9si3wj5YUlWSqhNuJLde
puW+6xRRsSWpyoCBiSXIGkL5qpWD9E4muOdMW87T0Tddxz6YBFPMMXnih62XBMYb0DzrRYBAejz9
OPNFvrv4fNMvc6AkCa1sTKnxyshoF2VllfUirWT5Ksij6u70PY51hoOpL+2LfEgk/6/zqHrfUDfv
I6MIZOQ6jrM3IBfWZ5rq2J3U358mwLRvFg7wHsR9KCbL6tYcwk1NmgB41fDMTH6syQ5mK4IpSX3N
OzavLdPx8L877qiT3tnG7Pv/WYsdzBZFLHM6GFKrtZRBnjaKca3jmH812Fm5MwKQFqfvc2SjELn1
7w0mAEYHokWNXXcCji/ZzCkn8qsmj4Zdib8IUlYWr1n3bSiaL+zyOSRu/tyciD/1+953KKAlL6DJ
fGTUHtrM6iNozOk6UwI2iItIGdehX+nbUh2Lx3Ya001A5XDhKPFI/o4uL4icDbD0iUgslb7pnx0S
LYB5rCQFYg1BCoOfrv3+ZzKlRH0FrqqG0gKq56JLnV2mlK5IiI4q9mj5N0qnrqYBnU+qug6Wk6RJ
VxZyYjUtb/kskfsu9qB1nkz+jp4SEqsEFyOY9AWQ5Is4MJJlxy6Q4txYUb/SSmORNuGHqVHWlaW/
9CnjG1AJtcjZ6x3WZTmQqD5dgGjwrDDf81WC3vwSD+hvTb9bgDFfxER1Br5Eao/xCq+dVBlCLSPx
aDqlO5XWr6yVL/MExUrpSwt5SBc9ikAJDNPgS2t9lD9i81Eq8Mpq0oUFKNxJuw1U5WUzb2em2cpo
7tJphPQhIHLGTYHjptip0/QAX2SdTeo1+n/imy5S/z3TlBvH6F91Uf4cimsSyhZyTo5eetOncFh/
RVOxiE0CvTPK51aJkfnVSMp7VydLMqCOVhN9Q0IZqUbtR07+a0V8ySQ5F4a/gZi9Ug2vIWxtdB4E
vCTfrtwsuU2iF6kD+JZdp038kBS6JyYyjNUHmCeLoEapU7bLUXmNEP6VMYwVKE5VlW+1iC88+DM3
hFSLRGPhs+ix8VkF6UefV5AubjM5uOWMa13B1SvJKm2xkdemvbTrDBTvja3PtKIE41fEWxneNUX2
CllsfW3YxnZ9iYBtUQcXqngpxm5lEpCg5vEiG6JF77y3+S9fblxoN3cVyPuSROCQzVfxoVTEyqLG
UqOLsr8m7qJguxDwBvzoZo4CfDJVknfJ+CRqJ1WTGy38yPofUHrok9dh1MwxgCSdBN7Y6M6GZcK+
MTlPMbaaMjQL8I2LfsKzbDVMdO1tneZwPj7Y7Fo2vnEJWK3zGq3fmnRZcwZaBebGnjkghf8AMCWX
cd0z77MxwC1AYoT6BhjwJrOGG1NtbqdouK6d4rKyfVhYpbkoWnarpCZeG3LhdoLAWue94P8c9O5S
78Mbx/5scAAaveqFKpGlJiHRdAQQnku9VBDqs6sTgZSKZ7QVli2q9SAiZpIs2ZbdU9OBqGz4r+ie
2a0Q/AMMcJ39UbPq6+yJSUluHxTkPCIGFVcTSmoZONOkX1Npr1n9galiI6+8qyxj6VTypqgNaDYq
202lEe8UAM1TZS0UH8s71Dwo0jdgjtbGlC+D8KGxFOAdRn6Z65yJFcUHm1gYHn+0ln0tw0NIbhob
KmE6XpfW5Lb9hBG53A04askr2PupT6rotgDC5jekwgc5E+prA9YkLybCWttN2kQrSLb4zweEbc+1
Vl+Te/Kq9JdAbtjU3cvjjVldNQlx8km3rJuX3EnffCnfNVJPJqhzYanxRUzSlNTZM3yceF0FZxzw
b1UsMy24MEzjXSGpD2owWOkry3hPnXhF4Mci7d7DMVsXElbFRPG0GC+8kj1YYX+rgi2VJM4gktDt
QRdJcyCnZfycciNaZDZJvOyhgJxGU7hotMfSD5ZyyeAx3s3o16C+hirsZ7NwIS4XRFMaAAWj9ZTg
dzMG/9aQLHJCx2rtmxqJHcW6c147kGyyHT93wb6eULVDtyBAB0L3Qu+wSVJpbkLV2MjkiCRytTGK
F1uJdkNge0b2mqrE1Sv1RztlG3OMLkiUYn81w6Fp+xfN+FJVrYeftWmKXTBcy1P3UFf7vJYWUrmX
ev9HB/lYDvnOGOpFbjnLssj3MpZfNdPgnjLLjfHSp9DJ+9BNCUpMTMJZiZbRKNqiRsAmlFdTeeXY
1Es6ZC6IACmTjf5RBgAAWYdKxa8hvRHlgOkzfwqSFz0A0AT02bENav/R9fHREh22GSOyGJoWTJ62
7iw4dgT2DEa6GsMPu6YZ7Lcizp/KVN0PFonUQX85VrySijiEMsyXaduukpSIt1ZdaLXsMjV4FVMF
wMFrv6rflDxZq+QzGi0Rkr057IFTLy3VJpU12frs6Wigx5YpQNWQXCRrMElBipeh4/8Y4wfYeEs5
MpcgG9ZlNSxDg7LPaj70VN/iOFji6vDQHy5NqPPU0KtJDOAWnuU+2IZa4bZqcUPYjIv7YWWnO7wO
K9vH6qBcZriIvSqNl5Wmemn1prZvxICuAfwsqwQ6BZxa6rd1ScKKpuyDjFsn0c8EOGcsP6ilgRkY
Vxr+KNl26ufIaaOWiY18ixnsgmXCIA4QBjXhdBYaMXuRFoV/VeqZCrsoLN2wgwSHAdMwqLvD7EPu
O/lenTOifTUv7xK5CNZpzROg14ynZTsNYsc+cXs5SMIgTKr0+7ssDOJ9G47KlvAujGAwzOuLhOKt
cHuhhnMAd5YtRisAJq+PUbCbagNEayQ6B0m3oqyG1rZcBxwo2THCGpYcAeufcRQD9mpU4BfkWrfk
zMVRT9YYNBU4k8ZT0Fj2ZR1O4rr0B8xGRmoVD+GQv7WRtIkrYkmHbFsHUrqrtbGelmLKq5uxyEhY
Zp/SIz6qhd/gDCvdsoGsNXzeS0KGgUrx+Sy6VRnU2yrV3ju2vXeA16JFoTIzFeCTggmZtYg/ZQfD
fO0vQWpuJkvsCqEgvocT0UlFAa5LvuyMbFVzwI1u0bzkRKdfTXn0EvgpFbpI+mYv64Dtoj67qof+
Wh2rcjUYunwVT/H9MOtxsLhcqkm7TtQ2hpLV1UujUmGpTGqDjQw1eazJr4gbV0Vata6cNreJY5NS
Xpj6AqfiozFCW0jivt8ltrlPwfni7mGCS53usQ/D56h2ZJj5OXTxADaXbfpYqbFYlVFyN5XdM/zN
bUSMaGvrl4ZjbjWCe9cobF8im3S5qbD4eprJsok5bayGwcQvVXHI0xNDGNftkl/HBcv4rifQI2ma
TaHoN1YBHTVxNpEmuWUrP3dVDkKXRbWCdmSp2OPOmcbnXOFYJgrtl8aC8BaG8r1lV1tsYBn2ImVV
kcZcKcZCS2KYNs3OFsYuh2ZmA3XbVUIGfVeNP6JmGFwchBdhA9w3jP0LkSfyRgpUWPztIzGjwTI1
jF94jHyXXVaHeapslEXeFSjhOnkwWNjW8dqaCv0nsIppCa0w2oBMtGawMgxX4sf8hM9jY5NzCEaa
dYXkT2CIulgLwRe2bZStOTxX87tWpMR9S7ZOcSSIqF5IhVauZbNXM9hgYnwAOJ8/p5MDTlfxu9H0
2nHIfP61Hn9YEEuw/DtFDslXUsj7HbWdbpft6GoQggk3DaaeCCKWV++WTxjZ0BVxtTQDaIEM287U
XC2V7HUM+vDSLlNqcieOrb3Za83eViYWpsRG3TUNQpuO6KulwgWWjJdEWxPr2pebvp76N0Wdt527
eGxwtNe96YL9ldZmkkyPqCrMFIgGFEPAAAS4iloAtrNlIUdrB7f9haJjr+y1qNklqm9y9BYpicU0
G9QkgrRpStBGItVsNtNq3U8dHGTo2ZKOWGLU7GSd2pOyarRmujSqVOYrajT1kgSbajXHAHHAYHQk
ECPCjDr+LmjfKOkJaM6GcB+3abSxw7a96yVBO1qgA80LHVIGKxrgV7w6Bf4302VqK7DjWKOWDhg2
zZEEn3c4csVWzxyyrltNJbCkG3BcLLUxrHym6rAs1lEwTLlnxSJvVoQDfoDSLe7JuUsN1xmbOCLN
jhoOZYk00yICIyaelMo52oydP4RuHhvWNfUzHtSIFQwLjUwDsw5Fc9kbJvl+BdwnKjZO+wmbTahM
AcdV0hPp6CopUJT3XaMrb01bIWEaJaTMRHBkd4ahTdVFljlpsjB1nSZPQ725MX2l2UC1HT2HGm1n
BFbEmsXRZcIWdRLbwHw4u5Dz4Y1mgJiyS9++LspOrIJsHO5KXsSwKHV9uEUzCgPXzCCjFIXpXEPg
VrzGlOVV6bRiYzcKyx9j1K50YVV7/KGpmw9Ddx/VMxFcn+TbPqBwWcp8ycmKiUg0CMb6gtPTaJcR
x4nqu0qltW3X5kcfK/FdnmvWVUT9+z5IWbYqOMfjmVQidNR5Oal1eh16ThnangnDM6DSaMTa4jzG
gy1vMOuTyOkber0jNqJZkx9armuZaEcKCF0Z+AyEO8jC7IxWxUQUcVJe9hCTzBQydRJv7diGrJ3n
ir2aqqS7KMIqvweP518GOeSSODNToqqD/oG4TX9dz8tUQ04SRnov55+sb1K3zcT7mLbkjvTNzWAX
IEQEkjNDatvdaGoXdR4xUTS3ASXIwgwHdQnccnSV0eJEqYw+lbEkg24Kf8RG/zZZPrWpzLFMWPt3
qjqjNET1iuQsWLbhFKx7s3kkbLRY2kkqrip68Bp0rM8raqCmTbq8kvl7zND1cwxtBqw4GRd46zcA
Jw1OukzWJ7KyLYSpeW3d9hs1nCLXrlT4yrgJfeB8ZA+1/rKygR0WVhQu42rScNBGH5XPrBSb4bNa
m7jD+7jYG5HToWaNgNr6oKKSSIku7caf5WoEB3eO6riiL0Y3k8bB7YJWcpWalXhD1GTvGPUvx8rs
R8lmL3oYdfuKQTgCpBZko+ZxsGxyq70fSjvaOjmlIdnS9nIKLHtdCM1cWXLs3/lov3bgJSoygGkV
LQVCDXf5uWhrGY04tNs4LatXP1ClZWAQEQIiDRhijkE/pxRMEFkti9HWXZuVdqtTeKqGRFZvBDLa
8vFwWqWUP3SELOwbQk48zDXAbzqIj05mdBdRlyWL3seh1YCQB0SURhdqKfq7qJBQzQREoS5q0mAX
IjDYlumnj7E0IfVP0jPxNSnn8rG4LzhS3WZqNnlTkULF1ohrQDNBMBRM373UmNUSYnuHp7hLt71d
P2RlwGuJw7sYgrnbJFm0KptoQF0QtT/gnDcv6SBb+KOqa2AsHL0UQG44O+5cgpS6JTFgL5OUAlox
cMlXYRXs/ak2iaacc5ANGpkyTLvS+jLey7WsLJpcM1YBJdK1XDshTK1Bu9SCNnDRF9gLg79N2p1u
unJYBsWiVjLJjYc59snsn1NVz5YVgeZEZzt81VHXE/bUT65RUennQfaZZvJDq7W3g2I0RMakN1Hb
/pS7SFuxrr/F+mwiyAlJlFXybIXUI3oMZYedXMTVCzPWHlPbyu91HE8roRBjXrTpbVPzFc1ULfOM
zpI84YiHhClxqWXsqfAgCMZGu1qNZXZRw1Hd9gDVSOgBCTQT0XWYSeTFwUBNwvpdrtrpelL0DREB
HG0CBHpSEoLYhJgUlASysum74AOQYA6DLKyvx0aR77q4AEYXo8OPFbjE6HJWYKz9lVxbAYLEEHxQ
YTw1ZtruQ30oNnmj4HwdZkSsArjTlIlDygL2l4aYpaYJH4tMq50SxldD5Nh8xcx2A7OGj68vOVdp
UAcgv6etbsK6iZw+dUsVQ6oPlN7mPdhZl10S7VpzulRVG6yF6lovFNvLc2DYtTR/uG1lcAm70KF0
N9esw7YMm8shZi7RCOZe1Kr9C7xyfcOPvymsZk/EdJZsuqpg0RWbqb2yRJ5ds+mjJisowVMADmy4
7bD7LKm8ylvNmPpfFBMqHaQQhF4qZEK/QfwqxkUfRmJrsc+wqsbSn1aDaaOUJ2P8Vi4skDj5KH2I
SiULWkv1uykigm0aAom407BcUYf2s/q23zo18SLaHD2bYzMiUwK3vF8p4c2A3nEXMC7uK5lgSkpE
cgiNjhRWN2805ZdZWsGaJQHx4WmU3ITFR2IAts/AsxM4HE3eAMGXD7iiL8dRfRnUJHWVELYg4Uyi
2mV5CgYLgrzzNPBteJBYxD3qIq/XsdLrpHlIziKq0v52VAdI2TEc2hUnEOKzScbcFaRxDu44FAnI
uLjPdn0tqK6I4+T6chbHr3pAEJotSpWbaGSIIMaXyRENpR+1nhBGZRcK+0C+cheS9vrYiMq6a4RV
rEFGQl4XEpNrLqm7MDQNV3NaZiM4wLCSWvaBn1h9OfrK/r+knceS3MiWbX+lred+G1oM3iQQOlJL
MicwMpkFODQcgEN8/VvBantWlZfJ7Fc9LCuSEQHh7uecvfdShLetaLjNLzrVc0381URmmTt7tG9M
HePQmigBqjxjegn8yoVPXDlkXc+aiO9aE1ZW5G69N5fYjozJMcgcM7xbM+HWbcIK0i1hFv2exMYW
Aj3X/FyNDeCb5uTY+JO18auMp9BjKTkRRuU/Lk7NWFYakr6hERN/aBu188NbXG8ANIWNjNMN7S+R
J/kmhuNyIRgqEMKM3Q6uY/wNCIdXbYexLEHQlZKeXgvzhKW7CconU8q2iZqg4QzNa5zmEZY6QvJ8
8qSXDS41jLBLE07tLXkIUl3WRS1OOl1GAGoEsYNjS2klom1FDtIQobzLyxKb8xgQXXw5u42374WN
pzaT/qpmYbLJ1ONiE+Hrx1e69Yuj2Wr5w8soO1ZBUmenUjvJq9S6B3ia11/zCu/junFJEzjHKetL
YwStyrZjUhbXQgJhtvM2knhL1iBHetA/weyZG+IT7WrVnfNV904HPv0aI3HyNC9Vduhn2b/2aWE+
Jovj/pi07a+FUadXcZLU2yRtxxsubntfZBbbXhHaVBl5ma31NJO9R6LN2VO0xLtE+DCJAyh9Czzl
q54ErwdPOBDIyPTa9CRWX1gEyj6XfRV/8TzXfgN5k4KhJN6tiewFyN+q7KR34Yk6TDexGwSvltn6
u87w85tqsckxJwNgI/P4Aq7h8n0MDeNkG+FwscS+XLvuqDZEGrO2t+EU7pO+K14rORRf3TPWa9Mn
4zJsk5HOBv1ikaibPiN/Ncr8Xswc9chPHSHqkAM2Jd8lWdPg1Cq5ZX5EkGBIHr6hz4mrpf5D0rVg
AyF3Z6Xh8T6L0qXLxrp8F8wsMlAlDqKtUrIPyzYKp0nR+sue63jmEYqfRwxGNeaDva75GykBqRso
gOuSkhzUgaWhVxTGinu5zppEI2RGrxAYBMUpHVx47XBTDflJNCSi63rswJKo7ThLWa31yFYDULpa
lzUbdg/I5Ux1p8uft4/VEO+C4QznDeniaf/Wb9s7BskmorHC2QzOwrY3hTRLOYalsn2BJpXfng3P
NcxTSolNX2twImPzw9HzV8sx72sYHiur5Vxdw38I8ot4dGBR6p0qiP7wZ+9oZOdYf/nmm9k+0KAO
2GVj1AmaNNTDSLLhyq/KAYRIdkMjfG8BBbyYQyCFaZxzpLVKjzY4b+EM2D6aK+1cFuKl1Sddi6cy
Tdc0bBjfgW3CIip3Ydy8+Fm8STrnQg60HYl6DE+9UR6BYe6YFZAPV+48koBZocAuTcEj3cOtXcC7
yglezexrUXQimioO7QxwPF5qgg3nFJ1mVl52Q3+CwhS6O1qr+ovrgu3d/n4k+cF09X3oTVMntaib
edhNjhJ7nw2eccfPQzr9q99/xAcDdf/dCD92QxMSsyp3BiyJgwt9cmNk0/IPf8D5h/1loh4MA423
0SkAZ4shaoSNwrKbWIPCxf5kbPvTgvKLqf3PnNi/fAaNmLRY8tgmCrCmmK5muHkxGGrIi8N4AldA
exMGinjmDXf26I3tO7dp88OSBOYtB+v6CIFcXYjMDg7Ap8glLe1yile5nUlmzkb91Zqt/DZeMt9b
2x70drMlCkFwm/OVM9INOoxEr38yCLbPk/Nf/Zx3AoGw7EIYMoNzCMIyHqPBsn1kPGMecA4vl+SH
GOnMMVqI+3I9j0m2t8Nm2pQlDT803IZaL0rLMJrSoXmrpYRDXrI4rAAYZdCfaQNTEtNkuKSjTzS2
CAKyYWVx7/cwsciBK3aptCsvspup/BYsi+zWtRjS62oa8u/MgsvbQdMJZA/0PwlB+0Cn4L/TKaDM
4idVTn+wY/8cnnsGQsxduU19ewK3UST/TOHmv5Mq2FC/9CSQtFWWUexaOkh3hl3Ud449jxtHn2Hs
taXuf/9anTUDv7qL70QL5CONQevOw6Fm98GTfY61mAfyM8J1idV/NZPo8Ik+4oNF4n3KTwJltQ6t
rDukqlbMURI93PoDkamBI4vH3/+cD1aJ9/E12ALc1p0afSiKtHnQLjyuWROY+vt//afN5xdX631+
DVHUZebUAcmyIYn/QUF4rx7E1zkwwq05O7QXW1DMeZ6zr0+OSRcBLkxdG97awTNwcE2nuNWebDfa
Br0aFoa3SqWZbqrYy/ZzhmL2ky/6wcv5PgVnHPvOWNwMiBTnLX/lBEv/ajlVaUSQBINHwNTzOgzq
4HHyuoaEaLcLbiq3Do9lzBPxD2/4u0U1WyrVaDdlwat6EkjPJ8V7B78Ix5Qu/uQzfpqjfnVLzk/C
X1bVYQzTYFZpfSC9zjtCJ3fO+onqaJUquyjzKv8SUl8vlDtN+MwMLL4uNL5PkcBubDknP2BZpmOQ
ZO7SnSZUiZsldscics6wrQxKyT/LEICk+fcvmjU1UnqPN81DY3fEMnrZS8U6MjNG+v1d/2CB8t4t
UKlR1Gj1NU/naJkXGey8y8R2+pfGOQu9rfwzDdBHL/K7BYp6u+6GqRgOtJF6CrxqeY7tRRbgFOfs
k+3+o9/ybl3isE1ae8bV0mGy9ymB0O/YTPU00eaW/iwL8ANdoPtOXzlauRXWQ8fqZwprRgzAQKtv
VH6bzhyyi9o+T47gCJUpA69PntgP5FP/FsQz9nabVMNwyMxJPPjKoX2bkglOmlyJViAzrRfX1A6j
8nw0rwLgYf9Mmu+573RjYVky90rS4YCEq6b74GTqFPgE6hK9l7MKodh1HuigMzbJM2rxze8fS/P8
/P3iFX0f2xNyjrcTZt+HEVXyHNr5aShn4TFqTpqzwsop9p6S6hTrTK1JcKroFNYNqMWKrV63YDk/
+SLnh+dXX+TdglTkzeh2lAKHgDSDk9dl/rDi1GJmK0/6RZTCkIejEw9RZVG6cJihLmJGJo3PMqo+
8Gt47rvVqu96pHGVJBI6HqznIO6sfl1ULn0JUyjUCnjIT6FynB9Bgvg36uGuP3l6AJ2ZhaAT42zU
ewP6Fghbgq2mz1xvH5wCzsSVvy6iDrbjUONFPEDRyp7jbszXkAHp8NTaWINJV8ytQvXJq/3RC/Bu
mTIIAm9kYQK5z4VzakLLJml96o6uTM45jf5y6OM031Yt6R4paL1P7v7PqIpf3f13y1Y2dJTaQNMP
PbOqTdN1/SVn2PLekqkdJX7rwuv0UJiXjYbgK4EaVM0SvLj0si66Bl1nnJmozhKjOhpz6t0V9Mg3
Bh2Sr8lYmQTPTNDmeqR9C21NfyPrrniaZDo9zXFoPTUTyNJV77v1dSXq5WY6I42YrcU7HDz55dwn
CN8WFceEB3gj2kNG8R5CgKM9Du5lVsThJ6XORzvmzzjOv+yYtWDo52i9HFodV69x0vaH0rAsooPF
4horBwXpi+sBXW/M0tiN0JHeHDuXzF+X/t7qfZIleiBKu7DSVoQXw4UqBc0hChvD+DqYff9JhfHB
FuC8W5zj0qLPy/57MGrzNqPYRVW0bWxn3Xd58cli/NGJ7n0AUpX5tsww7ULoEYXedYhcqkhZcjo2
2WCXaxrW4lYYrv2Ul+f2lMv9f2SsYzyy0QbfR5qK+6DNcdEEiPyySDUWEkXogfPGcYz+WYuEQQri
8vnh94vYR1fl3SIei/ODxLyFstCeXn17hqWpBJKD2WUgWGPf/OR9+WCXd85f4C+PyeRWfTsG9N5t
exE3TFzNr23YxV/w2LTik8v/0We8W3eSxU+9JuhMiAhzDzbGaLd0I+nmD73+5Cn66CPerTZsZOh6
a4WgMB+mHcpjvcErGW5VUn6WmWnaP2v4X6wtzrudJZh6qx18L92HSZtna9+GzZ0QLbOBwRc/ukGZ
XyFuZ4hJ3vlw16YBjD+ZSPVaZ/Vyr9pO7EOgGmdchWebqzLu7F3eVpOzkk0KucBlpnhRjKmw1kM+
+2prMue6LOzQcLYBh/0KVaqY1ArlQ3ciobIXKzpxwx9xVs9e5FQ29D5iEbIbt6uMt8ZX5kHHGQxq
5D/MidPOQbbcLHp6qafaurfqKn8it9wLCByZQmYK3TIenGqYNixOGJ1JNL+LS8e4pYFM+1K0QZSh
0vpDBn296c1p5EzhJ+J6YO9iuejiFoZfZ7cvk9WXOTMiQ4ClzUw68a5hPLQN2IxVtQyE5JqBfmwa
FV8CQrUfOpijF/Mg1TUAU01XJnDQwsnFFk6EVE6fGt9rmTGq9JIvMYAsRF1GQJBhHdr8/EdrLE9f
Wq+xz63FcvpjdhHFgwJvG39VeLPeZwVZrczr4vjSlJ39toArUugM++HSQ7t0DRrBfu58J9knLfIF
ZjOhQrvJseBVlPCDK7xIX0KVNM/+XNW3dm/bu9BrOj8a1OReuM4sVpPqzBdLAyVyHfApcXmGZeSt
regA2t1FbPuIeTFO/kGQOCq6Ijg6SZ28AcMBLk0uhw+Kqu8fe9een4zZeWJglxxE7ioUXn6evzYW
2XDShi1m9aN94Zc1/fQ28ceDCat4M1EGvNT4HWpQJ038MM6em0RWpZx7cKzBTdjKoqUR2ysuMB7H
o+pGxIJJaBf8KWPmtDHl3WUxz/WBxc6+jl2bsXo+s4+mrpm5ZNuaIluzIZSA6EVTbJc4cY6xNfub
2CHqah+MBpNRL+6xQ6TZcx/aIb1o6wwydygozqKFsHviUNR/S+cuzo6lbADEUGsjePdF7xb4AKCq
bufGoAGbsVGvxz4M0n2WOO6FbSvySobBiB+9Ef3HNjZlfGnZBdJxO6Oi9dw5BSQ+9/DRLWdCcxZX
s52i0LZoyddFqY49PDfQhzroL2lLBIRLWqWx4mwGl5DnKXgKumDhS3MWcFeymJt9Irumo3Sc4pPs
YvnVzz33sLRjrJhvFipSOUOklZrC8CKRfXyvUf+dbdTJqUXre0pbNz9YWWX369EBxwnfWgXDfkjj
sVyRLFdc+R79tSwemm+uXlBHUp2LrawkHNdksucfFmPRJzJDGsJ0vbNLblLrtK+tHwg6DPKnJzu3
o7wt7UesBt23EntesjZF0tzihsheXdOOTzx2Mlt753NX3jv+pZ5JWFNLUyCzYkbJyhy8ks/ifGuk
RNuYlCCsFfOsvYvuSkQ674LrknLwoTfl8uRIJHk+3bgvU4jpiU2qewJ70qdoBEifAGxKAx8hUwbP
p1BIGBjQWu5aIzPfi0Wa1mZA/QNprKjS76UxtFuQI+22B3s3rovcBM3IfVmerRGu+RAuVrN2dd4W
wOjV+IfIgvTA3HRhIiHrL5SQXQcQlA56uTj6O+zO+dnlFXmWRiyuy7QZLkXqhM+E6k9vASrGrdKD
4UVM78wrWA4+kvR54RA0APkYEqsnQxyN5Es31QGW2T53Nv4Uh4+VD3RJSaO8CYe+OImiDp4XDbd4
rD33XhY6a9d+M4T3gQ5d60wH7F8qBx3yefpI56IykEhKNO7wd/zzk54IxZ+KC663G8pTbeRmcUAX
QBKzZSUa+roxT6ewpDZF9bwAuiakGfn6vOS7Og+aR7fsZqzzCctororHbJI+1pi5l09xsCBObeK4
2o8CoK4x2mkbWVa4wK5vz5qvIlXIIw0xdAICW9FN29QJsHmMbWnYKxQYnVr1pgMORrdl/QxBRif7
YrBn8tmL1ntU4WTtl9Sv3wI37Dcu1wqdSD8iMPHnursBWZg/WzTDX8PYR5ETVKwFkIzGr10dhq/p
Ys7YOMx4ekxJm7/s5q7+sSD6vrPkUF2GBdI3VImDoo0WwNKKm1JeWKPH+BdJ4eivzWAsx7VyQ41A
eaKQi4Gb+4SKAZFeExDFXe25lfBs89KDYgp/V9ZpfCR6p/ruD2gkTaMyqI37BIQQuSY2lReqtl1l
8S1XpamwKcSD2gSV6O9LT9UVX79DwuKF0wKprrZvcge5LHuEc10h3UNz0JFTktPnlgj654Y0T7eE
mhgb3wg+d/acaOs1aKEAg4JaroKgJW0kKc2bijIi6oRRHvJyrpCBpfLCMzPjsNRIL7wqL7YBjtfT
5AjrOqt0fgXx1dynfUNpzb5cRmhkxJeixVNsjnMgGQr4emdahNBEeJqdelVmY36B8qpn5htY6AOH
ulzT3q420ut4GB0riEbhKCBJrncsQotdxSubx9Cb+nnbYTbh8AtmOBoo6OvrOHV4xEEMJ/GqNbT3
2DD9jde4jVgRPYUI2DTZKVfoJJcXS57H82464SBZ0HG06EaRKU9hnF03kh5BsaBgbpIGyUBjNvaX
KmiqqzoW+Jc4rcyIbXzXiWp0Iyi4DJHelUxCrrlZ8pvdJ1hRvKLvrmxtSFjuVhUeGIkEX0o3ZA2v
i6C7CmpNqMwQg4iJilh5d7IPk42xmMtth87i4NiN5IBkua2KNMjLxySYq4eR2ARMym4gMcBl1aNq
zGpjzkLxujXdnW5HeZOJYDzOXoFC3Uy6+Rr6sXhScxli5enEaSqNeaOb2P/WhSz/K1Au5g7Ql9ga
tCDwEHD9rCKQqBJJiVWxww+YzWQ7QdmO2AHaSCwNhG/mnZh0/P5clI3bYW4l6IkifB7y0blXddCB
1KzilW8Z1peqcfOt0VnNzpu6fAML65sZDO7LOFtow1KUMWtC5hy0ZTim7jwIWlfJ7LRRNyTmPvGM
3F51ocURpS2coV5nSNNXfH54vbimuFGe1SY7RDDutJLOBKnL9bgziHd665pnpyzXWW0Py0Xt5/pR
elk/PMward7GiY3FR0hUZl9rP7Ff4tbyHkTjQshLDYh7K3ZXp0bWZTAbctGej2tQDKbP+HWYoEWB
Wl/pcCqJfBt79a32HdHc+5MvYaGr8rVE243QpI5lHbGbkh9UVjCIiYAyWcb1rMX9kBg9HoYEMcaj
aJYJDpVjhPZqnmkWo6oYNp3bD5vAjJ37Ok3Vukz1cMa5jsZlHoTVVgcYGlYIogEwLEvHyWia8bWH
5Zw+a47L29jSAtOMYHKNeTaaUWluuqCdNr1v2XvIbKW9kp7t/jH4CUYnvtVelrTikAu7h2zqp0hj
9f6WSTxqaVWVd/Usx0fFCrzzu866tO3WDzaD4eRQNmV1je67fYpVszxD7kkPU2LmR9dX8gAvGT1h
VplnM6NJ54m95QiOVn9rW7u4TTL/qcXR9cwSWR6QegkaoWxKtVtXL8NUL1dVO85btu34oe0T42j0
sj6NnZfvjQVTmi+DBbtRF4T7eNDWAWh48ohPI3w02ehYL2abC6qKbToN9NlnFyFV4lrJIeECbeah
RVLhEXwrUSOW823iyAyxUlkvd27AUouFLV1sPBiT/zYPrAjZlNRv45DhQZrmwYUTPZhI3Tx3PA1G
kW/y1kLj7pcK82Edm6wWaaB6ph1NTLGhpLup+7C5nVUfBGeNZHtURpXuhWGgvYzZENdUQ1IeF2FZ
x9lJh6sWVPYe5ycGNSoKkG4qIAZh0cX0oMMgu0ZLHp9KJhMJaaVmcFdPIy+Bq5s1uevL45K6+ReR
TsZD0ZjhDmV8X0Uu1Kq7XhIqFhuDfVEL1R4HYWpE4V4fjQ1c00AgJ2O1jjHosTUcwlH1tygpYRkV
S/Yj6RR7XDqKqJeIfTRCHcgT5EVM04w0EQV9eWk6rtihRJs2hY7ZL1kd+oum7EO8OnPYXLlTAXc3
dhbiqwdFWHBPWEzaB821QhVrrJgWeSdIWiOG0boRl50w0zuvt52TPSJ2LxAun9wita7R9xTrkDW0
VoE+BKQ/30tXVsjZU+TnK8Iyx5tk0cYuqwYMJg6VzqH00+YtHR0Ts+yc/RBlkz+zYzcJQawhmdim
Y++tkRJktJLgGGTJ9NQP/rgfQys9ZeWY3U3YQkOE1HlGQgKmlTwykMH56LqEj3MA/zBy1+rrKEWw
F7RdOStjlFgtnTc16JOqBhJipgXQ+sQKX+xJeJeJvzTrXk/dvoqn86QMsqmx8jpj3ikdy4dJ2e12
cJX9pDxR7Cj/5w1N3WWPgKb9NhO6z1k2bQhV5AFFWt+XSvPPt/41m6u+wEUQfm8TYe9D/FriiPlg
UgiGMliJfqqxLeVOcvSLKb/IICcdgmmQr6EvxfcwyeYNSt86cpj06SPnqwowC+qYyxHWO04ZFe59
u7EYR1J6BFZaP7Yc7NhZ8PJht2tIDxHYcexuydbsX3Lv8LS8sNKbPybR2D+yjBp70bkTIZZJfDBQ
dbx1CMN7wO9QXcc12Gm8iojRI4IWzajqhb+hq5Af+FR1aSnfOPIwBLgKA7VKAkYOgYUohGeqP0xE
fiJMxUQYJEGLiRpdHKFqRTg9tqbIb1rkNmuZe+0l3gEyW1Ehb8n2Mo8DleXJTzzexc4JX3xr6pt1
4UFdXXltilF1yOi0rLrOrIp1zUafUECbmAClPV6p0UoTBkhNfaHzhXF6mZS8Q8rUK11N6SbltH2X
5ku/bbwyuYm7ajkVnBsv1RCMF61BeTc6ofwil2KO6twmaMW2ssiFZLFTaWpGhXDjTZgyvcFvMSPn
hl5ooX7Y2YjqELeNM49m5dFyVTlacxr8SY7N1bA6/CN+WCAZFWO2M3JPHHSbYCj2RmpQ4gmPSZY1
68yU010JN5cYUJxfSYwA0a7GYO/lcrqc/RGPPWAkuata8IpDl6ZoGz2fvzip9ETkOhWvF8e7uY7d
GzHI2aLjhBeJIq+4qphb3yYAdo+tsJEf5JM86+ata9fN1A8XWXh56ejAug5nrycw0lbeUz6U/VfH
NK3vo8q67SjD6sTqjQ/bMcemX6Ua6fgW6MsCppgl9bWcO4PRittmp3ye3F2rZHvIHXbNye6sr4V3
zrBOiGrA1V0IbpzLxORNz52+MgdZHRAv8gYVoRt6KzhowZ2Rc2btqims9iQUL2uZlfqO6gN3jJsn
0yYnSGJLTTniXV/8I/M2sYnLOTw6fjl+bRaR3HLa6bdLFoo1yGDnculV+oV+qpNGygzVRsZuzh6b
Mi13Y9Icu0q+qby35sixXQfqaVkMTCaVcyKSqn52bF3t7R4FdGKWFkY/0hpWdeZaaGOX5sYcvWre
SKWsq8oc2TR9S1zo1G93nmcMB6i5YJpTFfbXpEEt1+RVmGtgXNOjJCgnjOagDC9Q7Q4rFl9nk/t1
wGi9ET45QHV+DfMzGTaS6D6GDWASUYNOtEDR+NYkEkxGrxl5IeaPRn+p8BHa9TNroHE90kE7dEMV
3LicIL5mpuojhdH6Fh6quXGy2L/vlRTj2mwDVJ+94T2GdYbELCm9/FS3+cjoTiKK6Gu3osuobDwc
jbHJl8W9ZYdx77rsp0mmSOZnRE7msIbIOkTYNrMMy3ZiboccMd9ol/Y+F1N1KpRR3spBAtyUuOcy
3G3wjiszclkkzxJSFpGlMO8w1xR3SHTlj6QqnVPbyuU1x+uOlX1a3HtUgDGGcj1v4mo0V2k7L6+c
Js8qyXDcoMB0Ng7t1rU0RLz2vTpA99IRgcwzfNQpenJk7FY0YjnYVC1mYkN1Vk6Au71c5SRJPIFa
TtNoHupsJ+1Jb4VSwzVxTdMNqdbLRmUTLNegbTh35fSDvVQHG2GgF+arDHKX+yNCkLwsrpTwEhb5
IL+b4DtlkLqd7KkPJtSCaY9YEc9AvxaAajmTBfJBluV4hYCkozelMdVWDvUzgydaQVWybNIpL4N9
VtOcI+OhyB/CRAyvFqktF/GSNOkahrZWl4gVY06d5ehHfWPTKhxzZ7huY07dUcm+wfvry21vomEc
p44UBfRA5cnPwiE4CdvynXVTOyYGAYfFTKuguLEH5Oy9a3qPaZ5gk2V6OawUJiOSm/pxa8eV2JdG
P+67EWzyaqCfd5HR9hTRWIfT05gbCISLGgGDqXz3ih5vfM+RyLwrLAI+CKHnDMQYz9wkMklga+Ud
RtHGk/kLjcaU51VliI1HLwt3hsU+vcYBUZi0fsY2ahAo7Gj+aXECoBX6m6rw/O/TWSuMfS45WIOy
b72xmcPrXghjbWoCqB5s7Ylwm5rSwKdnW3Z/gfx0ocdn2paX3GtiQr5JuUw7KmiKbmtyCMgZJiPo
ae51xbMpPLDTWBDq5JGIZ69Z61y4dHPzWF/iLqdD6IgzSIVXM6Z1HqXS4gAdkpo7MQc4Nbo4V+mu
S0SJhbVEKDeNiGrw3I2RGLG+8Ix4LveJYvOkhAktP04OToynRpBngPbIcAW9oZE59ibP2yAjPMFM
LlsXS9adacv6MW7pa6x9lYaomWdMXFFaZ/QYwyFtf5RZNxjrKlWz4gLRVji2E3rWlT2LedhgPLH5
42pM0Yql3iyiPC3RG9rhMsqVxXzzkb6fHKPW50S+84ypGo/MSLDTJONYipe6bAj7sUg4YCvWP4gL
cPyvVYZ6n2jVRpBWUEo329meSsl+NXWzHLQezXvJSczYkumejyt2gGKhp6HYj1U6OGu5KOt6STov
XdFylRWdMG3dTW7ufbNcTgZInGd57XgmN36ZQ3B9VUVih8y2quOh7dAfP+Flydc2Tc61Pw7z0Ypj
ahtkutsA9JodYb+hZz45nUsfIMtIc3EKq96Xjog3PmcxYhK8ggIRjz+ehyXPt51akjvk+1m7Ujxo
R0yEyW5C+X+vmrnYDqa7JGvkjP1V66fw6WmmJLj3sRtvSke3Xzt/7t9otHZbq4sdKIW0FnXCxIch
bC5pElk5blUrm1degv23Ee6yVkNSYPT2aJldFXKa/mids7J8SEaDl7SSV0vNKUgaC0qLzkrSHasb
5FLYCzudLc5LOmbkwyDPfqnSHLWbzSj7Moub4QUpQ35t83repUHW0fgL2rclxzRSD3LZYu+RW1Qt
4iuLYJNGIBrHDYb9/JiqAFa0z1jmxcnIT13GvnmzloS5gSmxD+AFITaQo5KXWRdOK+Y3mw6PC/t6
ah5xp6Zb3U6ERGDjvlMODVw/qYIj3Rv9ym4w0h+1FesKNyk/auG133SYp6fc6zEdjaVXWysnNccv
qOIgZtsW8e1nNRMGFDXTxhsIqHtrqAEXy4XBgvVfrVLy9+kzmc2JtkJ4xDA0lNuqVMZ9Xw0sVnHQ
6LUbyy6hWZHillhi8PNp5tMb9pa7Dq3uxYzs7dWN/YQvWaJyHbXog1Urre5Y9ZNNjIpqaMXEDM8q
MZxSKtA/LI5dG1q8561wpiXeJ0EwRE5Q1K9CK+ubl9XpsRF19Q3ocf5KJmW3b/WEQCSOPQHz/ZzN
8vuh80dD1HeylU7H3UQtgxtnKvz90nfmFV3N8uCfH+GfH/Fff8slf0e7fvef/xP49e6tPlOhu/eE
7PPnvCI1Vzhre/7d//7cM0z6b/9xHrT28+3wpua7t46B6F+x0//T//nfeOqHuQFP/VoPVX/+1xJZ
V0Cpf37A4cf/+U9iY/9ylX+Ftf4h9Vv3b3/lT6y1b//LR2NrE4Lhhjzq//kff0KtfetfxEOGvk+C
hMU8+Qx8+X9QayxIbhhiqvDt0HLPcvyO8wG8a2H8yzdMGoaMGXhrTI6U/19Ua/PvUirf4fMdPp6v
AjsdUMo7lUBHtFiBDddY28Gy6+vbivnaUN9nTRnpeGDQS5Jfs3eLYfuXa3Tz50j9P6qhvKll1Xfn
i/g3DdefH2wbphkY/Eqg3u8EglXuA1/S/Tk85UtI6WYYOAHJGskp+AyZRQwv1o3nki0jo5RXU2TJ
yvTd1Yx7xe2TXR5+Igv/5aWwDTYNz3C5xO9NEBVr0KK6lmMDsl4mx1GFjZGh5bGKnVUwirVVurQy
0mN58/trYf3qJtiORZkF4Nw3rXc3IZRN12CGZ+2rzV1uHYfS309keZPC9q0Yg8dY/BGY7qWZOPQz
9KaynKPnYdFo+hOT4y++M1/OFLQGnQ6ib5if//77/V3o9eetckLfsA2XusML3n09GlG6ShMOEYFP
CXJvG5iFpHVptGJ91lYNgnAlfK+//9Bf3g60Aw5OLB5y4722s+FkzSmNT82DKVJluuk12SPzTeF8
qakg01BvOxfPzfRJHvFnH+y9ezI9pHJSGwjnGo3x2aJpxAziuvC/0KuLMDLTzZuuDCd4YOix+f2P
/reXAhEsF9n0CNmnMLTeiYOsrC60kQqKYCeLCI+JeljHMdierhbb/91HnSW1f5EHeX1rBVn/f0k7
r924ka5dXxEB5nDazU5SS7KCk04Ie2wz58yr/5/SDPZnsYkm7A0MjDF8UM0Kq1at9QaGqho6KX64
o1HsehXODsqf4cfZP3wVZ0Y1dWhuIuK8H6or5GmQQx59Q4i5cRcfGzoJkMxX+BYzPcWLcezZwtld
CyjBwF8Kqz0q++E2MpJjOLW3Ex0iH6pyxjs/AxyCsuGGJvXz9Rm9OCbiM1VN13UL7pU5t/+ATFOg
FpVxTJSD7RhbE50Q0XX0zcFFNhfZoBYXCv14fdQZKve/r/5t2NnsBp2XoM+YEzxuEnQlJATS0Lmj
z17RfW5kfUO1jGKOvi1CIC1rh0Vsk/8Bpv4bXZM1xSQ+aCi/vl9baO5Sb2isrWd9QaNma9ILacbh
vkfI2FekHdonyKh9s9PX6KdvNsexng62Bqma4wvd+0gh4bbx10L54lLolu4AklYNxZn/KrZjEdLb
gET7vaPn0CTBzpJo05Z1vIknXkAnRaZJJ2nhlq7t0dF15FZouCb5ITfSD50NZPMghcot0IuV9Vr8
bdzgGhc47aB5XHMCbNK7gBtXrJT2lQZ8hkugWYwHFSGMEFUfozh4FmgSG/9MvdlOXo06Tr9xmLJQ
0oW81W76UalrevqqgNLN11K1dZpZJBeOM7+SWykZLFvjGkLxAk3Lbidb46GbPvmFKoA8t7nqnA3N
fmFT07wa78iXQZ1mAuoQma6fGsdRxYvWsj+qt2PTPUxTck7/9C7ikGmyqiiG5hjc97OVtfFd77Mp
ld0qkWD2N1v4anvR8a3ACYhZsmJaafrahhIJ8nxqdJIxBeeYtwRsts2NCLWYkKnxK+dUD1wHqfec
9+2uxc8L/MBZdajm1sFNa9UnpZzuu56f4XiforW9rb6nBAGmEYmazf3CRaFjMDrL5asc+n3tZ5Hg
56Oj2d+lWfU8SdXnMurv+nw6q611M/jODWz/D10PyVZRHzQVhSXtGQb9Ru3Vvexlp9Qu7iJdPatk
NIoSpn92f//3Ox3SKNuQTZ3u9HzKEsmK9TwiR7gL9RvF/l5VN6V1ao2fLQYHXuAG3cv1szWjZl6O
OcOjaqggDa0YU0YetAyL+ywnRfgHJbo9vOA7Z0P15qZQeZHpwQ7M3E5SivtgepqUu4FIrRImak/Z
x7l8UMI7aMXHWv9lxCo3CKqc9cprzBKb9X+76u3nWmQ4hqaCviUJnm1mrfb9LEdpBbzj8EHSyz1I
Wskonnu9+JnKBth6qtOZf7ImTC1HevfIMhqWftB6+5S22l3bvCbTp7yv9mNj3Wuj8nmEGz8iYdG1
N53efPFy9Zb7eFtRDZ4Q/bR8iAH9KxIfX1Wt/SDDXDb9dKsNzjae/IPtj0ckdO7h84HOYAYlN7e/
Vj21iXxjEc2NVr8p4uLGACok/h6k6k5JP0m2tJsCZacCLUWwQkPqqEUjTskbt9DondTxo1xVT2Vb
PnZY0yJX8FWdug9ot331x+Q5R1ND0/pXpztd3w8z66r/JpgLAMFmbmV7ntLb9CWr0WQ/lD3SQ8HZ
kQj3qFlQ9yrPoYCQTB+iFIDRi5yf2jjbXh9/KdSbmAvJMtwAA1Wr2RHoDQ8V2G5yC686Dh0Wj7b/
BIbyFlGTf8LwG7VbiRhxfdDL/JUQaaIkppg6aaQ1P3hgvOLKmZoJoKCzzRDPADHqkAGlZLGej2sx
xXNF6vZB3aypwi/dIJZskbBrsuUoc4p0l9B8RUl5cvUp+NK1wy1ScxMcfBuxjcJyTl1E77g+mTh+
i1+gj2uGGIvZkKVYtmmDeONlO0trSzO2PSvwJtfOulvLbrZ5Oh4kNXzSIY60EdXdW9EtFKPHD6Mj
fVmZ/KWLwlJJPTjQPGrfiEO/pdVJCAgntRl/oqTbnMZPapUcmxxlpZzKfjqgXjo80MlA+aTddnlx
DqUWrGi1thLvQ8u/eZllcD1wj5NnzLeeHpSdEmWRYP9wANvgxiD9sSbpbNPxl3LvjJ312QnS81D5
a3Mgouz/wtp/Y9uawv1MOV2dh7XCknujLchIpRwVzTHdoFur6R243fY2LiCuetXJQHWCQvduUG4B
wYKPkVaeUktnz3I0nT4iOcm/SP/fFsJOC2AgOQuB/NYONMoObNxNiAujZo4HhV+CC4OerbHpxQNt
/umUbVSZxqGj2HMegZwZYEUkXlUllE3xflRlaVelyVHUDXopXHnEKZSPLsfjqFPCgc2gzMmIQaQE
aiJpPBj9ZhvWdCLSo9Xc5pm3Ry0MebA9acQhQwoqK4DqO2fVd16kOP+AHOTKzn+fl/y76rZhWzoL
T9CbV5IydCUhICuTO6DhbDnwI1IkLtU7u/af0qJ+kPvhvo1f4jY7j170Z5H+v9HZ8CrJIX/OTbeU
ZJKGJDcnNx1sEouQhgPKBuk/U54+AiD6x9eRB6lG0J/TWbalb2PUfZdad2UOFk4dR9+mKqeRoZn2
LP+I7KilZ6kPLtJGkag6O+3eKSEl0i4Ul7fFsxDg7yFDS3dlaPNyJ7wbenbX0M/GsCDlqdlI3U48
P6ku7wKzPZjeBz3V7rAMuuky/w4hvJtq+F6A3UOyAgcK7a6KnGddWa3wLZxApkKVeQ4rlkw85hf/
dgJj4Jq+3Mf/FTOG6KZ2YlT99buMZfIU+7kGvWs6wGPiZtshtDVZMfkWRi0oEntGe9Cn6DFT+G0d
dbh+9eG8tFhgMlTODj/TnNOtIwnlstTi99Vlvx9tVPEa1LOSyY2d4BcqDWb3IVT7PXjDtQC5OLLN
kJpGaZi78v3M+KNG4ldlbNYK+FUcQm739opUg6gwbyyn3nnAQX9BOvnn+iZZeuHRvHRYFt2SDUOf
LYkahGYIh350pZRKjAqkI+j2fdHvUQndDpFJ9hk9GtzfwDu2tY/YbPdQ02Dy9egYYgdfG7+Ksr+X
1Ob71ElP2mFqR4TkVqsKC3mEQc2cw6xRCOf/3k+Q5PRUp1rEKNMKgW0sRjMHEl6pvDoynp4ToqWV
xeDK+ALbeKtb7VYd1vbvwvY1ZA3JNVWxVXGVvv8NOFNNcaKTRjU68yGnxyEOH7vMO3pje8Shw/U8
ZMztcO2pufjtnBk+W9bVi5tbQWI0LcC0u2UYHFQ0ouVvtYIphKNS9NVBCSOlKhvbCRKfMwK1zlaz
uIX7m/K3SB8dHtoX97dW171nBAWHtPL3ZZsce8whnFKCwJYcx/5WBVjD5tpUpnbMqAmMQ/gk+e1K
SH/zS57dpZRJyJw1S7Mce05gVPNJCRBu50KBnaYDkTAVYwewpd10Ae7uWLJ/tEoZ3DDnJ/K/1RoC
yxbIW2EAq0QA4fyDUoOlCUu3CG4S2fmBjoW8UVWJtzBN47FcSTmWbmPRmlFo69DYUOfJn0EjJYs1
QZTS/OfS6c+1YeD6Qb+w6M0fJg9hafoYxZm/GQLwbkIDx5+2sZ7eomqZSOb2+nG/7LHQFYD0hAQZ
NWUeIbM7IUL6qlcctpKSddse63poiw9JHGPsoJQDRK8SncP2Vsm0u9SZEtgr2Wswji6N7z2iXHcN
Fi5DWP/NDmd36RxwRSdXElfZbxdDH5WUd3yf1Cz0tI2KNi9w8/g42fZ+lMhYSk59w48E5/KYJfSC
/Rg5pfTXyuws5E6UBg1isMMtAED3/c/gkd+P5cg2D8r0WGrp2daKD1bmvOAHs0+eaZ+nMDC6e1y1
v0Wx/RzV09mJtVPS+V8GYy3midHmu12lCcfbAS9EfX4bJS2Cgk7M7WOF1QczQlR1sn8E+Geqfgpx
ALfyXF65DpaG1KhnicYTnZ35kEC8rT5G6RD2Go0tSwYny7A4S0bKAeoAKn7q2tIvJIkGWCLm3VbJ
k99K+L8tfVU4hdb68D6QUvyC0vpOGQyE8oJDXVBT8yvsE6RHX0G+sGf2a9tfO6IL7zN+AO1TTG6p
C8+9l0obZe+m4gfUMFE2cex/HkCvKuK1HEtny4iPuhk+5mALkAOift8e2iHYyiYKXl+v77+l+4UW
ri1DP5JpOc4OZ54rajcO0ugiDFwUcF7l7hYe2uNk3zvjEfiRSwH4L5J0cEamoug8zMSqv9/zaqiO
6OtysYbkXw6OBkqjn6QtbJ7S+mUjYGaQBwmPjsQbVqpdi9HIlIEJ8RxzTPPiae7Q0TenenQjG2ug
X71hP+dNdwvw+bazjGMgGUdk3blR0JZvgl3XlA8BMNUcccRBs1Hf/HB9AZb6RdiyYKjC80HjR81u
eN8xq6x3FNpeXXQjd8HTpNYPugqoJ6kezKh+yApMSsYUIa/4CDlyxVH2cgPwTKTrKxr8iDjas2Qs
inpsjyEWuTnigj77YEpuDB+0HGWxbzFuBmFxXPniy9yCIW3EIBTcyvErn31xYgaguCN1dJu8/qaC
OUD++eRk5m01ajzUbtAx36s2GDBLu6WDcw7V1dx36SfonD4uSVUD3TAL/jYloNZLkpHChHYUkVcb
Pvdp44oyWZLTHGLeBz3eC/FT3fgUIRm8MgmX6Y14k1CStoE7cAnNDh6U1iqxC+oQVOMOItkFwnn6
twcTH8ULTS/S43STFT9K9KNTU9sEwbi5/iMu6wSqTFZj0OLF80OZ1+gy2ZqQ4M+RHk/TY4zAbO7H
j6EjWGTwDwjD14cTk/r+clGRZuddTFVCgFHEVvwt7EIlU2pS7YEHKZWxIXHLGiOk3twolCf+v4bS
Z1usw8YlqAqGUiMWcOIyKT7gbLeVIbddH2lW3RVvfr5Kp+phkWzxnJkNlUPOMGqVoRQPRyC7erRH
a99VONllJbcHJRF5K9fFRvLBLSAe67u58RpR35Z87/X6b1k6y47BDFP8AJU9zyWoJqTkhaiowvc8
Z059qib7JbDVu+Cp6F4tH0ZivFrjWzhKJE8yVV4ec9Q8xb//tqo1atUgqHE7wppy33RsJM2HDiKd
cX/YTa2wBQiPnfS5YPvKRQaR2vt4/bMvMwhCCY1Mk0STODq3noeEgF5MagxuuzOH/BCRMwbxl179
3HB9Ieu2VtVcOLoqtzb5GrVV0ErG+y/Wa9gGWRliGx9gamEFN1BanvFPLLqfAe1HSdf2IxoDGNO8
VKYNCDF7Uss1ZMrCWvPVvEf4YNre8zapVXem1udA6a1S2sma/5R0/a2eRK6CikxddhAcQ5Dc2opR
70LIIGAqtugakzzN84WsbAEaRojmG5RDhB5IWRjbSkO8F4tD4JErEWrpK6mLcEcw4ybcpPdT3eWO
N9bO0LswSwDXG1sLj5kWoW6k0rdZepuDr1DKeO2GukwQVZEBg7mjwUspcXamp6ygRAEZDECqtGuH
F3OItlMUH0jWoIBDQNn48hOCBxsV6tP1zbwQJCGgUqlyKDs45rxeheOD3tS53rtmSLatJufea2iw
wrgJ4hWoytLkIs7gmDRoeJ/NMQCZWjv6iOqqS4ke8nPiSpwcGeOtehr2Ue7hRGyiI7HmYb8UMekf
yzb7yOEr512ByskiBaP53nX0n15nMYnxviwhIAb5a0gzILe+aWHnJpZ/CFLnuVfAnin2y/V5Xgoa
oJtEzKIxcZGETCW+JToOV9hDYgaYG4C5tTuEZ+CiddvJkZBmXSuqLM63DvxInFhxZt9vZjXSyyFL
+e6e1NcHR1EY9TZuHyPkNAwLIIHmFkm7sp8W8ktV5YLXdFuz6UXOL/neDLQe0AycGyd1bdiGG1/B
D1tt3Vg6xKI2Hxdb33fOSSeMDtT69OcTjeGpSs7HFlMFwvT3+6Ht4BgAKOcIe4CKtwXX0pgF+6zx
XfN26LWVs7sUoKgrOmRW4KAu4uKkGXVT2S0Bqgx2ZQA3KFLvLBkRCIoyNFyuf9xCm5PZNZhbk6sP
gM4skTSNwJZbQ+a4DuPBLq1j+VOZzG/UcPGy2o/wV0vnsTfVlZv+Yvc64rxCouKVDq7hYlLDnLaV
kNWrFGVb4tOXRbg86M2tidJdk/fYt68lrCLmvcve3oa0aWIzt+A+Zl9qYFzUauUou0CYEAZPq4OU
Ix6SJ/cpPYbCNs9eOVVuOXh43w1rsDblYl0ZnmjIs1kA+bh73m8juQxBxfeUByS53PZq9LW8dxxU
Ykou4y08y1/jUH9H4f6DbeM3IH325PiHXipbS0uQShmN2zAZPqvdmmLs22NlPi1gQ1l7ygkW+ML3
v6uWTBQSchW8ner8CBLpWWoPY9scDfTxMBTCkhyxKvyMwsLEADLf4pKLLuRDZpn25nMA1zf5lHTJ
2e6DR9WR/7FkbBJLpblDUu4Y0sLzZG66ydE6/PP0Gy2aDoFn3WSpv+O+XOvfLE0yZDUWmTqMojiz
CNX6kd4nDQCjOkKIIwbhlU5uVvf7QQbzUfRrsWl5PKwDSCBF+Wu2pxq9MkdZxrsyavS7sur34fQt
D55Ft1w0STFROWndcJ8lL0kY7Qbb2fVAB6o62SaD/2Ka9qfEVFYynMv6KTuN3BktJoN2pqyKMP5b
QuuHY221A5MQIykGGcPBkyQ98+tv4Yglan9o/BZ/GO3G9LS7rN8NyDpAsV+DbVxek+J3aDTweZwD
P54Hbgl2UdN4NM+LEBpbr26KOr3zvPo7wRRTj9GdzO7WMcKvdWt/7GpQcYnslulK+J6hmXjfiJ8B
csqmTACaY37utabtesUQuGstuUXJDyed6GyMOHT62UZV/I9t7z+FDspXfoHqpfRYmNzbFOLxX941
A30aHiAtkkOm5Tx1vPoH2Xzq/fHuWzR5HyuDNgqODtfDsipez7NT+S+YSUzfJfrEGNKikELmjjrC
rc8e2hih8RFzpM9VXVNqBWTjW1hpILwYbk0645hvYlmiIytOTt9IwAIG+6wV6avBP1Z5+z1ph9AF
TLarJi9BXA0xw47Lk6r69Z9+iR0BKmArVCY4FMCw54UBXysK1OloCOp2uk1L+6ulCIDYndGYG62J
v+aZeir6HEcNzBpC+aXSV7E7Ima9nz3kWTiPPC8oT/DAeH8CRswqDRjBoj4nfVQbLux02CBVdEr7
/nud2Js2PiMQh+TXbSnTNgzWCrSXdw15GWUCwqlCFXqeIZqdKsHgFWZno/5sg4ydsrPh9fdx/9mW
k12dk6sOrh6ZP65P/uW1yrgcfhI00FrwWt5/eBNYaDd3fHig6nd1QycykM6x+b0xfB6SqYs41cpO
vUwguDQEKIsSLKKMF22upo/LLtMjGnyB+k+DyYhdyo+6l6HVl39FmSef+ofe0I/41wQrW+0y+loq
Y5oGFX+V+oU4RL8FOh1xzi5McJ4reb95U7hrWviPkXFTdBiLAyG9PrkLO5tP5TPZ3dwxxvwK9/wC
2QeLjovqez8arkpdhmla4tSTwI3dwmlA++kUBfGj1nNpN80P3t7fVn7E4tYiFSYwWOys+d4uo7jt
Ib+PboGei+lZu9LDbaVxnow7L0CfB0uW/NYo4qfr44qdMz9S3KlgcRQLSNi8KTdKimTg+IC6IGqT
oovZqEgVWd9AHuyvj7S4o4C+gE3macV4s4R7HDzcQkXbuvfAmVs1cBPLKb5n+kNujoDQN2GHMXse
fGX1v14fe2FHyaZDok+OyM6aF/Z9L26GZuLc+kbijhot+4YsRvkFi5lnurmS6ouL+GJOHZIHQE5c
1PMoIRmqI+kON4oOmEowlbBpPKZ1e+sM3ll0Dskk79q16s9SjCA80kJgC18+HLUMvxiMpWkgeDmt
XuUfzMO+2dCcTeNT4SluXeyjvv4SDOiRD5LrD7iDCekOKJWh9Kgq9QN8MzToZefPjzNtX5NSMjOv
KPOiRYyiRIumCnAF+hl93zz0vXpMynuDdL1t16pgS5MPiIO71aRWQVL+PnigKjOGaPaPrpX3+DyJ
V8Fd4RX73JGOYKNQIwlOJTCb6xtsKYbQQ+YBAm9V5KizmDWwm2VZYoeha3Azhc1JyjFAGodoExqC
F2Z/HiLvqIcNlamp/CA3Me2DcOUwLx0xADNkZ+RE4qTNPj6lJVhCiqeDUQXPRur/rPxXZQwe8Qzf
W9oe3u0ujsxu05jqSrd0JjEt0jFRdDSIXjQOtIty6xhRF6qjiE0foqbQgXMehsMAQbK27pFaPSbm
8B31eXSDgS+lySsCfz8HGeO0xmGNpnNQRye/N3AL/yCYeyvLc1E449eJXj9oCQXx1TlcJQfmNGUO
exC82bEqYCjHPzsu1M0IQGSwCgRZMcsyJVp8QscT21T3+i9YiECARZBMYHeAAZ6/KORKrYFaY29Z
p/J9atk/+ph2/rTnWkdFRFrZCAtRnUSBugoIBxkyzWw3In0+6BoR1vV186NhNKhzDPdShEpvpKz0
6RZ3vgrSRBbhFVLRbKwAPHVfK4zVKB8KLTgLXCdqQDeIGm5yJAqISTheo+pWfQTlacdrSdnCgSfI
sqpkpWSo84duVIR5Wvs8ZWtsOAOq6gP2b1PCLhtLN66H+yYHc2+ufPbCqNASgPHydKeCND9pg22H
tlTA9RzS+sFQ3N541iR/7/j97aB+9dp4i7XGX+RkbzRYmij8d7GJEFYExli2gxtE/l2r4HYcSC9S
199VKfq+J6wkzQRoZRZmKyF88Wth9lDpJn479uz9bWZ911UBvSRtGLdT+2UobqZMcQdfPxZI3QYQ
nP4uBaXaDXMOzhXp/jxh8PQWbXaNlUXcQIqnk1cHL13b7RS9OsWnyvvcTtIW3tHp+lFduEhV6kiA
zNjQXCKzZLtHHAhF1ZxQ3kc3gabdaBTT8Up4VqZ24yA2J+nGyvwuBW4VuhIEMl4XFDhmrRsUR9Ow
GrrRjdUIjTz/wHgvYaZtNaCHVQPJNtIR+foRa8HjX3ztbyPPvnbQ5FQqTCJjxAM0mj7bdOhyNDET
Q9inbnJvDWSyEAmp9rKL4HPT4Z3Hi8G3Us/saXEbXU8Vpb0x8npvTLiumtwU2kpevRAJBScMEAGg
CiCTsxsxHCuUbSyBaDEMJNJB7IHpHCTEz9rD9Yl8246ztI8yoA2LF+lkm8ry+8wjHAIDm1wAYo0c
HmQ8drbwUifUpaLDUIW9K1fjjaeoguo6nA18kUxJvSkNA7Z21R2Vtvg1FNPGKHJ7F4+Fja3vHzfJ
SEpBDIJ2423F+2oWqjtDiXFjYTIiVbshIT6APj94lEvg8e/hdf/Fc1kVSCLacqCIrXmQRGMlTBIB
J/Ijfx8a6XmSs9eoz16V6jyYNGaDfT19mgYeVdfXYukI023mMuAppQKUfb8Uqp2WVh6EpJyW8VaG
HggbIfJpyOnv0Pna13Airw+5FCIN5hcoJoYyeJa+H7KbbL33HFjiWtdv1BFITHHAPtPNxtdhwCS6
nI4pxOrrgy59p4lEBLRqhVLvvC7gYwI+GoBWXA3FIcVOjrFeIKyGoJGK8HQ73Fss8PUhF0OVACpR
BTL1yxJWVTaVVxqc3yYGFR1DHabOgpr2aRw+owS8GSJosVbFRl7TZ1maYsBZ4H6ps/PQma3qlLWo
4eNwTJiKD2YDThXRqA6obaBPmy76MpXBxjNWOhpLAYQeCtxWmKUUG+fxsag7KwoZtCvCG1H4Jd1B
6lpz/6LFyvbh6QBNnIfIJT9swCCixfRicPscbDOIqgw3eywftigirUT9xalkIF780JlBHL7frUnV
9xEKvoC7KCvKcLwLTDrF03BEGo3JZ/X8L6O2lpcuJYsqr8D/N+4sRqJ0LU+JxCtBi85J/lUym80o
Y4wePYw6xyYFWprdjlDz0wfBFb6+dRdPi0b1XAZedck+ayINgWWZAnWJr7oT9bu6cc5xlJ+D9kmd
aCzQab0+4vJhAfwhmGYLsISui72pa7ldUUVHdUEJD1hfox9TPSS9fwos7YSaBqza7FUr/ipdpHgN
XkC8A4hK7xcZvSpVsrqKqiFczira54F5KLLpEMNuTrZt0W+iO0jhK2+tSxqF2MZ0awAOw3O6KBRr
OA0hNAWCrNCQpe54jY6TNe08LXO18k7yJDrrrXpnpOo/Bt0KYdk2JKkrOhdjmyFuOnqHrk/u+gFb
vL6ONjxeqm1hoVelKWi0tmus+aV9AS+JwirbAs7LbJ6CshzVBOKRa1nTofDlgzGlbjf1h7BC7NHC
k2CNiLk4Il1Dgau2RBv8/cr4oNkdp1UHV259zG7wlUf5oiETMLpXncGzcI22sJR1UTF3WBia7VwY
70estaH2ArMmdsK81Cv5XqlT1xqtlyBUjt7qJlj8QMSTZFBfoAjnPSJb16a+13tq4aFx0zbtyamy
M/YJD8bByOKdj3LZ9ZO2+H2cMMaiNQZ/5/33Vc2EbjBmDm7l3FUeJu5puxVCKtn0kExrIMml6ElC
iRaRUKi6gOhTTY6gArFhggD+ooLcLXEsMr/VtQoU50FOrb2hrF28S4OKzSka3bDh51Vxz2uSyG8r
VtBAQkL1n4IqdOVY3iievMszZ5NW6qMEDen6xC4OS/mOVaTtQRB7P7Eov411jbKym46Yu5fxowTk
JejHg1C0wKDhFWKJmXoroXrxogDKRiih10KTb3btTmPkG7HCsGGrbot6F/nfk+lZUWEMoigBeZGu
R4f3q2diwDT8RVrlkFDhYcZj94Kbl5W4zWcyF3HxTz8Z+173CQUORWOwk3G/xbhqJVNemmSUK4nS
NFYvYb9Fmuhqo3t8LaDbSiLXwJGdInEpI6QofRxiazMYf5WeUxuSeRWxr8x59gh8Ax60DyxTQW0W
/doE53fM6aGABok7odYbJcmrYv9MpzXXtYUeMpnyb0OL4/xbiydO60Ya8TRgGBiF46bmqI7jISDS
JlbMaps7NCga8iCsoGLJ30VQ765v7EsAksjWSdZBDcL+uRB3Q9VelXEx4/PliWE0FJTTE89t6zUW
DAsy2+pjM/kfpFX29WJaQEVc0I+ErNw8qRz1qoEmBjI0t+7jHN+hZvhUtfLnsipPADJuMiDBTu50
G8Ln55XPFpF+/kx1wNTTTdSWkEGFQmIw+UA/Ru85G7MPgl0kUj/UVj8qxWf6uQ8Yq3vajwFVa47n
jzGs4SNU2+s/ZOGKIFIL7NVbDW2enYw1RgG4ggGFNmgL1HRK0uyMUdmxdLBAo0dflGsYrIVcniFJ
iUSzC+qk+Em/7ToZc48S7AoJNvnGEHtnp802zX2U1cfr37a0wFQjoZCIFpB8IbSQ+K3jpBWVOtmC
KuolPP6njY7j0IQ8kS8VB1wbXBNxg6RdcwBdOluMDU5ENIIo2s2u+tCRIGcVKLv2WJ2UqXED9Gwz
NDd9If8cBvvFGX8gbHlK7OAJtNRj0xV7z/5+fQIWZ5oiiEBFCT2i2fl2zEiZqHIBvlaCL4hfOcld
jnuPLmm/rg+0uItE0xRdDZ27cXZPNKmtSINJDMt1r8OZkhnv8I9Vxtitm4gSi9VtNBMA4fVh5wFb
wCBEesOfou0xvxWTSlFtb1Q75ELkg6huoFztTkm3060YK5/oMCKyJpNiXR/24lr8d1yLrryFBNuF
oBiyN62tRzJqEU248wVfPgy2PpY1egkQykQKq3yRDnWN8Rgk6aA2Vg7t2+b5PXqIH4CvFRsM6CbX
82xzVXIPL7LTOtfEp67O73P8LiQp3MYouxnRi3nKkEdWShBaMRFdiTd28miCIrg+D/NVf/sV/ALQ
m2ywi1IbXmQ4+oSIZpRmv5NACSdcEZVcn+oa+6bS2JdUXq4PeXGk38aEGGObPKV4Uc2+vNei2hF+
H24Uo+QLZnU0MLH2b2nsbBP5aEcfWRd0gP40Aft3XIcyFsdIhsvxPmhNY0XXUGXGB4QstCnYTQ0v
Rmw0Lc+7F8KbNoJxvJUO1793foLfhoV5xSY3KaK99ft+i5W9h423BWLTVSvjRkiPtln90NTfg1Zd
a2uIL5jvKQoRMDsZ6bLEokZhrpXJiOqLmmKr4m2itjggu/AiKKfY/eW9fJvGKKzp1YPW1+e4XK3d
iufB5U+A+K+wt4kks0mWmriqtLHv3eyHH/dHMXClknUp8ovaPquFiceBfqcFn65P8kWsFrPMm4wX
mY6MMfXw94vLNtXDrAIV7Mf+JorTTZ+UdM6Ss9x8xbLhQLtgKyO2atDQNqtuR6kUmxFn5VQvRbPf
f8UsWseq3QVId/dvpPo3NkM5YbTXn3LEoXwwEkJgU0DnVr5+cdYpT5AKkmtfBO8YznehDVWP9xqd
D4CoQuOvGnRwN80+T3FSZzME0nCQk2xl0y18skbHksoeXYjL2oiMOUwfG4A2DXnYVA0qtuF2I2fa
0TFfDFS4SFxWakFiEmdbjBEFjgsIFyC2WfIxWXVMRhjg8zgCqpr0u77lTYU0mOXsrHAtXC2OhsKQ
qTAknaXZhkZuXZO8gq6DEDAdesQIdTQ7MlxePhXOGnl1cTJBg6I9SGCEgPN+F7ehWgS+T2hs1fYk
njA4Z+3wJ9uCCkCqF2lir/xiJ3+qnMrhIZ0jcbeJjjIFp/fDKrlND6+UuAVA6MaKcapzhYVrV07H
UuQHUCEKzwIC+aZS/XvaGEkK9qGy2bl67O/faBko6JRWeBNHPEwNoFoGdiKSxCdLK7fO4swi06TT
xF/gGXm48+RFjD+UCP5e+yoEopI8PcNZwwV3EyOZHodr4rcLtysdDG55hD2o3837rhJmGh3gv164
5bnwkm+a8AWv1hO8JoGddf4qqxCSaLzzKXzDbZqVo1Oy2dyr4t5ttA5HTdwTwGeVYf4hGs6NfigC
5SAEeENueituSbAQjM2PWWmtvMMXv/y33zE7NQP+kzG1wH9ZE1n2RRs+BZgSRs2nIXN7zEZWAqC2
FBPe2goGUg8XdcAIj+JCMTmlRjTcijpgB3BAQLnjraQYHzCz3zZBeoh0cKXIUnlV8jE21bX9Lb5q
HpmIgtx9wOsvkWNd0fsGXBFMyCKslYxu59kGJnzmTs0ldzJQo4ykXUh2jch4CRGp/YtsGjw5/COA
vbLNc/D9QSalBezdkc5ZsER8qUeAg8d3vZWVzyHyzgk5fGavRY+loyWg9MBxREFtHj3swtdLPLk7
V1OwoONBiIlvYx8QkuyUFPDwXdxPKznVRYtYRCzE7MFICXVSMsn3HzqpJeZnuFq4tCc/jDlvsepY
Cju3sN94HXZrz5TztwlaeIl1QoVvI5vDAU2IXWDZG7+6s6vJhaS0susvKiFvPwuGKtk0MFjwY+9/
lp2m4CJDo3OzFmKBfSrVhza61TsMPgqoq7xo5FfBaBSaSNdPwNKB0/438pwPjT2Skpghya3omgqS
e+n/9MLvgfrqU+DDC2ZlvMVYTqrFu5wevXFxCweZEiL7MvB+CfWj1t8K3bG25/mEW1ITPHnjZ7Re
cGVZo08u3cfUmnQhl2QKttD7KdYTP+yrtOtcDFzuhKSWAHmEpFSV1zwpsbe/Pq+Lw5k6Ck2caPFO
ej+c10aD2g9NR0ERcxEJb0hk1xz10cCksGjX6uGLo0H5NcB3ks/OscuxX6Vqi5Snm0bBQWrQIzPU
G/SnQPOSfCjO0/WPWzq5Yq+CoRV/zMOFNZY5jjpsmqyj+wzxVvQyxuYrhIGNBG/Cx6WuKNbq74un
BPC/CFMESeLG+zmN2rqSjF7pwHrtfe3FQ/gk+OEEBs9cacethMLeQdYPQ+2sQAsWN61B/w6yDbTq
i34Dto8VCnSczx5jRl/Rj5GHHhzVhinyztrrUFeujsF6aa+JCCwcT9Jy6mWAOhGol2ewJPIbXctq
lAB9NdvEhoQ7XHBTyyUAB2XT4NopGADXF3dhL7GmFMF5Egg5fHFl/vbutMsmtNUSmq2Bc2oLc0it
ol3QnGPskj197e5b2Eqgkrl5wZcBWp0H5MzXh7rJjNbNMDbKAoDhIr2I8MhGJ0vD1RKHaSVZ+cTF
QdG14dmHrgpJ+vtPxIMbgz7QXu6dZTU7NaRYgrKRz1O+GlAmlMr9j+tzurSBaIm99TJoyFFJeD9i
ZXXTQGbTgSk6deZ3gcENuEq0IEeM6yWSX1qrP4D2+pthAXvRRgH4fxFsPV/vNJx5O2pyRCC64ALU
4PXJeYg+SxjJUy8RrUfL/OPaPjcaeo80kDCW5V0yL1M5kd1gQUREUtTJFRr3leeqfYc2NDiV6Gw7
9cb52nTloYnX0P9LcYJ3h7Co4JaXL2IvKu/2lMksr1CuEclsFxs8Sz47UrqDYQ83beCl+RKBIkSd
9M8Dv04hhXKopQL2miM1pUYb1EqPCcVVvFO0/+PsvHbz1rYl/UQEmMMtyT8oWJZkS7Z1QzgsM+fM
pz/f1Eb3lvizxV4HhgEbAjTJyRnGqFGjqrjmhr1BTHlQocikeyI9mwsL9BV3WbQaqfevrjU7DZ1k
inCImugorkLHt0Mo1HREKcvnJP1Dp4USz6dl3O1vFit2FbOKir0lbhxD9Bu/X9HGjMM7Pb5042N4
6YQ446DQnUJhg9rgUrMX2vtCCFAcUhYqbv+LlQ0HFx4U5Cvef3UXgFlMJl6IrGzN8MSNF+N1KQJ4
I/oGxwTJPQPFyPBAs+QOjLAFGelvhxZn9psDUi1MJhxKqi+EQiOkyx37x9hjM98iq9zV15N8ZcKy
s8tjT4Sj9Tc6PXs7ry8+68Xso8HIncS5Qlva+2eYnb6udT1nlSFHZSIRUErFaYiPOiLaehzD6/Gj
/FowTMzEvDZr+6kvgyu73CvUbp2kgiiF6gdQPEjl++dQ6McaKr3s/SwZHkprONrkjdN8tp3FE/LN
cY1BjFTtvf4GbgXPHSSA9npQu3WCPGlamhVO1yMFqF7LXiz39P3+LdvC1x2Mkdj2WK5eLemfnWnf
SNRY6oD/hhAuAPp4/7pQm1J4an3vJ72BQS2dDDSQ1uaXMDTPcex2rPmfwlB7ajNcKPcQ4a3N/m74
1crTulKpExMLrDk1ruUKcjR9HQ4UPLk5OuPnuecS61u3hrW28+Ib642RRSVJ4MPamqGTVo5VjS2A
WQzxoCpo9uSiXGjeqA9CFC1O0WmVpCOktUNcfR2/5NKDtOx1hYvFtFr0dFOQtRGdUPR57c9+s/Gy
eMB4MQl6f0p+2vbfKDO9PAeQ2D1dxDxeDKQKiXRQGIqIq3m241FOHawafInPLMThgyC+bhFoUq3I
FZvKYJvtzPDW0lLoXlLhLrOb1qxsqWhkIpJk8J0qOhiT4QppGTrAz8Nsfx2/Tx7+mbiwusIxkfjt
y87wGzsKyRVMSUXO4lyYaNm4L5pZxkZOpfGA3ns4O49l2dLhXCNOhT603fAPCTPO0dwdfOMUgeBC
tECDA2n5Op9oEFbL0oHB6yH6HrXDsZeSH1NcPFi18yhELLq0OAz4SMtScR843U2OSTH+rW64KMDV
Bv4z3U3k6I2n9Y+I9u0dN5chMRgcTSY0I4iM7mI91KE+Dg0uviafwdY9C73SFEvtAL+EHgvsRTfw
aS1egoBmF9P+gu0YP/tdZctdF0rP4vilxLKTlFwuUsJmIbZEiYjevvUVINPqnU+a2vpN+aPnEBij
8YgiUZi/qFZ6neTp3hmwOSDcUXgqApRct0iMM2vUUaZWyB/Eyg/ry9AauFdiZFk8DKonJOoIPvzF
hWvvUgNGAUsUhAc3ic99CJWC+3Fn1V4eSyJ1+O8jra8fytlxMI6tX7U6Xbqmq6s9uS/yA7Xh2njR
5W19Rer/iJGJa35PIhRBIDXg537eeZLL/QNpWIDh3AGU7C4IhemiVGan4FJdYSaNfHVb9V5S8BQt
misxkj5ldYUx9IFD9Lgz9mUoJsbW4LiKZIa/72+lrlhMqevUxs+Kz4Z83w+3KBIo9rGJFWIDxNWi
WyzFJWevTfxy26JADZZD4Emb+gWAF8L+1rOla3zHSVwLOdKmBB1reP/hcy3cvUJSufFh520vlyGj
Uq7jOqLscOGDCAfMVFo9b3w7/o8PYpfDdIUWPmrHVDvjwu5aOr5ZrIL/03QwIuigOa1nDxznNY0I
YXTQur3raYMbADwg2tghbsG6XFMgdVmiXy0IG18i+KxzwGQ8hTsszqYhvBaJj8mxLsa1yvT8WqWx
fuxMzuWGIIGBTUVNk2Pqoi4/d5Ixq7FD1y20rhhD7PY6QaakfBGPkiN7MSgpkjOGi63Pa5wkqF1S
sauTJjLo9zeoAc0Vq0gOJoJzYxUoOWnTjW2tNX4iU1ZtvzbZTwSvKbDWbidEwUMXA2r3S5IedOcH
q+fjabg8rxmdE1FIRXBArJlNqtxnQZXajR+ZEMsANlETnZo7SyvcGKrEx4NtMDIYDRlwLjAoXdCN
3m+/DJuiao7jlqXfvPZjlDqVKNhr+BWdxOd3lGvpUxMCazSoaWdnxcpu0VHfOwwvwyOD5kRBUgCU
o8a5eg7bmPWynOk/fInS5V6iz7ZEUqGxIDaj2ClcwQSLwKE/SoQwFhrOQyAdhoxiVu//3ZkUAUyt
FgBPAX4kGKu43awWgF0YeRqkYe1rINpQkd32ToEmmmfPdviPhY95WdduRrZYXYU9Ivq9q7rJrunH
ZVDFlLx5CnGWvIkYhQ1yKM3kH21/O2cpDN2XYX5kZX5pkNQtHhobqqdk+JKe+PnQ7izDjfNRtL5B
4MBuBUUKsVnfjD4XgbIMilXRYt14AvLRI1z0KKNhOe6paDoT8B0D9enjqd8cVaeIZyI7BaIm5uTN
qPkcJkXZGZUfxadsQmmHjy9EwISjT0ODo4RkbWPuVPM3kmLgFoAtBhR1rDXeY1eDBD+Bs8+2vtfn
8Fec+nF07WDoFjcVwmN/5uqcLo8pBoG9Yu1M9NYWhA0GFMF9RCfyOj3h/jFCSau4fW0YYOQl01dD
fxFXgMgH55bqXYXNSfYyUoifTeRehZI5SdvHU785C6x1SH+cwpc3wAhpPNaSrHkl0ogiXjd4Bbcw
fSeeUA8WJDFxQYpCHjryfoVGZtLsAeUrDz46KRQULoQOAYVrgVmvlkDiZIXpTHHjl4qOhdd1BYEF
InNxXyWfLbrrzeBsjb/LVHLhaaJG+5ymrZfPd92LKXmjZrl1/LXKJogve19q4/ImlBb+HrB+OaRW
uMWk55lk00LtOxQm2uVFPS02xmzlC2FrgwLazvfYuAhEgCgaAolTuIre7wVK6NJYKWXtj0P9OXUW
yhMy1OKssX6ps/5bmK2F6n/uaBEj5NxErVqQbkwHKbVu83ImqApATUZl79E2AsbX5mbmkNSCrOL9
oxV2V8n5pNZ+oy2nccT5lT0qgG8pBjAtQ1fvaMIZ3NHc6yW/0DFjeYgiKNph0GMR2F99BKWvrWVS
lxpkv3OXr0lJA1/FTQBKOyPnJhLPSReyconngGiIxZq06OtF4VVRPe58oo15EDCtiBMgO5D/vp+H
yZlhWuJ76M/hdBizL0s7uZmiXtv6fNeHYHuwj+K6uDWNvYbRiz4p5kFUHNBnFqoJF21HTTljCdVx
PqtW5tOPjCLkdYYTUoQBBlQDYXAs4zGIxYgvyDsA3Z5VwquZHjUzPZgEmRZa1f0vKTT9PBtumnp0
QY/2DpWNe50TRfRFEVIKXfT3M0R426o0ylW+Q7MLNS5Xa0c3CmEE2PddLx1mHecbqfTl+G4wmyuc
GK/Jig7CzzehYjTr2h4CuhFlvnsicQW9uWLMeEIXfLa5YujodcB+sCyxs+vCeTHJfjraqMSBJ+aK
bT2bLy3Bp1L+b9YxTUDwBeFzkXav13EjJ7kWxNzuXfN9qR6kzk+HF6GB13KSTEPniZUsvpqg4tZS
hjUOcVAEjKHspWBb3whUCokT1jFUpdWWkscgTxM5qv1OT7l1naeGoDfJiruy/4wHzZU8xd/Ek8yD
4fXxi+DR2EHxamUgei7DXXxcbJtV/EXLLHcxBy3R6dpIYjbiMVrKlD2OQHAXe7lNF0umBtRBTgjD
IfuNnK75dzCd2K1wptnJ0jbOeSBysjOOXtKQNZrVE34rY8auFgrCg65TEjbcmlYPpG4Peqr50W6f
1Nbly8WCPB2wsE4DpMhJ3qzKVjdNadG06tWd3LF+WmHrCdbWiFFU1ZieXWVoLNyOUXm0lfqK2fSa
ZqdZeYNgQg86EABMYVxwL87WIV8aNEid0q9kkwLEKepx93TnhaMU+l1rfm3osKEo4KUmYZneHwSB
WGg8BAmmk/GfKu+vlKDbu202diyPJTpOcDW51NptqW3SeBqyY4vuqrOeQBuvEdjH54Tb0AHdA6Xo
qtif+qdBV1/bnqjnuPuH7tZXErwbFqVgEFx0zDcoxUxS2lQ+hsWe1nWeZOWn9jQ36bnUu0PVP1ZQ
bQpcvVIspWJq7c5eorSxN3gEypMsFjzOtNVCUZdyItjPKl9XB7cp8rOI1BYMpacacSh6zMxYIi+V
jnHT3wlr9IpGho+vvY3zApiTLkzidFFPED9/s1adErizKuLKl0vBROnpFODSkVpPnfc4bhtb8d1Q
q0BDKwcrsDKGcvpvTRh+EoQbIX/sjOGhCDkQl2//9t3wcKDyyTaAUggm9v7dUgyeZ1o3S1/AYKIN
VFWkIyrimOvt7LbLWRQjifOfkFcQbd6PFA+6nA+WUb7aVEDOFPU/ur09KdnbQJsjvaquk8zRcrJe
MlKVpmXXl37BIRKp6vW8wPsHndfHPfBio8rDWwkEifoWollrk85Mr/SsLebSH9HWJB5rJ6yPjey6
go4WcGmIgi61fLe0JPfjL7c79GpZmlOM5Ew/ln7bNq8dvEsJ+N7Aj5N/GpPutlrmlorjhRwZO0OL
Zfj+wuKt6WgRvmS4bxmrGa4rI1GGuip9tmB77GbgKqt28wk6842VOAfFvhu7U9oMd8bAeUX6YMf5
Oc9BG3GS3Lm+NqA86pmCts0dBkV97eQgS/CbRgxafcga3YSudJffSvGpR5VcZJR6JfmZgayKoFfV
mMzvloMEWLOeDsBkwVSjnYDt9H5pp2XW2UEfsImmLw7gdT2zY7lBkvQr9tdQYSkO0Z5YcVqN/Z56
y9Zqx/9KXKViGa5JOUakl1WOJrXfpOxgnZCYPBU00ZXZYDvfXXzX9YvCWidwEmR5yvmrF00jZ1Rh
Y6JnTbrMqpfaa9HP1Ko3M6iMCCQDFJ8bhdPK9hQyoinZIRNcvK6qwQckDxMdMKSnq2Nk5gqgqQoq
TjqEh4hJFsABJXyFBODjt71AxcRICABgj0GXvLaG6MzM6kstMQu/NbBw7/J7PcTbR92jKFxAQAwj
1FJghYAEXFRr5Yli3ZQzzDRRq4yKq9i0vQzlqkF2bgUppkY7TEv2OI+XiaUYFxwIlU9cxS/u9rEN
q6hurcLPJf3aPJRVS4W492ITK3ZCbwnYXcXRp84SDxmm6zHqb4jgD5Ha48S9Vy2/uPfEw9A1jxwn
/Ev0ed4vLCmijcyUpMIvwnuHLrGCwzosUBF38/zh/yPE2vq2b8dbXXtDTqISOgEv3z6igOnabE8Y
E34dzCc55a3ZqlbbuU5+eM1rRWEsig9OetDKnWV2GWTx7sDfsCPoH2AVrO78WitLBFc5x41Ed4UZ
S1EwutYlD8q8lPiXZWdrzs5LRmtINSj38xDdZDJ6+WWyJz66tbkMznSAWNY9K+P9Z2iSpgCO4uZM
yFjbIj4IG9uIvT6U+s5r7wy1hv3hvsw6KrolSxuXjjbxegpQAutOduOBC7c4W8wwbG1eCXz7olxf
F4g7JW1Tgh2gD5djBsPC6oripzwjiKAXX+K0fuRgwcpWe86szvaC7+k8f89h9y+R5FlmtBPWXlyg
4olwZQUpEOwke3VjRErgGEvBlSVLhieoSX2f/Jh7689SYq2OxdPHR9n2GqPqIZBOoTOyGq+P2iLp
h4RLQmWb9/Gh6lBIxqENTYNDzcUxlqDcrD3H+VL04WEw0Rfao49eXtS8NQJcoDcw/Qg3V9dHTAOO
GZiEDZL0IjqtgubYTosrTnEboSETNaUgL9zQuDUm5BWULzuzcAFfIeNG8ZXWJDR/Lz1M2zQuDWwq
SzjI/VWFEsnUWoG7lAkkvOBODz73FMGaQPPDaHn+eOxLmBdeJRI2aFUxOOVQsR/eJBEqZRSpHILc
b5vfuMYAXRLZw5aYw/GoSsMxEb1Ccn/MaFISHVKAMVDvD6KVsRh62GBUg9iIoF/noX7JQ9Mtx38+
fsZLLubrM6J5B31aLEyRmL55xhSAeiowBPAFxCmkxGWHTkP4JBIJzyzpnjBzFX27upFiebN3JGyt
D7TMEd0T9FexP96Pny1lbbcdczTFT1hDuQLkFNZvydIfU7obVMT3UB8/hUF0ku0HqcmPH8+A2Abv
4hsmgCIQUSSZCieG9v4Buiid08qweACt9qhJPuhYJ2rYN308zOaLvh1nNdHqHIdyJ8YBY6iWEaUm
mmpGygtjAGiYeq2DR3bsOhmHvIAblL37dvNTC+iDEqiJL/W6CVGD8RBFlU6dhfJefSizQ68dO3T+
OptwDjA5yv+M5uKa+Z6T8MbBT6WLFmkaSZnmNQux7gx9MPDUI69VjvIYnbPU8DvikKJJd7DPjaiC
+jr6ykJBk6rCas+hPj2bHEmc67H8WUD2IcgJGRrbneseOCMudkZ8vazXK8gGTRLUNzSA1NWXXYJl
tqIaKx21Lj2EhUFdU88aEKZBWzGB+qoCrYo6s67gWRwGACfxtaCUw3oWVMhYR2hc38nXNkJM5uG/
D7U6/Rc9KkmAWG4BKFI79V47f33FMPCFeaWdIl/v1DuDXuanbKa3o65mX0ur3FjEVJRy4Ro2hCPS
8eWbkn9Pg9mlB9ZNlsq1ux2t4e1xiSTR6AExumD3pEWqYAuM5EAtvxSKcTZJQUW7gD5iCkthItCf
Bzui52WPU7J5xtPvguQi4D+MjtU8m43em6HEyAs19JAzs8AiG0OEgFjaUegq5hDvxs6zZtR6ZJKJ
RvG65Mqkpeo1baIPeIj0swH1oY0HBFhBxSlcfHz4XHihEw2x8//7lKvvoupdkuqaJEwPf1LVK+Wz
OqmgBOipxfAgKCIFhup3V+pcunkqU/N89sIpQmYoOASWJMirk/S3zG/EmhV9ykuyEx1tBWw8oo5a
BRgxNWKxsd9cRNVM22NvxIVfCRs3JnOBLWun6icTE1CRTscwVfos8wVRSHi9CAbTPLGzNHYeBaIi
lnbyzv/HtAlpSzAG6sWracv1HGc7Oy18+wmD7ZNuUraAejkSUcKkEg8otrasDUfMvOSg9jP6/xaZ
69qMTgCLrujRC2vTa4y72kh/dDZg5SgHB7Xb2XniSd6fQRbmT6x+DH8ELLA6g+RKq63U1GJCjVvg
ZV/Xy6Ou/dGdvdacy/OVgRC5pt1JEUrtq89US8U04QIb+1YmI8vb+zKOe1GCLmZD0WDxxsDaWbwb
K0NI01M+Amrh7dbNl0Zi2j2VEkx8zPxTDG0vVk1/iOpTWM+xG1jBc1Lpd3bcf0mb4sEBDumK8SzX
kSd9nQsF35+9dr6NI18Af1jcAIqgMrNuIlGLNpqiNOeRLIp5s3xIq+g0L9WzPegP2SSdTTk9ZxFy
TQjtKKrbKs3PIAq/hKr8O1TdYAais/di7Y1PA5yAOgfXHjyjdaW2RnKnHLUxpl83diPsAns595Tp
sas738gPurQ34OaXERxXklg+D9zz93u2H6ypT4Yk9jlc6Phb3NzGYRPcD8svM4FNlARAHNFpgOfU
WcZBF/CoaQx/YJADfITaUQk/WeOwF2tdxnQoDxoowAtRAtLA1aHck0pIqiFFyGZU13Krf0sU+fdQ
f+vC4lAm3de4ro9yXl7jfBrO4z/wcX84KCNhevAbqeCPz96tSRLmjcLEUTAq1qx4mEAtip+kk/LC
yoyau1xqTyzozs0xOI4qT69s7sU09Uzl21OdlFeLmshum1BtiOziROK4RwzdONhofUJcGwAGqUuw
oNWHo8Iyoh+MfGg5XGUyGrNCva9WvzUpQi5dGrK38wbSaKe60XyrD8t33cGOplSKg5T0V2MTfG71
q1azn03S6UaGTC1p5NV0P4B5pips5z0C/sbyht9NSi+8miEGrD7qMMiTPIQ2z1xptz0e90O9PM1K
cD2qENJj7Xc9W9dKrv119Oghq7Oz9oB0503XFBTj5z9d22ReOY8RnW7Gaecbbyw4ng2CE418JDOv
UcKbyyvuuy5PEUfwh0C5LWP102Mtq3dpOD3RpPJNc2h9Qg0KrzVfnfBeSOIfuX41yvU/SCfvQeMX
yDT4npAkQlCX0hnstvffNkMGM5ZaZOOWzHmK2+gRhc5nYZDWtp+tRruVkwwRfcT85OBRUK12pkL8
+tVN9Lqu4NRBcb0IwFUjc+SiSnBCkHMfUSIkkagwq9heUDxM478WyjlxxK2pJMe5Dsl70tvG7n71
RrTXtX+Z+zMToIiWQd5BArJC/ABX6SDpQmRrUU1Ax/l2sLur1owek6W4l3UgACe6syOQt2KWnnfm
Qfzyi3lwqBEJjisBxCqvDKFSyVQoUO9DHsrCIl4wTlsVd4i0PxKJRZhxzM3X2DgVmrbzETa2Cqxv
HX6hcHW5qO5juZmYUm4N9AOT1YXZ7VKOrlNgpJLMh5FGxHbXIn4juySDB0egmx5MV1/jiKDclVyi
HO9PgAZCFyUt8ILEAFoNZ7d26GO1jgLNYFWec2nnhTeya0aHoCSCXAt7nVVY0uu5+R83VweHFdcO
qoYuB2twhx4x337GqKw3kdrFm0KR659yLsQiCur/885JcJl2CRwDT3OwJsE2WR2sQ5tMkpGbo28H
5T1Ul4cx6nw5KA6h3VyroG/QPCH8G83OLXPJlWLXU7ignCAoLqS473c9CI7WyJI9vhKdFpsQMy0P
Vf4pBdUNseiA0fK3jeIvak9UajqP3YKaqUHxJur+KSrVk8LMK1o1ZisM+MMmz3U2/DK06U6Ian28
NbZWp4M9oZCZFHJBq4Nckep+sSUHX+OGnIjTYYyT6wFBiQyjVXQ9jSTdORMvoVcm582IqzgFOorW
QLtARkuH4Avy1jNqaP62IYWLcPxfvx93J0QO4DSajNewn9mZ0hTnCC0muB2Wqn5d6vhn5i493ifF
dG51zuKPR9xa/q/MciraJCsXrsJdki+j0qHbGba/NMSQhlThao9p7xyu8xclJOzK1M9WVd4MevlI
3ezvxw8gJnB12EHjpjSMagsuC7L4AG/uP1uin1stUNRcyvia2OwmNCDvWNU5s8rjx0NtrB6SRJhT
dHzBKV5X+vO6aJdsRhncKhNPKC7gGXXoTclPm/oe54Em3mMNb+T4NNDilkbsBkpIrPv+7WR1WqJh
YnYdOpYySkJWfVWkduENIZqOqLIroXEuy19hmnaEGNLzhDSbh3OLywp3J9DepcLBIzY1oNXeDXLd
ODRl2Lmh/c+/nxwEewhEBKR6UeCLirmvUHYZfQtrCxbKWRm0TzXQQ9im1xZYe+78azNKUb0j/Ccx
Q1FAvSgQh4OTS5LJyVPpy4mU+bbu9OtqSt00yI6RvqcEvVHEZDyoOSLxYsh1Z3kkd1j8FgMBhvZc
JNaxULurUe2OGspQ5TzcxVfG+GTmXlnIXoavtSLJ7hyTeNOBvnPqbl16r43VIOdC9HPt39JVtoze
dTYhzZygQ13eZdpzG2YPk32FJQXsVPVQ69bJkbpfGMv8+5yf6IZo03wFO9eNBBhOGWFpEWGUSnIt
ZDkWCb/e5kpv9xolLrzrxDd+1aOGl0X0ba2KhNU0xGUrpIittLh36ummMfVDYzdPAuyQ7OGoOslj
osRnbYqu1HL4VHXhZ4MbVk+PZVZ+tdrgrqUBrUv+VHK2wzLaON3fPpy9unOhdkZFEYxI6Y7xIbL7
YxDHsGolGPMo+BfJTlgprqf1WWcLB0Fkiwmw132dVVmCU9VozeRS8soXDSzdo+l8B3zaOlKBO+Bc
ICJLy9AqokmarKrbCclAULfZ0qnFdNRLoWBQnv340NgbafVxkW+I8qQjWhS9oqILzDFxUTaQtjZ2
pm7r7H7zTusCcBqSE4wVIw0l/egoio0KorzaAJkDZI2e/Bnl1o9fbqMMSr+FAKpE+k3f3erw1vOK
ymSKdpvgrwgEr1QTz1D6Y6I6p5oeAvvvNL/qSxYzJBru5npP5mVzxYCPCCle4M21LtIYE7M5CXJM
4gQOoaRPSn/Yd5Pa2gcQWv/vMKsV0/dl0eG9TIc6uHMf/dOnz/ChwFCP8W4xaSPOFdoitJaiTgqh
erXnmjyMhs5CL0fUOAQZ36JolNXSUdI+dd1MPTdAdOTf66FyDhE0ol2j0E970Tvl9GgMTAOqNXE+
3OiYx4rZ7Of+RouLFynufCcsPGnQr9XB/rqzkDamF+o45x9ECf6sowBa4IMmiE1eWYhK0EtAkVK0
uA4Zdpn9EzpJj0n1t0mzh9YZv+WW3tOm447x9I8kzTcgUs+Rnn6PVHsn99n4FISZoEuCCodcv9je
b2IvdK6tuphIuDMKbIUzP9jSbYbsQp0YX7HdtpLAbeth5+65XNKCPE1IrSA3QX69CvjSoAeFSRCh
Up3hqFvPKmf9XPz7uiHFJLrVyAvpWEPH5P2rGYk8BZKu99AdH/vx0emQHZS/pfpOBe/yyzIMTFjW
k8hf1zD/LGmwfVWl92EkuK3UuFX5m1JsNX2qq71X2ihVCRiQM8cUaSqktvfvVNpKNdpLjUr2nNzJ
WUN82N9OToCo4Z/eAjgrHbeLn1WIGx8v4MtjnoFB7hEHAKpFsez9wIVm1VMwIAjUV4FrStCsFsfV
s2O2Cy9uzKdwJXcITRhGWdf0B7lQw0FFjKRUrpIpgBD4vS0fKIw1eb6zDi9vFMx6kESFHijKfmsu
blMWcMMXhxw7dej2+aPlGGWPkmv35zivsc3aU1rZGhA3cAQWQFaglqx2GwC72i4pA07pix1+nswf
YeTTqCj8bZLnj7/Y1lpRESfmtV7br+QVRU5zFh3jJ7tDo/j7SxM8OP2fvLtO02ONeyqSbP2Pjwe8
PEpYkKAWnOg0hSDD+X6JRFJG6A0ZytfrP/H02CNVJeMVEJyDgr7w6G8b7AQ5GytFNBqIjaCJxEo8
0JuzKzGGLsvNEKmmpKUyj7D5JLhKwUlbruhG/fjtNkIBtBfQ5QeltXSC5tXWq2fJqaoG6S8FX+PC
SU+FGSOl3pzNnKQuOQYTiLthHBbDvsnj/m76NOj3/5tnoOGaqE6wWddnTZfLdq6GyMhE8ePY3Q5T
cIpy+WTFwclQc3dx0qNcWUd5Tm8alxqOukeQ2DgGaLmkTihQKpQIVgtYl8AhmyTp/aYo3Dr71VXP
Uf24UNP8+E23Pq1YTNwTZEfUyt5/2kJvNKUOFpSnGtsL2/yq0Z4UMz3mRXks2y8fD7aRoEBd5KPC
bAF/vKCZBVMRT0auoVDTWJ5Kq2CoPEzB5C7tg1nf54uGwvaP0gaUCH/QeVws+WEsxoNq/1b5AuN5
dH7oarxz4m6khzwVpy6SQaLHfB0lpaNR9Clmb/5k/FHK8ZG2i2Me/rFT6yZwJnRG25uFLmDJfp5B
4j6eko2D6t3Yq/kfw7mtlJlDOCtEObI7WUNLffpJ6arjRKdHmO2xP7ZHRHMUeIYC8bq/K7CWqu4D
SsI4qLoN1SLydzcu0Y0dbo0WT/VS3png7RFh0SLrgfbVOrDWGt0eHBpDfT0aT3zgpX/CVfY0IJCc
I6sRTP98PKcb5yNz+t/xVgfInCRNazbIiy0ZJ8WgeZjJQdFb0GFODuWfCGR/Kn5+PObWJQCcjMEm
sj4KIcrqjOwIehdaYTnuVfzEtF95pV3JQeoZzW9J046jiWbiAnlEPe8MLFbI+0QXEVcRaguBSsGj
fb+D9Qzqv4RKpK8SQspQiKZKpvXqbzZSda8QmsoGCr4cUZmFS+YeurH1bbVXPFFkTRecMbXN2gSY
mNGrxDWz50J5ipxv0Fi77C7R9tbuBqrEywIo0lSCYBEsivcvWzSDbRVq0ftD9dlBC2QkuW+Vl0g7
ZOVVPp2Cgpc1I08dvjeg+CctvZu1q50Z31pffGt05RHkJEBczfiYaolMZ0fvW9N9oype3MY4D9Pv
9pyqAVZYui9Xj6aJ2PXgZoEsHogOHAXZsco1z3bfuCEdcvm8s+y3rgykxyhp8GxUXldzk+FHGgYV
YUisfBWZRZr01KoV+Kp7kuObJyat74gHE4oT+a/ySiWSwmKghInD6+/4r6DpI7WdpHRmgqZTsCs7
P5cfp3EnuduAePn8xATwdcEx0S9+//mdWG3jKeRWjAavL/G35PCgg+isjleFed3/6H8b8NfKkyS/
ADGW8ZE4xfnqUMGXryPT38vp1M0pJ04XIj0EY+saQhOnhlnoMZlPcl0MiquE97TYYST0dQyeW/UW
kqObaTignIfuaRlfQunY19+D8hMGnb38UPUPz0OZu9N0NPOTXHWuFt/p8y4uuLlJAZzhmyAlS2D1
ftokmoYkdEZ7X81vptBHXrovF9wHotuskM+xda/SGtU6v0xnOQ50OWf2TYs0W4BFIKKk1dHeZVuI
ES8OLTBKhRZWMuJ17tGRX+mICxHeiNryqN2aU307cVzj6ta6RZJfyfJdqDw18GQSI3cTKb/Ossw1
F2fnAt4MN1nCIm9F8gT95PeT00aqmZGyMDkhipNh68vhSB3uMY1ytyhbF6tm35BSz+aq7JXG1a6r
cGfnXgRhoJToGXMXC8Fbss73j4DfOoWhfO58W9fhPTBuwYmhp55MhWAni758XzEYYk5gERwWuJ28
H2wOuzas0Rvzi8iXANGUb077Tx1cO7OrZIcWblrkWlhD65TC5J3Jfr3q33331eDa+8FVzOVDTEh4
U+W6jx++WqkrGrwbf4y+LNanJfKAbL2G2ZaOKBDE8qfRPlSZq2UPsu0t51lN8Jr90SWjZ4WupZJg
BejWll7xS00jL7YTOhyVM80dRzW6r5bPdfc1dR56OXN7He3mWnWH8qus5S5OHR4mzl4RZZ62VJ4y
Pyj5IbQOmf1D72W3JtQ20EAcNTfEag47gdo1oyMN3+HwByMr10gtlJ9Q43H7hNrhucs/t7CDPr5r
Lq4a5oszVjSc04l0AUPgKpBLcdF1WFo8iU4ooRJczD5cAkrlaENwzuXm4eMxL8uUNBsTSlCoJ4ai
42C1QjJJ6pNEQg5QIJSC7S9El2BouBX8TfCyMn1JEDOZwx+RsZN4bbwvtSnemNo4GprOaugiT53Z
Ke1XcURFC0Wnv+78lTTdtTxqFn26R1cSN9VqQb4bcLUg5aIhcY+d1i+JJGI6yM0OOzRahAv+H0o4
WrAtsPQWInw703xxBoppRiNU4D1EEfLqEnWysOAe5V0rI3at8CYvTRdhWk8QsoW2nKz+zZh8w8x8
ZUSFTwhPTeOh3otnNuf8zXOsUpBGniqn1HiOYIHWi4mnhtRbNQ6HWUZcSJrwNV38aufIe+WurSce
EohIQBwuz/WZN7eaXBex2flD/aNrvzTOuUu/Bpk3618k+2T3/wyEr2RfSRf7xqkN3KA+KNMxrU/Q
tEWDmLUHUl3e5nwQQBVBzAUz4qZcHU5OtTiobQAaTUelOVvW2ZlvzAaZi+/VWVq45N00dGmFBDHP
O1+z7xrZL2PX/lZqt8bJGhGn8uo/xug5waOWXX28Xl7T0IsZ++/jvWYgb1CYssHDYIiBfZLIr5eD
kR/xWWvuk8xrPjczuhzHqT4kNvvyNr+V4dC0Ojv2ZinPS3F1W7RuqiGh6HfyIVJgAHhnCADO+KBY
O+fHK6324kE5q9ANhFZF/+T7ecyTJAsWhXlUZv1gM2sRYlF0zDzjpfgnCem5t6f8ypGxALQUn/rk
YRrVq8zpS1ptmu/I3bnYm7h98LdJ0tNSfUNX61APRPqG9Dk1/xoyjQrWOaOMan6q4poavh/L9tke
y7ORoUqPYh6ZAJYHqnMsguIMgejKMh6IATxJfemGhVrId7QU2+oprfX7WJaP0N1SrE3jPjt3kvIT
01Ohba8Kl8LnJPXr2byJ+qek+GqaV0lEGGd80vMT2u1uKt1GUn3o4b0H8n0o/+21+5iFDL8jxUo7
Ey9SX5ckJqW1PEVlesy05krLIPIgvMyF9PEyMbeOFeU1SIZ6AaKxOkINJwinqVS5MsRTHtuf4U39
YIzHCm0obsebpD8vcH1ppVPPigmtjcrMYZw8PUTixaMjo1avldZz+vsr3E/kJHUjBX2r4g8L/GAY
x5igu7li92kPyqfuJT/OHWfTweF6/mveBreSdEcPTzJ5jY4Oig/YoxqnKrmpus+BfUQZLXtU7uqj
cx9VsIz7Z3rVh+S0MwkXEa/YyhC+iWwFv3G9V/RaGkOt1jt/7stD8b0v7m20En+Fn6UfLbukt7BU
/RmALP0PZ+fVHLdy7fuvcmq/wxc5nDrbDxhMJodRlMQXlKiAnDM+/f019z7XmlCca1fZrpIpsQF0
9+rVa/3DyKJ6yOy9Um8VfamnmwosSHew2q1hvoTFl9RZVVELt23RNJ4+lm5J87paS/lyCtRFnVPG
aIFwbJ3wToWqPSse+cysr2BMY5DwEhorq9FcBHODJ7Alxp0V/xiGfd4dAmeRfcrKr6ozLBKlWlXB
wfCxq0oIgbSCQKzcaf56RPVPDQKv6H4AYLyJgmvthksfCnQGQFSkiCkfnNQZJ1ktfFsdyAYhY1GR
Y0sGS2FC4ObNKxjiK4fepeFog5Fr04/i0nRyE0kyTYklK6d0HY5LDveiMzfC4iCxfmkxfbHkGvjd
uHC+g3aC1kb7i6bkSXbv9EkoDXLaeiVkvql8FXItQun24/V2bZSTiDfi31HReaQKEhJ9dOdmHl8n
pb6WrJxdN1nVZEbwVCm0nBceMjT6gjIVUMXuUwn734H7MxNGR0rTSjLus/nZCe56QUDnGFcmSEvj
cADksdRrLnLttY75pUyRei4ZIiIXsFpOFb0dKLKxkSOezS2c4DKo9k5CBTW339L4S9irHpfKwFe8
ylEWfvvw8Uc/L7mh/cAxQ2NCsE6IdcfnjE/SbIaxRs1hqFyRuwmUoiDmq/4vH5BEGiKrBpygqJ8+
HvlCxkT9Byg5xpsI9Jwuqm5wsj6OKdTaEWkwIoMq+jKJli9MyKnFD8czumud3IsvS5OJncMsU2g8
WWLJ1GXkUXEDdQg71/CTYIUJvxCRqwqtQ1HuYgtgv9ZeWdyXZpnKAUV7Aqps0Oo9/s6RXcwyDgG8
bvK5NH6kkjs1n8R3tuJnub2zQ1hdEhhKnNWk5Frx+MLd+B2kCzAEhYAzBxxzMsyRAj0ixI7vJv1d
KqpMKAQa/athVdde9cJ1ANotFSYcMt/Fn49ftUT52U5iCAAx0HurzjZqtTKUGVvoO0GwaxpUFC3Y
qeivfrykLs2vMPkh9cS1gG7pSRaeJpYzdI5VeyhNLcz+VajCWwIDHr4QTN6VcpRXIZRzZVyRDpwk
a0fjnqQLeBGrHYxJbuBIzQ/1j1a/UYa1Y7xiver6M565fPcoWwgeX4BVxMfDXwicQtqK/hPxjH77
yR2oHZR6KKiI0oM2t+2kb8rhqz9G115SrNDTl0QLicu0LnhGp0SwPIlyokhLpNBfpu7RoCKacIMN
49zr9W6F98/KRD5Zbe+EtngeBKt2tF1Tfvz4bS/UXgBisIfo3XLrpHJ6vLxSCWKKMqHnZ1JWiJHn
0VGXNOrPBdm63TyIoltvuLWD1rnNPcyQvOGadOx57OIRcIkQnA8yo9NWvOEXhZXaeukJJpWGaKIg
AVQZZMiIvA/Ni66MdnN6hfp7vouPRz1JM3AMrpNIyJOmZbbBwAC5AnTV9Q045ZuqzO+vfOfzbSxY
3oBRKINzOLzXr3+7Kil2kmVhAtPTx1YeU2K3rpVF38DwS218FBZ1g4sU7sgh6dWVobWzpUa2KXAq
0JxpVZyqIBnd2BCtaBfOzs5EVSsGeIVuQqdmN3mJWrIwvwZXprMEYxCZQkfcnK+5Jp+nWUcPcbqt
kjIqw9gIa0+WA6woUcKNjI0MnUfFd92fwX9d8zI878zAo0CaBvsERFOoY4qd/tsnr/qqzTVlqrxK
KZZJAGjQlL1Ya7dWJS2F+FUphHklbC4M3S1UyeuG/L5N002IgaR2jad84S4vmJ+ovLLSRZvzJKyR
9wxJHY6V1xsh/YjCbfvYe0tB9+ZonQUNIEOuxwEy2ka/Es5P4hwVesEmVnY4/3hZdjcAK+rQDbZH
tB9MDaDlXdFh81a6IFk96kQfL513MffjKMWjgpVGah9VR+p9x58wG2x7UqYW9dMxXsLRQ2EDwjqF
ByFA79iQM/XArZGkUe1uGcydm8r3wi8i2ubdN30+dBwZdvs89lgodrs4QAkEaoOo3tRhuDMTXAHV
aivZ9bXwKsLW2YPTjBNoCe4Rp6rlFY6Sam+hkponrz7ZvInG3YAQNBKtQrjCbNYzyp0Dz5V213Li
C1ud2rktc9sTUlmn5yZq+J0paRXrjjgmkkAh35LMxqIs12qGsoOGLWHerczmSki7FMyPRj5ZYngR
drRz68qLJix00BQQgihCOEaMbuk7O+PtyUL5U4QZjwqF3/rx8ZI5b8SJ7okAzALsv6BW1JlaLbV1
X3raAHVMXAcAeebOsCq6ZCNTTNSppbfJtE5QrzCer4x+/u0ZHf8wYDICan1K8uiTIi+sWCWqS+aq
mTfGvTQLP814ESe3nb/BVm/dlP3q42HPg9vxqOKw/y3SpA3ETHNSSnoIzHJ32/xkiyhGs02LxOus
K7D1C9nv8XAngQ1Y8KiVGi85q6ELXMadQsRR8IRHD7dHkpd1JvQ/g4Rp9j8J3NLHr3t5jt/TFnjs
Jsio4/et4nzGRFtG6pW7axM/q8FKTjIvTe0FfO7QSN/taXvFv5GpGl8ZXHzM463N2/82+Mkdq42m
GHbizAKj26KApkBfIdNuHZ/ediZRJSGai2nGN2CXNvomzNAcx5Izr66FxwsZMo8CHAyOAxAi7bQ8
awU4HvftJOSykwXo8G7+VMw90nj5ZoiE1fpzmDWEwmsQqfNbN3AOFZ13OFP0eE/NY+m1AGqcUQSb
g2pdzz/n0HErQJnwhK6UeC+sbK524jqNpqHIV49nOrQKxFHjFi0w7IbUqF5MlY5NOV2vck1hc5fM
b1em9zxyc0AiM0RfmGQFGbLjEc3SCiosCgpIBePKIA+BoLke+8OIH6451a4xUgejkR6uit7+9PHg
F95WYGupOZEOn0vWZ7WvZIAWcg+zn02Zdreh76KwFOJbPRTRr7H++fF4F5YyLSUmknY9TKjT3lKm
q2mgZXbuyWS/8oS0UVBfOcLfZ+hkuwAXhIODjC7owTNoCEdCbOfo2Un6uJo01KBj4zbMjVtIfasp
/YwKygZJb+it9ichzmpm9lM0NtQmizdH739USTDTejJ1z09ML3BwB7MPgZ18TQyECLp5NYXOsz/0
bx3GMIumijeG0deujSSjBw5nFcVSgPCG+tCH3z/+eucCCRodQVF7ItFDCPKUPKhhVA2FDIk2CVDR
3Gab0A+e6iramUO/r9O7aehdW0E1eMxuBANGBEVoKuvGbPcl9wtLba587XO/EvFIwNvZl2i7UlI8
Xr0xWtwA81CtmwKWK6XrdCTTnnJXGziFUUeD9IWeA12sOAfiX7hCMDGb1HUgX7V1u3AWHj3LydXO
10M1VGAdoeFBnjuSsBXh1wZVAzNMb0y/3QdExQhneDu4Cse5tLIFY4UdzP8C7Dv+DqStSA2kUeG1
yINNWbDS82E1YMRTShvRMRZOSvrXIjDIcrX3EJ2P5WqWg2sTIlKe0+VPQw8opUKtyTROzspihMM7
T1MOMgoSo7GnxUnpPEHZynhXUSvN3p1NmXoCFiKIFo3j5soqvfQExDIdNUOBpTgFDwdzqsxjUyCU
J99Z3OUVNJ+EeP6EFi3yHgsfmwVjDJapFazVjYHfw8cPcOGwILLA9BP0cpCTYqp+S06UTI8MLTHY
jSHNYw1OPd6XMXeFNi6vDHVx+XPRRLVRKIOeiQKGUpx31pDlWASZyHj1S9W5KUsaa+TZdDLEjabR
20UrR3TCUnc07sHeuoP67d99ZUo4wFd0dJ7faZbHrzzUUtmiqpR7vipvLTtcO4ixa03AKXZlfZ3X
LhDEpXIiNCuglZ7WQOdSjq02hj/j67KbTvYBStmtY/1I/X2DOqWsxfdDn/37gBlG5fg3FGx80B48
OSM5rmm3tQpadTbcYn1cz2G1p4mUSbsui3ZOXi9yp1/Hebb02+hWk4xt1A1XXv1C+GU1AcEXUjDQ
uU7v10USWHk/Q5WURsXr8h9xY2y5DuF9Lq1yo6aTyG6fHm0l3WpzskTuSVLkdWfPCIHNmyLKPn88
6xfSMfjL7DC4ejSQwA8cT3uO5reUy6iHOE23I8nw0MSBk6i/V6SbGsckxNIsA4WwSV5/PPb5JmNo
YdEohEM4iU5ibTTVhVXOKjAJlvegkKU491YVItUW3X880qUVx+aC34n6Dh5oItz8tp2bUgtwuqQ1
FoXNFj2Ez7k1/cIy2euaXnJby46Ww1xc6+Fe/ra/DasdD0unLpQToQEJHqaiSlHuMjU5DHadAD+o
vd5pbnw52A+2znIbVx+/87lsFoGLdgoZqMDon13nY0ONVaNGr61st1VbbrOpeAO4v5L8/HvYTxuD
RR7fJmr4VcGRjcLevi7qm9lU3MlNy9euyB4/fqLzTFFQ5W2ReiCUw3l//DnitKmVKSKSh2O9U6a9
0yEPlOKGQmm6lwuOGONKbL0477+NKH7+27wXQ2OYVQkQR60OqMM+S1b6ItXfBx+IdRrfBjWZj/Uf
7ah/DXpatesm0F7FzGs2phdBh4+yaT0lNH+nYC1Z5aKPolUbh7e2E1x53ctTzkLnzKRZyvF1/L59
khiW34fgf9JxbRbQLpr2pspAmUQ2Pj/mLsnyVarWi6YsMCW1XcuaPK18AbPxA/f6A7eWJ60wroTe
d03O43xCKCOzzWkuEoJPN7ptjIkv+XDsRkO6CaI+dBPQqb55H5ROuSjzJl/PEVCRAnV70r+ocraV
f1PD9XLUwJvr4HMUmNib+0XL9bX41MydiZtTukXt68ccS4tJbe6gEH28XC8czO+CzrTqBBkAF4bj
r2lXiY6RPL16B4j0aH8qO7e11wG4WyujuTO8lWN7sBQ0G/cJ5pYxDdo0dN6uPMX53e74KU7OrTBp
C6io3K9gbi2ZL/dL8+AbYJUTaFVoy1rRvIz19CAH8bUIcilAi0oFPFw6Gug5H3+AxBrttCqwAqjc
pqjXaWD86uSJBmVQ3AVduh00ZzXI9lIOGooW42dfdlahspGaT4oGhS2/Ej8uxlNxdGI8LSS9T6vB
o5I3gPRRsq1T4HYMlibAnNUsXFcB0cspn9PauR86O6TpEv677DlRGkOFACkUGyvX0zvhpEeOGXak
hIE8rWtblly9bHaz0a6cpDlodhFeyRUuhUu0CBTKyMI281Q2TpUHS6ttjd7WqN1h1LUqzO7JN4xb
PAM30jQ9NkG+/XixiRvG6Ub9fciTExm8iGZNVPnRV2XvxeGqU7JFkFtLlExWqB5d+aQXinKi3Aif
Whj0Olx5jhcYje+xbByFKnxgbBH1dmcEfOVe2Yck9qDHai9pChd3mF81FsfJlAJCC4dr1339/NKH
ZDsdBuizrPSzvmKrTUOm4lziGWheplq3tqT4ti8AUQ9mtEk1LoFdRl6WvnRttInL8OukdZ8pp+If
SfcvlJTvlUyxPKId5td65SVVCvzdnl+stFpZWmvjKxB9iY0vowqSqOxW/TR8ybURPnJmgwXVp5vS
AohmNeFzmsYaKKWcjs9Y38Sxvk6zYaGV6cYojXtUjUf340k/V7OCgSMK/pzMnBpnInI+boDDMKbi
AhK+3kaz9WLH2dpsHCTQZbtzLR94mz19jft2rwTDJunUZa8G2yZMZ3DferOIH8s2QwSGrMpXqsUm
G4KNPA5X8kURbo5WJ+gFRECIRyAYBITieLX0KBpXUYUYrqa+6HOAm1jrSkWz/PhznEcZMQyVcISd
hCXV+89/SxoaY1AMHKISb7KaXdK2AP5AxkDn0NL+MceCK1ZhrszJbaMoT1fGPou4jE3jiBdkw3NT
OUmR6rCVq2wCqRhqGOTG0z5Wk92YWl+iXLkzjOzWhuFA0ryfCnshCUixltxWY3/HZWYTWj6NsLC7
8tnPz0EeShZMJPYHm+M0q/CjuVSlRIm9SZvWjdwg5pU8zqF2l+Y1rG+5+ZK/SUq1DLPkVzBVb6YW
fJtwuJqja54qZyFRPAmCFJzGXFW4OxyvgCjtWt0ueRJrcLyq7ratpt4hR+3KXbWo5mTX+P6V5EX8
ytNFJ0i1ZFNcHkkFjodUfT/s+9yKPR/KDdcwv6hXWd+uEjvemM61JX7pBQEGCQ4vapJwHI5Hi1V7
zqNejr1Eec3oO49VS7P3xWnv+m9D+/M/WW30+yijYpJBdnY8mtpnQS01YeKlcbqLmsMEmELuUSPt
7GXsw8eau23uVzeT7riONLipQyV0Gu9TeYZcMpUg16wrojXnbRKxA0D48a25rHHeHj+T1WRpaEoS
DtRys4zN+kZSx7Wt0RUIzfsZ5qnlywvu8ej2z3sUqK5VAM+DDHVlFM+gYVLQ5jA8Hj8vFYOrYhl7
Iw3mYi6Xkn9vDPKVIHO+z+EMCBY+yQx8S+1klHFyjFId6WXL5UtXPpY2t9D5FkOc1ZUpPjvaKGuA
YyAKA5oBmnMSUORa0kNUCSOsDgu3psucSS/14Ls2ViRQ3tuldd/64ZVRz1cxgwpxZIMzXThZHX/D
Quljo5CtyMtNQOJNI1QwXVnKNiiD7TPdcmX/Sq50vksZEWYNyFBI9mc1tCnXIrkIIgJDNW9F81ZS
ywfVn1eZGd1mvX/lyLxwRgB2Iu/gQkOgPmPAN2gZFkbqx8DexZUEpXlT3uORdl8N1nJiC7VOtXT0
OgAjYbxcmVOxBY5DkuA3AAlniwj5z5Nb3oz6ZJfUZoz+oO9lgNZ1X76TE7rX1XwT2ioQ5mala/M+
UhN3rjqQlF1yZZ+e3axZV0JtAH4Pa+uMrixHfR7kMs8QTpVbE3knu3uyU/NgRfYSt5+3xBkfkvpK
wnhpVMhz3EQEfpbBjxdWWvMDuSYYQz2CbzO71ah+xgzuqQ1trwzl+yybX3r/18cf/OKoBgkSbrb2
uUln0alaSMyIvSb/Zfj1MsrHF0UdH+LMxu93fMQO+RBepV9cmGQwsYQGEpFzylgIBtWwfT5wV9sr
JXW8sZ9fbC6imcTE6t0nK377+DXPkRBkHkLFFtCVCZfn9DgInYS0uwLEQ+12l3TOLbrOsUgoUHbQ
t1rbP09ysx6g+ATJr17mMFTC4SGv/4MzAD11hZc3adPyRCfXAqQss7CN4QhmaDrp8vhQz+YPs0hu
JW14CHsZK2P9wGL/NCrxt9G5ZtJ14QxifFMg6SnTUhs9ic6q3XBAD6QZc1IuDGNeGMUG6ZtV71a+
vy5LHCeRFzZxBwPpeiW0nJOjmQVAyShucSE553+rUpjWI64UXhMNO6n0f6EzC8op+9JnZr00hum1
02ZXHc1dbWer1h8XbWguM6TNg7bbiP9qCX7laaWaAsFDK4EGTYHRjHSt2iSm4SQOkY4LZ1Nad+eN
i8xx4hqiL8kKifKQjA9lcuNgVxmZ6a0SaHdKZK8yNfTazloSQW5lv3FRDFlJ4VXtD3GinD0KRQG+
F5f0M2MjQzJKKywmUlR52qCOmJfhhgLZQUUWudaabdLJAAjtZZhXN0HhvMzAnkvutR/voItzZwEL
Zb+iCM6JexyfmhCd+yAUyuRzvdTS6R5DP69EvVG4CifRtGmy+Snxza9aZYN/7qtVbe5Le6FVgacX
GILI341UftXVHE8BQ1sk/Ipunq9E0Xc4wOnXIp+FLS1MJTinjx9zqqIMlTk/9MzKuasi4yHKhvtG
NQ99MB5C8JXJoAbg7kPPyBUZS1EjcHVaNm7h1N/tRgY/U+y5v+BIWjZ3vVQehqh8jLP8NneaFf4/
y2lktu+c1n+UlOKn3vmWO03ZXjERi7HB6Gah/mySHSylLjnkakVJjWafHTnXzP8upCJ0lFHep7kB
8Pz0VRUqwKXZYpogEKvFAAA6qNhEcDBrRAcitwUe/fEiuJCKkBDAjkG3zoEjc5JxBXgb5LlN7aAr
fk5F8mASQ6s6fuRCez/M1pWKzXlDiXBhQQDHhQmaL3pjx3OZ6kOSQO7FIiTQHvq0+WY5o9fO3abQ
eiwF4MrFnb5uIZMEmO0VU/48tio8i0qBS42Ia8LKrHH1+PgjXDgyqe/zNIKvQ4508hGiwi9i28K4
JFEk1s9rkpU7KauXXYVOWV8vfWiO9TW6mCaO/9N1TbGUEg7R81zHYcjbJqRwGHn9dJCt4d6mN+3E
fr3wJ0Xea+krFcxPdtU2t23lw6KsnU+ThSBmbcC+6RxoqoGEjmxSepbzPM5duAw7yQfYEvF3ZJhH
hQVPPNLgWUnozOe2ELrEgyHxtWznzDH0yHb+YWXTasrVTVF9/vijXlrLDrQCITcM0P6UaVxFSa2g
jczK4t1CAq5nJPNnPctekq7Yw/TmsBzM1ceDXkp16Q3+a9STKyn27ZXWFGPkQW3HXOse4fkdSD1/
LBeDgy4Hzo5WeSVCXTpZfh9TTPRvJZhYmmPUpxCNmOT0NkokSgnBlQRW7IuztWJwnxdpLBnPSahG
T76p7IDXUtBYCVTltWizhe3nj35bXzsWLoQE0WNFAwDtPARmT8bKm7pLpIk75TzVN1M4Pky+tK+H
PIHFm9rLuZzvbbWyV1Utf9MD505D9UUz3CRNVl0xbhytfNQwJ8FPStWWGG88hFYVLarC6Zdyoa7r
pnipdz1aCrGHW5Smh1de4HjhCRaLhtw4smJUw0TL/mQ3F/k0TVXLJTIifD9F0hPOUHDclQUH8sKO
Le/jJWccn+bn44no8tv097lvlKPtU37NGiio8ycQ1DdDUFIuBVWmShUgznkvz1HuOj5g77zoH80S
YrkPqTzCrSqQg8deDh80bvJI3a7j4NPQTd6I3oxQ64/xTOtCYFthCKhm8nBrs+Z+6Wv93i7xj4jB
jc8qUCf7KRg/T1b92RzDr/GhbWWvk4Z1FKRfB709ZGareEWD+oUp98/9oPvYkXPna/L6WwdUv6ux
n8zMXca1t2942r67plqon80NUtjkGhgNAsDjkDuJ/zMyIHC3nchzcmdVVuHKigYPQD4CRovcuuND
Lce5h/lc78tQuQk1/fDcgmvohvJukDEVz63ukyFPOPFmD2OAqTqX8yrmMhlqUF/NpzKY7mLMQqPa
1Vc4Ni86hVIofYFp/DVxlmbSPpTy27Ct94qf32qYiE2Ts8d7x1Mq2WtKa10V2x5pelh+m2FSVpO6
GbXpSgXgeD+zZoTDs+APch8HyXFat9HHWO8ciTUTzIAtAyTopodM/mF3Pz5enCfV8r8Gor/63hUU
Ok0n8VDDdKpPVEoNcwMJY6cr1iLE58bKm1UpR4/OdDOp9l2L50dtO0+mlLw6kI9fR/sg9V6apRgw
aLvKtzW30BAvGRQgdtcsGE5Ktv/7kKQghEnkGU6rllXS6uY8JlzPwW3LcfvZbKqnLKVsN6IXrPuQ
EczU1bvDhAAkMN88WflyefCl6i9g///5Pv538LO4/yuiNv/8H/78vSinOgrC9uSP/7yNvtdFU/xq
/0f8s//3147/0T/XP4vDt+xn8+Ffei4y/nP6V45+LaP//XTet/bb0R+WeRu100P3s54efzZd2r4/
Au8h/ub/7w//6+f7b3meyp9//vG96PJW/LYgKvI//v7R9seffyDJ+tu6Er//7x+Kd/zzj6coD76V
RVef/Zuf35r2zz+gdf2DAiGsWFQr6f4JtPjw86+faP+AK0B1EgF8GfY16y8v6jbkH/2DOi5/2aF+
LGQQZc6Zpuj++hG5GBdaqBUUHYFBK3/877sfzeG/5vS/8i67LxClaf78g8Lh8ekpCI7QOaFjYyxC
+fi9sfdbhM6SyKgiyonrYZ4PvoZ/NU6yThNO67IHqAjjceHUTrUy67JyxxSc12iXTzBQ942NngAY
zlkzNhU8tbHJFwXqAp2T3jQB8Ng+kohf+sr2h3wd1Ii9FumvXBr5FYDRw74COkXypo/mKrZi4BRm
eoNY22ZG9qiMBtkNinwRV5YNYspYC+Kw1mXIAzBUREnXkdymnlfKkDxWUgLsx9pm9RMptIud5qtN
TZZ+l7rIIqVyQ8nYOJm9beo3cJuHScK6tZRVNxMaqsF3rPIkNzGyxWDB9o9KEzfHYEVNdNXqj7Wt
Pmi+igYUwMHUWqkWanc8qniYqjIRApaQPm0RPc0XjW0gmJRxSTYWBsJe0DV97s5Tli8iHKz6XH8w
jPKLmRZPuYOTjI8GmI4MSAv3SvwuqYOp0qSvfWluKvmbbWXLXJFwPlUeAr+/Nae3tsqWkpQucyFk
Gx2wYiLuf5qibaA9CtFBm4NWbh/bGjlJhJxUaysLU4fQ2Iz6o2b4uzTcVMq8V0P/WYYiva5q7g9o
f6fbKbRBbo0LLgGITuCCIWbX7u7bIF4Xvr7JfNuLMwHj6GwwMJHu4iHxJaon7iD5TRiDe56G8mvT
vRXyW8KXkpQU3RM0W7VHGc03E61znlI8uVwqaP9XLsn3Qpfw8YyL+77N7+mFi/9LTI34h1OvAw3W
10qTLsXDSJpCFRpiahX8MGPjARHLL+Lv91JwW+nSl0TKFkbVAvDm78ZVCeQ1w1jSX9qx6sIkJsFH
wGfykdXq3rhobsBIe2iiITT0mHaPefEos/bERExQzMSCoBa9MixpkT87WE5R3lubowWbJty/Oy7T
wxsUi8PUXOksh6Gp1pYOI9nYihXTSYobjqzhbMFB7RIJVlUZoXWiLjH+wEZra9Y/xPB1bqwlNV8o
fQo5C+84bMbFehdmS7nMGDUrjIp/nS6pVyysUnXn/jHo8kWWYKEyZvetYh7yuL+tuvxVn7Obxjc3
3Wg9K1G4J+PzdGvvINMn1kRSBStxfy6s8aWyk6VYH1OW3uoCnGuuujZb0hxf1jVywnawD1JmPuSf
WDjBT4W0k6V0TXV2kRvmymyzm9nONVdrx1sC1yqiYEUlC9Eu3jW3Dm1irI2aWeEtHd9fdom9ErMm
ZjRq/WWlauuBZsZA8KgaaTmp/a3YMSVqoWIexFUOy0yQE8ueoIHa5FZwmwolu3FCaTmW4UpgzWmJ
byF8dWyOThXrx976dv7U0wbrcser5e7WNLOlokvfAUCkblSiQgAIm71fgRbMTT4La4c/FnOGX/ej
hnDoXIR7lOtXYXCYkn6bWdlNXdvbWK9wBpC1hT1Ti4pMq2AzmIiGJNhTdnXmdkkVI6Rqvfpd2a3p
Pt3EzYbI/KMB0bUiIN+YTnYTZMW0zgoIgR31m9Qhu8SW5RURTZr1FgDiEKQChtoRFBBwYIZSr5TQ
n92ySZE16sIVtpWHeLDRdQktdeFMlF36oOR/EGBT8mrhl+WdSp0ZCiINwGp462cNK3fhFiX+rq9E
DfqI0XOUJ/dI7OMT7tQhIm/TbaM6j3mmaK5tV4ZnDKi6BZjzFUpt0iZRFwaI8kXrB4R6GI7DCDOy
t/T7nNjkUr/Z9E02LRTIT15pgTiBSgL+PAvQ9RcSfrzk+3O2BsmTnPGeKlNcUYPOzBxSYv7LzAEP
Y0V5m3Jz3EhGeBvI/lfNBlmthQ1a84bpxobBcdN1O9ssy5UzIybZtjkuVZHjRXX4terzdSyhOFkN
/q+hB2sRaqq0jlD1pbaioQE6vKWNrK26IB/hSPhe3ABncyYisNTN3xUALMt8Dj5PPWda0MCfRVhj
Gdl5tQQW7NmjSNJ1ehX6pmjzRVpHqyJJv2e1ss1o+c+5/6VMg2WRjSCqLM8iX6R04VfxVlKvqauf
wm/+OsW5P9AZlDF6eE91fzvFpQhaYKAPxdqXLOwBCblEEKvIOEwIFbn6kE5gf/u3AJsLnF9x0VCu
FMtOElXyGxIJkmma+ZANuMSc9LJkbJi7YLYL0IrWoYuafYjnMV2YzUDiLOvagz5TQUpqL2BTiK2d
J9J6YrOSAzz8loH9neX8ntVQ/ryQ1WjcpgQ6XUfI8TS1z8zeSrukWNMZWGdOuSvh6MCkt1c4E8Mf
JjfgLE39b0n5Q5zpY2OtqFQUGHqqt8jJftMN5SXO1AepLDRXCseXIX0ohwBoszGEC63BpMIpfqpr
yUTJkFv3XTOrnjgsCCFWXN0jx2SZCZS82TpElO3EIPRBFnL2jM5/KDKX1BXHnAjQwSzteg6leUqX
4lgRk6Zj36w0OiKk+VOCK4eho2BcLeTPbWpvQyL/yB7k0rDNLWhpwdbq89eBCEld1rN6/j1Bt1TN
1dxa21wJ9mUf7OPBX9ajvojw+rLTbCH+bCXBXra/RYqCshsX6vGxRhfJRORcaNzBpN326dvAvbPu
3mC1rBXcWMFQ3ZuxyY3nUZB4xNFkZRh18Ttow6x9P70ZUF0th+LJsZNfUqkv3tMWRdrV2i4YzYPT
DIeKHZQCaE26m0AaN2NtCnsQ55A7HIiZtGyS9Bft+tnRNkKIIsYdpRjXnGBbLkrTbZv5cMWpXHfo
gTqT9Ty0LHM7/hUFebuMVNDIvrPW5/lFJHUVVBNxso4pmUGEriRGK+JVajKVLl36nCXiSxnkojCF
e8T3LDN/a7Lspm3yr4UxL3X9rZiNg2QbqwAfxI9X7Eld6X3zUPKlC01rkh10WicZwybNjKlYD/4k
wxdW3aKnD0T/ZcnjhFL09vF4xklZ9+/dijo1zWfnvNjgNIGe48JSwC3M0bgi3SATnZLyfoAaM3UB
IlsciTZZgrmToqc0lHZzciNr7YuOcAJwdA40e2Fg2gKjqLC3TvFjysl5oTmhDvq+EsLvtaGtzUFa
pmWy9oddmVqHyrS3o6JzP613tva5BYRFjwxUuxG7eAHfBma6YKlLqrUySaoazgZ10hd9mC2R/lk3
rM15WNSm4+bgi8082DMv2lg9lc5OJM/Csq/nFUS2/fEne/fL/q3O+P7JQLPQVQU9JSbquJaVYx1N
x7Io1iKtS322U1huhmB0dSdw+/IzS2lI32YtWInF76+74Isc9miUkUX67ID6jc1lOdlyNP33dI5C
x0bE5Q6vSZvkbFD11WgveiB7zZdKH2HOocQXzoehGRZloFOx4m4j0QvTsoVk62tsn7wrL3lpISKk
zeWSdi1sqZMC4eDAxNM7DhImQdw4xklfmyjxi5pqVRFSBmDnJSqQXM06CDahk+1V481OuKSEb67t
5Pexggy1/yjX6U1KBp2MbC8W1/sUlo9iysQNKkVC0M625eTvxh7jBuNWxUMKlZWt+Gk4coyV16bw
3cD6bAoFUxkbBwpLp6UlrUS7dTBGVn2cvjUFiYy+tQ15GdUdrI7Q3Ba6vyOfBRL1JmIOa6szfmqJ
cqdn3AtiwugkLf0SGkLXuL2W3lQsUBEoi1EsTGtfVtnq4yl5PzjPHxrnFHpfYGJODZy1tNLMOmh4
aGKtuOKNlJ9wWlkMmb4RoWLKUTbMeg+tO8o+SEwmNxqG0/S0DppF4EoPgx5tJR3F1vhLF7EBkWm0
7+rxLfrk+xV7hcOPm1aMKIiCY1CSLcXuF3f5Ifm/xH1Zl5y4svUfOpxPTAJeM5PMmstVZZftfmF5
agYxCYQQ/PpvU31Od5VcStblPtzVT522BYQiQlJox97ZbdJlzw1WqglUAjLCel3HVCCogeOvZ3Qv
BjhC46+SzN+zPDiCrXGX2vit8Y9T039ZovG8RfTL2b8iEWgKyJFgwwPWureRWNI5YW5VNqfFCstx
YNmWO5gF3walH7KHYPt8l2NDP44+7gedXVHWuILFEoxPJM3Xsfi0ZKsQBCyeBKcIzmwrr/i28P3X
bgg9xy/gP2zL9A4Zv21RbLLxiq2iL8cR7Jv2sPhyLFzOoC2suJyBJlXeFHn91z4NZ07Xv1bqD44p
fCkH+EiDWCUtqAbgkKQCHA/TcuVO4MXr3zrY0hOAXmLcty+Ng5o5Z1hOJjOiws2uZ+E+NmAdXDRB
gg4HLSyw0MS4cMi4z4OTHVqxiz5eNxlulxTLxB2uLQ8ur1cWxHe2k3gpzO4C20XZU2/0GrmTWFPn
w+uxz8GH7xfLVeCF4SgfpGkVL+dteOuSOG/mtvlAeYqbM7rSOvLCAPWbcV69h5b1uZOqittYKNnc
7eeq3wM+cUorFGHCR8zn6Nu7pvix7NpqcMsvW4zFEUOLXvQPTPaxixYxBnboxd8GENN38x8Nu6l6
qA/Q+1zdwpevgv476HEOYrpq6fcllkKGAkzbn7jI9lMf3CVdFS8huHyshEtLbKkHf3h+cdr/1FDf
VAf/Lt3qFd73y7Jvir3/uyLw8javn/6ft/u/rPC+KG39v/9WUX+r8H74xvJefHtTFH75J38VeIPg
39hFIXqAuofsAK4b/1vgpeTfgNSg5wYQDGwX0MD3d4HXDf69FHxR5cXdOoqBy6Xlfwq8jvtv/P2F
ugcYfmgC44/++2pvpvD9Ai9q1e0/7muhDRnsHOALWX5/dSC0izljdK5pLHPw9EZDugfiHgB4Ki7P
Z7q3J61/HrD8/uoBlJYDesHwANuqnnHSumpm72bb0FrIicb1QPlX+dAMHscdSTtglouZrqRok2Wc
ty/OUPcYm6GhcUjVfetF17nL70JnXhn+7S3WP3bRkuk04XIrkynUZboLyNN9cNDglfAJktLB2sbA
MLXaQTsbix46gha0kAnants2LhX71o/DyvCGidWPIqlncW9WILEH6IPs2YhWztEv17i9DdbX95eu
7K0RoCiKTZQo92nQXHJHfgobuqZM83Yj+7f9deoFt/Uhr9kkflwn9Jox/pnl7Lrm+Bzh3jTsf6gX
9c9zlvl/7f+OstH+i1lQHhqdSqjm1uMXOYtTCN7p1HLQ0ifLlYAwfZMWzIGD7WkoEi8WdmSDuRqN
eypjpwFNSgSUWpdeNeAu8HzwadDJfz5MC+we22AZqsGP+66ASCe/KBXojZyjaNBIddc3t0MRHpk6
BpazEjImj9PivRnnrq9aPDEdZQuElbqtPL6SpjTwyz+fo4V72ZV1OTu9j0pzeRKedami9uTV5Dh4
7EJV9RNPBDhbusuuW+vKMH2PlgKSYlCQPG3wPTZoAUp+A0nFD+dnxzS0FvustHCuWVKjcIEZqjy0
Ba9pCxoi8+X4+8qhZ6/F5oUUPiSgQXsZyGE6ASI9Xs52mv6PQEF/z4XewpCBGqFA37gfowXgMhMB
YHx0xW0NhtHbMGavi+YRRxCIzIvbtpSf21Rsc0+dkknKjPsp8GZxVJHxMqpAKhfO4PLbNKOuFtt0
KnhSEtyYeBlOYFF4HNyN66hOfTLj8EOaJW0UEz+GCFdGxovzb21Y5XRiLDsZcuKgFBYPow2p5LCQ
uzSw+j/bljJsgEt3pXfLNK1a9IIQQZK2wHP6Yvpa1dENamfxtk/QotSh1TAlJJ9ing4gbQN3CbLB
joB5NijXmndMr6+Fa8aw61dDimcUkXNK5FAeWsddk5MyjK4r3NVhizOP7FXcJOrRLqAsX3VfzhtH
u1j4O1R1GXWrFjN3J+XFAZibiPXZagqgqh5ci3+o/eeuDw+KH1mNMimxrkOeb4u1F0bOV0moxF14
ilOSinPuX3ulfyeZXIELGvKbDqSpZjpY2FBOMWshCtKyAj1TxV05Rj/Pm8w0G1ogT24VyYaMXlwD
WbMLpTz57vBt29jLM1+ZBZDhjNNcqRgqQehhKGbQjlTzimHe4s/+mWpt+e1B+Nw2QkJzYuYXEw/3
Tg4MWjNc8Kj7Cu9FiTc7nP8OQ9rQr6kqT9lzVGAOOru6G5rhjnllDPzHI+fDygppmmYtrO3C9dqI
dSqenYnG4KVUe3QHl59LVYbbdsh6Oz/tJsthbavi0Q1/lL4HOFa0skIadnq6nl6HcsvEAHCMHTpZ
O6nsYwFvBdPTQ6CK49iRj+cnwuCsOnGTnO3ctWWj4mSAAmjvPPa1WpnjtzcMf7uTXmNliQqtIWqn
GI2Me3DdAi8EGT0QOdi4JupdhZtxeQzWMqzW8vTP47R9eJn4M+9SrmLHsT4OKLYE/cmJHlCz3rks
QyF0vkMlbkcZeh38G1wyoZVxjWbNZEUt5Iu0S6jfdhPQSuxLTctrG4LI2yZoeeSriE9BKVOGi4+x
hck/8rja0yxd04swxKF+lQHMfgKACF4cPa3DrrC7vRjd/bCwAEBG4Y/zn2DyZW3tdmunChmHj824
HMhryL74X6yqOlkpruHmZiUYDdnr5Rjz2lAWk55lI2J6e7pohuCqyJ0bm+Z/WEmFXiphodmfreQW
03xry3kBGjluAemCCy3xpULNEres+VrB8f1TvU6mCvxD1nnBkrcmB0WPJLqcc6A+z0+FYb51ASgI
f4AZjGNZlTK471L/GgQ8+4HRmK61Q79sOt4pOOlslPAhmWRdjUeASlD1GfgMQOdXC4mL9vabLB4j
t/wqCajRvpAcQCIkhToTEDnqrhqcyKqR773B3VcE6hlJc93g8Ln8HT76dwOShpX5VyFU/1yoTSsB
kFiKmv5aU6phXn8j9HXRZxdChCbOkvojroBBiVCubO9N50+deUcV4JwI0go7Gsf6FJA/ff8mhNYT
858dNNNAewr5HYnp/Dwbcu8CG32dNbxaQVOhL5EMw3SfLLi/5rukoGOykOkhlzm7aM9aTb0mr9I2
DhlaDcjgMBVP1ueIWJeig1LkDBAgeA6XubN4txuL23C8IgIXFw4HbH+Oy/KS10cHIKzz32yaPC3N
gOa5tewcBq5wHxsHdN6XZbN2CWcaXNtNYHuNcn/Epnjogj8LJXDxK2S9krpMg2vpZBSgaE/dXMWu
I8Fzn9bfeD09bLEK2greekLm8GzkBHOjPPnRCYLTSK3H80NrCgP/XXJ/ayKJBuKWWVj8Ne88OIjk
OxbdespfZn6ZY/hYM7t74UP8bnpWKDxX4sFa41h538uhDqh9W+P3Qeb1U1x60adsgM6O69ZHG9J5
kIXF5XtwcISMqT2tRNX7fo6a/NvnSXtqhY+zXBzW0yNJyMcOwjpoRruMZrLCnv++K4A04+0jurJy
2tzGWpnRLjqytMuuxnlcS/+m0ZffX62RARFdESYIEZGRCFU2HEMnq16jZjSNrqWBgBUWWDYggGh5
c/t1zDn5yqMqX6k0mCZbC++CKrsKe1/FvphAFZwf0E63hyih5fpx6HNcnJ5WM5pporVoF649FCr1
/dizxHHM+j1p1SPB3qJzrbX6qslaWtD3XclJN8NaLshwc7e+BWXpx/OBaRhaVzqxnAK5nvApBrLz
kYjxe2WPm+ow6Eh460FtqHphi2aOxyw72X567Po1VSvTW2vRTP0Et1MW3jp1oD9otcOncWMF7LeW
qlQ5KSiWmikOhhaMywwoUOlbv86b+/2dJ9aBtzZhpJsoazoALBbwKFRCfPq8HDWWE9vgd3FbrGwN
DW4ZLpZ7Fb5JUGaOdFysE2P5k07pXRTyy46Np5nzlRRnmgQthkGK4Xdoz0OBoWqgjj5f2NDzPG8m
09BaAE9zATW+OcESWogP4P3+nM1r56+X4+rvm07gTt9apiQdOg9mJDZq2Vep+x1dCjvaBaA/uu0b
7BurW3e8HccTFUe3eBppspwBg1leiOYndmBTt1YPXeb8vRfRotqdQRFQjIjqOZ+eUlLcUhu65SKM
N9kw0FbzIOOhDMAmHNfoffdq+tR77fH80CYb6myIXtXSECkJ0GaWgGzRg7CAtVOKo7dsjOe+vOrE
YkJSPmPr7jXFvsJmcsLvRZTd2qCthEmBslzZLxu8JdCygRSWlfgS2YBD9VS6yWMa0cP5LzUNrS3j
2YzbM/SHT7E/y884rlxR4a28tSFCf+OCLkk4RqSd4zZ1v/XwLKuwvmejHXseW+M0MbiY3npMc5Rj
g5xiIbSchzlBt8BoZ7s88z5tM4+WAlLAnxkjrROjY/daheRhjoZtq0egpwBIAuTEg/sGKbb92Hqg
zyOA9ti2F9eSQNGk3GuVM8VTk9+C8PPCSsXKVtdkcy2sqQjzhlQY2q6dL7mnnvoM3cFVtC01Ui2s
8yzyGIidnVg5EPQDucVdEA6fz1vF8Oo6G7gkvUu9acLlQD79KNv5awPuwUD2P88Pb/B4qsUp2hPz
XoErN+6S4QH8+uWO4kLAtrOvIRXx+WcYAvY3QgzAw2onaZzY4c5B0P6qKqyVrLe85jv5mi5We7Wk
UgCs5pbOU0yK0v2eo2Wm7uwLsOHieOyh3hquRZVpGpZve/Ugp5tKq29Q8bZk9eyV9DA583Fu1mr3
pu/QgjYRDiMzKt0xQcWiFeHTOD+OFeCp5DKcotO2edDCNyC9mgLISMToGH5k6GezmujLtqG12AUX
tERnKorFLkQ5SvCqlDVfGdpwcKBa7BZePvV9jrfGLmHnT+U3C02Yg9+fEnJDbXHh8fmirZrL8x9i
iIcXvP2ree5E0IN+sZjjvGjVoSgndTkMfn6cbO5e+mNRr8SE4at0WtGyT2VYBh1Sae16aFQCI7nr
9R24Fbr+tg17saf+GKHvc/zDLvkaC7vp67RoVxMgrkGKE3dN7R+hDNHzl+8FWveAnv22zYDLo18Z
0Kv8sRXLMcBvQL8bRkfQscRVwn8MTvLj/CMMsahj4hQqCYpGuGoPU3R6+agX7RZNPoCYV7YB4ftZ
5aUr6dU39MIq0B+AK+VQHEFvdQzR3dbkp6QHqsVD116xxnBr+hIt7N3SSdATCGONZXIzSdruInSs
CDj3eUuZPkSL+BEIa2jfZtizl0/D9EUJtVMWBNd8XBYo+xNvV55jyPC+Fv7YcvRJ4KZzXLPA/pBm
3vwJNCrltqKK3pHmeGNN3BbTISAW0RzSrFT3Psc2Z+XtF+9/ZxHRkXJT29SBCHH/HnnFh3KsripR
3AiHXk6DPA5TvpLIDJOtQ+YE+nNLPuLWwSHiVNjhcdkSV/kaqt40/PJ1r5y2zgAInxus5EpYzY4X
JfQMignkX4ntbjtdelpsD01HS+jWob7esKfOE48SNdXdeVc1uJBO7R8EDO1EWY0FNqmS62hEN0BV
tytXWKbBtdV7QN8O9N1xMVBm/a8mS0ts0qa1zknT4FoQe2PZW0mEwxTJWg5l5/rTcnA8bxXDtcPv
OilF6E7lBN/0guaum9qdI56r5qqAUgTp7meIaM/Dt9XCmcmHtDhWVlqjBRr5yGXqV2ePRxKgyYJW
+UpiNUWatpZD/qQENRy+pg/R9ZWwP/vqc4oL8bDsfuIy4bzNDIucDoATw9DY6QQNBl6xZxKlVwWL
9l1L0JderamLG+b8NwScFQmZMTiUw/MR15PRfHJtdKGc/wLT6FooF2Mw9dJHOvVDjqbO4YG5axtN
k3G0EM5at8NGFqX9om+uICkL8RXrLkv9Ewdz2vm3NziRjoTrexQYJUWeG8H8GBbdgTbgh+7X1jTT
8IvRXuW5kRR8qgL4qEPaPY+GqyCSUKiaVhYbk4G0aIZ+NmAzEhvA2ULTRoMGVT/v+n2Tpgfhramq
mR6ircuCuaNygbCIuwGg3HZRIK2ebWveg/AiPj8LJh/SQjktoV9a15gFTovvy10OaOFWgEamGdCi
GPBS0EJyvH3dA2TUyAuFiS5Da2ULbnhzHQ5ns3qClPqIO5SBfM1d6wI4nW1vrqPhKJUqKGob+19v
PkZ1cWz9ZD8U0XGTzXXUW5P0+RBONe7NFokuVHqu0b2+8uomq2iBa3UNEMO5j+Wdyz0YDp6qJP10
/rUNWfml2/JVRCVoYgJXOVwEzaFgGuD2bYYzEPh8huLQTlN2kVr2ilcaXEeXF2kmKxAtuEDiyrdO
ThHs7VCCdCjdOLwWvLxtFLgvkPpHT7V33M/lZZ97F7nM16QhDZGrI9+y2S1sD8DwuGD0Cmb71KJU
7bXFA2qvn89Ph2mmtcjF2cbiWRDiaIiZIF19DYGDFfuYhtYiV2W45+edi4ONq8QuglxDJLyVxGkY
W4e8hYVLcXkCB20B9RDgjUCn5Mp6qHU4/n1T/Rbm5vyrZVPvdWKpmQb3eQKGKeLH/5rZzLPawZVi
MojHdO6h9yLATePufD77ajdEjgV1Gs8Zr/mQ9iAYCNNiOEJgYSjRkdegDzD0WXrXwT2qlSseg3+/
XLW/CqW2RY3F8mBgmVkfPCe5LsmFNciV0U27QZ3N2Ekk7QDzhCh2+WdHv3lZeZ3b/mmS0W7CJQVu
5rEjbMN5WybW4WVT1tZt6VYS3A3fW04fxMw+bvLxF7jyKzuNNq7gcUxp45GLG+jXH4N6bY9p8kMt
fErVjQOzFSAkNbuBcATq4PT5/FubZlcLH0vmNU0U6t8ks55Dy/2J3V++Y8H4dH58w6vr2LEsEATq
OVC4SIIeMKokBKdnPq41zJlGX4oEr2yeZ2MqmIBhOKmq4wzaHxKybb0/oFh8O3jl1K1TFrhYXprb
RxkeSn8N8G147xe+5VfvDfxLywVBYgHrKpQCU9mC9toLpzXVpfdn1dUxG2nggbggRC+OrKa7wcGG
b8jB2RlumlQIO721DPdczlg4o4vIsiAcXEExmQMxt5IaDeuRDtdzyoTYSYVAUug/eYwa+TkEvoKB
dqOC8tq2c7+Oq+shN9UAKN3G8yhyEkPaw3kqiwq8P+f9/v0ZAM/PWxMlU5TXvcPb2Cb1n+XYTMd0
AolM5E9reowGH9IBdU1U9B7zuzZmHMInw2Ttm3IjXINom45pnkBXwPD20vWOdYf71YKv1C1Ms6ud
E2Y52rniPQwflVAAJSdW/FTtr7br1zL8krreqX3pnAGVleY2Z6AtDnGb7kwOSCl+AtrIwqflDj7K
C5RW/VPYWKAzecR6e0yyKN+lLjkUbnSFWvlONfVjh9NRGgyXkMOiaXcpxG2e2Z8i/KuIiX0JyjPp
ux+jATRbfh/XzRWuVnli/xRJu/Nz6w8wli2FjRBsRUU5XwMLBkKSD+edyzT1WtJOOmhRw4ToqqkD
7zDi7gM33457PD+6YUkG++xb3+XQwRTgIPNiKDWfAiCk0aMV9Sc0WxYhvUB/JUdPlWutSbS/Hyqu
TvyMPU9d9iiyxzPpbgDR/4YO9EvpNX+e/5z3HQ5EYG+/ZkpbP6xD5sfgeIx2EEG482vA/6uwOZbK
X/Hq92cESoNvH+IRxicBqsQY1PDg+8/nW/BDrDi0yT5aMAaVCwK3HtkWSjsxDdjBKrLlKmVluk3D
awHZ5MkcFMOEHsJMfpCD2AedvIaWz0oiNFlG27vYfRAoL0FPexaBlyZLo19JUK2dvUyDa4FQoJXV
Dju8OxnSSxq1F+AOWtmYGtxGR6x1id0zl6EbvHeL7y8qMBmERUCXmQVQ5DnvmoaGZjT7aG5TcjFU
IFSNU8n63Zx/yrFOO2OA/CI/DYm6szvve4D/DZK9GpJNVXtoq7x9KpsdBcROAZoB375ndQSR5uzj
WEcrx3qT5bRYkNwp2rEFVNEpnduKZTuS9wcP5xNrDRhkeoK2uIIjThI3h0+1gj6Vef6n2+QHF2ZD
batd2YUsU/D7KgKl5bdG8uaAOhU4c8FVlPpoevAvWRHGQ17fhdjXu3V7O/ii2J93BIMfh1qI++jZ
TWkS4GEpuesTdSryjeGty9mOSOZgopvhYn5uXwsWlLt0TpojiTj/ef7tTdOhhTjmm0gvxdurRD5b
M7mkCcQUnPKOk7VANz1CC/RM+qBjhJxeHATJ1wF8hkHTgWt2gipY9HD+Kwx5UAeyoRGvBaNYSeM5
ZJC2dk5k4tclX5PvMUyxjmUbp7Ao+mKk8RDYKagU2YMonW33NaB8eeusKYjMBtnAPDTrb+2ukzvH
XcPUm+yihXNGfHRtDHhxB6zRSaPmPQtAD+St8m6YLKNFc5CnlTfnCt39atjToL7zq2bTRgmEgm/t
IgZo7UIK3I+tsblJQFvJgvxxm7toIZtZUFiaAb6Pk8Lydz04N0Byn92kBHxI559gyEA6NE2kZdln
HuzSX4FlGPf2SeF/cOb+0FSPTldtdHsteGk7TJPnjj4qpUm5c26FtVcSuo3nv8HkPFrcBgNx2Aia
tTgEZd4DsA3l0Zny6QqMe+221UxHqiVjH0JRDnPcqRLNWKT8mKbuSXLxcdMn6Gi10LZqqRgoQCwe
3volu2JzcIjgS9uG10KXoFG3qSoJcbUBhGKgBmU0vCDQOjw/vGmLoSPVrBxd8GgRQHSx9jLqLJxK
pqQ7oWf7VzXZf8zBeFciKBixF7bxCJ3tTbby7OUT3llCdSRbmkI7uVhCZPLE0VekRGNB8XWo6XeX
Jnc1U+mKly0Hk/cepIW5suygbyZ8o2c9N9U9Dip2k4DF47Oav7rWsy3AanvenKZP0qLeRjNJLsoO
lY+F423usRXoctHGIuVs33megKoJOnDOP8yw6OlClH4oyBgtngc5mPnjmHT1PVTV2rhP1TdC0m0g
VdCBvU2SWFUV8S3Q0FSV9ViCFRt04ys944bUrgPdbAWoDgKUxipy79FYu09Ee3HeOIahdVRbz0mD
nflAwSHp3EIoPAYw8rBt6CUhv6rOEVyY5uGMSR6quYHkg+/t29JacyHDrOq6j2DjFE4/Q00RMlv7
5byVqeqxycMTlOdXbGN6hLZk+1M4JbLLafwCGQjkSaJEkQtgsXgH4u3zVjKkdh2yZi8N1EmN/RJN
008KPSgQaao/d1Nub3yAFtUSIgAQ2MU01FSV+6pILFx3FNOPKbeiH9u+wX0701kDtpDMA1NWI1qQ
lE5WdeuJPtn3UEvd6EzO20e0ja3QHI+5sIvJPyYobt6Dks7/fv4DTFGgxW4ySG8cbDhTIYMaDN43
ld+siR6ZJlhbu5NJZaofMDZrkh9eMN+rPLuqxm3tFK4OUWudum7yFKdQpxnVbiSsBqGLL1dCwGAY
HZmmPCsgXYbcCS2q3D4Uqp3bPS5O0+N5wxuMo3O58dbjeH20qUOd8dSmUPIGv4NdrZG1ml5fi2Ba
sArLDGyPtcbeV10q9yOd5m17Dh2Y5jgNkNktfJKDUW1fQ9QKOve8u2imZI07ymSf5cNe5dC2xhMg
/IEc2hDIRU/30FO4qnDJfN78JvtogcuqNAAD6+L3bsbvo74knwQbs6dto2sxW6BBMSoZXHN2xx8N
sy7D0t22Ir5wur6yS2GV2BHV4GAUHVTOytxRO79tipXticksWsgGqg1Sz4VZfJA7YbFlw26k89fz
VjHssnQQWteUUqgGU+rmWbFrJ3GF27yPE1jTIWJ549PpEcJIj0VdJyuTbPAhHZFmdbUT5BYKSYmj
LpuiugqD4WSBg/b89xiMpfOylWNujW6J7wE9R47FS5BjMMhh5eVNo2sRPKq066MWVW0oie5ybwbR
s0rXJOJNgy8We+VFXgmW6Tpdaraplx44S3/5kbXN+XVqtkLRbKYKtYRkktc2WDCTqV45EJgmVIta
KF0Nf3nQEFVHKwkew8E5Qb1421H2Rbn1lVVKFUFZ1cGbd1Lc2ou0A7H4L9qBnXmbx2irLU/dVvol
urt9MV9GeaZ29uo1xQui6p1DjKvFrm9NVQXoPM6ZrrrtpvEJIkC7ZCAn2fIHHDp2EQ8fEgjPwaeW
oMttCV2aBoIUwFvjhHU7SvKLQaCSBeSydaoPCMST6JC8Gg/huugQY9sZ7PxStAdReB9yaLnuNxlG
x7cph6c0BG4l7r3a3zksEFdRJ7pta7kOcQsjRfO6Bj6GDQloufilwueff3GDR+rwtowzFMpmDI0d
3ykB9SbNm1NRyRWssyFOdWI3OwDuMg9gF78ntxBm+xwk7doKaxpbywHEa1k9BLgWcqeC3WBnnOx9
Vq+RPC1p6h1v1FFtGciEMjBA41IuZJd9WAN5HF3A9X8VOeQ8txlfSwd16lc+Gt1gnWbRVfA9dlAR
7kGA2E5X5tdkJG0lVxAFGt0RE9Am6c+UQawsHzO20S+1dDB6WdjkAoNnoTjkwr0OWbOShE1+qSWD
Nh/SFDzcHu5QcpfuHBqW+a4kJUhonSTDfe+mGdABblCS44nT4zHg7E2BIG0AwbeLEeT16Fo4/whD
xeQtzs3+V9MUHS8cuKmoup/UGu89HjS7woO4L6Hjr9TxP5x/kMFkOlwnjbycQz0LdyiJrB+nDFpH
9NB21Ns4vragl0GLW44EH2JDlCfl9BJiwJfwr5XdlcFTdZid5yUWFB9Rhx0lg7zyBBGixv62zTTL
M18tjF1qJ5OwU2Q5ym7nzDnwQZ4yN9y27uqYusL1K0hJ4NUj7hz9fvZ2Q55l4FgKV3CYJh/Sohga
1BGkFlAJt6y6hMIOvfenHrJS+UHIzj/YZbQtX+uMbYXNhRghpRTPtXvdJNYHWkZrxHamj9BCmjie
tLCke1jFxpsxCi49mxwlSV/W+ipaI2szhIEOuJvLfiaC4BNa6EEzWl0NQLCENeSjN/mSztfm2GnY
ex7K7ZZUt6oInvIoeFDTsPEIo6O/lNV14OWAmeQ4PYEM+4AS4p/nX90wAzrmy/esloMADGXi8kR5
DlyOfWMHd03Er/Lx5/lnGMJYx33ZtgeWnhEZNaghij0Ck2+B3HUlXZsG1+LY9ZI6lQH1Yj8q6j0U
oOMAxcOViTUNrq3Gdsahhl7Dcboke/Dz5DaQ6vN5o5gMr8UvagFe43fLDV/q7aFFfNn7oTykUf7J
JtlFzbIVzIbJ97UFmbEKGBOAelAwdz5H9QFyT8eqm1eWe9NXaAGMjoJMdh1Inkljox6ZZdUliPvn
q6QAc6SLIhYYPfu1neP7D3N0DJbgXLaJwFSLUnmHPqUQWidDfxRTxHfogaU7f/Cbw/n5eX/qHR2B
BaHAmpHFbhXjjz1Lb61wrUxv+o7l91dLj1X3I2cJYs5FtXtOyWFadGhKQCkqx7kY1nlDTd+gLc9R
ip18PqJYMGTtLbqo7+ZsDbJo+obF3V5/gwLgnkWYeMrZ54V/q2rbJ17Km7n2cGlmrfiX6QuW3189
pvZk2dndslcdrQPA/NcTFqFtE6zFNrUaHF0D7I2gvw6tXtHRnTUNa719Jvto4V0WSUAgdwn8h39h
zdZlyr94KfRExa9g0zbeifTApkTOxXK+JE116YLOdieLfE2p9P2jjhNpcU1C11pE9bwYjfAH2fND
VT93lrifkxWs8ftpCdrpbycWGZvQIHC9uI3od3+aTzYuXYdgjeTONHyoDW+X3tiBWxrKqSLaOWjN
QPZme9nnK1tT0wO0GC5Dd3DTxoOiQxo84krv6NpVPJfpH+ed02D/UIvcQUqaNb2DvBpZ7FC1UGIm
/gxNc3ERDnRbBOiMaFkkpaLQLwAMCp2btbivB7otbnWkmHDyLnUmG+9PAMSeh+m+V2KlYmbICTow
jGRZ54YuTF/VxSnKLfBYuqs3eIa41aFhXjiwWuRLXmO8e3CFlE90sMM7By3NpxAk+/uk6/mmtflF
cOp1drMkswGNhpWKyt1naXVRA9NYRWtXGouz/16vcEItiDuZDpUNJAt2RAWk0tEnfaVonVyWWZtA
q10l+8TvkntoI67uVA3QCkdHjPWRBbpKj3gxwNEdmXalC0n0GloQz176cypAMMq+YXOzax25sgE0
hIoOIgMadGah2+GQKMiTk1V34Zjf8JndI7evBMqSlN4xpA4lm/2oU9zFPFU+v4C245XbZ98myEuH
Q/6jrnCOIFD8OTABXzwf/wYfD7T4l9wmEVH4qIEGd6Ajvi4atbJuGDxcJz/zy8Qh3QAkuxRMkl1f
oy9ZcIG+uSzxT2Mx2AeYk3/f9iHaAo4bkNSnCRCDTPq/wDCuDgHkjzZaSVvCZwqYfJUB86qSMOZu
epeM28RYHB1o1qnUqj2oEMctl84VHRKytz3IpG+zirZ2C4syMbadF/fgMIBcGuSroWUusizeNr4W
+RmI9RlJew8MHmO448G4k1bQbHt5HVxGsmnG0RkAFlJy77axwEKPlrNtzdUo4r1duZtwArXQANPU
EjQOEvdqKPKDCuq8YQzJQudB621a5HmPK+rS67674HXdERZe1g27KOps202Uo8PLCC6pq6jEtnvq
6WEE7GqX2Xm34vOGXKQDyPw87cKMoM+l6aNTNIPTMZx7ENujcwjRdbSqLr9qraz97nnpWveZIRtR
LYirvpcVd7gHEc/86ANF66m1ODPso6gWwq20LRSfca1MQYHeZfZzmlfNLpnmldRtenXnrTuxqkzt
ysHtr5uDiDjsGns/kHpb8cH5DSamiJJjAMkmGqR7CoGUgK5xw5s8VQthm6OSzpgNlCgXBxGlN35f
Haw233GoWa34kuEZOl6s4iNj6QioT1XgBO3lEWS4qmfGnFtLkrV+VMMM6xRoU0p5pMIAzkPEvayG
01AviqwQ/j4f0oYZ1rFjdcmCKbUJjRHA9Z1Xp0PcoTttJWGYRtcWYtvpB9dXNkZ3RIeuDXnX8O5x
25svFnt1uJ1rVbTgp4foZzWpqzJx213ieGu7e8M6r7ObcT9zCxeqFzHtfoD15UiSG6hsH3CCyzbe
izu+Fr1cQZyFc+Dgw1J+CwYfVRmV9cfz5jE5jha6OD9XfG5KL7bxwheTPwWfg3zqbiyqok/bHqGt
w1FrVazDhVs8JhA/cN3mNhidqyxvtx1VdEqzlkIXtU74EmDBBfRjD8NqJ/ZLX/Q7m1IdK5a0YV3i
RhL3VLK+kaAzc0h1rGCvnRXJz1XrHpMqOgaM7sra+1aQ+pOnIAOWWadAFifahXFXkW3N1Y4OLRPY
zzB7wA45caXaJXlJji5Ox4dQpuO2SPwNXSb7VCQd8+JhiPK4oLwAmGcjrhhR9jYWGVesi0KMXlf9
ISLeqQOzuWqaOPHEwyZn+w1hJrJmwn9oQJ9t8bLvKNPkMY/WSiqGVOUtv79KJ00zsIgiBtEBRq6z
yf0ctWvtlqahtTiHdKqK/KXyaifJh2XoIPz/nH1Zj6Q8sOwvQgLM5leg9q6u3rcX1LPZGLCNzWZ+
/Yk6T+e2bn8jzetIU13lLTMjIyP+ppH03Ud/ueWUUekPPcLDsNAy0+LMIv1vlc5XXhlKz8SL5wwg
kFr3tsWQyKzfoJzhzBvT/fiXc/nNOxt9CdTKdmO/9gNQFOdOsjqPy4FiApmP9WZ2L/99dL5ZpK80
M8YsTSDzjgKUp8lHHI/s3W8T97eJlO8+/kvO7VTle94iwCr2yakb/TavZfuXr/5NvvqVUeb5c6eb
jl+v7XihrgkKW2FUWmuSrzY7LHP7Gz6gagcqnSz/e7W+2ZGvDqCy62MC3koEdfc5em8D5nfFolXv
ctqG6Q0V3cDzvuns3X//vW8C1VcltKGrJtFPDDBOxi4tNVFuuXqaQCf678//Bsf5yj4zCYGpaY1I
jgF3/2kZ+OyXRqfQoKYGmgqbfl5iL5dmtapopPT+zf4PJLH/90HxkazFtvbIJhHgWCxk/Al15yLu
gnss5ua/f9t3R+/Ly6JcR20NjZVNnEiTjzjZcCbN/k1DPvzKfvNrjNDD4ApPYpi8KjM0RRBUf5u4
/e6rf0keyGhgaMMqsunNJHKZ4FvPgfybzud3m/7lWQGvwqshyoUr75MbCHZfAioPXosqaU4wvED6
DTgqf6MEfXOCv3LVoIW/VHS4/hRnDjzS8PVyRV0F+3/a5K9ktWWRkfSujqdDC83SRkXLA9rB7C8E
hW9emK98tYTGGdXCZlC7YohOw3UjZL32MWh9LRzp00R4fV5TLxhKSOMkd8vYZeYvEO43h+Arm823
aqnaDPgWVC9i2E1FHr2pAmn/bVQi/Mo5W6kd/LRq0w3RXfg0xrG+LFmz/NuQdRh+uX4oilnj1dj4
NOGFZdmaWx1k/1aZfRVRC/UQzozhbmMXROk4OWrGp3/88C+3L0k82mYOHx5Q0W99r/scVvc3BOcb
l43wq2coaj7PTB4+3SBWVcNasHW9oPC49zv/PrVoa9fst1f1x75t7wcM8ZMavTftQUzFDH4eAw4w
sMhruPdzlPr9v6/RN0/CV2Yaxjd7zUEX2KjRbP938tgMB1H1/nbunEWImw4BZhb/cq2+OdlfSWp2
hppJzdp4g0l2B8p89nGdKPvvX/LdZ18j9/9JVRcVuLbxKWaMVAX7OwY/m7oMIh38ZaWuWfv/pzb6
qiVlG80b38NK+cx8TFV15klYWp1dAhk8/NtP+BocLUbi3IT3eVmquvCWvobWlvwbxvrdD7gu3P9Z
oMTvqFosXszRE2UmgrtgnR4X3QylCTvxj7vw5fJDLoJFoYeaR0yPhIS7sGr+0t0leGq/2YIveT2j
2eqzCdi8F2VLU9RZpNvcw6QliHa+f2oMBFuG2Telx5k8ONBGoXwUuYNYer0Nx97t4VuVHVvPrc91
lDZ7tvoWCjXpeodBb17WLA03LJmSZ6Xtu/NXs7N2qC+rW4YTmwnmz+tpOg0kSy5tSNV9IyB2KVgW
5BFs7S+x5aA70ch3x7TJ2nM86e4tMp3YBRlnFzVOiB9DHRZD1i079OnU2ava9Qi2si6TRdh7szTA
paWAlQOap6d1WqHPBVBfzDcjvjWUjjDNkrXdUqikka+BXeUtgztD3liKKn1KMVaXMyTAvMhYCOPT
xudvUl2nKknSNXDlxBByHqWQYYUTZPVZ1aM6NTGcX9PUepc2qj2ohA7Tfq4GmLon1BxjYZu8Ds2f
wAeXdHTNz0qitTiLxSsX6/kbsJmanRZBXGiv/5l46/q2Qolro7U1BeWrOZDYrDkNVo+WvNdtEfTz
ZQh0d/CoDG5EELitGWCV03tNfReE1G4oiDJlOGPO15BUoLqNDzC6uCwhvHswbSYKNc0iX5g60lgG
O5cl69ZH6+kjmvW4I32i8qnVohgkWL3m6vzrr4l/WcBmAILunwRGtcvQqbQEcnsXCu8xXiKocU7s
B0/1D9MIdbPEzVSEclp3KXVykywZ28dx5sreVWGbz90AI9sRFWblxxJ2m2m17/tgQlu3sWVoJ7HJ
FsXyeHJalv1q2m0r3J/ArfQu7FCcQidpBaJBQzhuE30DEajm0kHQEPeziw8m7cPCj318fSBU+WAd
WIwUA0EkaL2S88zswmTUZaTUmjcxZryJtmi5j5yXyype1giOmB99PamLlIsu+Uzug9gN4LOJDBZ6
cOEuSLvs9LqOS27CoT+to6wcgBaV5FxNDFKZzVj6tm632ikD92Zk71s9ZWQj07rBVNWkhiznXo0q
CLSL5gWZ0Mpu1jgZslPjSc7uGteYuSTKx7Jlrk7CPJ2bYT2KVNKpzLLaDc/N2g4LJhNJTW25dr7v
3+g4qLH/IGDvfI5IWjb90FZYY8jqF41OQ1K2cyO7bRsMaFAwVvc/M8v6fBkJRDzDue9eAQGIZdvi
Yj+xYBDzdopaYTaNm2V3nJt1/cAaZme5jlkHJTIXshxmjuHZ8jYSp8kEfpBPYdbfOdJWrxpKMRdc
r9HkEYerSG4d5CFiNotnOF+ttIz8MYVfLfD8YDPYzrwHMxWvMF2UeylMQIopGE2Wr3qcIe8xh+Gh
aTnsyScYlbstjYLR37NKh3iUqBJo70DqKoYlaBBN2WZi1czvMKJl0pwZk5HCLd7cYcyVk2u3JjQ7
TUIZFVWYWLpxwLAuMAeZ79DvDWzejcnCYbidWn1bI71sdqOaW1OwuJqC3AONooOsOixpSkp60jwu
goqmbMSsmu0YjUyf20hTsq0r26BYW3UblPDnMM+hGMJum6xxMJcGN8keUBixLO8WldkXYVq3btks
Y3obKVqp13i1ab0BQaC1YHFAmFjkjYH533HJAicPmLUPP1QVZ/NTlJAQaw2Gra6e2i4xzZnzxuLn
k8bOKodMu/1VASKZn5hY+/SGEQ9s0JZO2TMGXav03NOqZkWketiT6jae5YU0ug5R2ZKJ3VqA8PBu
XtHVOo3DnNyIbGqqEc5URE3nROpMv8Ibzg459Efc2uYCY+PUy4dklMurS/1MHqiDcyFuYD+viwbb
K1DDzVDPQ3c3ZWMst6Nt1orvG8y96f2AMODd0WBWyZyHNbavKddUaXT8h14S9dHPE9pweWrgyo6X
qHHOlJCIa4OntuIkLFmNSnbjrV3QXD3a/BgSeyQlOI4tS8u6UtFrn4b9bcLDBlp46F78DJ0lZI/v
EJt7waLB39iKmbWIek8gwCwjRubmodXnIc0CWrqgbllpoS7e5hbcR4CWge9fIPeCR4mnvZ5zY+Vo
yqxOCC/bAZpgO2IX6OyAGyGXvBmDzm6CYBpk7odKQ1x9avFhS1epFPqVFmcOJMg5PSq9mvps9Eze
ZpO4GBsdhzZ3eDOqfcc0D3ZXLWNRipEv5qeorR73WqyrzKcaX+cm4ZPyPxfla1PIKuQe+sWAnu9w
V5v6YDCfMNxLeGrZwgyuiUuMwGRp7sXJ+MabxPi3g4Qn8y6LQvpihe9nuMAL8fJmWeJH3ruJ7MUc
prAMGZ1/cilMJMuFpLNBN1Q6ZBM+5WkReWHqijgNB3ZY23YkD+swdEvOurHWuRqrcT4kbB3CPUEi
h6VRxNlzpReJIeaVKbWDo/vIc5boNs0bD0qZp76lLtgwrbrgwdfDAnYWEzbewo5RsaL1lqy9c5HU
zUYnjUgP8ZIihve9m0EnED3TBw2hv+qpotQfN35DovEh1ZjNyfGUUyj/qLFvn+iatH6xAO/LoBi3
TKpDDLh2G4GtjTPe6ijrcIU4mlNxxWE2ycdAx/kIq432MrM4u6Z206DvSRAvP1SM8FJCfX2MS380
60MUR6mHcEp18z7SAV13H4APKWvJ53PFBx4VNBuWFnBmSFxB/FnDU2rCUOR2kZS6PudNBbkPSr0/
UQX5DwjOxDh0uXG4F3dQePIVzljaefaWQNW4u4fA5Gj3vW/pW534QfgqMg+aKEXTEzN/ZCPkF2Eb
AWZpdcrWtevqDaxmzHgWQsfddhIWnTKKJzvcmwYWbNBi5MF8L6++mxcSC0WKhjG2QJHM9WLbYDQ0
dSWCSaDn8goXQPOwn2tQOlxfmb6Ej2wqina2c/wLUa6vtqkwHjsiCaddXkFwIQCpSHXiPY6UOc+V
hDd3lXRd9qOls9G7BCMM6gG0J75uq2Xow/2aJZXJE5n55t4FBiOGZMZE8AaoHaYSs4X4YxF72maY
k8cExMPM+jRAtWKhcaZ5VHWlYZkEdTQbo/6aJCKZqHXmfndo/q8n0qXgdRDfQJkk5qKOjqSeAj0W
ZjFuwNX38ZpcFox/Jze0adl90oVtXGqMDY75Cg3/DihsMutyzAypz56g6Vh4If7D2U/hILBf4wFj
ldGgg/oxUXPwbGokSLsG5nrBjmrSd7edhJRr3pmIsQKuOoGFy8EUz5C0s10KV/HAjd6OmGWAVSUR
ocszMVdJMYAqBb6tn9EVzNKr2N8ZqY6d3rtWW3uDQYe+OoiwJ/wtVVlCwBSrhq4cI7gSQmHGW9od
Xn/tsVyuJtMYVhhhF4qaYpC/dTS4rKCjA0Km1sbT+RgMgX90FfcRhibXq4+IIdRs2xHWjPjztp1L
W81ZW/Y9C+EdsnpzL3KfLpHdhxWcTLbwfan9vMLZSZ8d5ehQJJ5U1RupEQcPALacgLv07NbPecWI
T8HgbpMUE27lcJMlaUTydGW13U5j5E1HZApI68ZGJ/JQwd+v34YV8dp9wLUzxYxWCH1ClrGyHxGx
Am9zHAw4/7LTvIcQ2Jzxou3mJkVSQybhdulovfowzVPIz/EcVFeVJ6S393U9MLerkGzP+9DoRF+g
CteQm+w6xLhHGcLknqbGhzBr3I3NL522yn8Nh8zUzwJDsPS8yhFNtgLjw930ERndiv1ao2EKGXyP
uJ1q4D37cxCk7bb1oEb1MHUQQNvWSIZJ4bnE2FO/aCnwHDBLkLymNoHLPIeF+rylLPVi0B1hw3m2
PkJjERDXiN2UQXX/0KVJ159wm5vl0fFm9IvKR4sFx0Ki15zGfRcXAbVmLE0G5dltTSoBijJFwbel
gYOS6azt7F+V/QQ/qDFIac6m2vgbloK6d6lWs0Ysb+MGiaqep8W+jXGmqxxZQlc/rHai9EGl60g3
emFRgFLSLFFhVGSfkybMxl9rn9UBSER9hTxMqnHck7jOxhIyEtYevYS59S6WbrIFU3YZHzsGbbST
gsLkWASTXG58ywezTVLa37FVSS/PJp/OryqsebIf1lhD411zMvyGicsYwHYAIeNMGyCdRWjT7J7X
8SD3Cwe/tqwWHv+KHK3CoQhaEwLtBHcqas4eHZV38IJR8wJvquJlF8VMglQ4iORMQNqiyO5rO28o
Hsfpbozxmw8xhsajbQwx2PZHtc54HUuSycjlRK7MK0jl+XUJYTFJUHA0Q6Zz26tledGwFh8PVd2F
8RazkqLbAQNw8QkhbgxeIXEFYdJfekhJTdC+nRnS3iAT4K2r1eu6j9WzlG47eCypwjZX6ZaIALun
m3D1oXX/OvIwjkCgx6jYcgqpacL9DFK0FZ/NOJl2xOzbFGJ6G4rkflKaSboZ5e46NoWfQCWuAMmI
qU1aT2F402bWj2iOREhqV1h8crZhZprWLofDmSY+tqN10RsyNdYjbeubmv/qMErjlTPVdtlO8Phi
eylDe5hEw5M8c4gc7zFdDH2n3IT2YeS1TB+kSlFEd/6A+orqYCpTX/i7FElHW1gZx6pAbZ7tsQvp
xYx9NYHtFq53tOvUfED95QenCN5P1Zl6Q/+QIYXnhU47GPgG1hEM209k6i+eJQE0nad13IQh+LxF
BIkUmNmpfn5MAjmGm8RK2pbKDlOehpKkZ17xtiqjtBsk/rkP03Mgay/JWRs2r7hobZMPLZd3Lkb0
3sSLaSHW3Et743gK7o5OPP4DStu4iRHgNuj7JughFNBEnN5d6Nk3xHlEvRYP8CUdDVh84M/Mfj4r
CHUNThi1TcjCmjJJe48XdO5AFEbUceY2GMlkdxP8qfq8k3Madvnoz0kHDeqUGfLYTxCLyr3GcFYM
C7nqxMu1mmACEUXGn4qWIeAXnqyCe5FVGqydOPxThzZh+RjOwKLCuA/vTKTTZTMu6HTmeoJrLKQK
+ybG75exAV2yRcnBjUVMgGMt6qmwh57uJolqUiP9BNx030HzEU4ULC1MGHklkl9+wz0/vMRNMuVw
yYhevXowAlarUY9q0s0R4sJYi02N681yHzYSwEXiNr6QSCRdEVsJVQKv0wOSA+0yVO3x6B/xMKzP
Y6TjYkVF0ZZu9po9iumWbXtUITcI+HZHebX8HuzwCdSs3keTEps+9fUm84dn2seXwbbVVkAS7ihr
uHGJVgRIeuGjklesNljHxKW5zyH5XiIfTi9EDivgMbA65AHFqYEuOSeJvaxTiBadlzUQuecNEYWe
K6APS/+GeuBukX52uJ7AJ7Yu7jFY20eeuAGldsTvEg4orAltx94XHLsjcKAxK6xp6zKLavtA6rh7
Rq+4CzdAPiGMPNLY++GbqStG3txWPmrvrk39XWD1WnQ9Zo+9vB9YUDjqwgOEXlibp0AOHhYXKJX7
kAIolQjSTwjXzCWmoeIHbI259VS1YCZXkcdRTvwX+o06NxLuZwmoiLkDGPUYjLImcC7L3mHX6OdN
N3XgroUcfrOIyQGferwQnYAgKh+zEo5wKLQoV7ctqVDWLOMLWzpd0iaqisZAc/2oBje81grzlmUN
E4yquNaYxbw2abkMEeD8HrgXhRNMMs6birWPHgLGfuoamJ3AwwFSXwrD6Mv0h2RVDzR1OvIsvl8U
+luS+6iWlH3qpDr5bXfyk/WNkR4OsyFc6IWtjwnQptULfy9s7AsczJ1J2eNAlwc/5RdTLccoRrUk
Kqi4B5N6FH17RpL3HFXuwiR/rwaQJwiSgfp/084RBUg7D4/jEn9e/7MnVFY4SR+QzrT3ePCOaYwq
YA3ntzaGfikCnioTZyDt1prdDD3fQsEPpLco9bxBlKTrrnOJPDkCF3KnOvPTwyIiCv2ZOH4nWQcw
18TDUnqV3jUqOEFE8YVw9ljD5znPpPcifHpQNv6lMh2ASTCp0tLVFbDHtrmcAlgZoEG+DOymJi1D
iwsJZabmfTPgpukxvandekZ9eI9UB1BKxYuIkwOdqzJpPaQv8HkhVb0ZguBX6uoXlIc/66WGoYkd
81DzM/DQtyrzjmuA7cVc4p9BoZXKyd4jfpHU7QdwxBNA2Bc/ICfPoWsk7RNn6OUi8EGSv74HdISY
mOyrxv+juS6gul8Vxnh3vnW8AIR+y3y6X+z6iJrhDFzirUroj7EePojfPYvYfwb8AbXv7HWogd96
A9k38ZW8JO7UpJ+oXaaCJC26+FVqYOoQYPYj6jYyA/Cw8LqoW7WbB+8Dksskp0IH2yQK2X7xpjwi
9Snq0P0SBlkUvCyhsXHVW02ububetjJRl6/Cf1ahg/5KjyEufVDQhcbAe3K3ZsNGNdEWAeBJtfQ0
dnzTKTRKqfAOgGsRWMS+49VOj3BBAXAw4tH1qlxlpgDXi+RLpILtAqUgOa8Wr4d57zhWpE36o5j5
vrL9Y7x2+xgALyIMTfLFKVvY1B7XmG3dqDZTMHxqyBb76YznA3YTsEPylznOJ9jcRG30GCC/xity
ZrC/0sC3qlG/Au//SIniGzL4n3V0DUEk2DPZv6BISvLejVuFz/LRoQmyFDKo667TY3ldd8hGniS6
Nd4c5UzPTzCxOy3gTQt0B8QK86IMXkxzlu5sVYt9zNtHY5snON2aArR9mYdt+xnAaHBMwE5PdLJb
vP42DWtMiLrqWLPg3trxPcvIK7g1R5nVz4SitXK1OfOWdBch4edzdcP6usl51p0a1pUs7XZqZtuZ
1z8hUrVJSLABEHqidEDUhCJLkRBdxJXcd9XyAKeIrABcVnKVlaFGlRejfp7r4KP2+z6XXYIiAMyq
XCH7yqHQIwD0zKr0tX0OpGjwXLe8NGv8hiDwEJNpC1S1yxm4aYfFrRfG4l/Ab3ZQ2T/wJbulbvxD
RfBu6vq41PY2WpZLqtY1TzlKmE5uDfwnMn96nGKJf+N7b15uBfNvxlT9WiwvIeRQMgQpYITTaxMx
SJJ3W7SeL7DHe/QSuatb+aLX5CjEWrYURpQmhanp7OWCIxDHJnnx1bD3EnoDXYinqzmvgGsyZipP
AXzvfAJVIV8mf/pA7GvP24ct2wMQvVEef+rC8UidKJNQPa4k2bZo+6Jpt1lseg8z258pHXDz0PZW
aLHni0/uAsTG3HG+Ze2UFTBR/qPoeuj1et/yKSwQ1x6asbv1WH/rO7NPr5ru49qA3u8dQoOiFo/Z
QxItW4Ay5zrJRD5H/nsTzHcoK9+qiT1Ga7VBqbavRfem+rVMvRrJLiLDoqMn4Cpn5FFDLsT02+C8
Z7NX1NHyuHD9Kh07tkxtx7Q5tCLdsEwfQySbTTgc5sw/9JScxxCvBw9pBZy124ZhXcah2q0NjIa8
+Q4k7BfRWIDy/k0YaNDiJWp1BXtlBCEYso4BHOH0cD97VQ1QBDApaLdRQfD6XncNrOUDJNM3KNHO
fQc8UsTj2+Av94aRz1k3OnfLDIDLP/pwwlrqdhcAo+/iBtSV9gFSAG8KD+RCh8PkmTIyFe6/vEsH
HNRUuoeUT6e4wYSBv3KB1zfbt0t1wkRUCSh8L1n66Fi6S2310Y/zxQu7Kbemv/H66cxMe/Sj4EIX
eouBptvVmc/ribUyLEIz8Y1c2503AGXpw2M2kGcpBsAsXnBolXgERejsZt7msQxh2xv4cDNDz68P
woOk8oUs5H3IvDlv/PiOK47wW7/QlL0g97+liErLQkoRTrdVyJ56sF4lYJVY2002TfsGidh1jisr
ayQisB2Sl5gNv+ps+MCOPCLRgdDpsIVx069ZAaGYu+mi/XFfkfZ+7uhuHaP9CtUx6H4WTskb+LP8
XPqsWNII2je4GFRFp9AxW8wjSPDw5H6K58ovWeZfpiH97Ag7GF41GzDt9hiS2vMqe1cJtj7zojwF
6LRRaDCizsNuSfPDhfz9+n9dh6n6yZ3CNPoDNWn4HWIpYTFw58Jg34nuTqVyDzWTBwtohA/rS6+8
86ivMg9+d4CdYQ5tTJI7U+sy9sH/Gd1TmIrfsDODBmJykzKgZmGkX1KanKBInuTUgxscg2nEMnnn
mE7PXuKebSr/QF3pts+894iiv4MA0bXiRyzl3mTLbWP0ia39MQnNNpbsYWrVb0fmB8u7H1wtT2kH
3Zu4fv3fg97VerdWyXEKktthSi/NjMMWROxuTsJkB9FiXoTd+oL+NPAHxXY9oK8SYDiCH3YVk60n
CwtbnNcdtc1tH7JDHFdV3vvhB8YctrNfJfkq6Tkxk8kVwLiYAqhvOCt5o17xAJy9OPwxy/Q0eMEP
advD9QUbF/FBKxrnQGUu/pi9dBLKAxV60QnWjcJ80w7ZDVnjXLaqiEf+wDlSbHp948emwR8aNjyh
pUakTtJgV8O/NA3C3HeNynGsXyhfXA4y0X5w0zMEYnAKG1jPN20IlBItf0ADea/gRtH0aIMIz9zX
C+qmGYY5qM4eIHt6cn2fFF2iN1gMH88i/fCswMvRBrcBAssw+mmJ9vadJ9OjYG7MQfpiSEFQa0Gr
+cSREg9J8rMZ4htPxMOhQ1mJMe0juo4ba5Sfr1GYgccT0HNm1if0if+MkTxdl0vaeOfXzac3hxQ+
b/3JDnO2XYLqc4YZbBHM/ucI0KPJ5Rh1r7xn3Y9Rrc8M0Ag2o0dimCKJ9T6BnJJPpOOwGIfIO1Yb
JTXagk1dbycV2KPKqm7XaLA0gboeuwm7FtD0qfG425M5SLKinqz84dUahvfTjPUYaIzWq1ZbOUQ8
l7b7YHGcFp6nbxLYLDmsSZWFFPp4XbZzZH2/PkBJ5373qYeIocX70LkjEcDTB508Sp48G1hkF+GC
5AI9AIp4St8GcAomDRBKYNc5kWcnlnMk8WIhXtQaPf6UB+1maaIDmevmWox2ufD7AiMH3tbF6fxz
BfMtKyaP+r+hoZdsSSIl4Eeo70aTrPLU4fZBGtPDrLaX7pHd4ziAcpyjwRlugIZ7F8Gn8WPO5qpA
9wHdxLoF8KITUCsjgeo1D8fRvbE0FeUk02w7hADXgph2Z18Bbl6dCoIcNEBXehQkDgZ+DtwZdfao
x2aD+V0MT/VjrW6mRQqaG1zEcoJY8/OyuJSUrquTMoa06Zq3tEap7WVdRvN5Fey2mZVCReOLXSSd
92prNW8H5MgH0qYgFADKQgkUpWzbQNQfCjFZv6ErZrSEW2GM1RLxkaFT+4R8GzZIfRQrdMo4Gjtg
7EbdDOGd3p+LGlozcREvvgG1Iop69ewJN65odiyZzGs2ZA/gbkDLH64QsoQb73rE99Lgi3SOFL1Z
khtX9QS9aEVmsDaaxI+LPmLhBxSchc7bJak+Wpy4G9RU9lR1WXyw0JBGfyNZX1gSTMfWoiNEhUDr
IRzOzjf+PZ8aFp7FLBnkFuHvwnIdW/PORcTkjeh66226YWDHGk3sTcyQMEz9hAckktVtwGsz5t2U
6e3VRjh7k3YhSZmC5VKXLeZrs9uombqNECS6Q15E2qKtXHJosM+XiEZmM1s/7CGZpcaHxhFyHMc+
eYIMizgvaAmfq1giT5ipd4z7hm9x8puyp362I7C/yVOBGyFCjJ+QJk7QLO/STTjz8AiAmBc1dVPB
kgwfMDTNtu/BJsmv/fct4GO3hS2P966mMHkfrC/v4zYQRwA1/8PZeS3HjWVr+lVO1PWgz97wmDjd
FwDSJ73nDYKUKHjv8UbzHPNi80GnZ7qKXVJNKKKCJYlkJhLYbv1uNfM2UJuScmcarhKrt3d1aHS9
Wy3AunOmhU9Lr1iWK4Pe2XVdVe3zVu9BM9AJjflkA2Um3aHT8mT0awAmYjssAMucooo0qvs+a2cv
By+MzsswGzSdmrKtM1O6Ltpkujoz3jX7xPaUlHmKyTM9xqpdeSZ6lb1dmj6oYgK8UO9F02+MejyM
euFNkwDIocEsR6m69NPUgBbJ1UeKhdrjokI3teUp7pW9bjkbbbJudGeRDAv7iRYzD5ZIn/Ky54AG
Ut1AapELcs3h8pK8pdTNWnrKaT3Ajm2TklTV/FNjfZGV9XXW28ED7s29MetulXR8bHNHeoWtJN6E
XkaxxQW01K7KnXNvxokXxdNVPw5k4CXTN81aLnKjiV1Rix3P91KRorpogvicsIZOaXDRlpwmZiX1
6BOk+r3TW1u1mg9mob1kiUqaZ7jrKrGdTe2skuMMgXNp6sV7rJSHKde3QVlcFQ0qpzCzbpRoOptd
Y7jkkif7QM88OwV0sBa5G7VQc6Msa7a0AEASo8Kg9WVqUS1UFHqrkksaPYeJttigeEl9yHtOl7Vf
aEXpWilbQxFqj2WwfKyfehjFrmrGd0GKV9WzKzNOfcceGUO01eqK3dL2e6WVm1Gdd5HUj+Rps1Z2
OZwGsrmlhs3Kl2+ZEPcJK7SfCbIBljqHDxFsT9OXUbFrd277x5Qhgy+yvO4QqJV53XktMSWTCXUk
12YmfcgGPdIAvWMhnYuwdNVQuRgG49Kcp62lqLsspbGTtFkirauqmzn8GPdom19FZL7OGv0BS0uA
qAAy1tp2vXZHmXZFbfLYY+2QqdqlYlElzBFg0FQmlUcS7VljkLXomWwjuai42zvFtoot4RVHXKKA
rXl7OzjL1RJG5xZtbZBQMZe6NN1RTe0LHvN9TBxHQ7qe29NsnlYh1X4ZAlrxdc71yG8amXO3hMZ9
qGmXli1ugyI511Hn6zG8Ilo1JAjTDszvWuGua2HhKgpW9tY+KehuOhG9qblyHcUBHf2m4/qJBotM
rtx5TvX+qq3li6Yq2144D+jsgI4jZDfZ4JuRpBIWXtaniW+BtuhBsyPZ3i2m6QmUK4RrRktY6TsO
uVfrHVW76to2030V1Jd6nH4lyx+B0+LLpr3pzEW4PbIBwse/ErHrN078BL+xK5N4L3SEZkMfbguR
HNNo8qif931wM+nhU7lqH4QivljSvtVH3RdN4xZx9bg+Ktiw3keT4+t25cv8ixYrl2pYnKSqXutW
IKiQ5BcdjmL9RgGuOjmArTZEgFLtUVnCCVUcuKzFZXM4I7/2u2DaQ4GxOVv17AUodnLBHqG1XhW8
cok3ObFNUnlUrOjQC7QTEwAy3dy0d5Q3vlZoXsgKIBSGeTHcrNdRmM0FsplNZWdXVErXtWDcES+V
OvSQbA0YBMj+95m8h85OfBVal4wuL+n7U4geIXUUL2zbO8WyA45N7bKbCtKAVTEdGe5wI8NWdv0V
m7nXDBT3DsAq0BsHdGXnlO/0ieb1QTHdPNG8xikuqzj/pk3qrcx6T3cmP0qKt7XVoDIXLLtgnNFw
qNXgS9lBC0/1sVBfOyW51pt+nwqxT5c33RoP9LnnPuKGRCncGM8KbVKsTm6FtPeBScVm19WdY+d7
wszoD2ZCQhiZt96FdXzE4+QvkZajD5WvTbHsqnENOgvYr8r869BnD0qdX/XB2oVTlntK1o/vH4Es
tq1GR0RT9FR74bEZ01082y8sXicsS+922FM4KD0DLUt6t0sy17bTr4hsqpMhp2S3JOZ+0vtnxFr9
OW6V+auiRuFwBJXJa7fqYiQuga5lzLo23/amnI9iCvrnvOCOZjFLjHQQVMCWQ3UMcIJNrnBCg/3V
u2Q5cfhxrsRQ54/2FJoHu5rjjwBJpG+0g7xWB5YRYSkd03yIRoilfot+w2GFnp1rXRMFGDZyT2ma
EU0y5fQkQuqkNEyv+qybOQ/CeaYjDE1SExM0U+67kZMGC1EJgpuichTVzca8WGBPL1D7LduitbVD
20SFV02a7cq2hZCHutqNaoH/IooMZEaJfqwp+l5maTaeXJbhMPdBsnHsuD3YcVSPlEP9mwHZvRei
iZd9mQfhbRQM9wVkpN+HqdW7hqaA2K2thiCNh03UIgSeM/3YaaV5SJb0qZRqgI12KR8jUFXaxrEf
J8GT3VQPosS5WAzpVqWNpDvr8jpK+tS1s6R2a2dMPdh8HTlBKV2yv4UL5x66VlybVHJ5sc94xzO9
Pq+6MRKbrtPqnTMtmqdqaHRDQ/2o6e7uagPABwu5cSgWTWH4Tem1UywCYJWYq7Cf8ouusO8TTZ57
A/WnTQg9iMB2VBvpalyhOyXlqdWUj85YRrDEXNlPpVKyyabF3VC30bYfOHgjlW3Nd5PTn29n3Y2p
Nd1L0yeOh2Rw1YNCDmdt+w0k+TUQxWXf5SuUNDiemPUnyxKvTjVAs5g9CHZVNTuCPKi61Pp5pA8O
gmL7nvFpnaa8i496bFxP87iXRc5dGFFijDvbGg6GIh5tK+zdAkHlqdVBrq22Lzx0Jac2Me5CM8/2
c8/RtXTMikVryHzoSALsa35U5PXXTLQWG9fS7erCCG5Dy3iGvev9sc1WOk/RDnlaLruIJcg1zeVN
kwM4L3qHkfGFKJEyOT7lI3tcoWLXnszwODX0JKx6ye65AO7UYNPeMonCU7OJD03xFs764g6TVuL7
mMWDbmZXFM/0oRXhG3G5mdfDyGwaeru6SL9g0dP2pp2mZNuFE+K2tnSwqdrUWXN3W1lGxgY+565l
6edlVu+gzmqX3J7XUMUzviaZUusY29jQjkoUv6DwvVFz8z3qigp1u/QM4irAjqg5l3kBw6dt6lzU
73Gkfmms/q7IOgWKjZKEKWP6ulORZTbaz5FWX6bxnHmd7vAACvRZczHKM5kOiidoP00vDsBlC7rN
rPPes4Fc1laTc8N2g2grPVsB5/EoHZ4lBZm1jnrY8cshGK45uN4n0L2oG9vnHCM6aoXlmmTzS6cJ
X4gVTpFP2s9ytSQtnB3UZD7KcrlAYju4cdrcI95MAbvWBq0CKjoswgjX7WQ9o0IpjskMDJHbJnhk
dszm+CSKYTtH9QHjxm1aLzeGUmA7HRsdOVZhnltHfhAZ17hBqzlkLyF9zgAIfWs9L3VaAOo57Zto
VjeTDokWBQ7PrQeaJQ6Ux1qJKUdSYsWL7Y5ZXqnu2CzTLUh09CztObqowvRyZJEstTR0bafvKF5L
j/XzlKrRZQk1jI/JNBCKhxfG0j1Z2XJoM0jgKs++GFqyKxzuZJKyjJijeNbneUAubsOvWctTEE69
X+qWsRXUl+4aBj/aieYC3R5UiYdDV46mrtmgf9Ve7ZA2TfO5bZJ9pdtnNUp3i0Dfu7ThOTPC20Ka
73Kod5ndk81nTQ2Dy2IRVx5Z0S8K2945nG5aJz+0rYLTVb+J2nHa0tJsYNQAGgwN6sI6yPadBcEX
9ihH28jx1dC6xvfzwC19VWMW/Kpa/DyvboK631QGih9HopUYNW7Wykj2w3FSTAvhUB9s1rThMJgf
lwKaa0LhxRKm9m4ZG7ehbQlqWA2fRlwAIQ3TB3qed3p8Xi6Qj3kUxqy/nL9bwE1bBYcoEmCL0Jy+
WmZ7nDEMJIU8keJ7h5R7S/qnl5rhbg0L7hZn32fauxkI5J8jx9kx41A6vpRT+eSU5aXdC84HIntM
q+XV6aAs4DRa1yJnppq6a2PKGF44zspCcAy2PNp1gsrdNrW1r+Eti/ltYGNnxWED0c8JzQJ0cmSc
+SavBZryc96ie+dJF/F2yj+6VL/sLLpW8fIlIMu48GymbVxxTO05gczOmSNcSP9uUp88FLv++tNr
sIVhJjTdDryYuGuihHVEvvwvSwawlzr0aE3qZwPY64DInMWmcZptaCbnMB+3So84Zx79iI72Q5/s
JV3cBIYaTZU3QgeJtO/D+TJIExZ5LlNVptN68UwVP1CaTTs/0347UyeoXobzYNxmNHxY1AL4h2Bs
7s2iFduFYODMeEz18UDDOqQF4de2eeIj25z+ZVpsx7VXFFlQY9e+h1PmN7l92ac2Y73xuApRBJ69
ZoTEzTEgTkA3dKrq+WbqKfejV/6k6pzdZQvDAdeiWRxeLk1aJTtlurGS+EIDS5dZ+g45DQokp7uU
Q1jvIbm0rwr0FfdVa5oqZREcPBTjS9cbtz1+iIQ703Tg71BC0gzcQUZ7DCqsczT1g2qJIY3V9zj7
Brr0vPZiTkewJwejdgeP3IKqTJ2GeLSBpcwL+NRl2xRbWaSXxjKjyuXwu+QBzuvsdRL5V6NXz4Jd
khdE67ppGKur6bs1nnPxuDQB+1zjBVW0Hcf8BLzsrrMAg8YtO/nObOG6ItG5Te9UrB652xmdZy/j
zRCKbTopiEha0Phqz9gQer5HbemXBmpi2MesSK7aNLkYdPNW8EbAMlMmd/C+Z8xivmOJa7VQ9mEy
7JI02y4WDC4t3BQtvdbV5NaaRjBJLMvs+OxTi1/aPWAe+r1toGSVnyiKX+j9talnT2jFD0bTnLkR
CKbXptKcqGrcAdZMbyZ2j9ZPxc7uMXHOz5JYEDdHjCEo2MCTUIyb84kHPpvFbZiNm3F0/EVW10a2
6532dR1Eiow3KXhxqIHRNs/x2gMoUt2pHz7WvA9REMi2CKi97p7HmKBwCcRZpNK3yC6crOaGPnJr
5m2VfzcAhsAtDpQw4BpLe3sTt49Cs6+Htrk0hwLbg34WpnoaEQejiy6/Tz2p2++O7O7XEZBNxC6Z
04Cno3qtWIJU8u7XyKpMVW6Llik333ZpsLOI3tBZmPFm77uKuPqhnt/0ZLhKjX6fzU+ZwwFkJJyd
gRZzWoSoKOaLnOmWD+yT0ukIoYn2hD2aClL/crnSOWGoTeenfHqKGC8DXpzKdqPXkbsQWSZVfWvH
HZL/Eqn9fJiqfF8SD1kbePEqL6KazIOLYrxcEMJEq5WNMnAdSLjyblMtPvCix1HJr9LUegjbec+p
wxVd4LbYGhHtHEtTnIZJv7JMZfJ0u71f0T8Cznn0iWpcp1HgK0PvpnO7z3uOCKqkr/UZOOqtG5Zz
zuUC8HOkDQ6tNbp6tGyKdhVOzffBWlp3Qt5/n3BrgmdjpM8WUz7Xb8RES/ow39osUnRb+7412cCw
CqTJgFQ8R07kIBzHSczi1cfTN0RBgE4I5FKHM3vocVze10B5c71dfynpUsSxzqmctU06qRd8hIpz
Fw+ub+bdyHNaqSWkHNeyY8o5XwNnoDpokbWPh/WwEScgoRIIhJ4cM0ERxjxsyc/xcKI9B2O1rdX8
2Cnpbl3QRfRahzqmga/rc2JlvFifCb1LPQto3JxiamHNZ+Suy8f6iI1y2sfLmwRZX9/XMqlI1l/R
6UIwGcGmjaatw54y1dt1ReEOFwjNUizTJe3Pijw9x3W3qWbauhWPEcvsSF7eumzHeXyZdNEDH9dq
BYwwSayN6k1xfBX2cssakeetK7BQGmwQqPEgQo1n2wnQd+XULSVSmNFrbecQOpbn1NZ2oU+OOtnb
pLF8RE9UZJqPDOjAp+nRhXnrdpksyYMxWpgMcpYAgqJds9QuMuBxqqn9ZJl36/paETjZJ/XXepGn
xkJOBRUZ3Ap02qwhCQOLNRSwYtfMeDLbx7QIrtKETsL95K83voQHcvJys15Aqlc+Q17tpcfKaPC/
pXk2i+VWq+JDAqPKv66Pm80XNae/zpwGZeK6ji1kFM3RCBSjufhmTvwkCnbgmtIjOfuitNRbnSKx
SwYAreK8cOcWBnmUfUEBCL2QuZwRsvKIl37LJfRZ4wMhUjKilp7xX2gcFZ1r+rGh9qh5ZOaVg5DT
q4rgOFbOxNmbRNkc2tDFc6IB+DYAQEX2FmfjG20LHuzW+cbah3lM0VMvWbqrhFxTD8cXPSxNJrMe
EOTUm5BPMrBBA41dOSQRESotmN06flLrrVeDZ1WY93WH82O9gTA3fhYMYl9ApGXrC0YRJS5l1n2z
5rGiIr7RteVSzYBXFqo4Q886b6lnJtmqvltX4PX7tNN8EEPx0QRj8UVk4toqJxge/RULA3VCczfI
1fo13JbjfEVEyXWpq1/MQR5NpWVUaLRtUYr+lPUjvprp6zpM4G+/pcbyRroq9zay34dC3AyFDnZn
gG1b5R0BkeVWLgV9azQqpsRRbtbRCJF7g9b/POTFS5osL7HecDKorogp3wAqbLmJh1AZN0buoAyW
L2atXmLTODdOcieM9MIyu3sF6luHF0FAptyn5YB/uIpvZODMp4o2eFv8n8euqp/DRHscU/U11LVb
I+MgEBvOTqhEeea6jHxVH1lynPomGOrrfNQvF7M9WxwNqCcIRa5V3mT4nuObWN0mzfEP2XnLCT+b
KVvV/GvRB6+I6c6UK4mLg8EicMxYFaOwtWlGYbTO+640J1fLqqvJHHaL1V5VAAN09FFvEOchQHM+
QD7ozwKgTSZJ7jVYU1z8SW9SxK3blDO4TtVdIsbS3FAvX1na71Vy+zc8jufWmms4BvW5VbUHDvDX
pmHcjnb5HpYzQTNZsc0Xa8NH3ghAWdW07pNIuzJLe9va8WawOd6O6mstDFYYVjN2ULDcKvvaIFJG
/NNqvlRpjzV2wECk6i9T9m0QCDXqNnBOxKisF5jhgTIx4xZxt+ALhaoxWnvcSIqGqUs2ilW352wq
3ipuRtp2tyX2r25E+YdO83qdwZYJbTMOtZfV2tPIiaFKKWvWhWhdgCHt3CBn5ozGWHqarnzRqtV2
Be2Y1tlbhaCgGbvX2JhKL87b18mI30F2CnZuAwKi99vW+FIUiFI6G5dRo8tdawYP2EIeYf63pQ6z
LVhVjal4LseaLIxWceVcHsvGuWGJx7XUst4qzm23JBcczh7NKngLQxvLi7IcbXtAiGzcga2cpix7
blEFFVmx1zrrRKYEl86lBODmYo6Ptnjp4a2ixzRytoFIH8oMPRdS0cQjOATzXnaIxYItauGAUanR
rdRYpEjDuqPVF8rxDv2BnrCwLUO6wQv03HUqXGFyN2fLhx0PWzNZ5r0SDeMWvxRiHdSFtbvYVU1r
Nnb4JKLUVVo7OHSkZTO/egvvfnhlilLsFjzR267FsBRIevoaQxh7yJhzCP7+luS49BogA1U0FiwS
Bopx74Dw7PHGxrdWFiMFqz+wNvNxCHJ64pcvasMMv2qNlR9b5A/Q2MuynWqkaGYlrkwCks9pMCMc
nzV0Y6ExuOpY9G5mU+Q6iUzxPWNrlGUa70Rifkxatx2M+r2u7FsZT4c6MW6DqDd2CaDuBhF7Hrtq
wuobmiYxn1NmEvxNRpxd22Kbd6HiGcYQf8NH6SAODoqL/2GaPe7fQIfSc9TSC6vdl2oZwYrMxg1r
5bzk0Q3G4N2UpYeqhgvML1W9+fi1ZI1PyS5GvXRtZcSEd8S5fYSdoUxRnfEvQi9+lKzxKVcpE11u
8sR5dRK71xAVweapDRzWR5G+//wT/CCA7HO/oTCmz9CQoA1dEAxKE7pdNS8r5vOaC7Nmwvz8bX6Q
ovJvbYeCQYM8m0jynqQHP3Ih8uwvAjx+9NKfAlosbET4X9dPAHKDeTlUSTdpLf/XLnx9Nr9LN+n0
trTKjNjcDMWFa5PpKefg12JrPjcbKhdBRE+CvVzp2vtWta9K1I+/ljkkPqWy5AvsVN3n+samAe4u
naLONTv5V1lMco1G+ZPUGvEpj2VBpJfEA5MuzRvYIKdRK06Yg0VWQjQbdbHBdVI8KXquDqhYVerd
sVtGvJHmSNg0Ucc5bsUKhcIvPqZPES71oMdlO5N+gYQAYV5V4eRE4PAXycxrUM6ffdpP01xq5RwF
Vkoz2LrJO9CvYL6LR3U6qwgWk+3PR9oPZrv4NNu7vk5A0QiuzO27guoDMBVrgLjXlMefv8Gfx9zI
zz2J5jkBtosWEub0lcN5oX4BBwirdxF9XWd7Buzw83daB9m/3y9QB/79d5OmLih6aPlJzmQYvFdj
/iIb+68SE/88WQrN2R9fuy8s0ocjXpsibixvF5BjExE0ORNYTSq/hXH8+Yf484cunU8zPyagxEiQ
X2wipXjVsYMadXVowuEv2qb86B6tb/u7e6Q5Ytboc0X3SWyCpD0StzL0vxZnJp31TX/34iSxtFOK
Z2/z/WC33qNoNP6qE96PrvzT3J8XKXEery4QS3lH2tr5Msz0X8rfk86niYxcb8o1g0YgLf0/fFJn
m6e2KsxfCjmWnxsRDXNvyX5ad9RKRpeSFGLCSqu/WCV+dF8+TeCo0voR9owBE4yntZEBtenNz8fi
Dwb95xZE/bSIIDZJ0pc0HI/0BvbO9AEaRoyCtYFjH4vPz9/pz88D0v40de2urCuFRPcNG3R+kTRx
CYE/ICylZnRhILBTwtZd//zN/nzJw33yx2HaG9KkLUBEbhs5gfRekS9jrRx0IWNvreR+/iY/eCyf
+xOhwxCOKSpjk2lW7VlI8Hv6Uf3aImF/msVDiElpoRMumYfOo0JEWBEuF5FjHH7t2j/N43yKMQla
dFMs49FT4uFKx2nx85f+wfL2uTXRYBJeYNlcuS3jrUAVh3/vVknaXzrwERX0x0fbVGViGms7bJJH
J49QofAQZaXq//zif/RMP23I9ixpZBnQSTsBxt6sQJCsF3P78xf/0RT4NI8NwzEx+JGEno19WQGM
B0ZwbAQSFlerCvT5WNVS9JKmnML//jz/+WX6n+FHef3fe2P7j//i71/KCrV/GHWf/vqP+zLnv/9a
f+f//cwff+Mfu4/y8i3/aD//0B9+h9f95/v6b93bH/6yoS9UR6vxj2a+/WgRmXx/fa5w/cn/32/+
x8f3V7mfq4+///al7ItufbUwLovf/vmtw9e//6ZqrCD/+fvX/+c31w/w99/u8Ynl//t/YeTt3v79
9z7e2u7vv5nm38w1MMcwDb6atsUQHj/W7xjq3wAE+UcqaGlrxrrPFWTjRn//TVf/BstPHIxuG5oh
DZMB2Jb9+i3N+JukOasjNEcTpokE7bf/e31/eEL/emL/UfQ4OOKia//+2/coy38dcujMpEuyMeh7
w0uhjNI+nRNqdOCjMALisRrT9NsZSHhRCTwmz0G5ChIIrGACcaDP4GyjL8rw/p5lM4xetgQIL8Ay
W62atxYsni+Yli7eXVCUPvpaq+pfNSf8nl/7+WodlftpWoa9tvX747wknaBA9jc6G0xzQJiFbvtO
qwJ5ydancYrcqXie8Zulbq9GizvFALFSFCczMFKP8hz7r21OniHGdN/M8QNWJhVPYZ6cJdlEW1LQ
7hOnMh+o4XNP79wFALSe8/1QOteJk+LDGLDS/G7I/POR/P4RfI/s/8OHMm1NSlUIogM4EX7O0Ext
gYalGumr1feGK8du6Fzo69cQIfQumbXmnMyEJ0SaJjEaE0EzoP7KXeznT5NUE0I5BuxbVauOsDqD
24xBe9KD9C3RsL8t6P4uo0wJAJJT0kXTvtjbagw+aiPvMmPlyUQ9fkxU1RunaToZRLDSyq/aOlEE
81QOErx51NW9MKbtPJXDqSJywsO1nftymZy9yM0jAmXyHqRx3yzz4A9BPflTZVUnG+OANfeE/zkv
Vqb/VcdQw1LXB/77e2dagglikPirGiam3k+nuSoXgwQ5abfAgrpL5Ah5BUgGkJ0iEhCIh4cIw1E+
ovPVrCq6CxpyPWYrt9GWIF8ey/kjwTARrn7pSDF6gmRObWNYZ5lnvU/yu0tbocrVwznfCHvcovON
PUtV7sJ2kR6eNz0FKdKKGG9XSyaVq/f6Y6t3mU/vh2RXO7QGcpTg1KkpDX3meY0DI+9I2rQ2G4eH
FDxSy50ZiNOw3ZJVmhFWvawBJ5m5L+0Rq2pm2W4YjajBgso65Ou/GX3FOtiNx6Q9mvisp74Yr+k7
Bc1QGBkBCSEi3zUnD0napkjXyLh6fJzrhUCEedrUQVQgX2nZf7LlNGQqWH2NPKPPvlkKWnOegOob
xqS65hC2e6Vfx1HXJ5vE+DCjFJ1rHQJWRlbji/nCGHEr1/EpqG9FxblRxkvtplr5QfhejAfMipB0
LGJjqsOFaRprXsf4Srbj4M8295D8pFXfg91NicttZ4OkI6zOaE5deGVrnIqo/6ZHLSqfAF1Y6biF
DYos4isUxrjGFvMQkv6xdE2KzJCeDNDipV/KuvVUyB7g86Xel4te+32him2hT5A3AT2wIwlLV2NC
btojY31L3gI7fRlcGwIgrhjsFrWocDwHQS+S5nIXBP2dgXfqoGAndbv03sEc5UJ2wEMkXohzn/QF
uWfX9BLJ7WnIxW7TQtt0cf0SQrQMpHdtNFPpAcBa3dcT3JjRLAGqGmu6sWLFOFSGc0SkecT2GN+o
qYL4QKIRsDtluMSKwCKNXDmfepVBJQDPBXyLrWRIVZTHecKfEqLpAPxanlrkXXtW5et41k/kQU17
qZv1toiH26YMT1aVxh4rSHNWigMmLLJSiaB0hTGMu8iiCjWEoRzbKDlqxk6doPCJpdKQ26u3bWtF
G9u2iy0cymGZZEwzZW2Xa93g9S2qmMVRzGNGMCG02cxHzGFxKrJX8Gr1r4EhGJuYho4j8O8+6+pD
aHXWRSHCl3yppn3dxah9EHOemgwHktWEu2BCcoIDrr7s4rDC0o5ryq8b/M9TsHi9HcKz1wC4BkZ5
6GlXRUu5JZljZ8VJz5ZgZ9uc19/RGN7TFt3aNEaAu94JDqUdlqckn9JjWsFlxXp/rqtRHhrR7PE1
QI83WYkbvcKaoMRodkq8HBu1tu4tjfjLRrMvR4P1AUFQvk0XDEQ6PQq8juwSlKoMD6nU8UENyy9L
tEyXLS6rQz/ad72G+YAw2Sdn1JaTWjzWxNWRHUjWXlabpleqsDnqSLacza4BaqqE+1mLl21bxSh2
yYIp83arE9WyH4ocoiIKIZXMi1y2102pvfad+aDEJMk1UZTt45pLTAy993M610Kn2s8ZMV7ntA4u
FBjhFt1uP2ThLpxJyWjlfLKCIPYJWDS2nTIrXq6IrVIZM5mlvYNb0dnYHZL8WJLPJ6oZOspBfBr2
aI0K00ncMkianZUuUNnKqehpt21YkrSaDBivjPdVKPWt0KeHcuqQ6KDNG6zF2DoLeaUO4vVKIZIi
x72iW9b8ohTxmzWjE55s3Ht2DtRQcj0Cs9o1uk39KBoieFndx5OVzWfOW81WVlmIkab9RiJht4uq
dj8HhdwXAYQqPUOQvZZmTAsrNHjlksc+JjpxWVhoLJ24cHsrr96mwfHriB9AfCUfYRzc0uk5ITVy
vkAQ9i0lrcxVIhKmZG6MuyotK0/UY+GSdYF/WUVBRN1Q7WY93SRx8GAOwUjAi44XmmRHZQobeozg
QmgRC3nJMBfnaP3SRtoZA6S2l8s4nicsCNhh6Rtph18IUQ0uNMg/c8AyQ2BUcyJ1qSfSSDExI6kP
6dQsN6QlSJJRondrMUO/y9P5GNaRBSEZatukUOLn2Kg3mq1f4ARDqIuy8EqVdo8tFqMJhs3yZmhW
9b+RLvCFOKHDrianI0xn5DQGGJVnBo5yrRPJIQ1QxHYOV7uI/tz14bQ3Rl4Sx8+/vsyF5SaYVbaR
zpMOJO3LifD/NjuKfi8X8FS9iZJtRFDY/WI16WFpKNhxMZmHbmIMdDPttMfEuDGNprrPZEsqjGoE
pzqE0hzZJIyRKJK5OMV52PmLIvJNJp3gItWNaGMojMsW6B4jE9Nkyurs0rbr+Ygi/RByPLxoWlTa
lfwSalD94Rw+GmpRXIAP7cukC/2B8HG3Cd8YZ8UpOQiFmZQ6E/oMkkTbUsn9sW5f+3oXt6Z2Yc8G
3LaCPaLP6mOoqfXx+5++fxmIeURaaT8YJKAdrbwxxUaNJIu4SPapnmAijGIMm7azJ6KRFd6OYs52
dbrBAaQ92eFq5Z/jp1yqD0Ctx2ZxomNWVfBsWfzo6MGLgd98b3NAMezOPH7/kkeZeSyxl3nxMlub
vv4/RJ3HkqNKu0WfiAgSz1QCeVe+uydEW0i8zQSe/i6dO/gnFee0rZZE5mf2XhtIQWgOyQGtR/OF
PhxZ3pjekVFClAhPfofAo8ymJWpVZZ+NNJ5biiJUvlAMljaeJzeLGl1Dq8tEHWOHCtiW71YYVmbd
5dcRfslmmBYHhQPyk35us4tScd5M7kdXmVe0Y8VZJ4Bbuwodo2GMSNzy8hJ6MUa84Dw/v1ThjDOg
m81IlGl1HYblSBGRnIFuIad4PpcDPzyu9YDI2Piial0uY7Ve8qH5aTpri/IF+0IxemeW6damEgY9
DZvb3ZzK75lkpcheEri2n8MqpV7asNIEJznxrmZ9vkRg7x6oBTURJgzNXVTohgovVlIW28ZGeisF
ghtDYTww3G3l2AyVQAtG2D/6CLjtHpw2YNIAa2RVejpu8sraYpdtYx8jFFpOvMC6D6JmFmJr4AS3
bHzMlH3v4I6P/ZRWB0+AE6nIWd345Xd3aBeqe/2rGJ4CliaZ4qBeva3Mkj9rsfxLtZ8fYBRWGGqW
P7OERQVPxYepBBjAwY8y0VleceCR9khVs1VO1scAPc7JAgLEF/OyX6SNx70sg7OvM05WFBe1kAR6
hGiZNNAjy1PgkRZj3PvYbytsKQ8vMZodCLjqVs8V7j20qpe5fOLLBzmeOMIMLCPhvmali+ktTw/p
iGbcmqe4t+oHLyFb2m6k5ljNNzodfaoE3sdAu0e39U4VxNr7kP/tcwP2mDPo7ULfM7t4ZItAXnOL
T+Bsg1jK9UeT4Rm0xNxjjZzbW5gnWxX4P2czdV5W2X93hl1ZzsHHj5TY8ENnNJ8+gLub5bNEXkan
Pc91+rvKAiy2ZOwhke66Lc06VBbJ7pxC6gjkGJdTkHA1Bc3wZwxeVrvcZCJ3r7DN6MCSz37yNi3B
QA9M6wfBgnOq0Exp3+VZ7fqt7z+Pbsk+uHevKCwBIHvWdK5njwNg1gpgv4tcDvs/OBVn84zquQat
84/UyCGqw+k+Dh1CT5fbrJYCtoX3wvSzfBmcW9Xy3sxKl2gr9AcnI0BuuH8hfN8OH5CPvzESKpD7
8eBghRrc+ajtsT+YafOSLmrv+DUdPlO/Td7jRgb1d6oGXfPQgk4lw/juBf0Yd7kykJxZf8x1RODK
87QJCjWDxVhh5SZA9vqWaiTJkFVj7K0uU7FeynbhRQ37m559a1NYXGTrEqVrqrZ893AeZ31FfcEe
3Su2Gdg7VBuom2Id4sFv60CfAHng786c9zbsyz3GgEeQohL1Bi9E39UbG+VY53xEtCN6lPgonmxA
vCOWKvdrcLFsLYn9kKNFVTrxeHp4jEyDlsGfN6wsc445+OBhTkeGCD4z+jRyJ6z/S/st5J1g1Q8K
+Oo2XRJZGvVDOzxSgevb4uWNrKIKLi6oUHThCbpmx3auy/MLyoiIpglustUITtAQ9Ji1ytivGEUA
8/wC9ZkedGFAiIdi8/jvS8LytOcmuj+LpGomAcBuzyud+EvaGN11WKdzhZ4P6VFdMoMgpfEvjerr
sM7jPVtT8dF0+Yc2K3kvAwVRrxndc2E699ExxgeimuZzlTaGwztRR8H7BGToHPY2LZ7T7NLKEL9m
mh1nUet3DEtIuFvzq/F4xIOgCW42jWSkwzr80WF49lvh/8FS8c8fcxSDxkJfvCDEdspnE6s68UBh
iz1oyvLfmIFi6ylP6eb9yD2xhRpUXfs+P/tPokqLv39bW6G/GdTq7PMUbNWY2nRcc2deeHJYRcBV
UIH6yWp/fUHS/N/OCUUJcI+gU/LoYmbhGFbJXTnlzyTqpWcQWNhPiPAfXYU2m0o4POL7lmfxFAcb
3hpEyrWwLQ/h8m6bw7QnvQFKqQWpdq2TQ2n0czSsqo5H27J3SP2992J180Oeln/HQHxLGRl9sf2e
Ywk0f+8u0wCfRwMrqqe9m7vBl1Yq3GnNPbNI/MVNMr45opCbwcNLP+TWfOLmRnw3QH6bfRkhb++O
02jNB2hY4W4CFbJxkiyPGm8BgauTO+/KjBXKRGs9Y30fXC88AH3/BgA1a9A3h7MMb51NA4m+dpe7
84ffphQ5ljwErdqDIOi3i3TqyND6TasVcX82bTv48Z+eOmjZhHuCcMtdAwnyMMHAjlf3h5cL76tU
drMJBIF+hCasG2Hr8Fol4V9z6K9jL9ZXzZT/0Yrpc8lvY9EZX03AuANQanbwKwkyag1MkN802ghO
3pauQBEr4ULw2l2MgjPS7o2ZB943dk6IvmdpHPOLITbBBFVzVoqQJ8+/dIwzdsnaWfsCRTQcTLc5
psq7yc62Ho5BvHdtGj+LLLNfF9R8HvusKC+LaScpDAzA+hthbjCtyk/f0afAoJrw1sT64Sb4/q2i
/V0FVr0N8bIwW4BmOhKEuoUuOO4QUVXvjvKZa5RdsQVw6ES6XbAA2iLHAN/V24KtIqCX3oLJtH6s
w+jfpzz/TLRf3LLB/MWFYoDOKuttYIj0Y2Vaux242Y9ZkdrxYriCCn2ywQ2pABebt35gpV1mH+Rb
6umbSJbmtUrN44R/CJXth+cExpvBHV1Niv8jWxg3dxo7y5M5kNUfBM1PV/+p2cUIln9NiY1OSgbA
Kvnuv2TJUdwh3Dv+97O2af7J1sC4/feTi3/xMiP/rHnwJ8ceLyDILqaRzp+qc8erXkw8df6qP/Ej
F6fWFyBSn/87d163R9o5xOMXLd7ylSRi2S6WFVCLqpXC1Tx0wijfbLNBViY07iB+lZ208tRxeUR6
kutXQdgUejldHv/7TYPdvJeG73KkVPo9qMz//1Xh1JGmocg8UZ6DJ3tFZRnMv+puPWSqbT8dPXxq
T9A++yGpLMrCoLMe2lqDkMaLSf6iQpPULqdSWpCv2+5j9sdkHzotaQeKqradeJgdhiTSulNlMvTL
DKA6CgsPqTpzBOrWirFxq42dUCr4FnMzRmTJcQmyQ9Ywpc39u+mCDJbWg/0nWBgiGTcu6DwsPejm
k9RzdirAuIGz0Ek6YxeU7qOvMZZIuq6NTqzd6D5dHZhptxM5FFsQ5admYE0Hdc/kV82KZSA52wRN
rLuWzzTGfVJKpNqbzcJRI31xHldMMoTU39qgu4J7/swdYEhKJQWVd29AKL4ghgEE7IegHAx/YfIj
7cfSo/BzXDxYmSOjEXzGAUo8Xti+AEtGKUD/0z7KZfixhgW4qrT5yGrKw4K3FPRsKCJqtvLYrPZ6
HVKNf7m5mPnwPWMFuLMG88fk89GGKIkmvO+JKJmTFnDOel8WG/Wq4aodTPmt6idjlw4TiDRIGcVJ
PDlGfm8lZy/7a4zeHzB5attPa7JNHfsntpmXYvJgTq4NeV1pwsipPywQ7M52VlQ4KtlFKg+33Fp1
pCiMW+xYqK6mIXnpw2yJdiFY7h1DnxdrPg5aVPt2RMm3yGsG35vYAzBb6VSkZwOddb7AczVXzOqD
RZifIX5WuJG3zlSeoT5TH4SDvXVzMC3ICadNTvITKkxgoS06QwKB3olxsOOpTz+Zg7y4Wd8cljL5
S+gZ0msmcgHPA3enYcA7MMZN1YAAmpDqbWRZ3AoH91uz9h4BFZxLi3trivQHXpLvQ4lonHfdoMJk
WOrdazY0WypmnKB1MFzWoro1Qb1vRi1esZdssdLml6lLx3jx5PguLeMRjN9FJ+1zMS/xqBqsFFlu
n3GU5lFdgTZhu74bE++bNXOO1EnOBMhT4R5qJPocdx7hXXaH1nB/MujEd5aKqGmtdt9U+ATmHpRV
PxZA5j35Ny1bI3oWnhnjn3hZ9iwtlq2zck81tTjZBSXDbDMn5sQZrzbc/xx08bkcrCRqh/5pHKrM
jWEB5SwLCoGmx3Bikt6FSB0VmbggTc0xddLdswU7ocCuIguch3QNa5eO1puSYRAZuX3ti5G3yy00
zaKZxA2Tps08FEB6gpUdUQZGrPKKTSEqQUKAeG/wND/n3HdiQudNbpBskHv4IFHGnJ1x/su06maA
7t+hMNq3jGSl1782RAls22XwzqoNsIdg4TX98lfoY6oRot2n4fpjpDBjouVWebIT4gOtbXaYaz1u
i7A2IqpGLhItS4pBnG4GNxh4kAshBh1+HGa0TWKEB137/Y7OA+NRbCdJxPCUCy2Hq1vI9qKbNtiU
Nu0r7m2iFEsSqPhGO9lfS8mfF1iZPBm0fbl9FIZ1yp0xCgye+oVRLMSJ9FsINiee7ZqFhz9TuIiZ
MI8A858zH7x15FONjjizjRsquYZ2dwbUJ0ecAFHPqXqGvjfrC1Z63N8ErkWlUAfgvNWhXTy2Ab5t
c5Nh3yOOZLxMNZyIUPPaMY+wfNWedK/hS+jiRYtiPLGkvbthCHTBGdNzgvz4xISys8v6jDq6Prqc
mOVQe0BKFQgHDGeuZ3yWDBIvmBV5nJCW0e0En3ZdGrG5ZNBk7y4ThyN0AMxQDF3eUYBt3CG5hwnu
QBjaryNcp4ffjluH7/ZHy/EQa39ujqp/m811+WgRlhuVB4tPpP2ucq2dNRVmnD1/yM1hQSxcRVzm
UK0TmD3UQDgFt2OS6Ddgsxs+HeoFjzDbCrYLp4YyQ8sW4PLoLdt6CM9mGHq0brRBIK5/Cl+V2xr5
/5636iTI3GHxP+5Aj+PaddgOmp79C67Psu0zYW4ND5tVtwIj7VcaZgvMaF0EUJKK/gHH4+IpljZz
O7VHr/MYBNsoxOUIZaikPN6EYfC3onLB/K6RLVMR6o8gQRg/56t1nRY6QC9hDtQtuUSt5/8w7MS/
GYp/uVlbctPOnxRP/d2rwifQgGpCF65xxVb1pSbn4mhCsMjzAl6Ej6sjX2Qz1eA5e6f6izP5ltrN
97GQGIVr5sqN754wKNM79fZPZHqJr7t7YidkQY0wBHT3O+u7vXaeHDRIGmRj2FC8tLwqxI8kCgBB
8TCrOyQXe2MVkh+P36Cuuw+fTAKian67LsAe3wf1bg6sIaZxsk+La19d00NUXms4PPBp25KAA79j
eGLMrxIPDD6ydZ8W6xs7JC7DpvXOS8WdOnv6DQRZ8ATr61i168GdnKPslzTquXjPjqMoAgJ9DVw2
OfRqa+w4rIHYSeF+8C9WiNFeltUbvF4gYNU3ZQnzruvyXNbg/+ak3lew82KWD3ukZ9PTKYvZazbx
1YsWUBc8/WhNCNIUNpc99uwl7oCexkah1NvqMLWTGOlR3F5afyoinTODXTGDVfAKEfwJJpfcJCum
L5HrjnZ5ZnbWmGBVvFOfVPlhSp1tmkAE9+f1PlSKMs0EhLLO+PV6NldN456YQTGgG+KalbtpRJVV
B8dBMqBtZyibEB3TkOToWWAUTBPiqk1tPhDdAm8aLY5ZmkRXNpRGboYDo09x1a7O36qr/ygveDcU
Q19LkJmhwltraSoImO/hwroy1KO/VYTkFPa47CvHeMfg/pmm2PKG+Qn3Bq4gK1J38tKzI5dQqcVp
jKhJJ733nJvXGx35f+gAQpdJETapfigvVECCBDjmMwgLG7zbT9Jm0FE1ZftSVsv3sBt2WgZRiWby
LbX6W9IM3Ra331/HX/OTJ2h5qBgEM//haBgMa3mC+30ugneMc0scnuzQ8d4IAtwsXst+zsXDteI1
8YvhB0Q4j29M7Wd2ZVvTmp+OV+OV7//TDOSnUeTfM8ZFm8BTLzSELaY3czpV5Aj5JevK0C0wa2Sv
yqv7bQf3nx2gW5282UVV0RkHbf9G1VjyZy4HTQVPUB6eUOU0R/JvDsvSdgcWS/W59ppH3vkMRpf2
hW3F3hlylMxhFY94+TdOqKEarepn0dj+TissWaG0oBfRzx8cgl1KufrE1+lth397nzb1CvDPBWFd
7AAI1bs6AMbiYgLm4u8p3Qd5MIz8LfcB64HbLg5TYPGbp/xjUXP43hFE4nhNu+81FH3tEzU3sRvc
h0mRbsOCIyCnlOtHV15K+0M0woZ+0/xEK5K+UMN+02sITMZOCRrkUQk0IFBjZpjlBjvhXjPggLHj
EypnVQLjRIf0wCVNklTIqwuDmPZ9caMsCB6jMp5nXN0BSzR3roXnfEpXEDEoOpACvCxkwkST5ZFJ
BduNHQzkuWzNoLBiyqSo6Msz0smPwSDQAIoDVJLJZ/zb9JuBKBZEB8xNoYozlmd7Z6w/GiYvn/CL
uOZN8lhaL6ZYhK46T3ZkkOcHfdJP4wIuEPNlQmSUz83j6vnHDAv6OmWNipu/naxiMqq4HtqguDGL
Bn9j2BjJB2EAY8J/vq7ZcswB0D+EQ/lfzxPkSrrIY+Zbd3At/T8fDNqKCOdAmUmY5vCj66gZSW1c
d5NOnEjM/iZoxPvAcnI/pfV74MtXhFYvlGIbErnwiw7TECXTxGz/tzcneFFtjB1FWP2C0h71sz/s
WDdgf7UcgHcE+qXSyaKZjUoTmJc8G4ZDXcIgmfUTisZgkUrlJ779+bgARGkKkcVBrszIhtBcu9M9
m9v2WKXNo+fGPqjwkablDHqenLKFk8xxWNO4tnkhvmqKSEYqdqNtX8PE946Ml7tNy8Dh4Fr6LW1I
NDCAWkUa2sQVI5YCCHZlRO/GpteDF+/T5ViE/tFVY7YLHBeiOmidR5h0e7Qu6z1PuQGZGhMQoV/W
EqUG6XwjxJbknxQM4K2xYpZpYuC1KAh7s+Kvm/7ISYd77QHN6hPryJ1abZlurnFaEuXTGGovVaao
8SEzkTT56h/ZeHRXZ1jP8Ji8k+ZjUjnnyfNRATkPDo1rUMpxHxZGEw8CIDTBUQaRAOFunlaKt8o8
GU7C+N2IyGjJTtT14dYofessWohVrN15A/Tyw3L3ALStM1Rin8GsZDGbxd3SZAfbah+trcc4r+CS
DD0CpWrNrnoC+qN9A4y8Z3LbNV5zXckMi3upTlDVMYy1M3VIlfjXiShaoAEz0yYuBHLY2gNu0Mn7
zZz2F0RBlx97fqLgW5IWI2655P63J7Pi9SOFcXUvnf8syYE6UBbkyIfEHK+thY6jHiOSVV4bGWa7
0sO8lwzyTQfe5+Slmg0Kw04sKtOub/tDgFp0X9qzi/27+xaKhPeQBCVL5i6rYap9QnHQqLK3nhZ/
Z4pFkIlAcQlMmhLRH7CDy7W/mXbT3yqv+UdWgNqD5OGbsnMVjRRWslm7Szkk5qsnrINT6N9chny2
8uRnkIgQVByTkqyEUtey0/e2g+jYzj//Jk8VpNo0eCvTeT9glDhOdcjHaQh+aQhZG2ewpt0w0JTq
8DEYLBXCaT8bw6WuKyZgxHVup4Uubv0izeIHYIa/jiohjtrZThDHTG/ZhJFNYwL7eXlfVyzMoy6v
cw/ZphmffxOn2Vbm3mWy7Wn7vGm3yep8zE8eQwFJdZrkfeyGIzRBdeAaA14qEVFjoNt5eTIep8l6
cafIWQpr74wTmS8Enmqvj0fNJjz0sAXiooDiaL2ursz2bQArVIben6qH8ayS7JuxlgYs1mqb9pIC
mtDWyMrNTWeQtdFNPq9wObwVYSqRVPFqdcYa54R4DTI7L8xVo7IFE2Zx1+7Kehk3/gxCbVms58A6
j/s6PMwD01kfLhKra+JxpLOF2MksyS7ZphgmbV7jrcc2r1h2AAftCvKZiSzyd2qFyAn7f9mGVvsu
E+CFbUcvmRKZdlTCZo5hOXvkI0RmmixdeBj2RElO75lzT7kWJIGuJ82M70S7sesYAJ59D+1dbqYU
JYKHOg/92Le6HxkvzabI3FdvYP5E7uvN96W3V2ai9wj0H1RygDq9cZ9YbOGrNH24nTo3fqmuvpv2
92HIiK/Kvb3uUFDQVajPAVhfFk1PsGLW7Bxi2bcM7r9bbF6ARmpxXv77ofxShDr9aGrJo2t5b6Im
lKBh/ZE63jZoWvvhcyLi5qNzGJch1uJPUBP/EgyTsRkoXrnd+3he8qMeLSyjzFUSG95nv7KwKZT4
St22eKMgfvESeqdZNMfBylFZZEP22PuLwbWMRfgZtkhDGuwHSMknY0ExEeB/drvfagmhsz559sy9
t04lC2ra4X2xQpz4KhjhpiTNzUPhxLqHpFEYFzF4Y6DjbCaFhXbHkYRt2UH+J20VFOY8R0437MmF
UpcOiRZ61G0zXslLIoigNIAOrqib6MWZbpTYzplwiyn845GiexotjwyF1LloN9uHTLKfOZsb9g+X
nCns1huCNlZG2OHV5bNS1VBaveHD9gPyxlbzFSqzua9YXaVcjEWbYP8PnuktEmUEKjWXXFOzPuQ9
kUj+KpGCrMFvxq+M+op7kdXlJxFJgJWscyErwF5j92YRyZLqxj4Q3gJeShzlqr4Z5JGcXXYzYmYE
2csc3O74vrBM3A9MTupZM+o2893izMPOttUhJZ717gaWf2JZ/8sXya5sAyQxANG3k66/IJydwybZ
0GpbGwmGBIS4PFlpKfeyanIOKLm3XXqidSnjCs/7Fh/twt6v/Chk6F/LmQDijpLXJ1JrK2rkqz6u
gHhNhzIqNFCpSi/zuZvJ62nspItCV6A8eH5pQ+MZtipwiod5HxE8TpZZUWTnsPRTkn7Cy1zIed8Q
2nDWuoVMkU77sfOwQwdJuAXFRMZOxW4xYdvlTO0PvtXg+ehbaoI82ZWQ57RzNnzu17SxvgAS+bvc
s82zLo1/xKDhmhaMNNCZ/QOJ2JwhC5HA+/wSNNVueSpEWtn4R9Xu//eEr+BNbcYlBqOLOoGjmred
OFstt4qYiqN20PUma/Vn6Uy2kL28LuIPCaFsx+fwoRCAnP/3ZZnzlwAOz55X2TuGYwU1nFVCPTef
BdHU1H+uPLNkkGflgbRZPDKxm9JBpSDzf629mLGCQc5xZ/tx6QAL0v6KSOx5cTrdiXx6uYGAQUqU
j59iFVD4S3iCWV70UdNzrvgsH8cQP9kUPjMpUgTciIuOYkhPHZ8taNdwrvra1xcOsQf43e5g+agp
4HFD+xRUUCmQ03OxJN9Ht/mjBYOPTMgch7spNr2Ao1WkOzmNb2Y+MXBwGDlX+UjDHJTbHEXO1h4Q
Ebd+cQ7MGv0nRWPjDf8Glf7uJtuIV/AegiYnqs0WMCXQaEw5HH3dD75/KAuwKgmoWz/cpX+KQ6Fh
E4j12jtedwTTgIRODm1kLJm8+qPV3jRLQeYRGYRjxY2Y182dfPJNvquJWfvVNSYxTcZPv/Ldv3mA
kD2F/ZgMpX9sEDQfAyv1CE5x3/p+goEHGmaw34SgKlsGaCV1NhAe0XrVbwiVUW1sF3Oe/1olwCX5
PWzUnVkr42Xb1geHXcauD5N8RzbUF2sBwkB68WoYZbCpk8b7cmR27UrAKq0yjcvSi+cLN6l4YlmO
h2vo9n1Zt+T95Ke1W18NM+1vtl3f4bKLB4alzm9PQP0gFXekk/QZGDJBUCqaptFm1UBWKuP/Fe46
CQhE/Mqrphni35OgWGrsfV/TQpRsSKwEPymOq6sYn5szSM9wfp3sDPHc30xkXxcD+vJGhD/d0XuE
Q+YdkQxcrKDIDqyw96kAxxtUcwIbgH50FQiBPTHoHeCQMk7njnF0SkpeHvTVNU3yl1471Y4YuOZk
DOwEwL7O21z3WZQ2YKjI0i0PUMQrBAiGZKlAQ8Vg+OcMy+IM++PRhnby5mR8OFF3Mtq2b91oZMdA
5IjnVSwcBn0r4/ZDRcA8kwF5C2Sev7okrL1mLpoGpPT3rgi/dWGHrsHqiVJthd6YgBZ3M0vDWMh7
DvvlBpHkR5A13kemjeymavO3TSS3jRHxM3l6lnjht9YI1aiop/CSeDbyCTFX1NbrEjO1Ryrr2mPM
iDKEJuf4kXb4WRwrJhcHS0tiQLjMLdYQk8cv6VPXiNTiuAcS+di0CKfZKpKHkWEH2QUII3nvuqwA
wUJ08nqiPhuEJn7xLYAgoaA8syrqzeU+BEIfFMPcXg/yHPi+cXIi5hhpZLcEmLkgDAEeW2w8GLyL
NI0MkzGBnQ7IkmYEZCERRYmukpOjS8GSbFmgJ8z2iSn+CimTERCQzPFEH8+iq4NE2ForgMnOiNyx
YOkouj2PiHfps8InOuGtdxjK14ciR5A9qIkGLCXyL7eHLiqnYN56XjFfqpm62lqHU+kLWIPPL8vi
77PeZRGx2mLjk0Nm8Am5hNb8sfLwHEkJKKI5aJYoIYTX3GSdtw9cvu/KcC5D0UynjFflOolPVRf1
sXL6r//ScDEvjFtVGfOj6zmOJzTjp5oy9OnP5DpmtEuH5Wzhh9Y7I6cKh7Yy7tyxW/DFrEApQ5oe
ld2yMYiKtpSva2vqm4UMQ1o+FFiqqHgtRWyI7Mk8AyOSFdZrMXfbUNnz/b8v/vO/NBlxXljHA+cz
zySFKvrAcDc06IHT2Vd7f/Q/q17qu7s4/XVRJF+iZQIFn/1oC9TQZPhVLLSoi2fOyo1lTOkPwkGO
qEwTJH5BspMKdnxn9dBgoG847Wr/ghQZ2QmpBegcTuz2n0dMU+7mxs93ZpLe/VH3n3N+VNID15Hn
320U60jztIIFQdcy9TZWt9B64AmRh9oh7cKRQXMaWJHFMvwoAzN7L9rg2jSKD0jrffd1WTMylczQ
NXkhMyvts5MBWhQI80XJBMmy6MAGowVFCuLSVuhap2n5qvk+N8oq7VtS9cujLcPnFv+8uAz0aYpk
xO6yeFDmkIZBmBv6yXCNMYp9JHWf3TTjX0QW6o15joysvvGQIsIwKsf+g8xDG+/zUGxctNo3rDx7
5N7tFSHJbmTrN61fZZ9PNxkE1QczUpin2QC4f23rj9SZGlooiIO94x6tcpgZzyYfJIYyGsBJxPKf
wzbrq10ZDiS6t55zHpZJw4PyVOzavbNzulTDMrXW95Efyb3wBEyniXyaLZI5EVomJFY95bufItCf
k3DMN0grv1eNZqub6vKeifBbRc/mswx+HXok9sy53RvzcgAp43cOVjLBCYdHRZO3e5DUn/h9GMW2
ID6LfrJfheGQari4Rhzq4KWoU2tbJdayGwghvaX9aSQAiWgItmjrzFop4CracxUV6AwTffXKhB0K
27BMcLf2xbQtCPH4PqboJKblPLElj2wAx+fBHLFWudBAfQa8w+qDalcD6bVj28ekX7SxGDoFrktx
VIyAhCWcjgPgxMF5bcjAeU3RO+7qBToSzPpNVq3mVaKxA8Lr9EfONsQwKsiOODfQKaTpvvEFLh4F
N7Tp8UQzplhpLFmXOEDUExNZcS9dd6eGoLpK9zKx/M6LVP5kQwEuqdPibmaKYBu7gqZNtl9LSA4S
FrZO6/SbbK6fSbnO724j/X2LXjTUmR01q9e+c5+eJ160Q5uJAHdoDkebBjBqJf9SmpPx8d8X4XTV
IVsRERgz6EnClL2YAHf7DCKLtwaYK4sUKnBzdOQ3govEViMHwesDXVx/THk5XIe82yvyOU4p+SRU
pDCS/KVN7zIZflRyJMMRKcQ1JMKL6r18rZ5fUGABBrSKHy1F6MpdydOmfjEaA4EGplnQqqDmXrxb
PYpPPJ3UzySDS8Uyf0kLERPhwL/T6ng65ta6NwQiR0ofhlm2t4YB87YJW+e4hhILyBJQuczZhyan
PFZy/iyLGQ7uDA9Eos98MYoWC1GPtYSU5jOgRuuzK+5pODzxr+hehEyAdenynmDbI91r0XQwgtjt
GcXg2JlyD28N85U3f7l6eOMPQyol3zLT/JKL3UQwTtkQYsx8coc4vur6KBgM0KYZtyxJ1Ms0reql
bb41NCYH7wlhQhGxnEYv/UcdKuPSMMW+rPA9kXq/EFzAZkTOSXCpSmmcczZtl6yS1zpZ6HyfZn6F
4/clDWxUTOuo7zrEHS/WAOFNt/rqOtovbgP9PkW9DPucxg712onhzxAXhv/eNpnLUwHd1rNPkz21
MMgJcLdYwD3++1I4tDET/So0JX1aSrd5J9i8eDGaKYYexga56xI8VR0YPZ0GL0nJI5Uk7cVxmWmF
5pxtQI83N1OZzueU6DhvdX4ihog3fjQr5LNqn7rF8kBgxpwRE+S5ZmUksyc/Lze9A0Gaz1RpdoHk
Jr+0lp2xwKMcYWhrnbtAB5Fw+cf0yAGfbG7ujaRtzi1jMjaqwgVa6lvXutkVfXDznpV3wWky0kX8
dGV5bkkDob4UTD5WVoxIO7fAzrvPakAi1AQf3rMuokolc7625pgn1zqWqe8h5gy/m0Xq3JU9/h93
55Edu7Jm5xHhLSACtlON9D6TyaTtYNHCI+DdjGocmpi+5HtLUj0tNdStDu85595LHiYTYfa/97dt
LK5MY7VE6zbMKfQZaTG51u1g2Dvl9CzTVjvGY0V1ZbuNMDqcpl6Op1G4H/VoyJ1AKN8mIyayfuLB
zRQR1UjL+jPT6O6cT6aLrqAZVGz1Gb3T+jtdV2hxiE2sLrIHiLByysLay2R0L6QC1mrq1DJSFe8m
rBk4/3WxTbjJ7juDSV0dgdW366hdA544sazmYNqco9An+jn60tnGhDJn7Vhaq9I2s0XmBt45sEkL
hk2xrwqu0p3dUp2ohm9fNf5yEBrs35JsKhLgS7RIBLJLgEWUVp5R2xP8pIGU6tlS5lytFGHWqVXh
2kyDF8KrfIeacZS5xTyQXu5LHSbTvRdBf49GoLHK7j6y1LJwYJVL+nE6HnSbp4GW0Tl9RUpjGDgS
aJAYveOx5g9b68VW8cYb1WKo+1vXeeNJGE19GVv3CU4EmniZQc0scmtnAzTGPuyVW7OiINuvBvuI
646vBMR7bdWWuWI0G4LzpTxG5FwMrFGvr4PiL4sU/IUJ4VFyDJwNsDK5aih3qVDCTAlRX4FCPoik
KrdRxFLq03lqKsHcK88uRXGideC3DzRnB0/saIp2UUaxfOrTLlpW7UcdIC+LvDyRcXUh6saK5Bot
Lebd22uQtnLYfxgodsWyMe1giZJnzHTBOcm9V+qkXC/e3TxEeefOfJbUVJyFa7YzbtcvHjrxZ0Cg
dlbaWvEo3TqhEbK/+zjyZ8l4eKaItZ1doVMvSwvulE5YYkRjn+/WE7jzyWPTJ79tJ8IDXdtDvPj7
ZeNq4WGIFOMsziXYC9JV7jTNLiLIcgzuH2rZPlgWto/WrGrqD7ujcif9FI6Skobxblfo5lwep6tI
rPiIIZp0pWZirKncBxrfMBC1STcfLP5Lm+61Q6CaJw+FmkpvokuJdygV0kSo3mK9sU9OV408pqm3
86GHLGWpP2aVAYvZTryHvw9BR2KumttZpF6tTqhVn5n+llVDezDCAYqqirXPhg4+wx65cDOM7gux
5TriPmQefS8k2o8wqsWbkXWwf1RrbujivXV5WBzC0L+W7nRLhOk/Cl3BsteGAWeOtJZO3TYP3YCr
2mWftfzq0pFhD0ghbEna4MXA0FMzpzN1vsce+pztx8kTOraxtK2YbkCfl6+YdPPYcKGcNY1/SXJS
Jkhl7SLxrGGNS26V/JUVVpX5YDZPQ0hl/CzT/Hc7pKCkCqL4qY3Y2ERsANF3zXxWST05YEQ0FrEl
XlOvvYymFl/TrkqugZa+54llrpHkzhLqamy/MJOsSdRQD+tiY73xbOoLXkVjVVKKwwW6E08tiyME
Xsu62VxH7svoKpAVM4ZS5E+qfuginaNo6B+VpbcLWyJCjiCmXjnQbbESt48h1vmVk6b1SbaUZTt0
/GR5N5ztgUmR4XX2DgIEEpijWFmgXr9r3pnwx6OdFxsa55jdiro7TXGpPeMoxfGHFo0cBDl0yCm9
rCeWZHaLyLeIvIdT9BxzB0pDDSkyzcqtqIvsFA2of0CaZ5ouD4GPtq1yQUt4rQ4TyfkLKEkEn/jq
gr4kBPNG/92hlMaPNznugW/igOqRHgtDY5bLh5kUvn7SPcc62aWFP9QscaBzCTPsWD0WKDRN2esb
UU3BjlBEceg0W26xQzQrHALe5e+D3mUCF/SWyLJJJvFQ62gSNASF5Egwxo2obEesoRDVcaBwtc1O
Re1tulFmR4t876qvEnujR+PziDdnXVtpsCy5lXJQZT0vItpqyZRdyJhv2sIxj+FdYJ5MhmWR4D5m
ZKZHizzaTsJPatm11IOMznTg7OGtLZ7FXarlTG6BgUIUf2q5U221TmS3gtpmp+hGhFsGxUWvnF1l
Sqyg8i5s5vXJS6aZFbXd2iMbsK7EOM1LuHmgCH6nzrC20sCB0hc6qQpbCHjfXuDOwGuVSyW5Nuql
w9yJ0/LaD3Lrzqsljj7Yw2fprcKSaZWsJ8plHWlvMrPHvRLY1GYxvTeqjACUYppoueeg6s8iCest
UyB1NZ1kzRoa4cCVxXn0xAjHtCQ1I7A3FoEIb12Q7Vv8mnNGRyG91oKWrtRs5hDUC26yBBots3kc
lQVSiyo4Tgede6oSo7wq23608ja8xPr43Ay6fc5LaNqVyyAlv0uXvs6EvLJUdq3j7GvECcweYsab
iu4F0eE5wStSnbSyfCX3JjeFLJITqsHZDS3qn1HjVrrdN7eG9stlGAFvC4VW7jNLVfsqRgFgkLPW
klTbuRTY7ez7h9K743LvEXEs4YfJTo2DjzjZRMLe6TSLq44GUqRDqJVN55/4d9lMN6l2GKZ16rvy
NDlJufHwmtZiaPZ/HwzuhfspwaGiFzzciYLuE6iUDQebUcFk4jgwMzr2nRWRTEH5LN3G5rg9qY1F
SfQszdvm2sQ1AWn6YNc11av3ghZwJXYynUBxg1tOmpuoI97xwPDvmanmluGJxn9E90hheMugM6mP
AuOVLhgNlis1uRJx3JLbQYyXdEA4GUJ2DEM5476ycbVbpfM4KS09xEb/HPhGtU5D3lq5YT3pjGUP
TkSH9d8Hcf9tpbWbqaQHUGX3To6/0KNG1xHE5PxcM/4HlzDP6tF999x2rYpL50qiDHwvM+p9X3TL
2Pj0knQVQz9UH29OMI/JptaqmRcE36llUjrHXNXJKO31M7QhFBNEZI+stXPLkdsTM+J7pdNoXsP2
nQzILlHVWSwR9EgDznlphNhwr5nT//c78ZnnTZ0nCy7ny7//BJUKc2aZ/STP5eS/5jKExd0XLRvI
NZFue6QClGPuXYUDkEWR9j3QOhTUxGTPI8NNblPunEQEgPcWdwZJ85mbY5MdBSULgbsqNf/r7kcz
k+SQZ/6bqwDE3mM62pAtI5P8pbK9l8iYloQnyS+NkIazYXpr2/IwYgnfRihGyLXpMg153AaG/rOO
N80JrOIsZ7PCmzKvm/CVEOBZivKNkzQHnYCTJCjextqIyH7vSu+prewjwt6u7u/FBuGWs+B6rFCx
dMf4Dd3mkWDVW86UBUXjjnvQbr5TXAddbPyugOEr/XadGpiye8NadkyTsJM+OSwRrK0E5uWz6RvH
cOxv6LVIiM63W/rDNrDEvS6m565fROQksR8uzRwkLARtnPrme9s9OL39ITu0EFo/wNYy+cfdRogt
Gu3FYB6MpEXOsa6ZkW6b5D54QwHxhoMWhJ/dxBM15SQMq1xtekSAmVUKXCqvdVV/pknaLXuL+DUQ
e57QgIbK6EuACDKH4mUERb62TJODVeg8GSEnL5otzzLQzn1PZY7wC4wO4iN2+rcQ7ZorEasAu8hu
dM2XqGPwjheDL3BX2yo0o5Xyx698cOXWYYSzoDmS9t+h5qw/dJcekXrF0n22Uwo386TQd10yUoLi
xK9NTEpdj6lGYRlWizZmhGQxcyXtZ1yTpPjxaDQCI+hdDJtWPJR8fCJcVWI9okBeDwHELEcytg9c
GBlQMXd9M4ASLOTQ+nMquJ6ZiQYbJrjJMpkCGPNtelfmeEtFtLLxmVqYCC5YaeLqXVUrRtfBMsqN
96LZOSYn6CAoeHFQv5n7GMjwuTuzupAJeNS+aEFL9QpHhYLroDGBLGkd85Llwcoz0m+0HkLF9vgr
w/qD0CDbAX/K/ZoxVn6nLXSU+HL4u/+BbkLtDkysUT4PFi2VXE463C7wCH6yKHu1YCKQOtnzLpwn
uodRVnBUq3BAqfFpSNLHEWmgZBjTljZVEdNFRMGLGBGHqpTIsJwR69jSkvEIUOMRuMI8wJza6xie
cEW+sKkzv0CQGH/1Vh7gRzyZ5rDFqrW2sJf+fYqw4K4d5ek1xj4/8s9SYwJD6Po3tKrdCHbKlcEN
p/cNCvNvKpw101Ju4IoJTUs8M0tqRkONmhchcf9ad2j88LnXKXMmLDbB6duvyyszlnRu2XDN81ej
HN+jCeOwkM6bMLQ9ncmrMO+3Q+m/FaUAdJIDQ/CyiyBbPIPu8QMM4UU08TpzDYL746fNOZOjqaCm
gyZpmwFTZgwC/DUVxpr8jFPxobX9dxGZV07D3FjLm8tlHjGtYwXV3I202vfUHfaySk615dMPYWlv
fe1sPRm4c2FZ5GuC6EYiiWtWAUknp7AoMD74fK33w33vB7jNVSK3o9cvvfK+RMdBNGtC7wkywIVd
een2+qkMHJZNd5W6PKngGBDuH6E/Qf4wF46f7FPNerIN7dsv8vdWqBPIKGQ/A9pRshuwZtmF9Zmr
/CbDdwIFewykT35hfvth90K30CrNGjKf9SlAYkcE3XJh3VaSEoJBUIldO8Nb4tu/IbACLrzVZurj
DfK2vghDsNqT0eytwXs2m3vCmYumqoBhpNzrptbN5yFHsij1zjzW31HASHY0+3XXu2f3NEkCDjnJ
vlnIE0yzDTd95LGZO1Dodr+emk56sYZq007FweXEOPv7tGEstros8WrbDZaHXH1PxUOXKQcwTPmr
hvFLRVsvNeDSewSefac+tgBeYIpRGxo4XJ/znek+NhTU0q4Dwtvrf4kanznqXP14pFVR6G9NtYgT
tRqy/ARKiE4kcpVTCwVyRPAJmetX69ZwVkPkcN3Ucc5y/s63cdHsM6WRtW/WcR3sJ0vHGSIvmrXL
y/zAhQtOB4JY+FpVbxoNhjh5lzp3sti2zxXhNUq9t1XiHkxKUGPmhoVg1j8+iYYVxJPqtX7W+vZk
68xZYpssj5PuGXBRpVVRkcV+BtZJbJXLrqQsOsosN31r/OhhypgOlNM3iToEAysO6RCJv9xJPKFS
flbKr+bD/W6dNsbd1IhOUJMGACSCucm7hHjVZ0kWDviLw1tuhEAGQUjEzVpjNuuOKWwqf1c6sFcK
ApouJTlMptkQ2mxnmNlHnLGsN+lyEvrNqswjwoAyaNz0SpAS+PCvVN2veJVyXdsAIHombzTOYs/9
mLqNUcW0IJk5IH6G4vSYTx/xks0rmYW9fPxO9H4Hs/uox+NboMsTrJlm5jJ/HnqmhCa9VvlAYo6O
qgaTYmGwlP9BHObKImSf6nQXNu8yr56iKv60RywLEqdWLaJHLebt79W/vuN96BPOezol9LR5Ym5w
8bLiXMXqxYlOkNsWsUr4Z/oq8SQ/Y/w6Vw7xX+WcGr15LEiONJXPMhi/hwW92E64TyNQbkZypbsB
2xu3F7OpH10yMwureLLC/mLj5iRTeBukQ5a8OwuTYGvQyCvHnk8BXCVrSh7s8bGgX1yGmN6GdwKU
AdHhdZnm71OWVXMAu/dKoWobgwwo087lCfMeOTM9oZOxv0iP7Yf6WdfXHxtzJE9m3GqMNr42fVlh
ckkyCl918x1G/pMwIIKhANlw7Dl/4uyWevcwTlyTrOGtEpBX3dR/7R9ghd9KikolZq5Z1EnW12Q9
lPLLts4yjLdUBH/plAnP+5rCnzAYd5j3CckoNPIx55yseyYUJhp+W5QOTYgf1xqAn6Gvzbx8+NDD
eaF3b8gkGARd81uVz1NQPbBO3azMOFKQuYid/NYOzvPkd89INRRZ6LvaGDcFKvfMtNEsFQfFOvq1
JL2cIkwfOjfjwHJ/gir5FtSzKEJl5EQyk9PwEQpr43WAZZQIHsIAtInO3zDRzkbbvI8a+AhdK999
7dBJ3Gi+AO/nRMU5Y3xgN9or+ekOaASvWAoVf3JsWsPu72RHmHtDp4gmi74ICHAm1L4YhT80a+HW
70PokU7yrgXvFo0NZtIDIhEVnmPcOa2TvhgIkr3GjmM5mEuDLjh7Q32xq/jOY9k6uvsmKF1hQNzd
Qso2hRipYQKrE9JVXtu89BVsgcL28G4iaNX4K3rAOWg9PJKBPi3RhxlaEOgHMRITIxEMu+snBJAP
zWo+qpLwvtQ/J0xkU1n8thpH7X7CJc7oY42hktWqSoBERFQcD9lL7plfcW59G5p91FlMaA6ldJon
zE21CwULcxndC+CS4kgAkjLhYk82ZGe25VNfDp+BVa7amHydO2FraBQ/oIYDv8VsNjNRW3AKXNO8
A9g/XaOU8LId0BUzQfJA2jEnGlszE6dpkP1WpUtEUGKq5HJRs5MHWf4Ke5fTqEXmUk/aQ9ql66ox
OPr2A0szPVfIqPfu73mZo/tnlcuBVBaflpWvy0mnvrFP+Ykn1bb3oMOVmLEZZRRz4iZfCcymHrDS
bET3BUPClaZxui/DWbe15JCmeb8p9pqZr3gwdAe+UPvjFRnPZayd495YhDkl3g6IhZnefoc6JpEu
Uh9M+yC5eOWmJtiVt0ScDBHg3LYdkl8k1DWDn7zdfht3Hzo6jgZKJLmOOd8GQW7afFmHR7f7DQX/
XUc6CEKFux562oHzOCyouuSV6VN7H6afQYmHZrovE/evPHgtsVrtsQ+Ji/qT9d34v27H2jRh8CAv
Tsyron/QGYkoBma/wyBxo9CDKcZA5rrI5LdWp2e9GpYaPrSZrNSrp0bKkP6Mm5M+i83a5BOHD35b
XjHUw/yt+FI93iTU9qTRx/tP+9OXxWny3Q/PeWam8NYo+tIC+F5I4P1MammIVVMnix7DuYyo5ru7
0PVzSqbo3h3G9GajdwyraDBLFxYF0jOL3+D88LN0HtIbA2QGww+eIVcY+6jRP408uPpjhWOOm0IZ
ZlssBDF9RFCa4Uk9KJaE0O6vWlE/C5cNchgcLB0vUvMwGy3tOHj0ywHvcOYdaMykGbXaCTU+g6hb
9Zzq8xjMA0BK02qfyokvbYzdMzUyc93qiXkYDcXLevY2YFJvOjAPXf5aaCqec5ehJstoNiS4eVJF
sce/8RlapDiz1oeHxmmqa9L3NHSOtvNTxMOh9bLfcpBXYuKvbdvdkqS8BBa5c99bT9qmowEQ2Qtz
amdeqii7jT1enLwg2jfyphit5xxNzm+e4yI8CU74gb0mlFoG9sXGV0vEx0Q0ycyffMLFmnQ3bCU/
ug0x0I1c+jep/bHIHxJnKah1mTHZJNGqCVy+OdVGWryPp+hBOHgDi1cY+veerJj0ZgMmyQtnAuPW
jGR5xHGFlg4IjNheuR7V03Pip8/klcfgpvG3b4R3BYsV419nOhq4iwKvKL7qRTuyHIxuw2y9ZVj3
HQFvcWjz0gUPZDZiHVbqnFshhId2Z45bWIA4wYHnkdHkDO081677NojkkcwR7kGr3TrCvrgxQx98
ZECfeu8zYtnprAbPPTwBsH35h2M2713X84ZJD40zHKfeO7XOuDH0HgCafODF3CewZ1DSmtckLG92
2lyCZFvLG3LvmSPCl/AUdYQdfk2qPg5J+mtP3EbC+t1yfTUreGd4ZT4bGdSmEGPAPpytVn2oFGMk
tsWZL6u1YfKYWHk84poka55K61hbkiXJRoMX9RagYYJ6NPiYBUnidrSDxYETbSr1RODkpVIxpRlt
tjcFP4W6gT2UxdpqtIDjWE1VLDoZrTHUXEVuH72CAELZr9Oqno8JSRgsMq3evkCgfPYN6xxXFOC4
wZ5BxWEYShJ3fvKDdVSPjKWnXKQMZ2uDOY3wFo1hcSES+4598GARZay7+KC3+mPpjmvzHkeKN/og
D3S37XxDrUkGzZI7N4UvGblc6puJEs6OmJ64CLFyE/U0ENfkhLJxhnw7kBqHaEtRRvGWlGx4dcta
5V6jgl922d7lNOPI3MQZR5lgUFMM7xO0lHLSYAfaOwr8iAphuPWJ4veZ9ThUwyfmlr0lCCE0VjwD
MzXO3CI6eaxQlP5I1C2JRSRcpAkW1Ob+Fg7uxXo9WUxaSbj831cqmMGses4tdaJmPkrWwsGmLap3
f3VMWKzZbE16jIt71GHG1BY1cFpFK46xsiXQpEoi9qPmMjTrQhAPb0zOtfnfn6qeXdb290FFrgaw
witVtGTWGqaJBalT7R6txSRI4tVOXoVebz08OaOdflQeG2ldZr/TaDwjD4EB+OwT95RQ4Ww51QNs
hHWf3sJ03IjyPkiGGmL4O9nET7yEIQ+YeWsdFvE0lNvI1U7N+Nrr6YvM3CvGvoNpBM9gn1ZxQOdf
3nxkAYMdrWvfDZ/0oV/SGmujHmzDYjwYPtS+VsY/YaU9mGn/Hun+irI7BmKVLBd+hEO4w2oSIYdE
khNBGLlfrdrYeYNfor4a5MZsb3W3Lk9aiyu9eaFLq5z1mvGatFTNC39ZZdGbrsybm2mfljB/4pzm
M1U+NMWdWsX8tDbW9Je6S+Z0K004K46468kdmlnDTTcMjWxDzwVR83oX/UlDlHAm5pfkp+pO/adp
uNcwNy6+bZ0GO7xUybeqgzPopwkdj0d0Ms1XrIR9gH0BE1MP1aCflV0QrAYgbvMiXY+Zt0CqWhXu
wHZQIoQTT2GYXt1Snz7AFLYUuGKSP3p8bvv2qSJzxMWuvuRdu8w5uo/NuY+Jxw7lLgvSJbS2aD4h
upITAhRQNC82zmmS40BSBoxjsCUlMsTBGBKAd5m2ZjoVooVol0avvzGEzEfuAnWe7rzcXdGK+hib
423JSfeWtOoQ0VybyeADXuisc92t775VLW2OITPOIgBfoDn+cwynqUj13+LOwZAZk1GrLR89Y094
5S232e+z/NOcPDYHFe564BNYlOA/2zhpAi7aw0VdoK8cw8l4ADnyUtX6yWvMS5u8+Vq2D+pmPyiF
bsi0OTKGh5gdybbZMhuG3XSHcIhRFLch4Kf58JUwRpn5fFZsJxI1Jrtm8UQIV09+h77Y2E65SXyO
trr/4jUU7tb+PmO8rsVIIwhoQppfXqhdRiJLIk2PPLoco+VTRBohtij/iuNfp+/RUz8ZWvzoDaTf
7P5yoGCzRFqXXGMJaZPyORLLMWVLA51FRL0aftWGff0F7sxLBCF1bI11V3dIxeOys9Ai7CuGmV0q
fuow3FpZtfeM+EEyYR2gOpr+cMkHcmHcmix01blZAEJSiqWvVsPvfaIi3eyrhFcC8opDVRpWK6uq
G1Ah5HPhSR5k/NVqzlMcq4/WlMew7+4/g4+SUKgCdtXjcDBszWd9YyXBvYoGmqp93XULJwYJGOjV
r+VoLxPhFYqFVwPYIUAXjwgNV7DJb4Cq9TI7NInxEgWolpomX73wBHf4pa/ss2jaJ0BNapbaOpxI
f+eI1l639p3D5vLO94YqveTRd1GTGwYONR4iI47JE4erPEl9mBklmXZd/uZWSShsHNZe5VRP2OF+
Wh/vukag61B0zUqVSr3HzsSM/Yf9gClfaWIwt208+FPX7zWmQysO6zWsgiJCOEwSzu1WfJs6AuBp
DwfNCK9MD4qVln2GbaBt4q5jqu043INACKkkuw2uX24GGcwLhe9Sr4zqZKCUzwPQmFz7uyqs1lUE
5ijNWrH05SY2edt4tJDYvGF3fx+yLBX//JXReOlS+RinKqOvduwG5a4POHM2/FXmuldN8z7jaefE
ODhElbCSD+XC1EJtL+4f8Db4+5q9cC7HxJ5jSWv31ZB0+79foW+CqRMTqaYhZYtRjbMz301gNfu6
uCt8gYjHFcGUD0OwDOmetvKGsSRz4ZT7oCvKvZ+mBOn/9+9L6EQLN4QOVBvDxR6tSxgBAk+7g9sm
597wX3RQO9i5Zx3jNozHNWRnNTkzmaxVTfZhinttJiYWKhtblh5jsDIS/MGO891rwSGOhjdJDyDg
XyeZj+2If3tqzhYUc3IyuIQ8vFpIVk149iH9WDJJ9giMhJttTIvpIOcqTfyV7pX0C+svVPd+kJVF
ia3051Z4z04DLMqzHvFgpViHiOoKPX/JQDoydCYoKbxYrPTQOMb1pw9gYuFVUcK9zv4pzB1eSX2D
EzdBEgCZCs/MTexPS3OGucKWOIvLX/I0+rLP5EPuTo86lNTIgPPUwkHJqbhtzG1ixPVijCnmurfJ
Opq1GqemJO7BQ2tO2jeWuk/eODVHF7XCM9JuqDMH3tEZSEbd/dhewG5zmD3m0j5NbCWc7D7xwD9C
mX/tJdRF6FbvdgZRZmzp9qwxaPc61KmcjTD1MEhhvjUHrmqxgX2e0SPyUbRlBPhVl+3FbRghyX5o
58vGdvc6VoQQ7CqkkIfSVMxfiPPGRH4hm78VNc/tnV0T1YDq+Ct5uUBKyvUrtuaMJNFWyOATAne6
sDUk0An/D/lyf+8P3sImpL36+7kaekvm1k0PRpE/qmRCVtjBzHAhhMAoacLv0NPvaFB6ofHpT7Ki
2JybKAxRHK8CeZW9wBzHQ+EuamYz1VC+oKKfzPKo+ZZDQt44lGye5Io42xD3xF95HxA67tLyg9tQ
D93McPydbg3PgBepxKwRCSPvOa/tW9H3b0bqPwFsSZdCU+uQyk/kcs6AcgDyjZqLUMV4OkQR0fz2
vQp+3AmqoeHFL2WdOwt7wGrbczKcRa0Nmwr0ESOnLblVlLlQvKXS5AQDrTox87kP+2GhVdVrqvPN
UWNvtG9pMoIBjfehotKXrOiv0vp4YXT6qhElh8hsKojSBcdCER8RMwee3bL3vJ6DqrZA22wWTvET
wwHkpk3gpMh4LVHtI99YmgjnXNbYFssy2rRII3OddAVBxIDwUcM5WteOfjhd7PyJotATzQMrv8Nw
lqQFQXZehQUbfLbQ4ePg3+tWTdPjKU1hDBV+9VUEybIvgz0wJHuXlEsuri9x33H9BeuLCSjZYuO7
GRiZ5n20GmJmqwmRbdg/mzgl6GWS81A2wxTdz1amoJPcmeQ4A5+NpIoreKvC8OCa8Z7U82OdwUiH
pAAfWuf+5qRM5iKH4SueIRegZe6pN+yb9+y+v+CA9lV4zZdbtAiMZQ7xadgzEtRgNiH9uI65iYXa
9uSywHQyh0cXb5ho36cALNxkYbAykKGSX0TtB0Z9QK9CjZ7IfvCmVdfoKwQTahwsjwRGnVdoAUdt
zGHAYKp8w34xt6URPcn2jUh3vZnuJ3hsUOt4gPMYptC20ICWwIWTnfCmL0fF+ioe8mluZlyVTFwZ
3aweZbBy6wvgHKbTcWrOFUeNhYZbhkNzBgoG24RHdcoco1O9GjDyzmh8FSvcCcEJbQ9LlhNQm+BR
pu0GkA1lO61FNNECq4VP9aTMYxrrZD91ucegxvqZ2euMnMlyKCl+MO8MkAGRbTm2f+KFC5RRTxZG
MH5qYdK9jWpT1TlkNsayUtnsAfQvbLRkHO65lWcD8tk8zs2RFmnd2Ks8fx8Z8e7t1vqK4xJHrMad
rnNwXQebyVH1vBWCJKnrB2tPtiX8AzZVdj0a2XWT4UzUppy6jfzej5Mfi1hkKKIZRtD7b+0+NhZ2
Y/+zQ+1fXUf/qov5t1Klf/vtfxyjr0rV6rf59wal/1K69N+sicmk4Or/3cR0bqfP//GfSfR/FTHd
/7d/FjE58h9o0cLRXUN4rovW9r+KmKx/QMuyJflSg3/tuf9HEZP1Dxs/jacLhwgqTWvUUYLL/iti
cv5xL0wS4K7sezON/f9VxMT8+F779V+6bGxHOrZlAMT0+FLuv7Wx2anC00nkiTgZLSqp1u8SCDLK
HByWkIRpSUfqNAocNS/dUuIuYskliJSuQqJxzKnzjUqGYB50LQ3GRVPhta8hQAQerkF7REBC8Tjh
UdVyRk0qwoKPAAdBeYhIEYU5BKhhl+qgkqjtKGi6KV9CyxzWBDmRef2xWXgu2yKdS8AqcnCUQnyU
3X0eHscdObR06fdCLi2GnIBVwktKCIob80iQNJIPMsBU0U53hyyCmXQgCaUN1GfPzwAxBYl/zlB3
3MQ6QHbB9pdvmuZNYNQkaBJxtpW1s861PJw33uAvcglDJ1X+j8dGxCPpjftGBVgSmq+oGtIr18Vk
3UsuboYVFsfW6t/dxgjWUdi0e4ljhFvVnmD6wA2m20Wxbu65jngrFboMJOIO6A5kR13f+b477Pyd
sLJDLr3gVKqChL1V2zgumwSF/DOXunwqSvLGhs2AUQcQRxoe9FOdJO4MpGz5blTyAevtPjYdeagq
aOFOx66DgmlbefgzGc7ZGsz4y0DycHjzspEa6amIwFmTlmb6qmZRpvsbG6TZksRGvI5VERIFq+e0
BahXt0NPb3TqHugBUq+iIiREvp5sg5LugSpEVsLq3p+gPU5eAYELPtleMmKpuMm1cAX8TMRHpuj1
0vBIT9qjKA46Vi5PS/1ZCitqG0sbib0K9/07Z7p2mdIku2i6yWYapLnse4z7ioK/UDSGF78ss1uv
qXTfNhrChN5B4i+LSz8Ak8Mb8a6gyRB8ZWO2RlEu62tRurw8HIcrz9U2SWUxRkPPvBZmVa1wyqVk
fwOiqOX46Mr0VxbDp9DTbRzU4UnFUbD5nxyd13LcRhREvwhVgzDA4HUXm3eZ8wtKJCXkjEH6eh/4
xSW7ZErkAhNud5+uja1dK3GM2iw9DNMCQ428MKa9TeOAzsui9Flrvt2U7O00ivFRLmwmY1Y9LGxA
eznYOVvdaD71DXrfzKAM2+GwiWt0q04zbukqZB5MewSOK7nRUYINGynEqJenNC/Mp64azhTryD1h
HhWksfs7SvK1HULkY8gQzxMoQGHRCS7izKHmJXTJXITHcGw/W2GYZ+A+SIDojPUkz5bVWvti9Dg0
Qua3Z8mjMtKzYqn4Xhf4t8Fm0csRrwNQJspVW8s32audjohWlmX1M8/zLcl+ynGyd/2E5Wvyh0Mf
hVzJwRkPELlXVq2pUa6zTPwC/ty3JisIw5w1AdQc7Lk03y2XqEQP5TQKK4gGXp7t3cpmS0WRa2z7
5JOJuYwNOaI6yvODLMRb1c8vlgGsKJ3lS4KD8w4e68KQBHkwkvn9QoD9gne1o7URuhO5ztFOECFJ
x9tx6Bw8D05jbVtnf3D2nJKHa569FtJnAh2ll5l48351SlEBVTVqZ5qk3/qseCVn7+PgZKK8h6uT
XC0SI6NrBNiEF8yo8tRWhDE9pb+GituPGjPm4NaPsEpQvooHg6TI1ETyg/LtJUheUZ2qN8F5PMSM
MOpRHsYKmbWTPfNSN/5j627Zmz2FMJWbY5UazAbOw/wHD/ByVE6CmW25ZwXpdrJSCqZaRMIrrm5h
1dzaESB4+3/QFRC+Ynh3CHPedlEKFF67nXG2UqDW6H3RMTfGIOttzHq55IJrOd49AvVO2p1M0keb
IqXBa7FTi6bKYd4uLcMDDJgbLcPntPrFsceXbZJNaCZ4Fi3j5lJnvZm242B/zWbxyBD/b+tKEuLM
OA3pzweN5MmQZkvoDpVPum0wJbkTNBy7ZOmsxh4Phb4MkTEXvHeW4Tzbnbh3Rmaiw2KcyBS/+bkP
RcV3iYDgGHZisNpWxfmSNBhG6oGLSRu+Fl8M7tfONio1lpiJsY+iejAS4ytCQMOWKJ/qCp0rqw2S
5AknMV5j7zgVqBYoAeEkPR7CGtzImpCf61yf4pnkJJbAVZBHzXWj2X32jYvjduF3jhaEasiyk4JO
lQQQCJaNc/4ie3HxUmhHAz+eWlGvO9rTieoflmojvI/69ba1eOGu8xqGa6SXtqi5vwJQNYNQpnOg
676IFT/0sfoCmcI9UbALN2YN3aMo7kILB2bhPoS9bb5ENouVH6NpAmf8sbJs+GA/0xzXk/pQevXy
DHnuOkTWASINM6sJjl0YETojBDtBDzWe4/Y4KYhVgGqp8YDXNvqoBWmNuDvnxbwJG/ejkfBjUfBp
EjAeuDte3Cl6SS21YgNJbYb2wBvXIg9KMNI9pd1Y53kFNJfiTdn27c7pfEJcaXdwHGdCqnXeDAvb
c2vg2B1qywctB2IVewE7k+2AALZdUgZ1vG9lAt8syc+M1thTi50ZIlNzHgabjUy1ceiHOE9mn6Lk
WuXBMfsHUPPnLMu9c9IxCE5yj/8HzPcCcGlp7fQ5flXEWCk1cJ6yuGJoz8+9jdCUliF8GQcDpxWw
xTFlupRO6T/0dPMiemE+hijDXsO7b1RfmZGklz60fqcYQPWEOWqbjOrFn5U4pUbxw97RcEvG5pCj
OsnUKc8aW6xLw+9uEAx5NH9qkVrgkgybe2qMvcljMQ97qXaNcK+li048dgROZUjEfvTM9VtvtnOY
//Njjx3Kmx8BOyTHIuOBGot4YCyURNeKBqm5DgfoIbA1W/4aadEaHPEinHI2fPWC6SgKwZls2A/p
l/WOg3i0Zm067W0tMrUXKuuW6wC7/Op+tW5v3jS0tzFLKiIh9mPlEWIjxmsEZM0aS7/XfND7oZrW
OVN5E4ahd6Pb1bslra4Sh0FJit2ckKA6/MStykH9hYXeW5q9KPNKuBACv3eFmYvpmONAMqg/6E8B
7jZRGkdmu7vAA/AC0G5HGttKLLXWn84GCDSFzgmzIc1wiXZ28HKD6l9O78xO4bHZx/NyGix0olCD
t5Ltd562d2Q8vD0/11+7CN/bsQ6PpX62m8kM4Iz9EyMoiHygSQX+4jbXkb8bouQ0+7ZzgAl8nu1w
Crwe/xpkGqiP1UTmteD+X69c8waQ2wmV+0fhwOvqsNhJMsbb2NB0o3W3jCLWjYfDRUtMjQ66Whof
fdepybg1FPdKhj2RpjfEM9xdD87KyjkL+TAEmMbbrNmF/5J4D1xJCzpfWMBCuY5yq5RpY4yH8f+v
P87hHPi4vowSW6LrA+KCjxfkuX2yRG99qHgpt0PpfXKy8XbumK0bEFnn1jHn3SLgbxsT24U9AqEJ
UT0n3kcAznmxLaqQPTG3X4o/QMZYvnuWDRVCFCil2C9ZUwaKkZIFA+uR3AM6ooJePajsvvMKCYlG
Q99wscqAmhTQ24n+Ox7u1thsXtM5DDczNwMSYV2K5wnF25nNC0r21tAKk7PdhFAHFvym30ut2i0b
BCvDyIrhgaZwmLjTcoMTNE5Lk0XL+Ihh/kSj8aanIiB2EIwU211aitSCAY8g8qOd3TdN6xOqqY9N
YyPHtc4P8xk6pJIJImSH7aKX8XRsqtE86Ex+DB0z7RKc1bZkSruZ50TvK+mOZ8FpSESNBS54SnZJ
kTM09+ZtI4jfj1C8b2msj86ihjuRWQGIlyePWNIG+Xbe2kP/RD0ZGxZWvPq4dECcrZkjh+cZ5CXm
GKYFkoToU7gcgDg4ehV3raOXSzLhdk9Tk8wgOFlIu26nEKlsNYNPw38oa8hUAseqi8F7xj7tD+1w
pCiju/kue0+JJYmoehFuKyfGXFqzTiCnFfQfUAvTmN5F9dCELKPHcWCh2ZCW7naFkPZBl7/WnMq7
///Rj9i2yumiotADUfaTDO10S0WM07IcX6rUfyxts7lnOtfe//+r1jTjQ5z05OIAKkb4bu6j6reK
O4hCvUl/1ATDnlk7t0yXJqOh39ScRJDOfbkHDoeHT8r8qHpolZWZy8OEdw+nWnotIi6ERHgvvP7w
5QtyCVSjuDuzK16bGG9X5dTgowwWB1agT3/Ii/umLe9FU1K5hmEX2qx16BlQ8kTpeKfpLbbgxTCy
OSn3sQMcf4ZAT+UZrkm39u+nxD3CPCCuajcX0zZOaooVbk9fIxL5G5x99SFTeLRC2BEzGJm9YAoW
8Cq/0xJunkoRPla1/8vM39l1FEpxWdYC7iE9q42KIWtHeyjixiFuaovnsnqMVSUDclefIZj1XuP0
rvQSb+n5AwJnRUkgF++DEBNIhxmGo2XTS+C1Oy9jyKpJFJC/Xjfr4SMjyQy+h+aHZqDOAZmNo3sK
30nRteiEVDQ1f+Bywbcpi98U+W1LszswM80gbMDqZPpZx4tFJ2TTD0E80pRRFuY+Q1cB6W4GBRTy
AHMSwQTj2E9VdqFJ+CSlMZxCDlacIZj9Z8J8wkuEs4khdkdL2savXzCCdXdFvskM7Jg90GYUnsVk
shtmVztz/iE+RQdXWOc8ZXoOms5fid7HcjE7vEvRal/tqO9L3UAmIyPPkhce1qMBa4jjJxX1SMkA
tOaf3I2GQ5ZAxnV5qXe9F8pjC8pvcMpdo8UIljV5Fo4wt7nZ7HsTHcArkuS+qKkK013xkdaRvFBf
xvwdKdoZBVeYKb5gsd5DcQb/5iCDNtNLKvR4F2IqQQTmAmDOdkkw4z3NU3rHMCbtZxpqw7v/eSk6
s627tWt4Hw1F0FAqycbpeFs8u5L164Oo1WvYh/G7bovAwDtJj4f9VDog3dWin9oEf0XimO4WbbGh
Yku9KEalmG1I2s5YnAPHF3+ifAlck/N/bdbtHl7MRUbgh5N0PPQE7u9MAjwMhDnx+Yki342X77bA
D+XtB6/X+4Dq29B6SG3caKp86wURMUAahEqNlodB1F+0Krwr9U6wjrxPF38W7kfVOcB0QU0WNb7i
ikTZOM0kypKBUQ0JpMVWL/R9bmgiumujrrw31EFr2rmTppCre/UVd4N97HXeXs2UU/ZUvOmItRZJ
jgkPywAGvS5/rjwbIkvUtQFgNzbQ3otgBDYEjgz60DK/fxKNmh7LE1NcBkDNdFSZqY6GeAA5CAnZ
zYEWEQ2azCHbalsgIEfur8SiHZSzMoM2XJ8qD/STcpb69WMcagy4lXlUVf4AWe1auDq5+EJApTPm
h5QKFu2bHBTM5sdhbWcuFf+hONraRRjZe62Ya/W5vVfYkItazEFyF8VaBtliYM1X1vNsE3Ac1cnR
GODjESUtar1/aINbm2DHgSHN3rMGn/FPRltlQ5zIsT4hrU+M0BqGAxYHOwmJb7+4wxhM0Xeb5OT3
4IcEZs+5Kq79qyPqq9UU95FdUwmUcRxhDwlCxW2z90m5eXZto+fSLqDY07f9EDHsr+cTyfeT70LO
zYmdbTqIsGT1wN7PJOstpAedc8IofLN9VrIlAt8h8sqpeeRU6CEdjj6neuM7YSB17pr5UaXmndfZ
w0MKfEIqLnlrcsNjOnC/xMNzUt4Mr0+OzHCanTbC/uBMzkl7EUMyu7jXU3lBgMlab60G5IoZeVd3
sZ+NbOnuSZEDGRwovGJZPFB1cFRDeZdNihqaeWGvZWiwXezuohOHaoI8Yhm98yL/Q0cunGKh9mEW
KkR0U53//1UI4d2c0Tq8ZuCFb8vvnJTN+rEsaMfbvgy/M2w+tLvhRaRV8s0L+2UPFD0QPeyphWkD
a57747qcguCMAWmdSREjh+y4Kh6UAzMgirB5Iq6MoPQC1DSBkYuXBxDatAdHigdkfhkWxjZmwnAH
E1IRLvcmBW5nOhJdrPc57VbQj8fRCqYRi4B3jvWgP3K0KqMOfSYl5nSiScABf8nTvkgzmJPpMo1k
MMyVGSSM+OBhQ81z7hnxwhmVUjI45iuPrFjrFruZGAuliKMEGOXEMXgYh+bbxhrfs8V29h7EH7eX
8I7QE3c253zWTtFjPL03aG4KZjurD4LEpTeXErr/8Fo43bRjNbW2g5yS9aZHnBnTvpW843ZY01t6
R7/QnQ+1aNtzXAXRvWFfRrmKpml3xKHv+/E3VKeJoK5sLgIWqdM+AwENt1nCLkZbw4sjWbvjur82
wFTLdPwlHNjua2ACvoPNrTbANDpLMV8t+76arDEwW9PFqTssj2ZmjySU649qKOm6n4Y99bMK8Wz5
Z9lruRNi4xHYJ1vYp9U50QGEHmVNiqbA0CG6ZWFaqeIEU7kRYQ8d7QNlNgtI7JjzHJFEmi1rp/ym
IuoZb1ixo8iqpBU1Bcxty5vo0mXfU1+L/QT+XUbLWV9cph7bomEyj4zjYk9AZMSzVPXXkLyuz9pZ
zg5ZdAzKuzxEIqVQVZ9LA2Sjcs5xNbt4U7t647nD9EgrUHagj4zVJ2FUGEUNJSUp1aL4wf7RFGZu
UzeijdJH+GYB4uDZODyqTb+cxy7qDuSQrgxXmIek+u/Qyy5wgclRp4avVnaMn7NYfYbZsFyyFR2r
S3lLyIT61BFyvrDeajo5r0vonfi99S35U8oVaj3Y7zG8/QvArmBKo5964ZLAAT7e4zB56q14OMWu
WePfr2lVqhOAdUYkgqxbjYsx1YNGx+BI2lTj1iQxk4UTNWT439ha/jaSHi3XqE90TTE6xUdfCkVr
oc31o+uG+zYO/9VWNYIHYhQV1avr3Rz1xm6OrdGD/ZoJYooVeeAwh1z34CAd4bGD7zdo+lmoo3Nr
kMdDPu5lyxg5duQ/S9o/NWdN7pL6xplhRLzE95lQQMqBZHiznU1NNcDNM08kVObAwRmAnzZdHsPV
gN7Myy6XiTxwlD2MM10JZccLVrpk4qFpHifA05Vli7sCUdMLvW/ffx0zF8qDtXfKvgF+uDgQVOOP
yM27E6jw96SftrGNqWQAU+syPY7y0TzJdge145t1/w9OON40eAJ1pGDldrZPwG6F8GzSMIX82PuY
V5Wnr7F8pC7io2T06zgJh0i7/by4wPN3gpoxlwfymuEDnlsywYIDfk4Kdp3B5lQLUd88M3ki5ItW
ThBqY5tAFEvpdS/2DGA59ZzXsAG+nefyqqzQpbPZxFe0ADxojSRY1PiyjPGrU+/nnPl9K2mqB9B0
hPmybU38GZELvNFLv+ap/rPUXOUIkk+BVTmcCeDXZ970GM/VdOqbkZhWmBw6qHTbPOrpphevU52R
Fkvji9UQoPTcJ4m75C7iQp+AJj26VmExsx2/dMmQA+AZVQvzStkgAcBCxG7j8/j40Lx5rf+mtcmQ
ZPzt8rrai+U4DMm7K1gjTSOGU1v21VGlTFRaY6A0VZAECTkqhHD4QEdQY2XQq5TPClaU339TtKDb
Zb6ZEyE33g4CxVs5TXSHxQ4AHRS+rUXHUtPTQ1Uyumdd5mRJj+o/TC/LwfPLl6VOvFNhzvHBDFtO
kh0lNm6rtxwm/5UJu0jHZAajTDYHMZUz25IbTtiW/UWP7Zc3tOdmsBCjmPFuM1AigUHMPMUGMKmY
pmrUbAxF13mEzpOL91BUzx2fG0WYe0T05yKL9zH2J+gQ1xBhihEz4GvPNZ9tK1Yc7lu21Ylt3GFb
6ECVM1uxR/K9xUmtnnS/xowg8Lb4nAtPZr02k9P3smU40VKag3uaJiNqQhVl6/DTVB9E0WflO22w
4DPCeBHiZ4gOY2J88IoFtv9YVSY1ov2xidtpr7i8QCcXaydbCusnCPE17q31DjVkJFZ7EB2zgtHV
+19+Xo5giDnRTWibXZ2+o8iIzVrVV6MMcaGnkSjtJa4qPmwu4b/FwF+nzN3ASELevCE9Zc5M/KAy
nr14fFezTbC0+Vqg4iV0/XIZzq5T25xTP/+j4QkD9aE0yWXIs51odq7SeQKhGQBLfI4RISxKdjeM
46JBMXRd+0K6AcKo4hum6sJ30VYjKmBiJ+VXHZXpCx+htoEbgW7FXYhdM9QxhikCTfY82nvhUdqR
+NHbDGpja7cYtoQ8eKFfHmsCKg4W8Y0Bpvguj3Cc+QMXFEcQB/PacjfR0LCPWv1qqh4CcCity0KC
+xo3SHbd39wABZLHT0Kwr9iEq7e2ZVeHCc9pPScW3t4iGER1b+YDKbTW5NDZpe6GbeuMe4iAvAbq
4yvz1qyKr5OC7Ir96cifDrwn45NdBMhLCllPlpt/6IY8nhn3YFCdHFZ/kx0Rsd1Lt7ivA7VrrETa
YoiYfjvZ2SvUl+erf2Uu4Sf0jkGQqdgA5rkf+hYouzg50HkRU90X157vXUEDdqSdIA1JaorQnrfK
sSQdB8yZ5qJw2ZrsvyNmoE3KpnowXPdnSviGS7u565lrxPgxuZnKO8OK2AUlsjAjxVQmxn7h77En
AAO0Lm2/MKcNLznjoroomFIlUBeiaH1+WqO+QpB4EEatL8PHYLXUi1a1CVF/YMMnYnT0kQSRpV57
erx3UvHUkEN9AR7zIQW3CbLZ+PYKojs5Rdqb0iteWDgeWXVPWT8tazxuLaC0/jD2JfIu5i+RDxWN
fsYbuhXEHHq3nLJFtKb2sSbDNje+ifUYEGmW0aMAxuleuvWnVzfviqYgJ531BgnXOA9dZ2/cBCRf
GVMoWLjWudT3lu8cyamy+/sLwUOq0BvKwXjidbqLTMbQTfXr4+Qiq0ykaHTjk9HWMP6AQPPMY0IK
VEdFhSn9dxpNbFJsFDQxV0YU0E/KY/ieAHyfu/vcXesCk3pXUkMCiG9fSrrkl5GSsw50qNsKyEpd
ehdbNT+WhNbeAUBgp1WFHejToOkPUBagGVmZt5PAjLEzHUng2MzecY9U54WJ2ako1Hf5f8xCAeNy
AVRLUpEwOuQ1d8LviUqcXWv7KV4oeAycVpWP65dIlt3Hz31JuE00QiF3Y8MiZDHZIKKkDamWy7vR
msdoaW/Ko1ubJiSUSmjkufNRSh93sfXaOuG+b+3l4NASPEaBCA3c6tArnCVeCVyv7irzQ8K3w2wN
kTD8ciLKvvKO8INa2qCejA9GJRUj1BMX2Pyo/fbBwPrPkSN+TDvCtgYndrHThdqWc8WwO/a48/MT
qshbj2HG4502Ygdv0gn6zL+3veZdc7xUtbzNsXL49hov8FmNTFyAV9jC3K1ZM73ZLJ/QNbCmI91a
FeNaX/iA0Ir+MfOYMEbzUgc5lbVwkigGqQuwfTlRsTHrT6GHIZ0vfgR795Iu44/NhHtJ1lJg59aU
7TO5Qm4ecZ7Tx2CVQWbPR/EmXJCTmp/ZWlZeAs4D0GA5zn1Yk2Mq6GkauFY5eDWRvXgTLBfggF37
Z0sRyp1Ky91i+x3HdAe3DK8hXVO9YFyvhfuZtrI+R2l7g62pkNSsZEfxOIjZPn0yogJW1US2LO5t
XAQ2oEx4aDb9fktydFuIBnoc/KOnm7M36uaSNt4XGVDngDdzYxSrNqyMEDG0gLY8mv94INdQ6y9p
KIprZgQgciDigSrIpxEUxcZ2ouvCdZKSwOSymlswLbzAb+FU0mbbJfL3ECHlHWSyqqQppmZZSgcY
Bdy/idmPEwBHZuC9wZioxj7FpAD2WmV4BbQsnCXW9EYAfawgjk/uPpvlqwucFJ2UsFNDevGgFUdp
Ib1LBWyB2TJANBHeYR3gotV0nwWV8b2qkqDoKG8nQfYQ1SbVSWgRxcKn7IQrPgJz6YYl+OaxYaRs
zWeiCskm74wchbvapnMvYXNCUsaVy6JXWVujRmoZGYldQuzlfBksNbGg6i/tmnu+wYeYA+7Fky9x
/dca2u8+JiXcabIkur4WnUnJVETkLRlq2loI85W5bsAvFuSwFyJ6yHlkXaP7mAqnUVDFO3A32Wbu
8DZn8pCZzJfsyiEY6ZUfVCszbMIQQhyBWw+PdiUsyq1BJ5W6485IKYeXDQdAQvTeUMTIONXfZDL8
Wix+twEVEzLmk2tP4aWxJ8rB/nIQxDXLPGZjubuhgpFm6BC3iTqbmfrEuFOda2O4NU6D1Z3/vGsK
WBODx1pgFdx3jE7seAtmIsyUtTRENedPRqK3MploFwWfu62t4cHOR+fU+PQJ+NmFQSBshhqraTp7
NTtfeXYN91624sH3Oso+u5wiS1b3CAPbuTaBnWXZNqYK5d0EGp808oARimsP+PQmdG4T1TO6lafY
H5MgT/xy31TlI6jIBxqoTap0xTbFzcUPXVactRYXw+oYcyMQCYGC7hJHNjr0YDHemC/D3NkBj8vf
DJ8UEVecYe2bnxp/VIJVJ7EaiD4K+8rs6n9N16gtNVUvJeWDG4JIOZaAFa/L1C2vgVwZ3vAFsnUH
4/C76LlsLi7THTmiQgmxGrnt94ERwTXvJDpBzA5OXXHP0Ga0TaxlkXcGGbUq8tkKKW2hES6fua+O
MnExXxXYWLHSJ9jQGbxPN5P5NX0mq1mr9mCa4QN0gzgq2eK65tLDo8pIT32Az3kwk+iPEQ7nSMIV
SjWcimVkMtqhGaDMcHohubsBrflaNoyLXB/n19DjpSMcDb2/CkBWs0SEmR9QkXKUhsuRH/fIduE9
dtxdlrIteMyKLAxiRwJqHxyf6Jdq9AnELG4/SECRmtbDqVHSj2l99b55bEc6AMp7xwjHayF0tsJr
3+JpLi6pFu9d4n2KugPG9RnTc7GzS/Mvj9eL5eirIcj5t81aQMO5pRTd50Dl8ra3pwdsVVtfVqiK
va8DL5r+mWP2R/T+q6TgYENLyGqk4lAaVXIbTgBwCmFbN6jW1JFYD1k6m7tupPpD4qDm5Fnczar4
bYd/kSpmVNE83md0XlgNmSjP3MJNyCnbfEsqxj9RvFhcdfjwYqTcALL6czSEyVsLl2YzJnCT62Vh
o+t8umyNDV8s3XP1h9u+Do+qBkRUbiW3ymzjg1w95KIcQOf22UOf6Ic4xAlPL92Xci0eazqXy4Uh
xiitrW+sqW2M/duuVcW+wzI3hWF3VvD2NlPuH9zV+S10vEnGClKMax7sCHRrK4uTHhYzGMLuuYS3
eHB2Zte6z7Zj8TsqRANxJ9WCQjBRYsaw6cLGcKRaUu3LEbLdOJkjZ7EPn+vS6heME3fl2Gcx73KN
6KS0/9CrrzRkfFXUYRbQuTMTKHPEXdfTeJG7YInTYmzWuA/pwbbfWTg+Hjy7O/WKHo3Cu4V0Ud1J
6xjV5T+RU7CcR/Mrtye9U5D9t7UBmJu+VhhnXNE4gpLARtfFK3CPPeiii7reE81CSgrxKPELYQ7N
qbGAzgyLO24YWqIjcx24KJSEAn1p01SavvE4s8/I3g+jzWA26SG6z6TIQrCTdYbfscHHVVlrrten
qz7Kncf+SKoj3saSDkvocj2V4AmeHYUfX64qSyz0j4JSEdBj9la0ouVWxp0EUWrazYJjkBP+84H0
bKcmvdRRn+2I6pgHK13j0gCBGVCbvzboUGxZ3LPGBJR4vUaQObZHkXkJl/nf1F4MgiEXaiwDIZbi
Moplb1mwG9rJhB2RpDdbtyAXrJCm0zL8WWCIw3G3eAuwAN2sQZzgh7VTcfCoONuO5A833Gppp45G
6w49FxMoukA8EKZfkSxV1ZHKMfHh1eMdB1mcDUnZH3MicwduPL+OP7/qeWFZxx6livQzjBPzYKjX
Qg3rypm03xqKQ88Oz86e3EdrhH1u91xL4IRNpn+G2VI/A3E2+thHeYvJUnUMOnpasXOTGYzhchcz
MGOAoEQarGhym1ziP1bf4K5xac1to+knoWCJYk6U5LaH75lEt7b3fl2BYanyFSWMz4vX65eZ5EVk
+8coceOn9fY1DNOwdbyS2UtCZVsvsnuSHnDXp/zH0igtkp1IG21yyEaPpkSPKLDQ60mzxLs2Z53Y
RBk3gKKjx77L14Q2/IxF80wNep42+RD9gqZ45bADMnc1qxKFJFITUUiNz3oFsk51E+7xazDyp0W6
Cg8JEOyNrs1DkrfzJbT9n7ZR2a4j2+W24zVKmZmAqAA+MMw6kGl0vyjyb1MRPs+NM+09lHwnhR6K
/jCvMRchVlNzoS9h7fPp8x8SHxGXBMjG8qC39xisgJBBQHBp5Twm3mM91/VWq/rNLwnAwLLViJkp
MRpUwqIM2rQ9myL6XCjZYtToddh60+7sh862I6eF4DT+aq6p2zBt869hsYO4g00zJ0bLLYvZwkwY
8ThICcUkCqPvifAGX2GnZCbv5qE6kAhxt54NfLkr3xpdEFVJvfeOPl6ckBu6CV/BBNeITPGW7GNx
pKaMozlmAGXwZyIzJ0b+EsXJgnuEY6JJ8mTD2XqXjdWn8vG6dwsNSZ3/RmFyxGkH+PNMyQ72phF7
tCL3qFK9g1lhI/bqinVDHPw51teiJDETYnA7ZKiH3B0YC+U9hxGpf43/OWO8rienw1NEGtDY+Okz
4H0N4NT+xGh4W1o3OxOkIfN0Tyd69CWH8GMwcUdPsXEtmsEGU7Bw43GukQ/l1nHY0dtshGqRLA/p
ouVTF7HqMxbHW4jjnOm7dYQttCV3iFUvGnDO+fPZycPLqIzu3Sz/1oscd6NgIF279aXIlN4ta0vH
GJIUlg/WC11JeLTavylFP5tac8Kumva1DiW1MD7vQm+Ky8w7sAMzw9nLpJk5mh6JrQkae0C2lUph
ADfNn8aAlV+PSYhKWZKzyWnW0EkS9MlNRAAsxr5E7e3k28BmzJesvpi5ls8xrSN5rLpX67LWWffV
Akq29B9rWP55g1BLMRSZsX75dMsCa3S+cPIfALeGc3ccauMbZ82fclke4feVl2H6myYkpmBWEfxf
lfWliI9+VUicZx+Gm7/ODuM9utm6LLLvhih7jqsExVdb4uzDyaaYHHlDDRBZCUJyBYX/2NRPQ8dz
A/9q3rXQiZp6fo7KeWcIpzmYc0YVHoMEGuC4xmraNXPz5nCn3Y3VpPZt3/wDQblXuLNesmWKN6xl
jHHHB4smCFTMZHXb9jdqCZ9HiSVk0j43xiw8CDW6TBdtiHE5CFmnfnEnDC+Gql5TewHTS/ayHtLm
CPOaQpl04VpVxntXzcuaZOq4i3jza74Ch4q/kooM4AT9t2PgP6bY7g+qY7erls49+ML86mFPLk2f
n2PTv+f8l19JZ26QWPFPZ6BpBkc9hH4vH9X6j5DKl7VflO5hnNYqCXcKeJKAlr2zZCz24yJfonSh
cTcD9lWOVH+luCxoNAcYIp13bRvHaIYlIg1jG3seeW6jDw+hNOxNdh04zhzC0Su2/eLd0WUGUibN
2zeL0fDBha5C1UOENS2D3ORMht5A+msgzlR/M/pPcBhgoiVEyNnS38BBfLBdpwtMWgOYu30jbna7
ocPN7yOybozGKri3hJzDnOJYdZ7aGulKwZPDm88aHZD1ma+ilPSHFfSvCav4Y8UaFzjnDPC6Jqsn
+0/psdtADkm3wgjpAMoZ2k0CNxaHtvLYhc03DeGSznXmN273aEQgYV2ZTMdxaqObSUXBpDFeqJrA
DGD9Z+2aV2cgwVDhRFEEQm4S81rGm2WWhWDKRedCG0OZnHT9kBolgK2+FKehxKSFCIDTPN6RfHnD
Via4LM54DTlcLCpxPm1zfnEHnqi+y4tTZmDRjTjPtElx6TPAMH2J4Zlo0ROoWjodAI6S7aGNY+Hf
lri/azG+BOa6g7Uriha9mMt/GxQMRC41dQQAN/8j67yWI1W2LfpFREAmkPCq8l6+u/VCtNrgfWK/
/g5K596949yXiiqpnBBm5VpzjtlsRIZdWkebJCjfIFPPu7pbVWH00cnW2RkEBGaz/ynZc5DHmEhL
vAacoeX8bVvr3fT/eIJpjeWWmxw1x4NN7Akz/fxnNxnEVBjmIQSUIzRhBXblvJY1M/h06WNOkQ8z
QxkcP1F262Jz5dqRuRHeEOyoGbj2wqZzWrSeiauCbY79cpf3qJbd6qXMh7WSojoaSHjWoZFczIo/
0hGc37K5sldNEb/GXlNsx54rLiGDn4MA0lVXL1bLOJ5nlxvo1umVU2ADhOzB72IofIP6m+fphwWN
hpJLuyskaMwLIuibFZx8XIpInT26QfOs5NFzYSz3Vox49ju6SZRIFiW+IgC2j996V/+OE9Yqtiz/
Jtpvj44L4jmfMEdUP4YKJl3aDClhl41c8OCPnbbnVdFuDVtEb6mdk0oWIcbOA/2S5fY+AFK4Mhir
eh7ZYVkoGGp2c8Hr0bGEBVI0CFW0++ont5wdCrS1Jnf6G0rJt2wWK/quCK1qijKcYNYDq02mNALF
PHM0pCb6Y7E7ZPAYHvmvMtFpntH+/YJQGu0ZUEU3JKg0O2McUd5w7Gq1z9X0g+QQ9wHy2UtV+MVj
o50fMAVXgWae7IXu+jFUs4UfU3E+b8dD0QX4AMyUXqnvZPCUp1ejlym2ZBWsRqDiQae/zU3MiUp5
O1JvsTykGnQHVHxnpEWeGWjO0659Bn+xmL/w4SLSOs6jR50QDu/gM8SpcUkImbT8LhbSOrZQ3OgQ
W9wZUgtr+EeCGkYmBCDzuUadFY1S6aTiZjrptyboOCISIggHt/qEahbvRtehhZ6im8Doi9PO69Yy
znl28mxhdgdCgUjEhkbzIJjS6tio944uSX2v1q7WepvPaGKThM6T5TDfkYhAmcZ9k4BudjnD5i5C
OSEYcyPjfkbH0pCE0/5ibG0+zEm6kdW5bf0/xeQi4BYJViMGOT+c1AO0THuxXVK5xrq5tB1WJmzU
jA9j9KGjM0vsE7C528r9XVOnr9xsAA1LBvvD8Fujw38snXOKdoCO+Z90iA6eGRxSWqJGhLVQYVhp
Inj4HdoSuyydS1pkLygy1pVBQUpjMYMxkE5bHUPhdnKhHuxcIijS1Mw1DvTERGVp1fjKDIjbxTaY
5CPA0Ic0R9WQattDCnfsFHbE1guXvNzqlI7qG44wJtam7S/qE3ZyP3o1SqLW1Yi7IIutFyeT5noK
+I6OStE6d1G6d6oxWiH+rY/+PDw2g+ddPD9a+5Kwgax/GvrQfh0XyxbMfTCa7tHRSfGCACM/WJJ1
6oBW6cXGQM+6T8wUz+5PIpeCj4mhIWYQeiPMAxsWUesM3PIlNNNiHYxe9bMCeGI0U/Z77oGwEeIh
WHgGn532yfp2+kdl2PahMYbrhMluz2yuZ9uEVBpkga1ZNzPi6JZO5OxQu5ip85Cp4u9ocdUVynhD
5OndEptBvIz6s0sU6moes3w9Azrp+9I/0Mggn0c57Zu7JOkx0tn45Eys3ahAx0xgA3JC4nVtO6EB
ZdXD3pK4PHJJ1VjPwzoHzrm0PqznA2wMsm3/xOCY8WrWNE8fB797jZuQ/rqdftelMK9D/DtuqcU/
mCRQRVPoOn5U3hAtt7m+JhEmtzwC1hS5PiLl6RswJFQrpdg1eU8pme9qq8PeRknURIc21Vd/mM5B
Gb7p3j9lp9SQS9Y4//mSJAHWXreqJf95sYf2MbGQ9A/WKOy/FwIva0bGgMHwIutpf5oD/YborzXG
zw3OoI1v5owi6dZWZJwxYjHnswrGZ4RlnhUq2q3uZyqmv6XXvzPW2WA0+Vk2GmMg4DPG2LR1Ka7V
IrnP8rJa66k2TmymT2bn6a636ViZDYxnT1Hqj8XvuAuaU1ZHf1WVfbLqzXdmkh8r6WD2EWcOkJ/e
gKxPLhRiAi6exeTTdBoOPdIGD/74qur657iEb+6TpuOpZnyok9Z8qipCFQaMSZCvLsZb4fT1Jcjj
b23rqicUiaDdHAw0oIYoUkVt7X09n3ASk8ZhKErfIfb2sO9wtYWksOlJHKMgRjXI5VEcl8TxiQp6
N7e5dYzz3qLclP97b/nZ/aHHVtgWhfdezj52WQeSf62RBXGiyLelTNFlZZU4lwx4R0dPOyxOqCxH
WTEbt1E8Qe+DsTba34CbWVvyNd1Tl2l1qlSiTk5TuPu0aPeSRvyQeMdG4zdua/R1ThBxFrMCMzl5
QZOcaBnZ27AI3rzKD06WlRtob9vuQATeBnZ9crrfyCBPv+7dH3qz9RobrAnCsi7QoOeMYCmlHlhk
8JC09/Lrbh94KBcyPBKmDfjPNdDalka11QObcYxme0MlR6O6E80pbc6ONZwGOcu9P3gUgyTEh3YS
YzqActVruzxXqo71Q2MQLhFLGtl+ZNpHf2J1AEwK1CQ3BWG0W+wBILrs8uBEiuB4n7Qg3FkVSrb4
EY1wtm8NtyYmVR2LcKJZOOfrCv8i9m+dTJxEUpMxeUD6V4Oy7sRZqwekvZFdurNy1zkMHYoE8k9c
RCZyX4DI5rSCDpgYErwabeAba7RuxkkuW/O+Xe/3lowpZE0DRrnlP3W/iUZ5mWvsFQ5yYgZBJFFS
DW/CwLT4GXC5UYlwj/9pNQ6dfyLG9aPKsENM3SEpoNbA2tcUG8O6NQzjUBe/PHwQ2Acp+RDZ09lO
zKOJTeHobwHPzdtUWE8iWECA3S87QVJGV+CXjf5359XDRWjLwvxggvmYxye/pSHHkoFk2RGwcTEP
NztYWH1d8uQvQSZdt9jRUD3iDbNXQzms7CKvN2nPrpnQQzRBh6mBSeZQRwRzTgE8vCJfoBeoRDVI
CGEdBzJEH/xsqrdR1QyQRwb7CcYHKUsiMDYjQSZ0G5t2j8C8DshT7+dObqcRJEqq9d4s0uEo2pAE
3GHgX162NGWCxmQBsbgnPMBzKxGyJMk6XAStFczL0fdXGYqo7aZ/ByRJnowlYDmVZnkIGdU4Yecz
9q2J5Ano9nr9ePy6tzwU+WNkWvPBqcA/yeUmX17ciGhYkT3BCmoO9LEqSLqlGojMlHi6/j22yeIF
HJRtlGWlG0xCfUyqKlSC3ujWw8xcf2o14oo09VHAuRabnkpKxJzOldlZT7rFGeW2/rX0m1eFJOKk
Qoc1g0/N0zM79apz1fT2a0NqwqI+VOTsEsbcnQBIo7tsrZoxt7Mg1X2MigbtvNJPvBcwxDuC2mgF
VtOWTvHWd2HWYXOK3sk4eaVo1nujT+WLgqVFbEv927RpeVcoxTnt0YSKOlc+QhkFcBN9m8N5vPiQ
XtfZmHZbX2LkoIZTaA/BYK1USs4idtpkjaKBPUV6zT4xlPF98t/vBmPPrrEkuqO3g+gQ0B0okyuR
jqzXf0C17Pcz6hpaYOG4pSWY7AscI2ZcDO9pZoktHIArHf1xjXC3fnbS+bkIoA0FBLm+9Iv6PKQM
2cVChG/TOH/XgTVuGnJ8jkbS0k9vaHLzzQvGRQHCEIcTf2UUya0NSAqMJGd/W10YxDa7fMkwMlFL
4d0EjJv2Ka4CRu8BC2aCiJFEWwnnUefmpNr4gWbY2YEIEtv0SdMPOZhp760Z4R1yFVWrKiEHgtMT
ok+6M95o3JZSclawiiAw9s+Awti/vKObkJenq18WUWdcopEamE1hH1tSJwpFdIdVlp+RLuada8X1
NhgByMQhOc86SsKDhGL+5DSIqUO+wUqzz0g/uMbyt8LjxkbPzuCPyIKKp3LFQbg2BnB3eYh+11QJ
mAgnmiMKWDpxlV2mT2AxwVwmLUJjsoZjdolVFPpkKZRJusqJeN/Lgt697yRqP5uj8QClljY3TkFU
l9ugnEBiqzUm02kj3E/6ZuJJCZmfp9B8Lmfib1yvT45kW8qLF4qtq/pfvOsG5yiU2U78BEW1VlZV
nRS1Bwd21NFUuRh+Wh5jhqdfN/XkBccqGv96OM5XeOXOkknRupbdRKgOxXlTlcyH7WiLk+2hD4Zr
FhPD2eeDffy68SLnGAsGlzEK3y25KROz9YNEi/QQDgU52vIjYEixMnP87ZUgPNC2SOVyodZmg872
7OrHwsLuzQjCYPiNkk1jm6TAjJwHEZYwx2MRnWh5RqfWU7+4+LOXBJXJ6I/zsnC4nqJx52LNcsDe
iN75+3XtFhEN2qonVKOhaji5USNP93v2/92LwuApIkRo5+fpDwaENuEKErfVcqPNnwYg6mMT0cco
zQniqmsohsTwgCJ5zliKsFuDAMgq/ELO0IByk3rrqZskqerUdN14llY0ne/3xpbEhZi9cWUOTPJR
rzF3taiq84msi2kykXNjsaZ7nlvBJrcAPrWCYU4Qjj/LmYKsiogRdysCxe83vRjFwcisfVxMDioQ
GFx2ghio75cY0mgRCYxwT7TVXpIl3wQRZ7HV0/Cfl9vLG+V9HXLlzy4la56TgxggoCfDyqX29sxg
mZlF3vmfmyboS8KPDsVURBeN3CnOVbILSFK8B4BWMBsXBVlw/udGZ05wtkegMBbzSld8n0x9SmIC
E0eX1WfmTJ9+NaOHLeCWdP7MOVejqU79oiNBIYORMaPKmqdf+IvIoGgNtqi40OYM9tmSRBstbxVi
1a0J+Dn2fb/g6UIW4nF6tuVzFczhJeX0iHovOkQjEy9v+QuZnMaX+8NgDzrQ30XR+N3NYG/jBi13
Mc15ZDwM+EjF2UB1y8+4dluaTmP0zrquWhMBYj1iYiW+hJylBWXSHX1gjXsyAOXVynW56dPMfQny
cgnQadeGgpI16/mdPN7kg171ibQbuF8YzrCr2oeSDI1PupUjeT4ifjNHGB91Y8iNWxvTShCYtkuD
2DrZtDGHoI/gpcDMTnJKjci2BeTHpjlXyMhIbGNMtMgAkaH/BHOP5NRflbPV/U5qvUEeqX4VBod0
bVTmbazb735joeMi8vPJamk7s++/xZD6uJbnm2Se+JcOXNOcRW7WO/a+EWN687RHy8yp9iiu8pP0
yApQH3EnIJJD22yNH7ATr7VhOH/nilNI0pu/jOVk3Trj9JqP6JHDMV9xleVfUwNHA0loHtI2RNbZ
tNMaaQAsB+rDV6POmgdkUd1vSaWqp8X6EJXthUiqD0AtiolLhZbEZEnell5+q6wOVSc+jd7JkQHP
Uq2UQLps+PK9RJX0zselXKRYWalY2e+ppHPfsx03ilC/d6I8Oqb2hbe//xY5Bi3twAkv99eaQXns
pzJ6TidtveXJ4/1JQFbiRynnV2iLzrsVZPiFTFDF9ze08nBC9SX15uu5hpjXTqPM/f0NXQCz8GUt
eb6/drbFqUSB8BQn7Ghi3N1/OjGQh0k5P9/fwQVNgaMpMR7uD1WtiHIHo//1/SGb2ZwMGDrff4sQ
lh4O3fHz/ePUXF3sIWiwBzf6nYnU/UnJYMtHx7Me//MdWApT3KivX4Z9FO4bDRX+67lQltYhbeD9
/a+byY3DiBTSw1o25qCim+uXEQZWtsT9R8qv4yfwd9f7o1LP+RlZPEu45RmQJfN9MliMcpeXO6AM
N/UwGbv7Q+oQBavO9073z3KU81grIb42OmiOzBva98gL9ZNKcjRdvAOog/489eh07g/BGjOgXDbJ
/SHD8XLjz639tV2FzTA+9npsg8trA8jlbVW2X+9vFLh16vC9yhP5ZPF/uT9HwEw9TxIz8P3753li
gelFSt2VHQII1cqzJTJnXSG4YZGW/o4bRIrMo+tnMkRyQjq79/sjAheAOxqswr2OJ0T9zWlHtS01
bRgy5sWbW4ePsXT8m+mH8g3CyyGMfqc6Vrf7r6UbPeXkqX49ckPzKabrSciJKd6YRD/LbJ6+ftfy
ZxGb1n09Un37ApWFGN7lmfmsXgTXnK/f1cP4ilEi/3qUTNmbRfLI1xcwQFA55hh+/c6t2vd4mPyr
m6OLymVZbaMwIihTjjfMCOG6DqoaAycPbbrxIF70zizHP0aq28eEyFu0+MdMVmhNZn8/a2FcLSNm
Sh/15r5xQn1j6qpZdyzWMhNkIoWjsxnDpr51OP5PbmgcTHvhqHAaWjWkR90IOPPgwBgHseS2dxYp
8As7bym83IXdkRDCWzAp124Q76MaUzSotHOZ+29GyFge2rmPDLRGMl45SXUM/PnZLomu9lgcc5r2
DpiNxhvzePsgAfE7U2dfM2Jo93OefN4f3W+SwU22To1aODPleLJLyL65z1rJZlQfVqV5NELniOvC
vIatMq8y6WNiZG/5gMhDYnJl6bvxgVqxIPBx7gz88bFAhlJVii6m6yxDmthbWXerfezYVwv552BN
4uyXGR71kAzcnuHrjIOXUQRX3cjXtAJp4Dw0nR3vwiS1r3M0uTuJL5SgLh42syOvtndjajRcohTw
UFqG5LJhUKLAwU4BgM29itR2l6zQnY828zQEtb83IvdDLl+FuE7ner93v3HYRDnd0IOmiqV/VkJi
6nFwQX9c37dT4/bBMaJwNJe/4f6jUDPzbc2GbFkSBndpgxyrzRkSZuMcIu6OCaTwQAsbNhb2h9LG
VFBOOFp84UbbeAKb1HexxrBsDqu+aYdbqvJg25oJOvbwuaXbc/GWb3nfF+73Uo/WmkNTfn1/KAjR
Zm4l9qMVqyvz8HM5mORoUtT6dohMF5P5jcBcfK3dfEycFJqmLpmDJrjSfMgfvo2ZHREuhZsIruMY
ESCi5h2pzR5RSBWh9yGAg7FqvPNEpW89GWmpD1KpH0ZfQ2ya0VVFEPhvXzeL+YLCIt2a+KaoZrod
81dIaH2VI0n1/rg+JIquY7GbkEIAbR2999BE5xxq9TqOjD05Wc+TNqKNsEoDce9IcC48nt44F1Sw
O+2j/VAm7BmqPtYzng8JLoNUBMcmbOCG4jPOdP2zz21ysZNs6+fv0Cce8s6F9tL5BNuaxyQPj3RF
oDmX9UnNT1g2YibL9jWk38JEbrzOOcMUJE8eJ+EgP5pWXhzNyJu4hPzfY5hdxfGfh6ENbJ1Jc+GT
xJGM47+fKpbXf/3w/lYtrEH0kMtboQ3DANdrgQT46xn/9b73F9zfgGsuZdV//frfH/t13y4y3uuf
p/37EwR7SHP696f98/b3exbynOb077/i/tH3391vvr7jf3+ff3+yed9O/7zi/md+feT9h//6478+
5/9th693++8nf72jCU5k6i3EQAbIKygQB/Bl4Q4Kw1NHN/v0r5vRf4zNchlT/xkIuR5rE4P+nP+m
Fd0dG6tLsVZhdqtq60Q1FLB49d6hI6rjJG6uq6pTZU/Vqat2rGswK+WIrFRJYsocVqd+uSlHWZ7y
KvxLa7PfutWyxMyMv/GyEIODq7ZGIb4FKrdPKh3sE+lta6tfQjQmmR0RXDFr+BgirhIV4VGwMcSZ
da2/amtskUPY4UlcZu7op09QixChZv7ZIyyVJOA0OvlVxfTBTxDBmlayKX3w+J5jZef7TSGDGlND
na0yVBCnZJCMeqiB1u6y3DSLCDtLgSuk8uL3dGwhTqDEv5gN0hE0J1vRNkD0WmI9k4nJ/JzspqlL
sAHyrWkEHOuKUXExNegU4dVjTDwR8PoNlzHy4jEdD4Zn0OyxPkl3VMeB8/ptTsY9/tp2mzrpdraX
yEouUnHSI5OX+rWNk4MYS/RZ+YQVOUarmOnvrS3Nw1RByi/lHgPjJtX1CxbLFOHiyUEFumTFZO9R
emtola7s2fvlzTE9ysYkAYBwpf09eduPUU8ly7f1ptTYRMJ+Lxy0CkVn7oQQz7byiqUD91ZDUd45
BkNfw69XqvWqTWoauNprdfZCkIIBdcfoRORYhfa5E+475rH2KDr/t2a8RnWwzHTIZJjqZF01EBNs
Q3qrUl76ZT3vkZRY1v2ZWbyX0CUZiNxa2GO/nTiWGyE6OF6w0zCIZLcEwNRmWvK76ILhZ2OqwcSv
WyEmQJ/fd6/2XKZbn0b5QhS5NB2aM9/5ZQ79sFU4Sz0WQEfNBbxerpMZ8QhyrPTllEQyemx7pBTK
gjgcI38Zav9pcK30pVXIuwfsMwEro3WPKAdXnyS+MTsEfrsxQ8fcty15j207EMCS/Zkau4VeTY9Y
9vOBqlQ+hrOivTzTVguMHajJlzAs1CqF2/aGixsjq7ECvWOd0OXQwA71D3v50QDrH0v51Ybljkgt
nvt3gJo+2ljCPEz6o3KAuoOVo79YwXAqsiZ8FNglyfTodoLKidTrRwQ2464oeYVtsJBrRjZu5Dxn
C3gIB+pH0ZAs5SO33y/xif8c4UHu0h8lNTriVHk0MOKG9o1edveqShbWzJSwejH3kdVCYkydg11A
2cw69OnuxD+2om0buB2nZpEToZzEHpd2A8xxjkA0IzBnhphzwLGBz3zkyE9bnxhcLFsrJgYyyUuO
NG8kAsTfpyFjEYMc9J03xn/yAgtOEMxLdx//3pSW/jq14pPh2mc3sjZxizc68cP42GbtS9XhdHHZ
YojqTVSYoAoWyfcK5z2A+47JT5N+L5oKc4HPbNvTHTZ8gKnatp9j12t3gZs+RrUisFmHLfg2Ooro
DJ0pFTu3W/cdnbwk0IfCHrOth1p9UI2LFdhBT2/rgxU58Y3QE1oj+Srw3DezphLWmMJp0Lln5kG4
ATWO8qEhb7wqiwt+eHScmfXaNOV8KqoOQ5gJjC2T0Vb2GTtmaf7pm+Qj0dY30FtZVnqrBGbIyoJG
Z+K832njKRj8x6ZFy7t44XqM6g8UHJ+64JMakEOHAZaHt/QOHDbWbE3I9i0WipFLXz09pxGhQKNZ
viIeRAYswk8/DCjS3OlXHdtQyWrrGVRAfR5b+xKHFdvUTbDV4QzbZW75FwtOcyU2vbkWqk13pBZy
KtXCRlHMJ2n64+zei7gscUHFuCc65A6IpgECgxXcoqT+nkp08spxOalUzV7nNthD5YAroZ246T33
3W/jl9TFTG8LQefQt58LFWk4V6Rp0+emLdNi3kAoOeWgScLCd86AzESHg5/Tilx5UWNh7asfCCuX
D42tYFVV86eofs9Q52k8752p1KsiHbd9i/MOU7YijYrGWj1ptWrj/mhiKNgkHAzIzjCOjMoYtmPn
kjSsjHMKUBJ9goJQaAm9IYnjsaHfsGcsQLAEsWVzpna+HsVJOsyJSBUtvGwvSJ5BFaXEqWW3prMc
RnR0jXXoBG9+BkZl6uZzFPnbIquMkwaNC0XcYCmcxXoXO5DE7cfeBRffcnkd4SJ7EoECo+F+jOqL
d6A/XTzP7oyjK+o3HhDzHX0rpn/2zNzJQT8RiMNIShduksFn8T7+NjuUwn6gDLbbt25umnUcxpTp
Ma1pJTK97hPOgsgDh6cmaVeGD6twTswbgN+diPL+EdZCjhZhjuDB+4e0CafD7HLVaWTvbLpUJahB
9r1LNR40iDMMCND8U4eX0u2GfUrLjmRR5ZJhJi+qx2GfDm2HCso8A3VN9i6nObu2SKCfadKqEiRT
2eyzsHwMx6o65E53g8zCVN8014PrRhs3CL67TTeCpTR/+umAdmQkPasEP5dGbbuvPPMMcWVThqg+
2pHI5zBilWhX9NlG1XJCxmni55+IFstVXCSShNFfeJK5fnUtv0EOF6asauKWmV78TC7iq5eO5c7r
5etIZiXuR2ddK0DCVZ3l26T9KPRQnujyR5QCehXVSfM3VBRb0jQP+Yhi0bSR48Slqh4nlnsHZ25b
Ju0Wg1JDZkhFc6RqlZdeOXTZseAEFH90tNA+7XGkSzR+dEoh26rpwia2TijeVAgTtQRiN3ZotDP+
AUVXuZskNg8ihahhptY7loUPEHnhLiNlb+qGYyODZKeKsgE43uHVytBRNoZLGor7hsI7O4Uz3fNw
jppV43cc7B0tMS1cNM5OTrbZ/IQqZrGJzJjoE+yDSUqMWqhrUCesc8APwT21nbVOophsKH1J5KKP
NWr7AQzjUSogVqExxxvTueB2DcbJ2Kih8HF1gyCXobvM+sJn9KHfTbMIn3Rf/jRL7BGpfKsxCdBU
NSBaIfQhJI5g2BjBoL2kstTDEiLpltWuYtIxAuF7rbrkTTNjXjnZkvujcHNinn2xnDambQquJ3ey
YZOzBeo+K7bZUnUkzsYoAMBVeHF3KRVLGs8oNaZkVYJgJsFL0B3vMYsmpVTkqfQ/QyIftiOkPlzU
fr6ROAadJN4FU/UU1zA/lF2TWCeL01SMSH3pBbY9E/6RlmGfQ0WfjXmv7YqTYP57aiZjv4QgzJAY
wGx6IchuPDBJmjAbzPe0++hwBdXG7szu6FZhtYMH88TIzCXJPfsxLzWvK9/RED3PJEnQDFSQYxvO
ENp3r27afvTKKlHOYixzmQpOmAdmeOEv41lP47SJLe/VJJFyFxi9AxG9PWDbt/YOtiIY7hQSWB//
+CVhRobVXNNJdi997K0Bz29TvKs/WjjoFnRWMfW4HwYMnuUitpz81NpWTZudnVfPqbEmuql4wLhc
r+k3FGE37Ea7NNY2DfM4I28hNtICVRwy3kWoavcYhQxtvInBR/COqmSgjx8MnMOdVgDYi/OVb1fG
FrTeVYT5r6Cf0dG53mtWF7/1TFjboltSTmQwvuaKEOfRptTMddNcDA/zgLMWVdd6sDoyjDxUwrRr
rkM1Iv+FLZyJwjuMg2msOdR1y+WCwaeQjNBhsI14sjZe16Qnc9InaY63sq0YE2ZLTWDEe6d2jqSR
vCxr6K2ZDPV6IjrDzWsY2cKxqLCXzM/ihgJswTCT+gd+9BwhlSEcHZ8kuCXqnzndGDlxh6aEEjkF
HCswLOu1YaLXAT/MZNdql9lgsfjqph2qgXxTjUGxSwu6egVgdmGZSK2+D3apNhHBfpbPUMWkKDqX
olxJwKdjxAVEYapYEU83XKTdP9aLpD9q8PranX3oqnlvgRTZRFbknQZ3eBnhUj3Qb3RPlckkGvzl
CwmLSLxRVZte/2zk4bbOsmCDIntcUPlQAd38SN1+6XWHWjbq8K71dbtynZB40gAXVudvRFHUb5yV
AbkCN7FtdB2mOz8GRXOBJyrXCJkufkIB0FSLn97GABw3CMhV8avWNJEw4OP3HOobl6K2kT/dMCFa
UU8OqztMN1rNWxRlP3RqLg6CPwFyyX0VhoC/E7JcLLgfkrDkddfZ52CIvvWpY1yIi2CqmPvmuq+m
Bt7U+1wIzmw9CUJkJKpraauPakpiMn/gnzPaW+hKs7ioAOhH/1b7I5qmHsJA5w4HLth/xpqlxhQU
/YruKvbdhfbmp3l1qFOLBM8xPyc52nBnFodq5vrtLiulGoNB04YBytnBXJkmxuLZlZ+DpYhZngOA
HkJvOYL1Q2xr9lCN9kz1DCMr6ycmVB/gmI9muvVPg8Y5A4U6ey4AfxD6lBzjNCElpvL6J41cqQ2C
4QWhCvsgVx4WicGzTnYjCd3wOrBO5fzltBpMGEdiSwuL1KTlR2XYPSKww1rWvPRqLA9MLd0NFiD5
4XK9aHPPeaSt/ewFXX612+BW48AMjSkmTZ7qkpzU4BAAk0NlLCBrYlPw3ul3mZvepS+CzmI+Uyl9
S0zYDrEc39K2cLc2jj2ZeMXBRQxxqtJt7qmJbodAgEuC204U+Q1Fnz5GY/7UN/Q0LNVXx0LC8XS8
Z9H3cE0CIp8H+ikPsZJyA3FLHbG45HumkXsjsHugFAWL+0IN53UN7fEk0aY54I9CTDtlgFkrlMRY
NkaGO7jb9H1I9OXsbbU17qUa68MgYfuAYnOIU0i+j8E4snzpmXrYmuWxOFqJhHtARRbFxzQOaEHE
5C4qjxgrSt6WSj/qkVb0SyJWEqMDTlj8jimCQREECI8oBmtmt6rZMrpfOvkjck5FJG+hoPXwfjOF
D8cbwL4ElACFTmGwVB84IQor2pvWm50nwXYEfvfQngxv/jBMqyIHQL2lffk5LkqzJkCa6cGjHMC0
rVxPP5dq/uYUODwdvihuomuZm39SSHEGJLa1EYcYxifQT+Zc32hk4u8a5Cs6JxBqS0dxzkhPM2J4
xbTM13bENYNCL9jASgTCA7eVRZ194eDw1+Vkg30AtRAkKSm+Erwm2l2fM/4Dgj2gVAWui7rmWqjX
BSiZbZpWwyoQrT7UE/JpVFZ0PFqB+gPV20lE85ZDQl8s2MorkdI0KgpqlBlioJgh/zKxD/253sSN
vhhg6deGE/8hFbPagL4qMXpggCkqAV8phE4N325bGs7P3Kv3pTPqTSIam+ZL7+/yAKWnNcJubgP3
e5JTM6LHWZNXluB0SCRJiIga6JduzJozrtI/cAc/kp6hX3W9YFWcIKHyibmkDNYzOce7Kc2veeG1
Z2zw80PeSuixnnubSTCi9ew9pG2PLwdtbBp+jCSKWkhTCwxsa9Qe1gPV4lUviZpZuczMc/IurJ5s
cNgU8WYYsLa0I33ILPiDNqPcc1A85XHwBnFXboJ5fi0rp0fECFNdkhNLFwFVvSIqLC9LiVp+Cejr
shPa83YVGtbPRjSHeSZNL57IlggIbDJ0Gp64otugsaxhzaof6g+H4GDlO3CHcZM8YSmJtytERtPa
69rgCaE6R2ZHoOSc12sCzJN9EKEvidL8CG3OPHER3sdBGGzUXB6Szs3XUxM8GVL+rDsABzNCb3wI
cEKjPyxdgpMJRel/qDuz5ciRbLv+Sls9CyUA7g4HzG7rIeYIMhgkk/MLjMnMxDzP+Cl9hH5MC9l1
rbNSVV19ZaYHvZRZFskYAffj5+y99jo+JfFsIUDujl3dGUQ5Tbxk1e8AnzZI5efLQGzoqqkJbde5
ITat1tBkG/MtQLe9m+Pm1Suu6wC5UT6LGan+kB6RYlsbSliABwgo9n1QPFIBocafmjc2wPK2tbnr
IXWcFbk1u4YR1sEI4JMLRZexZk+VbLy3DaLdVQ1HcdO0cbFunWsPAvS260kkiGRBUa+dp5RYOBE7
8U3Jt246o0WiXs9up9o91AiHyczARADyYgsAdR06wN1qjfExZ7az0Z08tTP4K+0lPrLgBXnh27vQ
QTnQh0bKai1ucVsbu3CcC3SJK0IK5M5fIFnShsjXTJw0JvIAydgkUhmTCSNRNEJywYkdmiVzxLFj
BEu+9De9oumS2JLQSmRAcMpQv/fEdq21qwHV1xdfcvYpugAyXgYJR0K0GjS2sqKsHpOIMZOlyumU
mTgd0AVvvZhaO5tAssW9ja6CSMyeximS9qeAivGJGuvQu+NnICyUxA6Ja/0yz+0q94rZ1PysM1IH
kmx4QB2tbmsBcdLt52eGVSTNpCgqvv9WWS5J8X4ZnUiEmZ5NC7kpVMz70jLST6llHr7/0Wgjd/MY
aa+//1bzPKdkgQyVU7H/zsNToXGie6x1J3v5Z4/AaNUBNTzPRjA+CUNdt1K01xmjearU+GlkIO0F
yXMwk4xsm+YXkzbec6nR+4Qp68j3HzJ6jLetL5LD9586GXq+pmq7MxGL+aMg/6/z2N8Gg1Zh13uP
fjQw+nSNT2BZvEc28zQwj/BtivspcAZGZFzaM5lQiTM/Zm1PJC9eTA6opOME2C23dQNPFhcGaB8o
XsB+cUNIRJJIEMzP3qBZVOIY2lirL1EyP05+bT/FFqLJJq5yml/UGRRPydoNEnhbKfuW6FmXIrMn
Pigr212jgJi7ecevlNx6qQsPcrKT8kP6GPXZwd5o91ngS4eTwYTkyTSxBRj1CjD5e5Qi3lQdmZkj
rew4DMV9Zhrv7PDeKqzALRmdc9M4irWBbi/FUmXvS/avndLXXd+YG9qVV4FT1duxkOaz8DjyFLlm
SaiBQ36vgfqE2gM8O1ktSb9z26b8BJX5ROQViZkZNlSys8ND7oIua5LKeB7jm8LqntBgGrcNXMP7
uWE/972vJvUlc2YqQi6LCjc3Jl7FmeN5Um+UZcU2zwd9CFxCL/uo8PY0ItGbNch+O06f88jRiuI7
Yp9SI1I+Xfb7IGKSnovwiJQAvdLSBi4NFsbWu/EW56rj35JZytwh8hkdwCQMK0C7fUh71h78S45p
6UX4ISwKj0ajI6BNta2Nv7HTFC7gUOsGCFhRDuGqju3xVDsL+tdKoNoW2NHGaNr3Q4gct++9naQW
ePbzbm/ZQ3CQE9ytcEhwaJjxuDUQcTw3rvUS0WePcbochkk6Dw0avF0N8m2bGKQM4mNDDKZQxnpE
QNtI+/fYnqaHTsEW952ZZNw4xFic64jwrtE7cpuWa1gczNe76ypy0HtvEE+/p7L3L/BuGTWwMB5J
MHqC30DUB+d5mFbOfNe5/Xupmc7kVX2F4NO8Rvlk0iLjlFj3s9xnACFxLiC5QuLZHyrsB7EMiOPl
fuYShodk9QcRqa1iM/+YE3Jp8x5FmkjpdhojoifTmIadQ1PkMWqzb05p6S9lTYno5d6b7UJ21y53
fu7ApUlKACtD6ILy6edXglXXRmpYn5Es7Nya3bYdFsVRKN0HO7pMkdgM+DyfGmm0t7EpWXxbGL1k
ewEFyKJLXsWPAYluj/U8tpca9cmopq8UIMGZRKr2IV3Xc3dl5EZ1nsgHv4tEeaWy0bqGp1HlpXXx
oLhhFKtuv/+nT0i9wCBLXmJWPDuZmV8NNt2cocSCRKAlMT2LfwlS8WaUQp4x4UPrav18Jx1NyF2S
ERcOeIg2ngk1ery1BSW15ZKYGUX+uWjbzznc5LF8wczzhqQI5r1K8+PYnCwg6+uG7X4TpPAlw0If
VbSfOnp14dKWHn1xW6uOMV+snvuAVupYi4tZk1cbtUO361ANDR2DdNVwDEroMFDLRrfMBFNi4uRD
H6bLDe8Op96T+ITLbaAaF07ttqSgWedlcazG4UwnFIXQRJDThJTCZinusTpQc9EOKWlmtawRo5yy
ay/kBFhxVR4QtPNe+9kF8g/lzZ8HRbcGRJbn2V/KmFJAudBVEt++YPrpQFMNABiHzjwthacVeore
Sz6ejbEnnK+464GgE0OhxqOwds3BRMqxdwagu2XGWcKjNUliliDW+8pyhsehH9J9Cg6BBjnCEze9
k7lDOUdxoryWm4r+TOYhSMqsZpMk+ptiynCWFp+olqg/sHSx3M8Iixh7cpBHD+xqE9l3rc42U+o1
Tlwk5lW97jkmthkFDXnon4MqOBT13NxW+AVDnw1wjPEhxyDjBKcL965wi+aLdokbgYLjb7xmyo9B
RNitR6lQjtky7MES7COa2XqT9zmqe0bWJpuakfXyBtnU0xAzibsBaeY+Mr0Wc/GKIVDczaV6H+m8
u1NeQgNqGR0gj9kJp+V8M4PV9co1+1B01l1vn53+FJZYQPpIB0gjv9KugEVdIjQeCnVENrGWauCi
KD6ZlQORVaGhY7yU3lpjRzI4JGhoWAExUwXnccfbzxFBBj7sU8KQy+xI7zi/zsbM2ieqz26Uzy2e
Thn3kw52TBwp0xy+G+k7K9EZ/brOOCGZXsmZqCFXwdH6ypEzFp0WTYqfy/oGDSsScl2B40HqrpHN
rLLWb88yMY5ZYgdrTa9v5WVduR376QsteqjUPUlYKNe/zUteE+w6f1vli6I8xs8ITXXnkC61qhDe
cfqLn6nj4S/jzFxlCSQYDrlsVIQ0l+W0qS06wpwdztzo9t7wwT80dnPwlgiTCqzpEg2zi10wTd5s
g9xm05lVv2V692QVXga4gUZXXKpwQ/USHSIqnWxOQSsXxhfosWWJobExGaEivL1UrVVQe4wdTcxh
Iuzc7GmSVcWllosiG4k2cASoNC4hDus09txtGPergr74KaPHnXKJcwzrgeU0pn2R9DMZbSt0UA3h
eMCRktbZmRNwaoDWF2xwTJLYPYB+b4kUaRmEdDBFdPmNIzM+WpXhAjQ5NKAZum2z+pjkMxHZQFWE
gBZCpk8ElXYLN2Vbt8m965UDGQU7YYJQTKDPMXcgWqnKACWKBNJKMl7CZW6B29w+YCl5BVfa850D
YZYZ9g6088b+h5TU39Jk/5Z32W0Byqf5+y+W+OX3oaOu9oRlWQhILWVKS9j8/OP9PsqD5bf/WxMu
H5qfc9qvSN4aNa3TVl7DbEk3HKzcHbyWad317kEOeHs5Y+9YR5fWHJ7/2u2v/+LlyCXk9McQVF4P
oj1pW7aSyrId9/evp3TsxMusnA0FNCmQkuULRsO9gf5x5pq69z1b3ZZmkrDtXBgociyNS1aEBY7c
wbh3OuMJTH588kfjyYxOsirYJnLr0sLmXaEdo8FhqINfj59Tnx4BM7RNEzd32o/PUC1TlklMr71P
hJtnNG81beCq/cbF8d4WUF5TlT3qbrhkI6cLq8svucsdn8Vw4nzz3q+HcRcb5KX63Sti/g5knJGf
clM+pCo3r9KgfhatmEBtNldS0EG2qgst7YqrhcazhnKwVlkAwBVh7zlRnwyLM2lE521TB+rVzJ76
oLGwPlB1iXy69fKY1mKtxNay6QjZpbx3mNcNKeoCb8ggv2X5S2V0J4RuBCzg6thiU7mfinyrqXaq
eDKpXmhapOltNs8S095MG2IhpjfAVjQhOEBp1E2S57R8RxiCCZZRxjPmAdjruhiiJ+HPxTbC/Ybi
pHCov5qtG3fcmiVVjHKyg1rcHIERvvlICMl4bD4gYl1STYZ9g3pl14th66sU8kzF9upM4g5N/VEG
DYeQDBVPqbyNyLxbe3KeewSYu1QEx1AkijGOlew4U3zKE3mUZgsq2E/eNMMjuKqw6xazLmYcGmgK
orbjVN/oKPU4dvJNm6sbVYyMhORwXY8pgbDkUySZSo7jsjNClF8x1gnW//rylubPV7eLlNOSjqcs
0zY5W/3+6kaj6Fu5G7L2utg+Gf/xKurpHhzYfvSb8tglSh8rFuEU8+G+JnUT6Eu3q3W4LrP6Ff/u
fW96V4aB29os+xttBtcdyihmila71oMPgAb2DRVUtpLMdNcWHVeckBACZYAom+E09jxaatOcRjfJ
wxhY1qbslbPpFue3Y0iMp66maoCUSkkWow/yP1cYZnbfP4n/Uoz1vxFQ/e8lXe+/Fjfv2dfm5zjs
5dV8FLTfoyBsCdH+7dVt3tv33/1jm9O/nu66r3zUXxvsxf/jP/jL4Gux/Oa/+8O/ff3+KA9T+fXv
v3yAN2yXRwuiIieA+vuPjl/+/gvH/h8umeXxf/vh8gb+/svD+5c4+oMU6+WvfkuxVr9aSngQmGiq
StOxWUCHr037918c/StjGWE5ti0sKWFF/PI3BrdLVLW0fgW8bUvKANu2HO0Rit0U/0ixdn51tG0p
jRsd9auj/ksp1jzOD6u3QeqIltqztPP769pAPQAlBF2wyMV7W1kbAL7wX9AYFf5HUsvXHz6UP9i1
7OXx/rlL/PN5forIjqtQxIpgn71ipnELmxAHKSLzR8dSfXBt2NJ5SVuuca7pOQQ8ZMzW4xCmr55N
k8JEHbCzxkGtIWa5u9A32VwmX1mPoZMGe0vI8UFkotoNqh7f47LqbspaducwhiZeJdF04XsBJ+in
g/cXCwOPtWy0f/SWyB7/cQOuQ/rDrBnWnsyErxKlQnMVtA3WIlR8+bFKh1BtmMAWHKWnWZwqnZXP
TdM7G0cozUSupdtNbmX3XIsAzb0nozj+wPpgMPl2Y3rmoDBaOrN6zFkvYFpo6JmwtXAOeQZJNE7s
ok63zfBm7oGhrsgn8BrkQFbbbZ02yelMI8JZuaUIL0PRO1SXdmTexjaSbmqG9GtpciNI2ZZqBbSP
76LN9LZiDGrjX2cJXDWDl14MNan+SCREwHEwc6e3LquYi5E/hIUeG4kRH0Knqc6AIJtsG8Ghuq0N
C8ELc6FgB0Fw/IRTN3qaBBip2rWglJshliDYhA39gNaN7VWi0+5pauXwKW67gGQMSPuL2GAi35fo
OP0WqsK6kxiQX3NLMmOjUNUPVh3Ls5f2i/8jdTTjjUru52wk7iqeeyKEw1rGMBZy+tRzEIy3tReD
fcKZ5LNO+xUSNBoU8dl31IK4ozZf7Lk3wBZBxAH6xL1LmtHazAaUnEUdvVukNe3SSHmXiYM0B0NA
AJxOveCzaE3cqb3ZGvMlztopPolCqNc0wzgOSNqnsVwWm8Q0SbfDyYKSzCjOQRAHT62M0m9O0FLN
FJSJa5Gr6GNQvHWi2ubpFssPJwG6/whg82oA9m0a8VuFS/mzwRV4xxHO2YH6LS64q4rFtDbJte+Y
dMbmWg5XTWzVZySdaD1iBRM/M5GForWdYDA77ZnGoXyLIiaHi1e3+rDLaLxz+GAnRnmNImzLC88y
ysRr37bJg6D7tZv92N+26aguhWollERy6UGXGOOLpeaIlDbDuVZOLT4U2kaGqrghd4vd+yRqz1+3
XTx9drG65CRIJsORaKvp5NYkTAegPl8KP86u3Nq0d6bboFIiZW5XOE573QZldt14oXM2fS4PzOkd
1sF0jt17i44bPndStOrJzq6NPlO3VJhQKU3DrW6xf1ofKJ3K+ywIi/wajvxUbgYVLQ6YLpys6w4+
+R12SA4p664J3E9136FL9Rq/Re7b5sZHYQXtlaFKhScxsNfuoPHNY5W85s+dz5SHxpqWabq1GxOG
AP+To4xNpCWFa1y+icyqL1FYZ6+miclzA2Wl/Kg5MZXMbFLGq7BjcNgk1cFodI5hZ8I13zGq5zA7
8OFVUHANI8xvCSblMS1TOFQKyZCtzCA2JyppYIbScPMvGHymW0NrEOUwTzkJMLJg2mYxgnXrF3Q3
0RYfbAJMf8wuyoMHNtU5Wi5vyW5MxNIgDXuLGygtacB6VVldOT7TAMYf8S4TnH+qOBF7mD3xubSN
6s3OaueuHYhvojTpo2trcIDoQ0b6MpnVeDN1WLMCYiC/+D5jNT+mjYrAaHwLkBm+EY5RHrkzDC6f
wj+ajmt90llCuWpUvUO/arS6TVWZIEjcxko2cVuFG1UyT9JVTgcG5Ez1UkStwOQxtVsz8uuXuChz
0n1776UXItFkKXZxv4FLEEMp9EcUgAUhFGPfsRTMtpMcGDA3T54I0bhKH7t0Xno0SWp8Ngc9KFJ7
NVfbrLuCcpvlbhsi2N4rBAvYOSNQSIBIo4dCVrnelgicwNiDSrk2hgBM76Cm0VuLybHwd3gj3nLi
8fCK6w5Ugz+nzpexRizYZTbC20yrrIYgOkf3hFeZ3xAC1gdjEPicUqdaRwSgXZvCcG0Glhmigkp7
hJChNZWeUaRb0TbDgze77XvYZeJSGq537FrmdCJHPDr4MEuK0UsfSpZsDCpRjpbVdz8mI5Zf0zyG
cm7OapsDIzpNfU22ZpY2CJHMZK9lV+wnrMAfuCjN+ySfuE4QorKbS7t4QaYc3aLMiE5+0ERXHs1N
El7c0AAjNC7OBWmB7SVPbOOYmeCuMoKliyT2NdOTo58RqZFEUcfFPMb5QSSu4quo8tY8LGHJWCiC
yVzO/bSORke8a1/Un5jRNi99PohDNlUkUuSN5xP4JDyJdznX35I+q64EpL+j1k55JMU+2k0sMPNq
NuLgFU9St5b8+MFrKnZKJvHFqnNSF+tRDf3Wj9XiOJf6qipKMA7EtMR34BGbfViaLvnw4UL91e2J
ZI7l3C+lf9/UMZwZd4ZH2Wryydg2YITCHw0vi1aLLbSPC4KnVL4ng6mHBe8tieqS4n8ZfohPXTwX
O9SrXFL+3N+QKcYxqgB8tl5oMRs8AfNXisjymDpca7oycRCUnMWfM8i+6yQm6nSo++zFZvjCwmAQ
vpGnEBs5VGG0z+PxNa5Z72jMMRHcF4OGDQsh3aGvKtLhKbVx1tU25+FV7upx993mTzhTeAoYepH+
6eC7j6vqVHhzcoC8CzK2Aak/h+YSFO1PR18GwN4GszwQ++x+tcvBPw/AgmhqqvAaMEaDcbrp6MYE
zee4mY3DUJbjdWwY2B2tXnT3FTKt+zSmcYiNRa0ZKCX9WjSROus5T0iGgUEWRgSwzxw8ka4YfXsF
KJ4XJjQwyka5PKGJmUrlvEXRcgSNYEdui1GTpCXt6qON/elFKF9+nkSUbGPy22+aOjdX5eA0906A
FBk8hs1hGHElbcGSrjYfyXVbIO1FEy4jlPPTcOiMTt+Lot32HcF2Nf6bLaWZh85gtA7O0OU3sey6
W8wlxdonueAIuc+7l06SnIFR1S95b027Rtc9jAdNmukoyVFHrn2LKsF5cgCC++Dc/ZCGR5iPa0BP
TGkYg2DXh+HykQST99a7at7nyJJWgT12HAArcSiHwLJXeFjbayNNon2ZojRZ2UCzcRRbKd7S1u/e
OrkkKXUTXb6o9qARltUI0HEad5avvF1iebZcY0ckHAzsMfRTsAb+jZ1L/67PMDhDVGaIDyCqP9jF
rDHdM0RdDWUlD0ySC0hclvRfpMvtaMAQfJ/QANN+T8XeHpAPV200n2xJHpIX5tGBES0hyUZtt89o
OmHKBmAjnqS26teYDey+dmhgtiUl3hTSMfZrWNduNyDOY8DtENxhk6o52oR6lkkTvhO0RO+6V25w
ah1FVwGjh60Wb0hEaqOy5EW22Vh+y2rX+Sxtlxkvq9d2pLwjittT6jXo5/w9wZ5KfkqaF3uwuc17
iXfrRYtOb0JjSvCLEj1caXTOVqnk0nwUaIpo1NI8GcKHUXZouIidONITa3eW1Tev7EHI/xZW3BQV
Cc6MqGbVDpodhI4JGWcHbcXVMVbOQt9ZrTC5eWHpzJQSZX+dCMkkxRAGcjLMl5if2xV5FMwmnNhH
EljX2LpRt9yMTiVfehwJh6rvO9AP8Qywlo6QnmvyS41YbGNvbg9lxZintiskqy58dSS+xey/Z4GQ
JI9gDP2wk8K+Yc9s1i5NpnuDG0+v+9Fp1UoaDZGdxYBa1sjq+AaDF/ii1HWFvcMqQTsvK+lcNQiy
IJwIc3hEdhywgztVelN2VcDVYvXBDZ2q8iNt66xbCLTNfS9NdV/4liDqUtjOa2aYySOEsXFbudp/
h4nDruI09XzCAuC+mFFIPB9bLc50EeXb0ukDfAkhzpGjrQCL5YrGXuIZ3MYxbZEWem+Yves6HKtN
HyVNsjOStAMiFxTH1oqLh5pU+03cp95VHQ2szyowhlODgXlH7Ef1CVuBQbLlEAUHbajPbjL1dxyK
7G3mAU8k5ouLUMyItLdl2tkvoJqyJbJi9I0jh4fgmpwoIusqzIEMJdwjMCmiyqxao7OcbGxx63HW
PUEGnsR/LJCEAfUe2E4Lqygvfu+pYAWCk5JvmP2Qvhm59Q+IkolisZNpQEhJF01Cwx0XIGM8av/A
lwj9NGKVpCdf922/Nio4HpvCnXuC21sMQ3VeAcapAi+6z6rOPFjEDT7aUdo+TAiWTwYV74PSZXli
TAoOxu6XVAhgLKin4bFWpPfkVGAWbA4TyM+Q6Hxr1yLFnJjjq7a6/spvk/4dlo97HRkFIBDiuG4S
FVZXlIdor8IGrQNiUn2SbmbvFTEqL6EpJE4EzLqRCrObvHPb66iU4hkxsnOnmR2RyuNN/gmzQ4Cu
lGMXTUpZHMhhoJbrMPyg4rLFFWjSiN79PI2f8tzRO2XQLiAxILwuxrC7lnMeQE7ELayhSB8r3JlM
RnVs382Ok14NPWStWEnER7kiEHxu0Y3ktAPPVbnEbVJI5yRUNMYndIPIGL4DAGxAncYOKU7+1go1
ZTcJoY3pmcRa1Fgeur4Tggzk+1jvQY6iE2dQ1CtAT1EzkkVpWgHsFw451TkH/UqLkSrQoa0Xd+iz
mtj7HDQhvXPOpMEDQTgF7pygiS8mFs7TJM3ugkUKhSiIQQ2PRJbfYGmmj2ZNzOkqssZkZ7E3PSJV
iw5GGaOAQ+nQ3oUwMDnRh9a5D2vFaK0K7Re//Myh9lHkXva1romCW5kpCY6uF2gk79S7dzGB19+a
gF7VylF2NnFw09Q1TdDfiNq64EnVG6Vq8YVrAgYrKeDTEXxS8coCa9zOnUtmXQj16hZbVg/CoG/W
MmPMxbTX1t/EnDSoPbBoCYNghKbSwaXIfDDSKkpvqLGddzwm8bmbapToyzH5sQqJRRrNycn22ZCK
5yxwyLKsTEwwK46liVxlUYA1ITWtOytOorthDkZW3bShtI4bH4f/aLb+awUzBdyPO8GMJGsYzQ0x
npIzI/U2tguFCKyG/jms2QWSkb8MAnQMdeu+1JyCbrFIYi+qpKNYB/2RllXCZ/vKrUCOL3YsnGWV
EduI6me7ig82jYUtE8LkksngqkCFv4ugtMfraehLChPCCsB7gjGfZgptNZNLCZN6eEsMNGFZSkhm
P7cBNVHZoal36eK8ZpURPYY90XQENljtKkOwEa+YqxCbpCONNsjzxCc6RmhEA6+7mivD3+beyFwv
AgsChC4xGCfXWBWM2X2kshrudMbxHzFawPjMcFV8D5WG0W89uzBiSQ0gAbWQYC1g6+jslSjO+pCB
Nj0nqQF6HSHFMwcP2DMB9vV4lRWieW4MerF0aDQ5PlYdRA8qRepDZE3NZF+ivTGiHP0FQHr/ntRe
thWEQUziYeIybsSFignDtNVBhCnSsDLoWJXG/BJMqTpxKA4+TOXKCzsgsTN8hOOuYGFNj9A9vL1Z
VuFnC8IxlwaNWMD5HDExOiaV065VO023ST4k5yAlU7CTtnnAINLdO5jKkPFOPpgEl1AVwgFsXmyX
qhYgrETbASSBUFDutSMHneLecaN5QznB9ZaxhDsRKyGLxnwM+zx/AqOfbuYZ4OXMWO+c1XmD2L+E
t4iotk3PE11DzrFIlRKTDgtfsd9eSlIk7+e4bwivhLeHfokaKpw1qKMmDZKbsoiiQ1cG3tdBtGgn
2pwJbObbrEAsm+YbASnjdhZ4MalPsnVpjhOhxYa4dpq+/eKanNLZ6/0YrSVGnLfUcqaDbmhEoBww
9gY75oM2HNG/WYwEufVRXDBYtb33NE7wlVfdYkBgLygh6la6z4i5LMqYkXnqMVFGTl1tIgl3+1ST
CubzRp3x5ALgRfVu6JnZj7TTjiqrwopJyjfvIK57noNaXcH1HjHzcTQjDcQ00S6Mbprl6wAQxZPl
VeI9KRL7U9u3S7e0yNlEEEMVZ9ABMYFmTR0+S5f86tSNyW3lABbgUW3KSzEENXHtWUPYVMPNjoTD
tCFPIms0IwyAxrCxo6l/mBeQU2U29s08jnLTc4Y6VK6PCpLMdO4TqXYT0CFMrTz1pUYe+EbCUYuY
DTXqqmVI89KKTu2klY7v7P3TvurpGQAjSg5FwgLiEHjzKCUuSnqjr6S7FQeZd4gyHRt96xSB66Ag
OHV4CkCowUuTWdqedaHtBUCVQtJKAdx+mwbaELjh44oMnsqrSSKlgNQrXst8baINZp10HeOSZTix
Eym9mxFbGWiQZrDOs6lQsTrVOD47UQETgHMPMKaUeVXpdtljoyp345UGkMwm9e+HQGWHKvUYySHq
jFYqlUS1u168A58aPTRFpPau0w+3QOTMXVEz3DQjTbCGzEdMEZFJnO2KE4mxH626pjzMMATJPEDe
UxpOvO3HvBvBHebTkkgVQG4buTSWTdRy2I98zceN7qp9Mf0sS3cN3uxNbSB35TA0ANJo0cwnFN4p
M0ox+UePnulpmnqxx0YZ0biz4m/GaI7or4GKPMNfNzFht80iC4mqIxgjSsoqtsFh1PC5KGSJLSVK
oePNflEt2zbJaNW+8Mzxi9Sdf6QGS7+0VZ08pJYWn2Y9xZ9UaGeP6JPSK7ufpnvF6HZnUaadGl2K
L0EdWC9tIMKQhkCAbFkHXb9XOAvs1aTiiZRKrE5Djt1tNRVRvx5Tk7V3qlLcWAxmgeXL/CNUJlom
BMv3vE9x5Q2h8+gMtDMbGTaHbnbpi/aTLc+AcgQUtoGxNRFr1mrJXGFtCq36g0iJkEFkTmjhENro
fIRsWXgmqqPdaA8JMX6wB+94ed5Xg2hvcJ9FgTSxT1G7VsXZy4eY6z5acn0Caq7Ul8beTux+DYIL
L16Qz4+2M+iHAlskfb7KZzec6ob6ptZtcxMFsf5caK88B1qXbDRs66FJUxgCTAusbUBWMykz2GRj
7VHSQP3NDNUAskatl7ci38wCKrKOSveDXDZEB8xF7VtnRENkl3FGGBPt2HXh+/YW72b2QVY2wfBN
3mxkXI13FKA9ixeZlFmIYNzkWAr23RP7KJ9NkBRtL3YNVxQ97CRwr5wxdraz1vAAuaarpZ7hrAMK
U2wrD+1QF4HlsbgWntJp0F8abwQKn1oDnOzI2Stguw+mZyeXEVjzTnVeCRpi7OoXNVfdi9uqRcEq
AQkbKsHqQ6zYWgtr3OQqde5J9wlXXZJj/Kvd5DpqYnXfeGLYzDrJUckwCvaJT3zKWrs4tLjzVq7V
ongoonGJc3FbJOQzejhjVIz/esv13XU6+OOza+Y5gsC2tlnvKufRJMP+g0M6Y/bJCDBmu1grqYPq
LEXjU2v3pvUKQd49XZh8hT+keRu7gGq+iGuCAUcTLwiaAhTnYRBJyp4+c7eUoES9l/Cbk7FdYN0R
jbiAM8OLYJjG3Krq5SbP/QpHYtqc5rpK92zRBb8pBNjQUD9UyHMeSwJbCDb2ktt4MFWwoaGZ3ZdR
UhzQIJr4I3pHPVe1I+t1G0yhurIRD9ACKZnh7Gi+mvc59YFcObaLdO3/ycj8/6dhuGB+/N9/HLb/
NAz/X/9zeP/9+Hz5i38Mwklx/dU0tTIJ8UAuxPT6PwfhKJl+Rajrcbi1hRam5G9+G4Tbzq/CFR4D
cEBPjrBdZuS/DcJt81cF+cAxhetaLuw2+ct/vrLfJtIoCP4hC/iDCfUfDcJdIUwe/8dpbmaK1nLw
Yp6HO9/eR3s2n/E9+/TDx/AHD76oRH4eFS8PvqhLftBqjZHvQe9J0zNYihDpPk6zbk/bN/ooh39c
bH/6+pep8//5FLbn/f4pZD6MWBB5/UZ7ZxjPbX/+1y/d+r0C5h+Te7o33k/Kl9pzhIwFr508KAMd
Fej8EC30FnManWL0TG6++b98quW7+eFjgpUZ4OznPRCMW8zbiYkqC+xnQQgbx2aJWPMvPixr+Vb/
6NP6SfYwVpEy3IE3hUlwfOhvM9gbbH2X9q259G/N53/9hv7sO/lJ9IAzPaXTyPuBT4Ls68aobv71
A1v2n7z+n7QHmRVrW5Q5V+u3ZKaJv46uaBKJe1tu02hdn8Kv3eFfP9Vy/fzRJ7XIEH/4TkaXBFHi
wQifBanvHrsb59V+qM3j/K7+Qhvyk6Lxn1fY8iZ/eAoMFtzWMU8RvI8f+UfyjXbCnXEfqXVr7d0P
lNN/8Ux/9l5+useNYkCkOfFERGE1T/WDcW9e6F4Z++Lyrz+sP/vCf7rPESkUebi8E3j5UBXuBvMv
FpA/+4zc5S398BnBNiqctCnSMw9c3BCY7ShyPtcd+UffpgfmJbHa+M/BX7yPP1LrcM+7P93zhckp
HwnF/+bsS5Yb55kgn4gR3JcrV4miJEu2ZbsvDNvd5r7vfPpJemYi/OEXyAhH98kHQgCqCoVCVibI
aCIPjetmX9RGDlcZ5uv6Qi0ecMeqVMLTORGdeX4UpUcWj0dOAI1kADJAeyengE3+bgjCxbOwQTO3
CBJmFlWZWvsDbAuEP3/5ccKzkeKC4C/E71e0c+J7DeRoi7rW1385LeSqhHcDQgDRA9DpHPNPtO6h
1w7Mw+kL/6lc/NdZ3pjC/QOPV4X/WhSaVRmtnhPE9c/+ifsov/xX7ZeHkUp4dCu0KKALqHi2kwxi
qn58wbV/40Ci+NiSCPz0BDaNkgRwdxwS2mcyn3j/aX3VaTZP+K4Qd3iGxM3sCMZ5wE81hgPzgYaW
szFr9Rka2evD3E8FeIVwZA0lvVwNYDkgFueeELTxlK7UeJ5FaXJjZ2lDEN6bVzMD+SnsLGSam+KQ
29AARy/9e7uxAxxlCxTCe3uUlkJ28d5O0rMTXsYemGsj6MIfwQje1J3hA/W+4QuUkE3iE1umzgPl
O1B8iRZzArDoqzxq5uSs7wbFCZZU9Kcxtf7//3yHz0Pa6ibb4WX907RFWv7+M2JnYlJJI5y44sRP
NEMchzresCGKqSqE605BNA1L+ftY41CWmCeQINoqSN6Lud1YdtqPJxyYbzMoxAVccqwAOwM4Sm84
a31ZaCeZQvgv3iT4CQRUyTFkANRDK0awkysN9zuQy1nSVHF2ngGHIrctHuLx3m31ed0doo7P3CJt
C5cDI+HGb1l2+c4pJBOzxFNz4wt5hRDIt0anvDPyoVU3GiMoKygT05zjiqnQcIIQiCaBOftSJnd9
ASmbLxNxSuGmsM6SDMzckP1lxyMPGRRAdrT+6Vffl4gA1XHh3OORFm1BNd4KZkjL7CJAsRrQ9v9u
ACI8hRzySbx1J8d2RI2p5mqjbBgLhPQnKedv62PQQiCxSECKQp+qXOw3BbZVD1+DZwmcyyg6bM2C
Zjv/s0yQug1lLTmqM0gk0xrg//dFBvRXv59spulSscaTNb4+lmAzHd874cFnvhr1fR5lEy60cVLQ
7kEyEcmbcEpV7HV6LDtQB+ggVYcsLnpku0//FRW5cTZ6dcPZKKFWXuz5RzwMwSGGmnheHFtIn+Hd
mRMdsR0yJ2C0N5BJp1apQHrtd8u3bNqPsfJ4QBMyKCiO4jGQ9E61oBOVPLCVJRbm+gi07V/c/scI
bVJnJRANxRECO/4HOkNY+GMbnKUBTWHrQ9AcnYjykOIru5zBJAoI8O2zNAI/X5SbAAEbYAfZsjTa
VVIiTEDgorJG/14C7S3oHcJHwunKQZv3quDJ02gLyKzP4MXZNYB8gmYOrFEdWsgcvFIwOy7oh8P6
bCkHPboZ/rOg0IQCyVJYgSyUB6mWCSH7MdCXa/NoVlB8Ljcci7JvEmEZUtgX4bCcPi1/CyrIK+x7
cWMGtE8TJjGnPYDGA+RqA6CVGPDVCn+L7nF9dWiOKhHGkMuDL3UijGG6AC8P/L38D3y0aD2DpjpY
gNAkXxcbdrf83junokScimLbofU/x1BdewvbRB/GjSORdq+RiDNxQuG5n9IM/XqFXtdA2RgNaDVF
vYXWJeP6eG2rNraZZk1E/Id4Yh8FM0YCY1YOZam/wDDFM3CV+hgZ/b/1TaFsuEgcAWXFhmWG+vpR
BkSEF5wMIGwwXK5/nDIDsuEMeIxErQBlOcoq9Or0GFQysa42FiRpa1EPN6ZAG4Vw/kGRWobrMUp2
k4D9jXVpMn00AeUgI8Pj5cZu0BaK8O00b8F2CWrjo+qf0u6hFVyg+NaXiWZT322pPwKxz+MNNQ7a
+ChB9VdoLml0A+MqM+FBoXkN1BmKW6B2KDZMmOIbIuHjVQbtMzCJYVciNXnu27D3liLDfn0ytHUi
nLyMIrUEyCg+zlUAFj00g0dmhc5dEEqVaOtbH4S6YoR/y11XIIrP2I3JSE7sM5D7NWggL+Mzrr3O
+iCUw14kPL0aAGEI00Hx8hHMTgmQiQAcok0dVDpJ0D4KdRpbvxuJ8HQN/TNlzU/gRQMHQlclpzkp
/6Vj6szavJul/LI+DGVrBMLXw8wP5j6NJk8EoxK4NfR+QI/w9PW7rxMpcTkJAnTahdnjhwbCTRxc
nL8pYMNd/zwlG16eYn4mK6oCNFdd8aMXcG6Sg0wX4Brglw4FCHhnc30M2gIRPl43Q4A2D270wuap
bR4j5XMO/q1/mvbzlyF/uLgMxs1g6c32tBbtSwYoolSw4l5B3zGwGytE8WuB8OuxV9SZL7BCffIn
LffJuHUQ0T5MuDSbjYD/5PjwiPaRNnlsp6f1RVnW9c4pTbb/d1LPZf6yKHJqshAkBZc7cPvjxnrQ
vk74L3A9cgxZogno7WOSOPyI+oITNb/LlATCZ/NsGgMNSCTPFy5+cw4gdRF/ri8LxQx5wk/RWy/0
7YhOhQmUdWgEOCRNtsPz8sblm/Z5wlGz3IdIZ9Hj850H4lwjYd608fV3P53w0p4bEmZOFjx58odF
SbBqd9C9/923Ce+EeCAkkwT8bsj06VWCTk4VN6PaXP86Jdovnc0/HRQNOcDwSCO8Z0CjiMhqf1oF
9H+ldpbm0haS4mV9HNrRxRNuKtRFOPOQ9PTkCWTxHaB/gCHL54CVDrICiWZBOPlRhYqz35u8WIcb
GTFtfoQTq0pXA80FxUkWzVayAPCuaCZBAnqSZybhNwahFcZ44lyOajTYFGhH9MCREDlAFaH7b5LR
WVkjr5zDXDn64JCDSmWYnPwpDDwor06GGvkicCzQv4wBQt0wc4EScnnC/xUlUwuIvE0eOgaY/ZzU
0HKVo3H8qCpVPA55MP0B3RRvjTJKdawSxW85OwcWHtAjU6z5GATQfGVXbQhuUBWERpBsH3dhikbC
EfRJZgv0xdtQoSGQD2PpnIXJbPpJ2RjQd2VNuUW7zCwNgZviXn1A/Bxt0JjNxwB8xm9o4pGX5lR0
O0WCHJjRrCleykTiFyfUNRDpwAVdoXhXfK0b3f3N58i3DLA6Ab4vSZOXde/goyygktBLZ/QU4ray
lZPRwgoREAV2QrNqCgSgUkjOzL4Du4S2rY2QSLvhc0RMZOYpYWUInngVB7TdIBri9IwOGbSRA5jF
vrGQvu58B4TQepoBgjduxBzanZUjguU08i3QgWDwr6ZzxINPWXwdQTSocZAzTS6lvO+Zv2qS6+K0
kZ1zSzi7cyhyyx7+yBRK0C1BFQIj4q0SLQNP6gVe6nvaBSBWj3MZJ7eyM/Pkb10+Fne4Nx4RVoF/
5jPIpbJecJpu8UNxgzb1Dq3V83tyLp11+6O4IkcEV01WK0ljNOA185o/RO0Huigkp6x4KKmE0nwA
Fg6ojGbUNo5+ii1+P/r8WMNEjAFqBxAR9CSnNH5r608tfvjdVIg42oGyHO3J+DR0SnbQZRl09IOh
K/6Xv5wIoJ0K0a0ZzcCeXFXZLguR5LIJWBNwwa02NoN2An3b+o/VkUC1x6JZAKoUXOmCYPeSzAgE
UgVweAScHUQGo+7iM+O/bBoe11ft+3S7Z2VEdEg4MBw2GqS3gqIW/wroGLbAmVyjM2gpDNRab0di
A3badlRB6TgC9hgKnOvXVQd4OTjLK1audbTpxAbXZJwOwabIDoUhsSMAnUGCDwxxKXOQ+JPk1Apr
Nb+KA9oVPFAxC1uIG4pVsUQMatqmQBxikFDGJXjb/jRQjtGG/foK0T5OBJqhZjRVg7yil8qNDWYg
E3oTWfq6/vHvO+ud5WeJoMJh+Tl0QkwekNtmcjj3NuNNBvpFTskRxBh2owMavu/Mwhgs1sLdSmft
0ThVpuZol8p+zPR8P1mPtaGeXBAE6GBptNd/Gm3eRPhR2S7v4ga/bAYgBCQhGtDUaI7eSEhoX1/+
/sPUc0aRkfYAdTxBrSXv+g81Dk7NlG1cAmjBmiWSOaCjO7wE1bM3uQDC2mA7shgDdcxda3HWF/MX
RurmG3Oh+S1LhJ4JUwkbPpi9pgG2lmdNRdypEIkX5a+geuqrfeI/x+Pv7mYsEYhG0HT1oENFyG4+
Z65FD7eAY/W1CMeNkEA550iwYlQXgPpXWDooJQRWro4tbn+xvC/jckRfeT5tJPbfKcI92ydCT6QN
OZcvrQmdEexYgzkMVrnPbTTMGbJZ7MN30K3rUJgxBn1ryPtmx5FAxqFBmJijfvb8+gopnrSqjLJ7
B1GnPliJ5mUQFWhMaBPhscrlvQj67qG4Sfd19zznSKzjnDHgEQ4gTAC2IFOF6FXrb6V497eMW4ic
fnqTjxuR1kFMxZuAuTEkEWoowSRBKqcAmL7K+I06FcXQOY2ICYHKgllFQXvHGKFXkHmbIPDUPPD1
qZQig2UWhRsohvIbGdD3heB/DYTTiCChqegS7Wb4lepEB4nX2WN64HbJARpp+QPUxaz5Xf1kPfQD
v7TH4ZH3mt167LufFnEA/f5nPZtRHcI4xMBFCL12WEddPWZyqEdo3QFDZL7FXEXJYjmNiBzgtihy
vy9mrx1T0W5EME4y8YS30hgkrRA5kQ99CGZUtA8Fjhal/ksJ6T5HAX/KdX2m/OJs99aYCCd9IKUh
MO6wSsd3ulu+r73GKIxy5z9qz1DrclW7BOYmPPoWs483IibNDYkbIKiSRLS/4WwZoKUBZb+UOYkg
qVuf0neV6t6UiLiiDT2gVrmKS5VV/WEt9e2z2Q/mHm1kNztzlQP6xHQQRFrqLtcfoBRo8OYnZ7SO
YnYfyUdsKH/XfwjNXUhcZRWwAH7F+CHQ9IkM5h36fBb4GF9kLOX6ELS5kmDKXMk1KGziAlnb6FOy
oCql9yY6dk2065tQbDPRemgwum+iQdMI9qku72XTSfaRMRuli53VWyPdyF8pu0riLmHMoPiv08lT
wUMGxoQvEKie0HOxUTegLicRfeS+bDXWVyav4d+G+KmX/8TSIhJxAJGdzmaXtHzsB3HDimiTIWKP
JKNHaVwWFn2gYAzKkAShpfmNCdGVsr53lKBNAjETUOwkQShMngwvH/8V+ZmLjqX/b/3rtN9PRBa0
O7B5OuG0iQL1acrKR00FWXkmbtyGaZ8nPDgANyhuCTBtSLtkw3mCmGEab8FfKJkBpxIejJ5ocHI2
+Dp7kd34DepVTnzk9pyZuP0hPaPhdwFWa5fsL3Ryt1LGJeLdCRskeLIeNPCnFAHv+UfmMd9/xObD
9NkbnJFbwVb+sRzI98YgLhPRjDLavIwxGKLTmppeGaGJdEfHQ7uB64WOvPR53QBooYEEUjIh1yhQ
7+U88MzvQYPg3CDQsAOdvMkboQG5HTuzZv0fpOEvjVlaql46ldWaz5DUdDij2Yf6RkL5XZO5N2vC
cUvcDgv0XnIeZJC9wYI+rVGeK4MzoSqwb8zAGPbKBVRqx3gLREo5wEnoJaexZVsvI0K+7wo+a1RO
Sis0H2SdMyqzMzMzNqBBa9ZbA94v1nAKkTFEFZjNevQaeBqnt0/jo7LrXxiovevcEfK+6lZGRDmt
SXCmUjNgdegxTLxHo+XoIYV1IFu6h8TUMYJMjg2aB81Q3GA/PXBovzSyj3VrWihG71ru4jU/Lmwq
UPVyNmLk3kyszNVs3iqc1C7t3FSd2QTxpA7h+j36J83Kg7blsXXYg/QwOX8Avtow6eU+f8+OiKDD
oz85RUMlhyvpv6g7jzK4PTXgLs5K7PTTrmC63+UnChF/Cg29fCOPgcoI1NGoxQ+HHjoY60tJS/pk
olwRJLKSjKIPW9He2eaf2gfWICFPmR986ZhpHxzIRiA1YixavhtDUuyGhPy1DNhJ+Q4TEs7+M6Tv
3rnd9AYxKRBJWetDfP/6O5tDov34iauKuUZom23NFnbQSNfBqaL3Oih6HEZ/Uj3VBO2TK7sNQo/m
QFSWMXKztGU3hPlAjMr0dTBv7JIdFEf0JSyCqsbkjMgQ9Vx/F6wSOVpqTIZ2HuBRqQPMpQd2swCh
DbrW+9Tpdt0htFQ7tbZ6Db7fR+7Nighd4KSpE3ExuRqxs/c6q3NmhJLEYVGOgR7BsT5FD+JrbaAt
x5Ed1Yjs9fWkVDA4eTl5fzgcAMz5UM4YGXx278N13g9fUL3dyY/sZ/EEVKg937rH9N/6aBTvlonw
BXaZhkVJE54VzLpWXTso3uaQJC8+MgFSgt20ZYi0gYi0JGIqAVxbGKgad5mwB4TZ5y5K/Rhz0Lcp
DVxuUFnUWTA6pOlpCsCOD0KNPdfuWWlXxVvbSkslSXA2pJIKtljCNaTbmdqEsu21vEEpDtIVx2jj
sKfkdyRIu0yjUIWiKO9BQWrHldGfCDhUyPOZAugj17eNkk6QcG2oc46BuExjyB7L8SYzjxPYLhr/
AO3g9RFoqRiJ2BYyP5d6CUNAXMFOz5XD2SiVWN1zYL3g7uSMDujJbM5tDlu2KFAWTlps54flt1MT
q/KAIVuwfelg3bVB/mGyemWB0dzKrqkJwTgbvOQGaFls4FmsGKcQzvb6nTcL29fZs3QcDyiUjnph
shvb+f3OcycUkFjWAY3c//f0aW0IVePMaxyErSfoMOsswhQ0fE3G/htuxFPK1pKQ1Vjj1VkD17GX
6OJSENNbayuLoFk/iVMNIWsmc+Xybe0EsnkuB3VqbWT9PplkvRGBr7km7dY1h3JoS0Ro6ZkynfMl
ZYE8uTcfcDO04t18VDYuIt9PVfe2hYgomfDNKoDvq45gziao0+xIByrPhVjqOTFzN7SkDRP4BmTd
G4tIgkQhmtv4/yZBrJXbo9fdQMvicvrslftoByydJTrgYU2s5sbhEBu/Cg/seXbmjVbr7ICt3fOm
4vA2Sh7WsAv3ga1sOCptmcncaGA7mUdfmadeOPNp1MWzjzG2MO93KdZVAaIg//XJwG8mtV4OCLwd
O7L7dJ1xOo/6Ffo/KDRw9hmMg+fAUHWQIJqNdQtM39gC91NawjgSC8sKpd+PSwwqUKYF35lbGHvp
YvFmaj1urd83PujO3pKYWFkN/FpermatCS1wPXZ4h71AjBIsnnq9G8zIUCwZRSTIcOgiyimJ8e/t
GcJTNtp9D3KmV7v1iEs5IReagp/RT+75sQ8z/A7w4kXxR9O/g5cLPJuWL5cQ0riuj0JdUyKxaXOo
Jc2QDPO0R1CPKiCoPYHs0sA7vfzKovoePCTn37V5cySMNvGhfZQs6bQAcU2onqsgpAQtGNRSjL45
cKoE2hluI8PgF7+/t49EvBE7TY3zJdWNTu1edCUTpMSe6oIiCv+yp1yPHFHHDekh2QdPYH85aKay
ER9ogVUkYhEf1DJkg5eJ2lBbtP4pTm9pDrPfDEBL8ndvckQAAh/zwGsJBkAzRXCCzopdXSEX60Lq
dVea0E+1s3doTh1wXNyYo/wANsTn0ehvmgtilBNkbc3BDo6KU+2Lx63YQIk8JBxXznotq5dElVOh
nqecQQ01gny17R745kOuX+V02jgTabMnghCLWrlSthJSYvRucGgmUkAbqEhblkPJO0gYrq9IecZC
yN6rbkqnR6fu5N+qY3xOcNyb3VO9a7zZjfZg8v9qdvyudHk7cDqzfQ5x1V13S8pafkOmfqQ+4zjU
aMXHTyjQxmhKkNLUx5Z/nXP072pq4OBKYEB8GfylY3xbH5I2ayLeaCN4fiJNRWSXH9Pm1OIV2f8L
ErHf7dl3kvdjRtAjzaNRwOdn6K/zvArpmOeB26oUUixCWP7+4+vQT25akDhxHsRL1foPFCgqkIas
L8w3rPOOs5G43UDJ0ekMdm1P+oyu/InbCzaPg2EPmXgwGT5BZVF+ko7qWdSDZ9mEXJ1ZovxyqnDu
W+2xsEFk58ZbxW/aNhGhRYjieWY6rOPwBTKGI6o/wmv8EIPa0BlrvfwS3PJan8KLfF2fPa1oR2KA
lT6ATN64bNwn8zo/SUAY4zX2b2yX7z1wCOcyM8NZn/bC47AXP6qX9WFp4XuRq/m5o0AipnOkYtHP
/WNxbRfna57T82Bm+/lLc4PH3OlBOX0orAR9Sgh81bl8LjbOXlpphgQPt0ycgDV72XJwkmOYY3At
7eQoPrKvaGPgNlyOYrUkjljqCzwLtSLnKcoHB33bRPlEi9qG2dI+TtyeCpBaj5OCj+PJ1Eqeoo2N
+bb6O97AE3EinRoRStP4bueCRQu2AL7KKEKTR4iehYN27Q8Qcj3wIHBhjtEDY4qX+rM5hH/KC5Je
dMnKtiTZ7GvrZsf6DH1LEK1tzJjQ0fr/HC+Qh/uvzaS5HIAGAj8NBuOFMVh3d6EPjF50Cw78Q/an
EnUc9sZwZl/8F8Vt0fRU3qK9dB2GHUiAQCsGTYYStCdGdBy/hFva6KWrfpSSObyAwJ4/hJctYAot
zSThzFLfDC2QT5yX77VXCPeyOh62Zx+6j2ia2M3ljkHFC5XcHYTWpfKao2RQ6sFbAH7YzpoOgtVU
ZtXiuJ8AzYcothmdhYd136PdcEkENFRWQrFqcPpMFiB0xqxDy8dIbcnxddn8B832c2hF9laiS3ve
/w4BP4I3M0WNOgIc5oE32IpQT5vt0IashS2bD6UuGICP6ZopuxBns/Lj1hsM7cWbhEJX0JpsxwLD
yg74FveRVRgQxMbmg8zRCN/f39ndbM3WckErNxJDmk8SQa3mi0qC/B4qGtlbDr6VqArtdPN6RDka
vif6Yx2VIa5Kf6iQt5QGZ8sGFLn/RpCVuGqn/KBdeLM/9k5m1u3GbDhKiv1dK/oxYCmHLNcNDTK+
T1HUy9JkPiA3VT+2Lt85oDv0jXmwNnH5lJyIRPqOA5Qqmgmj1XZvTlayixGR213/wVji/jO+Li9V
qcMfmKd2sz5I2TAS65uivWwuFSwpBHOfwLx8KzvhX6XgAtFXj1WYn6ShcTg1PIlDZQXpfM0gSxlA
hzdOpmusiBt9mpSd/a4N/1hoEI52RRe1SHhnwQItqV7hXAJfnS638kbwpNVPSAiwmA0heEo64Gad
yWpO44E7xI8BavKcK9utEwfGdMid9QhDc3kS/xuJBfjUl8F6u3DHXX3O3MqNzdhmTv2hP7RWYQ5n
dRdboQuWl+EQb7VKUW2WyJ/mFjSvfoEdxX33XLxX7vAcXBQrfVdf51v/J9k4JmmGw//3KJrDALIx
ao4yDD9YOYf6QIGCQbGFbVkO2zuH8Hfe8sMgxp5n+Iopke/iXgfwGhM/qtpN490+3uqupBoEccvq
mVHOuBBj1A8CukQAu0KpK/ijXPPd6PKfwrva6r74WywQCd6VuzSVRohFeFVwkcAwLLWRKXBbnrzc
+u8sGEtkQ/LM94wcLo7MnFQ8FfX9FkCEliD/D3QXEltQHcQ6DQZzBjOyNZtoQ7FTvGpPdulE5pti
BMZobb0nUApDLJHllEPcRBWDhdJ0wWNO0R6q8Q/+dd0zaR9f7PmHYYFEeRr8CZMRABbQ9Cfountb
0HlaWYQE44oq00kpi4+3KNBOJyhO6fFutHic7uu/njoC4d2QBgqmafn5lYX7gh44sc3vIR7rqBvr
Q3sIJGG3Kgitq2zZbdEBqMlL96GRmqo5GxryFBkwK1zFeh1aC4fyOd0lJvuylbBQJ0dkDxNS74Tj
2GVy/iXZLYEyQn17PA4bQYu2+YTHg/QIMKSRw/5wPKCWQ5rpQOdVeqEIje3LOahypUx6ZWVR2/1q
w1gSiAuBgGGo/BkXLcHSiieo4ABkLunlYYzd8BBu3JrvR2OWhNyOOdTeS6h9esJQWmWluUWp7kuQ
HqzPgmIUUMv5r9dUCQ89SB47k+5R9R8u7T5zhZdx15mJV1sQwdlBCd2Q3PQ9RzYJEbSnrXI1JVdn
SShuVYNYpVqMorjNXvJHMMGKntrKcXb8R2ju4Dkc95lT60RvW+RylMsxS8JxE7ZUIaWB1eyhbzNM
gTmBOZWBTiLHXfjKK5JrqL0UWWwI8/P6At83TJbE4SaMBumPEelCN2V6GLL6IDBWEl+5Kjch/Aj5
+nQjDaJZChFA/AFK8dkyEqNhIxloP8p/ODxIr8/j/ikEtu3/2gmftXHS+fi6wnz0/S1WhI0PU82A
iA1pNaSJWgwwA8g7WP2rcubd5NoCRp/s50t48x/bUwPpqvfCXp8K5UGY1YhgMUKaNQ46jDja7K27
dafAFU4ogpmSVXjQ8zGFTxkIsvzKmlusjJTHCjAj/nf9ClCVV8kQL+t35D6k44BGl1iH4PfFz3Qo
XNmah9eKjRosxehISC0EafEMymKwyapACKdLlgSo1b+twhrFFkiULDQiGpWJU9RnNN+OIHUeQgd3
fW8oRqwSGQL4SJOuaAJ8Wij0VOt0LXkRxsv6x+9fw1h1GfRHhuDLwciqCcN6fWdoKADhuHMhawX5
l4etlaf9/mXJfgyh+dWggkYVPZ0Qjm+n2wTZtyjbSgXv584syUnK8VAQlZbeQzzOPIsP9bHavNdQ
jmiW7ONVtCRiIJ+Mb3vK1ff6l8IrbPYj+Nqkorl/FWRJZlIuYKewrLD883k8++/9Hr136YP8PFwD
tArqnDMmOni7wEMkf6xvOG29CEeHOqLIVhzmhKL38JU+9q6fGlvM35SPk2BbMajZEeoGKMJculN4
Q9GHeVv/2RT3VZa//zAiJYjnDlLISGb2SwrzzDnprvvY5PiiuC+JqoUueFGmmcZ6fP7oC59psUVG
SjF+kow0Vrk0ZEr87sYaP9JDuHlPWY6C/70CgRv/vwsigzgMPGwR57G38EnYtchORqsB7+8x0bca
OihoNZbEv07NXEHWq1/goagHo38d/fb+X/ZBafTZndFSD71mvXkZ3MGVtwal7TRxZheN3CkNuP48
CF+WEKuNzaSvjnMzPAplc6391pAhYrl10lIcUCHOcMiDazIkU1D0AhIQ9DauYqPP/BChONoazBt7
aC+ts0UeSjvXSSLTtNa4WMpxSoR70aqelYPyOu4Tly8hZ4KnJtB1hYfqnA47FXfaLf46SognYa9h
yc8i6CeQBKkMBDpbGwq5Vj88+cys19BlHHNFb39HBcqSKNgsFysRijzYvfLURTYULEtW0Jt+NNfj
wHf1/47dk5hXvIOoAxqNkDwCKQaeYpd3ElQM/afy0Hl4qDMmK7RbNzzJu2HX7RgzMjVTBIRzi3ue
EipIRGyeQWkUpB6IcRCG6Xve2KSp/n4Nuzc34qQvsr7WIH+F2OyWgPFL6GuK3PYpf4CmsMO50gXA
2nMD2BhUZQ0WfT6yHZkhsGSAXt3UQ2OB9XC/VYCmzZMIMAojNFoJ/TMvTaHbAmtMpI2EhtKdjgvm
f2NXCyUwAWrOwLt76JGzwUNQXBVbA/K2Pgz2qJdPSHZwBZcfxq/gbXyPzk1s1LfmYd2GKKeUTESY
sup8pYFclecPJirck2a03TWIdXQErg9AWzoiqHRs1UpthqVL2ucW6jnN+Ln+YdovJ+4FEyMztcZg
4dT6E+0XelU/qeJumPdaulsfgXYdJMGnItPP3FQg5MuX5Cq8AOatl0fWxIOD/nd9CMqRSGJPpzZX
erbBCEtlDZDnjV9OeWNmSYApr1SaWvb4LmffehsTOLZPlRNfo6P0Ad6ofeGFu2Kf2ShB105gxCdu
E0hH4UthSRRpk1Z8kYY4tJJSjQ125k9xGzwLkuBAPskefFSQfMGEVJ4JmXuIJ9Wej2ry+npSrI3E
lKZMwo4i0H3eNKgvSVhYUdpv3A4opyMJKc18CS2dkoQaVTfCUYpu30L+ti0hjZlBzHn999NCOokl
zcqgnfkao3Cm+Dzv+Wc20TPHfxBeFgYWPHEBazUBiwulRsQGN142z/mTIyXeKsDTTJKICIOPYlm8
PDULUaYXstemL0y+lQJSEhqJiAaQ+50LOcfHFUa1JqV4Bw+ROaS8k6uqKUf1Yda43zUssRIRIPqA
Uxl2RP2oRFcWqLsesh3/AFiVfGiftygkqMZOXCG6XJXCdqmPybl2kaCkWHb1TtHGf2ydnNIwWDRV
s0oPkvrMTdApZCI7G7XfBW8SNQqarnhkBwwO7un6EQLFPnQ/PzplwxgplkDiRSMwTPGMCnoeJv4j
QFacwYNSt9HnRbtPkiDQWY55KRfx8SHeS76ZPfeu4HIWbn8jiv7r3kRxWZHIIZhcUQJIPbFeNgVW
KyV/KwWS1kq3HzVxC0NFW6Tl7z8uY3HOsRkrJrh7JGg5zN6gja2zw0Y4o7zpsSRhql83lTTHeBEB
ZNdqrt0xO/5rdbBGmOquP4ZbrrL49p1ki0R1dmMaM9DNXh4te1vRIRm553bZPrZ9G6U17SE11jeE
8qLEioT/82rdQmM6RDEPZFkGkh3xlh+gao1+7aWwqxmRM1uhlYBF/U3ZuC5TzgQSvalUyhA1PKpd
rRAAa3hSlev6bChvvew3WufH3vN5y0YFX6NQ+Ak4ZVpDshD6jwZvBY54Tm3GiG/oE7ykO+2YPKGh
F/97a+ulmTItEss58JD1hL4H3hfGF4Z5zcPH9VnRbI5EaE4TixoSJHS9wR3PqpscIdMoQqIkhd2x
L9rDtLF8lLsYSauaNrMmlSXGYY36UXb/9W7u9k7srE+D4pckKrMOZSZiB+SdQS87WSZZqtp54bCV
YVFXifD7vOqZVpPx69Gl45QeGvoOwqk30JKzNOrhUF6fxjdq6o5rfoPVftpYwYMMZQFI5HtobTqJ
y1iBBbb5N9EEgshhY70+8HvFCR7RQf6sPDD7UNMnXNS1/fovoARRgcgHoE6pRTPkXT2eTQ9tPBnN
iEp8pz0qmbwxBO0UJZGYg8jyy/Pj0uEiugijmKSoexAWQ7OTtDUIzWGIfKCepURVRqwks2t0/3ug
zOhd9LKAKWIyk/OWZ9LONhJjCVwNgBjLdDp0gDdGZSxNomg4MLYONsrdh4RX9rMohVM7w3WiyOLU
0wiJTh5E14NmdYCurm88xT+/+6R/WN7MzBCh4jFI21hLDUOf8SIfPdSX7GV9AIqLknhLqSh6Jpkw
QJG6KYrgffUvrJ7Xv03zz+8E+8evD7WsrSYOH6/KQ5udCw4APOYzFp99YKjk4MQXbsk/ZRDlRttz
k7yuD0t7LyXBj1oRNCwiG3YG0q5nroNaNbrbkN/s6j3gfwe8llrQJa93+Q3oYre91U7ytAWhpi3o
Yvk/5gxd9nAaAuSDaXls579aMely/LQ+M9q3iTBQ1bwYQdYYKQL/JclfnYIWonHLNZfj/06QIwGL
EIIPsnLAx+fH3mQOxYm3oovDOZKkA/Ftrc+A5jSE/0u+nwWJgkHQnw1WivkyHjdR1bRvE9eAZg7+
32GsQryY14dbbquPoGi0VGi1mLPbGsoT2vfR07VVnKBZGglR9GOlF7nl+OQnPXwIHicjPSeubCqv
2Xv/wr8qNXo6QiM4ckaqGRxayc0g1TcvB7QXy/8BLSoM60/QPPba1+xWAU0HittP2RRMf99a7CGx
tzpGKGtLIhUjrkxBn4eJJvFgcJUb9ccZUOZKvZbxxoMoxbhJFGIeqVmvLCWLUtmJDMCWzAP0Yzbi
KOXOS8IPUygFDmG0bBTaCqsTTgNDxeviRkpNidIk3pDRZL7NVHy9t7t3EQjfpUGD9bboU2kZ+3d8
/RFTujmcC/Aj49cPpirZ0Y4DC4Wesjq090YUXfnd/+Hsy5bkxrEsf6Ut31FNEiRBjnXVAxff3WOP
kPRCC0WEQAIkuIHg8lPzEf1jfTynZlrppZCPtVmaUiEP54rl3nPPPacTiQ/9sLW8JefpOl/DsD67
s/Ni8dOZ4TgezhL9yECA+bcaz25ZuXEGcYQHvsmS+atcz8fhCEZSgn4UdU/uli4SqPmIvb+qN0MM
ZuU1n4/PhuDF0hEWwl54h0RyavokL1/HPIByNroC8tNormE/nw3CizVkgLBdBtFvC6YPKu3Dd4IS
d+5dy7c/CeMuSYi1FDmwCrzHcmsgV9GvzUE8FvsqDRJvHazsMgre5gO7knl/8sAuSYmkdZtiCDCh
jO9H1fw4MDcm5UOBhiHGkt+v5588r0t2oqOW3hLTQg9B4fwgGqSgYIZsXqPefn/8T+LFSzai6N2+
E36Drbx+97kD16j/acHSOt/ST0Ob58AfHDhmg1gJR6qV2S93/YrGzbrfXZOz+ex9X8QCMyDgvPZx
ivAmRxNff6BXXu1nFYtLLVAJI8ZJuMAk1MF5Rc0Ai8KLfqOryoqag7ltj8UTct8Uxmu39cHpNnBU
LnfeV+dwTcfqkwX1kqhIPL81QtfuIV9UbGp+asomFiDWOoofPQ8DYrn//RD4bPW7VArtbFcG+XmT
q07hF2WQwccGKi9gHSVtXO7bQ7byUneVoccFPRZXdqPPJs/FQuBW6Be2spYidG3INz+Yx7icBF9x
1emHviTVuqlCc2V3+uU4ARh2Xn1/GoohxC/ympT0UNFxjHl+LuJp3h3LSZJNbdxrLRW/fGk4z/nf
fzoPE6zjs4NRI9qbyY2t6XEgYLwRFXfZyRd3V17Y+Rn9SySJ05yf6U+nMQ21l3YCx2C4h1txELH1
hJxcHVtsWFfQss/u5PwkfzrF0uhmklaLzQAnKVd862/622vv/peLGq7/YmXQA567d6bZOKyJefcx
j1B8F9fEaT572ReLQm9PolzcwTqUdh4tFniNzTaHIRpR19pVf7lo4vov0gS1lNakztR6UNwiPS5R
21wrd/86rcaxLwIC+Hmh8d3GEOKvEAQjqYkhMcvjJ/saO+Czx3OxzYtZ9VKdCSqDfhPcj1y1keHa
kP/JhoLrv5jX2VgVXV9CsHAcZRpmB2pfVb/65Mov6YOFRYt2klD9Jfts5/xQjyga71g8r8pTt7Hv
6kclowfx9PtJ9skYvaQPcmVkV3fQyNUO2loy54ZKdqgmd/37w/8y7nPCf6EPZjabghCHNwuJ8yxY
GfM6IqgLt4V3bkB+93Iv/f2pfg084VwXc7nHGqT7AdqwwZpv8tiG8gUUIqCqT3d8da1I9NnLuZjT
swoIKoewadA0j7j/OGsBx4Fbslwbt78GO3AbF/OaFKyV2jurSQKKtBNyb28U1MXMc7vNQf0gV8oR
n0zuS36hsXtvLlEePLjatpKxYjTpBPq2fv8yPjv65fRmUi+MjnDxoNScPEg+r6ZszDa/P/qvwxY8
o4vJ7YT+slTGhz8MIFt9GO/7Y7se0UGxF4kCQu9/aW/FRkGDbYicNQz9EhrxlX0lavo1lwCnv5j8
tZ0FdmZDC7USy24ayhvuoaMeXhERJlPqmWoPBBS2G073vMz6zSfelQ4B+8+A+Bd74iUTcRw9CFo7
vQUlUyLvwAuw0wzcpHXNjUpCb2zgAjOE4U67cEBYcg+O6gFnm7bO+k2puUq6gXXxMqFMW9JZnvx8
OeSB56ctxbY62KaNlJ2bhA+BSk1hQy2HmHzVN9KPGqyoMWd5mIA2g2ZgLw935ZS3sZYFUrSSsLXr
e8NajDXbdJICzlzmZlVIm97Bmyd7kSZzsEdN4pvIsyUGGTx7mua2jUYFwGG5W0goVksXQry5mHhc
taJMuC7hW+JYwdayMndDaliH61F5a6gezlE1NgL83sGLrdnh60aMXZzlutqO2cRXQW26Y1WDnus4
/fxUTqPc+y6DumxlaFRMXf0lbxa9xmVOCPqG/mNAeSnNhFutO6T6aF7MwdtHlxzdkED1cCKanNQi
rIEKbj2mboMs2vJrEmdLV6UNb700rxt/F9hFtWZWjf6hboZZOy/GPTyYrL0rwyDyPFixiLqx4yUb
/HSZ2RJ3rnRfBTXZycqdcsOKwGyZH5SpnpppI5phenRBqo3DVhSxvQDB1ZBJ3OlqBPVCCHZlgH2y
Xl/SUe1sMFk3IUZuHFjV9LHX3nRuE8vma0ntiLK90teC1V9X3JzwkpvaDtWcDwNiL/bA70UTicfx
h/s83bWwkwAJoz13b9u3804dx6QsozlRx2v85E9W8Uv2Kpy/HG4znLqmdJUFYRyg53/KdVRq+8qT
/GRjveSxZiNqLUyG9VEu1ERj7+w9qt+JNbz8fg387BYutonBdoSwFFFHf/CHjQ+107UoRhI7BQZc
E1jX/K8+u4+LILANTYAHZGPDKw5VfueQNu6d7ErC8tnBL7aJuYa8Yuh4sATsHltztLq7IriSPXzy
fC7pjFMXlI5cmvkwLJU/RJMUc4ozNQ9ZXpCbgXbXAIBf87Oc8JL3NeawjuF5S/eoSJIsGZbQMmnf
caYjoF7+xndcwdLey60A/+DDqLGUVCNetzp98KlrPYEXMN6N0Mnf5nXRopDOXLodiNSvlQyzAEa9
HJ0LPiP6q1vMs4TCfglH2tr4IlVD0F97HdC4Ou+gv9pfLnbWPnB5oLUDmW9o/ccLWpe2oSeMFbGl
Db8rr/NVxF0NEUppMGfRQRx0MRWOuMdm08EbZYJb9jJXt815pWsBlbpY3YVndkY707KeC5WBnssG
v0qHHHJ4aR3kQNlVOJm4EEOoI0oluhNtp4cva6ZC06RQoICMS+/MD0urq1XVc0DkDMZGc55DsYmo
6XZohTMl0sFSHTEyOQ6WfFeM91k5k02IQ32FptfZkC8Pvxi5WOt68Zw1g7cjj5A0dx9eyVvY8DjW
G8BBcM4bHnpIoUEHSxROr1ZkGRsr7Up7us8ljObgbYC+RgEDtGmWIVsXeT+8gCHpOqmAs/ZG41pI
3FA1fGCuEpk2Cy/gx4dqywu1a/0wtjK/n0hNk1D3PG6qJT96YrITmFu/5os/gKUjFr+M8jnDKIIk
GY1EPk33sGCzv7tKVCyuAiF1VMM07oGFQc32Tc2H+xleHUPkjdlwckmJMgFaC+tbAzoYKIKhiy2N
qgkkBwXF/3gQNk/JDCt1n05DInxwX0xbWKvaz/wOb6Ny0BMO+GLlwmQrNhUhQC94sAv7Cf7kQQlN
hbCdokJBOpoOc5ZONRLdsXD9tHe95s6XowP9n0o11YpbAgyEnBS2E7GQcCC+nVW+DobAA0R1YZQR
Ncd5r7D4qxohiBv2876Fy8SqDmYrjwenwgmBQMj3wFL2nkKTfm1jmqQtWn6iaeirtdWO4ms2SPdW
B0PzUMpqiQn0sj4G4NB3Si1O7J4BQFFV7ok2hr7QoaRWXOl8uGEFngQvWiuZNbW29QgmufLLfuWW
drMSWVcilTfZfTV0UxyOtbvFxYi4KOc2Cic2r3wbpuHRxOo2pRkvVg0Bu69f0FowZHAIVFbdoMgj
sjax8nbZUs0gmGe1YAmXs3OyFm1uEMCNd07RD7dtnkEQzS76GKIxWIM96d+E49CCRdxa5f0U9Oq5
zDx3O0M8H2OkJulC+YhxAWXVjk/DGwN17mYmEoI3to22z6pi4QtcImVcZm277zCqb20V1Cc4+spT
LZl3VEVPYsmZXNVyyeuINxIMZmKJuPZg+cfcPjtNYd7u3dHAKK919b7FC4nBDzbrdvDAA6ME0VOL
0Zty5tboyIHtdexkM0oaWfFtDKyXoqqX51JIS8aa9A0agdyugNg5xEGOAu0E62CgCBGXcYi6sZdl
xBzH2WQ0IKuCjvpWy0k1cZgvvV6FHVqMbNQxupo/yoGyyPiQS3DghpLPSbtA6rT2X7kpTdwy1M/E
/DB4etP1FhRoZZy14C/KLKaTPa8UwunIy8I2YkwsD7bIhqQfwjm1rICvKltBCjrftIOOhTd18dyo
bwtGdUp1CWFAzTdu5+UQw9Y/QPSgsaX7l7GvjrlP69Vg2TxWrTXh2XvmIyjHCRxDB1O1E2GE9xFX
RT00Ua001hdN1v5YdVEnpx+wwu7gzrQ0aTd7N4yVd5YfCCyScyJyPxlNm/R9v6tUH6tijmmvb4ol
QNzvLxC+RFi/czsQ8vwldqW4KfP6wPV0KHLzzGw4xTB3/FIMQDIm0m7kiCpMwV00LY4tOh265ktH
4LXe5gUyhAmq/00X1aVzAre1fzaGnQVUuN70WUZfZECOTjNDeJL66QCB5GVGR40A3whesau8Zqms
pmicpjjAGipz2K0X9b4rKZJ1OkZFyU+ZZX2tJwsZVdZsDB8eJYFIkgA/V/r2vm7VnvB+Z1rM4kA9
+5Ilpc9XWehOaT5aal1ZGfp3ChtbMcvSDjMxRvPWqgXAVHdm3VGNcR64/q2YxiXFDrfHc6HrUnSr
gjSpU4Y7YsoNgJAU9LY0GIpb0eW7GiOm6FU6+97O4xDQXvipU+NpLqDay63Emgqa8nzYiA4d4hBe
jbrCHhNqOceGjhMkoXM/qjWZIsN6K8p6IdHBnrWnZsogfgOvpxgZ8rYMQJ0L7RsH8G1E+LLGWgx1
ER8Ovvmm6iFU3nTAqPtt1gQRhKHXfdv9mZKsAhOe5lDqRLBsVQVYBUb0I2ywhR5gFSHXdKhuXX+5
bWEPskQ1lU00T94zGlW9uB367/PSqpM0I1p0Br9Bu3IB85DQuOQRkCIm6VBvAjc4WINoY2wiOfh3
aOcpyrKLhsGe957UKDw5BEBbMD+ovu6ifNQhUHzPTc4Q2pdwcqE/TAMU3Goh1taUbUmRpyaY2/U0
ulVi2c5eEbmBFcScMIlZn/UUnFIUP84xT5vkIdmzmRF0DvZ0zVr/ztbOPQuzpKkUtD+8ZdeyOl8N
52bMzAxfWDt/tayxgBlSN8RqLI4VtK1rU6bIMIsnalVQ2BI4Ee/6JXKbUULyz9wVXD4sRMkVwzth
EbXdzeKjZxGQaL+yJKYs0yE0upoZVXkISh4zr4QWfNfrV6f0w1WuYBtRNGnpcBgcOJkTE1titxNV
/wR73umpXZZ1mU0rTqzyK3HJsPZQHIjz1rJj6FNCK8W4YBoZBAG07tpbaaOGzR3vre+hIkn9NTNm
24/qJXPZsSB8080LbsKg89wLRb7JGTJVDLu0avpVm2VkVyi19Zix1zKwp1Om7Yd8zE9U+WAD16Ld
Nm6WIUoVbhyQDjOGIesL+sjpdFr2jr0TZGDvnoOersGh/Qab2daoIPJxbruqbpdJmKhqKpSNq27l
z3CEynSOtXpO3dx/rjN6E/hTFYdgnMmgeZ59P54a941W3hsfUfBp8lnFg52NcTcCwuZBJiKf5Xci
Xx5dVa5mR8Cifem3nu7RKMRDU0Zofo6CAiswxqBUnKxzr4eYBbXGdHL6Ke38kScetau0HiuaqLkQ
qbAZWuZfwK15M8tytMx46syQKFmtyrBF5UsOb1YuduWcnUjW7JeyPtq42bC3015M95kNaAcR4INH
wiLOZ2wKC+ISq8Na7/1AStMeue8mWZ7NycypRu6Kzoip2EKqj2ytLCy3iGfdLQV1XAkYzvZDZSW8
DtsjwhCeaLt79yZ0BA5OIoS3qgV3UmJ593ND0rrXc8Q61TzUQe/dUlEnjS+PpAr3/rRscxfRaoAm
2wDizap/GooBHGw1xgZmnZGrnXYvdQ+IZwRnmpvmnLLc0oU8uku+zqwxnocmXTo/zWaTBnO/CkVb
RI4/HiFA7wLMQM9gD3ij8x5dosU27/xHt3QOeF4lFqNhLVWY5JNIKlalBQ1XSwujjXlMdY0VBKE7
oo0psunYg0sFbkbIOCzKAFJBMSK2pVgvGheLN3oPA08sJpbpIzN+7xrFNgUAmIj1Gd2x3kZ3X46G
sQrKUidEezdu3cQdTNlpJe86Mh5CRTVgEnaCPHvM6wnj2UZAi9QLQTvkuRAUZFGo7W+G9GtWOBGQ
rt0C8MgMbSIV0NxZjG/zVKO/TrRflrrU63wmt/bEngYLvFk+1qtQmwT6vUk10FhxHoPfnXg9VGVD
Ei/aTqmBCybP3xf41sa+XaD01y+nJm+++wTHQv5wIywfzGJbrFwa7AKpZcSpOySZg06eBsQY2bgf
rMczmdyZ7Mgs1lPF3nu3fa5ku+tK76th5Sko4NzCaRMFtkmN7BGw9nnkDu2NQG/rvEB3wrQMZwef
fQjzmAb9ho00lYX94qJJo+wISE2ULysSdPN6Bkt9VU+Sx4XMb7pZFUnNeroNcv87nZwJrCgAcb7z
ZMOK+t7tagcxkesmU57fSms5scA72r59HDV8GbjycXNKp5kN67TQs3cN8EhKuiZqSvfWkRwWfCKx
NXbV2vnWeOORTPJY0eZuNArepVas5u8dBkul6V1uPioKlidIPZR+08UbuM13yn71sg+SmSVqvPAY
WmTrtOi7Ux+DCW4UyZ7rrnoXZYO6qIT9lihuuG+X4EnM0IDIa6w9FmwVe+fetO2c+LCfxx7ocC9x
uf8dpi3daWwJKsOedAL4NRtx757397b6JskZL23TVtnpYlnrnCB/La07gK47ghqz0ucv+HYUcuvE
ynck/s9FYx2DeUomWrw7S39XVMixwUXRExD/bn5vFFiOtU6rwr/1JIMZ7STXEslHFsJ9dLb1bqTW
DqID4KBW/kYZK5myMmG6XeFS40nzdIYrO7QVVq4lb9yWbqa+XbuKQRN0DtdI8LZljdAOBmjNnpbS
W0+zHkGexHB1xt1iRCTFEi1Br2PTdetaPbMRyDG/HxeujiLARLVqPJ2uvims+phLmXIrW1F0wEHz
GxJsAZyGYd+d2VMdZa1aqwaBEHlCJLvRtieTht5DUhQ8XVumcpjf7WxCrOWnxiu+zQjmR85OzgSp
DLqsvfKd4X+K0Ngr6VdsbkjIePWNZsN7NXhfYb7+7If0GTTdmBLnUYGxmYhu2PkZoIe6vYMCy8ib
2M3yGy7m21pnEfEHK7Y1Qq48x5RQWD/aZx/7c01/dK54cvLgwarySGiViObZAJ+szA+3+9IPT33j
gFD2Moa3nihS4n2Zzbv0dDR18B10HrsOqtUBGlrh5dzMdwPE+IonwfOoxVrSNHM85+FqXkDP0cNH
vtA3XgRwkX+F8M9uFnQXmHc0p57spku8OT8yp3ytQzKjssAOclanCR0k6KEOvgM2rld8BLCM9zXO
UFZzT5I7VcJsHrXI//tuX/hsY7sOHPzc75z+WPxNafRjLZ8K5XzpIKNeeAA2kN8bmHzqANl4HyYe
vm9Z9zS8I/ibN9x0toyxSG99Da2wulgjI8AT3DHqpbBDRAlgQL2jjsLaugsm6JgOvtpOy5xwoymW
I9AnoSxncp7Wy6me73vnOKIDvkMzMx4+z8E30zuY68YtdIv7HyR7rJ27rFEJ9EESDqVRUe/70d3W
BtcG03TeP7LCjUvabKuWbfueRWL8WubLq13nUdYhSvNuzzdnQmyMVTpbD3BuTUwZbLruBzMdxCw1
pnzhpONkbgJkfvlZjgLJlVsuB2/xjnJkcQsKRWnCJy9kSSAQwWaAiOn3nIxvElvzpDL8yrsB17nw
q2RGW13RoysW8qgdWpgtMkZtqF6Ace9leXSRN062xsyA1kA1JT4cWwMo4rG2TAZT3Cla7Ui/IBIr
MRthE2XL3dKppLXEKve+1mEYN91EYm95sdwfXqUOfTDu+65/GOY+6vIJmqcT2WSO3jqMvRpgPlha
VtPITsbDsC6XiCBzaybUwTSEidyvdokrHYHwsy9F8Va7WWpR77GGVk2rm3SGOHpWglzbZS+VKR45
zGz4RA4Zsb/YGolm9zxVrzUrjg5sYvLZTzR9yhoMpIxj9OQIuov6wfHDPQXe2Zf6wFvneS7mb/AB
Dpt2BXW4VLs70tZfROYMK4oknesMCKKHMefRLK4Ge11x0KiyO6MhIG3BzD4CKPYMYBHec64XzxyA
elWdalGyWBEP4Lftp8poDIPcN4cFxald14Z5pCcTdXOXDNYMKZhhp/MPZ8Ab83j+rDBgMugQA73R
0PqmZutj8ohhSfKgjxfECSVqVT7wGlPhUbMhaktwXrISbhj2aazOVlhF6o4lwE+ouc0wWFBLVJrT
eRAFpE0cGH05S51MkIDP0bYU+Le+g6oSYl6Tz6lXBRDVCSgwC7Xygywe6/GOkAbE1UNOT0LV6ZwB
PxsqBC1DVHuIyam1lpJtFH+Fu/KaTTKtvVtWNcAVrNiyPyYqjn5YrFvVbADgP2kYMI/FlJKuSlyI
fXlQx+XOkWR4/52OXfMm/PBWl+ip8l6RwwIlUEePdIhrcwWLXsTtxQi2ZIvyKgoAXuUDCqsgosSw
yGGh6wsU5bjVrjFJjrWzy+X7GcYBuXQE7rBhgY2Oqm3D+iRwytiubvv8JsPM7oMtyJiQKQW/GcUy
aWFnGjFACvE2qfkp4JCVZ+EPq2seJgstMmaIAE7tpqB7lfCZCPFUAY3HoY1kV3fWExKjKkHtHB52
tNozeGQgjyiGhJb0y4K+8qm+afHahxHEKExlFDvPP44qB7fe2RR196wrjZefvxNVYGLDIl60z2S4
GRS0xLvMg1iYOIH2cZzgsx6jaWhVhCX6oN9tD9mp3T43lp3qkvgR5yTVZN5xd4K1GEXYLutuTzLZ
b0zzXoh5B4eeVFJ1AgE6LrLirnIl3ElgrJkp+oCa49e87A+BFQJskV7iw8+9D2CC5vnm6Ej/0KiR
b1UH8S8zusHGta2vnru0qazVS1BxgvLAvZ8HW9eTaTtYiH2hujttzNmFtEamE9V9HgvrzmbDqzVY
b1ldf20Ru0eBpx6ncXTvHSsEIfjWtDsDLBdy7msmtxMp0+wsX486QLtxmilm/iMsxbcBejFJptZc
Q7GIKyuaR3+FMf1kQyQdZWgHXgURk7a1kmHvfOGVFwJQGFzirOSyeN7WOEhI4xAOptAzK4rgR9UM
vj4gKjY3bc/G27kwAKRZ7pUvgWzz18IlAFIKpWnk9Eg2MkmaVbBo52s4QVqfE/LCaE6flDVbOgpY
kdUg/VlYaHrlXCE6fMYFuFQhad3cmkvq2HugDFAat6jTHWcnR1mh8Or81h5r4GsDODAjUD6P2FgC
3PYjWKARF7c2TLbj39cDP6ncXgqUKKXGmQ3M2mve+A+sk/0NokBhJzz35Z3pQ/6E0hIGVDjP6ArV
+lrD6WcnviADKutcjCoJlAgsk61aigXSDAE99J0FlcQeXjingpV+nHkYycYU1zqzPitV+efK30/c
vTwgTk8Yp4d6aQAIqcrfu0Uv4X4dyvt6IfASn4ABypbGsw3H6BYsrSpM6qE9LIheUd/5BkybJmU+
w6pGA+vwxfniz4iiqFtkN2futkZ13+68XVFh/QitGgKQfo/9QDgPmTJ3QFQ0/G4KWAlJ7PRGfgkr
sSl8mlA+r6eBp002/KhKVqDyghJB2xuZeAUAKV510GHWFTKp2cPSxkW8NOEROHJKWpS+msX/kWdI
21rlXOsC/4SW41/UWy29SMvze3rgHt8pvTyCnvr8+/H3Z6tnXc68Vtv3v/9BHBvVyQAMnIvKoWkk
1KWUtUDyKz/cJNUuO/u5RN+T536DGpW1BiHLil5IDNWVdzS07MboYYCRYrEuYr7+weM3DltCNL9d
E3r5tXQ6ruiCpmORBV5MaqZ7jQkZ6aZ+aPwQZdOevoed2Q5ngbAxi+te7eoOvplDBatEyd+LqlxV
oMoMdViB0TqiWrY8j631RnOr2oiwv6IX80n12z//+08DeOi5KNH6AzI10FAYOLQ0WsQSxlVtqeT3
b+UzNtmlJA0W4gUFnxFUpciKvy8vE8wp0XIe3Y0RIrorZ/lsCbjgCHSa+ovPmAeUHs+TuazdgqhU
fbF0ZiPwRx0P49727gEpQMVIl+L9z7v797fpf/EPMMv/HF39P/4DP7+hOtYVPNcXP/7jsa7w33+c
v/P/fuev3/jH+qM+vVYf/eUv/eU7OO4/z5u86te//JAqXWikbB/dfP/RD6X+8/i4wvNv/v9++G8f
fx7lcW4+/v7HWz0ofT4aRzX9j39+dJ5GzrmB8t9/Pv4/PzzfwN//eMxf//N/Q4b1/eNfvvTx2uu/
/2Fb3t9gO00ZZSzE0D/zOseP8ych+xt1Pd/xoZxiee6fnygwPHOc1Pqb61O4DVssQPJGz4oefT2c
P8LRbMsCCscsx2OAot0//u/F/eX1/Pfr+jeFckKNzbf/+x9/ahD89xrBAj90cHWuE9gWpczB0f4y
8q1maMJlInqTE/SzIdTiq8XMVpwRWZ+4a04arp6TrcSNp8thx2zqRKbqgEssmf+8SHLkstnVsrG+
oQgB5MUJV4Vn8u1ICAwVvb7YWIN50mcduUG7YMvNHeoxy3mJZfV6MsMI+Y6w/SYfoEtlHtF2ZZkI
lnHWbnEm5IkjwnWVT0fhNPVOQuWX5k5/s8At3p068SA7jU4J6fINSjxXCEMXBj7nh0OpxWAy5NrM
cTFv/vpwPNnkRkF0Z1OPojiA3TMd1dlYySLHNkcEzJdzOQ8S6rcFUWuN1GI9cLuHCSLPIs8dB9RD
NQhsrXQjV4TzQ84ysfJGHaz+z30Kwd0kGAN+7PquXPco8UDOGF5NMwd0O2ZkfFAcmNz859/6+iq9
5HwHP79+5lkORPc8m3mORYNLJQxWIz81Qz2tvQV/MN80B4qaRdNkZL1YxYsduM3XpYRsHQGo43uL
2XgiR+0za5eEoMB99IIK6jkmAPA6+s6+CPmPn+bTP4fsz0P0oksEE8B3MH8CyL14oWWzy24R3rqe
UwfSrAPSALJcoqGl+YPoRPEw1KBF8nkcEfiDIzINm6ydv4CGU7wPC7sZnLZ6WawGtccAGJ1NMroX
mSG7vABZ8feX+S+DhSEXRj99QD1MUOy9F9GXDMPZUW3O1nYowetk0KfpQYK4qXlpDk1J6LbV+sY3
RXVs8czjzLFhfF3p146qcNV5qGQRiopIe/7VcM5vA78Nn4wc474LzKqfyzJFkT5Lw9JksfTUfAuc
EoZsYTjd+gJ7OlkClArCYSUAalwhb134zuAtoDbIPDfAahX4DkbNX+dCI9E+MzuWtyaituzEEqj6
6cquk64ryoce+UEkGIfGmU26e6UmerIU8Bvvvwg7r+XGkW1NPxEigIS/BUBPypuSbhBSGXibMAk8
/XxkdcTM6TOx941aZFWXKCCRudbvVqUDGxtoy12Zk7x0JQDBAH4tuVGd+sWnLhVVeycGHiyIvOJJ
Q+DBlJXiZNjCPMCS0SlYfnJZptw5aalqiq0aGv+UiaJ+SDKo6/9yH/+nTO223Gxh88T7tuM7zr8f
CQPCwrFIcNuZiTFvWmOxQ+Qb04YUrG572wOcFJfmkJYWN1HLh88UrcHc88jn2qQeEuV9J2mWHf8+
4vVS+7uu3bjo74O0W8o7zU7kI6oHUOsZWYPwFVJB5Cm3fUAq4781RP+Sw11/I9NwdEQWtuGbvv5v
jaXo/CweVD3tRjnUZzvTl12n0ikcV6f6uZ4UHme280Te621WBms3DUDUlbp4a/rcj9vlNPhmHzpS
rx4BJtL96ifOjkL+SJR4T2nf289um3WH/3wj/pVR+PdjU7wKXbegpP+XtHy2016MKVRWTcV7R1ig
ESTadI5t14+qbhyPmjf2r6kz07+X62MjnLde1Rl/of4GHeuinEzgczquWdCQ8f/Z6GOkI+KybA0W
zZoJwqytbepwN1IXGMVGUhL4s/Mmlr76WU42SAuMqjYar0a3Npu4M/7LWvtX6un1V+QAd9jTBJiw
6f37gFmyam3XZex35u3Y6wBec/PVry6CjJUn/i+JHKauHxAA14dJVgtAB/LcJfEeOaU7UCVvvpD2
+Qqa+J+v/s0//T9OBj6aL0zbJk6IMkX/1/NeN+5qwW70Ow576zBXJZOwZvDGVMCxDXVhnmqnPZia
1eyTpR4jx2x/qCvWq1QZh6WXdRuAB1+1H//5g92SUf71waikHMHV4r/+v/NUE8dHPTXkAzoF0ex0
I5ePUjECQAs0u1CXNW6b87LOWAAIeSEdgIorMPGpNa772GizfiqLDDW45a9frlEARgsfzDiusT0t
/VnvvB7Jdb+GadXU5H7Qy6IyuFtSUz0wXLk+yHxAm0cGWgCa4v6yrPtlydHFrwppUalv//Ov67EY
/n1G+67v2q5pWRzVzv+qQlLmHXB0N+hlBi0a52hxlyMAWQVwnvvHGkRystVz2o5NOI+OG8TuAicJ
mF901cFJC1Ss1YNDn7W39BnhZWqAfAsfu4Zeb5pGnwPR5TQl0/IGavsjhVGDw2THnjtvK3t7JoAL
MY8ukSd0mUAcmrpuUDXZczUP+qFvk99W6TF/60o2acJlMxHkz5m+4W4nF/WQHLwIcCm/NGP1VBRG
HgK4AcL4ZCBnU/eeZg+LCfyuUu1KB7rML0PFVbZDOFv1L7tpP0ED9o3w78dpnVFApmcXgmET97q9
AerWgtoz7LOrbIXMY4F5WDDi5ZgWttqQMnYzzcpIuGPkMjJmi/LwIZ340XYlf/mDBsi3HhMWU1ha
v9CGpZFP9NOyJGcElnvmTVj39vpgNFNoABluU1ksdCCgwk7umDsvNR6UdkyezFq7n0FwRUf84rhk
8SET1Wkc+NG2QtE2+foma/x246DZLo9uAsq6OlMTVjGSO9Stu75Xc5C6HIRmj/hmIdS2cSgiEj0D
B12HSCWg+ivimmzKdIJh23Ot5a+ZnL7n1YkJQKkCcov5dQ0/yM1s2tX4P8K0/4p7I8oyQlbrzG23
JtxglesXirnt0mivuu1/DxDfY/O7Q60aJcJAZroAlxvje87MrhDD6lWR4/8sGRkJXUHSCscWVBVL
rpDNPnfrV88Fm4+bMYlEr6EitvU/ypRvetuLvZb0YVtIh6dk7sIE2hNoM0fSyYOD1uQtH5EDtNZp
0ucXPXX3nL4Pjuci/Butjsp5/Epn/+gU5ma1z6DgUqLqMDIzNJIGmVjCEsbVcnFrgOB4FlsLGXBg
lUh3kvETi84YOOZ0cksmP+oMo3eIitFS5NM8rzLsjSDL83orfT3QDe1FWuO8MVpiGmPN/Iitlbl6
0gyMtBtQIT8ui10jKtStwLSazyVZo2ZakKHIRO2bYhIbo0e263T9RVjqXVL4K/nTslAnmXb/3rEZ
xSMDR63h3Hd2xfSN+pWwdHRQ7hvCIUDdYeMbdrVtG0jrdjh0TfudFNhqmDLxnpT6BF3n7Z3FQV/S
IZ21SwS3vsYcoVmbI50Zv0FRMalwdlnqZr8GsT9ucGD2bNrqBHQGBhrHdymf4KgY2pWtdgBg81Im
YxrBGZFJPVpusBJt4jUgIN4w7ZeBj++nCQJNHsu9Iokka+/yxq13UrA/jM76wyuL4cWp3nIbxM2I
e25eycxk/N1a9m4DfePsAJV1Wjoj6fyk1FPbdUwuflM/4J/pNvnsL0+uUe67trHfrEwdlLHKXdYk
w0aVhvtVXfRMT7/HCh5mRMZ7zKhBz6a7HnOFdkObE3E/DFZ2MHpd7utYA3lGqR7KWrdfgPe2lJB6
OCZDv++vNUvROy/GdSNi39CeyeEhkE2g6dDTMiydPPvu1GPcZ+RwzLBXhdk6P2z9qbbE8t5kwMye
1TDFZzadH1OmujDNC4a2G5P1NtpzsHCEbY0ha3dJgiukLVcSxrLW+FhphLUxT1+6JXXP5tB0oUpc
/UPvAJ1kL7q7fNXKk4w9JjUaSLUA6ObY7x+X1ptOnibfZT2UBCGtP9quMJ6S0dKf3BRRr5rluFPx
yc0ScZeKWd5rtr5s1zJ9pf7ug9vVW4zlyy89dDqdpR78Wtk079nbej2oy8RkBNI8zB+ulmOec8uf
s4vCr5UZhHehsyEsxdGeC+i7IRGPElNUx70L0mZYNo7qtUMRG9+tXR3rLLVfAJ4ut9rdGW1zOyVr
EUh3ipy4b4+TNvbEyVr9GRbDzGf6XmE9LWy/z1JO5qZSJsR9E6FEYc5p4VYvnSnzx77oN73fFdtx
hWCEbUESae1AA8Vr43mH0WnUYdF6AnOk7r8Pc/bEOT/81gx3P7cyPmUWYcmuqMA26Gyhpx3zsppp
u0OJ1+zFWPZHEbP08QyxrK3YQU3XNVA12AJYchxyaVG9oNt781oj/UbbugTe4qoHz3KLM9Ix5Gsa
6rm+cpuLH4vjItkZiK6sUCgq9522+Vy67KZZ5baPQ103R3+xChQylr4bON22CJyv0vr6a5Gi3HiU
n0efcuel1rSn2/ueXBmGXkF8dyn06KzH8t4qW2YtZWW+azIGAKT+ys0v7JJAWH83pubwIARDHumC
nW0a98PDfH2vox446pn57q0mDHvb+Ju8S7y78vrl9l279QvT+n/eYF43bhHLZeIp03axO7RiOzRx
ft/p6z9fVr/CjycWI7z9gSEKLUiaUm06D60F6305C6vv4E99RpdmQ4LEhvcGHv+/f/p/X9pVF/nl
3F40f5tIaTy4JcdtT/j7QzuYeUDpPBxyxk3EMG89tQDzk/LCQzNNFV3lBq1Di3+hoTq4K+zu2e3q
4SKFPDdphlOgKrMWaGdOwi5JmlBrICXJFIJ3UyJ79BsmQndVle4KdB5Ob/SPrcaZdKtplZ//xW3w
vqQXOWgXFXftB0HJuMyQrYuChajHRb5B+avvuPCmg2jGiLpuRIjhrp/uCG+HI8p9ERZjOKaFJHnV
irDSvfrVupYQU/1gWK99I+UjRuf1Lk/ziAqR2AKlRY2n55e/r3JELvuKSmCocJSiBzFZ555wDtrA
sT+5MHVmA8uQTk5opgtmAU8rGfnklf5VQN5HHvMNT7cvtz9GHcbLvpPHBE6RVjZIp4oMzpXrkaQF
EoW4N8eQJv0hH+33edbq03w1ProkK1Tp7N13TU3d7djPiBeDCndzGs0tl074ifkq0DKDPifPxWJJ
lIF/d6LGWtRDPCfI/l2LdC2X2pSGbIjEhLxN15xtrcly4/hpgT4OgZ2WdObPVU1RS4f0VOceDoCa
EtfvoqFA7ywK1lkhn0YbR5Rw6QAaNdDD+L2gk8MvU6pKPl5VhLOT1Iilxv5U1uZ86cfX9dY+SK2k
6zXH9NlsCnYNrSZ0h0kbm9t2EzfZb+pfsLLRcHbIdp+b1u8JSbF3TXltKTsRH2ObIyIvTeZSVjO4
ZrFoQ7SsdCvIoaaDLodXC8s/Sij9t2V0f6bRLO6XKbsqjqz4jjkEbaikn96PhV1tiOHQj43flM8o
iT6TPG/2FhD33pnM52FO0x8a8na0YMbTCqKMcWpq7uzKjf7+7M4w++PcNAgBdaemWp7H97q4b9TE
IKbSmijKPfRZcY6QoKRzuL2ckur17/9u1gjrius1k+46blTiY1MfnYn6Ej9fmbbNJZPZL2CkaXd7
pXv2imCuRi6k6XNUD+iQObn8o+kpbTv0hRlV9Tg85XH1xFhYIrG74SQNbyUAyjOqA9IOZ1HZj9r5
RW7Lumua0tlTNmYPqTep0Bw2UhvTh8mGqymy7NJbOLBFM04vBp8hWKwMhU0be3eAN/9AU13lf7WN
6fyykCO4TknRR0qBEfWcFnePKnPUE2PhD871fMhNp/jnyunVnJ1nx3RDgcqVxGncT2tz4MaI99UR
2ILsvNrZQ23dDYNn3aU1sMr1QJ38qo4h582XSXnZAUFNvmu7uX2zSvUgK93cWlOdn5PiwKbOaA6+
sWoDVUCh74tMMS3TnV8nLZeX/irZNPD7hHNSxvus0IcnWaPnmlKf4IsmdIcUidr1i23lD3/hBNeY
tgWfkkKdhw/X433WV4TojmV1WDr7K8dBye/lFbsJtDQ0RqM/pTrY26XIJv04AucdZEdk1tAf0/FH
P5vZh4ydcm+nZMa5Xf+r7PDAoDePN3bioYGIl2dq+vJSWljFqWrOt/tfCP2PmC+tO4i33reXO1PH
nxAziPoGL1PFmYE+DmhJi+7DNbJlzxhRa5MPVQr2Wc9H21L2VqgUg3Uv4m3CJh/5mds/UneUlCez
fbi9vC3P23vGqqHr9oUVdmj7D7GpISJaC8wqmpre55Vg2Vb5P/DBKSTux6Wb0ADMrfna8Ez/fdk3
Q/kok/JxnpEPSWzEL/+/74AuXlGBuafbGWyOnrHHkCVPissusvQxMZqLnbR6mBQKPRUaqOf23rwW
X8VsJ3jRSzdYqE5PK7QjzrvKuFTd8orn3XxQTLbagWKQ7S/yNmw013pVGmYrmjvrdW5kG8oq++e7
259e/u7NZUfCCgKqmNIKPdtfYLZoC2Zn1muD+acudkmVt8VVvUUJcmUglqnzgm4ssk3JRE9JF4Gg
at5lFUVG2Zvcy4SE6Vqv3ud86vfmIFwcHNK9TEOxHhqzvLipOUEvLzlscz3+tDgrgOxohS8Cs8mo
N3dGB79E5KXGAdk1d7f3xNgThyxqBFvdXiHD/6ggn3ichgRmqKm2sCl6dANeV4MWpDbza+ZzuwZG
1dUPtlfQMkx0IS1tcygtkzAkbZJPttd80hLPx7KXcBg+I2gKO7kr463ynOUuHud/viBGAR64AtDU
E9ZFt5ffNwCaGQqIvJ0y9Km4nxV7VYTrB8Ftlh+LdV4+6xZ2+O8Kp2d8rId5wPFA5D6lABpy5JKV
07w3ZabdFZ32W696GWiFp18WO+v3U2NjYUphT5Tu4sfMLSNourRkcUgYFWWPEZECSTC7OcPdobju
XCFHNGnOsBF96gpMKJ3c5nqaReXgry9+aT52xaMv5a+iWhxc7hxdxWQxbq1GC8fkrO9Z0R7mS4to
2fXSS+3EhFa0lblvESMEpUwpTma3OZdWWm/+Av1FY7Jbr6t/j1Ou3y3pZAcdgOvdCguBd0ttu7lp
9/mouT+s6fdU1dlL7aX3GJbJ+yj6Ylss/rotB8kxaXAUbv+Clhr6guHGd81ezigkbUBPqqfcUGF1
GxsjZDgkqrmbSv3k5X59XxpDfdSB3YNbrZC4jbudzfyht5GTWkiwImOe5m3dieWzrJNAVuWxGBr7
Ne9VhhezjvTBGM5lOslL+1vXmuQb+CCcq4nYEssFL7RJ/n8Y7ZR+a0i/OQTXyJP+XdNl9ca7bjfa
oJWRXloqQg/FhuXUE6VbwwM5XT9qoabnvxSeILezdpIwRqD9sFpNzzYEq1MJBPq0qMtmBtoNJDYS
bo945Xb+1hLbfq7nckcZauAR1GnrTcI8ijGPD+gfOe5uV0vHiHnu0VUWNi7sW9Wpr16VXrMngqpo
nKPRU9EOLmJrOOQp7EW5bvPJyLHfsCDiuv68XcB5JeutHnwjmI28PgJ3ys3f43fNSrkpfPXUukuN
TbWbNusNhRZ5eci6yYlPDAFBMu42BetfHnLkpRd4j7e6GQp4UPWtm5p8QtVvnUdteUq9ZArNfup3
w7WTtQ2tOVar92e6vlqBIYMilSLygSCORKd54Rj3h6mXGhHM5S+80tp+TQ11VLfbdOPS/i6duFGI
31oSBG7/VC9MmtHRi/eJZS6fqz34kfKxPlhC6R+Do22XJNGP5YS72Pazo+G4xbsRQyfkBVPZGvNp
Yqj5Th/jFCWcMN/JFDqli0ftofkvVbwexVzmoRqvWm9z1t5iq753qrh8nBx92fhu7wRSNsXJQmYP
3pH378UfpOIpByIUFmmR39iIGVSbSGuTNJUXqivyeustgKCW/VSOm9lDGR7UWAN3rXhvHJrF2XA6
fIl9vi+r5KVmR9lqEJ5H4koYgNvza8naOc7Luh5u39Weux7m63u377TmatqVa7wpdfCvrlj6J1Xl
ZRhza3eTPuKPvjaQ5vX8oZerIEnmJStfM/P6w+FXN0vbQv/KDCgtWeVxHkj88cc54Zmt9fnNT2Lj
MDgTE7PEVxbr65MdZ/2hvLoMa7YgfLSlfrj9nk5FgMLN6pB26vVGXpp29nA7gm5f5oKfNFQtA9l6
DOwFEikMf7tMgtDO9UgLDlZ+1w2GdnRqbStuvb9rP/iIj+liaFc8lATb3nWZgCA981DiIYpriVnX
qXsQnfqTq2jeaxNBOguiaZqa3MH5h81Jy/30vOZas5nLGWcjm7zJiti6NnAWMoS/Pd84pYwGVOVv
IjLBLcqjBmiQe9vO92vsRylID43EG0r2uoDjravWxPbs5v98l+DyLNoYbtEV6ljl2rppOYw+0drS
o6TTN/kIHzayS4xW5h9tXPVtm6fyrLe0UWBRd1WZD4+A8PiVEhVay9XVPaOLy+IqMHKLsmqp3luL
EJXMQ+XujVd03/XTiBFtx6bEVFb0DNvxt25e9RF4pxuSV4RNqRfYe+eXZGZijDm+scl9ueQlhBxD
QDd6urcxBngxqzx2QVnryQLMRUtv71MydUJz1vFOr2QB2crZj06W7H2O6MggkzNKk+QDNhfVN7an
qTK/tLrHJrzEh+IKaJgzaKGZlD9Xqz6SD3mVJ+dMrBgRcGcl+Qveih/Y64JWS6dTj+6EYAe9nvDz
SCJjKTFFYLkTUHW6c31ZBTWvgjgu75W2iNAFEuX0JqrZmIky0tskRQZJgJGRGgBu2bLB7f675dNu
Oh3tq2ICgKYxj9vovbAv0+yEdDXw/TSFFVDPs9ne96WWH42KPIMpptfyRGQPm0XT4UDm1o46uCnP
Gylqff7NLIGdAqZIxyKhiQS8XXz8TYMs9yzbL1unsBFaYkTDL0OX4jDa2XaQ0j2VRtDHMAoUgX2Y
ed2GYKDdGBtgUgWxAIu+y7u22ji6n3AuyhmIH2QF33FYJT225WIk4cBJDwovi25sJ9gRlYl64/bv
V21sELPig17rdna+B2F5w64UrzrC8nEExi3Wp5H0gbAW3it9QhZNq6wir3R2CoXhdpwwm3iTfHWR
H+i+0u7mzIV/iL3QKitzU6/kShcE5lkkWonsm6b3M5ZZv5vMr0rjRNJz52x5vgxU6QwwIV5I2zVt
4utpBav2PmUILjWpIHLqQ8/U5rcOYiHQe/9HD0izG5b4275mwdsZIHe9IvXtDbVfreTc2vZPxXhJ
hk0ztaHwbOZLSmNfCrx8jOEM6rQncUIfdu0itkKQSOJNOOIctE8pZsitnrRvUrbbJGEQsiWsw3rQ
S++tymwD5qgcAz23yN01qJvQj+58u9zTdf9a0nqPWVFG0LNnu63eEeSdFrF8AMQ1RvpQ+6mKDCsr
d8lSvMXV+G1k0xJprvzKrfTVvALnmWvHWzS1m6YakWtXiCAz3Th2RvaRq3jZmcsKU8elr2Qsd5U2
XaY8RUPfPC/p7+uzMnIgerGmBYVZ/GDLjKOsyb1Am7JdC1y7GsMf9PxQQ5Iku2n5mrP295DMRajd
xNEeztBxUE4oEG5Hce1fGm82t6uXweCpfCNcNjSnWogXUxGeGetlQusUKDFu7L790B3vMJCWwv7W
vec9FiWj6J+syj94SGufl7qNXNv/6GI8lo2uo7ZvCNKa/jjN1m3dBMwTbp9kleJageYRjs8PfaEk
8nISoghvyWPvkhj1s9NnAcUQ3siyXqOYxsVorl7gEZoi4aBa5kIPsxu9n1avXY9zxWuMTy0nlXCu
SQIps5ND/NmecQwH36q/vKQjWcuE6WsI1rn2E27kpPFBeC1+irJ6on+v8RTg/y4W2nMFkrPl8kB4
unaysTBeckARYjZUP3m8E9KFBjp0bAwAyU5YuqDurioPhm19HAil+VJISuiDkbhpHSaHRj9U8EPe
qukbo7tCKxBUoRt/5Vk9R0RzgHTY1c9JSDeSjf5jmPE/90u7aUo89sDObwS/JmFaF3tLuWcBihPh
B/nAo1Ac07r+kvohNUtF0EwhQct+jaIvoA3aharFhSgTbThkcbnxB3XshaBukhMmCYYuzKO5NRMY
MNAiiwY121PpverHiTCynUiqw1gX3QZXhI/pSmPcIXoYiKR6prDP79MWM1BisjFlxbRFSAM7By4Z
+OjbYmilqERus6oqWiv5pGxO0dYSu0IvbCTKLALSdoQFcLu8LB1Rc+vVDDz9nLI8ZnVaMqi67j7p
iWaR4EhRS5BJr2t1MFdzf8YobgVVame7CZHmxsTZTYGwOPe5f2/01h/dAu8aR5srM2Y8OlrDlele
Kly2jWSakubxW9Nu3nniEdYPBbXb/LK9/LPWs/pDpUlzbZqDcinIRyMZBmf6hDtspt/AH/mK1ofg
Q5/cSG4HqUbM4xBgx53vbmJHe+UgYXaFQQaeNtDB9HLfNq32OPcQMF6h6xBtmQqL0vvIlNCiLlGb
RoMZdrsucrv8c06HDh9RBgCut8aOMVCfREmS74LHhP0wUo7DaQcQ66DbadaFIL15YrydDycJdTnj
KU0Fxpt44nNQ2d21WlcRIkJFIVwPr2zrUFJUPx2ASMmcr7BbrSV0AavVmL31FY4zT6wYAd2PPheY
ssx459NFrkDiUNhEseozCXuu+dteh42nsKS1tVNgMkvDTvOAYsf2IUHtGVr+XVbO+jkthbYBBkDQ
4Nu7zo2HPQvmsE5a1BP0etJtMmJI/9vpQ7dvF90/Ed18cdrSvF/UsFs5AoGN5QM424FPP4bpGout
nJpNrqXNdm3V79Fg4v3knc1irg80jWlUaLERxlZ+Rob4mI9+RKlr7KZkwl7gt+ZRLp95AoXMaNiL
z0dnxjU5D4TYaObsBYYCsquWil7dbs9YrVecgmrv1oV/tTQc2274rNggY5t+03RLmBEfB1pSiWOW
lG3kdRNBLMmj5RXVpnedUzOOTJht+/MMqbhRVzcY1z1sFMES64iVQivmX7mI5lQD0ckI6K+d8Tzb
eQiJ/QkjOuz63llxqvlbmeMFNP1yOZCnsMX8TK5jlz/gbFwC3WqPdt47eyIcgDX076Y0J6B60Lm1
hGUVE4pKs2oDTCtvcuVCZH3+XUvwCQPlXqHVkaM1Yrt0sqTfnsPV7x6rq1BmXZKTHzuQxhrTlauk
4v66y2acjV+zEOnWn/Szn5cUzzL7rcfGAwPitR35GivlCoWfNcS0OAZqlU5/V4QQRdbCUtWsjVx1
gp7IdSp6qFtPIbRYOzQ4GbOGRxawTAsnyseeTbddOGBJGcDEYexnTsAdE6sKoiiMD6tOD5zq8b7L
1q1dUPq3tMKbRbUvqKXxsfhG6FENBnpCaTNKjlPGBnjmEkyDloRkArMhi1/kMX15Ahv8gIIt8HIQ
ooVGacobK4jXIt66U7WVdP1BWulvLZk4YeZn52TUzdCf3D5Sk6yDRS/qndOqMfT917Ul1qx+AaF7
I0jqYuDmG6j7Y/txIF/LceimrUVwglpTgFzjy/PYH/RCnvIFYM8d9Z3Xg/pX6lwZJJgUnnjtfTJk
BLk9oRBsvYg8y6BMWEUEJ+Cn0cbqh9Cql4S4InIPtIOd/kQ/9E5Nj2Bq09a4Ca7aNyuzykejxlkV
1tiuxVT3O8b3RoDUbSCtAVlYlX0szuQEtuP4x0ZTj4lN6+GQ8eLHMo1AoRqPI0f3DX0z0HZFcT81
0aQaQj/U12IYmPjMEjnkKoPc6uARR17WJEMNqG5DUsHwgtBp5PNMzkJHFpuHlgS6/6ks45OWVB9l
e68Pw4cGDheNy3oNq1FeWNoCgIVm1LyWNQ377U4aDXYhNzsmgz8RJDaSYeEOFBi9B02hAJhniWzp
mm9SsA7yBJssfB5GO/ntrWIiAKQpT5euIY8pN9p0U7nIByFtrySZeRTWSmRnnuwcN6ZpIWoilG5+
ME35AqDihF6O41Jz7A8BYxsWsEERmVcKX9MP3ayGzTCp+3apikBVyubqlbQXjsUCmbxNmnGMZGYS
jW36gnuWmUGzCWJqP9UspX03syCBRX84TWFtzXh29rndPPWpxbDDyVkY7qwdJzwgwp7CdUyrPWfo
NhF11OjLfU7UjmbPzUXh21VGrN8Tx7qxaU7wbhGGQeZtHcajm16BLxjg1p32KWYNYnUGERKXNdB0
TBezAqef+ndjiVloqJja9OQjUA66ZTahzDVEweptrl0OBBijdSBWwsSY3svhfbAc0ju870z4H1WC
nMTN/UOMED5MS7+Hzp33dp8ROZYJOzTqMqgn85uwx1OxDjHI6UK3qZXHpPoBumZeTDmxBhMoKMs3
KQWMncluerGH7mL791oft8dBYOXuXgqq1n1vWA4noIO+LwYHGp1l2wlbHuZuzcKOedmeHrkJOSKJ
EBr4/bwlVo5golrqW0NLzmM9/rIYwRVkX0WTkbpQwX7ZrfEmvGxrqWpheVUBqXMDlGJeoUpXHIck
qoAJapvSL4eIeKClmKOYsEaecYrSbly1AOU4wit/ReWVfqkkRo0s5j7o2pFkDFjNFXFf1pkIwCxv
DQfd/qMZ6ELtSS3BqGo3ur6FlHnv679bc50OiUiGyHAUYVh5ued8U2fbTL7hUwInbsQ5tX6S78MD
cP33xJKQ2mQYJsWsGRJWHK5pzSBiSUKk7ldXJZH5UHkjigQEJXAv00ec9OlpHux2M6gUhkhnCSDg
AN3Lw0l2zocq+YuyQrDQfSzZ4m/scz+UYhubpgg7OwmbWPvDxNmGjD2HPVTP++M0Fz90BZ/VU3YS
7rLeF4X1K2uVsdVHwOYuTTG5mVVQ+tVvlVO/eO3Czkqa0bBUr+gZ8hAB0rdmu5/ZbLzZMZksvt6S
eU8FW+u5Fnk1Jv5h3hkYSsOZn89RRI75FXpOBfu8pXwCskaKXrIGg1XY+sZNiBk2Z+yL6yx4XOun
JV/6jV9rER0iu34nz3Lo+NuZ+mnYVJozcQuRj7r5/3B0ZsuRIlkQ/SLM2JfXTBJy1Z6SSi+YSqVm
hwgg2L5+DvMwY7N0V2shgxt+3Y8z9/3BSCr3BWrGfuCHr1cas//Mep4TEGKOEtMQ6ZYOb8+0EGJE
e8qNT9iGHWiBvI+lBYdegQcqV+2r7clSQ4Hk5Nv+jaQ0CQm9AGLC+2XNyP86OUkfd9J49ARYt6km
d13B8ck8dggCWdtxx18M42T8jdXiSuPxMHl4WkR3dIZpOlp4WraJapfm7pWZjMMKacNTjcX6ww1d
1oQyWBCe1vkDNR5dxzz1Oi9z8n3MnM0Smb07RYh65ZQyxxpgqpqpQBYyQCMZmb/DVsL+AYHdtMAq
CLZyxzr333EQap6royk/DNtGv8Y2yYAznNeg448obHhsxq2z4Etth3dTWPgoEvLWudQXiGWAhvra
ODhVPYT9Zpcks00K0XIMTNRfrZrkwe66NIRBEPUen7spS656Lb4bo/V2GfuenQGDLLEweOkacuxp
yoxHCHZBDAz60HDF3As+bfqkxwDQyqNWeS+6KVY8x2tsCWMb2XiB2jrxU5X9swyIcUMm76p5WdGJ
I1S4fLfUNFA71Xuu2gcrKbMQr+Xd0R2oB0vwgq+BCw/1vouNl7OkRQqFA4Zn1+oDow0zhU/a69m1
lng6QPPjVmxlY9TU7X+FnC2EmZnYtfklbBlVCT8g2cFz4dxgfKqZwQhpwSfC5I3nlExT81YMR8lW
/GWtkvdAZ6OaZLgBlRc6ZYKa547F3rAUneD0Au+2G2BoG9XNWPU7u9AxhlqGayu147kawWgBo9+P
5T5nj8gAuNEMmpahgqoSBtbDzIoL3EQaT+0MLlJTbkw7xTcL6XIxj4XR4EXRgqeg4j9o61KQzCiv
+DvZ7RQidFfFZNwdYayO+EZUuDjaayd6caht8wnO0UeXupyjs1mGbVt81Ul2x3Xnn4q1Oook+emL
hxFvOUQrn++MyMQOc1k+8thVlbpUJhwagnT3JvD/C6YAgBr8vLoaWWS1Rgia9GhbREjreriOvKP8
tIBDmYsAKqv3pQ2U1pbpqwaJ72pm6K4qN5/TETHYNpab5i92BBRiQvxSJ55Q4OepVx25qnqHqTnA
xPViwbl4cDLzr+Xrf9QEbsXRs3pfNvM1A5YWm+Toxi47FJ5KcDXyghHyGZrey2oOu172/dG0XO4k
VNHs+sx5EQAu2Gwz4E8WGLK5HdlItNbI1DhbB8eveHeiFgcyOVLO4l10LJ5rJWIyup8LiplKp+Ig
3WsvHQgu3Qal4W16XMiNlJVnxJku253j9f3rr7fq3SuLlXsguuSa1v4aeppxNL2BLWL+oDB2XaTh
3PsO3yQdtkZY+9egp9OhJFpyhjOM6hbkITbcS9E55UmxN9qCOeKQbFgdY1JJzFUoxKzQ7szJQ3XS
jSq2eBH3KcvidgX9PE4+qC3TBKeKcm71gHiU4+/9FEOMYNAvSvC5pUgBHDRzpNn8Ny8AHFWCRqhs
tz/ojlfGs/c8pXaGLqyV55wXLqeDFpVkUiIn+wMqB9dd82oGeH+S1KqOvfKf28YMbYeLnAiUjIZi
+tArwYVoaP4ZMsdnlKwmpmjAkrXk3kW0SHnaseFribNJY2bF5HOyffYXY/mSgIXFHtHxvh8G9zoJ
9zj7vOCLwavZLxpYkcrutCYaxnKkuhXs4VlgYmsrRPql8h/YRkT6wufe8jG7QjYqr1VdR0UZbJig
fiKJTfKDq/13nzLcY44YmrE9Nb462jI5MCc24dQ6FLF6GLTzQiyxDNDClZYKNOkpzCYVPLViqEka
dBzlztFekMjcCh5Tui7WBX/oq6YDaE5K65mx4cICWUVj53y0NRB+Y/XvlYmrVnNXbhJIvLNS4zlV
xudY1/fK5eXY9byTXD/dF+2cHvSeL6d1kIfsfPzNpEr3az09EupwLhWhglAKiGK+gxvTZ38X6R3R
wTUr1EnwyEPkc77XIukvlCcfpactDNfGEzYq5FLaVI+1cn8hSrwEAb+hcmIjRGAk1/pLJXYBQ/Rj
5U0/ZK8TrJzWRY4KLyy/ms7LrXglKbYDRTIdXMuH6VY+JbbzMngN9FkdCCPfFQY0mW3xdi7JfaPh
nxBsY7OOKytbIeDF8KCy9V51EudKGqAXZ2vY6fVAENXk/u9uXqfAxUq5PCkxJJd5TR7LwIwMr3dR
BRrzkrXu86qmPd6EKeaekEfBEuylCcfJAlZ5sPC54t34YIIanwIP24DgcC3pT9jlgVjfhgSCEyfL
+zRaQWz3WAWUpYdtOjmQFYyjDsKoC7ThKS1+SuCcL+5IW0J2yqC03TGh34SDji+L9kDW0IxVt7Sn
Xq341FyOnbbjQZXEoV/XwY3KouXKNTZnpGrzienEZ0M5vtiIueQm1+kjd83ruqF6nAZy2ljf2tlK
r4VNiZeeeKc8ybDw639LrFthwfjOm9F651ECx6mlgFbZbefWHNKpVJ6mTh8Bhde36Tet2PGlZRYc
PcGQWgZTxtpB6TvYZWJ94IOqP0qfD6czrvmlCp57Xb4ShOa21HGO9OWDz1YXHShdoKcGr0vXmw9Y
Y04eqmk+6P8xQtwWwcrMzw1AVtxsd/aSGiQ9IG+NwiUIMvmnwGSHFnjGXvmlcZwzBynHyNw330/u
aUMwex3mzxKFOeKhZ0M/6KGmt8cFXFEyGHIveBOrTtP2iihxm570fOovpA2fGwfNxCv19dRkGGP7
wvtDeQYnvvY8L9nZZiCIakpV4rTgs233K8aTjE9OJkIsm0CR2+Y/xoIg7J3grcMxz/UoePdpiOPP
Au6jyc/EbBAFN/KMhS9iWeVJwZANZyywKL90W87VtdIaNkwNo/ZQQpHWsMR3KTEsuwWtCUR5LYTH
4KaFXNLzCzGfvR26qvARsZkSl9phRDNJfroBVXVCeTOyHyZhjHL7rB3/+u6oMScgh1pCfvA4f/Xj
HzYC9veqnqgbqDd8q3kR5jcQnCUixMTuCWYCYmIXMir8eK4ld2xr/o34HPCicEFoUv3VN8QRIwwX
KM8tdzpvyHEOokA5n4Zp74aulqe5bP+J0n5tUPAumuNHg1c9233bP/XqZmPnCtlZP9cdguHPRCPJ
tZpdyBuAyDpKmfpqn1sV4Zs8e+pm14uGMW3Pnn2exmBX57jWXNvhj8pfqCTe9jgsqYG9DttkxB5B
OPx0+2+3b60nbeJetpYmf2vFncmJlEcvnCeMg5tVfxdZxkVe88PTpB3NWQ7plhs9SM8ySrvxkYwl
jx3D88p+O102cHbz5NagLB0Hm4nk+ni2U+xWzepjBR8JA9J4cSI/+tEuD0q0yVNtG2rvCu87MSsM
1pB+E/eZ0A4H0Ex2iBs3cGxRFHuvWd9YpabnPKjjRcvDCWcLntG/ueuUMSW1PMZsGaLA0Qkn+NWb
LL+3cNTmorcEiDZ1oJnmh6T7qRq2iahWB6sjHOTmvcMVgUduEta1kt61B4N3AsYAy3gUSB99FhFa
eyjclsSb34CxXvw9D7MTV8PwhG8p9EUb8VUakeVP+ZGZPVqM+TfF7hFaQLgvO35A6EWFa2PhLI9F
MigM6QH5PHLOhLIv9EdYB1cIdBX7j3AHgM0CzKWl6pjRIN1btmaEi+nFKh/byBYSL0bZjq+zLHca
YLOqRxvGb/m3zVmLBINYgGOR3QuG7MW26vVk5CSvczhKANDlsh+t/HGDU9o56+9Re9VLvXjrtW8q
wVkHNuRtJi+L/JmSKXOtuAu1cEJ0pVyMZfwD6kXn/Viph3JdWGywzt03Oiwwx1S8hmZ55lQkiRDm
xTiDhahfu/x19Vm4mDXri3VgyxgEF6CQ9C1Mnrk3dO0FKSuLLF3drZLpnrTUzaZu8dH9h2iaRUDi
uLhORxYm7Hqak2azvsvYTcgeMtZsBe2nVrxYq8lD9ND5tyJXSGUnyxevASJFbJs8hRgKHQuqnpVj
XWE4+IVqsE82G4VXc3GrqBLi4nfOevdzHW22zPV48BZ75KbOlEwcLC19KGts6vTCT0O6H8hEN5A2
W+9b05f2nCb6RXXea1AubWiL4TupjDPOs/UAonk4jMWb6RcOXiHaZbUAYDNj0lu35Le1qB+6lQxL
P9X8erHJNEOjnWuFC54H/L/WUv3FkNW9phEzhonxZWLQCLUNxmbUa5SMOj9R+Q1zn6O8sLHV6v6I
lMOuO5uaT2a7knv82B8KoV23xbdp4T9BxXsUHgsKz13PTo/0bS0s9ezincUYV6B1nKgbSx6U5r6j
0FQRC3TmduPuTb8CR6lb1Wc/61J44o0VQ49/SNOjswAsrOgoq1jv7EiGYW6oNAxi9gKGGfBzjlFs
5U7EBYNvwYqyxfTx8mTqRGiXG0mwdgfHG95ZK+ZRKbjrQwJ0U2L9gMYyOQwxp8irRV2Umx4He75z
pwqXCu5PYtqcWI7x30ApHlu0B6tb7o5ZwTJqWZoQEeSJrwjf2Ik6JHwK9wG+bJvQhU3TMlhL7v+O
benHHuF4lClqhy2gd876K9SKb3dcHqrWuy4koiEb7kzhc+rkzptVOGdPpd8GdqIzbC2unWI4TGv1
GJQiHgomF31EI8Yg9OYWFTZOiW6itzImh2iTxSjEITjYxkXBRY6lqa6WbX3klXELSo7m5SqkeFrV
uJy6zj7aa3FI1qzfPLRPogJZVZnVQ6ZUdahsBqLKuzolAaoZcVJpGr7cBdOoYWZfPf5mCVoFSz13
fDZBt3wdn9RsNzGMD3y6HYxJx+JMmuf+wATI975i7AVoe5RB+wIxguVp84xT/3kojK/ivaD8kO3H
+uzl3r10ZxBaQh7hcNRnfQXhEuCrDj29OAtTi0cRxCW5LiKypHHN1P9eBxNuYmaUiHkmX6L/anrr
8xIU/40wPg49EnGe6Qe4gQcXQ2um+U9m4a1h4bOuTQC1NRgYiZfrwBy79y23LEHh7NAc+ARI+620
K3rDehumQrl8KGOmNrG/KgtmZeqZWC14gY85elubI+it5QlYQMgZyMdzLk6tUyo2McPB07hY2nV/
7LPiPwwidsiYre0xq1JQob9LEsmZBSwQXjl5T8LHXpG+uzJFUe4VpsTxp1+eLR/3P+tsxR641F3k
k8Y9FFmJcAOUpIRpqNrMiwAibmMrGdh7ZkJI7t4tc34MTOOxGWjJ6Y102QlJVDbYzDwjriZkp/uP
O/Nt6CtVMekCNVpKh6XYsjezf7lPcigjGow+x7MguInqffAns33KHgwccG3P46+eJzvBk6JA+YA6
RHUcMHwllBv0YvgsKuTZXJWfTt39p6dPnk9jDL0M6d4UkQHtsLLxLgWl+9z3472cjQ8nx1w7dRXX
t/wiMUtoefLpe+lv40gn4qN3JuN5UR6GxC64t0leHTNUF0t3tkV9EqC34Zo1HwEc/zQ52WFkzFpq
H+3M6xCYJ9Ic3efEN3C9G1CA0pUULT8ayy+ygwymfZ57l5GXMn5dY7trl0D0rO5jWX+y3A8LexsY
fDGwKcXxwWvY1xH0vaGzzt8rt1huYslVdt6/Dj5DaOvzZXLcPOqy4qfx9V+Eq69iI8NrWXZoJtwN
Yr4lUd7a/7UpznPW76xTkxfevQJXr5DIjFiAuia2W+dWkzcdHPPMgbwrAUWCWndZEBP80lJWJIHJ
Pdk7FAttUWzb7O3yvJakbAekfbtL4376U+YNHs01jX0M9/t0GaKO/XC4/Qosad5Tc7yrov+2a6o1
cAaNRfeYtlmwmZGPboBmIKz/ErqGQz+1Tv6cvG5PaSHdp3H5D0ADNrEhuK3MwssIYXbmHijH4QOi
rSnhr2rIS7z1OCQriNEQFRDmZXUg4fsMjLUJgQKVOzeQ716RPZEdwEZD7LjB6nO3O0WVEOqz5xYz
siyp94YRC5sMZXmkVlgi5W/Sx1zJtkJxgPi73jRRE1zUg7Uy4cXWBITRhndTSYeihoMGERwznpHd
c4P6G0b3lzGf3MNc58vJzH4RU95X1/3XN/y1JnIaId19gj2TPQq4hOWqvOIXY+1XYyLlzDMpMlX+
W3mz7amfemxzLzu4klwqPEuCU3QdjFn2yB/+6E9ubGpw6aaK65hl8B2keZhDBNwCnCOiiWyWnWP3
v7LIzqvKIQSnz7nHHWAK0q8kce/2sx3oyYve/fXImcZrDgnHtoNTUc196OZ1TYsbYX45ZoTrXZMG
J2YsZj9kECP5D/Z3GwnNHULqOK6SIUV8jBg2w77AmpDAFGCHi5mwt91Tv3BWjtqtWyC5rqvBMtt8
gEPQsm5wPhSYt0MA+pZrpToq4lc8dO2lZAtxrJ5ch+B5IiaWXM0fVmu7SRgOywKGL2tGRM8tDuPa
RRVPWqZZNcbe0h5prDR2LG5EVp4g9x3o9+V7amZAIYHa1RBiwgl/9KyX/6TkQmzKVuP4dSLPfMFI
4FyMTD14k37j/4DbPvYdFpRUYw2sPyaw/kRRLwzSYxWuwBwHF5A+RjvTrD8h6CCN9X8Nv7N3LpN4
BFAilEpdWofr1cTHJ5597DpsB4+5TgHCwPu5Xipnx+Bth1Xg/opEfzU0cN4c1uzHjNeJmNTOctsa
gkH7LYX9GTRH0YE5o4unDgtn/oJ0AvRnwBuyJHhuIC/dlnrT/koqRYy17i7O6sGTYI+U65+eNx37
gKLgFFMMN8+jkYri2S7G76IhXmwl2W+yFq9tYdlsXa1TV+sDejhFGhpW7J1ex+aUtE+a8+MZ1Y8/
WLfR0kK9Zk4ySoy/hrnG+EK98/TCffs2idI58kBmYQ3XNk7SOm4TbgEGpSvct5C7BDs5b1Tn2tTF
kZhYfsD7fjcm6A695Z6sUW1a9HlBlGkseVVK2g80zuxL0t4HzzQiwc4M5vzFIEHFMZ2cZXBF0wxa
kR9Ls37sLL74uu99LsL9Nw8geYoqAtb24zjdglbG5XUwy1Mr0NqlOE4lMmzgjv9ky9uo5ALGho7g
33j2FuOGOM7+dclZgnYt8aGAuiqbNHC6Vm8V/cjYi+71yL2jHEfy0hqvhnoI9hmhZ5Y6XnqyzPxj
0U/5tl3vMp22NzI3O5GnrG+0SgcmzO3V73G0atgjgculO8OYbzbHP260+TvP0quBQgLceK/1mHwk
V0KIsXmyd01YyObcXmR2ru0pjYUi5bJYYvtNN3ro6u5l6VXDL2nx2OoR6nUUna3WrO/JRj04PsZc
VANxLqdbvbQfuqvpZyy2D0B3wL854tXti/Y06bhU0aIIGy3vmcfiFAPqdFC53YWJntSYFlKQYKAc
cZAhe5r2JUid4AjtdmsvTEICuwmQ1fxPruNitlItY4vrPC8Da5mkFedKyidAp4jq/Lm7wbGP8JxS
lgYY+PJSo0aI0tNBviv57TbOoyLZF6le2Pya+rMNpgF/WH611wGUlGVah8WrH1GYqBuTOl415I5Q
4As/KgACXMJYD6w9xVD2vF8hm7Az/cEhEPt+J2IuxrgNa5JMtOBEdt/xQSajSf4i2wXmWnDyanci
cZxoaTbBZAeh7QV/K7rHIkyUFypzqfpKUiTsZoOVV/u6phrNosU28ai5krz3K3MLqLRJDD/uwm56
2BnB/McsWlJZ52ygbmThuSR4R0WIZWQ0gA3flTH+6k2TRRx6XC+X5a3oygMOjW8fUYvfEK95Wz4b
iQ0kXr91A/Nn0JYxifaBOd3iiyKao6+IWpuXdhYsNEYX0oRB0tja2MxYXbY5wy1CkdJ1YpfmbtHc
PyUCAqKUjtW9oKuWO8GoB48CiBEOCvmsOXMWW+WrN4/cfpBS6R5On0wxQhRx5Ve3Di8T8EL2dzPO
w3U5jBt42bBurs8F31IF3WFwzvFs3KzZbzka4QV1+nGkA+yuupVSpq2Shzfpx+SrMRrdKSdKU12c
ibDGwgd7zbK4LX3oLOZWvMRlJKttO16nVsFa5w+ni+KxAlVrJBXHDybBWZBW8R17OS+Gle5TcV+0
usTqFVxzD5fk7Eed1hjXxc/+aB2OVlvn2yES1yLOMHXz0fLr+p1j9dXrO2u38Kucna0gQ8QZVxK2
b4yL/G0luLw1KBA288NMr2/ozdaD1aeHwcuxLXg0ARVrjW+QASipfXz4CY8IImsnvfRSBH/gmnF/
DaBZz/RycctS77rPXg3KZUkTCbue/qn04LZ5GTtNxLsIOv+WxODTA8zvTEtosncyODvrIr2zn5Ip
a/3rvMExR4fd5ZS5L34zgHisJFNx0r45kxIYz9MINZofRWD5u9GYToH7Q76IODt0ptDLg3dE8S0v
Sm2P35EeAXp9nEcfwaHq6Skk6OEH619jsyhL2QU8T325X3NwZmz9IbLY2bVNjSf5zlFeMXXlBqfb
M2pv+zh7BtMdOpLBCypBW+BEdvU4X/jgFfndAAwlp4u/4No2B5pGc0bJxnbPifrba8F0XQyfKmT3
P0YfFvdWAztKuCdf8INZBEEhZZbvXWZeK5/aSm1LyOndecnegNalD/in+dyQ46W5pthhbsfzRJML
UAr+69BTnZdufUCpHM3b2PqA4HJCRSRfuDkWO70rzRMIJ9owyZKCdXjgiA1OAtA4SkpFToaZaeeW
CLlj3gKWZieBsdd76+vM23V+w2ayvJnuyh5ASw9NYBYQDXrgHRxhPdToXvgzZdTu3dfwVFTYZvmH
w4ouHWg4wJToB+zX1wQGZWAbTJLVQ47hLWQKqDFycAF2Wv3Hx+I0zNr3qOOq9KeOdmW26bNhfMOO
kju3NW9uQyhaNFuYgv14VmlMwIk4sVfoS4eZvNh2SNW7W60192o+GGJBB5qRMzDC8T5aKXdwi71w
Wg/d5DI2gOVlu+KkT+VfKmqg8U/zDzzSf2jSmKIsKsYGigpWyJPnBf5HsOpPghg8ZTKfBm06JMwi
aXv/Sg3DKtatFkrhhBqOA8Bs657h6qxqxVmZSHOHK2Yd83/VnBiMdMlf3wr4H0ht24quagToG2dT
/cgCOByEDbipbB7wNXCfYB2Z+iTrVn5ofcd8o2EmjpJE7cVquuREqfiYZjhYupG+uktmHq0tj9P5
vUacFEkn8RKsOvA3dxLkklHq6Z74PotfiuB1OG498Vm01fWwSgz0+cGaXPfo9cMtofzgkOvMxKUc
XlxNMlIsnMGT/QR4aF/I7Nf3iw8RRM48wa3YeR4YqPJfp7evRTZUSAXVbzH1805L9AfXKcjrO2ce
zzhozSeaf74HJI6l+SrZRM3UQwzt8DCO49u82DF5giuzw1OTTp8l3lCldLRA99EfzdNibhOr9G7p
iJNd5q9bGKetuCxrFQk5GocxeIq936hP1yKwU2v1n3mmJsb2/B+6oUOcdLQPpecU940mqygrZVgD
BddrUnNGR6WFOcz7yTdejfGvnPiI5TSPldZn2WvPJQ5BExXabu9jVp8wRTJHeqeGUrUzq+hwylMK
HzrH21V1cx4MTEBcpLV65YYFlS8zwXRWdUl5PTJ0yi7jpNUaocDg0fb1s6MH/4xZx6+/fmjb6mPp
7PXkDN4DcnicKEQCQzIDeBViBJaneKs8DBHAkV1kXR2J7jEWqFoeR2v9NWQ0K7YSrOS4u7H+Mufm
VHupjJdU0BG7EFKkPBR6raHvt8vC1K992BhVd/S9g2cFzSZUGeFc2n8Dq3/2lh6+KftBPlhSvKTw
r2x4Jy3KHY84k5LV4i/E1IWiZYc8NtE6Z+rIRLaEQ7/3O7W5iE5e2VanJEG3Wed+DHV7oCR4JY+z
mmff8w/uBlz2bVguxXjVEofOOXOGX/tqlSq4tnbwKhXzVuCXr0btXs2R8ZeWJtzFRgOctDP/zC3G
4zQZonROe8T6VGI3mUverMtzpaNaeQF8Qx9Gil2XcR0YQRjYzs4pcDoLGoC8Spy9RrsntrwNVA7N
RJMUsuOuUa0W8+rgPJdILJ3Lr8oyg+cyK7kuuenBSLXt3vur0vGa6t10UfoMASpAVfsJkKpCQKTp
gX4fx3avbgrSVQgMtvrMTshYss/GMUkYrCa5Jmr3RLL+KtDDLL9oeeJfGDv66q1mk86rrlaR6eTM
BvTGeVYueeLoWk0EukhAXHGTs+dgIuJpU2XKznlw5C+SwjdNaurmefmBxeEPVqL/SglNs26D2Ol/
m1a99+5SHpa+e4HVQzBYiDiBVNTIG7SpJ84mrjoOd3E1HZWkwGlgaBbpuCccRrMVDp/lL9PpdKlW
0DoLWxrSDexB2JJC/aSjdTWu2UgmoHKc357iOfzkxYLjz2WthtnGBTvFfKu/ZbOXgYGj8q0z0Yd8
Dbc5y1IE2v6HcVIPp20B7XUAJcrqD8ImsET+Bxo6UGSZYFJnQ/ep/pokW4/NV5JxTpLSFje/okOk
onY41Fs9i2pYO6bLlzcYn4qutZhI8C7wg5E38dkciT6mHPIuoZgThpEHmGtAH9PqNEhmgYBqlgct
l1dtlVrkC4xjfjGFJuYDcjBbn5b98f+Wav7hln4n/TfGtOgg1LDhgwvA6vxvPpJmtP083xkOBuoJ
b1BT9tdKmW00UcM0UFCHHfkAwUhnl7SztE6P0pqdR2WOp9rgnG9WRX8OpbOK5eCtFKxymUz3eg6/
VR+ArTgL2WASMG2b3hTzAXebj34ep7DsaXDMiYmDAMxZP67FSS4mtcTo1C33+n2q2UvYh9Q/ME5q
6ZeDKYdOIRpraC4u+RLHHqM4cRHWhGtVxbbgCWmST+JJaIB8WOJpMOOqy0hg1eWCWMFLL6f8ORuN
Y43IHUEXI0qII16D4yCn/kV0y8l3NWgsZR9nCywc8j2BMWFpm92blgUfAfc1aNYN5u/BfmvZyq8l
VkxXI7OVdxP5Bbw5m83R66HfFCuSDx0aH1ywI3fI72NAVhs9JS4JzCRKmieT3S35J/72IueYU7WT
sUvHRIY7QAUdAbEq4ZTlUzCuM8E2xxvj3HzNqHg+0mFyr3wTJYgKRZrMXepORQsLzrWiIKjC0sVN
OYwWH2s+ALkCb2j0OKC74tQbCJyjztocrRLjKD8hbFnk6EoMEOvYbWXIGzVr/E6c5Ujv/Uchia8j
DjOtJcm1VQHZM5voXGHGSVczaXioNUGJa2AG/4OHqX4rGgs1yhgYlM0jXSh9PBJ6h8r8aVXTeOud
n3piXCaXXWDA9SrzeWaliWvWe22kJY/8MA5VbkcVzcYHzJpz1BkpHDB+/9zEXnQDT1G9NvGSzN9F
tXjcPv4YKQ+ts05fGC9uSyZAq679k2ebdztlS0A06J8yE/QCQmFth2IwBEDHGh9y0CjYhhbVoVn8
0MdMEbGvuPf28uWlCBvCHF76ipZqy8ycnZ9SugSEl2rQjKq8EVWjmex0l+TFR8HXs1M2AAvwES8j
SiYGVX4ImfeQuBLeLRvWyzp4V2leG1wXh2ydbHZj20K3odh7ZNTrsyc1tY91oN0cU25Wf1TEFrdC
lXoHvtUN7Wlc3bnrDsKyfwdu53hGgdlnns9pA5c8DDIkm0ROj26ign1CnYpUzhEzCdni1aDxySh8
bgI4EwXo4dDDYUnZ+LHMv9u5TzgTOcZ8/mIdVwW2pPQVihZLXJsFqO55vwU16MetqaoqOHNcP8Do
Fvhnrk07g/qjCcdRzK8XCvnM8g1702YUqnZmsRZHArEegnT3Qs80SkTNXTcvMadQjxnb9vzgEp3H
w0SIqaYIWKbVK+flGhf9TLJCIXPoGRW+1Xh2J0y6Xc2tICmbIswMwN5SH5kCMCOxwbH4x8MFZDPB
8iBbFR1XqWB9r9aDbha0mxUErfwB1xuhjroLbKqdLRtXJsW0G4E2sf0DgKJPWSb3ufA9/MoZ1jGr
OU7Ggn2us+pwNPpz2WqPana5M9WVPMLq3hnIRqGAEb8Tx3yD3poupjPDgPcikG0aj2vPMGas+RuC
b50LUiRPQx0Sp3A7xB9PnNnSxGXqujEmX3Z39Hf2qXXMNfd1CKSJHM+71xlx0yYWW18/K18C13xB
8ibQU4APsPKWgwdfJGbTtkieMgZAMumyp0KQI1e05rjL0kpeZ3951bbwl5pHk7laIVprerwouLEa
zhkCWSd6Iakfro3Id/skNFL+ai5/YiODNFS/BYCeaz/s9TVWATWtTHHPotAgyDQEnKyCpb9Ekkse
F9rv3rhI08NFS2A5w1PDE2QvSXtGFUSxg8Ee0pEcKq35cvXJAf25ADHqzo4VuFweRBXJOYfMvaoH
fXT+sNR6IeBd7KkJzsh28TMxq6/Cb4dTRwAmp7VmXAg/88KMKoOjq6b5a1zKal/02LRbEHv7pLj2
6fpf2aDOOij/O6md2OGzy2ySv7oEFqUKEC66+2JRIbAX43jLEnzEGezGKOd17uFxbXuT+1rt4lUp
MWXJt6TjauaJjPeAzkrDdaACFP8j6jyWZEWyIPpFmAERgdimFpWVpdUGK4lWgebr5/B6MZuxnpkn
qjMhxHX3409LESGK69UC2IyxtEQCJuyFFpJci8GF7UwpMEiggGsZ0k2rrIBzW/KFQzS8wZsU1YDp
s8ZBkCOuD3Fp3yUxQXHng5rbbltJ6voYWR84avqrxtEFdC7jJQwnk46hwToyA91US6rcxGawGlyQ
0ObwCzQ02tK6uB1icTs68UVQ4joAHF1JriYcSxOPSIPt4xMV2ypU3HrHxF9rNV3yBsQwK+UPPPUX
StQ9+Ltk/Cw93xQVkORISZwGrnwzsIxs3Sj981wsQsDd6IatT0wHGqikFkwIER5Dp9LodjxAgjFl
6DBYlRVTM3O6DHFwJ5aywpR8N4I/dRcqvymVAvzsiZOfAhk0F92ipwqB5ddNmIWzVjRZX322mdyY
xJtIiG+rNH8MbfIl2YD9141/7bahdhTeaeyfmiLBuaEp9kiL9D2XCBCtuGWVHLbYiZ/mdvi2Y2vn
eNiYpQBWMKvgtip7cWhynpvIa9+0CT6tom9iIRKkLNYYZWpIIB4BZYRFsoeVMmCS4dgwpmA9OWSu
xwHMr8WcwdMN4MvuavWMQ3UBsY/u+C9Bpfwgq8eW/Mdqzi3sxVzjgDJgmjLufBy4a61hIidZcZJA
KnJWdI7sJTZl9lsR/rHe43bXXXEH8HTTifyJ8Mw6t43x5Pbl0hy34KtSawUGm9AcP1JfgyDtvZYR
SQRO0VcQfMlqFiEO8ipxHyqP6EPR3cuBkYafMkqxBnozszTlsp2gAVnQ+XpEWG0ccs96rbCCUzgG
xZAcHjgqP+LlyHWO5keS05+c2yzHN1A74G+v1KQy1MiS4JUhFVhV8H0TlIoMM1faE0vBwbZKNBMJ
xgbPkpYNEfZgeDtCqIaC4skk3PI1fBB+kwNrclsbxjd+3FsVzd9DzSUUz6q9SXEFU2HpYMKuzoXv
/uHNYjuSRbf15EtD8GUTFeqrTOnrqpS5CzRhk4aFzO7NS07PeTrWX8qtiKrRkBbnz1rdgkjGN17x
+hCevlLxihHRiv1dV51kSR4VQWodTfAk4ry+dSfcE3TDXfuCUtQgS85WAt4v8+7iucL14kX3Cf+y
zEGnfbGYobhnQqUUMZuQcBZDx6GOvGTTl+FTOJUTFtFXRuhlMJy6cukt99geSzGv44qwHiSB53wa
2v3g0xSge6ZjlJtHGxWkHyO5oLVMmFv1hB1dd0GmRjFZZxARa4ln4la2hH3oBlbo1FcySimDNA4H
pEe7ov4Z26rhQI604VzGkv14COKPdmyRN/ujwVWza+S71/+1TA0R//x8y2LtxhPlw0vUKxKwf/rK
uqaW8QWXexX5xPzAu38MJCfnBXrRzhC3lTqE3XBmQ5P9UG8ae4J7GFUkLydchG1JiwyXPiyV8Xye
uV62c7N2mR6NRn+yhf4lV/Ck8C50U/pdufbym1mdIi9IQV34l7SzJwbCYt3XwUcjCOhyEfnrQuqC
DE/c1YqcRmlhOnKbhZFSQ1WtwELM+aNL3/pRwRhbhW+B4ld4foE72yufgpgIXq6zHeLmVaEqCLAZ
TgURx7WTF/AR3AWvDRi3jQzkJsKnwRwQ1osoIQKFB5f/Z0VQTmEAYLrQyV9Ggz2qC4GNnymt7zoO
1kgV1jVPK4JcQ3rKgE7mlHwOJonaRteYierbIuegBwZpV/UtUH98N3XsmwxHppumjL4MZms5EVmc
wOfUfqpkDqAOo1FfEXxAmaS0M3jPp8BeYee+CStKSvlBAwwdhh4xe9MKk7D/R8RKN/go1/Rg9Juc
XhKc1Mm9sxAgFObYFMhLJllUuixlkR6tK7yGV1DnCE1h+1WwC7RzRTGaeWkG/TtzgU+cgfSsVft8
Kc6vPyU/fkIiirg8/CSfMbIKvkrR3E6+ucN6eerBuvp5/zYnYwyFmH3O2tmOl5MoIKjcTq5YiWbC
4VhoCCnjnTarS1kVfPRaM+/NH/AGAIepOapGwT7lOdyOyXBHnOeujlghtbYMChgUCXp6E4iQuiZm
ZuZZqDk8lwy81V4FLctmK7kAIAE6e0MuIbQ+fuM0dC0yppZsa09B5z0n1WhuK3MKtuQpKGvyTn1s
HuX8Yk3dMfO9iIsKZxLTZgI7ryaLuUpE+fPKwaEIYv+OI8y9ikcmui6Xkmk4NgD2xpoiZ8c925Z9
jQkAxNOC3hf6KZ/aS2UUX0yP7+32nPvZc1DrU5D56PCMeiC54SV+HToiBoY4tPW4a2uki9bezZrm
B34MDJoXnTt/jsuxGg1+G8fD51z1F7/D7tLKbSbmpwL+hZwwj5kWhAeltoWdMgeKvn1jfA2AzJuW
wV+muKjh+baLh5G1bUrvCX4cmV4OebmpykWj6b2nJoovRtdyxQhwxaBqGRMVyfOpy9Qzn/hzwsx3
NKoFO1rAU86TFwdTB5QW1g+3eh8NSdQkyKFVzRJebju+tkw9IIRyf01mTJXkIWuvGTcGkcXBPzpN
s8G5u8lD8G8Fr6k54t6eiakooKtI7MsPZ2pCq51/qQN3Hc6M/GXIiNMj85Z43pszuh+BH3JqjYff
Iiu+rM4bN0kYX836fYR9QHnIOm+8Q9rkVLfbWKJ79eb2DgFTKHKSlhyrkGfQL9TXV69+rzfajhE+
DoMz76ZgeA7y8i5OxkNP0MZpVYn/q3oj5Yj7VbyBl7qUZvhNgnNZd9UeGZITLeoAtiS9QQgV5fhR
zbyPZnMxUX54zvgVQ4Sm4oafy3UKyY5GXyZCWCBX4MtWrmV8+DUQ2MGG8tCVJXm5WrO3Ods401sT
NxVr4rHxwFxgAIoi4yFPYLvjKz8l+cwBJbVeDWN4//eB9wjV+LGwuKbQN2SCTmAvy4XGwWMzhiIr
iKj/rGmoKgjEueYh7v5maCxhUj7KOoO5t0oGUptjBGtXuozdBpaAjgw1K/HGGOYbHbXMZsgSiyg5
Jj2q3/JND3n8kY7Rc88Fa1W1BJC626j9tqEmEb8ZNm1SvliyP5geGQSJRcREJN10gw3ArK5Odl48
dGWyBYN1CPthLUbB3l0/Sq7x3Mg9e5eb5leAqQoXrnB2emx3ChXzUovxBscSHuFaDQyg8/uyhMVN
mhQTgzS2QEiQ0snwVLi06nq6C7qcuGsWXqJ22E0+EJjKN56NBMHUlRKpCp9rcp/203ScdXWVgCc5
xXU7R+Kc+DfhGNr83aS8PIrErVq635nrXdB6vjqfF2Ao3xrUprzrXChAfgK33gJukE1PSFqJ17yE
qgel74Yv3iIEaQEHk+I9DIN3buzsCSSOq17QWRl0ZA3+0eUkltDxWIfOfRJNKSWAa6H837DhhSlr
Ha89T34bGsYBM4LnlKvLukFrTYE1iu4S2R6VGhr3txDJLY3OWpOVGd3gsQInwwyZC1QU/NBZhgn8
zK2YnhV7revxgPx0qXMod3F0P2Q62xjF+Fo8NY5zXFBQTQfRomrMM0s2TOUyh/1HmQSyTPppZMV9
4Tj1wU0e3LK4H0yKFea9SuRFjt7X4IGzGyUBf/lh0uq2pRqAh1PgF+SBLcbiKbPGbmNpYC0plQBm
VG+q1nquaQE/BRXkCbpyTspA+YwKML74hvHvWE9VbQ1nx0HUh6Q4bUTOoY3XG2NCGYuTyEXHlLV/
77vq6OH0hQhLvQxKj3+04RPM9gzaBCzyyuo5WOWm/LNbPh6IndYNhtBV4U9nPeGOgZLkrBIlDvCK
bmwxfGK/4rwZ6d9qevLHhGk+wyzMFe2fk4ZgssseCfqxZaqzjsyoOWMTMWv7RxnjEY82muDY1FjY
qt8ag+Tihr0dCErhdIVez8+BQd5CKMmX4jxm8t6/UXN0wZ5fH+LZerKbMdz1pDJtfWVZxlkfcVrU
XxFq+qZhO9u2TL/XJPM+mpnIFWlOX4b+ofc4nJJhpTC5X2ddcOMIGAmdx3LBvRx6RLTPMtjLFF0l
LIf4srLgL5I8ElgOV9PITDMc0MeClBG1o0+p1goIE/CYyTYep1bf9qo29mzm98kUbyNXXY1a91vL
MD7mPjtD831THLRJV9Yu13X3Akd2Kd2ColftpTdcBqFII+XNORi6G9/DMdnohgwEUdJVhpw+D+aO
rgLOFJn9NUUhGwfGJ6wb2SrmZLEuim48uoW4lDV9PyirB76B1OSqKK3k1CKr45rBc2eBX/Ta2N7M
8cF1+j0rZraqXU2QEThTbAZ/bpW3KxsxbW8Z3J30ZB2U6QJuaQwC25IRlqxd59acz36H5T2a4o0Q
ECN4qvg78DRxQjKJcuIb4/z7XiTWbyXs7JyLgZ6ZKFkLpvmr0iF6jVZ2mkxj3nPqo3zFrIhcY+uR
rsb8nEimfyCRsGUjOFAyPbJnULjUkbhdayPOL9ggMRSheAFDYKTBPkNhy7rxWufCMf1Ue7Qo+E7L
E66Gz8i0nyjmBhijs8UUv7Apr4Is+sm1OfCbakCS8YaZzF57Zw7jyFjGbTYQ8P+aadyVIXdDUcoj
Qte1d+1HHnwLmLBFQjrPH+GCfJWWuYcMwWApd8dtx0a6ahIvPhANRR9ob6HxcBg1YdyR4rp6xtU0
A/igk3XTzeGXaLLbphoSbGMUdSJsr6cUaQN06bfEMSGNQ9dQcETGhdFyctd2PF6zjpp1rPxzbHLp
r4alzsuRf8Icn50YfZ7rCZZpfTQI6K6crDT3lRed+yk7EotYN7bR3I5Bv9NMgTmI5g1DKjxoGWad
gtNp2dRMa4tAMhUgmCzH8hXKaL9vqJxCz0JaDA0MBrryNqLQV9ICT41ncCYZkFMTGTVbOtqJU6IN
mPj8DdHzrVdAe3mk8YOt6PDCgSTVW2eqW3e+9iTs6PGok00XPdjuAo5i+s3Zpd9KBEI6aSy4BfCt
VVdfgyyf2dDGI2GREqegYaznc2owKgjSYZ20wA/aTE1ovMY3pnKK65yPCITNVi4WQUfiUM+RDWLV
ZkcP6h/tE0iiEyzItZFVDx1kLzggNLElTcGvZw8nYsZBp3fc10SA/SjGRu76ILoyO3lUtUsR+t6s
vecYk9y6B1NJq2eNrZnYAmcDHD5D7W5MP4N/A/A+qAUWBzwQ2m/AlxNIqMaBOJeTRTsggLRoLJBW
w2BpBFbs51ayNS0ywFl5mzUD7lvX/WCibpMFTTn3yLZg+IxEpEoPLBFEnUHdiKaLDpSt88lho40o
wsYtmadE1esHxwZQR7+llRC0qgr3pqos0js+MwMfJWNI83vbI9VWqv6zxDW7ZJHO0zA/e6193801
jIxg1zZes6cz8G/qw+sw9SzY3Rsy+r01tKDbVLsOJlHsPZtCX+jGEPB5d/0wOfX4nwbCtEGkH8rB
f8VJC5Oxj+S6WqPZuQyGodLArsCUU/Y/ZAkYjKHeOz4deZikJM+BseZQl/LH+f4OnZYuMOLGkwO3
k8yC9OB6uoj6/oOsseRHrLQYxRUi62z82V79KVwO1HGgMV+Kg2U3zz171KaX7bWPAoZoDP+HZiDQ
qy2SaeEviXGcRvFnK+C1sDfC+wnbJ475Pyhae1Unp7EZ7mrauqCUpd8odHwa8tfN8mveujVK0PyJ
tzDcGdzSAZslcbzxIYreqwDlToeHzBt/lBUOe2lGr1bMpxsZL2ZVw+dW/nru4Y9piGcrURv9zvEL
LookfleLg7NW8XdjtveFIShjJvreOox6cFy5eEVdgiWlTxzesT96IzjrhqcrRPPEgifeOqJ6YQZf
U6S4Zmp0w1XMuAhn7fiILwii7t7npo3818x8NWx4DTJ7NfnsOhjz0VtOf9z5XowlQl0b73M6PrDk
UIkWINVMgrzmyAzH5i/PsMU4YcDJxKt/Hcf4ZOuEbGp/61kNu9aSvBV2tMdu+lYwQMgtLFmF0cHK
YI2rFXxS1T3LdoYfgswZhO9W0Dz1kiuby8pAMBprd5z9NnUGsp4PSqeAwbjxP2tIMIEXfzyX0M1X
vovTDmvCu46dDj5DvG3zZegzAoEKnfxYybu64uXSo7cvAKUyIGqZjSYsB2QCkWOezLg+K791N53P
saHOw50j8nDtesGnrHhk6Iz6cxDu+VryE+di4cNttQdudAReuM6wt/NI3EFO0MzqJf5ZMFNdwU3C
SMd1LuZj6OFg7fPB32WgvqblFlQzh3NV9eG4A5V3bsAKEQT7fiZ2jOGRMy+bC/Rn5hrzjMU+im6L
xM03zFhgK1q0GI4yfaOQiW9mQg6uuvHamujwymN/pDL72QqQmyb2kRX51z9LUu2iYkLi5APW0V67
06MTjvuow1wwzR7K1H3EJXRHzxsGCpl82iaC0VzF7/PC1GPyx0MKgyCP0xvldkzWeVUKnIy51x8R
qh71QJGe7Mu7xK1xf5a3vsBEi/hFYtr8CVjDBgvUzeykmHc9yrpolL5Jm4rnNj50QHtO+TcRknfR
EYNN3EUiQBMEwTgHO5ZAJ76lHOSobYa4DOMZppb928J1R+hfsSQ8ueCoOTwwoAs5QqQBMkdfOYtr
wt/hq7ty8dvXuXOXZQANAp6yYQ5ApUvCej3evn8XXo8ac8ReRk4GU0K7+8rH6FhXLZTOyj9oZxi3
8BMXkCKDHBQUvuq+WFOV9d1lNtQsJgSgw+z3tBcSx8dHnFrzzmtIUdXtexnrb3/ZgSIxC8Cx87nO
PjI0Kjq62BtdJsNbnFBXgraj6DY4d4F81LTL2PInFBbeDC+7DcIzlTOUVM0zirzd7BPY+RZ/CrKI
OlpMOXcA1X9FfNQZ/gw7ZRRu2gouSTucrPZh4uFk5sYPm6xc3mmu627OpGnmZhI1d9jVz84Mg7uz
LRIPnC1jIhRMuO2vkosXL03XMr/Jw5umoCw5axQJjzwHlmdgH3bz8b4SsEUyKQG4tBy3QpK/NYci
2L9AWxdBFvtkxFqyBtiSEBLjS8N/KxK+O8MdsHnFN6MfObth/DYFgXcjWcafgoOh7xjo6oq1aJLZ
cyWGdz2POKS9ae1FAzaqkRr2DK8JHkCOjgQDYd/FtGSMCstS094UaRxuJ7t4JTK+cbDWrLtXPO+v
BQQQ+H9jtOlCfZ4cxBrIX+AP6w4cN6Izzzpae+2SFYCWSUomw7wA2mM/u3Bt+uXmxLXQDCBhez4z
9y6B/pu68lDqaYt/NVtPo51vWK34qzXG3JIYUSurg2Zow9GUhwpm2aDjbT5UDwoKjpWGd1FUfiZ1
yrlNV98Qsmbpq60ykxci1PMNYbNNZnMDoUIZjgp1DVOCpaVTrVibBtN2WVLxWYVvmr7N64i/3HaM
h0b3P+TE5x1aX7tp5S2l6/lmmMJPZiIvyv+Ze1irQ4A5LjRlT+UJ2YMxMO5cE3HO4iAlRPtsmvph
UBH3vSVLZgf9+7JoyBxK4BS5j1mSXJ0w/zYi82cGvLgSKYIWclLroqkHnd0xi3u1egZlGZjgIB6e
bYL4m7GeDnVW/2SgzLaFKB9cnX10XqwYmqYwC+na2qSqeGtG4QAsa74UQ10cdCH7IyctxfTAK14t
N2o2nkOGqcfqPU3PFIiNHKHSYzR+WqzDcdHfk/t7wxp4CpaZvLbLzyDnldDSeenVyPZkeBRkciNJ
lHsKm1d7cYRP5eiCo2TOtMhsSJ/tGjhJcpNi6Tbn4rXwoTdyJPnK7fqUFIi6doBo5fEdmaZnr3kV
6Z7lMaWpNzeT25TWFiafDFt6ckuqBGXPLXuY4wKrOEgXKeIH4TOGa6zsc4ym27HJkxWdc9xdZ3cJ
bqXboCWlKlJsTLXDmliGzU4mzg9FRcU+IhJHef1h8qC8Tg1JEeb8ZD+eYgF9sS+/ZQ4XrLRIZNT4
wNzO3FABAemi6B8VrBF0SO8hGNq3hsk9GBwXY+BaVbHLpYMnEcN/vK5bM99iUw/G1l8xMv2rKPFM
i76ijoQ3m4N1u+pRtOGUCz6t+LvgVIhVvuRP1/rQuMBTERPNpPi0G33v9PR7xMZPk0HVYUKytRyk
uLLqiRCWUIRc4pbNMHwrKHr//ssQKXyiGijcWCjmpvQChLK6k7hXgDHjA42rm1Jw5U8ndrNg7l8p
Y9w6vUXGta5x+fKjpYDW95zHEeuzfVXg7TeE94Wla5M0jJiEy3WEgdMIL4CIEkoh1w40KDF/0Vm5
xqcFlcPXLxpMst00v3OLur/8oLIiiRam1YfiiLCZJeusUQRbvxQX3aDe49I3PJORNilmy4XzmDLb
y/DtQ4jDnb78wKb0DiU4fuIPFr87re5SJPrMPkVB+zItf3No1fnWVoa7cfsNFIJVb8+PJZEe6HXo
ojwUpxy01kREfFvH1kPEHYJA8lEJ+GYkZn3yP2IvFC0+YfXrcHNcOQM/Q+KSwFLVOZvIFrrDxhrZ
lTmF4yrxs7VZyZcBezwjwuHqaXQTfduO4QcZTwhxUnz39KPMBfimIFe4WsbuFRDMFqYYGy5DPCNo
xN6mUjLQC1URadoMuVcadYV3VBJfDezgzGSLZOoAJrIwQuQMxGP2roGRLnbXZm0uEYfAK64U0DDr
pc8hS2mX7JfinZgk6A5r/8qdudpyLjLYfNRNLda2KSsEfJzcQVgiVCZMaRESxc4I7T9fTAfmTRAE
ukju0CzJZcPP8RESFdBbxgkWJF/yCI2MX5gLxTd1vx8K62kWPf6mdnxUpbPpgkzsfe3n7L5w20bA
emFBUtSpIKeo9GQWY7ZWHGglK/omZpi59+erYyh6w7mygyQHNEp8YDXS6AMihW/ZjzkMS1m8Mo2Y
bkEFjSs9f+hyqHZEJzUz22WCvHxTefbqD5j7g3ZRKMnqkLUb5ZqQ1B/sXW7GidjqEW2nLN+FVx4D
kxJh9pNN2PLThRROMDPDNxBCVoG7yjgetBFOSG6fWDn3vnWi4Q4eBwVEsOETsZ5NvTEh2q3amISr
zTIAleZdyKBf98ydVcdnb7nta+llJhBvji7aZhBgz1+Vyq9TMtcbsxMQopE7jXpikR7/8Cp9RUXN
2HuMqINgQNXW/KQ+5WMUHVGFtJYE5cYxPNa1fEgT+mmZZVLGRZILl4Yi9R3RXaWL+RMcjdpZA+Uo
cvitzKE6hLiISnOGOyPrI0OmgmedkGiBqQhPkf5q0LFW1uwXO9b03sBXJ8L2gmcIIhFKG5pzPNE/
mg3tmX+4MKXChQb5mr3ntqq2OiX9H8lOArNg0wZEis0nDzmwnWuPgZgsSRgEdW4gry1mo8zi22Z6
H2PYXfmLIEE90ZMo/tquUKjVtBNFVPnhBYQMPm6JWc47V/uoruCpoCQ5626cyVTwJq2puRq2seCq
4rOLsUO5+zp4HpiMig5ESPwsOq9BiJWPNmYv0UfbrsDQw1T2NauLR+4luGH5FOiWGid3YV3s/uXW
EqpOpgrGAbEGfLKddRNH+KPVyFpeKc7DDlN3zlq7cQ55Mn33LresLa28jNuI3a8NmxGuaT3PublL
nLw65EJAs+rVqq3oXEennVZhe6ZqF69f/NrF3Czm4LewG84P7VqQ97th+PLqLCh/i1zOam7Lbyak
X2W/OEhtcNdUBOZkAXYYuLsMD3i85N36EcGe6zgJp2Y1ZShc6BPewPsZch3Aak8LN5gCcj/og9YS
tZpTg1FVEl+zBKayTUJ57XJ74Lo2FDDYG+uhHuyfXPIGevlEB84c13fCydyDORMIcyoS5Faj2rPn
i/qOiNyDkZCcdUr0qiIJUGgpcOhqiOf5xKIzseI4E6Iy0e5nRunDpk97b9+FPmC6IP6k/upF9173
FM7IFa1nX+2g7J/aLk15vXDw4mA8chPsX1H2zl1rtEy6nPgxwaJrZ1PPZznAfZs9lAQNMLK27T3p
5PGDCttqmzWMSCjhfQ+W6rTB7eRRAQ3goYUGS8zxnDpJc1VTw7CxXwIWMyCFk+kkH9bcJT86MW99
uqNei2n+8UcUpa1S3MZc/A3PodMvQ6/2wfdGcIlZDBO16iu9FUarNkUAyJXaLnEillA9zMgJrovS
a3nRV5D2HLbANjzwL/a5dNj6thkc0aWQpBJKbJFOk5sS9+9NNE3vZT/TfFC33nEqEt85GeLsLWWJ
//7DkuFb86+UjTguVlenDS+xDa1smDiQR3OIZuJLBaTONZhkmt2MzPZmDV5DEgboQZAz1sGRzsDG
opczqNA2k7jcRirP914//PZMEw7GLMKLZYAV0ZIYcVaDI17+p9Q2jD2Iy8eaMuKzHvP0XCgG1FhE
M97E+8DTh8CayXF0ci8taqNUWZ6CmoqqyYG7ZUhYjbZJhaFbG/KeBVDd267tr8M4tnfUsKYA4nO9
lc7U32aF398mwDcBuQWc7YelSDASy4nj31fDCaPa8yi5uw73/lFaVN7WjRMKZo+wgYOsDM4V3BZC
eNz1/1UoFyEEvILft6OtsboNJlDOM3mTdeq2yy/JcGY76OhEQ+MN/UjxV+EglUs4qf996LMtp/M/
j4xw3fTWpwhETdF0qFrj8K8JVBe0bqd2T87aTbhm+tFlUA7o9+WfpJyBp6VtQapuAj9tQUWiR+Ml
jaJ2UwszPFuDs2xIGeBd16YOwI3JVdOMerCyBbGwFBaLpceTr0bcRHwBewWTh5m9ctmh0zc2puQ4
OsZ8b8KFPMTSwCnEcDO0PC6oGkPuBA0RfScpniblh0/5Q71saI1NXRZRqe51VoTWXGrpne7VCsda
cIfcWRSXYwBhLfxXlxbaUXpuGsyRS8FmCM9sk+tEHk1AqnA0MIq3HLxOos0xqhhNWN/JdHppZRGc
2v+e3XzJpiwPdUqi71D58jF00vEiYxronOXJxbaS3EwqMW6zUb9gjZ7ukryJL66Xok6IKf4aUFhW
cYVvBxNgeejjRp8LKHYkDfhzpx5kbE6sZOCYCihagNVg9MfBI4l2/7370FFA2lv4kJgMJyxrJrJp
2F/++xGhOgXbf7WRlh1WqwSzwC4sMQKB9P/JM3t6nWBHmNVI/tbHD9OQF7n8exC10piDpJUfeJt7
XJ5jckSHYpjkzGBdZEc0six+jKRllTcj+fT/fyrCFNPK8qnxQtBUFi7gE7tsD0NT/7iRcLY59Uxr
i39LnwjBDXttQRuprtczAchDpEPvpKxvRIzxMokqP+fgsUSpmmtk24//viMgN0vqmskDrRXlzWya
6il1MLBFlfXeu2W7yUyukTEWQNmeeSJKwplucEyek17LLQ0SfF8yofAcE+HKNgv1NLbU/ElIs5jW
A0ZRLbipKLfXDqnoK2ULDEUgr3qiPmlop9e84/Th+fU9IZUHDurOXem47XPNFTTKq81safRmhUIH
R1XfKM/MbiiHAl807bAmA/4cp/rRoc20Nqqv2Pent9p0TKSWgbYLt9vGTcigPxvTsxI1AxjZJPeu
X9/ave9vLTMo75l/kg2glnYTNsun4c/kIs0QnDe33TXmqOFCjtQg80BPMRnl6EEP3r3u6eqqmuEB
MqBz5MqOOSsdqtd8/AuieSthlYxkLx7DwFePjvS4sKjkA/iVuU4MrsBhW996FvF7KWE+yfYG0qtx
LVgzl9IpNP3EBnojreImqAIMtRA1bmGFmnchwWkO/rNYgc3qgx3VQ7eMO7iRWLVbAWj/HgoRHUdN
WKlyyCr2Id1NDnlu7qNw8Ew3nD5IlHC0jfS+9GDB9drd2pPOv4cMqi3IK+sirIJGmbF+JeoHADKB
MRgq7PkJI9lHEB9UABh58oN2sJ/G6KTbynmucdeuW2hbd0Pa3S/u1G3aDxWUJ+L6blnSqJnDr/n3
Wgx2Gt8E02zeDIY5ItdQEwisn4eml/5DvDHIHoFk99JbZlXUS2oV36goo7fRgzioJxoJMyG5fQzu
uZScocnf56eWYctJTJhpoieTMRlIZEev53qoj65y9b6oIN6qQpYslLjLQErv0QrVYU49b6tCipkC
R186i8tNElks84QHEy+BFN1DVMztkSJYBgIDoL+o6K8jzkYQqlhl4qRgOC99ellZ1DEvGreCYI8S
6Rpu9iWlkPuQUQOCsagEomHe9KwX+7YdTHie81WY5cBriG8zRizd4mHmZRogAQzjDELFd9e1poi3
oZF4O9rktxzSZomh79wUpLyHBRcEMaSGtjtE+NrBKj5o8BLwVobNAETjBg+Xf0jZR+mYo7QEr7ra
U+Jhr9lRY2iiw40HpRRgeJZuciQsmWnKcOycmQjEVUY4EU22lXuwaSAtR82hNve4CvXBc+flWy8I
lt0p+DJ0Pi8oLYZlXbOda/WghR/ubcdXK7+y927RuIc2M98LW75wjsg5ulbeevYwCPo2pF7Bq0Ey
BYBsnx5yHsYiCa1LPNLoMuHWR0zzMHSaZ9a2knsZ9qLCiD9zdijV4IvyLI71fZPvHR7KbdK11r7M
Svwx8Ts6WLxiUSejROAS8vRjlxsf8bL+TY2461nEGazW1yl1LtGEoG9G5rwRvfkimFatcacv3i83
hbR4g/N4fOHHQRXErVPSfDHB7qRdSd65xQRtwTlxq0GBkfyhI8SPJRzDpAjDIKkeuSNzsAkjmR4z
ltyC5I2bG3+lAbfQUjUQkCFrtyUYgLHFCSrijN6SPjyNffxecVDHHA3RgDDD81iVcOdnCgPT+W+0
cpe6Sv5adqcdPItgg2n3YtpEyRbEB/Vh0TE2BzKF8650B67tyE5rU45IeLW7TGTWMkj02af3ebQJ
Nnpm/VALceHAW/LW6B/NuN7NFFM1nEiVYxCl5pcpFXk0W+fucbY87K31myyDa2sNP8FAiLRpnA+f
i1vqqTPfaLsPZHqwxv9xdmbLceTImn6Vsrqe6BP7Mna6L5iZJDNJUSIpUctNmEpL7PsejzSvMS82
X+j0nEmhiIixNOuLVkoFIBxwB+D4/f8N4N/O9AIRFpKhyfBWyfvqGLWIV/bLa2WbaeRrQQTXJIJb
C7WNuKf6ANrykNt+80FrC/cAb3OB/CvHLlsr713XDW96S0VOlecReGPAwho8UDRGQpazzPZc6JGW
WBptq/FlNBQuyalmYoK6QHYOEXI0N2vTuJ3zkoqZIr4x0vZ7C0XWLgieMnts78fILPc849ybRY4C
xMCDkWLf9Qls3f38NsuA+NfadCp5dr3xkuZl0vXTr4EkMzwzyDNcPXJwUd/4uZbtTQuRR9RACRNX
UUpxPylZdMCb/tFJsLLi1jBRggnIqv6RYvx0T3n2CZmiFw0yiCujh+6cKlJEFCf1OTamzw2LeN8u
dStODJDRJSEGxDD5XHWcjRYZFSsxQfuHj1OhDp/tGMBL/i22yAL2CYxbzkyhsq0eE6V/QUHsxZ7Y
L6M3LgTYEIGX8HJN6LQRiZfd9xMvAeSFF8z2HEH0reZ3bRV/axxYxibt2hwo1zAV76VDo+y2JKgB
nucppAKwEXbhYzx3f5k1SS3U/NI9VcKfc8uhSCzT3tmT+sFWgKFykSLjU6RfADvaB+QBrbo75pwO
rqqChFChk7vyoXBzLQsAtEtSHT5HSNtikrfx8jp8q/j1t4ZKkmCyvqI4D2NK88t+rqWBzI6qa8+g
8qzhW5OyIiHlQP/Fu8svJyvq6pE3FHg85gxlCcbjheoxz8E1W9l0IhfrPwXkjlo7+lGa3CG8Pnhf
wpWDdDl3ELNQAfsh9PrnH//xr//8j2/j/wx+FO8KamOKvPnXf/Lnb0U51RDstcIf//W+yPjfr//m
v//N7//Fv95E32rUn362q//q5kfx8DX70Yj/aBnNf7dM7/8e3f5r+/W3PxzyFlmlx+5HPT39aLq0
/TUKvmP5l/+/f/nHj1+tAD348c8/vxVd3i6tBVGR//nvvzp+/+efuqX9MtR/2Wlp/99/uXzAP/98
if73/2r/4P//7b/58bVp//mnpnr/MGF4hWDVcshnavaffww//utv9H9opglrtQ2p5bKV/vlHDtV5
SJ/GPwxPd0yKDT0exRzX+/OPpuiWv3L/YUKo7XkcLBzPMjVV//P/fvtvc/j/5vSPvMveFVHeNv/8
0/zzj/K/Znr5NEXXTMe0Xdt1+f3b1yfYK/lH2v+gz6mY0wKlS8dDtYV8+WTcnpnh312dN21Jmuar
zpum1mwpYkt5E7WrNwAn9uAlvilV8OWy5jHnefMU+yh+Aer01MKYSqk/aSM3eQsZarq7rIPlu85M
43m2l45pPJzUyTik3MpQBcnekgE3rtc7WEb6mu2XOTnvoFR4f9bD4cRj/72npbyrGw1H5eo5Akq3
3odsEozf+6BuNC3qjo/oLBSczBZZSaNesmgUP23YSbaE9N+7GPPWAK/a9KdiSh3ghAugPgLTc9kH
4IPnRip66jSA9vaQiUOWA8gTRbvCAdg58lS53oXsA9Tfu5j8KUJ4xO4WXOUp5SzJpnGz3vSy1l+Z
Ygf3PR89mYd+9JOpP6V6oeqUNkRNc9NpqmO8c7IhQrOCXC8AllDPk8u+xhG+Bp6yOs68sDvBBofm
cwsLswbRxWXTYQsfpIPb5VHIb0+Vpb8BPPW218Eopt20MXptWZivWMwWA1Lqa+nkmzAqVbyPOCE1
Qn2XnJCYPtQ8AZR1+86oy69NCn7XUT6A8T26RXlLCnjDYySrwREGMLrUMOUQBZ+yeTgYE9AmT/+5
vhqWJl75NkeIiBB3ltTdGt1J88LgO/wXKfQhtQceEFGBk06WCEr5pn6ndF4036/3KQkA5hJ8zoKM
xX198i2tPRWBdSqH6l2GKKWaGaf15iXWMoUgOZOlVLo0qk+wJO84ScBs4WwsBdnIly7PRk6hnD9r
dk4NOsWpWZG9TH3C2drc2D9kIxciI6wjo1IEZX0aQxPAXJFQ1I0w/eEiuziC2T18xInbsjvlrfKm
UXUw886n9aYldnEEk2sdwDdHc7pT5TgTtGCDWj3qYWsdYpuq5/U+JMZxBNvzEjWCx626U12qzmOs
Tf6tm6IRvd76YoTX/EAwfbAUI6pK0Z2Q5Xn2y+q+Ir4XXkk15OxsTK/M14RdqSznAJQVX4DoTFIg
YUGNBrR1/kvv+nAuBORxSpQKd56hJV/XP0tmNGGrCp2lxFclNmpgDPMdlGx1vudUGd+tty/5JFsI
H2XSAb2k/PuUOd6bgd3j1qaqFX0VlIaHn7VVDhBXFfvLOhMWcMSjN7o8ansyVcguSn1o9qZq3POa
cO8P3L+q7mjrQGDWe1u2j1dWhC2s6ZGXPaexmvakT+AT6qA7jar2bQq9O88tvw6KdkRT9tks0619
TDJXtrDAI7edEUM12lPikD8AneFl78bIoc5p/YNk7QtLnAcIf2hUzBdBGgu03KaUMg7DDQeShABb
WNwp4hpJp0I7qGYewNoWtkXqkBXU8Fr3ev0DZF0Ii7n1+hh4LIsZNY5HNMxgKKaeEHG65/X2ZQYS
jil6Wk3lEHAZDngP74ENm0OIzoeWfF9vXxJjTOGgAu9QEM7OVIPN+Z5zTZ8hjZ7nD1M1bsywrIPF
S8+2pzZuUONQxprn1eag+BBmUuvT99l9kOfH9W+Q2MgUHL4oy2IApFyfHNAr1hDdWQifrTctGb0l
mGewy6rhCY3wWOYfy2D4iEz7bkTX4grppcN6H5LhW4KFakrAeoW8xKnMhvc8hp/iBem03rZkeVqC
aQag63VZuu3J68N7mIX2JP6B4gUb8UjW/GK2s8lVPTunfcKQOWESjuefhy5+qO2iv3D8S8dnHYQO
7yalSvzxkqh5g8Y7FJ4qmnmBDhJ63UQy8y+/n3UB3jsdWxS7T14NWRf1L4Cx1luWWUcIbpYO3bba
6vWpgrcueUoaCMqjrWOfbGUKsS3XHMojc4VjX9XcpFTawsO0p2rrfQBF3GXjF2LbSI5Gicu5PqGy
CDegan5uS1hlfOPjevuyTxBiGzxZ9ZSRrD+NnfI2igveb7Kb2NaXTOSH9S4kk2sKVip13Q5hZKpP
hqvtwFrtu1i/XW9aMnpTsE7v6m6d5Ul9mkPjbRgjoRJr0HplvFB6zvxzvRPZ+AUTWbaTtpCpcG8w
jC/UWT3GRX293rRkdRpCaEPKq7ATylRh9Qxgxo+h0niKlI0zmKxxIaaVhosm+2J3ZX4AAglDBwxN
TX9YH7rEKoYQ1dzGCaBKY+Ew9O9VHgF2n6xvl7W9TPdZOJiGsY47o6hPMVAIaDrtvxbakPW2ZVZZ
fj9r2zUDJ6rSuDk5kEm2jnaYxvxunvuNeLN8/iunQ2Mx11nzdlNqZE9TzOIYT35g3Q+owhbl+Aze
5IZnlzeXfYUQ1lC70sbS4apM1SxFxsmgQpMAzRT0+cAL6of1XmRzLHiuopdRw3svBCCd9rNXp49D
+nm9ZYnjGoLjekEylWPDLDQlQEsU9iglsWNyvf3bqE42HEA2fMFxgwaF7ZHqqJOSh3eqlT5PfbNx
ZZM0rQuOO8zURHkZkd8OtZ/1WC9FQPDBrxtncdBX1pAuOG4Rj3NGlUV1ipR3GSKGLZKo/YcxfanG
LwmMheu9yD5BcODMoxyR6gIif0B9rNcnIK5L/eWyxgUP5shAOTP1M6cpRT3IvUVRZH9Zy4L/Nt6s
JB6v9Sd7KPcL2jS1Htdb1mQWWX4/890SPZaumPzq5ObDbqR0kKsR+BEewguebEFmU5N6HUGLZjyX
nXENBffBdJwrwAIb25kkNumCV6s9KDZ7HJpT6pjjQa/7oPtSdhjzxe8s58P6Z0pcTxec2qurFr0n
DDjX5VVnIApua+jGQezj+htzJPsOwbt5sXWpkPOALEUQkdTdrufY1cO1t/4FsuYFv04aQl5Lle9J
rX60xcmiKC74sd60xDia4Nfg/hq1oKgPljw0nHh5N1zlBvzd3k0vTOFrgnebXYyiROHUpxaefojG
vPaqgqV1ffySJawJTs3NdCiaiEyh6o3ZMUCxnhrZqL9Zb11i+OVZ8NxBSPV6vukthgdkZ/s/0B1M
5gsfA7Sl0zPvAxU+DiH1jyfVQoAxLa5bZdzwK5lVBMdOYgeghINjtzk4HlhJrGTaSCrLTCK4bNIY
lIGWdnUi14lk/WerqXd59m7d3rJxC65KoULnhBX2biAj7A0AWWinrjctW+iCi8J5GBhqhEmi/kNV
3ZVmvSsoTljKutY7kBlGcFK1I2KVhoUALXA8D5TwgP4W5QXrrUssowp+WpmQpLWwHp28yt3VyJ6P
TXe8rGnBP6N4qMC1g7cEeW08wRaFqBP11ButS8yiCg6qUXnm6K5JaDS1hyl2D5Ohvm+8YWM5Ls28
cnRQBQ91RtQwg45sG0yojrvrVAU6mVEzIH8YHe87QqA5ehlVCbJm3VqvryNQAb97rdfl6axoQ3Uq
jEXjFwUeJ7NObY3K+tQd1vuQTfZiy7PIUM9+mHR5hvvacLKYzV+V3m4tpGWcrxlMDA0+4kzFNHDE
DYyXvM1qajvKD2nVvzcG/4sWNV8MikB2YXRhpkkVAkbVURlQuxEGq8tT0Een9MK5sEFZ/GanKV4e
a02a1gIVRvyUSg/1zoSS34vsy57oVCFsZHXkaV2iETb0Ny0lzXaKjnmmXK9PtMw5hJhBSg/5x4D7
BkA+j9JDp83e6jyEwGOiK+ZFgcnyhBU7FLDwj21TQaSooOblAR+bzGcrKaoNl3h9uVLB8fs0RLWp
QumVMA1zbO68KEFXCOHB/SU2shYAzm/OAMWUb2RldbKp3LmaVJcSYsR2Q1Q31juQeLS3/H7mbWY3
jwhc4G2VBydqVRydQnuIY5hNEaXZ+AiZiQSPJiVElcfMMaUaM1Wnwjyoopt8Lgd9Yw5eX0mWt3R8
9hFdNukmyMGKcm2wilCCVCnVbM3zuolkwxd8mHpVx55jHG1Gr8WOtLdt1W/sDzLrCz7sd2VMsWXM
7jMayEKenOLB5YKvw/K9PnaZZQQP5n3XG+KW1dko6p4EEfwrxr6OiwubF1yYKqNaD9SsPg1WQyGH
gxIe4txwGVRTE/1Y/wSJ+Reg2fnkxlEYW34Krcc0pYAI86m/a2bXurB1wX1dHXKfMIZ5vEzsb4rV
PCq2vrVbykYuOO80t7beaSnh0/b+KiP3vq/TaWPJy9oW/DZCfAxaKBYlFZ4/ktbflXpXXtj2spjO
3EntO7swbWYV3KcNQQhc63DTG1ozP65P6dLQ37dhyxFWZd5HKeIxM1FNza9C+0uc/0yh5lxvXGIZ
EWbUlEEaJw5H0SbPPnE/Opix/7LetGTc7tLlmWGoMxxy3SMa62N+27nlxwmugqJRPq43Lxm5KwQa
OHbTSSuIBrxbPMCTi5TXvJEckwQaVwg0aOCkQYgQxwmJxjtrQkNaRziKEqiOOsL10b9+GLVcYVIX
zm7Fh+Hk5EEdWj1Q/qdSF6/lVKrOeh6pN2kQuPo+GGNl3PgqyXyIWJZ+biClqjoukYm5oxykvHLs
4sbpjcsivwho8ZvSr5K8rVAaDN/BAfnVqS9epsJaUmN4ufOyYEZc+1ZPgvfUrG0c2yTryBHWkQ3w
sWp5hTm5TnVooTnUG+NpfZJlTQvrqFWg+0zmvDpZAcpp/PHBG7Yu15K2XWEz6YKS+iXEfU7RUP0c
PArI4xrVgfWBy5aKsIsocVy3FItzBnGsHXGN0iMMA7msu1/vQOJhIjrP9ZTB02vWSlZNL6CF7soa
VhR7+Kvo24sS9JaI0osNfcz6kkyxP9UI6mVz1B5D263erX+BxP4iwDE1sxFkmMNdRQ/eRfnwNs+T
jQcMbQkCr0R8ESFEYWFT9BGe2lF5o+jTEeV5lma6r6LwgxKNz4NWQtapPQ9U1lI5sQW2+pVFf61j
YZ/kcGLm85I6iCAj7ksTFfsQgQhYsw8h/B97m+T7LUVq3c4e3QdA8tcehZfIv3k7KijvoGSD9cz7
UqdIj7UzEms8JeXNHuqI7xT63KvG/NmFLkFP4evyUH0qm5tpmu9szbten5XlIPLaBywL+mzPgSre
chAFglUogrFMc/iQe234rDsN5ZrKYYg39mRZP8uqOOsnqnSthkCSHAuUVZZv7JtcuUlz902CUh8q
vqgZoTW04SyyzoQIZSJda/YGGymZbheIvHsdlcp+7tn22hb6AfVj58UbZ2zZshZCVoWWQWfUanVS
qvCuDqu3vad8Xp8bSVCxhS2vg+4nDxyanhBzzzNnP2rqu7YJLgu2thAQoRTsbdL05clNuhdYuh/h
+dxoWhKtRJSNMkzG0PockjxKIOoILYDY/KB0LrLKW5lvWRfCyXps0gQm7yVX5EN0NITeEYr2fefp
79p0K0EhmVsRbNPoSYKyCyGrHaMbMKfHtKtu1udW1rQQOIqocZ0RetuTjT6vmsCRZFUbxwrJsrEE
lx7npo1jLeFG01PEZXjR2wEdcIoTN1xZNvTl9zNXbl1es7yZoZvc6Q0N+Ro4UdatIhu64LgKpMul
6+K4dVW/g9N6R/HiA6w2GwlN2cgFX3VLiJhng20CCc0Poanewxi5sXnKlqPgq4XXE6v7rDylvvul
T4vbMLQeIBN5XxTmy2XGEfy1HfUhTpbsaN/4N0ZUV7DHImiIfuF6+5JPEJGDllVUWZzUpJrYjmAH
HtsvfgOJiZtn6qObIO253o9kFkzBcyEPpSarZssJm/w49N0DKgKXndhF4GBmVHNLHVF5KirobVHE
hVjpg+Gbby8bueC08Pf1hgcrz8m2UAGqdXQu0SW0rtdbl9xwxJICsxxtNPog+CvK7n1fVHDqhYc+
qm5GBY28xJw2diyJk5mC/3JOgiw1tsqT3UHM5AZvk9K4STN1A80ga17w4RAlyRCkRwUmJvmeZc19
MBq7xlKNjeUjW6aCEzudHrsBBHEnSqPvgm58GvrhhRvUwUZLan0mZCtUcGZHSfsCQQH2dCrZm4U0
29U2Jnm5ELxy3jIFJ46prZuUmlxirVDnjtjlfWzpL0qoPNbAsaFMvA3KaN8Gl0HyLBEUNvjt0CbW
xKWfvHRed49Fptw2rn6oqmYL0yk5bhmCQ+dNZzV+QFiNUcxKbeU27qMvDoR5wTB/8pR5IVmN9utT
I1ldIlLMjvRyVjtmX8mbm9KOnjw1fV/Z4ca2LPFBQ/TwBIJJL+Lg0mjoYybBp5YD41y1bwJDedSC
/jIfMZavO9tCA023YagmQxUP3oCCKUpDyQQFiAOp37qdJEtYhI5FqRL6fdGUJ2TkrobA+mINMD5c
1rbg4dBcxukcggWc6wKiNQVhX6Tm9GDcyvVIBi+iSgy0QI3KZkEFBWFD8RoXak5n67VasoR0wbtT
L4fdije4UwUj8whnZzz6T71jfbjIOrrg4Y0xGAZ8uBy/Bghi/eAGyMTLRU2LgJJa1/UchGR9IrNz
legGKE/3cFnTgg/HLk9Bs0kmH9aW7MFpDQg4DVS811uXxGxDiNneqJt+WJrlqYErPAEMVbfGk2vG
t/Fcb2z9siAkzOqQhS1s0QTWcohumnk6Qslx14bIhcLt616ZenJfhdplKTBDmOMwtZzZ57RxUlPj
jdmha2kbu4tMJYIBAVQZSpq6mCpE9dYI55OeJgevLt+wsMKN2Za5gDDb/mg2NozJyKHU6cGBSUGD
3XcKtpIKsuaX6HoW3nIzrkw4xgAO+S3kv9l3Lq/wq8TzxklVFh+EKD07fau4qFec4LG8U7LsIYqz
23Xzy4a+/H42dN5q0PSsPHLwkfbJCLyfetjfT7ax9ZYoG/ry+1n7gT111G+wH0PLE0J66EI5XyLM
vD56WetCZK7hHk0nNa5PvYZajhe/01Xl60VNi2AwT4HVS00HbK4jFK22P1rF+bjetMTmIhJsrDOb
UwmrMW6hrMlhdE6VQ2JsDFwSe0QoWNpW0Py0ATOqTS9Nnr5zI/WOZ8W3vDhtxGXZBwiTqqkFUn86
+xUvlt8TxISHNrxPdPt63T6SWf1VMn62ZiDccv1JIXPtwe5oR8FT4FobN2JticCvnEd//X7Wtl7F
lQ6gcrmMJclf6FjHEMsNBiy1NegVVW92sIYi9FLWD37ca/t0iilPRKoR9t1uY3eQpW9//X42CMQ5
BthQSfvnfX5TD8pXeGCfeIC8i6v4pib/iRzRl8os3izQqbkwP63bVbYyhCgOfYNuZj03lUB/DP33
ReDs3OyxV7eyGUu4e8W2Iq7MMaF3jntiSZD3X+fcaK89P3myzeZ6NuJvTgVt/fqHSNafKoRzL9Cm
pC5Zf57d3fSRt2+QMxm1rVyVrHkhnEM4rkMnyfpDSNjmxRbasKdBqza8XzILIsoshBIMtCYoIBWx
Achs38VGcuN31Z2tX5iOVJcPO1tfcFP5lUYEI7mtovXYQRDFa0S5SwfkKKbJzDYcVWYoIQ4Ell4W
Xs7LGJma+6aBsj+JjqXSbTxzSOKAiPaKvDDtjAowTRSh0eJk15Ntbmx7sqaFA5qPvKMTNHhgN+oQ
+iOiRp34ZYtTOJhxjs/1eWT1pM586+TZPjetXWJt3KRkAxd8ONOtIC+VZWq9qLhSM2XYpZF5GR0A
pEO/LxxPIyCWORECQoZdbet3gKU2Iu/ryx6g8+9Nk0OFe77mPXuuPNv8kjn9/EWH7ah/MVPuIpNq
GvXGDLxuI9MRJlcPQfeNTeEdc73ak1WlS3PjK15f8ajD/P4Vg5FbFVJ73lGjWMho5r1nKFeIsWyk
ql6PoKYItgjLyAT623vHetQ/maX2OFHAeBU4zk0TqC/wSA4XRVBTBML5xuhDj8Ay8kr08gbn6M31
dWL4G+7167Dx960ATqvf7YTAODhd3yPnphuHyEUkwXHuM9O/nwr90IfTow7lbeIPSDVCLBfOz6EV
3Zlz8OCjX5XG7uO6L0pWgicEQhS0Ia3TePJBRvqQWN09XAcbTcvW89LlWYxlD+/8ouELM7s5eMZ8
F2r6adS0F2Qe95eNXjjdOm2EDHPNJLmLMMtgTM8t77sXrgDBSYIw9IYhNItTqcJymNv1U2/E9kd/
Gm7WRy9Zy57gKtSOZbo3OiUs4jnE2FODEHJw76PYYgEV4DXrsN7PEkBeW2pCRCSzFE0T1GOwZehI
EKta+6iFxRRcQeVVNleuYUMI2Jhh9qmuTX8jxEhmX0TRIY4H6q9fUHSQrzthfMtlAbC+88bp2ouS
7+iB/L7A0CwoA68jbT3A33rVGsw86pDWxvRLPMNdZu1s+SKgFflNw1NfPtjGz1BVO7DUQ3fZm4fp
Cv6vGZT1OTyunOLezT40MDQ/FwB7L3MMV3DrUSnHdO55KEahJbwjyqMjlUXNhmkkC1eEpWlGOOi1
xc1vJHWslOExSfeD7V8tcrd6lmyEeslOIqLTSOPGMK6Tee2ctvrQlEayr0xbRebDQ6Bp3TW0XxnE
V5xDBKrllhHEeeQVp3ru55u0K9OXGVzCPk+qeBf4kXlw0pHlNVJPeg9qtjwooWn9pSgOFORgmJEl
s00kprzmUIYF+h2Wk+2QI4LWNB+5MGWefhgQlt+PqlHtzb7/kZlhcpP2eXCsgT1coYfSvZB5CQ5Z
OvrqlRK2iMEP04i2iR/uHTePbmtPSe/mTp9hjm6L/RSowW7MIML1JkjolQaIkaJ145Wu1911XKcV
uio98q8p+nWtlUBY3XrKEQI8BJpMSEJhd/GukH9Nds2ipomi3rfAnREvi5z2xqnRO3GUWt+7faZe
FV0Y7ee5y3dI3X2qYVa8tcysftDDND6E3YjMVIP4D+y3IRqX3XTFpqYfMkjdH/N6mO50C2W2RqkK
CGK97jrxwpcYAtNdrZsGE6r7uyYun/OMkke1Metr1aQrU+9SpC4RviAIF9+R7kaoHprhPbLlKLJD
T3ozxf1fau/OT8j39HseWqF/cRDHhoP/e+C6oAxqL3oYS615ypDQ+VTmXnkzBoX+prLU5jZP6dlR
R+VURVFyR2mwdxO75nt96n/6VezARFd2d+g/R1djpZTXhUJ1Uan0KXy7aB2A8PffK1Y1ooeAWmys
ICEYxWp71ehRt0c2aN7PKqWd68tU4nBiGQyiGFGg65V3jNDNNdr0R5LGX327eKugd9lVztN6N5KQ
JwKyYr+bc9uhGxPtVF4xEQrd+ACJL4twLE01I9CgnAqV7iY1vJ3lQscdb7y0yxoXQqk18+6aarl3
hFsffcc9xBloIXy+zCZCJI3jcXB7VAyODiF6N7fchDTooDbsIrP48vvZJmO2vpI6WewczUpFSK6D
F2mGmvfCCCocMPKqKc1Mm/PTQIFfrjg8zKj3eVRs3D5/pZtei53CwaIZ5tzhXTc5FYnSPLPc1ZNr
KPrR7FFpG4Pau8sKgIla5+if61Q37uLAmT5riIV9Rbqv3Nf46oYhvdfPOCK9ZDQOvTkQ844TJNRN
mJ3mQtvrMJ2h8IAwc3aFZPKOt/SN040kS2aK6MvUK/LaS+gPlnrlY/fgplf5s/6sorX6WTnBha9e
trhFDCY8mW0f1XRUKmyw1tvGCHe8qm6YTbL+/gZo9rXIJi3hHdU4dB8zK9efSP9ZG74jOQOKcOa8
oPw4sGl96L7W/Sc1+9p6JTLS3y9yTZGaTwsS6KyD0ju20demgRc/2KLlk0QUEdDsx0Pp2f5yP24O
gw6TP1tbfhmPK9vD7z4fdb0fKF5tH5XI6g5B6AdPDtx7t2FZJBuvURLDi6xoIwJDqESV9jFT4vBo
KW12mytwhsZVNCPTZ15GH2SKeEQPaW3EqWzrGPsIH1jKofOVXdVflsXkbPe7pbwc3ZFw7q1jndsH
vfhi+zduucWGIFn6IiIx8lx3aLTWPs5NeRXYf9nDz/VlKVk8ItmX6XeqAeOUfWxZ7fvETt6ZpZXu
HavZCAmS2RVBiI5C7ixXUOBVIv8m6/1dHJd3zdA8d/FGeJPZZun5bFuajDmutMCyjp3ecN42KUIY
CngcLjOQsKUGuR2Z1jxYR38YrpGcuEMt4qFurKf15mXmWT7qbPCaS7GWmtB8Vw7XcX9nLhDpjhqX
i96V0ev6vf2hX+RRitw6op9n7pOJc7drOt9L+ARQQ4R5HulOP0U8Zf1zZMtJ/727GoE4VF88ZntE
dZCStwI93QYGkVbZKtqTWUw4JzToNKJWgJ+p+mNrfkiD5KhVT3NeX3YOsQQ/HgbQvxb6Pcfc+F6h
AOAr3i4yP6zbR7JWRZBiYFYxYnqTdZy0Rfwk7tSDp6HbfFnrQo6hdBReaDpaR9JpQCFRR1+XXefC
1oUcg0KSvdEHluoYWvfoNH8sZnPD5jKzCC7cmogmohxuHYsir74qU9D3u6GJleb6IsOIAI7ZVxKz
9sfxaEOHiRiF994et57cZWMXAkTSDlWDyLV1jMDQXltplF8POWJi6yOXHVtFuOMcunakhgq7VoL0
0ozHalcRlzj0PpA3/hijJJMl+TcX3Uu71o+dneyqRNnYmmXfJkQPN+3Bc+h0rmsRikm9XSBQn3gb
3yZrXf89WHiVXcSa5lrHIYjdENXR3oTsFzjZz3XbydoXIgXF2w7V20i35S4Pz+CNgk3mNEkQEnGQ
aaFRiVyk6rEYggMHoqsxgz5/dvZ1Gl24ZpfLw9nOMFE5geJ1qbKusDoXg1H3DhcZRkQ8lloypjlP
EMfKjz/MlfqM6OrGipFsACLAMcvDNCnDfj5GXUlcRqlZnz2kZPKtGCfrYJmRM7PYRl+2zuwih9u7
u8GjRHbKui9N5G6cV2TtL7+ftZ9kdT9XWTgf0QAi35VHSKZNleteg4iPN64akoUpohvzJB51I3YI
R539xkZnvfHUjaYlC9MQPHYKS4vn6Hk8ko/ataaJ3m+0o0IKSZ/yZn31yCwkuFVOxtENSOAdR6sM
D2GV19ehSVI+GdCGX+9CZiBhD6aS2AsVCP2PHaJOXZse8tDfcCuJgUSAmu0NWsPmOxxJah70wfwa
ozI2qw4anvmni0b/N846MC6BGnl0odX3bjreFN1lrCBoyPy+On295HWtUbojLxZodIVH10J7sJsv
m1pdcC7yyV0T9WF/1MaPefrWNPUrxXq3bhXJstEFxyqg4EQB0e+OM5IDKuhxrRsQkt66qEqWjL78
fua3sTmR0QbUw5IZBrTHqD1vare97I4hstGlhZGNRqh2x6F2nL3uJsnBGLZYi2VDF/bBtGOPjeK+
OzZWcq1U2V0waBsHK5nRBV+1Y3OM3CLojyBIbigtOYaOTeRsN5xJ1rzgp71RBaZVFf2xypr0ysy+
8bZ1yrTqZX3JSAwjAoarYazSqbOR7nJMFA/NvTNsVQ9KwoDIPOd6vVv6EatxNAsw2qE9kQ54Ser3
4DDcDePLhi84qzXGWlurWnfMLKtEqiINdjGaz/vLjCP4albFkIyrY3eMcuVpjofrKLH/uqxpwVUd
6FBGS427Yz8jV1E6J3dON6ZUsmJ+8U2euelkUpUYWS1TGjrvoJPaR2P81PtbggSy5oXtzyrzvuOi
0h1b7g4jInnoL9846RYfmqx5wVObOJzGQWH0Zo3om6NUt9CvfB154Fo3vKx9wV21NPap2Sy7o2ch
u+cjwd7v6zw4rLcuW/OCt+Zt2louz1pHxb4Fo5N72k2UAKmJt2qbJMMXEYN6nproMQ2E+Ejva4Q6
ypElHxm8gvF21tvP698h8SsRL4i0paoWXtcd4xm64tq4TvMtpj5Z04LLxp3phXPmt0cvKXe86F2r
9VZ+UNa04K/+bJSTXpjtsXbs/AXdDPvOHDliXmaTZUrO/Mq2K4ctSmmPE5oGe9U1YaAbi2njXCAb
+/L7WetO2MddbEVsrrG2S9FRTYLo8bKBCx5rqKY7GANmGVr7xvCae8hyr9ebli1HwVsLM1uEHpTm
qCbzrkLryjTaQ9lZG84qM4rgrHPS+5oxhO3R/uIu4tgXNit4qcNVzytTyCu0XtlZDirsnf9h3SCv
Y2uMv+EBndiJbLIqx8T5NGfgbJv2bYw2RRnNe7+xr9Dy2PiI101viPBAwxx7NUyxTdBa5d4fo/Ko
9op2W/YXxmJDxLxlo40QUOo0xzq2PphV/aYNhy8QgGxdND3W9t/fCw0R84YEYgVP9tQeqQa9rfq+
v0KGdu9pPOQrybMKJnE3DclNpRqXvTsbIrxNbwbDg7iwOY6Zfky65MExasSvtxTSJDh1QySCC0O0
uPsga4+Va+3yqqZI4b1d6DuV1IjmPZeqepWO9d5KkytVzTecUFvW7Wt2FBxcGQ3kYsK4PZqdv28C
+3pEjHnM6ttmbg+hZRy7aL7y3eo+96uNPmWrT3B8u3VrN07b5hi4/VVpRDsVzpFpuijUGiISzoJF
QfdbpskHQYPG8AEiqsO6g8oGLvj+ME3ww9lxA3RCN29VJfX3VZ21eydBYn69i2Une2U6RKibp+S8
cEM4A5VhbJwGIP5f88ZNQ67ZfaUfjNhHMNuoeC24zFziY7fhGi5V8ii4u5O7T5Hz0ZGKWv8WibnE
d22yP/g78J6jMXzSZnPno1Mzh1s0LK/Hd0N8zFZHF9J21a2OvebtfXvcN2G1MQmSQCyCAdWpGChb
KVlCs/sRfvvkKvPaXWXHj1X4fzj7siVJdS3LXym779xCgBjK6t4HwN3xmCMyMjMyX7DICYGEhBCj
PqJ/qn+sl5+63ZWHOh7eFmbnmGVMAte499Ya9CF2+pslcN8FPPS30MAW0tpOPAlzlI7t9qMew8xt
mvdpjPhbZCB3hqUNeyw1mCO4KQ3jeRfX4yUXxHP9dBr43+IOBjEN5pkec2dxUgpA6M4PTCZW8Wxp
UOctifOYX1J4OgVif7UyTvPgt4cBTgCLEE/3x6S8oqhHz6qClsEzFI+e3p6u5x6w2QmrRQ8BaMGY
rnxK1bB+VsFD6bHcDaILIJdzT/D+/BEGVi+9xJXAsV2DXBN423MIhXVd96OeL21/Z87FrZIdYGfr
0ERxfxQw+nFUdIQ0/J6FvUwbf/7RJDgWLYmyuSvHC8v8zELcSp/NgqjaQpX7GIf9tdM1N+v0vvqI
v4WUhEhUmAONvGPPZTpCZ7c0z8Hy/e3xPvPeW0TJ2qqTF4nVx1ZV1YvnCgZxH+F+e7v1c5vfZrom
8GEoYVyoj9T/VbU8VbrDTe4lRsG5d9/M1dCEpqwbtD5FvcqHEryaIXYv3bGea30zT9WoHCiLo3VN
GqBLRVEtl7gK55reROVNz6oqqQQE/1tvyANVLTsCubb87U4/F0NtKR3diUjqW8BhFRCkiw/qcQSk
fZB25aFMrgSMiPW3hdT7YDXvqiL5WzhlPbe0Lt2lAaaP4O6vlGL+1BrbXvKBPnPD6G+BlFhcZWmA
PDtG+qUZnKNXedei6wrjAYzWth9mHRcQ3X+B3tYtHcd0xFWXHy8XFveZabwFWwYs9mG84tAiEB9Q
oLweVsiml97u7fE6MxvC00b5257O6tb2U1BHxaRGuEqpciz80mmf3tf65nhaoZg0wikvLKgfpkud
pE39630tnz7Pb+/tDnWgAfWdCrOKZA+5N5KD1yov9MqZLXwL6gJKr48qWk3FEgyoY0MDg5RpEN6U
oUhJaK5qcT9cYv2dG9/tUo8NgdEl+l1IiDFR3exBU3j0aPP8dk+da3+z3sU8Gw+4w6mo+/W59fx9
N0dPnZNU75yfm5A8ceDg0hn0FS3HBM4B/G7sQC6ErE7xrg+whXb5MCwM5iXBxLTjlCvHPHkCPii9
FhcqLGeCgi3Eqy3Z5IglGothoHe1dw+S4XVAdFbO77rzBWfgz5O1bztpVulPhSO6jDQsP903ghWb
vd1B595/s4YJ06sDDsdYJKAZuOIIWmM6ipsuuvD6Z/aIreDc2JN2CsJ1Klxc8ArTHJU7X0BfnWt6
s4ypgBYpUzMWWqyviSQ7SGPkb/fKubx6i+zqcEnqMaanwm/lg6bmo+ZmZ9rTaq6UzlTgvS6kZXl3
grFqcen299xH2qznJADfxIxqKphd9jHp7jWxF7bTM0uZbpby1HLUpoC3xkQlt15ViYwFYAzQ/uXt
Ljuz7W2RXYiLJ1SKp6kIw3W/TF02rl8nioKH41zN4bAD5B8Ti13glp7pqC3UK5JurTTjUzEbm1XI
fwddvguj4G8l6EzvQoSGY+hlNe6Y8qHEpe1O9+ElztSZkdgK0TlTA3tvV0xFUM/Obm3aq5XbcAfz
lB9vD8W5B2zWNAyOJigwtFNhmZMvzsskv/vMu7A0zvX86aG/H57xoHATgcZHp4HhAQf8hOzefu8z
1ZMtGqvsyaojjqbd7ge0r1ML0s+JSKOT74m5FB2f2fCCTezdjxpmJdCmKhqUzdLWkbclIBC9S197
4l44dc710WYZa5ARab9ITKHGzcZO5x5bL+zXZ5L2rRFpQ91qIvi/SHwGvmb/QQVTNjk3XuwVVSB3
drpUWjo3izZncx0kuAEasMR8G+yVC5dfQavP3XDpYv7MQGzV52S7GkhJM8zSyrsz4Zwa/ThGPuKj
S5SGc0849eFvU1VLlXhGnYZhjfIG6QSnJo0SN630JejCmU7aIrLc0W9UM2M4WlST18UvyGCux+US
HPdc85uVrAKUxwkgAMXicNCwbDqZ7yG5dBlyrvXT93/rn54kk8PbBkeCvZOgqQVuny6g6L29ms+1
flocv7UuvEl5k+OMhROGmfX9NKRLOs3thYVwZrPYYrFc3a8wh8Yu2mm6ZNqJPoAGuF+JfWRtd5Qk
/v72xzj3nM1aTqom5KTCx0iS/lsUO0/JbG+9RN/AQiijY3chTjo3VzfHcyRgoKUEHgMpfhI/Rt6U
6uh2iX++/SnONb9ZzIIwG7oQmysCX6UTvRf0pZ6uZHMhFDsz1lvc11CxkA4LZlLclqmp+5MCSVaZ
S6vszH66xXy5Xch6I+OxKE9eMrFYTdby4FIae+7lNxE2i3kIqVDkCFUYKrA01HNkk3sTJPWFqXru
9Ter+FRaiOYerw9W92GxzmFGCPn2uJ5799P3f1tkJPK8JQpDpB+e/tIHLB9GtgDse0nz8lz7m0Xs
j/4A6Qt/LDoncvdV3Hm3MH3U4A6TS/4gZ/Qv/C38KxlsDLAyiLjajKdRKK3u7lmXjGVGySTKD6Ih
TVx0vJ/ZIYw9Da6ycrS7Z5FbsX0J7Ywlb8OOD1fc4RED/DxZynTgLHhnyLbVCaMC5+A0C4OzUHwf
F/LEDHJgWIN+e9cwboE7E3do2cLlt7Bd+8UG/g2V4Bnbd958/VGc+m2WTMoPWORxUzRaoIzWfYMm
2e0c17v3vf1mi7S21TwGx6BowniA3Hr1nQfNLpjdSwfVuQW0eUA50XCScjFFKPWu4nzFxLjonnGu
8c3OG09u3DeJMQVJ4Ao2U+fIofCRv9015xrf7Lt1W1G4v82m4O64m2Pc+9mqjy8s/jMp1xbBF1b+
yNqyx8KR7GBliZ09lDc9aCpZU5U3saUKelzBnXDd90nH+ltkH1Q73BbIuz+CQphC1EoNr7rh76O4
+lshwaZpGSeuNEWF8T7WjWY31Yp1rcppvlDxPbOjbQUFx2SGoi4k9oE6+FizKk2q7sDHSwfhmfHe
qtUpt6oXCzPHYpngdR0EtsONbHUp5jnX+mY2jZNWZtDYJubQW0BQkTQdCX0fBcnfAsxGXE7DihLv
XlL24g7z0e+dw7uWwRZUNnm1ZVNQ9sXoVXmAMBlOHxfG80yfbH1OE6RyhAzY2ybnsW5GkSUUt2Rv
v/aZZGsrP+fOnaA1NoOCEu9VjB8kNUfUJ/cVn/Zx7QP5cImJdGZWblXoJgwolCrEWDRJIK8TOAr+
hLdLPKeSmEuGNOd66vT9304BghKJO7jUFLGE4uoszfdy6i5xE8+EyVv9Ob+GCbvoPKhpNG1Gw0/N
DHVUkUMnhKnXt0fjXB9tTgFECY60Go8ok+gT88IfcIH9FAVwZn9f+5uDoBo60kmL9smyXFE1HiBK
e+WN7wPM+e5m8YYLV4pCv6OoCLadbnTgA1XxbxLWEO+art4WgdaGgde7s2+KeuZtGtDmuweqTeDp
A29MFslEgZkdvms0vC0IbfBn29ddYOA/BHzC6VyenJwAvfv2YPz1ZPW2ALRSQ6kqggprEVd1jcCZ
wWZw1JfiuXOtbyJy1vsKqhDoKTk6MIqzedv176r9eFucWaicBlR7vHhSi0MZSsiGhheKnn+9ALwt
xMxVSx2ugzVFMH/lYCMOU8rq913FeIn/592BLsApQSHEFAJSGa28gaZOtFx48XPdvVm5jct4F0Zo
W7shvZOghyI69y6dAH+99XhbyFiTjLHre6Mp+tDhXSqEmqDO0pmbqFmbI6lZeQuyInsfYMJLNuvY
gxp63JnBFMZvDnHl3fr+Jb76mQH+H/Ax2um11ohzrWhVFgzqrozXhxZ6KRe2uDMDsYVG6T6C1+iA
WJcHw2GYpryS3ruOeG+LhHKIAHNQoGk4AFyJ2s/bpb0AvDn31pvVWkI9xE7+hB53EnZbumG994UT
Xnjxv46iva1A2okUAAllVyJEd+6qSr/AwfdzNaKOOsXkylPhZyP5SxsP8ftWw1YzzbZB0hOtZQGl
L9dLx3jkNG1pyC/N0HPTaLuUnVU2VHSy8LzmShrvJernPWvW57e35jPrbauT1g5er0uuTbG2u0A7
KZBv12RtMzw1jadLpc8/spj/iRjDsvrzhsQakxhNWl1UDjTlxI+F9U9VB6PibsjUmtxW5FoELvBd
H6v4mRO5g+xwXooxj7pva8tvYifIG+DS14vWL+f6dbPyV1RLhx5+4YXpyAHUz31XkcewGd43zbdY
Tus7tOedXYq6jOPcI6TbL8q9lIn+dQXQ28I5AU03wJGtS+GBpFaT6W5cmhx0nk+SXvJEPbNOt5jO
ksMKh3h6LZjx5d7VuCrQTnzJ3eVc65tdACJxPe7By6Voo3VoU+JIT2QxC8Ifb0/rc+2fRv238JhJ
VU8ClaPC4X42zs0u1JdQQH+dR3hbeSLFyVgjIVwKlJA6njr+0Dh5wy2FkUbQtzZThpHhuV9LYJAG
GHn8fPsjnZmwW/Eiu7jdivuOBQiwV7qWqdN/WpZL6eK5xjeHupVtFQBpuxSqxKFbf+l1A4XB96GP
va14sLMG8CuI0WXD5F6TWRXwuXoMYI35ds+cG+zNUo5W67RDTZYCDhQ18pWQp3OfXOj2M41vQWVV
UCoPwNqlcE3XfIxRiARQXsIG4MIpHp+xFvW2qLKm1RDc4ElXSPD1g+eeROwqXgQdblCCK7sPc0S8
5tlUvK791PX6VTSpBJZHkJTSEFMuRdBi+iEtYXYgjwETLvZuP1bRU8vKOTnZvI31lVmXE/bRiKn5
Cu2LMT6ImPjxDoqJFDQ90g7xjTJaDnvuwlFiR2bt6l+4QIf+qhsMjYJZKfaE3Gr4ZmSTgJIWiOwm
mQ5s6YR/X5nOMYfEW6w8Dp3l4e3cxUFm6bosO9wGX02tF3zqlB2/RSwObtkTDp3BXdPFBcp7vyrp
fq+ZoxZcxIx+WPgwlYKAXt+OFeb6CBahWnq/ym2HuyE4r6pAfSCNN/2yC1Tb0npuLIiGrhnXqzkw
Wv3wXVINaIadSmejX3f1NXh3Ir5u4VqyfhinuVIfYHSxjgWUOmJ5M65aTFk4CaTuTMOR6KHjXVk9
lLYxfMcVCKoZrxIZZq2flO4eLLKVXtmScZYvhsc2Rebc2QNMYbuHIAIj5idk8yI/S7DTVVnAuf5s
WlKWL/D/nr7UsCNyj94Q6zKvGWofh7prRJgOKpzGX3oCG/ChAelLPcww642PbTlBS5gPUoosGlXs
ZstMbZyGQyjlXjZhCB+FvhxsLkodUIi3OKgidiC/6r1d60Bmtbc4wIIvQ4Ohsz6E8d15IAR1iTmK
i1iEbn9oW1nRAyOJCfMEXVumDJnbumtE2ZQ5HUOrMheQzjs1TbHcjcA+YsuYYJZeXRkQjeL9uA4l
cEedH8scDJB+yrRehxtKZ+qleqi7KK16Un9zoRYPnFgT2ZtGAf6Rl17rkQ/eKBxRlHOtxjRIpOjA
t3BAWahHGMB/jhYVuejWbqozp5EJPqyJmmC/yp7FKaJJKPnSxdoyU1KBC015ZLwdpXXoZbKNfayA
cF7KbJp6u2aLZRVLh4iCu9jLBHPM+JyHeezyZHpebcSitF4AMARDkyY9BMkpC3ZdOA626NxVe1nb
eqx5kCOYaCnMLPR0iOSM8ybh/SifnVCLQaTAibqisMQV6p6sCVsg3wpSifoZ1Umf5AMwvuuuxgCC
XbSAmQ9xcsYIEOnV+IHEkodZrNUS5e0ahs0eylHWTYe+Wuk9ZTM8KDMO3xq7g8b3PKpU9HIWR1mB
4LB3IF0VX8nWgb5Fmbgh1HBkjX+vAozKo1lD7u5dLrvPwnc+hJrsbOknqGe4gb6OxNSyj0Msqmcy
B+ybdYeOvwxd3Ipu1wyLUHw3mykQj3VYCvkL15Ik3EFWyYvHFJxxP7xaBh9ykamcKspkxmH70kER
e3DnBAozzUhuutANpgOfQ0pv4nbgAtbEHCQhaFuP9qMRTjvdV5Ccrg51y9vyl1eNUOlHd/ht9cPA
4EvnFvW8JePMTADjtgQYBAEs+XRVDhTmydCFmei+xWRnXyzvub7BSR03WUAxVT+onuNUws18tb44
SVjVTyGXpdytDHzT2zZqEn5ox97jezpMfObZMPgCDKCVmgB1BsohpAsV0dnPawQy+gC+RdvC2IRA
VqTtWDSnftRLcYOrmgoKenFU+TsPjlJhri1NwtvGcebXUMZSHxW3uQ8n7jqdIdG2ZvXy5EGGeMUC
lyiYBCkr19T6/b2tIElcm0fu9IndNTA+/lJDGYVmoQzD4WHxFf0xh66BHMhqGYd4mRyaovJWKNDn
NGgyH6SmTzyY3D4LSeilUsNXN0pqyM+XiLRVFHOYN9etfwB7OBFHOkY1rIlF821c6ttkDmtzZDZI
jl6gKRb30vomTeJWflloIsS+DjjBImkc8QInc27TdXLre9qYH3gH/o2sPvvudW4nHxWPQyhr2hCW
b5B2c6OdY6HNfTXU8WgzJM9kzYeuWfij8Lnb3a1VbcdsICHp07IUGsYeKg6r23ah/h5GtSdignsL
VwtEYdES2ukmgMtsj311NZKlfHCGeQ9Pu0rfStUT9N6MwzKzzcR5qhXRfppAImpMGTdlkknb1S7s
0UE0TWWoTJnpagWErB/Hqr3qgrVfr30+TF3q2miE0TeYv8l+9hWXh6QVzpp5tKZJxpwY3JUIWdFy
5Sqf3K4+X4DQgPhPmM3ITil8IIk37DSUvFAlrt1wvDZLBXlyL5gVWmGwGbJ9MrK08u3apk1U+t6x
rTh2x6TEzUqujaniLASKP76tW0djrtgVHRKEjQ3SsFJh/6Wzo65fopUpmmKzo82+I30b5Mk4eyo3
VhCeST8R/ZOorKtvbBUCAeDASNcDgx8c6ZvGteXJxbiMm512VNekvoiqOh8tH/1jDYofLM9BV7h3
XFaSjAaetx4cr47LjHXSaQ4aAuYkVeCiuZ8hnj59odjJOyg/d3rJ1CxJkK8UG8jDxFqldrWVilwp
2pb0YD3RAeI4B3OG+hMhOUPdgqTx4K0iW1jntAVApGujUygqj+2tu87jlLXjBBD+1MPtHJLd8/BS
d2Bk3zhDVdNb0sXJCA8DDDAADpDpfZ0iQx2WAxI3+Y9ViDJICuOgxD8si6WFGREkfRmEb8oUws2t
C/uaNqwhtiHlYenLYLmDbx9ECWPZjX4uY9IjUoIK3/ywlrA5SqshQY/SEsqOj45cZHPvW7h2YKq1
YlwzRuZZZFPXL8NBQZKYXfURJN7yEGc+zt6mW5cc+1m9vgjAtp3MJUCYZphNLTwsqgncZKlDURYw
IMAWjJtz4ecAZVX02PZtP6c6DrDeonqYy1s6IV448ZjBT+qxlpB+wXZweOXdEtuHFjptYY5VynoI
ILTDCin0seuukbM73q73ekCYsMrFJzBlIbpFEQjyY5AM5XgjAn9tHyxOZeeXOxggtWhLm5PdkwAT
Q+s2kCkZAlxYW8eZyFVgiEkAtzLgheNt7K9R+rhVJXXp1RjjKLb7sDOi3hELK7v7qIVA7J4rzBgU
30lXZbUDqwioNjpzk9cgfdB0Kun0FVDrxs0b4tbRXtRTuD5B48UPcrtKPmVkWqAvIiFkXGd1AsPA
/Rj1tUiZnY2zExEf6fUCkpgHD/sgoTlXiU7SlXmKZPM4eks+6wQjikCrDU9oLtXvR4cGj2O7+sut
VpWpDiJo5HjousFizsu1HHYEx3ibWq92adpVuAI88HYRQV7yYa1eUJLwonRVAwyjItu6nylguMO+
juisdvDXYSieR1xL2MfOg7qOKkjUB21Dr3H1Y/xDAhRVdVwb2QYfvbVa8sm398uADlEeHNPHMhju
5hogKByvtv3hw2USnpiy7mCbOC2eMtcDnEiCfYkt4s4PhdKpJcJzCyeAr+Mel1d8vKonaKLljXAH
muMk4x+sIVNy7YXe3KaJNyQkH9bGNrvFmzTJEBIwaOsjnmp3fo1E4Q5+BSI6xAMF6KLpAlUf6rUU
61cBv1yoCNvBofdwLl4nqNAnSwX/3GH2jnqOZA9/01YN+9j3m+De8cIZPvNmXn9qOfkQ96ttWCBR
MdhxFxLhzGsSR/WpJ/36xqeVixdwSbBvJwt1OxinxyWoIl0b7ji0T8oMJ81Q7oYOp3AK+6LY28+G
xdhgbRD99FhEGFyOh9LdsQ67RGoAJmszN2KDu6NrA2W71iTBF9H2zrdSI3ZM1yZSTrYkUM69Ljkt
k3ymY3+DUNQ9wCcCc9yOfNjxIYL8e1RyYJXioYbtlqtdkiaERUsa9AwK9t24LN6VLMfomRk4xN3G
C2t5RmKhk7sKIZcgB4bjxHkqO+R58OPV00MYROyEbif+53rkAkhJ3sp7Kpxg+D7aaKnSmAdhmLfY
pd0C14kBhPlA2UCQIEi968qpaeAMZ7E19Kj/4FTGkmEpwOGezhzcVSMvbKXAVjgB8HK0Y+OLjCeI
lNIY4dFTEwvlwe2A81eKQPolZnxOCknbXmRCdHNwKFdvvjXj1D+omSvngN3dwMo7Os2zSUxzdKii
0EVyFTesOsRKdTP2pErTO165k7lLKAx+9mQe1/Ux6XsevMqKmR8L1sgvFPhgqTBjFsI+ZF2qOdOr
H3e5KaGtdeh6ID1v9BiF/ODj9ZN76q70Llg6H5tiPfpPrirn18HWizxMJgqWlDJUMUGi7RjJJeru
cs+7UVZ7ES7IRai10H10ayci2Rondj5q28cyi+q6Ix9lX1ty648LjJOQNwHty5KOdlnVzJjhODfl
SUkghA5JrgREZlN3Hiu5D3gbmLzv20TsI1+a+k5VquQ5hOvCbheShpSFC4vG9tYM5HRsQcLRv257
z1+ffTB71iMwXyt59iqtzQ+2mlV/rAU30Q4uROF8QB7hhfcIY2Tyq68p3hK0HeKvabMuNrwPvREV
h1kw231oXN59I7CM9b4uOhz8a4fpKPmi1kHNiBOR0GZUNG6ySyrFgqtodnGyCgUXzEw57gxbAGkJ
NA4dWZHgwUkc9xUJJVJ7qTVPdo2Rrr6G+ProHhoAMvl+aYLQntSVR124I6l7uPfCpweJvyR95oCN
30AXzYbBLdEg5RXWW5S56xZk+MgpadvtV8vnEeWNMBrgChuOPIcpJ3eO7VBZ+CAMjH22Vusl7/wE
hJNxALg780JDursYu6SXl34Q0adFuk6X4ewYZribt3J8iMZG7/APKLNNftjyfRnXJPmFTI3OOxkJ
qgvHjQHd0/NExNOCDHVGyrCU7DgJElGOgs3qDHsfCrTJi48NteYpqksI1OKob72UidX/2cHNuz9q
5Xj22GIjgnqKI5N6TaOgNdONDWV3Ikdzvc4/m5lAVtBfmu5pgE/HqyTWRzGELcymhgbsx8SauC2C
sHI/8iZIvMyZ3BJaQ2RFXqxG7CO4JowswCh4lMjV4k7RzsBUJP7U9RAqPoqOQsnZHXwWHyLueIjZ
ykoGn2LYm3tph+y/yZvVZVF9ssoIEoNtRS7BV2dgnH6LrUbxYJ30iMx4sLgtH7m31DsUYohKF9HS
9QKH/0x1dkuSxPvxpi4VOJmwGi2iqNW5RoE8M5FHIRDldQ9S2fAQJ/4lH99zBcJtKZt0RLlt3xUL
sq4c6trQ6FiGf11u//v35T+qn+rhv+5IzD//E19/V93a1xUbNl/+81m1+O8/T3/z/37nz3/xz8NP
dffa/jTbX/rT36Ddfz03fx1e//TFTg71sD6OP/v16acZxfBH+3jD02/+//7w337+0crz2v38x9++
q1EOp9aqWsm//etHxx//+Buh3gnf8++/P+FfPz59hH/87X//L/Hz346DGns1dn/xlz9fzYBmgvjv
kOyNCA0oXPMIRf/PP//rJ+HfY5rgCKMUVbbgJN6KtG5g//hbQP9OKZzXoBjuByRKTlVdo8Y/fhT8
HZtBACVayMokSQjk1P99wz+N0n+P2r/BG+dB1XIweBvyh9Dkf195oR2K/AEPc10XfjbeFk7dra3s
lSPCjz0lP0arbmlDn1FpgzpDhOSrrPGvWftDFsTs1gubX9AJLY+us+6rk6SnuCKLEvuStTcDkkeU
o6qril8F7mD3akoeTeg5+UpQ4XSUve3tXVTiQqtavLxWyExhV/sYIhZH1SWOjw5LGlSRkMJSBWlJ
OrIDiueHNogRAfat3itpgcs+VTVWgmPcRX3yoL2FFYZFd9I/Oe2Y9Qaf96bj/Dmw7Y2BxXoKLyWY
ATXjfRQEqP2UD1WSrNfCkdczrHuE6z9GHdiO6xw8uh2q0oTvPcW/wSfpulnlwT/ZDNTJw0pqGCA5
qB4mcfehXaujaeIvBKkYGYMnPiLpw/7c7RgZi77lVRqs7GFEsZW2yNZOBQolvlrQTiZlH9a4bjLI
tRx942a9ikxKcM2UVk35ncIaoBQoosma3c68Kcqh2rnWy1GzSMNQHprV7jxdfXRGSDU0L6qC3kHU
xUevdV4ZQVV6FL8a8wKJVGghShyOwV1tq73n+P0RAFGdkqPvmc8rHJ9BevJBLQzCq9JTt0rVNAfC
9ltN4mfsr0XL3Dto5X1woWuZLSa8KwPnCgUg5BQD/eJL1MsIv/EM7igd+qor89UJvDhnfv0rWdgv
V7Kvbb3eR+q+hiPMgXmoRTm2340MH68hiCCXxf1Ur2CcEPtVtOXzGKLGTCA1HITRr7KKv7Daf9FS
/IJkqpvXsXhGxRa551fV6DBbJwN8fjh8b8ktC02Ttp07o2JAcNnV/KjgwJn2/CMIDzIFJaFDeXNf
Lcn9wNtvZYT4vKfyweDuKkWpX6R9s9wxeOLsBxXfNRMwxQEKlhXwVSmMmw+q8nXKw1ghMYhN2oRr
f6opP4EOONZTeVwhdZvH0jEpapYck2RtcovbHngpJvmogRN35/q7nBOajZ54dJmccRHiPSZL8KgW
Meexrb+aKb7TfuQCBc9OhxFUTCr4uzhC5kyn9TDwHYFnN9T4MI4IbxBWzf5n1R6oadbDFOwc09N0
wOVCBocuvgMe8grJdVFHlYWuzuCm3dBlvs8+IAI0eejWPxwRPCaRc1WtTwFiDRzM8PhyFPslHfar
1/XPsai72cs6yvMxnHAjvsS536K3TeU9iUUeK9TssK5OIwc153RYdCaYfOhrvu6AIvo2UzKmWDk1
qmME3VPrm7gWv6LEe6R7aCLJ1LgM5Eo3uUd58bhCCzAdgZRO9SdFEnG1lA2uMhnuYwndY8tCsWya
bgeBcINJ2CGgznDv0uumcXeoJH6acFV7mJQTY1WsL+zZN9A37qXjFhVqq7F0+T6sJIy42FMCWZUF
fouojXomrZj42k7RMyhoDE5a8ycYJa3ZkLu2Yrmj5WNdmKCkabPIZzOpg6L1D4EEvnLDu4nG/pGZ
uLBAJTJ4qT9E8WtYYTZIR+q0A/I7rbrgcQ5jk3Wdd3Qj8shV82MK4NlRPja6ckExDZ/cyEaI0IBy
iBHq6OjT/2HuPHYjV9o0fUX8EfTBLU36lJTypQ1RTvQu6Hn18+SZnmn8DTQwvZtN4RiVlKKJ+OK1
Bhc/Wjdxya2e9FRP8x2XVEOCYAmweHWcCchj7c51vvSRS6siMXDNU7qe47G/Zvbq7Xh4njijbL5q
9Xq3gD/7ncoe3GGN2lV/96yJHqEkfqWB7FcxAxhN/R61Gt02OTfCbaSij60+/fPAgLlGubLe2epu
ml5jHZJDzqkrPc9F+yTm6cqOE5iFC0SiEziy2D/iwbnCziy+PtfHGNDVB9JP/X5gDbAXe+/V+TPn
AFij8WTFWeujuE/DZhj/El4SMHK2kVfJo4Bqshs+ldbUT9PSzFFnS2qTaw5xzaWzps8tdx4MHlxf
oQU9mMNMS9IEOgrmfGiG5mVhYvSnoZYwK81X12/vruPtikU8rMJ4jyFP/XUGX3UHz3cmRV3EUEMM
8ROkA+GxNaC0bFRZkFs+pxtekgQWysodv+0Lx69koLAKh6lVvWnVnIRtbQbTbItwQTwfJB+9Dfs3
1H0gNWcMHG0pGC7hmKQdlZqKenE1NnI5lBiviSwvW0u8m0vHQc9cqOuc8ZzqrUrGP8JzH7qNqycI
zvPtQeOkJkaAxbUIjMbQfXOp23AEATGGKSgmeo5V86S147Ured5NA5V4x9EzyEWsQdVoGafa5iFd
CbZtJqJnmI2a0CwH5SuIoLDpAZGMSvX+PMoQP84jUDdFxII3TAcDaN41ZzUCzpLhmjppCHn1lvX6
s9PRuFfk0BPJ8tAheAgswdLFROHO7Q9VyYs+P1h9GvXL8FUB9fnN5L50cxDrE/3MVQ0rtAPDnEPB
8Q9THydxXVOB0ATmSlN9CwnMrNFDqCv3tZvpGmuzlKPquM5QCv0u7oR3XPIXZETLsW3Tk+m2rCj8
bVoJ452Itx2Kf9wMlBZ4W+m7nfrk/Papz8Nvh95Dd+SzZubIS1vDBK/1i6sIPUu3MvMTa3qEKc4C
b1p4fcqPu8vUR0kK8eLsbLEYkZZVMuwnAmzFsHMn60VOHkd05zXGJnNH5dm2a/XZDWNY8OimbfzT
ctLvGLzGbyypQIFu6dT8ctuJhD3X9vwyBfdznCMn7IVvYB8nMJe42JJotevHvi8JitqKX4vZX/Wc
baviiBgY3s8+wVOL8nXvbHzbdOZBHmZzX6frO+lA35tKv6ZmfbPdz3aJl6is13diSq5LRy5Ork13
ZIscLUQ3fjLvmrS88KhduopvyoT5wDB7LjSfOWmJ4AHKQIuNd9ulYVt9jvhi994gwWarw1AU70Lb
3tveyYJ24rKLsof43R6wYryudheTZLKL9aR/dEZ5YQd2j/RI0BnLYX8fC55FwufykMqGzJf5kEf9
1u+YkxeekAYwXDjyYBfZAVpZP/ZJH4xe3x47G5BmkeXBaqd9GW/xGZbT1+NkjSyTm6Bb4sFLd8ba
9AGK0TQyUjvKxCr8me0zWNiSzZYhMbcPRaKdRNK+eFX9JU3wVMkpkYAspAmWbxVpUHRewnMz9AHa
jL+WMYc6RgcAmILWntJ5ELFuh5pLJeYifQpBZMA+Y+47EinJroiMIW8DQ9MiYTBb1Yb9AmaaeEbm
p/TBFmXxPdPHAOe4b/XSBBAbDFwIyvK1bA1mujFObVx+td+4K5IwMawlylrt0GSrCp0uD+1iq0Kc
fNBx3hvacBUMm3Ur7D+91aT7zIjNAzkmtIs+wyEFOGO4IBo/YjaHcImd18KMJjU+WuzrS9nySOlM
hZjkGB4Pg9Uct6l+2azmabGLr1YnToka0TVpZUjo7K9k5dvRzxsIZwjzbn3XBocxa7rmS7eGOT6W
ZeEngYcw5k2+aRlFKNxfyvmMy/JUbSULcs72NkjtL57cObC7wi8T91h75Zc9q88pv81N/8u13Fev
8n7HWvqHQ8+fxISQK8q5D9e+/D0bw7nJZu5tnnohvFntexkvdbzUT2Wxvq/Gsh9lvhtK+FQhGHCn
cQNsMF3frLvJt3uz9D1H+2s3+ZHI28f4EdXsH00AmXQVlcpwrF+8vAHqh6AzpzxoXvGp/dESFlzu
7musuV82Gfdw3Ybmz0v/ucxQVUX1OVTxl8693+BSAgG/E2ju+r4U5VPCj6CFdDw1ZJz40sg/7Z6C
0lwslMU9a0XioJJIzlrHFmbZ6vfEU7J37OnJyAYblNTrfXZc2y7+lEvyDd64G4bkz6Yqfr2KzCv9
ZpSsCd2QfyPKyX1i/Q9DylXpHGEHxw9riZ/u7xX2Rz92COOckYSwObSa38Ny+4fGjX9N2wLjQAsc
sZM8vOV6auf6l0hmK5z+xl6WhqWWf/9zsbVyOvYyUYwEjKVtFtSj+0aBuw/h/sPgaOAFRVaSt87y
5VXa62jfx3PRv2ciP6Nl4zY4jB0jJi5fb7MiSCroq5lNol45LApHdQxby+u81m+0mDSh6oiUnBw7
9kdT5Dtxl/XV76VhoZQYVbY3EEXk4jDVW3KC+eTQqedf3WUGpCPKh5Er7zCy9HTrpozbyzoUjAOp
nyFy3mfs7gciT6hEwzWyj9Ns9lvPe4nnwOvP03CBg07CQSufGAisUAg9UKaafC9n2Da15b3IRrgM
IzuPrv7Q1vitlOe+JmV9lunXkJEkwLt2NZhiuCh/ysH6bXU0WpvR1rnmnpGpYiev/ET2MkwINPVt
q7gN+phGrYCUXRLrd9+h4bjv/sHYL+92xvO9chhqZKzCpmgvanIkzb39Z1V3n27KYCzz94TUisxW
jIwdiLUeNpIjHfXqAUMBV1rfj8nP1mCPY1x20IN4rzOhlG7WIJXNdnk+c9my6bNz7w+ySCKjLC9O
t70j6GrWwg7h5r5QGb2i5+oD8I59UZhjiNE2pKf4T1b0n/XCvCcd3CSmlvqwsM+dQc5xl3AIrzOD
bdK2IXJXVURGf8sSx/HZM2hvytr3NV4cf3SY3hBbchpC8ONTe13zOiA04WxgsW/nVulGLjTLXvNe
2sVD39C1A7Z1cRO5u4sd93Ox53mfucXX3KyfNnoZp45XVJvt0zTHdMoQB4io5WX25E8CcLcMuL3q
2VWy9L5Hm9mvzS0/E62+lDAwwTLYGmKJJdgyVm05aE2QENXll276Ukn1XWXuXre0H6tiIRjumucN
ZcJ9YnPM5E/TFl9jD0U/mH+VpxuhcChsr1QikS27NzfheUFKFjTYsplSTW7pNQWWDeKFKSqN5evm
Av55rfeeOHUDl2AixSlVYE/77RdDo8p6eCyDAcR2gLBnrx0ih63G7+UQbi5ueKutOl+bB57xvkDL
RUD5Pzt5nTRJsDbpWxIbpyq1vx30BPkEuKlGo/NpbNznw/pu1aZkgmeghPzoqb4uQktCFstNs4Jq
4gsT9YPa4yHgJGcH8I4fXgqNktQMm2uLJkcTkTuyxaflDYPrC+ehk7e6r3qpPw5bccAtXvoFebuZ
Y4UZsDvrph6kLguBmyxns39c7KDSx6jzmIcycZOePE2a9R95Tv8jSPSa/VZN33wP/xXw/DeM9P8B
OP1vv9H/h8jp3Y7x38Om+5+//h1ovX/5/8FK/2UTUW150jZtkNJ7s8z/xkrlvxxAUNezDcMVtnDv
Av3/wEqNf0EEA4N6cKMEz/AF/xcr1cx/eZ6l63RqGhy+HV0a/xOw1LT+CZb6T7BUChe01pWmkLrl
OTY44r/rttctz2mJqyJ4ifrc2g3wDmu5YU4Py3FYpuK8Da/G4s2XPjMAPNLy0c6qxYdoQhTWpmbQ
FMkWtsLFhJEFhbaKk7FNzcuYurxEOacnsJnWTozAWH8gUdTPvWWnO+RkhR+P7RR5sY3LV+kaet/f
1Vx9ujmljIk3uVdt1m7twITgSfOzdKFCh3Sxd54RLztM2+g93M49N7m9HUi7/6NXJgRH7qUnTrvh
uKrlapYKL4C11HBi2ike52tWVF6EC2Hnta0bbirJfcUxCwq9eaxcy9glqb08ToN46zJmyQY68qxt
FQ3rjmgRIuggARBo/CUr90ur+SbVnaPm/bwttYeCqI2gnHPniGr5cfWqo4GWh8RkFCccb5v93Fcw
FtVzYfUvuTlsPsgN3pnYFMgbCsrnq/Vgj17x0aYtW332ZOuLfTAS6920P7KkLY7M70s0IFxcU8Ar
lE6sC85wIFg8fxjzYj+apXltuya9gZlKlDspTsneOntt8oxQ0XwddBNJqnAWJHYmf8+Yn1drvl8P
FcqqHAIMYZ8EemS7CpmfzAr5JiFwyOqB2ZFGsxuSoXiFHUAUrSUJq5eynocKvTR42z2nfW6ZErqe
epAxL6/2mvws1vS3W9iCCtH4wUs2N5AxA2zaWXhTxvIjlY24AOoHEmZ4L4qj4bZLuFjG6ntpte2y
zM13zpR7EcLYYKGaOupJldhhK3L82ONINztq/d2Qh/hrIFrd4SlMu2WKlhH+a2WGPOlIDCyj/QA/
DalzcGki1EUUb5GrPHUcYbKTyg22rnffJ97WHSpmttopf+fxrN7mCpXAmIytb2lJe7DIRtqvchG7
lXzH/egBWUpdMFxX+k4sDU8G+JYoKjiGCbZAjONfqxX6qZjtx2arTjXahv028fsx23Sc+5L8gFZ3
tqG07apjPJlUefFiThe0k4RgjSrqTORZsZ5dCOoNq1GfXktOyS86Cd1Mz9uLZ4Ptd83O0r0Nut98
VKJ6Kgr7y2sjFhQgnn6BSmyQebRu+ljnTNhAhCLKrfaszCx9URzVX7TUHoLBpnu4dFUapCppXukj
8/D1XqTaDL/v1/5hTcdgaZz0daymkfmIoFG4iey1UNbJojn2PMdWVFUq3atc/NaoZWNSjMXT9swc
753t5sNBRjiiHd8BvbeIdSYPLmSu9w0TWkWtYw9HuXPqIgsHb6RHMlEIiZgWsj8OVO5hNgGq75or
RyfYdlNv62S7dNOKi5IUE+p9fdtKp4LZnR9xBMGemmg8LfvWeD0tM52NLiJB15f1zF65yySNNMBP
EmNg9dvekd7GkXDKaleKKRwNpIVLIbaTnLc4aofh2rdCC+d1DmF8vSthegCDrux3/aSjv0QbdkLw
wMeD+d5pxfM8msl1TZJDNlqSrmpAaxu05Djr7VssJrIgNPJ++jb+q4nqe3bH+ikr3R9C5caBgAgr
GEYkcDVvY5TK/tNskB2USr84sj0xV/0FcbbQdRbh4AzzvjXGlGlivtHkWp3XpggaL0WQNJXvXqu2
Y9O3A88JYetZ84oW2M81Y9dknvU+ZTpi1xQ/AzzESn2bszMquzkPWzUGOnJk1ILbJRn6Kxrt4ibt
9ifvbBnliVlzOZzVn5h8r4NXOgQLnt22SXdrFiOQWfTHXHeYuG1x7Jz4b80AK906ARU31H5duo9V
9glUTfOnbozCXzW2in6wTivOgKip5uzgrm2EdNi+rS67SZ+dgVGzecYxXxQ931QxIVUfQtr5V5nl
hHFxEtD1gifcHNwQywKqgQukCz0PQ6L5yKKKsK49eHLMS3z6yzbU4FCVr7aR0TJvLrJWQPWVnE4J
zoa8V+ljNfQPlpDtXmPJ5chk29Xpnz/SEbcy+nL0xvULF4exWna9OpnJRgFZfP/Hf/4dqZULS7ip
UGkONUfp8GOt9nlmfys13XS64o4qGVJ0qt7vxMh2kHBfg1B/RqCtp1QA8wglvGCg6SHIh+zkWDNx
PUP2SnCagZCyhn/YHICLM5GVnp+sFFtjnMrQinEMnhL5k92WX4gV8+z0+JoaLz/hhsl9LXaagxzM
Npyk9ody5CFg/XB3stZr3y6N3yZS4sdVr5tDavZ/U6MbIs02AFSGly2u7B9jkr0svQYrY0NYDs0E
cJkU3xCWcZTgqER+yGBaqMVHvJZGg53+bRtt241Fs4Zy1rhdhoiP093mtRE0crOVMg99YzLaj004
FvnR6dMtnBYx7kmqv4tRqc+onfqgitW61J4LGh93QVosRdhwQPcdtq5F56KVZuyc7nmXKJm8oO/0
bzk6x3roEFDSQSc2UvxNJY6JZlKSO2B42dzNr3BF79K+/l7BTa9tP/1o+p7juqnvUSBqwVh2HFbO
WExmLvLmsJBZZMADquMdeTFk+2AZmRbWyI1hzwwnLIDRX4q4vU0oU16sbWQows7RLcUSxNOWHya9
27doGi7phEWzBJadqao+1dIEm7fMvTOOd4RD73ZVs0D9zrUWxfkPd2kr3xA64NSsGp/QWwd2Da2f
q/UVcxlydcB0GhA0hy1GLnOIPFbtDTkcMIgUh9oZ46dJYw0UUjxkHEse71KdvSbsq1e6bbB6nARF
ufD/1niHEh1gtPOdGS+eXk4u1Fx7UjnG+jhxt3CcZz2IxwQQqoF6qI2CoEhFRLjb2pCS2IORzl88
+Ci3W5pjbLV+nsg1uotKfZmszhlfxgvCqWdpG+x9nXTYB9b5ZFQIfG3Oonln/pnHGI6i1XR/tdb9
MiJITqcMg4DUn1BjjtvsBqqqLNA/JwE9QZPGKbIKcd0kNOIGMUzMbt56DvcGRbb5K8Fx6GYHyNZ1
HYwLmIpx8crnYkmHU1wbt5b+M3tt/TrOl6fV2V7d1QY93looDsR6vuiHh2oi2ocdbAb/Kh+WzvZu
Mj8g6v7yCjiI1dZvtWb+1aCl/BH3VJgrO0CGm5yzmG2BSpqgYXwL00ZeaTMlhL6ZdhpS3K98Vka0
ZHMIr+OxLVjGtcoLeMCpyXfxzJPumCvxBgZva0Z9d9+WK9rS9kQDwvzD2lKIQWmXYYe6OWK1PcWi
s3coqLQ63s2uWd46jV7urISXE3r91rPOWo11MMvZ+l0035xyMtBeNw+cdbuKbkVmN2VPTdxRRkYI
VNCjLTJUcoyzBoou1mLkrPV8tFlN4x4pGaHk3RPKJ4SKG2E2LLrCncw33TjTvIc+X2OnIQOve1m9
8b3dmu6tl/XO3IbsqhdGd1JBsnrnrIFhMotG3aQSv3VCgmSlJX61cOWmnhYXd+Aon3sKHF2L6Ubi
RZzN7WPp4z/ZgnW0m6zd/YMFjaHeyKy/Fiv8Sa4zgGMMehFx1ZwyMkediuYI25uLc5a6e3p1lkhK
vUOCX/6eFO2mIj96UwWwIN3xSWrrL1UUZ9dxLd+jPQA5WxZ0sS0fFdB/eO8UZHxa2uZxlSUVOrCd
apkh07PirQb/8bfKCEkfx38gaze0ZymObjUBV3vDFTBu8jdvKsPBGuyDFNQ2DuuYBnHdlmcHjv/d
0Fjv9Ea3rsKcQOMLfCuODKbB5lU1J/ZfVCnD0I/vjub9NnLzOk3GC428LVPoYOIwCuQy+XqvrZ90
s297wh/WvS4X/bO0myAeYpOlUDT71sketpG/RuG22mWb/cjiXvhIlCObmqjrmLTHlRn72CTxr2Zt
ftRezvtuVxd6OTjZ3DVpDWeouC5Mv+eV93NKde9j2HoYzd3CpgvMlJvcASiQwIzz3TxrZK8ZKRP9
1B61xn7vkCnkcjF/Z1P6lMDi7W3RNSH+qgdZ76UOpz043Y9B85qjV6sOanf6oVRb3jUeWySwxwae
xBvhyQ1j35K9JSq9QfqVnJkmM8R4F6QJnpxtU/DVtvagkLuXzDpTPxbHcjO6c6fyR6+OHQJGWQtl
t9VRlXpVqI3LydS7KsBgCvVko1tMuovZOEC/qcr3Wi2uXi0+MOWVe1dJkPsZ1TQj8CJZjJyy/hE3
OwCE4ppW6bvVcFheuNHhluCnq+S6Kxdh8DLYKpDoPB/K2X0km+LDcOT2MJlg6JgKvaDs1kuDSPnQ
eT3I0XNpbncZdfezH9UUZk7xOk8DpEjavOuDElEmW/nQF+aHRVU4Zj8zRPs+YxNPR2it8RHzynDS
xgl821p+Tps4Y1uG9iVrA7PE7GvO0l9zkvcwuq3X1CjaaFsyf9OSOCInIlrmXJ0m65LmmdgtffbO
4E7Z7uSMF5lwSM9T3FJrAfAtYyf2135zo7ijvGfLk3E/FtnOjtsfmhdPt9484wdZHgSvywykdjXb
qUcfn62sjnKj9bzX5YO39APpCulxmdBt//OftEIgk2hLfK11oc76/Y9tHgJj8/prvduqLd4NeqWB
2lkKHgGjkoeZcz9L7NM9Md27pEKD4w7VL2kOxpnzh3FTSTWGdrKGNX0YgbVo7RUWB8DU1af9vcjK
H+JYnFdqpiSW6aitBgbrcdFvLQxK7WwnzODBMJn1KRfD1bAX81iBnpqVcbG69WOxp1fhdhmcmJ0c
VkToN+FNFzGXrHtUvVt6vb4N6/KVDFDSBRHNR2XH5cFLuwehMQanKT2DcynXsFxWjI5FnpObLW+I
m4MaMXmYNOg/8rE7mQ+ey8NRStBsLBHTs7Ct/lSx6ZWm/LYK9OJLhzu3ZF3wVc8511YNFbgIKxBO
JTtSgi0/t6G8jL/OPRQa0PnV8/Th9M8f+hQ/tXN1M7ObPVEdAUYy+t7E4Dkbu7Hu0ltrRKR4Aaog
S3gUTj1FfcO8oCsT4n+xBr/O0+VSpIAeeqNVIW1V7p46axbdbHszeJDpQwdRxxaJXu3J7tfmWcs3
L8I5tAR6252qDg7Gae5o0aTvDQR5Aa5nHaYdU8MMYxhuVvnTWO7UqfKep6T/1lsbB1zKhFoufNaU
AKRQcHTEVbcGMkdBhpsFOlr8dbzip1QTuvd8owkggcXQvTcuwrbTa77GzDXnhkbkvW83/WjxGHDn
krU910YHWG0UkIkrRFHcxFG8VvphbY1p5+rrRZi3deumMC3rIhBW82zP8UHKBR0Dog0iszNmIfGm
T9kOrx2Lj1b0+HOs8xbPf/ns9T7rnaMqQN/iqj32JpxTu1IeFnfgeEty8Qy9fFH6MxnrTtBN8vcw
eT8qe4ZksDg/WU51JszdQnySbwAzSX2AlEBENSWPRnmW0qyCTGSM2pO8mjFHGOWlPzXLe2+X+zFw
ypJo0R7l2jwwmO2NGn3UYtReRHTS45rqjyj5tbE5Nd3GlXeZ89FUD6ds++QzG+xcyws2MSva5vJ3
Pcy/kA/GHeNgvhafLl7W/abwc2iNP1rcR0NB6GzKmcLVmS9eGjM8tEoepxmH9abcx8JkiwCvLA7c
7V1vagWhEm6N/dTZk4qGwuijTiZCkTNgEH3h1jmmN57t9YMQ4JL2FmQoGHj4VMrJvKBNbR9JwkMz
94eZhJpwSKs3WUC7usr0TopUtEzN32YRF9+Jsa8rHNGzc5yQRfoKTgGlVm1EJNsH2M2yU2rKIB0U
+75Ig6xyrm07d7tCqYCMkAeNwS2ooHntoo5S7W+mBqi8XpOEMcRPvWbbN3i0iMJo7VKLb2RR3+yq
d+E3h4e6v6+3BXOys70NCDdHbxORZs1EoXO4Y4+L7CLl5XWdq5il409bGog+A951mmvVLpCmlfNl
eTyczMUNprAPt3H3uXjOPHejNBGJzqin0JrZtJsqOA/TnfXHSS0/+/JFrG+Z7CIYmC2wcBWfMWiF
5tTdmkp7q91BPSWE5AdlRp72lC9n6l21S5bZp8UYXtKqDMfW0G6mFc3/CAu2FlGXh7POFRznOX5P
ztRH1ULMaZnvktwd/dpCsmhXGmBaNp2VO8YRBuqes9r4qJY0HC3hgFgOdVSOxk5l1mMtSRZSRgiU
kCApKf9oOe8/7zix+oumQAHjs6tpTuC0sgxWJ8sivGuYPM048/EfARwTsmq/bLjS8N5zRfvluCyW
d7BS2GFw2m+XtJJILLfJbhLfRlGzro54lko/b+P6BApQhrUpPpIFzQZdFm/63H/mW/c3hvYhfS1Q
jtF/VUWIAmy/mGbyHedkIok4smjQ8evFAU7CvwSsbGuRjWEfp9hwKvXxB4CBn3XmvoDJP1ZekgYE
z/yISQTqCm1fZsZnZQ3oP7aiCFqlGGy7MszZDPOapjYpqpd8WW9a6j6Kmh+Xc7e3XkXL4NB4XPqN
HkoJEpWmw7YnQ8UIxknT0GngPSkBdpqaLcpbLTPScFT1WTJHAqKxMkbLL9qv5m81gNZ4Sf8p2bAh
Ca6DsQxRnPCF21juNuH9oPQLyW+FINhytcD1iltiG4daF2ghV4DYdpbffd92kVPgPC+9B4wQf7cV
MSuZPXehk/nobcablgjtOKy/bCF4flSFg6zyPgFyThX0thLTdHRXfnE7dU5Fsi73dsKeQoXyERYe
E8a9WU4Tv9LZ+jFWpMTiVYXh4zN4+ddSWb/jImXJqvl77XpJtSeV46q0NcYHfJvPyah4v+JXoZSz
24CVHDToezWl16Rcxgfpxe88HAYrc3yLlfhRUZAZgopi/ZsEJTa8j025txvvVJQ8JJO3oiVglo2L
+OyM1i5ztgMH9sDtvDxIN5wqmXUo581PtQXOXASNAyaGTAFJ5fhkZwhJVyjVxqh/znl9rE2c5KzZ
3/XMl/Wew/QxUEW30s/TZD+JCzgqLX9DZvMJ8XVtJf8v5iXyKx2okhf7yyrFhvybg8LagG7r1R21
ymBymbpdN3tEzcmHifNjmteuP7c/8za+AZ/PfjpuYb93XU7tk004gYbLZdNiRCamDwr3QmgJ0O50
AYOhtNoGTG2TN6tc/iZwJ/4ysv0DIh3zYXhaU3kzFf+hMmEb4tkJNIuLg6+gZd40Tl2PfW6zrJ/9
3JyG7tnECxVqRf3ZWOpnxyMQMSw3If6nEw6xD2+x/66rZ/lDtTzhxksiG6+1aVmhvZTfVl6eAC/V
w5ZcE6d70u8/WFh8+lnxY2jttaMiGfCtJeVp/I2D83BXw1N8fK2KEslc6SO9I6jZyndK4ZkyhqeM
eaIovmo43Uo3yN3gpMhz+2QKBj3yG8YtBrco+UAUs0894MOEQ3yvF7qfYMivs/W9WUj8KItHtlP8
w7TNGjFn//pYOejgNfNm2WmwVcR/9Mv6rZd/9TVmUNGrk4Mvcd8yZhvF8CFa7AottyzRsjnI+pr7
tu56zKs+tvYzpsBLaiUzK44qeMVA4EjyuFaygr9qbvhMHwA41lCUCtJGWntOBbqvdfNLOlbHkuwG
WAvEejjAcbS/SYP9rTPKkzerPHLNDOWOGSCcKFDY2OQ52NUhN8o3aeGvKD6Lu48QzPUIZ/p7JX2A
ZwjZZ0ryAwbad21JUW7NAKkgRqsn4h1lO0yfmeBmC5Qrna5FUOt88K2sA6XsX3UPMpEXz6icEkTe
FibXrDkVJlgPUWan2UyfJYrmdCwQCczixfHQ2SI5xMuso2U3IoaybbHenVbt+dRvjgVOZXTqRYr+
czDHl8SdQabuCTeiQFbDqtjy65Km/8tsi/MQT7+8Ul1WbXppcN34/eQi2qpRKOiOtROiY2CTwwPr
60YUSaKPF2e1UDY0F2ywtzVF6lDWf9yPbNDeY6U/rUSY+1vBrpo2btjBJfiDduaRO6cWSmiBX7Wr
KjdymvEPYNJFL0mp+F/Unddy48iWRX9lfgAdABIJ80oHOomUKP+CKKlV8N7j62dB3Xe6WtGqinvn
ZeZFIbKkouAyj9l7HW/bDeM5bd6moq+XHS3YLExec55y07JuPNwfDA597zLtGLbEiZXcWYVAwxix
q6Cn35lOs84yYkZJs8Iwxm3qN0z3sklbZHw/thnkF+8OfdDRsNjDU33uiI6ACVhyjMp+sxPQwblP
zS8GKktExxDaSyLajdbRNoaUtESksWvqwtV6wdarINBWxuZJbe03nw6hnZw7s9cXU0d+0BfHtNAR
XPLw1bK5tLmzstJsrzixtQDBhOsjPos2EUu9otVXWcHse5j1rt2DaK33NOsucZfej+aWuGhhy3qF
/uNIUqc06M3p/aKaLSCyhP4+Q1yXYbKrHe0hT/qLEN6drtX7PoxXug/lRU+3qlM8DVq+JWOGLTva
+/mHi9B592zlTljTtIgsTM5eclQq70Yrim2qh7D9/VcqLBcPtutS9sl74XOt6ZWH3NizNn+yt2GK
V1hIV4TO0a5T1zLQvjEzEZREQISC2PiJZjKpIYMBLaWtF4OsdBQl5hv0hp1wCLdFq+xGh4rRoCHf
8Sk8YdZmzEzf4XFKpnM83YUiPhcWpG6GJLI+4xOmShCdRmB5CJTqQ2nQ41TR/thviub4S2o46Fjk
+IDeOLJ8OrfhThri3jetx64wdvlcw07i+zwyqyU+xV0qEjbgoUBQOtCvy15Sj9glyMmbGhQ+ZL5n
RJeXqdFWBnlTreo6DVeHFpmxZf9Fdh9xpzZlc6BddxY5WNBcuQZutFSt+hz28q1S6mw9ZNqV1pUr
XOkLPQxXAASX/gC4xHg2JX+yNaQBhTz9IXJGwg7nqjWx0s/BSV+EK9Qf5Qaj/Q7lQLOAyZWvpZ43
GHk0d65xmHY2y7tYqaKBbaOJ7jDxH7Mk3Sp2cwjmHkViPtFTfMq6+onguXHDHOsNLs/JK9xgUm7g
pEBdqDnzpeZvqJ6uRaFbqzhkMaAz9uS/iCnI10pTbEmZVkXO8+WZs/gg+a4G7SucogVzIq7s/rnP
zGMjMKSVZppxku29ARfYoaBGXrYLJHoI8tpjEVXoh8srP5dXmfYWaYs6lpBg8vaQCXEAebAhA91h
yEaZqJ7GsD4nmeez7qmLvIn2RTZeojYvKei/W9NtXOTIlLqN7MrlaDlrnxIzIi25sPruJksbGBli
8pc6jn9lqPZRqZwKFmy1rl4or7FYBP59TdESdInbFjBLJgTKOAXmG5dOtX/vpf3Zph2Lap3At23a
i+ogp0XWtvbm4NnHppE895H6YPThq6WF36exvuQW3QYt5GLVtEetQl+MyHmWucS+kyTAXFL0ZLX2
5iD7w8V5xPi/r2ri8LY/MsGYOR7lue/DYza8Y5aCYHEeIoKT1L+Pi9L1hH9r0weksEllvvOoLaEu
n2wKPZV23dbha5TKt9G3n/qgvSqyrDvChEB0aNRn5kGoroTPhYoMw7XZvOuhOFSqedVZyFtHlmdr
weCLdEWf6chluCSMqKME27/oSX6ka7eiTrGIB/ORXhzCy8MwKd8o7SKD6Kd1FjTnlio3hsWnbF5k
hDm6Yx+/lIl6WwXUvfzpQZ/iE22cB5X1bhqZOm2W1golxssIsYoEfD91Md3D3HvG9UR27G0ZnBss
nNG8Ggb51vTI5sP+EIYxYvCqtNhenokS85Ul/GRRFIQriq04Sy1DjSyrDViLZz9zVuMIltma2pUv
UCiI7olQvdzZHBKYkW9GCfzI6Lew46zFJFgPQ/+ouKFZ/Y7z56aV8Sm17W9a4n2zp4DybDiLfyjv
F/3WdsJ64SGsXVFwdlWCERPkolo2NP2ZlrpUMVg4PN9FaL63vvc9kRhiJOF6mdgVK3R436nOFUCZ
qYqO6sSNmdfwLXQGEa8SUQxb05CPPu7rQXugqZbgZ+hhnrS/x3WzybiHrSE8JREALmukKxh6AZw4
TDmU9begT84GSJouLRi1aQDSNKknOi1Wl9CaU6PQAXVkEcrYN3qV7LSOTWvMArmUxQWLXYUws79G
/ADF48N5DztPGWh/SD3I96ZnbtJ0CF1K//i6pLgaFYvYPFHIWbOQpU4lO0uw6owJ0XlRkS0ovQ5b
jXUxl1QbLFGU1xOL0iBDbBBIybM6Qy425Z2be8FrH4/DSf8dBSSAHLOCQxjYew9XwjLRKIIWuUsN
7Rs02ZSitEEDa+nVOsOJe8xdarqnTv9WtGmGE8u6qjCxbscuuh8KtCslTv/MAjGZIqzRlB76E2po
SrMfsgk7XWqJ7zFw/ejEzqls0WpRCcDyxHym1MSqa4rGdbwC8yuFHITWd73ZnlOkAtj+5m2taMj9
hmA5y+ZoBCpLesZrDCsn4sJukdJYZBWBMvBkatINO8RXmbo0USlVjbbOquYcCPM9jwYkJs2wqFWE
O0LpkCnhr8EkQCWJLfeo99khG8mRdIXiRjmt/DA6l6G+KbXY9Rvweb3qKgoNapnngA373O0KAkV9
dBbP2m3lU2OKwaFPR6M2rnrZPyYhQboXkpuhO4lUf8ODDvXkBYSTv6BNd6Oa0a1Dc99Im2rx6MzG
TVMrarb2M4CPXUIO1fmEUJpK38kO8xUkF3J51Tv6JoLvOkJT8hHUeGXxVNrdbRY3z1NONDe0LPw9
kMJaH5fVgxjEEQLCBWsBphTaoBS1VrpY2QFhHHHhLuuMN6VL93A/fMaelBfT6s6qMhOPWvVZ78eX
rEHVDLhhI5PpFIrm3UvFg5OjcOFodUBSi1p/1MJpk+iN3HRDW61Q9Bbt9RDrdNtRB2MECk6qleBl
1VwLsOfGGZW7TDS0B+VLaI/CTeUsSyHRiHDNRcqj0ukPYk7w4zy+pXK81GqxQUfiwCZm/VPQ5yWo
qzuvOTd+akJpKEbyLbGEiRWvKi+2F0O1bI3hSsryu0EYSnhcHygWcQGm5oKexZq6/Uh5w+/SWU2Q
A4UB0NGF+Lpi71uhzDmDhC03ipcuTHD4RPR8opxHjPLtIprjHUEkNNnyHW70bSzeUKojlCNUXCRO
tm29EeWl/l2MeDGqbgxX9BbZnDv2MYHogOLVA5BN5Id6bsGNL/aqjva7mJ4Tp2WDY/iqguJArYJm
ybi5C8wYTNeLRpRuOxvKQgwgeKVsMna0cjXu1I66vygrZTX/XkbjY6Gjkay8CMVKPCzwjxFskN70
RLaUE9e53hA4FN5bUJUvuZxq9OWELebEWGEflzWLulsBCXUyPFdOqEENMbDkLtUsrfdNUGN5dOy2
3n+8VrToKKmejRk5NdCLJyJiA4NQEVAF1IN+15PLydAaIBOCYCISx+Oij8wsVqDPOOwFBoC8fRI3
016L2dQ1sU+pBBO3echk5rczXzV2XfhUhUQWqTmPt64mbS9qAhI2/QAJR0nOoNosSaGBi3cCLLFG
VvZN8R1r3VipoyKNzYBKyhQRpSmeRkBRS6yi+LJ0iau1S9ye9OnjiD6+wMPr110cvWtFqm5rTV9b
8yH/9SUfxZ8vkQhSGc7xNmC2VilLSRWt9xDsgvngRo+1fv7y8Z3A/r3EP2Rslepadkax96Kg3OtW
V+z/egkZCOZ0VGxnKhNJsn1XBBG2S3MgTogJoo0c32DALoH34sGqI1eKkToG5M6F1/QkPaTM+4AJ
XG4yjQAT6uENRCu9aMrfS2u68SaCdbqRME/ddqw3eqWU+0jQ0P/48tdLQ1WjrWaFpG0tFbc+bKg7
AyZs6KnxIO5L6JYAK5vipSexWH+8F8mYOObjHz6+na6HyWLNm38ehWy+/3j3r5ehJXl8+uYy5uM3
p04PMDD7Gb9a0RfijvvjOxsoLc92BSYhAd7Sar+TBiHjGpiWu+/mL8Z8EPhLqeM3QMtKYu29jSYW
JNWDSA1vPaY2zoIcLE5gvMuUKlGuxScJI25RoOHfV/MXMyzyvR5cZ3W9lgn9Lh3l6hBys9j70gqp
BxtgKySSplDm22EKX71EfZtMGhz5MDw1OHR4bjIyc/S0eaDjqZzIkBrWjhDxGHDP4MHvqts4ENFS
TWAETNWx8qs1SdE+reujFVvvWtdWe62x10kf99dejzXh3ckJvhode0eIJ43NiqsvDYbjFSbti4y3
yyGi5J+6KTnWeYghRRgV8jmj8Tcj8FIsgMHSqWSzKnuM/okZo5tEA2JHh85RxR0t0265GxRL2Sg+
xXW7pmqU9eW61b36iFRiWpmG5vDsB+W2ocBoF/3O7mCS0X+vTzQuZzjsRHNrjTJDOem2UTznjrJh
Okm6GtCsLHK7L13KtvFZ79v9IMeNUtX2zqYptwDiRAE68Nee4wRIeztaFoopdprCTpIWOAyriS58
nSaUU2wuAYJBTDsmapzxsRUVHA5JrAVtqqOLYSxhMKkUqvH1hcY1W3uLwLht16mlZNe+8opXPBo2
PdkkfkjduioL9Q5RLZGruOkrrNSIyZI5QR539hvPxSiqI6BXSBCjkq0BUWYk49krxUFaYxMd3CCv
ikOI1q9MFMHMNV87Krqxs4YhJQ+GulnE9tGPLWRKk1r/ngoipqDO043mwVLya/W5EiP9gKJ9hpKr
kzcOMC2gctDtNdhDrJsaWNm1wPHEQmv1d6ZCnDRUcl8UmkpJxOB9pZa/d9VAAbmg/136yEWsqHzh
gXDLoXkQtt7Qhk2MXQnlRDJv7YIQs10LCYViANGmoL/O5U7RI/sCimth4W8CDmgUW2uqytVI23CX
JxyyYtJwiTFO+Wkd3ghBuZPSKGIqQLXX1eS7vkP406nGUbbtrkcDeUawismzU9qdBV+YRAgC3mhS
DfHDhY7x8ohHmr8upiYFMQ8nlqK/JbVqnWM4acqkRId8oo/jo6SiYO7rN20xrRTDil04wP6mqvkJ
k8brIu/H6katjF1dW9lp0FW8RHTjyLvjfUsr7i5z0nzdCYBjmsKqEoADvQ7DtoEsoTKAUfPCg4nh
Sgk531kUnds4ePq4J4BG2CuNZHabBtNNliB3jgaQRVoaP/jQdhG6J/WKutDsuQvftCEsn8Ms35dx
Wp7wV4q9WUCn5CB1dRnpkM18hA0bM+3MDXYnrqQevii98UrDLlpmBi6juh0SrkcC6TFArAxadfVx
g3W5cyjmAw1wB9BgrVBAI9xkQxAHEjBzr8jMxojga6dWUaj5qMjsCpr1eVXJVWvl2ZVskWooqCtl
oCNfiLDYN+2m9o10jRsfv2KISKqllXrMUjDa9ejfxok/sIYweFWXnr0cc8fbJMBm3UzpDMS+kbhv
ZoO4NbTjFs+Mdvfxx3qzPsObJwZ22Crmp8vT2U5KUrUcXOuuQfKzc3K7/t02Z1umZedXXS4NCiiq
CTeNwRxJ3h9QUitXfWbcM4PIxCjBqyiN5U6E9TWT5EKMxpG1liGF+MJz7KNVW0AW9CQ+1kN3Lh1x
sELe8TVjWgZOXa0+PrIXLXohBnHNAc+wsULS9joAmd3GLdWBpthpsnJOVTNAxgBsu6A6mR8+vmhI
p/74Tybq8eskwfZdyGjX6ZFcaRBHCby18qh5BZGg3d5hMoE8AgTTKS3iTlrcDz0Q7I2tXHWT4R9G
eOobs8dOEIc9OsRRC/YQ2eM1/b+lyJziVu/CbyOLG4zjZdwO+XXUWsuoBXXGBlXfFsHTUIThETl7
vYyNpW44Yud7JbLBoUIcYYuj6Ef1iAOHcaONOOJt9BdjKZyryaNikvUGseT8MNYT9UG2lP0Q2CRV
NVTjKnXM1Zip5xxjht6YrGSs1H6sGNcyrtZV3dirEJApnqb6lib9Q116ARgGM1jbHUM0W386coW6
JWF85E5UgXewEoBfVlGz6rWBvOljEXN80PhIBh7jGwt67obGRruUSpS4RoYCL6yoQw7je5DDFjHT
kYwXZEqrBlQJxFuk9w4pYkNzP6mKFaVO7WAA3V4lVcSKwCw0TnBH0jEEm4+3grh2zvaUPYggvfJC
J9i2IWG6FLnYyd4JXYgH0UqPy/y6ZTNoE/5iDuy9qbpTCtj2xvepMn4cfCa7naazpXYF7MdEDa+F
2qySHKFJpJb32Dm/t+j69QqLIzh8YycyH/uApvFcx3IzOJa+6LomQIlBOmSMabG0LMPexSNWD6YD
RCtHykWXSONZlWJhtF59rSEwW/Q5wKGuF2+OZnQ7IO7OSe86arwSrecso8LntQqTk5/bzVvtjEC1
RVJeghpUNz7j9wABIQI83dwUZdm6etEShwSUIYv5iW4xH0B7BIMPCuhcJvWMy/VN1wDGfzWM4jLg
kvDxtT+JemSWkaIaLrpbIh/Df1AC7FB+3J+TybzDtqtvQLM3R2juzvbj/MPoFUS0ZDeMAzs4Iw/8
x9ZrR2my6YzB2hoNasXWkRe1KadTpuX2Uff5Jafh0/D4mttQzIEQ4uUb0cTR3hM1rhsxrYOIfQzR
57WdxNZbbSm/Fy7OuPjJB9+zLJrUuuuABayGyY5PHXImzWMASA+zfhNNcw6MZljR6ANpmmbuuG+o
ww6I+3tJyqp63CEsj91hRMO5aOW4M80+vkFBg1AmgfzUIKCm5BvsjYknp8F+u7ISp7tWCdeOLODx
Piztbx+vYAham9D2s6veavatKMJ1qU3WCtuSdY5qtWanC8ZNb/rfMkPVv418Ayvjj298JbUWRqKo
RC7TBlF780ThoAHeipCdHTJbZ6VHhtTlyf6v7xQjOXJbd25Z+v1WsXKdWVRjtgnsVKy9HuxCVnuV
m0QKoZplDVdhxNiNvrQBuFhhuzWFEW5iZHfbYbjTUSDsvZIGTCgC4fpp9Qgv/JtFmlpBob8zO5Ar
HwllX0Nd72pcDNOop9w/xfdorZaJd1ulEpivJrv90EMu6K30Qdp0ACYaXS10sKdpCNCb08tTEGZW
+WjsvMxXNnVMZ3UsVX1NSae9njyeYa3BkJCpQ+AxI6GHUJEn731MN0yJWhWhHd/5aveYS2oX01A0
rmRBOyp+42Zl76wyfcQkOe8hEU8bjy/4Z6RNlMYZf+LWMFMPVr7JUBUx0gy/S9UP4asSFEfQytmD
ZrTWuqTFE6qDtamSbnwR1lEtmv45cBLPrYuxX05O/GKT4D/Qm7hV+sF8MclrrNZ6rOK+fKCmZa8N
pfxmxXieQshPJ2gYyAYGmb4pUHAqwyLUjpT7KqHkg+q5u4arj6oXcmwqS3WNEMp86Xvq6376kKfN
FTOpu5URFcXR1m3/HGMZpZdla7f+GGN+n8Z12zba26gk7CYDIRyqRtgqxHGIGG7oDrzglAlWfjVq
FyRL0Kp8tNcjQfPBn/8hHBzUbKpC9c5jougkVTJb1B+LzlazLX/gJbCpClBjMDCHeSejphTmKUhJ
RiZikNZo4kDwn0H/KSN3zLVvpgY5T9fuOuS2TiuTzcezQom1ITgLN6bSUnOHqYzzjQijU+zHMB7q
G/AZzwgMg5cMxFjUPTUh5iN/bDf+lCdP1WBY+NgMa5sbaXGCsX2FyPjFrBnBKQW3DjOxngN/eGZ2
5utU5f2J/pS6zSYgZGDalI1s6RpQzSjWUu2zS+ehSzSZksgu6fmu0rN7KIw7uI1L5ThlBsXpOOvv
LPpV1KQze5ck6otNKgFWEHn9kLchSN4a6ZIXCcowfrmpAKVu9aB6RJcEzC710OGxhy2zED8Cu+vF
t8Or0Kgn948tjN3jYMqrVh3r70Wbf6MkqK8ofo7bVmoOpcTKvDIp9LglcmJusWytDbX1TAvhJrb6
gYvWh8vJj82d1nPlZNIrfwyH+7ec6v8bD/rfzOz/jxCfJgZ/S8DW/Nqt/gH5vARhzGzpv+FB/+d3
/2VdN39zMAzZADYNQ0MC9y/rumaYv0lbSkO1LAKav2E+xW+27Ri4yTVNEi2Z/NK/MJ/iN4vqBVG4
YRqC37b+Tec6xvS/jOsz5dMwDP4/3cBab6oCk/yPA8dM3UMXkKH4HYvy5OjvxqjvqyC7iSralYr6
2FvTW4QlFgvNhv/tgBnfQlY+PsLJ4ofHix4FLhyFdSuYS5ACDItq/dgpVwxbvvWmbkOZadlnvUtZ
5iEGYbu01Zx0LNDnJ2eLeHlYdzlDKOrc37XOeIHYceP02YOKENpBzENnvRxf7JyCnw0QJES8QDsC
R/MkVng4H1ssTU6ev3exj8A2KmbsmXMnIu3CNAkEisoWrx4ixRLbVNM9M9LikaD71BJGD7q1szWg
fpZyp9rOyaMIi55jW7bJtrUpXQzpc5pGr9iUs2WBWrZmFkGgA21K4/x97AGKsbqNzXXpkDQgY7uL
B29jZJCIqJ3SEYN3wZibZllWt42lXXJk7YtgiJ9TmDKMB7kZwoDEIhCIjvpFl5pnX0Oca/GrFRvq
khVx1XcdcVyv3Kd41FCSFK3NEixWtdRgHerNrVIr20irN31qPeTh9AomGRRhcdP6UKuHsnSVQN8Y
hrd1Cv7fuqohYxv9BR+lq0ftgzLpQDIYUNPntwn93QWYr0sKrM9M8DRORbQaOkYsIisEVJCrm9iI
Xgy1XKoVlB38orzrhcmSHjWaqyi90cF/Lko8G8NYPnSJx6ZkW9vRtPiUHEugUuwbvdnJhn+xDes6
EmSlet0uPTYi6vEYeXplciN0zCUYT1p6S0T3y2JId+30aiaCYBv16kKgPLD9/Dj49C3AE6DJqcuH
yJ8ee0HRUFVOZqIemAyTU3bQWFEdtB3qm5xnf9iDgf5A1xCa1tWt1pp3QL+vKTEkTXGVT/UK42Fd
2OfQD58zBGDLus7e/ZIjdOxN5MgR3VX6PgFXWSXG9K0yOmQ8IWWd/FA7ebLUkyJBUtK4fWOMAMHH
RycSxyY19gCoccT4Z07uoqUCnFiKQ9KifG8DiCf5dPENOefsNZkPTeY1gSZBDY4ulAcF3dOV9BRg
Pf2qyzM6XspW69THLikfYk3upJU/MN6AOnF7NerZLSF3SNk6fUishaMNN7qDW0NRpkvQpW6DpMfP
keiHDVT7MfIWVnGhj80csYCRrDhI9oz2WNEQZQyUN+Pakb8GBuJ2aJFejYmGEfAroXUA2riDKh2w
enzTOd7aJtO12JE97iymaL13dryNyUbDTTDqRy3k4lmefRNqK6WYL0ZX0RDx1goG6EVUNW5nle59
k/Wkw0ipmf5wEhGmOJ58wgNEHRiCqUF+RwXkdjq4iyjZzurYsI6evUJ9gW+1tnv92PYJLuCBamAP
Di1voTqV1bHEgld0mN5DQFeO3JFNfPyh+DZQnwHIlfb3eObAJ9auSlqETv6T0aO5coLXUZV3GuQN
unCviMvvvSBZGyC/ErTvjihu63i4qKWylVG6HW1uMYL/V2WuQM99LH14yZHTdply6ktB+0g/GOKK
gVx3UQ7nQo4vCJDcakz3Q6EfpD3DkQMacOkvhg1qf+d9/7niQ5aG6cweZ2mfVnxhgEz0+2G6h54O
0NGEU0ZfMtKSYmmTrHLEb/3A6GULNa2XHb0+oN9YrqKUfnr/qznkH5/2ef8BwycdqVlS06xPAxxT
p+zLsqpUrB1jvhwoZptSpeUGfhKQ/LbsFMCtyZHUMKi9U1SkL8xRORSjt88rcZN67bmHmtVQbPrY
zf+t0OdLts7f4povf+r/IIFHaKYGIefnYU39X5ei+tYk44/s8j9/88+gRjN/MywBRtuUjvYHhvxP
drmm/eZowoKC4xi2buhczz95PPyLYerYnlWiIaGh0f2foMYE1YOf0yH5VB1DF7b4d4Ka+Yh+iGkU
XTMA+dkfAdyPsUzsVRGD8kS5cxBl5OIuxW8vRocCqoPlz0EIsywVNI9UR1Re/nCe/iSo/0hM/6fJ
zfOHzkD/Hya2glfFCiqLfNebthsIDQUFoqBRuy/5VG0yVkMUv/ZVeP75x2nzcNC/Hpy/DvLT49tK
WGlVbCgznuXQp6abhyalEOEGvNYx+XnAvVBbrSQMmJ9/5leH+GlSQBq0cuhB3e3SsTv4kzxE1PZb
U648b3Lx2B5Up3e1xP7Fx315HT/BlGpJcU6xK2cnY88NGa+sy2Il+ieg3wxWqs/9KFc2UgrLVRX/
4efH+OV5nZfNH64jJCWlYv9zdr0evYJiXaVmtS9RwnHMtgjWOgD0PH8MEVD//BO/OqufBmQnpWAy
ZNs6uwJxrtf5a4hOh1CFdcfAvDzFFKqMEBHkr87qP02YmG/UTystkgCDSQQz9rZtsSFTfc0QK6Kb
jFR9oUjk4tqWUlHHkxG1KG9t42bwn3qveYFZdPbp4ovKWPme8YsH58vL/Gm2dpJ0WtUbo72rmUEZ
W092gRzde6h1axNkE/N27ZWZKauhiM8l1sifn/VP2+Bfz8+nobt6N43B1HBzleMJsfMqstN7NXBg
RJCzt4pbfa9LMNDzmJY5zs54ukwQcDISv7juXx3358EKGWMnGiEmKsQobJgtS8eA+ZlxQ2VEQY9v
rZoGOyXQKSCCm5g/6xdHPj+u/7ByfMzx/eEOz32dJVgwnC0smRRKPwhOH5haqKHeXA09DQpv8xQX
vlyVtXOfeoJpcUDKWNDK0WGB0X5xCr64FXXr789aV2aaIxjfS3EWPCFr2NRej6wnUe+tap55Hcnz
Lw76i+VS/7R2JZlmKrAUrF2UWqeq8A4CoK7XxmcvYrpJHqznNazraXTm0a+WkvkJ/qcT/Wn9iqdS
C/GuWjuBP3OExYhL4JAXzrfUaA9ByeRK1hQx+uv5zDo4ByrOtGLIX5xd7avP/7SUqaHa2IDxxC4y
y3sTyCoeZmQHv+vc5tK+S6lD5txmTF06K3I8YBE9SG69n5/xL5Y1/dOyVsUKQL5hlDsNW0Cmol6z
z/OzNcuCE65vH8A2k9c//7AvD/XTomYVhrSguZu7EoOuNwZPgnlbrCONtsRLhAH3ADPmQVfFIR8O
plBWU9P+agH/8kH+tICZE3ohhkM1O+aOuZ16brjcsqLfW+OkijG21Wf0DIcZuvLrZ+er8/tp/bKd
QckZBNDs6EYj+3RWYApc+riug5sHGq9L3kUZ/pcP0Bc3kzb/HT+sGqrP9KtE9Ud02bc94QyecsbB
mSvf99fd8OohaO5C/VCJmXAKNRqngIFb6OfX94slS/sUXKXwzBK91ofdxI1UMlAOnSOEiCl8AK3z
+vPP+Ooe+pwQhbiOyEKG4SOCm9CJhqyJwtMX0g/PCS07myXimHYHBiNLwYCotPoj2SBN+OdpO1+s
g9qnxQlNShvXhRntO9s5lBDqVPpStaNwu4yHgtezteY/PMpPixIW4a4Wsor22a5wnD39wHtmXG2H
sD1Hub+OaWZXyVlq3LOmfgB27Ox+8clfLMEfO/EPdxCSGAgTvuLtmPJ6zpAUZ4WNSJryHfhvJyoO
xnTo5E2W3/7iA7+6ZT8tQRieaEqqqYdexmXVkXjVCoyT8yVFZ38bdOOiDm+DedZs5G8ty/pPz/Gn
1ShiSEpilIUHuWcblU+O47/aCkMeOMfz8hdMiJ6L2xEHyTQuqtk3DxD55wf9xbLwsUb9cJLbgMYY
LnZvp3nl65yGQLqiq9edew+3gQ/fkyivqcQv9tWv7txPq5BC/bapJ/w1TLD8yK80UoCxOjFw6OOm
DYDa//zAvgrMmWv1twWoCnrRjfTmdoKhOjJ7Q4SySnXvPtM0l5B9Fgdibjy1v8zotPly/cP+rX5a
deAdaoydZ+KeGvUu0BhYxsoyR4mhgR21irNqMHSWYZuMBcEbkCK02f7iWL/IYOc5Yz8utsClR7ts
bHtXPBWX8B0cUz8sGZ7jPVZXFEynaPEfftCnlUc4WNayUql3Cg5SO3ebCg8ZIDjfHw+tyl0DEXYW
fKHORPTwq48Fv/vFqf28CjG5XSQha+3QHWKmanpJsbE9UFY52HV69jiec8xFCUXvOG6OCGcPaeKc
UqgBZXVNN+9Aj36XlN5zIfKj0HEcMQiTJKZEmAnPEjEEKv5Y4EdGpHQYJxRYLnQlwhtG5Sr4AwLk
QaO+HdmvdGAuNtalQUVvXW8D1lvUy+XQAixBdKln2L3LRX8r4HAWr0aCS8+Vgdt1LulDZm8Zy4PQ
geGDFuCuYZ1vaegreEPYi2GSjwyTiJ+Eft2nB894ksZtq985w2NhfG+MhzS7YOfA0tNZ36FMWTW4
vp0qNyopQbxFD6oN8x9dB7QVXa3bKt02YN4DVd5gqxSbCHF59MHnB7FR0HCh6uraNFOWVkY/QIhT
XLV3kV6BS4o4rOma6cMHpyjpsUCrHdEuQqUVgCViMtDOXwVdeT2M8W6KxMWkCtuOO1Wdrg37UZj3
VJsZdjtuMYgA10QiURgHWuwbXHduYA+/a9jdLHu8OAmTqGr4Nkqm3Y61fc/gXi2vdiIx7xyRXWUi
fWucAEHXcKshyVdr+h+1uQ6SagUOaDFX+jVHWWtj/dYrNjBdmj0ovooo+wavAAtCGNxgQWD4G56e
yLhPEyRJJXNCIk4GHkSw7bZ6VIP4LiotJgrTn3kPyNiNmqp6+VJ730N/W7WbxFnR34dQKXpES0zq
kJWrIqpnvgl6197clj7PBA2JYcpALtj7nrHlvlLQB2FAW4kwve4WXdEDpBpdae7LEHBLYd9ojJ3O
YFWVTNF2SgBFGMJ9lvlA33Z1fmEi1omxFkxvMRhrpgJZzAEmuP/N3HktyY2kWfqJ0OZwh7wNhVAZ
ESmZyRsYRRFaazz9fojqtWFxuoo2Y7Zme9NdVUySIQDHL875DhSG5aO5cku+tMknlUwBxDdqLBsp
X9bHT6CcvpU5PPhc7Ny5PNhGR7Blw45GbKc4XpSl42WKHFJFxueufKjIGl+yHUnZxL1ngz3pp70U
0XEIiKPDTd5N1vMQ2ORbjuy5200i5D5ELDaZ8CZXiTXdYFiQX2I+9mI4SwCd+WwdBtQZzHA9BbFE
8wtMpxL2n7O3wls2AS3DeOC0FaQR5FHyQyt97t/xMQzY8rP48tHrE4QSfcFvAB6achGViBLv1Dt0
/zZr8ptuRb95Pv3tGW789SQdQWngsHR1yDDtSQO/7w9PjjttsjDZtrp+imhm/cm+Lg56MyajYMJ/
/5vD9W8KHvFL/VHAk3KIIJOHYhK30BdHx3xZsqC6oHl1rJw6k9YbU4xkgfDPf6XxN49/sZy3Pz3+
bZxCht2o/rDQg/zAfwhazpWs3xWxuKgOb0uTro2mXXXlpWHFVGSEUPibAPyGsJ6riSvaxmQQVJsS
b48oxVqQPWTn7RbW4Lrw93GHY4CkqUzNmxTERYJtw8hfmvxDCIqb7xEEKxjku0E3qCVJ7XM0zy8W
Ok++GbsGOfpEZsBj0AMwfkqgybhOtbZfsmFe//NH8Lff+C/dmI47xCgkuuVqOszNuHdgPC3hWVHI
9IbZ7PwjiwnL9olrBhQWhL/7tpdH13+qFn4thRQLDJLCJPRrWj6qLBvxRk296cvPi0u8AByLATfS
ueCWWUNb3rJIehPlX/vbicrf9KKIEP56AegDBJpUmyRh9gKqGpHdBqTflkcrwO+bvazcAXJlTPEc
/pkIo9+8/fsg5b+/fcv9pViaSe8mci9IDgqVkMxP/gIYfMnhrCzrcSoWZ+y2DtEWPSJkIAgNOV9u
RJiHpQELeOzGg8jXEO1WuUWKehttXKnO1MeXrLK2j2ES/O/qSHQKf/2EEqMKiIWrisM0bt1rd0mv
7acQ8MEbc6DfXQzuf25Yrft//+k+RAASzga6WkblZP5xBNgaIYHB4JHm1RpPwkVmnwD6Jv0M3J3U
z06eYTtoz9KHwz7AWcWI2JW3SD70BOdxFctTiiKrKrmFFig+CcS4WOv0XbVcz1+7iri/RZyG7zTB
VzxiamtcssiTfGMxPgx5ajQ9kYXAXYoqAGYG8h2rvInJmYdQVbxkwTaCdJ5hBxbqW5r9CECDoBQh
4m6JX0vgatgrnRzO1mBjX8PF4dFXtl+04bMeDGs2raUJFFebHvHDo7gVK1k/Ji0kkoOMrwYWA2tG
st9wwsDL0fPoXHxCurcrpLNzSMSK4mqNeG89xQ3SPBJPpQmkMd0GGdv/9iNHO4Xg06AgNMavNs/x
bq5/c2SYy1f/n67dX6pRzc4BQTZ6c4jPDrNYQmSFl0rrRnqmF4D5aBKECs8deTdIG6vxA6yeyYZy
yS2arA6MEo6WtnkxugCr1SkOGF5G6xqCI8z942BPzyYp3WMVroO6BuWWIE7XsOh3UIB9L07qq5uw
aMUxytMUVYs8ZMQQSYf1O4RB6ALrhunK0OIRToJt1c97A7ZqbJk4xTJY0/YemiuLWUo1M9/O8L1j
2HB6HjCxtleSCvefj1Z7eXD9p8/pl4ep4dd66SArPZgpXh5JlJn1QD14Ev0M37HdAzG8VJH7CHvq
e6mB0BZeaJNZyBeXBOkFbtCht6pHvT4YXObxpF0haxPblLziBvwkMwAnQbvtWoleFoCwm6zNfDke
+4AW/sNq6vMQjCeYdHuF11mkXzoEOS7lGeq3zThpHnlX25CrcWK7rqXVtQQJF5TAx7GeVF2316fP
BvmG2YztaSy2Vjs+lHZ3QMG4j1rfw3O3hVTvVQIVeG15mE428VuFSsfq+TKLZz8uVz18Yf4Npcd2
FomXmM5mrB3O9H+fUP8PVs//WZv3/+He2eR8/Pul87r7+uXnXfPy038umjXb+BeSCkeZrrK5O/9c
MtOT/sslNluiF4AjAE+Rp93/TX1R/0Jo5zDRlbYNMNjhl/4tndPdf6GiVjYKNYslNP/3P9ky89M/
3wwmCdzKsUwleNZKR6jlL/q55IJJYmWw0Jxdb0tzmwtYzTKPyoMIlmhgp9f2hpli5mh9EqtlPz3M
3a2ojWmllAZEuM3rHRSiEvWbcZZuoF5lBoYUZw2JhP70EjsktpkOqzEUzO0OPBbMiToU58m1ynUr
+09lNVVXMJhwfnIYe9WkXWKms6sgcTijTMyFTV28w95uL4BKpoT/6ITTERP4rY2cjKYHjbKL8nWV
AMBfDpoGG1OBh1A58QO4lVcFYquz2/IDNfzEdCfWSD2oM0q6DGlRE0GAibpoeh8sHHC0fu3o1+co
/AjLLnwpOChMC2QWqQzSKHa+Bg0CIKje6uElLUzIPwUNmw+b/pJp8bPhNO0hT2W5MdoBZDHZ1LLk
OfTTlXX787D6eU0v/1qUm6bh6g4LO53UMHBPKBL++rVFeRbMyGV7zy0H8xSIYNGi0WpSjy3AUybY
ZEY9SM0jCqC1GpbdmuVFQ8nBKsi16QqsBkgNYTs220j5/UE2fFF5vK3Lwv3NgbuoJX46cJdrTCpp
clrjVDC53n55sXCtR1RzduQZi+VGM0mTIVdLJwIPcjv+BST5NKDkgmBM79BugdOzAAwF3dmNK/0S
DuX4NoYQWNrMGr6NC5QhB/UWhcberNS+OrkGnSut+/CbV37fJv/Xo+J+dyhlOpIsRgMOxq8NCS7q
uFGDG3gZ5A2XiZo3TG6/ydryHE0cneROgO/QBTOQktiwPgC4acSXOpjz9WD7x4k3fhj5jmA12B8Q
KRQhqFunS7+VpeBXlq/AKKqbcOP5zcjmTW0l74VM263R+Nn2/usSKRuA9uHZDFjpDkPT/OZdLrlT
v3w/SHCVZRl8PY6w7iuFn8o9YvOIBWwwA2JELWg8ZHkmm6mDglwTqamR7gLhYQuv0PYsEdS7bE6q
NZavb+m0tKR6Pq/rlpLURj5mR/W0nXE5bu/Xl6B0EEprnpxtCTTnMWCxNFWYi0uuhH++J1iu/vI+
TIFXmOW/JXSuOPP+Pn96H7pdACDQ8BXdr7OZb84TfTmdVBlvpVaSLo/FSNvnqEA9VQ1fu0zDR1ZE
+wSPQGKa49GOB0AoKDMeiD9+m/TOwMeTgeZ0gNlHsLH2ufaZWUW/JgKeLAh9as/3D22y5Mes9Rqh
SQTjFgzglKEg1/Rue4rtxtrXqarXsR/P2BXt4iAnYhGTmU97YGPe4GcU0ShOnM+EGqb+sE1qSfxo
TR4Jf1vkFV1bbXpjoUARBD7Zc4dRp4NmJSKPU/cUucJ9HkxskRgCVB0YANLmapuRb7NqLP0jKrlQ
hU5dYpLWcy4C7U0VtrkZSrPFb5durBLfegHkbIPjuroVAr50MDjtMQTR77giewCV8QrBhLhdTnmY
LkcrXvgFem2emhGYMi127PVp1JCRC8smlRyuCbPmJc3ufTL65HC/my2UjXlZJ+cMN3oGTvKQ0Wae
ljkHgNE28pwxdo+NdicgLge6dBGlZoGNm63yUaSGmoHJpH5yEHU8mOwu16R8BSThxtxzeQy63sfG
O8w2etbS5/QWBBwQ9pJzakTmuerTY8s7mEI13koXDjATL1AZuddm03dh2SuzAsdQq/EbEcyXQDnh
dYj45JEWTse6S98jMrhsoE0ZmikCuFN2MrhcyUJlCOOOEE+LENaVMRkfTtQ/2Q3W45Ro2G2cpM5u
Gpp8A+mo2d9PgM6ZaC9b+aqZ7zhUN7ZrxOcgg1lvuv7JsaYLxuvpSAQv49zlo8bcQXi5kUeHXqSv
9+djYYBXYyh8lWzm1yIso3drdp8CWdpbo64hkcaxtcMfFnmpEaud2/R73kt/tgBeQLUq6lttpF/d
umAlEcGyhriV7Do3ek9zut2OYDWP7B46wJEkAplbuDvnC4nmjLlbJsX3RxB0tmxlWyTWl8OSdlC1
JI3YLaLqf77L71L+n49kbnKeIOyglC1sgrp/mflPIfzLkSwuT00T1jFkrp4YfbVm20EAhz89uvrG
nuD8G47F1U6fanZhtVZdZNLekGhxP1TzdI4YTisGlzrxOFVIBk5k4992LJtEOOTCcc+VEKa8YbOz
jxGReFsiwDoO7bi75l1YkEKRP7eTQbKZ33gGT+k9AZIv5Frdr2roXb874eTSofzy3g2Bq1IsmkTF
059f/+mAs4yYXm/2lxyX/CyLEEI9p+8O2bOgHDm2aohBb6wTRSpHZvus84mdB03S3oaxAVxlK/sx
Upm7EtHAEA0F+QY8J3dbBl6wwxtFz1qVH7MtP9WjyM7Qms3fLIV+6VKZnurkDkj8ZBKVlov/46/v
ARoGxrcsRzW+WO6dghRXyVjXaCIv08rPaVbdMsxkByNClV937ngtkktRtddiCrMnmMHfjB7obMeY
jAqgzsij7V4THeOT0rG23Y8QVaICU2N/SAyT8D2Cbw3Hfq9JjGWFmvzQC5PtSde91zECNXdgANEL
nUkusfP2YC4VnfMwy9OIwunkuonY3WsLLRafg27cRDUWNkT3E32ew86hG6E/CfawdoBJDq5Az6M6
hPTceVYzhbtO4wQQU/kQO53/ZPRvYfa7fan511Xb8qnSMwKWVfpSZN0Fqz9fGROlamCTTOMVPIk3
VRzp4GhGbQX/LffibtqSvTzcGk2fbp2ueVU89y+uNm7jQquexh38jfpU62BNAX12O1mN4sGY4mo/
dxoLl2aLNdto7NQgCqd+6moXpoZuvJlldx2aaqN8ImRLGMe9DxWzSuElQ4M+tXpEMlIx6t69IIDz
1x5CHQ29y1MLHtuzciHdQMEhWc5u7QedNQXMga1SBO+w2gP0mQZP7VDFZHSB6qxDW8JOED/++Ui5
CxT+clvpONE4TnQsTq7S3V9mn9Ywlh0ODLVzKAZP+Th+1haOVNw4OAN1GoAWc8C9oE7kc6XmtdZE
4A7dR3cxUg+FUgcjrreiqMbTP780tdwNf31pnHIuVimM67pjiF9mO7bUAb32HNosksCKF+Y5DTWc
Nj2ZQRnCfhvzHG+tOlCNjltpIQuiCrbgd90q44ZUwX4oi/gU8sDEBjO/FjyljqP70gaSSYYffA6l
yMFTRRdtHkC9G02568aQBo6YOVcIZ1fJrt/Wg8oJHxSXMRwNHtjY2X0tSjckBK+lT+P4z2/b+rUr
RUYvAY0tAmyT//m1Y9AxIbd2nuu7viqfyzYF529DDdIYqrox5tpinA4x5ums606Fyo1j6qttOQf6
K9nSddztytZ3PUdV9k5Ly9yzcelyHWXfqqg8+7b6okfxcGNB0FEIMoxES3kFBj0rQo56A8fi2BYs
Rg0izXrELE5gvTk5pcz9dHFBeBzSTB16EGgvGIJ2TRichMhcNFPkA5qpA8ayP+Zk56yHiKFY79g+
QyPzxqSs2Hal0e8iFzpXTyIsuDfKNkihSFi1oXoMprMyx3ZlCC28LJ2m6olvcAhvZcPTfhHDnJ9M
y13hTBo9y2TpOpUEGk5Qd//5SzB/bdtMRg/cEy6BtBj7LPuXmXgyVpoaKOd3oiV5ji7uipp0zH1F
qtdQ7uoykHsbe3yeAeImNqQ8BXmxwwa+skPySPJdF0OQSS3sOZnmeIMc2azVxRXxzIuR+/qWpSBd
e0nZYUJQyVZDQuqn3hgvboV5vAzt4MFAVLhzzRyc7QyyXyidyQAxMxtpDNZ2KkZsQAt+n2ijoKKC
LIzykpJcB77Yetf5OXsKmyum2VMCHvFBdgPZCvlUgRlq9PXdKV/0IjqNMmVWaqrDP3+G1n9rSfgM
CdW1MKkYDFD05UL/6Ymtaw38BFNC+4k615uNKt8oAoMCoZ7jWZnbQsxEBtTWmx+3OLALthpY6aDf
9iTXaKc8i3xidxIkY1UF/F22EKSckcECNirogs1zYkfzIevicTUmpb7uMrvaNX2TH8sGgzIh0XI7
5QMxWP4Cv49YDiclOGM30qwlZpxZZc8ubI7YiQuosSnbpaey8/daMD3OBjl4hQ1aQ5cJaVfFNc67
b0OZ7qzUHR7mgMdgOWooMwNestGM/DBNh+bmr4wm+H4HAu0C5CX/9dLutaISSzQ3YwCe+BFUfn6P
X80f//zRKy7VXw9PmyrZYVuhpKWzxfil1Bjk3E4txdnOJDybBMrSWEWTn3ihPqNlTOqItoB4bsI0
L07IYxN5l7FxVV+s9YWS4KoWltZgi0PhuuMNohK8Iyn9Sw0gj0asCw9xR+NTGtN4G+0OZqaZCTSc
WPeN+EAcXXjBw/hEBPDnJmrrx6BsCHqNgDJJvyYpdrQMJk8GE3p/ZuCExyMZcE/JCM4aMAoef+NI
3BFXOWMbYh5gW1XUNUH+1c1dcS7qk0GQxcmoKkZ1I4JYEKh5tykM+3x/TZWok3VN+gP2NG0+Ch2y
jUjbp6axHuJYB5+j9IA1qZ1tgXQOh7AaCD0DNOTVSn4jSde+/fneqsjf8ngis8mwQHvVae3lua9t
3EnJM1u5NU7A/OZTP2YzXGLRNNEVfBsDpRqtS2OOgNyWT7RujGsRDMk5KmNtNdUnZQRM8EL6v5yx
eE4m4RnShFgAFnk1lx/3fypskLD3Xt0QOdp6Pt4hEPU+gfHxIEJQmC3uX+yOfQkUrfq4v0ebWfow
Cly7hLTuifHBr7d0QAOZ6lcfIKZ3/4P6qXgZlNNc+oX3JYjIoDWdYGwBleEJlJwDYpj4riOQOcwi
d045nv3J7/digbvIcPwsSlPzxhnL2fJUNNJ5PtVJcIM7Xu21NvW3oTDTdQD89M8vJVAqPkIKM3fN
Aqco2zIjolrInWgSROx20pyCRcRPBij4CASjhD/H6ErAwvshMV73l1341nWQ/deE1nbIwSiQ5vA4
VQAWyWjwQZpcjHKufrgk35nyIpvBOY9O8cMIw/7kZooFXZMy1aBVo5RY4F1jRHSxJa9tUToeDPxH
O2/QVjvWeQYzti4C0u2gOkFQcdjFJeZ8/PPVR/oxMKDIaTkD2Ptt0uKTY09PQQhP4QucDoINy4pc
yCg63r8ZMMyPDbOko41bZUNRnm6MihWmOTE1uQ80ZtGu6Tf7FbxS9KzKRkmmWvPU5uMlcLV95Jaf
+BovvHH4vjwbtBi0WS4Z1MhohMcRcrR0yxdKZqyzSZbwgCBPUu4AEK+anz13rQ98zrDGjYsqaKvK
DMdzN8QnrQMUK+yODPSIXX9XpfaPNNcIOUzmB0PjG27MGet4abkeNOI3vlzI6NxUa9fouw2MKRPg
OFoEra7OFg+8+9dFMl7DzML+GJNYPpVjutW1odkgcNcvouiuQkWnqJr85ynZQ4MtP+5XY0efASAE
db9VhRpMvDY7ZmLkKYfyKyaPj2RdA7wKP1+K1N/ocaOTstfuFfaiKxfuRe8Yd+kV2TrVotMkBudd
hGGDKJcTSxdl+8A0hiN+Od5gcHChDwZaq6TxptTQUfg7LF2zpLcgWvIjeW9f287SH5PmK4C7PiwV
pGmL5KHJ4J7ukj8IvUPeJ/pnHU/wHlYTru95IiDWUi8u2K1soAE308LAJkRWJTDQ7wEYPFLUjfHW
AihaAQ7/ZPrwwgoQ5DTsqvRYwU/EK/mkMZkMFYgIjWATTaMXxNHO7ZJkYy00uU5pHy1p0/1Ky7Ni
7/p2sjcdgKtW4ddbzSpheDFhYQWYoZ1gsTHufYlHhcswOOJeAlZNy7pzczune7EzEAAOqYaN9Va5
DNXCyigeg8T9UqDaDIaBPOPZ8cnfS41bPX9PHaNFkDCUR7eqxA4i6WfCoucHs6zWLvoBotmnz4Ph
DFjAmJH0fb/XU57BnVaRDgUuY1UEY7AvOsn1a1DR9b3Bik+V7zp4qUcAQbCJ3Gqx84zphZHMH70y
i13vRkhV+84/+abzaHdsGlLbcU5ZZDpns8ZTZ3TibMzz9V66Chs+oJY5r2OlqKEmLd4UGlp0VzUS
n3ExrRW3dtC7YUkE1dQ/BqP5VFg3342zS0EaMsCrAeR1DfH45ITlcyo1/cWuLVRvRqQe7+MD6Sht
lVraEwrmdDcyc94aftpggBYEV9QpaVcEC4hNPsEgbiPyaO6/jXx4/VmPrqMzhmcA2PmKGajraUn0
eaw1mLnLixJG4G7jPJQX5c9HGVhA5aFKNrQLXu0U9n4aywE6U8XwNGXkdz8AwmwQJH8OyBJ6EAlR
jtbLJBaNYSPRCFdg2pgChzDe2MAsj4I91f23WfCDER269SNyOykeHK2dDkTbabt+tqZXwmU+6Ygn
+WIpkJR2jZj9Ef6YgJkTZFo1svVUqgXsaXv/YsyQ1js5qJ2icOcV2vpeVoSDlHE2bJtyVA8pcsb7
m7wfgqYaf8SOxqo3F9oTdFfYsuK1hPp1mhdgdMBox9bRONoFfb5uSnXItQlOdCHE2U5bAOKQsh7Y
S+yNcSYbMa/kymAmdf+jIiv8Og6NtgtYNK8qMpambtB2kWzYBy8zIIzp7saqu71dR9U+yuHxT0QY
1jOzw7n83mSMs8fCbnakSS4yzNDG5uZma4GAe9t02YDmo+8OalzfeX7B3FOeFJgUTtQQzrYYUq+y
OLXdrF2PLVzxdBxKjFtUFcVg9PuRwRZigKndxsvgPs5UctCEIqUJUoVd5p8t4R8jxaylKmuDrqMp
GL4mFcdPF56ahIbLF2hxUrXPGgINpjh7vr+xUu/fu1CMN6K/pnU3UFZlSfPaaU6xU2DNgVyzA+xG
AG5ho9L1/ZMtoQSuNEiRMN7h7BSSd6on3adooFioKvt7LtVbZmQfIlfR5v5b0oIsbGOM68PQ26hh
Yi14QofSts+ZkPrLMNoU5YT37eJEpzIXMwXB6HWLsYtsCExPs4b5yLd3xnI24nqcyGDgVZBq+R5O
FTPAafwRhVSUHHrEX1RaeKOKtm8NtVsWG6NX2MOwqWguNow9rYNM3XeDac5U4oUPIErvFKi4cgz7
r02efysSG8FHr73F/Y5FKmmJjLM+uUuQU4g7eDWzkzyP0bQOBFwHUjaKTww8tmM2vnMqdp+CoSEx
geiFa52AdGpqkvOsuHcIeYEubtjTg2t+6So0c2PVd0+RBlTYhujeypBDOQCuPzmFcVRWCDzBTLXt
0O8nu+lfDKNovTpp3gsDvY8xIaiGlAFJPuL4lZWj8xyYMdzXKWNqyUlE/EoGxHtGemzS9ECVjWE1
zm9m1LwnMg7ODmQsTHPGwVI0ItwY08pwiuwL2HbC3kaDZVFCpkKQ0mC2V9eJrc+S2J9kwcyC6hoJ
OX4roO7SbfrRriq4qVoi2niOgmlicuLsioa6KHS/W346kRfM7nxk7LkPZkBrMRz5eQ6jJ6GBxEzh
VOUeo7bipg+jx64xfoDsGK8pdHgYDerJRSbyTFXK4RfKBxcK5FNbm9de6+ozSSYffx710dTtE30E
0uWwiQYwuSrKIqJIjP6oDeFsZNjJfYpqdh1ge/DUSHSZaEN0SFb2TUXp9g7bZAQM+DhtDhKkBFGw
oX1GJnQMkqw7gLmyvPu/BYteZTkkYCAHelx9CWixUKEaVmYcchFvE+7soz/KeOsTZY1QTELBKWe5
J1HZZI0wrBmOOygtQUVZXEXrXJgMCJZ8LE41WHHTp9xHWpoH9kcAUfA8mOZ3R332wfU8iJQmyJ6I
SAd+HlyYGRBPRxIQUXsmbHTOcAYPUBuJNS0PaeEWm6Q3hm1YaZRsnJCbPK4jMGxdzoAgRbU9XxE5
jacyRiVfZPKk292VUZ65LwbGaVVak9CWmJB7h8HZD2bz9X5KTnFy5ddBqI9c9xh/B86th4o+e52S
Y8VhzWw4DWzcqOwGNlGHmr9CHX+Hkqos19ZZ6ycbB/bdBgtGeLZhE83LLOj+Ez0jAuRGS2SPiIwD
s8HyI6VBBUxclKeZEFkQnxkeAQoZAI/12g5bdM0y0rd2OCT7OJPJWgtRh0dE776aVsb3Hdc/2L0y
V83Zq6/yxARu23ZfKlVAq1xGI/dryXZSbT0DoWTeWJXsd3lKm9zhkdWewLLpEOF6EmUcd0eCxryJ
ZwKnyjz+NDvVklAItIBdMo9x/s3ku9EI4HrwNWPejvwdcEDByrjsr0pd1M+KeU0xhONpbNO3tGVk
QeOCBwBu56Qy8+hq8VvjEMsj48hf91Ppe+xfOH/M3vZKv0aFlocLPFHl6SEpY8KTwSueM214Y5jq
lXnoHxx8NeR8Rs8a+ieW8R9ZNYbPYkzJGLNKlobEMHpBUbC8haY+hN/vpRLaNEGuMW+YeLByeIOe
Hl2CJveMioB1wvbGVaAsdz8X1kMgO57ms7oylwtAvL2PKUN0ZTxpMnlrl29SRTMAG19dKK4/M8tn
I0Hxcz/ajYEMgdC01J576Oyyztg0EbbXSj/VY20+T43a3+uRNkJoAuHpj2gaxa5cUM/+kIeXGFUF
paz1YOaNfJkyR38JEuIgis7JrqQSr3vc4Tc/dDh2luItBt62Nqx8uBb9+MdMVNyB/EgfJU38dQjy
1/vji/K5OgWk01aOcE81aRirer7eX4cWy3Mw1eNO3XnQreWKg9izOfTPxTTu56ZiHLIcD85Uvc4W
fWxLF3qEOI9kcin2kT2RPNt6KbwZ795H3gfpZWktGp0h2VqTrraBP1B+LlONdCSr5L7TH4RNmT6b
FDdB/3XhVZiGhnvJDg5hTXL8n31TVaaHKam+K7tQjB35QEdo9sd4jncd2xrPx3C7zhw+YGeej5oV
zQ/trG0zAW9CNQTC0A0UlzRKyMZl2KBJIb1mGqyzOUTjLp0r7N4VdH9tNnwCOuOdjCtJ7uK86UkM
/zQ0A1e9j344TsmWTF391TFJmVomIJa4Qb5Tx0Lrg5OGUorjJb36tu3Z9bcZZ/cnuDz7bGLIalDH
JIbFGapyl8uaYARZ0iVJXnIlsy9JTueGGuCDsOyvwRZt6XQz/KG7wHCbiCqb9RfZaj+mqGcpjJaI
iIA5WOnWbFwQvNwi9PVeU+KUyshJW1uDWzaeBK5w9CMsJ5M/P92rSLbO3sSIdep4JsoK7nc/NK1X
zMLgtm9/DHpE/g5oy9XUCiB+hRIbAlcjWN8uDbTfriLKuNsIJvi+Qolqw/GIWjkUfn7Rgq5/LhNG
mE47d4ypTE6XpAU0O53pOJkpaAQTao31Mi4fquMkn3UC26/Mkw+TDZTaVUgN8KkQrNpH2npMi+LB
nkmCcBWmpOX4XPDEiwDFVleTVE9aHYYD80g6HkuRjZ2I8JY4/lGZZOZNU/LgmM33RlT2c2qTBcLj
A1b8kFzZJ1DNZva0jmqF7yVB4UOosOKGLF2vLJc5OEafF220vmvIEUwZNMdqelEpi4aaGmRH3thc
74KEgfqYpbnX9QATqnRUe8iXRJ111o4cYbkp5aJbM8PvijXutYR48e+2QEjyc+LULTw5aMGu5+xF
qE+kRTChnyh45LtBm14RKZOHQzvbVHVzrfLiO2jR5ixEvUuHgZGkI1gHhlaxm4r5vRuaaW20QbAu
HZM7rzQQ5xAUurrXA2ScpNsCfNHK0awMvLyrMR1qMzq4kYFRPs3m01iPGwj9W0DVqJzkeHFoVfuh
xO1lxozxSK/MlzhUq5OHoaVFu4OXrXypS/Gee0nLgCle4hTve/O2L4IbAveLJXdh7ebXXMLK0upw
5KlltVv2yoA+JEaQdJq/DOTkBHb/aDey9pKaR5vv9wI1Vgx2w3e+qJG6OeIAfKw6auaoLL+1gY+h
pBrb17Hvbr5FoMEYv+Sq1B9yt/9CbsLaIS38HGfZpWIveLu3Y1IMwzrUzI88m10vE+oSW90beaXI
TyaFsQwqHlITcH/3p4daBCKpUz4OpnIO5EWzcNbULQ9aw5ONnu0dAGIuMWD0gccwGer90H70+kC1
EAI1Du0/8hlkGkC6ejcPQ8ajgiFWo2vi0pfEzKDauX+Mabu5D1SNkhnwXYkEaS15GuoaJ4J9Io2u
fb0LsTSL2I3SIsusmGVMc6zIvG/R2aW6az+aukFmqGvTXiR+84ppm0LO6to/NSf3vzFxFbOgRa9D
TRPgpIlOYb2rVL/ktLDtnqpbbpQjod0ESKWK9ouVQmpnh5KAFJnkzbEM51dia8xLEbggTV10/oOz
dRQwU9UVEvtUVAJUW/atnwJLgktu+uo0l7RHetgxya2CJ6dIu6dudMgo437lyoSJlIyfHcu52kli
bRmpmDsKXsYp3bLRaYtHsM86OxhYBtVjRGKA18MOzNVwUvpYrcuw0L22GV8CEea3goAXwwegjvIP
SPMyIbDdcmSIhZk+LLVhZ5kYokQWbsZcPjY5s3KrUubuT+1pRTe10/Aq0tVzpDfkWAEMDmm76XHY
U9SbbIn9k/H0pjjG3lBGfdIVr83i79cD+VYVwyNnw2M9TWh3YpOw4LveK23NBxoOPJBQ7LakHTwO
gdwMvgFbTQ0cKrQgdRUAM251c52yty7c5TYg5YvhuBmfIyN6ZCzfbeF4qo2Z/XGPyTBpPUkvl/ne
lllx0bSAUq/Ww70BLuHq8vKJY2fkFpNvQ9IOJfasu7tpJLBooqzcFkVserO0rkAwGdFl4MCJxlKr
0J2e+KOhnw+LLGK5pOrl9ouXG7ERZrBxS+6UYMpe5zIzL3XmbwkQH27cr18YwSJBIdDCN2eaQri9
p1zIYk27N22GmcUJ+oBbW7fBUQ+0U8HIei9Lg1VNXQEGr6xwJaB270lgIj5LGtW2hRfzf9g7j+XK
kTA7v4v26IBNABGSFsD1hp5VxdogqkgWvEcmzBvpOfRi+nCrY6K7NaOZWU6EFs1ox6K5uGn+c853
AFpCklTamNPp7T1661jfWx2jDs3hoAC5WNw+uI2qr6J0njVFqsztPdxatFpuszK+SA88x6eegldK
NEYf7mRE58KltT1QRoP1BkIJnYNU1KwrL3VdaStpGgRLP1Uf9jqUNeSrQ6sPqaDyUKS7GIZJZtTJ
00x7521GVoL7WH9EGDdVaGKFO421Td9XXm7pjLCCzhk75oMmyPBSfjRDwnXasor7JCduQApY2+S0
0RNLYU2dMFwGaWs4Z8duXtFOGjKPXMesmNu9x8qyYV9EZ8wt0pX8Yq5zNE2bfiS2S11df6B6hxjJ
zG04wewWHyYx7nAV6bsZnYuZea0dU5k1IbC2eltqznpeLTB3cDowIpVvHX9InroNrjRwnvVywLYV
CHgq95KmDGrPKbi6Aaz1JjnmFoBxF5IfGRXz6oJCB5pfOBRfGXSLIQdvK/+ZnyemIsTtX4xsplht
zWYt3KleHDOyT0OlfzJw2GlC0ddEMDZMaIIKaZxKENrJ47DxZ4fO5ziYloMDVBWfocOlBkM6388y
mq9GMzgbxPd3o1X6Ma8hN3qRY+2KNh23Wj6CEfUS51p+pIwGg0kUvAVGMXLekRr1otRkRQb9qRqW
FsYTNPy6PcfXVmX0Jq9rSd/rdLv63kcyqJepgY6o8kFuK6zCW+SfIsQkv4lQKfa3PSe3i+EYWx3a
xPhCH2t+HouM3Iag2HQdqAr6m7a245WUJfAql05+tlzTPVmj/VHnY7SX7brs9TSMNDRsaykXK9fg
4r/6wGLDjSmfrdG+E42TZtTQCNYv6barvPFaUj5tY1TNtwyE0QEsqi3c8ST16nFqOHxxR7gvIcRc
RdbQOqKIVq7vbQb6atPGJImcgTIzu/KxCLji1W71kxYX4+m2zuh1fZ8PWn2qJpvqkHVT622325pd
/SRqJM+2jKn2VtxM+Rsol96RCy9tBz1kqcmnS6tOaLf2pvYgVPWrU+ay1yh/RFh4azrMGbHUkMiN
2GM3ct1dlXb9thEDHUa5v9aZlS3/S9TunXI4aBMs3lqfHUhl6g54WnSOM/djxO9BtBbXX1k6Ddrh
Ut2hmGCraqg3pbwzhkXkkd0ZRbazJl67kUadgLmqt5t68sD2PBDGjiQ5q4yY95z/alov2SfA/cH5
DVxF2ux6ezSWdDl442Kc3Ygf8GaS7VrvTB+Ocbrdo5RgfjKSi4t9aZzH1P0wzBKNAcLc5jZdzRZH
7vAFvbtt45wT23hgGL9c1vz2vCo6BFC2t1W4ddYKRmpS9oY9xcHta0lKmy8VQIMgSY346oyszG7U
TOxp3nvf+NGJ84KmWORXlaV1ohdou+OJgVbCAyOLncPtimlT03DlpcOmSgRG6mnYT2n3Ha/CtGOZ
cs8zDK61iBgrX32s0LY2ZqrR5TGTMe2KoV0L4O/pyvNDZfjtuemJANslsus4tMh6S8uBgod/dLEF
FnH7LmORH3htklC2+hfd5j1mWMMXgyqcjW1RWA1rOW7w9nomuX4bh8OOgRekgFRZKMNzfbxZCEVn
12/SlofE7ttzZ7f3bdGKS1OUtRPWtc/gXjxTiGw8azzN4Wz0z31jzc+t4GlKJzqfsoOvlPwqRPJR
YMagM5zzpe2s4GVWJRbncx87X26HsNsjS6JtB2Wfb04ckrKqz4rG+23nYdIU7Gm3hSL2ZLmrzPRM
b963KuY3UzX0buXUsTDB6o/+4r40eNK35Aa+thw97xwMLZs6i365CCxbVjRjOzXx19EkSTllpNWF
sXN7398orMd6LShMqxdn00iJKgBcbLewkOOX2lZmkQadTU0oQyrW19XKb8oSpq+JtuRU81ODRzBU
rQ+Gy+YNgXw8hrKnlFFLsh9J2Rs7xvb0N86Jufcr+D94Kt/9Lmnu1bQEfTm7x5v32VhMnLfgnL0y
G0+3Z5GVU53KhSH8qtX7aQy6lvU19b3PVIAc6Gocjlirstof7hMnvixNIngUv9WLq98537tZgtxT
ZkichQupFUXXEXzY4WY7GeOe6GiZZkwyCPlL29PvUlurg7HxjqowqJdeTyp1mh7dVlMbUrDx5va6
1aBv+dGbM4osEceyOfikxH8izsxju6GU0vzuJUsTZOAPaIAuH4YFg2uEp4I3GxUBZpN7d6Cm9rWT
vSSRZV2z9UM/eWEzFv0lS/T4roNuM83fYiTMp1QJeVGFJKu3hH3+3KXm880BUXgJMQucb3ETo8Xq
TDhFPtLB1Kc7fR6uN49DNIj52jlfb/cBGvyKpFzTS9wQbncGhgSrWap80bx+O7V0r3aXhCztOSLA
CnbZ2Ga3JJVkyH8HBuDFbJX92sXtK1fzdusNcXKQE8knQWYsiLWpPnoR7esB279gr2QbtKcSfnGs
v3IYaQ9UMEWXYfVOt+X8tcvI6TcMa1Ifwomch+9+kxovOdGZJaHDWkqpdgCr7AtH33Fj+pNzr1EL
HORCPOSR3d15ckjxNha7ggvAXW/8oo2vurZm5YWQiTQCuQwcWmLJfaZtE2ounyrdk2dDxI/JYF1M
1tNX1YACNzAzXLuUvq1Jw+saxd05LbvXNhv744K4Ma8qR54hTnEum8pfE46mh9tG5whmT8Run8w0
JieclldzGr+Q2GvC2FromHmfM9N99GhrcPpdNI3WVlqusYmW50rvil1sOhy/Vk9XW9iXZBkVxkZx
8EWyG8ihX/VYOZcGIVmbtfa1ovDqkGHTGKPl/SbFM7jhaUvleaCfHfZltU05Z37Y3TsQccQNr/nS
JcVmdtSaFsiSjY87h35IWsOGZfEZC/CdtrifyoWaXUoiqoeWqfWxslZr0+hTHmfqRcAt6Jvda6YM
S22wNmYhVWitUhUk8+6kmfPVKNLnW1kJxPF0My9GgACYh+2i1w+2ZtMIvt6LU0kPUOL9yL2kQ76t
34heLXQBF9FBGN61lEu/WxYXcdzm4OErOI2IctGdixYXIiL12z421u3b+owql8aU3k4eluHUlbw/
Ijey35n4GPkzl4maT3eZcPezerCKmFCurAndjOCyJNf/az7Fx0xzGFLlVEkZmuVeR1yhtNkpCOA1
e3irNSIEK5SRNeHMDiNp2c6cjTd5DFDH1T1mQCBc+ONS4wLtW/TVA/6gsjo4ndVeKtoSvsp0oitT
OfqloAgm0ISRf7Wp4QpajH4fsxLJE9OlAhlow0Q9uvosevRbUTsmBxriK5O7LGmyeJc7GaB2La/v
TGdJgkjnAps1XGkpEdn39LgenUg9ab4cN/YojTezXT5aH7T6an8xHA3/WC+NwEAC2UVryxnxnWmT
rLVzzUxtyAAePIYzEtp89SDya4yXJhnu2+d3M0JGUmX+/SSvaazwbujFu9QxcTQqNt6ctm+Cvngu
MSZdCqmfCRL4u0XO8kjH1VPRcvWJx5vHzsRtSUGhpWzSB+skNNYU6i+ilvqC1UQ86n7uwutZ6BZY
v7nEoJ5ezMnx9hwkOZf2qvWKY+NTFm14Tgv7KLnqem9eB1sa972gBTE5R/pE2exaJ7Z6pWOS6mRI
2yWUOdLUOFvblNYUYyTCQbb2k59E2zcaEZLBhr8v/OqokmG+iLSSWxOYek9sLDRKFrzbPHfpuQD6
1rs5dlPIZty+tXL8pbh3PVgZ5+e+cMydGBijcGbFaSkNcTAxCId2ldVB1NYMnvAYXqPWPuCp+1lq
dRdayRxfqoU+wz5vi03MjAZw6+Q8LwWjlFyzYppXyYsrIz9jof02errzShdfsCh7O7uVey+YGs4o
8k8qtx7NrOHJI3JwSomLHOqkFOTI4AEW2opbtox7q6jEvbEugmlcHNivqGlDUKvAuxUX2dHg2HWq
DzyZ9fS+mt2mW7r46EN7UA0dhHEC96AbXyIGkHeDKqegUggoXV0fbWMZH90U4XJGli2n8dKWQ05N
TpzftwYF60naX3JmRr+9eC0DlaPBfKwpcEhtuiyZQ7EOIjIrKu4QqihperjNZfwZ6fe3GLAg9Ww7
S88v0etNOxi5SoT6mvNTWAt+P+TgnNDGmtYOLd98p8xKMqu29C/kPKmRS3w77D3xevtaXRcTKovi
HPjVxC1RljWt2oKpzW9nXFoJbeeux3PeBzTHg9zalqK2DoUq7udxZHozcxkLxoXn12bHbzWMMKly
i3vtAwA+E8ZOPCGe/mhoWOcrzTVDmAUdVrn5MzXHMKflMa1y/6KNq9rhiM7AXMAE1EnTO506jwcr
gg02spRb2DZfNMBFPcWxWtUhTriE926D7tGjHLeIM+1sIQ18cTuEOHdm6e6puFaRySHBNsmVTQdN
evLQaeLVNfLf9gKyG9bxdvKkW/Mwm5l7dQA/sby6+JA95pSxM/R3ccMT2VusybGiXu9WAFSVlf+V
PF05li++cB9qtwO4y6lgO61li0M/6xjyKDG+Helu5xODjX3DwRALiKQcc15oB9LXD4yDP9opovM7
N571mmy5NhE+txwXrZWaekv6WwtT+pFuqy5EwvXvXS/ibbo6Kd0pfwKLdCupMobstZEznrtoOPYJ
9YxxZ/FOjvxP35bWc0SjY8FY4WWtFSwMFnATdstoxvNDRmQGl4G07yYGBynTnCZrUKC7c7tGqpdJ
9AfPe8uq/t3Lp/wyNMP3cs0zYk8YwFVMLT/HsnYHr3dy2gVTG49u3RhLmM+wPxv11hDe3iYWBSIU
I6VB0hbJqVLZ+02zUUY9wTqCx2C1VnXoaw9LgfWo1fajNvpYfjHOBdVqG5de80GFZnwRCbKE2aff
F6cxHo3YevfU55LqyU8/6U/ZeloaBi5Biz81b4Oz7Jf1UhivbfFzlBUILHFYQgNRc+Yfq3r8QJie
j2OakaZ3dO1UyIh2dYOZSa5Y1mj2BcK4Jk+bshAXMYpfuLVYXlGKMfykyxpCStF4tHo7kljD9osL
EwMU9d9VxNIAr5M65/3NhXizbkq7PBf4J8lQ0kCVa/jEosapH28ezjUfUA9tmPOmv9Rjv1OeYVwT
EfePJoGvOgWZKDyMQmomS5vLpNkzoM1AB+G4mAQ+njiXPQwZtjFeokdga7WVcyFNvOJxGU/laiPu
Eg5dqpXfWEJNgqgO8uTNRklINw+sBBO5NAd1xoY7cEJbLbNxV+dBifX4zKSixpTlzpvbg5iu01Li
7nwdb4BM5dOFrWVlGqamqKhsvBq632zg2RicKJAtiEuW7ur9nbWcCvfc2WB08n77yD0fr4P/yXrI
5bjuGEqt6qNscPxgvOqP1DpfO3NSO5yH9nfL5tJSzActi6ND5SUfuIgBISjLe5iV3Qb5kC10OGrp
1W66CiR20j+7rf0ZD/pP2/OyOzPRzVcE9Z++Pmd3XvxmeoP7OEsDTMzg3VP/N4CCGLVnN3m/vf3s
u06R7C2E+VN3u5rSSR3xbj17kIqCZlJNrwNAzwNDRSsozDaDPtg+m+3gh7jCfznTlJPM6J9HTXAM
SZ70quRysNpT+wwkBDYu605Vl9s708QEuWrB3skzivNt8dF4EsVQ2XBbsvL357n4uOzF9XaViKfH
m0pecBQnVuESI8NHHKiVhK5cib/i9o0u4h4JArO89tYZfXooMTvsMsPsTr4uGQxqEg/7usJg2FeX
aJUss547TuYHVZRo36t8+hIBGTLHpw5G293NCH47ddiFBbPslpaSKSdsmqZN+yDVYJ2qyG6wIBLB
thlWn+jPXgmk/NzzqOEj1oXcESyh3pwAZDXR9Lqq+nIGSJdFO62WR7N2m0srIveh8yLGBrP2Vjn0
w1DixhuASdKVqxC1q3amtnZuG2d6W5rQtDhOdIheIQkwFlMGz/fLlH2rPQg3yIcGXdhqupiktmvZ
nG/b6uRrP/Vp7vYTILyrtGdcHutG1U+cGNOCMefQ9vaZBtKnnIPu3e3HMEa57A2ucvitUcLjWmZP
LWV8QYSPfluJgF5mucsT17qMi17sKdZItpmn3B2t9AD6Kfl7oE3gtkWXi45NaBk3vYeAO5bjuTbN
gpiy2x9yTdoPNWGVdNY+0j4vYf1v0nlIg9Qemue09dPNMmkKbx8QJx1k6F2e+TLEl3BUg+HiMDFe
zXyu71OurLo7x/f1+jKInx6i00Nuj4ghHb6McXnGOIXrFUZm5vjm1fCzX+tfo+1iqhgc54mNu3v0
R8Ap9kgTb23BqCqXoQVtwRCkLZPrJJ7j3swelpyRtGgvrGQ5meOy3svF2zJwzk8V6qymJdZrp45Z
Vc37dixecVOj2XmEJqIsMq59XfbB1IDyMaMlOsYMWkRiX/HFQ6RyuAw2+Vgdi3S5FNlQXKrfUw9i
QMs3t8Rj1USPS+RpLyVQpwoWHvNh4BWe/ssxLXksTQx5qzczxn1X4SGFa6CuvD2opRxnmLx+wQkV
a3jYW7J88fT2MjZ4WgXmx2PZpPpdl9ZfehkRoDbyF9+fs2tegPRKcu4yqAnNna3Jp5Ga6i0dadYe
L4oILJS/nSuyx5yUwkuTvHJajs59Zqd/JjV8f3e7GWDc6zd4cdMXsAk9Zbrrs2gkBCGdLE62is8I
cUUxI+9q+onz/K4vdSi4LAC/D4eSWMEOzCaXPHruedTIb3Z1yU0UbUIT07zXFQzUW5V3Bdbi91cY
Mf7v6wwLhe5rTmAY+Gluy6U7sBffnvmxU9UuZskKEWjiPXVZ+R5rwjYvxu9ZNzZPRgl4BkTK5XY0
8iLPuxbmWByjBj9jOhLiGvXMuVY9NILUL8d9qki3cNt5NX1D7LiaaAiWpbf3GRU4YS/WFE2eWg85
KMygyWLn6k9ig4tNHjjgDhtVtF/nwtMvPiLX7QB2W8ist4TQVOCXc3pyO042q81F9IwyK5w+2H70
u2o1osPR0TY65o6LHr1lovSoLcZxDfAUVOx6iSNZQikkEw94pvU3B7eZEP1wbhPYdxpml2xb9EIc
HT26GKUzPHN+uDJUCeQaQ9I1Bi8pBjREPl9HoGvglXVXa5q6HfOoAgcx4+R40u5zzdC2jFJyYD+n
oTR+3I6q5VCfMq1U+8r0/a3U7zLF0Mga9IjSKbNeZcJvZeESYUl6FWKx441YzdaDU3+p2I43npmg
ezjVC0W/Az7fxj2apeUFBEH6o5ZlH0Zky59N34WaR2jKcLwnHEoML90mDkkmfNpjWTyMqEtpq284
nvR7catY70mGpdqErX7sq52Dg2O/yOWaWP5yp8xWUv/ibEcCa3EgaCfrenIOU/ySD2b+KLQTwtrd
kOZUrWIoAUO/JOdhmLn0lJxFK9SKCEDa/QT3mG4++9c8NuIC9wvE11S/2VOyTemU6XVMUK5bTCca
rusNc/y3EQYmOdH5kkR5+xu+8p+iff3rHK//WMvU3/6v/0Idmy6PlrWiUf9tLthLWtaddvnsh8+/
4sH+5TP/LKMy3T8sm6ZMMoueB2WCNO6fZVSm/QfWHjxZfCHzd43mn5gwzaNyCn8GMWHT1cnpenAB
/uSEaf4fQDJ1AS3DhzVjCrKn//O//w3m3//jn/9KnDL+AZ/wQE0K1ybjKPizPNgTa1z4L1HWyY0q
dtS2OMdDybi+ks4+E1pI0oV4gsMbqJjVV9djMMndgMriErpTTeGhoYKM4OvDkv1weB82c4YtOdFg
e47NJ9yhkVmbqNZ2oh6UxskqnMskaXLPs/KswVZExjUfooJMozvG52pAg8KoHaI+QpBSA/y+8YnU
objnLvNzTL61KUYkAzWK3F15kq7Kg16BvKNN2NxqdXUS8tiNdFY2NeyJNLLzUPloXuiuoQGG5hVC
4U2Xs8z4OFM/GFIfjo4m6lMfd8RkdYYgXkWaATnjClLhGetamOpF8aRJcKAymbuNYzPKWfsO24RY
xSh1bOky7Q7a7D3oUd8RbWijANHqi0yXX3AJvT1FfmQjmIhNGPpODT6xTc5vJnDaQmf687Up8h80
C9tHNXfHoXjIuxK2hM2mIdAaGcsbP7hBtFtANjmc5SIgYB89OrN9H0c6tmmwbjt+XeGEWoVim1za
Xi+OXgHD2EQxiYid0uUnDr0Od39aSFQymUygWevtvs4N/dh47jknrxTIMW+v0M1fAde3u8mApqmj
NqzEqoF2U9dxOSKpfyfP6/5rDyBvNmEKnc0JR9I/MA21EeWL8poGZTRrd9gR20Oj0IrShRW0LtRy
mpd6q+nNEBL3nCiJab9o3NX2Vuq/Lgm0GLNL7/I2ZSjdgZnsbaRCY4njJ1fF78YwvlRyJFwXd/qm
niJg4ghkBO8flax+pY2gkh6c3bY3fPZaLHBDzNR3qbvkq3YPAWmzZMp4mQ1CQmaZ7IsBeR+8l4+8
/TwXw2EuyiOPu/6oM3kpRjylKCeETJjXbfylNPcADcDqyWwrC8/6llSuSRh52bgiybaeWUcbwtVm
WIrW36eLGIN6yJJDNUXlnmdzOcxJTKdJBS/S1b47PKgcNHn+MvJVvizKvWfK/HHp2JW0oToUQ3bV
dHPB5sXPLCLrq9TcNa6Itjc0TYIgiVPYbTclDMPNUIhD4XL6oKxUP/iZB0vV0B4sroM3ukmmk54S
gp18Ic7sGboLhw9vypCN8UazdRLjswWNeUrfp6qGDC9EdU/e7dL3nY1NixNnFUGjsTWGnFrifOlS
/WnBWf+4+HLPRKQ8lBn6W46hHLw32Hhrwpyx2Ib+Ehdpup7kMGUmQETzUS1MTH4xqzWBpNvjPYgm
sAKC06WBLmQVqjtKG0xeP31yDvOvBcJvkRUL+AIL26pBmiGjg5Ntkg9tbXzW5pLv+lFdG9n3F1fN
+hPuyOesyxWvkAFkv3IZA9aJ1QVQsxugnqih8TKntG863yMrvRodl0hPLM96x9OTN5V5WjrtgDXd
DYWNZWHSbsRqrocKx2gYy27Dl49+5pB5JjkW38xREiTUUqqHDO0RO6RGkOHSlTGbu1if2Ko2MdWU
5cXYcd3AdW9+wdFnbVWrj9sCNiyffYoFz56Yhkvmr9EsxecsmtipeM5eoObkG12AIIhbWKGyvBvh
50BJmptA9lP9yBUg2gw6A+e487bKMJsdtMB5a/mScciEZ9/O8nmXYasbAUMc7N6LdpXBkBLIwP1I
zH/JTBM6ffQ6D1ZKitvON04LMj+Gc7KDCLMEjjuUm0TjoIwWG4quao9LLqZLbPtxEKc26U6/rZ5L
FJQwq6L0EhU46nJUFgaV8GoNtyy/pCOxHIeoA/6Ehiq8hFq6mUEWEfbvLggJ2tKpeJ77sd0KAnvr
4B30kVVvhs5VezPnGOk3+HURYC/Itjr5JN743pz6QRKJ3cA3f3CMYaErZA2jO/apa20nyBdzuHDy
ZI8QbrZdFq7qskMjRYIiMwmk/YlnCjuRRqxi7GOsqxjuJixGzzLyvg9rV7GWwo8rK9EBCo6cI5Ga
Q9bgVC/WD36y7Gokfcj3YxHknXffuozOuMC8klpVFydiyugURNfLpAYOv2aZ240msrBy+u6RCoCd
5VYdUyPjvc3hNWSN7h5U3sywellgSCsCNpI9FzcJ1T2nd/iYWr0dKpmGKsrjg2ezjCqHSWe+ODQ3
9Bk4BVw0JLEviBzzfkimX1DSsU1M48aI7V1XD8ama6iyqpZhvHeMFqvfuqPlbgLWXvlb7ifGBsct
uTOjORW5j4l04KVB9fe2/IZ5G/vyR+Oraw7CZjuN/BY8XRtRxJ7cyvOC1v7qeFlxpcq2JMYd/+xT
MG5JX12MSknOB9aPWZTDnfXkSSL9kdbuXMamrmKARhIXuIJDurDKXprsa9taqGz+4Dy6izaEAvBo
2DOgwJ2aP7PczGcvdXeiFkXo9uX3prL6Y6q3jwNRrfPaPCvZnLul/1rY9gP5Z9gaRl9sMR5yFEjm
V6J4rDz2fNVVgsSgcQ6RXvfip7l+qsoZFyNt1cwuoAz1XXaFVfOdKsx7lU0TNPrxm45JNHf2wlh0
4j0lTgezOk6mqbZZ7FdQLQhLrnSncEnYIhZz4snAkWkortjz7CAhJAkIFY1pp85LzRvQI0KxNaKl
OyfKgwXUqb0aGK8oBy2OU+xzbsYk+mNX3yW5sWXFjk6Z/jbQhhQSsGs3UVqW5zZnL0hrjUCoRRXG
YHlb4VMhPvrzEOZSRHg3GN/Zi/Ehyb2G/epDlf0CqgdZdRuhUwVjN6uwg8bAMPsbAIBLXk/HWboI
T+QlNjyYKnS7QCInXbXRfRpT4qQycctgzriN+1l0jx0pz3iwG8cNm9wYuOfL/Whjuxt4jTdazcwb
PhXRhXSo9nHFfK928ZU0jLJk3WE97pY3DjBMvjnO8n0gqyrzKxvicqK/gvyfy1ESxmQKbsw0WeLe
PJz7p4GAO7c6bdu55Ul1nhtUdvdNeCNUn7zdVcs8s4zjCUm4lVcjAPTFSkNGDON1akCKsdAd3UZ7
nZk3byoBuc4b6nva/Yprg8wTEHm2txpRAJhDeWhFd1U/HqzKHNHUcnhd9aX3tPboRrBdzJSIiK9i
hsEWcUva5OV5yUAwdKszJo+GOtS5liNp+v2+jyf87/qQ4ocpwI7IcmKziKNTbGHMIi6jnSM5SRh7
HihFsElBbcyEsFqbthpDq8PBrbWgxIhxsQyDKhlpUokD3N3sBMdMCwtN1Uy0z+DINkHVTqQTR1YD
PHCRfe1dTi/OuiQJVXcbkfpPNd7Og2k++C3MGUQnkyXLfm6crqc6bV9x2oSvyLkHfAlJ3XscJddm
Nl8jVBtdVqFufVZ+/ljgYkkN8azP7RVogM7F190QLMnD2e5kkGiC+TivudBHiTcTtFYX0ZAumV34
8XyyUwpTKnxvjSrUjg3oIrIBAacUZ7gvV4ID3j1WOn4DxoNeaR8kgXBCsmZBWT0tlpRcCmFVjqaB
uQ2m4zEHAg7Ig+BabD5DBccHJSLePsZwYFTEsLKIPqrKGfdAJcGNGOD9MOSTTSCG/6ilcDTqcasS
nH+jeRgSHPGkcRpHp9Wix2iMK18vYVxJHNhOVk3Ew6F2kYm0RrGEcZwqyiMY6ETl2s1STafYU9PJ
nP1TPoETq+TiU1RNWgZe3hjX5rFrmzJQS3/xIQ2TV2mekgU5rd+WVohjDE9dzL/xuTVN3XyxJ8pr
FONwa7WbNDgtFAg4L0qqi1Vpy6bPXl1z5tJDvhDqULzjVnZnG6sBM/DdZlfMTQXxvYDtLPrsXKQK
IfPC+LM9TYP/zKXz1TBnXPVbrXWxGSVQexbwk100n2oNUm01s4a4xrCPdA7dWYyXLbO7LYWrZjCR
gd3bjX+yMMLxO7EA7OzaGC5JWve0N2A2OdVtzgg3I46Li68ci2qn6Ywj21J7L3GZ8bzhsGUV7cWx
6swvEYaugEZf1UUpPKXyB5IvgBx/a1YSPVO2UFkc93tOqqY0EaHFqL2PU0IaNf8Fobmn7XD51DPg
gnJjx6ikbVI5nGGVzQKJ5Yz/4LlY9Rx4nn8ZPTz8Jsf99Rpv/h3qxS3eo6GctXVljsOS1P9xiVp0
B3qP0ypMrtlz5h1c8ubptFD12BSXrpPfcVr0wdyylPXxc8KpMAaKMSkIJ9V6COgHIroeviFyhgHm
hRGbOVyGGlk0iBu2k9v3+//nSi9z8/k//tt7LenJnZ8+47Su/jodWmtt/+2RUvC//1eV/l///+9B
kvWH5wC7Yl7kGzr1SisF+fcgSf/DdRnf8J88c30ECEr9C3DeMP+wAdTbQFiEzjTJhpX15yBJ/MHk
CSii7kDQgjoOJ+4fc6P/1xwJDvPfKaacGPguLP5IwIbspHyffx8kZWWUdDV6huUQPnSwJmwneurC
MvFo6or6t8wSGlOInIgVuuKdJCWZld5BIbgdgay9tLnk2mrULuE7Qv9w4/0pcCb7VbC0EIKN5bnD
+O5qsrxOeo+PcOIsHvvX24d+1AJWaVSRSPcRZLCO8zenWR/juzJaPvOcgN2yDO7JcUEg9gtXALNx
Lt6ovqFQQhtY/+n27/OK+ezg2ZRGyS4/d6Xz5puGsSs8QxB90fINvwP8OuPdiESQ9UvG2Ixmw0BF
vcliKPqtzgEtWWAdexkXZ7JIoOT9yQ0pX7mmTsciqjpipcXgnrMolQzBvTYgwFKf9bxoznLwsTcs
8SGZsvTMGOMt6tjUo9LMrolOpWBi5HtCedl1jEquGrrI9nzr9tYBWsBbXuCxThONtvfUCLtpeVxW
LcujJol5ulEQTP8xN06KFdg9NcqcT+pYD8QU/YSSz3G6ZCa+/tl+GipTg84uK2gsF5wWww7e84Mz
gzqDjOCfqDH4yqAkOcbQz3hlouil7XHQC7hZM1s7vzI8itFMzrDbGUUZPddF9ol5oz3VFSaMzMXg
r96dKtlyp2SV5BUMnX4kCNf4PwfKdkiwxEi7VrJP2+xXM4PS8UgeliJhdofbDN7ERpscyY7e3yvH
GN+WOdtqRvyRt+L/MHdmu5Fj6bV+lYbv2eCwOQH2uSCDMSo0hBSSUjdESkpxnjZnPoRfyi92PmYV
GpXl7vbxAQz4RuiCOqVQBLn5D2t966vCd4X+bfay8iPBxUdomE5MDWc9K96kDHonGjYOeBFfayLG
7hXmIWZ1BzAuB4JhiKJZYOFlHYF3ukEx3FfjEVEOYmfsp3HYFH4MovWoxPE3VZ+fZEF2+VS1+SFp
ioNows+wZqCXU+O4ddx6uSn31ZSd4zpOdnB9Eiq9U0KQHqK7R1aUDR4m6zjDXwLUFJ9bqz2brHQL
iDNTwyIgjx1xN2T2tlf3FlTMAJMTm0G700/tkJ8ac1L2+kBMH67i888viut+A/Bi+RItAELEtWA+
CfTQfhEVpFKWGKZ1Zz647odoM22r29GrHgPMUtcvsDYubTWwspbsZOoQJehktnhPBvJRSLZ7tkQC
ba6OPk1ZpFwoxTvOWa0lNmvE++gDz7WOdqTazD0EAPSqDtIuPqLF+EKF6hwT2jUK5r2hwPOo1Jyl
esqTBxgyc2Ygm+o4U1j1gdGY1zIFKlnWAoUkguWqZGvcqM0BV/KcRurJVEUJFG1UN5QRsDBMlrLU
gU2j0n9FUXqjq8wCMqP+mXddnAyKMN9YypY0WznuTNP6XLDKBKoJNzSJRpB3u3iBQWbiM/dlLZ6z
iWENPC7fihjZyEk81bNUA2gLXpnYRGdp+JrUTmclpoVQ8VuK1sEtNuVSmZs+Q5MylVbQuvrixYjY
gejOPrbJlEaEinIcCr8oMI8mFKGo0cr4Znnq68RncxidG6Xv70QvQWBj6PLxMgfYpbYdS64SPUPf
6Pq2UWG2mt/UpDz20bqjV+ud5c57tZWJr9oRM08IiE3Y0nbZSrWh5wYB4/JJqvXM78WDriRD6Glh
me9Cvfw2Cu2CSwjFv129dYzpNqgPPTUFaq8XbeZJpWu2RBvW8DY5Cup4QLBVlD6AL69KU6B6k5P7
Lfj+HZE11Uagy21CkPwoig9VW68yEnrlvIvw4dQI2poZlwg+hYCZewj1xPqaBEhiS/Abh8p+bejm
ds4cJ1yzKEYi/ghDdH7V97ACLAX0U63hnskyL8Nl4gFxVINkZmEM42uTZ+RQanm2nzT6KRE+xGN5
1hI0tLpTvxaOMgQqUppi1O6HCm9CSVZ1FmNjRtfoF8h3EItH75alk/GE2vC4Lecar1izwPQ3ikfa
HL5xJgfC9sHDP66GyqpWb1Eqhz52fzdwO5iMSUp3SOaZlw3EWo0xSQK6C3hPsl8oNESCffYK5jvZ
QD5sfJN456SYIO/kYhsmU7xhVgvUTytoUWjqt/Zg+EOWvUXS6IgD1fyhpC1nkAgysiveM8RJfcgm
E/A1GhGZ77tUzAeLUzEhrXL46pmO1lyjSQHwN8mmzdipKpenyajVMB4dqJpe3Nn+ZNaomrvuaIbT
TVyGz0LqHJXMPStmTdWR/mObVrH22GrWznbEwjHagS5dzNLjvUa63787ciw9xUzQTNYt++ToMmf8
EIuFN9gjT1Vr1kd0R5qWXIqEhxQ5fKfMVmJfYsqzyAMoSwfsYh7dpioUXzYKSKsYZCU4uEGA82Sr
rwasRMaf4NhmxiRaxUOV2ICNUUiUCP00HhOiRo6Dkm5HkRlbC5+kZUygZOak4c29r5lmotJtTv2k
lYdYDBcjjaYAbwc04Z/ItRXZV4t2BykuOrSEa2AVkaCmmONUGYk3dvNZ2TrAiREGkvgIO2STNbyj
3RpSYLMgX98VPrV5IuRA3416DrTTyG6aqb6ANCdslhzOfTk06Qbta0sm8/gEk5IWSre7wCJs4MWM
hl3ephvmRJ9qR4DdPJTFxmVQBCGSds3RGyOwcOMaTcLV6MTVLtWZT9gus2wxbWesTJjKjUOnavZO
6yLulah4HuD5bNPirtan6BSxdycVO9ssLhKQFLXcHdSLoJCL8xB/FFVXbgu1tzw7d0p0h6yw25aE
A63L9ktDOoO0P8BB1RsiFFmoNdAoXGaQheMjSUgCLW+ROcbzhVA5irGPYiqMLZk6HwnuqUMS1k/I
jm9sxf5u403YMOQqT1Z9W2M1MOvojFB+DEJ7mbemNTAgmnpI+YLJpjuKLSxdLro2ET6gogcAFjNm
/ObaQ8uPu2IB6uHYWyJFr7XNJztk04va8mgA8yK4GOeam7RvmJH+MPTkXiKgRUIwQivkWbeRmfzh
1lGy1ZICvcjg3GIs8Idkyffs89OAs46EOfYanptHH/W8ysxEnu/ygawLJ2Yv1853VD8mDbl6b7Ru
+rBiFQG4WAMCSgcLgINfbyjQEhtEKhlJbHKcFK/2Yvljz8AxDQvJM2lt93vuViKgHazMGfNLhpgZ
wUQc5bNc3t1FXqeCXpqb+Vu8Mk/E2GCCV6oHERrOOSWuBDqN+lwV42MRqkThhOK9KrRoZ46TJ7p4
DGzgbBA7sELojA4WOzvKyYl2omeyntcZG0L8o0lUnLii94ocQMk4zUMTaw+ySV4Ew3twKW81I0G/
imewaGZgNQKWXla/ZZPcMCVTAipsB3mM6ReVcSt16pmFkanoksepNxvfqqJdGPY0zc2oQN1mJaTD
BarQpj/FnXPbOCs8TLUYvNXpcnCrUl1pdjeMTzEoWlHhK82iQwMvD6DL3rVFUhuzKbCxfoUyjR60
lG1fMubj2TZYJ41UHqpZb4hUQoq5jFv+tptq6QmTySkayIYFjhNUS24HNpNRZp/ncaJvsaL5mnD4
PvRFch8q9T1nj473sYOKMOZBzXTOM5BkxrPpHmoDaCHQ0YdQOj2cIsOzYVSyhuyeGpd7kzEL259x
sR4MYk1gTPIM6froHNvZJnFQ6lBdbJj6X1CknIuGPN4qRo2zbTVFhyDAdKVv520dhpwF8rk0cu1B
LTYdHsoHogo+V9lkyIDHn+eeNHamuXp8aNPKOLp9XZ2wRcDkaBpMXuVJz4obhbYpMKQNDNJJLiLL
iMwcHBkAdkgCwUostoxwL2MCwZ2Bb8aOwuNgggQmp+IWmAjjm4aaAhrd0o/OwQiRFZSrmQh7iogH
r6SqXE1IP9pR3I+1lDQlhu/KehUh8QzOhcRT0eVHBQYhmqiju1LZaI18HRgNSsvGwY+0LBsLHeHE
tvBWJxY8sBf7kLBC9Y06O/Rd4Z6m6YNVAUPgBNulVvQ7qoIXLB1nRddsHzmf9Eule23tJPPjij9Y
rS9TlZGMgojC14bWhkNiErTMisOGOzC1BXKtNr9ploVcxowcsfKCfRodcwsRDZMEqtBaPrrElXWm
Mn9G1n3PozbTlfQjdRHvR2ux0FbqxlVJUdRXwlg/q21QpmDRIXY5nN+wqF2dmAmWh9cwZoA362X7
1kQk39Sldk5Yj3iDqiw7SdN6O9Ne3bjxvImm/KtuiwHt8WjdxoNtoaRav3RL5QFTp6wx5m+9Y+S3
P7+g5sfSqOhVQLM734IV0reiiPCR+ouqsK1RQsMDu4+Ur0DENegXPuhkU2v434bIJmkEjMhxTrFK
WeNLxK68rrugapmVD11R3034OKsw3dLhLvsCcKtnJ+G9nMHAhGn2NSkMpvmX731VR9sIzI/UntLE
ucmz5iT6ENdu1iEINBVPNt1tlJbaBsK069vpmlNd26+WOtV7KBQ+uCMWa4t1ckIoONyE25gaocnz
ZdcOCkDw6YPwpVcKjHOPiXJrjeFTkkHD0UdiMGeWo7odaF1tPiQ6ZYxkfeKamX7g789CAkh5zJFI
MmLokWvW91hh+IQFb8HGYB1iA0uaPc0ejn05n6eVhmrpysGSA/YUM632eo4VtyzC9pATIOKQjMa7
jAqusG7Yw0247XbIREo/0zSCXIgf0CvoH27RVPu2F69NPt8hqNzXQh0Ppi6vI2sdZgDdxojFMxMf
Hbn1ui/I26OTEffVCI6UuSfwu5tmIBZr+gG9FOfXC5DYydvOc9NvoWbUNL4DipP2o+ZxfeqWcAkw
0nlm9I0kWPdEkGdFCde+GuGDlZyttj41qH0LR3rd5CRo38fKL+ZxW8dwH1uT8IYuXRMaMFcT9exN
SCtOvYndhvXam8zusnnEF1o0O+jW2abFik1WR4qNzZ1OWoY8ws0z0rgWcu9nZxe5lUtfQ8iLZjOR
nErlJs2oh5UC6M1EwrAHbxJfoSGVHUoE8uc09b00K+2GnKVyQ9CT7o/NCFAocmVgwYU+DJb6iXSu
2E6VjE4zmwev5k708vETYaD94IYOOocRKSsQciT1ByOabgeIK56lEAE7t+qJPGnS1DOknBCd2Xer
G3Yv1qEb7Ntec4tDKJc8aHNtDASjKLibWLZ6YhZso9ksw2UA3vQw2eVIt0uvFTam5o8zq65C8MNv
+6Y6OpShRcVUAppg4aTXEpenN0b4g4l4DEzJG9J32d1cqd9y1msHl8IDMSetTVy2W16R62kuG+nY
zTuvXeyT3dpvJCLO+4QwMT+cH12jPY7udzPh/wrsZgfhCJMpcQMwbQwVgb9WbBzyBVeiGDiKt1Qb
MbtX09GJI55rUv9KtfhtcXhmV2xp19JCk+Mmfa/Tge/rP/du4VULrRuQIU+5Nn8ztfCmd+VFL6Zj
jCAVkCSz+tQhbWn+cLr+lGfDIcr48ZpgDpgQ5eMtZhIHRpiiTotcwjFClvRhc8ID2OwrrCTohLWb
YXCxdPb17Nsm7BO2eAfF1Uj/UQFFKryzN4VYvpWTXLM4IprGBa9OYg72Q7ZgPy7OvZEu2xbwrL9g
fyZagFKBnSdVWmtuZ3Z/UGSb59qIXU9pqL7ThfldE0GCMvrjKIXtAfJOL2NrnChMC6Ro09FYt7/R
MB7Yp165QhT9ezWzabCN7kquMBtJBPYDlPAEYFO2pA/ljKZeC2OirtTyEYQ64xXpUY4+usJiEOjn
aVVBzlJT2tE89bDbmbAkjtUi8PqlD1PV3KxXJynnz9xNP8yJIX/MBoc6zDJ7w0f+S32ZDqf1JQxD
95HarEsduJBCm3a6Mnab0EmgSi1ftqjv0si5T5z5Mot+mw/RS4Mo22t6ExdHfoZT9AXpa30H5Luc
msc8Iw6FOO1VUR0bRn2qNFQettlvlHH11E3TKaGPA/JK/C4+bIc5nz4UbHF+GLVhEDwkoRl16o8Q
EVPe24iiSkaoQ0PsV9mWe2MmOoemQfNMtT1jUzjilULePe7T8mOW5jOPhJ1gC7kfDXkZkecXRC68
1BApPQHDJxItaQEKEK5KZNZtJR8YKo4s4KittehBne17hhRnjRmmXwgWsEiJUTEm2j08yXxbRHza
VSmKDY33axgL0MUzyrG51oyrhTfbVwTpMIVb3c6J8iKAPbGR7NWt1QwRSg88dqieGZnlL0CBNICT
A4FtcTmcw6w/DxBrMBci0QsV0zesud7nzJrVLpsRaw1HN/rW6y3jiKY+ze5Xxt5fS4lpnZMPwrjB
4SnDjnns96VUCVmX4WWhdOn15Ihz/LZ1e7rwjntSO8mUosZln8t2dbgQzrJpDFntEn24TIxzlaym
wllnQy6Bxa5QnmQ+fmVhT0iCsplq7U2vOVYjN3lS0MEAVnkZsBmE2trCOAwjwkg7rWKDsNMuWqe/
JWFRePqcnRG+0kKyqFRvLbzuQMKWABgiAfWG8wieoGIUPvtmxTxmisOb0XbQxcvuW4F7itjaVXFy
AYVMDiHLw2ycHA9xCchiQjQsZd5GUXnGRQy+PnrATEUWLKh/8oNqVPkLynrwAl5M7PLA4L1FsG6D
LASEN510bomGKw3rIr126qDfmTEQj8rytkz39sgSEGAzHo9TMeH5HH9E2XBEHnmriW89VuRNrPHv
ukq/ALNgWuv3dfcYMa/SWBd5qdTgsBWAVVp0QtC2yh39+adqXmqAATQZy50iWfby9zfYtvk7bW02
vBliFLka16wzPixH3S/wSpdR+wLydIS7/8hANoj4QFKdFToP8TeA4FfyBJCBmDXzaZYTrTA3xoyW
ZNLPNO1yP0zjtqtsUM1j8+loV/piSl3reypnFObrcWg9snLlKIRYbPcVGigFhZcht2AbtnU9pdQE
PYj96EVxxWuZB40zFrvUNh7xA2Kx8RInf09ECEWDKDbLnM72MXVejexZNE7nSXzyS+iyYIHPNeuc
rRknpBdmBbKmZH5Xsc/UVrPrzc+IDYwW0ayw+E3Z8sc3rdQBqzNDUvPh1m4wrXaCaaTeXFoV1gRc
uvWsxx2oXcdheh/ltdfG8RTqTL2rFO+i2IAWUPxOuJ9O4rzOTronNuoa4uNS4wzdVOoBEUUCEQ6n
PpUIo6H60ttxRxrKI8vpN6WQ+G9zI4j76Zgt/SWdkYPpzDN9jTGswexayx2qcisH8Z6jsiHqx1Vx
48wKqju7u1na8djWK/Nm1q3dohYnK61etIUVuCvDO6Bve/ytZNrnHA1zkmEwAH69tJ9Sde+HFPn1
ZLwoLThDxcXI50wb20TXgFTuKU/30cBYJFnR5+40QTUSmww1xh4IyOBPyBIcgYVmiA0WLvpb38+P
Q05sw+BUnJXgcp3sTs/ytS9TLX+yynfHGQBngIUmiyvxGQck/BhgdaaChMx91EK2RCkaCsG0Fd7D
oUisBEr3dE06EahNoflJlyaennXasRnHw9AqRwPpxCitMsha4G1Fzw0rCvIYOLkLhkcZK/4x49BX
rOqS5jphIhK2cQfAU8FTv1jmI4ifDcxnA+UQvrC+jwCVqfA0jE1hmjmSnh4JZ0iuySjzRwZalyXW
gj4uQdWuT/8hIalrUB8bJ/psUgdSJtF/Vda/lgKAN2+YjgkpS8CoyL3oc21jskw9AMgIbAQRG2xk
Kq68Fn0v1HqHGi9FMUOk9F2RcUPUUfymrWCJPMYxErr5EYz4XtO/d5ohd5XSFUFjOR/6wmWVKPQW
uOMWMUFRIAs7GNqXEe2gr8fWTaH1u64d6e5T4TMcRL5D8miHbx/IXs6GdPlcrHIPd7GvlQ04Gein
uXY3DPqVOWQ3QlpLVau7X1x2Fy0idgh6MwjyBI51ARI6sTQGeyvqzEWaPyYTQqhIO7il2j2o4TYW
xkdXFpiataliF8atGSGgoxHQsUWFiR2e9J47PtOTL31M1C0CSt+Rk3butfL70gFTG2g0g7xPD2Lm
SajHQl5iLXwla6h5GeOAgpuBS8oLAG80UhQXbzI3xD4vy3I35ipAq1JfuEfzb+RTkTZeZ7DEWD+Q
o8XeT07H9l5zk9XoDH0Eo6yB91vSyLAYwLldQedvu44nMHPk3mB/MhZgc+sCa/igPIw9yCcCvK5x
7aQ35Fr1u6Q3qVVFe0P+D45fCq16KUZwHezg4J7Q1GK+Yr/QbflxRz5uFSirm96GdbEQgjuT1VQa
vTewYrggWkHVrNLl46/4SvvoYiG1rONM3HcK8zU4lJI0CrY5dllhZx4NQvGA3/atOb2bSc2gFAvS
bWqSYZUp60vunJ1Oy8IQI7pjd84LEcw4C9I1vdSFlxOne/aUdWAOTMVatz7xmAeetCBZqhrm67hs
g3ro5F5NZ7GNU9sbWqd/GZ25OOL9ZLsZx1epMuEsiCw+UxtECHxHe08oVvq6tNlZdXIqwaWvHzSF
A7EVwmdb3EDiYRiX9yzFweNiDR8/0ZTJW2TzuteM/GQkgqvnNjzkQ1vddCWTYFOnOnQUXqWWv7Z6
kW5b154Dlmyfse6eh86Et7a0mK715p6oUJP9KF+qQqW9Tk1Pj0iv7LF5U4gw+9dzxzzaeZzvhGuf
W+HURySwwyanoPZ0a5nQpmHfrJJBDRYHWwG68aOjs4ZDXaf4xNVtbBv+YG6k2rZiYzzUg8JHVpfb
xu2weCmuN5eZ8VjXGo4JF8BNWFxLhaHSokGdZNBPku0cYME7NaMQnKEsY3jivzn1yiXGi+grIdvJ
UFFg65bw+kcktbQvCkrPImd2QfLLalQVUvqs5qFORvnTpMRukE3dWUDO5WOZb40ykhs6CpOroqd3
npviZlGd99HEyuiSewSWZQnqMcH4VuEOYKgEgm2qXvq6eZ9zLs9pIFLKMBHC1hUdsDQlqUMZmTza
aIx7M3IYnFPx1MvU3tSQwxhCzcyEVcCNyMieo8mgz6rH70XmC5njjFhPXhuFJnNX85xYd2y3+6cx
nx5BBrCoNR+0ib47CZmHmvbc+qnGromkmW3TWe9Nw2B2HI0mqJLqIpaZSyZpDg49CDsrJosyY1ct
baRqSAs4n2XWHWsN9UNp25TYsCD0CjZflxqrYhEnkwR9N1mVGeiE2sBGxy6bAo5MkFrsqkrckXKe
nggreWhQC4IpiuutpeePJnoMbDozdDpB12JiY99D3GIjz/oU0AnekusMEu3YI1A55JBd8Oix00Z9
x4b2JQxjSK7q/I5YWN5U+VPbRwSw4C4mimTVgQ8nrTe+DXlO6VSjklwaZVvrRC+U+RSoRXQbj5Hp
LYoeBTaNHdJW9i+uwXrS/kpafW2tk5i/FQm2a83HtMRhr2ckzyAPbBI8JSMjoJUIRgNXYW5iuLrC
lKqVe5ijW1Yy1cCMoPiWVeSbUVs0trUNNwGjhY3SQjaIK1MeaQnHgM7pHZhpRYgyXyBq6XvEoD6J
POBGbXZ0ia7Fp2JUmAthaOD9DRFAFrHPdOK2i1vn+POL3g03GKda/Jvta10y7US1izugLLbDpKYn
Mcn0ZCcgWr2f/43NtdH7FEvoxLZz0uD4UI94aSLMkzYi0khr9s+jPRl+ppYIZAweG5LbzYsEJgWR
wFKYwJDIkLQHY4VGOqy0LMr+BhE+eVQbtCCtx90H0W265ojX4e5X35LwrCvnLEPC20B8385ahi6O
14v4T526TTE05rFRp31VRWKntaRLG+uXShf9b18sHO3TcmhRH+5DQ1uOoXozVQPpQ1pRHnNTMD1U
Z+uEK0bumJ6uHh2GAUeF7cdRcMUEueb09Imhu0dfsitNpksisZ4VqT3mM57Xcf19KXNGiyQPwMyr
pABfmsFstEaJ/NDU2o3VuxYGpQoiHjmTU6He16vrzKQJQdBSkMLUIbGa76VItovDGdWhOVggGLEf
lA81wyKEq+0TAQqttzjWM3SXgnon4c1vVjWTzTJ/ro66AbKkwL2hsFKxskskKcaJHaQ3nnjOu809
8bTvSxdNIFgmTLbRXlPmR83gKaSE84lUQxA201DS7SSXWjrw20nNamfru9rxeOP54xiIpIznvLKu
TadsOUx/MFIhD7SPJBOyH65CR88qq0b0Gfqhpn86FWucMV/u1Sq910wa6NhgfMTGYS6qu57dDofC
7EVIQFtE+rndNSiY3W8h+wR21Um3jWb1bDvGp4MrD4tzdp1658Vl7+8o72ObU0255q6pQHXgYYZk
f9SU7HtukBw88X7CB/kyqHqLzH2garyqU4XOLQqJue9/jmjCA4SH53D1Fnfsp8AOJgTiLfeKVpM/
vsKJ4/6Sl/EuddgjmmxOGEFNRDEFEGz2fYTxvMuofPMw3Cejdje5yyvVrtraH1OGekayzF+FBtIX
BiXhvNwbRoZ8Jr/CN4yL7MGgSvIM8s9UZQo9kjSYpHI3LKk8OiNsGLUYTlMJO7ofXzvNeh5d9RFk
EZsvd9PFX1VZ7yV3DiM4eJ9oalz33JXu90hj52Aqzqm5Qcnz3DrNscDQ6ZmUrAHBSh5QiNeiMaWX
GJW1J7Lo/XbB9ZdlaLUshwVQxUMJYIPh0pKnM6nFUeyQzrNH3pEPSEmqIhngawVlTodWmqTWziQN
1lM2BTMq9rwDf6pPOemdxrOdxDv22IbXdMSxjv0M5/ucOCMewkd1EF8puDh4Ce7eQbeBjgfhdsxG
ohHMPBkBvYVQDmEahGIXzvfWAO9Vc6KnFOO9D6zyYiaFGUhXOdkAlsC+kseZwCHp+HA0y+BvSbnF
DHXe5A2DF+g2mwbCmfc/IqL9R7brX7zZ5+SDKIHqq/vXVcP7UaFdSqK4+z+//ieK0N8lvpvv3fdf
/gOkHJzmh/7HKnsFD8s//c2UvP4//1+/+ZcfP3/KfyGixbEsTBN56T9W0l6qj/iHbP9yk3wn4qqX
3R9FuH/7979btA3trw6PCJfJqe64qoV89neL9vodC0ydKogIdx2B5PV3i7Zh/1Xn/jGZHJu6bQgD
YW9b9V38b/+yfsvgJWJvUnXT4Af+d4S12q/Kbg4aYQoHf7aj2rphqs6flN266i6VwpzkIaJ9ENeJ
FAiZtVSpyHJAwrK3YLte+3YuvTgCIRXK3y6z3z6dv6Mt134NO/7Pr2ANqf+DQzwO4TO6klfQ8HjP
l8lrSwDFVAvjeT6YEqsRBP7+rbA6OJ0aPtTP/5Hr/B9ewr9c0C9JltQ/PpPvv17Z/ysvdFt1LGOV
bP/jC/0//j3/0f5l/x1pxvfkjxf53/7t7xe5sP5KHpjJJWS6pq0afIi/X+TC/HmRA3Gz1wvZRlj+
+0UujL9apsr1jRf4N9H53y5yvmVYKj9xFXoDxHbEf+ciX6Xhv5kaDp//9i+IG1xmDI7LjalbSKn/
7F6YieXNdQCqV2uldzfqqRDWpm4BhKnEWbrWNivqHTbquz+8VX/vyhb8bf/pF7uuxn0vBESFVZ7/
x0vbcjW9wfbZXWPlOMY8PNlUObPcTk28hWMbKOisPGq3QBnbBjKf45eUsU1EDiW86TU2cKQOMUxf
UBOMJX2YaI9isrZ6XLylbOfipN6X+nBJkYrm5JZPIdZqFUkYPA/g4+yO3yGo7GZ0k1ZkEhKRPVX1
ewzs1aKhg+UctIX1lM7DedAaqIDaTmWWksHmtUprA4PMj9l7Gqn1bWzlm51cKDGf1A6jttFwUoQg
QyP8xLGod2oLCgrW6CyS70OMNYS18gcs8Tt8bU+0nkEk629J1J1o6FkT0tDyGwTLr7J4sYb7Qo1f
kP4BpqmCORNoLabLYKEFKoeaOAzp3I459GrWly4ZrusvbDt5GEayTVt4kKurdXTRl5LcHm9aYOGo
KIFICbIzbpBr+UoGi80yNwyijqmON123BA4C13dxmJdq+FHUI/a7daRGhV2OiOSU9JNEVxAVtgpJ
or3TXRKW7bF+dUnTWJbsjbCEuWP117QxI4npWZ2Urb4MgT1pV1VU9xVZm/SQns3KmHmwdWsWzqmW
N9BrjiUHG2gCVnQu4+zG2sirUk6HurZgHOLGdpTAqtjDhbfMdpEs4zHqN//F9fnnw3+9MXTVVi3T
dAQ3h7sezX84epu2KVAiKuz4RxPF3EYlejiGPAwJOWgS80GM2Zc1YU8b7yg5ngYrOrHlDUD5wTG1
ScgZNrqZb8qs3NUdIYWNcgSD9bIQmRjxfuQd73NV7wjAIUsbB+Mye230I9bwlSVibxf6Q+qS3aZT
X4fuYYYujScwv43tQ9+OULpN/ud70SIzA8+nptZNzlx7NmPeuR4JJLqDaEIjUPpMrlgmdVmwcDOR
L7KpzOGubbpDyfyBALmL2gOeigzzRkFUBqSAbVtzn6MpznNzl6H2R9/3ZjsxnnATxAWUgKJE10FJ
/FM63WM50+yeepc8PdrXZchubd3cE6nIIwuWu1XcMyG7QV15FxnTHSuXRzfCGp1jhNSS+2W4I6po
b7ggpGXEDDP3Cb28R2MYTLG4zXS5tcV0BighbK79AoAp8d0yLv3czTbNqvjGlWrAgnBKIsmkA/w5
PP7/XA6a4XJG4/IxIEr9ejkMmZRobKyW8Zz7VFvuU6rmgR0F3VwHcy9fFy3/rAaOMm26SyYzqKFB
dCPoX1ldwmFXkaYSmtNdOjc72ZAe47iBuiYeQLHVa/1c00dAmri3QuUJVCYGDegsEPp7g7efjHZH
ELanTdhwmoM5mTthD+eCbMzZHPCLQiNo+h2HRhByerMW82ND7ADibVJ7PoXxW+bc1Va1C3NJiGS6
YfP7jsJowuvbVvtp6l9X2kRTjs+S2qLuDV7fxDSoCKy2x+TZbUHu7oyIwxWL8ky0+sA6o6ENVqb1
46jvh6Hcp1hv0fL4E/SkUs241Su8LSV+lfbMnvWuICA5bYlEtNn3ySUgrsR34nsUDefC1XE5IjTu
NKx7eETCnuuUrIC4eUYAcheO9b7KPvHwoURgizrZnup8SJ0/RVeOfDbHvq332qScMfikMSverrIQ
+/HoCpX7f34trFXAn59cOv51TeN56dokj/x6KaS2VVjrePhqAfutrFcUIPjyzV00o0gTrMixbBtG
6bsj2kwginHb7kgqhNPoBgQm7jpwhAoAwmy9giY0X2YGKZbzEOZkd5wUPFvs2db7CyHVdmH1J4XY
h5bw8b3uNfkyRA91SDNd9S+k6Rwwm12bMPlYbzCdwyDiESatAXWJe+jt+mAbL5IE+X/+Lth/500w
VMoWRxW6YVGE/HI8CsiTxKcsaCh0cV3PQ/T3SKr7zSzxdE9Mdf/579P+7i+k+TC4BYVpG3++ARVp
KDUj+ivhtUezqLa2Z2+MjvIbuRQuldAeTzOIdykxAvFMmLIXd5RbC6EEYSoxARxl8M9f0lqe/XIh
YMRb/3JHoxVR6UP+ZLszzCyyjXEYr9BiaOIb1C467JzwuFjQqJkODo7lE8xwKnKxQ8S5T3Vz05aP
Y2f6tWkio0g3Cy+1U14kPUWKPNtRXCZUQQfHLYo+OQXYc9o3Vdy8Mhe4T8voBKppw/rnULn9WR+q
+//L3nnt5o1lbfpW5gZYYA6nzF9Uli2fELJkMefMq5+HtrvLVejqf2qAAXqAhtENlfQFhs21V3iD
2UMqq00v1bpP6hafaJQ5VSo/qVnHzuzQq2KauI6fyjG7osOJpVLpMOM5d61OXyF+L8GATTtFZR0x
gtXcTXMyzXztyUxkfbnpM76SdLAAXVpvkpevjIxbzCqZDEE8Wipzt+t+Rm98QYm9eYlL5U7lRcAV
2W1k4bEX9fOiJCf8P+b/YU3sa+zX3FWBi0l5iIaXKAEJk/YH9ZctumFQlCYJ118XlLCbkSUqoh/3
+G+xZf/Pqpu/fNUfqvr/jDKeigK9FIvr+dflzekV9aw0/7Ww+f1tPyobw/zNMA1DE0F1Qn3+hRjL
X+DFiioSaqYkIqvKo/GP8l2mfNcVw6Iiki3osVTd/yjf924ArBOTjEuk7LbMv1PZSPIfQwbAYRIC
DmvvKvy6LpClNea6R1MBfySofBstV2y5nGQqvuYTHnaM/Sdm3LAknDQFqCxhJq6XR6kQDnijQY6a
oMrF5OihUcipW5kYH9Oagm0BgkqeMTTGFRNAYwkuo68+68r40CXmGe/4IG+Fx0XuyosE/dIx8hsa
9JQic+KAL3UU817GhnLRQb1oxsjv+qcc3FRbIhhvAWFdkqw+c+GuutSfhwx8OAjP1s1KIF9d0oLN
hbU6CgvC07LoZrGeuSJdAclaTScpYGEMe84f99+Errm3ijlAatw2G1iWdYP1zTywd2w30aqHbfJu
WKT+lSh7omg8ADgFSACi6mPsS1IJ8/OcaLJjLOmnVLppFaDX6ji9gnCWHLF+6lT5XcvmxSFdupNE
7Bzwp7HqPnvMS1PGKgUmwaKtN0h/7bT3okbRqVEp8IYvEgPAQzrgEr/K83NJIrsRRY+6rjWfjXVd
nKXMsOsqu+4LNl8M4hYa6EPXAftHXqABQ6eTS8W6SvQxZWgZHf1GAKJYMmy9eQtAp72OOjgfruFj
mc9UhZlK/o1B0LjV9bc1SpunUpDTJwDqWSjVOEpQPzGuH+v/Cw3Hv4wLf+iN/Gulx//A0LETzOm6
/bvI8aMx8vCtyl/z8df48c/3/myMIMO4a2QQvw16EN8beT8bI7JC/GCP11UZPvv3FOtn+JC13yjN
RMMSNf6iS3se8DN88CeDVqIpyjQMdRjhf6sxQhfiD9vLj/BBza78aVvR0HI3MDhVLtmBSfKxvwo3
QkjfwAVIal6YGPGfOP5e0cdo7MmHLBCuR+kBtpl0E92l18mPPGBwn5hDeYtfetkNsrNHiFku0vFn
BhYowtuKZcur3RzUYDxlHiBqHwqMDz/BxcDd06GF594Uqs7Iz4srB42b3+Mb5rXBckqc1WnD9tR7
TP+96aS4yUEIV2dzpTANuwNmtL4YqMc2yAPY4J7g16F+bB7io+KikH7tAwab40VymwN6Yz6JyDW+
MgGUfMUdQtUVLoCCIQaaZwCDYXuVjwiUBe11vSSufgAscyyu6WEKG78MSW19dHTC8Wge67voVrgW
D/nRutaXMmyPQ8jU2ZE4TypMT7hoATSOAzhew7DLS3IDlgNghw4p8ym6RVnOXr6Wx+GgermHv6Sn
+L397eD1buQ/MqpxpEB3U0/2og/d4br6Tah/PwzVk0I+wW0Dxd1CZmmH3vdoTJyXYxrUAc0kp+fM
xgA5J3/2EUDzlKA7oaYTdKH+0p16t/SZB7rKMT8b3uwbQX6Qgvm2CuFwBPN9eZf4W2DdocrWH5Cb
ukMS0MkDxDCZwgSTQ8oVrO7kAFmyca08Zkd0wT6kY36bv8tv1pchrDkOcKz2+OjEzuxikehMnnbs
zxig3tCR8SN78vIAFoUPmDEcz8ZddLOeV7d1RV90FQeVJVe/ye7Fc/m+Pbcy3D5gzYhVsY853RX2
taddlat16Q/5Q/NUee1h+RD9wdEOhlvyIeltckKKLcwC7ZB5g0cu52cX9aK5EISUQzK6BOj0wbg1
DnBxuNrYgjo5nLDb6pi6mpsFqSt+UsPmKJ/mT8IBMIArc7Bowr3hU8Q/LNjv4XcfRvQM0TRxzKt6
j5pPwCTHw/nSw2HmKPK7dyDmT9Jt+pXnh1dmd8ZhDVLQ0Uc1YGB/kz9kF2jjx+KsX+qTeZ9dDJ6A
7pwdcHU4qqf+9Et4uv2RMf6vaixv0aIa+n1M8K8yhf1R3zP8XzLIuR5lBvWtdFmdXQyIp3BwGxeh
x3C0DbvhGDr342MIGC7yVBaH5rC5wOo8uByu8Mj8yQYU8Zrc4krmQLlzB3/2IJY4uf2cuqkPXsNB
T8wDKZSGaLYdeML8PCSvAJP6lnpsaQ50JxcRBFfx4UZ6JvdbYZUjFRAfyyB32A4dDL8d0y0Dpt93
jOFD2l9uHMQB7svfytYuENbonf7b9rV8msLhlAf5k8nmGOIYcYOxGqs/hyp5uhccmFbPqtvxuyGM
XhJfPxQnpJScyK2fzJf4Ih+ka5yeYZhpF/2GBXmID/Ljdq/dGx42EUfjUhphfJiO8bk4bdfI7331
RgsUyhBeHdmxAx7+sgSaAyHaW/bnwcfx05b4/cdoF87rS2G/VUQFUAP2alMOeeIR+oz9/oEtuw0n
xd1fGzmmA+TULl0+yesP2nE+Z+EUZARWmIfh4C+u5k8H9LUkd/ZGXpz6lWqvocV6FE7xJ1ac2ziv
uk2u4WyObu8H904MP6sBN+UinKrz5k/u6GF44Y0n6xYnGf4rv27+4GOifA+boAgsloMcyAH4ITd1
YaJ7hVc56A4chJv1uH9vcVm/xug3gqmwY74y82ofRnRoHWBGeEhxhqIHWseGBe52VxTdXIoyDwqm
ozrSKfdEB6a5n/uzPdudvwYjW03vIQBmj/ZHzI5AH9EDje1WB8218AqyrUPGq9pQvG9DMMKPxkvs
ovhg49HKp4M3PgjsQALLGGkHz3SgHN7TNbQVWw6EEGlUNzk2T7H7PykhkfL/sSL7fcvcf//rcwRr
jy6EKV6Qf7xsbGW10wcgU902xGQbXCsnvPmdazqcAZdydIxzwp2ggcXFmfmt4D7kbECjp/FjytV4
bm04H15pv4Mecka7thMnCiaupOE2QXFcQ+DrPIaDP/n7I4uug7u4X8yA5N5na7YFO/NRqWRX7L3d
qN3el82+SfIHF9dbB3yfN/FuPUDf82AeIwJV5zNnIFwVPMLil/GInC8f2Ic6a0x0yuvit/yUEDRb
r+ff6HWokAYIZdims/+KFfS6r+c+1FwEcbm93SG/V/kg4FWhxZKQ+ZrsgMoTJ7t/eOtJh4zFgrb8
9xPJSBRoAhMMEtd0C3djVWYH3nUxHRQ67PZ55OzQVnCgOHPK+ZWLxiau+EQvzpxnw69fs0c+n+sK
9NCJPN0TA+i9XE/JhRbDP9DFrnzk87jcrCnhtniKPNPDjDBYP7gtDj7KDnBw7EIfothOnvoT4sCu
GkD15Mohxezoh5L7nEJSnMlzKm6nxTLFU4Bn1lUJfCgwc2/XfaG7oje5EAvs1RG4M/vf9ms22jxg
AZxD9g6mIGyMGgt5toEY8TTy0B3opvv7UsaYk/dJbs2XVJwDfAbtLNmFG7nRYT+dPVUCFXqCWuXz
Jr4oCrhAvEKw96VHt5qLVx22z+aFRjmXA6tG3+Tek08EUdCcYeIe232hunog3Ox3Go+TsCIGGCzg
2O+CwuucB4gUnMPKgqucj5yDsjjchKiAd833awFrm4OGpPD9IoMFI6lDwJR9QCSjaWQOp9kPJ5RP
Q6CHejiwK6cuht2hcCIGnYTbOezDlXW8f5dKlrc/IzQ2veT7wsR3lH2m4wY1Qac7wqEgXLLxeMho
fl8S1ZnYFMLWCEDE2yJLLCF4RF4XDFxi8g6nYcPqve3z9jk51J6OWmlAuAp7yky2uiwwWN9gv1K7
YOWJ7MrtV+ugHWAh8MzKQRLMIYDn7ys1vYKKPeISHXZ+GDnzCQGlMAn2x2HgJZWT2AoRePJW0pCE
VJcQ7QhhchjeVMKwdd5jVREAQGHJ7MsS71Obqpsriq08X2GwqjC7claPKxrwSN2ZT/OdeiWmca+B
R11Kd7/eDY+N6uQh6a/Lp9m5C02PqIc4i42+D8dRBeBjbdFJec3K+ddEBDOYuS/zFSYtscRkUYJs
Pow8CRGxCAaAM7FR8FyQRouBedHedB5f8W4N6LkRd1e3eRUC7EN53IkNXv088zji8MqZ9GwuGfdG
5CHcv9myDZ++AYkE+atD2hZGbuU2vsV5xny3dDA9y61dkjmn4CIPPhfWFY/K99gmfl/hiy8Rsfad
Z39agYzuYYgxXcCT6ijknxBcOIXuDGVuZh9JuKatM9mRi96KJ/lDwmUk3dl3PQ5lOtOacCebJoKN
29c7rohc6vaocaAFl4Hoyd8bDwwsoSF7jEixm5syaElUEhe4N0n3dtr0C+DYu/XbEu6JAiR/LyVd
6UIiB496FEi8zLoCRZpOVCVewXOcX+JjAaDQl0L+84iqxTE/xsc6KNYz4K7khvHVpb/03xKyZVDz
ASrPDkkQvpBPhU9JFXIsvmDjBWiLPgvMTtw5QEPETi9URTaIc7KkOmj8NNzIoEhuyXMAOdvA25yO
rGhPuwTqk9ZJ9n8+faJ33A2pGSyEEfe8pfG4Qf56Ga/LWXcy33QHb/OsAHF4dwkbXAn5eLpAVCUR
5HrHujahEmxeS8qeO+KhOWnX6JFB7sAP4oPx1OpPqDbqZxIxL6EBjNaRSSmB/CzIugOHyGUxXcvT
HyeCyWE4gVl74vqyUFRXvhmpQlAGuEVxDb5g+qQeZDI45Yv6bj6qt2nA5eG12UPM4egv6Tfr2p30
2zKIPahzuZ1CIPCQUIzvBA9h1RDekL+nmXseKqFz6cWB4EHm9EsyxZhfI9nOz9D/nNGN7LchROfC
1gJ+YeN8Yd+Sm75Wrzh8DkzGz+kZzqjhjL4SQET2SPPCvniFIVqBPDtYXzQoibztswzDyUVPwOeH
+pEXk/Pttxcctq+ShnXki4pjcg1B9lGHWd/vm8UHoiP+qi4n1NgvOgtQ6M9RiHWNHT8qsS0f0u6w
BYkPO9PNXuDgum8LNzF6m13UJLxXBvAEBey7cIy3DY7RcAwP6RFbZ3X1LjRjD5imDa2cNJS5mq1+
zxqZePEVDKdKM7epuSgvEQ0IcAyVEKpyVjh9w0dPWIUHiwAT6Mn4UX4rD2iVe8kVa9flY/U7L+Lr
9uwWcZGF8qvlG6Df2wgRcIzfj8K2mN2Ewh2Ol37r74cxkCcDEIzfi/viusaB6tdsbntaRxJEWItY
001IIXoxPFY7YT32M2DajI34LgghvKYhNrDncONYu87r4ChstBy8sz80Dd+Ocvb3pDv192R7X9zb
cXOePrJgz2f3y7WXIPCXORzmO2zRKLV8QvyWj5yOCATZeKmz530PKDYKr5zTamcEJLJzCgGZ38Gs
5pKhW8zuYrko15JJ71mdcMocNjWKUUbKsgu4kG0UL1SK5JUvqILKwx/NH92NA2mciCC/p4MWSXTK
fmj67SMSQj5o8GAJOg4f2nywv5Lt11lusON21BA10kP+2B64XmxKs9c/Q6Em9+gck70XokFghg3V
BhtpsPdfhgBmDOF8v8qUAARl0oLzBHfhoydjBDTOF4H2Zm8hcbF5AwdMIuUnB/GYXrPDnmMzqkx9
2aYCUd2FkwHc7TXfKLXZYfZyEa6Q++/LWOZuf9Gx+tNsDAJlWq5IcF1IUsk0kQSqaCyxr3vv5Cke
uI2VPaRSHAoAboBBZjVTV1B08nybRCqQ2w7sCvKzPc3d3Dgsbvd8aznQVaXDgW0ju4JEL4nM1KaD
/BRdokt3tm66AySjwxxIdDgsMtbeocdEUj0fNXpG/XPxuHpxOBwi8r3Z0YnYoHH2Rk0I5eVS+NOp
Cyv+p7sEIS+9DCf9sEdEVBEepr1s4winT8unxb412ITKoH8C7X7TX7KH/tu+DUiP+/5W0rxB3DiU
7JotoL8zTov9hk0bkZ65FKEKgSb+iXucZ7fDO4TooIU71IY/AykiBEMWdFBAYF5NnrnvK6bbnQSi
oeSaR/1DIvGlf+Q2A0E78ysuHo0lmnT7lrJRWM6kqHy/Q+fEWX3Ehqkz+j1p9fdNaeF5QzmPL4dn
Stoe3S3+nt0gq7lnzbb8vLl7brC372Sv8XsC2X4h2EsDIdB9ZOO+n05C8onHNWGKOwLd2VPZnevD
dqyUu17ncbdrWlkAbXhmZzJpIvmCrn+AKxIRV3/g1AkDkb1507Nwh5Qx8QAYyzGl1NfYtaeQjTlY
iZdISAQZdVbqZ+RKZoBDFfXRnkdabkWGuOfYVAucA0aEjjbcWLfNRfyU3YF2TkVSPTQyebz3ICLD
a3McmC48KOiFpyzBzt3X5MzPHaXWCY8s/wkFUwcrGRuoCTGiuEM9MTl2ewAJ99KW4ppnFqoPJSAB
xptv9hQRJrG3p3iKh7k3nGEE7z2EE5w9MVy4cOOBrZVYgokEh05EIC2jk0NS1yjnvSjBWYOQSgTb
49g5eiuu8e3sLsSkveVQEmaAmpDP/vunFcTAXzytfxpPlXmj5ehJGpfom3Sj4pBt04bY870neJIP
aJbIFxSy3T2RNQmNe2qJuN6tcDPTZR5etEP6oN3WJ7pqd9tbceb3HyBufPxzSTuxciQlSW4i+sd7
9hDdxsfqYTo1JylQjtsH2l5eTM6zeTJdztVPDzqJ4XCmgCaNoTQ+YBsRUMT5XbjeFOQa+m13Mp6w
giEt7Q9sml5+rFki6bk895SYlxc2R3JJV7yim8668pC8P8i38stwLM/sQiS0MnsZzg00OVtaEzji
HKw7M3bnt2m120Prq6f2ZN1g27ZXNNSriHUflRv52p9QAyWp3gt8dFbD77fg/8Fw9/+b8czPES39
zb+e7D68VvGvY5nf3/NzrIvPFdMVuju6rgBc3efEP+Yy+8AXKWRxn7EwxBX3v/xjrCv9ppo6Ft+i
zkBHkzSmJr+PdQGr7irJligpOjOavzXW1XZk6O9j/9/Hun9uMkWxCtA5Zazb5XI4xUMbDGjMoymT
YMGTtVogzLAP89mcnKpbSFbitAs4idFp4qI4QyHAB2ITngeUy7xcT75USvWlkY36cRuk7FM9ybKT
WprupEJU+pKG9tbCjBsVIrT9F2wwnEwoYHiJCWiotjDoKiFdfB0nODpx1EdHSVuUD0UEm7guUeo3
bS63ttGhrISR7nfWJLUn/keelW9J0I0TAZ8h+bE15ke48NM1KdTWHczCujchykItqbPKBSjMBGVG
l6M3yvqMJqj+3KYyzS9wFuFiLFApEKn2kZNkG6y25WAJuFuLyoaSRGYND0gPAhOU2/U5tZbV3tJk
/Qa2cvStziDPMuECVSJmOcYIrQtYfRnOXSyEwtQ2NpM4cOWRyK6ZrfUH1g7MzgucW5C8GzWp9vNV
MGDljlMYwZrfYejVYjctwkGSkSKB1MX3haoluDNXl3kbUSBaWqmETTMXoSDj+m4NG/nt0JRfcEkw
7s0qWgN0MrdLBcAfcSGtOlcpJOwcWwSkkqb+uFppWOnyZ+SDEw8uGHmLOvZOM4jMEyIV9piq1sdC
6BbMnYQ18cfF+CzNy2PSZoG5AE4pa2CZmW6dS/QXKDhiqmRV1UOAxRduJ1jTXX0CENslkhAMimtM
WqMNJxR0TwQYTXbflYiObiD/R0VCOFkr1ocynbvzOFRYDnaD5gh9T6I6FNaXXhnYgoDVHeMFHL+6
1XgSRWKD7uPcPExTOblJPBo4fgBKh/86IAW7tYVTzDi+ZEvaPY8jphvGNjPxE/CvsUq5+PTfWPgD
5UIg+utYePsqFKnwlqSv3I4/DKt/RkXe/c+oCER+R8qD+9vx6v+E8RvWb3yTiU4Q//8nrgpYfVBi
yLIrmPz9GGT/IyrKvwHvxzTAkKCr7LLtfy8q/qsR1g52+RNFBGYwburgsUMpL+QrLnyKW+uVfMyt
1HowkHlH/Evv4ouBEDEOuiMiyNaGdTn6RfOdMXWQS8Ulftbw9j7GW/E5m/svy9j2VzDftCOr8lHv
psWRpjJAL0tzNET+bDlq0ECAO45MwlAdk6Qw7iH7CXSX8S14UKcqHpCXlqojqFkYc9OKRRxmNN86
3HVdWe8f26r4gvGz6Zib0tt91CB3YAKqUcs1h2RqMh6V1s5BCwLgTpxdMGbpXQml0wuAsPqCTfQa
1k20OI1oUQHms/gNeWK67iDe37S0ih6Qoq3uklLWaCivuv4lBsB0jPPN8Jp2d2ETzHdpFHIEc8vS
qKmOCmTUZoGsGO6tr5plfq0Fozs1K+qJpRituBYWn7pNjx8tZM+8wqrrsFOb2isNczmjdCWFVZwq
d229Kh6p+OYXoOYQjK8MVzJWOhQWmHk3j2IIsKwmRzcq60HvzA2Bg6HFNLAC/q9jy3UFDoizYtol
d4jZjm+9IqC0k7GIdn0fsbVlsZuP7VTXOxtf99B1UwJVrYbMzaKpPDaatdyugl7dWgVIycYYYcwX
+YDfkI7IAlJD1UUddDlsWAVX3eymT2M6NU4tRMa9niXWzboUwrnPo+gJlSIdM1+NqUfSdu6ulH2z
NXV+tRbkmUGl1ufUQO0464BhQ6pIksvYgCwasl1ZSRcGF3B9bS8aSnkq2kSgjdqNLpM0UHFsW/Nt
WmUESs2Iqatlrs8Fq/mI2YHsxUnXXOBwVnbOx4LolfFyipb4LkUhzBsgKjrRoMQharHkh2v/TSsj
hiEqyHAjkef/Jos/Qxz51V8HyPNrMySvxb/IF3nbj8hoir/JYPl0DTrI90D2a2TEKRXr1Z8OrGR+
/8wXxd9ME3ge9hgqi5208Pd8UfxNMwxdsuD36aj7i9rfi4w7Xudf5Yt/6or0WF/mU9sKAaKaKM73
OMwsJnbgeXrA03HeiUBQd+hBoWWhrtILHiAjTOP7sZx3TejDANgMNu/bro3kjEr9IknxqS+Xl04w
GcijqqU+KPi4Bdl4J3cGJhRS+RGV26Mgr5+TbX4kqWTFWhiWiXBbsXrVnbhPGdUrybWO4t2h0K67
LPGtwbpikUyAMPKgaCpa2QaMJkSo/SWZOgDu0M+bzq6kcZd8/7A44rjGqW9avxSDhB4lPn+b9Cj3
uuUoUGecXa5KJwnhKbyvuuk+lrrPSa+/LYP6sorpt9FKTqs8YvUpy58y/FlHDA/HwfxatKALEXlD
O2xB1200bjKzcHswJnWTPCwtR4EPtt1PLVYMRu6pRndfF9JjHM+0h7TuW6/M980KbMoo8uMcI4Ih
LxVg93aL/dWiq50mw8iwnKobiR1/baerKCUNUZgOdJoCek4Tpk8N4kLodCC8tDH+a+l5oKBYlVt5
1Io5sSd9uDO3mtGbfrWEXDrouRIIopE85ai7s/W9dJGGUrXMiNDorlUq0sRDYsOVzTxBdXMFkaMP
YbzmACzE4dHASc+HgjLRyotrJWiNDZTUmKK5rg1p2PY5Gncl3U9rnG62uNPeFxP130x5Q2PIDAG6
0vaKaZovihDCgWIiMNHla8Rbq4fg1MgDoi5FTMdxxcoo269NHcltqObYxdpDrn8kkLtIsa3rf/M6
oshfByy7RpGJocMfIhbv+BGrZAvypKRiKPs75fIn5tD6jdzO0olWCrQvCuB/xipBMjD6MWXZhHVs
gC/dKR8/0zhB1n8DjigqFlhFtqW/SceE+/yHaGVCajbARrO/qQbhVNf+lM/1gjGPOIU2dt6XSe4I
I0UTQixG072gB6Qg6l6ura6jvS7BEL2dsONNXOxtEzR55W4ueIpHMb+CxlikgzZKiAzUGcqAJ1VP
5t1EJ5pjBzsVCZBQJSLX2yAuPKGwmnXyqcqT8gO5lS75JC2yiZCeMTzCXoRSj1K+XDsjEFzJEZp+
erSaUQMP1Jsdq1pSUpwixmyjMosq4uVsaiU0n76CTyAXBrWyak5q7UOXwNclm0uUVqwhMZAd09L6
buWaI5A01kblbWoMptm0osGwx9Sack+X85LuIwphzJdggL5P8li+ja0pfO5ElZJSymdqzbSGxvRZ
gcmA0V+t1ugMdYMKP0wjvAcptMJ3YdZWVP832J5wpAoUCLDeSlDyQUAutbc5tRggtEtB+on7ABic
LM8e5FQTMDyTRc1AOYTS2676rOOPiPQ8o6q5zJ9q0erPmoylJZIeJvqkeo9wjJ83+ObY7ZpXL9aE
NgpGQEhbuHPDZTxl85o2X8wtNorXdCjRsp61KW5eZygdIBEiCvNvWtvooKwVc2wlNANzgyI+t+YV
MQRry9bisTJV1FoXvBlQlpgjJTqUlaU2q6+MbQahSIhl9baR1Fl6KdXEkF8gqFm4s1QxPNtq1qQk
LLeqXcJ1zioDZU64YcAxt2oYnou5r99EM8Jizhp1GZ4l1rPMzLQ2eU6lBAjZ0mIltTW70JKaJzVg
Q6ObR9cqt5m7WYvIcecUxHFAq6D1kcWKH2b6McgEJkb8Ke5V/V0wthLT8lbKQm4ElDNOuC5uoqnv
0XQDps28jULqKqt5ZoC5n2sJsZAqZbInwzizu77tUcdTjeYRxmzZX/QFPLHdGpgreLXUolQvFpI6
4vqsDqZvrjtLN8ai7jN9iEl9kCsLtxrLEur1U6mqwgTmjhobhC2qUmBsKsVkeJXRNfANOTEnNPH1
BOAnHEHzOe3wW8VspyrKUx5ryecKNSTjTeknLTnWcVllu8QNHZmya8fqtJTx+m2cQTUj1sO2iELn
Ggt5FFbl3DUfCJal2bVXFWxrZAsC9EHBCq92sVHSnpBlQn6nXtT2VVjr/kVSyCq8bVyVNqP5PgzI
KWtSUwRA6PGDgPDQdeDiCWP4ZI9Lj1ZQD7I/K0b8qJturM3WaRtA70FuSRG2R/qkap7VxsOEGMpa
zQ9YSY1F2G6qnp76qW/q0IRZ0fG09asyUGngvOuhCGZuh9GKkukLarhjeRCVBhHG2Szw+kYqt3+3
piYp3kptQA0HUorI2NzoIA/dTUPcdqdonabsWPFp24vQlQLzUS1dSTomZKLx/MVOfj5gta6YL2KM
OouEd1kS732UWCiFuxJLFqYUyKTcqSj9jCEuYM2XZtbm8pjFlcju2jYz3kMiwmcuz30ZRmue7lKj
Q2yiszrLpVmgB74aqCTVi0JffJ5iTEuyjK3aojsWHcU+RYF8RDkMRah5bhovjxKxfmhFMaG1pnQT
QvNmLdxOed1Aah4WpoV9npZMXPDdsbwUHtknvdcT01+TWo6CuZdr4dyNiWpxrXhgvUWLqHUtEUUw
csW1TNCehQh7UQ2zKzxhq3Uk7fW0Hv3RwpXytYd6ivyVZmDyEb0hQpHtOsKKXOWiGS5bI5jrgzZP
qyp58EO2AY21tI9GkFLWuHb3Ul6r41OV0iY7dwPUED+NK8iSk9R1nyMh3TBhmLHeosFWgxvYhJyn
QbPaGqBhE+ecpFiMsdcJOf0AnKyE+wJZKCQiVeY5VbLqqROjnokK46rIILskvQHx3Xcrg/vNWF6m
sp0Y6ghiyvCh7jS8QCT1UVTj5k7oIoMJrhy31lGSzC5zZbUC6omi77S5JZV5jVp3vttPFILMTDcn
tIbcR9XwYSSlGKn2LdF9Z6xS7o8zhXPQR+uMpmHdiQl9SGSNPL1tUST8++nWvx4W/IHu8VfCMP+B
hI9dXuXfZFtjN1bv6a/J1v6GH8mWQo2n0qkwDRkTDYii1Hg/ki3ZJNmSFRWOPVwwxdipkz8HCYL8
G9RaSSORQh1CNw2RDOgfyZb6m6ojobFnaUhjQNH/e6MEQvWfsi10YvgoReWjyPCMfWrxK3CVA+gy
FPufK/PVzLOvotLunquA4rvuru6tPIi1+DNKmg+IJ0fhpEH57u8VCcuRYm+OR/p9g/cosoLuatDH
Qk0df9YS9WE8hTG2qhAbrr9aNXSBLb5seQ1qIu2+1mZ5KMl32mkBiYQw1IrIBoZ/io0KQm7XNRIR
SjIF+oZeFj67z0tT38RDA92kmm+2sjtKayYjt78w7+2rk2VFGP6lMyNOTYImbKqV1yvro2RtN+Ju
yqs0Y34CidzrzOKgozcVwrRpNpyGch3tVox9XJJxaGDrHxqp8MdJUhzBGvEIHNtjlUrP8gJyXTce
tQh4uYL2eVQgEJFV222l97Mrjhgpm/ppSLa7SZQexLk/qYkiOsu8hCh9OcuCohmKX+9ovD1L8xgO
GmrHqtqgh4XgOKmgO2MMaLOPgOTF22PWdYEQCoxClOdzkYyo9lYYd+mlY4299EmR1ItB5ekabAaX
Pp9Uf5wr7WZSsUfBPERZcVoYhYzss7LudTR6naIWKcL0VTkiCHlYJeMjy7BqY4m81JF5MrtY9fSi
AKEVn7cs5oRlmYmChgViYk04BCfLe/PeNZEWLHLuZLp5n3DS4Sji3phXLYijEkN4DeVQAz66XSDq
jFdTfKB0gGojM39NdBF/2gVCYhofEWEIowF9woJd2cXPOmnWqzaNCy4RwkFCfzEhW4ejiLaqWCa9
q2oAGFBmrcr+kdbyu2QABeuF1CuU9aNfq9Euq+WzVGAZXAIbyixvm6NveiEcrTBDgpg9rT+nevGE
SfpXuqq4aLKmItqVkV4Ad9/iykVg6gsrqT9uMXIT2YbK8ohosm7c4Yg5BlYzcfAVw1gVmeJBtOwo
Gp6YhiAedoxkNMy5lTZquOIHg+6nNMlfBhwDsRPGBD5C3i6OqQ7MsUeTGPe/GaMvmp/mkS3/8ypv
lh+jhz6u+iFHmngz0ts5kxZ0u+OHzcpO1ariPCUMlzTV+oOxXWehbA6xLtHFMayrOpkvGT4wiShc
TNlYbYQ9vCV7s3IZoKQ6Py9dXyG1UXnKYmCToSsoMy/ZVytDEz7NbtNcHwJBSGYQ+LUlANyPBDHs
y+iSJ8Vdl6no2/XIq5uN9b+pO5PlxpVsy34R0hyOflgEe0qk+pA0gUmKkKPv+69/C4xMi5vXMsve
pAY1kVEkRVIkAT9+zt57fdVhDGGImFHSupufQTPfhgmKfGCwi9X8O22JOU3K+YkA+WpdLNQ+q27e
kwLbTubSdUoJuyTEeBiRMmPwCKYCs2WTHDyorIzIAmQPTd1swGz8IGCWI5+tDMwvzioJSpkqAmNk
K0hQQfajdDgP0CglK7E+Nx3JxLKv38tYu0++3dFs1knakYlGQtEqrG1JEAPlXmfSuLLak1DGG5b1
2rW6Z0+FpzBiIpYUNsfkdJiWLP5Yq30zXigxHJ5w44pR/WgiL9oU2iNhii38IByZKkHOb8fNpQUp
X0YTE1nT2LqyPrWlFTzqwznKDOaYXb3JKxLSZcY21HhtGxsVHHApJpiQ6yMiNdwc7XGD8Uc49fNo
3zpRfapccWez7/XjmDTrgNQEgEmcP1wP9Q9h1UfbIsm4aEj0i2TBGaAsn/sAwndNAmQZk1Zhdo6+
sqsOrc5M0uaQEc2pepDmtHHYBeXbrjaOTYoUPER4KqyeitGJ2G4y04h7rE0pSAupbiHddFvsjN8k
S6w8hc/KGvNLmifHyNBJ+YmGXVf0nt/1FUNh78UbtaNmiLtkVjuivH4RNv4ryOmD5UH6ozOT92hq
buy6uWNOwPEoAbuZMRKnkQBFmUAfH11S7/hv38wpxixikZ+vMMNG5MLeGlP+Cqb+MHmk7/AWrBC/
2dmFLYf9VKpu24rqO8y08lG3a2NlHMOsc3dFxZm3id37URCcEg4gOcyPOFOQriC07czOPgMBQzlN
ckjhS2g1KzGmO8cAL2RAmmuKp47+2z5syg2bye+kIZNUq0ABsdHmhB8RMWkxfhVnDMykJmfRawa0
CqDAiBTceB9t/Z4zzaGVjKHSbDsPfKSVZWrnLgttv2fAoKV0xQY9+IDrYVfi1RD1S0j2Eyew+liN
wUc0AXAsEdL4Oqg0P7EVSA3zhtSd9zGMmJpOPda5wvTDupN7T35LgJ8rGuIEQ9jljjjtHK7OKp4d
y5+Jdban7MEJ8fRUEgxRO2CSqF+k5sSc5SPYB11Aom3a/LBN50lSme7J+vJlWR4ZOfBlwt8Qi2eV
cNQSKu+TvJLtTfdQarr3LLwLu2aH795Mtu8sT/jOMRtbFvA+fasJjp2ZPR7xBr7WdyiXYJ/6hbzk
QfwO3rNaS6k1HDcgagyB+YzEWPYdudw7kmrYnNNpCy0FpR45wSaRGHae3mVhv9GH3L5XbHkB7aEg
mhxChvT8xzwZ7g2RIxhGtYgu02xC0AQbWLVNflMUAAekCgByuumrnX4MYbLJHSDtdYVUQJrTWctm
9NaAStMYFBjNqftC5BN1zoSqodzpHuOXNufj04dgL3qxBX+AOTBhasbObK2J53Y0iYGd80tiT0gB
0dkJ91JMuCgJAV2xnr0MrjtvCqgOAMJerSp6za3opzWxepja9K1F9irKTYhQQEPDufeTMAJehHRW
zOF3D6RuRSp65ycc9jvp5nI3qlfGwAz6k1+CakNytr2FcfcKlL3eTYPcJzXlxaxcbEKjvePdgSOv
AZhOK0HqBTgfj/EgaicNulQV3FO03nppSQZHQAhn9KMFWblTudoZonuShCxPWofUXIphnVpiXVoD
cnfbDkiX5uPUB3cb8D1bdRKNQRMUd17OF62t5LPOjCJzq+2sx48jX9Mpb26yaHyxyNq+m/c97bz1
WLvJo27ywgHiQKUVzi6jNw4UCZ16xqI5hyirSfkKyaXyxzoVp/CTnna4malqDx0979VYZ+sgZJse
j4RDmXF0SLyQNReGeDSK52DhCBlRkq/Ipz7VBKz2tZVtzCT7oLlGYg9Io3isWpZvKBX0NzImBOBn
5wQFey60jWGa89YzwvcurE+R0lGYzTZU0NB7WxiyI5Qur+LjHPViN/QEk+mol71IbLrErXcju3I6
9kRUFwPe/lnWPhHHNOOrU9tEjyk8an/IR7AAkREuqcAby1R0hXrGCCS1/BJMeIoUsoxOSkkf49rj
PVnbykioTVlsARCTROQwrrTqQLuVKRxC18V/Whj3VtwcmppNeVGSrC9k+6gV8LCNkgNKArcy64d2
rDZa7Z7EjGamKllHklZhJouxmoyKXB69ZGXXm6/eCFDbV/jC5TMxq7+UJH9ej7un0gDPktSPxGU9
xk3xTD9I3/I/INpxAOYUVbnVqWv00V7HFN0Yzxu1rPmGT2x129mFT6zeskD1N5EMjhb5u+WQvkmd
BcIqXVzhdX8qjGarcT67YahQ85+oaqfZ3U9OQ9q2r9qvsI9OPMomnOPmrMxlEJ6W2K9yCvWZZKME
sIsS6o3wTqADnbyRS6c1VFm9jzqjJhONgJkQbhiFNgJRO9w2wiSuj1R9glp/tPVkrjSRIr029ZvS
dB/NGOeVNSA2Z68BAQ6XIPFQm5I2OG3uT04RZ+b0oErjhYzsmV95oq2R7bxmRIbsGgdAqLRIftf6
rWFy6nNt755W4TsZ3OdAJ7w/sm1OswHix/Szs1Bf18yCdEmwDYN/3DOeB8K7OlFpvKFtGjdEDj9I
hFY+qRb9xpircMU2KaKcQloFkMjsu4sCoLwiA37ambO7aqPxMXerD7fTS+baZ5KmnhRBtOCoMAAz
bzdqMyO8qkFa2dH5anFQgTazt6Psf3Xx+KEVg3EahHNaxGZ3tcUesg8zn8NVMVp3yNtqMt9K1Una
Qc0/D1lA5MzL4tl9SkTH52h7w2r+1o0u2Kq5PRWZg0nM0faFRr5O4+oukULRuk07uW0Mpv4dpNda
+onxq9BAhBdg93y7jp6JNwHq4RAKFoeXpOOj6YlX08iwIlUtbaS+SUnS34TAmQTQum0VtEdI01g/
igd4yKAwzChdqTk/w0NhZCgNcCKIlXMSPHLSvVIbWUNOCwi9U3yuixqnREmSt0ti9diQ4zWD+x77
7DDV2j2crGOqs0qXkYTS/ADEotmUk/NUWRxjg0WBkFQcpVrSMfvLweeEjvmrjgyTzi2zgijEMN/p
N3H8PHRMWHPLfNGMCr8fFFumqt2J8Wl01jiJWV16P0xLfFYLOqlaCDhEfcPyavwsMdu1SY5TCWR0
PUfmYYhRVE9dN/IF1U9p3D9acfVu9s3jOMyX0AgBE+pwVCaBdygt1rpF0pTog8OMuuJEgMvB1U1E
eSGuP6lHr25zMnrBntQO8EwW7h0cx8wHRHsnHPeIAo2UiCVh2puOBFeRmMwHs6mdAunf5N2FEdAd
ZDBk8dHKY3WcJanfdrr2PLywRvuqbCilXspJCYOLjXyEjUBE/1esBzUcwnS8S4b+zmGkTPP8OZP1
Ko7lNzE2TEwebQ5s2o4HLSOuvsXTA45JhxdkHMYKc9rEVzFH5G0hOPInIs/R5sPjSSP/+uwltVwn
oucyjn5qqkNNnQ2YS3qSsWIsEoZzr+jgFVp/KKv+VhMlqJTM2qc9NJheoN6eHTInHfmVSLIDYnFM
yoJK0YZSD96a8jB7CtJE+Uyin5UH3dI2q1vRuB9REOKXyV6FRbhl/FwRv88cNbroabeNLdo55NeP
HJ+GuqtG5kpVTTKaIpYNVOrBrewv6h6i9fO3wmv6bWFN+B+IAqazruMhmz1xnD3S+ucggp3ImSE0
u5XM8AyHkIu7aCuI3I/tB93Rb3ST5btPcGHq9Skd2ho+X7SrByPfuJJgnrGs862eVK9oV+7jzCF/
K7s15vpcyeYAPAQ+aHLfxBSGJrQhxs0wpMBvFfqlqeN7M05yX4/S96qtf1rU2eLDFg1aS2U/qNkG
dDs+Zblxo6afRuz9ZIQItm9Um2asPgPofEwymWHP3+kwXdQAfbBPy5PpDhcmn2TuJU9Zqt8McHY9
s3ku2/R1sKtTXyf3aS2+67b5GRlsqAOx7wVgmesjhO9NggzTmL+NyN7WBRmVWt28xDGsuAXs0Gmc
ATw8MpU6R80yoZu/2szFj2CF51zg4OclaMLbDEm84Oze9Yl9splX9HQfGy1+Jx53O8U67YfRbxJa
VWURIa2K75SN5yMo2NPo2auV8cQtYC1HOzva+BTZHuWnNB/z3rrvrfRcWuF7n0zENcdARYOSppHe
POuqPPVDeh9bPKlhK2zbnU05sksaMlfnisyz6Unj5BvW3yaMGXfRHZQM43o6KWX/btF6XpgffuhZ
D7Lqn5b/QgvgkSzFXVPi86j726bN7rOI6KNmZMhBf8V2X6r5y2S73Y7Ns9cCq8pSDlWDj0ImyWWW
xUHlhGpSGb6bitQiEL+2G953KcIvXX0Eib3pZ95WrSGXgf+3ZlJmBtE5g0fPFthYcV6geCq9j5Tw
eFvdKGskDimQfEYi2QMxIQ6PmmI1MXihm8UBR7c+1MSla7UflfXCeJFxcbP0dljOBsVJrbI+YAfj
qcyBwPeEs4IEvYwcWWEYnkOkJfTy8AM3+ouSGtEOQjbE/pNmO5IHN2BXIQzzJU35oBwiGpvGPiUi
+5RhuIE0cQbCgxxO9cA0ihshx5tm6j8h4lCXDa3uz1N9EpySyT6HE+VYyboNcBJrJzPLzpWX3vde
8zPz+IIZbollF4DbPHJ2dzCLSpfKNCwZepeA6oYKeFmZjHAcKzjOHBHG+M32bJuM/ZOZN2ANo+P8
MRFGxdE9X4oIrKUQ32ORfyVodYAyKHs9yAIn5RCdc5M3ujLixzaezxWqHM/jnWDexeaQc3E10OkL
aBRXrBZFOOh+N4VHEx0z69qHZ+e/lo/P8fLPweDdLhN1ND1vV6OsIRmyem/pQQaRwqKi2hd4aCVc
BvHDiNmu0h1g7nrhqwjxvJcPgwz2cz/ftOWs7+00eQ/gabeWdTut6lfOTeOYENNfQo+CNTQBPas6
13nHEaMSYKC6vHCoxbRSeJ1dt8sE3BqZ8YSV0Z3TzF6l4/BdpiOF2SjY7eePrjW9Vmb8UOk5ltCK
KFvZoHjRtBKOHEqBisx3OkMUQOT2vlS9AbbKHn9MVlxu/p/MXP53QVz/H01mmJn898HM/8lpz/6b
CIa7/1MDY/4DtTKDMw+rAawYwS3/1MDo/6BERtLvSYI2f9/yr7GM+Q+D1F44a9gNfgf+/RnL6O4/
SAH9t7/7F4Pgn/E75B4yAFO/CHZOJ1Xkf43jQejy71MZ4Zr4SKTDxMg0Cdz1Fq3zX+JEppxzyRS7
W8caiSmYzGY7eZLWPdXzyu6ycRMzbQLBbWjckL5DLLM2ee2u8tKYTlYGedrqDMJk4VWdmrnKTmXX
WkvGKj5lrrr+GMWcnZxmBhcamJpcayk7oDwpW78ZGtRZ4GXgsVe/xkEbiOU0ocPaMzWwiuiaOI2n
rSv7yV6IRX9+ZJ0K1zlZ0qTTRuXRLHPYOcoqU6Sv18s9Y/5/Xl0NSOk8YG3rNjcmxLzA1RGnLLLf
9IvWqXU03c46hrC0ikjc0fRGMRdW1Da+w+lUMjEIqW/83iGeI+5bA8rakrxR44BGksOLNeYttvSo
Ifzqtu1jUDBJdrGLUSdvQMLv8KF9rYyeEYmoswuGDoY6hnc3jQO5Hggbma6anzJKXloos5s6R5UA
VeSOhMSPocsu1WATCtXdqla+1DEb9CashnVkUEGWwJyB4LwnlovUb+n66wEQYQJjb4Q1cpYYincv
NlDcdUdtVUEI8w201r4y03NvEnM4sE7GtP36adgQZ7se1U3rOA/NQpj8nAjHhhUdPsPRePAylNEs
prQ+ZQ4GjqlaMnKamvoclvdkf+Zuj0IjKnIq5ZkdRIX9XbCla9NhTeA1mQBLEiPzsdwvNfWZZROe
7CJkqGyxaJsd9uOxoZIK0u1chPmaMPh70gcLlqCG2BbqWzueN1Dm2k0yGyyF+bNmQwNOlOHr7H5m
k7gOPfruTd1ZK4xSq0ItmMtgBO7uZi9mIz6iIXyatey5svrXTil9o0iX94zx1tbEwZviux6ir7Rp
pqq0n1eDQYu/b9JLprJLkCW/4jH/cCr3NhhhHtnmC3o12qf8l7Y330xUJOuqM8iiHo992HgbT9a/
NFe7Yd6gnbQUEfki4YJvRs+NLilhj9skbW6pnOCosuanRSK3db222dkbtfCRavoBnv6Wyt5qwrXK
kOfUXeYL1ECZit7bAAvLYNKmyYX7Dv0vv2eXUhYkYVXDZ2Wn91M+e5u0mPT17DnkNqXeSQyej2yI
OJiCnoTkzZpnKHGEPsXsxemEv+KJWSUTd8jVawe0dRfmNL9kYaXHJM3CdWgeyihcz4k9PvfCdW/5
4tk5tYpWCyi5vQASkDfzUykb0qDCvTYN830QC2PdN74VO+YpHEZOAhl9Of4n4zPu8hsAjsPZxcFE
3YiERy06ntrGSQYg4T6Q7qafIBiEqZ5Cv3JNwHDq047TecsQRB3UVD0a3lPHsOgbqcVLIBHtOMiU
Tra+LQ0vRZHvznTpcH0mrthawKF9FC8UpCNtNyUedUWQqJo62tLuO9oG+eglNmm9RPWaIx1WI6Tb
3VXTaugF7Wn1iSAoWo9aDUkqopg1xxhKYyN2bHzDjYHWdwG40VskuR4uefmD6Q1aG0sW28zGXLe8
dmZaJtv1oSMYxSNqTojhlJsx6hQp4XpXKZLd4NHqYtJh3Itl9XBIweVNrppWLmncl4Fk2ZsMB4QI
8mhPR/Strcz2gNLtZwmMMsZHc8R8BufbqYgOMlrKqVHI19yb1l5EcjCdThqz/bCWeey+EZ6/T/Ih
eZ6tYT4ZualhQ2nLXQu+bOtyZEa8CXyRE2B1cUhjXD477my90p2i3q6xdcHysiZOuME0koJX6N9R
QuNYF+O3FzqCd3y2DmE4VXezy4GCcu7Ydnf0bbpQk3tMW8z8NCsgZW/hT57TKdHOop2Ms/atgZU9
OzZtI7mVga6xiS0dGPSMTuq0F5dm4dymBZkawTBulVPVT9NMKNacBtUvTz6xRQXJPEmPyWip3Ts5
grLYSh50XSOvrY5Zt0r11NfO+BBop4xJ4ofXzHizBV93xi/hjY7uc0VY682cA6JoTEtbJ1qC9UaK
9CWC3WVosjvEFSw1tGfDzjXQzxRe2ZwDsJR+3VX2Bzrx22Ratg41zCgxMlNxzPFtnth701ZFXUBE
7VwY+T3wv12UGBSMGk1PWch6z4A4fnRb2hMprThPX2wiuhng+jGy23H5MXWsie4ckD/VURMriGIn
wvQxdvTGrWzFyqzw2cmIgVse0jcANaefOtnh5nCqPUC9XVnR5ZwziywIlOVA0loc3SycftTN0u/7
ThKs4fqdstp1gcloa2Y6K6eI3tO5lxtzmt9wXZ8kc4qPiPaRxYsvZNTu/lJk/cfa5W+lCyZXxK6Y
BT3qKuLh/2bulqzJMVr0SxMATlAlrCvRyjcBUBZyeEzrJlCb3P0Km+HS8exmHRjbyGsmziclw+pY
5OgH8hcvceNTkPaLPK3GOS3nL1fX+tUQyH7VWPX7aAS7pI9fetv58jq2I5x3fyEb624Ht1PbMuxp
GamR7/CIoZpRc85UKasU+WuTYtINW3KHmjgk1ISIeIQfZAyBXHhQEJQfApM51IBxbdVa1bjTo4IP
Dnjub7HUfy30bKGjDfqLN8PVUefCcrSwznGaNy39b5WeFoByRBj86SmDtWTOD5ny7ptiYDxKE8YP
8GKscEQRXdQygUNoek+E74JMudO07GNu8nY9mnWxXvL2K9qck6SZWuGDMjva+zniHByn1dqkW7MN
E9LeYJRn7ZpuTXKhlwJ2rQjWKNFIMmDfroEXZihef3leezIsGGa0H4lzQbzp91GzMVL52LfxwwTk
le77Bycbdl9V/ZwMlAjdHD0ah8wx1a3nDAwDjOmrWDpAztidBxXejQmLVNuNn51PM4wdeYVACMUs
K3qobWtOFihM220hw1t3MM6zXRmHmtwoIcndag0mw9pIX8fASVxVzwXC3BVtbF6/CcO2I6uCXfHK
Awml4v5H2VNDBPHwi7392gsKgm+UuCMDezcnab0x46Hi7Q1vZZfaKDoX2VFcvhXdtzC6es07TUAN
0Z8OVmTwmL5NEIY+fgWW9dPqasePS/15HLzgCDj2Ie6imzAxvmTxWpDuYkEWzr3hZKRmdIbTzCCt
c4kOCXKpr2Mjjs7NAIBSNSiTsnCkT9UELVcuP4ZODkdHCw4OwLd/3vD7PuXcYv/K8XEvj7DEnVA6
d126qrWp3XVCpuNuHGOSVhKDM+dUCUKnloe0C1AKU1N8Xp/g+qJ+v4jlxlTK/DYmvOrP6/h9EbjD
3eQ00+H6V7+frsxETt6PzrBg+dd+P0erc+qqaubr13v+eejrfTA5iWOmQcK4PsH1Bf2+6I1MjwTd
mT9/YdMDX/eo33zoIuXZCKoXMID09iunOPdqLM7X63//2rSPqeqqw/W36/XXe1x/zRB9RwhYWGl5
nOtVf+7Wetl5chRRW8vDXn+gQY85xnQNU1BRHwd04lJnMCJastGbagS/WrVokLwFnqv2Y9cRDdtH
vxq997aF7jXMOW+jCcPQo7IasdHnHOFrSy4USedTn9iHwM6JHtbG/Zz2G+GhHephCbtdDQlcYYfu
+QJTMatSf9DaAkJnhHWnniei9Fz5mg1L1zVRYuv1tL0Sipzc3WRliMjKAL6j1US4M1MzFTk2cFp2
VKB7S2cp72baGqWOfqHoaXtjwflItGwfV8himoWBFHsj9syCB8jNQ1EONPHTptgGQ+ObSRQzIvxB
3//ZMmkCZ1p+PzfVjay676zGwVn/aDU0FKl5SailN26jkKVH6XxbtuZLShJskY13HcOhXSAW9boY
VmnK7NXVJCzFsLtrZpJL2cMwL3SafTR2ny1sdeweZM0Hd6GS98JALK4qK/IFjta1bWrfdvYweZjG
kRxTlRpMB1JdHzcyyh5HOyPjdAjmjTuMZEOGC4nU2mHQRT0QBtkN0iVOC5m2Ah36hgwb9Eg5m77R
LhjsIJnutB7hmIn6iDj2KIz001wcsw69Csvoq5Xnt21p4H8nHrrOh2fNiRg6a5DNhfmKcojIJM3q
GYqnbMiafgNdVb0XFboEXaaln+Q6A3CtYEbWG5/67J0loyVzMIEmj9B7LeNThADUQw4oT0K9ccZ1
bJefVVJ6q1Yu0PE4v2ehf7RJfniMqudANtlbE49vSPc3lZPkS1eUUnaRZThM9VeFM2ISUK7LeHIk
BMmDKa3K/M0uWjT+k4oogHq4QgpvSaJcqJmYe+mKgm3Nbtt5OUsGLViyAFcdGizdjyadNnfQlbdu
yGFiYshoyMuOvex7lm19rLvgUOvkqxhduG/bWp0MztoGfraxtounkp0o8dupGpxnHbfzSnPb/ZA1
7RuuE7IstCcHVY9vp3a4zhAW+KY+/SqbkVDhnjnbNMcpE/eoW9Pbg8U7+skUEbWkDYhGTA40mhTP
Vb9BeN+vy3wgckufazrw0RtLHYHao3rAJ2Bto8F7nQPJgFNQjCYYC/MqYTwxNSNGnsz1kQmt20jF
G0PHxJiJ58gjSQEqnOqMBIwQS2lUDHfMv9573c0vbgSeK3feHXkpK3RxjYxbNH6ioG9zsopLTlvl
YGBIWFGnE78RNGvwvOQMKnhkEZ3VeiCxqGFcBmHsflSu3KvFkswmk77vJ9sk0EIoAnYiMAmxqFvM
fwxjtiGbE9HNj0Wa/wxB1G7GFmBSnXVYFCRdR2XNrJxj/1MNwJSwTSqM11WNXCA6TjMHaRl0hFXG
5bdJVgUT+rSbxtty0HBrau5HMDH5Hs1+P2aFTa8CE0bi9Td2rCXQliA/lwR/pKmbH626JXViuXT9
0aC3O0D30genP4YoKpAcGa9pZb/ZoVGcaDcFOzwZx8hJYvrq+gjWd+kaaQs62ptnpqsh0KZ/3n69
eL3pes/rpevdf9/z+vuf+/y+8nr7n7tjTuKJ/jzG7z9XwyeafCJmtSo/Xn8gniHWrmii/Pj7YjLN
/3bT9V5G7KqZQBT+6ve9/i/XYm/xUIws9/3Ln/3v/vYvf5Apg0jKhtkORo+jGwXZUSyE567F1bm6
/l7OOc90vX24Xnu9+Of+v2//+13/PNR/v/v1luvT/f3R/uPvf3n266P/pz//cx0D8e1YIvyJXYM4
heVHlCbOvAmW/+8vF0lA0JLV9do5KNPZN2fbRZy1bvWhhh0VNsfrpQ5lE/ri5Qf2OsHYlIvXK683
66lp65u//Q2FOPf8c6fr3yDc+Nef/3ng66W/3/yXx/zLc/zHJ75e6Uw9xZs56pa++fNyr5f+fuXv
hx5xsNTedpz0Q5dnj7AcSa0snFcHldTa0sHWG0n9MLJ9WgszRfSOHy0a5U3nImbMlWvcphCtfdDB
aVgioCwQzDl424o23tR4K1fNV1rSjHGKBH0RI5iwFp/tCAjNpssHrX2JYJjSrQK4OuvPjqS0HOpw
SxARuopMImLMCP90AjKnY20dUkLvUnWXFGl1pBXwNqBq2LbSkOyf5yc3Nnd2iBbDQK+AiZsjs3EQ
SQbtt97I5thpzNXgp4/txN7A07fkd4x+yoTGj1wS7HQyiD2rPBkBeuGOaCSKYxqSOkPDgDgLAyM6
xjSHLUwkCXqf4oanSiBNjlToWkNTZ2m2NCFuMMXos237lDdpeCi6KtjE7pcpmJ3jN9yhFhjZnzvf
fW+8FgXoTTaFh2j4MGxJ0J2yp10ZOMlatEiC6xyxlpnuAziBbEUIT6OXu8fN9WPW8xMPmxv92k4i
BAn3ZmT9TPrhPWX5XjeDwT9vvOTarNMhrYsNFi/iUb2wWrttdyHxZtp6Hj2DwdOOXcEq1Tr6r0LM
N0mtndDVf+HX8LaB5/0i2uirDYM7tLIrGaobIyywZoS2tREWeuGMvVlrtlyFJW236MzSAM1DrGvl
popih2Wlf7e9UPNl55hHd2YJs0R/0EVCgnkrwEHqTeVbBWnUxuLYcsyDKMRdS9m0y5jcsjtoFmmF
Gx3dsd8PhYTsqWqxg/VzgYNsnfJZWKcpZ5Ao7B0V5Zn7GjsnNdinNLFvDqHhj14aHJXToc2eVMbK
UxsbGruzPyeD7dd4/leNoQBv9zbx8AQAWIz8dylvo6wLuW/wr62yXt/rXjeQThh12U2WQxtLmpGo
RzcirRx3vh+MmChpAY4rO5Pkh8jkp5gqXPtRyeDVoZVDObmCocQk4EfXwXqvEjFt8YAwBknrpyRq
n8eiv2qnt2VKIlw9jyVtHILn0+k+yTQNVdFkb6YofI/N4XMOu5MWa3cOHEA4gYTDl6LxqwbWXdS0
94y/WefZtK9KiRxtENw4tyg5C771cRBn92aXEIkqbtOfiYZw3EBAsNLTgKTB7Cf61V8lmhXEyeqi
bOthTAhsxQCorYYCdWmQ0cPGqnpObTw7eh4i5J0Aa4h2J0KHkDmnpomatD5qEIQtF+mY5caR5WaY
kmyDRxBjTs8KlOXrCHWDyVTaN6Z5N0KcupNTe+mCWO51zb6kgRgulQV9Jbt1o7n0XTsRe000YvlC
vPXS3OmdfSoUHQuOzno9xjlfNkpuBtQhOaOdYfqxp2jEUe1trF4j8bzt2POGIkDJ6q37ii4NJYhc
m6n7aaeEWQ79/NiP1sFUgb2ix6SvPaN4DdPwFBlvHbsTdMZe4QdIG7OeLcXspJRiCqkGWriDXl2C
yorX+ox/00I754oRt0fntrtGzkhfAYKuvJSpPMBSlKFU8RyivRfvbSOLNm0VcN6Zg8OUM55Y/Nyy
rE0UzlRSCZWv8enhJvOvj5IFs0AOyje3GcF6cAJluIefTzTkuCtvU4fCZtZg/khra4n3us+CODhb
YExXSY4mWmhDTxKG7G9SPqi2co8y86ZNbkFntZ2w3hCrsQjE25thYIguDR3eaKWtuirKttMQpIjV
BuZGM8N8wyTgojCJusUEumZR3cWOO+3R7dH/smNxSMLhfu5tc9UrLd/GZmeuO6aCK/SQnIhnk3Sk
o0DqTCadyQI6nAI7iHelBtemy6MfmkEHBJkascYPiFjjHTV2v8ZpHayMViDRtRfl6NQ6x6hmbxYu
8RcqsIguw3RgvY+T6u7cNHobc3aOZauRWDGl6Ci4kOVa+igSxi6F2UKDmFAZKfJKdo7CqZpjNF2L
nJ0Q+K6eRlX82ZaFjy8ZoWMWFhcKwv6IceIuSFBG9a7yHoW03hpx10Vps03w0O7s1jjO5uuMThyo
3CGiilwPwiTWt6yyV6f4GQskMdaQPrUywP/SaitLVdqWmBWiT+0w2vdtEt96KO/UUG6LRL/tRS7I
Mu3sEZ3sCLNPtYJFY64PAbH+Rmd9Gk4Ca71tNT/tiBKa5PMMWHAbjI3aZeVc7nqiPIaK70Cgoey0
sbT7GTY0R1bJVjGsWQ9OE58y2/0ZRPq0R91LtG2k1nalNYfZQfAzF2m57cx8Z2YYlsx0UHv1LFQB
qmFS/0PUeTVFrqxL9BcpQt68tndAQ+OGF8UAg7ypkivVr79LnBP3POyOhj24bpmqLzNXXmI7qkGN
c8En8v4MlwlOv+vT8FEaOP0ixC+vcfMNN/CDnXPBag37NfOYWKrGOCUR9zBcMNiWMSKuEst9MjIC
4nkjN2mdi00wZ82KlP6qyPuJ5avLqiZ1nrTZescafcHypNoMlZy2mW0+GNK66U5dLK8BzBpVf1Ky
vhdNgxKNsCfbnBfr6DS/j2/Ep2FpUQp8Y7ByhwyLH3+KP4E5HoH20Q0JusBI3GQrEsXluah+mUt4
ho3icUixgXr/UhXgs4GhuOos762xXGCedewf0xYgfsAAv67irwJzqdN6UPwEombjAhqsDY4wEeI/
q33LXlVHpnDiwXDH01yDD2tl6W8YwFZntyzhFTBQzcIUTn7mvI8i3ceDd8F9lZ8M0+QPs+p1UxrW
gZc8JoUnL/y08FxG4a2a+Im1z+aca+GqYkiETYprInszbM767Ivo2+fUV5XdXKVjpdvRMN21oFcW
00x49ObwJcm4vzEwZP+vyJlLeAYoDrrdjU2x9w1aqsd42iH0jnvENwjbukvWBW7TzeD/mZCzL00n
nnUxYsHyii+GmX9GxBxZC6DAIr6arRUiaAcwzMvKOgV1wy19aeUtZXRCKO72c1nidVePKi/0Ggsy
GFUWsNzP+52Rk5GkG3lvINu62ciat8eLNkimBD2ltpWHnBwbuzIaXxNJKNDJYnVLGvspWGIkgwAo
rlV+xgiGJCJTWlja8iGDmLEJptJYjQG16jp4DWLOHq+f/CNH88sw2aguxgST1SrvB3BG2FjLM17U
fhO0OJRTd8r4lcznqJzbjZU54tC5SE4T6yuSiKGlua3QArz2LDVgbs8nkiiBhw0vfLdMnjjDMGOv
LtWWVWlEip6+CDFfXeZCzMAZX8ECQQhVOfWtFdOOdA7ohIaySLDsQNTkJk0TC4b5EXr8BbUW8HmC
3ZBgJ+Je7dJevM1KZ9z6vgf93l/llJvusJajhcbZm4kzMI1onXCNrzIIMZ3GbGuWIQm78jncm5PK
yBTwZpPXa/ezenT9Jlt3LfY/07cogoiSfhVL0oM96VYjGI4BdKIAD8S6kmm/rXf4D6ty/GicYqJJ
24b5ncgNqbCK1UTKAI+ox4yAk5Cd6CPnTtAWjlOM1c/ZSW28D757TrCGYTsbSeNhsM7r+crlGAPg
4iOoHb2EAGe6vDM8qtUHh9/Au0WBND23kJOV0jsdTaxmhfqeCtY5OB7ZX1iY4ju0t61ZVqco+cia
8eaUQcJREJ4yXZqr2TZ3/tBtI8eBCaOWoup9wqZz59sjtw23J08zb+oGO1/OJBHt36Kmy2ofuOk0
IPBZCNR4KiM2E6uyxTo4CaAdYnwPOQeV1TMUXC6gU98+eLn9WBQIcS6dkwbMlHqmLNrNW7ZLBOe0
BdgKEh7Cab2xR3ry8iB4SZLsJzabDUGSnBAy2UIfrOfap8fJIjMdmz1sb0W7AJOTv9nQ/C3DKqCA
LDJpNrHNdWRVT9LNHmZbPnWqpcwgasqTmLYVUaeVrHQJyBWTiVNYywLxp+3c1yZAb7JffW90t0Pf
tCtJ08rkBG9xWn3OfgAcqr2RL/C2Rlv+TcLgOgTMr516xUBykZn/JAqLpu1k/xo93judq1ZBNudY
Xoe9n3QY5Kf7RM3fwkbu9gLjvfCt19jr3liO1zbrRhXQjmeGAkQ2CtrGBVKthoJZNjNusHevTVQL
jnKqOyN3N4bGI+3D/q7DsiStN0SJgIHeSLS6M++ynrXhPChQNL1DWTWRkCnm2MHmomB20dV716Qa
sB58x7Ee1M4NGpv0It1IDKdP09w/1uXwPmhysiFeP65r3ypyngbJEE8SLWOhGr1FSAQ1SJkfXE2r
ea7WTss2qO7dD8ed3gKfzgPBmkBe+9KNCF+QkxeWvrMMW+3zcXwwE0n8SzjtKWzZpgSjt/IfiyGG
zuaFzPc9LFgwfYiEV9gCfr/6MEm8m5mdHwe3Y8tUV+PBmrGnFPiQdz5Wgm0EsDYm1jQF88Fqj/hE
tlEcTacY6IeaRtoJXQJbAGcf694eLsYnMZ/pLi92niz0aYrIhItu+GKz+jVlDjC5grBxnETXPC/R
DXTy4OBW71P8TWSZx50oyR4N/zolxU4a1LPJJdBda249aZ6eVZDvvCoygXgQlHRx1HN96V76gWFp
lQZHFea7KTbfu1Qh2xG/RxsE9iQN3Fe48u9y8LAr24MYINTGcMOY2zPH+pTQtGOG7cEeCTglzIQP
qeWBsxusgGXpOYkH6oxC7pK5E9MelSF71kF9QXHwNhXr4XXiyR0oqFUmXAp0DJDDLnewFTF82s/6
A35uxhQdmTwvtZ57Cnz3ydj8ISwEzJ2e89G4I7/0jT3o0wuiYTUa9VO7zDDHUe1Cf2cZebOzVKtx
v7B6GszIJoNKVoFltaf1fMx8/Q1hct+JiGQDAYF1jCC5cjluMM5j/LN6XDuaSJXfBminFXU7YR6x
CB/eGF9zZGOkJukDzWrXBfiKB9sztkNKenzu3fcmZ8TM6OCn0s6hDQyfC2pP8icb1zhP2Fn3FOAu
d5ZBj0vZr3OiMZcAU1IOFKnri6fTYz4PBhhkGvbsiOBF4DIQoiqrQNOAjIqQ05S0PMS4h/rF5+c0
4SX3B3rwOloOm8YsIFIjti7zijrUfxIzdw7Ks9ZIMly/7fFFF/W1bvSHTWvqSnQkWJMfBsHyMhdL
uNNbJGorWsNCKNmLFvm+a1GG6cA+NCbAJVE4Rw85f+OZVbAnXIZ2N5HCdMpntylpv2WC7gQyekrM
96R5krmxZKaWuVXofAc4uNjaM0oke77S1fiVVWxiZjt95JpJV5Yx3LMQCNnZqQ85OKROlPlWwKtS
xRP+tPtsbr60PWDqGIOCRbT5avkj5V1VcJOCGA3rPsxS2djcJ3iTQtwj27Go9I6f1sTq6L6qtnjv
4jHcEHvkxoQPPyNn4rtZt9ECUVv+9QhEbYDtkOpi/4Jjon+s0MFY8XIcOfFf9B6K9lr7FnTHUQWP
RFCOqipjAIz3MVtHjJ/JE66PXejhihg9QhDQNx5kTQY9iwUhgpmR5CzoaA0DIIwj6A+f10xjO3dr
uhmTZfGecwbW9KqvRif4ZpqxRaJgV2h7p0AaB9XoazX1X7k5HIxAgJnAnRNlwSkFC47gsh+Xq7g3
RLT1VHIHrfEhBINCYsv+QscnW9P8EIPTu3FsLvHM2Twh3u+Iot51dBLAOgB21b7KLsPbEdylbHjD
MX7PhEXufgHf9HSL4kTbmqHcsTcSefMYxPqN/J+zgtG6niZjOOl2o9W41YRjpeU9Ty6OC3fIGIja
zQHP0KrO9bQ2MSGts0nfzISSKqmxGQm74it/XD1nO4OrcqWNZpeo7mvI5jdHWrQz9azogpIMuw0P
YF0zhWp6LKozVvAwsV6aJVPz+6A6Vse/zxjfmad0iG5W6FBfkUQew4fZmg65xcJDGTTCdCkuzb6Q
B4YAh6RIBdRhlP2VqtnkNshEXPX4JK8N01Z/CtAmKjs6xASamVcW9aHJp2PISYEjriJenP0O2RMR
F6R8FK4LEdzEqMP1nEf3KITAOI3UOg1ZjSgn/D3/NScnQqCRpscR2E4zip6BuzaPFl3l93/5KHPL
rxSeQRil+8YzBoprbKSdeJFyKkNvZUEKTzWetYn9ggt7WvC+NurgLyq7n8Y0f3SUW/DaHmqBBp0D
IxENyLmM33FEjqeyHCmpTQ/4e72xtHdp7+YsNoE0CYIJ5IDqBdwXGawSiJRnIjsYDP9wm2DUhx7C
hk763dEc5pfEH/TVh4Mw9xdoUv4mJld/mKkeNUGnM4RjKNq0ZPuxJ9m1QWHZzJTYVSRubcPttqnv
hNyxLWS6qVS7KCjHkygjmMeYgxmqzYQIzOHC0hbRT/WMDiUTJCPnDmpl7Z/EVpwWVggPbvboD7fK
gDLEAdsCCdi1U6Cbw9GDJVr2tGL0Zo5TucS2E0ZrdqKQNcb3LOc2k+T5JpRmvhBt4A3Mptowj91a
ofWihb0Jamh+g/UeAuIwbNp6eAv2nrJPv9/79yHkgv3fn/X7MSsKeTKmaZ9MnbcfFm3l9yGJhWRs
155Ugk3C/4+CEVqMKBr3mx3Z/e/nf/9pt3yRHWXZ3m9Rau1AnVOOPMy71tJkNS6aGs6A+qT+/9nv
5yrLOwplQxp0WyYbWVmvGXDy24hOnsCR/PfZ7+e8FrB81npUDTnZ3jJJLIYUXfa5co4Nvt8NDI6/
XWY+Kc6KFTSgaTUEgiaZTERr04UX1A+fokmbTZgEDJt7izxl78X7cIKPW8Xe/dhO9Z0KIy6NJdbg
vDNvVHMT7IvwbeQN39STZ+4pXPVVBaAwE1B4qk9T2v/IHKUbSb4LoCtBQNFu+gIGdpJ+8AK+dOl8
A/C8yBAJc5Dgn5dgqwFC/poEzW3dpMbN1feVdK7ToJmxpK+2bh6saLz10r84Zv2Ng48vpmiGhTA+
W/YedWdurNBGIqTKK2k0MzZ1K+z6nMoJvytHXdSoP5H2o+1oduTYc5rtxXABDVBwwiI6G4BZgkhe
24Qa7yJl54r/TA/e05Bkz2lfblRgbDSD6W3PNGFvocUjSWy9moo3hphPnTlecw+5txvPExn/dc/L
RlYupnboXk42naZF6+6DWvxYg3MfdtnJtGrqoqr0rrBKlhCjpoxoTr6ngbK0sYaGCbk3Q2pSRn4y
W+MQKYHaH+Et0T4rd7FjLfanG2IsK0lnnn4f0jG3jo5rPXWl+QDgUS7u0tj/aswxucz29K9oyfzB
oXtOjfRrcrxbjf9j3ee9tUuDa+IV3xp5jWi2czAq9qlJ/W6Ny07KCOwVxA1uKzq8S3NB+HGizXGi
2xwHXm+IW+9WD7pIITxQjlB4dCAEehh20k8YUyuPhBZ8Enu8GZN9t/ynneJFuvbr7P5U6M6Htk73
LZ5rBs2Oxt/GttueU9YtLhua0OGyNEyPncExOzkRDVV4v8qQsBYR7k2Rg/cZCu+OF4tFGD4CLuLm
Nm0ZBaXsztzC3c11f44MOjOIF/9huhXLFkOyrI0rWUZrz8oY3b2mT7fS8wTrijIROMAPo6nU0beZ
tDLxoCWzcLeNy9FSBfbFseZLNNZPfQDtzgbTQIoZmYWo2VhyPwElHXDqsBosJT9Qlhjc7WBkgTi6
PNQ1jdrLh//5HA47akKXT2Ylc0xL+P8SEcLe6G5mXFJMOLCODMT445o2VYQZQGusRXs1OJdc0MsY
0xfbBHl2MQ90giVHA2cDSQ9q1vrkpOv22kjSs33KYlpU+V8tM56E4jVv8aIUnQaRWVonV2Y3aYmn
BbXn+SCrCQ6QOUm/UoqL1i4gY69Xm9RjflKU5jUL0rt2tFbTzCIqrcfvFh8/PlPye62p2dLnd0kQ
/XiRLDajm90CbqBjbnzjy1+YZe5baHabyR9hII2skP2BljiNh0TrJDuEVnGhXyMjw878RYeudY5y
xTKoYfmPmyq4DK7A4BoGGec1oYOs4cyw63hdNYFJgkDTVzXOf4wyGF+MBL8kg3TS7ahYM70lp//d
tsK+yva9gHEECAifrsPLNrAHW9cZGpmmpslL7ccxkNhmI++FweGAhALwaBrVJ/6lehendXQiUI/d
E70Er+iubUS25zq1d4ry3q/m8QgPhXFCnexGk/EdAqzFxYGrJhVlkExnz2+2AHtJJMT9NXVz4zg5
xhFennVnB/pYY7jkfMwJGiHIXoYA2UyH/imfs7PHhN9grXO0ihObHlqYWpJ4zJ70pmyjEd6S8Hex
NT4yv4/22rL+zWE8nII8pOgSnS5MPKTResgZmRDihA+kuWWzJzNNHEs91Te6ZSXRz/A7Si/817Yh
yudQkt9FIKykla/ZXv3xA4LUPrmcdKrCx1RTqwyJceUYQhzzyfvso/bFCF24AigkieOtw+nIWg3U
NkGaLipBobUvVsZ6IUvNb+XVLFfFqr9R+3PFf3NSLXtCzUkPIYpIxzy8jxQyGtMJRwjh7XvOjHqV
DsXRD1ps1wwVtN6kgf5Xe9ONOoNuK2IHl8j0XY1/kgpC2mS8ps7MsL/NGYBU37GXHKPKibaxrj6q
7azNxzKJXiuBFBqhjLj1X7sq0H8nZjYhaaci++c7wcnMynUfSQYE8f0sG2MfEuwVEHHiJXPUUd0y
VuoiXAYkNQrVisj0JQPVUoP0kILvhynARvqoOup1Ei//rI36gUtDk+ubkQd3iCVQMJetT/DpYoAz
E2Ofp/45BgCgfZeKo4qRjgSUJLsNHGzwNGH67SbOJz0Rm7GpexhDcDlk1u3E4GOPzAJ6N9NdKzyH
3en81vmcMfF0y6PpvZE+Uya6/GaKcYFtoMc0myGbbg0cgBGnhLPwOIMyeo1cdfUj2jlzCiSb+NH0
iyc2UJL5CsMl4saULJ1I9wMIjo2IYHDyJNFVJKOKyL7I8CMW6pELV2nza5MrgajUkNyzWcNKr1ub
yeOEirYNKq/bjD37WvqJiB25pz6mY32gTlCLk0YNJ1FQf+YQ7nwRXVw7vSEN8bLesT590KVH3jtn
/Q+4bvRXlV+zkAFNvXIrfXNq4tVWCBd67M61GnaZ5/ytCtYuw9D32zGM+EJEbQPXAL8Qa2XBlrtq
ccEtKSyhEC17tGbEjczcFU10BG+5K3qrh1c40z0tk0MIUpec9IhC0GtyYziAoZgKBAbFAevV75N3
6/T4ITK+W9MAwq1SBLFcfgaFGazhbG0r0/g3AqBcNSVHFGGjax0Wn1A8lu84uOwEomDlzA7+wNpf
jBwT2kDzMJf6yinH3GVivrtwR/ir4Pzl3E+TAbb18A6E/qtWtb91xAwsv+dcUjLLyCgy1SqD9DTP
DtAnWre8rmUpVRAqmNKnOjG5r1k4L+bwqy0QiCdyDVgEP7IW52UKJa0uGGPNjY9xtb0k2AJ3hWuj
pnJXa5lebJ0c000S/BQRG2uTWioQxBlTKNE51glA7m7OSPRFzRDvDVd9uNhoqTgpD8CQIZazIV4Y
yAcnwWscK/W1oKVikMFxcJuD+nsAP74y++q9V4hBnN0raQ8kIFNykx3RNJZZ12gAd5sAz6CMZWOB
YMfsrg8Wq9hUt3x1vsTGDSCPxM4IQb1ENkPSefQPCfO2VabwanI/0Zx1fzJTvi9vUiMniEg28kPk
bqvZa7Y6tC/YgmLrj9fxZuVEewzrNXCtr2lhiGWE+tiQwScoiQWE1PpWBsYGIusnK47RDLisyBzt
vy/iN6aAAywt8Qkp4J+2v3Ij+eHe/df3LnnEBBk+6ANH9QX4W7ori/EpLK8wg5jLFh3NozYZHD85
+Yn9Y3qPnsIPICX1BfE10sFTvmDMy9h4NJuQ46lWu7gQB8POr1U3P7g2BV+OxBLBdEegUqFpMPfC
xZJv2zE5WDYl00b1HLbGvuyMv0GoKKWOEGcH/0nV9GMClp/jlEs/xxJZ/PdGFx9zlH6jqTMiiC6g
ptPVJ/lcuEOv47LhcNedfz/DRl42Eiz0c1YvJYtPNxKClScirHGIIfnR1za7O3OK73OPo6WCu0nm
CeXdZxa9G3uuRHUv4NPAf5l6R1/CZFnVmQezygHGtO65iM09yT7eHsGFJ2jiG0j8hz7DS4b6QNg/
5OeHFn4SbbkwiEa462WbWxvbopM4qzwwccalcCCQ9w89SJJle+Mromjts0Eibq071oBTP0O5Emc/
pWjDaMNkB6zlObfNkyzkvdePj0QzKIjz2TtYJ8U5kkiyOvQGJAfa5p71xO05GKsf5givk5H/sOT5
16Y2h4mr/i6NbFPFa5ixNPNLB50EihQeIWCrmitDNfNrRiErOlko+Nsfc+5/ZL54nyr5MU4dzMEF
kEP7TwrbOjjkMn4UTPnSPPhXpmm+61HMmVd9ODhLwGg3L6pj+z5GeyjV5Y6pzyH1+e6YGJ7UdJ8G
4i2QQGUNFKyc8WkU9qcS9BM8u4E13nc2KsqRK6qWZP7Uy/Lkgi0JGiSqMeHeOrTtk2Aox4jPYqtQ
74JppE45rj9pPNqzxIOSKewraMdyRdruuWE/LmDJbbO4eJkM6C7lDEomHQ8kqebZfJR1RqGLEX1F
GXJZMJB00felw2/c1n18MJJ+t7i5gxSzX77z3fahDiW0S7qE3QZDhEuMZkdQ6WB100L6YoLixfGX
xcWvM8MvqWMia6TwOsZCNlhOoJXqJxtgwRe8Xp3dPsxV9onucK3K4ZTU8zuxxi1TRkZHQfYycqFD
2Z7uTQY2y2uVpM4FR8i/OvIx959TAqcb1m2U2xb7aA4niH0sJZR4sQtS22KY9wOGQBB75TdMBmZ0
Bq3kxJrdLnp34vQjTKpPz7IeppZ1V0rKWTEU0vjSez/dLy+lJefbnHSUvsbREd7lpncXIWJOXtyI
myeLUMh3eyn4axh0nx1MXEzcXlHbafdzsGMnlJZP4ONAbv3jndt1TDobHHsCCZcSnTgife6MwWPr
O6fe6RmhTetW2DsTb0Cs+gsFDRA7Q3H7PQtHzdFu50z9Tfutx3BZDN15aoZt71nv4D+MB4lpUhgT
Vzr/UafpS5dHdyZVjeA/mRx5MW2pSHL4Znv4eITlRFeXW08jMsze/EP44zxDjESmTdju9wpbFkFz
amsWtv+H7DwH/Xcy1qZ3rxU2k04Zf3wXokbg5ReVFCahsWBm4C/mE67o+dTlYYcX0vrRtYRaVqY2
tA6nhULFQwZw+mwMTLFwEVE33Neo3fQcrHsV4sJv4LeVs00KVLT12pX2PRbQet9PXXb2Rys7t2Oc
nUXVkGv1BQlCQ9AhG3Pw/D79nUCRvlqxkCYN5ruUAHX5yWHICLyjr4+lLcxD7GXJxes945z4PBtz
ViLwcI4sIo29N6ujQzcIu2cRRScWnB5nN1MTzTX5yAydqFOAl+V3SkaHh0D+4uH3QzsJ0XymmL7o
IQ+xLvrBicAN92j6JTZzh0U+9woeaPLCbadR3ZfP2bJE/f99+vtv3NwJNrnHgo41yNpU9XJgDdDl
Fj/070NbEVdZxYsT/PfjzFv7JnCHEir2OVycLmnPJqoL1HYeI7Buac7t4/dpX5VP3J5JA3q4+PH+
YNn/ncIlIL7LqrrmMUGj0A7vWE9K5W5gXznE2sb2KbLBmKjU2AZ98hf0Wnz/+9D2KoZc4Ik9lPnX
NqHYWZm8VBjKCES7T45EzhiGY92XzZmTlMWtDOvz74esJy9pV9rHrp+MszSSDSjL/D6SYBi0N+fb
KI+8i7J8/IdCXgI9Xdu+/5yR5u1waE5kl/Jb2pY7YadkE7q5gfLjZHgt5Hc1mK+mi2kw+ouLk25u
RHEslcPehNx8CpZ3tzSN55lO5moyiYW530M9LEc5UFFp139yp9pjvQk+IhBm67APv5xQpbgjA4ZS
bkWOv9kJSLdxS0CrRW3bqNRO2JMEr5alQV8uhOQgiRlTpj310hSnAM8I7kO640RShNtZ1oC7W95f
Wy2aWWm2p2khbq1+n1KysQAzyu1gxtXhf//EWv5dgL9nNbEg5+zUX2bUJ7tAfSRxRY4MEh7GlenQ
D9SiNx0ehhTA7/b3bY51i97TcNF0miJaBRz8biaS46xQfHMfc1gb42RxsKysvPZaJVoyOWFyzCwM
Eo6xpSEGpYRoz27qBM79TC7rp+IknSy92fAgSEm/e+MwHdq0+EoSZm2zHDdeiPeDaMyy9YDBOXcl
cK52urfmB6eEEhBLKvPiII9OCcvLbIrZOOfZ04IqTMto3vtZAQqopo06JT+nGBKvPIftlFnnPzrM
Dk4m6kMRhHe85eah5sRJ2xYfjl32O1t508KJ05AQr7Rw8KLQeroKsCOSfzozK5uw7rDRm8ysu5Zt
zNLRjy8TgD8sQ4O8b2yowQO0xM1oM1OzuIK38QK1Rw47B02/EkJ3py6ZL3Q8wgBJAOdVqCgadDhJ
0uQtKJr4bZqbd9NGyEr6uSfaZOgD0jjVaS35ySSX8LfCfVI2zq3osbBVLACAifuHgFf70atwC5hC
XI1Y/Wnzt6kSzWkSXvRIJO07ouDtZLCSaVo2mxh621E1j1bCLECYMtnj3TRPHtMG02cwW6k22noG
gz6kWLkzI3j9mdM9MC6+C7EbcB1XBzlZmJxdE6MYmYw9RYNvKqsfC+V/LCHtTCECOhS0bnGOPrEk
N9YgFLydqfpxP7W+WlkYyqPkaFXF58DefKN8esiqfkndt157lxkzF0amgAedoBLGkq2c0NmHU6kn
HXvu3dBP4dFy+aK5qoKzG1jVZpi/g9QVNDaa+tgJuS0LvEtE1/oX9ir22Q6xmjCD618ibtDgGqgW
tj/kAr7AvNg/wclaF/BZn2m70c/48o6238QMC4Eid6mZv+I3AwRM6DJxxB1UMuOE1GxsylpOROqi
7IGRzxV6S/wU+VcX//hZGaTSy6nMdt5S/ONqTM5z7xt7pBkuNc78WWj8qG0V+/sOtPduatV76Mck
zTlq8OG3B0V+GF4/vOuxMtuvTitQMXtZpdaP23XvSdbwFYZvrkuGABemCFtld/3B0Pgx/RbLzcSB
+1w5Lm0/SXhk03oKI/i1puN+9bnzNS+VdLlS17zR3aUY5psoi+g8sGPHTesfy8J+ZR8CYJCm0T24
t/mRfMibKEagInPjce31GWHNSbH1JoIYlhnmTxFLpF9CAffK96gim1r47BKDznmOtfHYCJRicLs9
l0dEn7h3L2aKFSDqIvMZPfHbxurLcUKWMot2Y5ZMf8wsvRCP6+5UdqIJ1WHwaUA/x+0tKy9+jA1L
nztKgmM9PvdUGb/rLrqb2io/c6VYKR3SWOPDX1Cm6K6Wz57Bk667NeoM7daU5mtj2lvdmiHJds3q
1MJKxv6DKY3G6ceyMbvHDLAKbce5lM1iIUrT0yDHJ1xc/4Yul5cmJB1n1ECEzTPh9nwzhlUOsz2E
n+N2NWng2bhltX6IA86t2Uqf2FuDwotdUqYmyXPupVQnqzA7uktMIhQyuJgdp0RTsMkSAE3P0+h/
0dNV3I0kLB01gy4jcnwNu5FtU08qXcYfRmsXV51gpixsNBPHZESQRvhBBMNMY15y8xU2T7wG6OvN
eJlz50Eq0A+1bQpqDKIDKn3xavvBRy7ZKKvMv5vQLvmdByS30S0OdfadJ3BAxu6L3Uay9bAj7tLk
LaeuZpP3GeJNWRXPQudn0uYLZzQY7wVvz4H9oblH6YCpiw5wX3hHHTbxa+373GMTjL8uZZBvDX1p
0Ha6Zo1HltDDUKgnN0vklg1wvgGi3oH1M97mgQkVfmbUMYeShp6eWqvEpp/y52zawcWW1g4XhZmr
rqDCgnYiNMuW6iFq/EuVEt80bOpkB1TFC1VCLMNDoishONB97yXuqpU4740QQcdbaKl9x59OyAAq
Tvmd0cZytj1I/vR6fYMAy+5lD7DPYyCSTpI1ajLDHez9XcDWcsdY5FRxmmMvdwKmAQoJBEAFXvB+
m2ufe4p5RwlKckq8BN6d1VSHwjMgXgC6GI0+vPhLTwQlJ9SAmdWlIx/D+NrJDn1LmUWwTO4k/iHQ
3iyNnSnfWpk3bLtxsq6U+xhWLTe/D3K2H0yzSXcmjuupAafDxTf8GtrBevOTmo1SCFbEo1k3n0+l
Rirsuz7dzvUd6YjmqK3B/wZdehfTPUQ8orr8vr+2GbUbQv6wtiOXee3EnCuA2DUzMd9wkHMqea+Y
el5k8scD0rqtyHSsq5wGB5qV9nGX7bPGwXWeUF0ASXPcYWMrNqxBnG1Qxp+ie06A1BwwHfNHwfPZ
CMv9MZnjnBxblBtMuM780dLEQtDvrqNj7GKLudtWQ8tpaNaHQYMvkwPOz64sWDe20UZ4CK94gQ0c
fDV1kzZUrRYBRTIMmBw7uBF/uaU13Zu4/aM9IPKcCy/ZjcEe32qrsV8ChuXkQ9wJGtHm9zbiRlAh
Hdcw1szmSRkrp33CAIW7UBbeyRzwbkKes7eTMMFap62zb7IeZK3HhMkoJ3+nsxknbj09FzFhcelM
3nuUl49VkHu7fKqdbSMaccgkymhO4CP3/L9omMNWZuGGWph169jGxmHzPxPD3QRNJg8AeAea3G52
SQhlyH3/eeDMZYaPs7Sy5m2m0aCiAQOdcvTeYEWAhGs9RJDTTlRb7efl7bNzELD4lNEC2dkOYOYh
lvxFLbpBXp0T/RcGtL8VUd4fXP4gBujpUxH388pFadiQ5nZOLgi3NWdgdyrqIbp6XAyG0O/OqTl+
TEVG51nYwXOQ1UX3RM0MhrMkWgx8oZ1LEQUi686J3/p8UCTT2GEC776ac3xEvRarGCvBwY1NhLrJ
kocQgyzhcrysgE6IvRBICmJuxKJYvtWEH1+FAUWCVJl2ITjiIWyxm1ZP+v+4O7Mc15Usy04lEd/J
SPYNUFFASaJ6yV3y3n8Iv96wNdLYNzOqcdTEalHvIW/kQ2UC9ZuIgJ6815VEs2Pn7L12PyR4e5B5
BL2J4ruqOChjJ0+aILySHIZYLQmW+FFpdNCd2HqY+WM2G1QXZfgWEBZQd/pC98YRvhaNd6ehpe3U
HmCiRO4i+mpU1+pWo9m60gF68K5JETgBhlqZQVaBbW+GHTNr8klMSD0KKIpa+1VIVf7ounxLg/IF
wbfy0JfmI4Dk8NvoxVqYTbMStPNPZp9+ekFiP6cqxn2LBKNzlsQgoXjSFvjHtY1GT+cauRPFOuFl
X3Z2Ccu0/e4mnPv9vCfXtXdViLVc9+UMck8kZFRaVEt++oeLtjp6RgIQInewlw94xaciiXZpntzj
FlsbrePcG437RlQV4kXmBHBHwvTeYi6cZGOwqqieDpQQ1gmkVL8iuYeXouzNe8O+T9iU3nqiaJk0
06GkemUg4ZkobakeO82TTGQR1SZptux48tcd4XD3VIHmvcXQlzkSiNI0179thn+rpkN4wcnZWIL9
XIa6Nu0LJXqZgG3uiqrxtnUjvgQdcvgSyrQqDTJX4lIAJ52KgSKqhUvRB9arqrHfhB4hiYozA/9d
+ZOmteUXDjg1l+kfsygdVnWzVvF2reux0v3briuH1Fdc7cdOGlYfd0+T4g0lT4qRPEbF0ih7CniI
AXr+IkK0ORJr2SIvhernY39fjbmz14zIWTOc1KjDhmuCJQlcPwuyXah3LuZl4kGgUXSwEFfIKKmU
cpY2WXxPWaWsCuhYMQtu1wzdflJx5MiyvQsCFh8ZslnAtn/mQNQdKw/bVY5pFAqIsRqm5lGXEP9Q
y9HNSRHp0DZA8Woh/dWHCUJDlGBoBTQ/4nCb0yZ9zUSWpQYOoaqqceRI5T4H3nvacqigto12KPVp
k/FeqesmYSrKNgGKO96A18lP0dXtGdVh06kIjXiqSSrf0UXoV+pUaNcgsuLDOEv7NU0vTs2H6AFg
BIm3tCwI59glAAZZ/WMtLApPpaieyGI+uGrhIINFM6y4g0m3Ssvvw6XAMIp8nl3J9DZ22jv3QTHd
KSMjtAI1SVK12UM8di7Tz+gae1VzAl30lA8dsEu9vTK76vFGIJUJU2Xa4AJ7cVMlv+eZWYbOjIoc
G/IanIwPdcYTjBN2bW3Z/uDu0IAX+PQktq8GaVGAO29+RpdKaFtnLSTigV07Oboac6jGlnOvwjYf
7L6eLV2EEWn4GSTJ9cs2Cux9WqQBtAZb2en0KRfdAF+NiOy3URkh3zfDYYyMgfAx84FMJQuhUaTt
wkLZTebY+p7U67fSugawiC5xznijHqovp88J8M45nNEciEr2ZanrqBPcSm61vF/rmUoh2aafVZoE
hyCO6OAkFM65QHZYI/tbwn2DXtOKHk+o+lMmqnpNm56hBF46U3GPohh5TfD9wpAQmH+L69SW30nD
OwIPh/jOZUiPkngL2xwN3uw0R0Q6IT9XNYTreB3XyH/3qqEXG12tGPUUZ6mY49WEz+TrybBNaE5C
3nwoCuZqoVPFRyJ7Z/e7vLr6rDFvBGZ/JvXYk5lq1ek5N7SftoQPHhhdt2LwgcMk5zqSZEyBdhvU
nZWo39gF29Pg9Zce5VlQy2BtiHGbOCHMT49tWDqDs1URAy/sSqsujYsemXBVomtCrK2lzgGyVzHX
o2oiAmSoKTcTMa0U+FycdPdqEsRXCGAPUjVdckRQYk4dOJh0UNawIjd1Y0Iey6lpA8aOPR4JqEAS
9ziCt9XY2tmSk13AD9GvF06cs0Qscrw/d4wZ8JwiTkfzHB8K9tSdLS9pKbUNlwfqiqLkSpnq74ym
3Mo0tMYP0mMXxuaaVMvUL3XzVCQWoKKQyFebmVmJlhBd6jJSe1zqLLRFU2yNlOfKwOeCMwvESqt/
esMgUUpOz4aSITj36BK25JCvcDWUjEBNAgE7DoxppEP+y9+zouaSC5SdXYh7VdQWfStnI7VdA3fJ
6B0JzRrpcTEdW/J1Ll1drcc04uzvjCvYfBEI7+ChGfRy57XZeUihmPYTxv+CsOEd/RYcDzjMF+1Y
BneTDC2UvjHErxaZF4XZsnCjnyBoyc8hXA8Zim1qK6mQpUBY6JHOge43rmYvzHjYy66VaytnAka+
jL7WDMNdZjLFgabQBzFdjb7YINZR9c5ppvS9Ydv347GX+FBFRWuqRNjPAUBQJuyH+RzHtt3XQXaE
sqb6DQpIra01vITGezkoxSEYeC0NgL47U8s/TKvoTniz21MqC2PJmAtPm2qSc4IE5zik8dkYqnF7
+8grNjnCt0PgcOCHGYfLiYYWwXKEZZX7oal3/ZS4vFp40j3iP9dNWpJdkseB79iBtghBB65GadJh
9Uhx7UG3HoUb3+sAqEirnhi/g0M9G3EYrqJwrLZg3+4i3X2JPTc7tbp3xq4kjzY4NXpKmunrtsnp
q8xOevTRc7Fcmh4Gfa3fDcP4BHAtORfgy4ImmTsmz1JM6SMRJ9G9kg++rWfpUUb1w5Rlw6Wbd9M0
OqSkxWMpTECi2Zxvh9Hza+Kdr2bXE1eIlntMpl2ZgxYIGClvAeNyEIli36jZMlNcWEpT4Uvpy/dC
8ZyDXTkNDFpyPqLSS48EKuNXL7VdksqOzKEItLBK1IHhptvUQOMDDt4fyRbzdc3+rFR633i4krXB
Br0krFasMwONp2ePxsEeiXpWB/dgtEcyeuGAIaWJYgznWqQiQrM5lGcRfsCu5hSajsjMZPXN/BNk
cFE7vtbFNW5LoharwFp7fYF5tAI7x6RSNpKuFuf/rgRNISWG77h3tUukMGDm1TwRMLzG2w8StLpm
Wb9Jg9rA0OYLI5cbe+QwlTuohRoNil+bjUehMKmTvS3XgyWvTUkMl257gd+yFKMDVXexR+sthvw5
wnVfJW52dYrJjzqsf1YS/IomtT4bVQvlIOtOScd5LInDU2wUryHdCv5uXPmdkfQwV8lzG8FZxZbe
r9NJqxcNVg3E3CQbqmahnogYQ9OmwpVl1EOAW9FE2RoSFHlCENwPnNJJvMlN9E0dU92Mcaaf5c6R
ubO6IXoXG3g+4KNCp3zJVByfQ9AzTQItBjGRYTKgMvDKH1GpbQzRlAfDpgBLLVtZmR6FUOEaILFw
y/kNM9FFYTTyQMv9DBdA3WgKVtwoqMNF4GK5z+JZhM0B5VCM4Fi70tpXPco9e4IOOsYJAiQb53zV
7iqgWMcy7sbjRPXHbGsewOuol3VhL8fKFWs2N/M1ucZVm/sKgXOYBjwTACp1ZTFymI3oFiGXYmKQ
86yT7oy+uCCsd0w8ztFoSamt8ALWGkbNGsLkknw7bcWJ+Emm5HZB0PLWcfI0uE19V2vVQlohiOCu
ZXAOvZvmKA2PKn2aIzvRkuE7Rzu9qgYDCXmekaptOT1O4VzdTGP23AbmJ3g8ZrE4dFyN8YqwGFur
QhzzhtUuqjRjB9ifir2Os0urVs+T1rxlBocepiNuIvZDYu9qtw/evN5yGThU8dkjJ9qToXanowRD
dGeZ77bAZ+zMAdLgUwRjoNGYAdPkzLTtnYmq342d6qK7pMwRXxD7uTk2bDZaMx0Is5oOxCAnO0t3
MX3Xbymb+JZELvUMw3I6Owyo9C4MNjEqKbmoJzaDYZpYyGMlOtpCPHX490CKFvHR8IzsQHQGU0Uw
vfMN8xDzj3vMREP0CzOrghijdmVTMaKCCuAeuO3Wddjzog59MCHcuG1Lp93GWXnxRMi/rJE/JK9H
q4IWK0ALQLCRpeCZJLl0FVjpcMLYvGJqWzyqkhFKkf0Ibxoh61YubhjB24z6kQuoBLgFhxU9lFIs
4oo6daiGnZfW2r3uQMSbf1Ug1rR9swP7/rsdl5/VGAfrstIoSYPA9a2lpSvKqWudGHaoUW44ra+6
QKn3YgLNktZuuCFF8QVESngUhBwJ2o3bqcaMoc03DtLnFZOnYllHVnK43ZBb/NWXocpsg1xuBvTT
tuIZCt2OcCMZ7vJxWoUmRV0kUA2k8kXGAbhHJd4AdTLXcogdsCbMwXqTo6cIkcBW13S8cwePGU9A
jymoQViELb40RM6HLMZ/ptn1xm6LX4lKWmDP89HSzOtia1gRgNEv3J48KJvOZ8wMK8rLcmkPFlNx
otkbo1orE4AX2NFJjHezDBVsuygfFnMRZ5vmRwRys8+yZ9mb3kp1UWuaPcb0EqWTauPZHRqL/h3L
DyR9AwNk0/clOWY+qYCfSV1hXyo2ZYhf1GrFM813VCMFMgABr3xReSio1AmhjnIMMgcMBvjApQw3
cgCTwtliq2sOI8fQ3tcRRb5MeXYK9TMLOJ0lPUlpDiFEWnt0IkSgEh/MxPgzUlFIBoPzXpkQ7CxF
wWf6phA1smlVe10absUagqgtNryC979+ljERLYEBKTh7No2K61rv30oXd6w08XcjU6GIJSqFFfnX
6CJzTzP6CPylPjTfSrTjpHZYcjF52kOFRgaKq7NvRu2Nd5Hl8/A2Vup+x3XFANQu34MO8S7rAFxp
eUDiI/3M/LTC+ClL3MF3doVN01x0vCCR/Wj2OVhfEzhTYNkUH8G2KJz3wDNxKcvoUXHUR/pOWKRr
6BkhSpS2dK4KfE528QBvzwDI+m5CZMRxBezJrP+0/IieBhKlcz6bixqngjVBAOpY9VSYLHFxBjDI
bF0OMTkDXSXaxzGGMoBRyxJhvhtY6JVgZAQuc0cR9gQ+36fgVVvvZfQwMIXYiBctMVb9oFwTaOhX
k3PtcjKxsYRTCjbIefYmBTBE/IxcfVqYo3kPyOweC8kG2M2rN+aHOkUaq2bNUymdd5D0y7JR3KXr
MKg2XM5lLfpbDStkjXs3iTE6gyBhTIfjGGX1h6a0LANTv+rTckIEg38+1i6hWqHkAV41uCqKQy/y
E/0LwxhqwBgSEJOII+vTXZYFvCXUfplrabW0zWZjmvpTJagy88Okxyb2PIMdfga4h9WmHOXFshBW
FELulBYlFTyCxQQzGORPAzOMzrNeo7CnznnM7S3EjY9BG/DrNHSq3fKtLTRURYjgjbYP/KJCr6bq
2WOjBC92Jl/0IH6r8uQaqNj0seUxlQxBATRMVBMrW2XAKDiXADpQXvtM/5nVKFr26WSNuu57ZymT
8DQCnNw2SNKNgfjikiDBorZPpNMU26RQ90Mffmap8VELzEFpmByVJjnnvf2AIRZFiuhfEM1sGRg/
d+H4kMKndfH8uyn1lCMdjlQlXA83enIHYCJ9hdFPn2enNlSh5G1o3GRVE/Y2Dhw7qzxQFwQkkgaR
9y91Q6BoUmj7MnWfRAESSsUvok2Et8EGWEYI3tfDVL4xPb9WxbBJUw8zoYsoL3QswgIoZM1Znu5h
uqgBIjHARmNa/lSy+Bi9fmPPgbSjpr44dFjQlqlTs4UqFWxDlsUsQjsSaeGymWAjCcg8pvfjNAkN
PA0UfzuggxoYE8TkZRtltLYsUDWh6d5jcwuXmoCJ3QB7CSKyjIisekqr2l1WEdOTKauPo8UpxzN0
FYnvXZ7opyhmcJ/G+tZNwJ8VIeI6JBqm74X4SWKMRogJ5XtjD9uy1ocV2ZV3AiCcV8TMXWiQ+cE1
tJtxK2T8mMN24uSPktArR14IEMpzACYddScF2eBUfbVRLPQORP3afmMVH05k0UkjmudZOg5ziwTO
1WRx+HMurkBUmrVYnwUgE06UnM6sxM8lyr9QZxVVxu9+ICbEJkt4GLqV8GqxcUux6mJkd3Oqb0CT
gLrUI84ucS5Ycv2BYF/wUml2NIMZSzcVj3XGLjFE3/WoDHuzZuNXI7yB+Gqx0vNkhF7DPzS7C4MK
20rH2kwMwRohrC+FeNANt7zUakwvpGp8N2JoruQfjXWvFkr/ovHmySz6jdgNv1vYc0lPp6I15pLi
uyu5EkowsEZYsAKjY6kZCgP9LFlxN7VWlgu1JJwKfdvBCPXHTPOu0MJ4QWgNgk6zjoFau2tNklTL
EzPAGFaHYnebV2qa9pzUESY6ZtgMDHQN5KjdENFaBto3UHem0MU4j4QXtF4nl+N4+tiraKf7yn2S
1r0rzTfadYEvJp7LkNCwYiKoQBvTu8HBkjwq+OMnDeZ0QiORY2s98Y5Pc4Q8KkusZp6RMJftMCzY
KT7TkteJftk5zQnGNds8AWfsdzYFF/2IJ9WjwE9E8FyQ7YGwknjUQL/inEHcbcNjsfo7xpFvaZWN
cOJBg5XhVxfScHRJkFLJshNl+z15i6qEyKTU6uRbTEEJlpBLNUJhLTvxCykSF8WgXRJCXIqOZPYJ
hxPtMnNfzze3exOKHxydyltiOpZPfm21T2a7JTVvtS/KFCHb7S4gQO7+/tLtnntzQd5uqMII1EPX
kcABDWYY6O1e3mt/3rt97i8f/r++5ffnbt+MxiLf//6xv3yO9B8YOlOuLa0pwNMwi9d+38Sh/s8f
3r5w+1z6H7/w+/vSuJodw/OvEbe7v7/0X//av/z5v/zY/+evvT28f/qZ3w88cazoz8f3+y/+8cm/
/MnfP/P7H/uffssfv+H2jf/p9/zl3//7t96+4MZW7WdR/YU97XvwhsAfrdjvkYRuKzEwDRTw30kB
WSZG9eJmVbFux7FaNrqtr0bVv73FbjdWBZxgmhv+o/iiJzZsG1Fve6Po9032weVFHKcAtaITiLsP
WrzHpVb65WA8Z5xQ93kdGeu+Va4QOb6lOxGDW1AktRNdo4F5+DKukSF6Vc7i58Hxi2Wx/30TZ12/
nNwIw4GabiSarW1Ne4Zqt0B4C/mk9UjaNrK1q0JvAX8YUGI550pPH5TBGNdWX7HXiNzetFVlbrLX
wXTMrRWpq6jTsw3a/RMJoOW+79OLhxsdBAcqO3O2sau5yLexABQwaK9sAWKdJwqSzzoEYHlb6+y5
mQoCpBIMNDBi7k2sRzv6QBxccbMr840VBS1DSlvQoQ2afTBdQiUyALmhz1PfbxfPZFl/XqBwmui5
qAq+pQq4FKUCNsdp9j6i7CAk63bX0KAYWLig3bb5FcsAi7CjohqMPLahRCf2uMXmOJJWxDj/mXEw
zc4U2QU4Fk9yxHIlmjIVSn0vgLkMb7HRIHFKk3WQW9UipnslNT8qlecJY8iSZv1928LeaiTuiC7Z
wLXh1WvFTGWilAXOwpbYHYXW7yNWXc4HhK8oU/JRoqyZTyHHmLOcrykpRPRT35Ke12WNwNizS9Vg
GxBtRGzwZB77gy1jLCFeyPlIHHqAq/t0Lv0ckCsrVMCMTTTOZ+zBuUCqCiiM8Wk0PDaiQDuo6P2S
SIqT9hZ04YeFDxl5vvvphNkyM2UN/ZN3MGGO7krqEfH1eXfHm7FbmeBy06q3jqbWPofDbPKkT71z
yT0ccFPx5Py4iJQZIyZ7oiA5PCjRr6wzn7Qheafl+46PhUM3k4a0b2jGQxMl3bFkxYU7w4AhXpIx
jyBY0+4Nsks0O95Ktbva2vgy2cNXpBYvCVjPpGNzncsSEKHPJZRuPZu2wnQRdebdSyqSI/Gm52Iq
H+m7G0cgBqew7VaorpKV0Jnuq0mOSglNMQAZICM0rpJdfcjyMPJt3KrLnIyexPIYcObWp94D5+pc
jsac4A5OvkbVNYIHGJhNWb2779OUM1Y4Fr7heucAUOaiLDh6JfqLrQTZKmUCuVSMAQ13d+FggVVF
lzs11Z96RUOpUuf3Fr7IMnK+A5qPqczGhcQf5cd9vyVPu0QZ0YNvEdZDRZ7DRuqsKr3iZ7a4VD21
a9fidWIEv8XthpszaHylMj4U4Hp03K52Ut1pfRc9JN8E6bzoCoGqYVc/uCao0yBFS4NpLaUE6Nwn
a4wbXnzvm/TVa1U+IebZp6r2UujUv7hOPsCxkoBQdm+JyuVtI/gE94Ao3cMMSAwMYnzIXw6IJLpM
54SyZZ4P2b4NtmKpuuHz2OiqX6vRprZQxoIksqkeo7Ve1wzRMh5wGJh7GjnHtCm+DKqNiA6vZa50
ahE8M/tGtehStizOGF83luQVx6Y6QZtfxoTFFV0MwC28t9MG0Mx4COWnYAEifW6UB4ZrezGgcg/j
4WzHtORdaiqfPsbKrIaIJvkQ0zAxSF4AEzZOp0RSUTugiuTAIwmNYpnhAoGKkr6NvCTLDLmFq6ln
TXpHWYl1QdbJ6HFC4aIIN7pSo/lM72p7tJeccc6elStAFDpzGSC6Y0LTM3bpfqmume20znlJx+gS
RR+2Hd/RgFnUs0ULCnJPwo8W5cB1hl3Rmrsg1i9JEBkUDu5dlpM2EFXmcqjlHdXW3sO/zVE7fyrH
4X2Ag4uu29yniPAhaxFZqMUvoRIszYYGsFrX56ZK/EJtPquIyUnDG4SqD5B0rWXQZtzmaIzDS10K
e9944EyY8WYAE+m8gi/Csin0j2kK8q1AHbjQZ/e3mWnfag41m3p7uhTCe5vmcrfjKL8ihujoRSg4
MiCsqnus9K/A9F4kKLs7XZWnFPHIQo20jUdaHC852dPtuIWFmu6mMXpuYoBZg3xzLVxXPblc7Bxi
PVnpO7pGBdDPeGLFFi0FK6akQ+sZb/E0TUtQt3X3JkOCCNnGkSCFn60OYo7T1Usb2whCNl1DrIEJ
RXvh5hNTnfOYIiEG08emaN47UfNRz/30ahSfjFJ+uYXxo9oS++7cv4xSZ48Bchvl9kvZjc9ebR3t
WVkta4wDhS4/p4kAnArfAB6FrVbk7bobS0gcmbbI7Hm5LAhcyOkcJGFMuIXtCPwPk48AgkNemV8G
AhXQmR+EZbzYAUI9zSyZ5JcvWtGQMaGWIG2C4GC5z21iPhqjGQEdbK8Ww1jg2faXZ86wYAy8Xp9y
etGSD/CiYstEj5m/eiLPaDWUKLK1ySTw1qA4kOEeOcgxrbmY2DYvceUdtnUn80vkcsZqBjrG3cT0
Js9IMpmSOxy4IWYGZ2904blx003YEhwvmepXHlhUe7wTakQYRGnGyHh+0ijC58VbbsgDCApzUBFt
slIEAJCsPJtlVtfQanTgcRxL9Cral+iEsVZnm6oOwLK2UB0x18OM7J2FGTrfRUQghI5VZYyrcVOX
n3XM4YjN8ly4ToYHOFpHYnjCgA9uNQPRkQQ/7WBaW8aT27KKD2bn/kCVdbet1u2qIFqPzIOYF926
0YZY3LK9/u0/5FX9EVT6WciR9Mio+cuH//OxEPz/f8w/8+/fc4s2/f3Rf7ucWfOfItBWH83Hv3zn
TdyM5w/x/Y+//a8s/D//u4q/CZe9fXb39Y+/8QN/JM1q2t89coPRL6n8h2Q0vvJH0qzi/t12DNdR
6RrbNnmzGiG0f0bNGs7fVSCeOlGzum5ZrsWX6qJton/8jaBZz1ZVnRtdtVTH1f72l2DZ/ypo1rb0
OY7tjwTa+YE6+vywLJc/RYYYFEFb4+ufH9c4D2v+2r+Wkv9NMtobYfhlWBSObX4VDg14RVBkDHPU
YcNOXVLIHzWA+YucHtc6AIu0bhl7Ys+j8iWlaFxNI+NYMwuOYfpg66I4N3NeUygNer1WdqidCRZz
C22/NYozeUSoGZIxP4MIc/wR+C5NLOKo3Fpfpk7QIgwS/dIcShzczBd4/r5IJ7SBApU424Kw2kZV
8Z60sjkl1XbSOY6LHs1Y3KrZWdOD7KwYQJccs8o3Whql5wmyRWZlv4JGFetOk/1BeMxv53ioecwE
3UDj/FymJzq5GadxkGE1Tq1xWqc1tdIIWfscVbGyhgMze2lEeFZhx5IwwyWsuhsmhzg9BVxocuwc
ZrrVcCrbp3AgI7IbtLPeIJCYOsAEokSBHk3D+Xbjth47u42LFpaUtg50/STcTtmZLB46JBOrYsfV
0bja3U8UOthf56dV/HsgVqiXNXpSjDPARrGrTjxJSaPDIbs9FVFezXJTNEsdDc0FJBjFTz0lPVfO
UxB28cmYg7xuT33Q1pTxpaBTltatD0gfmG3T0SuV2Z83tw8lwTMIEdKjKlKHbIEn4eTKCSEJ3oUI
3zUapqxe3T6Zzl8x6TeaJTniTTGJM1ue3KSiA4hV1+a+09Jd7DTOyVAM53S7B9LUOUm0UAMoOd9T
swJI2KicxtxVTrd7txuSNVGXY+qh+A/9xhktKl4pmYa32Vei2OEWd221K318fZfbP9BJeeZ508G4
1bzglMw3t3sD7w2oZOHh9nin+Y0zlUbKoBVF1IKBQrmM7LT2//g4nK33lULGusFkua287JX4LYOA
vGG4jEprrj0rQ9IeGKSSkNK0b1piRQvDaO5crbFWaoZSC2kU7XUZM39Vmvgjqeq7TuBuXgwVyHpB
Nw1d0yEKSSBVEy3aqzb1V9c33kPbxKY/qL3AbR3CCXRlsDGiDiJAYD6VAPPAu5jiBdbUty3t7lsx
EfFbDLFhim9yVJ3k8eS/oM1ixQri3gdWSuhpgeysH6zuqg6B49t5aZ5ye2AunYHGzNBuoMQR3Smc
Msc3bS98GAKk3To7+1seX5WuPUds8LidGMdk878jUgK0nl76TjcJIo3wJEGlKaG2cUrwbaulpzFJ
o/0EgGbNSNU3yX++i4eyXdUyLC+9op9CW8ztPa/49AQY3uGhtXI61G3QsH4pyWPp1HssPDg3y8C5
M5ghbhg5z/HCwdb2hH3CQUjsQqLGu5qzPy3QgNNRUha/IHghGq/zn6bI7908fImsIbjoNpXX4Kjy
MgYF0BeT1l4/f87VaveozlgcquQfaTDvMIbOOQbo5BeqljpbnF7FWpf5Q+hZ3kPX2sjJJ0jNufuT
MzYY9DR49JC/Y06FUoh6+35Od6xLFImc5KdzbLZyZdT9Z6wHIw5TJzpLFjEfaV/+ZCg06N1mDB4w
4sacaTDCO3b1g632sSunEnMQyNB0TH5laC52uQGQ34Xev7BeYZEPm5agOcQL4UrOEQFaFv9EiUqM
F+8F12nAXM65yEFwXzFK2OVRFW0VKpxWGafXpsX2IZlqH2fOZx4c8cqpOLB0Jj2DXFVJkz13Sf2I
M21ewAb7onngXEKmYskUIl2S+fDkqOI5T+AJRfRQjqMNfrkYxb0xOHejpVrbzJqXG61ysSpELenZ
j82EUiBnaBFEzX3XJtHFtboT4RNLR6j921ReCMMFfBalxLcNmfWaJE+T8wtqqvVUB6V1BBKutozz
isgYX1XGY8yS7/Oxq3auK7Rz1bIgrvopJNAl1tQ1QJ/3gsnRMuOiaYR8mCZzPdUdmc3IeA55TolM
Zt8K5zFAXcOJd6zrSF6nJML6FravfcJC4Q29TdQFNHGtx5JZ19mulAj1Cd+udxDNbR4wDweZMaAL
Qsc4L7snJGIhYX8CfbiebB3SHHyZET4MpVMuxkRilUlQ5qHBomkTqcDEM2ytfUm4jaKXa91zAxig
+cPtH9NaBcAFmdznaeCuE6cZXs10fDZ6hKmxkrjbij4TbfXiKR2k9qo60mI60EWbThraa5eqV9It
7nsLJWchKuXODpFqpjqX4ezbOFIxntj9xAp/Uot/veqXsPaVFxtDk4yFxkWcsd2S7nBMXPIkWt0N
n1zLWmtpA+8+pyDHDDm+qB4FbsdovCPWp/fIi+PAraKSg1kcOjHUwapg9hwV1mmiXXmn19FVJU3A
ttX+7KZojMfcG4il4NEpg/ttSQlCgIxopvdKujFzVOGRrRSMEYGRpZH9WsEJ1vGKrpuKZLrMSptX
9D8YCrJiOueqg13RlR2G7nFTeqqCl22CD6UWvW93T+XtVSv6TxfS433ZSNS0cGV2YTURTR92lzox
Hu2qBW3KPV+vf5lwdF5lK76NKmoPHYYxN9TNa6xadwlL16vudDpmsPyRFFviieeHPxjiKccke+GK
2c5W3ZOTx0+j07SvRl/nG2kV/TpQySTqMy1EnWV9BDVW6Byp8ZX06XsEbT8j6RRbhsfvXhV+qdAg
fXzR2UrV2+9RtP3FhCRYK++N04tZYtAi5yynS9p1hwwU7O1REzHRbECh4P8mNgcKuv7KweKjsnPj
nkbAOnVj7+zF1b1dh9XrpPTBRhMIAJp56Nt7ukOveTIWsqzCU5mJ12Jwrbug+FKJErynzHuPyGOl
CVXnhLzXy8DTQeMnbvHaaMyli1lMGqBek/PVE3m4bWXhnlKBEosgD2frYGy7YDx6LuyDGnvliw6V
dX7e4S7GosDTFLb+ZAAYk6KiEhzYT4VMsx1JrQxDo9cJk/gRukJCKySOX0ulnI/h4nmA9OY7ooBX
5/I+SWrvyfAWqZEXz50S0A4aC0G8n/5gCgbLeZuae8NVAq6cUfNvvznqGO+Sf/wVoWLfFAiNn3Te
tEESDq+Zmnr0syfSCaWJW6Y0X0RPDWTEw6GB3L7PcZDOq1hO6sBL3Cn7yW6JNm0rlx0wyl6DBPQ4
ZO9ntVbtLdFd4lhENQCG0SXxXubXiqIZWyvVxxCMP1Nvtcegnq9SZAMrY0q7bRkR9uRlyaPdVg9u
aHQXTxH6BgjfnKMCALXT2pdeVdUVgnVUGrOouCcgYKmFo3VAE60tLDvyDkQ1otKb/i9X57UcNxJt
2S9CBHwmXlneV9EUKb0gJLUa3iRcAvj6WWDPzI24LwgWpW6RBVRmnnP2Xnv8dOSuc2PvaRCOjvD4
0jq0EVNTndLMKk7jkophNlKuC5TJuRsXW4Vc68NxUAEJZyc4qb4ZPmZrnTr47BfxdlGRbOOzAGRB
mTF0JGClsSeOijF7JJticBIjRwF3wEdFku9XCL+VZj6T97Ejk3eoW+voGV4E+LJQRxOPzM5OOS6x
N6JDCcO30UADWRJIuJ3N7meKYeJrwPW8k3lVbHUE/dEHdGkuWR4empVL7Pjdp8hXAIrcU0CMORHc
RXIJpsh56Vl6PhW72GbOoIFPwVsYxNOTcJJ/yJyfb2ljlh9BOawGL3hCSnDumkPjyfHkBM2Ru2Ul
UbLJZlhEVoHmj0yJ4mgP9OJcmUznoQASkaOSZ59mXR7MI2lV+qAsjpUe3PQjD8i88u2A7nEa83ZS
egDaggr1fW8M+6/rNwxSt0Vmq2drv5cjvGpWyY2ddMC5iL38bwsJMOm8TDmnG3RJOMHDLECfOL2X
NdYrj/yFF7yg5BiT6CLV5zRtol7qM3RH9E5smtc8plcBmTe/BvmiBKqIpzER322yBplhUCqxLjhB
rosUeIBhNZsEq9c68DjUBEmanRthO0h0wbtr+ZnBIOKkb/41kL+v7PGB//YF9f547VrjTxtX2c1T
6rfVhyz2btaTrN4LTgU1ODvTywgugW5nzUWz7yeUhqnN+KKI+oDe62AfCEFGP5bKBZ22VradfcQp
YQDeEJ+06/61LNxqKPLCdTL3WOIcN926KKpWbd6FJ2oBcJc/AU2SrlRjIq/tMthkJn+zvSiBBzCe
yjOdLX3pcFv2yvkjwQJ9Ioh/oF6H/EmOFVKx6Gfcdkv0Ow9lXVsMvUf0cIz4nT1I0yfu/ekAtK1A
asWNRtYkKIihyhE+MYmUqqj9iYCXMBU/c04lRvKEDF39N2oK4+37EgOBIDfGOBc9Ru3UkYsZHVMh
igsXSRb2ZDMExkmg3y9o8cZbRf21A3r82xZo8eIWumMVWfUmxXPOSl3R7EoAE0K5wCTUrB3u17on
WeWY1uJq9u6/qUFIIJVHeFQtf4msrF1JnQeAhJ3Q1Tunak92XJ9r9EeruiqSX2xfP1PLtF+TqbSJ
Ah1uwFwxmrR1/Ktk0qRBXn2YTp3vMtNEsunoja579dNjtgXGoLlmMvsJkdmkRE8gGmfk0jpd+5UN
Jr1QF4jkOlDZ25iN6pZiBDLqVhGAnLtoBQ39cDL1UaB+SaFPXEg25klOVwZUzxO+y201QaiIiftY
WRDVPJNb0MXWOQmQ7tXMVxGn1adSJPs0u/izKDexds8igkagk/G1i9GKeYTIM4y5lwZ6zLoY3m1K
kfv3ZUA1Bl8feR7+ThBVZRrcNITh7RC6apWb0ENouvurYM6zVxNJ3auHSRATaKm5jXW2nqVTbMlE
kveGz3r6wa8bppOLtdkDKGRY+9JboJFBirox2IUCYKX06eq2/czCo7Lx4cqhe+mUVR3UZHabRqBg
QnfUaudEqoL9aAZC3wqfVoFPNkFnfxCAJBE39vPB6+WnLrr6XCbky9sMLNdV0+ZkF2VrqcIlNQls
JQ2xTROV8aEGaDYaxlX1aXWvE+K8/RJho+fxgVzuZ1/R0p/E+JQkCq0wYk8EbQMaaqa8ezMUJKUC
dSbAahitFsEhgiylO3L3H9tOM5kCt0w7GP8k6BKjQuvBhoRrLEwQ4MZx0ay7SRmn/7nU7uIAsvTO
9JHeYaS68VsEm4IPBQQ1YAQWo5poHmCkCz29O4M/bkmPDt042JoO+rBhSi+ONv/JGx9f2rDB/Vaf
4GRYUfcamCNLpbkkayVQH6QJw2VIQLKrHhHI96Vdvsqw5K/sorWQ0rX9oav3tbiEZfI21F6Byry5
JqSoeN27oAw92n0HRYukq+o4FUyLTe14u1H5+KO57zh8ELxjW4TVjRXVh0QER0lAUzk13rjRSfRU
owiwiY9H2aZnAnyYVg8UQG28siusmFDTU/x9FAX1lzOyqs5FqJmv1e4hHQAZjsSs7syANRPd6Js0
u79ghyCXMUQ628K9JVAy6J6NjDeyrDkkiZFtO2Fn7G61dWZYtOvjLP9n7sjEy8HvvKkScLRpy4le
F4A55aznwXLeORZsWIPMP3iDzBf2D/2AyvfXHzNm1NH44QwJtasEmeHl/aNPEE4phGXl1D4xuaDW
EpXzDvYA+7Chp2MtWZtyPjcLXeqlFPbPMk/j97z0T6Ciq6/AYZ/AJh2cOE0n18jShG7U5UD9a2K0
b7oV03ysAXF8tjsiiBi0fMqU+R+dteaSh1ZDABlT3Kiwm68c64qN94PWfdI9pqr8UdBt/TD6gbxM
6SGhtFImR3G1gd6GW86bsw03wTW8j8ySxm2K0Wl1l5B0wD/UR7+CoB3f/cGU20bDW0b5j/cWqEW2
RCY1IXI5C4rhyxyV+XXq5qteygK3R3BJeF9BaFOpV8Nk+msaEGBBJ0tsyfpAdAlTaR8oOgFmYp+U
Tq1tFcSvmmNxn5rBignJUXIu2LHCg9C3DAsQr/6s6wH9NabPfBARBEpMf55qjoUZHep+5HPfxYxe
pP+nc4N5N3AilHMp31LSgnZOTgCVaMl3w9zmLg0djbd6H2LWj7HpXqusxQ/dNN7L7Pl/IALZ9woo
1SoYkwef/WQ1dBy1Yi3/Gk7G0YNGw0eW7ce8PA0p3Z26dMl1DdvqtQt9ahblXFB1nvRE9KqsLWeT
t1N9aSdv0zXU/FZJM9LzXztwJ6+175xEW/weGJpup1YKJC44eUh4Og/a/gedyfCaS/MZJbYgyFyg
KYmZr0PTQ4lu9G8j4lARHgh/XWJtU4LCTEkvNsKi3nhwrwpC7vKgA9EUoOfNyEulR4Dn6GCifZty
o7hnAPqiKgdeEDr2i4cAjpSRxXU137THbsMMfG1jNgNZHpIfLv5yDE0x7cDWK1V3GtG9rIuwCkgK
EdmKYsw7wyscP+KyRsIi9vB1ylvQLYzamYSR3N9ZiV1ciVd6h20Ltrguf+Sjv43jurkjf/dQEIzp
updEkndtce0G4g4IKbC2NQRXIyBjTDesPUpkr26Du8D388NcC7mpUk5WZmY82UzFNWn0m51Vl0bq
etNPBM2nLf1fq7vYbf7pzpjrEh48okKjfRK6X6zez8qZzW3ZVHAEOkuTyds/2YPDw0x0SNrWzr3G
KsWJpjz1dMrpyZHiWsTZCjUlE9g8eKNNexGSx4Ed+48YCd2bGBkzoxyKS1j/Q/Bnx9Qyt9YqRkFg
FmA0ShUNOybJ6Qw2mD6xQfwrbR0jg3vmOXe+Q6fdhKkW3hNVtWsjMTjYMccOa6bdJqbrl9yt1tGv
UZGmNNCXKtz8pJSt3pLU78hjZle1EuNIThZt3TLdew7ZaGhV2wbdc2b7dATdn73oSEWRybbPpUuH
eoQwLptxP9nzX+QkRAinV3fAOeuIvwnWx22RyJ50SsTSFSlvm9HhR3IW86IArbHIc11kPOF0JeY4
fPEHieTUHrYijD8Dv3qTcprOhxShKwbMDAlM2dtIDw6BBiTKdzjgeESvxfkNqch0rm35YWYgJDA5
UbrlRXCrnd+dCLtbW889qk4HB6yar16dx28Kcs5NVghLsJFv+4y5d8KK/F8c7PdXbl1DEsuyW9AA
gklDMV24hyR7tmnPwRMk27wk/44Ro+aC1PuNupLdIm4jiR5VObZ7gDvEUZO5e3Jbo//vIn0XLGmU
sfmFQBjDIq12Xq/uCIy+gGbkjQ1Syey2ynSNk704WGyNiU8oxWyXN/LUVB6+bzVvIka9JjSpG5pM
0LZAjrf0WZJT4HnPiPdyBwMXY1z0zn96KnjcEMlGBwCBDtui9sSTt9TbQJN5mRtGEn6ZF6tmKB9J
MoWrRhRyFdCLOYZ58laQe1g6lX0omuho0S/d54zTFk8LVAGBa6bPypE09P/3FZ2EaVcY3iUMDHkd
BxVcy6okK3ZU5+9v5RXH1K6ejhVKjC29tseAJsIaKMD92oEInFrXuuuZRqkgYRGFsFwuL2XMgWme
cyjowuXlcvn+gzidaM/kctwKA0FIX19rgDcrGtKwqbLU5PwLXhxYTvoMdSJP6fSkT8CgP46zp2uQ
bIS/f93EgfOCDJA/RonHXa6pwN/nNrN3szCTTREmBbCm8ta4iNTpC2yMfnkKkRY8I5pwe9fAhhIv
L20Sx0FBVkwaBszY5BzY70tO1qFI/s4Gx44sE/bT4fO5qwxPbRp2sjusIQxI41s3e+Q9o8LOw9e+
d363oxt9Onb5VeYGqhkj2gLIHbdYeP11L9z+lIGhTg2Lnr+H78nidKpUSUXRndrWeHoIEyaoA+9I
EOheYnK9D+Wst52XqAtGc3efmJwufZYGSI4I6qxhbQ2uf9ajuxcuXGXtd/U2nf7VnHxWiH8+KMdI
KEuBgcA2OnS+3suQDZKj25KWRdyFFYsVH0oyIWrvrxYe9oem/NciXItISGKL2sgXEK0LylzlFnvg
+puh9xBD0qfrwwDXODiKUIofxOJc447uIxwailFR/W6fthvVGzxJJLiRBHnAqWDtVG2C/cKVeW0L
f+05nrl1qwkP3zxz4k07rO1jdECqgLf6afMLI93O4GCvemFMGOMs5lkdySV+Gla3Tsj8WkWfUYnO
MDWLo9n7H+g/HKTXXCyRUBCSI51NB9InprU1OvatIl9121LivOhd4ynCFrDukCDke3s7KIprYNDi
M83hlpP1DFt+2LVpO+6aAA0VOD59rUgy243GQHtfElo1Dv0hEurNEbF9ow9m/XeJ6Y1v7cbGLJkr
zOEeRaC1/JWhUJqUk3KL+PJH2kH68/Sc3ZhqlFuCTejvgGU7lYF4xbMpaJ0TLpOcSNMKbmkOtyyV
9l7EztEN7SvKjHLdNo0A349vScgbeePl/fui8P5zo7C6YtOXJ4qes1l3yM582MWR05i3Ks8+I9Ub
h+9X35d6JCCXCBHgw6ZxTooMy8eImzYObizn2aoy23iLpoqGJP9il03AAGtrvKVajTcJ9vRSIWOk
/Cs2ZUZ1FOLevMvlYpi1cdXg3w0XNhlpvw5WSYb96N68lRjNi6eLdle75T0fx2sS1dOOvpIH55RO
BTIdj8ppsk8J8VimMXl3R3EO8SRwsgHZ0B1yCrxTkPibEjHY1dI4/6zF/YpTpB7E1/QdGp913an5
/5fv72WLUTdKLPtodymnhil/ZBLKWp6Fd7gnzVev5YMp77hmgo5wM2rDNZMQSUHql199I9QLVPTu
OopCfwj4AK5ZVl8lKiwnz45CptFaCov2vSRnkqim8Ghx0vySLf7cPjU+ErMnaNqof0eBzWOInvAr
clxj4wWVuePAwUsxfrp+CrGmgUxK52eZvp0EqVOv/pSoQyocgKS9iL8IuQLEzHJw+n45ez89TsdH
1QV4CnsrvkrJv9FD3fsKWtR6WT1DDM/z6AsYxx/QZh5BG5RLZJ/5R56MTdLG4Wc/5s5xMAZvNTNb
+VRBsxCwcnHwApDLk5NgdQNRI4n+EEODvaFEcXKRdmhfTPrQa7TJpOsEZLLFE4A6hw5H1SblMWP+
w2Bq+TJfgpvCAt8t4xUknpa1m+oo3setFh+GXd7qwsi3FkCAg6O0jX4EQpI3j/Yp5bgMMSsefqNf
HH7jaJewKAtkwYZz4vlU9zqktrZ4Y38XaXwxgmh4ohmfdrqzij1E3Hwzepy+rFT3R5K1+mMhRhJm
KzfaIuS1r3K0P0dZmB9My7rT3LkH+OEfxELOHyENhptO4Ussr0xCXQ6yEe1/mN+6nGJYkzmH5SFk
mu4hW9AuASc+TQpgQgZnwTbe2QuXTwzgp1I0rKfOhnxluvBmotoMZoaZrovdGYtHyAZJ9BvFm8zH
23cV3Ir+SzQVP1oSsspV/moAGXUcJq+8O60g9Bl2gahD9WwqMF6yNscbRwb1cJLiV7wAj2c3fGf0
aayTwTrWWUQkmZfrNXUYqQc08ralzbYIu4Q31CchLB7Pqeu9ET/tbruq/ddf0PJsIEhbcd/T5PEv
hufTeRme2bQrjSY9c6SgcTHVf6ow984M2he/R/vWYFNxZM3mkb8zlkxe0jmmRWndqUqNTZXEdHrG
4p86nTU3iKWxTaMdtPFs7dhp+ihBGbf871e0xfWeIkEi5MWzHpr+BxJh8gh0k2+mDI4pjXCa22TI
xbbzyGv7CpYyO4uGXRlvPpOpxjj4i4jC92XGw+PM+1Ca24nRjRObDzfuMGxazVsAgQcLApndw9Dk
59FGFpskOHPKXFtMyBFZsh7tKYPrlYyZ8yNgiC7+ciHGpzmY/WKkqftTX1W/525QZO/aVF2u+2TQ
Pmw0E0/DtH4LuYRYiwU5kHdHMrF+q8q2jo1tOHcimD6jwIErPbjnTs58YNE1ZTBV97UR/SHEU6hA
XSq/UCtZLuanIJupeVBnFOR/da6Bwd2vbQZ5yJy/xTp97SerItfjORPYuEM6B824jPxz/XOADroa
wgJxC4Y9WXlEGqBHYsy26UEm/godApzT2iF6rPuBPXg+2rV4wqY1jYNk8wN2A7kFoS1d6ZTpwlTW
e5/cJHRWLOwkTfrsIo5JQO6w4Ibs7p/Sjub78CWQymp4Tp0x/HEnrbcVn88NOeZrfJ0DeS7lUTQ0
5AonxsDo4WUmWezN9BnsBhldRir8l5hZlo6d91Hh3tYh9V0XggGITC3WzCfYmBHJrfG5ZkfqBaKf
WO88VI6N4pxvkXBo+t5Is2XuN3GRfXVEHu+VQUJxHk4R4dgZdZsqzU2QQTXsoQMyVxrguGn/KlKa
tlDVk1ebxCTal6xREakE2YScuuwKBKVTADxDOxi/xVWYsbNRKv+XJKrWwKAR8VvRXqc9BJyycBHP
IwfDgG0xq+ODGY+XqJQjapqJR7CjYIXc8COdAAZFBfMFxfGP0AuT9wGxyFh9cW6TbxjCSa9+JOib
XqvIJlnHihkLNX+6JFIHdEOMkFJszbMLpIyuzgnaiO6tZJsNr6ogc4xhEI1/tqAhMi5+adIogrfZ
khth0ns+y9h64F8TGLL9/tDW3d0bwCyluFle8rFd6gXxLrLyA62QfTJDn+5eGT58530SzC6bUjIO
VoocWoeBDnM74xra+droLNidBetYjUQDpmVHANB2jEI66NBWMXrjPmT+GpikgkVeYx6QNZ2NrOxu
vlPvc7ZEWzn2w3JmoiC84pXp2AbHqFlHdxWr/EhKs1jPKBwwDlQOAWLqBwEs8wJU8U6qWY2GZyEC
gMLXEJgbjNFHNrV6byXhv6T5mQe6yeRmWbI4+DBANwVpIz3k0J1qEJwQKOcydV1ZDeTFAdI8InYi
dCH7/66N6SuvFqpBlK7tJIuYQPfmIQicU1aTy1sTdcGWC7FHjDyoHnedvino7gjIl1OtCwsLi+vY
EEfbanpqAObMYXI+M2l4LxRoWAQyBWMBCqkiSbYTeuEAQd3WtAkxaFoe2nJAdONDXkzSeCvQLb/4
Vm3uiRnZuKrkQFwACGKTONozxumemOUcvNikpx8EeBS3nNTNNkVQYdLnqtNfluvGZ8b/zSpuURuG
fjSspwQbouX/TSbPPfPUrm10QTvVwhUCBvMTJB1zQ9y7W4tlD1uOH2xlYjsQOXAgzG17bErviVpy
SWnGVpt2IOEDxld0GxZA9KCMH1ImaEWH8k/BZwgG1/zqdd5bzG9MQM47y/ulGKd1X9gEiCTVa8NK
MNX3KCLHEltVtB0dJ34hfqB4qUwe36rXV9V09kuSxda2HLK3PvpMattiOAjOFYRorezgWPQCOSFq
QiuHsVppPCXVTJPGx9GLqsV5QXjbrHOnR97JjGqHIlWVoPRnNHtddcEoRTlrJdUhsdtnm5msjIow
6xgDqav0jloE6GTZ9ytPGNZ2wNK7ae2uhu78K6dXriZivVCLjmabkoPLODXEVT9E+urJOlk17IVl
E197Vnyaew3246UBKLx/GtM8x638zCcR0vnBZgVdI/ED+uxBxzqagp9KwXPjUZ4ZiqqfzWCsDQc/
AzHrjy6Zik0hXXrqk8ux3yIENwuKfThSNpUe7KMOGFqYzxB7bGJOy/kaxH3MwlOnu9C+4R5jfcsy
tan7eJ2WQDMcu5/oA3XTx5ItIfW4r5zxQMDSECKr9YPxprrEwTsDOz8dIX3BqSYLCi1fZLg/K0Yg
lUE4AEct9eI4Gfo9m/2A+I+Bn1E8O1J8p5Z7raRBuREz5ebIaqVJDmSjvDZoGdExpCuyb+SxqPJ9
CD4K9+0/aSDODamiwdTva7SSWBNS1JDtqzEPyRYj1Q8QdK9tpo6+dg2mEZxzIsIDQdDF1sULzD8+
/dRMBjfHV+c4ypnC5LtS6TOiYma5mDuKKT9P8ulEg7PyvfTvvF2u0QBBPvCsGNSfyLawTnYpjHhC
ypZwpwCnRTFu3MJKX/zKu5HU2xtQx1RxjUN90II3WLoUWl6e/vRDe+moNa/z7KCOsb2NZ1nlmYak
riaa/Abhh6bJCHmmvxmNCXLSiuG+GW0jyyTzKnXCg1rk/3W6OLsJlJ/trOaoRXAb8oNDzdSCDbwF
dgcrGHIm+YU9amAqQQTESIdph2y9nGRvLXPjJIqc02t4sQtN69jjtkMNfSHtjL7zFNO9K+KnKYeC
ET0mcYeZ74gp4jHhfaJZ6lqbPigNCEVcxh7iIXKk5Bgk1s8CwRfCbFfG6HfVtmClvQVW3O9nK3NW
ZTuM5SGkDjlDezR2ujWGXURnB9vb6J3QWmNzzMNiJ7ymfm8COR7mgsS4viRlyKrb+W4x0nIWpH6n
KD1Ny7t/f+UG/rby6uny/UqXk7ilwBQS6e5Le74imIXRnI48iWmOUAdWjLUAeZM7/GneYfapeHlV
JM+xqeKjlrjJyLlNtvj5/5KgY+ygfRGr1XbN2e6rH5ntTft8Qg5KIDFslbT39o4gV7dybfcROXQ0
58HctQsaZppoeMo0rBkJJoTwMFKLACuzPpr5O3mlx2HGvJgWFkmZIKD2Xluc/dzbRga5s0HkfBBt
1r0xf1th7ISDSbdiEC54ZYkxshoz5tQj4VBdbNs3wnJIgyHNfg9Xn1MbpKCVGDy5CeFsw87DJxhK
t9kggcWXrRXyQnmrs8K7MxoDuK3CeOf2Rb6BFmajyM0CHg/a8L4+jRQ5OA6TtTuM8JIRxZLrkue3
qSOpyUvHrZTNqzSWxB0CymUZ7CjTGftyOr9Nqqav3akJ9XSsHzOsz21mR8HOa+bpx5ieEr8hI3BK
v3RofXVKkC8PuaWhjaeTDfLg6r20AEWnacIRiPVjXYHEWDPCzAjVqNaDTFDL2EVz7sclJLpYx9ZY
XoSG1JBR60DvAJCGnZmW6YtqjPDWLhcNtoGEDPRpyuiYvbcsV2KxOKhOller6/+aMowOleMDdrHj
R0JU5iYNrHafaFJk1ZDpp7+cDsuY0RHaoFLvxroPdhLNAunBdnsC9dOeJqf91H2WAcgOGQoY1Zuf
TsABRHopcfpvaUU+SPgJzgnTv4bh+xpJw7zvawDVbVV9TEjhV7niwUknS+2dlK5+Kc8ekjdm4i0M
F946CfLEd3YeuGXu3jCf0gT9byR5bMtM/1QOC4rRhuCSW2Zyqt+FwfAj7PxPv2iDd7jwX9oOrUsy
Ja8ATZCV92CxY6taMh+BtpBicMvivn+3CxuwAtyfGHv3jlIMDv1yoQwDC+YU2Tqtlxg2zR5kT65+
j8J57/Pw3L9f8VEGLQT3p3Liaus5UX91lsv3V98XXafXjHzoY01MBenYFYojUaBUZvaLRszuzxgX
ILZa2bydsz64We00H5wKUZIbmMV75+AbAJVk4o9YaM5W+ElK4sb22JbAtZhMmx3r4kwkDofqhzVF
B2eM3Q+x6IAtIuDsoWOhmr1dinNzQKbgGG7zWdEue5FLxtxk5w+LlvQ7yTIlBoK8PjjLyybP7+gA
KsYc1b0rhT6E1RBfY2NErWa0X7knpmNMt+z4ncfSZLbcxG6YcADWvAlB3l/roJxWNgoxpI6iPURS
/gp0WQLXwIcW5MLdhdQ9V4B3b3VeFpj1OXi0fmNeBrcLb6QgoSPeTnC9mKjijSuX+B4tU4J48nk9
NIm/EbPpvPAJqteItpNLvITEMDwhPXBKSUsJ/Dc63I9DZ9v6V42Ht4t6dYL4zQmkW8AiiDV8dzbv
ftTdUASHO1MheXah7t4CVcR7r2Exi6m438ABZtVwFRMIpqIxT42PFsWYMknnayIfygrN9ATzLT3l
BpS9768ECoPDWI40IKIRXhIX9FTjKU5azJ6JXuIcCJ/2VPiwCg4kGl79bKXto/Ta5pH1KZkHfEJK
4UYXOE70JU4qabDGMD2lIOzgHylWlFj182mIDUjQ4UKzwTJ5j+S8o19qHFQB4NX3NBnzys4XAdC5
wZ56sYzpR0cP7QSQND99f/V9of4clvkTbyF19QcbKbGcActOgKE30kgI6FqSeDDW08vwsukLBL++
TA3KBRPQFLyHs871Hw7A6qxBvL3ZXcYykwxrn5Jqi0upe3ZR94ig6uCtRazTlm7zKFJgx2MapPuC
kAWCe5fXkcFDnrUxvVZ4I/i1mv7awfL8ftXL+JlDdsI7/Fm27Yw9KJ6vbkcbkRhJzamB733/wYDb
FMAlaJdgdLKt0Sf5uh3VfLIz4zF0FcRSa7j6CzHXdVyOUpYHx8gPHqWq/phm3t9Nq79HAPSPLELO
0au8ftvbhIQaduO84ioN4afRg+NWTxhwLWrFAQkgUwavNC9pQA/BYMlZjbaDdFyX+cVrxvxisHvs
sij6QzMgu8RURsCy0LBJsUug8N8C85YMw3jCOJ8/UMkC+ED3TOakI8/1FNm7OHfZqBLQoCCsWOz1
SHROD6FBCqFfl8dN5wg6xXT73lIQojsQ98a9bTk3J5uD50C5veegY627GCE9YthrTfL8DbzuNSyI
K/7vlW6DqwONptPmUSQBKIu2dQL43MSwMq5pHlijCw5GK5X5OB0gnzKjcVYZPlaIO0N0yawkvtQz
CT6cidiz3EDevi/gu5z196Wn+73y0NGS+msGF91kQEE13p4Sdi6zhqLbj6A5ELpNkJMo/67wQ9ur
QDeWTvTCGr8lbJp4iKXJkBy+f1az8MyjlFay8SYAvvTFZrp0LpLAWF/7QS3DmpL6d1ounR1bMB/f
AhMLoE1ncckZZARZs+N1WTVRXMutPzbFgV65dyp6o4XY4G4UNgp2x+5GucnYFa5Fg5QC7GFZo9gh
VhrlZP8WjEOynqNFvc+eRqsSGJ9SI605Sb9vbur6HyAhDCeICcg7ILfYqD6iYVoxKjMvpuG7WIeI
3uN5D6CWeYDYUzmbZ7dT65FZ9ZdXx8leAE9lq6sudZHbx3K5fH9VT3ujF+MjIBT0VYUkzNG5vYfL
U0LON/UNDCPCFCv8KDP58wZRZFnYgA0u9Pgym7jfrFzolyQPon3rkNtkeF/CCtS7haXsYw4/dbsh
uzI+kmGIKJy4pmEQ2QctcnC8grQLo8Bg2eHOeImTBfZC6UpcWyou3HVxsW0wSoMx/REtQNPJSNOf
OTq7ihxoiWI7Scz01cdFNSn1UIi+9oD1kM6RTLTuZsvZD53Cv1Ai/fZFStKw0gPst0y/8inKEHyr
6CqnjKkis1oir7R+BUyWbmg4kJBCHR8S5CaB1EAbLfH32z0Trsqvd2Ksf9WunBBjmfMjpnImcs65
mKQ+ZA3+Li9OyHFeosb96YcgXD1PFBZvM/zlj9UN15L1ORYCmlpML60UdEWg2L4lhJQhQjba3ZBJ
YhLLRnyG05ubNncdVdNP/PTmSvfxZvYn+2onOrmPvXH1sr1hFPqHKeBDkDmgfwy2JP5QPdt0qt8I
1QNyywgoHTFHfx8dBPWRVdcSDywdwZGT0XkZXO2jvLkEfn+jkYjzcGyi6xQa0XUOYaRzgpt3aqKg
GFq7pnYbxL4aDHOFurnbd4advoxomPZoF/2d6EcNVOwfhax7V3ES3MYdVSWSrF8WywSE8ZQRo8xI
zV5CyUXpvVEqnOtiA7U9vtMxCdCJukQUFjq/yZCzmF0g1Wq5uwRcXsiKapfA4ms6SyZBujkiKUcW
NZAdIVEyc3LkvZi7184cil/IZAIMSd3CRSOKjVb+DYggIE9Hl6fmGbu+9TnL6qPrO2/VQsRhkKDH
N5VqekqjH6x9txL01H30UCIgizEPxTInpOWczuAVGutKQ9yi4EvQCAe7ZvS9Xw44yRcf+SPJhRVs
aQemcKMbsHdM5o5UwzbtOahzaJz/70EctQsWAFu/Fs1MBwS1755igANG5jyCbjJ/NBXtnsHyyTxN
zHnNNDPFU9RUl56fD51TLu/xGNwQ+la7PkKy0w54MwsxozatjKck9WaPZJg4B/rJana6a970f3uC
5ikawxc2sP/uhGOKE66qvzqg0dR3dn78Btd65tA8/tf3+LjqizsYj8LbaDMESOCb6v8QdR7LjSvb
Ev2iioA3U3onylASRU0QbU6j4G0VzNe/Bd3Bm3RIun1PSxRRJnfmyicyevptIvq4ap3s1bB1ekky
+BJD2kvgJkudT4vK3aWuPMBFCZ6E82VO0juhLh4R1BuOHRzHlFY9MIgRnTizqp0ZzSTAJItompf3
Efm4UjZE79RZp0XSYRmsfXxfsDGiqPZgckm4+7V/n21CegF9whscuQkuxLo8WaRBV3XohFcxDuOv
rCyv3ZClL1BXHNLNpj4pcjsBD/uldHtv1QKg3gGItsHwcYhz1HjHoOTDf3C4INO1wA7FfKNPODFC
D1y2uUdGE9OZt3LxFgnrq5+AEi4TMfZI7aQHw5n3TL2Gc1MsYe6cVJGfjcH+5xaWNml5Mkb/lzlY
5SEPZq7xYCoYloBtzPhxZgbhRd7GL4ky04MzjHAdEfMKxTTcoQNkHfaKSF5h76WJ+Tw2zfEyhMmm
w9TElkWjMCMs8FvFdgy9cV16xqESJRqvw3Pc4vBiI3e9kwJ8tIpB2/rzq+PQ9RPbeFS4L/8OYP4d
OWSnpyK3AfDFf0VdmhtGjxFjF+J6CTokIhaaUvKdwnnfRt7GsA6e8g/sZ+coh9IG5B4NGRVvw9/e
2tqFe5S37dZNqQzrfHMvwil5SVtwllZUf6aGPAtkNNwxTyFFY8+4DTAMUHVtmttusZXHKMbK40IQ
psaWFNqTkCGVEGipWCeZMTv9krH16dDER1dG499RxpQNN5n5Vvmz5FxXck1h1h5O1mYGa54EPAIE
pgPkcABCsDrXcx40W+XDUWfY3vCTe//REjDup8BtX3ENkxQsvP47zGra6hv9j81sZ0VqD73n2Wrf
WD1tbms1ttpkl0wwHm2m9F+mbezBD9R/2qjkQFKl1qaZLY9ynYSwJXKhFP+ItPcHY7TjDXYGDMSt
/2TgIL40gYzOVBN/6PSFk+QOjuBgU40dUiMU8TgmnUp+eUYCyryn3UABzMHKxE9hoG5w7snEgZv8
mh3hnCTM3aYF2l9iWy1m+Y2pI+L+QyBa/JMRlbxRM3irhqvHMWdNI0CWg7gfrPkW4Z98bbCo8Kad
b7lp+CePKjy4p4FYNZiCjw3ji1VeNUyYc2/cG7w1N2qxQGHmb07k1shdu6s8qXfmMotp/TNaNyZo
y54RMMRH3DPDy2TicCZL4jWh2mRn2WBhV9qL/urKhblSe+F16X1ce9igtmPbGxc3Tbis1/2mojWS
7HnTvfRzGp8rd/yPMd8XpH4ukp0sPjxBv7EHaWo0soPqgKuPbtEvXNX2RA3BxS9tcsSKnspJX8Zl
byTpkp2czHtN5+qt4bAM7npMOXlinRHl/F8BCuwtQ9kFwb149potwvMvpq10DjAx8af0o82jXUcd
9cbPYL/HOQAXkZjgjTuA/qOs1ob2f+ex522aIr8EoG6J90/Zrq7bkGeNrVkCbc899nwky/VYhPtB
G3i+5/YjaqKbtNoB8dSK1rwIWJ6Hq6hbStsiItathKpMWx1alfetZqLubVxZp2jyvJ0nBMUL4yaK
w4tKYrWnFZjxsoZ1ya96M4FCLVr/BZvgS6kZqLRTpXelXVSbxGS+3jWc3TKqktamnr/SjBkPytW7
ALF/MNtu2EKOufkaw5wMflMjvy5wcKyEH18bE9cKYZ9nArYQbUalPyGnRXQPDMNZ87c2TTlAYeD3
tjIMGkOzXv9tnYb3lodyhaf7dyn5reFo3MVNF9I0B8GPw3UhRLQjh1cfOBiRbOzSLQoj4l02XEyJ
bbVuJLxoTRE1ReQH+lZ8Q3PiqHBtDio/UULhrgzFUzwtf7T/Si+5pR2UHyuvu0s/PNm1IGpGayKQ
9E5/13O8n42vtsmrB2g5sWmCpD/pTNcf2o/wRzo7HFnDJ66ZF4s+Xpj5lnWVRmQec1VE+5zW8deY
oytk5DdlNdbJs34EcEzamLWZdczJMQFCxZDRoB3e88wdmtWIT296Ah5P4N+ObibIE1wGxstE3N12
ZHxGiZvWcyKcO5dXtHCSYAdrGp1768ubpnObIE7bE7ugubR33b1IPPeejnJgtQ98RF+4Swyz+83k
1ZQND+3Wy4r6WXHTswlv7CbN/SwZ8z8D6tVb0Q89qRJe2ck23wwtlmD9nD/NDvP3tvo7wYB4BgTA
wJZw60ABxiYKn/ApJPu4XkyBQ8gkpl86kVEdQf4hvnE+2AykonWSgJGKF0iX8G6aDs4NIfwbFePp
FlwJRte8w40RQIvw6VEaHVTBacA82qe3PAgYVszBIoNY/hZbIQUJRukex6pKMWywfGIL5JTVbkuN
T9SYQGtN4zsVHulVd8K+JP6wTzKWLZJlxwYr3AnY1mei/IYYRwKyYdQhhb27ABPmYfAbUkwY3fC2
kG5Ni/E+Tt+uWf0eqoEATxysVNH5fDM+fHam/+tyrv86PiYZeGUmVnEnfWWC414MZax0MeA05kW5
eIvn0oaTV/dpeMHnz4qg5bCDQ9tc6QjgLtQm8Ngc47ls55yV+Vfqs8/Jnue/CpNVgWECjHZQP8n5
iWqd8UIT/HQJPGVvB5wkENfwsck5AQ8xWwjck3UiyBrgX6yQg7O4WZmF3nL4KU+O1XoX6g29C7uX
iVcOkF8dNgfmORN1ldxouducf/5gl+SjBnkC79U57zNnizuROeBfMy/Da0Z4dGsq0nyF0dgXk66S
lbLgXdo9tee2WYizoV5Tw1CnpGrKM/EzegVS3BlyO+ZTf3JNO93zq/rDVhycJz0FZzxFreUNR0G/
SOy4AEK1e7KKEOa8KhHal++N9u5s7dHEuZEo4yVVnfueDNPRM/VnwfGTmsNweGElgvvQvlpOKaiG
kP9Sz9LP/sy6nTXjTlfksgtz4w15e0mmzvnfHyV3DSTLhT+21MGrsv+WePF20k5TxDL/jzQcxl2D
8u110dYN0h7X5mSY8D3UWYeCLqnK4n20EWjgTAExfdjl396ngEVN8d+xKY45tmHUx/TuM3iUQbhX
NK7h+M/hF9HWoDW0OiIvayZAFvPbeBmk0P1In9StriLvZdD+ERhNDC87I7o803Eq8C3ta0Bu+Cf8
Te716tRwBl9Zd1mbeM+VOOusnC+x7WOu5va89rP/yI+QVZimo7PUYnA2H9aN6xxDzNBbjgQLcBQD
nKzxKoRWAAoRnkHXvNI6iLEl40IzKwypGSs/AxD7Pc3mYdW6SbBuxOtMYmA96uopJLKLUqasU1ik
BWU3LeSS3LMwZKYnv6RmjWaQ7poGa7hjpKlcAl00CFlPfpGuZtk8MxTYwQbgIuW4KBrLI9M5KS26
f5TiV9dFwTWptALuVpn7qk6fMh8Gmyj0jPnhfRS44w3Tz7YD7JGwwuLMo+Js/RTTENdKiYg84tQl
q+E5elj1nh3tkePBfSb99ExGUW5jGeSLDWLPRDK6cl+YjhTfv3o1q7bsQNF4bueSj1a/JhN0k87q
P73X5WtrwUKZHezUn4+MJv2emllTu3nw8sg5VybVJiQRLmUw2XTXEP5ODVJXOWuaz8uKtw9Sq+t3
3SbjEOGgE516SjJIYzgXD2uw0zxT+wyHIw3u/Jw08qX+iTfN5wD+lWEcZtmEu+NJ03kZpbt8rH7C
DP25jPJj1nWYRcKJowrJ7LaMkwOht0sGXApDBbJ44uHeL7rpy0rEHTpceoyVSUxSQ9Chtmc1Dlax
7/PmX8gcleak/o+Xtda65hKiuSmscHxgEHWD5zLWt1gEag0vNt8HZrknYf2WuQyYFytcGqgj4BEX
vjkj6iZJOQTnS6gdJbjit7Nid39VVlReI6CUTmXugma6gDyjhi8jO88Rf1GHtir4K8qw3U6Sss80
F/uyIo6cQNI+0EVALyBgqIn3QhQRgGpX1xB75bFPGCg01h8QXdAyDYkl3MHyPjBDB/MyHqIMh7or
uz09TGjZZU9TsIH2IUbrpZ9irjadLYipB6954mzAQmB1NwpyfTmIdTOZ393STI523T2kit9sV/5V
tElsPIpGyQ0vBM3II1BLyUn8rLGnIztzl/bqVwwTnBHUplo618tG/G7J8hcdqMS6NV9jjmuxdQTA
sYPh7QJ6gkRumdl0gqZeozK+xVnq/TIFkiwcqYz5wGq5ajOrbV+qgTaHZkTCmLCXr9qzUqN+ngwu
7hSuAEplZj8LZT1nqOtUEJOsDMgtaZtdwcI3rC1MMJiCp4lqYD9VMU3UqbvqMpBtfXJvrcjZlf6j
57Q39ydrkFg+UatfoAzDJE6C16kEUxu21rCZRXeBrcGElrA0Tj/mtQgDFFDMN2u4m7nsn6kT3Q68
c09BXvwnqXs9Ve1yEHHsszZ4yjRj2G3EEG+TOB5n7mna5UmR3kRCps5IH0lfRkfWVKo925mIYINO
h2i7A+aONZrJ0qWMaK1oHYbmXlSRGjzoKEtvOEyYivrinbgCLJzZHHaNA0ExbOiZYojDTsi1UQ1/
M2/O98oKW1gZBsO6Wr6YonuZWqyCfdIhzWhsM9iS6ZsRpGNpXUGn+pGRy3QxLE0Sd86yz829l9Hh
LfliPQbYL8pnskBMY7083piUOTONW8ydDoq6cvqt09JC5sQNam8WjMh4jgWk0oa3u6yyuowrqATy
d6RH4gm01ngTxwjM9AKbUR+vYUSk27z19dEPY5rPsWalNnRGjAqk+PtHowoaO62eGPTyRyAYd6eQ
hrBouhRFYI5xPTA6Y9ziC6k47gVl+Qpk33rrCgPVx/hivJdv+zA+mkVuXqowqjel1XBoYMi/8UKP
sRdYPIqTSSgOeQUpthNHWuHrd/JkO37FwYXXbt0OPOPDctmZgjtpRrqT89B8sXwq4bK2QAiY8MZO
ZqRPptOFZ7sOb9nQMbbSzTER7B2RmNQxdYGdIJJcAb4StAco5VtWffJzp30fCv2aZDlB/iHQ3FGL
78C0FElCAtAuFjksuozVCDmuO0cxTzENjpMAFLcIFv9UlXlnkt3djW+SvkjmJGaCY9G79TZ9yzng
NxrNqUxCTe+j8GSI8QujK91XS+AdpIfbARlLzU7twojnLkoz65lU1j8bpYQ5OBHJiGyiBft0QwST
NuTEfh0dr0dLNbMNzelrYBfZswhbvY5rXJlWDyRLjbw9sFmuOqM3Xly0+Q2jTm6AgT5haXYq5a0d
rautNbfZsUOjX2OX7fM0PcKU+TPWgECwtJFo0ezzMhFqowI4iF3VjduR/XQdeywrtXkvo7sdebTM
RnP81HlxsYKX6Gxp+zz0TlztqwUEXFPv2U41LVBCtRcpgF00eRduHALmp8yrDmPN5HwoRsB8LYiL
suyOlmG8z9zXKXCjbRn7QbOeINDvLZLjrNL8/SzH8ZEGaMWRMoGDUTLLJmCdo6Hc9pputEknH1Ik
t9EG+8IRBOArR+51UbfRgTNPv9aeTfGpwwnOXPbhxF3rJYFAvVBxojHxil6aE7kaXyKdF8+La2nH
z42E1THRY2AbbEbqLE/VHDKxKqC21lJ+jdpmR5oz0t+sg2MQsGoZzg6f3LofWnNb5QSqipCWVelY
7+St1i0TyF2ECfPJcGN8mR4uBu70AHdT56ymc6Sn6cCL/DQP8p3D+hvDw3cn51ivxoAFLnR2rhDN
2g+l5ObdGGtDuBSEkpHlXethdiizLro6HfEGH1dp5f52uYZNhjrOUP/MOKXlIsXOELmiYDtX3ta1
KVKShfXxcxbOC77vYOyrBdHJ6ZQyr63VAIpueihWiyKO+y77HInv5ajna09vPSKRB6Pi4ttEmLxd
dGxVwdr3bfv+B19yfc0LWZ1IgZzU0PJjDt6p4k28D0k4Lt8HNLX//IZ27kBbl3KoYLkVNfpTINmL
j10cgIRioMgFCVSYDoZNBNz4Q1PPjce6IerqKW+XFAHRSzOeTxTMMGIg9+Q7w4bLk3wJhp5ydvb3
qTE+ITMvR+DMu9b2+zxxnHUaGE/wh3Mei/g+sYMskWDn1DrjkfCaeyCGxOWUCJSNin8TGUe3WOPG
GiSTIvQSe+Xwsr/bg8vJaAxO0mGZhVLVAxSCYJOzXG6xtkxHoINn36cwvU1Fx/ggP/CYPkEoaL4b
z6qwhi9MnWD6A1vTo2hziAjK9LfAVPLYh5P/RKSH6krVHnNHSHbX0aLfvDK3I500sNdhpyhekD7O
g7MsfH1QMbUs+JCFFDTNQTbamzQ7E8aIf6v60Qr1Xz072btTuXtXU+JL/OjM5U4eOsgHK/hH87nJ
E3I8yPIvBgrzhFJw7p0kpOuBLse8sL+BqDecMKtWSmyueJyKOjjkeQPhr2Jp7qFXcbj03g0yQoz/
g09cpiFWW3KFbn1qIRR801UE6zQ5NdZQ/ZdIfQnnag+oSb/0RDifWWx/u7N9TQvXvQoFW6rLLLHy
yMmbinVYdM2/WTjdVff5O4RAZ3LdN4Wo3Y0eQVnYkZufW+KA6ULMSfDkFv+5Q+V/9CInh1eOUHoc
1ppWeQWNqZzBkAPUvYWMiOYkT14OzXAwXqrRN4mMRvUltgLKTcuk4g5SgQ/y8T3JhSrQlS1OIgBI
kAoayCZ4qwmQujvKpfN3t4p3XN0/gklwArCymHNeI54Zep39NP2Dpqhf+4C/pGJOKWw3Q8h4NZDy
P2Zinz7GiA8Gi+bBpSMaVaIi95vG3aFWY/+WI5Vnmi0F3Va95Zi1dgNzSpP9o6wag8sIcoF2Bpp7
DUoLFyHgNBcZLYmynxBpyoAoell0S6FFd4o7F8Xt58MKP9kpaKmcKDQiVl/O1jomSIHbuUDGxIcr
usUD23gUUPx8XjE2PRCH2dn1HOGtNeKtrriR//ybnT/B1Vj+9Wmp9usq8HBkUjFtYBj/+YhcEe7Q
n88Ht8+WDmb+p/99ta0HfFcxVv7UigWmNv5wIxkdRkLlo2N5J9khLbH3Hp2g906t1MQMY9qmWqzW
Jyv2cV90A+UdP5//fFS3lrPvXGbGzTickLvG089HP38A7Uxp8nNMUkO+A+QNEh0K6LFpjegzFH15
TbAgQNnv3LtDEn+XxFgRbEqHSU9iw4ea3FGohfnVKaLiji7qpqZ3l+UQU1paL9t24t8t7ZBh7pfy
zGze+0Ub3Clu/1NEjf3cDX18aUaoMKmOENsb454FjBea1vtVSuph+2I274ZLvYB0ElSS5dPGCf75
KH/P9IcW776Flan8NRLZubsIkxcC8CyWy6cF8tqulVHLOuJbdzSdlJa18diNQ0F3R9R9punnjyaZ
a8cC3kzM5kexbOc4JE4Um6uqHpcCOl6AKLX/BQoFErBverF9DtCd/m+K3eTOfmZe55IcTE5uqFW2
fnFShwNJj3wpmyK9u+Bvtk3iVgeOYx55s9Egik9rThba/XJhA1JD1u4zHd5//rEkI6Y++wRjfj61
CSht8RUZezIDiVHrO5L0XyuvxmedG9VHvVCzFsFUjPCSAJKFW/Bn/TrwuKFkTNjIj9hqM5WFdSRh
kH45bQzsDofa0FTJC0fH36HS0VMnuEu2ExRcHWAzdZeQp+PCv/G9InmumjZ490N8e8vXLUSAwR0Z
SqEUbBw7Kr5meyQ0Jym++/k0Qco0ZvtTdn2zLUnYrAE4+CtdC/+LQA6EkD51T8wnna+cGQ9fTToL
k4+O951PumJoK/boIT8iQskroUKyw1izHtz9T3OTQFCUyaMPTCAdhjfRMQJKYiRxTjl8fybLZdyU
nU5X1UCn8tI++MpmLq6msAOAJF7wRfa/7Bzj7sliOCcDTZIM4cMvgU9h3ZQ0jLigDdfYCCyOPtUh
S2o8bnmwCmdlHaU/uIcxi/stEke45j7OuqPqeQdO/NjMsJli36tfLCf/ZS3h2CGgO4QSku9A01WB
3Tv+TkK6Nlwr+SqofSMk+cKpadrim+G3LnXySJDE16pADHdGJM64PwODy9cBMVnoMN4zjlMACi35
inAqDwgNiCs9vIRK/9eJtNtU1TyfZvg2mKci74p4TahtoJZFl/ZXUwTIRCkTk9R2rS+zCf701USm
me/xLfW6t1gN4gMq1kblKac9E2nUsnLMBHYWAi9IDC7UmJIZU295x9w6BqrXNhQMbCMDJBIeq2yC
9Zxtf17reHa6zUz6h9QoL30Rbdq+zt+6oXzmLN1egp7akjp0nffIoA+eaSJkptA7Nh4Pro/V2BdZ
+CAm0a2nZFywr9Qzjk38FpQjA093eZ6afLgSWSnfiAx9EEWYHnLmcWhwCGJP05hTRS++2M3W3Uy4
KE9ADrESMPpfvt40Ai6INXYXo4qLz2ikMXj5urSksW9n8J02i0KWdc3XnCQ/sx4f5scnFqbi4oqK
PpHlJzNbjuypU8uL6VBkiayNuQg7dzHKey3eEqOLtoJ1/GBXbf8Y8Bh6beOfgrBAbnPCW+9nJGSn
IUShjbyHZXSgxCeezcRoakoeg8+fr/eWcDhVmOVJ2m15p3yKHhXPfxjGvNaSEU3s1Gobz5MGDVa0
3HOmYacLdUzcOv5Q6NZnNx/DdbL8nxgGME7sau+su+wptXX5ZkXRkw9ffx03rnG2NNefIYj1gajk
+KhIggubqjkr+ugK1zkI5FDyZ3J+2FX2wjNSYjRygZbU9lsy6b8zt22LY/fkVEw1lmLFgI6jVzW/
TXSSX5kLxKtgGuovDMsKwCQONNYfey1UgxrhtR/dvYX4/5Xj8MBrj3BM0ygdcDxuLrkLqM2G2re2
ulU5Y2QfaZ7R1VS9lTBGjatM5xtNJs3Ng4hJVXzTnwKP5cpMr42IwbzZqXrNehb6QFqvWcuircfu
L8Rh95GhmdkdvzvRoUiPZWmwE6uJGDX3g4SUJCv4zmhwEHQ6ekNo6YHlgdxRyy9PL2NjNYcdvTSx
90pK7EHLhdxTEuRxfuA9bjuLOwcSB7te8EjFv7iv8q+CDf+oDLPc/nzZkOqlzBt1A3USwMYp4flX
vxBZk0c05fSCjswW41T7HznfnlXP8hFKdwuNJdzGwUgiSocoRvHByRWMeAY6LBv+fEzVZG5MqFxf
OL5JciyvvWVhzjCXGFTDtjk6XMyr2AFSE4uvEXXvEPWT2MJPicjXqy+ZIvTNyhtfpC3/zkX/jJDN
sBpTC6w1IBHE/GC31FRADXy0Cw1oXVAEaFES1aOJiYjPGQPAwhmrhxDTrTDd5q0fBnmKPNgy3GQO
OI05nFi86yToKDtoD4Ywy8fgErkRF/g2yPFN4xA8qm5NByduqryDNCVx8y6cH5OKniM7a269avVT
wwyeVkw9P5AvoBtq2s964is3G8rqz9+vhv4qkkFuWMw2uUSAbchJs/59DSukbhMOAvmyfMqM7WiV
6A+BYXwRA29oNbyAYDPPlm8Hh6rk/RuGwdEdT4WNBJTYPMmq6eaNPdILU7v2L0oY+Y/HyxiTJ0dI
IsOq+myGT+2DM6iYj54wzo08527/CBVuTo5YIGl+1bGLbcDInSXO897pgvtR6k3bFr4BEqH1EGXC
KRvyx8/fnLR7i/MGCnXwXmjjd1oCbpnwpldJq3ejoDYll5gBkunvlMrN7HvZRWtm3aLnkC3zc2VF
GP6H6m67xbiTlHVtEyojVh5yGMc1iJXabh7BNCMnpI5/AJHwJ0lwK8S5eWOOzpPc9em5ddkanHSt
GNlvRmiXjHW9wzgJTR/2wlE0+clTohkJj3Pe9O0BO5m9raGcoShxDPdzRqQy5LocdhWxLMw/6wQu
KoV3jIrqluCFCOhAX7bxnjSh0ry4QRUGZ1Cs9rtnz6efJ8rPyGMFQfS71iEe2iLbFxFdmKJzZjTo
rYl3muTDdXYpCSSb0YLDjt5p5ANAK4M120iC6m375yRrPuqy69+CfBnXmtzSjdGkfi2sX9O45D0W
+qvQxTW7ILIGLscHs/M+PYUXkSE8J5ac4EHbHh1Ot/gaYu+Q8x0Ny/TAsaTeJpP/Nk3OumwHfIwo
Ddz6km5Lo9+4cqPsHDs+E2A4EGNPABqtOujH7ALz95NnfY+v7U6s8w6yYsZ/hQkrLOfuGoFZWfWK
k0/RjlANmfaXht2uk5qSOljC6TLt+YgqQfeH+McRDzJR0LBNBqjugwtMlPQb6Iqm+7BlvemC2Lj1
TsWzaTBAUFm0zgmnApax2/1k0FmYNhTBYsxhB+6bPTdoSsd7wzgWE9DWjpMxV22i+M6QAsLJom8u
cleidPRzeONEKKO+OplbHGn+RWLkNQ66JH+0efJbEhcg+56fMP08OT2hDp7qUzoTRPYznBE03SFA
ku8CWA0L0MODv/zfnUtbkA+N9KLfMTNMrA+zFxy9hXuKI3zlWaCcp6GGRkgCOwPVy2XWVu6Hz+88
WqSMsBvv9RBV28hO+TlAl9+lDwubX1XG2fcgHSqCk0HfwYjjay4hwMXkFXlglyFLJTKNbxOQRMdq
5C4JhfFZzjwGDjUViG6lYEtlWbSY4347rkkGZwltTyyesyfoS56gIHTmBwN6exd30EBRj7xHIMBp
BP5rqkX6gpmsfJIeJ/LUKMPv3jQ/4ywraaXg5mKwjG+pNaEX0s4Pvd1oloBg3JRe/dWaRsdOZudP
Fr8fkWI6lFRdbVzFUYkAMN0gwpGrLqzINLAYBV3xz+0FFxMrbw95qlvywgYBByfLNqWqABQanAtR
ga/8ri8MjuCNujNhqGvI/RDzQ0B7juyD3SxKEsXAda8U8vwrgCmfRO+9x+SVX2te5JVP5V9jshb5
Q2efg6ZyzjDfO+jo+tSAOf4OiyDdtsaUnMwk645sUeWmL3nf13QJJ8XYvBTaC7aT+4QIow+gqdrb
kvNn6fYGWV8tLXgiAFAdWqdoOMtb3gYG+5kARLcz0veixOjqyXMd+vCa3G80kAkGB/9KrK5RBJg2
QivfR3NCJ9Bnnw+at2ZLSLaqrKdqCZn5/D+ezIEdYIjFnzCSm5zewT3vv2nFYcxY1zJNtgb/Abz5
N1h7h0gWyWWyCd5Rj0I/EptnR6NwENXlllNgu1KB0sfUUf8YuQ5wPnwPQEHH1Lc6hJzi1wOYh5VU
1H5QOsyaZfxhi1gLlzFa3uEkVvIwG5xtQ8YHq1oXEs08/0VitH/GbwjHWBvviyEtWc4SdBHje88J
jnG/nCOn/J6VsS595v+Fx5YwaaBeo+xOtRGyOFuoT7CRRIXO6bRcxJRmgQIt6tEbckKc4nUIxd+U
q/qOqT04C4WZcizDdduUwDREkP0CUHVgtA0ZGwgw6Lcy47yg8gO7yMmkEQnsWQSxX7yB2dbXNujU
SnA7AKuJC2Ga37ymM58aHVs4y/hocCLQWRtNLJlENbSbWZDCtMvEZbrONs/YnEmMVx60OUY0LYMe
CmZBGl96xSOQOGGIlFYHkfT3LrfCnW/xDSVMkiunOzrC7N7ptek3iehfOfR3uwHRjUwNjFiFC7dL
hl/WPCy2iBN9gjYssOm/KtpMTJUfZgRgF7FGMmWg4oR/j7ctMQhuxo05sIKl1UbkiMQmM9Onhrwi
YWJsmjXoq6dSDuXednW5BUGLfY2DumDgsiffiKV4yN5+froQr+CyQNqlHs4iG4FfesxobN/ooRs3
+Fdy860OM1ibdUyyeVlqke+AAbdrOqj0OdAlb+oAYeHnnyAJ9drb9joQon/J5sl7mWrjT+ul1cOm
eANhiT5GejjHfKCAgmNpRf6aS57gULlczC3A2aufe/f/XxEz3GFnI52jNceUoqmPcFOSbUidPZbp
btj4MOgeIzXQ7Eu1e23bhQwc41Rb3laGiUFyKDhhG+aQ70erjh9uLM4wv+bbwPCUZE1U7suEqPTP
wQri+aEQWMyVS02sa0KHkUDj4uDEcx09ufnLVJJlH8fI3KR6Y4jijFLnb0PtXTjl467uqw2BOPPg
9GW1r1v/0rN8nseAT/i2jlr9SUqmHKyaFHlKh/eoLUgjYZyE/a4wiFT+T7IUT0tOjWnSKxqhwIxU
iq8Lv6C/UreKUcUpLifeECZyTyWxvUayufZ++g9KH/PwGh1CxObbrAeHnMV/EeLDgV6i3TT1Pa3G
sK0VnRhuxlArDlsgWxqBmH0paaM10ftkrVqcsGFU/csUF0dEitWEQWkvpSj3DNVIMcfDuoVSGCy2
rBJJQPe8VDoM8GnafIrExW8cczC07WLrjPkMp3A7B7azo3L84WUJoSPGcque7jFObd5rM/jxGjjW
g0S5OEWYeNriNqcd7z+GWihZvGSixh/keqx5/ch/KOVQ50u/O7Qib3FuIYdQXlltM2H2u4QX+QBI
ITUnHgJSbsBAWqzzhu8x6mK79chGbQDl8j3kOHzYpWxs0HNwaQGzMAypKPrxS65Zc3Us+2lf9Qmr
QBoAWYvexppORQX6hprP8Mxu8AHvmniNOXGYLWmKcROupKCWthS25g8bDFnZsFhb+YSDA8z0GpTP
JnCfxZCN27SJ610tRmIq3hc2jrexKjdGBnXDtYZsI49x5mEEYQA+Z5KRkqWe5mUSZBQtfLegpje9
69fpd9BH4FBKp1yuslhjLVxR6TIxw5InOWesc2p8Vt8afyMJQIt5q6w/SLcMtkY6p+o2dH9pkHMc
Xv0DQ/958G9OPOMwWKZgFQ2pTF1dejm7w1ikLzqbX0njfXLw3hhgg92++nYcYsxVHD3pKTu26gll
adtQjBKYcCidnLvNmP0hCgnhI4khZhR7qpvFrrFSE+Hu/9g7s+S4lS3LTiUngFfo3AH8Rt8yIsgg
KeoHRokS+r7HjHIcNbFaAPWudG+mpVn95w8MQAS7IAB3P2fvtfHHEz7KVJFsaeSYCz2O8YgWV7f8
RlpBum3UnpKkMA52Vu/QzhH+2othU/k0JxzW052LUJNkHEeFTSyKctPF2OXa+rudoj1Me+MdLfhH
z+ibGyE6JeyQdFGuaXgEy5/t/bB+NZDib/kXwsNkvEbPTFpXUhyVcGzRdTmIYmoKcZWs+0PBMpsb
AwqwlgzDKU37faDxaQm3M/Z+T9U6xC4HwVM1VgjUyDnTma7zN/SLvLbWwm6OGZzb0dDKM4nFaPkV
TAlaHG/MuH1MNNpN5I8t8yAA8kwZc5F3zro1/OnXUtdx0SIlHCFWwWkRhTPVL6wvvRl/M0d5wthM
SU75wgyyaTMdjsXwzoOyWtRonFYQFfoFvdMvJtJGpFPeGuDcyMWcBQyXxtLqKBaq2HHo92SEZ41b
vTK3utVliKC5mGDtMcGs+pXXDdTGJXnKaoVLGnUteV9j7m5KPTm3ZBkdDHiePC4RM/N8RYPOby/z
HIno9E/20ImXLCYaKVGDy3HfkwdIUNrN4zmv9OHPRADLRwl5QHj8YgSaS1GOVgxBznHzhm+gXBbD
ty5QAHJHFZcomQKR0NdV7f2sg5RKtz9YS+BJTPFs/564HuJO1DAbmaX1AmX4gDhrvOVBdO+6dNOC
ht6aFeXj1kAWRmFQWaq1UjD53QKOfcqdPtiYFFhXWY0VbGQaF569VqPAhmezl/GhjYkL66ZgXUkl
MrVVynoIz1ZBDeXJLSyeoToyeBfXojPYKs1gAes9Y9wSlIs1pb1a1Ai2VVH8KC2lXEYeSBrilOpc
RTJa0rcImcWO0kG0W58BiKwI6qKhINNFKs3vBHSVi7D8QU8TnJMGCsnuixfHFVtDGktmoHdbTd8r
i3AT0/gG0qxRT5IJQWGghzR7sRGqyqwVbuFKrcguq/29XqKPD/LvFtoTxKW4Ut0Bi4Or7J1CvWUO
8BCPBrvJjNNKjOcSjAxN8GNuD/cIh4DgKuIKZkxpEyDCYZU4NI7UEI5XArrQHF4Audlx+CUXzAy1
TgPTFiDEt+v3pKsyVqtpjszB/CEUH/KpWOSaqmx0qghLMPzHwhj33uivA745BVRUXAzs+RISoz1+
xJ54ivvhA/dkuYhTOlZorbGZwq+ntP/dIF9qscstm6kpBAJ6lfKhAbxpp7HPh4i5pIA2tEBxP4TU
Ral8MRkgMY+Hh4/xfaQvOH4bDPEWO817BPLOdL0fSpvwnTT0x4HBn9I+ix6vBDoOYwXeGIvz+NWQ
PPbNqbkJf4KeT7Y1abafHGkRAoRYtlaqHMB+5q1V7xtqkQLAAI5auFsm4d3+V6BuDGahxtVNt7bR
G4ytY7KiGlJtjM6GL/BC+WkZmE6OJhjHqeY7XIZFtVX1JtyOMjnkuoSiZjmPJEUsE6IClw30JaGV
YjWM7sUTU83Vdh7VhPKzTeedUbIzimWNhCa56hHW9ZZobxevpeIe/Nb+TofpkttpdaZkN+zjRDty
0yGZpwgv8g/eAXcOBr2vb8YKG1RuhxDMmWHypPvWZ3q/q8DXtbpsFgF3JQtbxT350dr2ELwPtpes
zAgck21TMsg65RTGGJ4SRMR0W1JyW1d8QnjQyIlWMdIkij3sDEkyQQjFuPbS71FkxCvCjYld/N+g
3zmc9z7kRPZ+z9CFl8PjDy/I0j9zezWN+Nv/8+9A3f8S9btPP7L0//5n9few3/mLfsX9mtq/VPSB
NtVnlWxeXfw77tcR/9JVUwd5hZFVN1DG/ZX2K/4lbdWgWOqYCOIMIfii6jPtV9HUfzmqQLHK9yI6
TTfl/0/cr2n9PewXPz4Fbx2Nhm1qhknj9e9hvzVyBU2jCIC+QFN2CbPwQ5I4T2RodEfTlz9tnNOd
m8gP0ki+aWOqPrOMTzZ51w2HqloPRuY/aZqz60FvX3xT9Z/iSb8xdjyYI5neSlP6T27uJjcbj7I0
Gv8JJsqKG1Q+GIEar+zQj9CmVuWNtbN+ZXXXX2m16lcLd9u1VpkrJtrJyZnvZkPKRNgA5riwUkc9
xU1zdHvhluu60ckVxrh3tXgKgtz53If+vPnjv3v9TEH+j7RJrlmQ1sQd69Pn8Uc4sm1L2zYNVeNf
owp+BfXvn5fVoCb1EBlsVQmpxtTz1yh3q29R03zuTGdIB6qXHcCBh79eL4PqtS8lymjL8yAQN1NB
LE16pGFZxHoW5syKSRR4y7j7UWMQ+U541rMeqtUzE68XzHeyfWRpDimmHb5GkrgYE7TB9n/+6/7r
1SAdzWRSo0quCiG0f/x1tZVX0PENwSKA1aJSNc3Zq8i9B9wffPfWxlAm3/N0iu1A2nCuEFaeUS+j
8FOcnuWSzirnPKcD+XX2YTIp2YHPisGMmYSdMU1oTynxQoTJ4Sef99KhKR4VqpmreS9V6/dBZvxH
rbJBCq+nYpmMrexWRvjD12kNQCnMbkY8HGqNpUkMcHpfplH4JZH5kSW++xhTIcZyDCgBPOqXaoAU
BcrLWDcqjeeggzATY+RY/88fnG6r8m8Xhm1NNyvMMG50bnPHsP+Rmm10hQ+3KJRnPW02Zo5yU7WD
/FBP8pR22syHvzfzORvF/nJIUGx7AyqxRchweNBSD9FAY8g/T5qNBx2IbbyYd/94/3w8bwpQco3o
BozNfJ/f50cgeYcRVgH15L9eGcvq3z/x85uljQz31HVoe+fFHwlF9RRY5NWzLGhSCM0BRvPJOcBo
zDpjZ8mCYd4me3iAthf/tdf76oTurPPl73PzWzoz5Kf/fvc/vvgfh/P75nO/v40nm3pLksu+U8g4
UgpyBOZNL6akZN0M1sUkCu0nUejYlvjQ5t2kkCAKZ1j15+4fb0ApYm6JCNw20MP5rCaitVAjBLTR
9GchxXHyaJ9I/eQQOklsgP2DywF5Uwsh18oeUBTuwcdcRMB6VQnBzyMsIAoh/zHY0HhzMdAMoOAV
3AXUZGbDl0RnuUPIhbU0vOCkRu0PcE27IEUa6of2KaG/ZUr3WOHt2QyZwhRRYHQpQ/pAU4dpGQ13
14rwyyB6xsNlIBRNT2VnrtsibghMJ1A1Jb/C0kH7DMRZ2DBAkXutIugjJUFccT6+2FN9Ak40As1E
o6Ncvzo+etLA1yUlGH1leD7uMyL7bJhUm2yq4mvDMba+4fMOSGxKKKy339I6/VrCkYGSdyNzo9h1
o3PQQ/tWOe2t9rxh64FRUhELQO0AuwHV2rSJcFZbjFQthBXVjSk3azdXggIQ2Woo3XJR7p1XKcpi
5bvFmRbY3nWMLXkZZSBeojr7QcH6EFgny+K+CGr9DmEa25l/L21sPazB0lXbhVcNcVGO6hgcA7Rx
Dfu88gPd2dKgbbyi/vucxjcYi6EvdmBQTk3yFJlZeYhq8wkeEo8vD//fKH7IYnjMqB9ojXc1I4yu
Km5ii0Kl64FDlWGOnTBb1+DvWHw+VHysdDW2IQ+x0JdEaFSgHXFyktqzbRSmaJXZPprEs+MIG78G
S6Hlb01QnNJJTFyGj5lbNbuQJKHELb/WGcZKNRmJMMlO6JGnSSpy6AIHjqxhtJqg5cpCsU6tIx6i
0rlyXwIPbi2c72lHLR/ybtW1tEJqjcoKPa93C8ErrN5rwxIOfhEd1phFtRuS6YC/HpzPJpPWIbGb
k0RhhCUFyynT9O9jkiEVjsjqCZ5sH4Wm4dx6r+1XfXF3HR78uXYxy3c9cnYRdc1y8ofU8sW26ACn
xb4BnLiMHao3o669WJm6Svy22iRG/mJ22bcWPfDCNPqly7ImkXe6SgtqI3gK2mxjtA1sAZZtWVCB
kTPANJVVQssnwrPbNvfCCn4k3V1wWVvkkMtK19fF4D2Von8MU+3dK/S3NFSuSm2T+am+wVBjpVTr
EKz9aFih2AbpkRULtRpZrgUZYCEAIpmlrQzHfMtSI2V9Z6wGx38A0XAgPDtdUYd88Elc1xP42ag/
qHx0J+zxWTnAx62cHyDUP8zeAc6RDNW4HJy826W+t7JyryfwYIpwE1Oum+2RZNgrw7ar4gLBsp0f
hrwnWfz3sdMGNyzhDa5Fnk3zZn42zs+nee/3C/Pzcj40MhvGECXqxUzqn5+LnjZZc+fn4Hxy3szP
QlSmWHvn4z92Q9Kk3EQ1dmBm6dAig2zTw7zxnU5yKcfWMhKmQ+gmEt2DNg058978nn8e/vWWz1en
w3kPcc30Heqhp2PqJqv51//9h6QYdBkl//63/3EyIevg1+uAZfkr5s9lfv/vj6k2W1xyvedBqKfb
ucD2mh7swE0+x4p57/e5+dDiV0DD89d75pc/v/r325tUfDO1uFnngJOro5xG7E5I9dfuPAiDjPPT
HczsZaeb+g7ASfY5WuIEBpWLutV1efz3i0xReKT502jtt0NS80zk283HdNFfIeCWC9yCk0fM2Jss
Mcybhk6SUilQLqxWAxp/QJSExVvc/zFs7VIqeGm0fWMX4zlv1Oyh8SxMXUnAk27wePyhUNuVaL02
zAT6zZhjXfPMYfKnKOYTiArt0RkeTWEgrpjOpD6uOZXYtMN8ThZfVTsDz42cnIrsSEk/ri6+DsMz
0Fki+27WrJMhiU6DFa8xghF6NtPt6H3KrTLRcqJqQg163gg4Po7BFWTpfl5ABDWW5mwYiv28gkha
EZ01X3uSYrAOo42maaadwgWCpP4cizp9JubUfwpTwjIX2TPZpeLBZc6LzDyGeTmaLulO7a/NfM7R
skl4wscFupwHzogY1pqAngiuWFtI7MZe9xpzIVcbke4KwFH7JJHtEwVL9+AQeLVQaEhQs0cRU/ij
9dBjID+bQ/jTVPSKBB/8SgwPziHEPbvmU4reGR2t0mu/KRbqRTwfw4n86uaSjwM1HtQvRho596Sp
1AcQSE/zEd2Y4KmDrDkffW6gwHSt4txUq3PudhS+Z/qsub2oYhD32LGzZVBRhKsrRdxrLxnXo4tB
Gre9uGtabuy6qJwsNBwittJOfkOxyzT1jU1swM0YjfomPGJv2zppkfVQGEft+zh/N2mXNPF0gQOG
HzX68gPjgLpyBv+mmDrownyiGM4ow0wBzu+J2NtkQfvV6yvxPu2MsSXeewJsYYDJ95Gd3iv6txTu
dJgQ1xOHgbwUoeM+BBbqMuQiA8V3loDzC9X0gtkYuzpTDrW0KNkSTIptPtBOM4QJ8RokJnLBBkOt
r1l47QIRER7iU95BftODgH1thwlBoqIzmECMzYi1srcM42rZ/bhGCYb0PwjN63yu1XML0rb7Mh81
mBEUzcvuWdE+aKS63ZhuWI9GXx8UBDwYfqqdJkcT/p2PYJ9MrthyjYf5lIWHeNf5E4+kCb4KIfvX
gGF9Rbehu6QxHliPuPu9xQh/CNPmVODn3XaN6qHIMMcTpArMKESnPiXTpWoWwrrwt90dZwS2X/sa
WlmL/9oMEpWiINDWD2Kf30QGG882ibOdDp1W+A9dA2fRatuz7zb4T7XEXPlNTQhBg1PMrHDPVWSJ
kbYCDQtTXbEwo7Z8HymXLhwyVm6NJdRTMWqkvE4v5FoAsS93ni0zTXelgQ6ylhpdayHuJMx7R0yL
aK0CDikYcL0nBDJ1lbintaXdh838CgXUdN8O2CKE3V80pqQPdSSbe+7oLK5Jo8DUSIgulmB3A/KN
AnFf+DuoGx7hbbl7jEn6/Ny4jhPsbUzi83lQjGQZp/JGwrM89w5J3vOaOnML+n296t/kWMqzhLmx
7C1uPSp34Bp6G0NKYfhPyBujfee6aNvQmmwc2nybnmfzed40HUIdq3C2VVn8OjWfr0LYwqPXJnRb
aAQtGqii+FLyEuaZWZ5a2X7Fr1rvMN2SHWGTl3AOulcvjEwgm8W+quzmqcUmhnhAQmzt2/GxEs4d
s4Z8i+VApJQYvIPq+8NrQ/gvj8/JzVuRIdixLke1/ZhRTlmg78qfdBtydpERbGqXlnmQ0hOAMul7
7yj62tnK9ES76qxwkaEkAduakkXy156hNn+eI2gmWdNu0ST0YCq1BoEHx6Ruh1XW5MNXLXPPOGTH
ixrUGxewI754l1jarIQkaeoxBjTaLBcVERW6pr/tZSZwM4MQ9EVJxQUDltpf580g8vpsG+hSEqW/
trQMd11A1T92Ej45Wtj3wAWCWtauCVggHvYMxOqOlixhPXFG4Ze1RtaZI4bkrL3bpW+vKnBN8KQ4
LMo62tuRDca30bi6IpXuRlbl0Ro02fD5uYrQfmvsWN7yShYPRWv/+rz9hBSGRHWHc2IE+iOZg8xd
+T+EstCo1ihLOfriNABMO2ZBXAEiGNwnUzFJ93QTqhdOWq7HHqpGrdpPWRP05wiP8mLsg+JNepS/
A1xQe6yNTzrQ+k3nR8EXdHL4bOFMPMh28F5q1ji52gdfUHcWxw6W/FJtciosyvgOQPRR0xr54RDq
1KUjsu5WV1YSDuEYgT02w8oGROik301ZEauW2kgEphLVfIiV4+d8at6Mrt3vlHbCEoZ4XiBm6O4N
1pySxfEtmA6Moe5OIpCAdTlyaO3dfLxwWzWVpKpI/XtuB/0py6R4ovM7KR6fiJrk4EdoUvu23Ng5
hVGXv2pOidjAK+5mVEtWltnZlln2aCTSLL4Bm8n33tA8SJTHPx1SRPTW7r8rrLQWQ+JUrAOzbyjd
IKarC1bY3Y9Yx3vjF1lzH0QfMZKb1nEgsdLwjBHRiFWIg0iiCzSBHJrvi69mMjo3nU8Ag4wz+AUg
9Ze+ydpoDsQMdNCzWlav27K9d9A332zcy2uVQNid1eXFW+QQaR/mxWvfdzs8A6xxff1DEVF0tbMi
v5b21UZofjb9IOIfoStyS+tZbX6QA+vevRHAmJI05Q2TgTh6BBQ21UjIthObr6iwScVmknRosBa9
lqOPlWTcRvkAhV51qwvos+oCpCi4hNoCIWu8toSI6E2QtDjYo76qrCTZ+kbQ3gMweTtiLSboOq92
ZQVeMfCYO6kqhkO7z97rcqSfmlgf0sOtmHq9eg9J3djozI0OfjJEF498SHwLdKLNIH9tYwJPuN7S
PS6s/NUJk3eS5PpLFDVI1KXzRp//gP6vPHvSq5gIQQSeTllaWZ79Rng7G16t3BqKgySdCsEJSpx6
GiS+dL+ivIOF4z2hBdt3Vxwt5nWU0ria0x7ZKG8aySSH3+cLwyESGxcFqJOgU54g5N38yJUfwOD2
nqmPb1YBmwpmv8pqXtYkXbsIgGLV/TZkP+tRIEkiU4J/XH8mExsOhynEaj5ESrzXTT+F08qL8yZh
lACwPAxgT8tVjoXbX1LP0Ld9TfFivq6HjsoPWVvixHidvSaMuYNaxnfdS+1NXtCTRyM6rFkXGKeB
vjt3s19uPIviRmjRmsa4gWoi106pk6f3PG7bZZP59m4CO91LrQdgauiAnfp6U2pK8loagYf+R6qP
aht0B9Ih27XTp/GLQnRWqdr6sxhH70S8Yrcoutx4TnTjZJFbvrCId8Fck+fO0sNvv+qJJWVu5g5M
4nScktPeOJ37ved11fj19/socVB+DHf/eEMm0Xf2PYCnztSOlTXlriL1mKL5LOjibOa9GV2bKV8z
XKjHoKVOVdA8YXU+QRr4L/Mx5mgbg354LykrnYn7TO6hIzGgtb26mQ97IwaxHTfFXoSdeZk3PG/e
VWr9f5wisKC42AXVZt5k9Yy3npvbWzchfK/VqgRVrFI9omCusQwdJM7bPUln4IeR/h6sMoWNpZQ6
dOs0W6MVt56KwAPL4qJVLbT+Xjie+tPRnxtg0+A0o1sbOsA9FO08L1/+OjJEbTxbVU++BNycla5P
Mmukp0sgwv0Ke9Kw4d/pP0XkokF6EJ99lXmllPf6r3fMK6X5HWnF+nySDlkyjfbzmiFXSbtlDXyd
1ww6ouFFn2NNnF+MAu75UbHG3fxqXPbhpsBSvWZJWm3TrlIhZ7hj/XUy2Zy8UtWY4GnKS5WXcpub
JoGh02ESEyci8yreq3mNTRe7zKIJ/F2TOulb0eY+7smuOWXuMJ5VB1BCRObbVxODcyYDm6UQg7Ua
xT3m9Tp7JNaTMrMyyC0THO2pQdaDMsMNPpwq2JkD5l304UQD4PeZzD/GI3ca8Hbics86Vrc9liJ9
F1IxeuBctm5yk78nCJ11aqXK2YqKS+nBdhi0Vkd5VLuwo32bqOjp1Tr+WVRuxp8wDA+FnUIydpGB
xWmGCBwMMfW+xukfUoKeNtybLELqItjz+N+MbT4cq9z7tSGuIJ/YN0Z/rAtxCcgLPXqOb5/GrjtZ
hUnIznyYRvVpNIZVi2NkCbpHLivHJyHbxDV3/txV4gd1gRa2DOpTWRd+vzAwUZ7nDZOd7FyNhABa
jVCXAU7EwTeVC8W++pHSloYMJvLXWmdXj0atyqUsmcSUY2ne2lTbzh0cLzFMQlt8FOjvpmWt6ixC
/z/42UPcatjZSWXY0PN7VJhoX1qz1Z9VM3xMKom+lLIhCnYXqJFym18vpudLz7ud6d2hryyRQoq7
VM4V8TUvpjKSa+clMROzUb8Js4UloJuvTWZmO2Nuk8lEoALVW+0Qz7NNvU4vcVyt1emGzKcbMoMQ
vLEactzmcy7RgA6O8Mcmdj+Qz1pAy2PYHF0foGhrfQrOhfEi5sl9QMwvjoRzGYTG8+C63JMhnBVL
2RXQOW+apsRPTRjtcYaarwGhuthUlDcP87eiUa8AT2NSPkBUEtEZnX6X+TfQuESSOK+vMsV9ZmX1
D90BwIBms9xoUzhLkmMtmg/98iuO5vSmpuZw86rj/PXzpii6Ykm+UYFGIHFWek4pb+NlvbGtbbx0
wterS1WU1SU1eJL5VfYlE8QrdNxSDFJjCHw1i3vtDgGgu03pxyPhQdTgrXI9n7LGSLtXSoJ2w0gn
ySWakDxTlW3ZVZQHo5xcNc9SnXXMtWLmBEcM5eT/E4N9JgORoHMeme9FmqLETMIPm/CkRVMhF/Yw
eW7SjBW5GFRKXoD8rjlOu6ssh6vddOdkClr4vVEJ9VxPiJplWtQXnjTRx992KAjEn2e6xN64Kt48
ZeBCAk6j7OaPk9WVstQKRdmFcRtgiy6ItuSGnTeN6uhE09cbdb5f53O1YQ8PeVmB2ssUkobNkIQF
1hSy04arR9nj6Irq9nkKFtteYxpQbfR5G6ef61sYRbFuHkl/iL6YjEy+MXyp/TAhIkI3lz7zz03r
x8WWvNGWBUCQHmfjdkJPqekE2TR+QeaFq4gdYvJ2nfVYYFMlRkY2CgcSq5M065C680lUMc1yywy+
mQnkbbvz3gwd5vTnFewUyS4XLqiiiRGvRiWW3+mwGNLsodJZGUzJAYgp6azWpVwBRyxvv8/ZmnHG
53ozgReMgJuvmlY4oBPLwoHSDwg/C4+eoELnTw8A8mGn28cqsweSnv2No+F+Im+q2UcN/hVcreGj
AyvowUJXgCsuQl/NKcQDDKDICFGr4KeILCKSoU/ViEyHb7Yius+jKKuzTcIsb+Xmpf9kIi4jkRI/
agoPcxFFZXtoQzu5uiysj6gPH4fpF/5V5OwLpvdaiOOisLWzi6HpOm/AnAxXagPXzLZHNOntLhFD
7K+0XhPwPhD3FpWCWXRacRAS8RaHkXVJiQl5aaMtLmRjN2gKtNTpaeM3xY8gK9PjfARhJrwoSrBR
Hlu7Ht9LvdZXqF9Joi/D8LHNO9IFpheyCv22kbfmNTRrnC9hjc0qNbrPQIQ5GmE+dNBJIjWU3saw
coDdAtu5VPO3FDSQ31j+t0FR0V87SnsKyDB9qBrCUsqWRoKkW2K25q+93+e6vCYMZ5CrMrb8R8uQ
4wZ/r3dy1To66sQQbtERKtek0qxlA/cCK0OprOijL7NpEa9D3luHTeTvtdIJbuRg7MyOcng5hNYV
nJRy1gnQ4bbVh69Jpj9lKiBt2yQ1d67AyXmehsKKRopApjmaxcmExvqF2DoiNd0kO7O0CKieKgoZ
CGa0SZygvtstqcypCNofELAYid2NwKO2GkdXHINC+7X5fYjmsD0wcoBKJOWr25jAkd61KPw+79jt
FPzBmXmncOJ7RLVIq5vgMnnD+oYHKHQg7jrPBtEzVXyMxvFPDhWATddG6l7qOLI+730RpN4DBTpC
bcusWxv43lGlg4DIqIrTRjqYAD4vzBJZzrJGW5GH9xLruNFwVuvPeYf1pFT05nMQgB0BesEz/Y2M
z5agfqQZ5UNP5eTHUHs7Anncr7bE84mZfIUuyLp6Cl6NSBfpXvey9tIodrAi4yZgQU6gl6cYqNin
Euq8p3hmj7Gec/MeUPJ0MdWQlijTwQc6qXocRN2DSI6GL7LJdUC0Hax4ux++hLek9LpHpx0AC+GY
ew78PMeEqGsnBVkrefYsH1VY7A1M/ckkBk+Y1Il4j97Pf/KrQNDgGJ9IDr9QrKScqImOfnYWMP0K
bQXw2JRMxTS2mS5IXbskQW7sc8PDkfN5exIWu/cbuJB6K/VnQ9HMY4+cxBmRp6vTnEmtnfaUhLHX
LObjBF/WOlZYWvVe+uvl3LPuwjDbvTGth8GtVpdsQwUtvyhxPoAbdK19pODcqHT5gf2bhcw4Uqls
YMVIbq7KbVGTFJ1DcCaLpirRgb4khrPpuoY6k9kuk4DRSNcn0blV5OZDjGdupZssmB1mv109fmRN
b14aK/T3Sqc1u35kEKxxXy5HaDtroQAVmIfCEMPlGc6Jd9aEoDwyVZ4aQUoc85p3w6XC6uF8vOCE
7Q6OYnxlFqUvK9WPH7rBBnn93+xlsf7nq9m7j1564ep1TDIf8P6DT0+WZQq0N5JigM+ONUbj2HqY
F4X0MJ9VI4gh0ZTcrUEHaFSjdzk2MVGcgR3sKYRXRNPF2jXzGhj2+qNnBdGznafdct5LBaSnnBb3
eWzrczAt9juCbVCcDeNyXvbPBYD5nK7Qggq+F5NqDM1mdQwcbcquJpWbqKZ8NTqy2o5+Oe5N3Yuv
1AGaJZGcyboeIS8UlksZCT7fVEkylVo89Xj+fxXwdvNw107jYMlCcGfXuWC+yTiYm0V7tnos9qtY
B+ndi+AnP7HfdrLpCUHX8p2aG9q+y0iCMAOZwLWoABAHPDAX80kV3cMAEy0BdXyef3pZIv2PDE9h
DkSNK27y6JTXkl4Qv9W88eN6y9Ov2RMgpxCIa8tda1Xpmqu5+CLPMWr1sxk+1V4QnSJCc87UOirC
zrNqEXc+zbMuT4BIl/KpUIneBa2W7uwhKXdNq8LLjEP3xKy3fWlFh8Sd0pmbPDukm14iha+2rSDZ
9r4pn2hDrFroWTaW/Y+RDG4Wguk3gWSZRGk/Bhs4IgXLGCfTzChe572AGcZr1/K8VEiHXDLUeGtn
GmwdvvahjTwsHwr+Co3Eg3MbEKy65Gqyd2Oc1GRFlUxiuKhD19HeOlJ+Nm4B5lwjMB2UQKAtYL5L
PL/Go5HS6egLvH2KDi4FP9ZBAlr/0HzjO1FM3rM2mtbGLiJl38ggvTYWMSqgCJzvBOiA1TM3hqGN
a/pF3cLX4vrLvNfp5QRcnjD9zBwEfMvJ45gshzFKTjX5eguLb4l+K8bPKfP+nJmdf1ShbquNpeC4
iZuXAh5JbmDzFKjjN1hW+zPKe7o10xpOTod+Ee7jEsGFYmM1o/pWvjXNde41lD0mWWVUvN18WhP/
7emuudoUjW6pmt3bGEpJpILSJvlxyTCCgkBSVJKJeepHxb85bQicVwNgUYhGeSk1U1lP/sTtfJin
zLraBter8PD5mY5/bVyLicmk7IRrt4oQh72bMSpiatERCVYwI9IKs21o2er993t1+MsM1tm7E+s0
m6nVHvtJApoKt8JWQLhLyudBv5Gmj5P4xXaMcwAyAWMcujQQsbVVXYy5MTyE/UMgjuPU/5B+UJ2g
7UydkXEIkPQRETZNHEHtGYdUg48xVkUb8fQrynWf4LWi8Okczc4ZWDV2lpMflTklt4H94QCEPHoD
Y2aBDucwD8SlUVZcfugtevSXqqVAuIe8kKH+fnbBV27jsrN2hBHm9NNof/YCL2QygmTD+dFcKW0s
5kns50yWMWTfhITRzIdCCIsaOkxy0jRRcyLjSnCkUgPCdeW9+Rj/KUj0Txioy4fWwgcyG/rwwear
hgXewQEf8cW6OpPhD3+cvVQTvXsUDosqqaQtpphqDSlWvcEYoWemY411xtHCTU3Ltg0jHa0MSnYr
C3/On+28mT9q4fBWOLEPn2sKw3a+FoauMH3QD0OUKIc/Rq0oBIYtQcqKiQFI76u9U1yGOKaiu5wP
g6k7HOj2z/nIgxgzpcw/VAnxGSVglfXnXV8YRQEBvPoa9vhOB7LP1+QhWNdCutbVXVq9MK+iH63P
TS3Fc27J4Pj7VFKPRwzw28hQo4+S5zoBLh84+UG9xzAK6x5Uvwx8f+UkIt/UaGPRrsU2XSJj6mtP
j3hFJvqxqZo3O2JAx5fXnedFYkUq5yKPlfasT0U2pnu/Xv39vvktVZx3n2+ZX/AkcODIKKwH26Au
Y7dNv5nnLl3YR7cUIcR8lOVkwfiapU3wg7DfhuK1z+qabjqe4HEIy59BmWAYpeUd5hlLc6tUX+sY
Mdeo9fJp6GOx8tO8utppOKIiTTNSrgJzZ/tJ8msY62vifrOpxLLKreFcCdmClAInYMiiOdEG1FDo
4Oyb55qJMuQbyuI8N0RCOiMJZ9PsJRZ9+qRHcMUrweQSKCfE4DpZlr6lrzGxGM/UmY3l5zy4G92b
WUTe5G4xnnVLyANBMTCF/h9h57EkubFt2V9p63HDDFr0MEOr1LImsKwsFrRwaODr33KP6lck72ty
EgYgksXMCMDFOXuvLf8lTxt/nYbAg576JlsF/31J/QfqJ37/9xHhKjde4BnboJTBblZf7LhfXtKq
qOiUyGuYI3AGOYDSUSjHj6y5X0TWiA9BCx9URGPCCghqtmgot6Zx7Thd/6llfJph4GVPRIa2+84e
o33VeNZTXkPQYCB0v+qhObV2BOhzJkhusrBWaGO0wx4/7lyz1u+XGcukKSXOvt5v2zyAhRTRB0ny
qd/CFtE6sBUZCAUprFHSkCjEZN4N1kc1Ti2hgeNR/WaiTfN11GbhsTKN7i0hNktdD9CA0KFMh32O
ybVdk4uiagmkX1U+wG1Lbx6Gzn4IO9sCeIbU1BixE8fcDDe2i1rgWuboifHOmY326iuO5Gky2LuK
mszGkQL7rqJtncXBUZ2pFytioWTVhIZdtzDYpAayDY36zSPB2aaRw9JnYYIWVAJKy/lDZc1BvrPo
Q/t/6JhdTo41f1elzP+xqKnecWLv1mjI/DBBlqjnGeU4D76XsfDr7J269HssYHOzdnujvlWX9C6E
Q7aQWhKOqb9LIkM/BB76DsGtvY6sdnxP0vJQTD8xYWmvlpiGo11ly0qdCq2ot73tm1t1yoKtxlUm
nD1abrLmWm+ljWFG8C1qHoBLrJAM8oCKsqdymNXPAzDVc7iY7aNhNsbFa5DAByiA9DI+NnInRzqm
iQMfj38IU/4ceeOrSmPM7AT0RwbJJHZSxqFEnttWnRF2Hs035QwHts2bU7ZELex3XmxZsyvC8U/X
bVO7WE4SI/BCk1ENrb2HO/v6W6FBVyH/fwKObkcVYbgoYYf6iUT4NggDOiciGGgeZQR3JYUFNT3Q
DOPstvoxGQLrXitnCwanR1yVZf/MQRWtKqOvXpCYEkrDJHQ9Ute6tD2gD8Uo3wnqQhNKgIW/7+ja
FNSjNp83g+Mbz66PHzPTav8LlDnYogq0smfdeZh8P1AJList88aNb5YWjDBtAk0VouwrzPrDBUWz
SkanORn66LzKtEl7i+MXbamdFTniSDfZqQqQhZfvPjKddTAsrNAFy0TGCjh3iV5jaZ/JaUqqBTQl
19RLGxbNLeG4gDlJpod7vsrBG0g/SlzcwuDDLWkBcMJbvoJJOB2t2f6aFzd56gg+PdL1tAj3Yr81
toeUr/QmAbi6Y+p0GD8sKgPFQi9WnffdSECWJqxdzcbhtpC4Xs9EmjdU0bJTp7/fSByqZnwRX3GL
Mx2EZ3mvFqDqpe5RIpusyEiKR47Hcr+SZOZm6utTjVNVGVpG0o7PY2sc1FnQMQ3maQ/uTs54kQgP
dhLQTlX3oeZoBxQGBMR0QEampEzHm99bTHXk96STCbMGJSVrsTFC8w5D5bFBXBEuRntWheVrdXns
CcfTBqysKNAwdYvkO+0PyNle+UpJDzhFOrY7xynr1WhH+fTQxcO+kcz3m86g2mcFndgXMlM4xwpy
fWmLLN/GkV5hHJGV1XYgszpOhseRRsv6fzoC6JEjHJqMPc3UWnoBA33XifKFQoWscycx2pn7KPDR
8nCQWh3AMkO/byfSCkXkksJha+ljPo1vQEyQWsgzr0RaQk4ktDbOJs/8AzbkvE0SYZ/9zNNXoU+H
c/a8b63X1I9WE8HToW2Bnp96y3WPLgov3BrdAGAgqDXv2BAUoVa2uRMfgi6fnjK04hgzW2/vGZn/
1gbtqlIVM3ndkNdHnZA/x75VH/hgue267mdnrer5sUtF+FfnQ7jioD5EYYffm0mD3aI+Z/XpdkNo
bUodS2BUTT8j3zTvxtRJiVVkba8mZIuv63oKQivcYFwxdwZVOOxVYb5TU4w6zSewX04wW6ua5I13
m5gwx29YuBCnvs7RzJ4jV/Pu24FFu6D38jn01g+HqevRIeSLBAQ+HPUfODBYaFS+FG15zpsm346B
EAfyndOXOp7umsFfPr2gp9teA5Wqabve+e6iMfvT4k68obgtx+wyFq71Qx5otrgezPLKaCeXUq/t
HzMHWuQ4NEWzj7g3yF6LyCNzlPYgiy8oRb2Hxe2r53Qe1zQoqzcRhh5RhCnSEPlTZlFQCa3pdaj/
KIknEN8T4KyBV1gmmndwcxt2s2/XUHk6QWFwqB/coiOFkfrey1CydUQCE36DfvMwF5P+s2N3UqMw
QvWnYR7xEGrZAfnq0TTf9zqe8rIYhu9Z09wFqem/TFoe7mwhnB0knRtHX9oXbIV3pmlVD+agFy+A
mhgizPwtapLo1vXxlqvTIb39Z0eT8TdDE8YJCytdYEBGdCzd83zzf/+v+uvzkdomvjjj/4yzuxjO
nIBJpw9+l9Vuv2XZFeDMgsCeabqVXSpLe+lost3mWo6oTt7OQGRLTMU9wVjZuIPiXuEVLPr7Hvwj
yTtd/BU2XwXoVwznhk95M5nvhyWojmUTfDOabr4nkG++bzvb2F9LMinpiGHbnVkhlm/R0C3bOqiN
g1P06KMG+3itZDUo3Bu3+ZHSkgpI3TsmU1c9tEDVgeVF2j5ujBEuF1FubkXaQj0veKOtJ9spGigU
mnfrTYhNo4KFZTZnyRod23iA0J6uayH63aTPMZSv/M3u6nIrlvAnJCXnRAx8v9GnJtgbvgCIiX3w
ppi1Yq9itmfiSy5L3t/FcXuoF1eHFe2Aqc9gUqvwWXmd8Aun0eyvBhoT9cTuh8rNtLrgySfi5gY4
FJnrmWXu0qWnODPWfbC2DBJJE1xxmSyl+JDtKQtoHx6UA6Z2fTz42tBS0k2WU9f0UGUC378kxCf8
Kq46cVYzKvVMCb7OCFnFXbHV9S8SAJl+hTn8QP0/rf/5jrLxs/7JOolx0vH1wNBtW3dt29V9TK1/
vqF6oQF2cufhgF3KvTXTYoxXjb+zCiu+t3uzNe9sY4ZLoEpACeJSSUYAocNqSXN6fY3mHGnDGEQr
oUrEok59mosVs2oRTeQ9GD2F47BDtbwF4gaazxBfhpPW+6uEm9riOWUxoBZhjTZFx3kOnh1EB+ur
P9HpyesY6+c2S5fHvMspH3qEd+g9PsZUnpYNUaejV2yn3CKDmaiht3qKaNjhKj4m8hQCzyPiM//e
nYT79M8foCG9wn/6BD3f103TC1zpMvTYRPp/M+uWA6bHvuumbcVkv9MJ3dkhofcvFUjDX0cFOPsQ
ROSJx6a8x0aDLHpcHtUZGbjWPm8WNMvgdtapCDyOaIzFDi9YON0TwtzbQJXuFuNTpCy6InOeHzNA
SCs7NJp3I3C+I1/QfsD0hAnrw5vViFmcolb86IP+p2V0zptBmGlb6g9ZOQ8PFkCBLczbifAXbsjQ
G4ItFYPpwYzAgbPNcd+diHR5r8s2V++nGerTKXeNYt1YsHdmC1talw2PCKPxvtpgDSLWtVSOXJ0k
ZpKhZ9pH1++9rvM3emowYbo0oiE/NA9+4jUP6lpdmT8DK9ZPyNNvY6THT8q+HBm5BlFKdh3KLKbU
mFrWriS5/KKOJCD4evT72vVIQilFTfNkciCkol6Zv5XpV2oDbnWWiXQMeZnmK6Qc5Ehg2Alpzmyi
6CtN30XyaNasX0fq2pxnBsWyPjjnDtWgIXtq2R8/N6FBSixakJM6bQu92bKbqjYGFSKaRMNrmczZ
zQh65ps6YgeuffzpKJteve4DfzXtD/mi6kOd0Li3vdLbqGu5X53/5X71//rEy/vV0y30RzbuWNOy
3L898XqTNJ3nR+M2YFe0LwxA+m4YfSyZb1G/I86wJ/vmFHX1S6a386mYivZBB/i2BgJarRtC30+s
TtpTJ4/qBbAPn6S3Um/4SCXAUKfzWu99ChhDW3wvsqR5r58LOn3v0VSLnT4Q+IjgX7uUATxwPiEK
zo27F1T7CLiIwodkBqfHYix5JMYF3rUdkMM0mIclRBNPCMCvI3WNwd46pvJaNBnFjZXZROIIQTil
L4iQo0jxhlPnbXRAOmqeOB/6KczwSzvZuqeRhkK8mC/IBdJ1v7jF1+Pf3tbxV2z6ilIOAfXOvgx9
9h+UTm/5psSmq5fxOTdsMBelaL5TEtvFXXKv2WCf0d9DoA7sTzeF4uG7VvBYUISkhjE5+x7bjepU
a1nSr8sCQps6VS+1gVQ9pWOpWp6Za/hnpf5J2FhNS71OoyE81AUbPyKPCH7xvnfeaGeXjGFjU7V2
/Rym3yxog4QIx+a9lX6ZKSpbFFp/9GVWoHp1eYopX93XWersooZi3GjibWhpYq9S+UAvRoeFMWAl
VRKLvWHx+CPvbe/Oh3o/SIha0+IZ4fa6SShF0IQZhsNskmZagnM6aHbLkQkcnXqeD/uU9opL5UaP
suS7XuQDzbwkuJ9cG/STnxPzOgUX1QNMZCNQtQR9H/OIvK7O1PWqPpSLxy50AJ52E7GEOBnt9BzJ
gbISYH81NLAhJai9N4zORv2eOqsdAG1kQGtOvuzDXKCwQJhr2nVxsHw87urUj/xVOIhy1/ToaweB
QGCjo+ze932Q3qhfLQ2Icu3I81qlnVfczk48HfJjRcVipepTZR2t6znTnxtU6TcJSLrNOIYu6YJL
c1YveR00Z2ca3dU/P9O2XPX95h/4bqD7nhXohmvr7O8NU9rg/7QqpEHskhwSCtDQ09s8RyxCRsu2
12VebPPcyVZjG7lPLrjjh1za0WQMvZbqshOufybegwkUbKtnk77SjNC+LYYUxiKzWXoq5R40k/1P
dcQWztksjL104Zh22yxBNKhjW0XV/gcow33bx8G3UR+fFxb6yG5pK6KkC45ZMH1TZzF4TEWHcLDc
eUET71TzBaGWN2blv6xufOsvHwxjnacblC0t1zQBCJqeBG386YMBZ5mkhpElu6sgp4wt7kYICi9G
rZ/SQMz3teP0dODqJxoSxV3TJ4Gclrgzihhemt6TCjuO7MIREaujJhhJMdGn9Dj177NO5NXQwjXw
o3eNksOuSDU4wBSCMQ1myxYj3ru+wHArFqe61VpijS1zvJAdvm6vzAiiP6H409FQ8tIRDBC3dwsf
VdQfehqferuNSZNxXLTPmDzsthKPkYb6ohX28tWyiS/TPF+5NZxKv66667870FHEnZY9j3YnRQqh
eRpnJ3gA/rnqnDZ5djP87sIj/DEma/Ba8cTuinCcwu1OqyPw2vIxqW3SKPR0NM9DlWCWyTJx8IK2
hAeXpGtXysOT3AC77hKTUBped0QwTOSGnCG1CeJ8OvCwS+1vHBntv3A/1OL0930vv17TcX3XdizW
XaZpyK//T1+vQXwYpf4o2yVGK85FOU9nz/Wm61FZkHkyO/b696XaLHGvp5jMkRM1lyqu25X6HhY7
+pn7lntHujZqc/qPvRXtR5OqoTrF0DRgehw+YUTC9i4j9zJggZk94oJ4UVcXv2x2piycjLKfBpwl
cLM75bdM5fzuuA9aUjukLdXdcXYDS0ehzCE6aQN+BFxHSzfPRKNZn1XoEdy+BD/CjNFrzvP5OfYS
a+sD0ziKoNRug1zTVr1GwyyJSCMy0+DHEs8/PBNLZtmnyzr3Dfc0caPu2jJ/pE7unugsuafGZl8L
BM2m+x9X7cYjfXbv645x7bqropXfBNP1mt7dx7XefpY1HZlq9ON3bDztqsMB+4R+vN4YZQBIr6KK
XIikOcWMEsdlroJ/YaC4/0F48aDqMEqj3/d8m0S7v37TaRFE5IAw7hhmr+2Ung7GKNZZfWSjYbjz
Sfkq/Mpo1nqaemt1qi2CZTUD9Ya43fq+bp8Due4URT8danOhAW5PjrdteiadYaI2KIUvoeadel+E
2znS9RcKnutZTnhdZv1MG7irdh2Od0FFojuo8pYAh5pVHqWDH7qJoreNW4JMo+hoHhRK5rc9Jx1d
qO12vy3Svl+L3pO5zu58G/TjfOvhMzalr+OC6pPbFkTYRSdWPJgmJLa468ZtucxQ43SPckaPb2KF
kHs4FQtUzzH4aWTj/WxaxWdlRuNNkjvJK96AhLVzPT7Q1i+2VtoOF8pkwZ66f7L/5xnI+49NkGfx
DTlBYNnQxJEe//X7YQWtmRi8MpJjDVLLpfa1So3qkPbeZyrr6+pFXYfJqE2vPoAvTbZUejzfh8kf
KJbLAafiMadD3NBUhKlDtM5KuLJKE7H4igAwbg0vul5fahJrgyw7epQRbgV+y1svM/XbQkA6ZzuP
6lu+oa6pd0mhMi8kiCPL0w+ezpYyivy1bZOHPDpkqHkmYrC5qY7OaIaPFE5+lIYff7dk3jzFSeOh
T43nsZxRg4QGiVV/KRWPS7nHW2A+Z/MQEMa8+Fs1sVFnG20wgsDS/Z0SD9serjO/RDunTlPbmQ+I
80DKl/2hhz/3ve4lkENLy1vRmvVtk8HXbHtgHf/8pQU2X8pfh0+LxqhiXSGHYxT965fWUENqzMpI
dzRcstteGimDJrIArqPvvz4f2KK/RaWFmU6uCpug/uqH51rqc0ZZ3hYFVP3MokRsdRl7Gdu+MF+N
x9BO8pXmpNG6xYd88ozKJNqjSR781ugO4UzyM+XBtTL6ZgEGRL2EGcMHUL+xdfsGmUe/c0aDLSxx
VxR9dbSrUk2flVF3UKfqZe4os1cF3MIi71aVExjkvFCgVy8z68PLDk3uye+y5FaVDhYDdIqIQ4Qe
Tp8/jszIO8+j1hpNXv7SdC2JKxONQdMryHWCpukuPYsHbu83sOLlTW9X7a0ru1VDNFX0wPR7XCXG
QZ2p63CFmQg7uPdlG7j3ro/hZZKdKilDHKvyW1JWxR6iaWBsW6tYtfDkHzPhfrKkKG9Vobe2rE/S
fU5hHDnv+nfaDvZn0CDSM2FEH2PhTY+Us68oua/p/0Z/VPfXb/3PDC2IUn+5G1hEmq7puoEdsJRk
b6j/rY5hRfpgWlrYHo3ZMQ7ZYM2Pc0+qnhT5NUM67ukj4HKWCjXdnF9T1hF7kRXr0C3ER1QnH1HW
fkxzFX2XB8xsyEFys4EsjpyWRjYjcVGhIZwsQ+G+uaUYF6qRFHYtEI9aSGLT1GX+nWmgi8GXosHL
0b2dZGKjlQqiRye06r0w9GXf9WBMk9LWaCKhrrQthgSzy4CsSh8r/y+aHjC/6h7ayuD5EElTv3qL
HWNdRkSzEpW1nfW63y+BE7xW2h8pkc3viw+MPKvpdAo7ekrjdkB0j8aB2C02O+OmDSGrNu1M6MDo
WoxGInnPcnCCWl2f6fjj05zj/raf0m9mkU0HyxL+tiyLDg+YAEUjfR7K3RFMnyi5nAPNJOd50k5R
lIB4JKS8gh8Y3/TaY1YRGgdP891E87PXSSUL5pfUQA7Kj808S86ooXPtH7UU1DIt5Gnd66weevJf
mPqkUnbxSVVa3HC517XokwbR/B5PbGMJUn6sTBG9ejUYIAk1m8ZnPc3/SMNFv08cN7+l1EQRUI6/
QOghT1UG6HpEuasp14p79dKWaX+Co3T2f/skGz1eNk5FaqNmOem9NjsfmgisN8DMFfz4rqYou5S7
id7+yhUdHII5p/lbyCBJXXwP2tA5zMFUf2jDuCnDgnxQpsHbJKZU9ftoXIZ8NXvCuGrdZw/Bu6fb
+r88D27w1yWHfB48yyGDOrBZcMAR+9vz4DrmBMg/J6LBs5LjhBYOVwAhluNDNKfJF4qLKMZcgd82
Wblk9t2DGgpImdEdDAJ9yK2kMaz0FN7TZPlQR1Wiz9cj8Pq/rql3p5bB5ffPRVn5Re8NjGVQzefJ
JNalkWKLHr4lvhMEKKOm+3RYQ+qpNImKKNRec2fGBalloLnl6VAFy94FA7FWp701Bms9SX7QfAsI
tEMm0o1Zi//fbPaEhVsvgzpF4L0zoJcqX22tQbPSRVruMJ/RjpMvWQtzJrd8AEzWEt+Q1hfchaII
7gZ5JFoPJzEVn616I/DEAiLTNA65if4Q6FK0txAgPftoQQ4ECHUrdVra9geru2p6KAXNfuE359DL
27M68uVRozveRiiXaFxNR7Mt+wutazXwjh0BzAEClZWyJZEaba6WGhlDWgzZQSfkxGVhbviYN93h
ScQyYYi0sHWEihlke9s9VGN4k+ouoJDQGilV0DaHFJpe/z0hTdcFC/vVtSNqUOW6KQXhI7MNIj5e
rOo2HL167QUM+0NJ5k9bELDVC6KHlJbVbusWp3X+6xqNN+8GEVq79eqhuqBE+PNLF2MjCkHQqOtp
Q7OWxCX9EEs2dB8VHVRv5sncRFZI9Ft9HCUuQ3TJo14g0ZET7yQ9piQOnjRUI68ByeWqh5IDtkOh
iKK/RxxwU4iR9CDJ1CjcNj2lo/+MZYI87FTeQ92Y3wHG89dmI4hLdq3wxLIkPKkjs4i1k7mgCEN1
HDkVmXhKqWvPXovzOn/tBt05/jZ5sE1AcOAa8NVkAcdkSNmod5e+9s4+4kI649R0UBOaZ25h3D7U
oZbpM/bqCdqH3x3zqbUevbD5CY/GPJNGTgZWGz4Id2zfKzTka+GDdykgNRxMbWw2cIDf27zNt628
uREasgS2oFt7bTbtgthqd23lo2bqgvJWC/TsDfmi8AbrDdwVoYoBDfW5SqxLDptibVup+BjqBCp7
DzpW+oJ/SyTVkXrRjQnhmgvtjAzBU9WNDY9huo7HUXxMLvkt2kyfgtw146hroL+Iith6LGnemmwK
d2Jcml1uzOO7DUvLt1P9s+/1ZY1dAT9Ax656srI1qtfQQPROJux1iQZRuDibiCdu6MoufBZGuJ4E
Og4rL1+zoNZR4Ut7tvJoV2G5phNhPCVj6+LJG4O9Wnab1fI0575/niNuhi08W6q3c4rswU/bEgtO
f6T7R+ywfCnIL12x5fQ3qqMWTpmxbhvCrNEpxoe8hBf8+41JFNNmRMtwJzOjATJmd3AcWd8v2GeS
GWKz19f+sa+b8c0ALJH14BWGhnVz6Afpg53lR10uQWancbf+iNSr01sPnhXQhE3tDM6PYdQMhkHE
G5r15jdlu4rhX56Yg6lfzASFDKEAvxezLiPpg355bn2jXLaJpNO8dYyz1Fj2pr037ag5edIr0Fkh
xI98wLKih4LIMjmjwtNYToBjEWSocmulASRGhuaePOrtgGEs4mTFVOwDVi72YL7AI9xNZuY8NNK6
Hc5IDzPvHFbOcjTzEkkyWRCCj2Ft4UNeN54LMqZAVpP3nk1cbDNsTCPXP1qGKjXFO4Jk8ysOpOwC
b9PPZrlqpCq/i4kEjQU3WM0wxWKlezYgtsvVS9dkNjvkVr8ErbvJbKl3iUdZ1IwJjMWZf/L8Yb66
y+ly+ifLqeabwjchMbeND3ipuqj9dhQY2inUzde2w9GmGoUavc07bGh4vVv4+lTRlD3BIj7dSvzq
yaxhIjVOn66uHUGkL8hKoEirmplld++jyyNWaU8aYRSv2I+3iKgbSFY+KRkpTz77uLeAqsdF9GCk
G5aBT+5IuUvP/UtYV9Mp8kyeL8+7AGPGklKVbXxqBJTEnV9lkKGEgbzB0s9ZFfEgzJq/ipzaQqPi
2Wu13YcU3Z0nKkcwkW4r1+h/pKK4HlRutYVYv84zM7+nRWW+JK2Lu67J78uSMLmuJ56WxOmBuF7p
AbPcbBeWhvk2ZCHpmotd7LUySndeAGcyZy22zkRAWkA0V+e8jQFvwZkFrGPiPXGp7ctlbMtDhx3S
Wfai5McYN7ubPDCB+5v5ZZTWBxLFu5OrwQoapONOvSA89U6Gv5whiGGPXtAwJDUIWLWJjpGH47PW
/6gayr8ez5in3efoRG4cmPRPSzHjAmyGj6oQHZGjYfKoCdnQb3244PqcUjp8M00aDWA6rDdSpTVE
L3Z9VqfyYdcclAPDYDX0iknP8UkR/1BHRu79OlLXRlJQmGa/MacNDwMthovpegJwB383pZ+fXjSB
Pc+j5uCmwr9LHOkml7K0oWOBW1hszYGOTGjMpHehLDx2yXlMdjcZtKvI9+76ETtrYVUHJVGrba+4
WGN+Y1oIVy82nIW7heeOPPvRuB+zrt+Mk4PH1tfmtepKDmZo3jvkLjdzeLSd6AfNULhqujFi99S8
Tbt49pNNeZzAZ2kCEqlGA6TP0bQrmkRH4v2OUuWwElXbPhjp/BXlINkBf5AgL3r0U7Iyorrnggy8
s+96xgHfBj3/yASrXBOMjlHkVwskQhRo+uaRXCPvh8C9i2L/y69Zk/kLjTOMATqqOXYtaGc/VLdj
wVu8YkbczRhl98TuoS2Wv3OWs/doI+5QzzukYQ1nPmQmwnIg7iap67p2Wqel+BaH3qtZiPK6zr8u
9vWiYmACnuHe68ym5wnq2zknoGSjtdRstLK9F33BrGMVtNISyFq5Zd8aEcsFoLvbqnGDczCOmyGZ
CcdzIRqYIEsAnD07YhB7Y6HajoMBmXHpLd/D2UYSSjHp+oJumjA5ec23JtwxQVndBWL5CkO8K2qc
ZVPb/qphV711PxbB5v/7bzSJsULABTGAesRVWBwNSMe86lGzy/mlbNNPNPjmpzyIdBNtCnf2QdVF
22rtmVGAZN6hhhXVE5TbEz0nNm8zB5UJMEXptjP8GhvXZSiemzH8IJzvnpBzCoNdf7fYZfyzm/3v
Jsyho9mgE8EnHNzpUaxt/bmNCIbkNC/8gD+To9G24cTKBTcyR6pUIaLPvAguamWJzEUjAsEzsLxZ
n2phOExA8CK/BZ/jRRhnXctYA1fwCOFxkhsdSMKt3ZTv7GYFDNYUIwmuXuV/xmWlq68iQFR/imoz
Orjxsh38jPJq0s8ndfT7pRSluQbs+vOf61KO+R+lCMwZlKYccC0U+I1Avv+nur5ourhbrFicipiJ
cTHH7qQVhlmcdCJJbpQ7LQghp9CWBhaETh6gzRHUmfHiIv0Zmy/fEt3PKA9gqvLHKwkKBO37Lmrd
x9Hw85tO0byJju/taD2xuwCF0FfD/OIfhZysSRZ/dezOOcWZ4W3Qq1fnnsX2mfCYeBuHhKnqPWXG
YNOaTfWQ6KA6ruQle/QZGCptyg4Ti/tbeynFOTPnTVS5JNWFcOPcwNHfkni+YZdMtm5bQeHt0lcr
IgexRdt417X9g1vhcS3i0X5s2wwpdmoQIkIMhyu15AKrZDz0YLWJYvc0U+zzvAs3CI+GU9It/gW1
8bhGsCxuajiwe5OU0ZM5TYw/clePafqSulVxaPycdQ0F5MNVPi/GZh9V43clzfFkmUtdx97x87oi
BDfyt45gGJbZ/sqytEbcAZbf4fgIyPpLZHdBujclsT7eljBbTr8rh03iPrQ27asKkMY5Aga4iQV6
f3WUyqMqrN8RicUHeOsH1YVhFVPeB56T35oty716Mlb1SJbTNGh9vLFN5yc3NluXEeeP5ktAfZdD
o6FHmG6uS7alNjAAuilSbyHaHVlzzooGCkahWOeNcEB7lTmMl/qobac5RNokJUYIS51NbyWkKFcu
8I0ohbjukuwpy3S11ocd0gT2t6rpMBqQFTRIgyyupG/Ongz4k8Q0PnoRX4iWxtNZWPyes+4Ol9QM
gTXNxVeRZohJ8/ibHybT9mpZS4ufXjA3OyoDmFcaeKesSeF8jBMThlfUcIz9/jmxQvJ/xpDGAPwa
ug+KHQfxwgWGQu2NOCwCz4KY1kWZ06Azh6v2Sn3BSeQ0G3S7A4kcQBBdufqdNF3Q76XqfeUiokUO
/M69VvJo6I0rIQJnbUDD3Bm1CSNmDu3DMM46yCnz11FLh2qLNPs6s9ZTzgORkiumlD+kWt5p2MoP
i+PSDpXLGuxCBAlDUY49DHljU5B3l75fPwd1OsXjbpmjgxLpJQ5EVccaoQnORf0khvHZG1g4TtG8
jzW6MA9A+z5wWTb7hIxc6hXRE3ua+rFBihT6T0m6QPOv0WWZIq2e2hZ+MeqFKQjb+0En93pJKOZc
u8ahNv9AozJdpjKmwhKnGtyHYVX+yKQ0xh6mYNP5YJIKAW1cGAm/Ypy9+pP5mhGKkmle99I/5dKy
iCwNfoM1GhvlYHSK4Z0C0wSEmqwseB76oSZc73WYGKCk+x2hOfYEebumVWzuAkFWKBB0VMeB40In
H412o7QJGVi1bZK2J5RD+D9hj17346NrJGfV81IvZugeCqQnNxnD2h1/TrbNmzRcO0thnXupq3Sn
ZK8GwLoS/fE6mIVGzfTvuB33rtQMSC3BaGpIOBHUOlAIYak1Yu9xu2/TefBPRVh3kILYxNSWoz2O
HhUyfPzNs5YmDo6PdtyyvWhWXVsF65g83J2Q4+8gTztB0Gju9GBiMsoqBVBa7KSIw5x4G5K4sEvQ
WVg3M72t2Gjms0Zt/tYhfy+WwTWNOZC8u6DCWBUWO37CKNgTMEBeshjtZCJi6AEWmhiIwOyXayP+
PoTDWcOqq2k0XsvC+aYOtCr8VuqD9WCwIcMBRbCFS2txEel0JEEXwW+Wp1RukxQOttyeJuWcn+FE
ki01pAT+TEP2QipQKxV0kEwo7gkOZBSQOvjvt1ieOnn7bBQ9nOzRNjZxi8OBOIrorTLEJuVPQTqb
5sdQmNrOLy1/U8XgTEoif5w6eLGqngqllM0VU+ee5mbb2Ped5pNJRmFUkUGYF2vElCSFqXulbSoq
HXDsQ9JS01jooGTa+Wxlxkh4cGwgbxF3OG/iHcpXNoujcVtjOhXfU7/0b5Vfu05H5z6vttpIJUwv
XEyBcqTITX41rFeMbShKph2f5qNQEr5+jswtkmbnqc/94KYJsUuotshUwLsnHSiEbxQQWWQ4xVr5
HtSLMpPK+dTJTeCYlMFTqQ9Sw2wsjyB21hu/mV4aWPoxgr479YJHz8d2TUzY72up1+aXay0Qx8Qr
jyIZ9fRJN7r8oNSnhZebHfjvd2r+oFsWD+YpqoqLphHEVcLJ+nWUYE4jBJB9gjZe0EhGmEO2Ts4n
9l+EndeS20i2Rb8IEUh4vNK7YnkjvSBkuuG9x9fflUnN1Ug90XphAyiW1CKBNOfsvXaLteo5tKJm
bYV+clJNna7z69tpj4V0k0H82Qnq8ff18KZM2oHUfKojM+I2ccY62VZl+xoNg/W0MBc/NdYmFSWx
X4tNXaKbJsh4Ywi1esFPG2jDcFXvTbNs3DWOsUNMW0MXYcJ3vOixEo733DrLcP55PaLA8vN63VHD
5OmkJNtMqIWyYhdoNR1XiUWy5Kk/p6lUiFDMoNS17cZHkJN8z+j2Pyd/qb/KyM1iL1J72qMMl1ez
ihwzUhXNS4YvZJtOTQ2Ko/lDud78NelDSkEs20UZr1u+TQbP7wIByruaYRPTsDcXKCB++3mBzCoH
pvGaBCJd3jJ94pzA3QetpChtTVZ1Z6GQP9cdjuq8nOrn1oe5vzituf2tIKOzzUul9d8o/Rj2BIBJ
NvpIc+Rn3F4VRqnQinpX6bSPqBPFl85jirYWKsDpYpjvnUtCLMg2ZENJZb7P5JDH/qd/XzffcoF+
NnQRc7ukFrlSA+YhSfat3+JOmoQENo1At+PUdqD9VjlG1G8/p65qAvo/AOsBYJhk3lGL0pd5kaFA
paVvxnJ0n+140dAv5Tn7KVHsKAuIe9q7LNPkoMMo4G0nNs44AsO3fBQ1+jj7axkLEsbUWKOu+bH3
FbPZ37d9XV3VWrMt5txcB0k5XsCTKIyCelGmKvRgq7YU7hOlyA9rcsXVHIb6xCagIfOsAd8Y2S+m
ps0HNQNnnQalLkKu2hfgNURUufvOyL29QZY2xWL9sZQbZlB1V63Q8g8iFIkh1lJ/o7VUthWkL08J
WRd21m0NS1RPvrsr1MPPfOsP+CJHM3jztSo7LHlrnYze3Kjv/9ZYrvriILC1WIfeOfidy0cZBNpX
xwUrmcq1mEMyRc2MsB28DPNRJBWA6sV0E+DPSgwfBbGzp5aDJD6THbDi/18iQtf4aOOtU8mYnqXW
vpiTcICAjkiFHVe7ZFN4W4yBV6QlaATLuG5tQOo4DuzhqS51/6EYvoZEXz2qUkgTpAzMnXcaSi2/
pnXr7yIWsKvY9vUz3pJjIyvfWta2J4qreJLkaaPB2/M7KvyS4IhtA4hHBIMNMWryOlJcoV6vRncC
talzD6ifBLOvssGpl0yu13kWz2HbPhuOvez92cgf1M/opzVyOeevxAhYJdaj//phNNFcHKLkot5q
45T4g2JSxnj9l/RBPimEA+kEAhkWnT3afL/uMIvUYF886d3R10DFOG4Fn0n15IekKE6tKLor7Ze9
IkBO/uI/Vpk0QTjL63IwuyXaY1FPXkKYYrcqazC3iCyz5bHnf2OH3cg69oY04LHFemCdEW6CsG4/
GPheiUg1/9aT1z5YUE4FR/XcqElIHTnjsp19go3HlNhtOkXVpyB9rIv6Dx+B+7tolJQx3TcFy0oG
EuFZv0mqQjOJLOhhKKHEeOcPwn4jUWM6NbVJ+aoq7TdEYrAumybaufKn9BcpnusI4dRP9YlttN00
zl1sRBjMbSs72rPxWW35HDM6GE3mf4JG0myGHmDPtAh/rXZwai/n1QXZoZMGZknq7bKaXEr1XISx
huK7Kd7TReDhphMnT9phaL/KA7Oy+YwXVttMqCcTnea95PqvA27eL7ZNQ1MAJhnxDOxURpk5zOBz
GsNB157AzkTaKUT0aMkwRgpy+XvuJ651SOc5ktV5tAH4ynZDWGdbJVtM/di5wGn/piSNWONQXzW2
treylk1fHbyqlY960SVTXh3ZVKb+fWz3ftXq0I12bUZ0wxEodXRae79pdcAfamZkCu10A7dYnR5s
TBC02yItIf3IPrtIzI8408qHpR6g0ilOL6qfDPzpCE578So+kqx6joTQ7qOU+MRwrp4T+YLhGhO8
867RAr1UZnoqm8byaLIkGugDzE1qqxMUywnUMlZjracf5JLmY1XV/MH7g2XS39MiDmmkTOR2oLJr
Bli88adKwwbTEF76EUftE5bX4NFuaZvXlL7T2Lf3YzEFF7LXnNtRI48so8UglPbo0jE2riLJweJT
rzEBugIRPoL7jJr1NhD+m+9PGXXvrHuy4H1hGYvPhNOGdyOR8mvXFMM6leIPt+icraj1Bo0up7VF
l8MRbUjBkh2MG3jz1kDSrEtUXxhm4bM8U40PvpLw2oa+sy3MPsbrjEiw6IV3vtWh//2LFuY/dAeu
Q+aFgO5nGqbr/r6SoRXBQEuT5MybymMTu8sTeF2WqSl0JrNvd2SDqqUWUuRX8smLdysO6AkP83s7
dt8qFAPsfQJoZZP93IbEFBOmXuw0b8n28yiWtXKW1GSebHK5RL55ZS3hH7XF6Tbo3lgw2uI+GkX+
wp6+PLtD8lTpwfNv03bQZN7m9ttdx4rIH2OA7ZBP1so8PUmOT5ja8GDkEp4OGj2njHHSnGVgnY9M
xI+bSwNN5lbS6z3Axd1CoDi8gZ0XVV/CeclOjYwEUeEgVggxNsOGX0+W+FG80osxflSOITAEDyYc
+30x2V870wq2MWk1qNBkYzk2nelOFBkWaoBIvWU+9A7CoykOvmc6RolJuoyrfp4fkS2lRtAz7Ajn
dCsdGt7SnlQpBfKydl7ISQhs0xo3EKRDNvhC2xbZCdyZ9hTRRFmHdXGFlzi8uJEfnZmX2XlWZvBe
VsXNttzoQC1CLOnoDZf4QqmlOJHRRJC5vI3VC8mOJoOqc6bIuilqs9prmEtEF9Jz1avHNJ6viue7
5P58diJ03RFo8Heh6ck+ZMLcBl0fPSV+9aVcpp1qsRDt2kCMRVCcB/pbByEpHkfneLuLNT/gJpIr
jKLx0PhLHU5YVCAPAut9kTuAJQnsP8xB/zQu+DowApPBjVW7SyHu12nYyGMPOgSezWaC/hfPBJz1
FXXyRNR3WW4Zn6eOf5no6/S5ZEGwq5HrErIRR5TAPPdHN5Ouy7ADavNJzS6OdjQrb7gP5FJDzS1t
qrFG0gFLjmDZS2nC6CLUxDt8FeeJml+wK8ZqXaThi4ZB5Zs6KLuXoa2zp9CzEfQjknwwDZLIUE8b
h66tgr9Mp/8YkqhBkl8h7piRafz7SOD8Y8gH0Ul11mEQ4L/O70N+b3uoZxpXO5dEeRZV91GMSHbW
06JHKNBoJt3OizYfVlqv0yIMvZFUsO6ty6MedRCZE7fOLaIO0MYBdhw5ujXyp+pUeHuhO+IzmZ8N
RSPff9BNSjdTL+cPqT9g6UXSvdW8B2Oh7bWEtmY4jvGP1S+5NA60OuZXKhSkbstOtGeHw4P1MGxH
s9k6dhj8FRc6MI+8+MhL0u+SyKVQMJn2MWmg5PWm+DYYlv6oDew5qjHRvmRGva2mMfgr5ReJ8PIp
/gjSSLVn1XDEWMuE7HUW5HD6/WbHbbFEebP3y/YP3wCO7d+Wicy4As0dOH3DZ9Y1frs/k0oUZddo
4WW2+N/LkrHfDK6XgX7Tx4cppfEnVa1f+XzfNK+q2J/HMNfk7AfhojvVlv6XOlPTZ8g6f21jPFHf
AobcIy1qwlhxOJySGDDIiHiPNAzr78JPL5VRn+3AKr9UGkaF3qVVMZsXjWLcF1xFJmUmt39BAp9u
ESNoFyxOa53YoG1VG/Gnzs92pqwqLz5WEU+rpgdN691TaBK5XOettpnFHK7s0gZULIuMpjwy+owI
+Lg7OQamZspAvDmYYm3VdKM4RCbDmlfpRwULhNIDoI38urVqxyzTcsjNOnoswv4QBBhJ6ZEZyDal
juRWRoXlxqeZ7Sqzt17dsv2iSP/JAsyrACBBo1Pb1XZSUzWk5XcOhnyTsT95GilDbYWLrikiyOVY
Op22IXRj/tDsjhpeaj0a6AZuigIc2enUWY+qhJlH1j7Lq3XcAOYfzerJ1Wfr5CdlDWWZyt9REMjx
aSzCdHqEmuqR1EdztrLx5620kQqfGyErswiFzVKUZtTlTmyQulsAFd15cx/WDojUAh5v2zXBQeF5
4KUdp4CZkXUClNoZWKY79zjFccc9OeyzVp3NLxDAju9NM4pkb06+R2XPC481mbwPs2uBqZG78mXx
jQdvOo8aQpVphNSu3pB6TzcpKDKDaa2XJdL52H8CtKHdgDaKZeNHRQqfzacNLHTQkK4NejcfdgoH
YzvkkxVl+sWnu7SOOrd9auCXSnfhNk1665BFdvdcTQlqVItHTckyScF9aOy5Wk+61jz2ReTvq9hb
jiJctKtZkAfZDzFcbQe/GfGLlc8c9XMULmaWHsgc9bv/FSzjYRXyDeIZi4lZ0NXbp3QM+uPQN9bO
Qv+L3Qy5S8EeX6p6QjP87izpfF83Ynj1WNvbZvZiN9at1qa1DMvkzyNeRmle5dQxyLE8tbLIbAyg
6CG85yfVOi5sNH+Nk1DjjezdTyXeoOnOFnSBgW/7F3We1fT1mRLvUWhaeZd4M2HrReYAPpU97H+f
Af6xS2X4wZ1PSYtJhmxp/7dFf+U5LUuyxT9POgxKODj2MwkK5snM9WGl1nfqmgtJ2HePbdant6dZ
PdKd5daHVLeylXq4Mbq9IKfE8ux6LZlski2qlDGTDRbUM25Xqs796Em4PDmqz9j6l3ABHokYUNvO
U1qjwFrcYxXTyFFSZiVqnqkPE00QIpzIreIwu0LYzh/GYv9XhwkbIN9gjeDjk3Uc9qy/R/mmM0a9
SoqvkJk+zsWAeg0pxLGUtmLhwsEB/vGKaNhitCQfSF2fjMrZVMncHfOycNf+jUJQe0clsFFSGz/K
CcVAfQPuofpwG8Yx4v6QuMskaS+2p/tkduMdFv/pvg2gwqhrYS7iXerRhHTd9rVg2JnbIn/2yKR4
oiuHDbIiJIc4ovOis4BJqDc8VUvnsNHMS5rZMpMkWowtDTENyEZOHEJCsODk/a2KPMo01iQLOZpj
SdEZ2ezDEDvJlS04EKk0Qn/EJfVidWW1BVFcbn5eU2/JYgEpaUFDJN+rVwBVRr+/A547rkTqTp/T
1INAnXTpfV9mZF8E9A6lnaqL0/xbYDRopvLiXW/teUdU7EVvbGetmlHqxZIzRmLkH7436Ucj6bMj
Z5+BWLn6Jnb/wvptwe7yCW6YUt1bVZTUtnbdaHdaXJ/+/UFhTv5lopblXzxqaISEY3j/Y63kokKY
xx60ZWSNlN3k1mcyC+di5Q6RJ5wlTaDTDhX0Y1VXtu64SYLRmA9KBcbKf8ESvYw7RIDrWvXFdUTK
B9tZpjtblvjbRlo78ZisJi9aNkscdU9lWSzYwDha5DXlQC+6GU1d1LjXEfIR1RS2JV7Z3NcZUGHV
vDTrb3YbfSiPJ9AHiOgkMSLmDjE30YuwEqwxSZvBMvp/M4vvl+Om6Wo53kOuU+OxadoVaBy5EIQ3
J/Uz5rVH0WWugHI81rov0SW0I+ypEaR7M5Yvvk9QE3rApWvoeU/+vKvc2rsW8mUu7rhNvyR1Tfe5
Rd6VkOxyK/BNcY9vUc6OOYkLa9ODg6639NxtkYn1zQpjoKFSMklTK4mHC4J1ayaAKMqErk0Tgl83
oC3Ls4WsSwCYORmYYwWcDZGDuPqptxGR95y08/wS5rjza2x51yBpyJLM8ZomEuFmsAFDy+Y3KLbn
5hEWUb79w61k/loXU7cStyhAD8NAfoVa69c9SWK0I6vPtNwbWdQDwTXCXUNNeqMNc/WkXppu+Vvr
F8K1yVpedZr+XZMwqhj5zToujfwusV0Trr9YhWF0Cs8usINrJcM9BzoO5DxCKjPaodu1XfdlqaPq
mmb9kU0vDHZJYcWeTeiGBpurA6D5Q1pddjO7nLHUDpZLVHrvwQLvU1l/VEbGhhBcIWVbCBBJCpBH
RjkVa8tjF0Bu2YUwxHwVjiE1NXmUzL35KarhWU7NcAPwTWLWDlMTfyRyGxj5nXVXt97RKMbmTjVo
865iueMB71HZpcsUBbsgST/UDykqU7EeB4cqf/ohRp1IZSTHO7VvViD9UDgPaPnpBROndCXvNd4E
7Dy2SmNmYpS5TAFFpwAsogz5G14ak6kncOsXdaZe9OkitHp6DjOnBdMkgr1GDs2maMvsuRj7GvlG
I+Op4Jy0iz2cAgeCQJwH7kbYXvpel9MHOlDvtOB02i7xdO/D7/lg6s4hD03l/ezBdxgMGmf0Nr/G
XpPfQcLQ9+qoMEZ9P5aH2BwywNUo37xIf9EX03twCe98npuWGM0wp4VI79pcxvgSmym6LQmyCgpd
7JIQ/6c6RdRycOkl4kF3v7aAzhMKYn9gfRj672VuH2O04cukWQMXPAL7X+/lhmVv76a4FauqSjat
OZ9VeUfEzItDVekndrGQIIvsJcTxn2tEGygXW2OK4kdpB828ezegrx/nzv0+OXq8YjrLXoit12X4
FgqyEVUgR6mMZ18CRgRhhfFzkxNpThGYjMFo8Vbkkvt3gduTMaEX7bNLxOLeSz2GCbUX7yN7WGFZ
8S+pOYM9SupDyUC41YfF25iLtNvOy/J+859V5tySReNivHGYpNP+SrisdWVURAsgjzwte4IFNe6t
YHiQEt4ZANKTkvDKs85r9SdV25dnqND2HhwM6m7mWTHt9S5iskDWSzX37JUWLE8ZsVHLfjDSCViD
WA1SzZSpxr1xuRW4PJSA+1sz2R4/CCC1DlN8pfAOvKqZ1tXU6Fvlu+FjsnYOWWBGrpVA66rv6n9s
gJt8J88MxsHVoERrTtxGe4365d73CyLRnMh/cAcMUFOEHtBScFlBthSTY3JQfwqMu2mTRvOOKlu8
vJV1Pe8o5G101vjnkW4tWKrGYFkcpal8jXEjtrq4KhlxU88MShBV1up0MQ1crGoutLuFTGajxwWH
mO2YU4B7m0iFUPOZLfMgpXrzJhKbksVa1fMUvWdhcdRp7XyNk5qmwjJm1ySuibZNhLtbTIhMExST
Fbvb6GsyBh9tO9vPlZWzVINxoj0zX60g2Ymd1mHyV2kIdSeezUCGzTgmyohK1w9aMjkHrSkjGIMa
sUmB6X2qyrU+uYTrUqlJsvZULX7+OZjg57JAqB5k8Ua4Xn4KxvCsCrrgNdqr5oxvRW59ZPgMzmUT
++s0QElg51myLWhTHZXItgQn7ICZjvLOfLg193MdCktiPaneONT9DaXdeLOYVX8wip44LmsByyxb
8VXpf8wA/J4WPR0vbIUtcD84mnVD+yggBjz0Av1pD0qszQkuc8waLzOnhGZiGiJ0MFxbaK63s/mD
nEHZ4nvlRMkf9h6/oTNYb5uuRINRefJYeVu/sxV0bV5qUxvckxgDnt60yzddSH1YqZySIozOXeFf
zWYOLx0VgVvdOI3C15hA7mdbXkfj9+M6ACwCC5IY130O9kBKkn3EowAoh/y0SByJ7ifTwcrFCFYu
e7aq9EvLwRoKnbcrF52+IotI48JDjebXZ3eZLfnTMISAsec5+TRaiG5CM6hfiPk9qrPWSH9cz9zK
fLStYGRpW6CuEgBrgHlEW3la4PShczxdf9JY67Km8xbRMlXXYEiZDzWxFGhBqk3Fkj1YDeDWVxWh
fYcqKOfNnILlUcGwgKJZgKm1GJwFjK17OLPuV9oYd5ZTLN89dGS/Hiz9crsiOHBNvC2zRz7J2PNP
xRtUEuvRNWQ56MkftlSU8n5fNXuWDnzXpMiIfU5XBvH/0tlacRiW3dLAy8l7RkW3aS+solex27k4
CU33TsgXdaSuTQjGAVCvWimR1QL705Cbw1UVW1qAy01ZJ+fMTw5KIrYkAGM9WPsMinzBdSFa0HwQ
PUcLzdFtNxR5FA+XztuyMCmxTnGU9FRkViGiurIN/3PkEbUYNUOMpKja4rzuPw1UgKAeLvF5TlsQ
7J51hrW83I2FixOlau9/hm1i3l1WbNZg9qMOxpds7zWnLd/hPaEA74MZoGtRvdewfB2MNK9D6WJZ
z2hP9523ngMvvBZWFd0ZEg+9ZN1wsGR+Qejlr/ow2F/lwZh6/mEJKmsPOohglX5gvxdWD0m1fANF
qV1SXVopYXwdHLLJd4m00/v6RzmP8ackM7MDQb2gofIR6bpuPbPJQUtroJKfbBujh+29TKrjTmLn
udXcYj82KHWcqTLPMPJfVQqyPRMDbgtyMlXT366CFRY2453myTFe3Ok1MpIamrERIoicvD/cTowO
v9xODBlC9iktIBCU8nWOf11tFEsIfImB6ox+iBYqBvkkbMWlgeWpRo2bCSjM6pxoPrsq7+tgiXeT
2YiLVZME1kWvfUxG+BxhfGiwIoNYKYiodVuPFDgNypQXkHw+Bo/F0gsEXihc1TX1EoIlwo5anhqG
rrtFOOYZuYi9rdH2vJHtcnEwFImuq+7VDevOycsizyqoYOsSR/xKeAmmZNtIPPiVOTZaUtK9zowv
fHM4dRBsy9Q7YoE/3Wjy5LDpj/msuyuncO3HwRf9Ia4gnBUZJtgS50we5vV1magMA95IiZMD3J8N
OwJN5pMqAqgXh+7BKiHNfH2r6YTDRuh29Ki2sRESsg01XErRx1qKcGSNDsU/8kK4SogKSfZZan2t
FnaeXn3B0VY8dR33KlsI9IFs04suTa+4aNedo63TCHz2quGoUxu01EDgoY7kT83c/eqVUfMhL9/e
IN9qWS170sSs7+H17QRyxS+NS/ZVAW/4ERWBtne7kZLi3D/UQ7NWnzA5FsD0UxzoEY6qZMj77/Jg
iZJsT3mt2C9Dyfc8EI9ryzay1pcwZrHgBrHHQFjidtXmfusUfxsnreHTSWabqHsL0XRMPFxfDd2h
qRjLbTDqAXqPzZSaZxuGqBgITowK9IRYtNdBv6E1frb05S9yqtpNXqZ/T1N0dEftW2HUFn65EFqg
+3np62JrFuDj8SRsw8RE+J9/WeI02dr6RjMAvZSN8Wa0wJhqwewQHSitXJpc+xYK6EbFiEaOvOnv
fdKtqpqVvxhm/5SULSV0uVU04x3LHzpGE39i5Z9mCEP7ppQNUJosW6tJ+dfr4RaX6d6ldAG2xunX
2qCfoDcx6Ux5unFD6PY7SuQJX3n2OsIkjYv6dMCckMYD7U6svOjg6HrPVbH13GqHhd8U9b5zh2sV
hjvortS3F/6+dHxNdPSlad8UoAMa7gN/XiWe0e5rhEcWiyhW8zh9/LBdoWUOn3JnBZooJ59pmU8I
r5+CIg934yKp1JXc95TG0baPAoLQxW1MH/RbYq1MPoTIG6YTuZ/TCcDNi+NAeWFHMGBnRYcZ0+IP
qfJTh502kIdXIoe52I/lsWrbj9rW67WRLpeqBraQigM9gu+LFY/bRf9siYeIANUVgQLFAMs4d9sV
koZxL3criDW505O+O3iBTxXCwF3lLs9MUdXGi7RDMQjrWIYAFcBQs9go4/5lKe3TXNT11nUMOsba
90aIB4c/Zx56754ZhMYkjs+kY/+T0okaeJ47eMWrUSv4/ML51PXd2cfVtxZNggvI7PdgspBsN5B1
M6ngnvx07U3UOzSeW69uUY96z/Zo0HXNH9vib+xW+NBLVh/GJ7TMDqQHkHRR8eJbhbWmCtoeLF/P
X8yuXA5UvS7wYt9/ZtUBDJGwslVpNtqBwqW7M70M22Y6X/Nm/BY3s/+QejqdGG/R9xhQh+ekGE90
75s1me8dqSZ1efWSIYE+7ZPvOnSvs/C7xygoq8du7N78YrxmeJ1PPwtUS72UZ1Kw16nOQolwxXwF
3WjYs5HWSmDRA/yPbiHYmnxMuR2fzM85s5VBC62Ah+5iVBLtJsh4zjprTV7eKuArm/i48rnmye9l
xYLv4JltG/7VYDXN/VPp+tcAklXgvFF/XHXzwqCdbQrGCg+WRfy5wvwizP6YdJfWrfZR9ZdlXkYn
OVjFve4cWu8QAiOUsOxc303TEYv3Kgs/lt7Zy+g4/xlyYxZ/jL0HqBxpNykxBnv2bOul7RYFQ5+4
3HmnGatOcxLU1LBprYWurZzlzSGpEEL8e91EXwsGnnsvfaLhN5/7vhBrMOHjuqm0J98rwnPQ2xcR
6A8J7dO1ljjZWRA4TdzHxcT+PHkozynmnIuJ+K7Ryv8KERFjJrKie7H0cNc+m2NXw7dajUl2DAxW
umynSRKJWECxTRvem7BbLy5YI9Bz68hjCRQa/nBKh0+e7eKz9YKXBkL/VtPt91no67At0ZdnwytU
CFrxvVavas898/TR/4v0et/ICLB5KZkkdAxmYWMfIP1I3q/ARMYwQlMgO5LIyjah7jfuMnGnR/Eu
jJryzpmte7qtuPeLbNWn39COzIh7/E58ca2Z3HayL1YZfepdnz1Q6DvC0rOOGXir1H/vglJfeVb3
DQV4WaDhxpAnOzt1NOw7j3k4HdYjDbGzEhHRsKwvYT0dHHKXLnrgQoHtjFeH4OaVjbl0jZ+D0Ghg
YocFEtEVXZC1hXdXPOVlZa+bpYUgkyNdc/rQB8BGb660R/PassPZ2SXNbDJLAMpamXW7pn6KFISs
OWU7Hc0ExssI44aFke8U9dVVHkF2pizDWlmdi9vxvdVpz7u12Kuq8O1XMXX0ByFk6GdI14qnD+xk
Q4OZsOGDV5f5WgkzrGpuViVfrqwMbpwKogIIuHlt6Hq0ZRWl35FP268ANqJDbrV5B9YEqBKN6w1f
mblTHJ65F+Eaewehf7LOq1Hepo+bgNRRxiJnCp8JubIJC4nZlcTdrSJYYqYgdZ7TEi7I2pyo8StL
D5vs4NxAfWqNAt2Ucsv+e6GWRvzvy024HYYEFQEdZZ/6e3N+WowRzzeP3y3bIC6HasXiubzrO/m1
Gu29r9wwrnff59OwwkMff69sFk+9+32IaH5MdQ0a3G6mo6p62aLWDvaUHMrG3GrJ0D42hdU86sLM
werrD3XWYv8JX8IqcK9GlpQX4RPbigrE+4EGses6X4fmEjzEXbwOpS2j8qr6Rwdcc9Dp/mTeYEtP
L9FEKHUX8N2lkYNgYKraTzfcwGzGDE21z8ZSaqCV9NnwiC8G3NpDZLXJf89X9EXufmiw6mPTpfiA
nIBSTFcmzrkvl5Z7BCmPHbjdNR7J7gOa+HYLozCXHopv0PCEfRaglFqPB8PtjOkuh21Oobcl2NHC
Eqc+S57wBu2JE+9UI0C9eJ9vHz1/5sJknOzoT8UfU5ln+xS10QEbovMKZu+6DMLd+Nm0Q3gzkPwz
M+IqIY4r19298tFTkb30gkD0rCcl3pJL7UaSV8gPgmfaM4zg5KOBFkbVJpCGHPXiySMxmeHuVjGz
hhIaeEMMBabA5tJ7fsUOYDqZvffceSOifAa08K4OaiSRihOQTWC3F7W+t4xM26m/BK6L+pPdUbg8
yfG+5vKDoTV/NQI0BStRHXybTYqa6ZB+IyWB2aRjKHDLdIvs9nOV5vDkA7u53urzcDTbNRLOfs0q
c9jlc0VJA8qszH8f0UjETBPbLFgwtMmXea6Ds1P5P07tmATdvCGHIDW7ChCIABUn2yCKwqauZXXX
H7vO/dwBCDkSoWvdB65oTva8UBPhTO9C+14dLQb+5dQeoo06Rbtu8hTI5F0jGmPqS//56BGSdvuY
Dc2tCMgD99AnNrL1jt0NzlsoZF0cjptbBd9JRiTrbPoXiYnS2xBEpttVuEFYTiRsZo9eStADmRap
WVxMpIUXkCP6ZZF0kpA6PhEFtXOeIqNZTZTQHzTDFMBoYS4Kv8x+4JDbjmfKgjAChGxTacvx34cV
W5bE/9tDwUjim6bLXtbXPR3mz6+bWKoknij1pj1RwjunEXK+DnndqzryNKu9LiSGbrxY2C9dbRt4
PrVmb4rIecm6aN7ToJo3KIydlzrpivM84srUy95hXRkZ91mX36lfdZMJYF0qOuP+hlcvScDb611/
GovB/ECZ/KAsgso2qBxGDMvZfvQZ9Kux22WDZ75WoZjOi02WwBi6+ieaZtSklti+T8ZGPDRIdFA1
VOJTFofNhjKsgfZGAtUDrx7eR8FuRgJCNJd1g1nH7bNZFvMfyojC+sfnSaa0jtfddg3ft+3f8fgJ
8MCZXnGGCaCvX3Vby9EppeGbOiqtWrtdU0ehr9MdjL4oR11fR/gZG89iF+UYr5BjWnCXlrWKZu9y
IzFRjk22ekjJCh8bCF3ZPItl86oHJHfKzfjZmHvrqjyCljyiixqgCSIn2RyQw2YePrxgXuDa+LSD
Z7+ctjRl9Isy/PWrUnjw3KhqnyIMYruFru5rM3vfQhe1NPWqIorFJyigJJTZboRjIJqfBJRRdV0P
tWKbDDEB3I7vvcqCDnpnhALT9DxA83oc2+hJEYdmd0mQYYpH4ooIGJF74dhqzJVJ3sOdsvzdhtmb
GtWMX6ylOoQL8AHVqZtGMBZ0IuoD7vhrA2zxoo1a/1Y0z44kFza64VyYHa0VftVdMVh4vm+P++jZ
zd5JBXWEOrkq2dBtMZCV7V7UbbrJASCYTUTtQ8+DaSfS4KIs4co7PBSDu6mZElZ+W9XIdn34nTrB
nXPRDztlKbFCc1yBqkLCGsEZk9OpQgMN3vxug0JY33zZme5+dt0ekKE3sZeUYTZ0YRHWJTG7zSJ+
1uLuwdRG/Y7tCmnIZht91Zt4X5qsaSq7rPdD43weYx9apgO5mojyPtH7u5u2dYoTKjjzIDCFDt3D
YrIcNAIXX3xRefeWY4n1bcH170OJ+T9ufZfemy6ohZGw8fsCxaMgpekBt36Xe9O3pRrWLf3IaCU4
spBXPxrOiCI4NN8wdKWvRZSZe5YI7aFpYkK/VQdoJOP1UmHP8makP6uCo6rtfhzdrsmfFurar+8D
F0IfSSPxJy9gGapowKQi8jZth/t//6da/1iLYb+DzKr7PCcYS/zf+K+RTnpIaZLwqeNRO+bujMMX
Mt06b3VAVExeA5oUOnqIdcDfkobmmS82ncOLTkzGtbcxoxl+cllU50P6ONPaXU792D/jXqcZIi/F
YfnAc8/DmAzF3WxRHzTCBvXPoI0brWypAGjmA5GH8RZpj3MZXDos9ZhW27lp9PeBnEsPncNoBdSa
+JTRThb/R9h5LcetZNv2izIC3ryWt/SkJL4gRBl47/H1d2SWekutvrHPCwJlKBWLQJq15hzz5+x1
INGK+OXfvxDb+nsaccFaQCtmNrGh2Pw97CGAQjg9W9O5YrHOprGheigFmYE7HaG0i0+N77230/iu
SmW4BQ9IuZ5mPWkfE7vRT27l/1TKSpO49eM0EI4rDYi/N9zqLC+SguG0iwnpcB3sEQPYanN2Z4RD
bX74DWDzCCraoyRzV+q5ua8XeAKafZzqynjluhzMV3V6CIsGt7JfRpeBluEtlSLs52PcxuZZDa7k
9AwrOrzLaUSN7UjEA5lIz3R2kk+5O43bOGz/DySI+ffX6aGAkxOI6SDHNVHj/jUrOznErDINT+Yo
d1ZQlPpAWO9aHkdoiPOcyJEK70ms+RcTA9FJi2yyWIp9QSrQI3KTZQerqiQ2CA6OOmR9+yOnbHmj
N+j96O6RLAAAqLv32/pb4O8u8sz7Hi/gC5s1sgGSh7sh2dSwWvmGu+xTkdJ/jHOa0zQmzP9r7uQG
+usqQtcEtN43+I3RzP2PRyt1rRqbGnvuZBriU7yk7dO0UFSKx4lidFPt5Eh4VgdjygBqOmWAK4YQ
5u3YFzMyhxzljBTLFoaZrWE/GlQfGygMNib8zMmbL+VUrU2Zy+AQ9A7C0B0uhG6kD3wR16YEE/XZ
IwMeRP15XAg+qiGos2DmaMjsPXXgg6OWMYPvSuusUZGA2pvfT2KiM0PN8nDTHd4aGL8aP47kL07+
Jems4MdUR0cm+eXdDFpc2Y1HnoOO+SwLqgcazwl6UjFExHAE1NrkYz8SFmrNloDVsQAqG9e6fe6R
I0f4noRYxXJ5KkO9W/DwQFVQYqiHUA3C/SLaaVNVPtLAxqpPFF2P1RRML/oShdel0VIalFr1xSEa
bb10gX0pAubnmzvNC8pspel9/DUKqptSrgjnfp04+LyVJRTH27JXGxfuhXKXIsyHu/GfFfVtMwPW
HZ+xPj8oLgU2PIqtQ5MclY+libTu6grtMZkrGfxk6//1Kn3uq104OgGPjfdAjPl8MoUDii/RqzPi
RCO9Gr6ub3MrKo4LUJq92bX+kwpXqerOeLv9IskyvZOllmNw1ftLmOr5oUwtsHNNK8MqRxRsS3Me
5RCgNEnqoJ4v2UT+fiooyIhWDt/MgxpdSGVGaKLMIMSMVUOHV2tDTSfee4v7s6my4CXWSdfSO2s5
pW7i3w3mdL1NdVZX7xPfB7XuJi6UdN/fqUvXEPMzE4d3vLldlaAoJ4XrdrFr1C007IpPno8cXDl/
bet+TrLpW48VeqXNMlu6astTl6Uhu1q9f0Rp0cNPMmsuJOSf6gUWpdHJZAP+4JJqfvHrcd6b+JW5
2g25vJK4AVYttIVImVfho0nveDtL0PtH24HeMM3DhxgtSYMegdqu9AfntkkYvQOPXx/acBtPAcJ6
yx7te+GuOz98uRl2ZZJ2jXwwzT0w++0MNRSyrI+UvqkOU6XHz6MZ2exfAcG2JNcd1MWcx/68ieLq
PKQQv+DJmQdUyP3z4JpI+4PZwaTahdNrmwW7wZkJRCe39ZOJfIPOZ/4t0qx9ODTXChfmd8q86k6E
eEgspCDdV2OLt9WqOdyVKCIUuKfpyaYOjOpdPdLS2KAUD0FHFZqXmuCrlLjVN0p5j2EluHTrfDlr
feof5wjPuI0T8HGO7ZvKUSlqggLvr+b/qPTucPuwZjPiph74v0mp6b70RQ0yQDSXsDXi6RUrlQYn
no2v+gixBnep17HxGmkj1i7M5p0t7TjqBbxySAHkm/FqYuCXK367mkF/ecV8B6cdMUM8NRu/96e7
bhlyJMVud2Xv1pxCjYIpsuLsag1weYIYRpiyn3TNG8H2zZszOg7rlh9VCfxB7mLVASzhrzO1vU20
9egTe5rw+2+Skb4eSi2bNXNegdIGVEnkBrOJlKVTzHySjxrZWlePtFlslEadza+mXhsZC9ZxHAV7
VdtQB0PFW6ZIm88Jjjc83YNDM1snAoA6HR7LrNi3RmKfZ996V6JuZdPRl7pclf2mzJPuZaEbtJ5M
o30pIbivF3k2yefUq2FV/UyreLwfZqN+bmjQKY1U0Nc12ytqW+G4FmLwHtTo1RNastE07IBONZDE
pUTP4eya65sXXnN6tPlF/PlWBBq1rF9B1qr3yikATMg+U4q5KuMWioH+iulvo4ZTdRDjYKzwLolt
bfXxkeXi0++xSJuz+gwt84/h6QmtRXHXy1607GLtbVeH4u43Xw10nrev8fYNqi9zlrH3Ln+rhdw1
+AlcWjVpT9z5bTMk59uA0/lptlabm8bnxoyD5LGzNfNZs/G5St+8i0dnldITvWRmKC7UPhFeLtp0
P8Ow3SqTiJtpP4xOmFe/Wq5JlmRXvYqGbTuW5qbXQSGtERdmVmAw+vT1ZeyM+pPrPqrR0cTUsRoD
E+Vc7EQbFU7hdH6+zgerBtgYmsxwDsxPXLjbIIsyeLhEbbZG+6Gbgtk7dsqXRrYqRzzFZzZL02V2
gRZ7dro8Ji7sGWA4wUPrx+Ju7MJ+Zw+duPMgsq2KQrtXgWAxjYpzGJG1Nun2+FDG6bRd5BmaUPpy
/zwH9vrXq1PvhiBXNXPz+83qbIpzbx0Xw7AhgGAN6Tj63E2ZdYgTzEJKX0YqzxpUiru7bRZz3xH3
TbVVQ4AaDMx8Cu8HvaHVe9CMWrsqHfXiIqaOctCgDh52ap76oezBZv8+QxVAN7Ec5r1bT6AgtLNX
z2TSyx/UjVb8sqRnVIEOinvWRoxXGIPLjTSArgHqg0vK4x98se1T7E7hYym+F8hqs7VZFc6+nYdw
vSAECkdEghuJBO9EeFMT/v6MIXPoWLPn7Z1BoCDonHsKOj6VQX/50kzTbZFUE1bhO9C8wBn3VSHu
cYrfB37g7G1HOLcqflUOJbSwitWBhOurw4SiZju4c3u1tdW4mNlnOrwmOddgKttA6/fpsnhr9eup
oKeuCuejwxiontID8myU8qRc9PQa0rLaali/75XtFYtXbCUx0Rn/YcVhtjqEebsn3T2+60e85Uw4
VDKpaUiAxM6SM6yWms+dg1B8S23lTeM2P1UJQWG3i+9WmyBxoFurYUAdcp9B2Ziqy21kCOyz59jj
I6wb0N7sq/imoUIJhFtUJb+qySVGxbdzRSvzKG2o9h+GBWO/mtAHOxV/oanKtbM2zF/VXw8cUffU
EF6xmbljmdf77grq9Zv6PUcjM+6tBXt7W9CjuX1CYcbZVf1PXt5co9pLTpRP0xXuGKRsietecusk
1DLIQ8YJE6HaxEs8fGaSXkXd5B+bwiTIVyrZccAxQznNl6HRtzBY0U3Wjr+zunF+y8Lkviar8JCN
oU7lEXdhMBKJAGt9DWPavGMf91kx6XJcdaTVxqeayukOselKTS5JiWiy4ZFyQMVRpD/TLgJLokXH
1M/1myBvTtqnIGqDq9LjhYDgGI+QZ4eG9WT2BkmgcSBsLLgxiTSY8J6588H0J+FLldf+uiyx27eB
aI/qqqtq55poPoy9OX7Ho7wumRPeWZ/mkI315SzMttwVqW+sKnnw+lljNyUfhpn2CYMB5S+U4Ix/
0p8bTukIAzmf11TOjC8F2GGF0QDwvUZpan6LKnSkA8lDjzrS4VVBd370utjbLx2U2LhAspAOtr9u
CghZnViyS6A3y6GqInfTUYRb23KJrkjvaD0dz7NogoBzc0rY6YbbXZScSXWJWFIh7qbtvAlUkFk3
5uHWGxEfUWLVdyXJm3BCHfQVQwXi8lCL6gMqi33xLQYD5VwsG0hLHgEveNKQTFeRfr5lgbPhC6+W
GVzTPEhpJFn2dSjIGJH3PNy+8JRb4a7uWZnHpou5RDpubenUYuV4N6uvKmHTtgL3jvHDDKgYdHgO
sHzbOpHwWTivpzYkRCA3e7HDhj6xtdI+5aJoUAu56UZdIXZrGocyXt77KkVZYzT+oZvd6bNoTbbY
Pv0ErsZ12MU5MgZ6PZA83atFAuHtbIx7bfsLKBvC7LLURgwI0LUx2zdzlD0e35yvNZUw5ZrLyKZ9
6KM43SL5sM5WM/f3PhbD26vBkPQnL2rBN6tSrarNJj1rZgveLO7A/heYNDIHOsCz+/D/A5aqt6EY
Q9e9oLDpdCn+a9QRhVJwDj1ToyKy7mYIZE3LKgcnDW9RL6LVCc6TbMmoh/NQ57t4YFhvZ3O+82hZ
AcP5FZ/uYMNBzSLZarrR7SFu8Zig2mNAYNC1K+vnuhP2WZlYFEwNr8CzE87OWcy585CWBy2vrONc
OvRoZHppFAe7qgraN/W8hTZuXdX2e+3Z4jRnYn5xc+PaaPYTtpT2+Ps6VmK1Lp1YxdFBodKZ3s+x
jGkk3eRQekv+6DUQCHR37L5CqZUpnpgDlyJ8iOY5ht35HYNz/fCbSxbqubaaxNHph2WnWDUKkPab
X0PQ5bJSr1K7D45a1UbO51Kfd5OBPJay63iGCeY9zyxS/RwqQxuUZ82cMXkUAZ5qud0VOpdelDr1
R2nN00MzalSN6QLOqkGHno5lft1Um2mCSrv6+6V8GKuNelJr8A34FTlZg+uWV9FmyaqTVa5qBsLJ
Iiy4UfOy1D5alLTvrLpgrGslpEbehAMlx5FdGbb+eJ6WLaK1VVKNw8XJXKvb2/0Rx2J+rWX8Wy7s
RwRq1WPMpnYCQfoaj/bzzTqVTGa2SyaAbW3nxevfLQp19vsFVVlTz0GPe+oJ7zpGsY8C1+9PCwlU
JxfpEAUY+f/ZMoTO8NxxRZvwKUy6bvPHX8kLNQQP6Umx5LJgmB9iNqMXM+nucYztHchy92rMCEKq
Qa7Vs+KHvgCrOHL3w+TWEN3beK1R2zw086wfFrkeRZWDjb9O9ad5FLiTEls/qecMq47uUG9jMOJF
O879M17Nb4bl0tokdIws7VLGZjXcMnBPtuqh5zbJqdMKAtPkqwapZvewmqDS6DprUzLu85G9JtrX
nwN9uFPSIxZRhwbygg3CI5LPeKMNOiqe7rASOMlaF9hBYFdru409aJTobuN5FYAHJP1zp0aOwNHg
Z0tegfoSsh6zHUV61C5qHAUd8VhOCYZiRtUgXNqH232R58QZW0v4tfO1+pbTZI3ue9U6L6iHo2Vc
BXlQv7V0huLe0D631PlvPzlEnb9VxgCvBkRme0u/V64B9ZDpvN/bkdWfl6QPD6E1nKM5FFeopd2T
2RjFxZnmN1WyhKQx7sDD93RH/7n49eitmZdmE9XTuFHzQW0b9jUumnuBE+KSx8397VpWl7U6CAhL
XiM+67o5HNTP6Ab14GXuf2rCm/c0zUZ2P0U99xvcgsmxCuxoH5OX+UakyUNJotjq19yXuQ6hfxTn
wzBwjxjDv+TKqKCeI0uMNsaIz5X9fbWyVTrEBRrvL2FFvDjFY3b5JbLg2SofikeEhfIdhdltAzOL
L5g9XtX35egAzMp2dNdYjcVbPGUvVOKc7wDBL0mjLa+W9LlXLNIGzQ0O5kJvqKvNmzI21cpwRxxg
CD5Tji6A9Z3173AWdVZHAjN4F+6xwLR3Vpmna/Lg8m+xL+M4+uY0DDTp1QhbeLknRZAYXeToFPnE
cbisT86a2/Z73+0Ig5ZlVzn5V3Y+b3o86WsKm0zLSFaSkxPmn5qBvYQYP6EUR2AS+eVtdRAQ/BAH
RXUaFoLupefo9xCrzqIWP1/RZhs9cJttZc0lHjoiCpFzNFO8fMJulF6c0rsLnO7xpvUYAJLu/BGQ
Gu3l8RiwRUFFJ2L2/szCEu8S2lkK7cGmfky3SJw8b3psAje63P4BSmysaUP/hZqxda0684dlpQG0
6DzdF95iP8poALkcmai/HkRYWwj/IDXVltxNHmicI5EsxoMABv8jCus/nMS9vTAhq2WKKOzuoK5R
tRJKrQCqPAx+5J8wt24FZDbcxQmD5v9lhzDsvy3mVNtlGwsPsQNB0lRJ73/YIULfrrx4tMzjkiX+
R/o0iPK9nfvuboq5DwfcZTvTTYuVM2v73IodMoiHcmuy1L8iglCLQxq468roEgpSiB5iGnlrrXDm
Q+lz2SKNz49aWF2NoRwe1FPUAqudbteEfPhIwsfMexgGTV85yex/oMX+rv5VHXXAxYXYJeyyJ++Q
hZfqiTsydKzQrO1kaD1Vjw7a5AhbU+eeAdTdeRu7juy1lbrVNstZQjfuQcFHOj0L1y7mqTXtpeUh
DaqvQw0sUI9NcB1jhqHVkeDt0JWL6vyhLKyD1vfJTyYVTpzpQFXaQyttd6cCYO5ewKJZq/JSVFpf
ROHUR7W/NcnSAZiCfLia0meb/g5pDFGzg3Em2+f5/BI03YsncRwiQC7WWYXDbZZj9c1DpCiKYF+R
mp1Vi479laSjMikD+BxAK+HWou5k520VQ/Uwd/laNLMAhY00NtKMV3IXn3rhz5KjH23rlI5CYoLz
kJaYExVK67nrugGR6/zDm9N39YFHUbk7UdfEo5bu+xzESKn6eKV2xshG4j2aOCguYcSmopzfBf5a
0m20bUN86damKAVzrMpYVaU75aMvMu2riCd37zkFY2hp9dslL1EnJWR35DQa1oW6kqbGd568iBSw
Ui+vlWg+KxR3Pbc+Gyagr54kc7vYyVHsRvBh5UPF57YC0BCGyC5GgoN8EPq0VjVQQohxyUUT1A1r
/OL0zBLsMENMiCPZMeWgWTc8uL4nA+yHkjCVrJwfNZu+uhMBz24sqsoUPJopKs52FnyLx/JiFqm4
022Xfy2zC/OkAuDKApkVHzNY+VpzhBszfnKTUUg7RokXYWz2ZG566xIfz0o0XfeE85OuqGw7ZVjK
V0mquScjxZnOTifDYxX271ky73IK2BddA3hdhSlWIaEJ+uVed6/JP3s1ehq11CnZ4c0zdn7XamvV
tEx1RydnZ9iqBZVVAjeaWKP5ab2cnNQDzikL9sBs93pJvI/TCvhojla8pFHXYkc0jQdvmYt1O4Sr
KrGL99BLk12fZPqResHyEJKvldCWoJRvLi9NQ0a9joLmbsEzd6QRzl1Wz8GOxcwPm4SRi0N6ioTf
nGPyNJ9DvyYtAMHLlwIWcjkKhAlu2KZ3t25QRegOdnIkn4b76hfzU8hYeJemY3roG/fokiF1F44u
ZHG3mMlrYfpRh5lKUNuc/72Pbf7d2Pfo09DEwztmG5rlKnnPH2Mi2XFkKziDfcTh8sUnBvi4YNx+
7hdssBSOVmDBvZUqMJZUpjZ+4ukH9pknmDPOXVY6AYmcZrLsQ9zAEMq15Ur45E8jKX8KY/pQq6xh
Tr2TfESM4Sqa7Pyb8KYPYUQWglYmJXzN3qVyCmJnaqQg//4L6v5/+/35WV/3bQZ708I/7d96sH/8
hp6xJOmMi/p4G9Irw3mG7UkPPNTHL34bIfXJ5uDOSfRffyvqDTTsdEGsuGteJk2vHivsCVcU2pcE
D8G+7UChBNVosD02+7sBVdtKwUFFrT/DV4o/aYWsl2rzqkKUuqdnNurrZc7i89iarERzM70PvQpp
sHwZegBqzFDoJyIikC7A3pkY5JtMJI+EPtPAIObsDhaCs1uC4Uscw10MLTJ1OhsLVJzGr33frOc0
01ijsFS9NPO5sZ3xRcs+lWjv7j12YxQH0vqL4UutNiWTk10bxMSl4LWVm27KmqfQRhwIJNi7JJPm
7tVZ9M9Zyfofhpr5pAp0qprfJvjo04pImlo37pTfenSb9jAzwthe/x0qJ3sswMwCzNJSbExBwSYd
Gmub+j/BILLB85smYA3ktcQdE2UQKRpwElzMnIa9ltrVSjUjWBAvF83/6lNX16RajMgcc6eJ5V7r
BUlfURPczuBnBfdTYTtb06g+VTH200E+igi+v7d68Gq60i/hoFD/IYV3LKwL/MRwnLDvE/xg5JWk
+25rCXTIXVHcYSw530ZEm0yGUxYJcH4ay7k0JblLBoCMMgrES8MPnw/3IDqRbWonK64BV6RO/mfI
hd/7/mvS1MU6QphxngzX+9B75gK2GeEx9o146+HG3N6mi8TKTYyZrCm5fONvc/LNkKmEY738pLWK
rKPr3fVg+ACDAZziJJyzx9tHTG2iM2/VpjpFiapWGgTmTbS538SY5BgNjXY1EMi7ninfY68u53vK
R9vfJTA7gnbLEH5Om18+v8L4Wk1tep7MMqInAkDKzKyVt4D8lRx/cOf8/jqRGCEJifxh/4iSUZWZ
0kBgQOKqfkJJx9QyDaUsiCBx+/fb3VaxnX/qO6Wb2dfRY7k62iz4t/+tJOlBg4qwyyKEsS4hebYD
nl9VoTQZDeXlYtqG4IUeWm9x1klPmJy0/vtmWK3yaKj2NLSr3aK5oN/0OLrevskmAnqV2Wm3MfOS
irlj9cVZPR64mW88TFJe9Z1rogan5kBp18YSoUtQQp0l3nrJwS7nffVp+AcBaTsfVQbd0m57BJrJ
qJ9bDwCMY6bWcTIu3UwljmoVIs8yFD/s+iq6wrzoQ2ZRIIriU5OFxCLJtb3pdogPCex7TQeXEk6U
Risbu5WU7riR+c3NtfbVAd5b2MZyUkpJpZmskCEeSHf86ePFmbnBr57rsBsvPBZ0Vg/psuymr0mB
nrmcgh9+NqBaFYV7CIOBlm3g28+WLc1d+pih3RyZhzHS4vNMTeLR0G2otyy6wEVTEUtRy+ZnMiNc
Yqu3doaESN3WMF/zAtusbx49LRg+lR1JZly5nwN5L1VufPuxuWuMi5Mm1crtJwvRsRtvlYRWqWer
/G1mE/ugqufkD3a7xSavZcD1pbyyHiHb167GWqgC8gow2BpcnDwuYJYCnx1164u6U5gm7bUzO0dG
jPaqTAJ1072iSJ7O/zx9S8dLNYH5G2uZbr1Ftu3sNH+etvZInKIcxpSqv6ht2QGQSwDLLoM/ytCm
3e6FJWoi3K2I/8g09+PHr6mH/t9czRBqoTmmiNDbohkPeLmdhwRHzNTg9EqsNN0whA7Q/+bkLqhb
5qxpWOgsDoa87cmHoysZb0YZvqJsqOX4UQbEiug2BlhPRecAT9Y3tzsyCrihlck0wd2TZ5ijIpn3
bRAEEIJx2Vi1PdDe8aPnpUUDEpSvGJ9f1D7Fq43qPiuSF9Z+w0rtrobSM9lpAMBguTSu9STRh42G
3aDfJaB9V13qfphNMb0W8Jt3/iLiU57o/V61v+q+TQAw1fbBd91V4ckg1L58ytNesG/QzI+RXY9v
zNopEYPYipmg7ZnM02NCy/SXtcDW6ivtXf9D93fL0oKbl9VB+e9ZeghrOhyOyIas7W1yzlMHZoez
IBXqMLa59IAiC0tDGSRkk9n+h+fn5VFFqHdldN9HcKtB0Rx/h+qElKW8llGN+lFzFPHwohraShqE
X9gH87DUu7ogiH2x/ZNS3sAih/7JgiQDUXcpswzrOTPbyiXviOWu3x9QAuvHUnhbVz76/TbBQgwn
czmchJOYD4MfXmwdB+04RD/KtliRZUXwxuLg2Wxh3arZxi8L76oYJ47bPIxV2kGyX7DojfOD2mal
i3APmB5DhFNT9jF3J6vBpMr1khz9sPf21HNZNFhtfkRHAnKnSL5VtDleGmqwKGLmrdIOq248QbZr
QXXl7PYLkQohcCMgERQhVXsiSRo0IQy/lFBC4FuruQ3iu4GhAI3MfEh0p96VRG0exyQ4kF6E3QMP
uLmvZmitbQJJpxV8alfvEC7TlvnAp7S/bYGGKisP6nNk9GRpmk/5rnCC+k7utJRaxMmx1UBbwshm
5uZGbzP37fazSRJ8XRwQw0rD7BEad6r7+kta+d0VWEWq2+E+Mti8HAv54QqtjHHz2d1bYbUfYLGO
YZH3b7NBefX2tHrDaFIVcZOn29vHqX5GM4pbPb9Ty2N10EiNXzdBvfZas9x7TWcfuAZgQ7XhHptg
tyWrVNqOnW3WE7HJtfykhV/UNkclzzM+keRCv34zdGyHVDkSxQdSarcs9jemuOrAjFmpnxL0x1v8
VdVTRqZJU/oDermQ1Fnpc8HSrpH3kh/V5qqMWmc9ZW6/bc37RZe9hMR+1+dueCHgjgnf8aXaMF55
Qwc6yCLxqwVnsBtTMnpvJQJRcCm05HiRtHugISyTZzMCaYxsXsPKsbeqoRi9TQlmgSTO93EGBAHg
KZx3QuPXFMAbGEYzNs9pAv8cNd1GuejC6Lsmp7+O/Tzm0GK+zAJXjYrHAgQ+7S29mAiCN1ghFuZ0
mGW3yq56qIK2Fa2VyEoJrwgRtvB4Sa7kxe6s8pxF5XOIHr4eQlCKcoGQOU610ZLB+uEbpXnVx10x
DfcuGrFjIFdAQAwmsmWXt14rdNhCNHbcmMacY5FY9VvV6xDgfrl9BzcVqoNeZuUrhjV0iXNoAQlL
U4MSiFuGB4eSTK8b6Uktrm3b5o/sRRsLBONe9ZXVwTKrdK2eU2oJt4/vQNHmN1ioW2fcXtIj1sA9
PI5ujtxy6mvMOgShObNojnA9YvbC9iFlI/vFSiJIp03zU56YOmsXBU5KMtLIzNLzuMKQqGpL5W76
oaYKz3Iq2pfJa4Zqk6KygdssJ1EqECBj/VR78wNz78Wh871yq68z1R0sQDLkUUBWXRWak2/ITINR
L8+KOvxc5toT4/pytizJvweu9y6icW0bL9VSQ7Vt/GqVTc6eXIHh4JVOd9IHGh83nxXdn4trR1g5
g4i1v+m1907pI+UYAv0sdN3eVPTky861X2l39tcBy/XKXcibu7nsBssrzm3DB1//+8r0f/MYCGxB
5KwZhk9b2NakFviPfWhXCkFpvIRTWjxzZZT732LlGFUsa//kQXUF6KeCbUuZygOt+ZwAq9kDkxVn
e/SCc57RzFRn6jnTL5bdTVbRYMFHrRFwreI8Ya4of1ZyC3OrVMrn1Rk5UZeGghzIpNJxNwvJge1U
+6dBRnqOKUWfPH0pGyK/qfRPpwiX4gsVaG9buSQl9vkwvFCCn0924tMHla92WJPFZJ+UMbQ2luk0
ed0+kAxMaW7Z17f+SRE3AicZU7US/bQWw0U19GtWv4h0/BCkgxHTIaSkyKKgI8jbQ10wTagR6Izd
3YQCEEWy1UCO3KG2S2cl7LB9dBq9eXTDYdz/+19MmRp+byWQZRuOh+FJx+5gUB8x/8Kz2vCdfMsa
jJOnLHypBFrXgIo/sfz9rBblrZ+A0jL6d9YCyE5SYkbCirnQS2YHjeR/zqzKxlwff6pUimxN5DhE
r4EcEfunNzTZSQXG9hY8lyjPxRb4xLp0hi5CVgT4Q51FPBdGWrqJtNJJr/2EICyySzaNS6m921Ow
6mTkJQOX5NN79X03ZO5Zt0hhA12zEg65DuulXPYogvB52ubBifDKq0NkRaA8jdBdN6ZP8kxC/Tsc
scoLJ3vJnYI8Q6mrN6dZu7KlZ/Dz4Alr6J3yOIOcBO1RZ0Y6T1g3L2h7q9XC0mrdzG76WC2jdzCM
IjrQIOgOZa47Nzuh8hRWQ/bTtrzhOIq2JMwrrxiDkvZ+6txgzS//1ogyvEQZ+SpV1fU7LRyGXdml
7CzsTpzdtHrTpnLc4qQ23/JUHEa7qJ9GAUDKIU9hhfWXZZJeafcCPPOlb5pow97Q//rvV4r9F2iJ
K4XWKpeIZgKTw0L416YzbGrWbbnRn0yAm91zIvThWWs9+0y/tFz3y8CmpbG3id9BSKdYQBFZPkaU
SNqU6SCSdngf1JetkYzefdqmu0ZvvTNSRNlQCiEnBMVHVEblSzFN7zNlzR8z1bSp0qZvroEaUInq
uzklw7g3D51WDc9jrofUWwlCxB0k5ih/RzpTbBxblh8003iezPSJJqJ4dYZ2IxaTrAyMn5AAvRLQ
iFZn8J8RpjRzJ3U5Qj/afJsj18hBLTwiN0MfnYFpUw+zKhP39ad//2Z192+LBD0DQop0gyAbOMma
MuL8MWxWFCdzHyTuIXRqDI5cpvfU0l/VvuOfR/xK5qtGFNEJFfEWPFi3HV0yemrfml/mErhuDigk
cwak9byzzoGlUk0e1zedghiM7245O9fCLu8jCxED+2omyJlboKU4G3NrvWQkv6sCXcJGAuloj9PS
lKt1bGD0Z0NHPKmzVOZEqDMv1xkEwAVDdyE2GmY66QMw09rHUB60otrQXHHvuGOqA+ZKgFdV8Q5i
pLsV02qnem9lVJHqdshHdjuRZNXDVRHuvGwbLfTfpokB2pAkqdE/Z3gNKNRn1c4xrQVFjXQ7Yux/
7KltHMYR6LqeO8mmNwNh3JoMHR7WVVPrTBky5K9YMC5TjWDtYoWDgeSYjzrQiV/HyatHuOA5SAsT
HQ2CIVuQFTrasXE26jpd2a3eBztg9oI4MQ4tS8w3Gqa7HGJKo80p5K7cgj6bR1fVVlCHFCUye7zW
um3ns0lhj9jGSShvAtGGvWL6La2zHLml1q2V7NtUgjUSoKTeNfuUznX0mg2Wta+KRfokq2grafcB
hgWMQqoEYFlhgsqiw+9uDclhiK2SROu4WfWDpd0BeSCt2mLl67fJc6u6lckg7tRwpMI6+0mmXc/w
EPpuR9LleCrayj/ezoIp3VHRJK6+XXZmDzU8GkfqrWGwpZ25vJJBUFwqZGLQfni+ScXWjqN812V4
VX8X3syS1fTt0ro1TFuvGJ+jTDvCEGaWKVKdiK54eMh7MR6csgwOktoOmbI8Ytom6GLO8jsxYq0I
3XF/E3b++x1p/C8HjLlCY6QzCOKzMQRacjT845ZcWldYJnT/vQHO6+i7FCAZWNixDiFhDvLgUa9l
WfvPYws1HYS5ryiOPtQOX6RedpdPOEAjx72/QTQ9Kz3YofNRGHP4VIiFGFazm9ZWa4HtUJRKr9bP
Szmkm67vyZ1hwfPca/VzKmFrtekxMHDVliJmpC9C/d626V3osgllxsHDSJ/lMY/FWrmYQq0OtiV7
jTnP5pVrW+RTpcSE+qH2SnvzjTV1eTBkl7GIkUkY8uGtj+6QvO21AQLZ3DiaZLhtLSyAr6XGyoQ4
HAbmj5xw8w2yV+OxAYSpm0bz1Sabem0lfvZoO310sH1afAUeKSVMUGIxy7A8biaTCU4qRusRn9Uo
LIv9r4sD5f/xdV7bjWPLlv0ijAFvXumNKFKWkl4w0sJjw7uv74mNPJV17u3uFxZAMkuUCLMjYq25
eu15moudf/bkp5n3bBVhjqz4/nntzwdH0A1BOFwNlr5ivuBfxUjhJ1HWAkj889CPPbQY0ydZkqSk
SQ+klTEEViyN5I0EN0jAhMnc5EOfmhPUL/tnG5rvtpF3p1Z3rI2eI76SXvOSlPjUqrpv/MuPHm37
CqOOv7NnhWCedykYgOG3sHz3yYYfOYRjsi48i2Se+SFThb6etA5wWF12ZCQAGLeDEAmyFiKKsmJr
Doeg4SZqgtjJ4ARV2OF11r3W3Ngsek+4QuG7zcqeTBecV5Ho43Xra9uANDF0u7PKMtCCM9na28ix
GKzNDUlUTI8uVQaJPXV/hO9cvrYKBI45fsQaa3EODdwtSVl9oPEm6UgB4lRmEF9c83G5mQ+2+VmG
g3aj/sy3rYGIjoVc9O6k4aFtwccs/zCIWFjNqqCLOykKPd7g4PVucAmK78s5zy2IEF6vAaneOeOb
5uSvRUPM8kA2ziatGMKuEIV3Z2RD88QCITdngqc0R3cvVmoNCWglEA8xUOK/uZv/ru3UIwVKKDRY
ZlmoN3qYSwZ4Zc68aNbt+/KDaVpOeCoh6wRZwf1qjgDGZhKfSHKBdomRpK60HkKD0++cMP+t5HmR
bMbM1f7YmHXRDqjV0uGWFMo7OY/GHYItNuyow7sagFAI6zTdOizdWVoGyUYW36Pfxk9KXG5QMNMg
S7tkn8j+LDo7FJfBY+wmc+JsyeSiDMpjnpoJmU7BXn5AunTdujIh+ksA5UQk1FG1VzRoqpUxA7Il
JVs+cHt7xS2TrXQmTMfOVRHyTAw3Ji+MXnOPi64y4hv7E6rcfVL/ZE8AZMuTlZjRrkfpCNZb2KQq
orUMrCG7i5aMJ+x5Hkp7HaQLSEolbAJkZr3O1DSw6h3pauG6G+GE9zO5+C++WDKMC52sOoqhllhn
ESTNv6IdXKs7d0XerVRmi2evDIGRNK5Gvzp3klXjoAAOveCX7A/Tz6H3xuKT+GglvyuGb28tPy83
fwcNajr9xBFcnrl1svb3o2Zvm7QHeb5+kBVdGRT6htSobC93ncJyDrlwxnVjFVQFrZnv5ZKl/Fr+
RO7AWqBUs4eEAQYdXkuBNyKM19LJBdW0cA+L71a0AUSFu2ERKZtNzovX9sG2oLa4m/CG5sa7NqoE
QM0Q5YrlmDwdtNqaVlU02Fu5WwxkRy6QFRC5Rr0bCrhrcdMWXLpa401AO6bqUlZ+0ocM6+N6ayNU
WjrJAyGDK6DN7Tl1hbtussHYYm4NL4XjUv3wXaose9umOC+/2DgaV9n8S8uK+krLlz3wuBtshtO7
aMt9EhTmaWHLoA2K1nKNJR8kUqbJNPW0wGpmn6RcmsUvfjqMP03D9Fa2gV4wxMgICIhFKgm+dJ3Q
W87uZn/vOCW57DKrNEkYOtWKPhPFaZ7N9yJsugQlB/YvEmumg8UheYxUDgzS303O87Z/7xr/d0n1
dRmDzK53HXoV+XcWUbRj+OO8BmOQnItwFopj1M+nEWce0tiP1MtJs57DhKvm19JDSwSHeBVwcZf9
LO6kL5TA1zQIzasdex29Xcz3acLasGP4fIZ0cJQGTaVQ76ooq3ecmqHTAMaZ+fm+kr9rVfkG2a9G
FWOOH0le3zuvxDUY22SoccPEsMn+tmsz2N+Tah9Ue4Y/0Hp4i+g26rmvvsZ1ZYGB6O44JD57NEpI
U+lbEpn2I0kmcWRssW8yXX9zCgfeiAL3recj1i1JDY0a2ueoCL66JmrI3eOh1CZj3QqL/xkX6FWa
aWItu4J6GRUvo7VcqtSqIjZVtC2d+DC8GE6V9KsqsS41IOyjPFBJYeRQUoL6YcieGr3OGGezNKrn
2w5BQpDmOc1XsAqCVZoaZE2Q07gERniJuVZSW7v3CceBodNqlIIk6dCRD16TfGfmWJ8aPQ65ZzbD
ooySfXuXEJwhCfeMB1Rud171ZOVOcY1TlOTzUkLKhXSifDbLYdf1yHRat1y8Zaaid0ehqSaom3ml
g73+MCkJvReDlY7X5/krxKHosYm0Fwbe2avoOMlBjI0nj9sB8ZHFvbJFAZoxYrgyK7pU38WwNFoF
eiwH83Hk3WSwhghS8y63gr7PkG9zgfWhgWzSgrpGumzVkJERXOpfOTHGydBm75pZ9xvUbfZDkrUw
9dLSQ+nIn9qOO5BRoV7t5D0Vr8cm0BhaClIxntSqBET0z5YK8f6w3Osmo6X/n9ivcr77VzUbeNWH
GqfVpVXHA/aD/IerTeqqtdtvRRrrZ/IDekSyWXRiRto8xlk3bXDiD2Qa0T4NuUNreONwCAMFM9vR
29kCnHQ+hVSTASw23Lz9TQ6Eh7Hyds5In7SHPSmdQmpeFlt5+vmZsVcmwkYcBS0YLGHzEaUjp+Ck
G/ehtss9RRb5eKFO0hRlyikMMnEi3oS1Vt0aTzTFvaAqX+0WtQfrRbkTVV/WpP4UTFQfYj3Jbxik
7Qdbc/d2WuqXZbU3ab85/wvEWrisZEuqpI5ZrrzlNIMPkbxu5fLKo+V+Ccl2K7V6+FFO137GcfYG
mTrhMOIYxmJFOpNWF2d0uCu3NKMnqUDLnG7cEWUwwBnnnG3Ro9OWn69UvblSHA0HW+bQ3poXEHZ/
bPTMfTdK0cLekxOgtTmk5YNiV/azZZZ3+Rcj6YJ7VOgWD50RO89ZI5bnvdxl2BkNH7rWjjv59yuV
ct3rdv4mRGiRLpV/Hy10Rz5xZbc26L7UOrbfXVULtj7QfFwXbXKK+uMwOHDDfMd5rgRwVbROw4+5
/aJwQXi1I6ZsSF76K30dsUYM7H7Z0AfDeNr2biZe4burN0Mk79XsHvXDgAWWbb75rOJ2zP3IcJ9X
oZGXtYdm3s2ZOvO5leiw8AIoT5SGfKFR31hQIC5yXJIH9ryibc3FGBh5MU6eZqxYo9EFi4L4HqqR
toeF5eyHFARNW1SnoYPkrw5U47lVV0/UTe5WCCzSi7CxoulGs8c/tkNCNw+V9IplV70Zaqc9I6rg
OtPgpuUV9s1RuQRZe/eYDpy5wtADnMUO8vAPdOjpY9FbJ6kXAU0xnI35LfJVHGDtjasoC+nqDZVm
fWviwnsrhns9c7ptxKuPI4mCqzQMsytqp18trei9ndnTThKSHTf49MPcu8FOtp+IHnyRTCXuQf/z
Xeao+pd4IoZ0MGEoUJ451+mfLdGrf577uxWEIXfnvP3zPuEnBUxAvhSD3HsHDcypS+rwcdKoe/DF
lXdL6+4t8BuilQwW9lDaGMmi3Q6aOv8Az6Da+1wpnjTYtaaaibuKFW43dNSOw/iDZ9uLHFZW1nhH
9Wcf6LXT8kv5ZdaUqMB35+t5lLLGqXO73stdeVWHja+t1OIthh95dpOiehnG7FWeEaVPGj15T6Se
FQyVyB/FcDEXyYHV5uukKOZTHobIkOlzw5pI1FjN0qehy/9syefC+blpfk5uxW4A3dPXVthCKIyY
MAP4IGJB7qKjOpEMa2wASVYbaanG8c7shTJoh0mZKV4yACc0w5MvW/pq5oI8AiXdk/mzIzGPi0HK
1Wm5Ro8e3CQn7F6yzO5e4Dl9Vao9PoRhS1/VbG1mCra9li8y+8fSiQQAKDWrK4DQMdlxH+SydN+R
zjs0vXX9sam79ty1nbZl2gkRutC0fWtO9cao1PqWpfQ6/Xw0OZCJEEyQwJIsMqRXEEMBjg788qRs
I4hNoTOqevRkOD1O0z5m3GpF0Xcl/TBTL/q082s/h1GRdjzugknnV0wYsiFZ8M52qr6rJrmZSjj+
i6urh522GVqyACb4i6JUp7lcr9ZxlBhPiqX/rqQ7quqMHZfzcoUdx3iY0K2GkWl/KwUGv7kgr4Af
rNoS5IMKg2oXxnW8hRjYb+TVXj60VnHtU59WEsOVpW4tUNj+KeCE2mmr3Im+XG52p3S+Ryw3Cuzg
G2DMC5Uh7CD4CwRcf1zs8bwfhxZUC5d7lBzF69HIz7fc+5j1nDJJXh4QUZcnGCQTgUlI4aZYVB9h
j043IAP1DVIDys822BjakJFhMob3HpgZsYDlp0VhdEAB524VoQbrJZjIsOzuWCn1LZ0T8/DeWS/V
5D+rijk8VNo3CU2jlVGuIi8IDqHez0FmPKTIGVZMxfOrMcTFOjHrZr682LuFXzrlwl7zY5INs07C
Tub2UkN7qS+cDpPucOWsepauD0sTYA9jEDtWQlbTkDDVs8hUtQbF+fBQMu363ERKMbrhG3kjT37D
tzPlzJv2BBc/ilhhETUvbbhq73xd1ORru8qVlTm3J4UDGK2X3hXcMsk+cpMSoy6tsslUvHWjABPQ
R8aaBRaflVEx8k8CIDFIaKqVqmbJlTMzYjzTvjl9UX7S9dC2dRchMQXXue6lkQSQoRZ61WthE7ZJ
uA+AMUT1cr1A/p+4znuNpQenuvbUrTUOfGkYZ775Efgqt9d/txGj/9a28agmOEH0ETiQVnw2qd5+
8ickkLm3xa1XOQDny0Aa2i69diJjF9qKZnbf0WWquxIr5uxmLT6ViHJzdMrwIdFj500hCIIeUXRs
mQ3stI5qL6s65akaDQg/qRGfFbelBwPVcpcaodiiP0CETzXaFRGzd6hvmzSp9VMEX+nEcYa9T+OW
LUSTf6A1Z6FidO29677XPn2DpHfUB3tqUdmznl3JCOsSd64mWIBUxmjulEhpjxgeqb9K2mTp0BsP
dTYcKPQ3IvCODKT0X/+9EYbOg98nEU6ZuZrUsubi5fReIDBEp9SKvmx+BJbJtnn2G795LPL8aLhl
t9cNVoN+ZNengpCyHSLh+gOK5oGlRfojQ/64ChUuamEQMits2v0Qti0WFbz+07wVzs/JLflcQMz2
RlUKTloiDDY+WItP8EwnZ5YHWtalVHx+xaK5tUSZPCepuIW1hlJOAJaXtxvNUGcHYP8wGu50y6y7
DVMB33hgvbglRg1rEv0XI6yr66Xk2CLGSN2BbHcKzxejrf2Nm3rK0QP4vOtiINSSrtMnGJjonNJC
sHZDy4UdRHF6riqjW2OCM+4ApxQuCVWwizvj2TOy6EG2HPjGvS1xUu5rb+PG8/WoOOaGZq9REU80
Mvt/VUa1UMTONuHxGVW6K4u2/iHjTuf5mdWan01re+9h4fxqLW1cu/kwbqTJRcszPPka3bo0Xclp
W9Tl3wekdO/e1CRbzhvIJUxBFyDs6HmbJHMmhH/YMeRp1LjjdKxsMlGNonu1OOvwBUx4paw6e6b4
tU+Zi6+rJivtS7fuhvHWB3ryiQInOTgjKE9ZMvN04cXpZ0lgzkFQgazJEY6O9s9Fk5Lq6YMBR08J
gdQSJdldjQwvW1op6aenFI9ovNpLDZFr06vq7y7SeoLFVX01BfSnudi0h8FOaMrOW5PcCiKsHHK0
NQ9OEC03aoomicjioYlIYAnEs9MRwS0bp/5UF2tudZhXkzA/WGlB4zIQaF9RJSylp9voxR7dXrSW
q1ZtJJxzucWHmmscKBYQgdNdQ6hUtqw3VrBsKLG5rL14yMbkn1J4NSdiUvySZO96TuIdqjDY6FQz
b378VbtzwIgPoVyU7rOk44c6YyPmk8VaRH14DKCLnOUWYrvm0FjTVqoB1RBpjum/Ioxwx9lGRfc0
r4Acrf60d9K4OQV1MKxLfTSPHczbXd370S5Te28V2wCh+iZ0z1kUORtMVun3aI5UULTvZpV33DKN
/sGriZ3zeuRdywuqwwFploihW22TGGNwSdQZdhI1mGvmsjbOmeml4XTSmU5dWLF9BEN9IKtE/BY2
XND/2kC3f4g9yMpmm3mrBnXzzaxKfZu5drKB5YgJO+O2cukqoBjYcTU9n9DBVvW1mh803yjOCLrQ
HblYkODo7WXNAQm13+kdWRtyVxpXAndc1VZaEaleFp8LZhQq4UDbHAmN/KaM2KzPcpdaWTtpvYoj
en4ubitiIuYOFkqA5lyaYbhagpnVUXVQeH0tUAmZzeyiyTnXLNcpgInGwUdVyIAoJ+JLz6zuOTZd
+lITcZjywQeC+lgXrXum6N+RozRsjBq6kUPuwALb6ThoTsupaiSgolyyemRb5W+XxfIJYfBNuMtO
zGTV7k1MC3Pvo4rM/hzZ+FuX5gfLvaHwnAdlOyi+94LaK8BWNIwk1TT0/cYwfI2ELfbT3D2RrzLA
jq5pojw4Brn1QVg/Nb6mHct6yg/CnqLbAH5pQ86z+Bjz+B2VpPIYlcm4Rhb9odeq9zKV8XQcQyXZ
ZdSRXxZoX1qWxR4Zm7sPqOpPiLyilWwGyYeSeTfW3gRpng/8AhJmfzec4lxzp3xf5GellhB7V4iz
vLxBzDrpaZJ+oXk3uVWFI0LY7CqPlELLLOwUqPXklyQxsk4QE41h6YQtuP2epfJ08DF3HxaQdKEY
j7qCzs+fYSaRPkBTyOAMTQDIOwFxP0ZzvHYVok2HpqGXgsV6w6Wn+Gp0Ygp1SDjLt7VouryOXoen
026us6y/T/0lEqXzuCyogGs4KzmgrchAhM0NjrOo0Ao64UGmMLm5nm8HcJIgSMfwfX6+A5uuw8PA
IOLmQDUbLmi6srzWMhJesyjEwsLFgj9stpNSJmKv7U1W95SCkXmzjd78jXVq5ZO59HNMsZUZfORX
Qhb0zfKp6VUTycAYkmWl9aKNOp3E1NF2XoFcME6V18hlWSF0uvFKygLIHOxd1EfFG5T69qFg5kAi
gHVXMOU+K2DeUJSa3/O+/p8bpTgLnEaYrZ1fuWWtTDR5iB1YlsWsf34qQ/5dwJ36IL1BMF4bmxdT
n8qt4eFJz308vFmW7YOkti9RqqT7nN8aObr5ZyuYn4vmV//n+7LeO3CzfItZee18J/ZvReTXxKL3
4RtmLpvzvVY/hVp8hmpp/MwcbYssnpQcvyb4PoWE15vBQ5wp3Q6Y6nAYPJ2ir6TmdKKqObC6sA4h
c6lb7zMJtXvP/JbHJjVn3P5iFf5VVqNO8RpjTtU7/9pX+Ychm496PxzxuuM3mndJJgQQgyuD7uTw
XBuMhP1yiH9EFrzMOT4Qt/zHvEOISnHBO5m9lj5j0doq7IMeD5TUos0OdkKpFIaz0EPTv+kKTZCw
xj0YJk9RnFufJf4ohJJe9dwkdrFLqWqK4LXU2rcWshaqYmOmVubhdeSG/uh4iLAqknBIwRuvXYuO
2EH51Ryp+xcka66kuCKN8AfZ8Mljn+V/kNgleMY9K73wbBlVvOlGh6XzYDarzs19CNVu+bSgWboA
aOrsomQq4F2KSIPEMXsqZwwSy8BLWirkB+SzI8qs3zpMOxgx3fhZEOJzI6B3pZpERIsg/O0zHL8a
SfTHLU8WzkZ3a+UTSVRJArvanA1fvKakzZ1p3qv45HH7ksT8prZp9eq0cXnsctB3tHQeyx6LjZQL
VVGun915TCt3ja5eO7Vlro15ktapfn2VW3GtU9bkwtuOpJPnDQmSq78vYPh0mZWmhGZ1/aNS9/ah
toW7obwz7mozjDB2yoBMBBAHvfeKbhJxfesqBDvQGoUqkXLePNOpKM7x3NruWoMETJMcJ7mbulju
UZNWKOnzS8X64Bab/oQRBPNX0NIGMXAsk2BFPQUGOhqN6gGFZ4n91w3jo4VkmcLNPmuNamxz4Acr
jzP0LB9Sp7KXLb5+sUIkrW4V3ycPcuoM7Vx29X82VU4b5Gw9v6ifn7JM7y4Od7Qt4BjldQxrPl3q
i5+aQMvfdj97TPDvThs8A32bPuF0gVCKm+xZA2sLV16DwuxmHXKRstvKPLLMyLSzg8Vx1c3Nixb7
9Gos2+4oDxg62UgIkXbJIyfMR5i6PvM3hUx1KTOIMm6QaKLZncd8kZP25yEnqjdg9sQ6poFSHvvH
um/dbRK1xpchnjFeGPfGUD7BUx1lR1k+2I4PHlbPvf3SZcb8dK269FilcPWCXDwXSCCfay/Yyp9c
zXuFp2zktwmKO9tVGTZkT+meZJ1uDGG1L/ueOZfNiiOva/WSRxqTaqgL6BMoa3M7Lj6UgOm10kfG
QUs9a+vRCcZ71/2Ox32DczdAkpM9R3Y6fuoD0yyC97Sj3k3K1hVHVuz0++f+VeLZ1yYYjlK+IR9U
ReBAKIJo31TG4c8Mc0Lm0tEsPFZ1MF9BB++SdKq+HbPEf7ZsD+Ji21gfYVR+jXof/Go05FRtMX4N
9Ai2WtVeuZAZS9PYMmygx7rRrJWBllOnWQrVGHdZf2TSGxbiKedLeRhjugJSAPDPLgWUf0hbfVxX
XmM/hF0OXkQflDfh9xd3CFfKEMavkhs97/VeE7+6aX5c7m156nx2dCqPIqo84naH8aOaWAO5JeDa
gl7YBrMdLvCUqPSwmn6186DNSmL7gvX/rPZIAQR3gG20aCExIaSCQiM1xmgn3ysf+DKOfRUXj1ZF
UzFH6kAn0h1utaUdTZqNCNvYS6x8vNW1XW2y0IY7kZSP1XwVVyFQPoZlfyu0ycHPmMc74dpwUAPv
hwmMql9J+VnV0uCCgkhkVbJ8avmzYfY3cyGGfiSp+styTQ1SQ7sB380AF3g1FRc/Bnyauke+Qkh1
XkQvAQrHjPub99WR3iSPAqnu8ZqyfSiHh9RBNPRPjkE0PCg6ID8k4wQOo9Rp5+UuTors3Dl2u0oq
VoZ6YOSfDPhoYnK7QiRx6Jy6vBgF61u+tngbOFW/8UY9u6U0lG8RdryV3ifVpqaEXcmTg9YCDUt9
+LPLNFI/Fr1YaQmVPKbmms61N/fo+GVwXygEXif6uq3RwnnIsMFGx1vdVYqddJtEqhpBXdQ+aAc7
x+VvAwaGtJChra+M8MITBfS4yoXZ3ZS4H0gI+s/WWMf9LYC1uh1xLXh+4T9Gc7cxT8JH1EnqOU7F
SLcUgAkrHhfV5jyTjqpyNl2KG5V590hLDr9tWYb2yolUsSv7Ztrnjp9sk6zRNqXaZl8B5AcvoJcG
GJygVrdznicIPqxQVRKRp/qlizCLuKw612Y3NrTGy4c0C1jVBZCrG1f5SHvjhyVYDFvZTX7EwmCC
nPbexKEC7CTq/UOfe8E517XmOM5b4CJmERjCTrkrX5BvAUbbHFlBhed+3vr76tzWXP4Hy/va6R0a
CILtWdnuG0OxGuIwPAqaemsr4qvA4kVRR73aHiwQCDCqBbNgUXgrGQBgjvgQoyl4DlTRv/xpbA6M
nD3nZg1T+/ivWyhPKcWzXiXNrygoWcfU/QeWyZKBj4ckLEMwpAB42WWpWCh0EgSjGhAnwnInz3qI
EcFR82DqdZ3oD9A35uwUFv1pp754tKuIomjoffQg44e562K2Nyvtpp+aZxLX2zR/eq/NKO5JP9ZX
MffTcN3Ud6uJv1kWXwjRE+YYOBewqzBWDMsAyOG2exmz3psc6xH9WqBZhLDTCaCsyKZtHTsThjBC
2LHu6vvO6NI33W3fm2kmI0/uj763x0tn1A/ym2WYW+1a5mHrSu/Qv8on1TzfarXWX5L5+PToR3Pa
Z9ElHruz50ektGXDmTM8+1X7zTnhS1v0aGhcAbGEZLImfXEvq/IdnXd+M2n/vJfZk/zcQzG8O12F
Q0ULnuUX52aBeu2h2TPF1Tc208FTXFg5LHxuEM1IZzKc4YqWlzgfWoOIae4TY0UPWahlZ+mgUUw6
g/k8YyfAXQcpwBA1vyRRkG9qBzKc/MlqTIuaULir4kXDuzGyek7iZ7qsv9ReFayz6Rn7KQUya7P4
Erh5+1r22lHDiIiHQXsdCDU6Ta6ggprreelEBsT5x4kcpfZT3ylM+uSVXdO7jDO414/SpNGbDgjw
jt/qxW89/R7qkX1xEX+BbuOzElLsbKowghaQqIcANcOLsIbfktE0LzGzhoxbNDTdfmRCAwJbR3w9
33lDpY3PU43AmHGLtiFNKccyo1ZPoZke5T1M7uHIP7b6pF8cvwPQ7ozBxrJYKCZu8l2FD/7bTZk8
oy1beQRNVLHvPpplVqPI8+qN5bFsdBs1AkbGvFlyLACwFJVef8ew1ixvGDIwIRFRev+XN1QGSWD6
gLn7v9+kaLskTZv/9//lP2+Qn6M2MqCPbnim3I4fejrFQEAr5XMw9R5JSTjLvdXpxWxRe87Px7aW
bjMjN45xkZj3luBN+X74LZCjy1TsGQo360Ho2hZbmfc0gNGWR2QUTfWfGx8elGOP7I3Sca4TB6w3
JRE3n5Oq0DZFLPGQOFgrvNHWzmYUsez23fSBxqz82hWrw4CgBMGyO6lMzOBDbAhZz65gK8J1Nc83
Br16DHPHoEVg0vQ2uodRC/xlcee42rjPi+zPbpZ64x7OzLcx8knnDdQIjYobrHV76D5hLtyjNhx+
EcmzLn1apauMoU5SspiC9fcFGtM4g7iFf2Bxkyw14V6I5PaphtGF5lbmYdK3LkAYq59a69xVaFFv
XkMALDnXtEk4Ga+w0ad1YqG3GdIoOpWQhtdl6+bPlmfN1kBnTn6bCyK/rvf8MaxbmySQ0AQaphk5
Vlb87Z3pSwu7g+81D3JJsNR8js357IAMVhsw74XZvBvtUJzKWIgNVXANypwiS46UjNLwn6hegjN6
w2TbzrNI11kFJVjSydSKbUdA3gX7aLBKvJZyPwLhgtQ+Q8ufhu9yi1I/+LNFxc3qH0pZRfWuTMh4
cdidJlnoTn2xbnSz/ql3SHC9UuTvU09A4Vh8LdnJKK67C8aSGOpvOs+aibnelzWQ7LZ0b/Kh9tyN
XD+4Ri+umTadgiFvsAnQnZMLfodcI2oi97s6arMfZn7VplhQLHT4zQSNMTGWY2WijQpmw7xHk78d
FQ4TCqT6FLlZejWHzl0ncVt8y5phIyEIJGlGK8eM1dcAusLORkcEil9sF/aZOfCbpEonCDWYoz7L
hO71rNpqbE89yl2LaeBaaY1pnw3FiyQ/qXNej8qCYzO6AfV3NUYn34KKKBdc2EWjE1acP7uWUyKv
mtXKkap8U+Jk5jDxgZURdHUqWDq3pPBhIQhtBLECPCC3jkko/imO83Ytr9yiZkaaWNHyA0JP/+Ey
vrvIqssvp08x4e1xsXpkPmH0I3wjuXYqAPlDc4jaVZVP1rGgyCItXK12uPHr8/KhfMQmyUBnVH52
FRDGOfrv3VTQYCSEZxsUYfSVBwgelHgK/2wJ78JdqHtiwlluYAp1V8sDx91bRX5siCZ5lH0xEwUB
Ht/wluiFQq9g+vAmvX6W621hxfaaMw2xMF4Bo3O2/3/bAokq/ytjxqQj4SG40A3S31R3xsP9y7ZQ
0w7AN6AEx9pWrK2G6fE19z1311YoDtXU8F4jpwbarNEMkq8iHR7RuPjf5IsO6ehPZYusaf6X8gGv
9mrCWLWz0GRt5FOTQDNY2sbj8m+83GDdWnsn+SIDsZ5v0NX38tW/P12+2hSYjsxOS9eta6WHqW89
Srikf07RSA1a/iIfKjtpN9z8HQ4WnosHnel2UBy4jIrlHTpBNkDqnD//qtDH6SGp/I+//4++Y6wV
6ViEfb0RL07Qx8SkCEJd5//l0MaXitbQo9PaL5EOFUTKdkzkOsdSTQAySE1bW5gvmj3ZG4au5rbL
FO2AJ9Q592GuHyAIO+dhfo7m2dyYR36H6+aIuMe3T5rhpbdYre19yOBtLbEKAD8VnJ1ucdAqFSZT
qVKh+OqMyhcDgj2l0o9oEeqnkntUBzP4iDJvuHh8thUNBhhh8y7uxnXH1A+p/jfL8ftvblwbm4Bm
P63CajzRN35HVVOf/1Iqa70+ZepVEpUYufgradwLdedQ2kgTUR1pd2gDRCSzfFUNvFOkV+BbARGX
gi9aCT80iOU25sM2pepm8iO2lVIVZLp7xCTM6PSsqVNuA1gQR4/hzFxmTKl3aonj/VI7NDlO6ics
2Ttvh2tS2aVZrmw7KB1OFLv7yofjUfuhvTGd+j23yf3L1XajBLn/7y2cRf/ruX+9DypEW4vmdWzy
/C3CdB30eQMfIR4waNgRExfy4MQsy025mcwXmR5hreU91g7o5wv1hMXkFvJ5mETaSot7DmUBuAX1
A9dBurJPUx92F679hJjMRZtepChdbRDBjpttpEQLu9NRUYFUrPOxPC40StHCfDMscg81SjBhoKky
ghdJZVGV4FuM55EUePoCsa5tpEFaGqeF63/w9/XPi2d6Wo9KqB1rt20QAqGn64NRgWVWNhwPcCXy
oVCOOaNQsqarn0syI2GBSBX1zN/C7rGuf7eCgnleU6rdScKmrFZJWEKMxgl9+yL3VuZQQcHyaYdv
mlja2WYnn3OIKKkz9VtN/27PXcr7LKdtZ4F8nANvjvSHxKP0e8WBQ0IkV/TApd6tonGEUc3W3we1
IktMcZvlHX+ft9ecIMqDXoX6pqkt+qazIlk+eI2jbsCKBhsX/NFjQ7isFP9KwRgSVXUT0MncM24p
7piL8QuQA1xcGyF+JJkt7l4bh3CJ1WFTjhCDUW27HNRqsbdKkEBDPJafrkMCtzAHn4WB29wTHdjI
/HwhAEYCdyMJx9bfVP+Oq7pe8DDpgOg3SInpKOgGdEhIlGHciyiboyLj+kkCYo2O4aN8Lmmc7oDc
osQfjYe8xwhCDFRJ23s+w0GjfS6uzVhrspUolGQP9SV9d7zoadKK9BPTNgMcz9pZFafjVJXjjWCb
AQI5GGjaVKtlb36qGIW1VrzgB9IwVHeKX+S7NoD6uhzzVBPd3glG7RlL2O+J7tT3ZGT5M/qx8iQb
3llIK0sHF7gcyzHMg7Ir27PMfaSW3iBvH5HZRPVN8/07EsH20eK5TcvQRSLZWHyTLxpD3u/kn1FX
iQiN89ehVotLouDiBXmkFHZWQb98RVE+PSuxar30Sc9vYmKM1iyV7iqHvAijP6eBPANgJNwTJMiE
cxJwJAW9CXW905U29gWmv5ap7BpROIx2SETIXSTMrBP+/CojUfQKCzNvTlD6P1yd127c2rZtv4gA
c3hlqKiSSlnyCyHLNsNkmMzh609jaZ17gLuxYUjWsq0qkZwj9N66AlYrXK3eCy3Nqw5TYWOwFtKi
VgKin5gSSxyJfkfkpntRNuO/7YM0s38+QJ7w88HtS2BpQ11rfKLqzdFr726EHHvD84tBOGxApO7H
bdlGvH15oIOOZu88eDxdAeTvULb3YTqI6XjzZ+FuexjQ/j7GNuHnfUspns9R39juvbeNIRZRyhNV
VUIAl0NkfN3vWiNBjOUQAXITUXhNDPj3his3s/p6w4ZWBEsfCjbkwU2qAhMqeS6VQ9sodgBIZKKL
xC8KoNR2ie4D5qOWQdNaV2w44r/n46jVnc8mrz723NWsZnn85G2+BcqY3V289p+epnOL3b5qqcD4
jNI2m9+3GLvbI81uC/eApdXx/w8UEQ9NEiA7BP3kzF/S0L0H3Wq9B4b3+tkum7ufz/7f73sTOfKF
ErfoX3Ty3nG0qZA5d9QsLRsLPiUuN/fjuLDu+4Qkby+tiv3A/GSQ8l0kuJbqwmT+ffu0rjnOK9ag
t6+W7grIRbPZk5KMc3ttM07A67ymUTyTyIdSBs2EDtzMRjfy1+kiGNbx32mFPd1odvdaVcZHkbfG
kezB4HZF2uZaHMe+YoW7OQLte3y+8ePt46qvTeL70BepVsrWyusBzNStQuinxLs2DH/MqkiPRm2h
OvU4U+Yij8955bMc7QVDOf7fOrusnAe+vY0qYeBznl14Nc3sd20M9J3+6WezMGyfksmRRunI6iMf
XRKC/ve3bjUy/MH//oCdDetdN2n2+FT1ehGhfN9mE017j5B5PSwILm4PuH6ZzXCY7D66PQObUk1P
LV03zkx9fSlrlaILsXHr1WO80w1dPdxKB6I+2ksSX8ckZ0598yUL3Wbq6vUSNJVphcxLm68C8I6J
QLtqHOboc1fzHG5Gm8rUeu1zwuuxFFS+JLGIxivxcHLIY5k28053W+tOwWvWaVL5ZQlBYtW8DKef
0LefJBSYeO8dxjmGbc3jTemxfWbMhesXRmMdW4tRke1uMRu91UJYKQix/0EXIJtFDsRSoMrtaNwI
q24628+Yej9uokYotKM/24pzTbRqOm7hnqJvimhuVe+9yeaHm6HIqcurxmr/3onbf0gGm522tu1x
qEv5MrvJW791vpD/Vx+Z+3CdwXKGa5pKfEAaKGUI9uU2Gb+hK/sKSZlcQelIq/vxK01EBiROrv5u
6nTjOzfiOjree8pKZp/hJ/xRTYqcYUcFbPcce8SKTF3NUZ/hubRrdfyjJkXQ3ZZF5DSdyF/ovuJh
cfx0bfRnORVALxUC7Cy5Kj95gdot8UBlKhNOM5MsF0lfcFP1OrSnN3He7fdh7DJOTzOHgxmunSk6
9+h5pf24hcFtZljKuvnl9tJuv2Ae2XYA3mVUsEunZoxWBrLXXVagonDU3Hhc3AaNv824fG4X5pIT
cCfouyBE+tQ7WXPzWmFgIJUQfvFpszn7tUjF09ixdrJ6LX8CA4CyZgMgmGt0K8pTkdcParURWTiy
AbH2exM3pP9TlJuZdjSMzhKXJeXSm8w8Dsqsd/yFGULsu5l3aTe2uL1Zd5cecl29OP1JmVFLrMgu
b2bRjS0XNobI9zd3VrpsPaTUDwCmH+Qt6DqvIrtQFJgJGmn34PY4arPrSth2NG/TeW62/pgAH/75
aLVokRusS/vVk79vl3XlFcV9E89+q6CmzTJPPLQOlNHZQgv584olXcUlT/rkueX1W5lU7muVHx8K
iooF0ywf/r+P4PYFpa3hlmc9erbjCnNu1XEil4k3YPXTcWlsO+92iPOLNPMHeElvN5muqqf2bphK
ZSf00XutmXLUOmiWJJv+bR8wJpv/JQJHLf87sl9to8Yi0EEz8B/cXs9gJPeuDjBSQxd6NIeuf+ot
JobYgLsr1vViy+gQHn0FQnIsB/N3rwVSajkCQwAzsZcTydtaBU8DdwFep7uvAHbfOtCTmw3AHZ8c
4LpYTbX10d4mxamxfHC0pvtEI3JES0zymtqyco+62/gGFI1Vy5b7LO//+2WdCFhBw3pP6md1uv0+
uK//vghITT1V2lfbw3XYjGymNPo7sxshoCfN/U2kCyGAHlw3pqdBZGyL7DY5ia1NHBgH7wnSGH78
/v3qXpKc7+mGZYRIRCW5/QLoUwRDPkDiF93XD0cEq+j9og9fNElCYUlWkytzusHvq2F1z6mjf49e
VTF7ZnK4tug+dcfQQtLKlw+rmZmitE7jz2un7YinM1/pJn7I/3SF6rGRxpNuDN8J/Krr7Ze0JXLC
KeAfbw+pSXPIlnG2mDazVVSo8hjIYuYvDzoGibOSMulDetYFQxIXgQTUvHNM1zqMsZHetUW5SaVI
aVKz4v7Goby9zJKxTzhVJHPaKgntmj6sD7naqmehjGWkl8vbD1eIYJGr1j73AE++rUHXAlE44z3s
w2WnSpSZg/7co2FGkCK16wA393Ehg+h2tWKGgRCYdwjjzDYJEisDabgYfxLBW98umkeKK3oZu/qY
NdwTjSXAryQxOajsDEbFTqJ2REB68wrHKtrfn/cgTqAMUKP9CHNvTwhZaRTtXbyvbXc+3oYTbiHe
SnikpE+AzAdEhpAkZTIyzl7sSzXWd4M07vTSdIJJCJIdapVkB8U7oFTg1KKgJbzAfjDFb2+AKegm
FuQT78kb1/rJnfKDTSnQV/Vzpnl3fb08zuglAkb/sPG69Wlm6mePtRe2JQGFtcqlASNw0jY84Ggv
kTFxJg3z6mvTHSJ+JZQZE9YJCNfMbr3o4SS0g+HtYvRNliEa0kh124dsvdNivmOB/iXQe25vMx6e
CfmdcTFo+P36h1X3nNDJW7FT0RXmQj8smWZhFWF72w94WTLWxcPszqHKv3I3C/5dtxQ7z12fGbJi
WSTaa17J1YhVoL7TYAWiV9612nsURSXCcRYOYkhp+2pS/aktFZsyJtEm9XB4swQt2zzxk8xgBgPL
Qa16Wqd0IQigd/de2d9l9qTvaDFOk2nMR4vw9kZWjO4r0opVz3hMxVT6fY0PPgXtFszQhH1u5hfS
WNhm1HA6BwTm4teg/6rbACKB2OnVHEjTuVuHMQsb4ON+wnIX95nONQKgEjP8L4AMB6C379v7pXLX
E0XgZX6qktNRMm2xKMyi0qJI6phjHJ2YP4r699FqyQNVybYvLLBBjiojr26fOXi+UUtC+0GWZ1ff
iNtIimHRG3NQYGBExem2J3ZZv9zWvu8608+5ArSphF+ilKccwE2grNMXYzNo8+iXutJpd4tFRF2x
6DMnVSJP2eJcmQZ8T331XmfOtdlM8C5HlaEVOvz/lom1M06gAtWr1yoniKLKRY7LMWFIQvGs4XRe
xveRRjloVuekyvKvJbnVJwPEpW3+Hir5nKWVFWqDtivX+EVZSxma7vZNGTiG4o0RMlck+BXZcwWc
c+FBr2hEtIE8b3ijGexK9E+WjnT10jWcZfkKjW/OQaFSaFazR6Ih3iKfwE7Nd00txvbdPuNUz+4H
HmkdRsqhZ0vEghXojhKDj8sucbfQDRmxD4H3tRpbI3Bb1mvERAr0cp0OBhGahVmnnxYslDugsjph
1b66VCU/VNI4LC37Jvb50Aq2sbHMyqjQ0pOeds+uTmQ8VYpJeEPz3k7rJ+rRAssM84HYUCIzEy7k
CfRTLn9nmKnDL6PwoKwxIhgzi6D1dnxAUdNSF2VPJB9XF7fLP7Cx73D2LIGdNcTeNdv44pvNURqs
2cLraLN9vmofc2beEeT2l0pm3LdO8mjaIy/EYfalI+vrZINhy0UVGNflGqL2HE59ZZ1Vd5GR0/an
YWH4qLM4S9cijQoH749u3/UTRdW8KH+1ZoV/sMir1Y8oKOzh3vWY8IGEe2xUB1/amGPDmNY/fa/+
6Qmk5W0HJY1F4pg0+pdCYFcyT/11sZUM8gOEiXogQlkVbzyYH7RlWBBMMuogaASfDRVMHf/yyq47
5hhX/CJpV67lIgl7UcHaUonxWWwy+Si11D5/z5leIKIwKGitfS7bB8cpHon++lTsNaYdzN4GQQkN
JQpGW9GT21EurT8uwFjqIj+LLN/bg0vJ1SkoLhWEt3h2SaQXGBbCutax4QH936+tfKskvQmBQQHY
7z9lOuU0suho3eNUmsyOzMvQ4jOK9eqDeFcQ8Eoe2Nwbo9F2USqGXaFLkA7xupd9J+6M5KOPQeSg
FwmI0CX2cKRQ8xg0IRuEa2cXZ7JSOAxnhQypjO/DmdtIrbIH0ik+Cq3pwlYR4Iq4+sUL6oT11XVz
P23+GlDg9rh6i1Ck3QRwYP7rwlUOSaBKU+uLd7YVsn5b1/iusezAMacyUhWySOz+GSzbMz/L4WSn
xG23CWRxROVfvabzPhEY0jNbL1IW73jDZ+0RF5L2GGcFAr54ibo+/aykOvmzanya1oI+Lo4/+sSR
e4k2K1AMxn2dKEKDUK1Lg57LNlWePWIlnTZB4iwkRGD8cxtShimCgv02VDJjChbVNffEERxWIrew
8+yWzTDvAgX1Y3sFHo8HyPamZ2Fe2iknnyjW3gypD9ClpyU0Yq0PhkXZqXYmMPYOI9qFIXsQVQqs
AyM4kV4hUmU2Ic1VkpXLaqhz2NN1jl8aM5df+49oh8e1YII4joADSUDEgR1atn2xu+GxFhYk4YX5
aG1/sJkbGcF+aaBrIjkNdZj2GZsaM8X6prwQF/yhyhT/CR6dDs4vyQQgQPPYeSFKeYS6muQUBNNp
GKnGFzBTY7OMdw7vm28M0ydp8dFi4VCksWSBqjOIqmP5HMd+7C4EYzA7JAhTnGLP9O7sqfgL/OeJ
ZJ8pYiNBUIuK+3LqjDVs7DUJTKN5EtMYDcK+uvQrPID4aYnuUek1NXT7uriwoT/SvybnrgPdgu2A
bJ1c+bat9alc9eukIq5iR/Y2ICw93TNS/a4r4xo7bLQI+QgBJn5hmuLaMeEOLOeUCLm3jJhxfWFd
bsV8YzZyQ+Dos33Jrc+E7Ny2GYrIxnbvzzrq7bG5A0XLdsQJ8opebrJUDsFZgqqp7lWtwQSqLwfe
S56v3ERg1e7cmvtdxgJIEx660LHczyrPnbDEUs1T0X2xRfzoqEyuNZBFo0EjiHiuDLrkKgb2YAJg
vGg10nndIo5GmjVK5CTgPDlQPoGlzxAeaY0WIuqLSZQQ/5wuex4I28I8XXX+tCqN7yEABaI2X5Pm
s6kmQpcyoZ3sWR3xDVhnmE1rYMLmiNpEcp+ScRsleREWWcnJipHNJ+eTcAB9vZSy/CwHKFQWU6ay
cx+RWrbaZxKXbTjpFIkNrp+sn8h5vEz6RMXj0snnsAcNpR0POekP8GcE9cf0YUw5AD2RORcxd9dm
HtzQ04c3hldjuM45g40qcQ9Lp4Io0yntkzFxYYm4RsjM/STAKrCWSzLfQCIQMQ4UOEWzYofdKSJT
G6UqUeyB6kCE9GSJpWtlYdlUNfbyPg11WYLg8yZOAq343TOSY8uBHNImICvhDdYU+WJmpMqpvTX4
9lbixHG5V03yORYjNSKRwvtdPRejqfGRdc63WXLpGwgVXjAod4sdOYQS8ORKcHdCWO+k8Y8kQcj2
rcUJx0RyZqMQTnCfCiaV1OLM5S0Cn7qat7AxyMSbkDqoOTYuzmAun246TmkknPxqVll3HInZAgtE
MgNcs4fZLIjr4g2XJkJaUyHzRFKr6VXGampZsEyvb3PT3SVOweG1cLePuv1rdJOTwtT9Lveyv7Q1
gEdXKX3MbGPgDeZzXVgvXjpXgfl7JqAgIAohD03Pu7obXYyRG+4+dCN9XXEy90WYgY0letfIIGLr
NSAdBa5/h+eUarzQ1WIHeZyULhfXRvZWVDhqWx1p1Gwi72j6kvIoJcQYfag/CTxkiXlEJnoxbfZN
gtYLxruLw2ZuYIBx0GrEkvHYrRq4aZTEBV4UE7C6WwIfhb613ZhdbmRBLk0Efk16zdCpv5OPUOG2
HdAMMIWrsdCNl+1uGXl5PXp1YhICqSSvMEY+8kXsan6sud7z98Xa3kndHUlaEsH1TNRSn14N13gn
gY1yYTXXQB2thezF5p72gRyEswKQjX5pcf3VNc9Cln/cnA2VXnR/GGC458H4Yylo4Z0k1UIma2cK
KviSZnWf5CEZ20C9tsrD2kkTS0SlkT80Vf6kdtp+YuU1GXbmu6j4Ao/FDxI8HvGJv0zOuTPtjt/0
lPtkTv/Y5HpCW2Yrl6mPxED7favIi4JBaVUXMkFhyIZs4H8PDva1cuEqjUE3NdWx41YoPBgnVs0t
bOsX9nrPVfHEUcAygLLQM7L6NLJMx1LdkctaPBtbHvlIwBjsD1T13vRWMLuo691gHwap/b5l0CoM
1XduZjqX1XvRu1VHic3Nyt6NeYZ6HWwIAR2FQx9ZmfNqq3ocDOi+O2f19romLIT3Vsjzi6txu5FV
d/qzTOUBG4Z3mHrA+3am3zkDG0qZsCAq1yooHjckKTjGX1jCTk6+Or6g5olMcDH+lNw3kAiuY8ue
3KqOOqCuqLU9Or26t4+COdaTXSfRMqJQXmmsVmhwXDOKhrjJoYat+u8+NkLZxfl5oudbiOepEzKb
l5V1hmiq9yZRnr2GlGFTYW24TG0Z2MQCc6VD1THd/jykyvvCdtMXBmM/Q20namdEPGVZG9swyTkR
MF0Sc5F+2hMjKNvTrx6y3c1BJKNeOwH2gVIkKyjaSfzqme5nV/VEHA+BLmVNxHf2GuOBCUaQx35l
Jb9s6T4hJCC+RXZzOMtS7hCi3fUq8zJolBdpj+jgFQpfRGr5zsNWhmyR5/8Uuzu0SAjyunvE/lyj
6kEseRz1xoR3JTUmX7pI9D2mq1FbdelOxLTh+L4PahGTir6hKD1KLiTQLHZUo4K2aw2BFhOXLWaD
tpSHl2eZFKt989GlYNMzZ2IvzDrrMFbztc7ixQejMH84zR8epByyJQ+sjs7McWdi2jDp4dRLJwIN
EdM2KbvcURSYU1oe5+700g/9lTxYE8ec84m7sCxGN+oL9SpSpaQe+tOuI3t1yISoSnHpQu/w47yc
gS8MOG7zFuYJx+eQhbXmNEEGdeeipm/uDHJvNSSLYeR+ZgkbxdoEe/GIM3Fe13Mvlu6tl0RMqvSH
ogT/1aiRaeoRJh2KqZJ4MCbxz2j05mOyISYIwv6exTSwukn7Rzh0gRkjfkyQMphmTZHbJ0cQhpGG
7nXB+ZhmG7qgtNnyVO8FvYaPVdkftnO8XOJPGP1ctKqlQkEYsOKTk81g3Pd4Xqwcg3grqnyDMLGB
7HH11DbsEEU8ejUnrSV2VgmWG3B7zN9BZWEro2/g2yGxi7SbMRm8IzOY/oQo9R8mypMchi+M8axN
aXuD6qZxJ/ZQbSuiiJKU90St0qMJLdPHP+RssgS/9dp/uKe+yQKlVNXMq9rmxYm1wd3U2Cxsx8aJ
PA8YJjtpE6u1EiXdCmEkcVhle90/zTrTYLrHNO7f0ak+tUraRbkprzijQjud9WvWNLqv1VYVZGX7
jR2foZam4gCxYZE1fb7jsP3dsUwb2xrbbJ5GFRMfxsX/KsJaQ8r4BFZb8+2hIHVS+zEZOIm2NpiA
wSSyB+0d6ior+ST2wqGw7ojXfF0nx88NMKAJQENGeZTApfLSFsPrnNVOoOrLh45Blhuzu3eUujh7
ZWMzp10fqyU7jxZlnbTEP8mQ9YygzXc9q6QWVLvTEGdofdJkjoBdAoJkk4GEQbnXtWL2XRtdoj6V
hJtNvqMbdxXynt0MFYnMUPxXTbLsY52Aglk+FkpqopFQX8YZSrfLle5bylywfmVdmAiJudX6q0zV
qRjewC95oTuLOOjhQ5HjFQdQ+qowN2ih0a3wfkzq89g1xg6GEBrQPOzV6bT97QQINoQVnXjcC4ZQ
JY/UEZvGgA+oUljbdxy2Vr9L5tGImqb/5ar/cLcxDcJI4A8L+OB2omIVKUwxDJ9+M8x/67GrIJkk
5M+nQ8Ik1GmP9pYquU27w86giERvZIZLV1ChbMwCnN+0NN7yBICOQmGFv7LmJlPDYX5FIP6dMTRF
298HBP0aB06LTrLFLplA5kNyog1yorKF+e7NyRdx73qgDy2X87ju0fv5sTc9cKeQo+5JgjUt7QWY
HAZwZW9r3StefYwGJDb7pmK+woQ1aNTUpypff6ebU9cus32V9zyq9RkEzDaPqfG5qqPCz5+sagWH
no87OkUIyhjMo+t0VPvL7L0llE5zciYo/Uufc/J49gTQbX6ZGOPShnx7o7T82evG0GpxvYFddzzv
G510TwP+yHyHLXai7UFmz4fWJuY0NjS+cbshOCHlguS/YHqlI8nkyCsnZgJsJzyW86vnA6yjfU8C
z0Doqmr1mVX2SjnCjRHDDoH/P59LrYkKK2lAQyWDT8Qy2CzG70hnQ5mT6oRbP8xXYhixdRxLXGFe
uV5zQcin9IyHxmI0NuMCXXVVZ/ZGIIM+p09oAM41NGTASDaTQ+/LdobnzmmuhReHAGpx5ua1GpiT
yhyZEiKFjx+NtfqNNn5AUONIHG68y0qV/gJoEzEJYCq81ijfgJlA5apDHMqHtW4hVTopnrRxfEZc
y/6wGYywoJZG+YQ02ujyPVb7D6wWJe2ItfgQgb/ybmCTM+zNFsvnUie40/VtaqITWOayE7BL9AkF
GcYqXw9sj6mZQpU4NfLB2FJywBUzyHbkLnZb9GutLQNFeI+rsRIoBJzB9wR9vPD+pDlGnZmj1ciE
z1zle3QlSNWMjJk1Ukh4RhsFUSCpstdykenBiy2/aSm6yBCootibYfAFsUjyoLX56ZAS/aJpoJGz
LWpZnR/Zo28cRKr6tBpeR9xBpyFJJjSGFpp0IdRoJqMPtBlQXVruTZ60cnZ6QLf29MFTVvWvq2Ps
Ndk0d6DWHUaQGGDm9relZPh+Gghv3hzLwOEI1zCURHVe/Bo75UudvdeuIKBBn8CuF5mMkUCBxfBi
vOiKlZ3d0jhgcv6wBPDhGhoIHKq9tdrpfaLR12kSz9Xo+jNALSjdLWOu6TTWQ7GrkRsHhk7PioOV
/DoqU9+tMPw2fRUZJNIhkTYfewd7iYZ4fldO2a+ijT8bp3/MgXZ1Wa1HTv62iM2XIyiWljXdSXdI
HkZyEgHpBQo3bsRMpQo8qh2dQLNG1cQFuWugdtmr13JRu7gtorKLp4Bxyj4zzV2bDE2oucrfci2v
qcRRkhk8+3RLHN14ZZ7sAeVx1M7cyXJOQ3VJKbhq+y/Cenlos+nDStGxGIm6aWqrQ5rxzEED9a/c
9PJU/XDOw0nrlVMeLzuGkQS7DrSfcfsQz0tz1kQuQDO5gkHYHgQTviVPJajddRZSKOBieEU0CYT1
cyr2yOaoJfR30RYE22a5HbLcwwpbyYPRoHlt8a8uNtXDwEvtVV6YaaLVNt46rzpClHrLwA9QdaVl
4FTs+IWFlMiLP6rV+Gx4s/xxcLc59asoXCtQUzMPcKRah7bXrtM631ezzYE2Wtq+aP6qINqrqTlg
KlWeYgy/+8rsohU8ml+RzpklZWQU/XyiCvhMltkKygT5hdtLJEP8DCuS2XypQIux+KSzv/h2zzaW
M+DDhJF4ypljIqGWgqEsN39L8qtfB7ovz/2n4qBv0XRWg/6nn92DLhLCMw2iiubphEv1wW51SVaK
me907S5dqE0JjOl4k9BUTMV3q3tc/CB6/LbkOQ+eNHQE+yqRkdDZ61XY9sPfIZQYykDEwvl3a20r
mOy7msj4wZ2+VCRduFKK81DFn1gNk2Dd4NNrZV5NDWloamKajp05kh0LKQYbv3GLyQBlI52ehK3o
zvFlFSNPRCz2bqNkbHSvcU9Y3yph+685zFHBOmNMkXWswAYtN3nnOE7n5t+ISxZYBCMEQgmCojY1
Sp6aKUe8PjWCKcbQDfZutqnSdQvNlO3hhU84y9p2NK+tHX+Th6ggCRkZn9DJgtqUfmenzREzqIN6
kO3IZKhNYFI3UWim3+5UjmGSJwpPuQ6Zlrl8iVT2+56XNeETMhBwOAJkIK4lZmj7TJ2GPUJPC6Un
guOZLbafoVmjFr/LML04YArRvrA1axXSocBhDM1E5TfF1U6eq4KJ9oAoMWdH91KyjMKnzDVL77tP
Oa+Gjqt4GOIavWr/W3UTegHP/Rw6LhWNcKtsHJOg7nhYrrG4Oui1YJP2dEcj1bcTgdaHDqg4RhQ3
GgmGWbXLwaUt7UoorJFizqBISQil4qLd7knPi7JsfESHOgaY8kARLvkHeB/w8UaHz07br8C/jnol
ziKfzwuCGHXf1rTlxmCi+q7Fs53vSmLMW1MFBMcxaK8G27Gkv8OpZB7XaToAP3D3jPsZrq4kxTdT
syM86M2SyWuuBjnAkb2ZG3/NkhNPLoexJ1PenlI2AHBBpKHpoYkkzdT1JkJ0/1RJhAfQVx8Wh4US
icMHyfQ8kI4ehwmBoVZXFVwcwBNiy3ZgwGqMFQxA3qWe++h8AsxdTNJ7+o6ROezcTd0hdkeWKjMi
R30amxP5tH628FTXaxcQX/O2aMtf+d6kY3wYjZwmS+jEczZehVS9qi6YiU9rqzpRv5WEpFZoHRPc
NSmILicRwl/xZKJIRIVK2yuXOBo8C1VCMQ+73jlpcv4g/YAYATTQqul+Oz3u7YzUG7f5Mmf9G1nI
DmL36s9S7t25tA+FHrPBna0ImlcJSs3e63b8onXLIe5VcwecmvDi5kIiNXEZ2FF9bYyPrar/Ujxa
f9e9a4dsZVBFxLLaWK+ibFfCzPvvGYWmzAqQxMvUHzuzhIfCt07fyDtTmEuU2v/0zPvOhy3qRKe8
F6VybzSMVCsiwZs+oa1Ae7zL5HDEOEvSeSyQBqvJjhE4Tc/DPGDbB8rl+l4PqCVZ/g0NSytSftRw
scc706OcseSE4y5HglnK19aL05DRyq+mZlGKHpohqSVWLBRfsB5JY4PUlquEXgBfZdDbPbfcSFQO
OpWSUZThPPy1XFC2cAXxpgR9LYgQcJZ3s0Fl2Y9ckcbMuEJj/jmmQMkSmH/hmJuvAkFK2uof7Bi+
6rZpGZwoEUIH0yFtwfcW8Ho0LJe2qF5tIDuA2M0IDTXy1OxXXWXfAsPaxhMKELOuiFmY/89zvYS6
fa1sEIRp+TiRfch8xEh3Gq5/oybVZZDowwDTnMlBpmPJWdK07h5Je7kvbXVPOivMpZalOaMqdvc8
hkwWdiASiT3fYBleISLKTT9LuSnMmrsut3l5Xokg3dDPY8/wWC94GPfsrTNG+Aw2W7kp/HeKkq0P
nrECkOrTczYpUQlpdJfV6Z+OLbHv5dsjHkyttzJKTQSADhVxjkHWBNnMKhQrNju5pl+0Qg5B6dmn
vh6nqGJVpwj7q5wkPcVqktbN5aS5XDQoDwERqRQ8gJUSXf8m9NXdjmqQCuww0NYRXaE3+YF29zh3
YAwr5BomdWNIcs+ntjBALAmfuLoz1Md6O3MySQyaoXzpTv3l6ca/yvwyQJwH+qQiWxftM+FNoQKw
kPN/YCkOg71lkeP3rH/2g90+x57aHBtFjYy4HA9tch5kIY5ohBhzKq3FBN8lOEKN/2TklSs4Xy+t
ej8r80BMmLNJZ0d+PrwRlj10u6XsX3ogmztIiNxacVSU9lfMHQmaxXxac3zaFDRHV9eSIO3cF2f9
DZDtN9tqm1D4r7g3E6wZwxOBpeVOoson/JEFfYkflSQFY3wo4tCzHc6/pvXz0tVpF3Fw0mBKZpr6
sjcze+/oanzvyg4vNsWgWPtil1v1icHzY9M7OYoKMKuD8ldum9IGND2n8hYCXLK9QUnghIqi3LUo
3QEdw4JgTH3U5/aXvtlNa8dsnhuwipl1bh2ozpbW2REeO3NPfIu1sV+MQJ3T6tONs8cK0eG/Oic9
MLWte5bLcRt1PJAIKRsQEJXTb6eBY5XW2jGdjaNgtHqZRJNcbmmQnsvNZDQ5SxHHTvDToCikwKjx
qS7uh57MDVpLOjWLxcaQo8xubwr/Vsy7qiEGFLFz8aR1BFKLhvTJjI5VLEYTlf8bWA7McTg4ttU9
DQl6PE+hZPz5dAugliWa6KkSA08ART3UMibLWKr63f995MbFp612aCEaI32uxjW5Z3Z0rzJR3qSn
KCYSr2rPQPuXS5HQfKQxGgjHgW4MJyAa++120WfjfZmrHDFBk9xBfTDeXV0E+BQz5MebFUWypW1w
rFAN6frl5hL+8Y7PunEwl1y9lKgOB9jal8rFasvCjLQzIyVQZuNqCfuBoZiBvshhhSH6vto3cnpo
pTfTd6KNdAhO342GSVYvT7nQwU/PFQ+tm769flhMhGC3PMLbF3Qb75/AM3CdywUdfAy/SFjrvbCQ
JyBLVqOff4fAJfui0IpFk9YaD8uKvPcHg8HmTYfth8KdSxbPWJa9EBn48xljLl7g9idzFjZK7maH
IY6nKHaVYkd2KDEWN1hq9/rf+5sp47HqNW6fOvt783liYvv57CZCv2nS47F4yxr8xymbwO8qN3z6
EOuXTJW3n79mIgzhqzTWSNe09bfMLcP/H77OYzluZcui/9JzRCSQsIOelLesoic1QVAO3nt8fS8A
elfdLzre4CIAkFcSi1WJPOfsvbbkEfXcILXA7WKTV9BU6Rkh4XYgMzCmamL0iP9Wy9lqmTjs9rKp
rrEujA+JbiSqSnwwloonze+sS6kl8oYqmpoXZuW2CD2E2ar3s3Ry6zHt9ZAFvWqxOoGwme43kbwT
5PWOUdPZzuZ8o+1I1EpSd8tUW3uVJXvgTkafaaOqN0WPp0ewp5EXSn9F0Nw8GOQrTdr36DLmpNkw
N+U6cXMqzTm3qDXaS03b7qGthvJuucD7DAd3bkvvMrDzbDsnpyCBJ/9J6R6LsLl4vfZNYPX5Nuq9
unZ9AiMaLNfrGU7lOUmyzdsyXfAnoy4S6lXtPTe7zyUqTPSwICPHH89eoUxSWqSg0PBVdNz6KRU4
9bEXV7s0IillUfiXjjPeR3YSwRgyr5FM9TRpxa8lAl3k2IG4yjCJTjwCA9CS9mmYHCvJHAyCn46X
/g+BY4SwvGWMah6YKw4fdRju/QSwqOJjonTKjKEro+9NaE5akZGthUL+0q5WpDzRPBVXxLpk2wy5
8WZr7KmSYbjIYAJpT/JU4M6tG97DIbdtNFfK1OvnUega3nAMPX0z821o1pyFcOqzFnXOPkohggRd
r9wzg0+6UqH+ZCjnbQSDKprQUNqAkR7KAXlYD1lz4RK1BVosNsH5NrTwUMjWSjeE5tgwEG3vwfBz
/4riBQoDwK8Vkxd3kwOvPkSZ/zWzYCyc/3sKDrQJsZLcDSVfd5afPIzT1XwrGeSvtJWg+uk3LYwS
jMdviiZxXuFlOuVlbO5UZ2xfQLIwYnbN5sXpDVb1upswUmgKmXZpYCp8mLy175b7YLpETR+uVBz/
+6gbp0Idspgnw5sWiPA+gzLUAjmdP+XoqUPc7vIKXdGyxsl/rlHN8BML0WBNiLbz8qWaWnY0LUxX
eVUWl+Wl70qnh7bFuG2S6IZKTpXCCP/awO1lLFM+2bPvIqrtFFRo9XteUawIkbPl8CnDAy1WMUnU
u/+FQKq7tjl1VbvzgdahFmz0g6GGvOJjU7+47VuLM+O2vBRDwB/ZNsx7PNZibAKchZazLrHAH2b6
TzkhgHJgJ2vZodlZ7sVRseFf6eyzHq5PUjnlDc2W3FpZQR+9ZwMzg1nQP6xZ44dvUnxYVPx12IlV
ZtThT0f/OZuHTH/8QcxE8RY5Q7rtAL8wbGIoMwu3ZW98akHZPswfb+KzPw2N/OjaMamkZqy+6Qbh
UTFYR+ZPqGKnj32Vx08Jm+i7VWRftfNWeVK9z/Z/1NgbpInKcVn0uy4YHumrd4lEm0gchYZjXa1R
GZRq8gD401zTckx+DPFpCMQkIqmH42xrqlPbPOXmeGctR//nK7ZyrE2qQpw249HxLMQ7edA+8747
zG8xO8cGmGWFTt+Vt1gs0GINLnU3WGDvuxOr45cs82fNbasX9A0GNlEDbtl0P3gIiUr9CjEmbJVY
G47ZwLAGEkB5NKbS3tE9ebJB7TADVEVMn6i7QDZL72xb/xyQxJkrSHgdPQaV0HcdrY0aDstaSHXX
PAn7Ew6P8Rx7Q35svSFmC/uStr38sulIgOpy+0vn2XSE2QgdZr/rbGYqEe2if+tXIYjRXSgirIWI
JIBpEZs2G0rsWpXI28PyQaGz7OuqTgOi/aF5g3MshlzsEXSZj2lZTInXRvw9850JbtM8dqDlViER
FOucp8ilJv7gDePfKmyb/n15LBgBjzE3DkN6LXm1LxPMFj05IH/hTlXbwgYzcaRNyJ98oOJAUdVo
Nwepy7bSbfWxxaZOMJvxPE4HF6AkG4PUOlUts2dAS+uZk7eg85zwUoc8vuernhrwEtIrSouXUVcv
TlQE3wcfDX+DyPtBguaDPtPSyJ++EI3hPpeBfBfM6fbgbJNDoCjR2/R/zt8w/5+pgxTMr7sVLLvg
qbWU62w8VSpdHMOEYaZSOPIdZjqqW3wXCq67TU1NCwx+guZqDdLLIMinuX2jP6hagN6WPdth9LVr
M3mqZESdYwWTvnEo2yt+d4OIEMd8S2PqCTW+ZKwdT3guy6c8Hi/zgmiVsXXsSiXZ2LQDtkXDv90v
kQ8yQ3MJO9WUZwgNByPPB+rRkhxLAYowm6wjjsIqZpCQdLV1e9UVfvpS1Mzn4yYpL6Ws05cYPNI2
5Y27k45IXlJeAei81Hy6/Y0Bo/FMh9N4zgd2+2PUP85EQ1+wq5t6ovpIQixxjoB2vavog+IzJWqX
f2tXbOe8TlWIz7SI401Hs+dBSZ3T7CwqdPdVa0vx1jfQp0YWaddwv/wiR/w3+Q2rac3LQA+Uiix3
KIvym5HFZCmlWf7u6NYXBC39d/GW6kb725Dpi8as+z2hrt8I6XTXjNr7bIhEbtUJQbO4/JbN2+Cb
d0+BOlTSK53k6OOLG9rgQmAYfU+MkqxEH2DREOfbQPPLH5at7YRrMGcH9oPVTd+NdT4SEsMy0gIw
X/mmIq7MWDLm+5APpOY3W4lIAIhaLl+N6ZKUHIX+Nr0vlA7eyaGDgU9EJ56NVPKPJCYGm5g+BuhO
aOkHM1cvNvrIKzzZpIrK5WK+k0Y0FJefQ7MoDiIzrG6kyoKsy9xwM1/OB2Eo6gkqaXcIM68/45WF
HBhBH+3Y4tnhgA6wcYLdOO8+pOjYkYZQkJh1fpCFYDOMy+Mr/N/4QuPv0w3Nb/0/tm9riKKDTH2B
DoCi8+8XcCVGFXPuvCHCCCMxqpFpde6IUaR6ga3fV/ZtWXVlXKA0z8bwwasIFjApq96L2n+Pat39
VeKdAq1mnaAhGPSWYferbuYc9TKJ3xpH3c8Ylvm+5djHeMRHw5SH0Io2ZKrn0X6bd5kzGscEmjMy
0x2D7GtgtVzrmhvcyb0AwQWIdJ9Bzl0PzaTAG43G28scWB4V5YtjMcmG4CUA7evto1Obvxs5pUqb
2ApQMKXdeUZVlq1inOzRZXY3kSvtXMerMDQdplx6WnQOW4HhWk5+bCfR081/xrA4E2QliwcvS48/
//u/bNPWLUOawjKFxCqODfz/QlhKNc+UJi+SPwmjnaFXtMeD4Obh1t+l/5zZtF6XezUfJEcfy1ef
HYHjhe6rIJzrxgAHLaNvJI+Dl5AflSXosjrbPY9UUlt97AkGNSOrXG6illSPU3REIOz+rrTFXTCV
PC8+xwYx7lbohb6h/9SsRO6lUPi6ew+I79bOhzga2fCi1yoS5zbfj4gKvJq+883mb362MjXa6a3A
gZ252bk0pb0L1TR5wuT9lEXBm2447qs9WKAjpzOmEOm6SyCt1EguN4ScAGsDJjkdggqVplda5WW+
1Fxhbgw92WYuE4s5ptsX0rvOZ5qvvhXYPq+taN4j0RkPrd5qrwyV3qeABXTLgDUS6uQFgmkLLJS6
UT/O6Mq6YwhmVu8ZppIdYV2YhKeDGwf6g2kLfmIremka7WPBCFp4ktGq4MAORMToqAQ7e/jPbw8w
39q/v0EcW9qWLdjdGsK0jH+LUq8YQ7Z9GrjHJUMsynKkpdRIj3Wb1CdiDP2dXlkhoP5Y7r0kie7S
tH4mE7eE8WG8E6On7efLJBYPnV5HDw7xTqhBtGSx23VWmG+9aUhFevr3RM8Z2U7uwlyFsZsgr2Ia
CkNY42G86ZraJxeE1PQJ49KqwWNPHXKNbDNl4ozJfHra6I2TPGMnqLCOrHDhtyQF0GOpW798NKun
+UKVGmU32LBTJTsGi9KvTxgoyYB3M20TsX07UCuTEudpDeSvJITeX5rMlfrssFCqsrY1sXyRQ8zc
KGKQTy2XWpl/VOPoT2JhLpICMAQj+PhfBt2QkRgMfjDWkdRMEuhdfVt1cEu1yjHPfsxQxrIhT2Vq
wmZzDl8NKv3LFjppv6F26KaiUs0s7BHp8NTSO1DlSM9M7Rirokmeto3hhk1KTKLP+MYsw3xyFf9D
LezyMh9cki6XM0Vzq+0ShUswr05tEHbgGq1uaxU6/sRUcXGUsWkWU607sg3i8x4Ye6/M0ezr7m+X
2Nt7WjDka/IkOQ5TcWcGebk11YDuvy2za2t1xbHS4uuo1NnVha/VbMAwMHElzXGdjq3ZbcqgaC+a
9rFQHIIavm7RCEbzbR6pTJv4iOt+456aPHqcr/4eTElk1ajKIrvZY0augeqsYqlSYNe6/mIo4/gQ
d/ZVpdB4Go1RPmmqcppBC5W2z2qjvnVAL1EiN9EBnYZzyydWQ8rj52bL02CyI10wwWB5UCIO8smJ
3PhRMvl5JtV+r7G4vzuJMTnYEQxodstebg6WjWhebqpc7fFmWLwN05SeCjP6YeUB+N6KxobHn5Lz
eFN4d6wC/BDPKPyqfdWV4xGFkqeA+oRRSK9PofRPXROirX4JCz29J7mVoFT60RiKu/qzUWc2shdV
Xj9oafFtzttM9XG5KiZ42vy1WH9VUVkpzksLyPynSY6iRjX04TmSwFKLp29lJepDoLq7eT+YOqV9
sECwrpSyWeq4gRiLXTjJn+ayzi0DdbnsA/mRhI3xRDl1pUVuvfJrqQ5xQQycCkOC/h+h9fkDSeXm
T9doflmwc1/DDn8fOEFlRd6Xs3baTj6kjIBQncbym21afEZq9DVx5e2HiU5jkv2TUjjJYegOf9Ex
tSzLfQRk4A9hpkfnoc5t0dDHDu5MRKD5YE1niZ1UrCOrjN00rYN3akyJkRhiAo6c9EqPGQf51HEp
MjKXe3rhkxUYFaa7EQbCKRnF9HbzSaOICPFmpcPr0IR3Lx3K76rSbdKsd39VafVSqLH97sbtfciU
7ppbIEbr1szYL6Kptiu1385rnTCH6r6w30r8ZB6fCtWoP7Oqk8X3yXVH3tU+HvviSl5Sj6GNM2e6
B3bJQnJJG1BgEtl7vVVc/34zmQ/Rnh3P3+//+w2GmX0nDg7IfQ+7KrEmqo1T3OoE4yVkwLcsKovP
smYQMaa+dWjxSzHgspyTxOk1QxP1UNFWjm0raBeN9lQz6N7WfgEKiUph1Xdk5AmeAw8uMWe0pOth
PdcwcZAetBFREv2+8pDh0/LmmHbCeZuyjn9Q59irxGUDCASh3c+LT9DnP4esSg44HIGS17808b1x
x+gnuYM0UCT2wmEyrRS9+6gXVfiZVO8z9VAiwkCsksUHBvIno80Zi87bSkGKcSIgUcyvP14dkIGE
Ah9yXfthla08/n1AFSEpTYKM1rBXxE2LsvBYFlV1QCis3p2An6tuiJfpJOaluf0flvGj6Ui6DVnC
LKEwmuFCDsjKTQrjyvNoNTdlaL2QgGgiwiklqyvN37DXjXsmsvxBY/RtBwBzDNFysArlGtUVcBe0
QRYOu/kPQJfLPGVIKu2YEB1OSNx2+YXaA+EIIdGAKRTFs1M37A40heFOinZhGtvkpJRCyJ6h7Gxg
GRN0unaJVNV4i2mDxI0Mn1PdgYAm3U2gpuJxPkuTUTxOmGgFUvkJigUjppLU87No2fYu10mShlvL
IN1q/tN/95nRfbhlNqyRhSQlQdlELbgIvBeSdNuSOFXr6sJkEQggT9JSf3pxxzDdKYZn3jvlL8do
aSYMcfmwPK46DxQRBMTsiF7I2cDxI7y4K0jdqPU/+89xAgSlWEfZFojnGr/JjjiI7Kwog39VVAj2
jpZ9s4s4eETjcW1NPXvCgNA/xaM8B+gzXhnk6eSgIotgjUTWOJXuFr/LC/Myh81sQUE3AH43LTJ4
gkm8k2q6c8y78nspdP+ie2RMurpEOTXqzguwctKxUuRPWhug+CGheWPJODr1U3O6QFc05ghBFT3J
X7o4eQ80GLTgDt7BS1VfujxIVfkd8W7FJVeqB9MnVAzv/+tYRsFDUQzgjvMoOSpMgR5UEbQbtdaD
jzo3t4OZdi/eqAw3J/B/z7cxsyq7EWjRTk7fpY7WsVEaxCVjQgOL7tY8vGBYus+NoP3wHeJ3hkxr
Tn6V+4/+GP422JnbxPZ2mBzSW5MHJSl+0F1CzW7udlD2hyKP3IPtp955qQhiibOssvWtE8IIXBKb
bTWVuzinVE8E6uleIGuuzTp/Dun7grHq303hnmpNu2lTH7csaOuPNj6YeWVfQmkc00eYkngbC9zt
a9KAWFVj7Dq5j39PNxnOadNMTh9SbZWDvt15nbodPec3zATrzjwlOzAESgEXOM3NjkGyIki0No7V
WidP0t9OVIYmpJtkbz2vcg93eskRlX2pruKqbu+2KrtDAL/uoDRElZp976AC0t018ruEPVBCKFMm
PpDc1lN3pdmVdaYcoAOjWxEN7LWJpDv/hPNl6JQ8Z6YfGD1ZGYwogFXQI3NkbqnDOPQSXbmSlwk0
Igd3lckfYhjsxzzUgmtqeh1tSoivSaTfzWIU51xGJWr5tilOy+dHuKwDroWYOCCH3EucnKhAH/Y0
aMOddHNxt0Ivucyts0GEOBbsQD3MbbP5XnVoibh4mm9kUWYerADVhTKazlXBULGkXM6hlbbCVCmt
a7S5aYOek1D7qRdYnsLalqtaNslLGRX5U9CK5Uppm93yjzSRDcz7eVMITDN0S6nLYsr0AEcP9Cak
R5kO8apubsKr4xO2Umdn2Jp9GYhgIiquJkMAEt0Xq/AqaCdVddCTm1EOCcBcF2tPSd6sWnTpJa14
a482+4E5fMcLzOt8hoXkz1moyhaUJPV7jvc9zpXhgf+byi5OPr1WKmevlwePWKN1CG/1ua9Gdw10
yHme73mIyrdLWKYACYDJZeoEeA1qW6/LykcOUJeAEXyEQcwZyrKNGYKu9rSdlIr5TUEJshv1PKMG
FMlr5fg3Gpzjl2n01Vp3UMz5bV/wqJ82mEFSik3VBIhhPFd5Ayuz7rHyvZQ8tZ6aFITudNvEynhx
K5SjxK5XO61SebpGHiqMRsb3oRiis53iO80IBv2UfojcFFDyv32HPmXOpDYohzb5Nol7CngX3xk1
G+jkVOs6H2rXMNbzF0zDQK3tJN/0mNktqB/11DR59ygzu17h0bi0C8UIgMM2IM6OPXvkXlGSnHl8
Vk811sBr7Zf0iBQ+eoHhm/u/0aj8GBCEUVx1oRkeSOyqjkiq89sQ0A93EW19gAO9MUX86nu9fwZt
1fDn5OoLNpBhq45jeq1YBE9NXPbk+r5hUpiHxm2d3/1CtW/ASK9F4l/jQYle1FXGqkmOReDQddQS
C4BuhzBVYscvnFi56qlFTB1whZXmMEJb9qJSGfudMHofFXQ0LsOFWOneEub095ZfNbEnJqiTJqm3
OOvknYyUehtMZ950bz6b7+H4724e4uEhmSxzrlM+LsEWYxsd53vzxobADX5zmjtJbJlSKbik705b
eKdQqeQOkJN4bYLyI1IZ6iBGudMAQsVHduZ55vXVSrcOI6qhgObyppJGeOp1+0k35PjGvjrd1WA5
TrLs1JvR1zRc9dL6keJfQv2WIAQ+zqOMOhnrScGCsnAaaniEYaN9f7VUHhfTzCESmbcjjtY9kKYY
rmt/CuXD5Y4YmlzAi3pDtkcf08u6izsdrBBn+iqsGUb4UOF3VhScwjR3n6h77ccycR6Wtns4suII
AL5W0VdgUxr104nEExp888nrEvOqdyzoeeupnxDXQqxNTXlFkICvIFLbjVJK5e06H0tVze4yVl86
EXnvVdfopwH9wjqPLXNPFFZysGN/H1J0/lZdZVeVmfF75CSe7kxfimzPZPI1dpcw4Jnpm2wQCrdT
74WCgTFTbf97kqJhV54lg9JH023sp8YZzpEJ4iIrY0J3xGhswlQJPsZmRNVp2d6F0IYCSIQ2rEof
8NjYpNkLeSjpjpEz/s4J5qGpuroVyn3IAwI7AYg8ll73OvbeM0WXuqvLIruCyMmu89nfQ9nYKfBH
/aoHRAItqGyiOt4MzbpZiqf8qnQ4tZhYvmiWVthYYUpAMNMyckHZvGdXsLTWRugqw7ssP6k6NYRQ
SPhZJq25S9YjgYorABzKN0zn6ywHc9U6MNnaqEsJFfRhxrDR24+AVh6UnKIpde0PBRvnoZhCmOEK
mGfNp9U6WDESyAwZzXRAfknKdF5Ge5d34IMi/N0IwOAymLG6HLCpsWq6BUHVVTP5810gfKDyXbun
6cJw9NOPbaSVOCMfuo4dGzsbpneDbj7WVEZzEnI1VUbYw6wD0hvjOUDPRYuUaLaoelOJ6DpiUKIF
NYF3i44+5z/31TD+Bd/oRZgJ0MNxps5pKKriML8CTvmV9gYRnYmr7xvNQjA7/lEo2YHA6OoU77S3
8Oiq0Tv5JflRZe8B800wtaONwjwyYZRVxzhHatn+qp0Eabalnj1FfwtaR96VdPhz6PMfIOOaW6ll
+nLb64xiRVuxXptNDeZtwr/BI9NRlrnZduyx0a1rrL9ZPzzRIfKfQ8OVyxeVOm02nud0jAGnwHRP
tHTOe5y21tSpy61QvbrmoQ7J0+ERFF37pNvNYZJo8d1j7o9vf8GjSl/5VyxM8505cHvmkZoi+UFA
jrdXdI0RBJre6JJGlrsv1PHe+xI7tJJgj3QhONRGWGybWidFOGh5MfCyUi9qZwTG7jmfDvPZfJCe
n53VATXEszf1JoYUPbtFatITGzG5jwqkG0ttzo5J2xo0InFNVO630lT2Wue7vwKneKC92+6JVjd3
7tzatGJyC0U77pKpdcB2/WbGtnLoFTU7GL2aHNuk6W6dWUJNygZyA4Szp4pwbvOB8R6aAEs26zFq
/tzDWlOflz3vOCg/fR/xcEheBm/W8aDWFMzzZa2Tz6f5AwggX7n0OdE8cdWMAKIatz5SpfK3euoL
UV/O9z6Vy0n7r5PpS1BrVgq+w2////f5GFw+1brcCBE+0Akyf46lMQ3um0n4WuKpjaqLEgvnUjWu
t83MJP1Qm/iBSAh1pfdBdGtrpd8YYZhB+tbbjzg+xNOnTnUi+5AQ8MiuceMTL/ROEEwOVNmsj3WT
5/TQk89ccQx6ZgIdSGnl+05/05JIvhPVaFx0jLpInbkM2daReAaUL4dp20ZeezbV52S6oL6ZDk68
XyJPPd6cT1mz6f0uQPOngTswqvJxPjRa7p3cGuF8kerga8fGPqc+75U6IDrF8frhubV6OGoT8DDX
0fyg8tEr+55Mw5y0bZn+ad6djRdUPiq+s6tUHokRKLCrptOflKDdmyaOQZwl7lvh9SXBNdDy+ryj
EEalu7KiVn6SuAm9XPW/961eb+wmTS9OU8CyBR67qkSEMHHanNVS3WFP6C5DAXdL972XYNKglZb9
W6JA2dkdUlhVuPF5HPDY1S0i1cbIgPoNPsY44kSPvXCSJ7qFGTs7yIls3v/tzEeHvdwL5zNanhuG
GdWBD9t5fv/p6PAY2ONsnC9VRBT1kH4zCyf/4q/Y+1O3h7HdLWAexLPNPKRNLLEGg3gKp5yFDtr9
im2ncx1rNXtHIb4CSe+9pM0zibv91TBopY19bJxcUe9Gz37qFBWBfg4IcqCuxC49uud5+ETikXKu
ff3kmr1yIuKgukW6txe1P2EluJJZPWyS1Amx4JTkpzkIAoY5mu3vdQiZbI0Xstmr43PdBsV9/h35
KqrepbSteg3LRnvyTKP7NZ1UgQFPiJPOswAIaZAwNDyx5zJJeWZNZ/NhHB3aAbl3me9HTCqYJVTX
+TEWYTHAjCjtBbKeDEGMTkKgJGf8jGWwan65FcGzvVb9SMLAWwcCgV87eMpeN3gwyByXf5dWcj1E
wtt3rSpIZgd0L4T8VvXW7y5P/pwEqeSdWN69MUs2fsZcZ27+mumvzqjdtxbL4wUccYh4PkcUUIEK
K1PrZ28DnNInpcKiYZhP7f7mOWKXuwXbUFytyAREdNGLmhUbDGC7QSPloduuKOvd1l30WfE/ly4K
rMehcbdz2w860nhOR7HNAnSdm6SRePybsTwqeNtmASby6up5vvKF9hqlDiucDiUH+JKWPrs5jqUx
Vfu7yCU+Hbr7YMZcKlXdPTvTYT6rgVEjcVaH7hjPXTbbaX/XFgR92w4uWpjw+dT2kfQ2s6AoMIuA
dOrAu1tpD6rHImEuCIFTdC0qntqSCFznfpASMNMuDdIJ8wFW7aA59tVhdvrALJ/eqBcF37WkPrdJ
zr7Ey07F9FxSMKZtMjq6ayJwleUfOH/ByR6NwmWj9g+zvsuxu5seKkrfdHDPhNI8V1gUml9lKDLc
Bu2DJTRrr0c6OUD/HEaAEcWqyCcFQTuSzeLycaHccs/z2XxQ4VCThBM/lBgU12mUtugZOj4vU1ae
N53h0HhNcyrP5SVDb92uAizSW3rwAvpBSqE0aawdiXQ+0FBhH+NSPqdoLvEmVyZv9ah8SWXzPCey
UnRNanFV4rIlVIc4S/zvLemwdVsQJ21E302lCZ9GbDiXbDSHdWszimJ216Fk5Amp5+HZ1nP7PExX
/vQgraVnnRLffFSJU9uAuk2zW6GB3KizEH2HpZM6EoISo8ntVLv8Y3njqDHm+JkQHeJ13ZaF8LcI
RqsFi1+parRFWsKzdr5Hj6FWSv1Y91F7xmjfnqvpMJ/N93pL415g03tGeoUvEz66q5/mwcWsfRgd
OBCKolWHWQ/BK8huUdeKdTPyYrKraTbzv0a18/rKA2c/79EFJjj0M5gj/27Z57N5L+9YTnRO+uqs
ueYRO1V1XR4yZA7vySYmICr9IXL35xjaFiua+r4sY/VYm98l/jdvlM6PiY2NFyuQL3Qfhm0djfEh
ld3RGV0qGIgnW1Wk28HXyxfXNOMDWk1n7yHZfjFK+TF/Uhj5fukVFD7LjcWlKabdlCLkOhhy+h+l
CPFAoPr2AxQkoaqnW1Bozw7znle3yZs9sFD1ABdneFYdFOmu1kTfEJ7vhogKZ5L21QnUpQrG6z0X
dOvw28qtgkzrc/oOMYw/UyuKn3iZHEAYQLQ1P6he5dCfpB/JLaIz/F/s39RdqlY+3svuOc889ZDo
Iv0gXxo9A7D9TKBY58N/bESn7gaq7CdpBQTXhkZ3+9PUZkwN+rk+zP8qP0pUGqj1gBa7AJ4wNccR
+G2VzMmPARS1MCwPkBerz8IbxKZgOnEyC9rkIbPkFlBdXyjfx6L71VakQg2Bg5Gh1NGUjraki14H
x7k2J2oG4fAghnUcDyiDw4B1SI9U2JlCFPsCROTam1SuWlOV5yIp8h05T7BmJtW/ULC8MayjcAVU
8g7NpqfdNqfL+7pAh8Jndw129U1R3H7bs7l74dH6VSlO/Rg34gMlZ8anMv5OLmsF4Rg3Q5TT/8gT
5yubNkMhOdrN4PXvnY1aaLIsZIVGEHRuSWyHsXmQbHGXHXo1bdONdtgZmuseY1QQmPbKbt8ObgxN
ARlUUdQwk43ucf5rC8S0D0iR+GCoIgKZ1pUvQWMitdBujeXgdlFiyZ7D6j/yDCySQtZFHI8oEQ1c
FtXUtkO2Fl3ny6FIgvMcMs4TwtsarihOI46j9ej0RGUTurevPaltumSCZE9uDjMGGmtlEQtdVF4N
2Ky3QnfsW0oK+l6muNZ1HWgwscgefxmApsWJURTYQayKpgG+4R0OJ+OZR231KGH+zdpFJwy90/In
9zrCELCB38LA1r6mE3gnywmakvADiMbJjLKdNmV7jGRXPE1Xc9JsWEZ4J33/7vLohrJSeYdq2rrO
29n5Xtm0+S4EMzz/ors6c4nT9Nf2oLj7pUagJW49ZO2LOU7ot2k9nYsQV61KYqnA3fTAAm8xKZ/N
L90p+HW1g41HSmnLbWJiwDcBEXujlx1BdltXRivWFfrDnzM1Q9AV2ra6nuPsS0+Vh4VrbzS7YsoZ
GFUFMo+s1I01xtHTfA9MMOFjUaMdPX0I7vRdnhLZmgTKCURiVj5iE9dB3sZGv40ivbl1DiRm/HLt
clZOZ5Gr88CsW/2tL/uHhIn1K0tbcxjyIdyHaUQROv9mmRd8geaYQAL5u2kQyeHCa2WkOWbvCQaq
PZ2WYqvpGgRB0s7WUJnsB+YbKyy78q4FoX6fz8JRefLTkfnQdF+Oenaw+kQrvouhoHvCjIKa9Gke
8od6fq5w4W+FooAam2bPMzneyGrlWqooXkwVQi17TmcdswHZW5OXqAaqt8p0Qzxl6NX5r/uRtjpj
thLqcMlOD0Re04NUdBGRxTw8+P+bsxciNnWZJe2cmvwojPCoFt6X3wEsCuje/3QdWKmtzTDUZLGJ
F2hECHj9lJaXqrTsOnIE9gRBYWWkGRlGsAb8OEwhYnCWQfa993Z9CDtwebMggbHGgEJOh3cXldLc
t6QfXuc1J2ZmUUMCvACSPc5Ngrk3UFsBGgXihaPWGfdVA8i2nJJSdF03Tip8RavSzJ9wETFclD/Z
3ivApXGJuLCQt16u6M9SZThkm611oGdpPA8GaNvlB6WVwnAlHfca9CTsIKNl45dWlJVVOAO1F9FM
csCrPS0jpSY2yztjkV6VugRlw7BkKTbdROY7G/cc3WjW1tQv0lUKEHqROYMpMNbuxOH3TA5St7vD
n4+5yh8jWDauOEOsdTp1ASOT1A87QL5jgjqiJD2UFTEykt2KtalSBSJBULzjZBUYDfyeCCi0rpUe
8vEPgOL/bZlUwAUvqOXok7JrLuPK3i3NJse3H4i5M45z3gqmi/LYExIIB+OjoNl3Jy9jePIqF45+
1V5ZeT1ql0nXwkdrlVI9XmeBi1lLd8vzNd15IQjpPIYF0k1taM1gVoSaCWacxICUhb28zWedEg9H
TYAcSx3s+JMwTgyRdqU6+s2wNLgsr1dVvNB0gsfIzOVxcBUCV4zW+Lm1q/r38rqJ7HNUG/MnEXeU
A6KjjUFL5n8IO48lyY0t2/5Ljx/MAIf0QU9Cy4zUyaoJrCS01vj6XvDgY5F1zXgnYUBEklmJAFyc
s/faKC6hZFoSZfaiFmc3kh1Gclbv6bGYuXf3FrreMYCVTrRRXy3R0DxVncB1VeAdMJQuZ5gXLKsy
XcF1XmNy+plUenkFH19fBvb+d/sUo86HHF13k9Rxt0myKFoxcrsnrmmLyrAiLYM4orBqxcO9Y+jk
xE6wIbqQVmbQb6+MS9Fr4zkuv8a+/Zz7Zk9WLLtfLSi6TxQ5lpon1auO3iJ1cbuSp7tPxI+G+oRm
ZF/eowt4Lu/tpdEX67ipisNoFs1FHQXl1FzC5b15eS8Ipv//KfFD63vHxYBFcv+bZGLsij6mVTph
BbUKqzx0phAPAy3LbVpW7gvt22DtN5rzKTXHVysf9Z9CvrZlqr2kDPWQZWiediL9MLOA8Uc5wOA/
XQx1ExFo2a+bxGHf4Hvmg6dPPslE0KWtNrce7CKzLtQs1x3wLrGqYCpsQ7V3ANQZNpdoMutL+dcR
tAD9SEQsUaTPyiIyh9CEAuMe4duMrTpRn3j9IFbODJlay/Nsb5mcmqDlbtFSBgiRNiNVXFyUtjUk
T+RW5EATqnFrVXr3XvVasrWN0NzHXdi/Rwjk16FLQLf6tJUjUS4B6axznnfvsdU+jGnowaWobaSE
UqzJvaBEjkP4qqXe+NT6yU89iOx37ljaDgSl7YxWsNfr+3mrD5l8L6vuNU8n56Izl4MA33miRYzH
waD32GXYQw1VBBo4buXBYIn1PAjKtG5b3dRZM+jDoQi8vRizr7+EJJpP4yKqw6/pUmQqywQFii5A
90zRR2OlzUeQSOTUho2+3S/JYUoHkC+1/0UQE/acdJDsUt30vpbQ4OslPChM5H6EIKx8XZmR0O2a
iT3CvYshILC+F75dbM2g7tfdUockNXsBHFfmtoxnQuNBTv5yhBEv8eWuX4kmIohFWXjGTkuhygcO
yz+lr1Uv3pKvNlUxZpnRj099HYlHYRu7PzW12XwD8WA9aJXzxnphOinPU5lvzBo0txovYcei4fU7
mEiZL87QNuMVSB7rJV0azGlDUXumItYlVgYAaNQ2cmCToOS/fpdMJ5e24aqV5GckzWaCtvno+P28
9sC7AsRNlkBwA/mPlSHO7RyGC+GXw/2Gv9/YxjbRZwOTkgPGgR1RcvVwua7avB2vrYt2NRJx9GZ1
M2QDxE3fUUjAYgGBOmiwrlx4D5s+yWjQLPNNk2iPVdT2iMwH/IVtWCzTRXmOye3eKDNtNbm3LKuT
V/V+uryfaRNm1sBwt6mMZlb+fXi0jdZ6NcviRUUBFXUArMNyz62RbVUnNPILeqiFce+Lkon4MqpN
9X0TVPDgXAzD7M7Afd+9IpnOv17Svv37qfpgKjBu2Rk6ydwH/NRiwvjW9KsiREk8lTOqyHvV3RmE
BNwUU+tDNkiCk4zWxNFZzIwFhVDBLb0M+OpFg5jTD4hF1eCqhtnhxbXnnqkwhO5ggXvsdZ9CxvLs
L9LJA5UmQO0i9A4kVDW0D3rzzcgjmBmO6K9359lfp+pT0sb+/FRMOfSKPqS/Cz07ElHw0fll9lCX
xHhhHgk+Ij9Ojn2JV1J92qd5udWG811NrRWdccA2ocS2gbV3gdqjkAp4dFv7Yi9eFgT6JN0hmOli
rP4UsOO1qnf8KnPYTBZgDsVw8CoQgRSB4EfB+3jqjGVTjopEnQ2cqYhwdUY5DzzVj8jAa0vIQ/FQ
IOw5VnVWrEiQMc9C9sQKdniELZv6aqDBllzep9WWbspCd89gUAQ1rLwi6825qUTcqBmn0xBO+tq2
ovIjbmjyx26zsVoHrVMudKjUi3wfewKyLL994AmitxF0JKgafrBPpVy5S5kbpW+DfomRpKqK+tGz
DB0jqaWtvFqrQSgPeFwZFVhNJWaCVabqoBYgzBk2dscEUuYvYdj0x9ENbNKX6/Alm7r8WFBM5TH3
XyM4KRfGt/DFiG3Ia2b+bFkyPHkoxE/qCNZI7pTTbfBAHUORmT7jhMLjwQj4YLixe2tLACUpf9ir
5VRn5asfW5imeLgfS5F5qKhAmXF/nsswg6seYx8wDbiXSewVH1E1erAvWLSpLodW9BlQsp4upsiN
Qx5Hzd4LTf465AYrg9b0Su3VkB6DA3aIOMjIGbuvZjovao/sbn2+kNI/Azzwz+pUvfjSWbnvCbVx
274mfz0l9tCkJJuy0GDf/IXMRp01e2mdJIz2LbFY5uo+M/mJlz7knl2dk7yyeTJRLmYsjnFvX/Wo
PUEf/6bypnCUQ3qKGhIs4vEP5YVlo/8FcJq9v9/qfy5hyNDc+ksillLXkj+fH7Qk7CEo29/+3btg
6b9bF6TOe5YBJQnrum0J+U9vi14XiWM6JpZYdtx71GtI7Yl0IS6smK/RsHDJc1h+cdBHWDt0pF2z
NI7K+wOwLTjWEzkvmXOqGuOpWsoQVg/pOym7r+qsz8Eea97wNY/9V/RyxadGJ+E04snnAELL9K0g
rryJB+CeaADOuOaZ3nMrXCM3jnZOjBoyFR7pLHTx52r8ouHk30RtoJ+qxX1Xj1RLNbFDTuPtAMSS
rRPU09bt4+fJL92Lbg77O3fAcNn4NI190LH43SAKI2NGbdF4wj4qCVXb1vKQy7Ja+6XpnkbbZrs8
kyE5FMUTmSv5a9xr0VoQ3X60BHGXYIxBvQqzfer/igKKOzSwCeL6qy0JEEG+A2C39fRXg6hrG6II
RqNnivpozWP8GgM5nYuGhTYcKhKeHLYGffjN9LLyBfWtjq7OrV+I/RS7GmbQufQkwT6LobLH7E3Q
lHgh8Tl/bDDjX2eQbB5Pw9VXalYrLyDMDLRV1CBZu7E8W2GIAm6muTCMPugqp75Qo1/Kbo12EhaI
B6J4ssd4eQqyETp4Yo0JFYowWiM7WJa/YXFlNuKhkHL6I7MTCXzapIxtBzV9tYTQIm3WnvJW7lxT
H48Caeo26l0Ha1NGqb7rO8r3jumfB8Lc2CpxFeBLZNdcDPr+fqQvMrRcoH4myys5wFyu9xlI89UA
e/daZ95n4pzqq06Kwrgis7y+3s9lm4OwA6O+vKVeSGJYfmS8amVtXVRPrI7G/Vj144n4jp9Le+Ts
zoX+5IzJQX0tedHZu8IhDScYBnghoSleCp017whe+143yCLJhgxPp96NYKOKgLJBZ2k//DJ+D73K
+jQnxCkmSRAeHUrh19lo310Eo9+1Eh1OhxZ1BVu9BOoJMQ8ifCqc/ocvmEI8UhGR4SAzl3H/QaAb
QFVQMIek8j5PSRyd7biJqN5zJKKckrnvHsj3MC7mMCHeWBQcXuEGSOubMtlWpez3InU+2ZEzH+5G
ecKrrT0rGsqguY2kordI58Qclm1xPEfAlg0b+v3cBvs+c9MD7qRho9Y16tTqnX7TA+1/iGzrk1VJ
KpYdzs4BzOJR17NhayHJ3I7FoF8jjGKq/qJeRO4b21KPJM3U7C0mGPLb1MIvGNOv7swsa8Zndm4h
LtgW+ZTshlUjIurfotE/u6ljLmFPULpdipNlnn2yTb2lVk7FdCJpjdzI7oDNtUYpFH1TDTj81eXO
kfODrlXFI+zb9TRqkjHGzi7tFLBsKlHS9G715jt+vbPj2Tt1blwdUM0YPKjU92mbXEcdbtMIhQnx
TizXWh00J+VnyZruWPhB/DLUTOBC1mEHRag4IrKM0W3Wryofz3BupHs4B5UEp14yLfxURx4ozaR/
ZDpDw9q2SMeXo6ALwDxrrfsQOu0z0PzhZtS5+QYd7XlYuEaTRJyd4c3aU9mVpzAdzQsFPeJuRBG+
QmADHWUhlboXb7RkrC8NtdW8nNKvUc2IR7HSxh1ID96Yk2fDYe/pTwge1AKuHXj81ekwxLh81U4v
mOCpqM3E3UCXztSmqdusgwZfzEAB62CNeFgJ3DnmUuIHWm7CEvj4hTh5Dg1QQcRNLLJ2EaTzRtWq
nYKp0Gin6qruLZfG7aqzUgRjGXmITsn8EwY/lNlTbxpt7933gFOzXMpUIIuA6BFw03ZpIR8Sv6K2
HU1/lHjB9uQemkSi2PbZa4bPlrdu6rz4XiZAhclRRUeaZjDDGXvus63ZDuknwmvD9bT0+/laMCIt
hXv1ggaNXT7B8qh9Bji8Rarf2rhNbjSMsA6oHgjhI3BU88dwGTlLujynIKg+BXrXHqEmfFWsD7Wz
U2tIzLWUNE3R7GK/DDZ2kMt9nNHI06wI99PCi8kDdKX/PtFzVX/3KDrCcDybSDHDsQGeGv+c6Gvp
Tmi0pXPU0NWuKQBWGbdeCTSw0um/5LBCa2mHF3spMVA50XaAo0GhytHCHpYkwKivoVkOj0Gafih3
mGnE46FxCkJmghTktak31O5nf2vHunxhkED4PTX+1zn0NgD4rJ+F/izLwT5XbrrxZhN9wl/4Bl0f
yFyt2ndMeXSNRjl8A2ikXFDclUCwgXisRwI+j8qB1rcHr0ZOx3WU9zThQI7RIRsWhHnpPlbB/KAC
/gKdgTwq8+AGp8U8FAXEw6jnBhH+QOVw6dHGy4tGRfdiCfLBJpn+gZeS/GYgRfej0rN3bF3mRwPk
GlqKFgt6EqW31Iaa6cubj7LgZiajdbMElVnUJ3E3v5HA1CKFy6onRJnvkzMS2FJUSGLrgFuscSUh
cqAQ9109UvTnWbkWdTNtE9+gxN5kdQl9NvMvZGxcVF8i8SAQmpYVXbA+XfyiD1/qTlg3F2cdKeBn
nWlOPU3Uq+XD3E/v6gzyy9F3h2aT5E33PhfNOcRX9XXUHDBlJQNkRIV5Z81spRYikUNwwoViC0oE
dW63FdpBj30mKc/Vg1ZM2Y5Izeo2ydepYn+pA5zYVosPKpTNV54KhJm6Fj0GZLmsxKwxhUZRsIUU
Ee7squ0vpdASdr8ZMwwxzc+FHUNSCV00L2lVHyK/2yaLXAq5yk9t9P1XVx9e6Sz4a5/HEEuH3nz4
FFTnocXx0eAjk9Kez64xls+2Nf6wSI7+AvSCZDgEgDdzDr5Fc3bVW9lfQO4Pl9SoxqMvgoMOL+GS
EQi2JJoSfrhSP9M1e9zgtB0jH8lPVLy5tTWcooSb2LfgD9+Hsn9/Or3fH05pWabpWTD1TcsQnvPb
KjzN6haSmC9BzabetsSu5cZj8aO2gfpUfkOgU1rXu9ziylmTi9xeN4xNYXtU3afuQS4/67TNFYkj
2TFlP22iKA8fXJfaL7J5gJomJOBltjR5mB6peSyOvgVPZI4rJkOfChfubCxm2f7ulITsUhAIiUDk
GNsxwKMk5WNCdwuvMh4DkorYriMEq6uj6Fzyr7UOBdlfL4ZRW5se2/qa3Ut6K+pMEKkG6b1nh30L
GoYp3OJBeLYa/rPlPQhH2dEze3IW3am+QUX/ATgTUhHllj2FbLE1lI0U0RaGRAK/pjKVK7+1zA9v
iaLUPdpU//gv8yqz9r4N7nIGBrKHPZmA6jNTWGPmppBZ/VCGlITd3qhXKq1bVMN4pD7XUwKlo6be
C4dsAq0JINJ2Buu/OMcNof82KINgAflBdVMKnfqE/RtZYCBte6AeSICxmiBHeqwX5v/vLkiCqxGC
UdISw9qF06StDUAmiB7oO4eGcantpsLKRgpmL8miAE1Vbu1cpw0soz9PlfV0MnMgoZBPKIkEmDdG
y50Q21PwAHlv0GPhm3THCJ4Yzh/VmXd6EG/cG3pZfMlTGhEpOfW3RtO8C7Yt9l6sd5+zkbyHIg0S
EuAG/RUm+ase6eHX2fEXNm0x3khrnDQv3qqmVuEO9Z6SFBvzrPqkATc/K91pnVHVQSkZrUeLrBep
LThKfHbJVdjpXfraRSMe+DHod5Mfo/Qc7PTAtkDFLNRPkH2qU5a0P4NAVDekbtgn3e6l9pjYksUC
rk577A2XPnM+38+IlXoxw+m9mxGJpUNY7K05w0qVleVm6kIL5hintFaKQ21n/lp9KvTaX5MVH6/K
AZ2SgWfqRtPbPVblmO7DGpogIkNUeCYU1dwNyftdrnJHvZFIWZ8a5XJaAnDsa8oDRL0E13KIIEnY
Y7Ej1lycHFKTlZ7Ygz9zhfVwi1i4I6hbSu6I658HIxjfFh6HonOwBsQibnqkBWji+O8jkvU78wJ8
AlFrC8vAwH9q/o40YI2gR7FrDmfqDmOR+4TbTN6Hx0p5kbfpLoKGZMLU4fL9r9RgUlinhPL4xZU9
oG+cCvRczQK6qZe8EFJE65vCD1afBRS6HBV0VQsPem9tUxwf5o7kWBcPfQ63fDVQESCswq2f2kqE
J7cjFlPZPOvBy8CzxhqC4KaBCVFCR2uSF1FZ2kGXfgA+B5uqWHRjY+wCeZ+QtJqOdQyaBgf6279f
J9P6jwKKIaSUwtNNx9Ft+fuFWvQ6GeUd86QVhrUdhjxH7vfmNmW867selbfh/EzteLoLlPD0PAAS
Ss8hD+bnySCbMkKFrL51GsXxUxEijZiebffZNUJyV9tOO8zNZGz7XM5UHIzrPFk/3QbLyhIIiojc
qaszo0yzrUXj/yGtrdMYhzQPiz/g8sQ71CzVKamT97zxiq0qynhmQkxlBfASeQm5WwRtnXvH39IR
LtAqY+IPY6e9zhUPHv2MbyMHQBikOgiSfQeolMQdYrcjWwxreNBEXCjcXjLgDpcJ4FXYRvjOhqE5
xyBIUbnCuvPttKZTBdW6JnlsbWLtPnfLIK9J0GRN4L1yMZtVojfhnsYNZUmj61/7sHpodadZTY6n
3RovrfaMBjdnEd4nlthlWsGaPACzDV3PW4t4zm8NzGkl6xnNMb9YpksyG/D2N9HgkR3Qup/Vxmry
c6hSZkdyaScxeRcizFBdZADMW+G+FFatrYNTbVj1fjR6XGNeRhXHQEL3afZd/UAnqN0V3HUP6ihI
UjRULtCMzKShhdC/PTpa4j22lffg2BkZo7Z7UXLjSsPQMhlvGAOTzyPovRU7dvA7NuRz6FzKmmi6
wcXC/rUGyDlefBhIpyToDPJy5vrRx7u1abSm+RBm872drZ5dPSQBbBTAWT2eoGAva618oecl15x4
tCVJ6bV51P72I2lnU8EouxCnwMJLVHKKYS5N/j18tfeNJArrdiH3VWP7pYaD9+qG9gejXvwStQMp
xtEEtIR8pMeZFRz5LmjUvELinKpq/TCm1KVVzzuLuvDgEn8JF7pg8eonOs/p4Bxt0vDWmQVYXq3F
RUODjF7u5t5nJmqk36ae/6AkTQablItnMJwuY4Xqzmfw01iU9xQugx8TEt3a7c0P0fsYPzArb3AP
mB+Zxi4nshvq4Hq8Uwtq9dJHGkOwNqdHJV4vGHAxSOcsLZbSd0/C8BqDHAuJ5TQrll5XWR6UVgsg
67aJISArUNWcTidpaPazrafBs6bXD50Bn7/OQtCSS/vUBSy2xtb5WoWudiZnUSM7wyP3OQdm3R/7
PO6e1TiQ4/ZZu/XsrCDofDdiasMbY9kz3dvEljRAjY5us7OpOtypTL4YslucFucqT6zdZLnuWolQ
pV90h9hcqOxFWF0Gf6oOXPvqQn5KuHUje4c1xHzAKY78sHLqHXoFWsqm7ORhMEBhQl5k24Bcili+
PNMyIsRmctXCPrhW+O+p0hTj5b4/0JHSPoNHNg5jp00rnvjvCujVh4K4xK6fruo6hT8ogRqHGIgd
V4N659C6YlflprmWdHkIGh0/pyAzT2HlkfwOh/rVhHoeCdc+Ng2Kohj0w6aiwXXIdELXyICHTgib
A4S2I/b54imgutGT/IWfoMyLH00GoFVz8KsuZ6UItMMw9SYpsFhj3NT9HnbJKxk42D1tcRsICwNE
boj712qUSKriyQCIV5TBa8P9wI6YoCkjEzuFyZB/UTOAYHw0lWldkgLYTws1/4qucdiIwHIP1NT6
7dxrwd3Q2E/N16ph+0aKw/cMCdAdIFP6iKzJa4P0bnvf8OL7B2qMyX8hWtli2e3/HWlFAQCYle3q
umuzRFDT/7cvz1EeNP/7P8b/Q9tcNnNdzqcgIn6lC2m26fO8VkA7sw71dZqYf/gkAm+NRT5HExIX
hFdnZzCH2gXoPaMlFcjwVKaClnUxl+c+Jb9MGsmXpT9mBhM+JDNcj4l1u8+D9IDmDU69EIUga59f
L4Ah3vHtH+4icSnTcWcvKC/F8yJwvdg65pRtCVLxIX3F3XUBKr1OYXvuJ7f8BC2HbwJz+RaY4w5M
v4RpGDZnL+7t93nK1wqa59es5uIiCnYMy/3KGLp57zQRLeMuQlIFa42hG5SgsFEVZ93Y3hFIfUZC
RJDVKHqJpbotboXCIJtTR1Xx/OsoSOXeq90KT4D8UyEOsZCatzrPHZ63peKKNm38q+RRDWlxCGcL
YcDynjKBdkw+j1Mknku70k6wjOQWDYQL72bJtBlE9DkYQuSZ5UM8c3eptkVAcwv6ZBjsmirNXqoM
lwb/v8SzvuSeLo/qN/qFhQjAs95VVSsYglMfSAoSMo02jlfMB4YGuVsM68dW6jY6FOa4yZnn/Rzk
hKd1tXf2Gbsf1AeJkSIV8BcbXSFYvKk3CzkR4LNQdKJEq/eB1hiErtn+w9xwQxQWsCsoa4TC0mMd
DU/foHnDGrZYEsh7MTbEYGv7sHEeqjQmr6MRbOhI5FlTY7OP1VyVT0WTPAZB4bAdyPWN6V6Vb0ut
WnqlnMBDsg5rzQImYRcP6oOFpunH7k6ZDB0NGFWefG6sUN8HZpnuU/LDPvM2WiaKhj0xrz28hgN8
rfwpzSbu1Vrrv+FeZvewQlzf3+5aSnJSwdPEzyaSxKPCAWaBhogOjPtWcSnxUn84g54fFbRSvTQ2
oTNKMRuwuz6qGYXlKb0rYXBHxc96rvUXVS3HHtCcC9f5RsR082zWCZYMf7LXaTxKSimVv7focv1B
sfISCYrZuUEKsG/J8tTSK3qknipXZqYN+y7Ux8eprqbHqCyafdVuVb+aQNnxpEt73NQouJU9zdMm
kn1ZKL/oHdnZVqDlH5S1631jF6i7kL3Tnclp5m20ntZdaw3FXuuqkCy2wrzYpcBjRlGVnd7XMveT
q0XCyuk+g9P3hq3eDxl6qVAc1bxL6mx3vC8vwuGHWhNFlrl20yn9bEvwGS0lp3gs7adCRLRaNfMd
4Y578hLHerUz7aK+0GqYDHC3UGrsKQ03dyZCydCM3oBhSy3y1MIPcSL9cyFyuO2ApOIMhIY3MH+x
F2yO93+mIYqB5eMy3TatDrVlyOpds0x1Y9/bG9Mi1ipfhq6gd5l7QXyqWnZVavZO2jQdVb1tjjNn
5y6nDMCHOWjkFbNnePbhr9yFJrkIHzTav9tC0LBjhV2y2PLKT8VEjhfmyh9FN07Lypv3BSkMbp/R
+uwsZ6v5k7mSYwq1mFjDEr/QVq2ApqZut6L1/GN0UiY3n14hiVkJXVTWSpsUGuf3uU3E/q5k66OQ
OW6cz+oiNl7+FjVTu4Fw3hLfUqJ6GiYakXkLNLNu5xX9j8/qF1XLaB8U7c4h7espq4iLn93ipuoJ
eRK9atX8iSJUs1M/fd/OkZ53VyQGHmEuy8BeL85kI7wBohUXbBxU/ANWZixb8+cuPAmv0Qn/qj3U
xiVtRGzG2xqI1wbH3gQV0uxuaqF5F/OPfOnkmzHsoHZqEXiCxU5T0sWQwhNErwTBkZxGuueS7BAl
XXYsCDXl6Dd7to8ZkoapeOhsxJhO3RtXA6/junG7Jz+kHKPu1qk15HUgH3zQ49dO5hQylvWgoOAC
ICleqxFP/SPc3Izx5MoDvfKYuLVuoNQd6Ds2y/05dSnGWKgxd31dIsEMfW6rlMwBUQ+wTRs5XIBs
WJecWXZbjgbqCCrOvIjXounk12JyXosEDSGRPsFpDgKIg56Oow6RhzBpcLCHICrD6MNLGqPlV8on
Y5wxJwyMGY0xfvlTm5ty46AS/PXSUVw5ZFX1QO5mecyn+E2wyvs60ts0ATd8R89BkBOm4o006oDo
NiZNT82fPZu87b1BE+AXLU2dEONxYrdUIsHejrpXbYpM188V4ZeqfuVENbu50psek+GHtErtK8Ii
Bs+6Nm9tu+lbl6p8HSxPD/aAvKxhC83cIDmbtJVnOhc1wRWzzoaF75tBR7U7PVeXm7g2NmCGIjbH
UXoV2h9qgSJN8jgKMPXngi2oF2GqqrzCPrg2z3nnm++N5f20wjG7lTCCE8MV9wKNexlk711YU4wn
OeiniW0QNC8y51IbVXaUAJtKtWJNkaQudRJ7Yc2a+tQiUx4+NLaTdK5G+hmE1m4n/qBBkmBZWxii
qqHfqgKnExbFGcoKXIiqoGhlF2JNzYuQcp+SUMZTtab+ADO3B2xqLQ+nTneWIKUmX2CMNAVDEW//
vaphGAux8p/rw0UYotMpomdkMuf8s1sk6nKiANik5xZsPtzKcLx6XusQ3doP6yJww/N9M2LHdfZB
DfrQ9Ib1Xrf6J3qN4OUkKZQDor/rIIcNKQz9S6+39IRc7WDbTkW5AOsbaWeMwCRNfbIbe9PFff4+
lnSZFtdSZRbfjfBZVZvAHLM5gBdxllhvzzjZYZlneJdBJfovxEol+7IUrHQayVeadCe2CNx+gV5M
h8DSXtvR2EBfM7+EZF6tZgyTr2aszztXi7NNhgSfhG74XmXDY6vKCrrvTmRZyW/DjASaJ3R+GXWy
Iwriq1+GbAPQpfrQqJythsxNrmFHFXoujmFVuQ9p1DePkwActvwZaRXH66T3uD59/pSMrs6uuHM2
w8LgHHzTezDna1ONe7eygA1jU5RXVv978g/2IpDVVa0t6rT6og1k+6mNczmD+pEQ3liFhtXaGev2
2gUtgu3ea4A/Rt15imhX5ItUvquvpYuMLdW1bwHNr8UnQ+kgvCjvABmHyc3t3tzRbCCFgjrgrw3a
a0LP9DaSWqu0nh67sOfM7o8KeD9VDaFo2Wg9p2mxvcvR/8vtZ3v/cfvZjMGO41qGDVRVWv+8/cIU
tQzeS+/UNwTKeATbYzxDMpA5/QuLQhJzczNb16XZwDmQ5kFHMP1S1eUuRJuDPqZrX72l0yijd0a/
9oak6cWismZn+rNfGuI19VHUgNrA7maF8CsJ9Pa9YviCZjEnged73DWEy8+Veei6BZmaxq8p2etX
NX6hvMe8GXVfC4IeLno+t7veinugUPg+gRpiYZJxdobgf7+VE9oljmygzwa5uQFVZr/UBV43PxfB
Tp3alZGv61m+qpHtvkeotU3h5PO1uo9zlA92ACLhAy57BLcDD47PW5BiQPcI4V9CUl+TglArxbRm
te3dj8LlvdkcpzWa9lU/BlhqkPzhicOy0cjpZ5Q64O5U+4FNUUsaJjHwST6H1yDUKUuhxd0FNq2/
IKldwNzZ5v4bkR6vlGg47wmD9AxuuL73iGio4y8WAX9e3Mzhajkaosr51CUCqcoiCPiFGDG1LtyU
PotknHQDLhLbvd/hZvJy9wIsHdkcz8AWO3/7ZLVBhEC4aanZuT05qR5PeYhqZ88qK179CqawK7Kl
GyIF7stAj/ajHSZvptZmb/W48UKcmR6HQ2m+hag6ZPjQF238Mfok9rqpzqy/VLfmcHozIRCu/dQV
tzIAOdj63qc4z4d1brvNk2bMNZUh3ziRBoTbvt4abU/E8TyA4lEvhTfpRDyKz+reqKeou049F7T2
HABGrn+jxUhm9rLY/fdnyP7PurTrQpnEVMfel5lwaTn+bYef+W7gI+vRTtILiQCCK984uf5tOTB9
cT9Qo7fVlV88C0B9aPQPqRDzkfAqa00jN73YtF0VGK5iFj7GIfhe00ZjZLEMVCPlVJYobxz5474A
Z8mwvZfpA/qJ0xI5TvDl2ra7+kWtyLWyWBTA9UvtsqjFkYMXvJzeBxGPX5lz7geJ1r+HlQ74iBy0
lbpyyk3dJPMudYfmot5SL2qtUPE+gL3mgjgu+C9TobMMNX+fCQGDmcJyPcc0HNf0nOU6/+06kvDW
lYEjxx0OzOlOyStp6q+w/OX7DvfCjm8PmFwavbBMqB4FUbrvDqmLSRO823YrnvDRnPPetN+LgZCH
rvFGcEqcCpExP2WzsSHx7lg0Ev714lhapBKIzh9MVIWf3MmFLgUV4wl0V0tGMaFOtY8FVFVDFTem
ovi5tr5Ole3cnEw81vfF8J9nqvr112dw/j/1QdA+ZjFdAuhx9TZYwJCmwPCTGNnPgATm8whmaVe0
rLQEs9gxzMMMJZuoroGsIY9Urvlks65bs1B2cAOiBhSYVb7aWY/hjDCe/3IrL13Q374CqNLCWiYC
SaHkN7y2P+RO12eYFxH7/FC9JvXi5XV4VUeTMHfS8A5RzoxCQuRb4BsTpl29f+5TWHGDlsXfWYtv
yGU0PhPZ02/Clg5H3kf6Ja1CpFfgiNZzQecJ5whP8Eh4FtBRJzgP2AvkgoNOciZ1RyxZA4s71kr8
dwwB7oPyytJHQ1vhuBBuJGKogVlrwexaRCGGRKQF64EGhgNOtKgS47laXoToq00C5nEXwKYhhTd6
b3lQnjScvs/Y1OMDPIR63eRDu/73C8qN+9sVtXXddGGJuYYgssrwfrupu9KbHTJzsT8WN6KFcGiF
/tqd7PykK93l1BTaHilMtTFhRxybDq6MKf1PoTeatwKPz3tG9JFH6KLtgB+wJNIf1bPIoGj4bdq8
90zwx1/vh622m7r6GNaO/tJ7gPoCYSanqM+HzSDG9NjgO+yc8qXL+v4VcjBO89weLqFw+9dkIGKy
Ig1v76Q0iJ2gyq9RmiU8g67/SOHSI2aNYnVA2MxBorDYEC+c7msbJU6xBK7FLJEeRY6CIjOKtdbW
5TE0I1pLlYOYshE39VuBlxDWWFjieD91RntlULUbkXk+u6TuUdygWgzIIKzs4jzIMtv8AoUrbri3
3CgZJmYMha18pPLtYTOQ9fNYUiavqlPjTbQEW8slPX5Yym6zzb1IY+yghke8gMDuMdqu4nTq6asm
9iYHELJ2TIBFq1Ek0cW0UW7C3oHmSRl6LCleqe8s6ddlJIAIR6SGW71461P56Hdjc8wa9/8YO6/l
uLEsa79KR92jf7gDMzHdF+kzmUmTFO0NgpIoeO/xRvMc82Lz4aS6JLEiVH9EdwaQpFhpgGP2Xutb
X+Q1K3/+51mUmA5bb8/Y1hZRZdA1ELgVJBl5Fb6vXhvDm7qHKioqt+MrtouVT1ud1mwWb/uxtx+U
INy4QaG9WBAIN2alsp/2bfVlCMJV1/rPSjcWNz3GgCvLB26pJCA0Xa9UF0Gtl9fjaBm72NGgSxf1
rRGK8kV0SbxhrIt28ndD2HWhGP1zReYEaPTx4KVAR6XVYEgTeihF+oCg81xPCfV+I41f6v5R9sZz
FyqkN/TxTplU+TS5EOHeRQ5OYjtKsNK0SR+ZRYNal2MwTQz1OjKM8hNF722qF93T7+85++M8gtAE
nb2hazoNek3YH6QebQECoyNPZwPdxllVlbZMZ8tEbY5ks/aoB9CCmU/loF64pFkEL10+n5Hmvi5y
MUOQdA32km/sJTkpZbA/RkbwdFHKyp+2ZlixmqsPc6n1eXD6rawHcYvR0QOUwya4xgDRRuqiMsbw
CyQMdkBMOAPM0dxsy9ey9VHalVwVCZa9VSiiE59QdysvINEnJ+OXs8Hzs8MgY56yMYnWGbx7BN1Z
jlGTI9+c8nM4UN7NeiU/IzHWEO+TnZW4NtT3HPfxhD5wEekjRd45YCRs2YWZMWFoQ21QH0/KWzb/
BFhk2oGmV/dJPqQs4zzVVe+6+SlgVd2iZuWKyQTn/e+/Oc38sBuxUWTaustmWPC9odj58NWVg2ga
DBg2HrjR2l7qDqOC504QOLFWxmjHBBWyvYgsmqCBsAm4ZYW6zuqy+tRL0o5rDO8Ryd473df8nWWV
6qewBCsmaDSikxtrEKW8lWEjQWjS2R6WGoEKcfhKhWFYyKfkD22GC2rb4SKY4yDqMkAn3zkFZegY
4H2ZU0S0UONeNQbc2Kiv/M0Y1NO6StUveefbe9+HrkExzF87mc0QZyVIh4zBJZq8yO1bMrzt24Rg
dCseb+UzFjkxt9pYPkHIdA8/nopC9WlMrWHpZ4gsU9pvxbWpV9bRrPSjUTDY9Rma4Dhnjf8fQJ88
ova7uRTiIqqOUoTpo+28qa7odUDrVm3980UFVIrg5WceGVCyVvdyqMwW+l0mgjVQEVK15o0Xaj7e
DUE79+QG+vtJbZhC6sInE57MokYE7bKsrDs9bOPnIPHeWfsobyMSfBbrQOWG6ZviN2y8ORh5huG5
uU5HeyRpWCedjyZzWmvFtYTcx3lSri5FKdVqb34E/yTAI8lO7FG+/icLSEzZXYjF5q7LUwKVIQpf
V7oWXGcWDXYJe/euzak8Z5pLUXJGO+Awd27GugeZEPS8u8iAEW2X5ULX3i65Gu1E7DYSHRceOy1U
XLbVsZP+Z1/TxbqKkAlqgr1v11/nVkIY9aQbT1ZDNs/f3Bz6X5YSGgObIxxLtdTZY/ZBV9wpTteO
jRVt0y4avA1AkO4opRdxMW69IOmfM1MH+zRqHk5vtCqZixmtKBWkIC65eg3lTBOx9CLvYverKA5t
XXjvzHnBgk8uuolM8WUgv2454kJ/K2iijlruvffhcA6zPH9ua7fBXprdkV8HVisaP8sRr8jEUwBd
+hMCB2srHAE2xnQAd3fd59yzJvYkmOC92VunYUPauj5iG5mbo4Q1YJK0Fz3ld8vZjukQrNKgyE55
4l3HDnOENWng4WIDfrhN/GYU+DcoK9YjlfTTOA9I+GIwUgckp8jToB4wHuPiXcvTQSVIZSI/a+Gz
eV5ehPZKQMWq78sjOvD3bF61dHNgbDnluyTouR4sQ12XLvQrchy16LpInXqrGzM2gqiHjUXz5YL8
rNpELCq3sdeSAMr8uM/Moronbf4tUxMcVP85yMhsU6KRgBxTNZd80CxNqjAZ1nUX38d4Zy5Gwynt
b7kbygeEyfousVKMVmEzPZcsTrTUJ/23GREOU9pfTzRTD8DD3AfdA2oxT3C93oOoFe65DoR7JIXT
wu1HCMK893voegq8RPQ00CGnhd8Z/hdIwmDrRTXcFVZGIkGVh/s6JXH29xeu/WFQt4QlVBKdVGHp
QuiO8WFT0VRVbSiqmm+HaFB3kiZHkiw6JDWwN/IU7LPYWdiYX9xSb1kEE23YkIJyU+XAiNpWdzdx
H381qhJS8SxVo8Wm38J1SF01P2R1TN44lM67eiTH2R2R8iIrJTdDgU7izxrsye3WZZ2Uz/Zk+dvW
Ck6BY4gTBjtw/V6t3xFEQUV7PspDQj2qHKi7Cug+Gt7bfrReL30rfcqsTzbA7moOEG7NKj80bXPE
59B/0gazXg0GwlYrjE0omMO1ahGTqeSA9o0R07rsIzIEbiJiO7cBHXIsYEFGiwlmhtkVKrEs6rZQ
66XAEL6+iCkUlR79fCp9j2NmkD5HiSRUXeeubtK7H30FB1r0hjykcCGfa0NV+Ztv0pmn35+3h3yT
uq7bumYj8sVV92F6roLBUDHx5N9NlLnjo5MPdCiG6qQc8pZRN+dmOfnFQKUo7ptTDufm+1GOMDV/
+PHzH0fyN/1BnA0n0R87aOOxQjyn1uYVkjfSOlhbd8fWQcci22iJpz1rSt2uMHTiu/HDK20WIRYm
SxnF64ZrLeqUU57bA+DRcKF2QkVjYPobQ/eDo1ZE+XGIWodLSSEkNjXSFTXy4ZSAEztp9M62F9+/
MCh6yepdmoBF0JL4selwbSLHexsyINpZyX4oYZWDISsLdk7mVbfMwhRyuItOo1M+yyJmHEcAB6Yy
2ZllxshyQVDMilj5Y9DuGOd1H2eEZrNFw8SkFMTaT6LQ7ojOzq56QAXrmiCSzyZhjxUiMcUk4oXh
a58RwPL8+/tV6ih/+ZZt9v+yAqBSBDDcD/drmiJDVlx1Is2lthdxlbIAmivsftiea9OuDhdv3oSZ
olHheJZNVO61QZ/OlsvyxGKf5GaRshf6BKbForp8DTk5xVHf6HS7bewCjn8uMQ7cEzvQz6O4HKxx
qD3YRR5dXwZ2oOC0QO5Qttk3gWF/I7/QPmf05TKrFofM7wIcZCObO/IMM8ee9h+OZPM8S+cdlVNB
TMSA+FCXdBI0K6OXGKfXchUsIi/ktkHuJDNLrVJQ5AZUt0DiZVvZjSe6+vD7T1hWsn7+hB0WuYyF
Gk0vPutLT+inSpfW1XahoF89WF6fH4tShJ9I96Lh1tS3egveeNG5BF4v8kGzr2TdBUfo7PxsUxwm
JCYlrMfGqecXW3SFyCUAt42SE8r0OTIBNiD3c4CCRNceZflwiEleHYO426CgbVlR0QmpGk3bdxUV
a9lWlqfNfBpQW16qiqjWaukYq4Bq6lke+VoanmXdWtOC26Lwk4tczwHLeKtOAaV92HyXTUrVdib9
taI+Ev9osjgidEVnGU47mCieZKq/oqp17xObumZappDR+rlJb1smaVk07gOa84tmDhgDPaTw9sa/
m5nER22WA+fKMTRcATpqI/1j3CA9uVQ3AFweItJ6MPSlVEWJ4jT1A/4nYBnodU6tqsdvsEn4lB3c
bw5WD2btcrj2BOZ4giqXbkjxZiicVTu/2JR4QMLvCuc0Rm56w2i5krhoZ4hfsyQNiIGhJ29qSrIH
Kp94C52O+34MgUQz4D1Ta0Dt2nb5xtbF8Do/78GRXyQump+mAlU7O5o9mt+EOgff5CTx55nixfaS
eJX6UPWTcwV7H1LwvNWTD13ZbLAwd39neNM/TvBosg1hGsjY5y2bUD94ahp0RkJX3e5w0V71FuOd
mkfQf4eQlR9t6+VlyUxGjr6VayWoWwd8R/6hNs1qRXiWWJlV82hpRnOV9cbVpcudQk9QMje7ajL7
Sa6/81kuEeQ85U3uE2uccZ8lGYEmpMPt2w5M5KzKGWYZjuRXhnT7yXvDx2NSMe1JksxrZViDhguP
ZaXnJyuygDur13o/JWQJk30DeA0zDbSjq652rFUUVABfLYuiV6Amj9+P3i+tGUOJy/vYK14FC89P
lovWCkHIvo6oTIcJxLa54hsVwbBv8002aeppCo1vMkulmM9Avn2T916csOtRAx8Sb6BdSWUIEgEI
+zN02TFdd1M1EJYTdtDnzlPOUW37y8byUeLMOo86KwbWV15O49rHtMlwQPpdTJo581o/P5ilFx6q
zjpHcRzvBZ2pNXRisXH8qlw7iQoko1eGa0Prh2MYsY9qGtiCzHD7KbDpUQR0fZ2y7hBGw44ZDIPb
OGuuYmd4a9WpXGk+3yPRtjsEopB6rHY4udaobcW8qmtZGm8gWNDaTr3i6BCbFZbRSEmsL2/sGFFP
SXjMZCEA8tvhVU9gedipOisd+UKwFqR1uf39GEzM48fFjE15iFHYZIJGnSmFmz8NwpBUiyKoI3vr
Yom7pt0d4F/0nUfZhemSQqzKLnaWVauifgbYoJIF0AIKSJYI8bQFlitUzzIHJEkjnFZ6ODzg0FF2
ta04n6ZcmUlDYBNMh2m6DzYEchTLem6EmYGnb8c+sVe504pxIQAjgpEjEl7sdNP3FybM8o3BXn9Z
0n604WWUO10FlSfVbX5dYSYOKQENWWFsCjfUmLuY3QaWbhvdL7R1iwtk3Y1DvkpmkG40P8ijHw9c
2yVDXkHHyuq9lesTYK/LMN0Mu8vxp8MUIArLJRSmVVfcIQuM175Q117jsEOyR3Npz9i7uo2vnZht
4lDY/pqx3D3ioUZLmRNh1PsxMW60FhZypWZm3jvOR3GOuoHI5SHHjJljLykgvpq7sYY82g1k/4Au
NddS7CNPERGY60ijX8zKs9yVsxW4BUu1jDEVrCVJwRNFfLxMnlSgmZ3gjtx4VnIu5w8+qXH6FG52
9u0OTukAcHxM3YpAVr3iFSTuixey+Kx0CrDYpE5amcZLGx7TiU6aextmI/JsxxtfkwEnqB812w8/
lIXGH/+q9312A5N1lwzVI/tkyg95EF35PWFbfhzpuzzu7KufjwSZ8nJev7yHZCo01k0ogHg5dANl
eADDFlHQii/MHRx71gBRZwnGSfwieknip9nU/v1URY/uIEBCILAjv4r9YdFHbwTdUyXsXPMoqaIV
6LubyxeZt2wQh2AcgCgk9TYPneGUW3W9JY7g+1GuJvtAZHuS3OsthkmGFjI7t8Z8NMzP1Qawd2Ln
N/JyzBw48UQDDleAeLhkZGfbVWfQQwEgkjEKxyQO5DILVrXqu1cKjjlUwjN/NXIEEVY++yJffBq7
ST0T1RRtjKHP4EUa8TVmvmrlpYW9TQtAv0fQX/1r6ZT6miLU4kd2dGRbr0VLqCbJWtgWMve6zqdH
qYWNDH3auI64SQu9vZs1hLLymv9yFllle1fF9k5EuP2R8z7QwazhUzvq8tLZ7wi7UF4dqN+7FMR+
gDq+QUkxn4+ljpokTe8hlG6UlqWFSgpLMAuLEyfKr6S0ja0DPv+yn/YYkpv15UurKNSweOKLl/qv
agjLTVbVQAvm53JGnC3XoUZRZ3rohBkBb42iYxB8a3VhXMvhpBLlSGF+vgTUoFu5OIHWMt/GizD9
aGX9aAAg3cvnG5CKDBpKv5ETrOpaq7Ty9Usaod86yG/cDK0Vt8Y2xGt4yigTwbFq6VnknTihpPJn
50U0eu7GSod2oUteGpQi8B/tsGyxAy1rxAL3+jQRd4Y/8lKM4QoaDmNDAsGoJP5B9gnSUOAk77td
b9pc3noKNb1Q/Ht1iGHEpE60kR/c4NqfLktNpcsBufkEJWVqXZ4Us0S8mGc3eYPDillL3Ugal3wY
NCUGNJpuassaj9RfKPbNymhpGmzQz1J4am+kLF6uVErMnOuu0k2sNW2xtf2+Jg2AVYhcj7DnvikH
GuJd7/q0A8qK+gNFzEhtTRqKlIRlFVPihfi0jqEFwalnvHzocvEq9X5NojAZ9N5L673gGeUNB3zg
uO8Z0UWCaNiA6bt3HEYcNQTqmk4dwGuEog9+OSgLSpYjAaL3fl5xF85Tvapq8So0EdLWUaHdkEf/
IzxSvhBE5X9XuddnmdrPWxrhIHQBdGqbiNnQj34QQXhM/ybsTmWbpKFHDFrx1tZ9e+8nnrtvKFas
e+Qyr9NwD4fXhC8YgVqxRmujl0O/lZlHA14IO4Y26MEZOUxAoVZW32ov0ezCI26Az98jsWIU7YkS
7QKfrwfBj2y7FYQBbvmU+t04eNfshZqd5N5IDE4v2ilcjWayBe5OdPocFJPbZXI7OspKbo3kQ0i6
72rIATj3SnUb9ir6snGWjkzQBAbm2O2ljm4UU7m2AAeu9WIwd6IvypfYf8+cRHtyCjamaWZbxJXU
lzFQE7m6LTsBgGg2pQI0It+RDoQfekxgJQ7vi0wUBvcq6HxSBQp2eoe4Vk4XhoURNABMFHGN8ISW
uZqF97ausG0WIX3XQcTE+2R3ekJNI8hxJBCgkQJmrfMbQGwNzd422uXk5d2Nafp6WYXrCYQ5bWqf
Zama3LB654SUFOWpIBCQ7mbLV5gETy3TjxqHzUOSWOapOg3LYYr6GT+8/oHF7cu8PVyMz5c3MyEI
mxVY5B63ZKWgrHylZJ1uoac151plsB3KawmGrMj9OkyoTcgDY7XqK/atOi+pqJJZe7XkXumC3tr9
fumnWX81g+sWbnDCprhc+f+HSroBj7EeyDQ6KGST7nGtmFdEXS/l3cO8B2YLWzBgPmK6J8WKVw7w
yMsp/gnl4I9FtlBayAFN/SC935wwXtYP6aOOU/B0UUW2hIx20bNNr4+ttgmy0Qko6JpNeTbi/NZh
hXunG1V63zJpg5CJP2nk+ypIM6CRd3zjlgMJgQ/ggUENLUrm9V/c3l250GKBAVFsC3SidiY4gVe5
SRVjKtrhRgh6wgRtaPfGfDQoWbGsLLrjZW89ymAYFgSHGlvJC2iIeek5LuXiQrMdd+8SgIn8Bjr+
/OCp3hPIW+BaswM4Hif/tpu+JuhKb0g7xT6l0X+vpDtNyvXdFuylKCNwVz2kD885JJPfXcmmEeYz
ZvO5fdQO3kE3OgShOc7iFx15iN5HYKF9z1i2HRuDhdyy/CjKxV5VLARWmthKkzV7ESqO6P0vDz7I
rFUf2HdalqBx/bOSd/nnEjWte9OcPhsEm14JDrj4uZJNJTqTV+NvPK2dVrEOSXMpmpbuSJJOUBaS
7WD4wBrdGCtRPaLQ0pwE1PlSRx55NSHcgQ6iUqlJG3FKs0Y9V2bOFrAwX/xBCddASY197hfq1g6H
4ZJqIbMsJpW2Gmwof/Ej36KNJ7oTUlxQxQC95QQzuqO2MeuJ3VcLSbHSm/DSxx16ceoHTb8UsGqr
myNAHXQEfXwKU0y/Sm/FzIKoaJNkUw5F/KCNzTvuEetrVtlrOQn9/p6SRfyfx38XoB37qdnmhmvJ
/lg0xAxKRxel86Hs0qPWWfqDMHplY2ppu5a3CJITQDe6//3Uj+NVQBZebzT2FTk3mCBnhvefp/Dp
d76lY4pM9WoV2Q3pjfODPBr1yEbLqw2nTizk04g7vrWOS0N2BkoEpmccDTO6k00++WAOKJdEgOxW
nipFpJx+/xHozscdJfgTunLC0LCkgAVxPtRBuhD/YDXG5ZGirbmU0DzsL9+EyJ0bIyUcMcs0eHBu
9WT/GtwL7GtlJgY27DCv7x2dWB151CdomnNTXcVWV92bwvv+/I/f+HEU598KNtCLeu4m5Ehzjnms
HpuCyCv48/1d9eeROZnfn/NF8VbQ2GKCA4c7gaX6jsdQG5jW5lQQ8o1Nw7GtgtBujkT5SdqqrOSO
lpb3QijwVTN3ESOEEKzD01c88/gYED3onlFcDQHBNrL3fVmSGnQnWil+hoBCVsacR9d53kr0bfyU
NmOx9yyg85fJBLs3sgbSjrYEhMDcgx63zT1HZ7UZq5tUVa682jsrukZLs5mHq5hW+NWcGdsXGa01
xpSXdozXvcjza4Ip4E4VSr01W3YCcjs4xWa9TYxCWTbSlI5ePVhXVXzf6iFAtDGFWRiPT0pfDDel
cCY62uWzjKfNh7hd+12vwDnKtdWFG+FP4K7SVENXk4VnaatL8KN40VwlhaO/LLP6oAWufdbJ+rnL
x+5aAs4sZ4rXl22QA1SPgZqtqpDyN6VUNnmYG+dcJzus96xbPgCEhLM1Tx7ltcZXhhNZrmvoN4UH
n2U8sDudrDUa23pFdKRssskH7F9vcYUfKaFFvXZTunK8YpbLBnj8DJXvtZSZVS1vGbtZspCbzybI
7HzlwfJWMCKOMk1IoxK4c2sl2pls85eTQgS9xMpPvPuVMwxiU09WdgjwKNMQiY2nOat3FXsqDk+C
KpGrDqjUBis6ZDE+aylm1blDIOUXzpJW8ZzoUfNVNaG67FPtZXQ9lapopJAliOBiAk99x2JpRcQz
yaeom9CDFy9OoRUnVUn43ks/orQn3pJae5BrfIuS1dJoSG2QzcZQNbtNFlKfULp4vP9wlKVAN7RB
PfL530obessXcKj17E1ynyMTN6OjhVjw5+I80KhqNTnUyjxN0DiCnjnuJlt/NAzvHDe5oLeRgGZJ
E/aZAR/m4DNjTS9Z0AawGdAWZAJR5KgokNHBTh4iEFzd2NenkEHOtZsvkkhc6PajQP1yvjDVsr5T
6JwuZKEMFVF6FRc0T4MsR+GRncDY1g8tGEDdxyXsVhDldSiQE5Lh3Gr8k3zlJStT3LzouiWgWD5E
MxFeHlnsCWNLOV7e1SQsYGLzA2bBaWvYxbtFBWVVmaq1HCfdHxYq+rHT5dAvIDtZobYPsHoiP5Gp
S/atcKl/dHFT76SA1sj1kx4HhLSxaJDyYyu6U8owZh2K2SxgO7jzc15ekZq3UVo4598P3GRQ/rp5
oWjKkI2IW4UOZdvORzRrHQZZWLaKfnWBA/kqc77V5kQwJG7QXJvoBzIFUu46bfLZ+6io62aG5Rjk
mW3ilG+787Nko7E5p7Dp0qJvyvhok9lx/JMJ1A7teJ2XZr+3yDbZ6nad36Gyr2YxqHplU4xCjsaa
pplLgU3Ff6fFMrfOmOtORQsub75EWlAt8ArWIrH9E/zMWykFrTxRrZwUAsjMgViPLcg7BH7dYvKF
v7crrbojAr3d+SKl9R/kd1Tj9C+5H/84wG+DA5NyFElGbnRA00AFtkPYEhXNgPseRWeJMu7RSukw
+H7m7Ec9tB7Z+qKMHAOs36VXbY1GE4fYczAHBlr6MHrOV2ec8UU1OxPVThD9UHk75eVse1Xyo0VP
k+Kz0WxlSbyJ3GBNj6PZys1SaRhvlZ3nO8jL79oQsQRP3TkSDrws6T4AuqQE6s+HPDFDfCANWYN/
PiePGm28qSHmrAzdJk7AoTxgCqXHs+Z66CtZG2PfNlcWQqan0nAeYxbr714wLo0wjQ9+b2s7MPwX
d140BeWitgL1Pknrl0KxBxyzQn82sB9W/RB+bjMtALFC+TN3csTcbmdR8ANwOcunEFwWECXYcdUa
KJdp3hPWtcmoMp/KEoRf4/xLs8nCStO+p5hc3hPWb6JrvrZBMi7KpnnpvdjEpO5wA88P3vyQmcR3
g+ABbKQJNIcjNFlNdciSBDx8xky7LIoqupVPtcLNl6XkWuHRecOTNTxSsv8G3zT5lljLNO7Nb30b
vk42IBGsBsbFmMaafzjRqlikoh735MHtMlnxIrQG9oLlELMSFHvh10yjCbhZ+YZCJdGQz+TOSr5d
J2YD/fsb+K+LT12gm6HHhMTaNGnkcX//VMrvA0EKdzHmhyIwbqNgJJ5SaPqTD68A4LYR3eSAyego
wOgPeOk7uUaSD8YMNUcaw1Dvd9G6QjKmzNko8qGfuxgUbADFtOxHq94Ui0KzlE0EY+NgpeY5V4bp
mkSU9cVUFthptW8LmmU7mD/TLRWHfhtMirKSA92PU9m2qyfQPPKT+H9fhv/y3/Pby4K7/vd/c/4l
L8Yq9IPmw+m/P+Up//vv+d/8+Tu//ot/n8Iv7Njyb81vf2v7nl+/pe/1x1/65S/zX//+6lZvzdsv
J+uMjv54R7zfeH4nDaeRr4L3Mf/m/+8P//Eu/8qnsXj/1x9fcsxH819j9Zv98f1H+6//+oM13k+X
zPz3v/9wfgP/+uP+f/8n+9//8d+Sv/yb97e6+dcfiqb90xAC/BsKKMOeG/1//KN/v/zI/ieIW9V2
HMd2jRkj98c/MgysAfQO65+WK01zKnsfhP5cd3Xeyh/p/8R9iwAZuR7TC9iqP/7z7n/5Fn98q//I
2vQ2D7NmxoL82mFFwmyZFuZQ7AOCHdZfqIW1VhJC1Sl3xHsV15oWPpDJlq6rvsoXPVLlddD1xqIE
m9eYhYerlhVxqcEURdus0cpZ+K5ITmm0GAwT4KsKEpYGorb56TP9/qp/fpWGK/W5P3aBvM5ZtOsw
jPJx2DBOPwiEUGBg6VOCYzAotEzq28YLh01cRi+TMiqntow+uyQ2ULuDhOQrDgdusXJIO7lnCVes
tZCEHmJaPmncbzvABF8TpKcbvPAPlZk+hE0Z0aNK2EOka6XOQVCVzjerSm67xBGYd0fngA8EOyGh
ZNEYrBL6+uCBm5e0CnfYD7Q1GLiegnJ0RUcKxB8ziTIaV4aaaEt3Ig7Hw829yR7cjooiTSG6xe6I
DpnIIm2wNw11FST8NVlHcPUijOVYmSham6wAdNomyy5RqVp7zj0pZj572SvVyfexSHg1s6dYFcYq
O3VGf4Z0Hi5rHwVPFEAfaNpeXVtt8RVHs35Mq6paOD6A3ia39BWelbvAyO6MOMoYcPuviTU0RyMc
sZaLksirGEb4DHYCJ5Ge0KGtW8XzV31fQKcMqlfP7e+gEftbgoO37IoTenIuKjRHs6409VuVvPlR
7h8Lj4hcnZzrrhgBsyuVuuiAu21Yqd4gjk23dq0OB/lgMaZh9XGjTZrjYyQ2FisKitfac+3rJnCf
Y5t1gKMgEs7CZAk2da0TmB6m+BdDpcPpMw5LELKYHn3rOWSSmS+SL6UC6LsPhoVvEp7th9eWig5K
FDXrbOzEqakcnJRLwFT6ZAFW92vp0RsV+iZiGVZBKUNA15HrahbfxnB6NaC+xMskJMSj05p60dMr
5LoPPltFZqxxeWSrngjDPrnVPI1CelHtyjB8QTT/jen23Sdhl3DJZ2XyhkVi29dKpbjLqMluqBjW
s7LcWreIYMPGPfYZKZ1FBBS+F685jfemDEcy7Bx7QdnoOOh5u6l791aH7ZGSOtZgzDtUQ/ngJqeu
zJ0dfSEu7bxEnx+BqRH6VgFUS9iCTZ+lykGpIfZbTlVQXTd5S9uxZ4dEDkniE6lFjfMxaOmohP6n
ILVpDuvRZytvVh4qMZPa1GYY2p2kQ9kUH9CarUkaV66oai+iKnsaQOeJCgV5IZYsmNxl45jRWgTg
TnLWbLWjDovJpuNTahUsokPTTeXCmHBS5gVK17RlflP6e8YDaBTEv7Kfa5eifSp7l/TqeHK29uTv
WEVnkCKD51g3luaYzCgY5cpPo2uTGMPK7t/zcTizgyAZUWNbazXn03wRaGqPdUgnpSmwVslYfraV
GIZaScZA61VLs86rtW6U31BcbuBajGsChhahZusLdSw2WpinMOMHhA76AVnaaaQ4RbZ68p7OzI0W
aYhhf1abcudr2uvgqp8pQ8RwqJIYdClCha5RcBCNRMjVcXfQk89WOJJrbzbLvO0WaZBdO151Fg+h
kSG19ZpvFnSISCuedG14EmX4qYm7L6IFYhPYcAhgAePVOocVsT050gtkM5iM8ANN6nDsRf3QWHiS
2joijRMC++SFT4lOzqeqJwskzB3EpYqeMn8m1tOFQ2cVJ5HqbLomspZzDGDaWEfRA6at0oHPYYcm
KF907dRTInDvy9J8x13tbbpYc5c12Tz9BHnWVwgMhc+7GEvaW4UeHJiI4lOXWF+D5M7t42QNj+OR
gF1/W3UR3RafwPWyHp1FTI4NlOAXbKHw/tpvqp4V2xxzlqV6MF8jE78QqD04ZzZJgW26skGbjUYM
k6Q55qW798ELTIjNHaLnwDaMZH8yNdU2OwvHgx8NN7VwjYg9AV2UAA3MbMC2YxIeA6U8D31to6ow
F7D6ChLfPJPbwX4iDOPQlvGda09sP0DkLVm87VtmgmBFr8NaB7QHvTQacNRMVx402oYLymPLtk5T
9dn0966TUUaBeoy67lV3rfbWD9kPFi4cUpxLC73VEYgZRQ0xT0MkHFHwGzdmTPdnTn3bqHYtFpk6
mEs4ql90oRabcRDH0r8N4bkzBGdvwhTRIVf9r71Zg8On85eH/Q2bPnOa4t04o7GpQxlLkj2X04h1
2C6Xwq2dpcPfBY5hE96pIterUv89JZ7PyzIVlZKRoLBM9oW+brmm50yEVW+xv4mrdl2V2FVcW6xG
j83SVBMiDdE0rtyz18M8iu8TJ082VkhdH0H1dgLAtmIrwe2DAyZ0fBcARzYsu368ZSlxHLoQG3Lg
tZu+q06ebxjbjiLpwdYfXCznV3qJXXGa+ZVtV5Pn4WZUFFdZQzQge8AImGAVbbF7rtgGYr0lwK+1
9+40ehTImQexwxL/VYOadT12dUVAFyCr04Xw52KFO4cPTV6ww4nCtWItK8CW+34w4tuCHdwKGTxa
e3+470DUjtGcqelV3Sb2CY7x6rpGCdLl6zb3ECIyX8LuW1dk0D0Y2bBT+5WGZWpbRh21NRueDQz8
xdRSEhUTlVws92IVuImODzjl5k1f3bK7te3gyYt6+Ggie2p7d1gXlDCrJtOWqiPw/rRUWuIsJT7J
ENEqn6iB2qbyPNq5Sy6gnS7skMFOcOOQHJovp0gwQjuQbHqVD0yJcL6WjzhZb80eOWCM4H9dl8M5
cfpkB2UFlWuvw9YhtGUR22F9BWGYxJw2/VyVjbnk2vQWqhmxwZ0ofCXZuzJq03Gs9auumVBXeAHd
/UwcU+IWe/zWrerpq9yAFGqrxnlkZj9PZenvoqDs6W4blGwiE2ehs6tMLcKSf8sqrr6TDxE+unWL
r7UMh5uuHyKIcj66Gqv8Ct+EglV7WzpHwmY+N6a9HUW3yNr5BbU7iufu1vs/ns5rOW4k26JfhAgA
CZN4hSmUZdFT0guCpJrw3uPrZ0Fx475oprtlKBaQeczeazNK+fdOjk5PNksHHnEajNMGl8aeunBQ
6lAOONkjMrIqNb13y88OKjSJO8yWq1BJL5rzd93ECJIj3nJkfemcy5opP46J4gDDpMve5zWNyk+l
wc2NYH2uyNHDhRvMhlp606r/gnVNObHU51JtcTl3+Mn1llcKhNmLoUMvH1Vq1uglU5OcY6BimaZR
TELTascgWqddBmE+jlmRPjouRosiqOuZ+3qgn16gCYnkITZUHcetPMdacts2fjGkYNKU7OQxK5YW
dRdhCCr9a4CJ/Y4/xaeTNsBr4C5ZSsc1xuLR7MTTAtLYt8r5WNbpDoHsf+UkD0v5Y9txiQTjv7ok
MhaPRuSSd2xQQSfs14X9ap0lDGlIMR8itd8H9Fgz790p2qxvJ41wZq8oU0VP+EyHKmzI0fFtNBxz
/wM2Y5qm+1xNx0lyqZLaGAdNaf0Vcj6jf0P8n+PvNmZiTlTK37WMH+edM7QIjh4TCYUY+xfGr/oR
1NDmtblzVDvIs3KxtEM5z3jFq9Ef5ozZzCxsfPIOQQf9pQV6dNU7+TW0zKWYSTd+6SSgOiOjeUGq
a3CfuFjvh+cqib+kaNwmEzi+6na6Wk12TvltvTWNaw+BLI8hMH+LpMXVVHyzsoKi7x0vjZ1PbE6F
7xh/1qLSb1K1UV3M0xIQ/pp4TNpcchihZIECRL9o1Sc1jcShriMsg5XFPV1hPikJcd7wg+yJWdG5
jBJAhKm5H2h7njzpr9lcSD/lU6lZsIs0e1GIJvEgCP/WVCdkmVGHcINChgEg0UiNdtVEFn6hI6Wv
bCZlhJkIvfkmFtA4otlaDyCX3CbFCQGakG9QDxSoOScrv1L0xFFEOoneWrydBKo4D7TRjlyZP6dk
z9HhFODZ/ebQN9yiZQu1THEgoukXXOJ9S8y/tk31b6IQrtrkd4iNWUi/YR8ZQ31lFVPHeipfq2j5
iXtI8UI7IQLv3bQ4146puGqTNu6W4bSZMpisKn6ywDSeq7jK/bGpOf7BMitFRJmobFC6ite1NtgJ
plV70GQ1sAKeDD/aPZbZHKdhOTrSQxL5rQ0O6HUPqWXtSVJBUNTLD8LYwb42nqi3IZh0LfWyPIoQ
2To2ryWL2623QpmfiDAtAp1IPa/pxksKf9+N6/S/zgHxKynGGRJK3yqyEMp+5HbTYB3oQz3D4nNQ
OBYnE9GawuLRvGhWe6b787Ku/2MDbrtI2K8FHiUU+QSQZNofZKUXjSbhPMEEpV6zs1MW2W9aqTJD
juwotJergbL/raPeQ+l46pW4Je9xJLAzUw9Do96XrF9vJW1f0rR+06TAnweUq4m90+erox7Z71Ui
Oc3IBVjUW5xFD2qWWDeyjMu3BNMlj9CgQXg1vdVghku8KZnQOAlYrfBY13iwWiIDF3pePUY/7hT1
QYsLCoJ8yF5WNOfLLbES4tmM/q4qqlubwLFZR3PlTH/krO5OaAj2U/rBNW0BhiVBei3PU1K9Nrxw
ZCC1lTe15RBEVrXcuADzM0J4KyzXanuMowXFyyC+Na3RPYD1HywaXivlM2+pxsu6/WGzXntLojxZ
pHnGaL+DxEaS1pU4dduEIq3Ezg4KC5ULIruajd7geFb7MzRtdTbt4s3YKHIXmFgUrPltaCBsaj2c
PnFsimp1a00gLYxk7kVth3RNjBEk2klAgsRogo89NvNnHDh3W7H6AOF3EZoctnxD5bkT8SW2mwwf
HuEzawbQdcCqCauDsUtEiPpMRnANClxtCXuwJtp+DjnUkW+cqstTp+wVnD2NQdO/ADr6g0DG7xdL
DxkQ/+gzX4hSt9j3QEHL3ynG7rUx5zsty1UngtElUubAK/N7XHh8ipz5ojWQBNmpbLyaNfbaXaCU
gsaWHPk1It4a7BZ2D/NIlp/PGmHf9VBy1R9LqTG6bNDQ4YJ3UzNab5goECrOPo9bz7hU+ZMrVVCV
KXRGXa6hQ7ILzzBNf7ZWnZeL7iiRCAdQrELDyeHs2srgI0VrD1sP4cuwwTOMwzeWtguPxH8KZn2B
RR1JQEcn32fBP+NDxP1x6Ew8xqpGgbROxmXc7XnEEg5PrFZRghkFrd4cMJh5z6h1lNF8J6qQb6Tc
VL504l8SvdHdDhcl3rynGLChx+EUzlv2lJWzdki7zKc+2wKJgRnjcItuev6kvpCsgRgNwEtlMbHM
SPpmEJ1VAZvOouShw7f/Mgx5RB33F2LFgDZlG08NcOOcaNtlmg2fEu6h3tPiB6LXNjPiHoyqd+Ze
AjovGIiIoqO2E3QnJOnBRGHQYZf5H6AWP+WuzzEpXitLvNfd9CYr5Z5TyFIKlfeNEGBna777Rjd9
PFs+CmDcj9ZMlBgBxrjD/tSieocVgNS53CVfTl7BZkxPnS1bOrOW33jCzZLKnABQ4HlF3WBELVP9
yqLuK7Ibz4CT6o/cl65urf8NamO6i7VAD7fz44Lou876JXTyNnbNoj7Da3F88PSXng1zsMuSSIsL
AXYdFTSBFRQSgw1nZXEdaoUVbAPvQTJM34NJM7eNlBBi2vECdWccjCkOgQQdIs5hN50i6XaKCctQ
KPA7oLL3kG991Sju1qYvR91ZH+ijOmjJQcZNLGeWH+zOUZVjMW/Qj1K1hJMmmD3O4qdpIwismnHJ
wBF4K5cscSkmE0Qy9oau8rZtHzmlreFWeksobDvdq/ZrGIa/hiw2XEwiBHnX0f6BNVX4vg3mPWpS
ZE+St6l74XaaXofqlMRj6ta5xAutf7EgJ3CgrJ0QZcyLNJIL49LcY9RMerHUYBwTEyV4xRYJfzLF
08o8uvSSJI59HBOIHexDqiD66brYHWZGX9zu3NNNvHpVZUi/d5qGRIO68FWLqVunLY+Pq9k4Vw04
kitmnoNs1IVPyGqItaBDiMT8IkVjtzgPsw1IO2mXPFAUXNVsuY6GDfRiSV+N5Ij1jlsCS49XRPbv
uRqQWqJyQKvdDV5Oqe/Fneaua4HtvtA2gs5ZBs7XNEZyZjR1kGs6G3E7Pi8j+bqJLD0O9Z9q0UgU
X40Pq16UMG2rD23Qjps2nrLJvBgWLYCaI/ksW3QIM7zKZcLIt0n9omfjacz8SGE3iREomBsGeaW1
/ijmZUyzp2FRyT+uS8tL0jIJGCcfOha8ARl7BdG1BG1M1ilZiU2eo3LxCwsBQjcyDXZ0rnYIu5m/
9Ie1L+5mr5MV1g64bYiMW23t3hbttRsyn13nR6IHjkVtbPL9h8O2fA7AmOkG9Zg2kf4NGeJdNZgo
F8VrpBt/nLKOXS0xP8hNdq05/orzadcCJJ+xYVCGdrzZi+Pqxcz9jJCm0qBqb9bJETIhw8p5w4f0
nElel9j0CaahO2mNkM/8sBnJTRnmAzd58StF2qoOkRfz3v21JpWx5MRMabk1RM5yjK9uqfNJlytm
1k08kidDoUZSHjvWNKwmHRZRWTykpSJ8kqBordNPKeYPMBmpO5hoa+LI2BPE17NS+a3svncqgKqA
wxOD+DFGcdfb/pOLXLu2a/vb6J1nkyRvurjF68tJD2bZ5hxVCh/SxAQLFXvi/qfbSw7eannb8HBB
x4Nog9+7KgkmFT2zsBinuQuF4tLFjXnHobg4yh9gffVjbNswnzgCiu6tSyj+dYWWWzAq3fw11y6l
cNYXo35mVeD4agfoddk4yqZZ34fJBkD4+VJtqAc3vYiPqV3/sjYHHprJVDGP8yDrjc92T2hXszfs
d4RGVvK7Luw/5ar9F5X7PMqsvuw8ENvrpDVMJT4cZba9uTJrN9p4eEYBDBkaAhBRjJR+F5NcyQOt
N+uZEOGY3HvuMEw2/rrBGES1C1a1695NasyoisqQPD9chWRdPA3lj8wcPLJm6eoLw83FRNYMbPK4
RVpo9PC6V5oKLmi0jJgBCH7uFw5p/d4RI3+uDJMvb3rDGKA8M4hdkDW4NaLbwFiS+8hKg3E7QzGj
P9RL+jGUjuVlaqsfBIpI3shzagoGVHbQEFrmwsIMx3QiG2VHN0yGczEWdk8VBoITgthfkaU/LC1+
U5vkdyYcDJVy29dScetWsnpXnbYS1ilTuulsjQItgahvVTE+4xmsfaeFaIcG8ItA0MybM5wnogjX
en3Q9MWjtuRNRU8nq/QwbOurbrRPm57Hx0WtOCEb+dr3WepjSOdy7fNbXIqQWou7QDhHmxJFR5J6
AQ0Q2vbC+w3dxSCffqxbsp/FcM/tUDTJE8PuzZumovUGisMUnfslTor0Vjrtu1YoD87IgGbClwf+
I0cOWj7Adkc9zlpuQShDo0mgBHlTnxlUprBLX4n5rWhoe7CaMJ8yFTySbWGjWjZ5cMhH41MbskC2
EtO4uHRpkoTZRAR9svY/U8MgZd0zF/T60CuwGUdgG9QOOtb7xVT9ehZ3MRTiIRrBIHREKU9jkl67
ePtebSMNKqP4JMKivVMJsRaMjpk6/XDaSqijnmyYllqlkR5RbHSHsZ0ZDUZhGgMHJLgmV74nc0uY
5jM8WckZ4nprTnNXfRmduh0NxQzbrfCTRly0Kcr8rIk+RtSQmQlWnNS/eJOmW1brrYFD4Rem0vvs
QOAcO9vLtg3fWY34a0kIkNb0NyR5xAt0WJys8bAO4o43zaEXLl4SBTSQowC5bHHk5f13ss03Yrdo
pluq2WEgBqTAgyT5yFBoE5Hcf+TsHtCJM1djayYZ47nmuDzlhgB+pApiQfq/rLHwAG+g3Lshz728
Z7Jfko9S7NJ8E11eSmYzFUPk2ypHUt+qDJ1FdlDqeET4RatEFEThruTwHuymgRS6jn85IGq/rWfG
GHR+UdVd16p6NrRI0Aini9sbgO4h8mAvNHtcxLzGSEq+W8yFnPfmehSL8W0NinZWZz1QR+FJFHkv
jjPBRYy1g1P/VQsqpJJKZGG47wFtf4+OaUV0Z8QAk2d8/o4fmTppF1BRaNYV7jannLi7o6KB0JU9
4P97xdnpTd1IlgbWWHazkLaVAliznQOGnZWzKNYLABRAKc+JopGhvm3A8veoQO1vXcGz3ybpN2bG
hDyfWf+JJ72nyk2JZ0+s0T5M76013cn+Vkaah83I0mvaWmiB8x0Lzet3KblXQA+DZdSyRFx6W+gX
EBYToUAlOZ2WfcZQ4NLCCN25l0yi78iQiGQru5uF8fU46TcLILDbO9vySvik85irDhTVeH11jDR+
BJBzJU4MsvY4v22tYt/rzAAo020fMaemt/H9cJn4KAe77OvfSwGYrTHXTyyAEVAaNblUoCKfNTl8
r/4Mkpg9X91QulfqzTKS6WAiCfNwoswuc5Huqxq/nLW9JwDinmoE5I9qVHxHiWX/EvATgsRSm2PD
6NuzDLW9AkYxotKGy2atIUO6OpxFm7xldnkudADr0vpSJAMZm0jem4mL+4E1hQoWsqyPqtJZoZo+
55Xd/+hm9Hse7PpjD7f0dYHDy5qaF6jE0VFrq/ZkzKlzc/gcAiNvkj0ih+ir1iT9wVrjK5sU8sKX
TX8fSH60Y+OD0alxn2voJJFi537LXm2ynRkNzEisDDE9x3zq8GulTcFwCdOOnMgzEN3AjiF3GHLr
xV99jts3HQCOrxQzp2o9tG/qMqhBls3EJcGGzs3ZedZIfX8WZTgY0uFv06X41WwlsI0oC3D6xQeJ
lPql5GIMu9GovLErvqs46Y5GqdwdABku27Qrg7r7LPMJ2kF6Hlc5ERJLz5xHECy39BRrLcTISQvV
TYiThsiTQhgGZy7/jDn/y8b6NFPmP+3wW/Jq3GooqmP/YsofDVWQVw2JdZhM8sOEHDwIRp/I+SpG
QmoamiUbmsThZpZ8qO7UskIqrQ+xJbyYSk46GXN+CzaTu/fdSN2acLMUz5JIB1opX/DEpJ7W2qdR
TYkhVOfBbWMN5zl0uCRNH3vmxKWukOs+cPjkQ0pQgaHJc2PLvZodX8Y9saiBZqZS9pzyKgKaZpaf
YOv3lJy6eK6a/EFNfnf4bF+dCuDwKORrHtM2JXFm33vTJuARQKe5DPGDk9RvPLV1mE8m820ecjcu
ekzf4zDBNcO+TmBnkOTJTadzuuZQfP0x2ghlFs37OjEJGQZvTcA46g19uuzN6hGb6N+2jy89ci0i
gJP20LYKo6PKPhHcnV3H9YpaHeP7ME94TEkNlEGKuOCGQ2ML4k6+dRJ/UJbuNj8yObIEaGuzvEHT
1Q4ATS2OeePXTkm06OjC0tjeiLxeifZb32y6WW92Uicc8qIK9MIpYBDTTVlOl/2mzyY986HPpPK9
yj+GutPixiY75Wv7hjy6PEpQWbDjVpA9GlCWaKRHpCTI58p5macD85TusArsybIg35iMzJeNkXbX
WElIauEcaob12nSLGnZ69EfMWk/6NF9wV1iVn+yy0WJmm6G0zhgUEJouVpsR76ae6Th+98k8noxW
J14zSx916FUYQZ2AnUfqidJCbFqwfWkS10lmWsFx0HwQ6mc2FRrfCUkiM3/HALqEpEXYk/ws5jZY
DMW51JiKFVXk52mdHPEvIZGeKsEAR2EvQ6VD+4TpsGuJUVskvaXqBJtV98G+pNeSeA50vm8B+Esm
ADX8bSD5/8TFlZ4e1Ybtv9Iv90qjkrVG9Tkr0wrxKAijKsmPBAiw4iNQpGOw4zVUWKx4n000tWdr
GX8XSyP8olQfOZL1gKXvXbBmOY8MHM1+lMdWk3buUjniwOHqF40kPyYqmMWl/Kz9B9whMndbWS2u
ZvTP7BD5CGMOrGaoG7+f4vpM66QcZqe/tvs/ZVLAA9l/0Nj+YhhUePsUfX5T4+1myZjF0qDN3RlA
yOb1Cm2Pk1O+V+gLk0Tn7R1akjoRu8TqfwJcClMMVot5BKI1bc7b0jUkQXXgIZVuLwuleU63zTzb
GVOKQfA0j63ZnU2WRyz81wQcgZUcCqUfOKj2P/ffHz7j9jyrcgrh3pi8JlMZaiK6GGZtn9mTfzpt
3eDE+hosQelfzSdjc4693pXHhbQwN1EyngUFWBZw/yRIUbheitK+lBG8/4475uxsQ3PESBpz40S0
L1Px0GqErkfsXOOxQe5uA+Ru1PY2Ds0YFsqcPuliLnlGAgVx8qFHEhp0o/oOOrI5a0PjBGbrKz1t
UMtY0Y1Re5VrFBQYtrzO1ufjKEv1rTRvLcUL072qZovlRJxy6ytf6sFoNeMEI7O5pgoLXHJG9ANo
nZ8h4ihkWm08OU700ZRAheJOucOsnt4dVvRT+mZqSkl8tvPZlZLFTpFec7X2OqU745rebipa6X2h
RQ6kCuMt1piVl3s5G79tFcc4hs6WttV+JyuWG2yd31KTNiKqmRbZzoiyBE1ZB3H9YFnsb7rcuDFp
XkO1235jjqax09r2xHqE5BgdfGqR6U2gm60Z6GRlpsxwZm1Kw9Ewc3/QTXlKM/mc8i27MOFjhfdl
1vlhEm36MERViAFmgSijo/lvu+lmN+oPtidqOHkVijz2DnRaQRfA1/ewltmA+yejysfEV2xVdHZs
ujAQLjGj/vl1FCLzjTw3TnOSPEKT5Epnrl7YHV44Q3WBWXHrgryACZ1AF2BGtjHUCc21FMFoG7mv
Gxs8KBFfFSVlv0W2HHqf2dW6voPeseF/riMQBrsuOUPaHGSNnJDdxMfJBNlkwSJyNdJHXU0oE2OB
Sh4rA9CllWrR2RL0aCMFd7Wy8o00J8RezuH3bJDJDevd/K9RLJhgdsYoKOkTwsgNKL56IfyMRIfD
BlzDdyb6oHbQygPeciMwrIuVNP+tojTDqRu40ShBoCC0TwRuQ3Ir2geCqhYsTMrRSVTGnFb6lC3K
o5bPAMj1TLsX8krWxHHVwNeoIwPrrK8zQjXytxQN2Xlg0LfLqiQ1ETOAPkZ2qCuRytxNKl4dGUyf
4Khogtsp76znlDkjXqPkJPmOH/TBqm9za5bENJ7wLBGsN43icUXkZLYDjtLEXh7LRiGZpYtO2iTR
GDSAzoaFhwrSexyoS+Q6qcmOLBcHbEXSbbE2LlPzNuFhCiYAuDNhYScgrIx2pBWdNXpxplgPLaIa
prIRXbyhYADWvC6Xzbs+zq+yqItbn75FDamv1h4Rpz5Ej1UUtLX5oC9W7xMNzvKt6x5IJdmljhnz
y5giECR/Eg5lXVIi2e99MRhun2g9SwLdPAxwjgkKyyrPKDLSOTlvhxJEF6U9S9vkPiQxvatmQjm2
udYSZbPBuSVckoZ1srVuYO0h04OKCVxJhfQWm933Ln4UVetwfBJzpukXQ7XKQ9I/oFYAXpZsRJ9H
25F1rXGx6idSCL6M0hiICyXIUyWdDAmiemAJHSALNsNMrM+FQmdXZmpxAD9S3cCuBIpVfBBQaftq
9Ncg7wcc9p5njarxVpOzxw5xuE90wYcZyWGI0WENtBUrvtT1h2bPvOgd/VA5Onr7pvPSKlKOeStD
vSE6pFHx/+eF4VUzVFSr3AlZrCUduyc4MKvZwyvHKNmak+iYJ6qs8TyHT56CER1Njx22V4H/6tvI
ANwCOqM5htvqcYm0c3jAFI0MEmEIuWy2/caEmwGQXb31E1aiGVc9/b7lBONc+PVOKLYzlQwwYC11
SWuolXQlQkpXMeuniWxcd7QyFuAs6GS064r5NpxaLQYpVt1w5yfvz46plghmTB4pldlROkHNtDdy
Y6PkO596WJbRyCfNmKdHBmasDcvEJb5H9vI16W/SUQgjlKrJra/0AX0G3aeefAMkyr5iUltdLrv+
2rXG68wKgWMCbpCddK9pxwErZ4fLoY/8AuvNicUmq8U12vPlU68CQYNFprRISGxZJUEbS83xXVTD
dYvH0DI7LmMj+2MrYCQJ18m7mBltm/40ywrys489oi7Z7FOanKOmeiud6IcwlQHNERchLIR9ykOP
ALr4pLImD6fU+EgJamY0ZO4JiSzIcvkLu7X2sowMOOFEh5k+MRWIjMWDmmuFmVM/OaN5r1kxYJKp
oJOuQ8NRkf0yhyE7qN0+c+L6N3BuvzrNgNi2fx6NhIPaJoA9XjUP5wtzj4QPFiSAr5fI7CyAruhh
oeX2EOB65RN4dO/bVpd6sdGE1VKP1FC0djFvi4k4siMF8WmL6vd22ppbJoHqYul3wUjhPVbqyU9T
FZUF82guDbU3cZ+R7hRv9kPcb79sW6/PaS5eir5UD8aArCrTnjqp4u1Z07+LclWTbXlQLE6WYf8i
OIK3iwb2DYOdfrKLEknZ/sOGEmY5/vu/loA211rgkGkPGXcWCrwU9C9FzJ9l8aWeqxTEKk8Hbjua
0M7TlF9TRTeBimEt4u9ItgSOd0pLtWdFKCztRyUpGrqJj6lDSWp9YVD8TXLaejbV8f9+QHUyYW0d
Zs57QjpZgGQHgIzZMcqbIrB1In4TDQDWvx/gMfTniFymwt3D2nWyoJsAA3Z0kCK5M7V/dbadxdI2
niwUdrCK2p3//fDvlzMF2FdfM/zt/T8obd+d5f//lH//WNcbA1uiNgVYDTYozjOqM/ZYzJoU50OL
0GbWMYYe/hZ8PEv5Z1QQWtlIFJp1u5r99GlnEfvHqHxzyrVn+1CAeDahemYtq2Xg0kr6LZh/gn+g
MsLIuaTnvjXe5UhLQSasIO+eAC8LhkrpKnryaxUprJ10HE5yehSGIEekIB0uqpsWeUfBfKbqCrzZ
ABQYdB1VIW9iZLEXE2VIUbd9sTvRjqtEU8G4YjgAkproHMk/ikTHAqtvXxWHhEizWGxeNONhUubp
MubtfBBjvZJCYKOzEQviJs5zvxPqwZmrMazG35GYqfjBOdjDxLzHFoL3U6HyicwbW9LHvp1g1/w0
YmFX3NcHcFdZGM8ad8GUnZJy7P6b2EA4mC42eoaw0qYn7KUgeRBDALoZ9xShEGWPE2o6Vm2rgFPU
2NqPY5fxEd/ulRQl4a+mo5y75nFyaFQi3cxgJkMSnzeOCk3XNTqD1TiwZ7M8GZsPZkfzOlNQLyOE
2jLefJGhA+yJK2SKUQTAVrwSWmrbWPVbpgFAohIiktDEgIjY7i3CC+5bEIQZM4CLGbQmeh6wL7PA
ditnuPTJ6gRK3vyqUgo+tZqXk0ybcE0b42Y2pI8A7kCo81alDC9zvCQEec44RVXB5NN+iwr91zo9
SrLkWVVn45PhQN6PSjROdP6fGiD1ZzImIEE253pu4pAU++dEDFFgYa/WhA7AW1F+J0VG+BkuMVYi
6ArLsvzZByYs7/ZLcB39ireBjjMfSe6qBryR2+Ooke2Q2Rw8eTW116pWUEUYcBR2HU1mV5mbOqQM
QXZ57Ph6HlpF9U3n2FgmyudN5YAzOm/Q+vIQd6jo13x+UHTuU7MRjFwUMIy8f8iGf0FU4/tvzBor
u/WdnHgBp8i5JpmRn9YpaKpLAw2F8W96bzNuGdswUL3UbQD0RLpDn8V+Jhv+CsSdm3W/HeKF5i5P
VumzDPPSlMnjmse4JVJu2LmOqVhsDC6gI53W9rtm2hlfiNnRJPJZNXtm+AhpZ5Vb2HTrIwTtBP0Y
evZ/f+GKBCy3MlrVNXlVXJk/Gx3dezahR1XtwXpc4vL3hpZiN7fjVaiBFjDhJEiDmRRSVOJrrQq1
L3IQUp2UGyPvJASr/5e9ZuGa0V9V7VefSpwwqnQ4wss6F4SsHZjn8/vo9xGD4xmv1RNS4i+iiPP7
nmlcFwTvVYnyqDfyN6JCuOBj+VkD4ziXLWZ7Rgt5XYFEw8rMQnb8KNEl0KTGX8VoE8G5anhCDDbN
4PKfVCo6F9FhdbOTjVip+c804R9SR+49VO/ga8E+clMkTDl8tMMFP2XvYCUSKlFeG5kaJ21TXkrk
D8qUoYNZWpZPjv0oyBp386JvL/VKDmM6qj615u+NlQzE7oWVE5wLRtTlLzEzo3O0e7nUOUum9pqY
WC7wbxeUdkN2Zv92tRYerHFbj6sdLahhi+bAeBpn0TI8pS2MH0ZQ9JeD9GcyIJgazj7eMyhrtGup
g0JsSBX1UOnTYWYTODmfkQFZohoRoaQzzXNXoBjbxKdjY13CeAvh0fnPGHmjJ3W5aFQuzKJm40FS
m2HWKH6WdEtDtgxEXSroP8ySxjM1mYnU2QjSHclPlZV4Koza77JDKjOc4RFU+zGylkOUa9WDA15y
/1V6wt+ogMuCn5r8S41Wyk5t5ok81b1GdF+WbXdRVX+UDTdTrVOPU7EYbPgYFA9gOhk0jKvPVMFH
uu8cxoEXALU1Bt18YcAEt2K2fmGCas+52Wu4kevYJ+hs9LBjnawWrgguCwH3qfxoyef0AF7+0Yxh
gr+WKZ6inmtFMa5QXLiw0OtrENkJ11XY7NCbuh2DJ3ILUVrn0RJfawIQYYKGyMoGb9GHhghMQTRa
/FzN6X8Wy7ID2sVpYQSEVvQICaAM6pGhhj2y9W3qPbkVafKScQWVm36K2Ly5q2akBxvOAuSVp3+m
51xbo1Aa1QUpFEAFQlGCGaSXtv5KlBxjAVvewCSd1o1SlDQx/znTqzwgBIybr3HcuT13iiJO8xy7
ciCvpYlf1mH0tJj7PdrG4pkZV5Phjbavk0ZUQT1Gpw4rrBBEhDA0rhgl/VcXSnJYVrxVIL4Tt1fV
5FSwxJ3m3An7QTCi6XB1kn0VslD7lp3KqzfQyozYUdkQwVXZZpVdMxw70SLelMzKk0S8AB6/CVV/
5M8SJKVem7FDbTivv9J+q1yUauRKavIJ5RI22VhhSTvEz3qLHUEyJfLsOk8IjkKJmcYx0IB0RfqY
jRdzmxqGItlfI64r+tLo8G8SmSTDQFsnntRy76kL1ru4manxdiTDWn2Lznok4iS9OHkWjOtY+9Vo
vsx6wr60K8N/Ft9e7296aXwYiJOPtap7CqF++B+0+272sixN8Rc8hCpgXUQ4+VucjBrtGVdNSxaA
B8n6Ws/00VqGY6LM1SYoU781WE0Xq5r7/LaPQFacA8F3E88V2tRWMV+FAf5ejxzV25BOqZa5PSZa
moTov6+t4I7ja4zPbVIYtNUPBEoOjAbVLpgTxoznnhiwi9Okx6irxKOhqtQ7+mdcLBaiXjRqi+Pc
6mhifA4TSsd04fPMAlHpurtmO+BlVvJep+3AK2T7fc6ztSrJW4eV48wQl5lAyeUYnxa+pSMPcYMO
hQNTXNCcL65icWTmGRMbm0acB4jVim31NCHqqp0cw/5BoLi5Er0Z6jd+j1pMYTL9AGWor8MI2U8m
KcSr6nfU1ONRq4N1Klefk5kRn2VnIRIPQCkGqdpxB0GVmmxnlrqEOjNc3S+etZ0e7CjmgEzJL4iz
PL5i38ITSrXF5pu5YsO9nEEbYrqFI29NCCyUvbch/vofe2eyHTeyZdkvwiv0TQ2d7k46G4CUSIrS
BCtCoUDf9/j62mBkvaTsEY6VPs6JQkFJaMzsXjOYnbuPZZSsAeQBs3fZJIQc1FwzmBRUbXwVcKxm
H+RGoUgC5y0igcgyfESX+rJDMTPBwmK2fyj10D+U5tPEDHDUIxKfPiotq3ctuEqH+XsLx3LnK+mj
Gg/qHlCWftBcw7Cye6e+57siPuVInPI2aK6xEXiZKLcEv6pFt3GdvJoTJ7cN/ngHx67L51Z+KJOb
UgmLBxlpBZvbWnKsmsTtx2Fmh5f9Nla3BQ7mFkkzhmxgFgHIREMdnySJI1lcV3AAsfn003dFG80P
RT6rlIvm8XGU+oUU9UO2q+wKxsL3GknKHeY0rY++jVXEyRgU8yqofljN2B5my/iVOqAtiyzt9pR6
6jccIFGckANy6GV25CmjRu2ZZHtAb9XejEtzj5CuXQStXoERhWKr9TPM36u+4zSuvkvSEecPoEkH
hxpTp07iUyWr1UExb4EhsbAqW+e2n1i/Jtr0Rlkf0EXJ8Ga8yK46dV40jPFdu6w2ECVxphcQlR22
VQqz6hV75+WtFkDPndmO4fCeRXWI77kcavgQaMh/Iq0j/dbXkUMttWLk/X6W7eXY3tCP4K5b2lg/
APUJdr7aN9chh8woSr9mHApdN1p2yjiePslaMN8OeXHDxg38hThFvO/7EC7bN6mjxtFs80VSQTsB
0aHUxO+uIv064TP2XodJcbBy5S4Iwjeq0uNdMDvoJVuLwgoWOEzxWG8pQ5/evf8OW/Rdx8xzBQWV
mpGGRU00uSa5H3QaO5VllPUPSJbBpkxuZEThFz10HuP2tlKi4dpv7il6YnY0QTbNoflCZSS2qbj2
GFrtYI/mxDdpngBlzX8lKUUJs4ks0gmsb4FvNSc+eW90eU6gS+TPw98NR9fX49S/LAy0fa1ytGt2
zs8iwuWgVxv9vowezd7408jYGiw4WGYTJHxqDOWRXWv/bpb88Mloa/lkStr3MtCu50oZjmZosa9Q
DndyngKkRhp5FWa9cptabOa2toSXXODfQ2d5rbTyaRgoYZx1aQ+b1N4jhvszN8wjPkTIGgJOYKy2
SR8mFNToDdh3otyHzaowaqk/C/e5LzsPmnLfJZyrUr37ygpWQ/Ngv0XsqSA3RN0bB9JjPGr10ZE1
QO767KHBZ6PMB9HM5loGsKP+Es6YUE+t/1YnSyA0esOuufOSqBMFDuF8JcMmKlkIuFILA/gUMfxO
syU/gy4nvZm6OwzLHihayGucr3hhJTIRl5Bzq6iAoK47V1U8f5PTVHlgRxeNNGVEFsaAt03Sloee
Q9ergU6fsMq9VudM/sIZ7d3A5smtHQAuZgtaYlb4nre4S1Q1k7ta8UEftqr0dVTViB1xUjg6/iP/
ZD/11nOPLuqgZuZ1PijZLfUD2W2bGC4necjOx/AGFco32aCSg+KDe4tAag3+QZoZ3xttpNbYNl6B
YPJR0E7qbZ+xL8InY4LHrzaeUg7oElPFbtvMvpolqFrzKZjqv4vB/kqtSUvU93mo3syj5OzwGLWp
FGbquJrr8q3vGoP0/Mf7EWBkJMVtH/mAX4eBcodxnjnYTNkgff+T9198lbKpuB2/Jcue0Ni0Bd/d
NntC77+NkzTb6yGFF+oAjnSXphQejA1JNrb+MKrsZUBaetvFLLiRfgZAAPn371d6/yVargkV6JhN
Nqf7Ufu9zkNqjDL/dlSnp5GtLpTsMZuZUl3flLN648Q6GOrRYU+DPtxNbAuwTNIcSr6rr5opD5Ta
5x2H3EuL22Cp0RVk14hJSpDYf0yGxt58alDpq7/kaJHlwwIpi4PevMmXjab3Xwar49Lvv00wMO7T
4i5jSHL43gfz3fsvs79kZHQC8HLYCTPrt9BE2NQoLW7WNRU0ZCJyDAqmO1krqXiL21MRRteEXbzz
e+SCFaIqfEBYVrD/P8hI5xRot1pXL6VtVXOlW3PDjna9z6zytiqtl66fbvR8DI/V3N/4M8yCogJV
Doz2OnHm6IAO7b5MqHKX4pyazgJokkTVIKPoDYXA48gX75XkNF/8yaTkpdGPjRwdgceh1xpsOLI2
xWdLwjRtWWVLDqCPRWEhm06/FJ0ZB8zXLZLK3VRTF2lT/cMZGFRt+MwRYj0j248qG6dgk5hEFAoD
WYzyzRWyBNxRKkJpaV1GB7XiICopKU3oq5JChcG6czACr75Ejo/sGphW00uneEzTq5IoxNqn66/H
LnipU85uYurf+J57mS0bDV3ynEXpdxhGI8XIcCsWQnqPN2oxxHc82zPJhwq09K1oqWqdAGDt0+Wr
0Un5exhHoJydXAt9b6j4MsfXs30oe74ItLk8dAbwidGYPavS3nSFSpQ26u8NptpjJRvyjaTLryGW
z7s0bPNDxRZzGVJfxjnRE1Ap1Lb622jXcJdqrNMtlkxzKj/Os/8ycvaIV04J5Jpskw49xe8xwi+k
Dm8cgfectgXX8cDJSWTNyAQQ7ekVtp0zZxL6YkxVZK9xH7C9ZZcvTrgQavK/dKOlspYZv6aOQDFA
K7XgCxokCYe6YRcjQDtxVO3iZIz5szGYxQHyu3mr2NFzAG/1yAk/EpkybZGjXk0J52cYIAWnDGmG
Qo0E4hf2t7uRk30OlaS5uVc4Cj4usp7rOghucSdjW7o3aQzgw3x+zjFVnmbz0jpNcCOpoFFrh6oF
TXrNZmbKKeXv9oH2F+gj50bvcU4z/fZe7ur6NPrNdYWXB+54u2qGiGWm5lMe2P5JzqpH06KmkFL7
9MbAts9CdX1VBmjOI3MfBLE7qgOtO3Aq/Y5k+V8e0PN5HpAOv+f//H/gzn/ggBD9578+ooCWv/4P
CUjR9H9ZioNjGbgqw9BNkD7/gIAs7V/GgrQxqJFVDFXTsR39Lw6QwR/hTKLL2oIPUhY2dlP8gwEy
/kWostelG5wV4m79P8IA/W5sCshSZ+cQ2KbgIUyxdmabthM8VnUj7dtaBwrJMdYGw5unLP+b3fPf
VxdgyJgU+fXYSigknam4Stn32Fs1luB1XKcbhKC1F1h4zB/4XMjHoC33iu0l9bwYKsRsilGru8F1
XhDjn7yAIdC/AguJDN/Yuoc9PPU7UvRQaPFN6Jt/B7py+jBQPmEcrd1jATR9eAM2/5vSkkeDqrn2
b58M4Uvmoe3V1zmdvp2/xUojvdtyfbiFHdcmSgBV9xyJrYhouh8SZX/+0mtPv/z8w6XnWhsSI9Z0
T5JZePo+5YdoQoOQghvf3zC3Wnv8ZXh9uMdQmE5s9ZLujVqZKcgkbXQIRW471cZLrIxTY7nxhxvU
SWAqlWHpngxtSUMSsvPjZSND/Xm+kdZeQGBXZb5TNv5I+xdJAKO/kDjjlutkI8rWri7EsJxIYAaM
QfOGhn3XuLFfcywKNy7+Oybs3yH87nP1oWksKm/sUQFGYUzmz1BJj1kjnZAsoipL9xQUncp22PDP
WXsPIZRbpbYsy89Vrwg51ovC6q0cVPV4vgtWulgXIrno5mCK/JCLS+y1WD6HP708o9AbWX9fdgsh
kGUTmxO2c1TPGVS8iqLnRM0p2bM3emKlefQFEf2hJxC11mle2uz6zS2nZIamomPMtzLd2tWFODa0
1JRbCnEepRQN+C4Do8qHirHlw7x2eSGEDa3qe+Aa4WPQVQqHwgUshJIV9fmWX7v68vMPTSN1fm5Y
dRo85loYW4dhhjbJ54MBnub8DVaynC4EsMUMnY5Si6GNEl8TxLd2xQwmj5VBiWp24U2EOO6KbK5M
Fqpe0xV/LFypKFGPegBxs4AUvxEHvwPF/x3PujAlB2owFzEFTGhk51snoUwWacgxCDRO5qbjiEPY
+RZb6xIhmGEtYipW2qUHe0Z+0anNj7BYeTl/8ZVgXuCIH/sb1w3FkLKx9GQzXQSSaf2dAwYObOKk
3RqxC5/xs7lfE8K50gZWbFlWei26Er4468xxZafgVAqnzbp76PXpR559NxDR+zFEL/Rj4/gLg7qd
H3LOxyepnHVukR9H81mTUGjfaiUH0eZzB5NO7zWOI45Z/mK1R5tyZv4zmOEfUl6DyXg2rS+DurG+
UH5HEf+7y98Rpx+ig1I3E/cGv1hqHr+ws/7WYzBazZTFUsqKqZxxq3P+HwRNvucQxNmVHNdvBOZa
GwpZRRvGfradxvKCIrNAyDrUJkUhMOEaWNb5sbAy0N6778PbaRS5hz5HvJ5tjif8xdCK2c+XXXq5
5cdLI9+oQV6bXmc66Owax7nGsS3e6Je1thFySjFpfPfjbeqxX/Fg+um9UkyvgeofLnt4IZvkpuWo
sxwXnoliDTHa0Drfar/cMrtba3Yhj0CFwpCoUqiHyZRDDOpGVfwLG0ZIHdDDcgAxk+VVtmrD7AzH
1zCWjEPCef9fFzWOSPU1JbtE89PYXsB+NSz0CFuVv2SFUuv78zdY6dx3X8sPQ0e2KASoJD/3WnVG
RJOoFCVWfX6sOgqxL7uFsB6A8tmXlTpTfIvXdRzUJwpb75NefTp/+ZUpTxVCtx9wL+Ug3/FytX2b
6ukPx5Zuk6G8XbbEzt9iZQy9Gz99aKQ0z6nYnAvH62SAgwXqyp0uw6Q6f/W1LhCiF+KLHsYjV+/l
+sYp4ptI979yfnbZBKcK4et3DE50BZaXlw0VtOz2ogfVI6X+ev7x19pfiF8N7hC27KXlIW/174yS
3Tx4Jc6VQaX041DOzcaqe62ZxEDWld6o5Njx9Kb8BrRiL8Oftfp0w8JkrY+FYFbyxkjCtHY8qCjS
jzxqlb/zDFzH+UZauboiLAQy5JKxqjG/2El1S93yD/iSG/270i7v3OQPg1Ob6kxPg8z26no5Yxqn
mRVA3H9TFBA6lz29EMFJWHZ2Pmu2F9syuhqqvX35pLCabY+X3UCIYUMGthCUssGHM+LZOEVUEbKn
f9nFl4b70EB1aqDi1GPb8wcPqBhesrm/9dW51q9C7OaabmscDZpemXIaFOagW8LeebvswYXIpTY1
QUkqK15jh/Nu1FpYpnCTLuxUIW5nZQinQe4VL01L+0EKIXQ0QbSRlNcGpRCsGgQISfUj0JBDjboR
telVCWcGVdiYX13WOkLA4nGlWr3im16QpO2pA7aHQrfJH89ffeUFRD/nOOj0pDa4Oui3LyaC3F07
KzdKXW+km5WsKQuLdhm/SpyN2K4ADPsIztAtivBenjjr0/C4O/8OK4NTFsK2xxTTKYKKZWHe1OYR
CIf9ExGytdUDa20kRK2ddDieZkbqNUGNQqkZ1CM0s/wx6nXzsuWJvNz6Q+zKweTAi0mhPloa3AEA
Gim8OwfG7mVNJMSvQrkPhSFm6gVg6I5hnkdwkVEInL/6u4/yJ9uyshDBvuOHKFCs1KumU6kh0OCj
y9bwpNdRWFL4jYUl9V8jwrmTbLhFd+pzmYMQ4NrTPRSC3TRysi9nN1ZS44sVnbJma5tpGQOfPZkQ
/Qo1PGbAZoGXaDLS+OSQyF5HfU1p+BDc58P5BlgbIUIakMzSANDIXWC0JNRlUvPEwcLGnLp2cSEB
oKTJssBQUs9qq7tUs4FMcv6dzRsR+nn0mI44Zc9Z1rTWNC9z0ks3NwoSJzPen2+YtYsL4Z/YdSzX
YDK8Uc81/Ev1ieNHRbko8E1HCPwmtZNU02zf88fS36uy5N9Y2ehszKefDx3TEcLe6kxlUqJo9jIL
SZkNSf4Kye0PJ5xrFO4QCwp7NDbeZGmP/xympiPGP4gItUJw5mHbjh8RTsUHfGI74NpUy9pSErMj
BK8nbAJr4+3Wemb5+YeMM5RKr4+WZXsmHPB7P5n1F7AKy1navw/bHv958o8+EWtXFxICCF4p5bQ9
4WMFnrLkt89y3Gw8+efxYGK38duTd4FsWHnDBgPMBPOuSIzpDshd5gZD0mwkNGW51mf9IQR0iGoN
uyU/8UoY97gtvbRp9RfamiNJqzO/LZLZYi6OcXWi5PVQdRc2mxDqc4MILy47H0ZvaeCWkfngy2U9
Ay16vl+WoP7kvUTbQtmYB4psp8Sj0JPaRIxT7zqVXdkCt5K9ZLFlFk+NecjTAHb1VG9ksM8XAViZ
/t5jsFH8UtfV2KOeItqXOv7WkGPQ14ZXbKduhNDKkLOFZCApdjLoWpd4U1BW6M/RSvWtMW4MurWr
C8lAxkU21gpIMnNjU1FBmfa0M9g6GzY6Zu36y2D/EI4IsFUcupUYvme0s7sEW9jaPd/na5defv7h
0klVyRUElsQLqCvoQv0X8oVvl11aCPNMCqsAtsXs6SlI/Q6gZtdlW3uVi7/Pp4NVCHSMR0ZdyZqY
aHhl5SDN8eNMFhn9xzYpH6ZJvku7n5vbsmvNJIS82haKOmi+784ysjG7wQW8qCiLuaylhMgeLYqy
mQNHD+4A5gmYuRxQTAUbo3MlrC1hDocqkY9shMYes6zx6IAD2s2SDTYm7o+KVX+FSQjIpq78XTuB
/zn/SivzoyVENSYbDbZVZuRNKI9kFXQq5BnyY2lW2H1oG4GxsltuWkJcl5i8VoGtR15nz9G9anQD
6qWq+LPrlewApQDV+uACW7peZpgappwSSdfn33BlSIhnlFgrJTCtJ8kdg+ph7KiBKc2LFuSgX34P
SiB4aUodAmiUsSx2pRKBebOrbqNrVhKuJWQTpY6TMAB15M0lCONgoKq6dK4rxzmg2nw+3zjLtT6Z
SiwhrZQU6Ee+FHCPxm4OqgZoVyHJA9fiI/L8LZaR9NkthPSCzZsxzIqieKURgtoFZ3CY66g7THE2
HznGiKHq+SNoukK+aJPJtISU40gGSrZGnr05x9HCLN8UtfKc6cJUbIk5RqeOVC771qvVqX31KfoD
ttpsdMhaawkpxqGQbrENab2iUxoKlSRgiwFAvaGPlets6KtjbOQ45cDJfjnfPyvxsQioPs4s9Vio
2WRYjRfaRXQTBc14r0hDuPFNvHZ1Ib+EQQ/0UK4atD5BF+7Hyja/d9QJhBuja+X6unD9QNXaqaBq
1DXKpcB5lu4xMny9rGWEpGWS4H2MPWtPZ02S7nRcNbu9NnDAtPHwK9FnCvnDcbQyqKbGdgG1HA3c
m0yo/xIVkJc9v5BAtNg055DjdG9UJhkzkV7eV0a/JQ9YmTnMpUc+rEjiBNh+kCm260gv0XwyDMwy
FCrwvgzRuJG6VzKgKaQOs9AppK50252B113N/iO8hD2VPwBLu9P5NlqJN1GqF6F3QpGf0wVydm+l
Ko59ttuEiDXawjn1FgWLsFW98zdbGaymkDn03GfjVdMkLCsp4Gyaq4LCu8suLeQNCKmjNDB/u3h/
3o4WBBR84y+6tCjXizo/GBfgrLts/hR89ztBvNHBKwFgCNEr2ao1UHIouRmWnECwj9hR/CqV4njZ
kwsBLGO7HBahTKNI1IqEiw9tm1E8cf7qKwFgCNGbqlpk1okhuQ1VWmq8uEDL+zjCL2wIvkeImM/f
ZiUIDCGKjc4xdavpJFcpqb1HEn8cLeyIOeQDO21urDVWRqao1et7B3eVSZfcQhpeJBmqSBJszMZr
lxaCWKU6op/4DHArYEUypl5xln8/3zRrw0eY6M2uUczc5qmbKYNy9qy0rw1Fw+cvvta9QrD2SucY
PahId3RSYMpY2Fk+JUpHNj7L5sLpyxDCtreNepp9Yktt9aceCb9tUfJw/gVWWkeUthlONYGNZWos
dGyr5mF8zEk5kAo2UudKA+ni+B8n4KANHYvA8AtOW7epb5+qPHhsm+E66K124z1WBtCi/f440eCz
GiQmnFcXVewVkw52c1vfBmtNtNzywxxmQiZN1Nhx3BFSAx7EgAWaVPleYQN4WQoSNW4UYFRVFw2M
omK8MTEswp9iY4CutYsw+puk1iKqQ3y3tai+oLgZONXGbsNa1wpjX50ltaEg55+UP+V/pazSmdzL
7HY20uvzw3Pt8YWhPyRD0NV+L7kTdgTwvhmatrql3l3bdhDFbDp0jrYfLIeZZXzyR2UPlAqKyaHL
+hvDGJ8CjKOnBcReDxv7Yytt9h/KtgAdQZHFFQyF5rnI+zel0150y4aWOFEWHhaH8+22Mh+IwjP8
pcEFGzO14ZTdXMUaxLmxi5t9kAX5Q9tupNaVdZEmBHdTt7hTjFnthZZ556jpr0bBBLSldB2XQZDW
X4ah3XihtVsJ8W0w3yuKbpYYk0luhJmBGVGvVGr3QdPeOGboxnq9MRettZ0Q70Y0KHMfWaUHQfEx
yNMnJ7PdPKB+dEqHjXusjQNhvivwrBopJi09xwhwSbGzF8WchqsgHYoj3M9fHZbol2VGTcgAqQzB
c87QtqJ4657aJMBrV4J1cOHBj3iuXGEOZFaVU3tSXf2cJ07a8Ki+NF6EHFMW1sh+clV6ejDkb/Xk
UndHcfxg6LdS58z3pmmSE87HzNoQE3KNzyHhJFOX6WlFlN2kCZAYeqmDlIOZCIDV9mi0ZbtAcy/T
WpiiFi4rEymYqXLxmmwYoeBJ9YJa1yyn3HillfQpauFwjustDI6Z3Y3gW2SkwcJi31o6rF18Gdsf
5sUIr6HB9qvcUzCduo0tTMnLvPcfz/fGu9rtky0hUQVnxYaEcZRPtDvfxvzJSdSbiY05axz3mfkn
RzOV8hUdbyAZHDhXP1izLxS8Q6d/hRO90/s/lvXe2OBqS9mTapzSUHo2J8xrqYq+MkPzdvPzcK0h
hNyEN6HBHkAQeNGsOCQkGydwBQTt+YZYSRWqkI5UM/Al35l7D6zmDuA7BazJddPlr5NmPRh1/HL+
NitZTxTVBRQgAByJG69Ro7uhUb5I8/CVCu+7xox+nL/FWjsJmQiDIQrts7rxDLlSd60D3yrV8j8v
u7iQKdpaHfQqzjCvC7qfPrgaJU0vfG4hMXQdGzAItxtPz+zoyXam6UB3W/vzD77Sv6KQrmh6GkKy
eza/GjxxwN4AqBpm3At9OGN+jBd7NfT6t/N3W+kDUVtXlEo61cvpRGmDkcr0iMJouJQbc80y4j+J
WUVICdThYmE5VZOHXvi51pOnDuMlrD7+Ov/wK2NUEdYbUujUxtAyGxf4IlttdrcE/Gg3D0o4OBvd
oay1kBDNBmRJE3Jz6KW+54AcIW8cQv9nlAF71vZzogDoMKn/f4tacMw457WUP1AWvJGy195xeawP
WbXNVKfvB4R9sd49ApQ6lJH5CDnoDRzPZd9kirD4GKvOCoAfgwaGijTU45d4ADUaxbctjAkD6N9G
U661pBDvcGm6CO8hxw1xLgUIvODnHPCl5wfD2lgTAn7UprjB1q31ZtO+VyCH6H2z75ULN/Dfvxk+
9EMe9OqYa1KBJdWYXgURnK4+87c+y1YeXhTLaToQHlAsOWK86rEz81cH/Blfyk/n22ZlEIk6uYKW
T5SYqVkezF9lDrg3Gpk3m6Zsrgtrc3d3pYNlIR4NByskH56FByJcvgFfFl5lUhBs7GmtXV0IxFwx
B0qZ/Ngz8541Plav2DDl1+dbaO3iy88/dG+c9g1KvDLGD8rU8MdePIxCY0u4snZ1IcKyhmI42A8x
NnGFfaydPgUB3b+cf/S1sSOEVVYUdpgXbcRMV3kSRP+57zEynjeyw9qzC3FVGoaNEA3z7TJNT2Ok
f5+laqswQFl7dmEqpaYrrTEVirx2MjGvANdk3qiANSU72hthvJ/LcT+nYLKK1xYerEntQFadRuWN
fd/D+eZ7P7X+z0nKEGVwaqIgPrR6TrPBoqUw/Ec80h/zQX3/n97FTmeqjlr02BYPUzC4nC/c4Gqx
66V5l/vAibKf3YxfZIQ133SlJB1WR1+D9isAoiPYO3ifv9Kk3yXJsavb6zb+Putvw/C99p/G7HuU
f8XcYs+lufOkvM18nnM3PGfhfsyHsTWvBr5wHETdU/I8qeEBEdqxrv0vWoILjdbezkBoDe0Yw6PH
SRzo6y5oSo+XmJx2ZwOtlv4ee29S71utw1BsMXBD9RXWJ3xwuuk0SeVDkFgPUj1eI4R4icb3h67h
6Z9v3/fJ/rP2FfbrnSzKJFlnAOkhfH9eJLOafapN2Et9a2X8c4s/pFCl1u5I588pJpbAwVXl54BP
dQHjQ4MCd/5RPh9thqgatJookbSoiLyiKqVd02E36yMcvuqo0t64xeerN0OUDjZaST2dJoeUAo13
gY8II8aLObS1ez+2HqB4bYzatVdZfv4hX3VmawGLqAIP3xqOnTTchgxrxPQV15fLGkvIiBDydKtv
5sDrdcZC0kdf7RGYiVk4r+dv8HliMRwhKaKaVePc4BUiR0tvgqiK93jn6fvzV19rIPX3BqqKsJNm
9A+L0QMUKyNJ9r0RBvskaS5bmhmOkBmtDDMJKcNSISzGaxBj7mBI9zijPQD32OjmzyduwxHyowRX
PcULwHFNX77JUQ0pVn8bZhkooObLRQ0lCgN7io37solsd9J8WIzhHTlHuZGg4V02kEQNoK5HeGdO
heWaOimwGZ7UZPqaD8XG/LTS0aL6D5eFsPLVwHITXBl21djby3kXuczaWIF/vg+ECdvvIwmti6Nj
Xeu7Ug8ELsjmn0k+3/SA1ky7u80b/c+gxfn4fG+sBIUtxHWp54gkm8QEvTXiVYZRPWQqxpmz0Rkr
e9xYVv/+Nli8KeUA1NptK+eIDgXHdftOTtS/s7k45RwtIXX2H/SpPnSJ8/f5l1oZxbYY6WETS0M7
ai7n/y9RJJ0siN0ck900pb6xOHR4/E8mGVsId5Vj1NgcMCLF7+tK0sw/WowMy3k6VUF+bCRomCie
v9lDXV8WmbYQ/F0jx8QINPGhcX7KznRtmxgWTXYN8lnbCv+1sS2E/zwnvgwLizXHYN/VI3J30/wq
c2pzvl9WLi+KBysH7B2wrsE1JtnxrCnOU1BloVPu0qC1lI2WWhtyolxwwvSODW4d1CbI9SKBaAof
2W+LU1h0uFENd8lYfgWceeVbw9fzb7YSRqJ0kHpNOZ0r6J6axKJO0+ZfziRfNppFAV+V+JiNpWrr
plF408RIA2LNeMpsNGl2f7zs+Zce+zC9V3Gv9UCoWnfI2pu5k750freR71dWKKJ6z5CqoBzzsXWn
osD/yflBcruObfWYqvoj2r7n82+wNraEmA81Wx9rJ21dDD0xXHDegGo8mVGxP3/5laQsyvWiBgtt
33Iat8dpoI9xnzTTo5NMN2GZ3qgqHxJOttFga28iRLqjaN2cBFbjtpr+0hX1SU5DQOXZxm7iSuay
hBhPSEllVviNm+XKeMSma5nEJjhyqW/Cgu5+MSX4d6OJB0uu4Ap0vv1WXkrUEFRYDzqyPLcujti3
xgwOLDAHDNAgFl50A1FBO4GzHrDAKV1O/E+S43TUtWEs0M7pZW8givikIYZjqcqlWwLU/A6pdXCj
tI5uLSPKNyJ9JYuIKkdYCibiartxl4ogsNJatFOSydqYilc63hS+i2bk80MfGY1bW3zkKvU+gNha
gwnHRjm/d6YkBaHcHECJH853ydrriLuxdp/EmZUUrhL62MAvJtN2C4z9/NXXXmeZ/D+kLN1ogOUG
ceFW043PNvLUpXsnifgovdGUBxvIZD1tHIGsDF5z+fmHW2FM1NYGZGMXs+Z92f1h0TuTddkpnCFq
FDsny/Aw4OpJDgLYlxJcBM0x2MjsK4lLlCc6hqpXbTzmbthqBp5iafcX/lXTQwa69adiYUAaalL5
1lQzoNrzPbPW7+rvzdU5Xdj1s5ovqwiVqiJMy8pDsPj5bawjVm4gioZKbbaTSB9q18rnGBMQHD66
B1x3TPvtsjcQUvBsN/KkVVrutk14R1C4uS1fJK80TCH9chza4Pdj5G7N5+7fnd6DpZUjuf120ZOL
Okh1DPCsAt/l9mWCdZ5Wj/nfChDJjblppeVFLaSCnzVVkEPhGmlfvAIeh1wqZeqGKmFlrIqwQi2r
GidUgsw1AvWIcdBxGquHgPJku1YhpUP5t9uNbL52KyF7zFVqlVSTdGSPH9DCXmPnkWyF28WTHdpX
eaxuDNWV1CEKI2cIHlKacB/S0tg0YGxDHATlyyJNVESOudzp9RB1LqATLEV1GXJzvTVfrD26sKKK
TSsY1Nxn3YmLyM/YTMfHqVZcPk6fz4/VtRsIecIOgKioMqEQUXi8U6Vq3ynSgzkbp8uuL0Sx2dpB
xOFi7jZ15Oykoel3rSkrpzyUrQ091TJcPvkMFOWFftZralPPtTuGvgZavLN3ckt51A6pkHSoYTxf
JsI0RIHhpFH9MARDiXVX8bdhNN/HLN5Ska50xAKh/Ti/FR2mUVY8N66hxsepaV6CqsTOMt6ItZWk
IcoL7czIunjOuHwfPzuYrhrGZVopAxLub09upMXMwXhCgo4l66of+7cAf4rRxyrRwuLionEkgvPC
uMVzXY0qd6rl+8hMvgykpVrB1eH89dc+WHVhToBxPYf4fFRMN0GzSxYaUuEPr0NTXOUBVvAg56/0
sfplWMFVjv/Hxn1X+kWUH6LPawEZSaUb6UGA47jp6HiNTHx9XNZwoqYjsxwpHmAJsFUmu3lRfEUl
/rWUho34Xnl+Veh8TeszfArS2tUNnEXN5C4F/n2+S1Yi4h0/8WHFZ0nwbI2mqNipCO37pkFQpvh2
+KDhWrbR+iszkCjFnJux8qMqq1x8QoO9LI2YHDtGgStJGb31Oh9iQewMt/EgYyh6/q1WPsVFVWYd
97aso/Jw1WxUnG+Ylgy4jLdtJecPaagOymtR1KqUHrAFsAppYwW60paiSrNTrWIqgeG7vuGc4jY9
Gplyg33q6/mXWhkFIgUQ5l+vhVJZuQqlqeWp7aMJfHub1VFpb0zia7cQJhLVVHJj4Uu6QYHBhKyG
w0mdgbZf9gLLXT+MtdjOB7+258qN40BxDhWGivZ1V7Cc3fh8WZmkNGEil4tCKZtEq1yV8sl0xNW9
kbHFDGySZBZ9v+wthGCsJDXr7EStXDmSpG/dWOgu2tKt7da1HhAypGkhSNIc8rw2+cVODpqDKcX/
xbX/Of7f4Ffx+M90/REhsTJARRnkYFPz23YKHt1xcSuP6hc1r65TS9rYcFl5dlEEOffSNKvtVLnp
FDt7S2bBr6XNFtV17erCRzY2X11Y5WPlmjGGp2pgnCyp2PiYWGuYZUB9GJnQyLLe7/2K795Q3fsW
hDV7YexMvipfXzRsRBCgmqa6DKyycsOKUhBMBO3cubUyu93aN197ByG6TGRaiaxZicuOgFua2R1m
MdOulnC/vOwNxKE5KwXbaYTvJM8PUe/cS11zWUyJ0rxkNMEld07lSnw831q6r+wkK56+XvTgohSv
HjqsUYeAXQ0NP6+sbfE9LayNobMyLEUlnt+FUAISNjWcvEiussnBfk/aTJkrnSoK8UJjbGuEPrXL
Mc/0Pc0bZuWqnrWf7TDnz+ebx2GQf7K0f5eQfBj8uVNqSlMuCS3FyTHKcnwe7R8YJL9g+XvXVeMe
89inVL5wHnvXA364XxMko9ZQCugmfn1UzOBHEfZ/nn+Vtc4QJoCgCO2+gXPvzv+PszNZshPntvAT
ESGBEDAFTn+ydzbOCZFppwUIIUACAU9/16lR3fwr7QhPamC7ODTS1m7XJw2giHqLfsW/c/H+kbX5
110LAVE3HQ7dNRDmmL0ArSILoXt6rWbg9f7u7j+dvn0UQ1gCtB40wnhH08y7YVj/EJl84YN9brIL
StV2CcE7n0G5zCl13capqNlB9ifOfd8fs/qCCYz6cfjD+/riLP48rcBCXZaywb4QXYBkH1aQXVyY
Cl3nvf27YZXwc3dfM8hqdiAmXidzs4VUAvhEdfXgiM2aC5GT0vYQe+7l95/ni734udcPuT5WlYVC
lneIwNJ0dQrhwDVH5usPr+yL1fu5yw/k4gLUS0RHZdC5bRnpjxKUrb9z7T7L4WGuzut9OeprQ9Gm
305+v9Wma/O/ezeXR/rX7lgJoIbOIAMeAGuLYGjftfU7EFN/l0v8HzE8+C2JnKfmGuhcc4bnzjOQ
ze0fsnFffdhPHp3oitlhUlXDbwlzw5pzF+o7r/1Tw/xXO+HTtl5LHdYsvlweVPSRN691RW6aGFi2
sZZ/+YI+nc29s30xyk5f+6bKwSU/q7n/Q+bnv1cl+9zFF2gSea6C4dPWSPQQerdxod329+vmq4tf
7NW/1o0ZXJGogLTXmrbDJupWDM5MGCX5u6t/chkFCMddKJF3m+P2F5wAkN7+TuuNfW5HU2E9NfO8
dNdRstItKQL0Kcbdn7Jt/70iocH//19LBa5oYudLYWH00qQRl5Rnd66C4fEvXkwU/Y+nDjjCOner
dxxQjrlZwoLuFSiUf2NqcPVPr33RUE4fSxojk2DVVb0WI2BggHv//t7/czvh6pc//9eSUSXkZGq5
AtbN5gng7RAiiF2H2h6WJzAJZvP7n/nPT4Cf+fQJwK6i0i34GeoAnlzDZ0NXCKb8MUXx1fU/WcwF
dW8a8SUGh3Ie0jH0ljTBEHHaS/qHseH/9OvwBJ+cITMspU/FHB9JE2/jCU0Jiz+8NIG3ZnOxfJM1
mzLF8fkLvfzhy3/1UJ8saWxp00PnOTr6bDj0vnlcIvABGxCoN7//Kv9pL/BMn2xpDJlteL8FP1pD
gp1tVvoIiG/0Byv61e1/tqId9cC0IPxYo3U6ZXKRWwzaNd8m1fwp0vziAT5HOhi069HE2kRHHYYi
fJpABHW3XCqqnn7/hr54hs/etSbEFq1KVmBrV49lzYCRGtsr+KwDabs/pXK++BXy6U2BlEzBVy/p
0ej1J/w8CLtNbkmnTv/4m8f4HwlVMLqXRbHBP2LLbep1PFYcExX6Tz0OX32GT+eORzy/9QoOLIgr
XnpPP1Cj/8abiKLPASH1IgYBVRIeEeKLvW+H3Rr3cyZ48lfiyfiFTxYQIjlQGe3n8OjFCinMKFmA
755E++QqP/6D8fjiA38OCq0fVnM1j+GxDRd5xOBMeeLeEO/ByS3+8KL++xtAgPX/G/LAExK1thqQ
22oNjjBUEIMlyfp3pujz7FVYTpRNvQyPvQniO9/Y5rbSNtzU7TDc/X6N/vcDRJ9DQlRjxkmvfXh0
SZzkKHf3GMeL0Kz4+8tf3sP/xOX4zJ9sHaGrtLVr+TGI3RQ9XEgh4yP3yFHbQiY/h4gP4qpFX/yF
SQc52N//6lcP9Wlnt1a2TdUD3evojNAwWf1jVxTrH775Px7GfzzU57AwGKahMlzioWpvTP0uPsZt
9V7I4TgFvE1ZEVuwx99Es4qUAKaEUe0eSNv6rW3o9eIAZ48Ds2EKrGFcRMAoFHENwJB9sjx5LkXx
VjjMHAgV6COgMHaPIbwLxFW3OGNRxP+rl/Q57iwXg5mvpONHMxfKHZplGdWBge32py68L77C51iT
G9E7gNrpMRSdNmkbjuMWrYTibzK1UfQ50hzHhYpqBK6pK5SqMl9XXQVFtca8//79fGE9PgebA6b7
+SR7dpwViMR6Mu2pXqzZhIyUf/iJr97Q5c//5QbSsoeMkVXs6DcYFlSL43tvRhLr9w/w1dU/+U6L
5gFBbSg4tuvctimUiZNMoMnn8feXB8z0n/jpv3aC//8fYO1M11R+RY5kKM1uLWW4xTn6Ax9kQySL
t1hYvwiZDjqJagiyYBiFS/EEVYaXlSpM6csXE4XvYBh/x4RRnfOyP64tP6CpvsnCNrpJJkuuWRKf
B1LbLBkxm9gFjm50V95iaOj7nDidxY5+1BEX+0VhSwkN9BcSgBvM1nwMNMyl6XLdti96Xh44hZPd
E/YUgREMvN185TCLq5gHSxE/jWVx1w4dyO5F99iaZAf9CGgem0da6jsiYkh74zpREO26guTVKvOS
jnfoTHnzwqjLVBi9KbJkknTHOKpOyADvbMv2vRm+lZYdxwiYvgRU5KGy+0EDnF2WuQy7XcTLrIXK
FAuDE2MkSRWvAEnDfZchmOaBw+jbONAoFaRr056tZ1dFuV8V6eTLm3HkR4zHHCRaAKQf3hT9wlIv
aXeVDM5jE2IqfAU0Lt4U4bqJnTiUfDiWw3LUPjmspXsSM0ubYUScxtPaY4/zxN8UWk6RKrp2rLsd
qCiyVay3yOvsq9aVWVKpH0lTbi+vt25ps2F9/IhmKWSTfFlvwrBKjZpvEuweDMP631k95ItZt7Nk
AJCz7x2RWQjhA+VPLz3Gy2wcRqkTZMhIsU65Vt3b5U1PtbutAsy59031zTD9QJoBPOd+jzTmhguM
zRkn98BdF1ut+xtFyHU9LD8B470qJRs30+D/nLrmEIQXBkfyNPX9SdJq28t+g06fTNL1Z1yJrRYe
WMz4Q1V4J7p2KS2aIhUj4OLrIudcV8NDgKay7brSa6+mj3CDeIqRn599iUFAHfvfp6hUNySyoEub
6cwD/5EktbehUQSC9bh4aV1ySO1WwV3fVrcU1PHcF364n5SPgXGQtPMaYq+5VH532xURS5GyQEPp
0EVihxOgyqLO2W9B3RzU0A73pdHiMsAAHcn5tgf9+tjYVu7QCWc2FklQfOP2e1xFfOetvMpa5qXc
W5qUqPo1bGy8RV0lR5v3dh4hjkPVA0a8l7TuOz/TXfAzUfUGLfG3NS/uGyDUmTeqLPadSRdqthIn
RLsOO8jP2x0meoN0FO2erBiwWSSZsgGyq8E07ZGwBabcqzKWeO2rvzaPJab8U5oUu8WLnsCvf0Yy
j+2iWu0gai/SJJKPxBufTNPvHNJlqb/U9/UghnwdEpth3Z5H339d4ulkI3kOqjqjidnIZiWQQyFz
1idkXyzFnHay2vWglOcNaEnZwuVZ2VBlBPofGB6kcx7GXXkDUcb7ThXvoEN1KYbmjm03y0xAgzKl
lh9xby8NL1Wf+o7gNtW0ZBURAFe0t8Taa3+tfSiHdT87Uj3UkIVPqzoA5dBUN3JER2tlncRlV55G
i18ce4Dh89pgrDDu5I6g9oda/vvSgzvmh/ECsngi09ks/kHBUqb+6n5dFt4Uzw/lNN0Xwh31KGDP
av5Nes7L0d639/roV1uUNgdQIQXDiaUhpjoHE72EPfrCVfIU1XxTF/rR03KDMmkO09GAetiZXBb6
qgvbM8dOxEBHnA7t9BP//KMKwa8imATYCtcPzwmNgUwsFpW2kYWpACkwnZcR1ZTy1Nk53kDRZU+d
ARVsqvqc1eqVqxJjq7LbaRH3aeDx7eAFW2dMHkQFrAVNA6f2nsBUawGpJGH0vF2XYUw7Tyjg7kl5
SbLL/bCGV45CSM3jdX0sAd/ObDQeE5tkbR/vCAOjumtNWrMu99b2rl31a6SWB78a9iQA0tWfHW1T
DP37WY/KClqaOVAttti3sXoZi3IfRfYeqZcmRUieBQyKqbJaw33i9x/EYMZ0sm7eiIvJj9xxUvNZ
qBFESDGnsZjsVRh2ZwxY9zdrlZyCQeQ8nDZem0SZn9CrYg6SvPcZ1EUlefOD9XWK10w1rkrDNlHY
wfSlwEV3cCTlXqnZT5O4ZBgdg4AL7wgsQ3IXzdWVSXrAH8l+BhsqLdS4EU1/XzXyTjd1slMmiiFS
szaZqmLUwpv94DXbhrsNtCnSBIQ+6JfXkJ0A2SWO5VsUoFcJtBPMMAdjmHvd+hORMAZFl/kYawiv
1hz7HwwwVKiHMYMQnJ+PvLQHuQziXhW62oUKZ0LVuY3oiw2dlkNckeGWmyA3fGH3DErjA52bjVin
+nksJHYObWla4MOhv/VaJNFjA2c4ULHYGsBaN5jjXTOMKVOQE8IfziN1WhoZbaHVD2ZMaJ8qqBqm
pJ+THCQlUOi4qtJmGl9IP/ppWcKOLbIbsmCG4G3P5IfvoXwWErrsGWoqhyaYeUZrdMyLGCr6xFMb
6zmam8EP8sUr9G5ZlyoLIOWPcrZ/goOArYeEqB9cLUbk4YjJ0IWyU530ParrybtU0QE77+ghZyCn
iP8g48xQkYKorLJTuaPdpPdo02muUQ/unyc+9WfR9nqDPkOs1pp4qRxI91gQDqQDj6DvnyyYS5Nt
B7ioN7HV5lx2mPUg6F4P/AJKfxq9qYtCWDFJBpulwgrJflxebvzOGZVNUy1uBrdO287a+UDrwLRZ
I9X0hNJxDYZoTBuYiYtiKZpkyo1L6v6xjCN4oB7jeVD5NrOV1ZvRq9UxZP367JamxtB3sULt1Hh7
wWqPpzJQMGu6kwDbuJmxj7oQPF2jNsyhwrUc0Acl74rajHcq8Wm7GQPRPrAVTcIo4dnbrpl6PCLt
LXrcaf3MO34BekcNJs6r0fk5KdH6BIW7ljgcn1V1B63DnQ0iu2ft0mYhdW7OaiY5DiQG/fWlHJ5E
W7ensKndvuj84sMLJv1RFd0i0qhB0XDt51GnZcWiXBixBvlQQY0MWJ6eLyntI7tzoB+fQU+sNyap
bWq8yW7KiofbEqIYWwuP9Zgsfr2J1qK4kjUFxwjhx07Wc/vGJubduISZ66Rr6msC7DNKSGTdlBG9
L1YWp50og++sif1bBHJhRqYCbip2212z+CASOqA0vzn4pxlFOf6kuPOfUBqc80FbCmcpWDe8WMEj
xzF8Xvq6eh+T0mTNVL3RqbsbhH4D1BDfHfIpGYIKeGzz8u7a0W0h8h/sQEF5iBkrU6Rqm+fYR62R
rNWSdfEg81pNpUjBKqM3rovbHfOITGH+kJhhkF4QphAPQdS7rFqCEp17fovpgGWOSLpOZMkrL7mp
ha7yoFngE88j39KlZAePliqdysV/qhrLz+1qYBaH/iNYQUvxi/J2YKEP4x89jEv3zrs5OcW98zM4
8wu89Jn/WkaiUgF3LC2kQ9fAFNi0dgUWXRuggzf2yFWwaC/t+grqBoVpnqBbNxwHnbSnLgl8BOdQ
vfCZTTVbxoNSkBLoC5e4PBBFiO2r9LGZSPOrRE9IupRLue3nBlTgvjrgvgpMpUzqCWSU5LaZ2jiD
YWRZWwm141EQXPFeTs8NtVRsKrRP4rS/lAgmv4i2oLrSbI0h/iMuE/KhaXHExEWVm2IQ0PRPsIka
M2ZBDyEG1K7tqxm6OktWOQPqXapcRFq9yiT6EZtohszDciEBBFj7K2MHvsw3y7KE3xjW1yGOTb1l
VDe7wPG7ToKqU1qbktUXT5GZcCgJ+Y4V6U6xHzZHX0JgtV2LjZ2iIWeAV+I9lYrtZmnZXgaG7gNm
lqwpMDBl2tDPEw2x4x43mTXoRssgndqeGvQHI+KSF2BqH+WLbS4k8mHOG0gDZLICy9ZUrM78AH76
PMeQ7lDTO/OJ3dFiuF0McqKy0f6mI+M3OF7T81LXYdrEUbS1UXM9hvDtu2qo81A17WbqJ3GIuf8o
S5DQODaPA9wpayPXv6k2fCe1kZn0+jkVXfwdj+hdTyBC7noz3yP+NWlJSJMaYFc18+U1QNHDDuNN
7sOOkwdSD3udVhz3YiLuWzz3Xc67WG2RJGnyoJzdPYWmbu5HlKXqsvhlUEbp2tkgVYZPmWn9OZvj
AdkfnPv6HHcL7JciVXJdEDvvSGleixYiHI1hMrMKQgZlSC88mnpiGRxDnUE3xT+GAyQ4xqJnH1Ex
dLu1gk8913DN+kHZbYsa5p56Rb1VevZzA0mULZvrGIbSZ5t6BCKmWPx3j2uXRdrZc1MNVT6XPMSb
kR/jjHOk9/uzXLFzI398qCu4E0Nnxd5J2RycmlzOuvAlhPAadhslGPbtERK2Of7GnGldYHxSNI+i
0N4MR3qKol04reG7RVh/7pZJ32EoTsDFl3zrY1TpgHE7Bt+vLDfw4j6IupSJErHmo2blYXH0R+11
dKM8bnNAO8Ojns1Ly1x48mt6PWEtnBRKZCmatuSW+RCjnOdoSF24vnVLTHP05Dqs06racgTQOTSA
ppOPAshdEw5Rxk0RbnDeiEwVBAkQN3m7YZT8HFo/wfSIt962OBJzCPZOv2opezBcK3ZtvGawaVf0
9Cw7ClMdhs/KaL33UKVJRTsHOzp3L6M19iQbUZ4bOoyvKnCA1Cmd3HsW17R8eOdO99moI4wZwA6n
bezm7zEvihdOIp31uq42Lijv0a6noFAaPOlu7tJZIzMAjNDS3I6mES+0jFmwNaJBth/RRqFElVoo
0dK3sg2qPsBxDv2BYePbCQajT2bFf3nJOijkHGLn/cDf1dWd7pQbTEoGw8c961VCzuuywOiHE9qx
u4nz1IpgfIHgy3A1tnq9QhYYHmpby+jso3ZxQ4ulvQoarQQAqLw7okuV30S8FXzbJJbCmsGrtWuv
szWhPJuivt8EZPJ+dVMrr0eEXw+zBVV5n3gAzO8wkb+MqaOOgexZwX+FoAuC9ZAN22oA6coNmrE0
jkrECjhhUUE2w0Q2uvDj7xBQ7IdzQhr/w0nutrRa5vcmmXEtV5eQFCXF1KWB0iO0PYbAbkcJWrHF
zOHB4lGLzPgj2Uq0AiIfGfMc/TdIWkQ2zIwXY3uihrkpATzOETO3sN/MoMN/QQLedxW67gjZzWUM
JaWlLo7eMKh7zmnSw0pC2yXtA+5UWkDI/bFM+PI64nAVMBUEeQUS1UMaiWi+6j2sgIBqnnWjJ8Oc
2MorU9vV8hp7mUaZrmy5m9Gq+EEQF+6pEOp7SYyu0yhm67z3Gmtz2cZ2w+A6NvnUefWEwGS+9Jck
3VH4NYkxJcA8exJJjzgkLNnwQSr9gwRGbFmy/FpCZAoq6Efcx2XHp+0QGe/nGEEcMRULEKCpX63z
D0Z5fNP7CZhHca+r53UBQWhEC9ZTjSj8qq2HQoJchCNrXpPyYAtRZZhdxZB1RV3GxgDbdBH2ChMx
eoe9pdJBRuLYGBKlfFbFFRon5yAd/DE5LwKur0DyJpcCIYQAbjfvI2/0sxkvM2NtyHJLI1PmHB/p
iG5dczvRgGdwPcu89VuaiRZ8PLhzBjcR6J2zyCnW3VTlDsBRONrJpT0MEWBzRiURKRFMcE6ZFZK+
JkPZHGo0jMP7KnDYe/CT7/WUJPdxSNsdkHt6GzE/2cCsdzumMVdK4nb5wWQkTyyi1auUQ5LZYUAg
74pmul+aJU5R6KhOiOLhVawYraRJpI4Neux/9vDq7hNZTGBWQac4QeLgCoYiQNZo6U68LXTWVd20
H2EPAdGq9V3pmebYk9iDNlMp29wNQgY3XeKfbItBvMCUoKP7XruB+qe/Uz2d7xLC4n2s/RcozLdZ
5eppx+fKHGUwIdsgkKMayq46zn7lzk4XzRGekLnDDFaYc98T6VBO+tHXU3MvMGJ5MGub5A10B3ZD
4gU3iAhcTqJBv6oOTlBnxvXgD+NtuCBBVkkG9SRISv9QQQwK0IrjndZVm+rRxkA/tGipG5i3aVdY
gkqVSWpxGG/7dXXbKRxwZCiFxF2DTF3FKw8df9OaVfC0kfVZB+QhomoDeS53wdo/A9oub4J1MDtf
GC9vefATWpk4OTyHakzpNeHWVqV/bqHK1KdIx16WhvXPpV/9crMlqYrlmnmzVx46f46R+YNrc10X
XG9VKdymDYvvRNH6lk0eTTlf6hvKnD6t0v1AxKrTgJfRhmA4C8kn8jR0Wr5SpjSKjUI/wF6Yu6oq
y9vJ+t2xiFbvueGWfaBbkt6K2etRqYfp841xL03VwCTDx9miFqMQ3xXJdQKln1zOmD0JE09ngIWh
XNow9xDWYEIGzo4pE/PwStayfBZugdTQAgAihocRHC9tmEJzGTYONYBUjexDD327IyOCHmYgTM9i
5e9nhGe7HjrtWZdo946wD0nm3hYBhtupLvc9ungRD7FiL6bA2xmip7yAo4kpyX8yl/SJV3NytYzB
HcCEK3zeafJvRr+7gB5Fi5C1aTK4MARQsHCFlZ1ZTupizjyY6wMi8B7jUvTFWEVSONbPcq0RREMw
6zscTJupbuxPfU2i06B9vcHadOlomTkJr2QbA/4JNgpb4Rs4ctslnG5X6Y/bVpQVTnDd4/xHQv7s
T+u4wTEfPi5eneCsB5lMLHjXrSMT/gni7dVX3wJMcO0EheoUqzyTFd5MzkS3ssoS8G+uTTCHOCtr
ls/M8ssqDJEShUPS0QAhz6gTjD3081bNSD1z24/nJCocRFrr6taT7QQS7uqV36dpxGHEx3KzBgKS
kRb6PqnXcLb1ZeIyrjHuP2gIomHMlivkEv3yFQLC5Q+EIDXi2ikRGaJFt5lqhON+UOKUA0Ix83uK
0fq6Kn8OhTfeBhXqImaZR+jULeVNMLn6BHeJ36MQE38QgeXd4YulTRXqY9HH0xscAL5ro2Y+VlEA
tblkbOd3n6juYbGDe+pdALGvoFPkENUtqh6YGzt3jZi/dYNjeTi00Tbplbz3MZ62hRWH06vhoO/x
ROWmQDbqqhOt/iCosGE2v1DPLRv7xxpagreOt0iCNGiUzAtociGgrZv9WKzkewSt9QrLaIEawpJM
rtzwpGqPUdepm2CE6UipWMEaKRr5a6rbKUXDpX2QojRpwYYyt8jzpZZE/rfJ2OoqoGHzPJSYTjHx
/M8Rbepie2nM+ZaEtjlXKCPvW5H48PkGj29i9GNf4jMMB3thm3fWCZmHHkuO4I3S1EYqep5quexE
wPsd6YvgtlMBP7g6xqzyQuLyBMUDZC/KkRbtg2frqc2rIKTfsJvdbo4Dr817Xo/LFhr/OOEBE9hf
LoiyhMIyATjqnsoSlsIJiqmgqbpVYamPw6hUPlqVsprKA+TS7MnxFWIhiw0/atOTa8jhIzxYZvdL
sYAeK+1N0NmzqDocKuohjzYWnJ0TPUxZ1LfuwJoBzTDKNAPPglhH9zr6sdB5uW6KEOPdEka2N+P8
UMm2ziPl9zk17KT65CZQxqA4ZmrshgYp7Hk3W3bCONOp8ZqHaixtKpHgRiL4OmDFN1XILaS4jtHI
NBKYw7c+WXSKzBgOJYbUMI6oUc4iC4V49eGQw8lcMxqH32VE0FvMvgHyijZg7znBNofnVR0c944M
Xhhy/MdkRC3LRNsgpse1G8klMoSMJGJu2A9BUBK1U5E31XgeTHGF+QDklGubQ/2EbRqUAzJW+GkI
uAbXF/mN7qnpZdYognAagUhdTz+GIHgZGn7kPVhehGSLtM/2An/th6uIygyItS3WW86a+TDG3kOl
KbYNlbvVJ3CcKIh1iFer6Zi0qKHx+HBJFc+yf/e61qWBHL57SbE3rdwM/XyE/MPtvJbbduoPhatv
DEMLsd8aFI69F82K8xTxY6G6+zqpb3wne6QPK8gnkWckxH4VlboB2OaXAB4GLhZcoQFM5wC9GFCO
sfFhjCBNV8f1iWs/2PTR+KZQVjCjsicvXG9iXRzgGB8YTP/o1H0CLtqaiI0y6qkP4uOYRA9q5AnW
UvNWeyiPxsET5DEyHjbXU8FFngTlukMCG2CEsM3kGkYZOtSatISFTSn3rnSB+WuqQGzE4TqE7NEV
4oAx6l+MtWk7TBsSohAWeCjkhNCjrJJw54YImnpdudOuOsdx/OZX9j3CTtzDQR+gMjJcBz2EtyCu
oHp76Pm6INMMWsIYuxS9ITX8m8Dlo+g3w+rzn6L3W1RfEXHORQldw3l9RDtvt4dLV+Smxv9oOu9s
eXtXduU2GeL30Qr1MazqLcJ/dt6s30GFhphg8ArM2/myCAC+2MaQkrfgQ5tJX3s9akNJpX+1AdvD
av3wZkz0gIj1pBOywU9uLDZRUcKDUqiuoBASbyFhnZXJvG8xz0XL+n4Zkw3G/TcMNOCRkpziAVsO
5XpJc7kirKHwmVCqCnrXoLDKGPapQLXZs8UpcOa1DOprE4ngVknXokQL34/AcmJqLx+TFvlUSeHS
xz/MQPcNXkIFOdFxLQ9QN88xOtKkCtTbDY1JsrVxvGzBLe3QvKqeNBe3XKLG5Vo/Rmjqip22+vvs
+QVe3fwNx9oAfupgUQYIx4yY9qHrjLcLfdflJF4sbDg1h9E2BOXw5t7XEthhUR5oMxZbzgD1gh4k
vxdh94BEdJVBkXc6dmPoI4eDdYQX1h6xw0aMgUAZFVIzSz5O5BavN8pKEr8t03wXmXk7a/8sKgJ3
nXso3/cZtDhywmAY0QR4qEsGbg9Y8KgKPeiYfShvuvI8NJigPyDvYndiDaDiRVRCKPXC6DJIH4oK
OXzhY+RxMgS1cK3DnQ3Fra7jox+wByPsbRz6p1DMz2SlZ1bFuYFTi5QekMfpTJBpVXH45pdzn684
Dd7xROfKn69mt2z8qNsZSDIthUFOSPhe5g3VB8COx5q3H9T0bwA4wNMFaG6HfiqQ4JCHS7tS70Dd
ySvevU9tcU+KmKMI5l+1k7mhCy/3yvW/uiXx83rWqLgqAmM63JN4OBjFz9i0NuuQ9xJIfCTdFZdj
eY5nfVfLEYmCsbUHOgG2uppih2xsvxu9MfpnESPh8LQG5jQpeqJEB2kQI6trUTJd4MYPvf1o5/mk
F/rWQBGPqBiHIRVtNhkU7LoYPXS0IidoF2+UNOeJCvnNzRDtdrBT7tKQG/UPHMu4EM27xaR0qn3/
SrYcvhCICqXcUt+7Y6w5JW3/feyaq7gVh1aFfOcPMVLvhexyhVxRFrHuWI7tuUBu42aNyswGcSbW
pssn7/84Oq/tSJUkin4Ra+ES84opL6lku6UXVqtbF0hIvP/62czTrJ7bpkRBEnFinxOmHkxSPy+J
dc155eSIiHOQMIsMcFGFllB9jDWIPKPRrNbI4V9blAKCdtPbug7HYqx+52by7dRIgl3xZxDtMZ8R
htfBT4Oxsq0oV+tHxggDHSoWizEyMaIpnTvOIZ3T45qMzXuxbVTytR55VSmD2ZvvTcVK5X55UHpy
nq3+zsCW9//mcaxywcpaJEG9zFPMsPfJS9Xr0JT3ti5fs3nLAmEORNKbhBTPUv3Uw7RG1I9Xt+/t
2MmVQSiTet0KtW/udbcjBah7L12bYV5fxYvkXLJLZkASSC3Im6wLOdmuyUC4/sbNGjjm9NnVS35i
GBwWNnvSJ7ALuu5gHkQZ5vn2auQbI430uW+Nz1lftbDNs4OnDOJj5rPTZicAx8iGKMr2j1r6xhcV
DaVE/rrmlAOdg6S3aPZN+uZBFFN7mdcUuCFn9IdTYqa4Fs9e00Zd0nwq2y3+/221MEhhijU87Mr0
rlx7OHcsonG37oF+ZAvr0tk5fz0gXC8N+Fn2S91fLXd9btPyl2szntZM572smdwtesIQVmu9kJVo
NuvKpTqbU+GFSeE5D25WDSfdt7Zg8dl6m5WyCr1UoBiRcin8n0lLDkYHyNlZ80c+Tm9aUx+qZDMC
bJeUFuX0T8vc366PXNrVOZKwEuhLlhjj0Sbt053avzq7o0O+jY/SWTzkEQa88+L8S0idSIvhYJXM
aWw/pst6SNvuWcsVVbWq3xKftw2h1n9dFz7cJyAmIEKQdje/+RtVFKVxGRaq+mv460ubckBU63fj
28/EvXwVExyD5b14q1NTb66Pmdo3KxkDY/ORx6Bc6hMg4ZH9JktEsKMTt+X2n58Nuzx3hps8OtPI
QsnVDX1zPLs8E6Jc+6DR5cbuhPkfqfb7sNz6sklvD105LXdnaf/TSIo/t0Xtn2ar0wKW3H3KSj2j
8HQBqvDFTbZ3Z8J0yI2f+HMbS0/PQV6GX8vKyMgerHcCSxWfb9fIJ0NnC5S9RGQtPW+6xuRdf2Uo
fiTi/YMUNPiILHs0XZ222RF/BIVZ0ZkvxCJ8+4XxjmcGvsV7d5bptdS7C0cpLz8PPW6ym0MyrP+G
XH/I6unFIgUpXcGIutl9MlvEc/x9dEI1RW7RUlg1WvW+snTpTzsIfy+Nzdjv2nfHN/am2XBfSUYg
h5ENKKHHWui7PqZrtPXMrUudacqq0w4XegooVqUM6hGJXzeYsHjxPf2sMk9exCIOXp+KQKusLjQ0
x4zmjLUU01Amcd+6d5aHQsJpDXO21v6lgAYfLLTHwEEupjso0MmpoDxq8TGaFv4iVTiSBQ2lbuDx
sxuG+nvMRsZqtBfbMJ2cd4FpIKcalOce5NrmOt0zHRRMrBB+VLSV9bllUCl+PjefC2DwG1xLYaHX
aQvj0woLTNZszT/AMvULYSuJ3bJO49Sp34rE+9z4dOGm2/MTEkURLX3bXAqTk7rPCYEX7VgRGp6C
Caw6KMnMizg3lhcD8edeafwQdSLfhZoep9bT7k5H5VZz+zIS6UMA9OTQI9acCD7NYvYVlBFwkXsp
eOPYh8me6qiE6g1BW7QXPUVu7Fd4vX7wyTmY5uaArtKEJeJEyGirO1HBOq+parvLOJXG0enc9dJV
an6RxKmGFD5r6LrZ/JbmrKdyZb19UOI+sUFmvFlq5Ej3GcjbW6Eda7q8N0ez03tbFXe/1D/qtk1v
baWnzJmG4qlDssRANLoM3+bJOaq0odnq7G+ydV9qZcvj5FLVGa09hsQjFkGlJxlstPGflXcV04gJ
xURnZbvKqANcocN3TOW3Pre3Ld9merAJfavUmnNNxf4gWL58lfTlp8pxUW7acoDAKaDShlQ7GnaW
cCZpL0nL4Att49Ym9rOZGf+6ZV2eSXhqD9k06M/6NtJ/ABrEbKivDpKEBDhKaqKm7NN7B8V9zrMq
+fJmWb0ZLAQKSV1Jj5jI21M9lPZRH3AzUTaNcd7jDFG+Zh+9zSnCTBojGBfzoYoU1mNplxMh6Axb
815C8hjD9FJV9sbwpx8YjNhCsr7NYV2gmrfxkAhdR5T0W75cqS+/8caxzCtj+k9MfBvnupi+eI3Y
vMbKD6GsJChXOkvaqtfEJd1LLrLFmKTkjZHUI4FE+rVNmJGxL5Mvqd0dpmjS2oOmkoQtl/YcLXzh
gelmxsEgsejQV6t1KvzsvS6Hf+nQGlHeAAK0mzlB0WA6R6wtgnIoBnqZNqeLovgcfIizyaVdSnrz
L6sDrMAU1putD6gOxEWdeq8VEaR/ck4IL0JeRlX0Sd6MlspoIvC14qWYtC6oqq0NjXUswnZkSsmg
en0o3F7dG4uhlVwhI8rMlyiFXJbemvJwVcwH66V8qZMUymtp1pORmPJim6PNiwgZL1jgiDJCRAdI
qq7rtDpgWyb0zcD/cTb7yn/2U/E0J8n6JPd7eSMYjw4d2HAxGG3b84c2d++s9kiDdrOds5P510I2
Z1ltlTpzqyzfnin59E01bl912oovPR8aUjzcxV7DVjAKD5jliz6uW2Z2QTUjojnSaoLKsXUYb9MV
bgQDAyWgrXopER3Xmo9fOfD3EJaOjIjHwo0GFgcGO/vJUB5RzYQIebakeNJcDVwQ5XUnOL3EfbYr
3v9AE8PfwoFK4oJV+RLxjugHiPWt74PSNsaF1UBjmkYG63vYq1qWWRY2ncM1WLsu/2rF2PYMbIvB
OjPZMC8WlQ4WZVsfuyhrFMmgmikZvUt7cS2wLEdTtIm+nUU5RNVva5vKr7G0+hGWIhtcZrG9vZzy
2l8+lqXfX/pVo+QJ9dPUbp6w4f34I6XGz1/Trxll6n4z2hTh1Am/DzybyxL7m72mz6axUPMVeQFw
MIxNRnWlWaN9cgsXLYNTgtEkXxntobCdwjojNaXPq6Fr98arO4r7rnMaVqRO5cWxCgyEE4OFd5eL
udxqoys9YgS5f4OR5lsFWlaxaG+0LCN7gD7yHkXVgTOOo56+dJlvXGdRoP6Lda3zMJGi/J2WZfWh
Q9g4gdEMNb+XcILmbuKE/BbayFuTeAUPSSpRq01bAjEWFtUozWtteprPS9EDhbBarWeHILpxqKVZ
5yMirG153FSb4bFzZ6fhlcWyhRDTO8gd4w66TJtd0VFlsMNAt4cOOnJ21HvpGv19Q7RnVpnL7pdc
0LovmabB0xH0UxR8F1tmocVykSLRz+JnLdKtifzOXP9VNUOooMqM9rVfOxecz67KMpgqOjLab17U
xlBJPWwyC8k3J+4+Y4unoWwKGfw6oYMawuGum668UXyjRNnO3H+mbskxz2xogzRZeYwPmantCSOW
yGinPTP5UGTQolVJuWoXzTSBhCzioLPQwWGqwnq0HYUe4pTJYVET0ITtQ8RZNnL/Q+dkFg9LqyNh
AzgbfTTaJtcDUJ361h5Wrz+x6Femh47ivQ1mZ7QnphvubhrpTEZHnq/RDMhJCiPy1QzUUM9uoIv5
MPsG4cFjwpwsHj0PET0RNA+hKNxhjjs3Zc2sYLvOZzsp64v9QJt/2U1JbWhzf3+vzGkzalKp+y+2
UOZHNZbyH8oncF2++swqcvhmijpv51JrfaY7sqq5QioppX1i+7qtInpYyB1SidTb6rSOxeyPVc+0
Pl2pMxFamIc49TYcKUUJ/aGoILU/z7btr2pXacXEB7u/kXjFELdWxt1jz9I5uoxz8pMJCTtHyAnz
duAuzd+V51kYITw5vfo1HjqIUARuhqeediwY3z3VopIyXPPcXaOSN98flgvaWZi1fEWxRzikz7HX
iMemW9jvQlPL5avKHRJne6W89Pzs22WU3VgyDjYgOEBmtrfeRKA/rom2z3b1dlGh9PuTqECnTobb
moxvDfLpLqa3Vp+yLZwsMhjBtqds2PjWHXse3VBYjfGqzMTM4DgnRvqc1pYXjUvvgOfYPa4B1AWG
ToU9IRT741r9NcvMhl23aovCZLaKb+Ta7E+B7gshhvpvRkrBU8JyWl16SfpxFiHqdodptLRHXEFJ
N4w3SKGWvIh1FG9jX9U2cVq0bocOsqd7YgbZgJi61B+BPzXsdvJLTa8Y9Ni+ounAoGHXGme3kfXo
vAKgANlp0VUXs9TNLEBIdcsIBy1bdnzX0pG1+Bteam/0zGDLR453Shji+ad2Xy7pqOYtcaz+bHg1
E7GZa/vH76r1sS205s/mC9mF62ovZliOhVjgBSbEJW9lBIMskYDYarVtsP2GkLAqshpRLlEDoJ4F
k9WwKztRuuE8CqMzQVdKR0ufk4rVWEEtTfuIFgjRkupW41+n1QBzbBvh13fBurJAsjDI1MaRC1Bd
Z7t7qIR7GVYFqrkLmD7w0l5WZciL3TXb5j/uVv4rRt4Ww07tJ6pkMms5d7h2iAdZ/q219VWT1FRs
yLOgB0ymUtP2RWd85zUfLuQvjXlVsdLWIGB+RelTYD799kAjemPydN4M88po/mjrjoNWJv+5lf4w
D8ZZpfMJS9CRpQAx5KFBD1p8e9qwf3k22a0mj8vwB5AeXkJBXixM3l1znRmBDmBgOqvrZP7Q5NNb
O8uH2ao+KW/vnj+bB3/mkWCbr3vowY8gPoGdi0eGym96b8UaYoghhsd6tB4dKg5GeC0dD5Ddwr2U
4snRrfZioRiEDMX6wzQ7V51jM2TI+Njl5I5W5FOHlkpQufL6FcLjsRuMN7LcjzKbh4iBGj3t6g0n
LE1rYPbbxcqyz0G6n3pVPnptdWLlx2OlrU7Ad/+JSnRKjJKOIkFeS8Z33igygglYQm8soq4ZI5o6
aOqlaykH1N3MFUXOSEZiv05nE7S9kP1p8ICVveY8F/4b+j7qpe8f7EGesq5+MZp1CV3duO7nEVal
9GWb3DpI/aILM7Z/QeigtbajFrNMQVG45ZQUvHQsMTxbyXTpU9eKu7H5UZZx5g7/ScX0a3JaCOgc
UKQ1E4bR6Y2C4MPk2o6D8Z8pGHIowLSmOFeQoPaqf+y3I+zLEHMtX2eXD9layxBajFyitIMISqHG
u8J43R0qXeH/tugrD4Osv3NuD/CL4rCO/N5tbM8lIHbaMa0jq+4wZ/0E4pP/y+z1aG/qAZslBJf2
nuXr39KwLh7fIC2vz0lLLRbsG6xxYDxOtKSiIZVbuvp/KytkAzkZx4WWjjVdWhfN2s6F6W8Cqi21
dObdw/i4gao2pWcFm91/SZfJ01iXB7eAgKZrutjLTEnMDeogJjSj9T0bDlpho94BW36BHdfHVtNe
hx7fxO6bCntJu8DkHFRvmG5JDp1o1toYOvn8a5Tynpceuq4ByWR206mdxTEnNIcDb4dw09iC29wl
ncUwBfN84aiTjg/Ig98jegidYip+qK+BI0C++89OzFQgJhTMsopT3omXbSkviefeK1d8+N5w7Xjf
MOJvnkotaylGt9fSU8+eJa72BMOTOKaAJ58vfGsf2cDQ3VjltVfQ6TgA1nz4TEexBq67+8xE87Lf
ENSIb4NBf5SO/dEptJF5J7u/NNb7AMoX7EZP60Ni99dh5AEsJ3dhr9oaU6ZmgTIs1oksr6xIGM+c
FG+LsJ/KgkyMNauCQpv+2y8LqDmaLq/3mAb6Ws3TgUn1IyrWq61nL+Y8/XYJbKgZ/NRr/dmN7QNp
OBfcM6EPahBp0/YfM4tzYdnPczOMcVYWl3mc9WNeTdgaUaRWRmC9UXxVg/kzaJIPjm0yK1naNFr3
wva/ic+IGLlCKOWf1mZ8jGxi69DIo6aZHojy+G0JiGUhDyze/JtBcO6XNcnT81J6WgjLlUE7D5+T
pV5cpmsBMH7A4B3kzaN17dV/pWBcYc7pu76LoEY2PYoiOzjOcnVGaqykOrj59NecEooy8triViFC
Tx5iFVYQskCd87is+6zlcd0FDuqPt7HKn3I2xes02rHVNHOwbenDuFR5bNrbY4qQ2vd4KNPus8IQ
WK3Lr3zangshFW+CXRWAIWZXs5bLl0FbWTnAYzku2SlT7pVSec8T0Zsgnf1/o9SuvqYeQMa6GInp
jDmA2S5O72+/TGhS16X/Ye93czJkWp79bFGRPvlWbFu8wCh838F6Q7uR19pb3r19clDLq+nX18zs
/7iZ/K/NzNhuzXj/QD5KbSm0E7juFthmTYUrHsvSDRVP+9L6DxrzMrGCKBpl9amD7rA36VVNzkPT
OnEn0tfaUG/JAojn5WfbmA9VyzSl2MtW0suXejvkUuDxLovTgttpqifUXAwOgem0n7KQ4DbyZvJf
3IbWmXPjw6tJa+NfCvAnXdba+LETHiTRHPpCv4mqjqY6gxgazkhzVHMpfXrb/8nLCZOASAO1NseO
n1CsiOcmNTtLY858SAcfRn0arem2+v5z04Jt+r786obuP4ZgLw2vAZzV72XHuLUfHBvhVkRuzW1J
T0S3Vt2yzFVxiTAQgB/aYZ8igTl+8gt7F+HOGhMgdIhySPDR8DwM3QUPUn7wtqqgp20vjZ6h6JbC
BJnxMesY17Wv7wm9U6blv/Ff3ECFGLwt3t1ZVyNCsD10FYNqleKJcKez9JdYK+Y7mXz3vGERijZc
pO/c4BLRStL0v4a9Flju5bu5+n9JMT9sLXUCDoi6EQ95U3J846JsbMgfpMQKP8Hq1c9OZ32Mq/ip
bP9VepT1iq9/f/5mZR1tnhx3mi+qra8k0oSi1B7ItT0Oyr8mc4/lb2iRMZ2yjPl7VKAmIFIzE0+5
wU8r6llFeH+601DI3yzSXgKRMStLe3uO+6U+GgRXHCxh44ua2lea2ZOhsUi+cCukU7j5ZH4uE6Jh
p/HUG4BBhMp3a/WIo+azHL3zUrev/sqbeLTQl/3xd+/4/2mGWGJMqy+lnZw9UT0YHqdE4iOJamv2
TFEWUmbFZTO90qRHtq3VUQ7B8Nq1TElqvJY74b+fGE167M3y6LZFvP86aZzH1FDJV5Y59SnlhnMc
74o/68gRdFuMhslI/S5nqk+ulCeYtWfdU13r59HyXm0Th71rHdfcjixvvZdifBINZw4q2iyHZ1qf
3/6gvvtcv+d2/9B2OFddVYSkSh7qeX2R3GYad4vv7X0V3yYl17+lyE69hhPJLhTBQY5cLsCJPxMY
BWa0YzOb+1nTyi/DXN4b5MqoxS4BXkylVLvpk7Ykbw3FSlM6Plupqvxg+CpCPi4/K8gsS6w/rq78
0M2zHwIbb9zvtxENhIVGtnddWV74tYzooO70MnTTPWEZdezozUdbNh8Lu8HiKsPjPGUPJtWz8tcr
+itaWXMrnAYXpFfcYDViOWBPGZA1M4nFHnaBzado8S676kelHXWljgpDrholInYVaXNDYzb5aEIL
NYA6ZhUcN99UOarDYqc3XRQ8ISRm9flzTV2ECSw7+pONd3pxL+yWW0Nt6I/FMsd2DixFS/c46s6R
JNYHmU7/6VRg+7bRLNC0EuqrwHqxfNqqUbHVun08kGiA78b9C5L3oErvu0zcY+ZvJ6MjurpuDyZz
soC+h7N4AUYfWG3KEbrR06hM/9pEtx4yg5m8su4WPUjiGZ/boF+mXjsobXjZpBXJUVKV6Pa5Soxn
6XAglYn8l0+IE0p79tVGj1JnT4xgT9MwXsxGfLp8t2FvCRIv0wP7uOP9dzcpU95asm66uoAhSga9
STQPCsZijR1VxPOk0kBL3TjDxzirLkLDgUykQiyn5WGE0h9tddnU9N7anUQATO7sNbpXw28vLb+S
dbhTxMudejiyrHYnqZAYt+TGst8frxenmcNdrPNNBycCfx2qi1w8H3ZPHHVNf2l5mQL4P61be3A8
hX7m4pGvqpfeSH/p4FZYhjsBCc296IZdlh/3J2/rtINWc3NjH45kWhxZUAX01jdHvB7Pid+GYsnZ
7zzH1uCBRHvPCNtfW669unRoE70unyS21wTTO0JDPRUHiL7Y6ggl0D+2zAxzhpjIF/qxlhpgd3Wa
97rX59y1hhLsxn/BihG6C2SjmCw7FnnxsJYNTEQLUYg0bRb8ot5+y6SNCq89ruRDbC3upk1gkWp4
PPGP/PO5D0sqYDUaJYwjynMF/Y95rMi6XwwQtZCOHbCzocMCkZuynZzytbu/tNeprsJZ0KDU7vah
NHxflf3oUZk7eX/EP/+66OkhMVu+583/STTtTZpAEyBIdoXM5yyvQ1EfLbFEqNKRVprxbOjHzvXi
VpcRaVHhMkK1UoFH6ZSfyPC49aYetmlyI+f6sWNvdpqgzOb1hQr7sbUUsI5/2W9aSBxE+OnZppps
WERp5Wy7bZe4H8yVqX96nPr5fZXTCdK/hfwaw2Utr3iCd5YAr/MMJGrFS5afOtG8+Xi618258PaO
fIfmBwcSBoXsvJg2ZlWvYiTMEy+Wl9Yww5TvSAw1p0AWu4DkDfLj7I55MHM05LzV2wb5UdQ9W4VL
PMdSe9pfaWLx9GCxmmh/4yzsAiv7/rXTtyObDt7EJt9QgeTBMiz0ZyJT0KLyyyr0CMDcxz9XPfrl
RLZAb/7aza/J4r6RmXQi2ujYbcw1c85IXmBGDOlF4IFFq7AbrIbZCFFtZODPC1Fm65MxJde8m9+S
IX1APJhDPSs+iV767JmDu05zr4XzURf9gsFvMkJu7Skw5/FsuunVZZAoeBcxz7sV6fjEe+lXU/qP
stuXqFUH33B/I1HfNt28IKN+66o4zaLbdpr2uFHIJp3148kEFXPsn/JsOiTQp/1IQjsYQht2CkM5
2vDIjVftfPp+eLY9t+Q8YRtDBq0wMifmXo2U4f4XLqZseBQpZZHk3qkodu5oCOdK3RKfzSeDj54w
ouDZkaTKDFnHdTaHEvXRhrnV3cd8a+KqFbCRPM8mj6dJw2M4JTT1G9su6oCCagz95b4LBq6PHVxt
L+lcR172vF8KnLUzYIL2ZE7pAVfICDCC30AMX2ybe18xFwidc551AP96UZ/ztr/OrXNwLYdSeAs8
Y3pLPMYeVsMgw8BubQ+nHk2H0AWItzTGM/TBYedK420d8DiZw9lr9atfOxjSLCfSzeSEHl4ykMRb
2GfOQA3I63BNDp62wUc5t5WendXXzMELMpXmGzOGE7kVI5jW/OlYyXvr10d8D8Q6yKOZT3+gBeBa
ulAr0qNiU56RO9+1uSct/d2rCSEF3hMvu3gcddyYd6HuyPMMiskvV9NwYmyMpsnhxX/f8/nU/of4
NaW9Fmi4GgWAyX7hk3W7N7bnBTM8Z7MLlPq8RG6h/mvcLl76DQCwdCJT+8gh52/5pP5OisSVxXdj
rcfyOvxaUVKVPclLKth7WWnOifYpDa3t2eaieHXWxX0xw//U876qpsPtTDxI7YdGr+lBJ4v3dsXQ
rn3UYEToPi6AIeIPcOELNPOhaJY/ys3o4sFLglT4iBbSfcgsbsmqvgxWe8XyF7R2+mzzQ3HDX6oO
hGvyO5SiMi64i+EDfwYul0C5soFVps7+3Y08VpXexCKtrhtHE9f6aV95KKzyD8XxB3mTPmys+Uen
IOrKWMO70qQarmD9yuv3mPEoNz7MZaOG0LBmZHI4LL4suzYuSW7D0o/3rJOHfhOxp9nx/rRZ+kB+
THernOrJT6svvcM9tf9BOWisPrf/cWG+E+HeNh54ze+fSPdg6mfGKRkSqeioD5sYv0VoTt5Vg1NJ
Z/PaVOUl3/5wI+w91uf+7qsy59RV+gs5uq+uaQc5c/g9/IJQ8WBsTeK9pihvNyI6O8mtsciPpZnO
7Q6sZyC/oAIXLNxDKJuVEx9tbPfclx6smvP/V+h+gpZL04YuwppSvDZN/bLQs4bdnKsg15s/S9le
S2URf8TQNbD43mqv+i4q9z/lYUyWDICAm1nklWQMk6F14X02PakPVrOIqwXvfKzqFXjYgcpb8Ebw
XrVe9Xp96MoeGsVTVly2evWhOfMLRUwf4Uc6zAJ9y2JozZR06489MAy21/VkbtoQsRCOdpocxnUy
6Os1HVJzAyFhColI5dhnI/X/7MC2kEtzKtkfekQl+uhk/wnBdoQMpgDSA29MQz2nyVEbbh1cJZYC
ONvX6YXVvoWb5WpO0INV5Xn70ItShK1FXMm8kI9Sjk82Bc08T69D3iPqLJQbm/+2Vu17YaJ59/UJ
E+JfK5kPSogDM2wCnAz60zH7Vtl26EpKzFK/TXgbw0RfMGnk84OAgPVM7UVhegqXyn5bOPhXmvm2
rOneGPJgJKq4v+uTp6M0K0MEcqVT9bW2+8vfT5wNBwcFOxYKwp3PPi6hhf4hkBQ2+EteiCX9s2Cw
orCxHhmga0E+EUy0Zv8mC93ZyL+nsvq1ugNhDmZ/yo3uWWWY/nv3zbAyAbubnqCWKQvZyIPsVt7q
tQey7rYnAXG4bc6raYvnBY9JoDceGMVAXYj9C36XGxCjKU/ZUF6l1/wqak2cK2383Sqc7cNMq4PR
4WZwTmBokkRS66G3jcdFqw/a4L0t5fjSSvVojubvyk3fE+xlDPAc4ngK7LTtJH+ks3yZ3I2+yH60
yYn3PoXXN2pAFtGrP9X9RtGH09p078jDOTaIAUyJigzBuKh6N+htj352NL8VvoXSbK6zlUO48w61
YI+qbLxBFh6V53z2TolPsgZqHW1s+iYtjWz4Xz703JzapiLnaJSkEpn7yb+9opROEaLhL/Yv9we3
Z3beLYepNY2HesMxbHWY85w0Yba5gsrUfXUbJzmek7r0g/1kaiq4ZKt/c1hLERRp5QYCz3YE7Zjw
TyZP9B7QpQWllkbZRRQxCJCuRygoMt5c7SHhzbumRuRsWRNLscGccVkGp7dBaBZ5tdlbRD4geJjt
b/LaslsyWJ0Zm6huf9IhIDxp+T+9LK94z6+pzL/0xTswar8ZDcrYULen3LNBK9Nf9gh162seTufC
fMIGfcQm5jPmcn8nvn+2yg1aJl9o8NenqkfjxnDiD86bvShy0rS/Og8YY9qTNU3v+96qhaM+XfbM
e2OLVZ3HY6e34OjN2TXVpZnxvbNX/YoieTQ9/e4O9SvE9kdjo8njTnlI0uHHy4vLuiCr8jverdK6
mWS9VNQx9EEp+S0+U5xkudroAau7Id+S3zMRMSCzEsnUd6ONlbrhnA7RrjKK1bsnnU5NP9RdDBr2
z+kmStYKCBXu+e5u1Zschj9iExOgDk6CqUPgqccfes4jiRLxII3TXoYMbvLN3RJnQlwXTQvNZSam
cb+vfOH/kR7vJ5W+KvQM0y/PpVOc/Tq5zCZeO9LWII0vxuici9J6XFucvtjfST5hSrFaKXnEZSjH
5q3bZiK43BuhZWnoFN5IJTn3oeaqu8paGF85vOFfRgSdq2PaSA1YdoAtgnWkvZd/9+bPadyXAckl
K5c3Z+bv53yCEPhxJYikA5TJcJ9OmZQeHvAL2UGQOL7zljZMJDfrQdjztVrtp6Vxnw2zfOq98W1O
/d9Jv0w0Y90tbymd9str7izLRL2deeqRLM7z/unJq0iD3CTgag+GQje0xjbqmaLta4kyqC6Db7Re
NlZzN4/GSLIcUU0J/cji5QdmTSreZv9Mpfdc5/Wn7nsPqQFjqHX6/4tLIiDCfGifKq897f3RSpVu
M/sWSfOmN8ClolGPibWeSP66zG59s1uETqrx3jdvPPPVo2kh2HXNlh31Dna8N3iaE9LcYtseG6Y6
bREZXVc9ebDRpy6fCO1hcWsMmmk+LemYHmtdZrclke6LSaISbK6xfciOChnD2P84Oo/lyI0tiH4R
Igoo2G17z6Y3GwTJoeA9qmC+/h28jaSI0UjDbqDqmsyT4qhHPN073zSiXwgEGOsqx882zTj47zHO
Ex6WSJW3cuSwgaB+dFQFTUlPAlRTsHQ7hG4icta1+eFywq9c7dyUtCCrLYpKa/yLKyQ9NZfCMgYw
RIsCkdpkhpHCW8/22+IEE9H4F/gTY+Tun9uHpzAwvCvmfTZiCGY2aYhZSY3qGcTtUujJbzsMn4cC
eFjVxBxU+WSf8qRP/muCAe0HJcN6Wae5QoRI2dmNzAPdw4pSdTiMqD7Y2sQ/CHD1WcJMXZU0/7Nd
nJsABlHSRXtjgqilaLKXX4m6/oMfmIV47p/yLPxl2PERDPahYtIK7q42VtVAYVSE0TUQMA+q/DMd
Eoxyfh2uLDhLWtXfgWefk45nGF8IotR4emvGXu8mY/rqx/wACe/MUuLBQ8se2/6f9uvPvBoeIPb9
LaNuJ9Bv+OWpFGswBbp7Rd8RHajuKDp79qHxGL9jyn9DOAjZzi7QKmcAz4buN+Sikx0rl8jpfjFE
shlkXFeaz/jwj0Pr3rAJoUxrd5juLyiE1P+vdLhEL3ESXocKPmubDOMlsOsDMQ400al+jILxIpjJ
ZrX6Emr85qjyd26X3BEdXEKUULFczAHTpmqm6xIZsEaH9GPp9MnpPQQck9XB4vG2yAoeQ0OoPYPU
z2GWZzgkmBhxAG06OSQbeEbbfuaix9H45RTptUdWsdYyYdGngjtK+scoddjYD1kJI1Gf3HhClQBp
YJMa+nMMMbWlfvCvJHuR3X6zSMAp2gKvfc77oORdyE0kgTTWtdcBE+wbPLQc2ysXDfrWJl8HcUjN
xMNt1BOFmbk3/P7RdqgEQhNOJcgDvlEJ1EPbzn3SgoUAFS9C01Od5++jEUESnCMC5ry8vVQVxh05
WYs9vZ8Yfpn/hXX31c2W/zikxRWXq39yp6WhQ/u77hqyFQqnYoXJSnkVzMNIeTN0tJ/esW1toBp1
8Vxk7Y9Gtoai9YZS8cpoP8fliqTOntkfxkilN9Fc1EdjyNSvJWaxd+fI36tSmP9U1BbBihxsPjRr
ZJTht6waciSxVRMU98QtxJ6opI+qgm7HwJeqN4PbU8FzXRUyI6ltLuHzhNFGZ4659zLrzaT7fRMT
j6GBBSV2zRdl9n8FQ13OvDK6VR0GkKo0XqWW4j8vmopfiZIApQmwe3hpEznTVKYHT4wUQL77FI8c
l4MiLsaJzemogRCt+DWcXEYH+ycLH2WRAvYZsxeLXRglYzlsHFZd8aTZ2UyS8bDBd6XmQl0SZjQv
yvXHnV+6/kXkGJ8jOTWUv85ptnO6J9WDFfXZ3l6zxn9stAnWIUXFbVU5pmUnCUFTlmaImKq5JhmF
8qxsSHlzFd54WTKWz9NzOVGrR+34jzEPu5OhCp7xh7ObagNsD9lQuX/g8N963d4xPN5rxA/wnXL0
EBqSlBhZdQR98ho2EZSQnlqj6+1iG4AlB3bEBAEe8LDvk9KjowyeE4EYvfN0dK109ZV38j/p+2Ba
VY3UXljdqvDq5lmm6nNEpOHa0UGZc8HpQUFPV37OiMVeDVXyMFRY7vWAuRzPbLHr7Qieltuxy8jc
dj2Mo1VDC+N3VGaHmixyjkyF70Pk2EioyxeZkwhKQsj8iP2oRs4fZ1fW8PLcDZb8CDzUR7FVfyJP
sbfROP5zM/htCfVHNrGdG6cy+5zU9GpZ6u55YKTcNqs/2iKtLo1Er10FESu2kj1m1pwtpPJHJml3
q/fTfVjLMyFVXchZjk+jUehySEfMULEi2nCsKYeBOzcnUfYIvI3morzUYcvkfI90VTdHpDfDR25t
RPm+Rs62wsL5X6+aP1N3e+geNWiz/G7lCe2fCUd2/DdzNNCLDLSeUMa4l1YOW7lIpc9R3j10rXUf
cy4RRzHVwOJYrQO3/JIxba7d949x04NxK//6SPwh3vS3THDgwjnGv6KdH408vdY51JDlH4qkpBak
nIMk9EjdgybYk9glOKhdZ2EYWB1vhlsuOiDoatQbX0HRM1xc4lm9vJ83kG6as4wTZ+Pjs2rS6dBH
qLkgLOJFCXuKv0MVVXsxtl6BtCJ4SoI2OTJjipeZbL72At/8DvzZeOxQsJ28yY+9DYTKuV83IycV
/TSSOygz7UagBD8XBkaeKQ6StY+y4lyWOduB0XZ7LKaaFIsEf1HnGvIiI7i4+3mI6sehSfOvvBUm
GzcEnGyDhScy/nsTlqvANPDDs/EqP4Th5qfUqsY/cFu4dXsm+h7NL6y0J5u4zRdZoBWdG8TQbWBm
96GrdcPJH4CRtXqBsy1UbNPcxD210hNvWk8aUTxOer7mUZ0Qe5f7fgrFOZN+8qCjCB5K78xPffIv
5KfJ0fzk1rejjf7XGVv2Ob4VlegClGg6/AkWImDHFRbtqclf/Cx/QkWYIC3WeoDkB5DnPV+MoPiV
QAvemITQM5mDdo5MBbJtZDU8vgXYHu71KiGEujJeHd1h1850jv6sNKKdjsNq3qKDH94rRm8livy1
zgPOF9hT7n9jLfxbPPYYGtF8+f8JEFPVGn5lvko5RqAAJ0N37fJeQQoJRQTzhqGIUSCYddug/tYN
8zkzoqv2gDXdexQGKMQc8V5Nxhgx17PFuQt1/irSllVN7EwhO9MB1RvuyxCcAukP7/WUiGM8Yoes
Zj3XuMNFcEgJEDhCT9AHBzg8I13LRJxkhsEGc6N/AgQ9Am0hzjjSE163Pvb+1NCRwm2QI+Nx7xnW
f27XcDwnWYWzbaCp64FQZ1YyPrF3xVxQY/6dJgxfBgoo1loYGJ7inHHEZASMCRzHe0TjSG3qm7EN
sBM7W9vFM6W8WSFM96rAQhgl/qAo4sFg4+cws6q5mSRegLPNBDClWcfcOXRe/5CxdK8qXe/KAnFI
PczTSYNCXfGpBk/zHCJs5Vw+YG73voZ6DB9UMFTHgtnXOgw7rnep6vFkDXN0ErjqfuwhYlIgy/Ew
i8Jbe7PGDk1a+NOUuskVx+t8svCDnWU5JcDm+ileZ1bMlBpZ5Qe2XbDbpvWvr9FpbtqysQ55ECoM
Ch485dQwEIxNWbig0boPfIrMAyVd5Lr37HQX1EN2jXmKrhgGQ1osv7J3XoHmUmNLZ2IeFNPVkS5w
Io/C/SRtzOSPcz4B649r1UDllfaPnjvjWE1N8ESmm97xYYTAmXrXOfpqQiQTVmZychz2kesQSxlI
8GLI0Z1mefqtjXLCmgQUcD0OdUzcrxYsoQxGAIE1K3QJSNJ2Mdq3m+MV3A8JA8nXhF4SOqYAuenb
Wf/j64Z2vhAeNc44ecxJdWkUb3UYG/6KUouchCm19IOvdBIeVYEaCWUZ+qYWphGWeKSyx75M8vGm
miR0oFS6Y4xv1A5YMpVITRPDXxRIziL1b6eQmSZTByJUSWgyCYrhdKShT32mYr2x1m6dsv0fJbbj
HAcp23B9cWabQVkG/HBtzIG7DZtgHm8zs42nENnu2hKTQFIRJSSQJd5Y7wVH5qaOOgbOIUdTrWv9
5DjafSt8o3wqfSN7CSRjGYQU5b4ctf0lmlyu6jRN92T4jjcH1PM20sykSofdroxG6hYeSvdjALX3
Usyw7PQcworRjfddIX+OVqXqagckxyz7fc/FCEzB9NNNKpt26/h0qGGdNuGD53TFRYsYzkgX2OB5
G29ao3lYIhCCFM8Kzvoe6RgH2jgzt6l8p363pFu85DQ+mO1LrGfaxAeCNeAyGoFApQg3pm2mcmsp
3BY4+FwQKbo/KWTssMCE+oVY4/9Vwi4fgdlC85DavsoAN1/eqGzFuktua88Xa51UzcptzGYv41C8
YUqZ9nyYC/+DAr8tEMisQ+juK3yljBNSr+NQCv7aMABkyjx1pYw2u/Ytfs+Hiu71XrmunrZpABpM
Q1Dfychx71btDh/UIPljYEJNx8GsnysUfuyDPbyucYWMY4dnJU+2HjLKPcws8yvi7LlGJe5E16la
JqnQi75sNEQbyRr/NNhQ0zvBDD9mPksRXft3w9Pp1ep8Ayu8WZxNJ3Ef20xDTcIauZcDIg3mTRAv
KAraY5YY9nM8yvIsOpHvbPZLb3WeJajeE1Xsq4TJjm0Y7cXAUpetghLX3IA3/s/1jOA/pSrIJrin
gkvlVBD4MUBvtEceleQPvjVhq91N+DfMAcdYS7awR7/L8k1v5/Kfp4TxhJcBnHvqqk0iGJW6TDq8
gx/VOKUdp2h4HrHE2TOtjaMoNnYorq0NED0EzE0jD/GIeLMRcFLsBoumxUBhZ+Hu3cSzCa9A1Ho/
eFH+m3Ap7ZyWwz6Bc7V2vQpcmYfxwcBICmi0bI1g01lstrCvyE3joyIL44wdimUz2FhWMO5YKbAu
g9Pi5Yu7Dxmo6i46L1YH362n+xRP9SHTKDMOfgpRDyg9a0RTw02YhxAbpztU3R6M2rCtkih5CJPW
+gPBgZE0TewnX8zRI2iABktmTYzn4BlMjtXYH/TUAq8L6Z5RdfTaIDvBnfsfKfus2DU0xTbqRuWd
0CGWl9nrmPrWLlT0lJxXr5n6U+8ktG6SZVzi2D9TNvRHqFyU4w7LRiJnnINt9+yHa4CqWTrne2OA
euqyxLznE763NRf74lccg+emCr5SNLmL5kQ8p8xUQGGUMzsGPTqbpDPcW5Ni5OdLBvSiZmsj09BD
J6v/bBXkJ22Y4oIeV3ykkwcKkhaUuq9M6QpWCWbunZsbzcZyimCTRMu+f4jc1yl01Ys9zK+yENm1
JTiXLZeXbzsn9ZkUAR/dxK3fvQSpz77Hr1S8gRI4PJSjgXXHPC+1CmPR4aMPWNJaAxIGk24kbQHV
kSMwGQsAB3vWKJ7K5E0Kf9tCvg/KGhp4COLP/m2qlo7LR7lXhD6V9LLhTuM320gZSEpE7inPGhdX
VImdOyvs+56inS03zB+x9kR2s+G52iGVZPUXSP5XzIztTn1YLPd5VOEzdtl3Go1firSHyRnMlTOL
lUGVQCQXii0sm1o461mC31Ku2Oi4vcdRcnHYPCGP5o55xj8CNs1c876tLc87BFlz8ozusW9DPi4Y
JJNBN9jusq75qYPoLtkyTbLDS+av8776TSRuqzr+Cm2f0AU9b2L8GRxVNE8hMQYuMBQ8mpuO3rSo
4Ejno/U8dazGw9HEohY9s2k7zFlQcjOSRdGMx4rcCGXGCN7nrSC4IuKhzJ0zPt+djpKzGKfznHMF
AFrHh3hv/euYEJ2gf0r41vMY302zQYXTXoR6V8U7Lco5T4JNmrADLbzTLBEVpgWjeCB9SHYZBDdq
WqTEw4sxTjQaVWPtprTDyQK1dTW3TntsHd9+oCnIASFHyl9Plawv40wwSMa2TVNEoolVUew/zGXD
YCYq7HwXWYa5I2V13jCLAtbWeeY/x7Gre2pS1YpqKUsxjq50BAejL/v0TEg6uQ7wW7EBw7MAf4VP
uk2a6Q66Lj34jt9h70nDp9oVDV1ZgrQpq8FYSDUhFeXNXtVd3X0UDokNPdXu0Sr66ZoPVf/t2oyL
c5nNj7NrVFCnHZsQAMFoZTJEc4ucor5owpUeR9BVqNp6JjV9iUBbulX2ivQdkJY7z6+xXSl0V2Pz
EGk33WOsC3eGYTSHHgjGKi8hErYLAaJ2pIUctkz/kiLvd8xdp7XfET+X9jDdSZTmCpM4T2eUDzak
WOWt2Kl9CU9zyALsznZGN6P00GEnThlhH1tAb3JHLNWSHSCro1+rHkNka+7BwxoM7XAjxTYsvRjs
+9n1gQu5XuGc2qiMBFZycOWp4wWHOM+LXSkZeqshqJ+cwR15O9LI+YJsQF6IVeT2F3N2cwOOLGIh
C+Jutu2/enD0AVCJv2b+jdmjcNHbBOXAvd1XmwEGJdQTz2WoMmIJRKuKDNOLd10asZis2MTtHfCr
K8oqSCV22a8MT31qi7mTgeNt6ycVzm9wJpT4PFlwOg1zze433qkiBSRZ4OtMS2aguaEGmBN42qqw
zY6+bGFk5G5EYZMk44xofcTM0EfzvJXC644Ypb0rMVXuR6qK/Lvk+d8VPVvQBEH32+Az3OInnj9C
iN94oKsBqHUy1Vs9Gz9Vm2ecHN2vCW1gk+LThv1uoYbKu3tR+ua2bhHEBpXZbGuDnbJU5g9Twm6N
SrjbztIrjn7uIlBpa3fjI3a9AcNND/YoiBURicDuXJTvWK7kY18TpOxyyh77XIKJNtheFUEcngXX
4rdKRbPOJyQLKJOBpPupU6MFBhIcoblZdU4nzqFNqWckOfKpqa4fK51bb23PdWGFyO1kIv6Jui6f
HLhrRMPkHpEeOl5Xri0YtQv9whahOwoWxcQH0HxqJ6t2lrAN+gbASl5UI4AMHLVT06A3ApvdReJj
3EQKk6HmJjnj9UeO12OtNE1QLU1sD1ee5pztTEakBRak4dTJuPiFmFfcBy2btTVGLoWLE+6zWI1P
c5IBQhmieDNWJVJKiX6q8OtyPdpUZjJuy21YEdc9i1Y8V2OdYs9XjT7jsERoVmINh5mn96ojLKhX
ttzqiJ2tpcyJX2C/Pk/ufLeyzPgXdHm3H5Kmv3TkwuzYUYpbmObot+kOzgAOUOg4bA8CFagb/Zz9
YiEA3sZxi6Ix58toTR19GUVZvo19pG+AHM2nquZW8KTETmthn7j1k7Y3+G2NpzJs/I0tY1R7AYg8
PCa4PpyW8qY2pqNklrsxm3k8TSSFg3JFnqOj/iML+saB6MvmJfERHPJNhvbWzDKNpc7Q1SqbZHaz
+r645mFXLqdktW/rZFGhmO06CAnOKfyBOg9bU/Uk+VqvwxSrv1Y4POvIwIs3VzD+7XUPIAbZxRon
iQVic25buFXCemXDLXeRkt+SIu7UA/Y9Y/PHGWQAJzBKyIcg0PJtadSYkRycOEniUzoUh6oJaVPQ
+1JW4pLYhrrdMVHCUPwS9ePOjaxz5k/fk8uPJX0K2dL+TX31ZvNBhZVa24BqIAluZ3bbBHvtm7CA
++Psl38O/ISX0T0k7lfVeuSq1p8MXhjxIjeZGvGK3mNThMG6q65jpbc14AFk/F6WgMVpcJVpJn7T
1ZgL6AXBBrMNQxh5HpkPgQlYTVx9rs+cPh95MfTD8nc5oQlO0EmnllR7YkpRpsriJKLkVTf5NY8Q
XFmW+IyICVKhfUm4YSrIQHPLjNRB2WuIbd6NmwzO7SqS7aXmyFaBfobksZNBidI5Osxx/jzxG7JM
nUyb6rXqgmHVYThvkgR1gMOAwGjv6NnmETbV4CAKCs8wStYMWNaU07fEsD6FxZmP1tdNW6woeGOp
dDk4CSJrfrNGMqYjv2gU29TMdyGIy40hqmfWKqysoTkoGxrRtZFqbSXXpvf3oBGZ+gXPoVTIm7Oj
lcDI79DRgA3vOoL5Ktx8yyOUYGw1i+THgFC5CVCLR+H8m2iY/YG9HqEdMzFAvKEybGLzxnSgbM2g
E/vubZjvLowm9pvvRsHlUNxSc9iadvhmaTYxc3YwbHFoRHQykuDQjPgoemA+DKSfCenRR/7ueOoj
5zsu+NOGGql9lgDCW567iNovdQSsowBXkHe2p2lHGYBg9bcPf2rrvZrHDXhc9FSLPjr9zw3vSJYu
aAoJ9hDAI9GkeJa14inKHaC+7dCcZ8FcbQGvAjrE1gQLDCrGKrD5IaIU64Tezhg0l8cwEd7zmI67
TD7lcDsTnnDf7I7+lH77hYClTc06cCC+T9W3EbWr0fzImFAKvlxSZi4uQQPgChHPRgx7OHscIzr3
rHsnXUCB5eRGnSaTu+bZGEt54f/k8au9Ma+CBjXzoPHvWkQpoAsdEGV7wRaU9NYF9+DG6dXHT860
BBKyEwomh2qxJda7QCGSSKvu1Vf5M1fctlJ62+DQmaPqFugGjUXDw7E47/3shqOKYj1bs/nv08/Q
MDdTMwkQnrQSA7yx/j4MyVs8KJIZ5D+MikeoHu9+nVqcM4Kn39sINEQVEnBe2MGXBy9Xj4v+LR4Q
qM5g6PJqlxrj3owkGgHSZ0a5IJOM9RD7n9nQfFWN8SLNqd8Oyn1bnkgGjzg8+VcnaT5IYLgw1veB
m56E8p1jgxiqzadn5T138buAIrGK8S2bTf9uLgmcI1y3COXYg24WBEtXvBKLS0hAQuxmtDAHMSEG
m9lFZjd4sOWnmrMWq8wokKbi4PB2I68xtvjpnAx4WElWoUALwkeopsbZ7iwSemTw0EER8u2URypN
idS2X7ssuk0a9Q63wK5MC0S3xa1ens/GCC/0YeamtDljRzliGsOE1KbOMVDEf3cN8lWHfmV5EKzZ
fcjn8YMIwIO9CHpyCYjB6JtFKpQvQA+UP9g2l6chTYe9o6EigfrMZ3VtHA8tzchmtEbxvqmqGP1l
W7A2KlT1pdrAeqR8ng6x5ZbYC5PuIiJdUL3RmpkBXUXkQg0PwueeOqmeGc8v8FI4GzhgEJvLoeaG
tc23mOgZ8kiVMW1zKwKaB9ycYEDk+5WrXsHwXKB5n6w5giXa7tUEjETLE/ItSjS/Z+KWjyT94aJm
IMzYkS6HB14/FEn+Dj0NzHzSlbsi5RwsYoP6uXkMJjz3BRCIjcQss3bZG+/ryLm23VK3x2gT+MRf
IoVfgIgu6pZ+nVTVb2yO5EcwAOTZ00Ow47PBmKzV3uvRBlqF+0h+Mn0dhGwiZBDZx1F6wvrzTIzB
isC/5yoii4o0ANQYf6aBfj5psiv3CoZF69K6QLcBhVgsKFzUlXTKhB8we/Z7JHizy8aABlU5qbF2
cZYTrTN+spH/cT1iE0MQGCTfVf3aX27HCtXiioiaP8XbLx3GdIGx2KVMFNjB1hgbDgq9G6MBOZF2
mZ/EbxAIjPVYpDzQ7WfIzB8E0KmaEGcqIHot54HKvDOBB/vMji+RCB+Y7DzRaDI6861qo7LoGo3u
zm+69znlE9NTjxRmqLYNJ0YlynSLpfkXhsiFfcVm5itsiTphvnPKx47Zp3U2KaWhD33IjLKjEOch
IISP9DBmYViJyIFAaVsmV3fQ78EsSFPqJY8QgYFpgWrdYLSYKrYHC+rFGeEPcKqNJkEEY9dF684P
ni1gyG1KjmYQdNG24tSA4xFwo9cjKU4mg+kpel5+CJD8i6Jp+J2kONOa8yjmEA0obccj3SI4gMrf
W1o9hnq8FPzxy5bAJNTSm8gfnpPeeAItk2zscILbMFDHGpG1KmzAeAa+zqBCn186zFc48yKgzjTJ
OO5LJmhBSOpEiyCDhCJw8yk22nU32zji9YvymKKWHD5aA9EK3AcnY88EdJA3u9JA5iK6jrp9qWuw
rXNkvPgNgjIHpYSOBuJYMv2buGz6hRlsydEjOsWFWBsWzZXJKGjRCUFtEyZ72zAfiQh8jRfuFdfd
Pq4RBxdms4Zi2bOJUleJjN0VNERNO+xGUF/SMD5sNSE97719zhUa09u0mjmGJdFUNxEmji67C2Yx
BSdcSto76Zt7JqgEj1avrI4Otip/fV+dPfpwbQZLqccRQP8u107nZege7TNPbUHWX3kvUHOsh3lo
rn47WFvd4HLvLLNlMiinrb9oDf0g+tDGdJtKn7XU/FdbNITjPBe3BtWgTX2Y4Yok9fBObDsskxZz
F9dH7abfJCt0Xwq19zmqps+WcNU7E3YP16R5s9z+nhate7LJWvoskiF8sUobTFMQId2M0O0ACucn
CimQbCuGBhCizlV+j9YxvocT2G7FZs63Mb4YSINYLpsqQaAa+E9TRCTXjJFn6/nKXDWEj0FPpiOP
oYC3V6dwmx0blwqAO7+DUNZTbqegnGzCJ2XDizmfcxMQdYNSbRXEuJoKm3VoidnG9xfiHeUbw+PG
QhcIInG5PdjmIYgBvKOtfh3OA2hkvwCuIaybZk22DflGyOxcI6jZ0hDGK5JQWW24pdzZWfAfkktv
HdmyZCUwXZhPvEazIM9oLvmJHDwhkCM+KtwDbS/fWhAISdQpFObFvzAZfjiQ4rsTW09uE7wRBfvE
HPrgupbczQFwbB3L5zg0QQOYmyaQjzlkFlYaB7sJwJWi3p0QFfZRaKxyQo32IOCNa2mpER8WmmsT
UwBPp26SO9MNtWnHEp0EywYLJD4xLIyIg2g/87HLAA19ilpr7Tj+F/r5F9/pHovJfV+GvxEJjQWU
eKzZMDzTIrsWDM+bZD4l/NkcObzoRIsVJBDCWESy8CfM+2Qv6K+gfy+zIGLYhpSqH7jwUuaiMkv3
YIeYwpdwEjReGh8hfFklJxlKavH4lZmCiy92Ette+B4MpfLJmhxgFAZ8il4oFhyAl/hii2e44yVM
q5HVdMXb2saHcLSPdZfQNvjTVvR2uWXm/ZiYzSN6ZP8Y6AHYSwO2BAgK31Hym8zhVxk4X42PWrxp
rkNd3u1RXyIXhZ+t80M0m8+eb6lvmdgvkPS2i47U8ev+yKSQrsC/6WJ6GlrSbE3i7eRk/LRhpx8D
6UebwchuddY+erkHct+gayJ9JTUe01wMq4QdbJDl9J+kWe5nsP+2MdwyR9SHzmLNlfz/X5pI7HSi
tD1ydNMSJAdXJ0iTFQItOXfVpmj89DCqBcadsyeto3FLlAPDI9WxIB2xP5EVrNSbFycdgEQP7Hr5
Zg7BO0Ks7VSFr1WDZJBz/c2VxR0ZwKmLo6NKxyu69fM0Bzc2Bd+y4uVQ2t7NxfSOsOVHMN7YsZ2/
MdTbYO122FWl0HAQ5fmZuc1A3M62c4rpaju0tUlJEcNEnLXu2g4k1DW60oRsF2cZbZjSfGk76q2G
cNRg3pSZEyx513ts+OVmclPyz8g5spwI/ZhgFxPN3gsmxv88SS0vwzVP3MnLEeFDobsbqUsrbEAL
HFlnMYWPQQ4Idqtul7GJtz9IeTqJke327Ge7IKaXDtSVGd01yOKjb8209wiAIzVBH7NJg4r0P6Yy
kBaSZ9vOzghLvmKsS5uqLT+aEf4TXUBRVLBQrIZtngRXyxUBBuM/UZF/tQpyd1qPAu1+7YCVdwtP
HKKpJyBh7p1Dby+J9q4J9YYAKcRXeclAQTO7zwN2TVVl7Cz8FzvWkQiLKGFvlVEKACchZDo3XOZS
UkyoH9gFJ4NowMSWFq1yw8deIhs6uv9vU1PPZwHH+urDygDgRiDnUGQEg3pEBlbc2LJHWKbaot15
btQddOaleKFg8K2HMBE/rVNhHVOx4d653cuPssw8xBeo4hSh5IhpFkBTVRGDnNpOtx6zwN5hjgSk
SozLyPfCtVDPNsz5MFRrNNmoJmXGfMuBy+2ansrXMSqXbRaI+BZ3o8nkr7eemqQ19rFKYIq7o3d0
NAD5YqI+jLXvnYawRzFUifwi4P8cOG7kNnQDtE56rvZoO4otQlbnMpcGjBJbUiwNyybCANRP2qu3
m8sYALvdtt2G/3xNfK+Pg9GxkjNROcOGDA/GE93oYPqIq4+6bzj7QG5TSyvj5KQTYcs9aRpLVPPe
aSNwz54PaMhVhcvOctZ7w2XdC8AcxSGb6V1cxvO96nnzlBGhCA0c47GXnEmMblqeJ7PfBrDUtkXD
ZkybzNDZQsRbS2qCOSUHtRxAi5hp7mIvsxtQL236MDT6nwW2gKcrdQ9uZIT2poNw+ewuBIUG6sHK
YHK3VVOuz7Vt+ZfCGBBe5H75MM7lcozbDDXi2a+BnINaXdGmpB+j2/l7zpp+P6XBvFVINmHns+kz
U+5Srw3zfSSCP4f7aHHslryWHmwO9OAT/JD422Y3sapbeRGhBIDGLou3qWIJMYbbbFl39QENsHMs
mJgZHHcQJK+F3/32dERoAoL/ZFTDX3Xbgxu4n/2QnvohOyWSZHOGojvJHC0oWqiccXdHNbF1BlS6
8CuIezSx1IRW8lG0vb0qw27rg2jMDOtuq+bfbLV4nHE0rIbFnFiHi0kG4h6PMZ4RwH5COOcMbA7y
3YSsdvUp0Qovhq5Nm8z2SWiPmk6p10mpEQUyaTVGfKm8JeOmZtXFZ4FkdZNPuPoXQ0YFtxf1/Qm+
+KZ17PexSdeDOT8nVgVxIN5bBFo0im2t075Ad/5TDtqouKEF7ZeqpIgu7hRcMrJCzdq4DukyRiwu
0gyPXV39xN3QoJ0sTlOS3seUqWjrPsFqehiU+dnN45PSLvZ+mtKMYKU+cYeV0xnfizHFm5Jni2lQ
LKuHbLYfvNpBK5N99jjzesPf211zs5jZNWBnyIqKLxPEJe5G7IJJvW7i5tFx5a3WJt51K/voMhZH
AKBgGF6YBb4IuMDeYHkr638sncdy3MgSRb8IEfBm294bNskmtUFQpATvPb7+ndS8lWYkshumKivN
NWm4na3hMCRoCKhzwXBRqfdBbbzoub5x5uQs/29F1JM60vfJENBJms6Bi3EK6OrfaddsAme4eqp6
tsuaZVB+VqJx0mbju5v1p8JrPLE/UhFZz70t0xB6Yi0cyW4+gHM7ACph2Nz/gimyydNsD8TmUtnq
1gBuvPGMjPFzdgXWfdVpb9mAisCKoZ9TBPHdjOxbU8037R/xZbhg3lkfm7jzKHSVE+ko3OKKPtw/
LY+oAkZUA+M3U/t1tvD9YOMxe8KHkJkTeDq/ah/BlDi/aL4wiwqT9DyA03I7ZN38yv7UCm2v5xPy
UBrZygKGlPtqQ8vh4lDYnjP70jCew3EkQOct5tzT8uLfo+0ADJp6itgImlEDRpRhRI6TDROTMWdG
pKBFt80g7Sa1bpm70jLXUkaxgenddTpoGLXiM+7EeIajAWspORRSSLV2NgJ3UUhRAlx7AFx2R3AH
NIDa4RdKJg+kMnH1tn3CsQBZStXYaOQfqMSvhghrMC/NPvrCWepuv01RFBH1LBfurVX+HsDLofmM
Ym7QLqXTnDSufup1FVV/vHKlsVAHarK0zGnctiPSFJBgIzqbvTmtc1Qpa/IayJtYatDKRYQc1dcD
I4ZPb1TQqYKJXCZrDphNbCB+7QOn8Y2Dhmc7c/VDq2A+MpnGoqPJkzL6OlaBtq778Imd9HJC5oAz
gSOho+rTxFX8rStnF9I2s1nNSv6MrGafQNxqyJClGa2ZwnjNNORpsynfCR0iG22g+6H4nlQROg0D
zkBZT/pAFkUhoEi2qeafehbfLEbFEDCZXlkAC+uEMZnvZOcihBs0t4cefRuy6hnR3BRFDcOEZOSX
pxrazDxG31aRHaVHMk/6GbLI/d8gGbnctdE4V9XDjzuAluL1dbQFdL2Zfc7Oiq5mrc8r1Qfr3UZU
/rSGrBKJAwRjlr4GOcHU/YeXTmurnK911qPDmY6oIQpIeb4URrACVfhrBvtipHDVMwgDPYlCmr3n
fXqQ6wr9EPmfd5rXZ46QlZsmbz5g/WBEuct0yeKQ8ufvY4vcQDVvSSaGv3T6XW/rZu0l6fNLoLvU
vAhHKPFeLaRandacaOvKhM5Kw+qfLo2WrFrVIVPHOxeAj6+eEq1FfUcJEgw76lUMFaIyPHxymf3G
YbTSZx9gpLsLEmdnUSoFQMHxdxU8un13e/VQJe69tLQNhCLQrroBLcJs76WOdX2sHRsMROc23Ke+
zswNL0OEl4crmBa0IlJ3aWZUiaE3PeN4pM1ruUcHBNhiKs33HN7PYsqgTRrTUoO+LSsUvsGy4/oH
JAvVAqYNK9sf5nUavBccdL1urXW2LYUugODsPTWhkyagYbQ6RTHe3dqaa+7cNkQG0KwBJUB8CUm/
1NLYIwp1CxGCHRr3swcNRH37ikGUWN4TkjGRH+0nEsZXOyt/UMGDWMxyl62S6TbMdRyyfXg2uDD1
WTFf1UjimDtvslrJfmC1KfwsPLA4Agdb0pi3R5wl0e1MyB4Mc1W1tP3wL6E1k3k/tdowZY/+5DhK
0sWzl/Dx95mK1C+zfX+hlUjYlha9Wde4d2bzotXGsYZzSNsEbHudMMGfT15dmpuIRVG3xSsts43p
kSnNBeQOE7gQgmjLoY2ergkby+mtA4gpZLhBUlBolFQRw5tvUquSL5qEHsRY2nrPJG6jDvkTEAQC
XjEmyIMff41OxHJq8TljIElwB6lfpdEDjYRdhrUr4mLumx9WJw0zkcTJbFTi2y+n6yEzo+q+NrSA
uxzzP403WfjvDOEqNxLY4RDTN4M33KucDgvpkRyx7OLqC/W9k55Nb4lq31yLti394BTNc565pRVv
Xuufhjn77Cx1XAgHeAxCXELMq0eDqnW1l6ax8ZT37H3Z5qLKNOLbDpxM6W8I2bwUdfNT0BhVOD0X
mFU/CjGeVNxLFjvbYuYkLVP9blXt1SvDj5Ee7M4GNn+jQ2GB8UVd0zOgkDu0PUciXlYxcMimizLM
YDV8x6CbDBIsL74CJ96mFYNG1G8Bg8OfpCNc5NreqxBTd3PvrQW0vbAd8UZq1PKuu5F/CRQ4klT9
47kvKaDazFrpAIgGYC+suJy00vFXJBFLBta7wgxAogDp6GlhIIYRjebOkTRwqPMAtKXDjA03phO9
cX2bDmH4wuxnJt13reSKVJVFNxnhpdwxpg8KWxw7wjYYHvqg04btM9ROyjJGvQMdXmauyoCToNWc
1Xr+rGwQq+OYGKgMcIZhSbVnUSBiVH6Q5OtMP3RlMw70YBUmbK6XbENn+uyqEhjsMLwy33hTnDBA
+gU11J5yrxwcysVAAQdkX1IcUxdKm//WTWfVqwZNiObaexGTVDgWBmU1bZxLVFbnssEpwe4uHs2V
BWngTu/6OwjcYtlBYXDqIV/VQCpISX6SBs4qGR5IqJc2yw4KUv/Qi0L70ZoKjzrTJ+NlBlNwBLo1
idqU+VYGKITX9F92Hff6xywsxlpd7DFqB00J3t8CdEWdGaMenVlb2Or5LxdLhKedkbHQmoe99Syy
HiJNE9LITLE6hXhj/1RB8JKjNYDk5G8bJbDMZtIbjTcARqIoNZ7xB32H3vuC6ehLjUJA4OM2qBXu
1W40DU+AjrIeMdcrvUnt1k04EUWFoNvA4FZD77KzJmAbfBjY/H03KzssOmnh4bNdxc1Gq1H7N0DV
gNVgyuUV9CeanTsP54oEXKHKogzsqVkZ7uJLzhGU96hVGO3eJFVp9PobWgamNuUuUJLTQLlPgX9y
RUGkABOVteQ3QYeqzAAI6zRUScO0hVwJjtC4s3zNf/EhM1Fb4O1jF8dCn53tVMYbtweQl3pGvNLx
HgxL69BmTfhtzvjJ61P10HGcjmpph9BPbileVgUzVgD1bvFNDHln4gG4SDPm41QD9ZnytN8gGuxr
ZErlIWomRJdyBBLrdF9YngeRIS/BzNZK8i7CE8zBQEz2rAs1jtBJgbyGLjGoaRNRbhK9qMd7hvwf
PcW1MU2fplWcCG87D/9vNLn2zhzf+jTaxF13hTm1ckK9PyCbXaHuin5QlFrrGL/5FaooyoKWRMhx
z7yEql6n5CCL2Gkj415rnG5NQM8pTgFoM15hBtOYAazuHhzGORrPg1kkr2EeM7uy++8ZkM+OfpR0
jIur6rd7va1/giZ6uBVZCbCYTQrIP+GbPbPe9052Z6C7nzLQBEOfNL9cfPTIHVGlGxjt9voKRsO1
McUaLqIr554KM/7olOJsDRHP0974qfFhZc1jEv0fn1CP5MEqGcarGSg75ByOyNJtnaY/NmOyo9n7
2gYg9VBzStFWE4XsoRHQaETCXBCnpU1XxG9U53C93OWcIc/R4n6nkZRnpfgOMEvrO8SC2tNcFOva
pkGX1G+4qqy02PmrGRbQ7/mkNHCtooRpWpzkYDEwsoDNiM0IbhlZiDFGw2lvqCwCc9UDOy8M0d/J
TfiuUDlByFp/Kq0dxH0WwyVgTguIewMFqysMx9LBpKq6RVyhboPvdcDqjiNN1bweFg5CxLOOLG2E
sKrnoRHvd8N3VZVXcFL2aoaAXDfDFqsHUiJpbZVxsLZdcthh4KkowxZ55afgZMapuZRmmy0ru12P
JpigEIb4whj1XY3dRqIkO3WmlVkJhGHe9ToMRks0TIIK3kSO4FzJOLeJFGYchnmqWJSimb1yVdTA
PHgSTPaXE5rfGeM8YwiOTNK2msjBp7CltjA48G4oEbhARBkDFokQdg1YlcwTFExzRR0bTzRndNcx
RoQwLBdG1+NTFLl/gfaQo08hzNpqPvUGLdjaqJhrp9ptpGaK52aAJoukSGIp+9Cp5cEbH1WLCovG
7YXdejBRMkI0PrZQLdBnkiX/Y9KHi2HBMZJrsrnVuYSXHyroJ+k3VnG3AKSFmFHmQdzMGuQQ6J4r
fv06Y8q51QMfLZygYU6V8diC8W8Fp7GurW3d4VAHRQ8l6h244nWoer/hED0J3ODoek7LEkBU6SLw
EfRvhqNdnXp8K5lcWeP4USQcXbn3dCGeoRX/SGtqyMEkh9UrKFNNXM0v4YiUzTS0wHrmqvtWEcH+
zDLDO6S9Hmy0yfty8ua7APlHQURI67tkP5vFEQ8fHka8gU0LD9a5atxZos+3Cem8WFHpyfbfcjcx
09C8meGS5+e0CveFk3AUzcEtUusRjfruKK9yAq2Vz//MwVm9+rnM5q3HZvRUB5pQ84JwIDMuZZOo
MiwzfFzrgv3sizWSoppIrrZPFOs/EBQ70QbClyIbd0FnHWvsmPQsWlum8h4Y8VY2xOAByCHqgUY4
2/n8gcovu6jTt97ogXfRLpOsLVZdCgrOJc/ImuI5SnVRFS5nBs6fSjTvGMSBrHVXdYuO6qNCAjbK
AG2eXYj/Q4GhQ278QlDtqPfmLe/2HVsn24PnBIiCRWwdLSHoLyvtMQ5carSXRWxqgLPV6VIwwjD/
xuWjiaNjQgc0pg5NkGRx/ZIVBaKL7/YN5DMsneQDsC0sRr6ca8ghwfWXyN8JsN0lI4NfycjcuYDb
X+agyBLaLhGbxm6JcMxgLQALpNKEueTOZdY5Q1poeO1GU7K92UzrsvpMAI4PAAwc7X2wn435zfdp
ZbmZBlrDXCvblm41ig8gYei92CdcCNZmjHkwWAh+w0JS24lRk6E77RjRsrdUMBD9MlIz9O0eXLDt
XxqEJuCylHQiLRwEsUexgyW3w4XCyOuo3Nr+JyieCTJ8/FGg48MvzqMGCBJenI2irvMy5T9cegpQ
i9k1KjauYHCWljYuZm52ojB26YhW+aZzmj/IxuvwH/O9BgFKFniHFaARBOdQqj5nn+fx1kA4Oarw
z7RuoUfrPvo2YY7BICNYF90+J47JJyoKJK3a/gr8nQf9ddT3UeBQMYWAoChstQdPYYRxHuKE1Sdn
hySR3w5YtRkRmn/giaKiCbv9Y8jHVd2VOJP+mRmXuJmzmJBas4dPjxnvOBGQ/nthLBo1M7fyUjqO
LJYkkNuXmayksr+w6XR5ENleghC/UJH7K6iByasP4rdcn//wt3qlXwymAZ2Z7GYwa7rwtrBPd09D
8yOqUzZCNhbnvU2NNqE17BoYSUordjrIk5HF5JVPDQAZAp7yPewGVm+GhDb4g0Xv6IsxQWdhYrbG
FIOngGfY1i0mmA6PYfwOcxRxc3vFGlT6lzqjdSILED8ddRMXEETaTQUFA6+RFbfr6yaox4wW8pth
vVng0uz6y0VpTSP96JWPOGBIqO+q+W1AmxIU3T5ESaQtEJfRTw7yxWZKeoUp3v8vtB83cfibVT8R
oNG/UDxPVFpoCFAx2chHoFln2O+MgeU3zM5gRgG6EyMUFCoPXPPsxK+m6+9gXCFesbeU6DjjqU5C
IOdRFRpbDfgvXyqwVSg+eGRgrxSED76sbl1aT4iuMYrld9sGLCn5tx7CLNCKlVl/xcyKWNNcn7x1
2lqwdbO9RqBg9n6qYZ/gPLZTnPGQV5gsNpQUgsvpEMDRp9+ejahwAAne+2FPtfn0q6ERnsRPHm0y
N7tKi1daN8kVBqO6T7SXkLXhuOWaochatmrbewczfcbNhdXJVaBuduYCZLvJ4h1ecHk68heM25cl
22skHLhqSBvvtUAilt+IUE3qhyfZLtWouw47e8HC4sHp5Ls5UgAFJhzzDbMWeNDltJjtVzA4/YwR
sYMwG6js2dywy1PCJbGhMr/ly3sBH4mmBt875j8NCj2gBBDYVY8pqpa13lxTHgjj4idvAwzN2oB4
xiKPvlrQKIWDxJd29bIH1x5CycHAdD3b/t6J8uaCjsyWOXW14LlQqtPca+1rESdf+OoxVgqoMPHx
eAentp/A0Ek0htF3oP7kPJ4/J8Pe8SgTQz3lUl9mNKZ9NMmNwP9gYFJH3aUEwxsq88rKrD3vgqc1
RdohAO7oE6+jLl3RAoYO31E4v3PzE492cD/wpVmMFKeMsTZAq1eTf6/xYO37cBdwkqg0FQd0baeR
HJAtl5ffSO4t8A9eezonCO8N+rCJsGbLs+qSc2d8ylvo2+zg6tg8k7hFTXgLC3zmcoVZDTenlkcJ
7m0NgAI8dFupqOwaW8XS9+aYX4PJkMCodO07o38gdBENa8hSQbLurGLFIkG2Yq1be2wfceLIvnjz
/6TNuv0QtQ4IYzQO2UU9AT981VXr1eZvuFSnFEe97IObiLgefsarkTMFxerYDSpH9nGkPgqB7w7U
RAWGm067SdApjsZkHXnPIMJ8usOIaKa7AZJgSyeaZpmP1iVCqwHyipLKyn4oEBNioVZ6cetdREMB
U8mxAhN3abYbTpzEA6VoAwHUmd62m5LJVcnxMfYPxgGnqEkXSvPEkkjiRLa3XWvtkEYY4aVHQaMG
oZobnlgXHflXWTD4yy/QN2KHrkz7PSWBbwVeDKkzjYtvhTlPTQPa0botawP4jps9JogiBLIw1Lao
9q183yH1rVZYcq0MxfueAxP/Kho2OdlBlGY7rSrv8gNFVy2IuLaabBNg3P41gcnmQnKlfNwzSd51
NUKdWnE2qQw4OUfoy3JOcKUaxYOLXkcvgGt8pIaOyUJiz3/RZTpGaY4Moa1siNVZpL3pfvu0CvWI
XPlroSfPyZheeFSary3H2v+UrdFNJNNstZEpV5BX106zX9FeWrbltavYUkxrJY/hyWYq2BF+GxkW
pljkrmpMlt8+0Ee/cLTPDhQUhTEkoqiVvqfhiOpstkxn8aD+g5UVFnnMWpUTdgi7iAN6tKH/XXp3
XvfxqZ8OVY90XK1tqm6vltpdFkmHuhVoSiT0OLWbBTYuOx6BnNEDlZZS3mXnzNUHjSfkA9BP7sEg
xIm103AuKugppom+V/x5pcO+MDv8p13iyzRNh26u/5pgoZdhXX9j6rWrU/dFa62L3kzHwFNW6Kdj
tooKijM0X4yhLslY/i59BJELnE0rXb0hqddTTcBUIisd8VM3Y5jZ/jTwIyh+9dEEyso66TpGpDgw
HZQp+VC9YK/61qHo9bfE1q+h71gLI0Fixcz2gz0d0fvez22x97LoiWfiFg+fHYz/W4RMR+4l33Rs
eVea8ZHlzRGB8G3t+3uDCEDPbBsi9rGA9bQc3eSqmRk3RSvY8pB+yQVtx+JoTOT9rGn8PajsHNPc
BP2Mp0a4dcyZtezrG1TyVrXWHZwqGNFDQuGC4zAdK43qCfPKwVPGhROWP5mTHS2lfh0zrIFcs/o9
8CjiSF0bLd7aUXOtqox2Q39Wx7hfKnq7pZG5V3FNtyttGwhbErbPS5KDS8wndzdn2iNFpVmSywEM
HIOeHRTmrcH6zToYtRTIdj5crPpLwSU60m/sbVU/++pbTdxky0o4DglakMpbn6n5u1Z9qOyaQqVP
vDHa6uwAIsKFCYwmUfWsFeDJzqTKktM0/Y+azGsOwZ6l5RLnGXgQfd6A0WxVzArMb3o4ixzAY06T
o2rPrv8Ttk9OPs4/2TETgyQVGfg2uWNNyhhOHOggh3i/DCb24vXnjOELgTMjNSUC05ljNnDJjK8S
1Zi0DmFsXZvkLmcMC16ODqXofs3ha8IX86lEYllqId1TEEqbuf8IklmqHOkONhyV4/AJdYahF0PJ
uFsGmr0dsAPQxg8uVJ4OodBxUNBHNU8yay5caV8bOjwVKJ3iw4SSHYMGT5HoBX69nBvm+PqeHAOX
AjJ7VU2PVk0qmb2PCMoYJrljOJ9tMouRrgLRudChuVUNExh1J9EWo7GV1r7nIGQm64egXTlcJptU
nkyEEzON0pPC0IH3RkeKjhLnLAkdn9xzosrUYwb5r8wgeFVYKcACSBxM/SDfP0Bc7Eciq/fMKZN0
A5QEn8Fl+Ax/9ObuJS3yDu9s1pUXzFueX47VRvsXaylAYFJe9e6HRXLvZ2i8YPYjaWbaIOlNYM3s
33KsUTCwePhRoMaLPAugAfFQKn8V6DfeCUcomGmoHpz8V4d6I4pDlHy+//tsydvk92Yg08UIHp7S
SLffeZr8tJd+dyHgJFKvjreEiO4y7r5ZGEbMRFLfZwlGtTYzxgtLACK77C2J/rq+o71/5MW02lOG
SRUFZBVxanEnLhJ5nfKRWMnGzW5a9tcjM+czw/AxM5MHErCgS4avq7bTWZUZyrasArefCSannnPL
JwmHfL7t4jNbgqq5UtEX0mkkhq9sk7hB1h9VYLC0O+ZXKxfV0wEzsCGBp5xDoUA7o4eoEt8Uuthc
o6SFtDt3UdoeJCvN8vgyDvHa8X8KFRE0nCOAOgVDee6wk2UN7HCvvFStSPjjxQrOgKOimF+SmMVm
P3U1gFU3jSsJEwZcFRmXrcLQ2nGTms0MlA3QRc1BfOABNh+pef3kIvULEohLtKbWiXV1bO9TisMx
Q79ACcUZHBLB6+A8mT0hrpA9sZFMt1lhLFv33/kn+0pFg1d1lUXogPjNJ9DVXFs8xe8SMUD/L2Pn
t9m5F4pcxtdwV8prTBDIZKkTEMb0K0DFvg6yQyKHYp09EfsBj8csjpUYnyk9vFY/e7a+iblbpfLh
zJAyDf6SFe+1HrA+pCm0Ac5Jshj9XRT+HuRdu+9i6YxIPmsncJZSEoZuvs6jbuElNpyt7KHRZUOX
5sZ4HTAXwSlZV9W/Z+Dx+H1EEjWXLGRfMwlYSMGvU8zAxZgz89519l2OCa0dz04a7gARHELuhAaD
5LOW4yA0wsCa3FEMu63xaCLJCSLvMsYg5iN9Qwts5XBVcbXnjbIPCVpSVBNZJLz7vb+U/x3IaRIK
Cq87jMiuchX8NLpmK/m2ZLSX1B7cI8Trf+sQabxV65XriPQlovcggV+ibpc0+39iwuqmML+1vFnO
HGMhXgJEmUz9/0qWpceCYpF7tbomLPOmZUOP/qqizDX5k30aIu+rA4RomIL0hnXxWmkZeTwF+aGS
zvVMkOCv2BszCRtnOUoIQGPJXhs6gXbS7vz+RWoAl52IBMeNXInv4X0XETjC7CHBN2eN1NozYXdF
bB9Z7Il6JfbwoGSh8tO2oQOTEErIZ9v9seiqyOZVdQyOsOooIpE+2JS0uKTklEyd5qg8QsKh7f+w
Fqf+afRvcrLViIWHJNEENh8+PBcUNcydSdT/tUXSz2kgyRAFeO0hnULMaVHzeC+CAboIGnpp/TYz
y2ppsYNAllaARm0sZ6CLbgaXLMs3ljE3oCcunWDGVfPmsE7gLY3rugbhHUVneUt16uzkzzRPVokF
c+NDgwgozRV5v5z4VGi0OeovZJuXXonqIA0PG4hkt5cmR0qkU3ELkCBoWHujMDag5Ndh/2u2HQTX
4HtRRHAsRN0rasggQZzdOODOjeBsTANPzrySQx0EK5VCikTB3XbbbcqbkAfCjVTmZ6dDlyBGe8kl
TD7kv6RCQZ+cFPcij8S3X0YOaTkwuFk5uidSXNbEv8Fdbi1ZeXb+oMY37PPo8E/dH6ZEW61oLhqZ
kJKEsiw5Y2U1yOXW5OajHjEHjde8JyKpMtBMY7P2JMZxyweh2YXcrQQOum0BQH/jbLKb2FQ0KB3U
P/3p3iBUz32wHorwa0ZLZzDVlcZJSSrADAUY+IZCPUk2cvmswDxML6b1ljnegveY06arYoDDcvbV
yVo6NPL+ZI3KSSBNNhqB/KQ08WQRs7IhmaxpNv47kQSuy7uyKZ+7UDlKr5BLMShJ+yJd0Y9iIkFO
aix1xUAbn/3CWRDp2Dw8vfCdj/5/AtZ5uXSiGjyGLF4YCTpYr10EYtIBjE12I/kEVbzJx/gozDTx
Uw4Dpg1gc251gcwTkUpPc8hU3y6uZgnHNGeqixqmJBlYW+14bhbFHbVLy7aRblNJy6zbmz1xO9iK
qAIy/zdPtxn6wWEjtWZp4TgqDSo5WImzJ44bmqRJg/dKti5t8Fd8upyr8FQWDNahdiCNzPOX88nw
telVYiMvEA6xtsJhGu+e1Ph0UzId26/wO8/Ss6GPM8j+PH9t0JxA3sUDeNqvVUNfekF3Mwb96jaw
+QVnbbmcGl5TuAi3kI9DAimwfVjEXQSLFNSVW4KPah2kJFzYKVaKopMfha89JYWT5rfBS3rAlG78
mGx7enf1Pscc0SkuuIk2O7uuriSHNIGi9t5lAaE3Il2opg0K1Os4yc5TTVtFyBLI6zGVsh5ZGu0H
EDuLPmcyIwmcLKjRag4zEo9EEntWPm2q4EZv35LS4UGIaZy+LekO9XVG5gMILhomGhiIW/r6sHJM
vNZwmSoCGoPh/JKqOZwF9H+soL1JY35gfqCNypbgduuQIbP75iy7TQpH8Pd/NYoQGTL+9/PTQYuT
q6oMrxCYEDDq6nfP8z57F0aTTZc/rL+l0FI0/2jH0QFgPo0EYzu2ySmonLccXYylal3URjuhlL8f
6WqONgYMY7W3aDqAPbwETvFZmsPTa8JDEPcrSf2laElJtFynudUTegjtqBwQmtjKX06lhluQrT3C
iGZQbTe3kNmLRCPS4aNNeLax235h+HxXVHoshAWgeAirhkUFdGWMF5qKfEWS1NlyShGJhw4DFTCM
ECemsuEbbETTZtC1uPVsR5cxYD6MaMUH1utQVdfWw7x2Tu/Irh3ktRbDDLbUFJXB/lxq2YWxzQVP
bmyE+r3Rj9HWD1RYEBXJrGUKG9KKzTNH0Lhq7Vq/J1l27YsGQYqMonlKeveeKFr5HaCBDcteoctJ
Tw7pw4RCNqTbniLlhsI3qlKppqyHEBErJS0gD5rvTRQ/BnIPFQAVVBn4m9GIySZNCsgMl6whcZOm
41jngB5otkwUcK2r78oUd86ENylnZeHo4JT88uVfmaaNslaWfoO0EznWixx6Xe/RJOupcMBmQKce
JoRbzTzQWGZTsy4SaC0VxaRuq/MaB6O7ofRPfFLBT6coxmkkYugpQWmvsxMX1++G1qTjEYDn6Cpc
hdMUEZoA3roCYk9LvTVS1YhJUZ3G028T4D6jMoy4kMq4t2YQPSZIMVOpnJoMVKFG4/ZmeP7aU4rt
1IX2rWRcuVSzygKFbnsYC7kMGTFp7Ac814vBnhnCqBfV7V/6oXuTcX6fW/eugVA9oglMUssMD7sZ
JHMftd4J+aSbsS7SUcb0XZYHycpgtD9epGdQEcC3G08U2giieFijcykxs3MRQm6ylQd2zYcWJIeS
tBuH/D5QZUfTgAOtEOW714KsGy1e6DLAMXtwFAapsN590Knm3OdB918RQFjm2VBRmWHkMLCNJz+g
6fWWmi6y8GJD3JxVo9DEBSW6Jn8j1msauqNiyGYg2FWs5YwmvyEZWYekhj1sGRIiM5aBDyxX0EBz
g3UEAbnOR3Dn+kq3yjeK+rxCDWpUlXe1G1eF9y0XpgbvJVkfJ+kQvko3ACERzCiaPz11XJ5bkM5C
7PjAMk1NzAox9gUHKN7PIE0aXBohYIIcbfG+IwVO3VsH7AfBWgq4YqGGNqtow6gZ/BMSnShBJnP2
kouUfM4ZIh/tsixbTHG4TRkBQQE6VMyj/ObpoDhiUiBLo1F6YvyE5EkmswL5AkzGTyMvo0Q4Qf6Z
PIQcu+3eCp6hg1ZT2oeQb0KsMZpllU90EngNPv5s9OMKbjmk+9bEZKT5z+DfdWQCKqa6y5pqnjMw
EeIZyCCZFdtkq3WivJAI2KqC4t19gspbxyU2hjWOaN7Cov1DgtLbT/lkcoce8ChmWpyu2LoUAMEo
peRP6c6XeCrKcJcUNsQuYQxfaUgqpFnyj0H3KgeKLD21xQfulexBzu1YzmTYfr0K/y1PdpkPDt/R
djQMDhbqMY7dHsHGvnO4j1Vw5kNbZnGyNhJ32qBRyIweJ/d4ekdoeMUXyk3ZGbIqZKJSPoVdRoYv
/YiHcLZH/zZY41dgAYZFPCpioTXWtGXqmJjqzVQ5J51qY4LNRi9p23FAp/Qo+IyRDobRwl7IaL55
osw9/sHB+DMttXNXJ2+K179TCY0pXjkY47GW+UwPbmiHZgaddPqd3Zq74HWDV1yidPius7SlTJBL
VuN+C/4E5CBHbu+0WJBTg7VPB1X9gBO1RLkCcsnTZ6BB8i5bVhrPeTr+WwA0RzzABDxamuZmX7xJ
upM5H6PqnyG6nNKi3KMJspLnbynNOksQp+dB0klZy5PyynwfwNGUuqyBJJlB2bJ69OgV+NoPCLcL
r/hrowa4aK30OpOc20xMLVqYSFBoCNInM4Dg8BUWEbgUt/9FwibfFSHUtywwMzD5EgchAqkM2LIB
i7SqnB08yp1MIAKOuRq2rt+BdoToKSlAgZQIrKulSuTFotBeiXZ87imwBvJTnR16rzgBsb6MYfKv
ngQ0sW5YojXNzsA5gRUgtR3pi9XgXiden2wzWW8yYos4n2USKgGoQq+56xos52n8WZW5dXX4r2n3
nTjjQ56IhCyJdCrwGo08mTZZojlb0nn59b5sDo3fnmgsyZ60y4QNbW5k2F2WT8YUnpO/1T3KTXH4
cPIZkAge4nXfyOfIQmmi3/WonImYczmxU+6J09BdpiObrp2C58aklzcb0Cco6VcELFD+VdHjKzNq
z86AKSHL7GDSTBOE257zHzQTOL/ee9avT7NMhnOJhpgAHsdwW/KNyj9KXp26A7oqdNRiA+oBWieM
KzyiDkGz9hEADqGZN5lznTicowq5gLw6pCgC2lpKSwveMdmRbAY2HmUTQRc3JjI+2kGh0zxAJosY
ONoQ0wL0G53lnxnvcrs4IC0Bvh8eEOGpUP09G0MeMJpF2BOjaFyW0S5G8C4jUheGsxs063eeIpdb
EZ1gWhM+4xrs1mz/VBWmAH24pYm1cdnhU1Eg5lc/Yt1eo/MOsMerrDUe4YzvjV9VaOFFoexKt/6l
2PVDG5DqAuNUTta7os9/RYYn1Pp3ZwjXGrErLvV7hfE7ChQ4a4RTgoiu0e0tHz/paiXt1NzuNlOq
At0tYa6lsGy0YqMm6l0zZwoN68SgBRf0cp8SoHVSrcaIPiiXHF9dK6q2i6sWmTMJNFOwlTMXrsy2
QgaPgL5zevM7VKk0WIUF0YHx3L/jTQBaY6OYG5dnvC5Db++yk704GsG5Ie7FGRyJ36VrbwazOig2
6shSxkiglKm0HM2yFSrSqqYYMGIxdtUEVn/gg3P7lyPSX6MX/8jKKXrUZIaicrCwHBbuYD2AGURK
bNyb4Bcd23WDBgpthZ2B4N8p8ofPzs1PfgCyvEK1pqm7c9a4S3lJTR7vCCiSjUhTBnO3DesGo0sJ
ChSFASQrOzWP+GRs5XwtMCsFvK58aWVOTzYvaQ97IN40OnoKneDGS97sHG4wh45UrKwjMDUIhIMz
MtyVGoAc5b9rs9o0bDG6mhDloqWcmeipfcpMXVJMGVjI3u1pR6A8scn579L7jk0dQSR8Fvu7tPF4
6ZbjY8/HBJXFGlnGVW6ijc8OCqdlZVyU8mImfDxIA3oLcai3q9G27pGSIx9a3DWmFrbWj6tBGuX/
4+g8liPHgSD6RYwgCdBd2ztJrZbXhTFy9B6g+/p93NPszs5qummAQlXmS7SHtAxD5GDLN7Xs/lxM
eN9scTQ9KkUJCjP1GcgLNsQBqyFXAgkx76OMPpOepMhJiB0LfzKVyCrel481ZbhYOCBkykT6Ui+S
ppJzmoIhBqR41dLXXlYP2olLDb0sZyF3InQbcjpYF535wthlovm81CqOZipMQ2YJl/CTf30PYbEM
M8grZvDs2igNotLf1Vr/EbwKWLclyddy0RsTT1Bg14XpVNOJZZi/7U1vW/MsZlXCcRpz4OdYpfKm
UbcoekrYfZFSz8Q9QQ3k5uUp03sSJeNoOsmUzwt+RZr6brLZgGryUPblol6ttLU4jiOS58LuPasJ
gHY8ax9n3b2HkGdEseF10yUn1XGmImcHPw1OjoXGZfrpJhKLGlpGVkMyBHZsde5JJPlP6Qd6C0Ff
gY7AbdkhBAm03Ls6KZ5i04N8ixY8Zx58tifDQgGC/tDQT6CN1maP9URpAOdton4ath32h5sp898m
G9EFk4TQCSy1on5qhXwzivw+NB0uFFJzMp8tvcN/mnF7yuRRdt1Bd0QjBe2bSAgHaVtBgNtsblz4
j6CGCcIJZYQCwwoeBFj0ZUttOXDsm1Krq2S9m0InW8/goVfNSDQjbr4q6skvDR4szi4mm7hctBl2
FdzZPNcu67gj+1MSYBjy7WenrC90rdhBQlqVZjpYLMuzu8rroN9UAtmwMXfH0ureAZ8fl51cmP0D
Rco5csc9PaR1J4vH/8W94G3nyD0z8gYyNlNia71h3SN/S6PRnkj5kGLfi4IVFvYKD6Pub4alP0qc
jc5At7lIdj51MwFTZ57WneUxuwTuFAblwdH6Az0hbpP53PvJn4xpF+Jp4u2h58ynqOSSFTGllGHK
/kTijBwBJb8zIDtYnpfK9OmFNB+kMGAwLFHvpb9VNTwJyhp8LJvlDsTQnsUY/WsKBLhO85jGEoXV
8NZPgYcaDpepzUfyHR6C2MIwyDytr6MZGw+BsTiHMadf5s77N3n2WWf5NbO5evQ6VtQRPzrAgJXX
T2CJP5YjQJtanKBmSIq8+8mSP+N5p+XlDMjHlGH5SsUE7Ilzf0roQk+MQJ2N/z/6Vi6feOy2lRE+
RSK+CvKJmhbq+TLZUmR1k0NzLPi7IyqGqBff2YhEuWhZIoEaM7trN9ohca1ZCubcPgSyAgrTzmuz
GXYz1W6YD9vRrPco/8GNMciY0abg235bjixxylHUSQ4RRiuXB8nntWoNjnrl/OI33gaeZrhK/Pw7
RU8T1uFPCSasAmVrUdGOffvcNNHVANlNM516h7VH/V/MzJQUTvzqJEh/zPHq1QlV/q7rBlrHaosP
/bGg5W8Tdt+S0B52G5p8+MjpsLRb28U5nf/CJif8x9xkARCZrKRr0PWrEEkjFDLuKCAcA731IoDA
XwNsL13b1nvZNxfJKMdTJnrkYLobxhI7lXVUiQcUIq6APFbi3m6GXx4+7jzQNG/C3EdfI9rGWXz1
GFLqpmHKgriA0wz893DlGj3DHs4+cM63JrdY9uIPCTZvsMTxMjH+q1yxr1wyLxPuTDQshisflEsA
QGNKwg8rM7BG2B9eMxzALa+hLFwbfBxuDxEjCKksNeLVjrK29TV919jhADC9z4Q59Z4O9s0y9aJJ
AK//lyNuApi4eaNZvAkJGuKyh/206UbaSZT/LlumjWzD9Q4L8ZqRGIw1F5FJdw4BVrSuv2o4bYXO
fmCWUqAjXv5evi/J0RvLdFej/lwSzNbSbN8il2jEAPXR8me98D7hNRKmeqAGwDR8Hvndhm0MTupG
tzFkmgZWs1/g4kcinPuHUYbbyHuxxpHmoP4pOKKHjXnLU/fWR7QrSR2NG7FtWhtaXfQvgAZDZEO4
qjVtE9rotHzTHkQNnP31RHSh58GCieRKYu5I2MwSXJaZcEgu4XhcuXCEJ4JVsmwbT7DOKzrrPJMc
zlq6AOGQEVZMa5pTUMsJtm0vmVZ7bTjvxFAi1DhxJY1R/uFjRnPcX9JI7zujPQ0e/f9lBsSmg4iC
X5bDCL/0tOupgXzhQ4Tw17BXQAZGcKPm7byIhJ10AwoOtFG2CYDHLXUK62NDowDcKFUVOxkXkq0G
DA4RURRVcV1qunIgFTic2MyBlte0J8x+KQ6qLoFDlmvvLqt7GuU+LCSnvGC04EJaz7WCsshRQtrU
ueGPBTjYSJ33mgLcRJRUykGxmE87exrPtLd3rpuSytnBcqD2HodrUHdXv2Vw3Yb+xmL/VYDzQZ9Y
D9aCIdFjRyc63womdjWtkLxQFwX2UxkcadupOTZBdxh8WHSDResPUSqTeT6z/5Mg77LM5JFLtUwU
inr6mHvj0MERZdud1gGpsGnaXn1s6ysuHJEHHzOTheaDqxOlsKoF3i9En1R4TGp3kr2OS0cR+1xx
0B1HSBWl2eTrxiPooCle7Cm5LEsUPt1bwhoXpu4qm6PLshn4o7zIPD6lUpzQj+3zVmT7nogFbfi4
FXnR1BgcJtpnIDsPQudosNhS00UnZ/ojeyQHktZ7VIgCwHldLVRkjjHeUibrmba+nW7eBt1w77E5
K5/SMGmOIV2FqE2Zq3OQ8vVl4sK4UQv1ArNxmqhL6KKLQD9rAaVJqX5GXW2NcSh44dGINkc4+xhY
AMToozcOAMuoXEt9dpxw0+eE4umISBnr1Ej7ld30PWDH9X330mnv2HhPsQ1mKKdNgVLp5KfsonVM
uRma78LGlRXkF27y3rVJDsAbtmmm9s7kXKssh7nZQFYWsn+aTFxO1s4UbQgvdVIGnyNNHR7TwbIu
JhddFYDCqAgg3q1pC/wr6ma1lNtLEWFq6ygwbYGhYocxvkaNTAXzDtEeqM7icYX24ETOwn5akLnR
azdO+37GXFHzopp98dbB3MU/scl5rnoUY8rCE8BUU6tuVxB95jXdR13BWLIR5yAk564V1hZO/9KY
+y6AxXZ9/2/OPwV+2WUVcML+I5vFY+SL90ilz7w4FkeG0iHwdarzF7yj6cat36TLSc+W9jOeu7W0
kt1AxcF9oBUAkIXWJp03L8rO/QRWCkoZFgYvHN+4aTzusDe2Jt9iORcEHB/w5p75AzTuHJbmkI5o
GbpbsxXwCeRdGU2PFn2Ta8UXmyYfHZb3nlXTudK1/o4bJAekru0l3cqlxWIIJ6EsBhLPVriZ3bi6
BBzt18WA88N9hd9CWYUq17Tea9No8bCAnWFKsBx4DKd6Mqiumd1H9VevpnLnCgfUiVcSh2lMTzh4
2NnGL0tbFTmL2WeDBDRGHKA5HLb9z/JagezfZax3SPsnGbgLMeujyZpDw/qh5dJfsIvxRqgeUc+1
Wpi3PGFy1r/GYG184e1l451blpCCF3xVIHEg1IM1z1aV+r+wJRkPt//oPmSN8UtMzpfwyn/pkH+P
HPvsVq4z9DOzoEMS5BAUuYWehvsQGSBEaPpxmBpDj55dLqnR4ulYUMndatFNt7a3t95gyd0UpQ8G
JCrIyyOOY3sb9OKyBKRn3hfZh/9sQJibnNP3hlhw80DKnjr0PiYRG7X/Z59YyactdXqc59SAEeky
avCI/OZ5G4z5IZPsuOp/sS4SBh+XlD+gJYxmghIjSGRIyQaIFXpYWF8pycsOa/fy7JtZdARZSV+Y
kFbbu4tc3HfhNTTAW4JRqYL2ox4hqzdu2W/H8BFiH1Jthh0wMt+AYn+bXXMuvfrcNMPj6FPQWJzS
t1i1vyXE73ZkNmaJga8CDsAwEJ360hl25DN9JcipIRNf4j6IH6i69viqvp3WSfdal2AG6FyHni7X
MKzPGIuOgOboMfAodIhUd5FRbll2Rnpk7ZEMGpKklM8zCz5hpRA72miaojFnj7Muw5QfCSR7tAe2
J2doPeoXuUBTeYWXiseTPhQ5o7xPe00qRZ5/Nh5Qb3O+aQVJofToMOgyrQnDG+/H2j/Vs90zqDLF
OnfK5yyAh+hiJ701BTuy2bnPI0aU3FZPpeN8JX3d78IwZJaQwK1Wt+Wa4/xYMi9bTQyU8U7aHsVP
CAyeBBniZ8wSQbhN3Yx9PYpaa2N0nbdx85K9GmoupA901yxgrVCfo1sjSWDNdQdkxz5ThhzTryqb
XYEXDYkI0Auz/mrdBrw1b+rY5Oj7a9jnNMs+SzleM/C08cD4r+t50UO1bByJsZ9pV907MPBRgWP1
5f2zxxGR/DTQVQteQj8Y12Hsg7hpjeAYgU7fNv2QAMmhfTQF+mo7/mnOsztLahqQcDUTRsWYqoLt
4AOUBmZRT5das3yCQX8xYl5Wk7zdUWGSUA55Gb7/XufzY5Inm1FnH16V3uwBFXHZ/Ea+2tRFdSkl
zLtpdA/cg5SWPvhTyPBn2JmbbFzqLxvGJh4vpnzxyvL6+DWYUj5ixKyDu1c1nBKrnQs9HsURipUQ
iBWn8OjV9PSefQDpd3pxGneXYsRzaKTrcTr5WUB3Yz65bbE3RfaZD2D3TSc/YG7dwojYVanzBq2d
ifqcP2dlSbJa+Qhbfz8n/r/QVIe5mr4jwzoVTratRwsPFGI96b8kE/YdyqWmNqv14EfdLpzKp9mj
leY00W+eeLAbDQvhRNW9hjYGxco9M+uxD9LRmPkrlw1fUVvPiU0lPHTtHYO5p9wZsV85+jqRSYAw
mIfTItqv8QcW+TrbVe38E4yLhoxRDNxMmW44+55To2MuDDPT7gSr1wQxsKNdnDnjg7b1WxzWOJby
57ypyhMNSw6wtGwGEysfmut+I8IR606zCx3i2mg4Yi2kY7yOlDzq5Q8xbN7UkuPBWNPByqwMzlVV
fegxLcHymoclLutkosj99LgkgdfheiP/g9QwXj6AvbLrnwxCETz4WisPbq1rTi946x9sy7mSzc3x
jQuyi4RmoBwNv94EflG0XBxMhHsRcgDqhPuZz/JuTnlG24wRKainc0Ri3n2PCgm1Myu0N86XZGJV
Syzj3A7iafKyb6+0EH1HiMvGFhhtj2kNJDN2yD7rD2noWrsAo8Z31Cn099LqiFef6b/6o/fHhO3Z
Jun2yPG65uDJwtyHARifimYWQTQbcg/NlSq9YRP34K2d8X1SpbVvK8mQmjcWDz4ibl/UikfTP3aQ
1ZKkviJ3THdOOS1x6pKAZeyj1jxhxyKxjSi1ysNqaTAthKl2p3piNltidDLl/eZp+Odp++jL7sfM
GWGy63lhQv8ii/rHHqijQabMysTpmUR9vCUD8qZKc++gvd+oArVlhuYTzzy7Is4eTZtwqIL0RO5G
cqlNiuWIcMJN7AV/GQAvp6ECnfDSw1bBS0og7tWqm3vXdJ5kl3DhKkyMuevSHK9kfOgmXphakADM
oZAVNAzMg4orRhYhOdhqhPtW8y6TzYqSPwrDs+cXr14E5qx1AOgO/q1u7B/bd4PrHCTivsv1MvNQ
900trs44Vzt6V9cKBvMqCui+s/qEgrak9iKX2C8fZTdcMpz+NRlC3s8YD8+LAAGrSrnuI0m1PkHu
nkfvf6ekW1tQxGfzNSxnvCQU55y9meRQ60ZdXS7Q33WnpmA1G5CSc9O+1tVSrSTFsJKevI4i/khH
vQ+Dblp3pbrVhMqcnbxn4/brYaWCCSJk5+PpaG5GIH8Nr30UrnioHI5dFWCflVBjt6JOuIjBPcwp
QryxjvZjXSEWFxO8fj+As+I5e8VmUQOZ/F8VBYTUUMa+UdMFwtzFVYCSSoWrWA5rIk6OM0JI6UNr
a1masZyuuy4BWFNBFiJMjwF9O3xNfr+Lw4jxZ3IqMWRLB2ablcoNUYcPQWzu+j7/WKaMBjVv7siO
9te48Sv36pkcnSyvc7692HjOCpPtAQCXyaBFBgHPD+TfMiRL3Pk10/E3M+i8JYRFxd4THJcbLZV6
a3hpeo8YDC5qw2lTYivsMiJDij16m6NwWJxCRch2tZ6CJD+NlcObgjH+6PcU+6JiSePRiN+JIak4
ITHbDkRvHSgcQ8722Uciafl5XnpkNL7yRP8UFPU5nHG0Z4Jkz0K9D6FL49ImZD5X0b+cbFJdCBLZ
qhtbBB+rL84DU4RV2WUP8BE57eXWOTDIyg2C7zIBf53QATKW0qYDTVcUBg33YP4wBehIvBCLVpKZ
arvgKBCluPZb4VekJvcbBGHsfPXZKsqzqsprazsYHn1DAcUOrFNel3cWo2tJBu7WJ+yGMrS7tIKB
j8scWbTpdbaJyuYRxULc/BXDeEey4rMFojJPDaa4EcWfnxvps5XYNCgK3tLqTOPEVzQZBGEUHQoP
9E2UpeocZosptHpkEglIbeRMPFza2vnzot5jZ2meElHOJP2w6Gp461PrnClc2N6Q+VZEfK48H2Nk
RsxV7WXb3OKMYJnkKjRtBsxKcrYAGmKi1IQnrRRgPDOPPuk9nNmo/iqhOCQXp9hoHpefnpNo4Q7u
fSS7UxJTfgm6THI0EX4UxwxgdThP+EEYRZdG+yjr6alZvs/yvyqRGWqhRxPyYKOKNdgyGtt5HhOI
HkxcHll5XjGVoesZcJyOh7xyNk4UnOyM9UkhPKpTZkdd97ekQG5t0nXa6LtG5JOxB61Gr7ni1EPL
NeT7JCJrbFlFSIhdVUX8MnTFQ+nZ/6qsJc283Y7Y8UnqyXF59d8QCtBVBPOxz6bLYi1Zvn3n+iev
MN4cwjD/v60p+2oVeXqNdZYNw6JMd8qNYU90k7o7ZTgXUfl38wDAq3SHjaid+od5p/3iJgrgRj46
e+Bp9YnWFSrFVOELaNJ+l/bCv+i0h9A1Fcwww240c9rMxM9tklDZ+8wFZQ0uARyf5XHEsiC/dXTU
CXb1iSJOs78S/z45bY286JIMcEu2MJNG49Oc6WNlViA3gdVCmUh7xoL2jPA6loQGCAC4OlYvUR+E
MB7pQrbm8FsMfnYaE4lzolTG1i6zfm3NVrsBhdR/RVnpw0/KB+PkI2TyVznGin3RDyR32rKi/YDK
yyTV+DFIvfSWeAmUElDA/ckbSu+l7miQDmGLPTuuwwntvq6jA6jKaidcpgy5jJMThzKM0UNvXY2J
oTR4Rc7frTu92IVjH7qEdRQhgHq2GclULZWqWShadsS5x/WDE/4CSMJI1Z6Im9CSdxVovrBWBlDL
sbsb7OM4xlsjTQmmWTR+ODScVWUYz5X8UGP1XhYfy3+AXnpc/ksex4CJDPelCkDWIShiSrngFPKy
WFyQ4Kn/1Uz4EwDBGf9aDa+NfHdqUt/68MtfZv8lIk65GdGxlKcgbX8jAsYt7h5W8mUVicUpaM+L
h2b5txo1hkBz56IGC0Ikk+6uKF8UtI7OCHbIoQy8dmV9h2dmoBKe42MGpaUMrR2uqWl4GcEoueqP
oFjOJu8a3I2HbnygYSCtm2UjIHafRm3s8/jPtUgiFp8OqgHb6nCYHf2m2bpdSDcEbVNr41lp6FnQ
7x+85+UD8uWsvP2Ky/aM6ESRAZIi8o1z8GN+uKrkO5p2iw9f0AzzCRdHnZIoaC0dFXBFugR/C4lm
a/Ikn4acxN0OC7uZf5ho67g7GXtJEcfPhaYT7aMXCB8nviIsNB553nE8hgJMUfEZQI7FPASuLEMH
u0iwMJV/CIskwfJkcxG5cJ4vb/xMuwUYO4GU9WGMiWbPH+gHa59NwaKBWz4Uv2gJnVmfWJRwax7t
zF1+gFkvvjKHcUh78rrqalNZthlCQ3DD267hN/qvkRid5fKVJBw0xS/KcXuif8kIjNwp9kYIGTVd
70WMMLz5i9IqXnrI3FBuEf+OAY3SkMJ5/sITeeBwsV78MIvXirr8Pi5vqVveOK0dYYSy09SnvlHH
SfUHDAdfYxIfxlLuuKudcbGD52oEJlCeqq7EF8TY1X1WMSiv+3nAmO7t+IR82WXHIdRrZwmmPUCs
bPoV4HSQXitvDct3XXORMcBNolgvL4pj//iDfOKKlGy6NIrWsakfBvHjlwY6mWY7mJCWy5M5XAsG
H/w5dmviFGpOiBoTIg13mdmoQ4Nq33uByXT8KGihVfw1VaI4sT8GBnAoqncS3dInacB3rxIGLg8d
O5VNW5LHiJcuaZHhhwCkOP+aHyVmJ8P6LfyrkxXrkM5Nb1nAVcrm0CtV4DbC+1q6zbD2IxqfQZ3g
1fu0+Y7Ly21qubGIPiZddQWEad0Wv8u3s4iSaxCS5yA9T6ordir41EW9sXHkS0IZqiLb12RuafIB
eFi4P35r3Efmy/Izl18gJsjO3ZOxDHYY9S1jglhzE63l7epKeArWb0NJtXyOZXEB6ffB+qCWT9zU
9sscwzttvEdzZOI+P2FktSR9XxQCfj0dO/7PrK32y1/DfV4WF/4QXe1kavc0Tsl0bZfHmrtBGCTs
MfOQChgyij1w+cZdBQC3fuvrcO+J+MKPmMsQzyBRKu2rrkOaPrvlgfWtGWHgCZsRvfff5X1IrHgE
fBXelni8wwyzv8swAsDNrIxtkknOaHX0vgjP4szcmzD1zLHCqcOzJfp6P871r5XOr0miv6YYKbAg
XwaKsvNpkNIJzvTQ6XlrlPlDMnnBHuewJKfSDvCT4KWJXXDepEeaTXAu68Y9MRTbLggah/gMs5pf
KT14qzU/Fk0KYb3o80Oam7p5SQoTHRDpGb5ghlDa712Ipyuj6ReaqEnFgEZcnRN2erQV8AfEzzSi
M6z9Y5zy2k/2Vyr0NQN6XWQpDgimj5Z+IDBjJWxNmxvO12TBxaz/ege9izG0wNUwFo+eywmzCM+t
pTYEve8GNCSup/8hc4nP2k3ZeDIXqwKXn+BTjhD7UaTMypzqhQqZaXsz0/cgz0s1BQdefXE6ziPJ
nG6t2IOI1ihnP/c+A+Z8IzC3Fo1pnYwKSoUxfkkw8WxNrzHRjaEqkTXBVgrIeCLOIF5bI5ZmqJUn
Er1PJqGTM71SU0BJmqCVGcCRa16mer5oZTyzH8N6ocwc+mM9RYehjba6xhPZjBfLYFBvdIe6J185
8Ma9nGvvPFDHdIk0H0tGJ1NqsD+hxAubx86If7Si9Fk20oqGMyK0Ux6zHGWaGQmji9Sdz3OV7Ocx
P3lqfhIzUCknvC6h6yV438ZIIInQyPPRmBsz+F1Wd8mFGegtHazOgqYF4A/Pavnh8KFnuCaBE6yT
SZ/nOdtOJhxEX7VPQjq0T/T0D0/Jtx37jH/UGiLwcXTah9bJ7r3Ieqn7dmsyKWaUYGNhYqfwy2c/
6J9l0Z9TJOymwagCU9OqC83HyBqOPbcSJOG6TAj/NcE8mV36K6zy7EUNAZaoHquwHHaN8aEgiqJz
ct6ahlXAzE2Nv0fzj3NNTUZTW5K9C4icvjB42mw3cPx1CZAOJtIoNXOGPmQLBN33nAL/HQPnkQPW
3+Cli0svaDl+pecmfnPDEFlrm99C3R5Vpu87Kzm0rb0xtThy27Hj4FYaw7PRtxflIazD+nkIMzoG
A8YI7touqhc5efrqWfF5NiIf23BSXgJd5yDiSMhql2fZKIrmENjOl5L+XRQRo5F0yCRTJoRiojJU
CpuP4XB2KbiNtjM8VgpFnlMduF0vcOtB3o7tpvPqPZaBVU/V2kQor5qhPZcZa3hU0h3GSW6iXrG2
FB5bKVKOG8oBLaKerWEk1mf4q4X5bEDJkrO1R8ei1jGpOy1k1HVuTdihp+I8j8MDXmjodEYevwdT
BcRB7cNpEW80UO4wgAzI2wQRvc6rJ7pHQSzsqYYx6/Vuc8iIK8L+DxHFhkXPWM+HrSeKdxrWO5XU
33IIwZry0ocMBkBWtuSOFA6CnwKVL9nBTmIjxI3vfIZeWWrX2I9x2DVI9gj7oSuAdSMNySgRk39z
kq7dIzXj2XVJn0celuGtnOMHy6dynBzoTf22CcabW9fXnCfF0m+6q96zcTpEDrBI6jTYNP4xHYZn
D6ksnomHPnU4otDZmt2Nrke45YCPYQuN/L4Szimwh1ObJZdeL3J9n2x7pKnu4B8cp99oi9asSIxT
aEnSOY3qVAT2fnLF9+RoEJVp+sXZGDWn7h+myPkJXCKY+gHAnW8LHhM7vLqFfNOKwT1wwS0jjENX
ObfMHvdJ7D/JeDiPIeMx03yO23BHsvYd2EE6B/QSa1R/vc1Qf3mGoqL5HSwio5t8YypYx3aIChUW
XYs6NZpwuFRH1TYX4U6PgevdzVI/qjh4DWgR51Vw6lm1hyR9MRCXmFQ7hP1SN1moYmPsdzNgQ7fR
ryjPTg3dbVdHawI5mL2J88wSuZaZ8HfcH2NlkdGBb4UAKUejcR+zv6Ko6VgY8Rdjhk+vtvWh5pja
C6AS/CifgEwWTuTTxiaNrAsRvwxKMno/uv7GbaPuvZi5DsFcL8Gi+ge/WD0nAOxXpgmyRmQSgFDN
ATGsh2NrdOeqRXE4JQ2TCsfrcJ8vCVAq/HamkDKQ2ToOHTzIzZJcMnt5fzeNab0J2+LPaoafMakv
WEdJWBl72LquP1GE/Z+hsJW2GH6kI50NNzvClDo7T6VnoHKVLfNnoTrSNlvafM0072h2uoAd+2bb
N2iPm8FjiJOS0WoantpqAta3cAnmhyg3mCjqOqbC1/1bntfGOarZQ7ouOKo6PHdds/frjsQzZ1eG
LK5IId9LBWZG0SUTvOhkSxwIhjnhBTvXuYvgYEj3qWRNsGXT7AOYfaBxDMI7Cgc9Z+I+50wYlFd+
RC12ylJaj3Od4Va0IRZLCZeGBq0lwM3ZJazhyeeYH2fBrc0qVEVVBXe0qx4Su5SI72acVfnnPGne
LD+091ZXNdsoc28EpQHuMNuVUaX/bGgIIJw0lKOp7WiNtMyyAaILW0EWXtrvozoXhXywO/OngBkQ
+cVdlEI7ZkgwrGtFRlDLuMJsKT6K6dyE7RnDI/I3dGvtfiDHfdsqjfk1dC+82WjpCD2q1HvgBbcK
SYXKigf0A3dzmTEd75oYYZVv/Mzd+O7xEmLX3bp5RQypxuTSEHnqFQuPvHuXte8wHO+unMMX/sMd
nYJHoyXQmyURj8dVGRjj5/mD5vd9Z0IsqkgzWs+DjRUy7nY2n1hNIF5JaDgZGnOpgCTmRR6ZvXgf
0IB8Fx57hY+ciof9Xx3Lf3HPRDev9WNLBl7SD7+dZdxXqtE8vjKiEQ9a0WdYyYigzHFBEo3kAvjL
VHsfNHR4BIQUbW7wf28XXLs7F+sI32movE+Swk+NzcArDn0eRUjsoFn3RMefJyhvy/FH+vVrmnfw
SQgU6nt6y3m2o1HU7cehNlA+QGl0DXE0uoZQCIoPigmKD9xqtfS3BQOgJCsYe9HMtLIXQZlJ+tg9
Be/8RvLzx9CFH55bFAc9VwxXRybaOe0w1/PZWILXcCy/U4SVQdnT4UifR6PjDO0dcgUtvDKIG6K7
UQuHxGEyapj4eLd2oVfpXF7CQed7wVoNn8P4BCmtdyKh7zDZtHgBGj83mdh5Lm1hp8gI5233eiBy
VQTHzJw2/qSfW29kfFDeYosYh6Iju31u05fcYLkcoGqA/eel9sgI7Spk8S7AFIlosfdJuxS2K/eM
jm6GqXZO2kf7kJoP3da0UYZ565p26Qf0h0jMd0lcXUkyeCZf4prk3YMXZjebIFtdYTSZaYIak+bv
NyEL+dw7ciThCg4n4eBWXCIHALdvAXZTBxczLkuNVheNIJ2yPh0v4Ds/A65BJ/OPau4ebDP/NqFA
gzSGr2fF7MzQSA3GZQMDRqYcBn4vx2uPJnHDXx6WXl7EAcW81d7bfEgzJld20ZB48S3ide94VQQr
Tu10h4waNTQtrBsJHkCZVYclgjQJrJsnx1MSBTuDCevR5JyOf/RFsTi5hOv0GTlno0OIohUgfZYH
7cx/EvExjy59aeki+1sQEyI/l0n84zj4GSonm5CHCRp6+K6UzarZ93SzHR8PDXEWCEIRD/F5zCm6
K9zsaMa0/EElWTzm1oHONP36kekQeR6rrguxCA34UrwQfGhOBCfmh9fRwPRTDfup4pXgBZuSFgua
/ZQblECzBvhkzd66KFKafKInH6oamH8iAGjsNXvDprCA7/qROniGllvpIuVGE0bgTucu5kjvjcMC
Q53BPQ24GcshZ+ST46ek5D0Y/fjhm4rRq2ciMB/uVKy2jP93liRBvO8YwyJ2ysxXXSCzSZb8udn5
UJkq0cohmTLIB57SawT7O1rqyCA1xo30k+e48B+wZzwWsuIb+RLK58jJeCrprIMtVOuAykvOTbKe
IpO90WjMjdcAgK/AbR/iYgH5CmQj7IauQ2ys0bjhwbTG/IvjEv4xUjhZdaUBuCPCMWlax64Tu4L3
FaQhsdMg2TRW7TiZLoZoH4rSfGomGiVzeBxj7xB7+QGlwBMaT04cgmRgkll3HacqJPTd1gF07Ff+
TjWoMruBRN64v8ui+Tnmiwodn+t20aFgRoslLY4JbelsvfA0rpO22GjRkZE4Dm/FzEtCCkTaiUMg
9NaiotBz9AA4vHnqUTNgFYKBvHC5ogg3SgeMIG2qc724s0SYb6eWCZmTiWtuWMfECZEZeccxDVci
mHa1aRpMCiVmUDwqlP2MstIk2U8T5v60EiOOnvR+eTirzCX1h1bUhGIzzREpLv8wIRY3uYmIw85i
YPRSRP5OtJ2/6fr50OjpHhWuIvVL9shG2jMziR/fSz7yAulNORqHlCoOh62gE09LL0qyjpBbH/JH
ayTbKEJPGqUdA3vopltryFMO+fWTyYooSUtIs+Y/js6rOVJkDaK/iAhcAfXa3qm75TV6ISTNqPBQ
ePj1e9inG3F3dkfqhjL5ZZ4c0fcX/HLVOu5WKp95RYFyYubzxOc5Pifx9CxjxQh6eK2L4MWZ+/MI
d5JNyjnbnIO14f7zaKMHzsRZL7H0qmm5jzUR65IUX5mFcaWzzWvmWlsfGR/y+kri3Wpy8q8t21nV
PzExh/0qL4EM8AFZu7i39mNIL5pXahicnjFgOVfZ2R8Mhlg1k5N89rg05s1bU5gAZAMs4WNYfibU
4Q1j8thzoVm6eW6OS28w/SHA/nXk/0PI+40WoSfgb00L9dfoCC02zk3yLibB/GoGpX0tEhR+BhvF
Yr2g0TnDAZgyaqwi/zee0FTLJboqyjeGDsAf/RYFCAAbvOrdbOY7P6vvpSeYQEGS4HqE78brn+Bj
v0P2p7rGfHMb3l8N4jgfOenN6smpxpNbJvYmDVPxp/I4l6l6frBdfIylHZ3HNntraWxbq54lQAek
4i1dyGPoV9V5TiXyGlOQVeNTN2aNS5mFsUJWAFRu+8RWy/yXo/CTw+mOrAC/nCwY1JJNW9rIyOQX
SuTnimoeXs8RUIVFrIpa1p4+8aQR4N1MFoaZsVjXMWnobGpQI8jjBicWEMisDFwObpnReyeuYJ+e
M1iALyxU5lGzaLYVLluYSN7svGruKZ4a917r7hWOYdJSrJuzLLntO8ekQploRXpO+R4zrT4YS6Ie
VjPK7dDADmI3cFgyt01Sf7gj1bqsQxk00jzee/VU04XbErG2fCC3M2GaTB4GLzlUif/WwgkPM9R5
Gyz/pl9Q07YaX217poPFUvXwlLFactPvtyEWYdH3lDNa0L3L+B9fxRMxIOdsuuYRYw2WBwDRT1WZ
cTKp1VFZYQj2jcbVSqfmYUiDf520fEZnM1o4lcG4bb2jKqxbHTSntsJhGlaUrMq+PsseB2+SZjP9
MxhV7eFoIYCFOkbdDYffPBjkPuU9n2UK5c97Cm1GJdgTmK40+Gd8Y4n7ckEG6H+mo+goTJ9SEfw4
OJCgTlFqGXbtc8ClkkbSDqereWJ733UKt5sRTes0ghHdu/GPjyNv1ZAsHhdiRZ1KNE8DFA+YnIyO
qlXmNXcvM/coLiTzhPlb089pJ4LEn/eKx+vIjDzg6eKCn8YOA6A5OxmSZqBwjm8WqA3+LF40amIF
SysSRXHsehJbds6b0wbvYZTfpzDb4f852yraxWl5mX08mvnswhmusWB2Tv8iImzsYW15GybXGRAr
lgufz+Q3N6aKbYobc7zEpeu8PXaCgvbeof+5tK4qi6miN9l9sM9mnCL2HjPRY21WBKjr8cF0FQys
5dqYROKFUt19acubVtm1ow8A5ggCQO+BFisYjO0NXpSNzvuATqqGzkCPbugmFscs1vexc39zzOeR
vjpUMmKLQdRwufuzHUrszH0XbijyWC9NXXFVPVelZNdckptBTGuxJf+I7qPNmcuKgTko0XD1anAm
qWvgAqO/pyzoHM/OOk9GJGX1imtyMwT1+5jk53wMkv1QU97Y/ct7No5lGbf/TZzkPMVgo7J5XYry
0qGX+gws5jxZxTEcCi3rLxGah9pMt1LmB/rZgYFYHT1OuQO1gIrwwkfhNbBmGdjeQFdxRqbEB+yI
9UA4SK+ykv+7LJbGBW/61SVu+yZPrjMqlUyNz0BAOF1w3zwdWztfBm3hTSl156T+XBjoDcjG5HGt
7NVioEnr0mO9PEcOYWg6CdO0XNNo+q2Jmr8hlb5aES+878Fksa0folbnjjjYLBbpngOLCgCJYPEz
WszHuFs8LAlUkniwuuoJ+d/BjQ1LH3BgB2bYZdQQzM0GhMqjdpt95ecXT82/GdEyppoGg4iA8zQ1
Z0Eq3ljBfZ1uBybCcoquy2cZVfIyRmo7ta9a0bmFtxLI2GM209PSRfdinsCtWND3lvNJlltAAgam
BnhJCU/2dzlV466Jyt80zHkLqd3tmIpSDNUlP+5i0GSVDGsgMMkfrKnnUrlbn4P+cqm3ImPjWIyp
qFyhWXxvLt5/EpoqQ9DGs6fbczcZ77hEtn5N6FhjK3JouDRmVJu+OVFxuiNo+AZX5GCZIc4Eso2k
NMsW0CeeV2jq7nV5IKeCoDhnstww98Mg/6VVwxwYRSFynnKJ6yEGxc9HE0Vy37Q2fmISRSlxwWHy
z2My7njD/ha9YvvnZpNTHuz5JuV5GO5WoB7wLfGg9LlFJGxJaKNWNkbDHGFynyMjejICDZ5Hy54b
u8WQtfSBHoUmkolk2hBNGo8q8ChcZpuOCBov935yis/CZO3yKuOGu+Wtg7uwyac6vkDsjgno6/3s
Sxw6wTxvVG49TVVxHcC7DnSbCOCXNpnDNcIotAIbng8GLCuLAer6BgsiDry1S2/6hspWcehd2t5r
CwchzslPawofWjNC+i4L8zECrIK1is6QAvg/J/cb6Fq6JMwi3Lh+/VqAxTJhCrevPSK0z09LJIv0
0vDQpHIdlkP8BwsDllWcChHuiJWwPe7+LNhiWRpaUHWV+zwW2J5HHypw8e5R1kDdMvcb4BrYgRia
b1DgGYc5DFNKdUvNlzGkl2IctnS+3RN0J14T4hrpLVJYuUrEQzv7rhr63jOy9WaWHJKk/Mom60nh
gMAyzxx8EcFrf5EthmeVM7hjcXx16w66p3+pvAmtDSMDa1EyyR0f2D61/9Uc5Vun+CCdgM5M0zD/
+YOW9mUefyADrgrzRRotYKTfOW42kxu+aopcuGhfrTjkcFIjUKo3FpE9WQbi++LBCSDIokIx/ohW
5VTTQu9vc0ayKU9k7XCVDy8OQf7l6hVUQAbxi7jBsIQZ3oZRnMsCaqPqh13YPEOLgtKromsR6TuO
SOb+Ja5kgiBj77zIWjK9dw/LJ4Jz7pTxlgmon2Kedw1bH+MHLpV8nUOM72YEqxNh41rb+LHXSeUt
lHBUA9SMXeYbb6Q0bx0+KO7n5JrFJUyMhZ3AymT4/KhICghSPh+30+CQKD6buPlrBUQ8KwMkIpjn
k4TycQ6Ckvml8vY6pK/dphEXM3oeGDu08QcdmaewoS6hp1S5rF+J1CIgBAfASFCJxaM/ehdRgHbM
5zjfO3P9mZqefp01bd+eSeaME3QGnAWt2Y7BuejG3rDoHQqb+X1d+/2a3fwHiPFnzcSaRKxzS4VN
bQoNek2izpjQb26RvenWa1Z2MqG2t53eVsJ4SIgtauBQqLmI16Mfro3WQf8LWSZVk+zZTzdlVu1a
zzP3dsgiS0rO6epqJ8KKQytfmFc6Fdjy+k+grC8wqdtRSYqO5GMSDgGR9GnVZP1eFMMeh/gazg0D
OxJ1dv/qkGmJgeg1SXV3OowhBtfk8BLQTetH1qkoxmMD75BHgUnVwGU2nR+Yqq81LbcN/40Mp2lj
9x+oxPuqohnH9tVLlI0PgltA0NCLs6Tdw0sRhodu2agMnH/aOEf+cNQEGHkkE7hvrky/7Pnd1Fjc
epubVbnDSbRSlFtEGrFRfSo3/VuMyS+BhxVlzxTMlumyEFbvQba8fXR0koxKbjVmWC9uYMmYpzRn
wNC7X168wCIjTSYtI2YIGTXfllVICLshpMCWu52z7NaYE+N6Ssgb1PwuhUIBHcc6Utw40vXT+xjs
gNiYyVdjg5I0OPNPRXQme3BuhPpRwth1Ghd5SgCrHaikLlqO1dOlrcZbFZpHQQ5WQyBYZ8zhWXwv
3LHoGmjFNuX8O+bZ3WIBirr0beDtWAV+clW9/UU5VrhqWQ7zGl5ZMuGhp10o5aOpvztAW0u+gosO
l97MNfOlGuWF9Z4vWeoIVgi4wo5tG2vboQdEI/jr6l7cl0cfSfaRUA094HgyKDRbF5X16lCuM08K
nRb8ALNwKzaHrePH1JbUzbZz7Fcrdw7z3LFmUSFiFrRvFHr6quyZNr/+UeDVW3RgpL9p3fMgrLxl
WIkY+pS0yW/Fl7YhPmytgiB7UQ15PMAeaAD8LL5oqE1j/rPqmCzr2vkdch6gssAsiqj7kggs7f1C
7+s1V1ecih6VIJF/xl9Orh0hnPNOoDtcCWQ7GNhka4Np6NRbXykh2IVPqjL92waUtDLAEq0DwJri
FL8jwRvsxlmeYqbOI5Pl0IuZpsjq1SIfCQXS9c2P1vC2nbJ/HTf6FdQbHqFSXvyR5HqpUWSXBR7A
PPHyYaOD7iGhBsWoxwNhXpp/hmZfZPWJEnt7C6KuM5c+L/Gd+6Q0CnzPfuSiyfM+WR1H5EGDesG4
vHwZk/XIvI+5B+j7BNyTnDm4MPpNaAgIZvE3ziAVLtcJbmp7AFdH+u54W+0f3xj+yCrY10vtfV4D
peNgp5M/fdJuU8YzrQq3duhex2x6s4TcYN0+LaqpJFVkdi1XipAPuDXpmeLuX7iS/TLlBNDwihh7
mUhYLwWLsHLxsWshH3SuHmfbewXVto9alL3RLd6JpfCliTnjFlq8T+T/kH8vTMXPIUfHAN4xGWYQ
KrSEmzl21KHjYBO3H/7gZju7K3CusUsNQ4bLJjGNjR2Jr0lPwKDCASZzegum4hYy7x1aWj5N3pUg
N5uXMsg4uNjeIemGPXNLwVAUn5ZD/42ezBdN7W7GF7rzXeJ3eFu3NAhKIHz8uQ6+CcxYtLSwfo35
y1uIy7nfDvuoKee9i6RBQqThyxwGjkIw/CZ9SVwbc4mYf5ZjI3LXNWDjkmMF2Ll5xMpxpybxRxhy
HcT5j23oG5dFp8l+KOp4d0WwLaP8Vesu3OlxaI5G1N0THd2niQmLHuhfLCCgG/IUNLQkNyNQcW7p
H70g1ZSAjBrqxc053khUHHxibivRGd+UA3HZEmgis8YN2DPph8zRFu7GbptnSD+0rdjjQWfqz+CB
y4wralqMf7bUB6erjladC/CPcwiHMN6FC32iqfql/pxOV9hXMHMo6myL6ivWabZqp4lds/u2wuCx
YR6yCgt6aFP4pTieaI/SmJ/9TL3QEdCuRyKTRosAbfUtZtTQePIY2izHR8RU9w/R4m1oaRazADZx
gUO9GNQfsRCg0mAkjR6B/zTOltlclTM+L6995CZ/dCjuYeBuBy9mFyFNJySglFRLZKVvIwV6GJPo
rcPij+lNX0PMHcGJHy2yVTiUGCZb1EsffAvA4oReYUvnEzb7z9IGu7xedURv2MDlwUr3y0VqucCU
XIl3TSj+GHTMlA7JzCjgFeU+tR8kr2Ud0qGBYeAaDj4IPfYOyNjTq2pYdiiTDbDMQIutq7ODMZtE
V3wnZHOW7LtO3iIX8oBhYAtA1VPFaWH3x1e3cntMmPxvaiK4iT7lUlIdgzb4DSfUnI6HQ9BS1wnr
IYyLl9Gs/xi5t3e7nMdasGMG494MR6rj2rfMyY4Mq+u15xTOZcT+B0WYHPkE4YCrPfp+nYMWrDrc
kUFqbFKvebKK7pX70VMNic/MAZnEiwGf18RjkpH+LxrH277IQd64xgj3jwFbzSNM/XSAUUpTy14b
J0MEZyrruoOp63vmqezmIfxHDlZJSirXtiI4AQmQQKxdr1LYWkvdcNSD82gi50L+2AdG1BE2pq91
vSyTOcE0n27qOO2vyNAvZUbxpSx4F6xA7rG+7oG4nivL+jJH/2qaJWpdi45SO2SAR/3s8akq0taL
ccel8Kp959LPIt1Z8NcSPKXoe3eb0h5cLCBqo/Ir9Iuz10bc38vyqUUiDGYFg75l68Q7Fdn/Ot/+
txw9aze82gZuwLCG7Gapk1n2f60GlH+JWD+4iiIzfbDz0j8aac3Tk/31W+qpo4zIZW7zytQbmFA/
jnb+yNj0YXQMd9Ayf203/7JCcP28jRhsUOcNh4Egt8ph8LBgyFXrs9Esizoeq1/IhCSCIY5Cy7Bf
l6PVmHsPYrEQgfYiKSO2pfY2fshVviRh0TnJQy7lTk3VETF/WFGGQ1NjCrI3mSym6rZ9QicEjrzU
i1HkjT1v5TlYL0fNSb5tmRDaafvSC8yLbv9qhs2NXt7D8gB30kYa5SgpBhYpSkgdW+hNInlNmn4C
H2EGm6BpPoau/lFO9nfoCCKYHpQqs7vIxQdkjHF8yZz2AoCRZBm9MQikGOC490Y95/XSFn8tk/Nx
ouNvQFT8aHXwnnsMtc1J41YJwIHzwfXoKAz4FUBDlJGSpXTt0DG7cqeZqYp8trz82e8CbM3Ke+xM
7Lh9M8JOwuQpscCvXRbiYqANuZzuPvDDSGSY+aKTM2Vn1mPY30745MK/Wwu3LVnB5HOHIpZTQLIJ
jWTvNTOOk+Qqy+E+R1ylQ1u9d+5ApQozJRAm9RuO2hciTLe8Gs9Jj5fGcyeka7zItcsCF05Ho9YK
Dy4WsSzivOJGxlsDNWgVe+0nvnww+IOLgXTY20vDShtcKk4ZIVSE5dxoMNwtE3KwWfuHZwUXDgWB
zALmFB5MYXZE0pw7+vl7KokBTqKmLjpMb2PvU++O3TAznlOMsG5hAoSwKDPt1lPuPPZYoFRkjdui
8aF6mPxrZU+6iVZ0RnwV7ryBCcESj3S2KTf6Tezbr9hAQuhrnGjDXnZniie7Q2BPZ0uK7wle5uAh
8XaErmpezrHDuZi0ryJloDm0KSBUNT4ijr+XPVUaVoZLbMwaBvy2uy/C8kMDdoo8pI0Azj80nzU4
8/U0RIwpmNOhaDw4g/8l5/KGpQtwke+8LL9Vg8N0lQqN/zmkzcJhqJY8tIFEPcwWX8fJ53NYDdg/
V+4wHabIOmJxqVaxBqcxVzds7wENanITz+m9saLrYo2z/ejaNCjRHBSI2ZyVaVFcJabsUAOZwEHA
qb1YfMH8SGdd1y8mgCGWTuoTqHMo+P4s0/7hvTpmo3FfRhQNnAyNkUBOjC4NiKF1wsG4TYK7vewD
/acsxiezm2/eNElIflAQkuLNJGQMzeJmVfJhnCIqKFgcCjtdqLGktzk/MIaSz+zxB6LhNLRnnz7W
LzMedgivdyKomH/iizkG8GAo6GJwMtJrsMhyy8UWMeTcNfm9QGwsWKOXtTqsCe/Zw/fQq5OL54x4
1XZanI1T9uMEybaX8yZKi7vhk9/LofAjJX7KKMNwoPzXNEEC18tXQoLvWc9EfvwUgSKEQCO1cVBz
dXREs/M5UuS+eRzaHGheTniSpdJm56pswepX3YtKvIg2+Ogq/buskR2S4KKyMuK9tJiYnLqlmYKR
m++AaIm4EUtlXwMZPY5aHIYKU74a8UbZ/pMpwu9wKJ/rRn2btsP0nefJKeUhdwd37cs8BR4B2qGv
e/qx+oDxAfygROdgk+wrjy+CE+l4p6djqyVoQRrj7iHzM5MFq7icEoZKN0ym225X5vmxMjk8JR0w
AN2ED8u1043Dcqu0eTE7RuBLB5VtBbiUyMuSa2aXSSlxiuEMQBB4NH39mGVcFJV15l1jQYnVJnZg
dDaOvSPGSIwFnSAqvH/uCCV0+SdBku5CI/g3x1yjhRqOUge3iG+4HNkrsMs8e21wysPorSJcX3QO
ri9oIaP5gKRxmtz0aGdM5UgQmEy40DIOyz9zmVj1E7YRT+3lQPS4mY8F/mHf6V4DV76NLBicsV/6
koNwxpEw1NxXpfHWL5pEX36r+csoiPz4iiGMvlVdckuYbsyp90MvNv/eg13KkNYbYuHKfJq8aRcj
kQHr4LfBfC/NkbIz8pY4QQhNR2ztQO0K5m5q6C8zB6U0YuSAGabh8ZiRI62CxBsSlik9TtX1uYnL
R137V+HNgHud49IPu7yOCCH7tHOuWWcCy1w2RcGvlV7xBoExza0L1NxLSo0XWPJkW/FC4R0neNcl
zrUfsueS5OEK8Ch1n61+LuzwYbkJBWO/0x4FBabYMNL5LMCFjawMbFFvReivzIqJ5pDqe0DTbhSH
77BDaPMIn1q/fwz4D4Akfx7rJekGy3OllwcpihRJUloCQhlfI5Asy22kqMefuRi/W869/vKY190r
gjQtCgBiqrbkYJ1cKk5OiBA/bmKRuPLzvedlH3HFXCZyzs0w0A0m7n2LVU539xpKDM7drUF5Qk+2
scy6bZDos+HzO0ay3GmKavBaeVumQQQizeAUTrXEiFs/pQ57ocm1wbMgBQjqp2HL95jo55pScISp
r6Z13hDRkNlZ7KehfbaIrYLiiJ9KpCrWVB6KAuBFVT3h2wMVa4DORq4x/fNygC5q8zS146VuaEmw
NbAS4rGrCbp+1owvcTZ8NQm2cU9YxUnEwf/Hin8TSUXfoVsk5W0R9nDpSEByTuCzKK0Hs+ImPnR6
OlWZxc2Wn0uy9SoXaJxlXyZjOJtt9yb1sA9iaKbsAHSl8F2LVBwLfujlQXZa9ZTNCXvl/Ld3sp20
FXYe3b0vP2zM6yc6M0fFZVRAQpfUgHMIqvBLa6JVIfbCoMi5a0BLXJH72v2fu1RtRhzaVR9OrK6j
0j+d5Wwzt3m3LXqsjbopH2KVRlxOiuGYS+97ajSywEBhsejOAxY1bfQPnDdPTc0BRszlG4aKfbPg
1Ir2xhpHKmIgrY7GC2W5rx6kiK/C0FhuGuCzBqGlLWiKkYNaO3DeiX+wfbF9tVcp/I85NsDk1OV6
9tW/LvWZrrVAnvzp0Npcp5bbb1wY68IJTrZrH+yIqagud7Yen5tYskiP3CmnxTVhGfLS6GDrdOTP
5srmwkv1NnO3+l7khAYL/DZClc/zGJ2arvwodfdR1I2xGqMOyJ/l2Ayj2+LazlEKYttlvNipx9gq
nxnAoSEMH54w72mACxAy/UM05re49V86ACxc0m2cF7xLvdDPTaGWprPmN5PuPgnIx4W4N6Xr+/sC
MG5Cb+bGJBu7C1vz0aSQ1p5xHGO4QcY3ynsjON8AnMNOXubQ7dsDzTrxZnZdbsS5CDa2hyhaZclI
ehSEnBXG5JBHOg1gtw2zs++a4sDZlMJBDjN1devxSlHh0jxMKV16o7khyATIz/m0p+wSOSBa3Aqf
wdiiHPmoG3MwvOB1FI9O5diMfirOv+18inEkE31TZ9tjQKoN+xbiCs3gb3aScbHCET9bcbYGC/zt
Y93suvCDeCi+ESYypVs89Ka4CLaekUFtIFO+y/kmGsaGVUnxZM9ZDM8cvP3oqWZBaGb/hTLTo19j
3p9YaZkfUsLonnrT3jN9/gzxjVGfsTcHttF04JhKsR72K6fd0DN56dJ228+4mSVrSAc0CxoBOCEg
awV+FRPkugk+wHWJ0g5mm++cinWpmOtbO3OTCcb4V2vjpQrSi3bMAnULIwCzh9AcaZTMAA7aMKdI
hg2FC9OII/rIO4PtrrZWiR/BbzHsvYlmMeTMIBSlCfQdRrgU05Ym6YiIAIsma3E+k96bvgoX75yR
LGYOfqSVZUFkgvNlNPZ94G2mZuE1sCL1EBu1v/Lt7qrgOxFhEt3OhxYkEhvqMT3gDAIy130S7EpK
hOQcsjff8/8WkusxR9o+TSrYHnw71egDth/uZdLdhCgwCdTT2bH1rusmypXx+olom7SKrrYSZofT
N6Q2HeadxhxFFxLe12xawFgdo8tY43mT/59CBocFq3Lt57JOn/1hQOsXKGyuJhHS5TOtldBR/19A
ndy8DI75rgcceu7IutU3ojij1T0YqfqxWy7FsUK8s02A7TEaWyatXWNT1VMPxElTgFtrLyKopSY9
Lh6B6M5iMGw8p+GKFb2bcXHz3OhU5843XgaMFB0BYddU6jTout0TJd2Y0kczh556TSgopz+6BaoE
KZH0cd56e1VQm4niXm4LUGH30XSCq0t4AAEMF9a+zJoFiBHlu77gekEI59lh2WuE/eq25heDE4Ik
qVVtHYdFgznqc5zZASlOiyH9CC8VI9OhLeHNz2AYJNpbScK9ltvIproW2v9WR9VrXHu3rKzvZCEF
7x8+0SlpT27uPTX8Br1ZsYZOB49XJaUcovPxHtFEFEwwNpS9dUZ7M8gM0dA8LpPD1rX3OA4eJMlr
NYw36HWPwIQXR2tJPIGYSE5puSJ6nFhASCkhKnHm4qlwFCEk7ITkI+AhYYyj8rx469hyNyXCgmf4
O1OKjRHrZ04rP4iC3wiLvPnFEpPLELynUb6bhGjXHgBpoP3gIOsu2OVG/K3MYimOKBlOqy9M/+cI
EAthS+9hSNxtRSY3b9E2otY5O9jZ8zC5uGlGyG98C3R5FNyIibBSD2IyS6hp13F4IXrT/5mtKmds
Ib+lLt9Dx37whvkj5y/IXSvd0rNK9VwAzpfTWjTKBxfdcGTs1KTuHYrYvgpdMNcG7qTpglON2Tzm
z7KFse3buiZ+znkU2kjJq1dlAcd+1xZMfMYzQ7J1nHUv/D7nfM6e+qx5o8f15NcTxTesxdLKf6B4
sxN7J6dW56qv79BEANkG+TFh4vLou7hl6kkKjuhw72x+b7OpJMo/40KCWTnvQbrHYn6oveI8dTNX
2KZCpEbyRCB0d+zZHw7GyjQ33uYZ+Og4Lo1RRTye5Zx+2G3Ybp0+eo6C+Nh442PouY+dM53DjgSW
IVFCS00F4mhQdSFNDCfBcC1Eeqy6njLRgdrrsSTrZtq2gq8tcQstLsEJzBJBa4MCR9xIy5debDJX
R8ck8S6O2+2quHhsAvLodm/+DefxICvx6Uim0VXLPR7Dw3M8Ju82lbm1zQCtGtoXMUhk0Nz9Gkzz
aFCN7oz+P6vsrkbr/wxmvk9FfZnKluoXpvkMCO4aXNTaBfP2EFSByXGsvgnG/Ty4NALlaUSEWJnH
sfF3dlHbu7KfmJLnY3YZ8EP32ntWSXeZNbfQqcwfFn6mEtVxLvODl8ZQZp1ks6BLjcR+9gzKLKze
o1yc9VuFAvEXkzTuvxc7b3/IE1XryPJ+SomRoQQqArhn54XiVtGsJX3Up8jxYPeEP242/Cttbh2N
HF5zjlwyN/09jJlkm0nuwXES/638gSW+f/IqallSHIwdJCIc18Gh7d1LEXFaLtwFQ6i+hjIiecxw
qewfkfb+Vk5orFNdfRUjdkuLHiHlqfS1HipuaEwIqcXkkxIKTa2yt0Pup7BTENVFv+ieQfkeu95R
CIZPgasOWMrDZUL5NPAhars/uE53qmVobKhawjriAJqs6g+yYa89qRRQfxVEO3M+2JAWltTkRptk
CtcSwEXRsm3KNnkvMvcha2IHREIFVcgozoKPmyDk2as9MmlT8C3ndu9UEJ3UxEU1ArRZW/Wj4LCK
JyfFSt6wmCn5XsaBeo7t6m8Xigd/aD/byr3ZOYpTDqBpV3bT/x+MUDhL2in+mFv905JrMvz+OMj+
k7LDo9VMVzaCDcvJPuUTbPMMQAM+92sJNckF+PzhFP49HzLyiHkHGMz+CWO65oLhXMaMmHJ9c3Mo
qZW4zsL9axkwdsO4PXtLTWxe/sX+T8qpKg9dzhGaRq+zZflMz8r6TTl0YlP0tLMJjoyF/+PZMwAl
LT6liWgNE2k3lBR3ACO9O8sfkTgtp/RfQ3iHPCzwQj1Ewzarh7dZLs7/ejzhJ11bY/+a+O1xxpQe
5SV+knFdJ1ScYOngBJSzlPb+PGztKXkGaeisapRWNFOk0gh3uS/9pQQ8WE81CCaTl7tHLq/Kx3Ho
npY/AGzrBS8XNQQ4LhlHbgoW1zDQ2y7xDlHfPc9SnXwZbZnJhJuohVyaRBZnqJgOP2xXDG208e6k
E6hXCNNYBtxoGXiSq8A3t1c4t9yigcYkMIATsEQz69ULewWYRFf5+LVinNbYCh1r53pF6W51YJgp
hXhTFW4NMcHoTyxq00RmxXtFEsp4pzEhEX+wIOU5Rt00T8HRwM023C2LZ1y+WK3fhjeigtxb+zDy
C8rjskRVSEGmTG6dby66AT70ODqDdFyuvVTYqr8p1hmHzzNMhAFDbvCq56aM3fziY2HBJaniWZu8
YPS9kcyvK7rHGKn7xLndtJERG5vrM+Ho03bckN1BxmLh1ykemtlONyatcRnZcFVWD+Fgy3JTN1xk
N4aR4z/RPjndTdiPSXfSsWfGX9quMn/BcggGB6maWvkUZnyIfzvlQVEm3bHElsOwMKiMTyu1mIdk
gWizybIhaa9qCvCvujH3NUbvbuJfwmDUr7B2XffHjaxUfAkzqqazHYqQ7H7VFz4tQArGHzVrzmJl
1E06ri2smth5h9FOQZukAymagfnlC9Vegr3D6jEwqUH6/gkAvm9QjOeZwSGxVW+h4Ne5mibgtB2/
XRKbI+YB+OHjobBKnmiu40HzGIbaCf8ERQ3tCzWow1BbMaSu6dLF+oafh0kkTwhVMRnyQ12xMhVp
QTa1MHrNfgp6J13BqKCVPS0MuFRb30MY/FdGhRw3nue41q5XFSdsSeTRfW4JLBeI240k7FdnYE73
kxUH9BmXqkCkxOKQ/vTKyPE0SLvDgAhUwtfymqYGH5GXRaaBigxbDAZZIwKkz6xtX32zEcO1roxR
XpiQxjzavU6teS0CfssFjdsa4Z9GNTwZX1PA8FSvtaa5/ifmALIaeBOjWvk62bZx28CmCfgu+oqU
RWOwhKRZtnTt5qlB9nkSIBbuVUaK7KeCQs84WU3W4oWSwpwtwnOeKtgRRvwwbbrABHPznx2G2DjW
Kl0etr0fACqDi8SYkjTC2IwKdIUh+Ctj8Os1nQLryUBiZOyWD57xYzu99R9J57EcN5Mu0SdCBHwB
W7ZBW7LpSW0QJEXBFlzBP/2c+mdxY25MjESxG6j6TOZJ79IhAmmmZ3iXYmn0ZtnBJOvaBLu/rkPl
2ZgiFmGOH+PA+f7eK9fHGKUKg5BVlfABYXWbzcmwt6XlEsOzaRW1HQYWu15NftUcX7zBU1M39ou/
WL16WoMx7GYkhf6s7vHCGsmrWQO5OfAOz8CQE4g0MYpJNo6zt5UOHzU4LmlRwFNCpWIVd87Urag0
8WhVHNBBDRRlIgumbcI/GUbkFZN1OsUPOMSr7q2XtYXmoLe6pX0SSWgHX24/dD2VJGFwyHxW08o1
3S01a/Un7xg7fM/roIhasLk5p71nV4O9sFpGfvaTYGkL3qy0kfkHBb013ZCut3F8olDHU5qkQrEc
m3q7NPgjMwJWdTd4cRJCi+td9ptzVnRVuBdZaI7Pi+fYtM6cVovb7eIgljM6DeblKZEPqDMKBr8Z
SePHYYJcOtCytFjnmSDzxwfgiaYq4Kp1SVyz55+rcHwd4tntH4uK2ZlDtUUOIkl+/Wy7Ic6a2iVp
MTNGvGt3ebpK5u39yFisIPXRLGwy1xwbqMgW5UaqnZicNQmEYQ/937gtESyDOWuLVGIHVGx435A6
OtPjZC+e5iojpguYmFuGw2wYulZlfASzNcRRTIq9/sanypmLU27wu5B+0tQjpCqOEM2kAbGlDO/W
izBp0MOhroVUZyul3lMTnBvOXbCY4kcmvjlhVEg8h/ysxMxVtqen4+QnHbeagLqY7RIzvgglOA9E
IaPVTcTQ5E5mGUdVWthEdsHQwiiHpMfU6MC8IlVKb7P7lmFjHgjk1t6CIbZPXVf99MUUV7feHAWK
Mtt0ZyS00sM1HW44dPrqpcm9pXoi7qpY2mOtmpbh86IpU4trKsYwSVhVDxUTHMCCczsI/9xjosXk
GwRWgOkpDl2Wq3eW8le/I2whcHu4nrUJNRL9Xs4gxHAH+Kf7zi1S3Zdamc6lpkds8Dk4ne3HEis1
SEvCZFjEL9bOtRi2C86DHFQ8kMOxj1jhsXv3nTGO2QcbTIr1JDqfxSN+KxOqylymCWmCbV8sY6Ro
T7keV7N2e+8OXrhDjdtyrejNYy5wk99ZnW14IC+bVAVy2yeWaaL0ahf4LoeGaFxv2RdLLLzmfhJJ
SXM9Ss9Lms08mEvTbluUDdMSGdkUDr8zlgbBvB57Wb48m/OMEufsjD4w6puR1l3ZnmNHJHW3VyUD
oGvRmdhzIkUylfcPtpjpWWc0ZFMGaDowPFdeW8sLPIJhZoBF+96WWWDtVsuvKsbzKcQZnYxrJ2XS
3to2XuCA70PsZdWIbs2H549CchqYyVEcrD3/ZkrAhl5qCByYQhBOc/PbAGgs7jGmz8HTbDQoXcHn
UEKwOTGmIXYiy3NTOmobee2YPY6k5fDOrdo+OlrYR+WYxA7qulwooxgim7M9YQgY5gHFO4QrpLV3
rLzTHAMBwuWl3o626tJ/qTslKQMQlTWMs2SC6YoxWtVKW2wwsCbGwARmzBQbuK52WAp1agbMt2P7
WSQ3NZQVSs/aNpup3PqtUVceeseSR7wwSF+BbD9OpK+iopCwbUMKAjeSNaE+GRGirdncA53Ksh3c
ckWTQNYs0PA8tJz5a+7Tbvgu4IjqtBSf+gseQLb2IPLFkubqQ4o6WX9xQ8U6d0mlsxFECANYqwON
wiTZsIrGH/nPtANVHcW0YFXeOj7Uj5oTrGqM97muSJBhWlLWMOjDBttVaICttvalwod9GpPV6zBf
GHCd1zZJvB8rJCRnB8YhANjlkhcy+0ECxYHnu6myW2Z60nzHrbBggmRjv9pPqV05iziqOIeYgVHN
GjqihWeM13Nk4Fdsom7oa+LlKfh6jmJvrEX9gKwyjf9wkIDwIUixVOG3w34Q05BYst+uN8Yegyev
uLeefbYfXfAXG0LMSgwiK1kzKI3LGMZVKcImfcuaYQCmVPl+MJGl6CfmhB7DcHOVYtddFMa1dii7
7LGN02z97v3WDdYI05HlCkxeFm7yLYzllDWFHTeO+4BOPSvHHRVcjSQVpLlN7GyaTgMTAgWokXjw
JsbKMHgKYXTHkKs/mAnbL+MYz7JGzpGObR//yxAMCPtu5DAE/saEzEmZiQfxtG/aoXeyY9I1nhgP
1AOOYW5cyOX9tcrYomz7FgZSecQcq8TNhsY7frZmK8izLbJkejNMmHQkCdvTmMqdo4RAMR+2Y/Aa
V0BM/+SZm3Aj4Z5LiP9tpAAtxFi8rrm4wfYMwU84WUmB0DBkpErtBQ2VnTHuIE4y0lFbl/GyjP+z
Avl1LuSDh82yfs87q7dc5hd67rvJFksQuiYoL1LwWGsxGJQeuEKScMN/sHxGUrgEHBAoxgxiwsKJ
NSG9zWCa8/MML5TTv4mrOH8m6GkWDUvrZVCIcC2vFfWuFp4c/1JuJdmHtPJq/R6wCiHoq0XIc8ak
LXHUBYR3GjvEduaGMGG3BeiijksZE9CZB2Rqsjhm0EXysE042PJp4Cu0fWCSLMsZ/6+5l0hwpXB/
kCN7lRxuFt2cQEBnpq79Rclqy39xB+QKJjkv+oykOjFj7GsDRkYWkyxmewRbE99J4UQUnO74m49o
gkaG2nxSn6vTqr2DaBT0OTGP1qfHzqKjJ2vDkC3KjGPdfTMsQce3sWKvQECdgkyB+TNgMQw4vcKi
wapawmWABDvUjYzv+a7bstyQ8B2zrPLnRVa/OdNG4BOUEsyIRtt0kP6u2Ww3DFWW0KK3nJFl8lYs
fJZoJnEEBxk5v529ytMi16A/BQ5QrpsL5wQfUiIRAd2nxgJWZnJWE0t6Tpe+9HR3deO1RwtlPfxH
16Y4w/dq2KN9Gvy20R712WUwDg5GVpB20r6S2kvkL9gk7LLnsdnySUz+F/dLQqiwuUh3uJar72I3
iqtCf8u5Gy/ZCMAph46GaoFuRIGXK8HgZXHS/PrKiLHXDpZO3XNlVSdsyPDI4UfKgkVbELMsrNu7
JlNVaVGQUcb45xm0Tpuf7YInEvG6wyYU/3WFeuo7CWD/kIXkpn77zcc7jXgZmKEWpzRJVpA2Lr5K
uAhszvt44Cm16Qz2/Da8BrzyhOD6O/5pZnFftkXjBId6xGH6GmA7x8DZ9oHl/FkK36QmUyK3IHjO
uZ0yd6kmDnerwTa7yVW8PCQwdVIFOq1D0E04I0olku9TIuGCIGTwcZAd6PP2LkAJofPMbZDJrxON
5krfDskurGFOLYnhkepAqBnjF4VgeLlUNdlcMCJUjCgS9XdV9Y+AQgJyIizm/DzhzEmT8Oz6eZ5G
i3KD5bcJhKY98Kbl4aHImjxAfZzMeVGf/Nj0zauvOiBPG2aLUw5kjM2ujO+kkqPxF8u1yQFYp7lL
eA7dSg16JSYiAsd2nqNRvhvrdHKQWTv8eEwO0BfvQZ9TAvopPeotT8a4ekwZVM1fOON1axNPvklU
osjqdaG0J3E0+CZQYuwf2X80LXGrcpHlNukytIl3fBFFPrOrKqvw72jLAasUSxVbwi0eGfPcGq4S
R+jpypD8NlObuR/zCHpiwZo+TssnutM4eC28tRcoEhrTlz4fe9L6DyT+zuJzqTK1AHGhyu/cT07M
GM4APZnjDwyfZKJCAI4hSxHPGUHT3gkCG+efwi9oT68E8qwNct5FhNMvZw8haVAE8+SnnOKMgirw
4kI0z4Q9pO7fMXbbkgQNY6QhD5LANB9CJYLRgAwZJOS1V6bbdCZTfST48I8Kb9SaFNAv2r4N9p8x
z4oqSFBEDSAKetNZFcWGobg8UYqRhH0nvNLMGeh5/izTTW8tkjs7FWaLUK00k6l9zulZCz7OPfsx
ckCCkCj0GHFx4jDwfu3sIZuAp3tA8j8MlwX/hBm87Nskqg2rrB/cOM+bx64rlzZKzVRBY6lHeFRU
aG4NCnth93+VTaewkszIn3HzFXgT25+Wyza/x47dmFSBdWstN9f2c5YHTPVUR9omaRsoZEpUK4S9
2o2bPLI58b1/RtIPmSDHKaCvQt9VTVO7qy3Xn5tt0uMAYbClDElWOOtq1t1bs+GmwAE5lYi55VCa
6blPUjvFwJvi1iTzb3rxCzraDRrKooogK5K/sq5iCDdzVlNnMnFqsosTCsc5elWKP5VAIWPY5KRj
UBwwRoHwPzOqwQdQZn/LDiplQziDQ5xyVV4tWzqnhbXwFSM8PGy/oB53Cr+8UA36tzbDu2/FXaq/
Vq9m2tl3/lW4PVjqVRAve+fMXXUbJAzWJqFFwCuDK68NShwkuNwAXvRuOe8zayZLsPWWB9etHD0Q
ZDioXKgtph+ro9L3+jZl0PHQNikJFcKe+Rr6Ux/jI6BjWrdFXROB27i9Q4oyh8oxKe3yX+pl6d4J
YcV2cd/f+1PM20Yb0P4oZvbRSGP/VSqW2rBkBSsiGwt6uTPbILwv/7NwVdJ/HH1rPslW+t9qou+t
E7YKtCfpFqgN+vIhMy8dwNBrYNXdl42xgMlPOY4xL4ONm49dMDPjialFmNaAULtMfU5Mt15Wpnk7
sEHlkaa0heg+5P0WaWH56CJeg6mJfyeSeflad0u897y5PzpgrmEtSVSsLNofUkXjSSRQekAOxNbX
xN5GTrZ5cTlcGGiVzp7Cet5l+dpfm1xhuF0C9lppq96AWjk3t0W9E49WvkFAhTNpNBoSaN0OZhWs
Fz0T/jVWKaNlHWdEopKYBDEnxhN/zGVeoEMQimtaIDow3Y9MoloRE7wgVHZHFYLBxB0eECZhj/ml
7Wt83SGLJg4OIl1XnciZIHUCsc/qGPun85/jcqAKrT17C0J159aC3rLGdvaJmvicril2KjH/Sb3g
aexoNVKXPhZUsMjOmSMPMThEFqs47eqXGvCBlluPZnfFNPxZlwR5lUF11PvQoS0JEvbgEUJ6mynB
Y+I7s7g4xIwNhxz0CB4MoBV8vaxJiqp5EERAD5ZPLxn0NPTLJUtYUBojPPGOJEQgAfHymHk4wkCx
Bim/Q6Mid1x1ycfoKF6B/ln+X6td8fOxHAY0OLg+FjhjK4fl6mJRWTNyirmDkfRGtChP5gLroQuN
yFtcwD7TNo/bf12FOTAmdYPID9x1xfriZmGkk9vtnKAwl0Q8j4lNn06IhOlE0uLSp/auL5oDp/qz
xX4FHggxSj3b7WknDHtHHpuOup6ullnfim7eFrwki/mbrV+pRGAG9oN86W1qVTu7LV4r9l+omBey
jm24ls7BC6so5ptlQLev7b9JjB7TMrd2zda9BB3ZoGVcPzmPtzLr7sWAMqIF6l2TmKINXqYVHGhK
aXvFsOBgx0fXvE+6BCaIHdMLAoC5u7kmviWkeFvRl4cFJD3wJw2Js51nKFLEH675u0F4MA3Yhss3
Itkg6ixW9q0WBzXftf1nSr1d3gXHgowm0yYGal5NXspw/jsKITe98q48jNfMnwhEtS+WSfTQukac
gxdnDs+2Yd1rjWZScpNAhzmLHv+MTfJ5H+CTqlb/nczbz06RrAxWIl5w7jvv9ZId3LmPerjRcsgj
1K5UGt6LA4a/nuw3K6leOX9BCbcErywfGL2PcWjuRkegfORRZiSGygx5swEDCtbABPfKSqbNyuxr
cO2PeiheZBi86P+hlucGUkDzcTDCF9t0dg9MlJn8fBG/sW3kF9mcBwP4sYQykrBbRMcP+jjb+Y55
14QIFsTwtBZfuWGf4FJGjZz/MlA8QPB7HOrXNTB3vZzOaZUdY1bOhGvHgbf14+U8s42afecj1GpN
qxJ3Y0KgVehT4Y8Go/vu01zCK9bWc2Y1P10zIfLzdLjFxW/4ZXz+x3Nqk2yXsplaD9VKSic506Up
yfmBcTfxnVnTXx/lf0PsUCkpHlGtOgVW6p58C4/ETwzSONuzg/Qkosf5q15KDrxx07VzhOLrluE5
dYAy8DQ2ZPFY3ceoP3UOIBBxoPNr5gUWK+EiPvUZUYhF/lYhO/DU/MCQ78k0vftQBjvVGjtvIZIb
ASMzl02fN5Fe+juAOkx/eEBG9kU4DMl9Imp412bkfSlTtbLiRJPikvFSaQQDrHL0rOE1YErsOt8a
DOQ64Rbt8zbscraX3X2C+TZzasj8SByrv+a07sPCe7SgwftZgOy13458ann9Taz7ORnwV7BpYLJ3
8bty08ESasVySvIsSkm00FJNqIxX5pB3g29EjgfyroZjjnatyYJIHxgzx3db/HOUwlHscqigTedZ
YTDBRqItXjq7vXpk6Bimd2CQtdVHc0uiNvPNpR8eFripTubvzdECGF1teVNPdVv/93xlMELYZn3o
331ADqeBJgAoyZbmbOR0sGN/09XZiwWq3Jw5JzEXWtr5yluqP/N8bi/U4vBcw6PIvCf67qPDsUC/
gERyuVaWr4mMW3T29ErWDlnLFr/PkTnvoUuMP1MSbvMGsxJnH3jzl9jLsZ6Ym4E8XstuThbdUsjC
CaTV8I1q8Bxk1vuKXZR/pCY18WUv9OX1kfNyV5IfhDXvxOe9F0ZBIC8o9cCL2OMhrxfg3Gb2DqxY
Jb0RXxW44Cd/dtAZWIdEJKBt8TTw9/UccmT2nT3TBnRI2Ci7Q/2dLCAj9NfbsoC1NcI4Zzfh/rDV
PfrB94qFpcXq0jDy52948bPx0R3S59YMLlUC456VPOXD3RhMrJbjaDU4bWa2rkBYcB4dzSnc6v8/
GPOTyUGi/GaP+1wxtZhTZ1O4tP+oKYIZDhHeNYQjaBOqjWO8wSe4F20Q6TNNn1lFE0C6QsnKFU4x
wE8P34WYdh3dRhGsmgDzKeN+WyIXLHk/7QHsJMeHvq2M+lvXD0UPfWuqulNiOYcWr6X+rB0HlGMO
uXCy6ydLdBhQcjOymG3eDS5O6JZLLWkRy9hZg1pz8l5kyaJm8K+jWvZihRjd5gOeWsvdjlnM7bc0
6aHth9ecXyYol50n+bYM4ykgQ311ZOSG9lWCx/aA29viniHRtqK2yKBhewE6V7S7A3gNI5eRRSiw
rjukzDaMLwF52tG0VOdKeRv9wi3Ggr0xZUaXpwkNyeILJuzhvds4kVYQVIW6BlOMuwrfN7fyPC7H
aaxP6DDfDPs7pm5WncWFijWpZpCDXdAfl5OGEdQTft+2ZNHJae3w0HSzJJMdKRU/mwqZQxhh6FSG
Xx4BCHcjXyz5MFdWPqxmrj4Fa5iO+8Z3z/p26bNBr/fxOzHm79GlowesDP9xWVz0SNnRXdyPukse
S/ykK91ENsrTKqhRMAqcTaTueYfYXP/oJE4+WHYeLJSZjKPyz9IMI32rzJgF7Fxd+lqf5O3OS/8Y
ZX61eck1jZup6Vb7jfTvpp97svKiIH9mw7P3eTgrb3jRnzC7lqvjrg/U+5GqjD95T4athJGvgvop
TcInbRrWjy4rpDtFDoIVkssnmr0+TWtOeNjU9wJohv7N0jXINm3JAqq1jiWBG24x/0EexOvSc6kx
i5kAZknQphZHUmW+YSJ7IPV3XyiMjWjYTSiPRgXx2Vme+37BMVRd2wZCYlxY+wK7ijlgMcBix5pj
2JXAfRxFjjgRadp3N3sIRakiPfA5kxh3CgmWKMNjHYyPQH32U0IURwCvs/G2LSpEXdHGrn8wU3py
zEvW2m61f8hLcTCazWXNCUmuy9PCx2/4TIQpFyYmcQgiSCPG6EQmQZClIby3/hJMDIr195L2I90h
n7r+6yyUNcuIuddLw5NsxmcVEM1BGWV4gCrj+ruh0O2UeMyy7FmfDvrS9Jzw1vGpNYg+mMLc1Ohs
+2k8hVQcI2sPZoAIOIIT0csUUMUrcO0jkcnQ1NetNzj72Y5B+sGAIsRgnu2z1FwTJPSs//cLvniP
hg6JKkdft8v4vpu4PPEt3HIN1bf/6isYFMRBOxCJw/yv1l7a6tKOcBQ4cdlk3ZUzzEVdbmN6i7nW
V9l/ulxP3ZBdB4k8iUcKyiBsSU2KKCIhB1D3+TGXxdlAft9SsXnON3nsED39+w4RU17W16b6HPoY
U4Wg7yVhh1j0vUzXzzaI9wvnZijVzmSUo8sdfW42ucZuAyPgWidvDkIGOvcxuB8LyuTQ2bTrEoWp
8dwV+dVfMwKJSNLqRA4kj4BvLFAl51I8O+eFK2zGF6iNFCLJTyQ6nZxgOmWTHuQk7C8Z/6I6uC91
fUc0oS5/3LA/6y9ZGxazYo4gpG0SZrn6oCxl+9hl00e8hjuU+ieuHLIn7a8RgsEQjPd17Bz1vdyX
5TviAE19YEvyrOsSqB//Omaow0ShuSjojtWrSd3vGm9lwGeSQlz3XFjA45s+yBoQLmPP7oG/EUyV
/oL9Przok4VV6YnRzK+Jlg3twV7fpdiFiDshyZoOB4nmRabj1+jbUyTAoAxl+WloYgxPKbvVo24x
Alnv56JHZiwQCwI7dqqZ7S2yGBpO4u73XYFRBaAT0Y4EosBkqxOwdw3LEHBA9OlBXJ2aGv+r6Vx7
SgLWibC5s7/uaFFBKSaRa8RZkFBEwm3ai8E5dYNWxyP1Bp/3qA//oSZdlf/UreWQrOcaLSUE4P9e
l4ywZ5CpZ/1asx0+stNEM2RjTOzc55jrvesXwnTCna7YF+BIFqeMft+ZSt0sXMB3KuRWcyTmn1jt
k7bfjzggmV1uBxVcxuDa0U1pn2TSMdImX81vkdQXxXcAZdMVdWRB+7QECRLzfel7z/PqH1veX2kS
HrLKfTA6u9T39rrhc5d5Y9Olyb44d2yRAno7VobHecSIhGnPrRA9lxXz52QfZu2DAZxA32g98OKB
X1jIe10G5jynOYo9n4qxHOhaCWvdci1vGo58q8j+sczc64tXPy0ih2TIt9qja9TPaKbePNnvpEeL
mQo45c5W/302fYRPl9S2uDN5R1GiX4o5viLW5v2uDqEYGZK5Bx/7IAu4iyATKSxfWqhP+lFg0fGu
j4uCt1+Yj7UetsX9HvK6rn7GbtwbloXLmegVxF6EzPTBtSGZpW7VD9GkFDVelAGxSYf1zBsTKeah
LcJuETM64figJthX6Xyv4QcVJVdplAfT89CUOzv9vyN8d5ug5zd91IPyQb8S/BCzt0+2bCnFgSPw
cuGdfihSAzp5vvFZOldYY3VQLIgVEsNqgwfH5y5bX6m/rXK6QUKmxau2TpOzR0y3PsFvzM6IFdYg
Gc2jSrWQw53Fqz7XZBYeeJZ5EILY+qOq6SZ77+rlKF7qqy5z9TXKYhQ7LvhK/UlTHa4w4TA9MYA5
18XCbyEcnsl4+cbOcgpSPEySz5KHQ/+63ONHbwruGdUBzLQJONTfdPk7MXgpLU7s7qmupp2xWhcz
fLSqLKIi5PEjdAiM439Fipp9cmp/HEp+o7vXZ+fQ+0+rle901W9wJDY8gU03vXV0EQSFHUjdjFI7
fCHshX+1zbvJVciHrM9lm8aDAAvd1Phq+dRNpiGXZ/1X6ZdOV0YxJUvFbE2XU1SARQbkrBU2Cwl1
T5Oy7/KJ5WrMYqNMTpKRTxfIB9almKbE1iy+EL6fuJgyml5DuGcEHlfdHoU2Mbu+3Doa9oqQeF2t
X5cuHoXxj2uoDZ9KWFYHfbxaa3clb4ejMeyOXNCnjLsW6j1L2C4KyAaSyvxwsUSHnIIhuJaUHfOd
xzjNAzjVVCH7o9X+8cP1KUeHIzoWH/U1tY1bCh8x89onyWXLcuiovwfWoX+K2CNZJz3Ndv4pYGiU
SARZIEcxVaJ2hvPU+VdOod2SyA89c6B5Tq3wbObxRR8I+gg2hcfssbl5cU4mCkdeq6uOeN0zSSjh
C+oBA8uICKfLAbTTMU+WD4eQNlZGD6xDn3QD1pT0rHwvFAl7224ZTBUPblghbwroFea7SS7vvY0e
nJHGLNeHVI7fJPVG/YRILxXy7IY1dZh3qhzj3HLfhm27TdfsXVdTCFZA7/Tyv+4YXazu3H3sCnd1
NkZDLR+JA37iv/f5vJhGh+N4mfg3Dfw8tDtPTtjuAyYiPBOgBQ9FCdUQewCgPGAKa/yTays4L6jq
KEopuDtZFOyPPfko2I+0nmVeUi88ILVh0ZVezSy5Dn31zTzq4Lf/H1PEHJLavKVngmoNfn06isbs
qaLLBwr1X3uOT1bAQjyjxA+VujVNa8E1F6eiW2/SHq2tPm/rYPixkuyKMuXkwCmIQ/Hs18NJxeiV
wKdGOTMIZotbRxoPerSoC8BylAe2NqA0ZsZqcQz/2W6Te0K4f4KY1T0SXA5V9dam7HJ6xVrSnJ0H
PamxlLfV5RQmWBJRHK5CeVitGt0dRmAndDATtODI83PMLPOOEfpu4fBYapt4seIPC6BTEAxPrJbu
AtN5bEODW139V7AN0IU7kbzps9A2u/ewxpfN5GmiCUzhz+gCJHW8hyFu/uo2fOK+ZFVzs/vhHsod
SWu857KsdwS1bNGHnlTB0j8wKodVUv+uy2OntB8QLF44PK7zlP+tjPQBIsaFHxcxKfpkebn1GSEA
Ffor6L5ce/pTeSmht6b7b8nVY8B7XDl2f8D8SVYhkbH4Wy69Kd+rCZ+mJw5tsTx47cJtQup26PEc
xuV/HxrivLPVeMeQnFIzO3tCPKrcPxvF+IoY88pG9msClftfzz1hGCOEjOtCFwP/XdRwPImTv5l9
cwagtOxJeHqFJPjmoxfcDPb6xJRxWxgO1rfibHVEYjKZt+mhe6SFevzhOCkJnOVhpKHV6NaCknvo
gbobegjFTZXm04/Vkxen53mc/2AOipBZXuOhHF/Mc5jgrBHIYe4cz8N5Gz9lDX7WnvonbxG5GsBr
pbe3rGSnGiQrAX8GCe5NqeWFADOeGgpVMdf5oxHiv4F4ce0GjSvx3J/McA9qiPFNhsYdlsFLXVWX
eM4/phFiUc9OwQ34a+uUbCfnTIl/xOLz32HiY5PXL6HfZq+6oyon+ynhaZEteRTsqW/9ML0A8/UR
96t7PVPCPsWMgNZU90ZIWdmrmE/g4Hhb5Mp8nSvA8yH0BdzLzVD90kB8Gx0RSXX1Z1zyA2Q8qLkt
y8sQoB5W9PPkO5eOw2ywlbhrsH0C0WyipB9/DV+9ZmF/iX3n3mMUNAXhfqGnE6XziJMuQv+5009O
LYA0u0pcHXMRu6m2/tZ+8Zhn3bYPpU3S6frgMEac0oTNXLvXvQ0k9s/MG4n/pnF13eKrmoetYNQ5
jSE9oXtKnQbxowRiYsG1phpxURtaOnTcsnE8QgWBUUU8+ZK9z75tkaNdvbc5UiEECN9ot85K8fUG
RU4+0Cg/gtI446l5mxKSvnwDMpOnpkgHKUAgcp5iNEJWl73OaPnukokpCSkiuHCGPt+0KV5IWauY
XjEkGtjKf9ewfC+r6VN6vp5pAJVVbJeBH2d0R+5v4BLaZ8wE52T138pD146i4dUnEwUFDJ4k9B13
GZIBHG7YIip1UQvLNvRtoBfb+nPxFVJp+Vb7HUKiiSVmZdpIRVty2Na0JBYzYDuvz3jhh6++1+WH
NlsxS6MOYuXhm7pz9sJf0eAMSQOMNWr5cuipECd7bDfMnRjXvb24T8JSH3oepotiFxEtFf14cUG8
GtW4Re52WkgoE2ERzVxmrJwZFtEO6xHz3FYcbTwWgkhpyz1CtIbz3PO3CsQ2pQ0QrUreYfVGiWcu
28yTH91Qvvkj6bikE2CDR7jid5BROD8Jp4j4v488DaOuA1xZcCUa7BQSYF8BlhYsMOzSC7SHLIMD
BdSbARF9GP92EjjlS2050SKCl3Bk8hzicbUkXBVhPzpwydFkHsjIYXIp+dgVfUuVYmsrIQEKQubK
tccTNZzQiMRbu2oRvBU9LUMaEWVOThAJN2z45QvimcjiqmCYwM9NtwHLt6GijKrzyyKam03eTk+A
QDF60JBwN68M2OlhaofVXsxdbJcXfd1n0/RAFIm4Q4F+HPkDoeNUO6NGT864WGId2+t7NYlhGOV9
OO11maUnYngpjugXLolhRHPNRHEOJWjX9DgFI29FcTDL+eBQWuufyNNHtJVX3BTldG0sWPnC08CM
I06qn9Lxr4k7H1xvfHMH52uWkPRDiUCYEmQIk2uCk1n7WdO7ZMWrLU16bF9wwuulExgvksAPkuSy
eELqpjlMI/aWjfLYtmqjOk/PO8kxtyUf023tN5H+g5a0P3NwWcfKDE4h5Akm8flDQsUdB5StgQ+F
gOFU7tPaMMomC7HdjI22GXIaQbdpN4Gyugsk47ehC4eoAlSG2zs9E0dR3pFp9JFZseQCZDOr8PAx
SwAY3u5zNVSIwfLmYi1dckBE2T7RGOSRzFKqtCG9Dk5zUmb2j3PJ1xNk9RRk/k6N1nhISylOlqve
emDP0EOMkygJYrNFdl8l2a81+s+raYB9wNutSYrE3XxWcVNCLGwvo2GDf1eCtEXe5CvTx30q2ntD
pY8aEdIF5Sec/0PWTk8lyAxCAR9aN/6qbTpiQqlQPMfmWxE4L0tJ8N8wC9owixQQ/R7mdg0sZj0Q
j4koR0ANwry/mU0Ip9QzL8SpE4JAe2v26+PkhTcKCSbCrvt3bbXTf6ieumz4VekUDSsw4swLnG0Z
rtNN75K7hHm2xxRh4CvBtN+N/hff52c5AJstAHvR8JLRbnzRGO8DX5GKSOm/d5f41q7pJc/aRw6l
o9Wo28CmS89vBfug1CyriMiAe8NeWQnaJcHi+QN3KiDZGcpszwTRsh+Xvv/BqQCoxPk12/SicjCK
Tuaw5XXKLSo9FDcBR0262gciz7k+WN2QrPHM2A2YIjlIBVbjOQBjyYDiYBA/vajlhH1jo1sy/aSM
47KPk47yhcRaq8SxvtAoLKn53BhgBjy6Pb0WQd9T3RFY9ChZjeOueF0SDNpc9vnELlEWZXtQGlw/
VOjz7CnZyzG9Fnaxk93wWVXlD/+y586nDCGD5N72TFC//Vb17b88JwmJyYE1/4+zM2mOm2e29F+5
8a2b0ZxB3ujbC6lKqkGiZFmWJW8YHjnPM399P3x7I+MVqyJqZUeFDRBDJoDMk+cke/iuH5LeQHGq
5J6RaED1plwYt5UCJlkp9uo0PlHHD16foVro9vrVweLPcVErqvVbymR4iva7cSbMhhGbA3Rt4aRA
L5rciTzketL+LAfSuU0Uagt2BhABDG8k8/LWefRz9b422i9ZR1oCuP6rYnEXHkmTa5zZVFPc9jmV
jGa7y11gVVNHPQPAMONBs7UQIvlg73BpGXQo0xrHRRK128fLHWP5tLAJiJ8t+ghwtO18FI+uqyBZ
AnzuE8KON2EBKYfgdZHFiHclGcQuQ4zfowJjm4fmJ3wrqUixyHFRIACfUROhctCoPGJz8R1YJHU1
7o+EUNAU2v7VmC+7YYCo1e5H5DTMtNzbjFm/Vp2s2vuAtl6ARyA0P4QH3Uyo11Zfoyn+pSQmQY1E
+93HKdAzxULXpJr0q6gkwqxknGaLhSd6+Gjoxk4vCVNozkgkTk0Qr4D2NSRQrhlPZWx/b8fqBwnY
16gnCg7u8iEKhH1F+a5112s5EcYlsoTAIJo31UtRUzmiOR3OwARP0EIuZlftt1k3wiugQQcFScNc
Dz+hxPtEkMKnsCWyIGFRKh7h8e/lAEVsLiMdkhJFK8vstp3SG6uxenKqwxcblpPrxIqra9+GD1gT
lG6DBvqVm85rw03a77J7EpxvwOYotbcrjyvwpxqOQ6IJSrtwEgEOW+6wcz19CzR7XuLUn3pemmHP
ZdOyh2HTd53X6t2DXvQwwlF1SlXaM7O816Pqy5gKIjo9ImWuSrSYAGOqal/NBhBxSzrDFXCAgjEU
XIfyr7GoP/NSv7WpgO2JdfuRT15ASV9qPXoKlXjfRe7TRFZrCpVto/D+qxUT3w6HKVk9WGJKqsBi
09qbaCgHeIi8Uj+nLVgzvxef0s66h+L2MXfrg6KEe5Kp9zMySwv0w4Op+YXKJQh//OLeh1YT7TD7
Wv9HJS3a6h2RKMB3r3Fj7cBde3ku4Aorvs/4/85W3wbLIfKn3nGQ/rbs7jkiq3AVUWDQ6/ZEvsL2
/DS6HWPSzKKCgYN0WZxCGFY0X+ra/PPPXnPSatvqhYAWXH0cDePg9qQWQMH213bfIGoY+xT+5d/i
Lj5kqXJXCA0YwkxdR5dmRCDCYgvPen7F0/YhQyYE5PP4rKGafqUOwa9qRNrVaNNrSs4Ysqq82Eke
b9LJ+B4h5XzvECiE+2EXULo/5gV4EQrSb2vR9Tc95d1FAGLW1nXkFfP82BTOnzwncJclvUrUV6Vi
C37MAgSLGw/PQ2mMt51mvGRp+qvUoXRuLZGzsR2yX3W4pQ7MZtYFWOPRgdK/715JBdwlQt9PU/zI
pSd8BNbbUR3cvWn++KsdyxutUdF+zve41YMyQLsEXAVCtXLkgMob9JoGAWITQdLxpYMh4yrMNPNH
Kcb0IQ8DiqeHGct2FJgPHVAAj8gEOIfQguZwXoje7SQlBOkMCfJFaY1I11xZN6gz1N+HcjL+xHDH
HOuoSp9TmCXuKuq5ko0JRR3IZB833WgdS2olZD2Qo4nn5xytuW3bBYiRwDT0s44WNckysqY3JylK
oDDgbywEOGC6D9C/cSxgYML3P+P3h0UJQnnAIQ5vSOuQwMaaX03DLA5TNQfPioA+QK8UKPZDeDFh
wYlJhVbQU4PUdYuXtqjbK63rldepsa1bFASDW4svuQpde89ieI2bwVlqgzUBp0+dIZwP5LK54Znz
9DN0B/L5GhysX4mk3lpu9E2t/N+jM0LZxJOMQuptSM2lpnXHAC9NeeNLQXIhHpoHGEcrvHk8cXrW
8GBEpB+HXUstLmwHN3aVPOSmqu4Cu/lOKfvPmBA5BamPKAG/EPv75ijjJ64Ju15Tviuu/txllNOV
jWMd9bnNnjIK8jy+LvrcN/0TIl7QM6ZIF6QQhrk2deul1n/BQLJdzY2B8gGupgSMkMbzdXQs3AiK
SyKxLvfzK9WE6xWWyU+uQS15URrGLX8hkZe431tkijfp0H0FeQYgyp49x6zfYnZK2ydfJ6Jl1L+9
6D21vnp2Wzn5bWrZ3xwHn2gv1FSE4yEyAuOZkmggY93PoLg5ENDotXWkAsg2O9Z0J2Jemoatbscy
9kYdvqxyoH4o7p2H1kIaGdWgJOQ5W1mZfch1lRe2ncMoY+d3QVRXqKmKJX5nVHC2EpoNoKKOUFAG
3vNL61xOdPE4pBXCBea96geU2YFLgRFFu7Ib9Yl9QlF9Ym3FzKMPJikioDHvLmGI24iMhB/Ph7qx
P0dlfter1caByit0cEdq3X+GavEWr7RPrfI5s/Nv09g+uaH+1lIHBW+JdnCa5p5Y5Sfkvfc+czU4
EJr0WTo+Wmg/cYvOzauRmPnOGbSNRcaLmIl1C/EIucqauhI1U+5bt3jNQW20FBD4qAPPFfCp0uJz
qJVvFQcpNf45fPrXAiJPIzXuROG/QHO7K6MIn5JOD2lifxFB+NAxSVcQcsyw0SBARkE38GTlWe2s
ZzuE+JRnzherV50bW6kQtOY/lO5zUXWQxpQVWfLpxmkNEkOEOJL0fmzUBwq5b7XCuSOhSfTfUf/E
trIbQYYBkmQLg7wj+MudmDBk2VlHN/VdiiXCLaWCD45S/M4Vc76LrbzbJC3hEKfdQzRwa4keMjeq
ssmFVNTg+fWrUMxXcxp+ui3Jdi2HOLteeN9bQvSOuolhHaWwelFcK57VPNzp07yDCeiTBhD8Gjmk
x7mF1YSUU34FAprboVOV8D1alBlm0afJBLkYBg2x1+leqSx4PZX6V2oDZxyyXWpTREjkDYST6r+Z
9XBLzPYVV/oQKj3ANZ+JU/TPCkTZE+p2BSqJEMofJ5MU/JJlNrVY5TEY79k3ZEdan7QQyMN8gI/D
IJQKPWNKvgMomU0UKtfJMCKQHQdfopFMb9TVd1CB33fOTLF1SzlsU5CGiepvsDjN1/novOm6/blE
2vKK4oHHhd6nnFRqcbPt4FBFIEqCvJON/Id7S6TgS5TBAwagG+kAhXyWw8RGCUynhfONSmg0Mcrm
DcKQY5L0z3kUgSwNj06l/3DG5jVXxTNb+GufkcYyfQFyVsEzTOLh/0+ozhLkc75wlzzX0yB2FOuJ
jdDgfR3N+pvf5EAB4kEFsFeSUKFUEseofJ1qQ0EzALodx4eM8z//9b//7//5Of538Lt4LNIJKuT/
yrvssYjytvmf/1j/+S/k2JZf97/+5z+KTvmdaQqhavz+8/sTNZz8I+1/tcGgzhmK9gervg/t8t4l
+Vq12vfTrZsftm674u/WiUjbPLIr/dBQeo00HNctCveuLmvc/rvx2SVGOEylTgopfivt9qkr7ONl
TS+z9W5WosaEaiVFhtKlzGYXFka+MyhR355ufRn9v+fcdpfZete6omUwYic1XNcphCM973Q1abaj
bYPI9cknUuB0uqO16Tf+7ihQfNWP60Q/BE33kA3mfVwXF86Q/nfT0Cp2+liG+sFMuTo2vrJXUmSV
Tn/3soIfTZC0KW1om2Jdd7RDkfk/Sr3bhsQNiLrsBJUgZ/pYmxv17wEkCqbmGqI7wFqbQtGLlCnu
/PT3f2xUtuP+3bZhQKaiUzazkLz/RmLE2MxTCo85nu32dA9LSx/MkOP83UOvkrXIu0I7pKFzb2jz
vjSHO0P4BNMLYlPhbvF6lCPuT3e3smMdyY7JLvA2jqwl7AUd/ARDK8/4WqnAqWfIFoWfT3ezsiaO
ZNG1RhmoGovyYKiFpW7ghs0BM6az2FzWvmTWprDIvhR1ebC15E+aQ22H7OCZb9eWnf/RkiyDemfV
Y9I5xDGQd7bi8ehkLaiuBir84S6v0utKj0F39becHYdUAcHrk4/IEg6Sy0YmW3plELEWyXQACfMA
3TZc0WVzZmRri78M+N3A3KQtbNOIJnC0UGzU+aZuqXpKk22FPp31eNkAJJNXe97ohhFMB4G9I1xR
Rzetg+Tz6dbXDFIydgEnWKU3yngQwRTdtpYRXffGbOwnt+3O7K2VLoRs820liMd1w6HDKVKkDKXG
pH+hFDc5s8RrHUgmzwrPVa26PZf7lvAjqqINnNOi9U5P0YrtCcnEHcNPmlZresTRwLCO7ohm3YyI
yunW1z5esuyo1+AVMSs+vlWCe9FaxU00hdVt3XBBvayLpet32zRx4rayjKY7xCWMnm2v7WxSGFmZ
HE63vzZBkn3H7pjVQ611B9uaKO3rUwVGNLgrT7eurViZkCy4hpgLsZW5PYQZiU3/ZgH2xBnI32FT
5POWikOwX0CWkptSxNdKO1+zH6hOg4M2Auqqb1RQiqe/ZW2kksE7VBOi32JnsKypT4YKabZZXHYh
FJKZK0HjJH1QVwcyPeOW5xSCXcZ0zsxXTkUhmTlUx5bf2xRLt74PQjkifRcEUItRVAdbEJi8Yvim
GGiq64njnlm4lcmyJbtHG2vWraQrD0ibiqvCgsHVGWCivWgpbMnoHU2AdRWc6UE+O1dmC6wuyzP3
+nTra5vOlow+b8w+1mDOOGjI1RbTd4fbf8d9i6fU3gk/6U374If3xTRvqgjiCrGHGWKTgYxugnLX
GObeJO93+ltWPIQteYgOases6zmb47m6T5x03/vaU7kwxJ5u31zZHLbkHxxdVY0ptorDUsCpQuKZ
d1N7DT1f7Ty4k1UiAmLaUAwQYg4SFIoploe9ck4piN/DUgP/dN4nRAbQMfutQ/RCyUn1xwbGRFDP
DVIr928SxzfIdkWdGz+3M6fOfhrmsfkC1b5K7A5SqQyac5e0IWlHvXTpZcp7F05va47HW8qZzeoW
ALoFFnM0fkCxFNmPRVmSFB7LoryFzy8iJTJAsdtTp6HqAuk3+MRQyWzDcYlLpgGlYgn6ECCJv4J8
iyJgvwMShgFKCFSMBdez2uXttzHXYwCu8zyYPjWuIRRbSApPVf89qyCYQMIsB4d0ZuY/vhjZi+W8
c8wtUKDCMhPz0BYmkINYr6xqS3jWKLeXdSC5Tui028ZNJuNguDzN4RCceEEpE6oDl7Uv+UPmtyTM
FBoHVPu67KajgP2GZ9XYnrmdrLkQySnaWHUGDah2aAx9nh6zXI1VAoITvJX70yNYMy7JMaZFAocL
IKtDHsH2RGGMMZJ8rHvYjso40F9O97IyDktyhUTKJsOANu6AithQbVqlGIAV1uYQnnlXrXUgeUOq
YE0Dlor5EMCA1e6b3KYWVi91iEtOj2BxNh/c4S3JH1Zp1xVQgYF719BpVhGugEMXJYWGQoiNbzj1
w+l+lg/+qB/J2QkYytrGVkky91r2XNcZMi29XgoCk0VI5VDloAeWowoaRPp4xtmvTZ7k/8o4NKBL
KqbD4BvpzowBOkF28uX0gFY2mLV0+s7GfRX2hd6u9UM85TH0spZDmgBpLIopem2Ej+R0NyuXJEuy
dKg7h4DtpB80CxGHsWsQVF4ep1RhugHpH9d8dDOzejvd29pukOw+TGpE4XJnPIAIUvZxGaGQPkSg
6IpCbJ0LhyQZv5KBMWwalP46VYFMg3xYeF/W80i9paUhHupaRwumnJvTQ1pbJ8kRALfzS7OqxwOw
GWcX5WQPBGzGRw2RrW+nu1jZZ/+cv++2QkAieJ40VFSAEiQDSBoR/QnjrLm7rHnJB5hGA6dXhQ8I
Oz86zEkSgVNJwuTr6eZXJsiUPECTj6aqZcVwoG527q6CYgAVSL3K/NhQzCPOXEbWepHtP+3rsNOB
3JJEGW+KoBVveWuAok8s9en0QNaWYen63TJQBUcFOHidw0Jx+zXRLQzSISwxn3EnK9cpU7J4XTdq
N4MRnSzuzWiOEFjFvXqoMkW8IretPkUo9h36rl6ENovN6TGtxVhMyf7TyjDryZnGQ+lm90lUIwkJ
o9ctIjdA8UiDQrBv78e5OVY9kFxlcKZNASPjTeLbv09/wtq0Sj6ht2y4whtjOMCSMf5kiv0BfDFo
jTND/NDDOaYcG56qZOCIG3IPMOd9jUScq+fIzQGHLrSnsbTPXGk+3IB0I02kWZB/dOyw8NQ+/1m3
Bei48QkKyd3pWVprXpqlJqxJ57hD6cUGiN3xW2K9QDZ8xng+dMt8u+QxoYqabcXKCq9rxEvfU6sz
mV/KQdvhNs84mQ/PZ7qQ3GQSWTHYm770IrO9Vcv02eX5zeMABhqj32d2h4S62J6eq5UVl4PFPox7
OTnI1Ks6cwP76a7WEbt2o5jdZdxhvWcM9sOdC6JYcpxOqyd6kCN6WPLiQEA86qkhgQI3OnNaro1D
8pzuKFRL1CL1nEXZx4m7H5R1IDPT/HYrw1vKZk/P18rekoPEpTG7g+uaqZenza1i+nsgmXduaJw5
IdeGsXT7zm/W4ZxPupoUnqaW2zYoHvO4hf+gfTPc8oDu3xk7X9nEzrJK77tpA7cNyqnwrKmJeevC
NeiLOtybavIZfJJ/xlbWFl2y87hQu7Ea/MJDh2u+i4ay/srebn+fXgptsYd/3WMXlPrfoyimWoVi
Uy+8OgnuLb2vNqjy3oxpvK+r7DMh1ttxtHdVYdy4bX/Gda0tkGT+GhJmoQPDupfmzi4wtZcoU3ZC
HZ9KbdqWbnhmbGvbTHIBXQ2jIpnfEI7g6Wtjxbdp3nxuk+jMKFaal8PFHSTYfWd3pQcRyhZAxZtt
UqSlKWcc2FrzkrFHbR+b0EuXHtycr0pYfRF+8anUjTO+ZK15ydabRBcChVIod9PuBWra7wFyjoZq
XpJcdEwhXY+M3jFAJRWl15XhU6zMx76BgeX0nl2xCLEM6Z3hGWUyJFmZlV4O8fkPfTSULwNlob9P
t742MZJZW/2MtrhwCq/M0VDfOwVwtBsSQoDB7SRG/vR0NyuDkINlc5wO5uCrqcfD4RvaAT/yzD/j
/9aaluZnQgXN9bsx9Qbb7m4MM0puHSrQL5t9ORYEdFDz+0YEXlIASM9Q870hYnbO2624BlvydrZQ
0MtMi8yrOyqYks5MbqtsjG8TYSqUdVposNtGtj29BtricD5wfrbk/OCnpqwEmKAXQZBNfXLp3wEj
yrdGYDpI3BnBNWzRsF3mQw2II882up11d2Ex2WduWStLJacMHFB6BBbz0hunQr2CYd+6Hgc4WE+P
b2UyhTQ8t4yg9bQxwlhR4HUd0405Gze55f+EXvxuapUz87g2Csmf95AiI7GQQMaeD+jHlqMCiQE6
66dHsXLOyimBFFik7osk96bO/uJPApZBCCkz1E9cyEMu6kNOAUCvIFw9wmR0R38pBjjSueyMmfDg
1D4XHl9ZDTkRQL3k0BWBlXmBVr2GuXbfw4Hh+gDv7fEprMoz58bKYsgJgV71LW1qp8wbBUDgRBnQ
6jq/GCve0ZaWuqOKGch1nnvgzA59SGFiaYkD+lVnDtW1r5fO7Andv9bPrNzzZwpPSnVSb00H2ZHT
y7zSuhzehPs51+tJjz1TrRFU87MfgTXsT7e9MjOWdF6jwab71Owl3qSgIeLATxGE7XdTFZ9Ot7/2
7dKBTf6+blOqhT0xDPCqG0UKQR6VsKdbXzEySzqvmwiSxBGoH+RkVBe5yfgdYah9il4dsNb+kriS
Y1rL1L07uJt4zgCtB7kn0DwyN5CFRlDehF32enoQa1O0/P6ufZQruslMtcwzB1Q5IfQCLJheOEHS
wZR0s50Mept5SCBt2zx+nNwZSUqYh+Difjr9/WuLoP/9/WgRkjEQeua5k3sTIjKPYMgt4l33EexI
p7tY26WS/dqCiguRIokJO/pjFBaQ1TShPU/PCKpN/tfTnaytg2TEZj9onTrouUcxrWaBy4d19tMg
7LS97HZpSqNIcx+hcQqOkW+jmqBus0M/RdGZs2Ax2A8uBab09YreRHYy9plXtk6zVRQOgCLNx/uA
Us+rnpsBKbqFoyUF/3rRfBlLgO79vkV81xUUtXoUWFpvQ2hCh6jM/RnHtDYeqXVXD6Ksr5TMa1Nq
NHT/tS9JzU4KbAixF7fxsYwq87KRmMs3vBtJq8JITzkO20u1EKIuURmB5e7mommSA7tl39pKWzSF
B01OeKvqSCb3qWWeWfaVTWtKHrCCCcXowE17o5sMULPFSL9PlNWd/vYVuzMl12cavIesmGhd46qP
YZA+2HCiX0F+vDnd/rKYH21ayfXleFEKjFXuzXqxoaIJYeT+uZmaG+h/YPmm2DoJ7sjXnjmM1oYj
eUNmh9BHRuyDvNcLLPEIj1IeqbfmmUvMWvuSJ1T7slbsIi+8CKrqbadrNTAgeDHqTi1+np6xFbMw
pK2a5EFNkbOdemGcHmo9/9pW6r2qQgpgEI+kki4L4+1lXUlH9zCH05jnQ+YpU/EazNm+IZIam9md
rY2fzQZiXQQCT3e1sosNaReDxulrEIrKfUgRbE/pZl5bV5kC98np9tdmTdrHKUJAIq9xjhNY6iaB
6rdSH30IFkLYFqDZQGW9uSRV7FDt9LcvmdBKhn2QBUoC/xXNT0rpKWY7PYyV/WVI+zfzXZ2IjZN6
c1b/RNJxH/j1U8wQTje/tgrS9u37MAFNUtF8HsVQMQWNC6sYSiBnvMla+9L5ZzMr1dC6qacKmMau
B9BKFEg3dXXh9MhHIOiFeLCZnrpCSgDBJOoVeKck8ZfT87My/bp0JI3IO05GQgDYFNmNO1Fs6lMS
lNfm99Ptr1ykdMm2gW1WUO3Tvq33n8vcvNPL8aVq9X1E9e1la6BLRo1w+BiFUZR4OfQJ1LqmCagx
p7/srNMlOya2WPSwMHLdDBecUFd2VwNa4We+fW3+l9/fHdMQ3fR1VjvxP8EnnM+NCksHnMgXvkF1
yXQ7LQ4T0HoJikIg881c8yHQrM9dl9a+XjLeqnegOW/xQcYQbkIX1htw2ggD2VQ+nd4/K/al63/P
jxWG1WAjpei5qmNShFe8NoF15oW79vWS7fZ9MZRpNSUeVC3hTWQm2bUCxIzLhh6dOQTWupDN19U1
Q8QE0ZRWGx9bzoNtmdr9UzeiWX96hla60CQLLkdtQoJoYIWNZtyiYEf2WB+afRMjGny6i5VF0CQj
1mHD1UHj86BOKrMnL1wK5wpeDNLCpztYLPWDO9M/kMp3VoCWV7jIT8ReP1jzRpj2BLNvbqF1DPO0
pdfNNYLV05mc11pnkkEbQkCoKDqeLKV/j8zkVRyg7JCnR2tMn6w+PuP51iZtWa93Y6JcEp5NJFm9
SiufiUT8qVvtzAjWml5+f9d0Hrolcfc68cIu6m98P9SR8WnCzenFWNtQklFT5FsoNiRXXlu6v3so
RCLTPaTqefDoymJLJj1B1ZJOsEt5ulkcjRnFhrmhVPf0x68trmTTKgFxvaTkybMQiL2qDW1PZOzY
JZCaG8V9J+ozk7S2BJJhq8EECdnI611z6t9Z7HcPQx5Hl923VMmkKw2d30pYidfHRPTm4RVky4Xu
QpVseQrNdNEYSrzIaLambh58I3jrk3OJ65V5UZd1ebc1BQSeLfK8iUfRnwMN49DwMlQvnHVVMl3L
UiZUzVtOAxjRrhU3V7duFpZn9s7Kxlcli/WzRoR6ryceMfoXp84/o7/62qTi8fTWXJua5fd3UzMh
JubE85x4ug2QOPEryPgtqn8ua12yWsglcxsFmMRD46T9PM2m+hVd7fTCHSnZLKxeeciLH/KNtOzv
7czpPgVD0U4XfrxktRoBnLHpRAJOwPV4n99X3XAuS7a2qpKl5k4C5z+wbSAh6mtQ2DApW89qq25P
z/vHzRuuZKuDRqCZmt/Yq3IoI+Om3nZ2+N2GTO90+x/vGsOV7LUeHeid9Dr2eIen07FE48854v+H
7syuX+tAsljHUEYwMiP3W9MONlk9wc4fQ3Z6+vPXpkey2LGYSzdNF1dm+vYmD0pj17v+L7Wp/1zW
wdLxO6vKKjfNJmtMvNaZbxofcUhjVB8bIgiXtS9ZbecUURnNaH3oIxoLpmYY20QvUInIzen2dBdr
KyCZrg0BtwVxPm+kVIe3O3Aj6zfhZwSoLmtfMl4F0V0boFfi1chdc9shMzhDBXG68Y8PXEMGkEFj
btZmzfMIYcBP2lx+rgqkbLNxV1bR58xNP53uZgUdY8gosn4ggRqhrueFLbQxab3ta/Gjr1MIQVw4
dZT6mIXjD2Tf4RYRyu50ryu7V4aT9YUz20uZgtf4qrZB59nY1BpU85ExWGcWZzGEf199DRlJNvQz
kPvlLgexHBf35giwYavowWOVn8s0rHUhWTg0QukwBAbrrwfWk+NScWfCKnw7hKH1NBHaublstpb+
35liYU5RbcbEWtBLhLh2rLvrhrJB8tC6gIrssk4ke7fsSWsysyQnoNcvoVr/CUiwDpb79XTzK7Yo
Q8lQsDajKuKp4zZDh9RIF113Dvxkp1tf20+SpccpkvTdwGLDFTjvfLVTDy1MyNvUh+T4dBdriy0Z
u9HqFtrULQhILdo5rg3nkfIQ5ZQ+WTBKnu5jbZKk4zrQBcwlHY/yAG4mljebxZujOOcq15ej7SOT
kE7sUPXTqrfqzKuC7gWuFeWa2poYTtkUSb587oluVwPEP4N7mZnL+DFrGuD1MvrUm2ozeJy7JPpU
zkECnWzTXGbmQj7G7TlP04w4T10J6tXCe0ugwxsrj23SXzgKycz7GWV3G/iVxxUW9T/LzPZQ/sCs
VZaXBQKMf2HJ6gHZTzDVnt+KAvKfLrueYucc9GPFOmQ0GSxBAwgj/EcvWrTlrOl73+SQPBvd60X7
VkhneZ5Nqev4M4tAod+1YrfKtVEOl+WlDRlBpFYttAF2i+50INrraFAN+Gp8OMkjoJWaceY+snLe
ykiiGrS2mccDAWHX31ai3GhGfZfDdwuDNrqkVbG/bK4kG5+QBxp0ocaeAY/QsVmUBSY1HM94qX9C
Rx/YuAwlitNaiNoC4FwAh5tDdTvo9XWkPeX2U6jP10gwxigtIbJ6HA1kFLrnOTav2/BrWSS7DHHR
uGpvJ/MiNIQhY44oGpprR+XR2rSpOLiRSB9Q1mzOjHXFI8toowk2hrJRSZEjfXyTWO7e0cejlbQ7
Sp82Fy2WjDRC1NxWYyNOvcwvanii7Uq1qMCl4uoyjy9DaoK6j0ujJEuNSPRG2PlNZJyDX65saBl+
Gc3oaio2gK9FORxl4ClV9QgdJdvRRhTJ9L69QZ59nrbpbLSBf+GMSdeIcIYPK0NKDgiYvUem/E5z
szMZ08Wlf7C1ZVjmYInGVqDR95D7Sa5rJ0KWz4gddNARsnZbdJeGOqR+vjPc28uWX7pW6EZTj0nE
8g+TGyFCr46IxTv+ZZ7gX9BMYSJCF5eEyYcGHggryLdmX0QXRUUMGcYGgarTVzxAvanJ9pnrahh9
fa66ZeWiYks3CYjJWqWcCPU2VDTvnEAgG4qW+/aiaZcxbOFUUp1RcA2Ki2FvauMO6bUL7U06yy1F
iNiABc+rjeRXA9QcQs1zl9AVfyQDzKB+JnSZFXy2HexmCssKO7q1x/g+hqDt9MysnOQyvEztwYVb
QB09O6bEHvGH/tqHjmPvAtp5Pt3FytLKRbJqi9ATGMLESxo7eJlrcrDw1MGmc5mDkKtjbc03eoSp
I0itlSBHoa5ukNVAWTU8M0crfs+SLuqOkQ12YyWx54T+XWGFj0qT3ZV6eht30E0Pl3pu6Rx3oUWD
idsHX6ST4U0gHb6CPviyXIFhSQaWI9mt8txYLoQFkQszglw++RPl40UpOkOufw3LsbMCAeF7CIZQ
N4pfCDJASp+ZZ85mbXGRHzhrGSYVhUA40QPncJ6ia9MaB7ieuFc1vTe7/rcF39wpKVIKymaaxV0J
mzX8xn8yPf1yehuvGKOMpEITCzmLuko8Q7Gc71qS++nGiSzjIZ47581HjSe+zI3LqKrBzJyANmNv
1usO8UzU9OyyFWeK8FfMUUZV9XE2KG5oRV6gOwhNdkKpv83phFT4RfMk4xQs3a1h9UgjzxdlQEl8
84uanAenCH8EtjhzcK+MQcYqiN7ox6BzI88y9BghF5D5ipH9Oj2AD28FwpUTI44jliRnox+dlott
Acul4kJ8q1Tf9UbfxUV6HwftGd/14aair+X3d4GYWYPOuJv88Zhycn9Fp4SAaK+PX8OxhBaTOn/Y
4U+P6sMpoyfpGqUr85CFaa0fFWX4kQQprBvzy2VNL12+G0Qw1EU8p4p+LGCKuiq0wbiZ4YE9433X
PnzxB+9ad0GtGrZj6MfKQJ23UCsK0/UsvXABZN8+GEkx+e14DIbx2p+cn/o8/uqU+lY13XM58w/P
WKZecux5NNtzFwj9uAhadVl13wwaCr3mmbfyWvOSZ886Ax4dwFnHAAk1tbfuoym7DxAkOL26H29R
R06buFMlnKSy7WPauc8D6qiswNaECv+qci7KbAhEKP5e4z4rRRLkgzhqofFY2/NnaxJnMvAfz44j
c7GWRp7Wce7CTdjm4mHmfEAVPoY75cq1AL6f2aRrvUh2bGuTptXCxLqs6g2m/qfQar8sSoan12Ct
+eX3dzYAjbozOpFvH+dGPJSIOyPdi0JbHuxOt7+2xpIFK7YfaYaZGkeoQT9BZH9bz/6rbtk7HxnZ
0118bMaOXHofikIpzWLWj0mh6Veurv8JU/PMFl1rWzJi0+lTG/mb8agOi8cOG7GpZ0g4Tn/5xwkN
dqdkv8ixBHbkO3y6lnxvnWq86qv+OeqUXRWgL2KXO/im972BFIir/zzd6dqKS0Yd2w5E4FNB+IEc
9I1ZKOohQwBoG40wFF7UhZwyiamLRZQefWbILT8PjfoN5Yw3kYq3082vLIqcLglSpAOUptOP3dgf
tXbYTfN8Zr1XtqvMy1rN5BbcqdePDTN0EwxGQa4pExu0pdCQGdm3p4ewsghyzb3bjs2oaCxCOY0W
GuB2AxuCrt04wjiXt1obimTZFXTOTWLn49GHRB7NvVjZONRnbNW6LDZ541xU/yscOVuiQTPXaFk1
HduQzCLieANqaWcLfdYmSjqj2zhHaCmMxmNmD/ExtPUa4uiigwV+OFdqsNaFZOOtKdp0gJL6qKqh
11FpWKKg7vr202VLLdm4W6uFPtnKAOuQ6h7ccOp36F7HR63xLyMhgu/+byeOVhiCOKM/HCnpsg4I
FYabxojcgzCRdT49Cpem/vVGElxU/+5Cc83SdO3YONopasL1tY2clACxlag/E1e5Fs0tRJqnu1ox
bzlN0gwiMqMmm45J3iMr3YtopxhufQkYnIGIvweSRapdNRMDiYJyvkcNBlZ+xcnOfPuK0f0rOVJZ
XF9MVkLt+mLTiLraQAdZH93CHTeF2p67uq7sWTlNIvohNFKqJfEfQXuT2rH5gsIfKp5TV59xUWvL
sPz+7magtnWqCBKGx6WML76qwnCRRbLPveq1tSFIlu1W+gxsXmhHKtMyxPMg2v5/nF3JcqS6Ev0i
IkBMYksNtruMu9s9+PbdELcnJoEQEiD4+nfqrdxqq4hg5QgvRGnIVCrz5DkHwl4WziG1qQ5FS06t
+3XqxOmq1Swg7EIhUFBUSdrEW48k2xwN02fO5EjRBd5l6Rb9qSJQZAqiait4sE7RMP2JBOXgVxg+
9z+6+kfXQnAkeG4LyPBydaJlNsR4diyHAoILmGu8hGdoL/fh/PW2JdmW2PALAwjGk0HN+lJCuO0Z
BQ6ocTfV9DDHfu6lt79hWcK/6ibL6MayBa9fiyzrp25Uxa+2LNuNGdhGp38ewkX5fGlAeHgJw+nZ
qZ3/4qTaF76b9RIRlTM4SnGzQIf5gDzf3dpNF/iErVLg9Se+4THNmgbYmgKBBv/pQhP+IXTbLlVj
dFpd8h4B33+jP4Ll39tCi1p22uRiRRHN1RpsoxdkeKBvGkbQmXQSB3XffV0oMTVLGpA06cd8pNNF
DR6EwKPy+zx0d5L6X24fJNt6Gf7AZ3HuKxeCzUnJ7sbgvPL4gj9QQEnRsAqlaL3zTBlGH5IclAjC
my7JCI1R3QyQgNUhP9yehu3EGjZfu3FCO7cYL2GUN5c+yr+h+VZ/3De4adB6Rmkc4Q8kNyV/oLSu
XgJc/FucCG8zcMTUrGZoydBl27P5Igk6VD0dT48eXrkHBHj1oU9I9KUXDC0kECk+uCBVK9LVU+3F
iaJkwyoty2cWGR3lLHkIYrCLM1IIKvIiTfxlq5HEYiUmG6lcQOndddF0mSoZQpfcaaBnyB88wfY9
H8yySs9DBkXbebpU4Hz2W/e961QQyQrf6VHvSbJii65ze3UtT7DAtpnFeIGCKzu13GUH3eutS9+2
QtdteTV6O3LWutM4XyC5M50XtN3e+dJjD3Gpt9D5th027Dxw2RzFvpjhFwkauttRHnsKibrbFmLx
ImZFhedTrZQap0sLMp8+Vh8Ll19av/qqHP+prpIHUHxsYSotwV5omPoogWtjBOIUjEEJMMZqZeMU
xJnSET1qrejGlts2xbD6cV3LeSoKeZkxB8jH/+6b5R5UPy+3l8yyIWZ9pfMgOSgaWAWP4/LcD3xE
cdrZJ6QBSrM/T5RqoTwF9ngIOgdoUCZ9N903UCO83/fbjWg+SUpw5KE74tJ3kKdadTkfV6W3OoVt
K3Pd+FfWUGqe+/EAX774YVBCInNdM+UJueVvr7/yjRDBLJhco48oV/V0iQL+vW11C70v767N6/so
934WfvNj3yoZVg26KRKFLpkveJ5AJHYI52OYh7/3DW7Yswvp79absQVJHZAT9Hwj1ND8aMOj2rbA
uKy9ZiIOlDDnCzRPu4fEaaErL+ZdaNWYmswV8+h7sUShGgH6mcRQV61WORzQYvvf7bWxWK5JXpE0
oG5x3AqmVejHQKjz3BZP8bqlNWZZHJOpAoY1dk2Npeek7U6STMGhCXJn39KbLflBV7Vz7frqEtOr
qtbUp22BxoDbK2P76YbhtuEILqQuGS8B6lEXDgkQSPjweZ9bMPvuwyBAx5eq1KX2qXuWKALcQeFw
y2wtd4xvXMFdAXCNWKm6CPAInKp8ag8DJJYDoPwgjFei5UzG0QEUPlsftOWJzeb7dfLxGgcl46Wa
4hXC1KyGFnrF64/l4Dl3UQWWiRr64o8ouU7DsUTx7zjM/q4O35ia7fnxyLs+Cjx1IbW6H8DXKgb+
fonLjaDWco36homPqOQz7q7qwj3QQIEP535pKdTRyXsn7HceCOOqhvpr5YakRGCG9M8Tqq36mx6n
/svtw2wxc9+4oFVASA8dYLy+2AQtzAj8DvifSCELsMXEZ/mEWfsmcwjtVOKiwwE1UAfkuTqkH/y6
25dSN8veFYS6iauQTq8icNKBG42dA2/epydBzeZ8l7otABaoovCkm36PkrQ/BqhAn26vvsWVmM35
FJJTnCg85BNRjz9A070+kBa6l7dHt5xOct2QVzFA4k5AtQ89UgNedYAS0vc6lp8gWf7vgGaUfTkU
s0G/zJPEQXEBAV4nBnRKaEh8LvtOPjGuZ16D/6lUuIKEoOhagZIE9KpV7H2/vTyWEMbszW+u6u59
Es8X1QVxCsbYMA1ZyFPJyEscB8t9OG0pJNpMwLDhDnoB4ZhLeQmXc+4AGMyY/G9gubsvSiKGFcdl
Uk7tiERz6/CXLkoyUYXhxg6/+dtB+309u69OUaFBW7oiN/ykpfrEu+Ld0oRPFfM3XghvHlIMb2xy
F/VcK0KqJwnY5DI4Fy8KPrS1f1DBVg+ibQaGlyY9FHkCih7HeWnOGiLAqa6DHzTf9fLEFIzdDdHF
jnAAZIBOm4QQCfaeuUZ3rJzif26f1LeTG/iCsb/1Gs0anFXooky84ERC13uSxbj+jPNoOvWjU96B
wXI4DLmg/SHyoT2tiAAr8gId7ds/4U1PhXvUKKKQcYIkU1+hO2CNXhySPw+Ebbgp29DXWOXVAet8
0OdHEboymIZ4ERQyxzMFxvx0+4dff+BfDxX8cCNaY0LUDYPk4hOE3uuUE/Gz6KrvrLrS1YUv8xo9
Dr3778LY19vfsxw2M37Dc3dZcgdQcxSwcv+oe3+qIcPeBtFJTHKONj5jW7Tr518t2gylm8EZFyxa
zv9ZG1CiQA2e7olwsWaGybeFH5btVFRPek2+9HJZ0jAkcp8/+SskW5IAQrroM0mEW59nMHQdki76
MQNNs/EFi0sxozLqDT2IPkDPfXUp3jh8dAdUXmjynINedOMbtm02bB7wWj3S0KmeuKY8dbvhHNHi
vXLdj/uOkWHx4xyAFYgDv8ur8J2bJL+4du5DaHztGt4Ma6Z8Qtd00lZPI5Tq7kLHX49kzL1TMcmt
WqhlF8zYxg29OQ5zrBBYV8+6n05+7X/rIidDgmDPMw9oN8MI4jVfULlZi6cQ2XafB3fOuuFxbT/e
sAA/j8K1RNvx0wq5jZlxyMVDZn4GvjYYnZ3fMG4+sCgjtKwg66HaZj1KpWKIzGsI2juFAK4CFdLb
e331o294QDPOoXIWTsxyJ1uCTqBoIKtj54fiHEZJ+4w0rTpWCQgp1xV5ottftDgnYhgH+HZCCIcG
TsbC6FNBIUSeiOd9Qxt20TQd6aJAO9kErbujEN145BXfaKSy7LrJRUSHMYlIgSMKV/pPK8seVFD8
Qzk6X7uebhi2ZW1MMiK/D0kt/MHJ5nrJ03wgXgoQyq6SJkUK6M9roYSEoR6WzsliEXhnBvn3E2IT
uRGrWZyed123V5dOOIx+Hk66fPI7cm7FNKXA4nxeAX28vblvRuT49YY9N6sfNaIcyqewHN4Nvj6P
Db9rA+eTTryv0Bg/3/6MbQsM4w5a4RcTmcsnAsH7+0m645GGdFeVA5MwzJq3Ym1dD5NQvGeHEZil
Y7Hdb2/77eTPLQjWAc9dhg2m61K9NCAvO1IS5RslLNsGG4ZbD8Jz66l2sgKyN0ccpA990y/HcdlS
orJZmGG+BVAtCgpXedYU/Qeng/xgWJ1A3AHJO3erD9dyikz6oRKp9CIpSycbveZFF+Ujnft73qPt
S9FnyDfu62Q1mYj0eEWUTLx8ciJy3/vsJZDLpehanXZlLo8lrb7uOq5/Qe/7AvKcYPF4mud5PY2+
L++7xHM3IgHbahk2nfgtDYMZoxfiuwp/LtV34mWeokeV/973+w2rdryxQq4P0SSi4McADCpVuEUv
aXsYuYYp91PcepHnlGDyzeMTnpHJyUPS+tyiaetd4wwKdCSu+DCwZDr4cVefohj2OE5iCwj+tj1C
DvVPe0Q3oYgKVUDEQqDWmNc0vPfKTeja2/ZITDQqBVcUdVniZLqtopQVLTipmnY+gnOD3+/bHcNd
Kb/wy3IpyqelLyVWpp7Ovkbf0O3RLfbuGu5qiTpPL+hwAzcMfTd1UFiHNm3m1fxS0F1IKOqbnQSO
h+MrAlo+UbdCl/fUDof8Khx/ewZvb4HvGhscdQWbCyfABrMSj9PnPhgPwborfUbJX30E4xzr2fOK
p7Lq2hSCvS9+KTb6gd6O+4jZP+CCySZxGoytw/p+DudvIFJAsgCZtDqev6rQQXVEdRvL9PZGE7Oj
YJyjsgnoWDyBwYalI9zsEX114ujU03CZ0f10d3s7bPZmuKt6bh3dBANKUYs3HkLIjxwC6n7ZN/j1
DLyKb5omYgUZu+KJOCxKnV6uh1GRraj47ZNETDk/zyH90GoskVLdZ3cZXwjuoykIN54TtuENQy54
0oqAMSeTeVdDHrpvL0lRJo/VRMVGpsb2CcOaqdcNMzAWxVOXJIfVr54mKKCCQ3UjtrcdWCP64Igs
Se9SxPbt+rtzOIoE3k8Whud2nd+X3vDRX+fj7Z22zMTE4UP9IpkbjziZGoYemqHFGfprF11uAbUs
UzHB+NThSaQYK578UB9rN3jI16lOsWSfYtHdN6K7K+ZyI2izmIQJyCejt9Q5I0lWRku61NM99bZE
4W1DX5fvtUH4RV9z8Btk4P3+Z+3y+KzieZ+yFzHR921Fp7kplySLO687QJMYXIstK9J9O2yYAyhY
AoHeeScDnfWJNvFLTtm5dtd9Le5Q8/lzaVrSQPCun50MzVPxlwqv5w9OJJ1l4+db/Ck1bGGp5piu
npNnPCnWg+uuoIqkIz+6i1gOM98FE6HEhN/TIqEAvyIeX6J2eEB7QoX3orMlDWc5PibyflzjomIj
rKwdxtw/4LUFgduEbbKlWqzYxPyVrecOK5NJ1oKdO0YJW4w6E6uzcadZjNgE9E2RT4YAjcaIvuh9
j+Y4zav73tHHgk2HSlJQAZINz/p2FE5MeF9UEwmwGj4lCYSA0a81lW6menlonfxudJyft43CNiPj
9hSurAe5+BS8wWhDHmL6TizJ+6gjCwC947kq3bvV3dp9yxE2myFmvRToqV7zrMQJaKrqU16VbeoR
/i7XW6ley7qZLRERIYRSz6EZxEIOsMkoRfX6zl+6c5mXH0DLMuyzR7M7Aip7QDyhKTmLR3HuivrI
xfoPrWjWTdG+pCwxOyN4J1RSu36S5X386NXyTOb8Djx6X25vvsVaTPoo1Tml00Z1kkW4+lCrBSGN
PIikrMp0nPxg44jZbN7wu0ky10NJvCSbmFYHHg+/KJ+3WnlsgxtO10cyH83hE81yUkbREY2xOk/7
rudf9y2R4XW9IZAlBwtN1jQop+VDkd+vrQjPrifZRjbWdmKN9wTB+6caFEq0PUuekqI6MdF1qQjy
D9fIoJL+x9tTsSyV2dywhBVgHWzMMym8wD3kXVAsp04OvNiYiOU4mbxQddJDWCXXSbaqSKRiaNyz
Rukr1cW0C0GHNNZ1DV+FHzHJRxZAfyQrRv08OO4/SxBuBE0W52S2OMzr1Cw1yF0zFDXv8zj4zkE4
tLoS2oA77c1sbHDAm58X05BkVdedfWAvU4hEpjP8xYZPsm3x9f+vlmddobbr9xw7UA7AcfWsQAOO
t1WYt+2vYcggXumaqa7hvt2r/h8EbXidsqoFVZsfC7nVSGy7kq6ffzWJshKST4zSjHo9kGdB/ADU
PG4h8s4pivOayPto3LqRbFMy3EceefEY9T6yj37d+JdJuDRC6rfPy3dBE3vhrjQ5MTmhtMN6vxgp
HG3Tf7h6lNRpvQ+Crc/7TNtwIYjZnDiIcbAKxLWpV01RKqdhi3HH4qBMZqLAz1vNkajFIrWHWsf/
kLX4dA2y1np+Klu54Woth9ckKKJD5Y3lIBCKXO+9tBUyIqlfOvHn24tkO1fGXrdBw6poRqgzuexn
PkSHa4oC7TjssRHz95DXd6Lv7m5/y5KGJCacPgeFqMuGlmZEV+8FZGUn1Z+cvjyCsfiLN6jjWrf/
56eqEDmiarzxXYsTM+mLpF4BzJEN1nDi3+ucRGlY4kJZhjMIWj/cnptln0yIfZQkSvagf8noICOI
M613YEyWx9uDWyZgIuyTGW3qLnjIMnBpPK8j+QTCJFDvRlIchzD4tO8jxi0SgDpGA9JAsxgMP2cF
trPUXyp91sBp3snOJRv5NttKXSf5ypNBzpQQGYzXQzAiqSCEmH6uTiC+3Z6GbXjDUU5gryFB0cdZ
BGhD2nVfddJv1D0tftGEeFEIcZHSGeKsq9s+nX3xYSnIo2j6fefUxHhFIMFVkG6Ms7kM35EGhCBw
8R2Pn5NWbtznttUxzD2KSzAT1oRmIzSh/vX56H2o8mULQWZxJibCKyJBsuoGE6gS+bFxk7u+zX+T
nj9fOedcDjzcrHdOxHDuaz2RPs/xqajCTZuX7aWoW2/jRWvZaBPFNftBSco6ijMRAjaLQhVD+y6g
BuEnKUK2T1SMmOh7ViFTseRjnDVQMfm45p53QD823bdAJqCLovU6QW/q1SHRFnKBOh2LvjzdNrKr
T/gbK0FM9NbaiBGMInWUgQGrOYaldwcOh59th/YHgjaFaUug1bYR1/+/8hU1L4chivsoo25RpCwC
M7QLXvsET4B9E7nayasPhFU5NZBYxgdq91OsgJxtaPF9WcoDOqjveAii/tsfshieCedqRinWYIzC
rIE0ZZY0qn52Rcc3iqy2dTLMOnRHQlTD40y2da3SIJTttypx+U/QCCu+cwrGq2+krtQQ8QuzgDnF
8YrBOUMfeUth4+0OCEpMiH2Tq1LTWcTZVMSXoKp/lyM9kHr+yL3oOdZ+tjb+l2icfgrd/7y9KW+D
HokJuQeBAylA+BdmvUj4OR95kJaVHI9rHKyH3vWCi9fMKIgXATt1YBDZOHQWN2lC8RkpBzfIY1iP
ruNP4+Avx2ZZpUo1Hd0HN29+9tLTJzD7ggXx9kwtx8+EpPAcBI5QIA6ziHW1PLgKOMUoD8ItClbL
ATSBciBzX0lI3TDr/HV8LhVxvidh2aRFR/2NKdhWzYgbqsJzcbiDKEMJQp2Az7pPVPt+CeKzL0BT
HuTqgbF43w3wF2ROFd4yrSrMpg5KqCDwwRvlfTHuozUlZjsAgy6D8MDhn7lyGU8hWfwHGc798fZm
W8JFsyGgaVYFjtoFm/2lWCBCNDslAHm0/Rgm+8TXkT78029Ojo+G0jYIM7BqqjSksTyvi/AODQWg
4PYsLEfWRMcVQ9cPk4cjNetWnYkH7qRkLLaEk20H1ogf0C0UEKdO4I8d5zN0GbJiIXc8d/f9eBMi
NyYrK5oS7l5GjZv2JUOrEHOjfafTBMcNQpX9xNcwK6TjHksS+A/JPLdH5edb9DOW1TcRcqHQfKki
HQLjgrQVOFT0oS8Wd+OEWuIHE8HGiAdpL5eFmQCaE0qVmds5YM/wx+yaxQDCciP59n//9kag4l2n
9+p+X7pp4KBbxYd89+CVrLlfZfelKMoCrqn+7BTsruoXyByPURpE8i4EphRIurMXg0JgKJ9bCMl2
m7rjlkNnYt6KNUQprAtJVurSuXMc3j4wOoWpaOUWf4TtE4ZhxqSpFMkJyRbV/yJB8D6f+Hst5L7X
1f9f9q/Ws5Yq6j26kswNqvnbHDP5ottp+r7L5P8fGrwaHXj0WQDEHWS66J1DC2xvOs1ii+vZcuhM
wFsAEmMvbJ0gi9SqAHiPnxUvf9EBvC25O/yIly1kncV2TMibP6y0dWcRZH41qxTiuO+ibt2XZzBR
bg4olaQTlmGmnLY8QzSY3SdDs6WCazk9JqUsAGi5B9V0XOPYBDYh1dvMv8eu+3fX/po8smMY4vhE
PMxy1/k11PW3hoQb2QvbLzcMPS+hvTEw/HJC+ReysCfqQWF38nbm4Vz/T0ei1rzs+rIimQaZ1KEs
y+rSJZ1/2rcwhtWyvJzjOuhJpvgwpqBDUuCpZb9uD+5dR3nDCZrIL6I7MFxXuZcBsz0dKUdFqGqO
Ep1JgULrjSCQKYzO68Rflik+L5qBqZBtRZ6WYMQEhk0TWYG15gFKm+zjoNQpIdVP3gVgfYEMxO0Z
vr35ngkP60c8zaGYB8RckIDhF1oihyisqnTu/a2UwNs27ZkosZCqfg6dKchiqbo7f4AmpQ/PsetC
90xY2CrQliZBJwVsivfTr9ijE68/kG9/3rc+Rug8VJwmSH97GSRT528uwS6QuKL/dmA/3aBwt63P
dWteu25CowERD8kq1z1GXeMeGGxkY3nePkNgIvxzcK7mys2Lzs+GtXvoojGtBw95YnQUOS7bVY3w
TI5ZdPRwD6hbL3MBUUEu+lK6zhcwbG5MwbY+hoWTaa7zQszADOPlcgKrw3xXjGpfb6Bnssx2IqmS
JcCiUBdllFZ3/9V1v7Ewtl9uRMoc6AD0agoPmYvwF6Byzy3f4uW3DG3idjsyxz0aGQgS8+Dl9yrn
Vz9uNT1ZfIIJXaPDMEG/byGZj5brY1VJeYSCoX9XlWJfYdEz0WtoYy1q0RR+lvjdh1pE/4KZ6OW2
xdpWxrDY3ocC1KRmknGpGYqKAkrc2h3Pt0e32BM1jBXEt3RIKCNZSIv2S98W8WlxwvExgAj3GQXM
37c/Y5vE9f+vfMIqWLyAyowAagmO4076XtrTzUeQbXTjRtZilqxdPTg1xSiaMK5KwareWCHb4Ia5
Bv7ii1oIXMhIq50SEEmcddT92rcuRiJtcQc+FS4GlwUP0zIYHya9fN03tmGtZV+1sfIUrDWpglOe
uDINi2RfFtMzkWp4J0P8A1wMWTH5YUqX8Hc38S0SEsupNIFQk0raaAUDRrbEgj6AF/LfkCbjqVtE
dXCrrVqaxS+YUKhCFlUBQgM3CzvAoSr/HIzBqSubjYe/bfjr5F6d+RKyUD3pmJuNA20O2tFD6lTu
01AHx10bbKKf5oEIocN8RRqsbKN05ou+KDAEft43/NUgXv3+VgU5DWYXyzP2QX2SQvpjCjBX8nvf
+IbVAlA8QdyxcJG6gPbasY/rcLkHubHe1+bgmcp5HMkDf0zyJQvQ3ywPyhUVuyt4l7d3u2Zgwha6
IKJz4XVrNoXsx+iX/wkdb8AbLV7HFLJSQFsPdJVr1krhv0tIMZ1Gx9cbJ8d2NA23I5SXl41O1qzu
OnYiKiIHHz76vuzWceMTlgmYen9dnwOMCXlmVEidCnlHP4Llbr5jrmfk73eMZ2K1uilJllh7a1ah
FQuXSu0dOF+6o4bE0j11XX1Yo9BLB4eK45z3LFVDE13GkQzI9jQxGvRCH4mffcfgmqZ+ZShuWwRF
ReI1Azh4qFM1l9O7um27nUfhmsR4NXy/TqIC+eeaNR6tvfu5kUFwiEAJsAUJtWyViSlALapwV651
BvoYOCqkDy8aWbnTvtUx3GBBhlJODF6WoYNakOBfAXH2jZW3vGc9EzFWeBo9ow18iItGzAMrdFYF
8emKGXFZeSjdQKa9bN7Ncf6paNCkWYM6wdn5EDRJcmfHi3toCIEmsIym6dgnhXahsdaTaWPpLGYa
GR4S6NOkkQtsyPGaR0h63bMAvUigfzvc3hrb+EZokyyrKquErxlr1t9tRCALEfyWNNxIUFmGN8Hm
zF0ZerdL/PwiEWdN+HCGYsr6iQC0u28GJuB8zKeu73NwuweTXM9BL/vzyIgDNNHy6/YaWYzDxJk3
ShAuBL6QC8VOjQO4BzRmdqYrTA5Zt236RATtmoHMTZ3rZAjSYOimQ4s+7o0lssRSJofsPLWcSNbo
zCGjPuqVncuYhIcRugpVsvXEsq3S9f+vfNTil1XLy1ZnjZbNAXoE3r1C6XkjkrKNbtiB6wxt7mqG
TgXCMwGTP+pAbhG72gY3jIARYO7lSueMOGXxUc0Jv0NNZcvEbKMbN63TucDUQFYmE4N2vq9+l79E
Um7FybbRjRCfhzRoiUOXzC9i/4BNHg6JEFvoesvoJpDNqVnAO09MGbo3vbPTsgjMEd7WubR4B1MI
rwBdOulKhU1lYqCnYYnijz7A3t9kRMN9OrmeqYGXU3/uoeo4ZiyIZcqvKP5ItBtQC9v6XGf26tAX
qpRcg1Uq4zXpIbeuywzGvEXtYBv9+v9Xo/vBzKCnJFRGZ16cKxz/e6/VWxgL2+obJjWDvA2Al0hm
IvIfmm59BOnI0VmajaWxOJ3AMCrpJ0StPJCZbPKfc9V/DrvgwQ/kU9JtNQzaPmFYVtCCsDzHGysb
a1RVyuDjPCzoCnDOanZ/3/b9tk8Y5uVMK/pLiJKZC0pAHi9PFQEzuooeGrHZz/w2lsEzAWZLN9Qh
GhIxjYktZyma7kSikjxMHg0eoZgWpm5ded9qt91H5oGy+Z8Hy4khdqijlWV+3ZfnUil6t/ZVfNq1
Zn9B2SYPj+oSawbdJi9t+hpWXQLPIJiiIAzepJp+u4TnmaA2lqher8ofMsJreo82xTBlLRF3Cxg5
0+vl1hVbcBOLrZgQtyXiRcXXdsiacvo154hkMTSP1EZ8bzllJsOs3zWe5HEgskUHn/KcFCmXEi22
SfMvj7uNbbF4E5OgTDVTMnkdDLJp+z6tJqc5X13jxui2FTK8CQcdVu6AjTYjyNI4qriwYqVpoqut
5k7bzzf8iecvLKYtfn5MaP/kJx7i+CJYNt7xCU7+G69J33AlkM5ydKHmIQN66EsDRQTe1e/RwnFX
RfUZMNbzyPkl1OrjbROxTcZwK7HP+JoseZ91tPkBZAtQjHG/89I2gWyxHMZITpHIAChz7hGpFndB
i/rnrp9u4tV8xyvyiFQiI7X7n1yKJdVw9DsHNx66ukdG8ZpqzXqVV49ltEZ1GjeB+O/2b7ccUpNe
bSl1HFJoamS+JCCqKosIKlYggYB8mU/rfN2Ity2HycSLLckaLCtN+oxTHNBhSVyoBaj+WDmqy5p1
SM6E0fXoFrEEdC2hx32zux62V+ECuoV5Q/EUyvSs2uPSBL812nP8YAsFZPFSJpLMnccaLX2qz9au
T505OsdL/9PP2WNB8o2gwWIXJpIM+lNEJF3A8QlQdmrxlLfly77VMSx8gV4OiD2aPnNn+gl4r2dw
vH2vRLwBLrL9csOihz6mS83mPpuL/hskNkUaOMFWI63l3JoAst6XThJGus9GZyansm90GgF6cOZ8
3Rcmu2ZVVVXuJJLZbzNAnsHpuwCoJmJ/q+Bpm4CRH2tCnv//LZGtTuSeW8k+NG0RnrRYvu3aXROh
BqFUNjIoLKKD1i/TRPYnj7toXRI7b08TM9v3CyVh5fOMh1Vyr5TfPhQh/bzv11+X7ZXlImiRoL4K
2wzE0Gct16MzsufWLXY12Xgm7o0w3tZ5vHYZxED/RZMXBHfn6vn2T7c4BRPF1kRtDlzNwrOAks8h
iy4Q87uMZFGHvG42LmdLgPz/1N+r5eGAE6PkoxGuuiU58K51X1C0DI5xjAY+UFlB7lLE41cGyvTj
7VnZzqvhLBI9QreGRCyLCnTnOjNI/h2Vh6l2l61b2jYpw2GUFGrRHUm6DGny+8LXz/G6fgud4vNS
ibMCFTJef19uz8bim0ysG6kJ+tWpzzJZSe/UDUiLO2rZEj6zrJUJcCtyomsJ1uTMEc2jy9GFFhcP
vldsXAmWdTIxbmu9gnR6xPAa+YJDDF7tTMqWnNF3PByqqOygTRZGT/mwM9luwt7AyLT4ec6RZgqc
z0NM6tRPnI00lm2trjv06iS7bTR6hVd0GYCfEKPK63dxK96tXreFQrB9wAjDQ+ShNViAcA1Fkfzo
SCkfRO6Gj5Gst/DGttNkBOI1rdciB7d8BpFOEHYno/9QaXfdd4+a8LS+mNaZQgY2a9fpU6E8CDnx
8z4zMC3uKjoxu02badJW2cKn/FRrX2+ErpZ+ViBT/9zbulG6z7Xss6pmL5W3Po6y/JGv/H3QNf81
14INasu1AICgCUHhuEv0kbomFo1WfuwsAA8jz1Lxd4uSyfcJnAzvJeBdG1N7e8ddE5A2g04HavA5
unGBHXtJoglnlyGUIhvx8jW6//vx5SbXu+W1VQwFAeKN8mzmKJM7VfmpaId3kOcE+6T3yCZRbnzo
7cvKTa5W8+pDDkvYQlp8aNJAmMdsOC8uOQIq+nXUZMsEbatlmCCNXXB+hQnPhip3UuQiqnSSWy1q
thkYxtcMUy8JsmlZs+RDqrxwScs2QFdiN/ZHOU7hrpDBNTFkisS+rBzBslXQSVxYMwb92XdbsfdM
GcY4AP42LX3HMsbcu1hNn/op/3Lbzi1rZALJZklJ4/O5ywRIQNNhCZ9YuCZo2SzfK7rVRm7ZZRNR
xufJlT3HnRqSbpYHx/NQ9XDmWn2+PQnb+MZLuB1Zgx5QRCBQvp4OY7NI4IxVc9w3umFxODZoplkI
y5qpF3e8Vvw+lpsElrbfbphZUDlh0irZZWUuKg2yiLo9T5x57YYZv33JuSYJWii5O69i6rKEqiSN
lAxOPsCa9x6rfu1bH8OGgyL0GDoQ28zj7Hvke05KwoLsc6cmC5oKupnIHIN3C3cewiVsjlBbqjcQ
mrbFMUJXHMZEK7fvMl11/QnxGLsDPePwWOTdsrH+NgMzbLdNYr+doRGahb168IBa00H+XerkGOh2
4/hbZmFiy1QyL5WDd2I2RRAYHpejt0730hEbUYblxjHRZbLu5SDAg/s/zr5syW4cyfJX2vK5UUNw
AYixrnrg3SKCjEUR2l9gSqWS+06QIL9+ztXUdIeg4OXYNSuzLEVIWBxwBwg/fs69JJDOavKoZqiD
9NQ+7abvcmDvLm+jtVkYTkyHmMWxbkpAlZHkasXN+egH1cnGUq/4mcmvpVrSL/E8lffgmm6Qzy1n
SKeKot4iZ1ixkgk+SPq4YF6+pPcEhYknVBQvB6qgesC1lbyvFcnvhIdS8su2WpmMmTVIxiklKKKI
kSYV0M0m5Z1MxXXEg5aJkxvLUXZI81b3sdN4oSogBCyke+W1wiQJG/1qYchEIFZn/Y/URi1qR7/6
WbsTY3l7lXW4EZDaEd9wam4QsMVU7b3zbb6qvPhwXevGrUJXBUogc0ygwOP6XrCGH3JQpGzcJda8
wIhIKhUtmDYVjkqdPTijPuR28g1C5d+uG7wRjeK4TYa4mor7ugzLGRR9JZJNG5FuzQOMOz0UQC1e
yya/r1N3RxJnn2T8mIwxjhqkB9zrtGMskxZMzSrDtZFm91Wb9EHR1jqg/XC8bJ+VaG0SghGQ6qqc
T9l93YCcyOvbqCj03pvJh5guV33XWiYzGF8gtaQWyJurorn1PPcEesHTAMzD5SmsxAYT44Wnl7Tp
+ZTelylXTWCzdCz2me9WWzjRNRudO371YSC4YJWcVXofF+W+KqFLWNVWultGt9ovM78OJmgxw888
mc1xqof0nkJVZ1fQlO07pHVP11nJ8LNBFj6ohuP0vvLmW8CHuoOVc/fKxg0vm/tJN33J4ntPjo+N
p25kv7TXhX4TJUaB95Vu4cTAoo5iV4EbY9fM7RZGeiX8mACxnI+sGlHPeS+d4qQJvdF2gzeq5OUq
q5voMK4KxW0AEIGg8z7Ivnsonerz5abXRn7era92pQRzET5YwFBXTP5NN7u33Bnv7IJ8v9z8CsmG
ZeLCOrbIsY/b+H6k89e8gqAyiwOv/9bMH0jrBABs7FQCdnj89HKPaxMy3KxxdNvImpAIpcL7qexv
Ha/ZxXO1catbCRMmPZpNJktDvpFEtW6yoE+SMciItVW7uNa64bxtBhguy1J4QFJZL9U8dTeyS7fu
1GutG86L1LmqU1uQyLOqp9TV91L5h8tWXznETMazuEJlSaxtEhGPxrvG78WxzLP3Hkl0YIup38dK
vrvc1cosTLyYraa4HJokvi9dSz4OvKwBXE+rjfvuSpQ2Ucoz4ROday++Tznya7TSn92G/5W1454q
tlG6uLJFTUxaksLlSgDD7ymrshq5bd99GaAQtATJsrTXnWcmJg2I3tGnaiJRPC1q2ic4CeTedwe+
Yai1ZThP7lXgoAT6RbARNlPMAXz3S/DDqfj95TVes9C509eN65HGulckyrP4eHbiPomfuFIbN92V
3WryniWy9oBPwSL3da0CCwIkgSDFZ7XIg8Ul4AAgFbkuHJkQNdfp2YDXcpw7XHWPkDtJTlO6kKM3
Kve6y+lvJGhSiWoYehJVmvaBn/UagKgtDoO1lTDO5MQVY0qSlkRLnoTOMtwVeXeqrfa6S52JS5Ni
cLJyzES0CIaCN/kIffCHJZuvi9YmfMuaZs3GCgena813Dmd/l6LbQpauRAoTr2Xbuk9Zm5BoRkUI
oPN3kIxLAiiyh4NfbcS6FeuboC2F+tHJiycZ5Xl5m8fs5CXLcUat8GU3W/FhE67VJ9wZxtjBYbYo
JLJRqHZDnHoLrrXWuvE9CanKssWjhIha6BrvtRRd0HrJVus/uWfeeNE31STdArvSBhU0kJn+Edoa
ezbmh0LcSGUFXd0Go3xH/TyYmyUQ41ffUXfCjfeSP9r+uzn/xuQxBZ/7dYY0TlZHNC1edSoR+XL+
NCTyyXHY18tNr20BwwHdYUiltjwZZUk93PmlGECmkAw3Q5VsfRqu7GQTzFWAdJDFOXycepOFj8PG
aaT7SFhV0BeAZCD0kclxS1p7ZT4mtqtxk562jiOjQle3ZCK3S9bf+3orj7/W/Dnkvzo54taR2VIK
GS28OPZJsfO98gug/X9fXo3zR/kbm85EdzUchZtQ+pJRxUB3k5WpulE4aoN58sSRA7l5wINitisr
39ohU7f1NPOTp+uNfk0IxOi5vV95vYy0m4KT97mbP8sx3UtnOpKR7KF3sUu8BPjtZq9xlS7BS+YV
p1wfS3CidfO9lXx1GIjuljCW6rgMzz0YOVWyn9xxf9kyK95uAtJ63XRe6zIZ0dY6QdPjZcJNfMO9
1jbouc9Xi5qyAixDY+dHbJnfOyLuAk2AKXenT9n5OfLyBNZ2jhGuitJnSyoXGYHZ43nM/IdqsKJ8
2gLsvY0xAOXsr3OQI95ICtH70ZB3YDQYw0z3jzEY2cYMlc2J4xwgXPvn5amsrYURjvya1xYlSkQy
k/I2yZbl8zTGeuOtbW01jIjEyrFXZZvAxaB70lYxPuTyKC2dz1LrjYNppQsTjDYtgBHnhPlR7avb
yU/CNi29Y1yxuwnStYfLVlpZcJPUzLPwYJgnix+B9fMQN+28L2Kr2FNfbnG+rayDiRiL63QgCcjs
o9ECB0TWiTQYtPd8efhrn9YmXMxbBjCNWYOM/Nj6TBOrihIi/4beXbezGiH3QJ62N2nrVihLcbu7
IRZbcJyVvfwbmxreaDRvLBmN9viB2k/e9AKlQlTeVk8E6J+2szZ8cs2AhuOjNt/tkhThdh5Ev9My
6Xazg5fjyxZc2wCGS6Jqx25Bs4jlqYD0mnxw29sLS25AzLKFZP55rL0VuA1X9ErNwI+AS9BQZVA6
7IJp0Tt7us+tU+xWwcTzg0juNT/H6lS8OM6fgE3tpDPumvLRbZOgW8QO18zAbq07kGPTFgtbtvvC
eUemx87x93X1padbunc/t+Zb4zWcu2+4AjWUhwt5/X5ukVJ9OA9zZMVBtSgZmIob6oHWPvk0z/0z
79gJ72r43IgfMjAlnscntrb3eRXeGImJKIszmp4V20Xk+PkthsJlvXeXdwUisut+QjXDEScajZe9
V/KAky0Z9J8B+a1+z5v+1WGjEt3lc4kVy8EhjWocYAfo0u5zzK/QR57QYEB1Y6tksKQHETt72uXQ
umPHvr5PW/2QVt6uxKmEP4qZHHL6bOUbj3U/0ZRvjc243TQxRAnJQkU0FS/zXO9ohyoUeF69LPuC
1QHO/Cw/VhU9nW8GnnNsobQ5i42vkRVvNFFrnHSVcqfzhb5yykA5Ig8Snm35+trWMyuG/JwuVZst
AkCyb/X8LbHojubfZH9iznHwmqhtnqtRBmP1Y/DviyTfNzPu/tUOuw4CnBtvMz+rMd4ysRFyCG1j
B6Is56s80gsWDTAAAT6Tajo/932qaXrH84eyBLtjNxzKBQzR+th5nwXI32H+WUb42sDa0/wzKgGC
Rf6l2yMK7PbL6J/O14nzJqoWiIa65y2yvXHXVse4v6Sz02sUxXBQedU3osn7XeYnW+jwtcaNUNn7
Gags05hF0ksf1Twe7VhdF4VNNJ5OUlYzL2GRHpopECV/oKq/R3XJRvtrQzciWkMTCj2GjEV5/xG4
iMccYqGXz483W+bCROOVPehbeZayqEjVGAib3Vpu9XS57TePWLRtRKFSLDb154ZFznDSPg9Ywnct
6nvl19YZ8a5Njtf1Y0QULWlZWRTW9wbx1VKt2jOfPxRFcW9ZtgzYxO5Q0d0El3tbs9j5vvcqthYl
dAW7uWQRSzMCB+LghRtAo3Bd6+dz/lXrqiw0BF48XOhAol8c0nypoJ2Wd6q5ZithUc7TetWBtPsS
dDgOj7IByjtEIjkrfOjOXh7+m5detG448NRUYLCmM4toM33XEuRzuvnk4IBrYrmx2mv2N9y4qkXL
qC28iLhZe1Su6+/7hDn7yxM42/m30IkJGHedPMnqnsaxF7Wj+1L41YsFDjQAtTY+CtaaNxwZWvN1
kjPbw7eG2BEy3FDp3gm9bByuK7YxIX1EIQnrERejr3W6T1qIc/m5f1VpIRcmlk+ImJV+n2LwI/sx
+iIOXOcqrWu0bfjwUuS0nUfgMlO3IYEv2gyvQ8PWZ9LKtjRlTAvb6epixJ5JSdz2t+Ap9+M9+BBn
1MAAmvMwNRbfekdbWWKTJ87hvsMmUXiRpgG+8pcuAOXi5c25trznn7/yXRar2ssKNA1kwRRY44BH
hLm4buf7huvKvh0tIqQdFU0dLen4SIvyFHtbitFrZjHcNk3teuhm5Ua9YvtZqJcS3VC5Vf6wZhrD
b/10VqxqfCeyxsoLSFXdO0PGrjSN4bWwdmqpyrGjJlV7u1cHubhHtys3ml8Z+28gvsZreq+Z7Whc
2GHp3NsE3PmXd8yK1X8D8Lkp8ioicSKvQbF35pT+rlya8rCAKfdwuYu10Rue2yJvWQwusaOybW4X
2t9tB4W10RtHbZ1NQH1AdBP7ZAgBgn4W9hK4U3K6PPLzCN+I9SbajeIQF3qcadTP88fcS8LKdQ8F
bW8mPz6Qwt24jq8Z6PzzV15reWnTNJTOkdvM7k6nVrLLbYtuHIdrkzDcljiNTVyWWNEs63cVIJpy
zu7xiLL3FnVb1VfdcLkwGeL6tnUKVy0L3HdcQgLlSsi9d/G+YWQLfPh2ZQj6MHzYK/SSqMZeIjrP
uzShez/htz9Vu7oh3zFSPTV289zJ4cRc+eIRvnFPXVsgw727rqvS2G+XKKFZ+h4KPbMdyBKULvvL
+2ylfZOCbcHbryu8WUdzJl5QXntq2bCxt1ZW30TESbsEsHXypqju20NVu7e5rD4KS6YBiet6x9W1
x5oJj7MEskPAME+RcPh+8HtcvRr2FxCLWxxhK85uYuMGPi85CIVhJVVOKLwTj6KZH/EO8Hx5Fdba
P//8lRsuBZBeUKXVETByQNNYdR6pvOlvnMQubi53sbbQ55+/6gLUDkog7a6RPxhcfDZ3414XyRaD
11rrpqdbpLCb2ZoiVvP8A9WuVwUM2lfXgC0A5DMOaNActhCj6adoEKS/tZhwQ9Y6VzHnoXXDt8Wi
3MT1GpgGovUsI6ezBtZlq68trOG+UAysi9qD1R1SQ7yuZbt6pn86XF13Zzdhd21RZ9D4K3TEYvE4
U/I09MuuHPTWhXFlXU3gXWartoM0mI5A+35O6EKYYGb4eL3KOiburkTNkt/k/hgxv9p3afdY5RJE
j9kGDGVt8MYRPbaOkE2pxiix8KaKaiKUgMSq37i+rNzbTeQdq1Q/uI3VRdrrjwm17qnSSHXMj0nS
XpOb5sKUJLVdj43FovsoU0O80411E/PUDmJJN1JNaxYy3HZs3UHbM+kil9Txzo39dyRLlsPl1V1r
3HDalrslRNjqPsqV+pNQN0aVL17Nrmvc8FkiRgsVPmi8rcZvtT2UAQFf5+W2V5zWBNsVeZO3CI19
VOV4Cc5aHFjDgtBfbWUB3sxyc2FC7Ap3RuWTjHt4Fbd2bsZ3rHefqRRPqVVHLi+PGYAcQUGcd5dn
tLIUv6HudFXG3YgZiYWnR+qU5AYFm1vUR2utny8Ar44Wnddgq4GuVtRb/RNz6XfqjxsDX3mmM1F2
C7Jrs0ZlaSTLcS90c6M8d2+1/cmBszkW6hG6rTqBFX92jTMYT3M45f2yi6wui6rYOyrQE42V+gLJ
uk/XLcPZgK8Mhdf3LgevSxfZPLkn2fjYgtDxctMre9aE3ClPJg1gmhh9osFtocEv3xEXQpq5a23c
5teW2fDnAiLkbQON5yijXvFiN2lxc06YXOfQJspOZ6wuvJg0kZrpc1zpm4FMXy7bZm3g5iFsQZG8
qOMmArRBHdKkBxME/GBj4CuWNyF2y9K0yGQhf9J3yVcNndGAWvq9qJMNF1jZl2ZRFZdCVMuc1pHg
MXBqx07pA9PyhlhbL1Ar9jFRfIg1OVKyuopc5DiihuZ9aNHyKv5YLkwcXzMt58LjqYkSX8iAN/Oh
aMlXZ9yijVkbveG3eZJ7IFB3q6iwdH5QyeKeYj7mV1r/3Osrl5VTAWp/bbfR1AxB6qBuy4v4nIZL
e51XmTqi1ejaGdIzFV5dE5R7zKzs2Y1HWbz1qP52xg0LYPgtzwVUgumAHkCBUvgoD5DHGbzKw/x5
FE7g5nce+Wj139vKBuFLd6JQHKnTU5N6OzAtBL5VHYoeEGR92yXTDjvQcayAqXiHv+SWyX7Q3/D/
SJwBPfcMu7hb6dg1z6K/2t72yiVzGC8i3hGMjpcBgws0UODbcN2VL1RToVTOS0EXIsoImI5j3cqj
S/TR9tpbutQ70Ope9/Jt4v/OvNxtOtQlMofKuVG9ty/kIjb2z0p4MPF+3pwKWw5DicCPG5aq2W02
8a8zk198K9+KcSuGMtVAEZr9plYZZqDKHw7NnmayZBBCS8OCOSCSALh+Y0ne5gLnSOr9uuijbqCC
wPsqIvrBsrw73tiBnn5uttL76Ap9mKp3DquRIR0DPDVfaUYjigBd54tM51U0xyXSuzSL2RGym9nw
o9V0ar6DP3CrTGRlxUx0TyYk8oGgrweByPieV/KdqPlDR0G76IorE4EmXRSH5lGTeDELhwHMdV0P
WvUshvre5QN1xTFNtORQpiBqZ2oOAZ/GW8tUu4e+Zjeg6L/us9Zki+o8MI31nDrh5PEvDYMsgJwj
rxque1T7TfTQUk0C8h4nJIQdXG09sjHdqo9aOY5MyUO6xD5jlW+HXde2B+0v+RFn4laWZcURTdDO
6PSIWBAgDKGrhCKm9s8uJTvQ4Bx6ZX3sHP3nVQts8kFlFZOVUzM7TBs5o7h+Crnbt/vM2Xq3+Ami
e+N92xTMtRRkCdsUx97C0uB8aABZw5MgB+210/o78KhNzkfbyU6jS0+pFQfZnAUdTqiingNrS1xn
ZSObdIiJzbOZQks56gk5yEx89rJuPy7J96vMaGJSS3fRLc3EHOblXdE6z51eDs5Yb4FGVjaDKaib
Ov7oyJzMYd/5d7lb1odUoYaBFfSDh6IbVGEm9Lq3XNu4QgvIRo6KZks4WMd8LiLonR2HmQSz9SeN
3R9XmctEpSpXtsiV5UvImpGdnAqCEBDoK46xXedXev75O/PVdc6qQXMxz+USQtSk3eliKk49d7ON
y+Ka758X6lXrbJIEd9xhDr24ccOpAEvfnNhq41lirXXjZES2yfeb0gPxFJ6770Te0KBIl3l/2fhv
t+6bxndAQ1Ha/lyHKp37oI+92za3N3bP21/x/q9IYPs/nXK2u4axOhybnAYOAHW2hceU/0yGcxqt
9Wqg5umwg0AMaCsLtXFKrc3IWA1ZMcvLUQ4RVjkHU2uNZFDZyy224bedzzfRwcISJaqFZxXSwXGC
pHD9UzXn9MDLzrrhPimf9bV5e9+8MjizGGsKqplw7ql8LFLS3diDi/KCNt+qAViz1vnnr/autlw1
EkFVOHSdygPPSdWfLHPajRNlrXnn1+ahIuFPAPX1IUTw/KCmBBQAct7SZ3j7SuWb9wXGSjLm9dKF
NhSFWEDqrAtzqcjJ8ZN2T5nLNp4S1lbd+CQhNanU4sdTCMHVBizy7jSdknGExLWY6j2BCsun1m+v
e333zbsE2BEaLEpP76p6sveJspxdU48bj8srUzGvEh1e9Fu9jPTO5g+gN94X3Hk8A6GdkX314y3m
irdPWN+8SUyFmwBShF7GQQeS519RAALBi78vB62VtKxvMkuyzmFgjULzDTSCgC0PdOmd0kkFoDwL
nGKI2jNa6iaJx9u+viqtAH3DX7dyNS/jWHN7DMUypUPgoEg3bHO+Vf6x4ikmTHdOUxZzl7WhWzVl
uYOqhq2BjpVqY91XfMUyHD0ndmPp0oEUQhkf8f31l7LsAJzNN0VVX3UO+qa2clJ2IKmPe7hjKchy
FDrTaidj1BdcF9ot+9cl4HlRqgnLEILV9TErho9MbvGLr5nH8PDc1nqo5n4MCT3r4NTLrlq6z06s
Q5nHL5e37ZpTGLeprF3AwOkOY+hP9ODNTVR6YoebzlUXBQAFf7XO5AEzUIl2DD2PvBtS/a7Q3caH
2dtBA1i4X5suq0TiJbUbQ2bLv5pkuE8LxFdP38a6DLMiPVw20Ns+ALjFr92M1I6ZB3ISSHLXL71+
lyZyI4CvtWw4b1FMlRr8hN6VonyMpT44pbgqLiBd9+ugJXV0Uc0xvQPGusBVw7tZWLmRqHu7GIkj
Z/Rr4znEjRJXovFMFhoEYcn7CTpQQ+MEAjpsqk+PhDS7vtPHvIg3FnvNVsaZzWg3WyBKykMF2aag
b30B5a9yS73wbUfDS8+vM1pinjm0Ts+tWwfQhu17S/xYUuvJt+V1H+PcRMw6yiKN5MK6A/HWi3DJ
B67yjTvt2Zl+/4BFG78OP63ZVAEEiqKhrJEPiVMxVKW236oqbfdzW6b7qag04mvGT4VS80avK0ti
gmidwarqhUvrruizG8AJ9ijR/nCVz5kI2j7vWQa2O3onKXs/OEWooDCzEa/fDnjcRNBmRM8eQwHY
nZPpP9kgorqs7udObvG6rCyGiaElsmFxFcMs5UDf1V3zCCD8g1WOOzjLPi9BhZbrU5zUfH/ZViv3
Dm4CaRFCVFXZmNAAUq7FKp9kA01KYonT4rCTW3mfpoI/uWW+SxZ9st2rBEU5N2kzO5BaZ630rDvt
km/JMJ/ULE6X57S2tQxvF6CzKv0cTbsZRA/cnILWdf5+ue219Td8ve7cERc017rLa9DRes6znZJP
DDIXl5tfOZV888x2GnAr+I51N7rZsdMdAnt80yfpqZb1PbhvNx4P1mZhuvxkA7/bYRYNCmm8JA79
TAVd723MYmUBTKhtNzoEnDhoXizJ3k2sWwidbRwfb3+AY9/8GqyssrLHgsJAlfUR2R+VzEE9f8jq
LJBNAv6yjWVem4FxbIMagLS47mMLdflHQv2/22n6dnmJV2xv8mTaM0rGuhTGScrq0MYcqqD9bsrZ
4XLzayM/d/vq6zeeVeK5TVeGw0jAEmgzeliSfkuKYK31889ftb64nE0qh8BZ2UDQgsci2RU03tLo
XTON4bhJYk+O1aX2nVDyC7PzZ0cPp5rrjdvkSmw10bXKbyftjNg7A6rpyodxeCED2BDkJ3zJJel3
N+cbAWjFi02ILZQnRT9O2D2sZbeN8O5mMdypQnyzLPri+8V1XmxKGgvS5KAvV3Voe2JElo/kh6Gd
xMEidAs0v+JuJqgWArauRUqKmRQnJq0DjdsQpquzNAAtim7U1gPBytKbEFvfX9Kszpc8FKhUxvO4
/8Uf+5tm0tddaU1gbZbaTJK4xOe1BB8nymq+OVl2lSAb5yaotsq0TP2RZKHdB1R+BreS7r9cdueV
u6VJNsntGhQlGk1PTX/nIJnrWeOuJROS2hubdcWlTdVgz4doit+q5a5H/dse0m/Zbb74zsZRsLau
hktrYufSoyILR5Xd93bx94Iyy8BKt/gf1kZvnMeDu+Q8lVkVdnZZJsFcxEUfxIAhf7xs/7X2jQO5
sKZxyq2+CJuiJze5A1ZmNsZbJeRrq2ucwzrOe+H1eR1mWfMVKogfnMx7alA1rLm+uWoCJq62IMDY
l7pakLYBdHS2RyuwU/dwXePGaby09YjPgnK543I5tDp75wM+vXHTXgmiJqS29UsLGqykCn0qPxSe
FZYDZBJm23/oEu+9VZTXRdHfJI97369B7mbfodqC/1m5eX/ndRm3oXOJ19Dr7HT2jlfHJgh4ENVo
V4RdBTg52KX0seFii3ltZY+a4FpdEKujMYcPlHVU2/XfZdl/vm7ghvtOwEECsC6gNogadsAtNd/Z
/XQNMSDnnuG7PgrJXB8SxGFtu39Bl+TGTq0rmzbctgMHhqRaVeG0NMDaQ0PxBHDVVpnOituasFo+
eJnW+CoOK93XX0VdWmFPFFirg0Iw6BJDoycX17mYibB1EoUiDZjpTsl+X6DgNABVuLfhYyvR+Tc0
rZPOnjuhJstX4C0YgE4ASUOO/17ePWvNn1371bbPoDw4oBYXmTgX0TMAmt/NQP7Y8qJIgxZRmm9s
07WOzgv1qiMO5hxVNX0dcgEsp9+JZJ9Ib/6S2cPWh/85pL3xSmKCamWf5lnbw1Ss/EugorXjx9E6
1jrbxf0YuGqrhGMl7LlnJ381lXQYx0HE6Mcpq1t00lVHNn1mBblP4r8uL8tKvDARtgI0OcsMdZCQ
Tc2T5yXvfOJtRe21lTB8us49OkuP5CHSojd2QiGKZX9exJXHvYmtzTmxC+nbSTh4UKUnJGMH8Ett
aTKt+LVrHMelrXnVgBAgLLIUUtF6HPYMmPaAecvfvYR4yGX7r9jIxNk6vuUJmYg0tLPhCwdRDh/Y
qVmuKyjgJswWyvROWQAVHObN9PeEs3Kh7nXvqCa+thlBO0zSNA2xDk+cWHnAS731xLlifRNeW0LP
yZWNSkM66x/12N36tjrhjHhoAMi8bPmVnW+yZCZuRjkpJ3LXZCkePlRK97TRWzyfa+t67vWV68ZD
SeZ4GdC6V35oqu7AHXVwC3VzefBr9jHO4rRIIJYIafe7xI7jx7HJjqkng6EZksiZm+PlTtYsZPhv
T+aCJf6YhPHofFRVawddN2wdN2uNG6eyktpzudvEYWUnek+q5N6O22XjLFszj+G8ANm4MVMOvSO8
e7Ynu9xZA+8DWaW7ZPK3oBgra2wiYCtnYjXBG2246LTAMyk4gGtb+oG9FC8/V+B/fdf/O/5RP/3f
M6X/13/hz9/rZu4gQz4Yf/zX6Uf98K380f/X+V/999/69d/8631d4n/mX/nlX6Ddf/e7/zZ8++UP
h2pIh/md+tHNzz96VQw/W8cIz3/z//eX//HjZyvv5+bHP//4XqsKJAPPP6BCXv3x71/d/vXPP1Bu
/WoTntv/9y/Pc/znH09JWqBIO61+9L/9qx/f+uGff1Cb/YNZtkMtimQ1c88J6+nHz99Q9g9hAxHu
o9DO9fg5UVvV3ZCce/0HYImu8FGvA3w4P6uV9LU6/8r9B6MesorCcnyGWkwkIf7f7H9Zn/9Zr/+o
VPlUp9XQ//OPt24GzLPM155pwKO9AsI70my6BevVd59nwy5TLN3RzIWkUuEf5WL9+co2/+79dW9v
3Q/OvRnb3J+yOE6lmCOZZkkwDGNUcWkHII5+5+niUwOCnssdvUkhhp7Mtx9rThOAmVodxTUUpA+D
A/JxMqU2GOn85YMQyfhQy8wP5zSjn2vPsf+G2OscqSkr/aCoK+sZBx2AYwABkS3qr7fc7zym8xq8
DrGVM09pl8zRRKFk1/UVaIG6Ir9hPOv3l+f9Vhw5d2FcWq3BZd3Ylv5tzgGLye8FyMVH3MLcbCsM
rvVw/vmrSSSprHPut2MEgH72vQAJ5w1BonjPiyZ5cBM5HS7P5Cem0byznqdytuKrjjiEC32e4gPI
zhP9GZLK3n5B3mLXl5V3SOp+PHrazQ+pX9ZHsFpa35Y6zvYyY+6wd4p5fJiKZnmPsh22BHXiOTtf
1cVH26sHfRBctlmg4XgnMM6K95eH/GZ2+Dzk89Hxasi1WzogvMeutu1BfIHoRHHwmth6rzAc1CPl
locN5RPxdehkjFKObpp2rtb078v9v8npd+4fweJ1/5J2C66v9RihdnLn+8lT6/Tfa2u+GVAu3xQt
ahzTe1c3u0EvARdTwLkV6MLfq6oOpsYPKPVPoArYUQqEb+++AxjxYFd8vzjXYNbPQzSO6IGKIS1j
mMhVz62+m62HjmxcMdbcyzig7XGUE5nP1kfuP45GLxyuoX84j9qIWxISThaoo0ckTF+S4nPsfbu8
YivOZL5viUrlZU76Merx/JfxR+YXeADPArVsMXOu9WDGHJlUflph5E76vCx/9Wm60/331JIbbvrW
rQiWMR+6uMb7K+IsAvn8UjfWvq23aLbWRn7++Stn0mLCjUgnPqoDXLpbkuFYFfktdusXlkGq+PIC
rOwZs3q8FPYYJzjsIi6V3LdidAO3ZB3UUuenyz2sTcOICV6R9k0LMtfQYfNTMdovMuVNgPrZD8Qf
x41prJyrplzLCIQFR9oJtlrYzhs/q7IMvC490O6H121pRa5cFcwXryWjPuGF7Yd55R/jVuziDPUA
6psr1Ym0y25wXi6bbG1PGY7MnEVVxBv8kDdsOC55C34sMMls2GqtdcOXB6F6xiBNEk5cJieoeeNl
yu+/Xx76yn4yH7wygDWWpeM89FR3N7vtR6dpDy7qma5r3vDmcSooJankocvbx8Keb7Ur3pGm3vhC
Xhu9cXvoey7dTHksdOvpoe/JaSRAHLVi6/vsTbwGooVZR056MfmiQT2UNe88RYP/w9mVNMnJK8E/
9IgAxHoFeplmdo/HY18If15YBAgJsYhf/7J9GstNEzEnR7QnJLRUSarKymxgFmPUeW8Nf5mtw/g6
3ZQbQdSV3aqHvCqT21O7tF5atJ6V2H7zFpTyociy576wP6keiboiEB8zcj3uZWRKtlOXuambhV2S
i+GHP3bPdothyi7feP+vGLke+eqXMeQECamUQZ6vNZo5ZpN1a00WGFtd8PN25Va4cMVn6WoufV9N
9TCdh4OUDm7DiA1ngbMklLd3S2/+vr6ZVwxRD4dZZUungKEX0HeFkcqDPqIQcP1Y45qV49UkC8Gx
0zx439Nc2V3sGsa00fqKoehBMOnUQVlU+HQoakc58smEsKjrt97pK/OvB8HCOhPE7Eo/zeWP1vNR
80ujpXiDbt/++uysfb9m6CDlnOxWwY+AD6o42mNPI2dGalmZ+Zb609oYzr+/O77bxsihoBditwI0
grJkq45KF8TgoW1WBxFsiXqsbCI9KGaGExnx6X4aZsvBC/Ln2uy24M1rs3Tu890QwBIBufaS++lM
e/CPt+yYM3tnEX8L67XWgXZft5ulEKzP/RSPqqepJJ+5IYqo7psNj7HiA/WS8wL0p1OzGF5aFU1k
D+Nd4YnDrLJkdMf7DvBOR/26vqHWlkE7sn3bqpTNMi+17MaIJtGV0NmpNtLwa1tJs2UoR3QW+DK9
VPRTBEWr12WWdeQLq4tGY+tasLIWemzMkJ1ajNb30sV0XzPB3+bB/b70sIzrM7TWvnZ0K5RY5aD+
8tJS3i7IWHCnT5xxOV5vfWWK9Mrwom/yznU9L639n1DWe5gGc3cObuOdG1/vYe37NXumNGCeOeL7
fUt8t+2MfLUYL188FPF+sIdzz+/MDfJtpF1GrAArsjDuSZslbJxtSCpZW4NYOUL1clcnNHtwZGMQ
dfWsAisyah4BexGR1knsaovMb22qNLMGn3GuHK/rQCWrrIPwMnIgeUAOIXiXNhBBF+vzcZPSa1pz
IqUxOG59mxV41/vzxPaglW+6HcIjxVe2ZNNXZfb8rgZjD9+FYYVYVmgqUFxPQRk8hOFMNj5lLeqg
17/2mQmQQ9uzW9GSZbf4uUujifV0iXlnQ2HODTvWI9QwUx+yEMJmB0C2jRveOeHdDJzfI8+mEEVJ
Ad+DJgfAvKUI8wQkDfzRJFOTMlDvRqaXiV3G/R5qhblv3HYj77c4b1bcpF5V24bjLEBlLG4l8OOQ
dfQKTqJADMabCxZsGs1tC4KOYJKojAalq8cO103qj3X+E+Jy/qHC9pXf5nnYqBS0+QlUvfblrtmh
ROp+fKiT5fijjsw90HDyu4gQs/nVHoZoiKs429XxR9BfCHfp8H+ZDRCOUy1qZVt137jmrmrksWXG
1hDPPvqfIbqmXs9K4YRC7rb1LerwQadFHs5ySYTbR4SUEh8UQGEQ3o1Yb9BqnwxyJ/MFMBl7H4rl
AAF5GSpgH3B18IznuR3aKHCLLfqvFTP9uxzW+l9ZhcC9ybK+zUdrPEmHuzczcZzbqjG6Dbf8h4rh
0vC1ixbe/NSkRlffmmHVyXuQ6hl5XIKo48YD80GVgAsd3C7OROQ9KN+G47TkwxSNmKBXChmrO7+2
7NMERdPf17fcn1LVfz4I660d1I1fjcw2zusduXtcZpJy9/wYREHU32SRGaH8f8ObX47Aoyft1FYD
zaClgJ4AKQnf6q/0tECZ89Hf9T/Ib7ANgErPqpL8v42BXTRiJEzCv08PS1S8YDm6C+78h/x+Tiqe
jHacR2P0o7pXib3P4SZjsiuO87frfV689KDL86e8O7CGHjKqHmMKr4Duk5uPL7PqP19vem2d9FIN
q2R0tnFHT/mOPqOmZQddoIjGbURiEls7MxHxR0Rt/6Sa/h5Ga9kicCd4IXs27mXnPyqIq4DL5s0L
ut0kvS284EV7w3Sdf383XVQw0OGEVKWE59D86T6Po/gERPMWKcfF9uFqtBtKkSFAKxnojd12AHQD
CcvDkoHDemDDlsjGn4vCP+aDPrQxQJHXGAkJoUElcvqtzYfOj8JwYL9sn9ff8F9D1AxWhvxEOe7H
TJh7J1zagw+Fy9fMRcDbIUv/C0Q+FtCA5lk2GCl2sDrlA3G/yKEDwqjoqJvmYUCemCmyt9YTzqno
RquPi1BuFTBdvC9iLbSnTWdCSkf6wZw23lvHvnE57LhLUET1Ef3D86bS7kAUdQH+iFtGKlQ6OTzq
grc534pPXE60oHX77600tZ7R13Op0mEc5FfcGTuIbpaOf0dsOd7DxUF8BuyxNyLriwMvqJ/wThQb
xV8X5w57QJs7KG8IsybYZ7V4ILJJjPF3wR7DaevlfNGtoH1t6gYw7JolapZuA8GcGKKA3p0wVLcR
F1trXZu63ApAtAu0OtKC0omZX+86son/OjvbS+ahnS4uFeBns1qQ5EEoijRmVNbwXL7YCfLgBtBy
7GAtH3yx/dkc7/wJcKh4iSP7d5t7TmTXfNcaoDQY7I0H28pbQS/MR6jSV4YHBQIhjuBOlyVEKY9y
bCK+/Nxw8ucVvTBdelV+O5WzlJivW1DUuN+nxeWH0eusE88W4+gaNn+rfWh8WmAUjqfAgRhWH5BU
Wgp/JzJ2aLloNs6ylU2tV/CD3rPwIJDa3pqSH4F4fGxY9d1tw8dgcrcuXH9eBJfGq3nooONQxh0E
u53iOYG42AEXoL2z8/dWwuIgmeMsmm7Gw3gQdwgZJXlyfZ7/EMld6lfz2siLZg50jNmtTNTO3f9n
RcOBx/mOxb/G6Mvt7T2Jv3/+NEXFDpq6kR19+vlzS+1m5VDSy/wFZ5KErGK3qA66LdsRN/mBPln2
uL8+thVz1mv8s7nLiDnP1W3edt13u7RACMQGZ8NZrO0KzVl4ED+EQ4Ur6rzPmX0CZCUuIPE4eB96
frioIPrbkdeIc6ICCx0MxtTGkA/wo7yFzF9gsy1M6toYtHtosXCfEYEuJlclIBiLydzspHichsfr
S3CxA1x0tZvnGCDu0gc12Ksg0iwgTd63UWZbsWztjQ281oN20TRNgzJpYwiuWeFBaEUWrgw2YnpZ
+xHemfM7UHuoCNczUXg8tLcoKHhafOto1FtlWBcdKZo+j+qdn54KsOYUNrJKRqCcpJ5Edcir6jQN
u64IdoORGRsH88XTBx1pZg4ecF5ZkNy6HSW/6Rz/0NTjjVIitmZk100Ws87eTWTZKvtau4bobAB5
U8wFterqFte7W6e3kyW044EGiTVUB4qLs4Qys+Hkh8L9SA2j57j6u4BWrUVCQMZT4ZC06IyT5W0+
Vi++1dG2tlBDMA/9SJFNFPbvjNXHQooTB+FzyUg0ImktynEA96eMUVf9EdNx9SfBwLlR8LbwTx2z
KhnxrmvvwomHUZt33Req7C1Y8WULcvX7bh9WHKXJNDtZVhETypNegQdnmqOcvnxsKNqtzaPID+B1
YKWFZ8QgTI0lSkEDOEq/+u96D5djflgfzRtTZaHeRM3+yVvoZ+YYL0Fvg4be6o+1s2RRmHnHonOD
SPHhpArxnVjGi+z52/XuL55k6F1z1UDWeKNVZQ0wBsB/x0ZNjJgYi9lHLcrinj7Wieas/SCg4VCg
Ggg0NZFk3wpQ3Yry9/XGL56VwFlqjjqsJ8s0glqkxHa/Dqb61mxefNea1jw0KRyT+aHwT8T/MZtP
lfH6sU/W3PKiCFh8wL6e0okgDllGZr9hepe9sqtXciPu2mS8rr0T7bJvjQAcjZlTVLslhF+n8hct
t6QX16ZG88qssQZShWApLYPifjLtPIKQ20cIVuEO/XOn784Wy0BNNx0Lkcpc/RIO/x22dH996i+f
Ju4Zefu+aWBCg3owICXfheLYWXPqUOMAFcnbdiD3vB+SSYmdQdXxencr5qXXd+e0I6XTg9px8p1I
0hc2kFhZnz/WuGa7nGZQzyMOAs3VN3/uo4r2kdl9pFLqvAia0faIG/mqC5p06skuBIVMQKASO+Rw
sR/6fB3M23l1Wxo9cU8L6+LZ+oxQXJQDofyx1jXbncXiTpUlWBrQL5PjnkMVPVhOrze+svt1QG5W
IM1k1Sju8lQOFAWZvnQ0311ve8WE9crtXBpVA9tiqWHbb5lnsf2U27g7D2Wwb5tUsS1KgLWTR8fi
NmU5V60Zdmm5cOPRrVWNoPXSs4NXDPlhHgy8OkZRn1xHsgNoLoZk7oNsz8bA+MHCfthIBK9Npmbt
HUK84eyR4NS2fD95RZoFxs/rc7nWtGbtdTHagnoSpd71+EMh/4hQ2NbdeuXyoWNeweg4h+XkhycF
emNmULAHDl95UdQRlF829tmK+9DFk+pSzhLXHufUO2KOhaqsWAV9E3UhCP+uT9HaMDQzp1bpDiCp
c06l9VKaTTQHMwRTXvpgC4y50sE/aNiZ1RnpcCThFQs80JdFlImlnkr5eH0AZ4P+JwzguLqKktea
i8WxQ9Omstk+V9BWZ8M8nExnnH9iE5OEK7+8Acu+v7GrVlZFR8eidqCUjsSIvBbKR+FvM/xRQBT7
+nDWpuv8+7uzj+bgoWXgKDyZFG8cNYPh2qx2o1FAWmDqjOR6L2tDOP/+rhfPIUOFWLt74hNkysop
v6/88rY17S3S0LUOzhb5roMOinp2GXrOaWDdvveQKfTCo6eG/fXvXzFsHRpLqb1IkONnp4kv99zr
dnLgh+tNr325/feXhzysmjFsOa78Hq7heTwA309NtbG+a81rh7You0aW4eKACQzohJFFVTsmufn8
sY/XrBliCA6BBK1zyss30f+2yB7SLBtfvnIw6ShYFSBR756/nJOnWnhx13q7jH0T6jszm5cPfb9e
/e1mbV2i5HUG4iU/DlP+ohioS0rf3AgmrOwb5zy2d9sSIs/51I6mlUpi/SeWgEfF6G/gslZWVofB
MlZlmTKBCfeL+qFZCPRYGsh25MgeXZ+cy3lnx9XRr8oI+h7shG2qGjrGoVXMd4YTsgTkvHM85IEb
FTOVCbiucqBgqm58rL3Avc27oHrwZF/thFXTra9ZcVQ6OpZkwdjkjdmks/OTOZ/IEALO/3sxPhSp
x2C1s1tZkGY288xJA4gpD+VT5zXRiBLKoHEjsLZ87Jqog2Ln0uVFl0PyEJwnsdXccLRebpGOrU2R
Zut9PjklSP6dlIhTDXkY657T/8T03/XtsNa6Zutq4gq8CIykXv9c2kcPqlQLB57i8/XmV7azjoZt
rXYsISfrpVmJvAFeeeMCWGxW8JuPta9d0EUjqrkmmJxyRDitIskQfAd/7seMUS8LX8xCDDWpnDRE
UT51kF1n964wNixxxRXqdeHMIE4PaKGdTpVxT5bgZ1NLGoFYItyjfquK8czcuByv9XRenXcOyxST
ZwhbuGlogagYIosdQEtnMxh88FU43z+2FtppXaKCrCpsAA1LpY5Fq/y9NBCQoou/YWYrfpdoxlzM
lTvgQY9h5N8X/0RBJv2xL7f/np8O7EqF79n4chfkFD0j9R66KQVq3Jtid72LFTv7I/30bgmU5Xlz
7kxOyg3eRMKxzAghzicQlTwE3vz7eidr1qYZcwNvndtW76Zt5UTtGfw/4GwKrY1pWtlGOg6W9tmS
SZeJtMgt/8mYJ/E4k7a8mS2ZyQgvQchGI/a4MWMrg9Flk8Crvsy+NftpBqDgWbwmC6HP2m9pm69E
6F0dF2vavZSL4TspwhORrFkkzEPnQ6Bp7GKHAe9UvXpgSzLCrdvsCuzJ1YWToJTlgONGnrH7bbT4
/wXW9260I5V9WuQ9yjHN4LEtv5j8AfxzEQH95pRtrJy1tnTnSX63/UB0S+2shRCJM4rErFQsZPNK
lzFmJvvJJd0vZZ/WyImwtv8BSZwpse3gpRuLG+bLPWocD3Qhr4Gxlftc+x7NVzhyMFjmcCsNCpHQ
qXgr3fImb9uDbUOorNmq9V7xGLp6zGjO5TzQ1k2xd9I2b28Cy3n5kK3pKNu6QsB9AMgrLYIs6saf
GUHVevv8sca1M9+gbcYMMOWmGVQY1IC4/YQALMID15v/UwJx4bmrw1pRZ0s6l/EmDV3CHnzHKQ4g
4JA3tPK8xLWNMHb7qrzJDMKhkyhVovqa0qiTMjs0NPATvPfrJBjNGgonVa+OROYAWAhBfk6q7pMF
fEU7CAuYn1poJrwuRSP/86AoQWKwR4rPYxvmz07tW29lRbO0DivnSx925iGoM+vBmEIFCZsecMiw
qM0X1G0jXDi3gb8VTVjZFn+s5J01yGm0ldsomRpd+42NxS0ScltEQWt+RceaSccf+mFourRmfPwp
GHP24DJZjt0w/VoMbg6RYdgtj0Vomg9Tb81jZC0Ddzfc5opl6TA06fahJ2zVpVYLzOwEdQoViSao
35a8JI+1I+pdYyKPsrGVVs61P+V876bSABU/iK5pl6pCvRozon2z4f1eRgQECI6JDf+1tmDawQaF
yiYIZgeSXUv12GXdf0B5bZVBr0yYDuYBL2dboHpySg2CdzryP6/C6PasHcEapuy3apNdbeVA0/HO
ZjVZU58xM+0IqmM9Yv7KWf6TlOCNvG7Wax1ol2FbOJPvArAJ6aQhbgYzDokTmfzL9dZX5knHtrUO
N8FBEsrURgEjrnbNTUusOkaSPs06GLHRPl3vaNWCtHteDnK1Kew7O81cGt7nsvcgp4rMCqAN5s2Y
c2OOSO/yxHSEjH0Ugnix6Y7Flndcm0b777MSxJsLfJM5pcz0hrgeSllEBYVfAy/w5om8sqN1fJfd
d2NZB8WYimC+bzKSiHyr7n4lO6XjtVzL7CXADiplwbTr1feuz3G0ezEF8VGJ5/tUxjXlG+5mZbJ0
qZWROV0lSAWhvjZLoXP50Fbsh+eTLVe9Nphzv+/8S9HVZivzjqR23maxVbSTCwUZFu46aO4eHJ8A
gzAWRRxye4gy6aktt7Di2HR0VuN5de82NU+X5V56O+EsL8CIHC0s1fVtvjZz2i4PHcdXY1PyNORP
nv+4QFnSrTaqtVfC2br6ijKZCJjDbNDJdYdwdL90gGtF9VKmkg4/yNJ98wz63/VxrO1k7a4yNp5R
dnOBJ7gFBeFJnm/QW+P4E/a6cFExNcevqqWzq6J0UkjkDrHtlcVNAT3eO5cbyzEv5iwmldUmvEcC
FrwvNZRzq9eMWiKRAgrDmXuG94yOAF1f2Eb4bYp4BfyYNwn1Ola8vcldYQIMzIYkHBq5C4jPdsqR
wb5zJydyPQgEoNCnilpV1zEAHK+L6MwbZDbup16Sm5KbXxvf/FZ1ytz7Tna7WCWMmVLz2PD515J3
S9yE/HVCSj2ySIfCSidrodLRTck8eh+Lc6FY7W8zafnSmbR2pzQoFzvf+ZOUL6jVFq+NFfa381yI
Qyjb5nB9yS/aBglcbcnt0O34SGdIhZXh/cLbeDzPUK7C04LsyfU+LpoH+tBGRCnLkS+urJOoQO/h
+gVoz4LPYB74eb39i9sWFE9nh/POsYQVbqbB0jmn0fE+MVIeKGSWP9a0dg4D2t42dm8sKUBg/JsM
Rvt+YHLZCv5fPIjx5eff33059euGgO1vSFv/B5Y4Vja4jdxqnyEzjRTPxsVuZf71QLRtmP4wok47
HU3nt8ctZHU9/+fkD8/XJ+miY8coNMce8MphTVYMEDI/cfHb89xoaHCwg9Fjsop9Xt91zN4Yy+WX
Nzo7b4J3U1bVIvRr15dpTwa+k2BhQ8nB0NxDswACLYZb7aRC8JAT19/VBVcJyzIjgZCcirx5Wj7P
VlUeQCG+JU1zGe4MYkx9d/MhM2goshvpO+bOA74amgCd3UXZEitV8l0pFpk6s8EQ83Dr31k2RwBi
Hge1PDrjM+9D6+ghpvSZkMx88VE6Ek212XyWKhT3ZdNlu7arlo3w4ZqpaCcVOJ79Fq3LlMjuWLne
m5s1W5nKtW2mXbZUoHIm2zk8BfaTJJ+l/2ZsccWsNa15KdqZosh7ByJbtog8ERxsnIGzs0UvsNa8
toTe7OBwaJYxdWS+U32zzxEt6siHyNRIoEfOUV9QgAS+yk5QCjsIsIXYlvlQVP6R4ml93QRX1lXn
kmiLUlBe5vIkGi4h2xuYR8NctkT4Lt5BMADNTblZqQZPYQDQiD+MSAJEpuhP88hvlxaJ7naenWia
6dfrY1lxinowvVbh3CzOBMb5+tugmhj6c6B2M+OqMyJIkm84kpU11yklhEGCMieWTLnXJvBpES2G
aGy2/NTagmhuislBtXY3hqew+zpXn+QWlnbF1+qB81pIa5l6KlNBhx5RnPE5RHTH8+wjocA+u7IH
tl7wR+gLblXgrK2HZtesEIpkCGGlBNWKdz5ShnG4lHMsfSpiVBU7u2rp6+/XF/9yThN7TTN1nxIj
XAgmbhJR8RP17CqP6a/+a4l82T39SlicNVG5ceFdG5pm+I4fnHO0FbQBm+JAZ/MAdsHIAMOOZ7ws
9pfrQ1qxHj3WbnDBfWPG+9ALEh4N025B/fyufNh8uK11oF1SiDdKaZrQCfSLZ95I5BVpMtAlIvkD
6t2Tttza1CvTpcdgi6rxfLdoICIy3M5kie12jvPGOFY2PVSq2bguXg4akECPx4KrTTICaefUGCKG
qkka0WlnzDu294LI7aIt3M5qR9peW6RNCuUhx1jRpcyTxRtDGrWZzKKlLM3jAvm37w4h9K0YbCMh
RS/8yAbv5sdckB66bWvVzSO485Hj6eJztiU3jNis3z607fQYlQhkYxvn1seEtru6S/w71J3KNmFb
xd9/Hgn/POmgDqFtvMLw55IJLNQk+/JlgprqbZc11g3CesYxCPmSR8TyxnSAiPCpHFr7ebH68K2v
rDlRjqiiCeyiMeLG8mEUEIPHM50keZ41B0gJNke6mEaseO3tLbwR465R7AUPSOOwIPBxI4vc33dl
0KNKLpQxA74zqj3W7wZU/O+lo9hdDhZgqLlS+8YeM9RqjHV7VzqlfOonWEuXFXmccYft2n7O74nP
3VNljUFSN+N077u9sVc296IgnMzdxBk/2mZgPpUtmXcmsjAJWC63wIMrx4Ve4FVB2S5A6E2cBrM8
snB5XGr26/o+WDno9Ag57cVYLIvVpay7N1Cp4OCl6owbjf9Z6ktb4PyufHcdp8ZU14bLRuBaenpX
A4gyRZ4avb0qpuE3KA5YIu1WPrdAPr9li6e+uJXwdrMz0tPQ+MFxsNxxX5ihswP7A439IlARqD9o
yqGb+/NDU6DHULq6DuqWYnZ764l7X0Lra1O/XG96beE0F2KZvEQMPhcnTxXtPQGryDOo+IONl9Xa
2p1/fze7oWX3Aaf5dAqC/th4TuJJ564Lzd31j1/x53oc2O3sYjRzMZ5AvvSkPP8ziOa74yAgelpS
9Q2AyWLDp69Mk17tXBWV0S5LyE9iKL76Fb3xJ7j166P4c/xc2oPaBcUaw4IRGHOaZe6o4nzhfbGb
3Er9DvjSTHHmyfa3VEGOq1Fl0a9iaf3HKWfdy5A7IGYuwIcrAXgfkkEFHMQlrSN+lbIcjkFAalB2
hdOd7VT9V1s1/S4IuPNj8PzlB+PesEVru/Ku/UfQtkciy1HU829YE+zn0ohGi6cTCquzhR9VcVqK
+VGUQYxVgs7H85Qt+3L4NIDa6Posng3230n8R/MWpEzOOCnUgiFa6j7MvqHeOstoMEgqj+VkWofr
/Vzec36ovUBzZOxICwDoqRqDMzy3oj8UnsXIcNiM7rwKbAWLJaeN3tYMSDNPZS84PlwxnCBMu+NZ
zndZ4x/4Um+Vtq7cvf5cLd5ZKHI0C5R7pvE0ZzTK7bcSRdz4R+Zffc/czWGYXJ+2FQPSU1sz8Rqk
MFDyVS+uB8UVv32wrKbYCDKv3YT0HAZfWicYhg4EORShpyFz/Vjm808HJQ1GQPbgDnSP82KciBv8
kKR9vT6oldXR0xuzOTZuWXvi1MpqOChBWJI7RpkMPvjGP9aFdj6xWZWWMwiJcGb16ENDu1fhvrP6
n9ebv7ybQRb/t4POgqbObNfsT+Xk9JFhGw91s9DIsPht47v3APduAFVX3n16DsPi5QjN1VKeArlM
97KtikcJcWJce2x1i0ssP7Sgx/hNpCNeMt8JN6bv8rb7R90c+FibAimUp97onlyPvDpy3mJyWfM4
2u0RHOoLlYw2pxmn5tfAavljT0D0EE50eKnaTYrplSflPwLnbtVbVTB2IH4K+X1VtUkl7B0tZUwa
ngSK3eRBGxtMJA0jj/lZ3NGmVqKabGMSL28SXy+N9pFrJDPUAE4g5Kj/Y62SD1k3DYlrVDIpQu69
BsyFUsJHtuQ/Ut/KtCansbvzjcRsD860sJ2JyOfnshrAHwCOhJNpqC2K0cvb8h/N7wkVt0tT+/Rk
9ZQWMW7o3vMY+GHUNYbcDVadSxQU921sz4UcI1xDw6frw1zbPdrT3Rt7s5jE5N+45JlbD2XAkzB/
WuiH6sWIrzNNEZVnBTJC/o2szL1crL2byUNjbIWfVgxLZ5XipWJm31g47gEEzsRDVXy5Pi9rDZ83
4bsDCTVchV0gkXuqClE+Ujugu6Htt2C0l7cy0ZUI22ApAELs27SWbmJ23U9zMWhU1ONP2wKiTATe
y/VhXF5eolO2ZxUtJ1uZ8ykrRaJ8IL4ZMESIBixef7jexeXTh+iahG5Nw5EsOUvNGloS1TN3lj3y
fNcbX5so/ZpTupVjDW6X8vBTXpZRCcJUAWRSad6Otb+73sllakFCdLL2bglhZs55CE/dzQPKJh+I
mdx4LH6wjgU4ZtPmxhsBHY1QKR7F1q9P3pdP9NOn6rAFULi824iePvRUtzSOY80nFF0/jdI5NBVK
xa+P7jLSEaPTTFz649hJOrO0nMcMklLguA/wBI9INhX3vl+YURZ6RoLnSpAoWcU9Xhn7gfJ8F3pM
HY3MrFEKwZp4Dlh4S5vagXQJCFmvf97K0PWsY2f7qoBMHRJRihymzgfryPz5etMrO1OvelGV6EEa
3M6nYbafked6CwRQOY33+3rz5wP236s+0bOOTlMsE5jGmjQAJDFgZtI33x0Hdf7hrStPJTbt9X7W
hnG27XeuyKgBKEBYpkqH7IsATVv/bBU315tem/xzl++a7kfXVGbAu9QHsyPEV77MPNgiMFr77HOf
79qeq7ANzKV0T5MsXmQ5Pptl8dMZNwG85+17afo11xC4fh80ygtOStrjretV8AxBMe+oCyqZgg/l
J2dBoDMYDWPnA7G5M1nLN64il+fN1ukd2qlnZW7MXToU+dFpbahtqP31JVnx2HrlDFjqGwcy0OQk
6zGqPJn03ZMKgLbgW2fm2sJoj7kFTIIocQdRHqdLiE3rGHceBaZZMlkmHxuE5nJKS9ay6TNy6ofg
ZPYos/Zu7MXZ2WIraLpyMOjJwCz3jKkxwcI3FkASRDOlYEiF5smz8hoWoy4ZbCX2MH5ESoIQPS8o
F8EgsWGB7KVjp2EYduHo3RlTv7GdVtZcTwwulW1bhWmHJ9sABXVWQ5BnyQNrh5UCo2tn1xtH9dqk
aZ6ksBzUplbEPhHGk6Zh5p4M2Us4OTcSnOpeUU8bA1rrSPMrYiZ5RWRPToNPQOzjZ/FYVbuW1r/N
xj4YdfCxpBohmpPJFe7NhTkScOIYT1zQk23acUOr73OrXs38YykGbIC/fZmXZ77rlGegav49KFQU
ChrVuI5ct5bL3oTozPPT2OE1as1QdS7b1KfW3ujGjYVYsXU9DQgmTNBy2FiILihe83xwY+QPXgnY
1Tcsfa0DzdKhH8mznvYmpEnCiEJjpSfQZtp4ra80rqf8vJAwDzTIc5r3SwQBs4MLHiwIEG18++VX
FxQF/15VVQCTrRaIFmMHufdNIXlqcMTrirY7BJZyE1KG9b4DXfxhnNmHGDGx2GebeXcuVkNhgq3W
DU6kNo5/hASHtogNaK7Y5aY474pH0QtriD2UPfdngSrDdp+VA0Ox7/A4hvMPF9U2H9q2tmbkfSC5
7EeEtqrB/uSx+Y7O5eP1ptcWXjNrtwj8wAyG8JRBKoQqKFWDHpNkW15jJU5H9Ayssi2AaK3RTI2i
/DyTurztef1/zq5kuW0ciH4Rq0hwv3KRRNK2vCVeLqzEibmD4A7y6+fJJwcjilWqXGZ8IASgu9Fo
vH7vb683/piMB9ZUPmioA3seDllGNoLv2pzIv/tuJnmXlZ25RNyy/Lw33DYvD5W6Vb4/TzsCuxKO
dYJWyVKbEdylhcYhaLrTA6SuyofZVLWjlYM+GGzi+i0zCR7mCzM1n3lN5J+yRMv7gct0Axp1cp4z
aZn4GotOlbZbKrWJ+pS7utb6pVGCSy5xc2l0KMRgCdfcy1by9c0zY4lvswPkFGyJTkqo2pUzS3iR
AmOkzh29rgGd65ymMPxqynaQtnfmsQDGNag026nsI8E5bg0ySOFsFzud8scSL/6Xf9aK74nPuUkM
TW+udUrIWxNwuQaoEvTNFZZbVaPl4CzRmH/NSMQSgm+yyDXJ9W5C++c7byVXm+9BPOHWxhZS4fzJ
RP5HAqbHRT4rcRnhSeMmjftnqx7/XP7tK+4gvqeqcj9r1czkSAPNOmggG39WkzegKa87+cSmI8hz
daSRFSVkkBjzZDnPH61+gmxdY13FDqyq/2ssivt6HgaKLLeQUmfWp6Bf4g3E7NdHztm2EAI7Kg09
Xu9BxTHrfxsm7XLpqLLXhciuYYHtiudB21h+0smgfdEOckFv+0Lbs6LfF+BZvrxJa6Ys5D1MWsoh
leYFNLqQBRs4dDKPncpAf73lLCuZ4lc0+3YaQuxAUgalsENQm3oc8k1dUQPV/plB5QKVn9118xBi
I5qAaqjUcyUEibCvL8WfZiiPIBo68jndIps8L+0BcxC8UW+suklSvY2SIRlTiDu2il8pvdo7Sg9u
fwCijPizNrj1t0sbKGDxtArpNKWPOqVQjoPA17SLO0kNNHvAL601+bmalqlx+FLQd9McimNix2Xu
zoak7QHmZyChH83Py0u04upiJTVG8x8lvBkiIk93s6GG5WxtBMTze0xEGs6l40uWLzmNiF25IH70
QWP/0KrsWSb946zFH5dnsHKqE5GSk/QaHQu5HaIarcMtWjvSPvuBXCKFjqx120AbW03655YqO60u
tuhbzp93RGTlLHLIboIZBKXclOwmGjv1qUSJ/hteK0G93CzjVqq9csITkZezToeM5XLLItv6dWLu
yO4NC4q/aJ2DjPZO1RY8lJVhDa8Zjd+ymm2c6Oe3TxXfTIfBBAST8D6CFmeosbZypEQN7QpnLpjA
GqeU5Y0U6bwNquLzaTzaFVpILEwwyca7NquXfT7GW5KcKyeO+Exa5r0qGYvKonSoDokVP9OchCNi
6mXzW4mVYt+XnKJQl1Q92BVJ69t4U46Vp4YCyi6xjeVZm8Dp799iJbifFdTrejkkyehxBZFszHZ5
vdW4trb6p79/+/xk4PNQrSKhQvTiaCSq7aMUvGVFa18XjhIr75XJ5hmLeGprAegtmzuTy/nGM9bX
sX7muBSxSS3PM4mMXA5Ne6QHHVVeT614s0vGVkOvpJbf1TqfnVTiRpB2WhmQuCr3NdAhjswl5mml
lIflSKtbqvbZz65srefLdrHmPsLZIymMjNQgMoDecpQz27HzsI673QAWUaPcmP+aaQhnj5IARGOC
8TacFlt6S3t5jAodkEGSFlsYtfPzICJzd0sJTSo+dVHB7gtTdVE39GUFLEjMj3XFv2axiH2Kst9s
MMEVKSOlgZI9nXZ1/4fNhZcbzLO60cU7xoYjrU3l9Pdvo/CZpPWkJiSUiZo5qTbdqvn8IDXZDhT0
oF7V3i7P5vyuEPHFWs/URZ5idIVR0PjblnxnGfmB6+1GeeR8xEGP2b/TAK3JImv4fti1qCbQ5qEl
ugvus1DHuXN5BitpKBFZu2erUkHUptKoH9Nq14AWOmzQ0og7lGmh3q4qnzpts9Ib8oyoED6VwKcz
zbKNjj8jaV96HmsB9D6VSDcb7ZVo2nVEkSoREVAZN3qUR/GGqjHzE50bxFmK4V6yqsFp4urv5fmv
7aBwaddmNCqVBV4GW/leK++znrndwv3rPi5EBgizMLsqGAX7ieornXwwT8EpU680DyEm2CktU5MT
GlnkeWY3clEcRlCsA1a5cf9eSX1MwVmzpVIYV+YBZFA9+rQ6tYU0T/pR2aNHWTY6sabdFjTbiKMr
W2EKTttlTV2CV3uIhv6R8cQh9Vu1RdS0NpOTh30LCBalyajh9I6Y/qejpaOiYaIYfhvWjTQqh4Ik
u8s7vuKx5mlu38YZsgpY5zQborkdwLg/SdNzk9nMV4ohPWT10GyMs7ZWwlFeEtkgvEImnNZGWCp4
mkxzf2q5d3ka55WdUMIUDnMAFWy9H+AWxkN7kx06x3B3nROg6/LNYE7jqQ9LaIbSnvpPaXjQUW96
4RsqG2tbJXgk2hymOk2Bw1bi+jAZsmMn95Oi3scz88ulRPC5rqeXmIJ7pvWs5ikDw79cNPWnZdbW
XZ9AFlurAcGpBkDpL6/m2mYJfhrrHcCI6UIjvUG7mQaRIaVFh8SJY/e6C5hICZ2ZwN9igDoaikl5
ILhP+qMuqR+06kATnSeSC9TYVeoBKjGEqDAwViFToNigptB/SaMpH/QMj+426o4ewXPNNW/XkLUS
tmeeC7XLOUSzGnOon7pm7ILWnLdEq0+e8r98El8XNqWwKqJaAxgzC2t0evJbzfuN7V75slhTi1XF
NBcwnEU9XnW77H0ziJ21Iw3n77/BRUNPqmYTcK8nzd+4oaDQ/ZDI02UbPZsx4dtC8MVBDzaTvrQj
sE84s8pQjI/monNHVE3NqwB+GESMwnqHND6eeWTgPJyVwWnHO92uduhxAcn7Vc6AUYQYXC+9Cskw
KOsBLACBrY/KYu4A4Y5W1n3Elo3EaW3BhAgMWJ0OqgbYj8KkgC96BX3X7qYt2B8KJvyymbbgPWeP
FExHCMVj11EzGUcw7s+VYzEWApuw0+LMRTJ0ee/XDFaIuENT5FzvdB51beHRtPLidsOqzkNK8eMF
Hx7TkbKEafjx+/jTHp3ptr7tvNG3P7tnK6qf6o2nqq8XgTPuLLLuF0OeWqzDQGnQEwe9gzfmznCp
Rz3uKHvzNj7qYfXH2jU7uq+2Bj0t0JlBxbALJx/wDgcbYLrhN0l86EHREc9VwPLBw+0zMbodITyc
Kz3Qaf6kxj8v79jauooxuEwBc5cSTBfcActO9fKdEchBEsACHShwulsZ4ErIEQn7FTINeTHDNOxE
d9GA1GQxJHw28tfzWYZmi5T941yrFu8mHg1qK2XA/RHTjbsxuwEDaRwsg26AiYRr2UurS3w3joMZ
8KQbdvKs2Z6mN9Mua+LxFlIRLDDruMB/lfpJI3DaV3JMb0iq2mi8rJhnz6SEA6mVR9pRAhulzrKt
x8av99BzZiAEHA0yyWjawSLpDuj2Hvhr/FDdGaG1r53UbdzUctKjeQdUryt7xVuPZGonhd0zotLG
8a+d3OncLxCCEVhbSQ9hYRxmDmiMPbw2O69lgHZw5/jsPwaZ87vc0SN39jdvv2ZPcWElsvPr/qSh
epKZy6H1lu0kD8+W152BhhC0CrPWzKbreCTHN+34QdjW4XqeRgI2IwSrqhjA5mxgqtKh87knOfqh
hq6t5P7FQYXYAj4bhziFB1QnvGCT/3pthYVAJtNhliQNDje5y27w0bpwo588D/9mf3Ynd8a/POi9
2rEdPHL4ugdCS2xA54AvELrCtcsOfTh82O/5nfER244+O7qb+vHGip9/K8XCCAlNqiUtJzV+YQsL
QNkmorvaNd3Wn7Am2U2yZ74BPb8eYyYebguXI9HK6SSqFDTMzC1JHrDRRcilKOssR8FrYs23TPu8
ZYsqBb1kaDMObh7l7RuA5WTaOPO+gBJnXEYUI8hjtCovBT48fiQ/IVvrnGwJZMp32SHevzdO5iT+
6IwuxDs+1fC0WeF0kzvsdgsT9oVCOfcLxGyoNdFraeEXgN7Li/dotTigM8BP/P4Q38Q3ptt4qDPf
yrv8QP3cl7zYt3w16HdgunvZctQvoNC5XyEEr8lsqDkmyFanh9mf9uwYh+PN4ikIIiUMaIxsX39E
Y3DADtT5xVzqpmF/Wx9Z2B3Jgbr6ve5dNqXz/YmaLQLNm2bkeSdhQczG44hfyaOJo+0kTdkf2KGA
Z71L7/HgpHeQ83CAbIyk5+awNfwXGuvcSggxqx0p7hn0ZBGe5r4OzuRkXuxa+/RPfp8c9NGZ79SI
R9mPeIdH0pvxl7arPPTaRyl2B1g+H8y53ta+nO9zxGIIcY7nS2ll6SmhyRzp2D8z8Oe+GPfmjwRZ
1E13pH+738qGM6ylEyI8HUwSNs5dDLYczSd6L/2ubk2X+fNOD8kNdnnjoWktSxOR6mTUphIcPjC2
kN3Q++Zu2td78xEL+mTuF4iR667s5H6514N5f9mqVpJbEX7Oc6NTjBa7WmSN22Uynu22cLYrse9/
8PNGyZgsn7ZIJQ43fFV/5awFBmaL9motsxAR6LLZUtlocYy2O1o7c+qSBz1oDslddVCj5kfjkY9S
32nHbmf7/e/iFhTYOMzpbfpX3ahwn3/01myRFMughT52p4Nv3M0uDVhg7aEwsS+9Isz8al+4nQda
N9j/EFiIU2w/bWXXazsnRCZ5sRfCbIIct3SkV3Y/3RY/SDAf0RQdFm9lmD2B2u6ykaw5gMiWNcRj
rLc1gIjGPjuMz/Jt/mQgnbZerUN9hKxoeqU1CjGGEBlc9zHmhMYdb0ypPyWbEWPNHIWIMc25NFsp
vp3e8J2x11+Lg3pIQusmC+RdEwyB7hbHrT7b0yacCZZfmei3QqcOSCNL0hNyM7uVlF8tem3TPxub
sTYRIZPhVmexlC/IKR6qxwVB+LN8036QN2AqYkfDe07iZJNj9Y4USNfVmkS0eZcaQ6xlGJKq+a7n
R0TDjbxsxYpFZLmtLllNdNQ8uGWCiutBL39fXqa1DwsVm0mV07xPUQ2i+uhL6e+sKjegSWcrsJot
Eks1fJqAYYMhJe0dgTZe3NzV1eiO5BfPZ8dqtxzcPm9DIrXU3M0pS4l8yqm1kPgl5K9zT3qEmqtf
31RBfsDj960ZNEh7rurDwtROi/nNbFUwAGm0RTSrzJemfxunrfR7pRwkAsjTdAGwJ8FulHbnqBV1
oTgDYcH7vLUA75G34tTa1gg+LhuJ1Bun+NF6y2v2K7kDX8yB7pRIujN96RYtuvfpY3tHw3jjjr52
ZH/ljd9WbJTayTJbOHr83mYO9AiUZ/2leqh/xG/AmOP+6De72djHEblJPoaDuuGQa/n5l3r5t3FN
rRpHI8FMC6cCxemR73pv8ttA9U4pcuFOu8lL79hnEaDc8ssO6SPxWveUO1wZq0VwerXg1ciosaV5
OrxWVXIXF1vSGF/2diZ8ish08IQvJvo+cLb5ja87Mi7s3X667XBhbL335xSZd7nTf9f74tbyaNTh
zo5LutP+Lf08AksRMk77vrzdYmdYieb/g6wvpVHNgP9FI4K6Y9hmAf6mzp1iY+PcWxtAuOsk0lLV
RY/42sy/Jh7K1ke6RZi7dm0QYeplrRvUzGGhg9v50lHx9IjteGDv8iM/GB7DHUoJZxgHvZ0P1dE4
tAgql2Pw2rSEcJJB57NtOLZxQiOaJP+opF/1vFFgXvu2kCqoS98PxnTKLhWQPaHtPWajW+lbVfK1
C4bIHoa24SQHKwKP1KP+2j5rP+Xb8gn9BLv+Z/bH/IlGWOXt8iqtxMb/AdcBxDHQAoWgFWdelkBr
BJ29XfJuSqpTpfbGqaWd0oNzPiWkDWZFYkgtwA5eifuuOLn3/H5bOLjb3/7Owt3v2tllzmPqoU5U
Oty19waKwbLzmaIUljuf0c+H0v15ecIrR7MIW89UdADYAw62rM4RvIzGnzTp1+VvrxXARPR5Jukg
tUbHd1T79ada4j7jQEhz/sGezEf7nd51QbPLfdnTH3g4+iiHRvl1TiwiutFImtKmwT7qDJXNvnU4
2JDIFth/7aQRAd0xRC90BW1SUfxjdmV/uM3C/BgH8Q20ObiLHGcv3xCP4m6IPvT58fJyrniZCPHW
59ky1BrpGdrWSPKcxTEIhbYSnLWPC+GBZdIolTMWbNxJR7SwRtlD9cO64WFzjz0Ks6PpXdWwqtlf
F5tvxyVPWLnk+mnxbAbFEVQ/iz+XV2glSxMB3I00DLwoT5PIHmn9S5PuM7Av95PuF1rlDPSvsVWT
O49/xSSEImuZsxEckBiKH9XjHLLAdhY46+jKx9a/DkWMUYQ4YU8Z6boZW87YeDP2d6SBdJ0Cpn1V
DZQFz0ZZeshpdbDBBXh5CVfsQATY6lTS7brAiF16y9RfunK7TM+XP/21NmeingipXaypGhfldHOB
X5bM6YzXOf5gpHeKWHMb8rtMOze2P7plw2POo7DBu34K899MTZ3w9DnGnEcE7cRQWHLG0XZPrNy6
AlVOSTpoheLY6a/e3NJCWVs/IXuQqpSUdYWQp2gJVKNfKulYqz8uL+DJF8+t32nMb7OhALQR28Te
ZDUEXLSif+qk8v7yt1cusiIZUUzmYpKtygrM3nITJXfL7Fiyu2woNiLy2o8XcgQQ2MaA5VEr0IEL
pxUHk3S+cc6slUREwG2xlKC8liozSGsFKgMTOEu8Xh/5UTayOICaAInYAGJTkB7jeWvkE3W6ZqKD
U0Hs+ifIvDXNGS2r2EiHvoAZ5zZKCA6xhTf2USEgmlEl5WaWtME1lVxyF3BYOGljpX8HCYIElsYt
NMjE8kuFBqHdUDLpKHEleU7ABVU4Jm+0gKRd4nda3B0XKOC4vaSl+F+l2MnSqJ6kkAu3AsHuY0d5
9poPNH7sY8WMGsqlQEtTdleYWevLdqd4JUCQgdXJsicBPbubu6mCWDbN/HiIi5e+t+SwUGz70DWN
DM6kJnnmxTj4fZmZ6N6zs8VZlqZ3ajkJO87ksMvQSV9lhfwCwYEFuckwNe96XqW1C/ya/Vh26nwH
6SbwSxeVeTsvDei6Wpk8SyXwSrOMa0pegFrLU1LLcJYTMbyrdTnYP+gkedPSNAesH8r48diOu6xl
BnKwasjuZ3NAnUu1ALAZ+6btHb1Kp/ce1SpcwMBdsqs5aBZdpSyXmxl0Cw+ZNfK7CV0qu5TL7etl
j1lJFUWSeM46ImGHzMDWFq/KS2j6vBko+eT681JoV4VjSwQ6G0UMNGBlWwG0MZD8GmV7rwLV5Fh5
fRUfmGaJMOdZnUtwRPaYB+sHX6FWd6cranVVXLFsIQIb8tLq9SyZgYIQH+etYyujIxeaw6SNDPZ8
xLVEYPNoEj2DTpcVxLrB9sguTgVuQ92P8mZn//ngaIngZpAHSGNlVlLQ8KF3YwY9AA3kGCFNmuHV
7JYtXerzJmWJAGfDtgrcpBQ7AL2luWuMtDvITZ7vQXYzuGqs8l1atfyqgGyJmGXbbqqkL2wzUPv+
NRt7r6/mLSDQ2p4ItR9D1cG/hiQ8gGA7KBf+otEUcl2Jc9nz1r4uhNfSjKsuMywzMG3Lb5XYIXw4
nJTaLn/+fOHKEtVaysVImqawbMTKqbEdmkvajZJPNXDmteRpgH7EEMIoxrCe6BaAcGVKIjVZaZc5
1dPWChLZCMpW8aCbdduoyu7ylM4fvugw+zdzMDSjNaXStgO1pvdVou9J3G4UjVd8Q2yo6+sEgAPI
RQYDtbOHaSjqn+VgGLctYfKjucjmRiBZmYKILZMTnjVsaCC7UaB5Wyfo4kZX/kaiuDaJ09+/ZVaK
sXQ14yWWv1QhZqjpUUHbh5EN7sTSjUv/ilmJzXnUSlVK9doKiNk9GMRWXCgvH+qmf1ma5XaWSOa2
fNk4nNbs6bSK3yaUnviFFuilBM0Msn0VD7SORdDxTWowDl+2qfPtGBp4c/8dY5R0qimlZgdsBOyy
sCge4qcS2mI1s/UjNJuUfWGanqVC3d3mqBo2enOgct6PYJgwrcLJ0NiUogKt8Fu6cONw+Xet7aUQ
e4g56XJiljGUgvMRuhlUdto4eaVTdmiKim2Y/doCCzEIWlLAZGdpHNQz4GygcXWSUf3LLP266Cxi
fru+zge7NO0AXAE+6XlQqPmGJ638dBH0a/aJmS1lIgVqlbtoe3NyyNjgINgIn2ufF2KNzvK6tvv4
JJ6Tdo6u5GBfMFUHSknvlzd4bQAhpTDttDKsBBvM2rJ2oVQiu0WbA3owJNd5jwj+LSvaLwtQekE+
SQ9yOr6Xrf7QJ2SjyLg2gdPfvztnOxlK2nAFCzM4aEMEZ34GbZrkOtM0Bd/P26SbzaXto0I2vErv
dYf06VHt6O/r1l9wsHFOW4bWhyZKzNeOVs4IedHp5+Vvr7zhWyIKF0Jw0KhrqBKNU1cFSTuP3J2L
OHUL3aS+HmsdFCOk+bOrZukuX4bFpW2LV3cFzG73kM3Q7mdoES5ugXaJsJ/saSdpEpR/IABwrA2w
qLiJfbL5XpsU2207C6koblFkKzc5X4KyRHCvpOR2v1hshkBCaYB2fNwtyryLKT0ousKc1JL/xEn8
No9bbMgrVRVLRPbKkMAusSxYsXowb5Ixps/g4UVvpzXLzaOtmDoQf0PPAMpCxcMBkgz3h9guLT8F
5flGuPoC9v//ymuJKN++bBPN0ugSxeYEPWA0T5oGgPJdNntxl+iak5P2c7bU4jeaeTsglkyF7Sg0
tm70aR4PZGm5QyZ59HlpDqHF+F/Lbs3byWy5i/Rbc2oj1dwMHAa3EzeyX6AYKX4NIKC9k0ydvycG
1ZxsMenslPrAInnO7cltOqUm0PVbOBpr5Tw04rgB+lYZfCrHBpIVyGwvMaluGmKDugLMlC+aXJ1a
0zrQ/AzNhFbcPPPHXALaF/xL1b5SqheIH+hRzbt0Rxgje7R96ODAL2WfyBpzKzbZ+wkT33UZid15
gQgG7Xqgg0mnQSVPrzw07dBHHM+56hAwWO4gU2Xe0sG2d5Mkk0AHZ8a+LWbVrc16ivK6qx/QI4BU
t16mxEXtB5V6lurl7KK/hbKgaWYJZboue2jSE7mDQYmuQMJpbD8ue+VKwBKh1T2YbZqBj31k6iPx
jJrFTsL0Bnc5+TpwpiXiq7W+0G3Wji2aG2eI8jUhKhHUybr5M7fNjYxlJTMwhLhrj8RiCR/aqFHe
Wkh2S0iKlM8ElnN5mU4n3DkfEAIv4N/dwqAWF9HSkrwRscfgvenKmRnS4tBT63lp6pfLY50Ou3Nj
CclXMSSplAzdeMPm6XdcnjiDKtXpk/ltkuNAAf3gxqKt7b0Q7ZXWUNoYWo+BZWT2K4cay6NhaQN6
Ho2K/b1uMkIyhdqdDeVTNOb2OKlc7UQTNo/7CrKYVT2gsG7k1x1dIvDYRuNDwy1U7Vva/jDQhIqs
cKeXZGOtVh4qNZEws4tR4BtUA6T6I/UrVnh1f6LvknZaBopu/YcZvyQZ3roY+Ct+5GrjIG/xLP2q
GwY4ev/NK3gdQ4AX4j1hKfO/kDHx8iHbwVH3tBmetTZzJXsL63ze/LSvh81vKYwBeox4UMkYLXPu
N1Lqo30Pim6/C2VGO+KGWZw3Pe1/SCe6yPlcNnGoQZZ9gjTgDGJqNduiA1+Zgwh3IpbKcU+QpRCM
DI5Vto4i1aD5p4fMCpdG3sjGzgcdNL79uymKatjMZJgEk0KkK56ePavF6Em97V92nrVVOg38bSuG
VK90O5m1iOTDL7lqJ2fp9fs4tYeNGawNcPr7twFKAp0CXthNNLDMaczGIbRzafJ0+eefD5qaCHOC
+o2UKgCwQAUhxnXNWpYADcgRL5p3WZ2eqTTek659uTzY2lSEqCkzGRThnbFEs2Hf1HVxXyt9KE/1
lXMRYqWmdGRKE1BU1Sfu3xzIfF66tFjQVyO7dcccZA0bZ83pTPl//NdErJPEmtowO3WJFNTK9dF0
y2bj9WLty/K/210TqlW6rCqRxaa9XtRPUA7ZuLmtfFqEKQ3WWIMPcGiivOpeSGm+FDb0xC5v7Yqf
iTClTtaIlPWaEsUWlGdIw7y0ZsaBt7Huqz2/6u6siegjAj5O3ZbMJqqgfxT16Ip4oGXXuRIf9cPl
iawtkuDPuiWpXR1PNJLb/G1slKC0541Pr5i/CD8qLIm082BKYc3+SHh2RYFWJlsonbXfffr7tzCh
gaRUtlQKeNuCKmkXmstWoF772YLX9vrA26UDL1tZd8mPeOj1W12lxZ+EVemVKyN4Lp5VWddqhh22
II4gfekly89F2QLWrk1AOJhlPiiTqaZxWJhorVNLJ10Gh1n2laYveGyTFzlYFmQ71KUSHdDopbMf
1fipSVX3KpMUQUJo5la6FICXKMGVaa8zad41rZYF1339dDJ8MxxDtVNWJzUMhy9eYhiATuuk2Pjp
K0svAoGaEVSJigWGWxnoYJm8jgQSAxPZWPmVFELEAaGRsWRFnVphXaA9BBfUBSL1TOdBmT0YV5GN
IKs7Te3b+vQZB3FNwcxwAfd3qGWx4kECq/ZysLNvdLus+O5XPvttiEyWKqMh0wy57yNdbqvl4/LW
rq2+4LlLl0FGnNEmSk3gPWK8Y1Y2vytUunFWnUzkzCkoAn6spSvjhYBiNpbRxmdplU/j/Gmq+v0w
57uWqEiyqy3N+y+bOTea4MaKAcGf2lLHaHxF3al9s190APsrx7hRZ8D92Z38zN+f2IOVOMvT5QU8
LweCzRd8e+qaZQEZaRsZXT/59VBrxMd7ORLi3CRxWINX+aepcvuzrGPI+6FjyMf7iPmYcry8tSk6
kHM0/PpNY0M8xJwKhmeHrGk+G5CSH+W2UP/GRMPFEWKYvQuZpv5YxZkmO12LhqHIrhT9Lp3tIQcN
DTiv3MYa4y2E+IrRiVAjo86U0RzaIqpUKyxT5Q7Yy/I6xxQRISVwIODRqZSo6ZOXYR6VoGoTG68B
JvMyXJwfCmkz81gxclkwi4xbfR93LW6v/eRwkP3P5eCV+Z/LFrD2dcEAUhLbaZvg6+NCQY1Se7L2
c9SvqxWrIr5gjk2DGmBsjIrRLPfEBt6jAY/XviVjv7s8gfM+qor4AmqxModcnxZJxnyv9b3i5y30
a00VgTgzP9CZtsdTknd5sPOrpYpwA1aN0rik1hQxqSt/ToCf7oZ24JUj28MWD9l5u1VFwIEkzUmp
LeMSGQvezrlT48S97tefZvUtDNOKVCPNNAQY8w84/zr6nm6B786fVKoILZjB1XniHpijQun3toTW
1IomkpNXMZillgyTQO5w3SyEoA/xV3kGmmeChEA5+gZUnryuXiDAnfKNqLi2A+TfdQKPxTRqhjlF
WTL8zTIpyrt4q2t/zYIEb8aTUjs2mSQB3DFDq7ruy9Sx9Zw+mlpqmO7lJVqbgODUCeh86szU8shI
uJ/Xxr06pg+XP73ygqKKUIKspKORxlkeqXIT34LrcgBOmIGzvl7SZa8OxuxJ2PYfS98NpacOsuxW
vZ0dW0kfg5aOi99To3qlWVyFdW2gimSp0r7WK+Ssg8yqAOoK+SPHg/k+ByOz24P44PXyb19Ze5E0
V4vbVOolvkSTjUqPxTn3qxoyTBKq3Rumc/59RhVf4TNVNux8sWe8UwwvEMXE66fZLFCUrm4SG2LR
k1o5xOL3miFt1crO30wBY/vXWmctl4cBaKRQyt91bjiK9hqzY5FsxfAVlKsqPsRPYHjujVQ3Q0tL
3DLV3UTqfADtHBL/VOfGN8vyIalf43qLRmRtRoL/0Z5mLfTdzFAjja9Ib7Ws7fL4Zig20tG17ws+
qAwFi3N5WiKZ3S0lDZZYc0gamaOx0Sq2NoDgf2qWdgXkf6FyUtxUJTCN5IVZiqM1G1a28n3xiT3v
7XyoEmqFZqY5rfp71m2PaL+1ZosMfSWci/xaStPncU0LGtHiPel+SDFxOyjqJTL3LLneiFIr7igS
bc2JlmvpCF9hxgdyKHAo/rFwcFz29ZW0QHxjr8CLWcqqOaNsGRr9R991aMvlTgdS7OHET/5xeZhV
5ziN/+1MhRw9WkRHlFMWs9S8LMs+zQk0eq35kdTJa0nlpyQB6yUeToZkmDYmt/Ioq4qoqFFVcR83
JiuEZ/pDbeznQXN5T/1uBEN2DFX03MoqLytzY4fyBnLzpB02LkVrtiFkEX3b1VYMyaZoSFgwns6v
Ra32kCx97/q8APCSXudFItAAvZZKHE+gGzenJwtdX0VmuvmM1uF8S/NhzQLVfzdPL3VaaP9x9mXL
keJct09EBEKMt0COuDyXy1U3RLm6jJgRGhie/l/5nRs3bZITvupod4dITVvS3mvwHFTUICwWaseR
QEAPNy1AMfH19bH2hUUo49OYQVdkcs/zCLNL2zDGgy8693YIRL7xCWJdfu5/H450CWpAHcMVZsG8
cz0x91yQRsRuICaoQkt6O0IiKlRaZbuZkx56SG7aJv4U0EOhlHM0YeMNHBWjrwXsUZDqrdVZk9IK
a7fOcVmHX4+jIAxq1AryxD23sXecdJfJEdl6AaTPXT5ANtCGHHys6egmdt/l0Qgdu1MzKi9kXt7c
CNcVEe2D9HlOfX1XT8Bem3BqfIbgevo4WQLZ1MJ3djLw2Knu2uCQzyj6mB7PI1dbQ8SEIWIIY72l
niXjgDfFaS4kdCB6QDSBxh52MmvKpIKW+h6mLOo7oJTzrrREc85sD7jscjQieEJOL6Jp2K6q+Lhv
O5IdvFqhnFn0gPGnXnkyoGoO3mnjlbcFC6wfCv5kbwBcFLCnnZ3gryxJCc+CAS5JNX6+hAssC+u0
Zfu8tfXe8uoxGthcvZjFrPe1UuZeBW5zo3rCdrQvzee8L7LYY7XzwIQlHgEs8Hal7oJjNfTND+UG
7wYhMrIM7kRGXxVxkblByOq5ObqQU8R1aICPiN3QCDC0+jT5nfsjh9vpb56a7MXztRPrIivCYDLv
WAX302Ksyj1AC9ZRieIv9zNyrNhQHyGgOJ5QVpORT/0Gtq/5dMwbCXaooGRnjtb0JCeJ+SZTRcK8
LMTOrpEgur4vVoLIUswoc1sG6Dx8I0fXGorQ9tFTbVrDPlB2dvL8abolJgr2GwFzZRsuJY6GAAKx
0CWzz+6cndVkHmFOHTK9VZlf683lnP5wCJC+A+A1N2yE47yH7SgwGfBnniJuaCDIPA03wEIUT9eH
bu3wX1wuIDIKE+zLsellFix3SMdD6J09dYXd7iR3vng6L3E/fIAwqzsUfTJU3T0r03vIy7+U2ZZs
70ovloCeKoOIKfckgEzdrfDuGwHipv+L+S/XB2nlBbSElARKFf3AOvfcFx6qcOUz1enb15peTHan
BKssx4OaLMa6as599iVzPJsuASQlnVKcrGmXwBbxSdn8lk5i49Be2QDu8pFQ1fDOUMjAZt0Uehz6
P6S5UOKuD8la68tzVJVqIr6eALBwQ7+5cIvgcANlt681b/17e8m5JGqGLW8y2zjaGHPgLwVyTJh6
YPNc/8Taclw8CerJMYyma9wzPDhSyKpM7zYZnotKW6FrbDFT14ZpuXONsi97DwLzNn3200e80kZv
Y35X1vtSfK6Dly2va7h26o7Vd36ZjhDcTcm8McGfU+CotUxC6smd3Nw0ZdINZumEtiF8CPY03TmY
B+9AaphI90qzfear5tYjuri3tDcfghRelX3h+N/cqlUbe/vTYaRkefmdTSAGlAeofu+OOV6e2kuy
2bISWMb4x+vL4dPhxCcWe3yALWbPu0AnAzPzm3R0YV/ofE3HFoO5WAfKyFykXQediFmDJ2ppoLB5
Ys3j70zpjarXyiD9J/MKOlqalRzfkHg4QwlLyhCGaV/ZkZQsk66dMMlFDqVNhpy+9LPx28/Va47i
1PXh/zSLguYv5+yH83T2igBC4WYLgyb5AuXShKfpbQk0YAhl/Fc2l9+pXfxjaYBqrn9wbbQW823S
GbDKVkDizwBqS/XwK7GcUZ1S3v+9/oXPNfXQp8unP/TJp3LoigkgxxTJBzt0hKgjb1JZBFAH1C+9
3o91I714cJsWivxNLg4ZgzE5jtwiZlZHjkHWCvhKOXNsAB61m3oJIUZlpM9cOQOUqhmPStPi+J9r
6HWxyvs79iBm6Lyr9ynKoMhzON4300y7g6hofqc6sJMR6kBoa3gWMdxvr/d1bfdc/v6hqx6eTxm1
mEyotI51338znbH52kwtk1GtXw5lq6ROjFKde5fvkR6/L8S4sW0+f89j51v//u2yy6zUtwyRaABJ
To3k4gBdhDkqCi0OZFbGnkwziy1im7fAW0F6MVc0vj5unx5CWCKLceNDhfcV81GxquazRkY0kXwU
745fqW/goG5x8Nc+szitiWf2fiP7PvEKq+1CgJqnLszTDizl3BPuGQ+wfv+1Hi1Gk1ZO1hi21kiE
/bLql1xOUe7h7fR4vfmVhRYsTm3KLB+KqFgMk/wzkgd/fLne7toILQJ0E0iH+oWQieM3NISO1ZPo
xDOMi3d67DZW2so3lnn0inIITRb0QjizXsCpjsEbOGFVHawy2FDdWBmeJS0PaQcbLlclcNVTJSLV
92A8WDnbeIestL5MQvbSnPilapyY7Mk1/wZsKyuz1vAipZbKfnQrgoZr/mir50B/iVR18R74995O
u6BqXOYDhdNBtsM3wiGFFj4R8fVVs3KILFOOjQ5YFghYlNrZGGp2Q7oydLa0R9YGZXF8NB7JvcBr
MNr8ts7eKdLJ13/1WsOXv38I1qlmswmLhjaRdbGbuHME3HNjhawNyCLQuO3lCdkMKvGldwsv8aPT
9r/KPtu4pK3cErxFcPHbwiiURSt4CgV3gyN/VjR7BybBDCvbjrOsPAkOIbgq3Sh9rXVnEW1E5dGJ
TE2V5IAVHpmRkxjQZPNtUBYpvjgbi8hDUCjq7DwrkkqkM5Jzg3UuOyk3VuhKzFm+6clU5DWy4Dox
YZ0VDs14w/LghQ3oCWQe9e76ilr7ymL/IsnYM9sEtaS5uOGoKhry22xksV9u+OKsfWCxj5tJ9anF
Z9SxhfUE1cQBWivBN8bErZ7839c7sTLZS8JIRwJeWARHC4yX04NXwPA7ZBV3IHUeqGZruj9NHAEq
tljCLgsEMzPcO9u86yODG78d1kBaIr0hzI1hq/lyvTdr15qlrLGwxgAuHSDt2dxKd10+/1RKnnrW
7RmBeIKad2k5xEZNzrXRbEzTSmRZpjMCKEilKscQKnLXke+puSUGvDJqy2RGYzNjCCqikzoQZwE9
EE2AeRx+iwrJz9Tf2Iqfq5JTslTup1PJBS7sMhG7ed+f9ClP2jNN3OFb1YRQr4p57IZ6J076dnoa
v+vv9pspw+5vdmec0t3LxtStRLmlyv9wkc6xjAqHeAH/07+wwUa9+gklJ4iRArFjvk5qK/+0Nq6L
ADdYjgCaEdceiMCGFaSvfRZ3QoZD/oZL1sawOmu7dxHifJ+ntuHiZWqMwxj1dmnv5pyYER7dLQlL
RqEOpEvCIpXKZi/n1tvDby9/yy2SnaDEwg7N2AErMDvVU9alQWygInKsG0gO9IPOHuBAM3wnxSx3
g6uhz65qEiH5Ncba5dCM94Rx7Cba3TJT9XdWRehLmjGYtbORNO+OkOmdsOBdKNtBA6kYlHgK+kaO
6xOwXWnvunvS5jR0mIwtiM+bwRDEmdTtySstvqczFTfWNA4njapAHlYNdaGDbc71S1FQdlcNrIEm
T9OHvlsFuzrLqojoVtxnuanu/DTnX/IrQWi5rKcP5zrB+QfDafhijrzDZBah10E4Z9yCpq5s7mUC
X0Boq/QyBJQxg/G9NOv6vqGcbqSzVlbiMl+vKifQGcHl2Ndz2LcPcAiP23IGpf/Zr7egOGtduCzQ
DyPkZ6gyZAUWonYgKdngDTT8vR5uVw4P5/L3Dy1jKv1szDLs2f6ZpXMo1BT1bbNxiq8NzqU/H1ov
tO5lWufIf/XNLalFGw09uIZzD2F0l2Tn2m03vrTWj8UFrqxI3TRQR0pI792bU1uH3OV4mcqvnn+L
WFAXKDihcCWTqXHTkM82+xaI3rjjTlPvXXiwApcBe9vrs3IZn/+USSlZ6t8Lm3O/A5Yl4Woojoyb
aexW3RZReq31xa3HBVE6n+H7e66se997SYMtJMNaw5dl8GG6275WxJK1TCz7pwLxlsxfUmrGgCw2
AKO80dXcSOChBuiqvkv9PnQP1DL+P9QCVqK9vdgK0O+SympxfLUlpPH6l3EODiO5c+DOeX1WV9bo
Uq8eGS5zgsyawFtd7NNSf/Py7gX+yBuRaG30F1uA8H7otMBWvkDc5FiGZAt5e1kYny3Hxd0PK75G
khbhh5lmUuvpkOf8WEOu8AD2vhMXpnvmw7jRjbVRWhztues6EAFiSHB2P/kAVZG98DdYV2tNL/aw
OznOGNieSkbFYtMYj6KD5Vfw8/r0fq6EScmSpeldpJ7sNMD8qroBnGA+t3V+tHGahZIX/4x5sG+D
IDLqes8q+6C9YA59wAU2ltfK+l2yOF0b2bGUppfe9SHKoVDd/8MdErmjjjd6uLLElhTO3qw5sAyO
SrI0G6PaUMPRzwN501AhTg1zYQfNiyzq8ww2xJbX3ZlUUeAKwMCdFCCwJmrNzzywv2YeDwbpvwMO
8AvGKGGBmDRWG/PpoRu9yNha9Z+zHDCfi4Bgud0EczNfJdQGutOxW8BKPMFOlHNo/Dm62xMxmoCC
yOxZeio9zMpu7r18tOAqYnvHlODWWA1WHc3EnndaMXifGdmX1Efw8y6T9CHaWpY12TmAM4nlP7nG
7eC8BdPD9Ylem+dFKFGm59Dc74Jz3d93fR1nyt9db3llC/6v5vDhR2eDVU4cF6OEBbiQNRcqj/Oa
FvXGW3glUi3JoEKa+dhc3sIoV0CyqijsWAT5wXHs+5xiL9ju8LvzjPevdWYRTxQQuswVc5ZQ1v9s
s+lYjlCBsQP+fL39levTkiXqUlaAudPJBE/umOMFrAX0XUZYp9l/2bABMV2Z6//QRVH0g+SIgfd2
de6HGO5913/8SjhaEkS50rwVQaGTSjvqprHYzmjsatdZ0KLC2+N4/Sufg7wpsRYhwJYTCQqJn38R
ku9O5WOW6GcCC8lqz/Y6dGM41p8COPfZN37SH5poqzaxspKXFNKpCYKu4EwlM+nDoiNxCRtDvYmw
WJv7xe7mbZGPssBGMfv5DfJ+z1B8g+UGyX/rqX/IyZY0+Vo3FlvdycbWR3mUnnlR4yk9l28iR44i
F1ty+59j/jBDi9tDbfUVhIex3dkNvfMP8uTsuz0yEyw0bvNvXSL2SPbfw6cNHglWws7pLnjeshhd
W9yLy4Q3ZFPAQIlIPF+Elnjl8un6uvt/C+yTS9H/LP0+RLISpTbcUhhyurif02hM81BDFdaCgYhW
OqSE+M/MBV7NGnkqQi2CBgyZ2oFYkzvw10DPjhvNZTHdEVbymxo0CLprXQPHRSnHgcUp2KVnjX8/
A9dU56E/wMLdqo30H4dAs0X10to5Xt2hbOr6+9KVzmGEuFOcU9XEtQdJ8brg5m4mJMDj1Bfnhgfm
bU1SP2K20dyPnvDeKYyvkl539BU2RMXeppV9DxwiSxyaDfsCUm5hhSF8MC2bQ/6/t4ew9lP/CDsW
43sDndQTh4TXnpeNExt+Vd25pGHvMyRy4PdjwPWbFZA8qqYyfxa0VXY4m7L8J+gbFtdIv578YsSy
64Uz3JcONX6nRu/dWFyTMHPqLMYhJ19maGvtBt8t/skbG96RVqO/q9HRt8UIV6FC2C5KykMA+V9e
PvmiBP62QfWaVJk8l3rK6rhz+yL2hqo9Et8OjnPbyRvDntNuh8dveqh4rh95a6Q7C2ICdwrD9s2c
uyIyXWY92oPTJxRQPI7Ym1dQ6q6CEPm2ErRKYhwKURkJq81s71XSSgBHNCM2GsEJ1BkS8doBzrmR
CqkjoxU0nOs+/cFUNpchl0EF51k2dqFyTCcDEXoad2ndDt8Mi5bPXeDDjJpWVZVQwX+kRdcdu04G
byZULuoEd0h4VepZg6INz/r9xsJeOUKX2uSIaJnTBzVYM4QKFOvr0S5jLC78lNzNmqeLkPgcQmSM
Ojttzs7vmgZn2XN42sr8R62KIzW87C03SyLCoJmehV0OR1VZIiI+SGLXf+bK6bLUMwceP/UgYSST
YLq1ocQxzHPclV6kvgjdMRfnCmrllSlM2iVz/si9+yEDc07dX//xK1HJvMTiD6Gjg24XGwQtAFik
066sZrqzc+3srrf+aUS3/WU6DZreQwGZ5zGByBhWfV3Mp8ls7b3i3bBxtn/aAXzisnY+dEC2Zt7A
Rlsmhu97/xRtwx4BVN5SDV9rfZFG6GoDKQrAtqHu7v8cezcmabEB5l0bm8WsBppAFMqfSeJkxT0x
vUcRwDWx31LcXGv+8veP40LSefI08Ao4pifVIV96A9D6V5Y8Bv0yXB8a9yvWg+Hd06TjD0w/dThA
Te+P0l/KqaP9xU0Aus4ItDNy6hykmji1YZoL86SwHaxjl5N7o99SfVyb38WFwLI93fSmIklPaey6
+dlV/gYR49NbE/qwOO+pW7IWCqoSWYqMxgO1ij1BtivqRtbtOCt++VUzbUTKTwMlvrW4/WNiuW5J
QJJi5A8jKrthSyDpXc1w4TTcOqaW+6cPtupiKz1bpgRx1JQEBQiSmG1uPgQqC+LKZ7+A8CdHmE1C
dKEXZnw9gqxM0NIjU3a5tmwmIXxjWt9SE3ToTPy43vTKDlmaY7aU+zjhsQELqtrjwPz55KGY+C1I
cYBf/8TKr1++CLTqxTxeeOKpsL6PaXETKGcDprI2CYvw0fZlmpF5IgnqQd9SMeWhRapT6Y4HQLgf
A9Pdko5d6cMyFwlJRaziOjCTtJ/M2zL16lPQmlvwj8vP/c/VFWKUl69+iCQjSyVybNiAQdM96U5A
QNrNH8yaPQXO9PdLs2AvosmlhqtV0ShEKzc94w4gdjmF+PnXWl+EEGmAv+OOSiXtHJygmHITOMbu
etNrc7wIIcA5NRXBdSZRVQaV0vJQtSzmwjkEcM9xt2DKK8FjKRtXSFgZ6L7CxXKy31s5tTuPjPcB
iC6yBW9MoPol89bYODpWdt0yM6nKPG1gXE0SCEH9wnPjGy07OPFZ9pYw0cqgLXOPptchDZiCaTfM
KaT+7iq47pm4fUDvNArM8mvRfZl+nMsRJG4AuBGX7ry0jxmB5R27nZ2fIug2tvjKxCxTiiw1azTm
mIkq8bhwCoPHuXQSh5PftIBCMWcGXOEr++H6alvZ6MscIzIXbeUOQZ+0pLhplX9kvTp9renFLs9E
0ylWDVC0aOfdwOCVBNex602vBBC62NxWTngxU0Txpv1m2HmM6lto1n8n9X69/bX1utjejT+MNG8c
ktgmeCC+eqpr65+ATV+7BS6zhHqaagXOHJqXVmRN/EmW7KDy7CtoEttfumC2jBa4cCuZyJT/LD3r
seL9vBH4VpbnMiVImy7teeDzpJ/dCMotUem/1niUN6LepfS9F18pldj+MisInwRWDxyXQTiWPDel
S8K0GH9kvv81zRt/mR50bGGqC2olyVV9R4P60HXO7y+tnmVmDlKZ1OgdnNJ4x4e4MkES+62B5P/1
1lfWvrXYVijLpp0nJiRlczifhLou1HGogV6o6tY8gkRab+zftalebDI4BRfCKyczyUv72LttNI8C
QsBNrkPktUno8BFufvmWUeBKJFqm6YThmcwcUihU5UgfjTyc5i2JxrWeLI7Ubuob7DdImbdGd4YB
GfIdhnzxRxg/UZdHQ2ugYOl1G0v3cwYQ1u7iYi6MwhfCN0wwNqGZW1jKbkOiLfe3e/H1Ec6oD9Bu
MuMKlhD/VDkzwRFO5c6sdbGfW8fZCTeYX66vlpVRXQrGaUn8qbMBPhmm9NYW4tmzg/hrTV9G+8Mt
TtMO4A28C+BjSiFJ4I/T/Wgpc+OsXfvhl5P+Q+tVZte9BvE50fzO0S+Qn9/YPyux/b9KcTRXJkfD
ppknrjb3XTfc8n6rwLSy1pYacSD3T+Y8Q7RTFKcJvL4ZYqNmCV51PcYkKKOm2higlTiwVIrrNbG1
248oiDvZgzlZJKTgEoYV8f/AN2njNrL2kUUMALsdpfBLjc/pXD/yagFTyrzPYqcaVFSLPvvidxYH
Lh2m3O5HENWG0fg1Zz+nwg9zi5/8Ld7lWkcWIQAULByGAHImIrXNyGZ28KpGVSZMdNWOiK8+bf6H
Kv2wbFsXeKwATmiJmXNIc2sTNWmWQjjdKMf0LEHh3sjhrdx4l5ptTuXh2Q+h/CQD7LD2nVMX/OBs
Dgv3D87i/Ze2+DIXW2qX2sgaYxM2IFC3AfkJ04KvaWz5yxQqsyt4eI2CJsozX2nX/y7H6bU2tySA
V/b5MoGK1HBpY+QtYAX4O7FKZM8ndWc005bM6orGuL9Mo9aVM47QPaSJbVX1jcFzuuszxePWbGAp
bunx2BdEHuGOPZ5aYQ73LKi9GHJ+9S9HGfzV78l0DoKAfnG2LqH0w9qrBDTOqTHRxPcACGhguOA6
W46XK/vHXASCfs56pxg0Taax+CtSARC0/cr18MeT9sateO0TixgQaGBQy3ygCS3kOwGMQ+HBKGzz
JyvSjSNrbdMsooDKjXmEWIKD2sWvtka2XmcH1vwhAbzT6dv1PbO27hanf4CyA59rbSVec2e5NDLE
FHb2RtD/vAPekqtauLaZMRdlnspMH7Q9P1SN8dYE7mniXSQG1HCud+Lz0xfl3X8vJaOFB2XrpDTJ
XFhvzRqap6mh9NP11j8fIpBx/t26bFOlC+XaiQd38ozl8XT5Z843Znmt+csC+7AP4ObHlJ0SOwky
uD/0ZR3cqCrNdo6Rj186r7wlRRUAZicw69SG6pOAOcitB4CEGRxZuwFCW5vnxVYOoF3mV3ldJ7Of
G/ss6/TONkv2zRukPFIk0Pat58uvRWJvaUDYC81TZE8gDGmzUGV/s+pXBpnA65O9tpQW2xrYDomM
JROJ55RNZAdzkEBVeMuu7/Og4S15jb4/Wpk/I8qDsT2GDcv+yoK9dsL5x4Qu5PUerH1jsaN12gOs
SpHQhYITfIrbB6ilWpGraNSlxpam7cpHliRHMZnGBKOdKRkc9zHIYJWawt9jzs9KbenJryyqJcnR
kkY6wSsECZkOEGU8TYsDCcww13+/ZlDgLfUGfNuFck7LSUIcmZ+UGuwRniGB9SqoKr5fn42V3b0U
HMg9BZlUKComXTW14ej55mHIvR+8rsTGQbT2hcvfP8aP0TJaD3WNBNUBcB28k3bTPSdb8OcLreC/
2W9vqULYDA6MwUoYBriyN0OQH6qwyfobXOO/gbj/08EIhoFZPKh20zji80eJt6SCE325/yp4Qs3C
7R/g3IqCgRgJOynfk78C2c333SjwhOj8zv97fZ7WvrnY946oRkvasGCYFEm/5TLwbzLYCb3mY1YA
h095vXOBX2midBTuVh54beoWB/zsC4LoCDcU5Khgc4iHipu4ttpf79LaBloEAmOeZWlQoHlyWRRw
sZ8PIygLvQDWhHrtw5y1G8f8SjeWhGHXg14IonIK2r5/k+r8L3ybD+jYVv50pSNL0cKsCZzRo7Af
AG71KTPYP0ajH1PvJc+RS1KW2l0fr7VuXD7/YSN5um7EMALoD4+1Ln0ox6fZ+XG96ZVwuWQQs97M
8fiZjXMd3E7Bjcb1HkrvTfX2teYvPfrwy+vRsIypnGDgg19u3tSQCSTkzpLu1w7FpWCfy23YKc05
JiAnP7uUWpdM/xafif7v4P4kxCwtWrvCbdJWpEVCECxPXTOJGEqENCqqAayvwnkEn8cM2dh8T23e
Rq2J6rSorOZgWaBwBlCJuzHFhSRjwETyiKL8DzZlNGLUeBmRDTjRDp5yVWneAPNNUHFmNWTKmypM
6eTEWWq/84Kr0LH7hzaj7alwK5akbPJjpHQt+K47F186+psVFQSQGv1mD1kfOUXgvFJpdnHJJaiw
BXVDr3CqGGW8lgPDBN2PAWhRFnLbcnf4n1DolnYTFtr/O7sdjrI+B1mi9YMunBlUm8Tc89iagjEa
WTDtbJDwQ4DUixDSwvm5ytvxUBj9e22qKlTaZ/teNOneodAbyTy8Ey0oR0YQ8dV1dLlRosYAx/pH
UCmdx9EwjDpKte1Erjuk30ZlphEyFoKHqewkAEulDNkEf/tghnM65L0fxsotfs2Dye7ngA8HPUO+
ouIC4kxYXhdyffDsqty6Lyek6QbHakOk7Q0RyoqjCMQhzX3XpwaVoSLce7VyMDpL1eFOCKR/SI1x
OlMPCaesDOqIGvV7Q1s4ylNtg1VsQWut7GnI+cXBzqdxQO3bAIKf3TzvG4e/F6l61j3gvYVf/RhL
5YZDpQRwYbn32noSKP68CSBbD8VC4pNsLx0baoBl+STnKoisuqOH2pd/HAmD+F43LyZsU0OSW08O
kH8xRUYTenU5bOJVbuIb2olKozTDwM6wkMaMQ/iVejCUhHmA3RXvgso7P6vzyPHAyfPHpotcnv8N
XNAKUi7veK3+gVTdUQ0DcGwUgshl1b06xvDOUEGLeNaWO590UPOc67kodpKm/b3p59SLlciGn6US
SGCbLt2BYajuoFImH1IDun6Cs2Y3aepBh85ToP92cDOAud8uDfTPYep72CJm5Q4R1IzSqpjPQ4nk
HsmnX0XXQ8/A0PZ+lICsNy0cEH0rNc+ZqitAQcoch14HvKDT6otzxy2t2iwicwFEowGW46gBydMB
MlFzg9PFseHfGxS4C1x8gMJCDhkOtBR7bNLfKqN5qYL0SbsjjwKWQpLG6JwQfhe/lWzAHqJjsXNb
b/rhmXYeIiuhoGbTGzu83tvfDWHz2bS9IAY3pIwsUFkj8FlFPPkm35fWJJ+awrqBdqOEcaP1ICXo
JHVqduEk5T9W0VgPQOgYcX0RxAG8td1Lw/tJZAB/U0F/+L78Rc0yQLd8Grpd8zhdUmEo73dhYLBX
vxiemZP/cM2CRx66iGabN5/yk6nS/gboRh4rp7Rg5VMLOC1AwmqHY90wD06uAZXKfXdgUV/b0xTr
NoPaYkCIV+ybrggwFZaB9a+atLpJJzqfZqTgwP4grfvDg0v4gfl1+4i3jp+YUgW7rivdiBUM6cwq
d+mbcL3mGDC3enBmuOfuupl2FyqtpUOO9bsTQPPGw9hk57To6ZOrRvmg9OjfqhmOxsqq6LHX0FAM
G0s3RlhJoBhfyFTbDwEkfqrYIw5LOALg3iuKKCVYw47o/RCO88GjA0zhH4I0pY7dyUujWjp/3GYu
bjzZVSdEDuBXM0vpuzTt+0Mq/GrHPCvYlVbNdl2Vly/E0zC5MuG9cfY0LfYDrl3PI9SLXnrknX56
eprtUCCvt2NNS+VO0L470dSmB2b4ChzCtJpf/BplVZsjbNVVxezYMOHua09wgnHGtIXrp3oAhM0+
94TWe8uBxtyAdHAWKtRls90A+8OX3miq4zyz/MyIi/DHBqirl1BI9sXR6fzbcTDBEeKT3Bk5ajK+
bchDLiFv2VswgG1HJk4W7EQjh3t+RNzWiWXqdhjU7pmVXo4ZMLywmMpv6WCnh75z4RuXNt8D5tMz
Sx0esbZ+5BePHGIabuzpXMU6r35gUIbvpdE6Z0j/0nj0pleWtRROeXCVh3/ED8BSmnBUhfmmWm6+
BBYASG578clu8xhKrvAvBXw6HHEw7oemrM8OwLBhXnMS+VbuRrrg/GGYdf/ulxP+q1dmN95cuDjv
VPl6/XKydntb3KwlML2MzZZx5upNujLMiLGr8xruuVA07r56eVtcpSvzoqYxDICyQdJ8XyoneDYN
AXx5ZXzNzRQ65f++ZcFi0gFznU7J6P3JtYZPbjIhSFwfpc+FHGwwnv7des46JdMZrQcZbEB4PpmH
SUKWWxq2d1JOT6LAzseDZll6TKXVPcDywdi4wH/+xqNLLKN0CgRNACaBAYMNzuR57g56ac6+dXBA
z8W4dxmX57EYvUPbdWQja/T5fZsuNTKyKsiHcVJT0srHabib4EDrOBs9Wmt7sRyoDyO0Wtbu2cq9
o6LNG5mr27LdYnx9vqbpEsyIi2CtQEWdknr8XsAJbdT/VEONO/2T6X+JMQN/w8tkfbjUy+bijMb7
NuG5e0nN/g5afiNs58/1BbcyQkvUYklmF3fElidp5t3Y9XTggPmH/8fZle1IiivRL0LCNsbwCuRe
WVvW1vWCuqe72Wz2zXz9PTlPPdwmkUoaaaSS2qSXCIcjTpwz8vHn7fH/nkhjc+gic/oE/6FdIorL
+8ziYG4wXm4PvfTTr6+sP1amILXsJXfUqSYQ3xSfLcm9ylxZl6Xfff3oH4P3vdUXlqKQtOrafRHa
fhrWXzuUcyBhXUc9cboEMhWQ+AZ42Ivj1rettbzo0i+fFT2ipON23VvIfWulzkQlUMRksbGSTfh7
goTNJWpTUtYWmurVSZfE9rg29iyK33WWQnG52CAGMT0b1+bXdnhmvpCZMZshchUwKcDsSOFPeewR
lEBuD79gvnM44dCIobGlnE7KpD66jn02hl7Yof8E5W9m65XPLJzTOY6wstzGzjqwMiXMFoc4G4pH
l4M9Wrqi+n57Jgu7MkcS4tlMOOewMnCgbPME9Gdpbn8fhwS07G72BHDmDvHe1xz2HFCowqE1m4zk
J2m9sf6x0Je0fr09j4UdmeMICdjCS2mTEolxE3Q/UL6gGujBCM2PSXOHRuE12P7Snlz//od5k5YZ
3YS29mMe10/xyF47o94wxXa35/EvEvH/cxls3mY8daAHD5UaThxKuqfSTFu8KYpw7+QDWONE7kq8
agkJRteARklsDVDT7EZxEZqY767ptAZ4lm37eTAsawvQbr2zNOnIpmjBmgK6qjH/HifaNg5iBN4V
QNX0HKKAulEZ3o2j24hvLnKndw0J5W5whPu7tGj9q23xmuog93pARrD/p41StakYc+/iUCKl3pji
cnv+S/s480EZB89NITPg1CQ/0XCAXH363dbgoq8hLFk4K8fl7/k0Nu+LnnSWuSBmL6DvkLxB5nDf
odmvCNNnxMorxrvgTeeox2rIo3CqIPltFNUhNI09cuBr9cqFeGsOeXSiiEJdaSxPtqvjfZXE93bD
jq0AtK+z92oyX8K+PiYt+GJvb8vCes1xkE2rObUiCRbp+oPJu1q7fgqulzH8dXv8Baua4x+H0NLQ
fUKhl5G+CVJNqlcX1aFDX3G64nyWpnA9cX8YruvwuM+zkYE6mAaNeuvin8TBmxTA5q/N4frhPz5w
ZUxJogSwOwtJGW9w+sd61M8R9FVWTtS/mMe/+IY50jLKNJjgpapPufTHbXJPj5bf+BLcGp7hQ+9H
+01gnMH7sA294yUKwnv1DhWYlc8vHOg5EtOK9UilzOnJcQf9itJaspc2o9XKEVuw/H/7mf9YPjts
HXCpZtWJGJCF/DCdj4k9jCFyST9v78/S75+/I3lFbZON1smU00bL8ZAW7uFrQ8/CjYjWrMArmp4a
q77Eij5X5rC/PfTSsZ0VYdIK7eGTxNBFal56Bxbd51ducFTVkBocqpXNXVj9OXCyrDQnJTCNJzDa
oDOWOoBXmYnxObCroMiUuL85yb5EtwoJ8Wsw8sdWp1ZpuY4CuiYNNcR7fuG1jdjv95cW7F96kT8G
b3sV06SDcCk1UqRxSqB3R0/a72oNKPyv0/uLGc4hlSWtSY50Cg6Sb/nO23CGGqt6bb3H6VhvMr/e
02/AKlgXc6sC42B8696Ld/XDfAbzvgjEQfpfYjjCOs5iEaiaZ1MUxdZJ4akh0vYaFfRnI2vWmnMW
TGYOumxt4Bco0sanKnKLe6ezIWIDHZaVo700OvvvMYA4jS3QOIifDwryqGg/wV7+fPsQLA09s3Xd
l8SYjNQ6of/cOYjc6l9sosEZcHv4hevqX/WtP84YlCY57ThnJzWkR1c4vxxe/TTFGj3z0vAzmy8h
AVhPIfa1MQvkzvNjyCrf7NfqugvDz7GUYBJHkcBEl14V8q0gP4x48Ev9xbhnDqKscqIMGjJA51L+
szbtQwfC+i8t+xxCCZLmgsHT8tMEwTQE+l6pFcpra3xqS+syu8BrK68Al2zoCf1uD60tNiDOcTe1
ZOUXf//1w38cG/TPwpOngp16NPlWVQmFqCqFlkv67fb6LDhx82oNf4yfNoRy0yQCCUauAwi6HnVi
PhZ0BPdHMeZ+VhgrwdSCfc3xkZ0d4UoKaw6OcqZ8q9aG31fR4+1pLA0+M15QH5jods9AUJkOwQBu
wdiNgttDLzx352ol7VgPlU2t7tT27YG2DKXd4WTH1gdYQ5BAD9/HcO1GXbi451oekSvQjVwM/DRE
k/OmXQ70jt2D7FhLGdQgDdncntJC/wWdgyRlrcwwhkTsicOuD6gTT3jMKWRgc5buTeTvD1Frd/ss
VRSc12DOESxt9hSMh0dtdOw1IkhS3f4tf7cgOoenaYsjIZjVoJVhFap7oq9OTTOwTZ6gNHL7E38/
HNSd+UYDtBwpuBwACY17vY+nVmzL0eRPt0f/uwXRORDUHrNJ5Y4LC+VabGPRF1soLme7ShP1qUcz
21EnWUuH/P2E0DkutKjjPKyizDp1TbJxHO7TMvey1gW17Vrb19J8Zi5tkgJCeAKsUGZnB7GIUUQa
do4woAL5W6T/fG3RZm4tM6dkSnpcVyWKWWnxYTQ/JrS61mPnadNd8Z1L+379+x++rTKsECiPmJ+k
3dk+s2Xi2WG1klhdtKFZKDLGldBRC79gsqz1Bz61T4WK1XPW9vSc2q6hgVjR0dmRTOyUEs42sZPs
KACAOFeGnJBJUVm+4saXpjrzf40DtoZh4NbJ6uUZmPuXUPYrW7VgoHPYpePYGdAVOA/orfeM8Fut
frdADdw+BwvneQ64zNssRdkyAW1uJzd1ce41tJ/qny57/9r410P+xxEAzdNUoDvcOsXVS2zepYPa
mZb0GF9DUi9NYGYtkF/ODUMaiBpFd+hEnHn21F2mOgkAmFjrzvt77obOhaBLSG90pHatk4SGqZcp
sRFhf+AGw/Us78oeEBhk3YEtUNb29rotbfrMdIoiJKAYwhedsYHVmOJoG6CRUePz7fGXlm1mPAIF
61SUWDY4AuY7mtVACjsX6gzbmrUvX/vIzCjCTKZFGwFEX0T9L6MoAnO0j/IKD9d6hZpvaZ1mr/jc
pcyF5LiFRmKAmfLKK7LeqzlfMY8Fs3ZmN5ccEqixqjY/pVnzTqL8ubIQwt5enSUHNodQtldIAi/h
M6DM+SAM43slh4/R4j1q/XBbHcjv0VX8IYh7aA26DV11ccckgNDrWopwYXpzkCWRIFTjaEY4AQXE
PpxyrL5NSbjW7LNwxuYKLVf6o9GqEfqnpb4QWadewZI9YNfET9xuxTsuTWFm/3kni4JNuGNch9xZ
LeoGPFmJaRcuYjG7I5O6iRq3Qws/Ld/y4Z4DWFBFz4n5Xq6qN/09tqVzkGUuNE/zIeKnHpWJvON+
xexdl7r3wI4+xEo/GNpeMcYFS5kDLs0J/XFhl5WnjFQ9BHCTOJCp021L01ppQljaipm5dzYAYFfg
DrbihxKvA18hC1g6RzMbr6MwHwqemSihSuHpTkxPPM7SYHLqdOtk6muKjlTMjF1YNUi/K/x+kPZ6
AAlyt/GjdGX5Fw7TXK2lcUnXjPkArHcHfCKB2vHUezxEy19xMdN6s+JTrmvy/3kuOldijUG1FyYR
KrbQ4WNbyiJybhvhPpcFcgcCMb3aQLUAmFaISJt+ajYNBfITUtkRKJG/6Fbmeq3g8wunKQS/YBap
T9uNfwghVp4SC2dhruTicJUOjGAZtQQfBTtn+j4Vl6pdAyYvnOG5zEmrhiyRI8bP+sSXvPSo/nl7
axbsb65zAm0jx0wySU8kTxRWvuXbSTalj47Icnv7E0tnbHapF+C/FbUOAf4Huq9KqJcU7EJtfVDD
3RiuySsubcHMzK0+JB2ksjmoClDIIJA3JJXXop5B4pVN/rtYC5DSM4sfq3IEqg9OvQwwgaPtq2Pz
Kn6gtnpoNvxR+9Ym28hL8uR8My/umRy7u3Qvn+Rn/mnTzZqM7NJZmPkDlQMWm9SQteZm/lIze6+7
3r+9UwuHYU5A2BQl3vetiZ6wyn2YTPdiDFBcB5Dx9vBLCzhnH+xUZ0LtEGRDbVQXgRZTHgD2HD93
spl8ixa25dfodAkSoyoe07hTUHWHsJPjyvHMMwuilFlWBoR2AGXHEepRiaM+8S+Gg5Gk0jfLqfKM
qiliDwScxAf7d/uZWcWwNaY033BX97GHGjb3O7uRG7OthsvtmS1E4nPUmpYQNQOMozsRy0G3vw3t
eEIJ24i0pEFSWruwjciGuZpgwmsKggsHYQ5aqxjyT4NjlaehJJ+Nin6SZG2nlg7C7KRj2EJZEME9
TRG1NlKAjdZVKntEDafe3V6ypU/MjrFth73tJjG6fdPxHNv0gZfsPLTj5+3hF5zOHLKWE5A7mxpH
TTDz2GT2M8hu/wGa/mMYogf8/WvB2By6FpGKRQqfOo2EJKBEdDMvbkAuM6D2LMfiHTDllaf839dL
zMMAICxhPrELlpfo2Q4H6gNRYfqF/Xp7vRaGnwcCLQmt3MkgRBW71lvk9KkXt+4Vs7v2JPq3JPf/
MYCYxwAo+k9tClb+4/QACHP8OLzp7yj5VufkdXwyPumH8zG8tE/tGXQrz7cn9fc7ATWg/z7z48ou
rDhxnCOJAUdqZO90np2hmuNZQkL8Kc7Iiudc+tL1738kFEg5ajTch85RqfaxJOocp+Mna7tnmpPv
tyeztEPXv//xibYkLCaMOsckRb35I5e/JiNf+flLY19dzB9j92MEfWqot5yceNhTO95Ycb9r0edw
+6cvrQ777/BjVeWxsK8YVV0nHrD7qAu3JppqwvSjARLo9lf+LVb+7YTNQgDGJhC+iVKfSqPS6GSo
DxO0iWXIgpLyQJj5G3LlqPiET6OjLozp2mMVKq5TxNBAJCSi6+L99m9ZmvHMgbrx2FQMKEVEI4pv
ZUOmjWykfDJalW1dGa2lG/9+Bwh75kU7kVTgaEI/It7n9EzwUvCLCKryt2exMPo8HkAz5TSguA4R
vDZDP9Dvai1eXhp4VrbvpkgBES/Do0Vo9NiXdEK9OVljwl44zXxm9hCuTitD193pChOEhh1kB/0G
ItbnCeDilRt/aQYzgwdNLEMvTDSCZ4D3u7Tm+QENG/XPry38zNaNsC4qSnCS7Y63j3FV2juQV8jf
Xxv9Oqc/rH1CD+hU5hSrT9Gzkaj+nhtxGtwefGnxZ7buyLBKHFdkJ9DDhxAcLqKDSdp0k486W3nR
L31iZucyGcIhNUr8/nLySVwFhFC/LVf87N+TH2LORMzR7JijxoEJTBSNe+jH8azRvRN1xD2wl/5I
6jD0LKtZ8VpLk5lZcGYbVa8TUBxBHNtX/bCRxcWu1urEC37o/8Igy+0LqWQGoZPRt/PnUqAXLfTG
Qe6+tN3zAMjIhlI7NO3A51H6zEy9SKFhSP24PfqClc2R+1M5krGv3eGUjFkVcNeWr6EhsCO3h19a
nZkRZ0aSZW2KZmVhvpX6t4uOtrZ9i8M1rvuFvZ2TAfNUFMwpO3SjX2UaGvMpse1H4Gq/ltEQcxR/
ibWJGsMNjwSrfz81w7QxzFasbO3S6sws2ei5g08iTw6NR3Qid6+JtI6DMgKznVaC2qVPzCy5cxg6
HEw0o5vTQ2N+QD1v16e/eMq3tzf46vH/EhFYs2vYsjhI/NzIPU4MeqrDmN5PIEZvwW9Lq2QTq/Ll
9neWzunMiLt8FAkVDLGtttHcXHD6ZLY02d8efeEYzcH7dcLaEJSVsDExBlmDBFn5i6VrbFwLazTH
7TdhklEBLY6TgWZ6s/0Jebu8+57HH5nNVuzM/fs2zNH6bcTt1DXg4woLhBVmIaAUr0XzYPLGrQOR
FuPZcHO0bTYgLg0sNa3RNSzsyxzL74yRxJiggyhsvWPgaUY/ysqWL23K9e9/XKJl50xpaTfh0e2M
u0SjKSSKo8YD6d+K+S399uvf//gA7su+zA3E+yBoOXc2/QF96JXU9dJvn1l21cW5NVVGBnUZyn2d
N0aAWuLvbAqNlVzZ0hdmht1nyCyPyeAcw/Dd5L2fTmUQZcPKeVo6sjOzhklXWRu3zpGWxT/o4YW+
yUWZsW8TBRp/8TWQGBIF/92BmIqYtx0+A4z8bnLTS1GU+0av6XctzGKOhC96h5ipA6vg06N0j8JW
kEt/tdxPaa0VChf86xwMbwwlby3Cw2MnyTaEBN42NJut3TTvbpityZYsfeQ6vz8OatFRZA8E9lr3
ynOSc+I0AIZAiQql5y85wLkwgAR7hFVHhnPswx+alOh1nkCisYLYWLCzORReEcgx2z3sTNC29oyO
fPSs/XX7hy+00oo50j0MrVTmQ+8c7ULuy0alntsaidf24F/R1Q6O0Td5eopkBq2hai3XsjSlmX1D
l7rMcje3TpTmQIlhW3jE1oKOpUTOnG8YVBbZlKKV60SBNto1QCActG3pF8mbeBNHbe0jUdVss8rJ
7xzJyRak68aWiE54lRurnYuE2dbmDkM5q0JbO2NKbfKI9mi/z6O1a21pDWY+AggMIyTYkFNdjcwf
WlVAh4k4P29v7NLoM9egw4qHZVm4xwFPjyhzwFiyVoBfMKc5fj6F7HVpmmI8dTT7XtsQV2ubwRNV
sclZ/nb75y+45zls3kxjkOC1iFcK/dnqN6ZAlmJdbo+98H6ao+Zdw5zCyERQanU/6joO8D8Lyu4R
a7Ydfxv6lSks7MAcOp8VXVfzOAyPKNp/6Go8lSNd8QhLO3BdtT8cGnBbtYpGywW4pQb/j6lLf0zR
6cEVi0DAUMq1uGjhBpiD4qPUTJCgKK1TaPaoV8mnxtFnKM1uBz0c9CS3t3dkaT4zd0CQzQd1mInr
srsKhSfoKZKu4h4B/iVMeHD7K0sbMrvywR7C46HGZIhtbeWodmjrXtmQpaFntlzUNcmGanSOaTna
XmENAzgjqzWexSVjmNlyViWNhn+EJElCxuCqTuYpKn/mxpqiysIH5ij5CDX1sUNN5Ril9IFJ94GF
ycEU2eb2wi8NP0umGRBnqYkNvrhWmg9a9aivJ4dMs+fbwy8E73OofGFSVucMpPyhk4Cb2wR8sQp9
s4o3WQHOCW2aqOLpEEw7Lls5SmjNX/AicxLifOo5K6cSDeoE6WipSfRW2ZN1yDnNdn2fQn0tzeTJ
zoboW5ukSChrob6Brc/dhHnV1x76z1H3s0r+kgNSemBqMnANTt346UZgGM+KrH5Al7qE1ldSQyx8
sse7aegyPzJC4ySE0mcJxOtejFxtezMLX1jcdzs61slOGaIK+qjAM2ZSzovtFtE2deryLuSmcXTI
gAQ6jeG0iXTu8wwsxlqYReybQ1e+kVGFxE+BSTkDaVUH+QiWoyTT+rHUbQPAm+22oGGxLHKMrXo4
9i0aM8EFBRYtVdHp3tJOfx+yvP/luBF5051THHqZkOeODJXjV0OElv5JyR4KgFm4ryQRjypuu30J
4NtG2zX5AKlTuaNKoN/WAjB+gtzrMx/Rpu+Htp2PvmE6RrRJmrLYgO8s8VKmMt8KYxA7QgEzQMSk
wGkdl4fWEaAWc6l+hUxN/wrto2SXhW3ynNSqABeFldKgtBiIPy1orKpBBGi8uFQk+SVRD9rlZv1G
UprcSy5PtK5RwkX3qTdq8PNIoynvh8kpgrDJ/SSMD0UE2sXY8CfZ94e8S8pXlIz1BmwlKUq9jPkS
z7FAymzaisr4YWSGsXGnokK3cfHCjCTy3Jo9T67YAPdLPaMs2i064X+BRuh3LYvpYrpltscnp2Nk
mqbXmdAQclJ6NsbuOw+l43dlf6GTcypG69V0M7AYavuuprie0TCee31anpuEbVMmd5AtfRoTfeXO
jlq4W4gwZkp+lmNt+WGNt25kjuAHBh/cLnObe0iKQyC4NJu9IIBAkTFz7tq+KTofUvP0XecjP/Y6
732QzflQluq34EvPfYpHlieSTLyQQhu7Ar5lTE3+yURZbvNJQg0uc+WpgiCll6Jz+LpOnW+5UoGd
zbV3UtaDHwsoJwVDGaPoB2HGrglGA+2Y1yo8iuQ877eOLuLjMIZklzv2eKjiGqy6iMo3NVRA92Y0
0SCMa9tvwkoezCGr9tFYqqOZF/WB4V21GSH6+JQCxPRGWtJrr9XU2DVNjQiwYHQfhkno1XVZ5F5b
VM0zuGmdQCnlnngunQ2rqTxnTtI/Orn7AXXi1jeysgZeqQ50wkDnkbEA2okvpMo2BsmORUxexxHc
S+AY+10oab6wioAqynQAZ2D2b13kR6MJP6H6Hns1Gh48u3fkOUrGY8aiLR7yvwoBZ0qn/AWIpc53
UpAXFDrfW8zEbxThJq3U3izzb1adn5ueBTqGGmlc3YMlD5qi9tGunLOVRs8xc7+PdnJpTfcxizX6
NQa9L2NLbUs9Qlqc6T2rm/jeiLqzDgvg3srvpho3Y95ciBB3E40+hq7fJZMIwKARA02aHxEfuh7y
iXdtSPbjWNxZiTzhdXHoGD/UZW6CVTMKap69R9HoepDG9cMIAAkjNp5lZJxHTQ9OOD2jj/9BtPYb
qorbLuWBVOTJjPU2F+nvoTeeEjbujYQ9WMK4FMwafWKG574Rj8YUbkMSPXYkyYJBxKCfIvFZgUMq
k/m+iIptOEb7QoFhatKNx+BvPMRqaC20y9NYhj/THJRWJHtNWuc+m+QjzvdmGvBPCgriseQF7HEQ
S4GzAhM7YMzg+N1htK3qq3sIkv7kogGaSFAksuOtNjPbG8069oVoQi9FpcRzWh0FbeYGph5+lOYI
0djxXOT1ERwOEi1qIDbU9IU60RnhdoIUiHgEM1WgJvVuoIHcy7P63dbGK1R/P0hZnkcHXjFj6OPg
n2GZ36cc6CKrdX6BnuWSjuSlBIEZqgI4t6J1NmVRP6Jt5z3ieou46K7ggwkRXqgAOKnrM21IvzL4
NnbcIHH13jGaUx41Afj/nh0ldikItz3DsPem4RwouJWgjv5Ip/KduxM4b83hH/QR5D6INu6NBCV7
U78Xykm8shwf5dA8ktQFZ+j32MGdUVXO45CTbUzLfZ/Kuynn95mK7myQO0YxZqGVmXlOZL8qqzpz
6bzGETtDxwl1UbgpcMNASjaz3l3a94AbOD8FGvIGQe9BhmeBHJNfzKr7PY72SwTPkSjIkIMx85tr
lXepM4SebQ0PheU8S3olds8vQw62tBSqbOlQnRLSPaDt6zU2yKNbOdvJxRl2wo8mb+8mlT0gAIeU
m5l/hJMJDsPp0R7yM5vyQ4Ub+ErDuamscmvil8UFJHZ0Wz+EtN+PkYm+oeQMUbx35G6o7ybOrnRD
ihs0gfBm9UDy/F6FvbyjoHODjg1y9KA4EvecifZo87jaWjHqng2bqq0dgRixq+UFbN9vbYIsFjop
7gnIcuG9yhNN8DFLvvcuqFQrqKkFNGueOMxHN1m+yX+UEIN4chIIGogspfshcui2ybm7H4W4V0Ai
ecg/RIGW6RuZ+u4OBJh6rzP0JKQt0orK1iluAVH6IFecvN6yO/Rb6DOwsheuLe2x3PxlK5w8MwL1
JsBh0uOCPpisvUAhcE9QYEKdG1gxmWqvGeojpzjQbhqAbMsfVPve2+UxhESlN0E+zQMjO1hoBN/V
bZ37pMZCGzKFHPT0ZPTj5CcmhJ3N/OgO8gHvpBeDsXdQg750ejhp0W4sVLjbPMHdpr7xHGSWzaA+
tKoeJ2HccVBr7pK+PBeTKKE3F0dB6iZ4fZL0zKNqk6KiDdqbbjdaiGGnTHqZqfdDA2pB7vwSFQ/g
1+mWUSuDdHuG5iozPiX4MimnQyWS+yQjYKa0hx1NTdN3kTKNQeLqOX18sMIcMJ0Ji8nZs5WLTW0Y
vxDsIWGvq9cySz7caHqJGDUeOpMLHC/deijfP1pC7SNW3bkVPG4FZtTeSUEtWDXTJkfV+oi4Cxd7
+poN+rGexFFJdRjG5LVJnNw3I3Jv4zBEI9kmAzRfy7L6LKb6Veh+NxG57yvjWzmUAWIWxIEsjzZO
VnZHIqo9q5pdjLZCpLH3MrLPLBLgt3Tr40CHEyXuS9b1T72pEHKYsdwgE5dcEaLC62K2DZvxVJjy
tU6rY5q3+hDHZfgpITj9s3aa/FtZR9uuQ9urrgBWoq5xn6XuLuf2NlTRCYQA72MRZuAazEJ/EjDO
OncnP7PFXkRd8hI3pjo4ZSw81x3CLSlzttHcgcdwU34/gsbU4wBIe9IEBC6ljfAM0GcjAHGOWUMu
xsjJocptywNhI32MoqZ+JGU6+SG1QIaU4sz3aHIMQAgz+jKOQBo6VAbUouk/xHS6/SjR4SYZgGm8
a2IfbbxvoVkJUI423yi3kBVQ1OvsWgag7k2CMTFanxawdZmGeUDqFhGMgeNlpROu0FLem1a4B6cD
mLAK2/VkY4MaNqlLLyuvHeXFt4kN9caJ6+9h5PwyezpiybTaOLkxeW1LHdAoDnD+gK2XAkxRlRif
6hiuDpIK75xlbx3DkelhTG6UJl7H4kcALYetUnYMw+7FXWlOOFml/c1w1UuuexD5drXrxdJ+ZCRh
IEcj7APPnbJDoJjtSI98MSjrjlzmr3GRIiNqIdtHquhbVzabrOwPqWx88NZuiJiOUweiS+LsbWe6
c5W7Ac3oLk/DGISMcjOVMkBS2BMd0nYDbM3miaeQMgaBccDAX9wblpfb6vdApnzTFt2R9+XO1vqN
D9POpcM7t0F56hj6Ne1tyLaybVfY94ZLzh1YNeH6d25MzsJJXoUKeYB47+SwukVLDGajZbGjeQV2
0A5OzlFcQ6sRTXm1bb63Ydx4/BrAZK3cE5vFkFWH6FhT8w2oHB+Gqcm8DPsD5lqofpKhf09CQHKZ
/E6HCp510JsO+MhvxWSDELZK0mAYUns7TrUIiN3bhzDrrV+QbTXAfGxFh7Iy2r0OSbETzdgetBFB
eKZxmhNaenD38irLH81Qt79G0wJlssYebR1l2lvLMaPXxIZIWTAYHV6GZVfvDaet7qABW5/6zFBB
W+QtXmDutOvMRAQI4SnSwJh0CR/oA8t57UXX6Q5xM7+geFzco4+o2zWcyr1Qht4bZgQn26dFUOlI
7aeq1TsyuJBi65LCDkCFWr9MkD89KO44F8gCqUvUZqPfAjERSKMzAqeRReAU1HzlkxVfIBbdbOww
Lz7CahIne5B88qE9ST8FGUI/bqneThydsaZB+s5TfUsPaM2rXwT4oe7QPGuehSBmUOZ1CftqobDJ
u/6c0LENeuBrz2ARQmWMZOylQnh/j0in3AKyNH3D68p+wK2DZFRf9eaZ9Ml0dLqp8hvaaa9vwIeG
53SzbxkKbIhn84DXQ+dNkjoo9IBKCrl6l29axIGHPhPupcN6WWM0HjswTx8iI6sv2uoU9dF7m2Ue
Xq3tXYW6x0MiC7JP87S4a502xxvJacmW4BA9IqyIIOQB6Tef0Dg+AAzSPkKGgwHckwyul0iavBgx
7D7Ba+mEtxkeeGUjztqMGyixoHuh2eQ8wsuqD9kGnZ3qmPY8DEYry3YKOCc/o+VwlIMtg2jkoV+H
LjIQjZA726D21ikNZz/hjbS1Bt28JWECHhC36l9cK//OC3SAOENiXBqlch/UDu5jL4S+Q0Q9BVVh
g8qvT1nAndF61iKJX5HWkp4hsnYHvx16TBf9JnLK6F5Qe9hUopo80TvgiabKee5r2l1AnkERP6Ep
kkHsGx3nY/JDdszwtSzLHVF5VgQFcWJczFFhP7omQy0mjQYEJSIqMVxcUL8b4wT4O2oDZ4llGK+d
F/CrcQ4W8XYwwI7LmQdECrkMsuUfCN2UBRvoEBbEZfFx5RE/g4w2aCZNYb7hg8vDh1FEPyrLeEsi
0Ei7/+PovJYjVbYg+kVEQOFfgbZSy4zM0eiF0DgoPFWYgq+/S/dN50SM1A1l9s7MnSnqz7Lt1mPQ
t2tir8NDU7Vv7hqexOKkuzQpb+W8doFIzaQZaYnb7tHSmNx4xvlGMLw18ysWm+uH5w73Z4dllVhT
eAutaTwF3exc+kHd7MY9WGOIi65S0V1hNT6lirt+BUrymLYIrqMP+ofOItdEFPueCV1xI9r4Vw64
Nanefu1l/LW3SmGv6BcHhEVYW3pKJfUKDQ6mYrgnq494aVSyFet1jrYvVbMzt/iw6bVn1hrIBReP
p7gz65kkwt/QLqS7KxMccSWW3BDNQ2mbTyno5mgN01y37JN5kmm1FBymHarALbJ+tsu24vmOKa8M
lwdhF1Mmc1ItiuJstxjBScK+Eq/NHwuvzCYZXSZOWd2Er5R3+LG6WUH1kFKzvZEryqs07jeanH9q
Vx67vj36TYMD+Pqfmq1Xe65/bnqnUxp8gDfZ6+WsO/sjKPpMj8HduNvZTkRI0nn5YxDsU0KsQpXs
034/By7OYNtXHW7ncZd3Zqyfg3B9bja69cH6LsbH/D9P+U0SmOjJz9WeRPa8vM7o/R4VfUmRNp0i
4G1fu4MbjR7AT3eziugW9zo64ibfPUAN/aELsX5NuV6zDhvV+0Z5exq7W3dc481+5v4br5a/Lpd+
CcLHoenns+xLtjbfNbE6Eae+zJdn5seDjGP/9+KY02ytl9KjPMFRYDdlqnv7WFnt37WznwM7OOGc
XifdjJf0HlQ3ZTFwTADz66DL/+yleQCLuG67Oht3NMm2zO3Bt52/K0HunpHHbaif5BDtB7sSWDfK
4sHBgAWDe33rPJbi4uAEjnVb5notYOMCVtso0u2j2v/2lASidbveOTmF5oU4072mEjngZLane0Xj
7IxNcBxVbac4560ZeBBZPfLb23q3nP0Yu0P/hqGgdwv7IsQGe3zX4RYnJgpvKow+C8l+xy1+TBar
658ZOw9Tr5bQDLPjJxhy2Qi41k/V1zLpyYUBezq0dnWxq+FVB8PXkBdfbRD/sg3IYa8cwKhheLfa
8bdHcuttWgVe2r539pdWp6StHPvee7Y66yV2vDlZPRzr6iLd444FFuCAu/ojr2E+C8UJUTYYIwwj
sPvmfcxkU5DnsGI7vmzunyqCbRFeEIALSuIZhtGLcG2vOdv90Q2RDTHAmSyL199btHLXxTCYxu7r
3n2bIVVVtPmdtDeAysZM/3XSXTL8TAbwl8m69XNbP3D9decwd+wDnqv1DIyyWDOnVlQt6R5YmnmB
2SYQIa8pZKoII/2pGtgWs1iOrRLeu8PUAl4ctOBAVVHZ38XT7r/OnmQYd9cif/DhZAnsLrztd9U2
88+WkLZ/s+VXXza+3CoN4xr3dAa7XvM6787BMuRZ5zbBox6b8RQTx/DqY/KHgjhsbvifWxnOy/nZ
XUbW66ImGw99WtYwmUZ7f923gbQ+sQh5cCTm/ymmIWNxNHZtZRTt3psRPiCm9Ld/al2bzCNg86Oe
x+bFXbo2TyklxeNe6NJJCmnV9701j2/UG2AOg8hZH6Xdftlu73hgV239e5czVugg7xfXqBE0xB0f
g7BSZ6xZrb8d7X6q/DYWSR/axUWsljo5KjKfJTO4iT202IZ4ofvSVJa+WMqNpmQkGmDJlrzA8rb1
/dA+12EzV5n0LX970HiDHHIUXIQLNJV6sYLxPFOEvQO7jBIJ1tieNl9Wr52ItJ30Ef2d0NHSZr1q
gozb0DvyHe0scJR175VarKkl41qlNvUXHwnp83sIlXB0OhU8EEEwTsm0l4K0gMEzz0bV22nB++iv
rvFnbdVQAnFTB2W+U7KrGrGdqEwLIE2CLVJCHqq7tlfAVrqlHZFm2rhVvFEWR7fBQUGouN2S1nb3
6yz9kVxxxz+vTp6noR4dZrpVfT9wRf3qzQ6tX/beo8Zi+zD6XXfbpnI/W5ZeeLVTdFLNNGcElDPE
Vastq7nqDjDsy9PWbUHqyd65s1Glp3UZRCehdXzzVmv7Wh1Fe1NXXStxK7fU0Wpl/zxGsTh4a7gE
KXPl9TN56tywW92Nd6PuxNM4tnlWctwlzUjiDj4dwXSp51D9gQAZLtusLFJ4AOLLjoJzbbv9jRo/
QsEhrR/bWFLFx1Vhsnlqo4wA+OKUd6V9nfa5O42kUL6yeOMPre3yB2ouIh00n4AgB1OESWFHTpM6
FdpW8GTro/BV+LHsrsmkN5ApMWjRcY6KdT4QWl0+DeRs/xHjKnmA5fBjjdyY5s+Eaakl1Z3UOOow
6/TQOKojonGNo49wYBp2l9t2dYpx/E/qTv0eBlue+33ZT2Herid7wIW/A1E4rn2wXxr62F92uHVe
2qg+uuSOKs/+Wiz3Zel4Z8k0dWpLm6KRxvlUusbcmxCHuSSKpHhzcAP5mgiN+MopYPhJ+UVaBXp5
mfljp6XGqYa0GODcBlPr/7xSlScdkW8h7I6MviHe/yN1ub5a47C/1sYenWRWekLYUYeOyS+akuxH
78JvYYtZYaIOZukA81RO9dZsw7CQ5iFodLRwG+oad0nWMh7acyMGu0+82BIfCLvX6IhliXWnlGcO
td/qJstXXfxZrUr+tHOjHkennl63cSIArFynX6ItxmPU4zrr67o56omxIjuoomxanO8KMQ4/m22F
I9TWsMmD7hzXf4ywF5leBIBl+bNUlkS6MnXguKZdXuJRDqBI3xBIU4PPmbghYsQoKw3ANg9VVUYH
M1hzmfWEY19y4TCE3/C9AaXyvLnzmu9KECIqgYOy3uLIMelsL+FVj6MiY2btRlZeE9M2Ve5jPnBA
pBb67+Jgr2bnfmjC2U2KRZpfnHrbjWCQ8bjE86/ICVTWKlcdeGBrYpXMOWR+HeqIsQ9Xuhn/JyGQ
on6aF91+VO7qPdjNZH3P9bjf+0o8WtjsHqtJm6cSb+AqWXa/Db5j0+AcLav4oWucju1JiQPb6dVw
9579XPwxxcaoQ/sxMhqayQV8Lx4IQFKNc6qn/sloKKDFPfvhcl+4O8C1lNSG68/FWKe6paTK2zMH
MRktkfu6m34BT6gfLNTRt3oo91MNasIIaPdsjXGb1Uv4Aa920NK6s/kWye7NMiNrpEvjpv/0jP7r
eRTMS46zSlPHe7bN+b8ZfTgAUHiMuoEYmoIYkd3DW7YNGDjbkDzQ2Ac+R2zdZZ3dkT3WNGd+u06E
KO9tNd6JRhS0BLs6kFXxlJsy4hhYTFYyzXnwJANxYb//XlBzL5DMab2tL9vA6VRY1nMVjBVvTnxG
OrxzwG9p68jamI39pwkWeoESTKvd48+Cno9WI+fwlFaR0t1xZfRWnm6F89/QNuQFL16dumVJGTy+
L5F33UtMXQp4oIzd+Av+rUmKGHKjjc4LsTLJGHEXFAPW1PtO+BAKD3p1ey0Tu1e/DVdoggjWShTH
CrAXoVOTmknOqvPljHHXWxz25cn20F4Fm3dpi/pH1E03rxA3dyx+qanuEsehOKTLZyx/vvO8hTCp
YNfq2BS2c+YFF087e/nJLSr/4uh5OwdqhMPYKJVGt3vWRUmWKFXOQZRWfQpLMFnP8Z5kFWbaaey0
UEZlohX4/4Nr5V6BHk7yG7wg/m0bJ0wNPWXGSOqR+C+VMJx6Lb95X+7Tg97iPoWADmArtc5aCy7W
b7s/dOY088tOYFe3bhAdAOFYxkfJhEWztn1mw8LgT1+KRxxj57vAVPFrQe7EgTQf7LO86T0cGTxu
UBNUjfy9xVZwrBglvPRaOkllzy0kOpbMzYY/6GDBp3ZtHz0S7DRfgni57mMYL0lfjH/5p3USDx7y
P7rxhC9EMo/5fyDXXB2dGl8gi41IaoMTHvFRt9KhxEbRJdjlwJV+bUj6O2+7/TJHdXjAsTW+6cgF
ifXrx2IO3rqtms52b9xL15n/8tHipB3KOYP88DMpfOw1ehBYKZwlFTjKZkyzTNidEM/kmOFV1NIG
F2hy5Judcyil0FlX9t1Bi7HLGreJ6JHVLRRLfKzpYnFr1t4zV1bmyTbGbQgT8F6U2AW3BpYD99cE
3vi+2nsoaptVKWaRp1Gf60urrOZucvs5KR2UCJW3h+egrD6HUqEf9YLT4Pbd2ziE5TloCwFBWvgZ
AVECb4JO8OZMnK7lcMq9fE1N3/0cC4xZF3ffkj0eYCg3nP9nNQMMDT4Ng2x+23Is4Cf1c1QSNM1O
6l7iHSow0OoXr8hKdBg5YDX2T+MhP1+m0E17t/8d5I6XjZVlEq2bH6Ke37ap95iX8kZyecI+CwZS
SOpyFmmTz6DnBg1M4dfMlZZsM9/leWA2czBUI290QvWdZ+X9b1rTe3/vPvbV++45XeLeujh6Gir4
6Kk+DG5knXPfmw5VPAD3aBh+2PSdoRrYAFGb+GCi/Wc02O39jrfnpRDF9MsKZ+6eEBdqTsPqauce
Tb7dBCmLmji3yPxH9d2ni8CStw/9lTtZPzp93nIb9o9jtZcAS+yrfC9h653BPwmPSVyboWbX7kn8
ailx28EJ2br2F/VPf9usen6StBOpdtC6ADW9txYb3Av0hFZo/TOEu3rou2o7NTbAF7l994siaN0v
wn9MnHqPS0Fh5IrKpU6Q9OUb/NSoXBuOh1c96IH2AHfFzJ96lRob0MOns+Tc+T4hgoL2rLeX04bM
5bCH3a82J0aIlfOJP950P8XMtTVAoRILw6yy5n+hGFgpAQurmzGiEPoyqOVWstG4Pcbp0HCgQFaJ
7r3roZVbzymzfSreysW7zWLr0x3nHcpq7+8aMEbq8fHIs3plyvcYNS3+76SO2jmXPvDJW1uS2bvt
tZXUvv+bR/EraNjRUUS3LWX7eyADMy8IR/Tqv+QkAASO1vuwK50wcQmLZ8Sf2NkOchrWg7uY8lR7
w4O/NPxNez5as/9sF/kdSS9t2jSDPAbGiIxsHOuu71toFodNTmrLv82d/pVmvx93yihGvCe0AYNb
m2TE8OgvlPtEb27HVZmIXonXqMiLLrFW3znwG8Rjj63BccO0IVnIMcv8nSLcivfiZAeF0x+dsuJq
dTUaJ84PZTaC16jSsrDenXtqyv5OznNxDGCpXwmW2u9l0YdnrbzyFNp2cdCxh1NCXeqvUIjl3t4R
yUm/mV42Um2uY08hRgmVo12uxzW8KjlHpHWPUfNp3Nn7a81qIjEQx4/EcnDJh8rSVeoHIF96YL1z
EU4dffb0p4vrdk2X0Cs+2RvquK1Nm79UYPggW5VszpPx98+pyyEYFl/Pl9gRY5O1lZpP8SC2BPJ0
YnC3/V2Vfni3Cr/NhtkWt7Bp7fug1eJPVI3dMziXPkQBUQvs7PYXnO56nrfeHFQdjYdg2pyzA65z
Ef/3q6YwzEDHsGn0+pw3rEmu6+M8/Cis0ZxhJWsSxPvi5PXTdAy3aT+t1eD+MWrZr1JV5eNu6fkE
MMH04CTdnzt3wW8ZbeW/Gbu0RE3rcDCrJc6zifqztDrvhYxXndlhC3LXoWhJ4hHddU4aGxWeo4u0
1SE2UlGwW9Bx+Xju1OpCc6ACqJOhlSMKiJAfc1/KY/MNrfGdrGMYy/Y2R4Xaksr0EkutISoelBWX
6CmlPjoY+vwcuyFfMsyr3DRW5DjSce0/YIkbxvE5LMHUsOg/uZZS87MN88SY4uIxJK77lgzvDWlc
q2Z3S2zsxVkEsqPkabbiCotlfYZ9NzJa5FvbDTWLQwJcXL7EEr6t1t4/ZOfTP1bploAem4wgQmI1
R48YRSnAcZu1T7vvsT+vCr5LkcU+ulE7fwRtXqaNq9fjBMj2GtdFdwwrF81eKatbvET1i6HQvkVx
7X3QdXvnSmmZtn7YnZo1su5RY1YnBAhxapd95nJhuoOny2zwieDbUHk9gj1ZkN1+4J2XtRfvwRjA
QWoFvXRDUBB/I+YGebYPlNF+wzjjlrDDcAHqdH5Z4hCQQe/Nwa/McipcCiUHkIK4T2StyVSX4aXI
1/jitXr4bSlPH7Zq5qBo7PFdhMvwPIlSXHovnt89s5qnOgRCDxcHrXaugDJroLR0m3EwwRK2p9Rf
ykMwjBglrz2CoXUOlovNxZ7mo1v9mfE8vltc27mvHUe/ttFaZoY1eqi2XpzxDVaZnheHZM/prJd+
yNagalMfHWlqNZ05IC3aXqgSESJiGTSdVSVBkrciJMNSdw9DzQWTjKFb/iPXpDzviJtMUoTIFH2X
KAbYFvEUKCPAHYriGBPzdB9hIwWSaE3Va+AH83UppToxeqAvZpnWVBZIjKQ7rg/B3gcnd8vFSc6T
/yJacu+XrVaHwJ+6gyoG9Un6tMO1ELcP/laKAw1Kc5wBgpPIXSpunhlVHSKhZHSsPHNi2PI1Gpsz
Q/l4v6Kj+JKclDex0WWz1Yu7DiDj6PE3nxB2aY7haE36lWtu7oXC52aKgywK5cJY8N6gQCnN5yQK
civNSmQlKG5WYv+SusoCbir8RWV14S1+wg6lfN49m2ONPuMrGqv2voyBcYatbAtGpTED70BhUqdA
PQz7o2YCW8qISQ0zpF1b0SDUsbzs7Lr7biyqH+7keRQy/X4nCY2FTZ4aXFXkluF04D3S3mh4f9Ue
PRnVP2M0FXd1hBfwQkpqGq+ThNj2PZoQGKJ9XrDekiMnbbmp8pnmuX4wbVvFGfHNBMbWE5GHjb9e
TDWrlAfPY13X7gSWhpKnrudTyHl1F3u9d51LM5z8UPWfbQvb6KhtvXc8FJFJOJXyUYZ06nbs49Bc
x+Zt04U7kBBJJlWAKOxvYNBmwh1ifRauj04d4w+kQIYRrZoaTo9EUhFRbrvzEQ+LMRGNk9YGDcrm
ZpHHbMOQx88WhcgqO8K5Bs5xB3D7u8w1ajjGdv2go2I6dZN1wuviuYqXE8sk49SmExgXVKLQgEIr
klzVYTbmGiL124s6c+vlWmAmBz92UHN0dVewtU1ABe9katX3Y2mPJ7uyvpXRLdXqcCkW0hXGqM1M
5T7EEyd1aFtz1khKu7CtnxmYoxqUwRNv6DsF9lHkgq1Hzm5duG1CVMZDPTRP5WqnjrW81OXwnO9Q
HMP0NLp0Kr4aHmLC0JEiSe/itwXxwu2Mey22gO0m1F3IIXZYSfy5NHDFaW6VZNk2p1rKWz36a5qj
g3Pd8ia81kl6O/9vWaej7UYqMysgFsQhybH+Df1uccm9ZrnboQJjRG/wtu45oO5F55kOXv8W+Qhx
Vtdyrow/F0e7XhyOk7imf6yjt8H04Y9gcsJL3+/VszGt+zb5uR1n0bKNfwagqrsR2ZA8urPONb3h
YAygCeJfnk8dPYXd6B8QKjoJJduKU0kxpxOa5VQFERbRNbweyd/qOmsklYbNkxm3o8X2J8ypEOiF
JzcMm+M0FN619Sb3IkQYpm2bW6dKx2tW+LCSdlNzN7YoWUoHQrLBFhoaNojMecnJRgDq8I7VaIZ7
VaFydWlm7rexXblzaxdItqpfxbR9DuRZooNAPYdePXjL3Xl4iXxhHsYdHYLqGc2SlO/XZQm2q25L
VJQA3wfHofBeWt/7CUM9XwpMak/CCptfsOr6LiQvqk50xSAX8zsuTlYkD0eRtx018NmjF2m+DD0h
A6+R9+ZVQ3QY6a8dmNFtPu2yCaiPvB3mlfTqdJNiOYHvUXIGRuxnbB57ZJX0SAnsglqeG6YX/sTb
6DxX0lEwykF7L2eB+CRY6q9GmvBH24v5Lo7bhkG5cOoz0Retm8hqCin5Igv7xVZpLwtUwV4Mu926
jXbRkx8ce4eNFAGYGZxLYRqAb/ztGpTQ0dJp/4k8xh6kbvXXDIh1zPf2XThQ21CkT3FU45agIT6i
eNlvbuVzVnTBoI4KwTOH/7wjbV/6qyWhkhKzb+YHqFd92uSOS8G4dSiWelA0hP/ZmnPYNh2EnI5N
9Mhl9z2tKrz+1km6Ai1qZnHHGFxj2eZU4r5eA1M5Iiv7yXroXK3+RtzZaIDm/OQNDdGzniYbdUZi
Qwh5Lh9UE3VHxMZ9skZT/jmV+o5x3uAEjh9L5kqr9Q2dZvVHiL3Oekke+77D/9buXFzLLvynSv2D
z1adpdd9yrhvwXyb+H5jpTyO+GbxGFxkLpnF8/8t53B7B3h6kl64EiQ/0x7ouT/vyhqv0V63F5tA
6nQvo4LSz5sPjP42B1Ov5rjlZXGu9mXD8LGbAJ/j5rJHc4FLy+Qi79pLrnEEvKTZlq8cMCO6gG28
OLjaXOOJD0v7PB7k2g3vc6ftw+ps5poXQX+xNvMeLrF/bOkXTr0nmhSl5StgPWL7iNI2tu32gXAy
ZB+7nz8jAl8ex9p0/zaBmgvH6SBdx33NVOhHp67rOTBKhk06ytIUu12kOmXhI+4f1pMrNy/dbWKt
4eyDF4tgCjT+zDkTU/q1a/qPea5ot/tBJJqspYe+dtx00npM/QU/VU94LrjDjrU9xK73aAoV0pd3
8rAyS/Ld3Ma/RzmGwN/1X8pZigolfHUxwbbce3pAlAAO8wIhiFx0UF2GNqk9Wx7p49ayMpPut+VT
2OxRWhkVpgsA2rsqo/lHqDz7bJNWdRt+gxMHRzGwKyIFChKUwr1XMIw//LkwyTTgMKhgbju9NZwG
cPuWW0Jp2Jok2NDno464vKz4aJ9qDK8cj/TrqVoRBgyr86P4rtT9Cr2V3bLV/c15Qxx47MX4w9r1
T9I4n4MufB7agMlqA3bRNNca5bSzD2+jhZYb3OhBY3h0F+5ufzaBbR86h0ju6JuMpf1wDoGOr652
nvwZwzUp8n/rGB9bHlMyFyyo0P6GOCf3xOL70Vjlq99U0EYQfkste45div5Zu/6NcMf9MHmIAYNW
LjdynbyD6+3nLrKQOQ7+mVKwzWB9y7MbTC/FQkJjY3Oa520VpXVoXsPB/Vu03cvCSH2xfU+xwJns
cH3fRx5E/j49B44fZHNjyrODTB6PW6v7niCC8JQGI0M2O7Ir8Vyg1HZIXPCbsU3EILCTDZqfNq5R
ibRAQUIYvmST0AcF1llaCPbN/GLBVyZ5NZXH2RXNYdwqWIIuIiIoctzEcYuvcZ5msA1yQtaqyw/o
c2HC2bbjHOOL4Ubm4LoWB8gAq7AuE+CuT6zwhoLsY+6m6WCkwDcj334yorvdoQ5u00V9U26q7E5d
DT1baz8/Ln5cADWGKKU6xlucoMCqVJBUb7jFbmtpredQI1AYmcM60yL057Bzn7irESOjMeBhRrcc
KTta08K6n8tcHtsiQsQORZlIWf8npmkEmXDfLS3PHkDzNY/Ef5VE9TI62x8tpi/fZjKQMpexAwQ+
BwqY4BIOHRe5aJfnKmxf8z74KLT0kr5fEJGK8OKJ4mG3CNXOO1E+kO3RHWoz+tD6vAa/ZDozWL/v
ku+SrMAwNwkqJJOKKug6lJOVoEn4lzceKw+9YobKc6d2qPJk0uhr8W59yHGzTNoJ/Za9kMADaW6n
JUIxdBEyShyDzbJXvGBs9GBZ/mc5y+e99r4nivJ7MZAr13B28w2Rgn5PEvlMPNxHeJ09Ut8/DJ6V
9kH9sdf4ZNtInKJIecc+N/peBlFDPb/isIn+U9S5OQvXLqjVXfPIivxZzdWhxMxZlzsakuDVVf5D
vHNusEHRg5KeqLbuglv6Bd3Gi+jCe8QkfBwNDDvXcLnC6CqrTfUTcdoZfaObidXvsr5cHio9wg9Q
Mhzj2AZEletld3eBnMAgdqsVDQ/YqrAGP514i/ArPc13pA7KNb9Hk8Om2Kb8ZJ/qE/Yz/1CCH9eV
AJQSUVNsl4+W569HBC9VImjrktb13lgIb1HAMmts8+LAWeVhCYOsA+IY91c0x/kBSiMLZqyOGxJw
SSZX2Rr778rubvmEEHro+Yi505RH5sJY82H395vfS8e62PmiBfdi/ujNdZUQ8V2lsShf1sK+Fg4W
Xc6cBcJ6ExPS/aA/BogRPECxNNzbr8EqD+vuHeibOdhqZnSmPnwrv41DmogLO0eog3Sf/xqjx5ZJ
NYQ1hrqiGZ4CJ3zKmUsghPtoz/Y7j2VNK8f/iE1xKmN9ZjIrm0rvggKSc8DePnonR226DFO67EVE
EZ/f1BzT0ez9qYfcu0ItU3ZohMAhepA7pLJvkJTgs+ZZK/m5B/VGIntXs/Gbf/aM8mCxXbDJsXnv
+/oRApoRUBc0shg1UzhNeWWb/1HOcjKO+b7QESlzyTECFBRZ5yN0bBCjHioRQIKPNNXDUHCpCsLf
kToT9UGR22yuShEVRMjmDKj33Fq3qhq4O2telhc9IsqfkjoO/lMLAreQSvJmk0b0mK8+nEw560Po
aetSRgKIoY1t1CLzdPwO387GNop/oZFxzmRDornCya4NiZlfVp6xjsPhsMfiP/IsAIXzub/GG/xl
DbR7aQfwGGdz96OWNnTeMP4NnHb1kjZu8kdrl+z3AkxDuw3KaMq2iS0/+9ajVsBrTmWmG/MVP1Yc
okFO4QERfr0ToNN/KkiuC0x4d1W58ykVE4zTnossojdJRDuaAwIU58/cW+iRBjgImlB7PIKo/1e5
9VFT8E3DftsHuo4R+ZEIt2fXYA0Ue5lnscDsXY0JgN/rZjnHCIHTaVu1cwV0se+7ffOvu0NF2i0A
SQKjuQPooZt2+TYfHBS/YtAnZFgvY9hfxnZ7bjp4Q51T17mGOTZpzQ+t414tGqUDosK/ymJgMy6K
11l5v4QFFFhPTBbNodmOouY0sa3pZ+lUeSbgyNNSjdgNDbJKg4ghz9LXX3gnAfRKcFedx+7JsTtY
dvMKJF+nW8hZATVEGWegqgeUb0dgh2wu9zVt66bOVADlxGBFgXS3GK5kFl3gmjbmKwqTRrsIThOk
1NFiwEHmzqP2JUnsEZRnuFOu2coCN0FkFw+l868c1m/Ym9HXIl6LdKgKdSgM87IMoQOrzaDKBTxl
6tkOuk/8sZ5XyQ+zPtXd/LQ1JnhamexJ2tKzU/IVi2xBkH+KGTR47b3ZvX6HKR16JqsTX1j3WJtc
NioaK1hFthlG14IRFXw45idq7od+kThLB/utd82zDe57DWr9ETXLxQrLS7nF3wKqS4w0mZDLQ1BU
d0PvFZkNicUhZqFSiIJXzsofTez9KO3ev/JOumRw3b+z8D+2Yawy4PVH47jvLWDJETrmX1fsFLEt
+xrxvez7Fzqsp5o0gygG8u85EpN+m4+FqqlyAMsTUU0LL0f9ZDaOdzAgnorwV7Udmsnd3p+qugc5
GeQ9LcVtwpw30564INn5F64reEz/F1YVUf7CdTZKwi/jaUjanjrZWeUZwd//ODuPHbeVLYr+0CPA
HKbKLXawOzhNCEfmnPn1b9Gjdl1RBDQwDPSAJRYrnrPP2s2mTg1XbrtfhNbnwiBfJ/DiP1sSmXur
GN58PLHyKD9CI3kwDUZsbBJgkB4m0/5q1aSkFRszlKSWNn6LJtWXcH6Rh48ZsIeNrOb3YzucpbjL
yEgTiFcs5xwGHI8yiYRM70VEtRt5G8sWoOX2azZ/QdUjO0VpsjrqH8MEsVmvNieFSbKtJulFzeWn
xlJeEaS8DtjrErkeUZ8251kgCWG/dKdJvR+ncVv54Vkr4vtsyBTKn6xTSwyIIvcHxZxV/gkAW+08
svhWvoVOoO1duewIpWUp2jRiSXoBPwak2UvUTL8okHyt9ZxKrmx4bD3zZ206b6DiOOdjveibcr61
PPkhSnwiKtZcP/NYWWq8G+d9K7UsbM41MuhqRjLKbo0zwFzklE2fob5XotDAkrRCjjLo/UmKLGWT
aWb9yYyt4qnwI8q80FUhfPMRu41WwI3ISPdDguBZr1GpN+gBP5HnqO9NM1KeTE/O/khV3sJW4jhN
ufLc9FAoyX0yWfEHld3/p5RO5bPSc9gyhlT6VWPfc/CLnhxfygDT88zcS51HwrTJiBTXcfDQatQ1
yxLGAjuTivbZ/Le9q9FxH6xQM1IS8JZ0mLooPJtalWZ7YtRZQN3vpn4c8rnUmPMKUejweSLlNuuz
/UNXFtqWosDhsZYtcraRTs3WJFcN5fHxaNDE+EcZQ84yupJisVoo5/8Vmd3ZZmC0rk8u63eVIYTa
IEBguY1+UxD0GHnO98a0rBVO0gJPRJ4JEe/AJbEVl4llp4o7po65kZ3gVy/r+TZE7Uca295wNXy7
DoVYIHKI/oDhFPEyswnJSN2hn7Vfop7C6OvPXsCViI6AVa0oTs+O5oYFpzykwGHCxk6ihxEzHg2u
oitclCVwhkAsibCTtf1e7dzWe8nG+9J76qMVwtqCi44lC8iSoZ9ixR7sGfNUu1JdH7opQpOtqdsw
KXZRWJ6J025QVBw1aMhKwAE7+IA+7cf1Plx6NYFpAuJiqorEcM5B+lZZL5VMyOTXLY82RZPAQZOS
mrRD7Aas8BXeRk71k4KOmz6+KdrmeYNkW1oM29VP1HPC9C4jSvi6j6XyfP3nXx5dpmiVV1CumvZ+
6LuW8lszf1mltYXKknWv1x9/eQqaztzsuynYKrEpN0OZuFNJer5tlW0itydL9Q+GCX0cWMqaO+pS
S8Jkh4cGbCcMfHfM/lgE2hoiG16NhijhclzfhJ40nXn+v3sds69yRZsBrCV1Wg0ecmyMTi6tfOzL
q4jpCGCicmyp1+obB33TcIBZsdf1NXT1ZX6M6aj//nAklkYeBwbg27h91KL0l8UFHtkbwqPJbNmf
keojoVRX3mRpVAnTHaWZjXJ9alxT+aqUTzp1HVn9aerr7fVhtdRTwnwmYKmgPquAdOrThF1CRYwc
/ff3m54uevn5DSJFTqnQ6z1nb+rdRycaVvDGCz9cdPIbOsRPTjQ5QA5t2AzFXsqseKVTLi9yJF/+
/cZ5qZNEBupxtj2uEXqnuIbqtXtOra/X+2WpAWEyV2U22fDtWldrZWy4bba40kjTTRHZH663cBmu
ZIoWfpVD7RmF2qnrjWPAUdILXqiWDX6aBO6OMkGMZycyqw/5VNgPU07E/Lbxas+f6/28RuvRTSYA
OHskSiqr0mMOdg7Nadnt0n512Crz+PwvgNe0hRle+1VTIy7wzoMqcYSKj5qX3UvyAHhu+uKjulW0
5JOTh/uKkoiVYfHXO/tCo5Yw9xPTKKd4dLB9MPrXrla+y4E2S2B+SnKVb1SCb7uiK+7sTPnTqlid
h1a4slz+/W4XmraFphFgZKrEld51rEF7DOu+eGs6oyIygIRnk099cvbIZ5w8Io6vIWS2Q+JJaIOp
et8mba5R3KCCGTeHfp+hPH8yYgkujeJQrcxJpdjJkAFlIkN9/5XKD/UQFxG5ZfIKZA2sZlBQVI/S
K8L96b5wlOrRRl+PJqvyXQ7jhDAaqs31oRkOOoVej+rkjS9pn8f11uG0fQwQZe31tv/cjLH60rU9
YnlD5vTa9+WXyS4lytF7mwDkUGScWnLFCO4RJBCBMfp43zZU4w+D5JxrQvo/yFVg3epohnJfTD4q
UY1ggy/pX20dMauTBtVno5XNM77wc947sfZ5UOsbVETyPq3l8c4Z+/Cu1/Ji0ycoTHILcSaoE/80
YXl4LJW+uKOoQjpJWh4128Fqi72tZea9bmoNSm+dGjUm772e+NTrhQz4dMO1gP5IUXgfdaJuB1+P
1Qcb8Ee9uz6fF/YBW9gHNE3mRNnRBUBvudonWy35LXNGipW36w0srafCRtDJfmeXMKrOJMHtOyJF
40sAvX9ltV74+aL3Y5uHOE1b82rdfR4L6AggU7rihxp/uf7rFxZU0dlRkooCEJoyuYbSfpim4ZhQ
ZbUZVfPjbc8XdgSngi5jD/z+1E6h/Ez7WZNLZc1tTxe2gzoHoAb4AORk+rmGslGlnwJ95dnKXyj8
haVD9HVEOCpHiYqUbypIOCqp1j713Xhw0LsDzkk7xDqO+tgb1UAN/Dh9jjus7KQ28Q5VP2pv+aSn
x0lryh9Oz9CPZ1xFyr1+1yJkBxBleseo66p7z5+z+5k/mh8dLfc2VMLV59zWSCmbcFd6a0h3RF70
u47bJHfbKnROedx3rwWgcILHkvwRcYpKiFA2f+usII9yEaUHpZvF85PibR2cL49lrOS7aRo7N1Op
xK1mep3WEEzx5aDY6jaJMyp5ogeLgCfpiGZIwEJRgW2prTRL57wj2nfKivw6Ons89UgOZgBoYb42
kQJiL8Obxo8Lat9U1dnhw6F/p9ZpInwY6cUR4Jb3RSU25KJWNt4UL0mehsRGnIhbwaOiydVJgUtw
PxEyTJDkl9oxR6zw0k8smUgskV1T4Y6SRhk+E6TSv0ixUz2afpCUGyo1spMdjPE2QPz2VGYOoS/s
v6BdtPmzlTR4IBQ4p7/auo6/mVfJhCgmNTuikJue9TGszmqpqMROPfVsjckPiqk8VL2mUkB7kNJT
hFbzE9tS/mBmRZKShEECjMoQvFWrAIlLS8rAVBRmtSdFO0l1WgpyJQchi9w7hxqFxKwZSREqVVRj
wlkhj4gEwdDDeI9Omci1NMCO0CKlgG8UUfM4EqvxVC/ZSQbDR1OSluBaGFCOOuLx2qIYG1uncJuG
zLuT5srWaEPIU5kn3/u5DaRAIqSi2HpwT91SPUsdyw3lBgChrRZJ0FQQMk1q7TZArmkJZ5fc8cfU
h3pxNlGieJYERSdAgkkpuXV/faIvLYPCqcVwhtEYUQyd9e4tivtNy/EyIQ7beivHr6V1UNgmkB6U
o5QF9rlkm2jQmWekM6Hc3Ph4YZOgbqChxJOFqk0+p1RPWeWj2q09fOl4JVqFjZPU9EEMxye306fQ
D5+UigQNQpavTU/SWNHLHZLQPeV5ZNWjO7v0Vk5XC3uf6CBmxOR5a8KkUEib4S6TCv80cJ1f8WxW
lh4vbB4QGFOqRBTn7KlF4GpqF3+mvC94zYM5yBcEnI/bpFC3qU25D7UG0M+8KLmrFGoufRQRX1GK
dPtcC72bfG4IVP57SJeNZOq1dA5Dx+qGSPAmR/8Qr0YLF+4eoqko0bQg9toMhnXUN3tyscO+TxTm
74hkJC0V/SgbY3+upco8N3JZlyujc2F2mcL8VXXYMX1t22dTfYUS1GToru1zpvY3Pl+YvflYD7o0
oFJV5OqzXSGNDAJXLSMAd/2NX0b998sYvtLaPfKaM1msnV0WXGOQJMxVjTctQKLT6KimpIUm08IU
SCqybZGX3Ufih+X3gpwOMndUFyuXpXlwXzh1mMJSUTpmrVgJV39ILxTjf0mtapMF/POfHG66N72O
6CNWqm049VjhnL3uuwGNAXjmrm6gunJBuN7CQrhHdBY1jGSgCFEBca3kP3RYnrWTloe0AAoY66BM
bXPcRlm3wqNeWL4NYaUw9Rb1XeJr7tQBdKukdC95iL9TqvNXemypBWHq62NsBxqF7W6P6KEbhwNV
sIiDXq/31sIMNOZW393+kT6Rg4SQcG6A/qX5997+7hv3dqTc+OuFGR5r1KD1RInPcF5PyYi8lgrt
45T0H277/cIMn6QgRvRC/5vSpO3p9e7ehuaz6fygJGNKBef1dpa+gvpvP41RihBCUZFfxy2EW2gA
qLqrYS2ot/R44RTQl3UPGyDiIwewtcxu+NHY/peInNz1n78wtw1hbpug56YqUp1zBr+JW0SkQ7L1
v+fTbytdOSlpc5dfWD9EgzErMI1JjuEDmUkuP9uaZj/4FAJvIhQ090YrWXdBZGkUAlPbADHa7IiH
A7sIdG/aB51i7HBZobhEkuRTFKFrbQMrfRwd7IhILWTbRkWtPabtm10ZIxhB5PudRHFuEPrSpst8
5WQYMoQ51Lo7o9XNHVq7+LGkIuqUh57zLW590vBhncrhbWNbNDwLwinLVXuuU7M46YcmOWcHvXgW
xYfrX21hVIieZ1qd+87UeYPr61p5xFlcQTlbguCYSIXf1oSwuthVTd0HlDA3qlVEJnwJCM7lpB+v
P35h3P294b5bXuIx7OMMg48zFrXYLk9dcjIjHE8yqoIgMU7FXcK2fGN3CWuNnrQDXE7WGoJRm6DE
WTb4MhNtr7/Kwr6iCytNmCZ1VFtN5DrlKddco4ghQnpHHxaRNzhuFQ0rG9jSVxeWGrsFzApLkBB8
0MSAjMtnZ9K+QisdV95kqQFhsQkG6o6aCpzW5FAIiSwVNpX/PCF4XPkQS19dWG2o207VSu4mUiDJ
80gxR40uTH+LJfOnqTIJr3+QhUOr6IUGoSKOJzjzrhS/FVm2reKvvvqiyh9i+VFpn8Zwzf1uHj8X
FjbRFk2BF2J5cOLdEXODTSfjMpUH/tfrb6EuLJva3InvpkheGlQ5GvjH6GhIT1hNpNTWWpxWKt0Y
YZPI5n3cDtmzlwTmnnrh4mBIZfNQUKWKwB/kgm1RruJbtXYkIuv9bHUoTJlSgCqI03w4ovqJ7pEs
yycKIxVpW0kj/ElVr6u1PX5eKy71jzDvkoK9XbUZsJTjbYoOBsaD0X9vpzVXjqX+F2aeY1IkkVMS
d0bR7aawbjG/+3y99xdGqibMtbBps2TKDevcz1I9apXC4FPNCLUNrrNrHhZLqQ9NmHC1NKRx1imj
WyfxR2mEdtt+tGy8F4BORz5C1wP11XbirEyMhfktmpX1ct87acOtaqCMDOENeKbit9UFv6732cLn
Fs3KYgV8VVHQZ+3sFTRrg31KuqZ703q93sDCRxGtyszQ1qa88DmlRMa2T1wteZnMJ8qfKSP5fb2J
hcVcFSZdWJtpBnGPIZsRDUFSTHwHynQbfq3kZDb2+QzTeOWGuNRf89/fTfBqRM2fSzmlknZCkXQ8
ECwoD4pJOUAHCe/6Cy18c3X++7tGgkHSLQxAUco4j15y5+vPoPRve/Q8Ld89WlWTKqo1LiC+aqjo
xae7Arh0q/ffrz9/oX9EZ0YnLKgtzmtC2/rPsX4rKCgALRsaK/6DS0EqTeiaCVad0qNRcvW0937A
u02/olL03xIzjXFZyG0VGzlW4Be5TwHl2/YezBnQr0g2366/4dxTFxbIv0v/+x4M/DAqfXIRAUvl
a0yJDYYRXrnygkufXljD8in3k1JmfEmt59qUPXRq+gXF+kowbOHzqMLilfXBVFFXiAE1fLc7s2fz
aKWETLGWUXSLpu3G1xAODXlnASZDw+vmCkQYCnEniDkQDFcWxYXXEL3UzKIebMgOiL0pNwCis2GB
3KRKvOGGcv0rL7UwrzXvvjLcR6wOtYHrQGNRzJFsGgPFr/EaOZ+uN7DwoRVh0bKUzAMoRSgoMa1v
vt1/ykPrafKIO1x//sIwFX3UkL433MXC0YVtqyLZhqmWWtNtp1pFmIWKVZD5UU3jXE6mTaBEf8gy
zP6iIlqTPC79fGGdSrNBUeWqIEKZ16/oys+GE9y2BP6V9r37tBKuXfCn9cytU2+D4QxoDkiC2Zfr
/b70XYUJXKeWL1tIWV3qDuUd91OyMUbiwNeK1ONtTQiTOKS4y590JXNt59Ex3uCr1sbK8r3U7cK8
HR21mmLHLly/K70NxZLTBinFbeE10S8tspIuqBw5c2NslLMfCYmxcWU2LVwfZGG65ikn+imMTIbJ
9KThBy0P6WtakuORbX3fFgBHuzKgLn68bYET3dNgv/shxlsI1D14JU7hUavsaOE+0oIVqenf3f7C
RiNapeE2RhwFg2MXz5booEc4XJdWEkMUauNPlB34f5Al/3YqUzn7Azpy8DnUj3adt8spXgSlC7dk
LEzyHphkPRp+Yd/hgBLuQmomfqV+AfsWICGF1un4wRgpRUhtL95y9vd3dZc4r9cH68JCKmqXE/j8
jTbaI66iCdmVdpsAk+/174b6+XoDCxNOlCwrUIv7VE7g/RTwsgrFO9eqIe201ij311tYOvKLyuU6
iJLWCPXRzSqroTqcmJBBNuJQ1rxTCDmTPQhrM6dPw9kEIzgoaMxXBtrCjJSF9WRSEy90zK50e2q3
DgUip73sNWsL+dK8EZaSus4La0TV6NbmlxD/BTsPHgztKUAdr0wjPNh8X8U/rnfj0ocS1hbAqB3I
V40qFTO4y6jOrI3uUxOOK6vi5Y4yRP2yWTnVROmxcQ5N7HIkMNBzsepNS5chypcDP3eqYmxH18Ch
K6R4dHZew8xiZT+9PEk4w/572qgKWClj0fAZZFXblQVID2gN/i7Bz2hHROBw/QssNTP//d3O15qU
dVAiwxcoZfgIlBLF94H5GXn67noDlz+x4cx/f9dAScw3yyFHuX72O+++xZgVZuGf2549f/d3z6bK
3YmVOPbOI2e9kWD90P+Q4WFef/rlO6QhSpbt3hiQ8sW525bU98bKhGFjDgxrA2oKrwpHa7ZtJGkf
U8dLV87iSwNWmNkKyg0EgA6xIn2KnzEuKQ6RTE3w9Re6PLMNR5jZVZ4ZfVNH3rmIOkqkNXL3LOtf
C4vqNoL3AeSL246ahiNM7IayvGryMeeJpvFDUwTg9SJi6NffY2HMihrmgfBHJAU8PMjwHB7V+yBD
LIWfgrcm7pwn2X/3WQxU/h1Y4KTaIqnC3C3BUT4B2Nob6I62eQ6FpA4RuaRmcrr+Mheb0hwxyukY
dl3YHcCPUIWGCDEMLWGDP4Uh3+WVjudI1N2Ujacp4a1CM5UgQnuTK4PFA622wblya1sQtm5tQVi0
2j52dKvUI9e24kOExQQgq00atyCsXq5318XlhHcQ1qss1sNCVhz5jJ6hgc2ZB5tURT42qeigbmtC
WLHaHpb+EA4jbGcDoLoafsxH7ksGJl63NSAsW6mcA/RyqBpDZnuGw/XFjqjBbaaVEbXURdq/g1ef
tBZoe0h40NDvE0RjGwdeyjQYK6vu0ogVFqk8BLObD2CgPEpxfatx9kQLX7LKeQmG2WUKDOjKRP97
8/3PPORrCytWhCiQUkV8Dz1T03cywOxHvkWx79Q4O6tTX92DIqupZASYJ48m9B3VnB3SMLZ1NLXd
aJrZf47tSXaHXtOOjdGoAFjScaWnLy7X/DxhlcurTgpb7LDc0v4yzjBNb62L5xe88OJiDFauZKBq
DjGyuJsd0CDy7bouB/Wge+lL12N4WGv4cjk9WOu4dZItLmac+Xut/IZQWHtWOZXC5Wrkswkx4IQx
cPZktIN1GtIhemoGahw0ECWPRlwX26bFJFOKvOkpp8T7rsJAaDvBhjzZQ+o/O2klnzxrzJ8Aadr3
OpSZzRRDVJZq03twUkXfO+UQk4LoqsNUtP3BDm3nzTSHFOiK0+2xb+uPoV/Bl0lHXGZCYEB1D7CW
BVbNcFIK9a2tWsGeAFF99kC/vJQ2cJ46HNuTRC3ITi9lY2dofXjQm55rtMQtHW8tEK962txhhdFu
nSCMZ9+47C0L++qz1yvWKQe9tMP7loyKMs0mbix72RDbuwlqzAFt/Li/PqEvhyA1R7xrArsMhwi4
BhH5ErzJUbdyUMPYOFb1IbQwpamLnRpYH5K02zV1vHICVeYZd2GUiDdOFAv4bpSxChJ0BN3UK29e
h5HeoMqIGMcQn048jzZqbRQ//DAYwHAh+ZkHSikr0W2rpRjMV23PzmS/kF2NKwO65bOTtgc5iA7X
u3ZhMRMD+emIwdIAm8st5W9K7Ubyt6FbOWyp8zS90H2qsJdgd6hIyXzTITtwLO7jcFtC37y3TunW
32cn9Sm+g/+B6ucxPwwP6VO7kjBYWEDFWL6T6Y6PWCNzlTgjWxBKoAFbuSA3b2fDB6VXNfgtdl+t
rKILq5QqbDd2bNoNoTLQH3X5vQ+y75IUrBXwLr2KsNdwuTKd2LBUgN5R8ZyUocpOrHMw7vz+oaxw
gAooOXu5bSwIGw9gytaBMya70FSnb6Pcg/RJqxm+bJf+5+ttLL2QsOOMcmlmtq2pZ8jy9jF1AmPH
tlS6emMMd6YZhK+SZzofbmtM2D+0sTXiwZbJjERvCsATZfipTd8m7CtmY47rbcyD+cIgF+PieJkx
e6JMO5sT7MfArPVjEtrlBgbdt9HppJVlYKkZ4Wypp2PcNVOrnLH++y5riIMtu4OYJP/KSaxff5WL
9xeN6hRe8d11ry2xl8KgiBpS1QToBM9z7E+O9g24zjDTo8FfttlNuk8aExYHi5p3LxwlNA4V1KEg
1T8ZU/Ea4Be88mEWVjYxYG5MZmixDBRuUGXHfgq6rZmpP8um/na9t5aeL0x7fIqryE+I9ek2RUpB
1UbP4PqznZS1a+K8hZVFDJv7eRI5AGfkc9d6PtHF6kfpeCuxzqWfL0z2zsNEy8Az6CybcnyHowzQ
JoijW0y/6pUm5rF5aWoIcx0b0cRvy1o+F63ztcnUY5632WYq6bLUbLaJXh/YWNdUFAsry99I4rvR
C9Mfp7BOxpKo1p8ju/uFgOUHLIXDVDsf1bBZ2dUWmhEj6n3FISrWYXvqsvboxVQM5uansmlPcSFv
Gz9fW/kXvr0Yis4g1lSaqpVuV5c7SIebUl8RGi58eTE8DFs+bdVeL9087P+YFN44FKj01kr/LCxU
Ymx4pMzSL41QPXMHCw8T1U5BVwM4tao/+ST9vGnuidFhsMa6DtYnd0e9eG7N/mufFicp6D9ef/zS
OwhzI2pzPCbskKKPAPZJBsG1GWEvk85rV3ampW8gTA3dtp12bJXGneJu2AL1z+7y0cLtrmyNldm3
1ISw+fFg/NnglkLeidpHP4FrOGh4HHgalbvX++lyE7YY/1WpvJk63APOWfNFM2FokX5rIbTf9nRh
y7PNAV86ryxcE2Zko2LYOeKU5w+H2x4v7Ha92Y4liVrzrA3J3ve1nwleCIYERf368y+vfhhy/7ub
lh2Iuj6MjXMSAef0sjsF7hZ3Rt/VdP1npof33CNWvvXlRckWg8CTP3aaA+jehSMIQ1nBj09VPjSR
9TYW0x/fblYmxuVFyXaEPW8cCxtOt5m7eq+96lb6EQvhlXVjaSxp/3ZXgcDHsyuNaPCESBAPtTu7
oc4NsfJatdXSjxdmtexTm9EP5uSWUXWMlO4uVv3T9W+99OOF6VxXYzgQFyrdxqgJlOMElZL/X7tg
LI0kYSb7LTXilHHz9LqlojRpPmlR/jGYJ1vCcSljmG169D83vYsY/ZUTXCdwkJIBRAMftv0dqK6z
o8gr02Khq8TQbzzARPATLpwVXdUEbkSkAyPp6799YR78B2OBDjeJrVyGpRtuFP+b3ZXHwH4J8OvB
F2Rl4VhqRJjYllWoat8Y2tkO9A9tWDz2WOUB5zPbXSGzlCTKWnnmQgDC/g/Tok9sZUpKKMTqz0nJ
9pTjv8KsPwXpl9Sz7iTfOYJOfEi18IOO7Y4eDTcdbiGS/zsbu4hrn4ltKKIla9sb9pb4EQxmf3f9
O81d9d+TIfe9fx+fBhSX6xrwviD05EeQBvhI5xjS6p00HDq98o7X21kabMKUjzWvq0wSPmfNcV5N
2XvTIzIMvt6vDIWFJUVkFDQ4HPU1WW8XL0tAtt/wMLj+w5c6SJjyhJir0IqkCjJU+TXtA/uIvPUB
6m63UweK5K63sjS+REhB6YSmlRacoxQr3lmpKu27HmvGEYv00yCrdoIzdYCDaRp5e2w8zI0q1+m+
mnQuuY1WrpGqFrpRpIw0o11PA/B6F1u5h74Oz1HgrXyhhbXTElZmhSC2BJKndEPb/sDN7CvmZAbW
NdGXUXJ2RPAT7FfClYDhwnCzxK+WVLBC00SDVOacesiEWzxDHjgHv17/Xgsrj1guPAS15uHMopwb
OLmbVCIjG8XGC6W292kaF3t4nz9ua2nuzneXqTFJSsgpcMM678npp12YPVkRelvg2W3y5aY2RIJF
muik0PQ6d/EFznHXGPxX25u0R67o4V1WKPW+iI1hZSVYmFDW3KXvXihWAjX05VE5m76c7pTR6H62
GZJ4mq4PZqRnK+0sjbe5/XftUCYW+Sp1TfCu1V3VpNuaYlClK2AR94d8di3A7eF6/y2Ntvnv75ry
W8LiUZzKbt59V0znKHFRyQ1t5elLHTbP1XdPd5rE7yGny+4oy7DJ640DqrHzXkKcam77/cImwNk4
0XQ5KN0xd0a3BczxgGBsesGNVjnd1IQpfPUQi3CA78QEqMb+Flr1Y9D1rpJjG3D9+Qud9J+y8sYc
QxyvxnOV5oDWcdzpPmHJi0fUyj6w8I3FwnJlQIfcx17oxhUm85n2OewTjFv9pDtcf4OFpfc/FeS1
bXpRWk1nlXAiKquTAS/p+qOXOkf4vnzFlvirraAYNtwYpzOr/sB8P0jU/F9vYf6MF44RprC9B1jw
5ZXR1O6gV6e+6T/qufqg+tUddZNf2xQX79vaETaRwFF9cspTDQLd2CbKZ1x9gK03Gy/4Mdlr5eNL
X0LYPIx4SlN06DKF6s1PpfKeis5a2Zcuq+k0W6wat7RmPnKpxMbSAVr3cMch/AiBB/86P39kQmyD
QnGH0Oo3OgT6lW5bSNvZYim5lwA7kTVfPQd19CGOvBPm9DtTfwmlZKun+KsUxWlM1AME3k1iFCuT
fqEjxZJymEVq2QQak74MHqdmfPZxJ7s+EP6K9i+MOGMe6+9WRc+v48KenNKlcKw86nIenfM6GaI9
BubRA2YfUbKZUicqQPTaSbU1Jr0je90oe8/K2Q3yKpJitDqx9anQm8rejZGJV2jVxQnOzI0afQQN
g7k3ZGiCHkU7xdusScaVq93CjDSEGYl/kZdXNj2T6DitVY8qDgeDTkXVyo7+N+lxqXuECdkNuRcP
cI8opcCgzkfjc+ptzOerGqsaEhbtTs689pNDWArScoPVV5aqw0GxKLnxCHZ/TBvcWrWk8Ha9NWEV
KcnpwbJwQewbVb3LPL1e+akLg0TMewKbD5LMRvkQj973ScGLybjxAi2mPVV8Py1KDIHqTAVvmdd7
xME/Jkht1wfhwlcU05vWOKLFGTwAmaaMy5FHKT1WEZl1KLEzvd7EwrYjpjQBr2T4xFfaWXeyxI0y
XYUYTgEtmF1dS1eOSguNiOgEKdVgrueWfM7V+iPvE266BAuyNv16/SUW+smYP/27uZrJhpMNPadl
Oc8Gilx9TDPi1jzlhlljEyitFTf8Tcf8Z9TruhgG7XPswfvCB6iexLgQ4gyL77iE9ksDSIX1iswx
3SqdZyI2/odGKqSD34TSTjaL5s0eSBHWIL6er7/0xU7VdTF6Y+dp2Pp+iP86epykb3YqNaX1uHJh
XHq6/W+Xjn45oTzLVCieyqNBXCL0HdzAsk/Xf/zFL8aPF45rbZ1qpdejya26l3IGpWP2VhP/c5rd
9QYuznoamBt+NyRSpwNYbOJlUg5YTQej90sN5DUUwNKvnzvt3cO9CqMS3LBkVx+TchuY/cmWu2YD
g/51qKuVJXzhDURVtJoWXg/ADBicZ5ibaOqzLcN85bS5wG3SRVF0GDZNpwWd5jpFfl+02IErIWA7
zSvjuzDHJbhMHj09+11V2qGzjR/FUPcbH2ndRkvwPVac8uX6h7p4smNKCR+qJIU+Zm2guXKqYM1X
3jcWNdcN1o1lXv4oDXONSrDw0cTIOQJIbs9VU7mSbQwby8zO2He8SqNqkHBbC5svTBsxbG7EmZZF
DacGM0rS7dSrr2jKdpmUvV3vraVBIezrnDpiP9FixTUzTMlHTX9oBkKS1x+uLT1d2NSdwpQDXytl
F5oqFk/b+mE22jmkH43P5TdTJ3q7d+qtUW+VH+xJd/ouvS/v1IO2x+oev4r8OWt3FNKEL9kb/1Vv
IU5DmzVC1VLXCkfzMAlxGyNT4Ca6lbxQWh09YMGrkfQvp2Ll1LfQhhgM9QYKtIy4UtzIfottHTOI
Tz40z+vde1F0wZIkfDsZu1RlTDAaqBNIisBYc3WrY4TbtY9S95am7Uu8djBeeg/hQ/rGFCpNgdhG
bc0/RRX/VILmXE3ZWsJu3gUu7INiNDSbbW0qKkJcs7dq/LXzz03jPDhIFKUioOZvrH+bffHjer8t
cB8gRv+73Kbt0LZcIAa3qqTqrqs7ioMiA2IevCf/GDlO8FZYVjc+Txg1PsdRgKc8oslB38W9o9Wb
SHfsnVKDZJSzpNgaPe5826rXcdCxCqW9M5vAOdq1Vn1LbXm2noMx9DWy7Anseax7+f76eyiXL2e6
LrL4VB0ljiVxfODG7O/8UTI/eI2MR4Nt2XchZqG/+nSQv3rRPKdz7qLYzIWG9wEYBf4eHW6zajBh
SNQZOQxPzEL1Clt5Eh7jcCymbtrpStRHIFaxDI1Cn1IOudezQxgQVWaX0s9EQoMHK8IzhIBMtmmn
1P+eUCW0V5ysPobxbO3TY3zzbDhqduicDGvEQipfBqo6D1A2hsM06tYR3TLHdnyx9o2dNQevLdq7
bgjHu3qMcVBHIbOrbGA8OTeERxbdDOv2dNji/Dedq3JIzmalK6cK32guoVj7Jvg/PeHRI/3GMP6T
kXf91wEH2aNUeNp2NHL14PVmetZHMwaSVHLUksZqwP6o66Azj6w/vtLtZWtoH62mLTu8h2LrsQEw
/6JXWrxRWp2fn+JZ0hi57oYwzXz5mzPJd74Ueju5N4wj7DOua2UyFRvNML17W/H/tNSiP+pTb4S7
1unr3dBCzmrMsqbKQ8MhLWj1F3z8yNDFfahg3Nz8n7PvWJJU57p9IiJAAgmmmLTlu/yEaCtAWCGB
4Onvym90/ryVnRE9PacrcTJbay9jZELJzL6PIhSZU03l8yBrdOGpYuWCBEaFzMCm6F0kgyG8sGG+
TWfNnGTSyFX3I9k8wEO1Ymnur6NAbmiE9PUro+80W76Ys+cQip7MWPdIwTwWbAqPiyz5jQjm5b2p
ypzCxdRDRCdva/9xcNALjFu4Vb9UXsTJleF/YU0670AQCv5/UTb+sahehv4HpkfMyisHgAvr0TnA
PEdatvDX9I+imFKOHFgvKEEVfpttsIN817vGJr/0DGdlayPzXEA04wPIvuGLwPSiO/ijX2mMX9gg
+FkpxCbd9gL8uGNbwf0CxD+L5Paq8OLe7rroAcH2cQtX7r+Phwt117lzci9szgc4Wh0nVyaV6Paj
4EfHge+p0+HV+VcUlpfe2KnU+E+pXAfhBNOeETAKAg4DXyVAy7dLs6Z/f4oLRR0/21NbuA2FMxRM
x9I0WYcgYzuYTbBCQng1b+PSE5ztpfD1rPtGQ1jtwMM99B2YfuYxsvayvz/BpaF7Vta4PLBjw3IM
Kay9SMdGLBVP/OrTg4WbrFOXX6vuLhR3/1/LatQTK7EpHvlC72tpbuap+7fD4nm3Ko+iMWDezI4G
CWkWzu0ujqKD/vb3N3ThA5xD+zDl1ZNbhQahtrOL/FI3xKFOks3SDfzh3y5xNvOcEcBH1fPuaOnk
JWpERqXQ8BWoDCyr/36JC/PtHN+PnN6yUOVowIZTBvfQV8uaICGDUybE5nsuo2t0pEvv62zK9Rwc
7rKk5kgi7e5X5Jk/jEtBM+WF69vfH+bCtGNn0y7yDZJhOm2OA3GWVPp1dPSV1k8j8cMbPS/6Sul3
YcyeW7pify165Gj3x8EsRWJEvwllGF75Ipce4qysROJphF0Qht7I5XqodPNrNOEUQ6u6rdrhWnPt
whOc4/FsWbuT32Z/NEgYRAbDPiyqKyvHhfs/x9zHAtVe7tb4aTl9Y1WO9DXSAl7PnYMvJpn+/VNf
eoCzLQ+JHEi7B/ny2HVFh5ANN4WP459/++3Tk/1ncyhnT3s0OJl4FA3JgNGqDbzQyZVeyP/EY19U
POewoyLQUSGmmhytC5ZL3MGz4Q05Ct5vS8N1N6CYu0Ok43QfIFM4yYfh50ooIkP80X10ytVPx1aT
36Pth8QZOzTfC6QZUsrh6u86LAUXy94qSCfuRCvd3xExHLGYWMAhEnD3Rs00cRAfknR5ECCklKzY
ukd0ozerEPLKPLzwcc7VUjmDEVMt4V/QmPFYK/dNlMuVb3NhdJ0rogQbgGn1xDvKak6ERHy9hyiW
Y/FvcgrfP6c91+imcG/CxnfKcldLeFdx+RsaOGRHLuxKXXjh/ZwDw2Vft41X4N3g0PhzIuNtkIe7
v4/d//FKvhpdZ2tgayD5aFy0Ch073AWILZmTdexgZtyj8bJvNHEeEQFt/kD1IJsYoM1468Gg5VPl
Pb+pEVqwBb5aZaFBarCARcHWU13wEeiquEUwZbPpFWxH2mjJNx6srGUyVrN31MRvPvRaNUjUhhsl
xWnq3i1akyCrXMPxr5y3oIj2qdOhoRTLGQk5JQlxnuiaPmN6aveIQEGkV1fboz/ICvL4on9AeG71
KqWix3ZexH1ZaLoPS+aliPQsDjqc1hfqqyqZciirdR5A86IjtQsXJfesEO2trMJ8VwdQD7qulPuO
wqGfQHT5ijQMJJ3yWWR11QztFhpTJ4M9s50RdmCQ+s7g1/DmG+UiFB5GM9Xe6hD6nWg0QwjSYBcB
l0R4s8Up7sp3+/oYdM6JJxx3QClF7BV9YuJdQKvmVhBv44Tdt1fqoUtz5zQc/7OujesYBOWKUqu1
fjaUayJcL60GP/HQ3/r7Y3wt6MX0ORt+hRZTgGBT/+g5xt97aig3BdxlPtuyK360U24eHeWxw6Jm
xPwgHzqTNQfYBLDEPYRlgfU8yGnsu+P6kg+I5h2YBAl0tvbKYeZCvROclc25huyuifh8bJC0pz6m
Gbhg6cZLaQAQBFe2wEsXOSueSUuEQN8XTA/MmwwZF/N9MJTdMxCUn0sH67q4d5D4+/dXfmkxOasX
dJ77as2H+SgEur5hYLyXiS/NlaX8wjng3BOaLcij6SV3j/3MH90h2vkIWm1z9TTzcqvr8M+CdKe/
P8iFt3buxtwqOOqJznpH6j4sFgmnHU6AtkWk+psc5ZWD34U5cO7IrIo1tLbC+LS5+2F187DABE/M
QReDKXKNL32h1PVPF//PRKMTItmkQBipomitk5cJOtP5Gl576cdP//0/Pw5pSyiWCoEgNbKb0cOP
Oyog+7uGZ18YTv7ZIpH3UQ6zcTBWUbXBEEOEGXH65srE+B8F4ovd6dyD2SLeizSqtEdvXin6rcwu
yQDxelrXlr4HtRemei2RJVUqxBIF81onaGYCzVhzkUEA7XZx/hrEuR8THzN2ooha+1MtPkk8JNxk
/TK0bRxgIQEfAuHz09TwTS1quyURc5/USDUqXmUym2ew5Z7uZrG220LX+gfsJtakWZAYjfhwJIFI
2DXMxjEmaYe+fxel732AzVU9ijAIbph0/L2qZvlmq1zcFMF6MiVsFduSsINZsjVjmcHB2r1ho42g
px+ZeWyQYryfPAEfVLQ08nf0uqKNrkLnfu3y3r3yjr/uBlN+3mO0CJ43HR/koddz58fVzBu7G5va
LPFE4TyCB4Ubu9t6dRe7udRTPITeUCVIgh9+E5h5Zrqf5q3HeH6NpvblmMUtnY1Zv2Yy53The2XI
936pX3KlfkRMXFnUL/382Zh1F9I3Fr3afTlgaUUMXfenna7Uapd++2xDmxlAb81XvneHzTD9wP55
3evky8UIr+VsMxIWQ5OyoD5AhDiBjYT17w6Vf7B3LDbBaaD/pnng540RGGfoptZBdWiihd3bbqZ/
pgBqe+7y8F+KC8rPec4TKwikoq45cOTWVitDgXRfWZYqz6T/sD/gCmcbHcKjGKOwxQNdQ/RZTer6
mbQUBskFW5+0y9vHYrLIJv+nq513d3iHVKCi9ftDlA98VxVdfgponB7c3o/qmHgijO1qpytv78tV
F88W/d9FnRYoyVeXqAOCAui9nsBPC9e6//lPz3KOQzfWF/MA9e4BRk1ZNQZIj0PNC/e/ennyVH0N
y78wVc4pzlU0IXIIQT0HBhP0CEmPfpk2ahYpRYrIte9y6SJne6saecWbjqpDrfbD+gKuW0z7f/Iy
w2c4XfQ/e2sgIjNFjlAHz857p3Y2zvDHdcLN3z/Dl7UUfv1smTIiRBKT5AOme1UizKbsnAco2pw/
JaErUt086T5YGE3nG8RlqD9/v+iFNeYcii6rHpEq3EynxHU/k4vmiNuE8zx44nNSAJV5+ft1Ln2X
s7Vs0Z038KiaDgg+MAivzj9FId97EV4p3L6sDilcJ/7vp8GhvxbErtUBvfYb+C1+Ii6zhf928YQU
iihGoXJtGF94Y+ftUPS5uFUN7Q/o6I5N7Hh0/tnyMfwVeAheJHlYbv/+yi5M+nMEec5Dr0H8WbDn
AylxIHbarJ9Jd2VTvPTrp8f7z1juI3js+MvUHMKZTGgP5mU2wFr0yvJ44XOf48bUH2VAl7I9hK6E
44/Yr7Taj941eO/Sz59NFahxGPPcpYe93LjtApSBKyiaCE7r/m1anEPFthtMYWjF9yBhJm19n0OU
44R9jK3k3z7u2XyYccYm8BfrDks1soxgw0x8b75mGX7p456dMBcfRhnoCaBl3fvD1iF5cNOYsk7/
fu+X3v7ZTkunxfSlAYaEJjEsmGhceJ96vlaMXLj3c+yZzlHRqVMIZVu49wVR24bIK+S0C1P3HHs2
Q6GtEfhpq+4pEiBAonKUTdBjvzLsT6vN/3d+ofyc2j3B5R6nLzsiRnlZ4nbIoZ9XN8Ttv3lVdOhF
jyYlQxaxCK58Cv4/88avLnk2j6nym1XqBg4fdemh6HB19K2Tw4ywyY4MD0YH7RHuvt0W/9L14tUu
TrxognxLRJOKY1Nq8hG6AzW3fjWxDthKL8cd7OmQUCLE1C7I7K2aX27ABkgI0S/Dn5DgrvOQWRi7
QbscxnIuJ/CBVLuTiGeGt3XBE45OPYhIckibVdNvnlN2Np7nZQVtZHa2fQQTxaBZzT4cjHtHc9/f
z02OoGm/HTcLU8hw80AQhWfGI/rXZQJLCPtGQZndLDNt71RU6WcpyvAdRbGokz7oo3oHB+Y5kSzo
UmVD+8YR6JmOIMIj5o7e49j6NE2+RcLp8oTvVCdTSZ1s5EWR4TGdje0j8Ma6OYyHvFtSBMTmO7yF
CW3TBpqWohk3g8jXeJlQEg0FXbehJO4GBYC/WU+5qA7SmbOmbaI06MJw58C9s13qQ2Hq+qkMze8A
AddJIJY77SCp013GKbHMg9da277NfvXqzHZMVamGBCLHcUvq4jNiJI/nyLyXXh7uZZPbBCbQDXgO
rAY9w3RJPbBvXg0PTOtXcVB09kYRfhsMUiXoOpmYI2V7g9jZ/bQgp3eiqskK7b7AtOvTqXAb7WKA
6SIRHKhrkYCBv8alG/Ks8ZkD3KCuNmQcnisrfple/olUd0MC9uxWXrsNC/cGRk8vzbxsG7904ioA
I5P6lsIyWt9UJwZojkNuqm0OWl6Vb1bdt4eqrpHAYvJ5fXZLB6MiyG9AQKSJVwxpFzVZNI02diPz
TCqWhVKlUeHsnTL6FcCLsWn9KS5tPSLCUDipGbEqrxAAR26gkynoBXiRxWbO+12DVJ+kgPMR6qk5
zqP5AULOZguB0jcEYBnkpBoDkWKEBcA1H1HVVYja6bYBXQ8OOrebVooFGZz1sjGa7WoRfc5c3lLZ
hfE41u+Rbo8ghn6Wa/khahjyDmuBdg2Fno7rsU0hf6vTnNR3jfXgQZi/uk110MGcIYF5zKoo3zIf
7FS074pNULdrQhsDm+1KsZSThie6HDalh/BfZ4QvNyPw62RzReC1Qr9LG/2pG+DucDXE4BY/4Kl9
30cMkEmlbrXubvKhvFVlgZQksKGa2u57cMyniT6NZXRca/rbqvoHCYXY036A+o/pp3Bwb2q/use+
9MvW6gOurjd4h4cu8vuEF36Q9hVd9yY33yI50dgKmCqTNr8J+u476/gdXRnU+GX3s5pDb8eR/Z7B
R6TdNRR9rKnO3zqGAdmtRMUu0TyRvO3gmux/lC05VHKdwNKlYXzqIyTgE+xI6Wa5CXTmCPLDbdg3
Je22ABdsNOyORPQmr/L2ZzPNbsb6BtbFqMRU2cIzd4CjaeW6t5VAmkVUAGYjwJbi3nNx8FzDZ4TD
qLQtq4++xkDqSth7rrCzSUuN6NO65Gk00U9kJz5Hpt/msPXOqxCKSY5jF8RLGTXOvK/9rswiIyuM
bN3BXLy3qWiCrAznBC67SclDJEo73VvjtDSOVJCDhxG9BGsENrLKq+8GmHdSr8TdThO0q6zD6Jay
k6C1uWGM0OYocYnIQL8D6g1zF+JVBCNilNsoF6/GNyJeW/Z7UuRhrmc44eaNyEYQ4+JAsPuFg0no
yOatb8ZbY5sCxmyFSIDTvgSF/7MBlzNt8ogkVHC+8fyGJAuP/HSe6l85nfdBoaYMUJGb+CzYefC+
0k6nEmDJ0YPn9EsGie99tczfXWQfpREY1zFiiIpYr6uTejk/aL+5xxL4jVeItaPBCAh19psYyz22
JlFn8uQL68zETWS13Nre9nE7OjKma9TF9aTfHUe9utXwJJl56MnqxG3UqwQ0QGBRzShiXg3PzAzB
1uX0Z2+XV3iRwkMGqdgxKUNww/Qn4kXSzu/9NAh6L4YX2jdN1UaNRh3LYryhvrm1i3iSbXcD0xIR
g7C3pKzzP3xj31oQldO5h4t+EMJ3SnsfOILXYPLhH3ZV8LwgdLAd5s+c672PCOlYO6SNo5J8ICYb
yeTL/LkKr8/yuRozq8dpT+GvvYzs4LVDItYpo2w8KHesN/kCQ04N8hwEsuwewa/3gnVDwoqliKHU
uYdGNMJmK/f9CtjSDWWTLujFYWuuMwSrcAjG2zkDdP07jPo+IyhE4hV2qWkQigNcxD95MCDb2pZ/
sOG08WLm4xT1AP+iyU0QqteIOKz64HbpDcLGtS/AhCTrFioE0HnCJCjRL8Rmm8AL/t5xJNsAw5Mg
1pvNmss/AcgByiDXrAUUgnZYCVlZlOTtiG6V+8wWjpux5ICN4aZVCjGktHtf1rXYIF1Voj3HYRyh
gm7nLsA1AgKykkbhsC2atkocBxRDbbGHdwq+oavj/NC1O2UjrEYSIBdB7A+sj/vVohle6H5DA/ex
FRQ5Gx2MSsEFfczbisTKVSkKIrFtdEMxrkedYqMuP8GTxL6lZptSHXyrdUNiUFwsLidPA6NeJdKi
tHmgvesfHSjiko5beV+BUYBtakSS5Xi3KlhrVkNpn+203IJ6Ck/igCnYjJI/esyffGGOflH2t+7c
3Q8rhIWm03u4TiNqmukwGXP2o6XM7gnojLf4/x7GAuVA1zl87vxlROZsKQGVedibyWg20eyTx34M
q3sc32VGZjcHZNx1bwY639MGJtJhOsxdHzd+DR5/2dwUTgTr0aUgmA8vg/4DLWfGhwUGChBHWOyW
E6seTRfESCrxYqFAx5il2IJTjM2cdkjXnMYkGvBJNUlXOT7WNH9GikkihU10rn+ZkMaltHdtP2SD
C0RdaS9uzIBkB06T3ui7UpZA74ss6KtnoW5mlKi1O2+BerNkRUe9D+m29bpk6L0fKwwe6tXbgtP0
QNHdgaYn6xG9s8DGMldO5pH5ptawyUGDw6V5ssKB19f9zbyoT0lhxq/XBdbW6B4QLlI49OMhBcg4
ijnbiK9wi5/ELToXGzBek9pRb+2MPI1O7FCgpLB7f+igwg9Km3Ud+yhn9tiEP5GMEHOvfKgXJ+G2
d2OxyttJmJsV4RIxlIVJYNhjVyHTccG2TA38CHz2YuA4lQUuS1m1Tvu6LlOcA25lH6WLQz+9Cnfl
lCNFlfm7EBXkMjAvXgj8wMs+digSXb0xHSh2r0qjDY9at8HWhDDPsicaSU3DN1KyjSibnT/kQ+pz
VEDBMB3nfjk4si7iKF+fixGM3REEYNPCpMfGAaWPiCXJ0QvpsCP5Y5w7DfIEfWy/U9nB5+QtUG9k
cm98hJ52BY0yXdewdECyJDpueT0cusDrtu4QgNQ+1Jt+iDjSscnemj7YssENt2YcvW00OjemlcWf
XCCpuWG0PnSTlHFUNbcGXidw5jXrZsqnHSNIkVynYafqfEyLdfJhhDLNMPX1HKhTtR2ztq9fFJ82
U/U//8f2u4xmEOvBDCir8HbNi2z2CzemGm9OT94JavrWC5fGoa0/Zoo2Ut6Q7xRmO94CG6rOwxs5
Ja9iucELI/7gbcDK7qIpURFV+4CL8hFdf/jk06ZOCh1wbOpYhAfQCpB52XWpW2g/7pHU/TT2vvgI
u3l8HtDIAEEAAHCjev0dKhp578Kr5AfGZbfvQzzSOjhiX5gGuTQgU9wgRMC9Kaui2oooHLGkriBy
SdAZygQ8HvEYFahobcPGTVAV+LyK9YLuvIAHWSEkVOQCVOIypm3Q53tjx/677G2EHtjYVnejt7Qb
M5A6gEzNK29k7a76QWreTaA0qDW6wiy5AAqcx1wK2a461N0AlmO5KfNyXzrsyOdu/3fM4WsVAuXn
xu8cZUo05Ygh4g0S8Ir14PI7R5bYt+xDO/8S0QIfsem1rV7/fsELgOJ5qpxZ7VqsLihwvLvv6Zo4
YsMPhH1HMMMVsODSGzsBIP9B4IRfNiTKSX90cByqxm/4wIjG+PX32/+fjegXuAA9a0xFgTENYXW+
XzzP3/G2gCTNrxv65HpFfYcRiA05h7ZzGNp173TDjEWHTZuuHuyrUq6rMjc001vpGlAtsH1fAyy+
REjYeagGskwsSosK9T5ft7CkhTQj2oKytu/qHp7e9Aq6+fW7ZdEZvCZdUWpYtwSHFlu5v4Rxy8M4
qHly5e1+jSSx/6Ex//l2y7gsZRmu0L9gBiPwhy3BxqlFnzR8whIudX/0EFj2buzirrHX5OZXCc4g
wrGBbHSi6G7hnBymvfSq2MAmORsDUGr/fnMXRu45gXCR1Hasg1tRDU1iJO8LuZ4kIsno/fB5fuU7
fv0C+DlHDVFHWJLbNoexrN16HeyYG8sSyEp+5rUyV57k0kXOxrCYYMOqscIdT2dtG4AvBm7MSfHi
wuvl7y/r0iXOBgrMdkhofYR21V37MA3YNBqbAQN7X633+G+XOANjPYQcheMEWZsa2gAHCuwsIfCl
ZUJJDq/+a2Py6yHPzyPgc9hK4HDYQsSJPJcyD5C0jrNbqK58cP/LicvPmT4dcjW1P0EjugTOKa7p
1o+u5Xp/PWDZeZ9bL771GygWD16osxWOV63/Odk+VeYngqyv3P/Xr4ed97iRYGcAU3rk0CKByFlO
ES4/EJRxZRhBJff1U/BzfpIywww34SXfS8ch7w6CEUCNiZx9ZSexFT2MxGelu6xSpN+4mkc2xpET
6147NBt3Hpej8qLlzon8aUhKnEMepVpA7J7sepyCqHpo0DvdOJ7UKSJay2xign8Ekps75DrA2Kdx
3NuiC6snS+QKHQ5FIS3JfCBIKdsojeLKQR9DUu2lPpmWOOiXdVstebEbF+RHgOfHM4YEhgr8y5qT
eJh873cDJddPs/Jyo6KxRFGti2Qp9XDfN2GfwigdpX0tV+Om2P6nZ4QPkAfHU/I5d8PBgxlDt3z6
uWU4wIYGJOWybkF14vxQ2mH5rhtfJn0Ruj9aQD0xId20yanlv12yAuRYWO1CZdD2u4hrsYughN6Q
moDv10Lli7PMCSUaVxIb2a13c4EAegB96htYnvDxWPwBzFbeYW9DQohhjr1DAc5/+MuikmHVZjPg
+J2Fq2PSljkDjJ8nnFYxMspfDsOJVrJZ3sIpZf2AclftQbVUCP9pS/dGE3hT4041jNoLRbptZ9Tw
UAxYXBVpjUl5LvK7YikjvGCvelpqHEfH0S9ZXGpe3XMkrH2OQ8NueVCrz4EC1vAiCS/zkx87D+YR
tj3F9JNEdbMlUhXpAPu55yWKltSDGSFOUWy4tZ0OHmRRrAnef7ONopm+FLVaM+XqaUyDBjcGhpTA
aHJH6qWyJyZ2Dc8z68Ct+yRrTMYQqEvoYSYPDm5iCEv3hS6UxfNQ5nd5K0SiPIdlAT+BUW7Tvlcs
gvRDOfy1wKBK7WLKOxvCsjdFE2LazjCNQd0NdDWcqN1OPfVjyCnd7aIFOerWW9Ig7wyYuETtQH0C
ak6ZD5CzAWr73bhudNpDwveeQYtTjmO4DZCVsIfLVAtKavXaRi55tS3+LGzNsyVl8+DnVYufB/02
DNDbUFCH3cq2WTPMi/tJVUsKin6dOOoEMDqBGG56T6GoVo1NVw1Q1w8fIml+4C3ow9wg6hBjh+4a
Qp3NPDTOK/KY7H3HUUSoqIX1K+byC0ZgcQMaw1TFk3SaLuHl7LYpaUaZlCN2Jx86mW+9naO7Eiy0
4yikOPpsAnlKlXWcQ1QbjxM6BSFROJK7psgMQZehwiVeQcmiR8uiZQDE4syfbWhwgAdV/y0fomi/
iC4E2FdWmzCf6Zvux+huojgEV00p7se5HTI2A9pmwiCNw7B2C0StuHEZ8dNotdXWyqWLy9WboRlu
OVRVFK5Aju2bV68Qzjfu+LWfuDg31puAhux+nhBhQkdj3x1Xq4RzBQmC8qYDuvp1OmB4HUfYskND
5XUbH+qXxHQnxcWIisCxk8SBrRyzeoISJvZyRPXIuSq33Rzo7TKES2YWhGxBQtj8oW1eJDTKA7hz
4/mURo0027DdEGlBTQnn8R4gO/S3A6DMxWn7Leu9JQMYpWAM781bn7Z11kSgFbsBFjSZh27G4XKS
tA4L9gsP9Ga1iD0TVjhbOoxryme0o+w6FLtVu+oHSlMIakmzfIyj7j7msDJPrvDhPgm11U3kTqeA
DikP5QygtoDX1rQO+oFHo93mDlDA2G8XNDyoKI89jnSxD7FAkiPRK1mhZIpzUGKVXMLv8K3QMXTc
xabwcYLjtI62xFa7OfLh3B7oEzd0vbcNZVseeE5WGLTfADlDEj2MautYJLmE+JDINm/fihPCXKBZ
lzbOhAnd5AjGwIr3S/irwOG4MLB/JfzGIHrZAx8mXF7Q+6+/w9/GBZDoAtYeBqDFPR83LevLvVrV
sMdWNO589NegjgO0MMRqZOFTlMvwN6jycxICTfrudrCYb2tYMAbU8TeCru2etxQtGqW8rYQyGQmf
oYtQ7G5Ai3scq53v9IgFidDbCbgfJK4J8t3cOJBL09o/sR6rjel18GHQkcr6SU+wZcjz13byun1e
4DVAFkM3IDI7Y9ybDmsOgMEpGFm6AkjfeSWtUjJjLx0I0KQVhdzWzl6TwlBJxhWBQnn2yxXb4TLH
UrY3+clBfS28+6pq2p2YAPMMU0G33Yig6rBCI7doxU9Cc5M2/txnywjyqXKj8ui5wKtXY+bYQ6Hw
gHkDY50AoBgcoppvwizQ2+TNmwqLd+KE5c4fq2bb6kIdPXzKWFHHSy0MdH+ppZm30NTjHFjzX8Nc
AI+tO5vAZBKpjBMbbhASgSjrihTx4kowXEuJJbyzBt2f0nsinf8TTbMH0Q87A9A+RlZFlaJni79B
LlOswoXsQ2gbto4bTKnqcEhh6LNkCxKYMqK8LgbxHVkB7qSTwiDidzG1eqpglrDxBVQOOBvOqZB2
xX4QjZhIAmbCLdvaiLi3DP4kSUnHLVsg1DZcfoscud6pMXKyqoGTFpESoBR2iaRz9PvcALrVVj8U
OVBv2UErCqPNZ5FD7BGF9DtMcF6rTm39wf/RWgFJNDK24pGKGSXC+hsHJxzpnPCtWgD3TwWk75CI
sLhYR501kkcbi60aWDtIu7r4FUy2gfv0KYG1JCQTOf0j6fzII/6NVBHf+TWHHR+5DT2CXUjCtko1
uCPUM68d9B07YF0edMx4QxHcBRL0cpcU+kFMGXiaxDh5li81cd5g1a5j+A+1icqXDk3ocU0AYnWn
OAl05dbxc9bLe656iKqwSULVEvGkYuW9cNg7ELwPO4VvlvTvHvOaXR5MS1Y2C5bAZS272Bvc3wMb
i5RR9px3WMUiLL13vW+j75LBFtfrgGXyiT3AfxGTyx+eGMvfZUH71Bfos/iOweWwSm3QaR9hIxH8
iAK320oe/lqMKWGD0jcAjMb7iCDxqK0mdCZ59GsB9TDGitMAIHSxYPkznhKuVej1eMuJx2xhrzLw
OBzLIIYi7aFsyt9TNSMLjYNGYAfrpWrt73pSmZTCWiAJVGjRdCZDDF099NtVgxMqMnq3nkQScOQV
f+ol/xNWgqHf42FTm4ATG7WecF7+ApfAXdizJvbX/M2f6m/MR+UIK+BhH5ywY+IhqxFD7ntv6jxl
fFpP/bOnwhvrdEZXKoFER58a6r/hFEWTQiyodJF6lpQ92t3URvAQ7Wc/tQpWMEU3vfa+O2ceFM5J
VaJkcQo57LBeoBauyJ+gjNYDiKAfjRXuRtp+xYHLdkBb8tfGDZuYz7BOcBzxsri4tjHajZmjy2QK
Gw3w253TCfaWqYdWdOKhFGSGuCfayIrmFr8FMd38P86urLlRXAv/IlUJsb9isB3jrE4nnX6h0huI
VSBAgl9/P/dThhvsqrx0zXTNCCOko6NzvmU3FmDe4ge7+DkwucGF8V2bqE9XHjQrZn2yTPcn6Tz0
QVy7iQaKJNmbgAtQHY4VXRoPBto0B4E206bkfg/1gtzZKB/ejFOjSUD8+SeZqyEyQGsMAKNokV7z
v6XZKZBr0veGERuPBwqBjXO+cRBJAoHbfwQF/CacHT8P0Od/Q9elAnEQR9+EeBNpiRsEpyiKJEbb
/Mm4D10JZtMjYrDaMxwcW2HkaLPm7ATL3zYEnAhqFRBQ+tMowHchxYl2BVAY9jatSvmseHdshACk
H2Z0YWPXc2x0w6vH57u8THvY7/Lith1Mcqog2XZSpCAnCS3PDS+tJABt4ORaLLtz0d8BrmMC6UiS
G/iTsmNyroQXDd8KBfmIAX34LTSMyy0qqnj3gez5jFq+zOXPFrCksAQ/XOSOE4HF+gjhFg9d+/42
rZDutGdh1dRFmyQZxxewFoxA5+MPDrRUQAZp4P9N/BiVi3xjo0vhWRBmb1CJbYr7OZ9R8IU3KxAU
6WNdyyEcfF3dFCr56WWug3MA7aQ2BUJT4Ka0KST55rH6xIoMB86A/Qc5wybSQ20HTtUU+EP+RJpT
wtNBu0Gpyp9CyDtdEWSUCc0gBtBBYKVPrL1Jeih2eM1JNkUMwRQ/REO+3mTQ2EC7CPiEqSNHnnkJ
dEHoDxOdTVD89P0ki2FDEqPEpkcXzG+NdCuR6sE/HLpoQLflG8CNgHbpq9tuHOdtPRvxYJrZDcSm
6Ca10yGyZPXbn0W26ZHPb5oiZ4iKBgRc0sQJcZ2BjEwHcS8hinEDhh8cEOsZ4kYWjn3C6FH4dRVp
D+Ua35zFjZskxQ5nNA8z7SCQzJBpkdz8TmasZLDO8ALMR9O4rtFqb5G+VF6bB8jlcB+2kned1A9z
36Bbm57TTXO6zy3FQKGFs4oFqG/gKMIf2AgWYe2a3j7t4ZXrK/sH1LPhSOhAm6cH6G4nRvygaszc
Q2aa89aWVbspq8HbTW4Ogy/LLENC3Lc0a82NnVff+0b7aAdCv7DEXXUAymKn7bYDMBp4KUPgAiar
xtsYlpFC58QAK671boEccILZKVEMK3wWOBmCJjS8thD7LzeQloD/GuTYNxKGh5CclW/u2Mn7uhn4
W8mrfGcnoO5kIC4+oGYxwnClKU/NCMKMiTwPvCpgI1irzUhU0wy/aYfvJuFaNxBzhigrU0MEKI+O
Bm/yI2cCapyidl10iK12/ZbA77fsvTnohxFZBHKOG5eO39XcnDyNNpIaO/pQCXhPSFNgkUAbCabZ
pY5qmZO9XYvxycwAcBKS4JCEH96mTJDyFRbqHpacyW5qRBs4AlpHCZvptlEc5xayeWy2KkeP3KVA
mIh+Zxo2NJGSaQui3RSzPP0NdXUV9efPWyd9cZujSf1ioWtxI3D/gs8uF5HKNdBGJZAVQELHvuXw
0IadBXgyLDAg1PFIlMhPVLkeOpr0NM0qDxOB5NssCLzFO48EnMBfA72cLuAwzAk8gYOx5nMVOkbx
M9f5m2OaAwx7DPfb2KkHyIz0G6FNI8Jue6kGA20bhmJEUqKBU+bQA0EhO7lRk/06ewKF3AyUROry
atsRjx0NRV00ftoszJq0TjeKJ2mzLz2bWAHNz1gQwZMRkq8Sfc5UeAbumpZx4ro3H5Q5zcdSaHaf
U9XfOlmDQxY3WChhJMzFoqN9Y2UHbWo6hoMm+hsfXf6dOlO1z+ux3lbQJb2jXZcBjhb1+Q5u8a8u
FdhfRT0ctVeam1o75c4zcW2ZCqI2pe6Lez9l4lhrmWyJPUNZgvXlrsRpsoWAlLPjnt3s/EwBsEiZ
HVHI1IZj7nZ3PiB/uLeVoFqXU5mHM5SqtgZJzXBwFCIdkoit150PNuXBiX3kmbsTUCt7VD010XyV
NWoAIkXTeWZ5TKravJd9IrcdSC6HBAHipqQJ3eCafD6LSR+OVV/sIXyFq6Uz4xojpyrOJ1G8krJI
sPd5vYUfoLNNXKuDP6A3h8Jusn0FbPjOns5tzbkcd5afobAGJzYZwMZi3DBwekIcUNCc41Q8eeDS
5UEDRaoX7dYcdRg+Q8Wp9O5mpEZRKsZi0+YyO6BN4z95/WQeSNm0uN6mzSvOH7WxFdOIBl2WvWtW
GveNBVxA4rcKCBTGD2N9bn0IJZ2glxXbtybvbxy7BbKkcMf2doYs2qNV+01Yg3L9BEq3ceS2PstP
ObZCYmcXd4wwE/+e94dxwPV4slPjTz5OzWNOULByvHOxRQMFaWNbRpz68LDwOeFbB+y1t4Qn0w6B
vAIaCcUqS3gZsrC5PkwmLwHCzC1hb6qxT0Kr8fMrdIAVLsWSx8nb1uWAWHuHMePfVDrd6IY9yHaA
D4rH9g3QplblXVFsWKuMn1sLH3pBtZWBtQiKLVQGHgzne02eLvcNPq9Y4yr833GNEuSvuSdwVbWO
E3mq6J2nfn9t6POrfPzJXoEKvgIQugPsQSFRnDMcI/Pp8uhrE7Jo23iQiuDo359dRwBRayA55mXh
5aHX5mTRrsk6E0iyDNIRLS6zQZbJGODTI02vOX2sFfEXvZoKGXoOLBbGT059muP6/qfJnyzCgaK5
8llXOk7WAj0/FnAuhtsZGoTc3dao5iZo0+F8QzHu9fIkrcz/0lJ+9EtwStu0hah9fuIOubXZ/P3y
0Cvzv7SQb0bUjhKTiNgq5jyaTQ8yX6wr7jsHVbmvPWLxiVNj9HuXYztpdlTkRSSRGH5cHnptYhZf
d56l5WtSJIdE5sc56V89Sr44MYuv6gE8P2UlKju6S1EkwM+WGxdAly/98KUd+IRSpEKW2saye7H5
s9J/L4+7styX5s2ZRlNV+U4b10bYI6/izgPhr7R6tq1rtpcrK2YpZO5qDVSTDRtSf+SvCcBNUcNw
XwSZOLr8DismQS5bxN+BgG3djQPsx5KgitSuKzZZWH1z3oChhipi6FxTl17ZuUthc9uu7EmhwHTI
kbxPI4eAfBuaLgVe+0rkXPse54X7IS5bRsVJYyH8dONmuu3YhiPP0Xt3vDJXKxvgn1bph/GLnAC9
qdCKto3SCMZ0VihNTV/CXLhssXHHAQQD4uI7OLC6CNp2GkKjhOaEVZXZ7vK3XvsCyw3c9Wf4fdrF
o6ojNQFsp9HqloHFrxi0ra3WxTae5ZjWiQPPF9vM7xxf7gqZPzuefrj8+1eGX5oxu2f4GG0M/4Dr
bCRxka27P5W4kvOsDX7OhT583KkZoWCbMf+AVyiDFIA5yGDdlub86/KPX8mp/mm6fBhfOZynaWPD
rAwoWPTrNpNjhWWvcWH5OxrGvlJye/lJK9tg6b2c09SwgZjwb4pO1a9d65Nwotw7ydETJKhQAUeJ
snfrKwv381XlLLncaG+TqfJtWA0bSb8tMhRg/YqN98ao7KjiCe6Vl99rRXvBWfK4wVRyvclNpoOe
8ruU30vcYWFcUERQS99anRVZ6DTDE+yWYYrZ0KFS+Q4+1uby49cWyPnvP3zA1qw62cJx+DCn84+y
AOcAlI8dSeZr77e2QhbhK6nnOjWSxDigXglklHM3pOQZhfgjblZgHji32US+pGZvuv+m+OPLMCb8
icG9B2uyv+lshcIpdYxo5Do5eJN97fz6fHG4/06dD8+xKqMDtBqG8FL+6tgdc3GTRQErfbv8TdaG
X0Q0DSqYOxkMwwOXL/I3ye889/dgvl8efiXg/0NTfvj1uUx6Jc6sOzQNT06LggF0Oi8PvbKalkbT
tjE18MUa2KGH+HSnHHB6NKr+1+Z9bfhFNNMZSlAil+xgw369rh8H80/JsysbcW3wc+D5MC1c2XUl
WMsOqu+DgbxY6btuviRZiuP//Kk/DK56YUkyAGnUFXSnaPaLl+a1HbbyPZc6YLDq9dIBXq4ouoFz
ANuDfd5PV5biStSli91r+qkLsxm4JfsG+FBO2f6Yq/G50U6sEiBdJoo26+Wls/YW5n9nKIVJ72TB
ORRKUe8VPBMG1M2+NvIiBwEdvAaRzMF6d6p7YEKePFJEXxt6sVPdAYQ79PrZwTUM4O5R45Am+f21
sRdph69dBvtU2BlOqJ6jBAQNudPlkT9f6c7S+8VlBCj3FgGgRE5mo7FEFEgk7jWh0LXhF7vUnX1A
TWgGD7W2t89kC/PcEHlMmq+ZwTv+YqcmNWHwXZI4UoAOi4h03m30uV3iurvLE/R5AHb8xW6lg1mm
FsWOcqsf0kK53fgz+TJQ1jXg5NoUnf/+YziAhkZpWD47lFCsl3CZyJxgEl8zWXSW1h1DwUfenc8P
L9MBBy5uRkRL5dd2KltqUOgSWk/F6Ip4QmcAUO0NbcWVif98XtjSm5AAUGRVfEIdJAUpaKhbYBVI
8cQo6BOXP+3n6QhbilBAJNJnZKZD7Dt9ZDgClX0ryuzqbiigHNF7r+iafS0ws6VP4VSTsrP9bIhN
NJZPljGAKSiHJrmSoq5N1iJiNm0+sDwzq9ixzN3Qt1E+sm+QnNxfnqnPNwFbquzDEMwTdd6h5mKa
4LnyI/PJsS2yLZCQV7QXPo/5bCmKTFG+0FYrhzhJxUtisgc9V9vLv/5z1QXmLKIn1JC1k5W0igcw
tbZq9tCTwQVUj+UxncljO7pkVyRZE2Vwqbxy0Jjnwf+fX8GWMhWEoy3S11i+swFoQ5GXBSQCMHtO
zUEoH4hx7Bv0ul1wwQ5u65r7Qtnt3oMTzg1FUyNq/a7fqbaYI1g+kZ/ZQFmQ+ja/tYDd25RD1Z9o
DcjfSPJ8D+6SG3RuQm/6IgHl05lK8K40jSC1ICDNe87ANIcBhkuveS2tfC/z/PcfwpbrmrBC76ch
HoFCqYZpV5vZ98vfa2W1LakpKoEQhd2UPWple2jxBR3gnK1+LekUXX7Aym5Z6nz4ABiNaE6peCbP
zAfzObsp0MG4PPjKxCw1PoYSaP6u9KuYlzp0QLvVeXOlk/B5BgYdhf/Oea44vIXRHoyz2t5oowC8
LQHwBjoMdAAS+poPztobnKftw6elicUKD+aGsRizG5MbUSab18uTszbzi1XDpSbpPOkKfrD5CaJr
R2CBTp2dP35t+EUYJOir+hIW1gCZgactjENdiBs0JL9U/WFL9VfD462uGwTxSfwsnZ0FtvAXMyUw
ef876RCIA3YX+iSxr7sElNp6iipa0q0CV+mLP38RB22YycPRBRS5JOcICLJWga6AfjMKm15Z/Cvf
d8kCyeoRz5hnLH5gnZhQ4YRrGehLlz/vysJcUihEfobGdTXY0rl+G0i3o+bXxNXYsiEIKpib06LB
8VMApJml2ba1gdSx1JsrndguDHDotXHl1m3+OwU+OR2WEq8EhZZibIwu7vKhOnWm49zhEtUKSMtM
cHyCZgWkplHN3MnWGIqgA3F0WzPmv7WQSjn1NvQWjrnTjYceDrVo6Zr8SfltYoVGMZnvqUMbEQ4A
947ogdHC+ue4vFdty741qDDWG8/w2js1tzPANZ0+CWmBSOOPadsFPhO93AhJM1y8qnHYl6J1QBOu
bEAv7Cp9FL4LILo7wN+UthP1gCf2HRn2meEjTksKrJSokBpYtdiY3KI/Suiv/OD+UL2MtS1fIe3e
/E7g0PfSVbhbdzMwL12vR0DrKh/0VnE27KZKg7xKqoNpk/boaaSYdMrtO3cW1pE3qvJQVhxyHVZ6
dL1ogowRiqXwhoCUgw9Z11bhFA2Kfph+tbZZHCQOlE09jfIITVfAORqnhBqLmZVibzKib7wko098
yKZnkFuMEPU1vvc9/zuE8QHQ4cX4pzYycdv0lr/rbKYfqmI+uaXzCpTEeIBvkh/ozoemU9bImKYm
CVk63FAfDwHgloUJzv1NgonAvwIt1HbI8sEiNreFz0ugkepxW+GcKKn9HXplaWApAvxY3UWOr55o
5mbYqhRGAmlu3mK/1qHhNxB+q0XYAkgdgvvubrIR+rfUANLOY8kPxykZqOoGj5KSgOOMkB5MAAtF
gDJ3YDgJTPBsvpLabYKU9LeQwSRHMgJO0Vvm3Wx5ONJhohRUVdeGqelPG13mUyA7IHnw/4wBTdUQ
EiNVoA+3VQS8yW/kO3agB9Dd8YLkz9zXPDCIawFQyMHpsdzvkEKAvqe0oTvsZsBtQe67AYYM5CFV
2BxOYK5543DvoWzHPkoaAhUcj3gRQMy/E4IrWO5m6cEvebmDZivUnFooOd1zYswnhubdDsxGwNGw
TO/m2mr2NbfGHaXpn7yy6A6YrDudWPeVUBxGZOQx6wtsawBgN6B01DuW2hCBsNNil7Yyg8B75e4k
IM/gkmDdeMjxSvBwFGQZ0LAaD0D4lECPVlAoKqonGHrc4nPITeNNze2MomB5Hvq1McjJKUy9nyoi
H9yCAs2cpdYBWvZg1Gia/Cogr7Gd/DPW2SPT+0j1d0kycTOVHvsGZFAeTBb8CepK+5EBjjge7w4W
XFwMgZSy7R6JbUKZqeuHTe+MfijHEqyLwZ/3mYXcAEAhIwBuSIaT1c83Ej29gGXOa10AJJOAfQJi
0/xiNuiRTyY0LabKJZHpt/PBBJInNNOq2HV+Y8R2Oxtha5evcgQlgtXQDgBCtzzlCEEAaDj4w8v6
DZTBKCCF/E/TJk/Eb+SeCY+j55nbAUgyUImoUzDsbfEyJe2bU7TOPumApNcOqTYdkyywbeHeTlNS
A6QN2Q46tTqCLgiHBqWLgnQ/AzPnF2Db23AAP+rWsF5wq2q3TjNAzUKT6rFJIc1id/mMwjn6cW41
ddsagMvantKH3pF5G1SgqAFcbgGCDUZQcyjakd968LeOHNOzfirg39BxB7rGMuB+gP+ii5C51LeD
ydV7LQQgi2UB8S53NGcQL1CTN6Yqf5TW2Zm1ckpHQ8XGGLDnGWQrJvhlDubcQvRL/c10ziDdg3dG
tl8BMzu6G2YpAHPH1rvpxo78mjy/vC9FXUQTpIAOqsth3mNpG73LfOL2yVJdWe/h+zDe8RLcqTOm
Tdyrss9P2mCiCMDMa3a895LQFHP20mviRhlyavQlQSxBNOp3vYXvCVkR8keOBNjoYVaZDFrB6DPs
RcBFpszcj7ZL3qWTaWAGJ2Y+V50tHOhWaLB4aun1e9MxShFlngRHCP29+thIh6JXAVfXjW9ZBv5I
xwezd1LYjLiOm24alsNXekwUSJYKxCAwhvLUvAeqz/8Btzvj5+VkATBhpE6fHLIm+29KZeVmm5oD
gHptBSDr7ON+fwSLamtb0GdDOIZzngGWVvtmnmPkL4E+B4ekh9cC6Y1P1SR7CyJ1dfXcDGHiTzuQ
EHCP21X6FdqrgJaKcGxf8zE7+Jncm9ZOdjbsp04J9psDQpAng658z9qDcBDrk52gAqy7AKaVW2tM
HwBbhHu4ANQPeLqz6I6Jq+LdaO15GwwjJKsAjhlxHhfQshfda0PpJsE/Ji+QAfCssGn/5vROQLKv
Sx6BG5dVtZ0hNFcf4KG4V0Xk2vskcx+88Vmlf+1mfnSNGepyKRRZ9jPQ8zN0Pgr/mEATZ1R/BbBy
Wm1zyHdQ63dj/a3GGVTMPKIIJv7kQV4WOH/4eaoXuGQGyg21fvPB6+S3vJ1g8hcKlQBBGNUeFNTQ
vwIO1nqh877gzwWkilT61r5kBNbxQSpCCHA0JmC6XRc68Ak8q7VBtCNw9LAnCXj+iDvOuKu8vTW0
wWzRDXYy8JQQbd5MSR9Ab7A1QzFRpEtbA0wadMMm+0ir25qdmPFsE/w3BGBesuOq2/btbdIAy+T2
G6rfWW5si7QNiHgUHnCmoIxXuYuvts2g4tZsQCMx2a6jetOmMXduGmjt4mnwfudNyF2FliaIsOBc
iFsXjBMcYk36MI0Qsylo0Flt1JkUQPFq06KYlCmIWSP6/pT2bec4W5Jia85FCAPMcACfL5N0mwKx
aeTfhHgWaOtXtgpFVoLIWW9azkHMglzMm1VteU0AiYb2CD2U7RGnflCpY6J/kAbcrvqpZVAmccF7
2OoJ36f8prLYtcFhsQOORB/osHYA8DpIsm3n4u31D0892JAtLbFHPQVNLFMFDoTwpJ4RTW57pAzl
rfhtAXyJytt3gFJr/68gfwz+h+YbZcdJO4aoOV3J7VeKcUs0GzWstLJsgbuVHaTA1sc2uBZCQtZM
7O1rJO+VysLSncDw/bq3gR+Kx7p7ZCM0nmieYW3WT6V/TU1+7ZKyuIOyQoKW4WUqziwgXbF+JX26
HNHWRl7EM8I7gvQ/KWP4GOxUBUj5iGzvSjF0bWqW90+oOUF2rBIw41G/zMJ6gRDBwS3H73M2bS//
/pXyxRLZloPebsyyULFKeygkgXGXdUFt/EgYOCPWlQrDyiQtwW2FLmvfQ4iK81QCL+6/ASlwTb51
bezz2v1QGJGQSJ0nXlSxau9mYKcpqB+Xp2alRPl/6ji+lfSz4hBPlT8T/pcN5nNn+QiM030nxtCj
NdC585WttvYaizKSQ5RHoeJVxgRCQnuwDCGDxe1rCutro59LAx8myRiScpparP9cgVhxZveZ3y5P
0j98x2cH+mKNFshxHF43QN6DyLHJGOglBbx/97iN3HSK7mDy+QKbvt/uMER1R37kxA9ND9ZPVgIS
T36y/OnUNeLKdjy/0Ge/ZlFOMWeIp40cESv3Oeg9UG0JAMm9oyB8fW1PLmF9XT9BO7DBE+x8Oilg
tyVj26wt/9YeudLUXXmJJcKPJMjL4ZE6xrPz24Axa4Kjx06uwXFXgsoS3Ef0xL2EdWNc+PR7o8UT
cvcp6Gq/QrowXCkXr73CYjmjTu5rk2iUi2nFN1DTwAGezLBob+prLfuV7blE9pW+qYosZWNsZBSd
7nHaQYwbR5PJ73HiHxoBJKf0kfKLtiuvfPyVfcTOf/9hH3kF2LIdtBljaGa0QEPKbthd3kf/hvhk
5f4fzI8op1BzJ2NR+T20gMl0a4AsSaF47DevmrsUXMRHTbkAmH90agEhSK+7T9HDLQKK+o+xIXUK
lmUBc5NdWkPQUKO3wkIBQbZ3iO/W9yPtkeuO1IGGKVRhcQ91WocfrEpWYINWdnPlTPl8hRneeVF8
mCU7gyZFY51VpQePR1bVJyc7zYytmsibQcH4vTxlnz+GLbGL3CSt6tJ8jDMIroGuZz4wi+4r6Yyh
kV7z/Vp7yCK8SQC/nalwxtjkdYcmrfV9Vsn7OELfsbvWC1tbVYugJTXsCEb87NhO79z6kOW/L0/Q
yrhL5OLMndIAUgk7Hby3uv/rEH5l6tdGXhy63mhAk8PAyKr9o9mbdK/AIdfGPWcpH1aO5aY+jr4B
v1i/i/G3nOSVs3wlHi3RiQwmcTCSsse47Y82Ngks452v4bXYPzW3Dz86R3ojTEjFxjUuWH7y2pOX
y99vJf02zrP0YWD4YErQ3xFttCFPfU63rTc+yXTezSgGEsM9eDbo7JeftTbziwz5DGEGTVohmoIj
QE0dN6nzcHnotbln/30NDYj9bDK7iIchA0epsxKxg6dddaukJa+wBD5PY42lUpTFjMlpxFzG9MyT
7Kl9gnVenLDiRHh2V0sUsr/yMsYSdwpF2NbyZ5ye/uAn3/yictF4kmQ/QmB/e/kRK4hTZixiTpOD
2mUC1hx3RTIFbgvBmt70X6H5cXIEGq5j475BMeMlhRRCOrNbXmWoa2YaSvD6ynyuhL0lBpHVjZpn
RrD0ag+nq1fqOmqEPRzSvMtOFQRDHy+/7Mq6WyIS4V4E+DnHKV6qNuyNN5r8vDzwSnqwNKyF3Ais
OqSCNETa5NvUcDWGH8231OTNXd+j9t2mPW75nKJrT5zkGlVo7YUWIazxYfpE4UMX+0w9c386Nsb4
fPmV/gXuT3KEJUqRm5BGHjuER6Ma3D0ECYYdr9oimil0AMYqRSkKeBPQ+Qqj3ACW3G7FmfJgW5W4
gRAxOgAMUrlzCgF/q6YoKyWiIptME/BGXce6A3H6mvPj2jScg8GH2NV2MDTUJn6qILc5XB+zrPla
DraEPEK1XBMT6iGx1aJNPfKIsu5rzdil0ymDQAvAmgiCIu0eDdvfiTp7bkvnyqkJojfe/rMPuAiF
FbQQjcLi6GiKLouJSJOjmWBD9Tq1kVikc1xDfOYG/Y7qBV066wXa2/KnV4JbhaaaJaAtB3l0mNaC
i3+b4BoVqtRJjm3bq6gFMygED6XYuZP04sEv0LKTWbqj7myM0NtIvOPYd1A20KkUDw4K0VHew4s6
x0EuNoSO6kbDCSmibucFihJ9BE6VHOupM7dpgYKaobv+EdYT7sM82PRHredihJSU6xaBNgjKkX0z
vcFIt3vowaCOZNuoF1wIXZiXdI332uQQpYHoN93Ns+pQ7pJZt09VCpyq9mAhYUmm79pMiH2mG/0O
pZnhJPPMj2vaZg8TAk+oqlkHEBDP4zJJ6/tkgvdhbcPJhMgpuW0YuvRpC4snWCGaLpAYaCXVAJfu
KlhsbrKpe69TIR9RezMikKXFuzW2bZTk5rCV4EVHJeuTXd0U/oMnehJrr+33jS2tm2E0BTj3aJSU
1Ci28GO0XjPoWb2jeIXuQNq5cC9JQd9uRLKVI8/h+JF026lDUQiNoCY0PEdB8NmAGgfpEBfMQmwa
CPluWG7heyrm55Fi8wTheagcM1fYUZ6I8kRFVaGMSrNNitYXHkzymyGHSEbSdN1mrBj/liVGE40+
0Fk+d9nWRUE6rNPOiEoCWXkTRH4oxoOZDYX6EJYC8DfJHPlANZwtcp3l95BZ8iMvLasQagxtCPGs
HwpyBPcwAJEQsWnM317XlN8BYmp/C6raSJTTYKKZMVy7VX162Fhsic5RmrbjCApCTEDRZhFUANE7
fcv0eCVifJqAYPzzcz/EIgHdohn8JoabonUPrugWfeZ9kRtXEECfhjoMvwh1jd3AeD03GBRPs2rr
uHO7yxvqX8kG1n78+akffnxVMtbPjdPBwof+EWgmbbxquqM9/XX5UFkZfwmygA9m6xkoP8WWGJ4I
NMclHMFVxa+c7yvfdgmqMFqHGFjYOvapDqR3Jqe/eQQuRJUZfu0FFtMv+nooIDFoxK6JmjR8Qf5Q
byTbKS/9Kznf2jssPoFLuDX56OrEfV+OsTt1QxEWsIyFghOslNBNRdf1a++yyMIlbRtYE1VW7Btq
fJ1rD5KVlkwgCGCnr5cf8S+L/L8zCIZlizPIZlDyKGFZDf0/KXYVreewczr6ytCnD/2kRLNJd+wm
L6FDpRzYO/V08jbACJhPl3/B2nQu0tuEN3xwhD/Hlj29Gsp99Go0P4aCPPDm2p789OqEl1xcqYGw
YBPrOBbF3Dnb3vTGrez6LBzVBNUOVg3PXop+3mzS+Uru8Ll4t8WWRe6U+mnT+q0FnJvj3UBbq/pu
0Dq/9wwuD3Y+T9+Mznmb/I7H4Fmi/m3kUEWvUW+/LQvffcwh/bCfcPKheYhgfnmuV3b3kvvtlUVK
8tkDN5JAQi43Q8+FdYF6vjz6p7cuvPIi1y36HjgUYzTi0vxLyLAZobPO0DodnHczyaPLD/l35/hk
wZrndfQhApZ5T4vBxI3d8/kJknJtiHxoL7rhkTEoJkNwsOrKXdMZvzOIXtxcfuraxC2iCuRIBEva
Ac7lmQOlb+E9DE5PUDcohyu1jrUnLKKKHERjKWecYzjHqOYd2u7+V7/LIozM9WADk0V0DK3R3dDA
1V23IesbgAYgyWpDeO/yJK3s5GUzf6rpkMO5gca98+5ZD5AY2+FWESbFV6rIWF+LSOFQNmH5pjR2
7OnZzbtoquWzLK+V8j+/aGP8RZRIix6ahPMs4mFE79cAROnGnyFlU8N16dgBkHnMZA/twU6qO8oB
c3HySsUpeDOBBwTTPjeraX95KldWw7Kt0CQO7LsgNxQ7hg+DeQAjIFlmQQQy/3b5ASvfatlU0Dmw
9Tgmi7hVxq6x5BZOmd/NGXdJHzrTl59xXrqf7NRla8ED7IRZNiQPWAHNbrB0Qgrt2vDy4J9e6C22
lAyoKjgF6YzMsQDYQgEEwsmTqMytOT0DSAOrIR2WXzI3x7MWu9+Yeh+2FXSOKVdgumWhYD/Yl4Rc
MPhi47fMIq7HCxqDNBC5owWBTR5qN4suz9PaSlpsfgcG17YLmajYZmijQ2BsKiDee+U8Wdsy/190
bwsJSkgXZyl3vrnQuAbhueZptvFyv7yFyZcVmRWZorKZxh1k+v2wKKBRhftZBg0yqFIxS34tPLBF
eDDA9/ZJk9HYBHAAaDyDHG0oP31tGpexoUYzRTbIUtg8BIX8MZ5Zp9XXfvmyMg//+TmFfBSNUyB0
I6ik+rB786E/50B78/LvX9mLhvffU7NiaeH0yp7jooYqI0fdtb0G+V5ZYUtRAdufGq9OcCDPUxZy
Wt5AYDImo7u9/MvdtZ++OPDhHiEmu3cAu0/49Nvopd9t2FwDW5H2MFHS0Ih6g/+RD/Mm4Wh8Fr+q
LKD10iyWpgY02xw6B9YhfQYty8SdD//j7Mx65NS1KPyLkAwGG14ZaqCGnofkBSWdBDPazMOvv6vy
lMNtqqTWkc6RWkdQxvPee61vQg0NxDtDdIINNyEuWI1GUHKOksWZJi9pZ48F7Mxa+wzr58aPSUy8
qiunnc56BElSwzzlyWD/iMwo+mZWdQQLsAvbqDTYvs9Broq1wdnRfiw9RWjnt7DCBPKnnRGGGwsU
RVa9jOA+q7fDa24KbdfVQj5oWVPvwJ8HLRLGsOGkIQvu9PAurFqUHRWw31QNn0JQf6LXnvb1HsdL
0IWcQcPe4IhjdSnKNpgDCz7kOn/xFGg3VuRO2CJn9QfOc2kEwqZstjZsOHc8VdOJKVjZR7OUB5WN
MCXlOTBStIggNc3FpWSs4I0CvyApn2705ac7gr5EfCvU3YF+VNmAGvd70yh/52/S0mAxV20TAWPk
629Z2duWGRinMDXHmNr5IPJOcxWxYOgOPr07Z+AOxiy5cXFZG5eXv/9zEK0nvUaJrDUeCIoYUSKK
Yr286L8ScUe+YrlszxLnsg4Pn0u4ak/PuPNvk2nwhvHj+kda+/XGf399rosUdt440Q4pBDKdVXdH
Jfh4IwiysjsvcxYpglAEaUz9UEG86XddDBDllBibuHLYIYZduk+TrH62J9h1wXRxin59rVWLZVpQ
YA6GWViHNsN9LkeA21NadsuSbuWbLbMTlELKTIcRpJnciD2NNw8wqbuxlX6e8TeNZYaCERqrvIGA
E9nfPqhzrt8ndTffG0IXr0yZ5vcss00Y+Yriwq/jHhGqPxM7LXeoQ5oT1PNz1O0jg4JfphkH6LpN
15pGcq51hSJOHVax0VBZwDqkw74W8PaBRgeupQkU2je6/fOtQGeLXYbMGoiVJtAHouAxBJsoo6yB
WgY9YKY3NuLLoz45VP5lt/wz6yZmzazOWXfIG1SIZh2QdoOCxybnKgSbpEHFR/RXOepfH1GfN8lY
JlkKgOLqkhkQ9MUolkqd9pyC2+BlSXVDVbv2gsvf/2mQ6LCCV+M0HZIKHBML5oawVI3Yt1RvUTz1
tUZcBvQ/72h1qog9CmSh0kdrmj3mwJCq+WKPLJaqWBpS1v0AjpQBb1uQVWPrbHQB0C9u334kzdP1
Nqys6mSxYBkINpu13WaHHP7VKOxyCUpvixQ6ivxL2VxMwcUJks9kyPtpsEMTm7hVH7X8TIaPr/38
xcpkpCxO+kvkE0PokIqtjTSLz0zZesBN3OiJz4cSSmX/281FghSQqRn6AVQPr5TsULHWiyb+pSAI
oFf/fTysIeCxlEz6IYNxOxtcDUfhxHy5/n3WfvsieJQWliUVpfqhVgCu1NQEwcF6ZVYS35gDn48f
fekS0aLgcbJh43Dg3O62E9jkNO27Y8HbzjccWKR8rR2L6dxMMUKXFna+2XpEoThAnq/zTRPBtTYs
5jEYoh23GE42RSK+40Z1tkURuawEW0YWwfUGrL1jMZ3h36FXkIbistvHzMuIWUO4NA1P0aScoLQI
XJKvv+jzMwLiCv8dTvOgS6YgBT6kMgEsBjV6WYrjpwOxgUV1GIQ3O+g8vmtgAF1/4UqsW18i/xoD
DtHAilUHgnKZ77MaJYjPccbPUFHRHCwEWb7MgjceMDUUKgMLZl5OFlhwTv7aBuksVgFuIw2LINZ4
KOGcLUkML+GfmTHfmP8rXWcv5j8V2nDxusepq6h+4O6on+ABrzbWONofMQpvbnTc2msW64BO9GqA
RReOQXWeBRk0NBp6r1eVdcDqcyvQu7IgLH1LUjjdWwYAt6EcIr8HZBEQxECj8Y1vtfJ4e7HeFJWu
aXZs6QcBXpqoLk7lDSAmt44pa4+/fLt/dtwyacuYgPAQwgRvlxkGSGpR6fjFBB3Q9dG81guXN//z
hg4O0xZrbB7qsPg3kycKrWJPT0P0tYXMXqw1YN7VAFfAKxCfCozl8qwcCPu6/MZmsjL77cUy0yWN
KcYCe60E6sTjbTbt2xhaR5SLU203EBQuAJ5h4jbPftUlveUutdYvi0VH00YdRqytAxz1/IaF88mc
5Z3udE9f65TFCWKCSqwzwQM6MCdQAsgto9hphfo2pOktI9m1FiyWkLJucmztyC/nCIP7KGaegP8r
oMHsxHzjzLsytJYeh7IsWDmnqR1qgr6nAEtBU6tgBQo2vK7Un+ufaiWRo/PFMsLAfcH4qhHm6lGZ
DQ3pVg4upLMTMCTMQ49jQl5/1WXI/v+dAUYr/50qqtAHIawKsfq0u5NJf7Jn/nD90Wuf6vL3f2bh
IKZ0jhugHxMFjoegGzv9TqGdkan1xc5YzHNAqRmzB4TUcvkNOle/tsZ9Pp0SCGS/1oTFRB8gNzXh
BjAdbA5w5wDiBmT6nYSBGfHYRW14/TVrnbCY8DrqYq24j1jIE1yklAU4+GjGj9cfvjIpuPHfbpBw
DDDsTkXh7NyRC16AOFD0ml9bCvliVkc4BMkYELuwzV4SHZg5VNZlzq0laW0ILSa0QeBakQnMNmKS
6JHZMazveESPbVMRuA1h97v+jT7tAMqWZw+7BC4JcEl1sE0T+kwFuYIKrj/6089P2fLgkfG40Via
VgctfuwRBxtwC+zHr2RG8fDFOhGXMgeUFPftQXtLOxS1pQXAHB9f++WLpYFXZq0lDgxX9AJ8KIlq
uQtbXvt9/emfdi1++mJ1AKKdNbB2c/ZknsnWZDIB8LJGWhzW+sbLNNH2/fqL/lYy/N8Shzddeuaf
daihZdfXZsP3CHeNIOz0NBRxNB71xsnvwdI0HkSRYtiiyiPZlbLIfWYk07FvkP/b4M6LSig+NC4y
avpOr6W+z4rSgTp1yHxwicajVbLxqYyL4dwCU/J7ULmdwaBhKM4454AdFymmTlQZw8awtRQqE9XX
HtLm4NCNKrOhg0+7IG4haAe/zwLAsgTlsO9UDGeUhO5r5Fj7jZ732R4Ob9DtATwX3fg2a4Nzsb7N
04zNa8rncIansh0pDwLweviiN+DyHGOyaeTS5EZ44TwWaQpuH9sCdva1SbvcJO24RFK6h/WgA9St
y2vrTi9vukitfJnlvth1U+8AS2WEAmYdMZwZbO3OqLIbJ7y1py8Gf9myzBHCJCFClF0g0QWBcLSQ
5emNZfkyRz8Z83wx5llRDiVHBWmoleLYw9/Ana3kcSa4yukj+d2o9oZ132Wl+exFixHUory6caC4
CM1h2qiLtn7AKNKfKpMFGXmK6I0v9teZ7bMXLfZI1ItKkoIdF9ZzmXlgg3IgvioaWJxHM5TcGgNj
ue3Gxwk1QwHkBp3vdL32PGtNsdFnFgF2AwuE2UyJL2ZTTDhYSzCWzbmGBixir9yWOhxyhLmXtcX+
sKrMdolo9JNWxNOpqDVcEpGvRblnmrOfLCL8BfVK0w+Y19DRy1LbeRls3m+lkTgfMXQct8wX9b8C
70/avrzvAclrDKnVxofDd819B4rQLdxf3Lc98HHc08n/nribyj29Hw7+aYN/7vb7zX5z8v3T6fnu
sfBid//ofmy3v7ePv/e/e/d3Gxzvt/u9u90/793976PtesE2d4NzGAZB8LLb4T/fwidvF27PoYfn
+P5h5+H/CbzQ2x1O/mbz7j9c/jfP8999f+e/74R7K9a4shsvvTOnOMrbtkdz25p6SFl4TXNL3rsy
XJemmUOpdFsDdihkhhQuz/mhTOczcmFvKJV/SeElg0p/ZMaubz0r0/z/bDO7tC8zS4MXjeiJP8Y2
bNBjWMrA5k1ur79irUGLadFXcdc1bVyHidYpXxZZ6crSvK9KGVIz+emwBBWYTn9jFq69bXGWHLoq
w5AnXQji+b7GQcmTCUwnVZQ/Rhb5OVrO42zfKvtae9niaAlDmkqThCP4RcGdLhK4jDArPs3N9JrP
/Bv66liktwQNKwvm0mWzqCeEs6KoQmGBEtsK0/dJz8DblfAjAR8WaqyCjv236522cvZZHsnj1uA9
r+ErbNn5L6PNQFoVxS8krjAybsWIVhq0PJg3hQLHS2GLGeZ2ayD3H8GqqgDH2kR4rVc/vtaSxQF9
aIAHtks6htT+iZpG2IYhl4x6+0I6N3ayz+/CsJJz/nt8620TVWU4GIUS6Mc+ipvvYCrHR1gRwaNq
quF+4Vha4895WluXdV88Dgy84evtW5vBl7H5z9kx7pUC302SMLXpAdmzJ+HEoWkUz9cfvzIQljar
U96i1taCBhtldV50oaaCTU7jO7D7rr9g5fcvvULLupfNbOIF4HDbvtaTXzXVgXeBn+v1F6wMs6Ui
oVHK0WbdqECXKEK4891HRfJiogQja8etHiGKfP09K3vCUpnQ9TBABqK4CpuuQpwie66ZfLz+6JV1
ZqlKmHK4tulAwoIiYB/spDlHgwNiZ+9sEiL2VTY+teYtn+C1z7U4LvVCJcSC9yOct2CMBoV/Ylou
RYlzPz/rNwuB1z7WYlPQkYeXBrXq0Jm7HWp2iNviBHSjJ9aasNgD0onGaSoakDE5glKktO81Bxxe
nR3bftjUTX0rK7U2dhfrvzb13KydHj4ufflgcPj4DGn5aCXsz/V+X3v+Yu3qigjMPxM+MROOytu0
mMwAFCd9A3BffLz+irXFa+koatptz2MAHve0Hn/VF/M6MgznrEh+Asb7AxUBmyzrn/vZ+ZVq5nCj
h1YatjQaRVESDK7noQhHq+jdFIDALXEISKROeiudujIIlloYoOE5mMNxERZDnr3XcEn0UCk2wgba
7g8jEIoHixnVVzJDlC2VMb3Sp7KfCezqBl7DjLqeXH02YPkFH6oby9jKQrz0bxozsODLaOD7bJp2
rFVHIuiDBTobG8rN9bGw1iuLqS/zxoHcRlbYPlSxFZKAkYRAst+Bnftw/RUr895czHvNaji2Y2nt
S8hcAYNnw7YZmlslPmsNWEx8YLxHkhoZ3zMFL7QHB/EmEHVvfJ21n76Y7PVgRDEsYPOwbeNzxoZn
k98yyv9bbfnJ9elvYOifTbyfMjKXquX7AoRWHIR6lvysHGnsBlazB1VnzUPH8yJMLTU+FDBYTV17
HA2Ur5sXtKYFpHMb8WyTwrYQxPKaHcu2TD0Yfg03RvhK65eKGLOI5xzlFWnYXZBJLCZkp5Swd18a
FktpCy0Za+siLsMZ5Y97kH4t+NJGlX/96SvDYllb7Ni4gMCHuQ8h6J48ZvbNQcvaDFVV1ZcqjCkz
Fis1ctMEhcAdxeYvPU5bV9Szp7Jb9lVrX/+yyP07PnriQBWbwa03ylBimtfOCXXy4sYe8PeW/snw
W6pyNJLElVGbdWgwWu7KarB3FZavxKMj9HGbCSRuGly8hiD5jfoPvU/sIBbRcGyZkt9JpSEjF0vY
7paor/1lWzZ5qGxaeqMBB/5hNOmDWRTxwc40+WGpaQS6hSuCoreWghIOo8QOIGkoaj0ThrRual+U
anWu6hPl5uRRoFl2mW5ovVvrabMbYIH82zST/HBxpnmXIoGrXgd6Sw4X+0L3OcDSu4mwZptEMBSD
6d7kPOvZMH1wGBnpyLUxVJdCKLlnOA4CEKxDw6iSZngpYnP2S9byAKAzYOyVPt7HBKg4Z1Caz+Ki
9jI+ZB5VDdg5WtWCI54OsG6MbHdMcmty07pRL0wZArBsvfFarpODqbNbuYyVgyC9jPB/xkEDEogV
p7YWNm0yfLdR1LFV05x8VIOZnSQUQmdW6gBg9qq9BQtYe+VlSP7zyipyCjGPsgl73SSBsof3qJse
W6d9nAZUK2tV7yWzdYt38nmVBwWL+7+vE6yuaZc62INy80OoyBsqeLQDdk0742NG5MMlKP1ws7YQ
blUYLUAcibqxTlzua59Ng8X2YWfwTO1tWoVThfvuXEKZ0obwNfmF0Nm95bRYXvs/VWy+fmlZWiqi
SEb1KdcRGOHUeQVFeg8dPDIvFrvRnLVFY7EmQUiHEgPNrkIaaygDcpzBa2Lj/vqPXzmOLDVOxYhC
o24o65DU3V2FlMVl1T6UUqebVMTZjSasrdyXQfnP4CNG03a6xAG7derXmMN5HRbABbTtNw5VK4fE
pciJDVGmA4RThyasBlwJt/Qeynxzhl1nKpk7NvaN6qW1hlw+4z8NmQqzQBUMbnAkq34gT3OSpNrI
2v5S1Tz2n8XC4CRMtmlfFyHMEp5BCqfHGGh2j/bmjwZ5oBudvtaKy0j7pxUj1BtG0ZIqhHY69vmQ
QktMR+pawrkRrF97w2L6t0NF+WDkbahh0QZEEwyFwIk13Z1kbbxfH7pr71hMc6UI60yl12E+N/pO
OBMcw2Fm6fM6ueWptTI7lpogBOtpWk2AFlbRmz08cpTGNeQpyW6coldasNQDMWmUI6Bi9p71cNFv
3mzH9Fju3Jh0az9+cdiAJQUhKAfTcEYvfhptae9G2dZ3ScSy79Cb8BuvWWvEYkoQ2IZoRJXRXjMf
dXYi6rm1bhxW11pweeU/4zQr9NIojVTbFwhaDfBbEe3PKpGuln5cH0Jrt+alnVeFOovI6DptL3sk
tHFHh9e4aE6wENmLAbm+xjZP01jCqN2JlWvMoLVef/Na0xYTJIojbO2OEe1BM7pIMnsY8WN65Lrz
oInuVkJnrW8WUyTJDEknHR+wy99m+8GITtX4+3oDPlcdwr18cY8aTW0WTSKjfZHlFJYvLUABNfCv
qTsOtrpvZGTuhcn4myztQeLIl7EDm4nfZbbzhkoR9mRC9ry9/mvWPudijxzpZIvYQkMjBWRBgQqa
/kk1L2V9q3Bm5QVL1UksncxIQajYMxNZnJzeNTl5LW0k4WCYc70NK5211J5E/QjLFSbtfTQWrpgj
V+U4VIPHev3xf8f0J8eipWiDlZZGpksTSASBizZQejQSgepXDj6oC4Qc8ePBTD+6YriY9hciAIUg
21dCqx7mC8I3AWQB3rGm+tImoS9XV22ymYU7QnswHZhu41welF87M+nLlTWv4ZZmp3h0OySvBaSD
dn+LDnTZJP//M+pLpWVXwgdWG5sLdetUiFfjVhHM2nMvI++fxW5QVlv1JZ47wwt70h6KcXO94z8f
V/pSiZdnqOoQsPU98MHx7Ri0NFoHUSVuZOrWfvfl7//87tZOYemrte0h0RtoBqq9IE5w/Zd/Lsei
+lKAZ2R5DMMydCPM/DaTF21JILwioLsRPignFHj6s3ccjurcnvMdQrdv2V28uWWBtPbdFosnV8Vc
illCKFI/JMlTjpVFu5UJWHv2YvGEFxFpQcp1QgFKMdHqB7MnL5Nj/bz+4db6ZLEcppMoFNXRJ12s
7/V2frb7r0k4qL5cCZHWBnzH0NtDWT3Y/J6wn1W0z25VX3y+zupLJ7lRdxKp1WUVJuBhBEXTAozR
18az6TDjZcZl5UY9m07+pvU+mchLZ7m0IhyefUMMeeQIt6DOgXPQFgwKasHpPhMdzgRF/1Z0XeG4
QFABHsKzqHyn09De41bRn+ISX0GraPooBVxPJDB/e8OayevFiu1P0jj2s3JU/irjCuITNhKjdC1d
OK+alU02yrhJ9lDaTuNBJJCdJYcrL4ha8ttoQA4TRPAi2eZNBpRK9KyZPyxDHlVfwmnS8ZPx+0Ve
Has5NOd0j+LzgNLajSBbK/OXFu5uOZN+2f8e42or47B2dI9mCMZMCNnU9GQrvM7wNFTRlFhtShs2
us4HCu/9rHvncG3QxgRFeGYw27ovjfZVVem0jTPzKVbyIytTlC7+7FPTnSBdTvdR/+2iyFccnyjN
Dpb9J7OKHcktn1HmNRXIeEPsWsYHMWTA5g4YKrtykxQMcLveO2M8uSiEA/+B4dbZ2nfG8I1QDYbO
ujdzAS83J+CifmnotOVD8sIMukeVTMjT8hBpYDZAmpsV5MnmgPVASY6ym/E9zdUJobVNUtibVsRo
6KCeTGEiDTK5GZXFps++ccixrfQbIDKhNfEcOIr5Y5b0gc+D147DLlcWKmXze6cyHluzSzfJ3Abl
PG66/tXRpa91qEFNxhoyqdhlJN2aSLVg187LytVxu+XaWRoPVQMyBv7aKguODHMgx1Nm/oixyxOj
cKnaIQIMdw43E2GZazBAOtdTCQTHfQemEfyJiAON5cTcBL+8HzfyktZB4Gs7Vg7I83w/Q+SXgXSU
Xz5RtuEzTPmyJzlyPxIOtpL5WPFqV/dGkBaxDzm9J1m0URC+9Dbs4YdkmzBUCNYCvM1ym/FEC+op
rOmfhBLAsV8r9UOlRwXEENyaVIbowJ2RnXmunyYkl1z9bRwcFxL+5IyAqRkaJ32n6Ot0MIDUQJIe
tYheDwyO/ksf0j96DafF+VlCxhBpHu67vgXqVh46yZFkW5EEWgWv27dydg3Li17r5GylgYp21Z0o
t7o6jk7Ya556ZuWueExSKNV8AWNN4aF5uuHyvVmd4W8CSyWlPbUiZHB+Q8Cx9eYnTQRj+TCZLYoH
3Ih7sjqXhlcND7IGQcNHlVzQVakbwT1hdkq3eeVvHEp+TJSkzHy4UG7MbRqPr7xzY1OcOat9/b3D
v4V1J2CUtbOdV2SmptAy/bSzwOP0cvNt+qPF4ztpxu8tcOB5Dt/nohrBiwR0jusYjwVCkA8QYnvT
pXaixDW8xYzccLBn9PKVoBJgPkV3OgPhpYRRVpYGaT5sGaAc3xrm6WTy9A9RwUzS2tGC+5RJr5I8
wCRCdDMDwQnpCPnIE9dR8GcR/uQEWE7MDp/JJfa5JPfduK9iYFKPAOM4XHm58RzRMyw8k+GJF7tO
3rXwoEQNjla4TX5uK182HiPbvHgf86NEEXydPMwgsI4GUn9AytxhPMH71nHcPPanZEu0zbwDpwEi
g8rYguKeTUH7iPL2XB4dkGLCUt/ASzmtuq02/uz7rY5G/kqVT58s02uyHfkh5h38E0vw5f049Wrm
mj/qPxGWxNoH5xukPTTF4b/w27JxM7Vuod23XUjYe6ydOxLY7GHs3KL1+ldhB2V/hNS+HT0RbxD8
sJu9xt6Y2OgJgEvmIxBdkXmaexvRw1Pd7eS8H0QNSMl9PAe9CknhAxjrckx8hho5FI0XVWDiigpr
y2eqXL0tXXhIYC1GjV7m8uQ85nB3h2dve7yU8PUsmLUSM8PPtIDDHNbA+t15CVR9YnpT6feKPUQo
jo0gp+YZ1ulGuhbL7hQx9jahO4FkKwFCrYwwvYvDVPzW6mepECIy3TZ6zBHKmY3fwPyI7hcZdRQU
J16FYgynQE1vL+40moY5f1NDvs1QhzamcGH8PUiIuO3a741vI92VlnAL441GbTAg/UFqqNrjyauL
1r/wcMA0tMVLKw1Pn7/lCSwq1amEBWauv3D7tUVte19Wx858HFp4WJqvdfmaVPsWbDmLebA98ix5
rmFBW/URaE7gsxWF60x3Zo2AHeoUYMXi5iiUZmXmXmB6jvYzj/da/osLeCMlHgzrPcV3oJa6qKP0
4pr4VvLcAQ3XavZOWsqN8MNN7RhZGHvEm+fE42IAHa31WffI+2NBIJrrGl8OiR8RD74snkD0W453
Jcn9CbPQ0X6wGicbgICicktbDNNiU4H/dSF0WeljPmW+zHeoW/cVfEEaJRA/K4MyCXo2uV3fuOZI
ThA64epLHylcL+z2fhQDmEYANYlUeaAPewrmpjEKTK04nOFtAzZ47RKz2jbOkxlNh8mQnsmfKtvy
6opAbm9s27h/aBnzqhHFHEN25P1wktj2jIL4DlicLTxyYTlL3To1dhTd2E/9ExPNcMGHPebR5GvN
Hz7JANBKvzTfk6zDXL6kZy6W1sQzGnuLwFqAcw8+CajC5H0m1X7CEM5NCb3kdxtexdjjE/td5LCy
hb62AvKyf7Ccn6nSXKSZvc4agk57aQe4H/dx0MJkVZIMiy4PGv5AsDXF5BiR4khleaCFtRuZ0Xgw
2fuD6h7kkzu3a17zcg/wkl/b/es8ag9weoF1i7rLy6NTp7irfmtQZFYX9ynOSTg94B7rjeCq6ZEH
0mNkv/IL56mfTC/Tgwum0QRVsnVAnZpHY2+mOFzZntF/i1MTtQt1/Qhr3SeSqu6CYhNuyw24lmv2
MedRMDfdNsrAiezMB26gl2vzhMpn6WaFenDyb0QkvtBh4VH/sWD7QGNsRsB6xtkpiV5xXPZldNaS
eyuCGV92T/F+VTd3wGoCMQcmF6hiPcoPM3hJGFH+rWbiAd/aH/o3B9U0M8CSdjUELdIk8dwepr79
lTXqvWtrP9EtF+YIm9RwAMjCcYGMASe/ZRm/ZCTbjWB+FmhM2bd/2uI9ERbO0xDSRiPzEGw4KEsP
4NWAdpbnVpWnMop/0n7aZyUFFTRBAq0YT1rU+1raPFpNsykQJbAFPVRJvwXEdps28i7Lh53W5htG
1b7ViwxeItp+aDQv5+WOgBUZdcmur7D+wgn7vmFD4sHv9iMpKA1ye/4G/J3wo5L9iWGS5c6owNrY
An2n53O5UYx/wA5cbEeiWUAXaqaL/ZS49jx1oG/q8NXFeTh74mP1M3KwXqDgGjQw4BFbawxIO/9M
CY4AeeTxGWIHBU2zZr0lOGZ6aaJsEF8nICxZuo0hde5iczvE9ZMCbC2CXVB0YTc200M6I21I+zN0
ij1yijiWZXo0urre3+eU/2JOjdkeqdhPysQvc3zkWEUOUtRknzeRN2NplaBdwT8YoE+uFVqQVdjF
slpKDBnYEAPL8sfEZpNZZuaWjdwlJsy5s6I5UbhG7OFA+nscYtAQM0S548SKPAJHpoNAM3wiLdgt
Ng31m0x7JTrsN1h3CfbRLjCZg1kHPHJbOw+OqV7AMzlyyd4FDptzzVN/QGq3y9IPIuZtUVhPzJbP
qCU6WBMCUAXEGlOL0pHBgNLETLF/l3mZe5L2j47SeWA7Ub+ljNMTpsurhEIrUFUxhsgf/YZXh3Jr
IZqXuo6Bdpc5MKgZTrwxy6P3oqeG23NB3CjrOeh9/QfV4/M4NgDHZANOQTWYSNZIwNjtRQMmIVpp
pwWuBCnspKy0OSBJvE9NnHAmPiKLCLIdCKF3Vp7sKAWJtyiqg5h6czPhW/sxH384E/FwjfoV2XOA
6LhXVbPfOjkM9ZtzkXU+T9nWGrhHL3JkCmyRW+l66XVVs0mGChzEXu5hgQyuaPUA5uVjb0SbzsqP
Qzruxi7XdnExaj4CB0Be944HqynjqWL1I8pNTpKJ34inbSoYQM8SuwEMVCpXtQp71pyGlAssDSZB
ZdhwORlFap9VSeU1YDn5SY1xOFepcseIHYsODFw9A5tXt50d7qBbeFp7Fp8+RCe2uWjvm7l+pSZy
2aD7JLSfYSBQPtI62hhd9AelzjtoPnGibqZu52i9OFq6EgmOHla+q60MhUJQU+7NueBvFubzDspy
+1iPtdrCK93eXyo8DumocGlsWSHA4FW8fnBs2nRBNyfwUM9tM1S2gx9jSfFNUCd+zgZCXypbw8lF
XhBqLkRkMIHNTegE6zjLPcsEjYZqJTvBbb1tXFmhBCAqhfZzHB31oWmgxcbMbM9WSzS/GNIOp4C8
94VmDT+mtimDyEoMj+up9VMhrg/cokF2Vd7Atbq28jts9PM9LM2nbS2NBt4osTxXjs2f8r6JH8ds
jIofKGFVKW5s44whrpjx9pVoDHEuQaB/ImRDUU2ZgCnaoU8iD3lol+o3Ym+fJ/WJs4i9DbMx9K2J
J1MQkPwUpSWBsIxfszCQOOxj6xeV+DC8LuiNsMnniVZ96f9CUa8AEVfWHuCuVm/s1oGvlFOrUOZx
CU1gl+7SCWes699tJUi2dIJJ4XztTFqH1mGjLrXnVkKgzL6UydXJIkQWkzkm3CCIEDuwpXeQA8Lp
xOp9UyU/vvLzkZf/b7cblT0LTBJQ2NjsN8Ci1hA15q/XH/55nIwsbWAMjc16YVftQU248G/qyR9E
UKQ3QsYreTHiLHKHzZxqFYJtLdxqfVyNUUPRPjG5aaCH3UiBpPSX0mBk6QcDD0RYAOY0OcAN/ilv
6B9T2jtRq0OT6U/Xv9Tno4g4i0xbj9UELtqIhRognJa4U6gYe/uNDO7npSZkaZ9iwGe+UUMlw7FQ
cZjHGk5AiUW2TtnovkgRlDHjknqklzJkdJY3EqOfx3fJ0kOFZmkhextHwThRZ6FpYcJvFRJ/PsNR
rfvfURvr9Ry1KIk6xI59p+IcGtTY78fiDveN+7zhN3rlr5/v/0dfyVKtLGC1BkZDiWqyODIFomBq
+m0XTDxHuIRIF+rY5CCaBnrUNBJnjTRWArRj0gVW0WjhDH/ybVbhSsHjqvggI7ATfsMc5wdnRAJ0
2CKABIo8YjF0Tt5aHFV/5AoeEDkQ5bFbacX/OLuO5bhxLfpFrAJBgCC37NwtqZVsyd6w5ARGMAfg
699pv42GFptVWo48RTTSBXDvCfEtdxC9CqvAPRXu9V+apMVDfeCoYLDajhdACjPDOaUEl0CrJ9KK
6bEEDKKRz2MznCwH/NsED04aLoTlmWgwlQnpIZDsKqGSI/H42dF4VrShj6tlUYpgdMYlHuxcWPAm
e6n0LHhXlGF8LKPUPya6gB99Liu55b7ojyEhHIIbOrED2+LIurnDxX5XmMRdOO9m9vKUhc5kJoe4
ylvoJSKTnRuzNlVzcpcAlHOfn0Q9DkP4HraogJWa6qSrRwmVonZJYu5vWfOjFX+ZvHfXAEXCamg8
FEsALsT7tUttuR8dhuRj54+42/UGOoacePBPGeoYOEBD+0M6+MOjZq6Hm6oWuAVGuXWCXKlBRqtT
v5iN3HktxIj6O2ipeOWHC+XiuSU1qX4VpoclSVwjqCU3nvrh2vcXmULY2Kyuh+WZEDZ1B5PwYB9C
x0JustVnUDA3BV0ics399EkIK8D1r5VFALHn42Ok21fbi7dRe8klIQV6/efPLJWpOovOe161vScO
fUtOfgZhGaTHkF1j8s/1BmbwFWRKOnc7QmJa474NmwL4p2Xw4F5lg07wSG3lSrsuUj8wjIL4DLG3
dhe7WxK1zraKbRNYYZOumec6v67/mL/q8R+s3SlJXXHoFEQ2gO2mz2FI8QMvnkAaeYhg2S4HXL2j
gNh/eGmvBkhfUv/NToYVcjdEqJ1BHlxbp7i+9fwnWoGfX0LJ92uIFJM6aAjOMn5ObNRQ1HOZvYjQ
hpe3QApwIQLPQFGJmOy7yLskDUowLmotdgjHqP44G5q2u6S8r7OfrXwoYFqedMXPqkoXAvJso5d1
826zVzAFgm6a5RyGmrJso5MmSlZQjavOEuKlKrA7Jc9+3vBLURGvTUsUxdZxuXqicbikIjdzOxGX
vffuR8TFwOADXFoHL69fIyp+sDyq1gPJTcBVu7ZCS4NFj1q6X6ZLvOeZA09Mjog2BhjSoTFGu6bl
q8l0C0xO0a0zv5Y/C4PXal4sig/MBJF/6K24oirlxd5hSPx71dVnuBZ9vb7k5/oxrdDDr4twL8L2
AyKHxE9aIBsIeaFcfuV9vhAE56LIJFIlnWrDofMcNIIkKnFRq7lFnmh9vQt/0S4f7NopoRVKlE3C
vZQdXFpWqC3UWWFBG8lL0hXrRgpBeMDMuzVU/LMDH2V8X3iRbW99qCfCu47iFUyoH5brUsHx2G7S
BHsdVWRpqQxJ5JpDx76RC+N92Y0f/dbLE/fdWg2bsIF7q8BQVEjfD3bzE85ldhANo4+L3BJvaWZW
p/oGI3ILkfRQP2YtRfXTeWUteqkSfm8p0PRrCDIvHBAzS3MqLRB6TRd2EXMO6QgSE/HKQPPu8frE
zo3VJLhERvEQSiHewaTmgbt6bQsXuM5uG47DEhJ5ZmlOFQVGF56vyQjXHNjdD8dQZn4f8IvgPiDW
EHK/3pGZAOVOggX1mqKvmtE9jNz19tbAxM4PXbZuo8hGLYmlB0TL6jXMaoZ3Vdn9vN7sh2kT0DYu
4/purUGnvqep0VBAZ3o7iBuRAHdL72R7m/VFQKOFFMOHSwDNTKYpgY2TXfhoZpThDqHvLi/Yt+s9
+HAdX4gn/+2BJ9OwKLxKn8KeJA9AJcT7ok7jR3Ci/BUfRrETcC9Z2JofzhIam8xSCjJhXakBYKUy
eYy4gi+odxOW5lUM1R7OUXBe6REb2qJdeFXP9Y7+t3c6i61MO6irFvDKoDSFHB1oWCmtVpCh/AIq
IF2IkHMzNAnyJvRjJBsSc7Ibq1jFovlTDPzl+hTNfXsS23XmhS1Kb+Y0OJeUtmP/8GEPfP3bH25O
BtfL/w5QnVY8clhkTn1qfeNR/0NHw0uu44X0wsdQUXx/EoyN0EPdqmY8SZXYkJTmwNc5qv+hWoIE
rFfIG69L/TWTCb/xUyOPKsK6o2mnb2QXeqjQV9HGlSXbX+/vzArkk3lCmcDkvenjU1LyGxiApLi7
rE07rJz4gUIGIIFQFRQb3E+hfdH/ydxBdkdJPKNh1EHidXGpn5WwSwfYwl9yhJnp0ZSuPYgK+bvW
T05FPAAPYcXl+BqbGsUObbUoX3upuO0bBQ8PrqoflOt2YW5nYt9URsGiJIpwSuRQOq+Q20Ou/oGP
Rfmz6YDcbgDQOkMkgMq1nxdLboAfHlcYzUm4DatwJAVh3pGblwhFf1R2ggr3cDfOF5DEcy1MIm3n
CrRBy+SkVXnIWvYcc7BmXNe9LwhUta4vwpmoxCcxt699GMGl8IPFIAW1unU6ta3j2wpHru/9vt7G
3MaehNrLZd31WeLAXcvc6frinZ39sB26wBCdm/xJYG0yPtReHeuTsER279LBB+qMhw6AFqZdJyRL
v9ahQnk0GwDpv96lj5NG7P/Gu+9OW+q1hQJFCtqZHAyBLj4Bqxe+FsxlK6XUEPguQBAuiKtAJKDE
DoQVXwgbMyF4Kk8gBSFJHQJGkQPwAinmoxyb5+u9mpmoqSxBYjKnT/0GEOTR3/dje3BCKJjbzsLV
YWZBT4UIwoqFbGihK9woHHzlTsNt1vZeZbOgdTP38y9/fzcn0tQlsRJXHKnw7qvI2TiVt8bULQy8
fVlQ/9zmMeeTvVKMdp1ALlJh5MczwLR3sey28L49R6naFtR6lh2tYTGcH0LH6FVnVd/qrl0YvJmN
OhUngPNVTRuRmlNY99F9ytry0FDFty2Po2CkmLBGwffk+kL4OE+Drk72FOuEsRONW16S2c7Ok0N7
aBOoNFtZrgLfVt5tmzXNmmjcZWrfctYkruEaHPbDysQKaRTYMi49vmf291R/INRhGA2tpU+jf/aA
AkvGrw7xA3iNHPvmh4Sc3fVOzyzPqYqAtIq2B1PbnOoeqFkNEMrKyUAHd/0KyJB84Ro418qll+8W
aTGgvu20UHx1qgfoCSnAWxwYU+f+t8/14rJ+3n0fCqqpUwMDchzdOAgtjJOERM6o18r6c72FmQA0
JeRHHMIvMuq8Yyz12RfQ0u/azfVPz0z1lELeNoOlRCeGU5pR883ti/gBFnlkbXm19wopQvVGlXVR
nzPwkLre5Nx8TDZ1YyUwGUmod6xJtUr0V7/5UzYambqlpOrMxp2Sxu0w9hgMOiBGPQBLyKBjWjc2
ZE2deJtYIkXZLlwixcwN32TXctizUwafyVPuv6RmPLuooBo2rgQ8hSo5rnLU766PGr2c3R/Ewn/4
4YgPFIhfoEStclz33Tiu4kQDexoOOYBOdbRjxM12CbXkQ68iBZYci29g0AUZoj7p9tSys9dR0myl
mwGGruQCoM8YINeuq27qIfY3WW/1u55Y+WrUUbKJVNS9XP/1MyuYXtbCuz3Sp7oKc6uoT8zJemj0
M+jVVlGePn3u85NziDndyAHMdI92Ku+Un71EqlnSaJ/56VMn0aZgo6I9Nh+snJ6qpnwGmutT3CCG
gsJ/h2WIY+2JEY+7HL4UQQ5TO+g5HUiixNJeuyzED1bN1Bu0KZEEF2muTz6cY79lBCKfDvSdH9Ic
8DlRAtGUuMo9c5Y0MBEuw7U04mx6gPrFaEDg8Hi/gSajvQPQhq/czrLAHaDVhvc8XaNcIM9O3ZZv
fR7iHxyFf4DfywoMkvh74XrsYNwUqEJ+cfwrCrVqqAXUTY0SUNKnKKAb4kHBAXVNF3C3lVWAZa+r
FHIiTd08DMggbkRclkfXAk7aSaEhAotuumo6E+3wf/hfHCu6CIS37r6OIwvQWd6qDegZTRDlBJQU
WAlHAaWoXeJyXdwzp37Icv0zdO3huwrJ+KsUtj0EUQjSrO2QbjOo1F0R1tTjwgzMXJGmmgIqryOq
RVWceDMEEBMJSketvXgp1s2szqnjqPDSOu0jSU9Qdmi3jQMAMtE6XrgCzV3A/gajd/uWiMgmDhSa
Tl6R3eYpOUCB7JgM1aHrkpNxfR3oDm9mrckWJ+C+qfwawsPO9nPbehJdYxSCPFcPAqLAvAi0aw5W
lS3cCubmZZILKBs/7qCQok8tik4xyCyN+6cDlO76L58546YCQG3IEri3ReJY9k58Cy+aYZUQA/vh
HIqjIVfFwqkw04sp9zUKux4yYPBdEBD9w1M/fJHW5641U+6rBVYy8PMNTlEDStjwI5IOBIozYLLj
T/74ycUJugIdMOAEUbvybkWbfU1Ca6f7peLZzNawJ2dO27p1KThyH41Tb6sQnphZ/Ov69M4N++Xv
77dFDm/OsnH1aQjvu+zOB/xdvV7/9ExG528u7d2nM/gGwONPd6eCkfVgQWMH+u7c2Tt48SSOv9FY
rtp+vN7YXD8meYK07zlT4L2dXAKtWtBN+riGlNjv61+HEfTHp8/fsPKuMzjzNbe9uj9RP6rRi9js
ACZVeg2LWet33bjWE6nixl3nlEpwb6yLmbmx6wPE48vvPjPRyYkPZjR0l/Psu8l9ettAFnvncwqv
8Et15BQreEEFVkaAXrAGHtub2CnbMXBBeiwDWTnFHSq3400RErkbaOl980lHodKUps+pG8ut6zdy
C5hnCUGfVAKL3Htn163sMKhYXMFdtyT4LTyExCZ4xM+hZZWXXMo3A9Hnr87IcCrVXsggidkP5k+l
QEEb65jchZAxXjEwpVe6IxlYLKzcgvMN3X6o8+6Rnih2qSPtb3XhlKuYwIo67KwEYn4JLF11/dPO
G9C32hRMJ2qaPXifv1LDQHayQfDoTZEeOmV97wQbH/pCjFsHC+fJUOsl7Cu2kVaq/hQA4q+q2io2
DtJOZ6eI8d+5Nvkp1AXMxjoMYiNxT9WRtt4csMpQNAepKq6Lep1DviKADjnZUBHpdU7KfNO1xFtl
Jhqeuox+h3Wjj9K7aG5ZNNA9sdx8bSmU42sT+yvUbHHFiMEJ0cYFu6zMf0UcRK7R7tpA9gKuztKk
m8Zpwe4jRifBULActmRUHbMKheyAqgb5Pb9vNF/lRvvnSBcgQPKmI6uySfxtnjhOYA9Mrdt8AEhu
zN4YODhrhzcgY2RDxuiKX5zIspLV+6io9Esimdg4vcMPrgOwJitptbXaARY1hYryrSEI0IzluA94
uEacUwsGBqyuwnOfjfZ2qGHsbcosv+tk99qKAXp7cam+WmFhg1GZNo9VOwy7shIArePCPf5IBzY2
AYcqbwCvjm6Dy0i6CcfMfE+s4Y8Dgu09r+WwxtTAbCMePGfjAkC6iT3t4X5Uj5teh2bLGFhJ4O80
EUAQo7iXVZfcEVgzPFWKw/Kdu6WPkYiAWmYNCGUQhstPpcX7bzkIEtsiEbjlFBC4KZL6NRsFrITL
Irxng00BrXCi4aytUq9leRnwEciQvM8aINLteGvJ1l15JGxWyNZ7X/oYpc4+xJMa6Hldp3eDSdr7
yMuzb4P0BqBlBvAi6w5EHAEBtn1ZQB7OSZo3l1ffyqFTK6AOQWprQVsPh6TexCmzd5kXDd4KgBMG
BE8DHmLZMR8YkcS3n1usHwUi4Cge4xgp4BWFJtCwtk3/iCpvvb0osa07bNB1KZ7KzrZ2fh0muDBA
wePBk4XYkqwocbrEz3lJ2iFoE1mmGyC0cLNw4RXCXJmtZFSL+7QYXgx1jQt2SgNZ47zk6x4wKUym
cUmLvRQ6/Ib5VbRuGsAg1iyVIDhdj5czj8kpJT6H421kdGUgZDccSaGLfQup7U1Vyjso8fWgn1m3
xBJsd725meA8FQppkTpjBRJ2cKjpaFDIBsUZCk8czhcuQXMNTM53lGFpBdKDjctj95aqaKc8SiEi
TD/ZgckBD1k22rHYgjikLHSg+OCfKW37c8LtJb+amTsEuXTt3QGWj9qtpBmSU5SW4mcbSgOCYQuQ
6Oem4NLsu8/HxPaqMbaLU8VSuglzxrZtLGLkLJzPNjE54jvllo47CH7sjAgqUQd1/8O1ljTy5qZ4
ckP3eeGNWc7ZMUPuKwq/xRH4++zlc6MzuaKbssouhKHwyETj3uOtDB0+MI/DVe9H/M9n2iBT/KDb
1RrSC5F7LFtwcFVU+tsscbDR7XFJRGZmW//Fdr2bZBPBzkclNbKclmuvYdzzmljaD4CpOkKc9kQb
uU9Jt1CXu+ytD977f6sn7xrra9MRynvvKNMBkuDf3VSulf8EeAQi6idLWFPSg6MkkoIEaQvIVAwn
N6lhjahhVaQTlwYNRGhxsyjIQrHp4yX2D//B91vCAEu04I1Yg6Y0jsiGNz/h1f58fQV8PGL/UCBw
34GCQIMMCVhnYusSL9uGsUyeiiw3x7wc0r2HtOv+emMfA/rYv4wIF2RNwPXiExdeuPM6SnHP8khg
eQpbM7Zj8N4ziFP4po5uRqfpd1jw/rqv62Hhzv/xcvyHK6FH30ClvLvYq7357RN4ug/UpUjy4P6Q
yQfVsIXwP9fQJHZSmbG8HnHK09CDk0OnkLVsyJseynVr5M5N+BcwtJaAxnPLZBJKC+yycHQcnGYW
ATma4/y3fCkDEtnV5vrkXT717976hwKCPJlQvpf4R0vY667JDt4YL0zKx/mCfwggTj4mUXgR8pEJ
lFQtesssfRMK9ZLYn1Lyx8qbRFMMdwE/F4Foyml5pEX5FKK+tsLWCjeSDM+F97lD4R/uRzLmyWBG
JzzSFtpg0t6DeLXm3CxU6WemYUr5wMMmjt0aOADfRBtJ6we3/lwph0yJAUh4I4PV2/7RA1XJz1QQ
Exes9juZLCTU5n77JQi9C88M8n9j5RHvWJagaOr4l2iUvbDf/ipxfbA+pw51Hm1ssFbxcRsFQojG
WPSOy9RZOzpP1yYRb6Cd1ze85tD8kC44hPCPgYgIo+vQCuNdEdJwn7KqWBuIDK2v75mZhT0lrsS9
sqvqMlmxI6BFEx51qd9kpO9aRZcO2JmtP6Wt5A1BbaR0xLGv8IiEwBaUENv8pSHlwqH6cU6GeJM7
FDJfjd3XsXf0IvNcDSl8i4byrovirZT9nezjYaWVfkpp+vP6qM3kXYlH/7tOOsoruzFoEQrV4Tb2
QdXNMEOSv6aX56zr989N1t3C2/oMLMYhS8f7KATL+nrzM0eiN8Et+a2LhQr6+Am05Rtn9B5z4323
amsDLarvuV0uPRBmFseU/dA4doFyUIajqGmrYBjbZ5Fy1LeqE951S2LpM52ZEiA8S2iiC788+W0W
BhbT9S/kfsW6tJ34axyq/hbG9Evy2HM9muxvMLlhD01j0N56KKJYWQGTFPlcNul2AFhqYXpmgsg/
TIQxh3Za4TWnlDc9ajIXlRw7XbihzGymqRFfkUH1unSj9oSS9j5uOCQchx2Qwgtn6NznL316FwCl
nwNMk+jwmDS9WdsAQoGDIn+LnLKFiPNXQfGDMDilDoT52Gq4OGanHDeQfSoy54cqegbIhnC2Yhxg
g0e52IDxZ2As1COfuC/hdTEEmVWL54yU/puMC1oFGa7twFuPie+sKMQE1KrXHmxJrm+ymVl0J1t8
BCrPcVlJThE17U3rx8ktTN+thVGYCVnu5LTnFmtZ4nmQLoDlSC9ew+THAA0Z1kH3AgzWZLAvPuwL
jc1M6tSLzOSy9XXpASnTOkFJ70pstB4gmesD9Ve1+oMJncJUc9OCe4vEzYntwl28H5+KY3seIA+W
rHHMrZAYWdGtvnG30B04VmeyV7tu727czy3ZKYqVQ8lfCIjpnPzorXfe2ioOvKUC20xwmsIo+zFT
uAJ31Un5FaS/YLFgJ6B3j+Fj1RMkAiFfcn0QZ1bbFDzJKWyPIRFMTjwhm1G697zwD9c/PTP7U/ZM
74D/w8XYnCL+u8Ia0xF4lc/Xvz2zjKemcEPi9LywuuZUst+yyXc1rLhRrwg6CM4qma5cJ0U15Mv1
xuaC9+TYa4CR1SAId8fURPZz7vfl2pTUutNVK/duPNCFuZhpZ8qnSTwVu7oF4zQuGnpSkJWA1JpK
3C/CVcUfsDDT3fUOzcyMe3mZvQu2oyWkJeKoPKmRw2bRtp5iyzkWVbb93Pcnp11aR1DuyEDyhlHU
rtDtKiQvqfjkMTelV7TUJZDJLwrkTTh02kT/renSzyUVppwKURsBcAv2NHidTyKUN1UZbSHXufBE
mZvhyy58N/C19n1L4wl2bFLdrTxT9dCH9O8bu3jq6SIyZa6VybU09poc94ChOOGCc4Ku+aHR3i/K
xzc754/XZ3guPl1W1ruOqLQKYy05OBscYnXyRwt5OgHOH87tgFlLBMOZdTqFRKMMnFulh6SVsMwZ
+kVJYMr2Hi7U36/3Yu77k4EKwwaVSF+YU+n9srwu0E0JuPCStdjc1+l/xyh1mpLkKDSfRqj25BD9
CVo1filEuLCYZvIoU9aCVZXa8QoHZYHwrmT+tkdxU4hn39frFtpcqltoZ26uJ+GvynuVu7jlnEz2
PZTOQaW3usIRqx/GOls4K/4CID44y6eEBT26fe/ZqXcM3fK5h2x+gCjCb+1KOr99i6Qvhvj12Q4h
e6U7v9p0CUrgwIP6qyGj45GYlmwrVnT3RKTChhouBB1R+3Uf4IsMSSUIkL1AXOCTD5Qp8lt40LxR
zQDf07p59s24sajeRqW4aVFyvr42ZzbxFAGuEycOK4IYalnjRtnWTcq6p4Rb36lVvX2uiUvT7zZx
mjCIWTS+OVVdvfLieoBMKYVLi9ijkruE5Z3B55OpI104ppB+h13ZKR66FylcaLyK5k0X8Y8UT/8q
aWG6pM52K3cRIWwhjs/sjSlA3OMZs8MKAPQi4W8JsugKQrl5WSbr1slvIID8Iy/dBbD7zBVqigev
iAdAeAllddgBfCHiIvjcLr24Z2LIFP2dQiKpCeOkw7ch8sa0fG0jfoK/yhKKcW6gJu+BTvoElYca
FiTktsrvI9c+pGLTgn+P0vi6L8fV9bU2N0iTIJKYMmxRzLpoyvFbpthRh9av65+eiU9TtHialJCj
LFF1MElFD7221IEUMnyBvgQkhYQyGyBj6dP1xmYunlMLOo9mJgllAVGGwiNPYBUr64JgcGFvxe3h
UBNPP0HvujGrahxMGkC3c8k8jl4Ojg9ipDO5VrWChxGH9OAR0pwPJhbJa94lYhOD9LCy7LxcU1Fp
QEDsMt6LBBrLqtfZtksunhmjiTcO1+OuxY3GCzonc07MZAXUwmBdtopM1YJK7HsneNMXb5202A21
+ZID6kwwm4IdGeksl6fA4ZYU7m3Zr6bVAPWcG72wBGZW1xRG7IQR7aHiZ448D/sj7UF3t3y6VCqd
2SN/35/v4iQF3DS3R989ZpRtG6gOh3ACYI8OHnwgeCLHIhc2ycwwTfH8hQlrxRRC5RC/5FBzpx4H
JLSDyuHSdp9r4RJn3nXFDluFDIhrTpxWUAD0YqBn2RNCNI5z75Ono3OZpXeN8DHMLFE15Biz0F5X
WQINPh62W8M7qBLZxF4IvHOdmVzfZOnkRSsHcoTUzRoImIOfxEhN9SD0O/fXt/tcwvWvYsm7vijk
ddqm7+yjyvtHMM2eaTtutGtb+24UyaMT9xBRLMp2m/V9t/Vjh947RnjrAoi5hbNs5gyYAvzhQQkF
TjgtHNkQ/hLIvPKysiDtSLbX+zgXPyeheYDCYWFJKY423BBU/ezi6w4gajG0QpO++VwvppD2DMKU
uGJH5AQeZeDzPQVA+3Nqe4xM0ezGiLTsUFE6xmlerP04bzccdqgbYXlLQWBmFqaA6qxJGttJ8Uy2
qwFC+AWHeoWv3UMXAYR5fSLmmpis50JqIFIjPh6z8ltoypUH/RQYZi5cKP/iWz84Pv4eK++WckiH
DG4MNji/sczdi06seompZ95yh/tk3Siv+lEM/qiDqhsZRO+dBGg3A11bOC47XJyLVNDfKbXZBgYT
9ovXNaBsxIYsyYzN9X9yF6lrh49lmbOjhEIx1G+zF6ip7sZRbz43vpOFruJMpUOl9DFlzguFdU9A
YvBshf31+vdn4tEUdI0jtrMI6ZOTKs8qoTuNgwFX640XyoUezJxEU+w1ZKEbT8RufFK0OpFKb5HK
CYOxhzq6qfJAswToNccstPaxwAsjfzPp71aMabswLFG4OA5DchgGsVEV33H+ho0AFOeNcvJz5uHo
6MUqNXA4gPz2SL9GIxTuAMEbqqByvltkiV08N7yXv7/7NRBu9yjKeeMxsftmG5G43VdQk9jIi6Z2
6rHoU+oHZGpoZChJrEjb5pi08a7G/qMdQJ+WtXDIz4Tbf4DcMQxQEpc5R94/We5veFSBlP89NXYA
rv7CXp9bJ5NIgjJvBrmM0j2GrIREZLWClB5cCXQA/VyIGjSBALLj+qKf687lsvpuVuyUWQAq6/EY
R7eOCc/KhilBDc5SH1zYOAuNzNBgyRQsFaVFy6uGhUfX1sBouqS27iFGEu5bV6n7oUmL6gQzl3Q7
wpn1TzZYHTk0lj/+gsBxrwLB/BEeFrQrfzuDHl/BA2sBnTZwBoagfBu/6s4bvgNnTKDW7KUpKHRQ
oUkqCeBy2fWB5Lzog74m7B6rQ2x1QeleVFW5cZ2a3kA2fbxXcO25bz07PmVWRL+UDpwiGiC57wXA
3ttBAwRdMWK9Ck6Kt7SvYR7bEh86y5mW9yosk00PpvdX4ICg0DAqlkDRMU6bOz8Fs4Jpke9iu9Yb
P4qsLbAaKRyx4uRbxqm7Gbs83IZlPwIFbrlqF1MDSp1O9dlDCXiHpGP2ewg961z1tr6HvQEMGrq4
Bi07g/wRhLpOSjP2YFudg2WY9DnezbLZmrYa7kDbBzksymsDn/ow3yJFnZ6tvKObQbL8xtUdLIVa
q9yRPI/+UN3QGyervyYt3PeaCJZFaXML53IJjfeBrBNgZtcNSaJt5UkJxQs7X5vCu5OiuXHDUsEe
xbxS6PWskT9+KsquXPVVEe8HAvByD9bZ0aZpsdW6hV+AS8yWy+IG1K0cMs/53o7MQfNqn/HukMNF
CkvQ/ILmym00Vl+aOosvGmg1PBi7HOUC1MULNVqBqOlT7kB7yOqh3l+nLNrlkX+f+wVEyYX/6jJI
gNpcbVVTMlji0AhcqvjByiAnb6tcrxKpvtaIFuAvIiynAshhhSwcAMxxAOFsNFOPTgCPP3+VlxoA
/nJnaP27lfybK6t7ISH8hVk/ENvnkJ+PD5QCfOGCjwADAeut9QsZ4OQy67AYBphru85F/Bt1ZJaO
6ziqzjw3bA11WHLmPcwNmIYRdxHzrR6Ls4b97g3Qa7BFTh+rTt2rCnS+Lhvxzwl9c/ryxiqcZ9aw
4jEh/K22UeK0q6xa9TCMx07DRROGFeIPqbOz40o8GehQAwFT41JsXQwZAOo/SgEGAhDRq1CrLnB7
FyYuXfeEVEgUFFodHGKs/ZBBir3N/T+jRgGLSdjGgKlQuHRclWV743L55vPscQTvoWHtl8iTX9OO
/2r9Bixw0tzYSvwaiYRuO6nh9hK3+BpAgBceBTwlPANfmxAyeCy7CYtIrm0GT+465tAEd+2fqS5W
LbMgM5UTuPB01V2k9AGC+I/WkOxhy/7S52Wysrt6Kyv/Ns/MPdHlN5Wb24bBkqKQ/VE5mGSPpTdO
BEUiLyXAx7EOpiYCJKhMwYvAidhdJaMfHuePMJ14LiU7NBy4fAPHd0WcW7cPYW+V2jH4kv4BZhZB
3RZnqqpH2ppbN0uO5UWwj3d6HxsPt5PxuaqcU6v8TdhC4zDRX2jC5IqUFK6KTB6Zqx5kM+6tyGxF
yLbQz/7VkgaS7U2xhTAbxG8b8gw/3j9NYr/WY5NjOFJn5Xg1lm+f3taiqPdE4NYPC+AwkDn8LSvo
K6wAQjwT6a+QgDI3deh3oMRoSA10zpoJ9yn3xFrlgCcOWE+IafYma2Fgk5D8Vx4hyRaSOyxVFegh
FyvD2IvMQxB8/K2fygpVp3IX1hJOMvTe0/Vr0YHj43mxu25KZy0uFhkj9TaaFb+KKn2ro3GX1hwc
z1iuMz6CuGXI3kDqRbcw/iR6g0KKH7RgWQQkyzfUuOyecRKCVVA+KBm5azUSDpMSvS85tBid7Idp
2341lF20Sln9Fjr2l8TJGthL2NZK2+NbghQi9qUExTTp5VYIgL/AdyhhjgC6vR0dSkQKhoTWRenf
3meQAgnCIryNS38PWXxzGIdc3wqlsiCj7X1YaljjgBo5EPdraWEB5cof7mEsEGiq7y3i3wLlilHX
GxW2T61Dv6eV5Tw1WTy+5QpMFBFLApYQLJ7YACWEPvoJYfnH0KW7BPzO0urkoavD1w4LJAAq+nZE
gMRJMv6xSHb7P86upElOXN3+IiIQSELaQs5Z82xvCJerDIhZIAb9+nfyrdzcysoI7/p23yglmvWd
iSfe80igd2devJ0RLxaOAZK4ODs2MX+g5VRuyJBA7srr52wuSZi38PfvW8TSiJH8INq5Nhk51ohS
ONW6kJWh5ZVHc7smULqEfRKsG+sj4AI+iS2xkHWVyT7pkJ6R1N2xbDER86bF5mtw+tkTlc75YTS5
Gqj4sCS5myzdY8N5z1s4grtt8S6MfpEm+IGSMuKPYrNNqXpGTuqhqqD7ogIBZ51rblk+IWBHsb3f
kHzL9LwDzcMLq1YPyJiDK6t/4ofD8OsG+pGjlVADp639BQOUx9aVaoUAZphJdneybr0wzro3b2x7
jIJELnbJ3/LS7nGlSMNgcK+AQZADdw3ygHQ+bnpVfPodEp54M6KyUeLrjJGfRPtFmHPnmgfZNhf2
SjjxB7jduEC4XbUySjwOLL0Hmnyvgb2HSYw4tEbXq1NBA7EhKM3pokHAA6rmK1vEtwlmCwxgEx8y
5/SdDRRZXQhhOM7CGSN0PkUmrb2HKAdCPVO9eRlVT85MIUyDfgcPqjdmm40Du98a82ryMlgdzC0P
OwKVW9BIUD7cXEWZB/vy0savvcbhqkWO/B+3fIbb7U0y1tcISkJSRP2QNsWaDHJXDHAmajK7UykL
dnmJAEPgsb+CjD0F/YiwD+XArxZekD0SriOdJXEoGrImZfxQopY2YgFH1M1ImPT1Tc+LdtVpqCga
7cJ3C1K2tdsgwQs6LGQmQ7kWdbKxG0yeCYlDyevk0CPtu3UzSKRpBfX9jMtF09IPPkwPReog/GN0
enjbGCiEWv1kVXoUGouvSWvkwQ30qk5wkKQWcrNelNuWER7W1n9pUvIO86Bj09WP1YDpU6X+aprg
k5DznSgk3qM+kuykRsLgxPwIAerrEe5hITQgR9fN07CI6Wfa9bg0Gv86qQ18SzRM4RGpUSLdC+l8
s8OLm6yF/WQW92LdMQbDWJPdVHH725tltjbYjcNAls0nRVGZrVqExiDORTXZI8xcNsHItwT3V2QO
Ir4uCDZpaV6hVXhriyBfZdZeD/34ioLIYwsT59B14gdCS4GUvPFZCPkD0NIISL5Y1Ui2X42iw0Cp
EkUfT5vQbeUvO3XXVYlLcOxfKc4Pnu5x2ch6JOZxyjecIKokjBtWnSLkkNNZxSQ/8rzC5BBlt00A
Td56AeGQlnXYLvscCblxq1rEhynu/K58kZYr1ZY6XukK/Z7OCAxBQZjWt4iqBnjCKq1eJeguSQib
FgtfNhd5Kp3JXBtx3ALKSOOKjwpEYKYVKsu4H8RjWm9nZcv7Agaq1x71s4e8r5LrHErPx7Sl5TZ3
GCwMSUYk9HRwhYpKJ9BI1sldeVdY0b4OXtJcudCk9aGPC8u2dHyD+Cc5fkAuIZEEWHumRaJha3dE
n9SorZOgx4iN+TEgUwMAzY2DW99io0mKpkDQH5lH9ghnhaaK4NXYgViYyqi1iGmDsYkzkLDXmBNI
HidpjrgsjphwEcfDb7A8zU2M6FCcnyUf7yx+6Ss8oeXv719UZyrm7qJGa7mCyQQDcmpjcpX5BSI2
vAs10zMvwmXwKWiaGd5kdjrk5WvZIgnvM7AOKuUfUlyifjE8Lr8oZS1zQhr0eDCZCdlemtQfMi/S
Vx8XRBg5Qi14AZI+B1wu80Eabkzhdj49+G0SFQY/Hq4KBlBKsNGI9wjjwT80BGSgtjJXQ8AutHum
zLEU0fRBy2MG1v+hL3SwEl6ANdDKaS1060DCjGfg9zPgyxqBL5f5IUOcp21uenoYAm94FEhMuFaU
zPDt8Omq9RNY66eVixqZzy/gzV+Omi+XBH1vnrRDJ2qPwoEXiM0gry4rpDbFLhyrvv+oM9N6KXOS
scIy7BCCICHvb3DWDsOFOse5YTkBgn/VOfokGUnj4SZDY1ybVJ29TV7phaNFFFvqXBiTc0vnNFZ/
NdLm2AhT3k4QwPr06JbQE0Pz2+2cDp6kdkK4KwNP+d94HcvA9kZD3tMo1NOALW9GhqhI3G/r/r4u
1bpz3r4fkHNftCjaVUVhUgxJBlfDe8EenaZFFl4RVngBJP2lsTkz6ks1JhJS8i5uq+xYxxmS54Mn
QZsLq/E0vP+z02CVLEak7wssEhH4h45Nno1kxQRqEWm1yiGS3cLswV9nQ0EPug/8300Jn6Tv++3r
3QcNnzr0r6nQgYpWzbLxDraNn3pJNe782bpCzT0c4xl5YvELnu17I2Hn7rTdy/fNfjlcaHUxXKrN
kME0d6CDVqBhz2aE3AXPXNTIcDDVtMjXMNE2F6qUXw4bGjvtE399ossMgcshHJRo31+VOVt35aVa
8ddkb/ztxfmGs4EWqYcPyYowSNcFssOekzV02StEhCUfAD6RUX033RRrqLkvHHzndtRF1dUi4wtg
yKSPI6QmG10U6UogSCFqpMaTCcHjiJdCkHNZOdmFTenMjvo/+UAZRP0az9kjnkbDnpeZuCI+kkKd
dpQXytVf7nvoyAUok8ENCW4jPkFQB/+hXZbsMgH3jcLvNqglXqIhn/uQBTSTFpYTW2G4SPGT2Ieq
g2HshVHxTr/0iyW8FG8x3hlcWDm41F7RIa80Lef3AFEIL6oY2BE51lA4OnKmNrLiI+nd9jfsgFdV
1nRX1G/MRinhwqR+EI+N8NqfLGsQ4+uMJ7oxMzFfmUk5K+G78FUomm7z/UI8szbEYvmTPHMwl5DJ
mtf21Wf1y+yRC3/6TF8v5WABslEQnheAvMZ5h0fgdJS+QCAwMvq+/+3nGjj9+7/W9UAct8X12R4l
NAZ9Ua9m+EZMyrswI8/9+cXSdmWMk1Ak7nEkw6FLyLZq4BTS8uQf+2exjP3RBrCmBy1uYg9j+6uo
P6dL+q1zP30BluTelCbtULlHk7TeFaex3o5BMa9k4pELp/qZA2spXFcE1dIepZkDpail1bDjgPvZ
iHoL9CwITamL5xxr2HUJYF6ay39B93G1W6xfpI2Ao+IW5KAdAduvDisEJqWowrA0vSC2O7MRLUVh
PuLt4QbEwFaEWftQ2VULXhNrf8FIbv1P83apCLNMxJkNIK4rFDIwsX+/cxt3G02TS9LnM+O/FFFp
6qYBUsiwmY4oFGha7psmv0mnS95c5/7+YmmgaE7n7mRfAoql2jsyTzde6xjUesdm930nfa1U9+VS
RlXD8bj2exjF6MrdAZzfWzd4YCWPikSvpeyANdIw1simZlMO+1lzYdmfmdhLOQnC1jhtIRSHbNxj
qLaUN5msrhNlNpb2O6S23bcdTleG8un3X3puwi1OvhklQz3mWKxw1zn0ebUPkhzV4bzdjz77+L6N
M9t8sFg3dQ+P0BkapsNMQYtpB+R+U3nh95/520s5SYM42HqYlXuKOXhpdQDvQ6+6ZDt6ZqYtJSQt
iG9DYluI+JExtpIEGfdIUS4iFFa6C7//XBOLI7AdROKh2OMeBltADThNqOwP/hsOln9s4DTwf51T
7TDXeQEU4zCboNrkrFM7wisFij5gs+/HF4Gfp2Pji+vH/2RbUdBmJmBOR4PU4rXK2v7enX0Zw00z
DX7UgZiQD+r3pd1UpJk2qWOQQx4g0BVAG/DoIsRic0NVVR7urFWF/8gBi0ZZW+2QTgwoXOhH2048
HL0cOK6qzYEVPepxKUg0fSD6cAREvcrgHLE2eXo3yhgwiACdOAvyT1Novm6kLK9QrmoilJDh79p3
T7Bke+hbVOhdjYD6trljwnxIADDIKNcWdTxU4syoRphsw/SgddmbFwcoFrisQD0kXlXefODdKdRl
gk9dTy2suKbyOm3TJ5WSFwRNO0BL/QEVQjCOcXZEPuMfiZ7c0M2za+pRsrfG9iASCBRAgOSjtF6D
GDnfc1lk68yBeVyVix0dgnrLSfGgKJylht4iD6qDTwtqaChC0bAc5gfSwuezTgdoiedp2KRwrtwj
2Hm+Fmbo4I41xysOY4LVSNtk745pG2lLESym72oTfJimAPxKk99GyT+jRT3XN+VPTXK9zQIUaguA
HTtSwqJUj/WwKQoUMDual5HXGMBSpS0jxxYHQvujEQMPUQ6lu7byQRNK7grY7W7sbFHpBsMMWEXO
QrD8MdXz+nfajG8m11PUw/lpnRX4p2oEJphzIGTV/FkSiZz4TB3xrriOGehiIO5Pm0ylDgiIZbZO
EzfGN3ckrJEfvWp72Pr6ZdCuEBueIqm9fsxjtTF04mtZQTbROhgIuNrOIdbAtPLzhqEoLsrQp1MO
eMg7ObgUbx1rPohFJIjfozMtLMPUTSy9VzIgKBs8DYQsZQ/TKXutcIc/iQbbTLhAPBvFH92hf5fD
fGUKUGehRP050/4eNp633gQ/dxVjqdfGhSlap4DuttkG1rJb2vjZKs/GBz9hf+rSHObS3fM8fYCD
MSA8aq+ruX6U4/A2mK6OkjIBTwIsm6jJyhc+omNm06zmxOyJx991pu7p4O4YAs1DDpoArLQ0vOZy
540XcAqQQ+LuUZ2CD20FLazfzN4mKNK9a+VzkXQaBMMacI/f3Rp8OQzDEbjJLOnDlCW3niOv3C6I
qGqCtWvJtil4GZJeNyFJyTNYF0cEtwGWG9DfgXAey252D8jiA2xfgX3heFau/X4AytjDL61XzgZO
hmqfF9mwLfymfgoaFOzhycfC0nObXVJPHo7ZCnnwTV2fKFr5KkngpCYqAGmpimFegyQVZLUDxFay
f6el/Y2chiz06qJag1dzpJn8Mdf9DuGQQRjD828lKPuYEK+9pmBceG3+mgbzfaXiQwLH7DAry1sP
P2XNAuSyCJA8sjzbqdo+JI5/RcUItLAnYSniq67jGiQGdQv3tmtExoOfLzy4oxkDDodAcPykwUbv
2wDkCzNt0J/HCqYF/ngq6Qvubuu0e4mzEUbkk/F2hRl3jouuLjvE9qTjuJncFsKI+sR88FFuN0HY
WEi5HLy+4dSXeKEI0jQ8VVQjdiJsgH11q6dEQ7+NTYFP8xbKuywqfHEtCOkiPhDA4q077KB6esFU
7La2CWC7VslVJ4m7iaGDBzHnRKpSThKOgoKQL0CXTwugZi1CeB0Eir3ls941iP1+qiiG1k1gNk4B
FQ1Fz9bgqm3zGpgRgqeOgxCQh8EF+InnZC8D967n3aNwGjj2ZmYfUAR2JiZ5RQJJBe6HeJ6JeJCe
RYZ5Uo8RTuHbwiOQvDJ2Xfr8Jym9R1JUH5OTXlVBvncSOPf0PXYfmJa8NyWc47DXYcqNwuyZit/c
wG0jA4ht5zVDgD0DcF0PkcBOckPCrs3gMjgOLISx8o2XoqhK0/odhpU6dPr8MbeYpQE4z2Fn1B/Y
qVIQO9SjKky9gQVxEqJK+uKX+jkoKF4GIvhhB/pm8PRBIVDfBt2I6pKe/pQ5ACcls88JSYKbcgZ1
puYzTNuGGHG2YyrWDQHu2WiYuaEAkUHRte4m+ERWWeYgjLJiK+sA48HbbRPz7gqR5fLAOkZ3SAxC
Ek0w7eMsvVKkfrESOFPiGmC082feTZ8OHd6BeT0yt9crAnJUL9T7lIHTRFLYG4I5BT5BMsMK0L9z
xuLXkJc/G578ah3AR707bquuXWfK+xhsfwM70de+NE8k1RW8taYj7KNhpm5hHkYgtcV8hMmoY2PE
srpqNQzBy6RYFsGc+cAyEG5TZ6pWOH6Rf1TVb6nAXsGQGw+eg3cjcXytdVdl2yLFsTqo6eCfnK9m
0gxRPoAhNAtkkjpwRU68/CfYXhRTtXpNLPw951o/+3XrrCBXKXZDq29hQP0sXeTHxf4Y+sG4nStx
gJRmOIUF7mElqja4krzxIN4kgj+P3HvOJ+AhfXWTFN0P38Om2tcl+A9w8Vt5udtFEoT8sB80yECt
A1yLnNzBR/jaTA6JENlUwZfe3voT6C6ZO2wwe+TWyayHJ0rx4eSwkJwE/lebwOocQgWyn4JkAC/C
nyIXzo9hhr0EUZ75tNZaOMd0xMmZ1VD4JazGPURUd+0EK8mcwH16lNWRKBfHZ5nuM/wZPZb3Qczk
pmtTb53KvgRPA7D8VPHfOKJffVLeBZkjVuOEsziF55ZXTa9dbJ9TA7+coU3iVTB49xZRgqFn8zsy
Nr9nd6y2Namr67yBrAWQZHBEfBbqwg0o7gGcO+/KQve7AfcJoOq+e5drBexR1HBbGmMJ/o++xm7m
hmOX3XjJ+IAnxjNFBPLBAR86jH2opQQW6irxNcS23kSBOIB1Jhr+EgsBwktREPfopjq500FT7xFD
ON9lo/LCoNGIACnMfF/IuHso3YyFOarXe1tR8zuvnB1SuLqrVNUe7i3NsOmQV/hZgS0JVNxRdKO9
zES17evfXgqbyzEd9LXTdTOM9E/mBElObpvRAb1pSOQrJ87L4Iz2jscDgxsfRxqra+p576czzlLe
vJig3rmBmTfVlMuNmjzvpoa15iaDNQfcO117JSWCemKncjd1Z7wonRgsZUk54FLJ3ZWV2BbENN3D
P/hEWOheprqskVqMZ6inarmanYzs0p4Btg+EWSsgWiGci7Koxi15anp6TSpGduMgPhGgytba2F86
G1nYywI3s7YD6aMnZhOo/pm7oIPlpIk3PObZmkLod/pRsBd2Rr5PLfhmsXGrqMJdehOLHpYoLYFX
aab7Q522cuNYjRTUKmHg7cGTAK628WoOGNuqccYZOHCs5Qb+iJ3jZKsuJbCxc2rys0Hx9op7gxtR
p/aiwE+Kq4qP5Jl1U7KjKfxfC0bYTTCVWYgQonTVeqL4VRYSobO5Ns0raRl8BCliblvwI/5UUKWu
NeVgHvnkD5LWQMzOYxjfxAbfXCYdinRNFiEvSyHqkcYb4ZUWLzkygVlRfALv9qKkAtVMCf5O89Hi
JlO2a85m8uGD03ZLg/x3jtzucKqRqxfGmHagaIJUg01x4Os2K3APd0iDK+wE2QRR+U5lcb6S9QS3
W1pFo56nfVcEOHj8wVtNc+FAJsZ8hKOp9loqnkfCo+VumuFTIpUdw9xLA0SyzWMYU6ddD6UmkdfO
2KNdptdezdXGdt0bk9l9U9ZpNGJ2RdWJfyhxLd/UPeZESsdfAbKBkG0w3Wm8fMKy7+9oixWADQpy
OE3CuAMTyyQpjteyXBcFomYz1T6CMoAtp3a6tajH7MoHNznspH7gWVBfJ9OMw8hjv5G0JddOH0yr
SiTpui9wMRkb6A5o7Ly5pf49S/xiPtAnogYRBqrE+8+20BEZYC5FIibw6iTebkP8WacCOVomwP+/
IPOmm3H3Nv9Pk4nRdpp3P4T06qjrkj/lYNgGn4IqNSv2uu6cdd+D7AI2WbpKi47cKwCNiPvAVbb0
gvwYDKJ3ox5qiNWswCGOXQ9XVmh/QuFN6l7GYxI2+cwxXWFhNFuVRRa5Areaj9lKYBu9nuIGhEMJ
RVyN4tC6ty3bUQETDuJRfYftOg6LbrzWBhuVRCwm2EztS9eB2BOifJ6v29p1N/nouZuy9q9cJMSu
4e/hb7Jh+lP5lOFhmfYgq3EsbKNfcX/RWy6TclPPjbyBZwOYeRBJhVlffjRVXexAdvXDBL4ZgOnB
eWpHJKRSF4bFqaQ/4ZU73Q6M4KlrcYQxfOCrGYrHlvpBqBokFkNmhZZKloVclqD7FuPemeH0XbHp
UbkNKIh+2oUucrowoHRcIU1r2CayAoBaJYhfHjrvLk1wLEGvcQcVC44xPFq9qUohvcxx8c/6l1bG
96ONH/1TWstYqacgYL94ibdfMCB7glZu/QCmGxodEf3N2jwPs2Z4l0VdRygZSexUNdgihQxOAVc4
r6Wf3infcQ9NztsIhmB47xrnT2sAWsBAeNsHeKqPqXvd9QDcdaX/TK65ztzivUK8WNiSOlkpn3cf
sJcZVgI9HmqTlzeNN9kIqDDGFVxVeIJjEkLo0m88lgxr5lIaORom4ANtsrDSoMQEcUo2g2m62wrR
eWEyez+NbtpVOlX1GsaziGZzk9MkUi8uMusb8HFgtgpPRgbpaQERn1eoTadjxMf1eMY6dnK2HffH
ax/e3Dtd2AnzkbzA/Vi8goinHilcmHecg00lhUDUDm6mWweRJWHBaXpdTlOLaz4OMIITa9P4bvdc
8YQEkdRguVVEw9uzKSfMMrgz1Cit/AScozQuMlJEIL3FVzA5Tz6ta4YnUp5yfIoZhzlLUrAoEdv3
prXjbTx04yPpKoDDExQqlZtmiFRT2VXuav7QOpk4dlrPWze27EHFMPIsGIwa4Nje/NGVyWzUTwgm
YlaWh2CoMgQHC7oC0wvDUrnFToACt209I9Y27/U2LVHLGJKyOZg8G5CamqIGO9eBv0vNJCPSMe+g
0q5C8FQH5mU49CJp4M0dWxLNcqT335e4zkDGS8uUEovSd+AeBIUke1ZFfWtHepXb5ifx+bVt7Of3
zZwBV/mitD1ULYi+HsKbJACGMd3n+mfs7mBBEnqnoBG3uoD+nKn6LtNok5wPWVsP5OAhhnEiv7ty
OtQE1YH5kivWuRYWIBBPXPzqDmUTt0EoYks3pfMpSLnL1aX0z3MtLCrX5Qgv9rpsCUhor575OQXp
llVgRGp/+2+DsShbt1kMqmaZ+IeAZWoNrSJMHWz+B5kAT043HJwB7xW8Ly8lg52ZYkujr7ks8pT1
wLSSMa6OLRNbQ8sV19hum8m99WdNL5SEz7W0oHtI2DyJWM5QNkxUrgCos6jwOI4OVBjXEDSom5bP
/1igX/r1UVIWtMZD+Ui18zMj3u+eiQt15zMzYOkfVvQgBUvOUEwZ4QJoBuQK9V77JHIYosPq7gK0
fq63Tq3/VUB3M+EhgTCJD3iUV40Iqeq3U4rn6AAGd3eJ3XOulRM+8Fcr8TT0zjgWzZHmf9r0beR3
on/CGTteEsWf/tAXFXq22FriBiBD0TvlMdX1YeaoN6NiWoQGscTfL5dzDSwQZXcGW3h2GTlMvuhQ
So5f+gAqVwZy5/cNnOuixZaC3KA2kx4wBjUlEBqhIp6rCrUQaOJydZwuRl+e+5DFxlI51oyIqCAH
ZGSfqLndA8Ip96AOVBdAvjOY1TIZ2cNBDbarB4CUOPXeCHVC+PBM/6duWpoMJQMqp3hiuYeJJiFh
MNRTb51qotT8RDDZ6vtGzvTR0huoqaTDZAW33T4ebgfRveF+Bwq45RfO23N//zQH/loO0m8VYwLu
XngoHE7gQHCq1cD9499+/mJNdwQCb2MJYNYxiATsMQs3WRnfXhjgMyju0g3Ic21cNJ5FWLOs6QZE
qfGQ2c5EENXhfTbMtxDDbTLcz8N6qi65S51ZHks3IFywBgQLzXCGHh5rkJITvmLY1GfkACHJ4cIa
PDcui0XuzaatbQM2m8WTHnqhsGk+T77D3w/L1wJYXy6dgHQymKDwkI5Jmb+vS76tjBOVnP+oWH/l
ttCgKLlWMApxKvVrHO2Wlf1mnD6+b/7MuqSLhS9NwqdmpuSgWHv0TPKEWvolMveZs4ouLhOTtkOB
aqo4pLl+nsDTR4lrL7IOqOGFOf11C9xdzGkAQXVBe1Mc8OqAGKtO+2GTcP6BYim5UsxTF5Tj59o5
TY2/lubsFkL0s8oPPRDGjcPyNIIVinebdqm/lzb219+Pxtd3Ydgd/rcdpBQOTKkgO8Sd0+OdwZFS
U+LVVSIFuSc1cozEFCmLot737Z1hU/IlpZ8YqvFcsin8zqoyhAUVYm7G3N7oUaqbcWiKCGIPuUpP
2kzQPz45te+dY55S3fVr0yIueABWgmeR/1jwEeKoBrFY3/+2r/uCLWlBEFJa6GwDsY/1VdcAm63w
zOx0KFH3RVzTCg/TCy19vcCRw/DfXp9QWuVzReK9V8/F08RQJz5VZF9jAIf77z/m6yb4UteAOgzq
/rAB2pP5sYX4xRb71Hn4/m9/vfPypZwBdRVHx6JIDpD5PGSwio4GzwcVQd8h/PMXZG53iT/+ogQ6
+e8b/Hpk+FLIEMDnsplGGu9RiahD0pVPZT5cT1YdyZA+VNgg+/oSV+frjmNLMcOYlMoyMsf7YHqU
7hzK9iMj799/x9ermi0p4LaeGWQgGHdYKuxF177BmBkFjAwqXRoPl8xfz33B4lj3gSJLfxZiT4K9
D0lhh7r2QIcLx+7XJyBb8rqLGjuGD1v//amK7ygTJqNCdNoEfV0dVqjnfd9V55o5fdxfGyBmFkoW
SSL3ZZqAkyXUiit+w1XxiOKoQczpP1nywp5msQPCd7xnSeDH+7EYI1C9Q5QzSRud5PHff8m54Vic
5tS1p/mLBkqgUW5l4ZLQgJNwyeT73Jzy/ttRkFALBVg/O4Cy9+Hb93Qok7DIDsS9ZAHy9YnNlrxt
lzm8UeBhQIUVw9Kh8SM2Ihr6+945N86LI7typh6yWe3sCXD5/DPTAPn8LCTQNLv9cOHUPtPIUi40
AuItedtkh0r4qzYYrmqQpFD3G7e1LhTgQPL2/decGeslQRyevKB4QNRxKNsPCw8sYt4Dov6tq5ZE
7gzuC6zueLxHxTgyPvRj429WfSaoO1Lv+d8+4DTL/lp2eYCkPX/EKeQg03lVk/SUpNO5IZmzYP1v
TZz67q8mVNOWMnEzZw8/hX0OdfeUyHuZXfIKP7MexGI9DyQHCgCbi4MQj2n9NvVmU/FHPy4u/Pwz
q2GZ1CGL1h0lRQ/Z2Nu6im0SIn983zPnpuliKSemyXKnT9Az3h9c0kNavGuAk6WEy05wyWXnXP8s
7t/NFMt+gJr10MWwte9RCtY3SIsKTUMvXD3OtbBY0iwRcD6mTOybCYJfZ96OZfIAi4p71l0ymjvN
lf+ts0CY/N85VNDBltRtsBRKTz8DurevCSscZH4Hmfz1/Wica2OxFIJ84nUNZsC+TvjPFi4akMy3
KtI1KpLft3BmKi053LQdA2yruEd1ifY2rlH02rqFvvCEOPfXFwsho7RwU+7hYPO9h7LXB+ZeSmc7
M8JL4nZfQDNmESO8TwSiMvUvwMWr3Lvx1NP3HXPu7y8WQjb2NkPMidgLcCQihb+rOqBrjp9gMNp/
m6bBYiEQU/ptYHW8p8bZMpzHht7VxQjJPLnQwrkRWCwElSvTGouTvzLenhkkrir6b4O7ZGQjrhQR
xDD03TdudTOXcCRQ1YVffWbeL/nYKvZFg2igGCSnKcxzENoCESIa8cIpdqZT+GLp9rAg8R3r1Dgi
vXbFA0TuOV1qn7+fOfLrjWHp6D9D3krGTBUH3+88ijzTJFilhiNumSD9GNi5m62GDjK0sIbVw1NB
5+Hh+5b/33Xtiz2JLe55ppejl9o4O1gh1hzM38IEnyQBI7CtAFOXKtgEHXNPhKitBoU4LET5a6L+
R6V9SPlifeEOcqaD2WLxBMqpupyRDKqK+ZO0euXQ7P37bzyzLpcAXabdZtYcZ6sMpjW1TyDpbsn8
nFx6H50bvdMn/XU18EiAd7cZ1AHgAvBtroHx82BOdokEkZFOml/F1QysO5HgEaSdKC+AHGdO3iVU
J8auHY3kyaE07Q4+PgpOffkdnPs20OVd531/6bp7bnEtBmdwhtp2WuALm6YJuZcBTiFuCqZ77PEL
E+Dcxyw2NjnmFAHJjjokJnA7sL70vCdxVcyhD5jlAOlhtiV6DF6/nxRn5tsymgek0AbM8iE5jCx5
cEtnPeXj/T/96SVa186xKzjSSw+1Ge9qaQ5DChLa93/7zEgsMw8aQlKZaSxXIwNoKX6Q1Dvoblx/
/9fPjMESfZhINmcpOOfoFLB7epjRjEgVh7ENtQz2dXL3fTP/jzd8sekscQiLYFTYPurk8PZ2u3fW
t9ewJdnS7RFkpggunhGO56gOj3H0Afp9iDDyqNuCgRT5K1CsQpBKVt0K8s2Dfan3wba9gul3EzbR
o7MyoQk/vv+VZ7p6iWPATctV1elKrhDuAZ4kePa8LzfK95oL3X2uhdMw/LVxWDmWiGo+vXqh6jLT
eO9m3Scf7KVu/vpUoYur4NwmbGYZr5FwjFQgMrb8AbymS4G6X9vp+myJZFiQ6uMmSZND4yf8U8jR
vdJSILxQaRSFYOUt9mDIZfB8hFBYuoGEa5ZP1k5WQelTUlB+QZovVOjb2TzItBv2Ay4HF1SgxP/a
udoHJPTf3g2IrvOOWRgWA4/6IbtpfnDHMXsoPEDCkcvy8jcsekCE91rgtpEo8IM9WQ86Urikmw04
mCTbUd23z3VfQXOZEmVXPoI17ovEZ8iW8xW76sAz3oOu1VyJSZCTI13GTAjPtO7x/zg7j+W2mW6L
PhGqADTilGCmREVLliYoywEZaOQGnv4ufiNf/qZYpanLRYpAx3P2XjtpWkdbFK5b/CzMrFupHEHv
Yo4cc6uqIdzEqTl/wLos7orSY/EGR1WuLV/G6BH9uVqKOozHpT9qCl+PKV46ASKzKM3o2yiiYRlb
Q40CKSX3o3XMoCzjboPzdcDbZIIDzJFyYQFp1nNjer/cutdXniYQuGGuGRA7hwnehByPsjsB8spH
VJDNBJZE9qO5M7E9PM+yQE9eUtKe+5KAjNCz94knyp9NLIubqJn19yGqnH0vxuahTvscppgTHXzl
KhTxfmFskKCaP7wE6tXsD17QpGm/KmUxGoFbV/VKxCHNecNvwzszKyEXitChfZv3UX/boIq6dxyX
FkLdjf5vazDMoxdrfxBw1xSi+IrGwjhgpo6Ao4/JYj7ptkmJh33vOa7zCkVQ/Ow9A1xbaObqHln1
8Jv8O2/f5/60a0Qt1n2s0DF2UdxsGs5zO8uy42Mmo3E56dUAVde2IVeN01Q8hMBvAlNrncdEAQnJ
RCnfLbsq16ERud/V2Hf50tXTbOnWZbFNwzb7gPfjcrmLYBRgm2yEWBoZiLKss/WV7siT2JMVACu9
LB5MpxwC2dnl0sFz2QayiVv+cZLsevrgkeYVzv03rRn7b1XJsGjElO8Ypi2aP9Iia6Sbxrxq6bM/
dGVa3FtWHP9KMkcnC4KpGZigMwOtw222tDq8i8HMoP6eTFiiIyL8skADRHVn5KHa0UFp956W5UfA
6B10qr5kxLhxwkuHsIBJCw48nUMqRhyzOzLs23aoNrGf+oAzHSJBoc21OF6iMXmeojqD4Q+hBDcK
zxQj1tgw20YXrbyJLrZ0mvE2JLg8RuFfWvGq18JCrEIVj9NKGYUIPMOzukXfZu6WFkT/PGe5+pAK
G6Qddc3vZkSAjuyOx7bwK7zdbgrhrLMFdj4I1MBvS30gKzR0yfPtq/EQY08hxcxzb6Isb+5Th2Ma
5eaySdbcSeSPTiI5XhRZ1/+xmx4CkOG5+trOHGtvaaa9oqwfPtHIjXZZGJXvSTQO27Q03lKUb3fd
UAzbTMvth6nSrPsmCuM7otT1rWiUWKmuFTvZ5tU6Zl4tS3JG8AIJeztUkL4tSfxMUsT6LtOSITAx
lG5yY5iWAxHLRzXYG5huOVrrorSPuAeaX15Wjktl2OGTtMi6akczXEE0nzf8nd4bx/pqbbdFclsg
DV7MCLUDq4+XlFLgNTR7v7eqvVF1MEGt3u82oRjKQ0iYcxzErRr8pRjGE5Oxl6tBN55qGcERDNNs
7SXuuPaKYlyGU2e5gQyJgUTHL7WVno79iublUSVJ/7syPHsbmfJP7Z9A1VNbjNuwTuqV5pliVytr
3I5uiVrdGErvIe4981gYmoWNhqw3DVn7rm7MGsBp63Y3Yx/J3z6MzhdvEoiG4rQ4JK6cN65dpysu
MvXSz6dsn1e1vCn10bgtpaAzOOV6IA3/ZCazHPOuDDNggLREt/AfvEdhTfozPWV9a6UFVKtOdsV3
Lay4uIe9tpZjTn5KFFsuxiffXpKDju9qwBLoidPZQJjWIcF8veqljdnKatwiXauxodwysfy/GUmu
f/OVym7jxIw3yhvCV5Q75W0c9+Z+jKr6KDGCQbnh0NuHuFO8forWXaTLFTzh7Ci1sg7q1rVWvOHk
u/RQGk6O6DH59PXNbEdOvchS5QSd1yQQa9iAQT7nN1HXJrc9Ss9moYeGeBhMf9piGaw3mhO760S6
8w6VaLrsDbweUySqH3wndk7Z+tltGef2ux9r2YNtRS7DZoJC3xh1+mzlLSJkJ67aoE9rbe+Vdf9U
pUa9i90GoFWoZ2vbidygslr/JRqs4hGKNLTgVuF04cPXrqO028ksokPCnXah4piAjNx1u9chntM0
UEkPhtZy25+TaxJvb6ceaFq0zlafRq8ooYhzQXRLWqNKb1sQfgcjw1cxQp7fKvh53/x8LI5RFzvw
eav6dygkvhKrSt5o9mAqGUaTbRRuBl5TY4dsVADPM4aVVUzJliTfGSmwpvrbeEyLjafp9juSk65b
a3KiN2iDuLvtvL5/j2sMUt6YYvOZo9D9nUI23yZiBnKcG+lRZWUDIFI61YOhOv/YVOS3GbKKXnQv
Jj+jyTvvUSmpDvns2u891cGXschYQhNVB0Xs+C9mYtnzMtHx+S2T2uVuhC74u9vNxiq043FtCqVj
XC3aVTYkJjE/mr3rNRFvwliDH6spS1/7TjbDODR/peg6g6Y4FWo9v947c6v9BEBLJrw7YShQsLaD
1OmLtRslcumUHX1kraIRF0uWfInUepxz84kiiFiXkeq47iJVwdEUv1q4B/eFDsE5Lsd0ObVWvbZd
s9lYQhg4F4p6nVbAuyRHmbsT1ROiKpFbcLeqW7Saql/HrZ3dw+OTS481ej91sTj0cVOv2PyA5+UC
anCAYb2fCVAdSKmLwfZNbFSrMWmnA2+XPl6IH+BQJac9lpPEdGe0GqujcMbgdCR5VBFhGGHv4zFV
8Cs5RDjVveWdKiyCwAxM2OmfSgtJw8O6djDpBi+4u8vbfNKgtXWGAcDTK5JjN6e+yfQbW/NnkbTz
xkMyv3Fa6WynuHbuLL3teXReu8XZ5O6iycpZYKJhC4XZy5cN6vZfPSiFu0LPmZ3mCPFAa2FE6zLp
v9d2d1oXbGyK7SBDPTD0PLqJdcddc+RIH134PflKqQb5UJ257XIyk2pl6lPJmZu9p1DQchaVHauD
nJLSCgZPduOys0f5fbDAOSxCli9YtHYl7luM1yTQNyyxMzG4YoH0d/4V9nV0LGLYqm4nc28xQjEt
UfKnCgNIkhxhH2SSVAej2HDIwgoG+B3nQ6dNo3+ACRxoPeWjHGRbF9cISFts6rksoyowua9CHs8G
odaYWu1oLSXnqsVcEVxKvHphBmHmZhuhhuQY1Y7/IzH18FcxAdFxM0KAC1P0DxRx9a13qnNUMxri
hRSTeVdRPLoVVpStQJoOxFt0eAiUMUMf15xMPyYMGyvQWfe/l+noPRkgtPcQkZpnBHbVxFNIMaVO
brLsequ+5492Dz1Nk3LJUdl90U1trlayHJLvpyqvDnWTmEcfy9tuAlUGZ36GVoodqlhgmTJ+d/3g
HKdwqE6/v9fAUqUc0hv8WDVO99ZmJ41h36fuXG3sid5bPWhiJTA9bHwMagfXn/CqsCAuuyKL95yG
uY77Ec5fM0uqO8dRClSuMXIyaq1RFXzcLH7Lostu8iR79kVkYR4yDIjLLYYMqqM2A763vkUxnISD
bgxcaOe8t5a6MIs75QmNtiKXidgyzGYhJzddJY1nfesag1Jgv8d2pW/rTvO/a0Uks4Ws0/khUtL9
ntcO5kTDFZtmyLHoVmXy6BJ4e9D9WL3hMsGi6BaFzk0wUW+ON1sl6Nhp/sXZCIeIzn3gHVdV+aa0
NHWw2qfFnZYLbDCdMT0WLfbC2DbMx9FK9H1c2Gm9zByQwfGEC2sB5ccJWi/Tbm0Qq0cxeLymRm2F
HW9c0eJGNjTv6PtZu9Fw3dJlbhvxmHZutKTP0D3WrVbduvkwvzIYrFXEPFkLWK/bua+nPRctgNxN
XeI2bNo1eg4Fpa2TN71qw6WlJvdlHPrpPgcSd0/zYtjlFPmWTZ9QMCmzCvX0aO4Jm42OlYljtdDB
KjdcKAK/MmUgs3xaA00TkguTY20jlvpvzZhHR/QoxSOgBH+J33E6hGRwrVh+iQ3A6Y9VP5xfElmY
ZD6k4SFzeh8LRkaJ03b8JeeLeu9bafNAijzd4sEhVhy54ZIoxT7IgXXvyAqL3txYa59qwBpY/oUo
tt3MxbiVBoEJdmN8uLGEW4v/qkMI2VYNsZTleBCmOdxxHgIaBnIXgzTEHZzaI5fR3BFA8ycQSDB3
Xc63Ks5wrsEgHjZx0hSEwuTGDYmmeo06qzDuoPJwYmT+vNgqttZQ29qfXSmij74DnATwYqpepJdE
e11LbRy6sXL7FYMivlF6U90lKi23ZIOHnD0NiimrcEi8kav96YZrDDUxBi2jIPEHNS11FXVBWSdk
cRmi/0gjWb04vSk5s3nkrGKCSRqyMMIyBgrOxewXGbLq0QLQmW5at5hrjjaVeGH8zS/KtSsKF36j
wsBlIa65c/dhUGsdkb8DgG2vjJud8u2e1XeUG03xH82+G9PFgKt470h32tVlNLIAFL52005ywrmM
2dGnpvJaSMwKZNnBpw8tvdlPZZ1j3EJF9GPIDbJYWNKDhLSIgwnHbZWyzWDDdvr5PrdmA6QGuez9
qXLfm6TzuVMy3Kk0QSnbCOxH7KrQv6s+vXW71NoiYrfudMPwfoB6jZAE9v0xH4dOYokfq7UfNzFg
j2nmfEEaLXfYAmghleYoNTj26YhOst7VPkSSKSiaWhLvqFuwL5ugpLD0lbyjoPfV/O7kHlrTwWiG
NfaPOQsGKi7QTpwBlLTpVEfFtSIYZy/fDVFtL3pHZvtRxPpmqNICloA1/UC5SCoJljRzMQm80pab
yrU35MW2L9vpp1ACWqyqpHuIGgwLNnG8SzV79Rrjnb8RLALr2G2n76HiGMQ6Ce0+8iGR5R0DKzGo
CWNr7p2tHs3AY7K0be84tlYBsZDm0qWgEPSxm92XDjRcLiVgtgPRhuJHzCgNONeSsHASfKWWW+9y
rcYhm0LEvsnDfNiCtMu3uW72jwDZ8a2PWfhcz3lGfYEIg5VeOd89BcPZLdp0LUasaq5vio3pI72C
DV20uzhuBranLLOezLQmq6weknUZRs29WVbJRk/y5CW1C+sgUZxt4Xv3L77VR0HhskpXEyUoeuju
ahjHaS91laN+si2ct0WS3ETS9NZcuuslPjc7GMGN/fFdM4ngBYbJOuuJB0DDxj1DRWFGjWCI8KDJ
SdxabaI/KDmIY9KzKgZxPtVvdq2GB2xzYsExNwZXDST0Vub9sCwS01/1XNx3PpvjPqGpj6aihduN
2DqouE+te9+vPvoejfcCuIv7XIfk2UGAsb65qVtSFLBZQ9sqgjhP7DlO7vm3FZYDeElZNDeFp9F6
yVoTF6mW4cIEkS1VOxySTPSvcZY4TyDNUZdVqXDR1cz6EuxHBVFBxce0dZ0ALYD7ZBMluaM+5b06
JKocAWBHe7IxkgfHcKt3DRru62y7zlbBPv9NKc5bysbSbJAm5rzuy9MJONbjlejtAUROOEUvbgO4
RWpp8S3OzOK5GS35Mbtofd1B4YJL4mRVp5Z96GfXeLRzSu756DU7jF/FVk+lHQwQlLDa2taxKYmR
FV0f3xlRPR/MQrFo+XV+9EbFuaHKIzCShhceoSbicXV0fKC1A4m68rG7FidaxSTydh1GsVxlfq+2
Ltee9SA5NUI9+e3IPFxg3zaPUanExspca5mbSf3mc5teE3jU/sls9t260Wpsq2nCtd3r92k65XeC
5E0gSUn/oflx/wDEmVBNx5u2sR5yGJsni+oJgWsd8JFKf/TL3rsTuUbnD5xmu+BkHq9z8tlfkIIW
28mdsA72pR0UY2HJBfo9emwFyUV6EKd9+FRxufqTxGXxqFFNv+fSjdk5s+SLq/RkS5HSDMaC211G
BW6NF7bdFHUaGgvdt+y9lTSYUVUsw4OVV8Nu4qYK9n2Ya+IijHQDizrZmnbGg1Oe/1QqbAZFxFxH
DsTdLy/Dklpv56yc1Na/AfbAMW1GlLkCtxDevTgl++qVNA6Fbog9zKwx4K6n7WJey1oY0t9K1aAq
zm0urAQ72cGMq2vnJGq4nULX4cyjogEKg6YvCcBlD5K1B/2A005Te8VuGPV0MTpCf8MHHAZ2Uo/L
PI+KX3Xl6lie5sz65tWOtyop5Sy7tiP9Zpqje8pQerbJMfLuzbbTUHE44eJUcjUWQvUw81NznJe6
nZ78sqn7GvaVvDXgfG5QOXRakCuQgPj5gV6YfjzdNA4dL7A4bb5Cwqlv9BpYjyQgYZPUmjcFUiVy
xUycFyaOkHfhpOXrqDgWq9qM3sMi7p+T0Y+oxWnytu+N0/IehavBc4xbmQ79E7tbzF3fzXcjxZgb
lytysyDzquwoK6qSg1lpbju7ksS0RQpsA4VvBKXh2vYM7oAqaz70Iefw0+MKD8siAZOc+Y849eMn
Z+giD6d31j+VEwCuo8Cqu+l8ZPHgTUlewPxGxJPlls+kLtR45+vixsP3hUnO1u/tXsXPWmemd1Kz
/J3tasmaYIRhhXmOwneZlbySsnyYMzlu6taLj5AmwCL5o/HYUMZ9KbNeD7zC7F8LbeaVa8ICve8O
2W9T4yjNzdfbUq1pb9qS85Xbx+Jbas/TA3VqJKUmJRzM3uEtd7lkY3rDvIaq02+aLDQ/iBWYN33f
UHadPLlTWIqX3LjSxxSWx01EEOJR1BoRJZnSXtLRVPfAZMq14n3HGwGpMV/7lssC2cuKI6vkondr
Q0Tbp42ROCsOuO6HV4V9Hthd77wVugu+xyp4wFC0yvDFGMv64FZW9p0aDC4gSpDShuJE+sZasM98
tyfh4D9KB98KjMwbvhth5jwnwm7w46s8/aDmaP/g9UXfPL2MI9527t6Zft9vGRfWt9SwgOJ4MhYv
uqWGg6wbUjlKob+E88BVTDoLByzUCylPXrVt0yE+ZGA2bokM1tZCZuZuCs3iD6B7B+6SlSdLMwnb
XQutJlowj8XWx/f/XHn43itFx5KhpL0OPbkgbVu75GPh/n3wnGzcOpPKfkX6UIwnAhPuVq01ud3Q
AIaxLJvk3pdj/2ZVZraF5GX8sZEDBLaw3fXn/coLDhn73PNIArTOsuLhimjMAI5wmps3APuDFExG
KLL3ons2EZuVikSKqV9pVn9w8msx5xf66fZZs5E8xkzGg5XsqUns2iTcD0L7WpvUPrVP/2qTOklL
biru8f2IeVO2b2aOAjO6FtZ76Q8//ftfnz50TUgDgT+8JVayHYs1YpuvyZ3ObVfJZOC6iat872U+
x7riHuDtFenHpdbxmWwnqtsmLm0UQ+hGy4Uzan+sOHsXfn7lT7/0+WeKj9EGZWdCa91rhUi3wkzZ
mVntopUepuG1RNZLX3Im+ZjndjLcyMoo8ZLnborOhNkGDstMhmb5+aS4oGg491YRd2b7bnvyLvjG
0Z1+WZoDe39Y6UBIHOfP519yYQidB7CXIVuzEQ7xXs5VDeQtDgNiD7+GY7bPE9fpqlmlbRvl3o1a
74F+yGlT0ewV9kf9Srf80g84EyJEdUSA4jQQ5uv7d1QND1Vd33/+bE7z/x9Sj/NIb1uMTjZodEry
kCWfm3qsq12l3Y39NePIBfmVOFsekspO20Qzy/3gTh3l1DwtbmGHG5umqNWy8AYC+GI7f+/6EmWJ
LccrD+3SLztbOGQcQyNz03I/DQZ2Y+O9thjA6Uyez2j014wrF+aIOJvorUf+WmirdM+HDw/tQBzY
rIldVglr/fkbuvQNZ1OdgkSeNyMJOBTRikXiZOpHb83mbeb710Cz/6lT/zUKzmb6NNgNUoyo2KeD
7j1pTc2RQ3fiNXhemwspyUrFItSc4RU8bP2gkUj6IhHO3UbTYD63IjaOmHfcTcpBYF1JH7hSNouV
6xQpJOzWptXcaQcOgwg4qLxxUbImCo26eMtyJ78pEt0+5bMa+RZRTHM76WFFZJxJSX/hkQIEBJJK
0L5FFNZRDWo51hKobb5TtTM4Q3BPvY/S1uNLn51uJDHGTaMx29REjwZhjEoyQ7C46AuiuVIG43aK
Yu016ZNqM08ZoZwd3ENPWCTQnpIi1ZSWN0rFLnzYMH9l/Wuee8KeA2lRnLKzgZ5taurcBPLxpi8N
/y6yNXrdUxitCVXTgQvJYYv9JH1wNCiedVk5gaaN8TLnthNE7nwtqfe/KfS/r806j1dQFT30XgmU
bE1hAh5J/piaLSk5SLkfzVM3xXI3KFAimhBeuRx68YOud70CTIEId5R3mu4GhvAfp3geg4YM94XN
dS5pmxsSIlaVSaxII3exaoAmuoKIj8J+zLyUvLZhj3hCBXVi3dRp8rtw1HIyys00CBrwM7F+HmPm
irj33zNZd85mAEVXg+zqUOwKZT80vsPQmGD+oiwrrzEc/j3JdOdsAmSU6JTd+uKkPV9QMlglJxm6
96VdTj8XMzqFNAlZxBdtYHnVVRL4IcO/39S0cGz57SvrhH4uaxwHgRAZWtmuUnr3lEWFtuYyxVv3
Q/P986+48CLOJVuUT2pL81xr5w2uXMdhWCyg3lgUsMSMqbW9Aus3Tk/9f8e1fn5SThNnYkkwnJ2p
mOcIwGLnpxh00dEHR5FRaY5NLWk01s3cd0shkvpJmi6AJteMo6/55fXzE3PVJk6bGzG5jf70EKoK
+lHaq4WWqi9tvfr5ubkngNjqosndjXH30GhJINQ7uZc3efvja6/rbAc0PIQ4RW+7O+kZN5S0KNm2
yyqLQW97X31VZ/tf1JosDrSDD1L22wKkY94CLiicZYeWUKTukQL6Jp92efQnMrsrysmLA+RsReAc
kcUNlbQD3nIqws5Op6dB6BpqvnzPekE3qN14yLBa986z7Csv7ILNnBH4/+8iel9niBZ5gMqFohEY
RWyEWxYjQ19WsVazp9j1cqSVdoJBzw2iF/Beb5FvjL8i6NlTgMcrGbaJro37il3nTUzR0K3qwRmP
XqLUz8/f+4VDtThziFALKqBq4QAyrahbRjrwONUf9LDZVl68psorF59/0SUNp3k68/11Oetrnbaj
Z/LMbbGRbRFDXhxOOsJ1Mb6WpdiwIDF99QNdp8Czil+Go14//+4LZ2LzTD7aY4kMx8yV+662p2Vr
OnRsxTXD4qW7unl24kZjbYYcRdhGS6JNISOkZjC0pY5mc3adTQ4pmphWQkEtjIZC0roZyyTdhprv
HlzKrD9Mx0vHQyrSa37ZC8do87Qm//2oXVMHKYn2wmznW+Kp/2Su9jwm2W9wbOuxdr4peGoBmaLR
5vMH/O/F3jZPW+VfX0gi5Ah8P8RHptU6x6xpbl4d1LMbqzXKGwRh8TVZ++mV/e9yb5tn65TfF5Sz
SrvcFyFhoXaHXiZPLH2X6lp3p8c1Gtm+8WgnpOW1sI5Lo+ds2Ro1U3oSf/++pqM9ifuquXLxv/TB
ZysTMWvZkI7UHlX2bmP0H9A+fu19nC0+HWbTJmyoCOs23bMbcyDJhJJdNb58/vn/PgLZ5tmqIZ0G
1VzPTdBAXZnFEOLDXaJ/jWFlG2crRUdFBIurle8R7aM+nornFIWBn3vR1x6PcbYe0FjOOIaMnIVD
9Y2txjw2HO5Rryd0SrH9Lz9/ShfW1v+2hr9mBTIYBHdJDKrFqnDrGiJfhlqYIPK0xlVuCn05yeIa
6+/SMvSftv/vb8N40KlSQxI2in6vaA1jVjHzu6YqSRhvjW5NPki+Ch1fWxhVEy/TlL+KNGi5nehp
ER5QXDWF/HuSGmfLgRih7/aqiPYZ1wk/BZaNyehrz/Rs/svUicrWr6O9U/2iobfU/BzU/0bQtiqz
K3v3hdXsvyf815MskCj5FJmjvV3v6hqS2ms6QPC3r5yML0ye/zbIvz4eHmpOZ49p7xu/8/DBr16M
a6bMSx99Nu8FsNNIq3nwLY21sS0XVvUWlx+fP/pLH3426dtuiCZa8/zdYfzDzMIlaSnGYuzgF3zp
C/SzeS9boDQdzI09vApE20o+qN5EpdkmVxbcCxNSP5v3rcz0xCK8fY+O8pX34N74aYY4WZKdOA+H
mgbylWF6YWk/zyPFLO8mk4cdaPDU/NQDMKAakcz67vMndemHnG3wXuKgSjfnZG827nNWpnd5mFG1
mK1baYsnfF9X6mKXfsbZRB7DoahdRCd7Xf3omtdRb688nwuRoEh8//+JobGt1kXglOxj8xcel6WP
XQUROhUGYx1HxS1ih2eiwIMqevvaIzvbxXO3SqdO0BtomgdUEIsyfDA8JojwlzK9tnNdel7m//9V
kBfTuiCte0+zbm3XMZuL+PP533+aBP84+JwjjyLdpCSTmsl+ivsXm2tLXZRby0AvdwoxpWVLYI7q
thwq8yvT8dI3ns13zddkBcidQZb5xRO67NQOojCJOoo2vX/nazHSrAyo/ps7aDMC8Axd4Oc/9t9L
jeWdjzsXdUzYM+4MN104lrbN6/vSvBb79u/13ToHdEgUyHM88sNkPiywQFg0KLXEWVTyWrXt0t9/
Ntg0T5D4kzE/pXl/UsADvF4ovVp//nT+Pcos72yUVUATnQTB5b4qrI8oJ5DS98sre9+lv/xsB0kk
AhCvgI7mUDyBc7Qxhse0kddKAP8+vlve2ZhyNDcm1DUTtNFEeTf1UwaBzEb9zGJwB3NB27VooAJE
fgUZ0bkI1DRRJq8xM5E7hLnF0DKxVebUHaLK1HejgyIlU2gviQOKnSvL3oWHcF67KgkrcdECYglp
v+cF4T9Ze5Mr9+nz13dh+J1XrIrW7QmfUqcuZbNz4t8kdqxRamDFsq/M3H9vD9Y5QSwum4wIrBMv
yX9K7KeiqnaiR3790VRi+/mPuPAiz0FingrJxQwZg5bp3JQJlz6rq9+NqPqZh9G9MuIjXaiHz7/r
wus4j49OHH2wO1Ai6GAxU1SPc/Mrd6/1jC99+Okt/XUak71lDFY68UMA7qWRhzz2uc+usSYuffrp
3//69DQup2RMgEvl4b4jTYEID3UVhGaeJvz/7gnWOTms8qx0mGcl9mMOrzHQQ8tD+9pPOKftqN6i
H5kCYsTTm3AKy13hN8Vt4kb2lmJU+y3TRzvQMB7tKz3v79VQqqVZUpVTTjQErdOVC81MPmQXZmsa
x/FhGrts9bU3erY+qmgCgJ76EdnwSF4Gb2j2CsHfxjUs8aWut3XODEsAhJlaw3s1fX1RGM7R676n
yHQ+/wEX5rB/to7B9c9l6sLz6kN5E+flDsfaDwFyo1C4fj7/jgtj53+YYU5VjHg4aUUX71FSbusc
WbV++PzD/72544z5/wPTn9LJGyLOXx0eD5HpbwD4N8oOl0aOilrTPxyn2KjwmqTkwnnPOkeHpbqI
S2SeyZ6eQLxjTEVBbiX9yRZWvPhzkROqpvU/S3wO4ArK2tviyWi/dOOyzlOiZUdBxGs4liEs3RrV
vC50e0mOz9f2zHNsZ5X3nkYjJdxxDKJpV3nDU51WKLF7FV7Z8i+MhXNeZxsrp3FNqiylhZS0K052
BTRc1xj4lz7+tJH8tUxhSOiaREJqKvNk5+R6hSkQT0F9jQ5/Ybqc0+HHurHzprLDnWpIM3FBfb2L
4tUZrhEOL33+6Xf99fdHDZc5W8A5mpqPxvkdErZhGvcV8rHPZ8uFDdU9u60k3hyh0QJ8R16Gs7dH
UT1gPazJK7Si7Yi6fZHXRPZ9/mUXXsZ5f7H1nSE0HB5WnkHQTImSm+Ny3/r5j699/tna1el6Vdkn
ih9F6lvs3BGubPNhyK1rt6ALZ4Pz7mJKG94uJYO1a9JjLJqfWd7d4f6+FVq5McmnyUTztZPOOQdM
sjGlRshviVF8xlEEcYR7wnJM1IeeoNIN6+HKDLzwo84jm5HM49cn4gZZAvmBfuR+0wUJL2P8AZv4
nqgpA3WBvLKiXBrPZ6dwZ5aRP7WU5yrmyCNZ0ZAvsKQmC7+IzWWul+P287FwaWCfjYWMXCjRK5Zl
h/RYLJ6+961VqTrI3BD4/YlXWDhleW3XvHBxOWeGYQ53hsrjkN9ndrOjSx8GpZtfI1Zf+C3n2DA5
0VgaxxqQZ+qnSy3r5YNGNhT4A685WFPRP0UTyTqfP7hLk/RsxVS1ZqPM1WCUdR855r+qvtPnn59/
9qXHdBoVf61mgnPdPJsMaunPJBEah8kpvnZuOednmQauqYEs050bebdR2a+tjNhJrfKftALkxtf+
/rPV0jYLmrzmqO3QMcIfU98TPb/W2bj03M9OjlaSxR4iAH6ASN9TJ/w5CuzZ/njl+Vw4Fp3LR+au
F8VsYCjKDBQYkU6ws95BUAUX4Ys3bLXbZho3Jk6Lzx/Vf8q/fxzhz5UD5Nh2otY5mozB9+jQPoZ7
d525gUnGIH7IVb4ExrHO1xb5Dq/Zft76wRAYgXxs7/Vn/zdIsteTPGfZ7NHMqaB4kpvpoL9eayRe
mFLnsoPGcPW6a2iU0ETHPZSTXKkmHMwa6VX1/3H2Zc2N40rWf2Wi33kHJBYCE3Pvg3ZLXiSXa31h
uKqruYE7we3Xf4e+PTM2LYlfVUR3R9diQQASiUTmyXOsagVR+WDGk18w+qlwCYTwYlUMNuokaQme
DllDZ5f2djjjvi99/MRuPC5iajd4Q9qJuTOxuekbM5PUuLRIztvjijdT0EZoZNxDc91BN44Z2hW3
P3ro1ipUsL1uKBfsfgonkDladiOaIgLJ7rl+0vbJbb/+3kdP7gCT214SDsJCE5e655allzpODpVV
zm3thdtsShHWMOhLAvjh3WRNHS/qFKDjYRjuIbXyfRiCGad5YYGmFF81WlUKB6nCm8SUH3QSfOIF
7mloMc58/gUDYhOH35e1SgfQJOwzJ4D8smyiH75oxafre3Bpicbff+XyQVRhA+SVeSDe/em6jw4f
VQUhIz5jope+/Lhorz6+gEKXUwdesncg5nrn2yWalQIy95q/9OXHUV99Ojr4oVucVuImbnuQZpjv
XVF/UjT5wMo5zN1L6fCMn2ST8wtPpDLIrQPS4NXJ9wREIvc86ZKfiSzk5ySS9CbgAunCKpIPJpDe
oYn7AvKWQP9FdlU+9m2qN5Wkw41rBfnMI/rCxOnEJqwBNAQuEA8HNL9BIhdtSR+GHq398W+Gt1PE
NaQ/u8p0fDgkfbJOYmskE1skpd4XGUemZ2YaF6zjHeoaGhxODCTSwarMCR3dJ8BE5go9F44lndiG
AG2ARHIG5YEWUuQAOSDTuezYb2bvppDq3EEvXqnd9FCDw4brL56LNQJvw/VTeSlrwSau3bhBHEAd
GmiTEGrpGU/bPWsyEB3xsj4Jg4bXhWn7YjF0qLFXumL72NX25vroF6xrqlNjOAXWOkK91YAlLU03
gpcLyBFWYiZDduHemvZT1ODDYhEYgPYuCiAHYvVmFXuB8xVdrd0uKg2aWfOWrK9P5sJg074KG43K
WSFssW+Fusm1u1UC3Abh2qWQBREzQfklQx7fbq8cUZq2heeJqD9Q6lIoZUJLJiv579ESMzoxBhDP
Vok0lrs3TnAPHfYH2Qcgb5nDUF06KZM3XxTkLXCXjrPXQb+uWlDeKKh2NgDXXN+BcRHOeNAp0i8t
YhV3lQWO0ebQ5WjAZ5AQ/uK1Q3cosipF4m9k8OjHu//6gBe2fAr4A4Mu8YG3hFJcL7oFp+prgPb7
HmyJTX4INGR0f2+cya7zMvBqU0MJLaz151A3eyPFQUG0CMSCCPPmiJ0vGNcU5gfSC5cPKXQijfbK
hW/HW5ja4/UpXPrs0QW8MlxcGG3TihwSd00B7qfcHxYc4IqZg37BsqbovCTEfZjFFAukhzs0Qq5K
0j94lvt7p24KyROWLbMhNuHBtvzNUMtD6VgzeZBL33xy6xMC0qoaXeH7sk4/5iX6Dkp658m5+/uS
f38prLxad/S9J7Eb8Hbvd+hYoFGzVSn9a3CTFPnD9L4mQIX5OQoIvIAGVmD95smYHHUDCYci9YZu
b1vPAndhkH+w2ZcMXD2FHrbXTeqFzvzMeZ9i9PqcuKBz6cm+8N1SrMGCB74tT8Vg+Bvahwr9+39x
KOpuwdnXbSNDmh2oMfmtbk331FuJWmoEvHvhKLVwS0DnU/Tf7eKu8Z9bArw2+tZsoC6Jc6pCvNIK
EAbupO4qcBilwKJ4pqEn3+XBsnZiuY0HXIv22J4smICEN7XFytG2e2whjLzOZBGhLTpcgzPzRx+o
bsMB9juC8qrDS1CJ0oNQs4q2qOkkX3ynI2PDTwMyUW3jKVF06PhvWv8zkZUCUkDZK2P0sHHB3rxC
E3O/sodMbJUH0ty0pu5nhwgQ1lJQlRRtS5chQBsg5pTR2g1taEZo2aAHZqhy8OWg24eiTejOIjkM
DwW237sOpxDHzCKdEh4M20udQ+lRusSsOATsJVLvCQ03SVCrGf944RBN0Y49WokFHXyo27imfdJB
YRmA/ZAGWqShNr+XtJ5iHbXPoGRQdMGhJey5BSFTS6SGgE41l4K/4CKn8EaSl5D0xkP1YOrg2AZJ
CoVF5s/cjZeWaPz9V36AV31Shzm+vdewVUPZ1q40mM/81fWzeMnPvDD2v/p8mRnqa981hxx9BmGU
1LcZqOSWKgaDYmXfDLW+F6H5K7LB2WJr0PNcH/fSmk3cZ0WFFYAvNzyE6Dwr0c4PQaOZj75wuU9B
jOEAHEfROebgtex70tNtkkM/XNpZuMg0GD56pCp+bxITZ1l3sZf6cd0etA+uY/Kx8cOZOYy7e8ZD
vuzWq11xiJ+3MKJ27w0D2Uu8Fbc4ks1aFyaa8fQXdmAKaXQsUhG/KYMD0aKCCnzOVgr69jNavBey
lVM8Y+gYqAKSIjhoUBjp2ttLGh/buttmRXwCBned+uW28MTz9Z248CCZghoNePB7lXfdvuj8j5Ub
HIo8/9AVYHti6en6EBe2hEwCoZoEjmWhM+sQieIUh+EurumDl3sz8cSlGYzDvtpxAc1MNwafImQ/
QaVjvun0PorbZY6mjN/7/qMdvBqAGsbCqsgQsGj+CSw1GvWo8CseIr8nacum6pWgZRLIP8ENZtlf
SRZvehCxzop4X1r9yQuH9LVTVRFDz1KTfi4Ga5dZzq4InJlA8UVW6MyBm2IYQyvQygnRAFZ2vgYy
CfzhSzcClS6JC7pLfNAWVXCBmyEK+U9JUD3PO9ffqhh7VNrceqpYU+78JLd3pKyKB6cowBBrS3mM
TN1JcI5Lc1RNACY7BTqkZlGAWD3coJNSrvs+dhdCcnD5itisIhCfrVo/jo++cYa1WzK244TSYWHR
xkEXmoxvQTMZb5SM3T3rkL3A2oO3FrW5g0NzcpeAgylZqiJu11K0NwPoF6VrrUAin9xHlu0fQCkV
7uTQxSsTDuDRtqN21ztgtDFJHa1BuxMvdFx1gIGDuxRsJmzDOg0a+LD5GukBdPXUy754kc62YE4D
QWRK2U3ZlekqadNk5TOagfWZNCuCAHwBckO5qDvjPyBhUa5ZIdG+16A7w+q8HCxcUNK5buEXnpFT
JUyWuQDf8SQ/RLa9BPdLj9QEtLvAf0LosBmoPIh25rRewDfRKY6ttwSqUqGfHZxv9ZduI/ab7gaI
RNw5i/q7eGIfxIN/JLfewdl90HfBx/D79Tme99ooer49xT68hLaSrN+70MtcerW7AVf5HMfBeR9E
p2g2cIOi/ySFVnSRBQvFP1IPutStXjpsDnx+/hjTqUBmjw5tu1Jpt3eyeBX5t7nVLFOdra8vzvmb
n6qJD005aUF/lxSHzA4PkcPAmdo+gnPiQYFxxypBYnp9nEvrNHGlfkHDMAvi4qB0lN6LLqgPTjKA
YNHrTo5G28f1YS70h0KYdLLZEJiqKwEjM4Za8cq3iEK5K03X6A3tVxnKCovWSultUTXBEjKUwYPJ
0/TPpOZ6Bm56ydwmbtcCd5hjMoEkZtmCA7gc/JWlmdxcn+D5A0unQLjesmudtsgtgLA5WgTeIi9A
FgtKqwDEr8PCj9qZQO2S2U3qSD7zW1aZwRxSqBYsXZt+7BPQxQbJ3LP5wgBTQJwPLlVTgAH8QIYc
XHMUgOFo70n2eH2hLmzDFBInIQwPOIlMD7hvzLICy+GqBy/l7334eJpeBQaDskpQz+oCzBbdaaDF
rejn4LEXDsoU3WbXCMOzrsgPtbqLug14hJc9v81Aw3H9q19a9smB70FfWVVE1geQURd3aF2Kn6CI
gQpLLuKZQ3hpiMlZ73Ke9ECGJwfHBuHu4O1KL7jLwUd4fQaXdnZyxFlrQYWQWfmhz/oN1SVI+NKZ
fb30zSdnNy0E2Guh6XCw7A4amfs8vU9+E0hF5eTpQ+Is5kFWdvssbw6pcp5b6HugMYqdRI5+9VjG
KxCfkJl9Pv+aoFNsvgcvyECWmh86hj5zjy+B0b9vwaKleL9Om/rUm3YxiJmS5AW3NAVN5tQA4mKi
/JBC13IA7aa8Lexkpb0PcVsvO2+u+PyS5ngfdNIpdFJ16IihJsW0Woi2ROUx60I8jIBkcNky9Ib7
IulWllMue2H2bQUMLwQRFp3ky9ii4I31l2gVXZTgkiQu/T2DnKqHOp3M64F2KZ6FxUNRDR/8Og9n
tvGCRU6xlk5Qytx1EV+07GmogqVLHtSsKPYFXzMVDPVxDcusxQPKtiwIPVi5gUqIhqJ0RPhe1KL9
fv3EXrKOiUPw3cKOLcTOe9CwIxuXqnTRhuhp7Gz7W07Yvi/6LxlvZm6uS7Oa+Idw6AVoRK1m7ySt
ix6nwoFgS7NvVPdR+t1c5HxpYyauonF5iaSs6felsDZtoA8KEk6QlJixqUsfP3EWMaJKlaewqTwO
/+qI9QU8mh8cMce+dunjJ7d7GiYm6iPW7V1qryBcDYpRszZIYl3f8AtbMIUGgthUeXXHo8OA2CGP
g7XdequBQpqo+Xl9hAsQAjrFB0Y2KK8L8Ecdyi/0S3E/PIGSOlrH2cJ86Z6rh736ypIFmYGcX3Cm
L1n5V/d9qdCrV9qkOnSehgAfoYzXC4J0+S5M3WjT5wGUESyFQoOmraPXRdWZmRzK+aV0pmFSVJJA
RlbS7rXh7UPjDhBFjOMebeeW/Oip0FldX9ALt+pU6VRmYRe2pHD3CTU3oaA7COY+X//oC2+MKUzR
9kEdHahWgOjrCziOq2/oC1jk+lDVM0/LC9YsJv6ldwraFmYQeyftn5Ih/elAtnvhF7/H6Uincp5e
DRbgqEbmQDTfGgOejTrMxG5wuJlJLF6yr4kzGUgNtjP0YB3iwXK3jbHLR2oV6Sk3fnMAJ224sZzM
QQqgN0gaqHhmzy9tzMTJ1FYAcTNLNYfM809dU9yiq7bCziQfwcObbUUPhMd1E7hwA0x5sHTXhjY4
adsDwJc3QYO+pMwZ1T0ryEHFH9OG3OrSmmvTujCtKWI9aEABHfq636syRyPh3tXQTsr9dWd+QKFz
Jsi9MKNpVyE1EKBBTQqyXLp4bJv4ARrunzDJdVIC2VmgwYcUj9cX74J5T1sM4whyEigiI42aBs1z
ARGYD2jvGL3MEMxcN5e8zOTONEJp2zJuDpreJx19TYD0Z9mCZPZvXQjOtMlVBo5j60xnhy792ijr
ntbQ1Iq/AW3z+WWN/vNH91/+z+z47xCw+td/49c/MoA0Qj+oJ7/811OW4J//Hn/mf//O25/41/Zn
dv+c/Kymf+nNz+Bz/x539Vw/v/nFOq3Duj+Zn2X/+LMyun75fHzD8W/+//7hf/x8+ZSnPv/5zz9+
ZCatx0/zwyz94+8/uvnzn3/YYwLtP19//t9/OE7gn3/snyHb8u7v/3yuavwop/9QktExsGt/vvyO
4/wDiiHCdYVLKXJhcJVpVtbBP/9g/B/coRwNdByMaf/+oSpD/e2ffzjsH4Rx6SqKN4ONn3b++J/v
82ZH/m+H/iM1yTEL07rCT49u5f9id9fFp9guFDyp4OgndaeJYzTCgI0KoBUEtO4KwrY7av/wE7Oi
PNyJ0F1wfssLyBVBq+AQRk91/RH/09TfsuSQywak8J8caBTKESod/5L9v3w1KhR3oVyobMedhvIx
cSqoWCn51NffoqSHcgiEP4ddUpNkxue+Pcz/M5JybBeKurY9hdHKNPFt38dIAXZlSYm7i2W9C5me
axt+gbJMlptR4VAI4NkcGgiTs132yrcq6EE8DTUKJYuSuM0KSWZrx3UWgtvOsSGuB9Lz9Ba1iPJO
xYwe0fbmbmkPPTbSBc4aisxIGIycgkjrQ9ESLYV/pVAKEBtkiYZl4WfttlPoPWjjoF+UaQh1YNPW
iwAg3lXgQ9stQ2d7v2hzr52rP7x1wONCginehakrIQCjmTZYYUoF7xrHeuqQyAe049AH0U6kdyAl
5N0d+PRnHP5bF+lKnBpGXKmUKwCXcKbeuHVzlLSQNT01HbsrHeAOUuEfBeRPSDZXOHt7g70YCVcC
hxLyh5Rjem/zTH5ZlDrwCX0q82QHGdtD2ujHPLUxv4WA5sIrx/H3QX19MF8wbxNLAekywUpiIZ13
yeCCkiRvg5I+KVZ263zg4QGhWriOdaP2vC6iu9xU0Y3Mkgb4GgdSggM0YqBnHg859GPQOw5gLtln
yIp/BlGk9eCjofY7ThlkGZTpN84QmBtZyfoGEl81Us4t2zpFqtYsEwMkIu1u01uttYpBwhouwpy3
j0Wq1VPceeIG2pwoDdjm11qKX/ZTuqNzY8SRAmSmb9c4d+McSkXOcCyJ/gA4yw1Utr65QTYT2o0x
6Ku1Hc1GSslhMGABxVEcQ79XTwi0MvWisEv/ZIP+fgP2AwKSRDBHXd/CSd7737NRQOwQcMIqyNBM
hum6toDIj+ufCAtsVI7rP6Fq3yM9nKljWqXlhtAMUsKN9wPaBgbaJnGzlKCOnesWnIAj/v4igLmj
GdnhNpviVNRge2HQOcEp4pCDXOQgyMsXGRSYUqXWSQcWDU7zFdjG8nuVeu0txNPnWjgm5ITvv8Nk
MXzFvdpOmXfsMh1+1A0pwKsv/rQbr13GCYX+XBDp26zuLCghDXiOAFiT3LaRbvdoNZAzx+uM48Cl
8r8r8nItvrIAXzOQKqAx99Sw/A53HAm+a8tZoyl8ZqDz86YggnXgidCdPTFp2+WdYSGFJOEYAdeV
fSfSfaASvcXJtBbH1K2ytZt7xWfwgvCF744cx3kwB1F6+5r5e/npy7FSANhOIc+913doeI3UMamC
LcSEb2nqHiDgaS8bnn8KOlZC99i7V34xcwrOnTUcZ0UIIg046onbDAXkZ5yukUf0OWULRbO7xp47
z5Nr5+U8KwaZTCFsLun02sk7HrZB0ZMT7cpFEmkQj7IFB+kjqFyWcCpj5HD9bJ+f1f+NiLDwtQcZ
gGIrIcWijmVefVZd8tgI59fSjH9v2atZjVHLKxt1GuyXi9wc9CcTCMZBnexOu+WMfZ49CNAFJBJN
HJzIiXlKpzcWahAEyt2Aw3N3HxDdLqqYfA+DX6uavkxodLk2lQ7OgT2NNWtjVNHWFXSwoHXlAKwo
hvST1w16Zk7vbB19MUy5uDrd0eymyX2I6VRhHfbmWLKW4Andi4OG/u7CiuXHFq2lG9E4J5iLvwIJ
19z7/b3Xx+icYCUhK0cVvsjbbWupZWt0wqij9qGZW7fJQYLeyYrtJY/qm8FSJ1vlzypLn5penWgC
TdDrtvnuNHA8GFyXo1lTIlZ5N/0gaWqWI2NhAbNRhMPX1EpWIXjMFn4ITfWI9E+DQbR/fdT3jg7D
4noRkISywdM+bRjRCI8izkoMC3Kh2AfXu19XRyhWrkMBTVPPAF7C720R3ikRbXWWPWvtzXyJSSAv
6fgdEJtBMHe0MTY5Mn2ZGR1GRXZCVWLEmww1yKjjnY8I6vpszwzEbLBnKaLwL5kCv/MKADdgD62T
LLRe4pniQWOoSZZslHX85aFgRRgLbz3B2HSoFg+FGlpL3nEQbMstKPCA2hACbL/WR4TTyRnGwbIh
4iQO3pdv7TbLmUNSCPqcMt2ly5aEkIoCXdXSQ7Q2s3rvvOc4lJB43aK3l0LQ6+1QuoLYUaZUckxV
9iW0i3uH1zOI/Em0jtkg0MFLS9nQFpKIX94OIdCn2OQRSMJUW+4KoW9IiIJYC9H4xL8Lsn57fZPe
h1jjeExwpajEDTTNqwpJE0jvNsmRh9GdXbkgRQ+XlfHXsrQfcgMpRmOLE4Wkg9PKmeV8b4xvxx59
/KuLoqiT1O4lRLZaA1k7cCIXG4F32ArazGJmqEmKf7QS7uBdB6+imIBFTNKUDWQibYun5FhHXnUo
qIPuLOiv/vAgsfe5zTV0jmsa8FVbD9YW5T0XjBGRfw8dMXT0oGdlHxE3ukUigjxB3pA9Xd+GMyvh
IJVCJBHwRYKMf/56JXwI/dRIAJ4giFVvU5AwLPDQlpvWTooZV3PGwJCeIQSpE8em+PftUCryK977
vncsQ1LcNh5EFG3XE9mCirI+DBF4YRdtV7Hv12f4/ujgzDAXTs51MMvp7ZK4XtLWAIQfgxBAARFA
OTYkNf98fZR3UQHnnOAdz8eMCNIv4+Rfr2Ocuq2xCTkWoKhcFrza+am/jL3+puTgDb0+2JmV5MwV
CjkDJRWdPpOsFgzNQebSY4UeBZayP6seZ1UMHtIVbWGv7TQ3M+HbuwgB83s15LRjS8Wg3mRpCK4Z
FpHVQLo7Oyp+Vo7eZm34uaybnYyqdeMGMzikc+PiAHEJ3hdK2dRohKKFA6Okx1IU97bm4QLdWndR
1hZQqk31AixKX4s40AvpDjP2enZoyKxRnFkp5PTNWwwVRPUsEp+SPPtTEfkFkfR6kME2o9ByKOUX
8PJ+5aAPm9ndM0dSCgrPCJ/IFAzqrSmlbeLJIGTZSbTA5rd6JUN+m0bdp+tGdCb8GN/zFCymkKTk
7jQ945UJyyQ6mY9o9Dr4gM1H5AfSQ8A71MABfOgNmIS6xzq1tsLPwcM1R8lx5sjA9QN7hcc+XOTU
9RBSAj0b5fFJZz6kNyvnriLRo5/Vmyr55TQJ53hSEeniPQ/FimmEx9sqCmQbOacYPnppJd1tUUhr
afr8z+ur+j6UxEAOEqKjQB/CyYk/RQamZMBpOKdRpJUxH9zBbfmN9iAkB7NduAShxDduhi/XR31h
0X+Tnxnn54zXqLDtcTXf2oyIC5lyNGifCKSQkk8eBB5WiLEIuLO6r3kRfk1awH5NGdRLCNxshsD9
nkAGddl43hF0l2AbDNxvWTz8xQYrW7VO6a+QulzHMdlSaOUuTJRtMt08FgW/D8IOkmd1MGP258yB
wSKR/4EtymkDe4tzTiSSrafAlreaDp9SCAm3Qb4yxJq5Et6f7DHmRiXUBkwGF/Mk1PG5m8ao8AeP
3XAEr9yah1/THuDyz6CSrcCMWLkzXuy9wxb2eMEqYuOgIY57uz0IiRsTpA49ZXEPNoCiXsc0YItK
VWyRB1W/btJspg/jvReBJSDZi6w5Ig93SnJnZ5HbRMYSRz/JfnSJtcqroV0Evrq5bnovzU5vTU8g
juMwPjgTxqf7JqV286F1qpPVU+vRqsq9ARVFR9s1xKXXQJmsqywoP9QkW1pNfFsMEG/mPgFQXa9d
z42WTtncGhXNYLnO7DFcGwzJAVbN5tPgvAx01UgrsY6xygCbyWKFVj8dQUk7S7IbSHI2mzLR/DNO
07BrSDzX63gmvsXVgQQBbg7UitR0XXQKIVbG8QoxEW7kLMWlpX+kAoSYHlJGekjJOqndbUxdKKmq
X83XIjchEGRJx2WMudNgnieZCWml5DEtvG6Drrt4WamynAkK3h/Zt6OModeroKereq4NMCMnVWUP
gSqXXZztSCM2olMzl/G5oZQgIJFGFkSp6ZEtmy5Ia7sPT5SEj0nufY2C4d4X4lZEcyWZMxcj0hAu
AYchQd2CTC9g7cZ+1dgmPlW9LBaofv1FSI+UmOXvoSQNivb8xmaFXoSFs3G6fOd34UeIzi6vH6wz
M2b2aLlSIcv07npsWO/qzozQhqg5Edrc04T/aYGREmS3u+tDvfT8Tc4wgrsxc4asuyTTgBJNH1IW
eIscexdE3lGybv186cqnJPhSQm4AkvPAPt1r8zwUm4D3CKB9NArPpf/PHFnk2xnOCsJ05D8nXnIk
Y+aj0PixLivn2cMD4Y4NLfxxGAbHKkObLslZvW89S6IHt59Ltr2/ugWTY8EZJVTcDtO8K/Igjj9E
9nAcWBCuoqDeDXZ/o6T4qRqo+JXND6udk188N6ayx6I1Vh1F6smU86h1XVRnzTGoR6IpYj9mlQOQ
JwTkGXtwC/04eNFcZvvsoIKO2XUU5jDdt8c2NQRFbFwdR0ECf+0MCV86gxpuBrRmroRdiq1TUYVn
mR+srxvamUsJ7wiUpm2UkxhKPG9HdqzMU6Us9SmEZvsqtj1vhUYHb5u2djUz1JnjMwa1FO5/XN1p
FSE2EnpReMoecx48G17QxRBUnytG2vXQ1mYmeDkzMQnfhAQa/jM+b99OjCZV7DBaqyMBkGsrCwjB
WyTVB5kV2c31NTznnpCeYWPgjvo70kFvxyqVVQXQqKJHaLdUS4dX20bXNyrM9sPAn9rC/0GG6jsa
oI+a4xs47YcK/VozEz4T0UhkCyTQFo6ibPqqxrUTm6TgwxFSOLVcGoDyt27fBLdg1uUAyDhmpSGj
NuMT36eKOeJ3oC7wNKJ4E07fLALNsaaTXYNjklQfLChd3hbO0ILE0aUP0GJh60HnyZNJGiDBItQy
GrRYLuq+brczu3B2AXDBM1gX8nHTfrAkZqbyg9AcedPfJ6m3UdpaMjtbGx/NdOguXAn0DGSMLUwW
3rp+dBuh4bZoyy1vmvu4t/xFqND750Wfr3+z8dKd+HJgMsZvhXjTcaZxx8BrK24tbh8LSI3tTEiy
FYQ45nKfZ3ZCSIF8seuAogDpo4kTYXYYJ1FXD0fmFf22ik3wRQSBhESuBdxJ4UPlCSrVT4r4/YrJ
Jl+jS5J/CEWSzdjEGW+GR6RCwR/ThueeHIfQBRsdiBXMCYjjG6OLv2xVFAsrBXtBXoW3EPne+rx/
/OVFxlCcvTye36fuIy+0JYl9eqSOpoeAB/QOEunOzLPh3CLjQsaNiMIMnMv0SkLjpKqIa9VH6KpA
bbi6scTHErmXyDzXZFPW1h7MGkvcp8sG+p/Xp3jGgSIUQF3GRQiCFO3o8l4FdzYpMl0Mmhwdbb7z
sHzMZfTdEx0AnvXP3xgKz1f0tCLOeefRXAWQWBsYdkwG/kChdAu8aoYbMNtBF+o37EWNFQ+G+29M
CkzsZWiQs/etMnrE/OqjMZG/rfyMfBl4BRcmWvcDBbxpqxlqvjNLei7OgpVSlHWB+MGzafJMt7DP
prMaduzLorkvoCry3cl6ayERr2+jrGTLxk/Du8HY/Fg5drsM+mLY1glEba0QsdfIXvQAqYM5IP0Z
Z6YULkm4VqyMPY3/0t5yPVa19MiUvyQl7dCYDCJph7nPI3k9pCr9mQfK2REFAj2cWwR90wvTDVqw
8wz9cBShs681xILK4LOf2Z/L2HsMerRG/7qJKZwjnFUUhPi0ztWi1D6UDdiRw9YsUNG4yYcYHHn5
Nui8j9eHOjs1NbojBO8Macu3B2es58aAhqL7O+zrJa4Ig6eCan7Ymg0bmtSfCI3pL2HHxyID8v9A
WiH7zDC5KaUZlNyUzEQbnQxU5BQpH6TlHEmiNtenNjr1t3eLixAZkaqU8Efv3vrK1K5JRVWeeh0s
w/BGyxA9A/1K1MijfIjST80cD+B77/52xPHPX3mhKAKrdeJgxDxtwDY4LGq0e3RluGiHY0X1Mvg1
mPLLSr6Z4uRea/OKpJ3W4pEW1WNgFPtg+2W/Ml49x/T0/qJ2EQsj3QUoAd4d0wIYEFVZbdlxfmJQ
oFqXEC5ao5tpTrZowrn0MiGOmjZ8OJBMeORNfE6a8zhspV+cDIvjQ1eJr0E3JJAcMPWhDES4s3Pg
JvvU0quoFzpbaOX3O906/cc2DJCQBVJuY1VtfKjtrrxphB6WVtoFywrh5SLKTfbY4oA/i6w1Xwqb
RHeyDpvHxG7VsmWJQGoxB9RO1vVS+TZZepEFZfOaVPB1mm6KMMJ/rBwaDGkY7No+a8BfQOVGpJla
1CYpgQgo/qRVblbgP44/obU7/RkEQNI1BfEeSNOE21gQ92Noxd2SkESuswTq70nqyjvZdxlYDBhd
lo4Nh5YW7N7nJb+BmpTzBdqL4U5TiwQLqev8VFhDvWSRz/ZB6ReHhND+Q2pyutQEYu5OG5rVYNy5
0sr7ixb5TmQRkDHGY4VNL/khyUID8oX8FDZ4jpUGeNaCRkfd5s+6z2eipSlKcvQUAPwgcnYF8uBk
Gi4VTQuiGRCPnII+q9fCqYpl3UMIMvXlT6WN2LoNVJDjBOoIEdKZWz545MGpixq6xIIdRMXzNdQ2
FTapiI8CvOw3nVs7APZDahZb6CyrPHQf0tCVN7pn7NDJKriHKLZZUhrky9QYd1H6tdn0pRU/BUwO
yxYyuFsQEThb3ibuTCL0/fLiyQDmMuHAbSGrMLrrVx4kMT7YBpVfYXlZtYjoY5luLBNtuep/XPeO
7w807lBAxcZnGSLDaRIecL1osKHj9Siiwtvag9tuTNZUMz74haZ04oSBc0XNBlUxatvvahluUwqP
0fQE6IPDl1nviyUOfr2Afm+8VLzKlrjq5AZUNckKOgDpFsRL6CRFPn3rDaq962K3vsfTOP1IO1WF
oOUo249ZDAauRVaZ8BYNENaxyGJo7IEcxEsy9KFEHn8yIo2/J8AlrlVsZ7sW9O2Losr6n32Jcpwd
1sN3BFJqgdxavqPQIfls6badA+ucWWWO7NCYKKIEjRcTBx3yKggT0Q0ndBt/9fHi8GW9+uWNHMFI
iIYA9RfvSsZ2XDmJ7G0g8NAIAFBMvPHdfqYZ7yXCebuNcMn0JQWDaPBdltGgixckd270GHSHOIkX
vLb9heh3UEC6k+WjJp9cHa+0kwOcHO3gU/eDN5cJen82XBwLgDqdMTRCX8Xbs8Ek1a2gIX9kGdCU
bb0Lhm+gBdsgBvh8fUnfRw6I8STeiSgR4CxORwpV1rtZXJKTVRb+glv1OnPqZ3jhT5kyWwZh4D6S
N0mCtsfrA78zF2QpADgSLgdtnhBT+IXOhR8VwZCfwKTF8X4a0seSl8P6+ijjY+jNZmIU3DESBVsX
Idg0vOSaNQya9QkCe2/tO2RdB9GDNPnMg/DcZIQz5oRHOKCaZqb7bnyN8yg4eVFGNmFZRMcmjtVc
MOmcmw1Ks6gaMSQQptUDPwpEIGmTHp3/x9l5LTluZN36hQ4i4M0tDE2xDFm++wbRTvBAwpun/z/0
uVGxGMXQ3IxGo2klAaTZufYyWuV2KmbVWOelo/MMK3To4tuWXKlB2XdSd6dZr8Zs3xXQLHP6dZrZ
bdTotVdauitvRLD55HshqdjINPJgDZMuflSXt7rf8b/l6o47zcobsA3JHaQT/wdJe6BxQ5Rj6tkT
ZkFh8UO3XivzRY6qYNWO9/SRVvi5jEsc7t8ydYebPhZXj/xNMe+s/MqmfunLWgrnJJc2dW2nfVwi
PTaIUT3IznGYaytIpnrAWikLt3HdXwteuPR1QVTA05wV3Dsn5Q5hJw+pUzVHtc2ivdzX8S5XCWD4
eqr+Nds8n6vQDf/KP9YGqPbxieqWMzzM2uSxwtA5aJZJ8tVUg+ypFpE/9a+hom/IWNiutWCM5ele
m6bBx/pI9UqYYw+JNEXv7SQlt5IpQrdZFv2wRETMz52iB2FUdFcW16ddisUFAYNJTy9EZ+//+IPT
UupULbGtYzyoHZ798mO4mLu4hrKMk8m18+VzQ3MdjssbjTuGpan5cTjDycuZ0y885uXav6+UXtpJ
Smw/DmP8j05GmVtVznTXmHifG6hAHrQ4H5+gpuh+KI/IhDiBb0ytK0a3iJPwUBFG+v71N7w0U3gb
9MM4p3RUUR9/IlkjIlvaST7lMXZEjvLcWsr+6yEuvXRe91oz0W74pNx22sghujG1j7Qut4lTb22t
OuYJZXvKOvh6rAuPY65sdziUNAU+wQ/hvOh5Xmn6sSqacaerbef1lW5egRwurGRThstjQbZdqW5n
K3kZKkLGq9I+WpmReTpecsEQ1SbuQNhO/w8PhK83Fy6cbfXzO1eu1s5i5QyFzey+gVgwNNp/35f4
/Bw5XMRXcuHZLK3q2ElIANOPVgtlu5GNP+FS7MpkujIPLr21lVUCS0dZpYVniw+uXr7g4lZirduq
B2lOkHT3Tn9XRpg3f/3WLgxlAQcxB+DSfVZc6COd+lSRNPp/05+oqSYgBnljq9c4OutPPtsALZY1
+DUHtQkB6ePq6SxTyJnT6MdejFsRRp1nrHK/oug2M6WwF4scJSe5O6r1P7xMNOJc8+DXss+frduo
tLoyr6vwONtmEdhD/d7Vtn3oLbu5MtJn+gE6LUulgbxCuMDHZ0Olsl4lMx2YI47LcFylKY9diU94
avWUs3qxo+9TNS1uo1nZi+Cf7jpJXGssr4OcvWmUuqt+iqsIN9uzHzHkZb+EZWoe7WG8zcqWJpwT
3zU0sCWc3/WhOP3nGUTIrupwsYUk/am/2HdiMa2wsY+6kVTca+rXWFEe+sr+/fU4l54LhtKqRebi
rpxj4/XiTFJVCXGi3Qf7MbONX1HYumPZejxXbujXNEEXdmOqdMTLPBr3vvMzaTbUQrJDxzk6DZhi
KSeJL5rUeiulZQqG2rhWAn6C3Zg9NsUkT0hFa5+3iJXYlMrISsuTqn5Te/HASqjL7mGqGtds+86l
U3/lDLj4hLQUOWt0g93mbHcupIWyvAhNaLpV/TgVFbT6KWlOUws4ZhTTtfbGhc2GkgIsHuiBK955
xT5IljksSlacNMocRSEUexnSfaw1T//DVEHFBQlJ57g+L15iLQ6zOFPHk650j046dG5uEpI7D7dY
698tBhGn/33AVTrH04EOAC193N3ohYu2kdCt9bq4TfrwvrcJanF6vfT0uC/c1uquUK0ufTp6TBbK
HTYbCFMfR4x7G8K6E9vHUJ9pSClvbd63riPJ+zzvr0yTi/saGycJlywEtvCzeSKBmTpSotvHvjpS
ax4G8ycWU37e3xTKazE+d7PMnWN++PqlXnxESOQrPMdF4ByrtSopRzasDMelWvbAJ9tS0X28TLat
XO2+HurCxAQN5ERXDAoV6s+PbzOSQylEUtod8zb14nJJ3MLoj5Jm5VeO2wvPRN+UBv6Kd4M+nr1J
emwtUeYVx2A+GJHX5GZCt6cu9xieTR7Kp2sunWe2Z0DRXJFp3yMwoQJTYCV+fLTc6qqRsBL9CGsu
uauJfz45aVdshNq26Ges6FZfZHKMDYFR6DKXHtpWw23HBueNTGyarPQWfZC9Iszy7cLZ/l3W8sgv
kExdU/ld2OGpReijIyaHFnROH1GWPBtiaFHH3jY2TqxuRS72FtJuN560rZo2+pVle2liQ6UAn9U5
simAzj6HNU2Trq94UOtM4iUaOk3CM1irH9mHQ8lF0IRMXW7Ldts1EZcQlWbgq2ia8Ertemn+ob4F
FpKpUT7xB4o8aY02ogpTbOuHkSk/qiz5oYnkz9fT/NLsowTCpYK2I/y2syIsM8YxU9q2OhVd52dW
vZUKzR+UVHMtBeXE/zDYWimvtSVNx7M1VfPdxj411WOBaSfmDv24bYUze3Eude6Ug2N+Pd6FC42F
1wh8Opo74OxnE30iLtvWG1M79m0JtJ624daUu/6/o0EfRjnrjWUjiEHfSvoR10dPNI+F8fr1Y1wq
lP/9GOs//xd0bg0hFEcr65FotQ+WNaZuDSCsaqqnCJhxwvkBaL8DaLjyuS5dwUGe4KehOAeWPD+c
ceMOe9bkcuy7GsJI3stFkE1stZU8Nr9MPDK2ZRw6+zZzEpolw4x1mlPvcgQ4bjjYc5AO5hTgaNbs
G4d7uRnGzX8/9Phd0AXZHP6ay3x8N3pmRU2Uls1RE9FTK1K8RaYHSOVPljZcweMufQZMVugNcd1f
eV8fhyKhngOtlItja4d/ErXZGDohr0q2W7rGy/r+n6lTsBKv1SsQ9aU90ADWpK3MTJbPt+u5b6Rh
yE35ODXTJqwnGDat7i5FHJGZ6DwO2VhdWTcXR6TahHLCzZZ69+OThpE2Z5OywCqL7SLBpGOqfupy
rqEBsEI/s9smGIwpvXK4X3q/CJ+tlRHCk55z2SoLIoaoneyEXz5Kbh1rBQvWUkMTcqnmb7Nl7EMs
Qae6uDLwpa127dvTyAAk+LRNiKzFjGRmq7VxEv6OeW76JuKJZqlk11eW1KXtloOeHiMXJFCJsx2w
EDnpYEoPmye1/hnBjm7rdLE9a1GUXVsK5cqTXdoAQdyhCpgrPe784sdNXlc7e1SPYcV5bUDb249F
dC0p+uJDwVhBK4XzCdj7x+kyhsOige0rxxmKvV1FL2kRCTdDyu1lnZJceYUXnwlAcKWsrBqVs8k5
Ksm8LPZcHPUx/NElxlNWjz++3nAxkuInn92YORBXwSj6GhWB38dHyupBCUnQyI9Cl1KvGITjGnVk
e4bWy1tp0r9bhe34jaAfXRh64QF4hX6xzD8r1Zy8ULPxLR6UY1qROIDANToA4BIqUaWOV6el6moS
t7c6q76BAPS+3Guq305q684WLcJBrzIvn6UXJOC/oklFj5uJbIM6X7hJhOuATpxEIA/qC9VhuZlE
H9Pibxc/sZ38pp2RsqJL5At0xUsqgdVaqS0CvaijWzXFkcSJS+F1Zh27mTBNP1qjQoQh6Z41hrNn
NFoTwFUo3bKITXw90sLHq7p0Zyk3XHkitznPtRo37Oh9NMfSc+Lhdyf1B/SQIXT0dkKXKGzY6mrn
DWbxw85BxuAj4tc68N9i075J80T4RS3J3rRkkluUzmNKRkAyle9jnT6KpDOx90gsTx+WG8MZ/syU
mntLWBJtwPk3keHf85kTCQrx77xUvsWVgtATh6BpcBwv0Zt3u4c8XhkNn6wzMjfM5bc5hg1J7+gO
zPlgm9gKiHakpzqrqpcS1m0LW3KnZTJdyR7J3TKbejsY8pPAdsqdlzDeNNwi3WVChC056kQ0YiQB
+ZXPRbuYbjJaJDIo+hA4JDjdQF7BFEXRLFeYfALmxX3TWD/SMYYclL4UuWPcoXqY3Tk1TG8O02dk
JC9V6chejr32PimbOxXN1yZDkrvXmqn0mz5cQKumdl9P5XdAuZeoN5fnRa6heMzJk27Mt1Lb3afT
kjwacyfvo2m+c4T0LKnqYayKO1pKrdu2WuVp7Wy+iCL5phRFewqnqCDvKiNRtInyRyV2sl0x2sch
TdNgshWYU0ZCCmHxa2qtm3CUTmvTK0jGOea5eQiLRtg+jHGvdZzO8saqUbZfr8kLKxIIHHqGrZLe
8QlTIt8kjKA56MdoovHvWiKr9qEQXRCnFeBx07T+YCjX2pYXjoZVzQd/zAGIodn/cR8IjThSKkIX
j6T7QrOpI6WIMIC2jK2RWtkVisRfft/ZrkNjBb0LG5KDedbZRqrYHZqkBbxaq7PmPk5rcVxitXvN
qjb+NXe6cm9WZHBWZmoEq+incdu60W7LSR/vemvqfLmz4ps6xKupUSt0QNKS+aKzJSI2hdjlVQN5
q2tifxiN9C5B2uFLpVpslyakwWJ2ocdpYd4KMQ9+WySzS2zTtejSS9v3v3fWs2q5SFHhxb06nLrB
9kDOf0ZJc41l+JngyQ139dVZmwyAE+fdQpVuumOJyDiuiqgusm60yXpsYcqZVfJGYxw5qLD90ZID
mh6pX2bqQ8ceRGJ3IMGSvlJOXZpEwKB0b6imV5eRj5OoNYYcHK0wjonZsbtnmbp1jByqRpaH//1w
RMECWoiIZTUEPJ+vGreROq3zU9rRBm4zTYNslV0Z5OLzrIjrCu2usuyPz0OxMYmhdLTjorYbLD44
cpznpVSfv17xn2nXK6H9X+OsU+nf954wtLNeSqnLsuK7ib1XJi2nLEz/wfLnjyZUP6sx2uptmuJW
tpEUa/P1D7gwVdHfyFAyVtsCHBQ/jr/MFdC8pGanQYv/iVrmRTL/D8sBRzeHaYGajtbq2bvUR8OI
BykqgZlmj2Z820v+109x8TUyAtwrADNbPS/PzF6ZpbmJlJNVYRSWpido6wtHBn1/pXuV2xre8+Ti
0wSX6spMuYBf/+2PIn3F1AjKxMc3ONCyVkNbko5KXJ5AF2p3HiHGat2uaoo/qja+tqgjryy3S5+N
itcxYMvTVj8vEKWsJoEpi5YTNPbMrRzlt5Jcy4e7OAadRVoBmDeih/z4YIop1wsmePGpiUmTSsGM
MGSLpuevP921UdSPo9TyNOZUBuVRC4UPR2Om/vl6hAtLeTWzWe1Y6aF8Lt0BylWiGaMTFZfliSQf
AwB5CAfSYlxZTReHWj1R16Yb8PTZKzMTzQI1yKSjmZbJCeDVvrGQ/u7HUpevDHXhvbFsmXPqelXn
5vzxvc0l5GFnasvjNHTwVheulNp0pR65MLU/jHF2QxhrkaWLk4RHjGpf2x5ffc7aapzfatUgW0ma
vMq5pl+/9FygkohQwB+sz/iZbC8yvgbmsRaN6jtisXzFaqQrb+8SBIr7kPZXmWE4IB4fXx9000bU
PR9JkHgWTvEWj/+N1vTHRLL2oR3d1430YEOud1EI/PP1hKQryb/9vAiiUWlxt6PqwhHr4+hRrWL8
D6HiWClyd2d2kfaalkL1KM5SskCyu072Gvs26+p7LIt6v9IVdNz28o6L7B8VWfvRoj7blAbXNbMb
enY2w3YXdbktycebd7rzbRHD6NrRQzW+LtiauGZZHkqJyjjKd2Np7rJeOZBqgXZKh1mTY8LjQ63E
nS9pfUzBG1fXhLYxRzFvM6NWXWmYE7/ARAS3Oyn2DPV+VvriRe0hWE1x9kNNxvtoNp0DzCoxpI1n
qpnuK4rA1ckqoi2a6vauH9QEAwLVJbdafQ6VUb7tCjnfOoTQudVMw0qXt/Xg/FYfCkKoRAHVSl64
obyXoVa7cYfWDaZ069Ev70kna1W3rv1sO9uutZzIsFgkjyuJUfpDi/YiI/XGbTb2PKRumMl1YIve
DFLHHD0bsje7mTsnh9EuQh/EouUt3sW4Qslk1y3tD126S1cHUEfJfSzLJLppvfkmTcSj1KaGgy70
0JvEmSZfFBbRn0vrbFUecKtimBOIUg1duBjVW6KOTiAndeZBSsy9WXVm15CrwqMnnvrV3MYbybTx
Rekc4TWpHLpd3swevILvMxj8rZFhbiBzA/IXEar4b8rJMwJ75UbS9GFL2u/kFaT/3tfyPO4J7hp8
tSvnAJth1NNNagY8QfEMWb3za7k07+Q8ReuLjizA2iffEEIc+oY1Lhswm9GHgOXQDJhmZEAVL7rq
ugelj/LNSHXgItBqbxd1lDftWKZ+xu3qqZtBryw9Uly7yyVXaHglR9zKmFSZ4WlLnNyMRaof7TY1
NjCI1I1JMLdb4tF2n5uRiq2qVftRW8PFqVo999EMhD9Wk2J/Sp3W7ey5uYkzTQTqPEWeUhcw52P4
ZHXZlHua1SgMYif0RQVfrxPETLBrxvuoL2xvKCTcULgn+Ook1xtMG2tss7MaXmA3kg2hS2Ewzub8
DfsYUg3ph/lqaTee00DAN9CgIAKZei/FwzeIpqzcVbUNxquliatKnebFGQdJQeXhpSY5cFwvLF+u
rNBNJ7nze6OIN/hQ1fue1jemrtqtLeCjyk0VPyEUnjD9U0njyaVoO4ZGf0Om9M/QKfQXxSjNWwuo
0EWLhXwhIfqwIc/ZBcsJiWQcNE8CmNkmyGJ8M5Pbx2RMar9Sy9EroeXv7TkVXs4N2BVqZPo2Ohav
H6bZq3JpClSiS3/3QNh+UcZpoEhJ4lpVl28ju8w9/PuGQGgL4I9diRe5wh4xRbsdKH03uboh69tF
2Iiq+za76yGi7TCuje9Ttll3kWqcixImwxDpiYvToYOB0RAFMb4Dfj0NC9MCAvlI8JUHR6XbdZZc
uHU/VgGm2tOW2HZ9FylYSdi1nW1t3I/ccAxbP/0bumfk0aO56O2O+MU/cYsbsjk7mps3SU6lx8eo
GsybnIEU66XrPXPJ6mCRZyvQOw1NLLzLAHsCgp7qgYmh5Wqg2ZUcVBV52Wnm5H5T2tZO6zpUpHaD
NWKB1sBos9KNs1h7+H/AE5jiZlp5xH/d7P4p5eevD4dLZy7EWii3hs2kOL/dGG1aLAnO2ceuyvf0
F1w5vJ3lP7BTfcceXSnNgq8H/Owah0PNv0c8O+WrotOUMVvmU6N1TxIzBlrLMSzso6GHXmbPz1EU
Hwxn3NZ5erSI8jAM7uerwVxoBxpb2Ne/52+RdH44qnB4YGdRtaEe+Xg44v+XCD0xrGNSw8xzdRnc
SgV+PeqLPdGMdHQpAPjBKKKS5fhgTVbDraLP/cgoln0kN/3GzPFNdtoa+zDO5aekmizcFRbJVeaO
7FUo/XstlwgVwz+pO339+y9A/M5fdsJacqI0PSvMVk9dU0glRVNnGu5kz/suiXD0HoNCjX5FufRP
HYXbZkqvjHup9qSNjPaftgJr8AxYUe1w6R1nMI7dUvyJpfJBkqp7AuWvzM9LV62VnbwahslA4ecs
E9XsUMqVTcG1QFk2GIb1jruIAvqq5ow1WOFQeb1VhG4/DlMwwVq406ax28RNuFwzz774zEiHsURb
r6/nrXOpq+xSFnF4jFtHcru+IY1H2DSO5PJajqS5XkTOpyXmhYgtbZwFGe7jtJylcKxUbrEnB/RO
dh0Z1i5uyfeVDjDoT3lXG3dqkkm/m8To3p1Kqr8v8dA9L5KZdm6SzBW6oxSfqXxis7VD+8GZltHP
iY0MdGwUXFHYAxZ3OCOXab/ATbfC0HVqbO3dpVapV1Sz3klYWEyKncEhrLtyM89JlrjEjyDxbeWl
2cTJIIVuG4a6L4ZI2qeFeM8xd6ZtGeuA3Hmt7KS6KiN3SuEH+iOZtouL8DYiu1IuYo5SPdm0oNun
IU61UygmCwuUhQD3QumNXd3HCtG3kXQw9VEQvqOnxwRg6CEpYrR7kC026VyNvhbODkrx2TyRCTz8
w2HMWHMkXbl8nxfSkOS5JIArrPxhGB9nFy59VnsjLhbzOFvC8cK+eZTL+M/XC/rTXeF8kLMrKsj9
ZDJ3xQmlwqEewlOfiefEGH09Lm5MEf2GPBbkbX4Ym2tBSheej1sCik3claCIny820TeiVUOMYmKI
Cvlwj5Llyhs8X0I83L9H+Pvw/wKgRmr71NFw1zBRT4RMJmXQNn1zhelx8TkUOruQIvA3Pyf56emA
MmZEagis1bupqlTXI0kujEEvF1SE+xZaI+1sgTpTotIZGCfYaJlyV4V9dkQRcq1vvJ6G/94GeF/c
F7HPMQBx6ZqdbbNpJ8I4KUV2VDNF3hRp4mejXfu4C96PjXllT/9kwMJofy1MMRRcBU3nfXHhcEhp
FHQP2KUeCuNZd4p3s+02ltY/6DoUoUFY+7HCt76mBI2M56jU/K+n/4UJAl0eYvnq8LF25z/ue8Tb
Vk1sD+bDSNvEjZfwXR7726bv//s4JNysXj0mb/UTBQC97QzFRbMexlzEfturWH0opHvj9HzNUeXC
I3H1RtOIiwe6xfNjQ6sTLbNtYTzoS2//VjExeeyaRMP9kjf6n9+es5JbKQZQHXzaoBSVqxMuhuOx
T3SuY22zDSP5u92PypXXd2GXgqyLv+baxlk9H862QnKMEgoyJiZ9ednNDes2Tbq7Or7JLX9Y9K1u
TE/qKHlZ219T+n5eeQyN+AAKKG4w/OXjFJlFU1ligjI8586uSRM86F6+fo3nRRUdsdVKE22Ivh6v
xtnatoewmnHedY4CQ9SQZMGlrHdalO1BDAHpS20TltfOls8rnTF5kxTh8Ac/5dcU2NQbZkchNzel
O5TfB+WHRL9Iiq0rc+TCQPAK1roNxucaKfXx9SW9KZmjGQtMsiZCjMvReLExx9+ExArtqAWMKy/z
fPqvRoFQntCbIrzj3Dx7mVMXh3aKwcJ9bs2FO0ntgRgMBHXRNTj0U63IZ4PUKHORgf6MVdVZI4xc
HMA8Yk1O9EqDtNX3Q9TuhkrRuDMrnizmU0HDKsvNQ9WHWx31x5VXe95R/f8/YK3CaXDAGD571EqS
2hq9XQ44b8anMS3ng5j7dBPnVgzUQYMqGtprUlfopfLnJbFSOeENQ25kPZ4fEwjT4UInjfXQthic
VmEhe11dzlsSDKOtyPTQb9IIRGeRtLsR1wkv1lOxFbPavkKIN/1W0vJ9oWPYIuRB30598yrKUfPk
Srqv4+Sh7u2NFllvlrl4sa3fViZ9zzIn7shq7T+jBeDRYWOQ6t0/DR4lN8bSlsGoZd1GixsEGOHQ
7sllfSqVIQ2k2KzdZeQ/2igy3XpJNj1NRzghSudXy1C7XA8RW0sFQn1TfZwj8YNTj95/WqcrOwCf
67TNAzQRL1MT/Vh/XD8aj1zj/TLv7Dsl654mAxQyVNrBi/tlp1XJjR6p36rUvOvWtMahKzF7CPvB
bdoKjEbFkqGPI8PNh7x3W1Ilb83a2VdS9zNv2p1WCqRIsRO7ipl3PieUTlEdPXWh/lhjEkCN4fih
ZW7NoX+bzPhHW1u7IR42omgek94avLEfTkvZP4xl3gadMztB1GUPJFPcRBK/YlLTFyMzv4d1/N62
xsZoQZhkfS+SzO+KgsbmcK834kEkzjaXqW4HxXmZR8PylM4gInaEXlHJ+s++cB7w1/bwnnvSF+qr
PqmfpyR972Wld/WuehM5LRwdBcIGgueBK0jqRmURqPq4+NrU2YFcpz+SNLN+x0rt6aKD+5d+azXt
eywvezmK8VEoNwThLptpntwSUxHMdm2GWoBZ7y29zR4LzECDNFNu5qbZl7ISApSh4J9zOlW2eYiV
TvVMOmS6KfZTP79DSiPVMIq9NKleUf78yNLh96jNd2OobZdaPwxN/CTK6mA2kNSdHI4k+UiVQ44w
nBvJ7ae5cbPReeqGbFeSKFKoYdAomF9I1m2F99886Psa7nXS6V6KnWc+xhvw3odGZM/NUOMjWu0H
9Q1Km9eXWiBVzT4aUp+L5UaRLL9Q47c8Xe5HotQcRRxkQSSoXBzWTBkLeoyQ8n1NdKJJrI02UhpV
P9mHfHqBSpMG62BSQpZvV3ryoAVaOe5r7jVJv6+w85Dz6BDr87Fu7CDrzT3cy8AYpXsCsPw50QK9
1Ki3xK/UqL5FWReA5u3iuNBJsmkUt2is1G/Uf5YE8wII3B0w+DIpQSOqW/QZ7miZj0pTYsmbQTNa
zOagFGFgFeb3SpdeUg3I1OaGSOAo2ql03I1O/2io7M9xVaGFltrHekzek6goXPrKihdGqRPYds+v
N/dOvEyuMTe/Y2e66fX+G4SmdzNrXEkPX6e8emqYNv2keRYCqUh/iA0QdM32B3X0ajka3XG9c6ap
t0wW+wCRV2O/iagguljEHtzQ33n8Ppaxt9TKo932r43GrDGa6WeSNlC7EPvyx7u9GUMb0mps23PL
q0xjn1rtE7EDNx0dCzjS/qTF2En08IhUqF7GKZLqE7wMP87lhz6tvZkdTMYdJK3BO7OmvZEpOLsa
kLrDnSdsEviSJdlU3U51TtA7D1Wa3iphfZ9GkLzCpNk62GFYWr1v5OxhbuTUQ4qL+bS6eFqWY/21
AoztLQFqbylzMLTUt1kpPOZr7qr9q5xBgzKkuHArEeZErhl7A/TUqHBpGNK7Kfw1RlChxsNYmF4l
6qBr7X2jd1gu68H6gE73WxSjH+o9ktaUuPDOk2yYcXLDPK8Dlf2vjESgtfa7OU68b+UpoXXo0vuH
Ezobt2lv78CUYd8aj0ijIhKb5xh+AM2Jzv7VpD1xrUkgsOBopmnxStV0c+7csaV00J+KW2ARSC9p
YPTvSzuykEnCk17Xfw0YowtS5I01bSCbucBbIsvoOVdIoHcmV17eQi5oPKaenNZdQdMK34xqF43C
xLfv4yHo5HQnovLF6LXABnuTAVG1/nXmj+dKvhmS/mYoQZtT41ZL5Z8hbaRhSWpPGm0XoJ4MQIo5
akn093KyUZTyznGIUueXmd1vFsWunFntZufrjF3yPrs6vyHL+tvU9De20hy6ePipcSipuf4UYldb
mjjlS1jldmZxF9bJbVylJ9sqCcZ0aClhTxLTlmC10gEggiryhNx5hSzfjdjZJZFwMc4+yFp9Eo0M
5265LwykTJl4LaMnkUZUnHl4kDpQR0IeSHN8LFTBfP9V6/Uu5GBcUnIK2snetDaiRxm80g3hG5J0
VWmusJZHA/44KNE76Gbhq0p0G7aWN1eA5EZpeL1pvaqFcgA0kyAQ5J5uVPcY0b5nnYbuXWwLq93T
w3mrNJsiAkcDR91aunS/1E3QA6MDHj2sSwIAaKu3xoOaM4GnsXgYquRRhcylJ1TMiXbSVCnHAj/z
OXUnPy9K202KZgOALys/ZtbJOi2btvfDOg9I0HZVHt5ITlH1lpJPaYbajyzBOKlTt9ogtqTIHzBI
dmkyvWMpsInwEKYQmY+NMu2kGQ6/nuGkbL/kY72hY4DJS/KzkORt1lhurEx+PUsHI8+3jSyCuW1c
MX1fktjVUnofYbOtTMmjMXUzZNq2LAvPmE1AaQ29bumum8m4Om/W5g22RvQs265zo6W9IbkJOU15
X+i938rCcNW4hkFTbntJekwrAoH6k7WkQekgeqom48BMX3/9pGe3TtkfNMGBntpbHEsq/kzEXjtN
v1pFPDiddGfjU0H75wCxCrwsPgCo7Ua+2fqbU3kgpXF+cIrhWz/TP9IdujxiI9nKbmYKRXyfVsUe
xOkfaBL9bFBWBKulIqzELZ5RlDFN5lnlMLu0QvY1Lx/3klIODzY12Qb8ziuS+o0wk+lg9Ygz4XLd
LKK+S3HMIJ9w/Lu8ScygxC5cK27v2rwOJJW4KztUfAcz3FBOPJqVNKQSW9mKaem9tlxuZnuA2zlB
J5nU70LJ+j30ta1OKr1rjOkDJCj4riVkKNHuSMa4CfHru80HTdxqWJ67KbekkfEDeoRBB9nX5Dmq
/rT+xXaGkyXlXtNF92EheTInniz9maMih25MqcHOtNDRS+IsdZFhevoQf6sNsXG4EK3nE25ZcKD1
bWz275NRPM6J/arF5mbRw7sFSs/IW9b6alM67UMdDkdLLnlmwlUV+k38OVOOghBZW2wNt2txNcrV
Ri9Nih4hq+RomuJBU/pnhVOhULMXLkgPk0WeuNvwI1LIkbwCC9sjaf7d9rqbReGPnHo9U3EuqukE
FdOcBSvbrzPV9DmJoxvYGLo32jOzUwXFcOI+e6AO3U3miqDSghg0elXLsxwqt2oX/3JG7cHKoZlG
vYYnidjJEqdvmPwAKf49yfKbVCS8F3ZjJJdJoIX4pMRTsh1b4QNWJV5Y9PoJbsp90iZ0wMxDHs43
ar5aZ2DaxHwmeij4P5bOq7tRZYnCv4i1yOFVoGzJQc4vLIcZckOT4dffr+fcJx+fkRE03RV27dq1
xNZV1Hax6VMs2Yy/NIRTRZ6oatA/+K4vXuohdVcYO9ufD3WW7uds3Xm1fj9OFt9oElSNy4giqJos
vPR7MzOY6Dq4lBtNZpgoWwWAPU8IN8XPeL+NHrRVCI/kK6v0V5m4x7Ye7vRgutmxte0HRhTNqLLk
nrZjeryLUou8q6gSFjU829ZRO6Oiqpyh3t+PfzVdhimGo+6zaBH2uQ/EMbNHNtQSWcN7gNtKpcE4
p5K+7MfYxDAZJCYyL0LKXHet8eY2fRj3djQUNQJhj05nRLUoD5qfXoJWO1aLdfJW+aq8uzRcrJE8
FvoP3Q6fqZWcSffeMnt9TuNxp2l2QSsZ4cjKGYjjINLigujJVNVSBqmvwa/tmidfFwcL7mmX2hvY
AQR2w5efgKB5WpjQkdjGxd7jfHQDCUZS7LI5Pa26e8L9quWrCufU1zOB0RBVfXJUb1FtNLOyxs0E
SRZplV0i+58xX0IwvEj5mTzVHo08jZxRXtc8gapT75n1spvpVNDXeS/cPEycLtJTK/QLsa+DNTLR
Ep59LzRFxoEtzZunRkLObgQPlX5IDFPsd5Hf1fsZJ6FWVF1dfZtjiBeZmCfPkU4IH4Emqke1lpbx
thRt2AS/lkGGs4pN0wdH5WLgLlEhUG02DpzGejNg/2TwS0tCtARuqAXEmm5zXiRtP03aF6GhqBl6
vbWgtKMshiCRnFnOfLhNDHHpg0/IcC8LbgLl38e0Lds95uaZpefZhX10gynSbetgFfWVrtcneje2
VNiZMRhbYgM0/T1LiuTZcqAV/8XNIIYkpTtv8sLhDVTrofbjKw7QpE9WrWfX0yTmL9eCSnc4J/FJ
riTCgz+eEUPADQ5Pi2lv+niNpNlGdm5uAyIdQkWax+w3pTxiQmxOffehEt2uGt1QyuykfnodSTKG
qy+s3ewkBy+nAdhCzNPO3xj6+IveA9FS8W9XL5zSbPHv18x+Up6TVs3rOjAeznksE+eo/EjJ0TF4
kNFr94vVfIts3A3dwooRffkiQghjH0/eU9s6UTPNkc+OW/C+fv7cUkcKfLHRlz6CiX6cjPkhrau3
CSqS5ga8u+XaxMau1rJXq0QUiTpSVXRMwkywH2yhRNwPqbsRfbE3aucv5zFxi5c8XZ7SnhgHPGI0
Fr6pJk9FCcjcEvPvfI58LN4MZhJZ3bpJW+NA9TpS/oSJzjrVVGDWO8p0UceoYz4SOZr1lmviScwd
tibnT7wNEppf9uB9BWjI0NKyWwljBHWNxMQHNcsOF3VE7vOO4hYNJeZj21/YpYafXYtZSQ/JE5z0
XTLa30VFB2IMaOX3MIv6beCuH7GWInAR60Po5cimrcspMTvSZQwNqoY7ar8nAwq7JzIQ7ORoZcWT
al/gOMTxeLcu+p4BZA9irZLQNhHXGqs+PfWVJIAn++y09CqrkfNZ/FtHtUh9QBNH45jHpOPgLAEH
kzkFkzccgaz/ljHq52okYBr0NyPVhhB1gDhsYot21x4YAG2dcJ6XJ2XQoLC+zU6cbVyCGGyGPLR+
szeoG4R53OzwTgfbL6E0GS9FXri7qvZOKgeYWXKWKRAVszDy7aghXuJ3xwXhuLppD5wWWoXibqsu
UrK9IqETUsBZbh35OtrLZx4gc+IN35RqD0FbbsDryMSN+MUXdOlYA6G7LNOT32af6Tx/ttJ1OPvF
AyKVjyVWOeuanSlqbJX9G2T6Vr1nDv7SIK7rVKfJy1+SCioUrxlzGmKcQ4YaHGvTipIx3bjEqes0
H4wu3aLxAI2FWZjQTXOxq3UrjMsBILnaO512DIw1gh94tCeffL+75Jx6WXw3hiDLDEJzhnq2yofa
z09jLJ+8pf4Oyj5srYtXr1GzdJelSrbMCT6Nw/IdFHWEZ8RZdwlHMzmod1hZU2i5r0aubUcM2OR8
KTdldFMWmlZxCLyR8V8CIzhvWJB8o14J5/mgu8NxtevQXwu0MBXIR2GXWJ4GlRDBXPoY2+6uT/2t
7SaPzpAem8L/zdLlxSFUT1ubAaPjlqEnoUbcO2mAKrWzL+z26E+cLI+u93TRtipd0gTpTTCe9Nk4
KVfFAshmecrgeygLOPFPBhIdesIJHMcPjKOs1n2clQip1dfJLZg7lERTmr7HNNB49vyiHlTPhnv1
UEU1XafCj0QzcQtvPhlyQm1kMOSG+lCUWfOjO9ShXvTDxiiWHCKR/2HPzRL5Q/ZQYN1otqI9iwxl
CKKpJ4Uscx5EPhixCX1r8B8Bkw9dQ9t+HXq9t+tcIxrd9FhZ83aBueoWHtSSYteBhdFI8l6YFE2y
94QmIYsWiSJxT5m3RxQ7HLT41Pfzndo9vd0/wKJnBlzm/3WWbArjLj5lI/mXnTyvXfFKMeSWaTq0
gPJtsarPYEi+bFThN+4i/67NcBRlRsdZVf01+uoDYXviS46MwYAXBJsLQFbsaNkbd2nj3sZhvEcG
+WwgENxr5cXkISt7PbhabIOT2pfRzj+Hgc4Oa3hS3lM5KPbJuyuCKwNOvi2hv1aBlkZ5xuRloFxm
NM1Xe52+FuEd6VV/7UprP6zzR75Uh2Wyri1XmhL/LOUchEueOhv26l1imU8AV4g2NodsHi7atHzW
StoXQy8XeRK997rmy6/BhKlNWQAtmllzsfTiWC/zAzFBtREeKeW4ggI29wjRHm1H3idWwVpYOdCE
Y4bgRcfOmE+zXe7UER1d7SpIdwuZPdHbY8LWmcXG8TpONVe1RxyVrROIWJIQ1x9g2a99fqxGuc/b
8dBqFvswgAcKCzIM6vJuEf5eY/9I/gVSMelD0z7OY9Y9VIQP7VoR4xhEkR3Er3pa5Z4PeaSN3ckt
vdfeWbb11H+aWvOQjeK9y6DAdcVvvlof6hwi8XtmuNRDORuX1dUf/wuRtK+mIdQeU6K8qkPKdio3
c+Djo7TmTJK1d6rlqLVkD+hhRKkUL2Vs3tMPeJ2M/hYkw4dw4kNQB0+yii9lX/4M7Fh/hOWYy32a
lgFMkOS1tzXEVJdjradwOBz0VfPaJMwfk0slu6tvp5/g9FHt6ocqmy6uvtxbbTVsTLCnzs+MTZOY
v0MwzgxiNr+GpX9jI7+PceNu0pSrjfn0pxw5M4OzMlYq7r6d1ouBc7wnFTxWsIAZj3VbkdDeMNSG
voTymhmSVKazD34c75WNzo327+yPzwKDK4lhmQWNX9b1nZsEb31m7uaYoofVP0mkhlYk81XY5zbV
wWolkUJtgcibH4EjrloDEZnpMpd1mU/dap8SiygRfft000Db2+j5+JVaI1FINjfg8C6TTwMjo2Ig
9si+/61sGXldcnNy+92Z6zsDTwEbLdRZ4E3hodJg+el2MnJsRfmXJqYwNnEi6eRaUR+7e71AWHq2
mERFxjZowB90Z5ZpG9be+Mgwsgr/Ej+XkIM3Q28e87w62bI9lVl7SxxotVaiP+tJ/LyU8mUEpdp4
PaI5WuGePSf7yTx/FyT5r1kkDy5OanAR4VAflwBNg5wu7RLcTMiUfHV6y/NsHzPSLrKNcQdX7+iX
I81fy7rLSUI3Xlbd6nQ4N3IJoVfv2snaznW5w9jsu44H1RimyUnrantL2nzInCSAdQpZuyie1Ivp
FAowt7cyta0NlNQo8T189WDul6XbM9b5zXS6l8mNz3YF3zVYS/Cl3qEyk7Enc++wIl6zVoRmsEFP
rdTczeAtBs3G5ZtPvL3xRNugoGUeOWWAjKL4VPGPZvTPtVWf8prQ2SvJP8zJ/+My0Ja8dd2VDKfY
DJ2dbLWBNjBPLss2QKkTDn2pb1CWfpN4LbSs9kPpQJ9Z9Q3Z+D4no40Njx7ZKZogb9jZ8uSI8mUa
6vvZCPa+O2yTcTx4Oi6v9x8g5rwjwPCRWsa1DtodLZlnIO/LvJDOWIL+UtR5Mnd4CZrmoWZkFMWz
Imr1qSFN8UQ0DcZOxRl1lt90+Mnt6gDAIJ03sB821sgLyDOGQVSMM+nkbcztSz+IC3kHIUtnS8p5
yNfk1WVYrCNdrcxRZKFNbQCXMwjwMwy+2VAQb/BaYJQ6oXJwiiuLuGLrOQzjgTEajnUZrZ78YK7Z
vpa9E3UjYzaH5Fi4dD4wSG+zdouMhF8CaddxGBcTg+oyNXkrCDZidb5VxRiaX+dTUgQ8zYjg1UuS
QUM3fPAEAn+XIw7dMcx7icuD9Kw81DKPs1eMH6M9TmFiij+5bXy6xXBa/eqYgnr6OhhK1j+aHVBV
1UbjrGE5grsZFfDQUsvXyJ2hm7tq8N/nRHzm6MZxgO6YTX0/dt0nmql7GmxuIu9fMYVIVOs0r+pQ
1nKNt5U2/mOr8oS5vEfR89Tqy8Goml+1IynGHaog+SDBBj5wv9bYudCl9rz4+tkok49k1F/R/Nx2
Mr9SM35pJipGnOi73tXv1iZ/RDziqqMIHeb2erL96upqfYsjL8kEu/a5w55llXYZWoFwIqFSTWuB
6kmb8vquG+YpMlxz0/VxFjZmfYRF/3cxkf+U7TkBtogN8cc3262VkKXlHTgc2C/z0Jw53fmF/KvJ
GAU4Adgviuowam0ky2LPpJwI9SioudyjZh50Uz6hk/1Vizw9+Lbz0sXlRBHJ3s7CvOHiz4nyqbJZ
v03XOMT/3lg+fBOAAjcPlBr1RWz8gYhH0oZv0ZzVzDF1ieSllN6f2SyuvREcE3uix2nCO1Tit+iq
hg5yV4QmH+/n4THOlnvPqf+owLH3yNNoNzk3SuQFyfE+Gi0o7kS4P0GxRrk/HkfPeBQDKLnGKZB5
By9+oDff9e6brgeQincpnoSZRg/GOl0Kan/OMj1otEm4mnZX9eVl4cZWImqK8zu1Lw2AjkpYBwMO
PMEXIkeZxhGokjKCLfGkkiPU9vfl3PyyBx+a3LjIufzbjPo5l1LfEts0Ybdi6txW4c3iLV/Ss1oK
sylOlURBhDxnR65GpwbBPHoXS5NSgxKRaQ55pHXVzs3W76Kt603itrfeo9bX5Kd5RtyAkZn0sj4U
/J7o/lkYbci4j53ujRc9cyMzLvd+jtpCqaoX4mUd04NhGaHKlVvkYBJZvw5d/1ON6TOi2IdZti9d
npzzBt6gF5i04+ZfjNkbwtnSz7oW/G0y425qZnqrx2aOliS+dzQD3QGzvtG7c6za5m8lc0LP6bvX
eZu9B36Gm19MPCOT1TbmguihcCwF9bm3NHP+toH7k/bVV1PRKWM02k7aybBlqpAT+b04V6v97Gu6
tQn6ZOd7FO8HiPVaH/Nk3S/S8e993l3QAnhcCyrnknGV3jzd9EzfM9TyJfbd77WrptCjMBvWpvnu
ManmH8Rc6MWTOqcrBYZwzJ2INppnG9h8RGyVsrv8nWNVvxqyH3UjsvDPibkqUD8Ph0zrQhV8kXn+
ZokJScG4ubBuUiis+WKOoTP1wLCL82C7r6mEY8Gnf6tY31hVc6PNBr2L7hYX8j0hJe3l9DjYIOgj
GEmttSdGsp2WdDxVmv3IGfls4rq5U07XzmZ4EF6zI2KJjMaoo64oqhDh299pbL/X2b7CQURRA3W0
fCnDBKmLdsLV5MNPoJP2l7EPEEobjY1vj9I+OSWYZBU1p45O45ebVpHMHTbIgAiEGOLvQiu3VrX8
KTvtp0tyfaMLAp5lzQ5+255oczg6TvbETLXHEVej4U1qx3jO+uo59+OdMNPyaAbjc2b9GBMTxfI8
eVtjy9mabf46UfyfmvTRbdAH1tf1qxDjxfBbqt3dr7r3QhIXUgR8aPP+zsmKk53Xpz537tOy2SoY
nGAGBN8ZiR49O6LpcS8atJbsRAX7Y/XguvLTCtrHQZro/Vd7oY9HRmW0oUjdcZMk7TH3p4fCqH7U
Heu1e9bsObSX4m7UzJMyu+3YXPR++ps5UKnnpixfe8F1g/iNkJy7lzvuhw4x6xdOOVXDiup9MW56
i5hCCRRT2aG+mXVXg5B5ylPrWHXjVmSMLUj8zVjoIWCpsQlK/QkhjFNmjOe6oG2lF/tqHBGYW7Sr
242fppz2Sed8Fmb55PkrGIEBmO73G/raD2jvIT9Cg5wylXDwo0QsPr1LFL7omLxb1uZOB36o9Wwr
NLcPQUE7Cj7+r3SChxWL42nFDfmbbVasaJeP207UIa4EENbCalODHuuvpFkBI738VjJyqyip76wB
YX5s7ZQ1aS2OnB38lolbRX5CoJZJ+8MfA/4G80Y8sl1pbdPHdt8KXn+q7Uod1g7ZhbYM78xCBKHK
RSiYThUmfvojRhavS9y9Npl3iJj+UBRBU7190Cr/vkibMy0Nm2rIc9oVqzxCDedeanLrQYjpe9gK
Bl0FY9F9kRwcMhj+VqZ/lFOtolmiGqg+ACmF5+8nzCaMN5zvrzm8Y+K2pYDjMRwqbg/9PbRryutQ
Pql1VntSQbA6ZSyAInBLQIRqnyEVg6y8NctnBZwpMw4M71N7KL3kUASdQ6DEThhevODDiB3wq2Wf
dt2+hO5g+l9KtH5G/GSx7vmieho3tETs1smKarRwUFm86mnwIZlz6hOVLa12WtFuyNqzyB2EzRnM
1b9Z2A9mwih2ykUhLAp8o41dg7ppjfXBwAlQfslixslUsEKKmI5zp98Zrha5htLBxKLBVEAy7a5t
nhbLPKmnSuzhNZk7AMQ0TOLpFDdXtGnO82Jd1FZrSsEuGMZw7Cgguhe2elzdfNPfMKCbTmm5M9E9
QSQFSCVirBiKMztGHm/jnkyZ8V2sEssR2bNJm8DT0HpHVCIoQ7y3eA4lPMo1VfBQpP69TW2uss0D
/WxXcx3vjAyMoXgKRPFMPZKp7HRxzR7jFcUdHZyxKjT0uwAF9mFyWWSDouwQwvpYe49qLBX2xqN4
ASmEe5n0NiqpmpLrWOalF23k9TsxCPym9ujm6XG1VqJMcoU8PjAaBmkc6mphDxGoMkH5H6zM/hSW
jHQCbGH1avsovArX7Xnwxr5kdSrig5qIN+AksNjBtG20IhQgHBmAFwN7+Rd7Xu6nVD6J7EXRBLQh
CCtv56VGZPe7xCUn57ep2ndslG56xoQ9qYXyMpt+vUXfNpmzr3xxWNgSrJzpVAf+QmfDqfviToXz
R7FV+Cq1sTwSdOZ73Kayv8K/C3MQg6Gb9j6ttVNr5kdhFZE3yq0KLNXW76fy0WusrVy9Tan/CJMz
Ulw4R543RzaARE9BphNT1MrvxPTC7r9VqLu/wbobUx/ZpQykSh2r14X6gMLhe7B+y2XawnDgltmx
hOwsldv3D6KZfz293PJP1Ntf+JHa9yYDqWAdVKQvK1sPN2D5Jx5N1ZmL5k3typyNyyng2wewwhiD
bop7dfz5P4E9/feX2iflA2YztPp10DkGJgSkm3DLUOJnXdnSchrveoVIkWSoBTCqf69UQGgq1bo4
+U5OkAXBhZL1JDTtWfn3WkD1FfG5gC4ikIcKgJ/5WuUX+/JphJnCvdTBT5LbG7SEt5gNllHByOws
ipacf6QuMoYp5utNVWwUqcHr/jQVMqOgKpxhZd/Vr263nKvqqKGHall/2YQL8jWa/2x1+W6Cbzb6
CRMSPJCzt3T9VqFt2bmPYN/cj88DJvM7386qqpVU6V4WwCdlc7KadvYjtC8ttUOmV0cp/xAQTvRT
tQmoQqkS0YqNiaF+mo23XY1hxw7n5RWajIIKMR6aw3kU0RzlMj0m2Y8M1Dz15u/YnbP+DUroFk3/
C3KjEY/PGZFwJdX/VadGzE8th5L615EjjGN5mEZ5ENgLFkh6dGDDaGu05LUeh22FVbQ9FodFFm98
gP+olT0VO3bkQaHc+QrQLnedhBDKjuRpF+2Tsi+/cH1lOK3FDpWf4MkR9d3SqrFlD3KjHptVUF9z
vBfaYaJgys6cqG6hn5gbbfn536blZKv7M2amROHWsWBuXpyLOv0u1302vAhVdrfv7eFdQ+pYTkOk
fv4zyuTY9ohM1xQ57nwZeMe+uHFrvOnR/4NrUKVnxly1prFbOqZ9pylF9i/qIFGrTTgb+5DOxkat
C0SSfUmyty6vSt8Yo7FQKeAS6oYrr34LmuSgzPAIiut0iKFllv2qsP2Czi5mZeyUF6sOXnCk8WzP
LxUhCatpOY8CINjM6GlGlNTzXjXIIEb63xHusEGqhOZgTZfB2xXeTophKy11nFmu0aU51HtS2wMt
mv4BxHNX+rAsgw/OhJE9FsOL2oPqj5Sh4lQq36vHNdV3oLQJmTkMB4unmF3KEE0d9E/Mpsx/1R8o
c6C2uPaZEj6xdsqmq+fECrSB8qnUQDdamRxE8GPlF85KMr7g5jAY/70/7tUlEjesLAo4qss6bUye
KO6YW8oLagjWFyNyBjusY14o6102bzWDW9WnfM4Q9WdeBaRVroTawvMYc3oHtqVJCR9WFLeHqv7W
GgEC02u6rqEqbLPWOdca3VMB5qHB8MRN/2e6EC7YqywOnWxIgetGL/KQFfBB0hP5TD/zyZ0hZ5RP
fKEWwPzmJZhwGHnbLLQz0LXPcppiQHdzzejuhBWjk2JhUlggrB6ngjMw5e5zUJ0dxgJXwHMLBlUa
9mlJ9GOa7ZkmtrG1VxNJA7WfcMgllayCLcCpZXvk2KleB3VgM3eudeE4zYn8VDn/RKWPte2Xe7X/
/jtpzmMBuQiNHYNQ3Nb2efqN+WTe6K6o5FY2HXN4qBrDC09h3ZnVoYYDoL3yPDk5HPKqp3wU0LGv
WdFtVW1UrW6+AAzwieFUTEXEasT4/Gquo960Lt1MAt98KKuvdixDHbCiT1NcXbuFZkyC0q73j1Xy
FSS7BCvXkZqpk8SdLyvChmqnJn4kx3XfsJyO9loTIxAczNW8d9ovx6Ku1fz5bzX+e8q+6a8BoR82
QH1dMZ37/MLZh+pwp4Yud06wVzZHhXkq8SrcQkVHXIJc0en+tCrkHZ/UpKD4CnSZxrDX+l9W+98B
ja95vr5gHNQ1zMYPdcx94T5Bnujkh+MgoXfXCDv89xUVKSNhU8Z2XvMxSlHhJQISmJ8kCSJ1Zgv3
NzfRNcM+Yfw4n4EC7JbXZn4i1lN5BWqqKGjY50Rt1No/mRL8WvNv/RpseZU+jA111NTmYn8WuEZV
/lcHmM2p6/kZaeU9U4G15tqwsu66I1y7DNA54t6HoU9XK6XOYPQuq3hUdz2YNWWI9L3m7KsvxR2Y
vbmNbXp1EVjdIHz4gdLK5KdnKzH3GOoSU2An1h+2nzEUVIb1f+GKsbpQt+N3w3zPh3rrwBJV17Qs
cbM6+Z43+oPF+2uqE52o5wpKCoJ25xKQQ2jJnSbdbwpZsC/nGUM5Vj6OXXt1++5WaM/e1CL85963
k/vCRq1mXHP2qlOwNQPEG0AS2ZPKT9JgwmtaN8o99GDotgIAyBzZYSrSkPpVBUXKshCGKNvGQ7ip
c5w7KdRJnQeNjoXh0KfDpqyNN8pTT5N5mVdkQojbOhnvLHHPe48BjbrK+GFrdPCF9LJSZ7M/5Hh0
e42pO5NsV8MV8/LvXnQijnMyJh8gDsDoxRu9OIwdpBLiiS0i1CE+bTHfrJGRS6DFXXD/7wRxhuXy
lgkL+qJ96LzqpExfhyjFf5aHs8GZnnyW/ItW4zBN7H01LfBHoet5r16/IqbEWqjjGzvB39HL7k1q
rOQmUDMbcw7LutnJHEikKfYWYXDKaAIVA3vA1YnlHPRe7c7esa+ygPkq871yJj6bibDSGOSdula/
fDrDuzIBeuLs8/GzXm7KoTg401ZL3rhZsyejJ4zmr1TkoVxHOXwFSvuCwV1i+Dani96KK9S2VyWm
T1qzDWR8HBSlwUgfF91SM67Zf9wRPksq0iDRYd9Spsoh/CkXntjdPm6eIQ2pqJtvxZXyhvPgqdNR
Pxm4Z/hCCgIfDspkjtP8uNan2X9HuvQeP5/Vb85Qb9TF+UgJ6J9J88y1dK/ex06C5s+uY2L0xqDf
h/BnJq52Ev2sBr03c3o3VSNlItsDO1ZfD9J7qUg6VGK/1GgFmdA0aQwlysfCGPNyVCaay/PbPxPC
5vhnEHmtwRpKWlgyy/3HmOmHX3dGtHT9HnwkJidDx4h1mzjBmi93aRnjtDRwC1NFuFbW/6gVyVVY
vhCfxFQ/Z0pGfA8lO5DShLpeH6k9RoPAjUK6WjANGUB+4LBLsqrclV9sWvXuqM8sX7HLLkXG6v/L
oMzt3NWHNBHvspUR667YMNhULHVV1zv1IGx/6PcE14l9r7IvNSoh139iQIZcWdocz6+ZRIhUKppy
V/SPcfqDu1R5CntbJxvFzJEMEBbVxTcbPWE9iKqHAUReqGfltYv5k9Lew1Q1B56XlnnqkEv9SjDE
gEreWNwAzrXVe8YTdMSN1UGzzZceudwGiiJtfGHcOIeargweNudD6r7YY5AIf7tmean8+uIIsTWg
GM8DGzxgaCx8NzeOsu6zdQPmpp7E3CLng3HCwKzA9INe3C3k5ayGxHGCJRwa0hUsEWDJj7LILO6/
YI6BIxI8+9+N2pvFNncBHp63qb6zc7XDrBPZk7+qYAndStyuH6n4OgMtVGaNmkdKmVgnR4Itm9Hn
pAKPf+uvX4VOQ7C42cMj8zojzXSPjTn+gSGegOzKbbEyADuYZQ3zeHjwzfxbryDvl9VpBWBxFkir
Pc0wKVleI40PoyxOgdmEtGWENKRDsdIXe8NMYPicii8AoUBmwGw6MK5qsrrmvadkkuzk0Lkt1QZ9
uJmadx1n+qQtoZELOg+5rWaUNtDPG4hNKfSqpRHogBL3l/RfORj2FBKiU+nfQsiXVlCE12uf2owD
IkQgQ/tZh11oIOZkdrqFXHyAVfi4+E3UL/Wd1XPuUvSDD5lYUAXOqua4yPa4Fukfe6i1LeQx+9zp
FLr7AFNf6MF3OlUPazbDGuzp3/FS/zFrqMmV8L2heGoG3Vsgp2msf2oxW1KCeW972Cc3mlL+CL9W
XLaAAYG1Mz6YAIShkqc9rFn3B6WJblPzYDdmSOioTA2vJcMHNvlMYdBnXtEm8ePl7FN1CotxBTiC
uLBpbZPwpho9OkmcA2OUHtfM/23t6V7S+AA7pvpwunU+IcsE9BTfxwKtQW+1/goajneVSD5SBCYo
+9Pz5cxEw7q75BDOtEczpl0EmPsE6c4ABDbPwyJOKMrRSDXEn85SQRi2hznMS5ipbqs7W3tZP+vY
ILUu23CQCaR+nbYYbUHPOfVcnn3KlztGRt8yb37VkYoXeZ6eUgdFLuB1Wurq9qOOQepnyzmZPiBf
k8gHRioO5ypOGtpfqO4dMq33HopUnPwsyfczjH2YcSutE4abYQFzuqP02ScjoLcf0D7bLGaDppAW
v1U+PU5Jk/x1S4yXNaE9psph0qaiV2QOdVWkcoa2uGaZxuiktbj6k/7a89xOEzyY9gjXQtb+/dIl
jwJk5KrZ4hkI+Tgs7XGCv7lzhulkV9bVpiwSMQf0aMj5qtOodgVONbc9jxJO7rKze2wJsAIKeUxy
lL2rovkpudEWuJ7WxVjuWgdIz6j9FF3loaGXIuZFr/QLdFm7YV61RSLaw0lnru82SL3pDtFacTZp
i4wofCSALFKe9S6gUtZNLdGQYeyqZER+epBfWtb8UIfg8JpMxLZHIJQCw20F9S8zTQiAjMVMIiMe
4z8LDSCRnnnIlhiWY34Vdlm/c6vNbrRGwtKprbr92IrkvFQUkeh/tNOdgKiPlppPdddzrWtQ5/ox
430cY9ezdhxUW6Hc+WEup+ym9VgR6JiU3YxIxjD0BveuDCr3gkCwdeyD7iB7+xR7wUEH1a2r8roI
AiuoQCfdhL9IqWZnDUMfgi99Nzl0NoiDrqHRuYWzYRJAx6YDBKZ8UjyaDrxa324dYFl/N1vLEEFI
oXPKGznHDmYjF8FdYVGLzik79IVO6AZFYzvHU/5sQqndSaN6ZvALNGQhDr5Ow1iZfNay8zZZUdyq
Av8cD9j7wlysfcepa53qY2y6cgMgAUWzY8ZSTOLf0GvLBOGHYfRAeiBgpxJK7+oQIjvDw2LkD65m
OwyjRievjgGaSf3jdLwrU/dvRkelTVHAJipn4OttdbWt38sL46rgn0ISgZbpAATWwxUIJadAL4VF
j2FL3yC8L/h8gEcR9fknmbmvSCkxvWOM/sfTeSw3jjbN+ooQAW+29J6iDCX1BiHTDe89rv5/ivOd
sxlNy5Dga8pkZWVZDeZKH05AqYQaYJX0fbtZvE5KaxMXLtc0Uc/2xAjiYBrP2TjCMPDxqxRP9/Ik
NQUR5oFcTOj1HJZlPUT3wlQhtMbjTTptA5262WDtWKwPJDrgAWE91bFQlo5XfXW0Aug6tIEiu+rR
rNDHo8JIDoKn1m6eEhnn45nJOigA9Rj1SfsaEy7XprDuc29fzyEN6voRyPVKJ8TandOn2Db/Wb0n
bWIqle08fdLVwV8VSWxDNotRP3cUYurBWumFDlm/u9CEt+moY5WkiIApAX211if0+Is+FHQ0Z+F7
FLsvNQMFVgY4zI7495y4qOAZjrP1x3RjptNaY/3MvH6e3OxWaNGhiZ0X1fIUfsGjhq8X34qapQAT
2QbxjH6t5gaJLiUdTfM3OKuN5ZSwKgFpoRT00K2QjL5lkfaJQIuzclKE8qrQ8jatAeOD7qtxXXtJ
tnCN7B96OzddrbZR3au0+dmA8oq9DJTyM0KJvlft75RxWcw6mf82FBjKodk02fxZlcq1TbR3owbV
dPN2B6kEemxHSlU4l3RogaBgaXpAY2kb0PSrdzRAZhtD4YZO2neP4OXC8uESZPYpRqUN/Y53PR7X
tpG+I65PEU8JXvx+OjpVH0hCT1HAHslHKorURmtcEEM8UVq94zi+K4eBTeqU0N1k9T/QtDf+EHKa
lLchjaGaEUX0DD2ir7YKCVmh3Eaz/aqNw0kz6MG2/fZZC7Uvda7Ohpmc/dqPF31ZdMsZjKFv3Gcn
d997ZWwWY8CpthgmvBtnJORSaNCaFW3TyPmMR2OmKEcbECp99aJjrIJRNDsrapcwGrWFmSWvSUkd
va1zddeMwh+MvXDdkSZ0Uf5l++i9p/R/GFnz1FuEEWZqdpDYxx2yuS8j+k8LvWjsRaYw2NvUB1r2
qNM3cEUVTwOjDp51139y9OmOs36tEueYtyS3pjVfEaEkb63jNypYwZJ1lp4jFiDjyhPm5GMGyOLp
5w71EM2Y140GBk0PZ6rGz27YHiwJEJPAo4O3LQAqGvtFz72D68xfcNuTZTk2DSL2pCF9qB6YNHFT
MTA1mpPwYc9jPJ8q1/0ZDSDLqB8R/VP28GKaUz2E+7YcE3QJg7euHe5ToWXrGHUcKGADB1M1F1Uf
H6jBopGh7CAaRBRKjZUzwSt3mOUsjfJlnqxJkJYpPUYLOkZPo+XcqiyHtzAPwxJFq2wRYsbVibRE
7zbE7fsa8rjSl5/dUK6HlkSlo6G77mcKXIyZZuDjbzUQgWoqPUZaGz1nFXPvVAPgMlfOhUEfeqU+
uRpVlTaGZ+NM8by09GqFkP49A7ns22pfDf4VyYGI7kUiuZ53UnLtOaFUZHbakq6dEsn4fqax0Ydp
h5WrjWedN1rT2MpeO/56sqD1hb3zRj/21svHiZk1dCbQg0UHcPYMQ+VU2vUdu7GjbWQNs/PJBD52
NIAjLT5ko54vu6QmdSsOPnoM6ENQmlDLVUFvUZg0l9zyvnNn/PaqEkI9lxSC2WVO3LeaUeM14zDC
1N6WpQPxL19PfF9hYPPcVs9KTNObUgegk/o6Z2xQphi7yKme054ucYtpCkUZMvZGOypWsW2hYdOs
/xxOwDtiz3N6cBoJSOWOOpzsKSX0syf13U2m32Ryn8NyOCDz/WTp5bYiQQ1q667l4T5x++ciHU7+
PL42Lv9OvJPp9RzvYShW/lyfo7HetVTLV2buUF+MxqNrx3sO5k9mJes8Hi61ox+UtH+p4BehdbOq
Bp3wixAYRTMnXAR+TkUm24Sqe0B88hu8Ap07zm6vBpS2sSxE7iiD0YGrCGkIkgw0vwR+PYzUFayy
PcXPH9kQHfqiq0f6gh5n2onHFNL48Mc1mqtl9Btu/MnTU8aMQACZFZVKQru2tAqaRnCkGksMT00m
MhxIRe7VoGuSUJqChXY0wuQCdXsbxv6lB91WtfLH6cZzTgA+5ipjLBLls9WcA4q26AbAXEDL8tAM
4VEbHCAiby8/7DtnBOAJtyWgBR1nm9kKNg5kemZQQRWiuaEo2TrjIIdOi52nKpw2CMSdM1f/o9FO
MTVIRrJYDD4AZuYGVqENZyof98aQnUxzXKcJsAaYpd76e/joaNsn3kc9wdkHR4kRVqP9bOEmSBk5
IMWzdtAJM5zKOgAKvAHlY5E0GJvhTi2R6Uys19HSn2MIs3Tp0GBH5bcXRB9IME3rNyPNNiKA1Nrp
RhrMc6xpD9EBLLZOug0iopQGaZeVznbABosQxDTstd7endLcRjret0qDxazRbkgi2Y4tPEC4dlC6
dylQM/nITjyLqzYr34dHpA6gM9gO3iNNkj9Ope91InUH16+jUldH9gsNDj259vgbOd6hd+xmgzLq
Dr3Y1ViHBLjJIUXTNYVp5fWFdOODJWjZBYEJuuxAT+thT/h8ZLYvMqWcu6qhZznXtmS4K3lfTZMc
OjyOZGd0RPYHt6Uhw46WRmdsK7tCrLGgD8uLdnoXvrQoUtJ1Rl3V8PcloxUocXb12uSqo0XYQ9Lx
NsjvAT+pFBBQUeiZqtEI8TXMyDfdFpVOmlrGPNho7MjEzjj0l+h5+pp3xZ729DexIBUXrDMo5rLK
1RScnGamWThZjW68tQDu5jR6mUAo0ZHc2rbxx5pZNXXILz1d3b7ab2uSRM0tl6K315QQboBknWlY
m2TnaQ45gGMit2Xoibb0buvVPndXpUhCDVd36YD2dDxtMJya0qVbKie8doBIdN6wgS/L2GA8i2/d
SnvaT217R+zCMmnvFTvXGvPFxoTKQzi11ELTPUI4p7kI71GLOk6cvrmEvy6kQASslqMTAeHUn1WF
y3EnH26HhVBthIAEYDXglEFvJW3DI7oJ7FqmpAMqcka0cBm3i+TthBtg/y00QGgw7X/HWhP95eRi
Rh1akMPwRjloLcvidfM6DecrecUhNHObqZYmrBg8BVf5bpCH92X6VgpAP8FnJTsJO/W9hFMUAbKr
DsXfTsmuZLDv6cz6YJYHJm6jcf9XybSF2tXMGfZVbFiM4LBCwNTf6kAJICCyDBCi46oGjIE1rtA6
HZpvNDv3yLYUmzCzNx0qETM9COyOigx2txSTMGOyHPrO474+V4Wyo5Ed1Qq2iSaLfKOhSIGOg0UP
kM0WWdop4AQ2unGsLJsEngc2TC+A+IRswDScWlZSbYiq5jeGw956eiSHtDhZ1J/0+b0hG/TRW3Hj
P7laLwOaVttfbjctC7pbr+mFCxHBgi+ItA1iVgdK1L0hqQ7kA9DwdiTYtq1NE2p71+j+jG50jOm5
Fd0Id77ZMFBa869vTwdnSL+NljLmNNmH0Wzf23Q+wO0rYL7Zb2Imi7Gl+USDmzKe9GRYkTWjzwGT
s7KOMSGQioazuJGx/Cw67WP0/YU9RDQwQdWsO2ctA4TD8EUd9YNFduRiTSCdPLVkMZ0Age3GDOpD
a/nbDtK0WUcvg509JTC/7QyiDcQHDCyfu0gRj7CNp7Gkf7PozjYvNtjvHtax7ChhEcDK1mX+eG49
FCRGai7ToY5RFlUIJPryIDBiQ6YlX8l6Xhw92kWp/tRGNvWGi9H+FoW+ikpvU3oR84ta2oOSax7x
4Eax1/RPCSPoaJe4lS7u8m2M1BNSTksCasoKXxHNJYZ9ZmJHC5eUPWtYFmfo17I1RTxQAO5WXVd/
iAGlLR/98D9iPuXHCVpiDVpZAw5KHHnS3SI1+DCm+l/QvlMaIHJeJiBrmvSdEuCBaFNO0nXUogbz
2GklIdH40qbR14x+5Ny4L0YYv0RZtpOVTlzIvsCtFZ3KdIVA5OnXfIiY0IrGtPMIQTQogNOxG3UP
G5cLDwN1O8YxXBkF7ZFkOzPkBdtCSTuBPtLa76F/xK5cxLeNaranI2pTWdVbWRufhktzBWo5ajWt
EaFYZQ0MsiBYTQOiI662RqaehWrH9Gh2yN+O5c6kwoz+OvhBduvr5mnmAsdTv0Gi6zjhzGuyqyAq
XjyHf2cOOmjZZozNgz2/DdoX6N6SL57JQK8uW6fltKPU0bAtegAbodgjbH/3UAh3B29EMp22RT3z
pCP/aDPK0E/nHfXbw6T2pDggzExkWY5TeNBc/+QWWb6QlFSrvYPpdT0FyffIR8Ks0SBsCDCfYA6D
96SCHl/U2xm55gZ979JP1nLt88g4G7Qeyu6XDnJF0zWdUex3ibhpE1YgHya5vyHS2ieEnAYOwcYT
yWab2gTQ8dtQINWFHWQdU+CPlJ8YZNEhYhIB2NeIxnoY/sRTfNGiEQPerw3z1prM+yqLVQabLyBe
qBhQZ4U31gUfgqNFkxfhCqkCecmFYb4LuDw7cYcNzzhJYz0FAc5e5CIY1DevGuYv4tByFk3e3G/C
m9/xiaE/9KhVGVyogeFV3riVRw39YU1/oJwTZGVIImnsskx3nco4W1rtW49kqgI0w3yyTQZ/YkS3
aq6vTaxsxcx6vHhKzDeH4TlFeU/WpgPQ4+MtMu9X9k2cbu5Mz5rmwpmzNvKRvYyPjfoaGy9Rkgc4
xQjEA5IV0PSDBU/PT2T7+JK4yW7wb5qQNfjQKooHnfm376RXL33t2UN7NuB5MX4OHxzqNAab0RoV
3WXGlIVY38nGDGnNRzk33CziITReHFz2vmdAgcCP4sY7jHnl/UFx72/JkAScy6FiboRbmeCcb5Pn
PMo0NEFh7Mo5Wk7TuHTJwOL2KkGeDzGTEJ3RH/Qg/KTQ7oJ/bU+ymL23WLeS0F+uOFSWUfuSfKzp
IzQmp3WGyaiNADB+WNileYXbFZrUIsIAdm+50ilX+Ag/yDUJAQLHLl17XnhBoBjODkQ94RRxPDiA
Er+Fg0kG8G2OkCV4QcWrNh0rVMzGUk6KaZ1CankS4jTQ+3JQbd9KUCmJlo/oq4LYUwBB0Pozv9vu
VwGyCVRJq7tJR/Cdj+7O0ukszQeffkHGzp4r4EXAetr01OcID3Lf3cTcmVa5Sr3fDrhRt26d+9MU
DMElljJxnr37g4fLeXXL8NcmYOhDLKmYblrCFFp0x3SisYHIdaq/waA2Rhys0JDdDAb1nTI5Kind
/U0wbuSdAxcJj/Ysy20ArfN2TUdi1Hvbfjpwjg3T3RopNXer3TKd8IhE5FYCfAlhUfTfNxjT2Omx
/pHcr0VLvc0LyeE4oTLqA92osv+bohIhBzSvoFZXOznh3ThBT/BhVTGLMRaQ8Tftless91KxgfpQ
RgQRGogq1VaBrN9u+csQH89iekm0rf0ppmiLhEw5vShK/CUBZ+3SsVvkh8gEc1AoxwTGISEIog6+
qtF8UmHSqrgPjmVAswbCFEtMdY7EX5D3iDHoR7FMWXdjt3MSbxLNdTmHa/EbEj3PswUpr723A+MJ
SKVlV3NnR82zTadj6LyVI6pQmUq/z7BsIxD7mlZuZVvVwc2lRzOI4r02+aL/hZ3Ksv7DtNut5X5J
rpKJ90xVXLayKmvKxlRtJGco7axetjhAN68hG9jngqTPoaE2RJVmKDNpGnhYD4Nq/6DTlOWUO9o8
X1IyEnnqlpjAdQjFq3lXEUpYSsfKeDsyyzX6fu+KcdXt+tQolOErY82UzqP8meyYjRSGGn7Di7+6
RBVpQoLMutjmvKV2GiAvJEY2JWSqoQrKXwjEkwfeRsudjZhS6+QOzVIPh7VFRC3+grT3QrW1w6jm
tDxMtAg/LLY7XvF2cit9mH4eYXFc2X9rSrbiCKxkOnX+Rg4WZiC3f+m1XMYoMDPChK6X6cYQ0p1M
uzC87Cp73pnFkrkn1KbCjWbeIqTDJJ0spCOUZr+n0Ku7pUJdU04kgjuLZkh+0CvaJpjRvMz2TTFu
Q2Z0ivmkdSviqmT0rIqJVBHMljMm71OPe5xTYjvrLjtg4xsWYi61VUA3RGG/GYSzUZkQ0ECjaX8F
lOD+jsTyYqpRMSy0eG9D6hErwskL2FSq2lpwx4UtLPaht79DABge7fF+xCglcZdYzpnInWbbZad9
ETYFCNxQSlhwnHSL1i+Eh3JStJMsSho+3p11oPFxLSFm7sOg7swnD8UtcRfy9lz4ovuRADuTSQ4u
I+95f5S7V/KBRwpwdtWtPEAus7tIyBAUd1pVCWwvJQm8+D4loH1BVh+LLrtKWC+JaZsUW4wLPolv
cKB0MCkiSoiCPT7l/7k/scQKjdQpUgC8Marey4hOGVsfNmgKixXUh781JzjRnv3Uu0pIx+tJDtsT
VxYwlfBUPFQBLXmCQyuuQPysPLbcFvwqPlyOVDGrW1xNTktGkqjbkiula+89ZhHbLY5VjicXw5hp
OsLqoFQDJWlYqlBc5GK6aBaK1Zz4/phB/+N2+A3KJiVKKhDfQH89gqws+RYXg72RJL+BMyArGhbU
rLRnROzfZir34tM40+JsJSiSSBgkZm2Gn/JOcjbYXaaxAqOOKx4PEZMllschL5IYmRiGYycxCieK
j6fZ4QpOB59V4ACd9ETeJGCPBzIqh+vCmrnmtLFV80xj+3uP7m7Yd/umUvbM01lqzgfZo7PgCJGX
RND/Z209JvMl75VXf6BlGnoNZL6FAlCJWCOMru9AxlSBHRQU7hudaDyhSZXzhHMZxHsyXrZmuRod
VmvQ/oI5ekuvUt9kdonHuoW2uo5w3hbygXSN0TNPI8Ocs+8eKp35kelBjzyCnJoqPNPiWH+PsBud
AQPqtLoee6i+xrfhyIRgmgspfU5E7a7dbyAqYS/7q9B2NS/Z5r26lsuScuRjPX03AngeLO8onKzk
hkzqU6cWUE8z5ShRoRHc5z46B02Ayx93Vu0cYoPmbzZWbqCEM46PQ4AS4FUoThFzkE9DbbP3Oq7c
zK9E1JRpCW/al6K0j3JBuKJ51T2yB0luNAX6VFWtMUZGl2xbLJVDiMSxMKJwJ09qEdEO1EIZI7Hs
gcABjGifpFpq/UJPlARITEKU/eY6LH3d2Y7seiGU0GzaYBNQkJRb3UTx1jGKlTtbLxwiubMcKdpQ
tihNnCXRMNutat3qGiINVS81pBeH6c+0iiG7ZqnVsS/KJa3TmxFOTs29Rg6UigWxcJ7r1xB+6ODU
zGQyTugHwVZo4B7kE1ew3omjzawIrb54OylIMIMORw3QVmOMS9WRKg4dZPgX5oo8NziCwHeuYDpC
TSsZldSeiiR9qproKjGd7bnHTjUQQbIvJfK1g1d+jnr9XE8K0Gp0Jev5DLkPbqMd7Up5s6G4SQIs
q+AY7ZfvF9smJvKrpuSiQK4yyh+GCL+3JX3y9lB9gTU7y15LqM/btbUOSy1Y5SjJ1DUu3bQbSI7d
1UrSI4THhTYMYJIMxR2aE4f3kCODqpnqLQYdZ17AyUmiA85w9pEP7YCp5QxIKdID8ZYDqyPLI3ma
CfiWxtF70lUkf8oJqSxU45Qdnc4HtQge6bsEvhOJqkT63JmILDcIVSAkhLtpgFs5znQJI/cpN62P
jhmpzGvaOlS3EIq7JxCbJW9vpnnfFd5Pk+LTzAldUz/WF7ZMG9ZdWsP9XKXTBuwxd/Obr84/BrGj
nkcrlTRRXCINEXuttw4SD8Rgag1YnMKBsQhJaWK7ohXDK43kgsBXcwXjgs43TBx1nTW5zkFBV0Ye
uA2nf1qqv/IJPtNJhRJapy+t5h1QMjAfwaYsAaIKHNmb5kVbZhIAmFQW8c20cSauBpcmp4gpAQxD
R/duhozM2FASwrvQLYacEu+Lc4E7Bt+NXZAoAu4zUlSrAZMPqfnq6fkWt5JBB+vAK0bDhRGOriPN
BsK4DT90CQ0SyPe9FAtelenm/M9PNZr3UlBP4ErD15PsEAkd6QxwoycigII8mfcUfyQxFM8hsJ94
ZQQQttDeeEDKepIdaWHy4CpK8lpqB8IBXgVWD6AFyS1cQ3kRHsJRKOIxoouLP9BFA4BJMFeC3CXP
DRAFb5HHvwoKiUqeAwg3KyIKMfwSXPGKhU0jCTc9IQXBQBMCPxpO5OGwaYoTrLpCnBE9u5Qlc3B1
cZl8Bq/KTwBaAlI8wmmMIx0TZ31Glxwuo896Cj+PGUN1SA8hNRWrhTmq3PmIUmyAFP0HKtSSjHzA
ZvuIdJSBj3has2wr/8cvXNRLIIVsUdpP+L0ieivafY0xjIeT7JZAsLh4b/6QGAb/4jf1O+vO68sH
kq0mIynjXxjessoQAlM5GbjJYhyWQnBgwSP/yHBO3Pv4Km5DtkJ+mb+WzeOIqAH1TQQYRIuKBLXU
4Dn8pt5FIz0pq2lFDr+ShecXIrLmgeJzJ+0ihKSa9soKYbcFk2iLGyen5t0lruH18dXyX1j1Pdig
pPyZDMWVI8CsQ9PpDgJLcRLYJUlWJAMdcMnibU2eDb9Jfz7MbsiLLCuUHXQVJcgO8WfIoywscCaN
MFwCEB0WDz+qordHKSTjk3IcagHVk01iANpCJtaS+gBJ0SbS4Ls94rn0OEyUMAClTCP4o9tnxhlt
SaD3mt8daSz6JG5KiZuGySICYEFIkkz1SNQgZA1xmAI2FHJPyOJMVLBRFVmZkELa3LrIYnbuTC8K
I+0J6pDe0Cx9PVjZq+IwaJLLwnPYZLpxXW3F4LBmdIlATUS8oniTUnLkk5+awHMlxz1aj7p7hVl5
E+sicWPMaY8wC4yEeYnRIWE5JYAWL0nHAWffCva5X+zrESV2hL40gUz45GaeLxjQRYJyewSZ6D4O
R9ue903iLyWNSNPxHKgmaFTpvbOstKkd0u6NfsOVVLU72/tIe2+fuRq9VQJnc5So82kZGiOQV3HW
jfHEwyVuKh2JnBPyIP6b2f2Zzok6dKQtiD/lOXloAWjoFuI3hU+i5+bBxNEgMQIb3qa7saF30AX2
3Nik+OPgvvgVyAcF+ChN35uY/NbCo3O4pRBkj+5V8h9WQYKCMsxPDxQOmk4+lzcC8rVjUoeCxWxQ
ZgoYyQZXHiDMGqpTZKLGRiEJ/GaItpED58Cyl2noLuUJOA/MQ6LhnYiQZpoY0o/WSXn+DUquXjMc
kK5QtUMX2L3a5qVMnnmh3DQByxhh6f90FO1Q3FzbGLjA1i8Fxd+wV04jTFtk6ygKeys78uVa9DbV
I6f9LAYgYoxZFpUHpH4+5H1t6unC8FTOahKsYE3TB03/JqVDNlQgM68BVKLawJ3glkryYJv6y+gg
cNPUJSofExMSEiZvcQmqYQ/StihNIrX5XUdLIrXNFXuuaJgTLldFxlBrWFfnuUWNlfbqF8xuPSET
UXvnuUZQF2JFr3rbqPzmyTttrxdvgj063fyw5QTt7L2hI7uiRFg1dIqJ5NlhbX5vKWghCiSpIrI1
S4FYiGSwFRHtQSHBkHTYSN7fkG4LXsq5oX17JxC72PIGcoe8ItspvS5cbsWv0KRtAeCJ+49N/JyQ
1aCTIG4B7sS21/byB41UVsDs+UMxFv0AyGHeyHZApEy5SXKqB8YvgtfQB9YqziMEcX3zEvliLs+R
8xY000GSpZFw1faUf70fHCVw94x+V2FoHf2Hxqc48g5qZnyjHrQi7gCUV+gpi1Yd/R28vJAGa2BE
c6ThGd09KRNL4DKBPEahvxeeSOJFhzK2DwbdmD0YIUrxyH3ZG8a/0Z5eLSThkYKNFGLEMAnEWY00
g6GpxBxTkPeb0YHQ6l905qwAIuUae57xSOcCJPrleA+im6xfYoSvZ+11Nm89kt5iIOzY+pdBNR7b
mgojctI0DgfgjJ71YsYRwjUM6kgiYvi3gKsB8xgBKMiJlA20VwjOUMevEGNXcpWw/0iUkdlIOgpu
IpbKUEiB5TxhOTtfWk+czlyJnx+0N43CSMgSS5oqFSh+v8MoCBjiRvS6nuOsWUU+LbgsGT/8z9xg
6uTTTKC9gnxwYAWkxUtJ9i9wnNz5/8IdnogT13LS+T9sDL8rhzcfTpL19XVFJArvg7iEQyH+RZJM
WWMijxBQOim+SR5xjGWNZAHcSm4rsQZNXw/ER0AGDAGPxcORnQwaUyKJUnlz3o95xdjVJvgnFczC
CfYaiTy/1Yz7qkc9PH5WaRWoVV/MZljc5R5FN1LqjuYcKi8UHeXJuegxpwSIiySChtJa0mx+Jqwb
3tmHEFBDBw0yJnbQDIwiVPItgDZIBU6HCeukMsyr726Sw1vAxsYI+F3WR1f9AHXETkgVvqY3Y3TR
5sexDxkjbwk9NDJXlCn8lyJAsY/llpA9mPErsqqSi0t+HPcuXePxkb+Ua5EGpayGiVouP5T7JjA6
v/+/L7gojb65SUu3us9UAQ4Va8+igiWyYoJlyGXp0wM9j4YFOMv8VoprmAdehJyl0Yz1PP3+dxZU
7X0AesMdSbVTbpp0pVi3hzXhGInFVLlKvCp3Xq6zzRk3/XaJkeWJ25kB1PS/sfzGIN+ohu/SY85k
dDdKkm5+zDflnAvzywb46+k1BZzhWfgBcdHg2ruqaC5y6fgO3/eiJ7ayKZ48cjadtByx7WWRPLbV
SZIVeDkPT/unV3xrpN4SGksZmayXkJIALQSRZE1YRQQFSGvAIBSEIF4qygTNzPkGoiCqfhQbqdJM
t8z4N1MWAQJAJlx7H33ZIp4hG2PxhQL8SqSP1KfOEUwibQvDcCPcKmFM8MoELlC9wEAD2KEcE/6c
wGxEjFgAyMgK13LEJLysumQ16K88qABGNUVbuUWzJqvRjQ7wGb4muHPRJC7kqkqwyKvzhTCWULge
vn0klDDvmnZ2CXdnkBUrou0puhlQdwL2SJ4sGvyNBI3UfAfJf9jIwNIXjPV5joHUAvApMabgEvJB
aRgN7tioVPnuSdNCLdryQOI65cpDxuGYl65zdpmBIZjr6DKlgz+XADkov+VbGZVBSfNiKnMa8Hob
NofOftSoeCnh5LAqMfRkCdjVUwjPRrYZ0gMfjBaMFSPuFgOLIc8DCj5hSuBvQjgBpJHzF9zZ1Aax
Quh/mLcMdF2OGjeTQ8MJHhmYAIFqKVY40/5mPcVTgjhM39zcbPoIBB2Dw73hgemmWZZdsOwA/3lh
1pVTxWNK1bfTU7rWfxMC6ZnZG/ZvmlgrbbxOmAHuFDgXbybGXG6kWHIQt74GIo1r8R5cxYFCo6wd
vddJTJMHNZOUU+a9Uy4PKEJ1VEQdYhmpgnJFkSSGM8T/nVoMopXU+yhA/oBWqEcYXT0wMdPqIbNN
y4SAWKB1Ce0yyu0BNBsYWfJR4zH5x/8JfIifyFJUE7s7wK3Y/daigp8lzKvCG5OcY3Z1zYSpTXaQ
3zVdcLrukbdx5k3kN3RkXwjeLHAoQAY5unKaBIJhC+YOoKe21ww62aX0Y1mgwxnl3ZDWVmy+kEiS
Vl/NI3VQKr+1/SX+r7qw9ZgRP/vyHEPQS4wNesXAUfbuUZ8U1BxISI6+BB4dzlOAeDHjaoukEF6E
ZdEJhvjjh7uCKvI4F9yPCjA7d6LnoEceg/yFM8MXSUupja5H9gTDb3b5pwQJ4Efy8cjPpIgO0SCz
Z1TWCJFmpEhBJbhnEocQ7S9sSGd+oW7lU7JuU3hXygGNRcRFqISJ27PSkPpHuh/Du1wqDpLwKlNu
RA7WxBUKwcnlFlDNE7Zb0lIlBOQrmLoRl2TxzUoiHRVgg1WSgmdFtiEuHUfKyBNmgT3wIjXOLuTG
ZcSVmB3aQ+qnRzWLljPBniURK4buKNASl0rq8NwOBdonDbRojS0CmseQc0tmijozzbjgx3zBBshC
sQxUuSSykkyZWwgwP+eP3KHGZ8gbSY6u2pOAwvJP9pKzj6uVz4PZlvtJ6Ciu5P/Ht//VvOXuDCNR
bSbICwFtTegqabWT/jgg+3L3zRmyekStDfOUU8KMEZFyir+g57yP3E0q3K5/wF5L+VnSMfmrUQXn
hWUgGBi/hxWkuk1A4JLyEAsAa07Ef0RlKSMUuu5F/Iy8A+dIqvpyfxF1AWSsMOiiKdyuEDzdhdVF
EiXxnv+Ljh6hJ5FdRYmaKIFT8+CjcCa4XrZUCDDdWP1HYTupnnliiZUwrWKYUgxL3gSPIj+Ljf0a
yZwFgI9Sc8srSLmBzUqjaosRsUGB5RQKvcrW7Z3TfdRMZKB4JyefvTEmXXylpCZ4d4mKCFnkrRXH
2uEwmJgBxVmIT3NZQhXLACThpgToGPS2t1dMZW+P8SZChs/3c4gwDaJ6tbVxorNQOHgHvC7dAfTZ
dV9cUyHX8UV1vQ3DmXyVDqRuOw/5E0SQq54UT7qjkb8pZwfqaOJ4lF209Dmokb3kvM9pucg1eFOQ
qkt1fguL/idEajLudWpeVvNpTiTy3hwwpUJ5Ss36Wo8xXHx/66N//QiRGkhwMSBW2ZXPWYdv8DEQ
kNnPULJfpCgvyx9mxjFyfZpSo03SBD9A4+igQtRv6moDgpSt2iG62qFzyOvqOvX1jgEI56q0z3VT
b4QilTY+mfUY3Clh3oOweZYCeZuPx6GjM5b3HxzjLrWINkWVym9endT7kgyEOVxHpl4dXW86BaII
gHJKXWMFfEs4yp1By2bX7os2u8S1fuKwvyAEzByqPuBuG9gxT/mKEf9axJ166/1Qan1bp253Ywuf
LUIiMcGVWWpI7BwCP7hdQA1MTw6SF7a994X3J3vP1gK6mNT6c7AzqRW46Uy1L9XWkJeYgIMaFXNY
kro7CgfCr6q3hLCB4dKQpkmCI6XaelpA1sgl8WyXrpyquDEBYGfo3hG/KCxaw1aITUCW3BoSVWCV
1tLjlOrmfMxh/XjdO5OQXpBpXysD/Wyss7jhMKLNsDdP9NMwrp7EraKCMZv6P7F9oeHC3EETAQ5b
01p7NSn2FuLpdeoxX7DcD0N8HJ3uZEP8WFTI5AKBHNK5ees0a1E1v8Kg7EkeH2UVyA8NLIBOdKQE
NdNi88mgaNfb7xLj0rsuzOYtySt9zn+Qjv2eTGadBAYTFPMbBe47CpzXMkC3NMV/NQ1jtAcbHmd6
UKgkZuHINAZXO4RwgCWyaTGYIdwWG9whnmcpxdEIg34BflzgXqmtaiK46Ni/NCbG23Au6EQt9g/W
70DMY1qITDH+BvNjswoajZyzW5OBANjFc/vVKCpJkNq85i2zwEEo71IQNRO04IkjS1oym2p82GgL
3qNnzd8WcZNklsk8bh5umyjOiZ01SIbkGFLLJDh5bklAhWDfm38rIOx0LlvmEI0y9+3d88013af7
cU4hBfT3PkINGyxWHZWlYI04Q81z19n4nMBnmPRXp3mqMaKcErGNwkGJ7GKLHxEbjJGToKhL25PU
QF36GgRSEeJ9aOI0S2JFSpwkYYLLClrPo0WUtAwKDXhWnSSd2T0L+ZoCNEvdCyveEjVja4VNJfgh
KZkR988Sm2HE0uRbHKOkbZZ996Ny28AkElupFcFTESUfhA9ulkhi3TbD0qQAE/MwQf7VyiE0hhci
Khw4r8XzCy+G6jPxn6TcPB5/jWtxkuok8AqGXYKDiboCd3Hqon+8jkSdYd3sxVTDmQqb8BUTXgfF
DsuKI4EwgtCCOGlBjgugKVVvvyX08xjWQwsk4jt0ETmmlIzI8bFHVOMuNaIpDpjY5N3ks1K1wKcA
qEgCgYslxyB54Ls8Kzs+5V+1epKhT+AIrJaoadg9VU1l2tTU3VwR2WdNxd8JGQaVwW4vuQqfPuLC
jUQF4g99ia9ZUKKjxyaVz2lEmJnd4YPWOS2QOloLvn9QO+8iSJLloTvAlFKqFbxDNbzS568geSMQ
OzeP7RMrJayjxwSe4lNLhr1JoT5LoFl3t15UOLVzDF01p97MLiT4fgHF8JW8qk5ghKcjREOeUSIS
wsJ033vjD12GC5WftlHxzHkEQp3k9HY5kw3Tk+Ui5kLxy6J+atCblQOqSb1a2bKjDrKuklfLA4LY
Dyg0SXcPjyP5JeV1lAtqrKMwsVJEm2grehqz7NCp31rlLgLkkQWir4AaaJ+8t5S8ORmCIkkY6Ich
rBLamP2LBIj/R9N5LTeuLM36iRAB1zC3EimSIinKa6QbhDSaBe8b9unPV/z3uVgxsWYkEqa7uior
K9MVpa+Cpgvwvf+WV38ESJLGtPRWLKAGYgnskjh4pWgqeJvcNSux9H5lQUHsY/01zTPsI9OD306e
RykiK0aeDjjiNXvpUTlCV9uKQFS+JaUFlekg4ZEduU1y7OYv6alQDOyFniqnKb8t/Suuio+UUyVg
fS9MsJJtdEF+4PHzrQI+CYQqW3GFGaLAoHm1JGXSJeMywQ4Gn3yJAC973eZ+WH3UKk369n9bKiDT
kaMblnOXou4GLD0A50+ktlTG9L3g9MKLBucenMfUH5Bv/Y+PwFcpq0yscX4gLWy9vNlKA0dUkvhH
zRjcil6tCbUNykt1sQHKQpQqKUSklgBn6sniGuaHpbwH15aoRuHGVRX2NZxIBYsmlZwWLB0hEhRR
tJWsniLCrOtt7L+B6gecepTjvKOIcMaoGNindFF4T+zFXjdnMBnp4wsWjjr70baZF0phZtHr5q+0
9UvhLaUuhFm5Fkp0WfrArc6CYiGQPz+NisZtptY7gRiwSrjxkQUDqpUYpClgM9ag9BVcmgK8Ld6Z
vH+h5sjlS6BnUXNFjAeywe8d87UFtWADQPWQLEo2NGtdXuSVeIX6UHvdpdI05AMr8Eu/g5zZPMsu
JWa17vRM2s8F8zRgv1LXCd6B4onga0Ky8d3gHl/uBHUZ4UfLIjIjpjvMW29Zr9To9KlGuKyaT8mI
XCcMhJ5DvYN0SMZsz9Z+ItiZQU6/AnrDgnZZVv7v7qSbMSmI/t4Hlz1BDG7Uv7W37niD3GbGRuYP
LpM307OmumICLWXb6o3poa5hTGdpK1nQMoZyvJVMTSXll1k0m96xDoLzaOa6cdEJrvSlCPoIwxrx
q0JTssOdAtVeSGHzcxkijVL68G6YNJr8/DDQs1277kU+Wp7sFA4PugUWHBJ9bC3zs/ODS2wzu6GR
hBrQVpJWRwj8OhX0nAbf/O0UPNEeHEV6ZD0iW/Pya+YtBqBdld6Vq/q7uPmymer6nMLT0930HAcm
lYKLpqTf0u61Y7Tfux4/mLTi8/IYD9WeHrKNRGyHr1V1CZvlT1XSHHd9OVFIt90qQNRpPAiIU9cj
ykM9e8d5GvoYnTEU1XBMhTh+tv3hXSDfJgqBOeI22sWwpS0bgDWanM81d4Ef4YaiJ7p8Ip3yNPjr
r2vUr/XqoQ1qGnuJwCM2CoL4wOe5cyImCSsri4EnE6ThkKcPvfpkNwjBt9Fl9Ipfy7VPOcIgxbJu
Jqf/i/oH6ilrDgGLwMTed3djiqH3gHQKxtSfjZuTeGaKGQy7vClxOIc1JhWk4CWmj7K9fnLGZYeo
EP6iUuk28CUS/9luf5Q6lEQj1DTr+i9Re6RDzR+CaV8ZRIIBmsMlqI4EODkNwS3uYpo5HXmF8I4Y
qZJISMySZocQ+SQoSgCJYOcSnk3pNQrw20/NoTIKmsd0l5cnhEEwDfA5hn8iOAWU4wsLRz6AqCWX
ITW0wIl0ulnesq0lRxKktmF4eDXC/89BFmwKO2m0NqX9KMAzRpoUMUQh+JjyPCQWcyFc5ESFV6f2
/TVDyr8kqxM6MDub58WNX2OvfydvjcsgPgrJZkE1T+DzpvKuEFxeoxLldHjF1wfZQezKOWk/JXI1
h1BCWgzdNYOZPD5njIVw9E2gEa6NMtS6h9cmuQS+EWQ+n7PBDgRDgS3Xle/wSV64lhb+O2GNi1n4
PelxSGltQBlLsfkIpQ1DeiGPZDWw3wW6aCI6Wajl/cp5Pvyh2R+hmyav0Wvu5dzt5/xecDr5sLBn
3GXecMAgoQYgx51Kp4InRHhbYGm6KTwdfN/gF/KXTu9CPvzDXQpMIWz3xE4YmoS3NKZHSNxnJ4I7
4wiqErUzxsuN9ebaDJ8SmZhUBDLrHvF2eKCAJ6mQsQAudObcLga9kzDM1+IytNUBWSTwrtcwrdzS
lLTRYRl9DEg5EGxG2Ra/2pOcsnomeFjyrQqsarEaJm/6O1Tf7jsy7ajP3zWBe0bgDIPMrd39Fgqu
q471f/HA18pS4KSQtFhyHw9UAiUitInGzBa5Bmxl3Fv5JAJslsTYdDMKjHwPPbCjzJ9zCbwdkKu0
yZotjz8L0bEpYdVRLcVwuV3M6EgDIpmLyuAeKaCHgPrFiNEVj/wUFWGvwKci3JdU6fB40EnIjYOG
oc0QFTGafo10dapA74XCQaWy6QFXKW1S/Ckb2/nVlB8ylik3IpOiY6z3fuAdhFeQtfQfDONFagSX
GlW6nnPTbCR9IaWTtouAgFT5XM9OiBkSmRA5upUvM9PoUw3Vb70W8MwrRpiHL6V9Zk2SrWMydF7j
DASuR2LRUjNERXAQfkLrfXOScQrJlUhDySf1xn3wFrCGR2RolIEYWsFNEzJvP00f7oJESV/sE6lM
CXeYpe1SzSPkRkMHMCcwckSBwREgFZcLs8ed+7DO7xMqMpLduZTxM5Q49ryJ2SC2yTdgwFtpISFr
fiOVROEtW+mSS4kiCBxxhL5YDZGITcaoFMJTJ6NrZa+RKHJj0vZN9zn8Wx6QZBRS86DFZuwE5KOT
yRKXNpQq1F+aOfI9LGrp42P7dRtR1ISkZh7UjwHGDAi3IiXlD/5PYgzxsAbCz8bh4CVMJ9CuoWQR
XFBkP4QI1eWcjaQ8iV+95GUDvbzN9j4n1RSux3CEegeQUFbeo+n3f/hTPjVUGpYTMJEfbFT+ZUcu
owM/1Mc3mf/bsz7CkEiRJdl9hIA9tsaUZRkTNWBqj9LVR+hyphbUVBkLlrldSf84PfKyJFZAkKRc
fbTQecrhQhJkrimYMFfZ3Uv2xEXe5oxwG0kAg54RH6ix0DEIp1cQfbnwcOv6w53nP9JpzMGKWbZD
cW3tjAzU+qiPgwSfs8jY9ooZQ4A47moCwZmwIlXApMFKnKCRIBNNsrMlLiBzw3hkJjhshiYMBUhc
vdjzr/QxgXN8l67sDLGYvM/G0IddXygpsUD1FLJ9Ob4kjJuR8xwXvz5P9N+9Eb05yrP/bT6I+KJe
m1qooavpfmJWzUKXSf9Kg73QF/7NJn2rehwh2xQKld/LMcgLZQk13aMK0CaU5yCctJQm6TiOiD1C
6kd3tbn3gECMpE15/CBi/+PsyWSICgKkKL19xWLOqEWJzmXSSMOsYUcKjMq3MNOOCtWb6M1VqOoT
71OG8VtMhYR3JOBqvP5w0oMAyZHqD/FO498ICcGmbMpD7hwoAYaAPIveEcHXO+zbv4XSLD2qnJ2D
lmya/ss06lnxleQiramsLnZSLFRlchHiFLkmnQf6CADLHZAnsbXFbA9H8i9/vZuS4p2EvxLbAtjq
TIs8W3QzZJhIglThxmejOKT0K4SSiFfItoVeMijqs3kjKA4LgbvtcNJKUPORMlPAMzkN5R44vkgu
eKZVzaAJG5XoRg9IYcUXR0f+fpAZae9d1tA16pUV8B5i3+8WD1pO4Igpncx/6zRaQ4imw4CR/vDI
dvBp4mIXzfs17/gdKdYaCkEwIIdPMRpnx2tWeX7yOo7hGbIUkwNojspJKgcdaXw2HObKesfr7NYE
WEwEjmAe03+W82CkVywnj2XCexSLxfoCoYhG97ccT2AvTnEQ4RzhLStI6+XwFy7NxAnYW0h2DyTx
St0zeX6CGPU491hw5AxwYICaud4xsn/y5UskDoXoLYeEjWha71fmdrIcot1TF6u33qspNAD5WWN2
B+dXIpjAK4sGftEiis2Ig4JjtDSLgKHoGvoEQvkVNjNvllUJqflBEo25ci70xvSM9KD3VoGuVEtC
SQBCQNDnkeh52comEXacSEe0KgFqE80VNjypXVT197z+O/Q5njPSPL5BAoDQOXk/8lwNpDQDbCt8
5o79uj3yuoVnKBc6MWFYrvoSMNHqckoRyQ52b7x34/iTpsFRPsWj8GihFcsy8hZnX5J+yLKQm9ST
fTA0LlXolcoJVvUz8msonBKz5RFWlffU6/VhpYgRJZXYtE+wbh7kc/Tcb+TvJTBI/BegSw4+QLFk
Gi/RrJ45ssETjKt4Y0Aq2dO2gvIkkx6S/dKnmK9O8vIc1ko/NMCQLYoB6XRCTRssh2TERiWUk0b0
nQemAeXUj/FqFyFHdJdrTitWfNqRgVhUEyNEMiuLvofUPK4YfpGuFKVxD4zMbJR15QrOIQ00uI4+
Sz+2yrd2ZRC2kYnJnORZ4ru81xhVFJcdZSDmlubJUUrMLJv+8/p6M9LyF8HqlVXrfciSoMagOJJJ
VgHCSLvufZ66bcSXlOaIQhMoGbBmZ1wjxkFecowOBeahUa8KT5EE+HRUaNn0sX/tCcq0FSvzVo5k
IQHYxnixGY8Y3FmyXUkeKYxo/AQMQvRw+BxE2gccsHpEGtybxvpb2i2gEsAmQ9qHlYqRbt5w68Fa
AO/QuB2Tg/yQ22ophQ11FKoo/bQBEkJgLA8tdytD+cFIG1Ht2rDAhRTWOf0Dl+02MtvRWsFB+Epg
MNKjhSQPIgQBqy6wPGHZzaZ5QifxczTWi0XsENrCOGbxIXTifyQHAvoJJNQa7j5vEswMddzvae3+
lfEuoT3yXg2o2swJw/3x39yauiktcuNWlS4zAHBL6D9upO8GWiStMhV+xgZRggghFCuBH+GOfjhV
8pmU1eOwiCMj8zHswqp0NqhIgzdwRHLTOCDclKP7JJAB2Y47RT8L5y9uS9NxYDsOAw3q4G/SEK+Y
pOZ0l30tqYJa2nMwrlc2gyxO6RyW1FpELrQi7+TkkrUOoSBnerqwoxemYg6CLBqWjfIiHl2oSdl1
CZrF6OJgIIRdXxslOZCFTHyOxEk5+SQ3nrGfcVCJtSlUEiQLZjd6SLueSSjQ4+kkYSpIu7u6WA7a
15DT6nOP73VQm7/lZDH5S49COLvymQ3KD3kGlRrmCPmD9JVd2ifyIwLbe9S716tXJzPB4wsyDLW0
SxCnQLjOKIGDcLcH05+EA4Sm27vnA/3x0UWNGhvEOKl6IcehaELGRerI4pUnfg1FFNmNGX7MHIEN
J3hgj6eYKlLavVLJeiaxl5MAIUsBvFqGbTiimNtJhkMXWEefU0SWqaPUo4Q+PFQeClXLALKB3J2N
vrN8lQh6cnoFKIR7KQzbgp6b9KAbWAYcnRKkBa3zgfgAV/DfZXCIYiKPsKyD4Z9pel58AsUnC87P
zO1YVAzU2/SPGAvrh3txGXKjcAOgLgf0kIdnwaDl7hP2+ly1kPzehgjlyDrZT8Xyahc9gEpxsibn
fB12YBi+i8wnVLgAbhprWzbJg7Ktxz7sXrw6eNK19ZANCwHHyBz0AuJ3O7AZcSNc2ehu5Gt/KPyS
xJ/QOWfNDnQpQ3LPmHZGl75VWE/d4e6Btn2knpyoPDe1/ZMVzLlQWwNBdzEJkVuEx1xV5VdGklva
znaISiijy7wzk/bP4iFWf5MGFRTxJHhnTxs3XN3fyZt/4oVMD9kFSJ8m8q1D1TiHJW+GLTJbm9LG
XTPmxowkf3W1++nn9qtibhezxoFV7fp7Lwkz9LfXcDOjJrJzIjcAgzawxDXRQLfKq0FSlZMOYECI
DHzXkhP7RmfTauUlVh1iSS0N35zHjq5ev9w6hmEy2sHiaWpSYFxRAYxLkns4s2catRlsN+/kBiOF
SDyRWM1otiEhfGltzu5htsGAAQ/SvH7WqPOiPWfuM2s4Go2d/FQuJuOeHujgAJBSYPQvawUpqOki
HFT75qMLC+SCiiw6gAPy0J1hOhu6+ixIZ60qrTbWOj40TnnuJv1nqItDNi9/qeR/lyjD+xH+wG4F
9wuZPw5KDyyraJ9m1LdulOG1rMYchgbaYtmkrIcgt+dvEykzrBzUk0WS6JnlK2050SAgN2VJ3df+
Um4dv4TMYXbbqZp/PBK23BmtWy8pUONtou95JfvVJqWAO9VId6kIH13U2IgBn4ODc7LMkBqkXUxT
JgXph3qrlWaTTsYB8WHxQKfn0frDGw2QhFzN+mdGMLxiRCQY2XvD/viiSzM7Ka98wnW5uCiXYaQ+
4fX0TmKjhKuoi/3hbEqyqlCIU4npiFrY+zrpUxvC3u7jTdkp1EBR6yfe9Rxlzd/enBmFgHmeFg4l
WdntDQ0Lmy0WBB6UmLz8cHirdNWKf23bfK3VerKt6Ae+O5OQPRpaw/SEcO0ngr/bUdewCtbnrIwB
GhEE7MtyZyzOh8INt3K9L2yCXp2G9d5MTnRSbfOgQUdaLz/VjM6o0e1g6qliWwYOquR+eltaw2dc
UCBagtuLxqxbtz9jO9MZCOcXq8phBePrNQXzB/LOLu4J7ruq8VBFOgYjooTpM/OIzDQCPv0KsWCA
m18UT0lee4fIGd23fAwPax2dchocAwd7PWHq4BSpfQgFUYr90dnWvS5hdWt4Dt3G7MP60HZozgz2
dOiwr0ScCanGsP8K4IwZGZlQWcdUyILXekN5mC3m6GIXv9FJirpVO5vWZN7a8FLcR4zsXU6nNJWe
f/49qfCcm95zF/qPisUEA/bVwlGng7BtRJCdrDHfZ3r+yS1hatJ9xCH2NsNmu4p8nDC6R4+XHs8w
dnwHiJOUMoGbjpwVNBvXfIkpG9Cwiy7kBs8zvAEjYmJRfmzpQa1cxjezkNJA4YFuVUZwMyN2tZ0D
/P2mGZKGVXIqFHkMIcsij3KiERYEmSVUC3YNMBANXGjPq9fCfcZDg8GAEdtGxHRPFU72x1XX4OHy
qzAH6K25rn1bwW/v8T4U1MXX8FrwSyqH5MPC1q5r6eWCDO3w+LpVXF1ZB/BFHO/THYvw059cdO/W
BKmXRb2ldbzLHAedgTVZNosT51+YEB45+cG7MnPFQG4Blvcq1rOXYyjZREzj0RiokXVciN9Io1mP
nYL3mLSP0ULUzO37IFsfVEkV0Tk42KZekD3odTmbjULXO4MXFVizfVuH9gKZr7x4/XpZUrO9td3e
p6RM3ixYkk4yLNBsDGBj2LNhmkDtGNmNZcIlVRZ1SlNVEywtJKL6aTWgALjxQzbp58m3mTkoTq1X
bIcVyAFJ1iOG7WdjiKmBkG/emBF0VPRzKMQ3bYPNbTR5wz0tD8YPSgzJfMurN36dcR0NgHq74Oiu
DFQXPR+54hh2lhlCB+X1agAZ24iwLUloZlvFwSzJtjr/P4tTHigY0yK6HG6fMEFQP4CMjG3OZEcC
Y7pgdtTHed04WGa4l3cKY9Ad6B2AQJErky4MoJQN3ZKA6AEYEmNDs9InLrz+KQzzY0YjTJA4yrAb
wXvMESI5wBnnLNOYw66Z1nOVQWGZTXS1cFuaZhzeE7KKFuhQ1lPa2HdxpD/y0v2ayS4FZtXSAMsa
d0NhtjdMsuKkeWyKAamZjhnBBcSdpRXBflj5Piu6qpDYLD2BXyz0Wy0HNarqYlrxvu7GizXnYsRw
FZ807YTZwOxaJIKV7fM4RUfmbyum08a7tDxixAANpHp4VFLeDaX6FMKYpl6eSYypqeXJ+hEtlc7e
D5WBgG9x57BbpT8psc1meAVEw7VTOJ+smFi5bzMgYE8BW1oY+PL+CmSZCiPHL2IiOwxouAwI+yeX
nAbMiK9jo8PbOPdelfif1+WAeUH7KLyAnERfOqsUMO+1NUMGr99bBYgEnCIl/BwzOQpQ65OiyYPO
+aIW853WLw9DpK90bZv5ENI3zNtx7h3OqbO8kGgKzDm3KCMrfjV22nsLSdASyFaetAc4CaaYk5zY
UXKQtdgLlYqTxqcdwV0YZbdZ6cQMa7iV5ZaC1Qcr85lzuo3Tee9Vza5I5seCqKPiAdnV5oAQuqiU
BPSSVOFvKqv9yJcWSquGDb/qeNu7EMcDTnFG2Mz2dJ0L0PU2pVidG07oKtnZoHI3Ej6vMA65c1wm
B/ojg0YCwGhOQ5EhrEttmfh3+BT/qqzm8IJE1iNy1lMWT5DBekYYSZiuWhBcU8GYlsX3dKQECQUt
ObYguvW4HmWaTFShZT3o+RCOzlG6BNW3NaGBK9yPBuBZuKql69GUZ+lMKSgIQXiqWcY5MLS9tef8
FjlqHHvDF5ndctENK9DVS5V+KOvskAPpdEEySgdbMAfb9zfwmICIzwkJ71BmTz1mwkVO45JQ3szm
U1RCucjXb8uR6bBpK11WuW81ONvUQnIcKecMIVW7KFDjjk/y+2lDWutWD7yDkvS+H/U5YQvQ5twp
70/GEEkE8dLohruC/sZAFezRvavb+A/S+HeFPx+rdPiVjj1PKFxChScPAcdMYLPAtoJMvU8HfN/g
ZOeounhr/Y/OHt1Lqo3CA66g1B1cFBRDyBs0JSaSHBkprHmNPr6nAmuLfacA17LG0AKLN+jCQBSw
sxMoRO70h04Sa4aYjS8XxEZxK9C2Cj941C2YqNWYC40Y0rXOr3+zQv8I+g3r9iUscMsmvgGhHJw6
/0Ne9uDYyR3J3qG2DUaWoPUbRo5oJY8xgegSmFLzcy3YCkp+8ERq/oc+h3aTS02BPeYuqqv+tfe5
+viZYx2BOodXHxcz/NfPCW5DeYfmbfLYT/WXqCBFyfrn/xgODFKu6V3L4klq66szoSi11aP8yfqq
AOUpl2/sVp2kO4OuxVNMWZDOtlDF5TZggtHroHq8T5dqJzGmqkPWmysdwLoVFRg2k8DjwopBRfaZ
Nvl+RKNE6BHCydGOSQDjhyS5iNpMFjZyggcjSS9ClJm4c8sloLngOqNjbZQCXPCXXYShkFdidGx8
1G23jwlZDYhH4s+0BfDDiwGheZMWi9j0nDc6eLA6+ttF5ftyRZBTOzbY0TRcZ1gS9ze30rckGO8h
od+r9Mnq0t9wWowbP0CE0/c/ocV7xCjBCiRo5b56T0GQKs5eYcFKv8AX8B80CepU25i3DqfDlToy
/r2GExeugTvvNIrR9J5+2qBiejd9tI3hPUTTB3num5YDhzU1aA3S9yStK4JQOmW4E3lHL0vfqI8l
BPL42f0SJWrmb2VWRMbwijHYrCEs3Kgl0v3kYJGt8Lv0RSje9JtC6BdWuR49uFim+SZbRVFV2UN3
HxrmxnTMi26LhygtD4sfXfmOUU82ipsuPXMD2yl8jOpgkTv0DcKg/ZkU7n9Lb1ycHouy4q+oTMjV
j4loaZY7cHxpQaPCcMafCoO4fOMMNuH7bhx7nHIZasLEdXXoflTGjfj1Je0rEoLfwTTmG2m0eV15
lpCSxvHLnOuHDvBaQmNEcOtW50dHqHCb6UnN8ydthSuLjKtjMAlRd4Dx6kXCg6nmO6eIzykJQrAw
2Gc1V9IPg6vA4kIZ5OgVRh/Pm0rvVls+XfDa+PA0thENOQKCKUCRgte1PPIqxU8807vANJ5qDzwX
BKIJPYilfYkOA6asETrMwg1cnH8TpE8ZOEnM6M4wMfBEdc9L2o1flgt09uLWTZFboo5a62s/lhfG
ZaxluoXH/Z5LXjDjAT8a2yyZD6JkFwZqI4Q7CflIJTDYlbNXGbCkcWP2OKKgbpYN1oVR4oU3wcjV
ZMUnvHTkabPDUmP89pJPCQamke2sHvFfP/RJrIP2RaXDDhoOg07+2dHO8+jGxU09Ig2shuexH39l
jQ+1c7Mk0Z2imxh6qAF3xaWtE9STrU8PSJfSBTr1fJlVc7/mDOOrjGosSj8GXT83RrCXhqpASvUM
EuZUcFVaxbBcdzDTkNjMk5zBR+z56HTWzpnjzTrdyxHTEawEXCN1BCqF3oioQ7B+smts6K+y5uUR
+0NxG2UZwf3DR56LB3wVAIzMx8T/DHz9oHoGzDEv8VBOcpr4iaWMd/S5Z3hUTiMJj3OHxWWV3A++
ovnqV//yckTymDVL01a+eo6uGzupxr0c3kueXIgcAnQ4RrWLMREbGcLoxYUQ1qaeXiE1/cnC8tGe
zn2MYI3xA4Vkn7cuh+F7lbv/rSYZPE/R1IykFEy4yt2qpECewUFFECVmsu6T5LCzEXxj7frSu96f
nr0IEYBuP69fvItk3Un/0/MyWvNSc+dMm5hMunK3sXKOk4PjiJ5m8nRRniuZglibt8Syd36QnLq0
36ZZ/RzrbhtjeQyx+ZQXwVUqwykTCqHaOtAVdoJgO5jM7zg7G2uFPk6h5uZHM3xyPOs4mfB9MvvW
LbMfdxGN0QgjoOKPOSux0QP3FKN4DJKMCbTTrHkO6N1C2xNyL26gJpvIC/IXYkUKo11Eks3GglZN
SeAWR2sebvOY4Z+J0kmZvy4BKAY16j2sBdIIg9TZCp5QV//k5a8ldAVveqTHPCtGo7y8fVp6pOKI
foZFdmEGD6yAOKrv5LXJaVdiizgx6M60XvaLRwUSsDXXs+56EwdqYKG0zzDDMfCH7l6lKc6b8qb4
lCyZ+Vw6/haLDaiIDqJpk38MMvQVcq/RT34G5UrPNvpWxcDiytazEw+vxQIBvinLH20wF9Kg1+Fm
z2OXf7bVdFx9sMLcjDIfccriP3ccP6zFes60c4LO9IEy1ls10LpLDA8N85HVqSLkYiU/jYFcad8w
FUdTvnslzIPvs3Z7D425jLK48oKXYUSyZMVTEK3v6M7Lh36HQ+bJTtv1qL3oG/r0c5/bZ0pY+e2I
MdaueDQn1n2BCHzYxY9j0/6xdIizVpz9k29dtAjShBEm9+ubNwTPsw4YTio+wsVv7/Im/O5X9AOC
8KNJhkuVhJBaZhtGgZPjKdnVPw6wVkYCNKOJJB9Y6vpddS0lcKY+vL76VyYdp7fZo4LbtE/jMv31
yowel1UDYhiM2OdwEqY2/VP6DSpoq6Ba8P0kU5k79Tzl47tjMmRV4ybAbPfy2ft6z0QcjgWVF0Iy
8VinYezCcypeYtc/dOawiwyy4Sj/KtANlhiy4iVcpd3O7Kbz1JADzCPjzPm/sbKRNwifUWs/JO1M
76aYj40OXqY6/c4M7IamPtqlffDkd+N+jCnSiz7ed5pWqaT6zOVw1wXiYkbw5VvGo+V4HMjpSzWn
GXi8zWFa1Y81Yv4RgXMK1beP381GfjdtvI+hz35w9XlC7vzJLCYOM/7BCGAcCdOnTncYmECoxKpg
XKCArAtyRl2DtQmssLT2jgY84avCw6L9g9k1H+gKIp7WTKek/y/Nvpw2Q7L+k6PK72Sm3n60oCoX
g9rnLp0hiNGkx/LITeKRCJfUgtDIJEIPyIoJJJ03+alugMwSk0rwI7E/300csE7rHsSG0kfAQrLz
IZPq39wk1fd1PA4WR2MDxZsLLcTVOSd2tpHOpxxnbHarp47pRvw44Q3QW6Pa7k192yt9mJEakJs3
fOe2Evo/Q9CSZaV8ArRbyZZtbsMOoZHI0crZlCBKkhATSKjcDFOJhOkzfpPq5XoSlSuHMmbhHIkT
85cBw6Gm84/mjYNzluS0NEdrEMseNkO6xvfSZFkNf+NwlJkxbVdYvhlX5PL/afioqMmupd1xoULo
ewTDmBcYSbWFR6pAZMKOZgrbUOKTDO3aMMikIk6acMsEK62Z/DQh8WWTZhVMYU6UlmSNMEfpsa1H
LNyeizF+kdoqVMlGDrysJUfu5lPeMt40kJ5qyunFZ7KDmFtXwecY8iKzaXxEn/1Zgd94LW4vlg+H
sR1f6hwZIHlc8mxCdEIgwctWIBuLBv8xdVvE16G+tYBWpTO9Sb+LknQJioeYFhgO6P+udL5gOakx
+SvJGMmtVBo9Se1kVneiaALL9Ztj7OJq66tkvAkBFYTNK4r43OhAmVHUzKytSnBEQeqACR1hsM8R
syHgNlnqPg+kNClnitBsl9TYKBvVfxBGODle8Q9zjltN9ZoRG+mu7hXjMWLwhdaXZA/XCyQvjPzx
P9Q7znJFNsEsCGdSZURJ+bV8WHcBBaT829JF8OSYy+b/3flXzl8/y56hWG2lKpeXZxAUVv3J224Z
W5Kdo8dx1yt/63rnfgQs4+5HdB9jhiNiBsDILdx8OEGgGkN6Xgi9pD8RnC35NaGxOEZ7O7lMWWTn
yFZ0m/D38L7rnilC+u0FxEOKl1MPsuZHA7aEO+Wbb906P3d8ESMKO77AcJjR69Fi9jU2Y5jKkLyv
DAzxv31r7WuHTDCiH7T4j+gI5PpxjGbmBUbmLCDuOCis+B4UXAXYQM83NJ9xo7+l4yW8FXkWa55f
DAugc42fvZm+RfqDE8umsKHODHB7Usumiw7dtJtuGoActGoGIpRzS21hWcu/2Z8Z90pN/2EtZJ2w
SHRYbCczNw9T7SOWZ+YXKRdWLt5z+ruO29V9eI7iDKtJ5zRXok5BsmW8MkTI8CmZSXGV6HIxaqJ9
rhfztY8K5lX0kbMMqwZt7xKBTSiFEyo/8hHdutvJJ0Jpp6Lk6xi+68robtX2iXSbvKR27rMeFRp5
KqbXPGT83lSkdyObCw8wKEx/B24SfwGY2Fvh67hjdrvo5ugVzdMah1+VvowyQ5GodwX35yZM8XrP
iDLCncg6DHTYl33q/4cF0qkMFzQq7JfR0l+Nrd7LehWD4s7R964zn2LPYCZZnYnIZho8Gdo9SRR2
DejL4fiWhO0F/tc+xXJLuKhuNt4bC07TjTpqv9t1Li5pY2VazAflr9Rj2yRJ9kG9HhMO2dIKLy1x
HSMn+1pSf8Goadg1uPPB+rGZ3ZsDZNJZMYRCSbZk/Lch5x2BMYnP9PBLoKG2/ki9EWywOdlx+xGA
9axz+lGFnMLNql+CzAFDp8SZSMml2g+a5Z3Ra1outNGN98HyaFHhhtDP/3pvRkjqCUtO5BUYc1vL
92Ged45TM59+BvgB6J/UtM+NvL7zUEybJnQdVbRpNV4+PW4PtrfN8hjjFHvr2Hq/Vi7kE26lLBT9
fRdXnjq5a/r0X6fGf4LZOKpHOcl6pYKfIUXwqscAVUGld3YnCGwFJAOYz+GLgaLJnjX8Q6Ts6tUI
GEMvMa8EVYXBYpuvDcwyJKwQHsLAJTUPjekevEF9dkVA4ghgUI0/Kh9HHF6QBmyDk4R/NY4vRo96
TueWTxD5N5ngRxozmti69Cp+cokOnZvdt2t8m9vqGFjTIbb1sYQ0N9MvmOvhI47mvUQxH0cEC62Z
tcTfwi1fMUI7o8fPUoe20sTBV2To75pUBzp6eV8DcN1gyfVSGYDQ8+geNFFrHKyXiqnAJDEfJByJ
AEUgXF9rPLUi49OMj23m3C9tOu/sLE42bVx0uyGK+ruMaQCEMo9F1mZw0YptkV3nFR4IYpTJoX53
Y8YKNCL5TB3QJmQoKPsPwgrM0cECS7ZOZuHhCMasog/JdQmfY8/8SBZMoNIeU5AhX5F7oFNKpqFJ
jSXClHm4p+48u3WobxJyh6qo+Ukz2ycgLi2An7zWrDMVc8DxXQnG7S8etNUWQtCYmlB7+nNdxY+T
BkjF0uLY+Wh99iQ4VlPfMye+SVrjaFtQpflFKL3JX8w6TkVBs2Yu9tpZzmU/HnViP9Ik/rGnZBfn
9AnjGeEDnqwEn4jjtURL1g7tLX6jzDzP6R6bzU3mVCADFdTzEVnWTNt7L7d2M1CM7URnZpNlXDQ4
dXayk0BkQXBvV+MY1whj9ctexwGagNapwHhxqNvzaI/oJqcYZfb9wSaVYQoG3azIQD87yCnYi9cS
EdCbEllOB8Nux2J+Z1x9NECSorhdx7KnPUGPKa7glsUFtRJzT+GeofF3RhAA2MfxP3w/cJCqjGev
TU8tKhy66iDttg0zsVNQ0LgZX5CxpMZNsaY13ebYOky5x0P5N6uXP+gTk+it+biva9T3mBJGPruM
uo12WC6+5YDIhC1uG+FXF5ZvaRrxX3FD+bLQQA6Rws6W/0fZeTTHraRr+q909HoQkwkgYW7MnUVZ
VhXJopUobRCUg/cev36e1J1Fs9hBRsfp04pDkURlIs1nXkNWgZDXBPXLQMJt1YTTAxavzjb0hgM9
6QgRKus8NhlMvf5pWapwWxQgnJJJ4U3ZNn84Cb11r1ryxtrEfQuOJG1zrRhb5KgiZz3SuGSqezMe
f+H6jhtwhJ5TPyNUuQxUQKP4tjKGK124CpeTztmRqKaEUZJ/0LanTrPxaSfz97qSh1nc98Fu73s3
eo15W5Mx3uo/h0C9Gi1c3uglqrJcX1FRcZrb/mVQy7VWGe/rCAYLJCmmMycL6VjWhNbHcKhAE7d3
VQ9wn2I3D9Kcl2xsb+tu3GYhJ3s3GTsHU6oQL0XoYhaXLCgdKgmDQ03czXc4TK6JHXTFmlAJSqJ2
FCfiNrgxF3yYETtIl70+9imnANYhXKbK7xAOaJ6FBlCPdXjU1Q0qbBbYP92cGnJnrT2MKexQPaHK
wxoiNKFWj8eO7v1hOKgLMfpKANq+KUBjT0h4Gj8mXfGiu4zbHbr4B52Y097Li/YqRoIOMx8UWbp1
7WGtQN2ZsfQ9xLwHDe3lPxYjP5R5evX3lqICrpiVhh5vpckSlA48QE542iDXSN6Z3HCT8//cSeuW
uG7miz1IL/2LITsyD3xC+IVODPhaPA00IgeuGl3UJRAlL2+Y0ZrVPdvhnhvUUgc3+lZhLSmTmtLn
K78hGzGZwRuMGg2cJwT7tJ+dq+5LQBf6m5AYIw818AOaBvJyBPH4ioCZ8V1AdeLr9MokGZbe5kCV
tP6QbXR/QydeGs2QioNC1wf0UWcgj7ziZ2De7vWiAwPKScspsW8HwH5TquWjcuehJ7AO2+K15jXH
BNGiSbY6/dLdgBoWvdlqgSxG/hdtVoTX2sKEX6jTuE6ML3YDII0d79KBbzpg3ykTei7T+hDZ9CN3
AKD0m4FmDW9DCgKSpdpMMWnjK5Q16DJoQaPVpbFg8BNbbA7haOh0Sy9AhtATB1OH0ikaE5Rnf4wg
2qA9iVU5MvlBAeb5mepO1nzXR37YIZ8eHfnE+C0ocerAXBOX69RVd4JyAhcRcUNAIx1+qrjadcMT
s6zTMb3mKAEA1NakYtZtDRxJM0p1mZCwjS0gje9IiK5cbEFBHuj4Tf9+HqP7tfG9zkvQcdXdJPOb
bi8kZG0RlW+j/C7ohhLvw6rQkTeBOJ+KcUdLD6wsIyp4YU51OTBHK6DkyVzahkcVe3YJhuwbUZgn
3ZXwuYCtXv6c22DLfIwpiB8737RaJQh5apaR/hRpfJMimCMx+9M7naXhxVd/c3aES7B/qOJ2ndko
gkEoG3+Y4hmmQ95baP7aW1yr4DUxe2Qd2tWmRtQQdOqWGqceHJglQnVh2oBR6GnTetMJPqV3LbLK
GHjXCUuuxRKUKdFASyZDnxJ6uxCzlQDqgYaGKPZlmMcVixZYgpy+yusvQ4XukQsj5S5jyVEFy0kO
QVnpH9fjyJ1+G9bLwxhZx4oUpe89jhW2td5MqnzW62VEkUs3ektSMR2j6hSMbJYn/40r2XujhL4P
fZNe5Mg21pXDDBKkE46H/O9K5xC6dfxxzWgc8Tdbo6LADmPDDPajCvOV/nInQ2R4vYcYwXW+kxgD
uxKMf2JopTurfGbpADuCsnqLGsNWb0teaQ7GuaExkhcvUO2PI64WQKu0VvADwaPbwsJAaiquDrIj
HMq/spDJcWj48DtZLiz0NpmOlBdYtEPlnahBoUNM+JSHaBp4PeoP8C+CopkAqJeIIpSHzgjwNzIx
xiK3s8/AdlaA77ihv4bmX0a8Tm30apWNQmaybDk+djqM4hGBjDfIXcfU5tNfJYeZXn6TE/829UIj
/bFicwPSCgAfSgy8MA1gFdpqkvob7yU3vI3ed1bvE/0hRgunVBb+TZeHW/2JJce3XrNZX1zV1FYE
jSaLgAgyquFGEBiiA/vEpXFnCvoaALR0jqCrRfR7b/Re7JK/sNcCf3eALtQhOaxN0Fi17+850fXD
2bXM4dwj5eXFRyfS1gpPkpKnAxyvaxQyU0hrZdNhpNRs654Mg4RNqNcv026A1QgxCbQl7vAsLH0/
+veJQSFMoy5q+ykZUDiPBdD2+H5W7Tny5RcZq+PggY9xbcIpD0dU0Yhz6biwKItjNoaQz6L2hxq7
bO0adryZUyw+5u4O57/lFbnwr5Hj7kPP5SBX5MAYlTQ5POISjTkfKmO9fE3mikIvVSKy05amdRNm
VPBHx3maoxCp6mqxh/OYNkhgq2ho9kQ4wfVg460VDYF3SEx/0SB9HN/++Y///X//z8/pv8Lfug45
g/L9R9HnSIEUXfvf/1T//AfAUP3Vw6///qfr2Z4D5FEAXka/wnR8l7//+foQFyHfLP+XWHw3xJ4d
HHtZPJRhcBgGPBezfLj6j5/jCNtxFQgv20Rl6e1zqiRvUictlrOVzJBPp5FyS2aTUifnjx/kvR+Q
R5ApHF+4UjnqYkDUz0Kvd337PGShgRqJkGejAv9g9/TnE+LDddd7dJuo5qtP5tJ5/2jfckzb8aTp
uKa03o5RZEYYFUFonlOVsCIxmCc6Ty1NHCWMzq6d1Fu+fDza96/PFZZ0HcfzmFklL0Yb0jSM+n5A
USykYGpYNZpD6eTcLxUb9+NH6Tf0dqW4pjKFND3hma4t5NvRAcAzqJgZ45kuk3lqvSK01vaA4609
F9l2QH4ZBfe4Otst4csYmsT1H38AW7z/BFTYLdsybdsSZL9vP4FXOlU7y8jExCcFcu6HzR4JRAQA
hrlAXGlQY0PIhwzBYkfzgb5qd0rcHFeOpZMoPwsb5c4lqqFGIGi5/GzAIR2bMbNBP0kDwlunvO1o
xs92Xeb3ocexByNGQaFukevvnP5hHqOalJRQtVtyeUpRTMfUQbWNpjZ5tL0DGB/rUpk0JoZGnifM
m59UkHfH0M+X3SINlkVL4EAtWSQoSdtguz+epL+L7OI12QBuWf0uW01eviYAayJuZ3c45yIL96Yc
8lPT5v2uGW06GF1jRfeqFghQdCEp+/fJqasXMw6DfTW0OSCgzHaOH38kvQb/9RNxunjKpGQolet4
iGy9fW1j63RVlDTt7Uxp5dlrm+zJjY38NgAeCWI2Q8quRybk44e+mwclfBS7LNt1le2KdweO13VW
3DhRdzN59Cw8LbFq2yATxzsPzMXcu/gxBTWF5hZql3HyQkSWfHEyDLX5+JNcblElBT8I4MXD294V
jv77fzlhzaCRrhK9usu9SGhsqPdkxhI4cO0st//Zo2zPtW3H9jCbdW3LuTxkbYGGQZZgSBe6cXs1
DzXgEDbSVV7L5vrjR70/61zQ2bxQDnPpQJ18OyoJ6aVzxrY/w0TjUsTHaIXik/uUt9qu0+7l9uPn
qX9z/DiWdDzXl65pC/viganZtY0XuvjjzTNkxaqIsh+Va1aPUV3DMwgICmuvxf8jP+Sa8J43sGQs
ywr/oFEbbV0Xfp5qsuY2p612oyKKU0sXOYcopKYRLFH/q06LZDuWctkw5rQnEWqmPWgqe7+Y9EsD
lVlXcKYssandODqHCpnBcIDmF3ilIr6YeqCeff4YOFZ6C//e3ITh2AOrsctXt5bjjZ9nAfyPBoOn
IqhLVsAI4abpRu8bYDcwOdMESGge4ASYXvcd1eYfIrSb6xnpuO66m2dT+6Kk30aV3UQzLqchUd2e
a0fhcIwK869W2vOPYvS6T5awab/bwrbLQpESMLJwuVXfvu2qT5Fy9wekr/LZvytU2t7NqlAnIGCY
ZNkzPnt4443qDsfdn6roaVu1WXdMq05ryDmheqqdsHzs3Ekdw8nNrukGIeUjQnoNhj3NNwb5Lsx0
0Dhz2C7wJkS0havkfDKQi6OIxS4shyDH9m2fNete3CBdalj57EbuYz3n12VRHr0heGpbipiOSw9h
Hj65svS8/OvRx4YkIrAVfziKPy+uZz9dnIoLyz2DA9qMWSsx1V1A5Yli/fH2+De7w6dvxJ60fEUo
cPGgUjamlwiFklaEv7trZV66SnPA6WZqIk2glvoUZIm8t7wBhVQW2ycnj3wfdrE6PF/4QiADwWH/
doVgKajqpOfOS0rgbV5StYfe5Baq+qGBHOpmeLNZjvuwUHu7qgYbxxz8DVDWg0gymUWzBZ+GMv0w
VwlIog7NvSUpaMm43inyI/nj4+l6v56VBVWS+bK4HThRLj4tmXhr2lN7n052c7RqetUgsLPXj5/y
fk58QhWTEJu6sO2JizmJhrpJDUjyZ6/0JaiUuKKIZeT2CDbVs15IcNJ0FQlvQSeE3sjHD79Y6h5e
ZJbF2ey7imRNqotgNFXKbzNuA6CFJt2UKqWVFmb17zRd6k3ZLPlR1Ub5yVUv9Qb61wUPb53A13M9
6dlcwP7FU3EC7IcgWKxbJ0urK38a/Du78cWT5BMekFqEDZjznm07C6Dyo7XnRMG8h6Es//xHw2en
S8ntb3ELKslYLz5IoNLQbyndP9ZuCyRnviE19cMU7bwDLYFPLidpvh22fhrBt7A4Uxy2uXlxrox9
lZdBnZuPvNFN3IF2Nw9ko0P0pMsLw/1gHlLjhxpe0f79eJwXK/n/P9nyAOPawuTmf7uSi8AhtSsn
E1zZTBRKhAnPR3wS+l8cY74lTRdyC1gX37MgqV5MJv48Xk8wkSELllm0ksIEL7cuvXJz01h/PJ7L
uEIvIIsV5BA18a91cdMkKrFoay5YMRbj17HGYWex3J3lLrcJELhP3tvFuLy/D7MUiamvmEBxcQxg
H7wk7piKWztHZ8ux0+cGS80ghKr+8aguN+P/PMgX7AlyKM+9mEDaiM2M6ar4q9QT99+yIPw5xFgz
xd5T7IafxL5/T/vLXcji54wj4eaBF8tRwBksEaMTt1aoNIa/ikChiZ99Nz2zBx9ir931GbTOUj3Z
TAIQKDCowxgksJW9W5lXOCnb60K4lG5crPJ8L18tznRd2MbK1OZmykW4T0qQSVF49uT83c2So1zK
X8KyaQY4M/iAwB23Szr/qBYFElkWLw1KI4iEDFrViAAo3n88x5ebUL9NvWzYiOSHnH4Xb3OkO2bA
NYrOnQ0Jdyxxgxuaxt/3XuAhrWIlevaRUhYq8a4d/htGQ9YgYuf7t9ZY9p/EGheLS28azzNJQxwl
SHre3YgZHoEC5YDHeZgBWDpGSJVv2ASpYX6yZy5Wl34SAT8ZhiUFpZW/h/K/ZBjcY0sfz0H1AC7y
uOTAOQXlPKEUdCt4O0n1SY55EWzwPItbjVSGjeq6zNTbM2cEHydT1ykeRLvyNKMdWXbS2pWJYR0d
juiT4b2fSM5x36OuIhxHvQstqH82QWLJ/KEvQKkMjgeWPbuX2fjJUSrdi4GxgkDMKa5q1pBEbvNi
YE5dxnTWuTOrMCy2waAemlmJLxAY5MpI7OFnkPY08HR1Adxrt5FNUL6qzJEv6IDNMHps+2oJ4uB2
EngXQHopd2OLkoDjOAhVp021nZfaPOehM2xA24fTup5HzBnh92qOif01CIQBxb+PwQDMyXM2R8O3
sC8y6u6TD2MMLy2EeKZ00swLY4A5X0+PARLg60p5+NOCDb0L8TK+GVJIGP5YqZtisMZNJMFN4A4T
nlrY+DvZlEg9T4D/VotnOLtojB3IXv3ibc0yAHbfpTEa/+Uykg+NC+K85CzUj4X9y0piuFK2UVyX
LQVfYkIwe9ZSHislC8otdXeg5GAhvC6WjWnHCwQmqsCjPyZ30PJx1Elr/LmyqdkRRaK+lgTVPUCp
BGWkdvzSoS29RiTef+wne9HtJ9Sjw4AGey3QywBb+NuAuRt1iCmI6SxNPKUDYWJJrTVCk+Vu8bE/
6EqbPhoR3sFZZqbF8sEf+thO1mGfnmqKQvflMNaPWT56X+nfLC9W5WmrqBinu9hCckLyCjKnd/9Q
yEoeuqw3tqrLY9rNhBMNAoPHFDhhBJ9lKu7GoUFyr6Wc6aiq2cuMTghoWfzGsy7ZzW0GrK/pENlR
LU2lEgAdDqEwCijOXFWgRIFMdtM5XLp8XdqWi3PsQG17RrrOb6zyyobjDaPGXuZ7ZD3EQyTl9OLV
XXyaszK88SrXO3Q5TAj46TQKKWttA9C2q4IW+FF5dnSqvGTc9DCY93OdGrhslt0amlG3Wupa6+Oj
t1I2XBK4QiKFOw/m0bGb5KsTpRDqkR08F2M+bBL41CestcXWdxv80+BNbUYoaWu/cfKNnVBkqihe
72sb5ERbGuMh7T0kqHs+FVRyUO+lbaCCnDXbLlhwQPTzGVREh6CxocGhziIBBau7j68F9+J0/J9N
7QvT9U3TJii8uAyXtpr7bKSJOcp5ecnCxkARjtovif1y40eZCeayykCBduHemzLvF7d4fxob2Z2w
LKcb0mzmvIHpIm2Boce+y+q1QEwJClK1TZsRwGx+lVsW2i2dVe3GerJ+Ol4FiqDOaxRLKmx7w666
rurU3cqFxHZOUVhwaHqsB3/Jb/zReAT2a11Xqdft0whG6xAWIV3gcDqmkx9QRwBB0zd2sEM8wlon
VQ6tLYAWNRN1XiE/Oz+3TeLu/BnNwbkanUPbIJPfNmj1VF03IhOBQnwQTs5mccHikhnW6KMbxVWC
FMO3obNpVLihWBmcCRtpzNStu1SCcdSgDeDxGPP50/wykwtsW6+svoiYU98wTAPEMO1G25foW0dG
dch65K1jq6qeW3sJ/rObgFfpuwQo5NFcdzqUenvxVI1fGENmUC4AnTisUIuImk8itYt4+u8jHFtS
I/B8R1iXeYPICtsMlyh+TLoM6BqEQ0TRkuWTWOUyM2Qgnk3VnmTd8vjnYiCAoZYYuRy6Yu38Pe+S
azvujHVtuRn2VM3vFoA0ckDe94+3wr8Z25unXgRIqZeoqXS84aYax189cpNqFtMnr+j9bmNkBF+e
zr2oGV3sthKBA7cDW3djCJQb++hkuxnSDDcW2NFcFK8fj+j9he0jdSHpuNDEle+Kgq4xtFgqRMMN
sgNYHwc0wtFHw1sbWR0azfUni+MiEtGLg4NE50CWSaR5GdJV2C7G0qqXO1EPJdapk9xVAaT1EYWY
w8cj+zfvinTBJYvFVsGkrvJ2qdcKaKhtVAO+HtJ7TIwYM5YUWs/HT3mfbTEg4mabuh4liL9n579E
jpr6WoadHG5aYQ30uuki10WY/8pkYR79yk9+f/w8ednC+VsM912udmo+kgXydliFbDJhp7lzM1So
DYZIscRLxoEGzs4sXX/jT/VTMQd4DWG6zDlST6ePP8G7eeW1kcbSG4RnTZR3sQf6KUEUwivNm6nx
57vFKEK8J4zk58dPeZ+L6Md4pq676ArEZXmcYGNOyi5W2CdGdNbD8A9hFEJoA+wNuRtNMPmOxEAs
zLkl/ZwYxUDpohqn9JMl+268dHUVyQdlLmlTjrrcj35X9hPCUGd/jrG/6O4b77PaH4Exb+1NvknQ
zEb0daOFGPdysTbdHMKXMLpbGmmPWWsc4sQ3VyQlOLnN44xThrj10Y9IIB0baP8UBvYvdRK8xH17
Um10bha0wsyi382OPMt+QPBTApD7YyUtLoTmKx0svOkqk5ottlcOaEpZWDT4v0ZRighuum9L99vS
yocpaW7sHOU2Z7iNl+Bhnr+0EY3Jcj6bY/8cRc1P2523zsBL8YjOU3NnLNAqrephVvlj4ZXXrQgo
l6krrfYOdy3pkTWaCyBM4lqFzw3CDk4t79Wc7JIwvZdNeBoC6LDJdgjwSi9gtTD21GnXRVjT8lX3
CXdqPvF55AQq8pc/xXvC8XntYQCOAtR+joGlC8CmwBwJIUiPc2DEXbTu/H4/5ujhJXKljfL4YWfB
WQdl3S5CZs3e5GK88vpgnbRfzBEBwVxe+7b8Opr2i0jia0R1Aa5jIxWo+2HqT0FsXOXFF7qdQNKa
kzLUdsFRQc0/afTkoGEwv1YW6QrqSv03F9ArJTRQTV/kCNLPgOVVD/nWgU5aYFXqxPOOSV1NCD3X
TLI2PTPgYAkyUX/pjn0ud0MZbxNbXdUG0Oj5K3XoL5WZXQX4+0WhTXzRXYnBQNkLlLuN6DuBP8oQ
m7k5jxYyjHLaz+7y3bYH2DGJ/Np1vyujOBQAObsMXUnrV0V6s2IQxgTktJm/FsH3sUbtbc6NVRG1
Tw31i8VxN0TAa/1SYq3nz9s0ZLoNW3C71EF8H71WP3BOsZ0fYE64QNW+9xGJZpICb0OePzCbXWBF
V6KBt1mb8oFi733eV8cwD25CFCYWNW2L/MzEY3KKhF353a9dmAni2SyzFr1M9086L7hoFd/QgEF+
VKFHV3JXKfN2avM7uSTIkTj2r2hydqJIHr0enopTKYJmCZvA3dFGWmFpv3baZm+Ar1HtdO684Wnx
koM1oXIaAHLM1HOUObfCl3e+tzwYHTzIYdh67gwsq39WjX0e6+AldZsX2y42QgC5RsA6dVyySuBv
2m2oq9bK0G4/3dGL60cZuBToCVqbc6QfOzYb9BxvRZyj3oLgaVmhmj5vjAbOUtL+sau/P5FQYgoT
E9Gbcqcy40DDngSEmRBa4qgx3e99A/fOL5BD7PpN4NKKNQw4eAgzUFq4DVDv2rhL+s2RCkw64i3j
9TJ6+0ymZEYTdBBsjmnT/bJlcG5M++xirE0x5tqZOuQ1Akq8i0ASlzA8X5ZtQS/eC1EXrs+LVzwF
0r1OjOi2kvNVAX7UFRHk+plVEeIhimmC5DiaM35HK9b0r+/TEZkxu32qvGW1MBltnJxLfhAgyIrI
/YAG+bqrh1Xv4RFKbSzokJRgtpjUTVj9AMV3IE277nF09gtUcVhWKYUwo4mOsdtu6wxxYDv7EkcC
bOR0a/aRWtNAfNG7XlgGqhpcFUDsZ4S7zXmtnJsxifeqtJy9PQgPgO70SJHkqiCZzz3nC9ykW6uu
n3uqg2BP8p09eMCxmgq1gQbKda6TiHlbIk2Jd9w68vXZBvyr7xUKHHVVHnxtUQCmBCpH2neb0HHI
THrth6N+lIXcTQaAMMeCSIu1UV+vcxOBOvwoF8j4puFeQypwV05mAaScEgB6zVoff04XQ9jKNCAv
qVB/DORd0Gmm0oJns6lel8GANumhV9mhY2u3BAK2X/1y0E3ZUMqsjmKuXyJXwOLlnMpbLNbKBLh0
feI+XhlZs5MezI3MIN8HNtpVzaHt2goIbEFomFfXeTMcFquHNWjFaBz69Ss8NfZ3avwOU/81buoX
xFR+xEt51/TiGWO1c2fOV4EPJ61QBq5bhg24ZaTO5UXL/IQADamImgf9yoEVjCo9+QKFKN/ozOPk
jqSHMB/K06CUszeriB03OXm7ol6H8jVyVYdO2daTSCy1ESUN6MTWwnXz0iHA7kb9xvD7m9b2HmG+
wFMxvOUlkY0drWffosfntXDXIZ17+Z+yrLNTbHbxkx1LCrzKkjgKgbsdM82ZojvYYQEx0I6j+pA8
c6/1225U1T4pA++Uita55hHDxrRUg2aB4z2hLRxAoZzEFO5lJ+ovdlYDQTeMZbOUaXQc+6x7dtJ2
/EWJ2ZagatL0SJQarDxTg0EX/G1CzbuKcFkNVxn6Rq++8KYrA3oUbZF+PkVB1+NjMgLaRs4E0DBS
issA9Yea6QRYckYguYk4ultQd01s/BGTa940mUSzxQgFKniV4cwPYM9R/Y4tMmo8AK6SIZy3y0CC
v4r7ujpFE4fmWJX11wQZqwcEolEH2ifDUKw9OmE/yTXj7eTKvc9iHGO1w4j0lEj71iPzJ4+fH4ny
wDxTHoSrPVLSqW4n078b0U9gix2r2jwN2uISnB221Pa+U+1t6re/DXfE40PQ65bS/FN5/RcE6ly0
bUxvK2R0bBz7x4Lo3KqV5ddm8v4UFGr0nQsUAXwwUGPZ3PcoL+IEiUhFjSAGtXO8gl8pmO5j3380
wnA3BYiFGKaJUF0Of6SuqKhIkJVNt41wcM2qEjcRN/7RgQ5Bkav/Zk+xy/c6lGRA/oEf81Z17z/E
MZitJW2+S0tuhSjPJV2hVWlh7eq6FNl6n6pS2XvnLor3y7IYQD6SL6nvHDPuynnAKr2xeYKQBwzm
TkCpNo0pAJtH4V0B44HRXo0CoLvZ3oVL8CzdxTm1SC9urAVHobA0qOMFT03v9Ye4yzJMd4SxkRUY
+xTdJJxv5gJ/8r5CIqAVxrVvVJBH5XUdm/dQBVcphwt3wnYK0dWrCED1PT/ldDIWSk51g8+bhECE
9V1dunuZ2/ukk1dJVaNPBwZ9LHeLNaPcGlqsWOwwM8aSFndFYGnl7H3Sl88WfdOZuz4M2a5zD4LT
/+qDEg6RZ4tHPmzrbjMb+xj9G5e8eWmEc50OwV7Y5hZrKCIdtXf9YKe/ToKpQxcKbgcEqpFV+FbV
vTYM2MrAf7VriBY2hL7geomh8PY4obslZqfB8D12lp1+vSXV17BurwZPm9T9Dk2BGTxyEPGTDsZa
biOjB97dTfsBuTlUiG/QNsBCOV6VS8yvwv6yEUi2JJZWttiLklhn9JqvMIpWqfkbsdYrsGNHsjkE
9vzxJeubP8HoU+JMfruFfM6t4Y7Pp+P60YTbW0H0wPCB78h9uENh8feaK6W9yqtx41so0gVXOhop
+t/ChxFHYbZw5NqvuFMjH5YJmbsQ9Q8ShGPl+vfDgCmN8YWQYFPU5dZU9hdz5r6T5R/QtXetH4LB
xQHJWE4ByESvO5jj99420A8UdL4aiPycj61oYSHSRuRHswnwkNWCApcdbKV4F4WpViMNTrVdr63Q
+VMUausCTAHZtKqgOiQ5mv5R+yWZ7J0cwl3vxEe/9G/0S0jb7gl3ppPntT/qufnWhqi5F+bNWD7h
YxfimOrvm244Zco7+Y1FJnStw/zKSH4gJAn5x4UyUIeIH6DZgVdjY8MBCNatjwJ92yPvbm39UV1N
Vf+oBrVhrgM/Pyg57ie1PJqqORt+cYRhedCTPuHQaEkgiQEmUe19FRFajGjhEDoqUW5AP23A74CX
XLzHyWhPy8wN1oe/pxJl2WRBd5c+027sU+xbq73J8R279noaEctiMY5dp8t7PiKloNPTytyOIMDB
Dm9iQ9H0c24pYa/bEb+FAIlEQiLgcPs5fZWBs3cNlibMhirYRAiIGoH7IBqcFIxwG+UcMs6Avgbk
QiPYGla/cT1kkkUHVST85pUJygEgvV15EnK61alfSBQVE7laxCroFxVrelW4jH0flhHeP3cDWSbu
MGcxN8cCVbAMMbus7o46C4XdtZ/qmrLqdPbLdKuPVu1sYXMOlyQfhYnDdhDfdkWGC7L5hPTefdQj
IjsueGg7xq+PawXmRRHGp0pA/YpA1qcEo95heJEoNx3wutYjRGRBOFzGP3wJUpysg37mihdav0zo
bRzCGnW+uR7v0C2H5K/sCWiz5TDPsG9PRDXtdaPGFNX8AIvNfNZa3LUVX2cVQr+DEzfnJKy9nRN3
0ZVFjZWsr48t6KmlRLi2NT4pcr4fF1AICR5aUZszyTvf1noi285VHlbiyW3H+jBL1KUUaaLj9EO0
HiwTubyPZ/JdNdBUlmk5GvZqUs+6LEOM8WhabWEh0OYW3Pxe98NBL+OhmxZi0ahsmk0ssmxn1xyl
PXD4zcePf1f61AVPEP+UImlCW5fjRZxwkk6GUIk7R6/unDyFovvdoUpJIy677bK5/aR6dzFe9qLl
gV0C484U+8QWbyeYZqnll/WYPsVzuU85mYZuvhvEsW97HBOmfW7+GbyXjwf5/pm2SWP07/98yqAX
L9UICzkbGVRGwAFr0WgdeHJAUlWF/QbkMlzNVqPxScNZXhReNZz1zVPNtyNNKwdiC1HuI67i3MXY
JVTnvLyqii9aO8ANbmuS3OjPAPjArtROtfjPmk81liMfj/6yfvnug1zUL3O3GaM0aLzHFN6cGRLO
HK2mWJv2gxraY1ccDT/BD+Hbx499N3zgVLQjPFgCSkgoC2+Hv8RhDU3emTnwadCgM9UF8FXS8Hdq
y/Hp42e937W09j3TAT9ssZ8uAUUomUZCtL54NEMLk2yTu3vyEywDEYVaexXM/4+fB+DuonzIAchK
pkgJrBe8unVZLBWKBtSoHOuxaWoMHeStjy5wmo3kwYhqGU2KQICidCCrr06ffbUgTAZpffRbmuGG
SnbpgIgRX6jQpPNCmippD/zDJYgOfqnSQC3UP6R090RIil4t48Go3D3wlWujck5+Xh7lFG+MUq0K
dzxmkYmdn9Ntpyn6Flr+Wf+FhHbLDqQ3qvC7x9LAUre+iv9Q3Pyb50eOliXAIDowipfZi69HYMhd
EG5D9JszV9cGMbTnkoWX5/TVU4yaENo0EwoaeCI6zXJjV96mLq2nvMMjq8OFyUJMIJffRP4T7WOY
wcO1SKpDHAuxchXgdfcXFYw/HhYbpWHhwT7eQibbKH46mgAWTf6D0+MZWqVXqB0CPmASPSQkbGvT
us3atL632XITWd02WcQxy19DyhUB+lnV9E3SSnHg94o6w/ltOMZltKaqcBDyjwqRCJt9LO+WA66a
x1HYjyVHQBxLTFWaL2ZubtvqNQ8MlNrtq26Y17Pn7qq0fcosPMdTiYBrnp8h/G0RuVi7y3OYGs+I
dN/ISlEayHdtZK2s8MuCNl5huWKdJsfYLOGv9gN1SIBh3eOStmtqzpsuVOHeIAZm4zVRc9OY5WZp
zfpaFLwvPr02LW0bA82zYcOn98UY0uX3ApDgR2tBiEPgVQ2SAMRD/xTCkFZo6uTULHEUhSiY2fDB
mWwt1OsTS/ozyZv+QjHbpynCyie4bd1qZzoFJVvfgDU97IN4OCcxQB+MkLV3LVcCOhyufxyH+eTX
zc0ydSef/Kj1TIhQzndX+EdLgs5Cf2KEfybdbdRA76afLkpyFS3kaLZbuDe3FR3/dZeIfeA3Jwf5
a6ftnrvp/5F0Zstt88wWfSJWcR5uNVCjZcuzfcOKnS8cARIkOD79WfzPRSqVxLEligQa3Xuv3b7l
y1SBh6TJU0if7JzQBkrIsUPxSIweKVgMmyHBH2iIxZoCZ2PZmFCjbniy5+f1KgUCJ7KMPuAeU3H8
VvVAfG766+ZAgstu+NRWs5ehC1ZX2NswOc0tB0IAkP/QxZAJNBjwEFQTPAW96u4idXuaYUHYPgTC
+RiXTsX1emlpC+5HgA/1Is/2WL6Fzug+DVWrruD6opgjILA8T/1oT9qnyZTlue/r5Ox13vCRMaWG
kedYW5Rq5vuApSYBAGXO5YtjKrIblzB5Ngw33I2o0j7cofGIbOwLyJ+zs+/9pI37qKDdTvsXt6Bp
fJYVkZcwoId9nTuEoo3t/IQ7IGughhnmczX1027IZI00IeX4r1IdPJgzVo8DU1Q5bAtunpUAGAyv
fheCiywcfrprFsGnHAKaywTyNexIUrz540K7JwdTzeFjiU6mBwgqd1sHrnzNh15XiZnvei8IXgAo
hW+tb9PEzpuuvMxljmu/cY/kkQB1ndeQlY5A4oEcWGZLraniXoBkEx4eYZ24eOx7kuXbqHixoxSx
R3pTWCT2TVD84peoj6Rg/PVm8eEaAkpcecYSvFcYqghKyg+wSWh1e9Cr1j7m1AbPING+aiRyiyO8
ba7tj3DyUf/UJTeg6XJ0B9AX1DZZgGTbwerHDu8n5tFLbjjE6AmD+x+JIOtffQq+dphjD1Sn4bmI
T3hAQWZFIPUm/0+w0kcSQPQZyHSGEkgsKChM3a3Z0x7/WOFyVOBLUWyn47M0oo8+Hz6bpcDq59F2
/6/snQP/aMID16Wm96B3EmWay0WfVCzpIKnV6JwSIeWR+DDu6JODeuljBcO0PVtG8Eiy25qWmjbu
2ZxArxNoPPe/fT39Z9cO2MrEh/ftG0+qghCRpVuX2UbGmSZN7e1MFHpGCq3mXoc9xWXzfM3d/Qqt
j4cjTsP2qZfT71A0NiU7ed/8BN08rm+RkeWBNyVwH5Ht8duBJ6OQQxX+ZKjfUgVPvC+uRm+eR1RC
0n8zk+eIOIn1Zy9We7DTKdq1fkuKDqnBUAE82SEmeliU+0zs7tkbE0pgD260O2OpTwRwMBZNXhUV
TD43byneGUDnd8LvirjDpIT24Swaezg3acAyf7ZWG3vX7aRWuxAvqstZvx+qnbVG4FbL0eOe47+E
ZNdDgzpDyuHAZJ7XLvj6najUWrSJgMNK6ysQ1Yk/ZkSGPPM1SWCC2hJzjGaM0VzEcdyjGVkF/GUf
A3/kSWL5rIIj/0mW1VU6JO4EaGWsL9ttXzj5lwaR61wdlFgHfrP1GI9Wv7Hm5/VrcYKur8UXzTv/
mKrmxJ/6TnzbDsdBDetzunCBwWS8guGHHxLAnyu3sviulYLjZp6x566vNMvNR35LUYXteC3mVHwp
iL+U3/zmQBYkGHWvZ0r+3iS+0GYqMFnvJPnukX3tSUw9G2n4GXKGhsqyCTkIK8fYBx4EMb55V1/5
zRjaH8nIxF0K86lpLcCfFlGAT2hZyQ4I5MkLm4NA/ZV7SwiTzr40yfCeCuuP1xMvY3vi2tc1kCra
V0mJeZoiyuo7IC0LHIACWzYQ7z+VijQow8UBQ4xsAj792SwghBYTm3+zwJbIEw2DkzTjzIR/CknD
L5evgZ14g39x2SAFp8G0vHCqTR585aE+n+elO0xCPao85dw6dP12dRpam6moyOuFIW7vFw5eG8xQ
tAVTMJwukJSomrkOyqNgM0gaGezWB4KDV+fC1EGeXQMB7cbRuVTbKkRbxqel653y6pksmoTJQD67
SFAFPvlhSm5FZLbPU264r+SYe9sIocom5+/I4ejg/Za8R7e6uV73I/L8j2SAtbVxyG8nXf4R9vyF
xiPYjM3MuiUSPNep/VZJs9+N0/jIoF9+51H5Ec4GSOmGqUA9hQSCpsg4m9KuD5kMyps/AH1dHLpQ
veH3kOpy6yAjZ6UEsapbHumwZT6LXSYq7j/CMZJ9mZGYkkHZJt6YOMm0HJdX1U5fYe6+Io2FDtlb
xiWiZkpfMK3orZupb4bxfw1X/owWSDqzTcgBbXT4ODm4nJCahQAXopYskQ1+DbSnrSd3jk2uyVAZ
H2VAkIf0F2NXQXlgTDa0JM5FX8APw09wUCs3IaWi9JmBHeZZP4R+cTLpGp5Ix2EGVS2d87SiQy9W
bhZnt83emfXTmTGaN5ELe2ewp1zHLoqYxK1dbZPmhVsswRd5dgEhwykNhwa122MRNuOFE31F8CUB
71lqErLkgOe2zOZKa3v8jNws+qO8fs1sKTz/FNKIP1aGg63PtuFQ0gPu7IRlwvGACE8IndBaewUH
7iJd7WTY+eA9ZOzLGBPha2atZlsOaBNsXK/PgLebHG6mwKMNlxJBE2eKUCahhzyWgyhpJ/UWejOd
5lG/rewge2JlTllg7WQCSRpN7Slllz5IMyWirZumhzStwFMnZPNdi8V4DbwK2xdjv+w9Kgog0UbO
uEQv8j2Fz/TRhO1AHOji7Vplqv9A/i/TXhD6Az816WXJZmoEwyYDKXQuoTdIchyK/qNGNehv7ajN
f7Niro7GAMg9W7I/45j9s1T4t7YZ+NHnVx/kyIQaCBd3gE377m9edRSMjq8Sth4vechno43LbGm+
zTGZDpXogh9ej9jLAc2uXbJv2nZlbtXksKEKjShBlmZ+qGDkQp8BGyMDTcxX1kkmlYVe+e4Bycik
3vIhwESwcvYmw8X2kObMSzhZujYjtoYQ4CRlmqACzYyDIK5oYJUinB2/rlbPAXO6S7j2+a05Dlfn
rq3cmcQruB5R2BIADHRjmttY2KggGJww1j7UJmTG2pRoho3/BJAZJB+HkYyH0qM4wulBxArlgE17
vyUBuR6OaLC2DtjCZOpvk6ov+JUvQ91uRbvEWUl2PeJN0Ej9LdNO9l+k6OASz+fQrUXcyq5v3AHh
UF34Gn60x4AQIhxpT7Dx6S5zDhWgn9t7lZD6rCzr26+LnwRa1qb3x10zcyZMR+QSw21UsLrq6lx4
9SEI5Ztsero4wc3O4btQkx6kUd+WMPtREw1ZrYqXKRrBGenopzN9EobEd1/bB75/zixqjbJXQ8Ni
YzRYrQbHvWah9ek5tOQkhSuTOIaq+8KzTkRBvmIH+SjwR6X8GTfbtpnByTnLuwyqvYNchLD0XVUZ
93FEk0xGtGSIFA4FmmjvreyZFLZ1gyNgDtxdlLCGynbY2tVIc5Xc2HrofpoWoLSl551W81fhMolY
3yfVPEDe8jcf+mvfpCfCc0n4mub8EDjdcOXjYLLjhWuccXTznSxBpapP64uLsvpPn024uhVBX8eg
b6CThQDOIsWMscR2K9gzN0FL3J5PqGATGiAQXQOYIXibmdgxewFj0jS7FlW3TIlIyPHId/T8S7NC
pl+eZ9/ZGrYgdwMDyRyAWWOMJato64ye+2LM+YfnD88Ls/NN6uh6uLeMK3940+NeJOGhXsTrYFmn
sJquIXDGqMCdLJHsOiDbzM54SwWnxUENUm6SAR1JEHnLxik90jL+m3X0YZhgpzambgZvbwxw67W5
HBg1oxN1oTZ7RMAa7XBTI49PAQGqCifrt5hlRqY8quuy+7uONB12v6CcjyZ5QK0xnZMqvRn9cPDh
Z7mh/WYu46FGueEs7R2uwGseMZYGfAM3c5+RN6S64F8y4JpGeOEm876JmnmztP9T0YCDWJ5cT1HQ
pUQupo9Mra9lVlMo9g9NxXikaW7SBATntH8XT9OHb8BXTvO1TMZTtghSw8AwIM6Psp5DOdlMCEH6
vdIhY7Dh2A3RYxnUuyQL48TOv5EETruZR20LghPUDA3o2FQsbtPcHJrQ+QOeDq50vZiPywIdtFIt
GTEFdDe5MB5RBRRsYlbQh04Vma9oIxKJ9H0ZmeFbGlB+Kv71ehwPSNSD42xLe2/1aRlHqmEVkqne
O1lonApRxmUBamqexiPj7EdXuDMhESTENrB1HAXWshrzGbEaZ/cMtp3gFREPxxg8x2w1l27ctf0n
Q6VXKcJ+K/UEF67Jml0jXSIckdCH43MiwEr5cGfOo0EW49R85JVrPed1b79BsgC/tCRELdeMxuyG
aZse2iu6O7oOrWwAIlVNDAYBTUjHEZNi160a1tpyBy16P1C508uMiVp91TbbDqyvQsDSlmzFPdGJ
4Os4hCmtGPiWt1GgZSgc8BpIR6x9A7FoAqOf+fad5i9xZ1N5TdcJcmqpk0nED8pEDCEM0VRPCFMk
bk7mH9i9GqY2Mwg7GdSxGch5NcroeFq02rfe8NRZw7mQ63GZ+f46c9kmaEuGWQFvM7+ioL5net09
Q/eaB9PLmjLY5kkH+Lq7BiJ3Nywg2zBz9rIjYDX3z27j3/Js/utX9SepBLvSAe1eNremyz7rtqf3
Y4+xWp+ZEZvLdum9F1eD/eiqdyNpLqG2w03Sh792CyHMzbl6nSxupAHtB5081lJ86CJ9G7PmX1+I
5C2RRGPKkQVwBv+3roKw5pQBSF68NSFzGp/hHjb7faDhbjfsSE5ydILye2aaV1ruXq6Zs4kez6ps
KVYK5xDhId/SH35wfe9M0XmFzgp4zLiLMWGHpq4ktbowe+JSkx/IYVc0059zy8xrgq4xpN4h4vVD
xrlEKw1Qp5tadxdKgAdFQCVbNdRfK6Gyye/GUsfI91/Xax7ma+C8HydIlLyAdvvgvddDhNrQQLoj
T04v94KHec4Mdk9EGnnxsgh1YFj1sxAnvnYFSW6B8RrAETVnCBzefyM/ff0Pqbl06IFeVO68LySY
L8FAd3KKRW9vyRLcwa/f9bxyG/KrmLnylHIXTstTOn7bRChoSTqC+T75/rHNPsrGYmi9MrTynemU
+5HpI1JR5E0ZjMv6IUXZPKW0FI05isfFfrAGssutpt+4GWKZ2QnOfeS+9g65e/MakmbdGrSJeWBu
QrcFLW+95tVy61KKj/UWVGsFxP6KqvI2+e4J7tMJpjCBWSCeiWBdP1tRz8eQVSucGe96S4E+T8gP
q+33NmtoguZOVMshz+rHtHaelDkce7I9a6GRn5n3lUM2O2vgMJ/E+qnw+shdCi9Fmv/0+fQiu+5x
Zop3GLjfkyb7nNyfTmc8lUtR78cFd+Y85kd/RnSxBib1eANrWJ2gVzaOrbZEhtwXY9zOhdgXI0GB
NBY0jREr+wj64CDC8k9mE0Q6cHaRC2X1tBDJU/jB3siQTPWqituphDNOW0LaL4WtfvEoI/Mx2j9m
S3VpGeWeJDBMqMSA9VP4hOoEmVcN0/b/760ZAgMSuhFaYsA7SPZJsJyQ9pQ7vxtfPYlaBcbPMXWY
XrrUenUJLQ/rvDiEwing3XEoteZqv4wkL/G/enqYNeU+IhLmUQSrzf3RGfiannDxwXogOPtuGLRw
Bw8OR2c2mNGD31xL44DxmfiLezuhSMfpcvC94qrFeLQHAkZ0GXel3BeFuaV4f60RcMIbORhl+NMT
Jt6MEVy1lHtplkjXUF5gm+VxEg70YWuICx4rmauDsst7zT1hRTSjp386ReYcqcPS2rTjrF/HGNBM
WNIHrJkUd4wU7xpGchISpsWqPSISNwL3mnCtgrBiTdHTvuPHeIp4YmN+05Z38xbrq2U81oGdxzu4
JyM12SwmM94l3zo0AZNw+mqMu8ftmUMN24IGBpQW/B37/FIJdlCiU5YDs1JxItJZ7eisemfYwcY2
IIF739pIaNFyfnGHfqJ/WbY8gq0LW5+bKLeMe5MTVKohnU1Jx/vwzdeo4Q2NYfPqcuMLwtw6tseR
TssqL0ikd0sQKatJEsREo9IODk07HuHlEgE8Q/YcfJIn8xgv0T8P65PySXPS32qtr3H1sk3sC5i3
Rd7eOJGBohRXaNmXPAzPQFRvFhCS3hCPFlma2QABQcifPLLop3OyrMw/JYOYjWkY12Warh2AXk8R
L8kTODY5e4h76HrupYABzhT4ehvQZyan4y/5GlfDhJbo5uXZg5uHZqWU3BjkOvRBtZuEPJUIV9c2
lK2CLwEUYyu86gfMzNH3hmNKdpA1EmJCJOVCu44EqhW/ynCp/A8r6UvSl98OrzHy61OSs7ykcMGr
8uxE/Rr7c0ksnhpvJqWebZO8hDROXJ649RUXACa9gszm3IMJV12YS8ZGG+wE8h3p9LcQ1Z3mnO6j
TGuRPI1edqSBtO0gl22ykIZElI/QS13wV4QLtjRHG7k1ByyYWCcQsk3pPrejdcU9OppCKE0fafQf
xpbkA+Ys03Y2PeZF5rvFflO7LkMvBhw9uq/O9GI6P+/rjeiyUM5FwqCMiKWkODVj8tDDOLeK/B/K
p9cqmU9YQHc9nfWN39a7rvHJQFCHyLfiulFHYQoSeYY470BG09x0wan29nLCJ7mLAHsVDstxJ5yH
vGTWtBCcMEfLSynfa8YxmaYZaaLtM73m3aXoQspiIHCFqo3SdlDiOY3MLQGWX02C5KpUgmzsnHrD
R3vI1LcrQWNWIRfb+Ov4xGAM9jEcnQdnWfNtXorSP0c6ilFg/IN5/enNyYXl20bFb8ZSLxeKzOtE
m2C9zWDi/6lH63d9IziIkWeMv4IybOnaq83ubGYfeTgxVGYdCBjVFd1pKuRxMtSZM86usJo7tQe9
j7rZZ4o2QWFlMZ3ao4AFQWGAGqdHSjN8EQtyYI8Ej0bHPmMxAwASL4N+R9WOxBubQMry7Tf1N37n
Q6/K/lS28l/TTv9aRV/I+ApyJv2Vcm7T0MSZT2AUETQYXcik4JzssNGk5SsYqBovQ/cYdsbLNMoj
m83RnHGLt0GKk9hc0X/6e2KXJqwGL4PJosm5878BPS3cKo5p65E2qIj14LVMo/NmDbSp1Dr2T/RF
s1Sta0jCVLdvRjp0RrFXRXrAOIA2qVweRCTeu2Zks8ddkUDd3HDxXnpVHAVjrbFTNZ3qkUZr/sRM
FgUducSJ0bIl2+eeuBJo868jm6pl5r9taBWknQAYNXXysZiMBX1Q7Kw01v90R+0QnvV6eNGklKyr
vT+Vf9LWIttFLRuiZKpYu+VxoIGwK4v6RaVOTilofUQ8wewekiEaHtxB2Vunb851lSLJX8x37btb
cgXv6VDSKiWTdRv1hCzz3sXs3lW9mic42Wwj6RJhX967JIBxVbDAQyIeM3qsZXiXWEM3ri5IVM3K
NVirJVY3wdGxZMW+LuoS6n6VPiaCSZrduadpkM6mamlPGwPt3YJP2CNOeBeQ2YCzThsxF57ixq0Y
jw8jZvyIM37t6zNZP2+ZCdV8XiuKkirJDkwirMooh4ei1M7rus911UszZL7dkO4HvOy0R7w1YR4v
Ha4oF8slNntSK6YJI4KA4XJBn0z72NPUhn44H1IJ9tTteZ9AFWtqp+oatOVF1E48RsNXkXTpvgUG
T3XiHFdpSKNoyRrNRbjZfwQUw8kaQuIX2ooKDo8lW9V3J4nAGyp1gVyWkBs3Oac6Z7v3Ggeuaf1m
6ogM26A9wXZ8xLPPLMvOL4HPImmRSd1zxqzDkF/af7cd2ZyVN+6mkRKnWvVjEcf7Yus18jJMQMtF
67Rs3cgBDMOoyPiSXyP++LZR90gguR97eg1mOPpU36speXkuvZqxl/gnau+lDNsLx2bGgGX3m9tM
YjnCn9ysfEQZ/pA1Bsu9fC/n5GakyY1W7MUf0TS4CzwIxbFywY/giPpp3RBkI8a9pSQX3XYXwZmJ
QO/XuUnVqwocJKZISufmbLPldMI7+zOjgrHaRQYpQcP0MeHji3MqPpRWY4ZHxe8SaCLyy2nmZ/Zm
sN0WVSayd4qBaokejIJImcQbJz6h/DVqJw/HTP6U1Ork5t25lD2inbmCLM4Ub7CzG0DeUxMMu4lH
sXBBeBCrB2fj6LqkDWcFxgrGs9L90sW4R2FyLDhSa/i2lNAwYrMiueA+Aanf/5aYrvEbfFqF+ESM
95A0tOaQwsG3Dch4HbKcbMS0eHURsh2m0iQ1pPXrbFNHFXq1pYMdTR/5xzG199wPyN3dVVtvTvqr
8iXa8GUEnGsAi825z3uM21n9hqSvP2flcpZCMeNo+zpGCP1u2HChrbUJz3T5bvr/u1tQIrAstXvG
Jjd8W8cOPcG+SrAEEDSNgCRJePKscuWED8FuqTKYESqQdAlQdfaMpmq/Dj+aPFcbc6nyR5ivqF6b
sOAtOYjBaI4np/Ug+sBsubo1gyXPmdsjPbXpzdNOdRguXF3ZsHkkE8uq3T1NCW4wx2JuBMhl6UhL
6cS4SZACk6OGevjQVnraLQyFPqPUwyVtl+LOiYsouFXFOvUhEy5/WsL/dL4M/sYn4vpN5hl1s+Xw
hK5Kul3u+UVsuFbzxZWvL6Xlz2c6m8zDWswfxWbiuH0BcuXsnaisnhUdRHwgqXpZAqYSGebWow67
9quHebkzVoZe0rbJm+8YhJilBqeKREzHyYzquM5GgrLKarpHpnS+aezQqowGnvgolbs8I75B9snP
kCJXaQ3kT8WsT8Nk4LwXbY2DL6R9QiKbBQ98yF8LbgYSyQN606xUgQFy364YECuXg6GdL4/USOOl
C3KQCYPzFDbC3Zl2sDzXdtdcpVX8dUhRwqKWV/cAtu++c2mizxS+9DmH93Y0aEBX/o4OzL+iNkoW
+aWghzMHp8VHuph2ZvEKVd3gAYrWY6zISS1regeyQ52PcUrmG+Jve/5bF9o/Ok3VuBuQQXkIpmSc
7iG99nNhOun0glNb6xsNWieJJSaN7WhYlNUF/aieDXbnI4BlP67/MY8QD3VqLS8ho1t8WhAPrXrq
nrslC/5VVavx+AXdz7gQSYXZamliN1iix1ywI6Nr6OBkIURGDWlv/cjW1R5ribjME8LjIczyi0+c
265OpukvQC/TiqslI2KxjFLnpPwpgrMfzR+94xTMrEPorottC9o5KYcopy0FqOSFTI5wIEZuGILP
2SGPMzHs/mFyRrp0q9MgTMAycEun8o3wl+TkuSPZdkxZjLvWC2hpykMaHtofTp4ssKBwX8+vSYAI
jEGFfhMK6rrLnOfZS5ldFtEa6SFl7u/DsnupWFwJ9iLd6ZyjoroLo+7BQjQeomUP0h30I+9FCm3/
LGEjMTmkayTgFL04CYgH2oJV0lYXNXrzZeiHL69GuxRSR/dbw0tgsU9zrcqXnB4uGVUOCp5gNVTR
lDQ2yK30vC8nw/6pF6v7KQvEshsoaAgWAlO+lSTmECLvxoyLPOqR0t/1OkIdnuUaZWzr6OFzmdrf
xW0YmIiGIViifexRtOlNY2SYKhYyAP8HvackGcgOQJtHA2Mc4V+UdlU/Gu5KNBhSKFM2g4/NBD/k
QjJPu2wqU/hHnSReveVSkmJlMgEeepbRhvCOHc3N7FhpetREpHjDvShLcltyQHIZ7SlnyvMnbjTj
2M2utU1dQjAJU3bny0hTItoBqABKUzpJ/c8Y5fDEWY0GBkWGRT0IPmcbSrfZdvngfKaIX0pKZV6H
tToBBslMmvRSwyUbrSxOHi2KfeHU06+pzGiDhfjdG9B87vWUt4QF2wbHizANkV1MUd69eXDR9oi5
hljoDg+R3S6nXhkirhVmuMwEJU7KsuZz0ebJbUrxI/Fs+AfbzJ19YLUTzceu3NdB0pwYflOaEc66
i1QS3LsOHencjc5PYuO8oeAvQKWXJL5Q1vuycw+zL0LCjnBokjcuE+wcACzFVL8aYde9p47dfwi9
VBe/F+ruKg6w5JSLd4PJL4IE4nVeTDvpXpVLKCU58wTYJTYijILtkthIFnWkSwSGpmH5xdPJcV5A
0QUYskIqOHCMOjI2jBn/SIyALIIWitjSfSZsvN9PYYsntIuardU4Px224HsnJ2XSDOk7igyDYtYP
XfE7JXbD7CRk45+aojrUNHe3qpivpFIZx6oBRm5p7LlEEaEcJFuWlsD4F7nBVxlF/0AGMAAtsT8R
wlM/wDZ0r4PT/pqhnvHZFdOmcos7Xf7/hJunh4Wws207cbwzWIoxlC7JkcU9eUTvsMo9cmdnNCZR
qsYSXbBuIJnJJmDwCBuYd9LhDGyMyjlwd6JBMkRYSRd9u8wHnzPta8bXTrhjK0jisZA6liFptoEh
zQtTedrqLFQoGamwa5ckw5nyA8PtjKRuZOw5Gswr01wXezl6HloCcLKb2pCg39cTqOOGq6jT8mEq
IXJ0U9yb0+KuESu806JR//oqeZu4i8Imiy1tvxCvwA1i7A0bjRZKL68oH3xaMK1rMRztLqk7vnsd
odLI9O8MdBsmFe2ROzS4FNBpN5YJ3Sgvd3SMPuiE7VSEap/gr5+pLx6tBMGsRwbfQPwUkCfmGeEt
MCdFVWMymfWLaynoTdmtfQVP8BxgUvF0/87k/7WwSQ1yMw7g0r+YuvgkLpdilPSYUMonEgz3619g
cbzVpv2bjc41k+Q6DN4lIPxlL1Y/Ek29rFouuqhuTuu8jyGPkNKfvZ6OPJXMyF049ow8XVlT4qrX
oPVJJgxtfXbk0m0C6peVjvW/l9D3iAGWfDxro4lbBt1Qea+p1TwXXY4olawpe8wGho6oQi3gqqv8
XHXO4ySMq/DfqCt+dM0ODIjzn9F3lLy5IBGZR320UE643ksqIRLMqrCpJHLyNseU8RzTslWLk+r6
2Z+9XxSfG5JzN84cgR3Ijx7FhEDqRLf2iZvmmwy6uLNtIjdWjadBU07Pn4403xfIINpY7jhL3yo1
3nMlGUpbeysf/vRu+7fPjY+UcORDRWBfuIjt2KozBY7c2L35l0XmmE/iWTTGURULGsMA/T7O51XV
nnl5bGDIGRnF5dN0WX8MNKcOW3VCYAHJMPBx4AHRBVzoCvfpJ1XOf0tW39lV3WM/Bd/rV4UL3CQn
r3aDIZF2ASDHPM5Yln5FKYc95IgtmXR3+AL7qKP1KqIbsPm4WGhMqSR2q+EVRjD6a6sjC4YhSK/O
bB/EuqXZm1b6OkXtzZ9rTppd8tEM6Vni74JrdoQXuLFo79fEbNGPJIxIPwAMP0jB/hpG31PPyS8M
fjr6jhu3pRQJRyYTxIbZ4Xxu5PS+dvPykSNZw/lKzZ08ytaMWRC2XVfvjZoTHhMH10uSDXfqHebJ
xWr1R+RhD8soGEsXkbOTBTurWk5LqR9bYiM2bGtEPrfT07L2Pmzy38nW2NuT+iIx6wMBoVtnHIWb
5r3wxoZBQ/nZ5eax9Oub16c83tZj6sizWl9TtxzgF1w0Il8V+XFUMuRfpdxdRV4gbfraj4ceMocQ
NZc8+TBN6wUFwGdk9cZ2Sh1abBkrfZP4VUzfgLgPF73GUPUk9SYr1z/8SLGy7WgxvQczPvjINfCD
u8YjLiRF0NTykzn5T2DDpBtxW2k9nCqCkxwMIQspImM3sERXxXBCyvud9SOm9sy+FraP1nMNoep5
0r02+Jc2FNRaJJ+2M6cIs2sAdMFOJUAjbbOxN5mT/K2QQx2tbDwy7D3WefKeoqvbTMPMeJOF/MEd
MnGY3KYiDldL/Gf+Y639W+1FV4R/0Zi3W9Xa/apIDDPjIhWJKU1zMJll+MlHJZzdQss9ZYGyvDDm
K/ceusIIqagkwrS3cZy5mLnXhyPopp0NnILAH1ZLcjb2aBxdLH8ji25aOD91v27kNmOA/MR+vkck
fpiA/lvlC040Hpclnk1ks8TjrLe3wTA3Fx5JmYrDMc3RUQMK64B4MbkOCKG0vmZW3aK2MBEaDHCd
y8LyjCNwRQHM9DcLMWICXTgpYnhHnRmiT/VBA8528kI7NqoIaU6eazQoSN9RKr7TWZz5xIzQ265X
wlbpQ9dZG2k6rxFDD/Sp5Qmg28UyoqsccDIipxy9x6lMP1o8j15U7SgoD0seHcBvPE8OvUXEIhzY
aNRPH4RgkOOmcSo+1rbzGIzeT8+bcXXNWMUGgpN8jCFidTNfA7RsGHZ6m9KkBz1D/HK/02N3kkSS
r6bHoKIJy1rDWxOdYod6Tykw0lCe8ACtYmInUztzaA6efp/CzzbHJW31Ry3CGP/cGo26q1YEWpWM
HLJUPNPectAhr9+Qd1Wi3Q/7lgkdAqk5k0+m7ZytPHN3dZids1CcOK3tI/A9fWC8YFTc0ee6mHwT
Ij1OUyZfPLu4CvORvWSLAjdHRdq5X7w2XT+sL94dCO0r273lJ5v12s35chqaRxu3cp3VFzVYBPKi
A18FWa3xZUwZo+siVm707XT2mxbNn7nzbig3OdjyyXFjcFn5Sesdtsql2UqcRVkUCo0RhwjTj4Rx
lPCFeOwdM8HpkT0vzLlXeybt/wquyPhl1sm/wDTjjmlmRfdwu16SSvQVc82u3YXCxpw8vShj+eqF
c3dmcRg5yqNkoA3c9o8Fcpba9AHm40DcdsSZzyNiA//N6P1dXcyHMiT70Gj27sIzu/TmMWOHquzi
EKAUwFn+f5yd15LbSLKGnwgR8OaWpptsSzbbSLpByIzgvcfTn680J85pAgwiNGsidmZ3laxCmazM
37h7ZTRfZO49d7AGEB0dlWNwxcIbQ0p2Ei1iuzK2hQO4VcPMoMg9BBHCjRNVX5HBxEOo2zdBtK1b
rGYrMg9mHIWpbKsN6Y2oCbRGsh56bvu0zL7LThGhddvvEzZP39s3MhUkruQjb92XBjli2uIBNbVc
u1dF6Ypf0gbtrm+dYyjjwMxnByMOexZxEP6fhk89zt8o9KGK9D3heaJouER16V1KQ0bh00q4qSIL
faPoR9eBZWzkxUPsOACSLaq1UE/7VkZYyLWDvV1wNYtd7EFf6Xz/JmykGx53tyyguADCifn0veBD
VaX/kPMqJhm852Xy1JK9NJUKB8C+qTVth+b3Y8efExXIkBBb/C7x93pP+ZZBc6aYTYNZA7HZPGtp
uHeZX81HN3IYqUaGG/624Tpb2vLUk+WNmHaVyXQCj7YLZOg+f/Fk62CmQpsZ/sZKfINIj54xXdwA
gHgM1XDfsKACBiDJ8Ytn05iKOMlD/iSmNQHkPebKTd0h/6CNX0wpebRI6Do+1ej/ysNxK+ZBzLQj
xXeK/kJVusLDtXsGVQY5igYu6F6Ou4FqffBiasWtRBHW5JeiDHw3NP4WzBxE2uifBgWlFBBCFBnv
FhPM640GNCm8jz6EE+wFBUFkXiK2+HMtulUyxoCoIFQ0Esu1DtKKdO0hgZWQJODgVOoAFDxId6Pk
l9Zn3+OgB9w97kjlUbAR1nq/EQURvH43Tu+iuoMJzR1vZ09RfyN1/veo8/fQVABGfCkseyv+x4Kd
XPO/8pBBBd9PBuo9xxxJJiqQ3CooRG87Pi8P+q3LzlJ4lNV+vZWj4OAoI+0vQHwQuyADgcHQOXtR
aAbL7cU5dXLqb09FDKhf5WxPrCRa5WUC+JxPonc+ch7+PU/FOyuqMZiWOLb14A6fmm7jVj6ez/lr
HkCMzzPpvhzVD6RithYHu1wPO0CJlArx30sD7KsztHEYDNs8fgCkoa/Y1rDYC6A5Y9NB/UAToxn9
t0iLD20ATleiVtMZykFiCN0Q/UaQ5DYMvbu49gZeS9GwD2HZZxQutiHVkvWQaA9Zb5xoBKF+y301
hOlTg5NcgTzLquy7r26suDnnoH0sAKAlpvTdzMtj0bqAKukiekyxxegQgEEboNX3YSPTtM/1Wy0O
7FXdeEdthF1WBlsNblhYtrdkjGi10FBr0+SLaxX6ype6l6hNj0bnPRnMPpWxCCWltPpw8HnCsG3r
O2q3daHtrGUjoKFGLrdrs+odadovCVSQpkL8K9HUx7bLvhYIZOQ8DHN1/Ai8FBFIm+YNvkPDVyOs
TrkFUhF2KFXHurxvrfzZcpEg7dU3Hs9bzR3uyV3otZS/fNtDgCGAzkaj5DkxunuVLAV01C9k73em
XnzRA/2JPP9Q1jyqCx9KR+S9eWO0CSXt2UnrPc4xtyScWx0dpU5AR9KIBlMPedp2iyeRu2BosslL
usAgsHlGWVV1Q6WufC7ha9B7/9UO8bubxo+1GjyjIXijmN5rLDX7LgB6k7gIXqEZ+ihkkIQOiJ5z
Q3Sc2naDdGyjFDeWU1Iu1NkC+GrgJsxmoqWzF0VEiT8uGZpDODTDHk3TFC5dnG8wobkV6mRdxGkd
IliF9gyyxiV1HmxKq2IVxh6Wth0QHBSBvhj4kGs6Zcga9mMHDKk1QV6n3isCZSc17QDrRmjDNUqd
3vIeKtb4PCEPpNsPQU7lJy3kUwz3z+4adrqZUW6JG4ErcdeZE+19w/qAXXnv1QlCNcMx73lsGuJt
3dD9p9ir2EBtwNp0dflsjf1DHeQYytUAXB3hvVibnHMuxtVZUD/GyJSuskF11vTVtkGZPuayvKsM
izeZ8sj75yaWMRQVc6LpSLPRsX5oEvWQS+0hR4JCHh2qmdouCY2Najn+ymrxu1eyG92X91IvBKoo
aMX2lm76rYSeJWlEq1qotIhCdJgca+DUipk+DhbXDkK1nIw4Z1nxLkUChtO0QVOIHx3hfaj4v61R
XhXmm1NlH1GFQzIovqSO3vWofMtQ1KGddNNH0aMf9Pc5+kiZFKLA4pIvIg0lV+C5cmfDA+edJu7D
0MCfKEkDFV3dd3yh1KEfJ+qfwjomQxUN19rbxszBMCecUywDkPYr2UlPXWj+GqmbS3IXrCnU730w
4yam0Wlo7BxTwllbRQtKh66iemCKK/UhCIGFXyc1z1jy5PsqlTrNkql9WeqEJq54nVm0vjOcQh8a
Icb1Pz0knFkNJzEq3wUFiJf838c0ZQspiX/FD8Rv+qTlWdBl8eG5dKce4NqATyUo9Nci/NoE5n3i
czZA/hmbBfb2VOgS7jbq9jZYchsJUVBSgrr+KWrftQJ7PTanJLxzlJfC+MJ4KWkD3dJ/96V/w18q
pp5vGpda8vv1Ic+56iI4XTkdtQcDzYXz4Da6UbGXaM2pN7yTDtMkjJ671HhtwmF7PZLOn/RJ4fLP
MHUZWz8dLxE0iCeRYr2yfcOpmxMpSH3ghTDeV3W1IHMwXzXIaMrIvRq6KRszVeAq6gzPoHx5gpan
4LVKze8g6HyYQVtjjhZNAUq4WxjZXFvA0DScGU0VsQ4bq5TzOXT9iG4+CubYyAfSRstAx/NiBclY
aePSYhGzNJlFA2VE1opm2TYCrOexaslvEsty/wzQMBsIic3b4O70/lE194y0lhBqlHVOnX3eYgOL
keb1z3hhsGc/QCyoT6s1BBXeVn7ANoRNBPEsP2FKeepq/uJ6oAuf8izQRJpDAw/RQ8gqxbYAtng7
hshOKhKkHqC2zaMc6tuMPPR60Lk6hW2wbGQFvwlhoaJNVmlSqlgF1FJ5iniWrhoDMCfkCclPEBKS
H4biDneeVc3fjiAOX499ccC6jMC68Ifh+57PrCWjo2bYDNh3MIUV5YvuUOfRQ5I9gA956vlLA8D9
fwiKbYuC+Amud/pkvE4TwBXJ/g0athgUN/G3FKyi2gJ90cCYBd+UtFrwOJofOhywioK+L+rd7J3J
SFNKuOjFF+MrVhL+j0FTYGTKXbdvs9SUVkaBI+b1UV4IqAlHEw3FcGVutWc6Yxz6amu8FrQXvLp/
R/AK4Q6e4O779UjzUw7Nj0+RJtsD3/e+KszOePXbrNiFRfIkhUqy4Bx44crgVtR02aSwqeumMrmo
qCqOMriO4RUiGznki4yRHJZ9N4Vhh0Cd5HXA2CJ0582KJo4bfcDaX18f6PwcsBB4V1VuS6yTgAye
r1ZPs5PO6H3Kx/INHy/DleK5GEkUr4eZfznbQb3RxhZKtg3O1/Mwdg/p0SyK/FVBLg5eKh6J7our
Dd260puFIU0k5bmhbIaka46J4RPFhcmsugMGfTIVjlcIsjbsd7cpdnAbedN/08KY2km0vT64+Y4X
AS0bKXR69oY12QcFzXk0a/zyFfyJbecAE78BY151QAFt70mHdJ5lu+sh5+uTkA63MDmOjofv5K5K
9Kxx0ZIoX1X/lxdmH0DFvYVPNg8hnGYQf6LCZyHJNQlR9IkJfAWJltyKf7lCYFIdXv52FA6yTTK8
Y8W2uHcnu0zXxrQq9bx4VXqQzZRBvNsaTOr1IPMVfh5ELJdPN109tLpcmEnxmvfpw2iG+k2L5xrd
QOt0PdClCQOMQUdDxnQZnNV5IKxNebZGBOpCP+Z+C2JQP92v60Fmo8HKFQkk9KzQJkJgY7KRzCbL
NTQi4zc5qX5Bx4PBYPcyVOHo9W8DwbwzsI/GEczE6mz6+esKMKSdlm9OUd1Ko3xXhuMHBeXrUWbn
Ao7bPGAN3VZUDS+lSRRTGWOlbTpF+OCeJP2Ozs9NZpqr0ViwZZzP23mgySrIUWHo1XZQXjEVFWib
6Du25+u6DJecEcQfdJbZOQZjwTlJ1hSeO5bQ/f+03FLdcrVGz1FrtT8GVzu15RoluhsVzDw4V1oe
fz2BZ+HU83A4SXpjm6PHmcGh9OG0b7sg1LbqGNPgke1w4VCYHXVidOBVbW58VvofebJPo3N70wNO
6OdveRWiNlA9eRBj2lrbIs6Rj2+tywWCiOD1Mc7vSaLyxsfdC89SyiiTRZ9WKJ1adZm+6ULEx/oI
3N9e0TOh8RvCLthVpz+kvEdz6ndrfXi0Ia/Hty4sHoyETd3hhsQjwtLOJxmnW21QSit9K+IKJi8i
DdC5KZHXNJ20rSIIX4rkr904eMHAkdf9r1oKsrVutSi46DbtLUghuZd35PNIAiNgeqM6SE34Fc08
pHcVs/8lwYJCEB5X7M4c90HSIQyCfdsOzhoyJzBBzBznUFxCf0XyL6l7L+F/CH5lLw8Pndrdqgim
APahYuqjftuaXxS68BZgsbXieXRwMjjv6T20VFFp4E1cq97vSh1ObL6fMJEi3dwJ9pCQSBLgbdH5
C2PqwJT+pLi6c23ta+tCdo0h2XlBtXXpUtMgQheidpWvUdHAVam0+BZw5je4WFSC859F7h4H1DXS
yP3L7fyvfa1q42mNDtzsgdjrSD4lY2SdsJUD847L3xoAD6q5AiB9/evPjnUOdA5CvHZI5zVywvOP
X6puKHkq5Vo/8uoHx0oRNo5VYyEXvBQF73r+RRiwOpMlHmSg5IzaDt/yNkwf3UGCpx+lv68PRdxA
52eTqeg6KZj6R2DTntxQo2uAw8rq4i2wtI+SCr+GaTEqJ02i3xll9vV6NHV+FJrYYZCHqbaMP545
mblOKUpHRkHlTSym1LB3IbKI4Y+8pxwnUE+OtckjUFIZJyQUPVp4PnV5+blFV8YAkYYQDK0Ex7We
PAC3pJB0TN4BXK7AV1PK56owOiRAbq7/7Plm51drNGx0zJGZq8mvLrTegXNcZW+DFen7EndnOqth
dBsP6HJdDzW//SwCcbipYAB4P00+eqqOMIlL0znJuQfbsP4mdxbwchoWMfiKv49lO5pJOqfikWpP
YgHVktLAGZxT4xqrPPGfq3B80GBj9UaxcCfNvzsynCTDqGKaiihPn+8YVVdKCN26c+rQ64B2h0ga
8lGlkLNCwE9CiO+vh0YlhUQFgxlehdMdihq/R+usdk9B0z7VvrECAbcdjWaDj+mP66Hmi4M4Ih/C
S0YIQ06GlkWjb/D8Nk4YqMNVS+pntEueNTTFFy7aS4EshcKpLfRiHXNy5TgoeFlDoWonsJkj2oPR
s6PKJ+gdS/UZRfzk80PBpm5g6brOa4JVOBmSokalFOWGduJ73iWg5flWeSltIMffewjwOFKFaEn9
C4wgJKqlSs2Fcf5bteQhQ0FstgW8VkvTVLNPJixoLCHo1EglrDnQgUtFt+npJ+4Mlgm9WrFQZgNF
fjalVuSa7ACMlptbsSZr2gYkSZGuL+Qs03H9CcbbhuoeyRI3x/keiKvBRMmVYOMY/cT0OJarh7bz
bv9uOf65Bg1HGDhZpgbn/TxKVVpWkqc+UnmSS/9benYze10q2tJqnE0dVQpuPl7v/Gqwm5M4iVIG
TYb7wAuKUD8UDVJa5zy7EijiGJiEpR3/clgcHLIoF1ApMDAMn0yejoRja/id+xJ6CZgq7gDV+CeS
3YU9Nj1+MS+j5mKb7C4DD1dnch3qeV/ThAOUCblwbWn+d/BmTQ1Lx0Ib4PqIZiksLyjbsWWDAh2X
r2lMYo0qqHYrKfNTPaJx2OwN40FSf6k6aoXKSRh5whlei1vPU4ptwJCvx58eyZpiUPUXStAsceQm
JpdaJjEHGia/J01uQauXXftI3ccBj0upp7Uk5bYewVJ1mb+0dC6MHNt10ZJggoGZTUvdjjk0vRrY
sIPMPZt8NQTgfcwtgM1iEPdCm/xjO/tRKW4NzVvI3KdZlaZwAcncDLpCIXZmwt7mTuWWluSdwDce
LK9c9aW94Ko52+h/Qlg8TBDmolwyndm6l7IRQsQpdG71sXqPin1gWQt+hbN69p+BwARhxWLNy3I9
3+gjLQk900P3JR7gwgDn8/XHVE/BiqAXjFNCj4g7vq2541DiqF9DOXv52wVErZebTaY5ImpOk2GW
kDRr7j3/NCT/QB3mW0Kn3pTDPohQgrcXsuH5eYP0B954lB5gLgFEPR/ukOPW4lVDfEL7AjS8uovN
b6ivsT4dFNzU/fWxaSp/3OcrkJe6QecMpxAdkT6Wy3k4Izd9nbdK8qJKTvuB3HN5m4eD9lODv307
jDLSF6Nqrt0WpN2YB+WpB1+Ozyu6fWPTIkSBZxUAPQ06PynvG8eyi61PijmG45QvbWylm34I+9vA
zMPH3kmjvSHl/n3mguKumWwELHUTrhXKwqj9a+umsqN7ZFDx/ZPSBFBO5g0LHbbZslUp2wOXYE/q
Fl22yQx3ptUpI4YxRztC0LXOjIeGmsYKu7df1yf3YiAm1UJZzyTdnVwdFg1CmFBl8xK7UY+YDiS7
MlMLITjmLBxy86NGlS2SM5tdSPIuT3dJ7iVWB36lffFbvFAq5wGvgO2oO/94vrWvI2yYvfSmK3Vk
NrpV2/feqrCDhZepWCuTtcRRanG5YwnDdTkdr5dlta0q2Uua1l9ofK9AXb115gfwHzB4wU7jWutB
wV+f5dlVhiA6xSbxtLM0LEcnN6bVAlp2i04+GioKgBIUSAMEBcX9BOVQ88f1YLPLhGA2zV8TT0fS
7Wlp0OgquZSsVHsBdvKm2dlGLaOD2sRfINa+DagA5d24EPLC+ITeO5mOxht51s9D4DtFydriyxoo
KKKqaN7ScHe2IEhhJcjI21wf4uwAUmUDMwH+QZWLi3vyFQcjL3kjlcoR9A84YIr6NXbnZXCnNd/x
g7oe7MIWsXlWkGnw+XT69+fHT8YTeQhkrXlBLVMIbwzOPuEmvnHz3NpeDzUfl8qSxJSBLgydkemT
PNNCyaUqmR2pD6ZPPcoP+4hHIAC5FqmtvK6+YeiM0eL1qPOvJ6KyVqiKU76b5nOKlslBjo7zUQHZ
u6mCD659OfYd3hg3/yGSKZsGlSFyyOkr1zaDCq5Rrx+VAo53k7zmdArRm9vIcbNw8c82usqgPoUS
ucenUmgI2UfL8GQ71FiAwx4RmRuC0zuT5JF8hxT5h5FLCzOpTmxjHfrZRGUyZUtVsAuYrBXKcHVR
IfJ29Crvi1UX/xjprvV/G28GfBoJpTJnUNBoqXEr4yeJ+sngqojlx5uYXmJAgqlYrrk2GnApsRv7
v5Qq1xY2z+xJOf2RYj18mpoESQI96q3kmEaN9aDFMfw5PY33WR5jNiZkuyo9HvaqY2FR5coWsrgI
QVPEkzfXl8N8Z53P1uSWk6xKkzzS7mNnsYuj5hYEyVqKjIVVp8xPROLYlFVMURWgLXM+YPj8fe+r
dfpSN1275nLKN4rjgqANQi6cntRegimL8ARypr+zQQIMGcUuwukslugpDfP+1YQLfmvqkvkce214
nypOeUwTjNnrIk2X2rHzeeEVx2OELUKLj+vo/PemoeWXlO7UY4+2wsrujK/c098UtV1ar5c2Ca8e
ikE8gcWlcR7I66pqqAejOmaoCMsowVnpI3vEcNDCcQH7IfI7LFSDLnwLS9SeKJzItK2mqATI9HqU
+UV+tPUv6LhBoKBsXjypqK1mEKGkx79eYjyJcftlGmliTjfk6Mm+Cae6PlJHVYwjorpJ+XI9hCJu
77Ocgv48Za1/e71Ahiafy5KGoizkSj5EEoLxWXbjNm9+kq9TCEUxFZsesQBFU9de8NN09nGBdSFq
N9d/hDjOzn8DTVpGqFJup8M+Tcn7QVUTWbWTQ6moeycajqPgb12PMf90xHAEWpAyOB11MQ+fzo0Y
dYyubdBwacbOfW3RyljXcSt4G2ohbXLZV1dlUaovZeOMC6f5/GI8Dz05sryAjpfdWOVRy1V7g7lP
S30asaI+jdsHtTGTFZ/ZW7iN53OqgxGi9qDxT1BSk/HaCK+XKBiZx7Cof4MB/V6kCyfTfP9pVBxk
W6TF1If+HFyfZhSmpdp6WVQd28HbDbIpNl+EiEes7nxFEneU7xi317/ifFRnMVX1/Cs2Hm5dZS55
R7vDtTQ1vG+5+fcH+3mMycyZhQGbI0ZGbnSiO9uIn2gDvcp2szB9l4cCPAEVSh4Vs3RCMl0X4Y/o
2McoBOfd1oPvc3225kexGMn/h5jM1lgBEzEb5GbN2vxWF/Zd1QP9Kxa+yaWdJd5gvPVshWLe5BzO
VAWlv9wuj0KAqw/0m6zFLBuRYvT6aDhulEDAjFrn+38Z3P+FNUQ282n5gfxmXbYKzp3yEKwrMy7W
ZEk44QT0T6+HurSBQfwAVOFWw0NJzPOnUK1et8IPMzpqQXbnmoglmYp7Uptu20veayk5Sx5rF9YG
6DeKEwLcLIoy5wGrLnW7qnezIyxQobdr4PFcFcP79WFdyKU0VdT/KYhwc80KL7Ic6GGrdc7Bbtv7
Jiig/Y/53aC1T5XhPxVOdPITRQj321tfRhteXuq+i5NvcvBz/fATMHMD4zR97WVF1TYIBluHtkpf
otR7j1SfW8gbKBzq5dIVcGE7AIaDIW7yPpG1Kby4yDW4naGaHRHOrhH1gM8SDsHOM4slMOGFSBop
jmkYKm9Ycs3z72dZvtFnhmQdGqUBAQsPWXGR1PbT9Nf1T3hhoWg8JmWF1x30gunNGUlw9GzUKg5S
Y1S7BgmePQow8f31KBeGw6VpiDKvTClyWvtAXhg1iwI+Gr3L+Ngpuf5UdoG3rzv0wRb22jyWDlId
iLalc6nM1mRgZGYDExE3cCNRUDb04j0S9Oa2kd16f31YyoXZ+wNyo/pILjcr4faKPlRtq5iHjmo9
UP6k/hE7wCMT20afRK7A7zql729sUMR7YAjtA23n8KhaVbUvUVvYISyEKC8iMJuFXyayrsnGMOmo
siO4VzUeZOcLqJdDM43dzDwohaZ+i4JCR0lRbda2FWE6DeCw7AfK+m1+D5jLO5iRb906rhGur/+O
C1c8dX3RYDdMurvTc6iAGlmAXumOUU8GOB6D7hS4D2aNlgieCIq1b1ne10POvz/H0aeQ4pt9OmsT
3iaWjWLUQXLwyzDzDsedKvroCqgd1yPNC99AfjjRAUSQvWgzwNEo4Z7Tapp5cLLs2ZLG53KMs5XZ
4sCRpjtOvNtY1h6SHGVHNLrfrke/cKdQlxFIUtYeNQUxD5/GaWk56mujNx4omZBl60WPxqpcrxqp
PYZ29tgUbbmwqvT5Ax8SCZe0LgM/EM+K85iIuJdlhf/JwSkN64uRyP3OKtCIN8xM3/ZK7qxtrTKE
n5q+NhJsElYx+u3opw4FSm5O5t9KgxatS1XJ91kL6TwO2gj6qQYbsojjfehUztaL+mDPxzNvshr1
yahpob0a2vjT0QPocgWQP0MpddycfXUTygPaMn5PFbvQanej1bL1EFF/QSilS6ytHlsIrysDGktm
ilMDB/s6tjx57WVh+9enHJ0cYZJIlZd28bR+VZfFEBZQxI7q4MtvUWg1L3RA8nvJ9pOFh9383qPv
zmuHWgvtVXb6+YdonbFETb2Jj2EevKVZAY1b0PFr51b2qy/XF9r8kCOWQX2TjrHJY3KSS+SmFafo
h8dHuRrea8V/TEZvdz3EfM+KEFw/CkcEGdnkDVkZfZckfRm/SBDOD6rrWTsgkf2dh6XAwpk93zaE
EgBYugvicp2EwhVCQmnWTo4ugv9V5exD/XcQ2v9QOJWW2m/zxJZY1L0pLTrmHAidNrkWIUASgTMr
URrtvqlytQkR6td77aRS+YkqlL6vT+XFmKKLynOYLsqf5/qnY6HmQh1QisVPHoJXdlClagVxJ0WY
qrhpXX97Pdr8fGeEDiuRVc8LZHq+09JwZbkWitmdZyD2bGDmpo3gSYPBHPYOLi6w2JsBUKRufLHD
vFpoaMz3AQcSj3EyMvEjphgD1XYQCuhs4yArFeVFzf9qVs5OyuUvCL78LRwE12JHA9dOxZ3+wozH
UnRmGBa6qx1tuz31WQEZfTCztayEL9dndf4NuXRV8Q/NhCI0JXt1luZ27uggR5Do8arIDo7/s8d9
4s6RiuKAMYC17tJMXrirL1RyCMtccsKjuz5DVbM/qXs3pnlAHnwzZu0DBiNrTUbIKfqG6h7c8TvJ
eMXvEcXe4LFxvufDwrE2P2o00jbOYA0kgs1/Oj/Wcgf33EId7QPYEQUuRPd7iJa6JxcacTp/Pq9m
eJCs3mlTvIvt0gqKwjhg7LSvveJrkWbfvbE4Qh5/8AqkD3RpN0Qo9hfKO1kxzWSlXNilk3VrU9uE
QAgvFmNoAJWyej5QrwsSSNi9fjBaR9/7g1zvTC9ov+aVU96ZqDr8Xc96Fm+SFEFk1qsQxe9DF40/
vay9r/UU2bRc0dDdqP4pu3LhS05O9D8BTVifgF8MMA7TyqMpNT34GEs7ZDjMw4rX36MODc4B7Zfr
e+VyIAsdUtCcXLuTJeObreEgYW0fomH8gfDhc9fL75ESLT0r/pTJP2XU/zui/w8kPumng7VLDBWh
2dg+wPKKgRIPRXF0IpqmdqEqP6gEmj9ylFH+yTW5uveTtroPfNV6hBmFFV9YxCjmu+NTYCDH2rd/
7Lli/a4P62HhSJzsoT+/U1TT4N0A9Z81YWpfctGeQ0AgNgME4iVV2o1pat9cn/bJNfpvFPAIgtdL
YXn6QJWSrEpjRIuPTibfq1iorOoIeI5kSbeGXheIzwQLRdCL4+L7GiwmemhT6KuRJMmoJhDeS8X7
VcjhSxz3C7tycpv9OyhqqRw+8OtmZWQpwS/B6VWec+hCwMovf8ml/JAEtY6mTbp1QQkjWokZk5Rt
/8N08vommwP0Natj1A1c5t42smM6Fl9BaMWr0Q6f7ByNBFWXfo5mv5BxXfp+8EBpEcqi5zotHkY8
0pXIH6iUx9Vrp5ubXKWK7NSnoZG40iR1AdJxaWr5cNxmZJHkXeK//7R7SBQ6NJoa+6DJELbK5AVq
yF2IVWwyyOg7NfUjIEJ7pcvBwkF0caAIGwGx4t+zsn2mdwoASt05UGt2b5osCZ+UzI036EjFD5FW
fne7YmkdXTqT+CP/L+bktEXlYGyoZ+sHVPrf/dzaB5n8Ko3uAsV1Wn77s15BBvEMIE1g7UzOPkVX
2tbA//FoRJ137+aJt5c6W74tEOTDbzHHngu0zmrgv11h1p7Cw8BPJ7blpQFPX8KzXzI5HHvf1AP8
oWx8qvNwZWTV71AZHugLfSi9+pI4+c8SXKvrFdvUxdrz+ua5dJmCnSXV1h2W17SG1XVm6VDycw7p
gCBoTFX3QelM5x/Knv63ZgBqcz3epc9rkB7BFNFIU6Y4axmUYqRR0UIfp7Lu2iT4gsv1uOX0yBdO
2Uki+GdaedrzfoBfRBleLO5PuyZq4katjNA/tkrzMNjZh2N2P4q8/paX47YszfeyLhfQfJeOWQsU
LUQP0cKXJ++jAp28LFR1LKZQ5ZMb7b7gKP8PH4zdCA5CoCAAXp0Pq4+7rswxaj6ivouHdv1Hus2P
nQ/PNr9c/1aX1gY9SWiiEBlIRKbDKZDo7nKMevROAhVs0npELAihJOT2tjGCkMfr8S4dNxw1gAOp
QNJ2n8RLkijoujZKD733vY8dtFlxeJe/u9q49fKFS+Pi2OiVg58FNDPL1+0EhaLYSf1jWIePgQGr
XdZBkQ42Pg/xx/VxXVqJgs5EwcFhPU6b8lGLQ0EdD94RA9svto9uARDLu8gaXxntekyHG/hdC3fU
paXI0qeIC6gUVv3kzmhI7PKhq9JDpld3IJT3nYIy3PVxLcSYMiIpUWWdiYrecUQ4CJ0dLj9XXjgv
Ln0nFgQAKqAGgqB4vtzzuqH2rMnBsXUbd+VqTnrfgxVN1LraR6G61Ay/dDxRHVNZ8EwaJ8d5OM9z
hoqD0DvKbT/clHkwrHtpNHbYvS89Yy6GgpkBnpEG3gxaUo9YFjS9FR1VCeUou6pvqiT/5kTh+/Wv
dGlXgbkV6HByWrDM50Pq3IgqFLCBlwx72N6wjoobpStZC2/KUkWyqljquF9a7oJECiKMJc9z/zyg
NNRW7qErf0RY/U0dB5T82/Sjk8sXl14kCKo7P0Ge6j+M0kTjBSw++JDpes/U0hvRR+0OViYXDwEy
hPeJValPTmnXGIvJ47FUg6V62KXF6XBawXOGPkHx7XykDaKFtXisHmwpe/RT/d3X5T2uFVulVd6u
j28eiuohNWKQkrQmZ5OKezIKGUaZHgKwybSEDmE8nNpEUVeSay3kRvOVeR5LfOBPN2ffOQFWn753
xILO3Mhjkr2optmiR22ES8fUxVjUnoDx0y6nI3AeK1U6jzKvkR40q0a//qP10cyxvQ0KrBsuaKTr
7Jsk7w7UN/P8RbPeK1V5qRr7RvUQEWx2wvWtrNS1bmBwFsFBwL3awz/deGiHZ1CI4CEwHVaqfziZ
KI8AVfoaB3fgedTUWVVWvsbNfOUhnSblT2ZfCuCSgPrZr3H4Bt9mm8n67fUvOT81mV2dNIGURPT0
JiOGzhumRiXLRzPWb8lN946kfL0e4kJKSQyQUgBEAGfR5Dif1VwFmxVwKh9shDU5XAD+aKhTaogo
Dqn23gStfJDasfmOpFv/oxz8cteARPq4/jPE8j9/9WMiaUHLAln0hy91/iu4gyh+M8qDIrfhXVu0
wa0iIV05ujUWFt2Ipx7+65vrQS9tFBJZAfAFxzwTzOqLKh7yQm4PdSJjuTLctq17pOVx2/fUA6/H
mj/MRHKE/omgngHRnkxzluhhRru7OwJ7TZxfrXyDIfYWH84xxq0i/QKpfCHitItEVsv257sKIKwN
sW8S0sCupdXNUT8ERoPnq4QLdlyhxLEqBmXYyE2gwAIKS2QmJTjdWYH4qpPYa1N7bijqyhssRuga
mlGirTOsVfh/B7KxVY0ofdLSrn8wCvQiI7satl1lddtodOV/qqYyv1ZuVn3zAnQTJXQLcB3AMOyE
THNwm6toKHZG2a0Dr1bf286JdqHGrbMqh9MAa/83hj/tMTGa5FshIXEXlK13cJVM/379c1w6S6A8
OJzEoqU8/RzYA6pozivtMYPwGITevvSzX1GZ/P4PYegMQ82jOTyT+IoGPWK+Ivmg9vk/ODr8COR2
W6bDwkK+MBqq1zQ/KLYKhN7knBhiLVJ8r9QPmHbcubij5q6/S3t/4QS+EIaCFxQum/uLpvckUZSi
ysSe0R4PohwG5LnAc6av252wAF8Y0YWtKd59MIfFFTYjjMVD0gSBQRWqq7LmxVaz4Abfm+6DTSZt
/B534r/+UCQEABoopvKamM4gPXXcQrwmOGb+iKpwrzurfPBfTCtZaF5eOm+JRCmIHIt40wpNrAJ+
slLgZGk26BuzVO/bSopW5mig32uuK/ihqhb/VMZMXxnoU/71OIGNyzydkI3RWZXn5yzXZKgUo2Uc
I71/g3+0U3PlZ9GY2+thpmBocfYQRzDuiKKSU57H8XvN8dROTo+dcFpSO6Rind5OH40sy9dSpXlP
uNiUu9AskoeoklX8HQPlpsHcFEJ1320Cbwg3bSyra8njjjbdAL6U7sMbispxIYe5cMsKKD3ZF0VB
INGTZV3iHwFke0TEVu0i1KLy58AOFp77F+43AwQha5lklwfrZD5S22lGSbKso5/LKx1ZcA0EEIwd
TNUwsEX2/fr8XxySkHmglQyhe0q2GCO5jrM2qY/C9U+kP4tgwkvrWNA52Zws4nl7R/czhX6ymx4d
p32JgNUHnNmpo9xqzteBegazvcl0E+fRZGENX7hKDQhH4m4D5A0J/3xtta4WtRwG0THAzbtd6XD9
S0y1V2G1YqmAgLg+lxfKfxBnya7AbQngwXTPoP6WDk4Qq8c8aZRdryoJri2lv43t1tq7LRR9+OOS
sxnsFl8RWf8fys5rOW4kS8NPhAh4cwugfBWd6KSbDFJSwyS8B55+v2TPxa5mYjr2ortEsqoAZJ48
/vx/ftUh/Qlllpn/oBX/46Kr+iBtAuR4/y2KSOwR2ObMbEjnHpkkj3ihrd3PHtxhL4OnDd5m8EP+
4ar/Qe1jXJj886j8qo6U/7veWWWLFA6L8jErdOieChuaXcgUiqr5B93458aifMnyqRITFQ/334pZ
uDImgVfu3UPKcrRXArQJrIh5GJKo3dZHihFv5E2+Zy7QNf99j/98xK8rK0g6j4uTCvnDgJp9zxwY
4Hj3Sw9NoUjfFmv+Vs9F/w+13/94HZUgI8MDEu6fzrZssrR3VunfM/fIrABCm/5TruCrrvq/Xemv
ZwlMgJICLDXtF/93u7ptIFOLCoJp8zgOQru5Sd5cYP7SwlzRwrkjWMCZAar91kEENtidczfUlf5Y
2FI/BqU3vrpiDD5X2oHfoVyYdnMKpG0IDf3ylsA1HQOWXp9Jk3p3FaxSu2EoAY1v3RQigErz7iZY
xhnzaZpTldR2jAeXvP737frTO/jzEf+IOl1RJ9yNPz+0cMTvEg985GnsICHTIOjLJ/cfEkv/pgHU
9ZTwE1JTIPq3/sPOGewhwc27FwNg6Hb32sntMPYJXDLdfdmYewc2Ez8bvjl6cpJohf/+uP9JasgS
K1BDlQAK/jiA3pwk45AL7/8hNX/ap68npMLBc6pw8E+DMSUpA3N560LUqD8sJsQC5jQ/+375piWR
PRn/NA34Hx+JQ8AkubKL9h9CaldJ5dNLNzzUU2pEpYTdTDA9BCYQ9Kb/ffVwgJVX8+eRYPaYjBZz
h7SM/XG1YvITaYt1e5gY0jnRcQenAYxixk8NCpEpXDw9uxvbBgIXze1jBs+HX0EjmnM/VtpNr8cm
ovfZuhaeO9F8Wg7PcnXNS5v1FpShmnlnt9nPKcnfanC+bwFnPOzsNbhZegWwlxYodDQI0Qy5tAdY
j7ngUC7x0EDra/SjASHz0C3vove0ywhuDoywjhkzZQDzKszGv2nz4yOQRjJABqteq9XGuw6HWhsL
mtZe8jSTV2fbrGNtr91hgp7wyFzluksXUz9PvDEERsaFccdrL2ufZ+C0+dm+WbXizrOy4UWXa3Fd
52U6CNPI9nkhq9NIsvaQ1ykkCG0mdpWnNRET8sk+rdq1ClurSA4wDCYxtXfzLmly62npBx+AfPot
gDf3s13TOx8rQcLJK6zmmud6eSicLr8ng5JFdV2IeLPyZCc1M9/BQpmDX0h5m7DR2EE6gf2cchhw
cl2n0X2Y77WN0W3T2HVMmV1XZr5iK8XyNmu5nawg605DIC/VPMLlN4v8qVyDMrb6rYvLaspJAZmw
R8PvdPb61rjftMU5d7MzhdY6NrC5iubgNsz7DAs9OU7nQwTp5c4t0+fymovWAE7I6mKRyGy/AUrw
FNhufvJ0e+WG2+XYl6YbeiKBwGJegziwWi+s2nk7CogiI8ev+6haqvrZzaf1MDoVJCNrIotYK8kZ
xJstyo8+1yKJCiWDFUEd6qzXZjxqnZyMk9EU9jfoCGDMKMZ3w0zN77IeFka/VlC00taKelh59/DP
wDefA3x+KhsPao46W99Hxle6qMv09iAqT8QCmp7PtnZWWpMHwSBk5VkwzGzr/Vg0616Y5EWXyZ73
qbFCC7nZc/C8UVD+oY+a/eJUVrNBzCuX6Zve58lxlIbNRnK4dpaz6E60jsJ6KhoLs+DQk+nmwMo3
RqZHIkhAvEvsdl/lKaudQ4HZTMhlX9g23NlSGm9duTVvGwMpDOsxt0leJM/fS0i8SDmBnQKBXaaf
8hm63SU3NUjMwL0XU7NCAdiv9TPEcvAcGG1fxqUeEMYFjBdavVGc646TS2Krjz18swuIj4fKhfqD
VRBzdqX+F+bTEjZUbBeGDIa6jsrBgZ4avjY42GERUmnCyj+kKwS3wyN+l0JyD4pzBckJNLKh+sNi
nLC5LhUU8khSflrJKz8v6y97IXHI4KOw131bGRDTz/EkoO1eP/gm0znR3xPyVo/9nAh8Cn2KwKHJ
ZQuDUQW78bEC1Mr4VabvifYTQklHVHvSjxWjgF72ULsvpfyEznlHMijSNzucQPYfjRe4h5ylORrT
d7v1IqPRd01T7ZhpQ+N+DlN9Lvr8FkCzNfk/l6SHS5RB0EGNYwYW7JV1FGQvJnPU5XGzzNhJIF9L
P8VohQmEAXJ4HYKPWeZhgM4uIZdl0jYeLDJIJcC3/H40PiwAQnK4Tu0A6p+C/uIeSol9Ii5zC5NE
B4FRsQ4RyEWRaOSuyrXDFlBYTxJqKVQfrkHm7Xn8DMQIRhoOXb9c8BDD1WefF5hr6zWmxS6sO2MH
ew3/7YFN3klhsr6Wdq0ycTHd8wwfk8HH3UT/Pcpx71tTFcqmvBOQLyEER2emH62z5TfDGPSHJM9u
Dfhh9Fmu404A5QBFLnhKgZMMoRhnpC+5LzeOIwSoodeCJ7xW3XWSzV1rGbfe9Q+FCH7pXht2osjj
dumhWgm0O/qFyLAWzTGDhRerdKx5YEPrXua63KWz8cb04zUze2KZOXgCRHMnIdtqgLKCAKq4a31n
PxnONwZaqtBq0zttssjCeRFzMhHYAVdbaxW7A11n/SVYvZ8Q1+wNMNAASL6r2Xm1hJanPUOjEptW
8tOC7AXG61NCDtJ1W1q2h+S+G5Krv1V38FuwttlDxS1wbn8I6YIPb5C+y+FH7fetbe4VXh9361if
kmhATPJlYcLZ8bvdCGKlF5xIkCNQelpfBwYhwHPaTdojv2FPFXSmEmC6F44AH4Wj+9YH92X7xMfA
woN3FhqUGfrO8ggbzGiAP3y1oAdyILFXmRKV0a/2y3q/OsuuFWXsdeuR1rUQdQM1MIdAz0+u/0HT
M9yZcDZvkNHIYV/XK/Tma2w4J4jRoqFjMrwoD0M20Qxk7Cv31zy+9giXlSaHavXYyxLE+oG00wr2
5oth3DiKHWFWCZ1RNVtnh8r91kMuRacUd6WElUZgJaO5/IRJKFSiT70YzhH/MDY9jCq6864UjzW7
96zGQr1SXdvOmxdDO9hWGy1jFnnlug9IT3ulF6UMHmbG06gl8cqf/LX8oTlQsPZ9hJqprCXme2Rb
YRTuLPM7ZjjmGEO8ejTsCr6SR30GPauLUojVeT57suM1v/nbI3qNRWIxBn885hvt7Xa7wTPmkWpB
V8NbE5XCbzlyXog1VG+JR2iBi7na9VRUlM4o4e7u84s+WztVGHHgJe876zsJYiqwXajeNvUr3FgQ
etE/rMj9uKw1/Gp8cUQUdGc4uFU+Eb+LVxSrj0IZ9LtRh6xOtrVCiKry4LvXzEqaei+F6b499gWm
JTX3XTYHqhhTQyMFm/Spx93gRwC9fmmjce7ZKbv5zZ5hNPemj5OhDUw0gK+lvmVTtFDo5TWH8ar0
DRHCmgQMRrXTNdhHuTR0yLG19o/oXc0xw14fHnW93+WTONAVeSGajFfDBOfHOSjRU9KgrZ/qoRnb
C9fRedo27+qJ+sBxKX14qnlEsejHbUiOQepH7I7GCxZjHPod8j7qXlT2sGrOn9L0zg4Z+JRlrsd3
4rqoShMIHuevE1OZVeyIDRCb8QgdZMiHq077KnfNCak1+SlmH0F1YP4+lU4CmzAnEnlSLy6YcQbY
bcs+n0al+AeNPpHaPVgTRE7lG0SeajpYCmjGNAEUSapkKgPVdjFKWOc0rNNdo+N4ui89cDOAXhRC
C2dY1ofTYsOCLD+Jb5GnAzVJRQIG/2+0deLI9szeSvUBBilx4Sf1tChvqJf4IafG5vnPHScyzZ1H
vqLLXoP10dYvrvwhoRoUVzo/L1qO0+Nr57nJYxhJoibQDiaDbsr2TMgdMobt4c1LQoDo/0TSAgtm
H9M4zlg7FqeenwvODAi5j2sx3itrsyHnalW4D9aIe2JJ+ffKE/OBryWpqvcUzkN0HyUOZU05gfSN
7C3nVCzVnoVUcwAehKLUFZP3OTvMQXIbxaPX/qIYEdrbG5F/Y+Rqu7TqfTI+uMnALuIysWPfPGf1
8mUXuXqFli0MyCmzYxeYipVo08QRPKqw6fov/VlDl+bL38o/Wdadx9EBaT9sE4hK33zrXt0YPXhh
znMqeSyTLFYrC+ftbqIOxN3WJeSR7Z00XlFEJ3PR9y4DFJYznwBIP/DwHoeagxBo+X4CRBghgIdN
qUR+WYAY1U2/mxTiolS7pydnN1niqOSxeuX/xEtRIH/TmocIGifNSUL1d6UnFB6EHGl1uSYO88C4
GMPivm/bBQSym5m7j/gAqYcrf1TgeJ50yDPuE6kDVCzueF6ZbQw1Oc9jUh/XtInLdsAXO3pORT6d
718FPQuVdavx0fhknT/WjgwTW0aKOZG138iJYI8s/yj0bwZO35I9K//PKjrY5tNzvUKYtK+sfVAm
jA8SHxrJDqR/3n4tvRii1XttXiOETD2KBZCfUhfoAGRDsFgu7E1D3Rzq0foAOzHknKhzJ+84XPxD
qQhwXKCWRRLYVYZRQ9taLoiEOseMGwWljqqTSgzhXgyVOcxME5DpbQcC9WNQ+DGNwVXI3zcpHzCh
qT38rQhcSGrlLyF/u5pS8zw/GpX69uB+Lox7Cc3bDZu5V4YONcMaI8TK1+WrFv233Vr3fnUBLfi5
3pIdf1Z+Ag/65dk6e56Twri6l7GUz8gQs6YH3IDJtGI7WJUL6dVtNAzjvnby09J9jsusrOLS5lFl
H4ztVa2pOq18lYsLJzt5p44jSizFw1QuYLHsNm+vHHHQPL8UovIsK929ZlYa5oKozF+U3pr/9inU
kbc+G/pM+U6BemK2TWhm7PEpskV7kLtfwAH88qnwrvNKOdnL+LoUhpJklPbmghjUO4oBY69OEsM8
FhvCT3pNsMirKwqI1eGi/PunxiqUaIEv8pdy+/61TrwMhC+qiUA9oQovfAwyy5fgG/BXX/tya7ul
wVb0zmdj14fcHnc9Vdah9fam5jG2XgM59wiSSZyu+bPrjayTuIfhUmlKHETsuPi6UQ6G2oV0GKfQ
mIYHCMBJzy0XY+rfAu9FpL8NzjJXV75OW1OW3cY7/jANRB5Z/8NdxJ5I/bAEcAEPvxBe/q92sU01
VHBf/yi89lAs+Vkp7QBnfcIbRTWHvQ8RYbs3vf6gdDKyx4sSYU6nOtOsagLz58BAutoStzsrV3Ur
7N8sGpBbZ7gMXq3sWiTjXe5K8OGWkLPlY0lQ1qz+2n0iv5wV3s+6JdPAKD9TrkQTzZ6zc9Id5eNN
OPgMwR5VVwgSiMK0ALCCwv7TczrkCC7r5mkutjPfAQ7mT168zPw0l/KaDs6Bteic6hnt88ZfMr3c
UQv8xj8n4e+GZIqMKoW08MuiZMX6odpH1POs5UsztE/tClkp+odfcaesgLIfaMghMWIEHbOhJNCY
tkvQx+rc1w+8yfRObfeDt2ELXFJBMvhlNEr94nk5F2XTbO+VxeXxsNBaaVE43ueZds2Np0oYx0D/
uRYbdNg9Ho/PQ4KBdgkgMESiOeocT1F/uvo7BhaFwrFXkoQLeJEGhoYFGMaDMgw0sNj5AgbhZ47+
4Q9Ch0mOo9wq/5pfr2kb0aTED+hK5TbxuwmtzpOI1X5fcWzr1MYnOCXBfHNhUFW1nyD9zXfJ8axM
JiyNeJgotbWcd55UHuqE0gN/PuZZ1XlyP3Eb/o6slSkX6ydnky9QYgU9KSoKrzWbxogXgdrz5A8e
r+6oeZD+gMx5ntXbofGtN+D4yyOf8Lsf/jZGqDNl8Ejwf8WNXEopGZ5F+eueu6lwlMvwaS6JaqWy
ofbEYiPS6aXsvykHiKcb7Nj0i8O0biflfeHj8IzDJqOCVMIqvtmGr3ZXXUutGr4eakC/c3HRSXvN
imwPJy5wh0hpDyWn7BHJ+o9xaSIC7swwyT6gpjkszoXPK70xqmVCi9q5rn6byi6EmZPwyo0yPPHB
WphRS/dKXJT9ZggoJT72SqVseA40o5rfYD1aOqScujvggyARSoGuWLqKwDmfjd0056HyeZX0sajq
Gbh7TvFqPrM8Kj6rafBS98YiKdfPac7K4LV+ovZPiSdaCa+tYmlcRfEFMQL6T+0t+RxloDg0MxA+
nG80LetpMsQ91jc9LSOLJMPfIqE2f8SH4OpJ0MXK8xic7GDK52F4mVFQtNYfuC8WulEsSYTlSpAx
MNwX4xYQjMKcAApbKWyg4sHYksqDUzvOR7gNvdbPfH7s84iDRJfBdUhzYgcjGlcSvtsOc//3xuW4
F3xpL5MHVp6dyW18qy9ro9xZPk1uVSFIW0Dbc2AW+wB7e6Qe19FucuuUpLPFvEMFyYVjMfnxuTj1
pZievGk6ZYv5U053ed58WfDRIRpuDePK/lTb8NKL7WnMn3zsJA0S8dwSyj2uAnDumVnBqVT6wCb1
lDj5D3wbDoByeiZiWbUqPHe+ykjFkk4GY/IyNtB0ezfinL16avhwFG6+Mzs7N3MVkD6yYm1vxAAg
LLlv+Gw47I7/PJvFngVTTiIXXBySc+m3bcLXX/5leHXUP6vBItWijGQS3DJXw9UeQqWg+JChlTvk
Oc1N5T94DRzuKDDlkbISmosTQ/jDx/libSSWLpqQm+FM2tPPZXHvlLzhNaEPhSPOhI8HbNrMnaBa
lULS1KFd9uqEq/OiBvVVrOvIH3ObqGUiLx8ahUOvkf+XTTQljPGmgg/lJLDExXSntLvLu9R3pIgN
h8Bdql/T5O5lbZ1os3/KM4us0iOixjfKpN4ioFxflcCieM0piD1svGl2eObLV3aO46/uhmuUI3TS
Q3Df2d908bmkoPNxUqfO2idde0uI7VVmgyX6l4iRLIwY9w2VYlepDd97UTFq5+MVDFcU32T1sGdd
G/JpZPiewNPfsQAqcKoyd2fbOvr2S/Cse5t4FGVHM7nS2OzklMqTykiqD3sjfMucjRFXgssvmvhU
TlqtGKZr8tjQdI6vyHxH9iYfvqmXWZpT2Ev3BabbFq8KBvHGTZQfNZmPLhXECbetgmAYvSfqTWUX
1hlgZ2qNfJGSCLZZPe5ilU9EISSCviFsbMNiLi/KEjZrFWcy2XEnBeX8mhSETuvlyIwqeMHnYYLi
ZEQpFKTvmLoGOnC9r7uP1PSjcbKOKo+vZIvWReUcFlsHcfEraIO/mGyJaqUHvSTKRR/ZhDkGDHWS
HOSalUp7u6SoHFHsCjk9ZwlTBeOQfTqa85OddzGuKmpD6rzKQS2DyovexeuGVgp+lil0KvcoAujH
jV89FNFCuM+rJFh3XzRhXNkFT2x7KEL3FYyzTdPB4GxGE15Z363PlftiDn5oltC+IkWcgKm+Ednp
db+jAgubivZbs8WJPhryO8PZq9IP5ZVXZb4POAHTqN82WcdG+qm2ViTTA2HusQrk4/zl6T0MqC2s
odJXonpvUCF18pdaAI0To3Jx6GYeDp0U5F9ZtwzKWLSAWkkIUPazhQ7XaiAUMXzBvdLBRCTqXFQA
swvdP7n6GKu1/zukyAJfBUdg/8WttOD1WPLIcMSOyoPyj3x4y3tsn4FTkG7pYy8+h+xNwWupfF0+
d3MoFhjxlq+dCdL5qvzDdWnhASn3xCZRkC8PpamNoZqOGEelcEjLafZussUuSX8meUW+NXtcDejE
2/ekMWMht5PNpKGNSzahQjQyAj5fHZTkT7fkRtZLKfMRh8Sz7yoGgAyzuk04OcM67wfUxIZjXqjy
lePslAVHAQybiD0aI4RjHlSgx1Zu0MP7nJ+ejF07AK1BgOw1cCkI0nZ64d2TD0iI86v1JAExY6h+
CKvBPJTkXEOModf9SI3gMCvESFQnbUKsaUIyrEYhekt6spBSxosIuwH6VFkIeh2/kgpKlWHBauw+
nlLUA8XRmMNuMqeDMZmfX/fnbLtxTeLE85SLveEJeKs8q5MTkOWZgkw5jL7e31QsWMi4rfo7pRqV
rlDKtBe5Kl1MoJVHFhyb4dp/zMMcKoxNZbDU0wa5fnN6n2UgFC41LYaXdjc0JQPnvzmXSiG0NSci
+6nEVSluaDHVmGKb/EXiFKWcw8ReT8s+k8tBa2nU5FU9CrJjcFJQgOpEkzV2THmEaw1a3UeTHOVg
vNhWo66T+/pvpdAI9P3hgd3C4Vjp8dhspoXTb6lKtHylKXR/AE2G/rvBj+wihQvZSS99T4hJQ0rk
NwOGZoixCkPVnpq8v3mTFTmCWGPZq2+xcWao6F0QHdZFeH1sj89z3T96yBU7V1HH8811t6WYA9kZ
L25dXETrxGT09qkGufU6jw+GZitd6CZqjITtLc0rPy5Frs5aUmW40D85UCVdXVvwgBkqkZhB2Pce
XrfidwYhh6JGc1EurKsyDblTnyXuEOp5HBgJLNrupIirzAYOxtQk2dlF2mrMgHI6YZWMKmWkj2RK
ECDrL/WuwnXOMjtPnDCVATcy8V1AcD6QTp/d2lGrjDKhtEVudziKMoD7yv/LwjhZ2BciIYsK/+pV
D5VlYkO3/UynhhymNASZfwv7duNhFl9lHZRR9JKPkkYAz6zoxq+/0rTKJviG9y6xorXhPKhyUYHD
NuEIO/5yGDmBffZKpUodaFumKgyDhzmCmjRs8nvprQdlTaXHkNg8XJV7VI3GzeinWG9hVpG/ldLx
S/uyENeoXRemq0jU8U9IISXtOZ28v7i7vWl9mkUedSKhNf0KZ8k+CdLzUHSxgU4xCzQEJ8Bs0iuo
WF8WC+BzKq/vqFXYDtxiOwCQdIcyvFFHKNCaDG7em8v0AKva2Zt/1NnDUI83xoMPAbfXk26zs6tS
rQsc8W1vnZXZ5wyQyKCxgrjDiUTWYsEByfh6QlkMZ/Ze2OW3JrWe6tS/t3zmm3P/uk1e1DVN5NRa
pJyc0YYFuwgAiMpQAxlF7iICESIK2ExJncvKp3s96B66CazhUZ5zg3NaVvHg+39N1Q9Ogx8EoYa8
ZS2+pk6pycNGJgWGm9qI8kyYusSBJz5GaycudYCJzZefjb4+NyTmKyoHjTYfMHb52v+o03d1ol00
jr/pB5UCs4fhWdBeRxFlZBaz3EkSl2P9aA3Y/aSLNTHG+gz7Wt0flO9TabAg6OuLkbUvnj6Df0z9
KscbrGoRDlZJRbz4TiqAlkhvT0nzoU3Xz6p16RN4VZ9X+2CzsBUpQqsqk3Bd0ygzk4NyuYq8vcs9
+2jq48Hd8CSkNd71Hh6WLPouLAxKlWSAIcc7zhaFPx+nRlmm1b+znGaf91kMvUCcpNnj2MolVt6G
yMyjb2/USIuXYTVc5ljGh81t3xoMd9ribPlG+pYHU7KzlvxzNLxYJvqJxqx4Ka070HUj15lIVSU7
28z+gvL9kKLIRgLTTP7yW7nTm/KSVc5dy9YXPeWAriHTlMRzQV0hC/ZylveCKvCI6BpUNipjZJC5
BzfOmuKWkxb75CEtYt+qsG9bDmaxv6Q2RoFSQONs54zlDcz1JLbipK6bynQHHdM16SC9abq9MWh3
6bIdq9EhdVwzXUiTaIV98tftm0+XMy6/fuyn4aVxu19yDfCnK0whRYEciKsyHU8a82BjGezA6/to
rc6L+xSaIMraz1s/0BwiX7ycsutanpkNVXu22wADKhr0T1FuT/AynJSTIzYXEzRS7LUSBhOaFuZU
xwzB3SXlOBvhMrscPGc6u3Im29uGzBrGDpYduH9uMo18W/slc/tDGcHCUXwtW3DN/fXN7MYHx6pv
RpBEAeVF5esM4EFmZFvYjy/R9fXh0Ht8CLwq+nPwjsrMv6vM/KUU/YPe+zt214nyPuDLKd0tfpBc
ymX4QVtTtJTe3da0Er1UVLSG40A3JeJOBVWVo9utDUE2eMq9+qUcp/sAlGvpfVRzDrI7WcdE43Bi
JWZ6/cJFbr+Woj81OLceas/AWm4m03e9g8nW9+aGFveDLyFSZ8OltlXjCjVuueI6Jr8Wa3y2XAHi
cHoAyyXMmrmN0cMHx1eNQsNnX75N4xZ6C6EOWtiRJr1MSeTLHDXjVyejS+nNMPLPIZ0PSqYH3X9z
oK60CaT6UhwyX/+eutm3dMnuSkoceuF8N1P53vjDtVQqAJ9UGi49Ba7+rARPG+y9eiNaqTCkiKsp
u6GjlWeYV6/AxkXKTnikuEuDzDoqbsQdljaRiNHM+zF9zYuJZD8OSzXRpe6odSGQGvGbXKp1gT9c
4PVm9Es/whN42KpGdaRsVM059mM73qm4U1mGYLWYo9ooRq8vKP1qZkQMTQ9OSMjT/s615ZVWJMQb
mHB2RLlE2pISQuOX2x6aRtsOsxq4TIb14Kz9KTOpS5GXcBNt2lU13WupLusfpc1scKYVTmzLyoo2
KwkebK2/9QStS1p/qDDOaJq/kil4lyC3JRxBFegVPh0Ia3KZ6XAyNzO2cf00MANWXYNwkLCv4o5o
3FeBzopBFMI592X1rdOX57zobnlaHyT+UoUup3OFrqT6xS2cS869LzrVedvZ50EOhDKSwt2e1Jey
FTqOs9cv3yFqu4FJvlOa1Rnm3dok36YtNbBp5v1aVwcNGxCMBeUB66KcJoYVrhVlc92sLmKQZzvx
qGIDjhK2VHhxNIcnmsw4vXkSe+A2RTiNZ07rE/0KZjRUVkvmyf0IquI1K+0rdvOMX7Srqei2ln3y
t+bQO+NZqWpAK/ZJThXB5fALaUQkcXe0TZJRHyc/3Kxginq9DmmGvSym6HbajCaVxggEfzMWh9Ye
ECxzNK6JYVQxJCPkuzv8gnGhDZ9jjhhWY31aF6FFnr20N45IczYKzfs5lpp1MTzCsi1Y6A10W+vH
yvD5EknHle9jU7lxr5llTInCOJgBzbWePU+Uykb3MHrzElmG1E9SSgLmdLJDNpkCtFvMl9Ya/Bhh
7VgNYMO0yQuorSqXOquA8yEkGV2rvZV0FUZmY78ESaVToxO/c/Bkt7kfv+tdV9wKZxkvfpnOj4LW
mKNdld15oZHxOpj4jMNAJsp1Vxlreb7ExqhTs+2sKkrkJOi7AIiwHez0Om+eT1t3NvOHwtzljAns
pqxMdvqcwF4wEYpHNGLXdzLrywLaHE7jODA0ZnkZfj6d+qfW198avaAnEODD5mA6zUYr8wS7VWh0
pA5qa9muRcqBzmUy3ltJ7p3bZc7PKW2+pw5AuLhaRMGZs/2LPQg853UtnWMwTO6Hi1QB9S3krs1S
+w1ipY6am5OJF79apyedDsxH300kflSlPWV16rEjlhubpbNcDbHkJ7+oxrjI1vQFKWh2q1jzMDNK
hXdVDOT1XS12RZPTgU28PJuDeEydtr36yyR2OlxuGxlzfXka/doR+16ji4g2Jb95cvVlJAtnpS8O
/a81QVGWUq9IyruO6LQ+ufZGXsIa8gf2ooknOfRhbwhzr3e+hy1dq7OVau1dVhAYG0zgRKkPSjLR
XRD7hpbsPKByyQnSFyFKiBlmbxwjjx6EUF/gJJJzbZ7sKc+fDCGmWBDXvucIVEQfFAU1rZUPa22Y
1z7zgp2Wwuy+rcxX0zo+vzaONx/pxUsq+sOChVzJwhAe+KR2x3mR5kq6LpgfZAtoZGEWbpiXZh4P
tEPH41hscaen6SP5tP5BeDT3mPa47Rtmha7J6Psv65TaJGNK5raDrSnb0DWF8XsGYY3R8rp5MEiN
XYrUhh8jN96zvmgBeRfOrtnmV2mB3ex6qbYzGjPZJcbm02NBDmqcaDfshqlFdBrKO56smdocyiJi
Enn9nhv5REiKY2A5KRXVoCa/07rdPveyLtYXewNI2HWerdVM74oKnVZwQB7AY4dj0UmX2LTd4pvB
6Y3msnJwxewmrhxvoZlO6GdrhJYNqnK8zzGjRXatu2sywPS7BW2zo5I93AJ3zG8D0znv9Cgve0De
P6thWy5ugxPfjI2MbXYwWqZFP0w+cUGvt8tF37ABm15Phz6lK5MyvJn1NEzM5S2DqTdqfUa2rGZK
bksPnpYjOVToH9oiNbiMty2xzn1Kea2hiZvWAL9490VCurrrx32yOdSdU5sAzdPXeE4GRju9xjl0
jEjuse3a02KBEJLpogwno02Vrx/wPg0g39x2owk6c4rixUdjW+MJtI1hl3rTFoOq5hEP99MeYLn8
MNRbu6thEYj9cf09mtoc14ll3oRdjE+jTJAXi+7MaemNn3Bs1L+pXiT7Juiasw4SM3SkvoyNKXvR
0+BFtpxitwQmOIeUzkuL8dasTbOf3JoCDKxgT4xArRGwjhO9r8wi9yhWvN9EUiyuKOc4lXlL5yWL
Ra93e+mOTjQlrMFm4qENCRI+oz3CoSv9q+GMxa7dGv9iFWKgwjvYGJ1JdaTbOUmWOZjjTcuCY8Kk
4tG1keVpJaXqDLUdiXwlMYyEU8q1XM4tmsIp6iH2BVntpB856YNL/mHStN0GREpEC76+qwE5pIVJ
VLHRtvVfrk4ypoReNqw1mrv1qvTpkE3pFSxLyCQwgZTX1pxTXcp4rXv/Ql5YhlvlZIRjW3sZzIVi
lk/3s0v4+D+UnWdv21rWhX8RAfbyVRRVLMtyi+3kC5E4N+y989e/z9a8wNw4QYIZYG4SF/HwlN3O
WmsHRYMxyNwZY5xq0XYo5ugYdQrX/66X7PIcEHw0af02Mur40VLLNZiNvDwhnDzT7lCvj/kyg/8u
3IpbZmuwYKyUy3MIH5hQhNMazeluSt2XKrL7N92x008YI2BlKhrkmRXr/tRwaKqCjal6Y3fIO51E
Z06lHR63FrjleaO4wNtiymibPrF71G5VjdKgblSXAZ0IP7RJ9Edw8pAwrw3enP4QO3BbndztLkVf
YjjqdT3UNuk+eKyvaaqPD5x7sNV56z2Hea4SoUfqk5G07Q6/O++XpR636YoPStwVbU5M7eeVGAwY
qBltawE0T94IyqWJ2/soUdSHODW53MdtNX5m1AQYbfXP2LQlpKuRJqKutxP25ibsLXArGX2b1b5K
Aq0CNUYn+zHIB3cMrHZW/CUvUApJZ6N9rRwa06EqnwUt1/i+Yhs6wZU3HMsqogdNnE0AdOoYlgDd
xWir1VMTXwCjh1aj7ddm7J7TmVpV1hj2Q110dVC0CGOOde49RlpJLpOzdrQx1m/G2M6BCw03hpL/
UEJYrZ6iV3eOk9bbqnHMYxWNw3YOibiHyWh3g94N+wlE1G24rmBG5nJ47FNbDfQCj9PnegWTbpqf
Yku/9jfhulLRkTmGGPwl0r34k4sO8A0EfrDXk9V/jocq3apdDxQnLlHXaGv7qAxr7peFZt73qOvv
+mzobox15UJ1jZVDEtMTgySF7u0ImS4XAOQU8oel8itnzA/qoHFZ1yQJd6RG/lB6cDei2iLBm4Az
zrW6bpKqsc5enY9nax2zpz9TV37h+5lCPPoXceUD0cmImtZwSs++rIlNW1CrPUlYXHv52c7d58p1
vppxcRMZGma0H//C+9N+S5tBOArmG9JnsIV/ZpJpeRoOLtydS0evScI0Jd1nCfeJpup+11szufEm
p3ip1Kk9RlVZbxGQYK+rsELqrNfPSmMbn/48IfrveEoQeGjvQMxtmB8VMaC+DEOVFc5F12cPV5DG
OygUAxltP4Ej73Kqm6Ge79fZoR5JF4FHxV3yuygt4sDwlnbXcZQpPFLwrhMj3EoMSclr5mq4dO39
MjjpXikKJdCTmjpOn9Qbo/Dyl7ZzvSOlla9TkoAfXUv1b6o0v+O0uTr0fQRbHIv+2D9PtkOZxVVG
Nb7nYIFI0b2c19GE1YowxZR26uufp/J3ZEvUklQknyzEIT6ynisE65dsUYf7rF3cL7VRVUelSAzu
75vsgkg0l/IDt3jzWE6fi7WM/0K6/u1C/vfx153/L+GYZsyXcUwH7wKzLtrk03KC0gRIiMtUM3k2
sux/lOuUkwROHpITObtI+f08vdrs8nL0hELWd8huJyMmcYnavzUg0WSVPjLNYAg6qpDakKyXI/Wv
14JOFiVGNISXWAUVTO0ox03T4L70BgCzdxNV0LDBwF4xpX9e0I+c7/+84X8fLd//16NL086WKDeG
+4JLxk3nuF+0RvubAuHvdimNSEQ6A6I8ghM/PyQaKn3qQh5CsP6sVAoEoOwxM5R32Gp/UZT8DUUQ
Jp50vLIR8/qF64zmFdoceLRLTAzYOPUXdRn2a7L+jdz5QWwf3TM4lSoCKSJC9asY8lwhauEaoXvJ
AQTQjpoLLJO6mtf5ahSDytWfcfPpZl6buxag158X7TfzKb1mbY6gg6LRx/l0rTBt4flF9125rxai
5gWt+WZ+rrg9+N+fpGlI2CGwg4n5qDsBfYxsOFuj+3zRfKB3pxZASJLCiaDQ+OdH/c5Kow+JLJ9l
qLQJ+/issl/meur06N6w65gOLtVK4Ej7671ee/ZG557fL+GEBUoOwaqF5BV4NaGIGjpKYJCl+Zmu
0Qi+cru3Wp0Gv8+mgRubwjgMhVOeyJu6S56kTeBVK7XFlruGclYyCJrwlDuqnGAZJmhtqvW3hj+/
bEoI5vwPMder0MpHnZCR0ljSUrC+n1G/OK/81PfJLMLnePT+xzYH1335r0n0PvRNIohmjvVO+R9Y
v7/bfQZnjK5jtrQw+mCt1mwqnUbtYzg+XOXk5m2rhhdTGS+G3vxlT/zG3mMx/vuoD9apiEJ76BVP
uYBwoVv8vA3DMrA8QeqBjvjz/tN+WSWONIoetPZBfgSxjQ/vVZm0lmqtjveyvydFE6wptXGklrx6
qyYTCB6BrHFHqEnrdSBLC5hCKwR9F/+tcZKp/+oQfhrKh/c2qZM1bre6Fze08gd7SXKhgyp+MdIV
MoO0DpVnjfZuS7kxCkskLBowt+isgjD11PKcUlXcICWjBO1oh2cT5DDAmQjur1dpkHh14vjS5IY/
1CdQ6NzKjFbk+Y6VNjdZXZNgwpw8RdkQHawytnaK2eoPrTm738KmhPmie9EOmMqy9dKJ2Dzx5p3X
tM2WLlrhtlkqJ2hXmg1WnTn5TVZBVsnhDf55vX7juVATwi/jMZGNMWU5/+W5liLtGL3hXNq6bTYl
gCK7cf7iTX4T7nh0g4TCz00NZP4Pz+hSq18qpLIuTbmfaKnr1s1+rUuwJweVS4RlLE5r5G7//GK/
i99/euqH+D3tKGJRt7IuOrzpYz9yWQPHswRxD1apUcN2Wztquo0h5R/LsCEX0QruNv88it8dPddW
LeSnqKrD7v95eusBDdZaidN7hExOrTJ+4h49sAr9rR/TmCK8+u3Pz/tdEEQTE50AHa0zD4P58wML
ZahCWvCm94oZAXAvaBkPz6N29z1tec9dixRnC/XY6TPXj9sJVHJpj1t7rJ2/eNffzr+HUAqeVSzB
LzJEmVrUeWdZlxD0PoBmdAHTicLDgMIdGICcawZdRXQg/8uDf2eAUATwEOGgxQKlrZ9nYPXKWcfb
RvdR6UVcdvZhkDpW/ylNNXjJf57uX3c2ig0uxEbWFr2sj30WuISdsnKYyRHBtSjJinJAy/WCdZ4N
444s9yvi+WdnbZu/vOOvzkOe64jcAn1BfpGmN0MaD6i0H7h3q+UyTeVRd0iv7ObUmt7jn1/xVwOB
OiAtC5E+9XR0aD5sKFOrOqvLqGrDwuo31uRK96fyL4HgtQ/tz7G7LiIfNnUAEU//uFlUxIvaVrPD
i1FlbtCAVPCTuM9vXGeAtxSFvT9OGEq7jAfuDd1VP1QNue4cAsnNGwFQF659VxaTuY9ofePr1edu
eraBfFE0M099bY47Z+Cq3l6QKW4ylKyIXTzuCqsyOY9uh2yEm3K3oZslwAhYMu0ymP7SqfV+0hPz
oKgp6KBa2xbT0Pru1KW3ztidW8sN32O3fK9CgFgJfNpbMnePImOT7YZi9E3lRXEjSJ0D+B1VsfB9
Kli2xBjTAPfk+bUBUrlwVvC4qgn63PHaz3HU0HKYKqYNbLOutlkNX/d/XVaE4hCu43ASV7sfhVi5
h6dsGdvrxbRmk8s9yjilN7//+SFiYn9aVelPh2E3PNTkCNw+GP68oYNUx4XPJSm1+iYpq+q1XcB5
oOeSnXtvbPdT3Nqbqs68vxzMX62PPFpDTkiEvqmjfDC8VahmvWu09aVIchKmadtl7nYA4CaQaOtm
Qk0p5hZprqq/OLtfzouDPhbhN6gFx9TMj+2CqtYbUhpH1JfW6LjZq6Nqm6jciv15Zn+182hB0V6Z
oM6iZS8Y9J+t3JTH7JY2zS96VB+LJdyttPGGsobFa/KdWSkX2x6f6wnNEqs/OFw5/mUAv5ggx0KN
np5s9HaxUW76YGaNeND7XmnKS1enmrqpPBsq/ow5Bk66mkFc9dEbl1ceFHrk9bw2c9z9mHk5B9dC
Ey1XkfngohTket0e6Z9kHcNZi//ifn9dDIvMEvEaQ7fomPdRfIYxFbbeRy2y1Nl+SMyHrm5e/jwR
CNnYv6SxFI3wAUgMk94REH6wkZO95iCojOohj6Mt6mEgrVy/4g7Tc6Lb0ouPGWzyovLuHac/cUW6
1bVqa9XT93Y1L1a1fEPh67bUuF/1vlf8MaB3YqctIi3RXVx0P6jT7+skBHGYvhBfHzu9vOgVuLc6
LCk0t7dakdx3XKdvPG8GhlD/42XNY9YjnRvnu6ydjmEJ/CuvbpNiQP6kDK4DapobjVa0oTu8rgjy
LpCbabpsP0YAxKR3IXf2AbN3WFIaZxAw9H7Br5RguKK2/l419b1hzU90Ln/JVqRGHdC8UP2yszrm
zt5u2wrEX4O0aLGfzeWpU73dGLtvBLefzHXa1sAR07jbFp15LJc+cGnd6FBuyOrw0NWqrzTVIxv8
Ww5C34rj3FfAAlfj9GXU29dci486sWOd15cYiGFX0AIvV4B5qncJbL21bOptnNOyMCs+m0lyn6Ks
Oxams+GijyvYcvI1QgRD906eOj/VYfEMRu3U6qCv+HHckPPIRerNuJp7E0SRPbWvhqhsmQlOZMwt
uti7F7Vsd1bt3eUKqCAABYFl921gFutnII+3/VQ9OYYi37FoH9jPkmTfLe30FMXprVWOdFU1wO9P
nyatvk2cDhCyCV4+6Q/ROn5JQV9sVs11912q+TocJNdY7uZ1DPqqe8lSgC4JK0xPsjtQ2rspaYN1
qNkO3msG53DbreNDJ40DvfhBD603NdZudLsKWjiyHc0TFXABkxrtrWp+XfvqlOTwSsLa3FqgJtUe
hZMOvEG2fO9qZaeDCozH4dimwxmRrpNZdPdzGe0KeEBt2QYpcLGs5vo6XB6AvQSyaIqd30ahc0Ir
+sTGNns9cKo5ZlmWJ/SGQ3+YnJPbwF5DgqCqkF2qY4rJLlwzpweipp0drhEdpw7otdJu3BIyWxEb
u8lNLtMyvC9m/b2ju7UtjRFD/W1uih8ahN14cr6v1K4WudibvfKY9qBH2j45jrp5rgENW6AGujR8
9qyZEqwdaMb8aWh7Ker7tECXO2W2QnObV9G+nejjiHiB07lvDdNZ9WDcxqklkg+DOQHCC6YEO08b
bATpNwttZcYKRNTEDLf2vZfb0RZlYtgU02eIT06+Ydw7O6WFqunSR9F0oYIXt1VjPxfmejcm6cNi
kRfWxj6183E7OSk4xaZBRkBRIu2pSoHGakAPjMr7giRGVNmbfgSAlntL+uQAIz9npDr0Z7xXFnU8
qIkHIXIqbqphRiUDMIleneUl2wJHXMPj4XtTehZGmAG2OV6/Tcp8nFe7RkqBi6xI576xuWug9jo5
A3ZoKpFZgdV4W/Ct2xQ2xZT3gQgDxjDb6Ot2bDoByDmBNbzFEbBl2zgZ1gNCxQwS3Yl2q9f/LNz0
9xA7Wsi6SE+cuXbuULIMISiioaAX7h1/FVtqcMz1cQXsQ316boJZN8m4u5MMNnLGLXqrXJG/kDgj
CjQee3ar7Ijejk6W97nTEHp10nfesArN6/6B9m7o+p6hqFg9paHYuOhcKe+ovgCIrd8XZbnt3WSb
WRkq0fQ1LxMuqgCaqgi0VVpybuwsKGyH4mu0LVCsyDtzF4dv4KHe2rg8kNcuTXrIquUBuOJmiGhT
CF+TB6UVcQ9oAb39XlraeV2+r8icu8BFJqM55JMwpa4EaJlV3XpQ8mMJcBo1FRSu4FlRpTRWNIpG
KBppez8CD62UH7GV+TKdvGMG8TfpmsDWBt/gvFA0FuaR3TmwoEv6hbpAeixZZDmlozLu1RJJFKjF
jhF96sv+XNjhCXyn36MArmnf0jAG2W8BoYx3M89oIa2gWIcUj/YmeRyzKH+QdJ6WHJunI60YLfwf
C2RDmFSc8bEq032CE7KQeBBZCoardg3Ka69kT+j3TciUvWt8JUQ8wUY3p9Qjn0z1KYWzibpmzu/0
r2h/BGTY3A7yqSkXoE6IgKLj6/0L0bgfOY+moiLo9CCrOnqavLeioJWx2AEzo7GV+rnbqpHyYCnh
ndhwpM53rYe2GXwtYpYIwYHIWh7GxUkRStH2da8BCASrodiygbU4843un8JGkAAp7xzQpo0j6/LH
ng+ziPTC/D3n8Cm4fduofdkz3IE9RuUTtZGNvI4Ki2dx4FKWZXvGt2+dpn2JtHAbrd+UpMY6ZOY7
DUFmaF7ztusmerE1RzPNoCA8cQxgXO70jOB1/ZbGEPwW41TPzqniJgDu4Fo4kF5yafLOvNTvHMpt
YSHoJu68b7WNMem3dtO8IpS1ldPpDO1GzdyblrOZ5cXR7fhFwHKrg6uzbnNlfMgV5UZDUITUb1vN
FqDbCjke0IPptLueTTEcygsDulp4Xlnc0kAENCz9VsyKKg5BP7RYBYSx9KzYyEyaFAB5maoDSzqM
zw0X4EYN+gfd8yV9iDisrLuc5M4wIYA7wF3ik+zWlD2OHzjVEJIaAoUcHDsghmcFTexi0PYadHCN
jNGQ9xARAeuYwtHMxvxqLCFabCcPG8qonDWVkalOzJ1k9kgPymmBEV7CW9cPcro1IDzQoyjJgSGF
j2ohb8Y9GaC0PdMjNq+Phj2VwZ3GwoLiemckO3oaeJNAAr66HAEZi8KdtcZ4ZEqMzHjvO/VGrGfh
fS80QXTmx9z+7tjuUT7enpuDV+nByE8T2/uaFiFGlN7ojCaMIOBy4py8fteYDbKurexIO5wCLWm/
8mwterE5VPJT5WLfGtM/XRrv6VeYMl/2ScvdBwbfw0apvQq0zNfF1PbR8GDKDl6RN7FT8HVZvVFJ
gaMa8MzoXLjCJ1xboayX+NKzygYBMrhvi2nL6z/Jy8lDkWS8cFToxugnXHZw8NZ+OeppuwO7Dr20
jI9LYRyNJPtPiCuv2nYOOiyfGiCWtLYHpfOgNZAo2+gyr9E3nbdhPLn2KBvUsM/dVAdp/5oQcsjT
aye/L0wvEBtnjPVNqkIO6ruTTA4H3W/oDliwlDIdtpaeWxOeyuxuFOB16N9d97Yc2q4SOR5d1NSe
mR6liY4r7ORFH/tN4yWXuKJobXnPqWeTXwGyV2n22CbaJkmrf9T1FcPClBdwdhK0gYuN6X6V45Hg
AWTe2FAaIGRqJ2jQWBSY161jEd4g7NZD3lKVATTLY97lh0w/GMX0Sd7HgmkFiPOH/GTtLj9Anp+G
yoDEBJdiaG4bwIKNEEmyfD8vxSnFr1sQfqPBOzeQBBPtEg8dZiGGHBXeW86AhFU+3OtAK8t11LZ5
F54Xb+BKoLLuot77UY8UyJsxequr6VX8uNJPr8NqszMq80nOURIi3GSgEmGw7DWTSrC6U4F6+mk6
3S3sCaCPd0WknVTH2WtQMRTbCYauOhjtkG5xcAXOeQlSN7pDLukyKJ4/JdAhRli9XWk8NuHwNfFg
jDRdhsgnWmueN116L32Z8vG+8oxgLJobebpbAOOErATW8M7q1qAiTzG8mIDESCABAOYlsIc3EJqC
x4m+h7ZyBzTusYnj63KqK2GF1uKOp4NMmfgeexi+xbP1OaoWxI34xcGLnktvufTqTAM/UqaVnuup
NRwGq5kEq/KgtkLqUrrnpsof2IKPZesce3X91E3NGIz2fE9/sIMYOherYNnGDhnt7ZDmp6iez+0Y
vk5OuKe/2nfoZPtKmxxUZkiM1mLdTOryOQaZips4dF40bMZ6QZ+gvKhRfzSHeF92orcAKDF0dn2Z
P7lT/Q1oyA3QKjqyxHdh2Oy1znhABHRrG/Fbh70Cu7GbGm+VJUT3yTlmuvc+VeElItlckhjMnX3k
Mn3fmSGaT7AFPC07NRmnX4UvL1uKMIi2vQ31h2kEJDT/k0fFQ2Voe+57K4be+lqcP41pI3Eq4UA/
vmi1ixSfrt8VU3YScwlZ9HOVmk921Dy2ZXZ3nZ0lOcHUQvGHwpk1nvTVUHxaS90BrEWQqXrLKkjz
qrHvHURvOnDMQ2Hfega3xbzoatBRfV3v1Na6gey68dQGEkPsowH/o4mak4W7Rklpa8b9Y2ri5VsN
8U2jjUD3RZ9lK+WLGsRslTmqbuwiPc2IrAMjAE69NZN6t2JtO/SGGoQGPHylW7mBnAEz+0JZw5cQ
d2RBant5itYHTCtVbz3WtmN6Lob3BkY1p3uYMfaJb3Mzay907kEGQAyOQTxrIFG6mvx+jvRZLMWq
qH/Nc0R/Ru22IonOS79VYK71JqHpbsrgRWFrygVcFMMRQ0ksBbHOt8sTHyp2WFwvvScxJeJLQGig
4ZAH2eJ+TQ1t57Cy6mifwwIF3GG68wZnn05okhBBqbETJG60AaG37dDUktBLfmYhA0SnH7SzeSCK
EOcI399jQ4UqUS53kWjdAdpkVw+rhqJgvPcU1Fkod2JjNrKEMkuW8yJGWenTO/kzQ0QGnIYMUD4c
gIxMS5jc26RPYfyuzeT4UuqFOqIKjVr/Rqn3mcB9WdM3sbUSVYqXzh/V6EX2g1KlT7w+6YEENE00
n5G/kDdiFUxqDRISrboSNLm+lyPHl9Gk3ThojrbAY/DwTOhMcqTVW7HHbaRTHW7Pljn6Q4SM63y0
SBq0/qWwUU0Zk42O12G2EdoFZA07jGNbJJ8YFCXdk/jTYqbgmbEpEHohfFj1zzz0GnIx2REUt+Fr
Fr9pbD8CW8UYA7X9Xk/PadH5iI6TvbtHBXWnmhXHCZreZ/G83F5d8yTeVSY5NKeruzOi5EaBy2z+
kD1ah1+6TkiZ1DnyFh91MLIvKt3Zp+XrNbTvZXZKJ/PpkFOa2gnpzD2D89Zkw5TCAkApRfUtTL/k
hEVk+zr2Q4IPlSiPZEsiPDDFIv+3mckJeQNGtGohLLSXPlxvm7lkCz/KMRHCzTRxI8v8rZkGJXmA
Z+TB10R80SEdR8I8H3gCc0r35vpRTmYaqXu2fbvYNzn19sacHzgiA3onkZXAQhq3kdkLX3dJl4Pp
loEXqrs8fkv6cZ/ghHVln8KtUeIcCgLrwLRJ2CxHzRzexETmrrnrUwW1GWXXqs15glOkyb5FKo+f
ZCHlnNq2JSyf6+BH5oWiNpfZCLPwMjyOV2TvtGvmuxbne5luCAZMAiqxSVye0MSKd+K/HbmgwS5Q
dPfo2umlIh7LM4jxwyc2EXNnE6DKmQ81VBLCaUU6LtwSX7Hp62re683si92R3C7jfoTbhgbZpAU+
t8QdSPpxoGRzSM7VAX42IvTW+CyaCCGB8a0Z470cGp03lAyy49/M3jVVTJ2DzJEYe/m3NzdbefV0
faIVwnkxjMOY8ESyAgJs+RA5k2Js2TLyuLoU3dhaQsCmCdEiIKVxIz/pXyVKIdZE2RprhfJhrB4m
yzphI+UjrEn1DYoLGSj1HmaxHu/aNT7nxMWSC5PnFU79ybagrrHuTIScKtnfLe9HCr9Dm+dIy74b
Y0rvw/KF/OdMNO43VAIscVpjApna2jHMpFYO8qjrXkL2R4Q5i/hskKfSiMAXY6P0D20fb+kftLvG
8fajBdkYusWmxpgXyrfBpdh6Z6D+0uGRJChdxWoy+xW0SZfrThn1ZMc38r2OtAjNzK9ibBh6mHl+
Rt+OFGlBysKy/AZp1eLlD6PnotQCTZPAjDPcqneE1uRqHEkeDr9lx/6RM8EfKWskdgVe60kn/hAL
KT8lqyx/yhFt0LamGq9PlLu4e+ftxY/liD1IUKMiZEdbFBmTbdc7Nh/BKJudtxsc+7GNQh87JFat
Ij8rIXFP9iubWtIcAM0+1nKstDs+1VDnXYX74iuWjiliy4zwkqcYayE2z35h39VKtg+HT1hpmTje
gKeRdW/kiJkU/Oj9gwzY12h65Ayk6afYyeXQ2PgwbKdJREU2zDGgUubPEXYTryJ2UEHYQn1Tle5u
MAFnUEZg1HIGbbU7gkKR8og+oFDI58eGdahhIlCg8+1agTFNCVM/8BjMT1th3BkTpr/7JyP1YBZl
4esJSWh1J9tdXJYYkKE2wOd+rVntpibWpi6PT2TcxvAmv8aUKl57SajoxGRE4lTYhXoTwXLEkfFJ
SR8zgc6b2BnSaH5Bp1qQaY4/ePnp+qws2arOG2MximVvM+Ex4WljnQxnRMTJCXScWTE/8qs8mEfI
kzh4JoJNUZPtFwJHGa/sW+w0NQ10UfKdFGqahMyFbIUvwVA5G2TFmK9a1QNJ+nMFkihGoH9VU/2p
xr6Ls59L6yHHiWeZffBy5xS64yHpfgx2T9YRPo1KfJfizNsJFd4ZGAyQo7n+FCMSoZE4tVp/lDVB
S8hvnJW6veGXfXdIaPvBJIqFoyCz6C1S+m9iciZz2iem5xtELC6hUP4ILCYIRcxKpbGGhqptOQcJ
2eFiQ6PCP6DHbGBg5CBL3FiLnnjc37oFNcxhuKuUsd5UBaLQ9nKjgvE1uX9JeZnKrO97WhvOUVxs
atW6niyZOJZl8NLPct7k+xAK0Z3Fxdu8To+cwHqRupxiszcN5CDVgJVgeRo1CXgXhtSZTNVKbYSF
ibovLZUoq/uHEyaTb/fUIDvM3XKpy/xWt6+GkElfI9gsXXwrIV8RIvu/gMOnhZmjxPuMskecVUc9
7u+lg11ZFn4S6gDi+6snZPmZqUZbN4vEtfphct90Ctpeco8Qhg/J6ETDKwhhvE7+XuHBDEO9KedH
Zl1iZCrOPk5RYj6xFOLaUMo9ydaEinsQolKN6ou8lEOUJJZNsVaEhoXzS3lIDr/WnybsmB6+ifug
yclRTh8FupuMqBUi7RYInFTnZFfJ4hfLEw2tNmNoo1Zqb3NijBn1DsNFe5r4S2+9mwgQmzyYwJDj
KZu0R/uYPjxqYu/srtyGaNJ3zC8hY107O8hUOMIfrhyabLmRmU/M7AHbQi3P1m9K5s5DKFr8aGt/
/Y8lJ4jLH+UVxKtK2C4+qyPiy8lcWVGJcMoBllFS7jExDfqlGmPEeCj9PQdfbH6R5tSmRmp0CDe5
bxZVpcxEaji8bS1ny6OKgScqObABdyvvUJFUyNGkofKRT1qm6UxdYTaHB1UdJF7DvUfsHzHrLcT9
xEEBhJWCouGz3xypzLBR7LV+Nrrq1lDp5lDUR7V/6YhbK+xcFtlcLuIUiIW81JNItaZ84E3lIWQK
AG+T06HzJlOvfAuV8hM4hvvZindi1hUR+1devAacSf2oUMtmqxhZh5DQtJfPIRrlK7r7VdYppObk
5e+SIWH0a0pIEvYtdbIrbVS1CCk07jTwuXsJx4AlBi65g5h43kUq9xSlDc1+xBqprhbIS/ZQdOiw
UWZ9UFH4lKIlwCIeGcHaKeLuLBVnmXpGyfql8VtJkCTBaUnmQ2TN+xLqbFNzFkOL3y7Zd5xOPV7P
EvGp7CbZiiRd7B4Cf/5Llr/HDa62EgA+pQfGN35har8V0w+11w69yylmi7OvJR6RFCsPw6drGB4h
cw3hjRwwK4q9iWSy5EgS5NTdk0T0qrTZwHddTQxOHH2iYCB5Z3Cy4cDySu3vINGCnLMl6mmcoCy7
Tv8qoQPzLQVoCQrcPn50OJKZ5u3Q3/FN+8WyzyvXdrJjJGYnrovRq2/oLFHxig3oh2VArlW9o+wp
h2s1H4i3CmGnat9YRCZBYkGOo0RXEtMSwerMa+Xe822yj65KJPhjdkz9jBohLFdkHkB2kfu2Azn0
N3n9NeZaJS82KaqmI28lg5KIS4WLJHVRJSNoRiid9REmcUsvMZdp4oFy/FtC5M4ICUbcaywjNddU
e+HQYdIS4rgxq/a4Pkm8eJFrtk940ieQ3Nhna+4EZi/tPUhTucGpnRs5YlIjXgZrnxH/4C6xHn1j
HtKQYYRkV6Tz8jxOn2yXLvrRDu5JS81bSSLEd5HPgObbs59Q2Nl213ApknsNYlHJlNm/kkjadfIQ
xf2GCsdmSF5MNENK1KRkkN6ySiwgUSifyeEeYTiKyWDLEYCktAmQ5cdDQPD11ck802HpMDDj4vQG
c5L0QAshENc2lunLaLibhC0k9V97oJfzsw3FFxPnIW3BIrNi3WDfwj/cVnSWYLtegwHVDZh3ZXlI
cSfZCDqgip87w7qfuPl2O9WXYWlkMI1E10SIEUbbQlO0VH5INihvafT5vsucOwknJHzNQTustDEZ
ZycwKFnLVpZ00Op3xGzcFTAqhe4w8B53SlPfOFxGSETOPqI/zVZlI2kOsuL5YxZn56r+XBgVupHo
oIXenqaxgb0SMtcID+Fz+CkBAshcVaNoKpFlwcdslfYuzjWpgTDF4mTLyAoGQzsSQOb1aw4Vc/Ho
hUOfFco/Yo44dBbplmnkp5VtkiH6QlYfXLMC4gq1aLZycDh08mVnbY6y2nBIAyoRNUmCgrq1XCXK
+aAIjcJ10MJ2odLs3qpFeclNbm0JE2bABLONSi/zVSvvYlWUkvIIUsi52qHa8GnhjlOqYFgayeX5
A6SyYMlwz+wIXDinT2utgySf2UTiyQVoNHHN4+j+zMqB+NzZa/ky8sKlEu0HylaEs0SuDDc2f8ju
lpGTzankpIYtzVr+UW0EojvqhbgyLSN+Yr3/f+salBvZWgVNIplPxiDflzAIHxz294yLvyA2tpUi
N5/K5iyXpxwNNP7GMUm0lz69AC/mt8V/8VVcHAPiLwPSSEuHIhpyYzYRVVNB1OZqkZCFHWRRq6sJ
KuQchZOxk8DuWkXSUEAisu93EuxSR9ETMlSnOkgUrg5ZkFkExOlFdigfxc8tKW0nrml1w72B+Alx
4xwM+ad8rDgkTjZfcSTWJ4uShJ1fkUidgeOYpK7FR1XdE09EzREBmImNTWFfboeGTa+l+yF/VPqK
ZAJ0U3/uwb84Jr6STAZ0BXHt/798nZUnC0EI2oRvFeluQgWUIKXgpmtqBS6bU4PpJ/yHrQDMeGbV
GQCmDr/Gf6VowmdynFhZcZmYcBhB6HKAcGMRZNMwPxohn4S22YCtZuJJu2QRsfTK+GiW9k5lDiTo
kSnHmV1rMrzPwLnnQBK4yMfzvcLhNtw7SniGtjf5sUQ7WOKW4BCnIOF37LX+Wl0YOnm3zVXM8NXC
8hFdEAszQZJkyI00Y3Dpu5mgjUEcwc6OwKQ0GHqnec6YI89BILZ+lZLM8HUwvYsBoXss37hFH647
ht0vVpN/yxXFNYcivSL0IrK/kcDB5JixIc3xcwEuQOoYa3THIJiUuuz2UfXa48eyx8LmTq56h2i8
mbBSMkEOL8++pBgkf9CeSpZLwmgJPI3oNopM39VGBISvV4JsC9mVujMfsLLX5+rPWZSIPOOBD0gM
7zAQzorNnwc9kEQgr1zYvatftEMgAVzE95jrXg9vKY/IvaZ4M1eKFaly4D0kj8SSian3lvzM2CWm
oM6i5kGZUzRA3QUb3nioYXhPDVsSYyY+iiQceKcYJ3HN/AYjCkU3KClvWClF2ct+lP3LKpfuPYFF
tH5xMewSnkhBMx4eJEvWp7McGLEMUu7AnjSeimAcjXJVubFi04kfB9rKP9R13jNpk+1g+5Rr+kAk
wY+IQ5EzV43/R9N5LEeO7FD0ixhBb7Yq7+TdaMNQqyV6m/Rf/w5K/TZTI7WKJg0SuLi4aFbl+OM6
IOMjKhvo7cjhwFkRgbu45MQE0kBtke8/YF1bADraCYkXzU7kgzFhC7C7WHkGF5QB4ieZF9Yw/8rv
/y04We2SOOVHVqXHhrMNJe4ff29fg3sJSsVDyj30aVg4zCPParv1Gomm3wvJ43BhSeRxX4fyat5P
HDmca3k4WQJ2iEoQyqbWsptiki2caq73OsIi67PHhmAhhTDAyp0Ix2TT6GTzayAKVjF7hfv0cUzd
26trueffLc5TBLh+evCgYgiD+l63y11A3jIt0e0jjfrPh7dai17h+CvdKzVoG1nFArnJouUx5RDJ
bqEMsp9mY1mNMElqVgrjKhuSwRJPQIaOQRGgC2MufpmcMrjMICFsSwmqFk4lrodriYUTCTWD88+k
PJ9finMF3CirnGNCZvFqbMDdBvOZlcg1xabyljH8tmE+plNyyDxyzZqGUNI3BxhXcWpiepZRQwne
PxtGCud2cN8sUnPExUAkLMXvbMB7QESMAeIReVDxuSjZ2rUV5pL9sxQ0zqPJu1hnJkxCwxDoII3m
o8TvXXrCz9mBRLEfGrJnsgN5+8EFF+I0Ya8lJgJFpF84v2lsyeKRAXTFig+mv5azU/bl9VwRv1+u
CoP9RgssUoau+o9Rl+Aix6OLjdeGgHXBYAggwKYTbNNl7HkjSrPWMsmxj9wVAabE5mKCgo455WyD
jsUJS5MXrJrMihyDOALVRA8MiEX+HIMM9FtuF5GnyhcAJyK4pSrOC9LaMf6xvpV58sJnvb5InSPH
G8fjjYSHnDUYcRvrwaviePJf7JBu/NHRnODuAh2LP0+wasLNEOtWQgEh+uF+DEUUMJexvzGD7t42
tQN8JX6LgZBrsfqEJqMVT3JcczXWgASM4lzwQGkxrsZuwZXu94WZIKX+ICvAL858MAEIXQocKfYx
7AkyGGSAOMl2427jL7N9GX5oCzLs/CHfYkYCkwZCDLZcCu1eOfzlKwEZLLaeoEkCdeKH0C2GQK34
d6yLY3fFxTVZhlN+L5vk6oSWyV5cIMhcN+Ju4tjdyCJjzbUQ2UARPGza7+rlFVmNV3PEILCfQutu
mdHnBnWUIJSXd132HoMqR1Y30aQVrN+kn0b3JssOJ7BuDnm8UwjYSeAjtlL+XaDntnNPvDDTKRaI
YsvaQNFXp+0Kgj3ipGKfsCOCuYg9D1FuRjjmzm7Cg6Se8RN4M7EFOJQCRnocL5LTCSucGP0W+9uT
EGDAMf4lWIE8JqcMoJugXCyT6p8Xzmt6M4gDO775TRaxjwiVeCxMQwlvkLvopQ074Wq++JBrIde8
Ff7Q5HZnLiFLk4+xPLO4me7ReJEopP/kBXFFBWqUxfrviP99cYkexT+xcXUQCdwL8sx7YXf4koww
a4jGljv5u9/l4FgcKbm5vcb/VDvJScMqkQfGnQeIkxGWEwK2BLuqhr+R6F8S0wm4IDGahIMTmC7v
JBAYZ8+EaD4TTpBGchgRKCGaMYFyBfoAsZB6dxaQEqpKmSyoPWJBeBseiGEWbkx6iSlJ54K8lbgB
ZWyveXHxQtk3EhUAMjCVPOW/sZNcimBHtaufyvRdIpZggcLMjhczK96juBx8m0fga/yX2wlmwysy
4SuxVTiBfJAC691yLSdIzJ3E+xXm4+ucx9eNwzNxBiGHf0Um2bIYb64l9n32nlPUuPgFqx87wRdl
Xjhsa2dlaMFDlMKwdF99MsiVJMNn5EcvOqyQACsle75EXS81ctmrgoyBgsxsBKTjrhuCgeF+kSny
4fTDISMR1bs+MMQyi9vIWuBPgIkzQ1zBfzGCnNx0khCzJpMp+04mihUh1uv36WVPyv15YsEPLIW7
KnEhq3qg6EbDz7GHeg9P5orU/X5dzjFEzrvqLwZNhtO98K78j+we1NKOWKDQDVdu+0n+uXUOsmxk
wtgBbARw972NsCs5iSvJB+yKr8vGR2qGlm38y/DooNPI1Xl2LoYLlgpRiU01Lia1e+nWC4xTb1pY
3p2lmjthXOnJcn9NZ3jdXdnRaQWOXmQNb3KEdbSnY+X9Gkh5TDlZZEMRyJF3FJLRnFV7Tn4xNwJG
MQg2oLJkwViQgiDNHMj4x1erSnF3Cs4fgu/xna5HeIqYnTQEF0s7ZwsnBqv4LdFz5tUoUb6J48qe
lmi9n6xXXOwgT4/chYHBQPFfnVgaPDbqEDTs3lwsCWZAto0sEuBQJAXx5/Cqs9t+vmO4eX7Z0Gwe
8fnlgfGEgY2xWOLYslH4I+aZf8EcS0arQfoUX46bDaZ+h5iVTLwkAALej/+N9Okg7rvlT7ixw63E
Sby9QGri6/I8YubF7GHW8BHFW2M18H8WcuoW7iNDEKTxuQ9FMG0vXAnuTnvXnefbl8qMELjQDmL1
BGDgjtfcmnP6PbMc+BEcoQhRwVMF3eOgE2C/pTsEqOsyoO7IwSQ4ZFzgxXEoBNBKl90SVvd5pHbL
Etw4CPGJbyHbX/BjcadMfCTcmo3sJ6YCjFZmWRBZ5wHOCVEXA46VTvuDrIKKFgisSJsGiVKdLI/A
P5JYIyBC7OUmjgeS3XeCDTj4wksLZER2iPVVDog2pnvMX2bQdghw5f8BpNWPR+cfE0N2YHDHYMrx
L/G9bHlGSzzHf9uXbgKPDXkG1pvsWf7Wx1iFuCRE443lryWpJwc2tGOZ2L7MT4GfXry82EdVdLMA
WHReh8zZDH6PcC2LL4mPvCkaR6eo1E55/7UgRsVtuYesMolgABjYaxL4Stj2z631IX30Cbk8nOG8
Gu6WOjv3pfNNO+n3xoSxMuVH5Vo7iRAYQVmSgTd/UH+1y1pjK3CRA+PAhS8pyRQbuD/2/kpwIIaK
5YEqHnZB3QqfSL7tz9p3mOon2fOErv6CvDt+HrmBSo+vTodCfQbwIdwLPHr1oLcS6Mhr8kJMplgT
catppGOhHinvxvSY5AUkRdtRGUYXBSQj79grHnnd2vkWi+OADMqZZgA/i4p9aNJg1X8m9pTpIUEi
wEam/eEnchkK6665nXh2TClFW7eVSTFN+yfV6dmhw4yG2MbDi1PANvSgXBDZM5d8QYyzDCg2jhNu
5twSiF0guOvFyCCzreXkjqie4VE2jBPbRb5yBTONg3g6/DEX5igjghGj3lj9X9kE8kWOrhhXXdwd
OXT40yr9W8KLYyPzuBjQpwBnVjhXPA6JCL5/DZD4/LXrsh45lvljylzhmknw+UnL6wMjbhHrWCat
YG3GD9dabo4hA/dK8SbkvIG3HdZgzdcBFuPyG+nyHvJIzfgsGXD8bNakWCdeu7VWPT5zlHzxO4Ez
zWY8CpNDMEwshBzNMJBwkLEPrBMejDLjtfAiJECQRL+E4qxgAU2ZbwNv/mpndHvdq2BFm6MNmZfJ
tV+7GTKa9WXB0pAFqWXmluNqDJ84vsl9YcavbDYZCw4DiYTE1qhmPZJ1E3hPloigC42X7xVIluwS
lzSqAYW9Doj3vvq5FVAPl3qi63H/pbPduLoWXCOqyCDQRY2R+RNTz/jYTnoWohAPfrXnTDW/5QrU
D1CVc8X9MPxypkxU8o5UQTCCkoacNFoDwNLl6oLUyaqQWAIon6tn+jUvUGaPVYXaoPbFC0jqg2vz
h0mH7HH9zV3EkZFbk5+WqFBykoy52Xln9shkvpk+GMv4Lh6bAO2CoMzdvUyn3tCTWQyHb4w7zcF3
Gig4o9KtPoqPzlV076C3M89q0bMVj5x711CVrG4QSlPMEhfcVewj+iobmWcZPFmRv/4jU9MUx38J
LFn/EnHwTYGnKECXePQ6iNRKSSZXcqhhO65lvy8BCvTXaJS35aG7K04mYFqLUO5Ex26OFi6VTX+E
ZMHKj/zhySapJtibDCVrmX7WOFgc03xbdnPr9tswuBWvoIPrI2lLXEw5NUsNqJvdx06m5Droyh37
gPU9dBBjwDT0xV2LtcXo8g0uJ2Frb4YfwtFSFnAwfngpLInWQ08ax2Ax9sTJGl3B5ewNh0cSS/wz
/rZ8JfO6XcoBICMhr8yuJ1nOkPMnFQDYVCEzsEgcVQO0sGbkQBLYT77AuEgwKm8kR2Oj34qRZTCF
W9h+elkpRz4PcS1vwDpz9SDXVoNln5luybyl00eR7Pz476QFO0HMexQX8+iJ23Odgmo/8fHkmMSl
5GIewCofruHc1BMSke6fKi/vHTxFJOhRjD5zoGFeTNavXII1+e+R5DK/l5CcLcIFyC/ltIvFqXVf
K0bdFOhNevKGFAgdbJMXZzyQU4CEUiCOqt0yZFwTqBbzosACAopgMLSYEbmH7POroaEtNWQWcXll
WREMUtBBmiZdiatAIYRxhzztwzx1TxZlAuigsPMlaDPd5d0runPbBrehTc+iLCJ3CF/R7/N7Mv/3
i4c+ej5rYHoUwQ2d+5Epdq5Vp09mEr55wFsSmUz2eJGDs7KCgz0v75CdtmLyUjr3TSN1mBXVek4w
0s4sOVR5ynXbbR6OT3Y23zXNPN7UYFzCDmgm/YF43cSRdJ46Qlq/QGaJIbPpz4fgMS10bXddcf0i
6He18v/kXvbWZPl7Dd9NG1DxM6b/QiN8NjWa8hU5x6GlqzurXPb6oN8OqOLfTLRTofNR9gErgAKD
FvHHFj3OzVhhHTM/3sA2OuCzClAlOTOmQHXFA5vJaP9O+nC25y6nyso5qSbZERRMM2atm/stLRJR
TWysTQ1DbRhew0QsV/qHxcy3w9S8k+PwqlA1PXauARPVx5AQtAEgsWspIdtNBe1NUAqQIEfLSp3g
Id7nErzRKJJZ93XqUPXIO4y6fT8gyHc9rAmBBU0U/CcNCdiAfpY3jIeOcV8KOF60LqrMn0arjxIe
+iNVcwU4cqL5j6TBRmd88Ov5v8DG9dChrU30+yzb94SqjdYcnsibyrx1JLQJcEbqztwi+QTY90fn
v6wygTEpmQC9GXqoCzOVkFgfxq11Km8n5xJWRlK7Dc1I5WU1DlS27NIEyITHz1FMDSV7e5jbo7yn
ZAWT0fhPdogaNXzHHwngCzCmKPtU1LQVSpjYnO9YXqbriKfgqPZIB0vy9CfBcCHkP1tJgNtFdShR
YUQZcGW9FMtwYv8JTQyCFGtheWgobxaPXXwJwabEcjWTs6+kvJO9po+DwBxxtmwlvzm0yWNBXrTC
LRl9PT/h9yyGdzbN9Mct1cEz6k8hJi9ICIESZpuUatoGz8sv4EF57lckzEL0J4RfG/a59oxlypjk
IY5ftMSF10avTqycpIG61DtCgZfQXAylm1soKWr1toA1KDyNvoaRxcMV9XzhURHWPiBif2OCxPGj
kNoEMxOQXlgXvDjN41AiAKetN7GWxhQiUsKvDzQ1pqkieJKclvg9MmcZeRMpWROijISjHM08qeTc
ZQNKeYis5pGMyDjNJxoH3XZ0AGhzh8eyn7JmutfBVgXCE7dOYtiFvKiYO42SEAwTJySK1fsOTkBD
I1bBZTC2shE8GC1k5fSRBgL4naw5yciKsSMd3wGHBstw5AXRe5SYE22gU5fD6uBMdvGIR9W86eG4
FoTJW4q/poFS9pKXf3w3HIR+A6/jGHEq/0ulVHawkXQgpxDOsMFmkvkifeJ57Ws+UhLekyHYomVy
kw6PNeQejtptS/drdhmpiAESWmx0j+4yriVfG3buOnSRxo1CnPe5dBP2w7W7OOcGiaB1A5FIYKtk
CQXGtJNVONRrYVbJIpylNpYafYaIJ+qG+ksgLBk4+ZRJRaDxTs7h0U5YpiByXfUJJ3Ov2vhEoMeK
3bcoW+MdEdkJT8HvUGnwyqSTbdar6MX1/GNPrSODQV/6ja2qZwZSp/2x3/U/Gg2uEiZuaoYtlC/B
4PuQXd4Hj4z6gh4x5MwyJ4YI9wvmdM0nQr8H8scyBtzDgakhYJYqjoJiyz3oCv9mVOXZb8NvuynW
XkGDBKjVB3FYZFGGrUO5QbgfWWKxuxeyAVcS/i4f8pPcRV8OfMhPMtJZ0T8u1iQ5YdamDIccwngg
fENmnw+9NfR1aTi7620KczOPz5HDSuJBiTTzoKXopO6PdmqveqM+8II6tAMH9gyXlHpQ5D8OKqSJ
DbWqUNtOKrW3lXNEKkBw67or75OwP9C34lHgzNCfT/INTadWfXQHSjP/Yv3tzt3JUg2XS+Spa72l
fAssaCe1CGkBey6Z5RUlHspqHQZV9SrkIxmaAXmVoxUpmaQ4dPcWSAgmFkmq9a/rJC9Hz5HrbtA7
alULgByGwtaFuh5fspFyUKILiDXUKrsRtlNGmiHqE7ySuP9iJfwbcZc+paAOMqYWB1x9ix8hroew
M2ROXRpatDS8TqFd0z8ocWK0apfuCcu+FUPPFMApXUutvBBV0lo9qoY2H54z3o9QdSR4hKfDgwsW
P5KpKarlIutbth5PbQzeg6PqC6VnF8leygrKp3pjZ2qr0QieA8YkmHL7Te24b5oPyF8Ph4hGhtuq
zU7hgM40CZaEsVTq0GHTHdgxch6RRMK6OR6K5zhBknyS88x/53Hk4NHJtovryHlboB+rlcOb4047
SIwba+JuKthETn8nwUpYA98DN/uTBqsNmXs33sok8PisoM6hozK1wFwd8qesScJJplkiSR4LUyqs
FwH6+GnoM1nTfA3rzKgIHRHHl7QgrWPAJoSZjR80NMWVlmXTq0mBU6EN9iRe+kgIejUS+m2pfnDd
sat+432IC/Y7jUQzlqYJngida8HIgcNBe+PpJUFrFglNzEfBbHhcvUrveBh+CDMEtGnuesWuDd3W
CeQPAfPvLVs7g3M8UFjfj6QPok2m3PBGTy+SYGGJZa7aqJqkCvuMAZHfyhzi6DMayq2uda9j03gS
EvMo8uqZe401knTZBCTDE/o7Mmi6G35xbPFESTs/SsWkoYJDUhcTzS0UrL6SekGIxUCijiH++sgo
VSPtU1jaLSeFSHaVqX8gVvhnUxwn+m/S33gvRsNGbIfIgVmQcghg9Kb+GvhqWFsMrPGgmhASOA3z
gq+SVhNtD36IeeLLzKHsTEljM2eEYb+eC2BwSAAH7Je6xafNlpFMqoyvmPZSKoVB6zK67RYp+rXm
HqJsHSW06nyHiM/CG+sK+G5Rx8aQjnMgczXlKWQpVPY04TDJJlhqIiUTDmCaew9wlTMvfu0zTx2D
sj9xbLggHLyVlGxKOCnEWaGDJwV0jCBh1APKZus6gl0e0HdltB7rqL7nANaN4d3KDYoVakLDoXym
mQPUopH2iREEqiT5WyNOAcdrJCLUkg0llDysQwMxShi0g1fVnIljVBPraDneIKdeZTus35kOlBR7
gpcgjVFb9laidxuDoDWats87jW7V6HrIPkWT/RQVdI1UP3CwHuLcOzDvry7WTbYEau2njkkWqNYY
g7NkDOwC0KUdqkNkq2PvBeThKusY0Q7DT4yvqODdlhBxFetedQgoJZ0DUBcFpGJS3ziWo3Pxgdfn
eK6eaXMD/y0Z/8hmbp0J6liUDhd5ZJHacQgxKaqjopqFWc4WspIRUWUR0oUnN5tk3dnLBZEcypD8
YKIe3nppKsSyI2sEaoHs3un9Az1DNvZM99wxir9TRAc/gSOdvR1CBaa/y5o0EtyI0D22ZIocZXy4
nBISOJtmou3Q2e5WxgR0szTTBdnfOwG1xpy+hGnCCRq5wbgKWmlJsEAUxTeZlvCJXsM/fe9tE0Sl
MMRIhs67adL+9kHl3XiYavmGxzFJZ4otSQtyYoWOcFHpvDqmepx1mhp0FDGtjIDmF3TeHAsfgrOe
P1uafyAUg+gDRJXGGY38KjKmekQl1Rj8pGZ9vuLk7Cp/yrZZacJKH2C9N/uR8lUEAOlsoPkBkVN8
1BcaFyW042tK2kTP8UNEB45VHQ9PQYzpKR1zSzC/Q6cdrrcZZcDl8yXOdGgcRvZSYrRnp9jaMO7S
wWYv4ihfqC09dG1qrZLEo5CenCuwPTaZCnkBJlQD6uIBUmH90DG9abIhAB+H+E4WGHUKHFeI2w0q
PfgDOkVMINtXNE0c+5nDGhBanDl36AGtA+/cdCSkM1uKBRIuU7vmG/ZL+FPyjZZ+Bskwb73BvJXs
HinDPoy2CxQUsRI6ZfdCHxfemYdjLqA+qr8obm4FGOtpwOEGB9/316Ih0tvNW5siBwQtRsNf55ap
Muj27WLPB4rdsD0ZVb9UBok1RULvJOGOaU33JBXasDovwthormC6sI8Xd9tTxQESZtAZQS0GfTmH
q+NXOs5OEpv65J3Tol8vQHLC+1djcPVaBR+XfDqtJJgLigOZAsjXeMfluSdOxQciimEgrlCfq8nQ
C3AvHzgmdv1fC18zm2bgIaj2BJNAniu7jvaAThPsfEla8Q5hiCuBTDl8d8aWvhK8c7jQ+Gsw6Y1b
Ow8qPVX8k7Blg/LVVsYGilwNlVDhCPAI2NzSge6CUqBBgMnV7WCi9Q+wsyTBkj8JYY0go3iHKTza
pI4+aGIsyQxWSM05xphh8iWuFlBKoqCFAkvr1xlDEGkLzrqNQHrBbrnbFc2GidOnm6qxLqnInaSw
gH65R8IUJskYCs0nfsA7CQl1cqbaIFoSHq+sIcIHYt4fofDImSqrltLU5AtsKKYJCC5mAAbh8q4C
o3ju8DeG0GHYOu918bzhG/fpJEGjHPao961cDgA3nHZyKHFgCGhd4rMtWYFwC+8u0YUEqewW4lst
Ku4zrTrGc0sfIqxI1n+FdNNzqV7hWcRU8oeQlviBEa4NJCFijbieYgzsPFnfphqfBvi/6ke8SwmB
JcSVXSb4Hk+Qp+MVAyBuk3zuvCyXxYXwMM+bOrbv+FUWlPs471FbchtQXTyXftZOQRRJNe4bjSOO
mWOug9b6EEXsrd/3p7kwX1u7p/sO/epc5Ab06DnVoz+Y5VfBITrVr+kYS2cZk5ZZiWZFW4cq/rWF
fRv05i0x5w+HPaNgLiLDz+7XfzjPIM2717WjBLwdDfOpw1DTKeYl7LpjHyWXqqCGW55bU/lLko0P
hkehrlGWt1Hf9o+d8k4wwF7ZO+gRqeI/L6cbpGehbJn8FT9vSLp7LyyoNArN3ZgnWy0E0EcLPHLU
TzxViLcNI0+MwVBeotO4ozk4Fm19kFC8FwKYKiiTdk1WU40MhFk5HOmgIib14niul8kP35EwL26S
ZtqLQ6KZyLTUhrmdLNoIxl7ZdXBV9Dvsuf+SyYYk2porxRrw3Ww3AJg80iroNdXQNkM8Vb+hXZG3
6SSF4C+PhJvo+UDj9TPj21OIflWRA6uV55211L6hP8LZK71iXWYsg87PwA00jh8LLRIfTtJi3ord
ndNhXfvOkW4DK6ttnlCueLtCgjT0shaXoowCYvo8P3tuom48TaN94mJi8EXnLcWEWeexqXaxk24R
LrFvYmeeEIWxp2M4FvpxxPACqEJvJQNum+lhoGRtZdFjqaojnrSC7a2H7G76WnZlROWFX218sInK
IrPd9RGiSsHOVdrRzMyzH1SXSuXvJuFx47kUPjv0jDecAzDXCpXw+zbzAZGLCcarusS9fZDPsuqA
J4l0/fDsV9PJ6spgZY4lhUqgwMME2dUMj1MAdz+xDhnbuC3RtnCJdPFYB1RWarxcNyfXyKmxgHr0
uXtC1HLvzQ058n54mbsZuMbfOwBO1G1ffD96cwcd4Zy2KTZW2uxCL/5LjvW2NcKDKrvz7C17wzJJ
egWbpWuPcdczThENcJZbDdgZB+WOJvJ7FZsDfBENNlqL0fVQKLbmU+GiU+QYT5FvnjzE32K/aTYq
RrTGHuij5dOyR6yyTGQcwCvXaTSF3ZlBEbQ/FZkru4XW2dvTIVbLdgKj19hWBskKWvBeQvTmOkKI
gvJo8mWUqQBDVz092RD/9iizV3b0sAzhS52f4XGqAtzAI1y02kcQ5Utj9+QBhkOSV+SikH+hEVB/
dEznkXDbiGh7aNM2x2ou9DX8MnTW6jA2J5oZUicY9x8qbuhGREEvbpVdw9Fo4xqByPBgpHeDBCRN
uG+jabVE3TuMw+pmYDaMGb7mkNM3Wc3HgI452pjfOm76w8FOVpWSWEnMGLm+Kyhz06v5HBoLveS7
8rsdo2UXMlJekQo0EL70ttmsTZuqViumP31D36Vy6L+zYriXpVlP2UNQu9GHsKAlUTWRY11lSfNk
1AlGB9ZlZ36hn3VMw3SHjB+lnC6OKuGXLKJ8Sox94VK/pSLd5oA3vvtCf2k4/K0+f15IcHaV/6ww
nEmIokZHhao0WqprcBmzyE503HuO6HEjQKLEYIYFGwe6qbhmKHnTC5oU75xs5oJ+931HzpxO7ZrR
04OVHnri8eSapdZ1ZLwL8E+rAroGxu6wMq3876hb+VbuXQxGtCotV96MNrkmrxYmkOtHaAWVl5sr
1UfDW91SNWt1BfIShdoPnnM23Ap+ome3W7dCRDsDJ25AsQKcLyBl9NkWq9/FWa02veucxLxmi3sv
uabr5JKfQelrlY8tzBOCKifMjxOtXzZtEsbbAMwhtNtjj3LdxiLUv5lMlHzmbr/YnnOaBmRHvDn8
kljCn3JjEyqz31bm8BLRtRiZb2hvrQZgODIh1Whz7gAZxDNda8foMBCZ2guSL9P4lfT+fVXBuW2z
EtyWRjorOVIq3b/ItLe6Q9F9+JZkyx/EX1nCw7xP/AwOUO+Oq2QwqAZrzA6CSbj8DVs6hUuOsjeL
F9n1o1feEzuh/DD4d4FnBJvA6n/SuWoQDjFHj6Q+TQ4TZBO/xZdzTX86FHTaQoQyPTlJs/W74TAM
Al12TCBdqGF+ToqtRucW4HCAD9Mj0Ze81HqFtwIOuDHzDkhKtcGkrwItnJ297w0GipKt3UgikiY8
9H5sojtvQUMl50DSW/dAFh2Mg9HdtpraBq4PEdU3aP03d+Y6S4uXrvWLNQGWLIVtonGRxe+TP45p
af+BQ+rthvavKbIIPsU7mK/G8KFWgMO1DUK8NKdmQgcqJbgny25XYpx0XnkkJezNsX9jzxy8CEsB
XTXJ8xQHwiqYbuLEus3b4cEYaCDX1vfU/Lxo4bKeInSqm+G16S1oq9YmdkrtRkOIaxUN6XeUApFL
OrygEO+9Uj9wx5Fd3nYwkMhnz2RpMQI3BuXKico+XQ8BIbzXbPShoFINoGWJZJNYnaXUnigvRVoA
6pnJpk+V9WPUnNK4ZFWBfEQfP0GJkZfJk5c8BRToy/gmmsBCRomS7H7bO6ShygphIvOQFM1Fi+h1
EltHslt3bohuFrJMlCbGFewjA8Hv4G0cq1uaDUJIhxjjWPvFr45pC1dec1chW7sKgR3w7CsWKHnZ
ByfQ2PdIF/IYFu5w3epH+o2sYpRNyr6J7zrNtl5KZcHJTqZtk1sU4iLpGbSVTh3+VrX9lo9lJC8j
Y52ReGzLalX4TbIdKp82n7kRbdBvfW7pAP2kAvj0CrRD+WRJtXpG92G0N0ZqxRtXu4RtTvyCl9Ta
B4XqZ249ZVaGFSVp2BD650iETeMTf4EqOPX3Fiyv8n4y3t2l/+I5KlrGsolWdtLfuQwlVTzFnWEA
ROkZMicWHWPCTV2jm+9CD28I2iPry7Puq9hYzXV9X6hgV8KHZj5LMyPexDQOZn52NCIfYhNT3ef1
vCsCYtDyfeBOzvKm6McFfwHlm55Z9i4LqqJuSycANCgL29iXI/1BaVXICthVvblbFEpWGoKDKTKN
S7Gq28elSPeexB/zpQnwpD00xrZj/SUvz8fk3AapftfRDjikAXQ2orkCNNURcxbOa6CP+9TJT75W
UntQ0CvV0aXhu/09N/iQdE+OsIn0VT1ZNGDsK2/VGi8Tlko57XkOZoxbvI3cYaNRzxppBjo3CO2a
yymxli2Nb2hKM984dUdXS5GBRV3Q2mfJYRraY6ZmcJL6SwWJvdG1akM68z5Q7g7jfB0anrCF7iQ6
oY2Bpc7h8GovNYe6k9yHxfiUuvuuujitvelwBY2MZnaRVEvNNz0AejziHoHbcArCyHLXQW2wAujE
7NP3Oqy9F33QSG+kf3s4e4NePtRGs+2R6LvJrcc5nOgv2Ht/84r8p4c/pyPphovvoWXu0Cc15H11
arA4bW+aMFrNDWp05sbGopuko2WddMu8Y1JqkZiPSS3Q0bzs2YBd/0ZH9G1tpkjL0uOyJ353V6CA
+PwLhS0ZYq/QkVErR2u2Nb7MQQKbj8LHaQkKIJzY3tVD+4LT/UHUQ1XessloaBuEz2XqoWtYfkZD
BOQqYpHtijWpBcN2CXP2PEmVFJllEG+tQi8Cbb3Jw9Y++YCYtOcYGmqHSGwwrE0W77oOHMe17vJ6
KllIqt6HKRn8znggI/ExzWO+ofvFeydumlc6p1ijsG4JqYSOHqYspsjbAxvnzDKrgx3bD0Wa/Vd5
3iZD0M+xxiONPjaqtO+XsdzVPb3s6TuZOcFxDLNnk4bxc5ussrkGWm42rYeDUelPcafvolodckNo
kcPO6ftLpkeP9DNWFPabpIOHJNpmvsUiF1GKhkgUhuLEEaNA2RRqS5pukBOa12aaZnDm4Gt47WHR
/VPhG0idUeRGWo9lS4E4cfxqistD3sxnK7QLot+FUuHxzY/9LW0RD04GO0lUdZBp1/Yt+K9PGEur
XmCcRp0iqlS6wHd2teG+1TNCNwjub4JBv3Sk7TbR2HwVjVttjZJ+C1Z2O0YmcXa2U0kEq7SvSJQC
R5oF9Lt0WIIbDxy8Z5Yo+Vpbbvs+AZihuv05Ny1aBvoahc63qCkeVGSMK2egCtbm+bpmn7rOF8LO
nzZvRWp+kxrNMeiTjc660JTxiUL2B2L6mzGOtjp752b2tUtBi/CJSQjIttuZtrOz4lalHoqM4FBB
wbbPIjJCyWoxqm3fmQ++3yE4WlJbzNQnU/ZSaMZ367jHRGTRG9e4BzpmU4W7NkxvNYV5c/L5PWrM
lAakiLgWNJCvcipHi/in9T5jQ6dEx5tpCQEj1i7Hs+lH5yXkUJy6mJIJ1dJoGJHO5h4CSQW2BRjl
wWMMS3wxM5gwaPkQvfSadNNyfG1nTigsGPRq9om2IIyka3Pyn20F46TT1amFiODZApYwg7ZZQGgd
XKo4Gz1/M7JsJBZGH/g/v18c2kWp9Ng5egN1IXjomvLWilt/l1vmrWktn0s0o6Mcr1kkSWaT3t9z
Di1BB7BKgbS6KzTtHdVzeJOvy6BRqv1FHm7LX8tLxNkfk4SGbzwaWBn5zTK5aBp1fzImbspxP7I/
bFNDEz0+lnVr4PVCZoZBVX+l3mPngddzUqTWI38mX44IaDR4cRidXMrbvM2iA9ltSXNAdSUlgTrN
nH3KguY4DaZMDmkNrSFLGbsOvQzKsg8DgoFcj3Nn7PNtZ2f7gtOErxVTI1RJJEUvOnmtsKYSsOIQ
5RHcnkwb4j3W49CY4LiHQn+NWmjEOG/ptMX8cF736GUGPniW96LRjKavQPrdvZjcGoibehBGER8v
gYBI2gI5HXLBzi0P+vs0A6etSwzJEFPTvjKuANORoeCfR3yVEaZymJLo8w/6xONxl2Ji8cM+D88N
iT2XbGHQrocmvE+mkhOK1NFibWYGjkvkylstTQrYFaUvXmj/LYkJAk0/TPR77ehq2/f6cQ7bB1t6
aCfGU+uUd61pHQCOX91C5/rh/GGQIpxctgspk7PcxY30h6VeLlWmHgK7ePF66AEcUwYBNW0vzbt2
YBwVDojWpF8kbJOVT+v1lav35SFeGKNoWCiyyLvXOQFBDpp4H5cQwgwNegWqmR0NCm88Y3ouaRlL
DdlUrxsrpdJRw1nyy2k901mbsklKhBh72dG8wDkM1UezFLxtmOyWFkkC2l6jsT1KqUH2oxmFf6pr
i67uSfhTIKxG1Rg7I6v0Z8dCPNnIkzvKCDBZbfM4LTRA1qZVGmvHIEz+MyY566Pk2Rvze3rGf5Kd
3hKKMn90A4lEQkiroBU4D2lFrB5UCvl4i2yQ6uNbMXFOpD4TVZ4HuKMuMZq19N85/XXnMCXBDGsZ
sH/pJrJaCyTDetvH4cmqzbWc+/L9JPkfSeexFDmyheEnUoRMym3LqTwUFHajaKCR9yYlPf182bMZ
bl9AlKTMk8f8RqCShq62XMKt4wIglIwsEsAFcR++oIxya+d669viaOrtnq4C5tEuIvSQJJ0iKFrQ
NL4PsHWaN0ljgPLUflX0DWk79MK5ukxxkM0MmmU68gw36Et+LrKw4EcDfWmYQsz000V0DjVnW6ZK
S9e9Yw63QbLzEBU0y7D+QvBy+PDq4VbV8WlkIkuxQteyMJ+aNnxUSwat0qOVKKmz/kAbY6O2YRJ6
Qe3apIQsZLy4o0hbC/K2vADlZKav/z/LstybSQfebSaFBWkd6edoaQNMzX5UuHIBWS16vJ4pInRy
Cdp2d2+QBiqkWbpLJVQMq7sZue2tYm14D5fkjxMPHzgc3preYWAvz/0QrlgfqDE0FBbmLs0lIm0R
+NrI2HV8WMoojHWs5obb+K0ekBqxpnlfLgnDYKsgGtcUJmRPC+azhtWjFOyAubRDK3DS+iPDJN60
seiu0unoNsaLV+lbSycg+wDVZvOk1SQlunaTBcYcPHYslbuby252OlRSw+oXzNMmrIuLmyRH/N7p
dw/nkA1QkZioF92CWLQWbV13XMAa6K7yosA6dYyPgHglIbJI4zYsq2eyLVAOlBqzONnEHzMDVWxp
5zHrnhapbZMxPGQ1TNXR/In08EmHMQKTtbgygL8AXQLiNL/PWRdorXPUIusxoeMQx7Xq+amWAIRp
uzgbHNJ1zQY1Q9SWgM2Zc4SEknfJOQxaod3CXvurmc1tsPJ7bFif6ioDJxhB4WohYzCj+roCw68U
B5S+Uxcj2zfu6Qbv09mnQvBeQNwDJ2DevVKrYy4Zly7ue5wjqOE0t3om2KhjTqv7Yz4PB1CrgNTh
8ZVThZUaomEGU5Kkv49D++qnEF4tGmm6dlEvqJ49myZYH7Rx9QdHvXq1pONtCuUFd/PPMO6puJbj
GNorid104uP44cVrjU4UGdpem+CkTgt0TO8tJFHtSo8V3OwHHDLSDMNAL5HxNsvnJ52CN3eHY4GN
tt227tpIm1um0wkn2M4hWqgmE8q+RSsAPLrj7qNC+2tHkoTG/U4Y1K4NU2e1Vcvx38MS1A9qUbu2
oEtrvpgYdhjSfulx00Z7tz43jVIRYgoK68H7HDGZ8EmRqnkKhlZXjhdLoJ51oWsvVp5LzNybDwds
Jl6fQTYlpLegujiQbe1CfpAymRiA/OEaExFZZsqvVlApeJCzWFu68S6pyig1bBD5VHEbdWLZfIJ2
mTaccrn+Os0PvvG0zNUxIpMjaYu2XJgLos+rqh89B7WSHFSywp/NGOfEUARWLuRqG5IPPwuu/ILV
AoiScLtElNIPDYU3JevCAiQj8Fn51fjkeMUuCdOjv0RIA5oMldA/03/VLsLSmI/KOAAEiweK5s4h
31HvYvmRkyUILfnSAaRMExuuRe6AAwj/l7F/5qBVe6jHi0L21pUbLfJwxTE/WkQI0iEnmTYUobhP
G2u1H9Sv66/8N6H+yb5Iofgd7gsTonWPTmNJDdxTDzaZs+Oc5/o9gYeb5MfqqnzgC/+gD7TmZNYU
6grlKpKGpSsvE3Lgw/DKZ2/IYzrKD5XoulRD9CmsJ8r7fZX9juKhsz+m5ZHreAUOdFOx4QMMvYGl
SXFgTvbD47bp8amnqH4VeTu6qjbhvAVvQfLjC2PTY4swG5g+GkdB/aE+SjI6m7RGoJsKL7NOGan4
TE7LJfiAcdNvLSQjvPkrBqDQGy/pgIKjBx5tNLajORzozq1J7gpkvdseTMu0C40/ufEw5HQPlh/K
eLUo6u8yw6jDap4bbPN4f1MBTonPD0E/eePeWVXq1uvstwGazHdgXG6S2lx1PBTVnRiw6YziZ36A
hzkyReWLQwrJGxkpogaifa1ZH5QZ69gL13GPLmEBE+KOVgBhDHkJ7bOwAOgObAgm8m0QTvxZXnhB
q2IcXnlpLGpswQFM/hXjW1a+Mq1aD7xIh0ZQ1rjbsr+R+/KDvISJI81RBi53ZOY2Xo+clLOfw2ci
vUohiaz/Xn+57toPMlImRBgEdCBaIFVE3x3NY9JOPTwD7j3gr/up+aZKRLl43kwq9Y1c8QxuYa3W
4L9b1i8LRFgNABpJpwEwpBkULLcP3AwBJOOFIcIxciskii/p7JziRj5pE8B6Pkct7DuNEUaA8kMb
vzPSfPUIJWpB7dP/i5N3YA9sUMc4dtpv4QXkwr0Je9U78YZEHKOF42OFlOz5yUl889/Mguqs9ixn
laoeOqCatRNuWmSvU7XJkn8tMd+bXtucUTaVdsJp61OR16W976rw7Cs8Ciu1m9YePBLcLHGZeWe5
ZIJeZbe8sSr5fCpREpDibAnKllqgMYeTikU+ei6owYN+FBtzMTdDowRFK5RRFfSPN8lOqp0f3hvu
GHiWvY6udQoHH8gHJJNMp1nWrRfZHppeV/FOZf0qoNKZUb/OXQycLr5/mKsL76ob3Ws+UYJ3/qYo
6hsvOtbLE1+EniMLeeEF/luz2CRpfvPdZP7NCxk86eGfkTJXm+azp8mtE2Z7dYMmruXaUNzUx1Rb
l1KLD8FYEdQTiaS1FLRJqAiE353KSH9B/Fh0f5YQSdFHFvGESpiPLLEAue6btD+oW1TEYAl5ZaA6
R8A12R/qf7UzkN7hle9N5FwsJFZFRWRrYV6qAMn/o7I7rvrvmfEdFUn/NTSBQE47iMCbf4Er/gUX
xZT5X72p0dbrqWj51GovcnVVK0FytGHnqB9Xy92HqtgVbwvi5exKp64OXFZtKf7Fo3Nx66PZoPou
pR1dmj67DGUGvaElsXcXd2BMKAZLp/kombcy63Ed+LRNTcMyOy2It2uhD1nKJCWOyo9cxvNDVhX3
PEMqw3WvPsk1SOLfOsoeE2SfAmTkzyqo10XJ6ilawoMtL5qTtoyPUJ7KGr8PJm1qDrHDw+2ECYUJ
8QUyzEdp+bcxQoSQJsKqbNHXNoEUeDHaDYbGz0V5cl5a2DW5w8VNPfl2ZonrsVtBwRxVAxFBfd/C
NK1IP9q+f2CUskEIRjHv4Ouj8ppO+o1EZJ+NZYAqd6CJeZf28zYy4ZP00XKZoWQX4LOaCmfiEuBx
EzKpl6fWIkOcItqa8RFzM86wR1YK06ljPWmvYW5ShZ4H4t0MCq2KJ/BKQGTCM66tQdNpf3qL1r4w
/MDOk83AsuCtmxWDSodzxQiPGqRCyWK0dJzQFn+nSt+WNoCIPZp+5wmCqMW0H8mS5rr0Hq2R9lxn
cHho8GX0JTj5bFrYUv+rA3ut2LzR8zQw3yO49wR5EBabeqiZ1NuI7H6XBgh/wThQ/BqVv9HC6GJ0
Y2C4r0as/lK8/PGY54rRO/Cv3Eq3JXChPnWCni2LdR/YEWhqot0K1mPpp2cN8k1bW1fDAbbfUCnT
B5ojXARYmIDftgV/scdrh9XZ0drgHCzprILs3+S+Tn1GMhme+fj5eI1nJ1D7RCxvA6knNRGhByzM
v8dgJ9kF62GVNJDNsDUWMvwcB1L0KyCSDUda98zgz+6ckE9LVph56ytQR7QAYvICPEEBCMLMb1QZ
ByggPNhpsq78t4mkipvld7vqUX3cDslqyzXPw5LvFk91kLEX8WGEVI8WBUKZ/cYcocTmI6vBhvOR
5DVlgxvM2vBFww1tAhMMjE/FmQATA/vgF3v81dei8GjQYtbccJwzimaQUGpHm1dTFVOA4+664AzJ
Sck5JtFggHDAEJ60QRI2/fmrS1D2jr91HnWVM6f03yJMtJQVOFHFZegw/Tt6WH7qTfFXBO/W75El
ny/cnnqYPFtPnpOKwz2PBhkMvd8BIY4EKiMhoq6DMT/iOlavY0tkQUmPdp+Y8bAb6yxIp6so9U1W
l08AqLbtfJnINPOu3rjZJ6mGMXvrMQNtSxN03tMmaiwL9Of45Tfzb+z4WxYg96yypagFLDrEFzLZ
G1sU/ABNM40RniblASczsvAYqGU1u4B2WS9u1P1wP2rNGuKO58XKEQ16W4a0VnEt0SzOL+p66qjp
Wotpob8n1VUnfk2v3EmnrTZZR2uxNwK9MF3UgdpUrDuu6rocHlGEhof55HfuM+DLo8JttgUyU97W
LbMzjraABfoteUgHHZ+9LOGZNSw53L4Zj2YZMxT3XNninbN/AZenK4XD7COiKBBDduzYAmY4HiGY
kOh565zzCEyLe1exo6dcKix9M1cvvCYuMCzAG7wlwOxrndjMMhjKxm17zsm2QbAelxle3gT+n9s1
Lbq7vBb1ZhN9UxCgLRhb6pqtRDXPQl4YBx+17pI+41F/R8JVUasFrlPAe0l671z44t5Fi7ctZP3O
guJt8uh0thi1gMtBmVrJndNeOU1r/mlhqapcs6+ik+uCkKD45AiCXQbArrI0oPrhn4l0gbHNfqhf
xhqJNZ6L8c5ZPpLHq7zB5nPSDjRnZjBkHBbCPSAuD6PVX80ZNxzdUsEHPXcbreySv2shjid/41Yl
QC4+BvrvELZBP9f7ODkyVj4vfXLO2UE9BD6DR0Jxi1C8eK36Bh3QUeWG6lBxCVGARHctHm8ATj9M
+Jpp85RTchji2BkqI2gdlSTFFAH1OL4luTyYxbew3vnWBHNZxVEVTVREd9P+oN4i70W9C8wD+Z8I
r5BUkyZw2ywxwrSXhUdGX3PCVi3cwwg9MNeLrQ62um7lAz/No/bGAWFQ/Fgq9171NE1svGUMvJI6
PLOseQOD8J+WBd/6d2H7X0tDBQOdw4EkBDm/6UzkPKoCysw9RBadg6je1CeLpxObskeY7Z8Sp3Yd
Z06zzsfok3aBp3jX1SWthmuCvXA4j5+5Qz3UNBICmh2+m4X7NZCl51gXZfoxJvQ4rfxiRJmY/Wmo
03pd+OjO0B8B+gZsrexVVhUzLqi68Cz6PmDVSY8ClKGqEDBBeWox29BncjlBk/QN62i2ZCnxcvXl
TDsXFLSuB3TzbzA9N/x63DiBupce9IHw7hl0EsEAXScwuP0b3mcCtFQLLL2pDnMDzsjyaAJlhfc2
j829G7xb2qQbiz/uhcvOW9yAuAkOKsw3DF4uTmJBI/u2TPjIHZpA+rNGOk5TPZANBLsaLCMDQcGA
T2UxEQ5JUTqc8eFaqbACN2Dd05rVIVuHU8aR4jxGY0Zr+dkAG5p0394CcpM5GZXQQGrGzOJgu9lO
PQjSvNSMr9l4rR1vWlOuAqkyHqmQdUaqTiSiLUS/jRu1gdd+qu3NLppaY63iksni44SNMgQE7Gsf
Y1OQub9VPX62FNBZmYKGWqZTydb0qXwYSLIo87l9EvSQov65AT4/Tn+BfICOHzHWYDTXfqoyhJ+z
SKwJaURWEhOqrmTBXbDuAhX1dM88pgrhGIfPJBWCDFUVLCBvqDuc6SMbjk7pAKoNQUxmeDHiegnS
5FmEACYoXdRBtdDAbfmljHZBXr4mVDmSiFW3YCc0XefFODcBI0ZFcCHd3651dm3T/rAjYRKqci/G
LVyP/cuQgMFv9TNHSj51gWTyyHcNM9rEJa4X8TPuomvVipDhuC+rdCFbLrfq9c4YG6jqv4jHC4WN
yz4s58PYoRgspyKwFMCOl6bSA796pRJCM9/cyyUJDAYwift/HljDMAVyBJ6yHNxvjYGqqgZG23zh
ON0vpIgcjGqXkpobc3p3tL/S+PFz8ZZYTy4jZiKUmi/NvAeVaatNHek9PC6iOCZv0KVIOUxoY3le
0K/GRKN50rXAZlxKPGgt7ej05ONPON4/aLkPS6MFqVOBxs4OZfW71NraNaOALi6zfdYfVTx3q4nu
5Ga4sWIRQqnBC6jB9PDFZ+6DEKAk1IcIdxrFtzpi7FhuLeudXJGkTUMyeSzRjuWmVfWrjf0Hd6GS
qrh4Z0y6rdxo0zlfKvjDlxzQE3Zq1SpEr4ub5vTgbTmTsSfBgVPFmL196ojMmkAvrBi2bJ5CoyRk
IeJttdI529SGiLx3w8/WhZbCb7XvDrlcCBHCpsxnn3E3AUi8LW+VXWLqYApB2EPZfej06WFezrAY
nn36MyoMsZ2Mzr6qQ5eOjK9Fu6gz6f4vwYCAnRO9hZrAxDgJIpo6E53UjCG/2oCsABI1tYRVXweb
Fk2fd+qMxmP20sElkpgB4p9ArkiaS6DXJidQq7gp3Ggr6r+Jpn2MSOHkufkzGtaLtZTH3lyeG6t4
aSjieRRceQH7VvQ1YCI6xIDemQQOqIFo0fOiNDNCOrNJpghusJNMnDGZDxfjUx85y8qUuFHQ6yus
5SNZPoHVbgeuPxjjdUjultrq4/IHTGm9kgRbi+6VV6BbExHdklZHcZLJojUfUogiKtkObXOFsOld
pvJNn+y/IbhLAtgzn9It/vTV8BxFCfIDVfumEt7FTh5UQjJnw12tfpkbAcDPZ8AI3Vbzpy2LQqWw
Y4080IDrAEL5KrnSK/OuwvAQPXDKI3a5zhs4DhyfdA1sTVylpMPEedhxqpc4APg8VJVWmbb56FbV
jZbkgPkoszG6zK0cGC3WPUG6/jsm+CQuj1VSHkL8PD2OHnd4X4bqE5QQSv3Y77jQrLoRKewKOLjn
W0fPL+kvgf+JmNEt5bryBIwR6CDSnIgnhXPS5+RKXlAES68Dz5sOTTEc9UqpZNlfvoBKG48Hl24C
6QhwL8rrCoGHzQKeu2d7NmV1jiOwR03Etk6Wm+7LNzIFXMvwOrZmd9h6ZUEdUBDjMJldqYRKRec+
TqeNi2b3seL4YkZf5xi1MnDbGgabrE0Yv0HeIL8BmE+jcWbiw8OwE+poozCupr68a3rCH57Bn0ua
0bKVn22GGou0GbSmfbNW5anIwD31HYsh8aFcUUIjUh7umIegMo0Pg9+OQZjQuwmljg53oWj2cFy9
rCGHc+atXuVUm20ECq4vfuWMCTk5izlByZDTzlgGYxPXxT0k+zfS6Us69YsqpGq8hUYf+L4VDpBK
6dCTKsqAcQbKUggz2MDgmlSczHp5qVwTDDiY7RypkKj2r1gzVhvwZPFFS5ZppbJ8NX9oR3uv0kfZ
C6Cu4821wVFMgsNPdJ9GOX1hjvhdmdVj1IabpOIhZhliGmMEtt06ZuFIG9RG2jEfqAwFdHNVE3Z0
+Jkqod1gVWCx5jk5yiZVIs05ohYE0771Mbmz2UZTo300mnxu25ZWgF+Sh9rdFTNphGy1JQxE67G/
AamgqQ7ZyftH5oFCzfwWUaJsWwGHllZZreYERFict4+uP+16t34aMmxC2mkZTpaWbJpuQrKhfF6E
noLUi/3HsFGaHAvE39LoxHoukEzQ+ualY1xLk87cJlZ80aP0xBK7WC26W0t8npPxt9XnTz+ZT2q5
gsfZDTIE9BVzgMjEg4I0+Q/GFP7GIRRC8KXuKhfWxplGIDpY2jMLQ18Dp3AdLHWf4rAypChsA5zb
2Um1rFBgZQjkmIAo5vKjHR0meLO3RY8BXNKifzYOGb7Ulj+WngOkEECKcml7G8djhN2U8YPrhX/q
HJ90XXuyOUhMcprKxxyhdv3LXHDcurjP+zN+xS64RLiCgeRgGEMu13sC0iuz6FK3TpjobDy2oq7L
85DAHoroBRti8beGxjw98qp6X9kALWIyHybx7yr8uEv7XNEkibSR92oieglQc5XbwLoqg0fqPERI
VQN1R5NNstMc2eMoCNQqch5Vd8Fr24PZZWcj1c4Op6HaU1nlAlqiho289MXW5we7QJnFiqbklFVO
dwKm7T4iZI1aGpXtkprRzXdsKOwgyCM5Q4tuOvAEqcJu5ioRA1NIw45BKSDZEXUBe5gNepGA0tpo
XNcj3aSRCdmwYMu5eOETlcEZcstmWQZM142nSKEXe29HX+Zdd/Ggq5N7NCdvlsh/KyLtKq+7+mfR
Sh9tdvdxCoWxrV1uWT2VMiHUkUBZR7CjZ5jcQIDyjS+YepFYgDm6C3Wi5um7L9kzeFSjhdbftbHL
AEx3DH6JwVrvIGPS/TCMOxrp8pVp8nVCLWA/RzpSWRmSAVUFGgVMWB41R1cZZjgMu3rqvy4dFHIl
3+iSJF2p/eu8EM7nRdSnnGWsYQpY1f2bPzmvuUPB7SSM2eM83zLNunUlGE4vQ2C+d19TC/1x9UCL
rGFXa8cyDDFVyI2zPgxv+Hc5V30uwcwb0P21+n3Sxk87td9Cr3kKJd43fvXHJ60RJFHtWLLxdPTn
ZGtcm278jYXpwfUZy39RN83Gdw6cmZyN0OvYIb4V7VTvbLqVa9efv7WsywPV/PEAHRsYTlpeDSGg
3XUOTjCF1e1jvz473oL9ehNYlChVKR8goAQICT3Mvn4e6CxMBkmimv3k9gETqI+JVoGfRkfYBWdQ
KpuW4aOeg8moLZMjp6etXOgnx0TYyRsulW8e3R5vub7+sF2sgjxTHlW0KD0bMzEg3w1NetcD6z80
LxryCKuBS/hL/9Wli7suMLlA06BYMVXBbk6S0MgBjVi4faqrDnilAOy4RMm287y7g+HztkTGAVzf
hB5bBYdJEAcTPK4bY6QiR52oK3w1kwAFie66DlTY7un1JLgDLUmL4uKc4S6tRiv+iOqvDhHMazmO
oiR9yzO8BxbSJJ0qcrU0nJptB5WltbbmoK0NMHkMiZ4dD54X1FR6HrcJqa08CvdRVD6WmeVeQzrN
X86UnqQwbqP0Wije5XgAoRqvTVBGGF+/p6TCWZPe53FO9/AKzROe1d0xdyEsdZP7oHKFWYeGlI/g
6WdrBjc+1vcuZSrhlQDoaqs6zZZ+0vroOADPPw3pdOHc3PUMk6JpYQ4RnmA6M2/Mt3lXbMVSEonG
3ZwbPZwDOpTUorkIz2A+SbLztamzIYE602JGQzeS5tmYWkYDpvEhYQuj7Q8AgcQzOlv2/FzCV1w5
MZqOjR8nQd/ZqthuQ/nQjAJcigmzoJQQUptYjaCmzLsNqhG2TNPVLEhfp3js3jqra4N48H7tKv8o
C4tWgYd2AvKH8YtndCBnDB0ozMDG3NhwbAA3Qy7+nesIs/BhnILZcqqLM4ruBfgzbXwO3rmfWq7g
RztgJimGmPryVwPDEsRuVFyTOUweWsNryTLFZPRbN5+Xa5hAaYC3Rnj2IEuV5oLiWa3NG6OR834M
PQThe4wZfDO9T26SrudegJWPI6TZQivaDjIe9nXuuaeCN3p0aYiBZMrqm1/BlxI1sHFRJD+JlZrf
RNtq56Tw86e2Q/e9sbRHKyrNndaX3ibCyhy8ap4fo/KaNKJdJcDFN/HInNqAzGObA02+CGZ2CdFp
XU0R2HwfkUMBqCGPmatWmYXHWmOvxsZ8HnxZEbvmF8wcXyRMPIAPxmeRsQtdrznILj0w3nBWTlW+
D1X/Rrq7dxH+YPje7QBHvZd2ivYCGCAcxoVz0nxWTwHR9giI5SkVPpltuql9bHxaUumwrU/x6Nxc
ut9TXG8B9t37BOiGAeUTmat9mzeAK+jxO3TD9Oy5HtzNv7Iwhv6tAo/qXWpjih0PGzmfu1tRLihx
1ppqF/X3ybY+WcUnGyINoluead5bsx2+pJwO1YTxRxtbm2ZIq5JZ7BR44Jf0TkPasQba3rnZ3bcY
0BuqN5Cl18oZJaLB+KJU7hV1PnQR3bTs924hdt2Un4xCG/211sJ5GZElHTh00E/vjo47xNAafcpv
qMtGU2380D27/LGZADG4+gBcFcFskoAk6oAjworZgQLWHm1/IRA7AkQdcNzA9Yes3MoCkJuRUjC5
qQF6Ns7CnayjmGmrRAWo6KK/LDwIDqO3HAuzci9GAWdaD+kKTrFIYTvXRe9+F7HLsKBOcx0NrLrO
oNy4iX2R3hSDtsL0y9HTGOhWO7NXMwXxsKStnbJuTHj4kx+yGnt9PyWosS4jcXrwdiLtwMLDf/Oo
rA0P4Zk23Y5uAjI+/xJEKS8mBUyRCstsiOLtBNUQ9fCOsQsJA2B+rqH+MdaQlidpb0qfqfKAyFU6
xhwt7WZmNPZN60AyldcKSeNjCvpKWZlr52zKP1Ow5RaaGHGV3FzdutmIEYSyPSWN1j1YWpPsY2jR
1aJtJxt7YB92pZVSZZlFcS1nQ18p34coi46jr59k3X+4EJt7us4kNbSdiypEVL9xNsICq6271c3L
XFKEnrrdLZLXDBacz6HbeP6lCdO/i2ifQ10AbyOX0G1nJfMG/neTxvulj7/GyLhLwhC6azYmYE53
KOiuCuT3NBfxfShs1mgDPyy6YND7R9QLHmTvvyZ1+BRVGMnIJRiRNZrH9m3uF5csv/FpNRdX+Efv
6QSDpB77dZLPwHwhGoXpTy+tNTexydFN0ZryVUdcBiAsUFrfKhAVBOIjk/CPlNGjoQHYrODepLL9
bnr7YbCnqycKBHqKi22JNxouBJzCGI+pmb9YHqqXw/SnQtusTpUWcPbs0KnT6UTGWhD2BdIv/FGe
Bjl4kIfGVn0tRmyuyll/cUwgUh6OZLPlX4CU4vtoSZJKMwuZB1LZ9voI7xo9xkWs9AZyWR+VKxFX
z0UkAvRhtvFQB740vjsrLQMHd+4TFNu9thCbqgT+rePttSyEr50dhEwtJDlnkCu5T5ukYLLMYBNz
U2ZKvNcpgR2DC2eGTDWab6uK4hHlqZRhxeQt64WS0LSHTcxqW5JlPbb1vjW7DZBycGaIY3Y6mf24
CjskMDiijC79k6cY5Ph9uPLg1EYORe1g31rK5URGW0DsgYkPRSLMg3CzJ6OZt7H+a6BNUOagfuYJ
UhalCG8bOWb8euaORjoUe1d/bBeHJ8uHMeSZQeZTUebvRU4ZNcMLQp+wj+ASoYM1p822SDAC85lR
tPlFM6ev3AavnFsjjJd8ITOZlm1eAUSUmr6dmgWutL2ji3438YquANEx2qcN0169hsMF4LPyhYQ1
Ne7CVDBAE8PnqBlXOSVPbTQfaAad8rHbO8VMahCOMLRDZrjqooVPe1DtxrQ6pXpmQDtL3ueSUdQU
hSuToZMXpTATcpoVjfFs6yma2g0VqaZfGP3e66R+r70Y8Id3jFjfdofkcmwHVA879QZEaTy2ug2E
X1yEbj5ZnGzZkn3E8bJfJu+hRQVY86b94DvbPE8PWD/ikIk4gEmPrjK+F3wcQXjODL8yi8M7aSGc
I5+QJzSl5unR6/BRcsduDdZ1l48skbFfdnKMryKMf6QVkgoy2Nno1vSRt+nGTSRiKPopjpxNEsk9
MxK0XSr5Stv+NOlLsV0WRI1bBA3XhB+agUWzHWk63hzsQA6xrZ0tA4L3YF/DJX9cquGM0RmaSh2J
VTLmgTBNlFEEbY0Gt/TaZpZXbnrA53ot94IQPCcVOiNGgr9IBz63GyBBw+J8sDv0fAyfuOCU1osW
c3Toos+3gw7pvB/yP2KeboZlv0WevdH16KVx3e/Z1gMfOb0jvY+nqLaetDLzdlFymG2lynOwqBSR
D9SAgJckQ+Fb6TG1QaRXuQroFDXGq51aGxOwMLDIQCR4uCbz1m6tTWYtf7s5Xta2eMBR3lhXTb02
U3GYquGQxf6hGJAxM+0/kf9kdzFSLnp+a3vBOAx0cvmBjsJP1WsnPsUyYm3eOGj/sHz5dwF0fDLQ
l2GMtEzDRjMkIsPYedb63pzAKlPMZSn9mzjDTeTfJ1SbzIsgHHvyXlePHql507RruxBbDe1qyy6x
Nf6JUsppFC/+KbfNBSeb+dhrBdzWsUAkYNiSNZGoeii2eB1wk6j+XVyMyDW1P5udqWmnZuoPIjOf
M5T4Zu917jFcT9/6lNa4Wf7Ui3GqwOYgnNLk+O2Yga6B+BvncsN9JZVkuuCAkG1PHmroEbqvNEWN
FJ7qMLZb7mWwU9wf0k45oQYRTr8IsO2KWYCIR1EVa0DfkGuz/zuwiuu63DYFxb3NPDqbLVTg9BiC
GnRb9TATCzBT2iDV077xRU+pjcI+yLMU3ntxNSQ9Pxn2LPmoWUcpHd0kmWHiK+4qWw9dulZdjSnu
0jrA9iqYIOiF2zH28BY2Jj+l9tWGDOJkiGq/bh3QHKoIp0l3SJwo8NK631hx01xED7svWf4mS3+K
EPhUb7lfrOeqd5/iohGnOJ0vKWM1twrTdcEy8pLqxW7p6/Vl85jlHh2bKWWQlKW0ru1aYKo4PieV
9SXAIZadg6F7gTdiLSf3JjBaZmgMiMFsBMJuywYFps2I7qDZdAGT2Y0U0U+ngQS1QL6QJ441feIG
k7twgdDubkTqnSMj5Zg0Ziydx8LfJKgC2AzzxejTROp1IPr50SuNJ62OmWgyImz67lZP9qaV8Uue
tK9RKn4abSQLNUzsScBK61P42Nn6wxj6Oe9bnMdRdXSHP4sH0IBOBAQ5qAsuRzAFwlTYDD7GiXrX
u6R07uPQPfQheKnO1vZ9BE9Zq2heiOfcdeHJW6QFwh+n1SQhKdqiYjeh6JVYtCccDaKfLyDrWS9e
U1+botxwXBc862rrFPxSAdiQwpCczNGgTDXw4WyXBCjVEij2vbVtY+C7Ix5iC8jJeqCcyBl4JZo4
m1l5M3HhbVodeDoe2ZpA/cTLt3OHxF9RZjsbCdEeP2u4/6bxRls5vkdZW72GfvM7aP29MnLAkw4f
IyVkdI59iaPO26FaeGm70WC6JDmS+/IoUQ8GwfIOV+fkRcsHYDf0gRP5Q8FxqJb5lneRXOtD+ibS
5W/l8pz92Htsh0qp0hvpPSsSHayt0XQfmvDCV2RB7vaEz26dP1ta/uiZCcCw/2g6r6bGlW4N/yJV
KYdbnBPG5JkbFQygLLVy+PXfs9jn3GxqM9iWpe7VK7yh2WUI0pxTai9TOZtKZwAc+zsgPVe3X6hB
lhaheIZ5AUIhDHq8pb81XtsD8m1pP00u20G1C0BCf9cDq2IMDoXJWbqfBAhLjXwKakS5HUMab/Gc
qIJNm9Y/YdNbO4ccIg8R/tQabW3VziojK+Fh73Ldg9wx+nBSFvtUZOlRd6JbR5G+2O4/vyvWVgig
U0dudwzXkQd2zp8mZgpNvgXxAQ2a0Xpac5/n1NpAWH0xqNxQdJ4xZzHXttGchqC4ZVaxdUCgS9bn
wNlM/WwXZPpFcDVWMK1+D08LTNIQvxkaoj4W7NhlQalqTK/lUr+ZJpC22erIz0Ik5DGzmnOWB9M3
5snAYt/Kvj06cfhgo9DTBhWi0ln3U/v93p/ah8oBF+3Ts1hxvtasynwf++YfMfug+OPAG8l56vQA
YKP2nmj3EpVXopYU1zdMz2uTenLK1gL1YCxtfgF6IfI5zpm/LrRP33hd0O0i0plutYlN0fJCnySL
iLKMwQZnwzl95RXy/v5IRZNhMvVVzFD7ikNRAEBDCiN2LaovhP/nwzj7a53DQXfPE78BWjgTX+LF
2ySGhhgL4mn3tX4vd69zPG7Sp3IwDMfg1Pp91zq7STAEBTC2F/knvkTkPPDfoj/ItvENUV7+kYvI
TnYtSJW2YkwxiA8f18RbjcatgNxWAvj4Ml3/FFafRoF2JgLV1hu/zkw0Hh3UTJ2zO0brCebayBPE
/KR3oNWqa8LdzXyFzyceRcypeVsugHETdS+aY/Whcl+s8AtTLaq7J7Be/Iobq3FQZTbGbfPBZVDD
gZPFP0jp8yhkiEl/QRwfpo3Tv3PhYZRtOu3dDe8Ttzp2E8Yl5baaUODJtp0JwrGjkYt8OFbI9DBS
wb/JvuOP/vu0OQfJyt1W/FIeS2dfEHmrl8vvp1yGEXPRUb3KIJfrByoDbHlXkXVII4BL4nhgwiu3
TB4dV8rbypnAD4Ss7nL+uWyHFyej2Vj9B9nji0050vVe/Y153IMc2MEwf3Z+iOXvhNXuCy+WF/JD
7A9l/ciSzJJVEV6rYGHA9aXREeqAfwyok0/g+nkKNI9OdRlA5daPshzJOGoSa9nXrhMxrdzGCeRa
ED2zPAje3Ya3xeLgq44tyZd55I1F1jmlkyc5UlJT35EApRGtRSSteUnM/9bef56S8j7lu9wBeZE2
gIaZvgcObWchv0RCPMbjKOV9WHQqqI+yMfisheqMz5coJD+c5AYKWaHVV1B5sOIN+zYy0GSN1JHP
GobInm1t/jqtiAHkNHJvtJmWAWgTft0zV4kXAW5+DfkMWKtfGeGD3EMuOUrZXKEvN4TfiNqsfEce
NP8HQELWgliza/aD5/8tesSdO+RlrFBEuwKywWxb9gfhLuSccyRk3DKeNcxkTqni9/1GToNmblZk
vPcWwYeXFGyNDPOPkNyKJ8d9svv3PH0dNAtAP41TA3ORwKHFlqy9gJ65jJ8I8bIUMi4/bVLaIM5R
OeMzLy5658QPGMe3Ktbhm2IWwqX3Ek7gYMqG4FpajA678KMqzMdWe//vAcfY0KmYlJuXR3wlwU/J
8uDlvf2um/OpmQdGRa+TkWGTTjxXqoPuxMNgQTUzDLEGAxPVAFMC6hHFz17pI+XdjMgvsg1nCRTM
pCw01IzL2APn5+tbnNZu8FEnD0N4y3ymN7P5T7dJdwy9euiIDtH4OAFGUrn1lkJd1SsA7K42H2bV
4ynC4x1AZZWoX6IZWCDcubKMcxKgImkODHSH8U8XGiCVCBbmlzzleviCgfHpI0xYmDFJ7uhdDbP3
77IO6HfuVmBfYO4z3a510EN0RuOx+WMnYbAOWqrRvplGCj03uENjES4lU1m0bf45Yf+cBupeKyDd
FiQmXpP+GG3LUN7w/wb5griXol8YNNrHZOfI9HNyN1MFWCD+rqvqid4ZndVivtaKWW1Zv4wtg/Yp
NqtdXeVvarL+dqSWbdxfPTc9DXhsMZZA0Ec1B2c2V4UqcFCMDrPfHOTezcYM1Scw3uua7rZrDieT
ZMbVgIcWZfOQuQhnJMgTyZg989sLag1rfxx3VeG9yIburfBi2hlywArF2WjaT6l+SEb7Xx86fzs6
qYIEWKdDfRbN8Y5olMT6uGrV+BoV0aM+pX/rJj/4cOlIWRMc0/JcorWz0kuLvskEnj2zxlMcGPeJ
bh5J458C033OFu0qC8mgxdH7DU4mWnikz32Q2qgMh6ukzyoc1jSQ1xIro1Q/drWPOlJ7Yszx1Gvp
o62Qm+DvkFF6REPtEoX1vh3VwYvT50iYVYWJhqHpxDfRiln08cVV+nM7MjHLy/GCOMRR0m0/JI6W
xatykytVfMeQu90XQfRWwhwAeOO2q6SPH2mJmiDTKP18q/ns7PjLjunC0SugPczW7LAAqfxLFswv
dYS2fzE8h3S8jBylO4atH+NkkClzMV01nLXW3owMcsqoxk3Iujq29maYy2ea5IA1oBo4HKGopwWi
bneF84OOUMNTMx9nlT3EhN/OTy45MzbEkyD71/qH4Sw/gVPfj64PonFsbzMHa9bae5PdN8/ZOzJ0
KweBt6CJzo6nNr7XHBdvWfmI7VUlxe5sXcrWfpW4HU5AqRT9nWaAapElNJeZSx37dHyKlX1omuEG
ewqwdmJ/WsZ4dKP5DMjm2+jzVz00IANgAN3XON7Z56im0Jpi2qPxol9Nukp6WZ57Vx1d7D1gjtt7
FRFT9BDxSBLIpDsA8XovY/0WljoaZA3iGdORAobs0drlKnsLF/WvV/01bDVI2SPx2axBGKE3PIBK
5i51NpqRDk1FfxRIxOOIQQUeAqc6x1kzVRu5J3qNafuSX5zRehtNDOVqbV9N4TEYyPHIEoZoeVu0
YGcF4S2366uWdqd2xqEMwayiI9nMG1RVjJ0fDqeJk7+ZNdz+uImLFcAzCSLqpDhkgBHvFj7KVv17
kNRwipMFY/aIXmS/keeAUxZtjRURdz15EzbZLZKw/NRrC4iD+Mote9dtUYbJInpe7Ci5RYajfTAx
6jE3BDLsdMlftYyHSfVvnR4gkuqVH4zXzrM+HySZVYVxdMFnJWxN7Dh2CORtbPJuXDqogr1lM5bO
oQtoqLegJ6JBvSHw/2zY8TZxqs9g1raSdTRxvq1cupQDt8U23maiRRQw95AQrScVRLbsIlTIsZ9P
LpKf6AVqawbXRz9rnwt7evId57GxzVc1BUeYYiipYYapaizmtOrS2jbGWtyaxB3oCvTZftJgYuqe
fZwib6UqCyerxQKRy7IO6u5AcEa0SStfHNRVpjQ+uHr24I3JC+CrPcH/h+ksfCLU7LyFZkGZbOOh
PNFp2AVxq91Z8cy/0iBwnWmnZ/EVADLCBZJNQApaa6aFTlbhHiKLx0TcQ/QFBRUQqj9RhvZA1uBV
T3veGvutLCjPSI5i/F20/n3u2mhIMAPiDoZ8Hkwhdp6DdEkIwzUIiRwpYFVbnce+uQa9/QNoe2cP
+cX2p5MVddsg4PGreKNoJcvTqxo6dVMQ3dyK8YfjiNQO3jrc6C4OqHOjaZeJMHuu6Z82001E/LST
O1l43SvzXg+SXW0nhPMYDLgJ7LJpxiN14bskRJLsZhziK6dv/7TLckXsEl6Aam6+CrZ5U15blN4t
r9/5vb5vpglX6zyZZNHcp54NN5LN6JTdxs0A6IRoC44EH4R0DzU96tQpjmndPlX+soVA5t35Tv6K
+MIebsanr4ew2BoDfbVehx7PlaReTAO+LN5LzfucYjr9yjIIK/VfpLEOpuEfjTHdpCYofxJ5Mr2N
a3koUSVI2gkEcabqmKf0owKMxnVcPR0lMYOOMgdn2Ogyzdt2AV4hZKRJxeQwzlAQkdPDqCbG6Ypz
fUKlyDAOAfpm0NSB1qZotPNaAO5gTPXus0uTvxrbop3CXTgUW8PvvoDtHSxFY56UHGY5xIL4xfYH
ODCYu8Xh+xiiAulBWs8BfHhe/12SV9X2gCLi2H3CD6dyxbtIDgLPNhnKpjv5y6bKX0OOglKx9IFT
PIQ9VsMWqLS6oXdCYQdxyg4/aOCAlNKfMzTmZcVIcFk4V8VdL7ZRBaGbSWtsB5DnoW26DTaXj8ok
ejRZduwjpEdSEOJFdB3G+Azi6H4eKc0ydRdwavg+eGEbra2MlpuR4LoThX/LZsLSPD10WbaXGK3Z
/anU+m1EqyGmZlA9CXvRpa++k96UWTx4WvtR+5bolSKEZK0rY/zwou7HGCzU6J3PIcZ0D/5n7Hfr
tCCnDtoC5ZrF26dZvsMpCwP54bvMwtPgE4JE7IlQAMgKe7Fwo3n6Zx4s26SHC5pgSlpBd0zLdrMQ
AdtaO2r0xePC+zME8TtwRVxzSwy458eGhxjZ9sPsGS7Zb/KEUttBheqdKecLT3UzjfNmatVxIeDD
I1zWMxZctCNv8QybdxrIhVXw5i1+wlCUjCAhyR0npE0T7UIGsGUAEsAPHjY+a0gz0DcovUOL0qai
dHLn9OARzaaF1ZYsxj/lQgmgDoDi2nwuHpKLbrOro/iAGeZ2TLujJ7C02qkebQkUGk02NgUCnk+y
Ilku20bRcdS9a6epg5vN50rYchnqWwgtN7xRwLnfj/YhrDo8XnQ6KNjE3JXBSPO62Msh8fuEUvVn
mcB6ucmyi9Kaen+ga6cMEvaCp5yS0ag8OfiJ+6H1COrl3TfGBLTQFgS3jFfV99pd2Bdg6ugNtsuG
Zv+/UjMqRPMGLK+RdrTakHrT8R7LWCpduMTpjAiHEbevqByfdL8Ai2hg0lIaT0Y9nZbUxwNtwXQJ
qXp/Gl9dm363b2Ay3ngRzfIW7BNTrtir/+Wa82DiisHNefNTxKXUmKFVghpG7tvb2dS3vXSrCrdi
uzLlkDurWZSCWam9A+A5umH55IhhkAYXMhyzE/ay+4AoounUDu5c4I2olzQo4A1Mzhs8lUd9zH9M
c/jSLI0iovu0UxHnKGSJYj3Ay+vBONmW/Tebsk2LdlnjIJ2cimURO1JRH2AdVUfouHvf9IFeK5We
dE/bJVW36ltS6rEtHmWXLKP/uLT5TxJMr+HYPlP/Ahmcb2VtHvUZ7UU6dy6tMSt0rnKRsqsM+KsW
jeW2VFta4bS9SJipCAD2rw0ChR9xfXr6T6+DjwEDUZIHDL7tdWQ7m5FSdSYjkYyZ44PF28DzGqEK
s9UDvGlnPBtYibZfqru8KO+rEM/GxXicmxq7GJcGOVz8rNzPekY3L7yW9L1kB8xmfnS1Hn1fl9Ml
fqw9e+MBLnZK8NCaBbKugX6dnto2exv0iRlV+/wbufGZlKAw5T1HfnEN7OzPWM8g7lEzDGnf64Kh
97oGfiiVaQ653IjuaStQbOY7k01pxcljyoi4R3TcI7upqDX8unxSQBTRsNw5xnTQXHWZjOGasT4R
d/B2RT2upTTL8vKriNwVUYKGfXuS75+NSOlQ7ZhU/bXlXLrAYhtHe6/tcD1ZYvwn8XEt/PO0DH8K
2/oz2GiDQN0Ok+EyePWXSmFs53r7rjdoIllBX+5tU3u1yWLDtr4ybPkC8PhC/bprI0ZyaK7fM4pZ
1nEQb1hEz6j8fSHM9CxPJkaruPTSl7qnO0OcIDjDnpx3tqdeG44Eva/fWmzK4G1D6yXNoS93m7Xx
CyHpC0n1NsiMU83yqBLrMrQ6fibuW2XxdTSS6SqHw45Yuz8ey7Y9hVN8cVnBmZnu9d7ezfF4P6LW
G2Xw8BpQptwexNMYPAOwjk3tCw37ipS9u0LK3gVNvbOrceuMyym2ygMI5VvRG+/NxIlXk2x6nYMq
UTGdcgaAQLmBGrFW0XvYdBGkv1A7G165y4xsEwTzmSLyUJbNUT4Y1ZfNwN0Q9WmF02hKv6qTdWvY
Zxt4P9xAUrpIP8j6q5B7k1JZqkr5RnJiTqF/nxiJcxflCqs357lrzW2++FuO5ktPjJ8s42JNKOm5
kLVzLRbKr/Mvw6MtRbpH1kCKJDCId+9qRXmDcWb4sczezzLGh5JRchK5P4NwQ1SAWxPuK6Q9z1IN
LZn1oGLUowYTwaokvNAS7elIyXk+2/NazFOHDnXzfEx+hjGpNhJRlTZtArP5gq75LN11OYdjNi2a
Lne19jQDIyykdcc5ObgsVFdJzcUpYCInoLpp14aiFRfB9E4Y8TNd6GDyzwexMRnIwk1A/a3FeYTn
Sbfg8GDSQP506FTF5XirEu0t9aarhJOljdE09/Z2F8Iob8/dAvePdSE1vWwbfxQWZbM1OB06B2RX
8W0hJk7/fOEicbDbO1n1pcjSfBOQcA3Mn2a5NHJnApY8UNeqjlme4bvR/8mQUlWdcZnt7gawHhdD
2K30obmBO63Q/+b6coUQSanUQF6FLz/TgS3j37pL1TBwTI1yONswH101bUCynm6ZAUG7NxB59BDU
ff6tcjyYfFyJrlIwYnhC4z9TLNmdGb32QGckrArYiuYzzLSHRCghEnMGGmzauR5QKBdShHmQj1O0
/szuVa5y8SiiWC5yCmRxcl9M6c4dR/R5b9iF+VmHbU69ttHvqrJlNXF21TzrftRfpA0s23qqQGky
myPpOaLtRUyhT4PIFAaMSFHTd80nJgrxSk/0Cz3IaVR3VsY+ImZbNFiq/rvwv1yYMehfgzNO79Rk
rKLwW1O3bHoGx7dG0xFY8MJgt4eSB4HYCe+5K3IiyA1zaMwOlol1zj/5JjZCC0SDFfCxi7QDTBJj
upLiHvEbBvMYUS16RaAFxwzwJzdtbky+CgZZLIwo1rZFMz1b5ETyd039p+/qk0tBPCtcAqL5yKzz
Tk4QMwrxw6blAiqfR8BftiZWNxzkpEKrFhZJh0ttnqOWkh2krToWQLztco255qpdmt/EzIkC3MyQ
4cFMK7f/yK7R/Xld0bNvwvLUIwouqwTb8TBqT2XaHOwAYRRSE/qesre0nNcyhlqekDp9zZaPYbCu
RWqtvL47ICoEEhhZwwBO9JCcujFaoZRHB/xbVooq/ijVrmUBNem8qeiMCYIANNid3Dp2n8hgZ4bB
d0Unj2sT0eWunfdyVw2WJIrTbgQTDhsZZh0sKrlnsq2JWHfom3zL0StJjkxXAgRl7BkJqQrFCWZW
JLhdi5lJ+CWfpkr1j+8kORvdVjMa9jU3WT48Up8SNpDd2pjs76AcD8o2Cc4hCgeI+yvvwguLudkY
OO5W5FZTegnNr7Ix8KCL10xDxsjYD72G7u1Ijjh195Kp5kFx6ChUzRD4OG2QoHvuWLlJ3v0msmH3
LFuh57Ds8wmgBP7TZXjoFzJAliPfgHVPLIjRBGl2Jj10YOOWwSy/b+D8Ndj5Ub06XfkcdU99U0Hp
GvHGepKnVnE7AFBuZYJDExRJWWgAQAVlWRCPenZ4kQ7bXGv5f1+TodJKHpM0DWWNcKYuFEMeLs9J
R/sT0Vw2t0RDiwke9aCsAGv4iO3u4jfGtQVw7WAaExYbFkxso1kMFKGW9Nxj7NgC+CuKxxhsePen
CSfyEWuT6YisdtoaIPG9hBy/81Y8GVlPmWEdZPdICGEYpniSCnIPJrsrCUy9NwDF+JBn2FAAj8Bo
ITJfiChQLJ7b4lue90hC5pWcVOEHw0z+6/vM+1GX8N9ZRxG9RtmjovzO14mwlqq5N3P1ITY4tcvw
Ir0EDUDMBXmJBHoTOY4sXp0QIgeNTteAqVBIfspTkA3K6GVOOqbjTMjZoEwrPCoQO2mhQn9BZrtL
nQloJXUl4SePtDsjeE61CJitC/yA2SnTF7kHWXL0beRPxUqCKlYKJdn0HEg1llK59YHq20k+kBph
bbEs8LmRJV9RJ0vQWkZLIqEcIrIr3AhFO133jsRtulHPeHzBM6K/w9d2aDDINuvUdeTsUfqyH+fg
QISA/8AJ3LLb+JJxFO0kSlggMfR8vK8r+8wU6jd8V0zeKPxkNebpTNrTXli5ScUK0BMQCUDuQjrM
hKps8R+kVGD9yeNO2w66FxRsDl859uUWGMY7oSMqgfnzJQpUT8cYtCQKsdZHws2vCzwZJH6xldh1
FRWOHFJxP7P7aTZ6CCMODIol8tOy34rZXFv78H+37NcJup3EDhkr8uS6Z4k2ssfiAbI465TfSjxY
pOzFAbB7kmhj8l4x3AfeoyaXZfkA3TsGHF3F9DmIrjse5A4sCGLDwJqVhZJzAOegY6ISWppWMZDM
MG98h/N0zUiu7eFmF/w1z7Cz7IPPjE8QKv+3aiT+sQ9ceuny/AwHicjwXoJJCEK6ieOrM8DTBNPk
02qQloLrN3eQhc864RiIw9FtrT8ZMx1n+Wh62RZG3r4Ss4rZO3P9oQXEdoHRVl7Dwr/3x+rr90Qx
FOy6d811V4GD+qYDrQ6KvB+bl9+Q4JxBj+7t/4Kr1cUi5jCtMxzuECte0eWhtcR286f7LLtKMsfZ
a0SvAWAwFKxOstXjeXzrwvRkdK8Efy4MKZWNi2Z3Hvc73C9/P1h2txzj/LPcIdmPQ5XtWVWLpXYe
GF6kEn7jAHknIrQG6vCIiGsAGfkbWYz8yCDMSWoQ6DF4exBXtKO9NH1gLEwg463jAJIiZgxzm18b
jOxd7iXmg0fZZilNNXWTLSoQADM+E2x4CRsIPgqSwLgyEpHg8mGqbNEN+h5wJnABVku+Od94rYQV
CcnsEpZqnpQ3uwQ2wUouCZzoAGy0AmHFSO2DgBYSn+/wDMPBPUi1JhfgLNWK7UBXA6o5j46O0zBU
O34lN4VvaBrvId9VERPF3lkCmmf/BABiSNHbxX2QM2AieBCXZYU5wbsNB4/3+l3V3avYAM9td5Ko
Hk3Nfc/hXXFcO4QUIh71Y7CRINywCbTgWxse9bx9tnF7gdx577NE5BNCXVtxOkockvNUPkm+osae
1+m75Ym3q7V5GwZvs4PYT2MAz3pOwSo5lKYsc3HMSXzMw4jAzjz+WrAlmEvNkAmiObqfZ+QVHeRC
JxR5RWqM3UjQXAbyKzy9vWA764OUEIXGVHbWovtUtjAbnwAxO81RbIvk0xH5Y835ZvwP5TomVRmC
97xXqv/jfTKbGyURRpIQeYXdGefWjq+AMjFwCUr0abCYpTdF6S281Q141s3Ekvah/jTTCJaSQMWi
M+B1qK5dW7P90pIEdJy2PDBZhw4wgb4t7iWMaiW6mNWXHPaeQxkUL7uKWl7WfRJ51yJEIZj1Dz6M
vLOfQCOWLXlxxPhdP1hZdvZSJD7ZDxJKk945cmrIrrXzCKAGmYwfdAL4uJMYGTjYWGOGxptKqAN7
JacbfMTfZGZs7KscMHpRbTvCeUw+LBElNWLSFyGdXWSpSBxUpBNytkq4ICbJB0rM4fn8Jq92xrAa
oKxksURFhpZ7mUbFdA3znl5NmW5rpDsst1nLRlLYo0z0OGU1SDROB9DszbqzYV1nzkFWmsYwzk/M
09JD142K38QIxeVVxO4NODAy/bmGaOKTd4DpId+U7FViawGUqeJf5LGw5yWAycei0AGLHXUDrlxC
LitCGisTCHtukN4sz7lTbQPd3tY1WsEsOumtEvoHxb4J9KOXKszVAhBENVkKklmlvVI9k7OquRaJ
BjK6QneA5Cad/rYh0KQQSU+2SRYub1R4nH1LAF6/+JYTW86fRRVbRTZueLiocGpKbkHI+F2L4fdE
f0EwUyX9VCxfnezd8x7laoG4nCvPf0jJzpj0HSVN8WnOxZhieJa3rr2bLFabBLNeMHksNCgX3a3W
UPdhdcRG8cL7CTBUUm8NixdJbCJCnCwoEGhbuU1s7JbqRKKCpIwWh7usQda0pKUeA5Burm6yBGpC
mGcVO8lz5NRjQrnG4kpCA8Xi7b9nNjwtCmYHaRrHd+2DSYbM7HUvEovZwfIl9ej192LGiRktfFSi
SxR/dr11+P0Us79I6tJHzoEUJ6+yPwX5oDswdmel/n9skpzTie2d0Xl7CUYTFXvHgutxB5PHHWp4
z0/hGtYvHhuWiO2jm+e8oOpOxTZ0J13jDsqtqhHzjJ3f21Z583bSFRDnkAyQw1HOgaBc1vIJDdko
H9oI/bX4/g2ENJ45CyShW2r7JYwq5Cfx7kMvBo+EKXyRHCUIkmO2BPvIJGY3DllI9NpY2kECutml
OGzPJ0pR4AyPkFkOkjnLwo4muimct6josot0cxOm4y1rO5HavDF8EdTjg5e9m1a7kbha6P5Jssu8
fgs97cf3dWSEtWHf8lGzaLT60UnSL2kFTU3HbkGXC1AzREjGgqKm9ZQ0xJFGxwMoT5DF8SvtedEc
popFf+2D6BW9rCsEk2K1AEJZIXUIGSSCPto4kQIq0Z3DtvuHhhkxZOZ878PRueuxIIJlkfHmsPz1
8lwn+YKg34zEd5hpb4HBcxrVjNxr0Ln3fbMAzi8VebUHIjp30e6OSnTiFssoKKz9T9pPOpWqTwyb
oYyVUZGRSKq30WhuRRydc8eiqR8ivCuWQgV+DQiUxQWWoumHwr8PTcqluU+aoj3HDmSr1FenxJ88
nGuR+Jp3Diw/xotlwmfqGk8PD8QgMPeqWpxDLhumnNDabL2A8sFrl9ssCLOldZqVnpqo749EaROV
fuorsQIWvxr1tyi0HGh+tbX9H07zPSPxwjoVxJ/RhHQ+RMcu/AcNrVuRZugg9+o/lVaeJgJOBYZL
QylhpdLlUWlodI8VkPj6p8G2GugXKbyiE4j0QodWrUsBNLvVp2VD+fG0GZioHbvuzmnzHXBtbJxq
jfdKs/kxb3i2IN4fghBIce+ADMzrWx0By5GMtfcw/kQR8BVrcECXpvvaGODo65FzonLNH2eE3KIa
XPrqInB3rjGN22DRPlKF/rM2th1Staiz2pBNgDufF58tF8+fY0dbaUomjDjcFNRcUu1cHxgEk6kI
9QeURnwG4XUOkG3Rl2mv6Qj4jBohve2eC9W89EH5suDTsUbO8TyGPGSn0SnEu+AxEtJTRkcdxTnn
HaLQs5G5H0VV/SnHsFg7Temh50qvtJp3VRe/IXaEu202GXTLUmvnQ2yDKPaS9MUhs9K/s+V/JCIp
mwd0R9wkHY4JAnTUkoiI43T4HPVodkWG9tCb6KtmSdFtZw4xuK50D024ADaSNGtDqT/1kr2iqfOX
kcU93oF0VHT1ofnFqz5FJkyi6ZbV+UOVMbwo2o9gRujQ0GlqOkHyMuaof8R6QhVtmvEt1grG0CVP
Mhvs7q4DSx8Bg0Vfc7pkhX7LB06NxFAcjSPC7ujU2FOQs84m9MYatLla/XFYSBNUlT+FKjhjsYVg
jV486h0eeXGj1NE0jVtjpxE5Ilieoa+aY+fgmljU7TUfjKcqgT6cmRkFEfLdS2+tFt/OSPX8S2iY
D4VWxKfFAg2XdkjLonu7dIikuzTqm7jDLRE0/9tcl8ZrONGhHTN6ezSOPkvfPZlRi1vYhL6Bpuwf
hD2otsyhh6HTMcsMHeOYlMzDstoBieIj4ZX6a2zcmFsulkUwRfkg5vl5sR7elQsoqAHVeprij41G
J9vTpufJ8keyvOVW9cvbXGi0jmEW3jklNUDbYbZZR2o7BPNXEXinZC4huwRgx2MgGL6/nIPeMaBm
6bQFB7ThgvgzyrqbObq3ul/AmYp7WmXVA4o3wPkXA8vpKU7BBJZ5ROOg0I+lcpmV9X1QXEcbzzev
gh5U2JzTOALRRhsRd1Z1gPERnOinKa50IrnvHfu5uGpAd9ChnSlLgGs9YHnerCaUIECKGM4aOgvO
3CpxdvEC1aAswnybAwUDKs66zQIdBpzjfakG3wbNxCMlmGdwpWA2130dJltdeZOoZ7gnq0eYiNuK
rBuyaWRy31nNzLZBQbCLnHtD099xWswQ0dJA2o9fZhm9wIQ/xlaM8i+D9zrWqdF13OBbKzggXBOg
il4e66rF5sSzLm00lbTSKeqRcUCYpzf/Ni4KIyk08juYNbjd5EAbtJi27JIv9NJxkdOR5Fs3dYtc
fmBkwPuX9Dgrx5Y2wgI1x+iZhaPiBA8kuLOMud8XqfbgTajJAU/MjYrFPOn4guqco5wmWnWHfgu0
99g5CVC1sPGVnKqQwx4evuuRqRf6SG/SWjyO0qGwLDjNQffeeBgkmcmAt3pHey1IEVOJe3u+FUzZ
twST7lOD4Lxu+4zSsKo0Yxt5w/jaLEFPxqWjbZeMz2ZtJTvPJuBRUiAAPiI+sJtbtywJGD0ZJSZc
+nmGwcGkF6LO4E/C6qvig6ZNGcMkz5pXc2Jl16KtMLawQzdE5gWWN5h8i6MVU7vpecFPCLHYAbU2
A0Efe6l76B4AEqAJ+NxwLQXA0Db4MidWcnTKdNq7jhMAf00AyqDvh+vAKvAjRtP23BZ07Oo0PQeI
gaN2AKtkrWzjb9aYyD2DP901qPzS1OsXmn6afrT7ZGI8Z8bPnV51h0TXrZ0RVwt6OqmzzkucXRNa
o4dFSaqeasHZ7M0xXDltyV4ICjIpOlrN2RtTpUBCjPEpDjNs1+ui2jOIZLiWmyWqsW4VPseekXKu
5SaUCZwejk1m1cBBav2z8JT7qJw2eh9sd/kMLN1dLzlCWaXpUBVmQ7I35wFskSpd/TNxs+hDIXaz
dyFV4l2gleYnEt6IF6UzEtRuDvFowgYHfSdLxwMJ1LDVmh2CjTbuTuEC2mpbw9smV4qC7KFwZgQ3
xkFof06uRtwIZwsIaFlUUYifqs+EPSrMn8pEzqxIi/rBdkae2hTiw1OzpC9wqOrHobOhkdhBOt0G
8KAglBL3deq19n2mW3ytzISOf69ZH93A0VpbUN79CcyIESFmPrqgtMiEhm1gtsXNn/vlX9VFiGuF
beiSlTrRAVNAMst+7jkCbEaC3DBgeqiKxHvLQLHIncqvejIYccwWOko5iGB7tlB2b4b00WhRC9DQ
1lklMYj0YVzu8bJpf/DSypDxdrSoX3WjBnutc2FyO7E/mpspMT08TbOZjM8xWOw4aSGmO1b6viyM
fsOsGKyLO1D3uyCrUUavZ9DddU/cymoNA7YwhMLeDX12nSfz28QKc4XdYPI4KBfiyVRa39iSTszd
elrSU5GvTd/0NuaY/LVRxxEFMkRiMlFZAS9BVq1jvuDnnUc/aejJDxTIRga44YD79P9YOrOtxnUt
in6Rx7Bs2bJfSZ8QkgABihePgqLc972//k7VuS+Xe4oAbmRZ2nutuUjWyaJdrwiz5KJVDypNrPUk
SwNGqT8/je2vsXHfRfeXm4IL8bkfkc60oyZUOnjveC2f6vZnzsAujtGz6pvwYrHvIimXDSVR5NRg
p4lYdK0pwm1IEiKpX9gEzkni3MB0racm7x4sg0Y2a7xKpO/C7cGpTj7VtQ/+Lsbz91ZQQfPlteDF
vhHSPHT0TKBvJwC1GIJ/cuelxrm/nyN3zU59GpjkOU6Gy4PHKz+x5oORGVuJdEwAZeG3UiWAC3sP
mwIK4HyU9KYbpzqYHcFtg3qs5h8bGUVLtcIHwTjwsFOi/FDN8hb288aTJEiAx82Lt4F1I92LQYNY
CL+puXqOQxhwSzoK6IEQqgLl3YchxtlWEt2zpFpb/kCexD8CGBDXks1h8mYB9/YC5EES0LFaGZIy
bEnTSGEv/BXj1wS/OsVE3rDp7iH9prYNHpPasVtvZiiSrOHDbZ5oaHyp7kl6EeH8xk1SUIwQUXpb
0xo2ljSPkyInmaFGHthOH5mw45eIMAYZ3jVehmPwDBLLZKpuJaRBxyBspQRiYHd/rYL2VKV+a+sQ
m9K3Qswb4tUfFzdmsx2s+BUoEOg/DJshdD9ct3km/AhSqf2ING6lKZgi6xCvx1Cyxj8c3US5kC+N
RYKTw8xFvgosroclijatm2z0FdT//U9+jcsBrmrDf9oUi8zoS//OAEZFgUPLAS7d0MU2hve2X7Z9
QIETUEuPlIzNLq9be5OH9kcBHTPhyg3dfbKxX9rwJfx5a2BtkTHEDJboI4cUwRgSOZakxQQH5N+M
tF6TXryWIb2OHCOe+ZZl4cmPYCU7kiBllJrzEXwsHVkwkWxU7FfJCzIbZwJvWI9W9X4e41erdA65
473m5vCq0IoWmf8xh5RDgYNjevAakMNtDdo6fEkscCHSr6hLSh7fZqyPYQTZq56+rXK5swjItnGT
+CtYNjslgq0P1yJLjpBuCCgA6dYPCO2wZvQXA1rIMHiP+FnOgFGo/lIphacn+7eCoPmy44kGk8i7
/w0X8B5g55eM+qdumYl+GGoyR6BR9EGwzrk9+tNxehmZE5mlT0T+biSxPSna8CkKN+1Y/zG9BG7W
hBZ6ASZgoWbpuHJ3VjGriJXw4HrfnftKiPFV9dktcfpXi2AfLrXVy41w0te6zP+w4V21Yrmx1IZC
LSCoQS7Wt8Qqd36sGyD1VxlXqDlmRI8QDbH05cmxkNUzkaI7x8VKZHromord5NEucg9TY3/rW5Tw
MFmUJQNU6aOp9r2NNnRhD9TdqCjw/m8/EDuuWHOcJdkwVvrRVIAl04rMD4smEivEsSSalJxdrotm
0mrGJCN1VN2VkVERKsPoXKiUDbpkGtt3zq+ERycgj4f1V+7AUWAdxm7lwamApBgdbT+QmBxzM9h7
h5Hjczn0f+vs2IrYpBEQApG8uFVg0vCY+j1kzjrldnQoAVA5d1+mXf3CddfZ8xMg/w8jnSEA4SUM
DqFoP3hF8KSlBDBMdJq7LSDeE9dLzwBuCVYcy8G/56ksHtPomQL6thP2JuzSHQfvImfmC2OTCuGR
3Wj7JAdx1ifCP89ds+GLahRxgwsjFd5jhba4I53ceHHihrJ6G0LfGFFxNfYd3DLU2uYCEAmYC/Qt
EJYb1YOC8WX2bge/9EnbNtsA1cc6iocAimkkipI/YrAovPF17Az9N9vAgdJK5VclFLv5B4nk470I
zI/CrsECWDSfRA4Y9YSAu7q4WAB+8rD5TsgbUdlfuUw7RmaTtBlOtnsK7pUfmVX+lpmv2rqK8OPZ
T5bjmBr7RFW/+S6OqAPf1batDESs3SEasoYbz9qZQjK4c1amZv7IR7SJV5IRWDRw4JxrZjvrllej
fkzidjq6mM5Mhj5sb36mcMjUS/1V6syfUcTvpOy6iHh+HKZ2087gMYg/QpLNl4Gd9qoc6NImxfQI
rtVLp5UC/KRziPXv6pJfDttUBtCy6fLuYPHuxQBOLzY4u9VXhEtYqjNjpTFztIztVQG6XQfleMUV
9BQPPQlL9XYM/bsjK1jDJEd2jTUhEGt0LIMZ6KmbfenRmsZ7NKfHhjYEte939DF+wAdTg1BvbTTW
T/WMzqFJfg35jw57A0+78vjXZobx1N7HlHkzH+9m8xFzvbkgOixtEiZQGWhJ4C01tZax69avcY1t
Ek0C6/XEMTeNTVgEH+auN4wQM2c72P94+EY63hE8iOmMjy8w9+C6ZUO07MCrOPvLhKhvymBW+l4n
lrXysr+8WPRhZpT+sE5viGziPSA2achcnxz13BL0SO8plS28Niy/wl/7Y2dfPqy4gJeDk7QrfTzt
TLkT9ivH1IfJdkA+UnS/eldpP6zVqnXESco6J27jsRQgiijEGvnNbX9AvfGCBBkjiRuU3pOaxk8f
Uh3zC73TKxdw4oBGLz2ksHYDu13rO96LjrBZ7AOcMRcMtM6Drz6igUtIVg+yjHqkKdgiJmb6ZJQ6
DaAY58cN72PtEuKBWorGhvjL/5qolXTwSZgaoDiP+pO+tUAzA5TLcmHKxQagN05Va3lX4Lxppujb
9e8Oc7v0M8ulmsRNv+at7IsDUP6PTMgjqr/HVGerpxs+weKXX6IfNX17SWhii/8vUsThrrQmz+qN
98vACzx3715o7j3xbFm0mYutxxk34IUcuzsvLsELXC+WexgYYH1/6DMOqivG/mNG0UVBXEtB/lp6
qMWtAdwKDcK87JGZP1gmpjYpaEsTJIbhmgjQrZ7s+2RY6XGoD43rNERkI6ThlkOISbriKnECOayU
DOipPmN9aQdGtQuydInoeAP9jB0WCYHYi/jn35jicvCOp+NMVZihy2Hay0KXCdF+T7pg2K1Z4Qni
1nm0uDJcgiVA9env+FK4984x1ox6/rCvV/pYnvSPuD4F7gEVj1+3G8EoiljJIo3gELkp/92ojEo/
b68JkixOsE2f0DaOtBgWtKIKnnL7HVF7RJJpiYPV7rwjD71D+nFghoelRkjqIbvkrW++5sywffZa
CodnEvKFpXPdcaBLK9pFwnuU6bBB8fbG5KRP2TaYObtbzuq8TeNXB/EtvtUTwnyo0fHVhO4/2jbq
U7q2rB309BRYOQF2VGdr9xwvADyYUbiAvNYEfUZflv8mg2o0Mcdx15n09DQwdguF6RbAky67EnSy
pNewJpRyLnHO80btcf8nyzlhujWTwNjOLAWwH/Y0MXEwEbhIhku0ru3m1BrN2R7guRHTplEaLcO7
i2lhJcFVg9+5qgw1M3Ww776wc7roO8F+yOFRQKIGUZl9hdfpEc4DHSlEoal6DKjs6xnZ6+zbUI28
qrZVneObDFAkmPzQdkRwvMzJNXL1mPiiZ3UCtLGiarfj0feZ2QcurC+CcuXnQHFsCQh5/GQ6Gdxl
7weurWfKNgjfm3nmejlE7Fbzpepjf20WxmoQ6lhEuPXA1r0FAzGW1RiVb11Vx0/9PJW/F5hmBJCr
lp4aLAqK6cH7SPEIM/YuXKKTb8fPgRz+6AlhwBzCnu1OKR752LzFc/XLDxXlxsaicJ93ZF6NHQnC
0dFNI6YRSSslGh4HnQS8TKDsWlmdrbT9kb7dbDyzJCOT5hV1N4vyjuNtvLJDk6AA1eUDN90wZvA1
NfpJyTKiC9OTQC6euQkg0FbRUVCkYiDcfLC84UDf+g0w52/KPWySkLBRnUwoTejI1vxdoWg25hhs
MRyOlSQV/Q9rOJrjis2SR8EzAz5kFI+UYt/1gg9Vxbtt2IeC5rH++SnBhF9i6wP/ThFr31CAP0w2
K3kR9l+W8I/Ctc9mZF1LvztTmN9ZoF8Fa6O0iS5kzQWrLPHJWjbx8pu2eJja3AMiYh+IcidamAkW
CadHA8y5WMGf3seA5qrnedZVORpa6N5ACa8LXRrAxmZ78JcEHKvcJb0W1AiBIl7xKsp4nZXRjd9g
8qdjv+cmJWt9nQRhvQNIrW48jZ751pP+wH1BLJVtPVaB2BlAhkA1tybcfOF6aGacrLE2YrD7jilt
Pdc54K/MMO4Qe77rXKA7aIsTtRzspXlMT3/aU8PaZT35EllVv/Zu9O7WCXwD/0Tb/jMrapBE/SGq
hp7QgPzuZ/wf6gy/CkUBSQzNOVAAudr2SjrYvbaXa4IZpRrEpehhPgCxV2zhweOsGiZdBvOFYs/V
pZzllzJaGFBpvq4t+6KmbN30kkAcxwbwubjs0wh/P8yo+B/0BE9AEVlPkkgl0B8qpYDXoSMqUfXG
pbOu0BdlAwlNk0ubl1EPhKH/M6muYsbPfw29fzO7CGEM6EattAV43I/OMyzNCFNjkkpAemEV/MVk
FTwC4r/boFHGzqXP4pPyF9ww/h1TszuPXbVxsM959gwSoT/4uN095QQn03JedRenCpjey3BfBQmi
8Uo+l1ytpB9KbDftxW8YUKjfKXlGBCWWNqVW9btQwYfn5r9nM79S6ttqkGpcYUNDdMZkZwbvUz8/
d62WwaT9U1CyFCprn8Rp1+qQrxOJY+H4r4V7G0xqMeHSIU2RLXv+9mJM+GpTYYS8HyNWcuCtuuIg
iurmslMUbQ09p+ARLbJTH43TKTDi56xWf9102OW+xhgEE5VWOP9mHNwXpz/EmdolxFfREvOPVmbe
Q3siYVx9zn7+Dtj+UXU5IBEk/ka0H1scsoM02fdGOcdmeCTzoCVqDAEnGjdXnx9pdG3cxnvyCX/i
9ZSND2KRZw939kKrvy+BmNFJYNfyFiBSo4G0dZp4r78vBu8UlgTXGEogoEfTlA1FAuZ6PgizP7WR
9YWJ/8eznebGHvGQWyhM/aZ/l7k8u4JLXJo4hCakHTX0ZBOWMTe5V2KHrekSu84x5hGOK8hzM5yH
PLUvcdeyYSAh52mi4vHkNKpiFeIN+IuRPdmmuEtSBR4mezQQrrHMNFv3u00JNFGe9e17+bUPFSk4
g6Bm3/RvEWosCJbtTjnySdkAsZ02Nm8oVMYTGgFFdUncQNX8bufqGpACaHgMUYfIlkzRYyr9M0Wu
s63mN68M546KOaWvyPb+5lKm04YipfE52aEiZDxIvfcIUpJhLavAdU81ZKuYuknCoomoF6pFPGLp
wNiiHufGitkTHc4U7UbGMrEDFyV1Ug0PslO+zZ2/kcOyHvvaQvxJcJCmDRZyjdN953M1cxNschER
wCPQ4FX9IfEW5KostjsLHmTtWBxd579Qfr0LaRNZ0vsftqspj9xkDWQI6/K6WNaZEvq2xNckJeFx
mQUl0GPZcYKyRbRCq9XI00DKdle3mIfa8F7QAIL70T9NddARTuunGbCw6E9qF2wtZuQH9JtML95O
c2eBag9ATUKRjxFyNkQShpGPFHZmUUvIibDRELGjK0zqk7L2UPWzx7K5HrSGhgdcgo6H7LnFwMJ7
7auzTWosk06HMAuBghq52Mo3bMJ/K7ojBCfAq4DCiDQhHLtDMSuch0E177xyCNxVvYTmavDyNN1l
DV3917CtZ+S01a/G6IFtOyj/emOeWBQkw0JseW5UNIqUwr3Rup57C7LMPGOwWqYzYfUQlo0FlWs9
sClwUIREmFFNlopG7NT1xq8SU7DXh3mRY6yutpXsp3wbpEmHoLZp92Nf2DsFF+cdBXn1W+iWzTqW
C6umbhYbChgbn7cgUgMB3AGc/90VHhac1pYoqklP4GnDnYiGoa/mb4p36jGygnHbIn89QGNbHsIu
cs9W1P60mfPVSxpq7YwzZjDg0sCg060oFpljicDTFdObnTfuufIRAtE/GNYj5D5opF7JoI1SwhM3
OJ6atQk08xB44YhmYImtL7/3RQs41PW3qGe8i/JsBKymII/JGwKMfCoe1nlDsg9PNIFvQ8MaDV00
tDdmx8hLMSmmWMsC3wvAubnRY8LGbSPHMl+7oETXJurQ2zwkAALSkMYJ6c5v89zzhJWJdS1olfLC
j36A9pOOOs41dNkwR30TFZsGGDY8BNZjlGDh4o6Irie69EYYOOul9slAjtYixxPWOVZEzYZAJOWR
NjPHcbd2DBuV6RjKS60giMcBBQThhVT8ktj7NU8umgHbSB5RzKAL9/uAl9qgc3zRZgcxEbjsTVjU
e7HB2KtDaw0etn4YquiH0Gu6LtLDajmC3WnGQvyxhrx6KbW4ZqJGezJCA8cJuiUb+yLJxJnbMVcq
ogHdmEej811/VTmR/SOXzEfcwzsQ1jpdedNvDmHtIb8DbrEqCmj6vLN6MksyId84/IX3CzN+uST5
tQoIRiLvw3slXc1bj7VtAcUacZgZXfxUSpVQximiGo2LBfVZWf5nndbDCyMam+uStPveyxSDqVTE
xKmlpbRp539sH75UQ67yA5VPRJ50mVS0XRA66GbTUCOulx34x2hoPiz0WtdMNlYPwL1bXuxZTJti
eFrMG/07yjhKpiASOpKN5tH7NMCoWQAq+9VokwGfcX4728yxE+eldU0qlz5ICYSHOoD77gUhz44z
tQE9hqambTDEvJEEwoCHNPyDnIe9X40EhFg6rEtIa+u14qo+zDJLXpxlnj4t2OzffhbxvEZE9UHZ
6fDxGcSGWumEsWgS8aEdyuyQxPG0rx1ZbEQ8ogk3gvZ3WlOgbGwkR+nItj5u4vgStnQEG15x8GOc
7nGZoxSNaJnM8kW4YQdbdYJWPeqii1kn8YtpiO5UMrChQCzLuYozl8UyHKfaa78tULtqyivS2oao
HLG0udo3RB2VNaH13Dj01CdH+cOTH0fRsMsStypWYdVCkZ4ak2YI5/zXKEUcrAPlkas0AbPcttHo
Pxui8X7KNsnv5tztA2uhfL5EVOitbhPkGdT5yEjKtVkPJuiLOumB35gUHtjWn9sJyRZrJo0yJAkF
N23f+Pce74eFqrG1KEePfU9kBi/pb2MY58++6wOg2MICmpcSh0iHZVPmQ4WYEAunEwpnx7Q1Xcj7
sp9Eq2iHkPnErqKnlCMX6Axu89lEwbif7UXgWatoScZOeMqEMKkjiYk0IQxeq6ydhscoKtAezL5+
LQyzDDZFjUwZVL7a0wCHC1553Ns8pXs/J9jU3VCZ7AUTZBSjYu8euWjhG9A3zuJPp4iO02Uae3w/
TdGtO2AHO0fRnJN9XeEQwADb95NzKSA/bIdiwnvkCBJhHYK1yrRvvkkLod1cZiiRczKFYtKzKLpo
jv7gF7uxs6jZsDNbj6MrWR27f9DKdhjVG4nNo5YYWPJ/S0DvlhkpvZ6UkoMw5UinJHRr/KdVdfr3
NwieR6FdwRd2Db84lUkes03IbCrfLcwLNHZbI+JvEIER32w5J38S7gtE7mKoPmonH/ZmEw9H5ev5
k5TfJ3OMf3dSlfQJXbz0S1ReDGYSamdWzH5TRfOBHkH8VHWLOseinZ+TxqL+s7C13SxUL6AKVK14
QzpHgzEv4Oj0zngHXp2coLzOR0CQEdjqyaB5ioDdtYflYvlORN0lZ33l2zRPBSmodO6kOKsFjI/R
2e4uTWbv6pdGcrbKVuws2vxri+drRegSZt4FlWQYs9hxzRBNqUeAud8jDA2l1ZIhjFKPBVJA/zTP
jEOa2fi8a3yng4G0aFrg2P0jBxHMXVKv0rJdE3UP4xuKjOSNnNZVR0JMRn/2Hz9IL5WUzf5/kJm7
FbHMt25egaSOI5VDlKVJ7wP4oKFBP024DmqSFEZhJMKYxDdy+Hwz9PYNMYn09+bl1PaE35QtAiyK
Bf26GykWINyDQNRCpk/Y4u0jx4F4LHmzLlISlEFCAwIhB2LGZEew30Wzb01Bjk/g/iZunWpfBRHB
S+DlehZMOlZAQKWzISevDVVD7afDtrapijfc/NNYq+ncpqGgIujNzyx8863yhnBLNDv6dv2NQEum
FtcsP1A7OntnaHAS8SCtRmexPnhk3bVp+fHBqCfzqRzjdhuRE70eLemRjYnkzC5LOhWKfDqkGANS
njnJmq8obdPX1BrCX0FL/psTYnf2kshmyhD+KWri+s11kDcaiQU7jpId4BjL2Kc4f1c+rV8MwrMD
0keXtBie04s5qOHUqcbDZsRktRdihudFBZD2f5/Gm15JA261VxYvCKxQCRUlK9YqG3Zx7/7SoGGk
J7uQJmlM1rFdeU+u6j5mlrEPCwyYUjZ46SX4pam8+YXau1rLZxu/h8alZhbzoiknGT/5SR9tokT+
MoP0s6zBzIi++PAEeD4Ea6/GAn0p7Sj2JxkUFfORev5z5qTvXa0+IaQfW1mcOxFfyFd/K9gnN3wd
Xd7fTtqthTW+cFf5oZJ8GTKK+jg/KRuRYDCk18Jy95zqkf07TdmItlXc7pbBJOzAr3aTDK95wpvb
kzXW9f7e+gk7thncUBQF93QmDKOBPZ+E05ssoy83817F0n1pQLVYol032IgxFa6y/oCE5uKOxXNB
GxhAE5zI9L6Y4aMulAQhpHXUZqgZbsHif2TteIb3/bjUAYN5enD7+kmbxUtZaJF7v0WMRMruEL6n
YXPUGQQN7AvMuoQrQGFzm+alSOqnMCgfvdZ7nIMAI2yLu5+EGL+EXYXu+MFSLC4cMoi76DBbiNr5
NWiy1p2g0UGKZzBE+zjEVYcOY5WYVIWN+aV2qp/UKV9ZTGBQ8qdHo7BvVlPR1w/O+ipNYX4VzBd4
lXvIE93JJc9ibuszbch90Dd/Wg9q35BWxziwoGHjvoHQmZOL3FPwnhIH7WfVn3ksLwiXfk9MRFFl
8k6Jnpm0Qtq90VcylKe+8nimJC8Qf9lrrH6WWM9ZaxxEJw+OtaDII49AJi9QfnbTSCRr746IfPoX
EwxBJ7Gha2QmubJAKaFzz2AeWtSIRu9f8kodiVi5BTPFGLhN+Nx5sCMKW8LCfE3OOaig6WYm4bdj
aZtk/dFV4cFPur3ogH+XHva8Athfw/MbV+xOHTe6dmQxOl1waR13ZdQJahhv29TRcSqFCUcYhkXs
3KPSBtg9vMPWIS17OAMvhG7sXkrbekE1DV2RGjkzTkrhPrt5pL3o/BOnYPWJOlQ3gW1MGKBMzZUi
7ore89WOkreuGD8THT1Whrcpjz7HrrvYrvqFVejYNBgMS3Hv0n5rWM4RSCaLxeo1qfNzRZQ5bz3i
KPuNPhkmlV1PsAICwC808puwSXZeiB/bNM4dqvwxHG9LaW/sstl5qBEnu98HnXhqGoe9w0B1MQfl
t5ot99dUZ88MvfeUhRL8Ph5N0josd7ewXQob5zzG2c6b50M0+BczoHUcjtfAna9jCWSKz0srJ/cG
9QXkeAOliJw4S2LwYBvzEm/lj2clr7NPYvIY2dcMWTRvUmQCBQeRkIsnZ0hNOp/NrOW+Lgwa8yjN
9UVgesnWdRm9CDSmQC/tjc7eFSawvSj/Y+JvUriI3PKzHiLW+/2vphR/kWn8lXXHVZ4vJBkhViup
KeWgm2Fk2i9exbay0PGIiUlLytj3FrF0ZNQWDcO2rt9p3F26uOLdIzdWMX7hrdnyKmkfuJzjS8Iz
fqjz4mvhgpapuYsb9e+oBpETOU8+msuQx8+F+CtV+P6pB6vS+OwNLHfklA7E9tCt30buvO8UG2FR
kOEjrHujBNYM4N/F8hWjNXzAfbuZPRM3sOp4SYgnOqvo/9IfRuCIXFqDMGyyT1T2Yuqgy7beue5I
cCI3g+OSxQRw393lVkM4CDaQsie5wpbKg5sAhbgz8bmg4KoOQwN9y0UoQ4SGRzeGwbFe2vktSGJx
E83o4Wek/qCB2ll18Wy1m6tpuAdZ+R5b4s0qTFxV2BEa5Iqi4lECBuHO8S3VAgavRqXuZd5jV9Cg
C1oKs2Pef3jo9lplFfbeLvPyj3RndVs8FAhsCC2ijkV9i1qzfbUMCk4bGQTuhOgiHn9y4r22/Mkc
/Qzajcj2sV677HWKJhxfS7ovEJUTyJ9NbbmPeafKzVja8CZqc9kQTFkRUzSLvfJm66DIeKIMQkfR
b9B5xtKr93Vs17tSVtbObUKoPa2jDtRSwj0p1OF+RoGwCwPloht06PeaaXIgdivfJq6r3/Zjitaw
pAmEDvst9Npx18Us96e+ziHCTKSst5a7UbSAX6LGb1e+n6a6K5VvrbgLdnMqkdwkdaMzw789lzaB
TB38UMBadroi+CJ9Y9gkfZcwF8d/WIdip4uG5FU4pCQ81LgDgIDZaK4bVmifZkMxy3Dqfq2Uzerb
pWMcK8Lm2NsOhIVIL7fXNAxCNOtFaL23bgYZivfEzlL6ws3crXrANZeKwYAbYcyrSKvd2oxcxLAa
1REjOtmKocVGZsqN5tTlcAVWaROAxA/8KHP2seHJ/Zzhae4srz1OKW6GMVisbe9ZmuNsdMdZptkr
vKQGFX6DwkmNjXizoVQRZY7Rjl6dotxapfeE0zOxH0XB9GD27wQhW7xPW1nr3OzeTvFN7qtKrop5
n9D35Hmp53Mc9JQBffjnlKmrb5QYCwlZdEtxDBSLh+nB2Ptd8E/0BsaqTX71I+KNhD5TfQjc9Ijs
EOE/sXwuyNXmuYneE2N5wkbFEPmcvWnnEOzKQnNVzWeE/g+6VJgrSsm06cMXt5jWBqafpiejG6VI
BLjNsFYcMP+lbPS006Yrr1OH597de3B0cudNkN89URXv8ncZE5h5IhExCdjQSdIKCURORvBphD7n
3+38ssjvkXN3yY8jEmIF12Fj4tMcMUwapLLyZxJ3nxMYUXMIHCNhST300o5gQ65S73750a0WxAid
2a7jNue9T8A3ecFG/ceNEcn8+wdneW+4PDWX11qA9kbvXOXMfKNoTdzT0a8/7DqisPStz3tekH9R
++dyzQKS3L/89ZofL/IXXR+W8ZXOtv59nFhjid3UyQd9EkWcPdVUvj3L3zZhClLC2XIR+bUIIPQZ
0ll1u6to/QM+6AMx7shz3nLzLxfNryrw88+o7h5KDJNl+8hPAqhbxaO75Rw9ggw5YT0WTJj/qB5c
48xJ5AbqwyFci16fEpece9Ow8anLQQ+KOD7wOde+cFW4lnzT19pEXAQw5WfkGJw2ltGQQqtJlNL8
ou80w4tL54ADMwTF2X431RRBxAdjTgtbGJlaqxClX+wx1nwsZ6HPF5N0I90NkVWzYggxIEDpcW9g
96+4be30M0cYGtC+61/BpY3Tr4QlSJ+xVmZVQ8GGOYXErQQ54sVYOMaeR4fPuXt9MCzbxPJrIaLU
9Mh9AXgk7igpJDGUpD+bRKMSYWiN6JVMf88t1reMCXqn72COZcxFzOozRyxwUPmBJOSRCyDLLwDB
2fdErDXYMzeVj7mGX0Lm1H9X1I3mD32b5QxnWIFUMP9ynYtoRhnosBx5CjymZ2OZGJnQE3EcxTzi
DBGOm7NkstLF5/V/g9dS3wGTF9/ibjLCGEL66nJv9B/lZBldfJJni6GRCpfbgJXUnUCpAAThp3Bx
DP3bYiGD2LLKREiIyKx/M6b8kaft/78OK8NDY/lUkW+YL4563POoiOZvEqQ3GxxuW166NKeewlqO
2tKcbPS80vfyqC9HA4rVqXjH1LvKG856VvJY/BC5yL8kU3qHTr0bJNu7+YsjDwdKPfxY23h7d3in
Acj27NkJ7N1/o05fWv18cNKcfmF98iEz8Db6xEMhEBxiGyKckBRWMdQbPf4X85QaSjORt7Kw/oTN
fi6a+mZQC91L5sV5IKrVMIL1LAK02GwOyeXrv/plwS3jdH/paB6K1t9lRnnQM4dZ4XzS2YwIdgQN
QaghzVH3h/QHzaT7zU55iyl2wzc3KvbRbywQZPvHLMYbXdfXPot4lumy9iU99OKx6vr3IGRlzYTm
dwbpQUhJPKIhk7Dd1ZXxqeLuNlf+m6/aUxN0G9n590XWpyIwngxCeZNl/DsxBpYix7tW+s9eywA3
7W7fcLmXvl+3JKkgVaZe1Q5PbTcRBN3/7hH30O4n8bepfgeF9eEYdGSH8g17z3fr+4S/2t1aD3Ox
jBQ8Z6J30j3RjJumZa/PGQunw4KWP4audR3s6snACEFI2tlmszZWy7WR/jWtrU07SEje5mVqq1vA
/vSBZMkTYaAbFMp4wWgm/xsBZA5Iezzq62cRXVwSQFQ3/b2UNCvBCOygcChdeMUUE5TrOHbdh3BY
clr9dPHIz6EFDmrDIOOuJlGPWsVvL7YvYaS+Yq/9xLy2qZg/8MudwxD9sQSt8tDm+P2o0T1HMqIi
Wx1tOm8iS9DD5I9WlhE20m5NHB88nfQdlsCWaKa5UyPQYqd1d2S37pwk2pmRrVEuSOVa9aq6kFwo
Bosoq0f6W5ch8Y5t42xIVKaThjPKLttTX5eUQXz6zNz9fPS3WCUxP4PYrbydnWNvBZyVkl1AIfvN
b+1D7tH+6fyQVGfYMYH1GvgIqeqUzQgqLV4e0bVKbTqOVfMaNEAgZQZxVLlZSWysw4WcX/zW+Ekw
K60J72a+rnXRMiJzmjVknEynamp2c4JeuZDe7yAjD3Yc828D35D+2EyGB2uwTWzUFJnzbcv+rwM9
Eo7WE2Sdfech+Jsz85aw1qC0YKyb2XgEUk+QlP1eQDCpDfmatOimRxpqtCFNfG5okw5iQOnjzB+K
2OZ/Z+4O66Qyrwi1d51+PuvwMSTHFAvusNZ/PhCAycFf1VlyVzGS0Ll9FVEC6ZfREbs0e5PkEiAO
7mvjDzFZJDugbe3tD3sItmXfHsCeYXgjANVsXGxCuD5qXnAAeVuIjraTv86e8R7k+Sby9GH4xxnb
FtCiaOcE9W5qWRAEPG76hFLLuMgueRIq3CF8e1J0OR0fxqcqrktS7jFKnW1PPS3OdHAgPHq998j+
6Vp5pQbSfLaRcTTh+SqyRiO23lXobEzaOUtU7fuq2Geu/Vtmxh2VwZ/adNY05v7H0XktR6psW/SL
iIDEv6q8lark9UK0Wi18YhJI4Ov3YL/duOcctaoEmcvMOebSyx7Z0u29vL843tsM7y7GIiA9tm3Q
NtzB245Fuq3HosSO1q+EDbq7mg+13/5S7m5qisW2Q5yqAGfXS1QFz3rUUacF8rJsZlb//8ETDeYh
bfYVi3DwYO63DuVRDOQu1Yye3S791AK5McxCJo7m2qDOLgLu8EHhj2aM/+0ZHBcoCK0Mvl+IfRFK
s2MObM602LmmeQUVw7AuMk9j6bFBgvCdDPVJhLST/pKZhjxw+d0D6sJIG6teBvQhhLsBNTyD+2RO
MiCMsh4rFAMPpprXjjPd3BA1WdxohCF+BlehqV9Kg8lb6ZC6TIwkQ8PJ6J+kk+zrNryKvOZwYXTW
oGuHdDJgZ8RQkITMGt0xfGSEtR8ZTIYkkBAPVH9UHgBRXHi73OmQK0BETRjmDmW88Q37qTIQ7/Dk
uCniO6V2zE7B941Xd8o+a1m8pBbjSpU/ukVFvIRdkOsa2P/7zttVb1b7Ip3ZwvM99YQnTeiN6wL9
7KWQHRr/5mvM2IfMLjpCN/zEFsYUEjPZUN7j/taGFhMpmOTZBNS/dA6Bow4Fzkk5NKu2vqsMqib/
vN1/lIZYF6o+BMEL+cI4uR4Up2c1PU0tJlA0d57ZXOskQxNb75anpDVd1hzZCYTcRCWhwq/ljxFB
F2tMdV4eF4PQm47XxwDTGuAEyirvfS75S9jY471kYwb4yPz+TFw3tj4SBXjdho7dgw4RJf+qzHgs
Kv2sJuLDvFc/qrfL11gRbtHPdA1Ohxc6x9LpusR2xpsC73k1F2zaiThCbz545mPGTV1b8dHxLmXV
X2uCHRpGQnbHrGTh/IQsBIqWNAR+RTNr31HnbfrKhGIANsdC8R4lxVp6TH+G7sI0/OzX+hTVV9yj
p4jlp93q85IjRz07IY5hbB7QT7mG2pgJ+7Xuwgt3DUBrFn66MUaQBxxW6Qyzi8ypB1OwxOKyiMPu
GnDE1Q08jRjddc3kCvlCW9zLJAAYU37VEnHvQtWM5ucFgplyxgpVnS2rPLIM/xTD/BTM+h6joxnr
hdZjfZcUSdHkHtlqnbjXVnnWo5fp4WWEZO/k6OUuS+r2ZBYXwnvPsRLXROCbZYWS1gaXFLfQssAg
Xswhi61unrNu/ADL+T505gdDIFQMaEOMtykmc31CWwNxzuVANcB5aXRVdtg9DV15jZbXgR3Qpiry
mxzvbs4qUDUPdk2+UubCfQgeiBlhio3JpUw2eNlRjPzLenpaLFNzH9ymEStNszzOQxm8qoHBE0bL
BNUrCljGQSEWq4b9akaKmhtFmxh5qzNVKXJ4aBrIFpcvvqU+YUAN8Ucwa+Fpy6OMjfufLgFIbSfA
Xp1rOMiNRwb3oMHIGOYz2bw7VS+x2zOVN57SSB/bxHmr4ItOgwMd+O4LAXKu2vbF3YYDGEJMEUzq
S1i45Dq+QNt9SnGWhcLYVqHcovxgEk4GaupDwFi6Etzy/HkivBNwPJ8HWzB1S2mj//DUHWTXJg/L
a5OAOBiz6ZrXMLK4NCP5Nop3GGS0HYe5I6FsmnfkVL30nbE1R/SDpUUuI4pCPvdSaRjUXT23Z0sQ
wPj/Wtb/gwDpIRrtnWKJ63AKlCGLuvLCnbru2u+A9A1IcYC08NXzKybzd13imOE1kpQGhQj3yycx
3ehBT29x7u4aZD/IAqlT4P951V7YjFoie8898j+5jxT2uzvOx2wo0XlbxwEQNTW5vixirOV71tQy
VpdvBh67EEHRA9tr4qtKNDl4mFJ/W/Dxsbgx6+QnVoIhJfuKBmEFDtKR6pTnUfKZeXpBJx/+/3KH
ZFeDOqmQ2Lu0G5gUzXU8f5dN+AVmIkAVxiIeh2rlvKS+tc3K6qNGCdAj9RGcduhDCEQjWaOG3zoj
lw3+THlDnZgodGPdO0+04h5mJn1c7mNBfoZIrPVy2BScuflizZ0o6gU0mYDxqlXhwfLMnCITwjHK
LIvDMhnjm42ygxJCv7I5XBy+D8tfxyaDVehLnDkPHlDxCo1W2gRPXoSRgzzuwhuX0DwCDXJMscj8
ET+XbP1xvUBFMVGQF7P515feFttCANSJ9Z80PGIq9GJ+LJZoDLmjsyFP12YrbURUsgQIvQqWDIxm
94lhvEED/1Gj/M0cmZL/4akd8PPNNBe8Wgzbs5BXN4RsFxw0+KzCLv71HWjLoChhd+sn2/H+kdRH
S2kGaCiajSFBr9KnpcHwzV/pHieQgoaS5jZ2cLaNBRMyy1JMoezqgKzwgh95E2D1g7NiIIcDypQI
BFh6VAwVcXKE8U8skUykfEtgHQ6FUX47HqyKwI32vmLrTb8+7UAKIViPHkPCjdYirL6bGY+6Q1gF
1AuTcXJ3L0L9GEGK3zTLyqlx72SY7/1Cn/KM/HLXSCPCyFERFTENjvL3uJrf3Tg75/iDQBEyqHSn
esf0/RP235s2W4djy2y4TKaffNA3Q/vIfdQLue8gckBRs/jy97gd15UyX5sIEWM7FCdt5IRfpBfP
MV+W45TNwqfs443VOFu0lnwZw8nO43dMXceaDGI/Li+dBgjTsWm2UpKpq/bTbtUnm/pdmuV7ZfXe
qmC1WHsdQRUUyNQa0WnhpPm0QU5LSVvJW91EK9EIiJVswCtFEzV09hVHJJSh2YJcFJ7mlMMfPxby
ZYh+0b7OmwOTbnYaFnVFuvWsnJj0YD8E8VVI73NYXD4VUtiHBi702nStAUsGbJFCEAiwqPRCezME
OQw7GkwR9QFSrnaG8+ACWI3l1cN6MUQDPK9Ae6uWzihpgFP1/D0cFyIi9aRRis80NZGUeyHrcuU9
z1Cuc6vj2LDIsA/d/twkAUydEEiivSom/0XgrrZ08CuJhu3CntRH92/dzwdjElcXFVJmxR+uKO55
EUowJPbfIoGc05rNxY6SjUtP5+hgDcz9LWkUJcooHehsxQ8sA3W28vk7iGiz8zZEC5g1JPb68kQN
vBJh+eYGBhGukO6KnEBJpMM02Qy+UvPXNHFFog/hQ8T/THKQdNg3K7AS95r9lUphpoMJCD0eQVJn
3smQ/Zxde9wnkvS7VLvftjluk5i5JnPyYd3UAOgbCmP2AmpttXnwoJVzDxCMrOfRZ68Xn3hGQbCJ
G9scIMtpfTK7hlOE2fhZmkCBhrr7m4om2CU0uLPPGL5jE+fD/WJk3ozGFjTMJhyb4TR7xnoZIbDv
X+mF+SI69xpKddTlfOnb6dnhZHfD5jGo0T0MNEhIFFdJiwY3hGihzepZx8FyLSoXE1dOOLubfvVh
/wV/du8ANDG4XGEFwacd8mvviJMLm4sJI8l8qfpycyyOPfkPhED1hLEGqvsRHfFutFgFd31o+bsu
zPYxBs80LQE3gYvuYjtY2xY4ghmeUmC8dngUUEIk1a5bxOQjsQ8PSrbAEwJ1llTPPWbksPKuJnNV
VLbHPEpPGeddFRCmGkb6PSK7tei7U9uWv5WLCTdjzE6JbD3qiuUl1XSd1a9ly1ulcbvX7NSmqtpH
TJo3JElmJHWOQFh4uaZ0ItYpbZ9k4WIWxxzsJX/yuril/FEZeNOCWTiQXN2x1zLHd8cH5RvzknLB
UnIRpu45MdQfYtjmNjlrdhDnSrDSs5MfgwI2K/KLGHHr04yaBfcbcqIjq0wSi+ueUtVRgIstRZ6C
19loTsZnbyxuEWZFJ1fIHgQcZ2dGi05U4/LtDrL46Zz4X2J7byklExVDwy1llJz6tZH4dDAs5WT3
aA3dC/ZkoHI9hrjpReTFY1p5l9jDKUnh20iXGCfnZWGgjpn/tnwCl1G2BUbMbnCmQ9xbMLBouRiR
OzsSO04e5C8a/TUeA+q96JS67Z+lhIm94lgDzyxRD9ilhw4u3y/FJf80Tucd3o5N2UebpBarpTle
3otome6gC0wqb0/cx8YBqGyl/WrEHMjvU5zIMzsNSXBxEFkvul/MewZo82EoAZEgv1Aj8cgmqaw5
G6igS6xVLjhDJ15zT8KN5SBIevoleoYZRwNuqbuRCNju7ItV8rGUyLbhYJv2uOomlOgF0gVMT9CP
l99DaABwnYtWj3TO2gOTxfJtqfFVdrWNtyombg//4L4EabU4KgJZXhroSSddeXezKSTNcQO8cnyk
egm0ZnaEil3YPxm1BRajF+BQZ+pGN642kba30N1XAvS0Wzp7yThH0MTOeaN/QrpwDS1r0twvQZPu
+4Tiv+42ZvuT9A30r569criP0vBgOXoLnKIIkM9pG6OxR7tRK5P+01k1Vn2cApDk3ftS4VK8w+Za
qqoEfl5+s3T86UX21ub/L+Ff2lG3mmnQtEnPyprEM+BNySzmJMP3sfSDcRFsnGw4SGFupG4+Q4HR
jE6lC6fHqoftwU9vXUnZjkZ6HlDn2CsrrH+cFKrd0ke1AXXZModIKVYLXAY87vHPGKS3LvxaakxB
edZgMGDuDo7iHaMR/w0+Cb3VSIfKJvbu45+JW3S9VXMOR/OX/4yoAMHDNjQ10GQbCIrJyVF4EJsi
cCy8wCCnqL1El27qyl2X/EPLT+SQOU6c6AMjgcxk02fRtZScOkNdXpUZ8lwNj4hwylWqUJcs5IxI
RCyzR+nj9nDeQpLOHoyFoRrMwEIryrvAwPlbE6+FXK+2na2crX1nqPMU63UeY5KnO6NXSffzWLM1
XozGQXIYu/TCnPMFDxG8Q/V/V760bJjArxPtUlxzl9cZ/+vZvrrmcCZWZA0L4sq4/8vL8AXQK7bW
+wz3wvdBrVr5dnmuy/EueLTbKkB/Yx7UNDLfcW9WHj31UEaYa5lWvfYSa5eJMX+Ah3RV2Cf8Ybi6
A2iEBBVswpxIo+xenih28g8moEsgFhTGJgc5xUlP3JQFhqAM2QOwRygpYHr57Wb2uQ7cN3dMdxjN
DoXwb8xFKYpT7551+QX03itwoI3blG8dYMIyUQcFQGw5R4ao2MPB+ykrdTNz+cy7xKUeEQOmjW1m
Nn/he317gveCjwXfZcVFu+Y/WyG22EgE5gBuETr+06m9Uco9Zmgd6Hv9DhNNxwciUEVRXPTk9xA3
feSVYLjfIRCKHQbSeMOXU2VAoLvt3f8TUPv7HPBmtTxZmWk/Yh1lGMcLuExkZlHvOk6G2DPOVeI8
MlehElB7p9SfXTd86rQ/c6l+LBMag29QOWpTUNw6Xni0fX1Cf/CbFDz5lpGfpAsTBCTtdlaZR9Bn
vmpnbPN89j7An1r67r90rNE5tuXfRLADdxOy1KO5B0zqiHTDfhh3XHOLAoOGHoxok6Y/fc8ELTQ5
ogh8QeNEtgCnYkXFUvCXnDl8zYLMSCh8xLxulOTRAZr17VMXYS7G/1ltrN5Zt1b1D4sa7yTw3UGl
58Auz8iTMspBVnB0O/Rl0Qj2w1f/Modyxln0lSDnsDHF/bDuXY/hE4ha+R6bNd5cVh+MjQf+Sr4i
w8YPwpVUi6lmIPE1paZI/GFr0fEGXHRulu6iMjy0fCqLU8GT7cm3AP04AWDmCEAWT49WUBOl3V6K
NPubeBjz/UH8YCLZxRyNomf+qONvdAN7ndsXivIVfwKWLERJcHQbTf2hVI/YERsHlXcxDgy4o63n
dFsG8oflawtRGT/IyNqalvNvkCEFgesQvYQ30hmeWK49LmOu5drLaT4lJ2+qok1UoA7wWEylOHpM
fvvlezA1ZrrOJefGQchaewtjpdiGzXQPk+pU1C6mbmalcbdz8/DJWjykQQo91u7Pia0ADU8eZaO8
aLOHp2fsEntAVeOsSquK1ghRaT6zeVVLtkl6IJwByi+Axsh03w2n/bNM6fPUp9e1VqIcL0FCUK62
s79tk2LJg0DEQVlF7bdXli8Ez/sPcwd6XujNZAUfOQNBO0Ly5qPTZcUAX4vffTCGVddkf5db1ujd
T577NTKLh1nii+Q9XdYH9uDs+t5HkDIAGuqQwYWE/9rLBTPOJ3MwPjKiwfwkP1M/AvUE92slHsNn
qIG6AdxFwOFuyeGQNSJKqkeTsV1BWzNa0dEZUQRwvVpLH8B0Ha+Nj38Avts3BG2mywwtVSf2/uQx
IhiA1XVCYzin4E6lCwibVUET5Bu7b359BDLckndcPZvl13OiCbmUgbYLMPSqqeShn9Ifo0K3xTWp
mvzPYDMNs0a+FdGaH4byrnEwn4q2ZvaHjDQPrg1vP1MIFr62cHY1FohlwuEy3SgIMHhQ2vo06fgz
BkEIeU5kvLHylbcxQbSC82KdjOB06wSgmAJOLcjO3VYBbiwrawgMGrcq08+Yxj6XYaJdC2O5AzrH
PJqG+RRLf1u1DWUGuh21TOt0vtZFuAttfbfw1mfd9Cfosr9hNfxZ9m0QNW7epI+BPzyDVTtkeLmr
sNjh/BoBfNR7tNeLNB0QRojRIthUM1S0hOs07E92lp+ULrY4fVKYh/hug0Nrtu+Ix/YE3GHUFCT/
2K1xk7J7ylr3vhw+IdcKb8RpsMNN0QWQyk1ijgr6xNwZf+lIX/xSQI1jkciJubyTHoeLH5uPjq6x
/UvQGoXw0rUxT8em+zPbgPXGuyYUly+X+toTrzrgdMr+ZDFgh0SzjzSaENMlcg1OQMtbag0NrtiE
hgqpeKpvlr9EmegEuYU9olnEG4MP7NQY4rZ8A6LrDlqNz8tT0CziuxprC+W++5qHd9+PDxnHSVb9
qsF7IeFyAxqOJXgYbWbKBS/KDqotn5yweG9M6a+7ILxP83DsuvpxIgGSlkozTZ0uY9oexkFYdCHh
2o6oXclBmh7IgL62qvqwrL+Bmi+JLj5nZhoSrFTORlwEIM+tj3rGBuHFR1nRGUX+J65iUNKSEsyz
HdQfFqmsPWzMZQNNrRJhF/aKcY+BhN2wvAD/fx3yYT/16PZYB0TNdNN1cI7q4YZKYCa4QM360A+h
uwYv9tD2lE9+idbIqq7ZlF+SGAhs+y24LJr2HsUecrrBvFREbERBuika6+T10fPUurvRi2iY1GaI
3J029ROdxIEvE5NI/2SL8b1p891QkwYuin2N+d519WfgzhtcqU/CHH/tybw5mKjrmfrFseNfouAk
cgiSGJ3wOmq2bW1Ezma4jjP/xG+jCc1G7TDxsCONCFJm54hmVOfsBuw/MSdhKMc/ptVI9OzVZ8Na
sTP1uzKNf/nI4TYUyblDvlNjXniYmGchp79KwWnDVOzVzMpz1qlHFywCxhA4cSArAts6mnxpskYw
NqTXwm8u0Vxt2yK4T4n9gtgOGcX0M1XFLY4hJEbNoc1CqjrnHx57OAsOrZMjrQ2xjpS3rn0Ju+qI
rvQWu9NrZuM9o14Me6hWdv02ObDlaPbRIjkqG4kXSJPNIrhq0R4R3cTwlz+CjSAnN4yjFMPZLUOm
ASq+T32+ZHWo8lHlnjgWPTkJCoVaS2HpVu2LQktdRqSO+/7/0R+XJiJ8EBVI7+RvQWZAKJuntW8k
5aoKxpM/kQM3l+h3lx/AyXqqvHIhDTRnRroT/6tmX08IgwMX4dwxNfW+aVOSG4pokxk91E9kA2p8
DKIOUkyHPA4MZyPgMmJb1ljtx3RdtfbiUQ9fXTH+yeP+ZZ76q9+mb32vnko7eAIWHT7UznSWur2O
i5sjgTueFDudNDASmRfLHFqjTr7w2grmKxGnS/oepOO97oJ/dd2vE7WMj3Nc1SJ2mIryV11XOfL7
kbSBupOs9DJumCILvuQ4bZMChSwQa1WmJ6eYmULiZ6vnxywiumuJfA/8LweOlO3UW6q1XTWDGBem
sUQlyD0xHbuRle3KLOcrDxdxI4i3EAeNPG4Z7ZJcBsaeg74w3hujPFnGfLQKJghGr7ZDnNmbYgor
wmn7Hc3H1h/dDQ+PfqhM+6y0iM+cbh++JbG2j/Rqhn6MgRobcXvC/Ly2GvPYoi3LjKUhj3LKkTK+
WjNv1PLFYYlfLW8XboEFKPamAvtcJvg5+eHaQV09qOfWC18CqZ5s5Rzj1H+lF4ufnDKbARPWWzfy
ni0chbjUT0Mf/53a7u+sXQ+hRfAsLSx2wv52RnIrPOOH3egpAzDL15Ne5iQ6ldoFTwqEZTlSOxQO
1yaCFptaeMNdUtkwmjef3Twf7Snv13OnCDsL1BUyzFaY1gF8Q72bpbe3uJj6GdX4ADypALhTc8z3
9jlANzNXabpt2um9GLNX7eRkbk7z0YmMVQQ6/KVk6reaO6b9AD8tWMzOLrZVyOID2BFU4Z+RCpm7
jroKEWBiz1+T9P9lBSTlxDF/WpAXbu0/hobz2HGyhTnUxSj7RNl9r0o0KTWCM1AEWBEGcnvZhaFt
id7UrC6hSI9ZYRO1qeunsiFEuTG6tyztjy3apOVF7V33lObub1fDoI/dBJRl1mMmcI9qQuiP4R13
MATykofMGZaunTiuMKXgWkRXcb+IGR04U0Fr7D1kPbJ1T5MX7oRCmNKa/cqq7L0E4mNpTh0ABvus
mym3sWav8Lwde8ZPMi7efEmeoWOxHkJ01nnduRv8Jburf6mz6q2wK2i903NmD7csLM4QXDpUlnmI
Cc8yDxOwZ6y7uKkNtH5F8VH43rZX6iXKELB4/XPcTeV+EXyMojgrHsuH3vP+6Xj+G3XlUxVYe9fq
XjQHgRfBuVTmBuPoW9DrkxcaL6r0yUfTZ+W6hM3Yf4IsRyuB6bgFIBD7O+V1xCh4ryYuz4U8diYs
mowiNjMdCvi4fhtN/82wfGDJ5U+cyP2Aj9MZxg2Hy0rx6kwQHpkEe78jj03TJUcrJ4sQ6Mu6rIcJ
ja0HhdGBQY6sy11VTYoeCc1TmbDaFaCUUMXEiwJd0pdojusxMX97L15LwyUJWsDzqAzQK6kBNaGp
v+2+d6GyWk/sd+GcFM7K0ZZDJeG8SJ92I6yJbsPOVzqpBVXXfpVeuMlzJi9YZNAACWg88pZWDgsg
TqiE3DhvAnWfWOppMgNnFQp7h6/wME2LOTcyaSSB5ZABepaJ/87ugXyVDMeR3b01nbdvYgazUVKh
Rg2eVKsFulJ3O6kWdrCuWVF4z8MUMlNXA4DIHiK3POMfnTc2o5i2H5HjWNvRMtFOju/TULzMIgwf
BtTgShA/sjwMVmMcDJHdKBr/dWFxHOvsy7cAMJshVjbrsSjT8yCZjAXTo4rYXM3NrTT8TdDq8yjc
T/DOh7ZubrZH99K7gA3yPzoyeqb+9jNqBh4Gb/gWlfcbB+EVcSmZ83l2CqxibeOW3jFbvtWhvPYE
jnKFyKd2kdEXgqENngreExgORXpJR0yiVE/U5dPW12iYaxWjV64HcGRBsE2wDjNQ+FviiQhs+670
4K+hi295OO5tM+78HM0DMXVxbn1B1TgB91UgUeXBD8tbHuh3C92fN2QHO0cOhzELQM10tMJmW7sN
ZPUmuaf1yMdKUcwJFjW1oIyvj1rgP1qUHFX3YuSIYyd6lMFji5mF9Ni+UleQCOckLG5uWR2zvjik
qTwun2f56iv0PMg6f3CJXa08fo7a7pVIdgZu5CLy26GG2yc6+EFbYyEHqC74A359Sq3UkI8EAH8v
P4CpzdGqy+PYqx88gMQZMOwCqkU1bRfylodiN5XycZGrsmJ/RQf70pBpwVKYrFk+dtM1tPWE5rGb
L+sAootcvn/BMEdBTpjMjq+bf2f5PpvaJ79mZGvWe0UIbYiraJz2DlLMJi/OAxETQCee8qw8Yjw7
pZb3MtMmidI7BGH95Bb5RzwyerPswFqjJABlMPYOxNt2kUwdjZnlGCN43oFojnYEduxLrDDof0eG
cKmPowAmn2SGVqqvGT4Qw9Vv3odNj+2ZHFzKnjHfJdl8rl37tPzfXJv/Jq8ndrXe5IVaYQ77QbH2
GCIKHcL2mmf2b1wQ4mKbfvrayEHtONbu0OumdRdb7zXEwU8rqF1C39xhHefDxxymi6PjkWwT3LB+
pEigRtQItC2IjGOJbCHnz5trddGUU9jinZ+CGJ9l+JGm9d7PiWDGc2sb5W6sqZajdpcn/AKTeckH
+mUFS8vMTyKF0C2GiyPLJ2EXWOerHT94G3YzlvBkFwzNk2Fae3OBreFvXHc+TlbA/UBQR9TpaX4a
JGt4NxYfFDW/BD5Ah4D02niP4B1IKRixGKBNZVoxfduKIp7T6I+QzMnIZbGRAuSPhhV8onj8dWou
3ZgNTmmMK8GTisz1POpgVybJ12wYe4uxYpTFxyAvLmNWnWJsmOyMtsu/miFbt1x30ytE7oE8ZPF0
DUb/kunxu4NrABs22yw/oPTzp9rSbDuKv4LH325SSKIlIcNS3NjKLsZQtrdmiS9Ivo4971okW9QM
SJMeBtJjHrCiP7htuB379Dap4FRwH6ROv5B9GaYF/W+uXfUprf7J6MWhY5KKFRpUnEAQCaODpUcR
/LVyiUdzOhpFw6OXgHxzvOye6zncLn+8EjtKTw7akOdc+Yl4thkslAns6mY8AkFJd9qT/+oMqApw
2N4qbt00m3tvzL5HXjMGxyve/+2cO9s+7dOL4SmXgLL6DyUsoWQdQIPWZ/kkKgCC2dcYg+Lxs+6A
duRgYl7mtqmy+4SKg79gucbFv858FxAVVwGivHuYun/mmH7f8q2fqp33MRo9diwMB+faKfHAAuGS
LBYCHIDAJUBNIFLUEqJYxwzgQSLSM+NwLwqICH1sHGPW7Ajq9bmyqxc6QGtXVBn5y8vnX35OjS99
xdLwiUEg/0asXsLEP48sxIlyDtuNbqDuqJpM83a+epiRCT3/B80r2hkJOyFmxNnWgaa6KkrSZYRZ
/S1GG45z217alCy+3F11M2PcHNAKcz3ka23qR8h9hob4CFhkkYFZeF62xWWIv4taHtUv1A7Mk4g0
63JSx0oSN1ZQO3GhtskWgR2sqpw5dNoO7LPNIWvJNoyB8Lcl5UzTZeRnT+I78sl7gAjUP/eRQyJ7
5dHbUyCq9zRvFvx7xo6yRf29DkwxEkbE1YqsTtXlDV1vsbFC+wMrL42kP9ufyjWZmQgTFJ05tU+K
KdYusHONHzwLN0Q6cZ1F2QgRo0mfSStpT3KW3GJuGG6dGPaY3/VI0YeYNDI6ld1gYmfsTTM+0e7r
s5yNCPlUxezHxf5ZaabOcFWy/aClfUpACFIcVWIbJQ5rK0l9xkQ6d5x7qf2yJNRWNy+d8LtVZMGe
zq34q+oMsWkrJi9hk18DzAh3r0wYZEvXy3HyI7PS7vjkj0a/M3ULLt7yiy3dHNCIKUZ4oQEyzuyW
iHWaFCnpprvx8gEYBF8u8ocgW/NAEPHN0vOxjQUvHQUd0l9kciRVAAuQQX7xGi9aySVUmtGfvU5j
uMzznPf7lGikdZGEYN1NrAZhYrNZZVxwU1KSk2hZNAGZzu5ekfiwB8fqCLYthUpQ6v3sdBharch5
bju21nmZNneS9mxIK6gkzBnHbBex0LdnPTx1uQxWjBXq1WQCeeDaYdktRL3Nxi568u2+3WbWVD53
1hDeXaP8Bf3yLxJ8DaUM+X5jVZNGjdAghk207StR4kfsgEeINGI7SIAVVFwsBF2pWSUM3bAXZeqc
RN3H+znMvZMaRHbWpRnicvKyVdxLa10SKrntRp2e0wBTYTXJ5K3DzrtvpY9dwOtRWtf4zZyJIncc
sv4vM9/pnDmuOFDCUkXaGqyc5bAdcsZsAzYBhm2Q6r2PuvGhmKb2Uqrhw42Ye6ABlAfWUvTptcRp
KMkRMblb1rbZIBDGJHsgLCfbNTrugP0q/Lc1+SSd3ZiwOuICx5wyT24fiefQnfM3ujasG2z5AFSY
AxsRiazfUthXqgoRdYiFGC5kC1a4T1yE9TOYgY5N82gYxqmKFXWgHLPHDo/pQ1yROW4Cq37LosZ+
LSqzyVBJhhmEPo5Tzg15hI5FS9Jjjr01mjSelY3A8UOZiVrRBT0od0Zzj5iavqIh7GyUSu2HcTri
JHxMqgqNP4lPuQOQsWu2DoLIoszQKwhu0tyBlMw85l1Y41NRNnizM0bH1rybCIU1alYzg+leY+hl
0DH9v17p74wYsRfJrDkFz+C0hCNKCmlikB3iiXWa7bkmbl0Tfsxd8dkMUB3mijlC56O+QWkBNLCV
f8Ou/k29GakjAch5MGKBQL/F+IodB9euEZBI1ZifdhHxUVzCfWcGAKoeLkQa7RxmxnRr96yfPn1M
qB6naRi398CqNsItjkOD7d/li+z9aNuhgQoSzKBETQZ1/9ulyS1r87Op81cAXR9d5H8A+MO54kc7
cL3YlpybpYgk1k5JQuK0AdF1FvV0gx316rhMs4p824bNcTS9l2ns9l4Zvyco/n3RrCurf2tGsN+a
SaAvzXvCsouvOTE2lbUsfcByDq64SeXTuY9ciZJJ4gPmU3LyGjx4adZ8phO1jomyMeyNTek2CCwg
nPyDrYeYv8DZawUWoUo5zrG4TxBqwHEWCtWRy+Iiaox713jPYV29BUV4aiR+SdMcvqYGL42OvwaL
1aTDvn3E1U1YJ1Gi0j3NccRasUBi2MINehi1Sw3eNStRtUC5F719+J42wz2IjVeVWa9TNZCImF3s
rn3yOoBqfc2oEz4W5kMyRicLmwT2UPIlQhY56EFaDe2PCBhiOs1NMP+x8/ngtTM3m3gukv84O7Pe
xpHly3+Vi/t8iSGZJJMczH8eZG2WbEleq1wvRNlVzX3f+ennl64eoKwybPQFGuW2JCuZW2RkxIlz
zDVEJuB3OG6ykChXkl2jroXkJzBD2xMPdPQFh+1hVsm4UKM2zi1PDiNGHsm4z0kcrWBlSuHW9Xez
RhlCrQI41CWjxpQiF8wDcWWNzBXBbgKGzkNKpNeRaGToDRdh8cztx9wWrXHvd3aD3Ynv8wSG75Fi
5KU1jsspz+Ml8RaoNUpxLMncRsVEnI/gElk56nR78zanBAbmLr9G/gTW3JEojQbjEVJjf9VTtnZ9
rtdGZgKeo/G0iPRFU0EJrK7gZuISSyC+1eBWVON4pVgUFKPHpnPAJGdAVsuQKsrwoUiwO0qNkfPq
opLIn5s5VS7FQxgVJ2g9k4UpjSfH4iyC2YLK+ToQS8V2Xpak+5KR1ZZX5al1s4c+hFg5dSjDSQq4
K31pUy7hfDf0HAGGioIBnbIwRbcigRsAGV1FBthnIhwENw6j1LhcUgTqm5eD9C5YgF9VYDycrIM9
WHhDY7g3gVu0ETjcdJx7ir3g9NFEWG4SWwPkHmDBch1hMsj1R5euCIvK2Mz8Pjffu3ga9vpgNV8S
bpTCHjaK7UyFXvGqDoM+gkPN5ts0SKKLiTq9VYgpjBwKjVsYTyPTofJUg82sNdMldz2DsFjkrLKx
6WDHNbm8JcOT4zZUlCXg+wan/TY3MMkmFpXFvZIGS4iV1U13V2HJQVxy5bP4Nv/W7QJ8Bb+mQA8b
ZQKgAp7+zdA8CwwZiTkq6A5mOJFUcu1slYEzmeMRDkWwByCxIfVjgwaXsnepK1PL3Rr8J2ITePbt
CeThLiNwcRkkcB+rEbaM6UKQucj1eg/30rHKW0SOk3XTTqvREFcy7Z5Ao2E8Bipe/NqBBulHCJVL
EyEWJYbnJOzINmZ7puZLowXQp+MWmcDNWxfaxCZTeYLuyY+mvxCOCzlN3SPW8mRP+hax47+qBIKb
lhpcNGd+5MCL806DorkbZ/JW4MRiri+V5n0JtOB5CstlqJt3ST2hi6IdyVvcyaHdxebUEf2PhmVp
QSBCzHFpZeLCIwRbVOm9FQ63xCvB/hWPvirWKNLD1AR723WeofVbmoDNgP9VX51U38fwv7jZRAQJ
rqfZvYNj4LohZyATbwNJ8G3XIAhOTGKpzoae+jUzrQlryKzeVi2Ool8bT51NvTf++yV+GeAcqs1W
UgGPwlk/BGWdoYzMp+t4W4Zls1RzhGv+CML6VhPT0jDmR41k/9jBQzYK+xgpHLVtNFeBn98Hc3Xr
yfBr14t7e+z2ucyuMsJs7pxg2imrwV7kiJ1SHrrFNz6Ftrs3W+1iTmZKHjgOK2qR2NUrv/XprDq8
W++k9h9GD0AGh+QUfiWlc1sHtmIv9m5AJX2xBJrLBHbhKNPXbQ9aqu1PFG/9rLpt4mjPFcdOYOck
VtkaOZw436H25z10l1xYlVvQTjzjrx+tBylT8UiN5G0xT7dTSdZ09uvuIndiIAFc/vY2SAO13/iG
IkOCmttyDvJYuC8VpHmpjnAtCagJiFHNVuoMUomc3rDBhHfqxSgu9712M6ZIq9MzFHjH+hkRDEll
O2KckX1ooTdMfirFEppwYWvlBxQZ6jcxtFdqpY3AtFvQbjw1RaTrhPKovn4Osm6paGysPNhbubfI
JtDVt4b3PdKSlTfd0PPc58Rzv//95YyDTVSHiwnhRZDLz38PBtl5sAO4jMkt34EigZY/UpmnuLNh
iF6rvRm2X0yVO0wIEdzUeDd8a0L8nx8jrIdx/oO3LAjEmjJepcZwR/9maAYos6iJ1fExF7vODwLK
LJA1Pn45gfHutnyKaRFgJ9jNMRPGa+qbcwLNWQ654TOPjS9KKJfn9lPvmscsyumJUD0Mj4fZO4kE
TSJz27oFqMWtGtwRInJfv+I3vfF+Sh8IV6lBDHGSFmwvdIR50MSRk4r04s0w/aiK4v+vC15wIAHi
WXMRLP36W+C2XLCh1HApdvtKQw5+2N9PyVcyKY13ROI0MR5liTysi4sOxcSvCaVsIHN+8Gn1+6+p
Z+BDOW3UD9Y5zY2UJLFisqlaTPkt4zkP0JfG92peaL+miNB47Oz4qxoXPjhijQVpC3pKzmNl9w/M
kiQuyEgJOqeOfFXAlKtRGQvKUDlK+umo/pwJDiq15n6NlNoLzMCvX1inWnng/zun2qtZNygIqd27
1jY3vKoRoBfdd6frFWx6m7RHe35QzdpOvKOlwb8ZoBLhk3w9XeUx1HJTm1C91j7QNm0xsPxL7zvn
Cx+ZgDow8xooTz41EEvq5HjHJ8h+JeQh64LIerJ2xvGODoWBtzHiQXU9goe+gP2eV/PZuVSd4wvU
6R8R0+WvSRSrjsHhtVHNYjZUI3VjctVdJ6m57tubEsZXD3kESoHUvlXDxpu9iJYOgrBMKgtfxhaU
zUx8TvkjALD0pcIqs4KyavjC7NMGa60F5m5p1zxN2f1oYANxoS25FtGV6SnaStSIB/R+mGlmNOJr
kEy7aLActn0lk0M+kifmAebiCNnxMpl9SO7tzeuDBP0poFSkiL41cbQzsKDRcBdUEIfjHlL66b9M
w1rIR4kEHYPLImBwiW3TNpT61Eih1yMfTeKVSaMWRTTXq15RHcqHCDujZpDhpBf8JeuZ/hME3anz
C1wci0WdoPyZ5yZbwYKQNs4CZkc1r+wLf0gH+JfRGtgmYuDIb9e5nVym3o9+vNa6B75TTQPfYmS/
5qYjpQYRB6Nffyuc7+3kbXtwuvIxJLWilo2az5D7cmzcBoCzKWBCwDuCkZHXVZe0ur9UCdK/n0Dz
L0SegMZGExAZKHu6KHy4RvI70OFjAE+i8eiASFHfyPuAnJbeFO3Vx5VFgk1pxHXmuGONwlmrVi+4
lyQHC3/LU7eDuOx0dv5MtJfiuW4QRwkeSFQz8l0Qbq1ziwR7gefoUjmXHLhXDXHxarC7R0IYCw5r
7rJQfLAEBbhix71HM3uBxHjEs1J0DqgeFIQilyGRwQ5gSroUyfqClVPvI5P0v5EtEc9bNvGW2kNY
Z2Pi5c+tfogLCxFoovFsfyZI/TDzbeJnG2esF6wZHlXtjS57nS2PzFAzNq+b/temUacOM49141PB
NKBO566V2VOGI0NR3cUdYa8mEYlV6FGYTrWXYW+qStikifOkHeJecCyGlXK5x00yXKmRZHLUsnfF
kR2iHCGfizv/ywLlO+xmx8oNU+/C0vd6TD54upu4hvMQ7AW1pDAaCAOoXcM24XdOtRTHrEcRsxSg
yMSRznr8y+2N2k3VdW0mCV0dIguWTFa11ZxGBdCqDjwPLwyT+JJCI6lzF4JJe+MqrcUmubDz77b9
MykpuIAQANvHZ9X5PYLk4HhG4nQ5OZbqtmndSPnQDM81DJ00qFdA9vUXno6FImfqDPM1Z1ND6orX
cqZTcnHFxPUpmROAo2y9HrChasf+ZYsimA5BQTftITJuXdm98B5SzgtfADyPGoSZ1/ow4zzB3wyM
JDC2XEm3LQU1gpcsvYXC9051k+eYiWExwlTA8FcZB5FWPBcV4JcEsASBMQSrQcZfj8YlqEci6jX1
JjixWb1KzWDnaZusNbZed//rOyKjgmldP8H7d+UpxlP8LbXGPVaMOiHM9lFtRqMIk5XqoqUhSdbd
qa8uu/i7Vzn3FU1i0MJhVVvk5obcPLDW1ONo8AVhDugsp4fhg3NE0alJudcjL1r1xGOI7Ag4DYeq
fYxU0XYM0aBmIhLhXDJScd6qcWN6RhdDEv60zYJUkYWgi/sAAcIyH9CFxsQNfnKI4Uec++ZQ9pJ4
MBq+YT3tX6eTHYM2JtaHDrDAugFXhCogsi3TsGIKLfHMwsShAeu1FmYKh82XLoXF1TtO8TW4wZVy
I+2GCsUs33Zei8zQ2kWRKG1QGsDTSrobeOP3fI+yCXz3SOaua3CEWHz8ShtsLkM2kN2SH2Na04oC
iuYn700sEUqveTQLL4eHavRt6e187alxv+BZYH28wqTq5gEVlFe73BKAwMQpB04t4MT/hvjWgqOJ
zipFlCx5VhbN+MFTehU5sssgZYtSI4e/7sywKXNMsN2Ae6s12jrqoKYSaRGUz56NbTC/q3tik4bk
xO+w2LxNmQFFJqAbnWcVh/h7WNEK2fa14vaF4QcXxzsqk2dTqEK06NtcqGOBv6jTdpPih8D3BucN
gb7XgpOZ0sF4R79MMxp2kvBFhHLTAH+OFDfRSALQxmYMhFBQD+rZb8wBLaimYdnyjraD/iC7gGXR
s2EYJ7V96imiyq67UYdULkDHAxyzGR7Gv4Sjj4WnjjVl8hhqNa09D1DqsPNuAg3NB2RgoL3yejjC
6hgSnfFaLZcpp2QUnMmiALQ2NvOJ0R0yAJPdllpV5fbpMHRajG2oZ6vIrNeJA2d+Wbffen3NQ868
7ckHCsBXlLOA7xQwpZPyBqiizAUqC/ez1V0WRnGcO3Cv6gIyBDvkwdRl6pc3B2ASuYTmIgzgBpOP
NjcCGqZHeJhMp6CmKmi/jCPAChASDJXAk3Ad8hZptFHLGgwyMilXagxq0B04mYyB4bqLqSXUQT9a
XCc1zGKikLrFJeMexYLi+xU5gDoRIwpI6lcDCCWrAdu921XXrGLlf0Q3A2dUBbkbPgU3jIpUz+ga
qAskBJPbOxhtlcliNTFsPIQ1ojzQA3ktk2bfIs7OalGdVg4ApL6w7RGAAlXL34wwU6iXcWD9sVmw
Jvms1PI9gtVULO9Zaix5dcURwIRZInVoriQlRiD4IqgWOJN1uMj4c/6O6WAFsbsacp0uFA+vkTVs
nZoJw3wKImvFplYBAlU2A4cMqSvoxMUlo4yrEspbtTeUT2bfBHBHGGND4TWqaq9WWbWg3dTt+KBT
GCq5FdFdXlSbMML3UU+Hm/Q6ZyxUxpn3RfCoCEkxk6gAoJQhVwaFGM14WZKQ0ktFyMERlnxrkKqa
u0fTfBKtupEp/1GNOgtF+dHcYOxfdxe+VrkKeLevs9SCEpy3OVgangTrzIba0Syq41t7bNdGRAkO
Ll81vk6OyUUFIBWuQepc+kZBaWu1hyP7uZ3a5SSa/ThANqYO0ciE+kWE7kszl5R/u6oajyheFU8o
ZMIPRWQgrqpd2ycQPaUt6fvag0ckHratV+z1ynoc4vi+bMVf7jx8CVqqUtWslGhUqCA6N76rBOKi
15MzdCGSZjN6xHvBF6NNL7u/gkZckWVumDxOMtfQSbFShA6vKR6YubemfNX6Ie7VcE80mqI/SRl4
Iso9d8Z0YWKB2nralJS5guOvlOgJarQhBUuJ0oddanpyb/TmNi2tO6LKx7wn8+/3T6RxLutOay9e
b1AUnhZh/TCUBdfGcY0w1gnCZcLmcOnCl/0FElfclvpSpPU+03gKEECXanuo1aFLfdvF/t6xRuLK
hInVkVkM9xMOfWfdKceQ+zYgLHnqBNkiLckoTxBImbfZgwrFZD0wLu43NZBikrFbR9fIYaAeYMRc
OABr3vb6rEp6V3CyH3O77C+8ofoKz+xNid6fp27MNVfuLGB4DHlSEwC4m+hmYy6dItw1rJLBa640
Um6U0lOVg6irM/kLKeIrju2FnsbfWgt22Hy4bHKI18GGYApNpCziDBvEku6bQZKhji6UQwPf3O0o
HbhYnJOhkjTUlGV+8FQraVnojFU5S8RFoAeADq3kNKU/UDVCrab8CgcpVZ+yfBw056UuqNwgpXIz
N+69NzobtdbU4xs59fuvR/IUvET4n5MOsp3z5y9IJKi+c5Y+J3NeQ4UDRscDsm93wRfw1w/Kfy0q
cIEU8cVV3cDZ6+w7ZBvA/15ZGlWNthtDnAPzzJg/RLNxX3jTqVWpC8+jfkIBzXrKgoK+OyG+Rc6h
scDU+xB4lC4Ftg3pu3DqOfZHigTTlQ6PDdpBSFr14momJr2oUlQl9D68RtZuPJHT6DaVY9+pK+ms
JJVFQtI4myulKbuGmgEKlYRrdXa0RXDqVBEddtPGjrapuylhteA2FdwjUsIdRbBJnWre2GNYXpQE
M4bQ/iK96EUS113hzly4br3JCZIZSfvsa0FGcNJcdFQTRSiPC2FgS+dgOU7sOIKuoMKwMQ2+gxb7
D5S0fMsaWJCSyVi/3tvgdcz7cS3Nfq1Or6Ed9hmOtWdB3auX/alAMW/rzzo0jXm4deW8nUX2zfJD
Zt8cAKkNLaVeJGE2eda5y0qQ45QNAYW09uEuFk898GOAUdtxhqAgbq3dVCPzEozfA8OjutjToMiO
KnRjRXkDKf8Pu2+fCvZw3yd7gLZbfCkiQFikqjvC0AKGBTlqJ0gPZvwdkp1dyznSOPZJnYqu3hBD
CO5VotzQiLqW/S6Hw28x6t6V5+NeUpfZBDAygHqOlHIn/FyLQAYcwtmqIRRVYvv8ttkrWyCx0zVE
JSp6UIF8jE3twe2SvwwKqRzIOJCWO4awsA0ZOR23vAylXKHUsA5d/a+IcGVmePAcpTs/gLNCl98S
Md2mWvPNjyfC+vozoBSicgj8lCMSof6+BTEEPOAvtUKSpLkXentMc+tG5BRQluMVefyj3kDtbxJ5
AViZaNneoTjQNaNtmARcRtyNLs1Hk1MlVSSvNqy6lERDqHDiLJr1ajOQNRNIeodAXy9I9h6sOv85
2lQMGFRWVdBKoVy30l7vot1ubNzLEv9ZLVedWhUEM/eDJ7eS9TkW+et5CQz2OMzxTdeQc3Mgwsf5
yGtquCtWlgT3NeNftHkMGXK7VV8Yl8FL0yPJFQbXsQLSeqUCn8G9oqkxhCu+HCb/Yhp0sm/GF73D
o0kpixEs/4Yd5mb9VRbNa66Cl2ptm7F5FaX2bezK+5zXSWldqwhUhSVzyhCzEb7kUfV1dMtNaEdr
ElQb5SxypdIuJosoH8EXz5ihbK4557XbkWIKaZPuLWGJ9jKY2EegBM1GLWKZIrHoiFMwFFdATfYp
4PsFkXFwR0LeAGIEyc31M3IpMg0q/aimpYm9pWbrazsQmx5UwAB33qwXX0xIuCwB7W5L+L3216gA
UGwEyjStVsIfX7OVYTZvwrq5VHOmFvfIyZ46w0M/BBeSvVhYIMH7fC+xeDFIXuWFu8wOGoKrjs3f
dJoq/Fpk9XA5opgV5ubudWCsZKMcDKNyX+A1WWpx+E3ZFhPsdJYYK8q8loYzXyahfeWhBxmzKtxE
7IjOP4WYbmAoDoEce9226SlKQkgfu2tT2vvcoQbMDq8HCscmLYMTGTJgVgHeuOsM98g7EXfO1ybw
ro76UB/GHrbApRQk3+1yKTkC1XvK8+1mcRBcyHS3wR6rQrB6h4YaezTxf6qO6kOwh+XhepDtnRNE
V0WDviV3XM5QuSyj6V5FMj1ER/ug2DihdTU1iPCqrtgl4Rw7JtiR75xyfs597xAF4WU6BScULBe9
Z16WIaff3D6KxEMT19+qHV9P3Dl0qIcBh5AwJQfs7PoQd2VMIABR4WUYBoIFDsQeoaSdoGgj0S0o
jvglDrK1J0YOTnOpnkGPKvKkCEEZCcxS/aaGDAJEyFMNYXycVxsDSPDYie+IIzxkDZqDc/Az7bVj
MAF5a6zwC4oDWxgk7lpYOU3Hzbgy9ce0D74mgF36OrmHf36HvdjGrkWZDUJjaA2Mc35PHfa1Ie3L
gsSQsp6lnz5nIvpqZ/ZVWU67mOKUgQNSxaocReMVcSut5poMITwVJSukUFnIbk+yHQyqtwSQe+pm
hL9qc5OKvES9Sq6sEjoRtUbV8WQG3ckYQWVgzL2YDC8mKwKqGWbltaNosUtEkhrelCzyQkQvA4IW
EG8uocWHfbraw6lFoQeZejS2ZEWpOHyLEMoAVap/qlxIiOs+RuNmzhT8YrwaukFd6ENg8G4Km2Yz
7FIO5MbXjsqMwj1ADLS2H9vaP6lZ6Ii21b23CZBFeZ1IwU60qFgDzHMrbbIghTR3/eDtMsgd6hau
OFj+Iqx0juS9svyl9MHTEIhKRXjVpPpLzGQVodyYBrlj2B4yVzwUYfg1JnAYWLLHaQp3FPtthT28
OLm81Y0e+e1xn7r1XmBqLc6fiH4Fmdg3EAGZFjAdbPtom7cUpNurMPUvEwQGSJX5BxULDVuTuv18
F2K+Aqs5qtPBzlGVtwze/w7B5oMjw81/mmnIZMeJeReVHtZ5vqTUGnaN6eI/YZyaCQUz8101leRV
f4Tk///9r//1f//Py/i/g5/FqWCTFPm/8o6yhyhvm//5t/Pvf+EVqlcvf/zPv6VrSdvkniE8QxdC
F9Lj/Zfvt1Ee8GHjP5BsxNFI5cqJiUQrJy01+1A73cRDmJgc2ygu/lmDtm6bSPx6nit13bVN+6zB
Qg8mzwwjyqGc01yShQ88775qnb2j2Tcft2UYZ71TjVmuZzu21B0HmOLbxhDv64Z+AjhtVxTozMZd
UyGiGDv+s5uVXIQ0cplDjCcGV0hEhEp0YfnJAKv+/D7A6hFsYNieFB7IA1M94m8DHJL215rOCEnf
G1stne46lDeRVvU+GVfVlT/bsUwhBD01PfG2ndkFH150ZQgeMeuuRimS69xH/cytBsTrR4QBRKmr
KnGjbu+bKcyWn4z1Ox11oAoSBsyTUress47GrphrY0Yy1dVdMuXXc3ugJOICZldoxgmw9NYFN0Qi
kopUJooekMkGOhH98+F2dMuWnuuYkiE/G4Y+Gr3AY4gO/nBUKZ76GNafNCHO9wxTKm1LCsMzPLA0
+tkSLmvYHhLLLkBysWTSCoMnlwMh1zb9Ppfl0pbHkXsNCCdSEeVqiFrKkZ+9WsOig7LjxCgRAoLh
RmxU6XYXHpN2m7tP7XjZ4CYCmOaxs5L7L+llj4rntLsAm7uwzTvPiWGIs6AIcz7plfxj/TjCsC3X
hGzO0aVU7/+2Th03huwwcNOb0iT5Dz3ngmK8+zyEYWksp1uuMJefLBj9nRYdT0qUnhwTiNXZgvHD
1rHKPqgPXYfD34U4q37d3xGC5O7aQCUtO/HgFnCnB65GuJSK64+f4M8V66CfbYO1MIXEITpbK7Yn
9cw1LdK/BQDyQLRfnGH63s+29cnYGuY7Xf29Jevt4BpIoINDCceDFsbjFkToiCKWdE9G6ocP9UBV
/TQXcm3Om5Sc0k0FKPQCJbRpO0RVdvVxr/9cvfTaMV9NvmPZ7tnqDcdumnq3rA693CQUFMruYYzR
TQUk9Vm331tTcI0YeDyeNGxxNsCJkTQGzJfjYRhhprE0sHh3YZBtrVJb0mGKJOtF6R1SxPIs+Fcc
KpiL7CjDG0tyS6OSp6j7T8zUe3PuwdwIHsBwHef8kdAgquYcuYjDTNIMAWNMUQ9dhkcm5p8Ps6dD
RY3pN2393Ei4nTMmcZRXJHeMbZxHW9jg4EFNlo7NdfS/aMuwDOlKw9KN87YcrZ6g/5+ag1FU8jYM
EHB1q2LaA1WMD3pCRcLH7Rlqvb49bBzLE4bJgcYOxnN4u54zOy61yRPNIYH+8FT1ol6hkCiWg0dN
RZVXKEY4cU1BxWRsqgqx4TI1+iVwrJRy9BEBXzPyCDq7+erjB3vnufAuBBvacSScuGdGTI/8si1V
+VpQTtR0gFW89Hs7WH/civtn7x1K3C3DNjw2knXmVQTZaIQQe6I2ZEf41yBvF1EBiR3yyeCpyR2l
qU/M0pafTPM72+n3dm1lUH8z0bpEQpCL43SYLa7T/suAlha1JUXcrA3ns1PuHd/JedPa2RyXXpwG
s5NPh9ShPtG2SGG60bX0dWCmhl3MqJVFxmNZFfYRAoF6O5nSsRdDTx37Px9u27BNQ/coN3XODZYP
Q7CR2ul8oHg93VDqZz3K1siPFBrDOgx97rVeaf2SdWofPm75T5+KoLdrACO2HN12LfPtgIOXNVzy
1sMBNb0vpAgCaAFTbnxpXys8Qk3RKmIuH7f5joFylAcDXNd0TVzHt212ju4YWZTMB27rBM4m98IN
ioM3AmX85w15dIqhFWyV84ZQMxRU98zTIUfOGI7cKSoWFawpH7fyzo6UOserQP0CB8M6O20cCtAp
ssjHQxDDPDDpT7PQth838c6IcXpLjyNGV02dbfraCNEyzszuEPdeSBg7stW52twUmXz5uKX3OoMG
qyGV2bNYdm/nhqUtR7MDliAaJPVSjbKoAlnhp49beeeAlgLTyu7DoTacs1ayEmYdLfS6Qz+X2cpz
XlKbooZBqxRI4OOm3uuQoEeoAeLycUi/7VBtT9IESg3OQoOvEp67FRey5JMl8I65pNyMyBRL2hO6
ftafOC4rTSdgdoihuPcsV0mW1C0p5ALsLKJUrai7tTvmn/g57/bN5qrJJdNSluxt39oymlu3rpoD
uJB+Z8bQkjYaYqwfj+B7k2VxC4A5h9PAPp8sEeaOBnx7OMCRR/y7hTfVhHtiW9c6VGygQD5uznhv
MNWF0pWm4ViuPDMPYu6lBWsigJ7OHH50iLK8NPVUrA0CBWAvWpM0lG99txEKucgLG0huotsg/chz
rqkwzJ9a1DG+xvMMINiYYUdI3YxiAy7l5aIZbZhIPn7gs/FR8y0cF/eH49JjmZ09r1anXWWgRncH
trbNypd0eBSjIrnIPtmbxtl1QrXkmCwz7n5YA+rl3863DR4hqfvWuasHbzFBXA3asMvXhYB2CREG
JDp662hENx/3771VxiJzsAoET7jNvG3V9AhvD2PdHagG3kJ3Xy+jfIqWHzfynoWzMTr40aali/Nt
WsZWaBZV0B7aoL7pgvbYaLdW1t/+F624TJdJsMLlsH7bFVGY8Au2yI6pjA031TR/TIJPbNu7PWHt
CgvSBNs674nZDWHbBUFzEGo/2lxFqCOkRM0nv/nJ4X228lxbd7CfOl2B5tvFYL/tDtS3KEFM7P+m
NVBtGuxvaRAcG7PgRI1c8+LjwXtvHTimYWMKXIJp7pmR602TlFo+o0fvRVAYtLZf/DR6MAYfN/NO
p1zDwIxSEmPa7rktLVK9bdn9w0HjYF2k/g5sRKDDCvnfHA205AEBcDwdg3O2sH2HtFQ+iP6Q5Y/p
RMTqv1gKr64V1zDKlZzzeFEXkfMDM9AdQlF/URcxqZePpis/8Q7eHTE2D4WUusl196wfTFgdkchq
D4QUfA6dSomXND/ngkyBQUD3n8/P7x7j2TKogkG369EdDq1d+LsQpibNW3RRC6kSRMOnjxsz3usb
PSJ0awjCUOeeMWmuEfgAID43yOGZl6AwfK8rbuY2Hi4Nj6Lc0PtZGeS0OQrtZQig4Dop5/oZ9fNo
rSlFc+jDxSo3uLWEURd//fgB33s+KXCh0QgCLXW+KUbEQXuw/82hr2yQjjBckw9bejW8vWG0+bgt
NY9vr6TkATkXiT/CwmFL8+12j3Ppu23DdUWhrnS4PP0AfRHqOnG1IanpP/Eu/jRkNMf6Be9F/Nx+
Pad/u4uJzNTyyifC1wc91J0yKHeejkhLaAaf+bfnJxuW7E1b5pklG6emaa1aGxHQjh6MsGgXiS2g
iRxPBsL0MTx1oAOQAJbGPpq0T06F10V0NrAON31Ob4l745zH0KcoGEmgZ9mN00OI1A/FneFEJll7
u4Z/yMgXhHiyRQdcAOZPStbm1lhS/r4nqndlOvmhVveY2oyPAIU2Gmo2UFpWP/o2KijI1LZBZDcL
3yvyC9Jjx7Qti1UI3zmQvWRYaIU8wmX91BkjKL8uu80beyPs/ieEmBNSHe5TBhhF5vIxmhtuoNpF
K/0r6M9Aw8yPTpoRba8edU0Fl8IAviBniXAU+HZN+9pXVKrnxb2cWh2VuBYGmrS9rANcJjvRvgpH
21tU9QIEetC79uBTuJ9SF37RyxHasOxaG4prpMMfHB0N39ThhkwBfug39w6LzwrJwOX63nUBRdtO
usMzQle8DIKLVJJ3DNKbFFVKEi8PYatTgtP8bJPyepLa3hit/cdb48+16kk8B1grbNfE0z5bP4md
+lpr2kpHakFMnHH9NCZu/rnV8X1sm4yOLkznj+MisyEMglm+u1bQPAnDxsQuNGGr1KlSCqbwWkX9
s2S+4MhmpotLDq5wAPJWUr3utWvLHXdxG19GXK+LaFPGh34ijUAa2vSjZd2IrV5UD2i9rD8em3cc
as4eLqb8xzVfnm8uu2ujHMaJFMBAf5qCdlv6E4BlpGMD9ALcdhUN/UUB2QIc9cFfSUmMvrPvfcp0
yzq8cWoKC+cOAGkuok3qhJ94tX+6FerpLJflQXz6j8heUoHM4oCe4D5MljLKTiTW7j4egT9n7m0T
6v3fLFk5W2HTCIQzOvcgbKpTv+Er28Pu41be64ht6pK4nEnA/9xxaQQRVqKB48GbEDTo0IITn8zk
n6ucpIXQySTY+BN/+v9jWCOtYfYHixSf3j+reMZEFuHjfrxjjD0KEUlxkTSV2H31GL8NV18AgxN4
NCdb/FBgCivdVPEBYAzQxYoE4vPQaqueeruP21V79K0Vftvs2SwZ5Nv9wmqNExTEQAM509vr0Iwh
yNPH5Hr2+w7YXSe+IpdmnoTff7rDLfHnE3CCwzfr4HK4SLa87XjaUlPpEJa4tsDDlMbPIE4WSr+g
dr6L4psklF8E3kURIDefVUvbCtYd/gXb3AMPww9Kgm8mkmS51LiKoVEAfewIHRC7PQGnAZXoKR7R
JINxRySgwRoqfNApJe3PDz2vt5EWrfGxX9zaXfUw4g72d30GljjdtEXxncT9Igcn/vGwO2e3SswZ
gQtWrXj1LVyh1vVv0+3PRjfIIBmvzQyC38kXGOipjdYQ7WmnqVaqB8pQTFB8wXqATummSLvgMLiu
2BkxQEicv2njwxsCDozKscsBwmBoZGsAI40D48xF1pfiFgEI6mfc9k7mGtIk4MATirF87V5Dq3yJ
4t74Qumz/1Xkbf6cxgBv/JyGFk4otXu4y2aY6NPuUBkh3H5QSeHrwY8StYSHDeLsHD+kX2GO7581
qyTZYw3pbuL6tZRjQn4t01y4VnK44M2hMW7N3uuPowirB7udmx3PaR2FJvvl5Efglrq8Xftti1vn
uf22N1gZMEFZA+wYiGgAfq7uP54FQ74zDXgermfZmENhnN9NRw4f2Kwb+9prvOCiGY1N2Wc/Kc25
gNjp1qy9G6MDnjoW5kZEzQNcPT+cGjJf26+3fYSgYAM3eeRqy9hxvAun77/GNl9UaXW3zGS/0+VU
o4BSIlHUw1fbK4AxJJALArHXaakfC2u81acMhuCx8Rap1XzLTBjTZU+uGydi04czU60z3F6qCJ2C
CLUBu0QDFmQuRAU+5B3V0hiSv/KUnLdZTd+8fjbWdSJGKHZAxoQ4yxtLaPGFWXNIl60MVtWog0ty
ypXuUs/lUK2m9TcDPCtAvgSUYRWksG7QSvB4BtHx7roeqK037F0qkTLyU+PSmkzQMZ4FzBWoJuxt
wb3skx9aCuKxt26FO+8mf1z6kb2yZf0QUMlx2TY9RMHQcFzIAf0/HnEND9mxTppveVQTJkqT+0Zv
oLHT41k5TYpMPIa5cP5/nJ3XjiPJsYafqIDy5pa22Y7kmB5zUxi35b3Ppz9f9gJH3UWChdmVFitI
wiQrTWRkxG+8fRMVhzK3n11sqn0dqpg1YdfDr671QeL5QcOJRuxrxTuMJlYEtvIDRNR5aPNfToU5
WGU+5Ur/I52Qfh8M90l1hQ/ZtMA/1D2maXlyK+e5V8RXVWp+DVny0fHHU4Ww/Dg5EJoNkOWYekTV
Jx/aouWmHwpLIDeQP6pWuu8YMnADKGI2TDc13lq5u7Mx7eyRyzKG6KMVTL883zqIyD2YjkYg8j7H
ioDzoHnR3g0SseoNzECL8k6q+br2uIfXss0Q+y5Tu4Xej5mLGoN49svHVkm+DQ59ezZYt/FjF2Qy
9SmIYK0gx5lAGw4KFog0X0vPA5huFk+45ayNCG292wfoyu3BjQhowTVVgAvzWghbXY0CxxuekM91
aSzjxf7oFPZ6Qh+vVzCkE963wUgXgue1u5Kisk5LDjgGXeDZa9j0vQDyYzI8pR2iU1pgZYepC/I1
WiowVTV0l7Q893l+puPDqNcIElRNsZAWXBZMeaZhjScvbCoZ88gRxglcK4gATzVKc+dmqsOn0DKi
l6Kt+8de1Naj4g4FEuEif7k96fJKnl3ZdFeo0jikPNSgZ2l3bdfovETt+ESKIMs0IToim8V7+fLd
ywX1v1HmTUGHZ8SIJd7w1DnFmf9wzrvmo+ljkW64e9sbFp708+FIbV5bU9QIX/vNs/uwts02wvMv
OWvF9NU1uPRKIvKqdtNjlQTPRp4ubN15Wvc6IG9skwU0qSLM8q3QT+nYR6p6qgsN3Xcvch+GLE6e
zbhWt3+3YPOhZjmWLO/lmVVH59DibesgR5tPd21WO7tG+3x7qKvTKCFKnoOWiTnfG1CUYswes/SD
o1W/pSgiOdMLQip3pjX9wdpqXEgfF8ab7xIgNaReXaSf0xSVFRQfJzPY6wPak9IiTI3r4+3vm+/9
f6dSgj5oZbFss70f07FSa78rz4F0InX2EWBvB066ZAHeHmn+sHgdCSwCXTmVBuO8AD9EztQkkKzO
E9wPLjIsnNikCy/oq5/zmvjSy+AAzD6nCuK4t7siOVN2ReMSxBb8AB9GFeZXvnH4+y8CMEIrk3e0
R/h8n3LaNMFhbyjJOUqq7tD3WnmYPJhet0e56O/LiXs7zGy3xw1Yjd4u1BNlQMTj7jFOo0yIJ2Ha
PEqL6s5t10UHv9X7bnvFwlGbR+XXwZlHPs+gaDdHrNBGxW+yTtJzolf4njauVOR10/tMhZ7tmFEJ
NNx2fsZkTAuze20pLdreBq9RMGcXV2FlDn3oxck5HMYnNQgghvYPU6k9hAIq5u05vjoWxU/epPyl
abMnU9UYJPhukJ3DJn/ISjgxyOw5oOVb8rnbQ12bUBssLxa8gFLseak1cX23C2FCnKZu48Z7SdV6
lbFowTf7C6fh6liuDi5Clyib+QZtqLcZhp/p56nV7lCb/WGU3Yv0yG4dBJQBhUvf39ufd20mKWH9
/5CzzTo1XVcZGuaJpQ45hU6BB1EJSb24/lzo9kLwkgfs7cUtN6ejejawPFosnML3BzAaDVCHaJme
DXV84nlznyrthwbz97/+JoeCKitGuQyAySw7CnAsbLyutM550dE5zp5djDYTLcXkx1w47FeCJP08
1TMNYI5cprOhMgPyVcF77hQXYbWesgRVisJbaEdcuWN4KGs65RfAzsb8pkY7P2+5ZqozanL1Pbri
IPg16AG8/30Yysj7O5rv392exAsoGotF4ZHeDgmW6hlzTEZdOZ6SRW6DgnpjvVR6NsEXS92N1fjV
bkp0LnLHEMeqN6wd5Et1a0SRv/ZMqHFqZ+to9qg+akjlsICRuzYbDl1vQo0EcszLJYC1jNQLw+JM
BVpCAj74hvahs61slajxCU3a3e2JuLbE4KPoo9EMAvQwu6JqPWtUp/SKszcMf0yYN03dfL09xLVP
ejOEJx/pb2ohrTFCMBnpL8UprqSWZefrvoJxmDt5iXRmhVYTt+dCsLk6KDcVHS75hJivr5cOHWqC
aXu21Y4yg/9g4q4O8Ru66q9g9BeOvnHl7Dvgnzn6XA6UhGdnn8xW9SYzb89mm3wJ/GfVQ4yoFx/6
ofrt5dkj0jbQE9GvLbFanDAnLqZD1xgY5mTehtfFWmoMKOmdKGHgGnGO3Ff2A6HzYzsWH6Vcahv+
IIN+pIlxH/l8BpJdVsYcpuZJhVk0BYhD6M4uqm346bRDFiLBKwRyFtz4QE4NmFz67/P7r8z62krM
tDjrpCAYd8WoMfk2hfgknvahjVicXw9f8kmBeKbwdk6KEc/edELzocHhWOsmh27JBFXQnNAPQGQR
jfcwXviZV5aBzjN5sQYGjv6h3BVvt5pi270dZ8YZhXIF8XHqEGC1600cQLa7vatfb+HZjNAW4azS
OaRbOcckBDhSJEmUZ2cTVmNv4S0HDzlHZNFNI57nUIAB2Kyobz0ZCvZvIr0XTvsUof5++4fIEzr/
HfSpHbwsZQydQ+XcSA1xDWnzM8wDQLQhdl4QGvFIGNa6C/Orc9FOt2k2dd7fnzEeqRrUee4hm2b/
+9mGoxUkaOVD3eg/26CFfaRjEOcD2+hO1Z/bX3nlPDOWKdEZKIYTvN+P1dmd0zdtlp/pSVkbTneN
oI7T4faYGjjKFurG7KMlMPZFJYL9TsVVl9uJLuYFbKpQREB9q2zPQ9Rru8qssacTaEGp3aOkfvbG
mFPNCRoMND4r40LcvLKwHssK7MUEGAIg6v0nO/WkD6gfxOd2sO9FoWKVk39LpGedE24iU/0WdRrF
ayNY2FBXpprUkzmm82eobKr34/ajW9UZV+A5DlE6abMJxYTKp7w55QH6nZOJgivkt4XzdCVV8+hY
yZaapXGuZgvcF1muljj4nvyO4qsRKtQoETna+zXODTUV9oWL7+p4vP5k49EiZMy+EkN6VccQUzkh
Odzi/GEpT4i5qG29MJvyz5kdT1rgvFeAxfCqnac3takjvSma+iw0ltCG8/cVLQz125ghgH37jFx7
m4Ev5XiAm6CXNb+FCt1UnAI3KAq0amXhwBPmW2uMvaei8JTHVppU4rggdfB7IT6FSZFt6JDg2qIi
u77wiLn+Y2Cw8ZfOEZr/GB0Gb+zFan5KK3XYeoiArqypoadfudh6mzlwfhXjDaMqHVDpTfCktWm+
nip0d25Py5V3BwhLXgE0EfnXHJJkumnSV6kecikAOhdejgxs8QyAqd+ADC+f1cZMdqKv8oVU7trK
gxKhg06eqUEceX+Oqka0Plrm+Slq9KOLDSVMykNQeC+3P+/acTVtiSPkyPIsmGVwbhsZDiEoP5VY
2vVNfK6Lo2E/OYO7GdFSuT2YpV/Zzhb8DeheBCdeVu8/KuvCTneLmr537VNa16XCVp0kaBf7bvCL
hEzqxUkxc8OKDgOB+YUWX7llQ9orF9vHda+G9lcbl8ytH/QuQiRD4+OF7cD1i9NEPahG1W6KXrSb
tHAQd68gWW9Np0p39ui0f8J+MB5GJHch4SAG5gwmNpEozBa/mkYy5orUy/Z9gEz/qqsybqLBihCh
8hHRUNPuo+1XzRoZF8TvhhFoxYTm+Rrfquo+ye1+BdK8xyQDG4e+wnksaAeMIryh3lcW3TqrVXy8
7BtnTxGmvW8j293fnt5rQentVpVb+U3+4joKHSHDCs56CndZho1dYun1h9RtfjW5WiwMd/VkOGwa
oBcqWgezGJg5sZXXQ0hH0i+/iMI/tFb7XJQ7klxgMqH3Ay7PfwiHHAcH9JMLuO7iUCRVqBnFGJ1V
oy5Rdh6QmzKVca+HCF3ensxr5w++JcgQuvrgiGc3CliLKvXUUmCqYv6MfZx1kHw+xaX3+z+MQ52G
HokpMZazcUKcMfQ4p7Ydl3q1bWiKrYEU0Ww3cfe5PdTVoGpLyLLkj3I1z46fY7dRFg6VdsY/8uRg
ahCCelplwsaKYdoFZo4KnXb0suZA03gf4H+ysH4XwBdSIs8BW0LAMXXzginr0keMvLL2Tq20rWms
dqLLib/oMJXTL6s32rtesabnUM9x0o0z7x8UZvS9x3tmW6sVqkQTciiRokQvpZ4oe71Rs4MaKBpd
VSNtF0KweSVayQzdo5cEuHv+avGBoKHmbTgnoYzZXeCXzQM2MM3d7VWRC/z+iscE0gPNDYKXBHUe
E3MjxUTN72usj6ZqI8UJh8J/8ChfiDF7dKuFU3uZF74fTn70myDhdBmu0b1an1OvUR7iAXfTydzj
chit7HH6EbrOo1YU32zsKxbQOFfyYTm0TVWS43sJjnYG4YYiDvQzxvBrO9VXQ/LbSLW12q4n8TtG
888O0JuM/3oZdQnC5aGFzYwsFb3/4lHDpktLvQjXzEoW62W7umT028t4GXwZxWYJITZ5pjMvrFlB
29hlrYH3U3MILc6TNih7NbHvldBe2DFXh6IVZlOdAJ8wz41Ibt2q8/voXHYurqi+tVYDRHxNxKkB
2y4MdhkHSQnpYJIaktFfxMFAKXC7KvqYS0VHQNZBpIiigYb60+35uzxsjGOqMtuhlgSC/v0qoceo
xzG9+pMZlyHq5PaDqi/Bda/tfZIdiCF09TR7/krQNZHlJfzfc5rkP4Y2+wPQrTmZ6rilktWtCy0Y
8HMO92gD3v64K5FXNlYgpcE/kH/Pvi4hxUxzt3BOrqZ8ypthPSaI3Id+vFKReasaTOYrnGzGyN6Z
VftVN/yFQ3AlyiDRIAsNVCwpbszyPOHoPtFWd0/5WK279petYY427gblnGZLyfuVaX471rxkR0sF
lS0/s08FPi+NL8IVOtEbG1/JIR/vR807Fm71oXS93e1ZvnIuGJcqsEH1k0tu9o1enwEJ0IbhHGmx
i5Jc/yzG4RD07ffJWSpLXtmu3NhIXrCXAN7NEZxJngRRVHjBuRsrBJOjOj9inNBtbn/RtZAJSxIk
Js8gHcLh7MYuIJlokzm48p2ZIeHBP9JxV9QfQip1GcY3AZqTOIEv0FiurCBVA1mShO1Fe2cWMpXM
VFS9VsszQqCWQA8XpgdSuFJu3cwQvN6h17dQDtKvzSiZpKwbwD+kUPg+AKSBqzW5Ensnt3Pcgx/h
PZQIxBnr0jKffaNpsObGUlA1s+yzqk7qoU/B9UMpAlES4gOTlDXuG02CgW1VhHdWV9iHnut6W5ig
mnR9tJFSxah6zLGhMrQUhB8wobR3tYUb9spRI2vk1W6xF6EPy0fQmxvW0kogNmajnXgk3hNh7os4
/hyk6tZuym1lBy8Le2QeoSlY0oKm8sH5JlmdA14sOwOBl+jmcx7kT62s15lokHjB/ZSALerBhQEW
QlUpbYP7hjrYqhuHVWNr4cbUUKNsk4VNa85Xkh/kQM8Hq6TDi4ef9n4CBjvKFbUvcETLMNpLyvtC
9P80uBzlmJSmiLmaufnJHLAbSwMJ1C51bB6TzHiuVDqkuLmsDR8jIIkWcGL/qxka4Y+4dF9QzvlI
jfj3FJhPuOHus0pFjTozEJ3kTm/1UsMGfir2o2tUG7+vzl6N2U9pJUhoOZsxsr5HEZacJVZbjTJu
i9LHHRHEJwBLgalFiPmaAwit1H7EqZMt3G8XqwSShMOKvgezI+fm/aQ4kVNhGZIGJyk8n3Vn5G31
7C/valOOgcYRzSUpxzM/QlqslriuOsrRcbDkq+30e4Nz7nIbf77DGYc3kQQ38QzzLlhULqi+KKEI
dMwzUxoo5Nilqs20El5LC8hopSVJu5S4avOgJL9ONmOIETBt2FnvZ5BEHQ8BJQtPZRPywPTTteHE
X7La/422Cb7CukV7JIZ3lPTgTpNYlHidmXg4FXQKSsiU4EUHa2M0YOZqI8vXUa87D3T3KgKqulDq
uDgDTJGEX6FUYViXwHADnpPPW87GEA81OQoBtHRun/triwA6nzkBGA5EdRYvUUAWI3rEjlQcAlGD
Ih+6ZfnKWNi3F71Oudig21VDpTECDGs2ju1Fo2q0fnByjAHmkTNaD0WJAewat8ZdqSJkl/s+urGR
mXzQle+mNVDr8ApPisT6954wuo3j5vnnv/56rnjHtQwuqUsKbKalWqSWHKfStU+Ri+02trzrwkTU
vkMgIdIXouyV2abJSQpHTZJK/jy3mAI0PasyDE9RFX4taWLB7nuMSxN3hn8FlW5/3pXt83a4C+hU
SdmIQBie0gj/9RE5kbWgYL+/PcpFWvp6pHiO0xlBUuSibE5xHMfclq+KJ41CmM6x0cp9FER3jo3M
r1oU21rrOoLj9FQpOqYG+vDj9m+49qU8mHRH49bnJpMT/+a2jEdXGFUR+Uc9N08RAuajES09PGVs
ffvE5jOJViAxZVp4eUNmMCQb3QqcI/avmINX7rCJ0Fc9iy4CI1vgA9QZ7fAUd72zS9PkszHZ+mMw
jsP29rde2URo5PP8JaNDD2jeYBycUW2FbytHo8PSUtfu7V5gvFOrGztXzpiituvbA147vCQH9PU8
ate8reSt9GZ2KzDPmagn7Thm/bq08keznlyYb8l31Qi/0Nn4jRPanSOcnUVPVi2Tg9DaR7XzN4K1
v/1jrqw0PRrgX7wiLQN40vvfoiVd3od5Gp5IPbuVJmDodamzsKXlB71favTRNDiDXBavMnzvB4mG
IDUhmypYjpsf4yIAJK+dqeAuBN8rw/Dcp4CNfKHMlGffEqCOaRWTHZ2mRJN+9OF4QOXcvPeF7f5Z
mDaZL84+CRkaBMPk7uURMBtr6BLfT/LKOo6tkW3SzGjWCsaAK9PsBN1hlHEjCuu4fevY0KhJ6f3o
1WZ8QBsSWVUba5Ee4RAEbg0UXztP+068d2EDqEj0aeoAr5MIv1K19k9s4q8pauxtqxHNZoGIEl6k
E5JDHtKSsH7TvS6d0Nwkyu4wTUd0U9W1xy5VvUPjtvFTVMcKYONG7GwQktsgsMU/SZHG6zSK4mdD
L3GDL71oV/dxdbg9S5fZATBd+pyQvMAQUByZzVIJyMioEkucej880ODFoG2XxR/7ql81yT+No61s
/VvCW1erf0IDI4fF8BUeJsAC+67RUFNycYqeFp7d2sVGAdMBf5Vjz5a/bOOMfuIP/dDGp8Irvjld
JWWqQ+0QoOD3MHp9vaY1MGx7e4ofCzfR/giswqS2quM8VhreWVGXmAcBtmnXxJ3+13xiUEJA93jJ
Qui+eHINwOlydGvH58rPGCVtpYpqsi/9VltYnsvIBwyMAajtMORF5TnvYEECmdKOoY8oZpcO+dM0
dZjASoujaN9VQ/H99oa4iDauKrvutE0peJOKzfZDBpjDq6oBu5PSwH8s94fdOBYL6DP5h7w7mnIQ
KNayDyzFUWYpaewUUTyoJZ4DQRivFFx07ScP+ecmKr8Ldc97+e9zfIbkgJJTgmVgTmfvCOFEmokV
fHSKgIDSE/XGlWEbGE39LegeALWBzygVRpWvu8A4t3WW5gGq8ic/Tjal4m4wqz3FnbkP2/jbgC/u
QqLpXs4luTZhSHbUQVbLk/TmqgrwOpA4BvtU9uZnfKgSDOTcUDnm+IdzluNwCTNwuUNkSVhinWmw
ykvj/YA1wCmjC6z41KapsmnKCtvswi8WboqroyD5R2GfXUKD5/0okBVF3ippfJK+Mgp2IxsnSZdQ
PPPKF9VMIKP/G0T+iDdz1+pIaePx5Z9q6KAuhiiConBheitM4W4fq6sjSXEtlkmnyj1L11q7mNQ8
KawToOlPoB7K1PnUWg9muZCzXZ4seMfgV2TZi8t8nhbSqEaY2TGmU4URqMj8j0VPgTYqzhqWpK3n
Mp3hx8HvFtL8a6sFrEMiICR9fd4ho+XexXE7iVMBvqIOvzjZ36a7rNTbAWYr1UGH8FOFAYIUo2fX
xmmgtKp6oZh2EW7lKFw36HjBhgBz/n4/5FoxJCOCiSddn3Zlkm7oc+IT2MnSXd0tVB2ubQng9OQn
NAoQ4Z0N1taQLixnFDBT05WdZFJ7HhnvdB3V2ub27ru2PI6G3gbjUMye776Oum9Z4gV8cjJ31frd
z3AalsjWl3EITBpZqtR10qW08fu56yerB0oAwQ917DuzNnYi6PYJCgEhTr1iOjbFUo5w7atcWoxS
HJQwNK+X+XqW6QXcjhN1q3/SvMXWxgNcA3dMf+iSFDc3U2+PcHey9YDt0MrXsKzv1VS9w0W22CM6
5j6IMBEL2cF8IpgCAFUW6GoUeagAzI66sJwBtLhePZcufBqhVx/4kQ9AJ3FdwF4hkK5Vi9Jm87l4
HdSAeUVxFOL3/ADathKxPCiYTqi3GiO2SV1hLPXqrn6ZlJxit3LO5x1BNcfbK1UMKRQBlwZOCgDa
/EDzxcNNrfyQjNIg3Zj+lk4vozSlGnShyBkQv5td3aE59kZTR9Opy7TvqtcSw4yNZlIgykKBPkaA
HIgW+M2+VuOftw/O/Ivl0IxJGxQ4ILt6dtdlijlMZGVsMbXB0THpd7Xpb8nPT6qamisVXfgpzP/c
HlT+oe+zIwa16JzDAIW7P3/umh3+A7k3TCetH76EYfzUQRpfxaX610jL1897M5L8/Df3ny3cOk6j
cTpZrsBfAIvz8+hXxV1LTRDTKF3dw2vHdQE2coejnl52/v4/fCsHmMKrbVF7na1t06tTPpTTdBox
GbAy82mywe8aTblQV7yykCRBJErUbGDAz8vInlOhXh3ibhejaQGE1Ppc4hcEneDb1LjmSqBhHGjZ
uFBHuLKSGne+DAhkhLzf389vJjJtoCUkTlGtT8DI4VvA7A3vp9ZZYr1dufg5JfI5wH71wKm8H2py
1V7r/XI6edNoU0d2Tp1lfgQP9sukgWi5xVmx43PYN9vbCzgPPGyhd+PKW+7NFqrVEMXAuptOIu9/
1w22Q3Kz3h7jyk0JDRqsM1mnzN5n04hTTleoSoZvQumIrYo918YWursBnoDDXtCJ3e3x5stGiJPk
G65lOuuyF/X+m6J0GlKqSqgoRepzh0nGOB1BxX25Pcr8q+QoSFjLwpp7pRSrGErmE9poLVMyeWTz
lpt6NBIwHcr05LXjkn7ohQIZA1p8EMhIOAXkaLOLyY76ttR1GmyTqSpnFEJGSDY67aMCgxsr1tMP
buyqGy21809qUpwz1cofai36GaAKdddgJL+NRJi9ZKLQH1mu6u8nhIcnQBACLgoe82mPhTrpeZ52
p9qOv9uVd1C7+nedlTvPaz7cnvuL+oKcC9IUKbXkEGb12VwMRURdtsIcthuGZ0pDH6xm+FO40y5G
J5oun/5zGLAybdKTpyrfhgoxQgc/uXI6kjX+HIp+qfl/ITv/7y+C3ADAizfq/MGjVb2dVsOYnXw8
JZ0g/eaV0cvoi0d44R+MERwvqiRF78PYcrd5Mx4SESxkLq9Zwtub5/U3yFIDNTpoDXMy3djFmYMD
i3Yy2sk/A2xr/gETYG/Nqul2TdSIbV+B2s5DTHIIL1K/Ijd3VTC5z4PlRRtdhChk6KXy1RmD6TOf
OdxHWHuvkdO3caZNIaBMuad8Ec7Y7/Qhw8a+sPL7qdDHddtr9rgCzTV+UaPc2vma7oLcnTKq7GWL
ToRffU3MdpQZXbFuR606l1Rndqia43I4NsmG9723KzsB3rkvlO7sDhp2Ur1w4l0jtGhfD1MCu7nP
YZip04E0zXsohVF8HlO8JhU9fplE4j1OoT9gkqcsFXMuQuVrf5cKNtA40NnzEkSLEfpoZ1JjoPvp
Zx+kucTtXX1lAHI/+oro3FELmF+mvR4aRRZl/ZOI+nobVIazrXpzSaTxSnQE1cTLxZTSTbyeZ9Ex
8gUycaI4hb79kIyatfO0odjUGiIkt7/n+kh8DMEPxvici6HnnqdEQW+cPGX4IeIekV5/b+HWdXuY
a2iRd8iD2f1ilI4b6E2VnqmzP4/Ceyis4p7gQEFK1X4qmv+ieekh86LHWBQLT87LVoNNz1+WET1g
nTxkZpEoF4WH5XNII6c3DmaWrqRQ1dRF7PAJs+hkz9szttG2c3/kPB/wAo7bozSMvT0J+kWGxO/g
wqNFh90EVdfZ7+hbzFANxaTwh3MUntP4tzqeWOWgWBizxitd2hMn7tYZh8euCe9qNHVQH1M4w9kX
/t/8zs7/hXgGQgxRgmWX/O9Fn3/mfyiL7i7SFoK4PhcagodLF0HqHVLov0T5RFHAGxNh7+MEEH08
8DOnXqxNdH0ZEie2ZxcP0hSkJD+zq6sd/xiw+pP/6F6c9BduucOkrA1zodhjyA3zNo6+/jAWlbcD
UCB+3/sjAplHnfBA948NcNQci0cjDjY47DJgzMqNQLjySVtPcFP6lgpD7n1vJe82eBGdv5J2imkd
SB2uePB3Uh9HfcwxBZI+xkHEQ1bFOfbINwY19lr271JBxaxYIrbIBb/4CJNqCGELrvr8QjJL4AFt
rvlHzQ4eIuFp69pItMNUIEEAi9dY4Xp+ew9e5LByPd+MKOPbm1ySnrVRVfbgH20Io6spEDs9RKMZ
4Vc/R26Splcixh9JkB/+w7g8a1FrkJyz+REE9T+UYdP7dIpCnK3EY1IhUNZRjunz6pPVT3dKMx1z
GwGe2wPPU0C5TyQpX5bcKc/YszOn9WkYFGWuHF0LGqMbwa+zA5s8sKRnZFrhtJCsXz0xkoHNNAPO
v+CWp5OLZ/Q0KMdM85O9a+TThi//41vlS4mvyipIRfsL8qF/3/o57vFuD1GDzBfgu42/emDsGpzH
PpptOvxsnA5jP0rdOzR77ec0a8lRcre+uz1HVzaF7LAjS05ZQxqDvd8Uo1Ggoqp2ypE79Zz7ylOl
uauoLjA074rvWmd/HvBDjO1uobx0bVxZDeQFjvsH5fz345aQT8rMjpRjVDveyXQzVLd8M97rDrbM
JVfWpsKdhs5PhNmyn6Ildfu7r10M5GHgdvgRbI95Dzo3gWrA21GOpl991zvxsx+rx3HyD/Iw9NIA
N4h/p5gi9oS2UDjbro23WdNv4jBcCGgXiYUsUeqAcgABswrzktZou02jDqp/NIf4W+Yqj0q4pAh5
bWsCYZbiyLSFyGBm6xwP4zTQ5fCPSUhnr4h0bdNOIA40lFX2jZvgcenWxa4EVb22lUTb+XkMySjX
PNT2wuCu8wLUainIYaKIMX2t90AVOz2+00efxLnEOVUPhLlwoq6c4NdLk5+OkgcIhfe7pGn7vBCG
63OCldVQaysTPACXYWimC5X9K+EYhjsdJfTYObz6LO3qItQavUawBliR1X6wUyb6s/hie66yU7pu
4cMuMS5yzaXYBcVMMrA5KG7EhjgbJ9ZDLevNmDkbO/B/ANL7krfFTvigd7x4y6P/o1W491WkLxx7
OXGz24c8llgFRphK2PzNjxFSDmfLIy2KUcE1h++jMvIwS+OFt/61aeUD5b9pBV1U+OKs07Ug6YJT
b7UHvXW/pFb0VCvtJ/yw/7TDkmzV1eGAk5O3wN6+SJ4Nl7J/DHoTjLf3scx7gJj2yc3cQ694f+j0
L5S9XqH582nkgsHkj/4+CP5ZFOsqoWvUnoITuXqrFNhqF3kbZIdoaKatM9TqXUhnaIUgZYzf7Zje
NVairbChDh7CPrfv4eF14FF7cwfEMP0RAAlax6HiHyuzzO9QD8R3oBXRqRmEfsh4GMJCH8wVRzjd
tlM0bHxXlOee6vRWTV2Ltv1orzH/dTevfqdjbdQPU2NDSUpQwmlFpd8HRaLvkT3JHorOSdFaDMhJ
Y16hnim6X91UBvpqNCnDqhkaB6qWukcRZcUhJ1h/D4D0PpZWh/d8qTj3YGRTTO8Jkop8IHYugpCB
ichnLQXmbbKarRh8Y+0bWHAPrdD3Q2lWn3Knnb5g4D09dApP2ExT9K3R0EEz8goVWZxl15aXlIds
NP1VWxB4ohGbtDzVu21p9tgBpxlaqkMX77zUaH4v3AzyqM8WFWwhrwaKVJTF50EHdepOcyEaHbse
pe2q3YcozK76Tt02wJgVpdhGmfg4tNbBVIdj68YkFPlHwKd/bv+QK0+Gd79DBsc3+VoVVn6ptGxm
d7L9xxZV8bUREhki1eo2QeoWay20tafMcZRft0e+EnYZWdbNuC34exZ2u1RLai8c3GNp+dW+6D11
O/RRu65ChZVXFGcBsHDl2No6R+hVr4kKzyz4JjrEmrTUmxOSHCsDT/g2cOEP3OVmt+nJm25/3ZXr
lnWVBAJHKoHPCwWVEppD4hgKPTNHe4oqNzmk3Zgebo9yJcIS82DO0aai+ziPsLBuMqcsUWXpXdva
1kmkPRqRWWxCW/1bhRDyXCrgQPrpzIBBnndwaoiaISa24QmnyPu6xlMvDu09sMEF8MqVnO3dOPr7
Del1QcjWI14UxAieTwayUMELkHFk4+U72gD9fnsSrx4BVEBe387AdGYbowhF5yagBY+hWZ1El4NR
15s7p1a+ZrX5wUuqR9lqvD3m1YWTujCgPrEWmZf6VZxyB92p+xNeU9W25e1yH2vZcK/G6RLJ8l9C
zjzWAD6kiQGuBTykPBlvzjhM7yzSW9U91uTfB0fLunuiXrGy1Fx9LDKr/YxqJ+byidc/23YVY6iq
uWinds52CH1tbU25WMd1223yQHPWLJH9IIpJe9LdqVy38DW3Klofe4zb+zWC/v0/oZTa0SIr3wl8
ej73ACAzTKT9+DPCAdnKNpJ+61WBvlbQTt7Hibfva6BreG5zK9To+ETRWovMnZ5OyLCnKP63qVGu
AQeB7Q9Fu5rQul+bsORXaSz6lVn37mpqm4nCgHAf/Qkol+4O0SFP+uyxDKJ8XQEZPBR4Na0EULkE
xxjsMfq6M+6j1kzP+lAHjziklAjRd3iIYCxS7+xswDoj84ZtqCZiO1AXfAla/NBjx5KGoUV/308j
DrKDnz9MCqiurE2yE+7p9b3fmdmqboL4AdJFdCqjIt3kCuINxdAoK30cGoS9zXpr2iH5n4g+VRjZ
rFRVMXZp5iR3WmPhbkHbcGdOIl4JA6kAo4vEpnACGl0t4g9poEIkToWCAICabgpf+KuknRANGOMe
+Vc930X0rzee6hubJkFKXHNxgOg0I0QEQOv3gqXcmf7U7KvOc7A8U1w8tW2xwbjY3URdi3p4YWGo
gv3kY4B2927K7GqXDK6zQiAfgeEs9tdBqDsHwxdin3lWuLdBo9srQ8VufipTYx0Zpb2KkfReSKYv
Iqyk81GHRWgNtg1Irfe7GuvNBCWSqDgi1Bx8Uv1i+IKMNtLFt0+qJwPOm9PDHY2jCnZmaFRZdBzm
JIC2gLRNRiE+JCXhFVVUc+s4XB0hgi54LgTF0WoCAG9aav4ToJ4UkZipeQbF0S6+KaiV7YJ2Mp9F
5+DsLpxSrEwpG7JLUmfYKblUZ7bVydt7ox1hxOuYNam54+y9jhWKQsG2QfOS9t+UbVOBiaqGksJq
MNG6MrtoeLYNa0Jiriq+GLbSJA9FWyXOFlrIpK5Go7b3ZVn3uxGe69FKjWrfF3q212xsN5rAd5CS
dczkR1Ep5u/KQ8aw86vpK99hiA2SG7tU/+xMQOGdet2mqL+LOO3jFYDT5NnOQWVEYWN/xJilexnC
pl5ZYdh+1LUq2lj/x9l57ciNZOv6iQjQM3jL9GWzquRaN4TU3aIJek8+/f6oOThTxUwkt/YMMEKj
B4qMYJhlfpOO2qlX23o36qP+MlRO/Y8j4/BO0aLiayJb/KhDd9iYgVa9NehHep2m5J4StFgfZWlO
CigieGMiPqalbj8oWe/EAFlbkuXaCD8XY5O/pa46SpyEFWU/Om5zsjMqhQWeV1wfseF+IseyXiYz
Dk+TEk5eZc3nQrhQUsJUrjxciyuddECfC9x0pueeo2Ut9mOBLV6oIZ/7SuZqt2inFa7iJWkfrm3I
5X5kHO5xsEA29PyLml6RlrYdjpP9WjpfIxcMkFXSrUVtaJdXsCRVceeodeIVdbfmLfe7RvDhKJCF
ABqk6ERvD/LJoiYqnUQ2aexkL5ForA1sInufq01JGTnxSwRJBudJcwYN0luR7M2+10563FJpFB2m
LCDSN/FUj3srV6qtiRz0prHNn50ZrNk/X/kSXAcsD+0Na1Ya+3gzOEXfWVPfGq+VGT5UEoEXzfqX
J3B3+2ZYXEA4j4GtpflIq28mNCwvhl5iZp3EbXIOepABVmDIPRzycnt7lOVk5lFm+2hCrlk94reA
3rvHu1M4BnWmJ2f4qOBXHKwAxp+3h1j2LX/PZJbrok4G3vCC1CYTVAmcIshfSuse29WyhUL6TWqB
52aPk6WjUhAc59alHvfYN69BWBbxFxcsHByqtrSj5st8GX+ZSThiUFPVr1xfG1zene6bX/3UkD0a
i+qzkn29Pds52vmwiRfDzZ/13YLi+x3WZqH4r2PivpiDVngVCIEEEzm3EfdtJf70vELJJlyGfo10
C4X4xaFxKlrwNZXA18kctk2V/sjd51bdN73/1MRIoqUnsNK3p7iIoecVnSF8kCFVLqSLPpCdaMVQ
zFO0jWwbRCeRmhtHhKew7b0SjkQYP4RKtFKnWFab/jMqycFcaOJELG+HRiqxoeghVomG0+67vBu3
8aS0nunLRyXMN/Ratm0cfaV9NXlYa8XUMfI15dXlcfk9dR5pCkuU8mAif/y6oynBTzb8CLfz203c
tkdXly9O1FkrCd6y4/if6SJ3MWsAzx3/xS1DvNO7PE/+q4Ibd21+8kdrJ9wJ8lS0NxAj8rRyImLF
IVdd6bHY124e6KcUEIVLTWi50hWieibGXjiBJ0G7ndJUbqShJ89grhC2GZzuvhaYVgSywjjFTezn
ouuQ1cmsX8Q5IKN7LDOKyhje8BMbDl1izG4Udv6QNqX7mqFOSPOthWCe6slX1Ftbop7I2mtjZ95P
2agTWra18MxySr5QIAlxtqvs7cibhF6kkno+Etp/OWFqn7J0DJ/hfjUbt8HkMjXFP2DuunOYIRJV
d8N4ClWKumpEG0IqjbsdsDWH3TMWRwpppRd23EBDDk7T01t/9Mo+VLdp74LfS4fmkLP7vVQg2mm4
wedpjNoD4pLm1lS64iAwXNg6sYmTh5sHx76ogu3UG8oBOkr3h3cKlzRnmxtsDhaRWlnsBXraRZWl
SfSiWbVzLEdN8WQ+6keTuAw9aNS4wiy0V075lV2AOux/4DbIoSw7lHmYuSRgoXpOm+KH6RSOp2jD
ysSWHYz5aXCBMs7aEjMcYRllYwFow5zKipdkVHTYc1W4KSkzbLKO20wZmxR7rsmEQx45uSdURT1a
Fo4TMYLqUJ8KWsb1YGwMvXZW3sVrs3//wxaFK3hpWd4HlTxPPs+GTCcMPcCurBy15XUyv0wWtDoy
CfpXFyq/aacUdTLCULQJp/YqUIkHtEGjxzGQa1XspRQueAyUoWg/zEgJEGXLApVatbSh+zQ6m10x
bMYIfae8bEqoIEk9u8i57T1s5AKNuvFXYUx/h6aabfw2y8Az+cY+DaX5QFYbPUV1STcpD4pTMOok
x1GkfFYcpz+qxMRH2OvKnuzU4J1vvxuZY24rqsibuk3dT0rXpc/C6ZtP8YSylEBYwss0M+GCS6DC
lFq/B5wJvr22xcp2nj/Y+3eZ6c91BdTAZsX/C62iMimyNlSD8pwZ/cYo61clTp+01PjSpWsUxouh
gO0BOOAx5ha97IuQQ5SWhbvWs4lr05NSiOm7HUzxp5qS7yOBY70CEFnuVRogvys9PMc6GgXLYuCY
ZFqfUqp7okRgfC+TSt2kCHJ8uf3qLwObeRR6jAwB6RUA2CLQsGohwsAd6pfY7jdJSJ7eonMRDRAS
CgKd1ll5AZdn4z/jIZ7IGfnd2v341Lp+oYIs7HBAIesUfbofrO5Ri9ZYRMbya/0ex0beeqaZAbJZ
XK5WXDiRKiP/iXS3gAdQOhkGq6HrPlRhUpMdj1nmpRhwbyvFREAoCu3XbNDrzWib3ZYtHHkiD3l0
nFbuywjHrhoy0lG2uXtydZwkdaUKH/qMJ8+zRebeUY1LnycKam9U6LJHP5AwVdLkl95IQOP0N46G
lgZfjSDiYq9sv/hC1m5+bazJHjdh0fMaw3Z8tEG9v93+xEsROagIc4ADMwFVThbDmmPpd8Hr4AyV
nhiyeEG7WN770sz3cpTZLofEfZI6cmJDoDuPpUzNt9S2/G0LWPQYOUHz6JvqdFcgC7ENOqHd1fao
Pypl1XkA6eSdYEnGlQ1yZdtDbWe/07XiIVlSBPu4q5EkYoPUjpDP4xTIzaR14riyJsbi4mB/UADi
HaKHwHhLgSk7jpIKRlH1UlXWITMou0FDem366m2Ig40zYDVVSEgjSPDG0w6hzcQrleh1mpyVY37t
68xiqboK65Xa+7JGrhk9ZV03sJ/GqkPvnt431dPSdmvqaEmKCkwyITysm0N2dPhg445uVcDRKUGl
aUAsBzvot6VZF1/yIBKUK5JZsErNvk9ukv/llj4g/tuLd/mJ4LKRwAJsJ/RD2uTjfrIHK40L6RaY
zYbfAqc9a6Gxuz3EMhlhyxIQge5C/kubM6GPQ8Ra3GquHLGmMWLzp99b5c5F8mZbxEq2LzNn+jso
o8DTrNbeNnrTr6RfF8nt7/EdyONcj5CklrvQcqoWQFJTvPRcBPTdlR4SyF0VV7sULN7gCrrgL0Ix
PYeQ2XCG/Z9Pfy6bQLfheecofJy+7aZmlWYEUI1owk0xAU222wFbNh3ufPc9rELpDVbmZZG6vT3y
1ZlTMmDitDbQJVoMrQS2KGK1L15qtaofEeuNd3mpBfcjsdNREVLS6MDLWDd0bG/o0z1UCtT1tsqM
bYkR3MpCzKO9f9+XV9ciM6NlXoCiZx8oTf7cS/OcD+JHHVIMvz3tK/vt/RV58diiE0TXF2MGWtko
Iz1TKJr/kE61c91/1fAnosK3R7xIBeepoa4I0IGT75IZfvzGviyyrA3gZ7jtDED4klnfTOshy/61
uzf+0RyfZOyufd3LZ5H6NwLrGg1N+D/L8lPnWkOCz1zwHHVdey6DDg09c9C3AQtwbBqnODWUk3Zw
c6zDWIfZlmaC5IFDviYa6miHLYbcqX4M9T9RB3r+RrPyEy+/+CwSx08kcaDOvUxQstRpJ3VAOcep
D03hifpgrELuL4MexkBQQyfumUnSi10l6KjkSF8mL3kW4vjZTSfc2TrPjdtzimvgbFOd4vU3DGJf
DvauEOKesv3OmOwvqt3/DDHZdMp2GyfDl9ub4urk//vDfu+Zdy91kbrgGCqJza+c8heLoG9LGxxI
PFZdKzC3y0v8wxosywG+NTVWBSLkpdPybV6ZL8Ggv9yezdUh4D3PigkoLy1biFQh9VjBZ+NlflI5
TUW5RkK6PLZMAjY6agLI4F2cIR3X7Ngi8HqpQRw3T6mKeIX+TAM4pJjtdOrW0t9uz+n3uny8kRhy
BsHPqR3A6cX9KIemTQeBEUU+hK+JlvieFpWneIyf1VbnrbD8zvN94xEmxzGw3b2Lw83tn3B5hllM
0h0ETcERsYEXF4cFSDUGv/Rk4LX5eaRvdKgnEMYEEuVuVGW2Ri+4ssrvBzQXljK9HiVdMLBVAhRF
kMDEmxY5MEBZmf/LLKxHGYQ7tOd/uHZ8uj3Vy9WeFWjnlbaJOGYVh49zHXshpjQwEVKIrU2rFaiJ
H2bJPv5wRuWIERnA2Up6mAZ5OJWtvAoXvQuqMh+GXyx1TZCoahNTRMur9RQ1kHvHUrBb5W3+Wxbx
QNs7TcQsCARdHHV94W4yrRw28WAhkeD7yZmyjnOujBigyog7VYFt2rfbi3RxzPiRiE/A2+FO40Jb
rFFOTQNIR6k/6h3MEiObPtexWLWkEfNcP2x8QBxUq2a2Air7F/moirpzEipx95gazl99ouO2EtuJ
V1X1j8DHbjUctvyUTW/ku7p1TopojjmlpcIpT44vz3HZPWCOjVZLUOyNDnOrECacxw/f9lGhYE5Z
wB4vHqtJ/QXL5K1rNR4ACw6SPxzRQ8NqFhX7vNW+DWCFPal3e2Hl/9SN/JHZzisSOa9hbJ8cUhW9
TfaQlJFdMzfTgChMI/pNlEz3iqP+oyUBQojJI46V28Liq0Zm+3WKjO/9qMVeKaLOS2aVbzrQX93W
vbMjgVcbrdvUrF9djZYV5ejSI+38OxnyYxsJgrRwk07hWztkr7mJrYIgX4mt/GkKw/3s9Nm4xeNE
6I7MRJpsnKD+rvd26Zm1+coM+f8XFrCB5m4coVYomvpNreKvRl9Hm6y3X8Oeywz7oX2g+Z9Gk0a7
3ePrW0dvadoChAq/TlUGDEwxvtSSkBTmoTqbQDd7VaFOM0TxP1M+nK1GPduBsalqrJkozjh5cgpE
8Xddym+ddL4qSE3tpqk5RFm+GxOqtmp8rMHlFQ0Zq9Eop56y35bquO3hNWFv4CzuhCn/Is9ChTrt
IAkilEkTMjvm6IJ4jhLd25V6P6GZ4o2TqWEaY27z2jzk4dB6bqfDeQGg4bhFTdNZ7ozMms2qpmaD
YNJDbkWqlyv9a1NvqP+G20Hw1/vCPExNbO6GtsLK11UaLwrUZ+RKNkr3TX+mHww0Jo2CDXBa9xAZ
Gq7OeuNvrahpnzMrLl/htInQK60cdwwrC3dRPEMRAJbvTWcUByVXq+MEB2mr2GUhPbO39X9FlAzP
jsLdj3hmPHgJK3jXD9mdX84CigYNeqqc0KYRWX2UudwmMv6VRN2jNCvfw1ytfc0Tc62dsAwX7BlL
KjBKRChlTvAXIaSiu4i/syqPUxDKZ9eSxXdK9dMjBZ1h5Sb+GDIR/VHSZBwaitbsbbkU2KMYHo5N
NjaPvZbFoP+FfRix2Pw8TML91sdy2ktcxv69fbMtrpw5/HNmMi7JIJ5pFyDWMWiMLkr86ZkK+V4W
00FGwTFt6PBP1SNd1OdYr1Ya8ovH9f8NyfMO/G4ODhfPe2mWqZLFofo86nQi/OIvG6E/bYz2XRz9
c3t2a0PN//5dsGe6tPnjKsO3fJL1QzQFxX0SZeVGmeJ4i1W5uYJlXLwTRCy8EPwHrXBgzzi0fxyv
Dqyom+wyAsyPx0/+5Idr1IXFfpxHgP+AyiQNYZqzy+xCtKrqt1oTPee+KLw+aZ551l2ydHMtJPm4
HcGFzyPNjtEwE0g1lzrPpYzjEG9q+axUg9jVRZ5vABOnx9AMToVt0T8x+ur1D78XY5ozPpOGPJ2T
ZWbSOXloS7/TzyEwkYOvtDiYoJbWCETScGdbCTSvfC1qLJTAyBGpzi4jn84IhZ8DAHvRDXZDOmHN
ZK0McXG8mBD1c0h/ArQAiKiPGyKPmrpvebDOBMwmhvdB9K+myZ/NUG90cQRMu8Y1vPbV3g84/6B3
Ox5F966yFFqQUOIi+Gy9UD3gCYmfbjo33P/553o/2BzVvhssR5N70ESSnh3fBqZenHwTjxxrLLyo
CNcixWs7/91g9iJEroe8rpzGL85V1SVeXo3lTlXa8bFqmnB3e17LCs3vvQ9Rhm0I+oLGz6I2Jgaq
3U4DQ13ayLYLLXowYGYaRvJVdoNn18lBuvG+4IXWFOOc1/Whl8rK4l7/EQh3zH71uDdcPD2gbX0u
K0IKOTavtV8Mp0Smyta1P/XdFkHrbAMR8qltm19xNIZ3Ej2cZ9f1q+3t1biypWYs88xP4tIhWv/4
lesmNLXMDdJzUPcPZlK+KvQY6aMGf6tu97NI1ogVF2IK3DwoFKAgRLuEMsWy4SbiZEJcMpZnvSnL
e38E+mGjrby3bCUn+tTDH6qvoJo4hc2Pudl6isQ03GdVN57ytK+8EU77D+GWLhX1uPlLU9v+z+95
JExh8/NDwQAtWx90+NrC1AP8S226j4n+yammf2+v+oWMwrwK3EsEc6jgzBn4x2UPHKJUFYTziyW/
2/D/uoT0SFSHxtTuQRsZFKLNAiqzbPep/KnS/OPI99XPAnzhyk+Zj9a7vGQ+DrDHUHiBUWlzP89H
8905t3I7FVFPphWY0t2lVfHNtLERsRF88SqQ2d4oB+TwZnA4EoOhVomV9V5mif/5BbDk5iVHCm15
FuI0cFJ9likxRvHo1uU5cJxdojjHpBKfyOG/0w2/Gy1QszC2Zuh2AMm3Ez0JjP9IULlr05nuthay
LZPn378LrB+ANpBtczvl48og/F9A7/HTsw5rbogqvDJ1rwmz4zCZB73qM2/qpr/a3/ZQgKIpaKwF
BFceMSB/RIt0/ImollyyLgNFWjaOQ/aXbZSEPMBt7GJzewdcxFFsANYeUWuDft+FAFlBSAMYN00Q
Xqy1nRKO4Mmprj7nzdDtYvrHK2WtZeX297oCbSB0ITTlfC0CqSzQR1Pzw+Rs6uUxHdWjtKJjaqA7
7Qc7M5gANvTuSejl/+KjXnlo4HSBYKbZT0K+rKlFRIiOGUTyjL3eUTTTt9quv4/KGgf8SmjAcZoF
QdCMQYZ0ERqgWt6PcQpMpMrGb9NYnUXt/BPrzTFV9TcDh0wXbNbtz3jtJidw5DrhcqUouzjHRW+2
WRl2wQvtsJ0m822rhk+oJwJ7z7qNnjor4dy8+5f3xpzIgNEwgKksZfiE0sa2mPFQeVO9iSl5QaIf
mr1df5JR/0UJ9BdhFm9KUu5uz/PqsYQxQrIMto9AeTnRLFAKp3LkudPTLwhtnOpU27lpDM04fvYr
+ZpreAqK4Z7e1GFcf7rn7bmYOHVvoMC0eebscfFt47jGfTpyw/NUJZDwiK7PuUirR1J0/S0vQHvz
qCIaadrlkzEFyl2rpvYO73r1pzTr7IB1uVg7Ule2NUUlvjs/DMOrpfqs40hpK2YSnYMy2cjM+hm0
1tbNkh2ww+dCcw+NO21bpfs8COKrpNJ2sdrcSWRBFLf+NDVrmklX9r8JcIf+MAkzteXF+6ZNUqQ8
e3TuEboITS+xvrTjHe67XthQ6lsTOr9yT5ouiMA5oKMVvPTpq8tU5ipyzGcRNnea3n5GHnot+L42
Bu81Ogvgj2dl/o+vQZHIHIrArESql2+h7/7wUwpMt/f2tc84t0z5hrOmyBLSZk9NK7JICc9dXRzy
TD4O6HJQJvt0e5grVwWz4KWlksU1vIxwLJlkuZYhCtr1CZB5J/sVAK3yHKcFeGTon6tBxofbQ17b
EGRhIGUIqpjhIlmvUKRpq16fzm2ptZS2Ho1U85CqpeYbEmbkPzGHuj3ilfsJC7H/jrhIloLOEqFT
Zta5SqiuDt0TCvBwZCccYmRKtTm8r8d4p/b9SmPoynOKCJpLYgEj4dJgoCqCJveNMTpXlr1pXX07
xfJ5EO0JqYOVoa5dhdQhEPmFFwCOYNlmF43wnbAp0UzuYwK1CchDC0KTp1SG1sMcMmWRc0SDEeh/
uTGwG/jzNX4//nxm3sWOattEEoJwRFt5epSZ2KVtfiKg2RYNNyNYuiRqdc9U1zj9174t3V/4GNx1
GrHEx3FHR1ai11vk8EV0Xw0wsnETz5Lurs6b7QBHxnNB1dt9t/L2XNvFMxWT9BF9ZRpZH8cFrRf4
SQJasC+cnVMGB0qhd3Xk7+dA3W6cZ3tyVsCQV6f63yGNRWYcm2HVtTn621mISbuDB21k54eic77k
jn6XqvZ9lpn3kaN8u/1pV6b6W6rn3afV8eOQms9Uw5hXLcK8IqrvNfgIpRZtXJpzUIW2t4e8NtWZ
lIDW7lwwXX5Vu1CciTg1PA8ixwA+PbV1/DTvIicTe5u4P+PdquM1ieRrBxbaCtAuqpezw8vHj2ok
QNZ0UYRnrSDPChFq28R9qR76zE51TymHca36du2aB1sH74OaMM/j4ikBv5cmacs1D6voaRr173hq
3PGErUkLX4u0QQpi9sl/dZpOi6k1bV+hxhyyX4f2hw+FMcTKcX7+34w8u6PE8SWvyufW0c4o8q98
zeuT/O/Yi7vBrTBEC4BUnf0uOFlG+gt/9J/4WKwcyavD8OYj0Ygz5UU1p0R+xx5QpDsXRfZoTvkr
Dswg4usVJZdrxwHAFqB3TLK5ehYnPwkrl38VReekru7g6Z0jLCE8v8i+jqPFo0nzbqpXIC5XN+Zv
cg7xJnCOxZg9ZZFgKPl6Wqfvhya7awMdZehuS7Cz9pLobPJlUEvYQSng91jL415XKuhqwJVntWrO
SFlso1jsDbKIpgr3paJt2nZ8FbL+gc7wnQ/Ip6rKlRvn6mv2/jfMv/HdlYNZoxk1BmuM5uGjnmv3
adpsJzDUwPlChy4QsklTtClQ4BC19rVoaYDdvoGuleW4A/67DItNO8AhsR0o/ed0Ent00ZLwG+pt
/G+g4xZr5LNWWlLZD4UvN/+3WgwpBbcfHZuZ07P44lrXIgwymGzmWaZ1SsJ41zgQjMu0tzwjqost
g2bb0WzLU1eOyUsfDWvwiGsHigyZmjYXIr9lEbpnLhJX9cBXiC0QzW5E73IWhuspcN9e7GvbG5Uc
PN0YCofUxUB6GgxNoZGzJEp2VzfaIS16piuBu6yais1/13J7vx9rsbWSTI6hKzMClUpsK8t5zFz/
fg7Qsrx+qoL6V48cl4qMS5sN97xwK7fHlTUFiOlSY50NBi60CpHDTXQnQO4lbOBGGeEWmdiTkcYr
7OxrJ4hOBHAh2F5gYZe3lC3KSANPkb0E3Wd/fMFXNoqp4iFQ2+xJqQ/Qp7G6fQmsYeVbzudisb4z
CA/ZLYY16bl8PLqT4fdKWhg5Obkg4jWLalMpvr8yvyt5y5w7ENOD/COVmJf53QWBiV7fSyuV5ybt
pZdn6T1m6fc8DAfXLD7R5Fx5wq7sUFJpk8yaTia3/+KdTnAgG90EpQ94RF+RHMFx3t4oUfroKl25
soJX5sZbSYkP+hxorGUUoldm74AYDM5Si+80ApEyAw6VjvaukcUn6gYrj8vv3GDxyciOaJCBSQH/
tTznia+3Tl8jaNyWIvwu3bE/p4Obl2gGOsqbUJBQ3CZYYD4Ppjo+1YHhVl7nltnXqR2sz4jGmJkn
o3ZNPu7KTsL/fIaWWwisoJr28RvTJCzohjdoU86CwUrUV/ssNK3T7bvnyoH8MMpiJw0SjaamaLDt
slGZdFp0+Ay/EYc4Aap7e6j5zr5Y53cTmjfZu03bNXEWqqkanM00OoquPFht9MVPcf5sM/EjckGc
oM64j/T09fbA16K/D5OcY5p3I+daWqWl0FGPqUOv7uPnBqZiWvZboaBImn/u0/iFata+LNKvt4e+
9hGh+1AXBAMO/2axvJrt+50oED8xyxzXCBXrLn90/xTdNheS6V+jsjZL683Olx8nGOEEqgYCHSs0
Ds69X8UbprvHcH6v++Jp1qBUBQbQAxA7rdwOmfnn9xERIUVzeonYVZqL8X1Vlu3gZ8N5NOwTmlsP
GPu8gRp+Dvsh2pbF2i177Y4ApIkp5Kxjd4FXkRNCA75pieemK/QdQiafTOqsuLP5x8nQcUJbE8df
G3D+zu920FAC8PXrODo3EzQS1Tqblv2U5d29bOq9BZFi5RK8smXnSgbURzBylKeWReU4T4JarQmA
fIBNMVilBCGb8S4T+vdB2EeCw+fWLu+tqNrf3rGXM/0w8AU+J1Iz15hPKUDQrg82dN8OdnEXm6jA
rEVYl6cD+dLZIhFqxKxgv9g2oWVkSp+kwVktdOM4laJ58G1gbLdndG0UGx8/YDgktxfMND8cUjOT
AhnMqKq92cJrqxbD2pa8EnLYWJ+jm02aqZIXLS6ZGj2SwTZRFEtUZQteeR9l0R6jpL1syk/omtxn
KGuyHq+W3u9ta/p0e5aXF/n74blrPu7QAIxY7UcVPqngBYkAH3Q3izZ2Za3pcFxe47PKLfkfSCoo
7suKdt+DIhysSDzraYQqJuUedggsc/YLcs0iOiKTdXtql9EHIRWOG5wDqJkXTBK/jf1Jy4uBBktw
lxv1g1KmzzpSnr29asx62QQmagQGC5rfJf1ZNhoRl6oSs9T7sxL7mfRGt6BjIdVhB3+s+XcAuXiQ
Sqsdu8oRb2Dp6FRHhAq3J3ylKz7/CsiaTJfzsYyBysQuVC2u67OfvtHM8BB1YXdtevFNr+NNLs6d
VDetHB8CE9tW0CG/RR06stPbP+Qy2Z9jaGJMATICk4NFGoZDrTY1UVyfnVzoT3pqmk9I6QtAnDLz
9FHk22QyIq9I8uJwe2QSAjbsx3ABuhYFZOqL7DewZh83dCtTuPpTbz27qGS80AxFbhHXgo1Zl+gP
majbaFb+KWwlzPO0S75ESjc2Hpxl/TzG1oisYgdIte8S6yQCtdnHft1sZTBpG1VtCdl81f1HbawE
33Gc2JNyzLeB2sX3IdnYPYzTEBmC9DVvxbjVuzo55Q5QlCpM+eLUjQ7ciy5Icf6iqC3qb/aYtVvb
D6qzNoziR5tbyYtA5+elSEe5aQwxEcc2XD+RdA5aVxaPTl4l+3ys9K0Zls02ixC9crirNsqoa69F
knb7fipa0+NiK7Z22JjHEeeBjVVHxiOS73LTq1i3z5oHdwUE8QcQo/73BvmhLYyUaEO0+71uymlb
d/IfmZQ1u0QB5ZqlkXqPKKSNX00dv0WT07+wlNlDFpfsLZzFt1KPx1Mr+/7EjYr+7VR+0Vo/2qVB
Ez+wSP6xUyAM1qZtvAyOVXwm7fHvcoCyG7UdSy+Y9N4blCA8ua2Z/1RiB6F3pW6eir4F8z4kFRJQ
fu/FVOteKh1mZh8pqN5awtgFGo7agSWGwxiV0f2QaXxv2w/lmxZG9h62UEJVslWOA96rm8jNgk2G
BuFBWO34FkCEBohtKRiG8Zd9RpNeXQl1rmzL+RJCmx2cLKoLiwRPR0Tcn6Azv/ihgzIo3ZyNYSni
byUU1pO0LHMlQL9SiZkpnYyHoRxonGUpZIwH3VF8IzzbSPvnafcUxtPWrMMd8Bju3Kz9ZokfqRZt
Z2I3Xkwr41+JB9DP5fjhKkInbpnQpq01DVPkI5SpuihgBRWaalqSbIJyRAwjYOV9c1U18MqTTTsZ
QNhsmjUr3X48+wyXKUUcx+fGVoTX1lm8wVXq7fYVc+XFZBA65wj3zeSMRfRBBU2qJpYXZ6VQ7/RW
fSjlzOc2vvzxMHi3z4I4aGaR9C/uUENvkqELC7Q4GydA9zsaTw2Ow7vS0tr97aGufCtwS3g20pTH
wXFprKnZPbmbXcXnoM03qvZpHGow5BbNmWMQrSk7Xlk+0o55V8zIFRp8H79Rrw0B7jaCqpVlcWKN
MPQUN3zM9DXN+WsDzRQl7HbIoK6Yd4eOIcfKfq7GajcM3bOS4hdXN9bft1fvSiGAOJsnl88Ftvmi
gp6Fo+MT1MRn3YGq7yss2nCshnqLp8tBS75W4HB87r/7ofvkxvWda62Jgf7eDItHj58Asx4UGB9y
WbfSGr0itOInjLUGK1fvhl1YyMmTXMleRfVsE+thtBeDjlJkXPpb3zGzrUC/6kuPyvvWR+B7V8ZZ
dzaQ5L+rUr6KiALzUVKo3fklmTcKe8G2yQqxMUMLBoaM88Oga/1T1of5E/VkosYGdIYSqfY+05xy
pd5y5XMCs5qvTqgAsyT8x33T9qUoM3sMsbTNi40Mx0OUWA9qGqwJAFw5De8HchYRsZKEhQELMjp3
sf6UJMljOKEj6QaPoUCNDw3CZiVsu3ZrvZvZ0iIuakpN7WbQQtWU92HevZi5sYpSnJdnsUOwzQWg
yCmf2zzz8r7LRG1LZi4BaXhmc56xFK1xF5v/oN87/sCa8sGwgRQcHYRB+3YXzSUA5XtC85s/tOZL
MXyHHHz74Fz9SeCsZstKmpbL+rUZBbIzfBGca9KP3BizrenGljeMySlxZ2GO5tDFtNuKLDncHvnK
Y4yKChxGqoVwSpaMNb0POkRJ6VgOqii3OesNZSqmqsyrPHRKtRIOX/nADIe8IjpqvEzLpxjokC9D
VaEjEKf+SS2S7CGq0jUMz5UDwigOYLmZrXgRYfhJ3biG1KOzno+vUxeeUjm+YT59ur12a8PoHzeS
At4aAmoRnxGNgIlVtmHx5mpdfK7LrPh+e6wrC0cTBwQUVuzkEss3UKGTGJZWGZ6x10Fm1pWPJuj9
7e1Brm1DXlgiBjBxFH8WJ8OtbJHgGhbhUZvHL7JAQQhSTEQRHgldtihSNPo4EEgM/a6ugzVi41IX
jSLc7/T0/0eGiwUlUbLRRSWesEoHNbMRc4l0kOEm70V3tAycI7oxS6B66MEjOd9wKqew25lp6Zy6
upv2jjIbb+epA/VYJJuhJRvxLEV39rpepfpGJn27zdPAPsAOzZ6knbSHJOmjR4RzW8gItVp4hVYU
+65wx4daK0E8lqk5q9/mGyNSip3dqsOT3Q3VwQ608U1H9QGsDFqsbifG+4qQC2shVcSbrM4pkHDm
jG+1lZd/+w1GBp6aTNXGUlsocUOdHqpq8rdCZJ6YpWt0HhmdMP6oWWpzUFqpP7Z2a3yu9PGp0TB3
All9+A0U7K3iYUJ+xKryHvKm2aQ7p+trftMqNPNaUYYQhXcGGUvwp8urKZZ5HqRuy20JgTHoy11b
+/8KJJZ0jWyeiyno0T1OZblxQvWfysz+uN9FVZSbQgBlIwJcFkvSbspVpw5tsnT9Rzh09k4NWb/O
NJI/j/1QfdWQ+kAVbS5DfTzOudOjQpd3FPLN8pfjFNz+wxGceuQbGH6s3PhX7l2KvfCyxOxKekGX
L6Amw9FMrOcYlBc8UQSH8TH5hk7Mz9YFGnP7YF+7PWbCIOU1bvkLifTAj7XC6VL7ORFttYtjTd86
lbqmAHYt/PuQdCzygaACM1kObnS2k/5tUouN35W7KSz/0hLpep3lPIVadoxKe2/mpif0+AAk/VmM
+h/3Sea6k4bCE687OM75nnv3wrvWmPS140fn/+HsvJbjRrps/SoTfY9/4M3E9FwAZWmLRqKkG4Qo
seG9x9OfL6t7zi+iKlhHp6Oj1RTJSmQic+c2a69Vdb4oxR7SFtbB/goNSaQ1rb8sPSPPr18iszhj
PnF7MWLU+cAuLAPbCA5WP5679NCqyQ11MiDMWUgXsR5tukx6CEP1Vtfiuzkp1h+/3tOLiPCSvkzR
ggfYadl3oVuDH8MbkR6iYVr1yne5aTYXtdJPZ8cgtJyDfwOtBpft+0UdiqCW+6waD5pZFdf0Yo5X
k9plr3AKRysnlO0A6SrTv7asOIB3vo8vGIIz4wsWNnQSiObxfBcvVSULRDvNMByafvpai/xIWI27
opqgiu7pgDWd3RRJNzOm5ILTcmZ5CQdBw4v+CUGE9H7mdaD3XdfX40FP4PGjxbCcdrF26YyeWgQA
6LTYIuhIVMgf70ehWp2nTh8NBy3Q3kwl2DR22npdUKNsUhjJhTmdHY2lEILeVLyWEOSJ3GnS1MFw
gPfxoeNspKVE619tXIXtJd/lzPqRdAEP5xwbtZZjZYWVofpp9ocmlIdrFWQK/rapubTCFxc8mNOI
BdJcyncgKsHEnTTWlj1FVw1JwsMc2l9KUI0OeD+fcvtYjOs2vEREeCa1BCMG3evkd0SudXlnzO1s
wL+PQB9R7/xk1NZK679Wph7fF2U1wAwfp6smVdTGBbZ8VwEBcEsJlrcG7ZsLUz/T+ySeBaZ1iifI
lixrQWkBT3oaNs69RqOjOheKWxj+FRTxnjPbu1qxbh1ngCLF67zUcFWF5pjWCe8rx4K0w1PmrZH/
f+xpm8ZgLDBVeIzTck+PIZXFIULfhNJGvqmHVTlQW/zt2010UTMAGTbgiUu7ayZxn8cIuN1ns/VJ
AR4tx/oFUNuZ4wIoGt+bbLpgJV4Yv9ih3b3tKcemxrxRau2vDNoGe4w3xlQ8fmzMz3hcTOeXscRl
/svtlUlloEtp1B4qJ35V5GSfWFHmqqV8E8Ju4JJuvq0k+2pI6p9KbdK9dpGV6dRdOG4kepJtyuIn
CVMr7iA5yJHa0QHnjjpKFRdbIM5Yc/YFjqWM/rMoT7yfpFbPWdnqFC79oJfAWI+lvi6zhqYtUAZu
q8bRvgFIulEDa0Y+uO0uJKHPFEd4i8SgeAoEVOTG3j+AE8QQ/fUU+4uyDLzMnCCaiB6lrF5VYb2j
ZH7rUBmeAnsb9OZVRTqn9a3enSAc7ZUOctMxh3I1uXCIz9gv4P4UrAnAwHctM6qmBFmvnfrmfTFF
xbYGl+35ElolshVWa9vpkDnM5+RCPunMjqMcSQqXt8END93X+7XQgsbww9IQCdZqvOqcaXY7mB69
Elq9LxRnpJ1l5/2mzdL2xp71aFXWPE4Ja8iFW+n0pgCtbcOnhDYIopzLzBbuoqL6JapLFM203aRE
wTYsif16IrffH4pKNnkIzDYF0WVcoxA0QUENICvq5Dunlq7qoNiNWnRhn52ZEf2BguobpAWX4GJp
LYWYMs0YBjnfLIiFEO9UX1JtP4N14AX+MsoicJYmXwHYi1Lf2HR3oZp9lSLphVTESp2S9dxpcB1J
18Zgv5jm8PyxuTq1FQwN3IwGLVuc5YVbNpj+ZDZNgxqdQR9iZaBAYw2X8oKn5lcMYgF1IEEAB+Pi
HtE4B50Nkw3IAKjEZQXCAjjwtomSfu67UruwNc6NRrWcdBgtWhQeFu9Mr+DKllQ0cNMqvFGr5saG
Tauuy02tXuq2O7c9HDCB5PywghRq3588q7OBkoaqf59NSJhOabfuVPlVLq39hbeknntPdLgAj6UG
BbJysYSTnnKc/A5PhX4W4NjdsKU0n7lz54SuUqA4aI5ESJN8HQTTzygs06tGbmM3k9q3LG6+l3EL
o0GXf4lL/9kEM+k0Rr/th+ElCYzbmsIPeoY+JWXB3F4/pJ2zaXR9146oVqqOhzjqHYwknxQ2JL4J
1Edl5FZzi7RQS3tlIpM/aOLHpjfv4y7cpan2FMI/6+ahse81xOPHcOXE8o9eQT6w5ovRH+77Nvqs
BeZL4MvQQJmyZw2wAsmT8WaZ/U1WVHAQGV9qqbluHfVl7uGIyqVdajePQEO3I6stDRRWO7tEZrwx
qVKUN3IxT+6IHKTXTNOmV4e90aSf6LNcW5HDnZQ89sr8MKbSDS7lTlKCu3juHzN4M5wgeq0hzHcR
j763/fzzDNZ+UtoDck5UQZJcX6WlQ4nbWdHp+UkMb0/BptS1p6b117MhTW4YpDcVSVGYE257O4N5
3ShLSutQIiaBkMxyzOvBMrapkaxjx/pWTB1k/OrVFJkrvaLFZa6/5bO1z2plR6/wvYYmbhaBQwrS
a5azds0YgdRKGtdDFK7lOTVdWTL+so3sqi3q751kwHHb3CN7sCp648lS5milhR0UXVAMt/q2ngjz
qhhmHJ/GeVWFpFJFKkHNDc9KqkcxNzVo907cQtZZbFrQ/XLRrvOhD2k2QtW81q3azceON0uZf50i
DitLeuD2XbI3peAFRaSHrO1eAYUqLuznCGFW5RS7pT5JazqI89WstMGqqaF70foqXg91bm9HO9Y3
ec3l7adIRHayKWJvjDlhguqmjfSljNJmDR2N5Nm+5H/NBpF1A6jiGvD8H3S/l9/SaUbAyMo0zVMy
FJBiX3Iotc9zA4M7slD51EwuEAkdZkM76UZ3biL5RkWYg2LQULpkKXO3giTJC21rRsS+/jZHjn0X
TX6YuZoR6JvEEAAGAFYrycnUmyDqg2k1VWlzW+B3PsrNnK2lVBpdWuvlZ82ItQ3w4C85VUFVn6+b
cPhsJtae7v1VP8lbf/K3QTh/Nsxy5+fpfatAf66Guy4Lt2opeVOtXI+RtYm5daJ6uPcjWkHj8apM
6Jz1neCLOsLyPyvQvoXrsDEPdaXeWFrzVgXjbdja95HWfkJ39j7iagmm4RYlLDeZqquiiX+Id9t2
yirAR+zV5nOe99/DIkHTQt1WTlG4jTX/TLDUky2HbpY5hRdXwoYESNdVVVS6TSHFODX9VoFeOp5M
mJRHhN109SGCK6bTKVxbI362XhNsm2brZU74PRhDYBvOG/VMuA9lOIaMnrxHW3NonZu5VK5sRYJr
QPmWy/Pnye84VHA/GmhLRJF6bSjFVRwoKzXXD0KMorXk51BTti1APWPS7hEg+dQWyp3TJWxrna7O
xsrdtpm+IgcCxV5Q3nZq+NlM7bshkOk5lbMb3VJvofX5C/UQSjXJjuJn746teqVb8Rc/nG90v/0x
tShdmYAOYIM9+GWQchSL9aiaV6nUHtTeuPbNfKtYkSAxCW8gjEhd8YBBpZDIVr7RDb4bUnnnBPW3
ITY2c1GstUwfN5IVA4+ZZPOZLC3oJmghq/41BLGzaTITSjdEcSrzmwFLKpoeFV2yw6dwilfJZO/F
htC6ejOU9Y+ETdJFzTNitA9y0r2EubKPW1obEvOvxhruUt/5HKjBXcdaZP54i8jXY5mNkafmfuG1
8pC5HeVcPbVvRwA1fgiLvenPMA7214g3HX+nK4d9qJnP0GXuNFl5pG5Cir+x7n3N2qu8Ra/uAek0
KNz2oZQgkOZbazbeWtPTzdxL16k+3+tSuA1K4ERZB+B88mTT3+V9GmCoghcbp0csWz1YFYZ43tOq
lroaB6RVwi+9BNW8GXPM+5wGZacJH7pGr9yoNWQPiQXb86njurlMLkTLRa8ZcOOPb+IzNz4aIzJh
B3kD2k4X/lLbFpGtx7WNln17rSX5N0vq1iBGL6RAzw5DDd40LdLM+tItU0JSIXljW/ekHioN3JcL
yuvjmZxxkzSS5f87hLOoDltyTOWB/NI91A5eIZU3oSnv9dxGpuISnO/YM/a+ZstqEXizckeAwcJ7
KZLaj3u0iO99tvzPCvnNTS7FxvVc6qbXjznlW72Jdn1YhBtVznu6hZNxbyRG8jUpaMBU2hwOpq7m
Qq4LOXUpIcw/Vc0vnlK/SX5mZMGup9jMd7JJwiik7/q2jVJp201hcQ31F8o2VR/tlElNDoHfGF6t
JGC4zKnblnlZXQgazqAX38VBy8J7oWfMDsbtQxRH7f0URO2VQdJ6I9d6+Y2aQk0lGPIWJ3S67VCY
zdZSoV9VJ2l8tU34jEy76DZ1ojTXIWpKl8JF4ZT+8jIoQRK3EzGRJKAZAW/yvdNqV6OlRWlLyxid
VlwF111HV5cjP01CKFyTkk2CWHOdUEfD6wOgvYas7QqRv93HG3CRQxDPgS9LwzpYHRK0S+e5AW2p
m+g5PgyGNGyRgvhc0PmKnDfYKqW5ixlwzKFnz0fjwiFeBlx/Dw0Ag2YXUm0n3dsdOXKYLlT5kKFf
urYBiKwiuxy3aphUK4KK3i17pYYDr5o+lbLuew0sXeuPp7844sdnOIbtR1XLE+x3h4ilrzczAML8
IdGrNbrP63q6BJc4N4oKLSBdfITLlMfev2xtSupy5vQ8GE59HxT+bTKTRZwuisAvrImYjSBG0kTu
myhyuanSULbyvpaqhzQP83XjtOGXqiwqr+oabVOb1qWO2DPzejeeeJ5fsmw+soUNApbWwyRR246r
tR6ZEdEQQpYfv6ZF4HWcGJUDUjrAK1jChekamiCt9HGSH8yOFtQZt6MaL4ADzsyFqj3VETLQ1EmX
dJLwztoZCH3joJba3WTczVpxTQLr43mcOW1sNIEVEdUfoFWLBVOVqQ2NIn+YqILI/k2GI19N6LkE
iYsqqqeM0jorL1n+c6MKjUZogcjXneBTcJTAtOZ+/NAU2X0mOHXnWv9R9tLPBBbjppNvjXmmmKde
OOHirSxsHM273JtcXvRpLzNRiPeWEO5aNrht468RN4kdm3l+2f3VVPIPPMT5gjFbJuHEPjHBrQmk
qgWoa7m+nT87St1KkCRG9l7r8PqSAO7R7srOLAQAyquwHCi0ZZY3zvFGtev1x+/3zAGkRAPGBKtO
nVhdHIjZjsJ08lXjkPhtsUpy+kk0bWi3VtNGg1smQ/v08YDL4snfM/5lxMXJwOeq5MxPjcOoNW4X
RJuGDuEW56EsfLeTZjePr6vwpTA6t9df4AG+cDLPHZtfZ7x0xQo0okOHkzkG0r41Ccqi5DOXyoWt
dMYACC4ItpFoAOX/3h+cWgAAZKWXH5J09m9b0PEbjRh0//FqLhoN/lnMf4+yeH1+PdDtSPrmQbHm
nWHepqgc5YjV2N+tHj6XOrgwq7PbBVCuAFhxPyzvBSdrukIe0vHQDrD74QXcwEIIKfTsfFL74cLh
ODcY3h/FfPqCsT+LN6UOhFm6JNuHTJvv4BL9nqp0zZqJ5sGx+enjhTxz8smOURHlKCAHsrTXlZ73
NCDHxgHEMemAKGlxnYsf/VxVbmwrCewMl+z3GSMn4AKgOQXPz0kV0ZAjI3PaKGQjNruiLdAVSj/H
jZ+5ljZGblQG93M6PJeS/tsXB7OkTgoQhc7Kkw4Rq/dLSZnr+sE0Yk+yo1Uk/wUC5sJWOZ0eKGeL
+x2wi0U6dXHO6wQfjWUdyO7ZV8noEDDL143kP7Wadh/l+l5LlWs9DLa/+yLfDytOzC83fJgDyMso
3D+g37oCe/9pSKU1HXgqjJh2pW4+Hu38JIGd0BUh6umLSVK6QmNzyIZHrrGrPp1qeuWDzTRFV3KR
byxyd3JXPRZxd+FonG5XMUsARKACqXnri3M/lg2S5hoK3UkVfhkG861S1RuyynstNO7VKPvx8TRP
TyLDQf/CVWXR17Q89k0TOf3YK/1j0Nff4s4nzzeX+wwmkxyClv3Hg51aTlht6N8SyjwWkI9FIp40
oW74rdM/KlHnuHpVmhBnXKotnPHl348inuKXfdInfULt2u8fAVx86e18Uzjaj1nrdlpFQdwx65sg
HfZVZHwypvnp4xmeWm3GFmwzKOyInN7ibqhqx0+Grs0e5Cn1aurJVUPNc/xSF+ULdmYzOubve1QM
Kepe8ILIAE4W03V8PUsoV6G4YxibXupfJl3/WZjyrS/1j7j6mygKr5PK+frxTJcFVy4oxuVfTDhA
Fwr175e5kUZ5lPwse5DopZ4IiXwdVoI+q3+onRmujfnFMGpU5OWHGS5qg4RMU9xG5q7Vku99V33L
xuFSBHVmMwtnC+ZF6HPRNlusvlH58VT0fvuYhX3+VcrpGpOs7s7MZ9JkRRhfsINnjiotGDiKDucH
ysnFyo91R+OWEsgP0uCDK38biAxXQTcAYBrH1egYq4+XXDz+ex8WPO0v4y2mJw9tPk7WID+QA4rR
D27c4JKY/bkVpGsW64MoDEmtxUuFxmhs7XjsHu20xnGjCLmq/cYrYPUKXV26EIKcmxCNrKIxB9gS
nsD7LeT3qS2ncdk9JiN02wB9dERLItPt4eX7bd/QokEXRmBuR7FtF+YcX7yvnCjrHss+zEJ3MlLj
2rB8kJkxvSEXoG1nrACUIA6RlSAfIKHwfl6wCNKlqEvtY537tadSG/BQ9ik2RpaX69aRRaJdSh6m
sjf++v0tglslAjrBVKQu3h/sp5KkDUr7GFM4VmJzV5rOoVGsCymjcy+ONcQFli1KZctiuzXMRqOg
NPLYBlFmutR4y5umMvPvVqJp24+ndG5LErUxDPlV5YTqatbKzNfbsX2MtFl2Zy0FKJhnB4fKyzSX
Pz4e7NyRPp4w2L2tU8JjFX6hklpb/Vjb5qtMmnBKQ8+o9K/DqCM9lF6kNTizksIxFWTi7MsTqtzI
VwaEdo3m0ehQpRxMShBJLX/mfrR/+wSIsJvUmg0UWiED9H5TlkmlGXM4hY/GGGouGsQwQcpxtrLS
aL4w1On+fz+UeKW/3MBJ3WRGbVnqw4i4ixv5O725zYLv8+jfEMZE+iVurtO3RnqVPgo0TURbqLMw
jNYsV1apDCoNoRDTxL7bx7cSovZ692WIugtI73ODQT8BbJX8jEwO4/3kYoxZq8hB8ViE/nfYsHZ5
2b/2o5O7A9UNN5Av9dicbhHcbFWhLwxtQei+F2e6ajqpnR1Ml9Earl/F3yHg2TXpcKHCcPrSuMa4
1WVwsULBbzEvJaeQ1wL+O9SlpVGrTMyv5DVquDzShO7oftxRXglXoQll9ceH7szI5FfJQCMCwt5c
5mZisw3SFrDhoTApBqZ+8KPQx7u+a7+W0JT6hrUt1Py3IyUHbiP2C9EnUODlW6TVx4S0RW0eNb9H
qHhSLZpwmnE96vYlwm9xsN5f2+BXZWSSSAwQfi4jiaqTjTy30urQytnbVBSPU5k8fbyCJ7LwEL2C
RyJ7T2KXNNeynShv8iEIS1k+xAKqXr4hi7VOJtQmG065uvPlyIPfYR2o/WOoFNtWnT7ZIBsipb1Q
6jg3WY0KFadbJICXLv4YTsXUFl3ykOuJ9twnQ32T2hi0j+d7GpwxXZEehSdTYG0WgYSpDoM8FkXy
UDUlfglE6mVd3Piz5uV1uYbD/ToD/6rXWXPBsp2eRfrQSOrRTgUDFfHv+8PfjSrCczr6N0YJxKPN
/XmldM4h87tLBb+Taw+fGsda0D0DzuQ2ej9SSlNX2cazdKAIXSkNkyo8K4/382BvP17MkzkxACkr
Qe4h2leWico5bvuhrBz/YFph+NilWrzVtCR6UKJB/f2haP05ghLxxk4koBro2CHX1/SDGjj5g9Zp
KWUWXfmiB7K6/nhWZ9aP80apVMQoOCBiC/1yB9mlXVLyMpMHKTJfYDTbUUfb2EO/JX/y8vFQp4lP
4mbLhmFGxz8h17R4V5VpzaEWm8pTokRrOVbooUq3hTPvS2V2R2u49WV9jXW9LWLjpWvMW9qSLnhk
JyeCR4DknK4uAACwoy02JsUPKXHIuzxB5zcEludkzlWjG8BDjJdB3YMFKBX5whIfkwPvLJsw27gv
pEiEmtgyeWD7UToURjU8TUOkr9pGrrxCh4cFUdt+naZJ7gXaEHkFbaHbQpqCQ42+30tb5+nOsfxh
FVjT7/seJE4satiivYMttgT7Wb6vFkNQN0/x0LSbtByh40mbBOE22/8a9XkAW4Q10QfoQ8768T44
sX0iUQR1PYoZBOMnRUQlqUOARXr51Fn9k6mRQnHk3cdDnFvyX8c44XwGWWB0s1k+ZeG0D1p9raTS
Hgm/NWzuAFVquvR7YGn82cmeoTW7wdfXdZ2/fvwcp6eLwIZaLRcbKfCTSDuC9MNujKB5KgMY1J3i
VS18WjWT+AFdvwtXyql9YiyVBmDoQEVHxGJr0yXkT2SuyidaZQGHhPeWSs/+XF7wf8QhXWxmvEco
lQg0cEWWBgMbMpRSwturKqlfSdKsb1ojV3dWSqQRRZPqZnUaXjCIZ9+nKejChSAZbO0L0xE1ZpXZ
hVo+mUkEoi+/ljr5fjDpVc/TNljj897Lcf5SWuiD1DbsWf42i+fBy4zuwp16bvcK71kTFaPTgzOH
PgQWlV0+xfKUuSB57uzqEhDi/Br/ewz1vVHuO1MyktAp2TbNYyDl68ovvc6qYW+avwPVuWCgzu7S
X6a08JzDnnapEbq4J99Kr20nem5UeSsOR9rXF0L+s6vHrsGlpPvhhF5VH+LWyFSZc2n27e00wlBh
lH3++PGxO79d/j3MEkjSOQGFVfg6HkM4lGpZwfd5bsKXXH2Dys0bOPuIJdhwIlmowEpJvDLrSy1Z
Z4/jL4+w8L3sFs0YCRDnk63215VBL21leLDHXjj1x+TP4jwSqVKzgZEG4q9ljQgA9ZCNtEk8ZS0F
6jmawxvHT7XrziAVFWh2s7ICRIJ9mrc9U4L3rCnRWA9Gp7yasqa9Hq1Ih5HVCtb+CG8ZyoqJK3cG
uM548sEy1xqt2mlw4bFPPXFMCP4+zMXCmBAvLbZ4BEQUYsryqc9Kr2qQL/xp+ndUX+nUegizvZKu
Vdeq12Z213POpuq3U3jHB6BNVgDroRFcvB9c+yLT8gY7FqQvhaxezyhL2+iRez2CZR/vxzO73qGJ
nFtWFLrwO95PFta7idqb1j75ZmB6mlRsUXC6lLo7PcWUCDHw7AFRc13S6tQg+yBbK1pBzGW7kVoA
tSzqdWsDHyzkzcczOolFRQCs8g80kxTtly6NXHVq0Ixxy67TmrUvVfUqTuzC7cxkXBOE1W4bmuGt
robz6uORT88V0Ct0BmCQp0Ry0i+a4NYQ5mbNU0RhvNc/GbLmGul0YX5nLIhAeJkE+EIchBTv+1em
+GSt+yhvn+QIJLXduGzEIb4FU7VSgs8aZ0bpIFDu9lLxaiufgW16H89z2ddIaYsn4HBAW090c9Kd
VOcJRGIj77Po1MduDJCPqPajmq+nzNiaUeMFTrVG5nCdVMV3f0ZbOhzdtk28ONF3ECztilzyDKW+
cP+fWX/aWSEdFykBOkUWezlT7NYkd8S5idNvRgFCrwOtO6XZBS/xtD7FcRHtUNz50LScxFt+YZZV
1FnFkx4HUNSMIY0UB+G2V8NzbE8vjeVc1SqI4N8kFxULT7+NQUspZ4l7YjHDopHsuCrr+inPO+sQ
9bLx7KTppeal0xNE0EpbJU4h8oXEle83mFWHeg9+p36Cj3LqXTrx5ns6ZuOtOUXxLvSnYt/Dhr4J
UphALmytU3vE2Jg+PBgykCfaaknTp2Yh5GkrvbnrI/lTMWo72w9WZMvfOggnWiX+5pTqIfUxzbGt
3c0QeBRQtk2FfyEnc2q2xDMIQidoa4iQFgctG5Sk64YhfVKV7dyEV36c7/KJO6GL/vYK/vPH+F/B
W3H4+1Js/ue/+fpHUU51FITt4sv/2b4Vd9+zt+a/xW/93596/zv/81xk/Lv8kXe/wef+M+7qe/v9
3RfrvI3a6aF7q6fHt6ZL2+On84TiJ/9fv/kfb8dPeZ7Ktz//+FF0eSs+jeRF/sc/39r//PMPwbH7
n79+/D/fE1P88w+vyIr6rVn+wtv3pv3zD13/lwA34oYRnbDmw9vxb7V/qRCom4j9wnjAzciuzIu6
Df/8Q1KUf8FRRWEBmIJIjYvYuSm6v7+n/gtsLCZBECpBUwCH7f8+1rv38u/39B95lx0KDGjz5x9o
GrP5/+3UkL/Fw4bEDykbdoQDfPD94egzeS5wVrDsoR/Rni8Bl49foM+8aoZiXc7OHbQBmks7fe9B
cAZ0ak6uFdn/6oT9YRp01NxbbPZsJq9GGG6gfowRCHWeZ7uCjZhsaVCWzUqZftAFBvtc6UR0amWa
mybJfSAnu3Aernura1Z+A0YrCPlPOn2ONB3iSH/uPSefHqpZJ99rv5o6FdOqM2jtCaAktxIeTC2S
10QGah/p/HQ5yi+BqdLHzDhSV8du0c5PvmPctnqyCmkkdI9/O6ICL36zj4gVQ3UNqwltM+LbrXRd
OCFc/TbMuRkfOaqN4yFbBe1OMm7UeEB7TDIlb7YtlxaOtVpmV05sIRyujojx2Nlrm9d3DZxsI2zU
blTlm3Gc7lTf3JupdSd+YE6r1g35S1tpaV0ScxnNxl7pc3LbjErmHSdEyi+gRezrbPO5o230XmQ0
AU0oiDPyIcdPz9L+jVzdKo+DmF4Ihbapvp3ovODBY728LbLmAAfgq2lVmptXZuomiuz6mfRs0bnR
0pnKatuRB9L+FZjFT8eMnxBxeW1MhIWaprVXo9GhWaqEr3EvTRuF3qDGHu6NdlzrY/BqwmQIr5DQ
qahky42jdFerNRSNUvkI0n5aOaXce3pGBsYPW28Qs+wMx4s7HZoi8VDFMH4pifPcpnaeu7jvvbC0
vBkZqZXm81KkoF+PxGhuEs8Gahf2dCvF/F5aDi393MMVSPHQMzddqw0bvVlJo6atdbGXmyZ9PQ5R
DcH9UMvPsdgmetvd0C7UIllLj5fzLHXRhktq3dts5WGkhK0k5hsO9TYzW7oK0/h1YnGqZhWXGSk0
7SqL/WcpCCCDmsLAVZCEy8U+aeRCEzvjriqNl2wiQvdZ2AzG0VCKXn2xF8V3nShxaWBTVmXAL/39
m/R/BQPNVE1J06NYsM4pb4OAt8Uhs1d5PTpe3yTPvX6XlG0Ka64urSUobWFF6l/N1pfWQzfc0vR9
hQIXR7kX2zEuXCNuv6QI9a1zp1qVI7Y+l6c1smub4wcfl5uw4690uA2r+cYpWdgk4xQcnytBqI0O
l/xe1u+PTysVHOXZzKCdUjbHH/GL1tPrqFm3fvNs9OMl6Mz7K0tYJxIfeNiiLkLzr7UIzy0cE38O
KsPtDYyMn5l7QGa8J8l+Po7/i9H+xzr+ag3fpyz/GY0kPt36Csxx9sIWkknFBilQVygTJ3fg3ATX
aaJaXlsOG7mwb6Xeehab5uNh3/t5p8Mu7uUxmZpGjRMmaVt71vw18vPYbTntlxw97cTYs5yiLCNc
EhDjiwkOWZ5UUZvDzaFhiXr/GTFbDrb/PBUWWdGwbGnO5PQ7HIMBIuks6D1NT57zwNl/PGflvVP2
96RFLhwaTZab0OH9vTOAKgsUvYR6xnf2vdnu9bi6cnrMtngeJeR1oyN8oyjBX2my75NmHwf6i3i6
zI92NXmEkk1OgexzJteXEEyKwHm8vxVJ0P/ydIuFQlJSCkaZfQftmO7m0j3cnBxScZVVsbHvuOAC
cYvF5bTV1bG4+KLOPQAd29St8IxVe1lidWar1OSQhLDdoBlbN8CWEnqlx2biphTHNBbWhZf5M6qR
IO6dm8axfzbSgMmKMTWTHdrunGt/abn9DB6ELex8jZUWExU/EYw9K639HMGE4EpT6WP/Iy/VuLET
hYtklL42hEDrLplv5Ea/1rgpc3FNiFs+NiNv6Mr7IQQom3WaG+Rag2KH6OSuul1uFtdJhPCClVLT
twAGyf26CxVedACzkrhSFKewV7I4YuKqUWKbhubha1Hys3BSwNqTl9idgMp1p9/rVBJXaMl7wooO
Yg3E/3TJ91avv0ViqrG47CAPuFPCaWOnyvdSRx+FZ6rLt1QxHzM4+Poo8F1LXFaIaz7PRnqf6uZz
Nb6pJOPctONi6ByfeK/YAEPfEy2u40y6izkecpCugZx+ngR27Hj1zFYyb+iDxlYel8y4dmTzR1iY
dyDfWGAxjNjER48Khu3YC4qqdCu8fuFzWGLjhmLpB8N+pnO007mGnabftZiWv90bo+cOVV8GoN1u
xHyPd8nRtkcOb4lkCr8duBKuo/f3b3GHmNXT8ec+PqmUbE8PA4cUy0EZA36JZYBu+9U8j4Zl4uHg
cHV9FriNRpBs81WZ9JxYrfLKgEdCRWVv2vGrNVgPoV98qcTNJZYimuc3v5G21sSGEYuQN91Bz6On
STPnXR/hXNbEScdlU+6R1YDT0Pd6J1mjztC7vuVIa9OS1qBdX1tJ2IaWlaZ8fUcnlCeJZRfDCMdz
yKZrWSp3RRTRk6vcBQkXahHxhnN9Z2bA1ITRQ9TwtZ3hhYFW6RpWED6sYm8ZxvjNQUlggsdN/Egq
Vlt8cmfReKI35QF5mP3I9XP0GOuKuzLyxdZv2IRBbz9kefolo1vZrQf8oCKVH9OiucYERt5xc0+j
uS5DgLRg9EMYUMRutoXZk4Lqm1QYm1ppvKqun4973SjfBt0kc5uE20G2H48+yejQOVyZj6nKOZki
PLXCcZ4ngmdZvBLhZdQauzPNVka9KVTj7ji8w+Vl0fCN+1CuKqu70QNxy2ldvj0eRlULXoW1GArc
NrN9GHgSlwbgu2Ti1UrDj1Lz2XLiyJc1y9IN9reG7tjjF5A3aG7Wj895HV4d/4Zqfsze3NqVct2X
Ug3GXX0VVkdBWNoVHmXiBD/HXHUjWfquzV8i2yEPwIHjZ6RpyLeG1Hrm1OxzSNUlfXDcwlFxmUyx
8XHGXPh9CEx6HbsEyxQMAK6eSrN39GIcNbY8Y/zSGljE4zEtVHkSYHv4N6VD0AY6LKPxqy4MBY3K
kZfo4j8tjeRD7fNS+WqMeh0N6Pu2bieiCZ1Dyk8HIkyAy9fx7LpfB7LyZmoSb4brumzM5+PJjrTx
pi7mtzYcbjK1hia6ZeN2vConjT/XtfZUW+Fr+n+YO7PcSJIk226lN2AFm4dfG3x2zmQw+GMIMoI2
j2pqg+7oreNt7B2Pwmt0Nbo/+q8LSALMrIwk3c1VRa5cObfjqXS7kz90DSUx3zTLm4fGtBg0RH9f
hzWN2g0U69/mrORITUcj0uAisx/q4USpsEzcntG/n/n/Uf/+X7fm/9LLX4uvsRPd9/SfG/h/+X/9
d0LA/8Iu/4Yc/O+7/Kf/+396+VkXg/zzb7/lv5GzkHX/seW//dv/bPkN/x9gyumn0dMwnRg3xfGf
bT+tPb4pHMp4b9D0EKT+ve23/gF+hh00+Ej8D/80JdP/7/qdf+jkhVOSmjdQ6l9F4H/Q9bNkditg
/kOBw0CIkQDOUwaLrLcyG/7X8stAzylBsOw0duLZZSVZLZ0hthuLcL/W8rW1p5HHGmoJVIDxRSqL
0K9Nljt9Sd8tzdHve6vuoqDbqFg7X0uG2dq11aUcgv7OK8KKF+eO4DINJXfx73SsP5V2FwQFtCmg
IzAG9lwAfTmfNp8LOMu34SGwFTEgrBNHur5+5xUHqirs73R18zOyMOsOdlXHIAsPgd7FhAK4/CT2
q5DFocTbk3FRLrEo210+2OMuqPR+P1aBFs2ZC9gCIPfrYGVwS1Yffp6+xOih+94fmkR5hDX0hfXu
WVBnshvywB89eLyytk+w647L2v3u10wepdb+FDNr2o2v7xZnrC6+Z4z37lTBgFgtVhTTFWTvw7SO
9VF42QsNdn2XL7DdDTFHBnBCUulMbKK6nsg2IHDE7BQX4pDuxx6cCVvZdWx04gdGniWs5NjvlQks
y5Z1noxC399IL6e8wDViuBJQijmzUiPKz3XWf1ga8IxB+nPsrOkh2GonTis3dgvbfFb+R77JKnFy
oBpd9lKyzn1sHMZQ9aq0KPUKYwckIzQgKEadFdQ7x9hB+xVnRCiR5LX2NuXl9G3SMa/Ds9YP2bFw
R7XrCg7RLUerH8hpGZdBO0k3SDpjeURuKFF8ZHsObl+ginJY6e5yV8j2otWe9dk0oNiyZeUXLD37
LEUEgceK021Rj1p26Ex4P2Mr1Is361WcjnoaOm1axSBiJPuwV5iP62tX5HFmH2WLFzB18+aUtbq3
nzql9lqTvTPP3mMW/z2227PWPg6T5SZFN34MbfaxTmqXsTUbjebaMgNjFqdN/SHrm6MPgy0MKnly
RyfDP8/CoGfVFy2XHYgWMM5up4sHQ9ZZqLNB5Wi8rrkhpkhN1DxaebYzr0JtAOnhGoUe9/UC85wr
aKlEBuoZNgD/yXRuaaAFL4Cl8udu+Roy7WtaDqO3Do+paUmqZ/bb2+3cUSmFmFt+bHUQM7H5Y2vb
A/t371ljXDwp29DQ63tv2E7dlB8HZ3kOBnggWl09ZgKk9QL7LlzqNtEa8Vht8/s2N9/a/DMX9X1W
22+pUzy1Y/m6OOriCPetgP1dTb90Hf3DWh+M2VdxrTPpyumDK5MYOTf98sbyV5CLx6DjOi5PwH7e
IEIaYR9YXcy+cB2ayn3k2BjBP67TT9TGS+PY+84xo4VN24ML1VziSC/LPGRhNcwVT6U37lU99bHv
Vvfe7Ny7wXWZizcnt15rt/09TO6jOxBirBc/fcF0qp3kvrTYSXLbkTY9n55qB5iIkKGTjSfJf7PU
WdBapu5Pvy68imIVJ+FQTS7um11TgZjYWD2HJcNOL/dpZoYWjpbjIEyKlmLd60p/GJX+Vq/rjpuY
j13g3rmaCaYnW4AHGuO24yNjUCCbhzbvFTiCPEt6Dp5w05wO78ayhXW+HlUGv8AuzD5qxumVvNMu
akxnjOBtJm3e1Uk+75dMeYmZBmDQi6Y9FqIbj4vd+HHZih+i45Vy9KWM0MwegszhENbWH9mIDOXn
pL/QyEueD//XUuLq73PqtMo4CI5H2SaQ+L97XfVhILsqau3laGygpqZZXcq+OkIbrOFrTW2YGdPX
uu3k4lhX6SzvbtqVYVYwGjZ6/vHofdeD893VJRQGwzuIqXop3Y0Cae5PEnxV6AS3xCB1UsiumjV/
3rC+bsmLtclhDI3e/J2ZQHWNLv8cL4vvrqeWgKporcUPW3ytstheDXe9TotYogpYJE1hHTst4QGz
OXyysQ2gIpMHb87SxDU7GO328MzHwNn1Zv2sFNgMf+0fUrHsbbl8MKx9mO3m1cu0dJ9nlQwnFiEX
nTm+0I+lM3c7GF12qN2cPK0r2f0oOzOycjsuBvpjXriehcIsUaOz7rtsa8PAGbWoyEtGk/7w5Hgb
yXF28QEkVe68m1BWBcaDxnu3WazGBtvK9m8FmLWTxpoUfTfuZcP216Lmb4EbdjcMHSXpdGkrx/iu
ne69tX07XNc62Ks+lc+YuX76i4ymzkF7zYuAa7v/teUBFBqzerUaEQsi60iTbLS9KDi9ZjhMI+Zh
I7f/TNY8hQA+fik2gU6dcvKnOT3lrrarh+Z1niFpkyMfS89+LALnoxUgjhZn+t0y1I5EatmXLqCl
gLvz6HkjCrWwn5XU0gd7G9EaZ3nqvFxFZasVJ39OY9MGcOMDgNX86dlZwEq6k7+Eo+vuVsIZltvK
MGw6fafBnV9HYyC4yplDB3RhlFolSseqHXhb7Hj1OHQa3zh5zbRceQIzhq8ZyRqRPoz8scWgwrZ3
kg1I6dxjtSgWEmiKLNE0+7NsrCHUlUvCVgHTvck9HPnuD0YvKxpnfqc5s4yMIb0zxdZ9ttrAElM7
Uko4NBJuFnyPBOnd1SJ7X32NvKx0qq/ys9GM5akxcvBYdrJOY9R4CzFmYg4X/48c3vXmJ25PlA9Y
rtG8ibOT8+QLfTh60tkOfd4/bMDHVg9blzK8ZKn9Q29CEaJ0/BDrAHdw5rs23RKeprOe6dD3XfbZ
7gODM1Xkag0L3/+Vuasdb9ukJ6QA7K1tzvcT7KHDtDVHZae7DTAwy8S+QZCaAMTXdG/B1NWxbWbz
QfXFnzrtGWIXc3C0A2Y4M8bsIN8+hdnusjb4IrnLP42AwOS7meZEsbKuHxN3u9daw0l00nFCwTv6
YHfeA5soAcwYWyTrHkEoP7MmMx4zYcQrH8oNiCK2KnUyi/aJ0Khn6kPmK0bDNIil7mT1gndrIAHF
W8yTy9z75M7c1SyCHpp0Oq2FMeyHzTjaQ0Zz74GcI63xkh3owDpAw1Wwc9f03ZONm1Se8sOptj+s
ze4jJ5jvmd3U8aLVfmSmcLjWeT9JzHoDwzfOtNqPiaFAkeHduHa5e1oNrrphCZrD0HTP/M7XpTer
KLeVDbnVi9u5IopDa6vzuoTa6AQJKSoX7gco++u9ykHBu2O6xgxp6oSCRPCY5Fk81CdfjdpDrp2g
DBs7TQ+m0HHVSEudD0wryJgoAvVclx9lrRMlMbBcZMINQZMLijDdSPXyKz6DA9g5ji9jSm6kDv6p
lCH7uePJ3ORLWfi/8hxBgi1Mii8959L3raM3LvwEudUlklMGstt5VSCNcjwNeWWj4qj6sJVWmnTm
oF35NPd2eZ3ZLKHaq5HCYPpnm/ZBCLm1C7Ts3tducXii20JrSTUIRc5x8aGELYlNC/2z3domdERJ
47Bh/DTsWFgVVWapBwdnBPYgV2Ekuc692ab3gpKAJ3RIwwxWQmh6pR9i9ZzOgztaMUFuh0k2xRN4
SQxlWCKAWmHk7Q3nkAlOP8gATAWbFnRF67RXZh5tWJfOq56X3UlKJj3YOkKMLvAZby/HxH4YBpqV
F5KRFX9qOGRjQ8e/VXvBBGO1+QFTUyyH1pFlohUlsKfFeVHWhS6DOI3Zd3Fe9k+j6WqHxrV/2cH8
zp0yRCrj1us27U9RcABNeavO/tghHZR3s7X1HH84OJbaiDyem6sGh5ZLuzWTlQhiUidAKQL3q8+w
bz6DyqsSyekW57mFIcV1Ae4JHdSQuZ+tYbouDJ2j/rhVHj2C6FKGX1pzrg3Mtbd3fciyNhpIr0w8
T+PcMH8bnAFx3RqXuYfeN24881C1j7409bMps9fRmPJTQfFSAj7NsGY990arjvx34BhqG+uj1V6r
0+2uMxUbb2NexEtb+lHmq7sqN6xrli/LkxytSyN05zA581MFN/aQr/mvmdRfk09BUmytHdXlhKhe
ePMekMNFiC2DA5e1F28InJ0eaOBCy1HSR5o7bZZQ7ty6iTafrmMak86Xy27sTFSfIvvahM4rWpKE
kNsI4aPXfuvFAKkq7V8gecNiIzwrXmsa2TWV53XUnle1GveqDHoCrp8qs+8Qitv1mefyDb55eXa7
9bFeS5PWty1Omp6Nx26oQMXZQPk9Vb6YWkXOxGhckUX3qqm9579fSv/LcoYjgwX/SSOoJSksHSlv
Vj82dlWPKwEuNJepumyt2aPfp2h3w5zROK4nBIHnnpr3nkNJnNPC6COoF6HXmjudv/WQYSFI/JYQ
zPzWveT6MQ8a+JJW0N2lOAnCQZfIb3J7XUr5VHteFTtul57mmVZ4dhlfsdN3nS1nuW/T6XnzybdR
TTQY03aaU+9+zpzinud/MoyJoYb/iuyzPC5+dkeC/dHuHJ0GQlkHgsgiKFTTKV3LPsxnbdjn7ABH
9qSZce3wMsN4mvZdb6z326i9dP4277muuDLS4drXkAOcEh9APsnsgIGvvs+LQYsqTlM4sO7bbBld
lKngalFj8RTYNcdosSWVwbVl2Zsba8s478XGmJrf9vT3i0W2YdrN9kkUxd3S53RpM5fyYpTHqWiN
ZCaG1mo3F6cjqUJdxQghmwraXVOdV5iPc+Dg6FoSsv/6a2tN30po0yOj7R3Jovlu2sw0gu+XFISh
HbMbiWsiTpGnGDlizsqZPQNbPvz9sqzNc637r0vX/akD0UWKDjfuy8GPXQaxd3+/LE2j9oEcu9Bq
+WUyA+FPqWW5aGpaYqfMAmxw2nwqb18s4rzC0lnNeLPL4mLIRsa91AImCLp/IlkL73BV1uFtPuqh
ld/Tk/cqL39IF3W4tfz+jnDz4setFrPL0orqemuezVOGHjNuUjzprAXH42wGeFGpMSZ2KN6Igzix
03sw9H76tcgCg4CnDRH3QHcEmFDHo1mOz1o6NTHDt47WRVdYmJuU4YybfrSOmxgt+NQqrb57wg2n
Umt+BWM1RnmxSpZ5uPc7DoejxZ7bbnPN6owu0EbFXN8NmrAf8bk3nBDCi8y6G05yfEtrL3vXSR2B
ovVe66I4buNbsSwoQWxYvGqTcMEC0yX9/ZahsrbD2rImf78dp77dwUGI4EqkZLn64tVsRLHn124I
75vFq9ic5tCTXhj//ba0CnlcVaP4kRq66Xm7N9q+I37SuvY2mNWBn8aGvIlbQU1RBnUgguYevKYu
17iqljXqtSmIa6n1Rzagbcp2f97l2JTDFmnhmlK2EmSptQfJ64AwYNCXWsb04qObx+y2kD0SyOfV
P4LKKCP6lu1RqLw4aNafRtycCJo7JZ7Q6/2cug+NrOxLtdVd3OOaD/UWPcpBuZJ5aZxSa6X/JzmQ
uNbtVcw0ncaCCmXJjoe+Hai4gYqGdeeXR1MOtOpwU4/SNd9WcFzge1tx7JxmibRayXOR2r9WIJmF
s2anIQFz2Z+X2rq0o3K5KMju9ZzUjgTWi6S1PZoD0EBHcq+fOxC8H9ak3W8tj5DCIRQHbPAbW27v
K4E+tmXYJgaCe0tdn18LUevhZLXex9Soxz4w7vxJV/EGp2cH6JkbARLoSz70CwZqcUzrlEMhIP6h
bJvPYaTUsIsbNGyA+MCilUOvl1vKu7ec8ck2stOkvEerCxEVqz92/7AANf321PTufmvWZtzpqxnN
w1hcKk1M4RxI3BZsVF01KytDv81foG6033h3QiQrsffdoTpN3vKb+Vn/soEtKjTwzvY6BFFXi21v
Sh2rf14+Wk6txW3mBzCT5z1vI8pmW8x3cqve0lIzL9pISizGtxAicUtjyymZ6lbiZ3l6gqfbXysX
aBdRyYe0yeD05loepUzRK5nm15q/09WLnQg/rYgyhnCVOhK+F+zaHIBKvOCoYs8pIiXQRKhx6mM6
kYa+miUHS5WJ62DfIuUby4lbuztMjT8czOGpNoz8YtmpOK7OupsNczvXBPdC1+ov9tJ2h2roZeT0
bKWM3jRfuCRdNMrUibuqzcKKx/LiUja+ZHXpPztEAaCTuaxiUuEJOw+X1K93mZOaSZ61aZja63oZ
Mj9pf+ud3j3OTs2sxVDgy6XKD1uHTtqNv1dDsj9q4dQdGufgie1O1/FINYhwX0DrIhvcsdtYb9tY
5SditGWoafkvnTrtszapv7Gl/5pTvDO63TP1qmuxWw2u/l6JPnQm/1pmXXt27cyEV+Y4sW/YXyzx
ZtiZOm1PeuFvCXxW1DMqnkL4sktRnIkjKc7Ysx/G1OADW92LFLkC+eF71T1Upc2IjKnSwrxfEbmK
HGKvsC8mF+FnXtpvvboU3ooWZvXO42x3zMDmsChN74Gg5TBl9HUUGkIXGjJ2n1I/KTcxx0Ud6Vyh
GHsxabZ3PbGiIbyrkU95j6I+uEeKREZNDaVU1szPuDpPndt9+a3RPoDSBWJpIAEpb9QT8AKAkfX1
sK5IsqmeRnaqI3tWwzkdN24+t80P1g3+pYbFhMjl/bBGYl+0IJ0fJ2HKiynFcay8BQ75wC/qmemu
9TlLDG3zo44dvqickMQIr/KTblojKW1AJcoumbpm+6Zy+zgz8HUNLq47/TC4ffqz5NMydTqVelY/
TuyIXowxV3tRNkXiYRwMl1nVFxiPl2wGF9zn557kkhdeTT9/L1q17BEYVlDfFy6Wg5VRhliG1EJP
cFWZtEyTN46HcujwpNnDTm5bFvlsEzzo5lwjK3lOaAl8Eyk/t1n0YImCXeaN6jGdsl1lVOs9n+K9
NU0seZjFD2d02mT5lRaLvQuGBTMEpn1jC+bEWb3HNufv1EN25Wcc6Rdzb2errAhbWewLf8pJgirq
nczM++JWwKaGHxdG/lH5ZbsP2Em3vKo5B+UWQ89fjn23RbNScyhLSkRPtQ+1MPOd5wsEu5ZKir1E
dLJM/50qzllLQmkOZMv2B4NqlWfNjvXpMq5rWhT4GbFqHf3OsjaMBroIuyIFNOoAJRRsapdFe9bZ
DYiQlWVkDnAtx8nepWu2yztTniujORL/tpdtJmNV3wDoWHdjd7b8KHDnZjeTehvpxYQGivEpTkG8
GpZzt2rUq+vcXr1cfq+r+HbwfkWtmSK15e68K/I0LEftmnZUBmrRX8hJTxWTANT+dm9p6T0DFabM
5jDHwZz9NjWSa4OqCTVTDSGfQC02Gm/X60Q6q1xcZmTt/brm504U7envl6Er+QgHBlOmuQZRvax7
R2ntMeC4ZYMni2VOa5Tb5r5a2c43jO5QmmUb5SNlvCTrtdayGlK2LPf88FVo9dlX3srr3BXD3sSo
A7cdMeu6jn1xIHqkQnpCjDVXN4vkwmwbvZqup76YJ9ju2867LaxuzlSFoql/oCgNB1rPoijv87xa
Hn1mP50+jbEwRo/8dW836oWeiGbANLJYGtB4P7SblTOfWtaceu2jqn/gCnNiSxavWJu6ZAiGd5Cb
TXjLWIpKdv5449o1aSv1oM8jW97Se6taRGeDwUHsdjW2HJX6+8p3YdWvMg3NOsjjMm92xZKC/98G
lzhNWvJ1k3rS2MrFhlGld0CLUDGUiwm4Gr8YomdIKtYfZIwNUEYk+3TcjezMtwGU1NGiWfJu9wiG
0UWnypO1FwCFzd4YvkHVTMjX7KMxb62YbS0/YjIX61XTXx3zadTank+m+iQk9Ur45YJ71vCixfe+
N67bI7kIHx2L8uHA5e2mGjEAmfGwUa/4jaPh1k37WDbTI9EGDbpLqT8sJhZb2zo3VvClyuYzr4zt
rOr850zNl4AnL0LdvIpZmLuFPY6wdq2F1GYstkOwUSPXTYHJCCXHacbXIscXy9x4YFr4C/vRLwEC
Ogp0wML2Vs4cvBNQfkuQ/lPZP0bu+qvmZb/nfh1Oc9t93/5SYPWOhv81MmTkBfDaSKWPvpmaVw3H
eFjzXiXt6I/7tskGvg3KWHgdb4d6bbzSiQOvDsK1G85axzIAzmnyP/XlZZooSqdnVRoyKtUQFxho
blrrna84jM2ckohql67fPrpIJqmYnetSb9SrGXsVPD/K4qLsWbytc/exJi0s1BdWgRt5y7Rj8Y8L
8VYtyLMv7PnYpRW+rpXYMASafMmGXQeUKQlm9fr359Lq4VjeesCcVGj84QyPR9DLhT+oY7WmwO1h
/G99IO7LoYqIbRCMWKsupIx4oXx7mNT4zOrsW01Od2/m+sknaSmq5jwWlXM0HAnFX6rdUs4M8Erz
rE0Iz0Lju7EwMTLLN8v09bDb8jZ0LATtvktGD8lpu10SJBOUTvlGWgEfye7Fzev7ZtWuzky6gvTX
H7kTlFFxtVs04zHoH5zC3ZDAciwsZjuFyiMlTaBglyNavbevYEvg+TrNlhvs16D43dXqXQvcfTf1
Eo9Y8CEBF5PfPlDHDs1HXWbfnU2xLIhLqVLf4bJ0kRGXOub+zB8ae4hWl4cb9/QfM5PPS+DAzxrN
J71z3lzN5nfC10o6+XGqC+PSecND3UiMzCUzqs3mwtfl9MMPxjsCorzdKuYnCWg6DKat3mESMiK7
Tz8sbXa5Rz2WCM3xThM9U9PNfxGLFGfe8N7w+709UdROykxo7Vpmfc3Rm9GCbGYXEU1B7C/etlu7
jOy4jJvG0t7Ip72Nj1L3ULvbmz4Wr+ZDx+ZTrA8rIQJi2Bt2tvPswTt128JAlK43L2t8znht8sp3
Yk8zv7eW+YPGpcDauRVVzc5yqz5e9WKMa09Tx3zrDX72vZyVywmG1OrNiqi6zG3Pk+n32IWWXcMw
cSnmd2kEY6JraMM5aIj63h+Ln52lGnISprPBX15pXDIna3dlnUVVyxbCMlSEf3nJqiP/r3LcC6Oi
XJoXFa2lEaWbQrShy5sK1cZm0xBZILyPzOxxdFndcV3sPZ7u37mzkJFl4DbUPIRn95MaF8+WpfWh
r8tLhXOWaNwSQROdFQ3mTBoEtLc5d/jkF+W5nhnn24OPnVwRbDC4r8M2bPi3NqIzSr9Mij0oOg0g
UmTTJIpgrHdDkFcRTbjGsfnGoqo80wcHXv4yGEZ6QRilYN/W3VQZfGIWHizsxvlOU9rJFMW3jX8i
qklAP42q8i4/s0Ddu+5sxLbNKbcYzNkrs6Oc9tz8ABCxP/NLfDAMf2lIyABR/DE3XbCz65Hp8UwV
SZcXjXhSmcGnXwQPynBbty7cqlLcMjDMnSV50l28rKHN5oiPzuGU9u+ivhkWR+sBzT5MHf1Fv6HW
Mr1IE5H7xy3Qt6M7B2/a2LrHbKCxm+30rm98PHrbctJravhC3q+TxUioH4t4usHF0syDzG8zcRk/
C685VLPoYsYfx7p/s6ZFQ5nQeApnUTMJMXTGgnQUJQ7mVW/Li6b9oHt5rAI+hDX7GEuzK0nEfnII
Ggg92idtWN+DWbyzFPxVFkUa2oyeS1ceqzQ7SzP4s2k+H9VhvRNiZKn4EQNupITbRc5MDkquk+fh
ca8wmWXEjk+xSXzjGYvcEpNJx0AqTJrZu9eJl5OawDewpVdzzK0kW10GDlYa9qvZHYd0xZdbuyOb
NSXnuaPFauPPGFA2bVNKDsN0ubbmdmzbpooGCwPErOkslPhuDRym1WNm37Hf8HSWHR6KxWKRpEFB
ICH4SeusORz6VezssTLoYeshGrfiuVXmGJtfnHLM9yZ0k9Z2h7sMP26jlPVpkOyy1cUvPR1+Lph4
jtylGdWC8dEMgXaQjMJs6VtnxwT/IaxyAd5kOdgKsgW2WCGTqqF8rJUyjla5HVefYpGdYRM1KoPZ
ivuZdaabpjQ4W1SmA+s9dskescn9UnlWmdRsn3JI3azXPVT3WR2xATBoqWpyazw1nja33PFYyZPm
orP0MOsuDdRkuitWS/OS98BQeegRn8F0ZqYsG/eloyrYXWXSeKe6XNWb7TZPhmEaYVA39+XtzXBT
hKOejOMkGJARJHOwkyHkfXCrvfS2MUKvmxDH1FKc/36pp1Wd9HTnovDifMAQwxQpSju0yrVE92pu
IhOeAa0sT43XxUbLMMxZ+zLhD3MSpykMcoyq9FUUGHx7i2Nhobv03GaLfDt4xflVP0jhkKkyB8xO
st90LxxrDL6OfVDcAwGZw7uu8dklyxqH9afXeehfN+lu9/nkPHb4j2JHjWskmp5a2vTbt0lSnGV2
HUR/vzWlue4nUl+Sv9/6hnJCO1t/g6EwEum5tGkZUen+8nkbAnD9V9YR0qj2upojy1Cdu8TauLzb
t2gk0/OOuRd8rbr8sZm3P8ho06OWc1To+ptuLGqfGvx+7KOWYbq43tXU2vlNygrMvb49tqUxvwm1
I86GksYwlqRaF3a4+qp4aDfC0Sc8Fnz4Zo88wQBDkcc4geSk8W1hDDL0oJUFUPkif8kJ9Nq52/I5
Wc2JIDB76F7EK3OB3dr2BAyX6o9hGA/+6IfCrc5zV/LJqW6yYVA9rKiuMCqT1aKqXFqmy4MjsKey
Ypbb9lHTZSRGc0rShlkIu6dVlGXDErVRYG6/0uFkDbUXtavBNJP3V9H3aJm9N1puPlBMHACruTO3
GRfZ9N4aCgvrxHXuGBtbdxVdun2sGkatjGep2sI69auDGDnM6Y3agxks4Ov9bLdwTTG7pkwpO84L
xQnZVO+qLA71SjKv6+N2kmJKpl6P6e6bvTaXTdhVw0/0yQ+tYp+OpMxQ6Qzil86jGSurw6R1L6X2
p6WfYXAe5Dgqxqest4/+kh3cMrhsnd9E3ZT9LKpdYMghgUBrRaiF/V1lMXMyfexp2fPqwr7EleKR
/zO8a7NV7DlGk9YL1AnC6LMoDXpAcZvOZFzP6KdRO+R2SKoOSVY453rL/lMpQAl2WleJWzS3LNEj
RfJAUIHbxBQ6aeSZU2wSYm1m/qc5GZ+6OeWYW4xk7K1EanKX+eMLp41MpqTRhiBJTayHwqZOb1bF
xLXud2XrXst1GSI5yrPwxZ9+A+m3Dt4fkkWtSJpFGZs+L3Mg1WPZ90Os5RlGQNYVs/ZtaJ17ZHad
tY5aotJ7SLK3tfXBp5cLNHEEL/OTF4Y+RYwFC12QyOdWXWncgiW1Tl3REP+UMbZni6S+CmO5X5TG
vt4q3xHkflEs4E3o2ZabzoXfJq7DOVFXcuNTFbGuYnjDIcP3Ns50DM7ma7sgG+wzAmsRlkge1NN3
lrMuO+iWTI1IwhGFy5YVy2B8OMGmVRZD26awdrrsp70F2yf0ajvhpcclaFaMGka26Eyym8IZLX0Y
Nlyc/4+9M2mKHFmz6C/SM0numrYRijkCCCCYNjKSBM3z4JJ+fR/x2nqybmvrfW+wrKyshALJ/Rvu
PddCwDG7IJxCu/qYq+JjNGsitFKt963o3rSLuw5Kmx9pIoelUwdXOy98JcpmnxLyNSln2fdGr+FY
PpciVEezSO96q2l3pkm8z4jfYm3iokUYqH83XW6SPde/OZLqV+uDgz7Yd+bAlzCyS2alU/4dqDQS
rXukmnjytOAyaxmb/8CbnptcbPtoPhROKHw2yoWPhqQ+NmPwmJRUYRFjvmqx1yakk+CNGe4YN4CJ
FTz6XcCTCyxBw1eznqgzXjynYuiv2X4sch89BIva65SjmZTV8NHQDmLNaD/DPSJ33ilqSJ9kVVPP
NGyV9t0sw41KxJ8IRRNS4ZBHX7R+plk4h/72RaX5fRfYO7iHT1Ynz5lTJ7sMldfaTu7o4W8wwB5J
TNuEDSpJtm0xf3v3CeaMpXGmHjP3rxFYd5UenpsYpwbVUbc1K+cYkYXm09/K1W5uyMitnELfuBpl
CJP9FbuybG3n4aOm+JIyoPGsYu07ZcDXa3WW0lA+DG8ZGP8ycz12qjhD1sxC1konxBB+5DqyAW47
obf2BvVBI9qMBgoWpRyKeC/zvVJ/A5/Xr8zeQrCQhn/oynhRreJYyPiSq31M7GFjiJehVLshN7Nb
mNKJViAxDBQd4WNJ5pxSlm/3FkA1ta+zslglOUOrMI3ioxoopHBe+5Vw2rPXxfspzSNaoP6LmD8s
IDX1XVAYr2mmK06vDI588WIxv8hTduSVrhCaOvODMz06iXx2epWC8skRfFTVfmS6GztzuEPLxiEv
lVq5YY3Kofzh/4JqPymrY40taRb6WQWmybSu4N7vjLd+WkwuFjLWeWRIsGAmlWWzwU1vQJ7qfZd1
q7iga7Py+6HRvA1Y0UM5Rsg2Ayr4MiqY9BCdOKfNG5MLjz19ci8SizWkCP08i5kFyAUtg4rRahmC
14hywrZ/QoaFkBDtsFnvnG6Uu8Gd3siMRZ0YI4k1XpjJfHH8XyT5xDvsdUTTB7eKRlpi+PbaQwTn
NPhpgLqsCxH/6G5/mnl2/U5ob1ru5ecuc54zYV9mbzglkjk6Cjt/+X8xTFS9lEsiRBhJs82qz2D2
hoKSomsbAXTdloiqTI6UFcae8GzTAGbeu+vETBsU1e3Ys8tt0cpq80M6NCcmZXJlsB9hnFZePXHL
0c+vPDU7DEHOPMPZuiZipbfVY9rNy2A2OoI2NFfumN3rZrutKtb6vNyvwtm2pd7vRhWzmNc2Z7Ni
O5GFeXXo2ngxwYuHwC0jdv9htEoblNrAqbXHKnCAgqWw5bT6TRT5we7NLxeaPPMklJE1V5zOKGjA
6gjoInruB22ZcFx7/KZboxTcJ5NO2OXgnERjSb/Xm25dz6O5jyLqlTE/Si0WOyNaFwbSI8vL31Bn
JZty8lZ95921nrhPPX40hkn+ZiMJKvv9gBYwXLMVrtbKYtoyucGx6dv+4DbeEs9oHSOEEH5uBkig
Blkdfz/wDRgRvOG0R3BI6ZJYJO6p6gTJ8F4JgzRXTYtX9K/lMaj4YJMdmqHuAdrvRiOFfF9sOx6s
rW0Gp6ntyqPeZO2Mr5pfJlaKGojExpWNEsdvdc08dmlK6QkRwtcdlIZU8k9sch4h9NbHrM/+9cO0
/GM+82VVrkvVkmjjzgmzuxRhzbo0VbYWU800DF1acUDc4DOU3lg6uglDE8bRM0YG1i79GCiVv6M3
mZsgWhbZBM8C6J3OMdPMTtDfFv02qcqTPT+G0zdig3pDLs5T6EVH0c2rKmdiOsbtw2zr9wljllmW
h1jLtshkTpiiiVG0+jXzutz40grr4kb1BV323dzO585m9urAOakC8yWUzUolzrHi7ltXKCiIKrTP
jnqPbDiQo7dyu+ZPH8Q/ms3qu+TC0OzMd+Jyb85RudHepezekC3xPAsO0tTN6DTDLfGnjLKxWKyz
0bsOZsmZTttbBofcy7pdTkfr8ZDaQrzxSKO54Su2U1jFyZkMtWcePMnUKb7VNaQyhlsvyLN20sRg
3hCTstFCiyMpKQ+UI/VWdYT1CrRiYJ5W43wR+pLWQp8M3ZGtkeS5WDrEZth6DIeNmKxV5OAY4IGj
zpciK4pNoqwvl0Z6zOa11O+cBWfaVPpDW3enTsP5oigdV6Er92Lw0FRx4Ii0XCPcZG+vnrJMfxBd
1uDtNA5ZQB2Fm+JDlGovKlYbVF0HtCy0M4jWRvFcjCjke8pVRmmvcH5veGEOXUEu7Sd6ppcQcOUq
MeiSARJ/6YO+a+SOifRptBnG6VV0rwGpQ3XGC2CYiumCSB+S+bnLx4e24hvP1Bx5qlbhHmnsne3R
sjushE3gFiszyg7sYb4IgubQNNDr6jHJp3ZW3KELfUsTDDsJAxGTrknu0yzjJ+ecTWsX5Tg2mtzZ
1xPqkkAtnxwj2kqq7Ntzw3gdpM1TWIV/eDShXRT7oAmuCNjYX2JDLBl6MTR77ir7u/GMFz10jkWs
YIqzN5m96g2TzLKGu5U5hWzaHKUInhWDyuUP59Z0nwtn5cXhMa9sfCvLpBSkwyoWvjDV2bFAESgX
DdUhFeUtK4Yns3e+dWt8mVOYCSO7CDo6Hkn4sSga0od58s6JVbIpyQv0jZ6fBsNTyxGXVSZ7x+o8
DY0Eq8X57GQPWtpt5979mjNuOIeRQDSwl2jbCuVcjiObagVIIjO5fluBhPNa5FhJd0zLsOZykZ+i
cb8KRTEw2wj5IyrSlp1Abo5nRw+e6YP8foxvHhIrrr52LdtxzzD3nBczrwGBnXi1D01CnIJdMXao
rcO0CO975HtVJ7+9MvuAT38t+L08zv70zGqE17TrPODX00OPZFZQ5yu2n1PzN9Y0m/VfrK9CWRyT
JEPLfqoWxElIf6XZiqC1FtGg2c4PUae92K9ke/4dMQ/UmUd+XXW2GQqUjTrTPKMRXXMQ3rVlFJ4r
XWzTgrPAbY0Zs67B+W53T4Q1nNtg+OOY8SnmOKnNDMECxhjdoSll/ydjXvde9E8eTyBRtDCuXLZW
Znxj1rebRvnC7Ig43U1EidvkKOZHRPtTMz2FfRqunSUWztCuyZAcM8Fh2PFzHO3Zo8VjbQvX6TFv
xa1urD/alLGhM8df4+cm0BuWwPHiJoID5k+2A3lPD+zVHHw4FcvKaDB4GymFvFLxrCFTt9izJF12
cCWvWDal1Ps+uNFbhWIoiimlYYoxNHahzWWEhKsm2eBBOKLLRH04VTejpVdOs7c0criWuSOcgf+L
CLWANVo7V8MCU1fzhFC7uzPC8pq5KI9r+6KkmTKIarjqJeOrMNPPNYyxLnAoipJpm7TFoezZboXu
MHONNdBZutcyH++szEDblJdHy+WHWhnfbWP8DDPzDQn8li7uylT9iVnGwcSb1Zr4YtXwEmfpfTHO
57nVX7RpOLPkXfUci7ueoo0NpBVDegE+MgfPyYxRxCTQFhr0WGCtB6e1zT2yl4z8Y5o+bbN7wMOM
WUsm237M9jxyjBZB+zNmBq6wN51in/+k/NBaqRhSQuHcSEsNXGocRmjKEKvJ9mGoEZVCxmTrT3NO
WYsopZMkbDttuOHg5pNwiVq1+x001asziKM78qrGujFsVN1/BmnxJr069fv6MY1YnzXO52TzabRJ
HFnBcelOBrtrWgZT0g+YyyceI/eqNQP3bH1QPb+BkAuTR4CblzdWQ7jf2TACDHluWtQIQnVPXgBd
B5mrpfHV99YM04eTvdmF/YxXreVBqoLrUH2GScH6NEBmtRgCNAECySnZ0OCUjuJgzamM6rTmWOGG
4DuQhx+FgQWOETj6VTdlEz7Li86J1GrJLfYIw1Wfcd9gG+Hf4d5HUv975Djxj5Ny5owJj0hZf07p
yPKbfXMsFVox5wKlYcmc1tehNhIDiNpssPYGKRN2zdJqzkYE1ca+NiwsxtqpLpAa9970kmTos2Xp
HZMy29VIcM0ekbpl26c+RHvWO+a7CoNrb3FEOF7woqVjDyQiudQeksei7O/SfLK3s4Kg0zWXNugf
5ZLNrll1vOnqaxrq51AwFMRu9NS59lfa5x/GRHRY6753Oe1KqOR7oP8pbYYG0mWuXnkZYl4uySSc
0KGi38eHxHGmD6i285D0m+I45t4b+0pnJXVdQbT5E4S6drBceWMVcQ+UEDJpkOrUOOO3irS72E1o
7Id6Q+D6jzMZ+jo3dBxXmdwXQX6djDD0Kavf2gBx2aR771OfMd4IUZeaI3lV/cUFtkYz1r5lXYdj
4DupPjKTPnf23E9oaooJXYq4RIoNy3YM6iZWwRQ/ZzdoGvvuysTl0s07x6VrkIhe2d2gfKeoRf9s
lJC4mAQHEbHp43R19PxpMEiOH7Jm5QYZJQCcgnLgx51BO1qlsflWpRomSONExu175nGrJGJIDlEt
dkCGFwvBu9F53VEmcsvoW9sQE9MziSIRXXRoC5QebDxocUqI8EdNcpelfm2b7cdUGsuRdovn+ltX
7ZvbFTe8bvoqF/qrzSPrT/304Cwp8ZOtP8qh3fJwhHSdV/KwDIrp9IdQ7XlNmom3b8aDVmdYeUq0
6dKwnoq18mrsNYKiQ0WxtRrtON5YFY2VzZXGiUuhP8IW0HsHNUhiNUiKsr9QDmiKG5KC8PZpqXkf
lcbWUhR9eahIczZCX9Xtvd2jTtTGMthU8XCSucb1KRFCgWjlu5ZsM8g8694esL96G5tlEIN07nAA
GDx7KXHI87Tp9Vq7IpzyvbF5QnSBXtwKzvMwnEag/Oi9UXDMkHAfWKXdmA1dIcb6yvK0Y5egHrWR
FbvZrbUeE6v/RERh3CdDZ60Lr9sGhgRNMfPTjjxnPsT6o1064EwN47VLj2Wi6XvTEB891uV9GhcX
DBQRVDJES8TxraZiJKKxC/5G82bm/PCbGuUPE3Z9U1XjQ2/Pt4XI6+DNOqusp00uECRruNGa9CeI
S+3cOGLTtr11hbf6QDqFu06azsVl/Q12oODBxSUIaLdyyzt9qtcdzd/WbuUlW4yHXPqXGMWPismn
a/RsHS0+hxb9LYvDbIaeW9oHoDOyp9js05967H60Re7c994xlUaybSN8aY1R+4Vq9wzj70qO+trG
99Z245NObVwpvoP4a7vsNZ71/sRtw4u/GJybthy2wGpea47j1Nppkc7C1LRTv9DTbRJ1zK092+Jk
t+5BmwSLa9KF+IkTs06H8xCT8W4WYUHxyIxlMFFuFdqTEBrOLAqAHNE6Y3S/sbo/wom/ACeht+Sr
qlPK7Yi1fRS0rFUgspYBCromyGlW12Nk3DtsdJRZ8PYa7rQWub3TZX5n6Pd8fzUfnUi0TVDciAaz
jVeR9GPYl0iP2cSZ6PWN7MR7fS9jDgirl/neLBPuCfh4wE3s/ERekW/q1ITt4L2jLPsK8PCg8n+E
75I9qfDs4QFCEWaMfluherOtgPlUGm0jKENepBW7KVDfUSBPuZZCoGlg0VlkwQajeQNMRvmfh9Q7
7kghEexpQB/DrEjXdp0NftpeB40C0RgG1AqBvgeStJmnODvUJn1TMmWVDxOmOgUM0fQtVBn6pkK8
oFy0r5YnkG4h7+U1vXmuQo+kV9lZL+oKe3v8mWfTt5Xy46WAOJZ6NbHwpKQuZ3JkR7vEtaY1vl7x
/vdh+5PbjfdojO2iEP4cQPz4WcseE4EJ3fFA/TAg4bJJo+QMhRKsM7XAFMStk8zeRuIEfBQPCdhd
uARc/1gimi0z5Vtq0B8YQ+vs9FLLEQzYINCTaDwno+woWgQQG2wIVPzFgNTBjcmtx95dmovIOqIl
3roDX+voMb+TQ2L4XXktFcl8A7RVj+CT3w9z4jxbjaHvje/Y4lRrkQEg1YnQJeUNGvFB7gR6pE3q
jgaj3DbdCNZDME7cn4z192zJ9mjPOdYWN1027A2P8h3A5PpY9tVzbgW5j4WeS9+9Jinbv3TEAUXu
GaJgmAtUh0HjMzu4q9H57xOWMAdtKdzbafwQRjHdaHyJ/MD2zoDtPGa1dw1iK9zPDu8ay65nUU+v
mcjNcxY9GdYoOLg6pFGiYBiKwq1nL4nsg5mAcfWa3N62Mow3MSOziE3bKURvxZXaD7tqEOOq1I3q
gmlSp4cf/UEiKbQT3UT6lpqnwU7+qJqVrU47hDF78NYWUpFdFkTLeIw3tzJjbTXlc7BF4Th77WVS
3Vov0uY0LR/sKgtBJKBvVa3h3qmh9jjKooM7Quv+/S2vc2fBYCFG44RNwB+6ifkcJhiGiSOUnVOw
SF5lUL13abydkrDfcWHpK8LrnU267NInQktQj89UFBaSrsrjvK3ysv8dcXStA0awP5OEUiNOcjaT
xtRugicQmikL/Gm6xHAMDoE9theZqJUlSU6u66Rf48g6ednw6SCGor3x2qNbtvetwdgQ1pBaN0ZE
o5zF2yYVrxF21DuUgjpjlPJlGLqcyXj6jC5t8Nu++MQlCZ/rwWYg4SvmvXtrVoy5HXft9O14wBw7
3wHzfR0n6z5tvelO5ow1KndAt2cyxdZQzaigqHxRIvQK8+iFvMuU8dMWOcq7cludBfPgbQe1shsU
VbURZzu30F+DQmdQ1SQ7s7QtIunOFUSUVVOiQJwHPBU8Y8cgYKehEzW4yYSqWYCZ9r4eovtKdfWp
qZmzjTLdFHrs56JnqVRVL50RmPi+ESIiO/VrBEvrEOulV4U3GPjY5krmZGkhl+sjmbHFO+k79uL3
ytaqa+Qwtxmb8h2JI/y1cGdXE2sj6lsVF+4uHrV79L3iyxbFY8M8zauK6hCZ4aYMaPtmO97GNfCh
ORETUrkmAxUt+K152msT6kc3QnOcjyFm6hLXk1eVCf6/6tVuVE5HAZEpyd9l4/yJQ+Aq/VQcDHOe
LiKeN7JMUx4ogbUqqLdDwXKgtOM7cFnlzusCOnGG2Trnwhs3xsTFms07vdWmN2dEQd6tW/hvm6bm
P4PW+WTWxsWunK+q1rqXAoaQhv7hHpUNzbZc14XdbNKo7PZV1sgLzmnaP62uX9D1ZqdoxIidWnO1
sZzMQsJTZ4xUHbwQIW+76Pq1rVz9INzC8YXF+6Lnpl/WdIp8C260TCw7I303hYHYZ11+L+eZqfhD
i/OeeEfLvdcE06XaSPwilhIne3xyG/XHk6p/iEZ29Lqzb7R5ZmkWf7WUH1zl2OqTyGH2pdKTsywV
k2hCYkkbXGmKIBwkHLQvuKS88aKC7sYNhyEoMeU2HsMN7OdvLj39tQ2ejJ53tsC4vS08liqOWULE
HH8zbBZiGJJdr9G/kDI1VxohrFiTd2rXJtLjo2S/eemIeK3nsr7NXv/i5UH9ZEGBwLYaz75pngwa
1duAcGKZnc57tNj6kNcPWpswpOkV2tBCHUJNC6hEUUH1QbBvgXm2QpJ7WQGhdRpkB2msbjGIBKj/
aG2NIb5r5XcTMrYvXXPfCnutuWWB4mI61zBe14o9IT7SKNgqf9GAbqemOdZzxGvl6NSk3a8O3Rre
8wabwByMGH1Zx4XtzBijGfEp4bDSEB+DWg3CzRD15qUnz2JvpISTkI8JG6HtPqyYgZhnxTujZ4TR
JpEPCAUpTceh6M7hKW2s9aC3PfMMRbuKnWm2jGsVDSXtl/HRurvM7Lxr2iZ3/WAuPwaGD3BV7tp4
dPFlMOtxJ0tR3c3PZZBAleDSw3pyIFwV22aENTF7NKbOPM/Lh7ZDOEcuRLFzkmfDLIm25zDSnCbf
crc7bAt3hYxyXF8hMmGFzmvo42UKyEhAQtrPRwNMEfNqI8EhPYw7c3Zo2HsmRmkt/irLGVciZ0fv
oRdratf2PctsNlnrPJoj0y10zqd4Ah1QBMa0MXMke/VYHgId0JfdnduEekFzqqUUbYxVaaYXDbLY
ylxIy4A7jHXeYegp+tY8hF11NLPBWTsq0RBCroSseeQnsiN0HUrBTL4gLrkKLoRFM1CPuwR94z2R
EHdK4+4o7T54gGOR7oXbwbhRzc5mXOJ7mi1X3Npqw57YWrtam6/juox33VTYzFgXn6KOkQWeBmL6
5N1TuMYLdAArMzdqri+aBx47sStdsR4dWR7zLCNTfDAI44Amo/Dua8Oc0N6hIRmqAGfN3L+rITOe
ABBc+azqKcDL7qPeYCjGne0vtkVy8KYnLNsLVQBLMe4yos7Yc1JApsPGEAnL6kGhXpb1Ca/le6yi
FjNZ+lM0YC0kVKfVWHTDhmX/1haNjjxm5uRFdtzV/bnV5KFV0w/eHW8tJzB2jmEfO8kJHdfWTmpM
e42kZXTEHAjVMxTOdJLYS+xi73XzSaasPxV6op0Dj8EPzOig8BL7rqe/yKYR+ykc+2u/IH2JVQsO
jqJC7VLYemWpUeZG2l87bCIYm82IqYfccq1czIBRsJnD9IcGhrvBsq2zakFRkGr6NAW59Z6TbGGZ
KCBEyqAhqL5tFqL7xi7EfabmLwc3D1JD5LozYVPr3tX+OuyW/CCg8EyDnN1rFx/rHtm+pKg5Mf8f
jnNnfUbCSXis0alr47BMolrU9qyi7PIg8sLadmNg+m0XPzMv4FxyQ8IIYNMRX8Zu3eSb1scwgSyv
/As09COcou0QetCMkL3oUxUdhrq78oYiwIcjVr+3SzzKhD7bT3qDKX/dNkdt+SDDmRn/7z83dQrr
WDjFUzu77gbfCSWUlWNM5UPodOxALR11sTnVdwyRonulN3tjmIejS3lx7Lr8TC3AYRfwt2jZYZzO
c8mhWxZewDqIdn7qQg17SGVvPQTQjGtTwbQG+YS+mRzK4DxOWO9ayQeyBYT4+HTShUNLDMya2Nwe
RdPJZiOeCXkV46JrLWMIk+zH9TGVR+rAU1NQGZlz9nd2sY/MY/06NCj+GJmE/HQ1ulX3u0TNPhQG
4tgZlayQI+BrSOqhdhxR0a8TzWouKlzMON5Y+JiWM5zgxWepBclV6vWFWfAZc8fypOY9LSU3TdQz
ZBvaCeSDTkERk9ZXxZ58STVzm0FAMhIE65axZnPEnKFq+AKG7KXyIt2fAQOZbp6f6giCl9lHe2YG
aoeO12cAyW5icr9BEh1TlhVmKcUpdBngu3G6aXtGlTEy9vXcJCyQM+d9cHrMZXr+01TBN+bXbh0A
/mSUVdy6onF4EyudPdSEncMMdlLvwktjgf1ogUYQZL8a03A4NihNVtSirMujlCIsmr3LMCmfZZ3G
kdFdCP8NNirV52NnahPwdKgqEAO2k04iYm3OL5pmwOUaUSTWOVbDYYC5NptetmooP7AP9Iihrp1A
8jnhA0Tl1bNuE2hmuDGHKdIPusElOisUK011s91WO7otEmjZH2NUKOww47/T9DdLQ7w4HtipIo39
JsutLRqaQ5F0q6KAZ1ksJbBGMjGT137aWnaIyuG1VyQ1To8YUvQH4I7uQ53oX1neRBh75YZonfmU
NPKI0jx+BuVm48iEWaNKO3oeI/oAiMB3uNDMlT6e06Hw9mETls+p0yDDsgbk5pHFSp9z7amGlP4U
S8TWk4kVJAltiMZOdG+XwyZuR3cHfzDG3r/hAPmo9fwhzcQ9cX1IhjMUhpl50pWYnkaKtwhP55OJ
6f4ZCaRvqzY+1+SleJIYnMkCbj4n2AQjrEyegMgnOYNR3XJzy3jPepS7y5smlFp9tGNXe9RRfZfw
Ro+t2XyHHJV+KsHFjwg95xHyFHN2Y0tcqL7uEHBgEot3ozvquPpLD+tXWO07lGqrIY/zjWdV+a0b
khczjICL6Y67nerWeQE4t+5S+clsoMHyijZi0Df0lw6UDCYCXVW9Wj9xH6cslCjJu3qBe0a1fsQV
qWpv/iNNd/wKGjzhQYQv0WVeuDUElhD4BpTLHg8xU+ItWCg4+TnSzp77ztfdfRpNAYoBePuFNp/L
JHlFCcdGHcUp7QVFiKiCOzu19FMyRV9yCj/rPskuLgM7P1UVvmuG7A3nQZs/e1EoH7HZaKfIRno/
6mH6PJHUgGwT11LKzdVmwrmZLpnvYwnavp/eWjvkxauqxp+l2jqdqR7tTuwL3R63vSHom5pCPAdV
yM5MAl1ZlP89tByIVEwtUFFCgkl3HLjJXcPIgy1F4M+RxYFjc+EPJkVIyDdJWq/kpb/Yxmjtxyl+
qKPq2e699DU082k/LuV3IDAn62mx56BlyS/bp8jKH0e4JA1qud0kbW8tRE/t5uWHLBruc5XYh8yO
mvWsu9odcEj4ACAbZPkj6A7oY2ihpIS+FI+KbU5G0yt/LbvCwRSRTjdZ9ON9QFjeNjLze2HUms/d
hpYD4qCfe+M2QdKKek9dKk07cvoW62aGCYT6fbwUtCNiwsZg0YFsrLD/q6px3idj5GAKdkwf2e2I
cLe2ttBFIjSsg3iDVXlMBu+qZOZcBp0FXZ6kb7r3J2g6bT8K1jteXw2bStArN9KCMFEJ42RM76jk
TWZWcNDgnPMVWAsNvnxKc55C2AqGjZRdSlR1TsUYLy0pTIwppr/MknscaT0oPfp2xBQId9JTtoeX
MtwNobGmIeF20auLPmCPchwoNyahC39Eol8p5udbOwYLoiPamHXfbmLPm94iu30sexb6Rk/Kc1cC
4NCUHp7YBJfbxtHVzQ0s0I8anHCzmDcuq2z2PMNfwSWKcmu8b0OB09nLmsdk2gHXwJjN4vBxEoIf
F8y1Y2AM9iZoGpNXrhNk1kqmEG43X8IE0JRW3dIkVt9ujfxP5JnxAlEZrJI5VvfY7qY9pADG0a2F
oTnonPskxCDGGKD8TCBK5eg8vwM1fpQMRl+I5fJDj9nxaIzFfdnJYTcNoX2S5ZwfBzN09n1ZDmfh
njOKo6PKTc8n1HD6wLlyNNK4uXVIildupaxTKxx7Zzkl9ole1VurtsWuj0xJP9yOz2gFAAezWj8V
AT44Rm0MXSQ6Ey1x2CUr0z5U9pOy89pH9hbvqqaj0tZ6gE/KubQpcDRke4Lrox+e29wFO8l99O6k
7Xs9Zy+OLsJbLav3lmr7yYjwFS7vmzljWTGbsP8ECMxrKz+bsWQ7wa1xDGw5EoGivWFxiP4ZXfD/
oOD/LQ4IoO//DApef1baC/rf/wgHtvgv/gkH1kzzH7ZtOwSzEtjML5Zg83/SgTXT+oewiDz2yHK3
LNMRcHv/NRXIcP5B7g8ZzwaxnBZLyX+jAxvyH65OXCe/rRskZerW/ykSyPjP2QMW+YZLHiYiFZ30
MZv+8D+zgQsJAzUxeFvJqtQQ3q4qwB9b1bfumlVYVFERmphozP7NtcIfXCl4BPr6UIwlkE1jghWu
Xc2ggY89gF4vlhiVCSpK140mKUPtGlf+h4PccGXSVRxL0e1UWl25LV8AaWHDX4JUfuHyLiRzSC/r
yUHWi3DCXeamIl4swRpqxHZBenTnMtY/a5yrW6DhuBeL5K8qT8pcZvY2DT7wljUqMeBsjnFaWPnQ
SYa1ORd7Wc0QCStG624JrcN5j4PyhKqMEAxsuxtXn/a/QSCOtI9KFsN2AcFPdfBXs1qJwYRRkDuw
kp5lc2gsbBeeDvn/FzWf5j03GTB1kYFdZXFTo8ovgZuXqr2V7jLsmhbw+EZk2rj/jSSq7OLQRPo9
K8jnhaO/QOZ/E4nGrrqYrrctczDsvyz2ilyWxPhkQ7IrFgb6QlVPgKgPE3/SGx6ShQjeLkgDeGrY
R2a29/DWFzD8L3N+NNGV8zABQ2v2OB7RzM99hwBjuLEJ3HQ2/NGWSWS1YN7x9oBcQHOCxo0Fousc
KNSgukh+Akg+NqJDBd93H8tn+P3Eyx/ha4ayNNyY8m+Kcflq+Mb/ftolQaionJexCTftlP2G6wgT
On5ZYSZaPmu/gPh/v7q6tohU4LPelX/rUOyN5c+hxJ23ccfvhhPf5J7Bken00+qXYb9kEjnsspYv
ZvnbsVkhhFu+1YPFr4LavRSWdnMMdixx+oc8j1PTBszf0bP06GtqOOykAyiyT+QMPslgYjmPOAp5
ODMzX+dsddZ6EN6i1tssTHeQsN6angnpdeQhKkfdXNJ54TCA955h6acYWXOBW6u0ki+55+2W74Rw
vQM2WkICRLNVtA8AGogAwObGbyGl0Rx3P4n5NDfF+zSD5Dfgwf+HE+m/ybqBqcFr/O8IcF5zF0UI
EZngydkLGu5/Cd+zsjFk1iV+wurLZuePaYFvvo6rhBfUOVhfELNXrcvDISNyCsw+/TPmE76N4TpJ
4pB+X8HFeUjDv/rNABM5f4E9h36adDAosz8ueVf2iDVX7/gbfjNm/oW9M9mtXNnS86tc1MgGzAMG
uyABlwe7197qpZRSOSGUSol93/ON6jnqxfwF89Y9KeWpTF/DHhjwRFC3OzKaFWv96/vVFMpijAnK
7CmxGNDLLxQHX9BO72lgWxml352zfP6s5pCIPARLw80yHFNlT+TF7qeCWnSFFpncE7e3oCsE6dPZ
YgWhDB6WVcSC9WVgMlaPjL7l43nyMiyZpcEoHwskgt+nSoMryXJf0oRCuCHPPL+5Jp+CppdJolxK
5pG8DO4niV9+gWYb7HrbPrizOKg3WAz2pavKTbV9miwuAoo6BWf6u1uReuZSvVNOXOssMg+6F3xd
fqFm5PKAxfJksXJYZsvyuTj+XQahdm9dYebyfWooYxUz9be5Y2OhwF1KhH1WTfZ5WycbRKvo9Zgy
6i0tw73qta16ibYOdrM0z2jOoOnRHphF6lmUmY56Eg2FUB/T1z/br1qyUzeg0xkJgNlzJdcfYIdI
UTHd1Ux2B3EX2f6VFn+xOCusYnUX1SBVPiXL/ychTR7qWRYnBlFUnPGs81D690UWXUuYRiS2Lhcz
qV+Pafu9XdQypF2JMa+KvS1SJR+GdFCZ2HlM5ZuRGrBH6U4LBilx4uDaq3c3vzgjbSYwO3Z6bj87
aGBWaqkFRXUf4R/BMj1uQDTmq8WqQyvlvSPDrzBw72c2sGXJhqt/2RsTllrqYpyFjvY8MmCCBJ0q
GiEcFmmWVWN0sdOxauuk6slB51xGapxWpnef9TYgU0zdHFNeMT/oMhv8cy1DBbb41pTZ7RS5lxka
HRKx3glzeYM7oUrMHb/xWYKW6+wrTzE1uH59FcV7P6rlKnqCpiW8vz3LtFXkUr4830Z5gIOg+G9t
EehFaQVvfs89j0NkSdlIuU79FEmDLTemETsyOHPiGLI44ixfrDq71mwQBa263tPAjvebN6Ze+P2K
5QnHEFgwC4djhlRGNT++Mbp4G4HIt6bzIMfWZFZzDYfU+7F3l1FPJzQ8mwgvqynH92Oxc1vemxrm
bcIsDZJvMifpw5T+zZtTpowf3x2xF3gNYLsSSowanD+8OwTq5pCV5avvhZdBTPd4rEw8KrZaZYmz
uNYYYr6IQme38EF8g2BGLZnVSL+cTqMCymBGJyvkMjKVPQmnNDZE5QQmyvAgq/qGFQEptmWe5TYj
IsVerkt5OCmng4k+WyrzoRYxyxK55FX2lYmLreN03jUhBVDOL5kKGfR0wIip095EDVm3656rKL1M
AW7aDMdSQgaowU4hlOCL9G8X6xLLIqbz0/gQ19jUKBKHHrvAIbRnNbmaMvpihlQnSlRVnFKxB1BT
QaMLw2zOvkeBIQDThhZlNelqnad2oDIuIyVDb5Sige9ndd9UdOca8VcyJy7nQLbG0GvBrvfpfplb
DbNSrcr2QJmP+0rnNrY2yhdoiLGD8UuGaiqnaLOa0eeqYKDwWeLVwmhPKPTMUV42TvNoujFrXMBs
jTlgIsPjoEsHyFb9o+Z031o3vViMr5awK9TslwwS9/JcKDC3RgKNfkKpUUPoUo8pBQ4tefk4xMk9
iTbYA7x0MPisocQQDSA9hOksG+nwkiK7oS+ZpdhTjm8sjqnbKSHnZaKCCPXp1Gq/2Hy1enTbD8Pa
yLSH5bMtsV0Yc6vVCywxoFqXSm3Utn0zoEXsbrXSPro+i1pfl966nCkilAg/1csvDjxti6oJyc0J
OiWxqQoufS0/QmF/LkkXwDeFbqmpnT8zT7i8n9uGo20p3e58N49WvZZ4G0Rml4szYENf97rSaM2j
LHIG0xtcFWOij4tHc64CkAnE3ImDEyE2BO0WWiP4LEwhVdQzia8Au+6GCAb+FOKEq6IBFT+xpeLI
hNK7Snj0Yoz4mzmrTFbfz1lPtz3JZaYNBG/U5e8/zFmBljoM54ZGkFK1425CeiI0JfIbTcbLUFj3
XpC/YA2WIkL0bESQ6VY6xpeBjviTS685GSQNBx7P2Ob0vGFhMhxsKfeFIXHG4HNQEnU3EMboFJq8
LSs5Wp6EY39CC3mL6Gkbs2qsdNs49yfnIcqRjZEAXGMSv+kS+k4yO32z9eitxXBcwZ4yIGuoyanq
o5boiDqzhGqdVhCd2k/oSQE16s7e1ItzTTc/US+78nwtRRIYkiSwIVCyPlcZ1dyMYnJdoJZJQop8
WMSvyjiqD3oZvYGv2ADs6Tex2W2LkfaqHnQmaOP2ckp0EsHwHaQ7DSuE91RcUi+FaBO/SVQ3ed58
MmUZ7c2ieMnQhm3aMHkbwpxCPnydYqZmYB+8Mn6ZW2pNy7NMTfLmJL69ioe7QT65ProfdGmbPqcd
VZqtt4Vyiw9IbDyM/Gvu9eHWrIa9Nfa3mQgyCu/lvm2qaBWWpNAHLEWEneqHFO1+PrX9hdM1u98M
HHUO/zBwhIGbs+5QYrKFaX7Yitw0LIte775GznwukYWsLPWpaxeY7eyN5ZOdVN65PcVkcfsJ/F54
O1Lr32UBgh5XsFn1yrpKf6KN9y5IR8mShFR7GulcYYM5s8Q+q198ySLdIBDestrSKQeAyOawHZC1
glBkGdvKt5F0YhGaGgJhc9Ufq7x4lZkB/QcJIyL+GXIGSb8ML5kOUPngnVBufGoc4zGwmaTcZXdT
RfnT3JzKpEKflKAHLtAlrOs4vumppG3mrGQq5F1xSlForgs9uCwHRiN1DA2j6RWZ52MI72FNHdQE
RIOMdtZCcUY7CC1u2/HNy6poT2TAZxFJs0UQ3KhZgRNBTodFcGFj4bNvkh701chpraebesoYXsEg
Ag552ScN/4wVJu3fx8syLkI+ytaeuivsaoYxvQu79E2NjrYxv+r6bVOTONPwF19zZqFrY6RPC77c
bhlACnXujBt70l/1Yn4zk4ke3KKm/kVJ2QsAo3o9tUaftnw6Fy/YlTEgKMI31ykpFBQ9Tc2xj9lh
QSvhTNc/mLB1qhmX1VR39F0ywyzPu57UZQuT6MnEc2eV1xwYLX28FRGXPZjQD4wwmMdXX8OckYK2
u2klPPnfjNOfYhJPuNK2VcbItk3HUS6cP6xv/ZiklZ/NL3j/eOvc/VqaPfkXxQpWMe+yGSxHdUNQ
x+WUdlGVPX4Ju4ZVZUAFHdva9W/eEnmqjzMHrA9OBpatmzo5pvdvyclnOpXj8UWosz7WxmxH3P7J
nMChGvuoLt9USGsTMtFzTy6JIFydR5VJ3K/fifUXc9jjWGwYno3buueqzeGHi8Pl9iZRtS9LLMQZ
fHb0e59S1ap0x4igqH1qneJzphdPxaRT14I5CupPrHWd1rdKgTRZSR8aOb5Af9nXqhoivGyjlmzN
69YyQtoZtLdjRIFhMvLH1ox230f+INK1r0VvqRXWh1mFYhytcBMxSG3hIwBIITXgZDCATIYMLXvO
ZqJhf1ntYjVW7Fr1QqQk7n8Txro/jxhD4Fiv67ZjOpZufohia8cZY2ukWIEGrO+z+EAZhmNNDa+r
z2nJFmAXSQmIjqxZyhwMocJHeONtGwnNSFieeWaWZNI1eK3LFaudxj1NWQTSjl1QWsbMKWeka2eO
O8wYaCQvQ3Q+pL/0Ffzf6yBBemK21O6auXly+/7Sn62OgF6C1m+dN3XdpsDCENoyLgfPqw65gTBY
d+F2RIFKy0RQoLF24VlCONetn25FcbksYLKibyIqy7taqxOQg/hWz4QggDgf/Il+OV3jUVXBxC88
H4XaJqWitpNxSe5Pa7bonFnIvAhvaQ2eVNk8+iMUkBVcYrqa0Hdk5YRtCnrnNZnRCAfpTNsa+Alb
cX8/WOP1MsVhrEX75Z5i3L7W4BVtxrGCyedXazvDyWpUC8qgRs2vB7yQP4c7AOu4sQbLgiDJ/CGz
G8H8kOXkPsNSInRQW3hNnzbz1F8v0UYb8Moq3OgINYH58FMV36dl3+7aSufSUF9aDVAJVvi/oKui
JdUoBDCf6TZzGQx9F2eIclgmhfqyPAELJtlcLdqYo9pHVOCka/FjUobOPt4ElO0OheXdJjMd3ABR
qGFz/925upucSDK8MHCwO/Z0OunhI4YJ2inzpW1txE6tTNdCxFeGoKs9Kq3ugBfKysUMa43dlo3a
HRJfYLlnoZXv6rCrdq0YDjMqrF3t++AY1VQaU/pD8zFhDzPRvztsfXY14S5p5Kj+o3t3QKWiGeAt
pibKVjVFvRhU9ibyztssc+nsY9lOoZgcyPE+hw7iHH2kyVtKOk3U9Rh759ucYc1UUhRd/tGLK3FZ
JsOzkUrQ/WQlN81Egc+ugg6wlIOEx8q+j+MwIEovhtNgPuP4UiA6p8hVoYZdWxqjt2poN+X4sZ+G
wuM8gjIS3fSVZmnVJjAU3Vr9F+4LXKgkv0NQfIhN9JTWVJzajnjP7QqXQIQ+zkaZXvApl5is09Tn
CcZHYQNuKCce31u0GCWWIr+pcbF0ktcXetsdl0eM6sKlKHgDy38aU2A5wno0cS7bz1p/7sRcqbjT
aBMX00pFfAmtexst0m+0ePpGA4q2WVa35bnUZq5JwkoZoqWeOKPBZgOwbhTlvgm763yYug1klrJX
0UusgC7xi92hLIxpSlPkcyLSsr4gHw8uNWa6KbfNwbSIFW0LjsAcvqnMONFHc7NMA+E32G+P4snR
GNxxXGjrfOC+uqlVbGPUNb/ZmJfk6rtUhmfauo0Do0OeytRVNefHvSfMKHU4Qn8eP2ctNYTZA+eS
WhHCIrwLFAhoRmNhSeBAEToL/TosFMLTIz5kBH01kpl9Ro8MA80WJnsRORuUIARVjMoZKiU9FxnN
fZkFfUtN4pTNCrdFllmdG1sYxnmoJHhu9RRYYJug3LIhjTg6NEkCvmNcpzacvSqvDzRKX+XYWC37
1eSH1hnFkWwFsE2ufLWiq4B+2eKWW7dsYbUV02wwvMxzwt/rwdyoVV4NIhr4ubKeR+nD5hCZzAz9
5VlomAiRTFAxfmmXc0/Ih0knsI26xklFEMicwqMMzRcbCvj3IWgFzldw9fTs1KxWOUFx3jjhZjlP
6FVHZIy/ZWTB6U8vkoB/WZbT/1/7/E3tk4PPD/vO5rl9/tsrpY52unzOXv/1X06v+UQk9v1XZ9/I
GKr//176tMQfrudIiVKHWNSzbIb998qnaf7hCSqbnKZ0jE5R5fyj8Gn/oZumZej8CR9tj3P6Pyqf
mvUHiV4pdX4vDPAw1j9V+vwQEDqOZxrg9F3eAAw7/aMpqu63UUOwT/6emj7BBvr+JPlNgGUYKub+
c+pT0rWJNan6GoJirQ0t6v3UD8ZsNDIcOtBzGH2/RVaTTJsZic1n2fqDoA8mpnmtyK1nDSYysPGu
6qLNCFGkewipKaNFb+X8qbYsJiyt2SU7WVeS7SZnx6uT+tKTKtDJpaVZSI4xyKeJJUYTGS0qlrQm
G8e4srT89ehVloepMWSGTTma6XTVo3SazjqeDK5Gok9F/zbZeWOeA6+KOfz1FIGJ2iV7+TrTCs5n
01Q4zmcUPpO44NJOKBcKL3qcXJqUmIqBkx0BQTy7hbYbOIKFSNFo1xrlFQfUdB+JOPY2fe+B0az6
siVz2Kql3qJnJybng4bidfIbGngsTi79yU+SkhNXIlEKBzS6DAad8aFqWbnuM8unZNfTB+x84YTT
959p9Yq76hnaRd54L03v4NGwjvGMYp2NWmERZItIDN1XHRoZ7aKJEyMLUvZEscQwJ57kNUi3ctx0
Q9axuXhWDvOx7DlNmpns7VMY2sSKqkKKujmVqk5IdrW6FiWEckpkrOMCa1xp4pRRgDB7zOg8sWjg
8jK0rp2Jc6Cz9oNqbsW6KOx6ain/1RID+mii+tJ7hRVuqpGrg09ux7JbAUahS7iYcUT0Y8Mh00Sq
KfiWTkV0Q+ujWV7lDS+VIH1m+4e3aeXfLD/hWQZfNw4dDqL5prF07Up4U3hnYqCab2t0h51H1gRU
VsSO0jU54nuPfu1d1oZhZWx7OgBg8oMTmQAcOoET34xCgxyK7cdgT5/b3AGBboT99MVD14o0Uprz
cIOLHUIlK85pFOoRwNNn3o5ufohBI5GvoVPbTm8i3y5SOiSk3Z5hIeMTnsi5GdH8+DKv1hoKTt/f
m4GTErwV8P1jjwhSa5IrGqoQT0eD54e7Iakbk4P1kA34Rc3WdFHZQLcujNbVc6IB9rGdY9O7shqn
GDvCCBM0RMVNVw5XdW9W7brVHfDvnTXqzlVhYMO8dnqSPDu9N1EKJnU+0Mg3VhW4Z7fqRLYK4OLk
e7Yn+rpSIEjyhmoKJvWNtM3m4KA863eu7rvNtp5MmunquE+C6y7F1nBdtpJpaGDZVu8SNMMT/8MU
O+h4r0bfTMdr7QczGiFATIawwSB3IFg4lQi3AJegzX51642m5e5n0guEybRVUMYN1ILCelnOF71f
JP45QA0oDpE99fpKREURXRi1aId7jtuDe+aMPbp+EL4djJxZMb+CyJvenKopqkvD0FlfxBBCeLU6
B1Sc4aAmXENEg83eBRpaWLJKxOY3Zto78pS4c5O99G3LO1J5fzN4xs+NnOR6Qt3/VHZTL/doyYFz
2gKDNtq8hGZhuuWQPRTkGiLgsM1LkgWkzskFpX3jXpLb02EVN14QtTvaggOMZwDGImXE0wtVpBcR
zoYJMrvjnLSOf9t7rqyMDZI5gprXmDJR1m5nn9Xh6Ydd7fr7gv03TmDXBQayFL7e1xo5TUrHMaQh
XM+m/UF83CwCpFqmY5ChdiuXgN2fKKDq0+tU+BJ4AJyHX7+ceL85fX89k0o99S9B8eun2qZOSDOM
KuVPvaBohsvBpGMVpWKQ+oDwLWVCBLezoYqUrKpSf3C87pyZd9TD6P7X7+V9He7vb8UkOYBUSFUK
1THzh8TJZIfoG7OcLL0HiGOja8MXA0AcdMJpNi+lNLoXjb6V4nvAhVl88Fr8xRU33isW/v66KldD
6tUQ3sfCpB17KJMkaSO9cUjLxbu5Jm1lpvAHoPcyQUF9cT4VMMYxYqyvK/cNNDFCWzwi6S9GFLwy
MF2lNz6mkDHQZRLf/PrK/HSTOFabnoHrN1Iscigf9vZap1OpY6yuWpivOz80vsFK9H4zFP7qRSwH
3IxBWg+J1ofLH8RofCC7AO3E5oecIy5fxf7Xn+N9FogrzeewLeRmlDKJVuSHErBI3TadifZXM2rH
vR8j6hoiKQ+DYZu/yUr8xafhYwiKL0JQihEfXgqLsIy+zohG/UFrDm48AkXws3/+8/AirgojHWn9
dF/QoGYD3blwrsY22MM5FtT3Iv1I62Tyv/NSjiDIRT5nMF3fTw6zN5uO6h2EMxuVV/slk18p1/xm
CPzF/UGI5lgW1XrWHhR/72YgEvmoqFKNTLMddg8ZABQcrE0gT14/4eT268Hw8x2CI2GajoSQYLnm
x5Wucjvd8fEeW+FVZD6U5qBfDHLMfjO71X3+MyxWQ84gzFcTh05iNRLef6QcJG8BJidc+fV4lVFh
gBXlWat6LG/pAoHKgZz27Ncf7K9e0jIMco7syw5niPcv6WutEViZy0t22daUAg95sW6MCPQRYuoc
7c2vX+/nu2aYFllV11ECThay96+H9Vk7l6GHKrgcnmyzewI48ZA3+dM//zIqe4uBF8cY4Xy4krh4
x61D/hGGSerCxyqE2ytefplztCdo/81V/GkjVEkMW0jTpIiKnvXDVaTgMeokZynVVpKcSmflhHae
mcZonbz+YnQj9+7XH1CoT/BxrDhEYHw8C50Kp753w78tCYN0bM9WRoUZHLkI8maFZcfxprTpAlQ6
eIzHbL8K5pW0hu6LVg8pDXAprmv3ZAUJ8sPKmvw1cVx/8es391c32UEDIrkDnsEe+f69FaKqeiNk
UGHJa9bYXRLjrM2avWsL3nWINr9+ufenSaYNJQyA4JLFhj67nzaDkRVZVI66FAIDRUTvDu5IwaM9
zicn6RHvi4eKvsVfv+hPK4K65ZLBTC1S/Lw9kNKt0NUSAEAeCbZicuTtoOnG7fIq/6cTLPvXQmUe
mv+unvilKCcASmH7P97/2Hz/mUBDJSze/aB0mu10073W0+0rVlQ89HtIov7zf/WPf893/CZ1oubG
fy4b33dR/u//9vq3f/830GQttffn9PXHRIp69Pc8ihB/mCxZ5EQcg8oeiZH/yKPYf7BnExu5NpkM
yVr6Zx7F/EPyWxt1HIcXdOSe8WceRfzB/st4VVlJnpjizz8jIRfu+zUB9TjPAxeejRZlMm/yw5qA
O2bnSUzJZsuldVdAZJc0WWEZd9v0tnXe5xAAjwBtEZn3vbaJk/O4FVTN2/HY6+1dhzMz5cAw3vte
eZQFHTF9GHNQvW6KLD3TdZK0ExT4s84LC9yrqVlXZAL3TUule3bPCk7y5z624Fu7wVqrhpRa5elb
2KfWMTGxDK+NSWzHbjxg1goaxI3tW8PYe6xw15oBZSVFv+EOg9jJDOQDdbINZhDDySrF3ub8AWJk
hM3nyCsXxd7tmPkg3gxz3NF+C+M902q0FbC+VgjZijO4Opi0jrQHOfo2FI2BdINSQwQ+iv5YEv1C
YGAoPDzCGrwA08I+LV0hRuZ94ni31rQgOAZ2RkoYdUFB/7QBN/qMrbJJs1cNrtXa6+RtPzpXeQVe
nXZPjtth94gfgA6vnDx2keEnI2scdroEXwlzUaVP3bxPRXEzz/KhtDCPL0u9OMNeA2WHmHIQNhnm
2Y7Iz0er/SSH7tFwhmQreczJiHFuAiV/sGGoHCypXQwVJOK+808p52jKy/fLs7HnOB3VUd+eMxqr
bPsEobfbcMVoBkqwzIxhISOMDR7ajg68ERebmiF/ipU9Kzs/+NOrWoBeNZO3fjAvofm1n5wBjG/s
6C2KW7pnsJz9SpZ42BnkhACGz4dQgLTPLNJ3RvjZqm9mGMU7rwOraaXn2BaYl2XlXSMGNU+9QY7Z
T6jTJH1wUWbzfW43n4y5w+QyvMvo5LnB4qv2QvdQdzYGfJ61Hirsf7sYtDOsPuuwVBBy7ED3tJnh
IqlEdrmDJ0yXWuduLHQouHQBZU4/A/VHkcUJ9UtsBuDIwuG1zbz5GuOaQ+mkPmwluwHiC+9MltnO
82EFeO6DUdfG7+rwKg79cw9linLnlLiTAoQwCSHVGv/DIW52GHWd6QIg4e1GtIviteE+RH3s3jQN
L6sl7rHnHLnJq7H9ZFYVTDpVSvlhhfuLM529xHXv3wdqe8uQvBlVef4YPrgUMApBbdcv23P4JV/J
Y8ZrawTD7McPYUA9h0IVleUKnRSV4i2izno1kp1ah/CXy3H83NPsutJS/WVC0Azh9QDkCCCSBQy+
ltFtGPvEQCAEC+PopNFV0VDJzS4rYyyOmuJIe+pLq9PmMIygSOi5AtVlvQZOV+6cEOI/mcVtUsgH
l2b+0jDTY0crC3C9kjJtUNTHWgz1kdJifUzpcQY9nLwmlCpQhtSgMV2nT0Glefy1yprj8l2TpMPe
bbITXVrPuujvQmk760Axqs3UzY+R+u7PH4dZxscRy11+m2NGRPrqH/9KwzsdZk35BVknf1geTo3Q
xV0KND3UF5l2zlGXEQ0kbnwwaw0/ZfWul+/+/NEw2x1wX2+PTSPQW3rtb3Q34Qc0LNSFxhfAO6gq
RavtIaoevXZYiLykGqEf29uegxQAbwyQlLV2AvgyC5MS38WJsAdGWDa490kF2agN6vKQlMPBiyFy
Wor+LWRfHv/8EZaFRRv5AVu7cT1keYn5Il+W7zwbJqA2hmdpYOtHRNt8KRxGMQ7qayjp2EHlQXtc
vvvzSwJo0Sgz/TAk8WveV8PWdTuISepL4XmAsIyUTjx5Aq08rmCwTOuscD772ODswPt0x05mHvU0
8h3boe+fc21qtmmRYvLgKA5BMs35caoqYCcNXiE+LsjHnGwixCoMneLhM5Jq6wykPy3qpe+vffSe
ZCGw2QD8uPzarpP5SDYrX7P0nlsIzIG/BBKYnNSxKUimU0D7OiZ2A8ZMpRIUGZF1tL3mc5SxWDhw
FOs6PV8+Uakug117A8oE9Ql3AUVFXlMAvcXEFrtaBBkydfYG5TZ8b8Ahe0WfA33BY2a1GvruLXVs
fKunej/akUvLCglTs9dWpu2Ely25vMA/79R4lzjq0Tmjvh3VmPLqKtgYE93eTjNBVQtldVy+E3aO
yvHGCoPurG+5axMldbyTvsR6gVXBQmdfvgz/gLWnNpg6uqEq5QYBPewffwgwN6ImjuPjkEp/G2gQ
+dn3w3m2j5YYgDvMBSaAc1eK9dDFh8wa532nVfmxV/fJCwAdrZafLXvEiH2QO0VWWLj0RCfpwXfI
N6N0P0m0jwP2p9vGjz4tj9CaEFtlK0yyQwPyJsY2JUB+8DCZrxQrrK3w2ME8r7wc541WyZU714+D
F2DlTC44fIB04qTeJyNvtVPa3iad8Twn0ZfZlQFdws69WzBl4FugY87DnYJZ4O4Ej6Wf0kNX6SaK
W8nBlOJOMJYUqqdnWoaDDZ7oGfTpr6Hl43uT0MxEiRstLuHAIRvp9m3Q3dm9gpqrqjY8dKya4wzj
VbyZ1kPL7wIY/RuL3c5tN5mLTV3gjpdBpN35BhTVAhFFoDdAZCUDFi46KhNeqYK7aubzJ79zYVrM
Lzly3qSJYPcnw7WHQnEjKWCvQnLpkCCuaPwB1ODMZ0MP0b28Q5mcUMRJu1ts6CDpBqzsIPNxjE20
p25EWUQINZvIRmx6/nElGYmMnA4W9FzCgVMbJZFOSjLhxjm5aBPQDZo2Qo7kMIvGupQtXb9yao4d
QKLVEo80XVzucWlFk9l3No00WbvLs1psYO1YWx+WPJJYjT4do3Jr+oFjGpdTCj16D1snsi7xDjwn
8ptCcQGVy6LzXTM2JuX865ocKCKPWRrTAQNvZ0UpoARBP+H1R+IRO8YbYRHUsM+8DNjmrtPK0DZY
oIwnbz4zbKRF46x9wpGN6l9dfFveLh9NnJpKwtgOn9yIykeoOxsxGwXt8cEnSCbYeJA1X1VYRFAv
QrJHS3x7coMWT6L2IKzS3VX5PLOJatCyRMoCZmH6FlCa2mQaRUKvtE8aMZgW1dlBevGTn+XyAnDp
l0rzMzAJQKv6ws43ZtY7nynITM3BjPLwsunwwvJD19knFlwyiBt8nKIf940+HpHHJed55t0ZEcIF
MQbmhioZkLDc9I5MFrSZ0F8L+DpGC5XGFVr06HwuJwfdK12Ylk+g2YY45vZ5LskIIpmuBKLNuDZO
y7VafqWn9rht+vbNCp9RPTGOglYeovg8xeUMQSvx64hRcVaYJ1DqHT1rVXcEEnBjh8Mh9YZiDxWW
3hqyG9QkRbHt2fsF47POkL4g5BzNR5u61CHoHunSkEcs6V/8ifOKC/OqMO3TkBDGNSd6y80bH1M8
M8euYVS/dK3MOJZduPVnIDSJXTPuMH1a4r5IM6tVpRvGWaVxy2DiPbq8nYuw/iKCQx7S0W17oMGS
oHqxrTveWXjdhsdubgWXvb7Ws7i6coPqU2nTjxPFTrUp0dCNo3MnSiS79fgow6HdhAGKvab7FNpx
T5haecCbzScrpNA0YWgMJtTB+Xw8G8FKkxStDhPnx5XULHbvomjPMYehjQ0CuR+A1sTXS9uhCspo
A/V0817Gp6KFWRakTrItQcy6AFEBRpmUQa3waxfrwa5jUzkbcPijqJpfR5h9hdUY7zWRe+u0dN4K
2xpXWhjtqKQmm4YptHYL01lp3zyW5WRIBriFLhLmrj46iXxNm+a8qdpjFdTbX0eixoekki4Nz7VI
2pPCJnFGleJ9QJyYozWX1bfG1poLW7zZozburOiCnhX71PfXUel2WyQ6lxHmI9tCFm90SZFqCp8H
d4QnjH5raeO3I/1zTC/DBluCQxUSI1R1UDJacpAGHD/+r+RILqKXumiKt/Z9VmTJdPyZMvl/KJOi
xLz/eSaFVuqg+Nt/ud2s/+uPCRT1oO8JFJMEiqpdkTzXKUUjwfqPBIowVJs9GQuKtGTWaYL7QYhi
uo7uearG48B+VCMIHGUb/uu/aML8A10Hqg7XIytm8sd/KoEiGH3vzmcuL21Q2yFRbHPepdL2QasZ
opFuQ4M8YtbWJacj+shG6TO3MxKctMIaK2OcozNSymyalYnhQ4EuNS0mYFbdeoTqumHfffE0+H3C
qfVjLCHwkPXMN7GKhQTqXLwc6WT3/WI8OJwJjnY72ZCOZbvxPO0qbbp9N0/AsMg0YXuYIEbh3NVs
gNvjfNexZRv6AMgo8j/ZdKIdO2wHN0mad4g1dayn1JepwUfHmwJwnV0Pi7xpoclNN0ls6jsMtJ6D
rGY2GfOrMU21QqxURHo8BH6CSupAr5201D8UgIAxIyx3srDfupnEL+aFoQ0oxQ6OZsmZJsNR+/uX
KEef0flkkHJmHzbkrNDtvJVRRHPODEK9S+i9EmNrprQpEhFiCUrc3h/7OB43eFsRe5fqdIOsw9pZ
NLJa6uJ4YOlKXGOXH+KoLI7Ld2GdXDVzInaFJgr2PT3ctAigVrIV/ZnW3bV1nx2oTe9kzr5I3eRJ
z0COJ+1grdEGrpFgXBuB8yAKxYgNngElQx3HiWAtWrLXVFjXYQyS0EzKkgBc8zdeGjwOjT/ve1er
UKTfToAktnMmtklinEWmqK71dl+NuXbmj+2pL9FsaHZ35bboGKkwFwegjvLclON13r15tAapWMXY
gM40rqsEIwI+irYir0dTXe2lx6hNt3OOtrSg2s8dbT9PmbyZA6k8aFa1Li+9bK9TnjEzeLs1lJg9
zkvePlYN8FyfDWYCT/T92ntPJNtsqORe9NZ11BmvPgDWNQ14jJu7Qy1766F0KP043VjSNpXW2yEt
t9jEfjMTA7IyndbYsAWf8zK5BtmEpU5EXs3XyIn5FWZSVsCRcSIzZ01rToiYMmvFJSls+tVEGO5r
HxK5VgVbgK93TsjyPXmtse1AfLGpVNvKgoaUhNamBXJ7n9Sluc6C6VvpJZBNhxmFi9OMj6m8ceki
xLZBPJd2WcOBIUDIPGXkYu7S+QyZwnTmBeVW18vPdW+/4KnqrvK0erIbH+xVMJzhn33oWQLW/dzB
14+zYjfRwp6Z4LTs6pGzyLhuHL1AQoWDggZgwsHdKenLZD3BHMDuncK7XdO0GNcnio3zPCNT0qoH
ZoG3Smm129nss9Vgm+sGw6vtuMaBbMIMjd3Zip1NKNlq6+4yVm8iqI3zVhG5ZI2WIQjth8FpzMPQ
mri2kOafEszWNfg1seLuOE1E37Hp1qu8AulMM/pdatMbxu1wi0A76H1e7ZIR8XFqf8E1+SYOPgk9
xTWlw0fEsDF9QiqCkhqbrtLWv4a+9g3F1fzZauC0hb117pd9cJQeYH8PAdHewWe8lBFm2fgYXKBY
JXKJ83kTDbWFY2RYgMn1k20QP3hR+AlvyPyUTx35F8e6chFuGVHlXjbifzJ1Zsttcm23vSKqWPSc
ClAvy11sJydUYie0C1j0cPV74Pev+vaJy4ljW5HQ4mnmHHO5VSOk9MXidfe9uYCLKuJD4dT7IbX8
x5R0TYF/T5iqDSphLkht23d9wXPX6Z57wBkZNXo6BTlOLoTzXmDVw4mz8YWo8GFPzCbnnv3p1l0b
ZmmHYhbne5lbV2MaveNASoK35PQTGgGuS4zFzkwVE0BGvqAjbp1HLD2A8ZNPXkaIThaWq9p364Ld
qIGuxYEMr663X2AsRjwzxHSVlQ3yGAy918y7ZfQO/YgLjFvYzK3hXCZKHHOtv+bCxdkAYvqygEq1
mSC5Rnk128aITL37p6MshIpp2CGdF9L1JgkFJqUQOdWPrhyikSS6IyluJ3Mykyi250tRCC/YN/Ck
IpF5PDue7l7KTr/7a4J7KM+d/eRAmUe25Et5k4P36RWTDAkfrElPSF4Zajc8YCs+xJDJ9JQ4ZcbV
v4re/EzWAwNiMAnCeLdqeHqLWb0g2/SJtyQrQMO6gt8vcurOijxj7G8eMKmSl7duxvRDOBmib+uw
FtI9TGJ+c/SO7O+sP6F+433HGGXViAZK5GtVriICzrFf1VSGBE7YoNr67piB5drVufXOPUUdiQva
536VRApzqmaWcwizit6RWTUKMmXtjIzngvD2kvwfV2Dfhkn/pxR/h/pzHb1fZqJ0MDioUta+P6G+
ewGCW0dW86znOCK2FA8CgAM/i1/ajJROvTE/3RmaiWnoS+DoVnYuq+5ZQ+1HDwVCo7CDeSBTAq7H
r7hU764/cViMf+OYZPvJR0ZVx/64G40iDWLLcQFjZNZ+uwNKUzsUpEeHk22E+JLGU46fQODuC6we
kmLj3PnNXoRaz8PtkuyVN5GyO2l7WWJWmzLEkoyH0jpbjvbkfs7m+Dkx+TAKYe5pSsLtoUxwUrzK
UifR3ZwEAWK6+YozNz+NfmvD4F1CyJ8AY0pTC2eSX1Zv/OmO7heyTf3YdF2M1eiRJtsJBhsXsoNq
7AyvblFMY1ri/+g+8RHG3ECNsvRu8dlATHzILfEplblE1FHsPxxJaFs6ovZoSAM2O8IvIRzXvr5r
APMFzdLh3TYX7Kogi3YGYZwEbf/Je/jVas366IITzSAiRVdw7lQkEubPut8/418lZLQkYCIbxMcI
Uo9SiOk+R34+Q3JpZjLSsdyPGoBkeIaBkBAch+E6DioODGqbqHNsZgE2fsZtSCTWBoaquUEgO+Yq
qTq6ZVHvS5XezXHuH5OY+UdX9zhVJn9vaMArdTStod+uiuwU3vt5LR6MBuhrWlWvS8+8NjE9YPgA
rrESvOaAJHcyrvW9cJrNK0r+p6kFMeggwqAFL6fXcd8A7g+qfPyXF0SkFqO2pw98Qry7RLFGaogH
iRdfinXQRyYlRukRWrldZdsZL3g6ojgsV8O6I1cmhKFGIKknz1Sa9aluqs+x7b19XKwv8aLpQT3r
u7rmNpzlOPrHDgBo57n/JAmdzAwxUzVS9JGQ9U4ltTjWOlk8vNk8DhVXW4e9G3sWdYj5+j1zVcZd
SWO62ODOwNYRTJE1Whdm21DMwb4WtJn/t3SZyffZcJyq+pZr1SvXO6nrpXEw4vVjKJNpnxNr3pPE
hCps57BcWnpIU6teaLuOHMbduDD2Wl2y0nCvPzpohkPTnkFo52Z9K3zvvZjMHRGUyb5R3mnpRIMB
6dk36PvE2HOqwtmfVC0ueW39Qnl15CiSR+lfYo/77WqEeQ6WFzsV/JxkjEzTPTladurSc8orhmXH
yC9O+QfYQdrB41IxuLh48j9Qa3N9lWtEOjJBzeSgh2VLAozlYIHqp+6jJ1ImiF2c7UBUV8TRnR6B
/QjxjDoXumuKtYWA2w3+DM1vOIqZN4mG0FWbXHDyNbaR9NOs0piDYrRCoVJ5NvAYea9aWRNci+9d
zCoLBVFstp5y3WFeb3um2O6wR8lKf6yZpJRTR1XLxyzxiNXaxCb+NEKxDtk+BF1mqDC3ITDHAKrP
jqOzYoTxiyiHbLvWysKG+eXKaBAwmXGQOTHD7cWcRpg86x4ba0pSI3Yjr8pxjFANAhw9WeS0Ma+A
qDLOJFVXvZNH5dh+ciXPPHpF2gSG6CifH/VxbeiW5mEvBtw0o/M7JtAyMVMsb10Th/qyXzb+4TAO
H2wcqcFs66YsOVyXpkMKbeEUVpVOkdm8pgT8QMCFktsmZDG5xZzvvT7O9q79y5kGYiWfCvVDTMZw
rlcNlaIx7I3Jexp7RLrTaJf7KW73mVnolyyfrzKp7GOr8DUyRSZnqeieu1XunLifb7OOvcYz5b2u
hz9DD1Oygxz3I9ZvI0npIFIL8Dui36biBi4Yvyii2G3NA9sHcr1cuw3cVsvOXdGcAG1g8XLj+FZO
8AwdNa5cVP1pdpKad0d+TUk1N70ZD26fftjTKO4jWmyk3Cj8TTS/J3JKNIrokmAHmY9km5jygC4R
CLXT7eOsKj5H6NJx3vzQRD7/6f38I+VF3I9+5xzrBl17lWvvUKbsp6SXp9Y7xqwsj33l0zHMpBrN
TZw9J7LvD7zH6cC8YFa+/oA6rsL6PnbPfpH+lAVZ20NLVTNakYJg7FZaExF6LoK8yOTd1dL0Mmr+
a5cRQinb4YvlYnsfRhgfjvdX8yf1YPqHGLL8HU40vGLx6Retf/Vbd0ueIpPEVaI/8EfqUmjsSBc4
dSr9r2U1RgilUtuJtK0CcKpHi4F/iNNzeVrKh0na+ctU/RnWkZeoXslkrcez1ZQIBOccpLEvi7PM
/ioXD1Pcs2SyG8e5gjubFN5QJKxgZu3g+y+/P5jbl5fJHxURArCV9MP/vvbfd3XL5FzrtHCv48rm
dpkYz/nmqMbd919+f/l/39OLxL/gfjZk3v7fv2g8rA0w8uEhW0yq//9v/u8Xt47ILjMpWP/9y+8f
NguD78+QlO5UNsr//hv/e8Tfn/33KEDlNufYRaCx/VeYZ/J935/+38P3qnXHNNuM/vdI//fA/3uY
xtIyucxXADLbE/H95f++28k3v8skmv33j/zfc/H9RwcSJ8ZJe0txJ6Om134yGyYDbO3eTeV+xGz/
Hiy+jkaf27cwvAzk+HJLcR/MJDPsDC32HvyCVM4cafWhztsga0r91ZW0qnBOlr3SnPyYJdVAzE16
nyvnaRja8rdbh6W+/lhnk0QyH9JITxdUd2XzJAf9V5f2CsjGtjbWFfTY7UNswQMikvfu1ob/ZI6x
dxOWOH1/TcNNuaOQUJyFHq2/b4Ecc3r5kjtT/jw1zzbxJubU/gZOIk6jXfsvqF1/jUX5Z/KAOAK/
sn/EVUqN4xFc/v3HpcKbMXLXa3WtPzSJ1r6ORT4c4+Us6RwD4grkW2ISJtc5kNI1dofhENNEJVou
Lpgx2H8oc32eyoeG0+lpmMhH99VqHJJ0Np/A6Z86Ey6pIls3KDL6ad+v75QRF6vvvEczg7E+WiTB
ZUWnv9nKW/C6eLjJewAisePWB6vGFjW2akNoa/t6kOKNEOc1KFYPMjxZTjiG3h19PFSlczYa1797
INwihnq4JGuTZNF1DDaRPdvNvOfwmPCqeE79OBNleNM1COroBR5V02VvQ5EFg56u/6ZKf+qqmIbP
srSbq5VPObq7fz5C+zWdMMabQjut2KBorICQ1OJ3NostoLLSzkM+kfXmev90nzk6sAD12bftHc2B
Ffrj7O55qv1ANIuxFSBpaA9D8dlvNZKf/ZR1x7pGeQFRwMZdX/L2JPFhHdZZiCcHfVTgNNZ0qlxX
RHasP4yYXf9CewYAY/zy6OyODf7ogICrZWdBu5ME+T5VnQUvGwL/rrdM7MerNb7zrJCFyjpWKEKC
ap8fWmbp+Aa1+ZDqvnqKk+yzwaV6yFLmLXlFcOFcXYu6ru9SS+XJ6C1Ov8aosRSVMVM6ogOJ8v4z
Se216bPimOY53eJAtVq16ZMXEyePwnAHFwGYNNrSC0C8kGQs/MWzmo1roVkfhdcO++9Ftz5lXwUZ
b5H83r+WFBL/t3UH672Ek05cpjsoJ2w0A4pSPnkP3vZh9d32mvFatOjZQzvVeJZJdr2KzmFxJGaK
CrupLnkMx2PuiG9YlvIj5213qMZivRi1u1y+P/NztF5AcaBTctYXFv9vAu3+Sptphu6a6YPQ+/SB
3KozvDvGCDw5uv2iLD2/CS1w1tRnr5vSHeOxDrSRhq7r2afCqXlVfTo/9b6YnmaH5Dxy5N7mlasq
1TTaepZsLDTz9tqb6XtRrhYhkCPcwlSA9UsBTPewvVfCgYO16+B2YAGWS32bGjt5EU7XnmByO2QE
L59kvjfkSYOiMVtMOQrJ7qGo5XRtJ/XYQkZ5zMdNZ712HwXzqogVGpMpK6+PyzqajxBpScVdqPZz
y4cKk40eRETHfJxQ6BIInFHO1SlD2ql6WO2FfhuydvUwrl5EJkFC9npuRC3p8Tu7j5srba+2h4f7
bqzWfM4at8Ryn4hDDTflPMOdOvaaeB81Qvi0hd1XEw/+S7nFTRRrTZjlXMUvtKIn34UxU+i497SZ
3g79jb9vjW651en7kMXZRQM+dGnV7ERuQnNYJvmvIVHgKBQChXXRXoB1JYeRuEQ8XqiYC5OgOsOv
NZaS5HxUricPs7E++2ujnbXtw/dn6UTYL6KkIcKSop0r/Wu0EDLopVcfFAO22yDrKeTmgHRRjoTf
pJpzAOSBn7myuf4K2lBTPA4bBctkEO8vvnGe45/uNMGrSP38FheYna2ZQaZXLo8uWP6YMWTV52TZ
FpyfeGyJr9QmNk0kxOkcB8euR7yYV/NMjFmhAjOXP8pu+efVf3zViVuJJg1hcBqRrPFFd4eHKGax
Gw9jHuaz5l8HRMbXoSzTYyXWp7Rx1nO+fZCgZRg6wTEbmeQarePuzWwsL0NulZfFn5Izrx8GnJXl
7AoHqUqJEcI4eds+0VthbYXyoRxUdzXNPwQETDeuRpjtrnxwKawioWFgapAH3vKPobO9M6kMI3q+
6idexKOvnE+vb05agkzPx6+eZTCiAC6lhEvUM9MO3IspYe9Tnt1bk6eq+CHsNEV9wJs5Nfa6FnMk
d7faBe7Wq/GHRlZD0NryVc9rgIUugxvdVr/WXD+X9DeLa3yuNhfWNGK0bJg8Mp+yj/miQtTdkOLH
U1o2u8H2n7ItEBfQQiYnZtAJSC6VZ18oKH5ISP+72B8uyMTiUfwqQcn2RCgvTVDb/d1nak9bke7N
xj5NbCbJCUGZ6rEgAQZxcvHpr0P9Qmpm5Vv/bKB6Tv7mkYbMFHh+LIv1cWaOvOqhSULS0c1aotob
z4doCqWGpMu4mD62347BJnRqAjpzMPtamQYk39EhZw/94j92bm2GWsHYh5A9DpKFjsDiIsF7BHHZ
g2Goo+Ng3rTU3J6deIraFfG8311MkX04Zsf9Y9QlYsj2pPcO2VZjjJYBaSoyVk4LJJoIOqpINMmp
X+e7PXYvTq5+0Sa8JKO4rMMwM/73iWmFdm8YE3FhuToZ3tKHkIpqG7AHgSnYF3oQYDMZB/CoqyfX
qSKdyfJD7A6XervrJhZiG5bJb8wWYT2pV2cQV6bBwzX2Z1zSuAQz1/o7bRSZpATVr/u0KwkLC/CL
mHChpbwyfMNiKV9kLKGxC+Nf1k3nudU4nKuTvuIdzub8zbbwJ786wvHvI6kPkVAH4vmWZ3zSNzNv
6aMHuVs8pk/K8YAxuMS+mbeyfPI1M4L9ZuMwQR/lyslAb1i/+3rmRFiXh52byCcS16bj5KF1ZjLC
qQyUI10vlNUk+i0V4QblRUvM+TrWarkOyjOonH450kXoNCVM6+b2uSzaI6R3Fg6Fzabdqe49ztqV
H9UaCa5zsn3Ilo2R0XhEq5Ws80xOo05x/ZomFVwxM8rQPxW3aIPj51qPIM4kyuHB41FNFOZDW5Ea
YzFhqlEtzlpBdABhPOY6v1bjYeDhsJ+fCRG23/I1AR2SMmkofePJI/R6nt+tXKZw4wikyBLrj+qt
l4VGTkujRDrOaaI9C20xigCVILnXLkNN3lcV2Z9uxjwGMAW7qEg+40SSh5h7SeNARWOSCJaGpe+O
Hh2e7lXULonefcyQDNAaRoUXnbyRyG0m+lS3rE4xPy8oEhaiGbUDg7Nzm3v+e05+STdvvSbwiGgl
/ug9taUI8POPZwkpEFgk4VE4eY4z/44AUllCGJMiVKQQ4f2ck5Mo1CcsoeGRS8c4dbH1l7UeVvtK
K48GI63nVTf/aRl3qUxncKWN+3hsjEtjbKjLNmPsQE156bGN7Ay2T0dHNReCJAVKZQP2sDtOt0TR
9JNe2AfQzaYHzt31tol9g6wm460p1gxxCzkldnsjFJrrSACd6pTHPb1B9ES1MNOkCT3kluFNi78r
/M5FilFdOime66UkxYkn8mcZT19WZpHalrnnNml/OhMT1XYwyNKy2j7s1/RKjhJZ8vbQsNSY5M7O
SFVJSmMDACiCCkURuA4pxQNszXcwb0Kok2P5BIVL880iiAaxJFnrMkUT7q/QK9eNhuTzPjbZJXcL
y1NPa3qEhYpZCMZgcroMJPYDkXWZ6YsAU0d2TyacxaYtZ/TVKTEz24iTU5tVJBpcl/CtnLedpx4F
bTgcFGFAGTKHQ5G7+V5qBNBTvsRs0EmpRVXmKN5UOTexXcvkPQQt8NWn9XNJRPu9wFFDyJH9D6X7
797p0Xd34uiMPJOqaV6hINxEKn93tv9haPKqco8RYJ0zBIuLvamGW+KM+b4tq2eXpJeA5G/0jFn2
wkXB0swuoLjnW6qw8aYRbt6qhyKlMGFZ5aFbddKgXmcfdg0ZrEAngVTP/i0W1Ve8mj8RN+5S3fxg
oG2EccZqt3VJh+lVz09mM3XuqUpye/ZOhpzKK7o7H5zQ2KAFA99oDZp/KoeejrasFQ+1V2ddS06T
bQ+Hsmpe6rF/zpktrrj4z7Ivf0s8Togbk0g3iLzWh8dp8tr94PdMenW6BL8so9I2Usjpwjki0VQ7
Z0RTXTYdSJiMQrsQ/lNdmFUwGtW+j3t2KjAL1podW48QoZ2yNASFJsO50x6VXujByrTRb603rVd/
JjdFP0U4wE502gkxWsTaKdsB70lCr7c+U3vZMgfUTq/xGmgjD4bCumNcRpYmJf9pnjmzjazKwiH3
CZ+Uw4tZiZpxYkZ+2JppYM7CZuGuIY06kgurBddE7jYs9p6m0iTwLfudmPqhGJaDSQrc4CYYWsaE
59urf4p0akPU0BufPgbCsMAfqCX8aYLZR5mStC1bCKgA3oTGUizzNh2fZrU/mC7OREOClPZriYZ6
LYqHqXWI4Nk+41TT0BrbaJLRMhi8CfnLLSDioJc4K77/4feH7y8YqKYCt59QdZVrfJkWDWLuSMLg
DNKChZ3/ghRmOFbQOylg2dmwfNd9tKVFXkQGs+EeLhAJN6Udasv4x9RgXGkdUd6ye+QVtQB7buFk
Zti3THyFGb/7y2UsZpdDfzo6JFuFuGYI/Z3+GNJGECl1e+fXDPIHy65DvYRorGkycNKhPIxzRVsL
YyKoJHfYOI6sitAaM0n4pZP6pANZuYml1FYZeneoGeml0u23LB/qe14lCYgonPCws/VO/tKoJndZ
trRkP0niFlZnJP21XR4YV45nkH1XAAP6g6fIgRTZj5ygqmPZ0j5oi3YHwGAd8mywjkPXtc+N2FSg
MM9Y0ldBZ5npPWcsLSWRaCgGPyRR1s+9Z90aeKqh3pk/p4SKfWog+3cowq3YfLEkb10/NyTEr9eq
Tvy9N1BCE2atBvJ7OZv2LMFJtY99oFn+n6oGVj41FkdcWz8K56tQ23qnYVfNzvpiw86IUDNR0JkL
pd2QXvJGfkpWYbSnj+jpCM3x0OvF1RIuxJSxYQnHrPrR9epj1inaFXLIc29iSu3McwEJGAe295jM
8peFT6JxxN6Ke2bjSCk6hvyC4Kv22tb1R8qSKm3mQ9z4Dehf76eRf7ixeTdy4580mbDCnYxshzdj
XVgv2kvWOXGQp7j3TTw3yKo7kL8sSqq43PckgmDBkQG3S8otE2KDWn6xgmAiA5O+xjYm3GvTmF+S
jQubgdkJ1ZifJit9kA72MoCNrEQVMQ8q+5ECaOaUyfbKr5+caXmDQXHMphXz35JBJqmqKP9KzWFv
5frVjclm0BD94lHh7rOJ+X3KAuYnvYCh4JLv1ZDUBgxwOhZa/Awt7m/Oey4cbOvTEYkdthiCFidm
8W613LyNR9k519ymcW2Idi9y/zfBfn86MF+harAXsAXeI64E9VLORYQwrN5XbQTakKjMw0zQeesZ
bD5nEUe8AQGgwlU07S86xTnEO9GdynU6GVNyKqfZ2Dfbj+TluzPo+chGg92/wZ7IdixY2fRXgTBV
2Hv/FN0CGxbmAQ7/m6UaAH5B0wjhrQ87fTB593WFfywWxOoYXq4ZSWfPC1VsY5fpVq0Oh06Sc2kJ
widj571ZkAglDQNDCJ2CNbO4l5JR/ZS7Pwg38vaS48o4Z/rkBnIgLydb8p+1v7h/l64OCJrkPgX2
5J512YzqQPl3MeneKTMrphKDniGikdoOBZy2s5PUuBKSDn6Irker6/ULfMpTPK7Vu6e5a2RwU4zS
ltgYVRbd1Rc5iv3FHV6hHSEVgXw9if51sZJ4v2BzPwksMY8ixZGGaqH5GkN3seSXa5Z1UErEEAkn
TCVyM9JKdPojqnj2/PZvgK4D6pFuvrFLvaALjr+6uX1BVlW/56LsIt69/bVfUsiDqGzayUJhM4/z
xYkpQgGG7Jx0Mb/ciWpVt8v8JSmxvxXbpAUJTm95T57LinqaTiNauK9ujL+s1bFf005jVNImzgng
y/CoJl4ssxHNF12npc/vLCSeOmCcvNE68bbEoL4LXdLHCMy5Jg7Ix3pJrb1tDVlg18Q+Yu+CBO2Z
aVjUB3OQf4jHYq/ECfow91p1bBe2KPYo1w9N0PMP6TDc2b440ex1wGrVPJ07PZD0b0prG0AkzUCM
TNrtNcb4v7zBo14v8g/ZkatVmYw3NWO9DG2uIi1DC5cn8pi47PraGdIcVis0OZLHljXDOcFSQI5u
dhR68aT1yzHeVNXAUX+vXX7K1gcqukvv2/nZ6AdsCURTognSImtsbxWRfXvGQTuk+91xbuVDiy5y
ijNv6y7JVB/o9auEe5idQIJErzsOVKalejSYt90sd5XXxG0nHBQZ12tmvBYF+Su9m11E48FA76yz
VqCXHMEze7J77UV+yAFpX0uZRfUymSgS68MMK4nchuaom+a5dBLEYiQULDY8THf0b7i+ZrpP47MW
MIRYe78OK3wvyJrsI81Eu855t9WnKzI8qsirv2Ir6Sz/V9125aaMOlRI4e6qs8DduadRtx9HZ/0r
EuO8zs1v0uJHoX4No3UG882Fjmim7MRuYdy0kwuTHvjZe1uk/K9962U0UUDYzPWjbpvlDExSI+6W
ExND1JHC7abAnM0Phqg+urJ+QvONErXZTVWCZ6KiANFW9yntK+/x+4PXS2cPgYosurq5WC2uh1Ww
YrAILc3GCU0pu7TVMg7IDJdzTMTKZooL7cSPymxWD475OpWWfmzt/KEeWSZrg+Q2VDXMwNffYK7T
S7uQxeJKp0S+Yb93iWNcAXPtGU7f4ixDNpiTv5MYrXgScfMzZ4o98cqHeoFiASLXegUeGbewATEj
taHVKOjOffq19D8hsLaRYD0ZPDv9oKjJtbchEeJWl4/mXGonQhqhr4271LC105hNP/QVDGJZgI2A
Z2VHLTlJ99Sb2lvtEHWcd+4F3WEoaDlDzyHUvqjIUvENTCHThFajtr1N5G62oWmEWY1oIa18clwd
5m/INQjk0I7b2mVovV1JQXpIZ9GdvUOjy5J0Toxf/Jm8N0KhsSav+BseXNP9WmK1gE9lCaaz5Q1H
0i4zzGkYiSEr+8twpZ5mJQ/bk8GO2U3I0bJTk5LqgbDG5rScI3uaXmQ91pHHXb/QhiUUsdmebM85
ekL+QAL27hJ3GxFCgFiOJdrwluDGYpbjIBJ2yTTvLVKxLQVw1BB1uFYaRxsalZo2YFhYfs8rR63g
pLtnc9XtmS3d09J6BbW2HzvEe22is9pLgsYyh7PpdHdjM/bJ5qD6TT3iXxXw6MPriCgE9KXNM4Dk
o+he48r8yBsPg1rbZWG9ln5gj0k0wX/ZbbuCWtJiMHynz0Atx/a4PxgDZVzcT1Eh5jg0oHrzWYi1
/EsjjP5autpFLpvJpiC5RVbzMXM81FlmudLRLYxLmBydLQOBhoHunwwIgPvTIeFQ2ZWDToqk8zgV
5n5oiVFfUxSgzE5Jpp+MM4b1vynhmUGFnSuaKOYq6Q7IB50qtFnu3f73wZi7eC8tRigE3+NQteN1
D9w4uTtiCBpZOSQzrp95rym0iVMTWYW5pWm89DIlgWpu3JBl0izdf/UmAywrpBiqUShAdMxy9aCD
r8LgssR5yciBpF5s5WtoTT/B8efB5FOyuYXDqS/jC5rFJjIS+5Sw66J95bkHwspBwa+tCCY8uhvL
t15ZztfZc54VX5on2mgc5YJ6IX/S8YEdEp3odJG0d9cm4zvOucSGzDmS+uGI8tR0VfFcZWmPgzQF
KQjv1hc3yQ2dHTvvgxixaqvwrMNZ0ghyhlHnZG1+HFWHRIHJattf4sUm752kyV1X+S85I7m99Bfy
a5qddBi563VvXvT4bfJ0cXNWg5eUVE5bPW/DgI7B/bLq9t7G5xnYaf2hqHaCWUdvsqLkTZ3hpxUn
5L0rGXrLWEVINRNk0mWQ6DhG2/wj3wyJkj2b63ONdiz5b/MUnzLmGZCy2KYMPQRmMi6ZxjrF0bYQ
WE1C4VxUm+YKWRWh8PtsncqTlbneVXOLP6jGvvQ09fH/LTHC/PaRMkZF9uBquwGjOKbEHdYr1g2o
57SqulG5K67Cp3z0bqkvKQqL+A3XA0axRb25elXds/Rvwaoz1SVVdef6N+Zpfxo7M18w4V+tJt+C
OvCizol+9RMG1WaqNfu0/6tkugTj1JLtRY06zGaNMg3dbFvLd+nDvW78n/ZqlIjCqppDpni2m6EL
6FsxLRWEhTCNMTQ8RqtBoWlXtLmShjRJM7jiFRRIW8XYEbJtDiVPKjd/OOn0UdgMTxTyHA1PUjvb
2rnJmNLYRxHbL9Ltf7BK+ipTkoZNRj+IRpqI8TuDz65ms9I9NWMBYlsSR+uJxzLpoTiu5W4C4MdS
yzsntQOLLk+wLCJfYRqqkNxq686cxUdWjIotBI3WhKS8MZofqoVX2LrGHDQmZAAp5/vslOhPEnYy
M/iUreY7ziMdrrDqgLsKdNGc6LIEaTiY5AIt6CzQCXhHLc9Bjbf2yS/wRI08I5YiSGkkDTzM8byR
Fdse7BzheoIcfE6fuSuYYVOKXz5qQFd5byB19XDMjafJT1u6XiukHn7Gdb0BrJtTY6p199kszQXK
aXWcaVyRtxMzTeJ6YjsPdsv9AKEnSy/HR1GS9Qem7r+5U6FkdNS/2QDX0c7Y8wvJRZtkz5RzB4Rd
L7S5b25mRqWnCOE1Wzbl1W1OHMYIZj7AhfTIlJPy0Anf3P2wkEiikPhLIRyt9hNeBNRPTPoDFi1Q
36ma0nI945Gj+ZHdUWaIniy2xig1m3hveIiqWGa/xa39BgdrfDbJwx62GdT8j+tU38NrRkbeVtbG
BKKzqvXd6PRv3opZMCUmEAu6Qv8zdQ+JIB9pZgY6z5yW0lQXMhqXo4RWAGMDomZr/RMs4IOGySoC
fm4KhkFSNfVUlipE9ar6sCaPU4PQ3p2DgwORGnwNGyIOiwp7CqhUoY04e9ngk0YJ57R9EqR4yfZr
vMLRX8xHzWKkUCmLOn/8GjlSdtiM+nBZcR9gcn5InAzUsue+AGIFZpJoJnutdd9m4Bl1r253OOe0
HalWA+NW8+g106PmYA4us+ott6pNvFJEeQPoPXPXUybwanS5f6NwQcJdoVhJnrW4h6kwVR3lAObh
fsODrJ333lkGjAejCgCsZyBNQvyRrGpqCW01zaN4W8oYedTCbySkh/tEySsUuJXv7NIFGTy3AEKY
sy26GDqghZ662EZvGT8xSZ23RbV9lCrctnGFET6zUUCD4afd7J17PBsPOtFEEfwE0Og+Mdmza+FZ
P+ZTEocefG8HHIJMehrtjg1Gxdx4Z3rJL1Jv0GS36ky8e+SMvtiJwfN3tUdeZlE+dIoztjLoz+kI
T7am/6wL/5Ns6jnUXLFvu/Y4bm/M2NcZ9f8/ks5ruXEkC6JfhIgCUEABrwS9kaOkZusF0XLwvmC/
fg9nH3Y3YmanRyKBMnkzTzbFHzWwpiWO2JS9tS71cGsAFmyndNz3rxaF9qvUSo/NPN/+++0Sh7Ki
Jslw0Kv8VpfdZWGfXWUAPWHOrj00zfIezraF3pIpcbcG6t9mqOytacxfpSswoLbHCu3p7I8H6e9K
42q3Ib9ax2roJ/qonJ6EgOdXFBD2VdCmyaXhrHahE5MC5OXSjrA6eXtWuhwZB0tMiShOL1GbvbBa
8kXrFila019I7sBo8JzBI9aEHIoKUrhiRkNjSCgp0GYw/MEFg54xNT3XnZ1tm9D0V0+RSZcNdVZn
vVTvk90fkoE3BqM8WfsuJjnkREHeWi8YAP4J3GfQVIJulpdR40mqneHk50+l5S/rKiTHlrrJHW1g
nO7h4QlBYEULZfNIdDmYrWWNNMAsvd7SIvNm5el6WYbb5PuwM/hXtZ31iJuZDIBhkrYfrf1kyJNv
oiY2cnmCcppupEBlqsuN7R0TXGWSpOZi2Tf+MsDMJXS3iWgPXDG/Ylgns9x6WDw3fsGgB8anDGw3
QQGGIpq4OMGM5H2wU38bRTVCCTGhVW0+z2FBZN/+SggQYNCVK6b4Z0reCLrDdiZMjwHiaqgqDPIE
WrNlMHFYhEkZVnudjYM993JtRNNVWpR3RROrMWcFmS7Xrpo4+aOAL7Ft7KPC/paSOoL+v0Kc+JxW
6KFWysPUlXIdx/Kx8PU72b8n3eIOMysa6AajYdIeT6f7909ZTBpM2MVkWT9aU/8w9vOtKeeHtOn6
bR7Wxz5J6HXLQmJS9mvOtQT72auXhT9OXW9wZFrbdqh3i021gtQYP/JtI311gV7EOKk3T06BXDQx
mKQJp8XAnlWnlks1eGTxOM7mHsGAkIXvfXEVpXHSeqAVYsMZ7X1J5/fBZBmdfWzu1MZJNz7JumRx
qACPdCFp49Extz066Yo0DZojqzzl1iukE+uciuHQOawUsTAo1encnSZFHOqvOPa23YR5vtWBqUVB
hQLuRPJJD+MTYxG9xwOGych0NpJJsTl67yGu5n7QmIF4oQ6gqB+yKnsRfoZf3WQ0QEJdbOu968ff
EQ8615uYaIS42nJ2sc8iJUbdCEsh/AktdhtT2LzTrn+ASME1dKYnQWvGIjVEpZUnoxtA3V3i2LR/
8GRt4GntO0Q2ZuCUSGJrYSFEr3MhXsX1ZUisBz835r33k/eW+v8H4BT2YxyqVccdB4gV1oZomA4q
4v2JU2pzy54XAHdz7tLa5KVPGPgx7/vxAQ2XaAvdASRjso1jyoJeKetpHAjqeH3I0LIjLdpWZ3Ur
ouEmmrE6Lpq2LeaRZwwnDz5DrJU/kG5jG9zZEhrSUHTLDpN/F/OxLD4ZkHlZGDhDGVEcD4BMFee5
mI5myZGEqTNYSZqpRpjNAeNeLvVWYfIpakb0mXzu6nQCiZVdi1RgLrTkrrw7IxQYmH4YR4wFGNZn
XX5lYX/rXNbVTJMcGmmA6EcM5LYuHnA/dMFkZn8HKjdGWfmHGm1V5P6/Kh+f2WxVoO+ykckTgprw
J/MQgBPX/itseU0lgNUE5T40b6NWrAngKX1hLMGiNL2LhX+UZDUIn3GjsDSu/Tnl00tnWNKDCf8n
W7oXxJpwm9XLrejncp8lbJse+yyTT2NlaPFlkFRbdV3/y4Hki0sdOth0TKuxeIzAKfTzBiYSWyoB
XmA6Rrbv6boPbD3r/TKajBqAt7OoeNGjxGnUpBgpqfLKuDGeI+O3NHofLyduS0MV8pRaHN1q2mAX
CL6bpfYy8j8T8w6vP429tTOXxDzHjXcEDd+gV8DBr5yL24q3BccIiQ1DsAT7+yad9nPp4IJV/pfj
1+3KteffOVVfftl+ABEjqmwNl0qkrPAob4GRTPC2V5nlE35BvF01Zhkehumf9iXdFolRryaHpJTT
4Zi2p2siE/7fNP/E4akAxr/SC1KNSsfrtBCVxTTKiAlXTJ2+qDp6c2bCxhEH7aj5C1iaP6chWelR
qzYX4mk0q9eplzv6ZkoGjP21H0Cj5QvMAbO/sfNy+XaheBePoe+9uDL6hOptUGIYb6Sxb8zkjEn0
n2Lz7wp+CcPI31IF97zJOmDDX6oPrBk+28irTtbnp+BMiEL46HEvpyql3dVxf5ocyEuz84wzcT9Q
WiJDPgmv48NFtpVyYHh7seZd5PBt0kDG0WkHGxejU5/+rVvxhzDni+YKza14K/3oG6JHECX33Rlx
Buxcze8r6/AVsvgjjAdn61JatbhfmepvWRNeDKvau7yjdC53p84BVJMI4zme/C8Phz9mZowybkQw
c0m+03R+Wgy2q4jJpZiupmXTwhIz0tNZjdkigNLxLvv8Bz7Rpr2TaJt2eVIpgyqVb8OChKhTTudZ
NFR7xS9KjIGZE5NFKllFrUuRjUnKQJNmnhfWNy6UDRGmdVSR6XJoMOe+JsMUXvzQglFOCUlREFCI
jWV0SItjeVgU3cPap+p7MC6hEmeMFHtPFXxlKIz3RdjLPrt6xgajHpk10hdjMW4kTh/zWJFnz1cu
HWW0OHk/Kqxf5hp4nFMugYexpnIQH3z9wZTmLHUeMAa79lxhMwuVOaV1Xkp9a0MAS3pRD0bsRBto
8v+8rFy3Jqs6g8x4HTrkt12/+6pp/YpeluLkKnHB4RI4+R6h8taH+lQYC2MD3lbNmZh0ccRMpTva
mtcDQWpd2YYBY6pnYBCJjeNJRp9R/DYVnGZazJqhUx/lx+yJj/E9JIPH4iDXPGtHx4m+o7E6ZEwa
3ci7OL3vQ0AjOCO7D+wyhFs48pl023FzrlmoW4xEdU3Xqzg3Mn9KGS01kfOOA/cKKWCfKKEgHdEV
W/rb0nbfFlk85o3imkGExJH8OfacPqoFt5EVIZFo6zZrDv2xWDZF+0E/BPEjtPZADfpbT491pH4G
cABbEXKI55IctPnyZ2aJDu4HvNbK3iZXnjKjvMUOz3sMYiTHDuOyloO9wcXSV4coqY55Hn6pFlXU
0CfDuU1kpbVTHDpCImEZeAkOkry4O2WML1EwIewEo8w8yteNWz/qmE19Ltm1wpzgsH9ZBvBmWvhH
ni4zvoN0hhPDW0LbIWGayaIIMX03RfFKeoYqZvuqhvRxyYsPXYQukqCzBsn+xX7YJBGvCfsMi9ZP
mXu3ioQggoe9mwac1yirI2pZPIxnMzX+QQsuN2GTfPoOyoznDJz9gaOhZmfJ8ge+c7vqpE990cRg
I/Pf7aXcgWPb1H1I0iH0nwudvEV0zNEeReVRFaOOlb+x052YluE2ZTZPXBunDAvSvqu7v05Bc4Lk
NNTUxT1fg1XRH2nnHRjZnhoxPxnYW8lZvDcWi+543/SLZX6PWRbMOUH1Cs9j3zWB7PsrxoVjnIEQ
akV+0d07bUAHz4NS0VDzwc34YrdRGVT+dA178x2DcAj7pnxvqi3henzLc7Wbu5qkk3+JhnCfVV4c
pEmzz11jWCN7s6cvf/ScbIi/35qavtUo1Chx41OXVY+jJpSVP5S2w7E7Cr+EOTw1ZfjRZpAFXL4h
o/HfPaiAstc3K46vti9ibug1Et3rOOO8kFRMlpb7k47fnhU9TBQy2k72LfPQD4qcR8Y3CJdP3T36
BWt7y34C2VTlyChZIDgFZr747aXIyKAAT/Bjcoee/Q7PHPnRdInL6vCieJAMTaLWyKanOVTPEK5t
DCuwnjz27Kl4o83EYSongrZxTJICLHSu0W8N23/GXvfidIiykR5PmAuwxlT2+0LKjORytuUh+u9r
MuqS+7jgC6tiDPosa6tkct8JTf84gs3B4Bzd+8NzWVXbUecPVgoTtUVFe+285TfLIbw143TVv7jo
zGMcj1e7eyuz+dXMNVtp0j6F/j93ZkMXRYLY7ZFar/dKMDDph4ICLayzFgIy1TDLhtbYBB3g/hJJ
aFHgWjWP0CaPWYetIMkYxUNEODC4ZFHf6bsaoossP1SILEI+1YIAYdlv27ZG7be9P5ZtHKtkWnsm
X/5AWwU2PJZaoCDX1IpMIn/lnyzudh1RPvz8gRPW/Jyd4h7VHLTPWJvPvJQo2NRNUnnxLYn94Knt
+g1PwSZBc7MQqmVF4nvLHK5ArzYuhpyephRrlJXw/ecTCo6dvXQxRckNIY2RouyuwN8CWffN0PnW
pi0drCnWDi6csM84wsOaXsLPwpyw5ll8uiCtyZJeebx2mZgYUaTyoZL2NY9465YaTWzOX11NpUlt
axzC5znpdpFH5Zs5FB91kX6ObvgKUPe9AYAQyLcu5hWp8um4lDrc4mVk7kbOG7joHWhAkWGljFcq
R9fxVOytntevb4otL2uA5gFUYckZaytWT0Z3uXjrOV5RmJa8tFyDR+w9d9siM3S8gFYttsriR0zT
5AOiI+CKfATApl4ca7nmhXpL/LcSRC88FevWQ9jYpYN5TGjZsFT1QRVLtTWT5RJaLmMRuq+dqmMb
XEJ4StYDwv5zkySfWoYPUG1XFQRgtKiJme00BnGB31HXbAstzWGaWyOVGydriO4n1YkT0LVkhH5J
Hb5pYygeZ7SAEO1XT85XLdQYTCleV9Ram3T2yrPJAeJaoh+pzvzr4jKxnF3ssa6uHsndMb/Q+KYN
jPeWfehYyKKICwaxA3CX8znuph/HMM59aXzVTfqYdfZPR+ydgqETZuB7RRIH2IYUuYGtI4IJE6ew
36TlvzGTqdalfb9ihJ2+8Ete0l74GGqjS5BW+tkeWYxFOmBKbtlfC7fF1DU/2ZrpdUoOHn2Tr7AQ
+kF6xovPaclOVYWJoN8KQRTamgZkkQWxmYPAmrvhW7WYcpWNptqWEgNP0TkHqapmnSeo0QWFp/S0
FKdUYY1CZEep6ZOtMON/HRDbg+Vm17CUv7M1WttBxGz0CbdG/hE8PJlxHuv8240/UFruosj0g68B
3PYtMmlx1uLKNPw64qGeaxiSXdNerIH2GZe5u0fVXFqAMlwifHAp7hcK4mQ5XYRdEj7la1ykwDvQ
mNREKcHFJLwNeT4eHQQccyE4XeiDghuwpvDRDqie+nEXJGHX1Ye5TgOgv9c8EUD84AygjmbriWmV
GLMHlVchmbZO7Qhc7mUXCpyA7a9MslWk6o/ciH7RCu/DzBHVs+62kiJ4/JfubXEqIM/tVmbSfRjN
X7wedBjf/UEUU/HUCxtILaPY1eA5AZiyCRcrNOnsTbl4PATtXgg0SWCS6llHONTNhEIFpWos5Drg
qEIRcVt9LC8lXmfMXbx7cw6FIMz7m10Z/H7ZuI5GDuYhlAP+1eh+oFVzVLUux7qUgKhu5Q85i6Pd
wiogTXiW1JWKuNyTrH0j37vCBettXaBRk6pfm4wvHfXeXmWkHVfZfcGipI2bGLbTle4Q6uTrGNro
7y4T6gkewS6u/ceEcpmdeV88GLJhY7e+TF1+uDmz1FlvCfS/Ozqvd2VZefwGGuRkSkCd9pZVVN33
Ie/Byjn5UH2KDARp+t685NLfKBqkorRvnuZmfOpRiYrY9B9yab/IxkIvGxLcA2FxsLPnyPkUnvZJ
B/l88Ei6QJaPkvLaS3hWrWs8j3by45T1pvG4ZSf3ZE9WQyjUhBUYkpmN4uxZWNZTprvPJCOWNeM+
JB6EL1V5DFps5lYlSBR0+BW/lY3ujMjXpXpVYDA6ATMhJEAYwrVojs2Z5wST+4HahP4ZN+C9yUm+
qT5+q5UAYKmyH6/QV2yTIEWpyY4KLoXcP+KaNdW/GyaiJcXclH56kQPQgpqvilOjk7vAY7mE0WD2
Tyxwq0DurH3TfqoMW5/qeauFg/KW0pCqe6JmWdqwKbZMW+tiB5oHKgLeNyL0ltmVh5LLTBzijs5k
vcPEcNEm018ix+/SZByLcJzlxTszGbQEbamSmXWPfA7kD1Ah3Q54Nvelqk4jT9GTNYT0vPvPEXkn
AERiCWSLt6ui99iIvacG5HwQefSC5XaI6WLaxr16H3On2evppdYLAw8+LAhFZ9yc3EMIIAZmDIER
RwfamPm3I8CYoPa/DffW+pBVSSWd8VijKUVgHHQNwUXETGdSg5lL27yM2Tzcz3xqvXQx3/MMHyCx
zwUHnRU/BymDkYGANLE+ZMzoLURr6fjvyNW8AKaKjlTEtGuAsniRXpfQM1lEZL2ZM5CtjfQeUkWC
lD2aarJwoKhvvFbIOCR4M6ZMaEOZ4ENSDgYsQSQYd0N6lQuY/74+wXO49NSqbsJQH51hQmuesNBo
NiAxpJuk29djyr3tZUQ7dG37fome8oOh8FUiHnn2XV7IiaOEGhgaEijg/fbe0X2m7PVULxwq/Tng
6UpRK6xz4vTXwQVvgFR8snPnmBndtCk4DKg5ywh3iuhAnBFgMdlBdoT0ZRwIDeXzyEWgxT/rsffs
UnyuY9NfWyc2t87w1pDxeMrM8U+J0Jgw1QysEt/bgtoacWR6yVSGIlx1eqe6FzP0wdqzWwcL9+oV
vAdM1CTiVwKa2eiyf5RuSZY1orcta+kcjuN97M7TxqbWfqWnjiBUC/3KJZrgQlcx2+Kxg862GuPM
PjoLAQB/GFmkNfTpmXlsmhHgDmcy4Vi7Cd2wATXNWXmTtweL126Ac2dBRoZmGf6ahr8RMeGnDPA3
Osh9B+rvBG71NMX2umOGQzpGAxoqQbqUak0h+SGd8BF3td9siSG/LJEskJVjg6kvE/ixoomec8SO
u9Kl4FRbwXMJ0roLUTKSn8Tt5NYMs79ZMVyQd8cSGVplCJ4WBsrVlJmBTZwOB6PTnIiUbOlkLvzp
24xqZz/00600cL7y1qxxf3in1EGPAfzpb2qPNuNGZ5updvF4xBsjU/xvXWZrzFf94GM0LQtrr5Z6
xghq47zimANYvd20fxavdnZjQQmdS19MknwPxjAenD7x8SbZOOQs4sONSv8MZfSLK+XVmWTGnZQZ
ha6mhmQPCVHsVH3lB2FhdpueKaRsHf9FC21vsvo8q6Tal9WhuIueVRZ9d/7unkNwTDplC8gZl5mD
sW0tD1XHb2244tpr+99c6lu5TDJwdOSQgt39/wTvVmJD9pa7isn7LZx23dn/uha/RzYjDuhkvJoY
+jl+hQS5/5EMH6k9wGWWmvO31gTbkT7C7g5QYmlfQXdI1w1DSrL6t9wobrhGZis0D93IUjrck2QO
NJhRrj3K6chTQGibeJ7b7G1gVrGfRkFx4yxfUovTtTRxklZcdUWTHJdaD3vb5RxekgU0CvvSqyrn
xyz13mWJ3BI2e3C6OF9TrmVANGo4joc7VykJ84rhf2YanLJkHwfILtuExH4EhWbdocajPHMxMoZL
K4muTX2EDylywNuavNATI7gNZMv1f604YryfoXsK0smG/cLxfqcGiI6FIqTys5bkAMzir1qe6xqL
w5gu3NrqDlKPPvWz+ufm881jb1mZv37EqRQ8wec88+kN3bxzLagJTcTSHLoUiCah9xNN6WuME3EN
HR7cNWp8PKIEkvmthPqJ2qXaVdwl2I15s0yMuVj9wGhkJwVQmdxB560qtD8AiJLIhjEM49b0MOOA
MT9bHthiTTiVH6YC1cqFIAQfETfHKX4WijNhXeBxWwalNy0292BQ6rdxoi9Xte9ugX8puY+mjPHZ
IE0WUFe9b8eWyeVQHvrMRgES4ToLpzs2u9Ybf+GNea4XejDqsV7TG6MuHFm3aTO/pQuZVIOE8li1
m3Ju+byP3oDEmZEOIDzpoTbSfYyI+8/j7FPX0dZyrL2O0OD6NpwD5c/v0zDm27xfNs3CaNlHWWbA
CaHQPMUJYmfm4gLtWpg6jFBisEb8Y8SKH6yuJdvUeKd87JeTqGmkMIB2NTZvU+EZ5zzzmaOOBEGG
7tMJbTjDFGtvBqdQ0P2mZRXNQMFHA8eT3/5VOEgNH0M6DvYlSCJiT3W3lm5VvBm4GXG0RITQs3mq
j4J46qbreQ2slKh/q21AlDUOB+/vNMKxcXuuVszHggFT2mpOhuqYsS4OGMICM+1upU3vR4jEFJdc
H9LW5qceHWQ41oS7ZpO54xsQmvY4et1P7SXh1h4hQoedcYk1ePQ68VdWe4u7aJPZENKswdrXjBlr
7Cmcqhd7PSDU7dgXZlARBja8iuBNV+1ih3xJ5HDp78plP4t+ZwnQiKJuPjA5PYS2hBigmfBrybop
7oHYUTA9w+869iLfuqb3wYjaXqdlma3Acrwl7nSzMXHsoPufx2gv3OkzpqNh5Zbln3RMP1scKUIs
41nDaAP89S91J1igfndMNX9sOMptNFrpnpaqn5Crd9DC0YgNufPp5FsZxOBNh8Qd0UcwO0rTh0Cl
6342BcaFyNQrZT9ylAdLTWg+12AoujzP11nGu1470yNqF0B3kX8KkRNRefO7BzMU/6iRic+k/HZ0
fBQsIt7d9iKOuhOfMDEZRaTZAv4j4XKFZRBCQrorJTJ5xskG1Vi4RoSulUIAX0Bowmp4SlvzCszs
Pm8sDwPVB2tuc3aGur8UEOTzt2gA5AWL1dwuc/xBbWO6oVzYWFser9d9ZsS9qF0tlKvykLnvWIWP
jJz8nWR+EdjcEEpA0JXx1ck/fdqR3c6Wl7rqyLLISvNdL0FpNoCSZH9KhMW1PgebA7kGkMqAa6Xy
+p0j3EcyyncgTAXkq5DvWcuU/a6FtydjaV5spnM74Tz3HKpdHhPhIhwRBKkDL6e8ZyrjYxVGF8G5
Bk4Y31Rn2M/zEH+3JRFzupmZUiWlufIxAbJ2cFOsrfATCF666fyeSxV+PUbjPPi99c7EG/UvecKC
Tua/IvoCkSjwIvbAXAmsUvZcwaWR+1lxLhkI0uDfiT5txecpjdzcjDgNleNhTsbpy/WLn7UR9a7j
fAGIIv4BLRGtK4MansZAitTcTzwmG1NyH7gNi3NGGtbHsNfFmXKQGyQBWJ5W/IsgcqQzSlHkwaHK
5U5VSMLibS9sDsPQa7OQ9E9SndOI+yjpCoYpM952Ak37SYl/VtpcmyR9i2kzBpaEWsW+J9dcryvx
PCmvfBTJ5AflSSYCY4k3vs/0hnB3fhK2mZKaYGlC/FkPPl46WLKU1Ff9uo5wDftKHpyBUDNPIEbm
iaqDrH2gUIVovOLXsSbcMRxiYnQtckAuwqktPOR8yF6aDry14hGYRuDlvo9C2frjsB/zfNl5+Nw2
vdv/xhUR+pxtN5AKsntk9Tx9eITX2Z1mt9jlh4ryCAd7InaJJXaEi7hkpwTmMznskyZKAh5xc2iY
0aTJy9DU06ngIlQxL+AWdwxRJ+1Pb2zkQ1e3Bxn57hbxLiK7gDPfy1JqoXjl6nT4ksb0yenc/DAq
N2gm8+ims8NOM48wMasXNrJkZbtkDdO6bDb2bNxyWPANF/p1PiQvSQqzF7vl2rx/XwJzVsgUpDen
aj90w+tgd9BO7bHcRY15irBcHlXkEhwo4wP6tOI20vbYfAAfy6BFU1gtpE24J3OnLKPvZDSWvVO1
62ZmPBAt7ElF1W/i0Pd3rkE5T+w86jS3g9KW6a4YIuwYoOkYDGT1RoU8FFgIJ7bJ9Neu17qc6SmJ
5xqbcTlto5CBMp9JGbevkyyyl2FBkMG8+DCCTCWQkyPVe/m19+1p58C7GbK9YniCyzmLd9NoLgx8
JBddP14Ppu3tJdhFqhiShT6J5IbQG+8IWfSQbiH9Wb2c1jUv3qpaYrXO6fpCU/IIZBApkaRliw6s
QONOpHYoksHR9XAnGaxmjqnMSMZ1d8fnYZt2NvnYLNDZls8mAnRp7rhtJxtbwj7wuvi7oiMUAe9f
Ls3nLhXwOwXlVK71nfRYFmvbc4N7LN3UL1RsxtuiTcqz4WAdqgD99VNxCcmDA9karriyVxg7mldW
so2oFCGWxDq2kB/XbVzjhRIlz5bHKVc0F87DCueMig/y0W1jcbfmEeXBSRb4JMES9maqnyrBRJgU
NQ2BkfmQp/clMLUebNgVu8zJhvWgz8rQ2wHzy66L0reStNPKGvkF+avkiBUYJ1C3XZauc93phx6X
15zfC7ErI92A6sRL/Bb74iCtko+BPoTA1BMm7szMEWMx59OmA0xtT7SbylSm+5tWTe2WBs5rjzGb
8Yf2glg75kZIZwgmjZwlrQq/wPju0+d2wkFnqULvyuXuTi3aG0YXkpYtXlox4pu6e3MSbq8AIB8m
pr3blKlxoIzMPNY99SMoWCwXnMyQsVkXbmlf/+MGbdNJk6t1FCOwpdUSkCN9pyf6FJZjSqqL7pf6
QSNgHLCrtWWbXUwver6fO/kahPdoGZe0W5o9Te+PectnJggAHmG13xShIrRE7JcRFltCwhyny0zS
8RJF+1hWkGOIwC/hN0Yn+5yaH72XDofBReKI659xxrLfia58lJn1PS2oSSXi98zEv08iMJsNPhF7
fh3q8aEeVIzMn4w7wjzPkgTZro8xMnRiAud1lBraedvL77BrDnVPNdPiGR2BQIIYC+bsUDAPqjhA
qhSzdEydFDv2E4Qspn44o4LW6w9imN1N34fyIHw6/QDFRh3Pb5WABbaRivO5e7aUmlC4/H/6jr9j
tmHqvlotrdGu4ztvC+3rXI6VxaOfMqMel53Vq2Z3z8ZwS246Auf6sQa7up6M56EnK9+AUGQcNeUg
cSJN8uonIs2Vth6zmjfPkvAExundcKx03VeNE6AKsJcu5rzxnLc406x05Pix2BvM75LZOyzxrWvK
fm9WmYfGPj1Df/d31Lz/FU37nsR0ACa5JpUz2tskFfvCJCW3cNJjjpieO+Dpq8bme8ytqdnkvQLO
3MePbWg0+yipXf7mAnxVQbRocR1XhTWfzLneTln7qwa2WqqnYEdDJ2Kys5EtmAVoG9DwRQekgKka
+Ys7oXP5Rq0IDy09kitvbkpKayTBoqSQW7wAfY6WrtxlOFMVmG1nqoh4w3t23MFinJZma+1nr3OZ
PdpKNAdgQncfDjttUWux70EtrQqLK39+gr3jXICLr4YylQdGtGEHEYEYWxRURfQwZwaQULNe43EC
caev0PWx0Yjx1V6GB9x6LIFVc/IUxAu8cnLdF2+QjMWmNjD6oF7UK1WYeNnjuNuEHh0/ygqtyxw+
U11fkvjiBDPpr2GIjUPa57///Qes1lEx6sfa3F8ySfxorHhxvMLesjXjH3VDmDDU4ARhXv6LR1QB
mDeuSazEi9zmzbnLc1UKlUVpODhdzMW5EWQmC87YnZ0DCeouBZRx9DuwzOS0bpwwoH9xnC9i9aVS
6yRt9HssrE+4nNFt8vbZ7xzuhvVsbHET0JWzPDU17H+XjBinFcymov2ARa8PVeL88r5RDa/TMWiG
8gKp/rMxSmJo1suSFTAfEnbtGNsCSW577c4OrQ/T7G04KnjojxyLCX3gwfYwIdfZcDZcUmEkrjkP
mMXZslnycO9YAU4CbYifarIizBbVV3jXpyvl3vvCHf/BArrJUQUhpcKtFrhuzlyyAGlpc7vtS4nX
dMFonDX2jAJt035JixfXirhDpeOCUeHVzFjiN2k+PVlFPHEI82PCwbMT+Dk9XOBbbn2dVRvC+G9Z
B8vjPgyPVPhBuGUbVaSyJnxEjQJhIKaCOMnkkRQPQeEx8Lr7Otq1t9CiMMnhOSnix4wjDaPifaaS
PwlmdwwP2Ht9P5u3BWViHB6L+sGKkX7Dkd8ZYzaY85CYgu+idG+0i2ZgjcDB0pxJi9l3l9T0PzUK
Ga8vcePaxQPXp8OTP7CFlAN/uIj7at8pxte9ubM8SK/IJgD3cV/7A+OpzK8mbtjp8+hBD3cXXojR
cYrjf/9VyOikGKTv7LYhMDP02zhyt31FP9LSM4HBpkhxAcul4/hf9AUOnIQYE1lG+JjOotz5ABnR
5BnMjuIV+sMqabkDs5p6sTtseUdLbF4Apcep+y2r9te08wtGrfBYU2xpZWJHALxbC4fW1NQkYQ/Y
ruAWO5PKQMZYk9Uh+2a4em235q4r84NOdX8qegNPkUakbMjptsArKbXwQG2Vp64zK2xp4qskFb4v
2H7u9xR8M4544Oxb0PlxjxqqdD3HUbElZUdXSZ8/K2qKWJYqNPl6+m46cpuiZJbhci4KnGiMt4OZ
PxUMbsg8AmWpuKAVdo4ACWhduTgsvAkrCDQkll8awSy1dpWRrPGCPla2yrYJhKcnVcS7kUPf3evA
ALsmTQl+7oyjmbrC0Xl2ONdzbahWdH8wyUH12kZ/9bRwj2qjP61dMeJx9C7znPGxaIxNRWs0iVaY
1a5XbSbl4qWJXk3PRiyr6nzrdaN4ClHdgsqYGkaqoBgKmEuhl/Bkwr9trYY8Rsaeo6xmTw8uTyjq
E6bgXTMYf4xjzjP06ljGEb5NYE/6HMVNfi4bMFheFyWbOnVn4D3pcGZq8BzDFiIFRKOHpfy/Ws60
NLG6sBhbhqjXrRFuKwyR6/9xdV5NjWvhtv1Fq0rSUnx1thwwGGiaFxXQsJRz/vVniF33nKr74gJ2
6MaWlr4w55hGMJnYE8Z1GrIc751mWqlI11Cbde46NoyCzXUfINfGV9/bIKw7fEQc7AsiK+gfMcxG
JD86f1i9odCQkE6TBT7NIdjQ54AZhbXGgbZcd5i4BJwqzI2s9xyIkZlOREHAxmuFxirHM5J9tUzm
RNrfwaJmUNsLlMOVfTS6UlvHbAWwx6BbN+aYIM6NZaPSYkKMd1nbqhLinGbXmt/Y1c4TcXkcaK/D
2HBu1tTTdxaAgUrrMXQQSiJvUrH5qkeV+NQa8+wAqOR/sRBMWmwxZTMRAqg5x87MfurAxeeZPGBi
iA6tTYTIAgiUbOZPcg502OoVHUrVnZyi/AemRmC0xYGaKOOL6Ze1iWpH37D6yU6tZqN0KkukQUtd
poFt5o/D+QZ17TLr5YdV2qwvvFF81J14LwcgC5PDgqlytVc1p1ukcWv2Z8OXZuEjEONwjaii0KJn
29SJ+iflfkW5nW6yoA4PymjxhiMGghZRkNf7gbBmy32FQ2RZnA2aSSzqYKA+wW1Mv8zs157tswf9
VCSxe7e7uXp2W21gWY/eLawsixvOs9je8RzRZypmzUVpqzzKGuIaivPYQP7r24loOmJ1zaA5Jroe
nvXqqRy1CpdHcZBE7W1KE+oYU/3mwjirY+yriU3hWenR0R2MQvaavKAJVafizHchKVuds1fRAmR0
lxhFUZpMcGeOey28ZD2FmABvZNj2zDisObhx3fmZppcXLTY9P5uMrUq69AFbV76NWHvGVrboedh3
BUX0mjuyu85jxVSJu4Wex8N1AIyHOfRjx5hsX/DI2BeSpoMpJ1zvrMe03pbPY9L9a8oo8fN+aPaA
8KmLmvwHCgCbLxZLgRr0C2mYC0uCTWrtUUU3UkcaAH2fnQlNB3O77scMHpSmx9/YCaHDP5o4xmNZ
PqV24TxoPYK4mVOlROesyolbovEOcsbuuiz1jWSCBwEXy7MBOUSp5TyjJ8kYvYwQiMJ+RqyhXcsU
G05t2e+TGS6mtrx/WUYSVDnL2j6nPcptGN/Cw3MM9iPKmK9SYD4MpUre0fbekaaoY9xCxXBdfcEx
2CYjvY4lRs3o30SREKdpeQJzyNAabO34UNXGRx1yT8DMHNaatcgrcX6vgl57HUFCHrsmi/Afa/GR
py9xSx4TT4AGA00yM6skx6GEweGl6OycrFFEICSrar5uzAlMPdZIzIqollWxCSQ0Hicwbzg10r3J
nHNRRGb7uvh2Ixsk5TCTGzXjCky1Y5qO3T3LtZUbtOGmLMr2ObFHexWY1rSBsMx1LJN5EwMqv3gG
4uKSGfNOFA6YyVKWR1CY3ibX6hHNfuRAcwzcF2VGEEHcbpHZsUt1ZaveoBrtqlq/hCZuJ1sALCHS
7agTirjOB4Qm7RA1L23asoiCP8qchm+lPmRbFqPRXpV980KEBKZyTLI9KPRdDND8BbvVuC1cPtrf
bzVipehUSWT9/RbnHN6T4CUkGvTIqWvBY90ZM3+bLkCdJVAuloQijgbFls3Q9THS42sz03RXdpuc
5rk2dooYyuNM0Ce/UNkhP1ewabQh+8DGv5/rLvlBYIdxzdp6+MrfwxGTnlO1M6nnS+VG1bGRk6zu
3GopZL4MJfGIIYzYKdSisdN8aI17IPLct0DvvLqTzsBsxB7g8qZsBMr9JwDG1+wYQvW5D12A+EWw
+VV59Cdup/LaURvQnWjRH9ns+izpISIDoliITsHQ1LultfbbgU7KylAxIdMMz6JqjE1NLCzCQdn7
5fKCTctdBTNS6WnGc0XiORLEvO73blcXzE8zNgKpPV9/X4q4QnCSGXBPPLYSaPC/EwaFRATcm8bs
br8vnYr7DeArsipNYr4L4Yn1VKryiPZni7gqWJuREVJPwUfz5vZx9qqfMjBIliC5wUgJC2TMpbkQ
T5QiCpnPli4RvgYEPPvoZPkuZL5P8kx0jCEgMuOXyVkr1DXrMtOv7epQyXTyf1+YWN2DgV/GwFmE
Yr5Isf1F05bTELJhQSWF+OXSSTxJqbBfOVLZOaWpQNHDKdl6mToQSosPrG8MEI7lRQGO2+e41fdg
LZ/zUh8fMLZS+1jYeFDjs7ijrca6Z1b7rlaLoKFo/TjmvSpneZCFBe00S469q67sdYZHjKwvjc5G
YkxY+XfRA9PEh4pj1u9pLaJWXWarvs8w1R/KMb3EWTzsHI/5TusJzx9tgyW1ap4MLZxegHViJqW2
AZdWXPGEIG8KzPnozVSNlIgF+URbLaH4kqgRKNpXhjVg0pd1c2L0WT400r7rovdtkiwUubTIjBVa
jWHU5nPK9UQJ5qkjvpU/EW044dhWueWJ5D7NNWzZ5gsDt406eHmphn06oVPsbPvKgjB+NpvxQO+b
sF9E5meaQeiPDo9+jmDodWZErL16RYc33LnJCqRGT6LTywNmQ/3BS707luGOh+lCBqWAhf2aU8fk
z5oNc0iE6U+bYsNUGFNWPOa1jWi9Ty4DRl15QTpJCyCqGu6mRppHbKSGL5mMWVJ110ZR+MrBsHbC
M7Jz0lToOqyO7c7c78O6NDETR+aauEMBSs874Lh4JzUuOIxG+9T1jXUwNP1cZMnwlASVvKhwuiqy
89Y62pyNmQ0DtvN5IksiZv5ng89I0IPWYjqapKbeZVHvbfB0OcxgP8uDZy1vtROohmM14STpEJfv
oaOcNVhsG4gV/4TnPUwGH+RkwabKqwC11SS3oKKyk+gBV1Y4RPZIBDIN0J+p2ouT6zw38HALnXRY
XWiPhs6WdWyIkuMP+YzTID3pYR1yZAb91oN7tlWVBN8sausypugqWlLs6wEcSqyHVwJJ1xbqk1PU
sohiyvQtXXpFzOrVuhjaty43PnoirA8G2DEGLBA0E/zGBGmFpXyewRUfnbBc5urJcNBBAa+aABcS
dPc90wc8AhjS7GpwUNAgXR3miJV6yq9ZlPYfc8Lu2oHybXga+qVtvLRothn/MA+wc7YfRUlLXsQ2
aOkC0CBZYPRsY3oK87Fejzgin0BSHaY6Iwl66JG/CsEcMR41qF9swN0WUUM9P7QBvTGGBX3rkXgC
EIJSgylVsK4McnhDzlcvC58xkGSUIkL9HTYDsUJrT8pjjdF079gJh7WZkiCbiGuvNLkblPeeQ87b
1kDLYpxwz8QiXZzULwYlLpE9wLUZ6/TgdXTr8LfY27cHdt2noGV4nhGUITlRNkVrHJ3fT50okEUo
h2O+B63VNM9WVNV+UmC3axahehjBao4KhmJumy+69UxCZWOKEVA24iLD6ZYvhudQ/4t2+56I0DnW
nssQchxYKRbU33nIVJ+7JamUuNnuMTNcse4MBLX0Huk2Cq2RqEBmnlH+IOTI1npKzwps5xYuRy3y
hE16Yq/ArG8iczYJYjOS5U261Flx527KWMm6M34b248c5BhpTRtv9sLB+k1n1HVzeeqA1MhA348i
dUkjwkrsqe6hLpELUpK8a0GPQ6lQ9hYU55thee4uyRAmk9nladW5CYF0WZUCeqQfpwjWcI58rO7H
/lAN5eNkGrYvCYI3q8hhZei9tZoOR0ZWlGTLxCfP07uM8qfemf25xwY6dXgMGn0DrrE+QuYJT9kB
B02zlYBUEfR6twVpdGsM12ET5ABFlQGWUkngURBymUzdG7QPJRwcivYXpiXcWdOn1ifGwRzaVT9I
j4gCgDZaifrSUD0abB5bWMtfyWGA41Aocp6sij4KqFmpWLDatTjUo0E6Y2btJ31G4VNK3Myu+5FM
8OxcHZFU8ChpdFE36lty4E4zbqi4x+iwmBz3Ye+9/+dTmbyDMN0twR7DpopY44rqlhfhfNCi5qhr
RCDFGUhs0wORpguKZu1vZr717jfLMQoPHR95RreLGTjXQ5z3+vDUf05Bm144t9FiN+qtadLx6ijv
J7ZQxVNrINRckt5lMxWfRhXAa2D7j/jrauUsJ6vZ/RMo78Zzm+25IIRbdtzeteZ8EnKFbywZt0NZ
+qzNOSIsUkrZn7oFUiE1QDrHLbNCMSB5cF66SvPprTCd0fFu2iQ4YCtfHFGgNXNl9bTUfUUkffMo
pa7tFKZwAHrhjeHzzmldpr0doaZQRO5LLRaMHMDJQBVsGJE/lFS8Y9D4JDpgb0y04OZmxh1uLiWx
SB4LMrRXbt6ZZxaCghKo/hdHvdjatXwPLONRxETVcMQi00hevCnYzbo/eC3nVV2MvsiSj7FmfWWE
5ndFQtVmGP1k0Q8bZKXtXUg5uxoctNZFLzbUF460/MMCA7MuEYFtqcTX6MX+ymTCjRYH7n4WmCjC
JnujqtF/uuQcURP9J1w3rebHsKCOxJxW+5LVJwHV0I0ANembGSvSWrGCTT39xjSnIefaJFTMjN5t
h8Se0q2e4jBejHVEU5WwoVdabY37Fi3W0EXlKa4AXJgIHcK4gBDjVewL6h60MUR+pFNlsUuaY1HR
64V6dWhnTGBi5Baah+QlqRZDfPtOtbtv5hxFfw1Vl74Pf5+1k2Z1t4yiR6Cq8EOo7hBbjCs6o/ps
J1T57Jg2cafhlQQRDkJkuKSaPr6YHp6x8k/txgT1INTxpQ858oPTlSJvmv9VaQ4Khn6eUXx/CySX
Mwq+fuZKcuN1SywYfMXaj+yJJ0ebPFdEoecpUQ0hCSd9/VOmFeNGhUnMFik0Gmt4Q10kLx4ieEE6
+cA/pp1IUSglxwHf4pkwrce57I9MamHstAxja118G+G20X4ycz5UFMQjbtO1Kd2PJdYT0harirCu
2DmJkbtlwTbp483WWLVhnQwxDpZ/uKOW4p2ZFZDi7Bi0FuR4q3G2Xr6fiyglbNWkYdRrRtptsQ6i
+sWKjJJIXfy6jKmPmBMYPTpkqqatgTOzpySKRTRvyyUos4yI7KW/Y47De2UJg5WCZ19VhqJ3rAda
x+m1wRfHdGbcQ52gWZ7tYwYJZijaGAqqwS2lc9PGpIgN9mttiW3SjNxQfLeCJvAt2wj/ST+dvb70
swCVQmZdYQe0T56NpSCRQAzyttt7TXPXo79OBZCkbu3HzM7/6ZX1oqzkNSqufeswEc8etLQtN7lT
76O5ODoOAmbmaX1AsBcQneMoTGb24EAsCLaefmba+hdbGuQkELiPzCzZbSMs25gxGmgttV8TPyjg
YVAcPLp1/DHbwRfbrJve2ZeRiTE3Kk+6WY63Jgw/tQDPKfaYxn5VMXbZOn4RVvQEv+01alJI3H/n
PvvRkvZN5c0jOTiIU0HKhAybCVVOHuHTAR6zhnvZhkcMt76BUMnFxsEkVT/XOvYRod0MaTNK8TbZ
UIAbJRQ+YBNPwsCV8oAigSgdAoYOtcKCM3yZc3i3GkQkos/btZQYdczo35iAzNE1juF0IA5Ch4+E
K5fxDNnFK5WctBZNSqTjrLMFsY46S1CDQMCVU2jNTQ2ohlTEstKV6dmIEbBGta7WzJF91oZIIpzk
uMhbefqVq8rgjyxaJogDbTTbgvdJFu9lK+1tkD8CC7y7Kv0nQO7G7vyG8oTFarEXE3GgKb7qDTA9
2QbFXh+8Nb/1CSevyayEGO85nz2SU9LHULafOhogWwELHIhBiOz3Qs8wmKkFlKWid43DEKAiom3r
6g0KJd+0avBGePDrzVpDUMKjItuUJIXuyKjgYcB+3G2qi71I0mC7UczKfEuduq71jPltLE5zGpyt
gDzaavK2c+HXHdJjrFJon3I+e7o2d1FNNqn22jjTuR/tSy4472Xwb0D2Q5r3wyixhCHBxtTs8MRi
r3EjC/dmD/ORAhq8YobWGRUkdKQ3iW2iqsQdguKHmJJX4i8B7IYcGrOLB3nAqIAHMPrpJ22nLSbC
BBZCYFd+aiUvrtSvZNq12ymcAFsw80dcc8w8bnpu/Mc8c7NNbie7wKOhoFnic68pmVFY8iTHfZM2
wUebI+ENaglW0J6ZnyQKmAfneK0hrMgID5AaZTmxVD07KPkZ5WTWJj2DLVEC6WKkf7UshAXI911Q
R+op67xnnrXG6iUMWf07Eo2/Ogun2Rg9W9061t64Ztm6lUhg4Hv3tgOSPcIQTbHil1AudpZIiY3E
BNcTx2dViCiLiHOJRxNpSZiPVYXELJbYbiWzxH5A6zVE2mvSwQKyrU0xEVEOaIFp7y2XkbWxUpal
mRW+DqP+2SUzy+e6ydZYTW+2vrzTSO0dxBjsEieKHkC5S3DwCAtaFfyfYgTEFw8rxjrcWrOEQ+jW
NX8bZi0amewU7tTrZKrwGEeKx2ZtYyNLgHTfk6ZqCrykgMpuCmzMlEAuBOSdQkNtjC2p1pxBY0DK
KKJbqng3IkYeyTmywuXL35dmqMHULC//97P/vgosuco7FbJWXLLdbXoA326fhURgLUIgcRYubt8u
wfO5y8swiGGbFfk3KUfhyQ3iZCnDcCTPkKRIk2IxocdRvBtHkxbT0OhXUvBsFSqNVesiiLCzZloX
pZxOBbtYa5isLci296ohNVcmeE2jjhyMcFhGujbNP2ETzS6TmrFNqfnXk+nIC8c3434hX3pUvX9h
Tdmb3ozyfd7119yFSzu4DtST5St0qeZ+UvG2wDdwbRPAtoTgZV9jybrfTl9ckrH/ypbKCI/4A84x
MNJ5cgxl4b2zh7VONcaDMp4/9HqkbwizaBdIl7c9yfMbVigi5+1W2/1+m7jmRzsVNew6GGJoLZ6r
JjhXsxrfENrUuLpM3VixqBOEtbk+VzDjHSYL9D+5dgCjwhBMYuagSHjrDT34M/fRn0CmDDozNh4O
/7EMXa5YY2au6jS+cMiKyVV3SmFbXEbkm0Aa9G1QN+aS74XKJrPq60IjW6UiBpOreGtk29x00nR2
oUR+nUfjqbcSNOY8CnMVG5dCEOwmZ99AfLbByQfJfOr4KoIoMRnaIXZc9u5Vfpjc6ECsyI+54Irx
s2EoCElaRdC7tvAqk2bhTXvkhVvSfZ5k3lp70Y67wGxYS8QzcS5WHDwT1JfA8SWYa0q3S60dza6N
lJR6Uk11v2FXtCam8Ath2nCQxh9Ge/NjhZ3yXtWJP/BwAa9SOTu7rdVOgfiDG7+z3cRZaRTpm0x3
ajSaN4cymNEY71CHmWcVMbb1eQyrox3beBMUWUgFRRMxVTj3pzn3VVdjB2/QxpXQWy6WPh5E7eqb
YQYElquPcrbRks3GVw/5cpOHlASW5ZaAxnhhpMlLDjdgqFhOJYrW5PdnTmqgwic5jelH0pm7qqjc
bZOazFW9a5X18arKZ1KzDeZPngL2P8JQ24CgfR1CQ+2LLtSJC0H4wrx7UzXlbiJoCOVNAFkDdwcd
y5cblgZGFNd5RxK/n2oj/9tz3BjStK5RQfpakF1BCawsJ1xsx4HvVp7nFx4TU+QvjHMCYBFfCSuk
DSq818xp/8mJtjimV9uVBl4ixUJXo365625X+CPhJGk4fIppuhmqPbe9yrchrOFzPpqgmeoBBINy
2VkKRW02CNgQqXGE9HEmDAPSVe0SJtd3xen327Y7Ymqj2C/sp0lai86MK15fsIDT8NrR6OyLdgyu
Ke6F/17sVn2ggRFbbIGraHLKJxuSJexgw9xYjEQAtsEx2dXZmN0UE2RK6HlbyLLfNVn6lMckV6zo
X1jUat60VS33u0YSyIptzgQftspOHakmrsyp9vrc15tGJNQjfP/7ko5atk0Wjr7OHRJZTONljJsO
L1bh98vL71f/9/L7M7CCmJn7AGGnVpCBNg4x1CiBsqOCg+hDq3N9vOQgsmMy7DMZwptsQqfyQyNG
6+QselIT3apA5XyMCXyYPIm3tVw+0N8XO+0DH177cbJNsY+xRB07LnXVMOJbeSwNzolRacif2VJQ
/jB77ioWE4kPutTCJYbtIx5Hjg3EFniQrdpv9QGjgSpqH0chphvUxR4BdacZnjGZ1r2VI94wrlC8
4ShNRr/OcD6uQ0wBKIrZszVtrsFJFqgTKpTqEyulE3TG6r8X2NQG6nW64T40f7Dnt9vEchap7cxg
fExmX4fnsycK/GyZY4KcUPydRnx/s4U8ZxDrinRSbGfvAw8BhqSoTlmTsU9ApG9rLT+q89M06z+p
RzwryrQUzDtZlDGVjVyAxOnE3wQdLzxnBibI6i5TGAJtth+1Sgy7qv0pgYg9NJb+1qPfFXEHECjc
zcYfPXZAXM28rzVCobV0q3s0ZyhryFFMZHtME30nUTAxKli3heHHHcJ5SYFgSb+pEKDlI2aGekdw
JDN+73saKHlmVbwMEnJFzRyUpSTY2QB2e36qKj6arPAYARyGvkM0VQfsPanuPZKFEhbCUQz+mxr8
PpbmDeHMfkL15Yw543ODHHBzPGqD9eCp7NMIwnfZkLgzBagjioMT8761HllswpaAUMe9IZktUgG/
gNBBP8dAJGVrEeBbUVPIKPiUeRBLSxV8E7F1dt3WTzA3d04HHW9BL87qhS0cZuNh3pqahtC09y05
3cZfGEb5kBAnuwq7+CWKxx+9AL9W4zu1S0vgMQsOteZ+aYmFODX4ynXsNlozwKZR3kH1yFPNGyro
vUIW5NjYCc3ygYzCuU53o1H+OE69g0McHMKWtzAurxKBQ9hTCHalw+KCCI5x0h6rYDfYYX+AF/A+
aBCTjOiF64QQejJIEsd6hrPCU6kybrlDKirPsb0X5J84WtkvwFC3pP5SojAFHVAiSqOCg6mgViZK
rdCJ/bQMn9ys5oQbg532z9R466zlbV7eqyhuCbhm32Lzd1ZO9WcYrsKznjx60hUP/0OdRSnsgj3J
QlzQOh8DYEPaBuO9AfYW2W28E473XY7JU1QHj0o6Bw4DnmMVl+Qw0JUro3gHSfBWTfLdSN6pc08o
fRitW9jCY0ximyEskRYDX7VSyZAk1W4YUHBfkAsUZv2HHnFxVL3EJRH/sL94tWlTp4GrHez4s9UI
hVWRXkBG6JsBV1SdzSJX0ZK3j9Q1V7T/fpWKeyx0tbNjwcS0rE7oJPYy17naLD5VPiBckvDyuI/w
h5TtQ4xyaEjF2eLSX+m6dUnKWGcvT5E56eZMW4rvmskTHQR5e/QMRUtQSvZgF8FdeBqPMK1jcBlo
+0CWCJ4zQuioXRzFTCMKNQBCvEEZ6cFdywVoSYAFAZZO5pl8GhiBl+lTcB000JaejnNHZ94qQ6TJ
FfHRWOYAmgUr0fHns7tYaLVYbjVAXvfpOcmjdv2CzgEmq3fuBbS+EeANB/y7NLo30VR78rkZ3rTe
Sgd300/uE6qBTWFbGLpF+OmUYt8IchYNfQfq4jA12GIqozAwr/KXJXB0Z9TlVhqYEjPyARwzvHlJ
dXAxBOAfgQnskrGIr5gMdOfJu1XAJNdk7DCsmR/tbP5RlThClkN1iLzOMlxwaaDxk/6ptc2QBBjt
rMGlko1BcHNwrmf3IwLvMBlfIsN7pVWfnGodYv7gTxWjbRoHnPjl0umj0/CtggV0wOKO0MGVsJAe
k7nLAdCzgo7nL6cAxCSPLvrXlQr0v6RgucY5BzvOIwyE6ELaS1jLZ477bWflWx+8TYp/l3V5uCHi
dMncIFWy0fldjRcgeUAFBfrLmAewJ1GIa7VB+s10mHtcE2HNBEbEG7fD+qz6W0NhTg3NTSpMRsR2
uagKx3ArUTP3Bv/16DA4Cpw7GFnaoQdSjL8MhXhwlFV8yBKbX2I0TwU0Mjlogx+Y47tbcLWMVPsE
2rk7e+rAAJnIptv+IVuAPBxYqD1/ZubnKChC0iB5ApqcxMwb252VleexsH8yDHq8IWI1WYyvzTx/
d/Ea7QsOP29yv5Ja98DIsHZsn1xC8jCXgZRLsMYxscSf7IT8oSSUDKxLcDwH2XqOGsJmq9DeNon9
tVx5RDrsQ2ZtoIb69w4bM7ounUcPB7ad6LchqR4il41pjqDamDAls89ozSW6Egv1Kt8z/PgUnbrl
6SKDcCe0z3xITSEQRZKmAKTz0854Q020s5MFhbie+/feugO8fBOSkjPm4FvD0KPiXv6P0uxvaK+Z
xtfq4Ha4deJWb9eubtNiBXQ54y4+SOHCBFvkxbQEDynwBq8aFv6JvQkE8ZtyBJTdud6+7dqWUpvj
MbTkRwbZhQe05qbJ4rev2AbMd4GtFaBnzikDT0zCfInNBOCDjWI5fcgv1uixYzEYilXeOaI5jAmg
nyQVnTFXvuyqfRMUBNyYPsuxTdfiwLMzC+8n4OZto99K1jXrejawQevFiYnGgnYamg2zlrJ/rNx3
waVetWjx3ecJr5GwYMYSubhA5Qo/YB+86ie8EXaPGyx5cir1JDFNRHEHvZvZbuq9OnOFzstFSWO1
D4bX8owHDEil9NgDEcm9HtKK/Rp55JgGw722tW2rpj8I+uU2CPG+IM8tOwL6KihyzFVJEysY/eUZ
kahKfsZu+M/STeZiJN/HILbFormjgjx7pKLiZWeJJPYqMe9AdO2AE85zwK/EDoS/+d4xohWYLNLw
s4zBBsiEzZ5l7Cs2V5ld4Egpjrkwz3WeAZECXLzqsvFc29nBU1xRE5mvCwtigj2y77Tr77EyQ9a1
pOPH0bfnMrDJB/21DntyI40PN212aQXXJ1He6zhrj1Cx4uQdeTszN+Ed4jH+F6MHSEekRtYgSAYM
vlPCdYd/ZUChV9l2w0QH+/tsfKsJ+lOOHb4mlMFJjxBjcgjjNGWAycTgIzCoWeSNBqbRiVvH04EE
JEXuV4lxa+4TcqnBoumvxn+A+ylvq/xlbjyQNRYAL8ODznFc6uFSscNtB3lovPIlGqxPQ1TVsZIK
G8gMa3PI3MfcZgxmwcs2Yv1vXoMTGMweZ1S/wPgt+1gq+zsM0wnzOUpnx7Q0Bm3ayE682g8ani5X
5/EMCSyGmcJ8B8Hlxo5d2OsErfqTrn/Ppu7tPb1/tMfR3pVmyNbMCMi6m/icbAkarGz9uYN+glLg
UyTJifgNx88ilwhG4CPkQyM2l7DHzQZZg+fql16KozJjcST77BYFdFG2psot//3KWAy83kNqQRFp
wqZhCEop4Olwizu7Pzp0pEkf79t8jPalO8c7CvwF2fmAMMHzhzDId30/fmL6hRJuVaDrPOulc+pw
3VqhAY1z2OgUwq1g/hg7LOVBv4bbko4EKnqGpGwMS3wkIOh2hhqzrQqDDUuK/mUOtL819KtNV+Ol
z2KxjibW0Wgi8SvR1yAYBSNpRYNzbtOcGYGlMW5IIuOE8DnfUMxH66bOzoTtRQSb0q9X4HlEiX2l
t/tiTcG4cS3zT6UFJTM9gUCWx5Wb3AkITUAPKOrEML04JcCEUVHHFACAVN7/G3pUEboNpjcGdUVJ
xtamBx49cpvyIAtdxCZpiBAWrqY+t+sMpTKI9iezT+6Zhg61md1dVAI+rbL2VZa/Tv/4gzcf6WuJ
SCDP6lvqERE+Q5Ui+XWdTwURrIfI1ZPobLsMHcZ836bWOQ5rZ1/OiBaWvtmt+h98uQnNGbl3srlD
vV3sA943Y75wY+Q5g4/eLH3dYWPz+zL/71e/3/5//0qVKhihNY/lqHDxZ/AbF8eOvX/c8ETvShbS
iTEDcERD16ZPtQAS7lAwIMsHtWtu+5A30TLYP3TaOB5D9FSxS7NZQ/xK9lFeU5gyfWkTQ99jmRY3
YNrxccFATc5fVmceI6z2ZCXmrgkZikdlcQuEtg1ZNhLlxEFlePbFTcecZX7bb8aOZBCn2w8yJP46
yhEddsNj4UoDG6wJBJFEQYfnOpcKVhZyQ8A4dRHurBIbfUHZEVmvmCVe1Ghc4sq8mEZ/p66HQa6T
XYTKLs91agYFMaMFQCEQnm8srXjoRHVvuKJq6ORm7dFR4wq0m+BiMBpdBwLlMOZ+bR3mrI9wR1VS
HjR8yLhLk3+Rc+t4tO6K1gHqLK07iN4vjLbPaQkMYDaG71LrFcg17ysoQMe0RyMyII+PT6qP9aOn
Gpboy0vdBcyAiuDvPO6w/9GYAuNaI21/cA11xFroQ0q+iggwSNkSk4AQpCo4hHuMCtj3Yngn4UXX
cxCdXuyjqb72YfuTDoO5F8sK23tQE/LLkYNsW8wIVTwxnJQ7+R2sHgRKTwioWC26LQc9sGr8Ptgj
DWBDrCWjlpRGFT1rnfVEnYEYZYzfUsI/Yf7cpgWB27BTIhgjIdm+O6OKeBi0prsFM4bmoBj/egmb
AW8e92jUT0GisXsqADfI6mC4xrFoYKbNDNVrqzrqS2jIgv01tfxfV9vnMZrYpDUPSRu/jt18MCrr
VgRXF+ceMILiDujg1VZ6z/3zk3QxKzKJgLzJNNbXNTuOd2gaaCLmvtyomBKmX3Z28HB1itkgLj+B
U++wNDD2yKA1G1YNTaqoVqEXbVyPjVs+Gnf29zjRFAM6Injzi2E5KN1wa1nL83Tg8F1pQSx8ht/F
pvQ+3RCbS+51QGiCnp+0YNiCAqtNHWlPQWx+lFOQE/A6yiOwCxCZEba2IN7bibcgk1EoBZpX+8LS
Gev8fmlFKfDYuoMKFnjOPtWtY7eMUltR5f7vUPX3q9+feYdBuR6sFnwaheGMJ6u0LoZbRnsbfCz3
6zJsCs3xagn738CilBhmZlDd/w6iRlGBtpxqBsz/7+eKtJJ9MAx7UgnT4WQ1U+Xrsel3dZLvHR1u
EbTfprLfcHPBmzE2hqu/UFgj3UXUhFQbhGBtAbcB27KJ4/x/GDuvJcuRK8v+Cq2eB2wHHA7A25p8
uAJXhNaR+QILkQmtNb5+FqI47BLd5BiLYRkVkbeuANz9nLP32veqml9lZj5aBEew3jKSI2Y1xQSx
+XpsKzWo/wriWyDasWPGUbOfFNDtsswV6cVx9c0jbJ1EhErxCXWE04UeKvAa9ChFJdDt0SGLRjNZ
WfOZOYNOfhlNGPBxM60Z5i20j37aI7BnD7VJYV0aOsQFj7c1WRxb5PRzaZyIeI6OU5Q6O2ZKl+Qg
jSJZbqXunszGaU9rFv3GGRMylYwaWD132HECtTel9gqrxr2JN5TqKyQ3HtXfKmnDmE9p4gbGIYpd
Jk8DhXqCeoG+CCC2KLxckNbFhgcXFwRoPcnKV/XE6jSV05G+yVUQhB5DflLBVxw6EhZzT0x3dS66
riMTRMfxofOY13J4PX994QGrX/9kr7+nMbptod0D0Vu//fry37/39a1oJ4cPvzxUKKPOnOzDTW0E
GHgXgkxq9yHKbdzW/2zT1qQLn9v1y9e/+/r260+oP0GFztPp6zvJBvDrr8mvPm8PVivOLSRSyerN
Wb/UGMnO5frl69sC0zbRfsCMSmd04blNwMY6vE1lG+EHa6B7DQsNi9kcf30Qe90e9fpIwpOlH/b6
YQwrJl1jm5tn5tbi1y9uaD7F8KDXNsV6TtiYhQOZgvhy+CX47DEfCehN84sxth/ZYpR+4FHcLnPs
zxM1vkXGVgOzcAkJnhqXh8WEz8TghR4PdncHsLkNdYbARCCGND4fo0keiAVCc7iLHas/15yZTBZd
4seWlyop7/AvC1n70eS5+2jJGT39BGbNv4y8V01QX+i4V3Ub3/LePIuQUrmZ9nFWXy0p8UPGzF9w
VX4Zp2LxHfuHPeO1U8PykZamtzOX8DajB2r3Oj70ExmTXmUdujFb0XTnr9fhdtVpKLsjc+uPrppu
ZQClz7bUOQlm3zAwV4bqM5Fc4lIupIXhvN5J3PT0H2c2b3PYdtHr1BHjQJfjDcEjXT2XY1aNZ4hj
EuPeDFGYq7i0yf70KwJR7gKP+62+1rOhwR2QvdDLOwkKjt1Bdh2Yg9R7a/KWvQjwxlg2d7NFnxTj
wsLV2xBEUb8VTXtHI7/dJXyYm2gZDlAFzkGDrN70olf5jNvxRPNgTMEki9ht9qH7swcFdA1c2Nsb
i2Vtlkg9THBcfWbLz+SnpGejwVkT6+yD3Rvd9x2oyDdvEi91D4Kxt6bvZZR72MP662aqWuzeVnQX
5ckB/84HbH0Ark2Nbb0hBs+Tn5EDIYOIov5Qe3fG8mq5DTSyZRm2sswuGvXAkQ7ItKLgtUXuHmzP
pembylMhqMUJlo6OSNH8HJ7YAbhMtifxZss8glST1KaAXOLmsgp/YiDamY7FhSHH78Uax5g3T6XG
1YD5llDMRB5zb/mWNMZFF+KLL0oOmmOL0Cl2eowCHBC/BtlhALkxYqyJdnLNZklJy4xXvL2NsszS
6/i8u0BsQtz3Ep30vFwyne4ZUQLl1ImFPYpEZY2MtsU1BeOGY5IdD9RKFfFXLmfQDOH+oImBYJJN
9I/92kX0mzoLfVLj4pUzjUD63VXVebgMJwgTc/tSGwZFW47foaK1OJNZiSpqPW3DFRqxIm5gDdDo
NZHfp6Wd77RdHoq2/5R1M5/YnJk4QDPTihmvhMY2DQkqq1EXfgo/uBp9fHGMnXR2b7uac4phvXc0
x80qunbUcVnD2Msw/xYNQhy0Mz9OtZERKkeIeZYfB+KuD8DU5aYCj8KZbJ73moZdKGqfmT03GcS8
Xe4WwFXLgFxsWPEYOXE3RVW9H0Pgep17ZD2mFRMn8VEO3MwYeKtjnXjM/gvCtmyPNrGXUqGoO8Pm
BrTM+qoYErUbInwHHsXZBkVpDLiEDAg79q1JYXUJeSCnfZL0M5g80Cs1Ocb6nYz9LHHCiyUhrrUv
2QSBKOGFyTCPZv2PWh+zdJ3g8XoxQIizKJfwRuYpBGf3tqqp2qYYUXbYWR+xbD4GMviABDBFilNf
WIREQpfusHFCfboT9sgVCyF5i3T55JEwAYUr2ovq5FgLjUQC5YiorTNN1dPRc4iMiOzSMeiPQVxK
tuD4VK6gYKJFLLw7zAqJVGBElEsT1ZRaF2XHosd2A98dP6z6OVIOnJcQpAkktZvIJsJp9qYr28NL
NXmT3g/XZOTRhVHt3m37l8Qzv1tVy0Ux04xo6PoWo/rpocSJtX4ZGAhvx5Q+1KjlvZt9ehOhVFRE
A4UsLrupuVOxRphEc0i64HX6YuWKjtQb0RLeBdkVGoxmQ8uKjL4A31V00bWAnKcedTerMCFkrYAR
LSRYvtGFl/nSov8g8cfxOTvf0bb1R9N6KHSBT1uGz6UZMtA255SZ3DayTYyTpGptTFmxIllq3k/I
alX7kjhEeLjGa6yNbG+M86fKiP6el7XqPjjxnPjWerwoACSYcGmNUYe4QKZvJppoFA0AzuTWcN3b
oMreZAK2lQToB7ijh94s3wfpvtSNQ2xQSbdLYJrsH23bRVLV2s86r36OEo7QpNvdZLdA5ejybogT
hXOTnZHhc9aymvtBpDfA/u4VugfklVow6M1d5lXlW0G0iT0purPgbJhQGOTajFuVk2gD+AzRZOsm
fjLUu1ylP6NZPZlDgcdlQF9iVAsZGKYCTTAeGhS1qCw8wpj6SyncB0Cc2YWdWHdDV904re0cR7Mr
965V3hb18IrMhRwiJij4wRkMV+aOASkbOPidAyf6G12Yhl94uPObEWZoToq2h4hBWYzpMc2kPmfd
g8vE0ZPySfXEm3K7zUbEDCVyz6KHe9UmHbXPdxIazrTPg70yGQ6hlUB9qog1rBYWrarjvpum1fsG
Q3IwSexThtntsu9jPAv0lFAuk3GsNv3KZVwsAJ1GMd5G84oR7oczYE5ifBSTmXJyuUjOXHBVROHa
ank1hyz5i2My2wxrRvg5+qLkPJE8HNAUxjvrDpdZNnwvpJ/7eVV0+0pRPjtQElt76U95Z9J0LnYW
kJz1ccibrzoAVzAktwhtU2+sDuBx4+0ywr7KGWse4pL+CtWtoHcEejG0jQ/ucuOYmtd9GTxbwox3
En8GNzW6SEECVDYNKOb2dkeKWJ7pcl+jAgK4dkgd0L5z/r2Y2dUNL34YpXVsSHtlm3CPYz7BPJ2w
h4UuMEfbRWtN2BOs3UrcGnFw9FpMBV2aTXur72eqRyZhDAhekwjypJ0mCOsQgV+UxFkgbaNbWbWf
A0f5i4ZELxFTrnoZeKigEI+hPVJPMeNg3lB2u2XILjprxUW4yfUUt+Eur5h2KaN80iR4noqxheBa
queFrZG+ukHoDfxBuNs3QQsFl74+ypKlxIls5ziVrWJnp+IeWOz0YKcQkaKley5QA/mKYXbHIwYG
x+CkqncS3TukKUI5sdodgqT+bGTne8qcN6YHzwbOLVPA6a4uMca3pFvTq9Fn2TLHkGmaMPblVOzO
lmRyAGABywB5FcBc+qD+0YzFt0ClH3M6hLT1ysch0OHlmH0THtiPEuUVDTMdbakphkMfrMpAqIx9
mR4Ewz6fhiL+78nLdp0gztagobWxZ49sJOWdKjPf9gaDPWwxERaJprxVEf2mWn9OulkQALBJEuuz
I2WbUznc54XhJGAsdzeX0eMiYn2Rtt3lCM/PB3NqHXN01stoc0OFSOeCzL106Xrmo3p1EGX5SNC3
VK/DCcB4jkIOfhc2GoY09XTu3ai5IbF85IxQz5O8hJFEU9C1mGF5cGxdL6Qgw3eEWeAT8+qyb9Zs
7iKgY2zSYOtMhVBcEI6XIAv3yp+ctW+ysLjzRja0Ah0BZlje3YX7Zt9ICxRDzw5sWZRG7rvbltXB
7RuMPG3wEPB1079kOZs5WuGQFB1zOkO4CwmcuZx0/g2WRniY2+mSDsKDZ883XU5MPPjZidvFu55F
pWgui/uus7Xfci460/VhHcsAJjSA9r2Srn1iFRej7dwHdqgIISA3u5wl77QbXswtT1pXCgchsAwg
dZCIINMuJGnhxTBY8mwH3P26gObMW0YB8lJbCN/Tmfo1LMmlf4SbER4lSebMuQpkElnF0gkWqJ4K
bMpxyFvKjg0Kaz5mjvcJHyK5MCR9TsdCq5GhPmFkpLYWskEkV2I9QnL6bh3Y9MMClU210q9c+6mi
9SWr2dhaLjMRq1fvmvBDsrCbk9GKbTFlTNxo/G3GLfcFlBltXWVoGHwOAE3ZJ1dVU8X4cWBk2Axv
fUdNTL/xpidEBj8SarYt7E9Ly/zVLgmscVKeRpV6JwNf5pB/cwwbOARqsF40ANyN2zb3viV5px8s
08JOnjS3g9sM59xrypvRY6xDw5wIruzdJbpzs6wxUDnzAVpekE0NneaHeGaNKJO8PvYIEInGNrIH
x5i24wxeE0gOfyrAPrpZ/G2cw/4WnDYZAUeEIhBvIsxhESaZfLDcczetDYJOANIwoCeLuYXtEq+w
0XsPw9WKHsx4h9OXzGBX0GRhHyx14SJshgEnxbG6HFONraEdmQAgTt3ENsmQRL4W/jw4NtKu8Q6G
piAeIcLO6nrzsYRjWGcWlKMJ71uo1ikNhIDdaldyqhQjul3mkKZ68qHREJJhzWnfgBquE8ZTNsZS
1xln6hGO6MrTaLJIV7GN4bLtqTJFCw+dlOp0k2PiRnJ6z+9wKrCdF/J2iGbE6Vc2E6OggK1zLbAD
MFSbKltZBDacZriU2xIj667tflDGV6Csk22+tIpc6xxjNdB4xWVyyHKMjC6o6y7SBnh1pAnd2Pll
0JKWUPZbzRsL0YhYyiC6qpzkTHwuZufYJhtixFM5pOem1gA9YZzy9BBatBmJA84waFaVbDgyY0YL
kWbHqWGUqaiBi5nUMxMHwCZKDePogsrUXn4dDuaRA5c4GDmooVrk5wEXmLeQU2/HW6qP5aRkdGEY
UNSoAeAwB8ERBOElqdh3cI/fK6dOyEeCdtfV1QWTpNly1KllNJlXwR0q9dg3BUqTXvOpBS3C6Clr
jgWtYT+IDZZDnT21rei3ZuzQeExHtsxyJedIHE7YAXF6HsXg0S1U8OPMkEwAUISc/xpUwPpuwkiz
i/vh3dQFdFzHlhh00iU96KZ6LutO+407qI3FYEqjpHStm9yOaZfGjYYPH37oZnxtGeMOcGc5vQTP
/Yx5IHTE4yBAO/TTtIIwp/lgwuwwEpp41rp0k835PCf3hEMxSKX5QEMA7Z3ubujp4zPoTDRqS3E3
0US56M3HcIlKEkdGGvLmE+iUZhevNG/DNGlhEqQOB857Dm38pN0y3XBwT7fVAL9uhEZciPnUGvYx
rurnKJg+HQwKWWQA/MbcPtu0N8cJcFGavg2jSaacILtYippUtgDacoatIkbHQCAZZvakdk9uq5Dm
ZgxXDLR/oX235MyyS+ZSGvYIAx2WAUAd3yf5I/BAZ8ThYxJXr7rjnShScWMta3YnnyJnmOpBeTmT
TZT8m8kIfxD0dTPuzdmaTwQAaR+t8lNTmOmR9nAEdcPzS4QPe8gf+yBHFSeA/PolzH7MBCeYDouP
NfZ7baZ3jJB3buyqrTdxh5m5wkxRerfNQPwVERuX1cxMdHJnGJksBPx42lWxgU8QtdaepBeUq9RD
EANZEtwVyYOmyJLM07Ofc0OCo3TXun1A0DiEfpkj9h81IWh1wcmbF8F2UezpYcgtkWPPxkgPz0hy
kFgMkKbB6c82oy1yp6CEq3VnivMYp1pyi2mV1MEpuM/r5DTVOedeZMQN90vajSD8zVyvqOQAQap9
4KxbRYx1l3AHWbA5IOd9L8Af7kvj0i1t7GThbBLogaAy19cyIUvbnlW8axh3sCJIIlKVsYmsPNyj
8ifUKWSRmNPRn2mQjUokOMWYeedNMx6XiDMf9cfSc6M6EMqRF1+g3rvqVZTudMEMWiKUbiwSOwlX
vZrKqzo2+l1YsG84DiiAtl2H/fN1b2SfMOoABSBXt427yhq+k4Ru+AP7KXFJ9ZcSp43JBBiITmvD
vN5F1eUqMgxZQ0cPApuTOi+pE77rDuFUULtv6BLhhNuM4NLI1JuW+pWqneke9VicLoQqszgsnKeN
sbtEq7aqrbGaJ+vF6lI/VZqAA5P58QAQpVznqrNqQ78Y9BVptt3RmFIcu8s3tHfQf0D60RcIMUD2
od8GU34RRukVskhCzmTd74dKv3JQcY5TEJNhab0GTJwTjoR+bRPGNE3snQQ8zSiXJwEFuldcgXNB
jJtBay7mrDMVbLk2FRDu7w9s3NhaDQRjmgWIWjVAHc7+Z08fS5GFPuYy0AcB/EAqEsiDOWyhtZuf
FtatrRu0LrTTDyBkdthbGEQxetm0Yxdumiy8V/mU3CRUhZGa4fBPy2u+9sfsgfyEAo36SnfhPicJ
/thVznU9j1dwBsytgZAh9lxm53LFFwTozOGYMf829phaKQEVQyaJz5KYI/heGWQDQWx6g9sdj1WK
zTGfDxFm1TnfLz2hMe0a5FRac0RYeUVYDK1NoEcepLarCcX9Ju97KFUAznctlNnKWRkq9WO+AFux
uuxno5oXnO2nxKFb0iSRsYUtvc+mSSCEnF9Gyfrl2fIEOeg9AtqpY8Rv2FszNUL7JJAxoS13zVX3
1PfOZ4s1akcjcj8qAOmZmdPW8SxzW43sfBT6oUCbnSj4gTKcqKgzL0baAOeJevcJ/R/8SrWOeFy9
s408O+XyO/Dh25LDjh9WwdurdhQwmSKqLyccaeUKAK+S+JwhQUJBcWfV3lOcTq/RgNgR153aNNWI
hkHRV0yUujflSOvJWEfn9ALqkrI2pSGyNXIXwdOowsOokDhaSa0OZMQ8cuNxtCVooQoQmCRxfiPl
hbPGJSijtw5TuLCEpjuZERs8MYaDheuhdOjbQ7lkdzRNsf8gbfhSqKPn4/ChQFRkpsFp3LLCi2me
1DYciSKw2vFS5Ko/0ZEKpnrw54iDpmttBwjXe1qLV1FKuTEyMHRjGkUNjdxjlHdIRQ35jZPvcpFV
39tsPW4uxbC307uwpBOVTHcktHlcbgqthnjDiPyJCfklj+m2UK+jWJrjlx644DF0hyNxC+E28Bbn
TMNx08nmKCYzuybXzTe9ifLLrm7DkDJ8xAy7gwbr7HMrr3bxMLs7U7kX/L89BlY/HZcap6WOyMga
ivt5BebbkWGA4kRjguDoEGJ02USSJb4Nh/es4HzYEeGVh9gcpe2oVTVw9myUe/BbGSCLXdwYlT+o
6dOCvlVHtOBIxZuBeXC2X1rUtETIJaeBWCAcF7vGxgGeeaPmfqULqFFMS+zLAzOj7fgzN6i6e/DC
kvuDikvv2jHnsjQYnbXnFooI1zGBAJ6onjOmlmxIg7NfGRgsOauwMYthFL4rxNePXgrCQtlPbdHm
RynUz1Tgjld4/CcTIyI5eCfiyGUY0vKJgmdSR5kh4ThHY3ZK+sbaJgZ4KdMz5xP9R7KUppNjU+cG
kEv27gzhvQW8bHjaOWZCM6ymUZkI9EROi/bNyNDolcyJMC0FPqaAp8gV33TufkzCu2pqeWsu45uT
pSD1scVRFJo/TItDHQwDJrw2lp/6enKBllYdBDWjwvFRcYcOCZjCGl8gEORzy1blO2AmNoKdoEgz
+mtpHByAFL1Gwr4PW5hwYgr9gdGQ6sFzmAHwIxrG3t5ssVgGN8TJMgKxEcS3orkKY/e7BNENg0Xd
kAH1ia/tklDrO8Es2K9mpnveaF30XCWMU5ZyM2f0SGdqU7vG4m83TK2wWpMofIIMF29KzSkHsZVr
MwQuLU5wRTvSP+IwqY0mOJK7BMw4eGs8kojcefqBjKjeo1nbiqE9WVZakkbWV5toUjxBzLqHPqyS
mzAy3+ecm1SVy1tkMq0Msu5kzox3TVrp+NvnAYMLf/r6knOuOSMFQkVfsIqhURfZBBEGIaQ7HQyR
YZxmGLUbXO3P9Gqu8viGnoJ38CraZGbFdJzYsHmb1fV0CIz5ZqhYNUkocY9xI95NtqWDKCFCtG1z
g8g7IVXbkr47NowKQ5qBTp97a2CYfQwrB8HvwAoSlfD22QvwZc3RDdroW0WcMtoH2Hi15/nFgr9L
TVN5QJX6ljpCHkoUrhaeyajnXZ0798DA+83UyIQSbySJwAHGpOr50+xzoDWF/Eym7IYS9MJAH7px
m2S6IMaiPo0yfzGaxTwLm+0F9dET4km9pScMuzNq4usU60vdgQxR0zzfG99KW4Y7Q8zWcYp59y5s
uI+7Lie2OO6qq5jPy6/rJd/XOoeYg9kqyovrJDtEEsilrigNTcs29kqrk+jie230xG6spigQEFQb
S/kzSni2RTltC2dI901xg5f8fkq8YFdZL6qcIQSG1XWokVkoCcN0KK3PPGvMbeSRWC6564xeq13d
sXY0VmZuUnM+EG7oScypAG7wtdCxrevwu+Xan0wQYevkHKUrIznUEe+bXgkBpkR5Z1nmraXI4Mwt
h5SN7gNa77Kf8U+NIyICS9T3ZIxMlPBINufJeAfhETPcSWCF1lZyWSnkQvBs9gw6CUHLhLHl/ebw
QYge4yuTEbYTR5fg2pB1A3pfEszYQw/wY3DoQ+OTBFkgwmPaxddN7z60VbBih8CSeMx+4qb0i878
5k019FyAVphWvA1Dtvygy4jAgpCLrp9rWoR5cmzryLrBARwPyrlZgw4g0zlHKTkJpflp9oJLURSK
q47bT4gE/Iln3yjkzJzzkFOc6D+BvnQXOPUITLdo6e7bnvnd+pHB4l9I3KZUQioA/jGZrjFTLiXN
aQ6RLS0wWxMNx1ixS3ZYMRhTf2W1Bi95Yx7TuX5NGHosiGZQuWZ71cAFGW3m+8gfNnT2aSobVBtT
4Z1c2NFOiTBKjeN+6MRyQ7t+9Vf01RPC5O9NLE8xePx725ZXdVO8opWKtgHNYMSzBHHW1MR7hdDN
ml77pfOOeN2ADiYIlMuJ42ZI2LNl3BNlJW5nDitaqcrHQPcurRRyIMCNM4RFe4u2CJ9DZN7ATvk5
XAvZxnsml9w62BfAUAoUbwBegB3BUeNNw6qBmJ8brVYEUDfOQeUWUjYm82xZD560cb2bO0djOQ3M
DMHmkiYH1TSuDyAQBVNRMrYfa/fKWnX/crChvg1BwTUU/xhBEVAA2ITFFfFM9BPpoDjR0a9Lg74d
A+Ou0ceSYAYqN+PUOREZnTfOqkLnbbG66UsuDSZHg/ZQRXZuQ5sNLJ8umtJcVXvp1oxgPoi2O8Lb
nXZw6EjZSEDsWhIMqlc79wMAtRZ58pGgN7RFRKBgoqciI1mBfDdW2DJuWBBk70+OjCj45BZt1Kd0
sDIwRmkOjiS8bHS+W3Gb+wswkp1Vm9d0rPQ+9scOoxMB5uC8nAqIMgpiyDWXfccoNSTSb4eZ4RvC
dP5jc0+U7srOZL326pz4lmmSNI8OYPHAZbG/HY0i4EDczceQT/fQMGIqp+XQRUVwILD2GPUBSiRn
qXdIH47YOB7op84UYCDKcSDgBBipHhhubMaO8Sz37B2pmzkBAzQsRie5abzU2rZEIdN0oB9GDqry
Q1viGKjZB22a8ziVvmNDhUmfl98jBJqcnPyR6Tr9iJ+OE0PyG50HIfofk6JELifUVsY9vU7YblX0
DIeFM2vhvs7wCnfLOuZ005qjMmcRX1Y48hfGogdBEgVB0xdUX8VJj87lGkHAycaBj+btxaytc4BZ
eyOr8pozEIEqOMC2os/frBpve+MSxTla49ksxhfrCjzGcAAfzZAvRbptu8Dj9XSV4U7bA5kwcDOQ
aVplBNohxpGggLcL6kyO//CWlqW4F8oODvNW5E686ycOz2BO3PO44FYjWdpP1OcEfgO4Bv4YESBw
Yc68zdvx7La0vZVyXPqTAmkxbgtcCYYMk8cisx5n7PDEx6cnIw24hSzxkc4SofNx6uarhKiEbZGs
8kJNoyoHUCYdeiQVNom+goOWiekHaS2kmzA6CDm60G5YRlgQYtxnPbdlaFqbjIrVKKjSFzMzdq4x
IiZgMTFTPKjSH+zkasm425Gfs9FUy7NJTmgxpsC75XhuUpYK17KfWd/CbdSKvVsEwDKLh5rZKizr
BlF0YwPDZB2fdfY6wr/cpeGVNp0PLcAD2uW8U2q4oeCvScXh8lwGd5fr8tlS5Od5hmAiYNFsjzoY
eg2xgrbV7kKNoo6F775pNGJ5uHAljYI0JlIKuwXFmadu+oFXV3U0requYQJbXI8B/htKGuA8AKP6
hJRlp9wLGjso+ASBFXvwHkTRQqHpUG00YYJg2ENA2cRs7sOqtXU46UvjU9VGDCK9/+TAuJs7vOEz
zfodvP+jdV5fZ5ZZkHCyZwkzdKNX/HseoVdOmxeUlNTWZfxhoVgy2/IDX4MPWyAkzSW67NtA7RbQ
LI25XLZDo04MnJeRPDMCha2Z4HccCqcS86xELeJHNe8ILc8H4JXmPh7hj3hhezMZ8kOCJIbtkn2Y
GcCF2CleV6mqtm3uxlbR9kdWadkjeoGmJ+gswE2hwU36oaJBEJN1DO+cRSdKhbPrBlQ/hpm9FwnT
lzFwDRZUxnKjpkKCP0Wt5Wp8+iX6t1/+8h9//6//+Jj+M/xRgsmew7Jo//5ffP9RVnMTh1H3h2//
fhV/IH0pf3Zff+2fv/b7v/T3xzLnn3/5K//rA61P55+Py3/+H09v99a9/e6bfdGxot31P5r5/gck
+e7rOfBC1t/8//3hX358PcrjXP342y8fZV9066OFcVn88o8fnT7/9gvH6a936tc3an38f/zw+i3n
7129fb6Fb+3HW/Onv/Tjre3+9osSf7U9rbUAFSBd9ctfxh/rv7blXy3bsrB4WNzFwhXyl79A0O+i
v/1C5/mvWmnXpI/hclXr9Rm0Zf/1M0v9VWlTCG3i+wUJaXu//L/X/rsP8b8/1L8UZJ6XhAm1vBge
qfr1s15fm2dJaeJZsXhyCmWz5wh+/vF2D0lm/e3/Mw4kT3QhlW24jGhUwm2SXjaJvcks78eC1XJL
/Y7hKNA/FsTEJyPCv5qj8e9aLNv04tDJ1LeMOZCWNOm7M73/5r38x/P93fNz/vT8bIQGjgcj2tJK
Orx/v31+MkjKlnCAlPhZiDxFjirC1K1vVRIayiw/nRiCYSWya8e2PpeO5QNlJ8fJ53Lqz2g06Yct
6IUST/x6P/zudvjtM1N/fudoP9imy/8096Nn/v6ZqdoTIaFEBM0mkhD7GRbn0ouLSFIxTbE4cqJC
17EsJJeaw6MKo8m3auQa3lcbM2mjowgBfmeaQJOeCHpbcJiSyA9yKpo4Y5nz6h91YT5lqyzLNO07
VFl3oKNS2FjCQVRS0DkFFod0Gxa+nX0U5pXS9Pk8FWNcrZgUIO/ZlMLASVuvIfDOu2mGdFJq4hMk
VJtNCUZMezBilCmfAtNxaJImmoEBe7qDd4QF0/X7set2wnDpj6Djj1oYi6jSroqg6GDrLc8y9m6X
lnr1X3/0mhvgD5emEjb2X65MzTRe/OGj10Y8hjjrs22FM9FfpCGOKLyx9Q79ZcKH2tWzcTP3rLQt
HMbU8t7NKh4eiWDdWf3sHM3Wiemtmd900FG79DOR72MYHMfxytL9g6xcgSLP4+UqbHt0nK4qhkYN
rD2CsrJ9PRniAH+JxjHihLOpmf2lTCp9r4ba6SjBbs1cd0uKLq50RR/JspvrfuEUVHaFLwlxQzSA
a8Kbr1Dz4IwKRnICGSaevKK4SBeimOdViyWY0x3tfH6JbKybrrtcepLZxWyo+XoFUI7D8BgPRX0c
A68EfTJfz8MJZWRIlcvALVqwzbkzSIxFZteqncVlk1bmIYGjslaPCTwvkdEvjIj1meET5AveVNka
/QVWDDqo5j2ALYBVlnNrjNS6acQRoZvZY8YQt23opegBoy1NcePg2c5rEXlgTN35LK2h25kDhCnb
Lm6KhZCWf30JWP/TJeBKYTqaK1qa7vrz36xOmc4zehMcHNCoULLZzBjoXV/Tum6KzCSPwm33K+gm
N8wT+LKnMIUhFtZ3WByrnW4a8rSafA87HhVPCaLOqCVng1FRlVv2ddaXp9Ybwn1kFP/m4rW8P1+8
psdyhQ3cM13HWVeP3zzzooX4myBkhPjWXYahhUxIl87BsDLQBwZ0LwYqhH2BETGFTaD8YOC9J08V
Q/a2nAjmGBiLUWf3PhKgdhUsRntwzNcOIae7uiYmOC1hi6vlEZBlyPCeoU3njtCBUqYuKCS2TQou
7l9/HuZ6y/1+t/CYknhCwI2yGOeuq/VvXpWNWKVANsqNVF4D9+L4vhDchqdGb21YR+BIoWPW34ry
eg7O0KVpxCx0aR3dnW17YOxpWf9mg5DrBvX7p8RuyL7qetJjEf7jMiw90AJWhQfWmcfGlwZRe+Oy
eHCXNmy+y+UQJD7L5KfRCQcjJ4emHi1YU9mXKLWWLUxkBbWPXr5IxjP5zAibrbLzwyRAwmOPWzex
iWfRjFhySC3JCpSRtbOec2dC2apH3o9yN9KLHWLd/rv3+09XkW25gu3PEbYUWok/XEW0WqdmCRA4
hyb5al5cP6Zq12ZDdERhzTBT0td2cM05K/ZJFZrI6C7YMHX5iBBtEkDOL4XNQ2jQobeJ7Q3Natr/
62tC/+kD4HqQUtqcR1BZK+8PJ4iUQIh8dAekJAlVKVSCp9RDEBchkBJq0ZddZ4G0LKB72+YM81K0
89mISLPp2zVzQJjR3hnVXVbZ7RUMnPCB1KfmNDNIgtKTmXdu/t0zDevOXEWUowEWOsakXEameEjF
6IIRr+8XlCJfCVwvDZiDy9Y082fwnTFETsAxK/nNV4oLAR/3+9Tr4jKySSisa8I/FnAc+3YiWw6B
yjkU+hv2btI5qpZ575rf03vso9JNNswzSt5ylMxx2KO17kXOnOYciMq5aQxkIsCTL80JDloprotI
Ppa1PR56J74j9SXx08Zg3sdIyfDK9uFsLDK8al3jjnX6YkHd65GL/H/5Oq/lxpFt234RIpDweJXo
PSXK1QuiVVWNhHcJ+/V3ANVn940dJ84LAoaqkkgCmbnWnGOubG20dlo/wFVT+StE97nPqPe32EEM
4DjtxVAEAqReij9vjPtnlRoUFHF1br0E/bHpzE1B9Srs2t07U741dELlY7fa/N8fOk4947/uO891
baY/Ht9PwSLZ/a9HQaj3JHKEknkC4Y+ahvHgXNitTZhU0K6YC7oHRFAuunG0Sl5a/qV1urZezqcw
dgCrTfJdFYxkk5YbhDmU9WvTuBJoVKFORlLeqG9ox76GbNcUo/rKIkAcZeNSlY0M66Up/ftyPggB
Wrehg4EKotuXl6ODsKwPiSL6AD2IKZhogDpCXtmH1PDX9gAehBjV5s3TkTyoqJxguHPolDChrUHX
iQyb6reYNPk5h4HO3HxVx+p5CCSRMY0oyjvLpK2ElHpzBtAT0ndesjR1XkrPa9ZV3fZIXDlHBdx5
AST6NABsui+vqOH9bSfdNgH2cHHZ+BFIPL/rzrjrudXrYdxYnhFfiFhPLoVGOzLM0yPJo8mfU8vF
5ZBkEmB1oY4bVZ9+uOkEK5bffl2kvRVs7FT5pyrARB8WXUqKMsNn3AfmuWgnqMzLru6wwg2ExXSS
tGs718030bmYbToSQ0XnGP/f4TQEYofSlAmrok6bEky1t0vMfonfrzIv694ATI7HBplFP2IAa6bJ
/WKCxaKCcDcoHf50doNkG3PffiZjsHJhT6L4FuLURpE4IXxCdmPWhMFNjXObqmynTUlD6J4vN33M
cE2Doo6PtHTpMRj1Txno+bMxOenOkymQ4lyRmajZ05VZMj4CRSyoZyJAzab5sd2V6Blwsqld/Iss
R/EeZFZ178rwLFxNf+8GuDkZ+R5P5nwYYcmGEOYmK2Sfr24XVad8KuO7Y0GFKmut2qYMdRBaKdms
ukgvsUOO0T11iHjR1Tyfb8nvwLlJpACip9ehMOxTqrxPqAl4l9uqe8VL++kgjD8tR14kdHyDIeX7
+RV6ZjXrlAXbelJQs3T7ddnIEbsMKE1zvxwatq7tSIfgweTm9usQJ8Urrx9iG962JV6YvtZvgpmE
C1XiFVNB/aaRqwZSorgv1yh1vwSJVV6Xo0GZvzU3787LkU5agl3rMSHFuOfdRGrnZRNqRnD2KpLi
VM3splV8l0aq9k8eleWJGQgvtH2IJjmdsO3y6n9/2J+vmn7D16/5iyIxENWCtydq4lNnCN4eQQJe
AOh0o5H5QnxNBJtgYpUz171H15YYBlBqXHp/sC5K/5B1apyXM3Ux/SgLX9uN0nUvXY1+2hUpwcp1
ME9ERtSzeVS8wESDajf5ly63O7k2mJsdmGNdwImSjfufw2a2Zy8bbTzWnUWFdMqsP5uu5CsuKUdi
ue4t5FDoAJ6Wy0E0WWQM2zycHFHugCtKQtpiDVqhiAFBzgOZS8EagqocyFuOnAjDgbHXG9M8/zlE
pcyd1dyX14Y+ATYusC5n+clYN+6ha4dHrJzHioCXqi/NtzZxZ7pz80H2ivnWzEfUpD6WazbA5eVa
M79yudbq7Z9r/8vPzdeCiZg6Q0pjq4lyvKNAwCUu6JMuh8umok79DMdl2sRmON2Xc0YXhc9l5jI3
+c85l+wbone0V12Bg/a5VV/KZJSXYApOy9GyMWI09VA3sm01ABCyuobWlnD7uzn4l1SXE5hmjtS8
qUrCPPWO4Q+7MSaEnL6RNxjXGKUvxoSTP791QFD7e1lE2rVigbQcOWSVn4l+PYWdMxCZWyLrLgkU
YwGW4ND8ZqHhXoeYZIbnIvD3baunZ4JDk3vF/1Db+nRO9BZ6ewSHD2cTSbsx/VW0yFq+l5X1Y4xa
ZCEW8WBtgl00nYIjYB/taLZUCQmf3gaYJDbSxHxUTJ66mfjfbtm8Fx7zrilv/54FXQdftI6wHc0v
Wi5oudIOBeEuy4/8e9429bcs6qzDcn55qS06fUOlHX9Z1KLmqaP64KHOfy2iCGVZgr1+PqIZ5+My
nsYNBTD3Nc2IYtOD6m/ElWjloslcUyc3bmVteK9NOkRQ2Qxjy9rwr0Da3nnUSENtZDKt6SeObwJN
89Z3kdsBexzffCgJ26wg+205hH4MIA4984oW6/hGbtYOoYa2NzMzP0URnvgUfCmw/M5FCVW5J7r8
BBSxxry2nne0TLhYRtGP18EooPvazN1Lz7osp3S0n8g9u2FFFRtZLVE7BFkV3UPpebtRiVmtXV/2
D4ua8xFmFX6W+SqWcvseSKTW80Vy3bqHUZRHu5rs63Jq+deGYrplGdyIqZ6h4vjC5ckKenma5r1W
NEceLtM5LeQOjsJ0rTO/fiU0Z44xtzG7VGXzqmrbus9KhuVoeYVnZHj/qQkgURbNqz0PDSDNPpdX
LKcGidbUjqLTciocTWPnJPjXl4ulan4HGb9tM9h3px3NE+kOBG/AW7kkrbdZjpZN0pfTFmcByxhi
Nl+Wc1qb8bWXWbf79xxMtGcyqONbBR97PVR+sI5QzmyoUnnkUufVo3XmcaqLfy1H/pzyZxt4cxmX
ljPDDCtLw3Srtx61jq7ij6aDI16tpkB/Rbznfpmyl9ig9pFytCfeNPEaz5s8/ktn5Wr6fU84QN2f
MpBFuB4X00kHGKBRQ3QBP1ye3fCSZnl0Wc54BU7HElKkTVzlvR7qA7ZJBoP5CPS6cYua9+WgxZFf
SqGdvSAoz62lHewqTXl6ZGm5sp1x2IZIlJ4T2x6PsjrgT7O+Ujw2dNWHw0T380Asz1On2/ZZa1Kb
LpWJSY/J11rviS825s2yB8daPyl+MihMCwced1wTCvEBgNlzquiTEIffXTxCDxM5OICEvjXyuQrK
R6hg6vK3Yxb7z7EdJ8POCPnYvSiH5SSkeoYhE35oPOU2oR+2G0Lcwo+6HDAgIcE+KO4ZNOBEzcFO
IHm1gfWb9Y32apFLvY3mGYnjTsGrbsvxVmrNphIWuCAnnI2oGAHColAPh0H2JRWKdpLOkVC0AQPN
4/bGpDlMg1j3pTagKSpHeP3Wm2/1KIgqejwNBoYXWpzUP2eYpdmfhBhd4CtQdcNcvGSYOfZ5SN9M
eUn1ZGT9Pea3uPTQg9aZHmHZpt1zqju/OBpOZX1ool4bySElGOI2ZtF4UwkUf8uHrdxIfZ3y62+W
SSq2zFVRodTBc0J/syCGlL/Rec78EkTWQJ4fHNwafFas+Uxdyr9qIwQGjkB+39SNs2qTOjuEmY3R
uYzjs5WREiIHle3gumiPPx9Zo/r2VFSAmXrwXlc3s66BnP87StMQYi0f8WVT3k3T96BJNuoc9Eh9
WZU8Z6HZfTg6Xeg88EhmC1OJXo1cY613zKvd/0o7f/xBEYMOe1dENx7L/UHHCUOvVG1oaXr7Oijx
B+NweiLEZusbirfbhNO+tqgvz8N+nZXlGwdOBqi+m/zisLxhVMSmCzVBvkLCfqS+gRG6Cgny5qhX
pniYO5pLmG+Ucyc+STyCBu0OvtfqFBHqwiqX4tk+x4ZGdSK+tll3zv0yf4QmBd/aj5gGt6F184cE
M7g288+YsZ+bLPyYwBqundzvf4zOZ4gJ63vKyZKKrMA4UjNgPZ3LGDmgzfcraCEPkyPW7x0dIGmd
mIfQmuoTtEEGUz86uyIUZD049zKKzTeJT7ugfkkKbXLKY01uhwURDsqnvCATqtYAAbRjBZL24vKg
S1QjEEMEGD0KZDPu4GUPGQ72uqXLtNWz7mX5Z5lBIM4PsQeRQ8dHTMPUuwQtaiNHM6MXA9Ebhbgo
vCin+CDOQ17QMuBBm1zYRSh6l1/ZJ75mXacKx3E3RaskqaODKlnV82RGHjrxx5RBGZ1Z5hirsWk3
CM+agTAXxBfdXg+0+KE3IRokwpV8JNq7bhTxZkwDuW3asvwg1JpalFVNJ0mg9POQ8ff5ccxDtUCr
aTvCOnsM3sukZ9QYQRw1vjjLZCmZJhgZ8fDL5/0/OaW66yjbXqDy5OuanJL1chgkst2ETTWsYloT
o9HHt2WWliFJ2iWdQ2WRdRMmytx+c0SGOkQ4RBsb/tWwa58U2IwCSYSBfjlcLgSDiPeh3/ws89JW
W63wGJCSDtIrAvVtBvHmOdVajW8WEI1eFOKrr51dWZjOryxrvnIkAEe9AP3isKwADG+jQOKf/GCm
EhMsO2EvdaPkA/HA9Izxe2CmVLwZlT3xrB8wH+thD2FmVr3YeXN1dXXRG1m+9nqxxxxSHvS6oNAd
tfFDgGt78ZsPvXXih40r7LU6QGHDJWqGuzjEV1AF0/zNYlNYclrLUQ+fUeUzUez4Ryy9QzhjmQRV
VJp1h3tq30Wpl5u4CnNaP5wrhQvrC8FQuw9tkrQZH+XVRnl5FU1EnqnB4GtiFttTD4RKnrv73jh2
OfmjDqit36Qnqs5pPmTa7tLa1E9lXX8U9EqOvWtT+VGMBb3m8miBigXQksrKRCgW1g9yGtDYVLBu
AjdtCNhlL2GgfUaSSopn0nwVxYyWtGh0ED2kr33yysiPDx9OaRY7bpEehc1grhU631PfpuOJOxIC
IN2OHmEpgt1c+GssKsyUSGVH4ZXqO7qL4MyBEG+ICNpF5hjeSiEwhTmN/+wL0T/pJjGHaUwAWFBj
VV/eJAUwYP6Gdax182aTdLg2SrcZ5qUvIegKgrTKeh70jlxlWV+9x6P+TQYkZnQrGNeoaMxjRoWw
CHiQKc39gSsm2+MuUyeBXOfPPC0x1DmdKBfiokBAxfIMlGZqa4e4ZjhJalozOjI5RADWyk8VQMoU
XWujT/FVzbLQJAvzTV23NxI0Ic0gMKHCmhRb0Mb7PGYm0JDb9vDqgKl43NBYwXsEgwC9T13L1wyj
8wm9ycDyn7fy30N/Kk5GGuGwSxJtO0XauSim/tfwPzth6f85M18KyYnfENQSrSPdIzGnVQgcdDI+
dBU+asMyb6PeiI3dZf02oJOCMcJF2VJCI4Rr5LAMl0VPahzLUN/GA4y6dR3YCMqzwMJyX6Pd6pAr
atRNHl7Y/h2GyQsraf1kKiPalJVRbwkTR3/Uoh3zDZG+Nlol7xarJghPFlVPgq/Qqj8zq2kQB+vc
4Ji0D2QFzuU8FR7t0BJ7zGjcwzVk/+RnU6fAbKmvH5nd4GiJjerdIXVkZ9sAKJZN4ZTDmWgmrFfU
kzHRZltl90Qz22lxG9y+uKky+wsk6aH3YmaLosCNZZuzb7xKMWyEKRmwqFuMIaQngwdqzdpFHaV0
gjMNpxZPMwzAUBMWjpLcIpFtNM+T5pl08uiaUkDo0qjdjFa8Id4HlK/S4dWH0ZnczvRA0CuyOGUp
bNVVezBijIH9ALJFtLQKS7ftfid8gU4CkNou5suMONRJtmhqvINn+xqxMZTwWuEdTd+JNrmJrzhu
rb/rOobWU1Dr98i+4ClwKl3zb1ZTCFsqCoy2Ld5iUlV3Ug7RfuwLXGXY/8A6hSjZEsLezNz/lGUK
X6uojmQuEdwTwMZt+98VNcZP+mhnasvXsjOiXeEz0Jh1od+bxE/IQBheRtDgdtN8AOXqDoNlVTfa
Es8NwssXqQ/rGY7zZZWt2PKz/cbLhDhnkLKI1IGOkVY+kiv+BW0COJiosb1UCN7hGUnINkWebDKW
+1VmDedYTGfRe81L9mtq6/RFJ4IAmmVyFkq/Z5IFrbCLXxaiza1rLvkOA7lUBszalHQV1pG+th0S
Ql0lj/f9WFfjzXLfSowbbW+CSGAlBc3bCQ8BM4Pbsuma6hyCaPsRSOOTgst3UDn1sU16RMPICLba
DGuu+2A8tlGeHRqHxCPeQPMjkTTkxiEb90zm9wSAEU2GT+xR5MNOje7wqfXluOu0FuddTf+27Mgl
c+kH8rHlHxrf063hy3E34vXeWPm8igo88zLzES7VVB8G+2v0A8IKRArc0w2gigticpB3R/Ic4iJ9
HofwZg51eKR7MrD4a4uHEzgYkOwk+6Cpzwfju+4znWsbwMXdmHpvrmI6UH6NvVRYCWfVZK0IrS/M
B3y3es5voSUatdH4qbwUlITImdRZeXcak4y1VRmuMuA8h5Df6dNvr8iE7a2dkk5OEHtWwSSiuVHD
S37u29YHsNJAbSpSpIhJVWCDKk6uYQNjiOAhQgN7GPOmMeSHo0UUH8OENFE3adcKIumuN/EQkL09
7bIoY0rZ48DSqrb52SPDJp6yBammiZ0Br4Koq/BRzhve4R/D0GmnqOvz3Z/poW9h4ybYlMU2StKt
noArDsrW3nqO6RzhmwDVlOeqZ1rF0if7Gjykx1ru3/raj7c4Usa7UffVnjzZ77YYCdycN9XYWTvA
fTsChKPrsqnS5NpYTMyKAvZkGmX+Ji2rcYXyv9+Grnu1hszfGjOcoSk6ghhbK1xjTNSf6IKHv6np
U6yLjiDjgHEI4Z81S72wlmN80e3gls3R5mBni5UMMB4U8E2wG7jdgZQ+Wv4sIBEjCo86tl6/xkg2
qVIliBxH4sMIaVp3foWLWodFTnH8K2kMPPl12mytEQYUVXBwAo2N/aLwWRDa0aFW+tUqSN4pvBa8
qku6edUYG+mo8iIdPb7oBS4iC9qJMUhEOj7tv7gC3JGPJU9DJ9+kY0LD2AVTBG/HOesNSEZtUsVp
op/2WYD+mwNjmK8Zlh3tYDjhcMO/srNL75iXdXIaTVakor0gxDG3sY0uXo0dzkPNRMkiUQYxEuW7
HMjSPtaI1QnDsdtYlorXmZ+8ZmNoHqzMgQE6Od2hx7KdiskFj2khv5vVJWMQEgObufpTPAC5Tabq
LxcYTdseZJixRhy5i2iDxihAfOtY96F4jgKMjBGzBieozma/kO5bSFs6rhiyVbxD0NGg1xFF2w3N
6GLG7fnAUQ5dDRxpYAnIUtydYYwB0Abx4jJRgjLZm7QPhmenjOqz73FzstI5dO30gkjy7qYiPHWQ
70861qgskumZRMZXeq3OwZaN2BIku8UTxgc9gKkSaLDTFNGqsEW+NstpVbmyeHdtZl1lDg/CqQ1m
jPwdoU0XOXFI643DQUNkDd8pCxwSP8L8K69MfZWH/kc/0ZHpouQlxFJoQLo+V1UbX3WHhS7lTzz5
sHr8gFwtKyTzB29Legoq22CJPO/6OiqZrsetRKQYxlvgK7FS2nXAuHKCj7IVeFYYjWq42abAE4uU
dYe9WQcKj5oGT0/50lrMRry6gXVZROU69CeS1Ead+asu81s0prwHGh6AXJ8+ybxKvuedviIM0IwT
CIcFZRHIfjMkwXr3ZftwvaQHmeb0t0xnFd0SG0YnaGsEXXvs0rbHnxEl3G1NRdCIFj3qxhqPbqg+
cjV88XQtECXxXauQfEGinlIMeBKqsB1SMRm94jMNUBQjEXvoqrcvmofxDZ2mvOiBzkMWHw5NAoE4
d+bGOGMndD7xyXrtq1jsQoVFXeP7fbYThPSoXcp1zsoESjbrpsrB1pNBSBsKhdwzG/BARCOlnxHj
va6K+mjxxI07nX98KOp9Z3XGmxDkVYVZahCPUQ6QFUdu8myC+p7n1iYIplmBijy20X42WFaeKUvq
Nwut/hO4/vhO0RgszCiTa+DiAJI1gT24UG+d4VyaiRRJ3cPMqw/HfhwViJHgJ/IohuU6TfYIVsRr
agfpYYw0mM2au22sOOMTBh/I1/FcJeNvIwn1Z5DBOAJowD0RLrBqRyIsfAXjtUx75BmN5lxGG8kw
WEpkHxnq9zZKS3wGRbUpVVytJoUxKYHJGldJsTPKvVV7JVbsQK7bpDq6SmQn6nMwVcStTRnUIBK/
Q6kZLrrXfyPhRpfTffM9/h6qwnrUvL/bpPTCPfHd3T5FOr0qsuxnH7BKS5wYfu28US79f1s4Z3Te
GV7SL4w81rYo3HBbtOX4Y2o2Liib93qG9jFgnyxBj6zLQp88ahoBbRMxr2j8B5pra5OjAn1uW/du
tFr2Vz3A6uituDnnk0vPoOOOS0PdeYQJRN9iLPprSGt0E9dTf5XRlxOm9j3X5uRvBdjlzzp/IEIZ
FFmJ3ikkxTpAWDzOo3BgeM/gMW/F2Lp/oYxPn1guah+RDsO9Lur6kWglyBbXkfeWYEJHd9RxWULW
BXU1vAukdBtJflMGj3V8K8wClGklAN/sn7WqXPLepvjcYDKPpYAlGWVbEVjtN0N3hcmNNj+C/m0Z
ksnNKBPuuFMnSmsd3uEuCd9xjRfANN3hZwIigYsSYfdQfklvEECeB961KXjpJ6Wd9Fh9SWZuFM/o
E6ZzF2bZmLlprAbKiM9MxGosCk4IdGTbiP6XqYX+q4Qmi9cMBqA9qDekKNm2a1T83tq/+ZvMj9BV
48nhecKEOIBlEGrBubfAsmPRyy4G+YRnkIk4DuLB+hbqxUdKDhECNQaDzsY1+RJZACP4XT+7DpMm
nzdKti5FHgZ9F5NhjUefvLqMSKVdjSS9LwFZOq3qeQvMfhc0kjzNaYaMaWKbMXPc5JGgNIGxE3Fu
UJ/1Dy/QIWrD9yBEIqu/5jKervyOlnb3S+CbenZtsszngLER1T0pRc8xnBmjPg3aMPLL1NZXkILa
RMRMZns7jPvWd1dxQijo8NaK2H6vwNZtEoeyHhz79tL0hAHEk2S1OgOOda/Qd77dl0cHRSd6MJBn
gJDuU1BWL42z4dZpbmZs7BA1Aa1y5PQV+fpVCxN9r4wAE4SbuCAE/PDYe8P4qXtr/qKGr9I4UC0T
7rmoqSxYzF4NJwlwJ/biBPTFZTLIB9e4OL5A/ThfYs6aR+ttfMmRNUDaoEzRUvsTltVgTtpPIGK4
BDu/u1Gk1/dhx/cRjGHxaBzkCBUT8SfHwIPaBQaOC9t79yT3Y9c47V6lcYMbD/dalYgGBg/R7k4n
mTUQzn5mWVG9q9nUaJXl59BEzkHaNqpqZZafQTerNJLpG3yNuaVbJE9kZIZk8XbiYThj8ZTSNn4V
iUHMRnD16mrAETAZW78c25+exqRwElV1khKOjVdHf9e9p34HtgMbUDnfmYuBSmolwiEJdRnBZnOI
ZbmZchk8ZcJ375E+KeYdnbtWVl/geAfpNhAVXdVwtNq4fq8cViDp/FLsV4AcAO4QkpX4NOIT6yI9
rdnnVYX6WNTqz8w/jX/pmmsdMUOnzHWG8JfldW9hVmefeTIxETdW+lT7p7IRBBoRNrQr20S+J03C
wMPTv00RhDD63Z1Op6enRWcmFs29xaPPx1wma694aQ1vuhuG9duYEYMsROicDWNJr0KOamUlRg/9
c5bS5oBknPqTxq16iUfCElM/t5+6TvvR9oX95uXFKQiwnOAgyR4sKeKT8GYRmBw+xt64mnk2nCkz
1M8VFZMdKH9IGNbkHaZZWAED/QXG/1lNwqFWSTptTGoOdXFrerLs2MJd3b7RuNb2toEDbClSxMRE
DgVhMknrX6M89q+2lnE/Lm9WZtT1lTQ1+7Wq96zPvKOcC94gdjAd5aZaaSyfT6Nr9OBFVAo6t0d0
KX9LO8te3LwBTZI37o6cI/HFhCrWhqsN+4DY0SGlIR0+bJKp74WsP7ICEeCYYweFUkjYpSVOtp9E
N19+cscFiAPccVu2IKPIiQguldVip+5i7x6wkvsqmKU9kQFaYILOik0xajSXyQCjdG6Rd4QHZtXq
BcktsZeh2EGlhjv7ODihtRpzOZxdrEO1B6L4qTRpYjaFe7OIKr+OA+lAqpjEaRqdcpMEoF0zV8sv
sgVVzGcL7IJm0qgG454S9wkd4BHXdvcY/fE1Kpv3qGMUSilJnbUBU4Dq8KlTfHtuqKjRm+tPTB8Y
cHiQSlZgQ7rOYH6js+UP68qBEELiiElLLMxj2Xny6KQmmluZ7lgDqo+srVYISLJdqvR435jZO1OS
6XveIVhwXHbs+Qx+wvdlZ77k+Y55dLHFrogHIX8lV/JGMh6QRifS1rRxrA939I7xlIqfQZNgkRbj
xvV9XG0NhCd7TTVq+NUMJLqLXvUPKu5zfA/jtyzq4ASeKTtqmvE3sQrYcFlEbccoFa8GjyMYGO2b
meUgCS+ys4q1YAB8LhzqKrtkhnnbeASkQc9dzoC8ZQPQjSqBHjsXooHgdNojI6Mx1Me6+tvI6LgF
qA4OHXF0peVfl9kj77dYm5gwVrLykxMLmORUWNbJcBt5wZlarfKkNFkqu92jz5xb3Uh/18zmYh0B
71MSKvNSgqIkoCT6LcNPS1fio0v9m1H47viMY8ELg/YSpJF1iVFA4feOQ3Svbn2nw9Jv2k7jcZr4
pE+UmM9k6bornf/oTm0O/5tGHMDeSdyU0r52bVnmfCHMd9bCQx5Y2nn/pZmPWfGHvI2AoBYp24lM
YY86cuZ9MO8GvA0vghgC6X+0pvpMzF7dki6KHsLm2ZgId1e1It0kg0ONMNbzS94N9sGn8bARvlk/
HKkzpYuAbDquINk5gVag0mEll+qNGuNTXHm0/HTn7NBy+1lq7e9MC8uHZeTG1nNhipsQmBmrJ/Vl
ZysisoMvJvvJblCZ2kwUQL60KdqwVkQ5F0bdBZFbtXMqFW4TmtpfHpZHWL9FmG6iRP3A+q8ddABx
oOznXdkmDK+Do55tCczI673wjGpDnmMK8+flUJeOu0N+ch2j6tx3vvVXOoRb3KDZyoodCHBDbTON
l0dLuS/WUvORYSl2RChgjmvlt+xZBqNMHgnihqJpb8CFSgwLyY1JrDrr+Eb+bNI44bddTsL1bex0
q7mlpKMD04e+eV3uNU9QsRHR9BVQXZjMMfoeoXgjD2DYSsZHz/AEIVuDCI0HOGKCsHNM5byYNNqv
0AO3eucx2AelRQpFW9Qb/Mv1E2jx9pSiuqT0m5trUVT2e1ClIMH6HPmuHdytudK8bBSJGZQAQY2t
Sqc+S5+1u2G8/Fujm/sWyhU6vY3UK/e6iwO+CdwXs8yAts1Hy8aDA4mf3aMiBsDnaap6+XB1M3zA
nCfRtn9Je43gUb54tMCNSxKZ7msd2oppqkHZOlHaVzDAEbfHMLn5FkuIkDTy1Ri7w0bTNOuSt/o/
e/18jsKEWiGCQHNEj+/E/NzeFq73thylpkssdIglqOpgSJXm9GssvH1YWs7fTUWfo23SiFo92SGO
2AtKaLS3Tftgeq19ANpNJOaf3fnk7PkNUebvzLki3ZIe8UT0LAaY+TDtja8R38KLAFps0tz/yGGu
rITpJRfHtFwWZ2OO4zM8xgVh8qtoNOtThGbqaWizeju2ZXgx7Xi7PAKC+TmAAiBZqWTC4M4t2U7g
0KemJvaSNeCrpiMXdmgBvpMsMyIUTLWv3lE/fHxQutaLR2mkzs5WVrXSqqZ5r0q0Uokr5KYttPq9
rjpnlY6UWI1cVfDZ6I52bW4ChUMjngj9JTfxcuaRq7aZ6Zl7SUzuJiWMZp1UDYtuybMapon8+q+9
BFD8n3MYnqDZSxjceeuJ67KpnM55lkyfWdxzbirbFMYMD6jKg8wJdSffw1Mc3nN0gU95Z3anqvX6
d68W52Re0Rrld+1Yv3JHJK/SKd39QLd9I2zUt70Fp4u2/FvTBdrTDCIfkbLeehQu91g47sX2m/Vy
VCasGF1reMaHXiE2rpo9TcADKFr/ZKsaOTFxnGhvo2EFJSKCJ+J3u9wY+xfNld69ktvloHeznrSh
EKlYZQ+sAHhBSWPyOJl58gSwcddshgmKXstv9GeTuyahNnXUFzvfd3aT6fUb1Uw15HVm7XXnnAVk
zBcfm+11dL/5A7INGMpZkiCQiTKBxj+b5lg4XOYfa4tSKzBGHnbQRLTDsrc8Bpe9ZTMqiKLgJGss
Vru+1KvPEn/gskjnoVdu/j1v0XaVljmCZ+a8RceXyYnAIcagtfYSHSuiplNt4GnX0Pn0S9r8oAKo
XccfdP7/JrVb/dat33FbNlDVQuRLvZwVEfpXXBgg7Ua0uaoe3HM3b5a9IMv/2aPOuOHrZNN7TdxD
FTTuYXDEP3v/nqtM3Ad59Br2Y3I2Wbufl70ORADlwchCpO0QzPY/F5fz/74smi/IfKxJusM88u+F
XM/itSFZg6oGHq0/o2K4XbVHKK30RiD3MZvq8C3s3OKROVuE5c5TQw1hk8sM93gcg7bSHO+5NJNm
LwyD5FInzF6ZimJYqS37V9D/pmwdfM/B8Z2O9InP1N82QM2ufk1glMxpkVNm/KY3q54H6gMXjxA2
IETWFj0Evh0lxXft+k9DEKc/TJaTa5V7E1BsF9BcT+pKia7rtGwGX/9nDxP6P3uwHon0qkOKSp5z
YblbHsy0bK6RPzVX327Di03bnBojxZ2iY1Vc9vaRWN5qi6UE8BpoqKdRC1asteUPz58OdOn3gbLM
j1hl9WGkl/8cthya4DxWBpPxwa+w6Q/td8IbRccE1x5RpN3KU5IxGAPXU5eaGbzgIbwYffGpo8V7
DEFVv8Cte7Z933ukPT39oCAYjfLo0bfRwC2bMMaHxY97mBq68WOQRnbSey2Dp/T/2DuT3ciZLEs/
ERM0ztz0wp0+yyUPueRSaENoCo7Gmcbhjfo5+sX6o3KozAIK6ERtatFAZvwKhQZ30mjDved8p9N2
Gv3Bn0/9/GGz8OF/4ivgvcabSph01nthHvt//OGnrQasAWHy0R0qCNIG8oa4m8wDRWigdkNjFqcQ
F9LfPvSrHuYwxKPTz0dsz4mCKxCQ9JSkf7qLeOjfNKdqLyRYl1fLGY6SfLC7Ckb4bqpRp9FtoqOu
gRcjx0zlIJKhauD5cXvaMGVE9lFNnShBOnGvkRLDhBP//SMrf8hJGb+IInozy7A4N0vrvSyBEvi+
zeld5NO1yg6EHjUvVuyeWkhlTV0qeNNtHLgFDm1O219FEfNcGzkNfF2FkOMJdSR3LP2a62dXk/MH
KFaHhmoqTrZvrqGiNuf/+GMsp08HE/Lu51MJ0u8Cbc2zVs+EQLeUFiP8SjzU9h9G6AofMFKtRn+1
GwauWds4gslK3ECzN0maqrVjZHp/kPtgWY0ccBt+ZD5rTJv73A81br9v7hAN2ZSZjVMkmvy7KAXs
JS/7jw9IdD06p9Sy6bH2S03J1+jExPSPi1QPDE95dxzZPc4W8m8fUaT3kIWU1sHUetQbSLHq3gKK
S7ytbVozGRrLhz9/uP/4SMd6cWz5up9PuT9fR9sUn+rc3MvBq69u+Di6rXr6+WO242sv/faevqF6
YrYQpOFWHBkHgCpWAmE3mYro0rW4sBJX6Z+dtxkB/Hz25j506/eEAJkb8VbVsdKWink8ebc2Nrpt
HtN4Hpe/yjmd8UDa7bGoQosDFRfKHxg11Hap2qJzOP94ov4tQMLTfwN98M/kg/+1+y4XvED7nykK
/wP5CA6mXEAS/wUegUI4GSp1//3PdITlW/4KR9AcAQZB9yzPtoRh+zhl/w5IWP7J4vTLp2xLR51l
Wv8gJAj7L47pY4n0QElir13cZ235A0jgn3hWLbyd2EEdC0Piv8NHsN1/tfnbVNlJbnW85cdR+fRt
918tr3hy9ZC0XTg9PvL1UqdWPQIEn07Kl6yuxJENpJVrKoi66UTb8WRqw06HsW717j2o4JfiYMAG
i/Tsj4j7QKTvGkJlaKp7h038HBGNng1BTG5YTR1m+WG2jS43gbxgvcaSZso0wHHq4C1be8CBq67W
Ty5guGmaTgbyBDoaa+WPO29Mj47QLzgFqSe4ABFaoqH7gMJKH72GRrvBh4LM99cI4K6MVaD77r2F
U8bDkVYUPWITLIaJuNhORqhaszKIeXVtC1z0p2KfU7s8XnaDV3KmrKWfkrLddOYlASiOSG9j6Pqa
taBYSI1i3GHP2Q2pWC/f1baIWLkiy6spEQD5MwmIfLdJpEYRd9vMZ2sg7oH900Vctg/AuKNuY8bs
wZevib2B0NX5NE8x6TkJOPoPjpV4vrjgpPeGiAalnf/pi0W9HZjeeKfScWcIkhKoOy1vT59IayGL
ZLkDaUbcokkUFC833xaFegq5i1NBZx7O0fL6jJ43rXn3QJxXMFVPc897cbJzBgu4np8Gcu0dHOVp
xI1Ox88OPvTskqlrcPLhbcqUYlfDvYVZhCku8LMOEzfpfjWDhAGyvN2G0OXU/WNj0V8udUhIHMDQ
ANn/Tool9kLHutpu0GlulyuQA5b4uYLYCyMiIOdwF8LdQZa6r3wV0LzfLoXRKFfBcmeXF0p2yn55
+8sdXC6B4f51+IZAUJ32r290uUGt7t5X+FRREG31Wr+MTX5chvBy01yTyxh1a/YALcyd3Bl2y5vV
udXLl/38mL7bDkm7Wb59HNptWVj7ZUAPqiWAOSG/6KbobFZo7JcvW26KaBqc4p8qbbd2iSCO9wsl
Pig0nBqq3+audb9csmFy7xsk6mbL8xbW24STe+3oQYRVq0yPtcrOJWwcSb+wpc3LJqpwCPKEiJPJ
9+WljTwwAvf5cnWW4fbzzuHmZuF4sozsjPRp1bakwnlwLOqJGsKSQ0ixjVD7Nu+DbIDtB1cPQ00w
aPsCnbLLQmWwabBVG7wtX1tWXE2GyXJvm/GDTWvY9T9PTYfkl6bmehkpMtUvrEKrrOoDnSHomfSs
Mp4uvAS4dNdx3l3QVW19Kzs6lv1zP5aLLGgBqsXwXNdbn3vpJ83GqrJz2oABXl6hB2RLSXTC/RNM
7X2WIL83hh3b8tNoEYsVTlQTCEbs1QkudxcYGgluXJYk0dfL3VxeFOefdTv1QSPndc2LWu7Dcvdc
G6BuwwxFZowbICvfOZNzr7uYIbgwyxsOx24r4/S4vE0hmw3w+fvlIsMcP4ZLepo3nuIqaFXyvbyT
lF8InIMslQEffbNRTf5OqOVF88295k436o8wLHkMjeQYIx3So8cyT9612trTw/njz/avKnqqFc1l
Xz3Nfr1CgxQoHuvlOyV3DyXfavkvlZ6NsF+6Ua7jFBkVg4+T3kmDfL48VcuVWAaI1Dm98dN/bgtP
GpuvQIbZuWr1Uz7Y+3Hog5wNYMsLdplsPOagY1V1O5I30pTYXx6p1ONFk6pUwRKbveydeO6TjO6l
DaCFfq40U9DW9j5F1m6NvKrY2lvRxzJSkfaTrKmfYFXQsr/SzVonZJMW+WeFNSUa8YAxF1kMCyLA
aF5OCFqzYwtsGQTezmQA67zmykFJnZ8Ez5XFvJ276dHzuBJMKMti4XMbasZwD2cEsRBNdRaNVp5z
blu8TOCWua9nAg1GEo1yYJTWvKl+5TWpK8ywBH4tagrYe4zNWB6XFzMv45I3XsOoXQLCY/OXYrQs
X+bU862KWYH47/ILjJKEtW7JCn+Ylo6qNYCyHh/7XL4jw7hffgo19mM9tdueB90gDaSPsvPytiEH
nKhjv9Y5Vq1cnkVh7uDbo6Kx2E4yYYbOq9LGT8GPXy6HFcV/LAKNUmXu4yg5ganjxkX6fJpG9xVu
6SnT5Xm5Qpm/r7xp7zTmqw3ueflmaPn7znKwFPIidJ/cBy2gT4IkA/s6ecBedqx5fctIW/6+3I5K
jE8Wu1mVolcGXD2OT20zXYQSp2IcbyV7hKghTBbcZkK90knPyxXOO56AsXuymFGWdw8wei3SbFM6
Hf7HCSgcg3CZd4kslDVVDZ7pLqTCslxcae99AiI4CSPWOS/jNgRJHRmsGKzKiiCg2PstMij+rMbL
DMG2aq95Nm2fEATKfDG0/OyJ/pGSzO7/b33/39BgUBH+673vXfLxf/53k7z/89ZXWHzL3/a+7l8A
xAgCnw3d1oW70D3+ygbTAIBZYCH5LMRBRL5Avv4OB/P+YtvC9XWDCd3AiuXyT3/b+lp/MW3HsnQd
4Y+/7Kb/ra2vwZ75XxgPCDp0Nry6h0jYQSto/2f4Vl6wNidkclK8Mh5bNynY7Mr8hCRtcQKYrAq8
UhQsLUhy3fukGU1o64AyRxiiJ3gBsJ1yqoF8wDcY4WfeEObZOZ7JFzdKlHkgd9Wi3nFHHXlWozAh
GGwIyurObqJv0xfvgtV2rSL36qTzMZ5NELqJkbMbm35rVa3vKtrIUVZvvMtqNmAsd0n/lpp3UYLZ
uqU9QsxcctHNhJbTzHJNPuhbZN93JoI2k1MLaOjohcXwLnXlCxydrWkgDzKYiW27PrbYt1eqIgLK
UJWxhSGpJxORH8o9zxG+BWG99U4cr8wufvYNYg1n/1fZa98UeT5cdNdSrx8QqdQrlE8+WZzAoSgE
EDu3AP7HezpBdwLz0roFYVjKidnGmG5aPExB7KV5AMzjhTrPcOjEJ5YS1CE1+VZds0OhOJr5M8lH
zxo9j50nbPq+BNrMwriWBIrmWkxOTde82bqLtloY70giwAqQw26Em6iD4GVSkAcdGDVIQuLXKUcO
VcEt9/B0Lx6LXSmmW0T8DsVRbFJEgca5/KJrjpQPjcVaUSPuiIeWqDDYSaDsrzJXD6jdAeqqTwKr
kKvjjNb7N7woyCHpIPj1TuQzSROLsT76ZXVQr8v5mvvothsZpiS79cH0FqFczeYV9hSx8ozmVGXp
3mh6Y1MgXyIvIA+Gzn8nwybctx7HLdZO2hnxOlvONU1DGBaCMqJYxvlOFLBbUts8jQMxa/WIF6ho
zAvCnxJwT4aoZvlRqTAhWHCIy+9GG0RGY7S4YbMqX/s02XCbQokmahI5wZPlyWGtO4wX6KklCK9V
nIYBcF2ejIVYb5N2Q7p3FFhCexs7q9nW5q+aYHRUkY52GDxw4EW0MXLaXl0+BV2yqeay34KM+e6z
gJPoQVbdvoqBxI+EKBgxAZgDqapGGv3SDFD51Zz2K2AhM0w7FJIZJLSSzphFPAAeoe/YJ/rHcKu1
z/Z5rYNMicb+wS21iz8UjEE3zEn+k/dCyw6a1Kug856dWntrgNyxEY6zLR6Zp3O40EljzTv7OXCL
RpyMjgNNOLvvpR49xLF5K/v8W0sKgnCExFxYFAcvyb7YdLKn8Kw/JbgMOum3gcHlTDNrahwhxyND
m/3mok/J5JuqvQiqJVkj8qCNFr6TsN+gpRq2daGuls83DBrRUjgkVv2QeYEWOXBE8TwSivSc8za3
teU8zcbGAHLWqgpoaLsdhugLQCGxEuiiIPTmFPfaU5M1D66bs+yD5W5pHTcuRWdXBx/cE/COoIuN
I6GGLXBWKLj9zZ9KcWwErGIvv/BIAi7O7VvWmfomae0rw/6oy/iAhfpZ9yti2ut9XaXcwiRdMnLU
NW2MguY9uL2SMIgs4gfU6McML7YDY1eFxKvQlul6dGremD27YXmNM/MC4eqzz6kMDBy4jDl6XP5R
tZJ0IrQrnlKnaYheYtG+ggp5KNNiCMDwbFyInyhVtYGNurraLQnI6GqeI1M+SMuSQGuWPOqFyk51
T2V5oAoJu1eYn1Pd7JqUGFucMmVA72cnY2II9dHbodz67ePf3qLHWHXkj9REYm56lyYmVeaNORFt
hN492hIc5plmuO6zmwPzoBnAz06p9zLTzdt4g3pzQ69Zx0uycG36+Ovdna9r1q6e0nrlohKZ1bwt
pK1vm4EeJ2D+k43YiEr3XTpILCVkZlTR8Nj3NFE0w3uFYXJuyxH0untnqvZqRRXFvkX4DTXwGure
HQk7dzSkiDqZ6SuE/WXUEPsknfE9NtZeOs1dEykOYN2OdfQ3PKVfWaiLlUHzUThYyiDpjBoJRNg1
ngzp76PYHI9tOF27SaeBN/i7sYDi7atiNbt7Wt771raurfBIVAhN5MDTu17i3uzs+TNOOBaiy2y8
5k0rxUWG5qsb2nKtmNrsiaeauNFm44R/mtA+Vr3LedJ2t+7k4BIGXDNXTRq0mv5OoeKB1G5UcuBC
tv1Ywp1dSK9Rqe6tghjZxKt2Tk208NjGlxJKXv5Lq4eTox5qhwa6L8P3CbGyMQJsE0OMBJbi0diS
b0J+8e8OQ1pVcMBIwDoVhG7igkQ7KswL2uAzBdlpQ9rdYJmfsRYWWC+anXJJUaTTA80FwAdV5gtG
MYZ83r/5pQFnBc6MkRisr+qqZuOcaBVH0tY9lCWJuqMZ+fT8+/UYKzOYqyzEsVMHrU2GinDVOyy6
+OrQBYKdtcrG4gvXiEEwQPEmRfEt6gm90+A9kenZ44zhgmJguTR2+oZsKttoOuPNHWnHcc5Din3f
Ms7XjuC0ZimTvDKVvM3zfAJw08RS7GKXVIpUqw+0qK95XhH4mSX3FlL2fQpewjKmd7Ird41hnNlm
3IYQILNDQFDogeReRBEk6WDXiB6Era6zInlHIqvpEKAHy3oz7MBQteg+SwTZpaPWhsZDp9l35E8/
OMB4N4mhQUeOxHcyz99tO4EsChLFsE0xoa+MWr/OyOfWGGThgRZEaBXTsLF0kn9cszn2FQEDCUFT
gvRdv5wuvtftZUR0TTaNiKWjP6hqtH2jUShyk/kR+DxHM+vF8WUMQxwmoUm7BuWlCszphpZbgTrO
HwrZXBubOV4UR2uo9k4ZhgESOU5O6RFBw60thlulAT3Rev2rKYMMAQ7CZQX2LyEGfBlzdOkJuWZt
DDmpeJ1+c8EosCtyDsi94Wum8jDbec7Ea0AGJ1NdWsVzZgHAHrziWQyttQKeKFal8n4xQzyMcUhG
R5vgdagci7s+w6Kd7Y3NhNG2fJs36uzcEPOTdgAcfMrLoBgJZqoi9oghIqsw8pKtaxs3z5tJAplX
RWVKAKlwYeqmfLUgHq1E7p9goygEBZC5o8n5qMoa41WZPdawRQkO+kBRHAy0Lzdo5WK80ilLIaQ4
29NfCyfbx85ib/X6UxKJp07LXrAYXKjdrhp/AlUwWI+aZ6x9Z7zpBByvjKTjjbIPMLACkVdIfIbU
Pp0UmBSmiY3phC/LuoFqEsjlCM1pvC13qG46NrJK38M+pKmVideilIcEl+gAvImY70WBx2ahH5jG
/UY+AkvQAmfqX+vBgVvUWQDKLHPVYR6SRX4F/s+uqXMe8sElhAvpUWbOq8qrFxoX9SJuSdmPxwre
NtAhMi/wYjjL41I6yQssn6/c9+mAFRjgmQ1Dodv3io4w4QHGN94qLFf2qew+jMr+dhU7oWx25Mkw
Ti0M/yBbSOextfYmTDpqCS119fjZ6czfqicvzIr6h66yd4me/g59VjCyAVbOwTKi5tmHw4gdiEii
7oAx3N51ZKx0pGkWTVPsQY0d01Gd8jB6hFVCukoIJsNBINy25tqFiRqQe/UIZTgEFYHMBdMG7eOK
+KXuzkZIUNFxhiKbcZRwW+JI4JLngBfuOHYgB7CHk6rqj2Zq35Aj9hC2HLL/0pPXRM0uadwXTjwU
wCuX+qV3BvVbr2wWEpCBEoSY2CHO9QEDnAtDAF7AjU6+aUKiXC8mHimT/myWHlHYmasojRhvoOC3
XRojeYQHjpZrVc8dlEWm/kz4n3Bzwf12F/q2JUpvCWEAmRr64TW0wcUKJuwNzA93iWFJ03YvLZ4+
tF6/K41VpMt83BQmYgPSJ4YrGJ+J3uh8Elr8AE36TusRnnPTO4cCG7rZr9o4FraxV0DQ6PN/u0Z/
wms19NplBrGadV6AWDVbJ+yQhx6zYSbCIBfpY9I/u4n/TKpIgW6zw4OC1inHCMC2kJB6NgdQUokr
G5OXBQnpuzeeLnc1GuYrVISXubB3ac6hxWkPCILEwKaANcnER+CQl1o4CEW0sXzQ8ZCvQk2hP9jj
nfSC3q1fB5yEcqErEeIZK/mhl+aw7u1hlXnuzcxduU0tJhFIqnxvWT0vv6ix+ldNts9xRmEVTX9s
V89dmH38zMHKmi7GZDz3OB/smZCUPpEHx+RXN4byVjb5f2GF1KBpwlsazxdncu/m3+UoH2aW5LQf
Lrn0z6iMXgmTZxNawnHLy/KxnuTr7Borb9Lmgx6de49dXs4WQtaLSxK4RBUfjUXKLKm9c/QpgiFO
LIKryNFGqE/4WzHd2UCqVyPTV88OL/uV9Ujs/IyzBLy8nT/7gV2VfxotpkPOrAlthNyOrmEzkrC2
TxfoJp9tXT17UXP1RDmhT/pDpXrejGhzqAWkbKWQyCnLuM5OP6z64qOboi9AQoJigPdNlf48pTg4
B0wCI/ptZNhoW8po5WUFoE+XBrmGzAxvPUfJ3NiNI1QQo38VRvqIR/CBPtxvD49el47XKDHZ8/Ql
a0A6ezs7qYe15JUREK2fdfY1a6XmtwJfCjn3kXauKmaRjn1u2VXPKo1PHT14IrXxeRZSfrVOzHCP
inbljk4eaJiATcSN7WPuB827hwvIrupjZo9PaYah3eJspo8TDjqiqGK7XSPQawOMfdfMNgaCfYyL
bvfXju4/ChHejd2zjlmI31Pxodn2JYafAqKBEcqJDmBjEu0j50mPuUG9ObxhtppXUmo7V5HOw2Mm
czNaDRhPDmkVlitmy51byRCb0XwfOmza7ZYLIGYuhTlat8GmCVYNs73u9Hg7mtzjabbiTVmPzzkH
tQcc3vuCPDvSFsh1RM1CUnGrtm5Bo8Ab3zlsDBujU6AF/E1nfOIY3arQ0157P7ofkvJieEP60Los
H11NgnS3miK+ekjJusViY65HHXupXXsp5c9DFibVa2xJnRk+/qqz6KmsKMUnmC7JyEWv08N+7S3n
DAwGv+xiYpNT5QO1zL981W2ASXirZnLco0MXY6Eqpt5xqsN1GvnO0g18MMPlpXr1uQHnHfsX9sbz
zhoG50Amt1Z9Sd9Wa22qnvWsKsn7CMRovUdE+h4Xx3AkDdbpqDiqZM4vCVkbRKkZN4JST/MAWrwc
m4rbQpYNGUQQE4b4EJuYJJkhVY/62Er7ZpPnR8uZ3jwtat88ouwE4RUobOTZCXOCrET3AfaTIGXS
eUaotTOpg70/wnHOerxhsjwixP4j/GtfpZfICW8mXPGg1t0HV4WP7HvcDONkYuMPhh5uXsakAlnX
3GIv0g51VD20acR5eWSpkhgWs5ACkw4lqBzY7XBlHgyDPVFYs5VKwkAqqB5aqE6hMMtdPnnFNixj
to4DQcpZXWiBMdGWMHLrFMN5GIzocSqaP7S27EoHf+bQvZ7rTewSrz4VnJNKrz6UnqkCi5wEy39y
RfWc1clzQ3SP3wxEOS3rWSnxdPQEVcd4Ilv9OqCSXmUcxzoAUS2a+dDhWfKH+h0xcbgdQ+NRzwTd
O81O75qZzNBO/NLrSl812HKBiXrl3psvUw6FupjAkTY6zHyrJREGpwprb+R+aoJATGtmUvda+2sQ
e10bhx27C73wr1J1d2VXovGp15GTz/s55HI1Y7GVafcwoS2D1jNMu9q7ODSy5rzatdpsbSZVf7qi
ZA728J5Wc31UOFyfYoLPVrYxHytBC1y2WId7n+WiK1qSgumbtDNR85xsTZ8ID+s9pDtyCLP03YM5
BQyrm/ubM9ndHlDMYtjBYFYLbaWonMULElVY2s0skiDVIsohoW8EWWrc8PJ3hNyn29EO4RMkeML1
1AP34j06rlWyD7cf55lUPjTOZzMaXhUHZXiV38XQthgCWMRNutie8WlM5iX3qyetkNOaffotV8bR
oVO5n/MX2rbRvhB60FCmWW6lbrfFqk6LnWv3rIvwvbsODFIKXs218uflkGlmGQmHfYlVre9T8s7t
KBhytS29cthQVHPXMhZk0ZiUaLJy3NMHKwIQwMlmdsoH1yn+jKm6VCQADTMh3FXs0MLwYibJeanf
zPot0m3ink2EbBmW69YnEG+0PvR+cNdVCxqkE8PFjEPz4KtkZxX9RzMUL3k/ZmubCHBqvK54SdqV
R34SJ6J8hKsMS16Y/jPJftlqKPEdjvzuTUYJuInEnZvIiyr9Uy6TITAkRlxlXEYbmWwMIGd05nnT
WJSKUtEcY0frd/gcfpWR843uG5KO09TbLsYnK/JDS32ObEMHhZVzIsk6CRJ2AHFFIoRVzXc959yI
5N3mgAlzF5PmjWrZYfpgO0EkoUSvQIi5nqU30HOpIS5+Pr6CddK2ITyMMFNIox0DkzF9P8vRdzWV
1nWvAHqFoiSVT3wQzj6u7UjHNKdZIQRn0W0S8eZq3dVo29+o1CnNWDHS1jwj3M3JWHsVwR8y6Xic
0G7vZrc+L/8XGqccumADNgRzNwHsDNKpv+h+zbLVoZz07tGD3QCnoWhOI6xfxosJE1wqBkI28eTK
AROXxhvirHJw/Pirj90nMZ2A6LD8SbcieolTbiO3LTxr7lX4m6ft2QnVVmWUvYctTmM3oLHfUH2s
2IsIf4fbmFL2vHMnvPOtI3bcBuVAxtKXOQvHVk0LOMSeSwrGiGOi3EewTiwXC7tnjac0J0nD9+5J
sOQEWRvsFeZ8XmHxgkrBzuLcGJTzhMb0k5bujPtN61a1JEO3/9VWRHOFdCds4CphanyCrZgSMlil
exryUK4XLYGBhnEdz/5va1aU9JM3M60h9xY1RLryxtNDmnt0LCWVCrdpdypqfmkQBUKnLV86J7uz
W6b5ULGLjxdTTI52tKmFWln5wa+0aJVKu15bdX/NYj0/EZ5p7lM8Z8o1q73pK2YzX7u4JUlnUUfB
upizdS8pB/XT+KED422otXktNfe5lq99O9ukWxcvziBvqYJnmtloIcn2DmvDp928yd1SrOK6we4g
2Tu2yS0O5be0BHoRA6HfKBxGdn4OJ+ovvt94QdKBhjHIr6LmRD5jy72Palw8XaufPd1AOGBW1Gvc
/gzS3OYIg0g+V+yB2Q51Vg8ml4TIjZg4PBSG9aFhMIqt/qFy8ucohNzTe/ZjZ9oMd0OwatDnwj3B
amqhdF+LMTsNM2uf3lRHpxJEw1ppuQbrmZwIGdgl32VbX1Wu071oC4nKqgXhSBPM/SKvJ+S8hlxm
nl+VIY9wqasC+l/cL5ipVQLRzUrE55cq02e7Gi5dLS5MHcAvcv1Rj9Er9kVNHcnu10LL3/TaO9e9
Xa3LDtxjy1bc1JCW+c6fQZHW6qqNqES/oAtJpSaYpEhf59E0yYqbyGgWbb6ey9kE1+EdjUkrYRl2
r8ZUnzVFCbmex2kvqnleF2F81o0EVpgbHYeGL9RRQpEXuVJsIle5y4FWi+TBTvuvrn+cw/7bJJUU
qEFOTPgob0URTgd6+ym6o3gVe/kvCl9vkokdiWzoEQqW/+r75g3UGYjqvLR3Q8e/ae6IPyQnqHSa
qckxYw/uwYQmiEaIjYHUh4jL56yHfvxKB5i62MvpKWnJxmBxC+g0saGyxwfXrtv1XCf3cEq/tGZi
a1BMcpVNJAZ3SYCT6qDsqKfpwZFlqYBQxJkOHa933fn5yYHHsoqT9qS5GKYSxyE4xb6YLf9DXlx1
w1nYBbZEaKVW7JxL6M3p6CGFGfv7UXX5ynXMz3RYQjcwyM+YrdC28fRNUrIzmqoXSraHhGrhwvD+
k7H2UGHWBuIPCgpLIYGQaQfoORfdby+l5AjEDtehHB66go2/XVxDrxo23ZIZiTxuahpxoGPD3l6z
Vh5lqP00fdUieYvtvNhgfNs7TmnswG9zkK7W9FJHyv7l776arlw2ZvxIlVvbbRER9e++tKsNlEAW
DyN9KRbzyQCAcWARX3i/Qe+omzTCcKekIXdJ2D7g2SPXW6cWQVjqfNbLGOaI9DSGWAWWHET9ksxE
4ZpB6bEati5p3CptnJs3kFHX2dardLJpZ0BR8zUMMnWrPegVOOgxRmY9klFsm9nO7wsZxBaQO8ep
yfUDn8VT4hXHuJghdUEZ5tmyJg+svY7Ko6Im0zVs/5pwgjzQd68VrRIfVVgs5yMdc4t+Fxp8S1/S
AUuMPD0N4BXseGPb6YuTsfuQjl0cvZHaQFvqK5s2zpJAQYrKVlcGAeFz+Vu1aJ9kXz9PAN5VUW0Z
ALt40MZ7seRGdN100xuPzY827eZuWrU9+h3b+07aBlh/DQiSjS59CsznPQu7oK6cYJoEucEj31Rr
2v43pdhhECTJw4ThfJoEydmVV67C6H3qiO6EyQofsrRz2otGFtQepUlsbAdV9E9j639qRE5sqim5
DmLluB4pP325h9tylEvdtDQguoEd5eyU5H90xyo2latem5TebVXnb2kRP0mLk0tFEZZAF0oRLqq2
ZR2OpnvmDBnoHdOSybPEw/2qHHBX7P90IT4QtTbbCMopRBmxyy2NPhKKdT83EZw2hyLrh402iVdV
YhOyY2ayCitEpO9DLdK3bBtb78D0ThqgNlANbLS9lvePpkxzyCslYhg4rSmqNYLRUPvHQ7UWTfcM
6OSVyve+Gfihkq2lzwmLSlISrkPnbHoWT35V7RFYXutweM8k466t+l3XSiqOjJs0szFKkIJrGZw8
jNT9ahDZSstDnNbPiAZJkJRSnPF0X0dJ9pWD+hzLavKMdIPiZQQG67Eo654TAaKEyMPi1HCfU+aU
CFeYGgdkoNlDB0mNXe1Tn9RvynxD6nVFl/Zp9myL2QetM4sprCJktMCfIg1+wggZs814zCFjrLnH
DoLLeKWoNGw2ce5845yq181S6RNRe6pRBxHftErG+KExHbZe7XgvC79fZBqvQivyILSnOzbemylv
2nvG2eRiZcXrvTHBaTMmyc3lIHWb9YIYU4YgcIhCDX/mUl3xugwko7pHIj1LF4aGEPte2d0RtotT
qIUlQOB3XzJzcNyzCPb18hCSGButBP+/Mzc0lKKMJuJ01kxmtUpa7FIAnyWNemTUnAp7QsQf8+mo
pbsbF18x/TleCKmcoITJEW4uWEXAaIYwzJ0h60+YVE5+YlDbLOptjv/N9Ob+yYpWoAdp6U9YfprI
uZPKZb81t6x6PMnPPiqA2aXCrROn9U1b0NfylZap/qgZjf5AnOIvSwzuHTkjgIQmLKLT4JRbmG/e
ujaSarcAjvRKHzlgKHYAlS6f23mk/+3EeDPj4tnNFVVYnSses9QKPNZPHDazpylU7zNP7J3RZdlT
WoblBoZohcLNz54Sp36ffEFFIVNfLvJOwiX4o6zm363XzXc/f+u0tgEsRB+ssOiiebr1zASr1lY+
QMEzG+eXyLhwPb+/InZlj8aPMoFtqstg1t4CPTECI/SMI/rlYY09GfrknBYUhOv4jjQjPfALThGd
jelUxjUBHLDdJHmZdylZK8OA8dsKke+ktKv3Rs46Wxqde+BiiDUKgfoatSg6FuQS/SQkyTnCNsTw
m9QWNZmgNr0cLGW7vouRW9DPO4OV2TeYiS4/n+qWj4Tzf9k7kyS5kTRLX6Uk9wgBFICqYpEbM9js
80j6BuJOJzHPM27QR+lz1MX6AyMzOyKqclqWSEmGuASZdIY5RtX3v/c9OjVDQWZU2X/5fcyV+9qk
2WyBU0WUzogezLiMHuxAH5cmzW9+/oo1z7y1YiY7AW6IveOanwyorGtzdB9jYdFDSp6bkrXAI7Zs
B76UY/vCA0jvKJ2R+7Y4sYyyXpMaHlngetNtb4XvGGhs367N/mWQ4gqwzWG9y4VVX8wuOg9C5U+Z
Mpm4y+XNCoFahvjsLmKhqbx2Qvtg6+jR69LgzcW3iOM2iPd2ByNZa5Y9iOTlXi11wHzwJps5pkOT
ylNPX/Eli9g5Zcj/jK9M2B+5bnD8hNmJqCk8msB+z0ODMfWsKy5ESK0gu3n5Y23sGKZTLmI2+7br
hp222lNZM1EdPFdAARPWJqkGcapi/LqKSrFIkDyac1B3bYnmikB1y1pKYXgORgTW6or46eQbhItv
Z1md8gRDfljZ5ku9cDwJRUHLpxWQ+8k1H3V2LXBAv7W5sZYufNLJ4tzNrdfcKR085eCqpqSyX/Hu
P88mizUsvPBCTVnv2tuhoR4MrkeMk+M1Edp4yoLhvjfG/HbMvgRYmZgAeg1OUGaMuKq2OLkUG4Bw
AweGbWkwG5yV4Zs19R3fhoXWw/XqsVDM0l3nxej23aJBy3TqIOSU7VubiU1YKSA+GnaiZ9uoD1bS
HRWcZUSKFE/OQpEcyLbJd6Whjhz3bF9mTBi1Ue7ndhZQBte9nkpHwoctDYApM7WfYXge784jw30+
2BI9hAZ2iETH4ki15rqiTj7ZmnUYwVhjh9VjyOM7cwrvgDjsD5IZ/lybjMfCalpwrGK/Gd3Gt2R0
wU1gXRUd9e6qi5iFGMi5whA3IZzcO4AT+Q5iPWhaeiTvjLgOTouIMCJNaerTAWIwnF8dquwFj2Du
GEKAwAZ0W04wr60Eq/EoOsOnDnV5zGO8fPb71Cftjz6uVnUBa2wR8oTgQXfT9wTysJTm+14LHDNm
jDs38k6O/V6IULJbWyKKCHi8xq6DEygIn6e5Cc547qY7t7f6U94AbSzl+MhJ8u6QRMJrLBvZZu5u
Zpw2T56RGI8SXg4/YwUx6x0TL1BoJl1hFYpbuiYtLkydbby5Sw9ph2Y6QDjb2Lymhoh7x9Gx7bfo
z7d9mUaHxKTUPZAdTYBOfDXUMOAcW94GvQnuTIVi74iG91JG1ZcVlAiZVv366wdxUNaioawOjM7x
ZYfmFeJLiFdOeivqrNj3UfzWtAwPN5Oc1AaIQbrvkU9uur5GcZk/mGMYF241vDEpU/j1GESFDc0b
L5ccGe/iaKjuE0QsAqvidlIk77GHbYj3AmkTJY8W5WXHFXSHgLCphsJ4qJySjXHPK0rh8A12KQ1k
m5Zl33nWX4slMUB+bvEBs/2nuALxViCk5MNHNbOGsZd15pZ+TRP26SndKxdNfQPL6ukubZOWPA4f
sbO6ZPPv24L/btPv7+Ju/0Ju7n9QIo682D+0BX9vyy4qf+8K5jt+dQUL7xdHusqlKonEG8WGf/qL
KVioX0zqnGzTsolxadbXf/MEs5X4xZVKac9UCgcX//I3U7Bhm79I8muE4XASO6Zj/zt5OMJ1f+j7
s7RjSdqHKbswHY8n5VoM95sOyLhhsAdagJrBGCkgzCt8PMxhNlJS6qFNLrWasDRBCrcC1D3d4Vb/
mnShPFVutEWlEzT3oSmp98ViHQ5jyCC1GT0yCqtAYJVqn0YAsuOesG5r3hDzOGmBW7gIAosZlpdv
iGXgAuucqxYW5Qnx4rYtPbm3yeJuFwcTF/pLhKFnR6b81Uy19j3Kd3fzLK9FCWLGimPNalThJh2o
HZjNbPXyhn449O0dHg5SPR5ckqADuYfK4ZxFOpzUQJlewxtIfx0RbCg7RLwCp3xG3FpXycy9Ytt7
8ArrsSuC7BgXLM3ivhOMVJ4tJjVsbhHn0ACCnbl1Cgw1QTta+1HS+SqA3M7dQ83YFl3lZKfrKA7m
AfMR+kpNkv6UJbC3DWJMVnMOpCI33+aqk6TvGpt2lRwPi22IvSHQ67SRn3OdUsUZsUsaUHtSo/tY
kBsPs3WftYSGepyK6Ol00/FiTxLGZX163whgGSRmffxzd7oSz27X51dNadwLlMZYS99oMGqLJQIY
ZL0qzlvOLm4odMvb3eqP81K9jgpKI8e+5lNuakVveZhGpDFowsi7nWuO+akxEYZdckunJKaOrA8z
ANECHyNir9NUJSARdoAMw8NtNvT5XlTfKlLPOxScwie5ox91kkhfDGbgl0Z6HEvZb9tRrPvRjWUm
5h64PxrjIHdM/6Vfr+kyaYa+qBguB25AmqewG6hl7jagJOo8DtnNhMN0Q/4EPiBuMNT6OXDeKQMj
CZKyxayH5MPLTPJhM8CnjbTK6LrC6mc45Sa2K+OptSfzXKnmmORoxwBagWqOd1XiXrlmmaGmMvQp
w8FPlqC7HhUoZ9mjTKWqchgIH1jgMD2yecFhxQCZIDooev3ObBn8OXWBGWm2lh3c/+9E8Fu/LTRq
rSuP5YQTGFXr1V5u4BR0ey/zEIMnmghSoyAkJ3+kpMVPupz3Zmv+mJWHnzdI6YdBaS0yuVO41rCI
IxhnWciFoAtsyOE3wx4ZkygAVGlheH5C9aRhgiyQxsxdPsD3KPO7uG/PNptMFLPQAh+8msSYR1ms
zdlQSbbQvXFmVuXhXrQHVjFMQ6vU/aqk+8SkEtNDHm1nPGssfqp9BbeV2dSMyybq9XXLiBWhBMBH
l5/o4dtTYQDqrCZAmcfw2RzpL3F3W7bDyYZpOTXjpyscVNqlevZI3OwWMbrb3hmZcKxSjKOnrw1/
z2ZhO7MNUrBPgI/eqIZ5WHA/Jd3ykmRlvu01xDBDgP/FJgNwZ9EnqI5vhQiiszH3Z7c/17SbWBBp
mxh3hbBH1BrbeSzt+YmNwaUpvRuZrNUFCplMu1/W6sojCGZSt1L6el73to7z3BFuuixDF247NXwT
6HUI+KfJyfkZlFshEMvNENnr2hGCVLVQw8YdMO1ap3q1yk1kd+rYNN6ZoqbjwnfQfF5+xXbEVqwW
j9K8jtL8ZcaWiE8GQy8xhcA+TPnCgoDZ5qwj6kZTxthFyfZ34unbhfFVp0tfNN1rpsdrelJQDWNy
E40eaXYyxVXYDPUx0UxqSFydGoEdsYmSL9aYm2dXxm9OuUBtKodPkiF7k4CZwSC9C41viBZXcigv
5uJcirk+q1UJ5rX1Hf+8SYNJ49xQkkIAcTIP1lqypheXJxHgHTwh4VtfOd1hbrEGVkpdmVxH0xQL
+i3scD/p6T5vx9exo7FAlnT2kD7Zgn5NT5R+QBTTHwCTAACXFhQTxjNmjPmAegOBTwdZY+gWP4IZ
wVBc72dhfzq2TcjYJZbQ2d5dlznjXdCMPro2qA/K3vw4hNIZam6EiqEF7xr2uPD5iogu6YS3FWgH
tmk0M/BMUwc10SXAs/QFp0u1b1dKQRwTQaBTrSgh3vb6fm6726DQ91SC5V8cSJ/cwl50DFGEe0Vb
YBz21YlNwGZq45vSke1WlnRKqZrmgpx9r/3ZeGPiY9AiLytsbIVQKIsWNWOFuzRL15M4Vvkho/Ck
n7kHm/qrOeMCr3GQjr0/2MVw27npR8BFkaoC8C1a+zoGaYoPgzJPyK1eyMu6G89h+g0bGjnwOa7W
E/Q1qzyW3nUOHab13g3PRZeJcIZ1waUqC++ISXtDfd2XfLvkEf08invIrZqto43Cj5MDjHTbryUt
FR79A2DsWoDUBorGoZJpeBPj4CY0AMsyzr65gIR9K5d4N9jfTURVdcx4f1mmnkrgfKcJ522TpSYb
ak2PHQTLMmHUuBiMvd1WbaMOIbydHmkd+KKIivoYFoJH7kQQW6Xc9X3/xbawvPF2Onrxk1nZzk6H
xZ2mJ2Rjt4zExhIffmedOwsmVvJqyfnEwzPdtASTcOk44z77CBqL5RGgip05ikOoiTdoceW6JINz
XLCRzNh+zuYLg7mHaCGkkaeTYPfCSe60y+SJeXaa5OW2Ap22cZIY+WU1PznNSU0KOYGwlE8M/eQ5
OcOTTGJvpQBnwyDvYIWUeqADX+CaXDHiPOoRFqET9IGPCvcdcXiiRTUt9mJBTwKVAf6/u1jmTlIO
zw6Wkd5UvqAEXByOPIHLlKxnnbwhelMAoj+6cvzOMuyz9BLsLEZ5ckeDiLXLWJa/f+OoPtnWffte
pbW964V6j8yvlVeePGQRIgPJV0Wp3sGxc99F6LADSZW82I2koKd1rrPI+FAWCVZpuezrEJs09ErV
WekJ+PPWJI/CQGlsLpSt7OzWJvLBC5I03K4wrR/atXyeiiYHyvq0lkPe44IyFIs5qRtvbxfdlbNk
+DAxSvhNwNOEaISOnVtXRNTNxPaw7Zbs3TQrQp4kNlRDBF13D0FHXRUMonbLUIAxi/fVTer7NrIz
5nXM8ZeRd5WrgyvXadLb3v0mejrwUAp4Sqv8yptQQxxN0k3B+zGycW3p8t7CQY9EQzm3Juq36jbo
11szB4HZGPFx7uYf5YI5yx1KLKGj9cwMicQDfq+0qm5LMEMX1XcvLUVtdW4fsyTguTM+Rc04HCWV
esmwlkq7kie8ZtJdgXNzOucBqe7adrICW8DMpr9xXsJYE5uvKZt3Tt6hBj3BRJ7ERdb8wAR+wevv
bdN4uMnq9HlOqnFN5UBqoMVpG+RqX+4xzoN0b+m5rhx8+x03g1lJRi/pyWyaM8AeZi0RTDcCICcv
tp+qOrgKvVxuKRH1GAGE3VM1Y1LpZHUeWnRSgzCbyWEpBhfFmUByH32JNXYUVE44cddT7MF6L78E
DdeDAqbLqxXk8DiAL17Eez2n35y6A6fVs3+eE7gKeN0tT68Sr3ndBTSzmvG+N2+SsWU+ETr7eRLf
iWVtkek1DaDF1dIGV4njXISeuw0y4KtRlPeYxN8oEqcZNdfebq6auz5CI2vKH3J6bYJg8pcVXVCX
E7MBelraptmlad9uR5NfqdVVYjM1w0UBsmvrxtAiskK/mOn0TZsAha0g/TF0OC2YFt2UgJF8toNc
O3Xz6YW5JvguL7meGKKh7G3C/aizd5zGHl1b1bdlmD+z8gNVU5BAsgHsheYh1gy5SJSYqPjdm1K4
Q5dBX+yBqriSt9bBqfPvQXvuGTMHnfoAHXWOx+ltprMAC09LCcYlqMxjl7vvosVJh6ef+7oniSkl
zQ/WaLJkjd1dlCchvBHkLyfelUPQQKJwd5kBk7qd8U2U82fClKRNbL8RJBhpUdGcWuNrk5g3qrrT
Zg2uNUa6iiIH5EdtbQEygKfApRmIRO/XLY1fEMrZCLxoHrNA9kj219CsOeAkm1i5qo2rChIGZn8t
zOWuqW1W58zxN2VRPbpdTiuP8p6GmuGSI5jHOR3keiBzu1IUF/wLR9meyRkdjAXPB7XPiy+dhEgK
C+M5odkiXx4REh/DPjc2EZABhESLPEHCAgM11ALWT5LsNpjGp1gEX0fXO3e6o6cv0K+zgPVuY53l
3JofAYSGGxbJWR8s5PVAIDozKBAkreVg8/LZZi8a7EpQArXTmnc1uLlTqQi2ME9b7OGHadIXBJtv
97X1eJ1OieTKNa+5nUs87S4GCEC8Q8hrkF7xvVkI6GYVr4qy++bl8VuCgu4jlYmJ9BnLFrJT481Y
Vo9OwJgxURdtPlhD+AVmbnhysW/thcTuz5auZ7NMAOcDZ45zZ0iWCEDM9ni/OF0pWmQIh7OCooNa
6X0v1pFFZ6li50RfLVTkXZ4TWoNv72NgO3dOSSJIbxYWn4BX4zUNCBFak5shOUdpmuiNK8kT/jAr
fE90W5abXMIhjWi329azkT4VPQOTBnhNaNRXeVt/zIEqrx0rn59KAmstI5GdiVvTV6V5WnIIYfHC
yGRsL3LkNhrtgdR9hypB2PiliAxjaw7f4T9wLsrliqVKdxUT6D/NTjSfhgCaRTLTFErOlS17iZ05
puyvDeLbasvoYLhzm6DepugSh+HaNWhSgvdiMOA9yS6uQZFF4BibZDcxfqRUCn9t3r2PWZszu9Fb
vM3PBGnOC5ZHKqkZCmOsrIundgKcbIQfRsIcsGg8kOX5sUha7Echg9My+Ry9ZT6MQwGyBnebDeuF
uVF2SPn8vnJDOiG69Mp0ML9kvCvBqPB4l5H64n2Hg3hX2DLm5LqHHFJEYqvXkIKvjR95V6z33mM7
/IwmFikuZG0yQs4hqCS8R9HvJO3VTs+4xrbaAnqyfM2Kkcwc2tV+sLL4enIKqMz9EmNa40UErhgo
fBbFXKzWg7aPi9l+Mpa3D6PZ0TarmpsuHSAsyksXMQthDLtQXBWds6h+7E1mt+0KJRd9uzY+fE9T
ne1mm6bHBvdGeaEs756R93Mhhps+qeGSh8OmQ2zFJOJ+65jdc2ka32rPwZWSATcMMTXkbodvKPZO
09Kt6Qa24TR2DFRgd0n1xEBwO9rChIFXUPkdN/siaKkQ1o53SaomeGTNXPTMgqgvTwyGblkJei8M
31hhAS0b5Jkdqz+3Zb2FNU3qksuDqphpK7rykRaCaBdgxMibaTpMApiTMkkFjHNZnmyEp1xLik28
5VtDgQKTufEZc6NFgrzYYd4K/Gsz5IFph+5DgykWfYGibjyiTCXGCxP2ll5g74ysdcBfc1o6BlyT
fcNUgAqBQbJcTLihM3Lie4jnp87u2SngNLNHMjUW1BLf6EvfaJnpB9UhMFGGBjthDIzO7YdBBSnH
y98rKNmjRVC6tqtPkYdkIhnf0CPn+KWNQ/7fl5T/BbH4X1Od/wdJyvofKsqH9/wj/h1hbf3zf6FM
WPYvBGqRhF1lS+k5K0btr5gJ+Yu26Dhg4eMKGPMuWm5RNl305z/xXVpIgA0UFFja8xzrb4oy/xft
Qp7g9wRiMH/5v6Moc3P9gTIBBIN/pG0JWwjH1fyXfisoI7FqmzjRfZzk3UYl6ZecsuwAEwvFicPZ
6y5ej3za1c5LEKVnegi2E5uoJQWhY2bfpkpcCTpfwtlbNoR0tu5ktYiN1bMxx6uPbGI5uFzpAKSk
gShjRdVbHrFHKB3YOS7uhc3SfJkCHjmj526j2ntIRIExPo8whVJ4BGirOXuG2ayaRXP+/7+MBopz
3YD1XMik79c/8uufywyQrTW1zaRZDvZcPikbrwZS4x76FeUUrCA33uihTBV13p5/fvvPL1IMRPRA
D+xqQhZHMcGBMXGwbLDvjr7VaOY7Zj+ff37xeAudo6n5Wk/eRzLv4+o1iLKK/IW6K9zI2I9hSSzU
GZAvZfytFg6xHL0zjS+F4Dms6zry8xh/EBpXUFJxLcpzF+cj836DCSVIVSLrElcGC7rC6K3zAPtn
gozGv/78kmbOieWZwUp/Xi6tbOKtMkNS74Qbbrrq2i2zz2HEp4+7yrpHIYRyB486tR8BmJRno1m+
JOGiboxoOGqkzkto8n5i4SLMjSp72JxVKLfIdUTcrORGogheY5V4sdcmIlB0R9Mtl2NrF0fFQ3lb
krST64ewF2ZofWu8R3ZrnYb+3o0x9Vo5ERzHCP0lMoMDRmJM8S0rZUVsoHOgyWZu+6CrbgusFffO
kIPRytjqyyXZa5l9qVnrnbSc9S0BXvcwteqWetf72JnlIQXABzh5mfDrm4dsWLVkMxVEPbBOeVVz
xOfrHmN4C6qXr2nkOged0HoZ4FdMcFD4KWAVEBIDIX47CrFbomFmkzirGZ9MTKeh5+C8n5PsR9vX
zjUzl0H2LPvL/K2ucG3NYX/AwHnlZvnwYvA5qGe6h8MGdIW2AVbLQwyzg6axqsYyWdbOqZ5gH+BM
8zZR4+5k1Dwx86kuA5YS9oDOE4bu9sqwaQgIVwQvXZrk2LE9dIYBY5kHylnxCsJP+Oyp6WO08MXY
M/m+FidCG5ksxPrbhCzRzotgolpYnQeKBCe8OCtAwdhq18z9+2SaohfLK64rK9zGng2TIaDNQRfG
eycT5s01r8dFcphtrTcQF56LnGRxY7kPkhkvjoWw3XYjBpxQertBcGabYQDWpornXNQlLjylnmOy
JgfTQdLtq+6mEmG+ayzPwbgtq+1cyX6f8upumzz2p0ZglGii3TI78VY0JNS8CE2TerciKdMrrfAP
ZCn3TF71rP/4Oy3uAxYL4mRV5H+TWh+iIjCOFOU0+DLFj8YTe7ZawUYjDTIgxrESx/MO/l106Icg
IbbZ3RZdj9ZMPA6zczogNVkTgZRPkCgKy3f2Sn/szqbA6Tono7ZPDYdZuz0/6DDh6qOzFeOCudeM
DTcRtH47d7ormZkftXkP0sW9xE5uHnPo1RHzrXPY3tCdyPzLEpeFvgO87tiXNHWKXLp475RGfwz8
ALwvogke0wU6vHZTeimkrTYJnSw+0xeOVl/FV2V0axhMoFoKdzlYPE9Ckb3NZgHYrmQ7UbSeu29b
qkFMbwQzY3kvrslchxAODN+JdcZICRYbNcY7qoHxjFcdEJnR+jJRN0u69+5Mbd40A48WniPp8Gzi
fL7urfmpyGnckYNgf03OyimCy2xE1W4ujZupVN9MPNNEQRH/xyEyWAEZaNexucNA9dz0BIWmGtYM
keMgJspoTZyivA53/bofqSt6RAhuTjszJXpXVGxFIjXdybqbMVw3u3ro8TDN0ewXzmmqoQ/Y9IJf
e53DeBM0SBITgyvSRj4IG0ZvO5AgdrAgF7axFbNr+lpn1i6uGkVyPtGbyQYTUVMFdRYqQgRN0HN7
4BWLZYXnJkmOEHpH5Zi3bl25NFAYd50M76ORMp1FeEe8HkiFUlY3yzxeLYNR3TMXw5WFUCAbYBuy
yr+PcMSIaoGa4PhXE+5uMMBk1XpR0xQU2r4cOB1BHEV3qeb8WoVwtym5bV5zxGcxhXvxnbGGK+aB
oG2PuUpBaFaxFZyRpaftpAt9FLYx7DCgEk3IsRCNrlpOtMTD2YMckoZcyf1sGfu8DCwSQfBDRNPi
g1qwyRYBxvYwTM7lYId0tC3ngWIjDF05+7iYsl4wySR7IYFCEAFwmAbhXnLEAcspxALjvjQndzsm
xm3Icugk2Kf5Wdo/YXFgApsb7GKswOPVQ9shLNjjTFMtH/U6WfApd16Kw87QJHlGjWkUed/8MdbN
cA0fmpopLSa/D4oDFrv4RpbpPtb6I4TVb3XVJUn0Qy9cfRocN/Uniy0gczlnYwNSdmEo5QkXlS0y
jkDRdjuLLqdTNWCUs5rla11jlgvxgF4rmTy2S6b35gRka3AIdZepBy+qmLfhMj5TUkKPqHJe1Chq
cmwmAqERPlv5cuxDuuc0TRRE+doHyx2yXVwmy3VrNDSDltskzOKrgsutLdS7xRPhqKwnlzuvUU6P
Chgat1lkPlaTfrWDxiGtwhhRqvmHK2uxl/E6BK5keYUx0DmFCldVPj5lq0KHd5PZVUzJYuFeDzo3
n1sIHDwdC9gr+RzgV9+x98YO7UwNXAXKgBNvhxu8OlNA+JJSXwcN1Qz3DIzY5uWbysziewFL9pBp
noiibQDoGuG1yJNtPJEpp48MBrgM2YkT5Z2MrDoOZVQQuePVS9b9UpezdYnHOtpRH1KDrw5iHACJ
3HSiyfFDafpg+lMvIZx29YdLBHhve+6765bqDFPg0pGDO5Dacg9YTQ9OY9TnaV1OgTdpzpOl4Ffk
7hLtQSsBHghQIHvy52c6U4etThByk2VxzzMZFBDVTeaHTUGbshdX57CW5TnptHfSNpyoHPh5MX0f
0IDWgrrT0BFCG60iJhviMYEy7p2G4uqf/3E5DzS/6mK6Du3x2dAq96tcgeVn4lacf36J17IfSKtX
g5LB/mf1T1Ylld8UlGHRZx/yZG0f8jSnLkV1jDKGNi7O3frFmpkTVIygaZRgJdfb142lmZeCytTH
mKgek2mc86m+7cgWYWVKLoSl1sKm29wCY/DzSwpNJ+zrj1AQRYzi/IlwO3xiTG9cQUwNPfuE05U5
bwOvcEWx9H3NmFqAxmR/umEDehOPUbHFFvGCdQ4sUB1/GKXtXiZQVAm9DysTAKfl0ABjLKuVdii2
UlODlujPKIT9y0vUT5zA3lpOcfz5K/Iv234c0UKy5MfI1bLlQn+pE2xxtOeQy6le2wT5yQHf4wcK
qlEEdYEcp/aF+2a5qcczsf5Qgk02brG3OqDaZjTBeTkR/gswpKUfC0pe2fBixGg3xhzlTEF4MWEc
9AvcXX7PDU/GXdJwzbHqbT7ERHjeZ4VDN09Gh0RnJtfUxfKTjDz7WVVR7ZHzailLXJ7Y+aj3IXff
LadlSnEPivCMQy+50CHVTirfOSVP8now7VO43NaMe9zBcLZpzyLdso0fGUHU22xIns2hYykKfRQN
oYLTfJCFmO4AjF27bD+QcFnRtPV0p350RefAInGf6qqstrgf+QEsajAW6vSAU4Q3heU04P8IjJag
H4wADIuCsDnXTF2HhrV1RclVVYgHzegCObfjngmCrWUeEiI5WxIVlBBW9q6Q88fPb0jNmvGzMxFU
glWyW5jyEAyMfwyl8SYQG+wKqi1OqCMDihf2RWJrNVPJbCOgucniQtjROuLukmV4LEXyI+l4+Foe
vhPEit5izAgCX/D68A4YVFfiNqWtMYrgZmqwxiX4ddgWasZqIz0wPepF0uWsqCpt7FMkoJLNz1xs
RdHRBSKzp8a2nF2jGh7N0Hl79OYV8Us7SEfZT0iEP7Dayje66aaOyasstsWDa4IGm/YkWkRL3VaH
lL0eKlewBAuzs2cnM41xnLzlam5Tnr30BBIQ2MoZL9GyCkVutBfrvRKY5Yn0+g2r29Kfxm/rgUKU
Ftv1R2fdiB8n1khTK9GjMbZu7jnwVQdNrq600dZMTAA0qGfr1TtKZ9oRp2ja93Jiv4XGzG/Sjsaf
E+faGT86Wx6sZV5pOgGJs7Rt/UAQALVEihVW4egyJmaIh67nWuzG8lNGK3PPbd0jFekEmtxN4ow4
tDJum8ZI3wkNMw2xq5pcp/G9bswXjC72pspZXBMl269E1rnnKaLgbddWTlaf7mBGTvodQw8HOTSZ
jCzTVVMkPwp+5J9/OFjk/Sxva35ja3SJ8rNdmSv3GFQahE8EKfea9JWzi4017sEcqCWy2hofRBnx
gKwnj8ciqJE1VS454m7PZTQQNWBGRY0DFelQsLLiVWCcPnlJGYMZAeY8vDhIaDmR693/Cl7/ClpV
oQL9fbLqf/6fZu6i5j//7+9Er/V7fhW9HPsXdC0ptPBc7WngmH/VvGz5C79SylzlKzqeXaoI/ip5
6V9MS+CVxN4oAVL/VvISoFU9V5r8AU2YSf9bJkrxe8VL2QKiK+VKwnKQ4hHDV+7qbyyUScT4DNFj
lUkTdHOUlys2BMyKQWTWylb3qePmO6xmLMCHz4x90m7usMnNMq6Z+Q0+GAOkfOhzuKea+Ozy4HV4
qPUkHbay8mDnze0z2JBiJ/Kp8u28vHOL9tdL89cih7sym8Oy+I+iz+/KuOjaP/9JcKiqX3/79Pnn
P/38MSRpeEfaNDEoIVan6G9+jMYM87GWTHrdIJ1v4xQ7vMRWIMqT0wY5OygeUBF4sAu21kPalhbI
U2xNGahiBDMbUpPL7sB7dtyRFd2aGs1mxV1Vf44pH92RCn5rmdhb/sr4V2Tx3/3w1n/34TmUSI6K
nYBYpc/ffngP1IknJPnUaTYtBpDC2Sde8vbzLeKkVKZgjWKrhhqlsDI5Y/vOwWWsk8tjYnrF5TeX
739zLH+6Zv9wLLWpTIQTyf9MG/32tx8nsg1sLkw+N3bN23MqquM4BDM6m/VNJd2J9+50sieyZ+2y
kbVS91niAjOSfCFZuekMkJqqfZyhhjEENW5Gd8jRanieBcwqjhxdNskzKdQh5jUJUSk8Qi3FdBnm
uBqXA6Cmm3jGxRWK4mpwDe/SSfefXDDW+kP88YfkzpOUehBwUs4frvuuCBn/pglrpHypL2MwvFUR
ubVYGT8Wwjt+T+Z+33gLeBjePIPqHlwQHJtqGoCBgPJo2qk8kcRjnp7WH//4DFi/9zX/vJpXnZur
wWVsaQoeGb89AygPRTiwj19T6olvGi6GEA7VzwuCOj42jCtcsY1OyGG3PaaZf3ZFrlfcH46Oh6Wa
sJPleI5n/aFppC7NKBDOCEHWlVdRGWrfrrCCMtXayWritY5Za5O06MdgQLNfTy6LL0WqL/t1zPL3
7w5mAv/ls7h4v8VagLI+rn5/MJDPSUQzwF/bXN0LHdjFrqixnFayuHIRdHVXnpIcEmXtoVUHVQV2
JCn3P295UhIBvrPonx2f/3rHKh7qGN/5OEwLVlz2b09Q1XA1s/N2Nh2a5mFQeldE1k0kjXdA/gIL
KZsEHQeXPmVoPxpd508d1jEWqsemsNz9P7te1v/e788XkxEUFctlcMJH+sMFo0uSKeXITihU3bhT
ZrdrwC1semcab5rbtT+jdPiAFVNDvHBNyFzWqy4Zc7I9tzOxz/Uh19hsADHoiC2xkRheLY5Kk76B
OAgUwaAMZ4pVvNUszida6wCdGCd7Zoa4Qs7aBahami4sAwueoELUG+maZKem88+eWzI45UktJYts
+DhGgAXFimZ2UgprtjMigjoBFj47NUDlma/mjEW3HEAe2c6FhesGYlT3/PPSI0RvHdssjf0FgzlL
ZAk9qKX9s3yHrc1yLz4WlFxcqvWRPzIpRFGfGtzVTHE8kCJ7Ua+9LbSh/nyIzlFzY7rkTWv3UsUS
WqD+f5SdV3PcxrpFfxGqEBrplZMjh1nUC0oiZYRGbuRffxegU3WPJV+rrh9UliyTwxmg8YW91766
1viRG7V9go2wkaosdy5Ru+sCm1yDMnljSCM7jGP8ZrllvKvmVIwozR/rIcPKZrcwfAbKTJl4H07A
W7rctsyPgn3nrUCKeGtbkhg4WgAX62YCTV2W6C37wCQTdEsqIM+rpuIxRNjDXZKLk4yyau+b5Ve3
8K1tY5O4lSKeyTPn9Q8X0j9d13h/HIqBGbb+m6FiUoWZ6bTny5Oorxm7BybpGsj68IipTWR42Sbq
3aM96rswwB6rZJmtxsF56Kzy/g+v5vcz2kUIxdmMlYRotF/zjtzK61q7w73kDH2wsnrvkY/gLxr+
GhaOLO58i1bU5X4r1Dy6iCqNeRLo32eKcVHkh7JtwK6kjvfH++33283U7fneNy3Wld5cVP1XteEH
BWKNFHW4kjimEkRpEPvghep6D9rY/2oE42PuOxlzwmZrj3lx+Pd35h9ud5Pzed6jskRlb/r3799o
evezYEjmuioIzZNtTajTw+TJoGnZ2QZpOksXu1yh//7N/6Fc4bnAkwlKv4HQekH1/9dPH2VhjPyZ
w2YwcDdONcMUG2CwGJkRkb+CKCcMLq3wKuS7iPLKyn1lWKEn3XcEsMkfqhXD/f35QN1qsKOhaOHz
cH+tngo1aGMFmmIpV2IEJDv2yjGqt+D7LFffmhHmR+Q1M4A8j9H8fJ9QOi53JUPNEs9+cVTz41xP
5VUzBm1T2TxkloI47NW5oN1fMfloriq0D8Bwpn05fwNsFtZdH5BCtHwtkHDByUCvzbFb+mdZBPYp
dQF/mwDKcWyS5ldqFtEsuZ8xdUbtCg6Ita+rle/QzuOd28vXmEMvT4Ls5jc6NJfMB8Bf5auasnfj
RTWAlCjytgzunRXNQb8ZqabOMTirzBufM7823zsyDl0dS+5yEDv0jCT0pasi8dK1YHLKDA3WOcjC
8dgmVDYoI45YNHdNF8YXFfqEAhYxMcIxjmvsrFkZPSyvWCqbgqgK99oMHyUHsnwPI2wRuf5mUko9
BN0M8cL81FVI+9sBmWdhRdulfJ4Ch33CrEbXw+kVZASPj3BvMZc7yHQAFsR1do6dkeEZD3PNPNY+
YJQw22Z1Z1wZjLhDQiS3A3WlM56pPdGqiAnnkx0fR8ZqaweE+sbDJ7tbjv249vUrQzoDpGEUNS8D
iHzbYFmCnQcG5fxF8UKDKygJ0WwC7cnQ8wImaMoarmlegCF1RRZsTGvA5orGisG7tUsO5mOYqHjV
u8mZJZpxZdT6WsQ0Nc4grhMcqZnccGH5ELFHA5Mc8tBZQ3SA7Tp1gIhTHOLagEYnITR3XZrJ17qU
J1MPkc3x+Ga44zOla5ENCgkeswnCiqA09TLlSXsp+s/lAi8c095M2o/SZE7fBxBY0i7Qj9JLzmVs
+GAygVdZJZWaic5fd+vi2uaUHRV27z8cBL9Xiex4DOEaNu5AoN3z+f1fB0E6BD3RxezyIzmRfNRm
mDewOR1s5LQdltHCqB3sOqRM9SGGgaUFQEtusVqxjT+dybM045cSSFi2h3TDpZElLO7vL8ZvwVdE
eOrvcoFWEsv/feuN+j6cgTxGwXju5303P1MBTeH9a9tv8LPtP51H//SmeIhc6J3oK35r5lBFeW3S
0FAvn1ZtNjzf/YkyC6ivzTqBpSl48XCc27eH5S2ZmAMSzWX9/1uc+dFJfcoDfW7tfykKofAONf4N
G300vRfC92aT+ZASl2acocABEwHknWEiKSXzpn0Y2Idei8YjYgMshzbrT5cuLx/tbZ2v/9/XDnod
RPC0X0gUmGf8/eMSmR327YT6bSk983SKd8sHhEUvweoI86QnVWUV1rPRvDwutZAeyQNbsukPl858
Zfz9ymEqo9sChZEnSHH85cqxkIIEY85LKcbBW7OJxAPXM+hGCGShdmGKuXxMf3gDfn9sMQ1yGfCQ
fTTPcX55hruNhaMnmgXWSMT3WFXSCyV++c4mwIIj4T3qtvuZZCreOb7+YZrSIlSOKaBVBdcE00Zf
9OL2h9c0v+l/fyfAbdhMlnQ6G5uwn79/KBXi3XJgL3Jn9l8HK7OPsWght/CUkgmhcogiDkVsxjs2
/diCVLgr+8+gHYutAJSwhpgGos9qVsux+u8v7R+GEshK0BgKd57x/DbgGSqyTPpMsLgalDpDaX5U
+gGZc8ZwwGVt71asGEeiWfTBvzCEApY03+o4q1hmEJlpgUJjDp58d9s43xQB+WrAV8+pA8GtFYCZ
3Jw+aIr7cptUprYDPu6Bb/jiIiJOkiaGAwR6LZegl4lZRiQL7HPlQQD895/zH4orfk6ffwwOMzRy
v1wWEZca7SLaiaLEWpeCeMtQMTCksE96mSNoDsIeyFNGWqKNvjWT9mtdddFOBQM5esL9w73xj+87
VRWTyHlMuGjv/vuMl22Hasvqed+J5iXcNoWeyWlSdJhEpzjQdvP6Y6IJA17Nc6mEiUda9aqIefYa
EdjINCLJWyIwWM21FFE4+b42ol0PBHCd2uWhCDz9JDGZjjUqpoDJnAu2x9W1fRHKL2nafm+AcYAQ
5E5oA1Rzvp3/Z7L9f84Yfq+nmRw6zDmWYYv1a6PhGOxvfM217kAL2ifc7c8ir3cEmZQb2YTbpRck
xLc7jLr9/O8f+HwI/3LL2awuDY+wB4dJ8C+fd+G7dYDVgDnUPNLz54tzaSOW7+lK4Nm6E7MqpnL9
0xDj129tMTDlAiO5wvV0i1HY3+/2oM3puiLY8PB0mBwMJGcFGVqQLP6BfaQ4LO22juQCOxWHYJJh
2Usr4wEnsbgz59ngGEF0Ct3J3yi9+kay/RzhOLl/eKHmr49UhlCm4QjB24MNk3fq7y/UKHMkS9hU
OSp12mnLVbvaHanp+8HeTeOgLo0ydNC7lGzLyxp77pE4jU7Q40qz2im0Uas6He4Dpg/3tS2fSnds
gGfp8aYzwh3CZbJ9/1Aeme5vczzLIHnbMwlB80hX838dE6kRCr5XgyuNTDPb5OoitdQ71QF871x0
2taqozUq83CL8KDV8rNFUsAAMX2rYxWveVSbGB/BcOXJ1tBHhGqiHNeDnjwXJmGik1/Db1T2kzDq
k2gdb+0C2yVKHHmLHHH8IFSpIXmArdl1OBxXZTDd2x6YEp/A+4HPm6T3HxUqjN63SpJBx5e2Q1zv
2e5zR5GWUhOP3nCoI9oDqP0vhsasD0HaX2E/hKtRPdpmiZCyf2e4cxk1+K4upPM7QD7qkoUkl+KH
Vl1lH2qrYL+o3sbGEuehdR3YNyO285oZypRwliFJwh/dN+8zaFaQdkRFuS6KEu2+LQcCKctv+hiD
zJlE/9R1sN7CINFI2xCPihkpQFoLWUNzT8hReR5TIs68msq4cOAMVHG8qTgy4GmH94mIhg94s4Qu
STR1gIlvLeXxKq3dR3QkNRoRWj/psFO2iquRsunrQ9osvKiq8utTIrUPOFYAMsNKrt15VlPKvF7l
VuUfADxAaWtYZ2sJgqy8ekFwaZ+WuqawEZaMbvj0cxokI+9hpxVttjKa9sccObrc9WaS5xuNyS76
fqKI5k7RNX1wNZX+YhZGxiCapPViTlqfTOce7fBnUVke6vxa4ubI/mqS7iV2qvGun9c5zA/kvsHh
JuDpIXis4h2Oh26tiFhIgCVhoIc4Pi+rM9kfcytvSZbTOQFbASswSvW96Z1t+FfAkcr0y/wyexeY
W1Zgn9Id6PzLb0Vc0yxKUMpzGadU0GCvtbtdE1LZYgYmwaJH+VVZkMGr5iW0a7EpFDLH0AYJEw4h
11wMC63pmwv3sUpF94aT1+MZKLddPQXXUJgDmt8Pgi/qsxbWRF3jdqIT1Z/8QoGq8cPt0kkOKbxb
BON7Sw35w3KCLW+4Y0IXFkbgIFztdr6WA7+eh3dlY13tsfMhmfLMlUNNZtk8wJQ6Oyqsi6TOuZ46
jOT0msTRaVFzrr2pW0eG9TK5D5zSZAgwj8W2xUU000CCMcu2NFvTnQiM4WQMeEeTiCnC/EtlQKb3
pK7t0rlEqZGzbAuDXT1042gbh5FxHuMqXHtlFm5Vr8lNBmQp4ZjeNMzkzwOoPypAuaJQczfSn4JN
ZeQDEAaDCmVUVnsYzO/gjuFBkCb+GrKpA+a0msi6+BF1/pwKficGSz14eZydsVF+iKy5F8xurlmd
vzsugTnpGDz4PgOOmAhmCyXeABY6tox9nKAkyyHgb4zJul+q0Xis6lXKhIyMvxy05Pw3Est7j0nx
48xiHjbqXEV+aL2YOtM41hgYJE2cyqENlSSUWn1Fy1HAaTkoE9tda6ef4TTXarN9q8A2bkPpPU1+
tgPiUs5tNwZxbE+A1TflTCuPPXHvS5VtSVFJznGCs4s0OoCNG4EZdms5OSE0PFubqfqWBhBQpYBt
O9/mkzseGOWGW77MB0E5zbGd0LtqrrN2SXfB259/5Cj/N3iDip8/DbhZ7xT5jKenBkcfPqA50XuM
d8tVg5ZwVee9sTNzm/AjTSoAAPYF2Ea0V9jYQfiKHY+fd2K3YAh4eLtk6ftbp02Bpzm3wIsOREAm
j50oXlUoOFyK6i8zQrqynAVzkPKELIxok+qsJVa+8yhKl//khyw2E18nk4mbYS275NUNYDhYdayv
XQ2frwePkbetiMhIR8lauClpagIAtesc+6aOrx66v6HML2EUXXqUnogRzfooeN2JMQUHWF1odu8d
txb3hRanK6uYtjV7witSpi0P1OzkDAeaBW1FnKF79kYcq37c3TT7HierPKOHnFDnqGlTjGl2Bav/
83dJrqtbJGKShS0sTnYePyXlXicqCmB+2+NGCriX0HOgYuZ6Ys/LSuCJMAAcX12GowgL3jZ0ZuqB
DZw/HaDcGSHJAuDH6Kx/xJUvz7U/Hxp2XBwgtiBCsYG5xBX8KpIVDqLCoVYXSbqLZzh53NIdwGwo
blhOthqus11X2AGzmFlapg/qLLz2K3ObFWZOqKexz9mSZKQ/EWmJeZRVuN0UZ2ti7paNRDfF3utk
xzRRdnqMJBXXlMBwLhOnOMThsWmHjTkIsWXoZVynKjomo+HdYNcUmEAygN1hRHiSCPrxYuVfuqmO
d9rI0Rr2rGlAYt8KFeSn5ZybNw+QDGkUiqg9jAmxEqg0240Cr4anXKKDguRvWDjcoNt0FbHIS3Nb
GfIMQ6Bfk+xCXp/VZ3NOxXS2Av1mzALS1A5uwk9hi6aKxJSkw75SAlJLBQfuUqxWcXHRuxgfecbH
BEDlUtdkk+eQ6zZJPj3oEwYxYVqM4xr5FAatcQjNAAs39xaeRvVE1DuxeHQZ6AO+T9ZLNw0bCx3M
8+QLE7mQnx9aFzljaCFKisNSrJ2a56c20h/ZjJ2HpjS2NFDmtnXtH8vZH9agkVC1Gk8hEZ558s6G
rmxacSRCgasvrhAdGvKv5Q5SAUTzkSkZnwKvKjktX0HwGALT/j21025jBw3EH8M9+Ur/0JVWPmtJ
bp4jwwa70W+XcgDwucENp0No0RDd+Zp9soOE1+pFm3pe68RUrnIK1b3BA3jQss0yAVkWLsvr6F2a
qVnqVIcXr4BSXDlKHnBgvwWqYUk1j567zjva4G5XXVpo3LWZRxwpj0t7Q7dgM6weQE+FFme9IrmI
kaK9jXReAqes0Wl8yhW24dIZt4yx/H1cQm1354FoWjjRhskMqvJPp9bdBzQteCXH+vsirooCvyVu
h3F6Bol8G0zxmZWi3BuwOYlaZ2MW0pyx/jTsu+V1St6jvV02WCGS9taQZgExQzALHkbtalr11Z4e
a9rpn1tl5KA8X1IDb4Qakg1Ma3/d9P1+mcQvxcQoB3+VKuAIcy3Cs4LFnjcdlr8wYXtwAmoxmRDH
Uw3I6H9eA2XyOrTC/fl5wikldMcSV8hKw96i/Z9L1B0jfgwzU2NclzqMkQzrIzFtrTQnuFFbl8Ri
a/PbvzzTSilA4cB/B1OL6lMMWz6e/ADoEYmqGE+1ayXALpqfwy24dgfk/85acOGvJ6/RjrYiVMWD
G0HUVL/z6XnWWSS+EXsOzH5UV6nks5+rahfkMRaKASU6DUB2TDTtWqAWLIoRfEo4QouxSR6cxH/m
6PNbGcjhkAgWLT4bVYW8aCUwqr269YDzuPpMbWGsm2GQm9IyUsQW0+tYRNUpHHkao22JYh7ay9S+
o/hfgT/4IowBHn5HalTl0/W1OLsP0hNfsf0+qqnTt7EzfFv+F2na+1GiqY2XZbTPEZ1aMeIiO1J7
pPgZYGyqLjrG6a4Bn4MZJfsOx5GtdIkpKzZlfiM+nFaShnP5iobXZKfcDQ+8/gZiPzwWYlskLE1J
ZxQlcL8zq94hEqCYmz8W3NrpITlMPWWPno/DwYhYc4yhyh9gsKDPfvXNOLqKyDr1UddeYiu5DT4D
/Nq4p3GRl6RUNDJdcPbmocuyTxh6PC4+05i13kfparkUqylFwIzQ0LeTGiXUzAnK5UX1hNT5EnKG
5aIxratdV5oEtIK1p2II1gjSvoqB9HQ3CVnRsRhLBrDdbmX2m2koOspM4PejXfnkzoVvfZU8MX6x
ofgTqPezzANT1iNkDLiU3PMiwIlaY8WQWd3rLwENXFCkBOPYVYcdhwAEV6aUiom5r4IA9m5Zz8+6
Kj2QtPTYoUK9dkJ9capAn1ukx6waoqcGnfaVtCKstu0655FwXVpvYml6HBassaF0gckXivyIzj2E
3tAfkdOel2cQTYW+ztMM/Hjl3BGYCnQmiu31sqUtjak+aVG9H/PuS9l43pbUhhlXqqtd3EtWQEVJ
5T2LTLpmiHciaCoKUIJMiqDaqnHee3eOTYIyARQz4IIFSbPNzOdiYEpUoMpea/hPbm5DsWsPH9wk
3XZ58RppVAf2UMulIgdYehXWi5Kd4n75dqxQmWyOtaJ8sUm6GfNT2Rl4FZR56/B7L7VnWbQ9EAVR
bAeHaQeyh++DbXfAtvxLOPgwsiEbTxG2i/l3gwrdSwVIagMrdWPgct0udaLhWXgjh9g52Y48VrZp
nLrY36Kq0RGKEDo9cBiTcdy3m+WlexG0kqhvuNgh+q2bRMO4afXaa9bzI2CjQrqdya1s9RvleXrs
XQ3B/+hfAk0WV1xF1853yyM1QIdo+gjR+h50CX8vDg9t1nXPZp/lq07/GPWvvhqq7XKgLo/2kpoU
Eo36qQjwoJrEk89oTz0sS9auaB9Krq9w9NzdcjCEdkFAkqnJ1dJrK2bFlxhkxNKQJ4760vsEI0oD
8t98jizPpLCm/sr6tN5YAfxbHA4dbeTwuIw9maz850BSE1BebfygucopBrlEPLopbp1dSceMNwDl
SoqXqjLT8/K+Ubbuulazt8u34u5StOxKbo0u0Qj/iTGKieRops5ZTxz/1BdBhLUp+pCcfOteRVBl
nFJtwSo6m6XTLTpeaGS170q3HxnOGdflXQBN/6PFWIonEz2L1DH4OhnNhc6dwBrTfC+a6gujxfgw
J1BkpXIvMQmId8TdO6hictJd4EhBl7aIPAk9AshYOufhY0jbuvLNjE0ndebkONatlhzVNnF+zMPg
PApaxPk8vKgqpWqY9rmjbIQP8AWWd2Cc5YpQ7ViHv4havYwuyiS7iGCQYZD/anuFv1/ybMw8XdFs
gN3zK6aeBaYoxKAdq09TnVzZoWSHFUDK3XgDiA/gbWjjfSnb+M4QPSFqDXoAvUvYjEK6Qy+SPCdj
fT8JMkzyzvg21aO8TxsCfXVv/GZ1jUEXFTrXHEZ7k8DjyTTOJoK4EqLla/UclN9ShwmNjwb2HE+K
pYKRWcdpiAipc82TQSm1Te3qsXDbau+VhDlVvSKCNtd2TkCLQTvhvsuRsBWyvzagorVdZUblPjMw
xTh6cmwCNBLSnr6YMV0zeWneHpgI4jGL0tYMk/5I//ZelW77EA7pTtjmG2BE7yGa3JjDFYcX7eY+
zkjqXkodSskmE1ta1+pnDVHALTwnCicZ7D7cn0up55DrpVfiGwVYceDDmI5tD85wyLIVQ0T1TEmm
+022DlUTPsS+m+GFc52Lrqty7wuQBi5ziqPuM4evLXJPW3vdjMau6sIL17i8IrU0Lo6LNAn94nMm
ovI5wfdopdXwKMbSuulA0QtcbWcTtmYOV7/TmYDF44tEqlET7lUrGT2SffW9c1mIRGXM9L56jqRq
oLJ4K43Ue4Jtv/Ql7B0qfXMTRcGhr734kkYpbVjy7OhkEiVRDJXMNFE1uCxgvVitdGP8KzHie60C
3DKZSKBa800S94Bu4VJY1pEobBRjYR4c7GZ01iUpz6taNGvLAI0CzmXVatkH9xXhdwi72P5vel+L
uG/wFhDeSVZBK72NqBO6FIKY3NGMz0b/3bF4lTgfCnq3Md21Y//D5qfkY/Gv+pR9mDGRL6Egg6oY
YGjyhkNzz4vohNEyPCUVxqtSn16nuJtvhwAzL1kJdXRIU/elpIm8K+KOvt/HLJ1y2wOr4iAV5R5U
wB7r1Z2yDXGbnBrGUG3pz00ePTiGIgT3EFH7c1LzYLpLdGwzggFIWkZiS0ZtuzHN4JbUbJJtep1d
2aaoJhx/wBtyMOvO2iTYteeKPUdTRwa3iMgkdASzTwYhLbRV4HdhWx8qEhxO+sFT83Sz0l12qllx
Rpn0peATwyVTeTOnVdvA4f7iBZXOKCJ+9nH3bM2h8/mk0ksPDlGE9cHFDuWhX2V9EzzVmpIb4RPn
jI1zKMUnLujnMdTcY+Ln3jGaf1l+Cw+1X5H1Ay1h5HqcavNkTZn+iC5mo3uddb/8LgEvuJfNPo5V
cKmt7jR6F9vjTdXrzlxbNKC0NN2XPoJhFeL2Il5eOdCCSg5Nwhmmmslz44CFyYpszQoeRq1FBFIS
87zrcYdL9ZwlWH7S8uRZEEVzyF1UBvzvgFPM8N2q1UPNUzKcW8WoKcjrSFkCC4iufe9DgbWsbiP1
Bpu8nI5ZpbJ1V+PGdsxXarNPTf86ZGkNyImZgQ1grQWdtvIxdaxip8dijHdfKBP0ViBf+rhtSatI
PUBXw8kjo3WTM2RaGeB9lZ08gpXD72iz7iQ0Zu4GHzv4KrvSFRoW3/KaWnAcZZ5LAmVXeowRVLRh
wkMHjF7QmI9gTwvIZ0rsk2KkXeixpWpiiM4tV6G0u2ath9bNVw1mSIm2ZGyqQ+qwhGuHqyVjkPZ1
/hy7A3mqTppuk/GTTHVin5EeV8Robpta/+yS8K0U1pvFQQMrSeOBmayIdi1WlkGGqmgHmLL9Ibew
KekCu2OFdXYlO/2Ymua6clu5RUVcH0QGVVIbdA//d/Li61l5gUlJjWytyacG94hXK5x0saFXQ0dF
w4DfhWL5W28AJJUCmbRbctC7uu3deUE0nIWIL54DyKcnpg7N18pNqzl04mkIwtsUqAhIVAVhCB6s
M17Qf7+G85LSLzyCZzgCiT00NkqwstG8LzE/I3Qvj9KjdFmM4YAd4vG5qTDwysx86n3jw3eJQO4t
+B0+XEOi04s1ov5tPHrmISNnhFTE10RBLEhV8Qqu9DNIsBuEBksOdIbjPfJ/Dae+dm10z9vVEzey
UTH25xWdhqFpKKUK/qpt3fcOTs00CGq4lnvw/tqFbLkPL/qOpFSeQV84kcQwTUDGvjTgwQU+MwLc
ScejMyb1yZn602RN9b0XVu+taN2DXQiuJOzmZe/di4Kp2WSX3d6e0rVndII4RO27D7Hxgvf4TXsW
NfyTXhr9ym/Zl0qP6NAs5aNifVfc+7q6hJPSd95YbU03Z43kfxtGZOFF8cOGzrhvMTJuyQqkJayv
NUPadd82FnIrG6AiHsiuGkNyrEgFnQ7kaTZfCX7CFRxVz0BQ1L5KdED7esGcDtxzXOYTyVSIvbNh
XGkxjgIHbz2OqWtRBu6J+r56wE3GzDUihHry83bT+dq4TnKDlI/Ydk56099H8+/isLJuggrl1EC8
Mul1+/q9N1uwFzodNKglenUe76btrnlOkVWeuOBis8rYev4u8gka7XSIHn0j2esl0DPUyH8L8FTy
zAXwBlvqL+zPNpmhhMtE7Qsj6kOjoSSWBFhCOzDFa61Ln/z2QduOaaU9lHBHua2tIw/bB7dX6b7P
IrJq0yp67hSuN3RIl9b5UQqavhKC0s2YUvfmmaRP96G3W/5I6oi8sYsCOfUdEnE589cetDZ8//FJ
TCf0+zctG4zbwBuJ6bUEFwt8QosEzlgHbbPVcgaDgDLOYNucpzLcamkKvUDhRBOoFGE9pYBjwqx9
AuWUroAc+HvZ1/CaEBhtMFKQqMe/7lzirQHlanSMFzHHvDIF+pqMBFuUwZsKjGrjtAF6GG3kYtVf
HeiJFkKxS1LzruQ12UYpNm6Muy5IqhL6bKs3+r4oxQvP6e7oGuSggkg5T63qieWa+LiYfX7H5Jzw
rCZtNlPmfiisN+mZ06naeqIxj8svkHkgCNOXIO+rtzaBwnc4tdXFdeEp+0X3RXd6NlUyqyHs/Pz3
BPnvJhtJ5I2Qdp79tlI4AMnJdiiTT05VwBccfW3d4Bj0U3M49Yg3w7T3qRtluG4qriOYKFwmzsGv
W85/CBN3BUiCC/AFdek6gLSK4VMYNA5T2+oAKkQ7iLPokDl77ONYc6XOoWMG53ee95TdxxPDxNjS
BYQWedGbotpYkIn3cfqYa/qabPsdxqxOy140fC15Ej9YWWuufac6NH39aNxHpnOKsM7jXAW6Zpv5
w1h7b109yHUQRl+qts/XVUJ4YEpozRoEh2gZavvUmQXo7ySSz3BYyIkNvo5JEDKa8lZmbyab9iT9
kFy0lIDLqZX3nrTRDoTTJjGbaIUBvt92DJTX+mRdK4F6RDgZLd8k+1OT5dpdP3AajVkEgCKz401J
DU2gOlV6Zj46WfnuM25nBsXqxlcz0M66B7ZBno5VnT0f6vHYogqUJgIhnUhEQptWTiTeRZQa2wYU
/SrXgBn5Da/ODjwKcTxRMJEGNDiD9hlU07uPeM9BQbTJ21lEilA1V9G49T2sr8wTQVdAhISQYH1t
rSg8svV48vXullhWuw9a6+xmhKrgXyOrsWu/JZBu4RzxHHMSdU//uhlG092EDhrJyva+M2h7EXrJ
5EgWFEiIrlhOmpAWcvtJH9Jb5IphValtbyfuK0AB+PWPDCMDpAPBcz/EGsg4goQbAWRzcAYycppP
IYGwJM2HnpL83LI2dLW2XrH5fRs8/6veBI/YykgS0/Rt3SQbRPnggWzAuJgfidLF6S/7fFWkhIXx
2GJPCDxP8ZjQctAUOgMsp5HJlrxG/GINfkH+xY+pDT2dQpeK/ubheQdlHh8mXBRCE4TPG169gYpr
g2vrDo3TrXuGfkq9ibr/phikrAp/fCySmh7PNLYpRKzEpW8jjckMw/cGh9gaAsBLEcfPSPge0yJ6
KHL5JStt3PWW/UNa6adLXew4D5aWJ2SP+NpL4ZanaYpYr7kO4xR9DWHlLpZ+vIr1nIGd5yWrNjla
vBwc/I9MKr+IPH1XjmTGIuR9jOZ56hu87n4puSiLddNEJNlk+HaNxFzHjntOeglzhjk1p1kR8b75
efyuZfKNwMRHnyIOIcecthf7UEawYe1UXjQMAwgNghF01AKmgoq1+x2sc2TA5fjpjet4kndRKm9F
QF60231WifNZZSm5qg3neAgibEgCLIKIHClpOP7C6aEicesReTC5p/bs8plwkqxyF2BqR8jDYQ7k
eqTvMQj7xXyOvSujD9LD3dBQNmDk7x+XvxIl5gdazg63Dn8ECVReKz8+LV99+SNE8ySDDl6xmZZv
EevBGaysuCz/1S/IeSKt7+vP72DnMJKK1hdQwubv2EbNCv51efv51X1pHaqUGfT/fnlIq1TSmuz3
y58ZdFqPylsnceQchnFAgmRxY6eg/tdtewMothkG9VlZfcSUjDTnjoNooGDnIP5oue+ygEByr/wM
SR6rma148oc/kdcQYgKErr3XDf8k8vwwolxp+i+mC0IqnXZVgugGufr7FIcPOZzLtcQxXjh86kHA
bK3Wkreq0c5EYbW8GhM9fMwwS04j+lmyx0HzSq16yyJbw4gvs1U3pfduhPzGtGCAuCoCuzV8hZOs
bTgg3d6Xa9N15Mm7AmtFijPFVwh4N3ewh2tu+uquomo1TONiDE20DoFDJ/ClRwKX8eJNvBev6lrp
PL2Hyf0U2c3RCvKrZvBzZwWvSQCyAjjFCV0NLKX+TCABlViHdsCOuJKYJ7AbtlgltgZTd9EVzKLC
vaMNX6ekbnfxkzWiSNEwBjagJqmX4F+jwK7W5PJdPdIBPQgrbXmMp+6tciUZhcq52SxyAXziE811
QlZMdxsVqDadyOGMSchvKCf9rxSaSpDUKC/vNIU6IooqzFuFRUS4Pp3TuHHXTfq9iFI4BZJOqYl8
FvKB2Glewq3jdQdWHtmutUmrsGchoo7y2qJIvDNz84cOKnVXI39b1W32VMk0Yh/r4GTBXoV8A/Kb
QyCAsOILNf6+F/4NtCoo/7rYyZmam2XNe6S4R6F1XaYivCkBS6rOUN14hnnMzWyd595qIm8QvljJ
WWuRn2Jn4IyI9j5anj8+EDh6sOdQ9ZCyRjbtt4CGoFR4IZgLsmEw2ps9xTxpk4KqvjfJ/Y7xgOkT
rhENj0WRpfNjjTarK74jhkvW9uASwukitBo9bVdWIc9ai0CHINS+dl34PdEqbRPBBltZLu24DsUW
BC95GT4djwyzRx5CG2jaHjqiuLmrLTuAr8/wJ/EfdIzSHGJ82ijOj2GRDSTsVnLj5/c82L2ntJlD
Il2KP9wxK3ZmAGN5Nmud5CkMbOhuYLFnt/ou1wFcNOnw7BBQvoK22lHxEw0Duq+if6xXhEuYnf0w
aAC1S3wWzZmyF0Bi6rgr6TUvuu/ra0Z4XZV96Fo3bcLY2NX/Q96ZLbfNZFv6VTr6HtVIAAkkIrrP
BSdxkKiBGn2DkCwZ8zzj6fsDXeeULbvtqIi+6ei/ohimSAkECCQy917rW+BEisadCYvaqq4kFI6Q
PHSPggM2SMIBPXXbR3GwocC6wrSCWnG61ygZRgVZokHrNgsNIpABvwaWMqGymQj8TRgaaHgIAhXS
WCehduFm497UJx2oT/MycZDLmLtK3AY0nQbOXO4Z+LYxPUaDoTNpoeSVDNbaCOZ8+TThior8ayj6
5S2EtBevqyDOlM1V76ZiQx8Q3UpPbr3lTmuCzRWFJ9p306zeCKDSB+Zo7bDmHApdY+QgumSZlU7z
VrTOIn6ePNMDbut+c93LuhzLRWbwdkvjxWoOSJ4gqZAY9G45q6qQO6rUiP+kQ6AP+gSo5d6jhrWf
7wIoeuA0K6Pqj5EG4EeUxJjoCZoIeC1z2h63SF1vFujWaZ9oGOBQlkRRDAI9eVWE7y1xFxmkmaE0
cAil8IipA13CvH5LlEVFWBBgzTwEYVjSI8Y8iIwgu0XvzdI55Z5ryOGhqwhQCIdvhjlR8klZNVQ9
1QlkFUKt0ip9icvwUZjaB04tQwJnSfXyo0FEEN9afuTd6Sm1wTzVb8ETvIrIQffhkJnhOQ1Tn156
y86otgV+fNaezlJpCZcEpKfLDHKsiAOQOZUjF2CsKHf72ttQH0ZJq1ZCIH4h41QnAYW4QEAs2p4+
77onzfKLk9QfWNOwQ0cuQ2JSHXzLFkfpu8dBt7L9+VnHNonO6JnHMmf0QqNetpMRLSCfMMQi6KRm
Ag0k/oja7ggUptn1LYIeOCLjOrXS+zwnK9Endv6iZ6o4SoIQ894lDRFUUNXqTNmSfO1UdGKodvrb
dh4fk9A4RGF4CpRxbBJ9l09SLMrQMGluAS40u1ccqRY32+G2mdpVXYc3jo94zXAzd1PFj+lMC2SZ
KrB8UY6q8dOy0OJuJEiWilg4LrjCqCKFAWXltD8kPh2QKkdQPBj1XZZg9Yq4DYxJ8xCaaO1Tr7/B
LzatiSfOUpaGFDTgGsb8XclafwEY8MVTKGXL4rVnopINBU06AZ2o0LwXDdmPmJvP2giz7VtE57Bn
lFvqtv9kBhplPPK0w/5U0UIYIpeCAOa3TUwaDpPkdRvqWKuKCppfZ4itBrBn1rAXa/KtaFmnyXCw
8HMvzHal6sA7Kd8mkMOcbxvEEOPRaryTPzoT/es8WTnzU2R38U2kqwud6uWiLmlMDfMplOkE6pjt
HKJUECs6CvdJmH59Oj8A9XgvPc2/NCa9OkXtYG6DkGN6ftFw6vpUkSpDC9i+Ob8jqIHY6V1GC3H+
G75WdTeWApk5PyP1sz7ZHg1KvGDa9vyzJKzNA+8nEWj+a+efNbJnVdHFV99/a3BJCpKobs9Pzw+G
ePB1YkD++Qa8W0Gr5garna5qK8thotqvDYWSexd5BKqMSl141eTca35JynuVfp3fkPd1eS9qkW59
BAR/f4Ow0h/+gpu6r928CYPcmN9uAgWPpU/F797QTPb3z3D+kL/5Cz+/4V8fss3InmmGqFwyvBSE
6g5POYHrLK6C9jJBl4R01KgeVd2pHV4HYjrnV/lukCzYVrzupqJ67IpZ1qoib3N+VZGSsOJCDnZZ
L5msEltEqy/ZBVaVBaDGjnBQR6LqFNURe6y/5YIcFFbPmtMYH3nAn5pQgoOi3NmVjWSNUhOB4DFF
F4qiW39M23fRRw8yIsM3NiX9vNxunu0MvZKP1/+hldAJFcKcU4E8Z5Vamn5TQtLdIB1rjgO04YVN
vsPa1J0Ca2LXPTSB8IGuUoZINKd7EKhOLzOMaYD2edVFMX3FLRF76/yUqmxxLE3rxa3C7qHypu5a
Vvrt+ZnuRObNEIYHctboH1R6s0tyazgCJxiOsUPjB+0EzkC4VbAS5h+eHwpcs2navggWB48MqUEW
vEincHepjQ67nIOC7GFuavR5dUON2bqht/9+/jk7q63w3U27fH6b8aSjhHzRmRfumrICOJC4xfdf
FuNU3RDFplZt6sxpHCsklO4de02+ERESx6IZ0q3yPMoL7iycy4yHuBsPBkqTuiCSdmoQHtdZx+bC
5zSZkhNZutUqclBrzcsQz2Bm5YfJOukYHEfZp4foozb0EMRn0N1nsBoNCRCiSHIQW0Thdil/2kfT
6+rxNsvH8W5wUMpGcmXYZcGRQ/KEAi7jasyffMNk1uD1ydrGK0qcgY0AishfvypeJt/7bmH4Hz8Z
Y+r/+J88/5oXY4XAuPn09D/+f0ScE8z8g4tn9dq8/rePMynq+Jp+/K//fsrb99fsx9DM8y985z2Z
6h/K4qbFRNQCYy4kJrrvjHNDwDE3FEs0VxjSdWxe+SfvyTD+ga6MdaXugBXBsYlXp0bIBf1c/YOn
JpwaVwqBT8iR/w7i/BfXoQm4RBq6wezDRb36yRNqpRo9UA2+G9Mp2G90/lLv9odjcfPdu/Qji2k2
Cf7kaGITONic+RHPjv5pE0CwNNOoUmo/OeVavLcai72Ku+BtU6cCWZcVMSn48zZ/sXAyt2KDusLB
hSXZ/sQAIL7YrUiTZO0SdptwwBmoMkiUwMIHqrTGX3ySv9lDw1GIZAHkSHgr8+s/+J6tqSASOmSg
HcA74khYTEAbnfQqKuVf9uv3W7IUXQXqfLY5f50/bIn8nGl0Q49cEvB2zaEO443Pms2w2r9s6DcH
0KSwAH9JWrRq5Cd+1mQHU16wEmI2l50y03lLkNwapCbFGByysrv68/f12XoGW5+zD8IRpVQdgsWn
I0jkDHga3XAWvXErkE86SbDuSLXQySItc5TQ4V9s2TOR46eT0rJ1U2B3k2JmKumfTpAxJNU8izJC
Ywpr6zkAZiSRx387DX/dLey8XPq6snRqNmc/2A9fV5ELPkSRzKCZB6KmCanL40VoV1TomxtmwK7/
8efj+MvXBvJIMXAwaoCPQ6r28/mh123ihbTBFwISmzJv8X4x20ejR21yVuj9eWu/DB6UStk/HRso
tnKe/Ly12mjqsh9ZGw2oL4iCWzasDf68iXmg/fxF2TpEAZgCDm7sz2e8ChAsAW6dma4szeMcy4xL
WzDUnpIJcWLfHjI0ytTadfzikuoE9W1xH3jDIpvKa0J7b9uxg92tcMNQoEue//z5frkg50OgFOcR
bSaQB58uSEQ8SR34HAK/UivRUrtO2zWj2tYwxV/8+7/5bm0KUwz4QtjcSD6No01cuWHueGT0deiP
g3rJmAQVM78LcQ4V6Jn+vGe/+3IFg4zggS9ZfTqVzKDuuFwx8vgYLeuEgZuA9j9v4teDx7VHmwN5
I1579+zz/PHy0KD5ahPhVZ4hrn3HuIRyep8l4w45/V/25nyp/XzBz9sCoUZZQYe9+Gl3yqTyxqmB
+21o47jRZPKROiCgMXMg+iMNb911VBpYEOLNzD7sTOqbP++s+AVIwcbn/0FfMCx8DZ9cq1BjwsQo
hE2EbPU41cZXv8y6HeYtASAj+hBAcye/OnFT/IK6fHag5cndnz/Dr+ORA6WIm73S56t2Rk/+ePvI
LWHF9cABj2sSXe3SOFSDeghq/RgnVOySyVvZRvv4543+OtQ6eBKJcjnnssBi/HmjVSiNHhovyt9Q
f3B87ZtQ3rGjSLD483Z+vT4IGCf9mysE0r/x+ZaF0El6bcOlaOXvo4ESigqyNz6nxkyLLf5yMf7u
22TaJllWiNky/ZmMhZYiTgo9tpGHUetGmoMjousxIOXRoquZ4ZPEV+jRcyesZ0I7rpQS239/f0m6
0RkUFLLHz7cwW4vb4YwY60qKUUH5ZhgIPFSrlwTI2k8gjfPVn7f4m+uVk8aAA6gDuRPOp0mBIwAh
2IKbpidgfBZUe51CvEI4+RoVNAj+vLHfHWEFV2qeF5Awxvzg5/MmmyIf/UUPqT/ejObBUpSKw8o8
EXa8HOh44kJYNxhp0Pg9JIFx/+fN/+asVRb/ETFkc7l8PrpZacQjwx9nbfBWIJYwsxOjyl8GwN9u
RArgekJw//h8PYIJFiLmNr6oiaQqy1efWUgGku/f3xUuem4bmDu4Ej99bZrop6bXPb4292ZUB5l+
5N7fBrf5b/w8vCrdZjFjc8DOlMifvywMgVWm06ykGBhfGi1lUTsJLjr7VZNX9Eqpl7TDCuXtxnWq
v5wovw5qbNqykUbDe4Wb+2n38oB5apOFatGMxkWlYc+Z3lvqDEH5Xkztsh2+/flw/jojYXswRChC
M8wQUPXzrqoRe0QT2QyiTKyQn69onl104q0m1FwRnlLaYlM65d2ft/qby4Ehm4WgkA4rGu7JP282
F2gUvbJzMNCWaxH1j8ZoXxFdt5w0tXGQ/1Ve/makIe7+GPhG/JcB79dTlc0zrpI0MM/1Pl8PXpv4
o8ayhHjPh4Ykx9p/C8LoL1/l7w4tY7gtBPJpkwXVz/too/CVWcFZJKs9fs4VNbLFGL0bAypw+v8J
SGsDOtGfj+xvzh+2Ny92OLKm/XlelbS909OqdqDBqysUjUhH9w79iirqj144URF2/rLF30xGXJtj
yQ3YNuH9fJ6mY7fv8ZQwqW0AC5dIj2Oneah69xB71Il695rY4KVlBng2ur+M4fOo+fOFCoQKSS6j
iiLPTHwaVcvG8IhNpm8QpvImDcuZau7Uf9nB324EEyawapP6xedbse0jV67m1VWYIjMIp/QVvfhf
cBq/npCstg1hu45lcNnrn66H1HcHbs7cgMkAs/cD8nPCAXqprRHYhP/2FGbeFqcIbBSEDZ8JyFQs
RFrOB63r6T5kdlnf0korb/0mxLX159Px12kMezRzWAxu65ySn/bLjfzMFD6iQOwht3Ky7nQfO3Ho
TheZ136zW7pQf97g+QT/fEr8uMVPE9Nm8Iqxg4G2IL4pXseMe1hEC8fDUJg2SF1hVmroPxE7edNG
w0zwqhVjs8X+BqLOwEPsyAFN0iiaK0qfs/BSmfedpoX3fdmJr3/5tPP+f/60WHykZKrHPe3zdBKv
gqzUbCRzQ/9dQeMZAgOdVOB+Dd1wL+IYzGRKHoztFzeekzz9efOGZXzaPsU3B8QdX5DkfLDO4/QP
ixaSMNBAjPr92HV1EtJkcRTt7ZT5aLtLkUr738YcvQRy3ir22hed6TYiu7GX1pxvlIprnPS5Ukum
6NgAuDdm3DCVGbTfptI0kKAneIlkvxCto7kPozDbqiCtxM4jEgiD1oIjOPAf4U98pz0pp9JzfSM+
RbLuasIMMloM05L8THgMXxpi2UaitjPEUS9O0lr0KhE/m/mjoNk1Hbs+pT6+QzguU3o2QV3i6XFo
blmkDDZVhdQYaKOvbDwtwh0mrLzJJEza40lcZGuWhmlubkILAe8H3WdU1+aAL7KEA1CMJil5MNss
/LgGpGMftuQgcN+Jwo9BR3ZNO47bpA8EBBKVzo7bddqIRFwGYdmbYlVR90cVoHImo6uBQJX2BW5E
YX1twj5ybi3wby6twigUCHvKyhin6zhqJ/OtwbyUbbQuz3GK4Tiw+psiwrrgLs0gtYlRBSdjibeu
17vJX2q2NMgyb0p6ne8dFScCAtG4GgdSf0peKHEjIBFm6cTcAjpeaezazsdosug6B079Ije9oT05
NEAkfkFoGQUufRiN3hKwBoxLbdIwAWwiBBHTtZdTmrSXGVEV46UB7ErsTBt6wmNvShFS+TJDk1S8
qMSj2y60uKglgQ5Uktql3pZTcSrbFs7HMUO0JjAPFJAPv5h2TLNgNbVGNOHMExieEO2w4C2NOY+u
Gd701BzSjQVV3l6pRhbggIqcOJmvNg6W6r7FudASoIdoIo0xc6cyOWYOGhxrAerfTw8EHNNCzJNU
5leNCiWSorhN/SPKAbO+ajOO8S7v9VSUhIKpOMw4UiBSH0uCaKcb1bWjh/Kk1IzrTszt0dKKhnpN
dn0DxyPyzPSy9M0oPeh6GWs3vg+qItkVxIn3ryMfpL6yJ598o4WkGrQdU1w0iW5iVVnompfLD4KG
QX5gK4af/C2RYzGz2dA/bFrmw+CKGzf/oA4fEnlotHXypmdTylt0S6D4oIHl2MOH1qZTsBrgYxDH
KemMEWyA+OPglH7UEPeRW+Zda2EjMvMsOKhc2AKqStMMiD6VGOFETIFvyZVp5lW4asxwWpclFUD6
OELDWljAUsSJVOgSyYIGXxppydpKbCLe0Ys21D7oq6eZeoNkkpU+QnbolqFKFwOVp24iKKp063o8
kfIWsFo66LXZO4QtpoVfwvDgptQhVaj7nOEwbRHQPeE0DcPb1k0r9SXp6irGrqXA4+0mOVb2JbJC
4a5Ma46jqrM4xctJb1fNmUfCJ3/MARKzsYNe+ptCY432WFRqOHmhCupdK+MmvCGS28BuLrq610FT
BHHVFZDw7EBSgUzHeRWOflhMT5UudfWNue2Il6ZShlMR1mLXQnyDiVAOjIkU8SRSpgElMbO/IbRI
OM0datsyNfUAQypXrxZFRn+H36dJYFYUgAnfDVdrQammo5L9bYe4IX+iUIj8GPmb7Yb3Isnn5Lvc
i2zD2zLTU+mHHcWNAQ0mBn206xUcjTvYCLI6RvUowttA2Qh72O0Ecbc31KK9jGxdMy+4/LTuOk2c
1NvXVdmz0A7MMqPeH2mEPn2vWP3f7rX9PxQUfG59/Z+DU65ek9c+/LGLdv6Ff3bR5D9Y4CncLwZr
WHoETJu+d9FM4x8zzVTSLKMaM+eZ/LOHprn/MOdlGsVpSZ9t/td/NdE04fxjfu+51el/5DffZxjf
e53/ev5jW2v+7R8mIrR7WCvAQWTl7iox18F5/YeJAMKP1oFXlC0CpOgks+b5vaaSbotC0lyOvcru
S2jl1/hfD+cXQxQ95lCNtN5D7epfD1hJtCu8J2DGpEYs53+9isRPuyKC2N6bBNRvHcp0Y+Sb28ie
g9h9OL7ldNHksn/WcaVta6K/oELxFK8Is9RYlEcCOOx7O4g2OCWH5yDuCTFtsWZVdfyX6fg8G/58
QEhWtXUaKrpJIZFU558PSK4ZpWnOAa9xqT0EQxQeInAki6rGa5EgaNtH8wP1cmYMaLNKCwcEkxVo
wGbe79FQX0+x9FYgo3Z91D3lJmIw5UQfJSG0vpcQ14ohEpkZOmhInLu4T75wT36I7BDpQqafxgaq
ljOj3rJvJT5zjJfIqNvRvUXv3yWxsTIKiZ9kmkhHStoFnLEW3ZK8RZf/rDVlctkXeIti094kKO2X
zEfKKlqHVY6YQp9WriZIdmyheHQDwcIF1pwR+QW5VXgEbBMnYdIeBm0CPydrRN5FWq8jCy9P2MwY
ruBimrBRpDG9ibFs7yu/n1Z1eOUSMDe5alzKxIwvi3Zb9SgIY6tJ1h467yhUFyqwdp3HjjeWt6aB
+oZ0rV447aESRn6pUHguKGSDX1T9Om0tbRGKDkRm7lwkRRatsjmxmg9Zy6FC8qnmXpD/jp6Xd+eh
sx6LS0O30LWDI4Ymw12ghRSj5Qy+oXdte9rXMDVZFuevEQbDCOxIROqBKQnLGZJrVGjHVo7HaM6E
IbkhMuqbscmGTYjdepWLFYFyG0Cpj8xzkD95bbCF8JVl3HvsqMIATr6fLxv6syQLLsa23THAnuia
MZNpq61qQUWhU1oUwLqweLkCV+REz8mOplWnpo0TOV+F5FY82dHaphjKyaImiBTyoS/gBpdVPuH/
hdeU9Vm8AtBOAD12FAXHO6GdUhAzslaGWhQmg3hYeFd+PWXrSOvcJZDkpVYOqLYVVXPGg7XWhyBE
PLaXWXG2nM2VzqhdSx3doQgTEmNYTW3hFx2xZBKhSq5ZY9+JckQAHIlHJw3I6UywBIBwMTgTiKl1
tpkZr4KiunN9z9y5DcrLxJdX6Mz1deu5w4WVF+FyNCDMBobvMoAcCsR82Bg7Tr8O+WtVVi9h4ACj
r3eWOW4arIGa0mNcYuVVnceQ0jR3XHtu3i6LPlpnttXN2dwUj8KFNSqUSdg+o554tZa5/MqfwPcA
naSmCMBsarDcX3uTRB1ZkPEpavPamii/dqRoJybGVwtT+bLOvZspFLved3ERIMwJ4f6NqtqS6e3j
Ti3fndQIF3MTm3zJ8r6DeY/c+ICy8FIU9Yw/KNsV5pF9NnGhU4iG5lD3hDu4V2UQ3PZxnC0mGT4k
g3NAVZAsOlCaiUQWr+fFLZasDS6AACOzE7ZLQaDaiDRgOXRyOzASL+MmfsAXEWAz1zG98oelRG+T
NxZK4VLfQ9j11has4KVxYfmDvkd+dWzN+E0jSXPpQQpaRoqM0aoGCeJM8AFa/VEglpz4UFcQOk5Y
XOljqWIj7abjYyN8dTS0nuN9rBkVKcAx+ROFh1eqYaJEVq8jq0sPa/cQ45sbSuNr2hYHwyPaNWUK
jUL6qgrbU9+pDX/L3yeDxLqBjRQ1MXx64QWHOvZfBQ6DfWX0X7sideGhStwIzJWrnqTOHDwVmtuC
bGvSHXFDy8I71K3vHfBXZlvRZVdJhCU1J7xgPiD/+aqdmcZq0jQFLYo3u1lm8UWEJLimExR7a7Zf
c/qRGp6U+WVq+DkB3/zLtkiw8yU1Ld2sX3I5ZqiUY3/ph5G7QcINfsZ6q8CQ09N3N512X/gN9ym/
qK7H2Yh6/pcfjZTE4YZYuBlgt/Hivx7m0F2YSfZF3uMNFbF/VGFI6cFD2E2J+p4mOG19sDX781MD
5MV6ggwJi4BXy8p/yJHwrQKVmTPhAlJMnVZXbVi8nZ9VkaPdWaR/EnQh7puOUCsqJPrKiNCA0yB8
Yy6uln3mZmQ5E20Kyjvbn//1r6dCpNketCF2WQ1lLvOHJSFa1aFIjOQi18pThQCMA+TJ/QQy2s9r
+YGz/QtzcNJzFRa5oU6bKzri9sqmWofG2K22yVDigADBveqD6TgGEXib3Gbmr4onr3GflR3n3+p2
JZPbsQ3TdzgGKJbzTp0G0uhnvJ19GDNSkvScMlnQi/7C5ErBeo2X0WJV+S7b49AIqKG9/rUO8v4x
zYMAOLZf7KPB2yV10u5xiRSAl8f4LgvclVWYX6e6gu4H5wr7L3BHeOW7bmRc6R3wQSL0P7ANaJes
QhdFWz6kY2fQn3cjHB1FfsIBa66txpqu/EwD2ukYRzv2g51KtPDoZmW7djHDnRq3drmrhcaXgK0O
+PhVMTwwGpZfhjewpiDsEECOTvSU5dPdQKYr6R0qhE+ife27+ms1uMltFo7Oho6SdkiaEd6P46N5
neGwrNLai8EBH2AB2dtwd5jWWWjfYMRYl3WUv3Zjay4TbxKbIeZkHgDV7W3TxiAxOPJZK0m4D/36
K1+mPp+z9W0Rgv50qlabjd81EqR0OTS+dVTWMZdFcmFmOxSGoPUhJy6E1hAUXEltb5m13CdTD5s3
J969HXRxlWoEbTSpr276VvUrwkDii0aLq5VdEHqEWn26S2dFp/+Fhct0Q7Ei2EgjMI7TPFfpw+Jb
EGtqpbtFuQqeEr/oV8bQU03H4AEsEg3WHmQekk8n2eF7AbvhhdY+yauChNb+Ka21l5qlOTLozir2
gQyhCcfRRUGhhkqVfRcYy7I07as8zh/6PitgHw07gIl6BsuzINS+xIeIB+IbEtMHzWQKlLcarA8X
xxPrtgVe5P4QfIVwol3ndhhcmBjrUczgUrO74rHow+Yyr5YMIv5eqyzCeXHMHoMsGSizhEwSwmI6
DG6O1pNcJz46arfowma1uxB5Oa37EudyNfXXvZ5oF0LHLt9NV5hpwmNm5adQynjbJu9qUjVY5PoZ
sxENFRDvs1l1OuFKvOiGgOhhmeib2pja44h1T3UlsnFZXmdgDDaeYZPrRSJ8P5rXVUIMKD3DbY75
ZexpxSQ05hZRU5Fj6ocUhGb0S3k7GJwewirae78frW3txnfENd+4XlrcJGnC2JD6J5Ho/nU6uCTp
mpypo12qY3+lSDI9TAnyc83CZmnDl1JNfyMGJme5sp5je+j2kJrCW/hQT4gP29V58uyblX59fugS
68qtCn+XWG8wuBTGn9G4b3TAfX4UumB5yIPmi3sqwGcsQs/EAVGq6hKDQrJr++gybvi+CqW6DXJ0
BxMswJs6qFtQHkZ3Ij1crOpevfhjmS+nwmtP54fQsRZKhYe+a9wrzUytY9IbJ7OznyJDM298mZK4
MKXNhTVbKuKhuUkdqzwlgXTWeF3JP7GwHE7jQY5acxtQfEjpuF/6KdLpjMH6aEfFmxVoSzfhdz1d
l+sgbd1VHPUzLQ/cRmqWzm0+P7B2nzDoYPmxR+4kLMOiLSd0DyWrI0Ec5i73vqhc+0j3Ucoeoek3
Dwq3MECZ4NnnCB2kjQmOqYL/HIiuWlmhjkVwflVrp22IYPiEE2i4odb6fH6XjVLwotWYc/s6KCdi
LuWmm5FrZzAXCZrkrlnfKV0W/DUn43TuPKIg9LBPrjRcQ1dkBeVBdGXMPzj/lL4fZc7zu0qLLDmk
jgmT6v98Pw0vXj4///6efJzdzMJYn3/2/eXzX/7X74QeRR08oIfzjxwomAelsM1ETLwqCkiHYn44
P7XMpINfmVUVHokJKtr8yvk9QTS11fffscxIfX971XLZamUzrM57rE/osip/vHRx3QGqm/FkUPby
o8podM4vNCcpoHRgCc5uki72DshzLqOZC3h+0JqCUHUzDyiXjReRjyUszWR0Ckn4OT/rYsO8h2Rb
2hg3lm56BdWtuy9l3j4gWIWSR5h54Dh3YWirkw/CdZTKuj0/E2lOM6PzeiwkvGgxfu/sDBOzPz/t
um484RCOQ5ZPcJgbZqJJc8WVEq4y5Sm8J3tVTh2WYTw7UbbzBQWjwSFBk7MhLwioit0mWiBn+1KN
+bJE2pC3RNsHjDxIH2omwHhPCtFuBl9/6wxYmQlEGKkfHVF/0aV/xYJ/WwTG8wDaYNU1wTHq8ZD5
i7prV42yP0aL/mlADXvl1BkjruftG8OCBhrh5q/ceqc8B2aD7tEtgZTYMWnY416rFw2fUndi72KK
o10358aD5sHcNZY7LJCwc7SZ+dykuwZz/brB+rzMiBnaDPR1F0F29ExtvND14DoL77vcB03k1XJJ
AmOIZUF/dqP6W5sglOlbb++05eVMoGHIBR/r1CCtmDMsot49JSoHI5oyJPhNv/P6Um0Zo3GFT2un
aWwsQ+JGhh3skF4/Ndleb+o77joUJ/snJwWFrhlv2CTXURu6LJ9wV2KDIrRcrYu2RVOCK1kvE8xR
xKPH9jSugzHeB6ZIWbGHlyMrwA1Y2kMpcXVXDsp6HBgrLTK8Q2U2Kx/YCQSB6PU89RGTDJaGXj/E
SfJFlXGz6CL41ylF/NjGrpP4IIDchrpoIZ8muA6QNKvrtgV/XYJNg9I5HZ3hPRm0585jvTNSIvKm
L6R4rHUZrPuZdeOKFzPT36cOasHNKGhFRqrYu0H1RTgjGQipuTLi6cOI8g/gJ+/gkR9EPdA8zK+l
aD8M/LiAjrFvufmDF1YvfhEcptwcNqPRdgtZAjCy2zvpd8nWZfq9CCrzaAdOhgueC9Ya412qSgbK
DMxwMZTzqLrua85qsx2+eHH47vu9xmnrEENrXcSt2IuSK6QJxmjTVeUHM36st84l/7+bfCorUrq7
Vm+fp6l+jgNxKH1ys/1gPDRxQwiADPCuiFDuJDN6vWcUyKwbVyPetNPDuwTbxFL3DGy7TXY9RTB2
Mv3Nb/Ivk40JVC8pEgB4hwyEGQxG3RythmM4bEG03nfojVkTg7qSNFZbrTsQQNIfWqoNm7RtFNHr
QA4EvrU18KJvqebS58licENchgWm2HQoP6h26YTB5MxMG5Ihi8h5Abd75blUB2qLiAkxYlM143bj
tneONmVPabkCLoPbWHjvfhI/h2N7U9XlAIsk2SWpEyylfx9QtSrGvoWtVhEmCihmI6uJGZqGNXik
FwfS59ponWbt6OCAleJKSmv9zWiY3kI5LepxrzW5faOP07ZESrCKEZQQymVccZZ+E8RzagU9S2Om
uSQSFEVYU4XLrXTZmNih+3XfahWlKWzDVfwVg2lJwWpjdw6RgtlqYjKyTqJk1U36NQACtFPNJkhf
mOd+K11ZrmTu3iXeFoehdQulDJFWJNdewNR4rDJtX3rJQ1BOJ0sRkwpfm5JbiZqLpOnlqGnJWsUt
mJuxuq8iKzloZnMNENGgAqBdJQ0AWRIoyyfSedbmFD2Y+egRLDfOM/fAPlpbJeKBuo79PnL52YyC
y5JS2kpOwdagq3JIpg5qiLlt0+x6rFn9jE7hk7xgkx2rHcIypStUNWIVKmw7TqvfiMZ1LnAdflM+
oLHAZb6V1AYT95LXffOxZ7+E5dG7TGh3lIWwuLu614zRpAPTyYBnIpdFmNoX8G0f47wKTtDTwtz6
gqZY7PtMBbeQI6+dpuasChWFQ3ygOvik2ypl6Tdp9V2cTRmTlKFcaCssG7xcEXdZNNlExsC+8Cgb
DzAuWagZG5Jq4k0WzTlZ/Usq07sE2uCT29WX7cBtQ/X2o57IU+dSfWxTtXabycBQD5xryPrqIsCU
xHwex6xlGpDDfcBN7g1I0+sO3zEWwyxhKpnEFFeLb2U0UTqZTHL5DHUiGmdpCHkvC40FcpTfjb0R
rpKWQibGj6cGaTZqVy5TVMzLcQKlZBvFo+EBvQ+Vty/0tWlPzxopg1nqxQslS2C6Q9svUXcdKT18
qfnJAhZotmLFHy4UjbKLpmrXZk9iR0FMxG0wwzbAPk5d32zqBrVU3XOPnGJ3Cy6AQ1szjKYpQbZ2
kKwH7TFyOn/fCztaaVp/DRXjHiQGZB8/tim9TY99fYqHWdbmuBmNa9qpuiLluub2UYpd5it5Zdms
GcY4WLf0nZajPop1EzP9sJnhT4G10oqQjnEKTKgvjZXouF8RoseN3yooUWv13is6qmuFfhfZ9kPd
mv+bujPpbZtbs/UvYoHkZgtc3IFEUhLVuIm7eELYccK+2ezJX18PnYM6dc7gAheoSQ0+IbbzObYk
cr/NWs9C65RYwVzhc19UZiTs+XF4NKs/q9Z1hgNyU5vuaU2NVya49qEd6GnajesdEyC2Y0rI6Q5E
C3JAT2ss71a3e67dovU0pza4Y/a7CMyG0w+kjMn5mFSbN8ZWT4vMCMfK23clXz9ZeoOoSMyTMojy
sMAxC1hPcxdmZhc7jsptLYHEA/Z60gpkDMuPXs9iklL0h2xz28+Zpp7tybOGThB4URm0D6V7RD7y
RB7GQiLeQ1/r53lQf6gTYMQiO9lZBsc7Ucki0LogsXiVBsNgfNImtxKy485gs6kSZeivLIYv/Rq/
uqXywuaUQYgF4EadX227M/bTKl8rxX1nyKbs6zx9mgvo5OlgGSe1fTUUMGYVMDuCHygLcuuTietO
GRV5JmrMK0WWh9E4PdrzJI+IindHc2jbW7F9Y6aHO+Yf+m7RqGqUjPGXZiaBAC6YEZ6xt+iEAGao
B3XI6n1UOc8o9WLaXOOniU/8ngsvkqaLDzQq9yjig2KzXTXqQ4FqyS+FvewWp/kcdJNZok6Pzk7W
yKHag3YCyax/jRFr7hgDpQrL82BtXX4tE1if3aMcVZ8ZqLKfZry+sXtJyuxrUrmjot14gKD17OpV
jguqAAHHPRnhyGAHmoKUl8hW5vsOyKvZepgdMt7ibapCnkHhvpQpjT7mZtjcy33qvisbeyESszeN
BkC5keSHLEdUURJsYhdM39XhfiR3SFWZmVRpxia+ghCv8NY5IuHEVjoxXd4xkgLfMfdfrtOWSFN1
xndgEPKqU69rbn9YVvJLLPAmtHNtre9KpT10C0AgK81ebYIK9s2qHeohuVNXqv/U5A2/dO1d1QvA
Con1i84g3VtnnLOpr2yQN4mY157FV6MomZfUXQEa0eFQdypuIk2NaFr92REQ0pfaezsqsycIqNi3
uX3KWoB5xmChoJ1y41iN2VUgDg6iWDwx0mYOza0eCbJfOu6v3Go+Rqd9ECygXNvZ583yQGF9NAqy
dZyG0qCQz9VMVaWsTO/AWKteN7t/mB2XQarpFD97jlqY8FhDQ6N6J6lC20fSAmURN9ndEkeHZuSs
UOlQCcSg8bDnpN5NvcHMMoempXggjiGtVOrdUjL0WflV5CxeWTGyTVK2cjnmuLdstjGB3iGVLSxS
7mM8sB0jwpwZ0IYSj/aaroJRzIXw426kT41MjrWB0sjFs8oB1rVjwA2s5zIlecpQsqumzRslOz0a
1GR+pdtDIOt6l35ZZDtdyaX7PTl1/6DG52YyHL/rAAfGCPh8Bbc9feEFR3Liy3T7zT5n96VNt9GR
3rXcOPwZF/+hzbV51+rDZ1KrpdcIYjQMWoF+66fIRdmqNP1mK0wKnBriji5DNQf5MefQKgH0esPY
VPuE2WHVux+MK8AMFIzwDfWxywA7VsUkTimTyJ1KcURqVsjuTB5yubB6WPr1DPnkmo0bl1YCYMrT
IQlAFV/qGKql1SQkhy3cu9SErZ9ex8TdLsnebdFDzMxvqODJVhopIncOGAG6wssSZcmBokIybEvf
I204oahKQ1CsYcXdXIn6IWwbwnyEU5YQ0bh52A34DWXgzV+zOasBpSUVuVMtfjlcj7fCGa/f71/E
y2wMmfWijluYYnDANNoflXTh1HxeaipAZXGIlxKqJM6jf0bX0+xcNT7prv2pww5rbOn4kI+fa/gG
O3zRnRfNxmMaT9pVK0tAH/pJEGbjtyuLmKbABbYk6uNq5g/FFm/eGnHvlZX9GS/ucwE/xDM3Ak9+
MFLibqpcuSwqde1CeoeRPy25TYgh+WRetGZv2cQOj+co3ZdOzACqgUGjlW5BEJb5AbDpd5maN6Xp
PzuzFvd43UEZthJceg0itGCKOo6DBSjei1CBpM7k+OyUwcNa7nEyX4Qqils6MRAV8o9bce5kke4l
Y3mIVVTNpPPt9DReT9okH2z1IiUUqMaRaWBCipGy52rI4wB+y5diWvKWTDDbXPGraftuTycHBfZz
yrKPpl8/19ECwLfKdN+O2U+aSmOvjxL1izUEY9HyBAkFRCot8F3FLGNV+ld67E8hNZ/F9oIhx5z3
i6sKIP3jx8adnCRx1Ya00htj651pqOKkA3j1eoPXLzIXEGDQV4CkgF6dRXGtUrgppipYNqqjG34/
jJxhkJfivRYvR2OVIXmxfbBmLxz50Kgm2sGs1H5MFePpio2n7QwAVGt14G0a3zWJ+rZagFT0lnBp
Y/0coh1UxSuspDxMi/4dhsdZTo4alhOk7EUJuib+mY15QLh15HU5vwBr11/V0l2zclFO7YrmVGQi
UIbuIa6WIkhM4kdq7pvu3Dv7FDL2KWV9txosZuEd1NrsDe3CZRHxFslil8mCG78tySwOsLGVox0f
3RIACyd2etAHHqax/uEKO3AiLT8MjvrFmOBoMPIBjkMImTZzGqushcFp7dV+e5lgeHHbvXPo7jjZ
GR+Y2npVNbPZK4p1cTpEuoVxsC2N5tFxju5a+lSi8qQq02vOOso1+B0IKX0XwFFgL1SQA4wXg73D
IelL4xS11k9Rd2jdxzFAR5f6TrONvo3krZ2fFcY6d12VJfdpwjbPLYjapP2jQyyt3SQQLSFOpWiP
1r16Kq3xcV2nPxVLt4Ge3Cel7qu1x1uaZrkfNyvfgPakqlmf57YxHeqWvq9MCaEbdOu+sqg1bO4U
E2wF6CnZ4jl0GB39ezAkdcM6wmXfyDsriuB+jIBYbJNjXCntE3EdzHa1jJvbeJy15pdlruoxH12w
NmKCr6TQGei/W5ccMxYFHs2aCXZd1YhfQig3d/J9EDF655lkZkw+d6tW3Em3UPypRy3j2qxi7DZg
sKjDR4pO2QwVYxpgquWIv7zcuSVdNnvJDBKhdbUrAYI0/uOag21ihmpFgK+4f+/0aK0+pom19N0E
MeJNbDoUDlPUl6xJYAP5qjIcmzqLPbFWql/I6YfGrLTIT1Lt83OrkLKrAR6jveHZHFvNixiUeWzk
mWRVkPdG5y4fJUq/vZhgmJlV9kGSp9j/0OLuJaUzPbEnXbxBZZgQs5G8VNqfkbPCN2vrrSgtj/zM
5wQi7S4vdm1rzY8y5nQGK+WnMdo9JJqHFkI94gCDrEYN+CHLBYsoUJolHaTeJuc0Wy/WPyeDTJAC
jSFJekZ8KIeVk3HqPmQn02PRaWduJu9mZD6vjVqBwK7O0UzrXkgwZtw3ONkAbYYcic+OU57t/n1a
NQafE02GVUKbXBQvQ+Cwl6aTB6hSLnkSq4gjEvI0LKaHW9JLQ5zK3p1th4QD1vAzoiQ1byJs5OOh
ttXCS3PymSwyJJcRXnKjLgOhVuLm6m6CRFHuAYQ+EnsAX77uf7pzIveidK1QjSlj1RiqH443vyhJ
Q0vJ4dixkR+1rj4r+djtmXERbd/EyRtATyPNieiC8+1iSrJNuLZybI68NnGIyzLbmaiezZRVZ0e9
QWjlENLZZnuGMA50YZCWDHnvi3ZKLxn1Oq2FsUvVaTiKnJo/W4S9143xqbMBua6F0h7yXmFE6dBT
y6m66jHAmCTLfiyd1vto/iFXZ8QGt+lL3mXlwWqKzxQB6H5EEzIvC9v1Ib3SCz/EIFzJ6EbMrGEX
2ATAbNiCWokqbzQ1sClNfs1dmzhH2g6ze5W0IvDLrdpmTKNbJTma69Gq5bNw/bosgelhC9kTNEzJ
SkxOmNXzs+rM/PIjxd8CiI6iAlzx6IxMmyhVFzfBUpX9QeD4qCj58kOQwFgmvbuPbOTdFmt8kJOp
H0GQ5R4Ps6zL90jNxKZ3oiZl4rcfywGhJOrSa9xU7yVd2E7FybxfLUnAlDHGkJ6jJAA27sTRAiVI
vWLZfh0q+RBJNzooag1ruf9dTFqzkQJ31szy01Uerdzh/cticqaJAzFGamRONKA5aajW9dygmLB8
4BMQUTODQKuRyXahOXd1an2OBVxCjjgnGNg0Utt0+kNB38i+Iu58wlHP0MaUY2vLM4xTv1BluUej
9yTmwgicOWcxYG3sRL7L5LYKhU0WTBZN4FqcrQxH77w2B1oBhq0aeSkEQYbOSnGgsPBJlSL57MgT
XJoWRFRW3VDWEH+hKMcYoim16nBdcioi4gfQiLCo9/TJYumeZ2cjsx/hQky+qmak4nFL7GI57BOz
Czbj2B1X2rudNtPGuufljqsOqiRTPhVhXUMy6uHFiazC18FS7xu61TOfXME+s4UdnGNuOwe9Ydxv
2iUvHDFUQO4Meyfqn01tnrqsYgtX6H8mRd3XlKFQbrB/tIMpaSEMNyAEqrwyYhHwnrW7EXQwEDZi
EZNBZkFlZKgbWdGZZfwFgXIM1tw5Tkq7EYzqFKlE/JpoxntOo+FnlKteqrBIhg1fNh3ZqikjCKU3
/lRLNQXrgqE44R23J0WCuOix9MdC470hzK8SQj3U23PFQlEFUHQs84fW6cQFIaRvgMY6iFJDDbfm
cP2Fm9+4yr4GojfAKbGMn8mtrRpwzBEG231ra9Eh4hbCrpcyDPpmFOd3U8ZMdC7NoBKm62sTnEFD
0X4LJqJMEMEI2bBsyROPuGXea4QMTQNAOifNGyY5JtKgknuhI5ZNP0GwEwyh86A+In9C9wf1HHl0
2IycMm3DShvN1f1skSwGhVDjUmsOcjJxIcU0IWnLSYDaCzIdM1D0OqBVamYLpbSs0FSU+0IEC3EI
RZKrGCQj63401KM94xYYJHNNIho8yv3Gm6dl3os2f62lJw3ifleVf1qYiAmZP3RHYIwP07iHh42+
s6J3QMaAspD7+I5ODwI/ElgyJvEAXCvH15R19GFsOMQxG9iYSH0jLJgddkQ8qLkkzY9ImQL2ZYc1
YhmFF2IkLUZ/i+L6cUY7ROyP9IGBPg1rXlLCv3cE5HGLdpmgDIQtlEFtQKnOx/lQGBXXNmQG8j9i
WMoq92YQTdaAOUK1IuYd3UmZ0wDUTh6SxlLwFEe0RDrVvzEoV4J+8KmsY+7VeCdwqJBH2uVr0A+q
hwkjpjVy39b5VMzZHynXF8utJpIgmI2XZO2kMZ0RubBYzXPSnkgbpSPKfiSRrPFLzcqpVMC0lAhd
u1E7rtVIxRoXjwr2nB1+qu4geiv1ksT4GQuH4lPXgzL/FLlG3HHX3uM7l7vBxoYhVJd2d4PCkcer
tPJpGqTjVd0Hcag/jeENfxBv7h5BoGBnTf8uSvql8lEuKsGQOnsCJaNujEZ5ddf3jvLKK0fVPWio
5jRmX8eIzIoG6t+iO3vNSocAvOqPUTQfFYo5BfAUtx+4mKqGucce6ME1VZA1k98P8Kc5jgrW1WPF
+MPtAvIivXzEa5T1NhrDsZ5OcKoCYTeoCwrtRSgXu0knYGkMSByz/6NRehIll506ErxbRCFLDynS
bJg8tNqvaFVHqOVBsi2hIfH5vP+yo00Tt9dG9aOcix/gd/OjTlKVrjKLIzrK8als5j3r2hOX8gRa
FaYsb+B2S0Utux+JBIFezAI6bcVLHmPFCUt1OFIHSg7B0GGOzvtjZImChmRInZGF5n1XlMgaIgYq
DsRMhckjeSVfBO2U3IckCm78PUV6qNf5kNdyP/WMGpP8VuprA8qyI6dvfZ9tzqfW+NFzchXIKbzK
pMwgLpXdYqUDHi+JgVUMk3xGP7G7V5Qs1FKkoIKF5ihzijyAJRMUFD67MpY4Ydb1fcB74y38hp6O
XhXMGG6UoSIFsgQZj1TlgdwYKGvIjYtZvwx567diqMMlQyvgVNLkCtbMfQ9S2maFOY1sJfPxUTOr
Z92S2Y7UotDuLwSGKntCMovQEf1bS6T6TdrWD7CLQaJR0MWTWwdEdz7mv7p16gLsFusO6tN0pC29
aAUsTO2qkJrprWzGtyQ1AKC2OEZW+YhRjgs2PiwmZNTRRTcc2fq7rGSQNNkSmHNG/kCSXMk4LBm1
6ZLSpuH42XWhAj0Xb1yrM6duiHuIcIXNZkmsOecjE9xLp6hK6DYakPKVGILe9ZZK+12BdZwpYhx7
ODRK9ZAi/TwozWqeQAV6ZYTANSmaR9xodDMMuMSIetEiT9XOJyTqPR6r1R1gz2tLWNfpJjA0j/hr
98j/fsD349gr5hAdxR/kD2LPrs4KbGQ6h2Wm3oRmXz1alXIZRgbsmqO8wkemUGLPv58HepAUDi+M
6x6aIOzwoV/9rkBKZjUQQk2Oy04x/R6NPAsY/nMRL0VtFIKA9rM2rk8Y1Opd1daInfV3+IyZtxAO
ts9nxGWTO/1Imu5eWeUPXQNwrAnjV8euQS+71HOb5azV82NpNqhlUnb7zsBR4A7vw0KTGQmfvhxx
WG/+Ik7+CRbRy+KOhc9izjeBxBglLRc9PFLABk9aklIC6nKvsWpQVHmqW05BjJs7+IQPa7JeYsxT
SNKK3i8hyVasUU6FcD4jxp7W1iUujcncidGDFaVXY+bES2YuodSxd1kMLnvhbjMu7lOutZqfK/LQ
A1NeCsfes9Wk8kFpyFAFTxXnHrIppdHU45SQ7KS1xOjOrux3q3B1z6r0rTRvThYccoSW9egRbQgF
d5ondit5tpMu0XrNMD1lw5vYEr5zzHWHWNS/Z+F0vjKkp9iRxzVv9ZvR7lcMlD5rZXCZCUFOC6Mk
XqrSQcEpno3BMdHgpcfMkOWuzehnh/ieZcbIrYQCH+YfslqzO5dZ8aW4DvnK8dZbaknOeQnjPG4D
VMWf3XjChlzsdmrEgZxP+nwoZ5NE1/Zz0adXBJzDeZv3pqyxI6jSYT/25Poh5wB53fsE8XC7wFG5
k4v+BrL4UOjxROAbPY7VM8QAUdEG271m/t4KKgQVu4nIw0LVLyCV6dinzNNL8ifIk16pF1kF6O18
UBLzqzXdB2aiD0UGRLIztYOsssDRB1ZJeD/QJyt/3e3/06apa/qrJSn3T/9/tu/8X6jDfwUf/t//
TdaqDSHw/7JWDW3af1Tp73+xV23/0197lWKAIqRIUtUNYYf+YrM9//VXbVYpeBfwpuxvTBO2p/+y
WOn2f2B+Ui1XVYEKYfrBOt79xRRqxn+w+jJB/lmOi02aL/1/mK3+zXWNMAN2CfYKU91oiRRz/+aK
jw0CKW2mjmgoBSu9wnxohfFY6uWl01mI9vnA+FSyezeUqP0AXPoVZ1p8LNUUA66csu6scO4QYZq4
KBdXnIYM4RY7+qGPlv5sNvYtWa383lnAA9sxTE6j3fysTG0iPYT7t8vKIeI6mtZrZkIpbU29CeUQ
1sTa/Ww2CogzRYYHt9EJVaYUGwnkw3JL1krmXTWSptmBfPj7bv8XGud/t6Cxcf9XeAXPiwUMRNMg
ibowUPBd/ZvnSlfwoZXJzaqae/bUXzrmj9wykMwow/NMU8AEmAvclNhccQljDG2yg+mMd4OYUn/e
MPeRpp9NwQm69gXTubh9ixvGsnaOPtYZny2wwyiUtV+1Y51yLLloyLD8O9OXYZF1p2evEr8eaQZU
RVk3Byp7q5sedQ/4hoz7pOQpwIYKsgd37RWBMnFaNQR4diXMrjWVkJbMhEVlz+hAZvo5EtSnna0w
Bcye7E6o12Sezhrjtd2aRCqVvsHCpTr2GFWvqxodkBkW5ylCRs+ModtlGlOk2ByTYG04sIT9ahNu
69dz+hlNlu070Yz/m8CWKcVzM+YfSHtfZpkwDr8fMsIby7i5Llb/wrjB8KuETocVjWdXma/GrLI6
Nkks3L5Wy2Ez2jzCI3kYWY3QVbSOPw72uOuzhuGGU5yshMCnZhnovqgDKpvv0o27rYTUs4ZzYxuR
9GI6aimzUltb9J0+TTcTxSgJDdp8qkbUbggE+pTkKCkK3Yfwn+/IERz2eoWWaWptMNtruu4R1f8p
hnQ9OktCRpZDjLAZzUHHimjfOFF5yBcMtIxJqnbAaZEV813vOjjCF6SeOvMU6t8rjear1qmFn42T
fhz0jlkqeZy5Su0NrxNtNXapNitCHCiu76gr6PZp/cyz+FitaRi7qPNqbcX0pS7xfqQaQmY3TEwT
27XBTlcEImliALcbeM2w6dYboiWpfmIigKzoSkwpqe3zjbVhd2DbYuzikd+3WJrsSCbroM6056rL
TD1dP9vJeYTPdLTIn99LC7HELEqUreOhJZMoWGfWm70hAL4t/mLkgZkKZLAzSvIcwMax0/RnfWxj
L1UJO8Na+k6UT3JUREWEOcIvqz6jl2GlvYkDBRV6WMYW5g0jujlj3B65keK8iINM015KBUcTBlGG
cAlPJ069xl9tt9wbpJEckPT1OytjYQ4ro9maWOp+MUaM6XL03ys8e12QPt8s+gUtafwMewJHwlL6
SQbVb4ySXy6TR5Hf6klX35a8sSETl38YVPR+RxwtSQaEgdpmhTh7sNkLp+8DEpIgTtQ2IMPA8aTI
tJ0t+98kdqHsLTP7jpvUwdIhm8cMEq5MR5Clp+Vw7jK6FBYbujCqe1QEH62Q40cOgQlZk2Lcsvxm
y7oLVzc5T8UyHMt2iml84zCmx0IZrrH+6Nuw662g1duHPnWPOgmYgTVkxaFDTeINGGdPsV4u1yxH
Y70JfnoGR34/RmD4auVxzJ3z4NKZbP4al63fGT3Lk66TSRkN93Hi4DQpsSguykC4RMN3bATFmbRf
FrUJp4VRCYqiymtIYeFeoJAFkvPvADzdZy2Ti8LY3tSJfqBBeKhT861zKuNJazlZDLQP82b9p5Pf
/vmc2TByy7V3TuMcgbMv3RdJLAcKC/Mik44RKfnmd3oZP7MUu4tU4IJGbIZdVU3IJuFxUEEjqpke
ZanCzVDzs8SEqPaF7TcY83Gjdpuhj5lGk50sgd1KJUiwJ+sb08OC5ESkDFxnfzA6m6k1dhej9Zig
/Bkm7piFnhCG6IptIXXXmeoBVejd3FniRAg2NQGWG1HyQ7gx6x0kMtpaa/6g4QPrjPaN8LiJMYMS
uDkGGgpmSlma2DRhyW9M77Ju04OqtV4EJdCLG82XhtAAqyB+LRSdGMiZzcmKV6D9lZXTnSR25JRI
LGtohNj+aexs1PkQS+c1UaVy5IB/IO/4kCnth93PmufyaXqDefWm/K0xZBKuxcaGsLszK0uiDcg1
9PvoS1eIz6PTQSyX6oTsgNJeZJiK99pFPKGhFELKMSKsKLEOr411czPia9p4VI5iLH+xyrhDwPRn
4RRlYGeQ0bVb4wbtB5Lj3RSl+Q85DsuBfRrnmCvIvbeHm2kqOt2t44ls6W5pV2gHJyquCJm588ku
rOTahVnDCiST7WnAbBPqM3FQTFsJDWC6Og/YY8l592enVc5DJTDgoepY8C6RJ2P4fZ8t0FW0Ppij
9l4Zy+mEnOCgZs18nPWp9eAnSLbJS+LR3M/sBlvGGRiqAUMsLECbD9OwqgPGPfvYcTLC691N2zwO
AW0Z6uV6yIRq+eZaPa2Mi2yJM9qe/ujrouAH3CGW3m6kBf2/kmh4TUw11Bhbl5A1iuw4yPpA1I51
Eun7wiWBOrwk20GL391lTtgWWXgP1dkK2MY+6Yq5FTtpUCOCDGMk84eyIMZh6pdPnVxl6gEeItvQ
bmyDfXLpmMTP1eprSM5udeo6lw6OecbFh8k9VTp9h70kqAEr7+QWsaO4en0wDcR73ajnZ71tfpei
dRDajM9VVCVvSTxepDKc7NGc/sSjPBYt3WsibDwcYsjDSShfyYyYCxOASDHXorVFNBvbvg2iBHG4
Xt70uq1uNXLRvUQwtF9nIz+buL9ZWOELwHvggVsTJyfbUhIKpwrZ/pGEEps5g5SKcCX43SD77Y29
r9o/UT/woijiiYGNyYIq7ACYhPTTdVj2+Wu5NAhgtk/V2MlOaXteaqZuUiRXaYrAxVTGz67Pa7h+
FQxHznPmLH7bI8BOt3/x+2EE8hhK9EyqOw7HFeY10pDtq/P2BSc9Do1hnL4/UPPyqTDi34RoMG2K
NE8W8crav17DvI6d7a5ASz6JVyS7MhDb7/f93b//pA7aW9VF2GPFYTUfWAwQ9uMwN0P18JYo5iEZ
7MgvbEaSSo7RDzEvP+H28PcHaWJOFXt+qRzzNdfn2uvU6UGwCKmPadZnx3Y1r8ze8rH2uOvUe6M1
q+NQZSd10l8I0OiDXpE84dvDVA6ISVKxSRrsnUHAo6VEJKY0Ygy/H7pGPMfQP/HMautJVi8VwOrw
+yFyF3xRgtDkxEHjUlVNaK8RT+G4cCEIO0l9yAAdoYAx8lraebvVdlXRI0Ap4to3cCsGSmVev58U
bcBAtJ+WtQoL1xX+Iq23f740/3wGvz+n56PptS1LycQ2cZMJrA68RHFiMUCe2EGhF12M3WjUfBx3
t3ZoWk+mFrwCxlOxTuA1Etjj99PZlyBn9NJU9hYTIdX/frZ1c+EbEWLgfX+IRpnjVtTnpc8pOL5/
e0DKbxAqXH+Zkn88IZouENm21e+kY3mIc+13ac0vSzxC+tJmO3SGjiEqzvy9XTJi3X2/AmXTMp4e
8NZPhnpyeSuJLg9jzW3/PhSy7P7+STf6C03is+u2D7qq5XvNHptQ34yEsXiPestE/sJQ1yZuqUts
0DPbQ1avxGulVDffH+lZG5bwiKkHvh8LVeOnK9OLwn4l4t3HZcRwxh5i9UB9d2lqAC2twb6aa1bZ
29ymwu+HqG1cjwuc89x8UA8KVtQCwU3CfVw0NWumZWFdN7XhIAEQfv9p3r7aaQqDymjpd/qc9+fU
6n5mPbUfEvMhhJVkFNhn6TFkXxy/7wbfr/jfC4f7QsTybU+Be222I0PrjWeb5SZPWn3+/serX2PN
5hGo2ps+Lc8GOoNbwW7y0Dos8qw4TryOw9kDFiVuSwwMdsfaqb+h6kmTiWlLhLi93L74/SCGRWAR
ig5SI7uwKEnZ6qsWUhQ28KXWb98PebL+409N6i+jVv39dFTEkzeLpfU4yPRbopDjZ8X1tP/+0F3d
G7QoVImlmG6J1U23osjfFXUwj2gZ6aG+v+BmunE1i8s//9b3X9XWZL5liaUddIVy7J9fdQY4CK1a
tBTlHVlF5FIH2D644/T5V2Hkzb0Zr/Xj6hQP35+WmHQPZm8wcN3+ltpYL4wf5YOR1OUDGNLX70+3
Sb0E9WTVBzQvBWqPzGsCqdTVpUXueZlctbnYfdT8tw+/P4fU6h9fpWL6ErohSMDkf/j+u99/49/+
/+/PqYv7NWuVFthmdIocMAcJjjMG1qrXuP2J0Z1zRJtRHKze+ABUbFywjkg1YaDHeM9dlZM+ZJdM
kBBvOwV6lO2n4LxKCbNaSxKLGg318cvYo2UsWoF0RJEx+gPnLqIQLnoiKhFHzgq2jLSMP9LeuMfW
zbFapuQdLI9LZxrIYCMZ9jOa6Ex5Fmmd+Dpd6poPkS9TJczSFs+R6ccofE9mP9R+E7EiVbOYpPKU
hVWdR4+EWrMPzTLisTRe438+AEd6QYWtHrQMXz2WU7APs69F5aMzAUwgR4/pQ2PEcFccdGe62Mar
JmLS/ouAw+YA0OZuzNGT06cEZXkv54ouYhuEz5zZDC2vuoopa5rudUAp5I4jsvdtHQeAIX73bARL
w3wfioXQuza0Ficme8sg8Cm54KfOQ6oWT5cM8JeZOmVJmBz18+qeohrR1krfn2Txj5jp8o7UcL3q
G08zGXKng3uMMuOjWFbWTkStkfaXTD4mUKwdXwwcGMbGqJthxPgNbx3oP/IMi3K4tNsDT30S2sZM
VjTxkLZL8kViR0cwDfKUOatOHFLzBEO+8c2cfhjmSnXB/V1esnGpLrHSeUkUL6GkuqRTwFLeGe64
a2wsibV7MjISZ3Q73/dSzY7diIMsMcQlB1lArUOOJIb9PUHJDwlgrSPLYcQAXd57dZZAytkeUGyk
Fyb83x8ALjvma2yAtZkfxWSuBDBif9Xw9zMc5o2x1mYctsiJp0l/qnS2u3kytGxXLHlZS/LsI4PB
dGnv+SnTs87JgSHwSa4MjzO0jfuaITteYff095IZ8uaslr8qTflFKGXjtxAFVVbkJ82K8P9b0O0r
fjZ6glAs2UInMDMoIgpymk0Rpts/jfamvcjtN3FQyzP4sje7zz18nh/bf3m3xEdwhjfkYh0y/glm
ioXfZGzcJ6b6u+8P2u15Xav2tzFflxRpZtlFEC/Xzr6sNfr71UJ/38791S5EWCm0aTb1/cXqZX4h
CTf2/36XwcL8QhVqJ4XGdCb3lYLyBD8CvMZKqzz8CHBW4kDlQt9NEN/9qjH03aoz2dC2BzXqvKGe
69Dc7kq50nR+ESlIDNOK6n3cM1YCn6ytQHDilLkispwROhwTP3SDyNF2pbZ8mXF86GpCqxvApOzx
s7Ng83+JK10PrYxnJ31YI8akawXUBk6f3FEtMnQROTuzjrBEYfnV9jyr0/LpWHawDph4rYikoRbf
mjqMf1ySxVDWnFGhxKHUJsJ9x2enJFOYt6ObVU8mapVdBmLP/0/KzrRHTqXdsr8IiXn4mvNc8+Qv
yC7bjMFMEPDre0G5b7Ve3dvqPtJBQKYrs7JIIuJ59l67jOt0baX682RRfAGgugmyHv8QM0BWHfp2
0gdET0F7UfNGb+NsP5nJa+Y6D26ec/eIfNojprHP5jsPoCB6IFawabvkCRiejvkVbYmlvcXzgkKr
syczcu+Y72wNEf9uByCHkTb9Cl/NTt/IxkRLWmZMEcpqg9Uk4yOsCtREB6Me1KHs/Q8ttO5a2wZV
aHdiTTD5S6Uqd08gdXBhLRVc+i4Lv/Yif4o22liH6+UBFHz1OirIPKzGT6ML5OV7g15tgI8x/Ts3
zTPlwtKO38+gvHE24wShIfF6+yjx32wCc1D9jO16+GGrrttapJ6vkFnSkeveBGTLFZMkZHpNuJW1
RR0EAhaR2wmCi97eJ3b6ii6OpaWeg2J0GipQY0oB0volyBnb4qS/4dd7N2VcH0z6fZOBXbGvyMTN
RIjUK4JE1djONrA67MAwAcFRWjOHaCN7CESNjOp1hflg77jJfWhm8AAiEwRgSJ/R7PqVdPv8XMiG
Im/kJhlQSEwF4/xBGNMwXDycwCRnAW9AwrZKpfbkkrZuC3eAtZeqi+OL/pQVYovR59zEobuJuCcN
DSJ/q2obuEprR9cYIJvyoHLrR5v0EEVhn5SSBiQCWIfkUdLXV+EER8dAybNDoaef+J+fhFIGhCAV
tyHOD1YVPdnejB+o8K0z0Au/7U6Ct2NmqFVdvejXrV6e4xKdW2FPr3hctoq0iJMbFdGuCUEVAWLt
KBsWf42ssXYumLMLEAvqf47eUtwBw9KCq9gud2cvT/WNrZLfws73oiq6S5jr7UW0Gepnd9bccWfX
e3Vn2522bS1Wano4UNieZQzwGgYulKMtOneTVwYjUHAAULeiiWszbS2hCtWDN7MNHfyZRsL8j4pB
p0h45b1dUMjTybW9PxHDuZF1T3Bo+GNRi93WKMpWQfQDXCJidlj7DaliB9Hpxzi21AWhkYBHGrG7
HGeCWYoRcC04aXEW/hwiSXk8GNEGLoOXwVzuNGIgSUb9B2wRdKwDJKIw1FDGGMnPoscH0DDwDkY8
bc3571H0+ZMw6K4EHXVyG24X2FW5FdKJLo6XxBfTMTAk2Ih5W0ldpk6PSrY7u6VGNWvloU3xoVsB
3/YCCPRVa3EJail/EopMPfYQ5W7dCe0suZnHzsc50yaptjbmSZU5jqfeJYO0k3yT3aL/KXOp7aoQ
y25KVW/dQ/q8LL+/IuQRzyn0z8ZPfoy0wVgdxjfVM0+pPNAepq4eWbkdCBiODq1DhlzW/42tDiyD
W+L096fxIi3uZjLX8E1F3nOiU5rAaLwfBjSBRe8BoHLlwU3cK85jfVX1/CkHwEHArKbVaHbxtkNZ
w/WgoeFo8OdnXYpvQjRbInTOrE7uMwScaz0hkwKKzobQby6DGrMkyySUQYA9/InJi6R6agfZY9KZ
0yFEh4cv8LmKAbZVurOZRueS2So4IOmj+Bf+Rg8ksNeFJ9yfiGXbeoPIC+UXxP2YNVJQ6+HamQec
PtXfY68XB6ijD3Gf6Nir8mHdQK7IJyciR5vbpWigW6hI7GNRf85Do+P+MPlmUC0xuTN018yu9xqX
BiVrc9geRRi+mJUCyxfKM34rG6Yqo8zOhnfI/Ah6Gp9RgDvWIseEGIUmyD68chbDa0zIQX4gHWmj
jac77QZHYr6hUbepjJpgS2/AykY6t6kp91R2FBUcKlKn3K/IDh/uxl41e63FZ2SgoajopW5c/2w5
LHnc+WNsKnh8mvVL1vHPwJq7fh0dDxkkj/qYmQcjbdJrN7GU4Or6LOr0XSfqYVsDRhw8BC1DHJ/w
fH3UlGb4Zk8XM0Mfy9+IDGvKYXxw5ALgpFfhdIbxwKAXmX8GOgzwcMkCI+X5bPro91pKOrDbpk/b
aomdHIZxN7rV3+WqHQc93AY9MjqdF790eLFRHFTRiajz6BjP880h9OghzJvl0CsisauYzxAwyDkJ
i2ufmvFLolkhnEJ0XpPQ+dtYmn8eAfOdc481pxecl1s8jVNjG1dMLr5u+/OY+DX/X8a9r93lIRWL
Q6ZXw3H5d2jpWCN8jY3zUNEHc/8kyPFHos9BJjgPIgD64k1EoCttM02dw5SvgRjhDiAkh2LbqWAf
Bjh2v8sx37Ws/zj3vVZfnvL96H8UcP7H5y0PfC/7v3/Af5z7/vHLT16e9/9/7v/11b5//Per/Xfn
/u/vYPkX/+MHodzRhXxegAWXzZ62UEqGOCwLrdFf+4aaYuGqcpsJeppZerMarT7BpWtOzVxjEYb5
gcOWmSZdGXI7Efs9poCJrxqlxye7zO61iuxfzC7mtqPGcugmM3xB07tFd6yVlfpQfgRtVTZiF9eO
fp7hsWsrDK8ZrJjHoc2uWVsxTfWmlK6w6324OcBDdPPWOXVos1FHPMbuONAnEc06npCgxnbFDRJj
KZpZfR3P/4jC2TqxmuItJZD11JuavVF96H5ouv+a6nX1SERDeLV08GTLeTEOAYrNbDpYdvAUBNga
vab2Tsy4CCZqug8C3lv4GC1rbu2xUPHboPnNY2BQXKJb+ZrZFeNcg3Oixp/17iJfXTtgCS6+nhmv
YYt4PmFUz9r6HddMsG2nCr1rrFNU6bR3Tdlrg9zlV9NULaO9Vq2X8yO/7BojLwHqUzm++tSz7fn5
/iC5F7t+SkgDKbQdmFzQ1P6LSrMCOXI+3AZH6augUM3jWEePUxrE29Ej8rS3VUtWdhZ8+BIpD56P
N5UE7rFte9ycercBBWE/MxTjGpFNc8n0nJm5kT8W4Wb5zfQCqlw82e3X4YSYtsnGh3Hy7/wp1Pdt
oB07Jx1v7eg9Ob3aZib9kiYmAF1aWQBmJPfXlUF8l0S7uA1mGW0/aCh/28fZWPTYl2Nzb9b+Z0YA
5vuYttq2ET5+AllQsx7qEz0z62noQveGZgFHXjlNVJjTdlPJP33HB1a5dnxKgrE46E2TIj53aeDR
ZxNdcyAgHi9id3YAvmKmoPebagmIkVgmHwXKZep2+oi3yrunZ3XwHDN5T7H9dEFBB4Upxp63+EP5
HtMxmYp3y85/xp5b3QP66J78wDnWfTXt3Ax1fIU+AJMk3d7EG5xDOPXmEYikz8qwothRHsY0YXVn
FSWszsS6RNDd155dBpgoseJ4MTHcZWvrmOMflo8e0pZ/zKeWKPm0899lzeAnaXPdZO7oT5LfanSy
gd8OrZfSXeY+lPq3dZx86DV19zJE/ylS+WGNdIWVrcW3UQ75cR6Z1p3n/qFBvkfbqZ9wo3vv0AO8
wX7XutQ56TZluOXs6CceGnLcH0nb1dgZJus1DT4cKxTvBgiGs24ptV4OJ7fNN8pRao8m8uB7VPOg
f26quvGffVckdyRlZChIOD/4Vb/jgpkJeQjqwp7vphLyl6rL5L6JA/fJaaIDE+v0fSqEeVQdHfBZ
N3EMXHPYOAVIGZfa1RY7L5jhqXDfaliiQ66XLxbJu3dG6v5O9Uq+saLqxaDPSyJ6bJTX3nSP3yjN
SuOyHGbD86i38pU4rXaTs47aBBFDKdMpyI+gBi8Eo5UHtzGiLV/v9K3jP+bSdnYEASHvKfE/6QVt
CJ2AhNsUOclbJ//YnodaL0vSS9ATTK2l1t/lxaqKbIZkbu4jlA+oomj2GzUI7s7SNi/WqOy3LH21
47B97dQgzkmqoCQx+Ux1vrhkmzf7gn7VbgAU+lYRkkqdpbFAIHEYlT99c1gR6yye/QTgb2P7f2Hl
G28Yt529QbrsdjksEequR9v6mRCZtoM8ob9lyBwahay1G7roUoS1deeV+qcPkf4NJc201z1Mf5ak
iqcn3lvk09hIgJde8dC4b7rcQqcRb7iPwytw8BZOScSqKov9cxpR3nUy090tH0Bqoo1E5lncmkZn
wS+PI6nblF9sDTdfT4pPzjctNLRDHZQs70arPTVYdHdTbb6WsbJOlkdRScN8fZIxnCKNeBEcM40O
D6YNdDq9M+62yQ7olYsT8Q40Q9SsT+iyMtwDMdmliOGYCeYeNbCv/eXx5fnL3n93OM4/7T+eIvDI
/vvh//Hvlmf/Hw+LiE+ORLZ9WM8NcZ1GybIHHZVC77yR/7UH8yPW18vJqB4aWhaZQ21cl/fa/GuE
M7IU2guvzHr1Gkhau6zyS+SibDKft7nsLeeC2g+wWDEYuXM7s6Gec0Jd4W00gy5NPDeCQk1noKeY
cCBQHGKFwSyeO3hzWjYUf/7tJSp7b6zJ2ybzgy6IsVM3d308xUIesF2+HpK+PuHcszcRk9TVOB/m
9CghdeHu/z5M2kychnu3cuWOBKSHqvDMk54g+cU2at/5sfB2JviSk08aN4MSy3k3msaTVdacU0G/
D8LwgtZREMvUVlDDeA17AtqYEXa1vOL3y34fLm+P1XhBk/y4vP/GrnhfHkDx1bLb1KRIscTByJLG
9cmZu1/fm+VcK3O16yYF524mbabi6EvfPjqtohu4vJHB9Lc5AuPD9y/cQxrwSyhN5tJUmzeeXggk
3j2OsKiZAOrMHc5AwokHGHQY546jO/c7l7187s/qlIO4+VNLH5dGmIyvCQ5U7DJoHJbNKFw6iymS
JZa5OqaZ2Ytq1joIbhze4uB0pXXoW/y/QonT6DjitOx9b7QkFCfG3tciwc27XGkxGNMTfFiiaoyq
MjYRq32QCl0J2ohvqmyBgi+b7r/2ysDTjsA9QkaODJcELxb3Pdz0sQeFm3aEVy4/2l2+m9+v0hu0
OK0o+7lcxMummAKN2tl8US8bH713BQT1iAGGT2i+pgNHN0G9SBJBcLv8u6i1IcSMIu8rR/R0Dkeu
c2r+/zbo7ctjI1IWZ3NbsMJF6kxh97XnaTZdQje+lLGnH30nDy2iVXSX5WWiQceQGI5psyINKGpl
aJscms6xpcxLe7r7+jk+c8SvveUcdX8UgMvJ/3iOP7+0qqjtGgzXmwBC42nZwFb/t7cc+i2AbqVY
iZfYWk9GS1O4NO3+395yzk9h2dhw97ysxXu23GZaVQPQ/2vlOQisVnjuia6zi3iEjs7QmocpdutG
7YgGouAGHOxU5ckBg5V/Dt2GmePYvBVJCGEgADHKvCPYjYG4HzGTXr43SO0x+ZIOu4uC3jiLkI5J
0JZbw8miszLNCM5o+1AakY1SsK0uusCfn5aasRFkvHTyvGyqygwrWo3lO9Hc/q4QmnsmIcU7T67y
vvaWQ5Rt+taf3x3hLdRdtPRszM9Icg/O5bxZ9pYHrSS/1sRx7ltyi1moJlsqZQYAoWgrwImrHLro
HywN9b6YdAvKUX6fdNHvoRvEHj5ojmE0HQ4aXdPNJGJIh2WXXZxED8FMtnThJL6+cQxG3spvJS3j
QmfFPyayd/aZjLR7jAs+35S13TKHVVWqbe3mIQBZ8isyQLYPYzOcWYo1D5ODecwxBpqSyF8PaYsK
t5RJdh1qP9rBXvV39Xh2h7rBGDGJjUpU82QL8bvQjeRCIU4iUcN+2VGKuktsUOCRp/zdcrhsRnjR
U0cYRVugVWm6tDmEhZR3y8YotemGhBQVNUPoRKBUaePpxJUMxZ6651qPR4ySgUlFgtkNhAXDqzdB
X770Yzwc/LC4syjpH9zZnQY1fVSUsFW1jesgu2jV/97UtsgvhtZ+IsKmgDqf10MouGYVb76fSjkG
0EwkwP9zX7toc8V12Wvx4e6hOb7BWWgvdquekCQPe4clHqJDNvjAvLOlmMd4DXXjcQIMJgyDnmuj
uy0+FjyiWEuSjT624vJ1MkSFdDYxVs41y3yuXlLztdYZLbU1rmogF/Q5k5qOovDuoiCIjvWMIW3a
jyBH8Uad5WTORRWvNf2zHeNorAh02PYT+Kspbo6jRDNFHTDJJV+zkAhqej9GfMHzEF+Szvjddoa/
QTV8yOfOhdQp1sVGh5bAQNyUltGPMqs/nKa3Ll+bPKHJQbcDxXaI+EVoHs4+Fay6ue4zj7oXLCYP
iqm57ueMmFmgvjZ9sXMMLz25PbU1C+n9irVbeYKQjhGPkqtultZa9L12MuyBQFzXPwEH6782epdE
BhYYvaDMD4jU0boPdHR8vnNOCN1j5mnzHiAfAiDAXS0TC7uxkfpSlYIgy61X07kJf884lnODWfnr
wuqI6JwnFVoNYuN72rEcpmbZb4PM+SwWScky5fja9ZqigXuaoSBhGA96G77GMqzTiUVNFN/jmP43
iEcZw/kyfi97yya2zbWTNdOBkRgFK56Kj8bhFhsU/vPyY+x5iqOM7t7rHbWLof4Y2+VfChsMmc03
hWKtYQK/mecJy9COgxuj4yQIi2ZooKCJXKKKcZ8ph1Z0jubVANS4RmNJeztrzjm84RNBZ7AM3fIH
eIhuG3ntnzFI1CmdH1v2im6gfZNMe2TQDKj6PHB/7bY4IA5OY28mS+EZWIbvcjAECu956AXTjlPf
OX4PscE8g1yG9OXcUPQH1GID3txUcMnPjy7zRpozP2I8j0h9mVQiOGNBhCUpQjCXKpPkKPgretri
z1gG4mVeaSLyX3c9jCY+GrgYUe0im5o3y/hhzqO7000/TdXwcc0bkNlMsObBJavdbBNCikJqkWPJ
tOJjN0t75LxJiln+s8x6mMG4x8Q9LPMdfZ4HAQ5vT8vecm45NEDoVVo1HMzQjUm1kN1jGzfdrmi6
jia/CaFh2bUISl5JBYXRoE+FWZERcH5KbjGUL3vLuVoY/RqvfsmlygPLpu1m9sS8WQ610KdAPaLf
AjlUw8nHJIekz9ugSJp2oGbulunL98Qcm5WZJdklN8zHIsD/GvdxdW9UJAfRTaEKYBKFxOouilJ5
cyfrfQiUcTYlmDKwibdW8x97mu5ru289YjJm0IVbePomNAMoIdr4XPkStIAVfhBXfoxT7jwDrbJj
6ytaZVHn05SK8+uyAWx88ey6WVHPA5Qb1dZ9VTUU/lhyxLNoTswaw2VPD3g5ghRM+oStfRtqtFt+
iw4E50xK42E4TJb9TvAw31krkQe/FvEVZfXbGHj5oe2n8pLqYIlZX775qDX6KdgO4XAJ07oEwdX4
pwxh6cqypYK+VQ/0y8eDhmibeazj3SIFvorUIKCIxlAgiv1buMNBJlSf0VPH96TqZWuUK8EpY7Bc
DUa41X3tXbB4P/hpjXtTBz2A/DO5gzuZPZZ2BgaYWyyCMBMuwfhE5DkkCJKq6w1yVP/SaNm/jWmJ
H7ZbbiPabiuVAF6K9Ylaez8+ZIwyLcLqt540VbqhtLWCwnxuhNO8N2OlYaAMAH/aQ7PWW43yZT+E
4z5Rg3xSbfCTgIj+shxlcJb3naDX5kfR2s0m791sA9CchmefrDr33tdcjMODGQzuRtcwXqcJt74K
n6Q53Puthzw4H4kOCLXXosL7HWmhd1kOMSPszTTwHrnQ0udUwG2zBu3Vbue4JLCklW+b+9rsin3S
j+qhC2gEya461L4HXZB75zqyff+KB9t4ACj5C9fgj0gX3RNZIgiCM0++OE4M3CHSvGveu8Gx1B+Z
blZ3X9YuHKNiXbqVuvJzHiY8RyzlknUhp6AinMhBqzAahzQP03MOtv8yFt2ti5PHfJ5rZ/mczmfr
Ctimru68nEbtUCXjj1Q36a+P02tGyOHBGVT9mgf5RcSGeMAiVr9GXYMdyeyflZ8cocH116Kaol0Z
c68qtc68N+zEvDf7Lr2Mo34ttefGsKlYu3m6dQxlnJIswxlSOdN2zJ8ZEq0XiRaL2ZGL1xckx67C
jXquyYU6B1wxu6yf41mL11rBxppkH7zyXh2zMe7HwT86daNdlw0RFazVFH2zsANGKkxYFQ7ZsX7t
hwhZe9wZfo72nLvwo4ziR1TY4WZSjb/Gc2PfbBiHPsWjYw3dfINcEm594dHfrES3CSsZsGaRzQPN
RBZB5jWhtyZa+ZhJDO/09cpboqvhCCPFgNUUW/0Bv5539VnSXMfnMi+fI7epn6bayHbKb8XZ0WpB
dxRFuqhKsJ9p/iswT0k6CfIgKmTWeOFv7eC7FyJY5KYzu+E5yeIn30fE5tkUpQMVwe5ynmWgj7fl
iCEU5ZINCGg57ESRbNoe9bbViScK7hU6ti68mNDfE2vc94jJ1rYcjb2UDt4V65aaZvn4dXlNuJdA
EACD1GvfOeP57pjdP0g3BziLC+OqxvuMUuE1t4PoaxNM0R8XsigIIWgUibaSxJYcwwrub5NDOc09
bV/EKB4Lw49/GW30NrjFY2h1+os9uk9+kjZPvttqZ5s62Ib2KEYMpPTNOBQbS+/HNVBMR63ygBGl
JQWAhcf4CgSse5Cjj+x+UDcvo6mvhZH/PniJsZmgLqNLZ1br8le3epAfcJj2eqYFTx5e+S7u1IsJ
oe3FwdjBTPmlLCL1IuXW93rxrKd3lZDmkeenl4IA5H1fjMmd6Y7FWoTxPsl97WHZpBMLHApy/ejc
O6MxvHiZu+n6dnh020S9GEVxoD3SPyyPiQysaD/0Z60YzzKvkrtoDOFaK5fOiAc8YTmMnOnfA0KL
bYoX+nU5TyUYv0c/R3aMlrgum8aLtFnINX9bmrmgbeBWYjIfpjStgwLGgGpe0HN0T/a86SbGm9ib
sFgNXvtUdspB2iDflyPKeOZ2VEg4Y7ufnHXggqpPQ9cFXIrw6+jTfe9ti3PtiOsmU1dvLIdyY8/N
b9sepotyJ/6GwYGMwAGK9QSWcNktRTeclz3dc+XZGMy/VoGKJyasuKLyUyGKm1Lv2JYwZecj+hjV
edmLHYXv39UBR6Y9IojRb8frHFZzVY31mqdxd2A9NV6jUv3uOqs8jig37l3wdZuyg2KxHE4CllUs
S/Nkh8nbcio33CJc4X06uKnQLpReOVz+mZLDv39mulJtDDzvO4JXG5YHBLVEVtc9EQIe3chRuwtN
jpZT9uyH9BBLnpdzBl/BI1dQtF4eXc6hFmUuFcr7aYy7p8lkhhAXHRWG+YdIylj3mWlvlwdlEr1G
hFHcEjtGI8YSXTj+VbcD76mFt7RpPU3bTZFlH4MewISP1Pts1ZSslqeUDWTqjg765MvhYTlVAd5m
wAvLQxDX/pOZo1ltI5fytL/y3TS40nmo0RjM7CRALUQ8gMOzjXw4Yh+UNODxV0hlAaxJxnWQkWWs
ck3cKxxMuzhpsNQpjGnAT70jDX3zhYjaFS7raWfp8NPIjfVvXjr4N9b8LKlLIbemwHYYecW5DEGS
Kc+KbyGhzw0WJcUCRsJ+CBwMHvgmLNZfhRLmtrLG315Y1nx3Mmrfp+SvTOWqthjH3nPDoNaZEoVn
tMVr6lkPjhrfO6PwV4VEAt9hqenzPymT9LUzTY8BYXubyUkfcQHa+XhmLqjhboGXAyszSO0UGhgC
w6FBujjyWZbx9Oya+U2GKFdDgZbI0hBMeXqD3MuGhxg9inT6RKLozNRAcwNPJfNeh7q21zlKwAlc
xaqyfzvC3FUC7bve98lTRlheO+GjKLg4p8L7BNo+HcicrSBOq09bEUqLKqXdjHm59wdH3lkTVtmh
wyia0IkN0RAiFTuPg9FTCnTLTVep3yAVGavNPNxVNpZQjbnNyhvyHhtiBpHJtin148PTWK9z1+3P
RAbMotmSPBMfN56obhLVILpRofZkEJB84P82Cg/sig3zIJDTQ2biZ26BPyrLghvhFmR7929WQXFE
1ECjakhHbnzU2jBZZzKFCTUNV3prnyOkliLQvENEmhlgl6dsdMhva5w7gK8UsacDVbwQUZ39MlgV
KvKawKly+IxT80lq0txUUU5bKZhv2wWNc0JwWfAhLU8cbCM1wt7wzZFOinfPOlcTehecOiQATQfZ
FL+0LqmOKJvKDdEXq54PG8IYaVnnOCKzjBXGXjjqaAdDs3MtLTm0qeUQdDxrLrBedOPfkpDiufNm
DKK+Q832U3kzydcwPievTi5WyAwIzjRgTmnd7M65K0PselTlG9Zztr9qNE9uKrPcKagYfYUvOxrb
v4kk/sCKyngfFs45g0OGQTDl9ki3AczmznVxRSa6V21r07xzhlasseEUeGWekzyo9nCRfqrEo8zm
uMM6Q4SShaV364W4FeTbw+y3H5XPSlnF8Z0outfBg7aH59E+K/Db2MaIsM4liIAqfUDRgt7yTvKr
7suchLjI30vfwA3G1bCYQWTUrsfCCljvw4TLrX3RZldcOf2qaVMmHpX/PNDqXgHPjQ690z5Urv6c
liQrzxnEfkqy+kAJO9Vvg5XvFTkx/BXTNezeX2HN8jHVjXKTlsNjOtRXt3FjArl9edJmTK7EKAyB
69PxbJzaNZok/v6mEqsBReiGjuYtb6J3ATrgaMFPoWcfnLVcxZSGJAXLFtCRk2HA97axQz5gMqV8
7Qp+A1CosRYjIPezN1y/7Q6kDoCy4mApMl10S9sGFcuE3l+HKo+eCEJ5SSeSFtyc6bd5p7f0anuH
SCyvowik0gG/U1voG8zmezzFh8GBzmUozFC1hoSZG+StMv/KqrIeItucVmaVA+V2aJgY3avvQXgl
445vcdr7m54JrtdokGur8TRiE9zU0UdSDHNIDEVlPK2gr3WFwKHzEUpRnlpn8TvswLU9PfvZ1ne4
9Jl8QKgx/pAy+iMq/U8NYRu1l/SlGbAetlg0vBw9wtT9TRRfeTxp70R0R4dmRuvpcjyX0sXrDIln
mCpnNTWwsJwmJ027fMwtYp8U2PIW/aJ5g4piwFs3O2qF3Usd3EoCHJid6CV5RslPZunSnxg9w+Rs
85eijDrQRZTckmw6VLwgEG9Nod5kAuWpbPWbGRqkJKlGBitt4l/DoGwYXrd5gwQMIMfGaoPHOu4+
BEb3CyyAn2Xr3Jmd9XfSTIAQoI4qv/mEMWMNpF7WKOYqt1NbdxQJkv/pzXN5Xyy/YqGRKKOJ/JZi
2w4SLdnXPUCcKdGP6WTdC8PZ9gRkbs3SxTkFqlTk09Wb4cFSJ6cjCX9PHfcviORSawQxL2pXDCnw
9HIX1fa+dlpUczZZG365cdzssVIeAVs0Y0b3KAzml01LqiB/TWhLlCOTYga0uVezzH5GiR4DEE1/
eREo9Nh58wVJIoFp/2ia4lkPcfqOuU1MaTmvgqI9cgvknub00y5smGMuep3I3LaG81YwqRpleanD
6c6hjj3VFRdPC/BetfldPu1yk7Gtcntonr0HDs81Yjz+Qm0C0RmrXPOOIdiuOOcql7quzTK1XZQI
vt1RgyIkpeprJvlDk16EDvC1ggXlhlQoAo2eX7ox0p7vvHkeUEtDCeGCDgStQyBCZyrm6BZT71xk
A1ol80A54s0pFbfm0X5rLFoBCAP/BngC8GYhVG0T6gT8LUBClds4cl/N4TJ4zT7PDQaTkc6ajbu8
ddFHd11D9yeHNTZ4enmI+/BDlKmxjhpvWFvxIVHJs+WZuGeQiJOI9hyoJsPaTHKFZ3g3c86RwJcS
MuNe62m/LwLP2sDDHKnuBx2q3ym4vNaGup+Q5rJoKfONbooKruDo4+GGTNLW3NJbRIcbykLRCgHp
jTrQLhijM8Rj1j6ZL9ZRILC5q+gzk3ghkWUwiFmP1NmGdTiEs84lPlNyeEJ0ieYP4i1i7OlXFDjP
UdQTw1MckyGSz1HzlJh+QihzcslI9bkLoDkzE4HB3yCERtpOmPa6yobfqfPLriWge7z/1Jns1Thh
4WgbRnVUR/3gOJjNwSknfDhrTbfPZY201h+svzQayxUBm9Ne2RV37rL6S0l2N/mkbicl2n74BVP0
2wjGmzOZGHJstBQZSTvUdpt7ZaFN0BzK7y3yg6BhhgQOABZrtGcyYu8ozYIi6aULSImvS9TJz7Ej
U0rPKZiz4FzNgCoBmIn25xpVxUFBwqp6/8wSfNrC0Dg3wQaxC2XcuJ4HpLRV+8F0f2u5OOSG7e5a
nVuZ4Y5/usTgqggdOXNK1nCuf0llGxclaE0X5dwM9bNzit59q3nYXoosamhSJ0c9gL+fCTLImpTr
oLCK19BOfugxty2filpIxZKQ7JDCgukAjqo+R1RfGBPvdKRpKz+P7+1JvQjXerUrd50XgJyJJ/hr
mfGPKeM9R36bYrXkyuvCGuiZNyBBB3irwuJ1dLihtbG4FvgesEgnt0EONkkb9ql0zLuo8vqjxK8E
C9X7zXB/T1767ySCh92U+Hv1ttPWcUlRIHLnZjjqGMB4Jrjt8KcZs7Jr8dCsM19O2xngAC/M2Mkp
fagtY0+0soVIj0jzjOhkE/FybUA4xzep4z5HddFk1qvlpr8at32dRsqP9IKTCEWgSJPuoWu41ypp
zyYMRkQHCJroSeUCrm5R+AXfrffkukwIrZEEboay/tPUcG7T4RMlk0GfkDyLLKhJ1GVaS7wsudNT
t/eBeqEE6g7oCxvC3wh+8LUZfYxUeC/EnLGmFVsY6j8TG9/HROe05ytGZZ0s1o6XBtd7N1AX3DtG
+YaYaBPq9U6UZMs19gELGC2rHI1BVtz1tfQutWud6qqPyFAwsA9CaCONGkEYyURkZccftDd2vYbo
2Ez1y5hk6q52xo0aw49hXMUl+c+o0teNkf5tlEvRMEW5k8ofZfuk/S/2zmQ3biDd0q9yUetmgUEy
guSiNjlnSikpNVraEJJsc55nvkE/V79Yf3Q1LuyUIaHuujeFKhfsyCCDMfxxzndURw6rlukcVsRw
0u41Nltr2fU4iEo2S3XOd5D5rDspoeKyU8NF1nibITIeHCnoCGo1Tkb+RcWncyBpaukTi7ZVmqrX
npVda1Z8mwJs+mZC6eXKFYBcC6aaHf8yVRa+tQ5DbM4We2HsMCmBcysKCMwdN6kksi7MCXsGZ4sH
mMfE/to/ygoThB3laF8tPoYkFNaK+xpnAQAi5BLViY4a6mVC9zJIqc6pDOF6Gm3202nhd079q2f3
9wnxNjqJQ+wdzHcNCj4cHOJdUQ4QWgvJ7+AqdDptmTZrRkTGjwQT2QbZfejtRWcj06s9uUpi/2my
1aXb6z08h+ZF+BzxIuwaMQS2wimvfUVdpRqOA3g4TAR3+jwuCzch72fe+QxwGeSkp1dCls9cn0fL
dCK0nUPgYIXqkScKobgRez9DgTaNWfowRQGuhdC7agf92GXWCk/ZlvDwx4j6T4ApYDFw0ZUXIVeR
LqhSZk8RhuOxqMfrjJxTpydniw1euUIkuy8ZPeZITUoNszTd2+qpTvydZz+0RRTvOdUXlGik5MJH
XZCS8BIg2SjminrM9qlTeXQRVvVL5zlLHT1UqZkXuDVJSFx4unlrgmlaFROhYnqqNq1OkVQmEdpx
oDk5MgrosaQkwVULaq6e2gGbVupRuC7mjSTetCxRWy4bmLqIIA5jz+PSBKeGkU/NOtCLZeLz75TS
YUuVHErLIZSSbIFZmRjG70nrkmzAkXLrBvW0tnpgobqDzB9wcrkZcitY18l9xBKFwkBm4DKDk5GG
OnBk2FVufStql5eP6IFLM5uUt4g9ee+igxidvRmxt2Jy2mucyVNv+Gnl6PfYQc1Qzjd9sOwdFJVo
m8fXvpanSyX1700PaJZbeGS29fhNdMF6qNAr/PrjcHinFDJR1Y2h7yf9q18TKRlJg2CDyhr3LtxL
owY57o9wMePiwOpOWHGWvaFQKjgyxuRIOOMmGwZrx4H5vfVWsImabWw0BI0HvAc2j4RNFCPeLkdu
2Y7lWx1CbeR4z7aIZwJBctdP6jj2c1G1Iuq9M7lV4WbKJ/6HeOYg3/mW7qEJYznUktJfu8MciqJl
LFK5dzURzrlxmOD2SJuxNnQa+fNc6LQuU2vXdzi0dBv/e5IZR8d6CfQhWQUgkOK6drnkV2trJByj
0BUj7NgCa7kZ4P+iE8ciJosICGjZ4avF92tznEDb8YbltrkdwWQV/KLOs4q7xA2CRahxUVKXWbUR
lfNWBMOIaZc5yxUL2RNRUfcRuWE6gNKk71f2oMRmqhzidmPqiYDhCUGJjJ3R1nejHOEymyA2fbSi
Q+rfdDo5CLppHu0MhN3QR3zHztH3hIOglw0gJM1sbcATZWuVZUsChZNdZDRrrSufW5s7MH8ywayU
T51Q9xCw+idE3seaqNw0VsMTOrz2oo/agiMZRlrXePsFJvz/BMf7sfjxr3+8521GasXtDyy62e8w
RmX/ek7/Zv+tXpvX//qRNWEzXr2m/LX/87+hnDZ/0Bvnv/BveKOp/gnzwVGObgkyw4QDJPDf7EbD
+qdCZm87lumapuAK/7/Rjab4J4poGMn8JUAprg7V8f+hGw3xT3Al0gV1ZLuOwwniP0E3ChcEIT4B
P8/23//1Dxz4tpLKcizLBlNoSJvfXby/3oaZX//rH+J/KWMC7OVi+cd1u5+A4UFa/ekdwl24uB4W
P8iDXrTqvVocqKbtf3tIN/9u5L/QFt3kYdbwr83/9IemJQ/EBH6vuxbd/73pDvKGD8+SwHYK+VxR
79I8ORTlHJJHYyBzP2/O+qI5HunvzRVp4ATVxMVmWxjkFEdbktSXnzchZqDjhy65phA8UVOY6gz4
iE+ee9SMNcgunoP6Gh3hIlAFUPqH0r9CRbmM61OioTfhPviLpmfG5semlZS6A4LONuYX/duLjOMg
y0aulTBGX3fNKcjMQy7iK9FZO/RRl0Yit456IY/+9HnDfzIufw0gx2YUuZLoZZ0N25/t6kPHfVDI
VXFOaKzg+t14i72WrdsQ7/u4Zy9+sHpbe/+81Q8v0yHyiE9GBxoAcNQ5620JkRlSjM96TQ0hWxqR
yN9FXPrW5vN2PoxRh0tVYdqmpZi68er+2Ttpmyl8d/RwAO9qLvzJK+LA2/hsPoumy2/rNkU+nOsk
iXwxlj48V1qev28eK5OGcc4ORbin4qjUUD3kRmWTZ4x4ajVUAZf1lQXofemXKOgWgyRXajnFftut
P+/6/D38MaAcy6V113VgAAlkbX92far6eoChFC0b9l1cVRPoEtPT7KLC2f55Ux/f5tyUa5mWNGz3
w9u0KcIJSbbPsvflHa/iluLpf/4iGTCGMhSzDe/ybJ7DZO5YUztGSx/zVpVtJmrMhsvNLr6qTH7x
6D72R+rgcJVuO1KZ5vmoiQ27Mj2CDIlgK7ZZMqvsqrT+opGP72duxNUt0zH1+ZM/ez84G6AHBkDD
c+5wAtO3l0k+KfRCJukMKRetn7+kv7YnlWGAyWUBOn+CGvc2MPvplOn32rExtToG1N3Wr5OJ72QT
4Ti4/bzFeQH4cwRK3bLmJc6ypeWIsx6y4UfS3poRFX/lQqXm6iFRUEZtg0uGz5v62xvjHCKkaRkM
EHk2i6kosOyCiAMOeugiw9cg+Pk/aIBvyRA6r8s8f3oRkCqBMmaOLfK1a78d87VrFPUXS+pf3pEB
cxgUMdJFE/76n2NCuFPnxuBCloZdkPkVz+SsAybF7h2ZUGWQnxMH4Rfj4i9viaWOGHWHPYlyz9c8
ZIG110XQwxIo86UIMq77MDw63uXnT/DjhChNw3QMRM0zT9k8e0WNXgjsBnMyDqV8tTCbVqBeU5r1
KlySkDk3D/jyLA6cjkVgzeeNz/P82VAEJiWFsoTtKL6APx9sWmCYG9s5PkmR5KDnr8IBHJX24yup
iPkp9ZN6p2zcif95s2zzBJtBlgH7fA4mMJRcj4zkRin9/pIVvl+nhe/97Gd9xpT2BjDgxNp3k0np
KGj98IvF/fyzmCdKx2VnarMMsVE1zrotCYqUGmb9hpD5OajtwKXp3ed9PB+z522cvdfBsQJmbkS0
TUqQWS5PYJQvkIYOC0P7aoN23pblwMp2XT4OXWcxP5+Yh2QUWe1gwPTrYCtaX9uIhIopioiUi9D8
8HnPzp/e3JrFBp8DsWOoD/NXNFapoWK+xik3vqnR3ZRj/cXDO//4FDsu/m1jXqiBK5/vvgoIkkCw
mFbGCn0VlCEnJF2j+GJ9/qqVuaO/7S39pq/NrqMVLzha4mIqH42vRsFXTcz//29NpJow/doHiTcB
WZHUZ808XFhV9UVPzvdzv56XyfxhS9OxlXX2HSvulxPXoifTeKfF95r6liyN02g+/GdvnmYsS1fM
Fq5lyPmM9kdvppD4DY28pqUxm0+GwLEPeTW6X4yv8xnxVytC14k3B9DzoTMO1QipZ2R89fjgsF5F
JGENRhY8ZW3bg4cbhkulVHIkoWV8+byDf3ldJAoQRmAyPcCGPFua5USMSGj1TEx+ar8FhtltiyFL
dxN2gtfPm/prL5XD8sIZVTIZ/fksdZX2ZFJDte9BmKOaQFqVd+2pBhIzK+mKzPoOblJbft7qXzv4
W6vzTPLbeFRYsXunp9WqTJ05ycQk26smHtIgN/vzpr7q4NmzDDt4Sn5LU3UxvsnINC9FDMdDH04o
SB4q13Jv6xS/1eetnk9OvwbPnP3AosrB5vwNDmFRT7rO7XSMmAeZYer1XB843u3nzZx/cLZJaYPd
ARVKi/2IfRYN0aXQetMMEbTonwak/j41dk9yITDdu9bN522dL9Lz4gztl9swe35z9tk7cwkGQBKG
gIW6J5CXMH9SdTTCtnF2fhZcU5G+79pgO9ly/3nD4vzwzRpmKF3phLG5tu04ZxNkVNZoOQKJ1HvQ
HvrOvhiH/CEfjB+48O4Zsg9Q31ZNEyyJi3z6vO0PA/Ws6bPPwyE3W2/rroLf9+Ta3Nhn71xefTFY
xIfRctbK2aMN+za2NCuY8fwk53i4pPA1B4bz6iqvXOScQsZUbK3CQtgSon/x9kGMyhjIirVIPP/q
8z6fD6pfj9t2hCMNi9iT86OP6ocOJSIv2uwcOO/doe7GQxVml2YYH1o9fvu8ub894nnqcdh2Qjk6
L1SVgKhbc+TtOqq4DBEblS5qS0N+9ZD/Nopsw6BXLspDjnZ/zjmuicGrC3mVvhH96OVwE8XuocjD
LSzKdiX6xsRu4hhYM4c9YoAvmv/bQyW6RefsgPHeON9rxuAr2r4hRXgKMqu9993ayvEhRuV001Cd
826R1OXcfCRdIW8/f8B/GV18NDazEDUkpvmzLaAiTaTI8dAs5eCAW0x/ErP4xTv8MMme7WTPVuQ8
CtPcGOCrRZ17H+nuEvTTuiYBva7EI5PSqfHGL+b18+lonvoYn0ooQ0dxbJ19M8ZQNq6FeAAufA2u
ZMSELcvsJY7l/SS6dBX0WO9TFHIIBcov2j5/or/alhSemd91U5fz4/ht+QokGd9aMlbLsEiqrUES
8ZWmWfUXG5C5B7+fiuZWJBtbzJ+25D/OBqzfaE2Asob769kPDd2SYA1nk/tuvg+DL3ehf+uTnL9D
hifV4vOKWMG2LvPQ4SzbPFgwOpdtqr54bH/rEJ+4iyaP4w51tz8fW2elGftPHpsBxc+56GROdhv3
Y2QFfz7iP1SK50eHktnlS7fmM8nc2d9eUJEYVmq4NWijSEe3M+xmQKOu51sfEc+G2/N9SWylbav6
FIO/Qci+/vwX/KWrkoWfL14IDnbnJ9po0Cw8LQ2ao07fuBgBIY/7tbHURfPFxPKX70Aya1qgWSgU
c/j6s6u6HYHFFnx63TfQIospfy6TC9IwiFfbOHKvRP7Fw/1L11D/0jlGBKX4866Flev7ukeeYFIH
GRHknf1EzjoxPEaG87TT/tNzHu+S2ge3J0pa8wd31sFi6sNumhg1cVr+nBSb0tELd5+/rr8MftpQ
ijop84nU54f823iRXuR7GNAqpM5gE3MgQshTTfXFqzpf6eiJi7FBn8tHaj5Y/NlK63ci5GKjWmoT
ouv4PjR+BjT3eVd+fUVn0watMCGarKhcPZ1tWRq90p0iGspl6+bbOAm+eSgES4mMsu/2sERwtjpr
DaIBVD0Uf3BzVFDvNROzCCYEvZa3UQrMzI5HXIVlfP35z/vL6OGjpL5E0cPmdH22UgRNWpfs8gn3
qES6g1MyrLqxyPZZYYegzUiv+Ly9D5tHLhdwrCnbZqxSIJRnsyil8U7vZvQns/a6x3VgkKljY7K0
RmM3p3WoSruObLHGVe5/8S4+DiuLeiS3k4xbvnd5NqxQLWFrslEgmdK5tez2RETIF/37OKZogtqq
tPgiXar8f46pqs+nVo2MKRODQ9HekFO9QBD8RUfmb+zPMcW6QCGEtc5FNSw/jFw1oU1gPi2hXhnO
HUbBQ5PmK1LDlrjaiNf8alr7VVv5o0kONGS6zZtQyV7UnX/Sb5+k0yugeTbreytIrXEDk9v/8odN
pHXrdrellO91Xu/KyF/nPfkAk/Ytbt13khO+2p2f79xsSzGzmgZlZYPC6PkTjmWMirBnAFlggn35
zN0D/KBiIeQ3P5++eJ0fZvO5McncwFUNwX/m2WhF4VToVY6whEuGm+ZiWpQrNv9Pzfbzr4Kj24eB
Q0uUe4VuKMqPHwZOnwTWIKGdLgaR4ngqDURwZaiP3jKy9M6+HnQur2G+sZvbQItH7JYQmk4ImUFw
zsLRcQsjlWlMOcvnStdddb7CUDcoPLa3stTe2tI6lAnZEIYNAiQ3IXKFbPV3VSrso/JMe9XxGFZW
Bmcdp4VaNBYJ46bTcoytzO+pBmARbfVrZhUP7TDcxbm+otln1Tlb/DPedJ9KfGpICkcrOyYj6bwW
V0EFgqbCOMX9paZtK/dN1SB9oWqaNewUJJcWZArMtQjAqq2UxaqUEEYBItiVu52inW8+lAjFZRpv
O1kSQpxf1F29yyrtIbXuRJfteq86gHKDLkK4po2cZA8FeCn0DN+6OAVVtWotbeM0Dhwx/RjDk6iN
dKVUsG5DfJ6DCYO3BfYTBP2FVaqr3Al2nv3YZiBgZH45c6+LPrxSAK+WiSQ+GwYPOjRC7PPOrJfc
Bt97DbLVWZxWcJ2Cp6dW9pK1c+uzrox1d5XVO8MND9K7b9R7qAWbPoseNM1W+7we3skHfsdNt7CG
8JQ6pJWSFhRaxo75D8QAvEIbFrkZ2ltw1Hdx2DwJRSywh4lA1UsD9B3S/ywkgKDJFxZnNbsvSUIq
F15vbpXekSwWAteLCbD1Dh4MBVzal2bxM9K0dYhJxXCyZGO5KdKdZj0qCxhKQy0yQ1H94AXNoTTg
PzoQfcV4FEh1QuR2yR7iMgDUAscE0Blmm8l9CDAfhLfoD9Oerf/RhcVj7kgYJ+ojWqDiNbi59RYk
IG3HiHgQ/O6vQYQQtF8H42UAhWQkHmOBVCzRoNSiz7TWtVWuKkTXVb71yA4jxm/d+BB7vg/JjRZt
J36BtRJIb1sR3Y8pjB9yEnQgxTCCtgHh9lOIZKh7slOxhNEH9p1c8zQgWeuy8pY6eX4RpC1SqhY2
0UT+YarvK8A7EVntOn4oAhCse04WFwVel67+luunQYoVz1VYP3scHh7bZUIRLcYCuAH9Mmk91G7B
Q4rVYJDHCUKOu2uwgwXBylAn2eFnr27s9jaZEKpCrYq0TQJRMfCDcRUiH+yHo6nkwVDgpYyHaGCD
RXwiKkgh3qZin3jTCncwSWurEjdB2j8W8i7GJwp/Tq1tNwPh9BB19saKj5bxMFkPeU+O+XAvg+th
2lPJUPYKj8003lfAzgM9XinjmELy5krArZ7qlkpSx5rsQV7yu2thJ7xgVe8dJKIRhqAuhcuHtnvc
J+Gzx5FOn4iG3OvRwWluQkBUlfcw6BeB82Ybd735iiSYMPiFg2LRyXA1mTtulGr3KW83tI+keXDg
GJKCVl2qtlsFKEUk/0u/DAq5aXkzDkdY2CmEiKYblP1ptImse5gW8h5IdxK8kmQk3WPaXA3GgYKw
WcboRLnsBiEkYeiQXt790PFhLUo8rUvheu/CbWe1748MWbc9k1M5AjQ6edgJVtlN0nbUWYD9OXV3
M1LXXld1AdROx+PSmM0s0ptAmdW7oWqvxqjZ1mxLSwOs4hR/70hGljZfbmgVqKgJXCxTte3tYNfG
8rGdLMgN3kEGDk9k8E6ull+nSXltJHxxua5OE+HlZeDiZSQn0AAih6Tce1eB2paNTeIcuJvJuowD
9aBQYWPw39WjQcLDILgG8bd6w4jMtU3VVa9Wgck3kQcmlH0ItCgSLy2R0kg59nXmAmC6yj39Omn3
iUPyVrQxePPEb4XtNZYUIsHZDnPl9yvOj29C3HLSddrLPtjZIXk5Hvfi1VrvNon7UBDF0F94wSZN
NvI1lpvqNAywp0CrB7vMQybKNE36QfMuagZTfFFk6OLJfWKHd3Kqx6pdas0ufs2jzZg+1DDQKdBy
9zgSpWdjvjRmWjrRE+kyGnbWsCzrZeZfTf0FQ83Jd+SSaPZFlW/aICXdwlzUsOM1oJ/pOJuCN47z
jOnjzfebO9l3V373o+FnFJTrOh8RdV2exNjjXE63vTtem01eLCs2nrI3CHcYiNjK2WYETvitSOtN
l+h3jTWuRhXONk+ybBmb+iLoHtr40mhGIqwhguAs0UtgU9/MGGrDsydOtXVUw/eC/b/aut2uCbfd
PNndoOAPmRy1DljHwzAyyEvqJ/HaY03swVLKXY2RKPmechNKLqsWf2/dk9W9e8HAQnNfBYfBBWdy
EYcvobiYVeHB7MIPn/HbmxBMIB9E/iImwC+ZfsK3G52filwLa82Ktii7ZlNCYvCfEL4s4uBWnzaW
eaXVd5DKFuRE+XIDxB+1ctL/RLTm4WLNq/LG9Z+KQd8EE46C6bEnR8+tsBr4F1xMIPx1LjOCHV2L
RVKru/ssG8gekgz5zo7fEgETFXoAwFG09yb3u0axapHYlKV57KNwLbpHPwxXbVg/K/9W8uv91j7a
TrIfsHw55bMVJWvE+asmPgHh3eHzncdt3pfbJL/GZx5HoIHIkQUVC3oKjPAd+SYLnSsidIkPXqE9
GtK/6gdxizdYd191cW1ax7EBMzXInXADjpsPJXbbNitWmhqv3T5AQBw9IJG8iQz3InLT/Tiempma
dCewXWvxg2s3V1Vub4tRYOi3S9ajlx5dbYhbekT07FZqP0w2M61aOuVrauxMZO+Dd5Vhz7MQ6JvX
paiXVghdBN6fzUKAPggo4qLFoZQm3zs5rAjoYlzh9c6Otf9MpD0GMEkarkeUVIlhgl1RemdpBpjW
cGOXL/V0JQrcukeVvWKMXoZqWoVASgv8ibrGPBLlV5UIdwoD5ijfCIRf9xpUDS9csxVq0m9e+1bJ
7hIh4TYhVcfZRNpd7z27s90f+iUc+lWeEwGQ4MTWresUZzOsIX83OWI/xvlJkWMQiWGj2eyu0jne
k0loMrd9cIzxlOuzf8isr/Nk2KHoAhxV7KIA8i3pwGMcExySryNH3rXw4zVA/RT7yZ9oxp5NkfdS
AYtbaSQiOAUktVTs2xk4N+9VeGI5W4TaOjTGfhQHC1hN3L+ahOw4YXgBsmIblCkqaSaIkWO3Bb5z
jO/Mid0uurIqTfbpkD2ryS4WdtqR9CBvA+vRKe+0CcheG28EMfN6S1qR7d9WTr/tlfWjDb4ljMPi
YkpIvNfcyya1NmNoHDXOtG2g7/2W0xBhVt5RG/pVk0NzrOuXKD/5vf2UBBftVN5hgbuAScgiQOBc
tW5LQWQN0XaSzDAQz228xCVgEgNUnIbaWQs7ZF55CEjIy7X6YfRNUGf6a9b/mAiDdCAiNe1aN14N
cxPY5W3gwPdlO8oJ6gLZ1CHRr6zinjwMNmXBPh58yFvuhESfWdQos5XncnVlJd0L8RQzV13cjv1r
V7X71gJstzZZ7bTREqtMopnQ42lgT8OBYtL4ZUbhborOIympCdQ9VjUyEsF9EowyZZsYIDSvmaOh
D+7lDoVVtyEoKDsCVNQXSo+A7HmJe93ZKWiuGJJQ2mA8jMwLPQ+N9eS6/XqKJWAHfLmyREiu2Fa4
lXGnT/rRIXIC+EW4CkdrHaqUTAc73xiV/1iMyTJyEhgH2WPMwyDF/Tq3u31WEY0SazcksVyZAgF6
7hKp7YRuv4vReiJuX+gEz2XG5QD7riIRnGHIh9gYsGGdY1cY24gEXCLqbkrLX1ZOdFk5NRk89377
3QUlEEdgAeJNEz72pLUORwhjHHI2oV6smgkeRcw+9uhikNQEykNo3kaUX1hAg+EQPHkiuHfGfIEy
Bv/KDWj3i4kE7CZ4mHLJG2hXYSbm5AXOc/mtSLK7qn6V8kde7Lyku/RJV8IuXdfIOkd7FQgYtEif
O/thIP+oiIull9ZL1fR4XFg7nBtHc1Yk+JEGp6N+K5bNyPEDBmTKeBrdnak6lhxOi4XBgTvaDj7W
pNG455N9SpNqQ4l3TpF0T4QeXCc61lq2Ja6fv1UBAX7Yy/RsWFbelgxm8N0OT81fV05+DQtmAbho
oamXTPabOjqOAkNy7C1HFAxAqlZVe+n0LynKVKKpFrl2Y9oVQWbFMcLQwyzadVy/5XKl4GzqnEzA
oy5C9w70p1c0l6lSIBvaVVoqAtAvx5hl73qIyf2pbsyUGkIUX3MAX2jc+2nVe9VX4I7afUhiUN8Q
K51zdgn8vWX5izSMt1QoOc4gCVDqTsMlsyyicmN3yaEN4+p1mLQ34YobDR86VTtrmYJBmlNxB5lt
mMzXacwI8PJNMkw3nuKdqHS6r7Lxp69HS0IqZzIQQRo37hhCLixWUl5mc4xW/b1gH2uwFWNEOCq4
FiA67cAFkbXOmSrimLwt+zj6nCHC7bzMj/5dlsAB03e8hx4vXQSRxgIpzjzZc35ViyK5Vv43y/g2
9Tvl33T+yUAvGoXdljiydw8zR8j2L/WDdeJXKwTdQXUcJHtlDsNlsrWLcJVle38O+V2NUbLjuu9o
cUTJnHI5YFVutHk/dRzyOdH+Kq728Jz18sRZzEp3cF/BcOKtRBT/lMhmWwaXEJ3jalmLJdusrL6U
Ym8k9z2R5u5esEE1AVmwyZOYKL2OGJRd5E3bxB5e0ykQ6wkoNafFeh1rBrma3zg14EqSzQE+dT2X
5PWiBtNwHO3vAyNr4YLlAyMVeGvD4TH9JFB0KQjTNhVZ7rW19mE/VViE3aFbqQDO7w2Y00jbd4pT
GcfWjD9PQA25lMbsC4Jb5hOM068mH97XAwln6yD4HjrLUiCEvPK8b5P2XXTXRC87wdYeN31yRcDW
Is1fIfEsCKqLwu9ajkvpyuRoqk1PFRYYzp82W9vhAiLe3g0OTnWje1dN1C7qkf14d9u0TxqbYAQw
F3qSXnCLdRsV3QKfaMaJNaPC0xTLrHzslX7QhpZUsXylhT+09K6nGJO44yFudlX7OlKIGfGEaUsT
vJvO/BmRk4QW3HsZFa7gCo075TCk4ougntdHbLFMX3LczACZJFgWeceJkejf6YFCyjS5s5MZl9G4
pBR/zARhptohnDCVl/c1xe5fMNSFFdxBcJjiV8nhnWtCKkKL2ItWmVdvNGze8ITYRMFFECy2K9/f
yP4UjTc930nvXAwKQcCwJniHvGO9X40Be3d5AE2D6pn9fET+eWpeUckjB4zdaH6bOxHkTpBhJjKy
FrJr+kAQIK1W9xNcaY9kaBkyuVoaxrX7Qj/IXF/Wo7OQWbO2rWZl+hmsAEmhw9okoHSS8HLwIeAJ
8nGHNVbaZdSyGtccdEyxxoNh5deVe/DN4miI95iYjrJeK4CLQUdqBNcCC4yl+2Kw8LB674XW/Bxc
sSdXbY/3iimkkkyOz4MNqiSGztDi1lQGMzeQvCi80hCt63oLbpskOTFSwFB44TnqE/PgEhevv8Z9
SFTeVVulECefGuPkmuOi9P19wi13FP6w/GNd1Tds1+jiSOiWXJHDd1fl0XpS5UWa+JS3kmJjzl+L
XNYOofFDFBOLUGmc5CA7UBhm/0+6brgJoS5vWvhFl41uSjodTus0rFt7QYJosLDShtpY7yGe5aZd
vrUue6+1MaoRciEHtVOiRvNZFpTwl8RmTaCHROfdC662dpFPEHnvOeVLb1BI0/jDTd+9kkQm3poq
xT6ZTSDnIN34+m2RaRLCz5i3y6nuyoQJe9JeKu5ZqmUfz+sSfc5uRh/nIzGVobYe+W9YHsxO3+OW
ji9CGBSKhVwrOQWVVrXxajunQoc4wZ556JVCCAYDRJAeXYcGlUhVRS/SjaYLKEPQeoU+4ADX/XJn
CpU8aCHkvH1NuMtdOqj8huosSWVkyVfX5Bi2u45b1FsykYpD29c4+ztEl4T51v1W8ytAUK0xPlpG
PFLNMsyHOm2N+94R7Xua2tmP1vVEe8e1GaAazxcg2LQpi99gzBeHKiiCW5TrnrfytSp5xScYJuCx
W/Y1EEj7jd6CAhE5upaG60OSHVJ2qyvQoWJtlrzFFUogHBiJW5XPyg7r7VRTd+xHPBt13mTfVNfp
V7WkT36WdzvPdJy7qgNpFAIcWld57FADqCRwykR65DiTGnzKZUh+MMZEUpfNUD0DdifvSRkUH5sw
za4kV8YuFT9yxvUxYOniFk/1iy6LetgzM9RFzzTS1yyrf89wjwNgas059rOBD0IWS58/hp3VmWt9
JN1n6UZVe8BXG7JjS8xTMpblVTmmw01qGvkLIVFDvXLCkvmLjIwfqTRdiqhN77bHroZIteHqE4hU
neHBXA0GyygK0aFdp1rOzsjwxZAu2yjrrsbcYWKzm0bclrEwj62w8eFrllOsjIEjf1GN8UmxdyLl
TdMWQjPja12LbT79kYCgvBc+1cYeNIfNKgoopX7xG6Hf6UZfvjq1F1wGVWRT589zl3pBovePdTlV
24AUD3BAg6NvJ2pYlFktpmaSQdp7zx4Sbtuq6sXuEWpCwWHG6IHl3BZ19msRDKorDWfo94GEn4Wb
l/0RYL87S8Bziymz3UXmwB1Lji4a9bCdJSllWywbq7YqOUiUmVGG26gEzc21hW0YWwtUQbZqG2E1
G70ppmzfgP4IVh7Q5XQBibojezLuoO8AG7GLfYkgfDWmNvxHZCRzmzae7AObubR4TkWH+V522pwM
MUwhDOUCXQQVO/OYx8SVEi9nRvFGFZLUB+lxIBtIq95wYIf82trd+4QFnMeaZMAUJoOwoU1nEqmj
gkgdnTgPv+kxQRRRNpMEhZtSlDAtomAAZSxURHTFSsfrsJQth2gZe0ouC87jjw4csa0zFga3fKx8
F50SzJyiymC6ENdU7ic3IzWpLMiOXiJc0+ttq3tUsVwGyakN0/K7xxHlrvI08xj6ERUYoGBrRkDm
YzGwJk7JWfRUdiNlN5KOyaoM/cEkTVbYO8tkYl0GLsVyEXrTZjRjLiCABJlkfPf+9LNCpFoSJ2iL
TTVZznU6+CDLaqVxt2tXSfFuxGTWbGrB0bjpwsukrm6VDXxbNOqb0VYgqGaZdaZnFcmQBbZoq3sZ
64BKwDC0Gz8XBT6/wFgrpwXu6Xi47Vs3raHgIINMltAKEbUrpA8cAPyCw0/Dxl4v3kpnKN85YCeb
CsYvL0wf3vSGKi0hOINYNjhGTmRs6UcJ2+fZqKmiqyBst0M2eJALMmO8lFoe3bM/43agnDKW/kiU
cNbrVlCjlKonT0rv/i9rZ7bbOndu2Xepe+awb4DCuaBIqpcld7J9Q9jbNvt2sX/6GvwT4FSCg0oV
UEgQYGc3tiVqra+Zc0wWlbMQrzLvveYWAwPEplu6jZSw9nazobE4aJaccgqH42UZ5PY9b3Mk7LPc
xQHjF5YI8WzsiM+WNq1DUZSo1szzTa9VO/A7NzJIHZJsRVMfRvwaX5Bm0gvEsfIWTSV3YtsNyotG
PMGeI0A8mvkc430OU+2AlKiVSa0qog/2dNM9rogjmuEVMGTrJ+khQ1C9VS0pfmzsjPa0Tetrac+y
l9bl/IXys0Est8jXocEPzaAqjT2nFvaH1DrJpxLCaa1mkyoqUqT5Y9QGiEQCFD8t+5jJzqGfwkHb
gDgs/UVEhdcR2spUEOk08qkZLAH42pIXCr+2XIOsRYYHtS3Iiqr9KROp7fYquVy516IYIGOmW0rQ
gQTjPapz0zIGNaengvTaJ2OxYI7oE+FfmWVTGBWCu6VuotfSYu5UN328UVJygrrCUd+MLCH32Yhl
54i5G87YWqDrEZZANyzIEGx8m1IbGC3B7O1uaCJn4GtPbH6NBJ6akySW4iaI1Cyv7ycNKhDyj5Zi
LWaSkVRmYV5UI8ubo1bHPW7fFtaqK4zeILEmJnYtdTuihS8CFXJ1JcQvbFIeEz1sPnnVrdLvBmSx
TKWHOfdSdU6Ni0MirLyfySpvHxRd1OEejGxeb5QyHRqgtNEItjpKeu09yUbbAlyoG5JOjDFgSQMO
QaOhI++I9x2Yi9rRBFPMHvJNwkox24XowjKN502irvcpilSm0xFmNdWg4l6sjzmutM9ByDCl6bOU
5bMjCdQcWxB0fUVUNIzl6Qtc/RBveE2yP6LJlVetUvtrLhzxhqTcOqeyqu7TAmik6fT7NgYDsMk4
Sl5DxRHXqYt/OjIEXE22tygAoOMmkNIVcrndrNP1XWaF2sUu9PYj0prUp1PSXFRKYjvHdCbcYnel
pXiygDUHkWy2W6LHLkJjzsGc5iXtxt8lFWydII1FlFoa9MfctN5kmcREYZxavTg7fReoDdNPc6w/
K4n0I+iVEPhmWo56IDe5gh6f0fgX7MmJeL2YEkVcobZUhNBbjJloAI0byE3DcNo6MpMzOLn2wdDF
ywhS3yFMcxb6T2XijlELAOpCan11GV3VWPE90OCZkzdC8VjuBPnyXoJRFI7hARLDeLCdkvnU6S+T
IbGOTTdkxXhjBOqlqx7KAihlu8AXBHbTxgyWhsepEx9Ce8aZty36E8wIVx3rXV90OytLbhFdRJdH
gcltKI0J12V7jeKdUAiiHH/7xL7JjeL383MYqm9Y0RhomVuFzAZrKLYGWxv1den7o6po20yXP52U
wFB5a7FBBT3k15VGkvXwLaadDTJylIuNNUuP0KsOUTHs8L64ekdVpB3jpNgo/dGGnCGidCvX08Hp
IFfF7WGkHrMaySPqNNCTP7McPeB5DtB8bNZozLqft+Og7RJFeICBGJnSsuEdonu2PGMxD6a6btup
PyTj3TRtP+v6NzvMvLpvvSlSdmZ9Z/c0QfolbAL4MvNlK+J1TWpyCW0XZdglTNCyqp0X8c7FxAAs
ZCm3/KnOM6fYHy1if/qDWRGsN4VkWjl+Zp/L8GKHfaDMlBwWCUIArZ84qGASGbe2ThndeSu3DXGr
3yrNyo47W2pGdtnoZ8m3BvU/Z6ImSl8k2pdWEo7BWgeumuukAUuhl0HcJ7O5ycOJIxaVOBv9MfNT
0swhtD/DOnSX7gUtD7gbDH35OXaMIyS4d8OW4XHIAYFjNzhHW1PN9pZVn/qejHGHSV3XB7EG97dW
4OrB7Vxqv4cVVZOJ3cb3RTxohQLrVAbsaLlST3QZYMByOTPtAKMpb0LZ5NdPCztDlHT3fibfB6k1
m8MuhqAXlX4Z9VDptFOyII58bOOHofQ6+TWrh00mP1OpEmJ8rWiQdZloKD7gOZ7iwfBBOvOhPNdg
RSKUSKTHMJf9bHMaq/mcVVEQoXPDvwK76N7BsNU1WJjtn7li0tzQxUauYjOk5n6zncqbx2dD7Ipw
OesSI8LkKU34FCFlbHoSAI12O+bDrk+oSpQxqHNlO0sseBdbh++l2ndgZfeK4C8yV/xcLGg774l1
75d7Vd7z/LaUYzAu/ceiGJuwCd+1cWz5cMe/aqLD8GLXxQRnmomAy3yAhY71PNIGQcXo8v0wfA42
pK0l9+X+XAP9ArT60PMQKSq8SwiPFoRX3ZcAMFeGuBKh5BEzA9R7YPt2jfv3IXuV1AVZ+7nPDxkr
BO13ijqWnAThdsQkNjcIMn7DlaBqCQeCAtiJvwrhd1Oj4mGljQLGmcmfQ0UBMrcOn0aeyBDdMdXo
pkIzBIuTIiVnbvuSgaWJtFPFipwdGEdqZb2BebwqvRk0WuMBiH6tSkEoRr9n28rgcJOALYzvVvQk
isvaCgo+8EJiU8qGq9fPbXe3ptMkH5Sue00r0HBpfxZO+DR16Vdmqj9mgmFemzaZeaxJOF47O607
A6haZKQm1/V7rpJA4bfsEkknzQLBlJmaBYnJjtE5WvlHLO3y6lfrfgBwraHIGMrflXw7LGepfXKs
N7wBIXnk40G1T0MBUv0E1Wsb4X7pe50ICqK75Ou4PHXpHU01YLViI8EpY4AsoIoee8OvhqekvjO1
1Zvz0DerCGSITgkt41ydNftdGJc2a30t8eo1RWoMOi2+dUwdOe2ICDn3+A6z/FcVlDMTckU8wLVM
qgjcRSl7APGxpZ7eqcPXPO6dkYAHcwwsqk6TyHEONm08mPRHVcQY6j6SVuvinP/qKYBDc2JBiNzJ
0FnIwjTVfmM8D0DgPHafZ4W02oq5FrGaJNO4BePvgXjVQeXkSR664UBS2RZcmNvQ4yzhvuNUkpuX
csoeGBHD7E1m63mom6COv2QeFTXaQfpkzroiX7eaGRKMQxRkx7zVcXqvmd5T/ayOzn5UchJnnMg1
BUspyqM09+xK++5Sc6OY/kC4qulkB82oA8V8WGLQnNGxmJM9apsHa2k+aXyo0EoqNg7siATQiG46
J1xG4XZl0GiNgTYth8ZKDiX1oT7qLETZ+lqyso7FAkuf/6gkpORa5S196quoVxKghHrx2+TXTDHd
ULzAWkAoi13O1H8lpwo38JFMbbvIdzWZX1WrQk5LDIpEbgHFTWrHRLRCGZIiKIdaYPT9wbHzizF3
Xsu3VrP0zhvhResZtvAtq8T9jKsuqWZOoet3Mm0ec2oWoTEBEPF+ttiysYLJY+uQA2SPwNXi7nM1
rfY1bFBLWVFeFudGWn4yxudpy3lavAntEY+Jr4Y/M9hPKGcchoCfO+UTSSzrMekYFta2nC5L+xRa
RgBscLPQHRUx4y3zeen0Gxqu10z/TLm8RLLG76DhUzyopV4GYg/9NrNJMH/F55BSHlJFDz2T0Y6o
dLh3JKpsol5ngyRvh1GlZTEKKpiYhX+STAZv7vCskRiR1fbNVPSYU5+UqTLJnjBiXHSSSXPqSj2c
WexqxLKH3kxGVlE+yf1nn6AoSNiTL65WJjch0RQ3UMfBwwxLfIckHDRKtLXVeFfbj2lbECXLwTaN
uzVZbjEwvjNi2Bjd4DlTfChkkuwLfBDG19CjWtkN4JHnBfg8MDbuZoNOS8UL1REzx1fkhzRNWPo9
FyW1lnxdapNq4wdNsjern5FOW3IlENXvyAZJZWnjJNVFi4wNhuKTyCFZjcdEdEE7IrLjFQ+7fCuI
eC+loy2/DOPrDA46nfNoK5GeshLBIbNrGb2KrM23dli4XMUBphkSLXrcfu421sq6tKSXPCEIMs7E
FUepCfY1o2tpk9ZbmrRjGE17yzSh8We5bTa2/pWsunHSlQT3O3jdddq9tZjx7strtW2mYIy9/qk/
wrg3cTU6rnK1uKbiQ3cD/QwqtifQSd9F1AfiSQk0YulObDWBpPq29CiPPOc+0EJJ4jN7kMHs4Xha
S9pL1W+pYudjSrbKC2uJTNpJd8t+UX/Dd3P25LuMJuxOH2O/CtPNILYAEUO8GXTkMbqzz6d+vE0e
irIXft76INUuMFno0Ux0c7Bz577z+BRDM03Q2g0CZcNwi/VdOGzYXFHqDpclsE7VuQ0Kf7xmHvGD
AN+XnXpgfXwK/xTNPn8uHZciH0SfFmgc+dflzdh3m+Gw9kz8SbQJzatMHNri4TDdVdWmZ0K4Exc2
BhRnJ31LzbROjG/Sm3iiqkFTlblLYL8W6rGY3OYInqnZDQ+lvo/SC3OxtPBZZkTdQYVvr6epV6Vf
aesaL5YcJEF8jLkXtV+reOJZwmzKqDdCdSifouf6mhyi1RX5aB3I7v4aJY9pJAg7ZDAnJrUzG0bO
sqBUWRTzgm7SrfgsPTqzfenFd6o4PhLxFhph43f3uvaiFx4T1l3rpTgFtbxXmQgK0KU9O9S2/XWm
z8r4acMna/5QnCch3pzlXPIlUBblgers+8RTCq9h8druiJihR7KmR9Y0julNxkGEPyUUf2ReAcUB
Qt6FNWP/OpkewyVDuCzJ2KzU3I4aQzYkk+wB472sk7xJSiVb7R1bBNJsuvGU9khCq6Dx+Oo2s6JA
UAg6zyWDXMuXGXd4qAMLMjvRrcvApa+s/63YRbKJ7tVQj9TsVsqWkY/AFm6mHz5LiCX9kObjseAn
8bBDA0sZno1H7bhkQfOlxdwAnPVu9GL8Wj51KzBAKUT84JrbxBuC6cSOJ9k41l9Cs6c42+u8C/Vz
iax8gTjPZBsyZ9f6GdZHPjvoWtDPHKZyNzzB5pWKb0ucmvVu3pAan08cIrtiRQ1CJMcaxmwpmv36
YlYPCbo/1L9DwLc8bbQC/edXaG1Zxo/TFmAlSjomJzIs4nJHlX4s0NXSRVO9Ro8IcYgdnh6NnbZc
W8Ubki0S3+iuJ/sIvuaTsa0P0wGRNxWK4FlH0GlsVS5r/qslgfxqvkRB+MYDMxEl4MLvVO6TTeF7
YidhcoF37kj3XD91yMu7ffonlmGIS5vVxaq47bMUeXjA82853TfIaJRba3+22gaJfwSI9Ish3Pyj
JIH2XhRv1bv9hEtHvo2wRIuzNpzBciZwm4CnKydYYGpBsp67YPsSR5KHUn5O3dV/4ivHPHmrYxyg
L2f0Mn/YLxExd4sbnusOSLHH3+QvLDFiI0/cwSVrrvag+sYWX+iJc4SSm0ED0ZOzz4OUzawU3eQW
NpS0gSg8fgrVPJrZUyi+THQ7GtkRIJOlgMm0a3bclG7Ny8Ey7TuV1hOif0weaSlIHyycCzka5ugR
xquhLFKeu3Yvy+9xtM2F33AOsv3MiTfwHHvrdBsHfc1E5a1WrnadhyBWXP2VHwblMxRtLhMqqKy5
MoEUIlDP1juNA/LyDgDxV3uhCHucl0PEbJECtdxMyLW0i1VcczTAPJGh6Rsdc434D40vHJR+3A+x
m+cMsH6N5cOZP7rqYtgX6Ltq9x6baOuLzyraOl56XJCPze6wK1nZ/LC21/jvw3QeP5H58VPXfn5Y
vgCForJkrSHtZNnN3qWbfMyuxau4Qf2af8Ir51B3AI+tzYd1YiG76h2e9sCFyt/ySJzmLmFejFkR
iyedWPRl0VPzjzduK3aj81TXN5n8tSGgtik3xpOCz3YkONY1zuoxp9Xl/6w2ocVbtGEJwqn0Kh2X
aKcetfcq8tlp70xrH7OGY+3SeyRh5tNDV/zKgc5A7rE7ZExBmfIv+yV97moGVo8jKVfhRvqsznw2
3lXzxTnqljdyQnBEiw060HGGzcllEz0xi5S+rZNJfXVYtBNCi7YI5APH1XDr0tsgu8SIGTnaUrBM
67tJjiebuIOFYSM6L8xTTU+kez25jw+LEXCOoUKCGo+aQruIUxnw+/U+Y5LnikP0QKq3ycfga7nP
n5m878/2uDG/C8Wb0v1U/JCtF6k8kXTvDk9o2N9rzo8B+qhcvRDpCBjCnwcfzLBGNLatbkZ0Fmn/
GzNy2uXyGU5WisTjWdq3gebJB2vXb0COpDBlx28kJUQnKGSedVtji2nWJ8f9HVUfnebwXaNHUJ/1
s9iLt+g7/ISl3Z+kD1b6gHdc/SP16VlqZSO9yoKZFqEEhBe6U3ZE0IQr5M/4Z3QOhrrPntODyp/d
lH5011652Pvp0lHcyhvEHrBzPxyJjEFX+8NWV7yXnk1l7TFVPfJyvg3MmDessfCH+M2xynbRPXm0
tpJfX01mZw/8Bkz6tbE8Jqse1o2X/dz7lArTDg3S8LZsZ78p9ssf89J+Jx/iJF3RbjLL5rY4OVyt
6Rg0u/jKvXpDj3uhI9XuzmPxKr+Yb84lLTb8+/wncbmL39R3RmKD/EA9NhOhp3LHtwZxFFdbezTl
oBl8S6OteqYRUZ3XQj4O3UuJhNMZPgaYwNmtbrZpSQ4Uqg7riUBXmnNGi/QVuA/tC3FWnvmm1FC3
t2j7p2U7kkGjehlDsfJKo9BEvVfqyaZWEehnW3aMt4ls3F6F6UYMDkaNB4UCNwL5ah4XZ1dpH+0a
VxcfjZhXDVMMDctPPw6yN3Z8WKL+gQCovWo6v2LV0VkYGuKIC8iWNGfTleG3rdbtjmCyCDmbftXk
4Y10g31BIrHjsHw1qQn0VEFQAOy2eQEGC+PevCTSjzIvm8XmSTK0IHTMYHTCO4s2V9zLVSmCUJdo
LsRzQ8b21Pax0v1G/IM6I5QqdDbmHCNVnnycegTTCuc6t0drfEroMrDsOtsumlxuofZrFUYutCA8
jPp2hKXTvkjTBS8Mmx/I0PLAZ/SoAosZ8BXtS+MQV9fynhAIwY0h/0ZMCGQI6eOd3iIbXCSBlNhx
uEXpp5VAu4uNaoWbpnGlMT2UPQLTbi/IWYVqCx3bCR/a6iGyLynqyf6QCX/p/nozQ099qr8zHp81
SmqL1Ie2su+3C3nDRd37ce1xtiyRP9A+p56WC09e5WXZo4aonM5Reen4uYeNZO+7nqmD29xq/VHT
OLd8AhdvXX/gAuoxjsLp2BjF4BW4pcJrltsPKi8UbQ785i/xRgs3t2+D+kB9M87XurnCOu6YWogP
A8CvcjRfBgTD6rm20XmcnB/o8eKOxpMdeo209r1lT6xrQSZxPJunhtFjbcVHu3wf+3yviNbNcu0L
8/ZOYxGhfHK09slGDn81zngm2Kt1oXzUpUuRbGbEaKK+V59674/jntTNCrGajSKwLhBDJe1ZB+U7
SPQ5Lwu9VFe8JLwdWd3SDGNrmoJVYENaRP3eIHswbxl9cePO76bjzz986qUZH5O3YA/xlg+uLJvj
0N6n3EgqWWljUuxjvA7C7Z2XmZ+12XJpEQbBCIhFPreos1YBkpP7/Ah6/iO0fdRuHZbnFc2mSc3A
XKJtyJZJ+800ebo46qC18S7FhFS4BCSE0jUnl0TZOs0j4o3ReauW7bo1Ls/j/LJyzBNTRq15X0rW
m55US5tCL7cNTzVoAXY2XmTxZDN0lnp2BjZD0ObJqvINqU8uAVVsMKrQa+r6YdKSY1aNeIKY4tYa
0UtGabF80d4QQR7bQZGwg/X1cY4TJSAIA6p1Fp8ku3feDClFwo/vKpdZ33XhIXM0BkZ8EYRDie5Q
SLKcx1yGVrK37PmoomcfJlIALWJFoTrkjfXVppQBqZV8gmnvAkdOWJRieptSzb6FXZMYuy5H0eth
aGAs2NgKQ0xNlnjITQNGazN1y7sYovAdMD6a8witJM99eBuGJN9WrTHuEQZ1b2ER14c8VPPriHj8
O65tNSBhNXkploGmA072TanHnMAqFUWnbCwHY0ZcQoZ0eV7McNormnxLI8ZlmZHWbzpY9JOcsQFC
xm2x5YRxNBE7XihAByLBIVAYoNJg3ynzg0Es2+yNvaSdJKNgZd+1kbENwa4+xyMTBodwVGp9wn2x
Wo4zJVgmND8pkYf4pLXgCsTFytQB46EwSwIwwVo2WJ5ynumEuLabSjDLZhnqyMvk3HpuLCl/yzM1
8qKEQAs0XCUB5FYr2E7FjPJNTD7dGC/ffWZJJxlN0t7E0eKRHioh0E0NSsxSICdD4Yl9v/ktJlsJ
V+w5EtSsxo7cN3Jz6EZZ36VGUZwnC1sGq460q3ZK3+QWP43Ox8a0lvcsYZCcLqNG7oukECQ6RfUO
hTYfqTleJFoeztNKYdenRgRnV6bIt4tNpJIox+HemytFCif2jZEY1UjKVNIkxHkzhIxaE4tl2SKZ
y/qox+XoJWLqvdZe6OTq2PJtkmo5LXM6Q1HOP9GIL3KQCcUTCS1MVCvioE4xdstU6cJtrTFh6cJi
FWShykryzkamPsuPYjSojBLdbjh12tZZGw5SFgKNsCbKtMTspzeBlqF7iFTSzIJFLbKeNqUWFrJ5
rXZN5DibcaAFjE1N3KtB0V8UyUDuNlQW9HEiwxsvb0MUs01NEAI8hHWwrbffdouvUAr18atSSomj
AIz7Nh5EdekHoztlWLtetS616dw11tbLUKLvVLulJi6tpkntKxDq6F/syPHUKCfqpNBV3BazbtJ0
x6EjfebT7IiPmoSt7No3a9BbjnFAPkZV0Tt74sp65zi1FvrX2OkV89Vkji89NrJRGpDSGSO+arzs
1I1NLIaz2sw1KaGN0yd/rHli9FM41qBSFefh3MB2KlnchnZONEEgl7U9FJwUCia7IjYVQmCRycWn
1LG5N3iLW+7dHr6h8SfsG6wBS9hn/Tt7N/bpLt+as9ausZ7iIUJpJd1LsIQ2Z1IrG5c5HNg2jjlj
0AMEFL3Y5tLgJBeYYXq/7TpzDXZPI2m4s98WdUACcVQenSQkmYrViR7XLLjKauxV24+WSaWWr0Bg
y927XfUMOP/wcC0xyeUqFtiGOJIFMbaZZHipmW9mUoGcIyWYIpW0rYq4TyvkQLFa49+wZP47Ezsf
QmMliTqaY/0LdqE0nSEzmZFv5HHN9slwg1jh/Fgb0nNHKAy+iMX7P1vMldWq/i8Gfjg4//Ul1X82
8JelZhe4htFVJ2wkq18KqiHHQcRAq6uf4Ppw570ADPw3qIJ//boA13SwmnzYocysQI9/AQdUy2LO
ql7Bk+KAqit8PmZ4UbIa0f+ZLBa3or1bnECO/4Fi+P+N79/+VCvYXvzP9R/GIj63SRR3//nPvxR/
/3X0U608/H/6hf8XG//W/7Sg9EWf81f/i5z/f/ub/yDs/xsw/wr+/o///Z//JzD/Nv4soQ3+/PX9
rLz79Y//Hcuv/A0oExN5cq80zVCBfP+Pf2D5Je1v+JdWWP9fTHOAQ7w/ZdV2MUB85W8KJLSVIArY
EWIVf0vghee39L+BYVD4LVZEKkAPTf9/4fITEPDPHBLDMjWZR4NvBfb2+rz8C2hB2B1CTemznJr2
WVaiQwOm/zTYjI/iRjEYcM9nEvcYfHFsb2Mg/NKMYVuraODncNtoNQ7HhkS+rND3ilo6J65ZpvMF
kjIjXc8xQrZqTc5OFQf+KOyKfC+6F4bLajRfE4Wdjx0n4jTEamABgdwSLnc263kmgpkCzArpzqSR
WwHGgs3gQa63SgYGsjc84qDKq8V9WZCpfurTXU7Jo0iDvVFiidmVvl5YeOYS8eev70yN9Og26sx+
WH9w3dZDckwKhHq1vbMqNKgojcrDuHAnDQ3WnKIdVNwHzA7aeJbOc5KTWhdlh6YsxV6TzK/KZHiL
JGt1/9riG6TBFHA3FixD0PhWzpJwubHLxuaZBdb648xWPezHqDKYVSkGuSfCQDC1wILmTySmeEd7
vDBwtdYuT6SUfnYv8cfmrWjZU7TpYNzYpbsNHFOiEOXhqau07qA57EFaImmzNCwucevVRMY+FVFD
wcC9edGQFU1BAtriEI1FfpwGh/CuLn/XTEvajEZ4MUPDOEZp/Jg5M+4deWZPt/BSndoONnuf1pce
SfNbGQ03rSFwuYqLBykkBLOwMFxJlojwFY060kTfUtodkbniJlKyKaHNOQFQEYeY0PZVqvGETk0Z
HvTWsR54xd5Jy710ma16SFeWXZwRZ0eU5sUkT2sVJ1nYRoBl88InD0JS4odcK7SNnpGFE6ksGMZE
rc6jah8LIzepMdTtXw9KnQ71ayuG3MNU6PB+MSKcnIjVqwVzB20hAotupGWhFMQe1/tKVRr0+/F0
rmuCvWeByRq5tYKQpXiRtNQh4YvxpZhH6qH1f/JYJh84jQ8IhbZZyMCiD8vhSe4Uti5CIjmxwq6m
LBIymNx44Isfx6Js9tG47jr68pnvwdpURtOcOhIhl2yY2fD2sa+af4l7eytIEu7cTLHvco51dNQl
8U1yrE2lWseLekPi1xCSJJ0zOXspFE28mQzHIqJfSnXqz8WY1/spYzWSRUhqtNUvPU+felP3ZwTO
9JuYxHYO4tTqWyrtlLQdPvqliqCxG/riJGkMXBwxs0JrjGsmunkfjirCBDMp0SYib+3SAN/19PcX
RatN89QziLQGnZntUbZUcbS0TjAjSjRvSTBFo+WYj+iK431sT8FfvxozaXFRBNueYha7Pq6BLdRO
e4r0pT1VEtF7fI5VF4PBgIlporvTpoH5MqM4HZNcgzLmMGhIhUwb234Vdu2xloK/3shcGo1jzSuq
K3l4M4r21c7rym2TucFh0+zR8xRUi7a9mygXN3woZtApaM+VTiu9aFl1T8XcInZqJ0QnOdJWBeCA
sDIMq+qSeg7iv7NUtH+sMZu3kKMy5E5h9Io6jI4mb8n8LKSMjZagIZtxEpuWZbmpHqkvx6iO34ym
ys+Onp1AfS4PcpkYXmPJ6bYM6+wIMQmvQkkvPDe30BpmvzKcH/T8TCKhURCt8g2ubW9JFmbskKWj
ZDte6RSjOwq5cSuLRRq639jn+cRzLsgfw+tdktTXNVtUbS2voXjNm+Q5H7I/AH9Y4Ji82wwwho4F
9MK/rTWIriYyqPTS0Ddji6u6K2NPVzvz1ghzPkr4eVxbyNMBtwE1ZlNEfqPl5TGn9NvlYvxxJkxx
aVF+uY7EO910fXntZ+sQwrUhkoUJam4wDpgXc4IujTtYR4tJJPO0bbLuR24MfCXoGVnnsVPuJ2eD
FQeVdYVIllLuq07YFw1S/hlL7AzTuEeLV5r4xtlKFlO/h9ZB3C1Z7emRJkyj7EN6TB/CDCZbYzpx
VtTRhFM1Y1WbtwuTtILFaFYwMkUNS2BT77POZzBudtlW1I3XFJx68zjafhP33iR3HeCEqfOTlwGJ
jdFkfilhy4t/LR1DcsTUt1nY+UD2AHqDgGkaMa40VXRLjZ1tEVwotDFECcT/2KXplRhxU7aHcUna
ZGyNOKjWaDLbZMgN7VVNHDRVxeyrkTZvUExT+aH2W/oM37I4LG0PukCLrkvGd0UYpGEVvtnZ0D0K
gdZo6o9tOz9LNfqooqhEoLfZoxKjSB2WEU8qij/VkfwcKoNSvZWO4vVd/yihcpzF8pQXy6Oumo8O
0b5ylbMECIuXxmy2I/bjrdLZZ6POv+x5CHcFl+qa8Fc6jEIEdrACaWzIhS/XH5LKbGEZ3/QcB1zR
kJ4lx1oV6E2j822ypGlUJi5Wqn/0ufkjEYzFR07arb7IYkTvVc0NyXbY9rUOQ5g1RLsSoj7mN6fb
9gyUZguDE6z6BYuGI2/RZbtj2n7oOSsj7FSfmtY6gRGjkF8yjZDsuJd9sQY+lhYrQHBQZMMWdoA+
/YE34CttZ+Gp4/QoOqYYU9I9TRUPhmIgT0nUmsdGjydf0nlKLSfQK2k6tRV3aCOFh2LVzVddXXgq
bKjNkOrLPlu9rs4kfN5UJ8DF0SFzgjvRGvZwzpw2qLLYOLRSbeCcTH1GIlwtNqthO2eelKLqdwka
RJuWCXU31stnaXZQOMLx157wsMqtw5agMngF5RF4RCNOxYTCxm7ryK8Z59rLuR/yP1qempzK7BXX
bfPchp7RDwrDz3X6VJ1EDf3JivAGtzw6rCcz4oR5apKk/oxS9ZVThMzNNjpGcXWTLLBEKCTUH8xw
TA6JD0NJneF5AamUDfYh0RseQ27e1uQjJofcU5XV2Jdm3ThK9p+pHl+0Hn8y76TNLs10FfIuD8M4
x24PLNcLBT6bwoBmREfsTzlyqgaTNNv7iBwRzyZsE8ngcm2AC2gh48ymj2ameglsE9U8pHO9solK
0omyoj7MQ8F0a+JhNwmUhOZFNchKIBThWbcGhAPl8jkr3fOcMgiyF51rABu0hTwdP2bvU8VwDZUs
3+nzCZmbjnnCRN3WtD9OmCH2TIbnSKHGq1QONK35Qnhr+JmF75bwU2fl5JSjmfpW4Ui7Xurfcj70
thqq52FsPxuiSEpyUPwxZEcpJwn7FY1l6SQU+5IJxznPLazcMD9zMnjNyNhEnaHQZHgSJ0WV/xd1
59GbN5Nm0f8yezYYiixyMZs3J+WsDWFJNouxmIrp18953Q0MejGLAWYzG8H251ZbEln1hHvPvfg6
PkndPfpRI4661S9LMPw0DkvvVqA/c647nFpKfro12GruwGJc/uD/HA6+jbLDwutumIGto14gJsr3
YlLuAyla657uf0I+YAXj86iLt9EpyQevRbzPM0qNGHxB3GX5xqpAPQ1sMb3kqFl3rCOfBZ+Ha7PI
prNCrbqTLTNda1lKgDwpfm8Sq9uq5K3KGNSOQHpXAyqZuK0auHoFYAxeafk05PLqGvXLfcChmKZF
c5yFeDDl9WfW++T38ajaiyDPvF/ux6A91fn0HloKrgE/g1Vb8yo3zSxX8FefPUcdXT9+BR+wnuqB
1U0oLp1Xv8/iGi3uc6g3AuMH++iEGMgmUmiDGdoEY0a1O2evVk8UAtrnrUXEEn563qHFiY9JjWR+
qBBwDzMipUgaNo7Zr5mjybdybNkMDwshhp1U7DS6Qt92eVNso0cvHME9qAUroY/OoJkok+oPGUcP
8V1Xs/RpR7SliakYkb1q0kjwlAR3I/I0CQQp0j1AE9BMUw3goe/neSUNM/hqkiMatPRzpF3hx7Ws
qn5xXkNhtRdgVMdZy4+lLH/1XCKoufx4K+ECkVzKXn1q3UOal4CXKpaKRbRsILSsRYsuWDSRvfFD
ZhrM394V10UTZV/DdaDN9M+cY92dMBLzt+5cMBEsdEaccy0/wFR7z0kWb8uSEQwqAbw3gEc0tVwz
InuinbKXCc9bg5Kn6pwvy6aGNTF2liXrqRSGczAztrIeKAR5QGf52nj5W8qTP3OhctKOZHZeS31I
MGdej2XLdPziRfkxiLt0r4f5UYoG9VRdPUmMvzTGzn5RoC1mtc2qVgEwKD8Jsnly3PzJnHwnfcE/
jG69eKWUXS9Nke1yO1xWuL4ipx32wl9unPJGL90lDzryOGfvpwBfUwf1hyHL+t6q2l8qRoLaRohw
i5F7Sxu+PGtOp0sG829xLAXPI2LiO3t7Tw8TzrH019Cky4VzIR5qXP5cFIT6rsnxRh/7ak/BY0Vm
wWZ0KeusIhW3lJAwg/xXu8+b7WixZSo2RqDnDrryaLzTAF2UIs26NQ5DvTSBhZ3mU3vxUTl0SMyB
aMhDaBQXwzUXNwBTSNnWIcscTg2u441ubsFfejhQivtKmfHJFPYvvwW6pVBrRM5ckDDO4RhLmx9U
/Ud7Lm09vBLJ99BQxKycCY0+EPUJBpi/se12ufTDeFdLn/ozZ0Wuam9P5YY8AggLl8h7jdY1b5S9
D4r6EslpXvclFCN6zoM7MUiba/mThygDepAcnOj5ix2I98E4T7rNbyq35a8g9DLtyBhMrqIyOyee
BSoPUvem9e50joAuOErYNXi2ScQtSXr2svgSoFc2vr4a9/w30RyKtO1IH0bWYnPaj9U1pEpWB1tR
Uo49NXc8YOuoLd7dKg4Odu3EO9eCf5Cy61yK/pq5vSsbth2VhtfB3P0ldcZn17D0p41e5zLKVvB3
uR2wf79U1CAyoHaf2/GH2FXi0SImd4W5N9r7yhy8r36nD01nP6nQf+L7isNfp9vcEHqKL9XeBbyc
rSu/o9J79+3ga3YtWpI+wVwUg5xeSE4tq/0gMDfqNpSUpgHKEIhTRZrde4IXcfDFyzy8ZIN98lxa
984pP+N8+LR9775OvHEzWuZTpRpbrgMYofUP6F09QylQxugK4/iLYbaPeZlljWi4ve25v09a9ARz
g9YleRlsGAd+2H/OuUJ/uJzwx9r7fhQvLaubbunUfYka2WnyZKe7ke4Tv0oyxe12LO2vqIgknoVL
kquCnF+DaMxvzhbPY2pF3+kw3QMaphN3/acqbb6TsqSecuMXfNMffundLfmHXMJ3LNvJCirx76xH
/MJhtISIqLEDb2uFMUWU9qdIf2qCY3U4Pylj9du6V6+OYn9MtYXUc4ZWqMh2rgAvOg2mkGF5Z8fC
xhuyZhwmp6DTCCet4mDG+cepg/usd59AmjxbaPXGAXXEsFyuHusWMtQaK1q2VohFPQyFKyd68Ry4
Gskcsl1UPMOWx9vWRv6tUz2MMrnX/RwcIOBWR1MnlypJsos9fk0etRZ2Hysn6XLOlq+mvZZK6DZi
xWAhZB8G2XJXwOTQFDA8eozlatWg4U3qUy3yGFpIt/V9io/AYaVVTZwnAtIdpkB/i1/IAc4XXp2D
AcP/wH5yppK2XmAFJOFtR4ZksWqQfSSq+XItcZ7z+bGYQZ3qdl+p6nGk7cdgZgqU5Qgyr/e1sLsf
q+v0Llnkzva0h68oZbw4J+UWIDtAm8C9y7lQ2c2oZZFYJLxhW927cw3UEw9OwavFQD2UJKanoE/5
6TusIcMMv70JDAQ5+hZmCmgEBoSQ7qbJB/T9zFWsvHK2zIVkMbtIRlt2t0X1UDPlVN7EYizCEsWi
KZasi0FUvVRQEwI9MgLrXNRU1maKNIwZLIeHDq5SHKltKmjCqbHvvJGKxvbAlppcs9GcXCRmGea+
h+otUzzATGjWhm+XQfWcJRg5l/bBLsX99dUQzVVZxGlgWf07FeQhyq1NHiKrYsmJ16k+CGf+tJf6
0C7tdel2zSOOFLaSBo1LudwJHjLcDaG8PgUXKdVb7w3lZRA5jmnD2nIQl0riwAlhO46jREiM4qVp
DB1Wc+BzG0YbzMvYylX2i2kBsnbK+7FK65fVF+FqLBXvqvUnjhFPWLhbBueuFurWz9q9VgszGsfC
25sVd1UcfpRjvQIf8bRkzZe2sdg5Duo6ASYlmZ5rg1M9HFGW1lX53db2Qbvi3cZoeJBldbQJUdTe
TeYi/XRURJy4BJ7jA/Rsl2nf5ryZ7LxYLBUMVa8oziE9Dn79JXSHpgGvF2FFxLUHnCyc14vDcLmY
r4Taob7rqvha8WTNY0axJGLsssPETG7J/C3RQxThmmr3eipXCV9BBALFbTNrX6rp2ICYTaOEZXZJ
Jaf5jAMR0BvXwl5dIPitMve3NXOWLFb17mSwcD0a1JUugmOVSwF/BBqj40N5bnr9giliLXwsBPXT
EOTYEVFu4XpG349LpdOqo6AeiXAfUbamLOlXXoxPy5lO5eS8d5H7Mts0m8Lz35kcv1X29FtLnuYK
J5VQTKzJMsVIXh6c/GXpYhdgWYJpaODbWCb1oy7wZuRBc6e452OoiUY1j7Kyqts6/JZpsq+G+FzE
Vb2tKInX+VixmkYyYU0OMjprKDDUgSqwcxT6vUWTRX7EKwZAtVtk/JTAfoRV0UfRq2cjBNWVhDY0
XoZqmA9UOxjoW3GKrx9aeI6OrLJNohv0jQ4nuWMPG21jAkZogHQ9DtGBhukJ9+3CqPJKohnlDlrB
HqMVGoIJdXPnqdd2KcZT0aeEhHOwCtmMa9Dwj+nIzecGHkkIRb9u8+5PZTvbOMweZEn+kjOh40iY
S0UEeKUeKlqPHXNaV7uePf7Jabsn+PZXnRkyvIA16YHAVIbdmMnXtBdOlas9CZfNymMdQEXFuZtD
oIuakv5tfmSGT5yt73C4FoVBiNvXq1qJfV5P53ncMxq7+Kpfa434N5JPNhvC2qd9arsfH7gbJS5f
ou/QwCeqva+C4WRI8Dq0gENab7mVhJ1QHHvBusThMkiUnWXrvXth+4S+LSFyHRQoh/OEhF4U4xHH
7AvpmBur8+8jGVzsst8XSfmrw166TxwgRvTJwDQExeOVbjVmdHuUn3S5zqtqzQeOzxKvrUuSfXxR
TXHrdIW8NJ3Kb3qEW4mpw/XMqG7rGOch5xs1FBiCswYSUwyU1NXvAT4cWCWnPnF2gnsNpFmJNnlQ
37Jpl30fSTTfLHTibpq3Q67LXcGYboGhjIiOXsJpsmajeDCYlnyYxsKNiaoL5kKrI732aufTURwe
wmdimk/3fdEDwgRJQYuJGIgIrm1grhgzqT+VBver0uS1kX9EUagNGxQ8YBBdEDFCabRM+BQvzbdn
5vJMUKiFLhUwWWn5+ySeMfKFB1G4KEbDrS7qkz1BLyvEchYhR3HYLUfjMN7O0CVPnYYLrPpjCrQI
OSEzNI8ZLqNbergtMIhPxGXPTe5um2Lm3OmmT5yxqKE5kuF6bPV4NqF3v3ggmJQ73MH+6qz6LYiW
tewR60VN761BJlw7A9zZ4A+oXpKOhB1Ec8PMN9CpW3ynECPb6QSXX1h+wE7If0uAfKyxGO0dFYh9
ZWBzCePA3pnyau+ZGmozKtN8fKQww2xiew+6VUAKgJpyoKNKiVBZoS9aCN5ZB15xN7WBfRgn79u5
ClM81NRxPk5bVBQOgI8yPFRDvRk0o5xiBIaehpCa6eaSgxN8eJFv9kBcTgQ112fTQd0ZmfrPNA9c
yRojTzfOAAUpvuxe/2HXdwoDWx5rOpBVo/x0i9RnxmsEr9I6WqIHL1kC1MPgfCmr+KUWVb+rMVee
DO3tSUccPmOd/YEgaq9AK1xsDdgWh0HTA9tyQlVsguUhXcsoAOc9JL9dG9prlVfRdqiH5mKht+I4
qnCcM2+Zc/xexKxka6BBMUeM/O5GfLzowVBpSf/N4aHbYKW/aQW6ZubwzUnL7q6a59c5mX85WBhs
WBuJZwPFzcxXp7GDNEXk4r2vnru++5ldhRau0/aev7OZhFSbwb8SX2e/v8+EuBcOCnczqHxXZADQ
ePePqqjfSp4SpK8+f71S6yapUZqTBYPahRFQPdMWm5bP7KNoKboKsospmhNRlPUpTVh12mRb4MfP
x6vAL2WLda5iRKi54qRjeSH6pTtBHghPrj+GJ68ZL32QPBiFUF0VwU2e9SOeF4zLwkVYbiHhPyUQ
UvnTqfZuB2/uDkPfALSq7v0MorVTwKBk47B3cyRLSXRVXkdvQ6wN27j216CSXcreFjNx8ZyqiapY
ueu2jiAaosAiJDy+F5XGEYfSZ8WB2W7slh1sULvbENbRqhE4JFq2sBuCiOLtpCDS181HPrAtYH3t
nP5+QIveIdvFFl4+61Sfm9h661my75I62ft9d1sBTturuGaMEaC8v8JKRpWACCygi8cdenInCdW+
8dv7BA3Vnv7pTkfVutfFjjF0sqkWka5UlbeHKO12bHnZk4eMCUeLn9IimrdUZd6+rlJ1SuzzvBiO
/3LnKSC3TeTRK6jfStuXLrbfeonuXfXZk/E7vIIT4GxqMZq5Sr0MZVFtRNZ8lG35IQQNdO0o++QO
Loo6Ll0ECxuYEe3ecdoNTcAz60NGvU72GDHOnBkhIKf1sk0YavQ+ATs6zf2IyGejR3RmesrSXTY+
FiYH7tkyOzKsZvaGmEoAq+4fJzPYUL36DqVPvbXL4pQh5zpGTv5LeD2dJH1KjXl6ldrWhRbkrYeA
BGlneoGiwCBLhd84sAFRlMUH0BIWM0n9HsJfoKIT9PrABUd7ukllph70FEy4Ng5QuA5FmL8uCdQJ
ZH5XltzKFiZ/bwXS4TqPHQ6MTmFfq4Pd5NKgJfEz65PuNLcBECn3ozRtRNOAKm4CHwmEt0eSH9YQ
NEIPexbF/Rj9qShpdyqGjVm2KPGtrsCeQeLNpraG+ymDjZgO6G/VaM8QheqvfkbNSSbdM012vYnc
8hK07k9cRv5BZGxGDBNYPdMPFn2/MsI6gq+8iQP3C+TyVbQKzj9mUu6Rl+0Ny4ZX7C0Vs7pFugg4
fsjnE4TS2FhP1dAffIg2uyHhbquDwxJjbxpDLzwUJawDvsW/E5NSfqBZ36d1t7MDmHYz7K+CRSdQ
bgRFy3TT2V66nkLFdkSGjwNP1WL5P03l3MzDtYmswv2S023mWEcSPUX7rJ53SGHzfes0+7IbP1Ak
MrPVwU3HkKAfJ+jHBYYNsGxrP24hD2ZWvplq66xZbiJwiEFjFNSC5hoXZA+p86IdsfbzV5MHxZGF
O03k0vq3aQhuooofg8Wub+BdDeyblpuemhadJWdIMNyqwPtK4+LVD/Uvb5Du1ti48OdTvYwRJga4
m4rCb/InELiMZYrriKA1XznsEuyyHDtOWwPRHBgBj56DPBoIWvFY2PZ8O9TnVOr4nFtBC+Yo3VVh
CooqNQypCxWsMvJUcdmlzyOEoU0s0coEkidIu8vZMKpok+pQtM1wRq9zmDKwCdKrfhpbJHu3wms6
DupFMmi+LwcqBR0VgPJEQ6XYd29xDMGg7v4S7Et57FsmRcY5BS2XfoRPJByQx1hxElH3UZ6kIW2u
QGuHBj79gqPz06Y4sQaHpgKc3zkM0vi49MNNbQcHaXpEfWMFwcMs60mhFiJU4rcl4aL41iuKwBgI
BxujMljgJ6AwyJp+L5ucdxi0Do+qYL+j+SJC1h6lT9DSdwlmNpxaxos9F67glVvJCvhPkzYc29J5
caJhl2WMmkOIZZuaPdTGdKDyWcJfwSfvCKUZLXdH+Jztui1YU6dOw2imhguKm6Nj730ti/jhvJIR
yu4ig1PZNc60R/K8FrCnNgldOgAH9ihBnPJee+a2JCLxJBr6nNb1WD4wEZzr6cABmt2EML/Z7Lls
+0vHkdugce+vU3NnxuNe0DAxVeHzjR0TkJTZRI+iILAhaETK+mndcC8knD0fqjILACatcYXtb/Qf
RSfpvnuLAstFwoTHGydzTVfLcSHhzTFd/LGDsN9GoUSEQL9sNbQBtOkjuwd0Oc7Ob+zPSWHbBvAy
uOIb6hMTmEyMOy3ycGc73XuWJQuXSH12A/kphz4722lcryIEowjFM3tVeCQSTEF2RDTunaYMjxXj
WC41kCWzGx+QW9+nJXApBmaP4ch7WRXTi01FtCaBFV9mb6MytW5iOZbcT/VvCzfJnGCSDMOcqTDm
itl+Gj3e+IAJ8iqo9DVKFD6RSr4HW9310wDykSETiTiorIFBoTBxqprwFl6eqjinysKzkZQRNlA8
iJ2v+LeWICTrFi8jwx5vQD7VizbBAcUwiMzJm78fKiTGN7pTrxUNbUJlU7TWOUurkjHwEG6CJjvY
jexv2gXaxnXPZoczgrJq3rRmOi4UbDfTtCS7ftQ45NgfWzZsvl6SpmM1zXbRyYCL3TI7k2AuCeo/
qonxFcZgpUgPOnF/SzASrG3yxTwENm5pNwsfiz7BR7WYe4uIrlXfdefYZ5rENbUmR/yxlQaifiHd
TetX+jXXd/oSRGjJGNClW4iYd6Lu3a3XOceAb64D48Z2e9gHJbBK0xenpB6/7Swk5iX8HYixX7kG
HXaW/TCEJxwgYD1R9RWOLqnhOoi9C1oWyheTwpwBcdfcYQZItz1RENLUDObyz8maXty+IBYtZ5Vn
ZdZvP+6z+wx6UrYAu0CcZG2WP3PnbkXejbfJWJ0z8MwbcOSMZm21HHzRmMf5OmLuIhCr1hI359TY
46GFBD8XbrB1W/uTDU61lsqlH4FpVAVdsxvTxKYxw8TR2RHnl+/wzYn0hUAfgi94sbH14xHzwvgw
oEvB7F3/9lP1XKUc4FHMRkCmmFF8hIuhZuteigvvxpVDQm2e9OquZYu21FcRY8qDN8zmLepy/6Ex
7Ymvv9zxs2OZWU8PcwzfxUX4yCxOIgEcU4/eAVJNn6dMFKLBe57y2By8BsCU8AHZFNa504N1/vsr
Xwws52xRfiHgjY9IuWpDnebOT7koIsBRfwa0FifXYl8wyZ7lrLkaX20aaNfOw2OY1u9+hxG1TYi1
SEhQvSyOX1/yKQLnPy63tpGsbnv6lFyzDUJ7vbAputXBKAm1k+aI8QJXs5h+T7Gb/7LAOoLfdB6Z
DOCsH3GqpEsgnoauuOeISU9LPvUnar1ttvBNU3nDVp2CfOpzRMRuN91hYGdCOe2LXrJP6NVp7lFU
eXFt3nwQf1tLOwlCy1wd7CokzyZnVKP/xLb8XvQVu555eJIjdZ4tcCh+nXrvFJ3zluvJHJLJdt+V
nIGtaAzneeejEJPfBLhct/H5kcanPsYz65AmQDqln0rj20/5dTsmrv+ue2VDQ8pS/WpNTBAaoQ9T
J1+lTrgEF+fieoyorF0UgC/JDVA4t4jlOYSJwuBWTulhkjU0rL6xdsKeXQ44sixjdGpNrr4sV99D
9LrpdPBAUnG+TUKQQ2MW3tFKJ2cjp+SclYO7yhHgbp2lBF3ZmhmdQFzeKaHLO/Iqyjs3ZJSF2Okp
v/7u7x85SxUjwQnoLCexsoaA2b+PqburPVK24nVHdiheVOJJZpCDPXS1jbDhMizNHJyUTT1EOCLJ
ny22Zpq6E3oiFCJujyLGC2bap6vzElZ13rsP4+yYl6ynjRvGNNrFKWxkCvHgddTJXVHDsqU9MAzu
kZ6OzAYgWxPLEE2m3PpyWE8IemnMkCT5OnVukhiuddPjjA3wXGfodu5jm+sQKqm9HmdgBL6Zt8sA
1deP3VvJaTmLqdgjkcxusrD/VeWDfvY4BNK+lvjgmuqkuj9l6zZnld2MmtEjumu14Zs/nd2cEA4n
Vcx1IR6Ccm9PpW8/Wi7/HB16r15ziA3naCPwu/Z+um9DhrXanVuI4qxf/cGBMA+I9AYOWgFfCcsk
km5Ov2UzWeA7pARcioz3iRwdv2ei6ymOJk+zxMg6by056oYog7Ofex+FnxwsVx3RVEOSQv6Qsw46
VfVNV4dvEOPesowWVvM8TRVAJ4p7ewNhBq5znk8n6WE1RcHi7eqBNKvRZhs3fTALxvAs+AJn3lPF
VcAsBqJRQfftkK0GDaw5VREM3Sast0lh/cr1MZpoR6ym1dvWnrrDDJqiGs0XikeyX5S6tG7ybkdN
dUSmPp6s4tqb++YmkYO5saYQ93JpF2tuJCJbEQ0mikSZRkrM9gkINAabSeW+Tx60CG9OI2Bm4Z8W
gcuMDhb0GrbTfvRuKzminEHCGw/5jcvQhl4XlOPwacUYrJoGIa6s+ToL+jUVw6MOJM2xwjTvJAts
Jqaj6mtayC3r5vQlsiFssfY8x06+saeKyt7w8zINhTDMxh2JElsgo8iW5SYg1XIDx/EcxIz/xsm9
jxOeB9mJdjWk41OiOJzNJkByuJoBK5MscGOletrEs3uPt+suwQYUABPCxBajVAvnjRnka48Bsx16
awuwKkk61tJA981DhAEmRK+5aXm4osfUZ75gW0QEKtOek3Y4g9UmRZy+EuXc08TKz7MVpE3vRlRG
UYQyPvMQrATVIZyrG+SV1Qp7GyF0bYQerWWt2ZNMWLobR8MXcxoApZrFso3Ol6EnoJbwRhOVPjOR
W1sDjXMFNiTJ3v3prpMvUQmrPUHNfeqC4ksOKeYbxAYNxRrWCmtVZUyuLIABPj46VrNMpLXLALr+
3ROFxWzN4CSbyEEpileWEqSTo5zIzGAx5FouUUSGSkavZ+L+DLQRXihGUo5aaze4KHX962Jcv+mE
bXrW+8jVWsvbEqgFILBBnWMx76dACcCkAEOG55AdlmR8H5oBnKrPdKgidMTNhDlHo3XFrSCYXogs
MPsx96M7lKocSo3DHZ5BE4WjEiKihYBSTVzY5dTf/v0g/Vgdtee9+lyo//yj0mRgifslROWpYXJG
83SOEnfz93cduR03f3+lUhbNf38lIjR2iJGZ6cwM7P1a4+PPLCEJMqnWxg3l5S+ZswDsXtcDz2fg
LrfYtSYwwYpV+PW3//0hbfpbkbrJKcobmDiJmXcKuOitCIG1mLqutqPxvZu/HwbU77JgpN0HjL78
1pcPsbNk9z5nepAujxaH4gO3m3tYXJC5PQZUrh6OJOIhKPSbdZn5/QbGsrjJ+oEJYPamx7l96PCZ
+0aVxyHEpxip75hs9ntkw9s0V+D4QdEu0VR/EIPz3Cxzf1v/9YhYgXccZHWbumN3F7jinwmg/9cu
opv0u9Wd/tP/u2/or1nnv01F/4+8Rq5NdO3/bDZ6HH9VP//mNvr7P/in3ciz/4EvyCbuO7Kx9jgS
r9n4u+v/8z/c8B+hH2AHC7Ah+cQv4wP6l9vIcv5h+wSg4inCFeeF3vW//ctuZLn/CAVOFP4bfjmy
bx35v/EbOXbw73GroXP9x3luJEnoDsi09b1/d8P5feKxyZNP8ZX63VyhOU2sbmX01beU8mO6oDjH
uXaNNdozvya8ikYsgncYGu/C86uPXTsLBNRvZEDS8VNAb9tA7Sbsi+tICZZzZHQoAyIuScr2QBgy
OhnjwtwDbT6m2UdnsTwCfBYioF3lEbJBGPXLqogZ27rxuI1UfpbW8O03iwU4xPzkQdXsceBy7sSR
e6m8bictMkvrUKwdVhlM/MbiQ8Rr5canGgyp74ZEKnpobPp+XyUVq0SsNNvKZe+rgDT5mA8Me/vd
2KnnSRJ9Ng2Fu8s7/UI401Nf90+s9c51Mz4zUx0Z1nW/bZfgUizGcPa3ldN9j85VfIY7GDQgG/w+
6TAXLeCLrkZ5mcRnDSHEEe2jUuqAcHcgvcn66uTwJGILslJJ2Ber72PT+A8h7iHsM/T+rKhvSTzt
N1M6mk2WgAiZu7R4IB9DbZiCcOdSscCqeMhZH9Sz9zscFI5dkcAtYs5dwGY/JQ4AgjK9zum69GkA
pXa+KkNjLiCn9NSekYoNUQ6Znc66vbA0WFSJNIPBhEMuqkhxT1QT3n+gOLaKPuosHjnckZXEMIyU
zj+FEMsuqxjJRwvQpL6p1u4yAcBS0JjzialT7gBPw59x7+flrxEJ87Yjo67R8xkZAUyIECBa4LsA
O5lL1A3aEdgv5FNQ8iqMCWMLmTtBvTn7bXu0Kk9tk6+xLfD5uhn6HB7DeVHM5ct8RxbIfFMggA4s
W+6ngAgaW8BMbUPEg1c5A+NdzMQQCqbXAuHNxRv3s5M9FWGz8wMSqEgL9VvEZBnn/X2MkA0dVY4S
BLBBgDWiM4m1wWBIoeyxniVZA2mdTVsAMa6V10dE7QMn0/sOSW5FdI3i8QpBS9hN/NAaC4lO5RWX
ajHocorG3obGIpHTp5ANRbAfqmgHWHc8pRHo4IGCxgnle5xpJI0d8pv8t/TodQoDFGBw96jahr1p
Apqpgq4X080f6SUhAXLprlDLwMyPtQUG/EUEK+E7fxxDyusyFD+iSd9VuLwL6OUJt+B26KxXIVlz
VMwtpB3ekcpC1V1sBnaF2E6sTWy/hMtV1pwnz+7somEY7J09Er9Z0ZzYkarWYV7vJ9bBooCaP9rj
A8FhkJlgMjuG0bsj5tumkVefWheAbcq3fvErCra9Gm6NPVBiLUz8Rb7Hp40fIMIA2LUeCHqyVkoo
BVCfauJiCCcg9yPZQBAk6xdupj/pz/ZqfvdNvhCsap1RwxyXYpjuuGDZtdrh78bFkFGm7lku+tmV
fUdFWpfHqSmfmuG3zrw/xrVcVOC8Qa0R75PqXoeBLFc2ZF/sDJ4cCcaob/s/3uIzg7LExeXsyvz8
3VcZbio7VEf2F0dTJM2TAyvcXfTLZGWfCFQOfWKv5wpYg8NMs0WrEPcfNaYIpOflDfYWgoYmEuhc
ogMQN/c+o3A87FuSp2hJcPwjITIsHEq9t2GpgwrLsm3faegbEGks/Z61yAoWUb7Iwd87XrwPvRka
pJhyEkt+Gj1aYHARRiYW4NAJijab73Wck2tbtfLcx321TyPgwSI0q1TNRE3FPpY+dT9G4wXNCrGj
8fCW5pS4RR7oQ4Q6cu3o8GIXYKGJy5naN1Yb/V0tfo1k3FxsV5g1eiliddp82jPwQTEs0/JU5tJ9
VRlPTFK8Zmn7aSUhs+ac0pDDcSVqN8Gj0ZBG4R7bVm/KyjyytH1DOpc1BG94DObWXUK/5jsNshs4
btF3kXEYKuWwAgJNWanb8iq76lyYbZ/O1DtX6QU+TuuE3HY/hA4+E3I3YC98Mf7/7prrMmnUezlV
+86Kd6kFZ63LiavCOh9vFw8hooF45y8OKvSaDsC1u3UBfbF20VKltrgehE9Mi51dnIxQsmr/JlDz
NzYUMqamepcOy9M8ymVd+nm0dZn3ZBokjrTvbfQ8nQni3Vi+Yvn6mW053cvEa27aGHWt6sariSuu
zr6QuG4i922OW7GzRh7eooMwKBw+ba+b+dJeVUxO5A870+itYBKzqz0SI5mSHkAedHdjDLdIAZ+o
orA/F7n/hodwOiiDUL8Nekhm6a2M63Ht+YyqRYBPhL+Irano0kPmtd2R9ON6l4XjSWubniR0b1ME
64jQCMzxAZyzSHgEnfoxhRyxiz/gw2OqXAcD1oBF86K3Z2kTUQuN5K10r6wOQVJSQftoBfLgLNG5
El1Oq9u+GV0thINW9nnxSVhy5MkvK7b7I1E7FoIDNRFa56ByKSi9xzx9Eton8nl6QLXG/6UdFfsa
g6qVdSsVVe+ym65g9v9i70yW60bS6PwqDq+dHYkxgYU3d54veTlrg6BECfM84438HH4xf2DZ0VXs
cim896IrVKFWibwEMv/hnO80GUJCWgWSGqaVAvpojsk+d9g+IIR6JDDyNnUEhjK/iQxk055h0erx
uwjAFAR7dHnpMs8ijfH9jNEEzFKRlrpJCckOr35uPEQ1WV9lcQkhROCnWqRe8uBTRxF37HDPytcx
BNNTACo2k2voUNoDe+H5lOtAIgTp9RzuQfxdxd2jPmQQqPBz63BOEDXXH1RrwSKsmCrrXlat0r66
93xUjXFrv/gto9ChIsfH6n+EiXjzfBSxloBkTEANdwYACWJ6y72LL5HpFTfYMEmisjlXI6awlsVD
r0sS11pKKBxV06lsMYHI2vkZUmXlXv4aW0/9IJBNM0rUHB3/7GBVDO7x0AY85dKHLg1YGbjXWtSO
8ZrCBfNYEGEFjZj140DwVYn+j8B5U7Ex6m4loSXLll1NF6S3eHIIq8CYaFFpQL9jUFiOt6KAqlYx
Hl5mafujtCEkiom081pDzFiN0fchz7/3HW1n8dFT1S1cOZ1dh8orSSbESI54Msr8BxWuV7XHZNKZ
y0v9F4K2jQvpYW00732HHizXc5MLqad8iaNHy4vvRytf+YGxi8f0na8CBXyVPUXZwdOsx6TkqIxi
RPQ6fKqx9efsMYM8Aee7O9rXtDaObpy/KTPbVVgbQmEfUx0OZlllLx2WdNQ49g89FeGqzp18o0as
sV0f/RQQqSmhqj06PDbLCpNiHAJ9NXs/4Mix4D+CstREeJco1MhZ2NzM6RHFordmbb5ibf0WS9M5
ZEIeJE4gxOcw4Rj433oHbUmcSZZR4wGHf/qkjZDJUVnpRJI3xEFOpAFNP9kGAWp6EGLdqjq54ANl
xkXUynrwK5v0PCYBrf+UU83aenfTayafwuCWT8MKYq1KtyVL2jULY/ge8cHNsTNECWiXztCrVdfF
70Gl1KqaMO6qopk2vRpWYwOzqumLQxOiiexU8ksEbnJMcuCkYuLG80jPSLtyE45gpUOvnu+A1dSQ
kaiblrWej/qN0/Tt1i1a6qIWy58jrhbqWBaO/L2AqpWWWlvXjKgpbDL5CvSaRKNHODnD8GqHNDwZ
M59Va+oVTFRMFsY465fMGLuecHkByphcockCv9UDq8yMcePX3q+oLhhjEFWPzeI5jEfvfsiKPaeO
R/rjS1aGHJ3wTW1FMqap90yMil4tU4lcp9VA2LL6LfaFBwuyT5F3tDzsYMJhMAz5W9Vbhxw4C/rb
9iOaUPUtszH5VqXajdy4ozPLz+sJywJbQnJCJWGT+YAuSaASaBnhtf2QLDncegrpM6QatFwc5VuU
Ewj+QqBp/G3jGVt6fyn0tiF6mZVvpZL+nNqdDxMc1/RoZEcd1QlO1gr2cGdoDNBCD3YMRlSX/NMj
+85NFkoGm2XPms74pTFvvDkZAvtwhPleeebP2sWz5PEk38m4ZMUw+PvC5IkGyEWccUcKKl8ZYZlC
bEVpmHsdrT5dSt0dmgSAKjrI9MW2HMZUNVLIDl+aGJAaAVKho0Fk59YZGB4kELZBMrXQakDuaRGQ
keLdDDG8eSGOb85WEARTVpxCigONZWlD2KuG53SRFvnJ1bDfpXdd74brmn1Gl1AO9wXrOCZBLRpa
fuUGfCS+KDkYrMHeVywqvZRxn/5gV9p3PZkxbVEa7PwRNhIHmZL3eNK4cVuHcZ2jP5cIlVpogAd6
BI1Y8EfF77oGaF9SdZaeg6XIS1Og29x+TetkaxsTOZfVia51PBUe8I9B/ogGtmosDOuIu4wNC1Tk
jNwk1us6hde66E0QTwYHvmADjkgVeUp2TcF/bYXCGkE+6s7ph+rWtUjmLYyDRvONm0Y/tnMhwWR2
OBnJ0SB6YlVkWQ/7ezjCtcCzJ+86J8rWUZDPManpveFNczUZgsEf8he+WJ2NuQD5FfcWwU78wJJ7
bzQwUzq7ccCyy+O4UB7hZ3qEdxQonGsP402W9DEMPS3Ndq+zFyNdBkP0HDTsx0hBDQf0iZ3dgTkk
nbhiecGwD73F1NBBZSOwM4xek2VyncGOw+N78SyYsBFmyUVPHHBBG1J5zaEudX/jttQ8rhGu8Qqg
MMbCwhs2dFBaZeadPRFeq6gkZIEed5zip74rkAbrFXmm6S80kvoysG8VA/c6afWNAf867pTDo0u4
t6bEjvwRwkjT7jhIPEd8t7JEjhJJFCekOD5+xnTJnl0PCKBqhe/6aNU1DohUrWllaWs0Wm0D70DW
6fpdJxXcWstgxj6993pHoltgc9SxNRra+sNta7XVKzNdTHZ2N1GdCJt+z5/3cixyOGFWKVnrdTgQ
7Y05QATE0qCtXzR6ea3joFpwhuCBiI/6hGff9Bq2QgQZLQ0uFlgEw1or/W9tXB65Wa/4IlJEnDk8
C8sEbjngAzLecTZdgaxx8WpGsyW8+dLlybeYskzNKxuMqhucQJwrY7FMXKbBsh9e0Q8x/TR/fI7f
/v+c8jdMJM1lTPh/n1NuSRr4n//jJxz5un5v/0xH+vyDf8wrhWb8yzZsi0/d0CXjSfVvPpJm/wsH
oGs7zC0dDTc9k8L/w0fS/2U7UjmuaypLMkj898BSk/9ikmkaLKotxQ/Wdf5f5pXmPI38N7vLUobt
6KZN2a3xNVoMhP46rWxDzfXCrLyqxgX5H30YcTReGQMtplz/6IaIERyd0sFpvzmjfvHsuDwlqBi2
tQ5qNPDNcNOVoli2rqq3ReS/NZoqt2Zb2yt9Cu1zXsz7q5bQjLh1iHlFqY3yIjra7Cw3bYocNezm
3BlM4DuzHI1roCEY6ga5DzzfYkXi7orUvIGDkKLVWNO/e5XTXZVgLuERwWJYg483Pkv3f/pR3v3x
AfyXrE3BOXEf/ff/+skO+/K50OSBjeLTAb/iMLIufrzfgI7w/9b+W8z+kfokuNZOG21AoSIdSCGn
YYn4LuAa6fq5HHzYr2aa7xAq3HdQEA0nMwlvs5pNlHOqpqGjbfLMhgTljmRnSBOAM1QYVUztySrk
R1GK7IT96j3HwYPGWzcPwtGOaJ4BSINYOYVmmGICM4J9uq1GqCDRPCKCuUsbNo67GEvAkkNzuPOc
77aLCMdG9JryE19O6BnoPLHPI7pni2oacsNAdlM4dXF1vWDccPOcKiAztPgVSSQuGIpAP0QVMTpS
lS9Fxt6SiXS4YXX2z5+t+Vde3OczZ1JrKOhelunoOjCxP3+2ehk7U2eLizf5OVPEW+2k+cXHhMHm
XNtbuPrWARL8VVg+16R+iToyXoQtHxWFRVIW8cMgA4RyA8k5CRaeAf/eNpsvbVelTIpTkmXA3dBE
oJ1HKx2dTWkwJy9AlVc+UtsIohK62DCjwnKSTR0Bz0UTF6wQqR3MASucOen1doaX3XmAg8eRm64x
62e2yN7ynz8MfX6Qvj5oJgNHJW2D2YT55UFj7DmOIRhbDAFrVdoY7G26Uzv+ZTZo282AK9LqNUac
470/mk9F781qQVINcG7lTPZmY0mGDhdWAGqhMP3ObZSvlB4VoLmSXyUReKvBmdGdXjis//mL1/7m
9DBNZUBs0zVTusaX06PD1M0ie+ZZl95Va8uNOzRM0cdikybDspQzcRIYFBMChAI1upXAdckBIiRg
qusf//zFfB5VXz5JS2cvZJo2h5n99ZW1S2aApgqveslUzrGI76QhJ4LERgKfzgSsjLSS9QAs90EO
KB+46q9lUr6jAEwWCM4ipJj2XWYpZO0i2iBFQQCCP1yrp/6+dag0agHc1xKXOxKxhvLRK8fX0NHD
tUoK2MeGJRYBaFi0V8DUwYTXUynPRhZ4ezhhWEsEQdJDiNoQgty+HCao7ZYD9h1RAyKGzNn05XhH
sTetRi0cL0vNMPqdJoE5xCqUpzZ5tILwGKT2H4vIP1iBf3PYGdwmX59B2zVYIbv0dfO189cXMh5z
0aGgudQ5KxsIR8ixifroKgeAT2+sSxK+pTWA4hct00DW68ssuqSiKrdW0A1LuwfOGZnnOO6Jwx69
cTsxrNvZLcCdGo13BDFXVwfBcCBSyjgoHzi9zrZgN2JdGSz0HkIJhJWm7PYWeTryAW9YTqAFanUO
1XKRU46v/vlxmRGDX79pRaiz5Ao1NIct2V+/aQCwzmhq8pIMQ7jVOg1iprYlirhaeZo9YEMOC8SW
O09BsLhmNBK/OQa1+eX48rxy7VIdsCY0jP9YFNaDHhoVEZecLOhn2+iXke9swbZvNNJ7YCX9kskL
MR7ykU/uYGG9xo7228/B+JsDiLNHkwa7CmqUz4fjTzed9BMQhr28BDWep8ZHCGn+9FLfuWdL1RAw
UJ31uozPfWHfQIm/Jm5sHpraR3spUXt6GVZO/CjWrlUyO2loOjMSF3kCXqI61RcoBwiCrCZ9jYoD
GEaeoM7GWDFNI4kuLakyLoILXj//vfSaXej52O98En1si24gBL/7m49d/d33q7GfZUdMfWXMRd6f
b5/AIC1PzLnS4XDXax0e1yzPnip/W2AZuCRGNWA1QJaLhO++BJY4W5qAQq+snsyYKjmUohwuqTf3
gfNPo5AcewNojzh3mD6MyQWRq7eSyQeeJcryqr7XQM6R/yd+xGXsbjOgPmt6EvNgFwPZIOxFSVzF
EG0W2wyK5k4PzG9yNG+0vOMaEf5dIZm7gb4WC6c1kfJalsMUp5uZgba/zHx3WLe2+wxCOjegLxGb
u27QkOUkqHhtD1siIDlayIm5TsHQMzNg+rZ+GB77idA13TU2HUK/+5CRbyDDs1Nf1KPrXG1/9A8o
IS51w3SxSrti72TbMec1TkK6GXMAp/LPL+Vc8v7HO6G75lz8Grx89hdYJ61p5IeiJcZVoNFxyQ1o
tPwbgb7lQeqcGhNt24ZFxKJqYO0XmlipCG5Ulm1jh2zatiyKTW53LEGSdO/JGNVVF8IAYxczW3Yw
/nKMsw1muJGc//lr/7zsvr7P1nyAziW1RpH21wcr6h3B5q+5gM16p/KoTh2j4K6DtINS3CHRZXx0
tK3fIxN267Y/oI/san4P7BoDECDtOQ9GbuoMYOJdyRJta1dwYQpvuIomii4+IewzPWEXVZmz8jN2
llxIFj6NgfiaSLk7vSddx51pH8gz5z8Z9L+hC//NTUHTYYLcVZrkf19eHpO1JquS4jL23ARob/c+
V+Vyqsf3ooxv//yB/t2LSnekGRjIMF45X/C+BaCMnsnuLGMqAOCHv4RLnfPPf8d/FA3m3H3xwnAY
6JqUX9UaaY6r0dX1S1wh4KtYCrBN5CUdzBDjpwnJawZTdkwCx8BcQaFgrUDtENfAuiz9JBLKaXNk
6qE3/trMA5b91pa1LRJNdI2+T1RPbARAqiKyYXDujznmdC9ZNa35ICr7G1HYJG6O4d0YtfmKGXaJ
sxTx22f9VvGgsQMmFiRiZQ4/aIOwFuxsXTwRcovuVFn6IqpcXEgtFgyDofSaVfapshAld9ZwK3AG
ZqB1apoKK+9+c5Jaf0VNU787wJcpXWkcTROly3zB/enmmArNx1JcXlxRPdagZ5EhMhYf4QUt/Vrg
H5Ss9U2WeYURZktyC7kbsukZeuIzkArtlHg1Uy5D7opc3wc176jlJMS4pjmgHhJYF0yODRIc1lPE
nmnMqo0w+dmo2cMyGSHEdtt5KRRxJ7ptyTXubQEC1mCK2IhjwdgkkUjitUaXRysv7vM6JJgMyAl1
TGlvc965jRa7BC5PCZNYiea26OS6Us1bXlE34iE69XHmrycOlTAgT+ONLlodB935YHxFlN4EScHW
reM/P5NcRl9OwfmDNan8Xak59CZf67G8BtOo9AqHO8EnYaJrNzjoiymFf5E6GtgvlHRBPvxxFxsW
CV1erAG+qTNw9la7SGinV1WUEFCHF3wdWp7aW+zvLNpJv/805Bbt3lHGFqdtdK5qh7w1QIxTDV/Y
nz2SkP1LYhqL8BJZ3Vk3Sn09TfELFDNtn/ZueopMJ4HU/o1wBvcMbiFHn1JpDCYVQAI6/xVyakpI
h6VCXEXdYnC+Zz2KF2U0YAus4YJbT68BZg0uGVatHbpIR1uyG3Grwaa0d3Fj/wR2hSmySu9AlW4D
jf9W2brTseOS0ibhkjCEdJ+VKyN66GT2plCVD6h51Hid+XZ86JQFWvi2Cc19FaM0kcHAu2eFQC79
jMB2QhmDKP8xzi0Xe8PL2PEqou6+5WPm8i5nh7InyciG/3HKG/XDmQoowGwTWf8SWHsIMts4YMJ4
ZVyzpKn4aUZ+sbIaovkwoK4qOx8O2I5CW3NOdcBbPPjBI4uW+KKmwMfxHIKGlNbewAi07VCuoVf1
po3Cr7WxjEAslW25+yyXK0Ol6dVKi19sx3corvRzkbaoc5V1HGs0WP3QsuevL3b3UbHaJ3aE2sSP
W/83ZbP19QaYn03XpFmVjmT49PWGnhBKTU6RXuC89TvnU/YM4msr09pdYBIjWRNnPfg26nenCsQ+
MaxHVE3htqvIqypsB6TowFtc+AW4B3lBJQLZoivdkzH3uk0qkJslzdUZtXgzimLNdOyDrld9hoMj
DvIuQYryGv8SH5SxTys+W4cQ+6Dthr1iFZWmgIZ1nUUF4u5m5dIWrvv5QRwjVHk261cwTHexoP8g
i+LNHbuMuUiEZNoMf9oN0cIuP7MyZSvvDNGZjANiMkdYkkIgimUPCDxLFeH2N2/916kIHywsdItC
XEOpSIzwX0/TsBWBZVTi3LQacWUtCUElVkawugi5pIq3jNIgsz3BlzpbcfCbwkubL9M/Fy/z324x
8FKmqRnMI+fL+E9nedV5hics5zzgW66C6onwhaNmMzDXA276NtIKCK72dmzrtRGgi41SfqS1JrOV
G/7sXWZMo25cSVAB45wYBwzVv/sK/+a2cZl4KnZI2IIM+eXzUX6MwRSpZB+QUD4YH07Mcs3Nh3eW
+DDvUknAfb4sB/ttbPH6uyPTImNEAWlx7Iy+i3WdQCvv4rK2+c1NSLP4H0e2K6U0LZsyAhmp/rWL
spVM8NPkZ1VDSLUsD1PixLpAdFcpPbZOKdu4WtnxATLVuA8ApEyMSBaVxt1SCXIym2jiQlmCGnNw
59f+OQOy8xwP7yQVabQayHaiKAGKxWosAWONjdeDb1KyRikq+7nV3GHr9la7hr1nP9vYCFZAUe2d
7w8gkenHD27lO6QNsa+Ppjx9TiJeQKfqxCnMuBalcQuaUtu0RVP98a9moGEUFhTR0AtWkwWQe2za
/tElJEi6T0TbFA8Toqw9iDQWxYNjvTnKgVFiFN+njiUia384emGwIdU345sDQdMmxXDQUpQBVupu
AptpbzYBykz0cSm0QR205kwx4x01d0y3zohwYmp2On+Cjag5cotVa9SxOfsfBH21YLFd2/YOAxFb
SpfdjLsZJufsgqa9q/uiXyEA7HdY8ndZL6NbMOpcVDXJYjZ5Hs/oK2dh2hicQasVz0VDpF0XnQfK
+9cG+aY5OvHO7UIwLCb8ax8WwXYma21hit58R/vZVVDwYsJOyStfac60nXrQ6oFMzZVR1vhiUJNV
CjdTr5BSmquxysYTdOxb7MQhQ3VsmEEFEcSYSkzDot+ZQwqpUZATZgNlYsf1zdGin0bOihurpYNP
HwWFfXRNf7rjKj06bqWQGXU873CBTCG9w0D6ZUNWgDHg2h3KdRIiJ0HPtiMdvb71xC/D0uxWkVE8
yJBOw4r0jwB1j6tPjGBUke97S782JjyPokXhW4TmL1uZ1bVN1U707a/I0j08ofmVs0wuvaq5T5zq
5tY8XcaUvpRT9ESpqrfkc9EIo8jIDfXgQIXL0bIJlPuLfmRCZ9KcDIFLaIwx4+jt8iYlqa2iOwxJ
962ovW8ZoD+4yiZxK/0Pu4eY2sXIMyLnMUb37Kn2KhzlwmtTJy8xNo3mvXWWfcgmIKA9hbLW5g4s
Uv9CqtLeK9DYRg04cit6gWn3nUt9To47sZA+ZKNYI8SAAuwxRh9mEjTDeMuvvg8hkV19VfiAscS3
ATnIIlMhcQLp+BzyIC1DcmUWLuh31aGFM7G97VK4yKOBZ7ZiQb2qiZgHnYctxEZZrDdwPAKFJied
3IlAb0alVZWdzSqdtjp4NzGEaIdN1KNo5YC+J7jqrHllIhDoLWMBQmcMvB3SK8IMN5ULskiHtDlL
q05S8eZEZZteiu6jF1Z3aSw+yQ4vZavhlyDz3U1IMjJ7g3Q0fL6qTeplVrlw0Kb6IY8UwRLGL6AT
cPsLcsdnoquhNHDCBuFCOUpbjeJz1cVXrYBGCo15kQw+Ezti61Pw+NiA4wtI2eIIOAsLIeF/sUNS
oNuqbImmynRpd3ByDmR1Q1ga/NcubeVKhcEbMRe8mmV6zZhdDGYC3EdDETyxgSIIiz5GOKeGPIpV
VBJfGeXkQHsOHtdqUt26nzxsq9FPBA7BskmgK/TDcG2r4dmuiRMrzVIRFLxUnCDELKAcAIxXBh+i
dMxVoJODF9E59PK7SEgsd/0Xx7cqFj5IUJFs4xXBxBt506n3IH6VY5NwjqFhQ+RkNS00CfdVj2+p
zSILzN9CCU1uJgJClqKSv/rAfHMnN8YLLohQRObat/ETmpB2qYpkgrGj0/N5MFkE6oQeR86OmeWD
74zRzhu5R6SRLHU//+EKDxhgIQnVSYYXTvoXryBlUs7Sdh9hqufWb5WjPiKd+j0lC1ukcj15JFzV
yXQQ+WPHpyzNEGCSORAFHb8YLeHnSgCa63K2CjZgA1t7hXkIQzKouAX0fJfVZEL6qtbWZBMQA1kF
CqUjfkcvIQUWgSGoz7xfqMY2d+FAuKgmbqIuvzNQYnFiBj+mEIiIkZOgaPj+W9j4/WY04aYyIt6D
Qt8gdYKAIboP06jOQ00quRNrvLuUtgtfDhXKb0TUcRqR7nOtzC44h0B+cVPXfHex/iSbxNpMlkEy
2rtul8WuRL23RYxxBG+ZHrwqmZn+kDc2cVQ+sAolU1SRL5Wl6UAHI0tuDA5kN9V2I0b+3WBEBZEM
iAcarb93S9edT4djPJVvTIzNZc5qIJohPiDl/vc/KMDzQ+tnaLDpNBD86NPBDfkhq/exHiBhJCw8
jL6hBLACOaIUSdLV5x/CL4lQ8fOXn/+5uBleGE+qWQKdHz7/IaukRhXgT5uhD5xtH3r5tPz8HRiQ
aLmT9yqHVSkrzNIjc24Gxj4F4yAQ+2UkHw1Gu1b2ChzwQzBWvxr7fmy1C+bCh5h6iLEyf/9kDPuU
xBQ4h0WyThvwkFmm9MPoWM8yrhoYMfpbazWKlpDAAHDTpxolZh1qL+Sl7coJ/L6RmpfPT9xNh/Rg
D9a21/kDZW4hpKMRtaYNslB+sKIP11pYigd9fsnHQFaoGDq1mshEeAsJi6oz50xoRnjo8VVQaU23
UXOnrT+W2NLcgWgEyHzspNhWMunshoHZWqTkmYrghQgud+nairJAh4ihPAsFN/kttlsweitYs2Jz
NS8aLhggUo8latU92Ja4eHbxvF5mjIljA9xwjAHimv1k03UuqEWzUynUa5JScgaquLVNmZJ46/0S
VZY9sdueroOhXTtcfrAT3bvCmbRlOebgdwzrFcESlbvUn9PECO6i+qTM0j1XbK67IGxw2ENskZjA
1xO0xYVDU3um2gUr09r5GvjJBoPx9wHEFLYLIJy95rL1Le61OHkODZ/cwcYR+1Qh5Es7Khuc6UtH
Io5XQDePZWpdhNYSR+sbW/bmb3ZTyb0UXnDPdM07NpZ2h7gzuC/mMNbJqFfI3b+X4V3kR+aJaWWy
s7nDO5TTPLNkfCZl8wRFPd2aP7QueeyzmZDQ9LsAWsDe89WLtMkwcUasQL3xYdlEefihTnaRFbm7
BiVeUNDRYJG1nrq0Ps6ZMvQXp7FVtMAxXFLFMMzwb03WX1p+5hqsm3PV1sxEeSY5+fsLZInlFFU6
PtbKWyKcA2RJ3k8wJ/98/ko1cOknk/Ewzzi+V4eLKp+8FyfTEAbF5jrJJ7DU5lYpi8RN9JOhoUPq
kBFZ9F2AWXQqXye8m06UYIJG2LDEybwjkwibM6SmfWOk+2xsiy2qrgd3zHbpmNfbnPYfdIyxzsOC
WA/P+BkFMgHmrRPwTv+uSvOngQJu2fkuY3kM6qdAY1aIlKkwZf9UODaYSivEDFiaxbls40OdV5zg
Y/kgs6xYaWPUvfZTeMPEmxy0HE2oNZHhnUFaPPcSR9gUhyc/g9MeK1KaHStxjjFegNFpXnrmHYfA
wBshUxuo56asrO+VeG+7OLpI5Ir8u3dy4JioQb5FYYtisVAs5kmziKfg1pexWPoMoC4m03/bFXDs
gfWu+7zs9i3a1Fr3i6vRpJLojXqst1OjNlMtDopkmF3e6oiNmSLuVcX3K9Ds3xoV/mAjik0s8sgF
HYrkpA1sgQxcZGNJ6mmSVhd+iuiIyaWPoUuBiFlOdv3cBhChRM1FF/b1joHhgAbROOh9pC6gva4J
/cEJpLuOKJSy2qHKZh2rOYtBygvJD/oSfZi/zlsvXDbcZUtpi6vdDHInLN4zxHBkgKft1dNUvuZF
i/e1039H4XPkBmuWkUGtSDUB8ksDIag54SVJXWMxpiApBgvHVtSKbiZYrIhYsp9QB+fLyGbGEFvx
SRTM7xgln2KJuUA14UPWV+0ej8uyC5EqRjn6EB97LCkNpD2Z5ituXGAUMv1Wun4NpUOtxTiua7+2
b4Foj6Ht3EWO8K6hqU6BwvJBoFh8GUvKMo5Jon/dU8Y52ligr906sXYAxEDxpEsTuA6sOwBjZdXV
qwbY3wYuD1p+nXmx0aLly4nJvbObebrGJnayrfI1JeBl8ESDsaATSAg1zhopAYwa2rhNshus/BDj
WQ/HFwR8VBKbG/HcAOWwKVRFGW/bobVXpRtGXAAOMdJJl35eA/fAziSBjVgHmsp5Z+Sw8OYfT+jB
LAo6UheYIN0KOsudkdYvleaHczc8bLyJ8x5TuP8WdNwx7T3esOp9kndRn7WHrstDBKfxrzhiIODy
+h0zUYyY78oPje9+i6OTA7ut6fk69SMkpifuMUrXsT8cLWt86vhR8vriwHI0/2rlMqf/yPGJ5PqL
35zN0gqPiB0XTUHXZGfDkUoGFFhgEvupjfspnuX2AfVUyFiQY90C6l2pdYAXXmayuTD534YxbROC
+dfRRnhEvkWy8O38mqo2Wkud4Ll8kDB0a4ARzjdtNKtTL+kiExzQYnIPTOnlNrECyK8Ciz8CC0Jo
Ssagw4j7q6A1psXz8mMgy409tP62sTJILKMD6tve5UnrL8Jeb7FAVd7OnGcl44y1aWprQcxf/5jM
w2GgRh1GMa7rkJNkiaWej15pE6MH/80xAPVBpL0kMn810N7ufFs96noJMEe0wBMZBlx0NC7LuhDu
lQn3KSqyS21N4YtToww1+OZ1Zj9bcz4UWBeEpgweUEavSLBo9l43oFqNggzSrb+sf8Hotx6GCs02
XKAj9TE8NdOL7iOCEFqzGFda47BBTX3jMB9FKcHBR1JZ7W1oanekEU6nggC6XEVXA7DTKk4D8wC/
FvIAiJA4ratFjWPhxEHI2Bzz+8aVLTxfAg7WjMl0HnzJg9349ipONETFUd/AGZnETolpPMYtwxBc
fG8Mp5NTK1two2AxrAIWD94IMrEm5MtE4qxjs3LBT81Zc3HtXVpGukoxUg3c+x7+VcyRNU7gNsz+
hOYzvIgcBw3knTPsQ/fIZ7nuspBBaTHJFcydgwt4mmFl9DMl0WCu9IeFjToGg2G2biogp7FmZ0ej
ql4VKc57IxLdMS/rTRXG97WVhNDhxn5TlUG0stNo19h5e41LYBzmiJhootxbmWaGwC3zxKoOYNZG
Q2gtGFfi+yRGCGPWxXd8sdY7h45+bHC5CrmTjlXtNc24N0NoYxBsw23RhltzVDbIWucWK/UCVPqI
dI0RmOC3yGRNllFl8yj4Rzw1p55F6HqgyNhMgXVXqOKdhiHF5ZPI7aQEAADne1cwp/T3bRGHF9xx
19rymdoGvgV16jvmQ1anM7f2k0MMZSAqbGYfkf3N5TnbEkP9gqjYOGY54cthE5ys7DnKR/fEjObi
17TByI/Acga+2AHlJwtATNZu/vDjEfSawrAL6FoZ0jiziKXpY76nGMHhucOXYIPtCkO/3puJ8Wrb
PXNLq0bm6PakBwRw9LEWlG6J68ckiCTxtANCNnDCqb9t4SV+A0ZZE4VB+KN2TqP80YwD/2Rm6Ufj
amqnd6/U9e5JIt9YkPlRM8ApetqL+FdrY87xISv4WowrCYZxn8OR6YGpNnjL2He6+yJJiUjKEBRL
EKVtwd7Tdj/8lpoGiKu7xQFM5zyJhjs18dZF/DpoTQsAEmNNlfhPKmA7SkkXn/Emf2jJCP/aXAxm
K3ls9UdAqYQD+ORi6H7lcvRVmwis4qoBFyEL/wdJ2e0qCbgrfOafdxoyp1ZjrdwX19pbuqOe3tFR
7Kw+1x8ZRWF3s/KDN7ZwN2DSLUJEWHtJVSD7QZ4jQRYUQzZY2PgH9mHgJyu2bSdVau1TXD1pBWWd
KI91lpm7VM44q0GQcmh16upLFhhTGSeMdXJ3SxB3h19GmCuzTy34xUV0cHv9wfM05om1eXK7o+Qm
vwcox9RpWVPJHUXGT7IyAnfFlICLNuyPo6wemB02CFoZSPcG+ZNaU3YrVeF71PWkuoRt9YxN3Nv4
tjCh0lj3YxyGj/2Yn/QTKOn0XHIo7aamjUGbdnei+1/snUdy7EyUnfeiOTrgzUCT8o7FKnpygnh0
sAmbSJgd9Lq0MX2op+5f3SGFpLkmDBZZtAVk3rz3nO+0/d6wYzCqrRyWDEn8rdthaDDJxC2t4ZO4
Fx0+GLs1RkQ4G2m3R1J6aQUU+bYncMgEqrUM9d44WgdZMTEKK5KPYf4/dB29Pa1DSRn7hG2M9pPW
RFhSa0G4iRpeiDpmtK34YbqNxjRnYS+sPwETql0RaM+9TW69bglw6IqAN4xJ9wmJddgm0PEnEm64
Ju0HdwYUpOBBIcf1qxyc+MptSK2gK2WBkMsfarJZHv0W0ooeSv0+ScqvFALJqTTMZ+5uVCiHDIza
Z1cDXs1SVmebncG30hEjKic3FSbxPeColtsHb2ahVm1bwLEL3Q37SAXWeITOHMYGNm+nooXSf0+F
ZXKZlslZp/xaDpUhN2JE0QdYqN8EFbGcNZtWVnnWkTQS/iWuXu3GFq9Si5040lqa5kliEkfQ1qse
fTci4eQcDoTljFQygaX9WBNrJnkg/r4FrI7tmZAIjYZYBON0mbTTJgvHYpNzEF3ZZZbDgM4R40JB
YdAJeRGc9NGnEL/O4JQ6BY7IzBqfJWIZKNiboYnFkt4aJZ2vbdgejKXZAS/F15ytfL9GOm2Ol4Dp
wNaPqJqmMUCXlxSnwoADqos6WkmX0taOtP7eEOrBHoO3pM9Y/+JHgDPuPoqwD91mu/BQLTLg+Dmm
o17jLtuQRQ4NwbSPylf1rrLwIwFIAipNbl8UgQO30D8sEASYGJAY/emR3GB23ibYYM6jPmlUOEQM
guGOlm4LCiCs1LiQifecOaMFvjtBT9NPV91QyZbkTGcVBLkDgn+FvbN4MEBul3F4bPXnVrnOGcnt
grlCd0BznJKvtKH1ypwigSAkurvERL7QcZss8Rm7ywZjbxKZ9dUM6hZDePMy9Ex8ofbqi4gcgnUS
+lS+mYZL0ZPRpiUDZllznjx1lfkwAuyhJ0lKvDXEp6zKLz32gLVlYPOLZp+T5CR1gWb9inYIW6/u
mg+lnDOvgHyVAlQftr5xy4QtCGvnKL1ihXQDv65gTKD5DgJbaxP6mKqMYM4abE6xQG+ZZ1eNE83K
GpbdANcNz8xIf0y+aPPU1ZbZFzunAOE7N3hhjvoi+CWcD9mwVoQ7pkhLkhGf0Rulf6di/9838jRW
P//1v3yVXSEbkrmjpCz+Z/uHh6jtf28b+W//KpnhVcnPf/6Sv4YR2/sXhuqGF1iO4esu3oN/A9xY
5r8EUGpwC+sIksA+Mpn/N7uIDRXH0F3UFya2QcQ4/863sf6FkxxqNJ9Ny3SR+P4/xWmjp/6P839U
eTPXBgUYoEDdZVz8nxR6Q+OongRT7KtdDmTcf66b+IKiguTDEvMYjFK85xHjLEXso+OmgJ7wT9eq
eWOaM5Nj8ZNWg3wrcZafMVunSzwXz47zzbwq+6Ji37lgjn/RAq8ysPz8HJvqRWF4tQ9ByJx+MQTP
ei+hiLghLtksi69RDqU0NenFMymUG3CtxtNER2hv4JJf+jCan3A0andmUL3eHsnKUucgxffXYVju
iuATXkpD6E+xiUVPiyJ8Vk7W4Y6dQz3kSNjE4LzLVPnP+VSySTnGERTsj5sn/jN85/xOM8Fa2PND
q2kVRj92n/lrbl8cQG8+wpXR/z6jyYC/oasPN0ZdHOvfqKfyKTj57oWZewdseRou+ARId18ElzhR
V52eUe93cmsKQVdNG+50ghFCw5T36EABdwXi7qYTGsraeGAtf1VJ+FvUhFb7ZdQ/6nY1bLS2bJey
IVpE+SU8XCEOqpS/Jt933Tv1sKS4eMwL6VZLZMC/2Kg1uoNe9+jWHXF5uPtpflvDfZnIHWiu7lEU
P3XS0Km7PYnyamUWibHxaF3PxINzkCFtVcBgdBXchw1Z2ZWpMC8GEzsgshrcPfbODPjxlaNBW5ks
ghpT/5zk9ol+40eQQnlO+iG5z31znUlj3AgXU6TBisoCnOprxOEVnfWdR4DRAVkoKhMrfqwM565X
DbgJj03Va818mSmSJjTxUPocb2g9MmWotC+B7+9A+bFHylIwEweadxb5mBwzp39Dg9WuYTPgik0H
d+mkNuHDgWSgqFurFC5f1Otf9Gkl0Iz4kXnEnH56NIYp4QDm33t+n+8ZiboO6nhh4/eDvpZnMBWL
HzC59sJKYcO0+ZHAvHKhmeCNBjM4kXFQb6bJvhczVgMP1V0hh2qXKfPKKLJH8pY8IBOB4mOBdoWC
mGYGMX1G8Q0Qfy81l0IFEFs2XhjOIMAq1tyUQyYoymNmMKG8ZAm1YhNV7RrRoAGcMX4VtnrjTjfW
OKWx7qdrwsVMzi5U963TYEGi477w3YmDqztH30GVMcn6WNiuzryfUUkFZlJijFxO6HdpPmm/JnGo
tT8HDZr3qVtciinQD2X769pMyFK3fSrd/Jnt/XGIygMul4WnAxgWgsDzRHTfrh/sjNS7mEo91gAH
QGbQzgeZ3Oo5A1DvkcSFEzrm3ylmOo9Q5ZCydVpCQzA/AXEVvPqepT027X1QNIfB13rkUTXHe8Tm
dU1qQWX5BLZnT6XvEIcQkCZrE382hNAdq/YjExjFIQDVpJb6T/NXFpN+dIt8FxrFLoXI7j4x96L9
apo/Ec7lrCNNyXIwZnovGdS88Mtz/J3hfFWS4DsdaDntVo2LQKDrYZ1Z+yp4JDPOwBywyHB0tppV
LRDTF/jSacE6ggJGr9+khkpD5vqLGxHFWdM5z+lJowWkBqESXkStwakQSXHZYEZuHLksUKt66Dnu
HZIg4sDbk9MNod3B+zIi5WHWsjYtjmRBDD2GiW6VpiET2B4BmwqCtRvZs9QH6qwe3amaWaJM6Dl7
6E0NqvhGRQ8dmTgwbC5j7t3JIf2uAH372rIfldoBQd5WDWigyX7k5EUimjxyskPKEXxGOoaabhvB
Z4jyAqwKUtslsukvUScPTZE8S298NGlG4Gn+UtBSVOyvcN3h5nEnVJj8ZAlOLXEQ7sfNNo8+22H6
dJm3KJcBb8Qynmgk+ErCTphqllX+azKm71vVbkMLV4pLNAhntE0Bs5ZB+l3lxccs5tjIoH201QEg
hgvODBeu0N2P2PklkvSJ1kT3OA79R2LsS1HbXKlw6osWRauIu6VLZvimraPw3qzmpz1yqa0RRjQL
q0zqZeT0KFt88Ac+cTSbwB8/qk5xj5jV8OP3zwMgbC/n/guGfD1540fRdqA8mTKu05DptHLkOoZi
HMsAxzic3mXuQce5jQeJIdnZGA0rW8KK6Efu5j4MJdU7eIHcboi4Y4qhT+LYTbU4+sQbTnFX7Aqk
cWlooZAYFbquNLe8teVmw8kbWJXD+VAO2h6RqbN10/Ctmpr2VPb1mlAmfrWJJDla2WuVqmk3liYF
LLm2jOD8Q0vpvgptSGGhW7+lPgTbhD2KiN/u1cJfQkJJ8hpVFYeAODEfZI+sNKVTuia6EJ0Qjd14
Hh6baz3kENLQUa4HhjG9nel0wZLHwR3OXfmFRhTq5nDOkbesam+UC+616mBCjsRkRKI04aBY1Emh
CTudHmXfks4g9g7zv2XvwppIEo7cTU7jrJNM9FJ4QKveqOCi5mUBZoABvweT7YwxBBRkk6xNDG5A
8HwyyPuk4TcjZMvoIGEHDUVH5MTG3qaSgMX0HYheHitEWox257yvQWALD56x7i/BlwEj1jL2A5fO
fP3gttp0Ljq3OcZZvs3IkCKek4mO9YZqAi7s/PxQcR+0yEGCBjlClpUkgMKSN5G1Mgn+TZJwnQpG
H35YwZ5PgBTpsZMeNOm7O3S/ZJrQuINzpL8Ndiv2uq3vsxZUimlZzWtVGQnssdjbNyD4jjR3UO+W
0zfZy/E518rgmYycVzNOtHNlte2pmMsaur9PFrqqM4y66rms2Rb8cXBpjPEQzf51nhoFboXv1U2+
6Fj6V3fMAGe0E0F+WC8HS1n3FUkI16nzyUKJWdrGkTikFl0pN412yVsDTo0T/bgowg+sKdmFn95F
gXcvtJHWdU8sahlYgAxuH3R1soBpTdvbeUwKMGtt2WZ4Nu2mu2cqznBRcUckpcd4jx73PaMwEtE0
JrHzI7tkHRiy8RQM9bmqSqC9oEXzVBQud62Hrn1+c3vv9qYqxojnZ/GRrTBdBeh9WCTN+NjFGm9S
GR9vDx1aNpzzbeOKuEfb/H3K/Nnb8/55WGijAhvyn77u9vlm/rb/PPPvd/zn8e09QxJXaEviEv75
Frf3/v46ecbFQMEZdQDosnwa1kRrp9ckLFDRR4V8kGVYrVoas4+yIcCiEmb6TB1aLhsy1V5yf6B1
0LlIdRILBGCcDu8qgBVRpE36pyzjjyozzc+CNGyRR/Kb+R3KC9xswzDgEwq9mY+N8J/qIFlU2Ul5
iK9I06WMdUreYZDW2TbhmDqwkz4sjd8IeWkPYvc7CYz7hFMqw+fiNVKZ/icx698kDGZ4AltzMuX9
W6/hMtPNNHqdL5NlzJ/6TDULJ1Lr86cKrTFBPcJ9qEaGxzAgB2CQfr0uQ628kIkdbUSapPcFwpCN
68NHhmndb+1gDnbTiHB1m8o5qkoCBstc3MGKe6ttHHefj1ZyrLOMWUlfpKfW65NdVkygmvkjtiIJ
yjNXR79JjaS799vIXYvM1SE3mdmaKW5wDR0WHN0MxSOCIA3+RTM+dRbYQapTGmj0AOk5VN1rn0/j
bISjB5OSqkTus/qIsukroYH+yY79lAeDRbVh3yHS65BAFbuggoBB+CMnlaqIEIjJz7QQ9J6Dxd9/
v6u91m2TJYQjAPDKHDRShAdtGcKMP7TJ7jhpkjs05U8+DJhPGRqfhRHqHxR9REoRwfueVi2ZFaUa
X00Sexbd0KYvTUZES1Um1hO9FsT5ulU/xr1SQA7T+CGLIMCgbbYvBRQrGiJQm4kV6jZjnbVnjd7q
tk/N8m50ciLcJemdudl6O28c8qPnSnufpUocgrQ3DxNhWPs0MEAscUQH4OZZJzZWwssUFQl+Nmfj
ETNyNtwuIaoBbNo0BO067gt51coRbabwaL24+HAcQgGeuP0NQuvj7rkmTWCpaYP3AlAUqSHuxzfX
5mRoMZN4d4c2YoaZqT9+H7Nhs7oRpn2Z3Mj5bue8xNRVvwQ0rCFjV/GioxlNWjkJArmz/vt/T7K9
0kw6PQmzocTsmdR6YQ5XCP5voAUHHZ7BdxdX1PqV/5lqqNMdr/iDcTOmiaqMd+4iwtoBlr75UUmX
unCMlxjfx1IrjOLZ6iCx2qCQHp2ZpmMn1fBAMqO3MrqivNoRQbJkiUQXozLyTV0rlvAuDzaOnZp3
XDHm1iJQ9ySk1+/ClCTGSZDaF5MMBMeqh63flDp6e6c6Osxjd6gN61Pfd0wP8kbepUOXbqdQ49wX
NZDVpWfe921ksKyHwSXR4mitxCQeEjuSK+TY/SNmPASHavSfSGmHdBvV9YuuIKrIyrFf9chWwJYK
sMwDBfE0Fd4H06s/lSzVZyPyxzDv0m/RyBOVlfuTYl8dHLI+UImOeFCZNbIoP2SBS8uABCQAk+nC
pMnFqmjC6+QQFyd2+Dt3HIjcFj9mrJ+dKOy/Mk97jvrO+zMYqOnQfn5wUR8iU1A6P8YOcpwe6HYP
afehIFdpM2l1vOpKFez6Ho3jzIS7lDTFu8CFvzOR6FJvLYaAV3PqcdW2FcUSzZr17aHSa/PgQ5Vo
lY2vzG+3DWjrdZrpdEZCE4VDnvowAoEmXj0SB+6Chhcis98lR4xBFvhqx7Hn0jPkosq1E8ROcuG1
PXkU5n2lACL6CnOOdEClll6xBSkD8iwb3hw6g4hoXGOn1ZxQneyub0wHfM3nTRskyX/cpx5oPFnX
yRWTP87uibyNFM9OH0IxxEYumPBF6pKFP5xGl4yn6zOhlc4VXTc0EVuFC8VJi0VSnjwccFEFSryP
w5/Q0faZrxfXBJxqIkRyrwFOv2KxG2c7sLFBbYnIZ2Mn/Op+wIasDYSc94WIV0SY/ThBvRuSJjx1
QwOTJC9Orcy0y+2N10iWy97sd9LvxiP71UttjIDcilGiEem5ACJ7BVAn2YEGoQYzjOoBaxEg1fpP
4k7t3tO6ScP9PpwGQEP8dPuY+KVxjeY3ftOvBZ4tUuJTd5+FzZcGASSrRHCXTj2LjzvcDcpFK9DV
J3DT+dVB1V9WPraV3tTPOrOsSDWQOGSG1ozD9iIxmMQgaUhXNA8Iugrccy36+oqRF3b/XvEqrBPu
uqthZ/XVCUFC1qTLrG8Py4H5WE056kGgXffpROja/Ny4BF+EQqnfUWft7KBptz5cqkXp6e21hmm8
GkiUBipdJYexxO/itVV71SJoaGYt+62HK3NJrQz4gDDh4PYvaahFD7o9kMSomWfbq1dNnzXk1Mw3
gQQKU1duxoASvn2f1sSkdF121a2k2ceVVRJsmOdXjYM2PUYfclqUAQHk9Kt2Q67H1yLTNo0bAoOx
a15683GKy2Aj5WSjZvTt6+2N2/Iqpow5Nk21NlRsXaSqiivGdrXqCadd3x7m5FAfvcF6hqhaMe3h
P+Z07j3mK/2Ehdre6GFG0dDDDO69ceH2Li5wg9hBnpFeY8tKr0VDtoWshg/YiCB1//32NV1kkprL
8MLMvG1E/vIFiE941zOAIFljpP3OamBomX8dPeMp1NBoNjtu4XDLRA4AZzOHqEBiZFsCflWU1VZE
dLOyXF05BKirESHXNj0yR3OCuzqOqMuGNfIwhBTV9l1jcDMnXXlJa9BStVO557JQu1y5f9CNNW8x
+a2QnlGFl9m5jF0g0dG1nKkpOP/WiUgIK7ckqndWpoXn9neOkxcblx1r3w70shRlzVtLBw0faji9
ALIqsOnDMvWsKT5pPsOkHNXXU4e8gSywlYyHN00k1ZmhJFlKBfkzuPpQ7WVB/GyJ4NDb88Sv9vxH
/jFiFTrFdBkIFlcKRlcKU8+ht+RkDRyuRG2l4PWYu7MHGSFiqxUC9I4Gk3vxy86CqY4qCQGmuYsV
i9FoqlPoa49sqQ0QP9XvB4ekgbiz3z2/+k6barr3bG02zGAMtbVXQ+CJsMjyHlBcHzQFUGjIHolc
mROFbQPmnEctaaZEAdVsBlgV67wYVnEX7ttAHxYcIdtzHPbbgf/xfHlwmDHieJUOxAeamWFugjQn
dyIlhoSYs7HTfjMvILBUpdzhhMTCMgRKOqH4GeeZjQwEkcE59XE1ee2a9c6+c+c3t/cK7IFrPeOE
jVufbDLMHuvSIS2PS/UPWCScw6xXd7EhtpB20p3oMuNFeuSZ+bkYj+lQpndJgsDXcjARjD2xK1mF
8DCuaYsGRovYyv9ua5iG/Wivs8h4FqLd2XKgV9YXP9lAgehaRG/p8aDIYu/BvGaPlv4FRd95yMLK
eUii7HfAystYvV7oA7/b7cOo89IdM/MWpWNoP2jz8ysrfsVSJLYIhKlECUXE1eQVLNPXKG0llGEE
vSQvHQYKTt8+ibTrt24ho3NE7vMAhrxuk4coIV0nt2vtNcEDNpDhs1VDUe8Ycn9kk/WdGV6zMesO
TiwfPnaSOEf4itWZRYoM9iQI91mPvCeIXPlwe8Osc98weVtqCWlsujU19xrNzVUf2d1GhKRYKrDl
Oy0xzQc6ctuqEgoKdPIRS/jLWlPJezevaBl1E4asyTzFKryP6mY/toW1VW2EftbKsRsT6j26APhh
Y9UjEWRlbJ0tLsRrh7KTwSdyVhvjKBHGWeSOOwIK4Tnp2yYYIFzlxb5JcmOFI4OJbeYRRkYHD6Ks
EO+ajiGaEDZnl3tfogEl3utUqn3DuHlkNH5oObRYHjbGkVjibdODgygrlTK1ruptHiKtchr6SGVJ
9URIVL10B2s8kdGXSxJFO047CvPRmu4Yuc2JI4+sURrqBbu7V2TXdLl55Fot3rOUQLEqLH6tNIQL
3cbyjqOnJJTcYShBs5CzBf/+0LrrQsKlMg1qCOCbQxlDsESJOWjJNxGff+RovaRzGUS09kXNU+6q
5nZyOKdqTnUeBBYnt5gmeiyyRd9CuGVEomhJ0x9QrQjvctKkt5Vo4Tpp9NcS9taw8pKN731SX05L
c3SiVUqih+M7x7RNoz2qeUL/PpPUjbeG3+Kzqxk5dbh4F0oWH6h2X+Q0l1A1OTymAZ/QxqejBwgD
hO+jgW3Q65vU+tEoEE5mhFkp1IgL4ZQal/bYXwaar1Z7CiYjv69t+BogPj/QnXXbBJMGr9WKmX74
ZVV0fjRp+RwZ4mGZ5c5emZVPjbg3uMAXNaCFBdHWCbL7EhA4Wbd2U75moa7RlYbYz2GSwBcBOIVR
8YcXZ2TXlmD9FRMjVr2vIqbwSOYumxHBKyh9uvq1mzDBIkOylIzu4lHKQz3PF+xZvJFOctugZrRI
2KVifIfri3xLA63kJuTWpLC7k9Al0JH51KRQ5ri005dld7VyaN5sRfWC3MJOCiYcbnUq67xdk0TW
d5HYeQYTvsEW97V0sqXytJZUOsXYIAAfOTlxeIgQUMRx+o3SJ10Kq9pWLBFIjvVl0XrVuitPvYku
Alv70tAwx1S0gJfCCJ7HTWcgriPlHe9WUDx3Ckl4gUhXEaSw5OTpsiQPd2ZWI7jBKSjbX44X/qEh
g2sIkH+QQHpfB+W4z6LoIehJ707icFPa6lQZnNyzekcWTreySX4kDBOpAF6qpovve81faLbNaSNO
7prcfwucmVVADlEsGIJ43mgch4AMyH7ANe4i7zmWA+MkBf/HGVi1Fi7AzWOSiphd31y0qhsPgRFm
+wrgCrp66rFZ602zpjsg8e8OZGqsCIJVB21qvZMoESTGIRqRujW39LUKJpHDmVea3TjVOgQxvBFy
2DtV325MOd5nLvpBql28v1FFlGEm3j06oFw4CcOl0D/ZMP4QzxeXMZL+XljRK/C55NAkcg+5iA0+
ypHcdZ2zssqwXbu6aq5uIlYlaLOt0sSL2WpMDdnhswJW1oikijsGGm5QVZcM1wTGK1oLtI6X1d6T
dnBXudpVsxJOT86XpafTkxeKO1cRZjJCq54hL8OpifUdFythKQai0WqcuB4MpOBM1ELI0DDzgOsg
aHNXruzPc/QGvE6TjT2nXetbaIfICEkxQTAVDB7NiViOGAb1vVe993g0DkiIvJ2wvHzjpkCPk0GL
oJslZDRFJolpvb8bxPhYZqRwZLn74yLFZ4wpdlOWPthF/+vAol6Q7ugtC3oZ8EEYU5tM7xZuYBir
MjxLffLuszL/rZT7Sj2avtM9fnd88hWqQnO4ve1pL1uFGaWDGD11bnGosJcuJk8WCOmh8FtNkbFX
tbhYEFE9APolGroAGGRyKljoRsGhnMWKjcUJw2KPu7rf12n0h4yCjc+Zll6PDhWVIoBLybsDE42W
XRcwipn1rRi8lAfXrFZewT3T9ttMK3G5StAZtQqqJbd7uhpLF546DKMLE2/EgiKo3jvMBOhv42Bv
BHr8br1ywq/fgy6d9spxtFUzP4xHbF+GZ18IXvkfX3z7OPQJZ+V6VbD34yJ+zz5wOAYvkMrfZyV7
7MnhfHsjSns4E8w5nPUcFS5xHfTR5s/ePqEzQNhXcLMRJSRHw0utC7189ew2+rUNJ8VImkfUfe9Z
C9xW5Uo9p0xcQZp72d3tYelqkMoI4TsJzVPPtDVpOMdGdLx91ta9aukpaa1H2tRYBUt5bhAgbwqM
uJcao+oqSP34kT/YQW8aG88eIQHMhVz5BhYB6lXq1n/wLDzHGAe+myHcZaS9MGiDce81LrtJWu4x
eqPwq2JssL40fyxWd8a9G80d21/PJxCC25ZGXndO7KaIF/6Uc7Zm9lz2js9YUsX7IIgYRwx+/YJ8
glCECmseuqbmJXXtbG1NuoEig8/qCFOwB3D+cAyzeREWQ9OUttjp9tnEHV6LRlT33YBoUBWAB2N6
N1uzNQRjv6h+inX3Tze54iuK6zcNY+YTYzp/a2n+/8UTHM6pT7Gr/bGAo/+vvgO5qCD3RPDPE0xb
eE///A4sZn9/h//4Hf6PT7j9kuGYFf/8FdIuymObulCoO19usCHCM7Wi9jHW9fzBMp5vD25vPEc5
HFDp9dweOrrK7jqn//sMy2vbx76g8hRJa2Fm41toeYFCPKT7os8P/36VHyJxbxSHEz5kKNo6wAbV
/No0yC/AErZ5BHWC73Z7RoKCesnI2drdntGEWnSCkv99++TtzWQEr8S3M5XpuDQb5XdHCQiRni19
MqPzMgZqvHYJBZZvSsKnppKQPQKWtu780JqG8dBZA/2YyA0fIaGGj5DwHW9ifB75/RF7plzi+eN4
nSOCTIzO2JVAIVZd3jUwOzomZf0TfjNtY6T0HbWsfqoD+WhEbJux9qmr8KXH/4lmomHd/8mEM27K
kdgh7yqV/24MaMSnXMhFlDL8s8UfzW/vinh6lxGSvriNEJxzJ2Lvw0mrHGr+YFwzFb+MHhAnRNTP
KqwXZY5iYzTbh3ZW2onIY9OPRH/Eyb9ykBavM42W3WSE+c43+J/KzMH0TCeu0wwDwHjLmTZ7sYh3
2PgRQgtQE5du6laNOVwTEVoci9WfWjkPDGrIs5ocYpNzfZ+wyyDdfRz4oIrBtUfdEO187LlbPy/X
bYdo1sp9QjbREOwnh8wchP6xTruuKjkYFbZ40ibyS4dOjzl/S7nnTj4TFv+DA31YK/gaHPO3aqJI
5WSCVYg1wpd9PLP2rH1Z9cZZ0vA+5Ll3vj3yQFYfceX5C4+BiSWrnwiEy4cC2Z2HpgZ5FlJ3D+UO
zLbs3wfHoJ3U8jprn/FcGTaoG5jWcAlNBd0ilCynFkcL82AyIWa2WtrwygK7AO9H6knsNT3hzx64
Kl/9iWc8hyGwO0Rp+DBl167cFHr9QyGNkiXfOH3yq0/ZS+iU7xU0LRciJtrmXqAepScdUtUNvxSH
OzGoZyfQwRfYjB3oIDZZpRZVTb+ioCluIlwgvWgkTRYcyY4zTRCS4eNpCw3ZiETuCn00HODo5n+w
Al1k1tdLC2EGqWOLAgvTom1Mhlx5m4LGGJdDOOGPD+aYi747Vy7qUlyBe5qZwUKzPMyxTGcHrq8V
slH+cod/vbkqvOCL22ZcwKdYOFrncWIY7b2sx5rC9hR3wS8FSrhu3vMMp0NWd5/TPJuGnVTwZ5OV
bfF0P+ZYI6cEHVxdrcik8I9OMK2LfvKW0pXlesCzDH2ZMxbzsUUfD+9I3+urSqN7mrzMacvWwwHA
rEWEzTK2dO4jUvVQ7Sg4rTkG9y5GmJvSEyeCeWdE/btXUj2ExXgQibbtUe1DGJpF0rSKaqwNkgPj
muFJCAu9WKDOw9aMBYsxYrehlHmKkVRXsbXCdhJvSt9l2iJ64q0thkwNDNEC3DASHdoeNnk4dX3P
yHjb4ltZT0b6VTXEUwX6yp+aZ2QtHtqJWF84BwGF5yRH8SZTYqpJCtBRbxHpvgJ+Qo6Owm44zrzl
Lh+eSp1+u9thhMrjremPGB6IseGP1B88CwwVBEu4AgjCql7n4EFb/rEKzj25GeuywCeihH8IC4N8
1oYLBm/L1aZ+sJDSHCziXBe4TkmcUcbaD9IHUhtZH8OqWfiaYMPmj0pkCvBKq7U1Eak4K/2PwoId
wYpGBG9iaNvaI9x88FIMzDJdIUf7HMmXXXiFBsPYcTZDyvQCmB8+dsURbSDpVZpcRoPZXnSjxh7S
0p7RgHz5Lj2zrj7mzaCBRU73aTuOWEXTgzRbZ6XsCjt/khKmx726TrkWJgcThGEeWgEUK4uom/Uy
utQuOugWE6mw6vcMoyLqn2JrK05nuEIujWbsHCu583T6nmPEmdcrufihWHLlkjjVduKxDbHkGwI7
C1HLP7Zg24gHU7B3kOHlFBG2d19spa/2DWnBC0Llt108hyhkhKISI0DWRv4pEhJtO306QbGk9RHP
ih5Zw+nFVtMMSCaiZT3pvzTYEIvFLk/BUgp4j8wbfC2TavlzOYau8ta9UMCZWwA8r4osIX+gK4C4
wUjOyRTXq6HxtE2s49fBSLm0R17t9FFVY4c9evgIo52jSn3JEosX2ypISG/sWQzHq98rGuWal1kA
58jISsdTZodHTc4OVit8iT2WljrPAkwTl9y3v10n/NVPqmOnE5Ae0GCKaeSQHT84U0kwkGncNTJk
dSDBET/UcPYD70J/IjkHtHmDMz2b7Oj3QbbK8Soq0gDjiI60h02RncXH1uqx/ub3OBvFsogpq3Ot
fm3z5teKSDVx2VJxG62FYZJFZQUADqV2arX0Fauctqrc1FzlkEvZg6aVnkRXMfTviYsTk8ymreXB
w3DHt8nZO0WBcSs41kzadmakPkIiTWI/+8H64y9hcdNsLcJmG4rqM8y/RlHPJkuHAEJr2DVWH4P6
IGgpb9aquwgjSdEXwUEYxyFbKMN29r65GkpTo2Uu+gfa/mrXdHM2UdiSWeEamBjN0Tf3QeSpBw3F
1oW1bUmOBEaHWf68MQSy1r+PidX8qFDLc0bjyeZk0FH1/dPfbzWYJokqZqPWt8/eftxYo+OIsoyx
JV8wWL06MnT46udf5fahoLfxPbsy2v79CYaO/A3QxeX2FK9C54xKlGzJ22/beoQ1OSO9pdt3txJj
vJoK32zg340pF5ETYb2OEJSMJHQvm9T9Bm/6/d8pO7PcxrU1S08lcd95QXKTmySQmQ+i+sayJPcv
hMMOk5t9382oxlETy09xsnDz5kNWFXBgRJxwOGyJ3Pybtb4FZ/Wm0uQxRk3jEcNcTt84jgkhs51o
EWrcnqFw9qQQs5CDDLUodAsSovIGjIom67swtH0cA9cwT16DXL2Hss79UZfEFOp4WZOPWDpHsjzN
ZZlpvzrSAf05K5Yookm8HNr4gB2GbBiVnluZ4AJL39nhv6lwvNJjLAO5YwNCgKOet+wqCKnpRxwu
+rJ10G9ADyheSqc8WDPWH6h55MhJeYHwr7fFt0AnnZfk8hZ69lYWKE/i9koW4ZOXuM/dlMG2AwwC
1HLbQ9eNLImJ3TPWZVxfS2+6tlGK3LIePtvmtRghf/Ht1KLf9TMurca466W0O6czwZYi1M4bMGFG
OfSndBgXgbI8uqwOeGSbYdDEmdcmMT5OdoRSY/FQNf3WYXkQGcl7iJyWiR6vm8B66wUtGIUOgo1H
iInWKGRe87pQBYLy0r0yjP8wG/PVRSKAgSJYNRANGPhXX1ZXH92w/tZCun07rz/wu1S+BRUZXFfw
1PHJG4/hMxRtOEigutJ1W5Ec2BB03MyOdXPYQCybzqS/V+mqGBUxLnn/XNruL82mTORv4aqU5SqK
7frcEmymaR5qDK/+VPkQbNAdwhi3jGMiRLcNdLoKO7wFOUvXOjc+4hQAZA95Aq8KWPiiIQzAkhMD
u3bCuEiCfcB4U6vm93LUvoMB3CnmbsHh6ma+fRdyFZrLZl7jFrQjlrUOhBs0hARjck8XiYmOkdma
58XORhPV0bkvo1LbONdZHq/u09EoRAnpZAwJeCwzyCHSfSwxHtlqRbQRkYxDh0maYDowi8lwsO9p
PRUbBqx1xsMsy34ZTsawFjqwnyoYkdJiZu8ndeZidhZ8BX3ZHwRjwZXiDFLZfdY7fLgenXMSJU+d
Qeica+ZPeNSAidyfy+lSpjHj8RqGcKYHr3HdED+g2a/SzC9MhLDr85hatZF9sE92W17tptyZWYei
KFYXhpWHWSTPublpSjSTJe5xYaSbeUxPOqDhY2c2n9gTqkdtGNadsPNTAFcoc5KGpLqpvFLBxLZU
jy7/V5Nx/dirsDhS9x4Z7a57QUqMY+fZDZEHUMk72HSCg9JZ1k9MP3VxGAjpSXrO84R7kX8lcjpI
XcVvV1rtchpm6/6UTp5cTvmG4OG6pqKubmYez4dwxtJAo+FJBW0yRF0oYi4/I2dDF5bEzbt4E7zJ
vfXkSulIn8OkZC+fNStiQKKdVV9g1mjrccptBp/ey1A6X3EZf8UY2Q/Q7cfHZjDIiWdtugMROz5a
Rn8ntBT9uo8jz09Y664z061OPFF3RZO8FYT5rMqQRDybUaSa+os2jncLafrE2iN5IHuuemIhzUNE
OpB6FSDxvqqsTdKcIDU8x/VUb9VcLbPmFCjXu7QiDy6xO+aHWgSfxIApSDAOQbMmSwxOQp5VqBwh
PCFpSqUhtkUw3rrcVeuWwE7OIHGfWU/LJIFWV/Y6j3cYKDyKoSEkoXsuMARsCsRPtARB8ZAlnzWM
UMwbIt6WdmA+GpMNKCpVrD7yblsO2Udy9697iHDaNB4Zxsdq7dQ2RKsB4EXCAVH0nDO1pWvbIU+b
J5XmnGU8d+SUp35A4QmOLIaoo0q5xXmMOVq3EC4pC7bqC/tTBgNx8l7igt//9QGv0dromovD2Miv
U4jRdl3ry2wEdcC/tYwRj+0Gj462rYxwm03kM0qPTjQW7NskDjnPzic/YTKNHnlSfhVaAPpBFY8j
hN9CJbRhdsWDrbh6ioUWAu2RoeWDrtKDCdkKCcKCrBdg6iOPDiGLZwyLMczNGW6o09HOSpfLKdYh
rSQQr6Zk17ZGsqoIaaXe41PROv1QBtOB2OjoBvACUeRdZptI0RxGxF0JTF0aJwdZjeS/1tlO1sUZ
uXF+rQwkzmZIczOY3r6rq+I0zC7NVp/HQP77kN2RxCRa3c3PtVWjnIVqC8zMrwBHA1OeD+YopG8F
BmcIcSOdmQDdbWO4e070oGNoyeRw7Or6VWWOvcLz8doqcZrDYZ96YGj6VMKBatiD2OC8vcZ5rjiB
gFBp3tuIXQnUFWR2UG1ES/VIg6rIe9VH/TBU2HC7IIDjROrkfswo52jYuG5VYW4SCR94JPV8H+qv
IeNlosYtSLVeASikmC4jRcs5xWS8MJLywQ1QX0l7dMEFCNRP6XRueq95qiRBWOV7j3bltUjZAbBH
rllsDs4yCeMB6SapjDaQymU0Wwjlg9D0Y8/refgX30HP/ZNb9jmZPXdlPQmtLhDIZKxTa4jYuWzX
ydSPb6C8mYHV8wvNrDzOK7p6wQsinOcmydMNNOQ7gU09KpFrvhIdZ39BO04v2BzgwDHsuE2k01H3
JtrKTaZTkHKszDZus7oOKa6TUPNRO9KJp3JYsk56wV9rnvM4ZQlqZC/G0KIpcuSvkHUnmHk65pKJ
Q6/uHo+5eFOGx8hvrE4jRGCGFrqOxBzgWtwj/EFbaGms+bwkXBten63CytHpL51k5eHY2QzN8MWI
4jFIjPFKpWygOg/ibdU2v4HIEfFRVcEmsllzmeRbcGoE+yF8jvt0XME/46cK7xdxbkw0a060yURw
7oX+0wwJkcqg+TbSTb5l1I1+VE6vDSS2xd7F1EOXWRW+4XSvDmm8+FEduTdHTMQ86MdlQvLfHtDa
k5GPirrMOOr4vQ+uRZSx6rS9SOqIXtNqNq2RsuEeOPgDtE++PkUVWIH5kmmJ/pInNlvFBvh8A5Y4
a9ufwYyWwraNVT7izekYn58Cy3u21hYjx9eZwnLXdISqQD0ljaXc1trAgpp09FEwEwe8Er0gQ2QE
CZGBT6TuR66VjfDnosCyVlprrxOHzXOD7q4eghPDNeYx+PU3GgEL5OHw+nCOBWeP+m/vZBIcZXbW
mYX4xshDC98YxoAgsJfmoGdXnbVTNM76fkjTHVXGc9TXBFzlkGJUDjDNq3/Jcb54LeMi+2HKq8tM
jPfOTcCtBHV9rdy7u1HTDpk2lyeCpFvfUdOz3d0DqSPQeWXMbRllloNUXnvkDf3dmrzFRY7WK2J4
U3UxIib0l7Boh808a7j+XaDbLGiPc+U4S0d7jTQ7vAQFRAi6kISSzBZc6FnbszHq+qXQeuJISBEd
Z0P4tkOOK1gIisgZgSDOb5X3xJIzw/VCrzjGwaUdu2xrZNC38iZb8gj9ybL8q6ud+pkI659pMOUJ
SkWwVMlBBLH15hXsbrS0II+7tx7jqHqepuI6j7Agawo7bywtsEGRucJIDdKgap8q04PpA1Toqc+N
m5uNf3UrmT2XoKenZi3TMH6N6vTBhWiDnPVR411YQMaJTslo8OOlBfFLmYJQVLwjPrcfUyN6qE0o
nzZm6neKWD/J+kvT2fNjCjHhbqmUqxAilN90kXkMKOIBCAwPbqleLHTQZ9FY84uZuYvmHokMtsK8
QTH/STvX/ijc/Af1hsKwzv6KYcEBJMZDqHvyzZfTdFSy3bm112/E5NkH+rolhqHsopusqzqmGJHh
sgW/16WdaB9FWP5YsjzV2UR5WrrVrmfN5FkIYUoLd3sfDW+NUZ1I5OWoJOxxZ7i26fPsLlcEVa+1
Mi4RWeF7IL/MJ3C55G2dbMiveXhNZyafeOnUGrPQeUSWgGBwvOoWsKOFMpP8sW0Ji3bbutjqRYt0
QroRlSK8VyB83sIuw71QWg98XduKuiL/NPLiDfJY2kQz/oY/2a5izX307s1JT77ZCkyMWA5x1h+U
3kO/0nFghqO+Bxp0Nfp6OrRw5nxhnPqOcbVpO/vUTeMHdGndWq9QZEB5MBZNNbG2aIBSxSbTY8Oh
nHrvePk2vLV3vmWv9s2Qv1rOgO5awBiZu2opvGmN+qx/UNmgbYzKgMVwL4xnF/JJBnnZn0IktRDz
1Yrjw10yjkScE0IHC432GAY82ZM20ja4d2/AIPujzQV+zUo0tLb0RVpkJyZEzUpFw7y0cL0sUk0C
mLk2IkuPVhuUR0wN5dHxZugHGjVSnrvZ4a8P4UiXoMkGaANztmpVVQTDA/fL//pzJJjNep5SeJxI
JQcWgL5J/sbBMdqZuE8sSKPqHT+iGEBf51gH+l1nIxE77PuKuaCF1Hypu27om7lFVhsmHr6KJNfX
zMIjBIDEB2HEUTL2tQHsBHHcwLgAeHNFA8MMlCoaYfXB0tJy5UxcVWMPZLauGaNxE9j7iZCC5QwQ
ezF0Xb9HYdvv/3wZkbTNcqpHBxjtWLHbdTbzhH0w5B4Z614S1ExrQSwlkdlo9a5trbbo899b0PSr
fJ7Q+DaLoqtO9tjn79OMo606UVBnhyqK3uNcPPGg9ahQDMQOaBX9hicamWXZrrG+XGVOm6nMnwhs
+8BzuWmUB19W6V8iqOBsxrwR9cGMeCyDE/uAN/aQT8kl6+3UtwT8xbTmHdZHCYwJeUVnrTox/XC1
QlixoXTAAZHZC+3Ltqv4Dp3iK5T8IEbrfU5Vd0l4/3FsDtOiAvMfFB5zOOwulgqQ/UB9GoT1MxVa
4KvIfIg9kW8LjBGJqi+53RGGixGRitzvsvQrdgb28FGwQpfUMJSLMNvgcWmLGZYm3qaxj67MCeR6
8ArGV9nF5Ju26yvCgKdSPJUQvhdu1OLJVvZliN1fGIoveQGaA6PouPDyFndfVfHMQHY+9Ruqni/P
8pD/gaJispSSb3Z3iTpkvsyVcSP0ZyWNAHyvppNOkv8i+AGvdMbYCMhhGBMz0OACKOr6YRSq3cR1
QYaZ3oaIr8/gO9grIbcDt0EsOmZEqSMRIt/L2AqzuaR9CDAOsmcUug+xvHTpEJCHwsxK2OxQwJ4v
BtfABdN+4LXgJDKL37VCpQR6qATbr+7bI/Ou/wAaPoTjtsRGudIQLpFPS+5uB+hc1C9m5xe9k6wH
dNuLGM7dXVnko/hPNkhtD26QM0GAWt3qvUtw2PCC4HRDKM/LRLG3srxzD7F1m3TqOWevgDrtHCXq
qak6EhHj5FRP5UXvWOiB0roqwTeWOymXutndQsugO7ZgWPaZddRTXgooXmKFIPpNozZ2EVTEFjIU
y/hyZ3NThdoF3/TacZpdZQXPruPZq8btGwzF8hHZktpHhE/7WpgAgWIwXxbPYNeOTawRNeDC+x6N
z3ienzS93xaF8xValFpJR9qUXVkQuJyvQgfyArF8JwKzWkJoYW0q9G2SDp9pTKHHOUwB5j6ESYru
hSAIW6Bn5xpdxBYiYcvicNbUjQyYI2D2VWVaOyskC4RGDbTaHVsi2VYV+bBTDW8Fp1HhZewyxkPC
ZBpDSX+bKIGoMDgIg1wU/jg5LwFuuUQTlj+hhKs75v0zmTPKaW8SI7Rrps+1lp/IVLy69izvTzmi
0huIWWlEC0py3GKsrXNacmOYFmr1DkaNFpkvWurtlI70m2NjXTTu22AngM0yeAzChMuI2OeGRHvv
GvK1GixU9hH+g+7Q6TwHvSZYR632ok0MaiSJY3al7+TEBLnOHmOp3jVLd8HdNM8sLX109i9pHuV+
DJJoMXmJwXaA9ByrrH8ZzPO0EQG7R3PKNgV9pPjS4q6imic1DNrbC6iIhO0sqJ0mqpNDH8iHMm1g
tHQ3Mqw64IEL+u474cfJWBnPt7iH5a9awEMD+yCNbpP8RBSW3YBop8WWUhO5DUsuv5vgKadKHWNT
w85P+20i42/GYH9/jSm5BpafCOoGLQCmi+8Nit0DuSirwMPCF4yALJp4HY3h8zx36oBk208kvasz
0igzLAfrbrxnUH+oFJwcd3H7ZLvHTgyHWpfYNrSHvqe6VlBMExCVQpMPdRXfmon9tutwpIXGo3SR
H+kGlX1hkL7Cyjaqpl/MQIZzklVizVbAWAH53apJy04gnTae6bzyvN8NjGY9tsxQ/HmHjWdMre9F
mBCDQuh2UBbbOHU4EoNmC+tY9OhcLQsVoaY5XxD9eAPGS6HYPZFmtnXj6odA029TJz4oIGzOC9kB
hcGynL2nSjfOXm3DAWmewHgB5NFeuhrFOgqN5XKU89tU64zUqOu5VdJvnvAo5BlkmUcTabLI2x0c
B3ur1xp+O3SXjnsKEYZxiZ5wPbOGAYl755CfAq/cdUo7pcRIhlH6K7CaAwril85z90Vy4pIhwm3G
tO+xCfDZOK/BxFSsZmPsYmm3N4Bnd625MC3sSuRbIprFtacK7BLuiEmfPAPW+YcUZYhhcq2rnHdN
JlcBKmnmVUZUpjTqsrrBYdRT991bgIqRhgpOtEofXkk73gPg1yfosROSjd51TzOxC5GZfADL+EWe
41sLsaGU4g0cBc4qcaz7+oR/kRlpl551DfmbXZoW+XhMLJEIQVMVS6/Vn3s0THnpnbCuPTR5AL07
9cMYgHlNyOxYQC5kqRL121xoW5kAHDabj6z9wOW2bQkbsavwqkz5u6/sl8kjaCsBq8p6Or46DgLc
AXY2Ke7Tq82mC4naaAWL1OL7GOHMaVP+k4AItysHAYP5bExavOmDUvjBasgxfhe3yqbXdq0T2vcP
N20PSco2xe4gnoVXJvZwld4DBDhzxBsaRhqDn3xvWoqNErkVkFyTBzGlO7TqzE5ztvmyqM6VHB+z
+asIY7AflfFSAVf0Ycuw1NOPbc6n3idofQ2+rU0eExgxS2HxTU2JmZFvjrHeK/zeyp5DBvA+GGNI
cehHx+Eug+QKnYaIhRS05dY73W/jMAZeFwyHOJ3WYcpTPCOruSh2U3dX7VbcDGEMCovluk2VrkfW
a4jKHlLMum0YEvFcOYnIYOhh4uUgkeS1BQmCXw3QJR3WogT42zeH2EC+Dj0lL+wcNrq6Sh0wNzKQ
oOA6JajjSnRjyRBFk9Ev5uLxCovTT69OpPbAhUvMe0Gkveu1SSoFNqeFOfc7yzO2HU9gyCl4EUoP
huRQPEaTYEXXQs2yXxABf/cRiSHS4kXUxsvIJTc21a41AQmF+ZXzbFg6doQgLnTeQ2fY4MgRPkPL
nKxU7SKj8ZaSW2l43Uc+5GhIIsbXMcu2IelOVS2Wlj5fWTbrDbd1FOGCMdvooeuyH6/HiV/Xi4GS
zUeWeST40VejslBymx+pIz4bfjQGtrCew2HRTHbwyOPE18p+6wbdZkYszlqhX+BlYhveyx5DPbVX
AkKBhxyGhNl3nQoEX4HHfwouXl/skMLky1BDJzPDstlkFKyUR8BiUXpKgY8l7bi8IQgyLN86Q4uG
akLBGBoE8MzLvm/StTfnaP0RvDq/XZ5ChpnIfVlwWNM9W+tnHNX5SbuXo17yDcKXJWBqw/N4nBjB
xjZ7U+U9FBl4DySHas3IcKmFSAU5LkxkWjWP3LUkUhhrPxKoAU0gA7fj3PYfApDBvVYympGli4Ey
qIbter8fOtv9EXy1u36R4PqKtXxcIBRBX7SyRTAe+yQhtFGGGzkDJo1G7y05u07qLrCnfrda+VEg
Juai3aZRCsDB0t6mGaGLHLn/beN1VMkD2o3v0DPilWniIs25USaMnprHAU7BysRSfGaBAwM31bdz
DWzAMiuUYuynCKjQV+7okg/3PbQWA0q72AnywEbMRUnzQygouHZOIrvxlgPej6E1GHELTPMgeapY
wY3IsLuBbfOzCVhLi/N5ORKsMPZs202XCmKIJyo+rjNSww+96X60aQkMw1sGkfMbzODN9MIfpols
SvOz8rKfoo6e6yB8wGSHtZBBeoUobTNZMyTBcuZKjRdDptt7Hee33kAfLzhO/K7BAGdP+XCxTNKC
HasA09wkyVKbtGlVBimrMBQm1qCviGFbur0nd0U1pCurz2jYKwVwucC1XdXnvucF6Lj6mIsswJZv
sqY/AySk5PHmtxbpKN1QyvDQZSc0vQXFsMa+c451760DJTo3+owQP7Y3ovyJA/vMWK/eBTQhDMbW
Q6Q/px1L7OTFNZ1rxBSUJ9n82I3TYVDWqs29TwtaVAdlOVRU3J3lnO0KM5Cp0D4V4fNUm/cV2ZH8
tUljGMrs6DhxMKTN+BjN5blshyVGudeOLPayQFs8mGzFf2ojfukSYa9S0I8Uzkj8vB8e02uhOBkI
KJoXcWxo0MPiT3bqv4COcGFq+iFj0Q5v0GGbWu7YWp86T2N9gcwwaYNtwCK/ttyV3tYkKpacIqTK
IJxxK0b+GkDTIsC+n7vTIhjBGjh3Wr+DG7IwM29V49Va2rPpmwmgYleN7i7MA5zaTJeEio+dlL8j
i6mha6z64srkrvopbDzP83TqB0PDvKLzs9tc25kDXJbD3HC8RWvBtMjyb0M3YWfgH2HsNfU6T6mI
eUtoPmmxauCkhumqNMmLRyVObxx1DeEDAHWy5jb0A1s/G1CD1Rm3O1vQMXaz7GdEfN1bHlMExgNw
iVlFeJarPUrKl7Q69ka2TtoElpTORhJtZwIwl/Mdagh5zfe2UQaryMPiTv7fze70D8EC0GcG4pXg
dad8maC1tlvgn+2nTOnuCm98RL1YblIGgAwQ0/XAP0db2NJHwzFyEZ7RQpuLLI9edHzPwA9HNFvm
qarsZ1FzKrt0SH4M/D9LirdQspsYmKSxHbWPrSF3dDIlrbR1HQbAinSx5YLYri/PBCniJc4FFH/X
uLviPpJW9XGY541hMa3FgPMpOvNJJuJsKJHc3UQXZ2SyS5zcMoQ/v0ADtTbLal302bZHdrILm7zd
2Fb+SxA4M5ful4GeT3gYv2BBa9yqaBYbjP3bHHiz32riFk6e7t+ZJno4kNWLYA+HjRw2gyOgMLHb
rTnlopmoQMjDPBIsiAe1R8I4OxZVfwgsJbKaD20qj4Zj3495iqdRb3+PSJRnJ/+u23InSZptsyJ6
6Ev7ke7qpHn9uuxIEujCapn38zGsjaUxcIaxeN+Zg7bVApfEw8hBGvoW2Mk5sigfxUuu5NusYH/3
YdhsiNLJFtavWd7Fc1GMgrak025vXiiec+a7fpDNH46Z7kzdcKlAVPOe2JS5wktbJFJSrdwmTza8
oMiw9Po91ES+yWQSYNblc8my2E1jbD65TSKPyIrvyzsh36pyYeTktiBLQ+sAjnSZhdV7qvZqcMIV
P8Zb2lfWQxkVD83UdR/maLG0Hzqxl4K/C+gwOtih/hEjjQd5Zdb7YayIAi8s7+iiDNlxkV7B666J
6IXk05nq4hby23NhLeXWusqe81y7RqHIKdtaXxECd1+XL0CQ7EfRvs5uCeqk0iGqW9D0EjIcNC/a
wAzg3CQBfO2UtX2oHAI7Q+sulOizW2sqstGaElBrnWzr+DF3TbmMNCSjgSuXOnJUcswepKqHO2CI
AwuprD0OG20KjFWahb42o0sL7QCnaAjUF59+U0+boKYdLgtxm3Vig7GsVn7Vus4aEulVeum1jqPD
kLZbdBX52oqtX8ifmmUUk7/AEYE1vSOUhCbsIkBxK+t+CRVntwwarP/4g7QR2jKpcCucQ9deEvdQ
oSKABEXIp6mII/aSD4ykGc9DxTPJejIbDh4zJMzDbfu3ZL7mUY1gzdaXuX0DlHLRFZ/A1jLwA81b
USmfVKnL7QCgSgZ3qvH4i2F5toxGnbTqU9YwnugpDVKKdEeXai0YNxpNTIpK19Ojih6scg2znLSJ
Op1vtSyAicQUhhx+mcEzvXd2c5sjz4ufWyP/siu582J6kUz3hlUyE59Fa57k5yqLrg6V3CEKrkHv
ZFuzDLdmVp9FKl/GHqWFGg0HBx5HUlNstZavwaK6J3eU0aI+7O2eu7gerOXYaBzgczPdfWls9aGy
tW5NWligPavQIKhCIHWQBrFp4XswlsG6ztMPLx0kKIXQd0paMF2v9kqHbMg0pvO3WUjbmrHUD3sk
OyPy2qZlZjObGU/cROwaYkF9qPvlqrbEztWZpWaZuMSYZTHE4z+JqoHrIxHPLQjGRWIUCdyH+AFV
m7k3Mv0NCbpcKTamk9+1OCABMeMhktlbZucegVAtk+O8WqYm56sQAegITsZ9r8lqn8Ee4M6JhyVH
lNhPrQblNipZb8SeCfxlmld6F4sbkZL4dhC3auZHPNYn0DpziDbhuRtERB5d+ElXlLyxwLZ8mD54
6g9BHH1NZfkBziRHkIKLUG9T0msMJhA5MrVRodDo0WdL6EJYZbXfdoTzGgfqFSk+oHmbLO1h4Oa6
hzDEUUGSH5yIZx2aKxbE3zp1wIWROXQJBW0gnR7rzHub6+6HgSuGVM1p9ghoaODYVE3LFhUTe2TP
TyOz3f/5IGnjvPSQjm/QxqpDwflhZagf7+IKloEJGHkvcpgS1uOy4cYF+UUNaIhmP5GfsJ+qsN3/
+e0/PgCM/a6xbKz+8b/0+6f9+VyWwNumMXWcB7mNAHawD39+hSI22UYmTUsGc9tPhzBasT/8Yuw7
7zO9bTKKaWfah1U77yEoEXoz1K+8N/H6z+/UDMgGaAql5gikIDYv3oRDRrBjWpMfUy+72A5OXT/t
tLgPtoximZQo61ERJOnDTWHnqvrvyDwM7ci9Lr29SAFBON0ltZvr2PYhxlCDmzGZtr3VvaHLhQTz
mwox2LZmkKyVJXnBweiVaU2LU8hPrXjGbSpoZCls8d8Fr6xhELxVENwjZsfEISOMoyOxHdvbkfj1
xAHS74nqpl9TdbwOBSE/dSgslKsnPeudZ2Cnqxjtw4fSLH6Fw3yXd273quMd4VmD4ADRQFpvc8uQ
qyaDKVr3OUM0p3zQYk+7NQxsjtNdLRxkSfQR80hmyjxMj25uyvUU4/PQbCxWXj1FH8SvJr6DDE9K
CAZYu1clX2xnMZRlaOrsPGfcajoS4SpMf8P0g/6YVC+mc09BbpiuVxYGriRgwlcY4s2qomln5v13
YeMDruFu+2lVp6vOHFdOpxeLPAEkG4S6fBgsxq6dGsyPIEWFF8Zh92hzFzwkQ4NkXwPrAR+j2kAW
Z3wr3fTCNLI/ZRNPyT9/TRPRt5MLJFZT6S5sORUrtGfGX3/YyvKtjwr8MZ6E/aXgc8rSLB/SuYMb
8Mn8CCFmCjoVKNTGgVZPsnpEhYzms09SfR1F96UEBAmOh3ZtRV21Ns3mlpbHxGNtgCPeAhfbn2Ny
yF7lYFGSJqTv5IHEmxjE+LKd4GxnboiXZ1jGd7ymqmHFtcA5Fi1TcjPkETOO8MAxLP52GnHuuCWQ
mzB7cY49SpODVHBkrIGeU2+7z4gRedQUEbBEfZVSNSCduo9RMRcGbD2duOwPf371jw9m0T3j9yjX
dmmTWzD3R92295Fer+JBHCqX+XHJa3oUtXYmtbtd6ugxMAw6go1nVK/yCemh5f7OgrBetrPkfGEt
M1v3ZY4ZKJSTnBLKAfVKs7Gkj8UQPCjKboFjA99Fra+4ZcZxycxsA6exPA9xcZui/jsxOeiNjnHw
DHpfjBZ6SHdJssFmDOlgOJwprVsUK4NxlHPW79njA6/Ke0TlurHleOWguqMKq7574sEJExVsigpD
Il4o3V2zn3hXpf5qk5axriJkbC5Czj2lWL1M3cZjUVIOe+GF8BpgKhAS6QanImOR1WXqqnvkdiky
d1TxzVNqmaix24rKM25DM1r7yXZaMPv1Wkf9ttO7tNqF2iuLjY3tmY9RImtKV8B9IQ05YusVBs9u
ZXXeV5Ux2ZlZjXBBgcvUwb3MdysH3rVFQSdpxx+68L61cnbXXU5Oa3RyNdPZGxOGJ32yf9dBfW5U
t5EhfrieCtntjEVMLMd6JgllhyETdVhOLqUXPcW5M57kME/Pc8G0JRZLUw63UI3ppu4YCKeM0/KU
CDHUX/omU+OHCubgwLilIj8JSdY02PssCrtle5d49BMnecPu0pTlwVAkXdowrskCT6ppVQcOSfX2
exHp70OKcC5G41c0QbAO8ljH2cIHiDcWlI7O9RuDh85c+1MQ7xhkhkuLNcdewDpY6NoMyt+pHueK
g1nr8HGhusl9QNY9GSAJy9AM25ZQ0zoiLx0XQvnllFx0jOaAR5z+ENL/v0jym9/Fw2f2u/nX+9/6
KiAKqzBq//1f/+l3T0XGf//jp5zUV43G4qf975/1T1+3+fc/fxz+Lpaf7ec//WaVt6qdLt3vO/u9
6dK/vof//Mz/1z/8l99/vsr/hSQPJvZ/QskzvM//9//6J5D8n7/xF0lec/4OPR5hLcneunQl7Lj/
g5LXDPvvYOT5A8tB1WdY5n9hyZt/RwWHDdyzaMRs2yKHu0H7Hf3b35y/G7Dz4E8JoZtUnOJvf15+
fvTHv6LEedV4O/7x+3/Ju+yxAKPV/NvfLJiB/y1znAe7Z9m2A1ratYRuwM3/r5nj3YAGEr/WKtZF
tFSm95VY1FGiYWJS6dCRZgWoRNYU9cC9iinBIQDRik67wWzRiwsZL36OKewI4J0BbmBeQ46PtTtU
n560kXBULSgmMoDd9Ce8g5/L0bwZUfFW9Aw1gyK7Otl/cHQey5EiURT9IiISSNy2vJOq5M2GaDm8
TyDh6+cwi1H0okdqVRWZz9x7Lvc9SC9knu3G19mLEbQvvmE8V8O/2rep8pruqElhww8m9Zq+FFBu
e5K1iC+Kg66v/gYrIgoafXIuz+bUC/J3SwNMS0uqIQoy+ua0Yr8JExKU4RlMJmEvSUhyYf1STIxp
lNNd65Gb13TbfefCDfQLON9OoPVKpdGT6zfXvK0NOjz1mqctVA3DvjH0pD7ioN1PDoka0VMyBde5
zSYAKeGrVea3uHlmwPkX2fWpSUxUNBnRjvkc57RB1lNOO2RHyZFn9stl6LlJc13cxS4c6hojaTl0
n7I1Px3F+IVfmhmKv7FLFM/Jgnoe4yOdCeM6DpZaE61nBCh88xQwTMEGvkGCAlQ6v+GoPUUyyDAh
kEDKZYo4Uf6TgAGymjhzpGhFF6Jzdn7ggcpAusfWDMELIKIr/UNkQydokbzZXnY13IgZRBOu6Yb8
k6MAuq6ayfUIWu78lQ/encLoJ59q+o+Cq6uI04EgZnmnPUyDsQN1KV70CbUznWsIOaYV/0Sy4O0K
k/rdZEvBNoMIRZQnqARtbMlMovHRFyvYv1D0dW7eZQsnUhn+J/0zI4UeTjTJpxsyqeINMoEcMNk+
NJaCMq9eh9H5lJ7rQL5GXCD6Ev8LOEtGS5vUQWEArOwyJkgGqOCfjMTG6JYrva9Ftjc1lCu0/u9B
AmClipH3dVWF3iTCSaUjoW5Vn79ksculN9WUL7L/s/HFrUigidkWrT1+wdYm6yPFKulhWMNN7pMr
AMOx1hgny8on9ykcUd8zIjQnQVADH6VuYQ/49AXP2KBfOwLp7cG5Jx2IkBPmBJswEPnFV4ux0iyP
HeTKjclObVXGhB0RyIWAuSagufPMYSN10+zLTP80QvGE36KqjoidY6ZtMUonUf4W9LWFXaQOMJuO
t4TxhOla3w3+1/WUfidY5vj7ipatd/ZGF8anMGS7pMIfRKbzQadmdgAQA+8Hhc3YCutoBeiUM95H
kP7VR2wiQKW3aEEdmOPNFMGGJnw+apd/otlnZzHDCWWduWx1aRlSSlapCAgSfb/yhujeIY8SwYkB
RzMtYO+gSc1qgqgsqKZFgM5OMp/hsUgM/RrPLWW6h5iydGNmj/Zzyvh+J7uejC0GyJb1jNOqWWE9
ObfJdOcF9dNAMcFLh2w5HYwtgxZ4q8wGfQykph2qoxlb+15QpkdyBGaPBnUlckesLA2+xyu+a8NF
Mj2A3Kpg/BBvjQXNT/l39GP+7kKUWfGmfygLKbUbE2eTRuLD6yZ2VLlISMS6s3gUEmKlUBFONuWE
9zTW5tnD51zbL4VgLJKfQu5ghgPYTTOS1ivoGx4igY0KEI6GYnzxDOtOkAEZzzj1AxHq48jWZZ0S
Cr712u9OMXzNmzw6GcBz8RNn65zVaOClMWSwGQuyV/+40Xgr6sA4Ru1nRsdaS4YFGUPVrTtgzmeb
ji4VltOu95ir2J33W+R+tm8jw4C0OsFUs/4lCAU3JjcDpgl9szB/rTk1Tuh/4q1fYsRqTGcbxOBY
nJb3nzBM6l6PWfaoP8KKWoia9m/qSVr4PxY6O8dgo+8Jf3pWQ/drqeqVAwdNQWBEDwxLGbBFwSZo
QCH6DSNkmPpfVtkQWkWW/Sqr04tJxNYsjasGc4Rbuju6oNvNZcPbL7Rrgo8aVz4HqoBShGU9oeLt
zHBH+rwJdWkN8eZOujPCs/iIhXFXWgkLnXzXyio8CQIdEZUFG9RlK7TF8bofk3u23J+tyxVDYTma
tDakt1mEe03gzGpEf/alwBuEAPxFCO++V5S2qKJSn+UdHJxb3rN2GUfratibJik44yBww25kVPvQ
oE3l01nus4l9kBPXIGvZJE7FFdDXpzK5fZc/pCr8CBqvWHvWa4d2cbVsnruoeYlUsfH67sWAqroN
rfrYWulD7dK/OJBSFrUAOP423mGbmTkr51u9qW1Nopmtf6za+NWYypeDDwATLOTMzYDUQWbwbOt3
bvPjqOo72L7RtpfdrWdijWMieMsqAo87dtihV+9H5JJZDjSdaWNDgHlN9lWmnjTPukrmbVSKY2VW
/xBO7mH1XcxUoBw159e6o+KvJ8B9ww1MJ+Ed9EqlIdODtgQGMvdS9N3OG7x4iy3vwfewuKUFXebE
3Hjrjd6/RFgv0q5Jdc+cm5iXXWej7o0eg2+vOEaa5pZi2kLQQFq0LTXmKIYctrlatsOFnK7m3BNM
EgAKtTIiKeVCQw15jFn2eBCih9cqnrqTmS3A/WE3N7X1UtnlJzF5PQi34Rjiu9t1loGvMkeGljg9
ev9QPNYmZoailstBvs7K8JIG/8gyJJkdMxQVMIIwN38Xi0yq9vIvkxDofOptmHDeb+d33zkGcWbf
0Gr6YTwMAWI8YhZkZe2gLkXbUfpXPZkT8nXyvnzT7FeMTysSuysTITfCt9ekVRdWguBJnPItpRjd
tJp7HNoKSQjWNdEYTOeuegqNyT54tv+ayWEfZHmyns3e2ZlZb27Guj1W2uN4U82DIlPEbdj8BsJ/
6ebgn7ckwgSOj/V9rB/MoMXGwZS6jDxj7wN+N6c7Il75zOkECa+ZhScdILZk0L0jrQjEPjpz3fr7
OiYHcnhV5Y/vA5Toc/EnMo+TR3OkDjBK+uixQ8PVuAQGaMKXuxwmiu9+N+Fnzh2yneeWskoODWRq
lj9xKy/qq4G0h8IBqRGOr1BHDFnhIbslSxY05i3oUGqkgsIGhrk/FzAESRUfy2Rf4hkAMRbcJFpa
1AWzzU+cGJ7M8lT2c7HttEoOnn9KGZCwUsYNkftRf5dNstmpUuzjrP5Usc9mwUtBt6YJb9XEQ5j0
n9K8C6pavvqR3MehVeIQdNaJi1jaM+hWgXUv7AAs9XTT5oHkY7zx+HLAToWPbECI0jQH9FvwgL3a
rvYkhn7YjauYZ1rZJnMKdA/VkkiHVmq2gFHI9q92g99gMQJn6uYj3t5pBHOrVpubrvHsU8l4Syp5
GCeWPh6gb94OMh6Y3PC2+hvf734Na/IQTzwMLcNHRSTASQYR+YDexpfMD4DeEttm8s4V2nyIfjOu
XiAjrEPcmclryPnoNpG5wZbIFMAefzFA5WtfGhe8YAvxYB6Pcz5+Mi3IEeURfGvILED0R1qbYmUd
ljCXFUVbL7NHQaS8TNKTKEaaYzP/HRYCm3Ty+9Lr3F3rsUstLa8F+5ftpAQUiPYYDtyi22EW/Zdl
6Y9VeP06t8ttmSJjnPFksX7CyUyAd6hK5yBLFgcwf6b8dSDlJ439PcjkGc2FatfmjICXMQbiNMFV
wMLVderfrO0iLJEA3IO0QqoJ3Ctz1Ivs5gvxo1/adB+8zniKitU4fhtGdwWiWuv5WArMFMlMh+Y3
vGAi/MVBg+ULn8Q6EPKJ6/7PM5fIbGdnhzPlh9XtoO7w0ujs0wfzfrFZ6G3LKn53KugZXauqQ2R0
1CdY4VEkdz9Z4Q3rCaWIVzSCZgPlc0Mc1kmZ4wOTb16GQV5yHcBhDp1TZfQU6eBIfMe/pkV/swdj
vlJrrTCxMkWWC7gxMl6czl0TJchZ6/40FamPy1VsDqwFaYn//e9H7LrvNhj3caMXuas6aA/pCA81
QGCErmn/lQ2FvS34WK2QYtz3yaGGGY21M0XDggoWV083rxsj4zcW333sXeYcgYITvlcgO/lVgwOb
N2gjA9+2na6jameuhogdA2FiKNy6Xa0MZIDOvR7eKcIBDPGoG88drKAVo0SxyUc7WIXOR7LQ6XKY
BK1Z3rO4/gi6NVE9NpLZkXbzvrLGW0gxWTt/VlOgeJmxMubRPzq8f2n4jGst2ilmqyPFcFhaZz6e
J7NxT07r18fIcj9VWGz0zEa28RaHUVg+jzJ96+3qUWXeLahHpH6iOVZBy+vUZgiI2CoXIMq32oEn
5omrtpDyTF5+TAqWL8U0o+Ge1Sbo5z+zglQgkgMFj7VpdPgMKB51ObuyUp11HGGXBVYh8/FS1MOv
RgZYfemJBzbT7r05uDsnnl+gl76O0rIRK1BzrVoSEpqJFNqihzeETcbs7IaszOZQ6lSsyJm4eJSY
88LZBkxBy4twJ5/PxF2wlqTy8lyUXTCWGvtXZfJuzJgJk88Ur1y0GlTPxFcT8FVAUuNkj43XlnCx
w1j1P6H5DOiO2zetX6wMylscTPsShlTt0E4LZdNg9GcHhecOswWJQfaKHZBmqlYdXenwRueodgz2
z0H2TBLmm0HSaIcPJhZEXzJd/SeXnM84fAD3/FSq8aq79oUxcsqBUbz3iNnWnhxeBdKH0YqOQzB8
4PTIvyl1/gH33c2c+xtW2O2unCXtjO3BqFPq1bBS91570RNG5OQcaxKBOhKEkKt4f9YIpsvKjuEc
qYMbEljPf3LtOcixpxhhSYOgMbU5eUyLXCNtEbxpXMeEFAbPA3eV47kIO3LDKp3zMwgii/Qod0yE
kaYSv1BLfKMe8V2bsvbQkE4mV1RKFrnf1Gt602iLRoW/Qc+7DSc2Nc2Q7/0aDLsftqckRBKhcmvJ
fIvmM9vbjZMj3CYvVrBuCso99BW6V8z5NPmDfYLXBzadd7QDIrlDLMNWmwk8QXArDeYlgbDjsowB
+KC3llfVm4EiejPQQYBaeoiEQHDngICwcdHltbO1aujpjEX/xrIJj6UkWhgeW7BilrzpnYEOFmWR
Cx9YUumT75xs8Ix8VszfuG1LPqCAO7r+wSdwpRGtw60bH+vQfhEBEabkKRdrSwQI9JpvFyASp4tt
byXR1Vi+uYIMBx2ckw5vuMMIOcd1NpREqbjIUv1+ByCO5ZE54oBgppujhqFN5QGr0K8egIk+wtiH
HGQPPGKipgepjxBqWa27wTUy4N6ZBZiD1m1WgZP9ZC0EmHyksclGUpSBGD1ExbTvOhAOlnFBuvPE
fbBz4ynb2+ZijSRW/pjZCf4QB21zQ5FUJJuqZSDtio9A00n68y5fRO6ON0wsNSZOsj7E0++6J5HA
To66fGvJZgC2U3wwFTePZfkghOndt6nDIGzMQtqt7Bpg1l7NVevsdelvpw9SMJorhmnpcsP3dfjp
SUpUAVmFvSKrihmaly7N/j1zG1TFUXzvx99Wf8y9EU8Zx1nBDbxmVvqse2wQVs/OFplRsWPcXuC8
ovdfFIKSxLM50d62bAwH7oYUawKisaXnMJzK5N/YJtW7hsMiNnXTVrfCE3T/qqU2IiwrDSGo8LNA
eMJYyN2U72pYiMUSgxSOkYzDZvwqYKdKY5y2ETFJGz/86wsw6prnnf2N8dgAede9hsaKR8Eywj03
OfsL8oR77tyyRXZOZvBzwudmbc1M5LNOYAKPD6mqNuTI7Lzc+p7j6bfoUetX+TaMM3QJdvlmQqTv
6htiqrlpmYsxHs3YVTThX6NTNHpD/FqCaBnRIjOe3c90U3lspjuP3xclaLhgRkhPNFLQuPLBG+z3
gtaHSCN/VYfeO7D2LdEEmFL8SG/Mlpe/US/kzvA5rnJ/22AItowrplN8NhQS8Ib9gonF8EQ+TchB
aq5hc7QbBze8aHGROw1eQmAeSJkxuJmqekaDH+xlEWBo8ZzFlm4+JY1FlTWVvyEq+q5lTdLW8Qcd
DzQhse6mjoU3Euy1Ejz9zBnZ/NKq6c7G0EBpVZN0VI0xhuZivJdNcvCdATGNsKCZodtiGpOKXZqF
1dZT+jk2q79iKPagdlEElumvZdMXRJtS9UyETKoZ1wB6O5fMk1J5hS5sX0MyvMkev0M4VNEdsYwd
ouAs3HngsmcPZLPTo7X46ubuBo53V5UbXajgEMtXDwY428HFBEwIntuf3AwNoB7xxZlh0uON1Gh6
pLOv8SA5s7wxkMZYZSFrEf0xKzo07cjkoJ8h0pJs3tgwUqOudDreaweEcmg9xUZykMgIEWBkH4al
KAg6SSoDCgjpgIOs/UMmVLOFexabfKBt31rPvX738/5xxOzcDqio3Tj5nuU87sCyjiR8rFMKjAn5
cFh8DFNV7IpyoDBWZ8SDPOiSUfBcmreWZGUra3+sMngc0AeyM0MNXOQpfjRq/bZNWTNn9bnIkJzz
DG3Q4Uy71OwQ3WS3SEAFc21Y90PHQCtclDRxiPsG7Q1JjNLOnG0Irnir62o8z4rzssK8WqIJW005
dQPxExjvug7jK0JOZOnRvkkEXjI3/cnUj51gyUgX9b7oCDjBlJuGKr7MdrFoJhm3uuRqxaP3l0dd
cxt9g6edwQP8PVSkScsirXCyM9EC27w3yUAMnXdQTYiTTFCEZm3seuDjrh44vbMUOUAceSe7yIYj
ZvHA39D6IJx0Onvjp6N/z8EE46uzLOQAnaSZ5QtSTkKwHR2CAM7cacN1Yu2U32DMa8VNFcGZAjtY
sV9vN1GEiyM1gKtnoQ3Mkdoucsdiy/QHt9VgHK1Webza3Np2KndDzmK+x1NyaVJGFLO66cbdNUlN
t4SfIMzQ7efDzZmCW+A+O7iOKoysiPZpH9tZveRYBaLePE0ICTahDsV+tuy9MtDLg27ZS/Si9ofh
G/OWeAmLGAP7zvH9R1z1hAxFEaIAkkN7czpXJfPNAOcgI1XzQNaCAQjmq5TzjGqECbew/Adj/uFO
RDrj5WvtEMPRWwAGmOJA+odb7yAPC4AQKGxpYBQeLTuDgVh/FjwszMKuY4P3XgQ+w/eufEOLLEfa
lVZO55nWpy2hW7k1KgOe7KCavwpTk8BTbKzSQP1EWbR1LGcDU+EY6fqvM2Dx99CVCGUiKQeTPg+k
nbDw8UDzDiPFntVPl7TYaVTqctRApbJeXkY1fYSIhK0QhmhF2Fwfir8sqP5hCuUDbRswKmH2wiV+
w6+76xP11mAaRzEf7Z0EVgzDxYbBJFKo4C4IuUg0iSMw6saVacISy4KyA9AB1N41G3n10aRKzrW1
nS4SJ7e8U5g+SGFEtUeHjOYmf5SiBe39ms8Gr3WvjB2gLbYIKuKMaGb2UZqJXh1e48S4BM7DoKz6
kPtkjTIet4f6juw4F5959c+z4fn2KC791sIPQwpKLUUM9BUfnKYyG0jDcdRvjyeNQLFLQ5atzgNg
b372FlrTvYkubcV4nmRID5n5UhMNx1iH+GE6cF0Zdl07V7fAmzhFvTeb8GPxOGfAXhaqkx4AQFYR
qok+Aqg5m9yWfcyOg1bMyN6IWp24tEm4RmiysRp8NcUsVr0Lgcrc955zsHT+FNhMPCYp4T6pe7Tl
EF00Ri2/e8xaHA6Dq34Lr2Z1Vo89EiH4YYq6uveemXjtPaWupl9tkZSxVWIyGAmpIOlAsvccRc6V
e8i3sdLV2umXpDx7hmSCFKiPGJQNPfs/mKEBsBqVjPio+uDdcrw7OaX3DVs9E2yRY50SKdg4cHlp
dBZTxJIor9SDUVJqpdBY8Lxw7F596ZLGNf6BsPsmZyW5Uya4hIa2TzvTQYakLFQGoWCd2BoD9MzR
aJfFVHav2MgiYkteXfO1VOobmgrgDOF+aI8zpaP52A6a0FwOgY6OeBvN3tnI4YHaWFAghEanIvN/
RUdo5wTTFD5sf5049wNSryAktY9CvpZzyjEECL2oqThygiN5l5LizEisg/OaP7dedaeD+Y0NKbsO
HT9FxJbCyG+gxaV8huLwgqOcAPG0oLXMPy0U3bIM7qHA/cmIGV+g1aMfk6FkO796Lb2p4TFlxNoH
wPOskhVI7ffFCSbMsHLrjE8JIuYVw/Fk7fgVJpGEsATaKgdwHkkbto8jpbOiHbcTBpSVbMaf2Ru3
QUjMYWry0lsV2EePrYLNY78ZmhJ3mPIUU/AV1iDyK3xYS1Pro5iyOBpmRNFO/BHWKNL8MBb7dAnB
spnTDn7yNPvjdBzAwJ+LLt3qvrFIZzCeKnCTjSnVCg7VplmIBuT0/BvL4a707qx6+koKRgSuhUe2
6iyeF21/FkP1bGQJIpviTKnyVNZxcuBSQiEWB4uYDJ+i+00S77hmjUHkQ2hv9WB9lkaKAnxJlmOU
HONABttu79nAbE0E6ZCTGGYMGGhIIbxPWnGOVVKt7fuyxCVTLynI7B061d2IPEpK5qpCJCefmYxS
8cvAEaYSFuRRioCzLmHs11vl6NfWY8g0An4cCzJ93QwRdB1s2NJI1I2umVT3bS6+aiRgzCqiZ8RM
vElO/hpG6s16NmxTbMNh2GGZuThOAY29nNV+4KNOvAre4eaxw6k9FuzdHGs8ean3yAxcrnWDOyGU
Y7vVoQ3uct2M+peoq69cEEQhz0Mzf3mTTz4Luv9MER8O+eVUl+9RiDWqm8hCDsfHnOXzqvcg6wJW
sxAPbrt22Ou2/5mr6i7FuNB5fU/4F2JvV2yagdUVDkqaydjbezgb/neXl92EBc9xrmzsKeoYSXmQ
UuObXhKq8nJg8pQNXy7neNrD33JGatE6AHniWEyIoGabY/Q5u+3TMoVX41jfExpwX2r/jNh88RTr
pagn+kHGu7SiZsRRHa5VyP3f1njPMDuu4j/Eg/xgkzfG0cwXASS3ceut6JecXe6yEAsVDaVRP6bY
pDc0QQivc2CJHutsKC7cPS6OHhKLfFEhZeLj24fcXh1b+LE5RFaid8jXHewEFmFUASB0H3pqh+HX
H/hehY/4yQ9uWSqb1WhWB9X89LiRu8x5Vkl+o9gBwZG5n6arCUVp2xNeeWCMkJiAq3wgWT+Jqnrb
Ir2jxcpAvjkmOdFh9mLPfb/rI6ZTSzyL6w+vsxXQOrd/oowIIPHrRxNZYm464Kr64IuGALceIQ6A
08JZ0GN45bdVYeyTeoHm5sa3SAfCipYkLIQpr0HAInC2xA95hd6OTfuJlds9ZKJwg0fEBoUWpZsl
SHiLsQM8oWtdsrL8cJvqrHqpOVNFuE+X9iHFNonXIwFS7Xy1uZ0xnYgvjKTQjEqeU4MOR9vbhmqp
8ibE+G4Jth7j6Gm2S8IaV9FgnhrXNlYFqretw80N/ic7cKS8DGNM56ayH0KqjF2Yt+3Z8/N/DMIR
ADDulD5gulY9Gob4hiSEdBUjKARfxDxD3SOJwHYUV79NaDzp3MUW1gcXXdMA5dawmDroZAjoIWuQ
ICiu0GQ0NwrdOWkacLy1TaOu0l3PamlldRMs0JrhCTofTX0RG7+4faDllx9VyXrPNag+jHk+hUNF
aIKEMxkFhHQ35cZtqL2zQDNFFes4Y2wyiP4Nm+/FGfM7FshfmYukGXMhiAaO3zhUsBY85x5kzXyY
kXV0Fp15M+0MC+y9J+d7pElnji6+rdV+MbomiygtXlzR/oRyePGRM61AryS7zpn+aqAO5NXdKcy8
BHf/ic5Wu7mqT+Qd3xUalIFAz5xV/nHMRyC14s6fnXaLEW7kGI+SLVpIAFbVpXw106JA2mFzwSzy
T2coxQ6TBBjqDMNnALWssypnrTtzZ0G9oJ8Luo2Gqrny3LF7TVTHrt3NPo1Uv0fSmL8d95SOInjw
+lSv4jY+skTfF6SBA7XgUzaaOj7BfKQ27LlPivQ8di1mFnxQUwqQFE4AqweUu4eCxeI+zFogQ2Q+
YSo04WL1NPVOwzwy6cjoqWv4JRa/eqSItYz0LojyrwB19YpbO0AQwIK5bdTOtvqErSt3BopS0cv6
ohvQBjHJBXNR/CoKqdVgk1PCHofgzFIy6fXSZ8bHgByWPHe7epUOJRvV8k+ZjS9+w8inBQWx5q7z
vPvOymktK8qriYBb9q/SP7Sd2oL134lAvWTlsuloVm1AV9+QEbsabsHILrZOnBcz0/8qUiFZRqNB
Z6bl+8OT6UBRyi3okgHm1RCzWt38aBHdmRWkBMUJFitcRTaTNdG7QNo4rFPXN9aDJByzLLY+9DvU
s0mxBQJ0KJ0FoIcxIfexiOSec+ISficI2Ls3VD9Qswb1HrMFsVkB45h4hlfdCX36/0syZsWeScJ1
BvO8Qz0BosNQGH6AVCCEYLDFgPCchZ9O9ldOnXvObKtlukyBiBdrPwhStuFYPExj9Tnm6MpCsgRJ
obG33TQWd5MX8M7M5Wrq8fh4NeM7ggvUpR3VD6PR8sBv8lD4M1GggvO8iNjhtLi0zElZSEjqn55p
4DaL+wWBJZOjGBcRqU3q4Z0jHNaZE85uYCHvCKegQvYoy+Zb5LhPnoLYCxsjX7tFDME7n6JTGXLf
h056FoBFnBYzmsUEpOZgg6jIZN6z2ms4IE6tXowcaqbuCVNJY8Rcc2ieU+lxekfMMvlgV3M1cnIV
gCui+CCt5sMRdvtMggfqkvi9SnscrDESI0/ZIGBUerMb/6+dqVbZeQNZSVYsosFajtnL5M8vNYFr
O9NKfrRO3UPhiOcY8RfxV0W9FakYnupJ1px2xAFrmtk6Yu9U2NHXQGzYnfDgItc+z7/d3JQdwFIR
fFqtkWF3lN539FEN+ho/m1kftu5FM2c7gKEBclQ0tyrywyPTxod2puVlrAP32rlOYUf8R9seSSC5
OANS9ygxSK6N7B94nFxbUx6tZRe8Gl16wubNeasIZM5m1b1wpB6wtPQEqKXZAmtx51MXRacoAVZj
maifI9HBjDAFvdslcjvzaA1wl8sQU21dRUfCbcSO4XRb52qr0I1y2ETdzrGiZxlJBEImGeCQ958t
3nWg5PGu6wJk6IupjOZ5bTlxs7LaTrOxo+xhNNRV5U/ImAnWyAudnYn9NH0d0aSh0EoQ4CAaN3tw
LzNROKMWO8E0hzps4IkYsLZyhhQj/OGyxM2Qky52mMJyL+bwReTipj3Akx1BPBvV1P+qQr4TBA/z
sHrITeHsp9jZIwkpt/TQiFX76ZWIHLQHQ0i6a6cu0mK9YvjivbL7+RrO7tOMN6IZlj2C5I5NiNTG
+4q5zZ3uweHlLLeZJ9dYQpI0ZlIgbJc4qXctzYDAA+u5HtMzLCmUVwEI9cWlOAP/4YT4GJ3sWXj+
N56CF4OQhTIhhCW3khdsDsM+L1qKFYshTWdEJxCfdympBaupeSQhhfmcB2a0hgTfxiu7QdgVtGRw
OMQOEWDBDiG++va8o8Lneq155APePTDc+WZOClaiYFK8hGWQt5qZ3KFn5ZoRcjjVU/3cO4jonXE9
EICwngqwlTGcIP4ZEk9B6uHcAWXfjTG6J3tnTMzoo7B7xMSFzCRubmXpvUephhGQ8k0BitAQUHzH
QXjJA4bMsYj3dUP6bF9zCk3AdZ0SZzy32KGJnJe+IbuqppcDmEAGIbicNoSn1Zvsj9tRYJ4T4ZYp
6sadmntruaAZQjGFiMkxSBHg2bVeybpuzz7qpvXMbb9WpurPiQuBhar5XeI7wCRNSLII1ZoN63z+
/0sJB6yBsZ1XZ39YV03RnbTHmQWogz/+/yWLBvfQyCG+E+7Vzor05AAxMWbd7gV4OGLGTYrZThNP
Yrd3uEN+gBeTAwA5m364PmpZ/8UqGncW8HRue1hmSQ2MV8bfQUC+U9g1X2NhYk3VR1e58lBUnGxw
fDxGnVG2TSUo2pE6tcgL6zpykW6LzsKYa1E/xy3zdlPTWpjvibtgOWeS72yqQAtF4jbOsrcYgYvA
5bRJRfg++0+p8KcTgYcPcwaOBkunUQ0kPWTOT9g3H/2kMMb7ZJIQycdipHuDDfwW4jPi2HORbrT5
dytsstcRZsf+lB484TxpDu9DhCSsD1PGWC0qqRIt0GZCUoPTNHlh1bZJhGNuwplUXh3Lj6gTf8Oy
kwLuzFGD6KhIFd718RH94rur+m0k1b8Q202ieB6YqGawGgidsLFVk+/A4MkwV0HktKht31h70WuP
4mtIkVpa/V3qWRCWm/iH13KKDEg9cjouMCUJ8MLpWj7+rX4dtL7WKSrXZUfDiiT6HbtgN8zmgEJt
Qn7LZgGiVOpt4sjsN2nlXVQdmnQ7aGnnsdqbRcyC16nOfY/yGcX6euBV7tlzb7SO3nHi00uk+kwu
EfNWzW9ASi9JYxy1BsD6OuAm4QedY3DZee26jMJrZA2Ruxox1IgaRA3fWGDr4ocbTP4HW8H2sIkb
jFdlzTS6iMF+itj+K5EkWXP3VLRLGd0jYPSqOdrFckQIntubrjKR9oFSqJbcsM75HAxnuK+Gn6QB
/jx7QUiaDckDVY9sIsDg3Oxsv4CyKoivAImyZrZXrfMpSc/uwL5M0A9u2QYTCRMiaCF/581ui3lP
0wHPJKp3+RzMx8jzwWr0SY9COe9WvC3IJtz6yVbUpNo2sm1ukNjit/3hf84inDb6XY8eucN8ONHI
tbUM7nM2g1io/M+q5dbLoyZB3VZ9FRbeom5+koh2EN5gHa0mA6gxpvLUvXhj8WaPxRcFx5vBjDF0
YrReY3/sx+iexZgPxIeZQYsOEtflSef+h2WYcJ+9SxQgojW8/sqJfIjb8LktFmZzioC5mr9J09pW
yM4IJQg/p3z47HqcUjhtZ2YRrY3Zd4oDB3lOf5KKc7gl1pzPi7qyxv4pbe8pan4ajrQN9q2ypv5J
X6y5eIshuDL3qB+Ltn0wE4rg2Ciug8v/HOn+z3IcpIl9e80r88+kPVv3VPkMzK1r69XVMbRm1LGI
+9iv/KCHzw72VD6VrdFvRpiLbFvaxxkwfJzP7bYnUaudxM1JAUWyVXH+Y+5MluNG1iv8LndtXCOR
ABJYeFPzyCrOFDcIUZQwz3O+kZ/DL+YPfW1HeOGFwxsvukJqqdksFoDMPP853zHM4BSMate6NI5T
Z8zTJ23PMGznez2dbT9+zHrp7XiH1iYNwt9NNAGBSZytyYjToWRjLwuEx1FqQEBRUy1mkpPZeNGJ
7cGTbor50ttEbRW7iIYeB/C1eAF66qehSHFuDddMnGA7MEhMOSWPjXuIPPHbqPInzHv53i5VuK9G
f0Jf8zIQhLjKIzIYGQiTj8aOriLvX5QdVW90F0VXTVxtsbphB9aueRIVai73afKUR9XBDPV4YAwy
MqQxg3vmulej8Ha1frBqwvBmB0eMypBdq/vxVLSiXHVDvSVcOh+lyI3zoLuDP8cPFl64vdlz51jd
lVGNOuXMj7QdMj9yQdA3pNIqyuiRVcLpFC/yJAWzxTaNvXBHP2exwsVwchD6vzwMOenQOz/oJqSW
sCqcYz6r8rlr1GtlPLh+NL4wgLQe87LfpIq0fJgwZJzaUj5ZSdlsaAwRu79+C6DAnDPjMuEzoSVc
ZW+xRRNmNHJ1JWXonGy7LVgfM/cAP5afQYW7x5l0v7U6a9qPceC8oWIRda5quCC5ukAq2UgHLZaC
jHJTF7nAIYRlM/TepBOHV39px4oHFgea3QxojkWWVLvB4nbriupu4d48mtWcnjCIozVHikNo3N84
8FtbVTPEEgkOodApukcGwNk294zieS54clR+HbImJeits/wJGwLGefKHAnr33unwDqURyyMHzKdx
qdcJLn1P04TTCWsPKhJLVmY9OzH1qCC3nJcwKFn/7fQV3mrwAqaU+Sbjm5A92k5PQHdDAsOY+Ubn
cfQ6fMd+99Zoe0//6VkOzXRWQ0UpcwYD3ujN33U4l884IFjLAwT/snTSjSrbe4rP8aE2YC5FZfQy
imBpUIX6lqkSl6XZRzvZ41uoJoQYx4s2gwQlnMfD68DevDF9YFvBNXez4RoWXUmoiTiCOQ13s6gL
3NzTt0iLZs03x6c7WJSptPWj348zLspsibwbatfAot3KqgZB347fEfPeM7Wvu8q6ap2pezVmTIUT
m5xmUTwQ5g0O/dTnm7anjCGM5bT1q9g9GPw3TDMS01n3PpkFbL72Udi+PBI8Z+NDy4rgQL7Nta82
MXSBeM5efdBE2zFwGeRS3Xzubesb1HhIVsD+XTh5sLc0+leNs2etUyilTfeBBuWeBrc4drpNjlwi
YCUWLj2DRRzqkpLAsMbtpnreguhm69AECQjDDlRdSbAJu3gHd0tl/iZxo+Zq1ic/aMpnVE5Vy+Jm
dl58hANNhr4Ma8ABy9AnUoAqQZ3B+4f423GxHZP4O2mKF4W5HkLxhZqd53iZk5kuyYsE2K4cTIQT
/MkfYW+BDSNNFQbLOpyDuWNqU17rwMouVsweT6ZLSbYqXitqm/eUPW2Y6zabiSaaW1tDoA2Aea4p
F7YfxjZUm3BifSHJ+5NFztyF9YAOhOltE0vj2+MLYU+TiypPe1qEqdVVYtVUvnVwBMa5onfEsZvk
plhuHPra7WPgM+un88m4J52Jh4nesJVkO7Mxo3F+trzosSO48VkXo7OM3XeV2Vc7a9l44CPIl5Yd
jcZXEMyp2ze6dKZbznbiJgv/Y+E1lBUdo2ZTqxOiKZeRZTXbcKRC0hw1xq8UsZJlG4eR1T8kSryk
pc0EqHR8hpmt/QBDcdoafXrtyzDYslN9mRld7Ukjqwv//2I7c62vMTsZp7CRcl3j9uGRHKMI2JAL
hPBgDbpJ+oxspA8xmsk6Cbxvx1LdS54Yvxha2r9GFkYcYv5bn6POMWTCPjwG72D+73Fo+t/mGZ/e
PZFj8GSEJUNXg0SDVGzPuvmRRrs9p0p7KzJP7GFa0hlmsb0cjcc4bNuNWI6MXijjU+elAysRW14c
pk9RxbCF40h6hNCHNMnUb21HELgHgN9UPat1Hgl9NZz65ta3nsj2PiQHvIehR+umxNIB6PeWWuq7
7ocapuVkc8bM2nvb4hOWhtyHs92dtJoa4n3skq2KG7MI4Di33sGtvHnNFY3ePCpaNN2KVvCavVyi
F2+WWRFUHqivSAqgSqatCvZipT5wyOP4hQegicV0rGfvTJJuOjWa8LLTomg55nTvXHHt4pqqMENR
GjLb2b6zOG52UC8/egMCnMsEjBNpcs/jXdyk0VsURQ+1BxcBAJd8TSnyu6DSFtrxtwnjkt2YWNnL
6N812Y0zjxh8wX4fMKbpgq0ipwTtaFRXNY6PU1hgOCViuJ11yBvOHPeSpvUPiVtr08aefQGo/sPp
++4ejqm/62dwBGUbyrOVNxwMgDDhRb7AX2uvLrkMLVBDJ8PJdr0tg1Php9YJDxlk/5ZnPwSKwaBN
x6okJ71ibxTmBSjza1gNjCR66ubiyYmXOHp8LiWs36y9tQ4CL/Mt4LN0eVwTmt2gTvWBTn8j9V2d
kG2K1Qj0fEquizjPcMVgYTPL8H0gQb4C+WJIYJzNuIC3Sz6kKIzfjKgpr72gtWlYOT4cLYa6D0ar
nkle2hvTzFxC7fa6JZBElNGBQ5P8KgXDS9/GXgZQldZybk2TqMWpqF8DXdqvc5FiZzXsT+BQXBTQ
UzZeFxJtmnGh6lA92iHQVz1IGjNqccyl+ISUfjKrEvOVHuDHaPsT1xJFdw3e5zDovryOMjQrdvFH
2d41gS9OvK9lnJTaNu3ZTcIcmqe11sAJqTH1SsdejT1fr7OBKFBmt+sdCn8aOhc4VuSXAP0IA0dr
HHiAQHkxy0fLhtZgj3RyZjPnWrAanoOYPczNg/KC4Kzt6lB4E5Nc9Vi4tGjJVG0q4SfHaKYJId8T
SbnaPoofZ0s6tFK1R9lcj7P22feop3BM6KUuf5hB86mIk26SuWHULK9iZiAdTP7R7pllOQHUmI5C
A7ozvJXLPKKwQWLM6wrheHDYWNkZGB2CrY91BdpNE+bq7Hpt+oWFaV5+ZBSoGmb9BdXue1hA387i
biv85MXvmx8GFLFNtISkVZFiATMFO26GE61vPtPFBbSUeIWELoH3MfFWgpLuqeaWrzxwIXrYuZBt
nBRAfC/fpmH+sG3/I6mn597lb09VfdQYCQkksTOkxfhQBPCViOBciV73i63SqyrOER/97L7ORtzd
opZNQhI5/sZK3Y9U0yhV9s5KTR62JN09eND44sDCW11fXIwo2PEcxNX5q6siXIUED7r2hb6gWyGZ
z1XVpXC8axxEV19ynpcWx0oswWpHaQZ9QwNzSR0QjpwUoAYDgkPmgb7EvkLF2ybtu4H98y8/nuWm
i9NPbClfiMjEPjzvNk/5c1Zb92aSj0NPmXwk73RqXizq3FZV2d5ki5m15+vYEte8V9nvYVivaaY6
djlhHxMGRJ2z52Npn1KOkwEVDviNnTXnmoPvNPOum2EgV4rrfgzP7dR+Wlh80yGFZ9hy+AfZ7YK4
Q8UK0YaSORUrm44qwXB31RMtsPxs4ziJj8OtvLUJj0bC2lsjketwpjDR5GkxcygeRPKgbGMpKlBw
bXOMzRmJCS2KJ2mJb1wMHegZfQX7da+r9Inp430cG76C8SMTRMOxQekmfPKbA6f4iWiG4GLpvos+
mHZpj68ms3ZN56wazKRQjAuCvsYgadjYBsxMZoYlV2ZirU1vaILBeCPd9BlCfv7w14sW5kQqjfSN
gA7rGC9VI72Hv17aCENdQiCXcxehItj2cHW+Ax7uq1jkLzad0JtG9ON5TOAWNbRqba2iLDdqyAl2
JR6jC2MctxlHeAx9uJtbvXN8bJHEpveQMe+jGmIqbLs/cclpro/mgxdC24vdiP4YwcQaL5y4t+50
K5PSORNIEXeWrukQsJVZObn1s2G+wWJYbScVQ99Oxd6fg3pfGky5A0hv15CpDbcwtPXRGs5GTVur
xnPA8sjISDQIr3/9FttScarJYCwEPWQEZvBcr4DksGV56UIxIR+4kVMAP2x58RvJj6bleqksIU/2
HForQ/QsMW5Jf9oYPnpu96LKmal6K9/bbjRP/fISjdSJG8W04w7+pWdKIaDNDSe7/e2wEQVjTwJX
Vsj0zEJccomKFm1d1T5dI/VMsQhwzIWuq8H2n1yzBk21D6mAwcwYb+OghTKj+XGDT7UMPgnHMcot
CVbKet3Z3Sh8oUe6GA8hczGQ7jBhi9I4MzeBq9gK45i26aku0l9MtOqrq5VN22J2eJ7H7oG4dPXi
Ys1FWoB1U88qXt62ffI0oQA/xtiucoB7ahg4RNFKWgNKwnMPTVhWT31jBitu/JdibtTSErQrzazF
tk6Dixf2QI5sQlwhboXJTK9Up3ibmqzxOqmclVOg9TqmxThCLWrS5J6JCl9t/SsKgACMte9zPdbi
Ml2rPIq2ndG8UQS9q7teX80w1WsLP3FhW9YzfjJRv7EhiI49PdUrA7OeZCl/MEostlGdX1vGTE5n
f/Ct38jKtQ7VGSrb5VgJdp5T88yPwwOwzzrwxpM1z88lz/bIljRUecl365P+tQWl0CSk2PiY+hQ1
yR+PodJBhr+dkSGuF44/Ka0J+HtUnjPT+HYVTC8cMHXDYkFZwR+zDopV12MOW/YP6q4gHOQVFscp
w53asgXNTdy3cRf+Gfv4SrYct0m5c41IsISZlA7pmTaQ8MRBnY73qTs1I+JI3xD1CHLrY5oUlCiW
kL0ncwpfxl0wedeOfP6KpRyg8minWw87/L7Ge+7pegfTwdtE7fAn1tZjPfUtSzqOz0oU5UEgZU81
4Awz9A5W4XJcCOadW7UvuIwfBZCuLcHIXmGXxrDDuDT5EWi8J5W5gLs68yPPGn87pKipDJyNJN0a
FLs8FO1dFbnLTrr70SiDM0w1EzOxSVpRbL7G05edxyb9qDmBrw2fZFGW8+LMyYC3n0N67S7k8TA4
pxHVdSSpH63aZ387B8amoI7VM5UiTu4DDESaZL7luKN4krDJCK7uE5wImykGdiGt4KcIb9C7+m3g
Jk8EbcFgQbKqzjpE/1BuYO27sSy2NpZhEKImttv8yYshK1Rd+VqUqlqVHauGyOeXdgjZaQZhT/C9
g7qU+hWMVSxNUYJxdZ5TbCBjvBel+BBNuEEQ77ZZayJ7YGoaRMvef9YfrlceDYNkCyc1vUKnZS44
scQZet0s3Ts9LdF7VVvTwZ0xcJlTPW3TiipYjUYccHXZXn2hARnEgqWuIzipjRhgiIftu9HZwZo/
Ztms6KIoMa/BxatXUozsvUKvWmvM1p7b/mgqyAxU16/MXKaXDqe2HhlEa4rLG3dtBbTMy/zLwXaT
LKzMACaLXIjg7HtBNagv6iL9fUUxM8q3elVjiIUXfonLjsbq83Db0OuGvkUFXkzwf25wnBq5t43w
lGBRwVAtjN/F1kWMAUsHsX7IMS4zVqE8iZUw8Ifx1ITVKz22h9m3PuK4+XLa7o1CFTACC5pggvW+
Z/blrkrnpx1qUmqNvgNbeWUsR6sZ3IVufLXG/uKLbm+1xX4qkq9KVachd8VWSpvzVvKQ1PxQSEKS
lMfUQuYCh130x6b2eu3EJ0cuPI3a+UNh3zkB5jn5wwchungwCDLVeK2ailg2KfRVbQw3J3Ll3nBS
+LlxxyS+MbYSP3Uz11D3Y945Ms9Fkeq7K5ZKA9LjJYHfHJTcjqO9jCTK/IkrKOCKeqADiAvSbSh6
DKhEy3v7eeyjJ5e02n7oOUwComOzmpYVVM6SUZ2e3/t1WjOuTgGhzeCBTmZioP3Hjkfe0caYG1/T
0KGCr5w+YpXSyQsF3JzTL4eQ2UwcnKIYlKO0wKgYiPhzgHFvA+Fru0UX1oXahYtfTYUzkYCoGPau
Mzwj856bhOJ5L8hpjItanMQZ8BgscZEgwWZWubmfjPGd45ePKj9KiA7BuQC/SMG4dx1jQfPsBAF+
MNCFsHRhte7Ftgmda5o7/CxNCCVUHQb7AUirZRF0MSYqYWQw/6kwzmbg17dOPpPkD95wQxD5zyKm
tcZ4gxKm2CA173OPcOdaWq3mlCeXiTPbwCa5kaP7axxQ78p2fJBdTKhDVAcZuVdoEc7KdIobl9HV
avFdWe2dVPed0chKjU19EKI7uzm+1ImKiaiXyTqsg/mI3e7Y9lzOKmfg5nfjcUL0TOZ5WxczGFfu
nBUdYN9zHT/QKYX3wtK3vsNWjhrGztpgAu92kDhKj3lXP32XsD8ytrkojJK9gQOTpR7VMSCGaQrI
n4ad3QI1XWyNzED4DQWTthHuofKzbJLHRMLe7rFkreCzfIagCB2DjUCtk5Uec320VPlWQkhdMYdm
8m5Nvyv3Sbjjt8JOwPyPrYBLt+MIRIVhwGkcoPGWWCBOXpS9K5HQxiOJ5+LWOig2bKugbq8BuVzL
WrC9UCoH7ordxPGMMhWZbWcSNOs8+UjcbOtSPErGg7DlDCk25BCKUvXHljSf9G2wKfmarvSZwuHu
jfDUDBDY1snMnoPw2botrSfqdtFFKnlHM7mP5Ll+O7H4lQztUWNsI5kvMjT4Ja5RQK3V+sPD3Sbb
EJLBHHx7+XNOIpgECrbSzMSm0MKp+W0iM9Xst86eneCurkTOHLuikcQqmEjFZ7ujEM6eXbGqTQ5f
uSUgWUsmj53nPBk+WSggEK+h3d8Supx0rb4iV1AsbtsWTmP2Ll7Bp91LfWxbbGep5Rwd1UNtIhmh
TKvatK15NRAx136bQGoAhMRsBt8HJ631hHVzk/eMssI5uc60Yq1Sr34IFKfRLE9/F0n4phVu4hBQ
fTS2iJPpLtAeOo9aOpbLX/Ewtzw6yzcc8O9BJmFhyfIDqbzAELfY6bpLN09fdF0wRwdbtzYIwbvI
jLvGN+4W3Q97fCXVIW6aG41P8pBEZnaWdf+M243lpQJvYfsHQ5E2MQU62lAuWptLj9VIHJv43yUY
DOAVZrhRRvmIXRfRnSDNFJ6sNIU/2pRvBEahB6Qd+nX8KfWwp9/8BxWG7TrvEFqW6Gc3ca6IhseA
ILVjil+0oF0arHQNI/22fKzy6ZhMBiwkJfSG0RyqsWuq1bait56BLLoW+HzcBVayNokuEXm8DRVm
Rdx7Z6kYEqM1MeMpOZpPuzxFZmfTDgbHviM+07QwuHLr/C5iog3urJ8GvS/QE/lhdiyNqtwmTDS2
VgLbekZUSR36cQfahZJXNw5+tF1KpIY4vsFdRydaBfKRDclUUfmiXhw/+hZ89MGiLBjCJP41uZue
tC0VDuNOSf0eOwEXqbGUBem3tvQehu6mGdGg/Pf3uWBy6NSSfUQ5HkyDSeSQVNfln3YgjwhIDYxM
PbJaJ1BihizlYW5HNO21OChE2/4oVPPsArSJRpA8xrKtCFFbSpbeNUWQX5w4z0B+CmTBpW3IJZMU
kGXpXOvBT0nMLnB4T/Tw9+H2xpag5uIKYPZtTnhD1IJgKZ5gUdt8lmFeBZSCpHtjb1NdabmC5Ie+
AOFOML6M98r0ow3i7FmN7qEZZz4GNj3HSl7nKqsxYzc0OhXy9xRlj5xQewBa9amIBz4hV0OpkeUB
jkdwapq7yN2E2r+Y/XTpgyjN7wAsLm2OPUeZcE+XNoVakJAr4WW+RrFYGwC/diZbhzWNVEznxXvX
cTE7FYUSRpq9w3n7mspon3CUPM7URdwznKSmaKiO8sVX7YI78/MAymh3YZOyRG/mNwvBYtOzWEBT
6jUswDk5ZVDmucfvQ5T9KYL81rQq3prlxDbCnA+zXVPubtnczIqldvS4EMKGvb8XhLBLRXIo/Z5y
txIRB4jzzrWz1zjgw+60Wtd+d3Idik0J2e7TgG3xQvGTykOmEps+o7namN/djvRiFNknCA5viYOS
NSXtC4GYu/asX60c96GVYfziRska7/fSOd3080dRO9dZY+bpeufJQdRdt23whLUPHpJeVAlsbJzc
6S1n55Yk1htrhAX+C5FTJQnQ0PhdQBZkgjXi+cESnqvCuMbAP5zZ6Q6Mfd884EPAAHxqJywcSsfy
hwoSlqpgOGM4gPxMaSqAj5aJdf+BPtOfSuqXiIppTHb0+fSOhfAFWZVAVIBGS/uFm3a/0sy1t3NW
7R1vOlfefdTjTKscYjRMvls9FbsZcjgh8oxJE+YYBoD33GkutHk/U3pr2vW4t+G+C+tbQspZ/e/p
nf8XMOd/I3zu/wcM6P9HeqcCuPnP/4nEXDii/0H9XDim//K3hzj8t39t4p9/+49/e/z+l7+J5T/5
B75T2H93CRSByLSkbZqe8v+T3gmgkzMjNDtHOFKAB4SrWZTNQugU8u+eb5mmr6QjTEgn1n/BO+2/
Q3Azpa+U49l4jD31v6F3OtIBEVr9A/O5fKcMSC3X810Yoo4kFmjaC93z18+nuAihfYp/mp1CNmmD
gJBL1qq0vwylUmfI6jETFRDOabHvAfofCoZ09/NfQ5QZDsHdewVLwzjLVFS89xw4J4LTyLN1y2jd
m5aESNoGxIHLZGPQSbwxNSneHaKGSxh96UigPfc9DkdupbSOv0Rg3R1qE2CQ1ZruicXBy6Elgq7I
S4df4JJy2j50qNo90PoLAV0SurysNEajfcK5dwfZLxQLoxykHDN52o7n+vzXi8czEY9QXLzM+jNN
KQ6UNYi5MNTfE+DDq/Y4CGwGt7HPiNnRxTS68ioGIMxdb7D3DXK2D6V4nGvffKy84R72MjwPnpyx
/QXh1Rp5hkCNXOHOXUD1VSgJFVvBUXZMCBqkCsNw5cvUFtumo45xVzY93WJpfAqRORt69Og5wIKA
rzE3pjt1MtXFbXMQ03CFOEdWNP384wVa79KoEJxQMt3E8K9VYPrXrqpoiFt+mzY7q9XdlYolfVRq
esg60V6L/3rxCVVfsbYHjdFeS+W+Stk66RWX40fsJCTBcRd4ajtzdD4ZyfgNVTb2YLVI7BFZ6UM3
CJqfQlEvHpWCWE+OMWE2fpNeH089aR8Gjr1xhK0z3I0GxvoAjHYb1sYeHHR/9rGxYaKknBm/q2M1
hC7IOR/YsYf3sFPpevBzmufCSJXUl9HxaKDWPvz1KyqiSpDsSKrFjF2g95nwc/jzO9t8ciOqCee6
v3Q0fuHa9rZN75BOUCDrQ2v8iZw97QslnzsjpGDDGl+NJum35lyzCM6s5rbNZYmb4c2x+olxvO9g
la+b5yGQzH5rqm6lDZdqxPJT+zF7eWymxew/iL4r9pggDloz4SonsuATCJWVNie8hcG478wWOYg9
DD1HKY1pHukrLOKWZmXR4OC25TgyF2IEUEzYO5h8Uko8lrTI+gOdNE7CGCIizVZ78ieVp+ZaCDSh
r6akOVAt0EzZ0U0FfMMxmQ16PhiJ2cXaHVeEGRsKYncpmY6VM2XPA7QD8MIsI5N76RyaIGJU+Gl8
xWQApUjFoDHlW+OzDeqw+KwQnieKJre+SqFDEEyxE/NZ9uJC4canPSS3wPwMWwqWwDKt7cGkf6LU
FzqyT0ZIBtcEyrFHr2XK8j2U+j5wj6ygDtKvB/HXKoOrliiXgUOdVGL/CSQuCpcd9pFc88bN/XXT
WsWm4gm0Fn4HKyHsPzA4rZsmf5RdQ4xircvUfghdRIHRY33vsjvGQK4tL/PXsSGPsVG9e+38xPfk
bFGN/3QUtWLQJCwqx+XvEKKfUnx77szg0VPwJdKs3VTz/OgmWcqQv403lSuRqZx4OOihfTEjPwWj
5IS3yXi18sx/ANS5bsheHmdjwNSp3lSAQIbK+KsIf0FXpOiSFZtxnLxlqWGz2wcTdItq3hcBQbpH
DP/ts3BQmQrkzL2Zv8eyrE/NcqJCYaZwMp23oKJ6Dq6M+W1p2QcabjBb60e85f2aooUUX+j0ChQL
ETKjjkQ4GWQ5qjYyl19pIOan2lQ7bhWKkvtsD/DPP9a026+SOHhuIA0zo+RtDp4L/kcw9dUj+6Te
zo4lkZEdDJ3NXKofJF/MQ+DLtZ0Ev8I5Jsg7YrVzshMXCVsU99MXUf+agntedFx+slWN79idLwrK
xxwB1xmz4Lew49fYzW+Gx6ZwUBS0U/VhOmiLGBjYZ9Wvkn7L7KsNFBnfMGZQPbmQTcx2nycUFuTm
ZQRYjwuGjZofIEdb1fxU0h14MvAP7y2LKxpyDY8PlwmOBbLEHGE3x1L/zGXbw6Hy603vpDsY2tHv
sgl+1mTbq4HhWyEHgmuORW8J97g9YkPzdOHfLSb5G9PR/loV3Gl0+TKC1LCmuzS5W4AT123hr9ES
MBc4Qp5zg6MEJqYTAlhyqpwER68rvH0czSA0ImFvC7rHkJcYeMZF6nG0Ftk+DndhSMm8rmJr3Sl5
owH9q5GADJpxQGeHarNLQ+tkiscp4huFTESjL2fqOqVkMQIVtONz3EZ1HGNpc4+hr71VhJN1XdKw
Myylv0aSNeRCDgklN5SuYKc12vxVNc5bGoptENafTXYR2l9FJo0IjU/7Zq/emmUgJ8FVN370jgSF
2q8576B9SVX9cOyfWXrJeJZxwEaNTjmkgnFblMiGrITe9jG6V0iBg6VpyJhFhBcwaG+1EVxcrH1r
s7Jo/IGYVDSifUz9eCcyMiOGWiqHJ1ndhxiXetxzIpVZvQf0TbWLuRt/jq16K+jW24SWgrlpdvsi
83976D69J7/RRUByhdlTY3dHO383mqDdUrN5z/i6s5yxyvVLLKNN56tp0jPhUY42TCEHmopFWbXt
xVa0WfqDp86SAN1qqOM/qe0yhilfvSj+xnpK0GP07oRd0McNvTFFjLVuovZqHs54VnaaCm53OVy2
kf0Spv0eFZ1WNhLlDWoZhoNkNZP66rr8NafsiZaGhxYUHwzLD6PDSIZ/4mW2JGXFHlw70ujYfH7x
PDI3QU0maKBrlanuusIT07v8b8xxfBaUwawyOdM9mTyZFZJ5H3lo/1AZI49SqaXPyuyHw5x2iEMT
BnJSGRPeFC8wpo0RK25dVt5V4Q0UEPnFN8VUUNBn97138EEuX9Vqyq+KsF1twdBpD1mXfgi7/Rwy
W62AUYdgxFrGKwUycuQwS5jkdHm5FqEV7Tybg76OWTGkN6oVXjW8m1G63Djxa0v/hsypU61Dk8up
xcfbipzhQiPuE5sS7mRIIB6KJDU7X0Z4TIaZ3iRnR+R9H+H06AvBnHI6TR2NS2q6zw43HfEHIGQv
HQcorEgBIi1tO7SpEP/KjYtZAhnAtrMdccVtsaLF0GUbvLINy7cekFuigYlBVhd3iuM+QtgS+9y3
252kt4EhGnYSGy3UT5XcdY6nn9ypAa/12Y2F/jZsboQiBMcahKh3Hj5GcOGgLHH7kmG2nrXbmvsY
4sfKKT0Dx4DRs5kG38OaEJnTT7hyzqqzMFyldZoCgmAka06L4TpdXAW6WGvJHy6PV66e/Mso+ALa
6UFN6vK7YjbApo4C01k3p0I4Pynluo+W3vqlIjPt3nhbm5zaDdgOpHS9cR38chMihK4hXxPjLRtb
oAl0zHIgfZbRMRXDvCVz8TZOxd32iblyCkUzSmjbUvrqozQJU6Q/asEAE2BQ+CzHsSVQ7nH0Bb3u
C/c8Eq1JNlqsUlJG5zwjiKXDgjN/fivjDpBIts3wJZ5aFm5O6sFpHooQI27xpyx/WWZtne12BGhl
ifkAdqJcEzdmgNXoK54ud80zFowbpIA4ij4jP2HwHrkkXULwuVrcBkF/aNGx48EhAmbBaY4jPqMu
TT/FdC4Hx4IQzA/ATtwbtBcgDg4738oe/Aenofaxjki44fnbe7ZNZqKJvTW7cFzqbX20a0Q/DwXf
tYJNjbB+SML0SqERcM++e4yjrD4YIx2cAaeuGvzKesTRolLzj2MhUkC8aRWLbFqSymhCSs6dEuvb
grAtXPees4w2lRaHyvfHm567nxy1jgHmH1oZ8SQgLLqpt+snC/tGUjKITfXFLuy3KmO+O47YvS13
3aPiYMgAEpmSCKBzZpXL8ZD1ZIUs0K2HoVuaBsm4VHH85cc0ccue0uG0Zsbc5ezHqp72yRSqQ+tl
PLv9U2sQtIB5unL67o+Dx3V5Oiw3HxlVjzKs3ne++ozpoGbEiPa7IbVMr+drIyqPrS41xFCUuaHF
Cwt4hfWYBJfR6eewh/bjNEP8jAXx1RKjujC6vc2Z5LGxKEdhg1OexkFOqiQr+vh17GCPBjZj9gHz
4jR8muAeCBQy34wGaETEyLZemj1hP1W8JSp48wv1elTV9FN9Q1J/BGI9kj73hmezOjmcOvDUn3LS
NpbHVrW7DFHxqCr3TYxHjtTAfwPiWDQElgCE0esykl37vPetHQa9tQP0uKstIo2QeR7oysBQDFJh
hScb5ScLNnACAQuM6o2d4iGZ3LfE6FDfi3tomHdf9x9WVxs7p7AYdgvQ4QE4jrYl5kTrPZxFG2Eq
69039nAoVC5eDwBHf/IGXTtgrisynvGUZ7N2OaiOPBy9bNzR/KRK7JktcuU86h0u0+w8Q79YT9kc
sHWuC6INuFhi4UAckUm7porKPOS40PmRkbArArmJ5+6b6NKNBxMXsaZN0i6avTFPewPU0NrqW7Gt
Z2wEIr9RuYufQzTVGQIdNnMoCPmVz15vaoHHoJz+naMza44TWYPoLyKCfXlV75vU2ixZL4Rlj9ih
igKK4tffw30Yx0x4bEnddC35ZZ4ctniQUlafKN/MI9omqAT6Bf2GK1H5Xq52JN3gzzJfsNoBfcVd
e07MXocSWOnskxfKlteIsdWuHiYuCSV9p9Dd/6VV+0Wyc2W/4O/uM87bmcm2Yky2sGAm7G35SD04
o+Rq67T92fAi9IwDB6ehAYLEZcn1zMLlZGmS1sXgQ7bAAwFZ59QMa5GsU/9aSv0ydXnEIJzekLm5
Yt6iKgqCRplkr0sG2dXhyYFZp6EDDQjp2T/sGSNoFUZp1EKiNI58GifMpQR5N8K0/TaaeUMLoUC0
Ao20Ziz0Xba81el6EQ8cuSlGdF/pM7gtJec7p54v67k6xq7EdeV7kBJHF/Egf+o/sYrh1PWCR8dF
jsAbN7Hcik8UmXbj9YT1bfGYNoHY9oyQMy8g35G2HqAAIh2ootCG8+4TQO4bO517wfmPTfOa2+I3
N6QvatoKRioeDKVyfJFB929ewvICmxW/TZlcdZkCKrBieuZ8dUg+/FKYXVJZt6RsTzFP+BAiCoGA
O4s0fbIm6lFbuIyHrO4fCPqj5Wj2GN+Lfo38sAL1ZKfygCrNLJ52om/VJqlsqoyWlqYAcSlNfGSk
/eWKcuVxcaqY63GtDeDCyD3wSdXxuUsctjRaBRJPfruy+mMyxuZFl2G+uJqmC3bwk/ZZIBY8a4xl
7eqVgeoTAKxbPfCx6mn0EAMnwYmzk6Gyufe9L5PTE6mr7h8Jit+iJZjIokCgkHw5jM5hfhxrksgt
TL19JZ0fKfovhnRYmQCtMa57M+BjqsD/nlr6oiezLrYTvBn2MEZ9PctRLksaZ4mt7ghDPCAQMuTQ
/G/F0MlLnzp74kTmIvscUbmov5ecfS9Dz2BdYs7J/P5vWOfLvhyi+4DX7sIljiMHT9BpXD+SsTS/
ELRwR8aKD3dOW0RSVodKUgqRLymQWWlp9hkrOkzw13Zzy5GwE0tCJGkEBu2hPPX89FUGNBAklRSu
oHrCmc5ADTHGlhyO/HS9sNZfxkeKkyK4jEb+aKt4Vcw1ttzYWF2X+rDEzHY0ccod/R5U1HKklGax
kSTinJsVArhN1YbOhbuPy+A/mpLyE3fEU1HLhjYMfukiWtVVysiywvkSGMjTqjhHhX4nR0u8bMSi
Lyy4cbOEpu/SdWJjycnNLLeB72YbgYFn2/fYQrM4OdnkcB68ZcHpYDB16expSqp0R3JnN3NqeEDW
2ZaFx+9AwcTUjD2yXwGKc6+fRoOBAHefeyTGHyCszffQV/4Ww56morBkQ1Pb3rHIEs24wxgW4oMu
D4ZthBCC/jF+eIMZhf06x7FdcXtUtvyR601UeMmvRqd/2mk843jg49bp3/xULDzE9SCsxni4YNU8
uLkzb2bs8FHQvExuA9+m4sidFp+gCLwI8lvJFgi8uP6Yu+DHHgSXDAVS1oo9ojZm2jbgQbsgqi9B
Om8pPWFB7aC52rJhtbERUoT4DSwLURO44DYSkX2QkgpsL6aLI+LDOuUc5un6OYvR/S/J8dkwTyxv
obTFabDtm3SXkZTSHGysDHUx6sqjJKoqzdPcwDktEuZxJcowOe0TYpV1ataMsk+Ae9NSZrI3lXuh
egY+D+B2xa3XLj25laStQtw5mTbJ1qnbO5vic1//0eOYwrJFPjAhCpVd/hdDN9wUJsKL5ViKQyd+
e7u/Rhi0Cn+U2FGQCAsHC3XrgYyYITNNcJ/CabrREoHwnfefdto9Bi5AC9z6/UPGGrpjS2YplNDW
KqxIYxDswtEQrahs5qi9IS3Tv4AyoBfXSz+Lxv7juBhSVm4KrjEcHzgH0I7yawHshFUYLrJbztcy
0/gy9XebLPYmeK0r/2WUXGTLAuuZJtr8OLB15VSh69R7yzT1j9bUmG0h/t802R37FUvbKTJhWJW+
Fa+k6uv+0NgYaxbX+ZsysLj7jaLSWrm7HjoOX4/DO/fgrWscHFlg2AjN0yVAPgL+ZffFCk80H1oi
KXEgkNwgQCVD4KYfqKdY7pBO2IN0zgrvFjaHxoHUlsKopBtszMlAM24v20edfWZRjjHREFTIDfwd
FXxafb7rMVFv0jIeOXhKPBdrF4AlSFQGdsEL096iOJi3QdP45P+nVXWE6GBtZy+bj4LqhKSMIXKN
zh9N52Do4O3UjEdRHuW+bsVXHyHFLbw7LVdNd7G/pp700SKaR12viJ4u+m4H2CnOEL6Kgbtg4eVi
t8T9y5TU49FH/RVjGe8dr/G2vnCqE6DK05LDJ1+8ZGdrNnIQ2cuKJTx09vih5F1wA6HshyM9w9DH
pk//WwOmBdgbrAmuO9S8KQSJoija2qWjNn74OBL031TjOidX7O2ecIAWlO+ExviwEJNAc/uDKHmi
ApCIT+RelesIIlLxXnhOzoXX2BvNKoTT7xb63nIYmvqJGCK98AfGx0/90CDQx4a6oDA5FoUH2h+3
/mF+ZYC17F0tfoqKGjbo5DqIf9PS3ez7iFaresK10AdUj+HaBUklJkQo+T54+QGX0Vs3kWNKGg6X
IW5JSmcxVtXDv5LQ0Aar52vhdCedlsmugZ6x4UuC6k+zJ392yRQVBXaFKF7Z3BHfZfGTdJ1ENGy4
n2NkLfiA70f1DQbG5xPAxzMi177xiRvAIOPsMqIsAiXHUMSuYqfJzrKTN68GpuN44R01nBlSHTon
GVkXkM9E+wddnmVXSqJS6pSySuTrrFlYndgnFIbCbrQOnlV/0xH0sKq7LFekmmML8rXWnAiW6WIX
fABcOf43LsFnRO4O8fAsky6FsZa+Lk3/LzMNCbnwJQEVTwlj+UXFdYD4T2agrX0Wd4ihwzzzSInX
BYCTSWA0aAuiGzdGjHbqiBHqG/gp5+eFlP00uzt3Fk+U1ZL2t9FNeHnOOt457Xh35kY+GFt/+UH4
qzXTt93pu9VmjyEY5VWLwb5UEtxvnS+LY9VitS+or2AR6ici9/lG4PyBTVeB7QtPLoCRTW0BTCpc
fLQ1T9uDZ0hb1mxRIJDZiAgA5JGpj2SU+S/l5/g+eT2HBgKe6sQ1Cm9ogi9zgM9sGjGRZjnl8R4e
vAjA9g58EnUI4H9F41HIEcARihWMgzBq/oEibIIPwfsLenh+DypDG7G6g41iMskMT56MA2lz4LPB
CtA8tPjD7XAj3gaR3RZKOndRRSauAPlaZcPdGKx4tS/UofAdPuBuQPd5qXc9i3JoYRbtveCXmiyI
g+Vh6IYbHcU6GU4JyaPDFGoklO5muuGF4lFuGKJ/RloBBANWu5/oZjGYLMgQYE8m6X1MsKcCVi2K
/cDoE28xMiMpwuckgWKTESmaARxVs3OKG8DnTq+Dw5jXj7WWj86cmMfQ+d2MZX1qCc9PefwfeBIm
G5j7e6n0ZSYA7jfjy7DgiDRFhlbuVtFDjsdl9nje7ZHjV6eB15qaSxuToktBsGrTuQbz4wCTvJhw
c1TOp1bBH6baxNYiXsfQwyiKMdSNqXp365dFraYPhW1pThqcqXiNj5a0dhk2vqOyxUZkEs2fPz6X
kP2TlLEL5A16GeY7FrXs6g/iPGjsyrNkCxhGLN9FWGRbpTFYTpS64l3vXqSa75gZMVxXltlWXgwA
O41IL0cy3zHP3kyF025Jd8TY43GLBqC8c+2F+1iYD22DLmmt6buhDFcDlFTo2AcvVJ+05TB1oLLZ
V+nGS/orqTiyrR5J4bnq3hK001uItSSJ750bfFJV8J355X9qsotrY9fwdhQpBdZqMQIprnEHSD8n
pQJFfGcJ6y6tFSkm+UlcDxgaJ4OMPxdvuRBVG41QdDRDhJWby4CLYM1k/gZps8HGYu0Ynn4Uko/k
OINMiYTAFtXMBwrF/4ZdxpSkwEiM+PwwJMwDmC9kD2K10HfMwTy5n6g/LILfTgmqPf3Fb88H1cYX
KeFG5roIdjPeom5J4jNzIhw7zldKm/KBAuqLzzN69vrhFAmKvirtPTYTU7V4Kp2rO/BYmvYeW86L
McuZYhZ4YVF/JBg+pCt1o+AOj6HNxANGl7bBP2cfo1UwZwWlxSNaMK/G5e8adcbFC/ZQavFqD05+
ziuaNdb/MTPDOyVPgOHC5tcE0hGAZ429NP2sgUxwBm32MdQUzLE7vJMgRniU4aAx1Iju7oAr0eBz
jOFwNV346dfjPyh+nxbIliGNw/O6k6KwMw2YLIKifvAHSsoVBOrTsuhvsZZzJGG9CcjS0/cYYV5f
vmfL+6K6Q3Le1f/IxWHZ7hn+90euM9OOoa7eFrl/Sny/exJjhhDE8pj49PfWcO2tVZ9MEB0m6y9i
UvRC08IJuMOKLpIjHSbtpgZGMo4984wE+1EGP9YMosVWrAgu9XSzrU+NTrJfpUTnLJehwyyBoW+A
viUn0BNNH/GZ5g7Zx+anVaDpVxWVSXl786Xwdjbz+NApGdbL8FDG3hfAHgPYAmJ/0zu4cFkJxNzO
h6htE5YQLj7LXL7RvUPeUSPkzgl+dQMbp2KTv47lGO19xz4hBwLmnzkip9zLz2N7oQG0OBaVw4jX
JkIRy2Lb6AI+NmTzKFlCNLSF5lf16dt2eUhq0G8ZF6TKZruntSoiShQd3Yo5m5HTtmUb3gcFD7Gt
9I8KmJobfFjb1lpYmGskkBKIImkJMpINiZ4lYB2IAxwhSLDNxiHAcOpsJovREBAJH9IIFjbuFOR9
TO+T8i+z239Qq/1SVa/41opjRQoW8Hf0HcRslG4LN2SNEkXOo1fJ7rpSO7Ca3QnfbP1heLLQHTZO
TnDaQgEBr5FvKmwtxPGChxCWamD/kLSnkNt2zZb7hnLKnyBOqIg50YZYEoAww7EL9XvZe91ZSAwL
6RQCIiI2k2IxPhR2lxLEXT3fHVTXuKSzClDKpXMs0Gda7pqyKTgtOQLbWneFuROYaJ3yAR4NGYRw
lr51ZXMJKtchxzXcqaXEYE1n2i5uvdPIhG7nKvHdIUHOQXxVgW820Rg9F3FOxfcI1YHKaMKSd+O/
2Tr/WmouIpVbSgJzw1mtmH9n9oDrcdUaPbLOYbWnA/KnrGloIAJJ7ZkWE3HZhdIkz7zjPFy1huwY
JbnZMEPminylCeBcDcOxqHFER+YfebFmoy3cyCWBLWeCBhmL8jaK5F9AHS0P6Y8zJYQPfErE1oN/
bKG9xh2KYDYUfwd4/q0/tUjZpGYLb1cuPGfspIAsq0dngJAZZtZ7PrvPGBifmsw8MVInKfdibCAj
o3RtDILPg7R3JhYfnGbKz0g+m/DiLd5n7IAH85GbPbP4DyUj8anHHO8jvzFiH9WuQUSRk9k4zXCc
IjIPFlN5nqX6uuLlKVnapUH06bHhNVQP+uxEtNK9lpYkhCm79zGBb5XoU17wUi2WIE4jtqFN/Zg7
fFUE7ynNU8cAbg073XDQ41/h9CAMS/BukCaKeASkFI7vPOnPtAu7W6smT5PU+t13csho44cw9kVm
NERVDGFprHI2mFph/w7uJ1yyZ1iSmI5t/TR5xWOVUTkcqReulS+FanP2Z47Afbu83zlY0DmRm8u0
gilYdk6KPsAx+bRsSGIjfQp4ijFKIjRa20rwrPpFxDrNUUVNFL+08SP9uk95XzHRhiNCvpDuF3gr
DyqZL4GzEw4/HWIlhMa2CZ4JKOGXT/StsoKfzHGYg5E9NEV7a2Y8x3n+uk5sUre/ZBbyqW3RjNZn
079mehtirqmmdvqNW8JkUunyrEP11mscBzLhvJYZ559ZlZX1uc9HJ8Jt7nwD235+oXHMo/I9+ZXR
nzLGTNaLllUmLS8RhWz1dAaql+8wP5BZwjzeqFO9VECMlcfIPRxqwEjWCWbBcezS98Aljp+AgfZa
/1tl7PY4+H8rtNNtP/dmDfD/K/jxYp8H2uOfQkBIxvYCiweeiSaJPs9usqnWRu0Y5FeqrZ8IOvG2
AcNaidHCRPTXh2EOLUCfwy75Rp+5elP8aRfV32FiSEhaBbr7pWwZfqnhRoh3M5BCcPNp6xTWvc6i
z9gFyTFc036OyfPj0nOtEEXEWj0I2d6z2ca1rxuAeg648AVQZdw8F3p4b104WaMiA9e/55Z88VKW
gAVLn/rhKAlyv6id44Lo0EyYQLC1c/oYbfbD2ToXln10PYrjBgw7nHmb56VfklvXiASGthXfErF1
M+K9sy/fqyT+W4vBkDmhZyqdN3heYrrIjrJ+CXvnKYxSojFiwesUG++WD3F2Cz1Qx8o5Akj4RBtw
t8qrD1XFBmo78crKKD+KJjutRWql7HtSmnzSKW64LwbrV+ObegUyU/Iqplsch2+TMncRMXfNXThE
//8lK7EABNmKOh52PPf1EacgeorfbXkxuaTGjBoaR1Ob1WI16h8mm5FHuFjAI5pbPHa0DVYfJZYE
ynCgruMl/OdacLFD+zuq6fiYffG7ryr3UM6wI4u8gw3Cd2nb/n/UrCOIZmuU02pYzh2GTHI2/RO8
bf1QncPQOqYM7Ngf9z6ws62M/CedKX9X2yRPC0kMVXMOZBVDJ7C4d4SFM3wDYf5rRc3wOpf07uGs
aglUFrDf6pcoKZ+StlhDTWjeBEkpjoab4LgfeEniTZXCLgzja1MXZu8VNKINEQzyoRD40yF1RQy1
YTlthG7LrcvXS20aU6Ol4g2RJA6Hym24/rFhzYl4tPNiJzsrusVu8hmr4ipV+CucmRuGo+Ywa7qT
V/fRNTUh14bFbp4xHXwXXAEozWI3We5Qd7qNMwYedC3zQe0du3UB6bUL1bcgwXsyDUwJz7oIGzQP
mGWZDVuvi5JfUSu/ZRa3mEZe0pDUQeaM80YL7ysf6rdK5X8Xq//iWkUJ9CD+CPoLxtzeDmKpDhE4
/PTa0nHWdNETdQJccm0GdGXmducyqDoucJL6Er/+ojX9OqWMh2hjIH9QPuJ/elVJC1GQVw/YApDE
hBR6sVpFlfxQdfNgV3m1aQrD6KcHg6bf0vWpatSeQM9VCyBtpuwuTcx0J+vTnymnrDkXnP4zNPCw
/5Y+/iaxwrkz85L7C981RMq8fqXvUy7qv2lOvgG20WSkyjU/gycB6iMInxs3gGNPyy/acviboX3H
sCYvFOUysrzaNpBgHMTZMRvsvzYCej9FbyFlEdqZMMUWxPwceSeiS1BNMPkw/fOiPQRXBJQ0f2bV
urf+8FbZDewwMlOq9kq8ltzfWjqp2YpQ1cYXxIXzRAZAUAPP6uy+R8L9oQDhJ2BFVb31HkI5s219
kTq4mnAg+UMnfR37d7sM3kofO3AE1oMPGwtXxIPXTPiLHFpPZfTPkCRBMyd1sxSCzHhwL83w5Dnw
LEibCi4dXpVcat1e1ZJRNoANxqWogFYd6klvpa3W/aF9TBzWLzrHsNm1GsR5599jl6E7SRSOtzNH
0VDiUZLlf6MMr51fyx2R5M8yYfKGUw+iWoSVgIqqBK2fJ+FBZhnGH0Q72//om+Du4SfxJSVSraGz
3hlOTj68dH4C9lM8T6pK4fgULgGKLX7MIkwMRxe734mp+QpNfAWXxFQDMto8N29AqdiIbSIzNqlt
FXvX2rSkYjwKiNC1wpjUFWO49bwYJdlu6sMn+ovRhQL9IJUdbtNOnybRP4U6OpcQpuusWmki/AcQ
x7KmN6CbPgzKICW5e+1ZN+kI75VmIXyy8pk294xdf6J+yMk2k+v+DrGKlj4kw5YpVp1gmpPmbtVv
cWDdg5iRGAfNIIKdtsAExkkBZyvhLXrwctfdUkX3x7eWl0JHnIPi5BhU6Lpq9G/UKYIwsxuMkFN+
7EX8xhz9NwUohE2xtflIJYmXHIWIru3SnCzp3728e86l+MlGaM5++diHFae+ZVX+IJQvU7ah0frL
8YM92SuKfv2vhIdZo+tGRbTDcdSscc1C9OTh1MkWVrSJ8h7CabOHJN7nLE4dVba0ZEEyJNXvj7sk
Kf9S1Epk2iueuUr+46TpIaVTpEC3OjPAi78tsW7BYPyiYBQFZ9g5M659WhbAVMTk2Ky7Izr+0iUj
eSweVNW+5wmYKNt56uzqsbKDS/2bQcyLXVB3bMqTVukF4fXDGqEFxJhOPa6eDyPlFA96fl1bdGDD
PdjrBLnneXUsQ7vIgvjIbVwk9h0B4OCudF93cuF6c5NvF3EGLvV/T/+eVjPn0HmEqAhGgIEXp7I1
l5GBP21r2WPncKtLNN47mj1dgHgpLSos1CHiS0P3c1sPB/pUP2B2gM/i7YOD1IABq66OCvEFzB8y
1t9EZuZVFeBvCeQtCvvgmqr+jLHkIkrcvrgqR6S8sTMUDMzuE5yg54GPKHVJtwpG8Ujqn0IVRhs2
cznva8zck0m8rwnTybRkyx6KAEe4rt85A5KKEBzwrUXcYtgXkM8FuSEk8wWzZyDnl7l/587xxjjq
PqT4vT1CpWU6gTqn+ctfGctDffZbqmhG+rZkM++LiXpcgRxaMN1xcaYX6UM3uvHW0pSFEOD3t0Q2
cGNYr042Hty1RVuM92AFyC9Fe8UC+0fVAbaTgnQeMU2v875xkJwdjNwih8GhqcbI+/kgNEdxLw9c
kLbW2VUK2uyARMc9mHWAE+wUIRgrtG8FAMZ2eXfGfLcwt99URuyA2zJoep7Jdy2L/MbdQuVM9cdp
h93EUw6itYA+nGN76El7S887RwmChJY4KODVR+D568VFXpTTUwWLZruu1RiZn+sK15fXJHiB4Tv4
wbvdIOhC/GP/rLdcwk/D+G2ToFiXZGtKHwc4r0uRtA+71oiPUOZ/ZU07XG/xWfGIH3o1O18jzJfD
yA/LOZxa/BNM59pHSgd+W0zEp4oLmyJqzujqKYmWD7aHq5R1uCu5Uj4QQaUK+Rja9Y/mUul0yztU
p9NMKDxb6G9kt8fpmgaXoi1+Eyvz2DLGp6lh5monR2ng58A1KZpvkuGPZTj8yDb+RvQ9Bv1wDgBe
9gpjADWLqEa9806/KMNctB0S0Zm7Pla8nC1lEYOD7icHm+6l8OqbbRZOf3oaRdatK40StGHzqlLr
PmWol3lS/MAIpBWDkajfcTqLzH9e6v3y6Z7ZCTc5EqeoQ2C5ll7OuBIqPl7VpouBd/bzY2B5t0bG
3/0Uywd6KAnSoezUz904cwFhjqCD4ayz8TgzpNuzwPGGVZQqz3b2h4NUMWcv40yaZ0RzrLqSZKGF
MXrX4bDucqSbevyKFWm3aa/W3ryY8osJGv+DN4ZfqeV8pKHF13pLCxLSrvVq5QimmuoajQ2pt2Nc
Up1/dTG/Mafuc/pBHmKd9ldaz2gvsl+BwWfjiOW32vetpoArTLm0THmC4XD8iRNsozgszhVEqAfA
SvZOFXyPaummv203HkLkyXtk0RDjRxfHdect4YyImxpV0X22vPNWnYz6k84K6o08ZH1Cc4DQI7ds
flmddVbdQMjn+rA1TL121irAJhCGq5htvPzVric4FVrQ3x3r7g8+7CA4zYOw/lg6+TBgvE5VGOdH
IDScTWyzHNy4fRxT7xnWMx5KvJRt6jibrGcQOqkGL9s4c+ep6N9cOIFSvvO+TEgD1aau/Wk/EDTb
FTCTATmHeGDRE5AI4ydHGwGQ74Vz7XMzpeciKd0rfuZ/jJI/lySEw+B+MJFlCs9BM1bTTnkzDI7F
56CAc2thJE1QnFtpneUVynw37nwDK0rnlUeIobU3I1oQgebI33LWLnHBoqKU3D3JXNIkwlH7/P9f
6FUn5wBCUbQ/3rRN5qyDn5gd2vUP0T0+sm+0d1g1wYH8Kg3TRhA0d4pdakfT+f+/9KN4CzkeWDNy
dRyon5T2jUPp2Hdf++/83czjoIGuX3J0H20aThiqDTNyiOgu9MHMx1lbB9OjKIq1iIMJ1wHHeMyB
K72pTua4p60vS1cfoLfsvQvweMMxhGvoYpmjLPF889eRIMuZz1GSTJ5a/HjULj84k3jLW1qIV/dQ
XloO90BN9yHzBRZZ0exSb+aW5CWPqlE0epThxxLZ9woA0yahhxBhOH7pOEweqSm9zR3ZbzYR6i8L
OgvrPR3w4Meq3Ka4MlAMKGx/F/f8eJzB7l5nkZmzqFyRGau4tG3cymv/5KRe2rzzDxE+tonJD47t
rmZOk1HBykUUwcGvLyoDbZEwO3mQnLB8bnYnHcwYyaTa5kv3rPkN2KBU3ODXj+vuFBUOziGLQXM4
OSALSNpAFGIWGy6MloHSvjoFJpl5kbth/RFsn6FfL0m0dWH6GuUGMCcTRBvq8kZJ6mNIaE2nAPbH
PQvHQzcMp4EBGWQPfDw5qKOMQq8NR6VG9tlKoXga4j4hXCTOIBTQJst9kijGKCGxo5XWGMS0w9Ei
hccq+llrwhg++CMlqUUkH/lNPCwJOgRkNedXpdqPJmreUXiLfWJ0dOgH+WSABBZFZz86i3eYovE/
LtukaNz2FZf8f8pCViZ0fBwr3aGl8pRDrJ62HEGBFg/NyeRMxYuUoR0EjngT4XKKp5dZDOrWN/7G
+MhVQW1fDYylLUp6snVnHIGQVvrXBC7QlmlM+0Y27NhS//XQAYA8zvSUMTfO4RRH/0TRzG9t4HFT
ovt75DK/Q226DSjaRDupd9CJ5LyoaK+JhoyvmAAho9gAgCHAJKGv8QCkR5QLXsg4eIZPhaUYJoaN
X1RN4ssGdQzFRZxtFaobVR9s+ivnJEfUtnp8zZNEmBq9pAITicBv2Qe6D5qj78k78cefjNkC3/ao
iBRGVBzNBBUwbelNNgb5FjsgMyLrKQdYspFs7xS1QncFR9vB8PqAu9RxOgHr5uCe5F0lzdD9xMz9
tk6px3PAbXnoTLRxQpxFTH5C/YRXg89whIM/7J6jrDphqcdf43vHellP/tXyiQPuxVtAVmAr3pYW
qbBiiLn+VAONZayx7CLWOSkU5PtAvHfFI/ly9mZe5U0+t0c4o962I0C4SBg2I1RRJpj432NdMIGm
/jxtWMhxGOa7UvsYm0TPGj24BFVD4GcFH8EkYrku15ePoRNGRwLfUaPQM4mJ7lvLOc7j9IkKi1Ob
faicFYQOiyGI11tsKcityD1/ev9gedj6uMqOJya67mNTBHtftmDn5ulX7lUguSycK4t4zjPyl555
sSYx7iTLWG9FfHFPOdvADT8Rhwrsudndq6LPcpkYNTVsoIXTXxh8EEwt5wIh33F2seFiUJiefi9n
bV6xq5doWC6mGRjNw0i1bcNIOGZbarpk2LL+Ifn4JMY6p776jLTLdXedZvbooQrglTMd2Dt5+Fz5
Cc2ajn4uXIx5CSUXvNi9Og/98Mu1kQJ6T35lXzzTDdK5DSmiGC4m9j3KBP7ApVs9Vl0I5WrFSqMa
0QtzE5gVH2nhYBCUCCyyhK7GonyvgbwtAGY1utMKquK7EIpNCnNIWtzzxqZXyQazTCqUyHJGI+Dg
Z4A/RhQ0Puf0VjSUShHqN6UVH6VIzFPpQBTNoyKGFQIbPMwPFnd+2zDesFYEs/E5uSSFRSMQMB3m
/aT9eXvGxb/ggeP6RC36ZqImsWy6M0G5e4KPhMtbBubZ8okLL/xoDd+EPxNmpQnrvM5aTdCA2o/w
KVgnhPrXLtXvUrLnO1DplVDH2LGdnQWsDE7NQZS4V4kI01HT8UC1E0+eXVEnO9q9s2fp+zeIQ1mK
341vI5iV8TFxDZkA3n8voXrLJKE+6Fa9y8C7+z1fxm2vub/G+Miy+R1rK4ApZBCSm5VK3hd3COCp
4piK+eQsegvLrLnOJnqrixoJOj83q0BJZT1zLQZf3Jlo86lJUtmENzrwSi6HL0B9MHyqorU+hyl5
8nHfliU2Keg7B+h/jNSnsxG3vCEOnKZVtQv/grlkLrEC2QuCynUOY51Te1s45UFUx5jL14ZD8UlY
MazzxnrOFOEpOSbPcsYPQqCEuZ7qnzRFBo9uZxN/x7o9iHlr+VTQhlRtb+kIoPKDXvHJB2GbDjdb
27+48YhV/vgvjatXbnoU3TAzqhlSOdU5wlJ5J1v6Cqsce314ND3FtpY71oy48IEWClBnxoQBivdq
1cdJ7Bm6luhazq72+OzAq73AO/5v1hQOL+mnTmk9dUrzexyIjIDEaF1vl7fxebKm85p53XuEc4ke
4aROGutxrsxTxb7EOCEuD+sSu4uDpgfjmH/qDiejQaGdreKf5Oy7nSSepiQz9U27ZIKR7bbOComV
qHuy7DlgCmomXRMdtMNAtq0YB2dFd+4TOqjD+KYBWSFJoUcxSOzPoQvhmpjJmR62cRPnbvZgmcIh
JU0J1SinY2QpcLUVGRMLvwaz5vTM0Y+Lag9ZJ6azKu918uON0y6kv/x7xEz6YKagfFPufuGHOcya
ShW8yB+99BRjbf8yuv2td15KTGP3vlz854hhxega5qme81Zzl06cgGmWQ9kEYgqfkRLNXVjWv1nC
WRb2VBwI8P8oRLltJK3xpBkc9DMWL7t/pjnvi87CeKfq4tUvRoFK4Xn73tRY0WYefI/vvqly995V
j2jvlJhLS90HE6qdSKYKVn+U7aKO79pUJTZl1hOVdoQZtcORuhnrm+dj/LJMoy4UdwCmJyh0Gjyo
oiyCzraJInV0LaoZF4YtB7y4yz7WJVRst7L5N+hDkxLtqQ6/TJT/9rEdcHcY3gKEDOqC5YrMq+Jf
qdega5AP28hlJtkqJ+voLjk2tOUtsxirc0TD4cL8V0Skk5qOqBPeX+WOXxnzGOPGPrAksbogutcE
lhlfVbs7B71kS8s7Y7Ke6Pyfzs+88+JPD0Psvo1NjC35f+ydR3PcTLql/8rE3aMDyETCTMRsWN6y
DEmJ3CAkSoL3Hr9+HtTX87m+0R2zvxsEgCpR5YDMfN9znmN/uBA1AfgHwbKwbX/hQC065i1qVncq
X10i6Hpo888DteanAJHNzm5xxEJRH/UANa3s5DrrG2CH8hm5IDpK1lLos33MxWbVXB8bLikoERLT
nV72LEXb+EowzZ5b+Inocrkb8n3ZZOn1hgcT0iPL50sUX+vwzfMa70LMQnzDvnWxxhgXyUgEgosW
NHcn0hOK2r2ELoUSs3Hufmg598BHHpk7erPTK31NBrt58mP3hNso2tYqBIxGSIpLH/ZugXa9TO2w
clyzXPlpT0Wa+gIYt1KsUP4xmNF6Gwq72yaksa0ayfuR1me7TpuaAgJBWvvIJuLU6px1Hs2nTN9z
EBSweHfNiOCbvrnk6aIzYhLKlB+/26F+rjPApBTDshskyadeOkcrCpHp8NlsHAgbT8LS3z2nLLge
SxTwsTxiUB/3CtdrWFDICfLPSPhvnW8iQjTQFEf9Z6l8a22XA+CDwKqf6GkT6JhlpNJR9VulA3QO
fxA9YxyZACYK9GP61ZtxHTHYxqSQ5V5gm21NjabtlMhV2J4s24aJW7WzBzk1D0xjmY9XB9P2aZNn
bbiapaUaF7C0m09ZTdt+RuCP/AYcnYlx1kYE7mFoAWdCeStMgjP4C/9MmXuLDAv8Rpm+Vc4gdiI1
bzBETlmGVOVzasdtghLjrLdy73gWbRsvg5CvrHStUfk5VW05kK2bgoifMhLU/JfMoyhgZcFaxBnR
LSZ/fMBxjXmmWtYFdl2TtY01uhngC/vr3Mg5NwXVAT319bVr2CsdznM0uNkKFw8RDvzpdjRaPC6z
fsJqfwKl5KvGIInvEH2fabTd2i9Y0nie/pIwOf4VYaYqh0l+79A0VnZKplWZirfgAYMshj3+DWuM
BGCQ7y7U5x3/D7NbBgtYtPK5wPqyrI3WPpfC+VnnlJL0uvtRZUA/E41FiZ52MH2/le4pod69BpFE
HT4x+HbLgDUYC/JI3+S1vg2ZmfRWLjbkIZKPMUeQd6wWMfYP4O9MXkhSzSJzGrlOGDWUdh3GfB0l
KrN/7hUj3Vz6x7e0HvJ1MOLxKUTorVOyPHpfI/QoJ16E6SNNZFNf0uPBKatevJR07CoV3aJIqSpY
4OmXIRXvZe5HX/hhowMEjNZraYUpZzIRbONGddDNr+Y/uuZNvExO2L5kNqR/zWbWFgpYjJp0nc1U
yxWssHFlqh/N1Jvcx5FAgnT7YVqowMVUffc1RuG4IgVXap69StJkKwnqMblPvY8iR0ngyRozgbky
pqxF0OQ3WwpHL65RVzcsQWuUqu3amEtuLSE0XeZaCxnm8boWpv11rMTK7WEdDH6FviJ/d3KEcvAM
V1FsVpe6HJqdpT5HlO8rESMgNENZPrvkitiZIX4KzbtT40IwRK3mlLfAIJsIe0tTMhWKOvPO8EPW
aFQsehaWqxxBi6e0cI+raVdFzrun3IYCZ3HRcyu68DBNtID2FpbXxOJHHEAvWpsdbkBCo1cB5YMn
Qyc+lOUce3HQr7J8qJnR5G+FgYEOm+dKD7jyi6BfCyYe+Ezcs5nq0ZZoCLVF6XUAgWPstXmTOF9U
qACBWzSfGm/IDp7UX6eQpRiERlqTYtiVM82xB/QdOyV98Zk3ywyWtlcPcxJBAWMDfp+wdoqlPmgV
iaR07jJdh+IYL6L6Na2UTn5TGG87iyI5pEH/OubBr4ouCRYhB10MVIM4dz8VboiKIEeAugzRwQqF
Nx5U9OchdnMJqld3xHTA6Uv0cBjtiNhkCeT2VOARQYdXH/DIKo2hXxsRgjXaipNXnWEKA0khL2TY
xL723CuhIffNFP7k9Nao6KdKeO9uORTnanYBWfl7Rgvz4ktCaOvc+pLLZNzRnpi53yQGpMGmalu8
1fkRbU63rxriqkvDNpYOmb9LvdZvtU1Wn+WGVwkk54k1rdjSQRmwD7ktc6k0r8aziId8FQ49F2rh
0mfzMrxGuZCLjFkjiaNt6yxd3WNmL+cuLCr4zMAsO6fYTJU5458RvUBton/MEMRwU38wbIJ39dvq
1REFBg5rWFgOwi9iWmpyd/R6ZWgM0I5Oj7fKyWC3w+4eupSBI6FFn03vLTR1qZU2/nAQJjW0H+9w
CLY+MmII07pxcrMbBq18XUzThbHsiMzBRHYJFigJdmmkFysliKpn7olSII+BjBQ3w9dMykZetLCH
6itw2Wphuz1ToWg80Sf/oqcQ50NoPgBJaYIMn+hK3YMo4h0VqWlhTfbO8LBS90E64henHRROE1oe
nKpG647LvNOAGyjua3Uy7pEzpyCT90NcfB/htm/MOMRN1GFg0MNqX/XmxUjan+mg6qU0A6agE8jJ
GCSygmPc9s7OzbJP1r4JwAk+5SE9h0PorHziftZ2hyCJZhESAEt6W8mAG9lhuLKxmoLW5kHfCSE5
2CyTyBxaGXEKTi47NCNXQQ8JwGmpjFZRLvfYrnyJiNbyqu/e1FQLKSx0NPaPIZ2YhgRL3G361fFe
G992mW0kIzeBfF9Huriy3KSTs0utX1UbnMyYUmZI9RAZ04p17jKQ3pFKFc4IHElPsZtZV/gP+bJy
weOVUfMCLQ1gMat6rXr4f0yK4H6/IE/bw2+PAMZrmOv43AHR67M6K8UzlddLl4aX0kybKwmdr34O
W5YgoROCTdS9moVYvSBMoKGTlByyqQ23UAGOKAXWzHBLwiYJXQigS2oO4jBMLaein6MMA1O7SFan
uAR8EYsbgBZxozDwfTKxW/u12OQWjUlDwOUPqumIUZlFCbW0ndQt0lscVC1+45wzVNAvqZAdIvZw
gQCeQq+HK1nl/sYli2RBufI+xvpeRhnh9Lk8d3PWVuc7kDmQ2kNSXyZ6+hH2vbGV06oXlNMSqjQs
qj9YdhPFohFQ4/XX0imv9sx4Yta0DZv40PSM8zV6o7Xp0kaYDH+DZ2QfilzgWDYBQYPyRXvWr0w6
63lO2i4t2e+pz04ftHejHd9kg0jaVA3xIFp6ZaQwloA/orUfq3cSSwHfV8XrKPvvlg+sHAZ7TBIK
q3hkoWbqdBvFmtPokxdNjwBLGVj8NFMtHAPBpaJ/mSqsUWGX5pDGESYhEN50GhkmmUHVvArGCBnf
CA3BV0c9e461KtkBLwMYQ2Fnk1gFdg/kK20CfIRkIZ3K5hRReKuSba5nECHJDikoeDqFH67LuPoJ
epE7oepBPacm3DsRXqLo5xS2JBS7FK/SmkuEFRUbs/1iWFa/qiv9tc0N0reENq5FUl2KiRggPNfr
UURXKcAktQVy+6GkVOE78YqSN/wAb2YjURlbS3A5K5h2RyqJ30btZCeMZlrrM+PAfCHH9Ai9/AUv
ubUrPeNTmJpYF99aRX56GojhFnAReimROS0vOPR++QWSTA8DY1gVeJjqz85AFokION7GMjhKjzhS
iYqLQPESu0PeZGv/M6km5xom5iqMp/h5ZFSBY0lELUX3sytzn7blc0sy8Dr00ze9oTXAbdVGdgNd
K0Tp6dc4lLRZKWyghzWnbGOWqK5g4dEmjiXgqgqSUOZgQOky2kXN0FKLjn5gRuAH02wsJeIvvaRC
7bdAA9REUGNV19yhsJHKoaCyqijGWy0JJ0F0hLaqTk1ubGzVnQwXuYqs+R6rSh5dPek2nsC2XhSf
cNNXZjMYS2r6PyCGPSOBHuBLl9WqSbX10JNjXeJGNyvXw1FJsd2hzMr0lTlTYjQ30TQsksPikKQA
6mV2qRtEiLYc8MPXEHF8T6x7LVpHKQYgsx3YwB2ZnSskL2ErBC/9lHUkBVWQgOiAZa9D669GKvoL
G72aJhCMIfHeNhUYNJcsccWXUzKNi2wGh8huD0qDsGrL+NYF6G4nvXiel1BMiBaWNsNILf+WYVqC
nxbeauj/T8PwDYEagNs53bklRA3NDgsyvYK/HRj6vQ3TdWem+6NrTXcYZHAjHPvNZHWNApu5P3kZ
CVE/9jzjziSoPKufdr3C403TfTmWlccNN11CnD8IZ/h1V3l/bSNz3Hl+vM0yh1m8R9UbWfoiw5fW
NLh1AIfj7TTJAvCwFFZ68NEZaLhgHq6ZyFA2G6kEU0ykLBYn5jpIh2dTyaeYLL5FbIpw6QbhV4LD
KUtQ5G4F+m4gaMyqoNj6No403efjQtNND1x3VyoGTJ+341lieJznCiIo4G2QJFflmNfSe1+iOwWR
kzwtUG6iBtfpJcSp/z1p+c1HMbY2gaCJjhj4YL2nKjZdJhN7GNa+leEQ7qfItwz7DPOkd22yYkeR
MtoOjX7MxxhJzigWGg02QLl6ikQcNR89AbrTSq39scDWzMSGIQCLKQQBp3eDuddkbtrc/qpMz1n0
/CCXkWH90lPX3U5GvML7jvTKpkCmUrQISeXRviGQnpBgfwd1huDulHt+0DJeGna+IX4JlmAUuWt+
aE/4ORH+FkGH4Ys1UkRCR6k1QIpni8lELt7CYyVQR9nsY0o/IgNnaWcaN1dk7xgwceLPcNCw7EiY
5D7eIEUlDponWRMOP3qjVA60dCFQoy3rMoPURqLOUFEzbiXT1zHZi+q90L0FDBSShXAYFVPyYoCv
I3lk1dm4YpkmGeSGxu2zbyttVjwuuhs8bf8ILgEHV8q3lZekUuQmeMhSUY+MWS2yAnqqS4IKtDKw
mEQDlo8itSyqWZGESpDGOv5dbMXH1qD6xkx52hiKrgXt3VU5mC+KKvTC0BOPVkrytSzMN1MEuIsn
sEEJlYJ+tpWUwMq8wmatZ/1A3d1vQrhQ3Liw2xaZA5xEoiYmAYDy2yhQpg6VvqcnxD1UBadyQHLJ
MLE0dRAjQ+STKqgvq1Ivd0Ge9UtCO1/TwmSthcDSDuQrSDR+nePS1caFhSxzkUQSaZcdKC4SdLGw
ZEprmmfmrbNvY/kLNuo+zwvgGCNKdMvkhzBb7Lu4rxaDVU1oc6A4+d/NCtxBMLmfrEy8tV5mbwlj
I62CmiWZRqBRYyJHRRDdoh4YblNARj2LOja2/7XnPrtW7WdC8NKu8ck0S/z0WWKiXBACTKIufWXa
IQZGWtpB7vvUd+r02BidWhdq0LZVlxxyIj0PYNIb6tgW5aUaJwgP08t6nsfTJ2Zim9kOHIfVaUiC
ExwguSlDLtLRL9etb9wDTWNGlqF9c64MduEmG+KTasqt0lBX6B7oRlGxJJ0ISHTiHcmz+CRp7RMe
1r9MVMepzbR7F8E1tQauT3uWVEoK44PRpoc6STZqAlGnphj1QGPv7MF0dxO6dL30sbsN+M69iRpU
FbvpivYcdKs5IxbkO3OL7HPIqFhl3BWj0vqFo+4zgypZKZZJxlg+8+5JUg80SDXuMbECgv6g+a/z
0d8GZfSrpSXMN8Vv2mVJhVrsuyt1JtkSYGrleMDisgCRQPdZYk/b5OGSqSxU8YTVoK3ce01YITDN
gcw21l1JvTaslgZTriHUHL0Xnjx3IYNgN7n2F5BqLnlLA/i1Lr6UsmjWTXcsalJnVDaiU+vErYun
fYxVCc4uZkwzXUdbDJLjfsLFTOhcuA/ERzr1CWWOPFl1RF7QIR2uIvAwmLe2R0nFShdmnvNR1pO5
8sORvNapAGMReubhsWEypw6lNjIDlNjV+w7e0uOBYrxYtd8f7OAjcybA+JJa4x5zRyG3j11hddXW
n9QaKQGvU+kfrbJq1BmBcXhsVD/9cw//yT/3qogC95NvZ/pGd+ZGIM4IGjVGY9eHad6YxVgfHofk
SY1Efc3Hj0e8SGlPCOOIhK0dY5+nidg3A1VyHK3sPk5ynxJ7IeW4dSuK1EI5+8cGlAntYytKSeCY
u8mzpHvt6uJzTLHpY71CDdafHpthQHaJKIBj2e5Kv3eOMiOeKiamZycM8t6rmNHssSlM9kZ3k+Vx
tW/QtZzoVrG6wWpLXAO0tz/+LMnrX8E0p1s1/7E/zov2jcj05ErHoJLNjVvAnCHpA7sVLLFNbQyO
BM70b6wQ3ooC3liMYWbALPPcDfGUEiYYBydR+gfb1TR8hsr50Ifh2Ng+iw2BqgMMhv8Tmwbmzi7g
/qpF9RJcpv3MO/S3lDTBTCVlcOzaZ4xrMUhKor8SU5+eRYbLC+Cyem8IWIbnKn9aMS2nOh3fkUcE
OLenllwZ5Po+EFiMCWZwyBy93oURORm+qP+59zjnz+ceewiyLnWusAmj7HyDd7LOFe/ErNNyCcFL
I2oYtTZ1J/n6OCSF0KNDIsSrynCqPB59HLZNY+365DrZMljlZmdehsg0V8pD+YeGd1gXnRr3Ptni
C1GbfJppqK8NPthLxE2+HXy8XjL72soxfjakw5JaBXhhbYKXHN39UrntryhL4h+N0lcHShB85mBO
rtyNIMpoCFhy9GWFYVQ7p8fh0rTaSx6qeqMSSuO+68gDaw/iG2OIJKVVssA1btB/jItW1cbltz1Q
h5VF8HAlvHpJcqJ588JhPAzN+ONxNE04apm2WLhGnDdDmfm58jztxShzLpvIdIhcKfWNKhWkGxxH
J8IQlr5XNZfHRmL0BuRt1fspwZITITKnXZe+JE7zLZN1yNM5YmLgr8xO6WuQaxvPnYoXdxyAo0mt
OpdxWt4J1TtVsYjfNcdgDuEab32caYsQa8N7M3OLmJ9+Uayi91QOnOUIafvdjfLXGHXNLWwmcYIO
laCF7e3J++g7f8uEXbBS0ry1Q7ArqbHdd/ok0H/l4LBU7vWNHIXN1QmyDWxBs6xxiH8NNb7uBkV3
PsLTJce0RGNW+Wuhkb0Q0rmkhcW6MyFFb6AUkaZWuanFZJ8CfJ5OoQh20fEsh4zrMSjnNSlf7lnC
sEZyEZsbRt8p5G8T9gV0IxiXtWmX2/+B+GcNIe4vYwGM/3PGpFXj7SdN5ewvRH7L+XcQ/1MO9/c7
aRk//+Uf/YbxN/V/0IlR1Jnw3hqWboDR73/Wzf/5L6n/Qxi2NFzTcZRQPPo7xp8YlH+Yto7Lw9Jd
IgAeiP86b2fEPwu8fziWY4FyNC2LK0G5/z8gf8P+C8af3720ydkwLUUljO6gPT/+J4y/b4Z+jf27
pzXGAljrqqPIo+kZ1NrPNCWYDOAurjuWkucmx5/d5TXR6FZ1dTDVQD4s4ZqUzJ6DvloCC6LYr0Xn
P32il98iBf5X1qakg2QN2QGCD+JPSQOPl+iQikUclGFbhqHmJII/vcRSuK2ZC/jk1tgSIlhjzAYG
zCxYBtM9qrAzfDELmxQTPZELTGjW3k7yT1oF9XGIWbKS226s0LI+5CrRwbdoK5Z2OK4m+rBg2qxp
P/XTx3941eQz/MurdoWt68rVlf0vrzrwwNJyh+2Z/gUUApLSpW/j5B81Y7oczfx7aoGZgghIkwrc
Of2ZZSQtddWNFGtiYxvXMoVBQG+JOhMLeU8P7uhe+zNpisnBGNXdRl4O93dF+B3spdpQa1vkv4RV
gPYl/oRyOskx1lhVvwV6fA7/2/+Z/zdfyN/fmcQ1bxiuYZpC5439/fsgy9gYMJki8bA6facjuRhR
Hp5xueNhtatgr1pC+vwGQil01n//sRrybx8r/zm5GIpfhRK64jfx1x9DwUIyokyFXaKWB2XiFfGV
wOSmmfvAAb2nAQRahdw9d2T3SZsVm6drt4h0Lr0sm//wScx5Gn/5knk1tpQOcRpcQUKZf381vi1G
xXj9VPvFsK776VsfmLDJdEOuk6bWnqg2NUdqkiXqFzIN9Gw2PVW1dUxC8yXCS/VFWe73EMD9JOSP
0BtNFGtMq7WxA4Y26hQgtRC1Y8185T98kv/Na+eaVwQwuCbeYOdvr10EMYpFprtPWhikG6qmnhXh
s7EQ1fs9XBASfZ9GIIDLQDADRaqY4U33zR2C8Ow/fI7qX14LenCLl2E7Eo+pa8+P/+kSn1p85XVi
23P8MwooZtfHnrUSXVBz2epFzOdhxkfNxXjYIMasTMHVosdR/6SHnvUU0MGGPETyxmPDhbXFRKVt
+8gx8Fbs264PD4+DpkrEwbbCbIXstaWIQd33SS9eSQgSX5mhL+a+0VKUTnWk3dY2TySrQjxJpueJ
md4CG1DC3MzT9rw8zHZao+5OGd/zkYAHu8FU0laROjZUcIPOJ2VS5QWL8oBhvIo66M10z10TEMmI
roSiXOxNK1RG0eHff7eW6TJM/eWXiaXVQEmAi1eXjqWsv8WzZApupFLKX8QZKz0iEHYNDbEwsexl
3LCyjRURVEwkGeFSeKjB904MzUHWpAZCjGbXN/ACPpVj3hyEZTWHx97fH/FH6vxugrXv8XBtJied
ktMWXWB/JJvun5vSAADCNcJx6g3uik+KlsP8HKZHPAIV5s9Pfzyi4MJSgWkXXl5LQqX+3x98nH/8
qT+e9jjsJRigxsYmBN/0PLEGHqy0PqbzqEHBx9/EVjrtURLc6dpap9xp391mFgGLYrwCB71n4mT4
O6kpcdSAZGCaI0beiwhf6cdxM9i1vUHTvnMtmAnQRcVsHsKDCPWPRU4W40acEKUJec1CobZaSP03
6BrjDgjUuJcvkNWndUIJ1sKFJeqNH1QGhTXKjH2ZfsZ+RRsHfUNOjpcXDG/1GIzYYxz7Fajjl8aa
4h9RMF5ow7D0Hfx3p/PdgxFZEoqFcnaytsWWqYQkfxV3lEHgziYkWXQbDPTXU5B1O9+nbE7PAvtx
QOBMF3T5D5Jk8L9nW/qpyZu/0gSMiNoO6vuEcpuce7n3MRehz6mOej9Va6iALEKSbO2hq38VyGJA
KSxHHV3xiMTtJe3o+su0RdYJ/QT9lytos3InHg3/2NUW2gAqBeupSdpN4tlil9ifLn32tCChhJBP
680jRGytm2219vVokWioQkvNBI/da4hv/enk2FyhDQirZZBIIE61Pa3zwiBjIabjTKBHfXNq/7Uw
odMYCa0BEoi0j1Tab+HY5Xff1OtD13U9qQqZ2Hjo+zCCQJ7iPdTnxjG6c9+OcMFhp3+LLOM8lVb7
qjwbAWuWTmsNfNS7qIG+zk8w+9mf0JjNAcOpfUVUzyLsO7Hj6s1uxxgfi44RxmnVW+a5wzrVomr9
OEQSai8SFTq7x6EY0ILmTl+cH4deE+I4D6d7HUi16HzRbH0sFQbi4HOIbPTOIM/tOLebBaadjFfL
o74z/vlRxjzWDPOTH5sgiTHjmU8hkLcjoXbabUQetZVzAGwpde+mZO7dQnDcNqT+0+OU55YIBTOs
fI/Dx78K0+kHtwl5eJzSYHkdwPNFvz2DLyRZ163WLGEDkZwOFXsVkel9wRKhXfohhqkjuKbzsNQu
sfD9q6WchEQW78fjGY/zYQ08cRzL1ePocf7xN6xKUpamgvjHeYja9ICoWSaVaSw8ZnXXSKTRNZGd
/uQKvd2Cn6bAO5/LC5CAYhDl+nHIqBZdzYz4ucmMxmWg2xXhMh75jHqFne2347TNrB3q4/BpLPUY
MARoppFqxA2xr73OcviHSVfFt8e5vC0B5xvmSMgdT3k8gBUAhJiongXSfFAnfB71KIxtG7b0N5Bg
3kGUV3ck1SWj4v1xJsPgAV2MPO7HudisXZRlHaXc+fmPc2P6K0+N7PY4GGz/p4X40Cuq+KT7oOOG
CnymmxjTN7PMP1MvsW5BJNy9RgGPm6+0DhYSQPps0TvraedNs0L0KXXVQEoYo0NL2N5ad1N117SZ
0yn1+KfEdSBARmARg5ECDvnFKnG2oGP9hkfGWxUQUK6NE+LzhQT3LRA9rqGxc6+VCksGE6I+Jxr8
3wSaRk9ZwYfWUWyUE66WKqvdlzwbSKea/yVRXDhZZPQM8CI89V7AKp9E3ltc+WLpB1TpZQg8aEtF
R6yo1BIf0jk7oSr3uaJ3+lzMm9wfSPsuElg4OfdhapraPk1mz2rpaNTZvOkFUgTF46TBdSGTwr5Q
NdbPPqI0pCtTeOeGu7OK0sLOEfE78mOvn0l02xJlzquVjgO0n+ZPRyrosYKW0xIXNYOEOaHCthp3
mSRx+V6N+k9MNNPFSCd9znkfN6mTjfbaSSd55BbLkCN8sXVq/WwDiTi68yZ0TGPbJOl7Nf+fPl0r
mUwRwfYtCTLFIR3S+hrPm3LK5DOgEor9dkV05Je4V+klG4JdUmXjSaYRgD69JeskLYyzGKDrIF11
Fp309PNjM8x7I+PSJjeC9gm4Wx9cHxugO8G1abRtEhnFaZiPHucb6f0K9fHd6AeYn4LbL6Cn4Ul2
im3tKCY29URXz3HSV3DU8Pzj/vlxNFHIxJvcacfHYdtEKEXpOO/bUXEpkfqlW5gn4K6Wpz7RrZfC
7zaj3wbvtQcZHmZTf/R7HXRUH94NqTmHx0b+vmcps9hMMnh9nNfDgoHy9wfdYNhTrAq3/VgmB0ID
kkMVZ3TzRFUz3Mc1IpnI2CGn9va63nRnllLd+bHn+UV0pAGLQYdTf5x/PCiNADyZKu4pfnOWqJQH
m3vf2/W9ZMqzUCR9jLn/VobOL2lXxCf4uvRPUabCQ5AkK8Xc8J4NNtkWKkKRQwvo3kbI4Jyy+KZ1
LRHEcC6xqHt6F0BQqw94kY9MPopv0ILWReq8izivWfJopEqZVnB3HfBSbkcDAp6yiID/DeEx6vLw
OBV2eIz76Qy4juUzc4Anu+nREcybOicGqPfT+JVmUnmJIZywDAjsbYSucdHZBJFiSqb4bBcOMevs
6Zk37YfMXmrFlvY33Le5sKgC0CL48tm103hi+g3zrcCMGdmggx7vz0h7RAFjijEq9tD8dvI9BkWF
Li95Y3oTHzyIQWjlOW8wlYFcSxpYLCvoKFKfsf71dJj8UT1REA7J1gre6gigtZsUKCUsy0r2RWYc
DWKK9VS02J2L2j7JRtgnn77PqhIpEueiZEaPXwzHpzrUFaDDMDO+tH6TLhLXLtDbHwwxxq/Us+lB
6gKIWtH/ckpjkzlMDNDAv1WgfxeRoRX7x4Vadsx8DC4sd1oF0s/4hGV1ZNnz1Znq5oo4njCe1PJP
fUeZsEUrl5eGuQkKh+j3+XtXRRLcHa/YovRNnx+/jCY2fmjtHLeicMXHaB8ZtanBU/YrMSKb/m1o
E+/y2GTpC1K3t9gtppcy5n/k5756HGmNIAhgzNZ6gwQ5D6ZDhTfwYg0I0HM3/1UQIQhL1GPWmJju
1i/UeIjmPawv7DW4a/15foRw+pa7qb2rEr1+GufDzMrbs9XXiCDAr9Ifou+Scu/Y1wHS874tzU0W
Vd7lsXHtBGeNmXBJzNwHSww2Mt/SvtKaRB2HCR4JWIPlz/1A+Wocw9830VBBxRh1bzV6ABuwxATY
Qyuwl4FttssxQnP3uLCwu6HaBkmOKSNdgojAGWOXFlYGD+a9FmCHckaymE3cItForo2eIJwy1eJj
GqFuTWixL1ubsQHdUsrU3M3X4WBdNQf+Q87kYAOYF2NZwW8eZSiuzkDrzm04uuuiqp+zPBL4mYiQ
MET65mpN9TNIWnz3rgFyS6qdcGEL4HtzILRT9KGE9g0Bc/yRldiBmimdDrFFN7jGHYk/oT+6eZt/
gLyPV62reTtEGOab16erx3kUvgn4JX/a4swN3gP90jc3H93/T2Rxlwii3Adqaouwv6J5yXo/XNF3
1s7QuBNc+Ha7DyYnOQKDsiDGiW9dWTtMN6dqY9YetJo4TvbgD6yt5fTdKRNdvh5UVV7lHE0WiUC8
6s2xL4n0dVojeBlmxH/YD+Jct329zQmw2hda2h7HONfXGIXrK2sjF+SUm3xJTLAeid+/+WQrvYRm
eIjrluo/M8MOFeM8ToTLjEzJn32NZA4l6Le0q8gw6ALvDQRMi2lo1klZb/GEMNK3fPNzBo8buoZ2
cUIfktj5+MM2zF9hog9fwgpFdM2ndopkQ+VMJNdKp+E0aqO2NewyuT42TUWwVNyQjNZSUPIXbdIW
S22U9qrzkF7UFdUeNzOrszeG9ZnqQr+b3OnmzEePU39sUieHHtWLZVzOHow5M/SxAduYHAZsaRNB
NLuwatp11Zjd+yCR6M7BphUsTC43UR+LvkQ0rXpEtfiSB6ROu7YJ+/NjGIqsuj+zpH8TBroY1wJH
/LgLhTU50LkI603NXILZA4flfOiniNEQwwznkJw7XJEUeIfmKwkM9i9rCG6wsfQPQk9AKoTcVwgn
5uWbOK+ycbibPd3hx97jnGmr/v7YG0INMaKFWcGSxLZhe07PDhkP29Qo433pD9XR1CRt+6GzL2iD
s+VkaOFbnGNtbjzersJIHUKswKTVYRzpHl9fe9ZSuFLSb76UUbJ1OlGh/dEAoBtcrsB6oVrkzChH
uqojLO80jX4yhLyQIkogQdlWK48KxVGZU3+0nArSopjCL6a0X6hDQQmo0KBFlX5LlCFfy9YfNkxj
+63HYP7SGvD2ojb4LGz1jtW8fyFSItuaaYYuasqLV1PEr48nmAW1HCWm4t7h/NwpQiE3GOziQ2mB
E9AgKlDalQ2DnlUTX1jv0ZmOH/6ge8ucCsFv55OKtOf5fFzAfPzj+b+fDyAC/un8/Hd87lebpksx
MmXcKHonQ72iOu+11KjMBlRlFyxXvddC1mo71o8cQh6lD6lhhxcSJAyHEw2ATRNB6n/828EzerKN
HArL86ON51krd7RAmVhCksLYTy/MZNEYMU1eSD2aKCe4zBv+L1Vnttyosm3RLyKCpOdVQn1ny71f
CLuqTN8mkMDX34HPjTj3vii23NSWJcjMtdacY5rG63+eoQV8Rgrz++T3xytjeKpKo8cywS/LEdw/
hN4aXSu/3CZYULI08nES1YgOYvte1Vg9k+iSU34+ckKy7yMm8N08wjT47w/ARrtG/ImX3x/vErs8
TglLw+/TYvknasOCA9ugdLc0UvMSZtV4FMz5SEQQ9fvy9PcBwDUBWKlzFUPaY3Fwh+1AXzf4/abM
4hg6g+atGbkGA9XENaGh+4DDy31oK3zUYBizg+A8/Z+vkVRrBDZXONYjr6d5kvXd/vcHFeAYkbYX
vD/tZWILJ6MSttyOVfbr9xu/DwB8HgbNS87SicyLlaRnK6LUExZca8StHGZGtcyLW3CSy0OmJcht
Sry7hs0SaKHqVW0Sfc4hPtouisndDGf9g9apVujaB5UitiUT5LOeFNpHlAtSncLwJWKDDFWNyny5
CAWakCHWs/emNYz9iKdm+/v1qvi/Xw9zSFT0YWFY/b+f73T7Yywq2uLd3L14PkafcQAO3+kFT+vC
3tlWJoIRYfDLJGaPENweUNny3ZQ/59hYdCh/f9cYjGGjxd674IUSBpY13xViCZE2X7bHvIHFzDy6
agwf4XOjXlx+oO+1z5CK6QlpJPwHs2m3xDeC6rcm+o+x/eUB3L3m0pSvnbL3tpkn94igjZsVyiMy
7TcHigO/rMenGE93YPZa8RUWHOZChGRd7bt7eAHls+UCjhzlZTKkd8jKbH5SIcZwfcxiwl3U/FRC
3WMF51oz2fmXUQ6ElKxsDl28SHNxwZzB+2JwNx3UpWX181u+Kdt6gkpcc5rIH73Jc/7gRkbmy/7Y
vzoQQx9j5a09MwWtoo3ykZSE9uqP4069xuRsfbRVGx1JLxIBvez8Q2RIPHWVDjeknf4mr4jEodXg
s5MlHOAhnhwHX+o7TxTGQ6ujGURnTPBTmL2ZGDKghBur0bD0HyfSvyzQDbmXyecBPX5AwdGgiuqi
d5bBLfbP8jnvu+jBlgUiJL6sh8Wwi4taJy3HTNeAVKOjLWKuY1ND10a+wndcG0+8YQ2IMfZZpGBf
NMVyQiMISMBNWP4BuPDIbt+BdOtQkSdj+4RFjX4JxK2DHWbtU+2ne4JWq22EHAuekbJfJxJfsOKi
Vi9I25GUQ58pDZQhrIZvJHjzmlBduqtVRD3ST7m2Y21FakNk+GkoUx+TRQJNu17SwYq8ZvmYh71N
9vjJ7/AwOtlb2PjmW7r08HHJ2yRQx8WGcjc5tsJ7LUjmDUKUsRTjpjkiLivTiPwjmqjLoAPNPmGM
qLwBNDIqu+SQ7LRsns9xShwXRwV5zjVyNG2khVcjnRQBbhVdRsJz9hyAztB8Y7GivQEsHNqZec2A
cZ1ioRWb1t57ca9f0FjYkImQ8nLJTg+oY/p9OKoLDKKD02DSAE1FCK7fH2eZHzIk5kYMJlpTW97a
/jMGcwr7LR+vuoPRTeE1pQy1rp2AXIV53936WbrHz1l+cL8gIFT4JbC5kdqCCBfLEdWUY2/nMELn
lLj4vIQke9jN7Zsye+uakM7Sds6pLGqYLrNxHtqC1aHX5KmanHDXasS3N4Y8UcOZhwhtiwWIMwsg
HeRn1ZmvKun9HWtL+mxMO991zcckSk9gLnhj5pncxZ4omQ3AIppvJSOrZerTjql7YIUM8riuLr8P
oS3PrUKBCrWpvtuoQLb+SC1jy/ax7UYdvAbLpskGfigSp8fuhiDD7uuXYqFbFo19yZxU3uyBlJ5Z
J2np9+nyzUZVw2VODy1w4VuSmfLWCyiKHG2/OQGySiMCDerUjdCADhy10DplW54up2FiMNa68jE4
9+pmVza/K/WzdMv+VBfkHei9TLfA9ezbTFMHia8GhXVckqMX+VRL2ESPuUnPp9fJneWpiJXcVR6r
kFaStgCny9pkITx2yQ7EFI19z5TdwdWHF9vMSvIxoYKoeN4g0PS3MtMJOLPn156wjVPeQgxzPErO
rCeFAKW2ccQ+QwtOb57jtGgQ3vCa296+t6B2VkKFZwCs5rPWLDg47qDVKJPuPv0LWTVhR6XhWQ8B
ClZqQDU7h8N36nWBpUr3oE/OPolbUKWMt39b2LZeE/3TdhV1TrFRfo6sf44v0TRSM9kd77YfIjmE
NOBo8Z2l1X1oamwBUWUfOx1Pb2H73MzeUG7LsjmBbkCF5gNQIQO66NvwCELp3C4iuhF9nGup/JWd
gtestX60F9HVM6Lp6g33uICvwat1qDjiejxgFX61bU1dKqceL/gSuT1ZlTdzRhtaQ820YYqbnMLp
MbNsLtGhHqorBNXnuQIIXindPUd24+2qBus+9MZ/sXLdy9Lno0tkMF+vyy1BYslzPcNKAPeFZG7a
IV5tdlrJ6sFE2dhlkrkUfWlxpnrI1zn4dEbH8OBw5FI/M9brZhIWGTxf/Ur8LaxRP4w44K5kcKzz
PrIeErI5JhEaSCtz74QUcCXHXt58RQo5BZ0gUFh/kzMnk0V/FTEXAbxvCpDrtnNuXfFVx6XcDbmp
HTLNcHmfRnovGN5qopd0KmOzdU+lNN/ptU8nHW17QMJoExAta2+Stki4W/tX16xpI7rc/dRwLAgk
WtZ0oWA99P6tSO1661aht9MEYAPXXoB96LxOyCmnwCgaGo3tgyU4lqHlVm9k3Fgr3gSQ7TMAPuzG
+8Rzx8s8IwmCq1LgZT/AInavo6v+gZCh9wVOcyW12jjB6OMNmbqXBL39zvDrFtNxOF2jWbZYQblt
Q0+0O7v2w9NIfhOo49CGjJvPJ7ewPkPkbYx4dWrxKXoTjldfjahbd30NQaLE/0QoBtE/sn/JUT5u
cyT2Mg9J9eWdRgWdMF+ciw1ogSjDY2Qivt7pMSPqCRviZs4rgPwJRzz4EaAhZlPtKyWWcHKTfDkx
JKtUlj0ra34cQImgH+mBtthIz0ZEKWbRNhQT0twqjD2rgiDxY8wGGwxh8yyHPBAMzPbaDI4lbOP6
CJUz6KpYHdw2eRiGcD9OJokxLfYEs42uSZbT6wvRLBYtsItsNu95V/7TNHySxCLE+LPcZyunYZFM
5QfHCrEa8dROS+JgVWXlhrSdEITxJfZ8cgzQqq+jYibq28J0G6WuWFm/Qt7YN3iPeDfi5Y9wnIxo
ibp+Jjal2Tdz+/m75batk5KKlh7ZPapD6QsDa1Es2T2mbju4eXORGmiWMfl0vkNvnB9LxsJ55B3C
HsddKN3mPuvG9XEoVPs8IBRaqaU1jN2i2lmmH6NVldrGGX/BGhra2oyMGw3ciTfw8Ye6TO9NUYYb
P3L+yNlorpGO5dolTYFJTYBvmtoj66xTZibwy3JdP+EseG36kdh3l+247mtrV5C3u5tT33+qCBNA
3jOD7K4W0r3AXmJSVO9gKokdAX3kg4uRM3QoP4slAQEIEq0bN3zRrQjESOh+eVrTQxbzPrRlgmHL
HBlsQytqgq9eLIlCDIl3Rph3Z2OGGQnxj5SqitZe23L6C9u83VJgrEnStdGpDN4LOXdIKGaw6EzG
AAbYcnrXxuRGY5mLmPPIHoyLdk0x1f922IeUGW+nCLwfvO96YjAZ4nnbiTn+k+XiC5HaDxui+axL
DZECGh/0BGTDSOFcE5+XwNgEeyvZVpBlXYwbhbVJY1ymWgETPcFBl0xpRKjytGl7n/P1bOJzzQpz
W42cr/XOXHFOmrY9v71p3FmsEWeR3WpBT0xau350HPuFydLO9bM9vK0EKQ9BH+BzOKPj3YmJwpxd
4xaPcXSGFlsFlSEliQWnsZXtiq5pfGz6/iC72nkpBTw1A+dBA2ojcNjPFt617qxsu5Abg7H4NWlV
tymSagg8JNnPs5YjtKtrdpOyfmkQDo9tP9x/r7VeU/U2KiZi3YWhbcTgGffYwD7adSAxZh94RSVf
wjyUD7ElNtJraNJk31Qp8kB+b3aNs0QFU5skH2BW4bNlD5XCBR4D5TuEWZe+YkzZjS2eOT+NH9gr
k/uChNsylcFvjxsiZUsPotH334sZHkvXm911Qoa6Y7hPJkOkiy0ENpZdlpw4k/e+MeOnUG6b0Y2v
k8RY1WmXkbSoE3ER2lMDq39jYBDAuVavRYg2h+MF15Xr0fhiVsgF4W3iOkv2ke3At5jLeq/n9ABa
5oXoJ+69FY2PUo/ujqstiYlwCPraqDZRWoZf9CSKJrI/VXXlhAKqwbXlS2yF0aVpl8y1sW8vbmh8
d+POIaBoG8OZHPK6PM0K+gPqQWyD3luvnI3eAYegbVoQzGAhb8gw5TVT3h/CovXe3IUSPuiSsaQe
343hAN2A0RqshMmaowPvtXgcYC2sMEURbVpGK2I+MxZKiOFQ7IobFYQ4QfAAepFzy4AEbogCw+a1
7axWBTYBxdbKHP03NAhfNRKAC3gytJdmFhJcjirAy+Ej88HRoB35hxt5NqzQ3ODVYJqtiXTj1r4T
2K0VscF6+fMEY0InqNBn+6CFJ4AkJuFdUHId6KLXfOB99W0aojo7uY2qUx/PLC4Y7NNwTYfns19Q
gmMFPYjO2UhSL9wTAa2LgA8w0UePdMZNnIFLsfp/TIy1NZFM/gYOeraNfeI/XabjMJiw2nLs2/lm
tmUyepu9Yju64bwuTYypeZhuBi9n7+pS2iIAt+OclTvL03CjnOG1VMzw8ZM5d7tQu1kj6rHuXfnV
OOqt8Jvmj0XbRg7N1ojlM1ylf3kDucryI++Ipz6EmFOhC4jQuXUy/RgsxvHEp220VpiPnqBEtfF1
yCgaj2QjYdxPhse0NbLTzHIVaCl1UzXgzhvKDz1niOmwfvhlWDzlKZXg4Hfaum5AVII+KcsxkF2a
Ppgc7IsmhdfqwG7ReMc43a79EtFCOwKWjOJ7I/DS6/jaONdqgGJ5XWuSCB46Jaej1NNtSedxGw/E
zUHHPGhieqZjk11yArRR5GavzsTA0RQAXcAZmxg6Y+C8JXUXKgxxaDV/wEk6Dy91Bw6BRIRLGN1j
re5JRtNoxEZZUA3pvIt6Uozd8V7OhrUTJWGaSUajoJs5pwAa1kBY8KXcfEeBqQX6WA5rwGDmPrSJ
M4K6El91+49Z/tMNQp78tpsf/CT/sbPoJSWO7IwDu171Y1JtPY9OHrJk55v9LTYrzKGENG1bDsdQ
JJ3dMONazHp+MrP4wFwT73akOUtwL0nmZJi++765Y+d092apMyfDSZ7OUfWZoxZYD2MTU8VQB4gh
13f9UjyXjXuVMSkVFXdRUIFoswlXYQgfQnNsB0aDpYKjsYDguPVNW7zDUqdxNaw0G1KanrxKzY1u
kzGzE3raxVMi3vVjLnCYWxeNyN5z3PVAkPIqATwSxFVlHXRoswZ7zH521LVCzkuB0eyYJ2FyqXBw
F6HEQsjEaprJumsrWgPKx90YNnV3sZVREO5SpkezVlsVuSn0ZpgvXCpCRm9SiLfKdxC9VvM+V92r
NjAcyjrxNuhDFbBrTE8Yszh4FyDcGVCyUFrq4hp0fanNnQAa0F9UtuSRypgsDSgQTu8kB3CUEG2b
8N53vrfVUvgyHBPf5wz6Nmd55Yzw7HRCxFnRceBmb0Reyh0zrHYNmvezywPlwdxWPtx9OfoKEwtR
q7Hvr4eUsegwNITN0o+B5kt/RxDm4tlRMKkSVab2YsIJ8t1W7aesyVa9Q5K5b4e4EKE5jmG2EeX8
iqAD5tvsPOPmnLdOLj9Cetk0W+tP0bYsbRQC49Bg/Z6idC0gJ5FAk1xzgSClwggYORTwYDZQJSiK
uJxDHeajdZEAP3Dyc+2QeON26G2ZNlO4WDmZTpo0VoOu/RWN5PAFKRdLMSPuwYgOpYuEFixOdrS0
VYsTeMV2gk9LCjpm84hijnHUQLN8NZT200SiCuTj8SiIm1lx9DhRUpLsMOJhntz63tXx3fObV2XC
2u3DH8TOz3k3nk2UxkRoMNWfhbE/u7nPDi7Vc8F2knjDjXgJ48jBdzUXZnGG4MP+Qiuv6jnwZ512
k2V2avtqwMjsFrh8a/LmFCpZH1Kfn0dn5Y64zHT7ZnseMTRJ/Ozqzb5ztgzJN7nS/cCZjMeh/WpC
62MQUHmk6o9UsNEAtn8RS5aQgKoB9SVL00QeSvjXi4o/zZj8RP430QyEHIXeE2kXyaXUjXvr2gSm
5PimWw3pu2QqGYzE9MVMhaEbQ5+dgGh6DSwNBI3xuo8B4WKEjQ6yGtbJgOlcYaE94Oil2inp85OI
vc8TTT7VlL1n8ziZBccTDAsHb9D5pN3qu7GYCfqghvLYyu4KzNDat0kTIS98ZxP1XljtM23FF6cn
pA1r4rY3ZbYb+m7inPNBGdWsdEfQ0udMBG4E+b0D0AdcAdRpwyekIj3bslOvGPwgLyLaDizM9Zwj
8NN6Dlm5Qj9qemswA2bHHH6yKIzXoOwewavpOEdpFjjatYBvf5SsJLd5AcHSmAACe6AKo68x9Cec
rcamHCtjtQRb8/lblQuswtpAP3z02K2uRd+7x7lGtQaLE2ANGKhtHBdpULb46IgMQiHWLfFyEqYN
zgmSyx2AhX7xkE+SKMMSfKt5bbsfAVJ7Jby5p020C/sPKTXwVJkfn7kKIR4N8Rulq86CNwaLtoEQ
p3kP6Vby5qiXqmoJfGzms0FnPmzpAFUwso4+1qeToPxbOxjkhSv1ALKVRQ2x0CrRswp6BXAz6lXV
qvpQJeHRzRwi+/Qn2pjvk0URBcruuQQZ6iM2YCzd48MDfKdz+3OWHOl1+A2c9hw1g4is17LvzaDV
4P45vbzjt7qaS/VpqxCl5nCTdgdEPYK94oQVQKV9OZtvOb5ZOmk0S/tNLQCt+Cj7kdJl8PqRfDYz
QQPzAA1PTuVb2F7wzyYbw/XjI77zZON7ojzI1CkIeSAs3q/mS2un9Tnm6DIocRsEXCDHpjZMlgzf
cBNKyF9gT+Smmw60XtgIPc53dHbyM8oATr69cy37ZOuV7mORW+pWIXAfK1IJxqojxYno3tjWvgbY
/yX3JkBQLLZETQZ2OsOemJMHMVsmpYRz9uZ4j+AkVPkt6lVFLX8Ac9WfKNzctW2wwrMcXFPEqWuj
MukGgiWMLfIuyZhwhvBZF/ahrjL+NiGJTdHRsyubz8swVqZNvA7tQZAu46mABzrEtCB7Y/qZS7jo
SUmSj2i/hddvYhd9fOh3ZcA2aUbxS9MAOk6X1DLKgB9dTazuJDizapMuTDaNbM15nXQ3iA8RWDWs
9o442Ci1d46kGemNDBTH6sbqivA6pwUQJvWtKp9c2NqsbaRPuv7Bq13c59wq2Ne7d1ICoP4iMvJK
tbAGuQZ8PT11jc/y4dkrq3EgVI0LPbWAL9e3rQ2JmGowmR5wwRC/wux/jVoNa7e2tci0DpPE2ke9
uXfdiHJ1Gq033S41ij/jmKZdSJldRxsGACX9d8guJLPvUTA/gPIj0aAYxwBL6bgdCgmuZiBYtCfB
mwN0xrlmxmiAXHlVjPQKhwU3UHo9mRz8bxM8lJ0uAjyieyN1CQuRl65J7KPFHc/gtjvBnVgJy3/Q
aEgdZ43IKLsKD+yRIMMS771sGA5xQzPv8YobZXz1GuWkCCAFiQGTBmPsDYceQV9iiO+kvOFRTA74
tU9+ekE+RahiLKEpJNq+QNgZxBldxzmfXrTmbLCdnMcduQov8ZRPa9T6ydrC6hLQb7lFhCmtlY5E
KfGLC00IyFhyIR12alVE9k+r7Ecgl0bQZ1+WNXF/zOMhkgJPlXzS9eHe2kh6u5jSr7bGjcYRcTX3
PyI2HmPTQDBX6z9tWpK21NjH5U9ikLaJIidge/hbRfmZFieBFf55yPwjbXdkX3MBX6n9jtkdOVF5
Z453kDwISFNOzybcFoFS9k88gGw2uxZ7VnT0qxZB7AxnYsJdpoR7goKVg24QQIHD5Bkl9RGETIp/
E9FQ/4215IdPdzdiB2Z0wGKsWGWbjKAwlYPxMparj3iOdGWJsx0mGKFd+E/oej9qu03hQefXXVUo
gZ3f/bb6ptmE4ZGTnpfuffwvgMRfueffs5y8KidUt7KD/hYe8s4nABKPyyrtk0+Gi0wfDX/nL2FM
aGfsY2IOG2vUJs6sIaev36/9PvRCg2+FzW/y4g+zGYKQnexYg8R358cU8dWhNl1ABb20WXcK+6j1
vnUE+dGuSHXrN2Q6M/JTMRoMAmP7HnOHN2J+0cgdFFwxaQwLOMynAc7IbvKtHhcfsRKcrMNjGxOu
lESQz5VvwApnuE4S5rjMg9Sh7VqHrCT7H0nltOTI7SPM1ptSGoXDuvVPXYfLlrqdHQZ8naRT3hX8
c65fsjv0AMqSejSPqWW0TOEGTklps2kZUtPCrxGz20pdetdM95OJ387UoGLOOk4OC7PCo7E8IH8E
fa3KxUdTgdzvOUmMSbEAU0FpquI7TXJ5jSr6Iwa0Z9xB1KCp3j0O9clkS7/rAq76aE/uxjBl8+RH
/C5nvd+B2M4qcDpovb5Qh623uNWf2sozKSdS/5JR6Dg5bYJs6p9+H6IGKSLA649WMgCeYSE/eeg2
0flhUBET6K0cNcbW6xPtVrjx2VB9zhRgalFn6aAcU9JFlArfZi+pj8wsfASaHgl3k/FcMajns7S+
vbaODn1O2WO0+u33wbOWrdz2e7LWwjffi9HhOyN5RZ71ro9pgTdKPWChg3Qawq6YcvIaerc4DZfR
abxra4KHz0kp34I8oMoqoqcMtTbQ1KJ+8KoQIWB2J1ODGaLFQEcZvRbUj+HIxLPAkkXHkE5B5jvk
jVv0fi2IcPY8tfthsr9KgTZ6cK84dLl/dFKFG7+6uYjcKDqzt9aY+2tHaMK2RwoMIKjdCWXMT07a
EV7jROQXWPLdnT0YI/nfmPnhvrCqpylJSDoNh/mi68GgM0EejP6mfLq0/KtonxfcGlJd0NjDkTeH
6KBoPvg0rE4+qg0afflIrnt2DVsL2sqQwaSOCAYOLXkmL/p11AwLig9n4chzox0gWO0W/cFEp075
5JHhTWwFid/cMaanrywvf0nGn3pUtNPr7jpDVb2O4MCq8TAQg/5cZtVLjUruEsHqxzZ2r3JB5E2W
7iI72RuDVR9bM4WXk0vtI3OmN2RaNdjs1iJyKrGOHBmLQzjlHMoLccwY6xQrjnD0S+qe5uDb7Ndo
1TLNC+Ab/kw6jiuYOMaVCBsidpxyftA+cpF6QZgb892muRdILQOtGhbL+ZrOmiwi7yHXmO4wd0XT
s6i6MiSMgEykfVStrR11jfkEZBL4bq6ajkZ5gD+cM6e7gm22rjFYEq/z5NZpuTyqpOduRT33OC0c
PSLi5Z+w6YmQc+132+QIrSKD5SVjY6WOFIQfQkOrZVp9pcukMHGIA4pIjM+LaouKG2a70HsoCVyp
sG2cXdZNFqd0VzsRpejS7fTzx2GQf6KU1O6csB4VAXYsKmicbvqm44n669mE7XxH9IY/3Xp8UUgX
o9gPYlgkn9KX/soDHvDklQ2rZa4lVzon8SF1DURwGhmqnTVfwpYsSkLi8DGFPvaoaeDG7JsXwBGg
LEJ6kkn0D5tmfe8n3iizMA+pp+swOi38urJ1z2Zt/mFyEHThlN39qq4ZHOY9knhUpQjcj2wYMU3E
Sr1Kpf9RnSh+rB4uVub/rd2adEM3QciqBO23ytY2Y+mUZ5E0zknpNhKMavAY6bO0jmDD/lrIK3ta
DRnals5/z5mBvZVpRZxLnKIvmq+cluhCjcDj5txvCdvrEeLD8wyULLqLQ/NxkxaD9erG0adWSvsf
n+Z6NkN4qdJYSIXNU5cN+a7lsHyyE7FONQ7zMXbqQBdFedRdEzx3Nfzvw3+fUhMBrRlmZF2J/o3P
J9qOITYJm37KqshH8RzlEK3SQbsLrJbPYV98Vz2OhN9nAuj7WqmRYXgaPldIo57pt81bw1ySDpen
YY/PgDO9w3yLp2VOmDVOnksMtw0NNdimTnN2DgoTnX3t9t8HrllBRcsBVWPy9Pv10Zz/9yeqqGuu
EDu8hNAJKM1wpL/9etl2Y7hdjeJihiVE0KUpPzQLUtc0+wQqGlF1NgqzPJfLf9UtFlozJ/w9nysV
iIEGRj3qBCJmqemfzATm3mSPKFaXp10fhZjbYr7NgNA/IZdi3yG45Pe77fLdZLGeDAOOG8tO3Yoq
Lk3WKUCB1URfdXaXaW3U/xm73j96k//JETI+4QMkeI61LBtta68darL0Kndr+u0TmToXEJyUnqH+
EzolEQ7zn5z7e0VK0mZoVHtmVLZUiEz282AmO2GVkRYYVKOifg+PguJYSGQYiEjq7TCmNxJ4njRr
SC4jwfZzNr2SpIvIOaqQInrVWYv7Ye1q5N0PZvZtaiCXy0o/IkPHqbpGlRFuRms6sr6rdZe68UZf
GhAhfMhoCZgE2v8iNH0pXFi1gUCskdOcFr+E0BtiyOix0cqsykcECFmgMnPl+xquzNHFgBK9qChm
GBVrD918kSn/MIkCKSNd9tQZcpIHxpXzN93fsPTPtn9iaorr1mygoiTzwSsYwuVl87cyqIv0yWv3
acdZxwYen2l3Ey55xxZqM+WG+wJKMZ2Sv/YsRrjG4qaHJCIbjk6zu6IqrbuzcPV1mg3cgiSK6L4V
0H2l/mnlRSmzCHSWlRZDS+s0w4c/AJFUjPNwPE8bmWlcWFZ1obGdPTKqviHN2HqCGL7RPgxu9WFE
+DHNBpkKAyoCxiDOGJEfMGqrCBwE4GYYxrhDtqmTPWHSA8UaVAuBBqhu7wXeANXXqO/485EKL7Sr
/OwUccA1/2qrDulabd2XdXzOOFqG2iUhR3hfCxIGIKMSEqH7N6PR7+3IXqsDQFyFCMoOKJA26Mkd
Bs8QxjFCsB+3iEbHrtxMAynSChmbx4beCVNsrNYhZCrHQU3jUtXhKVUkKPUzRTy387zibwfSLOwX
BbwY51meB62H+DpmYKB11p/ZmLbIzSaIc0jSHB2RrvC5GfSQtLLey86qb8HOuHLlFOHTyFgxFJR6
2hIgv3DxJhD+q6IUPk1tmhF9vDec5WLK8lcj5KjgUHxNOmQJOLKEnz3AkdyYg37s7OlaVtWVqt+w
MyrpFMo2gZPHJLthqv6aqFcTkfy1kvBmauQFN2lPy6Zd/HHkuQrdeh/rM/1td9O1luLIHSK15zNp
ufU2LfBqBrerrGYQnlTuLhZDQUICTdEkNtQmTMy1uxxd8CIxYepxIDJf1ivtW1rhpg+bmEvXOKBm
oUJmdKKV+QYVklr1zV6YHeb/1ppIyaXLQ+Ixol6w7PK5mEHXTzNHIGXEOzrwh0EQtT7KSG7EslUA
YcDjMMqT7ZBHS9FK8qcpfi+/TT7QyvOWswpCjB3GvMCRoK+dNtvkHCczXJhNZjpbar1Zo1Asa/Ge
6OajinCw1jhKVoSgHESN5K3PM2h+WD6U+wjXbBEXE3gi8+anhGk8dvLsJNOTSYY2Z3XtBTL5JzOn
5NAjq/49O0N4LzYE09Ndi/9VNZ3LMR3esiHh/DaTzN2lBFdU6jgMMS4XjBQrpOUL7BhCrHSQkC8P
EvlIYNYJmQ2jE5+8yH+RxM6AjGypOAwMBmW67Wz+1jR1WXCyx9LVMGi6fw0MiWPJxKSuhnnHqYH5
zazSQDERKXQDQ7qJPkTL5HpqIBsWBcWEEO3WAcG59qKYWtWIoP46w66djPfJQw5i6TRaOZ12G2cm
0MPO1J9eJMMRI+1PxWSc1OL+NCXzGxDmbwaugWf6kB9DDAbc5kAG2wFljvGtac3WWRCSIoM8SXIO
sci/pMr8b2nY8uR181mQHhWw6zDnah80xdimdAHX2dDJVRE7a+uFSqQnfWAe1sX02GHY0SvaPnQM
uw2jCxL9jCtWuz1h8QesiHITafk/fSAdOQW0hwP7nR7zc+uDm+GtINdWjZTQg0cs5DLGxwtHXJEJ
1ZOXtNFN3whQwXcrCiSGcDE8/qgR+t4bqXmUV+0LvX0rdDtdc5bisEjXrU4PaF6RiORiQyDOM8r8
YMBhtk49pnqjYEUfW4vIt+Sijaj+qmSwgwlpBNfRuoADBmwZsYuO1ngkVS3m6g/0eGacgeOMxAu8
wfUq0SBIGiPvidEgI2RKSJemmnJ9bxehu3KIPYg0EkP8Id+UHZizUDJ9sP8QC4eKYma6PEx3Ar0/
gSe0674PKzjC9P2q8Y7259TnCPGkG27Hzv3DXcbuqDc0bSXCePWUj5zmZ24BVmfWCGEYn9BVT8zc
Iam2vPi2Y8gL8v5Y+JLbkc/SrIc1o3974yS8xUZK6i3n+6IH/K9mfd2mRrexkpaTbR/RmGLb4xzY
rAxPews7hZyj5EAMdPQ+o5ReMdlQOyErqGQpnAQjrn8SXvKRwT4tiOKpN8K1Vbj7iCHxthLTUffJ
4Rm7GadJppKDG5cHa+CwhaKCQO+E0GTCqQnTHDe4S4Oome1Das9y12jlo+u5/c4fB/Q+wVyKfy2Q
+84oAztk8CtjqRGYScSw7aCvGe3iNAN/YDZRH7y4xWPomLQUDsLhCMd2Oe9LYp5hwTdxfHFG/k6g
nhO3c7PVXONToefDNpoTo6hHO0FyluYU95LD7h4kQsBiyefqhF2A1g+1x6pX+rkulPofxs5jOXIl
vcKvotBakGATQIQ0izIoy6qiJ3uDoGuYhE/4N9BGL6UX04eWiRktFIqYy2ne7uYlq4DEb875zt4b
vBlR36CC7Iun+EMUSfovdC+bwqWPivxHS1fZRWXDW+Kp7Og2kGh769wSXWYJ5ummUzw3sn+Q00Rm
gKueiavGPUuuTVE7PFyKbKWsjuAT2RDdYp7BIyZ3qifXsFb3cV5Q4HaFF8wOThJtaQIEuQP9oOeb
fJ5/Fbyk1OIcNr2BvtzLUKUUNeLsItlhoU3W/BdfmXUqevAwh0oTMdugiaIiKJGLrfJuZmxIV6vs
x8nlFiod4xdJPIEp7Irnx2VE3rnJ0HLiBdyFhUp22dUw6gLFOP214fXfEURPrtlwrXvTRp+aRbB3
y6t0IIl9mLe0XTc9RA1IHFFJaPAu1Pr9MI/hkWEk4z8TC1dmYXUoGIM/Wu5uGqgSbfRV25Y8P4LW
CmGze7Qbjw3AaDNCb4ImybJ9ZxSPVWJ9WK1DOWOb6V7ChGAM3KCaC8zG6/c2Xjd01bBqw3Kllkra
FTtHhemhGiJu1+F3rWOrsYaKXq3CbWq9pDb+KgwgATvi4SBb118rp+Zxaw1MiclGRhv7NTANoR4i
dhWCxQ29mcVNzcw74qUJwh7DVurUB7iJ8IHVR2Flj7pIuoAfdl2a4z0F+LfZE6LMwzrofNff0Zsx
r0k+8lLdpfgdV7a75BEXDjb2PH+YvCX5ei6ZIFQTk31c1tvBe2Ph+F6qj7GrvQ0Gz6eqck9tSbS7
xWOymysbqbMAywk10B3EvMnkJ9vtQDM9tPax/e4qrJTNjBs7kn2xsqPsoZB43fLCMvaeQOk39dx2
joZZn64N5d1jkqTlAV3AtgaHskqjJWgTi9WitEcaRiwYockv+Zj+1scDpfwbLTYqAKI5KiVnJsO8
5YQs8LP0ciOFT3Jnp9015sDSDM4awgQeYw6F2jFlion96EBsB12Y4K5JzWf28/YqdohBHlGAx6Ni
o6Moh/E5H0wVOLSBRyNZuoQIEY3/C7r1QtX2n1zB+NfwWZin9YPRm28zPxpYW9K7BD++hqyf0JPq
EZ9dszaZowUC26o+2UzpMtiJJvaGLdlj1aDf2X36EmewsSuiP72Q2ZK9OP4Mmqk2WbKX9DVBqvcw
n9XedqjumIgiYOhn6Ok1glD5Oi1J6uAreLKkukb0m8sFQKD0YOuQO0Nxy2OpM6KHGmDxjWi3ohaE
bZZhvkbwS7kYTQL9PlVVkfDES2dJlZyJFVkiuzjLDcaiPY6xyrj1Ov9pY9H6Yu07ZraNiLRmz64/
MIerTk5l+dzEuLbIk1xZNpteolk40bu25AggYGq4mSNrkckl1KLBO7ixZ/3qaMaPOSAUKC3H3065
E4wpYVJaJK/EGksqSadeQ+NWrhHuNNmN67Ja4lzGyFqDwk8AUM5ELGnfCTGmyNck4lUG02uHE3jn
xikaPWWdC3lv4EXcl5p1mxLtVGRZ4FrONwUtZTHj560ej6dWkyxVyX9gXB3hA5mN39pklCQ4FnIj
LPDXw8BFpM0bb5FIJYb9i5Sl12aE8ztIwibAAO9bOtPAGPwvU68vc6sh3ujqlCw1ssNdPcoCb5qv
aLXAT2hdfuf4I2KizCT8xkR9PwD03YBhWOvN/Ft6kbv1bevgirdK6YyzfI8phpv7a87Ufi0xcntm
5+0dgmLsasYBqbkna2AC74ci2974lwsiG+djCuDF0Ami4pQG4ztTMYaW9cvxB/vqQxryGNmzP6Oo
NvT00RbWsGW4AF4YPkk7V7tCr1l+oFAGFtLIp0wpAiVMKiqQsnvd4awgVvkyV80K8MY5RWL5GVXo
2uZWEdHRRccRzojnZmzFOlXtALofegkRAuSqAdgkwgu/0URcb0Lhr10q/bU5LqR5Rzyh4CGHJiOc
u6hIEWq0vV0wI8lwcQFtBrpQKLQSzHlRuOReMGR8lSoRn6wQr14/0NilALcr4jXWCLq3g6rIdR14
PvnSJMjhj6iIjbfOGeRKz3kOtQe+gWYzQ81i5VNt2vYnMoA9aLUf7vqivu+n/jXu9TsfXP7eak+E
EMZBbvc8BgS7HsNPSsbFguOlKn4led/eDXkHktdP/DVwB8rTYrQOvEtt1SKH0/w5gK9L3MsyYnKx
/RdxS0OMlC+KsulRav6D0tLfM7L4XqONtnH3ratOC2bPnxBWQlM1iLpayZIxZ55bRxvMz6q2XDCn
bIVXNgywssZ5Ou/RELN4zyiNmp7hdEy7pV4dh0WF755Bv90NjoGsTqPAH4fAYNZpWibxlD4QqjiZ
NZoODGJdQoLTNGyWqUCaA0dwq+xTtXW+Swz5QgZBvo+5dJPGbbdZkT2a9P0slqs7zxsZo8Iq3DLE
b5C/yYgRRv8kMXuvbVRIZGGyTS814k0krICcmQvwvulm6+TN1RNlhtC6lFAbdfTyJeqgo59oGhPl
4BQdjTZLmCEjQiarhlO1xcrA0I5HJRp3Fk6mtA8pIylnsXg2tnZqF9Pnn89mXxvvyOA9I+MuH9yp
aLaVRe5pikaZNAItyBwymf2v1HtsqQJvnd/GD2xC0gOPMxriiZjzSEbtASZefG9WOpICu3xpMnb2
ujFaD4MiBMw18qutkCCJMR93tHjhvTFiotYsqqB2+DQqgz5XdXZQiPli1e1w7zsOrp64uJhhSwef
+PcNhsLHNkfhoovQ3k1xXq/I+CUba+S08fyEFU/rX0PS8p7IlO6emHjj2odyZMzEZ5d1f/GsBW6d
zjqKjcYDbIIpv59cEuJKZHVSuRvBYm2jxmCeFH79mqKmiVR7+fNBh94QsIJbckDuCkKKbmQgosar
6bVQFYIIiGR2iPNNG1lP0pnvcX9qATNdg7dEE8/DF2T6/G6ue8U32GxjH54WA3d0cSmKRMzUNbie
S5yCbmpi/ccfjOlWzAejCM+uLZFJJcTtaaMfvcw2/UgDcuf859Oyx9LV50jvaE/znSfIt+JeSlY6
iAyihXPFVWaLi04Y08X2CYbR9oUT+pAJyU1m0+lf9MG+A6dB4tNAZKYz6Y9OO8cHJM/UuXRqtj9E
L+STuzSknKeORF3XKe2aZaX2Mojokylofi26mnlMktmHUocUFzPjTU08qQlYBXxNCBDoRM2H0A8J
GbB6BHrAVHsnvpjs5ncyh7Qp0t66jN7FLRPv7s8nrS4tqGwpYK5IT4LUs3Mo4yjXipGws2xtT2zF
Jr/wrl06uVc4jQ/UfoQZkdCLFrY/RiPlIMOVYinS1L3b5VcxTAwhjVTdE0yMBGRJFGdrHaTC9zcz
79cIhCup7zysQMw9hU06nXvwyHnQnXG+E9S51zxzgTUnOC3+/ArZ34JczsiyLrMsP3oW9AqMKjuU
vMvF1cTXZPlQTcw8kS8AxXFQN/auTB//fCgYkedz/T7gxjr6Xh09/PkwsJLXQh8eNS95AcAlmJp6
umHeDaqyS/do+nn4Y3SueQKPjVtsWASJ+cFaLoB4BvDhtpx0POTVLTNibJteGHQZNb7fuWtltcWT
P9r9A3lja2tkRItRf1CquRl2bj/NRrHXS1fbYzBnPqf8/JEgs03Cg599SHMwbEIZhfoxlwAr+lqZ
RAAKc0bLUWWtI8ywd1ZtTOe8wa9c9ag4h4bJtG2Zxy5M+s3IzZgXYxekPkbKDsABy4WIWTPJkUSN
/JLJyKZ9dE4RXgJuz22FC3Bf2O2rRr2NMNO6thKkHsiZWptg45SHln9StPhh07MSmXpM5Qm3Qp19
FkQUHPop22Ay2cKdGTbSQfEXk/pSfrODQ2/nXGvRD3u9kbt07I3nUe5MBUYw95P3InGN9dyxl2vy
CI4b53bUKUBJ+Wcbyuour+YXdwRtKjGcMZjzMUU14WHpEs1FSAP8/GbFCNe6Hv1x3jP5nBLP2DvR
AdNDctL748BDlfjUEu2v6I8i1Kkn0NK6bnVv5eUzijBjhXfI3Xixz1C8Hzc99Fy+QpUep8Rs1m3U
ghvO+83y5F/hSDVT59XGU/vmDveWT9hFpt9CWqNbmJg/DrcpG9Ca/O4xDexKfDfEtVRTT0FD7ltA
BF97DJ0JVhQDVZfC+GguuRTY4tW2kD9aVWGjKBn9dEkMuahjx6sp+Hwo5vnlnw9UuE0QZsWLW+ge
87aRnCWtX9kTOrg/H9Ll7zesYRj5TqdeViXWMxAI7SlW1rcybLUBJ4+R1fPR1dL1LJtFV2FAEIsh
OkqaM4tEU2/aXdwssbLCm9YlEQ3bLDK/yNSjZ9dxo9Qh5wGE3CNDMdBzJvJJM6QcGHqmW2Ai2nWP
kLW3cAI3riKMeZ6eaqJ3Ar/MUcOdgA8NUH+n6b6o8h8vHeZAjsZbCpsZw3m3STrxXVrjr4YoTIxp
n95AEMxgXpEpUgjjtsQSrzNUas11JWl6wpAIiSlww+F34cTMqBonqKfDbFQT+5b8gor8N8lkS9dA
sB6CAdpWbWY8t7BxS9Qqu54FZzJZgjtZpNTFmHvI4Rx3RHnp+D87oCcuKZuWZR6YTL5ggE9xuiAy
cfMdteKmbPtvDzbGWhMe+zwjmBUjebtURCNHi2aLbJaIVAXVofqiKT+GA+1tzGy2rYpNmxM45ws3
aFWE4cC1yqO+0O1KWqR2kaspJ2NPMMh6lxoGvWKu93dl40xbY1AGQfKNvZEViWB2AfwhdtYqJ28u
y8cnkngyHsHmF2FV6dknbWsVa8rfEgr2K6qBJIytA0UhUTnNVoHq28CLil8WxVedwjBblvR2uc7G
KH00hPkFJfcIBmlvFPYmrqF4N7p/Lv2Q0xfn0kb375HJPdArNBYtKLpINqcJl6jH3cE4xuLH6S+s
GW6RORkrU8+eckYwnQLKn8OJWoso/82Vcquq8mbOPD70DlmszZR29F+yZlhGDQ4D2QD7V7rNFUsJ
fyDGfLJ/HOx3i4bjC2fio4gIiU69yT6QO0v7U5PtV7nxNXRccpaZzwa9kgMkzXGGsIjgD9mOzxxu
eKBB5k0JEWhxl61ros/auflJO5/Y1UUn9edDOAz2GoZJtha1j/hw5y2hIFrWEqATlo+YnMTRxvix
DU11K3KPlwkAraBz3Y25tfdqRghoYC95r7jaGbqv0qFR+/ndJQyYhACCNgWbaaP6qkjYPGI2YQmg
62eaNoRAzhBE3hhe8NWNq3bqTpAh3QBPKFq9zkVH90gOjNrWo/OVus5vN6KTXMNeODHXTa+N0En6
NMeYZZniTR1fCyM7K0YEQRFZ3R3DhpcSCdQOZDf51k00P0vbdvCkM/Kk5n3X3drYxykra47d3sFK
E/ZsiLP2ufeQOyYR0TmI/u9600Y9FtneCpltHXd7NUfDGngG81BNpYzR+Do+F5VJ9szJslkVMIlH
g7EslKJygybXJu2PEikzHwUb79VkNWg4S3uPHN9boyLiolJYTMt9GvdQRUt2WBL493aBv0lN9OfY
MZBxNWs7NkDthqBsRhS8SOyi+9ln+4er+Uga5ZcF0mtVFF2/9OE8561i1y2OLq1onVVTKW/bmUjh
TYM9u5OYxI4XtLpt3E8H5E371rIfk5BBl+4JegL3xTdR1ZshVM20Riid+A86QEoiL+dD1hn9ExTR
MQDtuh9K87MUxqcLUmyoIHRhath0DR2BXTPYbdLwjTAvEJs6VqmsI9BkNK5aL4ZV5Ub38Ig/rImU
U8OpsUILmmV9fMkxhJ/GvD8yVEdbxwYh87q3qCcLYDBE++a41d6XntrLwfWWyEmcmdQGLMDzvSbr
beshZOwp5I9VrW/avn1FyNQ+lfj970MythgyawcNaRjjL57josyTPc+/bpXpBJMZOsE5RewEHn5o
cO+ufvKcYdpRlD0m7OcRBiPXH9yMOOYypgxP3Ae/q+Z1B6QYBTVaAeO566KPFHH+/eiM4aaS2k4k
WCRJDncP5fyK6DLZOAW7Fj00yfMYs4tr6voj0tZNF03WJk3ao+vUGqs19HNuaf7G9rAGG0Y8Ul71
m4wl9Winn4MUw4Zu/YWRoDy0bF3WvZY94MGgiI69/aCgGdg4pmgFNWuTFxUZd1n+EWPgg0KG5MQo
I+xDNDxGHX+HVdJBHkAN0o8Jy90GbdAksmdAh+xehg6RWdRdGAdFKJChtvoC2ndf3RjuWPsoHb/z
PKZlafQ20BVYAgtAmbsEcGGhL+i2WeZHQntsEjwos3/xZ/EjZv/XVCs6/c5alSS/sp6fzdWA1Sp9
mdH4tNNwG2iS8soBVF/h1vMc/dWEerIjegU/eH9gBot5WJFC1zaKJXipvs08/YWD0Dw7fMU2pb+y
Peuh1tuaSTCNZKmcXVgyLMSDiX4/z9F5owB3KJGM8MqT8KCUfB81YDJIxNFION573EwvZC3eOaVx
q8ws3OclJ2w1iy1d+p2O9XsVm+2XvSTnzPXNGstua9k5jWHqhPtinFheTCuzImbKg2jD2j95NHWW
U5n0zBUmNkuzozXbrzwwFz6nKsTRw/rLkZT6vD8XERs+EbUkxS9BztPI1QDfLFB9guY/QaMMSXYx
K5lMlI13iWMOmqz6tAvc8viqVnocJjuQvThhSJkRntjipBo4AxmSWXW4sz2TwtfazJYX09+SLGxz
qevEyKy83nNYeUaYq+ijF6uFiOwoSLUOnoVHUFhC+GuI5YqL7TNDqTW33lcIRGdTasV1LpFfzKg9
sVRtTZtRwShChVHMAtjMmcgizq6vcSyuJra2LR7sJzFaIyPdptgY2ZZ3E69R7VTbjjy3rcvAzu3Z
bqddKk85g4VqNm5gYbq9W/FMR8dWY9M13/CXm2QOAVj2qy/fB++VLiQqXI8klT6aaF/7736uvh1o
yb20sf1V7kfJpCWs9WZFVAeqB+cxiSzrrJXzZbJ7vhsWYwC3gWpeOvfbqnOCShvx7ST2fTze984y
kpUV0IrO5D2rH0QSf2SSCOG0f9STAh9K0X+By1jQa2xWc7SfRXLWhBQHZ+YQQmfgtJp/qHsT+FWF
tIAgAonXefbx+2VMuDN4KM5gbeOEdKGITJQYLtVa1iEB0KQJmJZ2btDppSY9UhoToI7DAp9knLB0
LWPSHx3GDH697CglVZ4Ba3QV4h+3p0Clo9wg0wpIR4I5I2cy0ziFMSwyVygKMVIyEqteVASQTSHr
RvCoyK42WVV+e7BjbmaCoxWo4IKYwfOM34CVJlnKQyEfIii2bAxzd273xJW925GfXSyE7fiKp2so
e2tbmPNH6kfzGsbh+/jhKRCx+kL/iYH/eBAp8b5hAc7a7A1qeo028dsgSNsLF5r2ZIggSqqdPxwN
epogzrqLqUhEoA7z0d5h7mF/T2LG0fHkUYV0EbPDyVGmeyGaN2MegE5q1V3VSpz80CeUWz5S1sG8
gYIq3EXeP7o//QSgaAqXDLzPekSWoErz1ud9vZ2a4WqNho68FBOnPjP6dmdtXbdjuzEHT24MyUa/
MFIgPf2U77uIjn6CVb+yQg/3ZaXxtIr4rO045EDfujnECt0hn3YkaZSNyMI3sN6g7B4akZ0gwpw7
hX5UTBnCyjpaA/2/JVCE3j2oZ9LNn4n5+Q2UxONoTQ0kWJTnXYxouPxp7BRqifFopQOnDONqDcd2
ps95kPlkCfbCBslvu5cUhyXMFa3cGjMnpQGlrAdclI/G2mHxF+e9cYxD1is6SpA5tcg/XWa0Zpd/
V525HFV2z+4Rk0AbjyGPXNtHZYxxcVTtlRGEv86Sct+bqj6nbXVhu/G7AzqJ9gAlBIzuF1bbEgBZ
F7hEhW04tIGKL7/C8lvtmE8/6vnYEV09/IxQozbegBNXq3mImx6sz/FFEUjM6+qdcxnj5aoHayNz
+EAh128UuXFQljeCE9lwCPOu6zJWDmnxkQ7De91w61QmMmc/pFrAAV9tKbkDsuDu27kXzw03nz2a
O2Kzt1GbfLToZVkLA71i3MeZta2ZKe5UL9V+8kIWixVb4Mo+YWwgyLQaUEADWD1UWkEQevKe6EaK
I8jAkEP9W5BSpoDP3+DIIMmX5abQLBBZ/rN+9gmo3EQOVDQt6cprZ/pLkSCOiIGGfRyz/K1yiSQH
oVaeFptiZDjmOIyFa+FfMPuU+64lUcnDBYZ3CZN5Tsgfy65MDfwwzj0K5GwXMmEIIXc5bvhQYYfi
Ti53+mzuodPbq4q3k+UcUr4Q4yD7F0esaODvk4QlfU6me44YBRucvpKmkVDXUW3nc2lDNSB/lXn2
b8zcvAATId51Qe82ODqX7E1L5OOcNj94CIKkN7+saDguUAmlMMzLIb0b21EBkh3TG5mv9IyVvMqJ
PrZoyQZC+P4UTf4RMgDy6FM/H0ZrkDuuo2lFlltQiX5exT6GTxAsT0I2D9ARU9Y/mwnZ8K6kWfRt
89UlM4lR/Iims9Uo3qyQkOAJl4aIknpH2GWCBlGcJ2hIFof82XZrwA5y/hqS+OoJmBWx5z4R7o5+
RTcWh84nj5dPq68uUzNt0wpnae+xlwIafxRzehGla8FRrnZpVp3g9lrvyv7NCB/lUCWstaMxJaQY
sZgi2xiCQnl1Kz159RstP0n2Qz3O1JUbTcWxcaCn1l1zJPArAq0Fmx85cxfUdvIy8UZ5efvRWmUd
TKnmsu3yb/iUO+aG4iRt/Ai4f/pdr1cPU85fTZF9k8jgsOvx5zPSeIuzHfP377Zg2R9Fk7eOhQfO
wjoPZc4kOAQU4rCgWodu9Qhv2TnHsj6aJiTYhG2kEyPDTyqdyQnjh4xQVD8q6At5NGUhNw9XEMqy
zE4pTWy5qkLoHHkfvtYZb/II5DXRj8k847115dM4GbSJGKzXauJFmW0eLgXuuUzLy40fGr9Y4t4n
3K1PIoQsV+barYubSzVoRDvOBP70FYf1rHu4WlXsrpjNu7fQoFQJnSBbUtBdjeALVZjfcAK4fB2X
RFpSeNZ6bv20snSYw0hsdct8OeworTgPrJq+q+tzwNFOWZ6LSUcvhL2AcBAu1mwadyS6HzyPfV3H
0AkHKQsnTPG/pgl7bj3Cqs2a6tLCIdqA+j4WjW7vEuxT2RC1W8gC2w7N6MZYnOKa1RA6eW+im18b
PRWEsmeCLCLcfGOU5GwMNeNRJEAawQ8aGfWcjk9h0NRr5qOiS5Svo2cp3gZWmrJBQF3TCGie4690
aFZyCN/rkh6wy9Hqoe3ZeoVV7rB7jIjsuKGEZ1SvSLA/+xTNwOAJjAEtKSBlYj3puUBmEWonoYT9
6DB03VgRTptwcVaTIqvjytLTQ99j5yxVqR+Q4fxYClgamTncZ2jLdsIb7J2nkmeH6hYAka32Yedl
Z2MMl4QSr0S/nf5ksTsea3P8kSlXY+jmyZ2IWx0DzbwNOxAvhhk2Qd6UduCAZ2YBAg7ct6v0ASwj
d5VB8oQBDpT4b1Qh3UFnwADrpqfZyY1Fkd4oags0qfY8Fb9qy/49hMI65cIZwWTJZzYd3X7QqmZv
04CySiCoN0VbiESy8HU2kM6QrOADODL95c3uh7R+iuEDD85zkaTjO6MVpna83bC/iZcpdJjxUYZh
IjsBM+Y0gm9M5IRx6VKi0Afk5+jS5yAn52PXamZ1MDv9ue3Lr5Q2DsJs8Zp3mmCyxtnXNCFQIY4Y
aqizSU412dWUb+PcEWDNBo1nMPWaEF7ynNbfKHt65gulvk3GXGzNDGg7/6YET40+Q6YH3baJFiiM
e72usjuV4Adsmil58NBy1woFXZQcfJ+TyoWRR8wNPBrgW69au8g2HQ4GNE6PkTQYgv6WNQPaUaT1
frar1xCW6artVM50CA6H7sf1NSyhb3h0NNcQesh20U+zG2YL2hbpXpnIDTIHAS0s2HFTI3k4ed5O
jlxYhSHiC2zp7jBURYQ+EhwJV3HPLCoIP01rfokTqOyOgy048/2Q2WNDhHFSJTvZqcCFMtsyDWTC
C23JjJIZ+H1EmXD1XUTO9L0Y/SW+T6YhEeayjCGkPeLLk+2Kp1JFjooa75fH432fTl/xWNtHWA/a
kT3uV0kAPWu+PA58q7kTEHdOPhwpTAPGBfG2dR/H1QO0RW1T9GQIMCDUWEf19b7zzV81NdZpArnH
rfNrILpnZ/Ved4+IxzjOc/GNe3CPq9hj/9A/GP7QcRV8WsL7clN7DrAZR4g8rUPjSmIPwqWqUuKk
NazJLYeg53KyjBs4qYmB1k1GmC91w9Y3HbwZ5WCWXK5ulD7x9NQU0jg52bgZR4EZvHEDzAXITgs9
ZHx94isyhYEGz7yN/f7R6LrpCFeMxX+fdFuznPotvBhKQC/ugtmd3j3gpifNIa5ax33O9O3stml8
kciyq66cTroNTHNIzePUYXgNUSKv22H0mFBbrE+b6K3REYr30HwvbuiqPbyhGQVx9ZZm7PJUO8J1
SFEKk2mAh8h0NrN3pmjr130intMkyXHKUOMvTPNW8+xjU3zFWZ2TlcEHw5Xm0Z8xsgI3ShPaBsIt
RvZItMrKpgnXDDxucYmKpOnda6smuugctiUnaf4Yd1Z3iMSVFHv2QU7lX/pyInrONd5zEPkByE1v
B4Yi2nrL0WyaB53J4TuftLrKUbyW9sl9h20rjhXx4XU5+we/nXZdH96GEC4CsGwkZBn6V8UiDcoZ
8iDhcKpE0TMS5DAYcDO4yvRO+ZLvbqcMESiHirNGJHVpLwInuvAxelKhQ6AaUP0zORLrDmTIVQha
xgRcXuWW+tusmFJOptwksX0nG4zBOdXnRVX5K5MJgjhkhfq3+k0ve2whPaF8sQxQSzpbEJvIB7cO
Sje0z04cO0gol82s25xGvfGwsnhiVVnUx6kqn/08WipN1hye7xys4eqktg37JIjtut7phH7aMYM2
1zRAV1keDCZmtnIkVsWmkZlVuvVIVGH8lD/ZnYWrlIjiFVin9qDxCtQLnzVaoK/STomkmq5khkUB
4NIt41gQA9B217ljH6DhAu+YeHnYDK2k7PO9D7oK/GB4MrI6XTO8KwAipNDiNHEQoRHkFrJGxqqf
hrAeE81udk2HTxt/Jx4a5ixTaBzE6FIC5tWDVtLp+npBqEQyRGeTBI+65dld4nvcMA9qOgbuWjzv
2sqmbCLHHO8P1g408tQI9ba3wh+MInuta+ZgRBpW8S1sBrqnVU8lhGaurNw3LI1nRF2L/IGBYhGV
+yh0+S6yYfExE3V21ipk/mAQBcKc4iVJ9GQ3yHKZ/tA7eLj2CK/2X/QasJG+6ALGwwiG5mBEAXTl
5GjEYl3Wobsn6C5wIOOCg6QxFHSRpozPRaa/TZOj1ijPfw+jf0kJ0ziKJHyC98OPFXnXVC/fU99c
knywKEgU7dvRe8sIhUJMuzZi8E2lHHYdgOm0RbZoQD9F6RptRarDUPAqyPOYBMEMQ8woLdY5qcNP
05gujSyK4HMcvyorMun+Zbd3xHQ3d9zlJD9CDOkagpCzR5WSSC7zyN2MeIEkfJB7nlvLImgMJiwM
OHXEFqlid7T18LdpEG/UOWc8a2EQpbzcAHMDt41/RVPyUrFCjP22vsqOLqsMG/NgGLEbDPYgMId2
5KsyxEY/DxFRb5uEZQuztJgUJdbqq7ADoTFV3NAOEdQREglmRGTHEZB310CLd0FT+Xh37xel4MbV
DpP0kp3QdJ1YkhKXP/uSVek+ScQhq6Jpf8YCERSC4Y05U3AOg3zMFyixXD6oGi4EzAiq38qodwuE
EthKfVDkfDNSNM7o+8HgVtSESCPOTeS6F422jcsIhXt8xEUH2cW4GpEpDywZKnw3guKBwecVqgBR
Q1mmrc2exUOLO5/Bm3KPulFXezMJWRVx2sivSufIpMHYypz3sxtZV2BKu5fGQ8LihMk9z/5RTP25
1SiWi7zlhOcFwnqEVhGGHOq1eOgPeg6TVhYJxl+Z4McIk+6YNXp3bETq7qgFDvypkIS+cSB1aQ53
up+e4LFMm5nKl5VVi5u971FAMzSOrepHKwHbQaeejiDyIZcvH5jPyy3ydTbbo/0Rafox1Ic3b+BF
cSaWPRFPsTatjlZZImpPkqfRmRjqhtTFQHJw8iyMnCHyGG7CGfLA43vVj9lBC6SL4Ok643UonFG/
j3SGLZMZvXjtuK2VbRwdIfOdjVOG557MglFHTuiidCMP2jpEventkQpu6GQWVATjQj3CZNWpJZJ0
mgtEr9jtjZaMOGsMffTiU9cf//OXXWQh3ypShoPcdEEFdgVb4n3uM8lvLGhcaYxWVpf+eGymjlJ4
hNHEEq49Ah1sNpD8Z4aJoXd0at3Y/kM04bfHoA0rVMmL180a+vdBHnotH98QpTLfVuKpROd7YdnT
rjoE9G9tHTIfJkxq/+fTvp5pqMqLZrW4F7TC2muFeWn6ad5HXiZAKCQaMPP//pA6WgOSRhRbOGd/
/Rt//ojJhHEzYdaYB7DxbKhPwuj667SA9eHs8Y5jbdv/+U2fFv4/w2//6W8yjNVf/pnPv8oKumUU
t//r0788lTn/++fl7/zPn/nbv/GXu+SrodX53f6ff2r3U14+8h/1v//Q33xl/uv/9d1tPtqPv/kE
K03STvfdT0MAueqy9s93QRbz8if/v7/5dz9/vsrT/x1nbi7Ju//011//v/7e8gP8y9//+79lP+rv
XpKfJuL/v/nn3/+V2YPSaHzUXyec//k6Px9Ljrkm7H90hO1Yrs7CxvKxq/13xLkmnH/UPcd2fdcS
lvkf7J3ZbtxIuq1fpdH3bDDIIIO82Dc5ZypTkjW4JN0QkmVznmc+/f7C3WfDVvnY2Of6AFUCynCJ
TGYwhv9f61vQ5Jz/yTgX3r+kIPSc0N//5J//8x//iTgX6l+uIlvad8gjt2DRWf+bhHMddPvvUPHj
+3/9kyMDgdGmbzuOdD2bu/kQcG54ljWGhRVsfAA7Vjzvqfttf3hIvwjE/jlD/e+X0Fm8P6QXu5YD
cnfkEji9LlRucc5s4srYDqy3cTT+Idz352Tf/3M1xG4mj8a3LB2X/sPVOoODamdSqWrQyRfFDZqO
c1nOGwR8YZk8GGV//P3HE7+6oqDEJV3IvxKn7M9X9J2yqQFnBACOhysob2Z2VaLcSSnV1MG8r9EJ
xPYAup8GZZSe4ny+Bo5woLali6yoAug0on8xDff+93f2yxsD/CVIBHe4Q/vnGyPlQGQlbhtidIy7
ys4O0RhuU9FfISbc4ZF5DIkw+P0lxc9R1f9+/JAp/+eaH4KVJbw+aL4jZ9Ro2C6Ou26yVxXS68fQ
Wyz7CmzIVPSorZO1kYQrZ/LPv7+DXw3oH2+Ad+qn799LXaepdROb8lFiRnC708PvLyH0g/v40hAW
bPHqKM92P46xRJGU6xFkuSEt7XYxixfskweDa6XJtY9Ewc2RpGLihXC69rvyNkR8p4o/Zb3rT/Lx
LpTpCAcxj2uCDvv5kyLc7a2UkjLRFy/dCNlxYl/Q5RsgdYcUK3xVR0diomZ0Yyi9GAA9jqXPde49
RnQyfv9IbP1a/e1mpGt7vhKWqdSHiHI/ILLbHoBA2eNVQcJdNnH2UFThSsw47rBt0NmjoKB+6z0W
0GLLGDM+qjQLTAhlilWHzWoJJzIE4pMXoSoQAbXDfk3HaU3i3NFMMljm3RWSjhV2mp3EaVcB6Uri
LWrEze8/jfjVIOJV9izHpXgo5IdJpG4qhLNRGWyAimyYvdfwcNdYR7bSogNaD/sqKvEiFxQM6f5K
54Ik7zD7zxF1h9/fip48Pj5XzxS265B4Il3X/PlLxnfKCzwWwUbVIGXnHUmDe7/Jb6ty2IKk2dhW
vIv+ML7lr15ijwggW1kSfID/YWTZoSfopya8xOZD4uYbh3CiZSR4qCBMYRl34PS3afQkOFGaCRKt
QZ5qDqRQjc96RkvKCG6wcbZm/wzmBHlhuNMv/wLH2oiXDZz3T26K6Z0g2uW66eM1SsB7e573JtVm
SivU8bIDzJybKlzIL4T+xbC2ahJq/GzjLP2W+5qd6A8vFLv5Xz1sZZqeVMq0zI/v9RJ5Xmp0Cppn
kIIAzDeVf1qy/ODZL9Y0XGV5dxyWW7cNNlmgJb/zusOUG87Gtph7AhDx15fDbhb5uUtfe2Scfp6c
EhtZUxk/T1iiM8z8yELW43RTM7AnGvtIVndoENYLjDUlhl2QjFuFHwOZ/i5rbOZsl/yn5G5u0sPQ
0LFMjS31sHWGSKnBpGIpHPykQGF/2xBwsi8IJNXfl37gJh6DNunXMx0AHX4C2YwTV0qVLjmpluN0
7RwaBFey3JG2cIj8kfa2cc0RhTN9fQPs99r0poP7HD7A12Rvb+xcZR7NrkNihrUEkcM02yfHZ/JJ
LKqDSOMGml4hKTxqwLLpaCP2LrOxz5PyoW8Ney5VFpKKfN5nGqZ9Qdo27L+OJi+vm5s913N3ZTfL
PrHa44gNoW2nPVDP9Rwlp2VC9UcUUeB1ODhuTdviXNVryQ2n6GwzYwKzZHyaGhS0DuAOe9jVHZg1
fhWTEib/ZjOkF0dYFy+c9wMJF4RdUa/kcNNmOAnDh7kpX1nAthNIW9NQFMKb6RoMmO41fc5FfKfS
7ka14V2g5aIPdYXhmppTvkSnthp2SxJ9amBTh8CmFUU/X4ZbI4y2BKbeeJ5xJLNp6044VNSth9aY
5XlfQsbMKlIETVDRJCP51qNjSzr83udEr5CkZPizD69jQz/G7WlJ7R3O+2S4DsyRer4s3W8R365e
hPQ3TuuJreQGh4qsX2YneMii5lD5Gi+Z6GGwB0N+mkJ5sF1urul3SEQ27BMOQFUwijoxb7D5YMa8
ikzEkFQQ+bFpMEbgWrGBrdo468tpFAKlqxuf36Yi4vAgakq/o2pyn4bGlvrCrb6YIoplyYZt5nY7
ziHbIeRJsRikQbxGOriue+IdfT2Mz67THSdjOUbDRTT9EWPaGq85YPF4XdGfKCz/nBTuoSJReVDT
Xs/JRkwPNnCumhHge7S3+EQoCw8Ye7Ru4I728Iqe1ME0wj0E+03/LW+hRRvgV5IthvhtINiI5QbW
DDyTw74w7vWfOHBkU74SjD1HXS/xPB6L4z6SDEHtHJvngG0vH6n2Y8uL2MomAKQt0D76lqoe3IMa
t7lojxQrAJdISooZfgGo4x0DdFgOLRU2h1sltiXEYs7/ZYPtFSjDTb6LhS8xA34SzzO+fh9Nlot0
Qawcm8+Pqi6ctmDiuFBGMSraeoyxUs4bG3sAGuON7sOTCb31MpZLmKA5/9JG3kkXUSCAdpKm140F
TMCE/wz2ogR2acCc1P/2Lcsxvy/ig8XuvElYujNn2RtDd6QYtCVY46AFWWC8dtPAhjak9x8pb9X6
4VZYjC1zP5nq1ITfOA2dkKiBquJSU7TXg7lz45PDZITpjTA1a0dzr+ZOsohV1grvXdhaUlN6JOPf
evAEIAeB+kVzsPl29R4iDdO1aOJn8p7wjXKTFija4CpgUhjy/DCOXCSd9xa/2TCcdeM8/349/tUS
gUbWc1zTtZX/cdO1NLWbeZ3lb2yvIVO8W2MN3PeO9Ycl2Nbr+sd13/dsqQQHGU+4H7axSSAzfBBY
erQGOk+ifcQnbCg2hll5q+e2En2lCSogRpczAMgUTbAFkU4nXWeTbTy2ngGvHx5COAvBdjD54pzg
L3tIX0Lx0AmiWABrBUwsXveXmrIzOVMat/6nrdSvNjC4XH12yh5HMvvDIaQjiK/ItXQpjJNnSJsO
cpgWfaeYfPg0TGQSJjqIq8SyT99RV2m4C4tn4fZvWgwnHV78RB480V1xfvvD7uqXGz0f+933TbRw
v++EfjgtwnIYMxtrP4h1ZgujA5/drWWxvMG12HcUpyCTb23LWSukzJhXX2OFFFRJfDzG9v9hZP1w
Kx8e1DTkRt4qbsWxp2tV01+Nyuo1adXD769j6V/0YWiB8yUexXGVYIR92N0NOFcNq7MRk43Zc2XK
C0Eh27KRB0BK4OlRp/HeFUOwVWre9MxN+ULcgDWQw3Ojw9T1suEHzVH7phvfP4eERdfDDu7IcYz6
PxznxS9eOPZiwnKVy6tgfT+L/fANuSGkZtWAc9KaBINGXATEvjVYYB755sj2JmPQwZTM8B8y4tB7
xsqSftKTYs5+4/fPTj+avz06WziKVdd0bPHh0RmJwgX1vZQoXqY22iLCvtKnmJgdL+kDx99f7Rfn
d2V6thCOkGzH7Y9XqyRdhKyGmZoc896meWBBMCYYz5r3dsW2pnv5/QVt8xc7fy6JslRRX1KO+jAI
8WhPeRdzyQoRXMqi2POqek1IDwlErbVO4JqOATvQ2tjqv6KLGjFd5d7Kz2HlYLNJcZew60yzdX5C
Uk9hdyTzheGBDgs7Fvua7Aw5eJOk/sqOOpJB2RwSWL7EE65A8iiIOqzHYTuizV3sNWoo0CgD/IkQ
Q2t48dz8PLj+fnkLa5a53NDxmDhF2hsxJ+vB84kQtS9eRKRdAwgfu0HaxgRLsFttkk95Mq7U4Bws
NANmkNJZ7q/6Hr413mDmHzOjYZCtS0CtyPI9hlc3sZ9PYM1W9qFjbUQzCrSpp56OXZgFTS/o+p3Q
O/CePyva/krPcFXGUaEILwYGDSDCou9ucIzRNh/hccmTMJe9x0lOv3m9zzLcNjcGeyoaW2sX6TEh
NAe952XdI6RC75nNJTuHEs89+A0kQ6cwSr8NvKs2ZRzZT3fGW1E2NzXbJJSdWyde9mky7NyKQ0Pc
0swZtnr/LMhHDMxdN9DPHjLiMgktMY07Lw33jgj33RiejDHYdso6SQ3FDg5ORYIOy80M6zSwXmKi
LzIiLeFypcZVC64vM3ncpX9uO5YQRIt2Eh6zCZBgtsmWgdicEoJACPklXmeUhCoqYrSJQf49zOCn
KKdBx/h+OtkHS7fWe+hoeDXSezcbdiFnlJrjkipD3Nb+GXHiKmsiRF3dWn8TAx0rM8dtSusWUENV
cVrgF8RLvyvyK11nsv17zO88d/syti+2k8HQZEDBjPVzjhKo7ia+jmh4I+Jyl3sPlOspTThrKE67
zgShw77HSucNvLlT7n5xixf+SdhoOUu47xFedyg6Gt3dRuksCNU01LFlTyWBDNTzPma+Qk/3hThY
NvD2hWS1jR+qx4DTMWz3G4VrWt+mz9oLHG+jEoYR31/oA+OAOkJ+EWCM6drJb+g/6MZg0nDEa19c
IEKwk291HdUL2Pg6415U9gkU37Gao5M9QyumdhHF6adljumHUpah5FI6KVSzcKWrvQ6g8yW5FEO0
BXp7wMS3JnCBpuWCgcagJynn9Jl9v5x2rTFvdLFQj1sXv3PIHDyMYDN45/QGBCQVKY/peWa3Ic38
QOAQZZHu6LKCdAGvjwe7hzNd7LHHGLHZGGiAc+qzoboygTipksds8HXFfEEcj4T23I4Pc3S9mN3t
7ye5v1fvXBC+lOJtRZ8Jl9+HkooPMKPn+XDSCo17fWrB1rWxZH+1cBDQQ03vN+I0vFeKO5YzSUt4
kmz/7vf34X5cS7gNav4uRXfbYn7XNagfFrbSRLJvoqfZtIAGMZKtA7yIKBo4j3R/2ObY1t8WLl2p
dJVtmZ7notX78JlF4SMMNGjiSSc5GQtZq6T9NQjqojukxZlGylj1q66otTL9ZBA0VLPIRDamfuN9
5ODZOyQL1NHdXHoP6cDMhQ3a9B+mngkmGnd1pqPsxjdXUszx+2Pk0sEVHjFxiMoTLpf3j3aJZnAA
bUSKB3Tl+DTORBQ7dHrn7tB5Jou5/gIoHFQVL1fsoN7hQIhK27PG/ej2MN788+J6iFwBUqkZhcsI
n6bMSaUL+iufAweq1EuZUpKgFNEqstqG8K7l9YRLce27y94qqLSX5HFEHVSz1nzxMWvTXzYiA6hk
iHM+clctin8SVcK/EqIgUJst14WYoSgzQQMHuarc85SmhDn599ZC8aVgbl/yM+DLSzpmD62zK+z4
k5GWtx26YoIXgq3TiS+u7WDs530xUpIMTh2hslZBWcMK7iYr3+gT3FS9mJBNihH+FVJerzROS7jR
1Y2Mk2ksQFkM5QtWImbs6OQmywF8CVa17CBl92Y00dd5IiEk9SgbzWAv/JPnUpNiAjEo0REscOd0
7WvOVq4asZ4NwX3pshO3oQKFtYHePPyrA3Af+xQS0kMSQcMa6+A9qIHep8tp/AwrazfGyQl31G3n
BLSsWeF1OcEqytuR2heuQoi79U0bhnc17kzWIDtlm9ARE2D59ym3Qc36k4Ayple02uSM2CDtRbfi
US3KDCLRGATgJ7Z2IWFkcQJmpM0UvciVPnixtZnC595hYamiE6CxHWy8O72CqEo9irFYqQ6sbFac
I39ad6mAykIWl74UMdhh3hzjQp4ySo4K67ZTZwe9lvigLyDkbgJETG6L9KbngK43ATORMdRAXOV/
DsB5Zykfn8QRNb6bkXlMk5gmOOulsdyRZ/Bm8PJmxfDWh8ZnIlZGnp6ka2zAxiwx3HvfAnymhT/u
/UAe2oqxJQNqJ3hg5vixQ8IUZMnORtqtj8iN85B58j4xz6ILb+IGyHSWffpeO/LzE6lvuqyUsDzp
A5/TNDeV2b1JChfR2D9Kt0Y5Fz+5hAnKCOFi7uevZK3CMCTldEYp0qnPNSmQpFIeUFrdSSd8Hrtk
GyOhBSpEIGSnHlwvv5VEVhXuuBu8a11f0rWBkUEctN77pKgZ6PIRy7k1hVixU5Z3NC6YteiIU+Yb
t17F9Eo0WlGxLrpqXwr7BCARc+FWn67m8qYxujdwfZ9kGpzsHFg9W2n9t+gYnvSpnrrnmVQCqNVu
cwm/6G1KXDevnmhuAJl/9uTE1gVHR35rewllAdxnRIOCgYKkS30cgdDrAjUuyQlgMh12r5IMGg5v
yTL+4QD3iznWAxpIP5eDAeRffRL+YULvKGDnM9QnFEgjG2Nc4WyPdE20lcVZl5N+v36Iv5UIXIuW
IydC25aCXtSH65mxG00wMPzNkPD+WulWbzgjviDT1RsrHB28t255mA3rD+uJ+PvaJelHeJ7gZE+b
xP3QH5k9/syVo9pUHtlPM/x+Cj1UHw66ipMu5p4q6Rq00IttvqKjPHOqPMdRTvhRz1MJCRiJ/v00
/r9k4U+SBb29+b9LFu4RKzSv/zh/LYuvPykU9P/2H4WCMP9ledKizePyvdGLZycyfv0uXhD2v2x0
5CDwGc+wlvWY5hzRRf/1Tz0c/6NIcP9Fid4UpKB40tdqAu9/o0j4OLh0382knSm4H1pvvtTH4h/e
ozpwYHwKD6gfyBbyG/uVPRU4IpAxkSmOLrZjqx4saFkDkrQR+U7dG7HFBE0AYyTZ967xVH76Q0Hu
467xezeQx+AoLboQGPB/vivmGFJIcxKepzY/2hAtSAXNtp7R3YB17df8rxQjvUmw351xk0Gop1AL
mzEN5icV4Hf84Wu8/XfN4R9Fn9+WcdG1//XP772oH0oRyuFWtKrE0toN/tWv6A9PSXgs30tWHUnA
BUcfNreh2Xq0Swus++FO5oRtLqNxtCLVrZZWBJAfz51CqCjxPV/KQd7JfkSM69TWWtQtZn9ZfEv9
ha6POT3CoP/TDX+YrrhhV9rSRO2haLDw7f58w4EwI9tb5CElqALUtAN9vIf60HGMF1l4qZV2embT
a+dClragEqz6jpNH3HNebRafrEuWDhJFYij36zgt0bVW6RcMqrobYNz+/vHqufPnp8u85gjPcRj4
zOa6TvLD0+1Ko2zIwT1wys3WiQHcLPW9NSSDEwEE2TqMQ9ox09PvL/pRPPH9EVFcRmprosBGtfHz
VTF08no64Dd7BTaI6MW6DqCv5pW9ikw802HdvRIdOG19JymIlfNuiD1MzMz/U9H2e1X258+vvyT/
u8rIU+pjoWuZbctoAK7UmVK7IV7GYwE8bz0M6dExIh+ykHOLvdY4f/8xSA0pSMBKJzj82tAc9m1U
XfOLt+k0iX0MNJHOQEKGou8dvcmA2yzACxK+pFzX3Zsidanpsb+GM2asSwnB1uvca1CZJe4/ejh+
cWRJHzEQORP0IBjAi2HcpY7F3mD2PhOT9LkV4nM5qBGRTUxXGQ4tbJl1XhYt5k9v64n8ZGVRfCaw
532wRHOOscdRLoAWP4w+LnQ35TzhvQSODWC+D69H2ZDhaBXdvvW8F8pzwx5Fq7E2PDavXb0TXEsN
5pchHcp901H2MKcIxiXL7Wxe+dZinsOY+Fyzb+EvaP8HzKI9VQ+SNWwJ3DUWMNdjh5qJh+fDc4fp
U4mTnXZl956qL62fjXcuFoodp8hbLv0taeobW6DDjnsLFnk/HKkMYTUaV2M43gVpiVtOEtIWYgfZ
GLb1RBDOfLDFiMcvBv2H3LSFZGqalx4qaB6mwQ0yQn50glPYJMuDqwGtsVDkFNa9vJ3T0N7PFokX
RGzD1YJcnAbl3QgXdGcsXbwhvAj9CfHxuyFMl089zB90Js26EoN7sjD7bSzKYascf/+5Ej1WN1rf
A6jPtex8E2X74p/+8BJxux9fXmESImErFg+0Gf7H3okMXMl5KNuLWe9wg+LKQf4KHYRztbL8Zp1n
3S2pZNMeqiAhGskAevrdaJhIAwdubunMnJ/I9kia4Y66VbULIixyhF7dB/DzxjDdO/SB1nWRvOP8
o5LnGlchjM9yeA0whK2sBDYBsJ+ApIpNnyHqxQR9qBRW2+yKaf0UAM3amcSNJtXyTUXkpUERHKYS
rYP1OcXzcQASSk8Ncc82rsYnzEBL1rQYMQoGv3m2wP/jBWyfsKFSPGqn66II6ERO0Q1O7EozBTgN
XBVGjvK2SDFl+d7XC4Q4PBvQvMSILguqsEbCydXst18A3OMZLiBguLDoUaASmE0qp9Vnj0FpfMld
8763XygMv8TNw6Q134MR3/TTeDAMiMn0ZsyK3zBmcu/W3bBO+gny2AM34qwqOpdekT46bUX0G57m
1WK697lhoVm3yIMgyJCoD+OrTQhurvz3UgK3x32Vrul7XlklSQHYn84wz7RhUaNAl9cwM+89aGoS
OBTnjgscfwycRkkebs1Ra6BLOonyYKXjU2QORCeaFXW0NN4PONTQ8HAPc7VtkJkA2hzvcjhmcecm
Z0912RoPx1GBmi7M3dyVwN/75iSaS9NQwgxmQdivOeInBJXjt1sO4nIzxdEhWSwMN6TCR0sGKLqS
bxglN40VbRDZP8cdR5u0CC72QkgIop5rsLPjuoi28EDUmQgI92g5oBPa5KGusxf8Ie7aL+enFHT/
1lbFt4C6DkOT1jATC0ESZnWq+/LgKA+lP8U+K71XCUZBEYfvST8+dIV1jFM8S5DxMMDUQbapByT1
dHVdvDiv0cgUMKdKbWaJPk+aDMEF/3Ubep85EhckDVDaA/VKvCbSrToBIoE+erT4nsuZ6YHK/zwb
X9vFvLdJmKFTz5ydlIgTzM+O3UKj96v5OpP9vmnrHWj2dRW4QE0D92REzXPbuwBgQy5AxYoK4Zn2
IRe38l3fxeUp896cuWdIKfJgLWWTqoJKlRl0wifErHtsUPGAgjBpGrLncgRf2/Bkj/S6J4m9ftTj
ZnSQCdBUIh0vIyYz64cWbYRMy5Pf2HzWemnWsQSPGPQEv9SofvYAl3bowd5bXaii4HXrGIhp8lwy
U7czmvzCeWqTZtXU0v3sNU199kKS9giuX/cYLymrQaUIMLV6xHBemRrWmfmXyC6/2WZgnpeQvMj2
Jin9fA+63dhTXP5ckkCI4I2ZI+/RyucUN6zkr6ikeOTEOAmjcXoVJpueEbaxzNjk9r15L1T9HMTz
dE9nmOga+xxno7X3hXeAk1Vsyc94WeZ3vcM+uC07mImTYmwtQoNizGbF0ugPVGmX+4kKF/DK+caW
WXyFoCsBADQ+p91oQSPsqUIv0CPtpZzOlJDGc6bib9ib6C07CnAip/rUgCPB2nqhW4Pkzws+Z87A
m+dxylfTUaUjs1yMhWp2cvovpF1A/92HhQM9RIkWUId9cRtaMpEJm3GCZNaUYthIMRDUsriXpF+6
FTDCKyI2MEc2gQfbof/LDI1ln2EX2kKHvJaJ/QmQFz43afT7oiZBduyLq1h096PiT4ycBBykzj28
+FDt0kDZG5wxz8nS43wu4hfXjMnjDiPMvHBC3ZB98Zy++QS8JCqlmlBOT1mI598w40sYS7707w48
o9otph2dMpGtMwgMN1Tbu+mvNiM8qVGgbfN8IA/IQFExKz4fXNlPQWnd90lC1KpP4IAsSD7r7EtW
8MBA9t3JsppWgWJ2TLGIhbmlzgZGISNY/Fu7K89+TtjNwAKNo8x695DXsbeDEKzFln4byX3tTTdV
Dd9L4J5twsnGy5GwKPAONPMTMNS1FSdXceZ9c1kGcH2ccMkCOYi+2YylbNLzIvC9VVp7cKpMTXty
Nk0dWgAXMOq72ZtllvsJC7k99mcp5sd2CCC9VDd5WGMwFrdOuGDCddBS9VA6AKwQREcYDTtcym3W
8NkV3dvcOGCykS+UzWMu5HgKJXbZfnkB55nV1gqpxZ0qG3snt8SlfTMc6zZ0a9RfbOdmmDUbQQIJ
GwmPxTNaboMExV3s2vwF0Kd2GyEB9x8zSY7cEC7+Pq+/TDore4FFs/EnkF+GwC6nGqjF1Zsd1F+T
xiVGljk5H87YMw7kRWTnzARH1FbwtZr6uSD6JQ55KFKMybGAvVqxymJ+IhhVzuzKwp6M0qj9yxqg
MI8YwDaOpS5YeUtUlDVfY0EVCiQfKsCNmOppi/W4WnnYwQ9YXcN9S3rC2jCNhTy0CUNbvk6TZcEa
Scapi1QKRc1Ts5CV6cfUKavJug9Cp9taDaQQy34qqjHeuzPuJNp95GB3DbBLHwpIP5FB21CZA9gS
b6x8fijBiZK+prRBGQdjjPZ/iMs7nUviAIMGQNwXuqVu4+hLtPnmqqKOz+e7z/3szuhckp+RwFTR
2xwzdZFshE7Td/ayAP8Jr/su1pTjRMDi8zbIQ9Qawg8K5MDYYFhcdo2qPplZXsHA8q5ca5aXWbnD
yp2pGec5e4Uw4Icr4F+OMn9KCw+DeYXOy8SfRWUXwVuckgmphme895BN7duQiMfrEMABOyesvLxD
HbG9hbKeShMqvZWAcRsQPQBImnad6k9DS4stENu8nD7VY/9AEXLe2YW7dU1sigXsFVSJK9R55SGA
Ls3EINszK/2nuB2+xcngbXJvqXdosP2Q1lc2Spz6JVi13nX7FRPVhXABBHRQzlyol/MEvs3Iraeh
QYlPbCEhNliSHDE3K/oNp9CcLwquwKZuoGwK8CDFMq0Z+5ekC78VZgxvR+JozZhC+yKFB1Gmm3ZU
t/CYWX5uRM3w0p3hWuA3xGq9BwFC6E7zLinIwtXz2OWF46s7ShIow6/+ANuRLKZvBH8SPO6RCyqg
KpBWxvFiyd87ooS2hMCtLNu8Z9YdT3X3XnTRwRsY6lbkyZ3HTeaWX63huXrFjdvJp45l24nq/BJW
5o7CMineU7gnJdBalaCNjtg6Pxf0OyyLjYPcCQ4O66brl0up/F1vNEjU0YHNl+S7mw/e4yoOPMIi
li9FPhGe5l71CuIa1IN21Q24K+2F3XmeeeusIWgGPsslorc1S7RuftjXe2YAdjCEq5D3Ailpxv5d
GMvD0JiEG7R2dcedQ1irmUaMirL2MNxLSEab1o+ro78sV84cYrGeVXwCt5Ru2DLCfw6N6mEZu+uH
xcsOalHyDtx6fcFq/iVrU2CygupUV6ebsjTA5qfmOhKIi1TSH9jwkJfDRgwVV6ylgMCKbKMs6ULC
8ERODJFNEvTlxOS8iftgNxtRexpqpzmVY8Mh2qyO5hjNJ6OO/YNHPSTBvYoQrmoq7WGv6hOctOro
tF8RLgwnUxvnGIFfMjHCCQnDTW8W5qnVP8gp/svD4L5uzeYhHwNA6RFduK7qN3xsJmEkOWgoXNKJ
Jc3KzhUj9kR+1FlLCzVtOEEgJmvRIiNrcIL1VMMW9e0OWSNGPpwp+WnwgVZavUUwoP5PPOpQ2OP+
qizACoa0YtdEsy0X2cQ4QgdyYiw6r10WgNieAJ2RfK1BT68Bg22VedV0QDwtWAsCiQRhuGn1f9GA
qdnmepL6Q81aKZzpEI8Fr1v9TXp1vFG+vPWHbt9ZpbxlEiGOMhvfc542CSAU7KGX4uCBDGsTA8d3
D8ZtSuC0tqIfrxwSaoA65w9GC6CM38uqO+K1RSKQDuF120c8C6f1rr//AOjzEDnFpqpnFCLdtJ+M
Mr/+/mOx4vsBQe6G7S5ivuRRhx1coJ2ugEjndg6nwyBeesiqamWgHLdbTNotsmPJlJVmzXsvxIpD
6XRC2pEGeB45uqcCHsDkPQ9jc+xIzKiq9M5OJGSt+eIpZBWLMb8XC6upLPtVXMfs7xd3M+ROC80g
ugbzmG4mr682xnQEV76uFgr0DUADEAc3LgcdyMXZhiDntZNBSbCFfYhnkjvscMIwTkrWYG4buDiC
AkUG59hmuEA9ehFjeEUwzbzuUblXaTbvFtc/sGKBPZkzVGS4vD2ohysZZ3vXHLZtXu9CVx0l2xDs
pH+FMXuXAIilwgaAyIv6R8Ek5rKtVpG4ZZu4MwaMt7V1O035/eJ5NxLW+oqM7zd0EC+R2dqbrvti
Guhr+7HViqEFtI13HfrUafxJHTqDsBvP0uFYqC3y0lK7ZWY77xADSEc6vCgOmF1VnXOQXoXr3UxF
/eDDLqyAxNNXfsumwtlSzNwE6DNqYT5qthI7VpAeMG7tEj1w2xOpwvJsdwvjhKmVDEDZ3nSz++hb
T54qjn08ImlH76TcS+O7oEcWjrchC+9M1sBqrOpjH8A/iuvp3pb+kx+NT2YiPguv5MjdnDy0NiNx
41t/nNaOOR09g7+NurQGtWsf5MxKQcXlniIt3WRT7DiS9xwQGT2JY+IeDqtncqYfCIj2131ektGX
iPfArN8i2/hqSPNJgGBdFR1hzbFPMadSbOvaT0i82NzqLEHQG5yqp/WyrGMnucxLDiKupn3pTdkq
nJKIDbN3jBYA614pLsNQ0cUm2hiryUvlPhEh4WzsTt1NhLJuh34ENa1wI1bz2vHJ0qJqfPEMpEti
2/E7jn1uuByvg7s2UJ/gW+xMWeHwBk09zg2vYbys4pStvUBzs7Xi4RxQA5pVWQJxpaMAAOHgWw6F
gAjpWtCUuPVz79VqGKdT2G1kkhJENgp0K1B5Ef4dRziIV6GitJCLGf6zT0EP6QON67GHYIKNghMT
4oK6eaMIhDpf4g8pF/kyGA0DLEga9oMgvPMF6WAsULlXNhC2kW29/BRGdrMjiA5rcQTg1CnhdQSG
fFmKlHkACtkjeSCizkxoBlazDdDqBLBE1lLizq6b8ItfKvnY9mDVUknMBCoGMzLkJuzUfTha113b
zzDy2ZMUz0kWlRdhGY9dysRqNPS6kwXkJK1bCOngrRsX5+JS3GVNCAO31Vt/Vm0QcIAunW1dIKAL
7KY5pBEn/YxtX1vRt88bbCQpqmVdciKFjJ1fqdj2koLircxmzlelW981xMjeVkPyuBQMHttgVFCV
3dqdNZ7zq9yv470DYXMDqg93la2oXRVFe2h752tjtsWxTZ2rCGTS3g+beJ+E+XTwW0Qn1gjOxQHB
d7Cr4hQ1dozDkTcALe9wKIvmE/g8W4MKb+q4gccdpu9te90mj2Th+g6NUuGirBvLfsJp5VY7K6jv
gqTa8/FtyEipv4+SAV5qyZSeR6VOuDTzLS0qePOemx6pJ023C71+3oNUbeX3EE1CBpnUdGHO+aLC
kHxAA5RxaNTFjkRaBuHEqhovXyAjbxNBghyar3KzxabSbpORwnlqptPOHjKkx/1N0k13WQbvEKzf
OawHDgMJHpcmiS9x6277riuvvPG2Z7d6TfIWlTWjPpPpMfb03X2NNh9rxm0W0JaHYrVKOFzuQMtP
B7H8N3tnltw4km7prfQGUIbBMb0CHEVKoqghFHqBhUIS5sHhABzAju46emP9Metes75m3dYb6IeK
yohMU0gk6P4P53zH7+Cr+odiaNvt2qF/mnqipp0yLe7Dov0uQ2vruMjKbc3RgWoSwIokH3ugV9B6
2kMRboEo8QFunSe9pstWjOMvLEykAychFxjulXQmktEl8AVa2fSSWkG9DZX9XuN0uA+r4b6W6m83
8LOmCQu+hoac0Qzz9KZsUOuMIY2eEFEjZ5dgvuRgdNaVbXtFbFf9STgGVLMFOuCNzHC32tXzcmMf
9Gom+AcMJaPg6tDjT7CK5VjO5WkRbCPIJGhPoxd82FX/ZuvA4DISZJv28E5yAULPU+YCuXX+Neh2
2ZoBqCyb/ikazeCSmW3Bsq/6TQheu/cN6GsTl/POUB3fvgTMZ7TB3mLufqft9im1XRiOfLC3SwUm
Gj7iH8NxJl5jqNSOYU/H1vcBS9+CTiFIPsCkI7C2bJ6yxGBq2J8DvboHV9+FWTU9pCTBmy5eCr46
182yG6mdMSGGJ3wl9NCELNwzFFGnpQkf+nL9PXXzGc4eOGATKZXbPjp9A47bpWGYAP8ebUgYO4db
HhAHxbVTOFksComAaOgPFSBe8Gf2mxR9QJGULxGRHvAJ+NuJqUvvw59JPsx5wG99SbxXuXXH29Ni
4BDjyzc7Au+gnYhiDwLvUHdCXpg6Gw6flJkNKkwYpJ/eFOwms++gSfhvBjX2PoQwQTlm2wcPjetG
Iundl723M9M5vOvmfrhKoIRRXyUwbODd9XAyWSaG3FMM2EHJgl8N1u8UztC+6ZaBPOObhJqGY0+w
CuV+CsWC1TYqWCBu3L2gHUPiIHZzILynzKLRNJLuqS8m0qXqKJPN/Igah2Gps+58AlGPsnDs2POz
rxLn8wfEYAgSSIYbs4CDmgBq9EFyLcWIntb6GifZnL4TqQJk6in4wgnJ4zrCdOtr6yKkc/REEu7I
fMS/wabG6bmfAqeAlTMBMiJ9r9zX5e8lM5xjs3B0OJN/C/SqWQqM+V6oWIeewaumPViy4C/1SDzI
1Eu25O1zvjTmye1bgNJr8PAPFPaf5U8+PDSEK2yh5607K6BPIXSASKBido6HWuxnr+92c8bSVuXs
DYq5orGDfFFkIzkuAIEYnhEXYvBL7hDUg/HXH8rbB3V4FcZlqVoRMz/Lrmbf5jfuVsyUDgU50uh4
CLoeTZFxL4eFfuvP1LTOeZTTyVky/ajUFT3SlaCyj8DLnU0/UNu3XMt1dpkdQM5CcMkrMJgy8I4w
hZFxTpZ3mFP9G60sSt7MdPbmQmUVGtsSUOLBawCvF9bEwr4heSZJ0/l5BOIbdxm5N9IMrqqrvlNO
h6NJ0bCVrTPsPJUj2zUyQB+ZHDDFmjQSoxEX3Q9RGsOVch5Sv6GIU+hC1oCG2o7BvNyhwzx0aj5m
dDGnzvTnh6EKyz2HXbvRovrjTXV6AYYmXlI1E7Y7wdhXFScxphRmz2t6qhuzi8yVN6Caz6GbrUdA
n3+1x8oE5bl5lpOBc8WQx9lDaOUOJOUZtg5vN5TxANWJsaIK/9RObj5Pr/zQWVAhWa4dKjV83Psx
oASu1UV0ufo98Ffh+22Y0jbdxtOEcMwy9Q+jEQ7PcIZOrpFg4/TVo1Dz2b+lf5M6gn8oX4n+ZkrF
h/GV5qid9n9MycAvFYs+m5PEb2luXA9a4Dh5XwkgjKhzRwlPRuujW86sVQmdMdl2MEUZnDPcRgN3
ExGRfvXIRX2uqvDQGDLYVxNLiWatU4IcvpVdq9fU7Rlm4Q1f5eruRsIrUJt9BWLN79t5vTNvYfKz
5+YPpNZwCZ0tEoEo/3v5NIbia+5rGY2Wlij4wHSHsybFY+Vi6AsTVIRPeFxxpe4xIuUQf2KnksvA
ee5VchzUvMQTBt3IMdPhMNW/0tA58XxsvALOmG5Wko2ReUdNRQhbYzZ3wxgQGXAL1GRYyeE5Tv6d
rL1hc0PbeC0BUqlS3OAJ3evYOPapODSrz09qB3toMMumqUumG3xVbIMF8L6NT3h0aprtqWinfEeG
SFIumH3rYDiXi1udFG/3RfZ+ercU86mqkmAPWpi1DXkpwLmGvZ02vxzau6gbmpKVuUlcMKHFzJr9
2JHmBzRd57VndkgZJX/ysmZpHRBpbjOGW+eBC68BYDxPhBJnvfqbK3weYyKoqFZjLxIzPGYBkbmj
Z6HImxu2HUIbG1/c5qT25MVM0fIoJ7bgMmSNHa/NaN8bKbtWSkx5dgf9CYPuK3dJ211KZySYiJIb
Yzqnd06DsjhHY+weS5tIF9W6sAcylj6yNCUOk5X0Acc45rULILj2rrI134KOlEp0hmN9TDIXHn/f
XqvVHs54MrdQvkhe77V8XPQabBT5k5ukSomogeyyL93SvbTkvkHoBsbUMQ7AtNHsAoiT17mQ+rog
BO1CjRCzx7MCg7bdupmR3mnh34ZLsKHIBreuRjk7kVHn3B2337Iksx95ZLZuuIKSStJl3aqM4zWj
2rnP1v6BrBj9TFbJqJjBBaX1bN12QWFurv/+s9EmiGZZBJmqrcN36znzS1nmzcXUy1HIfn5B820c
E8smtXxTQWn45bikwmCh5ZFbu+mX5YYePgi+63/+bX2T1ARkARE/7oFZAE1+SMPwOTGs4kfRxylp
/hK6RgVyG47KW8aQGRVLNz73kPKxoYontBN0DqLgZGsPTmvkz4WSnLTm+m9/2P/X/f0/dH8u2qD/
u+zv+j//oxs/KzQa3/8j/mbK/+enz//+yf+7CPD2Nf6tAbT9f8HuEFaAfM8F4BGgh/q3BNAS/xI2
6j96YTSC+F5RQv2XAtD6l2n6QHYY95iCX5Gg/aci0P4XVRPHOnq5EAWVjcfwv6hK/6lt+zduCorT
/0HrhgMNdeL/psfyHcuyUSO5N1kUeSZoO/67MkrP3sRIp9o3ns2mvQHWOeUX1GoDsG681nbJVKr0
YHjn+o2IM5QoGd0kF/2bbZXBve+jhCC0jSMkcda9Muw3n4BmTc1zzLXD+jydfxG69NWXJdh9ar3V
Xd69hSl66EI0kE6VvhlcTkePUchNgvDZhnJ+oJrBu7JaW+GsrIz5QoHTtW8ZdjgCbBA9/fNbvUg4
ahYZHf/81swGZiclc5rWuy2xiBCSbbU+rkv/avdvs9buQ6q78tfHzEYyGtzycTDr5QiBf42lWXzx
85G85HvHuQurC7l1bwZYW3aJREEORrcPSqzmoM+S18GrQc8o392ywwBRDcQgqgn3Tsvijt46i9TE
nHtUc7E3WkJawngeTH/vWwN1dAJ+2FtvVqKceoxfDG9VOxV03N8lg9u50491u6Z3lDbmHnogmM5b
vitYgvaYVPUjrk5M62St18W8vjX+XYfrnnhJhpMgDK0J/qiVkV1BbBWTlEJvViGuCSiliEs4OPeF
08YdzSZpcuWu1AFRWHZLlW8vZPQl5pG9k97SluexS+tW+U4Bn4VoOwcwBWSA2dlC619YZ1rMc1OB
/iotg6irEzseKj1t1gURB3XQsez6GrY88ScDjn4MuD5a8brVRHrBf9dOJU5ELm1roKUQPsQHQyia
gDzUNxTGb3T0f1yWrcmUi0+auK2fV/2DWZaI+McJqOhP7/qAJ1Bo9H0n0Wh21mbxHWavDgsvcx6u
dR8wDXdHCp8wjXlYJWwQd2NkjbkpA5KBxxsssXPoh8FkkmJmL8e2TfS9Y4+MItAILBTMMJdcwHU4
XNTEXCL3TfrJ25sBX5kggxn2e585206lD1BGWER2hOSo8PGe9Ia04MJkqLjxrWdXOPUWQhNWR4/d
YdhM0LoVHPWGLxbrTMTaf+pVfyr5CMxGIC8Y4r/Jyjw5rT62if3WpHXC/Zz8DSb1nsiZjxIz3g76
fA7n+1rommeLCUToEj6bXdfhvcrn4sw697hQjjOa8M0NYk+Gwhr/T0GLQKDnW8Y9Vkyq3TABOqze
Z5G7+xEUwWEOOjiVjc4JKcAj3xjT41qVl3bRd21NbExvpo/ipgjxxQT31DPevDq8DQLCI2xyKBoh
UsQkdV56VCGJdC80cg6aCPEVMg0XPGF5Y3f0l9SGYpX2DsaUwtpqYWayxMi4Ofkr1Qr0MZMdK1a9
caree2KOGuKdqz/syX2s7e5FtfUHqXndSakc40U9AuWEBhrpVbb0Gpa1IZvqkS8qR/88o1SkbUTH
kFTVDxztU12T/lCyRyZdBcL5lCwz9HEUX7zLaJeyFwob32LOOQVvokFJ2YVE3vVhX+2crN1XKYKj
wrjP9nOBamjQ9AfdcttRdN4rVqe9I4EzlkB2doCJi5OeMnBm3TpvsBE1J0o9LyvmqGAuEJe9PpMg
T91OQOSe4JnPks8sC1JKO1e/O0HwhTlrD3/9aFjdFNvK/7DqujqofAUYH47P4cJ0dtUWUSeaBaBV
QvoEbapNwkSxi2wnWV7AfdjoWvCWiLTZeYV1NtvhtPC/xmEQ5vf5bw7H2dquBoiOwQp7tkXTu536
aOXmHaMTZjhZ0ZKxTVIQSxh4OanrERKM/3NgnFcBcq+8BgJ40nVoWHdsa4hIRtCIXoZ9r2H/cGa4
mzpkL8o0nkU72c+LBhEkJFxQIoUGJfernEv+GP+5dVFr+TqX1ls6EyoqTHRshGehVenJHkuxH2t/
2cHKplhliWCUAL8NTYShSeBUMhCFxCj03FpBt5ftptcjCTBL8JIo2jHL7h9sy+ebIJAscrrkY2oX
Kw6GpcKsihNOq+kaGq6/88P+YR2HX7MwW5qZQkVlPULt8NSFdt46j+Xd4Ix645WA6tTqv2XowVum
r9FY6edBBN8Vk5LIhn86FlV+MQcL+ZjlxxzYSAd1+gpl3Np3Qf6DXPtjbUdWsVUDjFqEHw27wx3x
intan/dwrb78CnJqYdyZTUI+0XESfGIygkvQw0DTQmAbhUU2xQJpWizD7uI0Q3Wf3acuzughmH+J
ieifRGYPeULsVStfTNb7pVu8dSMHKWEIJDv2qLu2aDmbuFkyJJg2cyFpj2+S4rU3aDN8RQlQCefE
3pTEo95iqoLVENnvsexz7F+rB3RFmndZgy6uW94yQds7i4shkhfTLPlDa1Bxzv3Ctasedd4hb0gI
iAvkegz7goROxTAoXY1zTn4XvYM8ovOx9sG0vjbsbLeppoEMbs3P7N+DX09in46JyXoznkIrP7fM
vYGWI/bEpLQtC4ZxZeY9FR2U2Hx1YChj1vPTWwYvYIbqdBPETROIt6YbTCyQSUacHONm4ZvyyObg
cQzLFzJly4072Zek4zO8IiOOvHotdwGJCOepwnXJ0iLMa7Gr2OBswkXSTI056P7BTNh+f83hgkxs
AjfimcreTyO9Cs42hHdewsGas37wuUA4NUjEGH5mAqsEfuGTsj3F48p4bBRunOWc0Bg2JGGMxWOm
jBBFiSO3knC2ePANGxZSdYYORp3WNu1BTtZhtcVO5gx0lnEM9qY5vOX98Fu7Ktw3PanmZYtGNpvG
QzO9W/kSHMPEwGdXGwH+gGE6he6rXgmF5Ohk/WyM+Js95grYP8kLFHTFr1CU5ktmJRyD3yUJSdsw
nyukc/p2FtH2huuT5CrYECF8W/upa+cGtMajL/HKr3wXLMta3dq7vh3PYMcZK/UGE4mB4flavYzr
ZL0mMvzj+D4n9cLGg0Fq2qUNq5EejyJDwlp1se3VLvMm4W0NqYFo4F2DxCJjbt8LDWHsFdz5jSNp
RVF+pKuVRcTEPTpFNWwGxVtQ+/3RqfyvVLTzptLAvcz5bkDsLkJkmnbhYvru8B2iO9iR6fYAPZMg
0MFDUNrCZpvU48rTNboAtQPxFVBoPKYrQzxLfBe3gwBpFfHDxZ+R3PfzjM+09nZVsHj31JAHXwaI
n4quQVmrAGZpVoNIcREvpiNaSXu6yxxGcIXXPjagflHSPDhUDY8GNTqosvzJwSl2TwHfTWZwrC6T
1dvbsYdO5KfjqXYYBmdm3CKqYChBeran8Lg2qfqT/smGQh/8KU/ikuEYxS9zR3ew7pwq9+PK0yRC
uWp8yKzO2k0U/M7gatTWt3gNDlDKDgq09JYROJBIu3fFKLCjL29ivWnLakKAmoTwOW1YW38mq8Nu
CmtnduazoUS/m3hJ8deJPFrXdjgUX+NKnZ/VBEpmyNmiske6lGaTfVsiHStihvxsm6VodD30yrGN
X9iFsvBgprTuA0dt7jIcxRlr6SHfMsW5SfeK196/Wf6hIRTOOcjkxLB4KvY5k4hOpuKijQfJAghl
P3RpbWKxYwPXeXAeGEjAcUaIuySVGYunpCtyzjrqCQwAbEyNyHAnnpuQFaJBqgq7ExAYa5bt6OVB
EITyZYB1XGElrtGXx4v00fTgvu479zh6PL+OguY6u9dyyjkhMj9eCuyHsv4mJBXBbgHVoBTW01r9
aWxh732VfdnciCRb8AOSeZcX5TFzrc8unxCbe6u7LauV0wg/Picw2rgA+n2XP7jNgiYB72vEK8lG
YGijrBk0xH1U8qW2kEllPp+Eco5GN5w33UJKr5GL8UyCd7YXZf4uexbCzjTKw2g5wcGCQBKSxR1p
beH1Jh5j71mFgSF3Kg/9DgXUvHeC6pkQGnQSBjG+rBseiCss8fTW5bXO0MGDsTPC+cD5Pe9EtnQb
1Szqzu6AtBQ/lkrnGGEvuCCz5OUE2R9V8N6jmvZkr4qKjHH3ETONvWVFFu4rug8D0HwsPUb0Va0Q
szTmQYf511oTF6adeidVRUQY2luoaU65QyHKQve0zE129FJk1aJBEtRZp4FvaT/y7uxGNcF6mttD
mDRxbtrF1iyTJ2UyMcsIWOSNu3be2m9QOz7ai/Ged43c2t647N3aJvfbaq9KLzp2i8UFvGbdJa0X
l7lpfTjG/NkW09/Uypp4DkpU6AhCOnIB9k4aeru+IweYhSO2ZeczpG2qgrsmbzlm4lF280kU+ZXh
sLllPZjJNMdZIqbDIIshdqf8O7MxkUL233speITFgbrR8brYagAIZ41J7PhowjiOqGpachSRI/74
jYdygBXpXoZ6QhdlIwFH+7uD5fWoygJCR7ly2oIg5VSIQI7m8VRjBhgTFNCYNuZoJvt263Tdg1ez
4zRWD//0hB0o9MWxRVfS2JD1Vi5a4k2IL6ALVsu8sqi2CrJvL3MFZXAI9BsTdxnXJ6A25IT5COOc
1nxaDnVQ0k96PBRpKldereLVKuSz9s0/vmCVPYglfQoVdTk5iZvcwvfg8X5l3bBrShfpM+m/sSR1
t8CDQNdbBFslKaym8qcs2GWlenpPQgQN2RmZkKxD90yuxcopS8MacFrGpYRHbySn8baJRvvz3eee
gkMMSd8cqEy4qYihSHteOAKRC0VpPSPFDVTx6YeGvmOdmUYzO1j0fOThtJRyfjp7sZoMPFRttVtk
tcReUF7SVVzwUVKkMRw0uYH7kJeUEGKeFDv5LNBzssFijVXkBM93Y66IVcsyxsnZV284T3ndg99C
Rb1rkvQ+5SG/86uWICoyY03N9+q6+X6wnIu/PoFnF/Bj5FWe+pZ46p71n6oFpv0Wlv3EZkPwCJgt
ikjDGIkIDZCDwv0/ZyZOzioF/kF20VmgXcEFNexB4aNqKNfrUKhh2wsUcsZfszG+UCmkUPvjonHC
/WLJu2Lx3pZbFJXnzYQXMIqjfrE4ZDKgHsDqtk5efqykVe807TYc+lej5fU0vA6NQ8RcCo1G2B5J
IE3jvLeeg3q8zKtEiuHQZfH8pbGjPtwSmW4t0PbBAuLY4yOX32paVviHRNJVKGV+6rk074i83oxF
UJ8xp+xZb2VnbAfkUj7k1utqVo+6aT/LDkvdYK+PrPcZATHW4P5h9WmU+Hq0HA6eg47bInfJIpiB
lX55SP0Bk5HPQ4VliLmGtG/gHC+qB+brbEdr4nDjyQm+dZYUh9Fxd8jTQ2Cl9XBHEumxnv7w8ZXs
10N9ntBiTUX9Kdful9U7frR68+eEcmOxzzaF4t5rzPdgNV6nhl1Iflv9ycb40AxCeBaGMCpSmyyK
1kEXIPwN4TIbTM2wAtnzrJ38sExeJBlC6a1hLRoi36fI1ghfVYS0VCStecZGrAD2x39EuyFWYlLD
elJy7LiGnYEckhEUeK/RfW9hUyKiSUkEVsa9rREqBXkCDkF9e0nS3yEpfl2t6bJ4+VfLRbuZ1jDY
VkGdom4wOeztcWMW6n1sADkVtdzO+dTejQPZ3uwqmatQHfNZG3HB/GY5pykgB2dzu4r6sQYFaUMB
ItWlA3s6R6g9RZxAwmjrVyZO3PhpPC3eGrNC0qwpyRwK+9+TYd0b8+1t7DmaRremy68t2MUJFeQ6
qc9m0oRtliFA28DginT6GG9PgPDjI3Oc9QSF48RyIz84hfeQQWzCTUaNENheRnaonrgWkpp3yznZ
vNCzP79DhjW35ciODHn1zguXt4GoQxbqGQ7HWhyqgXzejOM1+VOYdOIQHMNNkBcwjQ2B0uuMxkJt
u+HWW/TzoUlYGizma5PVu2CZ/PthkBtrEA360SfXP6hqGrbAuW82LpQliQYXyRVxVOgfyZc4pBny
sXR+KuoK1fzsIiOvxrd8LP76VvLTLHkNgDyjX+TXmKMAVbR6QoR9h3YxAWvL8mjOo0wjqa0zBmXl
qklfImJsLW29a6HoNrVE3HUdch1wJzTWVpPrKzhnsLOscVEO8HcRGsKqa/eMR7+xYeSAU6KATpc4
s3lHx2VvUqd6yZHXkSOGDStAJOvbkFQ1RqPFpS9q1+LTNSo2iXlkYl2BHWa+j1XyxwZDM3bqeSpW
aviOv4kXhhyw320nXM79hFCYruGBGau3QM8/ahR9hEOXBn2BHTybiCJLUp/btcs2DbmcrCPZ5IN0
YnDqzPfGaI67MuNEXIh2k0pyAPQ77VLQBhK51mLRQ/u+LzbY72taeWS2ocFbRB54OI8PudPWN4Pj
ABkKQFaRuvdFScxmo81NQ3uDApoB9IR8nzC8iQudD6TlXa0SH9dahMSrrvVrzXjS9lXss6vcTGLD
5P32OPdxrwlVmW2SiSSEU6N+p/GiwGsZSuXIrVMXjtLKy+fAAhsHA3ns8uUkuChUEeij9beUxYQd
EEIRnoXnaunxqvX2zYLzZzJZKFcoZwAX9z9OOJrwmlMeImtv1ZgZ/c4WcW5N7wP/cYItslEzc6jZ
elgUtXs/m/dWOvQg5NQddDbNqUBaLEVfewSX0h4KgpbNwblJO8IrI5hNCCZ2G5KQGE8CPjvHcTtD
TMpTdq4zO70s817GJv3p/OKXsolbbVwnicSYo9I0Jn3M8i8XQRJlTL/jCXL38leaohBkoItvksPZ
SMZlM2EYPiS0U1FrP+mO7NgCyDdwlK3lG/5GyqHEF0wwMx7Rbe46DLPXJDi1w7qpDaeN6IXfTfh+
hyqcv2yuP37ornLlyR4Ljq+Sc8yg6/PIP2MnnN3iGDnspnsYe78zT4kdEUffeadofnUFLSSotsvQ
3U+r1+6FJpW84mS0gDDBTBD1rlXeFYhJD1J76WMRFEemEj6qyIblsbhdyBNjaIcnwr/UtKEkFpc/
3Acpak5uha4wtmmx/MZ3goqFaTmS/20QzJT9qTr7hT9H1o3IQxbTekTcRZZYwW7AdLFfUlZxNcRT
VjqE0zJJytr2MejpGL0sZr4zPnSIyLnYbuHDPmKxhHMS2uHPBGNu03cTi29FKwraNRIG94hhooZs
VM8wUZD0QKYfWn9xhS867E2LgB2aZuM62T5+QGR/ebjyxLvlvszWXzl444sVvDoanTMX6vPN8OL3
+M75jqAyL7jtWmjGGz6B19S3qBFKPtAIsVLonKo82itPf7rSSTlEs3tteh49Bh7u+NxZ9rm3AMUw
3on9Zbng3D+LGREmodOxMLEyDjk5kdaALAYjGmESCQ3H77AmDBTKa7WblN4wNNQF+5n1QFrO1u3o
DZPK2uBkJ+g3Ge5QydQofTAGZv2JMPA/7kpw1W1Z15D8yRsAiq65WZD6qitxKiEUdvQzOie9AQTN
Lrl093WQhw/eQDWAIYgWKcNeb7HTdjGJMbglHBOg9E3nIcBXKWWwckogSORoFlFmDRr2dlTZNyH1
mjvnoVh2C2BuN3F8WOD4HkQvr6Fgbi1CHs0M9Ulb0fmKbtsgfQZ6hkUV7GeUiyB9LRPvMC2B9XtJ
780Mw4xcWJHnBeMsvsQ5VQE40mF9UfNVeIx8oQS93eR585jet86CTIjhHPiI4NLl9RNLBNQW8JVj
weebwHicgcgShJTiso7ylLBDOnQGL5JZePikRn42jpMdgtfH8DkY2zfGQcCImI4K4y3zwcOPa/ag
0n5vjV1+8EvCqVyzOXq+4gKqjijLt/3c7Lu+31YFhpdx5CjtC/BKc0GcGeHgqT8Op4Syup8Ij6cx
jlokRB3JuUzDgne9Ju/OAvnSlFiuguqznauL6/QjEqvJ3FkTHLhy6PdtgJyDeRKqJsw05XfL0nfj
jdlrljrlK3OMZp9mvFja+5g70cXe6lFh8FGP26yNiRxPTpwEQ+TwEeSbdA4O8l1AfIJJEzBtzCH7
ruMEn8cKnjleu2JQn2tt2xdTIhcZiopmBl9MCf4rK1G4BCndfdNtJyf/9nrPeArPzlyI+7wtYXpQ
GKG8ZIU8U+61f+3yaUnqI0tmdmDStrbAR5B5WeHDEAZ/sYVd8lFeVun3B/cmxWYzEc0TYIduDBEg
6jMqpweDjDIfKHjGL7FEMxMVPfvHkJHn3pzdN+h2bME4BYbmg7ixvzacYTYSUyTTamI/YTyecs55
jmzywAUep6ASL0qdNPAB9FsUG4VB06QUefetvzhsZX2mVRlkzfoWupEEBL31UWq1rzQMBycH15U6
57XUaMCkunN68S3dk1kzNbNBszDgYcSWG6wE7FiTQn4bxrMQzPKfsBrf58qUG5Ggzqk5Qk/LdQzA
y1fYwRP4wATYS9Jd3DdROmd3gklmwxajLbQ3dEZ2nA31q9WyVsntu55ADULaiJkufc1PxXEAVYik
kpq/WqPx0VbuPzAxReOH6cXy8E3QLFLw7gxXg27rKj8ujfSHLuqD/oq9B3e1SljMt+sh5Cbee1Wb
EI9VPnByAkAf0SxBxohcYZ0baTx7UMQRC43HJfHfzN77ZsDpILKuSA+1jq7A6F6FSbQGg77L8uz3
kpDn20PvmFbsDgMm4ciEvUN6/X1rE+hXrOclzX7ymnE6vS9mGmh1JBy/9LK/X/qZITuEWfjSbL3s
57QD5O+Z7930rMX6PesgJNfjI03bL5GRdItyjeRYOoh1ITDNGx17V+f+T5LUzzRz7VE15R9+Wrgg
pIzFtzc9C5f6ZBNl39Hj4+xDXWejD0CRzdAdHNJO9BRFfDhfu7lm9WSyWafKmSLL1KdhJtO0tVoS
a6cLm/QrdsoHCt0E+6+tdmJgN2pVy6Xxeor9hHfMZ1eyTuxTcNU87cYsv58k+mNBknEe2gOkCVAJ
BdtR8urTtypf6cDYza6zdc6kbcdBaj7LGSOIFwLEqNUxKL1vasfHqTH+Di0yvXX8rpPlPIQzT8Sg
31lKPhIfccwN88JKbWN57O+llI/4DFiEgt2Nws54Rs3EiROBh36xDVqskOKkqNSmNX2iKFHh15Pk
inUOHLyPhsnbSBww9vz+JcX9xSg+uLuV1vz/VveQMni1XocBN7E/WbQp7hy1uKIiKrmIRPRH5j+f
ZlYzXMdhQcW0Fa16r8laT0Rp3SMnvu+U3+5q1X8UY30pJwsXXtbtXXTvfodVL5dv3RS+okF4Li3/
OhUVmgNairzIP4xxguaAhZI5xO+AboJBUi2iyXa20s+vw7zC+DVfyVndSYKnqrXCx15ZYyQxVQ2y
3uFbQ57FyrVdQs6P8MVF7h3ZgWqi1ihNlugsiksz2eGPvOt5zCPnlfldHwd+8Aaj5cVyq098QR9Z
wMBqzdU+E3i9vYGWKof0SBKd4lssUx4N4Tynrf2gLIWhTxt7o3nJ+MShQVifK4v5ULomn+UtQ4cT
q267BmRz+WJzNScDMQohMsM6oTe4raRdi/JJVzA8yytAKMazNAFWUZbccvNlnGjDU8qKfIcDpt9Z
5Veu8CWbCiXqMm7FP9YHT39RLO8tIEux8fxPCe8W8mgp/x6DPfpwPKe3577K1L6du18owa1jM1Bh
OZpbccUeQas4xLdKpK6Su0V6v5q6qph9DgQmjLvZ9C7C22Sdqo4ZeiXcurfrcFuz9QMSmkdJRAqJ
zYCEWGaiwZFuPCD8OfXgf6MltjPrtq1kFsqMcsCIdzsBixjGzMEIvPu1zj/xVLGBVTxgwyXLEBq1
5fIi1GtYLc+Km+6uY/Vmrc/FzQ3cB+vPc9oDUx1l/qPX4mEtGsbY01NiUxmZo38TDH2jAXmrWXVH
lDZbhjv8lD1K9c7mn0Z9btKSsg6Scba6byalaAQmlUB0xbzSKK++azxJBg29z8dNSteirmL9bDLt
kW77uvTsXP8XSee13LyRBtEnQhVyuGXOpKhE6Qb1KyFjAAzS4On3wHuxtWt7bUskMKG/7tMRbciD
sPZj6D2hTt2ibuDOGPXHtowuQZdMu8KBiZDl7xU2q+XgI6a1ts6FJND/iAr9+AC4rZnbYNtqSa29
nzL/GeTS17J1ntdyYc+JM7J5PwOjOM+MLgkpTtP9tV3x2qvGXdXpi5E2h8nl0Gbm6bPw+wcYdYSy
4I1j33NNse6yKsPPWbdBBv3xetaJ+Ca8seNHra9EcG8xKZQlQOlF2lcPR6GbR4+inFM1vKOrLKl3
ufDjZdyHO1kHVN/UO8uttkVLkLASm0ov35hQICx0xpvAfk2kkDnnUJ8TVjKuSRyvmfpzCihleU4y
dgiPFJ/Vdc99J+ulI85jKtwV15hbKACvDgXgzvlrMor0jdHyLAXc8uw0bQBa64tWsBoreCVUC5Ur
u6CjpKnkh1fQ1mksMQEgDFmrUkynyJGYJ/5qJ1OLJAhcWtzr91DPXsMweBIdz4bChOA1BZW6wZsx
yl1jAzcoajRhNoV3asdX/lAfPKc/QTZm3a2Tr4Idc62n2r82V9wiULkGvM6YFLzawgvNkpxazgNp
+FfRWVMlXER1TkK5/50Qe401pnWaIT7dntHw/A2xfeh68YL9+o3S7t6r5/BYr5Ca++P8FrnZwiUY
ftCcaGdkwbkL89fEAzBfxBHDr+pq8a7ih+1hOvPIZKn2nRWs4knJz0vdnu0vpVNQS92Sjv/Qp/7o
N/JQedGPrSpuLWJfBCErEf2oIkcesOJs3YYsF1r5UK5Nw1mBOKUeY0+XSj8a72jVilwTyl6WyI2I
vN/K54cYfpoc1RP5d1rkzWekT+ux5SFSrfkYwTEt3Klk7pJebUgksxeHtYQNVtPhokbBa92B7aPk
Fh+it9CV2HkNK1TDC1Hj4HbTmwtSxiKbulTN0XLpUMKJx8KjdS3uZ0kXkvyc9fCAOlfmSsHZhxKi
9WLP8fpbxN0h05hHmCNefIqP1Kd4oLmA7eo5UhV8oVH8CmEJCklK/IuipUVp0aoatDj1IuQUTciD
qRGDHENQUmCr/lvWCtUf675BIdkVOEaI6Z9pP2yoTBIbh9RP4LSzsYa8R22w1nrEu3A6/Zss8odx
H1xkSPpBFMNjaktEW7M5tyWjCNd4FpSHC6s5TeynpZPdZUy6lNFwknO062N5DxPt1wtcNklqhRdd
w1sWirlb2WRSQYbZuzaVwqTkZ19Vso212eZnl1TIip3m6aeerSVu/T352nkmxMeksdC5wlj7SDes
W8sch5AVpjqItJTYYH9D7j5zvsjLtl643KkZZuRY8IxpLUqOP1rEKV3Pu52LrqAM7WnUwRGUZDkK
xMAQdkIfAsCvjZukqXnBt0dwKv/FgPvWM3/A8zOAnMVjhSKjO9MzXk+83vOFU92sKv/BZAg9J8vH
hW7hqiqjn8SM762DS8siX19rXK1DU+z0wT+nXveAU/LtjuuI89amN+VVjNFrXbE56EAwQMbFDgFU
hwsqLtO6YJcjVFUNzl00+jsGjw9pwtcp94RVCdbbGNkNBoX1ORLqw5HGmyedM7VLTGFJ0Gd2twsH
4oAOYIBWHmmV3rIeUYiUdteCECL9ub+BN+l81BBaiBWP37LO5LLnvBdqOScCfEu41B+eK/5hnz1Z
VJRp5NJlyUfMQMqk1nIkyjboHv4SEuhG96DLiqBzrxPD7J4HCSdn6GywX+JlLPSbrwks8fy+pQHt
LbI/6kZJtI3m0I/JayLz+5CN/AnSEpY1lzKpZ4b6OdswKjAi91FXy9jmCDP403NQlJdADIxSgDQt
qiAAkRV90Rsc7h0OZ1iu+CT6fpHmCm1c4AWo2dG1bjzHsYF91m5p55q/D+OP54fhEf7jWgvTdd2r
nRVpu8nJjBXp+GChdPM1GpVzxneIHzHGFhUcHCGNU2RbW8/K++NQTOe+i1BiA+rkbT2194mZgBor
7CMVY9Gi0LoANfCPe748mQyXoZHfrH7mjPjRdar4NtVAz4rZzjj2NLLobtfmyU9ONsIjyNd0Cqva
NhFDcWUSqMmwO2h68d3I7i8ceOvCVv/OU+7ZHkJOOsueeafgVFYTmB/ko3SS946iFpyh8305jamG
aLVkryUa4WSrH9d2ETDBasEYzgScpoEV2PIIB8Zj3hZKXDYLyQWKF+ZDOhb3Wcd8Z2CylB5ORYQa
HxlgYHYxeau8nq7RoD/p6UAKs0djyWU087my7zjXtcUwmu+YIKgx78l8y3T8SDsjfPO8M15C68y0
Z1F57pWUvLUA19Vf3U7uDE/E94gwLndFbRPpj5yaM1yWcPrYhbeV4OrHVIuzXXVQIWPNSRuD8+Bx
9cdBvu5mVTDIXwKdo6fDWXTIiFFiriQdgdKgu/l4oDt0hdwUbOt2Euuks20KBhExqEr4p6cNOvmW
sWKyTx3/fBVMtQ8VTYi1l5OyK+x1NjniouNwymLT2SgBBBHYgbw0BqXcw/wACtZ+EmDjfKT2CUm2
GwtxZhWFUNgiG+ZBqzy6RHtCm9zcF5p2ja0eYFIHEGsKR2cxUQqNzWaqttcmDj9C5uYYCr/yiOmV
Zg23nGHSOgteU+pyFxhGHzKyME9jTu8r010yNpA0FTJAqBoNrwF1J+j/321U/DNMz0ERd3+mOdJD
vwXbA347HWsJ/u/8k0nkfRAetE2OZ0vqxvhc2SBlesp8Q1/SMpUt4rg7Va5FJpmHULk9Ul8mUNS9
8qpHANgSksQ11hoRPqM2+bjXuG501MoZ6Sg4IWQ//PdWxMDXNPQlN8SzLItymc3Jl1DE58G9aBan
ksjEeGWFRGDAg5ZA2joioT3ipHjSC2JOuIztLSjNTRUY3TpKquuYM2nCLnjHcbMPRPaZNUzkGEIe
Uq3j6ZDTI++mnYC+RqAuWHs5s8ESOZl4D6CExnO+TQliMUqcNYWDuHZCo1klbbCp/VrdgJ/i4WuY
azsI9STo1rhHf5JMHmqOaJEJHdHwm9cSwOIyjv2lUUNIwtimSHKx+Br2sp30vehAioztNjbMcte0
F4/VdW0qXrK72X34OLNZWn2x6plqhXnwFVeuODhd/K+lIIQZvECSBgeFn9VhqZUfpkuuiKDdccBY
XrCM5rj78IvyeCly0JafrCG4GqtAvHsUOuFx5JY+4Y0kdOxwpB32kdI/LHR/DnY0ugnAsVlVOCet
9FkncM/FjmJ64tDA49sY4gzT+UXIoXihFXtaXjxgci3gCKc9EcRl1Cm932ni3FPbBsBBeQOWwHCM
adfSKvlkQsKcXVp+kVTvQGb0/xw3bVe4hl9wzASgXfEi0amLLtj/YABIVNstUoqhsM/zL22xdtKF
Kol1DFj9++DMtfGLZLzN9yAZGrpZXJ6Y0i3D4cgv7K+7mEtfkjN5q7EgckfoJ8yu0yNzZsEQJ2II
na0tB1olYo7BDdSubKgnplTYzM3yqBS3XhGgfNg6LEov18Klra7gUVCbw0lfBlPnbC2QJouotHGD
02HPPBU+HJeqDjMFAZ+ZAmpfzSThNsEBEtf130B4rs88OpXseWKTGU9ry4znflCDoCJopTIHg1VA
VnIIpSdxbC3bkignyxL56oZOulKu4L4eWiiR6/A2BSHOoRTFQZuvf8y30HJgGiY4RWzntXA1saOD
ASKB9Rxgj4dH4P9MU6Xf4Amw0rujvsSR2u1do/K53EwbRp44F3WS2WU9JwAuDGz5fOna3uPdexl9
tqRUfri4kNATCn3ZhMmT20w+ojGVCJwmXwcNdpzdDzB3x1Po1gQnqDpqBRZfzhN2A4avbLZuwUSr
APJQFpGz6Cr/LoJFvHH6/A2CubvLOUkVfnyvFf8Sxe+YG5Y8YEu2WUR4nl4lLgpQkQQKzA+VRzAw
NazvExd4IxvUoo51dzlmyZ8aA06reG/LvGKvMU6q6h8emexNaPgfQc45bxJMGbLgAzz1Z5NWVyW0
35xoJ6q1ee3rBEoM4pwdUQYYde6xtlukNxJSqR5uRYpyVhkUoZvh7xTVP02JYJCU+LbN1kWjoasg
WrdgSDg2YNfSuDYlwtnkvRlsoA9wIcL1b9UlN6g2fyUY4MJJ8ZZNz0EVHNDRqQ2E1q53NklsPfcJ
4l1lC59vyOXyGXbsQtq7iUOj0xhNe9N843rFg6ItoQxM/Cn3YovgQYb82KvIX/hTh2nPwP2dIYpZ
WiVY14Q86cp+NNzRPDYppThZqdhAOicWZMf4Mnv4fJATGI2wIwlN9/atPWCsa1HMZMrPPODfn3hB
FwFeiaMxMTcsGBnlpe6sJpobNtLU5zLU7Ga2nP563/kVigs2faaAaJzp5klakKc+wkxMY5NjjPsE
bmgIznhBEAGL1tRubI9gS+Q6RAYqGC74Kzqg2HQ5imrBwHYcj9aYOCfPxYlUlb9Oy4mnV0G7dmqY
Whnp53Xp4SnqPUB++hA9kxvZoRE/9V3/wpaDXh4bBE2adKfILlQld3En0b9Ih1krVZQYh6bcPQCl
Wsd8pbAP3N9BPAe6fABKpA0ylz8QycDSmhgPYBUwe86YmoPhxjuKe8k18DOlWAt8AE1Vyyaq1fU9
5e+DhLAOBY52Rnef4fAAkzEe4AwwgyxfqbmdOSDvtsa43s/xEbiKJjHn146Es4ga4CBm8AAwxnGp
y5axvrAC1EpUORilRcRFVl97vUk4QXT2MpLQqduj7R+JkeAUgnWeqwLgVM7FmZEGyvSvr3fEnyli
YWQOZ8qtTqaDcbnn8bNrUitV6n+Uvn+zjZ4hv822AjdqKSF+reqY9q0+Q4ecZH3QW3sTYb1cdhGa
QjHQpWoO58yVzpp7/LiIfqMk+cnMGVi07/v4T87nN0vLP/0UY7LWfdWswMocMLMDMmlLdbNz3eXs
UpH0wB45ccNa+Enzlk84xkLWhQ4oByhHMBQQzra+Fv84BibmvNt6Ma4yrdJ+beXDlzLrVW2SgGOG
HpbFVyeQcTOQRwhsT9yDMUW/wclCTOS2YmE3qZMJ01H2lHKRXRRG+TqOnG90lnhRc7MNuGc4Vf7l
F0yDusYa+bEQJhIxPRzwLyrArg8N8ZfYNLIy/DCyYMN2ss1rnPn2fSS15Ry0HtVjtPNPIHm4lyX5
AnAXoCUWgJlYT3QAjrZGgTjnTUaTM9it6B+CQc4aEOan6z+sMYYA5lmYshJ8DzEhhYXK+ZAKgkNR
KLe2gVqAYYm4ogavA9INMlAsw3vSwCg1ys8Zm+f76U/ozGlsD3Nf7TqIvO9yEMQ47W6juplwxB2/
qGB+xEpDnGUNAt3CTMlM71DE6dEtqTka4KOQQZHj+IzrlU9fyE9epGw79w7Vyr6OMvojf/7VwHYX
RfSYlNq7YnzzEu8Bvc5eUfInMeQg8Tp6cohqisCt5tnyvN2kcZLEKr8OWm7nOdC3IgoQYuuORDl2
78y89wnVaNFo4h+T+RqvMhXUBq8lb9XKsJ03P53f0bDEjq1hSFbxuIa6y9SLIaHPUgaKDoS+bGFY
w9vaDlbpcX+R7yVwkN4hRFgTGJTTbqhJXWYlY7eR3EUjyZ1zbZ7pw8E2NcJjS0yV2JTroe0xWHAl
aXlk1XF+EiCTheMkV1Y0PdIYD5PkSFUVRblpFLRemo0oXyxWeTNcyTbhXHKTEnTyoTfZ/9i0Pmyr
8akZ1veerYllYbt3ZNgvN4h3Jt9H/N+rYIcfVcNArMl/MMLcu8xcxeOFio9khkZQDCFB+qRaSN1S
xiplwDuPsvJbcFQ9cULmG7ChjcJ7CRAqqyS/WLQIIfO03ZZH/dmQ6E4hDUILwKoG4rYfKGvtV69J
LMpNAomZKaWD9KesmSHLQD4ixikq9DVpV1ubhr4F50pnWZTITE16neav1BW4SdlO8MwrNJmlsic6
ML3KPVq1DKj46/d1lVZPeWn8swSkBD91MJnbIKC5egvic5cC81bgRyCwTPaXQgY7fBGA+UW+0mal
DpfiS9o72sGqvLPkuhAPxbBtY/Xkaf7BckoXq1rHEbtJiBPysMArCE950ZEO7NWXTk4Gwrq+AqEY
oAijp9hD+46PnRMjcdZNHSEVVwFskfqQcwVblml1JOHg4cyV9rXE4DdaYjjYFVOVTD9h9uCv56w6
VTAnDgrmpgxQ+K1ddrwZIzJ4ESqAzbWYQsF1Zrbclhn7r/QI8bRurWU8GL+jK7zlhH6CeC13vQx5
UhxmpFrgSlxo9m+Z0OyoJTDKbNNNyASZzxoeAD+jdNSOM5qp/C3ThKcgY8kHeWqtvZShZAb4gMl4
W5Fl4hogypppaZ58xbZxBC75DS//0Pe8AflIIXhJTyGT7NWgaftYb9ONrcW/boHZJvLYmiwtPJNB
+zErfNix3jwnUXQxmiB91n31ZyVWAe0Zc2naE5keaU/U2mBYK9awRa1xv9BthpjShCRckDAirjbZ
zkXhThprZ7g4Kdom13xtxyz7KIkFLIFTmMs85AUT47502KhRfJ/gshdrl7qMok7gwdOgvBaDP9Ic
wMrH3S3ZgPCCAjHTWAZrE2Sgj0K+g6mEo5y0hFgr4+JJYV+d6Jh6iU6za/CeTo3OQu5ip6nUrjKn
5tBOjF/3QxV0P6xmbflsSVxFQ5C9dmieUVYf0I8rIMKYVUuTIUxkrJ18eqKIgMFzUvpbZlSQFFER
LTXse0ftTSyhRYYxI4xSzGL5PBliw1kSnnyxCx/vQgCD2hQ4gcxp340tNksAyLVUr7lEviAsE10J
4nSLzzLx/1WD6rYJPO/eMD8jB3kW3HXFdcTiFhDz+lpyXKeuiyRJNt41wNRN+zIIIwYK/P/y+SPl
yzxrvkhgE+K5loF+D7rgPTc9vHthzODJ9GdpMVtOevMnslG75NkEasVKAWfqz4HIme9pXobx6qsW
HlirYg8M1NnOsBVVzjyZSo9XBpRjqx6fRjm9Rdac1UtIUvCR6A3TexUZxVpr6eBGqGfa6T4pakFn
U2STap/gG1mFvMRdU2zy5VktBuqERImpg4kCR9TR0oDiJvOtYEu0/PDchyQlJAgYHOWJSaJp+PKG
Sd8aOqq/RgSR8dWBGp1To/8LS9UecbYDnGy0cGO1GUtM7KIjU4zCHW5iQSqxlLGsLqmA0bGkcOMz
Cj4xvCBbzcZlldnllt8DKIlTE4OtsW/WrbmqLENuVaqD5zc6c8PFxt7ovXFMLdpp4XdzAXTvVsPh
LsS/E/bVUzeYhzY3vxhpAv21M5PwBXyZoQgWVWo+82HTMNZYONwr4ymgIgigo3vuEpB0UX+Kh/5m
0hG+7ToLxHP0pocW/UjNNIsvnFVd7pxy4n3M4oAK0tHf136l77xO3WobwH9P1zGVl/tSAtwM6KJ7
wzh4gVHJKD2207Pxh19vXdV0CnR1jc+1B3BNheVgpu/V2KIRRGRwRy9/DQaj3eQEnSazvI6BjSO6
4hA0DzaYXglC3h5qDUPfodc5OPkTBv7OFJtcoFcXHqMBnTzbmu+KI60z4snR97CpnGNFFe2Q+29Q
asptL9i3qVE+t/gSGpspgw8MwBCDWhHLJKJNrdFqoDNkaePiCspgMxWDuxNDe5cEMvgWBckMM4a7
b2yFUeBwErxbuJuwXSVNeI2n9NPr8Ym6RnhHXCetqLPoyJwDHnlmY6VBT9WVc9QK/S1K/Y3s+XBH
BhqT9qhM/aO1sOg0zea/v81xz1GUjXer4qmVANwFinGGH6M165uN8rxrmo+uN7WDQGew23pnOt6M
Ye2qfSblOSfhTWlEuy86cPMZrZHAcPylb3KY6cviD8WShwPlPCCwjgOKQ1auP7PI7Pv60II9vFnT
ry6So9e02mEwSo/PBdZ2xc/RFFycdWgfDX1FG9M8RFP5Rc8B/ImOn9WQo45lBESXH26wN3SrxkCq
wajAdlM67ELFztQLbBsqYVzaw8MKlXuPGvVavXAbdV4ZnvI2ABNNE5ZufwhOHQbs03//K+lHLqi5
vv/vj3S/mKmAuhucaNQKTuzw7OCc0yIFgKzHVfNBQrhtE/uNUxCsASeHmTB0ROdy84PN+Im8fHUH
3ZeBiLwkGB7nm2z3lMbNOy97h/U3oQqJ6BwYctYMP3toowfspw3x7Hm1vbQy5ZOFce7YjzZZPz2b
JCl3DaXhd7McnjouZh+eiyOxdIBHYgYzd53psZjm2hmH/A2UZf0SB8I44PsPcV4xP46jbiQ9Lr/q
Sv30vf0Cut54SjA33RJD/Gtcrurgisel5zNWD2gv82IUc6cas51MZ3okZgmJwfqEpT91M3VJYycE
lVhuLaa+17RoeF+o9zZChM8u5qZNJcpKNjKF/AwzljPzoQuzo2ES+KNhymWyW63AOqQcUpRxqpU8
ERl6kCENFkw19atLUweK7z1TUXXqowG3pfqp8IiTN+OlzfxDh3fz5BPVZWuuB4gBrb8ZswmFNAb6
6ZPIQM+0xpHrCCfOCPT+PjVTIMTppN1b2Co+tQsLTH4nv6Asxg5quNCa2KA1REejq1/NoOb+0tqP
ThvZaLldLvErJddSM8JDpexko4KmO/UcrLjYMN4AivoFbxWL0tzEMbqcPIii4fj34DfpWbJwpU+f
Kaqakvl0RvQ8tB57eI4jlMsycR+4aBjyA3/l58GDM0y+bTLG5VSjQ6ezy/RSm/UilEBqw1ohmIN9
WsRWdAL35fOwOHdLunId1+Ee6dydvWLppkTLY4DPjLSNuAbYxsYrrfUoO7he7YzBzut4H4JhBOHH
1sleA9Vu0etE/o3aXQ1G82LwLRyG1r/jhOVCaKoNKYlTUtbnEetbFwQrJ9QubVO4/K0ISlNTBIBM
QJFH1NZXIaREmk32TYSkN3LE3NYBdj2QKHnjtesiLvBpUtudjExCmvTmFxRFFDYnaIv4s4kGBRue
wShNJAzBVcqVwZRbP/0UWLVmBuGNi1jExIwFHIjRHE6Dx6dN+sqM2b1clbc7Ab0kqs+w7dCl0+rG
nJ1yhEx9ZJz9V6z6DalWY21WvrVnaEmd4AThPtWT7yZnEcfv8EafpwqmbSAJ4YDkgY46YodOhPfk
jxkCE1U4nTtlB91wb1J3TbrM4RWb8tETIG99Nk5D3oHjuru01P4JJe4mnWUgTcTfKA66IFzL6dvc
xtU44grij5qZU9sTHG6ic5VFxI9KkEJMbfdF1G/0lFl4ZINtt3PtCdFb0bo0SvtbI18/f1B3v2VB
LYYaxiQOVq91mZ9LdrS4ZABhVveuLRroM9a+10s6WYKWc4XcegHVgInJaRprxuCIv/l5c7tBLjqC
AraflFtbtEjIJhWGZk8XG7ZSsy5f5JAXu7Ap15k7HMNAO5edM+3+xT6/+6Rnm7GY7YKE1dcUlWh0
8r6JebRJZA9+bUYruTaQiu2wV8B8KX3unn0brGQBI6HNmfmD0H5kDdNH8VmDsFip3lUrQMw3XPZQ
B4Y8WBhCvI5FjvFSw3URgTsP8Bs5tf3eW/5zT5KADNDZ6rhem7X6wz4jlvhFbDoecYKBt9QH71v0
2CqyXF9gOP+2fR4mvENkZIX/pt2LwP+BSTds2YXOlhVfQFlqO4rc3gSr+kbYXxRX45Dp9GoVi/an
oxR6PcYZsF5nZboGt01Z89bFZLlZuFde333ZkXS3XRVdgFOaO8NM/3leuiptPXjGAS6iq0vUb1ch
E66c2vsY80tYmt9aprYdlvDlYFlA4IKVPn8eKelmsvtltm5CbzMm6b7zUpscZm0d8FccwkDRWG2Q
Ixlr68w3Rn5wmuNictjFvuyXSeFttAKYKG/AtoEaH3t8uDa3aIVyifV0+vGdhINIznU/OncTN1Dw
un9p2/Y7/N/fSj4ig6dhfvfx+iIEuNWbmuJ/SCzPeBKPYd1SzkVtgDLfWBL+BShbQOo5R9XpTzbF
76VGRMqOzkQp6R3H6OITVpv/In0hjz5I9z1FjhstdQZSR9Ne9wq+hZDZsaSCh29JaeT2yr4A6Uxr
FIMA6rPyFVk6ILS8t4OJ6J6EzltEFw0ivUk9HBC9AvXJGfxL1rMXB/34aRtgrZWjyDR6xToqk0Nc
YT0owAjVv5kur1pN3B9Jiwy2yAOSMcmmqtsbRYbn//cgTOT0DZz+SAJPXdffY4WEU8XezpsECWTP
J0NHkheKOpY0x/5OKtkvPDqrSBocnfzCZoKMG/X9GjLYco7xd1aDSezHt/pXMJ/EtT0kgyw4pJ52
oMfDXPSG82+MOBhnXr1wqnA/f2YZ8bu1W58hXKMBjO0N3iDhFK9ZW71zpDd+EUf4/TEmmqtQL3Bk
l3KZDUAYRqfCC9reSbRdBdIm043ipzYdwQuSn8il/Ayaz/V14Nzk9fmrxLXleHBUSxl81XV1bT2D
VraRMFDECl7aWFOjf7ZvjlslyXfp2m9rRU9cF7/KCExqeAztWxXVN6u1xnlYwFSLl4IzXQpBpCm+
ogmXa9+f9Dn7KvHDBgYIySwMF5i23wPpy2XFz2uSv6Rbx3lrJjcFrOP/KwYapsgDh4SOrb74bBoY
aAmHx7HjoD0+9bgISxpyFsLS6NgO4n0b0nc0JfoF8Cop+OEL10Vx1ys2DM38yElHXCuonwtjmn4a
LuXz4kuiuPCOuu0WkH5bzjmVJKEw1YsGg3hYJgFRQy/dR+JDUeigXHhhVqBdDNXvU5U9tXywfKWH
xqjsbSe7RwrHejVNdxUU+opKLRL3yXTrVHrJlXrLvQmFMjYuYeUuY8pDTp7q9nmZP0UWLl/URcYw
3MPH8DsMEp/kRsOzXt9Hz7b2tjInmCt/1COBM27GaGdL9WQJExU5HR5xZ6ttMmVbb7DlKgPZI+v+
JgPz0zSzr9SDO1K4AJLoFqO77s/OaKOuA2zHITLDwf+m9eDaK+1SEP6u5qYU+GdLU8g/FU9UU++C
zP10k5pY1cSLD5OHKlEy0S8+LYFB470aHKSj2HxwuOSoWIR7FkcAaJ04GGl6TbPuZagYC/nJ1EFd
flC8+9tM+Z0BIt18g71KdK3agu8BFkczDGoAF7YxJiyXM3cL8/JDWsGvibfEcRPc9pbzjvRyYm43
rWwzuIxj8iHt+mDHJIAS2radOr90xZz35Qy6SOiEr+e4iE95QTF5VyOBVw0Dw9fvFBH9dBKVN8lP
en3mn0Z8B4j5zC6A6y7H19ot//KeV4a1GV0i3EdW885/qDEIJLiBpLsL/LiLuIppbbLCXWsg2jiQ
dZem5vpL13Hb3dQaAEKikliQ8dUWdDDzsMx30LDnQINHgqliJ8yCCHTXLIKGsXn2MpXF59jx0OKU
emnot/ESbSPmijmMwEtp9ncnsvpVyrxEH/1/NOpF67QYT8qOoUbMk2fHo9VJ0WkHH+RvaogADV6F
/I1ZfQFJEWuepZDUQ/8XCjlxZYbrswlw6dnZuwhfh3B4zzVxH4PyleTWpcjlZ5fgyMQUxYmnePUA
DR+0zHkUiCwMT8yKPCWcNJMQQYKAkIztZjLy16JoN70rYW6EZ9R/PAEpozQbmJo/PibMqru6SP6i
eWHn2a1iRutmXX9EkkFuZk7TukHmJa2/HRmFoRmTG2m0T60mAlgqIuCJXj34tDgp880luN66khx0
ZdFsk4QfsVrOpNoXMyis1Sx94U3g5Fn3CQfeqAm3OKMUx0Ad+ItPsHqkbkrgY9fq9kODrrbuAJE5
Zo0GGq2oSPB2Eeq25asDfbPdxiVOqTI0/RLg0gFDzC+VMaYUkqMTcGR7nnQJ3BxcByjKkpsk3MXN
WNCTtC9imzhmMa6sFNOHVzOTi7nf5DjGCAtZCHb4XgyTeOtgM4W2qGFl+J6caOAcJIQ7I0Pwtkzy
zpwtGF0YtwYXOz9P9ecZAQOjuV4ITP21dnGY6xq7v48dhnkH24BR/8abisxo78T5OvSRTNIpWRP9
5XnKcSaVxM2aDgZyFQA2x3UKzPdtgrOi+c+N06WbwAu+RwI3RceZTkH+KjXtDcDBkVHXrQ43umA2
FGDvXnhhfzCNwT2ETgkfPm7VwcL1UbTd0qz4dMbGj7dZ639CC3VoQzFof2y/AhCYXOfzZ6lF5aL2
/JMVG4+g7MbLQNYHOG+1ERMIG4XFXpn4OHWKaHVuBGnBJcFwZ4YJG0RO1Hjlz4k1SSuyzg4clDhl
9FOZtzykvnPmW2OyCkp9qknV9T2DIrvMvwMURsBHHCfx4aVm8kwN2yaOiKn5jfMS2OISm2gJPFMY
LYjeU360S0YyjmS/nwfyJaBZ1B1CAg10ZoMCnSantAPTb/ntS5JYi6JkpMEabc+2KZYsr9ikbjgu
Gf5y2g/GaJ0JcXTTQRwD1GXMdLAmjN872vhLOYgfVTbzzcw9u5HNzBLEoTNR8yhD9nkLQmaUoIna
nfVP17M7azFQpPApwmCRAa3JYuOdUfxhSIuFYUWEeZX3ZkfjLpuXLS1GIedLChyGAJKklaPqh29N
PRNgF7RaawIpKZNfP7A/dVvfGd0lHV7lpJsUUOi7NFB3PVYHGoCtxdAQiXPMa1dAbnMHbjKUc/qs
7PfMzqptN6Pkfh1veEbrs/c6xXbGNHYHYAwe2bd+gbR49t3415qmQ1EjBRDo24yC20mb6P9j78yW
Y0ey7PorbfkslADH4I62znqIeSIjGJz5AuOIeZ7xR/oO/ZgWbqd1ZXZLavW7yrJol3YZlzEA7n7O
2Xvt56k+Shbdpeyr8zQgyjOy8JaB+g+fAAewPqqwWN4mWgSU1nnVaINx86zpN4ybxERmL8L2Fikz
xyQ3WKeiepCt5q96JHxLw4Xkg6wers8hMnCwhXYMX744WawF6FR1aqfuUsXh1cQPTJXzoEt7XxMo
sAbOtRAuvURE6juQS9++PzxMRgF5g9QBZzxwIMOKLqn9c7nD+uIvKyy6W98ZfySiC8g2/atXGKiY
dPbOfuTmKd0V9+mLH7FwDdN75CCXj3xUk1o3V2PBsVVtupIt9VBbiQ96JdwWHSdp2X/0WvDUrMHp
shb1EfPx9KGvzK+2cK+0Hg4ka6TLvAGuyPDgC9meKQCojB1s76AuGQl3iK2qI6GkzM1JvrXcrymu
9wOrPRONEyjdRzJhsFaq9Vgj6AM4BBCVSrCW4mK15PGk7RfU2wc96J6iauTVWv4e5CSfPji3oNu1
MU/XreJbphB5fRtV+iazAi6C2f+mM/PUM/U8ZmrNZ30XTKWOFqt7cIMKM7VBhJDn4M4tLOeWUdJ9
bSiQiQOOb919Rrpo0MdPodDG6zIBduZFx6CJb2xALwqg+G50MLHJ2Jy5EjvRwDZopyzax923Kat+
Y5TDYRABpiGWWAAJDzlHL3bKQJ7mU20zwtYYRsJqurmD59jbTEXtmtIeC3v04TMXA85ASjxugFvP
8E+I7V8ga10iMs2WbkESZs7MdO4ToNlYNO1wlgjBbd39NK3gBk8jy0KQ/CQGEmDvcygvEF+vuItQ
cTYcd4o+fo4EV2vU/+QV3CWG6rt2bH4mIz3lDo1rm+mRgaNlITP84bbuMUaJuOAj7FKJxb9jmCOK
ZovsS8Mg+EEhb22pHCcPZ0+ix99jX2/L0KfyHd8DhpnMLFDzuQ5JUnxqKs8PAfDk0JOntPpljZle
YbInsBTGO7/ICCxC+p2n9gNWhdGsmAGRb6NZDUY6hkaOVn7Z4k6gTj45Ur2NlXUdY1YzOF/YBZjm
uT4U62qn5cVnzqEaqtsR/+1Hm1BmWeEz4VRkXpI925PQRTM2bPWRXzdLFPAumigrdVKHSPUxMv07
0F/1zIbIWot7gxM5BUtgkSdFJzOjXUQ9PXr8qqo82CMOdT27823ES0O5C2h+LpO82GfE7oDWGy5+
7zxb4ftIDYZpcJ+xe5RpfCoZwQY8V5PJ78YumtuetW0s0QqlV5/TOwCOkFsTp55CbALj5MTKh7Y7
n7239Xh1BM8HAF47Z+A2QmPB9sizZISHgq2P0Tf++gDaljtNNWI96R2VE4WVJgoW1xRAQuc9EykS
L3uD0XglWn2pgkfXTcQuTa4k4NCstlc0lzSA15T9iKAbUg2XuIIBtxLKSwOEs3CZSeISY+1O90MY
PvT2W0pRoAskEpeZyUEB+gBvy7X13AcWNGc7sHWhmUqXU198O3bz4/2SjKGU0ISZYTSHnwLqFw1c
oO3QDr3GoBHpiu2TjgodyezsxECyzsk7H+5Z7hAuZtbnqNF17PHTV7zrfeCSvGF5QIvgcMiQMCwj
Sh6GGqemOwM96JYx4uvfLI2UWoBT33jpaFoKIncoKIrxJEBV0+ODquZimixFfI46IBTgwGWB7MID
nNGOOmdxGVf3jgad0xv0B5QXAI7MFqs0AVYlKasgtGCROIH8FNqM6J2sZ81GCuj5ck6xshjeiXE8
Zjq1FvkI0GTzHPEQO6DmRx9mG8ZH0VRXI1d00hpgoWNq64fWqsmjJd4buQPE2BTs3woKEKW1uJt0
Ug9lbACl4pnzXjZm8WKVzFIKSwMGXhJX3064VfPgUVoSH9c8mVEjqAoQEo6GlV68RdL12Fb7JflF
DnGqeCiQG+4DTKSmDzKFUTkFj4L16eJ/dKdTo1urhlh2o/Kf2866cXskwPUQnkgER7VL3VV15mPT
Ix+h33pOexs0DdxyzX/txpQOQPaYBui9bBv+IrLkZsWE6VHXf2V+QVqTAgA9/uEuaNFTqT0NqXCJ
lBUWuaNhvQrYSNS3stROsAH1LtnNgPXirTPc61FwrEhVFgzXJrunOcpeUE+n0uOMU+jQ8/r+ETHy
BTHN0wTYchk32rMbcLTmlIgJ0K5OI59Khn7bFQ6pi+HakO2TpClVN9q+mlzjVh+zfQJkywmQbRjw
A0+DZHAw1uZ9HCGs1O3ssTXKuwKES0c8otVxj5pKe3AGjOZktPElYu4Qx+IUhFRB+k27gsN9ZpdN
gbb2GR8mocRHYXCHF+w97qR9h/ZwKsICcPz0kmrRFf9liQoP2KPo9xjXNyX8jsIKVp1ZvekyfDMJ
HeJIsZDu0algCXXgzNJqqUnMw4lpXaoM+YSF97AwoJbanvuhqjONQHqzNhKdMCrrbVSBzEHHbdwi
b7nCdtmHBhUQE0+yQ17xICEdwAoAAfyxQrGAjzz8yel3sbfMRz3UuKXxOSo2sogLRs1D/y4mEzj4
CD39OBG0SwPrSiTRMhGBu0567QFUz1emjauhgS7QV9yeZf1RTIT9TIodxcsf6mpEAWJoD2oevZaI
dBV4sM6tbycdw0QsWOYbUXOWirpHYeZnp2zoIVsW8uXx0uviO6KpdWi856bOyy2MAxaJMN3BuXXW
gxPsYj9AVlh4T3j5vytwfoLsGVtbj2AodprQHpL8gCwZIEusz3zUYSEsV9y0M0TaLj7KVLKPaM3d
qIn9NDIPDYK9Hxs3M+BWS8+yLV9EngZQZdmzma048NiBbZhMADIbHDrSV2MIz5Ex6xdwkHStc9Pp
wdXzohtMKISC8Q2l5giHRWNnInhSLxoMTC6Yo85116Ss72Fz2AsDTUY19PFukJu0c16Lrsu3ngr2
SV6e0VxBUpHaEZwooGxsEJCM1Wr+1Raa1KJm16sJauU0eCbD4tg07nvdpJfcsoZFgKAzcFKYGzmC
aWPFmfVWw2gmi/yodRqCy2AgPqu9iCQ4J+YhN3DzEfH13fPqZFghsmtwKBbyHk/zjVZ9WNXsjtR6
H5xcfDZD+Vh6N0xcYIFOEwYX7z1BfD5kpsm1Mh5cDTlb2dHZDAtIO638dtqpWCI+BJZwcmflqRDq
LJjIGspvNmMx3dqDQ4MHHXNDMte2pXFH9zZ3NmmoPVUdQLAupgXBlmxG8oVBFgkLbvHRh+XbqNNr
yxKw0bUZ/YCfe2wUGLmApJtKRKDHMRf7IQZLdOgckQO0rLoLj5coDJroTUDrqgg3qqZHxwkPCqWt
H8uh2NMsIgm70/a6jTrW7ktWmu7sj6ra0bxs6NWk9qZPhr2GzHihNzPb3791ertbpW7waBI3bzo6
vNCMQi6tTczRMcS1jhm7HROMGtm3Uoc5FBFAjV0l3vzypofwSHsnfqy94jvCM4z+un/mlAodSIbP
tqM/jcbwhEzjJfYJnfZYq+kCOps2ReYrIv1Yl8khG7xVMypaajPrCy0J5VWDVjQ2Q3gkLWIBO8IS
HX1EtLBwDlXnUDDVHIBmBQWjiqIvF3Ex3TncgytXAoCYlPatRkRrcEidMfxRBUcN2h9L4fjlkW3h
mEcWxmftPWHetmgRdKmo2brhhLXKRH9i4EN2HY6rHTt7CMvpAY/7urQVZz+6u3EVHH0h98Bs0mnM
ln0mLn4emysBHUAvojfPyvZpyf6F7bm3B16QEfvrwdfXA/kbgsbdIgvFWXktroyMHLp48D9BpN8B
xkSo8pGQ4qAp2niEtg2LMfxIyuIL+xBvyNh/uXF/nJp8q80GkdYOvvo03QEKUUsJ6D35UbFm71Wq
7C2ZJS1VMfEXeNsXHteLieSHXZKACA8eLr0j+6WgPb22ewDv/XCIjZYMVtqd25pRZ+wzyK/7dicz
ecW8Fc8VB6riwVmHRcLwfCLvARbBuKEwKhjldSi61yqo0zULXB/SJqkLy13aRb/r0t46pCGQKTcL
d4mlLmUYI89sqSZqe9FVv6oD9C5upFUMoBxE1IUNGq8/N7H9Oc0T1qF5KYHBQnyl32bmdEAynRkc
5EwWYoC0TAp2uQ3kXkHlgaVw00D0Y0PG3hPD5YarB1bsGbWbe5o9SnVvqO1J0K/Gx0WsQ2EbZ4l0
zAvj6haVEgFwagvq8obzCOje4dhH5ndl9xegMU+idR86iMOBwEkehLQLyAJcYSAPl01FFl4rUaPM
wB7AvxuML9NCEOCCkwpZwy+L5qcXlW8aIrA2QXEdYGmFZrTXE5109TBc9yHeS8C/w7IrmWDShvCc
egY+etOhmQ91Qzu9k1XMOaaUB3TQD5rEgqkapOldtMOf43KqPhCFVx5HR492iLoP4YTmsVMewGdb
Xjwsc/dBxSpjxsV3JYxuM7XgiHvMT0o1R+FgvDSYQM5voK9yGiGvbUzMZ4vF3e1nE7lqT/rsdVaK
foG2boWTEaXiwIgJizvfixeW+ygr/MW1gb0/ljEtM+5yLqsWAjLCi4sbF5eZX7SIVOlS2JPJplrr
B2zUycr7AvusAy7rSc+NbCMd+lASCpOi9vfmtgCjjmKH1nofI8Ms8m80E5+JFYLlVh/IYuUqLwTn
5hDMlKnUvkhGJjlZdEF9sBMmfBEHVhCq02RDDA+UATiLcb2jDtKPXSIIKtWpWabyxpuim67sX6px
OlXSOBtDAQ6sLkiqkNnFduhw5PgIuiJGWpKcqcUxuSgGViHOJ1gopZEm24G5dGt5BFoQ+DJrU7wd
5TOC8oUpCZdprXg8gzbUtg35zSu9F2vEss4ubdzbiBw6n3GSSyS4YIXJFTu0PqA6ReS7G6le0zon
M92OtnasnuawcBJBXiXLPZM4tE4eTPCmQnWuzPLREPml6AlOggxOUmkfnHKSMniwfxz08mxO0b7k
DQobDWhuSPCSAW/ZtXnzKwcMC4Ch5yhFYcf1U87N8pL4WZUjwqZcd8f4yY2Tu0hRdDFQNpclsVAw
EK+jbtY3o5ZdrejKuXFlOEnAfkUKi41RR8OpvWmwN61A15IjeK4Ewjkj66DxGhzbLTamsY7epoa4
uDwfdnluJxgSyX6n+3HPqyZHsmsfBlffmxzLGJ8z60xhWsZCVajHxhPSTKKMHKKg/IkidoCktDGJ
n2fYt3VNkTyCLZqZZ/5930bpY09vmIP2yRsT94Asq733daGtuwLcBluVsy5MZINaGt1DlWjBJbKJ
pj5jMaZnYIymYzeBX2esv2FEjmfN0PynNpuN0zWYi5BMd400KKQGZBZSgCP09CbBmaKJCR+woSIw
/eWhG7tNXxC4oTeJwZjQ5T+TSXmxcq/clJWW7Ua7Dt6o1OBiXLhN4DfQOCiRj646lzrSlbpx4G6l
X9igmhdFvPVgAF0de0ivGOT2eaitZ3/BrsmgAs43TU228EYadnMJoxNFDfhPpjSJWb4QKYOMqKSP
HJeSo2O1djL7NJpFswwKXnXRO9sIxb9MNpqB860MenJrnftG1XeNGYBlirTn6DZq4aERgAglM07f
vJibnvTUDXYGDKkRRYwvUAqpOaBetcSWEoJh1A6+cUIsUIzb7ba5wlq5TQvKn5rT4W4+yWdueBz8
pSpof6BTFJzIc9j4dtauNCLUBzQAVAv1tm8H7GSz74iu4slKAaMg8+dUxO6r6RY4NUBIAx1a5CQ4
dFW4EjlWLOr0qxGiD4WsS2fU9484tpIjKjZkyjbtIKtxz/P/u5x5L2UHnGiLbOgJqmFRU6wP2QC9
xjfPMF0vIQbjQ0b/aTHPexDFhoQ32Q/0sIaNN51a6TXnWuqfyEexZdLBOBicZekjYqeOdIseMZiT
uI/g0odMeBVLMnKTYpuVFfrakvO3zmnVlMy2GtVtrQnDijRAg4aQsHsdqP4Al4vpQbLXp/ocZrMP
2WANCzEHZc0UskTrd1E5PKaTSqliwN5lH4GIo62HGGAbdylvQg1GJ5TeqWR27s+y1tmH0xbmi6ZH
2+wnUCyXFiP+AvmvhWsFx8Fdoqtkm9rpB2sGKXBYXd0MN6Klfw+6BsuESm+oQt5SvLgVhtMZ0bSn
qbMoUnWhQIdZBNQfHR/H39YtORPZxI2YWbyobApxlYQQqRDFl/Q2PC8/lwZ9Iu5hmB7jPRKjkIs3
PvoJSU8jy2NBbHcdQhgTGZNjhx5jx5y5jGg7ckS8pLKw0TyCPNTS4VqmGPQmqK0aUWlskl65FDfw
srJNpNObr4L8gr7vA0ko563Iedft5LlXD2Ob2vSuMGBYWf+ucdOPi6mQqO9TRyGXwjRgxiEDdkDn
vvGhWTCZlF3riJTRdGWhHA+TDnm9lB+Uvo9+16YbOtao+ejOBOFLR4M6Um9RRtcg8dPzaASb0UfD
rzc2nz2C5VXLXBwDEQIOdwKVNryE9Z3hcCq3kBP45ZaCCL9mbL31LaAzewCl7z9PNqQODopYXx1m
j1Ca97py3gFXiD2Q0jaA0FbCPRIWbRZAtsdRD1+GNn/2o8LcV4iYUmSGqdYPtxY3FjtRsKtVyWra
v2gV57dAmdu+9KJlQLwCjQzMMKz6JjiaMzYEnw7C+1Deytj7GCb7rWnr9cDQk6Bufspx5xFG1N6E
xbBLA88FbVG/SKu319HkfQfBAV8010MIUFi69ZPwOS6bnKHQ7T3Koj4kJbdPUCa70Xc4NGW6ti3u
dHJDCXp2Plvjqvs8H+4g5ksJAOUpfTNhg0XmOONHPsONZcTwvPFO1MQibnKX8Ky45plpQzTboPqb
Gj0smA2+o9eQQmZxlgYae6Tc4Fmxcq1owuCB9opPHFGooVnnBtS4Cz23zVUEeMXFUCSCBtk+lKx2
zM5lYZ8FYaJVYJ/9smUs7vb3DFUh7kTwf+HtHVjKyR5RPZDzBmlSq/yf0EEGQctj4fcNl1GCW9Uv
ObLVMYHUMypKBTnzKNVdhrj+7DxMMlb7YjkUBH1Eq9S9we47+8WHi+Llilx/sVJBYojW3zuBu4GD
94E+sTsEPnIXY/yIqBxY4/RpH81uc0cxn+LE6dbejW7LG9MjFS3zxIbHsCImnxR7COChFJnBwKhW
rhRspiILIUXySxcOtUqC+9ZL0TFGRWNsvE77yEMxA1QyJqcScGLL0hzb3LUt6bDrycbj6uaHAuAx
RwLgGSONwnFdaYwx4vwaiL2HUVMLX+rAea3VJzSriPJDBs5P7wwnqmG82mbwWLtvvw6vyUydQoGq
D9oni81GOOJcNdmuNuBA6lF8TcLuvpzQeka9gN+SZnte7rKjdicw6eT6KYrO+Zxs29p32gV7Ox0e
s0kDOUMXLmucH+7MYGsWxlVqP1iQYRhHxlcK0x1l01XDrI9Hx0btKZyNI3r6MeC7sLByJNbcjVah
8LTmYQyqLSeBuhOmqxptI4gL3Fr1E03flLHuIyFCk2Y++zmMHQTC+GILcc1p5MKqf9CMrakn1XyI
xIEZpOVhMrsbMgtoS1pcguEEqcEezq1/5aRuramtJlTj/nLMcg4pCVb6EEllM/lrGHI+fu07QccE
mGfWbIfaUSvc90+TkX1JuCTnVE3hqujmSI82R2Zj0RWKZRJsxFSola1XR3ukGT9pxVsinSdISo9V
jxIfOgUM7G0cuU8RCT4XxCfpAruVczaTJL4ri/JDnzDj4mErbiXzwK5nRbWCyFhhhXz04zx+daNP
b/y0LFO/pd4+RZ0wMPBRaYyN+RYUFYunlzUkXifnRMKXYU2GfurSEWMyNZPbXGw49T0qzO4uS2ek
Rmy1N05mubteN+jENFiIAy0Bs06sDZ3wfI+WGotOjl1+MoNxBnJdLUOGDMshMmmjco7s3sdoOFSx
Xm6mWKtuo8K6q2I0flIhK2uDfC0gPCzhztrzdkD5jn/rxwxw9cYc60+11R9KTWvedbOVHFIqwQ06
WutMH0zCPqW/JvecCSaJjyS028wSmUhsNVx967hKbxKS67mHoIRickSESMre2K08MbY/ed6R9uyC
1/TljSwqAOXgSw2cb+Ozq+qWZKCwP7ROYq0T3VQHo7BJNfKwBfXxZyU0WJpRq9M459F1fpH9KyeI
jxJR5s7o5n0rX9pZBykXpROaG0agNEW6cuhZ2aZ6kXD9ASq2v3Umm7ZnUZMgbvdNgZw0OGABQBs+
+KzcD33OLTeTF404ZhaeCmxIcb3qmYzVgrctTE0HQECyc5j2XYl6ugvzjkfBxendrdlo5KkSSN/E
mDKbju9allIngi/YM1JbEVPRu4gMU7DLinZ+L/EbOqJDZ3CuUDItBlvH1e3idCgsc02/bQ/kAMr1
RXiCuMgMuJNt+OeQ/XIxDtous6LHMtU+EvwfjO3xrocNUPcKD/oG1tducIDpZBrz6dFo9nkt8Oq0
kJ4rw9raZob9cOTDDL1oY/jeGR9VtOfXWnjiXbcg4YVQg9GDjdsmG0Ho5Rp3HJVlDamCbKX7wcR1
zwislXi5g1m2kQEnhoeWm+a1NnH5AuTLoQDYafERTsie/Mmi/ikee5JELI9OV6XWNpGRvnakrtij
9H6PU6gjbnplzhb33EQySPtVWBrLcYy/xk7eIGeVK9O7b2ErrHxZnVLAWQvRjmqdFuFekp1AqgNQ
VSmTfVZCNGdfFpt2AIyvhygq9OxWeJpEy4tbMlBQAlEeFhGbFPDhYJukyXNsa4SRLYO4oLoi3mQp
BnwuI/QW9ArIzosVoXA/zuybMuzXcRjBdk6c/BIBCMaSz2DPP+owVWh+wlfiEOKcBZTooBXpL+Yp
cX2D45f27hHiq42Qknqr+3Ia2lOailaJJeo7mC53itjdFvDohZUAUlwMnoFyaUWMwaeh65tYZEiv
RPeQD/AxglrfoHuBO5wMZL/q07MEuJSbDKSNyYZu1ZrwUyJ90fcWBjqDNXfo/3+oNyHcYTM+jMX3
77995i08t/EKLSLPiOD+9Vf7r99/Eya51//nVO/79/yfHvL0f/4PqhXtUoWc74rv//D4f030/hXo
7Zqu4zjSUoh9/y3R2yHqW8xJ3whsSehAQf6PRO+/SdSApusqIV2b6pqnwzSkCX7/TdP/phtEfLv8
T5g8UtGt+q+Eehu6+u2f/pLpzS+yLaUsQXy40vX5GRaf79cw8+vffzP+m6lgvs/g5ozU7qVdJRjY
o6M+5ZeyGR4V47CmC7s9NNESWfd4YZTPgTsLHsZIopEpTQ7rhn5nWj1qssDZChD3Q8RYv6jAvHOc
zogF7z6tPL3RkiBDa1k6/IAN3MMyD22mrkVRI6qxpvWIQga4+y4XlMjFYK9V797N6BSWFq0iJSOb
+mvm7rVO7QjYfEuZPq5S50DQ77jKJm5uEmeYI7VY18C7bDn9bu1omqOqS2Ph+PJ5bhJizECQ24NY
HIjqynyOXczUeXFC9zcqqB4pm4jszfKR88iKz/C+IFBoaerZuDJRqbrOZWDYA/1qBGYTlZ+lVanV
UMc/bVtuTAdwIWradaFBiFJjtCpiTqr0wQCvyGZV2e5+aIdu61c0mq3KuFdl+dgV0cHri3HJwJCa
n/kiEbku2WtAfGepRPxuz3IIQxFBqhAzQoBTrKUh89Gy9s8eHSPasfsEm/liQACLgAUVWz8eGh1q
/p8u9v9NDLwh/8MVgymE8G3JBagcoSuu3D9fMSO1fuHIVyeNn8Y8AraVdvRTNKTxaWJuKslwx/PH
HzhHwyogFgQoi71UHo2IgRyAJWFUsB5G7algeSRug3QCYNurX29qFRPs4lpxtybaSSypwC4MCE5N
aRobTSDlSLvmMZnK+Q2nTTIKNtksHNet0TbrnvFdv8YdiM33GaXFiSYAeECvZKkc2h2cRuhgfE4Z
RutlUjYQtij1ONyN5EoPamVJPGhVYLxalnMzJhUYDghoGCdfcgu5az+sZD9WqxJ37Cxj29BGQ/vX
JIc0kNAeQi7QtDBJ0ZVHD963UdKB83r2A4OyzTqNGR0R2wxOnLPQP6HzXPUDYYpmX4ilKThcDR7l
QHHOjZ64gawmdpfquqzHbovREEj1wL/ecTN59vDZpsUxm7IjjIS9U8FyAhszxlw2TQ2bJsDMzzFM
noNE3SiPAAqhfG2JQxC/PoblIjTfaGT+FH40bCUq40lgCsJPDbi6RlxhFbQzBYk1QXvlI2F6zIxe
Aftdm8UXMnX3mEYYSdzcfmcKDotf0bdXJhk3+B9HbPzhj8WQEXec8dbVXb4qpPZWGX6Ljo4rVxgZ
g1rUw0Pc3/JcAT53laA/233qOrdB3yUKPjGNUTM0XlDaAquMp5IgUMS8883Xlkg9JbS3yJkxnNBe
4e0R9kEouafqkuHmeFRpVu18rSYGJ0ufI8MhLGuASjJUzbewoGsl2Xxft6DXbIesuLTtto6uf9U6
fR4IVvP5l9rDqNtr12hEAyf4yHosaJHWodUL8jeSDYtNqdkAU7wAQbwYXBTq4sXps8N/ctMZf1ml
lS6FNF1pOrZlu+waav77P6/S9BYSX70OaXbj469aIHx4Nh15Q4oRxwhYVmic0FzFEJ0BIv26eX49
g//+Ofyz/53/cd/Xf/8Xvv/Mi7EK/aD5d9/+nV2P//5lfsy//cxfH/H3G2yQeZ3/NP/Xn9p+57fv
6Xf973/oL/8yv/2PZ7d6b97/8s2sTmrGu/Z73r7rNml+PQtex/yT/69/+ceO/58eBsSfPqr53//j
cfML+P23h9zP/7r38+P/uvcbf1O64ygkXtKxbCVZJvvvuvm1iRuWNAWbPJZVaQlEoP/Y/I2/GaZC
2+4aBgcGw+Wv/tj8nb8ZhqUbGLyR+Srddpz/0s7vWjy1P2/9ggvKVoLt37Gx4+i6/deLqq5iXAzp
D9sOSHXkP4RjTAE0eK0CAhLnRNJoU048X6dWcLDpYky5tja4UleIkaprEFD4ENHU7aQGsp7GNeIl
zYFQA67ttkFZbfadeTYbByqsirNtbcTmOZ/M52CU9jYsgwpPJ1pAH2bR3gAftugMuY3hqh9IYUoO
fWwfLHPOH4uKckMdtaksaH0UPXBXBIpBZBzsPSwjgYt0kKlUxtPZiJEZVpbb+24MTi4z5TWD0ysj
lpKeRPQQemHHcP3SVhjH2h4/Js5QKFjgMhUAR9YHGrpziM9QeO6OlsSeEvgnfcK6QOPrZmhHJMGN
aa9bJv2Qo8KtCRVKCBKZUuQUkxIzSmVYlzpuQ4vOJJlrNNPzdYHSjg1MJZRbFCc7B+vnUjHZXU9+
fwWUayL+QzcfNquaxDJNlcc3W8NhZebOLitRfBDT9mK66VwUsNnk4I4aeqh1L5/CW7Aix8AIiFPM
3Hc9Ujc52NLcd/cds9V+LHdt8BNE7oqR8obR2H1rOE+dGl/GDDg99BE153CY6B2YitKzhBiADBNi
jame6P1OizCN77Jih6btEcnRYzjqF8mQqmyyCjtOSj0V02PVURCjdcce/eKM0zkYXHpsFmeYcKjB
ZOU7gnYJUuQqoikTKjjWA1gsusDXKKZt7ovi7LnTRTBstk2yzFtB5VjI4mnAyo6UzaaT4TEYFuTT
CIEqLpR3sgQbFUY/CUefDcPt/TBk79MpGBDXVLmqlrFrb4nYpkpvP2cpVCK9Z0Olj64WTSSZml/B
qN90qao3dQ5xsBDuaypnm3wY7IMUKG46InJniomC7cyMiYBlYiCFzakmTS5WbFzcnDCdtLG/xoid
KEWNHMzbn5f90FxDE4pNYVkRCQHzYpPmzmPU20/t7N2BRYJ3qxkZEHDCXpWV2tpjeJ3Bv4T51f0y
mvSjMMEfCo1mM7lm/dRdkUbxj9ctU5iLlYQAVElMBqLVMoRw4msunXT5LCRyI3vMD6hlipXoIfAT
63lUOCRW9O6frJDNcKzah2QexPthgwoXM1flcObXBoQYij5CNV7CcHb5kGWa2FmzMIppVUHUw4G1
CkymRL6I5Loq0OVRj945JjbfxkU7UKANwZU5Lyc4mLOyOxSFOnmceM3QeYIdgZk6rbfEPro7CCKQ
mCdkqX6WmwdZa+IQzn/6x7e5NxCnNTpHHa7tYZy/GEb6x59sOLSmgRxCh9nt+MYekrIYPAdxcR3g
DZq/FLlvbUt/2rXlZB9CJRqs5ha+27yAZT9/KX2XEBTAL0uy0cv8NtHL16JU5Ybh1WOcGpeIT2RB
PAlEILIZqBloTB2tVsOPhp1jN4pka4ecTQOqpWVd9uCqAtmv6qkPj/lAK5j2KSFPPcqvOLTsIxc3
cGSQv9s2JVsSGTVlgEE7142OBBrGx19/6gc9+uNPsPVa27TQTefolo36pY/p6ZpNd0rNFDdU7yS3
umQMg3mF0625aNthVgQbXnBknpusapX7nL7w94VItQl5RVk/fxkG56NHIbwOc7s6+E0jFm5K86KI
+NwGg96wI5kmRgE9Gnp6O9IwpxXp8lxSCgVpKIl1htMHg9iSRbMaDFcH6SzDNdxkigAabnHmnMA/
4czKrU0iGGKXiYQGgZJLg5q3LgtkixjeFzpZIBwsYxsqcHjLpbYuaXSukmHQNpXWp7hQs+ewVSgP
m2OHOGoR6cO6aX2NLMSHmovopPTxQ/Podtlt9dzH2YDf3evZU1ZCdO5+7MvoIB7DsLZXDnhvelHG
FpVXvUt1OtWGb5V0XKr20GjFvUEluakcvd+Eyr2zhyo6WomDnpusZt5luNb1hOYjS4+G39nkEFIQ
W4ZB/zMyT5Drm62tN+Eyl/IZ6UcMlkLWB2uutxkGSHq1KGyX6APokCPlrcISOAVVjRWD8Wzccl2V
3MtV43zwgWl48nQ+CWwC9ImTNefNal0JiSzUPwzJcI+Mo32IHAx59g28GxSaEQZ6ivpgCwqPXNv3
YDAH7I1l8aRSQIL0c9dwTmdU6lCf2lZRJqtxI3qz30FRR+VmV9a6BLu6sewGqvb/Yu48muRkwi39
i7gBJGTCtoryXe39hmgj4b1L+PX3QXdiYmYzMWYzG0VI+j6pVQ2ZrznnOWt0+rJujZDTf0+6eltM
eABuBU+kmaASYX1YdmER7rULz9U0ve9+bjg6DLK/JsNygzpRONmQ39y6fnmX6x4hCDpdkPnPkz2z
QnBamip9L4CABGWOBBlHw14vejrKkt7aMAxIUoYbXxl6wfODQR3IrvlkTQAtUTA5wF51sbC57Rjo
HUxrImZpResuL2kCZV1F87q/zsRTgpOu9SHxSMJl9y0dyiOT/Z1esRPsVnlkvTKYZ8cAbpRmwYJt
/4zcjFxCy9z1Cv+KkIu+FtiV15tsBFTAbt71FVdJxV47BvsKWb5E1ImzU0Q5gRhl6rK8Ns+whrNy
pR6yGcthRILFhqHmX1U0/fa+mrnPQN/lVfpee0Z9sV27vgwlZtqxq276PjyNdqMv7YRPRKB839h4
Sm6H+DddOb8YJnPuAah7DGibS4cXHbMwsVxIUB4sL58fzS67jlKn72D51dESSGv4loTXzkwwCMXx
S09XjexiZqjdecPbOom30tnZN2PfHm3PyndoLLmTxgVwrVSX3odAOBK2NlZEzrRxesz8EuY2vD92
ISw4Uh/ecxLdkV8CDlT4B4lFiAYL9f2YteJWAjzYjhgov80QrQvwq4PhsjEeASLsPb/GMmWIbNPE
mXOv5umIZuORMLu/jsmuDXViwRpmKh//4Xdpb9B51MVCtoWf3pYZTf4opnM29PsaDj/bZdJLDYOI
lz4BGOQw8MaEmd/UU9LfJELhKG6xktsE+zhz/VIhjGQw/ACdE5AhciaKAWxFjQiZcoFu5KeoB7ph
NjauqcedYwrB3ULWAZQxJ+geceyzycEn0xr9RdZUnIU/ISA2kw8RYzMh0w/lYD0AUYoN52gY1WfZ
yGmNHTI2sQtWuMLDv7TtW5/GH8Qcdo9Vya3vquzUNOmyQ8Zr73Alf2WDIvGsNLdDuUaWjfnfIot4
PIbMuKSFDVYTajCT8R66rbKQugxl0UNNFj9WuHdtFOaNgeQ3YdcSi/JiT3wB0lAOzTicFvjnEatp
e2QwsZ2S8exwqW0aAVNKwcXhyEPSaEHLkYszB+hKl1V96IzGrvYKZj4xkFJScbqzsFkNSmdcY/N8
pD/honYLowrwu1gmXNTgvDloZcj6JRHBeZZVs4/WTCg4kWyFTW2eU63VruLK4e1fxaX2TUkW08El
LNwHlXnruQxdZNffprp+9FJ7n1PD1r6YrqS4FzuzIBw68RTVXh9hWiqi17lx76McndSSoPzwsLYD
GMK3xZDwOa09694R2euSv4y46ig/2W9UoryFB1bdimZezv5Ki5L042MpoPS1ZMjNIeKbUZLOJVho
paL+rqvYvP33g4HN2l9tMYuvt0zFLJ1efZyhsg+rG791f5TJtrCHyXTL/BJxi2gcRql6q9sZYlxk
doAIqgjYWvFIMEAMwI3wDGO4Yzy3MqRTDsBS3toj30vPmcZ9nzEKsXK81+ZkkZQsm/JCnt7e9orv
tkqr7VDrHyZdOMfKbkemATPO2eAlzar+UGuS6ZeIslAVBIOY7TTfWC7CF0B76ESn4szwaZ8m9W8s
PNgHhnzXkdRbU3MwFIPY+l4KmsbaES3zl3wAEtcFx8mABgdm4mPVjtN24v3a1sTTjc0wnb0oe3VM
FK+GT7J8LqNjN0xq70GT7KwEQZCXnBmDAhxnGo38d84D0xwDD/vMxij5/0xVpgEuKvCzrXPGvusA
oV14M6gR3YSYNdBzrYe8BVPva+EV98DBDMt7YvYd73Eav8YR3rUu9dbiBb9NMtf5vuXV2OrY0+z2
YRI0PgVAknDkSe8iVLjPe0QTrKTCsHzsCns8wk02/eoOpb/Yr0Q4ewQw1E0elgsBCyF2nkkmOKZM
D5GNoJUrRBZEPqNGNfzJmunNQUKVyNzfMk14KTXTsHQ6twQUxiF2EQjz6FrcCcERqZ4M0CxoDKV+
agdadvaX3P3lU7QQa59vYYe/QE0nFVu3uFcz5ZzKXJ7sRVB0pSiZUGS+hzPb9yK1/5BjmAQw37+p
Y5Dh9d7G4DKGYY76snbD5zzWJ6tNjUPIbhG14z/6H1GnpJhsI04FXL/uTo/w0gjn2EDA/PR0iuGn
JNDNZciZzfyRszXVQbuYtFrehINA3xDma5KE0r0M2F4YiianlO0zYgs0zLTUmbGOeReQMRMfY1Kq
dzP2X1kO6KDqr0vp7iRqiwWD2RFF63vpI3acyZtHgb6tBpj7xvRMUtfWtHo073S8RzSr34sKIRTy
rwi9D4mdxrUMfEw1SIW86w45iBXdibvW6A4+dNrW+DsW8bglMpGboDC+2lj89i3DyGqyX1Ayb/9d
D3H8lbrtsWgauG9DME4KD1POzljNCYtD54YKkwId+oKuigJjavymCTBFN6q2wjBBUxQL8RF0bZEf
v7V1xELyX+TsUh+dwvpkbHy0JqNHLu0eUPpTYTTHZW7fi0jtJ6K3wFe3n0vhAFxsH5Ko3dmMWMO+
2OCXBu4UGzfFm3pKJgxCNfijPqtAA6ZQc1K8+HgN2rvYKfTGx7beGuNeFYXAhs9zWk8Ykivz0a1W
a81ME6nql5AHJpjYDdlV9ONH8Ifyyj+U+QqgyefAaGugolR2MZGLEHY5ZUhATalFFZhngwxCjbJu
i92Dtxg9X7ReTiEgY2MhcSpnt6B9GALT0r2FeSxP7a3tcNWSf0boFHoawqzYVdwRkjrSTUcFhloo
NwsTFVayah92XbUXZvc7ypaOh0M+BNS0c5T29kVcPk7o3uIFlEY8PRatuMRx893OqzOcxNvUhTE1
OdbG1oWGNGI+eUPy5oniSOTAvDGPfuHuRFiRuDRaYP1iPh8SfIzN0nS7Cnz73pWooKq4gejnFLsS
fdCGQuRqkGltNjhSBdEnHo5pKQRYoHHiiUTkx2aEYArO2PhbzXZyMzDhQVFankrmBbg0o3vMw0bs
IKJdEwiKXIGVQJfcQhHbudNLGkp2RkA3ahfPYNMinl4kfMRxuXFiUqjHaU8e6JNRmk9mLe/7af7N
DMQQOH9OBC+dmMqxnrbjN2NY3m3WGUgWaP3CmLNAP1NaWTszXmNd+/g1GngzS29+qkKxF8mvKMxP
IqSRS1TIy3EfgX/awkTgcKm6P46LjEvk8n3OPpxCMDAsP3o7fDHyIsVq1vxEtvtkJpzkyTTeJ7X6
UeCQalYe6VTrYGpVtovsG4Jv1FUX5jexzO3Ojzk5a55vu8miPXFs+86M4/sSGqsu7ZeCk+UghuVM
mPZ5fTVaxJSbrA+fZbEmOoSv3tLeiwYKSgYBORhsLrsoDPHgjA/2QHxVQp2hFvc42dY9O+VgNIbP
KhLE8LkC98L4SQj6pxIr2s6fzzJ5WTgPlqYZ0TbH91rbFF6t8zRRQDBloeEvUKksyPcBIKF/7aP7
xTasbR8537Frvo+R++OSGNY2i7lPhxWMbKBiZgNxjjz3qSnnJ/YdR6S6IMMq8V3kw33ue9ehX0Je
3+VXOExUU3KJ0thKXyrQsZtMRevqKUK8k6EtUPNz5hsviwsdloUSKvuB18TGaoVXBdZ2fzb52PZp
6x1zxqZbfwRSP/ac18u68lJ8cFObZhhiLUJyxziIh7HbojDHdPSGEY4SJUQFpzhq+poygZgzSeW6
cU8A8QHQijunsjUMLUYoXpFeKoIhWkZievYOoDIMYl+y6zBYT4t0uJqSl3oe2XCEK+wxDn9ZmfKS
lcOxw54I41LPWzevb1K6q0Nl9kEcZu+r1iTX6CD9uBYHqosD3gQIhPNwx3xhuRGWE5RzorexxrMa
Zkj3yyF6kVyYJewbOs/67+Bj0liJBjoFOsAefQosnsdw1uD54onjIL0nAEWgCbltdJgG8HfWsn3j
RgrKgAGJU8GhCGpWwIBpzb3DnANiQ3tDnkSzHUY9HAoyF3FlQCMkzs3O0DmbEQHZAZl/F1OHNXJX
8bqUzKbyxLklfhgDgLUqWAbnsW5e65EmiyUo5KkTjeJyCLtrazszTJvoy64I8C5ngdbaD9cAxDhI
JnQv/LNvyoEFZTY5QKyxY/HAGyjzyvar9+fovpL1RzaBZ5/F71pMs4HvcFtfo3im/W7HAzPV1PQW
dAB5up+SNX0pf4USsMn5DMOjnpMn3s8n+ufPpGxxP5JoIuA7up22DsbA3DbLnwSiUViI06M08uSQ
TunJMORN1BDfaA6YQfHO8m2iOsOuWwepbd4kXfLWle6r1dhk25gP2M/uaSgvzZJC4s5M2pGQaAJn
/ubzZf+6wNEsQFC1k7rhcsAmGEt/m3p8mPT5cOt2SWw9i9gB66MmVEAhxKzaN+8IE2SBcE7H7sKg
EOwCS4tvvyxgkTXvjsfbKRpI/qIdyKX2yL3LeVTssrRP2Bl2nm7tY1JVPUaZ/tjYkHK7Be/cXBRf
ulIfTZ2t+QtonvrFeh1RR44SFR2W588CAzgEC0wNtWEBQakZl+OS+fKqfhW/Zb8jjzSM97uyikAg
Z69lhEC4xILhJcLdhA+SHNnIqz/6Rp/iycVrEkEQ9tbr5LHNqOTavLqFzw6g2CEFoSPI2zGovTUS
gzhKv1jnD3cDftahxO1pVOjACI09RUbL5e/TA+cq6nchgYkUWK8u9vND343XmtfshuaI54LeeDZR
a+l+px3I5i0kgZk9FHHi0yUySL5zw1cG/afZTZ7rBqeFSHrUedTfG2XEDXQCjZ6dCOFB32drTPow
MX/FY79FcdAidHAeCKpoThJBRJjMxWHBhrIRD7gESCHEOWyATd1OUACqvAOByEIOXmBCyDBRWwHJ
9ZeFxmUVCxJRjpphj5f50hKDtY1TeCkRi2p0+Ec6f6Qx/BUdb7bF5AjBS3ly5BQeHC8m4cJP3lpz
eJ5KZNTGiFQ+4qaLbYKXoWdwh/WSdJuls+4tgfsnn7rxWNvTXyyQh3HMZ+YsdJRTJKxD40TH2upc
cIDjLzmLL47fUKUXzWNve/hfefRT0LrWjL4RXrPaFACYdGRhy4/u0873rxNomttIrMXHalAZQ2aF
qO7RoyDyHab2S6E9vGYRWcXG8G4UEEsXx0x3XqNJOa3qLaHtWzkRbeeI5tsowfYYprupkvEZGcEK
NBY/WULeeEq+bCk8hjlgKxcoBRvT43wwXQeBZgas3EP2olMgrFYPa275Emrdmi/eVTFcVgYdnJAM
Ktxw4Cw0snOm0WhnUwTMMYQwhMNenrnv9r5DN2SHrOnrej7ImdXDBDB4Khw/aMmz3XXFFkTOl2Jq
C5cFlXzVtYciNWWgljFGYlBw35PJoYigvF1Cjvo8Hl5cw/upgYWUhMHwq6rejiUvh0w5kOVKmvPk
eaw5ybhEPlPCnLagANBB/Imy41LWPYSN6mFqSW9AnLI1EvuVQfpXHYPyG7H2Ni6PqgR9saHwnbe9
qm7acQCWNeL9n3mHhnRbrgOQxWaEgQz9B5CFea0uikp/l+u5D/ymQ3vOzrGoaLQXMi52dMBwhLPh
byH7as+B8YVJEd6XYhtm1MjjPZDcQYF/9TwI0s9Thwl8FrvnqnYcXvRmTwAEL2mHRigkQ/20RKYP
tb8D4cHkW2G0ORVQR6EkZKTHYMjm+AnPTQWXS1QGWngU/g4TPC3+WboKaxOrMT74I992hmdP7YpT
tyb9OGa8ynk5fIvauIUlss/DDltyWvKopbyaOixNFvkLcplwNWqrzN/XQ/YVZRgYMOV9ig5kEjYl
UE/pgkMv5j3iaOqk3x8KC0k8ToCj3XNvldbK6UPkM3SgikcmqZ7ywuOiJrC04s8qQWFGRgfpcj3y
xdMh6wnKf0NHRRwoTb9LuG1JX2DWn6QH3rNWQo1ESIhOSv9SeeYNHN2ZiHHMFd+1Ka+6UVzYRXOo
7exlqehbsLwRfeI80rM9ki7xBGNzazfd4xJyAlbvpIUcLN/YVWSe0z07U2DG3btos8eccni/OCDP
ytl8jvVwcYqOmQJOLeaSzKnYrKDr4fBEN4p3CMVvd3a4RHaJ0F0Ab8OKCNrAsDkDF5Nvvq5eCAIR
IA9isiSA40UlKcHkCDwVvPSqlEG5Zve0gh+UqgXMsSOrsYcJF91m4hCg3CI4feECNJL0IJ0cl2oZ
/y2MwFuZQcvf+MVUnOl9PLMOB8IvETjskpJTzwQhPMo+OzgOg9+JjlMggvUcFopmafMsORi5kBMC
4grr4uBg84X9z8cyS8wHExVlbfIyqfTCvXyql+pC5XZqG+XcQ4on3XAoDpGBSxni+1eVZBGyoexb
Md/fYtGkexy0D3GoBSu9rGPmxmWc1P9RiaP5kpgREIC51QtjKehPbTBJjNB+QeotWavnuh/Ke4/t
wgZCbVF+M9m6Zt30R6eheZTOUF4Kgud2sSvRCnYMdMMKsXHdEasm7F4+MHULxrZfiOh2yXfUDmgg
QvogfcynoR+fNQlospu3HitSCO3ZT9Ykz63ZvVKXt3vGkTxODVVd3VGR+gxMNmPXx4TP0YOPHSV3
4eN80wt7V2EXV6ay8zHp5lMDMhFYDFcbvvnSXUmm1rxz5o6II3ESgGWfChzS/xfa4P89rc//i2jo
/0M9kOWq/5Ue6PqVJ/+jHujff/5feiDnP2ykcJIKx/EszwI//98FQZbN79nSXLVCyrYtieSSdPFV
8Wsjyvlv+h/L/A/LxdfDKtLzLOEo9X+i/0GEtEp7q3yOqnKVObuKuQUaY/5m4aMkdoT8n/U/rMUI
fy46LFQZMXmsIFlx+shrcfaM3Od1FX6gAlIH0lHqOiaCjIgbgIDMbZb4OzWta+1JAIeFf1pKaQS+
lTF5ajTzv1FyUz9DraTuhC08EiWD/WCy9/Cid7VZfOeFn0FnCD/QN+AHMsVyivRLvIK90rR9YP7N
eR9bj63h7JaFFMW0MXtsqwhqYxNCVqvZyuv0du5HSlmml8QwglQtbQz2FiQPK/lZCne8VuhMqOsI
DtCm1kft+H818YI5bvDeYXpgLiYELq7KGCaL9poCDBmigMjx9oO/4odSMwxyHBI4M6kJMyB38VLj
0VFNs2uGEIPDk6KMb1hIN5Hot6Yc9EEP734dXVuPiVs5IbzsLJSPzJyJlT5X+E3HKTqNSY8T3wL8
mqdYjMriTK/3d6wUHqz501HwKiJgS5H2DrIyor0c+qeSiViH1VjYIOwKAxwP2hqzafdd3p6g/R/L
1L5P2NweqvKphYSXF9QOqoQHV0waqggoklF728ZqvhwfHe6yaPw5eY5nqL3iP34jOXhEWiTOswuW
ELvIJre7T89vf8qwPoUVBw6hAcFQ5UcdM1+o6+KjsPCIdbaJHJPtO4n1zxjSUIY5nzMD5NnhVqlA
qzCDpHXA9xRhEpnb+lTHk0WTTjFVTtzv4TDWu3kwAc6h8uYngAOTBmEXvNGNb1bZjVvN1642y7MU
y7M1psAhNo5cM3/aAZvQiLULEgcNlHl1fAIxwr7aeG6SrpQRf08qUYF1/ugn1jW3rUDJjpWsZIEx
1fm0nwyX0tfptnNYJERmRVQUfztcxhvirzRJKWxPWAaDgPeP8eI3QV8XL6N3ZQcK5lDINJAuoqHF
z2/V4BAxZgHogHy8YC+kxE2M+GCWlPuou6zDSIDIQ5YZmLb7s8E+eguLEZRPPN7iFMbRNbKsWULn
jxjpwZSxzwkIO5hJhqEEasWSRr/saWmk5/Fj4Vkjr529SR2SsPnVGgTWO/Xg7OMSHi45Uitca7jx
p+pZD902tsv5Lh5PALfebP3axkggCOK5TCNssjmT5DOhqoDZmF04ThgqTkQc43V9tWtcsISYKghg
jAcBpFbudKiH/LJkyI+XCA4k7QWKNzu6y4fszoutm9krLkiJwRCKV3+wIN9Vxsn180+xhMUKPriJ
8n0xgkxmabE3I/eapD15a8t4ysUfOwExAKlhl+TtDXQEzY1LX1rrt8rwvypoOuDa4GMrz91XHYM1
BWydSS+mcwRESEusu472vrW7WzvpIySM/X6YIbpb1HdeYlILo2mW5cFqmw+zYo2Ky+kzyntmUcZ7
n8mjcCzaSQAEBP/8pBmz5jJrcWMjvpMeitzEPUgB3BjmwN7v9bO9NI/Qkr77GOVNbrRr2NSjwJnA
dHe0AqEnWkYZEmy7AAHpIQgmrloHQTCnkAdGRb+zooaWP2Vt3SsY9cwq7hp4ZGxI/7pxd1nyhQ2+
fB0GH9qcV3fHtSZijTduqjG5j2JQrCOW6UpMhzkkPxChGsH3sPrs9jKx0TA5OTcSDFbedhcrJAcF
uuwS0yw5bnO1SKZn9X9tlvBo47P0oEpbpHhvNFPETqbFGglvbaa5Qz1J+48mTdsUx+V4jU26HsI7
ET7Z1WubPfnpHHN0KnRp3iEurCGgi5hYVWJ9s1nuAi0pTykpC0SrUylFXwlLLRo4OAiosVWjX32/
2dZLAoaqd0CCgeLvyjPmEC8wUht0CjMknzk6jtH6NCuSG0kgzA4tgUT03iTcm221n0ossYbQ1Y6D
6stW3XDMCnXr2r7gxc0R5dTWqeH2PlnlcupX11bVdzYBgOZ71HvVptEENDQegytOA7Ow1FH5B6Sr
RHhI7rPGcXc4Bn8EOekbp2KnOVfWsZb9uAfKxlTm0RZxu3Vi9qCkNduoSoA2DTEr++iFo5LgkcU+
jskaqT6esIoVofmn77ijQJfa+9m77xRs5lJqI3DBDsg8idBDPDlW9yEYoFDZoi19ZdxzdhFMbLMV
WkecHdnPdrCkNr1xLtbZ+EeVNC7A7Qg3Q+S9wRXh99vqzMJqM47pswwVaaNLdGe2TLFTKNS6KECm
z4xP9EScLfwgosvT+5KpDhU7y4wpfs6g429dM9K7qfkprSBMfUggff34T7uLXpJAuxH5Zz4ad6ln
34cAM/gwb8leU5suweZoRSgQ+xwCij0X8ZFQWR4gUnRMe3I3pjV+wRPEUa/ZG3vZdDAmZ2fCnWPZ
GyGgg526sYt3bVWExSQ5qO2pjQM7dd9gJDETZC2Fsd3M+lfTGy/sELcNu7ttiG2LtwyRKcjRMFoO
rbuKbzgxNc1gB+oaojfoJt/bjQteBUPOnxqhqJHSorqNuQsNNgmVYlih66G9a+Jr05R0ISkxehh/
t3g3GfdkAm1INb+V1XAdU1ZbplnsrLx6RpoXYSByP0N9BjME/VF0xy6CqzqfE4ADW8XCY5UnfMiU
+qwlNQ4dQVRe/usHN6apsYc3iSA40ER6mDb8OgOWJzA2FBdkYpUuBRt8mWIfNbAu4DEytMYqz4KZ
zTb5GdfFBkskM+FB2xS7iEhJU+QHj66YJmj6sKT11i82IjgnPqzCYUk+vWeg7KGR3XsR8e98CQF+
yLP0LPMlHzG9t7RDO6PwrEAvIg8q6z2lmznas7z18eQi1SkNTQ6Tq57w3V749c8hVY9dy/S1Fqa1
7/XQBzkUi37Kv12ejwt2rYGpJ6AJd5BvFqtA5lSy2MX2jeszVrY9UKhWiuQiVBbISSJHzn2e3hcu
ajyUnr/2qswWVRY++82DTP2D0fdkazjwDZJlum0jcQwp1kDBEdTkLygl2Voz11LQ7jLf3C95BO2E
MBVNAci+q73PNa6vCVlfwEeRbq0p3WFoMw4NX05iMbdgpv7mrW+JZmwqp5nRTtF4x1BwYDFb3A6J
U/A0SzYZqRuM2OcDm0hcoDbofdwG3Xjmj2f8qfkFPj0ADLIUvFE3O/BGygCPY9FlJuAqMlK2mRNC
082ne8ILUsSzcQ2tGp7jY50617kQpMu6yKI9Ymny/LeS805XGXNnGK2qYfmTuuQ545wBWqjZ2diX
mPyxvcpmCSfx6hQURIbV3CtjPnWWfiVSBor8+Kc1WsToU4P9N02ePBoEcl/1XqahcXEg2nrz/Ad9
IqqPxLvXrCHRVhs3PEhgUGdnKwv+5S7oR3/03t2F/FJvRLxKnULgVsfV7qfVyfGigNwiBKkS77YP
A8ya1IP3V7UDM+V2zW2HcsTVSq/cmketxyyY/ygP6lGaZ2ChDVbt8ogUzoddXiM3JOSYzAEYk8Ud
i3zEdWuKC1RS1CepLA6NKV8jdGwbNy6uE0sW4Ah6w+LsN15TX9P2zTeaZwkHKJwYSuPZYV1XP+re
vHGJm4rTh6HuXqprB58mXkmvcfgwNQA/zJBVJEJTIDSF6578wfjjA02gBeGrzKL3DmR/QsjdEo2v
crYe/JIIpeoHnSO/L9kelqCZlMieOkY1xKtBNZj9PwJd84aM5DHQLh6s1v0D/efvyFB3b6OIZxIe
rdga9qOG2ACOPacNZmqBmR4buLKs576rYDA6zo/bW1fPy9QG2NhtPvQnBSaGKKD5oLX5gMDklkRT
EH7zmYfyTedsWnm9us76amVOzS7Rao4MjOeRPCSUD371u1jejlCGg2mArnYIVCAu+2aBJAbnjnVk
mzNttd0OEUOOkGWynPv0vnUNGVSg8ZMCsBzJbEgJxHw/9czxNuZSQPCh+xvi7CVNo1t7Ti7LgsPE
FYRplROnkTTvHWO1Yi3RafbLJyLDHl0k/+bAChpBPHm2aODcMry0Hp/FUpQIOKHprcvKJ3tec3ya
8m2ev9KRGAjKWAJatqGHemZKCKKRZ0yvNpLvBsFNKx9RdI17p7WgNg2co7yJqOXWsZ91IjKIGtCq
PxsQ45uU9lBg32T5xna7kodypPVpxHhWPtQKi/bDyBAlEiNFATXo6SwQWHiE0RzYDhC+8KRavsWd
htVCRvbv7K6S6gWXnkF/a9SmhdTo0ucOasa1cbNUcZxKjxG4BuUsQs47jCjDEuW7OW7uzAznnNWq
A39x4M2Mk9hpkKUMj6IRghLSCFZISPdm1ohU2qLYtOE1kfo09fgkQ5IYSC6bg17SDqvE+onm9KPr
axhVPLEbJWkOQ7MSu1rm54Y0e4wpDsfNz2gxnzdA6VkxccddO/Ukw1Zss4biVDE7412Y7yx/YobZ
WeQQYhJqWm8d3/8utis4NdhTG9HRzfhWWlGZg/8kWGbu5NmGrYosK465narRO7DcZso5R3/HVvyl
hg+A6ZIZpVZjpmZ1uBBIy/pkeGjkEO+BNHaXxGIVLIlLqBeggLFLm0/Q4COSInYegGpgbhWoXha2
1x53Simin9bso4M9WSisexUFtGVEmrN2lxZ1TM2/s+c2qGJ65ZQ3vdEJOVgI6HbCj1UwefKPi3l5
UxHnCyEP3KtZh7d1+zgTfnUsbH/XjPm7GfZsTw0jv4zeQJFZRum+i9le9XU57eyXUFAe+wVT2sTq
yht/VRfn0Wtm95zaUEqp9MMtK1O5s9Plx6MuyJOkuBsAi6FKhgGWePOhEC3idhRHZs9OV3ud3Lpg
gLicuNRAN6VkgftPaCgCs/ZWrOFG0DUcy953uJKoYGpG110E1gjBPFV6EV2Eqz6llRcHZsQpcZTb
GddloLz8dchqukUMlTtYVFBwKzXte3Q41Ecjj4UzX2AnPcP6odk3t5kE2FlSDXB02IpE3TpvzxgI
3mf5HM+2wk8FeY5kuF2DqfeiyZArSLXfWc36GLrmPlJOuBuGlTMMMizW2GUSW75EVgLctSkhLSXP
RuOU67Dn3uuwVVQQxisV663TYHtIZTodCXM/IHpIgywlE1gpn5hFPZ0mx3kKgdruRNGXQVNH2c4Z
UorR2XADogPVhqVexp4F+LbrY5TXDrIlRg0A5pHYkE4EjwmXjFMO2Aiq6QNyD14oi2EBW/PimKfl
41i5uL1WuhQR2e/Rp9WG8+NcOkmgR+5G7Yw/KnZ2fV+6W6Z+emfU+BJK1S/HdCJ6tKltl28ba5Io
o/euZv/sJ7rYRp9IiwQUaZU9tfl411JWyAz4R2xOeeCNEo0MX6yXvcXUVlS6rg6KrhmCeMXGC+20
l9xPHvrCcFin8oGbHKkoV3ENKG7QFOzUtEz0CqiHco7yjA4SQizyg1p4z7Puv2i6uz3A+Gepkkuc
m4coNdJnsZC22GUmIre8fKtDKz3WJgzOYml2JGwdQ7PLDzzib3E6AJhrY1aJi/2FBiVXwN1Z7/0R
7TgGS959+TRHpF+5Y2MdhtKO9nODOb+c4+6EZBeHBX47dgJja5EYF/00ESjRulK/ner3UWbmp39z
HaG+lOnorQj5IUPcjLnFf+3M9BxJtGDt6qChcS08bi1PvnPl0aQloSbiTa3IRuc2nDDpo47yvlSl
860LnZK4ilTTH6wIvWZ8JPEV0XgY33iMqhIiqwfb7lhpTHggLdUjF3QbZKQIbOzikZMAoYWPIpoV
2IBziUOJav01bh/FZKPzwwi9NHVx5J5sQXYxLW05F5cVd5hgTmyirmIyad91g3MgdcdFIml3u4mT
JB5tdajZ4hfFVN35uqh2cWY0QdWQpiULFsHTVHFh+zg2Fs1jLVKiUzz7mCEoaMyueNS+dxpRuu2h
g9FhFfMIFLsiZtpooo+KSHHXP1jIME9VtBpIYgdUXyKiEy3LyWvAcS5teSGU4Ggl1bwLS7bJ5frH
ySad7vNo6QPhv1q4x55TNvfJpHeLab32EhkmlFB4oDSiOhqvLkfBXbeIF+bKX0Pb2Ef0bgxgsf7h
UZi7oxThd4bgYwNcmOQc+6eXDb46aqMlfaNA7Qimuu/KAbKA2zxMaE4Z3yTdNjJo/HzPn7dFvk4+
hydAm+E188AoFrw/rVO0R1KZZBjXFEoUYfVcvP4nX+e1W7nSJtknSiDpyVttw+3lS1LdECrpVNJ7
Js3T96IGM6cx+LtvhCp5bbrM+CJWcCnf+nyOgcpqRkHbXmpn39bxxQisYee2ijRBvQYo/Trb1S0U
Bztrzy3TtS0UnGZji1icVRHGcRyFLEHeMxsawdD1Dx0X1b5cUNzdFCEn96hjzzFc4d6+K0kB701W
EzxNd7hGWOjW0G5t3+xQxP6ZCqM4FVQmUZwWDXdmyvM7yGPBtyMn4GfSYgyF79PxLWIjCFJ4QrZK
o+YA0rpnNL+vLHn07WQ8u1139JyYwH/NYrdt42fUkTisjXlTe8zk0qFO93ZXn6W5EAYtp71IKyr1
MuEdad/eiDxi3d7B1ymT5oO5/l8F1hLiJu0IY4c7CkEfcygm48pT6Hre+Avq45+UyjhWHNZzkAN8
s1p55FRfq7YOoJIMMvo8QSFVkdrHE+0lyWsHc/fOpcWMWQb49xQqEX7PNx2AOSxWpomZj1CAaIIO
SusPsK/iDqENj3dK2TlLYuAgS/Vpjwb4u0hjJYqaMNJYvmIHEXUUIzkSThIZ+Su+egwDCbQgD845
/vrWnCTrDxdIORS+q+gZAdNE0m5VyW3AnEYSq1wNiwc1S+FaqqaGNgOcA5vGNX9V3CoRMGxMJtxO
B0xJ1x44WwqlnYU0lYVBBleX2TZ7S4hFpiMOLG7CheTfjka3BAzifJd6rsVLRAs6W05qFSzrwzWY
eTQKHKHx0EujfS37rnle5pjXE5NUy/OG6bub4PEz973yQ+ju8UPePVaMJjxBpRN9nLsCkXOnW84P
u6PqJyczuuscJpMZliGr85I9BR4ahsZAOsJ372NvfnCW9BC4NvRPXCFPNtxjupIL6rtdDZTLY1oT
U61XLs05rcwGj6/9FE0BvOLGkQRK0z9RXcO5IoSxk/Y+ajX5LQWKz0ZpOZqRTyMfyxIrycJRUEBt
LoV8konUCAIsMukecW+28PHiNGgDBjYFpI+vCoEeg6QfgKGjlDaKnGE1SRkUnGisS75yHzrJLD4t
1fdCn/Fh6C5mvUiW50UapviENrGRxI8I3OMtD+j8m7Ly2LUFqTj40QdnmZ51yzrMXCSNTsBegHU3
4LiYnFCai1qM05fWze5mCQT3LB5PjgGpyvUd/0ys8KM2iYALb3idDdN6lqxm2dBe2tVHOHK7xc9I
f9KknV8La54xNzVmX5OkCPvHOUIDk6B5tpBYXzRKyqNSxkbouX5a8pl8epLTrS5qrP4TKu5iiXsm
JOMpL2ToNqQly0oA97Fy6tTy6WGuVlNV37WbQrKU6UbS+oOJyRxd+mJQkEmGqIp2meXtPJdWsz46
eVMF7rEvHn/ecLNpGMJTQDl9TatRz/Sg0c6NGMNe0jNgV+kxb2V2Tbpoq5Whb2Zp5o/0s0c8X3K5
aVZiZ+t35wFfyqTQxW3JsfIcvtjJqyrMjO60NMNtIcTDmWuGgZAtDCKcKQEsnUd+NpqDCcV2rKtv
AoXmHkLXOQtM+4Id89KPzO8Hy3/AEsVgxh/T5583/fKwGDLeVwLkuhgCkL2F9zurk0PFXW4X5LOg
Kz7HhjN6zqbL1X6c/efaDcqDZxo4lop4XRuY3qlsjmzdnJN7jc0ZCiFLUnvlhJdsHXdjCYx5ntlc
5wMLtMAcSLv0vsk+oyehVflv45JHlyRu/Uu7nQsvvlLn9jVnQQUHeKLonXoDMs8NvqNxj132MGVg
/af4tc30EvaUYm56c5i2rcSl5EQEe3Fv4xtJbH0/qpktsKdO8Sio9wClE7BE2egiwDprV92hd5yP
koJx/Ir9W0ntEI5bAO/cAOMjLT5YYdwgf4sW9trl2JNncBmgTsyZarFWvrbWGi6peXnYHISYa4c6
6g+WIwCiOgUl7mX5JhOlHwGvbBez/Dt0cX6fBJJFaGWv5XVWs7VsG+9KFxyDHhdKYxJFTaz8WFsU
DWKIPRTQGk7RPymR9JMrHXaAao0m1aoOHWMqDyzv92lhlycvlni7aECI8/yr7QIUwh5HHdjUqRjM
XSfx3FCx9BbUFcTBxJDHhjZfcgrWczrJjXCX4MYRZxqnzC1lflC4fR3sAsO+wgPL3y0iO+zNZudK
Uct8QDMDYoF5xV7xLtlYXKsmcsjaI6UzE+0YHCBlYzQ1LZxA5phwYBGQoEFgAIOH/dR5Krlabb3B
V7g1vXrim/P4NDMLXyq0Rm957Ks5ApudvcBkHXi2hpa7thhtGsdK9lGp3xJJ18UAup0nh3yjA1Gz
AJUBNi9tHZlKZ2HnU+AlxB1P9a0P2YwQEUsmXYq/nSX5W7PlPXHcfyqN7Subp+Mi4u4E/OkPOdCK
nc8Q4PHCfaOpeULbZyKc+c7jDE9pzVEO26AWVHhJ9Scw42iTl/7BUIiTxUr3aLIa1DKsL2BdZCyW
CNdO5t87GV17OVxDctSAd9dfA6W+DUCRYpOXgsazYUZTxrBWhVNAi1BHutcYZ6YYBTbmWn6TZE4O
2vjLLqu5n7vV+ZymdAM4L2MAA8VuWPVo4TkHNnf4ieLfWcGk2zemhg4GmgG1v2YhFklSCoTlZq3e
YDeHn1qsG8WGLbsQ32xv2oOlxYeUxsOQqRHplz5Jw2sZJQFBzB0Ruug2CbZV4jUjtkFzTQEgrmNv
SjcZFI/5w+1FcGrd9rOo2+wipHsHr0ztXH8GoCoeO8eLt7O5PEuvZ4sYlVSaseJ0o+IAtBJRwCJ6
7TDvShiSnxsR/Y7E4t0pF08R7ivgWAuGbHnpTNyZplkxNEkjxRDAiNY8EMN5p7W23drlqinX+2U1
JDi0ZxnvZcTubwjRmToiOGqdUYD/ntJXIfz8ZbbimwX0ajt0CNk9NtYLUdF5lwlkbDPq2B2BbGXu
DVEBNXq6dMt97XnqSHU0zsRJ4egbZuaXsYmfOq4fuT2nO9x+zVGnrrwHmsbmwow3cYmrOOqHt2BB
Os/9LCx8Mr9577phRX+XgC1/LnjGbGzCpxjNMKP8rK0hWfqHzl19ZvKXAzQ5Vg+TzlEemf9zo6RL
JN8rHV91hKZe1SAzTdmY5zylQySym0PO1JfqnZWvqQYQlZwIiQ9IQ1TxjhYUlroZlYYjnXSTDE5F
ahHcBvt9bnMWzZ7PMpxyx9A2plcekB9KZNa+c/TvSCPxTA28FlxnidMC2/O9+fzzprR9AvckNt5M
bI50b31lTGlPafxqpligMz2n65XwojIiiTEyCftq3qg8e80w3CDtQHRglkWnnsYqIpPvkc33LjHm
bcOLdbbqxqUoeqnqVVuktm6ZwMh4hI6cZWSbh0RUjJSOsHTaty63hCkzFFBv/YrxQexhwT2qdtFh
U8HUmwKMHDXDm0tDv3IY98FLVo0sFUe8l/3YrgR7RM96mbH/lmqNOcEeXppHXRTenknDR8zsdlNX
xlfQ269wDrisUu/bJV6ObaYOMMiyZP75TpUZC6JPay03gvl5hm2B+SjoMNzkFmBdKBUs5Yuz55rt
JtVM1CBB1+epJvTh6bNOiXtReiF3nWKkPs6oU5Y2v6YYBoGoXS+c+vx+0EjfDiNmlizx/c/3Iywp
uASiI1bdNMQpfPXSWp9dJF9kssrHmOvVeHvv8cDg8zP8Y9FZ4lStb+BDQ63NqSlk5XtikDWwLj2V
QUksGCmYBy6FuR1RJ8YhMTXkwNn4rHbG3vzoYc24c0T13ICmW89S485Dqdw6K9QjZfyyKZuKDns/
ZhNuKLbxqh8+Ta4Qyl4mdut2SM77sSz1EBJnp39kIAiaElfmq//vm6FmAZwxHgmH5cMaqTXUNTev
ZQgwWTSdDxLF8cKoj76Kvg35hG3vvFrwEkIMVnnuJRdf5U+xiuSGPkcGqdGnW/QfblZXD7mD1GoL
QDsQan2e98vNbHn6KzPAHEXOYzfz+qGNBBOQZ0rTdLNkJzdfnQQ4zKQZ0TNNYYs3qW+j8b1Dl3QA
0zMkA2Man/yYzZLl613q5uLOdIkprT/CjVwy/sHKGwaiwBmImWTaMsYP7oZWOyeKpu48ShzhJFNa
mmMuBUqI+tU17pNH6H1vO1jRl98FLFk9lS8cflygNlHGebRIImFYjmVOLIkgY7LUt3q2u6stSoYC
/WkSNGkGCS6zxoaKufALoqOlLXwSfs+yQJgLmmtt2eq+M2gdtyKKpsD7wPOukDVIktg2FQfMfzVj
R5CaaU0eyk+IKBQZJe3KS+5VqkHrxkBUaqp3BJt2XFQV8KTksDK4loKDaKf62W3Ei1i9e1bXtUh+
ebZl3QjFj1M2qQMg8D69Ln7Cb540T9QFYzEnVrPjzJK0NGbncjTrx8idqHcOOuZaiUey05+rC5vD
p5J2UDZZ5ChMG7EE7D5Obyk4zEXPVl5ZzArcPmQa/yvt0xljy/hq9Ts/MkmTyRG4LaiaVWtlWJ12
z3E6oQenbHvoaKsK0tIWzu3CMMmwJP1r340Jo//8kYkrj84CChARnpByTbuOge3WDOvaGd8S7yZq
wmoU33OY13SbFyCUt2nKcMVD9KJDCUEHEUnQFbkiNhsMFvzWTjOTNh84jFOv/sm8vgc2qaOwFew0
fr5uifrTz78SBMvQ9CwU42Y+wZ3fLANj/zT3n0BBTevkbsRjwCR8ME4qEehhDJx3IstxcNCmtLC9
lXXshWM8oAv75M0X17cPuReYhy7KZ047uz306zzEycjPODORSGYgNmjQ+Jd3z2kSHRyvwwwibCAS
K//GsVA7bdJE2NenuwHFzBPpaXwKSE2RGs8/IaCnd0DtDixWeWraKQVtXvbQ6yjC3e7vk3kpAfsb
r0XDs2kY18E8U4+Z5MNd683zKRKNsWuN+I/VUjKBtWLZ9mwjSRwj49PpPmxUXhJwAn1HvIo5yrwQ
OzD7mCHAxmytAssXzqQ4dQ+G+Lml16fR9x+lJ7FtCbc5/RzfKJH7glS7E2cBKb3VA7Z+zG7SnAsd
H+sPGernX0QbuYSw1WyiAqG1mFYkvXOMRYNLDPWp6Y37oOeeB1u2PblsSLawKuC/F3VzZLUDkcdG
mm0btRUqVvvaTH6BhGip7eG72dI8WDWFiSOpZpBKTgihabLxP+Sq+57ngG/ZAXsrbYUQxwqArsuN
ATCDK1V+u473GuPVJ/zekwiooNugFMeHjtozbFYv+cqrEVa1UOTQvQnB0jbH4nqaNPlXCl/B4PUZ
DoMyzm4OluF9Lx4Hds/Hn+NEspzOg+Hg4PLd5UvxnRdETduKlU3/AO2mOLq8GA6YHTwsw7rWjB81
LxdsGyZKKstQLyuuDSuNwromLMU6fcNoTxyqpmh2SCE4DKquPRESx27iOb/YCvK/9U0y0GPUIGlu
ODVgQq2Hn5UJgZROy50FpdKfAMOOMT3K6fon/bypuqQ82bW/7AuOCrplf1Jdun51HzIC5JcfeBIq
mRuH2fa3VlbQc2GC0DhJy2S8gh1TInacpGZhjI30wxwsSF3LbeQsPs7x61zG0xWpEh76tBisKYUG
q9/7oWEPR2Iy2L98cSWFv7Zus3JKgqG5saaduV3QW6xr9J4aQl6k3xjAZWv02DjZiXmsG68ikJ7v
01GNZ6LQBTJR+qcUKgTAmNJ3Cf3Qw6B0l0YNSk/BKGid5q/O6EOpRXelAut3VzvNQS4quBp56oaO
mL9LhIbzCFKny4ArytkhHj9TZGWlCdZnbDAw1r3dKuXcYPsFRzICN99TzM/KAXKt4hLl96MlflEG
puYnW3jBBW/AxiojTGMmggLFDbRVSYK/S5D1+8lwKMVOcqphodLngchuTMk7fEM9tRJt/rT082FB
W0h85u1P2Jvy7aDKr8zxN7YLM6QU/nxg743ErnbSGHxm+bj1mgrSF3G75yynG0pciBCycskMRk++
KlBCgfUl2a6fRXRJ226G0o+bpO8onNfDdLAhAwFeemr8FDA6yd0Nf1ZeUD8IiOtBOPU39B+KEjHr
FsZ5GmN8yn7ZXamevudTvhJiTDKq9j0FdkVMtgmQNSNS1o2oB3cVN+B5ZMas1HPsrC69JaLwrnW2
JnevwSc+3xo56IbgKbN5zkqX8l5zbXNbMK83CvBwWhEe8xMK0ApK+t5b2i2AWc/dPq3tYlv5LgYm
8UDnJZSEsY63QZT+HkTNVIMfyHDVpL5bU4LQc+pSC7Y1UK6YHMKZ5/tfVN2GFQ2k2xTA4qa1vXsn
/kyI5KOVT9Y2MPGFG/5r7CIy4WRAii5M4jDFP5ls91A4PpvS/+gT848p5LF0wf11GdvUKAGsm2LY
tXk9XXR2pofFCnxh1rxKyaZ7S2foxJhwp/CIx4eEzpx92TMIQbuq8LCWmAXYjPAoNb4zhUNhMb95
bC5dTeYIv2RCJutuWdJdi8Of9o6z1fWwCAwp9jp10AXj+2iy/6lc5K5yZB41+P0nBiF4hYaDQOEn
TCLSd5Vvqez41YwNgEIeTOA9GbB7rJRx2RGKNuKFsCarsTw1Xox8OAsqGC3tvNLGdYgah0URDrio
kY9ZJI4WyectD8to65OK9Kz2q4jEqViwUlIeaJZTQm2tp6gpEc7eZ6/Jsu5JywsVv65t/ek9+eYX
zaca+pcaI2sNwM/1ul9RxCnFD0bgcP9xIzZi0LW+dKco2h6anUQcWNr+Kt0AoAxonBa4zkDiaVuP
X8z0il2Hr2vTN80/Pqvn0BT6wQ2cY0FiHvIjC3gQ2vIoguYFKIO7F2sKDat0sfMKrpfKJyPkDYZk
X9hdxhwX4ozzIvbS55hRzS67UipDvKjPTsqhb7utoWUmU/OsstBgKgd3wRCb0cKr7nQZKX6gfuEE
GY12zpfRWR5Nrko6kGBAMjCmdzVS9Mf48YvhRfqwgHRF16Bgre/V3yFzoDdNT6DCZ5irIti085+q
tBCIhw+m/fHO4KkAlpBLPf/F8PaEVRF6w4yjXyQ7L5oeZwTPzl2OpmkigbTwUNCFnJWa5jFagqyO
ODa35c4yBueuLSQmMQFZT0fZ1QYFv29tngt2NzcnozP2CCHGJh5nkmfwCAnFUMZEXSV1i2PFWIK6
73wJE6f6K8G+3PljSdwKWrjOUZKAvGENQoTFoIGY6w3vDuyRuyGIWtxJPS2ocv7EjWpyGzk4g3if
lL2xyTnnPALq2nnvI6e/YylB2yc3n4Z7FB7M3Ui/IMy8YBflVPn0Bcn8yCLJVrJAY8bwlIJqQpEU
xW49wTWIhms0ZQfXH85NT8kGcZa7xeQNJDDQMKO0tpnVNXTy1umG9lHrmBoLk7lyOprFPF+ofUu3
bb6ayt1+Qhjxvc1sszWmRQYcjFE058Rsb12LAaV0mh3XsBf2VvOGcYDej/S8OM5DvmQWjiQOP223
hTt9T5H8FM3qeHabLzty9ww+uOMo8zw2ebevwapPXkDywbp4rBD3NHLCjgtaMrS4FGXKTCbCfV8E
n3FcPxCUuLLJgDK6HmhduAzDMZMwkNwEA+jU1CLkDUUO9+C85Ubk5CKGCwxmpM3N95kCpI6dd5Ye
7QL+bcoMqCdoILW9C0aG2sX8q00n5ND4IcI1b0Ykm2tuIe1YEaFUvFpy9HDXhcbkHUaNUjkFzue8
uCe7HQ5zvo8cyiD1lG09VJ79bfJR4BEa2o1nczLB5krNxGBMkFYQT0l+o5P75wwCOpV8fk1xX4Fs
A1KDgL45XDFg6TAz4z8VksPeCHuTfnsYrOlmrpjOu91T1gbvjZjOWaPqvVqhwoFzj5C1zXhRCa8y
nKuauKZzXb3H0Mw/3MjH0eQky55juK+MmTC+nluGCMurzsfgbGD02i6Vg7UiejJT/0xEK8LtPocK
uec4Rl550b5T8XijPHBZ/Itl02c85DHyZsaj0gP+jySH0ceVpJM6t10x0VG8zQwyy8SLsAoPh1wY
/b5y0RtKKVtWtHkL/s3rsLIol5dlsvfKdetNjOxzZzlkdVyLiUtKKGOp2+KZ6wz/GYl34wNmg9rE
sfsIANDeqBkGvpdhocrL7EP6QMSUBvaTL7tsxo7u1hgJRlgbpYVKPga+3o492/qK/wVmUG2xK547
7evNCnYDglSGS4x8ie8bZgVkZ3oCcYtBUCmN1cFTFqjRxmPJIWQXQ8VCT3rf1OZnzOuKER/TEba/
PXCq/DAa31KP9kGtubU6gYo/rfcJL/0LzeBWx8AcSiMZkCrhKxXJSQ7TsLaTQd1oGC8ECKs7fper
mHCbM1VCokeDvZsQGe8dHxZzWRPWGylXujXzSt4oC71bgi8yYMvRyCAYBb6FjhxcnL6sEGJ6WLI9
AmrkIo1q99LVo7czRHHO9HaeIoM+N5yNbv5Q1KADouw8xrxU5A4K+hQd584s9BUP/yGtnDU6AMAK
f3sZTnZTMaaWC3wScZ5JBX0YxkirLQHkvYGr7wzQiNW9Wta7SfKc+rVzoxeHTWafxx8a1AcZASc/
5SM3+6Vo6qM+GzT10Y/lZmdZAkuKF8Ibnl0F79aKCmBiyiJJCntfpxbEntjZzfk4vweBlR7JLNiB
T2TITasPLH1f+TK7DwHdVw8D3e6I9I9tWU8fk2/Sno7bDaJErLFjw0LL0q+AjdsHg6CcKG1GUSSr
TD+P/bPDX80SjBI+BW77nnzLeM6W7g+mxqeoMqz3aS6eFrpeN8rqR3Z+/AjG/KCfNO0G8ViGDUaE
61xxRrYMLu9MlOSrKnz2eoo7RNrAJi3HyXunO2GJ3eKjXV8KNpFmhDFw8Y3yw7S3uYQ5kNMVGtvH
yHNMDvD4qevxnCZRHbK1VWFJWn2fAm9csAFuxyHpX6K6PaYmbZ1myaI6x/5BbcCbl9MmG8SCBpb1
5wULuCFznuzzaNC9vtACeXAx2P38dXaZUEItJrm1l2q+H100sXLZTnZEKVNnXFvmW9eff2ECeiqM
hGkCdLTOh21LIYa+DeIpwQj+24z6ZJuPzam0h/wAOwN2E1Z0OupIZcSwPAncZJ8dQ6dt2+EFKkcm
K2iabJhbG/VYfFcTXdqTe/o5rTT334vTcj6omtUhvFEm1dyyY66shZ+y6JoYpItFiWgG0Z5B4sKw
y99WzeGEjEr5b4TCOcHqGzLWC1q+0LdNbcTU32sv/2zwhG8p/ia3JVWw66YBu/iYdyETf5ni/8zk
V91ExjmBlktsjgghOjGVq4cs7WCO+J6780GhHwCf/sWipY+WYApF4r3cZR0366pqc1yk96yioTbE
RXLhGXAIxu4ZVtetidNkR1mF3Ji9mFlgm3MYcXudlPgyR14Hf9HzFXt/Sa6qMoF98sAe8lGfBkB4
fAORWyoUkanCeLgl5lBizNDz2XN+t+VU3dd9euZpsDfSF2BrHX2z3dkPTCxwdkHTnLZJvGmB332M
69tKfMCQbqd1+zz5WL9scKqaolLkiebBWo3IAyvZTvJTzCTrjp2ck1MEOXrXzsPwG4kRMQ2gTtBU
9tkfO+s8d3Sbwb28Go2D9DO72aMa3Be4Zf6JfeJfXATxTRJNptiy96HO+ZyPkpNL3AYHzc6LXHEm
q3xJ5+Q2SnKItHImpCdJPhDLXygm0Sy8zbw9MDJjI98Vf6O8gmfE8huTYnzXzLyKq/N7kyyL2KqM
gj9rHZCSVrl2huyewB69dzlbgYEx17lIygMBYiyyATBqY31xYvqXAegbvzJZBr/xRE8bN67La4at
7CHwHtk1s7RvR/cj7saVm1pbbKyt137mAe/i9Jx/jv3UtMwfjB3msPa3woBF0KhkDWnFmliK0MCh
p3tX73qetp7ZphfkKc2TgyDcktsbWasnSDT+WDgID0xx7Ta7yxESD1TkbVYltqSN5E1YKTPqMap2
tNVNb8LEGmR5Z9ManFejUzgp14V+TaFgTt/6NYa9gH3SOXH+jS+p+QpKBxl74rK2LMQVBtATCxip
4FnNPpECgLYIlusW32OpI+iG64yT03s2TbKSSOCYnxILwlCe/Pm51WYGX55TiodwWRyxj99Sd5qP
ZsIy2Bn7WwRD5HdgUzdKlgtENZ2bsFijHVXU7F1rZAO7b0LYx+qYYTXE98d8ulcW0Bfm4Tyls2gj
LXY4g81+31fy2Y7h3zfdK42EOWBqQnGmz4aCnnk25dO0yh/iL4ijvZXFr7SpUEtdZ4RbJRsWjLE8
eFue44Mt34Qd8YSAgnWrXCyjRimWTWsGb649vYGpDIU7/GJ1k13qpT/NvXqy3elPbHt4NHi8Ti3L
9X5KWKYWMZtC1p2bhUOVzt6TY3LQmS5RTYFboLKUe8AUmTACbdtj3Ge43E2TYLHzbBL9nDxmtq0s
zpFTBSzoGQ5lqvwQQf1oTCyaxvU1DnLox03Z9XQrNK9xxEG3BfdiM4n9DcDlbQHHM1n8difXOB/x
M+IU/b1lMCSijotHfXpsYZaHzepf8KM/fsaIOvdN6uSt5dR20noJqsA/a82ibmjmbbA+sCeB1atp
7XcVsMMZbenwXAdjE3UVqMcg6e783MQwsbbUNrJo7suAdsSigSydJXIIRy8FwbMYv+LevZtnLgM5
jWjSbcnM3mi2Dhg+B5YflHqIcWONyJgbz2myVE/oOF86tb0Dj6TurtFW80GNGvQWjFOpwSMhSYGY
YSqZ9vNYsbOJSA7G+VnxkBh1QxeU52aXJWWUnszfXc5BmgUp6KTV+yWqH2kq1mcmkn88/yXOG/G2
aOe5UQ5L0qK4qSpRYUfe8gN/NFACUlagqDxcEvbLLLlgfz5z5mYk9S4aECR+Fla4EZDiatGeRqIK
7+34y9FD9Qun5z6dlo+25cWtMmgDjvVpr09C3XQLeeyO6xudgDP4BJDryADC2lie5R9sCCtnbt0C
E8nGofPtHaIvO885k7uKpDZLnMh4p0BiXcS07XMR2zZ7Mm6F6RgjRvS3mFjJh510D7iFyudMl9O1
dxe1iRrNL6S4HQ3Mya4QuXEIDtH9z+fTrmwyYq3cQ9t513KunqXS9mZwPJb4hbhMztUQrGkkGZhD
vbBk8W1hfkBOc4lZC5co2TACmytx9T4ptTyX9lR9yIzbYqsMTg5TVB8rWpmjhgcVN9O+rGli9afB
PHpLzpkRV9jKNY91WfT3iRV/y8GdqK5360eeUe8DTW7vAolxN1O2etCZEu+1svczau4mAxkXmrN9
X7Abw6NUD3u70jYCs5zes2Emjdp6aFgL+GMudXGVCuk2mH/DoYjYGTrs5FmWWvxlH0Up0au092rj
6LmIOV+rluPkI2urT4p0rpCV/At63vBsxEAb1ytKSzqxUJ4WLvYqf8/E3//zblVTOGujrdYDkb+M
FXYPhyu02uDDS5SLZB90txFZ6g4inPtBHdbKu8t72DU6ejKaBCbknm6V9A4jDp2dNjR2Kl/IgPb9
gEAyxW95PG+YYjsf49R95y04BakkxFhjYRSdDo+twJWMih3gJnmvZMOMS8R4jQj+PSfp8lxH8laF
7CyrJ3/K50Ods9jtrOG5Z9gccrrAj8PM0pZoIDC2QIBmLP4xUgXv/VtWuy015k3IC45xwqWzBAFj
2DMg4yGc+OpuwdV608sTXmv1OILjuqPFI72ZufzQqmLi0DKASS2mgAGs7K4duDcT9dYt/mBkqV9N
NoA3W4vqYs0RTrGcze7sYpH2GTw4TEl+3owdI6v/9L6fj/77gZ/P+/d9//73f3zfzwfi//eDfv77
n97377f6H3/az5f975/3n77z//i+n2/170/799v/7+/79zf4+YqfT/7/3kdSCOmwn4KQAK9LRVMx
c1tOxck1EDREEuhNu4BMWlQ5XtCaNE8FsvyyD/QlB5RJiGT9Z0FrOP8E1HchPEXUJi4O0/ol/+1z
/ts/fz6kasKbXkTz4c/X1YYXcNMOJwbaZ2kROYa0hitvCFj9CgvXpBm/DoaJALOqH4zgQC2WitC0
nsvLz/sI1ZeXn//6S62OPbyNDvERP6NU88WnWPtuGmW0QxKdLpNb/y1H7BiW1UX7MRi/fMedt1wf
02auveqMtnwHjGetkDX/SUaapsZoQZkxkFZjAdp7juzbPEZvRlYRKXOXS40339EeF6g4am+mLT5n
u6Zojiqa9L3T7leHsRX9pE2vy5yZhyFInoJ+qTfTDJlvaOLPiIblWhKgXtYKGip07+blDBwSlXWl
XUedS/PFWrEjB0zZ1c7usH/QRb5cOF4uWaHVWMCmi5WIuwX5syWkCOtYOmDeOrVdImPBK8RznZmg
3LGT/nASNB94xtXidMQiQYdYjeiHu001lssOlIsNNnQ4G/U00UQcvR7qArtNBLAHDamh56i/2glq
rDEl311l/45Q8Yvma5iIP6An2aemb3AmOQoiTXoNbF44aj9WPylbCm8oDn1KOX2cyYvfSGL5sWDd
t3zPqWZvkXTNNgMUppcIVF5dbFzlf2O92qU2lVU8Ri+ePThbjzlFxgaxYVSKFLkcLNz1Q029w/oy
So6ROxDdZDqJwK4jaDNls10SYPbpICiY7t0Hz7LPeNJaQHx9iqEOX6GuFbYfFLyJ0TeTVBA9WjTP
AMrBuwYotE7iXlkBalyrXqhHggvSi8NYBiyclfey5JDHQOej5vsLyi4bwVWDwOHTtH9JGd/gB6pD
7MLrltMTIBMwDQMWqjiPb5NnrG1sye+8mRP2rwmb3fWs7ft+uiQSx1AVFdiEgTXsnXL45OTCmu3y
RQYDftk3Iy8eJVcU2DN5rtyjs4A7UxltT0OBrTNKWwvc9goc4je8mqza2e3wAjsJrgWrM+Cu6W5v
YuqAQL0VuPZJvhITtr0kRqx01IVG5J3F7HnrI7axUyBPyGc/o57gtmHSwwenhElCFi6p+gwiAYJj
9NALIBciKMjfk2QlZ3TeKVmvYMrNgk0NhpWlK0XNaXmWgQq2aYHOrP6LrvPabVzZtugXESBZjK+S
qCw5h/YLYbdt5lwshq8/g9rnYgMHuC9Cy+12WxJZVWutOceMeem31x+3FsXG7XkuF03vQEMPQktH
9gShjh+Yz3jPLbcLWpPgHGgSTxrEVdNyf5oGKbmOnb4bvWENIYY7buajpJqwN2NDz002WLjZVK3j
1IKEUCRe1QaMbOlsFJlcBy6IQ1fT8wmplVtBZ05YUgvmfrwbK/8QOjYWmA5hoJ/rHUtfKc+UMjvB
neEw6AE5bolzW+bcSBbZ0sImHMKEtEA4kSPP/GpiW8XlL9Ff8ox1BBYqRAEg8WpESpUHhTW/RlWT
BK1enWwdWindRLGhfNjkHnwijuY1q+QyvXPfaPc9VZjPaS3yeWjLHF8ofWNYSmfCmrFzz4wJ2WWZ
osuhs+kDTkicQDq0CU4hdHgfiGurvaVrZ7ohZk3qlwLzBVN8fGziEGznWJ3obQaWV/Qo49LxLApn
gPSQblTtPw0zesJwZvDi6Mk/W8Nt2Z+IlNhodpJRQbXgdnpwZSeDBSeikNmkkWmjm8/Ss+Uk95U1
e5Q1uE37nmtBIHSMPE0gc26OnuBHVy1Ml5BYw3NahI+yZgLOmXFaG/V0AnTd7OlzvQ95c805bQP6
+7KnFFmBTS9h0NHRwRWW29hKX6cJc10SJzsT2imzbtLj6BkAUiYLCmOCgbddvk21scKvRGTruIiK
PhApgzRoWWVBtLzVRd8t/a3sYPXydNsWbw9ZKRY1U/jPpuk6swIdwNb473fc/uTW09/KSD6tijvZ
ZPp4DieMuJoLIuj2VC7Qztufcm/wz9VYOztU4S++RXpba1kh1H7zbgjtP3ozjHt73JtuAZo9VXiy
Kt46D5jErod1jNN5Y79o+vTVDmCrJlf7G8deUKTWXdhkT9GSn2ayaOItWHmAk7mGkid0YD6/CKtZ
ykwisdiI9cjb2zmXc2tbD94Yv85dzKRI+N25Xx4mHSO5pqNEHflBGWYICUUVY9/AOVV/LmPiP3A4
zoFlDg6KtfI5EtqbW8hvOlIvtTEEzIWjo9+Fzgmo89yr32WItbPD6s2zUcK5jrudh+mrWCggbSuc
gHA+9toIYOVyuMho2U6Ag4OyYBtLxL2duuT1mebRXDac2lKUpil8iippt3COt7mBTtunMxVGMgl6
uLmED/7GGN+Rk2PU7WixbRU69iwpn5lRY2jX6i6wZFifZTUCfwq7jW7mzpmUOedcIMlcKRta/kxo
HHreItqG/sdQGuWGUbRGiSeIbKLV6lAcrw2yyc5ND8XOCfngwpxhpmwyQifm7ExaYXpwcnFsRnlR
cOgYPymabsz/zpzkkYQkquHKvExl+0PwPEz/5af0Az2R2n++PbEQg60VJ6o909Jr2rH9uK0Pr8B/
qklsgqnn0sFajL9xd04m0Z4Xl/xZjbY42g40l+V9Nqd0oq1Ptk+Z1OT5Yl/TnRCIQlYfGrqncxxB
9jQ0yH5/Z+zjJ+Xr9blF0sLcythoCY2rermvBsN6NjoIJZafnHIX7SZFw1QwZGvRiZ3T5b8uTFYA
NZjPzTxupsqOUPZwwtDn5dNP0yYAPQQzdhof0zkieEdUsPX45ZcGrqyS8+3J7aHvMkl2ioYlFBvc
vmiTB5V3S26Z767TDlnIbXVWTEMaHRSd6Wbs1tpbzMqO6X3Pb6lW3fK+Yh9bVqtoOmp82rfNaxq0
4ixI2jtbmduhc8sxFbX1c+LN5g4NJHFxbrh3fD7y1oE9TiMqyM0pPjap6M/V8mCWzQm7t75vmC/h
jSJGVHF4wT7z3bbrvEB8R/8L2ccEi8xPrc+498ltKmraW1D70akOVPsoMKMnNbPx+hVKhXH2DyOa
/PM4woYxkCIwkh832Uw6QR+fs2FiKjdRvVGg4XdFgWbZH9C6t7am/zimtUOHQD1rs/pxdB7umcaf
OyUvJvl0a8gum3qBMOUF5CuUen2GSyGq7ixHq3dxIr9jjiOCyDXEgRG5dku5AK8el2EOy0QPi8fC
HGmY2byQdKkqG31Xz9prwX94/vfBh+VwNjl7ko4XPoqEBFhOFFikw4yDguyrQAtJyCnIv9Lq+lIn
GilHPZ1iPL6YCADOpNpLN2oc2sLmOHa2BXh2eGwLIjdcwi5jad1POrelluabpttlcgl4xPeUls5d
gRF6z86sn/vlUKUImEWius4hnFA0sOHfru7E9TimYIzeI6g9A6BhEp9/1zqeYggfnh1aDPusT3uw
850ZwRfy++7gJ/MmQllL6NJyILfDA3MKA6Sh/337oURM1efbn247+79fuz01TUqJzHX++V6iYv/7
vf/+g//59/VyeVZbMybnk5Ts93Jwql0TV9NW04nvbkr9TcAZffBU3jzMtfN6+7IlCUKoLdAQt6eT
lz/gRqwQWGX1fSGz79uX8doD5uAstwPf0e49n3dPLhPQyOmGK7p2jMIQnnd2IYbr7S/+/Vvpncao
sy63b4VxQc3DIc/ek5L78e93ER+WHWsSw5KpMq8T3s+1JAA5uD01Ron9ynMU1OTQuDZFW14N758n
4EfM6+3LtwcNC1WKahK6/LRjppaygftog0txNfvpvw89g/O9E6OxweY5t0peb99we6AzI64dMMlN
k4IRKSXWnNjyoBwo17nicXhpPfWeRgPzk0+FAeyYZOVJI5ltY2fmi6/jANFb61LYVDs4SF//reFv
zQf0fBxpJYhNh9JtRXBvfywTDBoJ6ENTut0Jkz4z2gJAnVx+POab9ki0zP/9SfQIIeeMgfLyty7z
IOg/2zJ/jGwkkiT8+BuvA4x8exjYxNbCAZrpL9FwixKBOlnfSSxNzMQ5XUEyBk6dnBFRgpgTcUd3
6PaYmehrZew25HXJIAPot2+XZ7cveSVbT49SW5OOTQLth1j8EKar6iPsMApZv33wB/OFA/Q5NhDg
Fk2BE2350+2hFV12HAeQn/Oh7mkJl3U7b/pFhOoVg4/Zih4lahO2j8gc3SMwphlArnolnPCHqjHG
YFz+jAZF6zwQK5s4Vn/MaIMHiWm+375Ee8rDQc6HU6Ci2OWRScBqX7gb4ENwV5anLudqhLAFyB9c
PGI1Lc2ncEz0fSRHEoAlNluEwV1P8GFMfw+xHRCFhrMGmwpYqdjhOUfz6sjigN+eD6KtipXIlL35
f5s4c+O8F0zMg3HRcZt9U84oR2iCRZV9sbWWKRK4lSBNmuWmIsBV9skhMX6pABE5uTH1gZpy/t/F
gSfKktxXz/0yTTEGxZLve3vx/7wDzkstAZ9GYs63DL9eVA3l6PbgauG4g/CDwxH/WZEiFMVX+XL7
AG4PU4bqOSv019CODzYcYGTILfVt3HDh7bvZvjhjnu6RtGYVT/uHnEMgIlHxFo3qFRRqt729mxz4
q+PtzYbmSWhglXvIpY0wSDR7N/niPSTGknQALCFcwrbYVV3I0t7j6F/ek387Y02fkz6YGW+h4//m
FV1Fy0eT3QKhOHqcO0ZBd2aMwm8jK55v/zUTaOuQabt/fo+l8ae3eTevDV/1+wIZ1v/0yjpJQ5vu
OeAoo4pP+jdRfvMipu/BSNhi62gaCcVJTxAPPjLLOGSLN4fjKHCtOHljEk9ywvIlufwJVHCtiWdC
s0giy+w/EFPQDmZpSa4mq8JtLehxt+C/W16onwL+YIAjDtyyQDX0aO1DG6WyYzCSEHGyGaLaWoej
UV7JmS2vwiDHq58LNzBbQouLxr4AREmQSuEX1b6loP9OiCYWqZT4BGbHewEx+ZfaE4+PPLutE72n
unwJY9/9xIz/kymZ0SLhII6Rk53DnEB0zXACU0kNpaEJmsbpWlbBUliVie+diQU0r9nIAX9aSgru
q8B3gZYZYfrfByWnr5xJOKQkKKhD54ETmyLoA5r9GU3hs2fDGCHAJz7FOm+5lYd/BvoXq0SXBNzq
fzq/dw7oGXdxGib7uozgjik5UOKyvB4jTjKrLqQSYCyMdlrDWNP/0jhhJBMujYpn3LcO9/cMqIMQ
VSaJJDYy7wZos2SYuXvDxN1PT/qz6jEBEwmHbX4E70HEIvG5EgtINTXYe9qWNhVOrTzpd9FQDAeC
Xu9rPoJtj2NmTQ4p2rZoRrI9+0eTzEyDqLuTT7YuXgEAS5VQ2JUzCfYD2h3ny2ML1OJA5c+/XTaM
xacb1vyQML+kXW7sLISx19YlwcPWzGucuf2VNWM7WKRGE2EBDA5xxFMNko+ORu2t4FMIpg8ztk8U
5N5vXqCVUcXfLlJQelJBPVqzfRVE+U0hoG2kqxktQFtnhPVRKASaHGmJmzVBFhOwqylUGuG3xUic
yFM8xi0bkyY6b4cWMz6O2ftQoMcMYx0unxw59nf1Z+SNOyaiD1KHDMTh6Q0NIRmBFuiPcvRH1twL
OOuU6XF/RyQxFi2R4/cvtAXzQudsk0AzXw2FHvT4+jYGTSqyeZLdkHxQzyDkvoH8SaHbheDx6g4y
Skzul7Tad2Usw5G5MrAdmswtMbUQY7m4qUNyNznKddxZo1Hftba+o6670zxST814aY6MXJ5T/DtY
7aZWzQfAPFZE5p3DHG8tXVooVuvo7C3cJQejMYHuh9Kaj3VU+siC0nbVFRoK+JbuRpKe6Dqylsb9
I67LhNE/APUSN7HViyP+pmmbg1UrNAo2y57ugDcnQJnEue5GZE2F/+q2xnDSfOeQ9x30EQXzo/GR
lTu2lQYDlpZ6xAXYuOIZYdA7Le2HrHGMXeTOzVoIWH4RwTmeS2O9IbsCuQs3hQaE0QpjhZ2lOk6a
9coWgNg8p4E6axBACk4UNAg4PPT3hBpogYOkOjQK/1ST7658JsRD5p3aLn7q6a5SNyPxi8iyzTKW
B8qP6aLcHnIMUVLAHVNaYmAitn3i7zuzfZASPZomMesMxiFGxwBbNzqSzAqBK5/6ve7HJyZD3THL
YDNpFonvoIs7RB+fVeR/CmGV93ULGSjtkE8V/cnvhLmKSye6uMgnNgZyVLyU7l1YY6/wGvnTwodZ
lW5IBnyM8l4Vebw1uuRDzb2L/tcuz1kW13tZ0wEdyU8iT+13zmqXBqZJs3r5NZLzEMZ/k5T9A2pO
EcBOAG5XRy8NVAhEjSYAkwg9SEXkYyFUyCQfhC23eU3dSrg3bhy5WqhHO0DlxXoImxpIb2isDAfF
b4ma7pChXOFFbA0KVF5xs6eMupKDke9Sv/SOk8I/SwwMIlLwxifMAKEoz9Sa8d6ujI/JYImE0xtt
9E5/6TplEPeWUUnOcL6ocLcwpGyPzb1UHDNLoke3dkXzBraNUyQk+3hlTXCHvRed8zj0w5edOdAo
TUBtBZ2NqU73kYKPnaFmQydbdru8vDa9NSw5eeElvpO87U6pPbgAnrlpkQoh8KAVM5L4x8hDDTTS
VL/lr/cWZTWK6lnHv+d1uzSNj56Fmc0bvrwKFAXzBX+xBR8beqwriXsCdW6Gr7Bo1kXYXLS5MkG1
9Hng+cNbAe3dgNODWojw5d4sAIk5w13LrXjHLpUJy2cEwW/XkTm9FowSttmIu8NLtD+27kz7yZh/
+Sxw77XY9Q2G2St+JgvewgNvUOMFcZsa26HneF20O5/52YHGH6N6o4cD0+N3TvyFZTPsNYMemoF7
aZcVxsbBe41sGxhtPB6RTKEKcGcGULDLag5PrkYsUTbkDETtrIA95D7kSf04Od4rGu52RBMAvJ38
SeJ5lvy6dk7VamzQTWNTfMWAcJHpUvnfDw1FFM3fVz8qP5HgZBttIWHSGvdxkC/z6y+nXShfNIpR
vX1Yso63Gu5i3lvovYPgfZFJA8Ww8XdAxptLoRd7pYtt2dsI9Qh8x/CyYKSEfhEqftb0u9bB/Coy
2M9TBHRgRu/NygbAj7qCT5A4BvT04GtlV0NgRjELTpqhV4ME6D4E95sNfnlVxbClHT+y0s+kY5uv
EWYUdu/+O0ZvTTtjZBaOL7CZ/yYDGFd3li/a7MRXa2gulKXvWsj4yBECN61hnoBCIV6LoPD6mrzD
5I/pm640oFAOcoUAuBNH09rS+hddQt4NgaPkmvVNF+t+8E3kIyWEBCKtwtzqTyXI/TeJJi/K/cvU
zcPbYDjPsnmLUaStFb5frGoVCoEuYIyd7yMTql5oIT1GnVmCJ0FczQAGS2XpXOpxSLde2R4MIS50
Q0bsuyhvp0q7mN5wrArnW58dTEag/VCmqH2v1F2D9mPofmdTGoEhs+0EYqJbBCbDSMlRO9oZKNlf
hJEl2eD9Ebjlq+U0b2413jWHabCfSa3ltiCZEKM7QT9lgZ0n6X8cNyoIq/R+aYVGfffOFo4EyEUf
XsQaRabxMAzpvctFvZJ6/5kCUlzVqdr0TnZHGeCi+SLBqNSbZgvK865pdUjJ8DYQdmsMq9Dl18rE
X6aRnD0dLXqilujGldWOeYAZOXPi+6IR92GOeA2rSw+5AeO7ccp4/xM9zgLcVE8I4nBjKC5H8WQ0
hnFxWw96pJuQHRwxA61BPveT+a4svVibmNoUxQ5gTLULa+cuGepPjHzPIVcg7ZjxOKbab+Oflk7d
aczEDrpqoLJXd6K+xZx5ttzjWPr7Zvxth+xOUOKuXDl+ke25c9AnTL5GKoAF7mjCMV3XkMJkoeEX
xwgFbxCZMejsvvxJCu7Q3llkE1+0mnrCPzPGs9Ygv/3WrTa0Z0knQj8o/QYiuK0Cp6u7h9uDLu8b
y0iD1PP2sZla+5akoCSmCzXhdd6PMvYfHV08oqEnWlQPTYKN7C294Ct6efuMPHlHcEGK80s/zWE7
n4n9+knljEiKiUfncQWwcMIEddKvqWRX04XdnpySKgcTLsEblQ30yGPC1jb0V82hDwQ2PDiF9Msq
wiyRSL4K/N+JB1A6pRc2I1xejzYBYA6QuZj5w2p0Ub45lvZeoj2EjqOnqCLZXlrTNkGT63UgsNuu
DRK45OCPgSvzN6aOQ7AkLccA85T1xxHJAAjVNe6EK23giR0BIm1X7/j0aAw48DcRrqKRFQAS243r
qj3z+fCltdygd2DyhYP7zXpWBaYB/gTqGhIzAGTbMZ2gJdTOOokI446ZkFbSCjdqFNl900XewcXv
rA9kZmDX3ke+n8L/8TkalaB7RE13TzLX3NgGzpE8RiYhbfPMrBfc1XLegY6lBzGwAKIEojbd1U6U
rgtp0cSdNwZwKdos5Jhkkte/SCQ9rY9PjvnS+7Zx9CMhgJ21FyvGuTCoRAXQn8/9MN37SzoeR01v
rUMeKRl7b9UMdGHGftg4MyEAPS3cLM2eIGylrf8YmoepE3BiQhyEne/am6ZBmc40XDkoMDkqbGTE
LQXwUTPygxYtO54Bc54Qk11TRD+FTmirR9YkFG8kmYZgGesWXGUZf2kW3nK3o3+bcCKFaJjtofsR
IHE3k08ySJ2DS5N+5xjUjp5TfzqYqREecgm5Z0agzBr76q/bmHji3Q5AtOUXKDxdJGIgjiVJepln
/NiCMYvRE7NR0xBYZbXvHkj/oUwp1H3Tf7YdREDP4yANnBL+2Xtvk0v6zz0JChnhhs81TQulvHMk
IoqiwAH3R1lE3Fb4n0d2kxWjlofCyo4QIt5Qn5OQmHFOaQeL1wtOMtKaRyfzAKLl9J2j6mAshln+
Ncj5EO0i1VXrknE/gHREcAbFGMraHoNMoNGxLhsGxGZ7HsMuu1PU/lZdbLyeo13N4cBJLdYqnRun
zLsz8Kyaj77/FWCTYAT/SWNS2brJY8xdthttjNAktnq0U3r66gGcDKL8oc+db2KuMj5E6q+GCXVN
nwiKBybRWZmHFrR3T9QBSr8k3IJ7/Gks/6nv52EbhhmHii1me4ZRCA5I0XXOsgR7JlNnLZG1bN0O
zW5LajOaB7jVY3soVK/WI7MuIIy84Dl6o+u/+N2jP9gKyLS0u5dJH8+FHfHJ1D2W0rzh4DQdaV48
xiWMsmR2A6tneJ+pvxYxa4YxvomoI1ohXg/W8JuKUgvCV51iqce5Xfb4fjwLJngybY38CybaMaS7
G8wc0yB4oNNPJtAYOfptth79C8vcR5fUe7f7oiKyLyGe7HTKfmaDTbUeYoTg+nGsBqYdHLfITtnG
Bu4ZFxm77SEix1CyLcLyNxoSuOyJ067DiUWezglTGJLHiacFqWOCQh5o+ETXIEHO46bG0Yg4hpUM
peC9/OAWvEZRfhVlfMYXpaF6F6BktTdQ0rgD5mhfZAy5HNtmX+zfigz4QIOIDruUt4Wt91QUvbYB
oEMXJqdvXdJZNpJjbbRMlQdGv4tIuszlzrc8JAMZLl7bbP11BaqNbaM8UFkLLXujwIGElWsn0+TH
TfXbEJtUgDkblR4t3Ab10rQIEtL4Kx/4FXHwPUtW6iF1X8cBabWegd93EIKSUrSb2ri9YrdagkfJ
Wo1jUWCvGxfpIIQqGtQGBSbRSIt5tqm8vZdfmrF5sWMIEIUx7oq227Hg309m1W/hup45lrur0fY5
CTEbdAf7w4dXPeBAQtLjn2mjfNlO4wTz2O33iSzvwhbDqm361zQHlVkn8R8rGna6rX5wZ/3WSfIn
qdt9rI3aSuX3inpezBggbNLRAwTin5UfTySQoSLIEo7lKX02btfZ+CCj5neapo7dEYaRmiyIeea2
Dl026OZbaCRf096G8paHR8/+tWg0rGydc/5yDVhsuPrCjpt8GaCJ/+uoCu7gJN7zASe2mpGX5bk6
JXHdbEwO81YZ7xkw4x8NZ3zJRRH0VsrMFLxm57LU9g5iFZi2q4R3oZ6tjT0jQ5j06DLWzfcgErAh
kFLy3NyhFwsySz7lTj1tqHQizwKhNfWfbEsvtkS5O3A4w1uhLcEi/cjRWhffaH1e4iLcEnHFv7Y8
DhbUTSnTbPDJvLO6Zl/joHFwz3g4pdauK1/0ovhGyUWVKItXUnADs+viFSE3z52vtxwfKrTWKfv6
WBJRJ/r0Z6FL+fNoUYb09VmE9WqiD9PqDaSvltlhDHcg8sG3eCmXGiSiL/bk7RTJjuBhU271ut6V
CToVCzd91BsA3SocByAGUNBnLeJ1idjcy7p57xlY0cYUrJtY8Lmqa6GAnURvYSBBP7tSxhgfHS5W
VAgtS5cadlEbH5w+pbGIV+XBco6a0Oa/YTq+a3b2EctOOzjO0L1CU17ymfxuY8RLNQZSRpdyuUK9
deZq3V4MMbnURa9vGzMEb6WLaGvXDXl575Vbn4n1OKKgRlogPCqdUUNUE14GeuABGrzDpCbqFd97
SxuEyxVO1E5IZFrmb2yTU+9YFyQ+DKFB4TlmQvAH1XYfTy9T23/PafFScopY1tqv2uaCEao5abNx
dUmXAk229RxrAYWpjVc1UJWFe83TGR2c01IDuebGcwWDfVV/GVSS1UIpjcY3g3nrloORxxUOWgdX
kN0gXoh81Ed+vzUlzeVwno82RQ5wfJuzmPEnMQsQqW78K+uLaFJtawzNti9oZbN/rpwx286Ztxjf
ifesTRRCvbkZQM5sHCN+sIjJ3Iwj+76pDgPDH7oEPk55h7zTUHsyxE+Rddm6r4GUxWzOVUa5wEA8
Rgik/0Xa8zhacPH1CSMl1AvHyz/9vG1PFRwdPq3sux/iETVk+jJOVba3fPsBupAX1I4gnqE3cNSA
+y63c9XkRGgAah+QwtGD0PfKbUQQI6vLUtp+fbibi+jc5EQHVcSLDHpyBSnHReRBQWRZBv3cc5XZ
zSKUKv+MrUMQDgFilZfgOajcZAOZjTD2Mg43kUiu82DQFSCdcTL1b88XvIjKe20aQBhU+s0+zLW/
xGNBv9L4RNqh+Vs0Di8boarS8j9dDeUujf4yQGNNSAmGCVucR2BGQHX9qoK+Wjm9gpHdmDmVd1oa
dF+K8sVYeinGQvYEbL+/zFX1JgoDt0Lyp1EuGIFUC2jLHHVnRA9jeB9Fzp2NNu1eb91nk0msbX9D
TeE/R7MGRem+K7weqAirgVftZoc+OfsZUnuzpPUI4jBqiZ9x3XYvLdC+GWRFxqldKnHVFNMpqbuD
ik1o9C5Hb43zxyos4mcxQgwlWO2RViEtKM426ejaxCu07qopjrlOU1NL6VdO1nJEiVdm4+iruq3B
soTh2c4xHBFgwf5u0beNfRQiAyfn2dHWiMdOTZ1fR2ykVwf3DFymJ3OIPlqmLtuh8UH3l3dGzFQb
RhDqXIcbJFNfGePqNVAjkwyMex3/hBaCaocvRmPlrurQUwwhLFrfg+QBJaqLlb+b+gY6pg64kdgJ
6fYL0oYoh6q6yIQmT6t2RoGvf87RvJmkaUWUCzSpH9up2Wk+i05Vvoe6FR1TVFzJkotAn+seYe+X
fSp0k+DNZPwCjfVDb8yfnC8sWi0pwCzIo9IIDUjdR+RWxwH56KqtyS53GgAQ7qVnI2xgDuzw3TBw
06azr9Q2FIYeOC9+JN/QLrx2GgxVwcGgIlOJYDr9ywb8fiUieV/gT6/DzQSDcEDlv1UtYgoXx7qd
6q9yK42wXw89KokO9MGy767IzX1xyTaIdT05xpywM33TSt7IwbxDspQQaJyezKuvA1RrNJycZXFN
FHJlal00R818QqMTRPT4d2mMKpR5Ou7t+0JLu92gzA89FIGMWlLramieeuL8Le2Q8bT/rdcot1y7
gq9bOU8QBUnZptuhqucucT6q1Es4QuFKjQsKALSEX4V7oQlzAfOQfNaI/pRIN/BEUKaqaetqrEoe
HY6FXNq3ZQb9cZgI7c6faEPS0rCyH5dJCE0ATQRW/CeayS/qE5MiLgnPdDkm+plZeAmR3UlXnhj5
Lr5jF4arrF5FRSO3TDn8ji7nEUGRbMXz90DnsiDARXjR1hJYbOkKHsGh2KAoAT04XmUR16NQ4HYW
54USmE1HlbHye1FAkadPZ2L64uplXY9ii5zMjRi8nwzflq2rx6ieKhp9xu+QalfTx5FdV6SdVj9m
4wLutLWz9BdvILhzzU5hfozxU2Rz1hr8+U0RG9Na5TPYgW4Thm1xqg0bfq4Ar9MbETxNbNxe/pZF
/eOolaC8S/+Rseudg5xjDfMgDQBt/FQdjeB5LDmKeoTuTO6SBJQHvgMhHiO/PoV9MLj0AFwdC2fa
YPtJBnrybzBTXjsF9AZv8ZVNVuHTJ/aoJ9W9aqf9UMPwqgnU3EeNf98b9gemluRShN1fd5x/u9B7
stzxzkOd2M6vqSkVRyz1kCTcGChbjl1CP7/pzJOhHcfaPoPi+7I6Tvg2t1Hvv/d0mzhFUfcutGTV
GyvFx8I88TAxaecIzUEwkZyvioA7bu/Z8rOmAOVGoLiJPTjLM+g8268DT8q7jmAm5T5HJF6uJTF/
Vk0jpkS4tBkc+ZO3acaG0z22o3ffRoTMyVrCz7Z2kG2QBxrlU1G5e8DppiHwBrFXmk1ETwJYYOgA
aDMqDIEEKWEAuzYuXYQxsz4ID12XkVviaRVs+2b5MGUq2nT6IzkX7ey+EQn7NWfqnv38EuHxDcip
gVin1CHr6wv4I/clJPLWoMfvm9MVSPVbrqX2thlQa0EZPJv2yZI//Tizu4L6zRdoq6Uvjj4iDTtD
7PzeBMsmmmeVVp/AwbEzqPrSuCEnBmPdS7PmjXsAysfgMrwbobaurGbeaR2oHwi1M/ITUCQZAgRq
1lehtw82+oGGFK56ZIXHABitFes41Ga1EWhaCaSg+2A01l06ERDJjKXb6gZ80TrPBhS09c4LdQ2w
ln+pSwJadFATSUk+yEhgQ83QWibyrVHO1iMnj94wISVklnulVJvUx9kc6r9D1aS4LxkVmdNTFao/
aZ9ZZytnUp8zJRcab2POwhu2qOscFzaSidwVsrjPopuspSs4MthcydpQ/7qxQffY2mjERwaFnbkb
2W5ypFBIm4yvttY42dX1WpCjrJko1zr9ZA9RsWJG5Yn6jSEw2fXWwGbVybuwI8NwKD4Mke0br3ms
AXa7PpdWn9vAp0FVGljZkRZxg9uw7TSX69gYjuFM2pP34Jp2DbVmmGnIfnIW0XYFxyXbI+Iisrl9
+ng8DU73zCgL78QsGBPbzqPXGZcUjQNVvTYHkS/+lEEMrRQiv7kifnjnw62BneCQIiqNY6YgaLvq
BWJZuqto4K18FnfPebYm8P/q3s961sMiQwFLbuSAcmCS94AojBUKmZDeK7Rv2qhbiwYOjdeaFFrN
P2D9ZGOK4A9GUbdPQwFHiwAnCFEGy0xGrpVGkiEzXP+kWv0e6TkX1NiZ2zAq7AleJ4lN6WRKZjoJ
qq7lwTGIfIjcbtrqU+6hJy1hf4XcmlC2PG+DFLYHWhgBk88QB9Ci1vgMhg270jbipLy225LBVUfY
nuRj0LopyO3sxDmHqYsoI6biJrMpD4P6mIjmXjbhL0GJ/oZCrFlP4BlRScfYHB7xay3kMJ9YmgSZ
rOf/5RP5bmTX7Bl+R2AnGOr6XXecrGZcodeBeVdQ4ZAUieuHtiQY5+GEqSgPGKnYyCXJpDbVJgk5
saoa9WvfPdmCpqI2A12Ps3tirTCEKESFTZiQTMZ4OreakyqhxsZe98NnAEswxSvS2xJLCet+78pv
0BhbrRD3quQ0yRDRvQ5SnUwHnGqkCiK/ij/DTAFKKphGHGcPeMaicWXHyV+tHMp1hL0YrsPj1I/v
pmcSPULOc4g0BSdM4HW1B6f+ibfuweqQM2Je4tvb7I+YlH6KtGTvm09IHYaVDMcrI7ZppbbSiiDT
CFDcgjOj3tDDk+kAObh+5BDSrOTs3FfUBdIiWRiD1lYPEwDpDQA66jKbE2p/5G5qd3LmdiWV3G9e
mZT7e0J8acds27m7d2DJmcW8921F9hjiq1XoLO63qWRgRy5yUVqXkH6zaUzizs7NO/hV64T9cdPA
ekZ0VEHMBuhVqT9gmnlzKetLVexATf2iunjOMqbxngeLz5sMKHkEtVJ//4ex81quXLm27K+cqOeG
LpAwmei40sP23tCTLwhaeO/x9T12SX1bR4pQdITEU1VkFbmxgcxca805Jq6C3KedXWPBNB1zxUZO
sLkwF7T2TFyb8p2JeQUuAsEYIZxAwQBm2OhK9NgHnO+91AW5AmlUfeRj9k0aRjEn/O7eHvUObzKG
ualu3bVo8odcx8FXKPs2GGHcGpG7bbjjvvS9cqG3BKXEUI3soLsnRjRl6aCqL7w8XkW2e3aI+Qw0
uawMpkBtWD2KKvi0lT8s9I6Q5CyDLdTbL5OoFMQ1iB6B8ZJZ1jWdtAgClbmJY/egRRg5Br2NaFDm
a7surLWsS2/Bo9gFT2GNyo7Ehx+LVWUo0pcu8YiMpBOYXezgONXJsxsgXyO7js0XxUDRfeOM/dSC
YhVC7CmIqIxq/c1A9TVH60cUnl08RAEBzINH/fI7JY1Zg6Exy44NkC9sSwXDvJJ9hCFayn4OCkx6
P31Pad4H1N8tZqPQGz84edDElCwJuUrQliXc0A3jOK57vY0jWPwOnZOoAwM/MEN2K5Ff9KVbEJjm
9/mLb8fvN3/FwoRB2sBRmEsq6CX7llzSWqVUiYaEInhiNAwPSnrpSvR07wyH6hcs5IOX04kDar6N
Za/PjXYrg8+I2wYKRLnAwNDiVicekicQTZFfomjHF9wU3ptJphwygaXEqnQeXnsCp8a8steK1Qnx
RQwjyXPRzpKTRhSUPKXZFV0IFGAVvQroMqiAamIqQxI3bcfZxWnrHRyTpaKnMV04NQEsYlyB370D
jWMVIKRr1HWLUH5KqbtzHeWuNoh8K5G8wbyt4rXDYl1F/X1JqGlVG2ctGRm8qGuEbGcZ2BpZjTre
PWXHX7f1FMO9JGmFgXfqyrOIERb1xdbUi5odneM+LqGEegRKZ0ggBUEwFNsMvvjOBEEbvbsuiECd
+wrclHSgFXV426zimJIBy/v1DGUuR3Nf6ejh/GGGb8pclnSs1m1Zfhq6eyQhhHaRy/Oae+bj2ARb
6Cs22SDNXV23VyKY/RiPUiaFu0ZN+MY8d4GCN9zaOmwpAt4bu+svRUo9IpkNM9Eg+CErcWho049R
0CXXqfWXAoduOjbz3uGJjKLuWpkk8zVGuPAouRdKG5e25GgWyGLTa8Obhf4P6he3Pu9vZYbOKkDw
5EnO1GnRmTsJPoVNDxJWw9FpDdAXJBFDMapEInOVP+3rBJ5e4PUudzzKiaICXtola3fUC+aFzLcG
MgnnPXU3wpSyoFQtV6TYhJu0kBYuMnbt3PIFw6ZqaXk0ASyzsFauaaZo26JTy0Rxprs60oV6EKe8
1ffAzM8ebMCwIkaqBIBMW9DnVx2YsSkg62nqWOw6qqrar15aiyAbktDhdNbRWUbBxrjlsWTuO6Dl
6hD7wDpjm6A2v02OgbuNKiao8N+TfTW5D0aDCmukoInj5KezPZq1AumK1T1qfnssEmksKi/4QRkb
zyKkAlF9DknLmgo3m3Pv2zPVIZYAwA8n0SM8e/A3GL60ZdYML2UpflzDYYltsnkwgjwug1e6xQ5B
SyTCW28cqOgSEV1ZITdKhnKfNe1GG5ttJYChVdp9VDbewqniU0K0GCKmJXnqa4yqtOfEe+/5D/Cf
n33pv3iZ951Z7zqq1Fjrv0MTNdPoH3XbxrBQBPsU5FEijFPuh8eu9xgiIvhNWqRsRmhbp7JwzzSN
UM4QCdFkybiMYkVjwdGwangMHqZBcNTDPdKmuT2D/97dwts5KrRV8GzeOGBjeY8A9Rlbo+SOaD7j
nulUryCppWH7QCAb9nNtfGUY8lh45nQgpOBTX3cWl7DkGHTSx+BFL6IvXi3S9snXV43HrVuRO72y
hP0leD6YMnIlJcjMNCVARR8bhX8sf04nRtdte4gb1Z9+fzB8+xudZL8SWllQUGebzJSrhJsRgXXo
7TXkXjUwpDltI3ueuiBhL0YZgfaN9XBJsguNLeDCc1OrYH6Bqz7GCWIwYKz3ggz12rioMd6xAN50
TdO2Kngk0xKco65thzLVVmmpf4WB815qoj1ZbbGINeexM/C2Oxbcm0iS1pNfFSKAvTC0l8pBSdr2
erpyTKxfRMp8MMCOl6FLKTa6r2NacKsQGRqYYTMfpv4V7wxQuNj6qYwchKCV0EHgR+oG6tYkjSH4
6/nJldmjjfR6Z3fbEhbN0ayR4WpayRfrdyb9uQVMEVC9OHXngzS/Ym0kii70wT01jA5LDyinKAAR
/frjv/723//1Ofxv/zu/5Al+oaz+23/z+8+8IOrMp9n+59/+7SFP+d/vv/M/X/MvX3IMP6u8zn+a
//hV6+/89J5+1//6Rbef5n/+Zb77P366xXvz/qff8CyGzXhtv6vx7ruml/X7p+B13L7y//eTf3z/
/lcexuL7r78+0Yg0t38Nh2H26x+f2n799ZehO78v1N+v0+3f/8cnby/gr782efbVVu/1v/2V7/e6
+esvxKt/oTSk1Wro0hKGkvavP/rvv3/K/QtTd6mgyBvSlsoQv/7I8qoJ+KbyL5aBQFdHg2jZUjeN
X38w6/v9KfEXqIWu7jo4U01QkNav//vi//Qm/r839Q+ayZc8zJr6r78s99cfxd/f69uLsxl1GlI6
jitsZVqOret8/vP9Lsx8vtr4X5YyQVnGjoOTOkPEQhxECRAJrH8/rGuc/5mPdLSAwEb0CP2BAz0m
Rmbexkr3beaeGz26Mjg449Q/05d4ClJkFm5HD+/qliTcYt3XqYlUdEk5P/hT+Nz23atdFXcmu7SX
QCJJvbfCgK5Dtw3V5Eeu2rWsJrze2apmYmFkT6HdcmbHXUYTmpbpFe3PMjWNVRN8V8Pxn969f1yg
f74g6t8uCOk7lpS2sizHkaYr/3xBQlmj7bU6fx2OFSSlSiYHoEbM74pT6Oviy/cSON29dTc2TAan
OKM5j5SaPJD6pEWGxPjth/eAvPEDdvk5yKqnQYzaa6Tbr8mU22j6MaCOWhNcocKr2Wg3Yq0H3bQf
deMM6RcRkH0LuLNKZgrxyg+Sfodd7GAaPyaGpK0yjAtZO/1ehNZ8NGprN4zuw+BY5FmTNIUvIBR3
FjzbZRAUGl55OpNTjXaisvnJCQO2l3nckx/ojtou6cplEd3ED/YtL8nyrDkEX2IJqA/3eoUEtWkd
4y7l1IB9QXOPpcfByWQmaxeIAflZDnUSt3PTb9xdqUPB8uoqXFRlsWonqzrJwem2XsRRapRduXIK
xIVt4qfnyZjeg7BWB+GMxbJyCSP0aXFSd01fNDc53HrGO7F+L/6Lm9n2XisPmmVV2//8bls8R3++
/U2OtsJyTW59Q1iKp/Ofb39GGmYa+PCKOIADB4nfiKUG5vRb1a7TAhyYL6HAAukn8ldwmWQJRemb
2w6rJumLO5dOGroW0sT13kcEqd2niXysUYxfgpqOAunDjEyq6ZuYLznLQ9WcDCT/o6jde9Xr1hJp
N5BqXzgx0VN3oedr63ZEoEbsFDGrQbIqmJqAp8jQZIbpKk85ZVs6uNpmMjiV4Lb++zL/p1X+n+9/
of79ikjbIPaCZ4D/3Faef74igaLtoLthsNYin6ezJ/g5A4S21ux6hWYYfLUbumtkN80Brh2pW671
aeoSUOOMwLhIJmuwHTPGF+SekQ0A3o1ZeWeL+tkKGuPQ4krx0uqRjBDwMGTObHv1qUad/a7iTnaq
YvGf32KBcPhfX5Jlmq6wdNN1dUmb/l/WuKzO6QRWvrlK2SQLM75v4oDSPSzPUNWm9SQFuNWJBEfm
YPwyJeaJ2xVD2xB6FvxEBTW8sHHuEsAAlIH0QTsi2DTTagJM7GxF02DrVIy7/OaMvJXCcETWpXS5
DHNm3OgpN4mvb5gf5ws7O0vh3/f4IkBgF/WaPttdRKqrHpHHkyQPOjFRLjHAURVGywJCXEYvmMae
notHYY6rDLncLkoevbEM5oMRYpsc9F1R4Icp+0jNSVKg5qzK8nbw3biReMF996E7EiwVAfcFc5hZ
Eg2Ex+CfDEtnpoXeQ+d8FczrG6PmWAoYugXiE3qsE8lDJGm19zA4mdE/1t+Tja8bLx5loA16nvZO
meoTc70+24T9h2mBoCGziqsXUaxZ07zogg8fUwHTOs1f0JU8DXr3EdQ5iTTECBBwf637OgY60lza
wDuq0EI/D4R5FobQATROyHTRhy7s6cEmr5MiTqB0Cnq0A32bKC3Qy0aIIjm7h6348CINlF5sfhB9
/tPl8t3xXNLlvXBeEqRGV39XofEZpdmd47o8W6X+7uneIiM9d5YKCDAWGoFbhXDDlShkc7l5dGC2
zHVzeCg6yoQgqd+KCFnFIOH5YBBZaYSgLKzm43bU3aaKHk/V0d9hxhRJRLBGA3ehCu+tFFEAj/i+
nyqAMqhsaUQ2sFzM8BbK5asDogJvpYKEyV/gY2uge56waO9jQQ79pL/DvbzPvKnaxZlhXibCkVfd
AFIyGq+6z7l2csTOIzoFhsoVYAupS0KDhmTcdYLQY2xJi6a215alpUjdiwjH9DkNrvpQkzfeZCdV
DpcmRZRqNXrM6yyJHG3No4q3PXnLS/4Usc0wYEvAXj2LuT9I3GNxam6Sz3gNb385RJAoWttz5mhW
5d52kBi2nUKFOiEbHCEULjonvJYSRrHd+uMKo85j1CRfmekQk+XbxtZryh8PfMNYoHQsSFv0XmgY
mrNseCkKcmsyGe4c0a/hMeG790h1rDHggKD7QJSrYOswbtAjWp7woLAVq5IBiwtFBcDvwkX2OAzS
X6Wju27d+GOE6gNfpl4wbHiHTXcVrk1qXkZMt3wlHTg7FM24tMguhXKZ6xtin+c4udngUoZlAfEJ
DBcxLqxkUhOiLQP3SP220uzkk7kPhqQqifgTFOh1iKGqrkZC5Xp0ox5jc0Bscq0Yj5t1Dpxwulqt
VSxhF1xEWlwgrCICs637TuY1BmqsCxo+iFiO7Y7ADDo/BA3rfXVfGrW7h5iy7Mpq5zMfNpoQCnUK
gjIhHoLt7yscmD2WrfHSoa1fagjoyY16lll1MXpBv1gkAa1oBhtozS5O/4jEWRHmNr4RcnyNc/lY
pMFZwTAOpr6Zy6p4tb3knVSRXVK6REJLXa4gSdKQTOZVNvpLMofbTehqGCjTFKOErR01z9q2IKbW
NDexSfr+UXISW3kFIVUluSOtzSxbKqw25uC/Wl50H5vhmy80gSck3pZmU2zySX9sBHPSuDEvVuY4
QJUI7iLd11IoGIzIv8ob85+JTn4MRwpOL/Pbi+XqxjoxvR00DBNnHz04VE7NSnDSQvOvEnIvan3j
3ixeCotdJv1jSU75AiMD8WyJ9YYVyLGaZ9Hyo5cRJgl7urPRvs973YdOM9ynpt6vW3sAqkezJggJ
POfwT1wRHgQ4exNnuAJxcgYRetDlXliQUcYpXOT0vtUA6Ax1NUR2LcNeStzCguzmyQqvWoCemvwn
dBfN0iUVBlBFD03L6yGORDr+yrrmjZ6GChh0BC1MYzzfNPrRC52tmXUV8u0iWyAv/XFVtY7t/DMp
IRS3LQrUeNLvyUu6aK2a1tUNuKF3N51crtM4iZj4emgUhGvMs0hWC370J50+cGAqdLoM7taVLt99
0Esidz8QnOHO14gUi1MIN27SMetL6gfIW3hhuII9wZnSdL7qQuxjnaALl9F3BoPIYIiD9b+UdGPC
q231HIWmaFvY2MwTwzxq8RvhJiiROb8uB6gmi37gmhLJOS+NYe75Ry1Nenpy1o/WDjtXTxYdcaLe
xHI76e47NEpULc0RL9tHjFoBvazYdiFfIVhofRsvL8YDe8VhdGG33SseFvKSxA7y4tXPmw3y+DWT
4X4Wt+bj4Bx65OhMUEscHB3K9qYwPywzeejMfJFq/Y8p64fIyQ8dcb08C/05cW49EdRJMPOY8gn9
0omv8FalW7C9HIGk2h+Xfe3/VOG+pA/YDyDoejG3HdQszOTQlzUtb3TYbMqx2FITkVT5WEpMIgy0
7pOmY1F0ui9ECtG1w2pppcSr9WQadob+6KZMIZgZIfTNf4aEZrkKyfiIHNzTIdGsJowwy0GVaxTY
0By4HaUTf9k4DYMova/HjSnLD1lGDwaE/ky0nI7NAOByvNGk8+z9uNOIJ6FRKKcUvSm6gj+6hmCW
qCxqBzNYOj3uhzw4DEmhzZWwPRIZSeM04mZX8TzdRC53mknePDmtjnQ4lzHCqYc6XzKSLCmUVugK
iauLq6Prf5pu8jo0ZJ+S7IQilzn+LkOaXyKOWnvMatFmvFOGzwMeZAZ+7MFFvHJL2posB/Ry/eyu
VhEKPH4ECQdqxBvukvAFP6FDLQNX61VN+XMdd/dxSiPHGr2j1IPnssLBEzy7UUU8Y6PTJyv0S5yP
nCCIZjbzHt1fxw4s2AbIB1mjDw8Wpg6iy3faZ4JEn2RpILzEdD13m51h0bFsUr27GG24Q1/hLgzE
zXPLdchKqZ23RvE71ZF8pofTgz4CbPapBEjDesbPmMw6y903cG2WVbnT9JNewVHjoEvzmvWyjUoT
vQkSJtsy5nnUbdmG7hxn+o7iMFxFZUujWQb4gvaDgP5HDAGBTq1wyF7p37UwYrImjIcyrvBB1f4W
vDCDCdpQRaU/6r2G5jVrnwNzYvkyjEWhSXEek+cWkSHMlRZBhH8ncfFCKx641cGgwvGBwHF0Yo9p
tsvhBvz4OKOo2oKBB3M8fuCVuLglsyPm4DchhDyKerofXbKZRGZwh5fM5m0MFZ1kaakUu0qpFZvb
GzYovAa5+KkdfWsoqqo+rYy5V30C1lWbCMeUlmM4s/XoLvP6/dBCPA2nAEFE2OM6adZBvZ2MSs7J
AjRXKnbxrAGQWtqZf2ys8GFKtYVDVnwd2ZccncY6sswFeslyURki2qQ+VaEjjmUYEkJeyCfHn5Y8
dPAPl1pcci8iJKYOypY+2irE6dQdTMYQA7wp4AxTjXutKwIe89D8SAUBgFXiEaMRZ28YYSdPzWE5
Iw3tyLEZdecdIJ1aKmltTIvup8NoaZFrD/h1IVd1z2i6eEOHAvKHHO7jxtt7SE0CxFzEY+1CmTxq
ef1FufRY+vh5yCJYZrfA4XVZpc9xEHD+HFnfBmb5BGkjYRGXohbHPrcY0nbEETBqxcScgthoh+ak
qeFDFLxwbLacoMPqG5l8Z82mUL7BEd0lxkoV5TewEHBRDvthnwa8+TH+6Lq62DVYX8d4m4JoR07G
3O+zl3YidUQ4JdX/OIuN8gUAzg+xk9Wsimu0UDiKaja/xgu/Pbd4Sij7eNqRkUzBV0qc4swplpoJ
KQLgwzGSG5UFL1lU76wogNog01Xc0OpGsSO19DQ6jCoQN4Bzalv0ANZEquqmaKcKwxHaCLtT76Yc
SZ8Pz1naoExCThK9+cQyAlwc76ORwLvulFrhm2zNt8lt147bfjmB8VY33kuIsilPaC0rDd04XLLa
ek8kuBReYlpW55GOC7ApDm0u5r2stId5TCJzi4oJoWkdrWvPKGdlYl9VgYRslNMpDkS8mNArzE23
Qf/me6smxeaCZjKBtbirlS/WngyOOuF0MxP7T5rWW4OzCvNh4yPJoDon6onTGkabwF8j2QNo1fOX
G2/6GOIcqDIJCwPzpI5dea41QIBC9ocuILr9tp70lMBz3DnVlDPLy2Pub6OZG0F6CIM0nTUBb3+X
taCzEIbDRoCgQEVlTA6UrwJgSyFrRqHhD+XfO1AfQmAo/0qjR33vypO0shWtSsbeY3xhMBIwO2XM
zP8bSVFFY/8Rx9PWFJwyhRgfbCz/DOn7n1wOT20aPFN3Hzo4zzPfoF8OWahxRL5CYP+g4vx+MBmQ
pjjocsKwozxQc4x57kyR/gkGALN7BQPfj4x1nHDmL8uBMeRtbtlWpFB5vlpozkcakmtmdPlLOcZX
jL/dcgFJArFKIBZFGyyihvhMvX//fdE7WR0ireZQEp8L0bQLG73AvEqcz9BynkjYAZpb88KozBYs
FvtIwgDwBYsnQjpU0SRWieRpyPEUpPgDhHObGqtbFRJeiXZ4aIyU7LJEbFVj3QfwrZaVHuxz4sdn
acFTkKbWI0IGOnTmKSXmdJRiR8ooM70GQJORRg+TQziMiM8MjR51MqlAioyU4xE4EJeZSpedGWVG
c9d4yvPgLiVgp84tYzkGzaaGIcFjeqaJ/RFrNurH6U6q+oyUdqt4C+zW26dp069ad1Bk7FFplMfG
uAcVBf0WJW2O2XKKwKI5OhVb5jLwtbXsysCHxX4AzRTH1+xels58Mnpan5Y273KISny/jttoAlNG
7sFHFYSbwreZYmF2SijyND/86bDkLFAu0nts2udRONCeihItRPZVVyhAxM0JHis0KRTTKLOp5b78
HlgAEXIQSInFYaUFuDx93GLP5mxL9xiJnDnCC7QPzRNjZFLTmAuaDAyFtD8MInrC6TOeEMGSdKXN
wZj8aAje2wkmYTjkn1EcvIp+eoj6Id+kNttFNDGfkxsP3m9MmMqA8tYmuBD35ylJ3xsiRYCWBT+l
H6wViqY8iLeyyWc2+AVONBaW6OHFGx4d1ESzRiPrt61v2lZ9hSMUNAu4jeYwKKb7t3BxQ9nJXP/O
RfETtJJKpu0PdLBf2fDxxkbYgroMsXJGdDVq8LUz+jx9OX8cdd1BWOEy77lngppYDchr350dK6gd
5T1ynWuUinv4q2SEMBNeCuTijvXhhGiIglwcgpCttpT1dZwAhoyULMqHw5KZpOARaVvrh8rqngwh
Pj1FBmqcgcx5/v2ttWTYJSNcldYcYfP0r3HVMZrlPDB8dMRHodIOZpHfXXID/pXXjk+NYriJ/JHy
t3uB4rsbR6Ik4KMiIRkPjdkl8zwYN8OI4szsWPmT9NAD4WGYR4aIL78Vupd5asbXQLX1IhihTivx
Ekn9tWrUh9mptVUjoOm7lRj7H/rlIbI7LHdWo7hePoGWjXli/NfP0yQbZyLlMYR1eWUmCLQItwUx
J1lF2xtcMF1R6Ctj5yy8DMfGaNevGHkPPoSNqRgPZPkqNjIE90bgFQvdv+aVcbVIJqFn5DHZ6pqB
vko0ypVDrN8IsJjSGoer7QdHjyi3Ftdf7LUgOnuG/0XtAAwwh1WFhZTeCEP9MduSWrLqrFAthLfv
crw+kzeeVGO6m0gfL96ALQReDkiP5yosDo43vFsFIjihrMfETA9lLAA8wNLvDWNdtcR0SfeccTCq
49Hf+v2brpsOeFvxlA2cvAzMIW6ugV904PFmhIoHkRsjoWDihMDtKay5g6vGx56VxCRDOkOxaiaI
/5llXKjfzN2Eau+AS2atD8q6ov2AszbJvSsRfFV2qz31CcmN/NE9y6G5YkDePiDbv5DI9q4apQ6h
3zZ3Ke7WYfgpEjfA+DeNPJQXIMK8K17MPlATPIw3jKbOYETPuWUh0MhQiLWtQe7MyMv1YuKf6NS0
G7N1E4IIzVuNFVJ7kobwNWW3XgCxV4uOhG96LHqQXZBTajH1OAd+ziElmtsSLz/iczTrmSrLh4I8
cwKpiiXMX0RLZqm9s+8y7E2jL5/dx2ghaclE+nuJDYwV8lj5XnRIQne8I7PTIasuulcLL2HalNpE
MPwORoE4bh+I30DkVxDL4Q39dzxi1xcRNt94jOaRahBr+wa6dqzKoeMWHy5F+k3Vp6OFSdVqYC3b
o8dxD9040s9M+uCRLK18NkyheTCdpF8G5zJietOjzKHE66dr2Rkj0p623JhxpF0BPtgzWQvny2O/
0ca/fyWhstAupzs/GNItfSqNYBGtfQqVfmZpST91pW0wX3u4uUZaNNLw134JFZFs9r3uIf4tSweP
DLJ7iKC2u6vpldNqSY7G7cPvXwVlhS6uJIcKkw3K3OLUK53GK3Km6WQZrbPSTTI56vTOzNv0FKd9
cv79QaJHoCSHc1PVUDnQBUBs6Y27opmqfV1HP6Gfi7vY1F5bH5QNshLWtQnZGKodbirWx6MRGPe/
f/f7w2gHZ7fzf8yeRvLEleQ5acs9nQWGbTrIpdK/faiLe8Ia4o3eq/ohG+N30RfFyja0aQsCLJ4x
QvSupPMFGxnfbm1ei2fb+T09SMZVOvnWbiqioxrzBM8TBldNZci0m551QVcAXZORv9JHU0TqQ8XT
E8XiXMVtD/pF4dYJVbeL/TtHW+fiHptFf0rjHoh9TP5P4HNI4zRXLVQvSWi3woXvivSiAWC9m5Db
5RNxNVlKwho45+RFRs5XWGEwtzROnJPNbVSXtbY0JGSAqb4rtcrcy0q8MXshDX0yjuyN+lnRzjb1
mqCLACmfFEO0USPc7Ema+dJJcGh6YeXtDJrcMi4Ipwt6dxu7NserAPJn7tbsZcRftOT/qqY8jDXt
1wI+SoYxCV8eDWoe7DstHBoSU5BnIQjHLDDeAnSJit81Uzo3ZA9rJ2dtDsihywe7xv1DSzORuKmx
Je7coFUnG1Vprr8Uynd2DsynXStdnZspAKNNqNCBslrBdRi3JY3RPTN9tR4QLxowJh45dcxsQqhO
glgl9IQakX9SaKfORimWm9mm7z2xiQRwyE5Xm0m500m3rJ+2I6KEqBKciXkQrLuJPlrrD/kJTs9P
wDsGAUZ2a5qnHPGiclybboh6Pw4hcKS4hhpa8yXJUrEPsDsjGhibCKxWzslFGRvwKy+/H7lyGNpj
WY0spgMddIedcscqtdWiFMwKY4yZmSZ3HP+Rw5XttJdBCToMv9XNaTccE7dcj0AaNrmy3J2fIZiv
eq1AJJ9FZIVjRqCDuferdqca4b3SzCJWgZq00EDEj5nUFojlodzoendy8+ZJVYH2UPfVN9c63099
/tQ4jr21hkleTHaSLVZPbLgD6dCe/uEm7eskqxzCv5cuYEqPcyYK5AxUNWM4RQ9c5fQhvdsHESfj
PqCcaUdMu66WahvsEfH19wdSuT4NdvBJz3aBaUZXFybCyeAGzgu3OvRORH6fpQMxAM7GuHOHNhyV
N7EGvkItPDVrGujR4Aom/No5QiC5NEJ5sImkPdSRaOeeUshbsTHOOnAM674ujAtpnOd0qE48FSzq
fa5IDkBGV6RYtSN8R4eBnstUYAN0Q7O9cHcgriIuEcGTQ0UfTfEZKtKhR1CFFMCw9iE46F2BW72f
unBlD81BS5m66gY0FmGN13Ckn2udepGGP87ZsepsG8cAmCjXbqQRHyJU5u1cIgoM6q+1YxgPgTVV
7P6cNMnlhAjeB/BgRAF8Vu+pF73J3uAm+GmN8rOgaYR5qu/mVNLOLqqse+HOwioVdwi+tTV1/rZO
sOJ6gqD7Co0TzqQgKrD/xsG0yrcMcGG75FGB5hCZsjYU5s7i+7UJE1CL220lRZqfLFLQy9oN73I2
Y2s0eQRN42Aqm/ZHXvSzjpkC1YNZrWKnQFRi3BDSZbszcx4id8AuRXtHVjYrVY3PpE/8/eSgHHNZ
7xq/FashMJNjAcEsp1+xDroI6nRUXwjCJZNCI1Q36ps7w4uvJCvudg23P/5D4ykZe2wPQK1GX947
pnmuGkRuRFCWOJaoGANzMaTYfQU2OuR7SOZoC23L8tjhbOl5NntoBfRTC9B1hFwnsDOcPliaOmPk
LhyvExaasXCXUS1TjrpyVnf6vtcJGTA7ODt+Tv1m0hou7e9E0KwOVLwTfnIQqDUOFMpPjoaAvMo7
2m7CMQ/xlDDitfribkjTt2QgYbcK3O+6ih6syHef3Uq/OTIGht5eDEqPpBRk7gqLUdOtJ+EEd2VC
qzjyG3jqHSiN0oo2ndVXWIX1dlWbxnyyDIEEkJwMp6X7WRJpDqUw3jRg4wFHWSnYhFabkSuA1dVT
NjQZ/ZRCT/8eCrzPdN/yPPYeCHkw9xF5rXNE0yg6p7o+WpafMBHC+aePTPPc8GWaNp0vsbJbRrz3
jeyniNAuhIUDn7/sV3XbFd+83OcpNqynvrHuCu6UGeeD6WhbHq1T+kZG4Yq1IXTvIs2A/iKqP1rR
05E2a5lkUBkIe/KhpNXWJvTDbuv2MT2DsumvDTPoxigZnw1lfOyhl3rpOB0dFOMEIOysivQANFgE
zKIqZ+qSLWuYBs0k5UJrtX4RlvWdKV1Et6prFwwVgGNGIJEdWo6cYdVn6sbfAME4Zd5IJDzO21Tg
6gHz0y0Jtt2PAftal964FFFn7aTnbhPKDPpt2tVJu5WSyE3Krl+xeHuLth3LBSwnmgWm+6iG/ty5
zbqq4FThE/IWgeBIKs1b4txYnvPAi0BTFDOjGrq1SZLoUu+wtqSxBeFyvKWwtO57ETRLnA8cp0z4
bgRQNpRnxkwO5hfRYzub7iYZINPaleknuvZVlQxbfcrvlVO/L7Uo9yiJAnOmjSw27TRs5A3zXyPi
5flFMxqwCtMXJKSIxElOFkWRrEp/8PfdqAAXc77iIYLIY/gkh1V1dJWVYuElYXhuDdldOLIyVUHX
AIiY8QjqC4Gf0gJxh7mCNi/R7MQim0cvor1D9/+1py+9iQyOWyH0SS7G1QFldCjgKvwf9s5ky22l
vbKv4hfAvxDoAhhWsu+ZZPYTLEkpoW8D/dN7g/e3r8u1bC/P6w5wk6SUkpggEHG+c/ahDhxncTTB
ATARAhqGIZWQ2WIwPS5tOKcc0uxxr+9bC9x83wYnIpb5OiYX7w7xRnRkHZj3rCibzjZWRkOiHaB1
B2Wxo1flj+tBAEbC/jKkoYC14lvAP8DKvq7ujkVIGWYfd2vAnVn6luAltlnPPIUBmn5fsjEOkCO5
YVOjrPevOCvPmcwZh2TuEm7emityCeaKAGTeMrBzq9a4Zfq47ogNbqJBA/WtvA+tS8a7DKkVn8sd
FJrJbl4H99/CK/ZVks2rbJJC+FJ5dw7Q0P1lnSE1WFa7Th0LD1EYX0bkOJB1hTqbDzx0T6sZFb5L
SXH3yndzZy+h+gQtlCW735ZV/muwEFx1/YIbN3C7kjfHISk3M3sd+CiEstw/XYUt34jpbiCZL8vg
yojJYsgXNdSziWthgNIh6k/saJ7ozuHuMBve/jSpFSyokLBhrpLhKkIv4t3ilwmPEbKRcBkilJB8
Ft24YW7SEhTmNsN0aQKDQ8WOxqxrzEL8h7gdJZBFuipzwDA2QAE3jZ4VzeN8C3o5Chuqbd3YOR9j
+yuuImqhsB8gHfpHU+Zvmt5g30GPRrx5KhT7z4SWT4vR2lrHo+yrCfgaQZrawFQsdfvcT2yUEQt8
lO8m+M11qNuxApVLS/rkTaKr7iJbd4gRpp+/BooAgYnmrdwUbVBULyjrSOVG9q1Y0MQNBsZ+VM9y
roKHLOeuGpMuXBl7Wx+hYiU7hlCFweKYDsFb6Hfbop7odcKC+uS5s8YXMD0A0bJzufzLOBCs+2Nn
FQaUEyRWx5wYM/rwOoZ8cl1v3RTaUgyMrXr/JcAR2g04CDo+0ct5/ptUpP2qdGl3aQAAGAdePHwR
OzSj+rP0SQyEZkeOyiyDRdHGF8fc1FSlomG+gy0ucfnchfAGrBxzYL8EBseq+F6ldcX4k3g0iwIx
tEQrs/aF1lPsIUP1aQ8G028/BZaFLVKLTbWto27aDK0H4otZElPWcGt6qK5EsGhjKsNXn4pAVBX3
0BtGB36j/HbxVCLmNcWW9++jdhvuaMNLldPIITKAV5UdEVSMwlMYFRZdJtYOATkDWZvF+xqMEPYI
0IEDvAYWdZTismk91iUnqS368eQYbnif8v7Z8T9JlfengoAFpAkiMDizMqFWfsWfqFc7TjAmIz5B
EGdWojTuYkXwTXXxXYsa9tsNrN6WOoQQgFgo00+rY4QmrJxpZPjt5tsmXedWM1w66xs6wDNd6+ky
Sdz3yn83Uj1hVFnZK1JXpJZJyygAVFocykVTe0fJYH+hyAUtLH24JpO4MtuMV3mKGRRQ8i5X5r3o
OusazT+QNC+MJRzWnL2q+GxtNXICW59JEdSrKWYIwmLwj24Ha1YfOzOQLJ7IrC/KFiwWFtrgKfUs
n8HZAKbZdg64yoIWcxvXT5cJKuHC0OFtZSnPiIP0B5edPTVjmAHQJEItuJn6gAUlyQEAVIc2MK9R
GZPth9d4DuJ5fGfQpIbCxA2+S6YDJ8iOLpFhR1x9p1eutkFRnAhxqZa5pk2A9LwIiB5BXulugMUS
lHaCnG7I/aplGWiyhJHgY1KFjTNSODKq+JMphktFQPOK3RaVP6to8Ww/qsx6kS6cFc38pSMAamzv
YOuHJ0yapEZ81jwJ+1FUP2ZYYp1WUDFyGyy5d0u9LOVKpH8UDg6kmGyXWdOnpOIKT25tIekDGi0x
uGHJeYJUe1aamps3rJ2TsyIOJ2OfB93Nmax1X44fpBMJesqPsQh+VRNvjyzEHySkr74VxkqCwj94
Vx0zml04xscwx2Z7SQ1pOGfhhWbKU6SrfaXsABiXReY7aZlZ5uU5oWuUtvoEIikElMm0t/P2+Sis
6VX1BajQVkftTpk/J+pH6cT6pZIaHxKXUHubEPsWUAM3qsy+3RKqkJrdeXwc8TMjBmHR9De6qf1q
dZbnjvS0tWHoGPaUwOwsxLfsjVuZOqgaVoGQUhTjcWChRUMyN4sYKuaiiaf+FCbapat9ezdGLavb
DgqXh9VZCNFQiwLGmYrj+hS0SF6h98zl39xG5Ozvttct7bRGCdXwldLLvesjXeM9IggeN0N8Kevm
dyGqz8QU58TAz6IP1opcjbpqyvolRmhojUumJfo0DX94YYLus7/auJDfl9NYqWWpU0XvKjFAPqe2
KO91E1JidWeLE13b3PhQTt/vgBThBooSeZm85Eaitbqk0Z7cdbTQM6cgL6YgO+s2JrCy+VmE9bQp
eu99lLogYEVfaW8M7DbxIk1z1reFgbbMRQYdxfwZhczIAq22aIJCPKGuF7ZMTiho9D4SPj9rLNj3
yAiM9SSTac0ot3fdfcmO13a78R03FwC1YvPfO3/F/2Plt0xhsfHVuQ96hq7/J3O3UwwOpeWwEGjG
WaTJcNAMfgx+704rGGjLzBvN7UQ4Z2lojF7aQd/0ybAlnF0yAUzclRFzZxq98QO1XxwFg1BPBw4i
Kgzfj7/q/w/X/A/hGkPnZ0YK6b8I1/wfLE9V+/tfvtt/ubff/zFi8/iNf0VsTPcfDBBMU7qO/gjZ
EKP5K2EjnH9YJFwI3RgGVkKB1f2f+RrNMP4hDMfRPVc3DIv/W/8esNEsh4SNJPCg67o0ceIZ/5uE
Df7y+Tz7O2PjCmlYJoNxRGRhCJuowf9tqac32nbtzjAAdg3t3seplNOxdG+yCJerV9+LIGkuRdDY
VPqxnRkulhvmL5AAEbnilFgYDRBfLc87YJS2wudqqpNju07cszB8Ol+PRz3NDFsrpS4AVoa2hdf/
uw3Za/QqM/YKnWAUHciDgNawRYr9aJcTHL03rhPsWcQyWX+8XLFl8QHXq0DIz67QoNpk/nTGr4o5
KeeX6TW6pZYaaw3b4AG+xcvjKpeCL1kSeKH3eM6/5OhKl8rrVwH23QaQX3fGLMWszQv9nesWwUsS
NP5G9OSsy9HV7q1hJWBXe/1YqBQUYptUOPckhIZkoVcZdQ6hc9OD2L7AbI2W8TRSUZqO+fWRwGEx
yxAkzbZxPo37untnejccmBj0h26QPeKXUe19A3NCayfHIuiTY26P1drrkfsmzSyZP9FDfmDCz+RH
s1/qsHmvGi08I1jbL3FUsyoNDLmrtdp5YYD/p/O77IRpAxTcRMGipvs3t87z116bjn5l2+e6/lBV
rS5maKiLPmJ7a3iP4JWyCRCt7awj1fc3yRQQ5V6CMaYPXUadt3UL2knmiafL4lLl12xyPpwqzvfQ
He0tCJIf3jBWBzkfeico8Y/qsjqEIfNvR3R32DYnBv3+/XFwDXGBmjzQYBGgmFmqW9A/fNX62rr5
bRNdehV/lxOGVoiXnHIR5gBUxJR/Mi3jVrT1mw6BOfTdzza9Z16XrZg+6VgkEzhD7giUjsLOfmPO
t/e28C6s/5KLBKGIggDvwRjy4a0sdGSE4qa6FVTd7lZbTnhPWIAvrfBU6Ko7025SIoEoynvZ6aSo
0E9ZYFRvGOe8tRzwdCXzQ/j+Gf9IPHL8wSck9IbGUd6+vTUf0L7g7+RWrG2pNIyec8Qg3gVnw994
fKeUODsYAdlrqgp+9GlkbMKiypF9OYzlxAGeN3MYA0bcxKhnvjasPKrN8VFqXbiSvekzI+4oyf37
sZofm31S7+2+vU/NUF8fh6FiVyT7BFN9Vl/TbkXW3jnVGrOARvS3EWoB46t/O4R20x/KJBgOj68e
L/z9HDT1dq+5v9sui3YM3rYMTvwDFEv/wLaY4kXpTmvbV6axTB0mFnE6ILNCk0Egta4kbYDq+FpC
KC/60ZrCP0EFwfJiFc9FVGnXbD7Y6ZBdGag8nuks37/G9CBfR3PYKdrbV1yQcxJgSXVUynwVoTVs
Kqg3x8dTj0PFquCvh5yF6UZONWENulPowfNQZxMXw1gwsGd+fAbt0sR7SdvKF47IhOsWKEKjh3gi
lZWd0Vmycyzjf35ls2dYDQNgjErlNpC6+WV3PrSYCdd5Canv8RxoSnNVx+whsehRlRzbvg5DN85X
MaQZBzG0M08WzcKkU2yLDZRttuykmqlijVniah0FCLQmAMnz768i8f3zVZjxLsD44tspx/Gc5MTh
jIjVnMdo0/3wYNWt8M4ViJR+IIAZGXwptQ6IClR67Fg8HKYXEFvy0BClBGASnitHUq2Y5FzXJZl4
O3R/WsF46KZQfDJewBQ49sEL75aYWR3OnvF6cKaHByac+OpNh6uEjnyyDrGPLvBKVBsHVsqWKSGJ
bxt4mhCVh3kC7McVWP4TpArn7EYhDdWSYoPQN8lqQAmIDykVspRv9pOAsaRtQHAzPFbdS1Tb3Qvr
K9avZXJ9PFUaufYUYNLaBzR/br2M93+avAgmF5Mdraubhe4pAyGRh3+/4CaV2AJjOvuDEx7iIY4O
IpM4zv/Dl1kxzcRDxGhG8RDEMY/sWle+u35KxTZ+8LNom7NTAA5J9Kx9NW1aksaENLhFH+3B0YcF
b6u9greuPvPOW/bZRDBb1xjnmaq5dNiSjpVlO/gvy+bHPO0cV8Jlt4c/UozHUI7XDG0jXvSNIba1
obNZD/WJQktLcsfpGA12jUSpiAlcWlUqKIuav2R/c5O9o/Ah5QaRIVecQvDR+0IY+7BosnH5eM6J
BuNU+Fa34qoZ4YXl1z0OST6P5z1uSjGKJlud0AInJWh3o6e7PCU2EVCCLlBs6+xixsWay3tz68DL
3SJTJ3rv1Pmyodx01k/o0OlzSiXmV+HEduRE/Z6OoPpLitR50ZnT3wZoFdxP7ZfHUyLROUUx66UV
pTuPOxealMLeLPO1aTbkt+a7mUtwgHt6K9e2VOxcWyIE9AuNuB4ZLDLjzp4tLaRuVaGLMzM+CVnR
Y0gan7RbA8l7fvg4UPtFfN5gNvl4GE3ZPsQQfeyy+q0cUvsjE3mHfgh89PGQJt9TNgpKc2FNBlqQ
Yrq0vg2qJz8CsFRr6tfEWgu79CMmgYC1OGwuUav6F51x1+N5QbRpX+UJVur5d1E+iyUJdeNQAWfB
chRp59nZNMRl9TayoeMs0xSgjS76IFgY0tTcDhtvniY0ovucDNleTaYPoAdxKNj1uA9KVFRsIBU7
ssw4N4lI944WFtSrNO7N7SEzGI7svltj7xlAiwJ3GpakCD2IGvouGUuuPQy0aRxncLt5LKvGJvKY
yem7wSzYSmJ1WAaBbS8jGwJkahXmIQuKDI1PgXTGmfTkwhg4BB43Uf7K7W4k2/qCmnD18Qr/cHSd
HtliLM415NZzlIxYhecXkrJ98QIow2GuT2eTZdBKdWRAa0d5LzSPX6n3+bJz3XwFDsvs3h7UGrS3
8Zolnbbq85rN/Lwu/PuhMT98/OLHq9XU2DeuE8QXceiNjmFfLZf1agX6DPNbHdx0nX8Cwdnu2+JM
zep0240Clp6E1xPYM/+iwVXemixkZSTKH2Pa0jDT2NNF82tzx0j5CDgvXVIEa1NO4lxbijv+DGa9
Cp0o/alMfLURprNbHfYVU32h9jnSXub4+96xm53DPIfCMF/tzVYMu2DKmoPTEPka6qA/YsCwgE95
02lyc3+dlClWTFOmJHKnd1+CMzE1I7r4fhiy/J7sH2Uf3yYKIxlsxe5OMbdYktlWz2TZ0/Wgx8Zp
6MmEjglprgic48FWOaNEVryx7tImGNrdoStt+Ds43W+s4JMRblRQgRBrssZ80w0qxtsq+0gt+sYV
Ahcfh/FDZy671NNBRyOrx49swuRL1P21aNNFlNF1yaXI/nTLN0iS2Q+63Wbw4K6GVkRXmIM5qx7N
X8i7Kwnm6qsqArKSjKGPMosTCkFFwHifUhOf9M22cKb+0JIXXQxD1ZxYLM7pWsqVqiR4z7NB7bJ2
+lmWIaem3xavJWZOTNeB9lsDCtYZ1Rdz7S9hAlTWuzvfqLsz2KektUFLezwcRW0cwgzLN7nC7o77
aJG6Roaq5EyUUACS5g9ImAQtTTuVp8St7aObpn8SHfSLoALomTOiY7NfyEvC2GdN3L88exmx2xYT
1TFP0m6b91l3yA2fBBCly4uylhdBYcP5cZjmr3QAI2tORGzNzvhl6swKO71a9ObMLARZv2LYU39z
Gfw9gsV9D5puXJDtVzfMNj7gbDGeJA3DO5dOKqpSbQqQmkDb8fHHhtGG06bzW3k2xnhaDZR73ooy
9xeIlh402IwZmeyCL8PkiqhjLTddDNX23Eg1LAc7nr2HpIIdXxffkWa+p05b7pTJ1YG7dbhMYP6c
E9yiBxMoOoGquHxD9XtT2Oq+8T+dujgqPpKa6XQm4w77mEhOYefbS5S07DNHN6rxMnyTr/lpD616
7XR/WIfg7vZGanZcJapumU51+wTxtPjqe64ocW56p6Lu+mcV2d/FEBZfRooPh8sV/IjO6e+iNp8T
zSu+OoMBrF7bxp4rNN1ZQb99PF8laDSh13/3IRe7uMEd20tqA2Mz+QGtkxytG3lc+kR1S0Xw/dfz
CkgQnmr7bIGovqT97FtFk/xh6NrvsZfhrZdQpBRjutyPv6w6N96aIiMqWaLl5Zkj3uqpoZC1qLFy
zq/ig/WWlsal6PGqympWzY5mHB4PQ92mmk1p5AL4rQ62rEaX4XMqqPGGNbJlYWUekNIyTtNM7lOI
mPvQsbXdFIfunrMCYpVtWJhmLLXV9co4tj5jxsqwxanAOL3uMHGd1ZuasIineh4doJqxWELGI6iQ
QmWrAXLcEDJ0apoC6p/oJj+2IfmR0ZDsR3zY6MMo8td6DH71Svbfpp/sbFS8T7o0rGWR59nJH7zm
OBKLWCVUnX9oIj7B07eXtXTT4+BRqgOskT1C0BiHIGispTTjlA/1pacsHlQVmG5/DPI95613w5Tx
+/G65VGL2jpjdCMJwaJ1NEg2RWSnY709hHlsMBQUgPxkJ3AJMhBMHJuYL7tp3y0UAZhjRkEy/wcY
4iTT9BGaurEIO7t+RidE6vWrlmGJMihjIyVslMF7rdn1eejdeINNqT9BLjc3jQ5xwNKgTcqukhTQ
6+FOG8xo9vOZO19aBGIKLsChZU47zcrzA3EGb5t0tAxaY0adKljqp8ycFGmcJr2bdWhthgK48+Ph
46BG8Hmo2dcYP/fdlSFuAuKmy+BHbnv+PZL5dGZ0dK3NJn+B65K9iDFe5+yHrm2FzGNOTCpHd8F4
0r/ktV9t+sARh0HrjD3+E2J24EfOreLaXevGeEf0IUJVBsmnsLvPhHfiNyDJBaOJLnyiNXEpat/5
zrPsZ5BX4gPyHktclWV3yzO6VTVDsYDZy01eYLsh+p0d7LKwaa4dq60+drDRu9hfeaRKn/2+Dmhx
8M5RBZvakCF2HJftdU88iAY42vQY8SWZSdUX17S8cT0u+3RaDCY2pynsgZA2wHp4uk0Cmzpfcx0M
3LWdJu2+Sk//tJVV3xixucexZ+HeME7+UrcyKrK9pTy8Fj4RmDAyui37vGciBJ56Gp32xWEysDGm
KUyXirf1+DgEVnrtQVHhUYJMJzDYPOld0l0a024vxvwVTVzhBvMNoIP5ub9f4HqaAm6kZec/vVDV
XrWqGhqGGSA8sWwPrtQwZbd8rAsAugz7Hg8fh7EcL07KJbUoCBkaHqpZaOOMtguu6PNTiWBF1ZcH
fuLcHxRNT2luUPfEFpbkg6/tH88BRG/pHqR/av4VLYGjm2lwE2MYW64ev+FxKOLsgN0IzNj8PRC2
ARATXQc35B9xdmu1d4Ts5/91yKt4hP+fgr1tehjRijRWkqZzL4wul/ZcTuKYzY4Oot+4YcXKS3x3
D/mWcofGIvlrDM3eHnRvqUbmvCLxhn0SagzFzcQiXE/M2dI0Psj+S6IT+OcDbi07wj5P+th2+8fB
QEFM/3psNI27bArmz93cu9ypKKfHJaCViHeG+BDN1h2tQWFn0N7uGeYOwDnzN5p5bIAUa3vq8VCQ
WN3UyqK9qaF42gjeQt0TB6br+nM0tbi9/JTtVD8jjvEbF9ApSNguQt+RS8+BFDlaCYsJ3QZib2NY
j6IX7k5q3cYlJk4bkQn2uNfPdFq9/zAw4j7hO9VNQqB25XMR7ruEbJuCxwoNoBoonmrYS5O1ZKSR
ILfpZFqIwL7VKB4nbHEhdn1oFFhRiWlYNNmQkiEYS0CU6wv8WsuRJ6trn5smL2B/MMocxvzApAGt
wGZYlNvbKsGy7dHt4Je+tSQNYh5VBqbU0s+DgQgsCNPWFTdyTYqdFaPcZG3HAjV3DhNb6GWESPk0
nMxpMg8wDSFqR3dVVeE+JusFVtg/pArfd9DEgNbVko+q3A6YTOkQdS7V4MUHqIosvkzCtAQx0w37
qbNIEPUmKksoUWyfMaQ/P84WPksMZt08fqfTN1ynU4j8A9qD7UdXMGJ0Q3svFf9MFxn2Sbfzq1ap
ev/XQaebPO+a5ayxL3WmOMTYAOWbY7IbEqZxJFHwxMy6iSrrdYw+GtZrs8JtFaVkASatVfuhopqE
Mq1qmbQ0e1aeCUWixWvlyp/o9GrRu/7GTcsLrs0Fu4EfyjDTtRgi7FPaH90PAnC1wET9Lt1RbEHE
eeq7Z7MstmbUGsexPWGDjFaj1b/2uByewlruNAZckP2nDnu8+4wMGWxxlxztQcwFKbMRSgFId4rp
yU9qkpAM7UY0qMchEtMMt/J+Ie1AWF2j/sGdsCzwTOhZSOChs+4KeKCat51moIYTn+2ImqB80PhU
y3YNnuYCUJpNVBeb91rZ5ooyLZcTIOHNA0YpU1ffNjqRFtuKPmob/Q9zJS4+ia06tpi+NviIBq/P
Dh7EUQmgcZ3IuHwWBRwBUKndhXQb60EBLAxNySvnRphx7LmrREfLRjYuLLI/hcM9VKMEfoILKtmx
Ol2Qs/vwukXiR6BoErHN15xlOhC6rSEGqAuhE6LuoLJPY4IjzyiOGijwSQQVDOGxuehDdKS88Y9n
qztdt+RfK+PTchMYmiJOOFdp+NOr9MNOIrRGBwVYk0s2DfFqGrjj5SCc1kXB4L3kprZocIo4SMF0
pnViSQ3MSWrTCe5CgtbU3s2sjfcyV/UJOnQYm3R1ubjk6bLcVk1oAnwavUNuXnMAt3s3ojjdhExZ
2ktuxt2WK2zJnZtDhppPNxyVDFHCNqNLDj5mBbi2T1j/tXVvuRlgG5+YEMScUu9hRLhhfwyUWLlR
9ZIpCVZS42YBgtlZ16WGIj+8VyH/4IE95lIBg6gU6gOgckwy3jxmpdGBgfQf2o53okxpjuwS3Cox
tNehZXHrxCwP88ylfUy33yW47dYtb6IHcIY2ax5KLfg0G9R3xrvGHXu6XBZy3ExF5r6H3SLQ8cLH
wyFWQ3J1gchRQDS9hCx4FmjLHnZy3HmVfHWUuybQKDaFI8zFukoD9y1iHfVkyOqPh4V/k2cp1svY
qVdmU3PSm2+uqdFGSmfFwhdsJ0Rk7sdMmUyI3d+UL9VbaAv4F3XEnbahgKeoToTaqxAjqEXiel0m
VFG6eqwWg79DQczQ8crT1MqrqAw8QGm9yft2mwBa2tKE/oHVRW7BMu9q/J7kUvzouxZknTqgnDEe
C1i9dI/jSsM6a/ls4ejzIQcIN7VkuTRUcsd+q77UE9WaOf0QrclaKjYc/JG0clKndGgdCosKfcS2
GJjPaQHEPM0MFzun+w5j13qy0KAXrR7vbZQET8MKK83mVHrTa13337WNI7S3prunTJDs2OMKo94Y
2QDNHm44OL4rfglcrnh/fSPoXioLmim8Pu6LpCsLNkK4DbDFNRr3fsTGVBSQpIjyQ4312NVDfjNa
cg2M7YFFxwz5HKrk2RS0tv1Lofe7bJWJ+mc32xXlCmgP83uVBvOlC4tP73xafrSykkG9RV7m7KPS
fdXpp2PKV1cfKkp/OwYyDic7oPiEAVikD2ssLUuEIDyTMXigsr1zRyNSyHctpvEJwRizGNk2r+xx
I5H/YiNWLgdy0Kscdacb7hVA6Q0Tz580YRdPIUbeZ1ooQO3iY0yNYMKCqtJdNCkcpq2xiCW+EolN
O/R8HJJu82Mqscpo7QQ21aOAJkryKwrOSlCwRDE94wXNluVORi2XTat3uHYWcl2UusG+uiKWO1k4
JzCx9jJ507z4q+W/tdCHDTt2fx2gK/h8TFiOk7gWeMv7wAXqMzMvFBSCAWGebDEqaGCfdKJ9S72v
xbIQ+d1oRb3pdXuvt661j6Ph5Fp1i4MsMGgxe+/NFgnYQHtObIdaPZPaqz7wwaXQEQHZv5yzUKCu
S6AbNjOgZdL0SBZV+knKsQeWTJsSUXkLv2qD28TzPFrIYB1oDU5fDUud43kXCRp0WVXBa1fl075o
NNYW/h8gWmyBUv3DTMIj8HJGQR3F7mJK2D3w5nB52BohAW+6SSmYWfeyn3aUMuw4+/cCdGlYeG8u
+hM+vQJ6QK6AeIUy2uAwf6PdzXminobc5NlrwxrzEWFsyqZ2dV1issUEHlg6Rl1THctSfrBtVVt7
OwyA9gUXmeXYYvHtatjcgbtlSPc7YwcfZTprspRS12zqF0MHpogmx41qpbsp4KiPiuaoRhEW86aV
pNKQnxq9okEZwOPFBCtJvBGEhEfFSqfSIbyqlklvTIvzBof8PerGnwgdiu4nsbYTzQF5QrrPiFhL
pfAgY+izBx+Ic5p0AKA7mpTGzliZ8Ui1kW3tLJYkmPyZ5UfEsho7CNZS6ReU33hb6PGxgtlykFXB
wL1udnoOi4Q9/JysK170ijk1IgytR/3PxDQY25hBt2xMIkeB7JcgsR0WVelZSAZCcbQhc0ZOpr/E
uId3gk8ogK1ik6jiFfMkJeuR61B0R8dDJeuDhsON0tPQXpZ0beJpltU6a6xrYerrDtFr0Qqq9WTi
wBor//h9Uj5Hwjs2ZfaeR21xpgIs3gBbOE2QChju1nzXOSAVaYRoHDLGjvQvkcnp04rw2PD+npIh
eGlb3h4iv6tA38fdmDNLFN4q1y2uQ8pwD4Vi0mEBSAuDV2nr0PImvErsJWNQndjjKHH2V9Dgk0XX
+VefPiSEa28Hn+pJ+Fyd3E8tK6xDq6ts8SB8CIrCMIrseIB6GKycwnZpvpvoSZXisy9GllLz7leP
fZYBNBu3ZrsLPDu7A+vND62i/JIgmbzE4LMDw3ZuDaIB9qDEXGLlxm0Yud5y0Kxg6bNdlYmxj9IK
k+d8UPmvVuNTTgkkMRjb5RdH2amPnNcqnvAosyUGjrScaCjC/m7MOWaAxKnXgCMoPwrhTnvXl2rb
J1p0ZmYOa7AOPoyaqzqYRYIOmQrB/jhUvvWxAW9G7iqsiYcUxL7bxOG57Fp4c8JltZSvOOFLEJvi
E6oBXKCYoXJbMKOymqJdEYeHaUMoYF8RTCvnoED6pKRTrexjPaFLEYa3SSSM3PPrSN86XHo0zdEP
0fhiMNSiVBzCe0yjYIcf19KJSPf1cjKc/MoJUo4mTpYqd5YTTy2kcg6a3ybgAhMIVPQwtxWNZm5s
0cfjuL8G7ScdSdTylN0tigL31GAO16f8O7KDGcXhts/DCEJWtfrXlIkjHpcIYK3x1XpdxepXsY3v
2gm7dqwto5DPeZuaz3RDg6W0Ru6/g3egzwdadxauy9wtl1k0/ioHh+35UFn7Ph5/sQgcnmtie88R
w6Jd4Sf02DXW8Fxk2ar0FFi2JATpzE5ghj4N6/JSByGG8cl9RviFhw/Hmsh4Eq1ckTF5VmsrKqNN
WhIIyDwPfrhNrVtECebBNKc37SdLjpjPIGMqMjZeQaqJcTn3Y94HskBg7WjW0fqeD2UpyWhQxoe9
ED2bLJEePv5OYFd1NOOICOQJuM16yr3piZEhtX3+FjtU+OQmWbYtKnDzUf+SNZ62cwAHP8lVW2Ev
rLoCrLQ23SLUzuvjUFTMyTNEBb6PM+uS8qtlQzYXHGM+LpwfGC7cnXBaZtjFrKtOG2k3l6B3Fn6W
bxjIeE8UiCbY3NUxn26jiFtCzGIRDigPaUosxFHB1Qj654H0/lpAJYC58qONE9BIWXxz3Mla+T0U
ts6woS1U1OX0XDHtCHBrEH1V0ArWEG0EP6WtdPorRitvN43cxhBJLLbeLDtg3ZjRs260zznr7SMj
l58UXHW7yEnXWVIcZSv5ziHtloa1zfRcWw6GlIsxzZeIbKTtLX7Uhp/Tc4UQ21ZuvHM+2rFnLJ3K
c2CzsEuxLBOvIrSAYcNunj27xt8fwQBnDomJqOiXfV+ylu7iMyoPrAvZr7pY+x40UIGFf4viQiya
tL5AZ6y5lwFhqPyJj1yZbvQgtBeOkZvUUSoszG5KcZDRvTWgOfQUmFldU97FyUGxo9sfmE1sVaz1
+wRgCytlVmOqr6iqqHcm6RNiCKw/8YuzdEBl1p10leT4l2xIwElscoaT4K9abXZPcrM0FKdqp/jE
YgPP5945kWbrLKM1J2h04mAdDHuTFqUGsFOOhrnQ1aekz4JkCWsRpzZYGzNogec0vjljIXaco4IJ
3ORvawfHHLHs2MQUHjcamESfs77ssLNgBKTNQHVLrxuO5oS1f8wZdjKiWRtaYqDVQAEV0bqhsyVP
6VeeEnX3DMKzOp2nJfI4N3KGDS5pcl/ly3JSHyiO/l56h7YtokPu9OtJN6ib+le2zmu3eWTdtk9E
gKkYbiUqS7acww3hyJyKoUg+/Rl0733WRmMBDaPtX7YsmeELc47ZhHeuB9mk1yquool+UwGmRE+T
7LLhrcomdLl63qzgD35YaW9scJjgP43x89Q3mt90pxybU67XCzATHkko1Kma7MU3F5PoODF4RVFb
+Fp2IItqXts8z7mrJtR2vbcqDXj31TILYTtD7p7lH6cKtNPo1+lGr2n2sSvkNBxzHiDYeMbiBsgx
YqCX5jMwl7xc5wXExsjmjf774KHR21QJayXTLpbp7rU0mL/TWNK6hdURURoaRBWSpJN960NH5CQA
TX3sTtWACiucnCNLZPyaz8Q+YFFwagZqGWDQJNwlgozNmOWhPYNNjGAArEYP9yH6vmqfifG7DJM9
zsKStBDimCzXfSpCIBDhwHIZBTiXv/EC+YPtb3LQ2AhQ2ZLZUFqmh0hOD6hV6PvR08j6AUzIpUYl
uNKZHPiO+yY1wAApDnFmnXaQv3gzHidP6+S+efJa/ReS7M5MTFCDhcWBIZObqsM8IsPqarntteoj
4r807PDebkC5v2qU/qy5CJP5q0LP0N15jz9o19OyMbSqp3WfcGub+3jDDC7eWvolIe7+pRv82xyS
O96X+q1OMbQl3bMyqFA7QdoItv7t9MCeI2kqZyMn8VqNXEUT6PR7jNIhsat+UbqMDTYTM4IAfQzv
r/D3ZGpykubZewxPipmrMWwdvJwegXkkc6/5tcnvomOmD9xGYiB7rjCcINeGB4a/C+BBDhtHD09O
Jlxk9NEBcwlkZ9bA5zo29soN73SkTesh5tKsphd8sCB/NQzzrR7na4636LpoB5vkaRSkNnpCb06O
U71LsNm+TfiUWzbrGl3TurcwesPdlFtqqV3K5AAarnsUmXmPAeWS95YOMSN+z+Jd0Z8KXzUI9Z+U
J8qVgtEqKsbYNShBGwjuVoGEu/buBOCVC7jXGAxssxTfhZYjVZkYiww49c5kuBqEKDMLtvXiB2Iq
GbGW2o0602PMTUCnbG1bS/UeR/G7P5few1zjcfP87zD17KBBdMSykny+NOVKy5CREbYZuIphUU+8
MJf6migQhkjSKG6BXIsD04+bCg8rt2PonW2EPyxyKWpxaMMZ0vEyWXS1mzR6M6P0I9dHf8t2f7E+
rzir9KNlTj70IZKLqKt9ijlcDHn9g0ksWjMSgVrACpAJK5f6OHAQnt8vKn9XGNPVrm5bNEdrVB7U
eA4G0ULAVY87+dDhOd0S39pushmco9aa5T73CK/C9I2J0DHO3jCPK7p1DewWIxEzVG3Qdq9xovUb
IaenoddORdUMZxQnONj0mgt/FFWYTEo2Nz5Cq45J1T0ymoPv1asqzY0gttIMkBiTGZbY960crSDs
vGqrx+g+dSO7mXFjzdnR7s0Pz0YUAbOL6Wzev/YGfIJy2ut18VWom86wPjutjXe53r90kVkcgDrL
zUg1NFQ064LZ+jGG1TIXjnuAVZKsZYbhPhr8u3KaHpHYngqY9BQFsJRk/4wCej81tF2J9ZgU5mdp
uv7RSjDdhJrcjUVEetGCPho+yMRlD9DTnugmQ34h4m3k2oehZ+2h3O61NByug9zXCVIJ/ZXl6jDN
gBAu4Wy7xu+jrTQRPjlOAwCqtLcRoatB68lHXGL2zdTf2T6ltamLvUhgh4rjzIeykPid8OfIi8vf
3MZKGbg6wQmoD7/CaNwz5RZBAfikXu5o+fyVjsMlyfp3NjHQLO3qXlYTSpAuOZuMVwJhJWepM2bk
6v7kVW62HS39lZQ/wiPbEuLLkK6RAVF9c+P3gEzgbtHb/qK3aCsaB35GknWv+qJWxvKxUhP5UmAW
a+LhcUaUY73CwsYoRg9xZc7TC9SCBzXqbyOxn9BiFA1ZlBzM7J00XZfp+ci9x4rY9MiEMpDwmnWW
MYSvoenIZHydRH+HPJ/eRX63Y/LcNjqNx6ujkblZW9Y+b7h9tHV1tOf0AqAqRLcBwciy/QOC1QR4
Y/sCgpLdd1q/qxYSAwheMHigmigkDzYul0WicNcZB3aZ86W0vJdRcXVuOsGdQzGOapE+1AKFuV8W
h64H3u0tyOhW0wFcohrH7dMcSXdbS7uPNj3CK54eQWXdYNEVj6REExLESn+lqWTvzcMbgWC7xk4+
PIddDyYobGPYpf1Be4k7X+wru/oS2u2cj9tWgq6aNI2sQB+rKcw9OOr8pJDHlggEtoAtgzpt0JFk
HxF2fw1//o6UwUtumLeD3j40MrobSL+rC1IR0+67H2Ya+YkID6vZ6jAcVtL14x2bp2tcMSRbtvGB
I+d33+RsViZLlep7aNthb8wDmTIaTN1Dis5ra0fWj+JaRrduJMfc9h78yXzKbAisA9+qi+6hRYLF
IcnGpI5Dci/a6MNe0rptP/7Q4xBzpWd/hUTdx/EZG9m7cppHdjNkVNbDt98VD72LvKDU+o+SV0tM
gv7cC+B3jN/IO3P6V8OG0p+bjyi3P2Y5rxnZEIundW+aL76yIbuiSsfYN+vfXSVeAT1/ut10n4CR
jpTdB6Qj0b2F8ZKEu06i+Va22gmZxvzRCq6B5gLKjCdxa3cGrTUOTgWTtxVY4Vqy1FZVvmV3+1oP
OsLrtDxH17F33gvsnEgLbsdEUqfnNetykHLC7W+hzSR4KKOrV5iYhMVyL9WHjT5bUINgdE6O8UHU
CtjmAXwgqETWo1V5tWqy6ELRDrtaq8f9oFPnWbYNAKWJgiypH4023JOcCnE2YVaUxsmBOOKX5aaV
pYEL1wV5Anx15vBeZO07cLzUYPFjYakEKQFrmMkhlArGmZM+JRMSwQbeC+y/8I5r1SXFTcJ+wrqI
ZFxVfpwfaTbeZSG+RWJc/R4WL6bPozVNb7QwqESS8r52nWe7YR5h9O1dqnHKTPJQmmRJ4rPYD94r
T3maku0wOY96r7GeSTCp0X9uAXpQck3EJGdzjBLctwga1+N3LRm48zF59Dz9yCLpU+UdkJIiqVi9
gJLsyuhFmOxXpUg/NUedk8aPiUNO3lIGB72BXTvrsteqpsLy1dkq3H7NSCzZKHz86Fa4Gy8DNDDn
4Ront1iFVrMmuhFJJ+KLuMivkVVSgLvbUrOb3ah0UIooFZBWh4zgcSh6jOvnimlEBSqdzSWIWKNG
uRxBmk3j9KFS+pJ97HEIdKx+Z5dNsTRHQMwG4HdmToSh+dZ7KqBKFm34iN+BQsPPLnrmfrQTDli0
1ryUXN/pTEcPsgfXaDrXphiNjW5Yp+XaCgEtXVUCxDAWnz5AhB+uhoyvaaApNsgc8URS+8+Dy+XT
AXzA0GlV+8OxSfGuYL++M+t3d8G+yqxGKe5Nv2iioKcuENTYtVhyPmQDi5nQHx/IrrstB4YLQiPE
LIxH7tQcW4SHVpuxJ6pvQEgFOGdFdMADEes4zus3/Dx7GivyAM3xNEXA0yN779hgFryiWGs954re
IjBm8qLBbhmIKJVc22x8HK2RPPUIJtjBxlsWD095a5vbtr1ro2jYua5P8yF/GqkxoDfmVWllT7OD
5oXjbme2XGvZcoFnSbhEtECDoxkDZtQ8ugJ1kjao90m30j2HzAIEAW9hAuT23BIavZD3xJKBEi5w
mcq+hau8K4Spf1EvMpgBVSuQJnM01GPHB0IF4dLtsjkFdMxCygGtb2byyfWstzFp4A63/aqXyS4M
G0JAp74+odsiEpyk2KZoEN4sGqIZvEEnmClyciWkQbM4nolY0mV2qo3phY3fDiocpcfy/GFhNS6D
qM7aoyb5rUfUbeXeJRUxQLpMF49uEa+jcZO0rn5jt+MFSwM1OPfItd1RhNaO2nSpe1MSK57p2ZkG
29gRVmYtZnOGmwm6ISZNKwpq2vjGCjTShspS7UzoMXd1xhbHJJNPGUKxbCOEPErLXU14DQuZZNvr
Tk+cEPnyDmh0HVZjFJ9dpHiBt0+1PD0u8cx6G0HjBLZNYPEw7ieiAK2yPTddxxSoNx9lWhF8Yi8z
OJkDCm2q8ZTl9ToMJ6TjZNKhS9L2CfeNVePWDxSvd3OLXLab0PM0BTa6mCTNq5lClNeR665FOz1p
Jdvr3Db2Oe487mldGcx1qt+pAUaRu2aCNd/NI1bUyMe2jVz8R3Vpw3oT6c1Y5+lNTl1nATLt4yZ/
kt5rLdx0a5n1S2UgN8/mwbh0Mc1tVv5E0CggE2QVl1I+4Fli+lcvW8x5PGqm7tJb9v1a78Quc8gk
7OhPI2WhrauGqxjCdK/nHrV4XL/G5E7uJkWusjOAfoyjAhMUcW8iln2gIc55Ck3T3I3T7P/zKSKG
BKURTuSyY3WA3nNHutyhn/olQIu+LWbmc+qcLnyuKdq1GBcU5IMzytZ8x4nXoSXASJag1Xjtpveu
pxZmy+LvtBl/uab3ICDc6lQisk4tPpksZ9Np0dJ3lvO6cNtbM9fI8avxNLtN4Vxm6dS7JAYhUjQs
sTkt0YegcJhoh9d57nSbSUlSyGS7a6VXnsJKYtZXDmhj5zGVI2YAcXK8EItgltznA84iv77SzkX7
hDAW5ALDsQVTqwZw+GVIZGvcuD+dg2CHJAed/Jn+uVByMchdZyvC9z3RH6NHSBDJ733OqtVYPYuc
s6ToY0KAKQ6lQQRW75vXHDvgNLJ3r1D3x+FIIgVXXtL/yls7Do9jrn9g8+4wsTdvdVR0jJiK1wLJ
HNb15VBgqaj7d84QAUCPPEaPi/5zdP0yqGS+WQqMuCV2pnSvsh0B0xfCWWtysWN0JB6yk3vnKv4z
RjNxXSC4SFSQw3FsvUdHwtk2B6Jcons023zX6H/23FGQ45B+MQ/zNtVKZzuaomVRlNxYIzkpyD+x
kPZLKGpFjKYyC25wYH77LM62fRLvTd4130WhruruIR07Ht7zh/Ok3NfzZyFKYii4oxsltrqERTZI
CU8NPtFkRbiDRSj3sd9ZASOmZvbIlwVoZdloBob5ztSL6t5uzewoTL9ahd/CH0ENzTyka9fpkH0r
E8cTf2emSi4dFfMPBobBSKg7Nvp1O3eSyxP8RjQbzxVrL8vo7pXn7hyuC3Qg/OZNdx7a5t5xYhyT
xaFgPm6nzCzqkcZfh1W3rtnlBGnIHtwPjatma877bHy2XfIZl6+ljtyhCf1Pb/DJzdUkzZ9+thA9
raQh0CWFr4NhBmGDI1Kl/g1CSYIy3OlnEle8a7vMjy8RsIE8RnBMpfhtGgUTtuyFp7/Xxv4e0hI4
WrMMxKyfYyaua2EVjPHjdE9EyERxkO1VnNyj24w2FeTXVR96h9BW+arq+gNmrJYxf4prILbp3CkV
jEbjs+mA156SaWoRinFAm1m21aAdm9VtQ6jfWXb+SzvMHuPr/iyU5q3qJrpwdzo3mnoKVeyuwQy/
2wL6FDJgELBTtkYMj4mkWPrygWYgxDzbZigF3Tby10N3lnlzS02NEOlei8oNvEQgHMC7GavVX97A
UtUZXlOBcQ0s/g0MjsskmNiIdO1EXocsa3l7nVctx89KsSgTRbNdFawJyF4qwJGGI6kztrhGkfGb
j2JVxt53VNa8aYYBzzW/7XyHyC2WCJ6Fa7+V7gseU1Cujbau/Og0Ov5nxSJpxC+OM1bBM2c2ktL/
p62PlbPUFr9E0d8oSycwBAOMRLNj+BaDZnaH/sK8lnSeiui7ZMjQWX2rhDDSwnAfKAbU2iiPLikd
acwS18gFEo0IYHdlbA17gGNNA95a+S6KyAUnAXcwTZRHI+myXCfS2QagkeHMTOSVjIYrokhou69I
IH/rHiw2dODWqMZ1iZ42RYKm0KSj5Qcey9K86kBBCfPU4Fig4+e6J9CbWan2GbG6YmHikRlVRUHq
aJ+TlAPeaTZ4XnmXsSLZT844BlMOa6hpxc1Cpz2GW+m1OAB8B2EnodN6U66KGDVYyO1WFsXV66fv
Bq4l2RbRvYn4Q5p3JUGvvLlqq0J2AsLIr9Dgwzx6cKv6mnsN7BmW+/UwHzvpfFdLgQjDPgOIzrtL
cf2BcpSS08HPWF7MFp14WbufZX07YZ5qR+M0dTAjegPgR21ypA73cUXatF8YO7T3pAqKJ7y6DMCA
SlkaXsWkPMRm9DuhxqbWRWuBYAFNT0xH3bq7Wj5kZMqsKneTYc/C5oMQpsPh5bkIuGLtBxgSwHkX
wZsIWeiOLYGsXX8FvWQFQ13Tco09ECabfKVQPebucicr85nSckHMU5EiLbt0/XiG1PgOaSBI+Ubq
ffyGQ4scx8QDCjcxBqJRYt+tS2p05hOrqMBDH9XGsEfpzrCTCiyymRZ1lILI0siOYawLHTjeof9/
njxE/8uywzY4qCzNcwJmmCIexaX3MUyNeKJXlbEEL7hvo5o3MkFcRn/wJv34UVMYBwUeIUBVUBSX
z2KG7x3ZM4XtPzdjOGxyrTqZbcPFcjlNGo/J8mSM+mocFhJ87Z2rAfqnYt6NQ4YkAw25Deg8+hbP
/g5r/a1FLLCmZmn2Ees2TbPOdHw0R8LqAmDdIBvxy9ak9kBta1azfRfZ/EbMqcg7KAgJco35IZao
/ENYdgNvwJRHnH51sWFRSoxloohqYWwY9eGPKZ9wET8Uo/5YqOQlYY7gcMkEsfyMd5l9vv2eZlN7
O2kZ9wbQ6HkVfgEmuK/QCwRtRlifNvIqumd+/rRD2XeHIK+dUGxTzdfoeok/9HBkd9iR5gYRJeGL
uUYoU4rWBZVwUqBwMCFJAkFZWr99g7Ec7Zj+4ES9cZy8r7bWXizHdlFFgQJNLMF8P2Xw5C/t+czp
HQ8PUa3ubQwTjGJTptkFyE+ONSak7SpNdBVAQsTdXw+MYUljMJ1nS61rXSrilTCC+En4yc0LthMO
DKSX3g8b4V3tzeQ8NXod1LXcDTFyYmfA1u7QdZVN9zbS2psQ5Xa2u8ReWjF/+nrA6pUCja20F/u2
cOQPrSvqcEkyadhfYye6q+Oo3yYT068+TgmcYo6kYGOtWXfDlR9cC/NxthXyya+jd0ttuD0lGzfO
n9BK3pigANYRb8ZuAcTOAidWp1hTViOMofS7N5jpoXvJNm1vMbbxA5CRBeHrI0H3GF8C0+yLg12K
p562Zp3Cwqm4Yg7Cx1Ydt48NZvQUt7ceomSzB7QeMA8JhueIRDpS/LrxvrS5wNhPho7ouk0OWaO+
7Kbttj6KZMdG4TnlXc2JP97HnU4vRisdhDbNKKEKmmC5wbDebKLv0s3vKbAME4GNDThaNZJZzmxs
C5IUAsXtckWq+rlYpmKZYz/mdvo22miDRhbNJsEKJwdjMpojcrJ6lR1JD2dbZu8s00BiGyMzZ72+
ttnEMGIz3W1jFXuHA4d+yOL8VuIUo8BXVu5tszF79TwbJdN0ItWNIyDUbmsdoRF17qsOCYQ6otAY
Jqlyy1w4RHz5NYYlzSn4aA5ydh6IFxU8QgJ1YN4jWNejk9lkr3prPKZTeobGi6ySpChHZ9IOzoNi
kGJpajnXhu6BWAObl+u/eoEtOT8sUkyzEF6XLWe2So9TWtpHo/Aea0WNZAtjbWE3rHFRgVZSl2nQ
d+h1OVvH4aUtyf0orBhtDcKFIbs39ejeSG0KMYSI5WSHF6HBNqvDt16bGSh3X6qibi5wGzK3pEqp
Y/JRW0bVUnKN7nXtkvVju6E/XxmiOJIRRjhiVNGcUjSFmTI2NixaRP4DOC68e31aIm8pelI/xR1D
on6Fy/NAHuxhJnRpGosb5J6oLVP0yil/w8rEAkJ2SDBUAEtBUbhbu1Z4HV2SiwczHtexpDdGRYNK
BAFAiossEQErLmetlwoQ2nIlqQbk5w6mJY0GdEKc681c43hMf7S6ZM+kMnAK44KMpEVEZoSB37ub
kU0kmL7ERes37YD27UdbWoELC2vTWPExbjkHU7j5PbFC8LwWaVn2kUXaQ2z7d/g6ug0S3KLm5SPJ
z88AuxUVX+5A5hJUACe6YdY+pngsCXSITY6ZKmnhk4C+Y3R29m0N8j1D510pJYAHM7o4DhvrDoZG
zhAlbsP6sjxVPnsBMDO5EXqHuKxouQ149FMjcMt1FDbObpp8akdrhjoqiXYDYwDwT33NDPrObggw
C51qQgiJoIctfsrFY0E0a0RUgRqCtOYXHgxrp7kFuRiNHAOYJUQe+q4NvguhVw6RcqXB7d8S5vQx
FTZ4gBJRQk8pEPlJy1E5Iu2Io3NaETYFIdgEk8g0lVO2VyfwlEhutPqOKwsa18jd1K3urcwEdXnr
SLFpS65RQDiXtv6cFekraa0Cn4hx7nSGAeLDbXQdLWjEOS0e47h+5vymt5LcaAsWjCl6KplM48Po
1PYq1a4Da40N97Ym0N7LDO5AaEx3uZsx9PJ9PAcEvZB5GdA1vcMhYFuSjdPKEbN3ihj7rxDc3kab
PG+ZDlamoJwzu6M+M2vTbFIOxb2Dm5S9bPFjJPqnRRjM1pg02BXFgxvWJyYgn/Ps/YazS0gGB/JG
bCyvNI7YQDKwoqa/Q5aAf2r4cnu9PyLBfPE7wHqFGNAilKSLlERLz/aI1A+5jpc8s8e/xo3xG8fk
DlUV4nuGID2bj9cpqfdhD903Qx7QgxpnlJ8ArX91c829tsZv4vfNjedg0LBDz1xbSlvyeRLMQKVJ
XpudPGhhVN7GDupdy5iZdS0K6lw+8Jfpgw5TkGdfBafynQp9eSfTrCcFKrtvhULfmzYrp3d544eP
WuQna7plHLQrp/5rNBG2W3jpTg2bHYbb6Qe+c4Q3HtC5adB0KNcMKjMjfNYL5lEW66pNXLrvY2zu
cSa9pxRe2yLFAWOEjb43xPTSFIriFWU7B0L3O/gPRNVkO8OL3luphbc+Y1LypjvsRBRvA19bdfJc
OehTQyJ/AtMzvv36OykgbzIJTk9txQ2l1BeGQkFUmSP957xEbk5Y0ZcmMVg4Yq2iimPSHK8LCy8G
/8Qu2ya9N0L1FyNKCgbV2tzPw/3oavbBdN1jbcndPQFwbGfN8s/Ks4daTyds1l/EoTar2N/3UJt2
fh6qTa53CK+TlFSkGDlCD4qG9gAfbAxhPwtgT6Yr5Lf5VjdfbdPCvKezO5qi6MMdjYuZFgCyQ3VJ
LVlgbcfF2HXGI5Y7Z6UEf2FZsL+cDX9b00MZ7LBcl9bJKvGsTQ5TPya7KHydr6bp77uu1tej/s1N
s90kVDXo3QZ7rQH1PmWOwZAa/rDt4o82jZ3eZxWeEc9d4ezatljv2L8wyk3EL0zzX2WbznEsfbB+
znwqzJQtWB57QQodnLmzw5zSzc42OzGcsdJMEDHk/aeXt8xUsG2uWVyxgRv85o51OdoJTYXc5OcL
T2QsS9D7UMd+q9Vdt4XQyKSDoHk6y5nJr0kKOpNKA27NivU3G2mtQBCPUJ/QnO6ciOQWjIYTjI13
0Rv9J2QBJR0qgsgmWZ55GlvNbFv69cNYC3lK7ecJh5hWDsOtq7xsSy9sruz5iI7gY/LhI2TysQ9n
Zx2X3P8nFLRdcylTn6Oxwu+AxqyviI+b/SKovHzasiQAjIRrKJ2KX0MHrr8ElDlDw0UcqBCiJRq3
1ugetcG/CaHfmrP7zEIflqDGUJ716nYqUoQ6Y37QqR50MpesbkCykIPS1F4602P47Dgb1OSXHtry
qnPRL+Gl9jZWlqjAa+OLiSJ/l4fTewRNal1DGst1bhkNGWZAmhFMqaXDLAyG0+QYwa4+mB7nK7qa
tQObWIFLOuhj9TN2xZ0u9OQgtHmrLfyyBO1YMzBLK+rppfJwukZJHbge2QHJUP8WPbRFBckW0am6
5EN0gfXgruIieQQ/bZTmU46T9D6Rd3Yo8N4s8Q7GIL6QayHeEjep2gmxINiYwCpj39Ts3DTR36D9
xY6dZRsPa9uaK0O9nqon2RVBMaMJM7i0cwMeKIQL3WKjmAikAu21iPHJDgSxlCLf+xppVHinbdJr
GSX60TyDh78PJ7TaYPAY5w1sXTpjw4DSO824AsJsUw0LEkiFd2VHWk1l9OdqNq9+Tj4TivfvydJ+
BRG0SK2HZbBi76c+oSOxvAeWNJBu3WDgBreepf9eNe5bb2YEsxoWoSGYmRO62zXm+uTMKk5uuz4e
g5odkZG8da7+giH85LGsw7u1dsv8iLAqXXsMywKCN8eNJCGOCUrHvGTZEnCJV42xC7Ppnrp976XJ
JWmrG4t9wpxlEUqm5nHQJyZSEN24E4aYvPjr5x4xVb5LuPCg0XPCp0Xvc5phrMyi35eEzmzKtn2x
+2Za+XO+b2k8A8zB39qNbHDsTbxzFRl/NUqwgxovRKjfhFNq7Nkgs78sZrkEVbzkiviFempwkod7
wgMPjoZkpZDIte16GoJJqHaJRmVaOXn7thLXXMZvjjWQRPMcGskSjEYits2WASuu+Q668j5Lfqh2
kKeaC5nWA7jRQLVNpM0o0xI/kRFZUPqOHkY25E8Jc0QNrNhsBZ0cX5OQDsM4m8ARMbGPz61Fk+xF
pHn6QWbNt2WXXCicnvSiYMeO8DGah5sybQCQmni5eEvSnkFgTsSAE1NAu2w7ZK8hIkQ6PuvWbxtL
Tnlm8+TwrHKDscA0mj9KOY9M2yDxwU8eWm2dK7TimSq/cpmdUbticWciMgHbMFqPY5HErrJ1UP6V
Z3Nw2nXL1T0wHTo0JHO8KSUGKtvOt5ZvweThup+2TykC+iAuZ7JoyKRYMeJ3dmNHH2YWDTZITQfv
zFFw9Kop6MboIzetPkC8oYAUQVLnPnUinXjaKdbZXI39jYOObcX087ZvEJAWWbgN7eq4bNDc6mv5
zxq5Nnr+e+4yc2oQpxvjuAjeyVquM/0lt/tPlIc1dJ8O1AUV/RQClHExdpXGvMkHPV4LYpa26YLr
imLYUkLaiE3MhR4imPBOxL4n/MVapSNeMMR9rtrmMNIgjvUxQUh7naRubFi0oZlT+3zApOAAIFu5
HIWeSH/nnmOr543bFK1xbxbsp/UE7U6MO36uAXeHskpYyHAWZBo66XIxXStBXzS2zdkugMJ3dlYd
izF8jguGaH//FoPWxHayPOzvg/+TgPU+4ijjwpab6GG8iQQCBt7LT4zyLefCQ7yYuilDymO6/N9/
PnWb5t605ns0woSg/f/f4u+hzXDKgUEcwsqpjnPq37Yp4fBy+ZVs2VXHbKG8/33aElHL5rvg96ou
ecu0aPX3EyqoBqsJoU7ABAYHeZv/z4cIBoRlLELfWi1Gcs3hH3QTU7HJlefve//ejb8P//m1/vW1
f17zf3vM36v8z6P/20P+viZR/uNEXd74fz3m73f41zP/n0f/89T/+ve/H/Gfp/4/D/9vz/DfvsZe
gd/HMTpn12j29t8PwWNc7P++iKICWd1//t0kr3HmGsEL+fulbLaIM5fR/31hf/9HHqH/P68W72za
guD838Pu/3z/P9/6r5f296n+9yT//Hw1zsX+7/v/eZmTtYE0ssojqNbloPbM1W51ZUgQFLTvRZo8
RbCvdoWJIF10qN/NJBtA3V09bep3uBae2Zzn9Jnevq+JF5uy9x4T1VqiGGJFjYrC+CWKk+Beiepo
lmF+hKPO7cNrCTOc17GRYCuf2WSicBbWsJh7PTzjmGzZsJxcXQhAhS5yRR1pDL3i3tIrqpYq8Lve
22V2Z++rktUDUmVkAuOIhI6f1C7+qCb7UGPya8GCYbTv/sTdmN2wQ3ihoL4xZEKJpWLCaVUUkFr+
krVUDQRsfmemZpxd5RyqiMChukmNbfTdTp21ZVrTBlbewjPG17yzfdLZS8t9gTxF+6/LI3cZ6zK5
4e/Yqu74ES2omdyvYA0YX7Sp/aA+Uf8xmJuqW+nb7SEeynTnYzjE4lB9DeyDrX6K9wAlWcEMQ0OC
pdoigBGbiPMX0tgVR3UND5RdVOapaItzi1qlaz8dyUnbYdpdW1avILJ0F1kDnPPkoXfQQhIji+Ji
IFIRhv/eaBdVRKzwBAvX3nQuDkZD4Azj2VfSISq1SdHTDq0zLsZ9fIwg1leZRL+tZv+FqdoSMWp+
RlkO0rRiwwDzbOWTeLRyxpTEivzdr1lQ9SabDdY0TEapq9cG3sRgSOH0AkGT4Fi3Xm79jLMdJETS
Psx9fpPH6pd9QPKUI08JJrBpFH/GV2ih6u/UgNtBf5bTbeQ73TqOsYKGBhGhVn1txhhDXsY4lvUo
kfTJtYcqRpSNO5wJw1tT55BuKVkdJy7b5B7z52DQqRI2l+EZ1nX/HQ/jd2Nrv4VTE2ymtFPjoggV
Lpk9paUITg+NnY1Dizdi0JDhE5CEPFzvI5ZuDeVwB38o6J2KxHDMlyvD1BG4jMmXzs7xWKfAb7Ms
0FzUlkIwkFcZm2QE7cTUueMqiRjicVzdjFo9YG60P8HGkWUQfkK8HTYkFmxZbX4alTD3MtVIj4YL
vlJ1T1/P1HXuGeH63oMWe16gUFhuQqaSwqUVTHKAuFDmyw3+FW89NcTs5DPxBk1Hy12lUtvD0qW/
zAnWWkIVV10q27WYl81LT5uoLfl5xTMN8EsHCuvghqQWuOCKUGasQhXdtLWbB2UI4ETXrDsQ5una
nku8dyOpaS5OspModkXMor8a4V7UXeqftbq491UXbyG44d6BMRHJdzxjI6axflf1vXErnOTbbkW3
x+IILNeBaeKGIXaSiYVOzJsLLegrcrj2usp9jAybDMVmhghK1oddkBoyihyD33l26H4apkybopLP
LhFc9LfmM54g3nn5hQsWFEeCTkTbgw1AQxh6IOnltK/jWDsOPrES1CrrfAo3VY2uXoND9mIesoLl
wwSheLNErf0/xs4sOXLkyqJbKcvvhhpwOKY2lT5ingcGhyR/YJwS8zxjU72I3lgfsEpqZUkmdVlZ
WDJJJhkRgLu/9+49t24QAjBXajZMDGZBxC3be/KHZtfE0+LcwkyT7nk7eT0Ui/QRdAFkNDU75hWh
pX1v5FgtLKr2BfXGcSCsBcEl1o4YL1o4InkTsttWDk0UpUzumUM/sX2TFNSzuiGE5XsDJr/Bh0Nz
LokK7LX6eCgrtV6UGCPnA70eMmYB1NteTmuP/K5aZtsEKdNco0JW1X7vZc8iUx8aRHF1MdllETaT
1VBuo4BQBt87R43/0QLBhV6rlsuoGQ5D6/AK0FRXTeMBJfmS9nSBqMsnn85uzoUon6rKYeg+ACJQ
mXyvYYZn8xCRUiLUtd63WwrA/mj0A4v5kjXCnfsxuGEHcE23AjRrrMcmeVXqODtQkD4Q7XTXdDkl
Ak3ombdEBEMmV88Nb3hInOwqYsuJjGtr5ihq+o3uR4xXVPwfTIecPfLJZUnfeG0Y5Dbnr6rn7oyc
9vwELNWzEQatEtyXebeCBWIs8z7zEA7RGYrjcU7r/tY68aNwa39mgrhbFxHSlaRGHapaDy0tDiRd
qOG6pn0NCuFteq18SOP4YEqUrwYz0bHvXqV1CU0xIgZlHjOCYzSTJCYhhiRtraF3FE/9sbjUllqj
x7MwD52lr5ZIA7pNqTDGr1Q63imaBSPpV0TN9yT0kANkxKi0DWVJ7Ba+m7T7tDTzjELcGxz06QFD
bN6Ix1wDtyRDwtS5zE3k20x0yTRHUoi5NK/21B9X15EXrgfIaFK5lSoJPMlq8IhWDMwiw2g9xTwy
3hk0dRUpyaQJplQubLzyVRGxbUplqSi2NY/SR8Kjn4A1dGvfIi9yYQ3yMRWdQZ+G0gDgCX1/Jbz2
pmFs3NJYpb4cwMThBKORtSg0Cu27UqjpXvHqfZIqP5hhETJCaiktVf3l2W/w9JhJw3zPzse53cpx
6WEhElq0RZ9dnBjoXhg2EiOSPzdlbO+sZuJYc2KpxaTh7h8ciw0MSzusj/Q7vYoP/mwt7J6NlEyf
KaHHpUmPT4ThrbXNB++c0touMsHQI4ZwEKcKAhymEcJsoCDWC49RKuNLZ04MFH2NrQulfuaSb87a
16Am73zzyoBMN/SHTjiMC8LR2AZ1Ya/tnE6H6THFzTGl0PujDxurlnFOY4SrqrJBokXWSR3PLWGY
25wcaGwBJLyl8R2MxHdTZ503/Y+egf5GdskD0sh+Fo6Fivq5uh804S/rTTnY9t5qO1i5CjgI6SKS
kcmn5ReHcjDvsCZqK38YSs6DhxKT61EOGI3VKohWno7uAG7SrBrznEHJrOgNVHCjsQyR2hgeepYc
rDA5eTOuLY5WutgZKQ6ITqV98U5az9xLhxvTFgYLgfk2BrSEypEuMPET/qJQh2sUxIdY3vsm0hlb
WSmmrs6Jj+I3cZlUQFjFOGK/Kllz5oK8wUaYNhmqfDPAzqjX66DHMq4QydhbcbxtjCxmFKs9YV40
yoD5EFElWHwYsSpKtGuM7oxUQZ85RJUwSYGWr5ugU+inpHyVy+oeOT+gBlUzqZFjlGm6x5XG9tnG
9OrylvoTnAchwZMWl+NIpEKUar1laKTFamD/5YJmvFTlwSYzJfoQ5q2e0YiNI/zvQj62Zvgo6hsy
bFppXXbxZQTAz2Con2nGs1v6B+Gha/cGOkBGz1F9bJae8wadkOBZJ+j2ocNB2kPrEwzFs++MB6XR
4WUPow9/DQFfQj6nizipCGg49sSIkB45HzvrpRbiucjaZ3XEhmQaMTroQNkw/UZ9VXDC5AInM4rG
lMyx4aoTJksshD5whjQQmoDtNtC24MdMlafJLGv27MJqPIDGduIVAMF6bYn+SrPJoKqOgZjH0WM8
YpNkPaRtyuBbb0J4LwThzrw8PZoxmmJRGZilgNgHwZjOnGv7lW1nz0dXuCQ94LZq31IPUUzpmdsk
HuTONFvaVr1dnCNYRsx9G3k/AvzEdFMZu8Z3/CV6kE9fq0zkC3a5bJ0Aobzs071wE+yCHoPijiPe
igt/FxX0e+cuPQWu3drYlZqXr9IGgR6yIZ+Fx3OvTenYZHuryMUcMnRipVoTK688Jka3zmtDR+XS
tbeKMcmZM8g2F3Z7w7gaXGw9OGpst5kbcMjO2g59hlp95jAZmc4Wz97EQEugzqwrEcuFRv7f/uuB
Foi6AVayU01JDzxE+UwQhXiQAZ4gS9YKS0GoP2Q52VVfHza+1u5B99Fsx/6K6SxUj4op26fC5kIx
7ae8771javZUfhEzek9VR0Kk4vxq+6S0idZSsBjzIc22/AogKceAEgD9mf4unx6QKog5V4ZOscuH
Xw816r8FqiWa5n/7O1CWA3Y1bWDa99evK5OCtLdMvWjccKsWPu+tikIVjUv7ptHRwLxlDNu+LIaz
VGrjRvSvtRCB/1pqrUYuVdEhm1O789efnD595q1St3/4+yY3dyQsIJg1rNUIRu8R6oJcDsw9Vi4Y
48ey0eQiRT250abPVgGBUbmh0m/0rGKB24PKmHDKU4YIZt9MDrfpoz6zmF25yoOgB8huTiWJ1926
5nHxksvAfe6QoQOT1e0dJ0vvMe1q/PMKibyKVq28so82X1/WR8suKIvnkRHxxvEKE8Ng4Kz4WS51
dhEd3FwCZuIYN+Dh2DpaYR092pdLBazHrZEqxy5yCV6mWISSLsEjMOh7w8IsrkxviuE65BBMD0Gd
yKU+coBvcHa0nVXdjNT3bm712wcERNa3HLEX/pcowS45qYoyS+471433ZKWV6ybK1Yuu+OEi9aur
oQVyU1ha8eAV8rECLHeqpo+CCG9a4ZLu8/VJQMQAD0qaZ+xBclMnXgAHqGeg3qv2Pi77dp2qdnQu
WqUgCk+ad2WMGjmomASCC6JyDJgmRoG4WI7Z36XY16huLRMPf25S8tuoUorxo8RpU/Tjj9609nmN
00+n8oS+W7zQ6a8RtOoF/h6ctCStd+yAHDjGIneudUhTGQNjS6MyshCPpWjNyQvbsBIme90sUDlo
FtleSh8dxohaUZniEN2us65YTawrcISFNNgF25Rbviit9jEjREoPGusZHLq1smxBVvT0Yaqh5Gat
3CUYeNBAiequiRhDkGoQ7r4+RPfqrJuh/SAq6smLI+DTus5oJFOoHeJeu4/9OKfqQOBZuUwXIq4X
LVVZQZKzoG9/ryI15ReufuCbdfejJ4f1YOl3YHPdfVA2zcKrsVmzXJUna3pITJ88ZLuD9W7hcvn6
hNmxN6KZ4TOQKPbSZ1bbtf26NfJhEYHZWLqe3h/aVicfpl/WYFQOiTZybGnTq4htbJh5UkiQPfwx
6PxzmePKJUbhFGZFfvX99jMzoJKCKbc5WurKHoTkVIDZGTBf8dDo03C4KNCAc/o60uMytlkZXmKo
ektq+3yfZflwcgjdWTj4MjnTOinjqMBdFplMl14TYFxgn0RsBwllFgfs3wnhe3dZ0hJ12jn5G5Xy
qwi0+iJ0h5UwHtgVCwgSdhLpF9u5JmUW3X099HpobF2boWwVIv90gnz39cAEId8RFpTvbIYBtD1W
FN7mlD3kn6pBT2kMB+3RVXSKG6Zjh5AEHyvy3O0AMvBQ8YQA49ozE9TnUdi5i5gmWQXwugZcciSa
KrQHFgoGyweX+TtjMOoJf9liOT73MQEVhc6k0qzfTUS+j1pMqBCnKcYOHGtU4M5rzfH0B6NNNa5O
Q0P5KikP+npcK1kM4yrsxUH2+ffoK9PDqexHkibzTYYj8ZJwbccmkDnIIEgEgoHjPVCl46g4/obW
lNh3UiXTMCrdrQlPbu9KfZqz4EpqqnGteayDqYU8mTcye9MiiS49dz958rc0AI9dMh3X3dE/fz1A
pXvmjqfKbEzlipyFkEw3MT+6p3zoe5yUiDMLgDHXIcONwEF/TqfZ2krHqI94+qiOyt68qdAGZ3of
aQDp6mKfTw98+77uxZNd5N5D7hCNaSgDgji/U+6xfZ4szqZERbMoO6S+57oaP5ZOLnd+qe3LIX2v
yL094aQOxAKLeM9hgWOLN/Ynknm7Kwuk2ERFrWN19brnJC6uPfTyBQM2oGCBUu1tGqIjFvsjRnR1
BWO5242t8E61E97UVPPuqypeM3VvzlCH0hmnBeNxCLItJaa7Jw84mosRExfzZYp400I7kDCkhU2t
7JLMLA+sBYTLG7VyxykIl3yA/KJqo+dwyJtbEjC9icMw3ss06IihMeHAKqVynyqascGfB1lMlcp9
jkIlrryb1vM6ex02Y4srVUm8qfsFmd+odqVDXF4yqsYehiklfMJNVaO8PYFIJKPd17pFdSsz2Z/8
sEbvOT2onT6csNjfUpH2WycnYtRcJGi24iQHGwr1d1N1pgOTjNsLLQsaVS7dO15PGgZtg5eIaCUd
S8gMxaF9KqWaXNG0fXRZoMxxbHr4ghNKMM/akQSJxW56yBAN2aoaXslfBYVAE7VSNC6zwQvO9NOz
faZjcZn+6usBgzWcfULAkWp35uHrIR5Z+wLNHJdfH/pe6awS9OIoJyN157n5w1eAFM3w9PL1oPtI
NLrM6TclpOm9oRrj8uZyk5/Hkv4eHYBwnaE7X5s4peZDGG+90udAjqWGaBezPurgZeCdhD1eEgxI
kpScpU2YE0oRkgS+/kRXhxOvhxe6s71jX3ADm47urMAaU1KaOIuWeky4nqab453FOHJQKBbFmKh3
SZE326YHZvf1ySFCJWH2LaZcJjp7IUZa8l9/HKfViMTXGkq9BLUtVfPUWTLaVn2hb8zSxPSFyK8C
f+rAHPaJnrXDfKnBCbjEI4m9SFDwmep5Rxs7tYE9HDg9cutGrrYHsu8+aS3CG8gPD1YbubTcBTFh
XlneQigAM/AS3TZw82g/oKqfkbiZkLjFmJzNo//e10a+QMYLCFH/zkIOG7J56kOhQOGN63kki5M3
pJuwc/Vj1ka41QsyVcBByGM1Zr8/RJWacLASA8XBmB6VOgEmgHVpm7qUAwqFRIBCZlMiPVoMeLT2
HIaoixsO+GNbPTiOHX4q47BsaP4jU2eSKykAUc1mhz4KrGsvi3AVTNmHUWueoXHkYFUBJBOlG126
Av6LyKUEhzJ02tpqMeu1U9OCMystyTJbsR3Bd2M9GpCiQS8gDb6XumQ+nkZbiaWSlyt3dshklXWH
ouzkRWLDMemt85ICFmlBF/M/grIePIMcIliG9Nk7n8MtihmDCtDbcx1/JLqGvmgMN0yPX7mryhls
d7Eoa5feCcZNdtO1RT7mNhwwyncVeWLg/yj0sZU1enMc1Wqr20m56pzBnKUt+lTOkhqKyRPtXSYa
qckwo1nbGndmNlaHsqc61ZHHMxxbVCVLrvQMYueccIF9ALSn3id0uLhCdXN4qMQYHqhf31OG8CsZ
y10/ZCQfq4N1GAQekRT683ri/FYmAVYcU2+9pvTzDovlvM441VUZf2CYpHvEXWtG/s6F+ZJkJGIq
I1j5pAoPWbMwo7coL92btKWzz2jCUvaWK7ubesW6UHc9zckmzO9DvI9x4NB1l6jWRvJvAmebGrU9
83374CVJuGR+g5o5dd79hgNePBjvTdoAdSA+oA0Luc8EIfW6/VAFOUvYvuqOo24pe27YeNkC9NQx
FNZuiK9FrYm984ubEvm7WEXSAjKJCTgZTE3UbiILGD+az5VWuPqabJePqNv4g05wqo+SGBHwvPZM
8CEVHa1xjJRlaFn+sbaEvep79FChpj+NVoIAsSHc1zIBffiC029pX0Uq17UHYahObKYQdfiR1t1r
4BzwiQJGjphtpUW5LAxzXQo0pdhgL1i2LN/6XpqEXCfCYYWRiMJoZR9sw6NhZVEAZZKCP/IgCCUa
ycZ5fpLovtc4WD+YDt1FJlIfBZRdVjpbq+adAzn0Bnhm03X5velVhN1PEIiIvjuh52bzYBs2PdEq
mTVJ/RoY9pLX24QsF+BowFZJmwpt0ajKbUHiF9bFc3eMPDhwSMrKOS3M9lLMK7i0Z5vs6yVFX60P
WJhNWsa9aXP5SH/Yhmnfb1N+/0OXjYeiUtmEObT6Cm2TTGJzQS/S68gdLIaMMyds9gCzV5y904ud
cTAiT3lRW8Cic9ozhpYM99KK86OQ6ZuvFIe665o9AgjabEp0H3RxN09NdF1VYGWzwgOk0jmjstZJ
8nVCNV85fdItgygej6FE2k2bK1+G4DKI1j0qjtiBlMig6XhnPYbN4akQYKx0mflgnRLF+SyI5ZwB
38YkExpkIwmNzC2gqpatrRGZyUvvx28tovWxNSHuov9DZbFKSSTeitb77qh3uNK7hMOFV5c3VpmT
laIFrAVdg+gcaMRKG0J5zrL6Hd8kautAEsoGx7/Qp+8BXGRW1gPqjGwuGvUo+9CEKNDsMmz3QHVG
NVq3/fCj7cNjVyYvNuLXrV3Wz+iHfKYUwXv/nYqb4YcgMtzTmUq5Jq9RhMaOTjZjNo25U6K+WQHE
xMKIMJyXylOPdoY8axCDif8i5HCPeYLWrgYHGj5caL/ligQhImlZZTXtXasXt0a5DW5kzRynZL/O
Ud6HPmrhsapmcd6v0Sylmth0HJk60rSWRj1ciD8PVmRg4IINvQctKS2mDbxKXVvMioLxk6aOF0sF
bS7rCbqTsqNBdvLVol7REnzm+Eb8NTPCcRrMWDW2AYdh/oo0vRB7ClaZtoWjVGFwb90IGRcuYkW9
tK52Sgz/JZy40xVBAAtmXQtmnhxFho+8GkaW2/GaktqWtmzbiiuDZe/cxaRtLxM3Q0+dqwDP1fgk
ApxTJqeyrzKY1of1mpDS5sQHGVXPI+Jg0tP6Fw4ZuwZ3DLkbSwEVMsg/06aKcLMDtWND37cT9C3x
uhdXS7SN2QLQCFCXmeSnndDViHmSvant8IE8+T0cNNZZO371V0OYAyyxuY+ywd73ZWvvO7/5CAPs
erStg4VRGwRoBHLmy/SHo5IxxarxjuDusRaxhlGa0zFTTwsqp0YmOFsaOpqoqeZ1WS7jEgtOwUxJ
dWCGE1g/LArliWjJH0LFkZXVl7CjbqynxA0tzV+8LLtyiH8SHY5gPQQRUbkHT80PooltUvB6cMDG
p493GXJ8c3TdUy9DNMj5Zuyo44jGXQy+Wi2ZhCG+Z6BrFIzfh+i9S4xXYdOJUCp1TngYDr4QdXqh
FN/rQLnQNjpadkmdZu98KyQd4Ro2DmLvUtxxHjE2ZV+sYLntEM75HAXr+8oJDzZNHs7xmu8d/cK4
H1xvV/sQfEMH6whpCLukTJCE1oCN4bDzfJi3VME1sGyuE3DV1iphJ+P6D/F6DVU384cEKVh7oiaC
shETnWn9UHyWj8JJnYW9ZoXaBhaK5QAHLPJ9w8QEjJYsnXgJR1IF7jS0jo2NVN4y2Ir8XhmWZFS/
emXXbvLuPoKNAqFfwj1qcS7SK0l1uQ/JvilCEFYRomRUnA+yZVibWdkkfsayCphyw7TyZHObMQLF
k6jeOSh0iZjpdlbivKBfKuamC7LYZnzNxA7/VJcddEBnIIKhjYvsI65FRAqwe0ilR1u9b7gTfT3e
yLC4ysp5jpviVoQ4qJOamUuKSbJN0dsCip6Nar6pxvi1CXTWvSBBU+eZZ6+cV+601ZYB4z4L9pnl
NMiJCc7zbIZ/VJwGFdzaKDUuZxAbKvizspE/sG1rS4VNiQjbZavFS8/GVq/XINOJFJynqHy2yLBz
z2zRm2uctMgDK0cfgYgVfxBhPPctsRQuLLqy3ho6klZmvOvST55x7SLiKIttHLw0ufsa552+HLz2
NVOGcJ4KBYldbKSEBhDc0RRbXBwgrwrno8rIf+Ys2dTD/WDGL7kRNYsyR6cYhu5e0x6VCN2KYXPm
U1WQTTV36QCsmj1G9hFxhh3KhVEtP+WgkjsviEwMZIsHOzzQBNirHtRchalvQh4ii6mSYQUjjCjT
k63QgVWi51PZurbeSB5yRy+EbVUF91sy4SN0J1vmmv2JkDIHwCCAUGccU2pBJowtHgl4BEnpjQaa
ynZppYl+QOUXmYQVWX65FAWDp+it1WW3ipg2Y4tDc9Hn6lbRw6cKrbgLPUtBOzDptSsFi0elZJcx
1yWZAfdZh19MaN0NkwWsbhCDfoBhICiUmxgEI4Qh+646NydTckRA9lzvG3w4sCtXBj83McdbMBaA
IGsblKcXL0FXNHBGDGaBPS1PTaNSVCUJOzTN/fi9zeFb+0Qzz8h88E5uUQCUqyK8Cw92ohxzs9IY
yME55XLwvPir+VhOhy3I/n5+irl8le+FsGZZljqQvvdjqoGDdAzoOpXzWhYsj76Jn9bJxXOJX2SR
+QT6KeF7gIBmp9iKR4tsYPpepm8DR4QOpgCv6ZvjU04b0RsnhPaMopftuVsCC0BkTf9aqekNZltE
xQkhtnWzbofomFRmtkJCUc2E0O9Uxa8IDYE3Onb6R3w0C1I2DGJ85qlEptpVwYnNYmZGvMk1h0aA
PO3S9uNgo9PZnYNZS75nRCgVeXvWGvtqte2nynrGTHM639WYn5Erybp5NHtUSW5orVWDaiwHeRPY
gE8Tn4lcXeE3h7JwsfKw5JRoK0xzhk1J+2qh48BYeE27qAjzvlS6c2FiBbeb3iLbhvqBHGTFEZt8
gXpc1K7dLzzfx8Id0Pm1w+YqMq0/2BL0g+XZb/gtJtVvtM2w++HzSjb6GGSLMtKeOru/YjlCyNPT
XBpj6BCWdeing3udy3qNOw7ZlEjmVUjuAbksAAGiXl1DOcVbLwFkkVe8MGzn06RmY4krduMo90TY
7Tm2HCpPeXfDeo8tcmmQCeZm7QeahnwrzeAFAY+6I/CCiyTy5xh4/S3pubS122IzqtjD7S5eG0zI
kApz0ERcdiT46QkBD5JiMrzyMZ+F1DKEFNCFrmFFlY7HLTvyLhMVjAICakZqrHrj5kXJo4n3IVZv
OYKHdREmz0pAtVRIewPYf1cDCd/0pNhU6ZOXIBzX3JJgBR38YuPrOMxLkHJyyNfQmCviMLAsl+QT
JPV7Sp4YhQCCIqsVD3TTyjlZmyRpgC9tUowAEfTZuByIKTDg0VfWqdMKAkaGexxeN03vUGhyYqNF
HHtkDT7iDbT8emfFwt8pivYSR9Y2riamobCQ9NgtGZRMBOZBPT4OtDuTbrwrBJ3DaER+bADJSidi
Z1dPKaZ2OmvMEaW7mBQOsRYuyTF/0ApGw5paf4zgYhnsb9WgPg/laC5Uy9uArRz2ONGfWQ5XFeja
SBlG1itGBnZoHx3ZYBEb8E5nUbYynYFBRAWqUmTtSh/1+ywyns2aC6kNeupO13EWhe3sPA21e+8C
F+1pNMz1QZ1DANXWYmCy4pPpk0IkiAkVIexOgaJWcuMq1Sn1IDSaFji+cayo2zTv3SnoB/iuy/sK
i8sUnGBKAABh3lEolwxhgLFQfKs/LDKoEZC527w1f+iRgsYYgYAd4xjI6O6RuXKCg/jUuSXRJYRm
qYGMeFkHXCAmQ9CuRbnRcfdHU55LIOolUv59SvrP3NRtJsZBhS0EcMHo6peCuD7+VZ8icVRrUO8N
vwL5VHWCSV0FWukTVABRxD50br2faOWVm6nwBx0XiJVGz/nd0jL/iISZG/2xJy2SPNO3OnccmFOI
JXtXvsqcDZ+ONOKZyfLEm6yFp6Q03F2DjqGNmnIvBsCoosY+FgDNxl3XLACYmQujMpaREyOjV0OV
CTpdfWxtfcZ60KlMua3GRfQKIXLobhwtBdQcBgzuUphvBhm0KyJRvXnZk62FbiXbILKc4YfrFmFh
I8AwsgeT0ea2UicsL/f1FiDGMq5nfuTn65LiFLsXNZ3DO770xCLI0idfq5tNacO38f0YiLRkRDg8
uYYCyxK5CmPRhQ5ztE2cq+NGySECN5po5qUvaQ1VlHlG10TXCHMtY74tk/27luicvCIHT3cvg5JN
8KHyzfdGb2eS+CxyqzlUbUz2D5bplpiulc5TJFUq02eaQWZtqr4wpwHTJgjTbFqEhFo+nRGEXi38
PKcyswLGzuN2yF3GDG15l5A2EcOZpN2CIlfzkXRyti1I2BNc+6oPs6NxSOhleIEFy1xVqRtvcFze
fN0hMS7W56rCTxeps1OCgGwD6KBz65k5AsEdKfpEUW89m9YTlzOdpWrEoVgDHkJvULEjKFAUgm4m
FUvnHlHTVZ5aFjXAUMwLQx5zD9I4tk4bp1fzpDmQ3spo24Y9eOh8akJkjIkaMzyXSkv0vC4OXz+4
SzjQlqakPkUAwqAn31K3cCfiwrURPeTA5IAksPjCEr8b8lBZpSqHFl2Xr6IglrLhVMSC4BJtuPWN
8Jm28AUUBhhGURMBrwblLLAEhIAR6ikSL748pI327Zf//Muf3/v/8j6zyxQOlqW/pE1yyYK0rn79
Joxvv+S//fX249dvtmbrqmoLymhV4l0Slsnn31+hTnl8tfYfKCa6yEJPMY/8otg7ADlOIUBSx6D1
z4i3P/oAFV1gXEu/NQ6uQuNNjBpNXZ1YNb2kmekA/A06NJBdCTsa6a6+JQ3vzho2fROW5zayrUtt
Sp5kmeKx1yeZROue/83zsH5+HpJfX9MtTRq6phow+e0/PA976MI8SUG9A29ZqXlbbbB1tzPhJ+0F
dm0IjFZmC8EU/lqE0RMECWTGSXV0hKWcCtt1Nr2evxVRr5x8e2WUmXeIzeAW2vawI84gBROhFkuM
b1hPMIDaWqfcLDN1T9qQwkD0a2vxr5+S4fzjUxKOowtdUHtZuil/fkod+wFWECdYAjYLeWGZtCdU
GMxwgr3nxuqT6sl1x/GVOCBfX8D+HKm4qisMyfgz6Iq11losDUl0oirQe02e/++B1F/aAkH4UFjx
zYxr5/D1MIKhONCur3Dpxb1szyAPaQKjtL+fSqd5keUGZH5gTW1LAlGX4DHrq77aZHk1L6ukvpTq
4M0kJ/jpboofkKlSZlnWuGOUFz/mFtcPDQim0UG/rUWT02oOg1OjcXaKfbKmvj60Uhb90YgRgsTJ
2Uh0e5t48v7ro9hovO3XK/2fP90F1ddd8Z7x7APPr//w4V/us4T//zx9z9++5ufv+MsxeC+zKvtR
/8uvWn9mp9fks/rjF/30L/PTf//tFq/1608fQKdj87w2n+Vw91kxDfnr3Tx95f/3k798fv0r90P+
+eu3d8Dp9fSveWwY337/1HT3a9xEf1sspn/+989Nv/+v32avfvn5P//9D9/x+VrVv34z1D/ZwmBe
y+phaA633bdfqDh/+4xuAbyhS2nbhiWF+PZLSvCez+pj/knHZgR1yjQ0U9N0/dsvFSD46VPGnwxp
mNCVQV+hqjXFt78+8d+Xsd/esX++rBn8jL9b1iwWGSk1qcOewadswQb9+d4hcUfVowYwjcYJbwbd
6xI7r4OZnQBf6LMWaIaJ3g+8AyAGPcB7+70Lw/ewNDhYpU8xIbg+DRiiLrZhTEa4Wk50ItjfWnus
OsSow61vi61gLDmTvXUqChDjXvISD9m6lARDdAGslhVu8UvoGVfYvquatUYI95JUHRpGHYhzsrEM
wktk+12XeTgbFRgmjI9jK/whYwKyPG41N2F8VT2ZGqRcRpXrv3tD/8nq//Pi//urBORRqLoldctQ
f36VnCBGLJSYhMdV0RUa1oTRjaCCy3+zy+jTP/R/u8xvP2gKB9cMqQvpONPq/Xe7TNsbmFAH9HtK
+Fx6Aoj/BT7vsgDi182FRrVmgqEuf9SmC1mF5NKiOzFiQJc01Cy88bPnvhFNtVUw9EJqYerwBFh+
PpBjLeVbRgJVVoONg1GlIdPX2mub/5unoHE9/8NTkGyQdNl5oVUxrdZ/9xTwRdFHynRQR3DEI8wY
mnPXjN5JRvITkvwqcuz7CCQVJ4UDIKH9v36n5D/98ZbFHmfzn6X94a3qiHCD1DoU6Ds9rJnhD8t5
g2j+bg7NtkAIN8vRVYN9wfmrB/CpSFBgYmQTQTFq+yry7HkZih1D5dIDxxs+V2a+zGgrVhU4I01z
79wJjlgFTzn3iJDjPJ74POU6z9AL0kAwS1QRQA5luOh99PBaAXaw6GhBNqG6KcrmrINPGHwg4qUG
BfJfP33T/nkz/LqCHFaUadkwbLbDPzz/ps6aAlRNgRucd5lpPPUGEWnkUuTzovXv7JCsZBNuELx8
+I9EEjBDlfHEpdUmZ7R+xqFAoRUg/DSKY6FGj+Og3UovXZtOvE2ynCHDGbpuPHcRJJQtOmbyJuZR
rz1QHQOh9Mgmys+WgSMQaSaq6jnAwDNm/UcgFxuROys7T0fIVSQOafW2VdszmUyC5g0AIrrOF7WM
D43jQ7bhsLgYtG2tlY8GCXiZEh9yRYXIQr80IUZwWQfyKOH5B3d4pRlmBAjAIytbcw5O510HzgWU
fOu4S8QhT4pz1+Xuxlfq730PE50cVixEkjOcvAM23xjjrenqWZ8Olw5ZuxKIJaHbM6N2zmLIcOBQ
oFXgv5XU3xiIhdwvjqWyTAoMVtfQcY8snKtqbLY1P7VM/GVqtPji1+rU9us059y4vDjWCLl6bt9L
0nFGSU4PoE60ESe0rwvL6wh7w6mvKdOw55lk18PgFTdHFit2kGtp26cpNk36tMXS9lnrJc/VPyKO
3lhaeu8Xw2Jo+x8t2Grpms8IsO5TSCWFPl2hxep/yTuPJbuRbMt+EZ4BDneIadyLq1VoMYFRQmuN
r38LrGrrZFR20l73sAdJSxrJgHZxzt5rx53m+S7xjD0bJ2LMAJFg6tU2oea+Aia9KPgJsk+JXdeP
zBebGneN23Jefbltkuk6Reya0zj9kCSI0u8WB/h0bxCcRswo7iE07D3CBQ8DOk4QXMlO5FziwLwn
w+XdbdDcxZm35E/xhmxpzGPXugmsFeOYneAdncZAsRrtz7OPq2rO8tWoUUTJpuE1GXqTTBIK3RRm
oakl69TkjxIaFACqbnMRHt1UbZ24X9da4plhtdWouQmSi8tBbXP+PwLWnanHPgd+1ELj0h5G8bWq
H1gHHXtTf6lM9HBscNMGYRr5IvzsQw1Y3ueDpmaHshFNnddVOeLZnv4T0v8WzxBEWfeGeHMTaOGx
HwTy6fRjtLEbUP/M4p8I5fC4EJTji+IrdMxHTVR7RhZozXq+TYiHUDxcRUy81h+66sVuaor8nPwq
KzP8D5O8mbW1mxpr41bubZxtKuMmTdSYupS7EZp7MwjCBSrVHATJmHrgnErZnM26uYlqum/EsE+T
5tnmdQusmeZVOV/K2Xxo2ArdOT1FDyXqHcEvp1TL3tPJfiLhLAWTxCn4LlyajAk7xiEOGqI+Frn+
1rqot1WA/tVtbXcFTIJRhllYA7xQIXdxNeoZxZAilIM6c4fOor6rYVatmp40SE5sk7Fy9WqdWk2A
lZ0ioX/QwWkIVRgIUBRgHxqLNsWGnOdHXkEel1sU5mtf0+sDR9/THkYIwn9lvQzkPSnR0ClK3dmn
A3nljbW0hzY2G9O7LE8ATVP2IqXLIz5JMDUpdcIaSnda0tiJXiiFPzdN4FXjQLKjg1Moyt5twhlA
/aenXkWUg6yr8oZW3SfuhAsIpoikWp5MDvKmvPnWwnNVtvlCRrcXFUy8ZXqJo/YwxRXaZrIzAOr4
yjolhDVFwxJ+Uhe7PpS/ljdOXe/bkdArF82/S/fNxrFsmtW+7YmQJm8POJu9ScFQCfstIBTGGMHe
hYCHXERZiKVARmoezOsnC2ZKOlBgDDw9iA8F9/muiuQ9BAQS4JcQkEdhiztjcg7UlM5xjTpiKtex
233R0uipdxC2imGBTm5IYri3WeeVZYdEQu5yPfHajMwq+WADPmj0+k4z4U/l+GY3xC1/s+ei3KLN
2WLRXZu2tWfLzWPBLoV7I1cl0w1fi1VShY6/0gqka3fpLLWO6edJQ2x7S/MmxqchpYMWMa6hnOmo
o7l8k/DpoZDhHghodLrtcMqkdgPJhcintk+Zlq7UZO2haz+WrxLPdpHzkMJqb6tiZwSYj/iL5kue
8fW/Gjps4tD3YomMAJIT6ViNBjfOQq0lSEEhXVE+Iyd5S8nDIb995/oadY/5fZJ7q+PySLHEWKVY
ZLUHC7WPQ/EvoULt19C7VOuV1hs21cJsvUYZiF++tjgrCk2uTCyCKf3xaSgBzPgHDVrrzEjT6Wrf
iFcyz9ZG9dVVxbtpIg30y0dzLN8jiFc6m2iJf3OLFpokC0QdouY5oeVm+KN8wiNY7jBO9jWK0+1g
WBvWHaDbi11coZcBKlT0T6GdvqqcsSJipQj36pJ08VNQkgxhmrz3eFKiJab1DvEpICu11iooPDyh
wMzel9+rOT+NxCiRpatT1op+pI24t/DvCOXSs+yvwrU35AS+Swp7mKfpk98pDH+GOXpCWbhr+FgV
ao+GQnLfAU1OU0h29J8WoVD4PbSIsy9wjXUBjTUHa1CPPsa5aZH1YCKCAVJ2aknXozT2ZdC0r0Wn
VqwzVtUyNISp3NGd9EJuMiUllMTocLQ53OavrLhXc5M/TjLFrbzH1PMdWjAh6MYjKBNm4/EaB+2D
GUMwHPkEq5Qe7Znn8MXhG69yCZiSuxESeMPNFOScNRWp8+23ejZ2TA4M/XiQ5UoVP5NIvyZBsW9i
HrMzMjY2nr4bA/LMm/GliPN91on7SW82qql2qXUMBuk1bfaqhQ8gCPZq8faNoxeVDtiY6OuEbd0f
RmSaCGyAH/sQqMgqHhjN4IMOVGDtYNLvJPgfZMsBfXddeGVpY+Wx43DjUGa7M12i3AEOAX2uvzRO
9DOxvuu6kW5iCW+p4A8GICk08bMlH4E4uIeuYKazOufs92Sq9d38rcnwXU6LhzJvt3g4sBRJIoQk
gssskee4CAFP9Q6o4QzD2ILtruVbMGlf8oqUJjS7dxNytr1tZvcID3eYcB0MogSiflC7m1dxG1Ar
NrF810F4EGVCiRS4doWekbUJc0wgeYWg+3hhzYi7OAkC19gA4N4mcKJ2Q9Ou/rCS/ryNka60Xd1y
FGUl09KXLeFftjFuiuEoqJt63UXJjyxvNyJQW9kGR7hxm38+1O8lOZbsHIoCo2Gz5XfgPSxbmr8c
CksaSxY/R4Naf2UKWDk0JN2i3JMVSEOv+MMGzVwqlb/tMZWOYI3yKbWFZdf/qQLYZIiO3GUVo7fk
MOWd3DjZd3YEGz6Rdd4VH0aEXLuJzoPKTkVd7Ouo2rqj3BDuvmPfrdn2jgrUoy7wiaPtd8JxF/bu
fgD6DN6aSFfds9vhUZEeOdUGumLxogqsORpYwKinPRzl91nqv9oTkvAi8Qxyh//5jv7tJTom9CPT
Mqi9fHp4VKNbIES81AUdGgawAmknyiGR/+ktWUqL/3Ev/3KgT1VhirSEZVocaME+0Oa5i/gQ//la
/mNDx+OC1G0tJehfZehPb0cPrDpKyZYNWb74Yw0p7Zcm+cCeAZjS/JaZz9CP/7CPXl6CTxemC2my
kXR0y7TEp0JEaI/OXLZwppcHj+ccoriFX1dHJw0gXWxl4P/Pn9lvR/z0WgLW1QVexQp3prqgcTvE
TXaaEvwFcfaHT0D8R5FA6RyLchclNt3AIPH7PQ2LsCBzmWMVhnGd7HlcO5aOXvRmFvA2E+ul0CfP
KEzalPTvc+fcRSi5KRQ743P/jH5lq0W6N00JkLVuGwi0soP5h1Hhb14tXbBkNFzO09bdT1VtG9dA
NCR8pm73qkkCWizxh9vwH+POchcs3aaQyH/49n+/C+i/SfYJC+54NOMXwgtsOA+x+TTM36LHf36J
//ZQ1LWW0oSOzPXTDQcnAZyl6qr1iMeYzEhfrRLjBaU2Idzj7p+P9R/FuuWy/vex5KcKCHVWAyFq
i2ElrrehTFHvTLs+Nv9w9/7uMKbrGC43DnWe82nUBjJs1y0Y/HUUtKhnCQBbWAM0Mv/5av7mNaA+
6wpmI8YBpqPfH1Ki0850SAFc933qkcyBBiHx/vkQv4q8nz72pSGkm45yLZe60e/HMAhQB9vLi6Ck
/aUGxQKpYV2yC9NcGrvpLkGGHZrJRpSpR/f1FvvlB2q2w//VaVgYQXhJbFqkv58GXoqC9C1OAyng
uYIKN8Oa7P17zZ3udbP9gm0NkRSB7ylRAXS9p4awpD99FH8z8P02O34a+IRm2a0gOnnthsbTPJmX
QRt3iDLv3J/dDjno5Z8v+u8er4U+TjBN8bF/vvUFFOW+wAm8Fu13Ob4acDL+3w7w6ctTRq2bo/rX
Acrm1Fl/+g7EHy7B+vS9OVwUtVOOYEj92BcpICb0Ao5WIhEXxckK5idiHc9hsgiwCCiz7JP0qWlr
XytfXWSO/4Bm2FMzTW+ooeqEYIfmrVX61SBrNrG3TjHd//M9MZxlaPv8xtuCXi4eQctwrE8fryhV
Y2k4+/Cgk4WDkXxVlDPiuhZtLiPFlDakI82SapTBNk03n7UCTcivaARQXZpBxpW0NrbhnCwbhYxQ
Fx8fcd65GzN8aJP+oW6Kk4zib7NFSLU1REds0GdAH2uVjI80uT340dtl1VS6ww25wJUIiUtgihU2
mgisVKSFuIjCglUVkJ5Uf2hr/r7M951bUNrIP0apLm6jneaJMlRNobBapSzYc9Pd+kOB9QeiZ0eT
hc9IOTBcCtKs+HFqnD0R2MB6RliS9kXBxJxc/abM4tQL/Wn51gAmbNtEXcLcPWfSRuEdn+tKvShN
vmSs19oFJ1wl0w7lnbRP1qhfmyQ8m1pOxklJvik9ZH5MhySiIrJeasYVA8vJasB12+WJ9/HBD+Ul
lkiPCMtRNjuZov5IM/3Jyd2tMzlbQ8XntiW2mj+v9e+mSX5Pn6COYK/b3o/49LqkWdkB2FYz8TCi
f4G15XXEsLtc/CxdfEUjnuzp1mrZxlXHPMo/wGXfx755AbH7NsnoFcD7T3f032z2t3f4i8GEWNDi
w3z44iDFGBtUjliNphJcoukNtXYTGfUk1birErM0jwe3CabAFci7H2ZNG6ti+OdT0MgTKy5J7Jwo
kn2fnfK1bfNdTtBXmsFlBeHcyeh5AAAJPJ9CPD+0LTi3cpuX2REt4rqlX0YAAAYVDYllS+AKobHb
Rn1MQ7se8P/ZuoUouMSuYxFCEoKG32VdgCR2eLHM6oeTTPdFigTw14fz7xbr7V9fyKeO76ff/n/Z
ABYmg97/uQP81OVRE/34a8v417/4VwfYMP5LuY5ANWIJWjIsgv5XB9j+LyWkg3geVQfL0F+94X93
gE3+TOrsDfn2dde1dP7RvzvApv5fAhmHcFxBI1hnTv6fdICNT8O3oLns2CbKFpvJn4n301BYK80J
o4ou2BgT+jtIgn51w3rDZ061bdJg3qqrFffBwXHqh2JKOjovyjmFGru6KDH3TQly4C93799v2V/F
Nr+adH8ZnjknLlgsDVdLxwhqLMP3X3bEoolmSlmYU528fTY00z5rIow9pY/ptiDnBpBQN1IoHkcS
+QKxxTno/2H//2kd8Gs+dkGsWkwSps467/dTmMOk8PWW8mkQRsnaRFemO4Y8JmHhbvu6CldN0the
I+3vf7r25Sf/dvEIjBbFAFxCIr3cRXzw14tflFdl4biIRxPkjyV7Vz+uBaIw4gx0O+oPVlv9TP0+
OxetbR5yU4PLVwn3LmOZesA9WDBbSXR+hU2qT2WdRR26kKxXcoIplGTrfCz98yia8dol6aXxQ0xR
oXmbwZyhWXH1l7CpAH+n8YdtE2rcyO9JA4UydcZwU2nEoxJsh6jcKbHPooGm3qW1a4L0bklNe4e6
Mh3GAs8m7LsKv4xZk8KCb8PuDeoKjukz2tvz3niphxSDndmVBy3nceb45BDG6R9+Hm27UB9vcL3Y
bNb9sbTs8RbJYgeOYZcLckP94MMgMdPtyu++7sdbFVKZma34IWYXvZty4kynl0i6ROq4dPdiDYBb
Yc5759pXk0Z6oz5v8Nyni1oJgkdDhaszGmz8UbEyLGed2zI4N+iqz4jqKYnp7o0qLhnAJHr2GRg9
Caz4GGi941U6mCp4P+E9tqgEwaaPriqYyqehBn6HFRv6kouJ7Z/fEyHUos3464uy9NiFrhwa2ibq
J/Wp+FCoZho7aX3DNHEf4bhbdwEZENbg8EG4mc91JPArzOkBvcHVDybrSrXfR8Q/zBh1+9pwD6Um
sAOZ7Qc3ccNE7p/1lpviMPWvG76vLSXWazyaR8I5MrR+ibqzO4IPKQnuB4cVnm4P99JF12TSgRCm
rh2jObkf45Z5zkARnKAsi1PtvYtIwETl51mUKw9ycXt1IdLNoS+0LWr9ZzRaxq4nvAKNOqZfEkyC
ON2VfmtQsCcpC3eBOqTp82QL89FRMysA+R5Fwr+agmwe8myHM8C6PYgOcz0W7nA0uvzVDNBRzzr2
ozIe7gnJQ91lb0ufrADRIVl0xfTYOhFNX2Jiv1gwfkOH2TsJQto/ZG5Zyt9oPT+xKronlYP/k8VL
b0b3memL42SjU0Q2v06nFPNsD6TOSPvx6toWlv3a8RLWO1uFC2lP1DLAoyKjJF2Px8wVJrRHuWGt
QUJIDuGQHVh7ICIOHs4QBCvKF4jtM85yNLahAwel1b/gkIlx9uFkl3q9N3Qdh51O+1yM1k8p5UxI
+PwlRwKwMcqYlAxCio2H2LIWwiOmICR7SEBxfte5c8M7oSFn2wRYCWjeN+9OTOy7AWppNF3Uv6pt
YcE5rFNPVqbU1VWVfpN+W52z3jioJEe3kxg7Qed1pYhJwmrUeYY9bLOR0JiuOKnMJQSYgExjGC+m
HiW7JpdrulcQ5TjXpz6bk0s5zM9N3sxP+AOT9RhXX4VPLhnt7kM1FFB2sXdsEIavSszOW79K7ocQ
A2JNnxxhOSEeeVntSwRKlUIvEFhpDoakXYeOdVQlY6ZqQ3r5uDUbH36iineR6PIzA8HFRCazaobA
q3uNTz5yCT+eJsMbh3FbEvq1KtSQr6rJee9NRsOGZIATXXMaQgj2JQ4D8O36MYvS6Q4h7dcy7Ivn
ZiTgJqR/tZ6D9OroxFLoahMQMHnXjWSqFuw01lEXeSrtWQ9iHnwtK/o/MyFxG6yC3V2eEumrkdEW
uSUCEfdQyzQhxXA2rjN+bRPBxVzgScd2USGj1dNLP8fwp4ZcIfiQ+q1ufVq49FMK2ENkkmKASCi+
m1FNuIPu7Gb5wygKebW0EhN3jCam97HsKeLBJ2hMGwdLMOJaktEgnHZtmW2DBSQfayQaRc1M5+gp
0wka84ni2RSTvx7HzqFdmnDXUlKLzBKMjE2Wn3xPTRrZMkZpjBjy2GHuvuOEN6I3233Yin1GkI6b
2nRPyu6aiArXNl/Jym1N6PsJZPdBRPtwQfKX7YFNwY25d0SA4ceEMWkXEdPj8VutopKEpz2kGcwK
DIFIk//UNMs/6mmED53O56Gpdf1RNtMLcYTfzFjIm1xiwQ010DbUXmHCr/Iqv3dtapvj3C093vlL
h7xoS8oncemdbZ3qwXgN/UVNThRL0Xd8Xzli+jFzL5rwidhUcXyLzf7FwiWb9SDgJhdTFExM5OCT
Cz2mtR5Le65Os2ruSru6DCaXgySrJSV0ZRiy9kzJ9cNjDXFGQocmQq8X5XBRsE8H33G9NFUv+eSK
1cTTeXAjUV01OfI9axAOchB+cb7ks4/ZbQiz7DYHKHzdEiZt1YXapTW/t9gbiK3radqCzbd865mw
69eml2t63NMh7waMSXCHt+SN/EworF+M7FogPTiaDslHXNp2jJfsuvGV3YaXNv14NDuswbq5pCu2
8bgBYduwY+6KFXbZadWCETxWQmXs6H/MVLKfh+ZbHhT6uWx4ndoqz99GV72LOvZPDkSdOC7TfWql
z7ignQ1ule2UFL3X8u4fxxARhvQZuAtmqDuzLzuvsowaS5i5lWGmIKzkzTEOHIO2OU5Z8gGsElxW
rSNQAqt0l2VwaHNghoANAYyUpX9STriqc8LGzCXMiW62TQAcpFKgJS85I/nWIqRKkVh/7vexObGc
Kpu7xpHDARBtBq+krO87PSbOZdJIM5rZLPbY8iJw3hDp/P2I1XUvYrMiyKwubnkB+Zu4cYcWD7Zu
K8Vg75IlBws33PQO82UdWuTFVZg+4XRXR1MnFaFnH7jxhfOe0hSClIkX3KQzHGnu2xyAV7IL46J1
B2ALsP5bRBQdJzmTorhxZRpuapMU1LxZpeXRmpS+t3HxeUx6blzeIsLrr9S5JI3EDee0aA/1HIwq
lCWGpKtTSHtjpIQI6PE2k2h/fAbE7Sgth639/OFMdUU8RAOLYTGldVWtY+pxHyccEmdouz+rPNae
iaIQJwf+WRACw9G68pYtv4S9/n0siAVQk4JhMWDvKKv+qXO1d/jV7lljH7S2q/BH0EpKoPARHgeD
2Kl6mDdq7qOtqTKsEkmjrepe7MnEzklFcqN9m218aGIbu0p775eNnGUaiSDma2A6W19Liks2q+JC
TirOgtkljlriSgbZ8nUaEJgtXKdgsF7mpPlZDK6xmx17Ov76ZZqbjUZgxaGEsnewuupsTN18kIO1
qAQRoKQzlMPBuja90XkWYoIUcvejEfvUcM18laWhyfiJJJDJv3hOVLU3S2y1yRw017qqm6sSY3rW
Z7GNL6pO6g1KMN2rWicHBnNxusHZgNdwNzXrFU+nz76WorZOJcNJjIvhxEvwFbwoEGk7OBIYdaqq
hYVOM78XPfQCP79g0eh3thCIc8ogPyZNCVS4TVx2c3p/KKWLdzFFPikgKs0fBj7U4xxhCholHMU2
cL5jakzvs1xrDiTtREy/+bhzUrvZEcj+4koWPV+cikWc0LXyNA8Wyp0mfYmr5gxjO0QLzwKy1tzs
0vXtni0MqwANw52ToD+zisWPgFJm55jdfQqY/Kwj2mA2Jzx35NRmmU1Ez6ueS02Lox11W9ssq0tu
2ehK2zrcGBbBjqUBQ9yNh/6tCekPF3zMx8yKO0I2kL4JwrdWdtz1z8KPSQkfy/JkJ/hLbYh6cRdN
bx1Nhg05QgHxnbLnEBmpIMFhMgr/h6YQFeVNaDwbfjl6RVx40GHnq1NDzDWJKvjOgA1BSh+/FDl8
gzzyY75QmiyDHHzSfMarNJz8WaJ6fKhjd+27iVg8V76X+BOForAszl0nznaoTfipZLfJyvpn0reL
ma68wejX0HFCzejbdl7ZVv0tygkXGMKgAf/IDe/DgQ6vD7HP7gqusfuiCv3OTQNYEImb32M4Aj5P
BQ1URHi15HT01ZS/xmFxSFsDDbZf7MeijWByRhbLb2lunbZ6Q2XXHjIX99AR8p1+J1IVvdICvov9
HH+7AHiHEfFIO2k+FrzRa2nMEEAWrSi2vDXNuBMJVfFWc4CnxK4RAcSFZ1FH6t4i9YoymDan/a7X
6PUL07FQmcqvLXb8vZ+GhK3goHvOs/pbEGTld1gYG4yWSAvyRz7ycd3NJfRbPjPSbOBSDpazo/yb
HStZHMc3K3C1s4yglEkQw4lMH5Rmi71fkf5c+419wHjEGGxGO0wYmKzHkGEW/zbQinLe6YgoWdgR
ipb4nbywYcDyWtsseiH4ZwbCWCo9NxM08dFBHTunmbtF28+ibnoU7WieFIwDD8siq8LUUNuYnGn2
kkHCJQB56K2cyS0bjX04v1qZXx0Jn89YGwGV8cVGswOdMS7MtlqXfvXDIjnoEdHjA5jawMeuHfFC
gz2HxWV0WrPhXJpVVFfdQzilj03ebVRY4WsOkQHiozEPQi1goXlI18gK8aaWWXeiPuRJt8vfY74i
JiKCI+KBLEdNJOJalukMtCy7oviPnn+x3MMQhUgTALdPUeV0Y7DPRfBt0CHoz4ZT85PDH+BkrIfS
trdFwwowniwUA4Qw7cqoNw/lFD8kpeYeKsr/RA3aF91pyyfUAppeXYQD5ifDv5j1Ve6RbiVPJaH3
fojBWNdgtw1K20EkyR9D0zyPjnx1+iVKuNXLo1+l6LoymVAX1R2vN6ILUQEoZJLqWRsK7dgLO15D
0Ytvo0zWdeE/Olr7okI4wBUjjWdGibsljOu96DEoNwNqx7FfwODo7DY90m78pewXVTx4TdFanlNZ
0a3SR6ywZpPiQcvOiVk6F9GT/BOCIUCcGmcniwrD3ShW3IAiHA+9mppNQvjTajA66DedrfZBMD9m
YUPWhisP+M93A97NazWT3ZTl81s9KeAmRvbNIIMbUCl64kzOwHpH075OaZ54k69DjRDhN9Hgb4cD
nWNsDhlYM7mP+ti5D2oIQLbMTrVrPrPqq9Z5w3qGxfixZLND58Q4NVmF/tlJw7skqQ+/Jqcs1Fme
mGlwmOvwYAcivdW9pNIs8LsjKiLwOr7Pqsm+KxuNmFOtAyo2Y7WvwnRlMrYG5LCIbUuQgFdlPjGe
PtmkalAIdOvWG9mQfo2Z7Qxc51nXP4mIbkMcReNpVISjULO/T9vAXgXxj2ouG69zp37DtBUfXSBd
rhB7i0rlVkTl5IHcoLvTQL004jLE9mi+R3MxHHKHJDTwDPNdXRlo2ZOuvNaNP3lWsTCutYEbk4cX
QHDt4yDn732oRRjcTHCAsovPrl28+Vrm43JXGwQU2bYlyf3Y5bAHS/CyXREZIKor7RCY3Xuaw4sK
AltRFTmXqor3fml8tMHwIFWTXKzQec/njOzGnmGTdIWQHlrMy0ow6tlquh+zHKOtVVSk1tAKJaCD
JUQyzad2zo9dmJew/DkV0JL3RtVvtIBlXD10GpPnrB90HSa56zf9oUBp/Dqwr4FwQJq3T3EE3kN+
rGULZqjXSR4lTNZoBP2bsHzKoKFsWy2Bl+bL8q0jp81+Y+7SvwktJHEj623ado462ogKVk6Hji2W
/oW2l9rD361WrIbfC8cuX5qYcLg4HYxjSurLusg1f2PeytB1UGVq85NFEWrlplp4yYHUg+RhaGy6
+Bj2ZE3GKXpZ2fbWqYh/WjBxkZuHKJcJyIqlhRvZiqtfBazNgBMFsG6pe3rTpt4MFhivPIAE0a4n
R9MeANESbqBN0cEJ/HHT5oF/Lpp+wvUIajlJoiP2emvDe4OBN5tdiFyle4T4lmxClZxFJqyLJVv0
bg5SRtL1tuytXCwjVHxoFotLWLTvBDV213lqqaF39bmhJIvyzszeED2WXmOQXerLsV6THzHfGnsJ
eskXHbA1aee6y/tN3ySVp1zb2c+IzUlJtam4CfprA3ZatwELMKRBcc3tClR/KO56DS+gP3fatm+t
s3JK7RyP8b6M5XSqLBAkwDZukSYA1lZGSmT4MB9KtdGbPKWTCcxE0M9zrJ6XZ/TBgowfQR3jemaz
btvW88QG+xzbrX3Ww+To6mSTOskgj21m7/ts+fQdazr1uTPc4UWvHvsAZtawNMCIX3+1cspKE+Sj
dbPYsVNw2l6f1LcsJkgpKdX0VM/5ChR31KTxD3aXuAn07Fr7BvGSUjqveleuNNOH/xiFpArPxRoq
9dlm2UUcaVI91jp2cQRTJCzZoBGwadqvSPUomvkRJuva0E8UYp19t2jik8CcVigfnhtc4nc6drNj
WtIdS+rE3IShyz7daMxVIZZTRVOwqRVR8smYfWSGZj0U4VsGaBjvSfoC4p+5wXpAZuuegtj3dHta
m1MdvgZ28WzOhVrFQ0L2O2/zYRhNUD+Jb60SM5R73X+Ig6T0SDesHrqGJGXNL4KdJZp1Dcr1dXDr
e5dD710+biivrqdPi/4I+rXeDj974MBTqHCLnEvNjG718ssYkaq0xPa4mhaejGw/k0l3jkLLZQWX
dMfRCLcS5c0uIwxmVYnyzexaKmgxgRT2sUWOeK5kbJ3L+UeVt8iUixkLamjgOQdRp9zmhsbFPYIj
gHxr4szIvKKeKQYU4OVqAZzWaVyxA2uSXyszurPTzNzPTWYcMtG8Vj2Z1wmuNsatonixtWpbEv7G
1j1Ojoxk40OhrFtBBuOFpegHLY7y2Mn6QaRm8GBTti7YKFxre3yWXQfUeE7lHbFXDSad4lHN6psE
tsXSCaCfPeNdHoAeeGl3YgqG6lXrD0lnOzuqqj9ZsLsPtj1e9WQ2nqwUBxHgtuSeCPRutmOE1ZIM
9MSZj6FL8yBFytrPlN60fjwZs2wuGXVkWGhUwKVjhbu4gS7WRBV8NLOqHk3Burx0owdIOIdksepq
vQovcoLD5Yg7rQjtLUwq/TbQw296YruNSRDZog2TpyI9YmFTkDOyVO5ym0q3nJri2KK9XxlDCZeE
5KGz7tIRd9OOKMxOt++bjtz7xiDwt1emPBWlABYbWc82WZRbnVUoFOKRCSWTTznJ2RsYQpSR4Xc5
A1Y3divhXWDYxzpP5EbvKmTexJWzfZL6KYIE6rEdyFaxAgI/6Omz0Vb9HuTcSzqF9OVQwaLQbVJM
GPPE5qXbsvU95yrey8Hx+bp0qoILGSFp1bY3yEiIu+SCo/UXi3stGObPxULz7DW1d5MBO6MAuzJX
GEgF8SfoC/SVq3f+XjZ9t9brjiWf/RyELmX0qCamNAFFz47HC+rOpdxyh280P2Hn8vp8biA0lw+2
L7o1YX4f5GwAckkZkCN/AMqbXchlPsFKqmqTeCzCfUBcjJ6tH4bUDTzKLvpdVgbQavRkU8oxXAWU
EY5RFP4goJ1fEaabYN64FymODgyWXVl8m4Pp5DYLuwhRdlKeUse9Kigy0tW/kRdknLUMM0xiUiBS
A7hUuL2H3A8fSit+j4uS+PfgAb4J63EWQ+syb3cVkYi57rI8yL5DAmO9E+/ImHcOFtaa3k6DrWPm
FEKj9Firo+hJ8JkM9CjWTNq7QqHg5OplXtopqYD+FxW2WqmB/UfgNNl+yIuDpQ/yo7TMgDZns0Op
fJfYAyGfkiKjFncY1srhGBa3AVdPmpTjjlzeAQLl81xjxOiNgajWKVjrMOu9KOQGa+Jq03zYjrxe
K9pJneDu+gWIQLMH4pcpY++OGsk3iUtM38BKj8bIlZKGfmcX2CFV0NwzCOTrptfWgfOuOhKoKFHx
9+JhOjUYjjAKugk6j0Ma8djLPtI2hvRftUqcGM6/a0YxrjIkNK3UqnWcxpeqNtapxtKdceSSwas9
Tn5BYgspG+OUDySbgXjST3X9BQYgXpvAbT1pa8Ymtfj+mE64O0z5RtJtIvaxG6dvyl0ompfcAGqt
yI24+2/2zmzHcWTLsl/EgnEmXzXPkk/y4YXw8MgwzjNpJL++FpWJe6sv0AX0ez8kEZTkQ7pEmp1z
9l67Kc4iLuwVn0p1JK+m1MJtwo0WLzKU3c5oCc0gIkTmNE+Lhta6DYMXWCIAlXpO/WxbZnGu/qdi
DBGWhn5u5XvWJy8AT/RNWbdI9KfuUgrBGIdUrIXuzIbNMmY4kvNej8E1g53ehVHxHDbjFdbMyqu1
8wD+8FVGsKPsly6cntOKzNi+hwBeBtD6KuezLSXx2zYEtpH+ctzSUJvAV1ZMBQGQWYQxHrTMfetN
lkdU8D70vYTvPZIV2KQ6Br1RfY0dAha99t2tlnmrkayDE455h4g1ohC5BDW/MFZx39ck1PThyRdf
WVOaxyQT14HJXjRF2bUK1aedI6GCUbvBkvUJE9M6BI28FKTR74YiQDcWip3psXp0pic3PZlfsDvB
fJEgPhkKL5tObOpAEF4aRZuwjoi5ryS4hCqt1/zNg5tPLDU9uJ63oGAYgAMbAbXBEIBW/KqVL7Ef
EsJW9mdnAPGaO2TL6IFbzFVBsB5Kgx5YBwWVD8SRYMiVzbZkB3/uI+zmhpsOuKUPgN/NaEa64h5h
3g+24bHNUQkz8lnYIbkC9iDY2GUztjzTpn0EOC8eG7Uzi1S+QbWhxcbqoI/6NsqXQkb20RbdRP8W
GFlWmAdyS4H0kuiyKsMqJZNA3vxyITLAVXb2LMypvuiVaTyhHV6Crd6BWW6vPeQKzaoFwOEZocxy
Hg4GDPzYE7jywnOH03WjkgARWCdWtNXWlAMQO9NVQz7IxcmZ3TWs4aji9H7j6CSoVfXriP3vad72
E7iuH8kNeutM+xXikLlnOUMwbhrJWlT1DT5lt/fIllhA/31qiCs5RRhklwRQImAaLzDBcM82bvQS
BVuScbpNEz8rUqyxE62aZpAMICT8LClW+sBFOfhmuYcf9FNKyF3OkHLPk/K5qp78KiWEMfdeQF9+
ZFb7wuIuFqUlGXfip4hGKDlJpj7HuCNhKGV/JS0NLjfveop7WXd2TUlQSmoRE6KnxJeZ0K8IUWmW
zlzT4u4jcZOrz1wnmn2puS64YEef+Wx2i9HhL1pWHFBAkHR1V1DQN9GzE2t0BZSDVb9m307XfRGg
lVhlBWzACtkWxp4WWhdEUHBWKmLDEn5YdtutJ8cetrGeUOdX1W3UGUWUIeH0KiUgrUoOBdAINNUG
I5CIUC8wrBnoNhZEX2PtV4549R3n1BLoycyBOg4wPgk4HX9lyVtR+/WSGqSm+s8PBjwYZupkt+t+
v+aGrkiOaH+SzIGf7S7ju6v08VZo1W9FKtg+7tXG84l9nhTh5QaQUshY7piXO0UQB2lK2MiaCep2
kZE0KbR9+B4E1l1JcyKwjVwY1zNeMjdbBUYVfzMOp7PnLEUP6R41SIf7Nz2zgGOx1Nsv3veBq0m2
5wabqTFkw4majBt60EYXnRoXpWlsrIfeq1DBkGMQQrOCjDrt3RxdhGLNW2rNVKHjXzOH/OXJAQ9S
2y9LWRI+lmQWhaaxd5P0PQeIcXO6Vsc3HP0yU5qdPY4rh9seesOJPFCxtk2/W/utcff0tuWTibE6
ECnBp1p7TILkEKXBPJ01tFMxHwRqCaxOGPBbxPE7jXkOmCd9GQ2wT/WqgUMYRukJIdK4DpEzraKh
fJEG0OoxM6Ynx1wGxrTpzH5ifA1TbHQtsQ89fz+i4OQC8WnPJjI5hZ246EJ/gkzvHnF2GIchaX+z
Rqf4vSm1cDu9GWaqrzokYQttvuck3mzn6BOM0jEpdaNgY0+a8lbZ+aaIJ7UGsvFbpgF6XoMmD6jm
W05CWF8TgxoY8WtkYkzRpoPfVS+ZFmuYoVP71I3lT1awz8m0GphrxQZwuMcaeVqY+D0d60TvkTRv
0wFj5WTAUqdgZ333xS0sdSIO59VgdJgZgPRduHLE6LHqa71UkBjNbumRoNAnQqPbawWvsqh3ZBV9
V25WPbmlGK5VwfLulEF1z8NobTQuXMPRzm+d38QHHdDlUkbBDeCeeKvd7gNHYfrbTYdrWrDLydoQ
jUUR0JtEiXB4/OtxUHFuYecNZ4SEyow1XOWSYb7fHp1er3f66CRnbODhtmp97QIJwF2bdAKoJ31a
4jRImEdkq7Rwwn1ZZMGhj5CdBHUe7iF+T2+8gtqvGK+PMxWFb2Nr7SXt0KPyMvHGj3t389q4yIKc
1AwB/DIkzwSVmOVAdS0wvfetnu2YG4yk8cr+nsbhWQzO8KsIHGuBe7+6ub6GlGfIiFoMvCVTqf5X
MR9As4G7nQbjWBpWfzMqZSyE4Vj7Amstc8ecLDrlvg0lXHFEEMCP+yQkDGI4lg1Jzqqvsc0+opzD
Rwp4W2Xr3qW0mpDYYSNNjeUEnxs4feyS72cExtmwC/Psdv1BQ0dyGMzohEtO3QjWIoPQr+E+zNEK
HVXUsh1S8xCS3v2uMfBFneAcesmYhTmafa2E/VOkqfyIywldYIPQrCUX44PbC2P2Tqdj1PrZkjiO
4DDaX17nhh+tGqxj4LE+Pk4jTDjQTqNq74iafMDIOVoBJVhdx0RzxdZNc4Z3s9XiD8svxJaOCiZl
Z4g/tPlnRBqLP/XTTmuZc7o0rkQP0DOIUY4XHvphYCXph+PFcpUSZnHIppUp8oJHjKVyM/U2uHl7
aWuXmgct0Ufktt66kU2wAikSL9yYgJZWeU++MOqPJAlusadDnjLH9Elv4zulOlYpgB+LYTZF2Erp
5SKxIzQaRe9+4PYdEROxYkhqmjn6qB9g7BYDtzMG4fbN8rxybVRwP+Hq2LdQKzaVPRrHqvNAXaoC
PHXrz4mUJfmlw3Dx7fRmqazZohY7603D9CFy5r+vZTIvBHRPpu8iEKV2cTEY3fz5gEO0ZzM/ZSxa
zNd62g1gtwYmCvqAdBzkYw5sEhmNQWRWg2tVzTGM0r8O+iCOIWDXzhfaCYoNeGNDXHuDZJwFHwZt
j2DmXTNqca1n+zaWtXAbGtFpjDR2fz2xjji9A2YjSX77+9C43nX0FnVdu4iCRE7ksUEj1jxUsWfs
GKsytMj8a1j50dEs3JNpsaK4z53mYG4IwMMjB8g3lqI3YFp1u2jE9Ok5DCcpLJYh+6RkXeAH1GvW
ZPyj/QZ1uX59HAw3NK6aU70gCez2AwQYxVqwzKn9trUc1aXymQ/WcYOWhnlj4qPJTwX6LmyuK93P
sovCL7ILc5LCqlmO1W9rAnS5+JF+CdIdrikpS0Q1UuOOxQ2t6HMbW+b1cZg6503FImM7H29z+c7f
Ib3YcVBcvXYqrmmp1/DxNUKaEj6WyQ936faqXiVR31PMYAdTP273aXo2aeotcA6KTZ1h6S5arrCS
4YhWgN/MuePu/3ehoz/bfv4PmSNTW89GtomEjanVfwKFUkCu2K8xPfJBu5adKC6uRuxUpRerKkcT
IvJT26MS1Op3E3jSU5RxZdRzoRUxLnfDolkwsYVp3Zs8kUOKHjPtS9OD6JA2sA0dM2yOfcPyjBuu
YZMJ5K/sHQCt0oxXj1xeL5tSuCCY7FPZnWTUOVsRNw6zJPwiWUqzFRrRxorpVjomcYLJT0oI/Fb0
r17aB7t4ROBnBH58dAsj3Ou6vzWl+WeYNHRRUegemGH8eiSBQGput3WiQ/rEoKItzCLa5VjVGUWi
PZa0Z8cnZRJyUoAbd7SW4Teg/F3eN+dMv4FNqT5rtKqUZUW60+Zi2tQx2YICX7Z6oZ5EkXwWevkU
0UPbdhRPE4jBrSXigyCVlS6q6a0DBtyLPLaDY5mLpzmHbkMFYdLx7HL2xaX3GSXdU9TMGpmOdoxn
Mm50jmBU6c8SLOOzr6uJCX98DP6/9eD1f2fPGTqy3v+79eClyL7T/7AezF/xD3xO/y8LLT20SqwC
KPz1f1kPLPFfPuJ2g8sKux1PIbH/x3qAX4GrzDB9lLTIi+nJ/ct6oOn/5Tg8xujIc13TE+b/k/eA
inrWKP/74vYwvBuC5GwfsYMnPCpunv8fSn8z4InO0sJF6iD9HW2Q9indga9eEmFfe5p3FX2LIgZY
0OLxBL81rAnSbNGzFfGT3zFDeTxhExi9TPqALhDSpGd2H28EBJRfNIi2VRVpi74JtMPkKu8N39mG
LaP26ehIHutE5TsAz8FnTbPA0mlESM3YlRUMhMfDiRz3ptNP3LcZYHZhu+c3TrYWZcVbI7SvWObB
jzZq14TkiveIyMxNX8N/TLtZLj0lwRvBd5tejdZn3oCxB2+wQmsZrqesS55FNwynpC4+awckMIvh
Vx6xRyfDst80Y2CvUfmHRB2N2tIqsSM3AiF3opvqEJs+4CDNpBGlBS/USfFvRoyvll+RHsP/+mFS
UP+nRmMIw2z30OeM9JouDLdONGWfvRKERRORZPp6cjbz4SjA7f/EOniTwpTtixyielerVu5iKwte
9B6KvOUlxk8ZyksUFOW7VkdM8ysdyVAQN7feJNnZRKfbOe4vr/6px0r9ldsyJjqFZHO3B4Qbwas9
ut0UnhHns0s0wuDu5dP747UyQENsBOrb9mo4OY1QtwRJ1k6TZrvroc081WN3QSXN9lQf5cEEQ7rv
VUXTxGPwlyGD3XZxMN5hw+dLMmUw73nZ3Wvr8ejXcGSSPDCeRJJTWdMXvw6UYBsCC/xzPmjWNvLS
7GT0SQIHyh8PTt1Ph8fp44kR2fJ2Anh3bi2Ejoi3rGuFaQGDTGk+qVjvVgVFzksjwmk5qDq8F2aD
7wIB4IetaIMSUOQIW73XEQizonKbZ6e0nXWe1sG5LzU0ZkiiD5HGXL6pLG1j2F1za8terUr+VG+8
t0hcY8v4ShsXjXXh/QkQrxoeSH2nx6tO3NhPN7p/1OjIjz6GQjRBa3kePXda87OR6KcX5ZIeMHWx
cSxQrB6mton3GpFUJ4I0WMGqyr+yCZCk3Pc1ktmgB8Qdp++tAhNMSEL1TXj4czzGzl9KS1exlpAf
idomNSKEAp0lkZWo/scdJAoxL/nszNqD7xJlb0adw4CmwHnSe/Db9Hqry9BJ0oAgizQOH+diaGmw
2mP7xD5IW8ZsB++pmhtNdmL+8utp39gmHC/f3blgdkAJJe0tDaT/haODSGgSdd6SlCjwYjDlLSKm
Y1uphqbdxO7Oc1Hs1mbnXlqbHLpRz5jxD8mbHY8s4Y1d/QApOaSJEbyHFDOEGubVwQ7nTxw1J97/
ilcIuEeakp9e3ejw5zEFt+wLV4VXeodEL7Od45DI3iV0M3Jl04pNuQswabfuTklDOklt87vA56mX
FuymvP1okrm0blW8DlvHfqZlDx3D9n+xe3DflXRcEC9sWgyNVj97GHHMY1Wi1gtIS6wK8xZYXrgy
a1W9a237p5Vm+FfWza1ydza15B5ZZ6b/jTpEsE2pxKueTFwldGEvDpGvNFPJeK0spnZWk/s3x6r8
RW1XLu1hwOOur74VYrhVbFcjuc4d6hvMNOwv9erL19FZTa7zY2d0Kx1zcIhSTou9RJm0RbUcvnko
HUSlxCnpZbuqapc5wBjKp6aB+q4lZcolYIxfU43/l4hE+STj3j1nDK/+8wk9tzGAzV8RM7z7+yuM
svhs6VIcQOr4t76sf0XESX7qriQ/XCZQ+Ic2+XSgCwFvlO+2GXIHEEiZus5NPrWaTqQ5BuNZ063y
1Syn/ePxpGjKbVB4Fpl1fDfkZWdffuexD53Pa6yXvCQ93LCHcaPjV3lp09I/WdL8fDxpzK+g+j55
feTTiOEFlecShNHyQZkF1aMb+h8tVohFM3j2FRJs8Ty6Lf/x+FCDutYtIBOPU3OoT61Muhc7GKgV
bP9OBZQvMtawd/rOigvF1DZlUMuPMGEJLDujIEI9St7KIl41lpdr/JSMcKL5K0oXwqsTkGD3OFWm
v6ML3b/E9WDcrKF8fzwMIjLYJi2k7sdpFndMMlKVnTu3st6L++OnIRJt1tSbLMd5pi8rqVlfXdW9
Ny1xnT7a26NVyXT1eDxLy1tiOvmr2/kr0ppc9paNfw6KCcOOgNBvmxFifksTz7WrEyNI3fg2hB1o
eCMGFCqTTymAQ3bxb5ERBCplSMGaEZsbDo2/iYeifGu99qsjUf2TqdTzRzgO7b0rnOY5TVDYWXV3
13zbuox+80QRQSc9QsukDfrNtaJkE6HsXabAIplODvIOYwkSiEz1q5/12jbi3sCLPXWydJh1VWbk
z6PPmDZhW/6JfO/uMJVedNGAf0XcTE3Ef5U9NyyXqMa33CvUWgBzPivER+Qb4aVgM0T/1dAInCEK
9ht52m4y7f5PlJV7CLvht2YbpA5UDpJ0OhyEM3Mj7ErHfo1lQX0S9Pa9K63ZzmS7H7ZbzNMcIb8r
0/5onab8Cb3qwgAIzOusz4mSfoW2cfhi5jGxiLDMS7MMzzY5EqvJ8RvE22Sf6EL7CRXvqKmG8tmb
tEM7LwGNW/vHIGuH/VgP2j7zrPZYNWa+k7PXSvnwlyprsNCOq2pdqDx7LpjhrtJYuq9QhxNoqJi3
0sfKwdv71aSsg5QPP1E0HQpBPsrcoWBGQPA2TYZ1XZFnR95VuzaY5uA9tZJnMJs7rYi8vyqbyrVq
m78qJp01vcLfRjedjS5sfg+puuYG33dMhqe8SNufMRMvk5/5vwJHe+t8t/3laP3H2GfBdx9H36M+
9t+9rf8ANpTfcTz90ZNm+CKwGCHzYERfeazTV8ObdCxHAGBq0Hp6slV7IvhovAaz+zNJpuFX5Yu9
7dT1OzeieKsb7NicTt9FuAmuho3qp0+q8MVAFLhkdl+80wYpoMLza0SRuJiphSPBB0SrS49JpkaS
IRMs56+yMV7crLO/4pJd72h1+d0iymgpSXZ5tsbIWkunbS+VE4e71tSXbsAuKHGb5jBCYt0lQx4Q
oUvWWlb69lXQuFrHsaM9jxOfdtYu+Szj6SAasMFmjMpsqJ+IN4t+dwkjm6Bs6mfuuOWySyqaPwr0
Mu9E/x5MueKTH2sHMx37dyiJh4CP4nOtsduurWr/eBWWx+TYQOvAo8IXdQIDMXWjvX2c8vkg/6gi
MftxCv4Oa0j43ueddqFzgi6k9vaNVvYvylFzHFArtzkisY8hrD9d2lI33Ejjs2nEaL15OCQQZ1eW
NJSBwNYfvh42KJyT8SC69NJW7KsqeMQr5jLiMzHkXnKX/z3qwYfOtvwunJ5GHlOX479fymYHeH0p
abCTQaymIfzdaki3+ibSuEk5FQM/FvrK7tKXusHA8XiJV3kbMZrTZ6cQXPfYME9uFQ9npqPtKs3c
4MsMbWyXfDc5YFRLdUi82EODnewIuOqzJnlVmDNYCNa2m/v3GJEy1iwEx+wr/bs+Mgvy3aRjpWV9
DOI0/xIQF7wq/ZyycdxpHnuWx8M+2qPM9se7lHVywEor138/zvxYJ9fuVQ8Q83e5pf39bZwh+AZ3
7z5hzjHOWkP7Z0J3QFhyzAw4cI3rxATnqpmMI5rB3IwlgigJeAuw4MjkiBvWne/G3tFwrXXtqfLO
FLpcZ7rVbQ0nLu8DhdfSyMtmTwLC70a4GbhaO11HrTWANG3q16j32Pe69ACHPG1eMYzIp3nGj6xp
PARZUi/8KWL8JTw2bUhlH2cBfOlj0jsn2Jj5ye8Nsaejv1VJ0s0iyO6CR6e7xIOHVJ1sysfjPvR9
z+0bYulgmVuqohfLp+T5cSiigUVKy2+xNVWLCIsJfz4jxnXITjcnJ+QFdTEd4YzQDqcKbo8zQN71
xqlAmfuoEzcyRRw8ZNOwEyXuM70K/fcOM9gyqYiDD1gH3wkVQ+Q4Q0dD9aKJaNxNJSHndqd5n0YF
NFGnK3oJanyUiLF+ZfXgEXyNmNqE/seWVO93HcJ7Qk+SFXPA+JNE63YXthSWYTvFn67RfqSR1tIH
G9Pb6KIzeLwsVh33gY4rShbtDkmY9qwNjPx6LXB+exU6kbb8AcpdLqMwmY2EHem0Wmdsi4AoehtO
3C4Q/fHx+2CbAIaaIr1vrHoOBlo8Hu47q9l5VZRuzDzGq4QuDG5S/lY1Pg5MIt8hpuAJVHOFpgOU
3deGI4lwVOMdfQqOHmuGEjIW2k6pN8e6jDaDHpfemT0yuxW2hh7d6mlxOuaFwUXx1frmNSO59gXi
Y3Cs0UYwLwSh50tEuhSF0t8FQ889x6rU2SM3aU3+E3wjAc6VXx8JrN1d1CCcK11381S06TmyKEPK
FjTjUOn+Ma1Tln6CyV5wjjDRDrL6GJj8RSrH/1Xmmf3hazbqZlCyL51PHpHjh/U1hVy4VbEDUFFT
24KB5qeNMklWFiaEgMkdz60ahwBDhtIW8WD6Lmjw6S9k9ywJW/tT2AFjY6veqxLAiQoYHke6XPvA
YfjAc+b5Hq5iJ2NYFRvUdxa1OsDC8UOrtH3h04TTo29uqeFZtyMHqaq0P7H/xEsYayCrrWpaZrZy
t6hovXMX4+Y02xJ3vNm+YEIriSzkmn7cZI1B/xr0UqG+I3zTmFS8pDv0x4/c+qnSku9em7yDdJkm
dnzE4F/LvWkK/Weg5Jg14CfuzT0d6TA9xq16A+fYHXKJ9nrK+xPWvHWIRuhgBSrkrMP5kyZgP0ub
brIDVquwrPGjGSME9vo2iTzj2xq0r8c/WhZzJt7mtaTopPeDsVYF4y/NsMnlraS65AOFupu7v4qQ
JchiU49qXQ1Hqaf1Flt5fEOSrFaVivejEOmZcJzpirsO9wxKtdUULIwh9w4iVPFRROV3DF7nHCd+
io0PKu+j74QxOSfKaL7bzwJkdmHryBIs+0xw98XYLfNQ8zY1/qeNk6jxXfdI+yljRDKPU0U+el5E
41vjyuBaBsXX42H0eNPOoz5eJU57Jy4aMzVjhudAdvKQOqNKdoUBBsZWPgZyHPYM8nVnpcPKK4TV
n5jq9aeUbfrpcfrvQ/V4Nht+4RuMgDzXv52iH3GKO+IpGWc2UxOcdacTT978kMT3ja2QbM7Is5FS
mRmfE4M6rWzcc+h/lUVtnR4npmLYoRHVidg3d57E2rEN8+nxbzkmFd5+NnvlaIRkMtfhEz1uRBuk
IG5U7cSXBhHvxextzPl2iq1da54MXWte+iQ3UQzxhirqga9SsVcvGyRq8QiqxxK6fbNVmHC/DFas
0/bNmB8qmHmTBxkk2yQj6NjPcNjGbZ3ztg7T6e/HWLNXphJI9uukBXtQeseSxPK6a90jXRr3lJuV
+xTA2OXSrbs1iT5MjsloxFM3Bu8BCv6LMaCaw2hir1yvM+9I3iv0x256GTOPsFEzxPSJd6fHNXnX
vOglLNJzxq7pmU7oRqdv/pwx+l6aM3HpceozTWT91cNV708EFseN+kCGr2h5KJEfut7/8tUYnfG9
f4n6M8edpZia6QH+NmRJxtUwCSP2vfANcWW60DR3PVaJtoIR3xzQcDf0BHVzhTTuI01R27uN4fzG
9btwEfzhhI0uiVUgL4+C/KoJh4iASX2XKMm8sjkOcsSHBG5kBTlJnZoATu1gdrvAj4I5d1Tfu5Om
n/uhetM0ecpJBDqp0XTOMim4+MJ4L7O4TDZDHW+y3panvkP6XgbZ7nH27wO5N/lapvxaQdkx4qF9
SoCuSdiIUeM61lkuDbv2r+3UqIvvww8zDf8aDeErZY9zHgG7bmvNxW3GJ+1NYRk4UCh4CxvY5aYw
I7GwdbKO3fmgyJ4/CgPAVNQybsXh0z47E1o1TJ0BlOaufU6q6ivK2nFLZs50jDQX/bRT4aAlCqVZ
hjS60P2xURjgrr7GQR3uaACsLQPd5ePXLOffDnjEP6uSQMO6SedksNhFgSeQ+g0Wwr3KdkO83tJb
PB6XbN2WHbbwfTpoT/qUQv4k8AsSgmH80s1TVOIhD0PtT2pbhMnP6oTioVgg7nzRxDoUlAABctfi
4J6q9jUtYngp0BhQ4TUsjsoJN47nJFfBXyazSF2Bw5psQLO5SOri+CD7UV+JVJrLEm/FOpOdccgd
w+D2w2GyGcuGNjZLHFDTJqUBsalqf3ovWPEW0zA0Z7M3zaXHdbeZumY6J1HfrYmLiZaP08chDnoq
BbdIdvr8YtFW00F10fTuBcWBwVq7kwSNQVa3+LWHdtw3ImtRI3rZarSydje4dvOmQRJZe7G2b9Ic
0wA+nZ7kwtZF8BY5K7KXog12jZOBOOPLQbm8rGIN/IJufjJzQNs2H6bSVSjajF8NG+gV1qf8DSWh
ie2upzLlr3asBhhDqFHuTT8ZP7OfD2Ft+Md0ucSyCqmmUaPjwtFjDvjmh2HK7l2WHGmiVE+PMzQ4
i7Hs5St2WAdiMkkgXn+uiTOlELb+GhXfP5rl0k2fiQtskQZqiHF3KuSiU4AO1NOl7wDmJhcXI9Zs
YIKigli0+dEQ5XeQo9V8cdpeV2Qc0TcnYYN/fozZZ7Sa+O4L/I8MnNp34yfyRfJeTWZw6dLgjwym
6lgY/h/myvpBJJaO532c9AOGOcwhLdoZq7jhdCgj3TwGQ3avzQGfkd1YR9y3YeVpvN06JUauj6eI
8t1xte7iQMjcNtwLmRWnf2pHjb/ifCJy0VEvdeD/+AO+Z1KG+7sxoIJDWxqeHqe9Zdxjph3gVrha
9maf2e95YizYZakzhCSkHbyTZybX1jmK5G/GofyP9lZEL9IY/3nCD7L02DTW+vGQge572QAo3Yhc
0yh3YHEoBGibfpy0pzJ3AOHFGFpFJxxvHTliWoiyuZdpW7/lsh9uDlZjSVzeG9jhWSElsCCVRJrx
vic7K0ib6+MQG6q51knyzxNBlFWzfxRGaFulbJFSHWH8aN6k6pylUp6+KmQXncIpiU5OmVjbOEMo
7QZN/D5F6o9dOoARaOfKOitOorIhqzj9P4fHY2V+02H45zC42epTeXtFksaLz8xJzC26nXE9pRHS
7Cn9M5UdrSc/1g+oFEGl6GCdNEx7V6nZ0woytLqbDMGpT9n3u2OviyWTKQ3tYtdxv0+6U4omcuE4
yiCnKXmLG13bJm6GT8uOBeZYRk1CaX/qttZRvf5lZXQmAmfWmJbUj5FXBpsuTf2j4Zr+sRZttM3n
LsH8UKrqbUVHC9eQTpiT6eYYiIjKJPq6ZRImJLuLCECE5xJeM41dvzd8ab49TgfvVfaRcWCSF71U
evehDBF9M16Dky9G72z0ZXxDngcSVhxxRbwgHQ22ddcNp8eBoG9MmvGQvKekqR0tRWNNGbGP0Vl6
z73tVSd9FB9T6fTYa10MATaXCN7+Bny+bL6K4NtoerEaJofUuza1X4z4q4JE/+wltvUCuuhKKbwz
zdL/tulDkLgV3LVAc7euX49bvwVlUrOOLKkcJ8AEHByUVKdpFqkojUlhHoxM2Jl7uWHn3DwzQ1vV
AyXLDE8d+1RNr0FUuSs3QHaguJkdR4MFJqwuJTyNoy6EvcPuRofNf8vsuHshoWNVmaK4G3Wgbow3
rrFJ1xoT9afdmN4ZEQS4gKnN71C/xqNpJuhFhZPfEaR2e8egrLYM7CiZafor0rGQoWiolI/5MCwf
jn2Xsd+m1iv4hkpWb6Lrdi5r0dPjjI/9c+0MDfwW013VuH24xSvFbmLo0M5gY1kYWSR3fY/Q1Rn8
/Ex7hwg8L+425CmGTiWPiVfWd+BlK6xl5bvTv5d2X53JpK3PmWmTXDQa+Zmkkfnfj0frGN2aiuLD
g+2VgbdCq9QlfL2fUpoje4GaiDGS4KcoNoYdwC1957uYASYRWB+lXxH/Y1u0SVsLsZ0R0CZOimg9
zVy0kgCJHiXNdxgMIR5q0eJ+KGEKBZM8V1pOoBE+/kK2Gxoj0EAF0VMjECWYSPWTII9uU4/WL6tO
QeBPnnwtahQrmTrWWR1dpaNH18DmUJP8Ah0GgZok6UEjBSgB6Ye6O1g5tWctZO92zsbUMQsyL3GW
bkMiKxLe4t0fGsKYhJ9tRj8aDqALyCRK/z5OrEBVQxqo6/X9sapn6W86dC+pWepYWQrxw4W3yEw/
/aNVIzfm0V27Ea06s2HAifgNy5hPrFePaQJSluq2OeJ0V7ZX2rLONUhSNonC3dZZ9mGHjT+bXo1l
WjPopDFdvJahOGFe+VUiKN6F2bBQwcS4Rs+LewuXzPOb/hkP6rz11gYnPGJlhPjURB6hDzKVe73E
D9vUXn6kW/0LYXC6o09oW0wOo+bQGt6tdars2v/rAEGJevVkCWM6YZn/n4dyPsUPfKr+m70zW25c
6bLzqzj6Hg7Mg6PbFwTnUdQs3SAkVRVmIBMz8PT+wDruU1W/3Sd874gKBqWiJIgiM3fuvda3GhXM
uUWI3QDWcT+Z2dLGCLBwKyfeVkNlPdAy0PclB61FCLPpIQEItEXrixHBGD9qQ6u+Wxb97dhCETeg
D0JYXn0BbgA2Sp38TCx5MvfP1L3QjVPa6sE1S/t2EQ56t8MeEJ+xI3xkGapz4ovSjwHA0kJqkMlr
WuY7OFePrADGO6BI1y8nkxQqGuf3JOi+t02gv7sW78Uk1eKTOzjTdazUHxR4dNv6+gkc7LfU6cZ3
J9awmoLHeAuZBxBSNgiki5k+Y3CzF9a2ECDRmDwHTV75+JWBZ4yEzoow/zC7JPim2dGmRcP7rmCy
W2pho52hwOl7RtzDeuIQ8thjmCKnJok/JQGohheu9WmsXkbwA9vJ0+01WrXyna5xQyjghxU5Li7e
KGJiHT/YQH0epjZNsEKhY/R0LXvokompnIhX3VSPuww94mJwMDdFjfviVQrOttIQvjrF6ga7TO3f
2oOpN4T0L9PRWqEbcFGAxeMdx6EWnXQ8HiunVE7o+WmIlwwz6oLCU6vIJnes7pnIUm0JkSVAGajZ
m1HRV1peJQsgg+Z9awbarlSdai0SvX3VPc51US0OGr01H+uEdVTt1DpKIPYEjDnjkx33ywrr3+uI
rG4raFmuGCcpr/VUfbpDbd2pFHF3xmS/3z5NtW+sbP7OW7NJwzd+jRXKMhVpS2wdM0dN/Wb+ZnGN
Exn5O7ORpgueiQfDaMZ3Ze6S76ICzvrtZ9IBYfgoVefiySC4BuYPVc23dSbII6Pw2xSYG5ZFXxsb
mPnbaZbI1MhnJuazPoPl+jRx+Np7afaDVgHLha7mbzkSTQ7EHwPW2ouJdw7vQIdouSKFKIlN9GTC
2gmXQg9+pe01mLhUPOJhg5pEs2hDESfb7GJByERoFslWURqiQDL6lMAJkKSJeB+Pkbs3gUL5vSXC
BYlhykNUf/WwGrZ0yl18D2b2phiY04y0T+44uQHX0ZQ5rcAjPJoWTzwEE2AAuAJ0y8tvelewgU5I
kptC8MdtgisIzLMYYUhxmLaXg30uqpG+p2lkvMDD7VAXBlisaheSyTtM+jFrpwCQm5gI1BbNJWyI
IJdm/F6KnPgnGKVBrOv3bSvENgtKhakADJcgMxHaYtG5BDFRZbLUE7+2x53LROf+dpP0Rr1gKw52
laMT494ZxIo3vPizoZAHTbaYQTVebslkfOOYzOyzkNs+iLNNNBjfUlMqRMnAWaKxjvzTGdK1srOK
JjxnSdtv6sA1j/1nnEz5vmf1gunW+LV75dBXbF3kpTxBQ7IwIi3foBd5CRzNum/DwLwPJjwsIS/a
LXgh634aNBLgtVbiqySNPEx/3D7tzo/X1S8GUQ9a34OcHrqNRcdoRXFFgmhffDea4Sbl2iah9tRr
5IjnQOpML/hm6e0Vhk7MdNPD1dKb8zG/IxgwxrWGrCo5OVk+HmoHBxPaKu150q2EAyKXak/1qcxN
cs+L6KOwuLbB9apVQ7oYLDndIqE0LkF6FObJmm9u91id6tWQYd9kFObCJCI6OpxUCGnpqKLi1Uj5
7hJO4566GVrlR47kZWHFyYeb0NpPNX0dD2x0vRZFy1oMzIJKnrsw6DdmKOpz5akwanGwiqwYliYv
EGwa8jxhtdhHpbOQhokvsdK1lWiH9CEgfrkJMCgYiIzVXL+L6B2/pN7aNpV8GVdiutiu+Ba25ltP
DbnPx67fceypfM9VHtgzjmE3ORuGhPqWuoSWTtkaD9ZdUyP3R7m8qEN6ZBjvuj2F/ggLCk+jSSIQ
CVQC2lmNey089CMTNKuY7gIZccyUjvvQmSDP9dzjWOhFT5SpOKeLuHyu2zRYBHksznU0vKbBssFs
7ae9Ez0GrqL5tjFFR7fNa7ZHLBg1Z8znSmgWoAsjfq3wptCQCbOdaaGO40jBFignDKQNycp5nGD4
QBolqaGUuyKyOc0W6dzQJeQ7JGedjgly+M7+KIpuKzglnfFi80uSjniHNNjndNgHBM5q3QhDhUAk
gFaYx5z+npOEuyNxvruCC+iuGfI00ujEZnQpQyv8GRjzygqS+vASu3WwkVvy7Ir94GiP5JK715xY
rGUfaiOoIG/pemZwUgy9uwuYYWxI6WA6hItTm9DsQ8lwr8Ie0xWvj3dmJFhvDSO59iGgFE5gnCN6
WyzwcYwLSDwQCzjjOi3YKR6hHs3Wvow0+5ekjAnqYOMpNYz6UHeiuOJg1lYqPxdbHh+qHQRfSesZ
pTDRUmOznOUILC7NBMEcaPHa0B9GU6prSaAvGSfKuif089oiTnaROuthutVNh8Qn/J9qlmXXEEf6
YgIcyWmlTa9ANIdNZYjUFwJw1tio/QZkEk2fPmU25cglVif9DLHkmwy6bM/oaFIWjdvbvmVVmJgA
O2iy4YtCZcBLJ+rrUGJR7jsW+F4fxVq4XQR3V62vTtszCvaqGge22OZj229xvUBmh43AhUzKkg5d
thIzlGDoxUU1U3kVlilXTBHs5e3D22PbxEGotUucoV0SpiivCplB6L6wY2V9sow0zDyO0SSLsgEn
r7RVv54YIYUcH8+FcAP8+5OPTjG72rJlhtjZF6ZLwyme+lMicqQsOQFrQfU1iMRGZq0aZ6fqVwo4
vmvkcuOWtnmA37Foq+Fo354SqBz1TjXlh1rzt+5KTryBlsbbJjSXKcMVdFv89YQ2srtEyXPttuMh
6vV+SzNlXFRNqjCb48YDdnpshurcx1WAeUZupZl+7/DzLUkJUujolva84pX+LNVPgrOL9WuNjnzE
jx2W1yjP40s0AeGC+UkGqrLrgG2Sc9BAnEkOIk2bYwsWrjPBGXIC8dZtWhLRPABmApHlJ8F3rQu7
O9slh7ULePINWFFQeuZFCENkjej2GjtMDmqlhWmiBBFaus+u0i3KhFMgKXVRO2hbk8oGPcXwqgbz
u9Qp4NzL4Op0XHrZlcXG7FRc5crOy43pWGYY6hKtWWTj2O/7ptBXtRV82amJLE/u7YBmfjzo9hX8
PhNnvSb/NY2d6+1zElLnis9vwBYZC6eqP1tV6vvbe3WyLH1F6QZfYH7r6vNbN5cbOpI2ZbFnb3DA
pp0X33U9J5Sm7LztOK8E0HDo8HOuvLf6IV+Hlr0Owbs53QPOhb1SeuV7FpjfQkexP9zBe2q8tv/C
33buwiT/boXOtonL4IdB0gEwFyxvAcJ6B5cFbL5XNxBusrD0ayXUmk9r2CBVSXI8nkX6hIhFcq06
6l4Qfyvi5MEbrfaTxfCjKyz7XesLnDMjcYLsZ91isCrzJZ2wbHaBK54NzALQjjP3McHh7fcGkV3x
QNM84TV0H9PRWyIT9u5KQTTSNPb6ZehgEaIV6PEQzXqXPGpOYVK4oAVVyZAFTYBeok8k5lHdcSST
e68Gw1GEFghzD1RooE79tkrkdCQDRts0uqWdzDFw1zb0KPBcM3na1pVLSNXAi98trnaPvtIsvP6+
cbOSTTR1HiorNnynL4snD5imD5pfQ0GM1Fo31fRVSdjB0B9qbx5TuIWQTfHR9SgDUzTJQchKWcnh
29Aw1VPd4kcH4sduQsI2Ygz0vKeZNsfuNsG3hiiJDI2Gv+wiD8aFpqvYFd0C+2chux9ume2NejC/
daW4E2TIfqWp8oI7uv2wdYrUqlGdN7tDNitkhDRFoTvsmKnzTC+dtMpBbZ74vWbGBad9YPBQXUSn
31d0VJdN5GLcmIx61YxDdmcBlVrjLJ+Zt7MXBBnKyVLpGynV3IU2lXqrsJgccAeW0C0KnaFQjlyq
JSe1wAhyAHDmbKcAcXMsA2WDe6s8TQZ6tFGxqjPO7xblb0sIYsFhA3uReZcKI161ChCWjF8WA20l
H6Che36ja/qjgS0WF64SP+eyDRa1HY0vhgl+kvU2emtn9ZSD8vNdyOlTzYL8s2ySRwkM7UvU2ak2
y/F7zzxWRIL2shMETADsBO3V+PLzeQdNTJ2AXhShFK8HqnqzgOmNP57ubM4k0W2+Y6A5RWaMXl13
HmNbxp8976vETLv3UWE0KMfeezUnml6l5jQvsKPA/The8NQKHaiKUIbHfqTjXqtj/qB36bCUXeJd
dbVPV3nQqnd1blurwjOaS1vQEGnNsTyreA42NdmuJ1WKeIunMD5KOB9ba4TKUrP57BjVJ3sLcfWe
lne+G+PQOkhUSNsyR2VdyaQnjBkNeaVMBhWXEV88luM1AIzyDsWzXOXC7q/M9PVlOaIJ9nrC1+op
zR5R2GFJH9UBNC4jARoGyrPJqXMhXaN71Qncod/Rhe8jL2sIuNNHEmYvMYvAl61MgHQc75sp9V0Z
WeoPArdXQV22aM/gBofYKRLmy/AY55e9Z9N2CmYxnMZuDwEKlRo7Y28E8Q+OFYfW7utvVeNdvaLQ
P8EDvGFrjj8qZYgXY6T1b5U+NYseUgPdHjQTXdX2zyDPS7/pRfJEioPJpEdQnKL1WLL41PdxFXvL
aJiSK9vOsDJ7pAiO67H74JgEwUayctJEmKX0v+6BJ6e32ziG//fnbvfs2s1L/Lb/+9H1/CW//M/f
D4fc0JEv9Z+P/OPH1DRp1pOpXX9+x7+/7va424dBrgTopDvY2WkawQsbw8MNone7IZj1rw/zJC9s
v2oQTAo2ZaBQ56yl/STG6ICJsL1kqlYfw95c3z5CX4z7jCTB4pC5EymoEVwxJLnnbORE4zmXrC0x
KyS8tttkdC5hEiNnFtCR505OuLl90o2PbWxxFi7UjJzq4FtEFassZKJkZzmIVURTe1FUoCi8vBTX
zE0NtuWSQ3oltgBhiDPOFOdqZuHXgMJ4pTcWmhMOaGDnnlSnsI+9wChy+xARoX1uS+vx1tP1soSc
qY7JUu5WLyJy3acUuPC5HvpvVedArtGm+tAYpr1rZE9OQCWrF1dgHVHRYTdamu+0sFVfZQdCwYRs
CX8IKkPP+wpEZrmqCQVE9C4hYQTuSo+s8UcOuYAReg30GYUKZoAE2NkK/tXCbiIHKSfrN6PP1wE5
dh0xV3eTjSOH6mCzJZ3lXY6S2E8muib1/PiyggzQOE+oqPJFQ/W41TgMcXBs8Anih0e0YLbIc6MG
I4ml4TxR+irxXelRBQ8gLwJYm75W5ORGI0RUDNM7m/Oyr49hsS0rFhtqzXCph7LxOydWVrHe1RQ7
GmNnkVrAAtKdEs7JH5XEKmKuhjaHp9iNyUofKoECUxV72XXNIhpqBPrFmbwoBUDup6Z057QPH8Is
UlkDPQBL9MDUKA+XTFnpXGlXi/7Bfex8FtQxK1D3nM0zXbsPJVqiCq38hInVZ9L+gv6q8Qvbinij
la90nOig9QQS1oO9Z2swl3E3YnASxbRN7WTFuzdYEABV+mEnVl4U10doRK92UFubBjt/qhOr0TM7
qQqnP3Ze76wkquhFMYClYesNV0WbF9uULk07Rvmhm2R+0NwXkSYw5VHBHkzdoi8wSm0hzcbgLN5N
aKLHaZtYKeNiWvitBeYnw0iOqnsu7Wu+p2Euzd5C+5bK0jdk/y6GdFV0snvV+mCZpk9ObPffswmw
TFT37+lEnETo6ZUf4drxE8UTfkS/d0FzGgZp/2CIB2KbvAsekmndz+FakKewBZvhpmxz8kbrnR22
78XU00GvjcdM/Ahi891ppsk3nMneyKIFqtut0qnYibYtX0yj65a5WpprTY73SGi0B1cXK8Wukau1
6VtTkSUBQmxRqS2edUnacO6EOe9Hr/dDyyo/WwK7DXizuTXl97xBoPaYs0PjUZ0C4wVD6nJm0jkM
Rz5NO1J9dyzDs4hQ9BgqQ2QUQNWnHhI1bMv6FZQeEo+GMCDSEragCLyXoGFY0kzueyi1HouWMi2b
nNSsoFDVe9s09sL2dl4C9blU55IHJfGdyUH26JKKQQsWfC/NFtIVVGWvClN5MipVQSgdyHVfI48V
wFUpeuisTAxO2vqSo5DaxXhsnsI4PN/+L9bwGxSA8k5liUqzbWgwwqApE1V5KzPOWNLprKtRpcpB
8Yh/1EfZfIAKBsSkPqtmQcFlZV8I2Kb3zACw2ILrzOHqv01Ku4M5yEx5Tv4e7a8QFT/nMGud8JfB
30T1odOs+cGr/xBpWvDlov2vw6yhwJNsADnjk3nDbSLx7Hb2+DUXJ3VLrkTAJBTqQnyZbKoTb0qf
hkpNP0OwrF7tWu/hQJlvzSkNrukO67zX8j1qmnx/uwcYNSd2KXZo0c//8/fNH4/54+t++ZLbt/j7
v7UqDTcIPk+NI0F8D2G4pJlS7uP5BlpFmM3Nlb8+vt0z2rDc3+5BTxv1ZpW68M28PCrJp0ACvNeN
EKg8qdASXfi+U9wB/p2jLhUoDouotKp9MzPh/QZK5bJSw8jv7qvMUA9qoJmL0RJyKTKaUuODmU3U
1PYkuIgx5rYjCmYvEiA0Fj8YT3OULSo2qb3VVhVRgfPdAt7X/nbvz/9pLXBL//L4Xz77864+Kg9C
10C4ON2wn2hg7EPX2UmVX0m0Juus3Yn97R5eba7n//C5vx9C2bvi+Ce3Yn5u6ioa9+QqkSyXIZ5Q
O/YKCiOIcRB/4EMa883Pj1VPrfahCjNLyVIelYwldVDYfzLpk/seWfpM/Zqfm9snCk3neGWshzEM
dloRgqkZjXrvJla0VJMo5y2d7sw+qVZR3+Ja4Zvfftg0etU+miSLY9BYp9vL4yfDY36tldRsewkC
jXX5wF9gCWAP0Bc6WRKsQfZYyc9n6fZUQUUc9s21p5HHhlT6jqeFEMNXEdzMfQg/aT8pyojyyiHG
2hlHP/C0Zu/WYE2ZPizMVPGgtCr9yqnTK2F7GBkyKsimZtqmd8zdbORRW3AznIJkdihrvV/FDjOw
GIf7vnQ2rjPQKY1gHceKLHDqcHO71wwFh8aQKGrBUhuFfQvS0iRQ53b39skmHKGwl1enBDyKyvsb
1k1MpW332VoKkCBFOhQRbbrxyjzf6tJBk++K7WCSDGIkztukak/SqlBglT24CSUllWEIasJinLWF
cu6rK+jjV6g777VZODDYW1gu9kqLUudaGTS+KkJtAstgINj2vm25BWuEh7a4B44cm8n4amjZbhry
fClGaIUlfXMQSIKC17IMYhby4JRypvBH1Qi/SGnSm8D8sLTB9mlfLFLFDk9tHg9HCie09tmQbkXq
4FbKInonNTHeWPRdK6/epNu5fqro8uRhF7gAesQCgN8g7OXwls18OOIzFqPbeResg5sqLqaFE8fw
/pJ65Sj9c5rgSBnMYJuN1alBiA9AIpFflXVWPcZ+Xu7BgGO8eSR3GaRp3uVLY37F3l62zPnd/48K
+F5QXY3/hAqYY5X/76iAx4+C9Kc/WAHzl/xkBUAEME1egi6KNXgbFrGC/63/Xjf/8W+6998N3aFr
jRef2HhvTkv9ixWggBHwVHhTKkmcqmbrno2Dn4NjE/3HvymQBIAL2Iz+Xd0izBB3///896/hf4Tf
y7ufEICf4ZJ/f/xbKuDveWewAiDl8E00w7ZUW7Nvwfa/sAI8NXLNDlkO5EwAeZ4jnzo6h53oyjnS
k0TZurG3qt10gPXUj6b0hmVRojNAB3wJRuIb//O5++vqfruafyEXcDUu/AST58uwaCb9Ti6QZaSQ
KgB7yRZxuEw51fqh11n3QkkYgXnOI4JfC8A6cCY3R3VflUuyAfJ7IPLZaizjYtn2plgYsuFN77bt
5r++PuP3iFueLY9+l0cTa/6DWgA7f78+gZZMSTp2QOG26NI1DjfOaOoAW/VXqQOJsqgqEsegJndd
WsIaLhvPbdclR78KXcHFhoi0GiKCZeGijSc39V477EpzRayxiRmgcMrKOcL/j7ah3V7kiKrbSHCF
d8F34GrkJNIyWtStiok8nRy/Yv5vwyf9h99Uv0EifoNI8KsanuXy26Ks0c0/IBK9GiZmDmZ6ARoJ
yYg+nHD/mRcVATnHPlxKHjI4P7NQuKhS6e5grsmtG7rIl+vpeYzpbXa29lno9Uc7af3d7SYf3Rz+
fQzPKXR28eighQlU/JUhjhCAs7GzFpM1+ELXHTLAi2JcMkFEjNA6hOqwwLIfNydYFoi2iiTQzmFi
mL5ZPzYBPCaX9KlH2N2c+qW4li1+KEOaw51e298DZuItBiaTNj1pUYq7rUtQOy1aqy37pXuA5nqA
LRD9vIkqjYDCQbWWZkVoUCTsFXk05WpgiLzRo1GAZCAVJqB2KRycScxmoZbb5XqMgvJblyufMV/z
qtU9Kih360yFvW10kszCzjvbqKDunEzgKgWAXdihxsz4e9EzomBfd9fuALSrrLRoXbtg3su5nm2J
4bkwHZw2+OVI7UzLZVumlCuW0TPwbMylJSEzqIYvHc6EyImnjQJzaEEBicygG4Hrx9E5h6G2sGS+
xFa0seJ8CfVe7GTqfGRY2/dBC8NNxzBgT1qDybxchy1SKDnaL9Zg6eusSiBum3hQytDTrqPa7xpo
aAfFtkfmGcYMaivMMxalfghOiQtmT5CrtKwDM7mwyiQXUdIM5rSCAKEwX7qUIAAEgPVZBIa7xzJI
nPWYURGZcb7RuLRxLPRNmpJYhLoyvgr8wWGygobbPGqWbuw41TPMjE3iKvLuI0k5NqloMxZWmCp4
8fHzmdZGofw7ZfaQLlCUrms5QUjLUIo+J11DtlNS0TqJQE+DNUFbrW/AVjFCqZsOiCMGUlkZ7jmn
H+ODLkGQYzMknYjVQLearOhPiLVhBzkzZcAU9uy/iRl/kgPQgCY6Ip/JwUN6gY/Nv8rRqcTDW9t7
C4qwcdVV0ttMdDcEzfvjqMa7RK+SRyiLDPa1Qq4RY59EFg2PURLLs5lU5qWgzwokoSHMQuMI2WoF
aN24DwFG8FJQ2yecT091pYfAQcylyghwVddxs6Ef+BjVYz5LynG1jNV039juJ7xDQjk186BOCaCh
CJxjGwmD36lwWWLhXBitxOmuTsyaAIX910uq9nsmrMsO55iwYzzNMzTXAy7/+5LaS5rK8JxSFsos
9qMim9BHo50xGW5H2v1g9BNgJy5YRoODJ9MKVqaYxHtMUmy2ziJwuRijDzemKw5efI2iN4zVP1zl
nxuTzgJpEyisO/B5PMua//+XbVLYRUk5Dn2Rd1p4CdjTKafhD5MmXedESzJkHOHaC+LJ3EUoh+2Q
YESF+oS913a0HULat5h6/DgNydM/Xdvv4bY8hbpBz86xTVWzHAcV0e8Xl5BYlqdTi3XHVMKLMk9K
4jbwXgkWRgOqjs2zRraWr7KiPDJwWSUEmO5bco58mIkWSm6MSnytmx6Vqtoq/XSfR6Z2diO3ehrT
jRpE+XHq0tebHyLpTaQ1CPtJaM1OCP2GQ8KbopZ0uJO8JMcOJcITx/PXgBgbZmojx+1KqxfOgAos
zWCjzLJj3ur1JeoEsd/Eum1n+MGxaLT+ONiAUfu8RTglXOMBuv0LMxftQwWMwcywZvRame0yKafq
vtejbJc0HDJkpFT3seGVl8CBCQjF53C7adHZHEImyoiVAL6FdlhfbetBwHC+K/iE6jTJdQQi6Wes
vM/RnAFBPg3aFos4HgsBRWe3w6k0WcR0KiAUIKb9bk0ahX/mnkYQmCec0NIv9R8Dcsz7IST1UagE
70Rqiw1DMvAYC1D8YxF/EoijP0wrZAXloW9S+fMG2hK8EtSIu3j+pfR6mrB0aPEKay4ou0Qoj5Nb
yv1I/M2FbpWPGHu4BFONyMFrsdySrMgeJsinbFx1GzQITax0OJl2ry7IYBwPTRfbp445AdLFTVKp
9YfM7UNL6CQuCe3T86Tz3SahPc+aetGktr3ovcE8axAk/cHuMBqmPOXWkIbLMcfhTg7Q2Zpc69mu
tS1Hp/FqFei7tKxmTEE2PG/c/MqjH9We/lpOybLQ64w5eWidlWaAeKQP2LsEfM2I7qQAoPA8aVmz
K8S08IJQ3tFBXUzNu4UxdT1pdryqei9/tFjQFtkEUI85nrVHsN1sC6/qTv/wjvqzKNZ1pLW6ZasU
6KquuX+UoXDaIt0IQPJ3lcbU0a69RxKU7gI1inYuu8ca5FSxs3B7bYgZL1HdahzSjCh5TPs7Z/Je
/+F69Dme+tdiTNdtbT5IcD23lWheRH9ZfpJGoqe2B8GrDzlMPmBLHeFURa2Wvwt6kk2lHoABiQ8l
plRUG+ZMVramn2lFuIi1zczke1QN88FQBnfldZj7M+y0j5OHl94BDHIJWw0XTFqdw9R+CskaJiM6
ap6GFIVayaR+LeIpPMbjzBpIsulx5K3CXyE/0ZcmjHKyj7juKEwBzD6xb70HJqwPhE6oL0vkjEh2
reQ+Zg76yHRDPjKO8ach9ebRh3wMAsYLadG/gscpV0EUtGDIM/EZkAm2N2U8npCKrRJdiw63G1rr
0cHLkcG4bZdvhhxiSKPlql+0WvfokRXbpAPlyYzkHRyTd0c+jQuheP173MRPcVTpO8atYlUhFfat
JnMI+XCHq55BfcEDfhBoevAj1xdpNRSSlBiDTrjLoLw4tdTXCUXPpTAIaXBJflzqUZVccrO7pzCJ
JsycDFKWsi0bf1B4dZQYk/ehBkDajRuCaVWGyVMuE1BGI8kuiGMpS6xoi+fLvFQ506OxQMdZtLz5
EjeCzNHb6771intNe83qZnhI5huRTsI3ydfknDSgfv/UUsQ1qWUsMGeDo4C3hkwvmE7hHC0myW58
dZDvP+DMcZHCKOr6H16lvzMl523IZt/zIEparmNof+6RLVANQ2oEzGeMrwcj+SRa0F4YLfNcW5QV
/Q37SlP8w7Ha7yl40YM0QHXrzvAeW4FLup36VaWLf7iof9kbDcP2HJXd67Z5/3mMkU5SVZbEM+rY
VK2DbqCJ0myxs0i5XWoyt97qFsjnoNIwQmyhzCAWIgzcbvh/LiEMA92BYTm6qfFvPtP/+h62HdIv
ejRdC8hqYVf3O3Myq3nUUp7iqhzWZTTPt7xePZeuwQyVnhAsF5vtaXzG1sBI0qw7ZMveA07Rn92d
39oCvx285xLhtwWG7rHlzaxAE8yoOXcjfr04ivZA9SIdjkDsFusiqR95WlbuOIIQ98Sn2kpsHr3z
wnQ+JOqb587VSUrR83Zp5yEJzpYjVk4BmhkjcI1CsUyfdDltCquv/uGJNDVvfqp+vVqDq3XoyNFB
4VqNmbP469XWOJwtKO3oZMdwlwfxcFGFB8YOcwxlHKZ+d43PLTsGLiMmtbKilWXvpKbXKxq6cpll
a7MGKC/V+jy1muM7jXHRSkxJohFHaBCnSoszFiS2OisMip3jVvEqr4GZseDGq0A7uR6gvlYwpO7h
ew0tUHaQFMxJe/OrmYl9tpjaVVkg6bHIjLVeRLW1sF9ibM/9igRt2gTdhdTKT33oLc488dlq63up
4IdhNTOWkK6e24xCX5gREawJ6OGamPmFUSMKs9wW8LUdbCcoKl7vPeKODJeRaF9tW33o2L9NZkLM
vsWOsJEFGD6PPjAW+Syg4Y3530fEr6LDlguVH49OvQoPBX61vVdJVDkctJFoHelXTXsoBk9RTbed
RFfOsbMnuh+WKdT1bdxFL6Omp1QVHh5DiCBLr33rnE2UWe0yAoC/kM0Pfc41i5cU8pkfjXcNf+9F
6aSskMBE/L7RxyVhmskd8v96GUZ5giKs8AilREhRlJykWmk4+1QNAe3J6N4kvqp0EL4nDNYJz4XQ
vBAoWlau3bUHyabt7RrO7McxNBjv9hkc3mzS92CLzg5e9LjnpowtIjJjYPeI4T1N7BMU/+uchbkz
0a9ERcyEOFU/JnB2NDpwfZM00D/HzVGkVf/i2qLjiO1UqwQSSJ8Axq9ti3w0TjOLMXxrW1SFjVGn
m9aL18yhC78R9ZMeNI/eYK8ytw82Q9MvTBtPUYSR/d5oo3HBLGZRdNWnqjBrNbS+xo+C37k6crc+
DlQ7D24Gcq+IAX7U4QRnZ9RBBPW8yKPe70I33On0Ypas1BFoXoQgkkAPoYBoI2vYod8cwukO42Wt
EKUQZNLwa4dMsckw70H8xycrUR4I56h3Yf3FfOAHrZ8vr4q+J1k5HcxsNH2eDMTGOC+A9PiB8cgP
3veaqi+rAA119cEWcx0S21vO6c8igopMBE4JQNN1GzL4nIs5aKjPnQghLjHvwq1w4TetXw4AvLoJ
flptZ4e0iu5CAzFFnoWeP07xxdDC4ig5p8C8wAljDZdcL1FVm/1jEQX+qyCqcNtNMyIC6SB6l2Oa
xLSFfvTCdpZu0TzjkL/XZCHvab+s9QbWu7RwqdsI38eoGfYcPIgfJ9Nl8pA3Qg5ZWeE0rKPC/FHp
nVxLZt0LYtRz6gHm4j0zjg7bYaOHJ90mfhznS79sVeXboCBCVZATrKqSLdpu0tjXICqDWkvz4/8i
6sx6G2W6LvqLkJiHW89jbGdykhuUnpihqAIK+PXfch7pe29Q3Iq63TZUnTpn77V7/eWYmIimuWy2
FelRESdCw+sFkDkDMgXWIVsl2RP2F/jpSb7UA8OjvGTSxXxulfbiK2rQ/nsU22SLgH+Z/VeH8PSl
Wc/vOi7WjoyaNefkXx2iAyR43J3pj0iw7FfQSt/9HIe+Fycr2j5Mf7JlbUUpgxmGyrMkY5yuSbzs
0UWpNBuXNIFJuWRdWo4kWtb5l1XiooOBqLZiuk/5zCNEu5WRyUNCiey5NrjbvKL7mId+1wvE9kGf
vJgFKCaUKfnearFVqDRfBZbdrHy//zODu1oZZeispJuN51CJZuG2JHR1BQoSx5pectdsVspz7nmD
lIyG0btl6XmnBxSHqXsHeUe23XNQMGHRSVFQMkFB6im7OhP/USzmjtNQLNFGxAVp9BWkn3GCXl3F
ZIiAlIuah7oQZWrdVhC/fP3EZp3tlClOSdO4+wFDsT2QIUKIzULWHZwR6Z+rivalOYTg0fsqeZoA
IUBISC5wiGKCRo5gggbqnzWSzI+e4GvilYNVKUhHyoQkPyqMt10EKjrhsyav24Mo+/i0yodlFL+O
5yrQSyqgl6Tn9ChiGB7cKM0XjtObhIuxS8GQ7kZUf043feghKDfA1wjZeZxTYZLhu46aZiPZ15cB
CmKnx/UKz6shwLxjBNa+IgcJfvG5wq1KQHN5zkM6Ek761KnsTaB5G0d3vpqGFDSa/4bNH6cb0qe4
RUSm09LdFYkalo6tDQKHvA+rSbhn4H+JFAJu1oWAt6oS1TSZq1u8Qs80ZrY1WvMtqTYr5dPDLGuC
yGz1DMjXOHMGXldQ096GPqO1PJFrFdQxIjq81svMfIg99cPjMSTxJp+q99SLkUzDsznTtXnNM7LK
HTZEnPnOxnRhYjTWRABrfVWY4ClMEAGpjPVokk3+7KpncJYsv7MpIe03S+pEvJz4hQHYc4PzYXI7
sS3hM7HCv+i2DMgwWKfpIzwksG39glwRKAQSYrSH9Sca8KCnz4EIZibMwyiO0Mpu8ZTjA3Oa8VD2
WAI8pFoyTtxbaor1HJIGS8f3c2zxidkzX5gFLHXR+CI8iAoaowtJjvXmVZlyQzG9imOgqm013zvY
l981JtmFNWAh4DzyLPGVLN1iwkMi4nUnK8UyD03EMTnz+022iMIcy5rP1xDQDa+5DWCZX0RYboIE
7VaFwmXBxh0tSiQZqGeKTVfKaB1oYTD+HP92MgO2CI0pC9kxIwLacuygpfL9TZOV4mCNx8pRxJBR
HkKhIiIzrY0rGB2xzduQEIPJy3a+lUMgUbZHtuKcr7J+8I8BzLBFyalpG/bcIVNljx9qhAjWc7jJ
sfpRYPT6VZHXwmE0Tx9I6/E7j3F5zHP3jFD6d1JW9tZE4zfCV+vVDguWse5E9R2DwdtbbgnRJzEJ
jsUuvZlaI3vVMYsjUrB4T+TFUap02lrarogeT+I1Th+naXsOiQas29itdhMRbuemA2Jmx461Vf7w
XJU6ehzR5nQP0eN3EgfrxNT+Rz2gtqyaMV6GgCmaJPEZ5bd7801E8ypxuuYiitQ7lk1csgHsexm0
1+4h7Mcxnt3mwDsAwohO5kPcPwUtDV9OSLrTZy+aD507l1jJnOaDGBF8aJ6FAa2OjCs9YsTV6iWi
V473ol/BmKd4GgDee4LxN6mp0SojFftY1fHnzCN6mDvyJSyJG2yyPQAno2s7S6Pha9YNdFgqHbHU
jK2W1sRZ1i2FuuTRDDi8n27cotV1Skzn1jFhR8yWacBHbXOsM4HVcKabLmdXbR1OUhcXNMA2Y7Va
/GCKspBJSmMW1ymjsZA5wBx6b3LWciS+FJiHfU6lwxCoMz408Y9PrGfxAaMG/z/Dqc8x3exL9khA
DUpaUDYPHr8m1xG1+Gq0CuJDh9LZVyT8UTMTcwJ0IVxGdcL23RVkTKm8WSQd1AA6UXYzDzdkNTFw
cxM6ot8xV/95CWXxEjXk4o5hug4GnKuWumORM27do8mhrWTbem58K2L3YoeS6anj/plgEr6bmvqa
qtxP4LzwqDmNpy6FiVaiC979AihSX+WKyT6CKCY85SvUqZ5KuOzeBU8z0b3RwSUi6pT7+Xj6+el/
l58/Q4j4aTRhu7XN+vdMbM+pwTx1wVr1R+Y5Kyp38kY4+XS07XZnV2wpqrY+cORh3QNO8ZaTibsY
4YEdMqvJIAkQjdGX+S4kj+vgPy4EgZA8AR4qkx6AlJntNpATNmsfMp0Vz9mrlTsmys/MW9ZGZZ4R
yQMqTcJwZwYF+bleE72kEZnCDOEpjPL0IKbEZt2Y7EOb5uYhxtpxTVFCv2qLEEV30tXOgNj1Oh/U
e2/23jMySHelH8L9rrW6dTx6OEUmmPYPtyosEFf0sAheSBshZyPJmjNNsmZVVKW184OyP89h0J2p
qF/LykUz9NiK5n46G2nAmct3spVnxe4i9oPgkzyc7Tg53Z9G07MsGMkvfDOeoTJUzRO2CRf/g91u
kuKltV9MUSUcObnE0iZPriWXRKdOdx2VHvb08VA9olK7koqdnEKf2oXDYfzSopRPnB5SWyTq15ji
dUNfJGKy0clT3tML14ZprCFV6I2yrTep7fI5rRwbtevImNUrhk+zHayFg0B11yD+ehJKENDqhMDy
DA/8HqiHTd9GuyTpmI9DN/iuiGsSjeP/gcCI9RWW6Lr0yGvraAVc1JR7F3zmquLUnBXppfi5wIo6
wAd39pkFc0ls0Iw5N6co2ucaE8O+9r4V7TvME5i8kWXRmn3pSy8++Y4yTrr7zipK9wnmH9Jf4u9+
LsFc3dPJao9zmTzBho3PpZqj59wcxF5HNKolyjVFwtQnFseJQrJLLmGtGCuibzsozbQi61t3y0Em
v2HuyW5dDMDRNbBXdP7f0NPgxMpOrzxtEldH5f2vg4rKEZJzOSECf9oZYFNm5/Vr9WwReUvSE2VS
Gb3KJrXefCe/dx34HHoLL7SK5DtV3oB4sK0OueUyxvWIl4I0s7YsJ3kaGtvaz9hxdnTvQQlNfnqQ
GWXKDFh4+zNmmIZR7GYPL0EwKHElSV5c0VK7uAPoyHo4G8++E64mq6+OMwv+IrWILotKtgavqN/+
w8UZL0PEP8xOGxAez3bZYVyjj3O0uhse9WmVNDAeiXixXpmMBzuXjvVygOenKQRf0DY/Iy/IvlMT
AYcbeX95+KYDzPruqYuA8U3u9DrgVdtEeUMujuEhme3TntmnULgGbkpY6pjLPHvBAxbvKB/HPHev
Jab4h2S8JQU9ri52M7DXCd0vCWzYqCgVp65zAetEfUO+c8DZqcxy2i6EZHlGUT9H8UxdQXCBEU3p
Wjqmf+0eFyIAYjj0Bj0yWS2Gekqpsxv/qQsn/0k+LhwXhoXWUb0ttaOPmRO/GYUO91HNGHz0CK2m
p2i/DTZTRB0lNxOji+WMxtLI8qhZ9GZMkqube5uyrYLTY86LNcwPT3lc0TetrSfkkuEls/3gv0sa
4rKtGfDFMiPnfqjLSxQZ+A4KZX7j7l82Stl/whlAxdR4X1SD3bNBqOaCAru5oKNf9wmdeA9I3fvU
0pulwobuFJ06u+gPWWSFb7nhrJk2yBsHwYvvjvkTrvT8Kc8sehW5Pv28kkLBlqyS9DBU/dVJWuu1
Fc5WD+wwldLBM0IjwrWNeLqEP3lpPjhWiyCmdMLg/rgkFc0uNZo7D57Xz47kPbYlNSIMpv5apzgI
DqYkG33Ik/DkEWjeYRnbuSED4a4N5i9fkJ0zyep3lRYMvPQkLwxn/eOs/6WhQcBAtx3CoD8xSbK3
c2AXaE1t5y2PSc+Vpc24elKQzUqmXZ5KrCOLinnsJOrMgDq87udblhvTcZpd+IOy48KRFK3JV2Ck
8jA4A2zi5Ih0WX5OPTq+yaOD74oRaVI6EruHX+yoCtqnXeJ9FSFY6CZiFpY5VnyGnohBLJ3cL5Xa
/6ba58CZyhYNTds8DWNJN/3x3GG/Wk593eziISuea1d3R1QT7JllM1xSO/Q555gfpjkdiwyQYkIi
0ouQ+ymcOHDE3uWHgfrzUxd1H+A73jo/Q+pYj9lbPA7ErI+wHCxXpXvbQE6tA7DuNgLMo7QzuU7y
guGZjpOdbEDgEhHt7m1QoduuQDnu0hcgwjgkc823IMpCN3Bhb12tJD16mXVWxQz6fKqwGOLGH6a2
OAbSR3BbiQeSV2WrH7xorc7uMh6c8eKzM196MUUrS9R4Gce8vdgMITa9lZMHQ6+T3mVXFCjB2gV5
q1hArHo425I1ZhrzdFP4Up+yx8UAudVFtnmymOlyyir0VvvGlwH9fqMf8uVaQy6wBp5e+ZA0l3O4
tKN36kzjuzFo56V+OV29Qten1EZESRggYqrWTgEhvg84OkJCw9c6TJOdADLHDOqB+Kz3UHbajeFP
8ZePFa33hq/KQXTVdwZBj3Mw77HgcWycpNyDsf9XwzP6jnN6nB6Z4tcsDOszeGB7WQSMP4ljOMG/
n19SjKy2Q3adJmVnXaFr+W6bb/hbPZtT3G2bkneXUlt+CopSi7BO6OfBW9y5xyCD96C0P3NrRfA6
+XDWftgocpK9axSaJyfK/K8xxJwu4FxccJS7T6mNT9IPZwkrGiM3AfV/Uj0bDJMFBy23ZVoX1/Lb
HdaRLNNfafE6eQnC726M9uDP/Tfhqv3owq2Z8i5YsTrA44BaZ9PfeI/MDuGuM36Gnbmh+fcHANgZ
/NNE9puwMClb9OXqS+bO4rcwxK2jpnyvcdwhq6nLZetMBtAXVjOj97+DsT1YzTA+MSJsWUbimxO3
3xyqirMHcOESZghdfcy3v2LQtMXs2Xgzi2AZpe57CaBob5V2tExb9eLrcF6Z1XxKHkPKtOvMZxTQ
xoI61rqEududTPJtSQ7L+l9l/+QwGfx2M2DDHUvQJk/LXwrEnihe6TX1h6ag8UvYXPU9gpJczBym
rwb/M/9xDwAFIq0zHuBfQsU67Ksg7L9aC+99afgVjntum5i4EKN9hYCRXdMUWPxjdUhE2d9+XvXw
JlalbdL08nLnhM34g/4qDB4zIy0dSi9zm7VTG2BVYVtFYZO8KgIUF25g311mpUujLYqVYemXtIzx
ebjZi9sl7SUyTkUmoKXEXUH6zWpuEfjXUfs3n0+Ktuoit4uUBon8muYWmxZ4iJ0jyPWenL9m17yR
NUHYg/O7/kFircqQbnjX+gfCxRbeY+zqFiFT/xAbkpl8TBbuSQqClJCZem/l32VokYtCoErimtmp
I5150TjYx/IM5VJCm6mLZuw6oy6ucxcyRu3l3xQpYEyJtcLQNm8mJsN9mJw7T+ozho3kOLLbVtE6
MURxSupsjXfW2LhG/UtWYpoIbOnJOMyVoAlmXX5eiRQ+4tild/xIw0rk48fkBdXrECb/LRCZ0VvI
AqxrwqR2/xzEk3/Ef7KO8g7zijXaKKp9ehd+JS/YDEBbzO3fyjHszxg0H4ozsSL0GgmT9N/ToAoW
MTUl6jaFv1umT3OVkwecVt26JEe38mvveVBOhuUHLX8unLuVGBguq0wRsZq/sIxTNUbTxxBy89g6
/+doTgtpH6f3tjLqZTF61ZH4gPQ+iuyKNTa7MRQsV7r31SMKBOwKFSNp9lfPEk8hbIS84m00CmMq
2Rf33kpY9t26XIE5+iq1YV1ml4lbG0u1i+s23KIVyB5JfK8SODaKtXUf5OnZoDt5r+PVw/JBb4yv
sor0JWfdSVLYSx0736I3vLco7apdLfx21TV0qvTc3K0CRSrG8vI4+G59V8COQTLFN1uJS2DCYyE5
DFEIZmOFbeQ9muLxIJ25X/68bIcRonsOs0vYKcqDqtOfRde+qNQZ9j6G1kVUcPAsShOeB7zSAW3J
BJ4Y8ekm1+m8QkbzAGGWbzD4xtWMNWtfJI7eBQ5TRc+Jq49ueox5JsvaO5R2tpGMBIvEm0LPcq/t
hp4VPOCb9sSHsN9I+BKvfRj9rXv6ZqGO2mVtR9Nz75mXySgRPyon2YsxJMy24Y2149wda2sZecn4
Ro99yoddF7r3maRvHsC23QfmoPfB40uc5zm/RzFmPHaQaJth8LtXfgvCLOUpz4o2WTdzEz6R1vQ9
J58obCCf6LY7Ggzlr/yT30XJHLX1gR9kAX38n5dJhbjJl8EdOEAK/KIFmzT3b8w81mPiZXc/dcXZ
wT3z323W1JIMJFV/oWNxNr4kQ5D4EXV4jgbNqsUyipRSJPfM0M+imOZr1YnsaDQMIgZyXg3efan9
FonDeG38xllZmX2bMW2vvSxwOfnwjZeY2XfB4yUaQG4codDNoqZdGEUPlzTcpDacvok80IUUnE7z
OnduqRNgqpDZHbnCfEzpIlMpl8Excwe4u148QB4foatYxXOnRm7QybwZM3MHo8CCIr2RgNO/jmjp
yCojwX3ymCjU+lIkyWsIBPfcRAiDOM04iwalPFsvvpJ0jNPN1NMPaLKOoICyJ6qsENwu/sWhKt1n
SM9wPGIArM3g2tJpPADebRYl2x57BtYq2Z4zFLpSwwC2A+EgyAj7++AD92isfto0A9U1LSook4n/
BuXEDWLzULvByUhoNCPPMrfhVVSeuk9t4jxBdgU770t1n1sRL+PUoy5x6w1a9pea7jPRZLhAI+Jr
pcsb8FgXhY5vQown0kasI9mYCLNM9w2AYHoRGnbjz30C7Q4MAGNGQuYjkIjc47SUEb2VJvHqUW0d
WCjyD4+PtAUy8Jb7wntKa9o2UPaedT8hPg7WIbTrw2iSqGraTvuq52DD/0IvYeUHh76smnvnszDV
xUwxYM+v2L2XNseQvVdpj7EB23iQMVe2Jb9pzN097BprKQTUvbCQnL1VZh171hCb6IPnsJHjS8PD
+rO4iVkDVVAMjQuV9vckmZJNkeh62zTqdzM7w/XxXasAIJhjU7kp3mWOFWhHykT0yBn2MlzeEL8M
HMWzWtmlTDe2LHaxSODI5S7d7LwLP4bavA/CeZYwvzfY4c/8d3bmGFm7eiBGKCaN1oVJ7Mbu1shB
HyEDR2SpkPis0rj+mgJpbJp53XXEkUyMaVetb/+uMtT2/cMSNU4z5qh5QreKGwmY1Lj30Vgd+ATb
Qxdlake+9aocTKYABhAziCOwcMwxWA2VzXdrp3rhV7WxkvkkgRu2zndSwv/s5+CaA3tAJBJRl1lk
yBHGtB9c/REWYBu97i3Jm2mPvRI7qmdnm0lOX4Nru1taA98FRrS5HFtEgNjVYDDfsPPRdpxovYIr
NAuedfcPns/sEFtVDUllqA/R4/LzU+ph7yhBhS46m6waUs4PzCOVuRywZR0mI1WHxFc0TUxHrTIL
b9zPZW4xHv3vZT7Mxp7BQy27jtkwTrafi41kcy286A85BfYume1NnyT60CIdWZgB4DZd0OOPp3Zj
+h7SHP5OlQgcTY+fyCBGvGGChm5a7JE6nYBEArHGVfugGjm/dZ/TdLPMcT2pDp3F46L//6c6zLG2
5dlW0OPZq+aGThZYwnDgFhkO5tQPBzQZzC5Z3ldCehfS6+2tJAiZYPQG7/jDKZrSJDiEj4/t52XC
yXA1eze4XdECLt13TDE7jsm48i39YK8G2eq/e8IViDcDSMWLn9c/l4lmsuP2YjMzyUFS7swLpYBs
LNsH29Sts11OOLNHuyjKkmplmHyzfpnxUXk3rXSxgqJrLjgrImdJ7AbfVy0O4YzEZH6KK8Dybq5/
6XI+oUiyVpMz3TjCMxgPM+YH2c+VmfBz2jPHMUJ0aKmNBTwRdbf6uYfl403/vNOKCdWqDYjAM+Ym
PdYB8dRN2+T0HXwcko8LmJz+v58cVxjbSrn8Q059kAM+15+fXKVwBzNbgIg1NYD2eLddL1bOkP+t
k8hd0y5ZBm1E49uYMR3JZmtY415aONLzkQwIgz87AMrgjrTpGPzv8vNnLVsCsWnWOQvYMn5u7Skv
dgnZEDtZzeYRa70JFiJVy9YM966072ECFDx0yP6cOwLtXXJF6Iaaq8QVPk5LLrHDhVD3Zxl0+kRn
42w0dPM1gqSF506/ZVqkD+HIKz+sSAtN8O7rV7Nidqlc+4plCf9rGKKvhgMNhUwcwDaGe3Q+uHgq
oJCpQbRBJMmDTHLkjTCUV0Rl2eionvwEN2OfNnjx7egL0KfNyAkyUMGYSybRZzGKL0+Uza4sTIY0
CncOIlq0J4x+ghOanZZAb6zhljM9jcPfLnocipANc8fQ7TM4ui5hvzCzWM9CZkzy3GPd2iZugbyA
j/g0lfOz5TevNbl7S2LR934vd1RjNBJiBvOjbGpubip9glU+RgHvpEkvjRmV2PUtaL7jjRZTsIES
9TI63LFWDPQBrsJCGvXfVJNtzuK3NgPi44uHxqCmE9TggbQrea9cVWzMmZw0P9ix/rBKy2xT2jw/
tdnfa1iplEECAs9jjOQP+9jp9YKz5rDVYXlNcJ93lfesPLBlcH2sLWDAzzq0n+rG7Ln39SHLa8Hc
SSo0vCrbIU0plg5JjUzqKx7SWOillZEFhlIoebD2Ig26uCi8exWF3bFMWfWH2NsD+aN3Nie7xvFY
hUTFxJRDmhl5wwYKPMMdFquTYwV8izDjdrEW1X6MJUmIWcS50A12Av3mESNVwvkUSayfOO15NIPx
yoHmzwARvvepco36uQ+na51U26rr9jYG+/Wo+WtTAnTtRmJAmWitptNvz4hd4hX1TRnULkkDQt90
gdAbj/l3i3hZK9ro4bKzQPDboBiY9qNgsv14LYl/IaYIXpxyIwJcqy0H02YrybfIHO83I9df5Fqv
+/DRfmkhHpGcVBCt5IWoIJ5ME2E/xtYGwcaZQ+NbqbS9TPO8WIlvnQ6nyKjshULetZhbRLdGjnyn
9BdzP9/7AuUbVr7CdPa6VGdHoEsvImDZjagB3gLhcabuyyjek5xE1LII7Pc2yPDu479YZqA/tm7Y
tZvZRn84ZKo/Ne73kM5krcs7fdSR/t3abEKe4QjGT+E3O9KYsN7Hw70yaUo3mHaYKF3i3COMRFh7
WrWA1LR/H8Oqxp/jHQk8YJoY4ComwHCBijJYa/bJDKsXbr0/BmKvVdH2/XLsom1duVtHF2+ZLMH9
TdUHqr2rUg2JVxFsa4R5JMs0WyuEF+CoTNBzTBQe9KaCu1a+g023Uv8sByaGscf0vXrMnp0cbXz3
iW/ixQTs0yYzzyHKEXpyO1QZX7as3gQH0SozBShyh/GEiXRQPaTVXvHRR+N6aJwTcNwJKX/7T5Bo
soLm/yLq+JszV4kMSiEecD/C6iF9hzy4FrnzTw5/p7Z6CQZuXifoMDhDl35kTB/bUh5E4P0dcS4v
B1UAu3IidtcY7wWjCQefA9it6ssb5wMe7WYh4Rog+59oqRPkVxtMd6qEo0xR2hunNSpYNHG6jMCa
bhkmYB+pWQOHp9hfE59UfvD0MZkHSpbFWX2SNJdoC9ovmccssPLDeDf4XXgKREncrM0+VtMvbapg
M0aBd+sNMif8sLg29spD0lQDed8Tw0VWcUtkWeuRFWzGUf8SjA7+Ms0/LUNUj/7Urpo4/9LywoQ9
41315qJCqA9TfxWbfk1xZHICoPoUaFnc2T5meaB3o2uwWTdXisFHVvVBjmBqJgDGkAvZdJT9liDB
mznWJiSuul4EsbBP+A3vNfJgr0tEh4Pyg30cOARMxW+Z2eKdJKRobeTRJZiqZ7MLt4DyPASlyPLh
G3BKpj/FA01DLl6k9b+IanPnd0z1q3ZalW44rEJj/MqHUxii+TIrp1gCXQU96cT/2jhAvse+nEUY
DVrxnkXjRw7TNgu/45IHj5jrS1el/tKvHtmCM5EKsJ+VzaYDg4dmqXWznS+dokqpPEMuLM+4s44w
ti9mhhrBQWvaFh7dZ3jmi1whF6Ii/5cQhNLx1e0M2bxWTs4YscUnBSJ4dsxFlBK+c3Q6Hj8HIpKy
83CbVUm8rNzvRM+f2rQ6UIzhTRNCg1TICrfy5I2Yszoh25e07/5Z5bCJsOC+OnZzkXsjCNHzR6jN
QmNvT/VHKt307Nf+etaix1mRw3LpxacOm/QZUf28qEYPMK9kf5qJ4Yblhf1FqivzjBPY+q8qLu9R
jdrAy5u/oSxp3hEI55pX3tGRLIM7/btVBWBh6fkCVNnkPBV1cRDeWF9CjvhZbCxMN/w3j8yzR/SE
DnbFnm76DmsoZiIck0CHBkKCp6NJhiqny4PJyIn+O5B5o1+77gODI0aEHBZ7bFPwzDd5T2AXlb2M
M70u0hq0AiMGtwcK51sGhihE1vRNPX8pxipbxLpeOyVfqe/DuM+i6ToM6AT9c4AS8c1RzTGoiSTN
gmTt+lG/iXjmFVpNvM8fuc10NrA41/SwMejAk473hEk3fglseaSZi5vQjWnyo6vKPXnRvr11Sh4d
hggdeOAXJUHjYUZ7r+CgaANYo5P/ywyJVk8RzBRN+7zxiUQgBBxdAm7Zrn9zrEMxmp9DqY40oLIt
ks5tNAz2hbATlM5l3y0wMSGC+t2l0S3oqy/Zs7u36ZOlYMPwCyTxzsWdBLp84wTRsETs5q+ZE8lZ
oAqI0cINTnhnKCTXE823pdAWGOdHlLlvoZMsq47sFI3heWTa0DD/XDBFZc4q1VdN+uSiCBGkqGx8
FS0VLImF/7KKOxrm0bNBdk/FZvwHl/WCvGT1FM7+b2AxFp3iGV9Lkt9CFZ7LwjUxgnsILVYMR4cF
+cod+R7pdeSfs+PkV0hA+y6XDjM2+jcRkvOV7ep3oLfTcsp/w35cRzbTBmQ6Zyco8YX4n0kYPbmK
fSwJ4mY/CJoCiI07JkMyJId5ivKjqxKo8Na4mYLsmutiAzDa36Oba3FDkbQEHC+gTp4Zoccwj6lH
ebRtHAzY35OF6fvJQtHPnqb0swqrt/A3tO40Qvce9/WWG4914WLb8k3EIZgenEOk6pH2hAOhk2G3
NVwE2q48OciLp6Qpn1It1EH2JSippF7FSDjA99hrVxEZlyT5Ew2D79wv32Aun1DF9ot6187glXX8
tyAZHb3Ngni8ren1H2YJ0YxByT8i3vK1CM0rpNU/gSFeS6PcOh6ndR9BCb63eVkmvl6mSPxykDCM
s8d12eunjE5nYODWVvxB13a7gmHXPkHRnTQkljS2A6u/F3tYdjsis6eNUVM0lyMksjYKNnhwrUVl
u+nKGqGwDbb/XAIfrLGkbS2myv0fywN9JgKdbul+UdbnCSGhdnxk43sLZOKSphrQJPI/DYNw7TZw
/0V4oT1IJug2xorWgkXLhjnHc8VBDbMcX8lYP+dOu+7N0L0QQAMXr7AbbgmI7nOI5CoxzDuuayiC
EwOaUnP6Hk7ws5ghwItc4LpEGYnw3ALIvgggZ60s6a448PFZgJhBU7AzPfPd79o/XR1jw8069ha9
Q6xG4k3UHnvTehHJeOtD/+gJ4hV9BNNGPV6NMosoG80cEWC+xVL12kt7EzjT+5xX9FSsbmt72lmO
ATBTU7PdlPjgkYVshNfz0OXdkRTUR4h6vwUQDNJ0A9OnOJo5tQIBaxdT69chA8/IbMEFQYacdUTX
tkEIczSI4FrYU26juBeHue0vwGn4soj4MkL7HXX1tIDBtW3MAXkmwyZuc4M4+Ao0XlXcUBpXS7ut
Fn1fMlgqf5U6wxzDIT5uIOTHjKmCRxlTJtgkcEDIoDqNMNQW+eB5yF9XReA+p0DWJRiBtzoWzxLI
3gz+knidF8NNPmpUwdtSilse22flVxFfZfJr7r7Rloh1Eox3OUCVboX/jqcN0qqafYKox2ZZGQYn
bCgNfguK2xRpsfRm1pue6mWVIzA7/MSW/PwUpIm7DNislmPSSHwu9H6ygEH/rrcINmtbfAtxWufH
jnvwWJMvbGXTGVEkLfwk44BTVfYqtYmr1bPec+KKXsA3GtuRO35JLmn0EmRlepiDqFqIeWa/7AcQ
+1FzKBNOaCIgOeUHfhTb3t1pG0ZGXSxOrR92jJ5ze21XXnLoZ1Kkiqp+mrwpRjPU6frJ5k4MQvQl
AxF1y8n3HXSFA7/nRtmqmOp0jfWc8IF5cK4MCRpyRnI4RJVFisKsPjKErkwAVHFtdXvNm0qfRFDk
W1u6Dmd9HCedjWC+zKbfqM58ljYlWTK9BOAA1i1ZIOFRasORh5Zu30H+p39yzlLraVSDRLg/u0fl
pPcETtxpZI54SAxsPXxKyZoB7rv2TbwakaVv9LhG2JDmq+xMtYqHh3/v/6g7r93KsTRLv0qj75mz
NzfdBnrm4ngj7yNuCCkk0XvPp5+PysyqzKipnC5ggO4BqoRQ6ugcHUPyN2t9ywf8o22IHzZ5EQxx
16Ul4svZvhfzmHN0VjRQDLBEyxrLVeFVatuMPXLzI14iB1kCmJhrCJVj/nWd9cl8loU7nb/+FfnA
9cYpfRnQ22+MuYdJogLyAOuupsFnkjbKubiQDfR1FQYzAz8CF5qpvhBT6l2Zy5d2JIvT0GR7DlgM
VrMjp80XMqoMkHivsmyA2p6IrqO0it4zM7JOMfe/iw3rBRKSeeERyd2tCq/dTK5S59Fkf8VYHc2U
H4HgItOSSNsF8xFvizZKDrRbD7kVvTmFAy03Sf2dKM3iXraWsUI3SbZiwfPOeG00uaLbEK1JMeto
r4PoRyB0dTtU5FfS5T7lAA2PoiIqFeOH+X2Y2TzOVs/uC9sQ0ypnxRiLmIlq8thxE2xRohooJPkF
rhjtgynM73bQ7juQoR+Y564yd8Gil9ypzZUMfQRUyNSPjf08xfVxdCt4KFbFlL6An1jo6Btqb7Z9
yY+mIJmSXbfJaMrQaIZHd+fRyG2aur6uWbj/mDW+yMb1Ptt4ME5DmhuncCS4Fsm+BIxM4+Y4L52S
xnEK+VR5ImHFOJifjpHeKoutSZ37oAZzcduKcP5c/Chl2UR00/7NbGRIT5fcd+U5xU1iUlY4XBwp
IlC4kbHXr8NC7YnDgegPEZnWyIVZlSLkEf2eCC3/mXIlnkkuj4kbRsaTyaem6YydD9sCFbX1qh23
oDrL401TeP0FL8JER9CIJ5j8+mCiH9motvFukF6cpcbCH0cB65DMwnNQwO1qFm7nqG5xXpv7dkCq
X8yeuu1JBK0UrAKO55VBnOq59aW/95n+bZC9uBvDRIZax0xRiPJSaw02LYk78qKM+oGXGiBGnxiI
vvIDiRT2I+ao4aDzEMjh8i22jvLQJembUYvv3SJm9TSviInHiXIbQtIdhMv4znHa7D7GT8E0xZNb
chqrs98xhOxFpW+FxW9ABr90yAG8jYJRX2srWH/97OsLmZ5qjdG6WrMW/56TGnPbzJQquBauphFj
aiJmgoU2bVenr0PukP0aXodB3q1Lg/AzQ+GPd7BKb8OSE0ce1/gkQmT6icKLbPje1SBzqhI5oESc
LgXq/VPRZtYWOZDNPmWYrsCwvWDYfo7Yp24b45uXpOF92SBVSz3kZq6CGuA4LsH3QbiTwovvvr74
6Gvy7FVHU3Ub5MrZI4zhi+0VT/2UXMLPr98idMersIRPVs4F/XgQkeFM2tHManE/O8I7i6HGds66
OtZ1d0Mzr9d5cg5oX2+US1xiWUw7YMrAP8ivPAWZI8kH7mj7gw6/DnC8lVH6yQ+BRmLMq3ozeQUb
92bGzABff1bjcpLGwljRvvkTJJcwuSePK99iqMv2nSnpukMF0zMfnXNEdWoUaBwz1qjrupwu/G4q
bvGEMAr0WDWg/Co7e9NGaDpzZNQ0Wqec2cUmTQCkjKlzhW4KfV0cbRMnGxAwip1oTPRrGdDlroDw
ZGy01qiZov6pN0IskHm2tbKoxV1a3o0wJh8LSQfEqYMN6jroGNa3pBAB51y0u16BKHlcG+QqKGQA
qJsV77e9E5hRcOfduTCp59Q6q7g8gOonNwXRHA0aRJsxOiCBg98gshvtNk+zm7LQTvRSwDVroIYQ
RQsz36b9w1jlC7ld3vsDOVAmTfHK6f3+AAv2gPeJLGIfGRe3djhjNRVRAi0LAfPDb2JxNaCVZCf3
qgU8Ei6tNM+zdVPGc3IYVHobV827E6Op9EcjXRO3wkKd2WqcpshfrNzeNcPOhNt2GytsYznmpXn+
YbsTZCPBUJL91Brhf72jBthO3D2JNvJujkmptmyW0MNU1PvFV9Ryf5MZ4CmwCz6wJcr0iIRcxex8
21BsbE0YCcwKwdvW1HwHK0aC7Ocq3XDo3eSM4sh66KgVM16LKUGpRAbIoemtqwaHQ4AtV5kXU1he
cSIhEXTcIm0jyNOpt30Ff9UilwUlE0OkrO7BdKBxoksxYP4nrbFifAF4SUz3NRebVZG+0p/V61ZQ
3BhcqNeDNYMH1sz8S4SDPNeKOMCQrLChLosjSS/tXWRWN1mWrf2udBZ99VLfl/4pQ5bfULpeLh1b
3dDKYbCCPurOrEbRU3M8an9s1kPhcA3Bkd+ZW986ZjnRW4hevZ1fsXufxgtfxtd2aj8wzFPrIKVo
0wqPYOm9si7wjn6rrkxvNI9Woa8NrGVl6oUHpknwyzLxNqv6G6/vtDLrLtpbtrsmpG++CK0bZXro
9ZZTQqf6ZypFFCOYqEs9HUx0ufs0wG5lDOOPXsXNsRHhBEqN9RMbZY5wfaFpzfFGA1rXkhTEmvK/
zfEeu65xqsxYrbq51BvDVeRuu+NeENpz6MP8JuwLSD2avHjPZSrdV3SCEFvoymJIa3M/EkQ85ofO
3+Ce8Ou+I8t0etW9A9PRzXjC27h8xLDU3epSpmT4EKkYuIV3mMLw0wNYFTiWc92DXT4GbIv3spiK
wywLzIqN+QAxxwWgs84Cl4LfqPbQl8dNODkM7cvvYy7YqJnlu2gY3wouUjsLRgTzUVJBUC/awr1R
7PbXDZqW9dhrOpu2lJvGNRGNlPPZ7Ibx6HnxkTn9O9gqOmoH7XobAuu0XsfIyE9d11/MVrdK88W9
sUzhiYd3FkGILRKUVHTXm9yn/exmkgH4O24Iv1lFwRQfkPizPCjpFZR3MDvimgibuTPqqt5ZGeSb
mqn4DoHs2nwbBEPIrvDEyhlIOPD09EDP9oL+YDe3RXb2CipfHMFPJju3feozPcolWC2Vxs8l1/ht
kiiWsAluOEQ735FrvE1xsYEpdk0ljLLKtKmxRXTnMQHi4LBuqKJvSPQhJzOyjyM+DfLoEIUZwXQu
A7Y9cSgRFDcvreheQtvWRzZkWyHcO/5/4bG47erqowkhB3AObVdxhyFGWHvwc2SmoUbUSfRuduP3
vhEYCylCR45FnTPHTBnec4hnR5NoUSbKLkvzDLHFTC9nBT2ptE53Z0FaY6bRrwytx53lRsT8tt/G
lLkHZhAmJ+E+7cYPZ8JTJdjLTu0j05R3yRxRJvNHlQECcKeGMp31B7tPnCIkvt6h4FyZuXgPk+8D
1+v1DOFAj4tKdIaLFV7F1HzJaLw44zsksasSdPS27SgU/bK+noqEuWtpo9pwmLpw5McO2lpnZqrR
xQOTX0KkOCF/l6J5HLEGr10Hi1Uo4lcj9sZtpdqNHzOM0PNApHrAsNAMaSB0dyZIiiDRNroIFEUY
CfWn2JmnrctZgK0PBhsl/Iui63ZD4W1tPzxWJq75qKP9R23LB9584/Tx3qXzs1AB/rTmTiFokOZ9
ylQA87V5o8TsbIPOm7eJwD03eQfLHY+zVRNYZ2HMjAZ9T7JnwKodhHKMXim2+3bndCQ5dv6pJbGb
Zqj5pO56mXImxr0cbS59XCqy6IGNyXUX5PO+HamcLDBQneHuiEqo1iPYyu3o5scusx1GtraPorI5
Di2q+Jkx1TqfkiOqPn/PcbluwwE+cceOyrZYh4LQoqNhMGbVujnm4LVXjWmBk/PZsedsUStkLlD/
Uvxgzgenn81nNKALqTECILG3NkVoviyh7rMdXDqy+c6k5YoqACN+S2yWeEOltEOqw/FUu5SPvAdU
4tZtWav7airWQmffY00mE+w4azXU48vAH2kIPtRRfnR42izf5/5OBqfM87230MccldhpezkENOBx
NJUXTDu7vp/ujdDx7u3c0rjpECqGEd/6vT8c0AgzOVq+HW3PQteFuXb5ToSuexdglYRxtC7tons0
+aw9eNllyWpiXLvTvktM9RDxUI9hxGA1t+P7r++wgOwHVYRccMgsi8wkv/n6Epg5+s3EPyPfyG8s
PJs3zf1YB9OFmzPane3iShtJcbUUs5Jmlh/Ms7f6+m9+1bJn71LqqGh0z0SHeeevfwXxTOdbtY57
LpYvLgkh6zivaU9USh31daOvn3zd5utbF6OT40+YRBcamghLcQ59PCVZll5+/aevf9nSYyn+9b03
SNZqxcSVyrd/u82vP/7775Chw1jdkvbu6zYVHNHfflsuj9IWYXyZbv9++69bOTnNtfI5ly9PPA6w
AITYiZZvuoXmyljH3hkz84TWiFw6VXaUxoAoWPBpcMd0vAnRSN7DGDlUcRS+KArLYyD7mssxt7Kc
QqyN2YtwNfNTF1JpYrm8X0F4xSei5nriqFNYjuqUd/W4GqOcy5BUewtly5hSSjXA+daVBlHe46hh
pyXNgMPqKxa9jbyPXDBiyspqOHYgQfypJ/xXm/EuDMp60+vMQ2IQGqc+tnzO0WF/QmmCmRD/uXZZ
kWJ72diayZzpT1vy6seLLFzj5Wv4JstZJ480Ht3MRAboz6lJe8JkDChkOjHAPTAROKKsKbyFBw3X
2+Tyhe/zW5AyCTY9rJ4s+E5fX9RITBLiMxIaInuAZsoP7FYPzAX1fgQNwoI9+t4bFZoEXCB7K/WP
Wfth+2hxUwgfnGhf2vjJY8sFYiY9IB5CAlADx1O++2bN4Lxg16ZXUN7jfeXM3wyH2B52TiHtw0Xa
GzgOFJwFfEUQKxPLB5vRUdfzohFN2YI0WcR0hJzr4S1JmIvV9dbQ1alZ4m5izsspKglOe+65m1BN
26TAkm5eP5RJcBpVi9G8r079YH+OM7jK0cFimfkbd4F+Npj5ggHhoV92b8mcPcxY/9Zdok9pRW2W
dZeWzC7MrH83DJvENH/LsvMwe84pDzu4QaX4BMqCwSE0b6fuc07JbTcRPmxHEbz1FUQzocY7s7k3
almtIY6h7bWarT/B4KbNIv71tnPcTzaMKws+A8tZXk8MrJdM3KftEAvCJRPzemCwsGlikvpSrB7r
uRgeM8QrUXgR1Bdogh9l4SO5h1iLL5OkYzKBsA6mBHQgzOx4XdwpOjrjdVVZb10fbTj3DEcZMljO
bA10glaK0fmTtIprxau2imelt8nov7B6BclV+Efg4sPKT0R7Aq57U1FIjL7Rngu2XU0V2afIb9DA
u1vFvpG3l4DnHAQujK7M69AAIvdExOdBo2BQ3M3JfaC5ZrP+hkpWmhjvM0R4qsnGXZ2N4yYOk37H
/PiGt6Y9DA5FZ5LkG4kkchvFrU8Fbp4QqxjMuUfr2XEZ9RqtOrDCsw6KR61ILgQ5DZl+QO2jSXqs
9E1aIBdqoSJgI5GcO0cuH6oCHzsun76m0idPxIsdC6Eh4mPSmIds43fjmeCul3ooFj+OyYdTHh0h
xdHQDLwKLgQFL1vA4iVoR/xXYiyuuYDbTVEwXfdSvJPyiB9mD18RQV977elFPuNqvZnqlTOmHFW5
Pe9Gr/mMWOyuyypE+RuEBJdd0FrnG805aMOqjLneW0XTz5wCsWg3yM8ahu45zeozZy5YBfYqprMD
hLl0aqAEWlQibgkzMa1BW83SPtq9/zDNvT4H1nXJx14W8F/UBBd1MNloT2KRqaTuWuVTd9bO0WA6
ddBDek0J6c7hAUX+hZjZfnLMY26ci02M7WQz1ukG0x50lJkWHQfUjENmAC5woC4q1l8EtP/xJ7bX
r8jvH8WSicbF/adv/9dDkfG//1h+52+3+YKG//27y+hHXTTFZ/uXt9p/FFev2Ufz843+dM88+m9/
3ea1ff3TN9sv5Ppt91FPdx9Nl7a/o8uXW/5nf/hvH/8pcLsNNexv8PHl/n/7veUJ/M9/52v09hO3
ffmNX7ntpv2L6dDvCmEzZxJ0Nr9z27/w6wI5hsX8k5Howh77ndsunV+0A09YC4nyGkwyv/U7tt30
+Bn342lHMpcCL/mvYNt/Ru3ZpuQvUx5nD8I13eXP+yMAzWhrhW21++7aBsPQBz5Q6z59/8Pr8X+A
sf+MhOMxeCauw6tgChzEP0HWfHuIc0ZTr96yu0w8Z+8E0Tbwyo2wmHrVhESxg82d+v+CETQXuOYf
4W48LyB5GtwuIx2YwD+hdi2HS1ljy88KJW2rnp3oJSJAMWpeYrSgrccGuXyM5XJpBC82cFogrzAz
vpfqrIpL2zoNNZO8XYu+/69fj58ZnPxdOPctm9fFUcwpFijdHxicXQySnjyLz8DKLrx4YiUMV3AV
leEuQCGx6tC7/vUD/sObvDyglmi3pZSCN+HPDzgC2ClrX30SLFms8FB+cr5lNSGYc/2rD2Qr4dp8
LumAyQL46dPkRlCh2jqABWsnVw6q0BnxKcuux79+mCUG4ad31lY8AtczzxVKip/e2XYu+0HFTG6l
RJMDUggLUkkgcJltg4BIsgBrAkn1oe/ivJtfq3owVo4ydz4Y45KVTQ/jHT3bzp5ZB0bpGr/mUzm8
zrTepfBWRv6JU/9MftixVpdSTXRxPtqob0SsbBx72CfpDDSdsVEaAe4pQBXMmAMVZHi32/z1c/3H
9862PCmUxfnA0cL+6SUVSyRM3nB9yBb/AKQvMyC4tyj/5YdxhbQ9z5KWa8PQ/ofPJOw0BFHgdRFz
iErgI0Sv4/96CfnTFeSPdMh/fDI8imO7UgGAsRGb/PmD6DQlcrKFETZVaPGKnVd9U/2w/etXTMmf
UZ22Z0vskZ4jpcf59efXDKq3YIUXQUPtacHxuQyzX18R8+VFe3bzGPytQfjmla/x1142pEeUZx32
GmNmsgSyBZrs+qO0jKAEfatVesaNZwZYMmU1YIssiqkX7b2sZsuSWwnShX4nr6TAPHNwQNvH7gYo
gl/5P+BQkBGNkYNBwysW7oKU+RnU/MGPJ8qrNqswDntN6vp7NlxjjpCm6jF5Wp7DwkpiL1kX3uT5
F8R95stOahq9XR6aKCz8GpmBMZkWstOyCd7HtiPSHNupjAkMVP19KUTIbAGXTXE/9L4stxXkqhH0
L4/KQCs0uxOIBa8mMiw1zhVEjuLoaseJdpNRuckxcWTNFM+bXNLgVwvtcw9Ah7A9NzYmAuaCnAzX
vBLohmq/DrrVKAFYHngydY/73GjUuR2lP6xsOGLziplc7xwUSif+bQ8JGqiGNEKG3Eg2EP2k3Mm2
Cq1KPQFlZk8x2vjMn+BaZj5KhsRudsVgM4g+VJ6bYBVa1VGcueNH0IRkva74K3G3rdwQBMu5souE
UfVYPI4zdhnkr76lHjrLQM7gQ/5H6irk1F21TiLHx7YIQnhddq7ffCPIoV6FWN52oPSl9wlWychQ
C3QseWgtOnc3kOKLYyuMU/dEMe0Yt46gF3pDvlpbzGbGvDFewbn7+IC7SLo/YvY6H3Nt0fszAJjX
AXK00cEc5vuWaFdekWbuTA653QcpYcoJzxENI5o96AAk/PV9VKAoU0kk27vaaiVRkZIt/5OY69bY
8U+/PsFdxWsvdFkeGCgTH75y9BwiAcZP7Zg0rplHoJgGyhY+SJaVDpQ4szTuKCTFcKKeJCk8SmDe
7GsTeNdHniuje7KkR3NtgNxlbRD7zdTHvHmuDeYu7tOWkfSIzO7Yq0ZhpC8zFLLnwW7N4gd+tWhM
N6PO6uZ1akSGZ9WdhuleBs0Q31J729E9WrZpJEix9+rsECmW8YJtF8umHQvwynnRA3CWQ97OTvE6
c9ASX8hCyX8f6TAAutFVTKDb4OyZ+KjbuFGnytcZM+ScdiV69BD5mEdBlRGh1gJDv51T0gbXCEBN
TeS5BmuZwY8O2CgWg+OYd4x/PXlhVKrSz640zJzcVtZ/5kEHpQa2EkT+eta9ZtRWDPFrAcjtW2/a
yoHjHuGZsbD+MaZDZbzyXcccFjBlY7OliSoEdTZGLG/NYQLliRxmMDJOy0E/FZ68bUu/ZDsYG0Ou
zmUGce9WITBBbD0sUlmBbNTZCT9qgcbaPFZFpa/YyRY+i4KdQFzjW4z4SwFcNrJaveqB1nqLGQpt
8QKpATKC5ZgWn04htU469/N+S2YzoXMziuRPzLeM7VrbzkrIg0RHb1iJRgliDDadD57JPnybzWnj
HUKdZy46IGkE2zT3kAPIAbT6NBhWdonWwp7WOMnq4YbATgHPIffY8tjVyNKBzHoNTs4qLoHeeQue
CgLvImcfUMVLZ7yrC0xHjML6oQF64Bhb2xXe9ynLveosprlGlcCCeCWhvoTMbWPShiZRRCzoOgEW
LWqCeN+DZZLboK6jt4zdnrgNsySYnmfaqm7bkBBTnTE8iPzaNwE0bwDALAstux5ZmUa44oFtxlRu
rtqHlq+oKBo9ut6mA+z4Wg2pRNTQAWO98ItwFCe7Mct+O0kxNDtGx+S9wFWkFWer4ndHohPaH8OE
i4hRlLQw6wTEBKxp3jEKEUE9Qx70+xQHmOHVE9w9SIqQN0P9aphm7x7dsA+G77YIZhrRLomanaSy
9MAIFZ7Jxsju/Cu7j1oF6xTTLyNke36K2PiAeOuSMn10Z2PgvXUVCJncUu9VTDDKRRZlk/nkR5iI
2FiowbosOUT1gyv0lB6Kauzlo3KbgJ0x2C7PoypwcBCwnixh/X1dsf9fd5b/P/WMDqXNP+8Zt83w
2kZ5RJf41YEe38nxWn7l16ZRmb9IxadDkF4lCNaS1L/DxxL2pcQvNDRLH4kxxEM584emkVaTW1JU
0W4SEMZ78oem0f0Fd9BXSbTgrl1Kpt8b5t8auL/K+rLNnws5z/QovZem1eRebbEU6H9oYTi8YKAl
bKybxivXZTAzCBy6Nty5OS52oKOnMahZE1ljeWuM3a1wJs6EydRv/ThCJGwvKxzXWiFSy7CqZYBW
Y+86ra1wb3WszDwD3VrQxjvU/29ZOvtnwwJ9XFXhaYrua9swTiSFUl5cT8FIjdN5kAWGwTkjMiCz
1OCSUibmscHoIDFDrHSuvxfGlSB5iYSVzLrw7Zi54nIp1nLcO0VuH8L0biIS92xMJCr2xDWPY18w
uelubceFFTiD5gELxWBrJkFpFNokWKbmLK9fIaFuAZyMY3OZz/4THg6mXPN4ZSHSHlXEsmLMzY3P
ciuRONm7oU9OFtN4DlauL2ax5dzhrawBnt3InhWAHkg6BWNzIdx8fWlQBZzoa2J0Fc2HIJ9H9r1a
u0XLTmYCqt3a7bSR6K390fH3UPWHdUTRt67y4Jizy9mPoabcQ3d7MnMkko3N+d2LoSzIENScktBm
okQ4K8IlF7NL2xw6QxpcWqf+gigtulRnFA+pvOtjJW970h9EQ+kZalyWYkpW6Y9UyvBCRf5eyqqk
ImzwgCdDTbIkcek6rIw1F1TWDU2cXxsNPVqH5pgdup8cm0Ze24ULDdyE7leXhxjJ/IguEBzjhYfX
l9YHRWQsK3nR2uHJBLd0zIf6oStltZc2uxpgJck2DcviEktQcQlp5F7NECnJBNlQCtQM2ltyhCnB
SvdhMpeFFVXSHimaIN2AzgAPxxRDHkf7Zd16Dnp/t98ZvKSXqhXJLhOctPOSHVaYpEe7tae9iEyG
o8xYpVLitvBZ2Eqje3PYq+zr9N7llA8jXW6b3Cw3dsJ8Htf9tygqtn0eO2iZJjS2abDD74tZouzu
Pd6+jJ0AGLBNF4lxB37AR+HZI5A100MbpR8hYPUX2UPgQ0PxGOuMnUEyNk8QbLddPSDJhwkilntF
ymDuHI+yH+LSndZZCViJVYht/yD8+nLyoZWxqImvSiTMRI+bHTLzkXEMTLSOT04mizvU23zcHZgh
trISOEHqqmlYFAShPtQWoE4z6B/6HAF0iJtmiG+SpGjIOh77b6VZ79O+na9CV56Gebxn6WojZmvf
8VY/9kZ9iXza2baKlzZBTDbBtR6ridBZbT8DLvQ2tkcuBsX7baA7BZEUfCsTy7MW1ibgD2Sm02Tn
Av8bn9l4GxVtfe3AmzkCBz4BLmB5H/b83WK6DKoeVbzrDLh/I56GaylsfRBekz56zy1MGiiGjsHU
LD7KBcvlQsRPWnQofrUfE7kzOvsmq/NLbRTZTcqJpcRSIjsbC0viTLuKVB249Ldz45fwHx5rC8uh
1+Nk6FVUH3TsfExY5lZM6M2TGS3eUU2eU+uMCM3EE5v+HzIT9ZYpHK5xe4DnHRWfER5yHGqT+7Qe
khHVejRJHEvuzhw1pCbt0evM36VliXXnDQ8J6/hVAOX5JojHs0XiHKsPJkPuczGNe3DuUH+Hwbyv
25yMrMF/QQBJoVkSCEDjc6dcj4PMtp4zFmRVQVxNm2Zi7y6Y3c7wgkMYBv2m7rJj6FWfpk7Na62m
HagTAD4NnrmFL82EHFkbydWbXnTPKvXZbzfOTnG0rFnGt0c2kg8DHha3hOoAZ2IgGdc/S8Me1pZv
Ztt8ApfgiGZG0rCKBy4MILkPmD/bXdrrg7ZKggQ9IFmHsrJoZujNG/nsdqF/ipsb9sb6TF+kjp0K
DsIDiRnECoOHXDkEsF2aWQfJ2+vue2/Ae2PMl1J7lwEX4c0E0BUxKWHoJTnvJUa91TSpET8s8uOU
wc92Dre9UxsH3Rch66X8hVQ8jHvSjzfKS6INwtxvMUxWiOnNPYcBLqzoQpsT1ygJW8xPhpVFtOPF
NCWbMGXQWoYO1gdJmNzMMP7QxDvULbSjYFuitxDt4DqCjYuxVmyaMkIfk50sFypqAFxvq+yKC+8c
XRCtMWy9MrJX1LC8cxakkS48huw9r0XB1jV24/IWs2m488x2NVBon+MWdxGIC2zGoLLWi+oRAm1x
Cw3opRFds3FSTxyGgeyYLOFalKPaROcJ8ZaT/33pEb8Lk+G6cVnpjYZBaBx6y6S7yl1rad8MfegK
CFQhPOc6xlBm4YgOuEAh/AeD74K1Mn6Ekghvd8qH268vCyZMJ/XOZmooGqDmZokEyBol+JNsvFCx
ERxU6qFtpw72zQC3Y+0eIQyylbeGR1HAbxm7Sw4u88IsiwNnkP7WJuVglVNdHw3f389+EPBR+yw5
OyIuGuFyI3vGxQv+t7zugaibrkQQ6bE8FVxuS61eEjTYO9t3IdZbPsEKCy0jTNlwxV5OvsW4i2bn
JaOQ2LU6qLEwYmkZkgSpvZMcY6oiYm4QFVUFnXdD8hXBJjSGC32ANdoNPBS2/k3trzovtE9OXwz/
lUubf7ra+e+4tbGoWf95BY4cK4ny1z8V4Mtv/La1+YXT4xKbu6Tt2lTUfyvADfsXhs7L2gVjtsNS
Ycm5/W1tI+1fhGd+TU81U1Sq7b8V4Jo7ZPTO4sa22OswtP5X6m+2BcvY9++7DeYrnittRUIff5zJ
J3LZMfyhAI9N1vdJYq47W/9Al9etPQKoEHBjn2zJaUSfauGWdfserqsgD2/L9Eo+ei36SzwkC9vc
QR8XOuBoMI4Bdb3UTuQfxWid0ZWgHorY2bIyf7eS6M1WmVhht5jwViCeCwxQVBgkPaZhY3J26697
P3W1ejN1Rjh7g2WxgzvMoKF7tpJF1SsrZ+37DlJmHRg3jCEeVc6IohZYRwB8vE+xtNc0Loesrvpz
g8OZocp9ac5n10WGB2mxooALyTyX0QPavsVBFS6kq5E4qDxv1qOKd0mJvWJaLijzdLZDY7oqH2SZ
suMfzfVkDbhRfNDQfRtgQU51g1HuDdkvZ7mWIGCg0OOenAqZLmc7BAkHbzr1Aphc75pb0IuA4tOn
yOFZOv1VAQB4FarmOmzkZZBxIatGLv7YTu5icnqRPNhXERrwVZ84QC+SpxLNkuwj+diHLA3MlBwM
VBBQ5QyP6rY0zlg8kg3ZEu1KsJzlcgn9aRiHxZ1H1NfkXEYk9qEo+NZQ8lISYT8pCQcsRr0nQeYo
Eol3q+i9PScUTP3q0gl75305txj+nY7yZpMgXcAofRl5EDCygaBZhHfk1gPpissGadvQ78MuKi6A
WH4smRTb0UOqKXxGrTZkvMMQfDreJHau0+FbCR/K+T7L2+kUhLwYkeGFV2aTPqMNmTcQ5tqekqNH
lGG2kIq0Y76x0rzEYHMsmRXDJYFgzMdhHdiYZOPUOUSx/T5CByOBrdy4LuNackz3tirfokFMBwwY
nIFj/J9LTHBizMQwtikEBPA6+NrhhxUWKazxoD997EqZh+BYI0edBZ8gJLKso/LSRM62kLJr89tM
+ZkzOj6FLOfRD+wkzOVdTaQIgSZorxqyGtfS6pIXp1pSMOw13P+UVyJ/cs3sYDcHoMUjRVMf3rJz
vxxTY4u03l3mowhX2/pFDWawLjPonpmP0if0fmhFMCE962OHdh1Lg/ccw1yXPflmLlAZesAOAlv+
musmOyYqO4GCLLdxEVXXYdnvGA58mnZPMWWP7n5IQ1Ivm6rdGosurozIS1TA0KS1yZCz7Qq83msQ
kvzdisXVgKjaVuHGUundYDZwHaV8ELImjaKu9+VAgl/lx2tk4XhTK4FLAhMtY6Zvdlx9GzBUM8gL
H2e8risw04AM7QYyFcjbseXSSHDys/TlhVUmHx3aqq07N68+E7HFV2bM51bRvDt1RSyDVT33Ro5Z
bUiQLxbgZjzGWgFT2gMa/wgoAryFpkh3uc7XelbXxJIqeAT1DVjdaN+PvspWKME4lIJ6F6EKF7gZ
toFfjqRhhe2+Lborowj2pEPYu9I3nvOoYDyWPdQucg7d7IssNU9fXxqbEWNnNd/aRj+VrC4Qj7YU
4VbcrlwxsRDzeyKhKggwrkbBxYB+pfICVPYQ3M6ZLU69hWYTsb+58OkPbpU/VJy0N/BVd9PQvXZ+
0W2jTj9TQ5PKEbpbtxF7kephKyPk0+N007VVfNGpqTnoxL5qHDmcrEt/gTEpKtZN05TkIS7/lWrt
sg3hpY4OxoZwuui4HJ2UPXin4n9zdB7djSJhFP1FnEMo0lagbMuynL3htBM5FRTp189lNj2L6elx
S1D1hffuy7zuVFrHDIJxuIzsIpkBD2fI6bhaseDi+iLDiSErwwVUWRDQT7bZxzuIY++9xN3WU4pt
DdmRCppXaKZWYpbiS2psOwkL0k03ODnfrNnJjlOb7hUYND6D3AV45lw1I1dX6cGJ9k1SoRjKhmYH
ym5it0/SbfejjOa5KXw+ltoiwNgEKcXoPGD5gfl8CoAh/1vohGBCPdgd+LNWQI3Kavtex/MVEiD8
lqQU4nIcbKpH97vTdOK7MGuh+0MSKC2HKA1VfXKtDVtkiu1dSera1mSDFTolaKg6iXe8WqDLPG6R
WTVkEXVkJpbzfo77uybGBYpR9o+oNuKCBGOSemVR1aKi86iil8SNszvDLik+Icr2OmAyK7aPufvc
JDbIAcvEakgOKBwIG2iq/MtiWKNzN85H363ZrBAqsTHHftz2XfWLDwokwgCA0rfVXnc+SCGKD8Sx
2puma9otcANnI7s2FKr0Dk3mwJTMAQSY0Ej0jG3wMEEqkw4Qbqt4mBfMhIXAxMSm0GcqhamYfEgg
0MQjokUs166zmm84KU+LRtD4Iqt9PAGFybph7VF9sa86a68NuNvi0ntbIwDQyB9SQ048BCd2Dw9q
5jQAkQqgIOZlxaW9tVtQaXLN1PFaDEROn8VbB4+2t1RvehnE5vAwWzh/es+6jkCxsSLkuAQQGzOf
66bPuTMaZMPEA/r2cxnVGBjopxmxFM4ybkbrDu8xRJGkP45dTSZKCttRyR76jn5E0sKyUyzn3Fwv
cFJjML1YBeVJTyQ7OPgLEPo9DoqI0BE8naaay3PZ9N+LHj0VSzueUaGg1bLyOhizliOfxHCCaV79
yTb2FOifqdbboZOPJYp2GvIymQIcMRbQlOU6TMlysB1xT4342dZ+HThA2uDo9K02kqEGOAqXC/ND
oGpeC68MknY48Rq7syp3Ju/6FhsZmA+AM04rlz20pO/Cb5yNcJNkN5XmDlK5a3ioxOr3KaLFy1sC
bPvZ2xLOuUtG65G4IixfFQymhldkrmR+37C+hvtYXRpbu3N0a49ysqRRUh9aZbwSn4uCdsTbwroG
zaMQl9LRUiwPKCjqRdvncfmPJ2efLN7d0rlXpN00/PJl1CdUi+YuHVnZAnHpt7WP11A9lbb9vpT0
yyW+cb31CJtsunozzMYFSNMWo4B5WHiEhNZde4nxPk7qOSRcG7mL7H5aezqTqIOdxn2q3eifgRXX
tuq7CYWFP58x28GGWqkFc029YKPwbwyLa2O+eW0pr37OUTfzCZotYbXs4NoNmz4myOmzORNXF+mG
vwN8pw7e0GLDshxzo8sOLg8cOt2mHJDjfOeUMEC5ke1NPeF3JQyw38OJpBs1JLmrZoXLFol630zf
sOrqwPDKL2WMu8lpK4j1hnHRCy7+Lu98rvBx2JGjxMa7Imcgz6Zt1q0eOE1hgtI/iEpPto4ssXPU
8UGDOjnKGT+RAbpssFqxbU3qXEiVycXRh/zgSXBZfVTfeVocwtDI7qNgxrnmmU17jJzsrq4TMPXr
L6ytvlyrGrAgcVjkc+SFpRwDhRON27G3mPXGZ7Odl5M2JfVlZnV4MTBJHZVwkRs81yp9tdLJuGY3
dnZYdA0zC2Lc73P6Aah1/cKsa+T5L/0sSOn0aC/0OsLFG+GhQtIx3U9c5nkLoIXoaauw+gtdxTlx
Uu/Cgf2+cDjuZWPe2V0GBVE5+AUtJgG9oxPTTtoSKQDtA0XTri5cNIi5HdacDMYKaFT1WIVzAtoc
N5y7zd0YtJzSrcA0EfmPa0/uJkqilCj7wBo0So9HoFPozzkHQt8woS+taWZwYQBDLRN6CcdCqj1w
vwb1bA6cAEz3fUEMiO5HDM0KdUVYoqhE4KpSZ2iD8aARezQihJ0SzpkGLKf5U8mGQrqHuzWAKKsk
aX1JLwKF9zDyh72ROKtXBBhn95bP7bCtTCIr/UQA7ANgvvAasPH9puAoGf1FEr4chd90IMD+hBWQ
lNkUilU/Zp8REpFtyg8hKX83jDWQ41afFRhoPVHUmmzMId0D5fF1/Rh7rRGuAezJhC2rABkd1EL0
dEHje9vNkEK9OGAh+ePY4mmK0lBMNB2Y24rAmw2cSeZNDNVTFFWQH/wZwpXNIZ5rVrimPgwqPg9Q
lDasG/kQ8aHNjv2ElYMCt3ef7FaCCUNjjQbhJkrebkmO1Ea1P/447dGEBKV0MABS++0G6VRb8LNH
hjvnlKUN4iDjBCMMUVXEtjod7e2S6i9kr2e7eXGPaL7MIBPuOeFTKHTtiTEl48bhERV1ugIvcWK2
bN59bzhmVfGVpxGesHyFwtjlg8E3lzjlDR9asl2E+WSWOpApIHSidoMZGbhGrbp+YBUWFL6kicyH
IWt2o1w85O2HifeECS41m/KmMNX8x6iL75LIfpMwbVvdv2YLpY5Z8sXlF44wa6Nzf2zaNuZVjh7s
pcxD0E5veGfP+Ww6vBBdG1AknAYuu5JJbOJ3ZFXSobCSLzeuV90g+pcboc0onOH/ghnn5QZrUCzq
ptZlTorxspTg6vrxM7X4SGYeq5iZQDBkEgn1xDmKDnvk7gTLzVJHx/87v7QYBlalOT7/X9+NkDNE
YZtWIH7yKOB+GM+DfBmG6UvLmBvo8VbrKSk6PX7kjII6JHIurjZYiuEiYQBQVlpbCoC7wWXUbkvu
hDgqICv+LmnHQiinGpm/NByoYRfx91xMRnxOUd9DSoNohBncbvEHifxVaz5ghs8LBE7jzPq9DRmd
f+k2I/rlK3etJ8SxJcEJlPviXTPSNxGrfd1g3TdwxkmWdJlvbrWqIwwX/kBgquTCafiEjZRHlmy2
xvlHJiXH+4s1tj+KBFmW/dOuY7V+MOLLMnss2n1/tWeTbIa0vNAnxh+LeHG9+TMmVoCZSkz2ubNV
hnhyR3Xi6P6bp/Rie/oh663vpMleCEYIqt5cg1psQpVQAAVLjHMbZgmw/sW804snQiF+nMEt8bz3
5CUSRzCpyWOdiYNQ42EuFSquIhA22A4pbsaSqG0J+zG0y09d1BctAzz7W0wZSv6zLtjQOKNijD9d
B2355KTm2Pbsp9Qg86qpKzDXXPeuNp2dmn5UFv0tmbjNobhPBQSQ3ETf3srmPi8zbUNaeEqoYUpG
UrqJEWzAaFl2/mweOm3eZiM/aMbnW2QCBYM53NIIAqyZn5g6fXDkuocxie5ETTQwuetBj2+T9zJ6
IrQQKnaL746DF3zPQ0WkIXOzbwO3f5oAwNF789PvjZtYoo1PvEsxCspfg2FqVkLaWNSb1DDlZwXD
HVWFnnQ+TYHfNlKHSpv/pjh9mWLvaEiDw4dufuPpFfT14ebYYO1Q5YHDn24J4gxmvUhEYV6doRBI
n+wdvozLpEXpaYjBDsZPc6Wnh1Ff/hn1tM8RSjzM07fsI+uOPhP22x9PdHPuTSxD6qN0B6yG+XzI
vfEiB4dLwmC6rMjk3UhbvCh/oK2bhvsaIB32VdYSwzgWb5gi6xkK2myQJe1IQ9/VTQqgwMvex9LH
gyUxzhd6F8DtFS8aXtA1Jk9dKInex8bHLNGzpBEGUCMYSVchuOzY4pFUEpGoN3fp/TK7V99ICYuU
G2+U40GYj4JM8IuaptWnY4FSq9VDDzp6E2l08gvf1GTJW91l2gEb9b413de8+jYGYPqJu1fAPIte
3UdFa2zEjMm+7qoD8T95MDYc+kmE7E9BeupL63chhhDfjwce3v4dRmREQMaXkeJ4tqyLEyUX+MJn
SVzwZsw0FTLXAPkXt+fJYMpAg1zmJFZM7VMr1VcPOW9DefEntfLeadxLqpdQPpz0DVvyLvNmgqqc
a2/Ih7o3/0z6VtKY+Txif8KmpkEAjbduPn5XxIOKbDgban0nbGURK8n/n8QwH9JVauq/8IVfndiE
BiLvIgdMStMDiHGodgfbunn6O6oBgtdiHzWQrqOZ0cPIqtoH1u0UR7AF8BZbWwRhEaLQ7mRZhjzI
eQT4P9CakmGRn2HrkP+mM6kSsy2+9Pqm8bRwfHfVudJy6oOM1faQ+/Z1IXD0ZPREjvfxynyd5Rkf
RnJpVvyDj+h048F6e0btaYd0pJc27jRWlMOPm7nNcUhQlSbc9QSzHCtDr75q1IKunC4zlO7DuKIx
BhZhbBLrW6fiBNEAXn+F7TLskl8GjHfGGoRTfeU9EXmKDKDZcG6Zch/JSW96/2/BsKP10ynx4PGr
xL/Wvr5zRvAK1UjkrPZEBm8I9p2dWDyfisbcTjTgeplsVCz/AF2zu5J14GP8CVEQ/0DIefDnWmwN
W+SBOa1Ly5Qjx5CEVKBzaicCRI3oW+UuKTicdIqJbZ0Ah47N8bEoWPAhbvSccxUZX25vU/vrA+xd
ENFMwlY3PuYjSfpmtfgYEvMuBMiN7oslpW2pbivo1BHTbpnRMCFwoO0t+mOlN3rQQeBHuTJ91Ea2
XNqcHD0P6e1OmWNz4PF86By4Z3l5wqNcer13bIZhl5FmcHDq+MhPgVsJs/CmHshe0CP2+gXlmznP
PBi4d/v1HoDVIXhTfeNYxGgvAE14eBPawJhmpl1rQDpSU/ChPgnRM8CVAxJI6hcmV0sz4nxL8zew
fISKLszc7Y7p4Wi9KLSYBOiQK9ygH2gWuTdmOOGp2e8jScpwhcmQvqNjhj76WP8TfFKjiEh3aNdh
H6gV/egkNlll2FM3GSLKcIAxjOx34KMckyumriyIctqltMkPjL//ROJeHVbRXZQRvkCYONOLhzbt
INmWQOmsUoBN9fru3omXo0GO6VTyxxjlR6w6NwR/pEnkiaUe35vLMOw9MT5odo730nIadhrpEdFv
fjDICAqJTbU3/yPMIWgdY0QRwQJUe4PTmXBJmnB9hM9dKO0291G2JxuzOPsDQB5MttQ/rfR5oa2v
pRbPmU9UijEQ+tcsamePMgl5fwjF7dqGmdJKsy7+gQDzCBaED9R2unEfeVZy9oox2uBd+GaWLm4W
w5IW1tmGfxe/To3/oeCuJ7vCb5ub6/B620kqgyUhRVH3+aCLRhBLVTb2IWc2PrVMy7/0ioG3lj9O
gz0/uj07T7uAokr+uukvrz5eUksjv31IPz1PZuEo/ehSed6fIIl2W8w8yZ4OUC6dl1DUHUg4i2up
LH7rYjJOiAeA2DoMcJS3l5lKfz1TnVWk5x9Aa8eQF605M+0MTdk+RYvGNwB7cddjTj0ygoPTuTQe
CqL4QQ2zFs7m8mivq9OshjVAx0hvX9m/aTXCaZwx1+Z6x2+H9bQFxf2O2gYEfpdWJ6Qz9h4b8x6t
Ogj5ugKEbiH9YF4CiF4AIDxEDGocE2AK2iaUDEVpUJzBskCGRsjBNEA061JMjrMpgWxOTCHangNE
QW6ja48EbF2vfdIgqyAtplkcYvYbcegt/FvwWqQorAhdx2QGkM/GJ3yKzxhla1YBJK3w4lLWzxvX
HY8eyh8lyodMl23op3LkayMKRsj4kMnu1fb9s78ZGyNnE1FbQWFQuk+gkg3iVLYwhySshPLmOOIn
cab3TiO/nCADfClEJrQMHwvi1zezNcL/SjHS4gpsq/IZhlixJbwTajXtGFHF6t84e29p3pAYmhP1
7jBNSNxJD/RUpxxkCjvY3JBwBFw8vfqDp/fNySajAltwIWIKYGxIsBWjEmVDp4d9CccmEoxgmBUd
vALpsKd4neu4CHJnisJas/IN8V/jFukfOtm4lo/d8CHUMn/4uDbp5A/D0lzgIOWHlpNTtiojEZBh
JeSlEGkJfBnnL2OxWHUjA/S6qtmXIFIxyZs2XNkccRQ9Ggz12PJB12vg5lXu2mNGQBpMEENjSplm
OQrybc8lU+dEkkDd5Q04kEn5EnlDdL+U469fEGacspkKMgf2AovScPCaXbUkiJTMat9WlgtIv/vI
xZYTgB67TEGlCi1Ujv3XE2VwGPKayek6+/awwqezkIGNbCJIVq56lYMQIbmR65mPHmQZLbgvH0dL
AfOOJPu6tDuP/r0g6/vICONRIRnfJXZen1Ib+QdxfIiBWkFHTb2z3iX7InXEPm7EZsm89qQX1le5
ngiojwO3galkJewPlzi+2HEmH60+6ZGtM5ayCoTGg/suOWcC1VI7ADoFr/BnOOWT0fM1TxPAY3jB
xCF1Q6g64yXuiNpNs+5iR0w7xoz4MQiEqMNT7Xtu+AqgdYdkrNGmzyA6XLRORS/KXW4M+3gwbipj
DguFcB+hacJnwwhgmpoHOslMrE0uN0KJnLBH9rPrW4aj4zxgbzGocEcWc7n9TKIZtNUEoqPdRiOR
yuOmTzt9C1aN8MKcShHdBbck/0yYOTqd+B0OJMSc6zryWeAM35HR3dnRUoWsvL5x8hdn+vxfuC0z
L7JvgFaB6ZT2i7Ud9NILaiu+4qfM7zlO7xG3JCAIuJbmkeFPQrG3oVD5TnpIVEnbF+eUYVUzUb3B
reEBZGmWelq9z0f1Q/XFJkGCl0lLJNZa6zPC0EmB7LLQXlrrqV+4UjJvwa1SqBfDw05QL9iXIVdd
4J7el5rxSuSI2uaR9bNY/HAOruTTyKzGQUpkF/IANKMOh/6XzxbsYDLFu5KV1oEUmO9ElleFAGVr
1+AjdQICTBZebW51X1NZcWC6Q//Mduu5QY+A6Y3bgPSH9bnlMxaohrakpz+JxOPvXaqYZ6dcuwMQ
iymp3GN6mpuEjEEyJrdQvbhKNJLokc0yHtXXtGsovqHiDd8SN70ZI5XfyfUpSMsRgoEp5jskMOyl
2jTaeT4+DeLAcpMaSLRMNi1LfjmGTnLVfC5kbAb2QLtlu1lY0YHUkyN2q4XKMhv9Ioq33riasz/u
7KajtNNlTA6OAfW2A/duz8a45Wyag274THNGjZSU/EJLfPYV1WXvrvK7hJ4S/3dgZhwdZkw2UeM4
Bwy3fuAm0T8sCLRWylaszCBnFZ79uDSgoEbAs2TJyBKiUOMHek/GPfBP0AK2PHUZtKkBfj1Lmt8x
X957iLPBWKEsmnAmIPiBwKhQcIJNZfexa6SOFckarKNPsAWGKUIC7Ex/G9zZI7bYohathjeJ0G2n
BQIICAj8rtzzNZhd/qzqmRxy+1HAObByS0c71vFCu+w64YJy7TQBydfp/VhO803ast5hXqHLGdN7
y2LoY60QRG/y2nABLA48n3Ak3b7r67K8Z+r9YbIhaRR5HM3YEPaYsHNzR4rGKBmKdxue7wgIa0t6
AF93bIZLWjAXpi64wMwOYt2ioUcBq6U486OmNs9ZXb71OrFMM3fdNrEilKo9jHerICoM7zgkshOy
0I0GlwOzjto5mJEOLvvGfTI1Z1eH0LDJO8Jg5h/T07ITLI7k0FrJzkit4tjGHjC/ZGVpuEfyQ2F+
9oD1e2rxDbUrzC3LzB8qP/+rUH92i64eey9/i3Mcr1mHjcGczf6AQgKgc7l3FaJSCxjsxu+SBWkv
6/MR09DWctmPm8gU1NqgE1dBfDuJ1kdomHno6i2q2G4hlIvb326sD5km3WExLYaGHUWuLEnJq9wa
ccccn8jefYDpOjzUTsZ6SufeqLpW8Vthd2HlQCDnQgry9WesAAswvvhAfMDOMacWUkUJvDUfdw4p
aXtSAr7bbkruV2lg4t0Jx/XvWs9+qxTwoBzXJTv9Bs8Vfo4ghQ4djIbOTceqkmxH9DKaXm/6mCl8
epe0gEuy9LhWsGR1ocMYnKHdGqVZHeLeAbZDgLggEyDt1rTmpufZ9MpmqxMqSwzWJ6EJgKgK5idV
qxLyx68DtNun/3+R7exvTPbCdtyJcEmyO73sxV0+WmcH6/EuXoof4I7MTPmcN8k49Y9mYTs7G4wj
81pjX4kxZx3ZXfJcnvosqfeDYGPLos3YGaNgr8Gat6+W7py20Z5IeB1Ite3vTLcFDai3w6XtfNxW
bX5fu4ghF/7jNkOwXNr4GnvBJs7/bAw32jUeBgaPYevj/79oOns640RyuH4GpM6MKo22tlEpFiLa
2axG1JJaippTadWmSGsZOGPEmLccrgSwW0dUIs02TSQkYn8GyYUuyLL9Bx/YylNqQT7BYqWg1ihY
W1bZ3OJSp+UcysfYQcEr2BLOaQyEZpL5kxj02zjRO1r5hDbSeiWTAA3OOk3DYEYAW1rceVRiTs+t
4xaDekE4s60z+ZHOo3cuJrsJvUGdgDM6hKi3F6fsVqIL0PKeZ0GSnAKMbtHRd/b2nvgeBucMHHUr
BcE0stoVvVfSRCvEPNpwMVorftTGDMgLMoy9aYCxjlISTLWUCZH/nWtpd7JxGTN8adlRCb4rJemf
8lJHfjVPjAQMIO3w9L9TD/SFS2zRozDcvZ2Rx5At0gpyrxv2PDjLjW2GG3SWS/Pto98VZBNNSGJQ
ylqA2/ijvWnnGfm8LYuM2GsRfzX8QHdKLeCKCvM2TKyTgIufpxkDgJkaYmeDO4yWBIbgNNMt5NZ8
m3CGEzaTHnx3vE7G5Dy0BoVVo4OTjI2VmAgHThBADdwG1mc2MSAoUmgvDvcj4nvGAxMi7tjZ2nw2
SkHTZ6oPYm/XuUYaVrYzr9UDKT8zU6cmJkbCq+WLbK/tABbbwczLTPhjMjpCw2VKKjQLZTLxZhYH
rNWxCcTbuYr3Onizg5tjD7QyknEsP78JgoAImMydbUdQXO3l95xsmwYWc1ArB3zioL82DluUWivA
z8888jG1bwjLziw7ybqqpAYlZg8xPZr9KB77e42lZtjRrWxKevih8M9Mc4IZiYK3ChJmDLrszoY7
A6A3AyyalUpYcDstG2XRaLy3S/2vTuY5FJnhBX7TeWfPT8uVh/mlZ2BVC7MYL6wkkSGzJ+9mzELM
dMN8gaiqiyL0YHVvKld7VrqN6nkuwWjN2XvvKGM3sttk/RXoluSqKehrHWU95W2FhMb+6tzxtXFj
TP+Aqeko4BcJ09nY5GNsauTTm0S4f2XafqTcravxtgrpqLDbaQSjZFhP4EXuSPutD6Ndna0ky3YA
rkGJuygC5ZTskTXfDLdhZmx6vKVRyyTaHihIl2PZ1pyEyYMoR7X6QbpQ0vXUtmfdl261c4kjwjjJ
DsQrEty6GUI9SODrGBPYwFiSCOctv5ZndiTZOnnojw7hQriyrZHRh2cCRq8ZJFD9bazCNXY25oIS
7mGQGyg9zV5eu0ySPD3V78Zs+/tYAyQhorNwVuduo8ehpruEt1PlznlO6ktDgD3wf+bXESyrStfO
kwPTqzN40ckdKpvkDAX4AnTyNYo8TKVRggvW2railAdCbkvK2wK4VhXdp+qpIMSPTBPUPKNMVxQ1
D4loUjdwUZTnVU1dmFyrzOYLI/EUufvOLuuvlBRELl8CICiZXCv6Kvy5O4yIKw4oVuneZWse9Cz7
Rwn/4kzzhNNruCeyO/QMiA3KcZmZ6MYre4htTl6WSSPxLPzXMl56pPjZeK2rgoKqWsSGLTELi8w8
CIQvrMMcpI4FvDlSOJ2E4TuORp/1msHkj4+P2lFpbfyBZqzdepBld5XJ/nNc/7jZ945S78obFtKT
zx+IS3Y7LNjsa6nAPyBXCNxyndu28XBI89VORC+0rcqxfmi5RcAMoNtTVkiKebftHUaAvRL73jAf
ZNzVAevOKmTohIQHymyWZherzxlWoNrH1S35nxPHm8obgILXTgqaupoTNuE8om5RzcY3y1sZz4dB
kBmHJbBHZznWrKdN3uMM/3BcIVOLAFixli7a4UYdSAYB3u2AEoBWPeuLwB3sf4E/YrEiBfrCb6AV
swnRA3PJCKdH794nYe0Vig3uV1zxo4EHO8neffVS4hgyhqHQl/nFyu1/1OG0MF1xzE3g9qP4STu/
PhhpxCtbGgCYpwCtPNz39e6Ux7lmf2t6Q7wryszYm/CYfe2FucI/NwWlht/pdxLz6sELigTRmKB8
6omMBffEl48Ug6AA/xBNDdKBoV5F99mBl+rNGzo8abNehLU1Z88+rEBKqLMXDc9VwU82Tf2/2vKe
62x0KBR5A7lQ2eej5ORoHJGvotWV7sYYmBmg0AT11tvbBpLGOfHjR6kGeS5MymgMEyr01wi+1fu1
0a3XXDBbwAiy8Wd4TXbO+9PSzPNCEyLs5k+TySIdXna6BkDgYDlpWfEJJR5WScMwPx3R/ZbuGvvW
LBWeddCZXV/ZAc/u1pvE8D1ic5uA2Ye6jFB5fSRt/N6RjLhTtY1IKqsYF2UlDyv3Slmm/Ga7/wC5
Wp4R0IUNXiP2sQMWNcEbKBY3EP6aIxcXPNYGEXpZ5LibJSFMU1ALQvV1si06mSpUrPZJKTaf/BQL
YWXWBy8nL2qo8mxtmHdV6g0HGJuwhSSGp1rBZStdSYSCuMZSYJ5Ln0dMdeRt4jOnD3de0mnAh9iE
g4K4mbgiIlth2dmdRBbK9cTEn0ldUVZnrcHw4eZ9kM6mi0ftOelt6KzNSfWDiTcs6pCWVl/w5cEg
YHwvT+irnskWO+uJZIg/cjjKGuKsU3BYK14T5v3NEjhe8Tqh+AvZRaIdAy9K1jmxIe5nXcbn1tEJ
QgLmx6WSBI7GtLDsfRGYSzIcyEZlHLqug5Yw8n2w12ylVQZMVEzsF0aPxcDSEwNlFTg2Cwu+0DLt
cdQjIlmtog3TnAdIwwgAxu8upvxkUxQhv9C4INL2Klz/pVkIZSmy6o66hnFVXYvQeOkatJsyQWpg
VUgllEeModK04rzwpm4aGrnC9Knh4/ZQWLeliS5NmlabyjYQOMcorKAN/go/ccNUl/xJU2ps20xn
FlljEDV7fd/HyM8JgGVcsTOsVm7swYxhj005Z0sJQID3eXZhRzDADRHpxgFIRDMYxjbfIjK/+V7e
bv1GG1gBEg0yk39nOQnl+2qm6qdGPVYVQS79wloaxMcGrzm7Kt5WJi1/zhz/MZKnMkDdjvIw2w0A
sY3mazAz5ySkvUnqpNiyOqpRiGl7eN1s+QzCyrr+J1eVB/0gJKjZRmDTWYT0jQ+C1f2mTIqjKLOI
Mw0Nta2oxV2XJA6wuvvqn2ktwNvtTIStU5zKEcQADv1007IXJHoprXdjlnw4qfHdONkI+ZhgNBPt
FROyfgty6Fjp911JBdGwl6dXLOXLhGtRWtYr+cjzznbGiz+784HaLlQGFl0PJHpaEMLsYGXtRMUW
0YpO84S7oVrRPC57+ohNlCoEOjSfXhnWBOt8Wr8ZaPic2ndzW/z0U95uSDppN8bjFLNOzIEd7NEr
B0JN4wn2iaANocVnScuA1QcXXKoTCTmASEgxzkb7CYKgB8aZO0OSv1QazSdTZdyttXFsUz30XApv
ChhvVXoc674fdnolbuR+s6NOE7RQiXNCY3iL9PLFpvo35vRBo2hP83+Nlr+phDWr4aRPjF4Ijm8z
D8L7ejvO3hnrSxcAuUZQSB5EMXhvCtPx4ldPOiFIsSV9Cr/5ioQsdCzeXLKLUXogIBqaCHF0/kKw
3bTLqTr/jeg1EjFeK8VJjj80YTvCIqJynBBKomleKwPfIURY1E8uAGoObexivca76WuQNAEUgcvG
y1XtZw4Csyx/olYepoFlOb21Bl0wILgMRa/xD80YTgCCBpziDeYPMcht0NVITyacwcm8r6QVb3Cz
H31vuRDx7m58fbkn7fdbdXUXeEjxB/b3ngWWkCmuPSQnmxvAwjk3g20iiK+HcCNVtutV+5cv5u9s
t5uGsRJrnRgDxez/8qIVRLtwCizpE0EJB0YjfQCKBAml/ZXM4nuelkfqqFdQqHd0UhCy4/dl4UX3
iKhK6vSP2Jej5zA/4ugggxLdJCF9SfQYu+pVAsGq7vume9GT4tGICE8y75jb30zH/vJHuBc2yZKe
1j6nkoELiwUnzn9cl8iCdcovErInIwkHQHdewcns+4VlIcZBA7sokIoTAu+Hmn3TpBFd76iGkVbk
h3p6JCDgLi0IYtcIugunX5riPARBBMR4SLbVIFneOW1AyRgH+U8y2I+MHXlKOHMBN+MUTGIShcoj
ql2gQmXB2lnBdPVz37jYCZAZ+mt4MCJULeo9O00PJDPdjY2NVzz1rkgfjK07z78sy57TsYrvWsIy
3MJR63DtyR5b8vE0ya0+/A45/YI0pldHm4+R0V4tLtwdhGInnx0iAaCp43Ndc+Ywr3avWKdpEFlo
wstHhVjnYEUBP9UFb3FBJneRiONUWm91Ju5tK74xulnVpCYRKWFTjFfLJ0sms5mO+xB+mIJU3Obb
jiHFItvtOCfc02kcCnDyaxzPyYdNhe2L+1WVDShg3ChhOvE379jgRu5SctK4LtZvDE9Aog42OQhn
Emiio8d96mUmcZJK35PdtxH1qGEaIaEi1dJgNA03tAm7D/G4tlej7Bi0YdEvbZBbvanvqlhczIi1
3DSDvfddmKqRIulJW1CTCqyjGvutzAEPDz9sP2nXRbf8Z9Z8BbJk+UN8ESTjKrnqbeafolzKh0Yv
SZp3aat6okE2fYeiivmHPdp44FLx1jY14VijrQKRDtiER/SAmffZTaqnBtSNnZ4Y4Bs0cVOJ+Eyl
e65s94kioz+QULrx8mdjdi5AcaC0Gu8jA8xQgvQLNTFieBtKMrD+o+68dmQ30i39Kv0CFMhgMEje
ps8sk+Vr174hym16zwiapz9f6mi6pQZ6ZoS5OSM0NtTCLpvMiN+s9S3Abc9ZjbRD6A2RVwtOdi4n
36puUI+eeZB2SUHr2Gj7ETAWY9HhLY/UsOFz7ccquLGZkCpygQixJQ9aqpaEwh7BihjtzVvf+h8j
q5nOVsWuc5nODNq9Tmr8KpFhzy9gGiA9vQEqAyK961/xiI1MCtzy6vc/8DkpdlZQ3euBbiYDqZDY
hGpMF6ZE/Oq5/UE41C/hdGoy7+cwkaJJlsZTAL20u7CVfdPfdPX8Crcrx6uGdJUFG1siiiTWzSiR
3WtnzrozGeMUySaIGUMs2y4lG3Gc7ZusHX92lY2SzWMrliSHPCXN3BHNaVKkjGJB+Yrcaa+6vcm4
g0oss6uUMfMacRocYX1Fs4ugvvK+ajb42ANw36ZfY3pRV+dsF8RABrcQJ8ukRHXEpAwaj8jCcPxy
ZcEsmr6Gw/irFv5bM5bETC631O07BhZsitmGO07xQFrWtsu8dzbjG+qRg5Wgge2cxwK3xzruS5JF
luFUjOF1GuO6mHX02LRijRfnsrVbDoC+e96/LY8louuIxq+y4PPRSpHVgdkOjqyzb3qchiNO5OJi
pBMd6/aGDNslXepdNbjvci6AavgRlideIxIHgGOq6yAqbupEr5ou3s3esg1tjOK9T5C8ii5aTo+B
q0DuGJVqz9gMN0L0hv+K3BQQGWgHA+WvecfHmX4IhuY6gCZGKnv8Gqn2hxWkL7S9jWXvAzHdu0v/
NCztsU7M02jLQ8dkZRV6Bcpfp+a8VlSkY5cf7K66rqRFjmHEXqWFWU2WfF4iD1SF9+zD/xqdD3hL
B+z1GNPST9v2fw5sDJAaWge6R7I6mZHaubA27kzUUC9uuyJ7T1NiE6x8NNQfOa2xcJmoskHwwEGc
4c19WlbSb+bldWmRfrQ2UU0Jwko1rCJb6G0s+L1PTnGd50zBUbxzAMaIhFCuIaXAk5CStpv14U0q
+pipSrGcMsEwueYM0mX3YzDkSzZwxEny5O2WSHJwO9qQfMAvYdRl4zL5WzbyHzw/ByH0szbhqzbB
Jevb2unFECojf3TsQYWyKGXImrZK3AheMKMt8Ocb2ydkA5JJ3NHYm7xCC12F7N/QIkinuU+RNhfl
zHgmKA14Qf2ikitJbFASqysiyzPyjrGrLQ57LNzzhCTemqhjPcSWnot/PpI7wYbrMazrH0PT3ngE
d2D5YzXS1F+ZO2z1oM6XRz3SmSQimjOVfv6V6zEKrffAIF5HFb/SYXiXpuldEoh3SpqbiCSole2k
55RvdshUeTH9/yASng8ZqzUPQ8vlgjTUSjeCI4KkAmR+rPEBi3lkv3N8RZxFTjCyf8o/2iv3HBvY
HcuBjvNzUuMbmuNEo0wnCyPeRI19k3dOQOfCcZqjdMCHxuq3Y0XVvlWseQkJ58FPOTvreode4i7o
xWOSTc8QvU5MHW7LiBTiZB7PPtqVeLoascnwUDC5jBsmfJvG48R3rczeyXJ58UiPR1DyuKSkN2QC
n0aBJnsTy2VLXhGa+Z7GaAYv1AXDA7GuvKW7Sw4VQ7eyIYqjYti9ThXndcJd2se3JOptldURlIyv
gkrmKxZzRWlAiVha2dEt43vPj28nRmKWMs+mQbVWDd3z0HSnqp/eL37POse+BXgaFnTx4Rb9sA67
OEKHVLSUx8sPq+NKSBeMF3ZYbBUN4GYAKRfhJOzLi0d4QqmSfavl4uFDIIGYZF/idurzS/gKzumt
wjmXYSjB2lmu5yWmL1UHnpBjR1kQNNGw7R1gDBClmXtdoIr3ErueJUKiMHwkSx6Sy/Ri/BrDgK/9
6ng1pWA2vUVVt42okxVFGTX9yu+75QCV5FBW7WNVNUe/xYgVVx0+5SR5L0bmZ5bDBDU/edPwqhV7
5K7lLdc8SAGVv0OsSTM9jfy1fJuhE95IIr64aqz3yPXfIqZiG2G7b7hDD5Onm4NlAxVZ3HcnMT9V
goeHld37EsY3YYWVVwhWl4E9r2QK9Tya0qfS7UDwSpbsUTDu/a56IW2pNcEvFRLb5wXVXl7K9sR2
z4Oer11tY31ASTh3L9l06T/il0Eth2ac17Frjxs9Id2JwuS24rdYjiwwPPM4Tfk1A/mjm5hfNuGh
IF3WyG7x4I/JwZ+yW6/ACpYRdl45GQJw3OFZEt+SS3+IgAMzbbwRZGhRj32Dn3kq0cWCjvNB5A0H
TA4oT/heE23NbHS+2zh/tAaJyEq8eLZ5G42/TslC2Pv2ABElIWbSXuNjYkHcmXPrkiSW0Nhlgnm4
5XmPPoNillzOWjrO1e/O0TRufyVWadB4pA+MKX5xVqvS2FsWNJ94RXLmYzrbWqLJdwtVNbEazkpf
Hm3qq6+Yd0bD11xVFZ7zJUOa5Bs0386AIXhmU1RiiLkM64mH+nCmoFqPCePtBBn8OunGaRd1H9hj
ry2/Z2vlilefcn9lh8T/KGsd5MnWDkcBEwp5Rx8uhyrGZlkyeF2N7LWgd0AcgrNXVeh0wiL8abNc
6+2fZuH5h2h0cuN5k/b6I86LX1K4R6GROePYXkcw+qdpu8TfMcGCb/hVkk2vrAfexDceR9UpLxwa
YY/cSCagXCgsXwZBSTf3b7JDtdRXBrM84mh2LGugyGuO1oWod7SjwAzWqmsSipX5lSeegHM9/7D8
7iC6/FvI7N3EAtVWj3o/5jwyO8KJXQYPhlWZmE8eBCGWTQfpLU8ylrug+orG9CrPXrPhbApez2Bs
PjiinlG6vgbM8nRkHuNy/FVXlJHYvSkfkNDGsV/sVZpZV4QC3i3QeMNQ733iYY6ObN+SFLHF2LDw
rgY1Y0Mm4MdjlunP/nsyvUZL/s22Kb0aDAhNJoJuu1y5Pgl1WVvZG4lecTtYmPXdd5+u1ivGJyfJ
7mrrQiXbRu01VxVJbKI9zmhaYXGZbd3Re3MhICCKCeUuCqZ7Ndm+KSK3iZTalaval+7yzCiB0DdL
UV1HIUHr4zEft/FEeIDTnvI6ufHL9Gj3IB6GZTnY+ucyzddtEpyiZGx5OvPtOOZfVu/vahlvxcXG
rEOC9jjBs5UMc8BcmY/RihB0vPUlWfcUbZlRLoNG5kV1Q8URUoytXWv5ZZa+3tTTJNaYwKt1NmHy
k87QrHuEyM4iCLUidPVK2CUa6ojiGpurzhAQBU3jHyEvZKsbvyYMzcuJB8oAI3DzhSmObGdtE3tj
zOjtyc9wCVsg52+lkuwLd1V8PY7hWfvpuZ2RmIb1t8lwE/k96oUywOHI7mmte9hPMpcvrCOZ88dU
1OGkPoeR57vDKzz0gkFPSeA7r1HBKh/BG7gPuKCSMXXuhmxbEUOtmazjkIrgccUDEaZsb2VAWSud
LtqULarUmQkiqSQ8yhBVD7PA10r006roep+pm0GopxMSJQDotTbJX9aIOrULus9SxfeCtycGlyQ/
MXfaCXfcNaxHqc24ZTJ5srANwTWyiU4u3buuOMiWMzIyv9Lce7Uil03PL3B+Ylu+NJiB12VBDuoY
ah6APudbbECHjCiglQ9Briws2rhhHQ/pJbIz+KFclvgAhRBFuj/jMn9vlUCfFpj97L2paGFyaGcd
hzafRc80JcVj47UvbZc7W9FWz30do5rwA/TcPhCkSw/mEmeNR4ATHodNp1CjlaDeuvpdU6cVLhcV
hCwENuJBRla4i4hhhTfxMFaD2ZKRsxpJFQGGyq06JgClK96pnM37UttiO7I5AFdyoy9HYFllVK7S
/SS7Nd8w+Poin/xAkZnvR0YFK69hIlpgU9i5zeyvBCtafsK3jjxDKps83NfZ/Dww0Dz2rnU7LcG5
GfrPNgyelhoHWO7rZl3V+AjMgmJQa++Vna+glV6eE1xrD0gcdPUjiMr4RxEJnBhLsodusmXIDLoa
qJzvtM91zneCgAz7u2+1+DicfG901e7ol/C6UWl1UUkHNeQ2IVhjs++S+BREKPqC0vd23NMrS3bF
rm9Y5QU6cwiGZrOY5lxsoLxzh23aZBHFaav2VfoVk9U5+UT0tw2G9vV3SNDfIpX+RwrSX0IxsKjy
v3+Pt/jLX/mPn+h/Ik7Jh3P0n3FKj7X+eq/+8aX/8ai//gJVunzcH1RT7zewSCBKPZ8gJaku0ND/
ppoK+Zvj+T6AAl+hZCAX5l9MJfGbEIS9Qjry4dpCTP4nU8n9TQbSUyx5ReCQXCGCv8dUujBL/4VU
IhQ6xEkShnDuXI84DIev9GekUpxUqQv9/mXCaOk+Lu5SROcGBy167ckfXHhwMcbcYy8yW4ENZaDj
vqLzpUdKkd9DBhq64C0zycyJmLSz+uw9EQJFDjrTHxq3z5AQJnmX3GTEJHA8R5Nkl9bgwTZrA8eX
/Qaw73b4BRR9sN6qTlJ6MfIttNuTJVWCcdsOssLK8hOib0w+euzVU74RyVK3/Y2IfEr+LsezCX00
k4rvO5gbfEQVPkcES9nS7Mu8k9dp6IXiqctJ0HwbTBCivtMtMqCRrDmIUm2RsCPppT3e1wrBBdKD
2WpGBFRi9GyQj1jVmFLgitqQAu2rvVeL1PpwAxiK+2FynaMM6+AS8lGXRymsBOwGm5/kfTIOAeKm
LsR4m5NiRSlcgC7AlxlZAOweWOSo4SBinFCbJnPYw9u1jf2+b1NNNO3chfFtwZ1KAHBBCDT9ENkm
rPWCxiCsEkJaXxx9tbV3lMEkT6JdJF4sxL76ugZzvFzrOtDxSXhdwA5BN277oAOCXK/dPKbmJFOi
UGd0jKIg81CChqoivPF9NcbJg8NMvwWPA/DlIwcFyzYtMCo++L4Ih8NlzJmcGcFiaCWpLuRbc60R
V/jsP+UK14ng2KUjZbv7DEYjxOO4GD875SbJShBJDUm+eVTkz8RaM+Dpkw7nS5IJg2Q2n/Gh2zhr
hm3kJws0EjJMQfDPGbtLAKT+soPI4FIlMIBEmGFJwrOIM2nuOJLL6TxA8G2uhZP49KhW1tXo5sbW
4kos2aDGqaeeRtGm3SYJosEDXZ2zDxzYh1xg92UfXkG+Iq027gnEg62Rsm2r+rpTNzoOpHmsUwff
xSpgvVQ/hFnlzHcB2QYuXl8rnfddxLjjSCSmse8wanrFPQNQ6ZOKxIL0spAao2rtEUwyUj5Xw4ji
O6oDvzrGNTBGdAdJXzkEggEWm+io2BObjWFXlrJ/gCxJ/G5e+YATuzxEA+DGWfkQ84qXH03FvulS
PWIVOMx8MzLdqTQHW7v4rs8MEIp+1q/YCgrrF+FXKYiqalwQfxO5yHQFyiRWCaXXjoI8wDp1tEbx
XFv06tG+TdyRaQ5miZh8BsNPvcsJ6kmue0hY6YD5Xpq0uc2BOMZrJx0swhwr0MQsUxW0/XSPdgLR
/8aqGwZ2sFrmFQs+qi5JdCriYm/xLZdOeQmt60FjcoQUVReZOsyurRuu0GaeLLy5Pj/VNSVlKa6S
CWT7sMmU1VDYYisDK0/Wl+JZo1ms05+dGNPy3nFd33wasinqexucU/3uM7WUR6vMcQjoyNKXxVwr
h73tWlO8JsCGsZy1IKigiYkQRDThtCo8G+x5zVt502NUsTd1PqT9MR402EycaxWx1pkzPKC+iAuU
6olF9mofjB6ejbCfb5Hn0lCgeEd7iUx1etcmZ2SXFFYJCFW5D1A7vOKAq89wxhZod38IR4/OOanc
xLvCfV9aQJ5gWL31qo3oQadZkuI3jBbsq8HuA/cQW6JorgJlepvwWjOpF0YsHd8CK14UkLZnNdCC
pmx478Bzqm2QAbre5aj+y512O9+5s/Uk3VvhAetBF9N2nEGRPa66ZkRp2gKRm0/4LoPvAEyLs8/d
OlqeYwLJGCHNHXZqHQlTHkSDGG079WPp7X2KZ+dr1qJHPs0IfbqN5rj/GdW2qo5B5sz+gRK+IreM
AGBnE1m1z9giryZ7V7LgqxHf+k1wXCqJAqNP20D8jOeJoXJT8SPuZhk3/X4CvAykx+acuKw4Mnqg
YRo7QD06S1FEVyDda0SRBsjSOE6rGG/HvDHYvZiO+Jz1qNfCZbwmkI4MiVI1sPECwAP9mdWLQQjr
doQpGjUodSYhJUI9tqgKvU04zQhzrdlt0Kf6NcqPsSOXL0LK0R0HUcj2GPZDKU++th2EkwgsmFkt
9PPS7374ozQkk7rYDVIxFhYsF1BX3K1FW26LJY7qXQmNh+wGxoKwGBR3MwyA33kYRtgoGIsp/yoi
b3DOjc9AkVp/kgObdWvK2GlaOgcJh/R9y5cX5kMpngXHaj8GM/b6i6GqQKrsY3DiCSb44IbyNLuw
BjuR7zPLBjFcN1r2+25updyNduY8IAJI0V16SfmaT14HHwlam3OcqVb8jcuQvGLqXdPU0RdiA+ya
2JmPtmFlhBY3d5udBfQNpLjrK5qbLCjbLYGAZb2fg4xRG0JjVV90KMhtTT1Xw01nKSJCbbnk0c9u
Qpz0TmSpHx8nv2YaTsuBmG4qWoxpmacHsSORYWkgzlR6PHsdUI1tR/FO4OoCyHFT+y2QNZUXxA3r
cC6Xc1rIUq+bJUmQmhXl0h0ypFgYIMgT6LZVYmlWjPidphO7SrtFFuLX4wH+FKraOHHYsNtkyQ/b
EY+GBS4kVJJFD8IjyMCAvxhPDaG/qZbZXrZJt4TowX3elnAXZPvlVbM/7b3FVMVWT5DSdjChe7kn
Hb1PdyaOK+//EBX0e03355pPelD0uQDZoGMQAwD015rPGlKCfyv/I4x4vzWvGbmBdN9q5vS5J5m3
Lh49y/eGoykJakEksPQUV6RrUmlZrViAypbTaEGOjfH3/xHb9beajf+XNuIvzcb/R+EJvA7/u14D
eeM/nt7HtPhzn/H7x/zRZ8jfbB/dHRV9wJILg9X/6jNclz4jUIHvUep7wndJufqD3SrEbzb/iEBR
37HqD//VZwjnN19I4D9B4Noc9vJvZSc47r+1GQS80LRIwNvAYkHB/ju5lXebXOwZ45zhLP/oiFth
nOfQ0771BfE3sFHq5O2y2J/Zx2rcrkjfS9ItUy7PFCAXtqTMX7M69a1tV6d4iP5+j/t/8dhhLU2b
76/0/d973P+J3avilf7P3evPtPx4/xi///xAicuH/PFAub/xurucXJJyB2sY7ekfjSvpjkR0uDw4
oQgvD9Y/HygLGrDiXLk8S/zhkHv2z86V4Jbf8DXQBvMwOkranDt/I46D55qv86feNaBqcxFYKMGD
5QU2n/Wv5xi+GIlJn9GRhEi0VbIhuS7I01tcBBA288NcsYnDtjpjEQZA3U8smWZawoMVzQRQsKyJ
QgR6QTdoMnF8yNg2zADB/nA3ZW55jnSK+i7vXwdENuDUUGcBDpQjpfeUzI+9olTMonJaQ2V5LQfC
uNzGTbdeNncXOMkx8y7GmeVsQFA8ICJgHUqS0E3RuPf2EobrUPfZMU5pP6HJjOsSGK3bEw5QaHvr
BvwX433hHc2eh7yUjO1abHa9RKNDHDBjpaQ550t5LekGrSG5iLDc5agB+eLfaV4r0CmPU959alc8
NzkADK202CMv3nlextqvJPYniUpx2+C/2iKoX08TbDddID/Uk40OaTOVUZxh2Y1RaE8T64D0GWBd
UP4Kyui9tebsZ7gqKElS/MnAZsVp6PL5svk3J+lhqCLx6aATZvZcns9Rbk3QzXKJtIYQYhXXP4UD
+KahWF2DLw6v6hFLmm1QULpm1kdyyez1xMAW66bXQClrjJM9yABx5aCteq1zI3dTXfREA3Sshyoc
y51t7yFSpDdsTbGYavuboSMZIk75HbP/4a+XQHzDooQ8agHrJb9ub9v5c1tLuWeiO+x1gKCUgU61
G/vmuxajfQQTWMDzCLJj1PJklR2CTj+e48fQMcUmdUqP0A3aIDrHVaq0+zT6k74o7PxnljxHV3cf
LJ/a17lgIGpxU29tYlD2AfCokgEH2IgF+32cQDeaX30FomRq4UBkJNibLn9Ke9zePcCoPEzIkrD6
V89mo145LPb6Gk1W+kb/7zzC8iq3qPpZpsul3QqTq6M7QgEOi/tYdleC3Jmt4V2zqQlbKsd4QLSe
/qzBUe/7qjzBG/M3qECZaCI4A0Kc0hRmP9VCIIqBBwvIyI+ADpADQnzZXhQTmAld4/lgiR/Vc31d
ioZ0hlRfIB4jKYKCXIG0XKcuL9kU0kP3lvc9wQrFyVDXL1kQYvmJ5FdF9XOYJs27rfB3mm40qcvg
TvL/gEjCOuw4AzaLg1FsGNrgHPk9Av3kXjVFf8v7J3mK6uE+GeXPKWUroUs2uait4/0wl5sOUR1G
LKffln7+BKQ1O4SpfeJHKNFhnCsTvbaXBW6roHsNhcy2wBCHUxl5LmjDiK2MIL5A2e2hbqpDljb2
PYyQTZImGQvuAQdjd2qHwbvWcf/Imw5eWcTBIHPkWabyrkMdXcWKp9FLmC4szfCLaDKUW9cT6RfX
2RJ4NwY8KFQsBhnAh8I0MftMBt1+bIOrVKRmZQNZQwZ08YCadueXw/vELLuR6Ytll3o3o6NaeRN8
79bqT5UXZgjMVMVTn8xodqFtDzUTMRyJr1KV5xIgysZPfXfnFJxUNsuEdTSWeIp5LdM4l29Gtlct
cuDUr+STGopbluanZVTRxjQB9pEBu0Pb3RbSfMRt9BEvSP4ZCj4MWfRkc7HfjlF6zpTzKbWx8YXa
7TUBgqvJhrAZklxH6GK7t2f0ZnhgsMSHZXwAEm5WRrPuiaR4bdD6Liqv96AM7QFTiJ93D4ymUOwg
VizYb5Fvme16e8Zg4Lr53menlOkrPiLBSwA65akerHJXIM/ee01+7kOcrkMSZHcOppxDUDHu4iBf
58TkZjMAHyM+icTld9l9R2n+mPl3hrlfU6ECyWcEYxOCBnYh7a/ZhlNO4gIS9Im5QSFw+PdWCyqH
lQmHZb1L2+bZqg0KFyyIApf6ijaYMVJYwPzNpOS9Lg+O0+wBWKENs+JH28evhO7gco7vw9y/T8hn
ypgFWkt1pEdBljNi/hVI0MvYJST7YlKvs6hhg3ixT+BKyGd2nI3Jr5xCP5rYGQ9ubqmTDiMCHS+Z
4RxRm6bOcIDdQsV8WZR3G8N72Eyy3tjt0CIuZjoxkBdvk/CQ2dB1k/SttfD6lOxdjmWD9z2eumYz
N/Kqb/JbcFloIUzeYzHx5d4qM7X1Wws6+1Fj7OZazt8dzpyaSLmKB3dCc/HctNk9WGAiNLpmG10a
DCasqE06ttb5OL4lc/5eVpbaqsS5IWwz39TheSTUExCDZ/gxp5Xjt+4GgTt2RolkrFFgz+Pppb6Y
pMvUOYW8/ee2obFtxm+nRN4cq+4xMXazd0cNOCxCq/H7v4Wu3oXYoRlXmRdDrg/MfTSJYxb8MlV3
m1WivW6G5iA4qkCKDecERT96PXyCOkEj445A0nH1mG1YK7Uqi+bLWJCL7Iyk8+jilk0jtrmlcU4K
JTq1AtO52ahd5BDaRS50YdXbfAy4Be3wthNWsAN9Vq1Keyl3sQcDPw+yDxiop8p5dENCf+ay/vY0
Y2kjV6i3nG2QBhBC6/FXnjXP9qj2/M6aN2kxeQQmoRwARhc/6laP5bUZqitfD0hSjPvjogMNJXrt
CJNbUOLmCr1l2coB+zdtJwqLxtqQg7biUUcNHwdcVAiYmdVoZKgtdGdNxvKG3cYA0UyiS4gYMObK
IKLmtJ7r+TyWeKuZWN2RMUhWyAdZJGSxzOCAusn/ZopM6RR4AXkroPL8+rGZkvHYDjliUkIFOHAO
vup+SH9vTAjCrXXDzdBnJ3s02Ulq4gzTLjhiRIKZgSCo7W+9MnB2JM8mKS/17KhdGKFBEMMleRbv
Nda2cih+1DUz1lDPvJJu9eaEOTdCP1o3xZec5jeLyB7eVuI9grtLZr19ZiCHrA3YOXBX/43Z83BI
7Rh68a03VjlgJTbvIWC8eoC21msO9wi9Q97nw51ntV8pvT/zFCRU7C39YLhCnwOgPE7nQ4RA9RLU
izczRAlcKsaOlcbjm6E/aMNo3pG3BTNq5ecsmYOW7WcKf5qZBIqylLvJuNU3rw6pkAJUZMCBkT4z
MI5vSF5DxMYKpUF20V5uY+diY4sEkZEJsgpqhY2TuCHJm0G+8suy36ZaRZAbquhoc+rDECCWlxLC
z6r0unosmoshC2DET8Qon1zF5FI1jwxQ262fJu+sUB+GUQvmm831SFLnKp3uVSrvrU59LTi3QBB+
V3dWB/hEFJDSF0lKR7PcZrHrsql4ZMOD7Ml2Aft4XAlB+J4tPoZ10Wz10nwFsfmKnudMUnZ768oO
2x27o/vE+4TqhTNSJO5N+T6zEG7BuClkX/GY6gPywbuS5qDSfX5VTYgyLcnQzGCcMSUZAyKu0MnV
24Zia+NP7oQgTzyJ3tZ4rvwzfIXufFNlmOU7+JphAU8jsuB3T6QPBIzozIB2trGIdsuYutlD8Fl6
hHdG3kdTGkCyiiz1NrjOLZRzfiwhz9fdcsJJABklXocm8DZ2DBTU6/C4ke1KgmuW7mwE5aGXk/Yx
R3tUeftWsUieVKC2UcFwPjYI/qJ0H4GsAbo8IgzRH9gugYtK9w0dNO7MlAo0xYAwGExmyBJ3iEEw
UbHFigMf82nihLiGb5Hjhptg8cjSq9TJbcPksU3LEkL+xVLdrMs8ECvXrmBs5eljaGCuuqykIT/D
hfLs5ynzooNkfrZaRq23rnPHbA+4Zjd+MnOFUUUt3o6e2nIwrweUIIeidu+waN8Mjv1i1dYboS7k
l+DYRcyevxHBcvSc6Ky8V3qJBaFveY5TmOWRQ/ZDjM9cwQNFM4qiBasxVB5ZXCmSAYvQFteRKH6C
iPnqux6+BCGvUGLzftWp8Yhpbicc9mSEy7zGbYGzLrCGXez2Wz2Pd7aHm7nKXiZUHAuOcpdPmcQa
9QgD5baI370+/E6NRdoTrCjPemwTCIpxmdSMj4HHyrS/dfrFIXhJ8YXixjnEavmCE+AeBt3deXP5
jcOfH6gg5sGKiWoYNd1Ot1wKneLZ61q9Hac0JuoczC8+P/qUNvlil+NvRockpeVym6RY6JKifEdY
CLWwgU7Ms+atGbTLDUm/h2Kw5r2f1A+NzYs38NQfjV++jNoaN2FXfky5d8yMxuhv8TSgmVxbqffr
Eru1qzxtrapFn7RxkSNzPrhwSB9NV932CapuJ+N+jfMKcnL8Q1uKkNY07I9tjvWMESyAo364Nzp+
L5znDhqUiTz0hjBW1ksZPuAFRM3kFywqOp71bDD9hn7vMcRssU+IDrlCqs41WCXeTtgOFZxfk1DJ
IUSFkx5S4IjrOLYAxPWFdbQKD79wZO5dNQ5P2gyvLRxKYJ5892ywmO7ju0s17uGZR7h2x3Uxkm8T
XSTjym8OIDaHH4npIx4C/YOR1XTgflxTaJ2qFgchVpZJobQX5I1tkV/ChMp8TL3pvW+FUJu0e24M
yItCehtTYmBzp/it7qNiU1qdjcmx3NRE+m5c4b+PWn6w0/9wp+CwwDLbeWEyUiaPyzGXE1GSD1aH
+1dbNIHgc5erpohe+im4mmPKOiZ7bBvHw9S687GJkGEWsY9sOHOJ1uQqvYEUGmzjmiWmYYO1IlaI
7L4GMmFU06VO/MaCuv+0tXsiopjExSi6GyoGIWKWZL734Ondbp16TroqkOdesyVltxzIbVkDzsFD
162H+tAiymqcAQ9t7CKC8gU/CdhKwGvUr7H9WHTdOnQqeRxi2q9QolkNxRH8NopLVcmrSInPSraE
vAGMwvIBY35YYoyGiT5EySkK/ADHB2B1WY03c03k3hi47CmH50hHyZXvwLPNsFmlWf9G9eccGIO8
NQGUnUJKb2938fIc9G6ybdKiJ92yoRh09c1QAJWs0cgLNb0upn+sBDTsnpIFT/uYnfEUXAWxsClb
fO9XN8GdjyiAU3BWsfah4OUgJDI60llfdUAbucIn4FDeJSPdWOcqs+1rh1l962XYSZzm0ycR1RlR
IvJC7u03ivaeXQJukMpcctB6eRu2iMFmpLspGIR9pZC4ZzA/StnexZGZUYfF6jRAMctMae/yIXBO
0W4e7PDECOxCAIAua/EbPv33HzaAIdQE352JVpZfsacYWHcgMIZWND5UCSlLwVCBNXYn9N09JKhk
coYd5hTQPo2fnAPVArspuiOyCXlUZKOuiCp9RFP8eZHr47GU39HYXVW9zYoKDMK22k2BVxNZNWbb
OXwx0HK2jk7ZriyUpRBx0G7c+XH5i6rOBuoUkOq0cJjp7CkRs4PNV95pZW6Xzrk0RojwDPu1RpPj
aAquSUYXs8ofnPB+TAgYbGgYIXDjRWlhVotKboxQ8P6bk+ChKqcYBwDN4sVGLrHLbFKcGQCAoCVE
FwU/eJZyNQ8eeUdtuQCzrYi46EE7+bznnJoIGnsWn33RFruynJ4A95r1bCfEclUHdBozGU1A0T3/
wrDGowspyDY3uUOvmoIK2A9eoeCiEI2X1BLXq2vfIgSqT7rHnShSm2cH6nY1NOyd8iRHpfegrfxE
NeNsyJBsGXd9oKts1txaLP+QGKzwaGVcuMew4woHoPTVQkhZkJjuc4zCh7R9DqV+ucxGjzpiyTo2
XIcL/WdW5xD1pgZtssbJjxxB/Rd7Z7LcuBJt13/xHA4g0Q88IQn2pKiOJWmCUEkq9G0i0X29FxQv
bL83cITnHpSibjVXJREE8uyz99r4nNNVvbSUEtoCB63NhLapZ2IDGfcrrHNtUE/eP78orrpRT4dC
HTS89lsOyCfTmv95JHa1EGAo+VuOUmv85jNYB+kS9mH8HmnDHMJxzS7/r6yybW2OH1Btvh2DKIPt
I7KMxpufgj1sx/SHUXx6nCpyADkut6rg52W4FXJ46TnXndgHjuuBeCd2VDAmCyYhrCF8SJ0QnCAF
sLWH6DhZTg5ZjwlosG0gKM38FeUlAZfKYobI64rhJet29XAnDtSeEycuAg/8fxnzEjkkKInd+qT/
AZ0bltwk0vyu+6Y7GSgCRCBUO1GtCfsQj2HE1VnWx98PJdUssh+xrWTYzMEG3EkVyW3HmvL4+6E1
KoLivz8VghaffPn7UUMxZpX9dM7EKcPGMVJqijd0i7WbvPfO943uqBhJts3EIUgW7tqunW9k52jN
AedC6Wxyz0KoCfqQn2p8Lys2JMDUiJgGLOU7G1i4p41hQHXHDYN0TOK2Nja1Z+xo1wK0zWyzCltn
37fuiBGrem68nC9YCbCRaOCwy6Bnj/iYdd+/VkbMbIIqQ30lllYpAD8QqA+SoZqJJRVc1hgyLWqf
2b8Yh6EniBwaVhvAhiXvBHeC3c/GWaiz0QC1AI8C5sbiPeeuACpotFhO85BL/cwj3j+fW6OMcM/3
M+bjCllBk0T6XEoRQv9DkZE/1q5enkRKO0JXPdkBbzF6+FqcQfbgki4422Uf4DviTJ471U7XVIGz
slJbyuRcZR46LlZpT2rXzvW5hn97GCG9ZL1tnspioSopa4u/7BCi+651pd8tegWozfXsXcm6YVUR
ISQQA/ii8QLCWPGt4Vi+1drOWTV1yREknaN1WwPC1EJH7cJbY2vRkf62nRyAg+LExa6CwGSjQfDK
mudaen/wuYGZ4MVEJ7TKwCwz49iV1ZdE2cbSieAVYWHaWDUOuZq8PneqTd0sO+IIt04VwuEqp4cx
1vs7rPm1raB5u+tx4umMq54hZe16xt5NF85yp9a+TrwLbjB+Fuw7q9mC8pQK7XUu1UtKS+iqQ/gk
G3heuV0MZ5alxpXONhMWRQhEVHTaqiebHg+edinoBZCFcgh4ls+GKFRgT4i1ScvWQ6tpa4kMgo2p
a/6JKyPAoNPcSQ+vnLqCRZnOj5mHhyHzqQTRiANztdyTkcYgHSr9h678rZmrBxsT4UO3BD9ZTptk
LjEYCM0xt3PGIZQA79qsPPPa9dU7pylqRxAvNU8GvctpqTG0vUDjX7WTT5jPkTdzFBgRogos1UQx
lIQTknlkzqJsq8/Eo8DUUc3U6Xc3Hd4EKb8e5jxPJJhjDuWK4cy3sCX4xCDE5JU17WM7m/KcdCUt
GfJBAcJakZny9rEx7bWqLOl6N39kMgAdyeN7SvdrZslDugwVKi4+i8l9zBMckinPH6t5ILApN5EO
fmRMT1waBHGgHbplPAeJR+gbRxrVw5qxqtieeKOt878CS/k6LyKsU3PtFwI4IwUk+37Qz5XBY1TE
SbjBi39NwQVQQ6XWuVFt05aIBDh2/IdDgl/8G+i0uZmy+N33AM8WDhq8guNWVgg6sbw7QjZ7+po+
UadfErPdtCVcVOhv0Fobsj9ag90jduVXV5ZfEQMBLUv2dp7R1lTuUs8FbS3t6mJbi4usZoC3HAw2
ib80XleIsgaicUKieJNBvSumJXwtidReZ9NEsbYzd19OIZOcd3AibbjWeviUyRImv0ptIsdnIpYN
zTOk0fqcu3MYNunBmsL3Vr84zpy9DaXpnPyRmqcYAfKhpeOMQZC3EMJdGWRRxsspivQRJrNxxDj3
wdDG+73GLXoxdX//+5vJ8icUtTI3QcnZ7x/4/fWuAQU/5uL6+1+ALdJHbQE/YaOo6LpKapJpcZvY
j78f/OrOgXFPj3v8FkqqQjgN2k+VSJvthKEEA50THu2wanZZNSaPmSuxu6u8PITmMAWJkX/ro5Tn
PHZfe+7F+2qw3zGc1UEvEy3I/SvmQ5+biMSV26UMC7gI19pF+HrxUs4ifsh065LyXX+JHdYuuj5c
rRDJG6JQ5sP0IrjK/OUAcygivtLe3huuT1mL0akX6nTQr8ROnzW1s5f+UKeSP/Y/LsDhBbTeLbdr
8lTt0B4K8sPUf/H20EwF3SC1u0/CkgevNn8oGqObbfIOUWqXwTxyzowMHvEDHc87r3K/+saZH6pU
38VYDh96ndVr0YuFAaSFl9LDaTqU6LP9PBHot00cjYCCY0xOxVCqc1PH+9KiLMJtGYwyVqjojGB6
nMZvLu7gqnVEU/2mFeYWpdM5zhlm0ELD3RpVbrmzYUlhFevgKFHhxSd+jiewn61VgD/KWNDq8wwe
cJtXuruf3Ui+kk+41rELZtLJnxC7MfYgzksDqV4V5hvzmHvRsNOSq5y3JTW0OAcJt/C/vXaCpwHl
L+ILUrABIuhD5NUKRXEMrDe2YB2NF6oCz5J7N/yx9Uqv+OQKEzUwo3ptsD02SPJ6ee9eKUOgEGpM
EhYcpG0KhE2D3HdgTsm2dfXmySynV3pCpivHIWOt9Og7XxreoDwkO92C1pdN2oO+JHVaI/2b6wlo
IBrxdgWj+hVPIW2oGmFAj5zyxoAZuGY6yFYJoaAAz+/ajZofmC0QJZvwe5IRx1fhqWdKxjssYwt3
ygcExBaTvSfvdzY1tJ3TX3pUoiW/xhLcmNspUE2PiBlS3YWJ8WEOr81sPhp5OQa+HaKnzUIcOoMF
mWvOnwxb5kkbp61PvWK6ZLviPB43N0gixUUqF3Zz++MpXgm95+weddUHlsKI1RNQtorjOIss8vlL
P4lj9tgLs+yC6clbQSTujiD5/+nbjkAvS/lAm0qugJyiINFRbkgatAbJsYlZ00w8vepU22pOTFul
NTxVE4o6sR1mEHHW7Voc3Bo5M0xLc+0J3hpm1vYHRIxb29B24qL2iVqrjyaPUJu2cPqTQto/m/I8
yCUobdFiB0sbPjr+P6v89KbO2OMLBb8ywJOrwh/+hTPrB+h5KVdNWKLFUgfF3qbW1mXiwAQd6Jaz
6fQs7fiAzY+slxfUs/ZZufKptDGPslJyd65tH2VeEsPH2nvIgOs2dQ30FI8gIUnxQbLEy5xsrffi
S+jixqS973GgP0S19o9B01taXjc2zF7qxFhVTvG3H1OBqxvNtfBea8+EfFtWzraHrLeBrDSv2i45
wXg4Zy0Y9C6y3ukIvI/zvC784o/WASiW1fgihrhfd9BSVDgZDEEdD7eU7EzYASWnPzFbux1+yLn8
53LFb5AV7R1tEwYnhRBdnyhb8xNRk8i/rXiUlUUzXWJ9UUJVPExEGxev+BpPNpKBG66lpB5UDpDF
Q9PHoCx3A7GObaF9dAqLQ2Se9YVgw42E5lN0JyL2zrnzG/iN/g6XP5la0QS5BQG3SVN/kw8yJ7vL
JMoRjLMJBSAS+gjxpECY0xWTMLyjXtvQyErfXZVQKJ/g1ifVNhhiV6HGYEqeqBXFKtACIi6t+VKz
4tvodt+tYqm2rvxHCmkOsEvtWkqFV6Z0nxqQyBvZZoqZh10qOXCLJ1rU1//0SkGh9+o7IlAEA8r7
Ef0fF6vOhvkOVhDPQb/r1op6s9+dviEGml2HJ5NV9woebZCGoJ1rFlpJvQkNLV730HNWc89eirwF
J/CZqODMbY3qVZ19V2E3jBAaXC6hAWKoci7FKB0Poo1uk4MHvi/tcMU6vKfDGRFV+uco6WH1IXdS
RCrIOaIg9UZycel20DuN39KTdCf9MuiiKb7J0LgoL3srB/eJT5ZwvKCvhQDcarBURWzPI/JGxHYi
KNmoR4UYvG0cyuqtn9FnYPFSh4KISbMP8xTg5l+TjICC1VFmZtpHm4lw1RriIga32BqNe6UBodkS
RmVlhWyZIQdtgEJSYAxuV4D4bUBhbWZF82grHttEPxMce3YkxYla7L1iNuI869F6Yilx0Jo/eqKx
Hm9YJU+IHB5kiFU/snrzM0Aknkj3EF4bVpnk4bGb/HCft/iWazq3b0Ybf+SMyyLtone9BUuJw8fo
1Qe9pPJqjuvD6EBynqwn27c/vIzEe7oLBe12C7ueNp94PI3MDK6H7aFwQAAoDdy4/B4gA2DOHZBC
Z3XPfdqO2cv7X101lFu949Y5iJTgKxwx+BFgvGvL27oRbzKvNalX7vHBs8xaELDduU4rfWP0ZGX9
Kb/AVv3rd567q+uRfx4BfjW5bzVZwZU7Dxsc2RZf8ivPGWo3nZEnH1bVfc0Da1X4i+QbDefKa7Ot
5xriSbnUfkJnqkxQ3IiwHpMZ62SX8j6qlV9GbLQ3JfmGQZRC+tQ3TWcs3CEw3AUVOkQArPWgRRba
Uf/NXXxPfct8L+3MDqDCfFAFJNcIGPZ6poL9gM/X3TGSHEeJEWNsx3XYsnQTQ4XZqQZQheZ9KvqR
pRlkJixI706O1aTz8EmE7klK6068mOowxc+GEf64luQFRWJlsWmon+OV0pGxZu7RLS0ub5qmDbz0
1BwB9p/2jTfRHYYTd9MVy2o9kiNFzFOG/4qnS+jCGV8EOTKYora1HaM5vWcFhdIJdR2m37HmZy82
NV2/CfPGXjk2zD3WiWUTOztXUekkCocDeWVTm2Iu3SEzCUORq3MJS25ljrRJ6Jh0srAKHCxfK7OY
vu0xu3Jhb7op1V9U2HyWKaQrHC07MlJIv5LaoggaHwRWkH9dbP4ZTa54Cq12YaEF1DMVRODpqTSL
v3NWejSQd8+KquYVwwrQEaROvXC2SvfCleXAxnPTVm3NFqWMtMtj4YuT2QuDxbVxN3JuXZ0VnpWe
VySNM/BemRr3dgbg2SFHz9sCwwDay5p6snvmDvLItU/GJSMxXMy8loOCr11QB4jCfCzo98a1IPV1
7VX/jAi9zIX9hvq4HRLnr2RxsFO2gR3MGf8BRkv2HbCVyNM+m7oYtn4HWIgQAUZEvmOh5u6k+8xs
hOeKpoSrZE89vza3KYUlSPuUxO3RfkgH0x9rXdZmSZnvLGESquM0vsBUi6J/QlXhTsDzeVU3w6Ng
FgskvtjAEhCIcivfzV1Bvn6EuIgscI1GD4O6jXKo9OxrCckq2ss2da04J1AJqZncUF01lIH0e2AM
gkM5E9tL4c7zcW6MJ4172n72n8JRnLwkg6rMXlVT1SMPG550dfRSGJWzI/qCejMNpxFMx8XIq4pb
hNMR7+YZMM7HYR7nLX12xPrG7AC3pl1hZKtp1jlN6jkO8UrE3lJZRr3bRjchpySj2pl6RY3BQD8e
6qa9Enr8x0c7Dbz+BjRXPFRN85i0qdiUrffoNH8iWX64HSeWoWt5S4F0Zb6GWuFWY+AgaK1N689Q
WhmFKHBGGkVJEosuBJQWaDq3VpoyacBrKVgD3aF9277Jgip547DaPEPv3uICkFsXDe3Q07BVgnWx
/rJRxmcX62+yxPfFAWujGLqYXvsr3rTtZKBEha2406+60fL2Yo+6BR78b4k5iixk8UF8hoomI7m5
VfXo83aISw4AvZjyB8eLgYjJ8OA4S1tSFHDu4MwRhu0VJ9xhcHXQX86jFefs9l0fuJAD8wFqh7vV
plajX8NmVWMk485b6/SgDxELS+W42nbItG8DRBpnkaQ5Rka3Gazmj8JMu+lNokRGNzpH7jwJyk8w
Krs5OxWLdU/mP/kSzy86RRXlr2ThHLS+fvMTLH1iWs8DpROeKV7KiSbsIgS4kXvx3yF1pnWsWEM0
PPS3dkThlihOyVJIYue3wiDooPWAsnm9wmPBo2PW2TaMNKBuZ/0nLRIcEQ28kszQW2x2CWzDF9cF
pEHfsOf4f3IzP0djRWdf/JPCT4mlSemD7TwhUT3a0ttls7EFeckSdYQGC0RLX9mSPQEz7GUqpns9
nly/bnF1Vg4mBNAgsjbXcQZZYArdK6WCDWuO1eSHI/RwbiZ5RlByncT6l7W0U+ntsC+BeQSurtsA
OpDVCc0hI4EBpJv+ZzJJl0Ke4u5M9xi9WPFGTSNfojbvtTw/wtzWN2WJImtJvCYFpPtd33l4kSOH
CrZCW0O3RFlC2HM6CAoaWh8kd2STlurl6F8ptHcyehel03ks8/qz85eNXIc+CAW8Cww5fVLxckDY
5eTmUcGT6E9V7XuXwZ7fKzFmexdoRRLSm8z+ejMCrt9YIdVAnIexY5ECqphRpx7ThgEOCsz98IpH
BjtmnnIbZN9owhbpu3Y++bbNXWngguhj2NDjcGKYOvYK2d2k/WgFDZ/fCrtT5ClgoqFHhR/FerYY
rK01tI+TFtp7/LiB0Ox+RwnJe+oi69PF6QeN2X/FJmaGMblEKguDOhNUGBbEW+HneaNxSWtKBig1
VSA50YiaiHikiSfKCdryfeIhc0g8nAHFDH+D3iEaq9WRunRaUNpi74jwSygoZ2lZfrtixk7qN8SA
YPeRLIp2uedflSEUwU/ajwHyvjVlZK8IDZ5CSh82BoKyVP2wLnkYB9+Q8+NA09v3Kuouej9ND2U+
A6hmk7WSM36hORcHD0ihmQNXdWY9PhbQx22wLYEy+59Wj1lRFtWllvKLzfpTSzeUbqG9lXnJbAgA
I4UAoFlCPhQADFM5wg5saqLIL36eoYkBsoUzt/BuY6CcLFi2OHCxDsv6mLi7JAZa1oZ/yznCl2BC
3w2TR7yiF6OEmJGn6OXxiPqP17oPx5hsrrs3TPde5Cis+PqaqC0PpqyvGo4UImcFBR0IfzpjWSrg
d6nyEaw8KF1RbkE0YvkUI28vYssQHuxN42TfQFCwLQ6QoCOXgBb9vggq1R/CedWGi+RPXXcdj3dQ
GDO1FXCE4rXK489ItoHv9PhdALhJkwIUVMP3yuMsklMPAvQofcmoCto6JiaeOfpquTXazhztkirX
6Yul8ZO16JM+9slO1roFXk57i9vo7sWcuDWd7F6Z1X8NbboYboR2z+Qkk97irH0i539C8xpXVp33
8HJQ8jkbvvYU5gbGVL2XfospdUhs3uP6qWRoJj4/v+c6+y3fa0LoUv6ubYtqD3b71W/NA29AHnA9
Z/TQHWCxA+Lm7pdN62ZqjkbEmcqxsN81lA+uPFqnVrGJ4aaanMeY6DkLFealHi/NZuynC7f5gO8T
F7gCPr3UYxOhlw32EhgFdEdnFB2J8lGNobvldrCfUBP2RZO8JP3NJWi3hx6fHN1RYp4Y1BPNpRwU
Bm1vcDNjgcNyNZH+EyU9zxqDwu+POjIfjEnQ45SqdUo/GTMB+E27pnE1PlJD4dPYLTfSaO6ZZoZ7
uZwtI7AeRezf5yG7aekduKuznZbY5YB9JZSPzIblum7yt9rUwj0j3MWPqeppsp3dMK0SLnyWkfGy
ykizrRKpn8ZYHtjjvwgDPlQ/pP849L/NtXpuPW7DsmteB/rT7HZ6zWze9Qvo129od2IpsF/C5Bwx
enxZIV4D5cD0XN6dHKFe3LA4O2k9LEuep1QPRBj5x0FxatSUi8lm4gBVGlxaCR5AIxYvJAypjvTk
v9lCiG8aiydHQs3eRCPLNpuyrclIe6KzCiEtY9/ceOp7zB3Kc13Id+KQOoKlUxoxFWLrmnHedzLC
hEo6jC6odN5w3mFNt28taTGXI+VarGqGWvvRIjbuLX3bHK/XiJUN7WZNg3/ILc6pk9xbttlrt/BI
xBjVUwcwh517iQloIh/juRC7u/41qoqblbaUa8b6ea7kX2sUvGZRcastFR+M7t395UNE8T1uxgU4
5YA1sbt9mEM6mcLpIaWHDDvidaz9Zlewix6oxUZAiTXINoN57Zez8aI061m61jMLUanbFX36jre7
UCwnJlLnVstvjnColp3X3mb3sbPD8kehFXkZYk8cajKwM76b7Px2bAG3taPd8K2h6E3fSgjj0OfV
reRIkbMFPKRGvw3Xvhv3z62J+mVGHdjl4d6P/Rh0hoA2TMvyWoKBv3Raw7537CCKaQojLvemgof9
hlESm2yDfYXgM8BnW721kACxd6T/8kjSHdQiDczkuQl/bx1mVOKuMAjCjdOp19QZnrQZZA+rkWIz
uNw3fPvctpGP98A6EL35gkJDj3rJKjmj/gh734A92EX8zY65FoPfDbdsIwNlgdIceR23FQWBjsDE
WJe+eymr11LEJ2UW9MVxlN9Ctis3oQ1WKFrOpXP9h8BGhD7/gjFN7sI0pb+vkJsCj0xIFibJHbFq
WDllHaLETCmV6fDSQe85cMiKD1S8H/kau/3IJxjSc1vrWWBrnHVoA3NxsQLsz3tnX+g2CpfufMK5
0zAbRvF+ymDHJ2W9c8eoPloQOLgI4SSV0Xx1M0h1PQJxQdzs7LjoFkJ3Ay+n58BHWMswtXQ8w1Yz
99gib37gxGHm8Jqbb/jhxX+m1cR8YkY+arhmGqo+OAN0EP8aoilcmkDrrHDvz9TcpJm/MGWhp9oi
P3OqiVYqUTfTQnINyWdBVtZZ1hvxiNTwaMpC7fKuyUCGY98IY63BANqSip30bQ+XYnYohRjw9ITo
RKPePfsgjakdCgr2EPzwAot2sTXhTPYZ1Ux1q4RHbIwXo9EY7pwPYlE4+F33dYxTmhvnnGGU6z21
x+/R0yhm4di9AnUyrAbA7iufRh5siOZ6yve4rwaWzL27sQrkY5n88Tzeb7nHmd7Bopn3J58G3bnv
4H2DSeqHcN2Cz+JR0xxjq4OzUhCL9/WbMKiZi0wWOZ40qmBA3l/9fsgKZo7Z5R+V5PNrGomebacG
eLQs7hgo0DdHkeOz50QDfCNFOFmAi412DJeyCIvz6KYw2pi2MSqFKpLyJsmts9+OlPP4WsZqE2nR
IKEVY6lsNc61YTedUjTzTaZzqoQ3x0WFPwNowhV61daph7NIlRFU/fyZeAAHyPdBgOjfewyxnKBZ
u1uJfu206kgmFdGxCR8nXdAp4wxQxKvk5PgnU/ohaFH55ktsv8u9W4sG+NdIN1mOhhNPxpXr9bnI
ebNJjfLhZCsq5idDyzDBEajYjqU6YOHngdyPZ2+ilG429F3VG4id4UATRKeBeTCNMnCgK+LzWqXK
Dfc1l9zKp4PgEE/DPcRfzKjKd5tDO2YljSLSWb4XEo5a2CH8ZhzIezI0mqQ8nIU6LXlGXsBFwN0b
NjYGLEueqOnE/kq6QzFgWBY0Rj2zH3UT0dpL1QNJzDzAINqsKx/4WSTCS2tnO2s+eObgBn5BEWDm
okV5Di11o8t+sc3HE+veM8GtPgBhkQSxlR2saLoLF9qspw9UgHXtwlbDKoU4vWOaZ+rHjo6LpWnX
Mm8f4hQWSRk+DRpeXZVq36aP/o4/fl0sPTsFKx9Pr4aN7uWXOalMuIJtu6rs7lFzw1OI283LWUcM
frHVIv+KmSRbN59YWukyqwR5lFauNMkFUhSU1NJewTeBUgyL4A9juIVDrWVoVaSG7fo8hYuCO/WH
rjP+tmGmzrx5uPdljzJG9pBWRKVpdekj821Q0j/gz7nFRVvvI1reBpM0YJR8sG7ZDkPDWZ0KXyVs
jb4YjacVLaZBVufknzDY5Wr6RCZdDXMnmc0GBtDoluVucoyASINDxkZlwCcu5qeSpS74EPz3PXQ/
ihxI1INAFf0DC/MdjQv6TnegHraFd8gq55PzTsdZgEFVNe6H3TpwznLUk6gmRjDJXNx+P8DXf5ra
Tlt3GBNX9Gm4ZFPyjgwPxtMSOxlpqqLYe94CNg33eM/zjeZEVHFQ+NhUpbowV/LYhcoN0wIDVRxC
q6AuyxvBgXP0oJd4QCvnQLwpUpSB2nXZaThc9V61+c0k/38cwMtU//yP//ZVKVi309MPXKjyPyex
idD/X8Lbn8Xf5L9Et/kL/yu67eo2OVFf6I5tCZ+0/X9Et43/zq+aBAWc/4CO/e/otgdzjM4ytFJh
/tfotuEtdAHLIe2NVOSQvP5/iW4D1vrP2DHPIDfuO/ByfFuYpmVahMv/T+wY4pFPJJMrvxuoeQC6
sQ79sjmW8K/72NO3URQ/4uHvD8TQGCRtWvLM2WG7zO7u4GjnNm0qHD0sXFs2r+Gygm0KomdO+of8
FLHTut5oLpKE1Q//tChifqfWlPLygJKEA5wux/iHxaQ7Wsvid2YD7Ew8+GYdAHO/rIfrZVEMDCig
wSw+D37zkfHY33hgt0hnqR+vY0Bo+uJyj5bls1ZxgK699oUF9baTjnnqG/EJA4hw+rK8BpmqBSMZ
8cCh1bSsHzzbfrA63kUin1gq03AfjHge2A5053Yy8mM6Ei9pFy14JqBjkfnCYWvnmyYnpKy7Vf88
8fCgWiv+AQYYbsm1/JC8/+V1BrisKcde1vVeZ/Sb3KXPhM4vAwDpYF3Bsc47ntTD1qyKv7rlxaeM
HnvddJJlB5Psxn62N6JJv2Mdiwaeq/naDvprSVTlyQWDU6eiCOiGYVvP3y3yjp4THye5R2HQVYKU
X9fpUwTmSOhTvPfYEFORRDTYMwbvlij44F1IR0f16egAroRZrQijjR91BAVxFl+IOgrTjodVgiyd
W4YG45Yzb+cu+oqm1EPmsql6Iu7S6XA5G9wXmlc+4Sj36AYkoqF38jUuPHeP77Xlk8OsppUnbNhC
abnYKPeZskZoTbqeo+mMOP2apNrR60T1aEoKgh20ewTttoUHam80+FCYXkqWqGYoAszPLBMcD3sI
kYe1Myd7hV59NsLsYGralnJxL3BrVx2rysEeSEToATQe7jkfsNY8URWVO654GKSxmyEVPHih/xV1
JGLJBhlrEwmfsxQWJSsODw2YrZWeOD8wmw4ljZyfIPpSoh5xdw5t3hrViFQRq85Yiaa+YaKBN0v2
Ku5/8inu1p5d9LvZ3xloThuZOfh5fGqkFPBrSGK32ifUKq3COOkJIqdBKRdOgxM0/+Hqp+3dXBxE
snPoF4+TB9XE5Yv7YFjVr2V82NduT+zVlZjTy4eWA1Jgq7AOoggkYDOAiG78VzBW8gwZ6lvYYgrI
wwNGG/HtZbOXPHbJgOcpTLRjY/jNOYJxtG0JOz2pgZqU2k+SNzMb97G4+35nP/5+SKoaKcTUaeaG
rWw3nNH9lKc4FqyJrsfrWKSb3/8qTOwM+PaOBe61W7P8gd9fp4Fz32WKTurfP+Bb8acYiZz8/qYO
iH5ttFlFtIuDW7nYlgws4NCVrKWNM3JPFL/mb3SuW0mMZ2yG88CinO2JRUaCQp2V6M6U6Nn4CxV+
bCt6drp6vGaujx8k/vGFxNkWgrj6aOhBXXETE3QEZ7uk0IsNZC2DeyLVOxnqh5gpzIWaQooruvYc
ErDX4arrsddxVo+DCcMdDGwHpa38SrDipT4KGICkaQ1snolgceyRKd8MWPgarHxOS4w9t+9u73Yb
gV1EdGa5j0e66ZI5fadJBBLdPwxE5NcXp2C2eAbZ8WzV4iKkCHxjYys0F39hRCUMOqk4e2pq2ZjQ
XGyg1emLL/EvezPO7l6MSRg/qzFSQwydwz9Muv7jLd7GdnE5Ftgdp/QUL+7HvPPoCjMe+ogQkJ2k
FKD5jz2GyWxxTuZYKDOslCWWykyHoiA8+wdQdxlQh7cfBPXZmKahY7fqYWrrm5bx/vCa7lGMWDcx
IymYepNaU7aDacJ39qkib1bY45r4zBvlyfeo4nTJxAQBAWsoZez46TGLsmH9yRb3aEpQAiuNuuG/
BlyzeExrzKZqcZ2GPhI7jeYlp042jM07vrGl9wUUYklLjLBiC1qhWmRllrXs7hlAS995mJPhQTco
9VCV9kH6chmr7PsMM+qUaQz+49Tsh8x4nNKOTQ4CFfHt9s6dK+hL589gx3I3lxkt7YufNLfGnIOl
VAEPv+d2cemKmvCOKKJry9xLqJsYSJWQCRhIj/KUja7a0gG08Y1zHWvsWo14IH2KHV+L7yZmeTqM
9Zb8VdevxpEHo4vA66T4iuG77L11s7iNDWDopILotBtPkR/SJhEP99Sn86Butj4IaOoFICIC+NsY
bPEqq+3XBLWXK30RsnxICqPXfKVxZxwV+g5+7kKsKTuMAt8K/xiRfTZ0A/ve4qOeMVS3i7O6w2LN
mjs6+rdwcV6zciWgsLixJ1vaG8iGpDqnzNnSbR3f/H7wgiFkEl+ALX3krrBeOrvKluKS2eKOxZBM
39gctIzC3JTshWcmFkH6nrZFER7Kuj2T/VBke2dAijjLTWCA+MyxRBYA1vGe28yoKF7UMztnC3P6
YKFhGD1k93YLqu6J+tNjtbjZMTRUxxiDu4UBaorhU0SJovjPnrBIcb/aur0BqxSHPEZEjkfs49Zx
jktt0N+nStMPxGVx1icd5ibpWWwVOQg1xksxh23QL478ePHmm5j0u8Wsv7j248W/ry9Ofl3i6W8W
d3+MgAhCJD4Borm2tZ3yGKaJq8gEyn/rildnqr51AgNqSQ74RAjUkiVgi8FITbxgpktu08VGjGMy
vVHHFmK1J42AExe4NbiPSsCGQcJdJYZN3IN6kcxqkXlreYHIR/ooHNMt65AjIT8Ai4n40dy+ukGW
vVk+vSnMTZ2h3szU/gPosWk8ZHny03Y0ZYhprET9cUyPLYb8PXHzka1XGGTdQJlf1cCfL6rXynXr
R7LO+Ll0mrqc/liU1SUyaGWR1pGYC1JAdJgTLuayh+TQ97VDuoGEJWrczZzZXDhY24ahDQ9d7h9z
Emwku3DXlPV8V2FWXzg+xQpZizl5LYso4rsccWElhBWLwk/eTam4k+8yILCvPFR2rdMP3H8fRtCd
gOhXXW+uZRINm8ae+MA0Pkx4JkOzPxhN/rdekN/wYnqcLf1LFkacfKqD5MeYVPP/JOzMlhtluqx9
RUQACQmcSgiNljzb5ROi7CoDyTwPV98P/uLv9483OrpPHGWXq2whyNy591rPOvXLc5+2VydrGUaT
DVha3VsnnfrgEEFfWyGIc4QnDSitQf22ByqAxQRKN9jmgu5XkAdXTNBDFvTuIUc5rAoCETFIig5W
I9SAZOeE4Xwp25JUMoX0KLe4A+o1WwPZ7dwvR4QVf6F+7QSzxWRpqv3U1n5MFMxTO4HR0UsVHQWt
a6h31nM5rNuwXu6d1kXmB9unTcdHipLiOa5dQNuUs3aEotJu1Z1CVH9fsE9us7bBzdiinwSKoD9i
suoxGRKgO5BV7MN9ROhiG+rAjw7kCInVcQc3GDqPbqGl3ZHFSGCcGT3+fCgLLace6H4tqU5hPaqn
nw9kr8AwaqbGx82IGI2l8NauHwyXWDpFdwexbPtgUZyd9MghSpAcHVgcRhIfaBcgwl//VFP331LH
We4cDhuycI5xFzEMbdwKee9dpRuFTz9HgEnx7WQI7I6oF71tlyBOh/ZBMoS4kBNyG2fZPjhgf/Zl
g9WkoStDKY9UJmKPMlr3kWauc5Nydm9RE5Onutq0JZj/GnkKaep3A0KSYDEKzOEQRhDT2oJE3da9
y4rbzydtQZAAc+B5rwhzuzIxi8TA2AM17RGh7mMKHMCJORJwJzzKSjBHc9EcWQcqTevYQAtFmRoV
nGDU59QZ2iul4b0Xc8mFJA1xURazBNeLXiO0yBkzXEajSOTsSNOfihQlDfKBE+COO2gm3rV3FofN
mN4UIPujVb+SP1xcR/K2r4lVt9t0dV/RoVS0A6vJN1m69kQdTIyAqYA5KMWv5CipS1GvKpb1U9Fw
LiiWBqeKpl0W51hRqN0TmviX4zEz9Gqer0oX+pHncOewY3henJ9ns92RhtY+Vy4Hu/J7Kr0XekEG
KgWAn4Gylwc26OeMbpsi2neowRdZiBwOFADDRqWOe+95d5wTEe+5EeFOjdldfz7M0zjuYSh1m5RS
QGPKqTcUagBkqDISO5CrSNe24OPElkn8UMnmOen6cFWeq58z3vtJ0Jdf6/cwi/vnotFuKQKBq4Mi
ChpCrmBqQ/wnedPeV4mGuCwtxZPrdt4Dadeb0Smv8aK4FNIaHxrDuHoZW10s8FK18fKp2ygqpyr/
ayxj+FDbHfEJttmtebEFB5Vo586eQDBMue8kzWuo2SQQkprwQDOsO1o2RIQxxX0ge8rhfLHjxyov
xP1QPnP2/jMlFzkKlNJFfshiKgGBUAD/Wlsi2pQXSNBMWS1IyoyLxB3npcvPZ0Au+GncbwzJmp/L
u6X9PgcddwlRyH1RkSjGIlUkyQn53vgQS4+2ZBLH5BHhylElN0dq4RmU9YHnvtxAMo/3tludbbQB
FWaBKorfe49aTtncZ6ChyrPQ0dqByo1zGKWzacY7BrC7NiJKxal1eaqIOCLhpv6FyjMlEz7HZVtv
Y1DTx1GZ14ytZFMboY0SugYOFi5BJKGEhXq/N9KK/LiJYUlRyW04OS7pHAOdXF5OwZFwG03AYbM4
0nf2EN1JemsBJMd1DIz6p0ZyOMJlnxYy6dzug0nRmeHfC7HA2mlaSlSc9dospMHhk9F5LhLiqmRo
v7Tl8JG3xjnxpuQAtP13OK9GwgQ+Vs57uEEZOHLE+kSzwfpn9F80bc7OxPZHpMKuB6Z7yiPb4kUv
71HdI1VDVtukxY4wdW/TNnJ6REuUDbaG7HR4yXPpA197b5qesIvsm9g0/TLoHsm7UM59aXdowKL2
9Zn3RrBKqt/WSCIgLq2hBgM53SyPkGIRMQnu3Uj4FSGbWA/IlpsihmtW7WDQNdNz1UKIswBKzk8L
gh4UKkxMqcgO45ig9m3yDsZKyIYuAA+Vzbu6TVgyRbgUv/WUAEkHfEq5Wj3NYcFNqXLwZB7IoYmE
ZtTr9KWnq0771Z96Kv500jDC1ZzIOyZk7PCEVzq7id6e33gZlZWR3bxF3uTUJf4gkO3Mbf1hiTGh
V8tgq5qlfWjgFg1yIHWjM/9aefwsjGnN/Eo4WSycY3CQ2/F0mCvYS7obPYe5c5T2iOtPOTqBnmV1
nuH0GYSx9HVbbRujLogEJDQ2q2Z/5Q9sY5RgXEScxqZ7z2BrxB+M5IAig8xlN6a05kwcDfwbYtbR
nzvDdYpGRkMtV1C0v4Zu+c696bE9jQUkpJ5EpO0gxkdPIiSH7QzGjOTzOmduzmgsvl/6UN6K8MXO
0vc0I8Nm7mcA6yielxWMZjruL8/qrWPEBrnPBusVKfvL4rCiWYLhl0VwEYOKLRyMN9aD+mjrxY4S
z6Mk4xRkUSuAklBiRajw3Bm9cYdam+jfGvlVbcX3JmZKDBz2tl1MiDSI+svOMgPYEC/2Gl442ONh
cPU/XkgAR4g2bhrKJ6wfzIpiPnCFzY0bHcAkaYclnsQ+9aL3NPIoB2KRwI4wYOSv7xIV7iHC6i7H
Fwkj+oiOwCXtLwdNwWuIizkLIjZxS4kAeC7zf0NqR87vd90Q/UlLzGeCyDw/HdKgq4BFCJsQPbEn
CgHVvYjOKus+CMVMTwlC6T5h4mN+CkpGnYKO5DD9Peuj21QC4XHdfq0xUVBzuiRwJjeeoglSDiM0
X1evkDm7wKaw5mk7aNKlBQXB3IDtf/rPhww1hEMri+qzuKM5WxIKSKYvaGbWMQ2/EV1lGoFUiEcy
bJCZpOparvh+jkk7IaffMwbMPXDNiRkQ8c9NZ6JMtj6HZnxrSE1scHzfQg2rktMSW4AKjeg4Fq5Z
KlxpXvarotqimOTI2bHsDEr9pj5Pl+pIubNmF5HUMzU7emMNHPLkT0NYdh0uZMjqy3Pp1glmI1Io
JfrHsX7obcAYMQNwDRT8JhryfRKafmXinjXG7rvuMC6yuV+t/I3T+MFyyFcGyeaipsues4isK136
FZYwcn05vlqD7pshRLw20sV9VHefRQIn2uz/errze2pjKCF6huMYJQXICvpluCN0lvD8vQlBteCW
M7DupM9kVEz6sl5W7SIS0e0VWyotE5uwChjU2ovpeJ+DliG2E8wFNTtH1GE+euRmE0hEKJwqQeMP
aLDGleCUSJwOhnwEvoVf1MD0NCJk6RRof7hBz4bnfJJufiRZgXUyHl8iC1B1tLgFMFAapbRBX3RB
Hqr1zZv9OCum5yUrhVjw3xbE9Pq2Pt3FeXEVNKE9YkEIlsIpXMZTcZIF6T5Kpw7TPN9y89xHVIh/
T+vocVLzVVl86kWfnJh1HDOQkqGlanw1Kt6nxcUT08zG1WNEx1IORU3QHp4MiRMEFz+DpigwJhoC
S4dcq3IVKn/yA3EIX1z44UFfjZjHDLIV2yy90+duOWdr9JM2OvU+m9OTUTbE5NHqL7MRz7diU7H1
R5lRPSADpOXQeb+TanrheFdsrbBReF6TnZHWDKNrIuZBHxFCRm5wYl1JDSo2YHUQBnacsoWdbBHL
535RT59tiuRrbpp2Hzm71GybAy5fZPveq/3ZMJ72GyuMd1FzUWWdIbumJ5O69rg1LPrBenWGs9k9
EILyVzrGfCe/oZwD7OMYEOXM9D1bHSpYKWAQePzptm9zxv1QAMYgtOXHPKy1ALMHJ6vkDVFlQCSB
2NkERG0Gi3g3APwCBJo865F0/Vxq36Jldyb5lUhVhiRYbzWH5o8hiMCSoXjTTH9u+ppqGrelRjja
qiBO09vUWQWn3Ljc2IuLnqnllRkN52Bg9PuOSeNNq6XmF9MIY8T8kAVBhrQTtZMk316bz6aG5beb
vO+0DHWczURplxOGohxuBY09EtE0VIesm2xZD6FDY4u6fnSbh7QsfoND/SKJBWUY6Zm5SeqhrT8v
iGoD7tO7UCfhYORZ3Qyx15+0xT0CIJ+onbh/JyE+WhEGfSl+xVPLMBrvyd5Y+XVlm21rTWM6OYk/
CZFQS5UtfmnxDjnnqGdKMsTyq+wgzixtc1M2rTYDHvURPAgnQHOPVxBrRp+9pQVe0KYSD4VcPhQM
vzlEVhh/zanzW2G/vdOiiTg5k+Go29AhLMc/CPRROML3A1mZxJyIDAIQSzSCFBEsIQZkHiKwXT/W
6S26lIyUjkJx0PYGnGMc9Hoc3iyyGkdh5X1UPbJnx+yCIqFtl3mvCE9ZkZbPDgihGD35UGcnMWA5
ZPr244yA/DUi8VJZjf2BRgWKePPFaMWD1WX5roMHAS/Hu1jynHQ9svHJgPfYY/rS47vEE1d4S/Ge
svGIRB0ETGIzFXLfowaxOpAqDEtApAbT5iBdfRYCYkpll4JxuP6Q1wNHIzNI+zDHwUeseW4/ST2b
7ovZ+mVCyNhCl3wxeuwmY53ogHsc9Bf0UqwObJFhxzRiK3QVkdgx0MOgATlvY+c0IPumuR6J9OFO
HWsSI+dHs2xTqMPW6pdrzmFXMNWTn5lFVEmCcNHWBoTtzRt4Eus4Z20RVGnyDHhX25aa9zEt9Rtq
MXAC+vRWKXq9NKk2qOheMQW8Da1TXnBZxbtytRrB10O3rq6dRd5jJFNYJDC/mkHiLZhXakNz1KM0
PhiL+QSj7JzAunsw26BJwKPWuXeoFIXrjA8hANPn1SEq0ZYjnO5YDwQtRbtGzk8Ir7P7AfKfIhVi
HGJj68Yo4yeTRaiDZMxBLd+3kwR7im1W2cYnDiVGCrivVGMesxZc2GLO0wG34MEk9NTlHEiSDh1q
8jt83WtfJnTDQzV+Wj03fN9xfiv1CEaJjkK3cGA4DpgZ91ov3+j8PxtRnlxxb93ReaGBv2CFnNHk
Zk4J8CqLZdAiGSuU95J35mOIse5Wjf3JJgIKW7SDHb5abOhog+mbSQpYsjaPXgLOpzYfqjbHM2lZ
zCd7Ytzjso53tmzfG0R/dxhREE31AQqYZTNRyhRMZ4JsopM5tU9DuLxmUSoZBJC+btj1cxRNN7YX
haZl4OynvTrA/oqcd4mRIhIu7GL0DlvvQLbPoesGh6bm2AXpSIRg4lzqNrMeLIYb275BMquBd2IM
hf2zGaAP2zWXP9E/qji9crAetx5f2ZVE8IJG086WXN7ZOFySd04iZB2VJm7LdDzZKWu0VeMNroja
QETzFhdApeHyJX6U1/RYNNxwrvPsKuJ/9MR7mrBk0SIft4hQvkMrY54r0GmMTuzAWelurANVFNVB
bAECanhmkgmv7FyMYHuxxa/yIdyE5MGN3kjsd2Y/Ge4oUTuSvDK0F+jf5Vth54/z+ItWVoysEF9d
FUagsdDF1Yjctvl4qrti+RmH8dhp8MJ2zjxxRC2Wwte19pEjQLkxwMs+hCZx3wn97qJmr9A1+0Z0
R/IwLZpxqtnASuI0ShE/ZXn4avSd3I+xXK3qrN4Zi73dazcZ29BOUokbiAWdOHC2tsZ+ZRtcQeXi
lHiWCrwIS185Vd8mmRogtPV7RUuW7lBn+KrOIRyW2jmqJE0fxskLOEEAbcVNh7hF6MpWFHV0hiB4
aFJ4jbUhJM0q0IqZ/OMZKcvEweZWvtZoqxESzWA0FvXiIgIjWKeG8c5JvYm1O72oAMVY3a1d8YPD
3DynldHspcWKylsNtKhGK72ysW3QZrukXp6aMHtZGo7qWlzodNoU1Cy8y7g2rIc8PMjSe2y4mWgM
1t+Z9W7orPF5ej8u+s1G0CsGMe/AYdW2vgRTHZQ6SsSySb+aBLcfhAp/GeFOLn/HKKe+dUF4OCAU
6ExRHbkKwqQNMWuxiY807zId31qDcMQ35uUQ9aW8r9v5xO8sutkJ2Mg+XS8jCnnAeJGPRrfLSu2q
21wt8ONn2VDXjjDMAyJ/gFMiE8ey2yExeo5LXMHERx4RMa1g5f4+mvN3rY3/lobgzFX7oo7LN6w5
jO+DeJXWdZYDTMSjNDAkrEjl/GKuV+9SVXobC7sgHBj0nugHVU/UUwWTjTIU8lOi/Z2gkII+YoZd
9Gh1B7d3Azoh47nstYG3ee/JyQ0AzfV+/zov6B2WLsEg3r564FQ2zHrzM9a9YHb691SMz5gDCNoq
ufFQcqJ6/cRKiC2cyDGc/1S0UjVB5A6PiBgZPXsC3mJ1ah0kjwpdAgr5eGO10ro3+yVGtWzvw7Fq
famn+o74pQR3xJHRJkY3oByougak09NlTrTi5FhrTOaB5Bjawi2vhaTUPx7EedGPE3Pj5cymL4nb
Tg0k4Hp6bhfhbS2vMLZSd+5nsWE2VF85PTOS61MVGPwem8qs/swFjiRZfXQNXnfXUlBkTCLxoPX5
A1wGNt5j3ZrPulGmOxOI+yGWPDhjAeY9lpa8cR8EJON8x07Jyx2W2q8amVHYqf4hrV40nlPUaeEg
0SmU829eFV/noQvxteeHoajnvTAIqULkYdjmNx5uJv7YWAQQ0c6hC69Udu9W5PG1tT7tI1c8DEvl
QYNCDEpqk3aqZu2MOJnWlkczwohA7Cz4C+bCuzRtYiC/zXz8psCrhSKOa5q+8qiYfCEtted/wjtr
xsrXx+MgBsifsbdD2V8HicUC2i0X20Zy1/QJJkm8Ybpofjm5TiWTIszHvXZQtVxleTdGyeYRgN11
zXo8khL+eyJFoUTKvWlnW2yN0HzWDHVbpotWI4FUpnSDomhggltHN6HFhT+7lEhjwwnnAZnqi4pu
ceIsewyOw6ZtZzYhugNZl99hwXhOhzkk1pczY54v8hJ6Of9nfT/Monucmqo85ggUt1lee36NETEQ
XmLuJwuLDL0zh0pmcXfUY83WWn5jP2aL1+cnlUccZzJEnDAp9R0UbWuDK34l7hKyO66aB2gmjG6R
MMORnGl8rIwtuP9Fca2FeSnpJG3IsR6sa+tBXVnSBeYeV8L1egtaVoSYx8vutQKpoK08/K80QWg7
Au8TnU6kABqJnYXmHactXHdTr1K/tcvHhXjWXZ8xn1+Z5HOJPtvG6aKrgTRJPCjLALyNXueuM5sm
cOpkpl4KAzgr4UkrzS+3L8ogFYEoOnQlIxHHBMASprxynswJltDga5NGELfCuJHW7R+0jA/0GdKD
uZj3youWDT1aujRZA12fyrRV+rWqzb/20G0bgkEIozKRroYgCrW8ojwY1cGhp38QC9mB2mhnG0Vi
+Vyv2RrDM99d7OxR8ZRatJqBxHq+7mRHsgteFz2/J9cx8mUeH7zOIF5yAB6jUGsuVnHQM+sskvlG
KAg7bPY0dxaU8k5QQLj7psVe7ozcmzYJaCXnXkKscFcSEU+YE/Le+mFEM0Suc/JiVsWjVQLHash3
2I14yRlUvJJB2G0nzR/7Er23lgNUb82PsQBvI0FN05HF1Kq8w4wlJU+xjzSmZviWc2yE4zB1BkbF
G2b7Vje/s9NsXLu+hvhWH7QZbXZHNbrMzAdUR2ehmORZi4WBbdrwGPi1+d518awRe/yEIEUwh6wR
E+UIwBcxPUF82gztQqeyTO7nAkso6jufjIH0qyX9aMPuvz4NPdaL1a3OU7uczKKVPht2YDkGrs++
y+/L9Ox1UENSr+nvlyV7NcbGQJqiu2cQFax+OG5o6ScMw8rOTyqWBJXzQE5J03yOOI0s2y1fLTjm
e7L35D5M5vphKfLftO7RmqjHnw8F0mBHgpV1RaW2Obj10ziBFOO1OZfQ6pzLz59+PgAcNnaOYtT6
r7/416c/30y0sXBpf/7zz3/+9K9vrch12yZcJP9ff/Gvb0YT1Z2aBa7/f/9Kkf3/frl/vvbzr4aa
wypdtTn411/86/8k37LbQ4f6/T99mxjF///S8QqdCkln6H/63n++pmlh6APsoXL979/z56f+60f/
fHohdI8V8X/9xtLjYIqkIPw/rg/kxv44AuX85wf9c33++Vphtg+eiVRgjfqAgIFxJxlgDP18Poed
OIZt9Z+/TVNhX36+jt9RuMGYAR3g3K/7CM7kLrUGAPOuiF86SQIpgnQSVddP0XtvTAuhitbXyGUG
yNyVS1QNIqxdGorwmxihGaks2qni3WSqfHB6Iw0GrLjtlN33xpjvY+nYZ1ENuO6RxBCZ5+4kiZfv
2FCDxl7Sz6a0yRsqbeMudjNx7UBAEnCBkCqqtRenwwIyUUdfbYW/jiyEa2ObPIVTXh8d8BNnOicu
Id4U6sKUrzFnKL+aaZemDcmvslcMT8v2bE1P0kuiP4phiF6UF7xO6a206OTR+TsAIj9WZvMBgYMX
g0Y/xBiSGJ8aTfEzFuyY0tuuoX8u+1oXyXExE/l6sAlTpBVCEDppwz7L2trZyfpXurboO+sNfidz
28kSekBiPk5OYoLnZgSWAi+brLrbF3n3h9pHHHEFHZADMlQFKOJPMc5PWX5h31C7BgI3NS5BtHhy
OXKp4sh8Bg2qYrSeJ9p2ZoiymeEZmOPwqdUNzL5dbmkmjEnEyGsRTIKx74HMQOhr0xzCH4XuMzwx
Jpi3TWLSccOc35NeQoVytMTytxtMeLS6/o4zOZx4qBuZtJwR+4DT1xZzUcTO2cdBrD/ES8Y8Cfbz
DpUSOpxnYxVkxIgSFtobtEvR5X2pkntEWboIGnwy+sQe7IR2f6gp1HeQ+yR7OkXJMMrzZIF9UYx+
kKItq28FYAhJ9sx923chey4ePGLCc1rdb+wIPS/ZCDvm3ni/PGIrWYejNkMvUdDW+0yEqUi6KThc
xSdbS46kiB0TZgZEpSsMU2lyoiwLxYpttc4wnrJD3FkHzTQ+UH3oIGFhU9j0YOLFgSKtPdRqYuQj
5bFjvw1SJjXkW7zNOQ5lR0NgmdjD6Pddcw/jwcFs6zB76HEEEdeibWQEA25mVye+E+sRaJM1ZCKL
xsAIl/ckM/dj1TV7zcqeB2RBHBQP6MHxQ1by71yt+o0EWVtcaa0fey7xmCMhwjLqxrM33mDtFydh
ADrIObMObUd7wrOCLEctZCmc4ZFxoBbH6DN0u7rG40zUl4lV1f52SGHixkWoVZBWuiXldEORq28Z
gKC16igZq+KrsubyGOvR41LxegCj+dhjrRsVRFaws07wlkJeFlEE2LyS3PClBaGPYeS2n0rqVmay
YAPFA/YdLaBphmBw+O7InCVvA4SMWRvpxtOr7GRiEuEd8yeVEcpUJHoAlAZhi/YsRpJLosrMgkTn
lBYVxbNRERmWlMa1VQQluA2kZhQ2yjc0+mBYX7xgbnkCohKYd5t391WvXbm3iyCL6wNkDiboonzT
F6bgrlddCf+GdSMpeowIIknf1yE3GMac3NpZzKKcyia4QajPDrr8oI0N3bKJITtHVzwofh0t75qi
XeLE1F+ubB4rbYVpxJwdhY7pNTLN7b42VjYogirCctVn3zdfTg6wyRA83eXcql2nkoX1ht6Xx5h+
nrv2UjjvDrIMsltCAf4EG1Vfos/Hff7Vgwrd98cwcpy7PgNIIBHcDq4DSiLv2nOYPsopm/EGCRok
dS7JF7qHow0bpLKWw2BZf4au+wUbhoQsSjDCWgk7IxO5Jx1rP3fJMRsysZHZBDA3uYPGV5MJTczT
1JO1yk7f9CIYDO11BITAYfELr+WE8gkMEAF+YBVoiI5I0F2Cy7G00Ugu3EBOPRRieaP8ZkC4QFAt
NOx1djocrRVDMuKIT8UAC47+pk0sFEYQh2wAOmY/dxm5QP0mJIaLTJf27/qr9LJ4s5rlA35vsQoa
aJsajJUb+nNp/ZikIxyVDEwBPxmWRyW+6kTLYTKFT+FIp6+JoTeSyiuqx9hdSkI4+qdCW5ummKx5
BqGYh/ZHb39O2d9IHz81HR29kbE8IktKDBdbXU5/uGDUZabc806HNrTWrZ1WJNEuJGmoq1V9iIRB
5JoOOsDt2kMRIfMZqoYWmkJHHXe0uaV6Hrz4cZAS8SoEbaeUiAr09n4gAGBOcxpMZKMxDb1j9BK/
pzWCGyG2jjl0EANbiykSIHFpb/UYYE0lQTPXS/YkygiJkGG+tQknBgIZVCe+nBG+j4Z9Pi8xDUQT
cKERrSXT4WdCDxgFpQTuZb37xXyN/pItD8Pam1IyqHL0B8gcbuncOGfQvOAcMOTusLJyLTwbqx6J
27uoUMeGRe8AZnVXt+IFrAxcBPY430REmtGj5zObEkNvv82GcClm39nFKk8T3JHFw3ueIPrasGJf
0gjGPqlDNIFxzq+exmlw97UL96k3OBOaXEtXa2jQEM9cd/aTi7GCiUuVHpuFk1a9NiZV+ZfTBSfv
BsmYO8S+E3t3WdzGu07wkE4hdBFtyGgpKrXvnOLFGAf3kCrr4kFCTdoRZE+PJA8hKl1H5LRu1QeT
5XB9+2NBSL2owB+Wejxu07LaNTpgsWXu8m1aNW85T7ivC87hOvDMiIZRF1vevZJlwMQ95BQypZeJ
kxlntQUHEiM5PBK8v70NAti6IW/kSJ+GxdlN4hctee3mMGW5A/8Tj83ami0WXxNokbMq1e5KUu82
qMQ+3CwWe+lpzNMq2s/RYF3AYKGkUg7qmVD7U9r6Z52Z4ZnynWQS004R1ZHMzaHPT6KXskkeRGZ/
rGs8qXikvZWRdkCatdqYr7m0n5iqDNtGuIglWybeSUOHg2xeHj1AU/hZmaZp1qk0dXGwGudVGxkE
VINJ8mBtXhITmVHdXyNU8FtBaPfAYG1rp+W86dhjQMrWOdVchz/UxhFIzdETdVV1r0VIqAPxOUlz
tpo8A4tDjMmUTbQ5B/pflNlwkomWqovxmpIhDB3XnTiwwubhgD/NcNhUjo9gIQeuX3+JoZwP+DWO
7O8rKrn+leeGu6kH+2vRq3c3Aj9JU42M5yOEQxGUxHOjSz2UNqL2MTZ+c0ugpnMeDNlOb1QvzH89
lIVZNP9RTOho23nzs0LpXlkiIdy7w0Ee68eJg+HOJlsZJCEhCw2AFgVQ0mHct290RpFANK9TmvRn
xX+wpQ29ot56EdN+0kJghLTZaZPwfuB0vsco8Y6FFZ11Cj+gnugqZBW8+azZOf3EHiVHGogOspdj
9hTLlltmIbVR9eZfc7DuEdo4ewzUO9EM9h7b3a9utWIukthQuwUq2TvRHmcueheSQuN+rw3eFSGg
FuXZfV16D4kc3stFmKchp8SSHd1nL8tB1IUkPK06mVnLw23tWffnrs5w2BqAt/L+23QmopgWBxOs
VR6cDsoiFeJtKWzyZ7CN88ZoR1ffz3bU3NNqRAIPS9eJrV3SPBKLwVtgZKB6p4SBWqb5S0MHCS+R
BU8u6iAMEuZjcugpKLUBrv+uWqHo3MlXWBH3AhOE6kaLXJgyBLSf/mJoMZ0GrQlapoqHkN0g74Zj
nGPfrksWDqvpylPqevgCm/Qm0P+eQFCWp58/mVXsHl2G1+uXhSaxibsCIKFWAwAzVLf22ukGtvFw
Egw/PSo3O3M5S/RlTL+Wie+OVKTxwE6yAztDb6JIqFRG0znEBf01w4Tmv34A1lqf0sWOThQWlLH5
CXq66M3vousruK0w0KJwbZvkg29DlqAuzOqTRW1zMuaZIHFz+QsEjGS7xftI21Gn+TU/qAT5cJbQ
DHZnBD7rP6mwvv/ng8pw0ZuABBntL/bJsJ0XQx/nwO7BRJSRA4ZRJK2/8LtTUzu0oDpSxncpsvM4
Cm/cGd3apuEcsl4cLyynwwI7oOJAAkSoTYoTfSJEySULqR0r/VQ56MgT1/yaJ4CrYdJTMtNaAV+S
rDPGEzDkZtOPTXLsjJz+rMscu3PthEw9naU0RZOpyo7JqeOlSKCYzEzk8DCGWAYWfEdDyUZbCKXO
5zTSCPfmXqI0HqFkjZznyAFiBGiSrxKSjIZUBkyMsEYUJhDtptYGjWHisEsRnyjJEThDwx4n2ZfK
GdZ2hvzSve4mEwIFMuEZu2gYnjxjQOdJ/gINQRZYhFRHc5qYSlB6u/0Bm2jHkOnYGssF5hhPJGti
lKmLEm10SKI+sOPmyxTxIx2pLwSIEEzS5q0A54VdU6dOJQSVTQwmEnqKUb3nx05oe6KHWiqSwgrw
kWJL7/9I4uyPlvan517bjRLdZAKWcnE9UFCRKn3Vscn3LvYmDy8Dni70jIO7SZm67/AAEiUPNzCA
/UjZSv9e9+7mOqnPXgE8GB8T/qpQ3EILtrjOnbJtcXAyJwaphM54TK3HcS7AlE5T61taDteSJno5
s+0kHU5A2NJktOSvxSj9dnFaIoPmGlZRd9M7hTSoz57jyPpqzYsVO+nP6xwcXBZLY12TktpZSpvd
ts+eNNd5NaqF0oJ6sGjNVyT+5bYQ46kcU5pnnTgwB4Z7MJBx5ZoQKKLkDi0SdK8jvhW6AUgIizhi
SRkQatk6c/KaV1c15NaVqBlZTIEYozSEKIQ83yC12Xb6vz0CY9+AcErAULVbvCrcRXnEMXFozlrW
g3Hr5rvhkM1C7RxTJzMkRFQalulxocIrM/OZcDb1bNCorSa5FSUQeVtCIGmZaxTteFJADrdJxcuE
UPLeERdC2PMfzq1tMLZeoKbMQXC30LAugGoDbavXCm+CCTByOw6JxdU32Ch7IHhZ7K3dChjFMPmg
mNjNzjQXgidauCtoxOHLgkcE+Lgn4sLp3iYTnq7TkOdQW0xRevqQHjLQYR13WlV51RS3pTF7JkFK
u8qQQCwbYJghLTLFQfUYEWhVR0AshFPuKXlQC1FzBURZciMZtFuW1urB+zvviJ4hBVTx66A3+aXU
HrMSMlWWqkvrNn9RGz05MiGwbP5mQAYbuuF0uSb+ELuGDp45U2J/VBakvsiq13Q0+c6EDo+izhSk
Gwhdad0UCapUN9Mb8Ga6awPIzZGigGqwErB8svHgmNFj4SJhOcg7qIJ2icI3Ouga/tykhxeKcYtc
6SLcV9Oyb43qFnt4nZTbzQfozFfOWu5BowvnrwC5AkKcV3PqUVmOhY5pLze+L0IWHTJbfmE+Jw1r
AOKnTZehoE+8Sl3ZP7imU8cermD0995O1AYTUAp7Ftw8mOSHI1b0dPlf7J1Zc+RGlqX/SpmeBzK4
w7G1TfVD7Dt3JpMvMK7Y9x2/fj4wVZWSqqc1ZfPaZlIagwxGBCMAx/V7z/kO83ZlsQk2nOK9JrBi
tCiorNhoN3GO6DG3wGrXpMyikag9bIRUonW2RLjH9KBEz5ep21aK9Ni6lLpKIMebBsLa4qCGeVQN
1wHYGVRFDNbH7uigyVs0RnQINEq/PMU5ZTQwQVFZ0UJkl3DVWoG7Acqj7QtkVG3l7rQJ9LehFdue
WAYizhCisE8iZWRQyWYwKUIBS334vZdtVadGrmiwMvO+tM91hoK+cBj4W1Vlb5wpjraw8LAEwtlY
2JVYOZbJZU3eCSYcbuUg+5lGeKD5+zAQXNXwZg6RYmiC3ytG3E/NlRNqVY9XQZy6y3qWClfXSe9+
UtFdtQZLhZfBMva5Hh+UjLtNK+pXAu6Qu5TOA+RR/dqV2m3QHAtqtKUWQY52SSJbyUE4OyGHp9lx
HbYd5kku0prP++JCoF9WVfZkKuMc+R3a5tDYa339XHLdfqCvExB7S0y71feMaZtkxZR0hQbR2ZsE
iTkZrBq91Gagx0C+M2YcXUvWOiXUGq/PtRPnT54HM2X4RjaXvreZOVFysNGmPuWa46LIR5mi51xB
q2xHLvxwMQdsuSyVy841plU/5Z8EfcEf6ZJbWhc9pxF7P1yhJhSZvaFaVnegp466igtkGVraQUYO
AnM9Od4pSWkiYp/Kk9DazamBGDSxlsZXTRmg7AP62o0lp4FfIVrN8Rf00ZRuG4A9CPoIBRxYx/NG
fDfDKt/kBL85PHBDb29ft/Yd1v5LO3Ap1EkfA8s5oqwGk92FXIf4BfSIDQz2MDhJsvzGSG2RRBmr
SP/Wo0ZetlQyy6is1qUZM7wuZXTq24hSpSjo6g7aq2ehoCThG5wwWQW0LHlVZXoMeM/Xqivf2sLc
tS0qUEOKa2ngQfZ8LrgVUqcF5Vi0NWu63C5y4jaW70XpPyNNkJgQYXKRSg4dgsp52GJYppK0FCIt
6jZUPJBAaTOc2gG8ASyid1ejox24A5bIzi8uVj6eS/ltjBzAXaAMDOcShWSYx1k+JzgbMLLzzza0
WWMTNlbwAfCMN+Gt5Zp7KZW29gou7qGB0ihOEJojq0Xb+1ihoSaiJ11HPpFY4LnObSqzpWlX+mo7
hhUKcih6OzYswJieLSCctxWH6DJBuDoGVXhJHI6kImtc7BdgslVdLfx6AkltpN/yLAZsUUV0MmKI
3qwvx3hIrvzceJdtyt9Rju+JxfsWOzBypeuwiRT9y9TYW5K/nE2L7FMho44TxN2YM18aXeXbfKJP
ZpaOs0HEFy8sm1ZxXc5qEfI4hsmiHQhBqGM/FxTWsMFUpBhK4IV2iMulF8VBR9/e2EhhRssGcaXI
tQlHtEtMUKW/9h1wM8B1CEC08Soty2Eb846Si0Dx7has150bEpMXXk21l557292QGR8jgE4qBG3b
uC23gsizRYnKcpPmMIAmAxFa2R3kXPB//eOZ4z9ujjQwkVzvaXRMIB2mlykdcA0E4pWPPbpqQlFv
w4HSfZxa+NUSyhr1Izt+WoQJcbGd1X5kgtNPDfYL+bMX04+9Xc5ptUTjh96Ci4rDlgLJzaZgQdz4
2eyJ2/pdQ6JTDrTT1+iQWpVJkAPkcSw1+aJjh0BTWR7dtkdLQGIZKeTadWP1J2Fn77SYr+zYQD7e
q+dKr865gpA8p5KtvNGDS/BSSxp8pCfmS9W2jPnRwziNBiFrDBail7dloX3rpOWihtCytW5Vp9Fn
iq2nAYvx0B4spDiTGQHk5mK5nEh4J/gqJB0BMaCnnWuTSISCTNDATIF5auJjUAxCcXzARp36F60U
1xBGzsGg3kQ1fg/d6WEwfW+jouQUOXi3wq7Adgo3cdWp+SrloSbWSFii5QVuhYuAJHZ7XQaORU48
Og1iFIapGfdZUARYozGEh6gFcx18ikZqBlefx8mmAhMM7514D34mRB1E2jFagxulm59E4SAwBiII
l5n2tIzvW/cli5MQFAhCnZimO5N7a52ySYR/VjwGCZTPmDy1FSfVwZYH2Ej0KAYgL/h8T6lVb2Qw
aBv1ZiukmCUUM8S095pHuyklPgeIhjNPC1YM2ZmPZVq012sqfSsgP6vujXFTBWis6UcteshuFE7F
Rmboo6GIuYodUgovJNJgDGOJQcFfuDcDMndSDjrmKrTXgxbloZMa7hbUCXs1zNwTySmrPrv1AsbP
esnICRvrgNbTrud/jlE3zsk9KekXbWjhyAYfGbBeLDVVXAdVER/8yt3QLEsuAVFPM6k1DSrrYEmM
AXnX7qRVaTs78781DQ7WlvnYxur6b4Vq3yP9JTNY4fGYOVxrb4JcosyNb3x99sAnLOhp8TxKdEuV
ZnwP00Y/1F1v7pxwjJegupYCzSRlUnaOOhmvM3rFPcnumPBnVdhtTTjuHtPFydf8kWq1RiOgGv/I
Rd0/agbIfLMTpIiPln0YMCaJOmoPxZTcxCKrt6luHUeHkGRGLdGCbtVK6LgoSym3pTUyXcRZFKZX
JcO2RTWU4SHQRza93r0Rlea27wrO5nH0t36G9SbRbHtZ5X2xjfIAxg/dNImrax+b5q1hkiBbF2zI
2wEtctj18/ZweOJ6/BB54iaVCB4n/9CjzKH+DXFxGsUJW4i5PvlEw+ZBG26In7jOjGdTS5N9absc
7+zCyhyumi7NhyqjQQPFL1wplE1LiDMstRQg8xmOMRAGiyMxmwtMGQOWpFWQWGi6Z8EFOYxkUzzE
pGOiC4M+aPbGTU0IPblii1D2cGf8Vx1NExFomMvK/ls6cF7kDrC4KNCWRl/A1in6vdFAjdTDz7Tz
sn3l3QkPjmAzEE/t1Rp52eyhXYOMINxz7tkLFrotb9AqYytSGH91EjoXekvkuGuM6Tpc1+m4bbBC
Iu7MvIVO/cUMPdz2Ek5kXRZAfi2gqh4rQwnQkyQjuqQjNsrMEPuI4Ac6csYOhjhX7rE/t4V1kXx+
jBLdHFc2lZDZoTXLQLsu9IFJnzmGhzjDq5QO0VWd+OzIiJFxfeJcBwvgvzHFK2bEBgwHmjBJJvGo
s8akEaLBTMml6c1SLYdyU88Sf2MOb+PsEe29eQbOTDLMie+UMP9pywXvtoJygTdqhU8WmGColSuW
HJiO9JUFVCVysDZeVT0PxJUQOEG/UcOrDev3oRvlEzEgB1K0LK6J7lNjzJHQY5kclUrOjTekR5g+
eCsQKYLDJYoF+xRRiNN3DHPEasfNLu/cM4YWf5NzuixhUa10M4rx82hrUsu3lBgpXrLUotTEYRBl
3cmsbXMxWduIASN1J7VV4qLuGkjWJSF80VkkTWX9NMLncl/oSXK84/kuB+cbAlALLAejwcA4hcWp
QcdMbLS1akIOoZErl+bVJTJTWjcmS2cpu2dAXbfRKMmYyy6eYJtAH+oS6zuCeGPQ9ywbOKEZWkRn
MhrOtRyznRLDzssYQ7Qm3qBGBue8DOWxDsga6bKtzaLq0cJKkfHujMyHSGk2Eec59Sno1lKbIbtN
AC7aB6FvBQIXJ8ei1qBNV5NOZzhCyyXHS+kxKBycSqyzGJt9L042irZ1La3XuiIUZs4MCDzypcUd
DnmMJZN3IO4LkVGIIktzw1NaJmuXcIOVdIJ92Dq3Y9tw7obB9YiJkFU1w0bByaAGWB+JyYU3ISUr
otsx78W4EHrFIzs3A7BeRAaFexmZWy56nx+pthQbCM8cfqCxEs2gLUK7qxcfEtMdi9oC/zF0K7NL
QXyRdIpsBAcDYFsmbwgD2nZY5XT3GdbZ42qeLo5ddTIC4Dhu7lzrKZyWGp8u2npclAJ1dyjCG/CE
z9BSAW9ZBl4Y76jbrb7xxnaWRReo3t163cdsDHPySjvUzDua5Q+FmNwN2J1xT4L6lF65mfdu0qqk
jYAQPwqyu6agadUWU7mMSLJ0ONjW5Hw8WdOdN4iaofnHFAXPyXyweroo6JDQu0jJB5K+uqkcO4dj
M2MU1KqXgb0fPWzpFl4lq6ZdZAceewf0IIEe4RKHpbQqx+DFlEAnKmMicExsgwkS19g6J5hB71FR
Pjaa2iWZPu47CjiyyLZIRrEKNLiRA5Uwu3Ye45GGhS+FQHox+6SbuFp5vnggSGQPhCs7evk9WU/l
UU3ZTd0IPAdQ/MGZXkkHBa6HBgj4P53LkhwP236E9N0RtDqywwZ3EVcKSE5q4P1g7zCfUvdpWgns
cf43SqjhXGP8HExYRUP0Jivou2nGiuONqXGlCMLziMug44fmx92Yono0YiveunpJUV8QlsHEoXtl
C1GuoCqNCP0BTgm06SyyqcGkO9ajmvFvDpk7XNWeDYa5qbx1KoDII77Z4g1hvOMmDMJQ5cLvGTfd
kFQ7rcaL5WJPkrrm72hOhsgXvJsmA2MqLZOGJ7josjh63nzpLSMieJtXW3NuIi881Si+diKsgf0x
aqRtcuwJbtxHKly603jVi/7WipLDlGZsZ1pd38J13ZlhcnGaaBnGGlGfVITs84ApWzgTxwqPYVnV
yc7XCuD6Tbcrm4kI65YFOlb4u1kCAqT5bnVETHqIqI2xkJjbjgJxAW/lAB7l7DdEgXmgMyQgsMKr
2VriDlEeOsiBPS0XFgOuGUJIq8LUOekTzF5g29lUmxs2t8uglAW2ko8C7tEqqcnIG1X+6cqwQ/TD
GdZJfx+YdD7TksuuWTOQcXCaLOUrs8l7T9dmWwQDRlsB5655YXLy9nXp5SzcAYa1MdzNKRQ5uvUF
sT4Oh+2PR9FjMkexIdAZTanufRJ2l4FFOHOl8777VxlUkT07T9Tu2F6x6/M2AxtLbWDJkxKcrIyf
kFubZfokYEHjSwEbSl7avuumu7CgDV9a3qur8Cy1ZYu4DEVrHegebi1YQKpjxJ8JpwGh4SC8M0a2
N3Qt13pCTeDCtMFM4nE19NGh6611BJY1S2q/MzjQd7bFVQCmM9jb9EyXFb2b3l9VrnPVzqEXYmyu
ervPr4nP4EinjwX2DCT3qpoKsCWeQd3CdXptwHD0tLFYB9MVQIplWTONwvj5zWHiyq2adbtBwe5q
26EwTQyPAQF1dL9hBoWLoqB+A13AqI/iLus9aA6hItjDZG7zzt9BYJ+GoZDMTJItXvzy3NOmo2hV
yY2iF5JlWbft8572uoYjvREFPqocHblRFnicJovNK9MIgu5X2TQMJ1DU1xqqERKWXkeSS6O6thCi
EsRhJeNNGoDYYnyPr5U0iwrydw9B5xCFzYOVVPeM+IgBiunIcOnzliKMv40MkgoaKoFZr+jpC6rY
0qHUi9/ZQnEMlCEyJpSTi8pHSzE4YYkvlYt8kqExHxU0Cyrhomfso+/02ZYp0dAQ+cQsu9LybUNi
DnJYGEgMrbddzUWtJ55piT9zWo5+YqzhVLDDbRIUXkbPiKQEWLbUOwleP8QxXpcXDNX0BwlyKirz
mE66eXTS5Kr0K30+FppjnLa7ACr8QYL94YWZKcWoqrYTnT/QpGqfwctXOegpUaMQalhZdZ2VmFTj
vT0BqxOtrQ6mS/0aBd1zEQIlpwNdcDzROgl09Ldmg29O0b2erf8xKTH8ARTklRHTFqm9Y8URVQfe
tXQhYbjuR1a7LgwP/Y1NG2kO06m2xUeqqCj9yjs4rsWv+drATrq+gsJMoqiyhkWfkEIFBBGaX/mo
p7SigOb1rK3Nc1/J91xcs1giqgO97Lxhhz1OOBDJpMl2BQJ9aSNjzL1tnUlEEBopQ8KVZJerETEJ
hM5lMqGPKfd9yV6/7WAW9+pTeBlbxJFGL/h3yMgMOUhIqdwGdxnxgSODQoLM9OWEq4Kg6Zo5cjng
HWAkUiK/WTYggDYxQRrU4WiiEIYuijZ9tp042nvmhKYQe8MitPvimNMOHTniA1RAvH3+wIxZcFFh
HiCSmWnqXwqjqQ9uXH1GfH6LoBqTRVmTsxJW/rK2uBy4/X1Q98jwsmTYlEn3Hd0is09xFQ5auTVg
JGEvrMnjNVBukgLAumHQvBqCjSVphU3iQWueQxvugj6hHMgs/NTDNK41Obx2qb22cvIDTJtEhPhT
C20CCejXM6BYECNOOzoomO5oxxi91TL1HeMszXlXlamTzLl6qYSrqVlk+KOrW6HRgiVrt17pOcMf
2pTLJkvv+lHsS3fjEiLVlGZ1GPy8oj7sf/uK2L/f3/x5l5/3+9Ndvn7w/3C/P/3a11N+fU8jMBEf
wPw6/n8e5usBfjzW//Wpfv4RP59utqwzgv7r9+K/fMV/eqqfD2NmK/IEiQ6ejQAEyXaMrU3FgDl0
jOzgJ0wrEVIpUW7ACW2m+ee6SLODypK5qz7flj1ypePXd7uGnhGZW9yBXjypel93+HHfP38XCx3a
2vmugY8tlivUP27/eCizS6qnn98ssCcDi0n2X6P13kQi8PVV5Ws85deXf74dwT+Yfoziv0SltHm5
/fWlhqDpt9/6uj1a85Dgzw/wdbuYR/k/H//r7l83ZeT84+F/PNzPH/14uJ+3v+7/dfPnC//5vZ8P
nk16u3b8/lU4YXEADlfpzJKt/BCltpnt/IIvhVUiKv76bgMr87fbv/vR13eZJUfJgpjUwyAqb2tp
TX5EMP8d2fKTH2oYc3u7O3h0jRqYi8E48THM/zSkX/z4yjWdAzARJuZOzN7C7bDEEzGFyBC8hNVj
fC7USfOcl7ynrorJ3DoPbBMraHBR8YlmicsgAwOWWJzCY0Y7PfcYTHfoCjSrfh8ngw73zCcu07aZ
p0TZysfMviZ/6X1qpzvUiUc0RkD0KmbtjEbGOb2mhzGF1xQj1ytGJ31RNgSgOBK3UHLjQ3nl6dB8
GJIRHryzsGgxKrFrX2Wxv1Y26IKwxvmXeBccxQLx/8IJMoLhSzIeLHmVZvYzJIdVUmX5VZUkzzzh
tTt040ZrjBhtCkKuINoAbNEfaA1B/olgdemrdm7L62NNRVjG2TzULCCjIlIePXkVoOceTGFuqsG/
RcxlMHALv0diqlZ51pP4mhNwUHQkMXsPZOhZjMZ6FCFjiM+3xjerzLM+ITccpoh4Yo85eF4P+tIQ
40dq1mIZx5iPLINGSORr931ib7u0br57JInoCnp/7Pf2QzCXtdmyryiEG4NwITm8103lH5E7QtcT
07psvf2IxQgvcPqJxDhftG2PwZsq0muLM7EN6QIRNbHinkfbwwMpUk89aKkzGmpMA2ywDtCrSAHC
9LooW0TzxYin18yZMyNwz76nLqlQlTCQ0wm02PaAIapqe7D9sVy4BHJsLAQUqFK0NbOW79B80+9B
+WBWnrhjVMH/CaZn8qoKBp4LWlmvcSsRS5uhsULDPzHnVMbrOAQetIZ541ZpZCvYF7cjplabSWSZ
KFe6TFDploos65QoUjLjObixgFtEokEmQzNr6OqpSbH9enZ4pg394EDyKtwJFKGKzmMnITTUKRfp
A7sGcRRm8RSqaon1e0GzZbyWjY0kpphIvqoycji09LuLzswucBnKgMQjP0gy0NrbKGAIjEKHBkLP
zrq36CdDPbuLhSCd25hjGzLG9YM7q57SW1Npn1Pn9CsN2MeSYsKDcylvxsS7JnGsrhAwsP96zQRN
alDUA6nreKdg2l3roeItpY/Z6T3idByMpPAQaZmnwzWiAbBOjzYhJGe7ptyIBsJ2YjVDGpsNIsPK
whlatp9DVp0SLbtxDdJp46h7UNU3Iw6jlUtVrid1vlEJ42LSdvS8QumEAG9Ga8zKIFUzk013sV+9
ZDhjl7kYkm3DXIQQRUptKredk0LCUYrBTSOOeK6zRWyE9+gl6NgbNMK9On4tBHxxQmig8kMNK80n
jTAyRqSSIJMmx3CQi1uOaYOYZUaA5k5vQIRNyjroVYFIXfJJawNG4EyQ5sWJVoMRMPlN6JcZ5mPU
Xc5D6BBpaJ4z4VLSiQ75SRd+9Mx+4JuzD59SgkhZdKpyYGvXMPMSIuU1DzYT4i7VL2wtpgs29PSI
iWxXz3x8PwK1RrCJJVcqAE0b43qdvm7WfLRzdtx08tpp0eQT5iBlWSj85i+//qloOwNE+N23v36p
YU3MY9GdEjHrjn98b/4lbap2SPK9Q5lWBF0I1YLWLPv91z0sNnM15f1pLLALSfgM3qA9AfdB/yLb
Y60bGPdjaLCiPXVTeuNAft7V0jj7tdrTsWGl9Ilqgsc7eZmLDg5YZTJAgcX4B5kkxBV4iTvnaGTY
kYi3KoHrN0yY3RjghSSAZrD2aVH1K1w4z2h2bpBfh1tt1kgaQWUckxQEq0HClyXmNDonwafiHjqa
3esijK9lr5JlzmaYohoaT+Ci7QruilHng5U27VeOn4VBnY7C0rI5roaByrj3DzEBI2DLvNnv/tZa
MO99MH1sZtEzcYKDcDJQXPmItsRGFyhNJK1kjdxk0rKYfwUMkSBmMvCurC0NhGHtCXFNfMIA4ETd
lOhxV/Ad0D6Cc+as2ZeW9WGSP6lbOZqTcuoZaVRPpUzR3VnNjgcl5tIgl85y2as84v+WKz9Oz7wH
z0SE3/N6Nr5hfkgR3bl2djY71a/bEIzROD2lY7IrI16gUO7KLZIrc5IvTWhyyRkJwAFiQXTNdIYY
ZBANee+UUNgsqEbW2KG36ov1mDcPep0igEB2HPRiLRSiXuUdjWrSsMCf3ZbehllJ2gEa9NKQpiD1
fkOCE/4C92LT6Z9HlJiBjNu+7Oq1rsALOi1vIpGpNx5TvyUUb39ltxaJXNxTeeNA9jc9gNbIwVg6
NEjCDlgzGmF2Hq4Bai/+tA6TgYAnN7QSdxT6zoZNSmOQFqEF3m3po88ZrPTUmfck278SuIM3wwz2
Nt2RUSH41w1eCtETqIX9k2jbPWfOZ59Dt2n7+E2XYjNDARu9fsut1oec3z5GaXWjMv3kJN4L0lC4
VQUqOd1zTmyMlmyZkSBGuUemd0R/r+r2nZ/fND7RPaUrH5FO5StiJJ9Gi0NEUiquq/FeJBZ25PoM
G/8+py5orfPoBc8oGA4VLsBFYCucPB0wUgSYz02aHocwIU9oFN7RqoZL01guiRX2N0Lp2DWatUON
NHelyHYIm5eqzx6MkbQrw/zM0uiFoaVBjlZ1HGs+3EhYR8sG+lo9WQkNek2HGAORNiVwHNhgd+jm
DPKMMPJG25FIRjXmUgr3DST4ObfcD0kwdyVZ5l20tYlNTDrneYzvEjopC6Mr99Ocgd47xd6eU9Hp
BKplOdhnZ+CYFrQr1hPtkRUZVWpJdvfHUILaEnPWuh5gSsN2gwYt8jlM2SQDAKL2IqN9mtPavfIb
y5XcBx057ijoiARzHsbA6Tdtq+40JU5acIueFlwJHBCmY0jXi2jPSAS53JwXjwlza4zSYcNCljze
jksLEWTTteqs5rx5aR4AcSL3d8ZqOzu2DIVzO7P2ca9NK9fn6pXnn1jnFy1s3E3R3ugj6fZaTVUB
l7Obc+/xWcesKehujS5cpb19y84BPp041/4YYD3P1vyR0BGgMSwtx/lsBRYXj489CyO5C4iT1IIO
drl7KnL67nnk0atOGf4MBPguQfFea/AHswRqrdB8rNXaXCKZiIoqHapTbfaHcXqbJmM5of8E+wEu
sg3ycOEK+CBBWKzqgqKSWptR4zoiAWKhZe2tLsnqGLmydPgZHCSMQSV4N5RkrbXUKnW/Kc37MD3P
5+wsHqe8ZWTcFp9GXJ3TaUYlU3xOBTbCdKAnXdu35DcwejHE1sVFsLbqTx+SkM7chWlE162iQZDo
ScBaZhfbgOk/1X23aG2YXw37CCMMT6rJw3VuZ2915695y+M1zpLLSCLomlxOWHWHeEiRUNP7JyCh
JqBF4ts1fdyStXDKdVSRd6bcbet+TcdOgUU57asQ5qXDKqD881DryCqaF8XlHoZks2W8TO0PKAn8
aXnoDGax0CG3LBrAB4nKrbMgu9IM5M6FN0C1T2+4eheIB8sPRrDsbbGjZYg4LMo3au5w1dflZ9fi
tCFJFTAoVUELBGoJSAIEuYfQu8YsD5cMSVA+3E+C9rnMi2/9hEhmbB9rIhdZTt1lV7Hk+PFRIJej
6+o5nEK5hWrMmJj3P/LnX4oIdM8wBu8ObpuZoLPJcMhpM0idgNLPNnGKq8oIdqmurqdOvtkMKpZD
8BZK+Tx1KJMYJ7NAVHP+GeFfVYJ8kpngQZSVvU3NQttmdn2bT9oLCEeGjDOvgOWVSziIbd7ZNLRu
/ALS2eQzxMXMsQ5b9JGhFa9C4rvwTX5U/UBoZMkISW+EYGj4UvT4fTV7oHXnpTR6iAJMy+zEx5Bs
fplTmv4nzuqv4qx06+uNehv+w//IVy/Ny98+mOo34+UlJQbr7iXMGu06/KiqD+2j0c5h2X6wU/9D
Itb8ED8CrjTT+lV3lDIcQ5K2qyydfKkfCVfzj5ROwJVusF21pPnPgCtl/4r6TCd3yhbUkI7J79R5
2wR//0VZv9om3WPbcnTL4j7y34m3YpD1y98KMPx+nu3f//6LaUiJ3hichHApxBgTS37+9nIb4jH8
+y/ifykNv1CYdQGSkayAqtNf7D78xvNuyjo9wbSm5jQmfKywJzEecdAHLZlrIZE3qB9Q1qLyhWN+
1hkabJSVHC0x3k8aJj+toHozmbIDcynXCgsD8zmax6EkFB7SWpsnz2lCmzv3u/PA5nUwSdodUBp1
OnrqcIje2wjJhwuIN6CBa6jZjuW02LLDharyKzeYHl0BRyRX4x1Wv8g34bNEQbFUg//aFMXWDXSX
PsB7ote4rBWb6c6wX3n2jzR2wQFNycWL0CsD9qfZLjU6qCElFbN0ocQNb83FUNlzPOQrT75XgQ1s
yc7PEYs6HBiM74GBu2h03gaj5oI+5SutN3RKjZhwiXGadgTOnat5Xk5at4/RpLkOZfGYtu+5Q+ZO
O51VXOF+MsunpEif3WGP52aZCe9AE6lG/eodoK5tCGgd1mkTvwZW8u7Z/g2a0A+sbz4TbdwHYYhC
aTa9EgDWDp+2se/MD8fTsVFicYE0/eBqV0NhQBdx4nXn5M/46i+9PSwDX/usm/Adkdt9aUDqtVr7
4KAqJluMyDIL/XdP13sODW7BQC8TpTRAeyVeOWRxmgJRM5D5ucD/vyqEiUeRJgAammUOuwF4z5Kd
+8ArQ1HUof2Vlv9qK/PG6Q7AVXBvxgwfxjR47aHeTw4Q3hI/nx4XsMgFI9A+/Kw961KjQq2kXBtN
Q92Ywetxp28TToalNDksbCZXbBvNtr3paorKEk+RDiE9GvnrvT6gVKv7S9dOvCFQ44sBSWpeNvk+
75DXOlqDxJxeKNkKq8o/lzE42V7HTgepOWAIAf4CndxCYGZfUCvBroTZrgIEYA784fVk3BTSbtYD
ilzQNSUdLrZbdYWGn6MSy9aHaecb/J4oCwUbCI7EB6PJ3pskJBGdRu8FROEeEjOUTLj5SxwrkvSP
xBvPTQ1dyKYNQY8Mj/w4YXbPBm2RpNGdQAYD4oL7MyBZtmF1bRr8SFbuqiXXc5WWqCgypA7eyHuc
lRTyJ6B/yLrHBOlvegNyi8yLY0YgM0jCV4mxD2HHNoiqC8S6Tecm+JaS4i5obUIA3Bs38K8rvZhL
QXRmvcZoYgJ3NbAq0Iq6bj6MyN0LjgMlsuepAHaALRgptHcIMndHBg4Z7dW1raPaKuP+cQDdJsv4
+XcL8fWPVetvWQsUhyWY5YlF9o9rGRMsXVfSBfgvLFPMP//dWmZlOkyn2YfoJBwUdo5NPbIYw8eI
aFRy+u+fTMy5f39YOednMxyL1EKeVbh/erauFUJjH4Xr0UEnq7PzVO69wduqSuvShm9T3yGFiK8i
O78J4/rpL55+Xpj/5eldW7dM6KKSv/iPf2yGaziHj+Jv8zh+zdjALX1y1pAIbzWW5+WPzwL7lOsl
J/znJ22yN//9SyCa8V9eAWpEU5+vG7oj9T++AgIa2RaYJNJSnp6VnPtw1r4kuW5UyTr34r94w535
8f70F9tScvUTUrdN/uY/Ph8aFTyXrH9bY+KiEtjpFocl9tZgUfUNCjockCZZ8iou3SXRDY92LW4y
g7RFCfOZTRd4TGJMjjkJIIQNOuZz2h7LqHt0ciTlMt4ZRXnRNHwBRHfArGpWNtN5MbHUZS0Y3dFB
Ctzb+1JFr7UgIrV4zif/FagX7px5H2a6zrpuk+ch0ZxFYYjTWOYMEcfpkhXpQ+smJ88JmC8G/Utp
uPepj7GzrkLCmPgIqf0clKMIg1PpXVcYV0pyAGoEtIpN/LZokWiOxEVVyRmZ2SJxq3BL0ADOmnF6
lKVzT9ce4Y9DrwOthXmP5Y7mfOWAJXdG3OE23bmJHgwnYkvDkKVdVwS8fB0R/1My/kXJCOHyd6fO
v5SMi5fs/eNv/Ld9mV5+Xyd+/d5vQajqV0x6KDYMQWyKg0PmH2WioX6VwiHh9kfUKYXiP+tEQ/xK
CKo5l3CWtJUS/NJvdSI/wr5hk3pIrajbuiH+nTpRzMXo704+W5q66dqOsHjJ0nHVXMX+YW3VzSmA
MoPJtvVnIJm7dez2JUHPsc7rID+jtWEIEkHv1KIQGNTYPFk6nU4YI+YdEYmLsMyBzSMxMshCFqAC
6Q10GYpN03oHfXUwnPQx0ZmF2fh76Z9VENcmRNdfLI2KvgcJjDyK591ao7ozIIXPvZ8KC2qnYuZR
HpJJNARx0hP5lOzqFjVaOZ5Asz6ZdKujKbsFaMmGPnzEubxmQ/moCjSY3Zhf1R6gRWIA2MiB2vA5
oY0CM4QXujcgLEK688OaqrDZEdVBhyXs81WfYN/qp57lHscwrPNYf4SliTp5dPFx+aT7jEgq+zg5
10lHtWtU49GxQCLnrrpmMEwaovucMkca02sZSZQiWUeDjzHYFBXEwva6ma+rCkrEAvSzfamLAuxN
3Ran1rc3XY5yMJcbm6DBYZ9GfAhbw42Wg9/RkBObLKoPJUSPCNltkl5S3z1HBM05hfO9MEbwLXIv
TO8hbhJBNq3ljRsjdeZGkB18L5M2OltIHQjcaXq8wlj0TkYOH95FPho3FSMknUasUyDoRbDrUmNZ
NJ/HdEJCAl9sXP/7y8o5fKsY0H42XxvYt7yYaftB85//m23az1v3ecp/f77LvH798z71P7fA83n6
hxvrr23eTftRjbcfrNT/h7ozW3LcyLbsF6EMo8PxSnAmg4xgBGN6gcWIeZ7xS/0Z/WO9IOlWKVO6
yr5m/dJm9VCqVCVIAnD3c87ea//+t/9RBP7f/uEfxeKvVgyN3fS/z0ze1dXb//5fyQ9rxfz/+GOt
sP4liEzmtWeN5rDDu/1HSTmvFRwIOATZsFRNQIX/WSuMf+mOaum2YRo2b/cf64Tu/Mt0qCLpttCY
mv/W/8k6oRPk/NMyIUhUpECl3pV0YH8KS849M6BJT2O7WY4r0x2W6mq8GVftK6740H0hJeA+mtz0
gdbljb41HpIrHJPfc7h/r8dv/3oM/PFcMi9VP36Gn05GZocvYCiAQRdLWtc3oQvhY/Gnu/E3l5iP
Gv85ivz1EvPP8KeTZiecpoxB47qxejYzpgXhLy4w36gfriBYZHVuFfU5d8Vw5I9XCCwkCkUaMyFY
4mFc93vjXOy0LZj5jX+DBGxFpbSeVszLXecXv9/PX+7nS/+01IdhNg4esSXuCLHKyD/r9OGffz3t
583ktyuYmkYzUTNhhfz0lFhDbvvoeLnCPtppy3Lj3Zo7bYPzyMU/v6EZvIp+P5r8tw+F9vOT+fM1
52/9p1tm2CnTppprguBZ0D5bgRNbfJiLF7Jflt4vrmb8WIrAN55vn9CkxknVFobx8wMSyZRjILaX
JYw39xXK0eKG/yQ73QWIt3wnnXThuMWWKfUageJicD0MoG/7alG43+0BEuKqXTz+88/+t7+64Nws
bA4ZHAp+/AXAn9kepm5c6pBQI9jsOQSXKL3881X+/pv/5yo/PbhmHJI8EcDsIB/Y5eRaqgcoC9QE
u3++jj6/xn9+B3//iSXp1bZqGcSz//h1SMpRQ8kgzGWWs3qUm2fTxTm76LaMt1Z49Re37bLfNW6y
v7/71dP09z/lf12bIujHa0PdsHrH5qfUxclUyeY8OCknv38v+H+zxGj//P009aeXRPotCk52Zh5Y
dTMvpMYWYtiSSdkDnMPtL672Y3H1Xw/sf77R/Gn+9HrUTYGDrOWBlZtw8QW2ayMWDLe3xS8Wl7+9
bYapsj1oFkT5n8vmqK7aRMwc4Hb1DDhnucs35SbfOCvIVguwiYtwiVPLjVxmOot+8YsX8+/WNsM0
OSxrqBpoEvz4NdXaantD4+qB8ajVb5Pyi6d/3pR/fCodzTAYTghHk5bF6fvHC3hj1EeS9hB3jZPp
rvnkSEvIovKsPCp7HYXXRi443LoEZv7iFv5W//7wQjhsvFxVl7wQVAM/3cLSMpjcDgCZIKwvpuVr
hJ4Fi8pHeprWNv8TNIvF4rZbMSlAIyqe++W0cn+1M/7yU/y88tlOCb6JT9Et+xXUtW/lo0/QAdSP
z5AjF9ricjH24rl48z7Es7F3NpiaV//8MP/WefinX+KntT4EuSmzis/QroqdHBeQktITxIQF0LvF
zl98tEv6JZ2yao/6Wl98/uLyf3lz5xsBtcc0LVPimPnp8lMma1glVsdG422qHW2Zjdw0werVWZzD
FeOrvbWPLtjLLto3AJ71H2X4f7vX/fUd++kD/PSU68gLPF8x+f5utut23ia49Tbaun0MHkiFXOO+
cutlfeQpkC3j4wXzzV9ugX89wfz0IeaN4k8rylAMfmlF/ArVUm4Ybz9ra+7D67gS7oO/EEsyoOt1
ba3Qaf/y4n9Znx0dBY8hIUkyRNHET28hHdkuk7oxQEwgnVwE9aeD38i1yyz5xVtHJf3TG2+rbPQQ
vekDcuplZPPj9yx8A/D4COTGAupGWnlbBMD1gaY6bYqQolDze60e89eoNOyrqDtIWCNldrhqbRAq
6yEOwmafCFgWLu52q11ZUqQvES5HsbGdmle4qrHeF/b00sJ6VJSBcX86xT6jYJ/g2JXf6jluCaw4
Gv34Hr5s10plneu2eInCoVTW06QNxdYPJrgLkVp2JuabHK+mX8G3n+agJWMyspuwHb0rTHFnrdu1
fhChzZBf6afQdA2/71+9NuCh7WNnnxZedI97DFHQOFTahBhBFhNqFY30nlQmGrMefSIMuQZDEyEp
7cILceLifcQyYC9TxdH1G72tjW97YvK5yqSfaO8qFY/i4jtJqXxrIldl17UdwbeRj/bHLjIMBPhs
NOyHY9wtNFxgCrT5NCHio4olk5SSRu3Wbkko2iEDQ59DB7cmGa4lQ9Uxkvsi1PLXCsLMbU2s/S7r
tBAJWm6CJEDQD/ikg2IPkr4cCvDZCkQ2PYtSD85O/TbYeguBqw0dgltybOCG49QYO51m4G/TBgdF
TwaUEnNm/AnVCf+c6Mv4yROV94UbEUqi4aeAJK0YNd5kWdzGAYQk18A3BpUjt5P7Lm/jWW15Ra3X
bYIgdXZmo3nHQu37RYPo76nz0OAGMfgkP6QarjoGj0zn8u/U7mzIgmHiHzMStJZxONidq0uBwLbR
QYZHmBj1/NUZB145tKSLRrR3Ps3dRQUuz80H+in4Yc4CTugNjRaLgQfTZlQSxABNE86ygqCwwHF6
N2n7l3piWuOJGE5m+iJMa9w4WpJgmuoNnBOA1YgoWKUSJK2P7RTTlTmc61HdpEm2hguN62Xib6pi
hYzw3nCADzQ6dBKCgMYCW2EdZHN31gmY+eSVWFjd2F/g8Je3dBwEUTtkSoVGVV0JOBYh8iFS4iLw
gLvEkUTQarK6dp5VYyOlrwLeh17r2DMnQzG+BmLcLmsoz2siaNUdnRfGMybClbyFPAr1l+DtHnmQ
GHGvSrL6eOKQVoBtoAXckHCfEeSxKvDMrDzplSRMWTphniARDLPMdwbqGKx8+nhnDxLpFjapTVsP
xk3pVfWqhK3iolLS3Jwy0rWTaLqLE8DqOLunZaEycYU/bLE6lvGm7UJtj/abASqYMgCguk8A/TTr
jWsfSzrB31diHrgvhGh19wB9s7tJ9YpDAwxmzYiiIMA1HU95pHUbp6jrO9wxSHtkGSTnujUhD9Qd
JjxIXxA/ahpiaAoKuMGNldnukBFMUYeaevBwLl0JRsHDlPrNl+TVA8Tqe+gerbAkGLkOm43vV+bG
G2JnO5RetytIfHwCu64813GhXyz+hEdbCU552eOX1UlgJpATXIWIAPbGEQYYGGFN6xD0QhaFPSjD
afKTjnGOH5+op+gWjnZofma+mRAHQV6K26l1/MGCxow1rCaC4bXGAq5ijmtdlDYiQgR26J6EcQ0n
wUBKNMnars3+lkhhjiEgGOHRdsBoG++JnOtTljPUJDSu/xrU/dygt9B8CTktIWe4tvWlOm/5FC5s
85D0zaJxjAVoLSKdEDRnlxIaJbJdm1HhEMhHyujhCOcr7c6eXRFtegIYMpIr3GANifoHn7clMXZ2
9KEN9UhccK5sLFPbqsM1SE9C7lTvOyxeuvw8Gm9tHd0Zvn6eBHwga8S2aInlFHxPAvVmCClM08N1
IY+9gc5oBAyL+VIV49GLjh2D86ljhM96OJY3PGSZAn9EfCcgAz16k1rx2IXVt6qD8EqOk0MAFNbW
fdosE3Wt5Zt43ACPGMSGeDcVSqN6Qyq4YboKnli2Fb1Cgd8vGyu6I5Z5o/Gk2YNWLtgNI+A67Qyf
SsjvHZXmzmmY+yF0fbBKBZ1eHGk84qDckV3tfBYBICGkP5TpOmyz69hk67SvECJK8y4gA4SVJAAs
Vr50kflAhwLUYB5u4WSdilS5I/CcCbgDoNF57pq3ialcIg4JRrxMdYnm3Mk8P7T2tuo3VXJnowFk
jt7Lr8BE8ydxAes30iecDJ6wWXwhwjvHbc33bDE5VIz+jYb1ul+X0vIXgInXogGKnjvfLKhYQcnj
caKFNLAkkKlV3JjtPh2/aUbdGjCBkuGM03dradQ6xgcRUCh+yPZyU4YxZsjTn3NU9Q9tMsAVfKMY
g87cuaEO+sa8L+N4QwQRcLS6uZj1pp/OtbaydLJHti0LG7W1dN4l4Bogs6n61CSvsbHtCp9ZE0bX
7G1oPiJBFoA8YZ64ME6G01hv7NnRPav/IJhCLUwPloSQpUt5mODg2trbbC+UxkmxP2IU+2rwrOKZ
tJFWdI+l+EwFgsfkYhmcUIgnNgr4n47BVLndGNmFiMXFLPEPUnrCxQP93CVS9ZVufqjxTq870oQj
XDdrrztp/otQLwpnCSm/unkHBYU/YhQFwnSPnT1TScwzt+QTD8ZKC/sTjeKboM1fOPhhon4NOrrn
CXnmRfnktA4xqpJgQezTZX9r6zVeGB8aMaEe3SEXd8WwqhOoe64Dqn8fB60JLoZ+Nxbcwb7TUY9k
UixFcZHVg+yfZX2vhlef/hsKjoYAARPizEjyAogA5AXtKYyOSf7sT499tQ2jryL9SCHy6wE6ufHW
KW8zr3TDTLoCOQBqRfgvZ/jYZKCudTPCFNOTRtmsGx+uP0SCuGvXVRncAE3MV7VF1G9f3SS1CTPU
Mu81J13bQ3UzMMUvpvqKb+NEWvTVHHCxlJO8BkK9zYoeflx39Bvr1Pfteiqk4yYq8nBgePxiShJp
C1HmhRs2NkhgEdzmgGFYT6M7m0QPm4yGQcgnTG2gJUiEm/R1pEVIw6HjIxU00cQgwmZSIuOYyCl5
9hvlKaysJZHXnCSb6SsxtEe/lflRcUTlTnU23CnkvG2mKrKkm6mN9B9taBawIn+zwUxoZIF+jVia
cZWjYtdYhVMrmWlCaDFzVjTNX/OP5JIlqDELHWLeaOMUFSOuU1nr3iZ0RL6NsD/sHA6u4TVvC0tf
V5X35GktAbqqhlsJNW+UHhgxD+4Y9v67V8gJLqE3cYDWwmSQtyjqSAVqRUFYazXa7U6Ju/Qt0kom
N4jcNRbdLu8fyhEAEv0KgCkKuCIiG/exrkLz4sHTQ8JcFTBYbtVLcO9DTL8AJG3oXNISINAWAJEV
8FgPdoTaKGcDQsKiqrZA5TdKnYcPAxHDssmoOA0RXkq/u4Ofm82AlN9q1f/XE9vNVz6r3+r/DyYr
Jn2yf/fZ/jKKffgI3ijnfxf0zQq4+V//faqim/9SKeUsKRmqOMxS+ZPfhXqa8S8mqeaMilQdY56E
/nuqovNH1PoIj6Wm6zS0qHL/mKzY/2IgO2v4KFvErOIT/5PJilDNuXP6p66GQXw6XVtL8LdKy6B/
9mOhmUMCMUtN7DWtOTgDYuEJklSq41FjkezM8RZV2ZdqjgePEypaJEKIbbmZIS9NW53wyG6ciATl
kTRGzwNi+kwRwZ+n5A8riXcs8yfRqqC9+n07J48PUAQwKmSQaSdarFmxg9iQb40Kps8kOC1W3g1R
gdg8g5AlTleADHnds5I5q0LYH2M1nsexBeQvObxrCVSyKoVRhv2ROpGmWJwfw7oRh8Ck+w9xapvA
bG/T3tybRb+tY4dzYMoDX3hbxO1owPyGkFMTOOPklr4/reki0kdwyEuhiMEuDR50DNvYFZl9qese
vKRf7NVU2zSo/jZ8+G49BhPy3OgEYUddVYr9nAbUQTItvUWkEADf8tZP8YgbSquWQzrxX6ZIbNSB
2iBUku9s12eNdPuBOFYLglLOzNiAViTj/tAX0+cgWjbhsvj0ivfOTLCMpXG/JIHsMR2n9wRWeprc
yST6qLWI9pDBzwzk+kz9rsHxiy/ovlaThrcSDBEYs3rhQbYj25culpW86qV6H+Qx5ifIT9mEQ9EM
vwLdZvfHBWXLQzjr1VrLXoVIIR8iHbGJ5OceomqfQngk1oLfyI6aTRMTJJ+Tv+sryhtJ60sAA2Bd
i5IRNfQPWQWXsE6+/aHbkviCzSP8RspOcsgAkqIutbuKHED2WdSJ9pAQLRKvfbs5ZyaZZ5mSvOeN
Eq1MvdtL2NgDdSb8I4zPoRaxoI8SBB6JIrQ59p6hHdIRuV49jijKW8E+JEH6jPXzQLOj6cfHqfef
1Jrhd0Sch9EDvqzT7AuywNUKSez2ibkJUEkjGQNmq9Y9oRnWyYRNpJQAwntwnqukNsCJOEjFee1O
OtgAIE7XUHj4AHv/NDXJBj8ceMNk2NnQV9a9tBtgGbLaiq47m335KGvETZ3i7Ea4CWtMAjstIeky
F5QFNT90Hq7ho1RYg4pHcuU40CE99Wv4wrBoyD/qiZUlH2fmiraBL5jp82kNca2M6DtNiMYbVFT8
XVi+chvIgob3rkf28zj42xZMW9kpgJhC5ZE4O7GGdB0DflC4kXXvLM1BfA7FRAQgxRTkroumy7NM
oPCxUR6z+tVqoZWorf0F0JqABarOoEBNaGXqvs9ICcFEydHBfxfDLL6NAA7lJ7tyrq2Znsko9jEz
6WgcyKgONPJF7Ps0bkgYCquzyaktqtMvP0EeEPgH4ivPEVGqSjDc+z3oBVnkB98HpZaFJ1KXlsF4
aCA6brS0fS1MwGYNIXgtufex7A7VhE248095jVvJIGbDakh5H52lnvA+QhRveXCCI2rQnCCI+txS
NTiDnm/Ilnnp7XU59PF2SMnybGPcYLjjoMOtDKgH0DOmaEUyIZAqiAOCdZcDf3SxC02jVZXc/PYP
mbyhxnIBSonVfOmGgxGVGn2sZBQfZFmDhnZqYkY45uRpsJZt+azY+Zn77zv6DZD+3UjbYFD0XU2x
I2yPk5ZVvDcWKl6Tf0MHApTGKjEWEbUl1vDJC65Cjt42Sdc6BhiF7E3of19S5aHPMRyOItjaesSJ
nRx61eATBH1HBVXPF1b3eWN99RrJwoaEs9V196langvMpK0O7yhmgosTkPUsMtuT6pf70VM2sU57
DvzHtaogHCYzDErax3wibUkr63c/VI9JNKC+cWD5d8FX2isP4AFRUpvM9cP80hnZLiAJ3H/HdD7x
0+KHMnzeIwnop9I+8tHAyd4aC7PmJI7d/bs2QLlAUrsmJaEuCd6y2LRfQLgFWjuuIQjuvKa85Kpx
alfdTFvMBsqcOY5+KqGA2dW5mfwPR8MGmcvpWGZ67Fq6uLULNVkHWorMrjtZlXUjnAOF22IqshvN
Dl+jvH0t4ZouxwKVrFxr/a6NOb62jklsepBeSnV6LmEDRNZwxEv67VCdENkKgrDoDx3+DVpdcqNF
m6qOz3w2j79WuZHCONKFRaKtoMADkQy6MQ7n1imm6AmwfaKsgVffTVZ2jWAxEghg3AMFQqRoZuPR
CozeLXCJkSK0y8JcJ57U3+OE20Mte3R4W6xIbqfZNQIoxOwaGnpVthxKAdDGCp67uQXn6fjlRlTd
fX/N1fBSeIBHnHo6RowMR3IJyGt6zDr6jXp4IM5oVsdvzLwwNylLKMimbSW/tGBOEQG7VjZQEU34
fsCZ97aNVCh1qODsxHr0B5qyk9rDBo2vdV/RFfBBlWaB3lPrFdcoz491G71MZr32pKC8ts9W34OA
6YzrMDd1iJh7J63uKOGnuHoubiw9fAoC/zRAGSxUjY/sGKAgv7JeEjTsh0SDQrKGyVnulAl2VmQI
jiVkEjtYnij1XoEmKGt7NGHVyLYhNStV2oXfXtuenNWuR4OqgSU85tkkSS9Iymf8U+TI0P/stLPh
q9sgvGDm1wkYUXFSkTSOYD/B+KURfiGUQAPlZalQUiJ93fbNxW6r+FCpyTuNYTZVp6KRaDrmfiog
KEp7PEw++2yakjpiT50Ff9x80pSexGPD+TCygVYwBMiDB08qryYNxBokP8/UHyxFg91aNPcpQCbi
KhqncyO7kExuFB9e8zimZ1jRjdua2Kk10lZbXz127YIvylEmJxsYe4qvzyGmymuaomyDDcMyNcTd
ASbMAwtxuJk8byXGVN3maVguO2W87dHnL8KkR+ktPtoC5gJ2qvvxqlsYsuawdgSss91Y8/eqGm51
bXwRZaBsG7o2cQynw+c84aaYzRVQxkQN9t8GiVs1rc2EwmjLtySLNPGvSaNeqM/oLJcIBGsVbUce
olXziXeQfbQ30wDmD2o+rw4m2lQlsfPFNK0hAXguWEcwDwVtiihYMsxdavTwvf4SWI2+VdtrV6Dq
zyWtSFHUJFvXzxZu+/mkWIHjg44x8X9Ve2OVitTaaDH7B+xpnn7bW4ANKnvktnojKMLa4AKkKOaF
WzideqliHtvIpMHohUin5ZxwBN8sqRD6BGzJjUgvNqMXU97TsTzpJKav/bz4KGTscuQ75kHuoq/b
zXcuH956KZ8qfnVuMuguvdyF5cjK4lRb3+5Jg8ruzHF68Nj0wrLZgn44lUCAdE87FzqtZN0PaHcO
5n3dS9T34Sszpy+1NJfacGsaBE00LPNFOrqg56DDgt8ye9IGkSQrmnHQo+SpI0OQYKn3cbIO8Otv
PT6rmgPhdPzbsEzuBJjHcMShw4zmUjbKaztW1hFMOASLTyc1+VZBfwVlGLpl1b5P3aJv7Acvpt7l
5z+kjnrXJFOynabpJQMLuIg8+5h4AvswPZYRI7NSAL2fbwAGgkNTjG9jEWxCq9lAsPwiIwJEGhTU
zOE1ShS81zqA/aDCkZ2a7LYqpQz4hblUgQ+7kpmCBhHniRaqJEjTIMqwLuLz+Ca+XYPr0i0HZ/xW
egB1dvpEi8ReKjadXFvLLljNI8v/HJwdQeDfOESyddVHN07pf3ZBe4A/edYSNrKgWxccKb3C9FzG
NDaApgjhZvisaP5R9acTp+lsG/gAxVGEG6RJr3IZtatQWJu040VQhjFbo4YEsArK3ArsY2HkkKym
6aGztNtRRwxeWN3etKt+nXRf3UQsmtFAbKS9vpW4FiizWNMtZ9oKNTmHTXxjVeFh9MQ6biBhmfFO
DLW2xy/1lA0xoDHGuYFX35emOCngUHk52QzonHaEpnUPIeaYudlFPjAkZNt6KidKLt5tYt5NGhiV
upZNeSLso4pPXYya0w+7bUe7MIzyjZGEO6PSibcLOpza9YPh9J8Y//dSmLdDBqSVXYcPNb9pcw2I
4ZWgyOvga0fNw/Y9Nruq9780+Sg68FUOgaQ6yz0ny3LL/WUW4MWbAR9yFH36mk/2XmqnLiTsfVM4
l64yPnGkPQx+sg/IQl4Ma7+IH71ueh9D+owexQwl6HsXFnxHb0pxpEaHiLdH6TzOHnNauBPpb0qo
wxKMn/USMmgsCUliB09rE7BBN75kAU+or2rfJe29jQQIjIFqB4yCtllBCQviZj8SuTFqxclMp4ci
zr4MEqC3GuA1tWIQN/TtarKt3dA96Gkegn8IL47T3eaedjA6uJwWNNOxTY+GLRgD1ftW4M4foOX5
9BfcrsZ1pMvmIXICmqVwgluHk40vvRUBpARHY4kHor2wFPFCNCpBICwVGB+6Up136/Zb5ZxNIJK9
FH11Fo0WYcM91KH61OdRsQoV1AYlhnPmeSTmBV+xmt/4ZrdIgaMuglK0+7jAH05U6M60+/vPhrBs
usoVXjoCH2hMzJwYFtcCCbRJZkNFeqXDRr+YgnEfOuOF5MZtjS/FVeRVbU+TCSvRMV+hE35FA17x
sSYHo06NOf6seSbxgIKkNQ7WaJeupQTrSEjXrMdt5TiPRYgdzoeTQxD5vm6MJyvmjIPjt/TuVKTm
+NTii9Eab1A+A/4hgLMP8ZxRbL2K+3k1I+lsiOUNqBWsimn1yYT24a7XwMJnsBMkEeFRnx84wRzq
CT9d6Y8MAoUHd0hjWYjT5CQCjPcJ3ix63AYQ1P6h46S1zaLwmOsk/bDvAAVI1Etf2cmmLKL7YFAc
6OREaLZjuRw1C9FLYr3AkD3Fk/1AqsC8spXrTMT3krncYmh5LKS4M2X2MdXw8DqOIm7uDWfiGNJ1
IK2bNAECSHfqqFTlCywU6mumKrm3IHS5WdJIBkkMozbrqOoc1ewXpTFcBhAkgJIgHYD2SyodW5eh
r2XWMlaDwwfG8VhHMbWpnt3jLyBmdejfE0Pf9nprseR6r2RThhuOTBxCpwGlSOcmljYS3cPsRNN6
sc/6YV8YjKa1fMxoCK0hHdyaE5VcGT6Neo7ZZKLTLp1v+iyfSqJFbOcPBMt95pg3ezT7uVOsy3aC
EwIDgbmJj55dZcJPteZlJabOMcNMBGPKX/eYxvXMVl1NUh1zMIRHK6ZbMeln22E4Y9C5dgE/MCIt
dbIFWGOHfvI2xD9DT9SxFfZ9uC6bY8p5+ZhJ6oC8Q6Cl4x9oNYNYZiAAce2RjhhMc4o8gHc90u5n
rA+gHPFNCLJfDSmYjW3FOWNtddacNwPiN6ODkiYPtJjrVcaXsvKvCnH2vhxUdRmilS9KtpOqpWDz
q42fTEyhyHKxwQbtaTdEJE6tItG9mLp8SojXXOYe6A2yol3Z09hzEGZsRETiARGKLDIKIQ5tXRus
Lr7zELLxh96LXhjDtiNjPcqgjvRaTpx1CjyhgHBCnzkyjPnIEbwxUoVNXRHh1TgbxSQJg8WAn5gW
uG7VLzmYVHiT6roXKpl88fdo+91WLdVnM3uk5qGg9G1AFRH1XgUXOm1YDROAWCSWhB5bMg0RvxwX
5NAVq4SeOBWR/czADgb1lF+dtJnbHPpzlkBsViBHO9k1VXLAJ9NTXj1mcfYUsnzElPQU5j1Lk6F8
Wa0ZrggunF1eEZEWRquwVGoJ1InyO2KqsOBkBqYqwhCK3/YQpsNRw/+4mgb5FsIPZtrbobwYLlHg
kNnKhEaEcL4z7T7qvQdHydigjPy1fiwK8tniZqDznuvpks4iB3FY9ej6COZr2F+nTl2amfke+9nz
2GikS1gwaDxLkW5jw+xhg7XxGXtbR091HjmSKaKkR8uCgiLvib0lQ+Gpr71dY0d3lsNyKKby26yH
q+oRrjoM3Dm/4DCsqjeqkR51jlODiaREvdj0SwpPYe7knMuo7zeCpVsk/QnOGBOiVGDHiDNg3ASp
4UGZz1r7cQhf+lE5UTFNWOGmI6CcJ8dE1KKLAb6B80V/6kVN6F0VCaKECTUK0If6Rol5yyKVNKaq
7akQvWJvcHxibvclo2cAuC0AWTZPo+wpY8hMVwpGxnnuIpjZxWlVLINAf9Z9knM151oz6GQ9fUhH
+UjK9E0QY/MJy/tCl6+MMcdRe6WA+HYMEpDK0NlmqjhXbXDOu/KsfntmnexD3ScdENgIdfO3E4QW
pWs99z2h1Onxe+Por3UBgItnV/QgsoQAiqXPmbbD+IxZZk4hHUFKc34vLZptXviNTAQFtm3CDLfL
C1mYWHdCuQwH70NnUKjMuG7y3lYIIe7k2IJKd4KjUog5h+WU2hODfqk+tnVyyjlV+wBtXBBU6nKc
LqGSy2VTt8+UOjDYieoYmGR3YwoEpduRW3EKbU62cO5Bdb+MXkTjQWTOUiGNDnlMydkLLBakELeW
Di4jIQ8NovNlplUEYJT6p0YsKUzoOjtHCV+cICjkXdyfanp3FEnXi/Brr6TXUUV8O3YI+pTewg7r
LZKuu7F9jfx0i6OyWtMnf00RLZTja6ukTL9M7w0EMMNh035Mqw67oeguBUEGiDLCJz0KlUVQd0fb
dBq6AhD5rSN5fcA7vPydxxeRSMNBl32h2+gN+du5j2rHvG1JkvW7a2bU74MR3jX0W8JOw8XuDRtf
9wEvmA995HOkn8AkEp9QlMXZ9v0P08aRWVEyiS65JgqvjA+dzgUC+6UCMMKZSZ4CToUMBYHbF9lZ
4/M2ZcV4Eaun3lW169XF19QxXNOqokGVN3ds7IMKSF9Fk4Klubs1dGBJgpfOmluFlv9iFt6ui202
hpazay7fOgIBGHAGh8TZA8RCCBal5OX649X7ar22APNsboaOHY88x1VDAj1v50kk4UEmGLCKmjl7
Z8NCUWqUQvDlmoHdPq1p7baSTvvMpm87Qr/yO71sOW1o2VH6CEygid4kRXfbyWidDJWzGiklEVBR
osu+PXfiq1VfeSDU+5zEtYHAudVYklU/A+hlN7xGncexqpenRIxubqes7JOmo5wwl4FnPXY6d9+D
ktiUOvuomS6Z22aEycP/sYx0PwbDCpfs46jUsIhN70Zq+SkWKhxjOlGtI+iSOLRi+c2QuH06UbkU
eU0MatryMPk3uWIskyl4mv+wRSkRFI7u9vb0JqIn4Im3CtNkxFsksGTjPUfvt7mLTl4RtmoNNnNu
Fw+lQH3gfRgw2rb6pH3rI8KVNA7pxaVHldLRSPXPsSebITJBA4Toe+tkXGtMrwlHMU6ipvtXDp3b
1/02mSiLhiSFjR9ZN/0ARr3tBfB8xdljVjD2cGdMJsQRplkyA/yMPK0aWmRsK+PSm7ylb1l3HWcL
10/GDX70j5HbXNovCLyipZ026bbI/XNIqJrq3Es7WgLWeyvyXt8S/3nKG5ojRjS8e5pEF6d0dCUQ
dxk4ZWgXL8cghr0+CGMV5s1nOVnFkvxJAHPmezERb+VZWBuRIWynITqVmnczmbLfIHv79Ij+lI/W
SMhY7nlQBVXnA//2IgcuToaS91EIHHyWYbEJld/WSMC5USJSaQXkuii4maJmHTnePfrtJ8Uh/ddP
dqogEn5ME3bjPL9GPQkjMcpbF/M5mER+jypoWyiQr6owXsi+fA4SSsE4m8DBh5MDsnC6sKOoyaCt
o5TUXXb2Fc1pABN2RFllP7aS3bw1KU8a2AYLrPprMHbQnhe0TtUtiaYncKgHQqPAGCWE7vbFw6By
k9RqPQoCMIyctrohQ1yTablC4Y9kFi5UhygSQfwBVPuSfIxylaCdodXImE/NSE00CECjlikscoID
FBq6B3BUNGKdRhNNl7I+UfYP69QYL55uspuG9oeVOiQPQDMJLopBdDCp53NDu19TV+50u0TUF8Nc
zMobe06eJcuPDgmtfr8YGAZ6JZqd+R97/K5zLtugBotszMGxKG9+ZYjt/yHqPJZcZZpufUVE4Cmm
8r6d2u0JsS2usEXhrv486P3i/BOFpDaSEFRlrlwGM8FXJcRGF+RvQtGXsGdFit8hBk3PBbPTU+Fi
tuQ1KITq8MWUuKrNJiRJ6MGUAkFu7mfw9PizZ2NYG5X8ndCqr3pNTwA7A5UV6chGS5sgMnYMnF2+
bQNAcsRCou2i6hibV1Ttp6buqGkiljhLeSb1YrHJFaWnqJmp5YkZrxOVP+MAQrE0/RAUfvvAxzyy
55hog7pVE7m0EpiCc9pABYVlsq5q+eykjJhivbMLLLs9vGS2UwwnpSZWsVckQwxMVyA+k0xrBlRS
XPwupI8JQ6+3ccApHWcNf+NGxq0Lw80wFefGaK9xZhLeNeN5hxK3GqPX0fTjU0wXnTQBX3aT3LCX
IQkevl0zeoRNGFtcmkk+qUG9B6UVHkvu1kGkELf44PtQMLMO3T9vO4MiR/fPAgxrySctrSdLKTKJ
S3Piiz/V4JmU2gDvnHAgeyvlltltlmT7NDkko6gLJbHY4VcUio1dMHB0GhNqXN3SRKd1uhvd+HfS
So03lCU3DvUK3ptFeTTtjFI2ydJdYGY3Rj3b1K2s26xebD2EL03hiZdkHou9ExFe0Na87aL616pw
fjVBGU/DoM5DNb6ENaER4+Rf67qLr10VX6E4foJRfmUJRlcYA/xsk9E51ctNGWp3P2maben91dZM
uhuG9RMes2xi4jlPmm0UExM5K+NqNvByJL6e22Fxw6/GSvOC3BtkIDYqxyQs+IgLbZ+qdpQHN9H0
TaTbuR6FuAFakGnMElfSLXFedIZnoyawSQWnPmHnQcD5ZOYT1ahj45ZXJc960M1K5wLGXYUZnQnE
nVX5e1TkzwHy5NyNPvzIs7d5WAOv2aRKMf/4bLu23wnZdidHMMAUbHx9xCRVE0RwNaTvHLh2y205
WCRCIs2wQV36kUmlyD6LGMta1UzFV59/j1OxId6G0UWeBlf6qfacxOam7oxnI2gPIrHafZn1qC3i
4G3wB7Y3Gq5tYMHVcyNWUAjDEDXDwruVuiQ5uug7jOh5KDKfGPYpIXqUDe/JY9J4TEwIA8ujwNHd
0+MewQfT0WqKb0B7D0yw72k/aaUqygKue/UaZursVm1GCoVcFb4933qY6pOhwUIdBHgRLLC85CAW
Go6CiMmFaATtfUIQH81+eIodtTOt+I35NiHuttQHPwdULNj0NjaOwPn4u/Ht/ujKINg5dj1sMULm
eA6F2qZlfe0kzq+O6Y1bGYvXehEuOBEgL77NPwUxl7syjdKj5UfbMBHRNZ/w+LUxlt5AlL5mBjNx
J2wBAWlGu8bdMZkh7RhMGlSmgsEtNSt/LfnYGipu5g4/S5nBVBMwzdshWWdmYOwHNd+clBy28ZEk
3u/g4BJtn4s3zuZkk4dMCQhzApxX2mQyyelk2+pPXw/NuW5VsqakfROMp93UwTGKw9rS0699jT+W
47yYbR08lZ5T7TVBmqRHOc9E27THXFNPdjj6EFWCbagfhfhgd4gP0WBgtcMobo5vEItOaRWlLzXv
+8nH4mpaUG3mhU/e4unfBeyGum32ZkY8X9j1R93bn6isS97ENrBbi2y05hL5NIB0jN0hTXVyD+Pv
vJ/Ve+PpirH2+NRgAJLm4ZdS01Uwvbijqv9ZuKz/xIMbDP+C/FPHLa4CVsg6XOc/oijT5yJpkh2i
iE8jkZ8G1sob1gJ4RqI2GJWwxxZ+cGybGfmxWRlMCTFWtDzocSqrL49HRmbHz41tMleyjGanE889
PW6kUIvtJXEOyZCMa9n0kuRGnKnl7OY7Rr3ZVrs5QnFtqq0sYJ+7ZRBuE7r9gnk3SnPUsr3hXFgJ
z6qab12dzhs+A47BNQ4Eumisbd8z9RIAMpdwkKDu4c+6U/8aK8PxlKojgvTLWK2/xpXzoax83prN
cLLISYGI2tzL3Ps3kHK+tf3qTz+IawuW8dFU+hfDauOUVUwMeywmG2AZcgnVWQD5Q35PtuFsu0St
JMMuKfIzCeNQXXLvHZB/WO9yq4a8bFXtyh2cQzR5P9JSXuPBfm+VOAQu9rL1o63Eai03aVclhj0j
WegbPyFUOZcOUi2DHlRkB0goLIfEWmJtSN00p2aMGyVgt9TJxXa7V5Gm9j5MgwXdcd8hsf5yI/NF
ZkD8kZwgBNhYccft7+bDqM3vuAt+2EosgWfNMwcPeAE/ZWW5q96mA60mUrAKjDfxRKzwI5y8LeU3
w4Kw0wcDi3VyH8ubjJqbnZfOzo6a4QKgjXG1yXddSALLkvYrxKkNH+jFzgoKRZDmT/mt8Y1iPVRs
4Fm7lj4hn+GQEpENLVeRvaw7HDaUDMe9Cn1A1xwiBxcxgG2H3XBtxOdspHaLPieyfepcXFSSNDcx
3AeSrSlx2IEl4YOK5XbHNc5l2QANGwjpi3J8wi/6Nc7Gp9EjPtY6s06nwGCkEbfue6pMlngxnqZW
no2gAQFnokyIVHSN5+IIjUetvabHoSuv3hO7OqCTP5CXC4k3DN/mwnkdyyjZ2bPz1vk2Jmr1ViXj
ewXTzgqsdez3WLGSO6k89Zkm9nec21ew+CUOc1z5RVocobDla4E/Dya12WfVi5eRT98p0gTddnyx
OnXHjchYj5nxXbRYgcIv/Ro762epq7ehG74Y+r7H8REsAZlpV706owgxVkVilFnNidGZ3gdd7qLH
+jJN1b52hfrU+GywBDC3cpxPxiBDOhjbwamjTcIg/aSQCpiuM+7c1gsujBqYTI1Zf9Hz2B7srkLM
NkZ0VZY5buDOjM/aDH/lEZuSYXrtJe7hhow1rJ9CNf1WeOepaIJjiCXxMa0WX7uePq7mC848Izj5
Vv4PvsbvKqAwtBmM9G4LDTpq7ti0wDwbk1deqIQdmHubUlVfyyy71P147m0uJt+oAJes5Mtop6/A
hpOyCn7rav7V9rI9oyIicGoCcLbKbN1YpfjCobvB+dAWeyPwvpuiB0NHh3XAMOvNxM/4gmUAkBtT
WNxO7XDJfUAGJN1ii2ncH2/O25WyTJoFq1uPrk6o9YGEy2hxVif3wB0WY0F3dL9QRjEfi+Dv8/rU
45jItexvto+RqUPVu04kwkjlRyuHgs33qoYMdFFsIjO5wl7eT706z8M4LTVdvNLNtMdcGLCwgk+t
/fxZ01qj8I3bt8CCdmhU7as7z59j7Klrn7EcJ4UHb8k2d25pOGcfDizeqwDFTTgeRkt/MJbYDbjJ
kQ5GkUqk7BGh2auD/flpKJrL3CbxJWkQxPXecmKbmEGzD2WZVPjrYuTau7971z+XI511obnutVdd
WeAprkR5oWQj22628Dpv2HthyIDHjgT09NbOS72PAboUOApJVH40X/y5ZexoqV3CCLPNfWRVIgN0
TUbv+rgxKJyu1FwU3yw8hyl6TvIhfSkIenhN4Bmc63z6yj0Hj1ddftr0f0GbfOCyweBkKG95kxGV
JbG4c0NZX5suvqcmdCmrb1BhtaXxDLfjL4YRmIWZYHym65U7dEw/PEps5XiUay0eDUCog4yNI6Rh
fK59LN2rgVlM8D3Hs9hlZruaBv8aFN9GWeBJTG+xIs+OrqJ2SJ6Jk13vx+pUWvNiwXfrvOGY+OoL
jlO0XTK5tMYxCdYO+YomdpkmoQ5OWTOHLepuCzbN2HmittFO85KFTJoImco5129Dy+Srr8pzUSAb
69qIfbH+EGPwb6Ea7cvQJ0zG73a6X3y0c0l0MOZBCQmUcZEepm6m90HP1IqPmmoOdh9VpKiOnumc
h7YKnlT+aRCl4M/ox2vjm2hWlBVk4C15geFc7ZSsOE1NdbaM7FXHM5SBQnyXbq83hQ4+cq+vd15d
v4XSeEIDVqwbj74pCH3oDcA36USkHxmxEAIYKxqCVtVOsRlM6SNRvlDpeYH5p2uck+4XoyarzfeO
bURrpfW9GGnYcZJsV7BX2HJCpBzsm+gVEoIL4aHsQe1pz2GvblSatZu5rAryp7xPGY817SdGyp4U
nM3e72ygLzWjg7ZLcckj4tIdM9pnBF4PXBx+123MZDw6UHFFTOiv2wp4ig6BKxawNRfImklHBFMa
ocUgrB+hN0smw0AzWcuqHiVpsh/TftzAd64svtvgmLLyyRrjfYzK4cEG5TeTBcr0cnHTXlxEIa0f
RiJzt6W/FB3TmaS7jZLmhD86Sd/SL7B1K0mMGPoCpZmTb3o7+EPv0qJeWsqIRVhUllB3W9bNpLOY
t+LVeMJumDizAX0Ma1fgrStMK1dBraHfjS60XHu+M+Lc6LpstkUCtXZShHxjgPmVKmI8x8B7z3E9
XqfjSIPslGgXh5gSJWie0sF5d5s4P8zwFi9Z8XMwRsYDMJgk+bJ7rNSfCw/KcWIEJBOS0+bmrnXO
q7AlhtpCWVSNxbNB5RFCtDhyNuCCL/zoI7Cti4Pt31YOcIBiU7yV6CNOUeVZT9OcWU/BCEWwl2pj
wqNcOSh9z2pQ6TmiRDqUU79TuRMcZOi8xJXS19SengiDrnZj5t9Vhf5CBRNmMdjnnQK2niRy612H
8gn6ON9eFXbbmUHyja1EIwBxWSnQNCIDjl/MtI0uPUMzCVBwtcyyw9a22JvW5K4a4nQ2TVDfdAEC
MKHfRKPYvD+AqDQv7tbYsThQt+tTGI7Nvuc8p5ZcmPFLOJHUfnZscfbDMnU6EaM7nx73vDb/372E
PxCDJyRKd4J61Moz2705ZO6zbL3+3kYmC3/dGms2ME7FztAfeQPEzVw1vQIa9B91F9F3BtNzgNL8
g75hZsaFncBwDyLRP8GwQZRED58xVCJ8jeVRWf4V/P93ORfDO0L711xJdx8O89kN2+9KJtVHRcl9
iDOwN8DN8gPhgb8LDGi2WejEhxBvx43qxn7XS1KuTMfsiABBhwQZJ99p1553hHoMH/Dls02VD/ih
jCwSy1PKYsHy6SCKkfKbUOIrVIxP7D+2ZuL8apVLaG/fNx+5hJ/QpBdSRLKrapE8hrcR7Rwu8TP6
rCE4VIFHjGDE9MbI5nbNlKCL4+IjLRpBaz/Za6vlYjUm+QFv1n922/baGlJ+GO04McIRP0VqAotm
5HmTBfRIBfDMYT/rorqSeI5hvUcsS2ckLxoby4PJx3Paz8lCZJAmXfERum5xdMcp3tg1I2xC+cS1
r/yZGecAmX554TlHOw3nlWtjeWXpdNj/5tY5JK90G0Vu/oH1T0RB4bFeQ+L5SEMyDVIkzYvSGAwS
p/lwSp/DYTgUfjMwr2jTazz5/VtTBluy6feEUYiXxfH5HYn9oaT32lfadUlFAkAxeaNsK1B+U3Yb
QYTi0TMyjPU4Q7qxo/GYnhr42jf0EvV7E5/mys1eGugwhI+Sk8R1EbYQ2vGS+5p9Mosm+8SsS++g
TABC9Mwvo56gmLTP/hnRIOhrfJY1kNaP0iCbFZ4mm1EnsQ3BknPdTNm/yq/hPpBptCEEZ+Bd8GIW
EH+M98JAt71TTsDwwimGjyZuCBPVY7CbcWlt0HuSFTXVR0nXtjFai6FIAHYCFryVkxN/Cz1dfTjF
s5z3BJ4iim7q6D3iOlpyCbujrt3mUtpQ7jKKQKoETr6J02yGMUv+0gjWO3u/OaG8G1+o+9E3rHBC
h08O43+Rd9YxxBqQ03iVDy3aut41d5VHhkJYi3tf5MgViMLsz1k/RTcCzWEkDmBXjXDHY9uR0t4m
3nsQuRXyPF5/gXhnktlXruuGZxHM2SpkCnsemh9jM1ms+1kFlqxM+EwoNcNcQQnEpsJz5M+I9KgP
c6HmyQDTr4S4wFVVlwVu3uQeQchUq8qECdTnw1+Lud3KlIO8FZMkxMs1m7WTmPa71XNKZ6Zdw8CB
FR30f2us6M5eO4YnLyjR9EMnXtn99Le1RnerifnealNe6jYFQVpADJtQ170xJMgnlocR9orHQUAT
z2W+q9pqesqZmXfhNB+TJCQParkokhhYw/fxs3o8tETPoZkJUEkTyXUjZn1v7fDTjJMQ7mVC/aSB
GRrfel9UKvtQ9PV2hKhwsloSdNNCVfuxCyS6x7w7pqmfbMbKiRBRtecIYcx2kngKw/Z7KXEb3hHx
02LlLTcqLg3M/j2iRmSmd/VUuu8GKPYWhHrY1TXZoW3d36tMzahv71rDwSPHrXjHUjw+qCUfCeNF
SRuaZScdjOztxs+Zz/rKFbW1vIyQQADDtWWo/r1vInm2PQ7n46FWMSxVDhnBAqNCl91mp65txHkq
Y2ulUycmjwrGlxoVWdvLw4Q4+F0hxDHsDWAFNet3I19EF2Eh111itKeMaTTc2sk7Uj54BPewNXiM
JfYiqa2tv1xQqikiiJYs4AhIuics4D885uxrp6urI3PL7t2qCVoD0ksPRhl374ZeZulZgGvH8jCo
2mL3SKp/fN2l4xd7Sh+Gr8tPK4lg2rDI8PoP4KrL4Yjid0RSzn92isw7ea0ZksbBL5NFIS+MjxSq
c84cQyfm1W2cP49H3hjIpxLHksejNCn95zSqTv+9JVNOrxqV8OORW9TqrrJbXGRIRCE3mWE03B8/
QvezaQvTfn08KiL7GNU6en78y8BqXqUV1E+PR0LYv9vWd66PR3EAzTO0LMSwyxvtRsrLzOrEfy9f
koK7RgA1UxLxvmcKtE2O7IAtkV/umyLZDrAssFjmp+7E2aX0VDGS5BDIugp3bYj/xOM/G8Iz9snI
xfP4aSsreZQew6jH36K36E4BOYgkTfCfh2Z0zz2mBv8drzQ0i2sK3RVgmP9c5CD+5Du9P/6xa4zt
c5foy+Mfib5NX7PIgTEEA6TVVkgIb9q/1aiq6jIe38mrme7OuKh0npZ4wicYtPYFZ2emgtAahrQK
X3TNvs7snL40mTCsqK81vTcRVHFwIEjGwqknBrAMWPOrRJh3vvuzpQUEcgrLAzJF931cPilkjeJg
WXG0sWg0WJViFxbXOALqERUSwdR9l/NUQB5kuK20lSJ+6fWWhHYT4jx5OxivrDxfvuS2MO44nmav
QTlv2Gvi93C58cS3o2LzLSVDJmsq1NWluGWYwOwbEWB/X9ohSGfSwxpM3jAj+EsOcHc1l+saYNOB
DdU5vEDSbx7PeWiYllHAsfMXiZG9bHHd/BWM/XA0HWWu+6Kb3+d63kd+RbqKS2DT4ynKYAZj3Ths
iq4WpOHy3rKUCkG4xneOtyeRMEpv4KBbLyFqoS5BtPO4Sd1bnOTG2+MTinhCag5dflT+E26Ixj1Y
VsqaGobsnfKXETM+8ibvHrqIVVIG5pemxIgmMBMTtwnC7QNXTIewKLy7A290h5au207LX3SomI59
58HuVNS5y1IGPOdeLHp3CPe+fA+8UcNVKZ4fP3QCVRy4xKExTPnG04l8h+1PFmyBqsxnaltWrMZV
/c+OgBTiwCHtJbXeyqFSN6OEER3F/bM/VeO6JOAKTbXaBIRAAlkQUoBfOo4robXxJSM7Ffd3E/kV
U+D+Bakl4/hlVxCVER9lo+HsdKUmpbqIn5rW5WR5CoZ5encdJ3zm1D6B5wdXgoK+TR/Bvy3nyxAg
hZB9cae/vQ2Sr0VbDADjuDywMsJJNFOa+SZ9mWX/R4elfR215xyAv33k77NBYHJCQ6mBgrLYj68p
OhyLDAA88eE85IT+hjEDCmKQ5D3GBGeXgQhs3AY4Px2nn2PGlcPIknDI5Ckz1LXDnf02erV6EU23
o42dkJqmvyOKsrfRTCXBh7XcjyVcdTXusY89JXZs74z+w8ETazUHlXfoiBuYhGWus9z1D+kyR/PQ
Uu2c0I+3nQqnu13+LAjQQe2h/xkOEGc01vJuthR8cfiBdgPlkJMd7Yr2Imkq9aqNP1BzgrdW+9AM
vYSsdJVTT9Gxl4N9rsJpuDpe+CYrNW+YTudHqVFMWst7cgxPgQ7Scvu1iDfLt/kG4SKI8uFmNs0b
clTz/rgxFjPndONEBLo9xn9mnbEKZQA9y4eIPQ6GWA6iQQxc2GSkidV3JhN3pyZvJ9TOxWdeL4PZ
QZfBcqILe9lq30GcfeQbwcEJARLjOO6OSN2OwuzFKh4UxbrRQyUqwwrYK2zuESJydrchZMuv23sZ
FzENECopfxo+LZynrqIJwoPMoas7wDOe+96I3rklWjD4tRTqFgb9sfrqa8PceAIpUzLJ4FRo4KOg
KuqzmxQ4BaSN8Ua8q3nIEZquC7lLiXZ6B2vH3Q6xy0ZM/beokcAUDnkrj1/3yoVEZJofKtnOeGjt
wyoe3kaj2BkU0PvY0FTeE9wQwxqnXebkbNB1+GR5Bpri2b3PoeHel7IJLuydy9h8YjB8MqfsS1v+
dsydAbJP5N9t0xYbEsbyPbyy4M5FWW7D2HuxZPZdeflF+XP1TFt/A7aBiO5lF+zBMc3BqoQRxo+w
CbODLwL9pu0LIIS6U+bnr2VPi7fQCIRrw0dAwNMK+4bZMV6fgclLN8azMj8rBlpwTztwV7L5iPyo
+tvjXlnCoRdV+1nbAK0ANzCnWTU0U6gcrRyaKKLjCJu7PW4yLqPt1OtnkhU/syAobvk0Frfk/9+r
6Hlr2lMyIIurW2kINo/fKJZf0z3y6jxMX/Oh27aU0FTJPF0SlsCsNAUXz2zTWNKbDqHXuKdSy/OE
oGw9avCjEUTw1sgEEKkKzzm8q10tY6p1bKjwkrh26ZJsMiMp6SKHhdPJLk56EvDErsBUDFWBWvZJ
mjartBgUnXNJX7D8IIQP+t+vDMtDA9gvIvuVYRnPdx27dqnhr7b9lzRymjIprBNrzv/uPZ6Dalzs
7Sm+JnM1nB43BaKIHZvUj8SLvxKHVGsM+ToELTkghv24DeaoI3meZ8N+hvnyeNxDBfPzn9R7MUnA
VC3+JI9B1L502nr3G1386Ouq2zDiSsFVyuq9T8zjVPf5i1MhneyLaYeDHIZjHsSnDvBkM06q22rc
ylew4zQ5PHO09UZyFX0kOb+GVv7VqpsPkQ4rtrDIOvYNmK6bzdU3X9ZGVEX3i8IQL0oI1teK+mzX
ATTAKqQ+s2mMkDy06gWXu4MfkxXap+Jc+ll7nGbYolLu8INtDxNwXuNP1lstgjNACTLX1gpf1GgH
eMHNybOR4c6WdbUDYCeGX/mTYfTpjwa0r8QBcGNnhnVmxNA/j7P5j/zoLYOqgyW7ZzN2/A8rYT5D
zND4GgKu6yAWpMVgXhdiTYRXWY9Z9A05mnOsB8ibNCSLdWCSH4s4/mW3+6oTzG0Y096bnjFWJ9rs
YCo97kLmsIe59vDMkupnU3ylhbEM7gL3w2p9UJevuWv071YSPShzUT0VUK63QeYiGWjr/JBPRFdn
NhAHI0CM7MzIOwVD/JrAtz8mjZtuXIzLfjnRh0Pa76dIg03T2kycJPg3opN6ZzTjt1kv397U4vrm
+3foUT/xRGGmYY/Gs3Ac/+J3DBx6HaETaewnZ4z3ExZaO+JzgZY4Kk828ifFoAUxhaW/mY5/gr5G
fw1IOpPXs4Yzud4Ottt/cXoaQ5SB+YTTNjSa/ktzKsAN6f1bjkzq7jndflp+U/oDRKS6WMwL4JM3
5eydHQPdoJM1aItEWl3HxnY/fOPnJL36q8379Nwys1uLRK/mEr2kLoGAZd6GnPzdCHHGNd4CVnPI
lNV3LDIs1kDc99gCyHNiW5QRsLgEWYaD4Lt0Sw/6s80mJxjhqegzCct+T7SBvsxRBs2pM7bE+koc
jMgGmeT4a47gVjE6bnCbgJNDQBWsNujdlXBfFSGDPWelI/ZzOaWkXrWXVFbDKuhKaN9QUaSulqDK
+YaH2y9Wd4ke044h+IlrJoPpoCCWYYS1QOWEP+DqPrYvThxmu9lK4lXbwZ6hKE5YoCBc+G65lklt
n7yshllqhwwg/FHAhmIC19pjAFHzH/k83oUeyL887o1J/G9oNcE2qobOnxTJuve8haLlk6sZDEhV
La9aL1NnN5kvuTa3mfAQ8JGIs1MWmB68ouyKWgdDlfJM37aWcVCfk56kr6hRAfR56sVgyi6PG5/+
ZNu6k1qVpMRvvYFwIzE0DkIwYb57TgNhxSSW2vLfRTXpvR1H/qWEonAhgDGEdwLbTTURkYnRr6kT
iOYwC5s50Bcjvgv4auseIuR6cLPkDPU5OT/umbUkUlNEf2CQuns/0N9TiRkqsyF0xIi4zqQwJ+fE
ipKzN5gLsQ4Vts184UyqBs5pVClnvJPCE6FOdODlf8/838+adPppjtDHJodfcqCbnGaz/989r3rz
0WyeqtEY0MtzM1kPPzB1QHjtuAcTz791Ly3ig5b/DfstOASZ2AbLoyj0DnOGGaar7d/FYBWnGsyn
CZzwGCgsFhMbPkaQXtsUdLssaSRo5FgLjTCvzsLoqnPToU9VGYNTWTOg8cf2iCH8cA6XG3yQ+rMZ
5cUmUxInrXJVV3N0wr9TB2t7IL23buiPxkQCcrH/TKXz8/Gonxp5ftz7v5vHc9KXtyE0k71przH2
MM8Nocdnz2M1nSo4aAl+ucCKjsN7n9AK+V5xRwSOK64+hFBcz48bC+rrtnZxRXGr+TRj7n6aKfYR
bHSrslX2psjs4egNaquQsmLY4mwwQGs3hMojJs2y8+PgPb6hLI27Uw4Q4NbG8NwbSbyNwVdfjayG
pDSM1LxVBGnVQ8gup6r+dK2OCaI2g+8+CH8LaUy/+NqIZw+sZzi3CAWcaRdiRoIpUPNRhvjKiMl+
06pyzlOnT4E9e3+JkD2kgmBRx4T1grTklJbOM6NuAHBItkDhlvE1a8wlY1VluwbJ+k6nVb9uDF3e
szq7JMHCFXOq5nVw0mwLsqefsx7rk75Fs+yjUtk7JIJeawebGE7zHzZmWucCrO3YeEGMFqXLz8yH
rEONodZldqCNmgx6T2ZdXWzEubhkzOUzU0y5taIIe4bZLje1hJ2Y4ddCnchQUHa/ceTcCgmtB5tF
9x3fuCpnvA4Ut44zl3U+SedT76A4a9oXg91zQDb3MiNOsF2Sozz6rwE/PGjgebYpAfjxZ2iNt7gm
DAWNEsfERI2I3Qe9Q+VdM7OoDlhl5Cwh9XiyPQNFoEURrxeqeNPZkMZ7Itdb0xE79FpIC1rJsM0Y
KbLIanJqpzzMHHMComGZtf2xd6NdJRkQB9ViT5iN4Ac4kmx7m08PvuhtMYMkGcaU+QHr4V/RjN1S
4ofRi0VgDKuuu8Y/9OpO9nSsfOcprwUxEbkvXvHrwPBuuafmflqpOjrX3eRfJOpxxIHdxjIn81bZ
49ULUFAkUYO3R0QADtSdGCA3T0T4uYAl7lRllO0Q/BxvwIqdsc2zXaPfG3H/Sb3xavsu0aP1E37o
za7CsnctK+/c2Zh3HLIAxZiPv21NZXH3XOa7EnmGtLN9XokjV39Na4NPaGfhTpxZg3vr5+irj+VL
WvzonAaHW+3qvaKUZXmwV2mG8SPlcPOciwRbenPI1w3w65PnBvexq8xXKcxVsBglhTjg7oLcz36G
eGrq4Ycv/DP9srEardBa22P9Vk8GFAe2aC9uAKQKBFeq+4ozxFt4VPb7joEDZ1MY/KTaYI0wswGw
ZNzPQ70ZVH1gnOlsXaf4K23rR2sds9I0t5HdB6easm8iSzmsA2b3TbuXAfyXMNIjIiSXdT6ZzU/A
2l2XKOg7trDulnMfiuRcACccmFwrTG0JgUVtD8e2CNzkeWzQRGaZsaXizx38uGo/HI91nhuHHGvP
bd/6AY54xg92J2gVr4YbJK/wOzZk7+IkMtAuOZGDmWj5WqT2b1Tk9tmOLQudB1SYZO6+I2VxOqTy
KWis6p6gh2J2HfyuM+/3MKi9tRy8agjgkZkFa5Z1QzuXEdRk1ju8INZOyWAzLhp7ndkomrxu+gNV
yVi7i3IN3s4qz1IHErKcrzXLZB803V4RDO0xQe7I6Av7bS8ltRqNDk7a27kHlGvL6M+g8dWEp2rF
zesMz3XPdOcAeokmfrQN5mxBfSBWvD752G9jlVHLdYvdd+NOkEzCluT6wpIng3CjYE43yULlSEMM
WUG5/irxx8/CVzE47q5TmGzVbYTDsfDiw1CWGBvbl36u9BUDLsz6EaIvf8jlicELV7MZIwMw0+JX
USPFHKSDPYXb6qcE/hTWYas0RbVsEWaKdSiHKiLpeTNBNlw1UxvuoiJJN1Ma4ag2VQQeNLTxiMhh
D/no1d1uukxzZ118c9zpkpR2/BfKNbp2TKJQMMFNS3/BH+bCqahxYpQLqi8+qzr4+n/UnUlv5Ei2
pf9Ko9bNgtFoxgHo9xY+z5JrDm0IDRGc55m/vj/PfEBXRjbqbXrTGyFKqZLc6aTZtXvP+c7Qk7QK
PEnR5G2htU7RpsUXgYCzei7KrENcvU+hfuMnoSgvncrlbFu55462UhW4Fye9eOh2LpjEnDPMryma
kp0boRcWLU09RQViN9y8bedbi6nLbboUOl/1PUSCx8pJFDQnm4yt3mRiUbv3uW0jSbSsXYwF8PLH
l1titrUNp1kd62BQy8CP+jVcGGwSZZJuBQmo2L0Tue1tB0q9io8Z7jEmfKZz+eNLQikCL7c92NnV
qzjnYJhk2f0k4Y+M74k9OymWEGCuou31MWiSPT46zwbikNUPZeDma7o9n5LK/6UMmMVXq0IwCed+
GjMop8Xg1nt8hZ8xdsM1WHGUxdH0Kjp9Y49SdwLiuteRswzL6ZXXzdoseCFgmoBU1c4JLBuzD5uM
cT26i7KxX5wmovvtvZWF4ZwJUVsPXnkZfYbNTYKtgv5rjJ4X+pgnYIibgEOLIY9XISHdhSPGDwPN
LcFV5SuSzXEjAbikaTRttAs2p1Zrv8lAaprydQonWv3GMjI4srp5FJ1tL77jTfsx1JKbl4xdr0DB
jz/p0R/Fl47M9rMw+IOT725wiKWLsIpQQIE/hkbUqHXpqDvLSPKVoeAbePlSw3yND8y/iRPnqHY3
mLSEUygTqzlAzg2NaWanUz/JxYQxFhbbaAx99Nd8noMqf9hpWnNAFp8kZz56Rvgt2tBiwcN1b0XJ
q9MVe5llZ3ysxqmDNOygZZZpDJjWExsy6lE45y7cCeR4EnXJhhzIy5x1v2gt1Pib4p9Bqb0tixOH
m/Cbt2au05YZc0bj8zB78hveIvohLR6KlETwkI93gV8HPxrmB2i+0VLYzY8RTAU38kr0kbGPSDpj
C8i658H1yZU0g7s8QY/Mjwgxxy+KrsLkDizZUzNv56D9RDG+a7yK7dkz6gXtACDGdoqEMwpfRlME
x3AGBQsw+3MS4tOgswHvhkrBAljjJSuP0cyKVMt43WYtE9wE71RrLhmQY9S0olNfOMtA+9c44Llh
uagVRpsaWgAE8FuKM2KXMK7cRei4kA0n4zYwxE4eTltYCku7tu7hCKA4k0eWkJURWEgFsG5Osdlt
HL830SuyORYhp7WIZknZqufBCO6d1Pq0VDwtZNk7tC+NBJ1V8dgZwXMyV0zls5kBnAZZVM0Gg0b5
7NvVa0h6XT3JX2HJcQ2T/jKdvQ+LyQuq5eRdgSRIzKR+6mD0haJ4gMDzBJDNXAym+sCbqZfSpTVV
GuwhtMSt6js0mK2Fgw/VIx9XHBKuRMlQvGcb36lPyBnkHn8sL3s6i4aO4RBF7tqPC3vRGgrdMGiu
gSNHkMIXcwFYWn4olyC0SzXvGU9DJW/gcll2+2FItguwQTNbkb5LA5uqwmMELvK96VYY+nhuEjTo
G78qz0xRwn3iZ48Ooorb76ryfSdjZ/OYgKeiTJXUk9570GH4S2uw0Z5jPzn2RPvL5QOme/+F5gd3
czvRhqqPSiOEswE62yGnCyPxV7aVHMIgokeXOaR6eMOp0R8JyaZ2p8nQaoLXtKjfRpuyVHs1Kvuh
uefRWSNIUuxt0WcjsSk1huhXnv5uAlz0DUmFZVjQh+VTr89FF9PK8fO7ObTISqaduw1iHCFoYTD/
AHlscF4nQwCAu4MB5lAapom/i1Ft7LIoytj0KnZZOWA7Hj9Yc9RG9S4G8HbTNDMFZ9oT60PS2aqg
UZRo8yQhMVgj6yEa2zx/RHRlwwn0XpgAkl1KGbir7OLdNHE+3+xidtid4wmdWxPbrGWcslhLKDrc
+n4yubkbu/2RUBHndt7c0dF78hL/0ljMt9AQrGTUBLjSJlxVOQEYRGK8ANG4WbuHO0U6tS6NO+JZ
f1EXagaVB37SWsRVk+NwDlZe0G717H6buuXFq/K97ppTPpkmvf78rnPgJzsGPXbEpwj22qza5eQ+
l+emML6MyMlPoTznHT2GRnM+wFt2P4qadEbGZTQyj0bRQIwpfwUVDLA+wfzdzM+D/6NFYI0ghX2J
0D/NbKDHNGHcT2QaM3GsKaOy14ZOUKmMjtvcoW+IfJMPFCxasYq8eYkDBXFdgzRZGP4jWQbPooc2
iQuyWc61V3ODOM3S1Wpt+9W+E8RFm72JEMobgYwNcovJmBIlWof2LUd9gjnN8++n2bUUZrZ0Qvts
NDzYbd+sjU6e+UQclp1sXtfohAaZfoAaeLPcfYiDUjDSaRrBmcLVNBgDtsvYD2k9IjBoaHyQm7AW
sLVnCx7+rfHTFASUIAYFPg4vbSalIhLDvBFGWKOPJaM+sJYgUO50YLyNQJaVF79zZgkxATxE5bzn
3PCLp4eLXOFEzlkpXJttssvVe2DDzJtceJP1sQ4NCPH+L9uuHoRgqcQZF+fefRa6b4M37OcOzWja
WSuEqE9B3v4a823nCXZV/GFwBhrOIYdZRp8j9WHjYwDEO0wDvL0P2kunNV3bSdFENd+tLn0fgC0t
5lrcVqp1GeFwoumsNhUnBWGRcVIWsLTrBglmKEywQCPtdQNB00zohfc2JfxdOYWsDwSHehlyMQAn
iDz0a4U1tUJW1WgmdlVqVOt+0g8IOr+8n9rIWeRDRPIxnveh0Rgakg3KUrkvPecAuOIUuNY71ldv
CymrWnuZA+NQdguntrvlWHnoCtTD4HVXA3DFckzAQSmOK/746NsCFG1mJUtSWD9jfOEuioGQlXeo
W1rOQfNJRihDk5K6IQr6ZtWl/iPaJxBwOIQxTy2bJuED8sEU5qzeTH6S5WhvuFOInsZZpS4J578c
UCI2J2zYqPGM8SkQP/OAQ6jxEeJ8Z7QEGaNsfyVO/hCEXQNvIl+XGc2K1gBOI/a10T5EUp90UDyr
sH9gUZJhuLHw2VCpJcB6niiMMew8lN344sXTQWYt+dHVdM8qe8pbB8sqC+gQi6UMnXsrmw5hxjYh
6wpdWMMzb+1JvbkGdQ5AIVwFTs4o5doJA/NvChu52ZCZwXMwzfSUmOP7bnwJleS/4nEqR6KzZf7q
eiwAjdkdWEyoFu0vRDgXMTd3LTqKgXmfDLJfLerZNXyjJ+Uh/EfI8am6+sserGsb8EjG5SqwRbsw
Z+47u4UxCoMQb+pDzn6P8+FT2/ObIK1sEVgGVtB6VQwjRacsF+00n+hTspHDl/FhC28sRLfTqN5p
FACQZo1r8cfmrEwJWmXfPRAGtIKse9BhhYiqRVQdbXJSIML+ztLRHiDLzlPOY/pehrRGfT2Y6zwc
7omzwUhGEnVfmtluNvMfnfSLBVw0fz1b/HpL2i7cZqpXmd2yKgzK77rDmc+5m5SO8j51ii0iZsw1
br6n1VQBcYGV4YGISpFi7aLuMfLzt7juOY1VxbEXrcAzxrXhgxGqhOmW5camYzxUhR7I+lpvKV14
mKAMNaVd7DtvM3rdW9WMyY6NNkVvf+wQXhGZA0ZEm2991++cAVJqieF5ncj8YKP9XOVFy4mvVWRt
xOCkZD28TJFR/dkPiBKxC/yWAWKCDL+ZyUmzkvsbYRisBs6Q2MB8GCXt0Qn1uohsnCEDihM/26fS
78/RgGmi/eHU/TbDI7JLhqwFuT3bC+XIajflAWJER3w5NZljLHWbNIFBBWG0YDvdT6ML1A7I0IL0
lmPuQgqdx/zbjW6FBnrAZcsCv5yS7GWQaE5CYdVLp9+XN5dS48PkaDxQIszksjFMmAZwUh6QVdag
AOkF02Syn4axgwqeDJjHIXcgF5jXo8FxZqJoXxtRnKFVVJfKN958NxkpUNE7GcymqEMQAITBzmwE
h7BwZ9vgQTQzpS0+olPiIHBDYHJVlwmuz8kxisPgpaw6lo+Iv/WwiAw1qkejNTe1nYsVUvJNO1Xb
qlGoTq3UIouHdazUyGHiDqVhF+4QvB/90oI91bLPhCK5t9Dv1oRaI3etmfTfsK0hWgm70iuchtFZ
DA53EB6rBdKYdznWQAQpiFAzrSPP8BlIBQazEYb8RfHm00iGwu1RoqurGIA+ZS3qXEeOr5aC3YhS
xACU02Zrh+Q8RBvxuSNFd3mjdOvZo9NvtC2tlHZtGtSpQeOtnBTKZ+0aLxZ19Cj67hEteqnKlWJ3
gWjhn4CpRaumJ7nEF6m5jHOINcBtQMhqyYhTiowwBZinfjBdSFk+pgkwkGy6j4FQ7wP0kNweQIiS
4jVDWY4UmcSToqxtwITocU1aVdeKOVxt9HoF9CDdqLHHLqvDH7Om1PKAWXQ5TUS8XTwF2O7Zq36g
ndh6c3k2dWStNLOWVSEt58a/GKhNeNDcONn02rQ3CD1NPNB5vk5GN9jhnKNuIkbQt5udEi2iR3Nd
M0ueCiVePc9flQ34Qhe9G+O8H+5cQby7GS8FyHFjhDwQwWuNJxC2UYaAgt7De8P89za6oUtVAxSb
1X02m3plJc47z7OXxOwq+JusQcg1xyhppdsY3wfbkQ+BzlGvYsBPlUk+ZZd7Hux65eac+xpE02nS
OADgaL+63fDsB9SmwKMS1wyWwZT7G6beOaNADk1264htz3aKo4uwvjHtVvCO9lPIEEvgk+ParQ13
mkDkZRjiovrcqmBa62AGV1ggOKp9TLAOqA3UF0dCnn/magq3eZl8z7FxcqK6Y1cR7mKgeQYuq9rM
hfgeKt5x4WIVgd1KbwoZnO4gMkIM6fdWirkld0fWHiCCUJrAsw3XNMrluoxrtbC5imRcRUvopfDg
tf+icY+cuqm+SDIJLqahjxwgVjX9qJMT5gNnWmltCBanPLSCjdTJI8kbzmKA5LgEYfT0BxVgast1
YETT1iZtRI+g2luGQWuB4H2ZFWG+ItDQJG2Zdllid1ebK6i7Z+gzl3psLRBJJkiy0o2RGiQHXW08
xbmxdcdb6fvTDLCcWpWZQPrtcYXUeFSZIHW3ogU/raJ9tSaji+zYMrNohOArmwoGebVXvuJbhjph
1Ou4xBzo0kBaiHG++kwn9nAFrrVHHgA9hgYhLHWnExO+EvuwBqJYHDMzvmAJqV/80ei2ydDzXDA8
XmVTfiwNCs8i+DQi/wum2dFqivElmV4D1DMYGZlTeBN1eJoBOAkS8l20FzLJRBfIPMZN9oGMz1MW
XxkW68e2Y4RgzZ6zUf5W6LY/RNO8iYYs3thB+t1Cw2rqontyPOjFtk1Gwq2e7hPrMZICHXh/r2aU
jCibOMfMIBNK3FOVNr4pCo6zh1kwp/qB+RwH286oHlwJMU4a9VeL5LuPHVITct8/uCRNlaEkGm+e
SKWqunWhb/kFeI0zK4YrCtq+nSJ6yEH1g33mbAGNXTVDezG6bOOGmQH0k726ADS2tls5YkkYxVKH
zHQ4JfqrznDelWWrVeCN7TpvWQRmB8JpZQ07qr13z+tgQ2GWhT+k75B/taui8CKq1Uwta+UgeUZD
puv8Wx1n2nlLjmP9FhHuSaQgimLUHFkq5mPkgSGjPNlHNLgJhKvUDgEFWEAaRGA1cVDOklyW0Q8f
0jRb9V1YXcmKgljBg9noGubEU1p4UKd90eyrIsETOdDiKeptVBU2iVrTorM1uoZhl0fBHgWCvaXF
6i9djvpm/hYFJ1m1zV512S/UBJ9Max5t/k8E+OD61Lfp7GS/9MxLbxqDaVlW7VNM1sQiDKo7X4t+
l93mJAN2Dcurrk4eGOtaxM89TzsfY/Y4jKfZHcm+Du1dPt7kc6RMriNrOEcGTY0JWYqrbMVMhT2S
Dl+1cTr1xnawpNfk/xiK8Bm2r7XRCbQdOUHXm6Ps4ITIIUpDbAMuCMROfHdgol2Q56mxbch+AxaK
fBJ/MOY8A+cLFOnuriZxgLi/tY1T9jrOjaSx0PCIwarCG95CYCkgaXfZSnhVdDB5QrYKhwEEm8c+
8lHythi5iMTl/JgsDREgGulDRA4o3kkP+i5Fva5M69XxIkK24p5+OHV60WNPSYz1XCO+ubU6114F
BUvRM4+sErvEwFaYj29pAn6Jgp+YgVVvFDtlld8Zew6wGVbxGzu4vBshXu2LNN0zs19rn2S9Ibr4
dKoXcUb73RDshUVqnofZfowRJi7GGfJDVsCyCRqan2XHjMtmE+aoI9aYg29dAYfTB8jivkWzn8+e
SwuwuYuk4WySsoEeej+X1btUDY1tTOiLvDpacTKsIxaXhREjlchNdFDWrkCud3NKQKun+2U2+f3o
ys8ygKZjmszoZpgfjp8jnyI7Kc54pIDzkJxZQ37owaEbkta/0wFoEDkSQKF5Lz06fs//mdFxR1Jh
42Tw6EikynG2ZuZfPAPpvpvN2Tqpojd6YzTyYkKIa7RmUfCr6EDfGnF/HBydbbSe39Ih+kxyUpqi
ioAXEQsmvhN7ZsYqVAX5SlBxl4htWARdstAyZhRjRjU0qPQedw5DY7FQEmZSWNL/9E2mOOWNBTA0
9UclM5w2fbdHtBtuEofGbjXf6aTyL7YUfAktfYjK7mr2rGNWY++SIkp20jT3AHXB3Apa2EVWUB6L
4mOITaaEQ83vhmzF+7ZobBJpSdxmjFqgjvrnafaOk8GGSrzNsqocycmhTY/zZBNAXCmw5ICpD2RO
iasuEYYHAQp64GfFzACSIQlmNuOzaWq9DkFhL4tK3qdG/jOFO3Jp6nqdqFs7M6rehSxaqmv69+q5
yy3zSsaUvHZRm50hLJ8QUuT7ZDZscmIT5zmYgp1v0josrSWynnlXueO4NweIHi6CV7trFxEzazaz
kflzPD4bLk1uF4+LLK0OiExhrxMUXXeicJxD16Los1ZJFzIz57Ffz4O4L/P+gzbmMvHYVjkEPwPV
yZf5TSoTlW9tkrSwutjblfdujyhOeMM/hbcJxZRsewH1Uye+uZEJnnw5OZi5+l2tk/vRrsMjzniZ
fKgxR79ckvwVt8mGNe6AmRw+ocfIcw6+m67a1Ko5IG7+1H2EQKDvjwhvmADh1tgOOUzvUDPHKJBZ
5X76bnQMO/Og+pgi682VOF4hQIULzwn7R1M7952LPRDOEjkZVnEg/zPe3cQBx7BuaZrM17jGr0Cu
IqdXl986PpkVU+AqU6s0lB9MlARzBWJWpD3HW04ndzV+6D40ifmLHDDONNbmVMDV0rXep+H86HWY
enzxwYryHn15TgLVQLF9+6rd2LcUllDIDWojtTA7J9o1bHX6Ru6zPYAq/7glY/2/zgY7R1+chopf
7e/hYORVf5HrBz8ibP/z/6MEMZRcf1yoP/O2/xYhtq8/8n9NEPvjx/+MELOtf1qmo7RH7pdS2jJJ
Bv8zQkypfwpO32SBuUpJy5WEexFb24b/8Q/L+6fjYFfGtswUDf0PceH/FSEm9T+FzSiA8Za20dkT
Cfaf/+svMeDNb//7f+Rddl+QddT8xz8kMWV/CRBzEPZ7LqH0HkoUSVD8XwPE5lEXCa1BehJzdC1u
cbXJiFihnplwIXX/2Vkeo6e6O1NwIaoZwTjC3yIn0HXqNT7xM9q/kzGHOT2UihOVw93YYpLXwkTQ
aZyUjYEuZxK4KEzjU/T1kyjNU284aG5S1M3OQIGS12m0+Zfrf/9nBNq/vjHr92Q0qExSucwaeYeW
sr3fMudR0nhJkkGXwCVPpR9KemWTEcIT9G/6K6LA2o4MM2l185EiLocCNE7oOjDCKTPdjAGRQIbj
sH1gMlpOYWge2XEe2/rWVyhSd4k4AsaJ65hbRet7pSFjYn25HXxxXi5FIJm3+PTK0EHtOSZzuM5W
+c021RzDdiYjCnz2KroZmNIeNyCG5oAMKvIv/psrYf7tSmiF4EZJ07LxxkrntzDy1iaauuOqr4a0
IhvERsHAuj2SojgNh9YivjSxyhI7xIjLxnGZlRyzjk9mduezyEBOdggQUf5hxWZ0ywGsjGwo9ZzT
//1HJm9hdX9+krfUPfzj2kbID7DA1koJaf8WZpdoxuFhoJxVrUKiXMAtQShuH1JY4jmoyCfLcZlq
dO6h8aiGapeDZJVNr7H0+n2u0dOUlbSIPo/0OvWWZRMDOo3S5uDZ6RNYP2YeNyf1v3/R6u8vWgvF
g4hYn4RA2/vtAeqryUF965srRPPkhX2ZPpVjQab7jl7r1mQgoTW3jGME0baTJd86UmdcGLsLBoYw
ByJGuunEmt1RtnUNBsNotA8hlAd0qhmoy9zbtwwbMGWWd1GvfwB3eHZ1nz85/YCreh1zAsdc8u31
Hk0abz6mt/aJRfP5LnQi9EUeSC4TMWpOwjZw4gBWmJte/v11+L98eJo+jPBM06FJxdP314Ukqh0b
FoUpMcUOlxDk3RP1OP246tgbVXeQzUvl0qbpaqTdJPVxHeagWYU6VTsDmmc3Ig8ukPwzph7L4Kl2
h+kMwV2u8/xBxM7Pf/9yTf33ew1EkattRyvH9jyW9/LrA6hmwCpp/k/dmlkbDSxSdijrFbYe0Og+
k7ZZNLeAhhamim+VcPKNu9ANwhvxnpwGzsvLiaPSJfb0mwxz4+gGlvVn/uZf1uh/XbpQ6P79xSlh
2cKSplYcGn67p4DBta1LZshqdAy1Hsvs5eZ9WOeYWtAdx/d2PzAlCzPKNWhDMAbjvTOq54SXRidY
3mz9abAbe89dN0ZZrGMWFZvoiUsjpxWgtO7VBUe5BAlRHTGsELFCdjbduYY2EVwLNdunP5AbxMQM
5Jk2Z66kRz/RdLfK64dtQMTjsadl4VUnxeGKj9Er9vlYvCVt+oCdvriYE5QN1mcOIIrhzdxFtAer
X2Zvy2db2HtgDzsA7DAycPdx7qX4Z0GHRhh0GI7vMtCC14A7fj+UGswtxw2s6vcw8X/QVC2uVhJj
kaddGdYlCscMkLdIzI+hpXNaV5o0DkhGG0QxvwoXDxRGK07kMEph8A75zidVDScEOrCRyZ/XetEb
yABrMXosO+BIzwDY5DYsnSsN7RIZwlBtVNIP+Fsj0MMAnIKg7B+bnjDWeN/VRbsPp6xFoauWWHbG
q9mizsqCuttrFCL4T9oaCpqSm7CRFYMMdSbsUe+o98PjH//qKFCtrqO4zJpj6vZrM4toEiASWLl+
zBM9bedKd5vEmPfF2KsHTOQOS959jz5IOE16igy/fa1ME6QteQWXbkPQZrbJxEi8QwBhqXVTzU5V
51vu6Q5KlFSnAqS9WQXNcehMwEWdASO094xDOgN31NxDH4F2tk6jxLJN6DaGKciOhTal2FmV3fCx
iPaV88UOMY37VsPfEF5gPWumMsfZqN8lzeNVwN+kG2JkBzdN7hifVogmaW3GdVBuHkPfKE7a8NlW
PHlsTZofkU18RQW/FRvmN120R6k660eAQ4Ri3DzkacRrcOuUqCs8cQiJySawEcJ5RNg8IkNcZ4OB
5Hxo3fAA91hd2iRgew26vZsYez/s0zc/kuGSwzDUrT5xVoAU+sfSy+ctjgSDJNG8XvVujfIgicWd
Y2v7bIdM5nR3HbiLyIlw5bXoczgQN3lDLBe9HMSNvZGfU4ZUQygfGUxxbA3Nq6ikvmsBk12q5FP6
33ZZRWfOnWotddttwxaIdGpa07YaOEZ6AxQ5GkT2wRoYZI95gt7Ql//dEvP7CuOayhPCMZXperZJ
pfTX5Q/YkfAjuJurWp5uyMkHlaFU8IEBu904HwqXVp7lLIvAGq9VmZxdp7+mYXArWoTYoNYEK1Hc
KwwTN7cws/iZpab0phMjTtKy5kfhtOoc51Pz3+0zvy/ct1fOjE861KwOk97bO/uXhRtJZhjc9mLc
3Z237OpgnxGcSACOfKAsGO86ZcUrDwv8miEaA4u8QfGDZ4I4u2GDeJGO0ISpOgibcjO7DuzAST6P
1kRET2Jl2zaaXqKRNEVEWOHOkGOF7+/WD4Qi/e+3IK733z4FCwG7rV1KM4GL9vd1HjNxTSeBkKgB
FNvaZwyFT1a9hjfNk4cYsAIE+qT9foBtb7yEHDJ2usIAqUf5OAbxygwbcwGsvTwMsAeYcZCnUy2K
lq5Tgmr1NOS6WDk+sz/aNzhvOuJuc2iaCwuY3zKpWHNEF6wQ655is76lQZbbJqrA85rRpSsd/65O
xlU/crJs5z47GMEAx7A/x9YUrko1TSuk5Yve9F+gYWQr080fcAkUh3HIkScyLcOF1j1QnjX3rs+A
YSoHErui5My1ZdfBZHmiy8H3KjxPmdgSIuicu/kj9m9Rt0Mlm2PLFAPpGCmLTCYWuYzUgVvDOgww
bfqhCQ6KtK7T//niuZm3p3kBEJrv44jBkiKdW1EeHxrBLjA2UHxcyARrINLSamIS2i2QSAbBIAwk
t1YnkS+SGnqYo+ZzmCyM85ljH5LO2KZFByqdYLi9mGmTNKE8Or16LtkOd03YosOLClhoe54WdfB9
QZKvGLHheWxWYEmKdQZfRofmcJLh1SpG94hPkGwMG6smEG1UMxlSbnQAZRiep6oYj0hoVqFdf+ec
CLdpGKlz5UXkgDRJo84gpqI15QMZLhWEjw6UqVdm4q6B7bt1XPb0OXE+aWCDUhD0oJQRP4BaO+SY
IJfYbgFPA8g5Tw5jcXOa3nvgMUjFvzoSxpQ3G9dpECk59+4x8UafOC1swUUve5jIDRqrm4qyrcny
iaU1L7nLr/7ouDRJKxsHe4HO0qjyA9FHoPZC7la/+TJr6wOl/4/EIm0x64HkGkDT27441pX3MBSc
yiylTyIzvptK1LtqhHxIkN7PNiRBIsVDvdah/LQb2KMYNS8wvbN3iASYKgeSlloz303E2VZMnfa9
Yx359Xj9vXOFUnxVhOzgZuXBeKIXrspU0ujd9oY0l14cNRvawM9tT/e7y7da1ZKYKfWYM5haKcKN
+1CDXwz2pUIEBZapOmCOP40g4TlIhtamC7rX2AMe5TFiRbOzs0srvpuQnK+gqr+zDN0CyRBVd6aN
1dp+TNqexE/0weuuL7orj0YxyWDf9tWlL2L7WBCLdQz66bYp1rsuxmZDS/PZd1GwJCEc3kGj/tc9
A99JE/5WjbAEwld/JgEcTBHnJyZqhNPDE0c1DK1+lXcEno11h6a0Ylw175yaSEGNcOwk+hIgrpwJ
53CTXZoGjFjH6ikcmb8GUFYbN8yPigZ10vnM6kcvGg+eKKxlpMKEwZ4T73vikabm2ptJezAHCxfc
gCSu7Y4Qnb7yLtA7UmkqRKMzrH+NnLCp5+nMEob2rfNMxGQKHPjtSx6qX0mrv3oOVkvbNt+l5QOn
bzHVlU1EKrABxx7y1u3KKP4W1Jqb9ZEC7a0cO4WgImbJBKwAcZLcWfJhSDwzonZttOikHLf6LtJ8
vsTzOF/MAKh1mmBRCVJ/TSIGomarLcId5CIUHX5vPfvOGC+jBmfr6OXo3JpCEkTapNVB4HHhhxoR
rQBy/nKIW13qhjjd3MDzbuBcJ2TWBDyisl2UrSpg4ByhAXpymtzB2K/vDaCFm7lHZpNEPqrLwrsM
GZc8HtOrBBNQ33BjLELy6shmPxvpqyqy7K67NfKnvLBXURvkJ79rM8DzSYpErGJMHWm25N7ONrNT
GXftsKqQAjwZxWQ/xXF3Zwwm/giiqBIxDoAOsvHcaNmeqlYtGvjWPt6Afd3SmfAiDRwI08im6eR8
aHH0dN007CvEeYNtyIfwUfQVcPOxPMiIYarOe/goU/ZQls2HaAPrhdf7VhPMnZlqwAsDwcLJqeZT
JsubNMZnnaoGOyT4rcOUT/5BQQRnkF2Khz4x8fDkEAIHIBMmdZE1lhNgy4OsZHAsb+DfP/4lSzJ2
oN/7S89MrJNbg2/4419OX275Ve6e8uxD1eBMQXTDv/NlEp+mafwBCwthn4YAil4rKpcMUyPUp1ZQ
1ndBnHZYZXoy2dNOYCVV4lx1KPD8FCr8TbVLreAipxJMZGze2EHKwNgRRIiEaFcHTbm3LPmou0qf
qU4CaM0dZlDHPAdHGLMzU9WbO5eNOT1D80r3gECORWf0xxkz/RHzn7eve2ePE+WKNi+AJtXczUW9
rAht3rap9k9d0//Xl3FOfVhHfC9p0fKlIgTanBgaHHSCUEIApWD2hLZvrO4lgUrAnHHaGPFLWAUZ
U19BIdoTqAME37lM6SeAgWs0YCXAFmYeohTNts8w5p6jjrVuBhPtlK/iLbFOziko3HQ1+gbom1rr
pTNiuU5qOHAirPuzLcu3XsxYwAGyYUvHFzRgttrSDusuNyC5E+vp3Gn/GMFiPMXTZ4nifF9YZFeI
NI5Zio3gxG9/tFmLnNzPzgGTiDWq1HLZC1Z7ZROsE0RqhPv8TADnfGeadX9fsePgybkPCWsgXKGp
ziQnHYIpJe2YCfIK2EzL6XKm0T5ghp0VQkL1TmBOfA47Bj2zBltV3MBW6WiJW6xWvmb87e7CBqnF
4EXFBUDQLgeM9ZXchq6i0w9M2xLCWt2vOjCs7ThZDzTfhp3dI2tjLETioEAt1Krqp5fXxofT909+
VAffxMArGh5YEau3tmMGGPmV3GaKchVj3S3RPki2Oohn0sthh0zTQzGCPeVAxNCpxJltWUS7j40q
d6MO7EXRNPLbYkKa+NEPtlXanlW2H+E7oEKxXmNqokdfp3cMw/43Ueex3LiSBdEvQgR8AVt6T4qk
RFEbhCy8K3h8/Rz0TMRsGGq23mtKJApVeTNPbpkXhg8x1SkJUHV3czDpgB5YkTr9b2xak4ImvGMY
ez1Me6Jg3cVwKzZ9/6PbYgIlqgDrSiwDDTNBxXA2LiZDO2cS4Q6U6o5a4h+zcyGrP2jOMoI36NRM
6/FuDIx6r6XpR5uh79JFVUjOOgM9fjRkbKoiFvOueDWCpiXRYq2AXw43TZrcj00GfHZLbFDWmC8k
t7xzpjcnLwKIV0Jmxs7ozU1i6OugC68+n/QZy7t9ybzKBGuLEzaimLCNWvOIrvmuNh3OoT4avk0r
X3GOpeUsy8s5u4bgtxflw+USTZzgvRW2OufSJnTZt4s4keWi19oGmgMUS2aK2T1lSDMfQTbO6z7X
djW78HAw9zQ4+D+4fhGUAu0P++yLaZX+M2KTPadUs92Z2vie6TZ1BX3hbgc1c49DrMRLujbVV87k
Cf7oKv6VxqtiVpxOQKru4Lq91o1dv4+sxZh62vwCEy5ir5CKbaoI9zjygy11ajwV0v7LDuvSgZuR
3FLKYW613kkOfsz5qDXYIoyikufBQu+gqNG5hrCUYcsDYo7hk85c3Hyfpu1dZWFQG6OXw21CDecV
ehk85oMrIiblqWVvMfN23yaRZIV6221b0E+WZlOtJsiDV1/1E1AskfVi5oKgkgucWNixgaUzNve2
XVwTJYhxrOjF1vcByJds3tcYFOSZegVm9paFR7fLkd//xYAd9BurtsBV+ZnLOucm7yaJfSJwGKst
03pGZpN/275xHCFe/FHwsnCHle4iOQJXeiMD0xBFd7Z2PNKWN5mtDMfU/hwDyIgusgVlyJBRGutO
Ktf6DGrcOhZEW44rKGMDE+JH63LTN2MfBSZmnu7naEBagwO6zMp2oSiqeKldgQZn5NkFeEmygsyj
nZQqxJiBBM9ZBF6ErTTRplQiZR+pHCAYsZg7I7CzXRz6KlNqtnugYpdJQLFGEMDdTaqhWvUCk6eg
JznD6w8JMmkXosL7ko21ukjDvF+Q3QW9WDMCjYpCn40MnVFRhjf2hmyIjTuJ6mzTQqw6qOx1wJDh
O8ME5R3IOK37MdVmql73sAumAgyaF35ZXbLF4MLIob6136ph/tslmgWATzrzMSwhjVpQGCuqu9nF
pOfW0eq1iBh1SJiiizCKl/1AwKtu6ICrXLemyJZWEGSOeoFnOFnbTfbt8uOsfK/EyC8LdQ6J0l3m
PZN4rT01yCkv1CrocDwuHV01cz/045m0qoTnRLZUDJUURksHbVyWW103P2TRM6LVlVsLcevw/wdO
m8Oq6gkZ/P+5SnRsGEXVLsu6Nw+c3P73IKavWpqHOEszbqWAXT2ol873jEM+fee/r/49CD3jvwF7
cFChqlF8SbUVXbOdU3LBpGppHP49lA6inALFwI7KW8hrXXSF/sgtXxB5zQ39QFD/fw/UezBDMq3d
ONQ85aTxUvex0mLzWmMkN7atygSdomzSGrphnP49BIn7Fk3BiMLOVuCFncO/B79NyeZrFJ1qWSz3
qpbv7VgXm7oMR3ol5XiQ+LSx5EfpkgKCZN+LM20gU2WW39UIEdNjN6aIsoWbrvQaBkBWW/D0TM6g
uZ3vdC7AHYdXooOVw7KtcE7K1HrrJIHzoucBipjSXrAGzWp+2vO/PwVt2V3sjB0+GipVPtN3kN7q
503Ee68MlIKytBVUKm4phgcr6ExeDXd6nrcftjnSYtOJdDH4pn0szcjGkitzGFGZKbYRI8c6kgeL
4N4545T26opuN9TDcEE8SV9TI/8MBk0c//0d1rURO6lV7f/9pecSBLE4WOPty5VdmRBVch1fPeN2
nKemNR7tUB/P/x6SsuOsLZklJEx+OGrwbXZXj2iy7h0L6FNKtTl3kYLBafqq0WmkqHCKlPHkQQ4S
7DjwEQuOnqRkazNzXtTYES8eZFJj6N29y3WuK3WBp7KZHHsaTdSUG4KjHgE+9DYbuswzN06L9KU2
yZwTuHqryOcvDC3VTwmH221hFZJ8TZpc8IcwcmK78q7Vyotore5PnWLNKtkzmBzDTJWOf6+SMFi1
mS0Peuo2eyRRuACdvOWlsJ6Ke7YC2OXS4uAFfk4C04FvwOzNWlFoH8+q/MdjY02J1c1va2ue2W20
RGtlyMiWhpgKbGVdlCvsbz8KctJKJGB7kjD55aZBoqfzydEPPWaPfw+loMDdxcC7xy7mydTaUevR
rEouc9G0OKbGrFpKbCNURUWnvv2pBhWLLKHjjd67S6ew0iWWO/8RQ8mdSd75Q9Ob/sNOit0g8vwa
mMCQdGKf/76rHwN3XdvNq8BmOhcCLr+LZ1kbmKvF2GKRu8nyQwPRuu7ILDc5xTlpiEaqdJ8O04/G
ftkGSwC3sAvjeR2NzrqdfDkQzvWX2IHq7HsNKezpuf/+BcQSv3YrXnT2bkulJltG3AjPPf9kSJz3
HIHvWlamvDVJfYhiBgz47x9Kz0glC5ldUwjjr4K636W47YpuNL7SsX6z6SbwQ/TASgewqm6DCq3K
H92ZXhpsKLJ8hcCoo9xUmNo0FfePvZ0S89tuXnbeNTUBHBGtucLdfK1Zlxkh4FoMek7ahQ7FZlyx
O4oXwVR8DDT5V3bRO0VARHwiuSs1djBOekLRPVFySTYYF+UszqMv+BEE2R27XtITtDBloxOoCd/I
n4bA+aCzwHKhKwdeJq0lfr+2LaIxvrTXZhLF+9FLT57KPir4qfDYAq9mZ90y63Q5yM0QX2kd1DZ6
Gz0FLQsOVzEpFbmtSGn0jW8vMn8w5hJbENllCqYSI2ZKICi6zZo/rag54bTmqnFg0EeB05Mcqp4Z
lJAeJrTw3JOXGU8t9o9WCVwuIhLaeVu375Ufo3JOJf0WdjuIL9vH7a0FdDubXr21rewrCISyRff1
Q5WRVDGhzAd2HGRJ52wg6znVZTpNCnl0Nis+ADhbH10QpfeuDX+rrry5KISf0Yg9qxSYP2Oz+Ucb
m42mH54Z5k3hVUq+7M4qTwNnt0HlPtOrAq3XsfH9xqa1SGpTW0sFOLkyWNraSrFLg8zS9kkegEDW
EV3rYHxJNVtbjqU8ZWUKlAUJSBlo/6L6VJk7+Vtt4cHMOHPOxm5c59nwpfkSIp+qu4t0XIP2jilR
BLJt98Oi8RgKppPG5WzjXjFAEvQG8nM6gWaYolSBxcxTy8+l2PuB59+o+6bzoTkYwohPrmzW2Yhc
NHrnMTXTs15cyjjBml/BEjHFJ2fdDzU1oHyKB/LQoyMFXQnjx8yAuRrNtreVJ4GEcUL1W7Pe506X
m4QVnPcgFd81ofaZ6INDGFRH0WoH6dtP2bbKUQkM7m64l7PcmhVtuE7i9jtssIvgqplbWoyR08At
7H9awLjQm4fVOFUsAaDBPy4agh4cxRzMwXFtv9Up6XKLYVpb49DMwj964n6UXi14JdxpYDF8I7g1
lHtxGWqLPLXO/hC5MAJ5JfG49Qg215r9mYYRN52M5cfwmm3eAJuJemOp5vzK6qzeQ2HddRmXk+j6
d9BOwQxF55gEgs7jEVNbVuPYR/+4GS68f6I4EkakqQFggRdY6piVa/MtNKtTpZB2cX355eTEmRhG
vbRCW/EJykETghbg9ku9XzjvVP+qd/o15/CJhSPtATnUrwG3VaVNVrHrrbEt3pIg+VONcO2wygcW
Pr2Am5MvInvbGflR0fnwjLTolU3+ycWA8gfnFGkSSKbfOmAEUWGVfoMh0ZtFjUrJ5aCvRNWQ/s6G
k2FSVI48R1ldKj8wbVwRwsLcPBUOG+ik8VFun42qXzlV6XM9tN+Kse+WHg1dHTrwjKMfjSQhMW6m
sgerC/YiE+NadVn7AFqS5ivEd+SKF6tkYpnYPr1XibakUgdHVPhorPYDx+wzirNzktKkrDISBUN4
L0jvuL3JJNZdWwMFFHo6/rSjWpHshYrQx772UoPvP5h5cfKSm6MYlCWVKkj6QtXmjar9NcPM6MVL
bvsTSJ7AMIrquBT5hg4PorzFPJuqlTQQQb7HR8dLbIiReXHTOY/Aop/6/3x91vkxwPkqfJM9vymD
RH1FcEZV6VTrB5geQdwSq+S+SzcLNVH2e0jz5hp9bD2w7YvDXj2kqfxDQZ61KVXGFAKRJ67AE5hV
t44j2wfMkF4tCUC0L9kBFjWSqBX8FqXpEFwgOp+X7k2s8oLajYnOpETGruV2itNohjWUVpJwpUdT
jDg274yO4m1Ks5tB/TPMHPeRlMvAyewdBJw9zJ0l7brfjgJQBtCjxxiyW1UFfq0mzdJFwHMQb9oR
vsVYczgdVmHgnCzK5QPtglinHMewmSle+OCz4czStJBwAvtw4wX0aUfwNyLSbSW4Mb0jPOTb3kHp
i3LRWr+E3kEr1+BAavBLDlTppWD7gWSoZ1A20rEgCUAuVW/VFUAvhOC0+wNdjMOkg18SD8daa57l
PFWdlhtQ/a4o3CDiDk7JhDbpfZV6TP0Z+GTbua+jLSVz21R6EljoowIBfi6rTCx0N3q4Y8Da6f/6
SvOBHF8cLTuca45sZyZARJXfwjysQf8bSr4myYwikHivJWOYvLIBKLtvEHhPeJFImLbtmy48HFNq
Sw9odO88d2nrOrigFmMIFWSvpYm/ZOAQI00P7QJNNBGnsi8fEkIPVZkotwdIEDONduK054fzEp2u
Fada8fJ3tu1vAYsXmM9+ZIGFoGX3OYv3cNnTedAUN79M00MA40+jk2ZuY6hb6b23GLTe25dTkHMI
WrzQKqDhMvrqxq2O84I4rn71MkwgikrxQpysclRfrA3ZpYuiZ4ZckJcDSr2Zb7RMfwlji0EQ+czW
2x9HT0OvLNmo1GVzAQX5DcMDJE54iTWUNwunBMQOfn1+QQmT2TNwgDAfM7dYWWZ3tx3+IS/7YNKJ
WdpX342xoncGryNTg9ywT2UXarO0ULdQEYa5jdyFX5d6b0ihDXW6+Yo1GgStFX9Zo/JjpoFcjbA1
V20qVjob+fkYcfCntHBh1eZWybBrN3z26+qoAqiRWA383HqhAEJdKjQWpgXNcQpnZTe2vySqmqEZ
bKuYXkRepW6SYI+h7NeTbEb1cWLc21+qrR91rdRXOIBo+6HxFe9KSdmcAVU3tpOtZ91oP8KhFvgP
RphvcYfOFvjBZ9KrDw0TUAH1YcUhxZgrzIDNEpM73q14nzoDxAEjOFsjcsdod4gR0/vqq/V5bAaO
9iEOS9OEEMra8uwnpXfwfgCAiLkWKUcikUtjRDYDt6VgN8nI5sVI+iPs1KACE5hp1FZ72kxj55mH
wXss0zM8yEMYegsxWJda6y9uAHPKhpqAWuWXoCqGkrPHyAX9/z8HbVHue11XVkVX3DtLfnZsulbE
pgzAC6j9+/ydALrYAWshXd8TGTOzodlHUdHs20r87ythY87nN9bPZc5nyxtNb+9TArJHdoFqjM1/
4lsSU/CTGXtrpqZFHxA3VMpdZOglhB1cp50CabVXDfAaVqntGoJsu39f/XuglYNDgEkZirFJ00Zf
ViFQJEKkcl3XxjVIj7pPvkaTmjwRKwIHa/jzwfFKIgyUCQ2DuYPTMaMAJ3gPGwYWPoj3MS1WldSC
a9od1ZYelzCzovuoxPGCoGjIukTzGjANbZWPbbfXbGTQsjQ9wE1pfSx/pxjuAv9v/lG2NQNDRT20
1Igt1SHkoybka+IO/Tq3ypuiGn+pXo4r8HzM3PwQ1BuSZVTlw6FE8t3k4Y/Xy+QyOMRKW5zQk+vH
XjcT7jEYj3KYmpvq5rWXtAgo9sMLTr5vvjPE56RhDg8+Owdd+/W15AkO7UU2DluO6giDm7gui5lQ
HoEK0iOK6adpWwhNObMWblWNI/oZCqw33QlXhQgxktXzrLM/ww5ytEl3Q5R/top4NSM2i7V/aJgn
2xLIsJlw0eLXYV4nSQM56TcL1LzO+78iBzRrFYOY029np8RJ895QZpbXX5SeQJvZkUyJXuxU7usg
2PYpmCQLAPR1xDWc5VRnZRxuE3UdVgbtEM4jDcSj2LSy/2t8bAvj1CGI/QU6w1uuYBlprEtuYv/M
pp48TvUJVoH6N/tyOs7N3Ob/jIAsMGfnujBe3QIkTx0dS9o3gtC9MKb6zgjKez7s+aY4j4azpx7l
GOTOI/GsHyGIknfFhnDHXxYBgXEpdoI6TdkE04eExDTlCf03Q7ZNlXuvdkPsKKsJfnNdzGJLXiKt
f0lG9cSbSIC6qvcKLNw2fnq1eWlBOeBjeNSq8WKl/ilHah4v9JbveA9w1Jmn3qQ0JcfUNbrc79Ps
K2dD3/bj06O2sylvbDkdcOcIS/zG/mK4G75DY6tfktSYfh1VU70pzrNzHLbLGBUM/zNMNTLG5cGy
s/tR8dQ7KUtGdgSPQWEiEM1K32b7VQGOUi6yY78Zp8pa72N9njqHXAmNFdomo3tO5gyyLBb6+uH3
8ggtFUpQzdOZnyyDvtz1UQDFpj7n/TOnbyLOqgvdle2s7ZrXWo3O+EpWqQtKJvX45FuJvDvAsvSS
TxKpnAibCFHd1KURZj0IZj8SevEKZv7MVIlF9X4p5pyKVdN8r0i7s5nxR1ZMHz/Kj2ZGF2wtpzo1
LrgGrk42guRw8RjZ30nD6JRMOwvZruIQEQaAFxqznKkO6X+To6BviFU2csWGlrPMdH1tqlNBRo/o
VL7EmXqxdfPXTZUvLTfvVRo+C90DGTxuekV7N2uKxLy8fhDn3guTOgB3RVvCKfeqq8hq2qw24Ji+
I4MVMY5tjCcdPZlV8kNmDQwbHkqoP+7K1+qPpHBfdMX/LZBZZtrQHax1HNR/Ikw9jpgQabvmg7IR
uuiz+jP2QdZRs2xpFNsU/SGK7GuvJo9meI8c5cQQDIMINU1AWO6OMYX86uhV17ydVMe5UWYfzDw3
fXJnw7+2hXyhEnzXxxzqrf7Lwu82aG8YV/8qF2VntGlLwu9vTLlOO34PTVYS5n/evEzSW1uDYjEH
yraqZnwnJMT2DQJnl6fwbfCjWzoR1yB4dqhfmBC4YKdnhSFJz8MsIHnJ/p25aj6ocEPVSJvRhM40
lUFq0Tl/A4rraET9PBVA7UZxh3oJNCZKwQ+OEnRD1yDKsAVsnCybEQfl3uIHeFKMtxHy13Kq9HEL
oommN2AdYwmxCeuWrrrHk/5FWulGxl5n781gdyruCewdVWDKAntTySWszFs7ptrayGhZgSLFDWEf
sQVxr3XD0kfigBddFU91aA8wCkghplsRiI3rqQuAAq+avopD/TIOoEHq8VByd610NsK1s5lA9V6d
rRUuRejdBxCkm47f8DilvYZbbAcHmqiwcbWHvug+wii72GDYSoBpSW1vvdw5F1yGS2fhevHv0KOw
04txAOoECLadYRQ8q2n4pufVA2jWwta6Lfw6KC68FNvdNo15dMZuwtqu7VoWi9HCqsbODtYhxRuW
LhmCQ1zG8UYdZxQ8qvw19pl6Fgi4KHLdFfA1p1codvjWqm0j7AZUhTFLDesYalyiNhVydBy4FYgS
uE1lkM/Azc5sjr5SDGD6rOsorItH80XpBqtax3zgBtUHjst7pf3CTztYOeeDBiwSKp7/Pbra2Snv
vkMPsbw4rGlWLN9jqO8YVJVd0GkvAa6rpu03zKVOVtgdhcSkjwuIYNIHMP1P03E5WNvkPG10bp/G
aAHzDaHDZGdomBezrLckQMMZme1b7TjPXLxlhfXlVORNCwZS2Pa2BEt3olVeXXZjnq6dMBAzZISl
OSSAufMfJ64ITMtzO0CFcPNFqXEB5qDrgdscs4BbWqO7V9+235rBv+Pj9pI3rRrfABRwFAPt1vYa
qUwVkdbhXQj+hh7/bwcDhwULHpv7qgs3QqjyXyzqHauR16Yp+iKTccmvkvHGEJBY5YbkIhy4oXPS
bC6nwXZ/RUwf1+jP9dT8TUOgfKJn144UdGFEj2K4NlhfiuDk5h19k7PcFW9Saj7YD7ZbcU/Jag5K
32SuYL91CuKwqvBZd6niGeG9l5e2ae+ZsDFLG9fWTf+4jg+D/Ott59jVycfoEaLKGm8TWtAzGlf/
UnQw5QG1LqNWb3QyDbMSzQ78SvbetC2kVPKravpkt0RINq416l/QHPL6TWJnXFoWNxdKmvPI3XSw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MyYZA8ogT5kWsSsO1YepJOAzNYakBitUk3OV5IPy9MSb6jmfilGccEV9JTVrODGufuAik5zU8H71
WCHLK5m0F0XJyca0KCQ+b1EAlhrtMHkXQeXPEAiXfp2cy9T4yXqWqiHGw+Hp/T3AqOQMPcVSDfQw
oQLFkATaaUUDxOb9KaP10wfToXBUboPbbGiv+lRxQqBk8TaFyVef2Pt+DOGjRCDOEU4QCBJn3fl8
NEMd/c0O6z+jHe51QXx/zFqbpSC+dvAm2IAigInmx5++rwqUjoEJiHOd8F3eULFbj8WpcKHgeY2E
ZJh/hipmbK35cZqpL2jEV9dibqkT5jIVF649yl9Rsn8WwVS7wFITi7+04Xos1HWQ1t9jDYWL0upy
1lOLTgLfhoFZfDPXm8vMxC/oJhXTNrnFYcmYhzkEUJdsrRnFVyYBLMuM7B9WAaPjx9Ck0s/RG5cV
+ZpZ2iZrLW5obWFLRh9VDL8te8fCx3tBq5hhnqvSQYgEXZVxG7VGVgOHn3P0Jj2YDUGU1EctHa9p
hrPVNq9o0WxqYaSXKb8Uhk0VKV90hqZ218QMVp03fuG3eg3cemeEdPPB+Ajc8hiRg5qFHlPqBN+t
hHBS18NJdSFiWs6x9cRPNKLr9eljxDtASSZdzDQF0pxHq+gY07cFl2CulsWfanOBGeoX7lRgWvUn
UM5PT69edUa1ShytAIL0sxoDHmf8cRlbCabBPikXelWCwaCgsbSZ1ljDb21Ldjap/gZXl9tyrR5Y
3uGFtHe9w+xoxOxspz70KKaUpboQqDrbgmqoXqH+i7DBuhXJw6aiVzLnUFUglpxX96UI9jByr7TH
nJFcPuAZjTpIXOUb9f6nTMNvXU3Wjm7uh5a7zZQGZ2QColBS1KFVKEaiVt4zKhyZ4Z51F+LH6CG/
pjruypyANuNH+OAfgPCYb5FcrCefBFXbPStCXZgbGbSfjWLTsdJWn9wyUkd92jqavVAS5IPoxcVl
y6dI+W0HAjddv09IMs+qot8EwbizuI+3av2mp9YbR6h7IAbIQeOxqa07F/NL7r4OiQ6thjtWktRP
hBhaDz5dPAQz1UPepVfw12Pd4n3k1Mtdi8tLsiibQAN0hquhP+wAuxN7mXJbpp99s8PdCuuMovVN
RRG2Gty9jSNnks2Moun37qIa4r1NmDp5RfscR7Ikavvi+VO1SYW/yVCXBsDSmRdpr4NqfiSMPewg
vijK+F3L5JWK83tjEjPy1Fs5LRMqpeOgn9j0ucWrO7o3MHAOqkH36jCaiiroJioi61wm2UdUrjHy
+DMl7T8qI6AHZTHoww3a2s6AdybL9ivg1G+YrE1a2p4HyjWHUL+LxF7a8NSoXKWmCV9mXd1a8j38
1rIt1Buw38zjgj3Ix+kOHHwEdIEnJZ6ZVt6ArJ5aJhRGnZ4vshT3oYzeUQ9OoyEXTnhiuPsAq34m
YnWBavtqEW9V/Xjv5WLKqP9FHPuqwb9hqZlDKSOtbvhf5EVeezYZuP1wQlZsqmtuDAtcWYdeaT/0
JGX50tpdTLhe87RdFbSrJFQqFHs2EGr7JOF6TGh2+g0745YkmC7jZROOn9X0STZNdhC6ZHSGtTt2
nc9BLyCj9Fh8uAHbxiVSfWqTkqtXckkW1LYwK8NSox+ndXis4qWCzGGl8afvxTsi2zOVg9csL3ze
KqFthsbbRQ4SIu1DSrImtxUgUBNwsIN7rLvdzG0ilqXh0lqCCX1Yw/G3rGHWmyrAM9j8NDHShR2n
X7FUX9XK/w7hIi4DK9Vn+tj9ZAYNPZ7/kjTRs6tJKPhuoswSS92CBpupFVdQmJNZGnKCdyZdVNRU
zaReneI7Xt/3VAoE/gCylKru22Tj5yAKY+fgOgQqh5FIlX0epYlrrVvSRL9o3feGcqyqWSSKt0tL
LMTWrrAMKKLqASjqvg9hhefKmv7HfchHphkXfadywxGLWhOEiCWt6cEqdIZtP1KeaJYwP5z3ukpO
LQ1iRbpw0+HZ4O+f2TYBTkec/RgoswSuH+hYQLubqCmbSPikxZFPujjfgHw76pHNWD/RaKYhHyja
76HM/qSMcbJ7HJeTHzUuMWzKlBaSUd0qDrsySLLsQNzsUINYtURymRz4bs80TwHwRywMj2KVufM8
LFkqDSZdmKw75zya3TryOekmhfpD1/E5YY1WUupp/v1vTfqTpV1+dJSrwlwWb2QJ9lrQRhxRGyb7
Sbips3LjYnObsDN/cdUyC27FQukp486LGrtlvmUo9rS7ksxB+WGRalaC9qEP2k/ctK9xCTNofDIq
vAu20INukReOdlhK1hqzmpR5OV2IH0JTflLFenW8eF8FJmyHeIkv/UafZupQ1jvqzgo/F+XaKpcm
zJogvBSm/WpjVZhC9nBbBkq1e1oRrf7aZc6v2QD/vNa+9qllycprign1GD0sP7wbpHynQbsz7ytM
hJbyrC3uOKaMTykEMNNqPnI8sJ3a+nMXzMNMGuU9YlDueto1Muufdhg/S6l9kaNZZFpPCt4mjGe1
1Lia+naoSE/4UffVlOoO0NYa1fGhZeov7vGKzHJ8IVTDfp+ZtWaLZ2022KI96JaIqZn1HEz3z2LI
Jl4BrGIIGEssLhWA1h/Dahs0D+DXTukc4t5eukSk51ZZYFnvaQIwQxPYIDv0uGxORWWvbbf6c1R5
jwfvNtpY0yy56432DzFsEpCiq5Lj646jq9YANFA8Dl9aNqAZ5muMidtBmK+OMU2Ju79Mi/8AHnaq
fPQqCazA6Y6W7hLOyG94+m+5Um9BxUz/Cw51dDgb7htmzaZGs2SeMkOevdR+dKM8kL2L9Z6pwVUl
uTFjSZgnESkoAr+Aw97jLv1tspG9mgG9Fxc7RpyEBufWgrQ4spFoIWUZPu6innqG6Qkgiz8N7rrZ
2Baf9fRaqWz777NTfYTQL0HX5guXozmc/RImPFV4hnwkGAXmrEa4a9VpO4kX0mSrPmslJDQt3oX6
8GFTNY5tmHfXx6klqBRR9Uk6tema8zTmTCXo2lVlQPTs4nhZ66q/EfnwRoLGg881MlB4an5b7Yo/
Qqj+SwWFCkxa2+vZrSnpwDLYe4MCAqMdOc4lKKGLVunv0JUakV+51nO6ljq2/RgJKTvpW6jEbhO8
C7UyOcX46q5Mi2ihBMrJ7xCwIpHiO1PL82BiPlHcPlsAWjG2Zt4h2DawqRsvpeIrbiEmIQ2Pjvno
ZbwzPEFrKz16i1h0z0z/BD2KJRsy2owh4hmU3KlPJl+2ab5StJ0ym9BRu9PskQpniRD3zWXsM1L2
tn5pba0YMLOU1VcTv5ulvjFNJNfYVLINAZ2joDmOXZj3Wbo9zegcqrPhnGjJVsLtDfpq7zZEPbBJ
sMPeerETY+lwuOW0uA5sxOq6fZHC/KAhb272oN1GIZqlVjBYBYkx8tzIPxbq/VaRP2MPWBm4x93w
AFFF2hssrXCuYJN9FQVzqrhsraWVwlHm87bWu+mWlGubxsquMlbuCnqnsDvi20ryrA15U4PxLwxy
KuaCFIO/v6U5h4ggsP3BPMpAvDa98UH98IZB0NJvQYbF8gtu6LPxxrPqKw8KwaUqUMpRR6TPzSGR
ozELsKXOCeouB91kzh6FtOU01Kyj/AbDwM4ra6a+8xHgqfuITG7LitIDz6yaqdPyLHXxtGKKJsv6
JhXvO7XtlV1Ym9gmzz54AR4pJt9Fz9FjUpDnJZcVVetvCTszA/6WZmkFwj6TuKiQXCZkRY9+eG3o
M3gZa5dXlDjvzk0O0W9jT3x5nXgdXXVLTjrxAiZbQ3JN/HUa9QeltqHo6fHvW6i4slB/WZ+dEk+J
N2rzquOjQDctnz/rzmiromKVyxxyktHSXQKWYxaMMNut0v1GvshnJfZFLBBymgCN0U4p/r3cDQDg
hwGCeSZtpqO5hxBWr3Ulcj6UomV7mZ/dLDvjBuvnQzsg8qeCNVItG2VTId4bg5ofHAiZ/33Qpj/m
msXYfCQn4mlcenCeIOPDxywOssEUm/dptWo55hwyC2OP36jwf4GLHP89sOnz54hp7npkXHhGi6Ey
V07VfM4M+zNqfht0G4I1/2HrPJoiB9Ys+osUIS/ltryvogq/UdA0Le9SJiX9+jnivZjZzIaggAa6
KKU+c++5KDWYNm7TyZ9hbSh5U6M2MImWGYnYnr36/VgdnZKqdU50lK/Sn8n+hCkfTCkJ8OJiP062
C3ET59zvo/97o89f8X9f9vsJwYxu4UhAEH4SgHOY3zhlDKo8Sel7//djzH9JaZzf/H8fw2JCdl1O
XqsXOM6xCTvEToS74D/DyWf0jOPY+fCZ30/XhnKOEVESK6C+/jIOmubC7UyuhRf3SxJamsvvG/bj
g7FoCoVCwOrrtcImvAW0yl6MRoJpbWpSv5qFc4Qau4TGTPp5VEGbttHIz290mywRS0cuNT/SGi0g
UjzGuz0/tLgTk0xKEFIXR4ruD+BzjkWYmc0UngnbDs8qrf/7Xje/9/swyH2bEDNk5RHyS9CPbFZw
T9lWsTZgpjOMnB+HfW9vuYEiqoi0dWKW/qFzxlttkdWLL7S1143HDfk/jyu5oVIDRBfiLTUmnahD
x+QHhOEMQiDrhPw8xo7d5Prz6smnYqPtPybzm5wd4N6S3pLJGGkYOPc0nEo5CxE7hucV20a/T/x8
7RcQUOCsVBcv1btTzO93NycWZbVnePv/PJSyugirOs7utoz4lIt0A+/mDpPH3GulDDY2SciAw4FL
v4lM1Vxh4rTbILBGltDgVn7fDEE4HWy9OJeVkCeF3GNbFd5n72eYsCJ7kqf/vCtca2N7YXgcKxFf
2kk9KFgyHEk8+v1QEk//fU/47amU/rWVECeTpLauePat6+97TV2jTzKxFNeMyIws845kdHuEZWUK
ippnvtUOAyjE0Q2pZTwc+zXIxvgNrKC8UAwVi98PF4OebgXUuk3bF9rFVcM3gR8lY7te36aplz/b
fdruud0jY5sfaplb4R1CGJH6w87u3OIl7jT7YcbfjHlo9qAhvHj+Bzts7/H7aYTRO2UXOT5hWWyU
1Rgbama90sYvabIM1YHwHYJCcfcXFU9YO32hHLQpHg3z6tMlwiFJ8I32/vRVRHhOWgILhnhKL30F
nNsXkb13k4k1m1ScwIEIjxPZ6zfMLsc+4aD0K5JPyWRwHgzN9D15s1AvrMh5jPMbF1W9NhSPyYze
mPokG6B66Q6HSrgctMg9JQ14wdynef99aJpybl35BJwrUlSIjt84pBYgAg3/GVE5x0fwyEo6VucO
ps+OoBk05B2CU1rWNdlXd9/2yz2pLPnRikA+9vnMD53EDrbBc9iY7cWimLvAZ4w3nTQ01kiwF5vc
2nvkeC280IrRigQcJiN9VU6e99q1MkMw9i1BRQoNpCBZDgert85NbnR7w5NAYLDPXm6/78bQ/y+/
7+F37s6DdUXnAydxHvwZfL96TRDapku1+qy3g7x5WAZWhLRBQKdWtPJWfaDazXd9JlNkxzyk8z37
/PvHyOzr0Ef2xskcwoiSofxKQR6hPnb/MnFDbdNUxjPVCCDgwgeOa3gcbjYq63RS4ydY3y8i84r7
5Cvn9PvxgpZyQR5veSAevSEVruXCIrjYQ+rwlI4+SydLsZipYHr7lRH90bNg0+TmWQG4OMTsM2/A
r/BVteEqySlU49RkLlmOGM41D2OIk1Vr33UUGmgYfVnelCTKe5smBLuu25Rev29aFLRH10+5ZOEx
EMgiz+5wDu1pPP0+EEUjOT5rdqQS1u44f+vf7w+i2TwK60/hEH1Ltc3HFZMHKsuAljY1YCcO6lq1
0KJ0G1MzLN3r6I3M8Cr/X8+9M9J8kg3AGmS6TxYM104WiGFhM6ZcolqH3hvW0MhsdiES367FvSAf
wnxnIQ8L7WTgpS++cFh/1TbKQ4SZDL31HxwW+SIbhnCRlNX3t8AasSDSmePY9lkGzlk4Y3lXA3iG
MT43EYkkuYk6cbA/WEuSd4Mtuf5xVQD2/Ak4Nw5D5jsLvIZ8khs9aIq3LmfvlaXFfkozSqLEfh0o
p1D4/Blzhq2Y06+mNtdA3NWkTjJC16Q3fIy3wmOwNRUufI/yKW9Ry48WpxkJZyQH5ndhUeUqltdj
/+zHpFnhnn8xAvdvVR9yCYyUmtmDAcwN4pNcA1E634UrvjSkbYtReLcAuLVgoK4PhHQFe6dBaZ4P
L2hJ3lTnfcR6cM7ceuP02Anis0E43NTETz3QbG7QLH1q/VuEiNuMG6eqm3KWSlh3sMHlzdWDRy3O
PTuzioUbCvZ85RV+yWQnfWAAWaEd37Up7akTMdX2koc+TzWGtHeQYSfv2Rhs6jb84+ZMtjJFsWXB
KPAFQ8wSZ9CqNbHM6+Zn5QD3FuTAw4lOChC4dhLcw7a9i0RbdSWR6qX8AqpyUG65aXW1C9vyTaun
D7MD8h03w7Oji20Jio9j4QoPOWLgpR70MtfeIS8nNy7INPFxQXe28g1Lm6s/HaxW7kRe0Bs3SHWD
c8wmwCm0tSeL21T3N9sAtTCR0lUTlY4Wy3DRqmL8l+FLab2P2TYjSSIc5dGogqfQrJAdJIQLRMeR
v6xiv91G8NpynzMJiUlpGK9RFF6nzHgE6GyQ+WUvpRtd465gWgF+vFQsrmNErYtuEj8D5VY6ajd9
LH5qhn8cE6ewzbEzMt0qAId3U0MA3vhVOCw3WiLfHIXpokqfwyTZw4v+602CYYO+lkgNNK29QTnc
AXZCTs4mQViMzFMrIvNAV+cyIfI7t8ML0VhYmnrzs+Tuvyh7x1/06LRLvX5kV2ap7F7wWUzmp654
oegpkjxeiH9bTA3p1G5q/KeMB4ppkXqElCs2fiHx0zrTp7YL0PA3YmurcDMU1WdZxwN3Lv8tDJob
St9r5Q5v9jg906lklX8FqPjXFMYdZNQfL8fWhe/BTSgcK2f8FwZkLg3lVQvlJQMc2b2Ost/HXXWJ
1fjS9SHY9PGNMNHP1hmJDuJVktEb6Y56snNFH6n6DS+FPfe5H9Khp6XQPk0PrJ1Bf5jgoFhZOgSQ
tn+xnM5it43ePXHAu8H3IyOBfqdCG20wVmdKzKjMCB1ktRfXQdUX1gU90aA/J514VgKVECwPXD0R
3pW+Z9ZnVqh8O/Ol0JkFerW58gST9KBoiEjILuTFGwcT98S2AnayVEF1MnS2KPcypAFXNXs1Ozs3
lnFPKbJ7wVhxYPPlarymEp0zgeNtoQqOt4y6pgvDJ6y8/7zK/esnmAxZkMYSqViiVX+Z7prnEGeH
L40R//Ii7ov6BB/3IfHXYb2MnbYgFIPIX5Y3YNLIKPSM+k0bico2uP+wYmo75GcMbjWo8w6ncNeW
xqKPUi4N+VJN2YMUGuYp9AuYbSK1Kk0KVp3lBD7v7tH7G9a78bb2m5F9dbOuMW9MJEc3ZbjP2vS7
zr1gOQw2I1rnEeFOPQw0eEGgqVXc1J9Wlry5DmnM/nusZ2h9kkM2RD+ZVfigphk2zxMQSckSw5UI
tO+J/p8bJ3N6NQfq5ka6zt38pDPRyVM/2LTvYLE+mqb+MZVrrzuEY96UANNhYbtIJpP/ti13Ms7/
qIGIYlN+eAP39zBKz3Y4Z5e0ch0QfpUkKcsPcg0tBwF8rKZiG8kBwG0bX8oMDFnckYrBNhRknfUY
8U2HKAZCtsI+YjbWmKNaEjRyKpClY5bbRWkBZEewKP6dDeiqIR9MP2UKwEUUQE9kW77GCYVccpzF
l6tWYCAQgiONwBgf4SbT05zCi7Upul/40wTeM3ysRowfGma2AMQ4LPtkCxGHK4FzQRlls3aTVef5
/IkLzVqnLdo0si9tLoyjB17JEtkXMrgIhaF1TxLbAinsnfWM9Mq0aZ9HoGnYI/lZtfOGz2theTXs
IYHGMCmML18T7BrTj9zj3GsxQUfTuP99IOMIoT53FbRRCPmY+xAdjjPbTz9VkB2aJDvaMccBI7mW
LN6ewIUJSVKZefD65S6umw+kktGccNi5Wg1AK3sn5Y1YhuzH1blOmuzPCGkfWVZ4r70iJIGB7z91
0YGlMxNLYxvMnqUBttYywpKyMLrpo9P+xb39M4CaId9tmzodISasGycJilpGapuJ6QSSCJVZjlJS
sxEdBtpwDyq1pzt19/x42DroOyUpDj5GM5SAtyhR4tAn7bADcLpLZZoeCJ1golBrN8U91JSZffHd
dAsJHnF0LP9kzLIDF8E4qTlvmAE5Lj0FUkPDFdWxunn41pgvjRj83/x8s3cq17zkyPkDHUZicvtd
dyEXQK/bRH8i7CbUVZ7SjKuFyS9qATt51xyD3Xvlbwadnc+EuQFkx9TvAr8ZroHxY4Cc5cXEWkIT
2msKjePYBP01jfXiZLdKg9IxYi5PA1bOSGwj4ZNywWqKJXLgXjVn0waXRJcjjtxuN5LBtkI4cLaG
ADiUiwlXJAWUqVHA+JZuRqp99rdInSd2TROJVFlGNErw3kQeXiyvUttKy/yVKRv2LXKXdgMSaKec
V5gYwJJ/mJn4tjM73m8CmygO/B6RcKH0EWWJVImo2zHRmZ5PHrakEVcQ3P+PuMIoz5Aie4UMtCjm
y6w8OJn1WlVdto0VZqcBFisDLbBHg0dEM6BFjB1eukOsra9GYs1XOeEaocWyvooKxCpUj+g0vnJz
1O+GV5Gm86aZJU8RXMgm0T+zaSJsB8kGVO5pJYfmgJqSYCqHHQ2tP5bw4uhBvzLGjizGOmdAPpL8
AhxeoKrgltF56Z4NxFusyB1z6ya8OeNaxzg0su3YwfcKtwKfXEq1hJn/alAks/TKxlWtj++yxkNk
NX9ivXOe3FlEVRFmQpNLLUP6XLUcsT6wKx4ZdSjnEGAyXIEVpb59UY3F0QBLGckMbIWengYNh3Xq
IRjecfuhuTunjtl9ghu65pm2YwOsfQipxFp3KAmnDId9UVsHy+TujJforTLEty3UtIT6sXEl4OG4
bX+4hSxDMzxHhoPoSUYEdOQSxKCduatKUZbXPrhZs3+KTYZCTvgZTl2wAq5MYkobnDjrb2FEzIVL
C7LKwCutgnH8UVP6mZlddwyEcTZtx1i1I2yEMnDlI5SEQI+wayOb15gBqnIK+7+xHj4GAF5CuWrt
I8bHttasPRWrjTGiKxiIakmAc8bS2Q1lDWoSUUYz8Lxj6mG2+0JmRrQmA4DkcC95Lxr9vW+Ibq1C
xemSOPfQAjbFcOy5dajz+o5wK6aO3TLy+582c4cNthSeVUIL2HqTD1SrQ96Hf7om1pdqn2QIN3Lv
j2M1x7rvdrEe/cPMfwClAPN/1Jl5Z+CfZSKJR+T25ggve7J1Ra4uoGmz0z/qbtLv0FK3AvlIL74t
yS1fFSkidPeptd3ogcoKVi6Ov7Z5cRpxjOzmk3xlpGU9ORE2X83Bw5GLj6bJ7HEWEWarscY3k2A3
Ouks//hiM07smwTk6uaevkeOmi2bIhVEoJZvcpxsxETWV8WEr83o5/HpvE0oBXfAk5+dliDSdqyO
uqxoJesGjHD6IPIwu9QIqLJM+2tq0cN2tG2XVG+cVvcobgnqDvNb3PYX35pNq5XzXU6M3q2mvWTF
37yuz84nv2TIAGBhmaZaOSK2jhpPDq9LL1trGNxXieRW3LMEwwjiFWgc0D+QgxJG66mhSEbK+4Iy
7piZ3g86935d2DZfKAMmKCEZj3ZpvwVYvtlQveY6tJh0UHw/E2RMWWHDKuuoX4o30qwr7r/44AeS
/lQNj2IiZHIkLUQROHGMOgRQhLWSVaZpO7aW2j1Luenh+Nomjmvu5DRw/VIshNo0bCasqfQjbnmN
MJ4sXSvy1ha2p0U80o/WBSvntiDRlVQkVuTIEfaWDa0fxvjS16thHxUZJp9cUctbBU5rP7gPY07j
ZCeUGVCR3v2SoZXBYr0D0LG18pqKQxwnODNdAhwyrZ7TQuuxz10cEwvTJz6jzyYaj6qpkls5JP8S
o/5T2/62G4ac8SSSNtWzaFOaQbplY9vgOa4tC4Vn8CAE9FUGsrjpvTI6CFcBPPZpIHO1+6oncC8M
Ic5IIokqw0wvWWWn+dmiaVgIxcysAGXSRvFXq7PkZMkP9EmHNRKW3EzQcLmdbICOUA1ELYp5Szvm
pDVsgVjdLdyraxkM/5pKwOBkIUWQjkMQlry0rQZIRavulJgsQLToOKT6N9oERFphOxNdYOrgxm1K
WtHPPgs/TJXTr0OMW2BJ8zrjGjBkcmL/bwVmhp6BLWFYZ6t+NOtNi6x3PRpVtzOVctgNNZ8uY60d
EQt0KePWzgKC+xJvSyIG2Q/1B22Wt9SqLLjGnhbsarwDuZZAViq9+qaRybjl3ODSczDQh+6/mKCp
tccAY9ETmLFQOXXcqJWCTNAGTI6RMKHp6GYy95mzaNeX9Dlh4mH1a2KAUc4e1jJLHIr+9UQtx+yI
nZclUlIe/W5bdgifuS1xbmv6ZjIrDkE3fqI7VSitJGO+8ur2YlzjM7saMnuLufPvXc6ADZBnXKbs
aMCNJeY+z62K1ETrLSxbqFBhbz0TSs4mIGrpnEqSau3AeW6cYTzAOf4exlLtVdOey2YbFOFH3CVP
YdU8OzhxE1jryZAcHMv/iKbwHc8wBlkn4ccp+ew7vZo9jgvloovwSTZLG3SIfUjdI7POht8IVTk2
UA7i2COlbzatj0D6cN7SPI16ssE4dgbdso0sQ1uZYfwnE9qlhSFSAG8yg4gstBGdS+W3G7zhUD0b
f9tabnVriubE/gZjvNPTOEjEB/OKPphAozHgqxftXFo6aqmbAallaho3lWFdagv7oBc9O6P/6g+T
YIfQcOfRfWIW+7PUt5VQHfhnXrDhNKbrKaBCkQZJoY4QGN18BEOG+x2WwWvhpudUZ3tblrAMnNbb
dNNI8tzKTbxbwtgRazimNCcoyJ12JJcVYIcW5WocdCcHgwpxwN2qybwteG1u2zmpxHaEDn+y08vQ
4LZKhbGbZjcgpziY1m9oUQ44A3SRo5a/tvxdAxPYgI1bK7TWpQ4ZEmXOyjKJDopb+IZMX+ADagcz
GdDOxnW7HbP6FbUaW0ND5PgN4MoafodT1fX3MacqTVKB2WAiJC3V73k+whhx82Q1FLq/Tubbl+NF
1S4L6Gd1Egrhqa8LXc2EthH5UnEksKS4Zb550GebQyq5/TsCTc4+ROCHw/jo6D5zglqOzBqJHQ2r
7gTueYlJW1/5TUWz6UZPfg6H2DLIR0eItyJCozgVxL8vWFQX9L/eR1dHKylmTmkkls1oxMc+f3CI
cBSE8HDQbuFKmu05wmfkl4Wb+S7ig6jSEiC0rUVnWVndsYxoHJiH40sNb4ijdlb+jam6CjNJHo2+
kWN7KxqjxpKY7tvCx11cOCvDc2OWh9zxuli+JdUmyXuUX4L2ShPAftgsL33FiDqtNVJFiZhdNBNw
zsEy5aZnx7WIPHYBllPtDKGRusXglmoqQN3Sp9OxU+k+ym1GHr6ITyaoBJLPV1YUz9pGlseqM86y
Th49+TtLeoP2A/eTAFu4DZs4Wk3dlduMOISavbNJgVi4b35avOhJ86bwCUDJeo1CY41B7yXL3Gbp
BaCNit475GlZ7TRGrb7NlUZlGLLKxf2QFxs3hznr84+ryaLbC2BDOeEgNvGYGoyHLQMo0Qiixx27
Gw6jZD+WOWhax4Gwimc9Ld2PQuj/qrpgbx33tEbzPcS/CycGIeBJ4oar+DuZnhoqNqhMn2VGtGNr
q1eHALmVXyNSCQYfCHcVfQ+2+ZZnFf1qS/77zK0pVhGesIVthZ9pOeKvNipnM5pxzYsXdqnezHCc
tt7b8Vs8kbOIia/zHpCz3bWewNGSZeKBCHQpt5jp94UIt4lP2BBTDczGGOq5+xTGhnkeLyL4N7Ev
GRVyXlqZpt9NXf3VEmECfQktQBksY+0ghfYZ7+1RPZMpqG9Rdphsr/IXXiFwlfvGRYZdlFQyim0L
maO9oZ0FdsFLOVQeymLn6BbyjpEPc71O8zFaJ2kkfxKXm2rRaPWyh9bJmaKKlYy7Oxn15I0SbXdt
vYawbuR8Tfo5OhSvmMROBF9Xwc2Iyw9Gq8XByN0fz8tBbLAKpPjl9Vj3a7bOpLJ49crl6dInz1/6
Bh1HRpxiGij0e8hFrJzBWoYCZxa4s/6qtQsKW3uBgWDv6wE6CwAXq6xr4EwGpb3Ox+LCeB2dUOv+
1UPnginCOMWVcS5GfN9JWAeryDrXivxHE+HARueFIdU8D7cejY7FpQHlJ8apOUzi0FaW2hud+qNU
bh4aHBBJWBHo1I/Ik41xi0/PQFU4xyy5MILcJjEQZDrNipvgW+nmr6ZbhEQlGE/KHE6OxPsRqPlP
HIywp0bKQPRgjUU/5vbeZ+ZUeDtYFBZeuvaN7Ekbx3PvCXgpb3XYI3wN6hTvvYfsYj52HmZnUOwk
mF4sM95lTX1stcjfsyhEE4hCz/e3HAOvgA7XmkSQ13eS6z4ytkbNwM8G/nTwef1XcR+sQ3e4RVr6
iY0U35eq/wRNSxnC2bCr0uQ1DRNSXhWnXEx4zwS1ZB0ODa7FAScYcPPzEPZ76Tnu6kMmerp3SuKv
4N41FFnHwRBPaPGei7oD85qi/a5WBhXRCjlovqF2R9nDgTu4kukj13ygT4vQgoiJWxX8nTH2uyms
TyZ2ioVD9umKCGNnXXv1GU3OUvNwTmYOSyM85Gw7BAIkZqF/ci0TJ7Q+3xOh40PtfFUx7a1wRL4y
OxAyXTy02ISylyqYhz2II5nZAnRJjwYmZQhc0wdHRweiUqM4r6ttz7jNaJHctEk6WxinV4Rf04Zd
5F7VwykMO2tbCthdkMZ2lBAXqd0xVD73+C5erKqF4UygH+xQ4zWL5jBFXkyMmlj2o8wpPevcstUQ
RpTv7cZjOAL/xO+9kJbLebZRdaHrQ7/H6YmDd3bZi6w9cvEyp4yjH3iOrEQ6DZKllWyoL686meMj
y2quFTgpqkMN4/G0WJ65gQPu76T0nyY5fODDfEzsbehpUc1D99H8ariUtkHj2auVUAzvw9T51/rp
XcQ/fiK/pibpH0G1Uwi8VnZlsHXwmjtzug+8SscxZdg++Nq+sC8cWP1WY/1BNcauAyHcBhrvsP7t
A7BdlaL+0uAtbCCoHOPKi64am2AyNNAh5fZrFTo/qE3pJE3/jZxScs3B1ki4HPtGOfYTq66Swdk3
4jCI7gF6X2lfdHigY1/+Y4gxHiKrAMMflAl1AQBF1T4G167WNfkMO2fQppUbQ2oKLDwMdmFAzzZk
v46knXOo39usLNdtp1mr0cFJYMPF8BgThH59iKbpRp65tm+Nk+hgJSs/f5QeOiaJ+bH2w6uKSRmP
CeNjo9piSkLYS7T3SZR6cCJd48pgjUGqBePLEWqNL+Vt0JS1H4iFOsd8g2U1J7UGjjhhJm4qhkKk
+pbIm3wWN/XgIerq/o6exAuDwizokruI/OcK7s1iUBQmAYVpLsel4WGkmAbruwzNbTYxxC6lSUad
fZU5R2JOEzlMeUw1DJNoIjREJNk/N+Nm7HgXiuxypdzutWIiAp1gZYcNkvEIUlzblGCToQQvZCPO
mquvCdUlbpKcr02vBz+BHdd38tFZxZKFYqfGGvgoXhsNuhRsQVBQhQdIPRFXLerwsjdrgsHytZkg
jU1K2jAjSBiMsF9cCrtlS5IXq0DTjJWp1+suM/pTD/WGV4mxjgEtoYXFKFa1lzbQqLJbgPYdQaAy
74uV0SSvPdX+UpCTueNF1eJNnh6lsmifgprsj7q7h0V3tEqPJA42+7DpVn7KcosnbBGpnPtfUb/R
rM9jBfERmtlOYbinl/my8iFZw/rM4c0xq4/yL99iDJ6xdEXi3FPcxcASAzioPdp4FnKcccumpCbW
fQDHiEvajRYw16HtbwCyON9s8NzGnI6umnZWVYlt5hZqWdrQsIqQ5Rjg8fe4FkT9fscCSD1mvefW
Qx2Ik/hk9lRXE/MH3dqB1TIomyscqrbzGeWw36fpRNoyWHlwJ43ClTt5wykIyz3I9mg3WhMaOx0W
utLlXI6ShdmFJ5Ik85UaWTDlOBuXHSqdmH3F0oTetEg8jGTRkHN1E1EDBx6JeMnmi3YdkSK+wmSk
VkrSDgdkobZeJr8H+HrYf8lvICcAlkH38FJA4XoZorGOXlqz/o4gXqwKNz6w9k2QNEI4YL9L4Lmf
zfGQOJZbIci2eCtD7NmOT6U0upa+akLxTw7hvcmjt9pr/HU/FWdZinc3aAjGZjDbVA0+MsVrzjDL
bFs5+MSgoaarTurrbMzOI5PUJYp77vhkr+oISBWk2q2sbUh3Qr2WXfVB5EV9TM1uXIvklsbaOc/A
0YxEYu/rPveX6HqoIEveC8wqfREEzdroi5H+cOcdZmY8ZrBbjDB1M9GWM2saURTk4Ur2cb1nKh4U
2iY3xmDueBiowp5b9kb9ze58PjQM2vfGmCfyUD3i9BASSU3qR8dHbja/1bKU8UX1MA1S1oOe0+6m
LonOqvP+hbZJxqtn/2MvAEYoCkASizVeKnoqqYl1RBbQCtoyRyX9j9Rg/NTmadLxoVjZn36ccx7W
fa+toNhcq3ndgSL5gV3uaRiScx+Z5EtS5Iv8ZueSmhf1qlGbX9qQbFTnz7XAc1vgA9M3NqddQwpR
PKgdCUxXrXGhd2fOygYPvGRDuiumlJUbrXHYvak4gnXrHPSW/2qqbbrsGSf5WovsbQEOIkfoAKf0
0DBcZ1p1SNxmR9jCvvDDdg1d0k2fhz4+Sb98nkL/5invjVidV6iC9DXdIUvWyVhBP2FZSCYEtbN9
8P3gkpn1E3j6Ixnv+35o/qQ0heR976gxv6ES2ttSlw83Yy5rYjEqTvPXzb9hm0enxoPkj6cm1eO/
Hkq4yMsQ2OuIm0X62bn8oGZ8ryvrGTAqGg4oEZ01Pg+4nhrm7F1KiVJMr44wnkUSkSdf1D9ke+wK
Y3ygMHzSRfhCKsGln95Tqz75RnFttA9piZPr5nc9K/5ZpkH4Us9lnC11jF4B42V2x4mKbpo3Ht0K
R5ytrxLU1ejwiEQO3kGttDhp4y79fRazGXnmNIT3uEeJyV1PN2kEH9WUz+YAs1DGO56Vc4B/vsA8
oRVv6CFWHClXaNWgGO9Q4XaFVAcbB31QYlwiAcgU/Z/Uq/fz74Gy6SywQAzkgyBTA7Rfvjetw6is
3kVZ+U0c7MLwS4RRLVgJXHsj692pPOd5uSerCdx3dPVLBmAuVtBC+c/AWp8G31r3RgyNHHexDutO
hd9ZRGdtm0vPdo6hcAFGcNt3+GWb1EnBLKBG0PTqLnJC5PgLOaK9Wi4i5NQrnvLJPCGXi9zkkYXa
SdmuSTRfxhg7ueU1y2uILBcRZ7fBNCEo4Us3RvwD0aGOGWvzJ4pa/nt9ZwDcVY/MxNVaJfbzjIRQ
1nDUfjgVjpHr3xSXFEYQIo4p7mBgcv+xfHxPvlr1hbpwo/n0Bu1AbvJ5YrYVTxGKmPZjyq1L5d94
Xo5p5F6MQtwaU333NEvF1B8VqIUWZ5E/W7u7uysZ9DohI99+6SKDKmxeJeGAKmlV00FVekfyW/Vi
9tPN9kghc+JNg9kjaqt9+ZxZ2bMKm91kG6+dvbfy6l86lxWjtUsYmrLyFILVUursIzQLjX8NiuEc
WSMIAvsSGLk+bxyXlOYsPCuIjfMcnYU4bl8q7XjUACtUw7Jmjr2wiqBgBUkebY6KNDXhU+v7OkHF
Oe2rKcCZkEXLumEDkAfZ0qw/pozZWSFSd9+qnlOSS2s/9KNxmIsQq4w/2uqr63r0YT5CZyAv1NL6
N1Ecn+TjLiZWoGlqE4ZH7Rl5+q6bvY15UN+d8g6j+VImw4Zu/ya17JQ7+T1EQdomK8tK2KyG/R3Y
rCOtbdUBETad82gZrNO9t9g2D73f3waneIJr8RkgQUONsiCOY0tPuoNhnixMxqUk9C10G9MMe7CE
ZgR1iUvkS0h5Mv8436s+MMoXwtrLydh6Y3kbtfrZFtZ5lrXibRD7yhcLcDijDxJQb74723mEmjpb
/trjPySt5kUWzCXtfjl0za2XFWucHO2QSUqpYbxlRr1rURR3zROrsxXuoE+z5b4cFMG/ap6vDTlQ
/HKiMqW9LKwnBv0LJYtLmxm3WCv2GhfG2LdnW4tPARcedDV6BAQXmXnPIyRRGexmO97E0jinBspr
aCoF54mXC3b+5XfEApJRfwDNk8Y3Olaa81opCxSu3EFJOtMzI81a+i1PR6AwnZCpIZjQzk9C0lu7
DFD5yLKF1neJ6JE7uQHZCy0Ez0GqENTxq/nWUZF+vJDxhFHdY0bkfmoke2HplskHInhkjPjZkRey
JeB5Zms2D59fQv5/ejJsVeJdOXYfpmPsfUhdhumSq82fiHi70eKsxY6RWmdS4vZ5D75Uj8+yuJe6
/8/vGjp/Mp6NSKeIom51s25LTsuYmDdfjqeW9JU9wzdiVSP5RJgQBmqZFts0fklYCa4j0ZvLxs42
Vjo7PExZbh3XouxiLdUL6S06VkjLSdTvflhh5yHFbOUY5ZubsKyuEkROTEnVa5W793LQrhDx0pS2
IgVLuJDjALL0nYHHuReKKCO+UdP9mCa8iTrn+v8fvs6juW2t3dJ/pavnqIuwgQ103foGzFkkFa0J
SrJlxI2cf30/4Ll1Qw96wmPq2LJFgthvWOtZDGxqCbRGa+8E0WpLSJac7Ibsl1A5fbmfxqekb/R1
oVW4fFrzvZnMJ90AOUHxUmx81ZYLo6dbyFvI7XXdPofG9DUWpHbpHaYC5VM/D+oy/zcGzNXn6PN0
tcFixNGgtTZyldpdmkyiddf6W0u6AH44DfwBn1Pb8ux1F2kfYQL3zBbh0WTDkFYnAiURkaS31rEd
rt8JyvGk93sES7wPZkReTDvh4hUp6+vkyygxuCB7BbwQSYHVx+/uplnf9cFql4R7SijcG6vufhhb
30nE0qbROpvtc88VsiosjYl9g7TbYgwejtEC415wGHPGVIH87kGuLqISPrxZwh+XtY2bHMxsHg3H
Nnfid6Zo2040r5WsjgC++6Ww6EDqaDJYfBL2kcfuV4iXaWG30yylzQMAa9U1VdibCdsFvgok38zY
ukOuX+jvsrA/G2n8om8FDZvE5cFtrylZsgunKK9DEhabos5vljfzUV3IrcrwfrlW92emrd50e68T
1UYdyGSV9IEfE9fY2W/UBebQK2q0e1ZOtN+O/3cEEh9PBfi4gl5yiP+Q6oV3kMxQ9P3Urv3H5DeA
d2jZShhVc7+39Qsv24JgRTrYyFMkrkMzeyNb6FVF4G4sgy6wrCCqQhAgYMGolkMc5ScVdQc/QizQ
s6xZVFiocGlVhIbx1q7JSWKpGYJgiIN3WULWNR3Y1dCj4J6ufA9hLiV8bqi/thH9NI4fbF2RgUFq
u3ttJ+OBVIW/Pd9pGTekPNciPgcTtwGhMwV3yC/hXAg+Vc4pxmD7zr4lW9Zx/SfIU/TDmvPbjLUc
OVt9IZTY3vQlJ29VFySeJNeIPmXX0GwsqyYQaw0T0gb3teKCcg61IRM47Mkd28Oppolgu2ld2LUF
B7yg0Iyjv7YmnIX76WpmvZ9rdfyOYI5Lue6oWw8lHvzFECP1y5hdX/UIMn+K9IoNxb19COdafWvU
8Nysgz/RngZgFncWCv2TmRovPa4y5jJ4VJuSW4nbaiQgKLG2R32jd36/DmteOEX9WNvZGpFmSwRA
QO/YVXsSJeif8z/M9ZaQY77qxglWTZTmFJFswrAyp5uRjUaoLLA6lfrkjR/WoB+eismLCU/1MZ1j
EQyQoqAXRChuQZjD50aMGPdvSqFrWftbCRcVTP4recjGNlJLOzVuvQFPsSn6DewC2Duojtac4pz1
anIXtsY9L3KSa6OfhzKcWZUmhMClLfIXz6ky4uFkvYUUlkDRGfAfc0OmOc2cpWlwsxFGsrHSLrvV
7VdC07Jsw6payxJndu6wJrJ67Q1x/8GyBnsnTLTxWfKbxIXwC2XdkRvQXIIHOuZvYg2CluUMU132
rMjjUBOB4rYNBxU0PypMLPUESAbETsaY3ndYqTlONK7jdliiW1yhZytPYcENiPDxTzt1Xt0uOxFM
XbyZdvuGjYxrtXfjs54pQhHZxrejMFcM07JFK6GMRMJ5stgLbkWD8rotyRkfn8aYvO44EQGc9Z6Z
H9ohXP3eWMMWR7zHaP9ktbW1yYIvjl5r1TFG+NBT9SH0nDyCXu1ESHLUaDrpWiXmZ1k2+L69Nea3
7hRurbBhyxCaH05TvyvBhjgY1bnQAFu1XW6yxMElH5mxudUNI1xpRbLJRz4OD0seAcR6/If8R3PZ
J163loV/0jMiXcbG0N4GyWLGaIvmlOwLVtFLVchrW4kXBcNxvIcdR1atuayD+6LcY99at62T7AZN
bANDBxMk2NiiarbtFPbGYD/x/W4BhgY63leQLt/lnMFFcD0jhcZFdeWMz4jRYTEEPsfuCCYrdTnj
kpewc28MwBvV3MuaTY6Yho9YH1H0U1vLhggw2vUnbtIvkAVufuoV6yzl4hnHW1JgCa8HdQVS9B4p
4orgiNa46xaBkhzrJhwjH42C06Hum8QTPfFpEPmmcLVfgefFSzNJoZ40A7Qfh8bVKc6FKsi6gvfd
zHr2UiS/cBT8zN0GOqutRHgZte4lQ3+yGIaI/IzqnJrut2sMf1P9Q6qa3Ue/cTxmiN25zzKOxA58
QQs2iXnVoe1RLw54NoIBsU06S/2rDjUVEYzKv9gQtCNrBO8fXpGpMF/8lJH1WtEoMAfRnrM5Oj1S
ryjQrkz8T6ldPlXdqUkYGfVxugetJcqd29cbEt4u8/SiZJM4tnejtM+q5t7tkxyG1nPK8/P8DUt/
WIVSI1y0ujHmPJWZg9cXM0Tb6MepC9Yopt4qz/gbOXfsVx+Rxk28gIhI1Wg+d7r7jvCM3U8RwQjw
Ybd16AsRPcHpTqebdI7Yx14M3ftuFWxHS5yBN5xja8J88umNOEeIIPSk/qWH8VdpmRuR+a9+iAA2
h7BLCXmL7eKbECfUR0Xzg+rpWavcVY1eYiyra0EQVskEDd0NC9a8/RSTOg+jc6lmfk6ig+/BlxT9
QL+f3QjzsCrOvpu2vivPvWEECRYrFG2/maZxJar0Byy/WsXRb5d/klnPQTwDyvjeY5c//ElwdHG2
lnc1pTtYEAuzyk5IVfao32C9mavWwzfstTOuhOuz0ZN4RbwUqIes2JOzcScMjTT4PtduLGUBWzjv
AdAtL55WoFafYUC84rc6sd5n+Ta+FGPLyEJb1hpSTEd/1w3ME3oyfWrVDxq/5Ri1O2GkbyPjMP/T
CBgyZjY9T2DGDAFB2jlOxakgql9VCJusibjvtNturjMH5ySr9MkMGU5JjjCjJgPyc9TdaxarHzex
f7c5VtcYCXsWH7uwq7Ywln73LZO0NLTvdhiQBmC/Bqp4lxFrv8Jj36/EPa/tH5UkryguPrJy7zbJ
e47zh/Wr/pWVxTLt/Be0cy7BmNNPXtSXtEDOP+bBX1i6u84T8FOAUlTu9Go1DukRLyknxoJ2I0eD
yfCUYb/L5VxWBhuN7jYg/bSb5I47sF2NUfjaZy4ezQmtwPhTQ8tSmQlOWYt2gWk+1d2M80GkHdKN
dFTtC6SRWycNX/OEkrpQ/muYiB8L1rLh+lsXlF+ro4UWHdahJGqvngm0gBd7yL2WoAwDJ0jlfXhB
9gvUVxQX65FgMERN72GI0mL+XiGUYo86One5gcTCGZb9wOoy8vyzHfzxTLZM9gNm5wy7Ec7IGoAB
eUPmTM/wjEX5Dlr+ubUR7Bkg/hVT6QZ5EC6Akg8c6xofkWCh0+9lijtIQFsa0SHMqi4aj/wdpPNp
SGnjZYR6XeOcxHJKnHpuPYsgfFWoVNKIT5tq3HZZeTXLNf5kkLzQfhiYtxA9tDFFkRAIRo0y+OAD
ch/a5GzZqeBS4BVIHe+uIUOPdHxXYZUfZZ5sNEi7neAzCCLuEqXNWtWz0tIGGBfGvO5Uz3rDdAKY
672alymGkJtOJp+QjZduyN9o+XBMpmlcdzZkvTZmlRpUXxmBnEuyA/+20tsasflrTMwPkZevZRKu
On7ApdVjZkrjLZSLExJlA0lT9Ctk3Ma/rec108y9GbAXjHXvRFd5H8IWaYSWQWOyX4fgYMfRr0xm
P1IPfzfpeDDq4imQ/fOqrGf1GBUtTjJem8xH39/WiHEapBfApxa9xB9YW0DXPD9CexXuOMzxhGnF
TYF9JwTKXhiFCFlOcFYCIh0dDKzS4gToG8YVzhv3lTdGT9cgYCHreSj4Yy62rq93KitfvaFeRhIk
qVnOjiWPusTToMxY1iUOdmEu3zVP/Yo6JZmM8qP2vLqs5Y0SgWFraB96QsXeADEU2Y9XzdgKTngO
udesHDEoogWW1c7R1oahgQDPzn3USnIXIoYFoHVCfXifMvNdDuUtZrRYkq6gxw7DlrIwFpo9511b
S06NjyIhzNYZ0b2kaLxMy/iL0IZmCb6aYFe4cCPz2CHj7GJGn2P+EZEDg/L+6gQ2/rEquMO6wNDA
Jsjr5WEskJVEPa3poovqax5o3+Gos2IxrtKerp6dHDVnLXL1FBfxeaiTp67XwWZkmwJW1GiN98YA
DdK431OMAC6MgkPSV0+VTY9dpdNJBJAZ2j5/DnTgeOY6yJ0/U9D2oNywSYaSHqyGbQXNAL3JHRbY
uVPOX0+YlyQTb2bQvbm9dkJYuUZ+tdaK4sVmWW6K/qUTELwY8aZFc6XZQsDWt1+93Ite3Ua9v+ta
sGM7zZHJVVtyHJEh25q8YyMXfCRYjR2TiR2vh8KZVWmiKeZ300sdl3s9r9A8dTszP3Cjv3sdBX9V
s0xoq1MRF0/ljNGKIij+NQzonDgO/Fnpq+m5f5vY/qwi7cXLv5MQya9I70HeXcPI3/mDdWPOv1HD
tELJs7atdhXWMye3pqojxyD9MaroBzxCAGnS/mTzuhXmtGbU/VIQqC2ObqGuJi6hRQ8Zye4wQ1b5
uCJtEO1w9xNq3uzUcj4KVx59mW1cZImIMA+pnW97+qYQhf5QF7e4GJ9KlUNc6EOOkaXPOr3UAtYd
XM3TOWHg73jxR0hE+0LV+nrCIcf104CxZO1y5xNfLmwTFKctDiofb5Yjj33CVK8hBqGe3Bcxiktq
OC+xo2/dULwSzfIdWwITUffGoolCTUAE7DR7R1m9NZvy3vLDDwW3TuHqF4cuzmxmy7N3rqCkwFtS
pPxpyUcLQKWxEOny0VKFOsuW2Akp6cEnFjPeFZUvWrem5A6lvY6deCnz8NWPWbDKwgIbwRs1dHvG
UaiD5U0nyOkVRQ+miUqA+UXPCDmG8YffsNBLy2cZNtswQ9bFra1Y2VH7M0E032lD/RbmlrksOgQ9
dgkHr421rRNHL1MFPbCdXLKZnGlb9/6TKYNqT6bcrsxSpvd+qjZsVO/xiIlqYHNFNE5sHStEFmbR
G98iN9yFKMK9rzf+ihWi4J+tlduy21qaiFdRWoYvImzDJ1Ta58czF/TBs7oybT5Z9mSfreJv3w3B
i1PLBkwR2RePp42P07oGQ8TtKw1eZIOLI5OELAKz1yOPLGOhPSPY1Okg7OYQ9zVPy3rcViFw4Wb6
5QRteRD/+eBxT1uPCjKg5n34CvnOf/2/x2/F+oparJvzomFK/McfDcaIL/7X88f/bkPwNgPM+hiH
AbPhqjjYtssDiz8iv+WbX2WcaloB8hmlXAHuZYY/z7+v8RsahRTpRmkO+eHx4BI4th9I1p1nJgxR
Q4gxB3LZqgMO+/94+OdrwI3RkfS7x9cfX/rnTzyeUw2kK5DHvCCDiz3/v/+vx/e1IrR0Uw5cn2pk
EFRxPdvR5zQGr1SR+mIY1h+G6BuZZ2QpjKa70wEhwOv0WMY+tV2F1LzEs9fRli07b+hAJ2GDcZrq
BEUGKVbKgtn9XdN4HSszLo4p2v4lTGNQ5c9y5BPN3jLm5JunwdQeMUQtpktiz6Q5XjWZdlNuMK78
0EP8R37ASrZo7uM6rzct09Y7sRi/tWI8WH2fIDphSuURnHaMiFU5qdBj1axpa5Sy8bEns/TYxAWS
Of5wRB4f80YyXiZnw+e7whHGfbUc38kx7FbjPGgaWStuIwxp27CtsXxO3CcDhjE1JLhioiEy2bmh
gSW+yDiaHcMFfXYa6kTHpehHt0XPfraQTrkO5CwBba0IQhSaQxlA+0nsbDMWJhK8mbuKxmHcp+3Q
rxjRoLzwMG8MkXqOatw5TcEIyqhluiq56ZyoqAVXTGWW5gU0LIYoo/xIpFGcJCkMJ3ckklCjpwhI
Froi1jMuA3tWaY/yoy6ZltnvA3jfKzWUtvXQ1NER5+45yxwa/hqG6Rz4TIaaqDfJwGLbtYzgMjTh
H/iFbCHFsOO6JNcvYtmTNo1+BfflrQtczJipdKAyDDNWjhlnL9pHnRlRiOkRdRPcLt6RiJgkXoJ1
LUJ3ac80j2okG7W35VFvOmerES97KIThH71Aupuyt9MDy5AdSI/oGFumWrkVWd9e7wYkH7DBGmOE
YEj6KW9Tx/2KEWuMzYk37FR4RvFG3hAdSpjH+5pgCc1QXCoz7cVRrD5QUviFnZ5gDqJH6kcDYxvW
GDuZsp1LGfHhmF+KfXNHXNi90irnpfaL1Vjn4b2tNftFSjSADRFUStefqMqa18DXFnqx1hPmJkPE
FjoXYYDpBhtAxRSHurCu0M6AZvUNJ9+Fhq2uWpG/Wn9g6mtnI7e8adEkFr+MxIdDVzky0rctlnKE
4hTdwioc5zR4CK9NL5FbvU9ByInCRW86aMvITDJkCWw6/LxONqpi6WxPAQWb7sZ3x3okmcR/lRSk
OrtgD+jXiTQxBvvZzyfOI0sZCAd4OmHY3obhnBtEMvlzK1LzOslu/fifcRO9c20FJzi2v6Jssr8k
m3kuaydmM8tINDUImPNZqd6YXH8zXuGTRQTzuQ/i4JWUg2zp1IXcP56yoNYwVAlnPXIm03rk5K65
yXgs3f7iTjmhtNy7FviMxs+QQp17xnjvzPgdmT5vjTuMH30B9tEhGMsMCLh1bcQv+DmqtLj5Xa4f
e0s/My/ojokWd8fHr9iCcydDHl1EsfVak4vzGjvvihopmUyLGouIUUrXP2nHkjlCt3FJpJ0TiVPa
BOtZcl/1tHGVPy6FmWbPj+8Sw9F7PNMKYsE02qG11gPh0fBdPT9+ldV5+s+vNE0TKykR0Y927mxG
B4Wo5bI1A++achRn/ZukT/fC/qYFKv4zixZHcjDe8WRjurD0XWfk5rmb18FjPiluJxoh7PaUI35A
MIMr40XANAYsZRi/tIHuD4CmTUqG6THI8d6cyqhurQjfq9wpj5oNkyWcwSxTnPzzpcKs7FVPCQ/O
AbXxSsjROD4ebGvMjqLbukFPHRCgsfeytnxCG9fvtIA44V4ziyWRWNZrZo78KtCjKxPoluUSEBUm
2ZiAjNcwlIzCU5lujJgVkT3E+roPcQ6FzKXXnYbKwU4bCOdTWM6eA3bj2an3mvjFd7vw2FZYlKr5
3ZOS5rlpad8sZDfLIRVw37CR/sY84C/p2Muj16XzAXzzwzQ563bPR6ORMWa6SuysekYP1866VUgn
ei1DcOd0ZyVr/ZbOUeSz/bjTnZechLOF1jGzSkg7tbUIoi3tQuBN9ZOJU2eX27wXEQMkFUQ3XZjO
tiKoY291zkUIbbg68T6KhqusJvOjVVSIQVN3y7YEkJoKLwDPQsK1QNOx0X3284HdpbuosPU33cK3
xRZlOpaD0Lc1GRoE69j6hoRSnTWkrmn87JpBwYBNyQV8e4vLKl3bbkJKE5UiDMrWP9aqhUvumQyy
Ai8sN7gPMVR7frENqfHfvb7ZJNJqnw2XyNBiwM77+DLSamKLLYaEokzfq36Mt1Omgk0ZT3zsYuKC
2D/ctD4dfme1+88vgv/+lcwxL6rzu1vbzNEOPg4QPHTfXTc4aHoRrCzUXPzM5K91lWXDDuXltCu7
QbsGDed+pYrxG+HsMp9Q5qBD/9vUWnURyjrYUSbOg8tusCONaVlij1j1eQkLjlCyLTbsYVXpAMgj
9uc4TFEuC3AxdcW6T7ccCxpM6h78VCvXggH1V0750HvFtwbsmHZynjs5TGpdZrQvTjMIUowYA8cz
QSsvKsad2RcWlY0iHOsgLTEh3oAwt2SpTIhip3T8X02zC1oCVednXRgTnlrljARmu+uQVv3Glx1y
nqKsTkaE59R2Ty2eW9i8Fvxwtt5TF5HrqnprNRkE6XbaBjuJiWXDnZbQPhD8zHlxU8cSAC3iys1V
+8eLxj9jq6mP3GVmk2mBdadKt7glJtp5njkz0vU3mSu0deZrTEhooJwq6L5bu9+Oswqr73B1lVZ/
ZIOin5Wh82DnxvnxdJQWziMjQEw5xafGZ83R5dWzXeNoHZnSP57pE3otlWgUxbbPiA6xiM4mgWhb
lRyKJoyXheW8+E6J2BMLAX43GM6Pp3AswjWbMeBsbJFqkn5wzGsFwN5qThzkbiASuR9M39/CrU/n
YJqeLDL9BZrqjC5IKnCYWr0pPBwVZlGGaz8G8jaAbjrhPVUb6qjCGvbAooii5k1Y+p3hsrKlhKC2
Xni2jy6P5K5V39nZ3pyKbGU7pfuJWByiTe28SLNsMNXoeIU8O951fFfUD7toiNsf37RA/LnCPOG6
eh/6sjuamY1Ac7K0dzT/c7Y7kiyGj8HHAJTX1LmOrMApbsj8nwElBB/CV+XOGFxq0jm6ruZoBxIY
6rwM4Y64yPIesoe7Z8S5bGrhh6vH1x4PGFxYt+giPcTzbwkQEuyF4TLzZzhXzu5lOvbw2UQEgT4I
NzU1d3kMarYhtK+0wGxBUaEEzasDaf8cC+xWfekdywCQu58pbokm44JsUtMqFbV1bTN7ZGqJrYVP
icthZwSC5nR4t0DaryWz0asJLOKaSEZ5WEYXohfuH6qy5r3Tc5PmP3LOTjusdBuIwBAX1ju3UgaR
/BAXv9faN7SNYzB3o33wFTYua1aTorSKam1vWzi9hgBMxoikZB1rTXoamXmvekluTuExvOjZ1Wwa
co03UDnlNcAOyb+WdR3FRWlnCgSBaxxlPxGdq9qKBHMg0OwCUOF2KKArdMib2MSj7I+TDuGB183L
ZLRpUBR/R2YYnJtx/GtkMj2Lim4WNdDGdlHvxHk8Pvs1amJtVDerJdB6VHKPg497cCU7nTsOg9+w
R9kXWwzMehgrTmRpmy4Y8guLh2nPNOgZMFFzBYZgAZBhtzC14sOjFPzla+NT6CegdxrsTXXfNnuv
kZAVunFc0Z8RnNzKbGdMVrGlf34hhLMFapwpdsgG9BnIRfnl8VfBRIORLUNr8yg8Ta/9jlv8E5S4
6bEp6Xqauow+TKGOrdUVN+kzWK7x3e5K5Ex6OVpXr+Y0kco6sqthwOIAxmzC/rcuR3+HzuHLytRw
xg1A4rAyN0FKwGhh6W9a0we7xPfPycB+k4zVS/FHQV7y2WXfLYojctK1a2ivIf0mPy3oozbGVFL3
sDBHWdVPlhfum3Dlu4QBLiI93mqNS4ocYTVBjtVJtBRKdlO5b0FLhihrz3prT7DIx945sVJSa40U
0G1v2Gu6w1cpZP5cDH2+xuOa7Yd0noywih8pHkwrxVUeA2vpA2Xv3HLoYF9oYo2VhH60960znS1Z
V3DulqlHjDaY+Z0WFbASW2M895WznapyvLbGAYguOmuGOGZLnGhaouXK0xEXz9yYQIlhQlUNL0PY
I3IKRbipqmYziY7oN50K2dGT2eWcj5d5y5Lp1qs5SzuLjlVhCCQfUsi1EBHDRpQ1ONa1+lhVyFzr
NHNX09gbO8oTBvhu9FSFFbcofbbyJvhcZOVFIIARQ0pmtaehIoons0hMi+p6bXhGtAKRzigC1Muq
HBO5HrJwOFt5AjaCjBnOElvevMQ7q5wy2SwKQrMnFKLZMGxZgscny+9rRA+zVB/8ybsFF80szPQs
mzpFN8Y+qpSpPNS2i0Fgsg5eJO4NcI7z40FKLzmCChfHgda0bWkgBGrGpePBn9eR3az0HD9No1w+
ioQXKVmcCieqniuuuW7W/eSVhswBftOKUzVep9hBvjjZOpVv+qyjbWswyjRZ3KPpSDf4jox1//KH
sHnr4rdvdcKIaJ2LOvwFM/KXAcBhCWopWvdlmL1YE0gVMzan7eiQaFe45XE0mu/Ox/+W1xyYan4Q
3Dq0LuHN0UjgCPQQS23i1FtWsiAKPKW/RbKRZ1a+7tmRqVo2qvNW8AmrE01IddIs5a5Dh7Axso6y
++CxOtE5Rez5rpp3uD4e3/PxIArzkx1wQegIt14g1wRhpMc0njQE67Sm/RA5R3JwNhPSgnWg1f2q
ams+dJ0+HDGvQiUptlrvJOfM3BBb9FZZ6o2qJ3rRc+kuZI4hu0cZ13oW0/WpjW5eH5pbOzL746jy
A2Zu6OalIfEBphPaOovK2nCnfRwP/hmK6K+gswYIS029ZwQi30NzPBOgMYtAJySiRnYq8UBQOU23
x0MhWofZdXhpehHdcvzYbJeu0diqq2WvVOBYe6sNPrvRUufHAyInLAlkiuEBRx1P7M6wyWK6aCyW
auc0/huvYnKiSgIJS4myyJHh9lOZXZI0H7YhpKPlZBThNRL6tHcqrrrOuRlc3W8xsuAlpBt2aPh0
NkmGpaEcACsL1YB8dxV/He6lLXoUccGyiLaYrMdgFMcoQI9q5gPrRWTGT+V3ziDwXNXEqzsWAKTE
toJtIY1m3w6kWfCSMklPmrXX6M8tTraN5Q/91iLxclNk1YeSKsQJWqGRDOOL3ZTUlcnCF0lwCXrx
ppNCtDYGjfHVYJQXtEHJIRy3iWGZe5ExkUU7UW2zqDPXuZP85hpTB8GcmBnyq68RDNsOuHr1buLu
KJKDmFBH16HlLMmBQ6Ihy3iLw9U+mLoZr0F8qBUAN5PlpTd+WFX8CvGx2w+DNnMjemyeOBdawC9n
O50+BpEU1DRjvfKlIgbTBWCA9r3ELtsemdsZt0na3qGvinvQEfFqjoOz9QL3jIumP2mDVu8J6sE0
Z/kaxGxunoXbBTv0JMmyxLOt5Vp/U3X5akYQulKs9RtpcQSMJmJovCXYLA2QFFlsHcYuKSC86cNb
03mLjuN61VDUrAfO1KsminJZhB6LXVn94Mjq774zomSIomJ6qod2005UTFkq6AxxVTTEa61NV/5y
kMc+YSgj7ahdtzE0E+Y/B/CiciGrrtpEWKGDIqwPCCsmL9r3kEkXunaG8H5UPdWY2ecQDcWH5mMa
ReQ1RzLF8IqRsizRAui30lNzHqJfP0VVyng3ySHl9ISfdLl7Jx2F0CF237A1TERojvROhLKzyWMX
gTDOCk8TatxqvGRZbNwsVp4QGNKTQcqPVWrGyS7zD+Ci0TZo8y0SMIJUO+Nc6jUvETjSG16+J7t+
agPA+HUDw36su6fAeVIOAtghFrg0fKgnqCKbtTbH6YKl0Y4G06RcnR43Na9pj305gfOdK4Qym7MX
6Nd2YE+eGzWqk/T+gHmMj48nQ1uQQKWLjT5AdaUHPEZcz/vIruU+VdbvzsctVrrGunXQQ8esH5a9
q4VbatbyjObXW6QK1f4chRtWRoOECwCCwYBlnykkGb2Kp0U0WNGHJiiTtJgrHH9Gdu+yYEUprf0W
+jKbMu+QglX+Z1aneZm3d6bubILoQtgMWRcVEu9TwUZrxt5MZuN8V1DLzNY6DTP8yUqsW9n1n07J
ZCEPRbBmFIzaxWLoEO/zltSBYq7cyFBfsjScVm5XZiuFABprwsqPNVhK4RButJ4rWBFY3/bZkuVh
jw3dQ7RZ72U8RusM520cnxSTuxu9RwjgROZrJAqcbGxjiLwfvVOfF6QpNrNQL2kOgz6po+6hvHuc
z0Rlb3tpWUwsKg7XKBm2TVdAZhz7fi9dFgK1LwtUZk72wclxsthns/1Lj/p8qFtss5eOJFM5Mjvr
iKqIFVGCCkBLbVQzlWnvGcxdjbhqL1aj4cxKi4BWjQxK7M/12nMackwVVO3Q7LATaauE8dshVznY
s1c5BVvwXeW1aZuIkay6D7RVEP4ILy4Tpuh+lmxGVWCHDZsR/VYJIzX282DZdsl7MyRMAyvgcRGA
yjRndZPiJmNGi7utV6jzmBjtg4r6LqIHxSjPVhJg0JOndTf2z/k+csOXIECNXfs+Y79S7Ds/Aos1
Mq/QUpVjUwobYFPlEfWwAQ3duLpm4R5alI6bLnWtVRln8bohwf2AmARbRdcIoJhkKbQ2epIhnC4M
CeNrz/Z0MOmlhgDYHjCdpzwb2n03nx/N0B3comLA7gNQLl2dpJD5LXTjydkRr7SZ0qA5GurrUcL0
8mXqgUmbg9qS6bNrnVFuZJ9ZW5bwyL999ScugPWOuvcMoAOSncz3BcWdIUesCRMOfVYoNfdj8hf9
bAbi74bIJU4KN/4GrHi4FqWHFhvBzsoxcu8poPI9iSjYVJ0ZnnrIJRgmR5sGwQNIOw+8pUc31Bup
f9a6vaPTbrd4fFcoFcbjeBrCwrvq4w+fjxEPRnF2ZegcGS/iQLMJNW2ASqxZ+WG6YgAdAGBp93HF
6v8xRwwKFjV11v6y0Ao7/pCdQ5M4jn8eDDmshga90GSPF1V57d7xXOMcePqX6nFnCFbjkKgayTuT
+3ujAhFmspx4KujEOW8Z2hpY3gHYEHL9KLeowJp97CBocQMimaOANQ6LkWavsdVZaBGhdXC30ZtJ
GuT5mLbke1sW48l0hpupkeaKNr5ayrIQFxav4tJacMFJeGXyAZ9lW0+E+zhpX16zmWI0qTu6t+H0
uLdhqrMtGS3+9//6t3/9+7/9Hv5P8JNDfGCvk9X/+nee/87JmYiCsPl/nv7rJWeUpR5/5j9/z//8
E/86R78ZWeV/m//v79r+5Jcv9VP/v79p/tf853fmb/+Pf93qq/n6H0/+L2XnsVw3kq3rV+mo8UUH
gETCDGrC7R29SEkThCy893j68yGpFiVWn6p7JhlIA5B7bwCZudZvNjmSqtNd962e7r81QHvVf8Hn
WEb+/3b+65u6yuNUfvvzjy9Fl7Nfv/+GVUb+x4+uw9c///CE+p5evqbl8j/6lv//zz92dfEtTz/l
X9+e8g3E9Z9/aIbxbwLMFkAJ3pSOLgzzj38N31SXY/7bEbpuAHqVjomagP3Hv+CAt+Gff7ji39IR
ju5IV5e2bel0NUW3dEnv345rGK6LS6JrCUf+8Z+P/ttP+PqT/itnxVtErJv5LN4f/ypffunlo0nT
cGxPJ6hhgVUwTMO26P/y6T7KA0Yb/6+w24koIzwdd/6QNkBhpxLXhNmM+02nIS2aVxXmeKpRFfoU
CXelDsO8I3/78xzVNixnv45WR6SotmbTDmjP9OW+0FEnL8Z8QnO+dfXTy2GTzfopzid4s0E1bV6q
WqmfmDAYqeq/HL6clDKdrPDABl9bVfEWjyxcPvTJOatCyrDvX+pZ1XWI1LG/RKF8OqWI1xfAtFzn
rEVERHkWhrU6pyIOVxxz1wDyFdr7t9dpc8Bs62i0P9hzxqq55oUBfBiBGg0YTWRPV4PLC1zVVGHi
St+CCll6kctEP2Cw2LWlPwbqS63EO+XHGFnhDdB27N8wE72eTXwK9P4C6wff8hkCnm/FN1MShXBV
XfvkOAWA/8bAy7EbPzpoV99DNax32EoOAPKYOLUhdoHKrLwog4K+tCRyzo+/3O4/bqlfbyFu5r/c
Q5A3HYPbByMrV6j+X+4hzPFivLMd40IGbtxmAqxJshRNR5iEKITZEuHNu6PqUVV1FGUz0TM9aIgv
gIxQhZnqgHtQnwNlujT+cqjqxLpgY4xIi2Wgoa9lgk5TkN6oomPiuCnMgh8BhuNgSoK4GNbLVRyd
s2ExVZPaOc2DmSQNOXkr6w7uqEs0C4HzRYb+vp4QXWnQl912vGff2SY2UwCwYNdbpESAfgcZspEm
6w5kvXp3Ydq559eqassxUN6x1X5WtdfO17GaNFmA+FGwHhAbz5EG2Uq9m46mC3ZQl4u892vd6Aaw
+Kr+0qVG+Y2Yjn3Z/meoWM5/PUkd/TKmxQrk0GLRAlUGn9amzy4p4WyeeuumzRMkkYDpt7t4Bt6P
Dfl4iHtgUulohjdga7+p3GBbWqiRzRDu0tG2T69F5sTOL1XHKXHBmRp0J5dxwxLU7MMyY17uZ7nK
8/ZjjggMD2vvH9vY8hFioTDJj0JmI2BhI8i0ceBs3IUT89gYdNOdtDoXs8pEe5nRfpvQfr11Ld69
v7/9MKY1bV7OFnhg8Dfu728/kCyIYkmRXmCkeWyuAwKCiX+qYSrYrLfhEsQfg6GcHhIAHvsSdY+V
CHzkeWwNIJP4hPRwcY3VS2QAXudwLppsP/sdSLalzSt3DpTLB8O4AyRUP+gCUbFJ1xEXsA2IxvOA
1xGmvRyOlTA2uYm5wIhVONm69iKCMXwKk+B9k2bXuYVS+2jExCdVul7tdJIuIjFJ8p4b9O8faun8
l2/GMRzmBX2Zot7OC2hrFtMIDIvISb33PY29YYc/YAImt1WlApj0tVaeX+rqkAjOc5IkNSI9ZYI7
eDSsCIrixUUUHjHS7nMSVdD0Jv3riOT/I1t2lm9OcxPMAgARLOLUmwiNaTDe2SNB+lCHo3AcBDuX
1sbXkYZQo14OfxkgcnwoCAqAQJ1R33Pb+pocbX3dm2Bwr0YzlqhmylPXVKT1XKe7MWRuyyvXC97l
Qe/tQ+8bi3of7NWyVQ1LxBBeDtEBzs9GSSgfvTncxZYF/99/3Z7+5uu2dJMFpSmFq1uSb/zNjejj
umha7uAd9WGwVplt4rP2syh17UcVdJ+T4fb8n7oag/QPjW+Gv4xUjULa4JuMHK7K/3JZ1TF1hXj5
ow3/7K9/paxBY+mtEPBmtfbctDjkxgmWmlbXYz4ydDI5D0bJe9XIsv7Y1LDEtEUuSvXEk0uPdIH6
vAxCwzU/oKy3f2lTZy+FVZXtj3Nee9oAkBHYuJtQXcZRl1lGk2n2NpYHi8TC1ofZnFQKqJDFr2mp
20uhqjySJtqU8Et6xAzemWlx9GV7AqaGZp8okAVx0kgeXGPO1x1enc/qSLV15fzkmgEyKPC2CCJs
QGd757oYrP2iEaxq2jIJqKMmwu78H+6Lt1Mr94XL5Gp4po2IBt5Pv7+gRtyQ/SEWDrssclDkI83b
oB/w0EqbZO8EubhVbcZsDFuyX6iSIQhL7k6EYE29kdtCViBdXRZFobZoaFJrfZkYLx2FVYRnpKfW
eR+U10NiltjhBniKd9qxwzXspI5S6XtyVaqo9e89BIB4SGOJrB+WzweQDgMOpQtPMwQyc4V+ggvv
sm7cYz3ZztHGg/I4AT/B3LJ4BnngHRMiXcCxS+/U4Kl4ZZoxdqxL9bWoR/fXqupg7eCd6ugwdwe9
z6azLAfImLYLiAYmZ1ogPnWlDtsp0axtSURsnIuOVzjaxEe5DMr1JtmVhvWxHv14ZzXVsyw9/4Rn
sY8TWWCT8f9ZH6fqR89rW4wS3YqA5GLLOq/1ycgIb5cYF5V+dqfSqj2MPDDlFkhr7FLL3uTFU1VD
uf77m8R5O4tJzA0tYZvYVQmsNqzl5fLL+isVUzSMPiikzm5S0NMLAWYzhTXi5g0iAK4pOggcLjy2
MlkUkObrVjje0wzd8kTuCyzJUo2dttuR/Js2L705USY91KsDRubWGgQlxrK1W9/PVXjkjYqA4VLT
OiiRhlc+qdqYFM09WqMB6Z6QEPIyQhXsbTY4JEzXDrHPcOWit1Nn3m3GluB/qzW5Vd8hxlyDMF8P
+sjWH9RDP83eE1Z1IUjHz1gBBxsQd/nJDRLjznAjzHpFE352UWpMh1a7z8z8ETrXGYx1STgNPYtZ
jreqICY+3brZ/MHxy/b42m7ncGocdKXXtmbEm7//rYTJxu23JQd7QNeQnmu7jjCE93ax3Aptrk3d
QEojmcqN75nZuQhcXrDqUAtLDpnl87MsIn9TonJ5FS5V1fZ2uBubIPYrTLrOphcRxQ7Qnns7SJ2p
rtFbFeZ6GgT4edl5WDNSVTNSP4bapqg2VWTot+MsuIyxw6g5h6T2gR5l59chqp1gPtub13EvR8tV
8Vx7GZzPdXPW8IGAdyQ2sY89IgSribxbDRrX6HnWVFX12LaXgGv7riqoiDTXzVKoKqKC1iGRw63Q
w/al6bUz6Rx/m43IdLy2vZ7P3pKUJNlaJKi4nOpQ11TVabGhkQ5rUtVR9CgRWEHcH4vehI3g1O5+
Lof+eYrcD0Vfejd1azjvgvy7anXMDoewCL6dqkaZF+7KGVSJqtZWi/tIgjQAyH33mA2mA/5hQE2r
rvQdiPZOQ+imdzaRLFJ8m+lWY8rGQlsrD4+2VTgX3AY7qIMJpm/aANZHVVVP603OpV6KuRVEp1Fa
s30IBD4irGdVuMuRMxhOAdWDlNaAlNrC3McZMhlO2RIJz+GGXEhPRz0hb9DYPVvNjepRRVuwmr9S
h+Nk2Dvs6D6+tGFQX++NhX+Soi16ZxI/nI3QfJynwnjsJXKuTMD3qlbaGP7ymbuzqoKwytZ+FQZ7
VfV5ce2MtkHBaDnV7D741ZDeWIV9LQ1QRzwpLuaitcXWakb5M1wSpb2uLY2t9TImw1nvVnX8Mq6L
rrXMq2/DTPPPddnBigxd7Yn9UrrXoybcqKrXh9ioszDbq6oh+CozaVkXVWV/vzb0fjh4AxQZrF39
kyoq9T5vyCSetPCxM2ZmDHKd9yTtovkpSnnhpTLtUFs25EkMeRFCA5YOQu6usS4j/XMczs2+z536
phvgF6nCgDVopDCSfm92sgOSFuY1CqW/jh7LZ0DfxbU6NR2GY6i17XEyY+diasK5xMYxBk93Sa0B
oRrVpDpR3JuA2kgHAhfp5ZduXGK4yziFpB5abMtFfjQtY6ZYuwPGdsXaYbzM0h5eisCmaskaeTme
WzMS+4r74YB0Bp9cuJ4EepryyVPDidZmOd+SGJiQizb0e1Xo6F/zww7zQVX9wapuOqZJ/H31bOX7
RrvpqqnZFNLDy4WYNwrg5niwHLiRRfIYtZb/Le/ab9Jir2RoA0oBaGNd/NjIT3GNjLOJ/8kDKlrv
Sdy8ICpUZrBHPffGsBEXwc7C36g2fjx2Ikvx2qHaVK/qsArCRa9nFLkZHD2UnZNPpgd5oGrsAGdf
+K5b20KDAoOx2MWwBp2nPPxEZp5V2OLSqDt1ce3ZSOLpo01GQJRijerMS9tcFfapiIwas6ll8DKu
W8apGjiXH+eHCSjev5+dDPlmHyJI3xjSEp5tSqmbztvZSZMAaupo8PGEZAXJbqVE569E3aot7rum
dx587HRjwKrPiYuJDk4O4qpBXv85R31i5+IpuQ37sNoRYos2ykKV9fZzFIACKwh7Ie+w5GWXNq8u
LFI5fNuqCVBVc5Pb6XPkpUAQhv6lTzX/PEddZ1h+OtX0s53vxDq8Dv3ZbosB5sjyF4Vopn26pMiI
J7bgRKEx63pW3IM+yWHDmeN6ysZkq6qqQzrjbc8EfhaIkt+X5theJzNZ06WmRjVZm+xi8h6r1wvN
5BGvkowMohpC0ulxCf/udC+pyKRR9EGHWvBSdAl01WzASlB1NKC+TvjyhNFB1TMEv3ndF5uFs/Zg
QYG8qhqkjyYMUx4grYtzG05PaJCw7ES1C4IB69GDGgzNStuaQPyv0BIG0xhFGnrblX8nOxxFSgOK
rGqLO9O/c+KuurLQwT+oquoYgN92SYaCwnIW2cUEWVpr7zgVLho9IsK97wEXrzHuLkdiSMaCQPlZ
VZ3tMoK81suIQMaMiP9TLYapvlPDVJOLYBHq/M0dMPxz7eBIrw9FAkSTa6xJHMEM6dGWRZiMpPBL
FxYYP7pUY52XY7FTjUj4Pfb6/BHBT7u89kCunWR3F8y2kR97zCz+IVAilp35LwF04VguSzoTTTqH
ACih/t8X36UUIE4Ks98iXAVXhM9ygn73owhn7dJ5UXjMAuFdd9lAksoJbpoW4wQI/za6AJAaA7TL
SYIJzKra8Zvok+hJA5NYQAOamwXyM5w7gPFrtIiwjC8TxMiIa5090dlrLXO3gz/4O8+TxjOh4q/J
6Nz4rYj24PjGO1UEwadhLkv4dGyLcm77/d+/N8w30SJuepIInm6ahsdLDMuu378EILF6WZOYB6wI
8yYF2bh1mkmispDcFE4wPJR+dRcmCWZdllkcwJKGR03oX4sKZdvO8H121rAvrAbx4gGojV/04TXk
oPC6ZMGoB933gfANkpRdvw8Jfq8ypxhWczqgfTsCeXDlXG///jPZ8s0Pu3wmQxDOlhIZGfbhv38m
prCoBuwLfhM87Kq13I0HX4iYghTnpsAEGwWA1ehH2hnYvs8vJH8UXoossJDhgewOj0UG1F9B/eom
Mi8ItGWxD1SEbPtr4XaAGu26I+1r8J44DzgvnuIwGM+LRyFE0eVw0snvDUsxg9GJx2jkvQKwopPi
ArYlOC/vkgxND0LDaM1EQXeRvZB7zde6U5M2zrozCwmy2yqYfLd5WbPyJ3e48cwBSmYu+hOkMqzA
oTDxUTHIXOJMeB0CsTSEdgAsFF4nmoHUU8VKIDSG4BZiaPxS1F34BcBM8g9TkiDZ9tvztfwMJvkz
wl8uMOm3P0NHdgTIWgj5jK8LY5qMeHhda/5Nmdbi0H8x5/596NSA2FpTuybQ6x+1zj1HDfJ1YTde
esLah3k0tAOMt89zYVoomVCMP48Qka6vKh1JJ4m4wnEOUKTVuvgM2jg+kz9+zHOBxg8uw5fIIbuO
Q8COnxcmXFHd/cNN918+LSkUQ3dALyJBYr/ZyltZ6HSI4NeYjc0IEQQSlRDPAd2kg0kLTghRX3lM
0d+nILyb8p3MeMHGFVIPCEwetVkTB/ATe3CcIzTjw6AV2fVsg1luza44EGHZwIDKyWPY3Y61gHeK
h/HZiVMWF1WGkllRLyZ3vbfzBFCYyMFGm1xAcgLgkpx4B7aQr1Kk/gKNiNRSdD0gV6dwHr2oKC+q
KIKJzHxZXaYZlxRDlONWDO10I6Zpi31Gch8siNIBZUZ8O5GaDQj6FTbKUjaMkzWiVk+GmaMuNxfl
kbgJOIAQGQXocShBwp7c5BX0lsSPy3+40yzjr3eawePOl25bFqv9t2/yEI1ma/ArVh8mzHY7POmz
HPYh6cup8NKV1xjjzrFjBBLG8kvruP1NJMSqtN2tl/jZcz6nFUqe6ARDZvtUCsKpwJR43/b6RZvJ
hPnu8rJGEMWDhHzl+BMoS3069EQ2It86aS3kILTWDyEQRlRjAE2RL1hVkOL3qPwI/DKuHCE9Ails
+kHL8tVAG6tq1Cr7Mfzyf78VlyWgw2LX4Et5G3o026QvyzKrt5Zt8A8073NgYp8SCz1CzZySI8bV
58AP4hvDT42VPbruzvXc+MFu+u6MMjkwiHyPdHNy10K62DsojBBRs+1z43kow895Se4WIjJwx3dy
HvH+QoxyPcK2DfLpM6Rtc28O4XRkXZQeHX03RZOAVVPceWTo8EMs4xoV+wYt1CS9nUBVo/zJ0oiM
abOrGqw8GwyVILjVt7MM6tthEh/hDNgYxoUSYVCKakyynTUCsCtHFNglShahMSUoaWvmWjPxmSiG
sttktSQZ7kzufW377v0cbxoQddXUQ16bpvpSQAj8h7ivfBP3XSZUyWLCIJq3vPfEmwnVK+NJVmh1
bE2Mv6Ucs3s491+zUaanqCt5W4e4CeCWXV8sIwIuhwR7nVrdvkHA4Crr5ugW1NBjVsVnIhK7sooA
9BCM2uuDjd1jgoxh4VbvZSuTNfPZTE77AwkI8ZDzkPa59TkrZHRJAv2WSBZ4KhdGC3PQc8065Ah5
DuFUreyyVVCFW6+09qWFYp5Wuf4K2VTm/uyzNS4Shkvwx0mMBhJygP9Z3j+EQYhuf1yvHajdO6gt
yUkVJhI/K8cROJuZnf0PKWr1df26SOPrdCxbFyzV8P7hRfX7XB7CgqpYnvFot7a3jwaJNBm6nF1X
YdyZVNlzVGnfRrf6UAxGvBMWckgQP/BxTuN+x2L1Yg7eY5RgzVAX+BTnxRM2tbsum/u7GuHHrcH5
D5Zfl3vLQqpPENyoa/99JhwD39kKuyBU9QSELWZr7vSoHe2bKmkureiDC7o5/Kp9+SWq49PfP8Ty
7eoU1SndM4REYJEMPLCn3z84T1NRjj33kT3LrYGPwAkKkjhUXXpBug/eiobSIxvJHm8lSBCKTsy+
WV9NCA6sq7FNV7ItxUMyPc6ja+2wLcz2CIXdtsmgXw2TB8ICpt+F3bG9B1lNYhejnhHNg5sqr8tr
gv3bWCIRbQURTj1dxe6G92lbBqjQubx+WLdOX/iD5vM4Q/8ZSXbz7XxpaudOjzJ8PRGG3w4JoGOQ
y/kDhr3mkuzOXQkwOXPIoXuYbeTIhSzELojsyGHUIrrKMf+uXTSmjLp4rENkPVh9W8e2ImT199+x
+5eFIkBg21GPqy159SzP8i/hdxPPmrjXbHCUXraFaOgtRioeLCaWVj5o5ZWqsjLBpsoia3WZxWRd
zDvVjC0R9j7qUBW+bNIVUlADVsRcBGFhA9UZICaRjPO73NSdFXSYbisWiUTVRoJDX0iO/cb1Zv/S
4eSErJ81OeiLt7iGoWV+m3iLrB0I2C8WekVFhyJR1Vu3HpZY6ygA4AnbCi/uVge8MpCVUUfdON+g
vQKi+2e7iYAiyvxLfbKb71geDDcTUwiGMRm2XJbA0DbTPCQsgvYSokC5yeXcP+VB97lomwSadOyi
Jr+Eu0WEM1iJgetGE7HzNPWYNBgE9/d15jtPMyBXpFXMBmH7sVgEzp7cWhe7QOaIBGnOeMxnHNR8
gksX10IiALTewSn74pK4c5Ls+JVw6/KwWrfRQ4TX72TGP7xUUEh/u2BwTBfsliP1BfUi3qIHrDIv
NWFn0RbJgvASLHpULZRY0eE3MGqas4Wg43+wq3eoddefPBulVOYL/4Dq7fyIO9xtI0T9yWpQphSu
qV/MbL4ux1LukXfxNqJovPsRV2YIxN3wgZAIRtIB/utpxS+d4k/jJvN1ANr+I8F4F76TGTwGbUoI
TPPKkyHbtcUW+AHW7sXKoupa1cCKAUbF0BF/mYJYosf7vutD9JgI/W6SINdXZacX14YbQirXbFyU
UN43ojJ4NL1AvFtqbJeSi9EQEq+06LE3ks/uaLvnl9pgdJsm8flSlk5t7L2TLuoE5xSqg5sPd1UG
khIF7lsPLIXPquiTRH32JgAUxOoWAOuVgHmEGI5mQ/R29fO0FJL4Jh4VMZq8w4SMoVcCb+1nhLQ6
k7BN5t41+Dnhzyv7j1qknfAFld87vHmwhnQ/i7A3rlq3dB7iptE25AtQffZFyOSD67pjjW9Pz5LB
UqeHkN8+Ww1xHRe5833W2Gi0OhH4jyQPbmtwoduqaPyzjfgWDK4kPw6zN554pzu7GObCdUWsEoVc
y7zjWU/X8MvLd4gwYtjSTcWHyiq/hAQ3vpBAPHA7oIzX8c9rDVKgYkihWNX2N3iw9xCLycaI7nPW
hADZcFsajwQJx6M6Sn4ejUGj/8NqxLD/cqcDOMSpRGcf7Bme9zbDmNvh3DuW7hOM9TGCDdHmHSPh
7LKk8a+xR0EMGyXbaWuzSuJmEaO3TrNJI7J8r4YM9hQeqsp9bCpdnF6LaqmiXtEc/am9em0PZ0+c
ZFj/GKuqUKtQ01ZjVP119AAJCAuzBqDwct5rhw4al2S4CXtjUZDofxZWBKn5taqOVFuqBeax7B7x
bEZ3AmYcv4A0P6W+Ge9RrEy2qP6ySighC5imf68hA3ltW41+pdqlm9orgXsI8f5gvC4nJrkgN3p7
W9TTV8DWR2AYJggT7qkvocBjVW3CVTF0Np5b6pBA5HhVNmazSZc9OtKf5TFCvd9e4l9YvWBqRNB6
nZhOLY9wJdtVnwQwyVXQbLLYPEzs8BoY3Uis+cH0VJhefu71tL3320K7YNJDYn9s71VTawzuBowb
80Vp4G03Wd45GNCRkL750QeEi0FkZZBuSZp9Q3jhIOrKuOnjJFhrOi8aYD2fQrQE91WENEHv2OwM
9TK/CqzSPo4283PaYv4XAoBGyTvJvmQYinaF9altF3HooQ32EOG9DT7c78KA5Sl4CDHweLWgv2pS
PGjSNSdVIGzQnIrAGcsr3LSak7EUqsfJsc68UnW4bEc8SwqYppwHKhuv4QzcFf+nB21HIJ022qK8
Dt3IOldIAKa5t20F065tuxWaWlnqoNriGHC/S1tDiEYdGuGQEyIlxYUsSH1lJ6V7Ut2/jFGHaRLB
wRajAWrfCqqNapRjbP7DU/nX6QdXPiKORNyEY9ssbH9fdzBXRmYT6N6GUP68McKardjcN6iMj8Fa
z3GbiRuY1HOS57cAL7JbdTSQ7TBRZMbUp9vLwSU8uhSJNiU71BBZMERlQSgBd6aVOhRBgJUyAfDi
2PZBcVSN6ghuHm9g6UD9TnfsypqzKnCgO/MNBw96DIUo9KX5pJPtX9uyH2+NZgj+IQRrWLq77M1/
WeBbvJYcgHzsmAxWYAQjf/8u2OWNYvAy/GUdH82WMjxps/E5qCN591IYg7ELLBZjsSXQQXF9bGgT
CxypiycBhr6DZK0ZWNn+pZ9o0FMz1Obp9RI1c+xQeM6NarLiBHA0O7e9URY3cWNYRxGazY1ciob4
2E2WVTfZ2FjHYmFpqKaf7VHuL+0peoG/t02i33d9ZBwiI0RoTdbeTafnzspCfWGjqq8dKIduda3X
zrUwvRszKeQhKPsHvRfEEJeiF4GJpU0eB2t1aAE9ra5GrDs15CJ2qi3RiRbGt1rvBx8m/EI2iZ/r
e1UtMm+l8Vw88amrc242xIaYCT545lSt2P02cLbG6KkvcK6qYcGaYzntyxGanDp9rMgP2V/1KWwf
ECbB/0131r1pYncoqLm2Nm6YcvSNGmEGWQu1u9yoTtWU4xy2Kkeo16rNSUcSUVjqXKnelyIL79oh
cy7qD0gofTvhNeBWlj/q21b1gBCe3+uEttDqXUtzEe9a/noUxijoDPJOjWR1vLHL2rp1pfYRyUoJ
ukyXDzrU320ALGk9NIH9YI9WfYMAzrEuiD2uyDN++m9j1akYwH6eXbiuedEvm4LMfELh7h4prfgr
Uc53ljdFT4GMhi1Ot8S58HO+hZFYYKHNCD5jbwzWFx2P3wTRcw9Tq9s5Hed9o1mwkZZqJAoQs/mU
frbNYN0MbvvNxzd0tOfkqbD7eZPjP34ul4J/BNLQ0iGi8HOsx6CjowA31CRqD7mBtFmoAX1eVXbV
r5O5T3nHdcm930fJPSuxZ9zv/JOqGdrc33bA/yAwoRCebRLPne/0TmYPJPMPWmthRu1qBKXzGcLl
UtUxl4D+gwRlFoTX4MShQPW8Xm7dXtMJ7jRV/H3knzRms39I7a5YEW2w96raJk1zQkwJSx5Z+yXi
H+X1GDj1NRtJQgkEdLdQ46y1qpoJ9uJ6VqGoujx+6kF0Qw1t+RGDnJENBjIib+poVZq7DmDF1etz
m2iFwCjdtdZuJk/ImchbZnDz3VKzwSnfyoVkH/jGSx+KzkL1lSAIXvraSfwfzlPX1Jer/N15y19X
f+Hn31P/GZCE8ka3u0+zvHe7vPwMiDZdNGXkJQK2Doo1w0NxiKyPLYYhIAyNL0HkQq6LXfe2xc8O
Uwej3/q6LZ5kUt+qEc1YfHVEVT+OFdLtUyUnlMnC6MHsYlR2l2sUEAudvk/fQ82WG1HW7+ZoqHax
1Y8nrY41XJhFfycTj93EVFnvrbl9YgJBevb9iziDLrV39tjbKHJW+koLx/Eu1iQGlF42n9Rl7M71
Xy5TQet/vQx4Oi5zeb1MUUP6H/TaO2VpBud1cv/mWvCZf1zL1Yqn5RniWo3GNiGLWTfYqUC4wbMf
woTnXz3JYBhuZs2uSdrn8sGMoxmcOksjdOqTYSE2h9DSYwTX2dogyav/qKpeVW2cRa6s0vtD7jXB
YZoFMQwMHtLVnOEtW4eospZV0d6rwppXYiB85oGulUI+SN5kR3sCvhGUmvVQgw5/WETI9cov7gdk
gx/qKPsQ9+b8qW9wZnbRobn16tAkBIvAsepA2petnKk9IXOQ7Qt7THbgYbz3ncd0uJyJbRDro4FN
DNtr6Mak4oEJ4C1a6Utkh9qSQ//ZzpJE5+W5qN2qDiLQV3KYUNTEZWAPJpc3uYZ2mg0O+5Oma9/L
Pi/uNbS6rsJ5AFTKzfKQNOiZ6UPyTluKeBiAsYn8wfZjarK6uJ7p36gBXY4kUoO1yEV1FlMVrvzM
rY+qqml5jfr1LikA6zfmLfMX6YFAt78gZXNlhcL4hIYUoph0AsSsbGudlrL+GLeLzWFif5Hsea+Q
jhV3oVnXWACS1i/dvHiHZOEHNcIOx3uRtRdgJP27eUbLtugi8+P48yiQ2nfV9PNAjQrlYH782fRy
cJNYjY0fsxu+Gy2iVng4PudlOcBHJqhvLVU5BfjZwq/cLAyr57ZzCIpVgXfAJKuepbheeGwbr0Lx
SesxzN6RCLvKkz66lLlZHZIU2uY1NiFkUgChZMDR2hrNpvhHUeJWcgiN9vTangq+cDXitQ1Vj7Ot
l/2hz9wF//Xz/GjItF2Z6N95rfgE3inYLCGNoXf1WpPtjzbN77R97nSI8SxDVIfHLH9ZBENfm9RR
mXwestK4IdHmvYzMbf+pSqvgFObOc0+Q7+j55ntXhvbR6pg8yrTwbyOgC6tc16LdSAJVu6pBNm7a
OCgA09CtBqamkxySqi+RFrEs7SpzteYS+cmeNLb3chkNp509NrCQWt1r3eu721zBUqmZSy39rWYi
vsX9516jI93d6kbc3JGzae76CXVCFpmJZjr9vY128E0l+vw2yTE16QZ73MWLGqMqGunZJx+DWVSx
kDgQK6SkjMcA68R7OS5iiNRKpzN4AWd7JxzNW1ULQpj4Y10xJy6duVPY69RLsdJcqqaz6J7AUFjn
RvXBD9hDVRIHtyBpxsfS1L7bGlYCRUJsyuybDwRzbLKps3b2mkxiSsAOMgvy5IMZ5OSVGFp7+TdU
w+QjZsjaFtF3++BGVXvraSnasHmQf813qQsV3DKwYUB/EtGzxtxhTs62VFUrU+yUKExU1ONFHYXj
BLLj5+BK6I08GpnbH5FAfBlsVOPWqiYHgVjTvy6Xwu+zfFPopb1S4QTVpo5wtnbhDUYvkYjXdtWJ
GczTmOjjoW98yb5uCVa8XmkqQrQSlraXDrIHr1eausDaVqE0t+T2P2XF6H+bDPwhcCn5MvPV8fbP
4gfSyg559NA9lrnTs6+W8aYfq/np50moDBB26uQXH+HQl5OQanO2HeCGDW+kr6LWzae4KK5EUE/v
ozRGn5vE2xq8zfTeK1kBR2mDI8xfh5nLsOz3YcMYCnb7wBeXdme082PWBc/SaGtevVbzNIssvyLC
OnypYh+1gY4wolGhuJHkxdfRhyQRJ2PwzEs7WnelkEBG3Hjn6HI+uRjOnMYc6pqcUTAFL+V2t3GV
orhCKFgvsQQO0DaYTV8ieJbGD6OpTVvIIP3J0rPujPQam/xa1I+gBFDGS8Lma4ifHcYEzXe0Jp/x
/zOfhyLt1n0WhTdxbGlbG/m/GIco1GcwanXlF520I3kro9hPWLptB4SPPsblV9W8qAL/3jyOyCfN
44xNjOc1G81GGN/wdfQJUv3a14KasJqdIbUWvSuxEnrvQV3fBWYfbFUVUgHibWxUrvusr94hs7FW
Z/eBmn1QQGqqPH/vZfq8QlG9OPWJyO+biLCPZYwWmhfol2EfvJudRn+A55bdtdpwj+Ov9RwBCTxE
ZYctqJO/MwRB7CEgt5ghsbSyiGJaV6ZhxDdRkYo9BprfVK2p+866yvu0vwiCO6rttQB4n2DyJWHX
kOlR7c7SpNqJixCm0rZwzp0Jwbqoi6b3Zfg14EX9JJrxfyg7ryXJbaVbPxEj6M1teV/tpsfcMMZI
9N7z6c8HVKurNXv0R5wLIYhEAtVDVZFA5sq1UHJJER+QZsncohdzS7JvmL4k08//9Jp9522taPpp
aKHymushMZa6CXY6kfrHwHFDhAFR0AMNyweUQQrhXmi1m1tfQwtlEVR6dFDG2Xms/Nx5jKZ6AypF
u3jC1Buddh3abinH8hn4rIOcsuLM5VZjr3+EoLM95oNRbHmBTg9t2AE04lf66msWEYiq8H7aQ4SM
lc/XnRPkuhxq52dGlmrRNzvKJ7JPdTwqq0gtikuRQSDeO025m9mvPdhzh5hfNqRfUk19BXVt/g1d
vsWRG0GHWF0OcOwdcx1+HqVQ/+dqeh/9Tz+lN79QsdY8R1X3ubPn6qnPYv0cFn64HAVBSI4o2qLN
UvNSzWXyaEzuXwlJn6+TDj+okqrT0e/g0Z00DxZE/G0X8lyjcW1+OWbxFXWowAmCb6VDFj7IOXKC
5nCfu2K4UL2wHq0peZ3mCDKqKKpXzTw7Xwu1/RmnUf1oaonFKxESYkMP3a+DoBYBupGeU3/MntkL
Q+iLP2889MMnZd630N9+0aufZqiYX4lSF5ELzUHL/w6o1VedYTjUSAqbaHwjMo+BX1FzRE8O2lbz
dtWU5ACixkp30nYrYkmjud3CqASvo5hynycn63CX6MAhy7TVd2Y5Ncd7wzOn/e+uBqb0OItGziji
1NrPQ75GdfunOwzqmf/ST65FgSwVSslxEt06N+E90mt3J0eDccpRhp3IR4pRi+qmDST8+Vp2dTN2
d67i2kt029JP3PmYyocEEUm5sviMtgh+3nrV0AFZT5CmxXWy0K4NRAZFeKZ5mH1KyF0Hemlt/CAp
V+bY1c+cJbSlwuN8J7sVpNTnzipeZU8XHqkFdqnvPPUobV7YpPvcRMrVnymOWVpGs6lJMD3cZlRd
uCG7nyL/Dn2u5SXqNVLtJ9OPvC/Z4NnLgC//g5Pl7jZWuujQBZ1+bqYWoa0GtTgnQd8oT4r5l8GZ
Uf5qwNp9mM5mbH6gHuBtuuLxlVfauVyjEAg2qebnpUShdQLPQCUXwLJXva+HfRAlKGCKLnAsE+Ya
aEflqFFb4yq2gnknR3sTBpk61cBhCueyab8UeVhf9TEfX0fKQUqzGZ59dFJf2JQuBpUTYNVO1W62
i/wS1PzRsoBDqxCny3wFnCF7wc9x5VRLIHPVUY7OYYlKUJo9g5Wtn3RCAtIcRZp2CBNOmnISJNS5
IHijMljUkRRUySEWhLJTOqZPCeyThwFyK/iF/jlyzvPnLq/GJ2kZs3wEK+oOO3kADcrpzT+ywqxe
FtnnMdLHJysJn+EGqyA/CZ1w73mBuo7ykp0KNa/mZQDGdcone/nBpvAagi5ObxGOwdvkhl500cgB
uG/UU2NYiKZh0vpKPTaAPAZBbje21qXrWvdSG23+EpRZtMr9CXYgMVipc7xPR6KFcnRKMmvf2264
gFU9Pka67WwgoHyeOys+SpPSoRglr6Tt3vU9F/GZu8+fpgwFVFYk2flq1y96NGhf66Qtd66GpJAp
uoHWH/vYLl/CMVdPZYo6Zh5G2tcuUAEfTepEPZDvP6aF8llOh9cqXSJIgya6StAa8mS44Ns4RVlF
F9Esez2UOhLodWs8TMn8Sb7MnSnSd1oCB530kpPcxk6OcvR/J0mvDMnDSJRNtu/whE7Aku5deSXB
C/IKetFkZyMvIqEMsHHxLb07/99zf1vqBoYQn3tf3uGtsi4hSFt4PWgdK+9V2G/FpTu6MxBJyvrm
rNT3Nm9DyHml8Tb0YUJmTOg3VH27kkbZzIOJdPhtQdC+wzYv3KeyVFYkPoNgWltUMC+aiArJBdo1
Kgxm7nxxvWrL828k7AVXsjTJBkXMCXXm4ufdfpsadvzmIahqNkYLBfOq7MrhMhw02ZFToXsrNghT
+wvA53wYNIJvK5MZ+N5pCUgmYbqtZ+iQIkyB/hQlUBbVLd+XBK3QC3mIWV2IotnJN863nhyQTd1W
ey0PjEMkfO92R9USaK/NX2Rv450p17i72NzcZRVVLhHV94+Ql00H/bBpUk11977N5kwDKtZodQjg
xF8kP6FPq/TS5PbTYENs2AGmWcssn8z3JY13jX24aaXJcKrgbJrB4z0XCPwNAi8xqQ1TLV3WnXMl
AA1/okgevk9oRU+a7MEs10Ahm/V9kfdPsWM2MzGP1anYxxo8bXHpQWmf+l8icNO7W6/Iu7OhRyaa
mGI0cvj6FAmrNmJE2mSTwUuCeJqapetA1bOlAe3Vh2HpXYkpsAu42yhWvt1WlTa5gnSJQrc6hmkM
UPP9g+WlHG3MCSGlAcnndtKWpuF0Rzin2rOv+KoQh5hbkK00FiS/5cTXw6Nm/WyYrglfuRgA1gjX
Ldi6lRyRNtvJdMqChSeMCAIFRZnqzSjH3xaPKBOaOfpKxyFIXuEMApcLmvY5KvzTTIrj4rtp+dzm
FNhoygT/YJ4BPezLl3kGV3sbHB3UNHw12HiWVTy3Vj48UB0OJy4z5WI+qodL8qzQOgibm0BaHGXJ
qxyUk3wFQgql/tJS9bOTWS04jgn22S7c4I3d73/LaPWNdbNL33v0/d3/wxpwdN18727y6t1+D8RL
ewZvovxM2bv9HXq5dLvsGlVZfGITVj/KKMxgN49/MM0IZpHO6ZtH6do63aM0yZ6M3HB8/dNEuZZc
+X0iuuJ/XEsu8+51X15+rGVVt+X/vRZ42ej0b5OcKNd6/wf1s/HNrcSeUsSY3s3SU/be/wV/WO+/
7sYf1vr/uEH9qGZHzw6/2z0y6K1jXpUWbhPfy7ONHUBfKDeQSm95j0n+lxyTFqtQIDAMBwfILdtR
WG+LczFNL7I3k6d6rvMpRoQ67G471Iqw3zprw3DJ2xiSSgJ3JcH0caGoMN1BFEsdRsK3UY5MlPac
bwMtMoFLtq28zKR72mr/zIRsaN6QNqoW0piLEXcENDZrPbUQtnpG4+sQ6a336IQRDeUHOyWrYDB9
tyEoka/LUsvW0kUOAMFGbA4mZKJ1YppooKE4wjk/nWUvdIkWVnm00FvdfZSTdHhcjxQH/ribRuoc
N1CkoIUs3OTMDorwpZqU7uZum80nPwDr5wb5VaajzBnxYdGTqar3nhyDyfc2JlNHolfl+u+etxRX
nz61ACiz6KUR+iqRa0RoB83uUQPWzhkjekl776M9QbnN92bUHV09vjSZipQhNN7rQGvii2zUJExu
VwE6lOughVzx9wHhXNYRu2/L/P5hgrDLLvA+4MNhsvrjusLNa1As7/lJyT/k5hak/VEhpVmQsICG
HGGMw9yAA+QZPcFwzInp7VJa4zhTdDQl8IpaZbbX8vJmlQ6BUfs6pJrdjn+hux3FUpG0OQECnQ56
B6senMZRNk2aescJsGq3uRvzTCHeUnQbv2/VYY9WDvuqLovYTgWzV4CWVAcQQ8J6G5Or3C4RkCcT
3g67ltPCpS6pSoAb6lhBq+ussnrutl0I5WXXNo69RZLiV8lxfXcbHluKHpVQPfeI5NrbMSgyOBgC
b30bhn7QP8/1sYQBBHphuX6FsqqJlCg/SLQpCn2IhDZFCmYa8hVpg4/17Uox9alZFGryJYkHa1fX
WrjT1YKwTpBlJrGwIbzm4QAmtv36wRSilH2t4Dbv8slClwCvEf5i2NBViiTMQVQsBeuwtNs19F3t
UhXcoEHDexBO5O7WmNCYL1DeKkjU/2tAOrsQ+iZ2lB50KkG1hbR5emGiEIVaAGtIy321xrIp23LN
18EBqQx76CelUamuEk1QKP60KJ3phx4p/vaDTV7WE1wGyZgsZc97nya7SuGCf2kKZdk1bKAdYtKl
PwfnIWELlgixF9m9N9JNj2GJEG73xmkza81TtlvarVuTMtxqkngEksp0rbJdWwMRDJ/l4DC+DXIH
poUTNN/TZlre8hc6VFZX0b2lOmTXUuaPXTf9V/e3uT6jGsR2qFOFyYHc3vxMslhfVlkX71QjnJ91
HfEoh3f0Qo5K25A2xwTKwKs0UZRprtXWJtHlMz8MjQ4pzmp/98+Qclp0sVqAIWXJwfRawLEckdr+
q0UAHwZMAj6XrHKQSPARSgR0RvhYKibcB8SVHE0DQMb2TL4MQTKMPSKGq1gab100EP5zwYR81DLU
x7lbJZFibDQz9VxwBS0Yc/Rt17d+YFXTdS53kWZlDzcTWNM3F5n8sXI3WBujoS01J+SEWSnNz3Bw
ETeLwwYdcaO+NYFRQBHOoYyKpyEkVmdVC92uTDRVc2eT6O6wAVpqfPYpg1yYTTCd3WhQ964b1wuE
jrVlrAcm6dvUuhQEHwCD1dGPQNCNFCWp79lNdhEs79tBN5MXz/95h0P+JzryTy6dMaKIUwTfVVtZ
dKCUrIbDz+87RH2Go680bhgpuZWTDcnnD3ayClDxQ/t1gJv5HNtu+T2ISc56upZ80iANWQFCsfnu
VONWn2rIJ9MmPxLsm7bojRpX5ND1VeaTWkVSXFt0ENR/Jxt9CWP9RdUogu5qjRq0vLU2MjJv+yZp
ka73z9C/Dp+dh9tpHdKb82BTZStP6XJOy89uE4kAwH1OUSrDZ/dCRGxeaH3pX+I0m09WBL0lJbv9
S1f0zbNKxF90bo1RPStR0IhsAuNVoC8nvaYoh7D4oQ6of0g8dF9co32kIL0lRV7s5B8aE+o+aMBu
l/JPMkeYMhqkHPeya1FpLSdFU9o+l0aJ9iN/KZyZb5M0ztynLkbkSEl16xga42epnDJFKNdVVj9v
KngrV9ImmwhRBGhADCSfhMKKbEonPRje6J7lrNiljBkYwFqOSZMPtHKnB6EOX80/k3Q3RDSl5EVz
t7Wp+vfce6QIgxJ6uD7I1lXWBCfidiFlAZMWnGSfwLu9BlBQLKYuj2C5EU6OmTWzqJJ7czLKiFK5
wvTXH5zUMCj4cQh/6RlmvIoLNhfeKhu/NUbZHQezH8K1FyVH2YVvkPON2X2itgS0e1blD7Lxcy1/
yIxsTTBnOEvTXFvtIRiHx9KKKuts54W1CcG5uUbirpJG20E/nuyysEbnQeSsHPdT0Rjp1zJPkx1B
yjdzHn/qnI6nXw25mKMSGc20JyjAOr51qr+3RbfvFPcCLnMnPdr+2taUvrS6VjrLbuz5239r4H3e
WchpDDmyi/3GcRrjL3t4peQcPZRhzq9+Xuff7DzIlkR1Tyoa6Cj4/aWORn2WjcIe9nYVegGi9FpW
rwgCt8chBQkHt83HB27tES+HPHMT131Mbba/nJzeO7vDiY1qSvkHUORtnivDsoLqYC0HS9MA9Kui
v3XwnBnVFiYogS1KZiLqYFzqNE5O563YB5nfOrc2EGPy+Et1IfLcBL9QYTS/jR57SLhJIBzNcgAD
kYNIuZgQq4g2ORbUz1lngtYKWhXmT++cDiX0A+/dqQlI4UMjfxuN5ajsWqVyvnXfnSNSk4/BEAdH
LYBzV408KL2GYE21mPbS+WjNTXE+L6i4115ctGgfPBU1KjEYdJgCBNLLsbWfpClLol+VkSdolOHg
tpD8MOWYp2q0cniSkhyzA3UTdmlxcvomT1fykorGWU2N420UbiKoOCOVF0PCK3tEVY7qCHjpeTB+
l/tzHbDfshf2uof9JgVZnebGwH3woVHIZRu2RHliv4yWcih3NGtg+zqfUh9gCb+9bt8ipfQw+Fmz
tPvM+0HKf6Fpnf3La2BGhJCsIGVVkdx8981JxoGuNlzpC8DY/FSqBCnzpj3lIocOkGlPAKX/RvIA
qJY/9Q9qmVCRmLv+Dv1W+9qYJKhT5FcefQpJzwaorIXEVxm23p/1HPnQ1u+NT7IrR9sMtUbZ9RWq
J8bGqM5RD1Ki0pN6o0S2sve7AfEIwoGwi0b5T6jGD5bhG5//5JGFlncp5j4n/0B8PB0+cwNE3T4d
2ch4uKVnAeRcIMp/G5AB9FF7lZPYJIXGbR09DN8moFGXod4XK6hUifRwzdvXsigGonjhuc/nTSqe
3ialMZTYwigYi64yUs+FJLhDfvvjJMPIvOemVT9MGiEtVNL6WgqSDUvQakDmbxJXzPpVKHk4qgAt
yt/7Str0KzlnENQdBEmNtbR1oitt93WgiAqoGcUlQScM9FeDVlOj+oewyser51SJjd5JB5StGM5K
ie02oJTGJR1Pt0n+4A7XwXBClO/mXRQiJbOexkbbN174taUCMFobmjJuUakj9iacb/NsOOTWyFOT
7xIrg1Lj01wybSvqYcJ1Fk/jVbrLJui01xEKfxACGVXM3A75j1RV1JAAr+RQAnKf5D/S6DNnoZlO
drNJZ+knbfIWSGft3e92P2XfEPPu9+o+T06Ra+U/KI1WKL+NTqZe26jSavYpmCYCtfe+vNILu1gg
+ldtZHcMsurNJ1qOGVQ0bOv6PRiPZ1UocxAAtvqLLZoUSY1VlpNamOSINMqmAXQD36VnbFGeHi51
1/eX22zD+Vp6TbOEYRhSMlWPvtTdQ4OsBwDJWoVajPsvzTNJ6HVTVu7Niyj+py5JFdKAs/KkBulR
evVxme9nXZ0Wde2Wq7BPm+Vs28aDHWbmQ994GuXAHL2FyRQmaa+9bDs0aXeWdtmUihsuvXFst2SF
KVONunkDH1rHo7tOoLke+WrDyPB4tyVj1jxmopG2pqGoQbrIJklR/XYT31u6blDZF0Eh/VJFLfrM
WqOei2HUj0Y4ItsQF8PrlJqvVWHYv8qU8iR4mr/+p2s52K8KZLK/OIISw23fXAODor77qlng9K/C
tRCr1v+7atkOHpzjBeKns/OgUyC9QhcmX1dlwd5U2IopandlinzP3QZtQnOeoLc2hId0k01UjZSB
KuWlsn3nwcjC4DgWydM4G84mTiB1v2k5ChnHpqrmCcozLr0JkWFDzVvEn/x/jFLw8ab1GIN+JBYw
bu/6jx9md4IJIPa0YzORWQOILdZNRUF3r+kbsjpIYRFSesOOOtapcBB7GYP+oLrwKlHykz9RxeeT
1tC8pezKAU1X50VnlOVe2tjj5E+phigOP2dHdGCGGA4xzGkLOSa90sBDObtLlbV0kQOZqjxpqscj
SHyUV+Sgv+xhc/90ePynrTYmw+3T5SQf/SmKQ9ppd/90tdEXg1bHB9ULX0JUOc6yqU3wMosKcG81
CsouMaBzE/hf4QgK0QjuaNmdxgAVYjEcN4q9Q5/8GWJ89dzYMIxTSnjyOgOe2t46zOE8XmRjd2ju
RAV5AijVCYf9y25XwRpNFgf6aWKRMpyXx2aP6hjoUBn5i/yuP/oZ724jiNPTqIT2SRfPIYqxrA9d
P0djzIngO5cuf/K722rSDfosaGjEcrLpxZVLpRR8u8jrpLDuWQSpIPOww+dwiIpTW43fbnEKEayY
hUfARuEgbe8elHGHz17gtfsoRES+gN/qwcyNbOGF2fytaoEB65qeXtK2UXZVj9YfxaRExhcgNCGC
Nxz37Hh/yU4zUpAur1zbTq+zShpw9IvT3SSv5iL+u69CY/eb3R0qJNB945Eic7DbFOWQlyx5Xg7D
ppTFN0DDEPtNs63t1dWyhkoCKdvEerCDwXrwYsXfmJlXoVeoQ2LuQrd18ivvJF1kA5Awhohx2Opp
QDGOYewTveQMKwnGI0EDZ8QRlRe9se9SvUL+Hc6zi4qztEm3EKQktF2Vu5ShtL6t7X3kN+jSvAfh
ZMQtqr7NKt/y2JmMJ8Aa5aJuZv0V8QGkapGiePS0vtjEhYlCSgxtTO03wVZVkWTsZw7omWn9mnie
ii1He7o3WRp0J5B+nr6Jm6vrG+pRDrI/VTeRDqVH42qHXjQB5PQZ0Csu7Wl+M2ZZqt+6/NEMT1Bf
oM2avTqDwa6S8P+xqSEVWNQkzt8uvforWV/7oAumQTjtg21UDZAUcr+0vkle3S6wt25keJQFud4n
V0uvjhC29UqOqVmTjA8VzP9H34UXzaHy+EewluOBV9uIFbbWsSDhQLYpmDagFAaKKK3+VLRf837q
j2gDKyg3CFNvN2+DdzdfGalIDZNmKV3uAxRkl7PaHVIlio+uD+sDqEKUH9+70maLAXklm8yfAUMA
ISY8GhntqpD935yGGVHrrM6PhFKCJz+N/lInzyeeTW8Wp30qKbS8nx+lZeh79RjF3hc5dHOKOejF
U5Ou7nMiIw+XKMES1BLryCbWmj058+gie6rt2RdfKzb3haiRcXYwqH5GOHvbksm81qKRV5bY0JHP
Mm8D7uhTDT0nX8C+6QTqavuKEppzha633VOsBNXOv6ZPkKOuHDRZ19L3Nt01jIfQhED9bTUHou4o
BgNiBLD4VxHcw6uigb/OF4SoilBvvV25mfahS0LpZQyvWYSOtO2iSbbK1V9mrGqnjGTSeSbGOa8K
t9CQADaitYTkeI3lXxAyeisaE2Uiru9+nkM/PSccwbc890SdB/XQSVewSWyKH7Inm9TR/HkhL9GQ
Ax2GNNKUu8r57iKvYj3MINOfh7WuwWRfzc0XU2mt55SK66l2jUdb9PowdZaQQQADE926VSzo9Idz
3o/NEjafapOxhYjBr0Ojz5vP29eWRb/JFIDMdn+JzNZ5REPXuVY8X2/OHoewo5skPxM5mETOI4eQ
FCbY6hmZq9fEgd5zoSYd6AJt/Oyhqn6YRC/MY+/qNrl2yvkWUE+RZ6RdvGHNVzlY3aZJnyxU/zjN
nOqtk/ucfC19X/m6x0EXDXjVr/V+IS91UwGln1u7jzY5LN0djcexl3v6SnrLxg9At9/68NYRj+kK
tg1iXdk4lMqAnCB/wTfkEDldckYYzt05ExA40TOUJAGnwFUgmokMBu8vRANWIfWekANgvDv2hFc/
dGMYsChJjx1Amf/ykzNyqK540/H0qxzfQnVT0LbOKENQokRhkblRQnM8oWYznnQt5Bv33s3DXMkB
vdooljZtf3P0xLD0sdI864AL/zPH8k1rnU4j8XsVaZaFXBLizcqviivshN611dUXG/KOg5Tuks3U
xOXJ0ZM9iET+h0tbb2aQBXe8Fz4YG09/CYkKHWDU8q5/mgv2dqVA5JBEl7hRy9VMbcYnJ8yhyoAB
1rdq5RM1tee+s1CvLXP2LVPkA9fKFrJA0h4y9Oe7tEE5z6z3FSK9286JtZe61H9JD0oPj6TRsi9h
5vVrRSuMo52FDZEG2zF3te81uz/SmtwYTnpBglKTU8wXDsjxD6QocuQDDYrtNITbQ4/3x78d5xj6
l8qLoTUgj7ONW+uHIthKZOMKppJ7V171TUe1Avohv9nvvh412VvUTH5IU0SMnVy4ZEB5X07XByCf
ydsiuT9c0KNEZKMptYeWmuBVU/jJWnYpQdMeMgfefBi2vt9N8qpG196nSvkSwsELLX8xc78Br2zL
zFcfpAt8HTwCON0tZVcOqBmvBFcxVnJxY8q2GWISgPtyBfn6+MESukZwco6Xys1B3omGB1uyQjdC
W6lVW+oLOSwdjak85CNMi6ETfJvCBFpZSc7vuNVO9SYiVXAxT4Kav5JczFnm91QmCejeGFrjqSvD
Lw1ZpbMFOvbFL8NgZcxDtqviuX+JxsneFpmDmLsYzTsjP+up/10OVjweT5oSfb8LvZlC7W3gUMbj
3y6hFUIAQirAyauxnvJdPPHbll1vhsNZXoWjYiOrKcg7mY+ACvB9uVQ3h1sU9cIT6ALr3MVfynwK
ji68LkdbNPLqT7Y/uYxpR2VhjM7e/zl17OB1yHV9nXYIPLRC4IHYtHK4d+VVJ1Ud5LDsSx/ZSNHi
+5SbTa17lCk0mK7+vVasTvCmuR1Vf6NhFQsqN4p92Beg2TLbWUp1SWpbYmXXzVV2ROQARXFxJUUL
4XDdmA4Ybk+zm5WmQklbOfBnr/I81S9UmomAXFYnzqnsQgicy/xp0qYXhQTi18TRjPWQiLrVgS7B
+EWXehWFdn1whAsnWY3N6D3ls7Vt4QsSOpRUnWb5VO5l3xpU6Ic6fdhEgx7tHdmVTlpo+wjIC//b
Zd3kr4adTHtNq0gHpqVPHn5IHOAGKkcRSblQNRls/pZ/HAUVgzTd/WTX6qx0qdh9eSwzd9+UVvcK
YBHd00gUGDVm/xUBNc4Nsfp9AAW6btVaEZQgxhP3/aeXavP3rC14V4Rj+kCuaaHmTfgwOz6l7qqe
56iUq/MqCOLTLWt6V3uPC7b/I6x8N+13kTkNOKItqFkqlo3haEvDDtJdkPjTc6E285F63XiRqd6X
OBqTK5AO6zihgbLog7p9JbgQkb4NMnKwdBPoWDY1VSBg4FNzabmTsUllFZaqUkSZZ+0um0L/Im3y
Ksu0z4HpwaYfAip2hGqkJZrK9Nyr5Y+vaTbkh7sdlvPhpPjuVjrAMjvsex3iY7NGjzbwARXGZlIT
KAyGhdsMkJuLoto2CpNdYCpfKSi/QsllOqu5jOyTBi8+WQZ/3vDCCFe6KPsuC6NeqCEFTNbc6p8m
H2yG7N5H+95tT7IrR2VXbam26dBQjv+mhqKiaiL3d5aizytZ1Om62QBtRh5DZU7JZxEZP9DOrK9a
3iWf+904zMVnWzOVtco2mVfrz9kBPySZJwCnCuXdeXOnpmhJBhz0AVz5MAWwW5TeVEJNjQSs47XW
jQEjDQaI64IYEQbJgBHWtcW2c5h3ch0r5fkXhObDGHsh5bhUiwdWGX0CrwXRrrAFQTAu76PyStoK
X6ECwqH0MUEbk9usD8tpnMeN25fwlRIX7PZ1OEdQbyv03V+9id5vaM71icynvm87beP7JkoS0pZR
u9TC/oS8uezLRrOQ5Otx/M0+1A5MjzAko43ZoyqwNQSNQNnMj/B3Qt3oZ+pOzZzwDHgoWQfIBS2V
II3OdqOQNUetMTq0SUSAMa/7TZ6p6fOcF/ZCJT/xw1OitQ952N+eY5xbFLDBGZgmrxA+AVXhfklu
st3FJBHPsY5ka9+G+QrdIaj1ywQVuInMjslG+TClEQgyW7z7XL4RByrbUWBxp8vgZvkOQcVkHhbU
8AycskzlGretch2d8EuUx8lB9qQ9zBP7EHNyheO+gDDes+InwAwJjJSIGGkjGJoZbatkGbkvBhw2
D3XeXwLV0nZhhQRBYtUcnuXlhyYsPiPMi56KcJENIm8Weiq5I0objqiooGkd8mxxY2XYWmrUxevQ
nR4buCAOsRiVLpytCPCpIZiEDpxz6zr7JCBObeiTSnIsVCndmF/gJiKZ1m54WCqPZqD4j14BxUOi
a99kT9qzKjJhXHX8ZdjM/s3N6sd+qVZ5v5V+fdX4157aZh7m7rNpQbgeh5m2MSe//BJP3aYgw/4j
ROoeDhsT6VzPq89UDytLebxPeneR8G382hSOszaCOUOIN+uO1J58CRQdBk1zNL4XsbpvZOo0nSGA
hhnyVxulZKf8KnjVYlNbTcB6SEpY3W7uSxNq9gi+5NH41AjdYIL7QtsmjONDC9JjccsVeBORsN/7
vRhXTMGRniTEweR84Mv2upz9DFkl8tGRll5cTiXHXEt4sdidr2/rmvRS50Rwk7ljcLilm5Cwerap
RN63VWc7KxtKpq1R2REMbAPQPW3IVlCVw0vOhowoY1sA2NSNL2Zs7Acli3/1BkGuNsiSl1oJpm0A
IHOPEnawKi0OF44SiofoOLMTzyz1IPvyKief+maUfdmg8RGvwfNcKwrOp8J06xtwyizVYqVocbzK
R8HPhTA6NEs+5JB9CypiTObDIBp5JRvPQFHDjsN+cRMSqDSClp0QGRbcBAO1WzdRgLbhQZ47grcO
4oJRshS82+5ucpa0izWACrhABbvNXeRKVWFhhIWL7ZFsbv3Qbty1krQ/rXmyDxW8EPlCF5xXsq+x
HTno3MA3I7fePvhVz72bGncJ2gVxJqfUVuYUDte+boarvIoJ8y9BPylraQsqFXHnXJ0muKajYXt3
lN5eWPzMmyTf/2Yn0nSuzN7cBt78UNjlt0bLWw7HgfHJKfNvxZhEC1fr/E1dec0xiINxC7mmDuZu
tlZKGBkv4AlAQcBvtR16Td0EXRwuoFYdvsmrnELy29XdVt5tRgOlnaUgOtCV2qOXjBc0tJrPnk+u
v3cCE8w5XchYkDRIYujUMqv5DIhCcINm/UV2DR9QVOK+em1WXgng/ZJzasPmGVa79ko6QccYrwKf
x53sNlr3jBI4imOlcmmR+XuIJzUDJtF8kT3Z5E3ugwQ0zF2g9N4hd01U20XjkVPkxdJvKVIgI0+Y
a+PFyF4rsaa9mFPr7F0jTZZyNA9V65IH6qPs3SZcUrfpX0IvK9ZuDpLNVDXroQOSs8modp788ArI
CGBy7G1rkP3XUjT6HCGNTnHmYrQRKF0QAy2vhhqP+6ZXv2Q5nC7SVOWet08145tdpSjNmhHElllV
Ae9Th0uqaaeGBP6zNPX+BI2o64YHr00j4CQn6kYSfe2qVXOQDTT39pazNDQpeXxw6/LzUKv9BpRQ
cyOph1lgekBm7lNeat6hE7z1suHF1a0DWPB5bvxjK2sEKMpE38tJs5gpB0umD5n/P9NJl9QrYpEc
k+N4WrYxYheyQWK3LhdViERgxv9w6BsYAfXWwBHeBQzdHKTZIbrZ6+AnZT1BZyW8WWC84BD6D+fW
bwN9QK20C3X9kDWRQukUJ4y5iar+JA8f8pwxG5XLk8juF1NLXK3MkkUk9MUrp6boL9cJeNsUDi/Q
JgnPVpnv2smJEKTx+8/1zI7olkosZoqGrVQxPttsXkKztD7llIFfJ135S5rVmUAgcAljPZvjtNby
MF6pIoafw/a1o1j0K2o1wGtCEeu/D9hp91X2pF1qxMgrOQtW5q+y90EURkyXg9CgLIOp3XVGMRwo
jR4ObRC8Xf0/ys6ryW0ja8O/CFXI4ZbkkENygiRLluwblFf2IueMX/89OBgNaK68td9NV/cJDUpD
Ao0T3leDgvxm6fUDEfo4+uTWs+PBF0BpUWTX38J6qs6p308fyv4zOaz+1ZETnR1RHjZXM4/fyeVp
ZjefmzIHhprAY32Oq4BUZGEMx46iHJ5MZnyhTfVM/UFwHUAS3bUQVnwoOv+bS6PlNyolpxNNKfzw
Wi8Cy19vdzBFhLQmJu2vFSUd5E2jb27hTdcxDFsKl/HywCk49C6FtFMUfjZ8qCUmfeyv81iQ81pm
6jJssm2Z1rlX7rY1/q6Z67uZw36Tt6+JUpY87qvsezPGe92cxt8JZsUPheVSbKMmHOz4yacdvIK+
T8FB3AT956Slsq7LQMRbtQ1EeJnt7UQpIm2IXpLUyl58iph6Io5xXZ1ocs/rj3CVtjvdACzQHUiR
yuBQV7hXR4drTtW/YypVv1O49rlR2+FLUVB2M0LYd3J0o774C85WGf85u3YCjZ8X8NiblzqZyvhq
zN1wyozce2i1OHrwALA79LMTfKiLQwNz2KvdeAkpM3vSjonS5vtuysIPTpcjVPv4azUqBWE8HGTQ
UlO5QCjwcflD5g95zLOsrvOLt6eeTgk/AcNYnIas/SOgyAjwRfPUuMvXWlJYMrwrZvn2l/6PLFfM
Aes64yGprTlV68fetf5cn/ZlU37nOsl50KhRo7Hj78sqJ5phNoA35nQ1O0ptPVvLILPEDS3y2pBS
Aj9j7dNhTuedCDfD3s0e65AqS5HfmHhAP5+onfxTjXULcGG2ujHpNTD5axuC0U0TmGRQxplbbJvO
3Y7gM+C1Y/k4FhD6yMroJ7c4rAoDQjNOUsVjQ0XXmRt+DM/Hqa2r4jmbqafONAqafbqEx50IQZ5i
CtLT+DRGT+tKFJE5fQUkg9It4Ls45ifdX0Vydeyq/jN0aoJOsTN+gghuOPl+ZJ0n0y1efW5eByCL
w98NpzmLTxpXH5Oy4vcG3G7qJ39V3dSTKPf7T4nh/pkTS7mKyCK6+uLa7llWEyQUn3wbGKAG4reH
amzij7r9L+pw1Y963fsPGvnZgyxtTpU7xTCSc7TwD0XPHNCtj8kyH4dcuWqteVJG/yEz6ujrEM/O
xWoGfvVl3+29QLMu5IwhZTHHEEw7hZMqXErCmNRrNfnXxH31gZS4eEWfX8q2Plogd5/9DIIJVfPL
swb8377ox5moYAStB5Cuk/fY2NGvk+nUD9mS1KR+tn2afdc51C5YJ1TW+DBgLm9IMszLG9K23GRB
8zqVSbjqtMXqH03v3CuPnGYZLvGU8OopzovjKS53cAJgycO08BHHc1g8ySwvDHL4sqa+rHji3Xq+
OvlFlH7rUTW4KVdfy+AtwlL+GOig74PkuwYjMrX+U/IaVG50rUNQRNvMzr9SbPkqbwHA7H1z+Kp9
iaC4OoZB7J8BImihZ4LMUEun/usUcHcHaa569iel/5pbwa7rB/tLD1Tfa9dPv4mVYTbeY+yAQidL
i5fqg0s7z1mWfULxkKOVHyenpYtx8lYr0q310W7DD3kAYFlM1PFst2b8kldB9KDMhfWFQxk1n+WY
/zVWn3nmWf924+lLBd/otzoC90wps3T1VkfVOBO+iV84Zr5513qUcp8OisU7S4H0iOydOZdfkzyL
P9OsHJ6tLLaOtcUDKZtBFaV3+V9lR/O/U/XWiwbm5HMCRDYFdSgafpFqHhS/z5ZqgtJZ1hfHrb3H
cUzojkp1/VBNZv+adr1yWtBrCQAk5ZOdFOrRowLkY+b5xt6ydP+rk9TfqcKq/gope1/ReUaV3FZn
RBcjmBZYlYIzsg1T/bUfneGq8AZFIng+y8qidgvE4aCMq91ms65XXWYk41VUjaYBPRMCECDL1Uh2
8UvwEZoBxhO/t0IQkxj4NYUvNsV2bpQ/y2ITh5QmvIQz6BJN5uqnO4UYj0avH0YP9lF32c2xqkwl
GxWF5zqJ+5YEQxsZe54mz2nsWr8GRdw8RQEdOxNxyF9To6oebaMHaHbRekB6PZTx7J1EG7W1uwu4
T1xF2zguhESu/qHxYH+MwiJ5TBy+NGUFVnKjhwDKH1sLUB5Kg0LnwWvpJs2TvH8KyvrZA+Aq2HdG
qb/6HqUgVfSx07SIYAdDAkpGDLrly2qVW+VHgoPONcobmrdnBVhMpTHisxiLLy9BAPe3pnncdjFI
Yj0MvW4fbCg+Am5FYX6Ca6LckwFsn8m1Un+0hJjmIXUfYlihHnyADH5x4rH9MAX9A+l7cPsmiwxY
Orj6WYwVXvUuhgqKXgl84ZNf0kANXsafrVOF563fQk7Ki9y0+b8X+XZ4fpdnQ1dfvdh9NGG8uMow
NyFpnJ8sAzPWeelxs91qZ7XGQieH37xNbxw3YeyW+gPVdtlONlcL0Fsq2CygL/6RnOC1yt7HY5zt
JbUgwyzv5Vte4udrMZVsxZrMkLWawTiYEmAvooC0r2sJd7nxbHWNV5+m0Wl32kCxikYu99lPNNq9
ZAqNufGc7MYg16ksrtOrzYse3d5vgHrBrzr1Rf+Bnwcq/EjDjgVpDxBsxw1Ab/MUGQ3787EY+eGK
olbrEXT3QjsXnHZfu8j5ItVbddLweLDMdSW695XoFksp+wI1dbWU7s93yzrK7AcqLLwH6cmF8Olx
aqLxVfpvjXSojp4RegdR2lmWfQIUS3TrwI9rb+jApUqrru33/bNvR7+IUnwSB4qj3DPzKyz3v3Nz
/aVLDIXC/uZt4GhHkLx5FnGu+LZKPFpTd7HfNgtDt/KsFwZQQ6IHbXg4thQScHRaWchvAjLCSn6z
vgnQiErW+RK66SWVdaOXKe0e/htGutUCMUYoqgKvEuB48lKxxetMpNmAy/TZFW4roiky9aKMBJU6
LaW5pL+d1m5BWyHjnvAY1Bf48XcAIYES2pbmgkW0IRApGsVUaRI68P3RQiHGVLP51Az600Haug24
1j4Y5ve1PU9Wavl969KW/E5Q/LliE1pv1tKC/jf/Owl7rP1/siNphU5zgcFQe/cYOa1DaYPhUKzA
rEsi97knxpUHaXbZ5ENlwRI76B1882oy7jbjbQNt2WXxJX6SUUHxY+Pc69ydqRLlzJzMf4E2oNyT
zaLJe1nm7Ugx5jLLvEl9rO3kLzrdYBIQWQrqPbXC4SX3g2hIYEwJg5egM9VPKbxbO17iwe2vEu1T
vShCtXqql5VYuOakH9LcBwhrcZCBlMau7Mhl92Pq7uu0H9cgiN3oX5LAcC5FGcILXWV6/6BWRnVw
VZXkBbU6YCV69ZkkBSHeQh+PvV9RmCXYNOuU/5t4xbMR6Jp7FJufId0I5o1NM9O+6GhUa/dBST8W
uJAtN5bCWDASf6xmd7aHgxPQRBCScVzvK2ljPvBqaV3kFvIzOE8vntp9S0HmQW46d/cgkc2kmB59
uNxkhWn52NmUF0wHJ9ST3Q0OqHjP0weDiqUnsf7ZpiDdQoY69d56r2zkhiiGyQImSu3+BYSj56JW
6clzkpetwH4RFYtojaEvy1AZkhc1A1DSj+KW9vikfZra5s81v6fl82On6darpPdMniUHUAl5F8+p
cyaN4r3OSz1SNlGnlmtfRLKJbbPzFk7sEHQkTGXI2umPWVXckxTgJ8vfXoXT40GWUrgvMxnW8vw0
qIj+a/XhRgZ545daMTXOg0H5AnIYB4ElKyDLsEiPa9D/fbnmCBzaYU+BOgLG2PJXm0wl/iSDFZrw
gRawNKQLkZ7IbBp1TK9OXmQVGmb0Qu/xmUYKn1PbGPNboaGcI7AAb/LYV6+GQUuWfKnel07a+Yce
MKh9o2jhqwzGFESvSUBIuHB063inyNMwO4YGea87xQD6CSEMshjvOyl0L+28EcIvCVdJQMtu2gsJ
9/kiq0ziABLHclHEJGDOxfA9XfjJZSCyUq8zWQZq971QKIe5k8syM9Xq2fQ5Kw0Dlds/86+nIt5P
CREdyoaC/XIM+e74kLqM6fRbBtfMg6aD+UTzdfpBc/L/2cL1IZwprOFDGbiQ/pnUp8D90x/7ph0u
vq7uyryl1yseU1LsNRij5oKbIINVW8a1bq2DSnfDKhI5YLE9fnSW15pSPq3Lzc0urW9+Z9Dg8nc3
bcFdACg+oeDTAt3r/TqbXWEG5cNANmMvWlE0mvvBpXDyvEG2FoNNljqLLyuy67KEFji6rHciQXUN
FnxXXltXBTS3tJmJTLS+ZwL7W+49GDSoYqzgFA3159putec6a41pN1egi4GBu4fqAtmi0MFenXay
1notPGWjTlFcT/D4IHrZwlRVY1+7MR2Fi6MMY5FG0wJ38y2ci5rHCJuJYt1xXZd7jQPMg1GN3hnO
3eCT7fqf3XJIfytMCBb1cSwow4rS36YiP2gkW4hDRvET90JytBAFHDO1TE9VETT7oh2VK7Qu9tcZ
APQOTE2QcRXgio1fOzP/ODoUpupRDLdAWs1nN6+inchk8EO1/WACTdsCKbDKNdv/7g0kCcVAm9qD
a7kWDSiEkVyJJRUhjVqcl0D//yGTGYF/YknKUtAqa2sx9F3rzVAUW+HrnbMYy646wcIz3IQnCdfl
W4Buyv4Y+jGmWZqwtSglhCfLH7o12rdZpNofY0Vpu5hvYnFEJ/ttuv/cb1BzcglGftJM9y0wKtFR
WSaqEwUHmfqtc/Qhzz6PlKJWxy2M+jO/TWup7q2bNSa8vYi6rQ1a3GTqm9H44JL/2JW1S3SfTtP6
aVoG8A/qp6gsEcraTIgrUIdZHMVG1JuhLNfBViA8C43jSMyUoDaDHhTROgNa/D9k/6tdSEUXSBn2
SbYLWvfP2bHcIxUt2XPXcHDYyVQGk0JCsAghYbO97HmTy0xkc+1z/s6CRxHd+4tJG9nA95O+JCHH
NTZfmQ1ySY5TuzQ21avFOwepMGj43Gk+VEbKqwKlgUCYMKNwxSt2MpWBrAIYK4AHF4t2k//UWLbx
lvSOqLdd/1GmB0a4UyNq4TZj8RWPwtCyi9V/5xCqKnsgb+YrNHI73kT7iy4lYN1SApaW2lyeZSo2
Ok/5g1VRgVMPkCvQgpuq8Lxj2UMMtqOBtnhYmrIvzuAbl0rXbofi70vR3sk2N9lFTO5kaQfZohVn
oBMt11B9Osl3P7vmtrXi1sUD2AXDzllQMCzFeAwyENer1s1fqPJYoBSWurBq1lfFrWyx6RrrsWlG
FxDQxWwRyU4yW5RaOEL1AWlSnxACGnqPwHRit9GCRJtcq1hv3qZpMM5AYZdLrtEI6SFtYNttVeDF
VWUCvj8sFI2yndzhdXscp5NtpP8CZRqNUXNStpbhzbIJFZqKwvph9RG9Y+YgOy+IefL5lGi2aetp
bWBm/vODixZ0RBtgUP5FMpjTgjliUlhBPT+adb39i7cd7zWpEme7mHrgI4jV7bVuHOBoB1i+ZRaX
il7uZL1ORTrbsVnyHP1hD+/jn60Vp0fRinw1kXU9QEaxX6fL7vQrtNfRjc/TNEYXWKSDQ+D61WFc
ohn96NFEqEiMo9Z0iIZJ5Immq3tADZcIiCxBa5zObspRfJEXEd0kIGc+VNpgXbfB8i2q1fvkK8Uw
welO/o9LStytq7iKiYd/SAHb6r/JFc8BP0KnS3aYE2CxI7PnO+BY9amue8pp9RDmK/revUPE/+Dh
RqiRenhMTUDGxQbyqBhiCwad3OJzMFa8fi6sWYvIVlz1GiT5ab2fu5VFvoiM0367bQPH1az3fJGt
TwOZehDwHqZYifd3D4e54GVOK/rqIOztBhcAD6Cydx5Z4QtgUSOHinkk5wOtu8V5MT/ImqoCd1d0
SfwQL2qR3ajFfFSD8pTG4++izRuqV0rQRAWbKV9Am2RGXSe8ckDzgNA0Qz+5B2uRi2hOkXBqotVn
J2YyCKITvWT53jX18JAqGpWgdIRA2aEpwVVms64HV/JbC3jpormZFm4eU+YrXuKgBGaza1TatWOH
ZgdzaZxY4GbWmcjmLPIvI63nd/Jwcdi8ytHIaCJLwY3/u0JMNt+J3Ah5gb582C42WGX8SBPy71Lz
06hLGs4evkl9EI0uAxxci0wt5m9iMUvN0LvdP8pkg3CpMiKme7OnOEwp6B6TFsNxBRwax775c6tO
A6CF6r+lSxqGFP/YJ8N8VMMy+uaD4LArNaLLBB5yigfCQ5Mn8TclCMxL2DU2sYBY+dIXX710YSLg
5WEZQ45H/jLQh/CX2qTGg6xWG4e8orUXwTbY4ihrEv1v3ptaZOvmm42S+O56mU0Wg8dwUmjmF5FV
t5r/sF4W0ks1361zUaZK1z9O0P4qpQMBWeB12tVYQsQykwG2n99h4JmPIh/s4ofdjct/TN+dVntx
tf6+73aZGxu5YutZv5Oqoox2+Tg3e//UZfUeuyCgRfEX3aH4SlHGz3mtB88hObq9m+nlb+DmkEC3
NevJHHP7M03WjyLPfYV+dXd0DxD2UAv0+wCtCV3DFFY7vLAvyCrlb37sfqhcgHGBc2he1Aq2YJHb
TQfnbzkMV6v5JXWM5KDksXqRwYXs8xJl45Dt7tei2iw3dQLIx5vPZrPusa3F3DGi8W3jzX3bMtiu
e2NeJYG7D2lD2Af66MDWErv0exr5IbAbC9RyZDKUk+1cBrfqYIpchLKWWb1oZBZqcFrd+4hGBrPt
gOnY1v+8pdjAzEI1kUq4ZPPbrrptc3NV+Sh3Nqt6tr3+TOINjtBOv6S2rl9MXrWMvUxbVbcz2AIL
J1sNxCpfrES/LWVWqYp+kZkMq59Y+9p4MLvGeBQ3ETUAbvAq/O4iQqexaqrs4DVUKcL0liJNqcyU
mVRiyqywKu2yLVfrUgo3Nx9f9lh197bbfrLVttzcndk4VX0dUHdNfehmFug2WXzH7PcT5TTFbiBa
SipuaKKrHyslQN+9Fl3tZRChFo1VsQP1FpR9EehEk4+52f9+47n5UKdjvBmu+9/sXNKleKU0xaDE
ZfzWBqS2Gqf6wM+5eKanmFKLmsfkblvn/EiJG0bKcZPd2MgOsPWsO4iJJyUaMpVh9imW5a7iw4DC
BdKm+yvrpurktk36TFaPRqGlCVCWvTbP7YGkY/ps1Dztx+wsC22RTI7L8VbsaPfO6EU0FBCQy4lj
MmqVsirQNnV31xZq8TxGhKoHa7T22weX2frp5bMs4Qs3NZ62D3vz4f2cUso4aq39jXBqqqo75Nlp
Gib9SYfkp8nHoSqPhBP8A9nP6ZrVHYS5MpWBgujpWmxCWYtmV8bGeN2M7nxkuTqCiT2thiI0jKCs
djfuN9K7TVb/QOsIyaj9Nx3oxpOx9PQkMzUaMphL0aAFDNCqKIWMswbA6EYohu0iu1NsMjHZ9g9T
7aGd6SooHTenWILBrue3gV7kAELyZU2of6ZpCQprv8qK1WbKeko3NnOAKsdDa2vJXpdz2k9Pa/Tz
BdzNJxpulnOeHOO67m8QnduSZjjrTPDeNh+HHIqLmhQO7Np+wnfBxlumwdByNOxLYE7zOl1tiGEm
0Iz+sJbZ6mIC793sFusmjd+s73eMsqqEG5qWS7Fxk6yi42/ZEqDpkSa89otndzSG5RolsVENkHDQ
OzP0oqUXvsxdN+/1lA7T0ABNdZdkxfzUT4FlHYm0tARqTZorAhvu+RHGuaesC7FS65ZU5dD/um4i
mja3uktujAtKJBvLNURRZr+ZoO0AGLbsEi0sfVNanWN7BOBgGXrPSKiMo3K7gWSh3YnwZqo1nYbU
p3NGU4nOLz5FUbx5J7yJAQzYW9AJLEJjfOG4p13FTJRv/ovbdlET3rTHNkiu4rT6i/Xd9n0LRjTs
BkcKBcmmZ3OpX6DA5Yny94Fkgn6pLQiuRVFl7g/r/+4iWiqgTJ464rPOZbubnVbpmJhX2+m1k7Hc
yIu05cbeLPd4WctsGzaZI08A0aw+m8paNpq80qUGKNtt8p9tI7L/weTmcj/bxk1BWR265N+ivDH+
+fRnW9x7qvI0E2k9pPDcD13Kl+nHf8w//0fdXHKo6ZTN3dLZ5SmIK3Q+dxcLQo0U5ELgJOz3gT4U
hNtaLKeesMlOpuIu6kgH3n/dTtailtl2iW2fm33vrig2d7K7S2ld6RytGoSH5XNuH+EfLykm6wcU
l5urb5db//13l2rI1IMxoDZmEO0MxaweISm2r/YSb5jVsT/b1gB4BKttMCKN9ihZi3H77qH2EZq/
+63W6kwY/rjqV4lYOUa/7h7oeVHveEmgBsTXoof1qxxonH5kKkOxHE6qZdDlOyLrWY5Im546u/BB
TyEev9+jaKMmPIq01grL3m9OMlt3kk1v9u8pgLFhwdoblUMtYUx2SobK1t5m/12mVSHAm2JjjP7/
5PK/bn1nd7f8f33KO9+75baVCoffPopU9WDHwZFAt3Ip1F59zjKLpwXg1AUwbfmOCmAQtL2Y3niZ
ik0CNtXjPHif5wTQq10/paS0F2cZbAsy4aYB9mmTrbuSi+5hqtLdg+ylBI4OgZFcocn/TUgqP+QR
ZA/L6VGGZjnfrZXAHMNq6nD0v0TWLYoq5sxzsKx/cWy2rrER0ZBLTHNr9LWX2G499z5ZJDAiFqVY
qBLgbcAwebJRiJkoZCbIyuL19y3XNuJ3xdDl88kYsu/goxDQXQYtUZtj09jfgP2HB0fJCeyKosyH
PjpKk8EqNZQwXX1E71dXv4LkqKuM8Bfircp5VPppgRYGPSq0nFMCqsUJwKTsqSNg9RQoFTHJNNtR
bMd3WWSipavuzURkq3pwvOTBH2x9JzbepEC7um0mPttSHOe5/FeTpO5R5IlKEKozKPIeYocKRcNL
uxeLdFlXzuVVBXT9xaWS7EXkQTP0Twpo3XdyUaqWCyFbBP3U5lA7vaUtUK36oaHh5LAaLps6lnVR
gxBE4L/njLZ00V0eSZauCcotNV8A85Jf2my3dNPddlaWv8JF2J7CvqxABwiqq9L9mI12AFoUZEif
7Srzj6IVu83kRtZyDHahETZGzaSftVGOut7761JtA+tVFHbRZCCJ59NRlpvCqMzzkOrB0yZSnXh+
cqF0JC26SwrNvUgATGYySKDKW6JVMtsUd3aB6c4AfC6GYnPnsm2z7coBJSQBGJY0GUg7ueEq5VH4
mAegs55LWwPAaIAYXvcBpKDs7rWr9JSIQz4clc4zL0lFgY5e0H61k6kMcHRQl/o+iCHVSG+yza+o
IZap6zHciyxXyIrtNvW2F73VPzSyD/UHxaWMzjWPgKsM/lKWYLvp21JkuqHXx2KY/q1NhlUDo4aJ
KDa7n8ne3f677XpFwt48YJfrQl3XHbwmco8C6x5kZftU5sF3WQn6O10przZ4fiBUgvue8fbIm7ga
rkDxCU0IH+h2X73FPtCoHlUVa7yIQ1XF0bmKW7BJEnv+JZ3htXPS8gSFXfLRp5/2NfJ14uF0KP0G
Xq2xb4KGjwWfzhe3BhpgyLXfksSdjr0JSpWY8WawK4qx/mo2bUed1UGzeui23/t1JNFcRBOBSxEO
ofEjl3yTVqZeODiomVrtxehG8x9T3nPOfmMHZwuilScZjPeZrjVRu6NgGg7XgLKLRaENepuCS/U+
dbIWwoHSVfctWCbtLqh51bzRyzSkH+ICqfs+1K2w3YmsCmZOp2KuVjz8RDjTob7TO60EeIB9Vhu1
S+ezNdQVde4wEz57lUclSqTzXV3wrvLejo5U+dgrwJXIVsCrxEr9J9oGRCTDHegVXSIxfLu0v94g
ZP1/NnVJIKuHVgv/6L2M8i1zGL7kbVpcK98LISdcpjLUNr/qm3XSd8WVnFm7h/OYqvR3Q1HIsvSB
aErpV1j7Rex08OgTXLpGKDiKaX+r/lCsyvLO5QKK11ajQX/X7MMWWsbRapgvmsnSHdqxaex6Em8Z
XDpPK6rzT7Pg7Ymh7BODNXnUoCvdrVQks5CZLMPKcDKnDcE/4TUpHbrHQBvPaQdCL1wlq1rWK/eJ
mL+5yi7vDCliD6TGD9qU/2JvO+D8pRbYPFo9XmQwrd6jvaSh1prCzCTjv2rR2Y36ZrCZigyCBCw3
m3W9kExqA8he63bU5715e5ZumA+r0T/ueXeJbbl+IAAMxwuAmCpMKcM5l1fm5fVYZjIM8jK9rZN3
dbO8QtfyJrypZZYu+8gMVCJerqf0DyC2jHV/cRPlttWdlyw3k3iGWkEpOphGvZbg2lJIoOol1QRL
QYLMnCgiqmWbmney1e75ziSZ7P6tfMHI9EHZrxu1i/vcTeauiUFGi43Q4ket9R0YGovq1lauMvzm
jkuqWj6GmMgW28eYpswGFmdxFuEUAyEamRHF3bK5CO8+nGFl+kNdgXxQW3loPJRRDCi8CZfGa9bY
7cX34mj4U6S0CVFbblh0SZp2Oh6gEG/14FV01GV1F83svfOkNGGfUUYF6s3FLyvjOaIE4rktgcop
aYxeCVwUqiOB3mIAtAzsWV1/FrKWSOhdVpsuNEJoVbltDYEFB3UUX8BH3lmEkMud4ejNFY6G5qot
s215rxabSEtHGJ2MiDJalcze/X0mjvuvSeBAcL3cZrY7zM2dKZP7kW4F5W7Te0b5Bdz67ARWevAE
OHbwJLO7ZZTyzI3bbn5IIx96hc1GZv5AjvGw+XgUuJrTBOoHm64eHWce/DbvgaPctZwe23ZQL2T6
VEAaWuXUeOZJViLv35WbTGY/WxKnBdhtU//M5k4m+2+fYPP977L1Y2kdnA6GSoEpZSgwTUo0VwK5
Eual3AhEEPVFJDJIrDjOr3TKzqt4CwCziQspzEtf1NQLaPVF3hKcNKIVEprtnSJvGNu7yPZycfeu
0ZIJ3KU5h8qbF5mbN5ftxaZ2Q+PqqkeRyKAnKXhl4Lk5ES9id8HwMM7qc14ldOv+Q+BdHCRCz91l
QV4FPkj+4alVfPFHwNvk32tWA8nyKqxX2fb/I9p3W5Fv/6fv8k0Em2h90jsIogDTV696Cl3vfp1W
alCdZTq06VMInM3j6NQjPUWL5ehUlrIHY59Sjcr/IfXLZQpUhr03pmJYdwptAGjHpQBLPOEojqoz
kcmF4X72H3nbjz/BV6yAjZx2j+NSYy2yzmgfkqJOX2WVNFb0nCr+i6yg3i6fw57eeW9ynumedp5l
ZirGdIGemV095xm24ze5m/Y0S2hpAYOyunc+eoZKamehIM46qlsHZWqftGXJHfeTqTvpBx02pF81
S92ltd191vTR/yUIVTgVMErbFI4bZfwiLungBE9aMhu8UKGkvge81WGsD6I1/fnR7ej3L0B27Hda
4zpPICk4T3bMG2kU087AQsSWbbe3FqLpqAIDWcbvHzZXUWx+MtMtpXjMEuuTrOxl083szlZLHEh9
dPfxbksz0i6JCUlXJUdGJ1ee5wgkGKuiMysEHDVfRDIMGqT3BsUBR7EFypR+IZkCNUx6qm1AXhmP
hhG3r27kABfhhdVHWGxDvwv3rQJvtqVWfyTBrEEt8TGDPcw6uaHbHrMUhEM6C6YXGVKQlGBCS4h5
d3qjnZSpm65DoV3AXbd+tYv6HKh+8QmsGX4MHVTskf2rm4bWazdrv4qNQhngVZlCCNN7zfp1dL3y
1Jo6pVPLDvCfUtjbKv6jaqmvYzAn53xJiMgAXlUCnpj2pPIcfRTRIPmZOxNq+N88RBFa81PpOB2c
b+9yPerBdLYJQFpqX9PHWOTWs2vzE6sBoOhTszmsAADS3d/q7aPt68OTgAA0CxJAWuXu40TvEriM
CyaACDMXkHPTpTN+QwYw8tl5LjQDnqlCPVEOCGF5VFDTTf9DcpWhXGZ+Wlc6FC5QsNqZEuzbkUKo
6vvkWCC8kgNy3VnnQOnpV7qmuuAg03hZy0zUjRO6UDiKUcGrZJJqyu5GKEabj1X1EOPdr3Mz+NwY
eXHa9r27VlfH3rnKjP3UJsV0NONhepgSj0NIOtIFzX2RfNCaCB0U7WzAB5ZRS0Qun/dEpnNXGJf7
9aoS6Y3DzVRU4mppU/0ABkK4u9nvxr8BEP7tgkb6YEEVQNG4P98MzfJ4Hh29zyguR/O2/pnND9l/
NzFh6Vn3/+92nm9Rk7JeE/iBg6fDkfOzjyAbFhrIs0bq/2I0TnpMo8x4tIl3PbiRZe1VXoQpzHNf
ysh6gxQOlzadPs01mpnAwmr78DFNzQwrOvakTU9mkEvTAyTTJDFoZYtP1gI4H7ntx4r2kGdZaVUf
nXkiUTe2KN8tjML8azSH+UAXd3jdkDhlJjKdah4gfN7VfdX9Epcm7419O13dIpno7TOtfec/Bg2R
K5qT2m4nU62Nnl2ztx6BZA6iC6w0Lb3deXGoF9aqKWq6i254O1ltg7nwXv3jUhR8B4HITHsqDKOl
JwocCkAOR5haG4Mu+sG52nk2Put9G1zoeL72nBxf1TILXtNq1E/moPIS8C6TmWJFOaTXT3fiXHfD
By0FHEl6KtdOy6Id7H020rG7rqUdE6YzKgiXrl6xHIPmGHqc0QGm7s6+RU04OelnncJE8GyX6brm
ss/W7zfiZKFijpZBDFIO9k6mW+dNJBaiFJleKiWElYVG5dmPbUXRVm34VKfBr3b8B/EuOsPcwHs1
Zs0/KD5v3l43OeDYDuo+GdL2wUnbzqCv3nNe1JIur7H0nmQldlEfxY+AaHkHYOm8Uzv286UyUy7w
mCktyYJmrlSefJydUs1yH7SF5yHVVMgeFsWgtf7eMn0YW8JQu8ZlpV1lZtNawl3WjB42mSiitOCv
lMgogswZT21pXkxztOGfaowPYMsGnv0hmOFG2LlF+qsfusFVZDAq2BSa0cFKAOvg2Kr20AuoimMT
oNB9W6NtaoAOzSZfBC6gY/EjoseRX+IE9MJz7Z5INsPRPc/TV7jc/jFRdJMjEpubdTLCdr2/8wSz
MzmkhRHAcgesBSXI+ZOiJ8WRNuWEyo0fMlHUYEG0FORjI4MV1cWToQVU2ozp4zD4frUzfECgJ5lq
y9QsDdDXR0ANl5qtppl5RZfpNiRLiRYRVOq0FhtZGhNgAZ1HgZDbD+ZucMOUe0IQ7zkzGvsiDfhz
vw8G0FXkyd/XMjO8Yr6ADcAhsdF/qEsYd6LSsB5DzWguisqQUNMOMIXSNZeJf95FZqtQ9GIpwtCN
6Hpdp3fuYhTJTpu9bMevnO23ywXhUS0I0vt1MlwkOSYz+bPILHzPC26Kf5SJSeH24Vte8M5lW/7U
cLv8T9VB43r7yqxcins97VFxqFAJ4PHcy5/JNKvCeZBpJZV32x/0xkr+mKKppYTup2uSf3wrRJVJ
ud7yNSCaUxn7bW2HFJdwbjqv1qJYbe4c8+TY+LFzHeysge0D3oXACB6pUR6Nr+9LJQmi9pOimb/r
fk2zjqXGBB1dKsIcwyO+wNCrdEus6yAP/VU4RTrQtGNCCMdveAxu5jn4FvW6VuoYI3Fa7fU+No/u
UP2R1/7+/xj7siVJcWDZL8KMXfCaJLkvtU1vL1h3zwyLQIDY+frrCmqampw+95wXmRQKqbKrOkGK
8HBvpw5y16hw7zeWIsBfunUL8QQXnEQ5+AyPNNKQrLpMHjd6qG+jS8asr3jA/CHajpFW70DTmHfI
YQ6RFlBRJ5VzUk/gz7dzRmjhrRNrKeg6uxKcQZ6lOvSMVeAfhnzqOHZ1mOje+FQYfoQ4PkoCRWSC
bcydPhNz8NBEDgrpFJ2wAVIfAyUsF1lW/9jwZEZta4d6ECIbthL7p9fKagdE73AaFT1arxrqke1h
uLpoJvZGRQzWmYpHbd1htcVNfunl/AlCyN0FbDOQk1SKI80wpj/Son2bent8c8Hut+v6jAVgbC/B
d6N9HfCuPYOYEYCArAT6MVOSIDReG/KZfjnakNkFtUo2BnVdJs97Ha+XZ+oyfU6eUXFwROU7EsRq
1lemVDZ/4s1ftLLc4xBv+S+t60H6DXG0prRMgJ0yyXZgs+dhnSBqjVcNqDaX+3YWxdukKVBOTNdr
upnjkARB9ff7ubqqL3P+GQX48rSeAOjlvx4D7EbfW2ZeHx7sC6/D6vdweiBah4clZOvSvWgt0NEx
S5iBVdbTCbwjFU6R8TyBRkLUiEYrK41dZVzmybg2RQp2msVzmSdXRuvZZI8HLp0t2WijCZUpkCBV
29GYNvrwGWhGd6QdTDrkixG8b5sZaAOVvXQVOLqVzXtvtUV20W09Q9ORGsZ9HtRf8AGTp2YHtOaD
lcbLFHkZdoYFUYFDJ44XWmh5xjfX87O9WXvyAuxBYGooDEbiGxicOj4KwA5oJBnTwNhQg/WUuq0m
dpoRj2cPMjYcgIELbj0e2PtxNKImswyl7jbqWxpGIu2tTSZt/5xywOrVaWk5OCFVBYxqObGAA3tT
uIC4ImNSP1GTe366GwXowVebKIHOFSNgxLp5J7NZfe4Tv7uMDQhE3Dn2whT6HoDFDs0VUdDmShPU
IxsyGSMw5B6+VfB4cDPbcRwh7NDvBy2/QUHR3ceqjCOlWg5FJzs1xQsOfhJb/N4utHxCZlv5gtEe
XyD8T6cRNbSR2oPs0K3rg6Lp7G2jRfEFHPTGjAJbH7kHZ3ohG4BgWnOlblS60Dzn4tR0UDyyC8SZ
qaGhFKBKwSHsx5IpEAxYPpWXqN0WmPB2QfQpA6UYPowhGW2elvHiS8tol0FMeI+Cr3He9lr0M7fd
L0XHjU9gcK/OtW6nQVJZ+qdeH739zOos5F73zQaP9UV0YPwbjT+sAUXjNKhA7oZ8ffQHjRoQab3w
rJp3rB0QZlbuZItHTQNVTNYcYr18c4F6gfT8BNFJbhSbCAKBRxqSmiLYuYqNSI13G5FEQJvq3bZy
Rkyl81Jy1oPZwAD4pYjluVNcor3ih3OJSnQd0zTN/M7ml11dLVtwbTBQd2/2gU9EpeuaZcv/eUwz
FbSemRkfbXOACkGjcbAV63HY11mzXcY1YykEri0XksFq3tNQ1Tbwu+l4iLpm0T1BEQhKCRJunTLq
OqqAlMbULEOpGJg+jJU7DT8sNzTTPaAEdbv6QcgWVTkyeok0Ww+NDrmkJVf/b3TA72w2pfNFpulh
UzT1hhAAj45uOW9nCRoQ37GhPonMu8BpE3ooAXV9xdGH8hkolNA49Sxx8jTPmsMPrpM32FsfbDFB
mxnQbuH6sK0rYX9yEYYKJ1zfdhLEWE8xwn7PkLiIN7kPULQlm+yZmmKYtU0dufZ+tWl1Um0tyEyF
YkrYFvhSH8IeTnR3Uq1GiXsSti7X7mSiBhxRbQiKAPCtDbEHfQflPNnGU+mBso+cHV/0B9v12Wbs
a30D8pr+UqloX5NrF6Nwu2ejYuWnGdFXFRJs5wF8u4n+7NKIifzki+iPInZD23KmS1uqA9OHbhxH
EvjnLtpIz4tOUCScL4ZVw4ZT3nzxVUPuNJSD9nVkHQi3f9k/7LjslXWg4IEEMSDRtPfDPos/A/9E
mA0pQn7rx1r8yUA/d9Y0/GlylPatPutn+fCDzRu4yZATp3/c+tFylxd7Dp5NxBuHq5zYtO300UTB
CAfdDRnXGaj8mIFDcYwBB9+hNa0dmCbbJ0Qj2mPjGskGHOmGDwwcjO4wnERhtZfUL9snXL7bp6bA
GwmY8nJLNmqsIp1vVcKWRZWBg+ZmHEAGHwP9vV/92kmHiHE8JJsUhKlP68T6c37ZWSH+9XPUhCaA
aZIgxkDB9YCovoj+ElA0fs00Yzq4CR/3s5X0f0yt/QYOnuJn0bHfOmTgbXY8sFrqIsjH3v0zTpGu
B2tl/ObaU7pP5hjEx/Vg3FkE2bdmtPRNkoMSwklVLNtDdKqTSbtLi+YHjVY7DalJogo1F9RFcL3c
Vm4EoiTF6xVNbNjKpNACTZcI0q88Xz7k7U+e7aAwHn6rnXpkm83pbprldLRLUQY4Y2Q7CiRTcBnV
OYDoOBBdmsE6S6YySeuTmbmfyLQGp1GNLALDs5AKU7Fqmo3LSL83Q7CEq0cGxgMVh/s3ZScN61l+
VaXcSM/+w+xJNJzrkHoPS1ebWi9zEIWtpjFl0T7RkJpVosmFOTtKZ3e7kP6MReTchqF7HC6kPxE0
f8mZXn12NrdnI7VeKBshlahvxXGAesxQpJn1OuTWcExtlAMtCYw2z5Gg1XComcAP4oIBZokACpHw
MB+9EjAAfMc4GKG2os8n6CoA42OqJrLApYIjPGiP1XAF/9CQYEBOk+17t84uQADq98QBcWFTg2aV
hhObjTv1RA8JGwehTRZXxt1XjagaHxgkOTV+kCYpyIiBfq2AQUBdslWemwZwSJRKv+nCiN80MfJb
YtQveOwmi2mQ5ZGXUKZDgEsGaV+6IYTmh8voQnuR1BUTnkNCKwcWU2k1kp0aDhQC1M9wngVL+skq
hm5jpfZwHvvy0/8/YUyJ5UkVstVVmwR6WTbbDzwrK53KxCAI6hXFvCWSFmJXoYaDeXiP0+mXuKwF
CiIQpp6LBCnmfw8/2DTQE8easLZko4YPA9/53gBSdHVwHrJcnZ7lEDqo8UVRCY7LNIFMnH/39aB3
ExD5+w0HjRSUqNamTWXoJy7YLn/ZHQ3CVLWlxKFHSFg/TMhGaVd1gHPQBMuTdi80Nmx8OdR3G3TQ
ocsAlYpMXoPIPmX1PatyY5f2Qlt8yNFjTR2iGnnCq2/SX2aRt0HdyTmU6iUmq1i/GKlE3c46pl43
ApPc9JDfnGna1U24/1pjVsnPYbLEjq6LXmkbkFAo0g5Fvcix4cjgBFzFnW3TRiaBromT7PxDok9b
B9HSU5wM48n61aMhTZBtSFuAl9YxTa9L1h1WG/VaDh0iXf/rwbz6P/xEfUim5aPQinXZugKMyP98
lAcfGv7uM5LN9Dr3qMu7xX38Q1Wj953cQInZjXAJHfXAMPQ2gLolEsbQNnhNRIlH72jITZXo8yvZ
pG2CqErjqHds9NdhBvVyw6ZqR5N6LPKN7D1wamt6/sqN5pvRZtN3DweuTQPSozu4+XTAcC52YeoA
dFY/ZrvTDpYxJGBj+KcZIrND1Rkq2VYb9RKrdw+mHf1c7XHFkrtdef4N0QOIix2U0AIoeNLoSXPa
6Kkdeg0sIbqBjLBpoStZFeIda2yruLU1lIQUw8EtCzBgKHdaCNnR6SJFehHkQjalOFfgqzZk3h8i
K/IDhZrXSHT6KybteHgE9yb4h1REmuzkllUcXM00LkpF2+zEnoPjHbhixzaPUCsIOHGsJ+KJmhbE
vicrbz75k1ksJrLb6kJiI1Z/iPCSA4kiaAugNCM+5UYjnnI3G0+DwG8YFT4oMGSjPOGJCrg8qs3P
+eT/yKaqKAO7Bwh0nS0nSJJ1zAtZVOPYCvFm8DqRdPDa+HaUIqWJWNxqS9Rvf1CPhFJo2fZhohF4
GzV29Insw2glO7vmAED8OnWspwvIyHBwGje5u81r4N7JpzLZuBxPJteYd3OUfu2mpDhPNeSyoKoh
s82YmFMYk6gcTY0k79Aq7bheNfg6XUBRCdR7ph7YoIa/MQU8EMyOwducJleowXXxXk3UToQEt5G1
8X6d9nLo2Tb5vTJBOwEa9sndWm41nuek2jux9KEb1+Ek5dtOvXWREgWromvOt3KuDmLCfXPqrNHd
6kgXHNgAECANRZnoN2MA9SiEZcWuHeYeIsRqHTX2sWNOf/tgzhDcBNx7CCyjzI/4K0x3fHeTLag5
QRegO9fJKKO/4qHB5x/db5FXjkHWO3hxQF1s84EOnLrEFZ63IF6OHCgN/HaajEQe3vcI8kUx31mi
2LLpm2dX8ydeRx5SaUV1dEpNf3HMChQUM/jgpiQvA9akqp61mzrAqkAG3tr6ZURN2KVNUwNhDxPc
+36Ov3dfeyDMSgBEaV073ozgxNj5XdFfas8DJlZNLD5MGWmmc9vy5PkWQk0wrXZa8TsbtOJAJ1eD
i+D/4Ew/Eo+D7TQm9enho6w/gnpaB6yrZ8q/jKaH8GDiam+pPm4sMBaes7Es3ixwuYV+I/TQBH72
bfbj9DIKA6ccs3JB3zhtXMTXXt27rW/SlJkHTYv5l6zWACiGQJOL/NEOErsf7FAjHgCS8gWQ43Ze
fZ6LFqK1TQIaQQht7BFwlwfckT8tQ8NrxbmZoZqezcVPqMxsYiUhYwOWpWLf/pmlPRiPKmuGZhr4
IXdjw7pzN/L+DNBGv/RWm/T1MkI+AkwLpgn14XVmZhM7ZFZTZ3/nI9jfdQ0SWlbrRK9O5j5B02z6
NphGvSW7o+wIdy52KOa+2yMr16BgYx4iWe+l1nRXV2Xhu1ZLj40JUjxSjSdbFo3P5EEmU6XtcffR
NjRJTez3zzbeI497TNBftl3ohE4qfFiyeACDHsubjZtE/U7PWjB01l0mwtlHtTWCVc3VV421BApV
t09B8dK50TmxIqx2B9ns+7z+u7AAU6KGq55I02qHUql+g7ot8D+v09TzZ5FcS//RnCs+1KZTzM+Q
GSs3vu4ZOzJWTl9fP2yVq/1ztT/tRz7UW1bH3ZhcW+dx/5EnCWAV0NhZChQeSPGckaNUIRuTPRgH
YrBjqyKGx3qGxemh3oGG0CXa1xVklGiJKDigu4l39GrwdYGQ64ILmnGNtcS8dsT22MydPCLadc9l
YoNiW02/d6M4RoQMPBGpcv+whpxSBe+KHBnvaYgCNShjFIBv/4LOToSSdau5CY0WjGsrXnb1oR41
BKx9cHnwWzZcfX63NW3zsI6GcV99g9xwtfMLbkDwdLTz89LNkq5ANKvycZeudBb0amrpNupd98Hq
1laEALlysIc+P1fl3O+FXt5W03+2p6mGdl66as8RKthAq6iNlh8HgdVsNgzIFPyzd5EyJ4jjRgZT
pLXnHKV71SbJqu5seCwXO7IimRBHgd9XpwpFiodyHJ1qQzPUfBgvnmTN1CYZ7QdxyjnAYX4OlvE6
/7j+w1asA/2XrYEApNIzDeydEC/gUdPcNGBlbiZe+MYmSni3ccw42a8zqfKhIR+su5wddqQVsrLe
19KkoX+tOlRR0ty62p8194z4frialh+lNYVxwH302zpBPylyUGyVIM+fmkBRK0Kjc25/KSqApmaP
IQyhmvFXr4YeXr1Z3AA9rjc0T2PqpSPIBJIxva9L1m0+uKkfNuY9orDr9PoJrFbyLfeqIqDZxZGm
aUz7LJ9kXdM5Qx4AgoUX3IwqYd8AgpzUmhdhZih4mgi7JVs3ks2FbIt4s46SikNbZD8yy6n2Ea+N
qz3Y8W5iETu60hOvVmz9BLeR+KHJQWH6XeBuLcc49VEGwiwEyL5bGRjg4ADVZ5wLuWGcy0qA0d4H
Jr/Qf87O5LzlQCS+DE66bRrNeSNTZTZbPQGXK434rCOUaOVXGrF5HAPL6/lRatLFO1lqoaY1ftip
5Tg4iWNca0GLo/+JXuKcizzUkw7MvXUi3vosdVF96QKPo97pDpg1XxznCw3IPy2Gn6Yt3Au980eZ
5OFsQF2NPBBRhkBgb44b2gzvU2jZMn+DDHj12fIEIkIa9O6QeHQOKeo0j31VRje7tBBM0Af3U+Po
f5bTOPztP5V8sP/ueve7C6bjZS3kWqp7psXuh7WGN85bxvxlLf5TRhsgQhCxVKjnFMnncIiKOFxR
z7YL1AMu1wXKwE1IiNZNaPvF9EwL2hF155l0vht9NgM9V34DUVnyA8o4IEP1x/QZF3ITz5fEAoMH
JmT8JWuk9gZqRSswZl2+gvLDP8eV/VcxKBWNMWu+iKm0Lx5Q86+6Be3sBIHPd19lM1tvU3RD/Zw3
Xv2qxTOiB+DBCmmBgdPDU8Zl6EQtD0o9ikKnmrsLU82giqlKdZCkHtkiVxjBpEqvaCLzfKgy2PHo
tpulT17Iex+nYqyO6z7UW/fWE2c6psgb4hNXIH5FcrTH0yeNECrLU1y9qNvnPW+hnj5WFxo7ytky
RbzJugbgZDUk23/W0BSqSXHKchBi+bBarenGHiptrXkg3j3i4UP1SnymHtlWlj7D7ipI+7EvD3by
/d3SB5udf1Wn1HMLIu8BwXQbYSOg3zcDr3GDsv0YWg1+CrURMGQv49WHbEaS48oPvNX/xqxG9Gtd
539CvjTaQVM+BXRQB+G7rQOpWUz8FGcM4nzqPkuNVmrfgI8sLrnlxYBruvwEhtB3D6ble90ta/5d
h17OpgRuFMKJVYbTlXQP623EzC0Efmn8a5auKdCuhgREYnn4/49vOuRadyaSoE/0zY21FsHT0SjB
uI7JbLDsfczzHMA/PCTMaDBuQNHce6Cwm+DXUvIV+P8e8LYtj8szAN/jvcbrfFsaLkQPtfZUpmbh
XHFmCDPZs33pzXufef4TNbolQdzVRl/1aXw3WUC83XO735ADZMEQ2ND6du/bGri41UryHSENA01m
vzyWkDFcdpsinoNG2/SQ/AI1QeGlXUjFTFSyRBVNvuPUOAnq29VEPXJjVAhFYx2P0aUaSs/wCOvd
GNwzcQMFuigLEUPOcPsGfxLZqLpm/jWxlJNQbY1r21koXShXJ4MIarcWd5/H4g4GC3EfBsgctDF4
6C2W+famVNNWBY5yIbIf5IcILSa0QppnrY2P61rqFao+h3v71bxsBG3ibeHMzoV2XH+qphWvKcTv
IA6Kz7Dap1k0G8twgA/9NZH0Ed9rBVQNDUvXzgWv/DDmbYGyEqmBaR82mqDh2pCNZslGw06rpsCO
Oz8gG0qwNLlsQ2MJnaT38bqwRsm2bOtm97utwa7UhVVhgK+dA0RuV277xfT0NIjmfHprU79DrD9O
ny0cAHeu9L0rpLIFtN5ncJGgiOUQGfJeGhHbVFYvnhLDKZ7AxyKe3MY9W7i6X8ju4GEbQg0Jglyk
ZucrWvLY0lFwDMXPcDHy1mlCqQMwRuCIDoUyN/4P8hRve++GgqkJZKrAFKtRxULgO9misQL11jAd
5u+ko7JqpnwYPuiv0EwzIx6DfzW0V1BhXgI5M3vbNBUT6KI4IpF9NTaB5SDZ3JtSv5GNGlvN4uP0
zOWLmRwEmJBvoAYAESkYQjarbdlN7VEnCBRyqGaSL0CLacCQ9UAkCGxo1My1z6tdc8omumrbWbXr
S9wAPLfKQSfc2TdUNyEqFUffjQzUyVrK7dtqnyOgH7mV/iQTTZI/9do5/mGpRauJ3MrK2jHmQlZB
hb4KFQSTSR8vPbLhj7MvOSiAaZKa1ZeGfmV+Nsv+T7yIxHHuihLSfNa21DP+CqqtE+gD3EuMPNcF
kdr+0BjGE5lWO/W0ccI5nvzmAsqemQtOIJoZ4qIGCFFts65hsdUfmG79b3s1NUcVKRhut5omzgue
cnZQvORO2RdpI8UVjxHCpn3mFU8j+J7NCCwtExfiqQPF5RNnrNyRXzXrSCiTX9k5ix9oEZxtpE0q
FvcPE8bKjoEnHjgxHlgw6qGqwyiKIMSoaDTWdUSPAVrfFx6hdutTzAGejM3mbsZjbW0TvXQgJ2p0
RxePlKMH4QmUMxn2nZpZcWZIC2nXGqnA7cOEZnnfTT2ejmRnRm3fywK1tB2+vZP1feCatq9tnGCN
wWtegAZsX3SbSyDPnWhPNmpi7Y+Jx/wZ/IIcRGh7+lXQbyqJe5C9suRIJvq9kb0eohQw3Pk/vuAX
XHwHFLQBV899yGCwIpRd3BxcmVqfmaF/gcp6+SRNZrxBFRVRmd76LKTQ9iimh/TJ9NQNEL1wiNgb
0e3rwuYNgob8CshAvJ9byKQsxoX4m1ypKZIIGe8R6m/LvDYP3UmK5mw6VnIpOBQhE9QDfikj39km
MefHskzTL/WsQOMVe9HNIX1ue/4HeQEJFO0zA5LKNLTqcgZVXTdcez7inaTl0ZEZwgawpeL75Zyt
DtuADl0THGSvdNb2bMu7FW2942bUQVW6astDHYub8Icb2KNBfe7WoLVYz5JS1rO+o4Mgh7DrztB9
sVlPkC3X0upl40w6ZCDJFVC7jYhd5/g/MrwQ4QsxwawuEzQTtKHWF3KZ1f47X7L10KaLKtCdg3m9
MuwzaxHitUZQjDsNUIAI9LBbb1ns5kCIZgOZ0m4/lal3owlq6pbzA0JN2eK8rmjVMnBvogjDVZK6
2IkaWh/F/g3Xp7kxAx2QSzRmGqJmAAWMFYeEmk0KiEzpI6b1aEBOnMzdCK1Esi5jyEHuWDelR7LV
RfU+u6whbzLqUNQNEZZDnF5F93w3zY5SFnew0c36iWy9yI7MnJPThyjd0jUVDeeAbM6WHFmZIuqq
e68mLnFbzjR5BNuP9dnv/PtY9sZz3xv8lWXVYq6Z3pwGewSThvLKp+rjomJkd18W5nPUVsuiWCvT
DQQIitzfg0cpMBBW/4rCtW7jNrYHssOhesmy5K2Z9eorhLWc0EW8+TArN2fqNpDP1Z9jJBknnG5H
q71xNu8GoDa/RWAgDgfmGJAib4dPwpje7QzkVSji1bdN4tinTjV9AXWHpeclzsehmugfbA/DXy4P
W/0fticXZGsb/Mi9kw32nRpdc+172+J0xnGtOjxMxNafVVf3t9UMoaT6NEr2RqYO0dC7Wx8eJDx4
zqu9FM6XlQ9+4Yxf/aRUQiEC2KC9lUVfiCP+A108jc2279sNdclxMNji2KpvVaP13X7W2uQZv33n
Zs9GkOLt/TwqE/VScKvHCHrcV5Nnpc94T0GS8pcr123kZLiHyIKyUTOlth/gKlPuaEg/pZ4GLyw7
q0BSoc/jANWt8tC5KLe1m1PTu+c+68q9N3jxdW1YXSSIlHe4Is6p/WdcGOWebKXr4nJIjrLknyl9
SalKymtmDUCluuQJ0AnIfNLEqAHJwdocdbUwdbqG13BT4aya1TKBpqjKeroTQMggTDniy4DpaIbn
uhdyU/LaxubW4IV38VWVgu313iVJqw4iwMNLV5YH4brFHWFUcafeNOb5/c/VGOdDsczos7+fG2CZ
VxO5AQXykzkRcNNqJ2rIY2yRcgadEIgc1MS6Ko2TcQtdi2m72ugD8HwadrLt42DdKldrddeMDlHj
/BwKByl0cgawyD1DbOTwsMnyD7C7DpVs43RsVOXerKr5PJNpt77mKHcv/fpg8d47VHbz1idAhlIT
p/6MQzZhSnvCj9oKWbo6TOZxdJMy1xEYMlALYJf8eYD63AFqDbh1Zjp/Jptr5kp1pv7iG3l74tz+
WSpXlKCMVx7xg9P42XOTTNlzH7PuqZUHiK52MXCHsBcsAio840HR9IiZAbHW2xMo1ZPythaDUNEI
t97nIuu5SOUnt/bc58pJ2VM9P9l512aAMuD/PvAsfyzDIardvbSECMhXRoI9Sxlb26jqrZCGNIHK
2RHpUi8/WiBbBvg6L7dl1xl3ywU9cNs1LaQYMNRKx7gnFRpv6OZtY+TW1hEQ1TEaEHtIVTtRRLGF
NKbrAcmixjhDFYfEGl6A3fWOqTfXkGjieWFu6jRuzsA2jQdjlActr5oz+E2A8DHVhYXG1JBf641j
tSz53fRqK/TnqkApQg4pkC5CXD9CxuwaK3S5aI33XpzmIya6QCtAMYOCVMwCl4cu+UgI8+G2zY5m
A4ghNLK+ojQ0ea1S/jmefXby1ZHLmTmqA1AnN4+WvDrM6sYNdQ01HmojDjyLNyGKkjBDRuQkkeVS
DVidtB00wDhKI/+xNbb6K9A40ZElE0lAAwAtgYz/5UbDzE6QRE+nHLdCBA4qCN9vZiPpL0Up+wv1
1ma1gVZP7FJeoCASkEBh5n8Df4CDSdw450E11NPcTin5VsAECit1UDXI7dBBgAfnKj0HnacyLg2N
l+Vtginq0lSL3w34HboqpPrAWMv2Qii6v3pAcQnZDCdC4QhVBfqqNJB6tt5NpwzfU7NA3f2KePF4
Ou8geggAnUJf0ITCzYeQ3M62Rj3nQVal5gEn/OQVl7voCizyjWqZGwP6msicgLsrmg7g3coAO03d
sy/Af1qNThvOrgUlXGWzCw24dHGl975vooS793vjyWQmLsIJKBTAmD59owkm+h5qS+m+bTzQ3HFF
2ZMguI6SWdUtU6dnrxK46M1sdTEu84kG9lkEDE5rM6WdB3pMVUpFRlwb040wjB4Jl6o8V178sWnt
FDxdq/HBp1BL5p55wLcD54JqtPmUO2w6JXU7g6MGw9UG7Q78Rmhc8vLeJigV+Z3fauOyto6l970S
rLu2peiu+jjhOkVjmSHA7kpQH4sR2WfV4M0srqCfBaYeYnh4zAOhIxM0yXgVJJCXAylzjSzm7Ee3
fG7Sfuf5EyQeUq157XFagOBkNhzJBpS4dkKWukSBWxXmEDq98laDQJKVQjfb7wDC97mjp2HEcfoe
odYoi1HegMAC+K/r801rsfygGxHCitPLGu6gMAUq5+TJna3rQwSEhrUCAI2jfpg8xHJq0KEgu1wM
5R21NsO2qRN9O0wMf2B/zJwQ7/0hkKWLOj/NFse80JwXR3jxNirTHBEG6b44WWw+z/0bDcghA7A7
5IBehLKv8YL3wfqn4LpZ4RT4TqluohC6Hs4Ie9tqn1ZT4UhQ8+bQ4T3iLrYj/lBqEg5e3GXcVN6b
8GN+yswiA4AANU9QEG8Ubcj7a4kLD8AFT77RS4rshkimQ+pDs0mPB1xi6gg6Qoh68wmPJuq1ufnd
sRr7CNCBH1o++FrNXuPPkDTFe7EszMCMh2+I21aAofDx2XDt4Zk5wgL5Y35rDd86oC5wCITuFjuv
0QugEeLB2IPlPTr6WnQq5KQHru2/+azoFYj9h2cz/YuoQZHQm5qxh7hn/hKl/Aw9YWMrwIezVaIs
90Q1U9L0dwg7oBLOkAZgKrBlmlWduYb6gT4zjoUWFV+mGRAjlrj8qqdF/tzEjG8SE2dmEJqgakXY
l7LWrQ9NCy0PyAuCh9hm8rxOkq8RG1G3KQZWQ/chDumZ6nvz33oeIXmsnrD0cKRn60RPzPUx+zit
vCV3b3bPt9AqNfZm7GW3uSz4jXrU4KaLUhLex6GuZq1BAsXqOmKPZNR4LYdiwDkX6KyWvoRcfeFI
llJKlMJZRhfdK1Go9O4cnanxRgCHjtSFRjP45vXFniqPaJ1EFXJ0rmOcT7sx+9Lq1RuVlTY4bkPs
jkN7dSqjPe9640wlqdSQvY4sP/BQExqSTShfmkBtqnW0XflG9rGxBn87YJNCbUIe607rJrXXb2vd
b1+c0kCR5wABQujDan8kQFhfUlFOm0INUYXsn4QG+tDGyWakNUCxA2jGqBrq2UBugygsK8LVluoi
v5SowgBT5i9HMhajm19qe3rGGYftaXK1U8/W8bjUJEqZEZfrAlTO91uQcDgXnqHgVQdBoqh8Cb4b
NFQdTT189//2PM3YPdjxv3loNzgJoKWpIuu+etwU+3XtuiR1rXA0UNlMFSPx1OMGI8oDkGzjlUwf
GlAmXcmj8orDYgemaouMvdyur1r8x0LCOJ4qCDPj9atpeWFvdBuFP51ungcoVNtIDAzvL2aNZeGg
QNaraSjGb86YyqMzQucpMobusFYKUpEh5H7fJyhATrM0QSvQe1+xVB6S0Y/K/2xDEx4rckABeh8q
TIptx1rZl+npOBIxj1cjxgiMPkg8XIZnr8VxVzC65ggddOuczL51ph7uWq7cVYisgo1LHsjmgk9C
7hz8l118epHil4bARkCFmICU6yHCH2yz1Fo+VGdWooIuOAc/SVSl0W2s/RDxQOcE1SD8N6FqTarb
LFJ73uQNIKQ4Nb3EplkdrH5CRg8wfqihJg3whimzdhKVtUdKO0SkfkqzpIZKY5r5t9+HTAXNbnt1
sKnZeET9jI5vT1GcxOcetbe7zhNlEbYArVTI0F8NJSRNatKZZ+VH6JcB6kgukRX3gc4B7SSfnEFk
bTPZCD7jtfnbdbX0+XaQYLOkepGc2e01b43jUhFCQzyKjkv5CA1xQD8umtEAq/7HWa2lnYC93YAX
dzOrELebT+JJR3Ktnll5IxM1RVl7od46LKAhwHnFE/WGKv/gS/astCBsBaYmppI79Ctbft/qV02/
5EwiG15pP+lPs/7aabi4qj+N24ChhznIc/nRjwS6itdpKo23qQY8P9bYfKAhg0YVNGrmNKShEckI
YKMR0VygQd4cTedPw9BCPRwj8phrAa3I6G44EvFzmf7I8yoo8Yb6OvfVsIvzPD/ijzu/RUb+Rg4g
QMEdzKz9uy1uTg+O3DXJQskUamJgNO0cp601ozKKAkgkHmmhZ4/JJWvKBKUwNsCE6ziJQEnedH/S
pKbVeLdT93Fc0rqszEUw6s4GOE7wNDvz8IRqxCpIsjz/OZtfDTzK/mR4oG3KqAbhpKPFgFT7yets
2P+PsC9bdlTXsv2VE+f5ElcSQkBFnftg3Pf2ar1eiGzpRC/ar6+BnDu9dtapui8Ec0qwc3vZIM05
GiAFsEBZ6A1aLAO6d10jT/BslaCFTEDqVvO8sKQKpWGtdKQPgSZ2PWI+wbN1GJIOmvfgCnm68UNb
rM6Vy7GJ+O99I517TOvw4H30jfrIDVYQ0AbZpjXqfeOPT8NvK3MwD1poPqVQue9Ul3igDzIUzCpY
r0xztL856hEwIkwulORy300tdmeUpUfqJN00U2iy3F7RwI2hk45+fJRb1jFM65OOGL1ZEXNWcZIM
JzPg4bwwaXHrlXOwjcD4kTnVenQy+yOvot5DkdRYunCnxv2gd1lA3njdg6qHR2gU9WsH5dFZOVjg
D+qkPYJ8RLCcGFIfc+DgJOYRlc7cahp1Boq0OZcMe4QM1LaU1ovaQLdgap1+OjTJqie+sS9Yi2qW
81bQ+A2Gk/F7rKIWjZcqXuLtEr1HI/rAIyA0RytV6WuIpiZw6NH7pA2/SwHn8vQ0KYdmTh2Qp/Vo
7PbrNjB2lnT4nI7RBftyuocKIt0DAIwqhNBwbZ0IZFSupznQtsAj9T6u5/sQhpbYLMHxxoUL15js
3UTCAlV2LDpCNMng37lJTzVnwVnkADk7RGUH+GaaL0WB2r4OrYx8DvXoYzKZJj/C0DeTFVaO47zo
K3UtSN+BszCSDTGN+up2IPX6/EOPQRuwviZd4EM0LijFUaSoQ0VhvoBCafts+WazC1qAXnUYNoZ7
6VLh6SiqrPY5KiFVMIKZhkZX+9ybkfQaPHTWv7rOFhX4sv3u3OozWkJKL4KYxAKcpWEHRyfQI0Hc
RDkBmC8DxnfOsMhcX81COLoe9KEQZXlAKaD1Qsg1znWO4B98GKbDI7Qyam8y09jovJ6hB/8IQc25
wUHXh28z7qtnPO6h5ypoqS3HGh/cHwM69NMCIp4wZ+uBI1VF7AWZlR2DqGFzg8bjWxqG6Eta/g9b
wMgPu7WvbhSgWpflzWlIoo+Ol8/D9BLUKmxkOsuTIoMl+ZAvdO4xAGXrDZ5S2f6eJ2SRyI5uoKtB
d6OlgDrWp/e4DtnOJAIQ6FFO0hyYMqWCcjKN/POSP6/uSlCy/VJu9TWcBnIxUby9vIb0BEAOHzUw
OcsEyIy1DgM08Vv/FtSsXBvEyJeSNdFHIoJl3IX5K6Quhi2Ef7GvmvK5NT4Hg1Eeo3FYVVZMz6UP
8GFpo7lIjIaeDSno2YJuwGbIrAS7379y+gw75QYGVmd9JREce8OcgMyRFHNVBbA4jhXdToIrX7Bu
QuEMGnBPJmTvlhRwxT2EG4NdAWvYlZkkxSUNbOJlNGvnBDRAT38wWB6ekypFh9eG41jJGqxXBgev
vCmC3Yycu5PN2KgdxtKgTRfQhAMnRxuS6Vl6XOHPBD5wmM6dmKt5k5rBsZGk2lW+HyzRQQley4bf
RM3Ed1GOWFE75q2v3F9TZVRV8GuTWK5NUy2f3qqkqOdOqeqFmkTg5ETGoySExkham3BZmQ4Nb/3P
8ajH9VTGrHQFAPJJT3xcogfv86webutpHL64hvtDGm127ceI7voGGyPHTeovfa2WvWsXb5AEydeB
20+2q5zfxupDj7cmeJS4F3SwolY9B5V/sZux/jLCP8BLqnEVZ5YC8Wb8JqBxuZV9Wl+0mGaUsG+D
L1CDqyqy4lbnoHgewVcidjNnq+OwIO+Mxe0ckp6bpK7C02i3jT93h/VYA4F8jwYFaOaQpQpfTTw+
8HaqDvkwvjKS+FfVZ9k+hx+3ZzCTHmtn/KarIfpgJSm+pgyVrEfBJJKmmhdooOKDB+B/MgL2tfuv
PlWTN5w+w5M+3w3Fkw6KopWbzjJfVE75yyANaMy3LPrZvSkrqn/GDflZwsniFQ3bEM+3wTm0jSW3
So3jqoKT3iVs8GnRJGIfXQtA3nQRGCDrEXYUX/B55F7ZBuJi+iF4exlD+7YwYFbLnRqUJQcs9FH1
1VkfnDYydxkct3PXb9yZzoFoFKFqWpabunN+zYP0ewXtNEgkPHJ6cuynsPsd7f0jnxUdgdY4hfJC
mVZnPdDl5OtYFYCFQT9gY7XALccQXH1yaxAXLCudhPqIKufokr40lcVmBQC92HmE6Skuk4lMNhpr
wDTCU1ol6O4Q239tFf9m8pz8HL3MyY3XsKFQZ4cqNCpCdX0ZlQQYfEh3hhXUF51nIvuUAuesQKMF
2tS6zVAPdO62EqaPccJO/nRIQmPYUxT4XCvnYqanQeYQhT2BbqKep3P3g0TTOJSWwO8Z194nSyvE
/2nXrvIOTDqXJ9gTJ92xbFoUjAUYaFBhoJs8i66opPxKPQYrAk9qG1Ii3miWBsR4f8+hLUrkBGXC
VWOlEFj2kx/6LW01+G+VKZim+g2uDwm8P4EOE9FWhy1kI8+EmTMd6atKGHqswOP4fFWRQsbVQAEB
WsuRswIN3F4VNMk2PRpKM1tY9VUfRnRmvLwEtqIhUt1zXbWObckuegK66umGjXgCClAMpZcOlvQU
k78ukEP8Iy5gOs94OInBTRJwn06LSR7wHouKgPtq3qDfO15TxbHftYn8FnaRB6IAuHlEvYdYR+DV
JM8shHMR9OAKhkK5gvX4FEZow3l4nXPv/qPUTo/p9KMtnXQhMwiwwZweGAr9w6V6uIghD9pnplf0
vg8qV/adNFhr4o9Nj4OQ9IivOz2igtAsfTFiDzrl7nOziLzYTnl2agqPQzwoQMFEA63I7XMRFgO6
rwwSyb9zVlLIVeUGF+aMatWhqPzGFUQhGzv8aoLf5/GQ8AMUpM1jUNQQhTTr8GvhGLsSUrpeqJS7
NUqC7QSpo5PPDPzGxk3cymiBBw5PPLihwP1I9FDBwo77muaonfrFpZoCnYF9VgXF7ARM3ZIUHhwF
yNX8OTI+/IhNiAckoeieoZwdLV38uDyfD2l3pHYGdeDcbJbK6NJNbQwd9gb8eYwIwOkFo6hKtB34
G9H7vZoSWVAMCSzQa+9KmKiAhjPqD/89xv/I1bcAlBGxzfdiKpCOdQE6VqZ6vmdQR0td39wWU2Rj
21vM9Rw9O3awLLTHLxZ+uijPsKLcDqzNNkqCJ2Yb2IaWVb4grIda1BSWDVg++kwfiOyxvspV65lJ
mR+pb0Lre6xAwBXOsEZFKZtTNzBf4DD5OVQhZEUeoyHo34u4Gb40bdXOOts0zzSK+TlN+uDUQ3ng
kTKnfFlaTyh09WslHXGgwgxfynRZEoe9RF0SveTpsp4C2KeO1759qetsJ4zEOVujYi+jkd8j1gr2
klnyU/R7zEjM5HkACyIHeqoyjddiKOyT6FB/IUnw1rZhs3Voi0LvNNjlcQ6xl4gvwSr+yhpHzAGz
NC7gdH8jdjB8WNyYqlBdcNB5USbfktb9nB9dsP663u3wIEPzbPrQsiAzrgCbz1lI2MsQ2L6OQN7E
zmUa+z1Tj00Rw/r1haAEth8HZ9X2NvWUgwVQABzaO1lXlVLvY5MNuwJqwBjqh3euEgrZA6sGrh4h
Gh5J0r6PLOp3SZaMXiCT4Z0Z2LI4NAhWZm1ggwfXDfCrgBDa6XjE92NXwIQaThTT+KdYsfBZ4u0H
557qZkZJfngcCPAen0IQIm4qCPEQ/XseO6oILwt4FeoXFgpwLdjEo4n63F8vsUfu8RYbewgb21nv
ceiB3Cp38pxg1ZcO+o2LJmqqLSzqjafQyp/1kissu9wjQsgjBKwrALwDMdMDLDS+wlGWXAU+1x3x
wdj3pzUc/NIXsW+e1QhMoUKp8tA11q8DBeX+EFfY0YIOMixlVRjw59NHPSnf5UMAmd3pAn1pZWIJ
ZNTt/ZGqH7stG+P9Tp8+FkifnrufTsvExVQ5pL+WUY/5FvRgbMLhzBI4tzTq2kMeo9GVhjwGMYkE
63IK3b4OwHZBzUKPishp0G4NP/RgTOPswAeCxZGXjTG8xGy4X00tAn1otcblWKHqm43YfXbo3M70
iK9g9cSjOFzoMG+VDYyhAUYVJ73X8TZeB6yVT7mThUeekSNodPLJRVfwyU+UPYvwutzonDWGaj8G
yQeaAXOrDp1r5wK+mLUwLDBK13wTqV8tbfxfrHQIKj4Iq8EAvAaP36FZHMHFxCn3EXHXgubuibiC
2HistOUCOEYYHE/JxwGM1pfAYHwexVDnNw3TPkS2sgFIiJz7mcxGAuGbxJ53pQU/BT2sJ8oufk+h
cezF6Sj3NYT2dk3A+BLM+vpqQQbUk5YVf7GEubF5zn/6abusWJl/HSYr2azsCSjQZgvVZQ040YfE
JHTTWu35oV76QKM0cW6tO6P9KYI8i5NZT+CW3dZOJY4Ag8SgaaLcBspye/HHCcQzFqW1HcV4aSiW
RHngynU5jtAHmNgsPh5kCZX8pIkshuvWq2GAKOuD6kJz2J7hX38KJzKMnpGZqe/d5Rx+X3+/G2f1
6o9ROxYg8KFJ5j1gvAZFUyxPzWqpIbz3gdFqD0FfLB7QXn1WQmLmPleHRtioNbAXrQd/MNBnsFqc
RV1EngTK+OeOthuniXcdz4vXxh7rtR/IcNU5Pn93XNsre2F9EYFq5lh3BPsRErKXwK6qGSSIgqVA
hW5eT9UpXZHSByeNN2EZtptH6UpNogJ6UOce4TRXoqSxeaT0NH3LrqI/qxTbP7SyJ15HEcF6Dl4u
9sy3QXGwQASzZqEblKvaSgjWP1PsJlV1gpUrX8GHU91DZ5quB3IjzdYKHkYznbP1JdFAGTZ2Ivh8
Cych6QaPs696ov4P6juoWrANyq5vj5vqfGbybGuNwdP9njrXDjG0LLoTiiLpR1igeAHQ0PeGYx3R
Wr71ZKmmX2EdIDd9O+QX9H/cGS2j6jtRW9pY5TdU6hrQ7jLrZEKvdGtAQQdcMtK+2Gn1EUw3w8Zu
36Vj+e6fjKXWLtGqJaPjlGuFGvlD9eST9LaegudvBuQNynOzEKjqWWdCpPIe6yFA+UpvGF1rXcrh
SeH/4Wqr0D/kPdbLtjGSGxSVpGdkdnqwnKF/CqEwqvMDAzwkrFO+hgIYvWEJkNMMS9BKnKoaRXP9
TG+mB/v9qa9jCNN8RCF+aTrSh/vbIE9cumupc7/snhO5WBYW8fdFNa0JDKP1tGacVnWjuQ1dpbk1
CF6imuQqLzRyfG5aWm4cK2sLzMmLFpTT8/1MRnsjBGtzwhc9Dg87AJ37I3zk+ioOgReVL46/ggii
l1qqJmdR5PKIpST84GwItODvhMXf77NuCDwBjt7+j3wpWX7MJdQRpkE9XxZ+QGf61LIhzuRa7X2g
4r2xSLmgHrDsyTHyrX1rSpZ5SakYsHMlW/VW6V4rm2IXI8n8PlpAVm6eW1mNZxRGJXRzr4MN6iKC
e6bo+SJ3qnBhfNHSLt3UjNCHe9hDLPcuLvfHsJ5jm1YN+oObL1oDdtx4/+/CSVQWCiP20TAcoMQp
1KEMGxhDnUsnfVp9FgWygQ2Si2/kdIWerAd0mOWGZ0NcZp+UJuAyeqAx4mweO5EJCgnuzBt5GpRw
9kWZEqCKim887eg1aDi5JgQqo05s2ysdBmElLiE4RtOYPphAZy/hICPnAOrQK3Gh5d2G0NkN+Vjt
VQiNVDRK06n1rTP64PscG/jQHl4CtNgodDAJdK38uGh3ho91nj6Dt+O0GGQwkXShSOzppDPNuWup
PWJB2VfKCsDOdNuGwfcH/Lh83cGyegOfNEBZgAeGqw6aOo+Dzv2eFsbAN/Celgso8Y0eadDk0F5p
Dw81faZzFQypSAyUgU5p5zXtwaZDR9liPbbO0yNPCgU8OSA4BkkDaGWOw7GDTeVrD8gCJZ3/7EBi
59qjXjhM6ZSB8Yk1EjTGprAArXvl9E67MApAoyLf6DbVxC+G58weDFH+NLDaWXJpknnZV9ZTl3XG
SYT2SkdgfVlPf58f2nD41fP1YFAJH6sU9z5fXzTNT6b76+gx3x6TaJm2Oaxupop85jZFPwNg8Bvm
kpXOpZxAxmMa5Rwcg1nDAKaCeBCdtYQh1kOPg+hApPq1DMytrcoyjgZQPPwq5+l16qf4XhUAnxmi
pdNUPX5fso6A/CRozEMPVUFXBqCafCM4xOEDK25D7Kj+HqsuLDZ4SlczRQXGH/P9NsIC2zTE2pyq
AzUNokPAIQQ0Rb3E32k2FWukC46cLieUwrfPMgbHf0whyqlzerKr0n5O+l4tdK536CEHTO+sFF5v
ufOCDyi79EBZYLFnvDakBFa1xxdRh2SAzLcUgw9uKUZD2QvIunXhdkg5ALSDKn4pzFcQQ8Syf//Q
m0/1468NgI9zISL3B7pYr/GmQSstyb71mVwBuYrKfB9DjL2rIcs+nemDD1j0PddnpF9FXXh4DP6P
c//dFMfN+2XYJCkAMi7W7k0BsktE6nURUVS5IAC570hWLZOiCK8NB1YrdbPqPaxgW9Ir9oNPbKAy
hSMyEMibsXboioc127qdAxEZMtzK1oELN5ScoZxo1s9RVb6QIIm+xgoeY2bmlufcb8u9jI1qrgd8
rBxykg43E0YPy9oUOdgtsXpc6XBKYLGIqllVk3JrWJN9MwnSj6xQJ2UHdQDjkBcwZeGek2Xfa0bU
W+2KeB76eX2uuKKrvjfIFvsBKMmFxjZIXTQU44xBRzgku7gDG5LXMAAPItVtigBWU8XEVosSgoNl
lnhLgcumc/og62eV4TkCvg/acI26QFQ6WFTRUEENK8ICPIM4zQJF3r/ix/hoCSDCRNIfSAe0jE3x
VClZ18MNU2QrjpbWe8yK65D3/qWARjK+0M5Npx+zFKQf3xmvrsYo/YuIhmMYl+RbBa28kzCJe7a8
J9+vglcIJZUH5mKvq3f/FLWBOZoz1oZ0ZjeXpBt3qiM/QvA/n7g/oORSu/0qNoh6EYYLvm6Sfvs3
E1LBJ6NUgho66nz7QTpg33YoZWStD9WDKdQDZjeQvUzdN4PEMMXz+2FBsIIHW5lYT2mb2gfoy1/r
0eZPo51ZT6JszybB97HQSlEERl1rmOKGcL5xknoGLbkQ+DEcOI3DPat8B4K4PZ//MaBDPUVPbq0G
UAkdQ98j3wYmAKOlgFoySDW9nYRLt8uyZ4U++i5gqOMliZ0+lyLlTzH19JjOpDGDyrcby73OGSQc
FiytQrT4MP9x+f1ugzCfRthdmE36TOOmfYriBdaNyb4N6yWkxYZNOm3o8WVL9jqvQ0AS8MhNezCE
wb9pZ+VU1etr1s7xnGw82PPwPTWAO7+P2FNJ8B7XjnkBSKxc65y+btBlQnuqGOpYunm0tYDq1rfR
qbCfhPBg2zAvxgxgsNLwIeFXAKHO/BwdgVBeBgX0ZoNt4nczg3xd232zSaO8bACQJeAALY2RT5dB
SKuX0Uy+GMBIfS/qeofyZ/su+jJdQDKr2qPfqCA1EJ99gQ3nyCnAqGWibtB6k9BguVnEjddDgc6Z
DqM6XMao6r22teIApoK/Fk/ToI753kW2BPhwsA6OpQJPzwfNlE1+a+PRAJ3sAqT/d52vCriNxiwj
S0pjbPazHjCZemw38Lr4dWZNOcgjthuoAv7/Rq1pnr4LsfhBlgwiLVM9q87giRHHPZTzflfBwJIP
IdP2iLuvChzMvc40MYA+mSiCfapyc+YWUp1zW/EddjViHiei+Xqzbb/+qkjqzLHTYViK5kDlSpDJ
9TCvXYBTK+MFIpfOSjIFmPaoUKiMnV02qNOAGvlZH6ww5WcnKefUVgXq9X/l8SszsVztwvUjhxJy
Cd3XlnttxQ6FHG6a1idl8Bbnwrow9BRPrkGhojvR+tyuKUAib9k2bUfrTbKbTvO0tteSiW6hw+nq
1Jbigl1YdSrB3P90tY1//9Ytu2qfsPFmFbR+kXa7BFq7vPVFDMuEpGVLQ7rFrcvUDuIIAWSqOfDu
VQD9iSkf11R5tonOtb4c1GaUanF5GTvNp8uBo99BeCF4HmmNVTEKB7lhQ7OEJKtkMIObU7k7Li3y
VKesOGZRCUbylG8bM5/Xpt9vDbvj7/VXnU3tId26KADMdRj5NigAbmkeR3yvoaQCTTFd0YSjpnOI
iwGSvPioPaxZnEM6jKtHLVPPqGyyssYBjAfKZ2XuFNCJZGcBpaAdsD1vdsknMkTcFjuHV291xqtL
ZtXVRad8pMopNdqFPwPjBzCmBuQEuxvynWuFYDHoUzn6eGjT+vYppyd+iu+nOmulSeV4zmDnO6se
ZzkHocIdBfsWNnPSDdG32CwdL0LH/RhAHmnvpyAEkDq1bjWFoH5TsW+5bw8zF02/i0iVAlCoDlcg
XxnPSniw+aoAFrbiC9ByAXaAgBNJqawvKUQUhyiw3hOCek6MRh4AGuGqcWn6wkh0hSJe8dV1oHjv
h+5wzvJS7BIBGUo9gG9LCODtF7uXFdhmE38Ia9RLrPAp6AkyYTeb284T/iHVJsKPchnXrfGuaHO/
Q+rXwvPbdDjAARoCsn5ZgRNbHW08eVeA4YM4b8HibDUUaCqKtJDwlZliK0C78B4P6KKuzCm+rwLh
bwZAeg9mXlM64G/543jqSCpP4E5RrCDRRngMACohT7Hf0Fkl218DPCnGk5wG/rhCDwS+jYGiohCg
Q+dB38qJFJ1X0JzYSEZfBsMQNwoM/RyqNyhIoWnzxoGyMaPGvjVdUa3iLo9WUerYt3ZATRDWba8V
BJK3lXLJXOd52b8Xyg+udZnJI8gHYlYVA3hphtGticmNNQhvg9c5JX02bJcduJ/cdOQrq38igENN
Q/pQmO4eHz85GcqkzxlE92d57MIVDC/JTcOcYXo69gfa2u5OOIC4T9FdbxKUARhSgddwD/8+j1tG
d4DF6Vs9jOrYdxFfRxNPhYDM807xFZ6lVdvt2RSiDeYrFzIT8GoFud8HwnpKA2JRL1CqKtc67Dvn
Egq7WsKlrV2lmkmjMf1QXPWwde92bUq7fBXloB8KaI4CfYathl/sMgI8EEF57tqBewX5fzs/YGtO
N9hK83VT+vURz+BiAfSmfLYE/GCFOfofdWwcbBfQ5Fk1rGRR1Gc5oAQKCiCIka1fnVPXKfZdkdTz
0Ryir76wsb6Jxpvh0F9r76COzfP0KQwB+FJ5SIEOwefyOARxOewLC/i7vMfn2/cg1AuJb+90KkwH
X71OVmg6Z2pGWWNcFOv5xnfBIHUBLHhjAih0pzK/xlD5TYGmgWo6f26gzr9g8FjYV0aQ7hs2uos4
TO1nV+bZrJ/EY3/2kFH+4VZhPmOGgDF6CABWXxivMvCNV3D/2m0u8SXSIZxroGXYxeZSh4nZQPs9
asol6ibSY0R2C8N1oltsOF/SMvbPceuOZzvOvpuMx7dYqXJho8a2xlsDIbpEdpvGbwxfZLjZj9zT
V7td4cygEtYdGjtrnnv713xVmWrVFwlZ6sspkacSL52nrKsYRFPQNBPXAQXHa9i2/NrCWMZoa7HX
URnkoMmMEInWodFgRu9wBy+sNtzoq/rOhp45d/BY+OseWK+7c0NB4nyobX6/eQ+3hiotlywMIRXH
x/d47IYPEmWWJ0Te7qEgSK7yr/ww5Z3f+Wm+7/jDRw+0u9er4df8Br9kCW+kLRbr1bxvFXzJuAPN
bbMzXmO8RbzQ4uEum/4mcOe7ou0/npuqHF4LrLimbA6RpNPgO/e/Wz+0R5rhN2xBPeatcUgCAhoD
BoDQ4TWLocHKzDdGK38fNxEISVMYFT6wX9DMgfM3wsoFHeB/uKgx/UnPGbfWF1mNyPEWKf7dRWh5
iCef2uvMGYxVa4XQv4pT49SWgel1eAF+FDZbRn3c/IDy6UvR9OlbE0cQXUgSeUjzaNzFksfLOmHR
i9uX0cxEo/9HYspZUxjGwspCtEgM24J6NQ6WasUe4C6Q0kAx8QYmxd4NqrKc62EyxQaxAeUH4C7i
TCxd1LeuY9WBTwqA51c+9AsC2AkUbZNjBSTirTJgTdWkXX8urEyuTdPqgbGv6bHLOzZz/fjiyKw6
pbYZbKBoT9c5KqknKGOH87AQ7D2hsJIiQ/2zo2jw2mn+bYhxoc9Y84QWF54QKCLPaAMtoqEOnNCz
Ze+NeDbBhGoKExsaeGUDc4uuvVisyi/Q/SNWc4kS2V5MmLCeMz/A1muKpnxMYKdjlgqLNLHmxKme
wdSrnmuu1hCPKc/31Ah8twFI10YPhg78+QCysud6lNsZNpIk+KkHBXgvz9/1AMxaK9wg3fnK30BF
VL2GNOvWtRHbk7YLTI66GmwINX7J4GsLhRDqb7Gx4FeOHbHOu2MKd4M+kMAr8mQDkAWUe1T/fK83
EcLJLiXjr7BQ7T28V6tCB526abLlQN2m77q5afn+VpKB7mOm3EXCeuNJCaxEeEnB00/ZXJgQTCxc
/NB4VX24DpwjaJj/gP10Pqsd7JxDbkLigtI3ozXM60R12et83hTDx9CINzfj1tKuu3Q+SBebn1h8
NPBugF2Zn2DP37rLDi4mOyx/Kwi/40dkEmd4clXAZ9wg7NrHBHbvmQsFb6baHYXWF0gl06ma5JaH
FPRyJY1m1ub+TfesHi2sTxhtPZIQouYgrDaeDh+z/+iQ6TCdJpss/jz5U4eN1SV0J+Pa02w3TWgr
WqgqTx10FMWN2pj34D3e+W96OMi7Bp7sE/Utm+Y405yOpjAcFn3ioSpjjrMwFO5BH0oFb2AjsfsF
9tb+ISYVhvVpQ+16A8Hs86fc/VTx7oqqfLL582ZY0HLQHLLA0/eWxdAd2nhhTPr9JoR24Kxa/tCi
/fowKji5V04IIoPp3gX+db50okUexdnxMbULYeVTZLHY6JvpC1IT1VxbWsVS51jNUURNISUPfr8A
93H6CPCj8rEOwk7TNkv3F2lQj3BpjNH8Mf7pIigxW17u1BzcwMbE+rr2dwUJ0zN3uTUDtaT9Kmhx
MKF68WoINF4GyGStedWYL1aRnPUEBVrnzMGD++xnKYRrHN+Y1+3PgNZswczEWfYVQ5svJjB4FuOW
AKS21aEVcsejbvyzKIdkVkSx+dKTLDno0MdP5pn2F5R9QJWFtdacRll4GwO/nkERShxts4MCY0SP
Pjhjt64qxFIxkq50mLQduiRY+RAf9qT3DxdeKEGS1/ePWn+sPANZCtUxfxONsTXpZTjcG93JhEjH
+LdbFFp9/UDBW84CCdsK3/ZEQoHpn3L6QO1SnoI4GZZh7/qzx4C+AkvbZIsd6FXnfZVZs6bKhmWL
Hc9RWNYWxBG67adIp/TZmMKpKM3nOojSXh0jFE6POuzS2NgU6Afp/H3G70F8MmwJH0VIuf/O6TM9
Gc+6ZO5mEJZ/5PSZrGHnauAfMoc1QDYTEGddaSQl8SFtPENZDjBMO5u5wo0OGnx5HwBjlW3QfrxM
pEprrkdwm2Rh8RiQWheaJ//8x//9f//5rf+P4Ed+ztFZz7N/ZE16zuEwXv/rny755z/QT5zSm+//
+qdl2tx1bUIsxigzGVoDGP/25RplAWbT/2N1fmfj8VYtTQC7jXnljJk3dGG7DQVvgN6MQvRu4D0Y
53zcig7O7WFOFnZPmkNbwMOmEv3KluBishAO7L3tHCo7Ne9EJBc/3BnQAu2qScONZY3OwmgFRIF7
v4MOreog/QlFLZSHfU/kyUvSu8NmZMGPQPgdloK5u8cnf4NxqVwEod1eY6cuZvkAP1y7dq6UzqO+
DbHXLsw9EJJ8XYd4zzM0gYPKPEGH+sozg50sZjgbyFu/45tpnlhGsdCo+y2WfPmZwsIQbFW5h++N
mtd9wU5FmKcbgJk/yrYfD3ZnjwdrOvhlAef3QCUzlqOHldW+8QYhBrjnoMC9LVEBfud1v2ob6CKY
QwgUc4L6/JTuKk5hhQo2nr6oMoEhITXrUZgwsjcoVKSiM7AsgvmCiUpdW1jBkyrHmdHkM2ka7Cal
DR87Dizg//7XZ+KPv74joDBD4Y7DTJObEBf7+1/fdmSd1/6glkNM0mU3CVcPvw8iqx1vjN3GkyyQ
s5jVsZdHXbW4O8z3dgYG9qwUho0y0V8HFtr40/Xut6LkBVz/imSWmf6rSmBGBbOY8Dj6RnB0TBoc
Kx7L2f/+PySmr+vnr7MjbMIcyMMz2CYL05r+hz99nZU0sRBE8XZZjT10kVIWH/QhjAJQ4AHjneGL
JpY61ydNsHOJWIC781+cndmS29aWbX+lwu84F/0GIu6pBxIg2GefSukFIckyemz03dffAcrHlmSH
XHX1gEiSmakk0a291pxjlk+1HTdeHffhrqmn4gnVUI+UPdmrrVuswQbjeS7hSzvQHrYMiFxIk664
2KYUl86dxaVZN3aR/mZpQGU0BZgklZKZXPLh1yWZ4V+qjnO9fdUT20I3w2F0tr5w22DvJ5lgdgWM
nPVH45Q8RJiYtqeMVnwdP7dmSqhmb8/3hCs5J3ZJ9DC6vdwBu8k29VDUT8g40eVx0AzagIPOkMVZ
hrOdebcvb5vBNcn+ggP+zXMsohnEGyV8h5/vDSH+sjcclTxE00UCbdHj+WFvhEhawLLnRJraqntH
Hzldu/DFqrC7bajbGl8uZrmtmCs9DJ3jAnmejsX65tQZvbZYVOnbigl2JGxbY286M6As2ytj1Pj6
aDonp0taEspsTugwGf24Ck8qkaR7tYB8i11qOxgWlInUUzCJeM6UF0FqTeI5TaM5iDvUHLS2tH3U
usqmigzwc5UQ+1jrPnWRYhhfn7u9YDWON7h9zxiBb1NYXnsZg4utE8HBidBs+zLT9UuuVIMvVDLW
EgaxeHIwfy4K4lGKpA1r6IS8URBIZYHapcjGx4n0lw3wCMPrSVrABzn0j10FcVXEhAipWbFfik73
m3Xy22kh4tjZLgl6aEe807EebVyqaFqqvbN46XpM5rPy/uc78m9OK0fTkfnq5HiqtuWuO/qb00oj
m2ekEdHsIqcOEOO5Jy2y9WbTTo4Lx4PHXdE0AdeZ53pIq/2YpbCPxiZnbgksgsSN/3wZ62lzvD1Z
OVAmIFTOnpKSyiJN9NK3r26bVnHFDhDgJYptVFBfX+hiK3CrvZzNKojtSt9HDZE4s0nQEjqm6a5B
AMj0ZfZ75jvn22bSRHEeJTGPmHiRdaqHRLc/TXOHVluuNCHFVodzLNjcHtqN3xEHdHQ1pzj9uVlC
A/1khICZK53chMbQHVwGVmIMjWOta6skPEQEyQ4fdZxYRKQte/zs1v7ne0L8eL92bMheOjdsh+uc
Y2k/7AkTfZxSL1HNmlpPyCZfyC+yQtx5PaQWS3Gih9Bwhk2qWXDEXbsl8gAMmwXo1sQCdFXakLMl
imsfIIzK3Xl9EmdjfpVFwyRkHKwtFcuytSxl2KuZk8Dlb1uWUprzkquaRQZVWSX0DflENae0d8OK
JAMjHt2JQquuan2ACyovdC/kpVjwUJY6jRfqK49EsvFZB0T3bIjkSIlCrdjb5Vfn2DdOsa++r5sF
7PZsnXMwGXZyupkMzbkJnJb1a5VYv3sU3TinpNWmdytmVGxu3zZ1MvKG3OCKUKbu3Z/f/MfPCyqG
DXD+OcD2K++LVL38fF/9pbZiX1mqo1rsLzq9hqF/f9bErtmnumuviwxsJOTGhjttNsfnXi7RAb/D
uF3Wh2kUXeDW7293EC4Vuq/MsJHtRm5uoMRpxSjqBoNuRuDFcXJppzsuRofOh9umPNkQhfZDaobH
2wZ/p3KcjALviU3jAKue+2hYkO4IkPgUq8mhhSZ6gAaG7pJQ3JaJDOp0CMKm27xa7BYKms7LFWXZ
24Mhjk6stPj0++HoivzbTZl1LhOKP568fU/YwbXFTRIka/04rZXksm5uD/98jlgXkYNU+s/3/Ply
3mW/xW3VH+Ipdeg5c09jgMug0iWFsC0Q9esmIT59pw1y5yaetkYiiiQrPdkxI3ZYF+G46OLNsEZ0
NtIMd04i521tU+lpKstAoZbhFWzMW26hMaQwEQe1crRHOyMdWZYffn4UaPbfnLJC001X2KYjbN39
4TDomzmfRef0uyItw61IemPfCRw2fm04J6InkZbllYSAb5vbVFtidBKkcaRD/flWI0snadYO7DO5
t+NRk/HEZY/uRtHOj0jM4TfO9RHWd3yMgbGsV9HbJtFlvxN19j4W3XTtKj7CDMYA8qXl4uRLwbVr
3XOjmhzJauzNDg22PkWbwZ6WM97U3ze3h4Ux0p9aIN21Y3ue7aI9c1O9j5UkCeyphHg25vnjpMFo
B5CTbGbF0I655hJHuuifGGhMvtZs61WEj7vZo/frHiKq0j0bf2F4yY6w9w5XsLzO7aO9ridoF0bH
aKGNNzEVk9kwHI1CHS74cgO9r5ZjRDPVi0KtoDHr9v40JMSglDgQ4ljSCwZt0xhqdv76/KL1gWaG
0TYs0sbrk7U4W48PLVHOjtoUhy7rpsIj8rUlkAzDZQmTKLBlbWw7VW9YXRrlqetaRcKnYU5SRvp5
AGhYS0izcwjCkuPxUERueCwjjMhDrMaYPNY47HUT49o4au6MSI6KJOGudzKzCDFTI7rmlK2PBzEb
h6ajfWGJ9jmulQ9KKKtVOtU+N4veeABaliBi+Y2SFp2bwl4+jY2TbcbWbKtt2jYg/NTuomp287S0
AKRAwTlbqMgkcjjjk4ryuZmi+imyISN3cbscXGgrO0bzHj7kmkBtNgnrlOPtoTsWD3QIhsts5B9p
OWA7y0T33MWv5ZrXyYGKNvOP6GnKesEEhgS92CZcKip0SgQ2MoWk8fMzyvibstIVlu0yVTAx8Dnr
CfdNNQJlo6JrMrY7picRvOt4PpomYZ+qrH//6vYcDdXVUTaSApMdbSgSTz0aQy7Trne3ROt5li3L
vkSkenLs3A+5Fxxv2RaoTNHAKEdDrXW6Hl23H3PzWKH1OFUk4QWmLJ8ZHttHzWIFKcZkkzf0nBel
2uuOu9w1RIbjzCMcpSO/6h8qAMP6a1HtWJbgHxuqauf7dx/Vs4Kr1ULX0s7t58pcHmk4s1RfN03H
e7g9jKY7nMgGpuTo3E61r5KUGSzRgPgS03hAEM64kWTOXeJ1zT6Jwb3cHmoL0CMF5s4A/uJUTrqn
2/W8k6KhjO3Kxq9TK/VNNV2eE4GUu1/cfbJYyTljobFZKoEoVg3VrbP9h52u/d3bdiydwTIlEDv/
+7fdOTKie4bnDwfasLMXc2TusCTnVDRfTFIyrLLeFrbIgtSc7a2rMIS7bcT61aKYXOR18BsEI5sr
JyrO1U+MhUGzgZk+EtCtHbpJd14WjM5IgjhlKQqO3VpHalmO/j2yP2KbSgOdQTWWfTYRgdf/8C7N
vy7IHUcIigZBAIdJH+j7dylKvQuBTYO6mzQlMHIzuVrrpp4HEYw1d/0w689zFpc7/NvF5vZQiwjT
kY5xrWSjbjm+wWRgUtv25fgwApa6ppGh7AuBxMkyF/XgLjiDZds52O7ZREZ8shgTnm6Pqn6GdA6r
ZJPkdfFuxCGdMJO+Gr3LVKOx+k2Mc/5lZCF2XdS7Ntmx6PjYlfr8GrdO6udDz001QQWnVfzXMKzl
Na43lkND+X9/SLjc7DkgDEjy7o/XAWnkkak4YweuWselXUYElKwb6P9oFmk87UooAccKrtgGz5od
8DREGeFXWGZO6oQmiCBQaG1FGnqTMTj3Zo+zkRfp2Ldn9LZhkBhafb+QCXqfNgQ8TQ17xbTktlL7
Nyd9Mw1rPvdZK30D6DAOjH94j+ZaHHzf0CCsSGXZRYdG5cj/oT+n1VM1Ok7F9YQ+XqAzkrUYadTj
tu2ZfXd9jrRm3cDxYJ7X857/fI4wH22rWrm+jcYiPxmTq/kcfpQafdNeVk9sWdOOG5IQ//Z1zlML
l5aNshY4cnIBIMEJgIDtlnQkStikI9kD0NhBauvRXHthVKLOXTV1jS1LbxJ952c2nli37vq9vlpC
4yjfy6y+Rmbop0po/X+cL67Nh2xadK9UPqDvzxeZZX05zS4WBebnZ4yY+tmUwIzbWhu2o9DuFqUe
T8Qiy20u7Ohqoardd2HxjkiIGIVs0U+eZRQ1eMXlzrRM8gc1bi4MbAbrmDgZYgvHfCgqNIfW9Fmm
lXiauhe83zOVGHebhSgojFbaS5uBx0KO1+0dTTmEcevXcx56RJ0gBooH7b4cp/dpbfnoRPLPplYy
VXLML0Mmr7XOyKkS8qh075mcOWKTm18bff/nuz5ve+v7fpbV3ACd7n54+N/PZJPK4v+uP/PH93z/
E/8dfJHXj8WX9qffdEk+N7KVv3U/ftd3v5n//fe/zvvYffzugV92STc/9F+a+fFL2+fdf/rV63f+
T1/8ry+33/I8V1/+/ctn2ZdEJz9+iRJZ/vL7S2t/W7M5IP7oh6+///cX17f5718uX6Df91/+8hNf
Prbdv39RHPtfgqW7bTsOvXFT12iPjl9uL2ma8y/IraZDN0TjdmxSo9Al7+J//2Lo/xKaLSxH6KzR
BVHfv/xXK/v1Jc38l0Wj1XZZwGsGtnXxy3/e+++9+q877e9799YPCwtVGFwUbFWlBjJ12jM/XBsa
Y2CEU8b1RRaV4Ucj2tyVh8Ax3T1mrbExGnEfC3O6mCKZv27Icv/9KwMtzBZFp4Laawjm7JoOS/I5
VtCgc/ft7xasFUfXoNOgdmr+OprhS5SD0mQh425aWohcQER8AiQqN2PRdE+OVY73hWl5U0X2XZEP
qs86f76EVQOIK6+H7dJnKwrT/JLm02Eo8XGJpIXCU59Uel0FRiyB7Iz27SZyF8TVg1rt5JSUW0jm
7V3cT4/f7OzfP9Bvhx9gUr+/uqrsQXYQ2TimRbiw/ePlIwGnGSNFGc6JnSwYF7m23ZUKEcx9PDn7
Tm+LC8oi4MkM1jeG2hX3YZaR51wkhMhEae8h9IgpLu2Iesz5VQ9jVthQ68OZeG/XLIZjZjpBhl73
XKEc91gJ1VtOXu2cmPRpKSnL02wO4pQlKnCqsDbeqXVCUKFYNh1YnzcluQO/W70v9TI51IvT+EWB
hCm1CoCpneVsRKavyRIowpDywVCJ4/rU1Wl1biWT96Xt9twnFLqQyXw/x8Z0r7pJ6YWTvqAcGnGa
ymGjwB16iLp5CpxMMvkxqvJi8PPQt+Hj97p6UcwJyEPfjI+3r5LKGB/LORiK0Nl2ta2/drnJXESP
3M94nf2vciojIQuGSOFjiGxrW3F7uRNMGZZUWU5lO0sqGNQfq5z7thl77dAY9Gokd+FNN4g2SFZZ
V7uk8IeqZP4wRNEhrV+UEEmT6SDQbqaEcBhSs3p91H5b8vYeFUr3Me9QKdTDrL0OyarDsafx6/X0
u8vpt0fOX089xxA6PThLqJSifzlwqI2tThuR4xtLpavbpqCd2NdG/DTYXXrXLfkuvMUmhLqbnBQZ
qp8YTLSMj4r+6NoTM0uK2WfNiLT7IdWZj/HIdAlTNtNh8qK4tNuNOjj2Sz4ACFQFiGk1n4mnzAeY
ybJI6tPg10lqfxkqegdKo+nIdO/UZKC9zDzsxbBX6TRpUqTtDfpLCkf2gL1a246dP5ITC8noqGm1
62wqmxzAxKo+Q4YgxXZR+BXIEqVnmyWjjvk/AEhNvP789BM/nn04EK118Ogwp9F0AMnf37wR+Zh6
RY7o72efBmvpsdTGyKsxy12WXK0uAPuk10lTv2BXSaagM0JSSxKhPvb087f4iYtAhIX2eHtOfJra
pHvsCITS06W8Ix+cPaSLi2igG1j6yHINRm27m534ozuAGbwVKYSnYUlJJVVAmQLNKDrruTHVt8SY
cy4CbuLHpuLej+bWSUTzEK6bpkyWrdYt/DKkT+6GWMObgWNZE+9HLX0cGH6epC5RNYwI8Wml4qlg
THE/TUtz0Oes8aCjVIz9ctKJZtjuGdXUSBX42pQLo/Mk+QRju/coPgtSMcx9pkYD0wXMDEragZ7h
OnOL27h9JZ3hi6QqO8ix+oc+pvnDftJUndra4c7laprN9ociS5OzRuYgc9VQa/C2N/N7c+yK34SA
/6e02a8Q1eaN4xTWk9JBTNejTmzIkKx27P3qXa6BG03DZD7RjpDvukY56PVWx4J/N7aR/bQso+Z1
rRQ7y5R3WKxVdVuzCL1BUTrHfGKgJg+WvTEdI3yP0o9kEMTiVwOJ6jHGFLGttD2d2PBKf2zB08cm
dmRKRIi2F4Pgqay3/2EVfltlf1OXayqiTIvkO0dY3EX44vtjt0ziEDeHRgxR/mvZG8nFjtRhm7fm
4tWOtLdNZ0FUM2KciXJI6E5pzW5EEOprEgkeVw8EHzJ+Fzdtcc8ZiGo776sL7TIADMLP0FR2rjPt
lTaXF7iX0bRxqkFenH40GZHby0tuo15xB6ulEC3qe8kxx/o3sz/P9IejOv9k2QpDrzaB49CocpOo
7njJJSeNATX6U9Hrm6nG1lUhYvObZqS9ZkkXVwtdqbG1pk96sbwYiviHK+ePC5r1g1tHszAhcB/p
jv5D86ZcpGKX6dydWKDld1OoczFsp7wkPqXTPs15TS6MoSieXDMpmswctlz6i4220iFn3aCBaspo
dW12j64w340unV/DaOor7MLKG8XovkAwgbc5t/TXLfxfVDJyb6JS2zhTBlLIMZbnop7jXUyS3Lnh
lulbvZXucoZtfh0RAepC+zm7BB+FWLbPN73k0DubmJDKF3vu5k1ktoa/mHPk9bodfvr5dVFfWxnf
H1us91yHU407C02AH66LRWmWQ1uO9cl2ymxXMVx5pLHMfCpV3uljLmEg5PRlRpvp+1QUniu5tWRL
H35OjoapZr/iTavwfqrJvR3FFdd5LBqVnb/YICScxmCYjzZPHmeqEYaQUarufv4OzL95B9wbNS7r
6wLddX7QFRgzkMC4roqTo1L3EfHlq9NQP3aFrr+EqJRBHNePudUd4d9319x1noHJzR+cyI28vDdm
r7E5nJt0Wh4Yk+QbLR9Ih4xYumpdUz64ZZ6fhSMqD/fHFqPdxi2MmqBeeqvfQ1gpWZwtcyky4tZ0
Sw3WfKMq168FpWhftNaFxj/HtUdPpQsyERpXnL/KzirQMVp1ZV6jrn/5+cdjrG//2x0MfXq94Tmu
zuVjXQ58f/GoEZk5tL6nYzmO5LMrU/tgzEaMrQiN/EBHouWiAfzJRt2+Csnb3qhIsGubg0NfZ9N1
jXhtsqTZ9hLrplIy/5OK5XjL2BZ3mZXuZZ4av+q6/QRBcv6ojLjNdMyXb2WSw4Jx8y4oLUZjGsoy
2aTm2yL6ecf/VDASksWD5iZBr4vzV3RSwU1rfXRDJ4Ukpm1+/nHoP3Q0sUGYJsE7Joe6zkdj/tD0
Umxs2SRj1EcbQOlE9FYSXWcTgR3pEgTGMnyccZDacZbtpIPzVVvpCPAZfmPcR2SxmhvbnClB0LPu
fMxxiD4WbcYdBgoArZN3Uhr2r9g49O3Qx59hq0Dj7ZX5ZchBef/8rdzGr9/tWTrSgqXdOubRbP02
C/qmNa2oxBw0Rlkdw37UHqrk46gay/sJAbHR4mxuVqt6lEzKCaV/TFIEHJIsKiJIb2PZk9+uVweb
y9Wmxa6JC9oS0N+odP/hr2R2v96zv/1DWdNqmuZqNFTJJ9Z+nCO3Cbw4iVIhsMJ8k0+Gl1ruy4gr
pJnu9Vnbx92ll09OUu3qRNs3Am8LyrAwWUf2+XXAiRfP07HWkl2nSo9RxiUV0d5A05Iu3VNjVH65
3kf0Ez967hgexFN/TVBUVm3/QcbGyx1ox4+ZWRONGR5ivbukI04tjStqh9l02TBFsN+P6CDQ61xz
mlshyYlp6bwRk0KplQRLEQXdEAZEBdE0PZe1dtFqWC/WplGMY9aNu0oou6STvj6Mx1i8QFxFK8A1
QxueF73myC/4sDk1ZmQ+rMQ2gHw8JNR3+VAGmWH4WRN5Y/bFxcsA8Gl+MRJP4M40TmRBWkR1TX49
bacnkW3TzwguC9tTi2vYztR5d/m95M0yIknU58b6bcSFFFOo01GMuMvE7UOj3E3mq+IGMAga95Oq
PIUNWYnOiQSdtCvI3NtTRmSWl6Nrs0n/8YRFPhvag2nYiMjdGVAn2i2jzT1D0ksfs6ia9B3z43dD
nR3UFUqVqYfK5H9oT7E+7hn0PthqHVRJ7sPdewxt+TzAVtHmIqhMJrlknWRin8ykAaYg77jl7ZMh
DVTRPrT5ctSXlnWqSWq0eCaqZzMsIQ3/jJUd+Oi23UGpaONua4kPkaLcx3q5E8VbFQJv0Yi6TvuH
qDC9KjV9hOTI+3PnSSVeZ5j2lqHvm8zYWqoJbkfRscgb5DglJMC1FHfzxpJvriRW/pCbxFlpH7i9
bVAJbBT9flog4UQFMp37tnklMQLODzBFM6Lrxi9LxrdoznwHM1eKzrYPz/F9GEWv0WKcozghfS0b
f8t7Oh2u/SmJhkPkkDMduX7uQHD0pz5UUDAK/rfFw0pLUdCf5pnDJTqFr230ziGIwbCOk4l89w6w
H2WE/mLi8zI/FjgEEiPaKvOvPQgtZhM7N5KbDJlVhp1Gam99mdATeRqwvLu5w9TUN1jfm89d8z6b
XlJ3X0UfWvt+6J4Hw3Nexyjf4di1GMsp8W5Ojl1HI8CPQXK4DQO9q77ClF9gkHgGkLjR7QIdaR72
htQ9LCFtyqPgw8xZ5oTv7fcyOpoG4XzvuV80ZFZ9GLJtKwPGat2KV9TcLYZH6iZJsrQ1r39LiC6g
E/E2UZKDkaNB4vxIEFBVJL/2SeENCK2IgPbVBq9O194riR5U4yuU26sgDdX5oq8On0wlpGrepbqy
vS3FQkxLHblXRrInRBrDeMJb7L2hLH1mMR4fw6zLoDTpLVN0tQvflfg63HIiiDwr7w8US1v6OEEG
yqmjkMQacjA4/LOQdlX6IOv6WNZDwCBhmyI3mdoB5g2dJbc/KDla1gETEN7WrElPAuX1rCHZWw5t
Wl2dUsMTah8ALm9itEJtpx/BB+1Q4TxFk0S8bQbron0suHfn6nY9tSOlRNAEtKdE3geZx9z1mkWp
7TvZIVfuivih6f2o2lbyKON9DfWHHMj6kLbBwnyWyG11E8VHnbNiOcfuh7GZ8Fy/6tnnRNOONhg+
pPk+ipcAWIc3mObaw7sg5Ie/sPomqXDmYmDEwUl3mhiR73lfr4WAltxqYfi+BLicaFL3wAW0oOi6
Lzm4hmfKWG3HZSYfLcPX64LKO7aJ4YMWr+Ov5RaVBW4xZLuluoNzOe2anHplxDtzqAeMnLDxPmVy
zu8TzR6f3Gk81ClLsDS2uD4MZnjQXCXxVKdgqNqYjxXTwk0bqocpWcRBgaXrG2msIveL6WG6CZ5k
s7+rhXswmHpog1q/FU497Yi5yYJGutmhatrVqD28pxWl0bO7A4fR70xc+NvEUYK4tpjUuc1bR618
cLXE9Zq8ad9Ue4AwU0OiUotSf80tApjXb6ucQRxnhXn57WE0Feq2SFq6LJ1Cq09M3GDmU6rH3bux
bMgBlNSaIh1fcSUWD3KqB4/izT1MOj58k6p6bEf7ZXKWBY2sCU8/U8e30Z0cb9J7eaCnd51UbXps
22g3x13jLf0w7YyEo6IlquTrxkgHxP5FCtdxPVoWV4E8HkUxB1ZLLI8zW9RDSI7VuTqYg1kd0whx
aqJYydb64zc14MprXecTa7MPoTqrvqOEYBcdmkBNT4yLHWUfpT79/n/efvC2uT3358Pbn/Xnc7Pt
BEXECd6ZEn1enKh0kwubAB1oRotv5A6AD2tdZBQF640RU8uyFUifuRCWDjHCvJT8scFBzF9ye1x2
6/pEtgSNTX2fQo82EFEouRLoiXG1lTKAm7rLGTVJZH/SNA5p82Dzy4uYlDlbod3H6NGK0UpOO2ps
Vh+RjxHby5rJH6oU0iXnftRdR93gxtp6KYNjeD3bUho7U44HtdQPaK57lZpIu4xgoHpFuxYhFUhv
4csI+lkPwvhDqtOI6MzdkOc7YhV2Vm3uzHh+RjNyGAt2Qaltlqbiwuk+tnKBhR4HdQkAbOCC4eqe
ipBNthnCx7VH2wR8mPu2phYA88flinQTv1Z1r2BqS4r6FtMcuQvSb1ExOvF51pPdYKS+TG0ugu0O
G2MgSCEkZdOL6L+X6XJR6Qoz5PBoQPkytgOituA9jJuG0OCltBDEZEGRaoESmkFVuf68XbBsYSr5
UFkd/hegu33tVQPg7zS9LIR3ylrhvqp4cWLfg4O8sycT8gEyVXfaUvvezW5/HLr6WCjlxVSNp2Fp
PtYsu5rmXd5znwqX10gsn6z8pRddQHV+Fm27mgWCQid6U+kuMqnuE7s/RJLYoDzoBKGh7Lx+cDxk
D/5Q6HslVc5jy12j5Xaju9tZiJ0+Pw9Tvius1mNW4FvFuFtFs6ASfC0KfZdZaVUpuMyzPRaHI+f+
HSM0rAfZm5vOT7Ls9lrZBqoaxBEaU5c7MhOHsdjlX8DSHAXnLOyTgNC1IAnVXdYbZ9HgfM+jAP5m
7HRHmouHJK+OggsaWGV/hhzZGM5OacvjGBOdR11huUFeVn5BnF/nkoRYnBeVcsiAnKm/l3W6SS1S
IEfbM/vGk7iCVUMlARL/hFQ20XxUMFzgZvBg/3tY+1zZH/UoDuxwCESh7tzOOFoAh5q3UXPua7va
wGCm3pSBwrmANH6njumTxh84qpxCUPxSWXCWBfqU7JQ0O4nZAXCS70TMqKLi0kDeL82mzfq2+2nx
S+dVpcLQZOq7fekL0+ZeT/xkkXh2p2yGtVp1xp3mtJiaJ+gPildmyDLEtG/6+8VhIJ+6XudyfaD+
ttre0/PMT2J9Gy7mrmLNB3vT01jOgqrZhQOHNYzUsAmaIvLFMvLpZQf07OzSAAYQHAs1UPT5jHGU
WlN9rPXkhO70PCRgSEsu7YkbSIp7KtSD+SEj5M9eqgui1M2q4heW9sLK6IBV6BSq2q7HO8Z12l9G
ldTTaWfrD4xaj2M1IQkmha3/4AqBeVp6sw3GJhTXGWonK4o3VXZ3lYxfCrml/XpnE+UwmA1nu3yR
uApoNu1VUwJk4U8e9ECMT7JO9uhsPRs5egHtqGFaFiXzXjclJby2gyiiEnIZk8aIDQ3OkdgiwGPm
9KCoXKZa61Cs99hYDWSeH61GBzs8+sOcHR0jepRdhVX2nbKY53S8tnqxW+c95gJ+I+JYMywKHwdw
ZMr8eqboQS+jYtxXIdGk85nW03NtLkG5VMdBviLww9O7PEbL9Dm3m4PbJ6cCsBR7aBDFrg8tT5bG
obLCg8EIib15ihvxABUwhAai3cdZFOjZxG5tSHfMLuivPYTB/qClPmn3/PCntc5HLL2Hiu3pZh+E
mbJfaK+rRDyuGD5X2SkOVxiE9UpCUpGWBwUFUjHt8CD5jdMeMNrtUvHAKMDXauVj7YZ7d1lp1OFB
N5FK5Zz/kv3ItXnO262KSgL1fB5vdJRd06YL64+MTd7XjXmU/XxZbVhzWHIvOeYkEHJ78adi29pQ
H5WRK2IbiEbdLFOIwfzN4ABB5N+2AGzHdNeI+ShH466c7+LF+jKOTyaWbFarKDXLxzm2DolD8LIR
tMt9bQIlQpPemONuSSxPqJ/Uxt7P7XRwmcBIo/BpIPhWZwW1xDTttJ7iDFybHm0R3WWIvYi2PzBn
9iy7f7TEyg48pyaLgn2iM3kwmRzsMJPvwmakJt5Brt2DSQuiggOYAYljVh+aEAUPcC6yKqE+sNzW
EFNIrwmNzaDEWxsLYFkK35DWVoTdBSskoylQvn2dX1wSsjpVBVxgnCc3JqxE2dL+XpneuLmMp9ik
WAmNam+OTGSuM4WHSb/BTvH8F+kz9eCDWZuPmUmTPif/yn1k5n23qqWL6RqFR2fkfkgu7gc1AlFd
nUHcuMqWv3jK7pzmxf0Ujg8py1DNCpr0OURumAeO2l7UxN5ldnJWE/miiOKx1aptKXJmaMuJC/IB
L87R7Iq3XBO/DiJ6b4JebzGZxgCm8hz5Pve/qe6Pa68hRzxcud1e2PwxsXnRLPFY9uNpap8qrhyK
D1vcr0BOrkkDaEJZi1j79slU2gMIH29R5sBcuoM15o+iQdZdj4c+Fj5akWe7fa+li6cM80Hv5EFV
ZzogmCXbzFtE54fWcLTAKBZQnULWljEW8hBBfly+zvpwpbe+UwbmDQCJmnA5TsVD1A77YnovoX1o
i9wrYb639GgPS2EXC5twHvjEFJvCeM0RlXJvtzLP0U9lvpYuhKFGkXxZsLdPY3oievsyucR9OlaQ
jdl+CJNLqjnXjP8ad9VVY5GTFIk/WHuKSQCY3D5zOiSlvqdNc8Vh+MgI9tDEw2Ol4K7vYpCX8V48
AuoycaUqoYg3tQFVsgp9Gr9HWHsU8AlHngv9rbjYGdpW2DWKEhKDpO2rBXFNVO4tpyRKLXxWNOdV
d417ZjykqNh3SY3JwUhpINtomgCKK91DUbiX4v/RdV5Ljirbun4iIvDmVgJ5qaTy3TdEW7wnSeDp
9wc115rn7Ih9QwikVrVc5hj/+I0RH2aDyOIaMZUWHdw03eeKdq+XfrlVd6E13zF0OjTOdIu08m0K
50eWzhej2ORKj7+F+QoH4JJb1HC5cTQlXVDDDwygCnm/8OyjdKJnIadr4lYXV7eOuIC6A2pIxd1r
lXbA0ebNK/p3N/yVR5I8btCAqHvSbH8Y5R7f4nNeRofOGc9kWhwlBjwmMgxtyNj3pw88Sg5Z3iNm
K7/VqfXRxtOjUMO3TqueO5faa1kpE/Va0DNOlYotyfiONGVvNaFfKJlvM0jwwu6bPYf3KBJHjdwM
Wn296k7kDDzUXju78d+8lD8SWCBzLe6Eae6Tgboirq+angY11iyyJEJRHCJi6QTjz6YyT1mUshCY
J61xnuHJ8Czte08CoS7MgFn8Jk+PvWkfZKPuRBo9XJy1sgm1ieKdukR7tEjTSVwN0mq6MK7b5Gr5
HJXxd8jNJ5tSf/mKq2n0PbeHI2LqQJPOs2jM80ju6MDkYMY5xZNnzIzurmOfO5rCcXxT2RoFplol
zwBK+Gsuo1PdgEXo8KbHrSV6X+Pn5TXazkCPkejtBZEGNpc/c/Fe687RNaNnaXVEVzpnEOROJhe2
AKp0UmNAUyFOKgbmrN9a19j1U31hhn0aTP0sphx0vodcl+J4HX8MXfJpZsaLE8HVhm/JtOipdl5z
1zo7IkHwoR87I78w4rmSxX5RkW+EHpY+yFHUbuuMClllqq9q+8Gwg1KzA69BaftrrPTdJI0Aw1VM
v9OgzeYnEan3lJ8xTDy+6PAjDFRTjFvxiamrGjvN7si86kWozjkqrZ3lhtcMlUmCajqyPyrbOdXx
uPd6WvwPBLHYcTZ7lQped3PMF+YTSWe31hsfgkaWHm+bpuB1NqKcabwZLqt2uk9UitYZ9ANDD6Zx
7wq/NymkTxozvytKQKKdC6U/2n3OVEE7ZZdSTjtI3gcwnDLfGmyhibXTZBhMfcOvJj7S+yqOdkc7
tm0SwbYirlpXPhUZX+EuIss9OlaG8XvApYzRzTPRX5suczZ4l6BSVe+dp+LubbzlucY6Lf8Q4MAC
68HDyQ8CQfX4nqsmCdbQ/tTsKpIBHA6jjiZuDl6RB7KoHsrsvkHDfmYkeNdItEeh/kwGnByMQ5Hf
Fu750GcnJZU07qDNhXYYJkw4MuNiljLIanPjFNTanXmyLZIai/kZcf4Tvfgtj+KLKcaj2v4Ykxg7
UvPbVEyvltB/ORAUbXM6yCG8ZGiajUGcKmBZ/FnPcrLQOX1gb7NwVvfLC6gN5h4CAlfasVL15yPJ
kmdM3s6OXjPvcH1HafamwK8YEnOKolJRmUuPn4SUPEa3/DaXymciorsSRgHY6rSHWxAAd40j9dYY
1H+FNfr19OQAuhmqhdHSvGtY9pKJGshM971u07uJm2fjxWGDKzTKoRviXWX8UYq/nQlLVFVx0hoo
MKyd3WS7hD4IqENx9ogR9mPY7XA8OuByEISqu+8ogjVFP2ePxqx+NHF0dJWKb6EHN0n1q+Sd3+CZ
Bequi+6QVNozOQx7J3Nv6oQcOblB8wKPVHZaaAW4nByiaDzoIxhSyVZkU2LMwyX1tIOl/Rib8MnJ
imsI1xeZ6ks8zfRkNPUtAEoJ07xQFsupKOZ/BjNWRE/KQLbzCon8i4Z4lgCvWC+u6Mh6z3q6Hlbo
5t9Tgcre13JETaj//xfcQ4LW/4v+ZJ4f1uFwcFRQY6nHQAFdDAqBEZ5GockkoOqSEliBQ4336kbB
PcJPleafa+stDCS87OuB+PmAQyaYvdXaAHklm+by1EQKChKhlXQs7niiCG/g/CLHbAR4ktq1bM0a
qbkqZJyTNrb/HGqylpjKrudgBkth9Z/7Q0b0kBLHw3rJ9JL6JJyaR//7kPXi+o//eZ5/n2LukG3j
/d7heMG7sYI/69tUyIkojDJlRV7uwLzxA3vbZKcuUqP1kFZGuDHZIbfOIrmJFslNKbXi61YOw4+3
bmrwRbc/xPKm9ctbtd4Sy1uh4H51zENKzQVhWz+y9U8h+8Yg28Xi0gwRrLf5CIIy6JUPyMB7uz5B
qS/v6NdzLU/tWukvHAr7II7QdW+aegtBzjsisClPs2UVX392vbVeazSXYPYQM45jmtNJ8BTrk/37
2PVaCnkCWv9y93pP2pG17anZS5fx9iOyZe5oLu9139btjlikZ0xviFhLp9tQd/t6anZiqncOuFGo
k/fUY+oGaVD+7emTiqkJvGHYKsKiP8BouGuCwioChJV7IQWWbuM2G6fXZvJ+KvU11AJtcDfRU5tO
O2njhzL8hel1N3TUT7UMKjBxMq93Sjbdpr99yARwno+q6M5ke+/w/vUtBwQoOxHl6DtYvUy1dWYE
RuKy89Da6onp7N44JgxCE8Ks2Mzu1ayfMVM5W1V5zVs1iPtyrxhbzdgOHUX1ZB9j4e1KhRRAgXas
g3K+bEFZdqvOso4OucK3EkflulJ94ehYro+4cDSvwCl/LWUnw+o8jJAJRFu9wCM4iZrPTdS7xLAO
7T5PE3LmU7QN0zYexEbh/ciTas8g/ty284U43iNBhQe9806m8i0c7IcRU8EOv5e3YQ7twC4QqEks
+nMwurkJwl73M9XdQc7bS1dQGP/p1JY8xDP42gEzsZ3RxPjYXqyBqlFNEGWGm9DKfdwTtirFydQV
tF3RobaUbU3pgZAML+XM72dEcU3wW1Maoh7oAVDzCSPz49n1ZUQlR6BRg1JWaOmezKIAftTG9DD8
QVJJCt6ud6Z9JGMfb6mQ7ipLu90SJhfzJ7DqP06u/ZQazObrZ8MZX9ViPphZ8tqbA1B97k8zvW2s
PdImQSzsBJgy8CbxlmNzmnUE/ekYPUex2KCgx0lkKSAZncyMtMiktAd5MDGqRFrKjqHtScQM6m7h
3lh+SgWUMWhVG2WLhfFWRY+dg1ASgr2LeXlD1WwX4iQjm4OtfHSqgowPxExE2yx+1XAMoUcZSs+X
hhfEWIkW1/QIirxRC32Tu/p2mlCal4dEeTYljuzEpyXF78T6tPO/Bmou3aVwH1vcR/wuK3c2Nm7Y
ux9qo98qufATeG5hs+heBop1JFeyCBLEZY0tfThEvtM8KpHDbZabZXxqzxF9c7odyUiYnSV9GI8y
XpkqMr+K6rOuk2oz2kGDz46SCb+07ECGN6aEsQOSmfX4gjXfktLbd/yxNBwCxP+BmVk/5orhx8II
d5tNipUbAQq+ilNNwpYSAemJ+UcD3OQw+7IhIWjKxuiRWIKLR+krGIISJ37mMbm0GUBH3kaRJiBC
Ds7c+uRrboTJXFyxIJoWIIzzRsOhuBhHCKvTyYmdnzRvUNEIK43qdydxAuFGJ2tgSlDr8DvzrUeW
kcJircEDVMS4UGVBjzFwdXQ/jSwfDdfvKcUprb3qkRvk4RzUsWBIeXXjDKtIPixywPnxzEx5ZtT2
SUTMeqizRct9OXnYTYR35nGB0fPzcSlsJC8ixQpYPbhKtI89cEqImRns154OSQy/DJ50aqMgBgE1
6vZkeB6iTXWbucXW6bu9x5jFGSx/wml8CGdfQxVGTmKKe2+rH8Yp3hZN61uYOFjQJLIZSi4Tik5a
O4m7J7icj0EHCMEfVfwsSMx2+dMDb5vI8ck6RSM65illAIICFiS0j+oDgUhbJxOHOelJPqAOccQ2
Cv9OrYmJqwpyRjZPyWeK1w+Eh/lpngqUNj0ReVmAYdV21GKynKegAys2Lcoo1uMUvCjP/4qwfh4Z
PpLbipuPDoTXnYaOgts46zkEFGDMuMhPdendIufTGGN/MfIkBOgQhu9WUTPAd3Y1Q70YRm7OlmEN
9iaUzDwVc+fCWakczNUdxVdYKjtEwbWDk54yIB4ojiHNS5N7ezrsE6lSe7f+VeBk0RveRohu4fZs
4JiKJpgkwElxxsj+NVYtcG/11DREODBKFWN00rqeWpfQTOuhOUwjmvqlszHWEUSoS5yWJ6Jl2GtA
r7LZQzfbBASwEQz0XqnWTvH6oE7Bvlk8CSA7aALX+RpGenM3x3ZbF912QCSrTBN+WlhfojoHpGHN
rbYu/3ebMLIW703bcs+TPWxbOksNQNARHV4+TZDHBt8Bdz/DhkVCu5dS3U74EZTOk6APbQhsInzv
0bDSJ3YMbEDkiu7emtQIvNkDAjVpA+pDDvPH6zAqm6qtTTKGIAsVaxQQTO2hJNY+Fvpx7EPk8sd4
ejFq8nM6ZxlAWScRG++W0QfFEB1N3ukkHwMXIUOhXyOMDDVWEKWdPmuRvKHqvJNp+hlV8Xejb0+p
Ux7LzP1kPItBCSuiSvexdMR2FoHW4e1U4HvLCzP1W4U7Y8WWTp7SeYDsVGv3eVSOGmmVSfGie8M1
TaaX2Bu+6Yn1e27pgirrrY1oxNEqb+bZusS6+twpNjqLAmH0uG3p7owHuVk33BMobCh1BuLzYmVr
TeG+rrRr5CVIPy3cPqJvlaK8uhp7C06iXZkSHeUc9IRcTL4IobXDNdp30KKFqK4t1lCSqfYwL1/m
nRXqdzkS/VDNPgBQgAeWj1X4LmzGgJbTR4UZVBi+SCJ7XOKDkIKVJv5YFeCu5p3xSzotb4M+HWMV
vEJyNx9+oi8CUfji7cOdjePgHCNBhRDFUB7qSzyxWQzp1TPNK8vh8rPfkR7H8nAHB9sajFSicToo
wnmyGERGSQY7Szlmen9qKkAT+wrW+dbq+qX0EFvX2kmiPcab6JZiytaqjMPq1PcEcr75+xh6p6lK
sTsROIoBLkbsdoYbtMDhEuA7I3FYdJdU+S4NAh/QFmCa4Ic21QVdj8i6TWn+Qg20GYxuE9W4O75M
1d3R3gsq9DKHohaoJkyk9tPWXrX5XsBLFBt4NzgU5wAs6Tl0HtXwdzbvzUGJ70L8Kei/6DU35pDy
2FdD7jv94Ol87x+l824oUJqO07sWkmnkt696QrrbUf1TbMOn6jMZ4Rr5HZRndev9NH94H6wpqDwh
r93qm7VtjuZmfIUTQJHR8LExaH8RLJV45rg7wexjE4ut/DsMGwP8PGN/oom205b9Tvb3zBlmBm2Z
ecZHJrpVOEL5kOK1V5HJFyyvmGqrJWsMMRVAxc3JGguoqLbWbZJIt5nkQLfjD5E3O8V4dU6OQGyB
GkTDjO7QxzkWjctpnqTToS35T5k5IQ5COL+7Sn2ximi8KQ6GD/hPUXmFhiODaWzLjalVeHnY7sCP
oQ+kVZO8SvAlLhiiZzfVe99ULIrUMnF2aUZpm7VZyVDCjcNdNhjVdlx0P+XIQB3n07vl4HU7YGe3
T6OsZNVT0ndv1i+5CuZGWIcbuEOfbPApGN6yaZoDFmjt4sVIlcgMwQRuUS7F/z0o+BnohUbPEk6w
1G2v8hNrdii26uq6XsvKgpg4Mbd7zZ4bsrMQmFSNPn3Xs/rYzdgs5KP2ivFO9lh5NbqHOfVyKdNq
f+rLkJ8Rg2rVbqptu8SlJvBi2QmVsw52eVsPZpwl4FJQhbQLDv/VBZ0e3pBpNN90TZvI4A5BURrz
+3qJqTB9bJHchmoyUIcC4C6fzPpp0U/SuxJ+EKIJ3zWLjEalNvWRgUWHsVfGl3TSoGYyT0tQcfvr
v1wPdfojwV/vEWY4aYlJ9XZa47YXbMK7y3rLwjzUHvNbg9fhaX1mSCigDJrATk2t/yipar2IvmEa
WMW9X1A3Xs2EMnuR7ykWASYYGxM6zIc7CLIUTG92zhIRwk6pq/RRq0q4rSVjdseoCbVxqeAGr+DR
rZsjGFL7hCkudoU/svgHMTPKt0ad551aeuYhrWX4BtvhTPJ5EBdF/awabXhtTaPd5PpofBQFA3KZ
/IHNsomw7U3IKsKeXrZXEHnbBKnyHuqoWQfah+6FJivepOlc/CIZ8NnULYo4JLF+Zw4npS2MC6bR
xr1BGHPPDH5ZSseEp1tOvak81oNq3kMnxRC572452M+GqjDzC9OcPmNDglvLRl4cEacfSv7dazP9
WmLbDi8mt4+FyCVa50gGUeWkZySFmibs36Ih3Ru/aqifsyx4T1qzPK5RWL39mGZiQiJVuas95oK6
MtRnzUnTWxXKzscnMAl6qcKeScY7xHzjryGw/2YM83uMCQ/h1WJjkyonTcWUwnc6O8VtSfnLIOUa
WY3xu5LZtVKhwrYCUKs4kMkQX3G+iq8zppJ1kTPwR3lU+KnInpTWs/ZJn8izZTeOn3dt8rOun2Z6
PYb8ehasX5MGV+MxzV9MMfArH7HZzqYSR3XTi66ZSnR48gzmXwUexO1LCxp/yeI2C6om/m7jNHo0
HAI+Np6UkNEA0TJy1wvfJbC097T0Tlgz49DBeJOSNL9l4t2hkt7jI85AFzgKxzvzb6wRGZdEzg+7
b8JNORWGP4Md+Os3OzqkqQu9utONNzByWcjnyKgCIjz1lwqceCSA7r1FoHaLPJKNQkda7zHWY8dx
GJhEm422nzXDZbMuGXPjergthDa8RmVoPekV6KYXy9eeCdBGm8p6S2jY8EqFeYdjZN28SRlekQ4T
DVI5EYBANvjYb4bn6DljAcEJNi2vThTLH6NG4qlaiObNKJmiteXIBpQP7IqmyR4T8Q3u1IM6i/Q3
sQopgntV3u0OgplVV9k21MsUckEWvWKGwcI7DvZvk24B5JsQ6pZtquiw+2nJSmZ6JxOAXC0nmLFM
ruXYeNjeqN3LXPAqdAgavWOhuays7gkZh0XUyYAoRnRPVZT1T6IIExTp1Xw07XIMPBhvYK0t8RZt
5cCWWaSrZMZAwIBhLMyS2UmuFHcbXwgmd5OKdWNW3teDGi1ZIjaBxZMLMcxoyUNcPqfUS6uXaPn1
zA6uS1PuMDDMI2pm2M1uU8RXVGgIDwmge0QwXSIMvS7p+pcdfTD9StWr74UHqUKXFiqchnmFdPk+
GlN0lWQxb7R5QmnqddWt60nUcfXSIMYH5gdpeJf1YKpluSHbrd5h3adtwkWiOJFS+5Cz/lGNMjrM
adcFwzILVQXDu2REF6h3VBSrngMhbea3PW01q/lnIy3zwySCyK8TR3uyok4e3Hz3tQLofYhOcrYQ
ewy4BQH2wF0Q5i2d59HXWyDMVXiVa9FM04FJyKK9Wi+th8HVDjn2yxfHCrNTaYpfXRNTbTOgpdJM
TmXJOghyQqJzQT8D6ohnrkITGBpCbAeXhEiCwkectlxKA1wVMsisSYPnapif27lCLpOW/UeeRLCU
ivR3KkxiUewfXzrjQlcijJ7s+MVV7JHQDOtuGyJ+WQ8s5NEWkaNy6KEbHmLbxs81z+44b8M5TV0G
ArbVPQNW7YspM29GHsMkTLV0VxH0i7sq1A6qwNkM7GSgzcE/0jtgGnlBBM8C59mSodkqxdQm3qvG
LafbetCkAQxkoTurp38ujQInhkZSh1PxBQ6xc98ts579obOLK1HY9oW/a/toZDyGsKF2gEeqpMN3
rSUTiTlOs5dRRbyGrzeQRwXOdwFfMZ301HBCz9P2+xRGjdWO+VVlun+NZJlf19P1FtMTBaalfvj3
kkBq4iPyMRcFgXYZTaFeRL9Ezi4HxaiqzRg75Q67mInA627hv44aPg8dwUYtxjmXejloSufuMdt7
rJdslBFf19db/1zT9yReF7hgpeyTZR5BinH9wrCaKwylDuK7NTSMpjnvlQp1Sx5CDGsbv2/a7imb
mQ+vB89jaR+qFgTpP5fWR5AcFF8rHr9eN9qyO8oqgpQflsNLjfg/Syz5WM90A7yjqkj5kSJPnl37
Z1HozZNLB7kmC68Hdj+ceFtco9bTbHlEyCMGZOU+uqzqkNeUHLVeUN/J3PmGvxgTAFS2d3so7afG
y2vCgrkjEoO2LYbij90q5h5bwuYyTC2cvDHG1tlpLxBznAMGx6zflJLPXaapz3IpqLE5wS1uuWbE
Vbko3aOM0WQEfAYxjjZpBv+0rSa/GJm84q5s3M1Oc4/QJbEMGKCZR6MeRN0cPnqD2lG46XB0YqZZ
67XYzesLrsDXtYLNtIaA0NbgR6xOv5FaCw+FQaQruzXhJNXTd5QEpNDjXEJ9DyYC7d2Xo+l2W9N8
H8axe5VzHzGX6jW0qVkWeGAjZydplbulDiOpM6b4maTzo42IePNmsziYv/TMavHVy/WndnJKgO/W
/FBT99NhDzq5XVv5Zl+TXSPoRWEkGW9emPz3NPHNaixuGCxv+qIabqvYzdO8wNIi40swS1LFH8wf
FRa6EClVXLzqObO6DcmsCsuNLrbpLFjiaaRhU7sZdHgdXx/NAjqh2HmPTEm/pOrxfoCHRwVbhMeJ
78XC1+muDqmzOyCzDiSTgiHHKfKtGDaY3/UbaZXer95LtzSH5l+C/Ih7xPME/vS89aqZIlUKpswk
KJ3yWpTX0PT4kyJ9zgq7+qgMYEiSFsJzspwSib4vcfs4QcbAj33u9Td9vpe1nF9XyTYnsam/Gw6R
fHkRwnAsi+rQwN95T6aUdBleTlgJ55TgHf8M9bHbEPMGVzjV4T64L4ygndKYvp7MC+9Trbl7OrsG
z/HSCnRMLm9K0xIyjIki8o6CgbOqZge08vUNO2ZYm56XPM8lwCkeWODTladc3bp+UQZXvxuKJd/q
Ntusry2r3CumovpRCOrZdizrj74plf2MQU+g2B0vN/sO1VbfZROwq0OEG9/zMtOftPkKB4tsTI95
joOx6K3p3fK23oqimRGOB8Ux7Qf8BXQB+1Nvy0PKfnfweo+QGaXU4QyK5tzUpe43EZRk1ctwiFiu
tV5d15t0QHDUpi9VFzU4QP3n4CIp+DrVGoHSpiigsC731qIlpAMr1J1cc3jqVDMCtUAjU65ZPVWi
79zYled1V4gqRZ4a8r8Ipp8wB+1rfaNM2pMco+JghZZ1bjTJ3KcC+exMNLbOck2rW3Qqqpm9OuHL
KqvHeUzbEiUqcacftXNGaiyV2EG3iHEkwsj9IJCcmXMX/3RNopxV/JzIUd5rbWm81Vh2BZXkketX
J2cMvI1JbvBtsnAgngKdVMM/ByK2w7PVFoHJ1EAh5qyD49fV2JgaRlQ3SF4EcL3VeyW4PMDau1f1
SvpaY5R/tGaMjC0nSW9YDu/WuLBZS7tHgyXirf//Ls1ee3RqvhGDXd3MWYaPVMnCh+HM0cEkPGO7
XlsPvPGv+kztpZRmHiRL85QtByduhqOawTZRysm4WyE2no2nXvPSkNdkggfYujfJIPZKczB+XZ4y
OONCwDVMwXcmuwqJ7FLrcY8Mmb2+mhG+isRCU0mc7mFW+yFAUNK8MLl7JuQb4q0LtFPZOCC2Hgi2
rM34OnbOnzxu8g+mUIWfVUlxV4xFfuGECeBg8meGp3IwHT154I2BqkpLqh+196pmCJBGL3vqpFe8
EoFMB8s2C0HNKB/6wnTUpHnt6vLw5d5QO8REdYqB0UqR42aqORWTrsyoN6PFICheuLKqFxlvNIft
mYw2ZrPUMk6n2787JpU4AZQ/5x7rYkSkoNlzc2J6k3w6A9Ao9k+vrMcSEpn6tyuz9JN/h7RYiSzz
YOdx6o+x8cwz2AfVLix2JFyJ92FX/sE7l2+EZH0927bxGHqIEesZxU+xn3P7x2oGU8BduRuoavZJ
ZybbeHFvWK81Drq5sk2eteib2kbFcxyL4SUVsfTVcXZ36+nslS40ofhBN+DhTPJRN9G0Z4BNmsdE
Zl6Wmw8TU9FnO3abp9QicyB33P6M3oLUqgYfHTMFxl/fyPUwTUPpe7hpb7IOAHptAQlJaRChKS5T
kD6PQGeXZtkzgJr0cXQ+rDE84olWH6b1DhAk3GHiCm0BCSP39Vba1Op9jBOuNdEnzs32waG7OhEZ
p+2qODevbpv8gU7+2i1Ra01mx/6MqfXZIsxuA3FVIVu9HG6Oq3rEFiEJZxNImJ83Ckbh9bPda+q9
W4ItpNpd1rPR0uC6icjZGoPE30wgIW+MobzriMZRz6D/JqGvPbjT0G7hUrGRW2F00bOe/EK33RZS
d+6kL7n3sXX2JqGY1/XSesCHBK54jYtOGJbWpW3mN9BlJEjxlF3iuYpP0SDdw5g28uq4bbGLVVUC
kmfs1FmRvhMLs0AToR9R0uIL2XUPs2BQQH6lh6B5Cv026uJbRaZXYKkEhOWeEfldEypvhgmiqnlS
/14CDaWT7fyR+rBNR7x0tIm4YCuFG14X2d9oWLgrlfwuB13b6HYp3uycyjDsBjY215LIFLDKpv09
pTjd78d+MKmVZbmvEAd+3ZqXa/FybzRa5vX/fFxVbTtl1g7ITYwPrZ2fQdzKx9QybItqpP5RZiY0
+PWM8pyMlKjW5peqEP/civ97bb3338dVdmedKhvl5vqQeXmCr1vTkD6bw4QcMP7bOQObt6qrQzC1
oOx1W2XP0ghZKhLykPBz/pE0pnVeDWGYGlgXxocvUqsZh8NZ8kVOoV2h9TmsS05tQCgVoUtQ1WDX
L2jCCPhsr54FBIq1jvG2njrLab8YF0B3oGTNktEfQnQTmE5Pn4rgVaYtJDnJjvkZWS+tcK1jswj1
FIqIjLSvSp6VMVKFH2oN9LbViWk9jKDZLdBelSj5qZyTvyuWiES4cbIOriO4ZGZPiwzIygOMBHZf
kF6uMwM0yv7a4lD0HQcaD7prarwUYzcHsVsYV6UQAiMY6UBlc8UtrySKXyHV17oh1E6t3PBHCzU3
DOMXRjbVW6+hq8UiO3xptZa6s2JYKtzMOndqBT2LdfElHmMdHWg/vOOO/p4/KQUhMUpfViTSmsJf
TyW2f5uh7bXbiA7zhViBK/h1vBurJDv0UzrvBm2Y9nXWNt80PQzY06c3iZv9pcWJdktQdP2NiF9v
k9piZiDkaX6jxohcc8u+jM44E6apZRuzJwRsBiwdNqaKRkEltc7ocfmxlkODYdimrzIkAnWHGX6t
iJ3I9TremXndPUXZyFTQqsjyslnYWKmho9dqRdWPYuML0GwdexPpgMp4OsLlWEBpM0TzUrYK+/oC
T1tTRLfqZczA43zaS6yOGROvyJ6ZSkpNpnzYk7PiLhflbITBQEIicVR63+l+JfvmjNdLc+ZleO52
vdlWZrzXO0VvUL7rCToGEGQ6ou4CZ+etlELdr5fWw7/Ism7gFgo/ONrU1NvNJjGyJWTbQQ4e9up5
+G14qTgDHg3NZr2yPmA9wCyeNvqcMSacCxNL5ylkwGgkGhtxj0lYXpBaZReLVLpYbnqua1zWcxnR
VxSwuWdXWAdP9W49VT+/UpnrV1Y5dwNIv0RPG8ki+jAx6HHal6x7x76YYNUo1co7Z18glhU361k2
Ft1jcgv8PKvE9JVpAHjBoe0LicceoNi1qZvtuqUtEjEo/HpvS27B23rv16nOjMHLo2HvLT5N6K0w
uu7rp2J59vVSp2ALnKf103q2um8sj0r1EWZtOz8qM0tvscZUTEYi/pYRF+kzejXpGDzxuYTbN0N3
HzP9Zx7pFuxgdWBsraiMxnsCQmK39Cd9Ut/NZkCR5kmNX9ByL8D3xkFQgCCU+JtSST7D2aYnU9xX
bPuqJ6I0QM7X6zb/CEYfwHUUfL1JSlflwXq+/odxX8U1WwdHaFTk/Gmk/OeB63lHBCdWfwqlq2pf
1oMVhf/c+vdaa8S+iuPSbob0Bq3AhN/TmhSOGvKm7nsjip0WTduRrAHwGHLM5ATEQADeRnX0GDU1
4KdX7nGhl5tSJa9bE+9eNu/dRKtJVfHmTTkfx5byOzLjjeglFI2OZlmzF986TKLAf3ed8ov6kuln
j/dL2J4r4gCLbiZAi1zQudXuQhHJxmyRQXkjiTS229xEbTzy2k03VlxeDBERrZU2H/jY7YY6PCyA
OhQbWjw4Tp5iPLH1ozilemcR1vL6B9Kq7qLqOkOlRn8jeKffKLVgiFgBlEDf9cKQ4XX8cE2WG3yd
mFAhoVEh4VZeAXMz+4FS5plB8k4P54ohZI0aMF3wD5jvcG5HT14KHV1k4ZbPlgfVJUqsqwWnkI+L
+UxS9fRb6XAIbXCYGJS+cN9U7Lv4tbkvcTFe4hTUIpReuungBycsNZu28b6F1ZKgi9soa8leDT2f
OOsPe8TLacjKh8XXzzLMbZH97MroPkbi5/KRpoZBFVkhDldhFTEBjDafvc3vWdpgGdPs3FKpoP0Q
+mVycW/tEMCS6nbw0vB9HrTXvCRnAbcZ38lGCkQ7/qk3wyfrWbnRlPGBNrraF4bmC+bXjan/MWL7
t1J9VtE0bYqGSFu9eW5DnOoRXgHv/ZaV+N0o+aVuaSy9GUWE+z9cncdy48CSRb8IEfBAbQF6UhRl
KWmDkGt4X7BfPwfsN68nZsNQU6YlEqiqzLz3XElOcq9t7JB2ipLu2z7hYsrCTUrnyQMum3m6pRsr
gxG3ibwxXWgYCk62trEPQ5b4i+U5YB6eNfNWTQcEz027ye3ssZyNp6Cwz/TMEt+md1XXGL/kGD/X
jX6NxRiuCWM59A4yarlc3E5uX/RC8eowyzcGSMJk6DbxoN67yXgvhHGflS2qqqH2XXq1E+4CxDp4
LdxXJnDuJD/bXvxWpmUhxMFpjutLc1THjwzGp5gXutD4chW8kGGxqY1JwZ1MjGenEYmqB83EIVDu
6rG8p2X0aUWoKlFXss1pIZmK2U+ogzuqZXihP9ahuqnXUdK/VZZ71QUhDZaVHRklp17kJnutkgeF
lXWd5BM6Jkq2cdGjVYHwqq4LVxW9gLJCQ+1W27C2w5UTslHOqnYsVYJXs3ptTtlWjDkckVFgb4nz
bYTQ3uut8oHzximGmQ3mTGJWSAlnbRvrDk9kyMi5Q8a14igqF+1Kr9PSrC5Sy56FFWtErUKXoMXm
W6XpHsN5gGRk4+60U1w9BOpizUVXZUP9s7jWyxo53xj+VtYmQDa9Yveo6JDlrGzMRGB6HbiXKxYP
ipa2flTduN5Uacn5XuDWFTCAc0zbKGOwvWcJ6AMnpjOanfjVWH7i6E6mCDIrGSLRb6IDXvWHpHG+
s7iNV/Es7rSRn1zQUivmH4GGDYUFjuQIGkJLQ33ToRUmqGNNKt/gTTgZdSzMo7abLMxmY61q/oTU
vc7vAzKD/NJpr0rU/LoMXBfMw4CesejLwp815VexlbcCEUoZoomym8NEs6xrDt1oH0ur2INLyUi4
CJle5ksQdGG+WymrYaZPX6EbGBgTVcvDY1CvtYjS3DEN1Iiqwh9H7kUoQgI5+JNLMAPenPZbI1EQ
YtiSRXVqn+pMXjk8/WI8fHSi4IeT79YtVXZ8jPHmqEuKoEas7C/8UY+pTF4U3FxN/4f2JTWWYmlI
TTCWJNHKKJHa6AqKpTDE+psmzJSNchl3tB9d06WboeJNUWvda2KNPzCacSmmX0TYf04CQgimaqtT
ECpp1QdmXK6FPkMtYmp7oJ7bsvmxHKIrijx+CMxoI1l9HRtFZxq500a365VhSkmcT/bZOWBqXUJ1
4TBvphSpYV8893P6E1aS6bXdXg0CjmkRGL+AISy/wJA7TrglRbML51m763Pw9n2LkRgqzGDsRNrm
HmHVxjpxEhhBoAVUp2HHxnoK707xs2AsvDiIjiJFBgi/wrDhNRbWrzJOV5Ts9Es1vsIFble3kevN
fQCvvNvPHYfVkHF6j55DGYhyp/GUmqvsLEr3vTOgqjDsu+fIeTAcC5UhxAaPxt+zFvAzS6EBG80C
XwVN4Cb6j6Yhyoowu+tLu7xOxpeAvLrDEDIfLxJcHCEKT3BeRHEbvmtoaCd6ksyN2fm27BFRTSNf
FBGt3Ua6kKgliXDdc2f7bcokcTSql7qYQqxRyVZziFqyXQFHe4y/XVtYayXyIMP0vhmIndPpP26L
XtdlAcKiTFITvCaP/ftVceV9o7l/wpwU8K7IITtZRg+xxdAwifaXPhv+DDTKXZNlM8ryN44ar1w9
3UY3mocJvZ82qyoe9e5Xp4vpVySjjEpKzgUR9n6eoeRj2nRAUH83xMGZsFo/a1CaakC27R7OG6lT
mMJ/9UxpV0OZs/0rm4jzRlZgvgoMQFCcB+6HcB2PQIrquqAoaz9MpvJe2mmvkAdzv+TG8EbZfant
zFA1mE7NkNyHHYZhx60apHtQQTedAKiIVqshsXnG11rQ9M/sR2IJunPRBcV6ogPrgXXDi4xlFgLU
iB7eRQRsge7i3INaB9kHCJGQiPI5K866jVE9SceZtl333COI2CPWGmaT30EUd1Wb4wRvaBNEMeIy
axZXLk8Yo8ZO13XHlxWtpSRWr2kXJyvkmIxhq4G6QZ3w50Uz8mowEVJfgh/dyJNOMKKcb91nujWr
wdKjs5PV39GCZC4I6TrY7XxOboDm5YFhzrxFkCE94ubbMzQllzPvWR2L76Edm+fQOoOmUhMgNzsp
aVokufIN6CoPy47m2wxRqGQzj2uDGlcVlFEySqgcUgJHqp9CJNVFl1qDp6FEWgNRoIU8z0A+ZobM
i9fHSGLBb9lR9ylGk0kNqVYEL8ZyGM56zRVq2BMLbiWOiI7AYLCophnnwFYkBMgZl5w0TN+tsl2K
0Ds28k1bWdnWtsjWiVEfoyqUj4SekPqWl+kG6y8BpWX2lbFy6xb4pMIedpbpqFu1mb/aqP51Jwwg
OlWxVwltYSTh/kwjncZ7JGvEexmXM1AtItGmY8jmHMnhk3IO43cAIU621ovpSntd6RkCWTDAQ6g8
14mb0Q2vOQN0PxkSBy9S75osArpmte9jq/w0SzhrZRS+6UIUc5L4vt/HQmH3Hl3qGtLaMCaM1yR2
2QAEcYBGH19ka/yBppY5/Xsqlq5gO29EGuvoBBt2+QG5ch/b9NtZIExIOI7QdwWVTTDl9qZ1Oahn
6iav4qewVrZuCImiHMcGAprjxyrewb4v5gORfNCNUOsbpWr6Ws0UZCYIbOZaB1jHX4yy3Rf9zAxx
dr9Be7nrWZEEipWIaIkWcdftGH0oRP05CbHfwew5ytCf82Q+T1XVrhXyEjnkP1cm6d9Vxc8G4vzp
8n39PKoHgrcvY4Vruagf5lL/UTmhydn5tCrtxzbV+wovEpboTTVyCrYmyupGOSGZWzrGIaKMwozg
dB8Y5Owi2herMskR94RFv86j3t0JItqdYVZ8jmsXQ3I0ne3qJ5pocOuigU1CnyPauG53EB3YJC0P
Pq1cmb1B+TMRLr1WW3kPuJuUIVyUWxkkpV/3Tv9iYkMdkula0DYBpAzjuKs/qyjqV0F/Z0ZWsRml
Z6D9IHkSYbI10gxPQ9Q6Khe3oTM50Gn0E5tNj06vpo1iB/dm2zBQ4NbylGXISYQDBlcAd1H5ICo5
HokePGlRyBbs9ld4CZsptGEupYCtGitzwSGg5yzG10EU08L5mGkjaIghbS33bDO5RlZ9Av1orM2s
sYBY1SPuCYy+5MARPMKJ1zL29lDB+azAnavCL8Y28DvKRb/O3Nd4XUj6ETgjQnQeRyviv6w6RhKd
mWFkcwAo9xo9UqfB52G1qljrJvscXCM8uqTb7fIYeEXa4qjo91aJQrm0WGRZIvEDQIKShs4YCJ94
31OWgedeXDzIaZ0JyEddxKdSJUy8NfpNldhHDK75IS/5i5W4TQ6LGjIsZ/pELNdrN3xhmghaNsVV
6pbVbowsLwrN9ogsjXJPp/p10mKt1olDDQ3NWO1qgjtNA8yPep/M8d3s6M6ucPLBo0+3aToM3fQy
kSP2VMI9x35Hrau9jp/NkxbNOrQJpwGpOl3uO3sokcm3rGI5gWgT69oDezUKXdgjgcFZNWxpHjL3
Hby+xhTs0LPeuxNXskUM1F5EMNtQhjp+c+lViIRUuyVzSYo9Lr3ugRUHeUp7cBsdwa3O6SqXOzgW
YJq74AMA4KhbXxodIl+VI7G3M3xe24Yrb5f6OwUKMPcMP29ZBxtUQmSYdg3lviw+W3UmOzzl4N/l
dA4Nc69nlsCIBkuqFUygsqS+jFb1Q1bRUFbCU6MR90vOZIdc9ufMtrU1KFguC4WuOUlxlScVHYcT
IAZlOZ8Vg8xWKlxGzbU/TRawTR+ax3TMfM1q0q2q2GejWpKvEPIOOt8FUcnmN+pZWIELpY66i9Hz
cs62vaRzVB9ayFbLMQ4QTvYWMshZydylN6vmVxDRz05vnq2OYggODX1ea2vTbfREClI4EyXOMVW7
ZtmIN8JCgCeSkZphORVBryIkAS2xQV6fizBeQYrOlv7KbPGpjt1iDZ8Fh8GMerk1UFaHf5LJuQsg
ukZSGBQoJo0jznVk5VSY0zT025D24rm9U4z8jzsmGIRzDrn0HN5Qot+jymrWHFMdT3dYM7kjMTSk
EcakMGId3gUqF0zZm79wN/ZTwwihIr+3CbmF+x5mSw8TqeS2X8vG0D1LDQdClBm60XhmbKMDKLOy
Bws3RTtaCAgd9yfT2ShD576tTFBu7r4MyQ5UKhSGZE8xhb0vTPfRIbQNr1oBgBnNkRPBlXJfWe1N
m8lU0naMIw2uSs0UdwHSjCA9E0p0dQfVZmAanxgh7tOpxtDYmkjC9G83cL5jB4plpBxjx4QL6dbI
6Iuz6HHX0JjhZkKwjo0D7r7Z+UUQfDlo0gDSwZketN9q+e8IzSIPKM7eUxWyo9qyhHaM7zk7aJ+u
M+HFDv5YWi+4noZ9YlOX9hKcI2X8ZxbLp6GZti2KOIaqHNKpNbZma7+2OcF1bkc6IaGaXCLKxjU6
ZaebdkkPAo+g63xUTp76pELuHWeEaJ9jSRYECkfF+JZHdJmcvGTKKuFnF5V+52Yxw5GW0Jk0+BMq
+W7SjPzx9pAwT9iGKA792z9bKi28Oi5C3knUew6X25zwPcp7THVgQcINUVuEZvE7HuoJ9ExiTWhe
WUkxzy+cnRG+QBYdojy9r9Vc7mUf3ZdRLnZQ7J6rRVyaKt9o3SmV2CPokTORCJJdNlezL+UoKAKN
AU2ByFcq1nQQcaTwGuq1cirlXExsuLEantQJ856iYkwXUL/6ySLWR8OTFQpG/FrYnPApqx4k327f
W867XZ1A0ryZxRys3Cr3RrpKeyYpz1mcf480pHo5PoEnr3aRqjec9IfIG4r4SdCFXQuYVPNQbaGU
sJeNHEZoML/nZv6UGfXRanU88eC2u4ipQOnk94ojz+4wv/WOu7Wz5GwKADBJg3fScDETpgUyGc6/
rFP1W5yVF0BcKzN71dA43s1Y3w3FiLwJhSU7j0CS1RyyFphszOwiG0GDOQ4kF7d32pUWYVfo8Rp1
juE30BlnlxzApssPyA/OrlJQDKvhOuDNr1vMKkGxgKbo1ekOrJzsajNETwKMH5E+3tdl+VHp6afS
WEcFedSmnYmsAj3qIJgNq3DLrCyA4GsaK3VwkIkkvW84feHL0r3WOuZG3QDzWyIKhb1ILy5/ypHq
H53RAaPB5Q33wKmPTjPLzfJHdU5ubXQaZqQgPuQ6MVsyTb4awiYQqWcNZNIhfhsLUDeaxlkW/KKJ
V9/A6hZTyRBPwXBnOLkqdtpEmqyWBEQgpctalElWETMBjz5CQ1+zBBySPF9AdWW0ChWYiJ3OmqRj
EpGVNLESRvgOVaDifUXDUZj9R48NOa1alGOa/dkF4SfF8VPcdndp2Z3bofBLgyisrAAxPWv91Y2y
j44ABK8q6CEMTbjXiWnvw3ZP4Nz3TATPqh70c8hmylLa674Dk4zsjt4Nnw3wkGqhPOcWu4myuB8H
4zFJ7wkQiIhwo0RORXcySsDK0T0O1mMbW+s4KBj3G18o7iFb0Dtb94zg0pTWkKZ/ctWDARX9oa2z
PXKn0Qe6fp7ibeh04YZuebWKXRydrdR/6jjawFY8MIagM5oR7zRTCNSGtoZI9juRK75SGyqCkDe6
yxvLM3O7xehmHpGLP4nEWnLR6ZmY/cNQN19oKA/ISVWvL0qx0+n7FUF7p6k4yRcvq4tMH8U2y3A9
iFdGA5twaL9bkhW9uKlPXD/05MOT0jBXbaX2Hs1BhltOeC5XatOdNb3fu3OMgy/h1W60AbEwBlR1
iIHzsjP30vpSq+mtdscd4eLI1ptrPhFiKkEYzxOa7PAuYGWxI/vJsvRXqQJy7drX0A4+q59pMp7G
wF5xnDqZAfhH7hHuXgP+q9Of5ii+TImZbQD/PNduDrG6xTpQT29QV6GI4euEokBPN5QP5qydOl6s
2lzXv0EUPoB2u3Ql60GxlIcmQwuXLWds2J0CCA5MwFZRhVJxsc2ElvlcWjMvg3TntbVcIAlGybHW
3hIK7pXTaQ9AXxxvihuQ5rXCC2G8Qhz/MN+bxib9OUIdy/HN08v+3apBqqU4QrWjDNh/BO3bhRdH
kYqdvQi753jQrmN67aIfqBcPlk4UOYF25rYNR2iOYnwBj7wvZvrC2Ii8FnGJWU1UnawHCGATikJF
vloqu1gUT18RmrKNxfx0rU3DaZ7gkk4WlgD6bggDOR015mdlNOSvOJU/407l/h6PXWq9VrgjUXDe
UXP2XtcU50Bp/yBq2iRT+mnroAJE9+Fe2kjspDHeqzT8a1fhrg2pvSdXgZtTgluZus9+in/oZlpw
DaufWeRcM/jWcJrsQmP6INuv2M68xjo18Tj/MCN2qCNoRBZGveuNpf5uGd+mOZTFIshOUfyTku20
UhRIz2bQMMwxQRPZNDMLGrx6QTrMNAVkxKs5WM8NrXguG1l4VmZwAM2ceB2UgpfOGMrNVAzgmepv
reKkGrHORJPYZcP8FSk9ziUr3hDBjYypONd0zFFOfo+Ve9AKRK90BmBbg6YseXdpIUGQnKiWMZbF
L/QWzq2zhZObigHhvgtVrZ10Ok30BYRL70RFIodvr3uzEpiCQBObNmUnhOtIC2JrwvpY9xlcwG7a
B31nsGNg1RYts8NOuap59JOzKvjCEG9OaXKebwE8lph7wz4WRJ+DprD2FZ3GnSG7e63H6E6/zKEE
C7Ottq5rHfNmg924/g4XqWlBHw+/F+rukhU5Kkgg1ZKD6Y5vmQ4YgN6AuTBmhopVkDRNj7U0oimJ
By/HPjDFnPQ4P9dVZKwhMbKcc5STujjwxmJRuGuXuLCm21oRkcPksBdWsYoVV+EquK0tyZEtYfRL
NMueYyuG54hH0M5vXZ8EACUYhAzWg1DVnhjh/lHtymLT5eIlMIcXZKP4SYoBKVF0NHTrPtaYCKjo
5Ti6SC+1zBOxNneaE6xwieJsnzm6Byhrtnn8WCvqs2FUEXp78R72HFKgO9zNSX4X00H0nNh6aFP9
ye28ljBTP8ezvyGyBd8dsQVlJEywkPMHSVs+bFUuVvlNV/sdo8PDENFp1HK8bpNif4vyB8nZW0ED
jlKY5wJlY7bzcmIFdqKWhAc1GBkF8eGF5OUS+UtToh1JMnFvYJNW8mpPnfOmirz1So5Ifm81lOXZ
sDMsGv9CTbb0DhCUWnLlWjqwz5RhClJNjROhHyNRWiW69ggQV/g6hPlBFns7AaMhCKYqCvUTohWc
Z2dRirNE2RkNU0JbH2Iih3yOuhBkiEecLBJcbW6lKjX+dHGECwvUSwTPSTbMhCtlEmsbCwLnK6AA
k4M8Es1YggoqWOeTfOKGgkASGV9m1L7r1ILHGuRHMSO2cZUNvjMWLnR0Ss0ibGJmZfCE3UB5cog/
QeexMdpjGcu3MmHCHI6BL1PratXdHWHJbEI41bxozO+swTx3GiLloKoBozhUaUHdvqjjIbHHDyZf
275lHEfLPMNBKKb4T2bGNLaiaiDIJD8zkCJRdHgeoJhwMFjoSgn8O1X/bGhiKBLfb+xAScTr7tcF
3nEzOTLJir2Go7ArC2YPVfBSmw5ZOKBGtYbpamMqgPT76kM1ygPNtcepSVhG6ndQ6HDH+/CykGhn
PHiM+qZVMsLbwIEn9EOQt79K7hC7Yt0FQ8Lf7PoqKacrgHnNLojovhYVNWeNJyYCcmgbo5eU6b4b
rU9GaG4j7mKtznwy08mHrfrad6LwS3eLF4ob9l4FG3DUbxHMDb6Ti/sEPNPWHYYvhw66HSaXcByr
vdNdmKWQnLyMtCzMhrQMyHcfh5fAgidrl8txK2uPzZqm1q8DpZAqm6guO2NBZD7DwkMELWGomV5z
+dj1NYwSYrYs82Gg5YLh/VN3x5UQnZ+5/XierUJ6qj5+26E2e8KmWA7s4pVj2WvKMcYWVAQC+y/i
b3vAQYncOXCKu9y1NzUCMtQUiDIiZ6bzUnzREj9nxgu2mdB3mdJ71Hh/erM56Xm+JYkV/KwunVVU
I+1MUSjMSXdvKeW2TOKTneBjLSbebpne0X/6qdiDPNr6eCOuxdy7+y6HuKiqOVKSkMjAJdqdVpRf
qsquSmh8ti4LR8QIXAD1GKBm0fOyj32GJGHoPtiSY1TKjaeznc4D0p/WbJ7pt1s7y2qR8BEiHPwE
8+A+5LQzbflMbW1jN3wkk2iBLsKAydkDi6chGXKMgdibe52JWqHRwwa3N3MfDjEsJgNcC2gCETrA
VlI4/n17NRV0RRmGflqzWXzituowyq1MLhq37e+cvN6wBekbCrLV0kIyW8ZGZdgTHo6W0zVGutyq
eGwjdZ9YXbZrRPei6zV3lc55gBr0Fz3+szsjQLC7EPZIwi4hQxQ0mcs1IWnA9FeQ1RwHbG7TCPI7
vjKiOdCLgHraN5PcUm4irhrXDQdMDrLRlXgs21NtDr8mmk8JN9Ar4rSnurIBoUbJey+iAglBES4T
+A+3w11DF94Q8mLzps9ZdaXyJbBn7g9D4v6Gkzp4khCMHPKOl5Xl0yROWjvZBJwgZHZFtuvxEsQT
L+PouPFH0iujxyrV+WnNsVIOxYY2WxmQqzHuzNgE6dLRqwjPfeecWKtYONOe0BDlqE3Za1KlNEaq
Kyezbp+pw5s6oB7DUe6kx6ai6WcFHY093LoBIMMm6+Brg1mL43jjQJL0tCFdUmg4c8QuLbi5oP7x
ZK3sLSG2+jxY6yxcsKxd9dAF+akpVBK76GLBk6EiRurQy5Q/hDxShrXtTDfO+S1dMpSqwk7WUdc9
SLflh1Fmoe3JNKNbVTM6YYvm/pactCdQwdBkYgWZBLKjXC0fZ2SLfm/mz2of74fQoA8KTqWef80a
xGmSvcg8/e5i/X3JBsc7orxELW3ZWY4fZmh9CB1wazLY0A4mlGNtOXiGle2+zUYBtK00q6zSIZOT
vpdP9DvpvlNec6KnJBPa3G5UylPq+He6RLtUHV5pE3lOxX0TZs/x3HxMn2oz0GRTVom9VUtHY+be
7jnmOwRy0T0EcYXM28WgWCNmgzfBiHnthBj2QIRsBhAg5fSAhuiqhfp3OXXP80y3srCy10Ykz7Jt
cc26HjVDPiaHgW16Up3zXGfvaoYIydIyIHsjKPKqesEowBDA3LoyN7cWaSszk7bOjp2tNQ1HMzbW
GhaYLdBLPG7Kd2gXI9kJ5JgxhWSdGPBNLp1P7KQoqAfq5VXXAHp3AeoPAejYQEJC0jj8Q+ZFMJLl
K0afFxlX66a2PwvD2eui/lNn5dltndFrc8ZNYq9RVPtVncCfS20oWoxZK6J76nDc48u8cLiG901C
jqpW9xxn4EFJ+jKolmnesSsPhJqZLZg8kRtMeedTnAM6TerzOHEvYTCjyxrDWgjfBLJiL9HouQsw
/ZycCbMCTb3t2dEYZ4Mtk3jtA8P8rpT0J7XNnwmkHTnMu8Gm1Syvw4jnwUn0B6nQo1mCAlp03B6J
G8zltXmVjwi6bTmtst42fNnmV04mcKyQGdLU7ICNZ0S1FssvTIqTM+I7n8ULBA7OLNEMByi3ggfk
InFb4tJy3FNjRjBLtrGp1X49ElYQYlUk7lZj7e01dC3Jp+G25NXEJqSrZljpRbdu+oJ4txmrgwLm
GnAMZkWmMhz1V5qcLnpXQOwyho85LZ9jckW+MOdFO4LY6NoQ1sqSS0YpINu5YB10wA2ZKm8JgZt3
2IZCf8jEqczGq6Ea506138tMXTmB/icl9hgLa+f4beh36GFWmt2LzwBM9HJu0iActcVR1NELJi0t
jtgfsuhb1dOBqv4NafiPbtBcQIzzmWfTdRw4Q7YR24arhcQXVMDygIPlGVV3YyIKRNwAcvd1qLVH
21RU6vIIWiNVVxCWoLq0UWWxItgcPg23AS0vvwwswycf9FWdYM+ZjOZ1iYcANXHAVEg2LCMyrV/6
BiOLxj5XM/no1c+imfbhLNq1bcz3o2RsqEbk2SLlKCGuFZuWKLGVnSDNj5Fyw+16naOs2qj12K1U
4XQbvN3fWc+OpJjMPRUqrRjA6KwBLo36Z+RTK1XyA4NEfTD5A2D+GPHeFbSOdU4z5i6oJxVrxfxW
jXCtQp2+OUeQH7BOLA/UHaNmICbqVx2SEX/uUSio4Wed0exXa/dr1ihmgdw99DWn3M6660f4W6Wc
e1pPzIFwgpgfM63koIjhtBD0rsSpznlCXu1cb9gnGYQTEYXZyEwVMMT5xmrbcdXaFEZpCziPpp6l
JmTCR5Tx00Sorj4sABV6034Dbtiv9O67U5zg3JgfZUsX3dadjGPJ/MtqIu+YXW3aEZg67d1Y+dPx
Sd7nDp9pyBC6DzXDMyOHwrLaaAUCBRfYybRMD0Srqacp5iSauQ9RIaadYRZUw9NQrS2ZgS7Xhi22
tGZTK3bK826+k+zPazdIP3o9JAwkD+ixAuY0YTg9lukWxPYY67MXBIAW3fiSy/ZH1mqJYRvs9ORM
r2KEmD6a9NgSE4hciMW306NFr1PJHSNaQBHgnFUOYSnqax/109xE19xA7230akRYiHqieB+xIiZ0
IzNW/ylNGD6Kk6Ikmid68S4dIGZZP/6R7kQzlotKwZegVvQqoY/6cFuAgktjN9ZmTU1gxhsNoT/X
trZstPgcEvB5RZOWtAi6E9WWFpUl4qdFNhHiK6lkd7KhROkM6tcVeTybZqgPSWu+Z4A9aMQ3d6aZ
7YlIfVESRjW6sSHwc2lwgpWzdM32Iy25ryQAbZ1mSIh6bjtDy/DwbbEghZtxGcKgM2XC1Eh8qc7V
tDlhqwNlo2vrO3ri6sOkMkJFaLm3Uhk86HhfELNDJrMLAO2itlaFho5wnGivYdkjE401M+GFKecq
OuG5ZvoNrMKLUrZKLqFZC/hj1MLy8oFJmEPXQa8EqKZsfC409afU1WCrucRnAEOb2C957bqSQ+RM
hhfoIxJ0lYRxduv0BJdQAbQKp7ejziWZxkmxNtupPjQm5NPbw+2fdtVUSy7eo0sfGd60wdDbWiJ2
/n6Ic6tBpV4i4+kxEGCzQ5Xa9BOPc+ji1wwsivdWlsgT2xMCOWWThDpu1uWp2wPScUo20zraHbJ/
c4nL+fcQLcE4yS0dh/zlHbZXv1vQoTigAYPePloYoP/+WS6gKwNOMzvgmB8q7tD074fqQhudlocg
D5h+Y7ykSgWNentQ4v/96PZPdwGnEiMqgdjtlZL9psqBB3J45sPbA2EQ5HuY5cVcAobSJZsnYXPz
aFqS6bvMUm8PMiiavx/lrui19e1JTHYtQt7lizJNr/mFpo98uemayB5gkY//eTDNmKJ6OBl5pGD0
0b9FBuDQ4TekzNB8h6YYBwQBNDJQ1IZfwu55q7KRtCkmI2Ze0m1tET0GA0OsxgZJpQ8zwQHLK3P7
g28fcdThRZDJvapYYA2whM5hBhTukGLbPqBo3djWeMyXd7c3X5oW0VgUosSbbN8xygqGf2qABQhN
xjSEI0LHPw4Kr7oak3zx7525vVu3h3Z53wJJpAPiIyJ8Pm7XQTyZYt1p5kfSosMvjsqvGdKLGHmR
bO1pQsq6ysua+Ry1uKH90BD9JbtOwWuO0VXyU2alaw/gp/B11Qv1Ofl/r4vJ+IxU3d3ttfr7aebb
bFqW4BBYy5FZ/ALpbVQLftztwyHVAd3W+dASnWh//32uR6fz99Pd7cOwtsvD7WHIF/ZzbSMsuNGE
Y0e6KTfZcsEul6mlzw4Rb+lVbyk8/15M//+6ul1cQZoHGwh2J/bIoH67XZKy10DelhBftDFJEFxF
+xCBw/b2kro3Au/txR7/e2v8vT/++8+izZGqIsKweVtzUAGH20dlONO2a5gzIoygJVq3zeHvgyr+
89HtFWOawLi3YYIf1XI+ZBycDtOYomNaHlJLkUgEOZIU6GKouIES9nUdP8jlgbFC57sQcjamE1A3
TiZRhHXBPgmuKXoQU8Kbq9cJg2zaunFNa8QcZwcrpbAvzJCs0xBPB5kbht+JSKJmAvfS3B7o70eM
o8//vl5Dp+bpMmn3t2+/fUKPXOIhCtoEt++6faKaYrlLZhKntVgzjpYhLoEaikvt6IxpaQznBU+R
hIaqxgH6ajh5f3/7iihoxMU0ug9k4EuE0v9+Z97BCg8rVutJz1YVbecHS3HDB7se1DUtIfn3uUEb
wwfFLYh5qUsdrTf/vD0QhzseDfgzt++6fT/Wo/Z+YpPo/vtVf78Uj1FR5d05yuOLq5b2Mak780Ky
JcYEbNHUyYl5iZbnJnzQ65yh92o2swg2DidxFsLm/fYl/77Ojo8QIJX72w8aZopjLoB5jeYD/e54
iStL//uf3L4AF45JSuJMAYdPklWQ/061KnerZCHhqQgm0QVEaOLVMqDXHtvrTCWvysus1LqYSneo
58A4Tcv3sr5bF4UMAD/HjLu9PXd7YPu1OOLQCPj3nDYl2Wk5D05xHezHevxDLzJ+qJx0ulTVeqTv
9eBC3LSR353B2eoX256eklQtjlJGxuX2VDcxFXRIiVopSD1uT90+maBc39s6xcDtuduDMKaWN/v/
PqPU1HwhJZWpE4/z70uLoYXuVI3M8JcvuX0isciikrZ5/fe/356HaeSljUOIyX9/K8Hhi5Y0c/nb
V0zLL59L2Ww6WwEPVDn1Bepy4VrBfbU8NC68WpPkuX7GAOSGg3XRSse6qKzIfmlPNdJDngP/ZF1g
nI8LqZRJ2PLc7UFAijgu2eCgI/5dXoliZWfbFAzcjgONKS+tu/+h68yaG2WyLfqLiEhmeLVmyxo8
2/VClF1VDMk8Jvz6u0Bfd3V3xH0hQJJtSYYk85y913Y32gSktOpJh0Qu/6qcJDkq1PN0hREPdC79
YcVMFLb3cG2rZyuanuuW+frkqjWmv59NK7VrNW/yWkXbyAiiuXQeXJcnREHesuEi27HR0eJoUKk8
KdUflpfcHquDY8Wa/3o7SjT9kZyL42BYxo649GhfagRtYDeezsgC7qaC+Jm50xUXw0NY2z+5Y701
DRFbAcusRMUo7xva6fJso8W4U5oer/1mIOa93kyx/pL0hn9XVPRile69lkawbwCmNgFvmFHjzq6d
O8dFSdL4pwF/0ojTrVXhr9KH1RiXbrxuCueuImOnyQJ/G6ftr2DoDomOYayKg/quM2R95xfpt5KE
jOLqzQ3126lSAQj8EOYmVS+nJ109KH9avm7uzTAm+gPxNlf0iaHavp+YrJf8mlOmpq9QI4+Ua/84
ouGoMOmyu2yc1hPM7wZXWy271ny8PGOnBWghyM+tvEyNYthYXuCnSfDPa5fjUk91oKb8VP3vvSCf
xvsp+0U+CXFjy5P/89rbM8tPeElDeHwmDpWmQV3/++rbH+2gUKOmmX83n+YtLdtgu/zcf/zy5dnb
G5sAN7htQlzx/JYobJp39WhY69EL/vW2l1f/x6+9/WBituW6LmO8T/NP/n2/+t/PfvuTfz+xHyU1
ll3/++9D//HB/vebssXo7S3SwtBq8z/4+zMKOtgK8x0gzVE9V7ad7EC526WlHouy7J+0WPn7cAzc
O9IIZsauhWQVnltyMBO9f7LEUD72VGPmg+WRxK3VrvQi8uRjjJT0qg9u2qNLaBhBTmPfjceyGK7m
uOsI63hTjlafEdMTCJwo98lKe4oQs0/2aE/1SBdIjjbN0JiqqckyfKx9pEe8fq1ZU/+07IU5+l26
z8kRfXtNld3vtsLUmieHFR7lLcAzLDR0ll250z/7qEjneO861bFhlUQZ697gryakpLvlp5aNluVr
2VgHr4KQ6hB/92BYdGd81763ZS8fbK7lu0r3SIKxberbOXqwyCJQqPfVdKiATixHpCdMNBDQmuQN
RrUQ+MAlhtG9zccck/O8pxVhchjoFwX09jyf9lL3lBLW9QzeUyfyacYVig5THhYMbp3jjzIYPqOM
D+/lLPCFQC5a2k1wRBJCFKBRu29Z7u5wr5JWFyvCnQbzRMs1XEHXcT89kz4xfeDsbElHe9Ry/2Og
s/BZld45M9K3wAvGH1aCDIj2xrPPsuCY2kZJpbH0z+gfMCoV2hslXfexmsbqwg/jU0kp4rAeoMxm
Tx9GmGEDCirz3WUEGjUrfvK1nETsvJuhtjpoB2/2W2s0Y09FStQdATIV5ZNWAq/sjvZyDqQxrXtO
Q4qJWN4vNrPSfUlZD6hPtF3eJUSc1WQYRON0015TGnV8Sl6oZRssHbkIXkpQBXOTbjiFBJPeO6MI
V1am/5J2Pl6p+arbppJU5ohM3w2q+QMNqzbRqyt37wpKMDmh2cE0doDLcV+42rirhKKP77oJ+N6m
xZ+AEEhDb+8TLXX+u9Hmw3porlmRrroZY9YCLMGNEtNamA/rVlicUb66AsGkqFC+pllo/cHt9AqT
ovmgCQq/PS/bbRCTiFA4OygNbrOKlIeJnDDaBwP7/l070qYluAfbvc5K7Bg4ZnBs+y647UnrK8kH
7SGSY2muK2RsRBzp5ZM9o+iQeb/WgeY/VvRYuISQ9GmdA9mzUjo2h4S5ZRB4NtQaBLV94mX3RhYM
JwoQDV66YItmoD2gFCrf+cLgXhOkaFjcN0tpwVxD/j1oafXYmOW3N8roHaqiWiOLTi5dgNDOLmmD
maX6jtE4EEkAYCVyjK01lBXFc4CrQ0Ql0WjoD1g6Zpi4oQ4yys6/DCbrLDkxbRPz4fIY2JN7v6yI
yph5JDH3DatpPwcfwH3KBG8rmVExpkQRVbOaoCRMaAPBQ9f/2KT1JfRK72j51CYzZUG0nYeRKuYK
yydxTZ2kPPVV+ESEAMGQgjbXcTSBipukwV4IRnbvaRLH2x6q05sWF48yRowM7TEANdR96JbuvHdW
ma/LyjAvdWsTPhBK2A4GINoy6B7qRLEKpgW0JdaZ2Ggzsp+9qAhPOHbw3IyH3I8+zSCdLT3pSDOn
stTyWCfMk97CmNgy5/QeQw2xsY0BWeFtePBN6laW7Rn3oUcseDojbqLgN30X79xaTFFAJEXMhFy3
hT9Gsd7SWvs5sOt64yHF37K2cx/KKP5G613cY8IDzaJFXNCgEX96KkCOSenj0axR3LKoD3+IAaBD
EZgUKp3sGJXcFYUjfpLgi/NLi9rH3nouJ4/T1kolYhO3GVjd8V/DMoLpV3cOiSnbeVBkXtv2r7oM
Rib+3vdIugaRpnqHuIar1ylIlOeWJQ/LFT32Rr3HfNbfqZmraWTwCjJ4tAW9+vUYzxM40deP3swb
KLKeMmkfoEeaD3F+2GdWBRc/DdxTrIXlK8M095ieSawbigMgaN5nbj83k2s9m0H1h6Ci3JL6QzNz
DWwbVrZe9vmpmg/d+TASsVphsCCWqHDiM5gkTF2xzL7tfCfbsf4aZzRqhN6u0h3/E/X3eSHXQqpe
aUBinzW+fEpUgiGty4s/6Fdm8R9C/LvYTqghYFl7CPwu3kZ9oz/7kzSJCw67VdAowsfMInoulRlT
qPcLTlMOYzSHR0EWGxhzLm9NX+miXnm2PRMjhRvvAqF+mZ6D8bJu6PNazpwCy10bIkdKpPxgyZPz
yS2tqjeCt7DS3bo4A5lQWzdGcAy/Xg39c9yCdCmFDwyco6ih/amF+J8HTqO4ls+38T0Bxn6AsRYC
8nTaz8ouT64lodBL+r953vOpOfNXXI9obZcROFu2/kD0xEBl9DYaYtpArZ2aj9NI/8MkVG3TYHV8
DE33ocKi+kZOGdaqDEfucoizR7tDXQkVK+HKXYbBygLSmfrGIYkL70yibraPxijDW9E/4EUTn+Ay
fP6K5Vym1KYXYDa2RE052S85ngd61nO5d3Y/OMY/e1o4qhXmPxCsM0LKg5m0rx3aE8lY0qRfHiSt
6j0W0U6SrjfYTbfVRcSsVyl9FYVYrKPczTeN2WUvOTJh6MDOr8EjF0gPS32DoqK9luiVUKIYr8uR
qHx6yFtN6eJ1yOrswbGpSBYzxqXV8PEMBu7nASngZXLGFZqv8aOtUWoiki4PsSWi50S4BLCOyTZR
Ymf1DTLw5Y6qsWTtC+oTy2NWUwIWHMb6sZeRv61HMkE0MIVDlX3rvfNSWEN6bxFNsc0FRpqqdiBY
Oo55XTaQY4gSodiEaorHIoWRwSOreZmUCct094Ye1asx6XDK6+TiRX1KZAbG7I2a3/LgFEgMUyZS
+Bv1qxliuueccX45IyjKPvxu5WvaASYodC/66kwiUPUpLp6MSdn3EF/wBi53zIC+A4lufv0IvdTf
Lp9sOdQFDNHW9UGUIioVrCGfzch8ty3cPTns5Z0GpPbR1T0KTuiVVzGXygtZwG07OM9xbfcv/NFf
RlsHD4NG1HIsY69/GmRMJkroNafSx4WWl5r74htEPbRxXl0Is0XT63ZPee4PF4NV+atuNU+9ParL
8g9ug+Gp0Kf6WKXVFWRtfO1CyVSnd9PvIKIyauX6p+FE+Nv8OD+GglfUGgBawsZBPnU0EjRGM7Lx
+u4Ymqn+1bqs3SPN65F0OPlHUMKRV14h91rd5B8Nd33XYmYg/Uw8uqn+ZJlB9sFNxN9lVbo1HVRh
MRJHAu2aTWExzMZ5eZzsYjtoAcGLRf/dO+iC2h7OVZ4PpKRVoXUW2B+pyeBDjKvmaRT5D9+nwIeY
ARpkUMgzDOM3Sh/6C+DK6AX0kjYfOHivLhCN4AOnR9SG7XNf5d0FjU+CDuE61HX6u0ofA0xHvw1+
DdNtw3uFYrp2rGG2LMXlexgLwkUyn47TfNgwCwAf0dLzqrDB2m0FKqzy5YPjTsQepvg8b8NObPkO
vRtY+aVOPneZsBZZDpfNws8n/xLzpVc7oD7BQre1ck9a6Xv3E7PEELE6LIv5MbJBubtwoz31tYFX
SUoNalJNfiQe9LU3QsK907RnuCzuBf8rR2Y3vqaWmx5dSgvXDufHva5PX5Qy8dKUNXzq+Va33O9o
BmaQBEscKNz4yjppjmYVvgqRdw/ZMCt051uT8d+Hf5/VohNznD+9StRTM3n1QZ/o8JRo6qimQ9db
TkNXCRr9iU64bxy7D442kWQWG2ejpG1VLLf0Jiq5VTpjsTEtamBZPSZvQUI6NMyPpHWRhIomog6H
BKK3k+JsTqXB/LUzmJNS976TBVinG7pOFEjua0/0VA4Yp3QabR+yH/s1SltxMOfDPrT3ZHdPT7m8
EC/kXnKbVQjrw/EjG+SVW19Jb1bZz5ZhvivEaDj4wt8o9CsEoWDJmrgukCRDPakXalkr4VA09Ar7
0S0/YyHhm5j9u20b3n0W0TTPVF5tlNv2TH4L7UT5fAfkoX50EgLvm3wbkuB2jisXApUzNcwpWBii
R0W3bgH+1ItQP7mCjrqWh8lLxDBFII+3BTEqVqohzIt2CMdNUoqVA+XrUcs475YvtugiRLKkTqwc
LLLrsKjVydWILqHC9IVwAD2x+0NLgt//3tE09VXZlfWw/KZRF++5UMVxGb8a1FfYflNxktIKcdzj
mSJYo4VNUA4/0CkzCj9JsI5rlNgAvLyacT2pX+pSvrBQJ8J3fmhwKZVVtonXZH5SNWUHjwYb6fJs
4nk/SVJIt2WITFXOBMRMILYYdN99mGCSvJLmtVket+dBHpK1fzsMQ/tdUDag8tyRIYngdHmVN1nF
pgCUSVmzrbZ1bBPr3FsfIZDVX9nEsl+fb8Akd9W5jVwDc/c+djL7u+jkd5Lp8pOONbXDoY7WaTJa
B5XU6EdCHxd6159Tg6+CztDWInceVxsAdV91/ldPXmliuc/Si7zvfvA3mebmSOFAIwdG0v32NSAY
SWt/kORQEhiGoJWyBhPiIdy1jpZgZeyGhxn+BC2KxnWKNgF0UEXcB7wbkGmAFtm4ayCyIevIoHwZ
3o3YpPDmes3F1zq08LXlUXEsmlNRgtuI9MojgdY1tjNRLgVFGUldf/Gd4ZMMef00kgjyMkI8WLFm
D/bCLbcT5zY0X9xWjuL0lI1y3oTUWIZbyXMgMRhlk0Rvb1ssb22T+KXlJeSQn2lxhmgaG+M+rVT0
jNuYKagzPi5HYEfwr3hUM3uyapaHrMqPni31J5xf5EkxXZvJQBD9r+UpHwF0q64D/51XqxPy521p
oyhOZUkulekwySoC5ycFVLoSM+NPuJ6z0WoHh+N8OFbogTxYqDLL5WfkFi8dORDhXQichgneH78I
P/CHPEyBrx4yWchXtVRYUqOpmW91Dh5+oL63CyvtvZOqCJRjFA4+mu4rijv9nakgC2/+xb6s4q+2
0y59lrevgWGKfVV2L0Pv4KircjSLUyoueRaJVavMtWxT+xlCgM1/hLcTCqWxismM1UT+3RXvFMR/
TjtwLFsvbHGEgVn46VTfScUiACCYvi255eFQl/GbFQ0rrdVPEzN3VILE2iD8N0+eSW+CIF3yi5Al
wFqLZqQCGSYTkWdxH+aIlkMYWiKM932GKBxOqEuUTqlOQUHmVduV/jZVmnsuNY9ajmG8lrWDDcBi
rNfcWfOU1d0V9xOCQzek/Yuzn34ASidZGTvmveqqMVe/Kr+Xe5WT2iNK09oEocdkw+56bu/aHufb
TPKb+lbs1dR/l47DQjqcDJDRy18iT25jBSGpFnEbRHuT0w1cFF55FUQER5t58QH/pOhNhNJNu80Y
CjhF7eKst4NJx7h9FnrZHqCA2VuvSJx7KkMW4rimeezFzLiwZxvo9IyvtdlAIdNg0NjN020D8B1T
rQEOaLCqelskaysmdqJv4/Zp2ai0JEBSttMuytOvUGb1UyhTqEtm+RtM1G1nfiSUEEsnIw6Q0xfj
lkVisRc4Sd+LYV94PusvDz5HWNKc0Gv2FOdUUbWXpnaLSy+zFgpXIL4GPseerFRC1ZLwYQHPEqAB
XcwxJggHXXwGHXIiry+ak/YoSGl8VSC9a/0SIy9z+kA736qnbSnSNRwXtBA9NDLWrdGwRS23IxJq
BlubDXVFVeDRGMLD7V+B93ncxCHskVYydfEy/YHzNj0MzEagHjL7DbsrtYLxscny4mn+ZDgvwkE4
3/NO4Y3udygH6mmQClXXvziOmOuPrbUzS9d/i8zxIJr8Vz8l5lXX22zX+JCA0ibzVjdaphZy/3Hz
8lI1KBkWaKdZ+lDDMvsYfSOuVGeUgCj9Z7/47fTJRXqqYk0jVaA8d5EuVynQ1yMUYP8Yh7gMlzSa
MgDn2KV+dIQcj44jR38jhx4giF6QpalqSchmMI5X8TutmBHQriKfthL6fjkNxhGYAgKjaIPIhroH
lZFlo8O9QcuNs8vM4QnT39mGppJP5jx3D8Ian3DLvc2wDQKkxnU4QzONrPZ2MVSlbUroyQlUH9Js
tN1+WkX8Xb4ahSiFLshjJO3gdzv8wZgV/co1ZFhlgwzrliGSoNutcQRn604mxZ7Uo0el8+zfN2dm
FO8JeL0NA5ADhVgNMTUn2fTNEcQk63o7jr88/WhqKPNqCQe0FfETHlz9iR752reH7Ox56qXL+v4l
MuP+RRI9BH/5OfDN+r4oWA0RQpEyAzWN5qUW3Pl0B4NKHHVoJOfLiHa5TkcMeJPVzMJw674vFFGA
FUaDrskYKgTy3tDrxPn2wczOjHa4G13UXr7aVchcdqmP4C+RmDaK1PF21jx1pxpSkQCeWaeWAB/k
doUjT2LY1y5UVJB/9t5Ibe29U5imWLocxmqmH3cpIJj/elIW/k9zEt55wcjWTD9OFYrhBXCZDlRR
USQ9uH1brwqwXiCRUrSco0jJIwiN6/KfTkCwtkJGNN1qYzxGRTXc6wmLUxUPv5crJzfpMSVJfmhC
zz9VVuJBoPEkgqzuo80KbU/kFl7zQLt2oAE+UwYlXLWRf8WDZewszbyWXTStzXmZXwmiPv2ANrAx
E7Qriq4LVJ5JLOSVZeiCZEqigevfNxoVY1/ZeKHybqoOlMfzppuZDFQs+mHGifBIKB+jzOWMxVi+
1lxrPKowxHkocZ1TkJ9+elSq7roJ1brmpRiPW0M7Wm05bTzfqK5ALfkX4reIseQAJC4KnfHQk7//
7shNFBh0GmX5kQQy3JTWhHHcF79UHo+bBJnAgfp9xRCXdXtKRM3TsnpP5lClyWggEHXU0SBaItcC
sn6XYtD4MsJ465uD9Ydz7N530mLnAMnb2H42nvBdhXeNnno/mWwTeYPv6Bh5pbVnRlHQjfZpMXLH
0y10mX7b7W7jDyhAgg0yu3tzSfZMhJx+BA6RCJaSVFUDFdC0F/jxLdukCOgTF5EbGJxM/7mtMU8M
cyGB+muHmnI8lHNxhISMdV2BgZD1BHjS4Dx24+xxGeyrOHwsGt0+E9o1W4Lr7DtRv4UQzc8SHfka
LvSqV8EIsZCZ1KBz/pbEw4BIatbLtQWQrH0aUlJSdTfuEN6gw5tBxyw3jHU6JBN5hxrBkQShW3ZM
NWEUEc11+FiurW+XkcKdx7JhmjC4I7+9hcVMSv0RjIuPllDfVQr7GyjgsAqicQfmn/mOVqTvnf/W
Z960h5cB+dMI1H1hYGtr89E4ATzAfagNr5kz6e+IjfS15YXVGcJmB82qOnVolvCNgM/DsV7VwK/C
YKUGZ8LeVrw4IOL/1PoX9Tp7C8+02CgQuCeK6mt7Tl1S5ZidzB6N6UBq0bJpRtc/Uvkl09degSiI
L42dfd++5agyTst8oDHRrw4tgAgqQL+Yl2urolMzi7zXH0YnJT0vJHAELvp9bHAPmueYPX33U4Ms
XggAMmWpiWtPnsK97K2jM/ZUr4syHp7h4NsoVbP6lGEvvSNCZ7y6AhRgRuB24abuLy8yEWeVCjJ6
FkCwCMvngJRD3FEgJUe0VCi6YPLqdb/CfR0SuQPpxsBWs1M5JtdpSAk2zHEIexjmu7EV922kYPSC
asJqpxgxq3a3jKpJCCnMsKeTHzc6eBwX8XdowtnxJv95InAFTfrwrDl+vFvOotrq1L10B+SQdIDP
t/tqwUh5UpImBGAp/zxp5S+feTmT5QFcZN5Qvs/se5cArWdZGM9L9o9d4HVMfflY++ljYtKsidzG
v95+YR1THQnjeqsTTbqOHapnFDfMje3UFGXbhAZO+SOJw6MX6t0hd63wROXKRKXLZAWT2J10kubS
eY66a7sAkxB5QO7F86eJYulb2VUkEkyF465BeNBHmydT3sD4xQyGVEAnA0oSRKVOFdfFFlxV71Ff
EGATx+Ma1In4ZK36nVj0UosUUhRWvycvaHwWbZCI0y6+V7o9IPbCa1dUcYd3jb3E7P/Zi/69NyE2
UaKwXv//1w6g6PGO4dKqGZDUVEALmMMN6CJpWIOpNy+hBpSSYSJ6z01u7lSXGQe8/MXWsIT8jAkR
w8fbf+Wdgbi+t7RT5ZnkjzQg2KjLmIEuf7SpPCSKlSm68cfcTMMPx0XPG+EPPJGHF2wpFJ4CjOsH
xHP0TrNuOtst9HHZJO2LFRWzEASc1agRdUoBYZvPWqll3r9sAC/SLqE6Co3lO6gK/rMpST92AvvB
0kAOo1thcdvgdxktQarXrMOJRDpsqKnWG0l2EGHQbKqpHA5OZXrVLkrsCrgznPZsXmNmHXyotp5w
3WclPNiYAstoUCSiD2zcRawlgaTiGtJB1t6nWY6jCyvKWz+ifsa6Eu6WQxhQCJn4v8esXgnRCiBG
u7SNhTnGXzJk+utpv26xBZig6r1bGANlfzyEI0aloz14wbEM5qY/GvWFbyY8szgte8smoEhKuDmZ
YVFlxRvDBIpnTpa4N7DELh9x2YzZG22z4iPRp6M737dMBM05HOMvC4zUGAJy2ObGYK1Fb3IHDdKD
ILgMb31oHPt5szzeZP+kyOWR6WyJKJ4ouNK45QxSLD44rZaAtmX6HpTdh2oIfrbhaNjSSq+4t2xw
xh3uNRniQDDgRkR00YrAR59TOMU+p1j8oCp05FLDagBmi9yF+UazDBYq8t9u79SsiXkiJ9CD2IA4
t6uT42hn3C8VVfA6NSB0scFdpx+bshSbFIw+0F1pP2pY8Oiva29RSDgo8G4I5PMhXspgTTvb3qjA
UBi4YhNb3IQybX/r+gDJP8ToygGsNLCA3KVnRXBVTFxyBjCphfVZUB34q+CwuCXwRn8sQgQDfDaG
EqBZkSqzR2VJZBQj006ysxPpZi+aZ0fraExRqLckvMW+1azzxnvUhlR9//dOyNRp0qLgwSLTgoYv
xsulOGUYuA9mRffZdegEhCI79rUzK/h1WGa2wFmiLX31LmrinRnW40eNt+B4GyQrI72dVq4w0X8l
gvMjDyJ1O+vyaVCrtsaepbL0qKoye835oljxWi7RBd4jER5z/YJutVtVyT4ssUxEkcXig6jQuxgP
5jb3VHlZapRaEetnvaBpJ5uDhaZjswhLmORtzNrT3gKW0IcEsPsKdF4BqUqnzE49MDiAV2IdVeXO
OnHdd31iTr90cUwm49e4cWC9+YPa2POhjMS9aAr7Pp3MZuN95y40YXOePrm+ZjwlxOFVuXmYNB4e
I71+pl24V0lpvvtNPt5HVBZRT30TWhIcjWYO6CPriF38huCYY6oaJElSQUoLMiU61H6L0qOazRJc
3sTSeyCJcuGFWyeP21NQUqduqCeF8zwJ9GF30CpaiSxCgJQYM1rViHD9g9S6p/tXnEWMf4MO70A5
NzaIwdXGLTVGCvS5t9EGWrSYTimV3fLPzJhhUKOfU065eTHwJDHfmseRue98W5dHZebi3kjyl7CT
att2giVQZWZE7OThGnU9/6O2oa0/CjPaK8d/sKuG+QihkOWclGJzbp0YNI55kxQQms04wH8Mv8YE
3wWRoh+3hN4ar8thHbnGJgVjENRVGawAezzk9OX3KAurXd404kR18J89TvJ/9vKTMqFR+pqkrytQ
nWCV+LRsDd/ivMn9CsJUOku04ip/INakvKSVfBFCzmi2dsT9HgXDZpjvmNhywcYJ0nFv31DFi1au
jj4C6Iq2tvwoesiH0GI1UsQ17zORJ2ue5C23+zSi9l6W2Hs7ACnS0rtnHMDFrNxKuCyebN3bUWOT
87dz+4ryyHqw+uHYl+nHmIzaJfW05k3ah6Xdg3qsOxvHKWh+6V0cYBtASEQHv9BXeFXXJFlC+NAK
AWMii396mXx2+q1b6tGXXbP4RzyeHQclzUccyTv043SjmLQL0zqXYHtZfsSTSXFLyhfNoLtmZy3+
t87ti52rm9aBPO0Ab2bsrNp5pVB1ubdvggzP5TLjo91/gkJR7VrbYHLRJ9prV7Yr7JZUd6eahpPv
8E1zX3RUZN2jjEAupqiswCYbKtyoUnzNZKso3ISuIb6SLv9cVBytOZjPRCt4tna6LQYLf6AgH+Ta
g48t1scp20A68vvIfPJ9p90zF0/2rOtyCj80gHqNYMugU2s9Xy1da5Ids+uyl0PI8/RNOznMtyX3
lbJmiU35zz6HcfmKo95+M4QFviiz0Gf5VMVBGnQM49uerKnX0NN/o1M9hCb3grS+QhSlhmfmnF3L
qrbz4vY+TJNm0zLrOGCMqbAbyt0iFdGpuq6oY++YX6RPOpEDq9hJx89kkk+tG1ILTkbmFLLb0Hr3
D6gY5E4ZGHETnx6nP8zrAYo82+U6WS6b5dDzKK6PVr61Va5d8G1Gl26IkKJALYJSSjlyXtrVc8vb
K4J0d+uP1yNmwdC6BHll7JfS++Aqa4uJSW6WQy+q3PsWCAfx5twbuvEX+U1EZM+6OT9JUHSHsXVJ
AqN5FML/LFOEulmt/eQOcBxqmprzzjh545WQBbmahBXMPXDCTeZF/7KRa5C4+wQd9ldYe69OPupv
qnaMDfl9zlGa5XBq88nAegoZ3SxpVWm66681Q4tPgT3kD8CcnjKBO1xShX7RSAakqJGTHRyUB9VE
c3UdFUSN5oewiRqN10AhU0qXZLOkbx4No0eoYVCsBN9FBZbfsgMRnN23rfW43IRlgVKnMVudBSp2
zLwoeiD6XNCN1hzRZqcXixYb9G3bXxtzbnhMnMsZJSb8+qmKNlyZ+cGKaiRegstWwLe+6A15ZEKJ
9n3MqWga4qHqNe9gW4VLCuIsO0X/QVFIdKRKWdHRM6vovNwnpwxpFGaV90ZBZV0uKLuC8Nhgb3gL
XZOUIayu0QRMUy6X53yh1nM55TYAUv6Pn2yj03csJ9Vq+R94yvDX+Szpm4ACbogGzBEZOcYrInb7
gQn5RW9Ja1aeMk+DzRQZ24J4o6Xpc4b5FuLs+XBi7RvqCK/4WDFBzm23JlNuonLoUqWeV+0Gw/6u
Njuc3nOdrbXM91FY0SGdNX56XWf3ntk1a2kwZFauNl1IY00vieD8Wy6e5Qmg2jBBRwiSBs2TU6tB
i5gsn5IPJ0M/JO5rq3HDyDL4Il7Nm3VDi2r/rMEgIO6odxANI6/DuO8iozNni0WJWLHDYHnqmBbT
HMsOPrmkd55eV8Rt0zBA9jde7Q4GzeSmJFsYYOyQGvDsrJIJJjZjTou86D5DXwrI4IN2bV171nAg
XlXam64VT8t3kBeO/dwBmE+CpDqMTgAdHI/rIRCW/xC6KGvbRG+eupLySExN9aNJ7HfCE2adVueC
CXcoJltj5Z2Q9Th1BYpkHlRrhbmAaWp6xRxo7vt4NPdCr6OziorNkHTizo6YIpnE7+3meiA0pTJ8
N02/WXPbjg8i6a01GTLJpibH+qyF+MZ8bzjcZqzwLDGJpfLX2JktdnAct6Y+RJe/G7+koz1q3a+/
D2Gy2lZxXz14KejUZapWDLQxRQoFNWQ6s869uN/Fi5d33guXvTGnk5IkeNk4PYaiBinRNZDzhu6x
pCKNYdrqX3TK6b5uuE+N18hD3Hv1WnPw8Q4e8mkCwE+uDV14PiKDjACPHrNdV58A500/GxtTtgtq
7j6XNdnzufZuE497CrAWrezBLfmkylgjp8CygNPyOHRMiPCu6y/W4HuQBWpizDTvrmT1u1IEOd7d
5i8uhX9oWn9uOqtx0OON1P8VAzsYyjv0ZrM35+5SzsR/D9y6gGfPoW7TOawo+7CQKkdWTWzGf+9N
1sTI34l90voojFz9gxkg2TxEhYBtNZNklyCB/hhTB5uFiL4aqiso9Ly12frdu+7oby18vN+IsVYq
Hckx1XP02h69MRN/9IkaTfnuUXycKH69Oi6Fddv2K+wR2u4m4mlD4zGsw33G2XpKW8aeWV1XzZtg
NB1yUfrdMnRJ2xBrIyAoJ4lq5Bs1hhHPn8sDIZ5nmntov9A50nuxzv18FBNweU0NkA/kb9HKmQ+X
J8LEvyPvd9hEktix5W14tKq3y6E+V5FnogdV0uSS1TMkY14NQa5KT1lr/FiObMZXFtDol3LK11st
nPrL3z0tmevqZOOuyyaBEFi6AZ6p6aOgHvgU9tH72LbJiuuuQorHHrVnbuPzXjw/pg3qn2fjno+W
D+XttcvjyyuW1+YxlGqp3N8NpYu97U1yo/up9W4mFjXEFMrsUDjXRdmQDDbiz/FtMMHS60R/b5eJ
U0Ve7VbQjUilN80ZUYBy5wJn4I+XTiPw0XXj4rC8tG26iqJ5J7mmCCwMjD46xmMpj64B/iLVWA2N
LABe+7bQ1hle4TMQD+57GVyZSDRfdtw078pkAJ71+mP/f4yd13LkyJZlf6Usnwe3oUVbVz8wtCQZ
VMl8gZGZLGit8QfzXfNjs9zJSlFVc3vMymBwABFZJCMA93P2XlsEhZdmsiNANCIVeL7zWoCXWR+m
N2E99Ue3yonzUZ3ssS60vYLu2FLb6lKacfNIi8pJPeUhjYzgzqUcIo8GPShed+oebE2vH9MhmY9I
XvqriSzwh9k8B5Qg1sUs1Nl271w0lzsocXLuK8yHhyaO0gfgNcoGqpOykcOxjR/kBa0nJFWW45DJ
w8vlGw3VMCOyFzC23n0dXfxmgVsHa88NkQtqmn9UxhJZCnkrL5Hn3Yxz1N7nYdHsxxYZZQm89AVt
AQCXIPzsYUHcOgpuSzL9qkcrpBoVo1lqh2cDuv2O2FLawmKoJO09USrtJW/H7tyRKQnxkuOh30zQ
GqrsOFFffdAyimRIdym8BqdKdH+7WVd2e1y3zIhLul46ao1dl0fdtgZIdjTtbJMWOr8blHhLeXsc
O+aDtUJioom8iLVde5lSC8iQpibfeiJCdLV943crSAB9e29HI2lDYdEuxlgFVdVS30g7z197e4Sf
tFW6oG7vABKqxzxjqvY+VgI8Dz4c8bIbH5SqpJTP7P9GDSeHlYZSH/PEV3b8sNaWJAD7NM1Mxqox
OMi5RVrU8U1A4UWOcJDh/mp750B+KboRJumDjlfBLqb60ji1tuWT726GmTtYybpxw3TM2TRu7+50
08zPYwHzKh0U7TE3xq8dRI4/YiJdWLy/TWharmCQhOkQPgxmj8i+4uGj83c+1M5IVEaekshc8Cya
zU59855H1ZxXfVIpR2YBzGU7tb7tuB0fc9KzlrVh1C+Zpu0GIkAeIwxoW+qoMKKhXCBJDVjc87HQ
SAsWAqHItZDl6CUP0TYNn2nOk4zF9qhGMa0yixyxBgMIYsb4Hh+jCKUyw29wWeGtRw1pJMZDYFHw
tCosJeBNxyuzpcMX0ddo0Yt1cGIOdPYb2CMMKQWMSx+R246krhbtBsG2nQ/fDVPPuLXFXEuzqHFV
NrIdOe2Qx6rp0fUgOoSFla411Y0vw6jOOxPvKdHDNJHlsbqqvpRRis4vxw/f00gJV9A3NJpejOGM
Ckmb0Ox3eflZuoo6vQ137qBslVDD+1RnQg6mi8QcJjEdILdi0Zbpoars6UwQkUJ3yqv2YHsw3HXZ
Y9mrkNDjylg7kOSfDaBBRVOO10XsCdEyk7Okcs2NVATDgVuBrfEfbFtkLzh0dwPA9UWT32ZOotza
ld4dkZZcagHFkZvOrPGOp/55BDv1yAfolNMcfs1dlqxRkJbYbE3nEFoKKJLcy45KNhH5MhTelY4w
SmSRqhcjjAtclrDzqkS70ETWLkmC6ghRLx48r/qS3MkZKvPnYlOe0stcBvNazxLjKTcgMfqJq5KQ
1babdgzpfWDVnDaEQ4YaMpzSPZJRjAIoy4lOjiOhGNySjlgd+SjRD2lrpdkj1n5gDoJccSqnc9Iy
5wtG19maeClu4kQHfRjwaB0KPd2TVV+cg9L4HPaRf9UbifMoX4D+0HlkJeZf0YJzr4xyNK9DQREK
4uyrQQ1r4fRGe+0mLTXWJlzXc2AfgTSrK/pm2cL2vIfOiccT0c79favc1dAqH2JmfvsiyvtjGpi3
RunWB/53cMDASOqXNaqKZSaju+mMLpiNDreV/pIZPryrMVD2cv5jAutoLZTJkc4DKSH/bOmkoQl/
w93og4E21FGbjRb4l6hmdq67JCXGBYKhuRdZ3MYAghKF41Ibo+q5KwEp+L2eXafiSRok2qnMkFnc
VlEq9CdpP+DmQltpDeVLEtnG0WrI+yCIMdz2gw11s3AeEubS26IhlUzuRdRAcDM41abH1bYJcb18
QdBSdMPCm80Q+qb6capTuFvUCPyYJcr7G8C8BNKX0d30RRDuFV3TwYVNyT1EuDDZW/kl0+fpOlXS
HFXFCLZ5Vr846IlPJhLJ7exZF4Izs62LfvgKGY32UNjVW1Al3Zul06GyGuN1zmlfEsxe3ibwGbcO
s5GGSK0N3+nyVi1QXKukb3/T52VRGPa3UUHWpgeTi8AWPXoCYauAx7xSwZe+1G9AosoXIgWDtT4P
w07vBHq59/N9ZMDFdMosf+lMKMqiIVDE5ho15heazNMlM3ui1sDREAbjTZ9DVJJFMyj3uoWY0p7m
R/S1zTFuNIT3ooRQ1sydeVR1Jw9SGmleFmtBB82lg21wHQ3gjBdEzjy42rClzqaeVd1zT+UEsgED
UvRapahXC/W21TvjLq+6aIXdz9x2ojWl9+3Z5OZ1MV2U4Flm3/LYDBdYH4u9XL2nCrVKzGSJyYS3
N/ATJdaQYAuhkCncWRkSDFwAsLBywqaB486PSjAEZAzW6mMeoCxUihd+52iF7Zl0EgMVeK/hsS49
K75olqhq6bf2nHJbNWp/n44UCqqIiWTuUmJN9QV1ccEttNPPrOOCQ+KXj56aWkeEAcyHRZ8wbwha
jhFTkCISPFRU2U61T5I10IelqTpHWRHwIJ5RbKzP5Vi3l3LmtmbP+rBkts6cfvS4+1J9AB9hTRRz
ylnd5pmP1HXUPPEo9d9/XzVfdQUx4MUL7PJWK427QvHU23hILrbecPclNGIddRFOhtR5U8csuKnd
3Lr4vn/CB/kcZGJWXGHiYvnxnFSUBZLEMm46+vxXlY6YJENahJOPZWcZkVYCkdeDrSsWpXAkcGXn
yqFJb7uhNq7bzkV7xF/1AUkdmHvXNF+71KFcWedfZKUQbOWtFjZkb5DydO3XvrHpoyw8ZCmy62FK
m03nT+GNqQPcH3uSiSogams9HrN75hUUJgM8kHJISY3/VQNqjA3IT67kdINrfwxVMTTrJoOyY3qb
bm4VQPM+UbGY/FbywxRRJaa86oHDarXd+y9d05nvzcWkbKRRp5nxrQVEPkrvTs2zpAwKKPQi1asU
OS5OrxIdrVgdzhJxUMUVTyuhJENSDHXFjq8pDZ9qo/Q/KkVQPMlW1/dyKWaWQ3JsSHArCUu4Uar4
gV+s8kj6jb7vfXLxKgtfUdCROOmm/SvVLmwis1rftWWjnts5PZrMQstFr5NJ1thqvqcMXN8FzKX2
eg0dUiVZXkc5fa6oEzgQp6IM1noybd/HZIQhjCGqalFaxPrEHXJ0HZiHua5zeDtASoy9z0PWxH2F
lKNMV0qhmHd66SrngBAtD6ioXAC+bxKFpaCTPduKIxpbLAzl+tEtRn+deTgd5xGOAqFL6TrCFhZ1
LayxzvMcFFcU9xKHQFkjitxnGoNbJ4qg8AsVoe7wrfZ6B+NjvwpzuvjcQakcOESBNmlj78JUrZfy
FhIUVBnSMCoPjbijaL3K/TfOL0g8qfX6FZqm2O62rtn4S1msHx2aagNJ1Lvec8YbpzW+FeG06OzG
eqJj625jFNzr90oIT46wCt2D38w5igU0xWQAmVspeY+y+4mP9BIii/VYmaSF5Lan7eSwoRMDxk9U
dvTIfqxDa1Wr3aG0xmivMU0/6dwUR0Soq7LmeRC1BFGZEbcKlw84SlrFLLBn1Hm6l/Uvb0K9Ai30
IEeaqIa58I2XPi5VYIrmXk5/5Aao7b4vy/osRwTHtfuZVREY+rTl6clUKdaMgkKtql4XmT+SCV9X
u6rRlF1dG3emKhqeQr435A3fLtd/SvwmQyhQAagSvZkqViA+0x++taGs7elM4DsTQ7lBnmUSBwgw
zpwIDPZ0+nzyq5Q20ykm//v8/jUbPP5l287fT8orOhr6Dr2RsxwFCYuLqSNRIZrpyap6jrVuDInd
GFgU1fQmuxUSu4M/0qbQq48Pn/wEFtic6MfOOQqMP6sXZOFiJCG4I1ExuVlZ7i3C1g0uKdkiR6cE
PolA9yIPBX3TbWhP8acXV8gTppKrKJzmYiOPyQ3qiBsT4yyU2zIF/qm33jYDhjdWOh1M4GTLGW+m
QZRa5p/JBMsPfPz2CsYplmwu8SE9aTMDDZ4HQOMY5YC7PeQqVhTZQOsn8yRr3UJhpk9xfbDgCeMY
rF4sTwduKywkqK/SZVTH/r4fw+4p5/nRVeQlRLl7kcL/LB8Ofk3zgK9Sf+/VFtNIw2hXMBXvnB7g
MHNeJIHQaQpoMyivwTPvM9+et5VdI5mnjA2tUmzivvvYa4Cm7QDyY5z0N7WvD8jFeRJLs7RHZMd+
tobHqMmqrUu6yFVVDOPpvXsqzPJyT6+yixrQpbKYEL4filJCZmcWa6vWrPSz+L+Ciuvf5JJEZLX+
jVr2q1b3orM8LjeKokWsQJnBlpoPECSiBaFqkUdxX38Mk0LZ0ahUX5Vi7DeEpyMzjMf0We4RV5G9
770f07nzUqi5UvO6ubUiqtwNk701zq3oM1bkXWVo9ZYWj4rWsd8oU949z5HnCyn0dMz1uj8Zjtst
E7NRl1ZSoVzw5y9GjsNC3tD7GA0M7G7WdOltVCLhHJx9pvnufugs49SJjdzDxJOd7HLzPhhj8wQe
iCCiCImbLt2zkVl6hHHgspTVvHpKvjj1UJwst2g3sLn7FWmAtGdmzVpS+Cvp1xvq42R7zpVftNYh
Hl3lmJW1RmmBEIkp7R7neDB2RtRwhxBFpTC3qO8YqOwLCv0+qsRtb9PdCpvQx0XwWvcuhXwsNPhp
Am9nRtfcmMsnC8G7R/fk3aZvp/btPKfBZai7NXF42mFgqlat9YmnQqO+sBIgKsRjgZRAD7jSWgfx
sNiYLKAPcgjMlE/Z6MC8EP3aMU++BLGZrD2vQrWuYw8FO0tosXhzlW7hoeu7YdfT4flxyPAIZZQL
YbWyMdiJaR8yc2M3RFQE5cRPHhsSl4xUwBWIccgbwzDUBYWxy6IyPvcpkalUjlTAfra59y3M8iNp
2lfvDTo55sZFpVblT5WHobXVPGM+Wk4QU8ylp+GkPHOyaWj2ZpEOZwtSdr1q/DZZBBbqw6odbmCA
pSeEzjfulBonszcXP01w6TLG6/mmHklaCyMPhoroQckCr9zLXWPCJoHqRhebieTqpaV6QvtVCvVP
VgUsYvzIucNDqz+4jnAnWt6dlavGw1x+jArRUjLVfjzaxTc6V5AXHCc4a8GcAyZiyCzlOps056KK
JVxWWAfcAP6dUVTBPskRFua+AEZWsbtBl1IvknrQV346YyHpdRGApkbWWksVjBR2oTHRy/CkmZ39
MXaZt6yt0uoXWpe4N27Ggi9T/G45UtO8kcfgfQ47lVIKsWDiWBGMzOmBR6pxgWadRya/0os5V1ia
TTXYJor3sTcMyptLg2JLN6hZUhL0nkOa0VpOgAETh/46iMtDOZjFy5Q5Ls/LaL6L3Bk+zNT1awWp
LHWIXr1G8IpUoNJRr5rwnlPPvkmyBDUmWm9ClOzYIjSoQpXdxWvkg/Bt+pI0JOQlB09s5FBu5qiB
jj/7N0Bth6PX+j1cafZIzYTcVBrjwc+xq3I4VMfhqPgOohLJzlAIwUgagrTVCk1/4TdkonzftImh
nCLAaMeWbhNhktAiBf4uL0fA88iZAX5ry/c7rx0Wx5la2/uEC2sQz1gVm5iccrXk524nIShkfq8t
UJDZeymhqTQmBBqrOZNgv9uGfDp5OOlzVmusMrxuepkq1iWKU2i3JZ+vReG6mAitUb2VJ2xByjOr
1tn9ODba843pBh2VSoLcEBjpi2J06msDMt1VFGv+HgVEs0gKIhXJlzOeQp8Oc5IN9zyM2hs7I81W
HK5JQ8blgyMcYfXa4Gn6BIF3p4MIeG0tCkaT4QY3zKEc5D65s0T9k7w2DeohHqFhjAJqhAvjCriI
y+p2UxWdu69tcZt3RYGS9Nc7xai4m9qT+2K2AZG6uMJsmpVuRjRSOIw0ty2T1nNCcPhYsQQMTFzg
RpXcaI5oBBm5AoaHmX2DA/ZbkdyHbau/0WBE45mFNerg0l7ZLUVoyDnlsWKJtiLha3iguyk8hJ7+
NvfPwFOCb7rmYlspm89+xqo7pZOJzSmZbw1Ci1ehyXJ2pLuy4VvkHf3Z1rctJMY93dlxD5xF2RIm
OiJStqtN7BP0wFLMpfkxprdOz+oubCbxNNNu6V4D+Awb9bk2dLraSfvmxWRngsgJr0xA8ejp9Lcs
rR6JA3Cf1cinIkYn+D5yW32Z+154Q/UMlQST16MDQW+P4VrfOv0pLxT/oMRIAqepNI9yj2m4cQwI
DdrIvR/Hol+PBYll7ylmkoM75rueCtbWiu3xPI0OcTazlj2EdLgRA/jJV+DrNEpGKJAzcJkgGbVX
Fr3jla6MxXVl2NcxfrwlmrL+2ohpiBsObha+NN6eenmwBS/ikiENJH4KvfC6wnA8WTji3aYd95S6
AAw7zFMHxC18/lXcQjiN2tILLmrFRxc6Q/be92PVMyiRcvvpt//47//6Ov5n8FbcFOnEKvO3vMtu
qNG1ze+fLOPTb+X74d03hhYcSWzCrmNapk4Qimly/uvLJYL+/Psn7X9ZAJJru8eHZTotWAAlHW8h
eBJdQMz4F8M2Tx6l+T90nXygTm++2i5BG54VlPfWwOLELQmfCquhXWZ9zjBy8vu+DiERWVnzlabA
shurdBl2QXmyaUATZtVR5UhV57pQZgHjbpuXpsK62RQVD1gTMxQVqWFhiAUexJ72pSh0aKqB/4Ys
8WaM4pjWcNDMCM/AbLv4598t5DHyPbTafw4B1BuHEYnO+1nLaTBvSsdyVgxw6IVCS8q0+ghkP0q7
K/l7/Y9ffrGN/EV/Jf4EtTilil+H/32KSENrij/a/xIv+37ZX67avBXnl+yt+bcX3RcZ//31kl/e
ln/94/9u+dK+/DIg7DZqp9vurZ4ub02Xtn9+QMSV/78nf3uT73I/lW+/f8KbnLfi3YKoyD99nBIf
KD4MP30Axft/nBQ/4++f/s//bl/aRnnIo+Zvr3oDafj7J8W2/+UhJ/UozGDndh3r02/DmzijOfq/
0Js4nu1Yuqd7tvfptxx+fPj7J0f7l0EwtmEbuqvpvKIpOnFcc/8FR8jSPKEWwL+tO5/+/NE/vhvv
f7N//q4Ymvgy/PiymJBwNV31bM3QHdszXN399cuCPbMGeZ9Yb5XBvFnMgfh068synL2NnCDRE9KX
aOOofYmzqqto72f1OqepLc4S8fNx9p9eK99KXvxPr9W8lygQIYViaiA3bsoq8urHWE4V5KThL8fi
QEzX3g8qzdGmo7cNBBvuxyYtvZ+HkZkpByFLqzzjKSjT7GjYHnVRMaymXF0NQ+hsdLsynwgS/Zbk
7XAdjKiNUSYWTh2vE0FPssoKQInmES4y0sqL2xYOP26mJX5R/zAJ8azcs0vPP+R+YNcCrOMf5Djx
NWOPLO+KSOJgRY2JcJXagHwLKlw7jHJdoIkJvByHdnctjRYlaG4YIGZ+jGcmKswji2MIPI15ZMn0
+NcTcig3No61Y1ImCvN7sVtuvYCimzyXjqQHB+GIODaY+vVozO4ZN1i/ptDpnkOxh01pvKo9q2BR
uSkagza5WiEUSiHIJ4oIXCj74tyLjS+krL6DbtUq6Y+2eF47BLkZ6UdlFXgbo22ZPbczbR5qaFoR
CZiyH6xrIUwLA1RzQdk84DzjwQNHqqddFdPXRl4svMSdmrYXfo5+mxPR8pO/WHxXrjzkAzt5HXXk
4PLvXiTfKLX6rYGVb8f0BIejFcFKHNzk5408VuoOYprvJ+QxoOcPH39z1zhPcb81NRR1tRGFd9An
rU1j2ujoBOloBGF91Q+4rWN9aDcV6ZUHTdO7fekMpJlqVXSG0WavcncGmzO6BrZX6G3YKHDXY/k+
lDm+Gmp6tEqGJn6Ue+n3PRoV0fuxH3uOoevbOA1tEk7oXmmYpDceQHn6CGI85L21wSIbbHuNzlI/
I8RWmiG8c8Yk3851X22DUXUvZYNuUDaDwnFYtVhAkfdP2jI0ETFare4fAyMxaeljcSk6ExI99AKE
3apKHhq+yXWZ6sX5Xd1N8fQ8iU3lDHTQPMhJ8kTtIkbne8MZUGWI16ryq9NRAvHTL++rodKrlL0Y
vlOqCmem+9YVX/h68gN9H0osSDPvNGPOhE9DYDTQMR/iPMUG1SZFuzKGmWw9cfD9PB2dV5se25Y8
1mhV4NdZdD2M542lfFVa6jAJtd9zJuppsZPOjzCcUkImogBGFjAB4tusEi6rUNrJUpHc5CbQEi/6
+QgNT9ZHzI+kHm9Mx8Vo6tMmdYLoFoIbPS0hbo6GAD1+Nz4RPnd28mojpfhyI5X4lriPyGEmbyY/
xvwBr/0ZEgdCBPyxvZadwhqnAo+b+XPgq4Qf6Pa3kOWbOVvRU+ZSDVQtPz4WM/kC9Lw+LiUr7RhD
in/66UH4DzMxzM9/ebp4KnMpz7JB91DwRYT869PF0bKoC+3QfUvsKKXJlgBSp25V7pUSXDqzYsZy
96/jv1760/hvu399bYOgA5zDaK5MXMcPHSDBSgCesihCfIPLMmsyZm3E5aXizyw3mINN7mGZIBK1
78czHYYDJUsuccUrRqX2V/K6Hy/7/oofxyFuIXiUr/if/w2wFtT8hvxucnEMNz3N5kiv66Nvh/HS
slvamkm/D0YjeMxoN+worUM3rd3ypT+0cHhemqxo1i0MjS02x+ZRUTL8kMnVMLd3I7WKG8VurUsW
dqdgcrrPE7CW7Wzb5kpz2u5z3lfZVVY34XVmNcG2DhxIdTW5U149hV96If/JVHU80gCcCDaubhxx
vHHHcKVms79DeJ4/zczw5fHOi8mubjFTo7cPv2jt9cDi47OPZnsLYR9shTgc9OaujcvoIfDc9tCa
yJUg8URfDD1e/vtPn26rv376HMOxSVixbB0Vn266hv3rpw8EXYfWwc4e7ZGwpEdTc811E8b2tKYm
RIGMxZbAooR9dRsGgbmRI3m8zUCOXf0YcwN3F9VQGtthMDNUsDjw8EEU2cJBmXzl+HOzM9BsXpCM
lDcF8QlBnU4XeSin5LruFbjvcihPmLp3Z9edfpSHHJ4HxyacH+RIbkZfK5lPxOqafF9vFes8Kh2k
uRvkYfDDhHuncAVRQEVdbUWJ+YSBl75jNj1EGNl2FZKzRdj3Vou1nZhx3XTcJUkEzqkMU9TaHbC0
U9QWG9OsDwHdoysrC7INYN/mWuJE5IbVCnKc1Ep/OhGKS+QrHPEKeV1e2q8aColFifSoJMqmqw4q
PBcSs//cq+UZOTb02RUdZYeYV2p58kJlpKOn2jepkIAnkIdOcu/HRh4j1m+eG/MoD0tHx49LWzqs
2OCg94ZuHu656dA7jEnTo995LUdde52ahfuQ6X52qzrhNbY85VEH93RQRauwFu1GnovRxo6rVTNo
dg+TNMgvMwqB24Y/SJio1p0Ss6nCoSBXOK4O8lhWepuizaaNH0NXVXylOyjF1B+8VHfB9n4fy70f
17jiajkMEvsceglzIm0k6FChfhYmCLNDH4OH0GxnkiYq9syQ6j3l4nFLsZjrAq/56TqrYNJBHWre
aKNmXmuRZS3sGkSGIYZyo0Ktv87N8la4fPZTbUUUKJDgnEjtuPrLZXFFLNr7hEydffOQNHUI3YJN
DtHjjFFCDmaHb9PSNcNHFsMzyckDjHN5xolcIO+mpoB55lUeH6aD28YnGj3xBVAyUYBDeiNHpZ1k
R2QSogkUX+QmS70KoJJBqOb3Y2YZEnNfuoss6WGp1dO3xu+Nh8QuXTmS4KJYmX8ahX+OZLc8Sfyf
zvU8hykBEi0ZlPa8t8JY3cu9dhih3X8/xtQf/P+Q0vPt0mqP6q/cG4Xmw4J2UOpdve+TBZNsMprK
V07Y62CtJ+rjWZcedddnCqhM/rkbsnmlIAm+EJIeLU08vw+5JYpoA0KEsY/eYiDb0EuFq3OkkBJH
MXb3iPzfpianKgmyAFMKauVKcV/tsPnDB2T+Ofeo55klhZ6CicnSd3n+/fsb6t8Wi/COsOXo4qbK
zZTT4ob7U2Ulsf0wH6rGeQhbVB3vC0AKuwtACCnCILF4VFgclaqa7t8Xj+JsFjUfZ7EQfZz98Vp5
VreQhOhFeftPr5dvJ18Q4vZdvBNA8gqxdN6G+VUmjOwxkMST3LO7GfyR2/f61XuJ2I09mvl61CxA
fg8QmHxs/gC8HswYLgAKfUXRr03BO5ndaN6PTgEvVwx96H8rN4CgLod24KCLq9rqRNxu8WSB562m
Kt10Vuutgja0t0RCVRur1+2HbrYukjYxtXAf3DZq7pBLW9smQHYVtHg+lN64RDydt4EVmltjrPbU
2/JngL8qqj7odaZBPFTo6dbKK+z+MWvsR0fM5r5fmjX5x6VO72vvl4JzeSqGUkHUqTsnSsjmvCQZ
cUVLoDu0noit76aAEEZm2CejHdxXPZsvNl/KV9Wo3pxwtJ8NAkWuSA6cn5goEdps2/3DSNjsIvP0
7i6Nc7z7XT3eqkpLza8Kzes8V3rcKbT4/Roo4diZ7dHG5rGloOjtPdfJ9gaNx50zDOrBrapiS5Bz
BjyBamw3luCxYvRntjvNNzqeslVBZOElj4sUkoXb3je13ixyVLeP3LggcGWj9jlyiPptykH54szz
Z36S+isTgJMzV86bNWRrs4MAEOC82FbwhK56E1/OVEzVbV5Wr2NsaM9aYKrLJtCqfYJX+0lLhyt5
PBtbPD8F5jkJLQixiYTEE90P3fXIl3s3k1OzLVmd3zrI8BZh0ydfTfSooRC4YXPBSGl3JVjjFDma
Rfoy7LLg5AZWtoJHFzwlg/04eHP3piQxFXRsQXYR42aL8JsVRtJdMkF0Njq1PzjxlHBDDMp1Rwf6
DpQPt0uYWK9WBYS8rNsDgcjpwklK91AhO3nfyKHNqpk5CGZreUJztAG9grhGzWJ25UXvu554uUHC
6yGJfnobeTHOQAKL1SLd6QrOmxG85dlXI9yFhJetg8DN7hF20hJTzPzNQEY8h/NXgL3BYiQS9VZH
eQCu0SQSQYHko4QuX73KqV6boIZewmty1/2j02mUlhndzI6P3sEyKAYoGu0ITQOXXfjg9vU+pgtd
jneRnH2IjdRhyuN1N98F3w/9ON7M2p0cDVi4AdrQiJfv8f88Jt9E/gtjn37ODFAuNjrpJbW9gETg
qjm3mXujQ3K6l4dsq903iTaRmcUh16sz5uwR6R3i+ljomXEWmFdyiPyjuoMUZDpqTOLw2K/UNoOU
MLfXdqu0d20YHaRjWtf6FMcLbY4eq8FnVusxHUOP5rlhdDjSgp8u66b+25x5T8hkp21p4CXBdtNe
6ZVbH0dr+tjIIX05/n7IrZfSSO7TLryJoz2rQQxk8pAyWF8M1Ws/js04G5e+WlQreZZZRnn4988T
Xae8+XPx0QWG7upUaOCauoaGWPvX50mFLmku4pwuLPE3VQnZayr3w4zjq7N05K8xHVnydlkpfIzE
uR8jcU5eKUFD4y9X/v118spGvOf3f+H766JEIZagzglERHmGNFmECmAMV5veOo0uMnB5RG4mZO0b
3DhUv3490dgpqwAK6/Oji4Zz6dX5XgDGMB7RaecLXpyt2t/KkdyYTWRtuFHUC80Kh2TRt24Hpo32
YIgXc7Yd9zQLPYkzRT5a1vg2EvIveUjuKXRNl10wKzwx/jyhWVlNkzuYzjGuMTOb9ZtAzFqnrCqX
dgJGVeLVyTVUD8wfQDxn+msN++Y+0tw3OlfhQ60hOJ5yX9trfmKdTdMIl3oaNLuygMmpjdTaDFaV
6GrLu6QEso7jRwQ4xEermzxQkQxHt9K5a1ktBT665RPcPtjVe+hR3RnhcLbU6ZktC4mTAfGG+pvI
Ha0xz2mjELKcq+2qz7Sh2Ezz/GLphBWTZ9UCSYlcHNv6xQim7GvW23QJCaq/s2fV3qZGKOyPf7si
LZRi2fqavkH/ra3nsk2IGsmyU5zNJUlNavbIs+wbgXvA+vXnru2am5TFLImkEGBYOpXWlU7Kws2Q
YhuK68hZIfK1PqslEaQjECRNIYJBXsH/vbrvsMusHNtpTk1pkiORJUzByxIhatKSvF47NITKSAgS
FpHiokqSnWxQRcExmsbjqAYVzaMxumqVhlhd/JQUiwf9j0AzgQXQoa1TGmo9gpEnmlWElg5pcj/1
dLJ9fpibNPLaNXk6/Qk8xLQdW1XfTxHWKn+EmFi4hXvCgZSu45oqFH8x6oAGtb135Ahz8PlkVBPC
ax3Nh4Q2JOi/nHJES+/79WnEowBtE5iDiRQQXtrIZQL1QCLCT5epSUV8kbiDIRDi3Vrr4zIkLszc
vT94tCdPJr9C6nb1c0CFDYyCGx7buKrPKVEEiyDt9FeNYncA/jBSIW2AVvWu7QB3e9PW0bq09eop
QamS2Yn9NUvTt1wZ6nvIHOX/NPX9S1PR5FZFwpKJ1l1zVcukAv/rraodEw0nbTE9qFbmXWrzEecv
N14qtHur96plkibIQKIYi4XSdteY74zbUdeo5nI8wUZHPswyLGt3gYsBe7YASMhhBOP+p6E8axft
oYrKW29206OvRcM6RO9ySeukXoxUO56NbL6NCC8OgBntQLlWfzR2+WJgVX9SXM1fZIOW7eIu+qNt
G/WgqA1ZGF2JnMnJ6Uh6OrlcHA9ZUy4D05i+wN+P/QI9of+x/C+SWV0PM6Jxud6XdQFtnMdTpJfW
TjAd2o1VAKmuLCPevDvApfyGECx8BCW9LVT92lJqNhyMOEyQhHLjh7QDjl23bn1wuH85IS+xS5uX
SA0IHtIRP8f40Jr2jdQByopvZ48psg6bbL6+uQ1LJ6Wq6Q5LqL3qyXVaIjJVsRhSVZK9vGj81kbl
VaQH1h+OW11i31U+U8OyEPHX2g0uaYf7vxbvf7w8QgP1/nJ+c+8vp2kLNi3qL7OBJ74z/QGh7phf
NyFSYIl3r+uoXbsOzjeJdw8d+5kMluEmquboziNpTR6ePAR/1OvoKgkmfD6x+oOjA+omxGEfFVsJ
gYepbR8mG0i/HI7KdIf35joWPai89s8OJKf7YGjRwmpkeMnjQR5c+1pT3RvEc+cEA/9f2s5ruXUc
W8NPxCrmcKscnb293TesHZlzBJ/+fIQ8lsfT3aenTp0bFgEsgJItieBaf4C9XG7MtmULzk7+1Ijh
4+HapzrtsDYLSP8y5Dogm51rDZiB+s4KdzsA6nqW3ntV7q3ZbqjcKCUtOqtOQSWKfcK28JB1PihP
vqA7I+460tKZtlGD3r214ilbiwz183Smu2A70TyjcIfMhqZ1XwEkJQvUXoxvut88tGFZ/KrLBjca
H0DIZG3BeXjRwkARoUsCFMgRKDg6vtP+QPjs0ejx8v6NgjPb1ZlxOzbJAeJLcq/OrcKNDj6/b/dy
LKMlx6S85PuYlH/8z3ke+OVVP+Q6LADKVx7mQmSQvXBnzjo7JpucQ1EiEyurWS2Qtg0yC7iYLfhE
do+eGuzZxge/HU5Cv4jQ2QVzaCtjcpN6qXFQqaZsslh3Ht16lvakGvAL/3m+/c7PWqsA2+nAZFwN
0G3LZuAwBlTogor9JnJG4hXM2RHPsPbcqImB8CD5ARKfwe8wX0unExybX4uk1V6cLinRNuwmUIql
2KEoWu4NvzM3iYLeEMn5aJOGqNYatRadocamaxUr7hdjSL9ImTPkcDddYobfREKquLQFhAUYCvsY
U81dUPfGvQN+nsdi3fruDH+wZUa3J8V58hyNAg0heyyHo6NbFKLC8SwHSPW9nZmaQHjOKhA5FpZ9
1w/ta11641fAN7Par0muMUDLqUVrUu0U70mkQ3UC6RktL4zDAuN3g4/HTja9qT53CL0/1H7b3qNg
9CiJiF5hpLusFdRBWniJJO/IfCrhj9wauhsz5t+QlNhBSRykREROEebNlDH0neyTB1BwK4Uq561s
ObkT7bBb2LpwlY4pLiOHPHC8rYn2x22jpsqq0bruKbFHG6H0fvijDcr7mE8H7lLKGlYecsg5gDth
9MH3dtJQPkKk5Fmdbi4bA1zV+aH+IvmzZatNuy7Lw7VserNcv6LwTbuM8raGPLBv/n6fbn+q4rim
bRgkiJFLBXGgAhT493sf9timLVD1ehq8XAPYiAGrqCCnq0OWHJqh9jcx7klPPtgifsYy52eJU2UA
XAVdlX/FCkvv9iK5YVtAeFTmT2UVovUy07vewzNU3y5Lp4qH9bCMnZe2cGZZABIFB4dGd3qTzxTh
NE2PUigAtvFh7Ar0+NDpW0ZtTJI0qXWsvLgLBYUGnxfznaWNBdwfmYhRTkX1d57UD05CFtRWlwiN
LfRZUri0sugJsCpMEJU7NDXWp2SIFqTr3sbeWwJjrE9j87zWQ2D+7/8Bxn8+KNmGaVjcuYCDwKr4
XEcjfYO6cjk6T4auOKsEHbzyJcVn2g2nZDtUenN01WEqF/K07tB5aefDZSQ3BaRr2YZ6AJtYuMsg
s8aNak9n8FpAV7PcPsqz+v3sz5rDYIllJeXiUJuhHNX1mEAVGNg5ms6m08X0RFMq59Qmdr9ubM18
Rl5n9o3hD56Vp8IprJ9yUqZETHLi2UGQZ345Cfdovpahazw7aclWP71FhzD82Q3D2oW4FILTLZa2
sPJfCJZ+c1q0TD0NvcQYDf0HVSTWuoAdeW7hn+2mEueKBMHgsyXwSkHcUzl4ofkFjVwLULhWn0jR
eUfYQAgtZNPwBMWs5F45iF/YIsWtyQekIKtLZSZGucGzkHqgLicnkQiPLpN4bK3eJwmtQLOipjqM
Kl90mRTPV5ofmy5X8nVleFJ9mxKJG6Xb3vQg6+HNHX2B2PENBrR2GowkPkxoVLHZJcvY+Oxlm3EM
djIHWRkocFiV8C45SCqai/l587lM8WpSE3UNDcD+Wva/G6kp27XjpiafskOXwJm7kckt7pCX+ZrN
TIzKEfUemccXkDP+jeySB9n08BUi8R6fPvWbja4vO3iYa3Qnks5AjHnG3FABqU/y7HqQfQkAnV2S
n/iFwp7HCNRHKdcjlXq0GULk2Aga6W5un6SEjxwVnWqdau8xqMdmL1nJyeRtKNLZj+rohPd1ODym
+kgRzGy8nZYl9gqKqLFWOmCpRVnnu4H8+0p+azX8XnaegJEgm3IUjf69r4mtVba/rfnRbPTVcEMa
x6aLphJr52oA3e0XPw3hKKcrvjzUNrjNVefLnvfCQzB7Hcyg3rKdSQAUDGpMwb4Jn+WWjKfMYCUa
VNjKOMwerSn+2I9v52nMrexxjre6zHtFTDAFl4suiJo/J124NuUrijJo4+AeVxgvqDt7svgHZOG0
wBvYPbdJWDwruBzI50wYGeU+Iz+8HBK9exRjiHWca8QbWSjEVtxYZGgtnSRGOI/vSlUTX1JUIC77
9qlC3QjOg7phbww1w++Us9sjJ+XD4/xqtcmdJPP2cXmwEQR9HfC0WBnsy24rH6k8T2mabRR45kOa
p/rCLZXpZ4vdYNL8zn3VekXXnmQwqqPvJ4ryuefjUI7gFdpXH2Jy0NKvap58kSWHyNHnGpFDunX+
OOUNJSPoTcFGjvb1vq0K8R3fjBzxzB8+/84lFNP2Jo2c5NRZSMOmeIK8dhk0BCxefsD0UBeeBnA4
ZZMEd9t2N2k0eM9Z2z/JiDqLeGBF3AORgGrbuXm019Kueujm5JuMcFR1C3hfnEt+0zAF7ppbiOUN
D1j2AL4p01auFqJAKCX4Bme224So/pyN0Y2h4zwlbz4FLSaUd/JzO49dWyiWfmi9z/N9Poh/f/Px
VOc/7/+ApwwqPxqFuhlz+O/3f8NSGgV/DfE0eYda0fAwjrIxWHqe2SOtEdvHTDT2UZ4Fnc8DkKmn
0SpufGUxtD0CJLlvHfqZJA8hiSdbE1hMHqpPiZN4a5ufqq0w23hj+zlZ4aomtxvq0B2noLltC5gU
VdlCNpyao80v6xfH9L7kbqIjJkVLDcaFkcdPSUTWRrNz/8DvNmr3uWO9ogjzE4RPdl96jXKTTP24
yKxBvxEIWpCDGO/Dtm++g474aQGOfK3JrC1cVMJeYqNDGA5tKkg9w00RW+U6ct3ipvacmTQ4NPua
p9OMZ8i16Kr+cdTV6YQpwh/apPePosr1Jcp6CGJ6VBVK7nU/PRg2Bn+7XaLFyq7y2+8CCvBDZmYl
f4/AWA2QRL5pfNtzvXReTGGiIG7a+dauyu4+tJFo8IX+mmbGStaV1Ba6CMKc4Z0TI6mlhPF+HCMb
moRlXQ7cPoPyW1GF7DMDbqFFEfW/B537LRWaqPK+YvoJtsvAW9N1RHtLSYxbKXzptWFh6Fwnvnlb
8+u0HPzK3bgwWZyF64UguXHHQrlZRUyrm9Coa/BnKIt84cMd5IEH+ofqvoRW3n933ahYVEPdrOOp
i7d2rWpLfgGGFw+LkkVthv2PwBLbOqhm+3Djqc9N77fVK/c8FO+QG3FXaI4j7YkOVNtq7WLIQncL
gNo7FmODbIirIFxW5GtNeMcpbXqs6pEqmvJu3PQRyr2QYb6S8WhvoeySR8vRIu6S4Q4dNOcXJSdy
NqjRBH7objylbQ+pisZ9b4U3BGQqDLE+vMnF1B8Sgdn8bCkvD1WlakclMR76uStRlBoNQddal1ah
nQdHaFgklF9Ht7xDlr18gpL8pCHXfQuoU30uUIJBLt+50eOyOQurvhtm7GaZ4aoceb9itctRYAke
vHgU+8DJIhMKYwEXgAQ0FhChnb0ONlljGFj1RjYV3NrcksdDW+8HBJLgGAdKPstSxrCxcYE/6l6H
aWnn7i+CxbmnnkIP55EqNH4mJRQX2FjayZ/75SEhiUm6Zg6RbS9s/oC+kq96XzxTGclv0TF4ZnfS
wC6I+SZNg3YYhqb/orr8UttIKm9JkvzkvjvcZ25vnEdcfq3UDKOlbYNC5exeDqrCH+57mFWHckq+
U2MkAk1TsfcitEou7QgQ5kI0errwRwz9SjLLX9jGdGuk5rmtzU0bFO9S9TREzYEEbyIPRxlQ+LCn
O6jPx8upY3Y8JrHjcpfD3JsE3KBcXVmGww2KMd4hb8RdJWLr1s3aLU+fCDpChx5QNVfj9vtgWv3d
1GK/phdujSXW61TPbgI86YguRhDHfBxcZ3husGo8Vf7ULpwqRRgu6ZwFKl/VXaR0+EMNUNBLvs53
mdKVd/l85pjaHXJo1VF2ycG+gGc8DEawlE3ATRm+pvX3hJJw0TjWU52o/X5obBwz5qYTBdNZuMm3
WMntJ+CswwO63st0bpWFijBx0HfrEaH20zQfCgdZUnmWJka/7UP727XrGnaN9YyyorTB1d9nOnZz
FFH6u/JL9zBWTbx3O987kr/EYMzUgvMQRc02rA28Bm0kfY3SqG4nt3bWXgb/exiCO487867IiuwI
BLY9hHz9dx1YtpMBOG+jC3W6Hau2WPuAPx7wxgDtbA7qU5neo0YA6sCdsvtZ4XTXm3W9jwOvhbvc
ReS90vpV9/MzIvTOryQFW6DlzR9x3SGe5RjZnUHZFf0hlCX6ErGTCg2atUYWda/ZrDZYynzLGKql
6xjaN5sHC12t7V9umT1q7CGWDUlFZL4V3ETj8rdp1Dchv4WvQc8rHODa3llSA0u0Ny5fpW2iuyjA
WmBlVMclt4DG0YtqNd91O4t/5/ZZlaKffJkxrGJj44ToxyAW3TxMNs9HVdoWiI7VCI9TE/QDpbkr
GujSeUMloCpG3FsxZVRDHrO8nD2J7aKq2uMedJwmwzrr4EhWoTdoX81BnMmBuBQqkX0o8BJT7epb
FFrTenDVCoPBwXnIm+EXCjT8UFK154m4se+zpouPRhTEa9jF4ibz5scXy/oea2Xw5E2t2Gkh9h52
wBZJi+BsiDz44QGTW2h5Jh5EZg77FPNFVBXQ8ic9QYGEiGi2v3WrIrvXh6YAB9DsVCdI987k2Xgi
xsWJ/2WC91pr33omTjrRUCGlNMYe+vQRDLRygPkI7/jJMs0GaCIOC3iQDsawMCrKvcHYprCg8dGi
gtyuJbgLfZpiZQ9Rhbwp0K8OLD1IEbe9kaNN5y46xzKRWe7zB9UvSJlCErZmUUADxeN912EoCOMm
f/WQFKHqMt5hW2/eFUb4M5p/c63EW5S9UiILRB5WeKq976NebMc+yR8CfYCDWHQwjrx6ATBW+6VQ
sqjUyHmuZmUvDd88V9TlqpiJ3hBzvTuhzZoUMR9U30ZBFj3+RltNtVNi9lJ7dzIQNWFzi8yAt7j2
lcpoH2uLH5Z5FRmWWqN9517WviyW2to2ANXQozonEE1bu0WZn5WABCCpL/bPvYGpdez9geCOd44M
nq/D5nEy0E3XJ/004d1gZgjFOJ6LYlGZGMsJSDfQE3gYXtro+7xPxW05H6JdLhCL4uE42pU8KSAi
0+kvtmi/GTVWKNTnpnAgbRnwtF3jWbloWg8ZUHLf/FymwXTAV34J+ty6H/kd2alCwQajsrVnG+HA
nZ8o+ZKPPN9XLf0KZiZdTW7DhkstBV5toEcyw3I2sW3gvo3H3sZVBQrDVYf+FCW5R6twkCua+64H
Dae9t5DGxaxgcIB/sRs5mwIWpdsMaCg6ZvSlh0ew6jOEYxLMhPASJk2VWfAap+k0oiYOvicNdoOO
ghpqfWfEYngEJEP1mFFnQmfGHPeyT8sMe9FPbb0A/HcXG5Hzi1oUxBuErAP3AStZlEd19ZuqKGi2
m8V0MBXA4wsfuG4k5tREpQxsBJOvSgPvblBDHQABIMFsNipXvfCAiWF/7CbDXiajW6/tKEFiFb2z
NMiiE3TAfB9NuC26paqsKjRYKO15/oNwhofADs6AvINwOcUKCZak2/paXWCxExT37KXzhaIhMTPB
O11gtVc/24WIzyN5DVIhbf2clIV74yXmE58f+2lCDGm26HNx1r11OpI9Ir/rZ78+eYC4lq+qngKw
mKNkX4xZ2U1b/pANOwxV2DgDQsxOPd0leAAuDK3FsiU0prtLn2rZWz11wV7MIXKApwXzdvaZmnvK
IU6WmMewAVY6YBKeU526Ln07S40yWRc9dVclGiDtyZjLKb9EfK7Q7NnA0lDQKfYAsKsWEqya55/l
gY+Bt+9a5xb9pglzY5sbQBbft5WCxU3BzyI7WOdem8YBxYmy2Fu15dzLvtYtDjryobsidvVlNcu0
dCmsTn9MtpOa56uiEjdUnYw7VQgLC5IwuA951VvhiHSn8GhZ6cF05ypiTiHcgmBd9ZYKBz4CuemV
erYlN/bah31yDvufWJVTaO3QAPFcErdoHDmHxm/Yi81nWtI0+aVTtuWhdW6o8opN30XtmrQpJYoS
gvigpK9+EiZ/wF+B/4N+3xd+77VlG/vBI1iUaI1pqX9rq3woouQbD1cU4LHIOsKL5NYyN+Vh8HRQ
tZZHdmAhh/TRsQ/5sEI4X78zmofIbJARUO2UnSp/4BjrYppene5x70MOctKUCPot+QAzsZADmRTj
Xh6qUGNbAJsKU2/1ra9uu46CjV7tx7Q2L3GDpiFhSCoKDW0PC+IZJ+5o5qGNyLR4PtozWmg3D0Mz
LFCUKp5Mp197iarczxt1v2u0FwPE6okEAXIic9Mqs2wZiyHeZHoZI8aN29EavSNlm+KmTi22+OH6
MZoiOWojfNcinpjN8d4qkmIpPLi3FnIpOFvh5BGjdziIDJGAunkKhMAoFjRSabTaTRko9ZNnIIva
C9HxC0sT4p8Pg4/UjN/6N1YBqKovgZ/msf1Tm6b4BQGseo/8LhUhL0he7IRyjzk00U6OJpg/Q3Y3
S9ArjMJsWpFxUR5V11QfuH8AY6F7dPr8hDqzvbB50DwigQ1gsEckwzJwskfdx362qHMiBgN6zCfu
OSOVAGXKVVfk9RkVqrYtC27vSuJYpFjCemsCE13LubrXB9tSQ6j0MrcDdMbdnjzfHMwOr0FrAGS8
HE16cn+mmKpLE5gWNyyBVocMzge0ec3R9C+jyLHl67ojMXaZO47+yqGgvZXBOF/pGEW4/mU0tRvM
gGxkXGSwGqFgUfWUhORbSCb0T6mwJlv4nzvL8frbHrbFJouwI3OTI+iT6Elplr2mDk9owfdPWT1+
CQVJ3MJE/bLq0XlVjHG47dp0b0W9h3WNEtmXvlb7Vk1KeXPp6g0U3yBhLXwULqJ1zBMzQPPwgA/T
cCvXyGt0cHh+jrZuPi4zJx/Y4kXOCvg0FprBqD1kGk4rJKe+lSVim6A8rFvk1eJdNLqHtp2yu85K
njs1CV5sL9cPsKb6ZeyNwUudtO2GXLvYyFHAAw2KS6l3kKOFWT9mUMbvgsg1vnRQoDPkAEKcHsoB
C8c4w7QEF+caHVyKnNCoJnHwSghp69hy/nWazqemllX68kPAh1Mz08pNIkgfBEi5iSH4YvP2KMgC
4x294IvBp+0eq5KDbCnWgNp/IB5kK55yWGj58EO2at70yXAwGY/GKvwy1VV3dEdqdHLVuJ2MjQ8y
ZRXbinErfPXtYCp7RxmC22s3G/7ykPrBswy69qdmp61DQaX400ARxDC8fdgC12AZQj6CZx0bdc33
y/mzZplVa9ozDgAoDLbi1Z1sfzW1gJqFlqtnVSfdBXZ65cY8I4eiDpfRbKsiD1B5385Sw3L5eqMo
ODlQ7uSo9n6WFpm3HnsIJZ8GZLAcHTpc7q+jqWT82UNDVoLc62XVpnEXaTMB3EMm1ibBIqb8gCjl
2yFmq4DeAgd5dh24xl0HPsX9g5Dr8hOAeCw/5gtf58nmNeZ6pX8Q8mmp69y/fJV/ebXrK7iGfFq+
CWZg3qfhT1e6LnN9MZ+WuYb8d3+Pv1zm768kp8lXqfWi2nRh9HB9C7L/2vzLS/xlyHXg0x/iv1/q
+jY+LXX9g/1XV/v0Cv6ruX//d/nLpf7+lboBmCHDNxA2FIKtXTR/DeXhb9ofhihFMStP3bdZl3Zn
JsVllUv7MuHDtD+9guyUS32c9dev6HrVa4xK3XlaX0c+rvR/vT4PMzx6D2bM7vx6xcuql+tcr/ux
9/963csVP74TefUWDoRVDf3metXrq/rUd21+fqF/OUUOfHjp1yXkSDr/yz/1yYF/0PcPQv77pcDU
dysBqXRhxqK56VA9XNcg4peyGfZuczOaeQNyh1EwWtZSrVx/pbhNoW/TBh2JpvbYUc7DMnAUAZg4
wCunPmzrg15AE8YqlOGgX5tm6p3B/MKgk1142CIC7rELLNES2+rCcNBy7PlakfWmzAD0clYIuOgH
SCkBKRYAZ6+sFvLUGqdEWV4lBHTnbeK166o+4PsG3ul1k37zo0bZm3jbL/MMpSBqUuSj1Kx4AJWJ
gHbe3hiunT8oZF9OltfeyTEZVfHN3Xh2jY/UHCHD9AT2OiJ57UGG6L7KFgkfonlVGZCWBRguM9YW
14X+4dV1t79zLN0nifonV/ZEcOp1/3uQI7RYz5qHk/SSs2etQ9lG3yREF857G74OmO8htqkQUoyE
zPqJctr1IOO891WsKgk3hQl5V8MgDiBbTBVAnsoDWUInhjrD0PVwCcI9/gz6Umw/zAF5+q/wD71F
iOnxcjRUDJ6bMOdZ07RRUo6cG3mWNvjB93l3/tTPhihasT/lM/RpAu4Npz4JNtc1ZIQ8lDzeLjrf
7rfXPnkWpk6/gwb561O/XKRs3GNdTvZBDsouJx02mSqGfaUNFphJ6oTWfDBqB7XW2rv0y0HZL8+u
B2xC7aNsTn2UwyWaV3EppqBz/TZXTmvMCAM2o26h2WfjBggAIunxpHsLGxubO+aRJFmgccWnFgg1
aTukCPEKa++GWaG01koHGV/3SXZd+9tpesLrzeVZg1B5yIAjb2wz6Jdinin7LteQK1075XVcJxCX
68gBtZy+ZkXdbCVNV56hSoFDvOTrfqLu2mDty8Vl7HIuObuSvRu2ArRDu/Kq6BxSwz2orWGk1SKr
suagVIrNOeav9b+dtwhsq9g9Eu63dT8eW023F0HTZ6smNt6404nS4YOtzjTq6wFDMTRnyObLrg8h
n5nXcjyIXejYH0INxR/kdEnElkJ+fhfB1SdnbRoQpZvUtbEWABSBKIn6R4b2bjtUUBzeI0Ibiwkj
H7Klvv8E+kkywOcb2enMAjXwX6V/aPGODWosFHEwJj7K3B7flIeIKurxmv1ztCJDyqDtF7KvlEqC
c1xLNewSB9RiWBt226yspmxQSTeyTdTW8SpEjQv9dSfBlaBFQlV6hUuLcNmHC1S86iB1h8uGHO1G
tuXwp3VGNb7F7izYY5QznHrEaLDwo0K8kG1cEY2jq98UXYGA/2WA5BN4gNHpvodGG1G4R0JVVYJy
dV2hmyWl5Vqf+vDfNI6+fvOp21YjZavo4333rj/z4b7yJlxT+9OSHALWiu9B8uxv7kiXmwwGOSpO
8j5KvlGL845CxTRLo5cBXtg2L2tkMOZD+n4mgNs3i2tbDvdDcpnxqV82eYLutyD/v2KEhVw6iU9Y
Ux4k5syMlPP1gPrsW9MM2kUHTOQkB2X/ZS4eLHgXTfW0vk4jq+6v0IzSlqbgB3lhQjiEBjWgZ2mi
og0IWKvWitO84keZBYc2d4ZTHuc8mEZNtY+ntNonRuqqD4NF7kAd3XwpY3DiG06JpCoID2R0R9Xt
qI83sssN9WLJZhQR+mWjYTTr6TYmtciy7rjNabeQWfVbeZYhPYPHcne+9usWCLlMt7ayy1MB1S60
sbS2CNoOUPyYfz2Q1uOdgPpGv86bKwPzcGR6CVP+dTXZ18yXHPGklFe7voCwzptTjw6+jPrQn6cV
6Bis5oZJ309pVG3JU6uPXpdVSP749k89wrm4y4bvbpsPyxpS/53/HhsZDrZK/xY7OF9rLpNi+GcH
GiWArlFDcO0N6aQ8wD5MWMNluLIjMpIgHd76CohVBZJhGznjMlmuM4RzUg+18UUzr1UX4CixPWdF
ewx3MuTzlHltqLXRUc6Qo4VVrVLdcUb7Fsx6jj5hTHp1fos2xumlllTfkD1F18NqUlQME+SmdMTf
LXguTzI2HvvPsWo/WZRpgD4oeq0sHI1bkuQMNAhfQoZJaM4wYhVdy8uoZBvIUccF6CBH5dyiow6p
eoaJOqzPOkuTOvmiVl0d8rBJBr4CP3VtytEKCZLLaFaUx6g2ATQ12jYG4rEw/RTQFMXUW3l2Hbj2
hfMoCA4NhQvYCjJOHobWeRuAu/FzosI3DQNF1OsEeYlPK8lLCNROFnJABl+vnc4vCvRVc66ANRmO
Wa5tARwvssf4FR6U1wr1NeAPQLEwMtcA8LXXytIAWZXiURQD/DwlSamEB9qrk6sOxU/VPwe4jTxo
ER/YebpcNW/zej+S7/1nq/qIsWsjHobOks3jHu9xa6v5Pcxs8FkLb1L6E64uwUtYTvugItvfuvH0
VFTFcmw15Qv8ueJG7+IYm06iIC2yd7bdaiVHvUSveCssKUflkrDyhpMcjUz1w5K5yGf/mOAFZ7uf
lBRSKgweVsi60z2omHLtOze0NxkJ+y/KFN3I+/A1IgX4uS8jB4u5xmqXltkrOGLVEyaPcp88xZFx
NJ18+WmvDKmSIs2kqsbRit9G3/rkSNTUH0bEyJ1lcdmqU/DZGUXzmMxaC7PFRJCazaFVB2W4eW9S
FA3O8oCg7B5yNCqZigdWbXSLXaO50YM8eAA8cDbVb2QLbQv9XJnt0ejNJllmIhu3WTf0/MgyYeL7
/+BkabtskevdFmivJkvRqoey7ZyzDBG6P9zY7rS9TtDtKUGOFhHkywSozNaytaroEnO57pTcojof
XhZB1ry5DQWFT/kqHGD4KAX61kLGygOo6XQFtmnYmPPyk+KWSHolwaOSrtRY7R+LrhkeRVDry2hA
a0n2jSBuT6CifnpFMDzKrqowkQrK1LMzdw2g0zdJbbOLnJslD30PhvVVjslwM4ZH6mVQdlrVxwo8
81/RDhmOXhAMR7R9QaHLU3ng511R2uM14HNU9T5VxsgmcuhBtZBtlU/uWrem/rLmNSYrYuEvr7Pl
ulYt3l7HZQnZLjPnSR3qYPspxG5U7qiB9xxatXnwOs88uL0SgR3EaffgysO1LcdlpBx20jF+i5Rt
+xp5GZKhFCQEHkrojMgguYY8u14SIy7FWP7p1WQkz6jhIoxAJqp6M946tpKs4lFL1rLZeyF9vTHe
Iv3uLAY0KDafBvwh/RlSb9l/7i/GQ1hmGlq6NXZlcpHRfdRFOdwEetACTsqcjceT5b2tzo4d9TTs
ZVMekFB+UM0+PslWFcfafWeNqzwJQ6zHaHlmENxDzLxOqVDhmBX1d75oEJL2kK89Bl72TYP+HS3R
eJn4iujG4jJ9vvBohsMGGylwSlWNV1Q73NeOGj5CBABX6T/KgxHbLQgiC5Oguc9tAKpOk9Ku5CjV
+u4Wk4lDZXpvE/QeCIMlFL7kdEFFy9bO1JcbGQ/2FiPcwvl9jYcaCLzLbu5lALZ4YonFpdjJ5tSW
HWA0O1rKpuKmxkNefskS9NdlD6pIFelL29kbaZuAuikMkjYuMpVnDBti3hl6m0qTFmfZFxUWIOJr
29wbEOUwGyDAnyfJKNmUByOyY3A0BZqd8+h14NrUbN/chJYNRvCLobnlecRz7x5WMcWmEX8jC+Dj
qh2aaUMVHuFINwrv1cjFS7vM/mNUzjW7Wa2b2NRwg0c5H3L/5/kyIjT5f326wvv15eB1DUDBG+ry
za1nRfADQjS8kjrBDMOGvHNGTHwNMyNASMAaftRtHBziGWONXDLRnR05SxEa4508tEZtnksfXc+6
FXe5jYB+FvvZVr6mRCDSjdfP6dJyKaPhHDQuEvnneB+Vry77k9GUlNiHud08d5j/HLmaWDtq1QEM
pxTqTVLWB+CCaEsBgJ2lQNNoLvjPPYUae2wg899y6BJU+906rdxofZ0TDEWKwWfwto4cwKnn/3Gd
67XH//31dP2kItCOQlmVWsapaPRtH+vWvvUN9ltp3xsnUbEMW6/UOKW2ER9GKMD5PCC7Bjl6iZHh
FaSctYYh6WWKjJRry3BlnFQgAqhJomJeibXslMOXK8rwERLSGvJVvYhcvLIuv+elAOezKE1D7LCg
WqtmFZlLkhrmIaoyC+g2v/ltwC3vJNue/H2X4+RyhLsuq7bdve1r/DHak+VTbviCBLdul7obrDWN
xbVPnQcQuYWZU+uX/hzlHfNymhXT1163yr2cL2fJCRofnxWfFGRR5vlyYOgz92TrQtnEGcZS6VCe
ZrOw04Tq5+nPmnJAhojJOtn1BLX2f4+VK6VR8M2xUUSr7cdSMZSlPMNw4e0sn/vKVLEe5dk/iHMd
VwEVTDLTTdeftLFkUwfGq+QRgNl3zSzZX4d98EFHKwVakPoGsm1ZgMVgUL7ANV6YZgbGeTQNAMzx
o/Q68bMuOQiepVE4JwoHj2qNRpICgHkqXnSNJDxZIOcsR9nRX9aY2NPcxU74KN2cOSR8bU32MR5J
vaxMMbUvccv27Xr/oQk5ZN8HCJpslca7jAaIld3HtokN3ezaMyGTYgmjO0p1Vn/2QW8iJcIeIsIi
W/r8oLmbnCb3bcJVwNU10stU2SXnj1YSrx2gNKvSrVJynZ3YFlpk3JcQrdZdSZ7MtCzjXvbhFdYu
y8JuLiFyQLDAAmW2/FDq4lcXWJBO8864V+v8oMaheta6dvateMGEa7hv5yHRtcpZs8ddazhetOQn
VBwSRf99iTQha4FON4ulvOb1xaQBdoIxsJgSDPtR9qet1y6reGq2l6WuL0YOyxeIvu3lhVyXK140
L8GOIsZgIZqfGI35ydKNlH4H1B/elsIj/eLaqQmsjAf5vCjDwXwTKbD9kjHXJa4D177rMtO8zMT3
FMPP8QsptBcIlcpTWwhri8hwuWuzOn1Cye+7DvDxx78HjJF7h7sTaZlZWGMUKjwZAyEvKQaohrax
sqvsY9OcmzJYjsrga1OOfppboHK7a8FYL6UhUZaABxp99yv41tmQQ2tLuAsQOtO6VARpmtg8k9t9
8zJqRlxva2M4Fu3vtLDMQ4jE0xEmKf+qSikR2FGwjkdEjF7XoKhESkiOijlEnslD3UCSuox8bttR
axzs/kfpQeZtZZxcTrZJInVQoatDLAK7wGioz6BBczAmLcSqpCJhP3EfWfYWtlS/09TMjqCBS1Kf
UZYdGxBRS0SRtaWc1Lipt466DlYcKFjFPFelCmt9EDAAVfKrc/N/WHuz5rZ1Jlr0F7GKBOdXSdRg
TZblIfELK9MmOA/gBP76s9B0LMc7+7v3VJ0XFtHdABVHIonu1WuBNUqeZ+5p13/z2nrfXCbo3h3R
gPeCXWf5pcsT8KuXcfjSdYAjGX0pX0IQyy78VhQvoQvJlbKM/OeOC22h2ejZ7Ux0NKFs4N8ZrhnO
fdpWAuEvGhpE9VCBd+42vHmpr+7/79wsi0A1PmBL3irleLMDPMZsIDUTK9khR8kOoXwGFLtEzXA/
RHVAthGQy2k1u9WUvC+NoFErWGjoCnyDNYHXaNUW9ClekKJt9ytLk2eBFoOL3tfsPOR1tiA7dH9B
Kq0DRu4rUC/an/FqZnwJJ0jZ4Q8gVoBrpV/R3SYWIvLDE7CA00OltReyRyyv1xk0q5AYw0WgabXu
LMCJWvBsvoBxF7q+P4cpChclbmuXvmqnbcyjeqtbefSA7SAw9E7h/IxfWQv+E4oEvZm8OFCyXb69
WYNvEp1PheQrUFhk6IHKkDVqVA8fGdFqkAVSutkRaDwXavbQUtYiG0+z97OoQKqUbPH72c07nyVj
eewKkGPFkXPheHvdEUE3HdDEbp3sJNQ3TmaWkFEEX/PNQWcyCS9VlXs7ir1FcBO5M8cG5rSHOBfI
/YorZF2TINQB+4dCc3tOII67tHs3+9GOyXKCkB9kt5okmBpI0d0ihCqR/M8I4omCdhbIMLl8tSIN
2isFqDY3YLfJ8SvSdDB5qw2H4CDltnVwgjm85cjE0ubEVRsN8ocR+hu02N774AztVr5ykNfPPPxo
suYotapBU4ja03yYptZGDXjci+bYxmn+g/VI+Jq1Xz1IABN3g6ex9ThV2jMyWHOEiaafRS5BPOQk
aIkqUB82TE08sLz8htKzsQezbvsAHkV5itxxaxb42NDtlRDLlJBzpVg6mHr2DRR2xp5GkL2d0FMJ
Cn5sSu+xuVz2E5SsAIizVq10xy+tQB6uNJEdmUQrn1xWrKgFGvSo2A533FpRl7PHoDnlOY5+RIMi
ZC+NXrvGoZRBBMlcB50yoMWlA3d0/U6z1QFY8xx3EZwCW2tBtMfqvue4N6JSoDwUrnra/+u0gFLC
okE7LPpeazleYnW/BtmXjRpOZmNbj8aF4tcUtsVaVJEEgSsOE3C3+wlSzJkn3S2ZTDPC3/ZTSJFA
5yqT3FpMYOFY3ebe4ugsSsUmeV/qU1jqnTXfyEW8AeUKOLXb3F61rVPc21WGjaaVJpuGtdkK0oXY
aeoZGuc7SKrbVvN9qHJ/zXp9Wvqx21zSMRcXsrV+P4H+fBQXcvynTVdz0eGH1tRbDE3JGjEsOzka
Kyo83gii57Llhzom7wpnHQ7DE1UtZ/fMHf3v87m8aZkmmoRpya6E8lRfdk9evAL55cKGdsJxkH3P
A6ifLSO3+NcwVV3GxYAMXda3Gxq9h7bqPkY3s3c7rUgjslPEezzZLdW7/B5Pl6RQ/9WpQcBUgRwT
u2Qcyip0AggtTIubjc4Uf+aRlT5obCnG9sBLiH79t3mtN6ApiCKHtI6g0p5CQrZOP8bcVmxBvLZB
Neqn09fOXV3bp/nvQUOwXqEtGn+A278IVbY5jExe4eJ+/j51HpLnkw0Z329h1NQLgw16IFrc2Yhd
oBLmTwDqISkHaDEwrAbUNkBWLiIIelkWeEIpiia5UQ/2BeX996RWpMe3UokRG2PgWwXa3apUHhsr
KuUirZzxSONoQp2/lyglkk1TMR8D0XUd4G7lzrPJjZywgcoi8m/AXpsgHkp+Wai87bRCmvd0mNre
hZCiiIKbrUF7HUqIerTIC93CtriPVsM0+Wc6IFsNjESDnHcxhmBwNEr/zJ3UPDXjKwV8MHe9sQad
bb4k220NpPSAexKuO69BDqcw/COL8KqpLgUV7bfrAQWUrafJGj478M7xA6XXfndbvPbxM6ggGit6
n23BoARKGIgrX0Bq2FxMVqLP2rXOorCaS60OKoBMFECHxP1oolA1EWBle57451q35f9cS5btF4i3
GHcepNNcB0IvdEiM0tpEBqQMOejFsmVbghSJTb6165QOTN/n/n2fc5WjmrLlEA3WJtQRPY+RuEIt
vjDeol2049yX2Mp8jr5dj2boan2ySWv07yE+N3+irjJe4py/jGnsXsYBr3t1avIdDal1x5/cPbrQ
xJF6ePLEjy6JsacBBXEw06OX0XqMVd8P2REdbtIeqKnGRjPYsvMAljYEfjk0g2LQgfx2qdtS6lIu
krhHCoOSOL+EDfr81Bo6Oq8OAy6T+6qypYfFGvKOxX0GnP49z/tTM2VyTyY6VGB12rhTykDmiDBk
HsElnyBOtzu5T5WIdT1aCWRKjbJ3trSVSOkRR6d0AIdjuGoNw1jQNoVstC2hs5vtNuOTjRawUPVb
6F7ZBRwNoIAMgS/sA2kYmkXdXaNn+5lODO2ub4RhpWwC22agyOw5y9ca+ifXYPgEZ2xaQRg98dJ1
raqpN6+M2I/RAIIGJb14iT4lN/gEk6cheSuUHGfvDSZPcHpUaaHUqeZ+csxLKW864Zvs+3jY+egi
UqLYUwWmrtAAo7/XG/Zz2LHXEKxLZ3J2LYNudMce67zxHyTjGzLz3GNHc0AfLilnj6UudoVepSvy
2pGAfJOfoI6mLgDppbcLzEuO7qcLoJj44QKxJ7w1qEyBekWbS3uwebrEEGkXGuY2AH3SYMsM8iMg
8PQOUKePV6SGXaORY2LgP+1szVoPrHRAalGmoH5vLhQAAKULsovIPN9mTmg0+l4b2AT7ofUlm3J7
3doRvlZKhTIbc/DDxPja9QrHcjuQrRiR5U38YnOz+3EzrGsAJZHnitF88+dUGmoEplRz0adbfpgr
H5IYXya7i5pq0Sl9Cjo4ZYdEFZ02CSBYrTrc3GSTU8RX04BEEDk+LzGvUzUoFCMLvTJZ4xxuh6Hr
xV1fAbr0bo+ARjqYI4j2Vr9P0XLYT+JDTNnG4yZt/e8QGytP4EqG1qC2pgGooQF8cfA6PtvrfEN2
stBZq+YMqWBHvNvczJFhQsII8Lw5/veiH9a7XeyPRSMRr/tCxJ67ZOicUnsK2oDYoedsxjF9nbco
VDhRh0/7DzQKf+mdCXha5QS+jK3jBNrHNLzFumq1msev8w6IvPN+pq+HFQBO3j4x8xopnaK5igwN
fLo2QX4qr13wCNfuo3TQmQ7Cmn/StvKeDNw/kcMzwsOUNM2emQBCpr1rXvE3HxZca/WfWnseFXuX
mmPX7G1OCHn6g4jiZj+lpQyMQS4lhH4XETLary3uz1AeR1tjI3rQeegRdl88n16FC+4H8EXKZSbA
5egOslyhopKcAT0ed44ntQ2D6ufFM/waOx/0YZk+6JbV5WU83I+9YF8+TTJayH/apVVe2ga8B55k
7s4afJlDdQIvkOgPatx1ahfmc9qMp0x62Y/UhAYzWPPGB/BrNugxRQTXdPO5GfoT5c/+FvG+xn9G
oInNWxboAl55XQp16zy/J6BDF+iobj3bUjRoAOOPBKgouQ6ZXHBszTCHvDIB9YQaxtocwV7VgW93
U5lFvyxLi90REiIp4nlRmt+uaFEJtCQtShgKNHa686KdIbsggWgJoMV4TdHd4T7S6+IAbQPsQCav
m4fooRcX4o01YELuBAwrykR2ZWoSvTjQEu/rkCmBaKebaAb+zKDvdwB6ROMVSD6iw+Sw9CxsTyw7
zosfndqnt77/Kic9XGXYaM0Rdqv3CwhyLXwg7daOSNBA9Z5PBR2AOJdVZsDhagtJ+dOb0QYP9qI3
NGxdaDaKNvWCgfNBPZAjZ1WOE9JrMs/PpF/eKL63rk5GAKr+7WgcDXsJ5YiQUZtnkLx5qxxQe7YO
zAQP8XFEqgqKUrq4vuV3BtPN1yMK1IexMsAA1kv9W5u+JFGS/0CmT1/GvpxOBvBNBzSw3wKKPg6a
TAOeT8mqybZb23rr7h0Z2pAZHup0XYBIESgjI57dscbcfYx/D+iH0nSdofVulzE0sdO/DDDrwAT6
/6UbwfRxs4MbJ7AyiOb9Jd5Rdhb7JZCNAlxkJeg9srTBr1Tp4dFY96JmgbKxvVXPhKVfGePCcvL2
2Ia1+SJQeWlaJCGRHDjxBnKGxLIJnhVQWmngO6Sh5Vj/e1JtWADnFfKIJFUJ+lt10JSmud9BP6Od
ftuUI+GWA0WYAbAn3Qkk2I0rw6sPiZDywtWhGO1AVCXY3dWIDgD8W7HAS6ey+HmnnzvUimkEDkfw
cQCtBzX1aH8zJWOT74de/0omOjidX+48nbXzTBE3fFc09i9I9HR7cH9Cxqgb035vR2W3BBE6pL3F
UCHfrozkoUg6m8NpbEX5ryLTdeBl0vGALZMR1FMPfUgFszQGdN/gvRweGlMMndEBLGngLUgPNzPo
e5NuUXXd24RGVOifnfRzylxIGWmt7+KerDH85TqItUH73VslqSkfRc+RR7X9C9OB5eJjBfZQx9D2
5JwGXUdDZVlvyOt5dr3NQx4uyevhUXN0pPsNncXy0QYX9BVyAGXTNN2ybLRzPYBbjCJLG93ZSkZ0
R+uwBj8dYQ8yIC8T3XBnoN8VbJj4RMBxJPcJq+5oWYoAEhKEfVr9QKO4ABEltpz1gVZDzqoDiX0t
QaPllIfYKryFbUBnHpIb7ClEMysKHjFoouJB3w74Iu9M0Oge0ZWNW3MDceMa5BgLfajj7yX+aCES
PhHkgsRKj5Jx20UFABcqdYrttLGMY16DFQ/DWQQPaIb0iIeSEmmEMHaiQWMwaRNjmYX5H4HchQhA
WOdrvajjBVcCiZoqwYWqNJchB+T3Y3siEzkdAQIb3beGNUWQw+lA5ETzyXZbxLA7YHTz7kR2XWgD
JGmgmYV+fePQdHWxrXh4CSfNAvUXUVpFOQORlQGO1ClMfuR4loNcRXm48HEKLZh07TQFgE/KCDUs
hNPpHArqyiLoOpSl/CZc+f4LL1t5vqUApGahLSCMtS0lDsgRC2sMQKLcrHCDNe/JkTGBmndpvIAg
I7tzy7LAjc9nGyvv/FPVQtcAMpQQVAinaak3bvLSDl65cKc8/FZ79WkYkJBfjNNrhQ0f/qpliw6S
vv6VWvmzPaTFa6fhvxb9y/IJ+4F8xYtMXLq+RELAso2jx8dpKyO3u6t1f9jHKJB9vnI5Wh+vbKsr
a7w6VbJEnqXMXlG0/3jlvkufkyrXl0lh9ecpLtYgMQMb92RpG6uU2jdzwPfc71J2BR0IVNTNyT+g
57+/Qx3d2JhDot+nIDRbumjR+mKL7kWBtjH/H1AbodI5pd80Q9Nfot5NVww/+vsoC7UN+reTuxi6
sMexTabA9qfy0eUQxNa5ZXyHkMbbxzDwMbQwir53JpKAnz6GnPx/fYzY8so/PkaDF5ujiffkZTfi
91wPkK9AESJ/BBVseTFb3FbUyPJ1HIDlK1xZnMiEty2x8oXZbWhI0/kErBINW3Ocp6Ov2xVLNRWN
AegxBymyO1nxqje5fQ1LI7/YMVhytNa+Qk/AvvaRSsJABGlPtiaKFOpXcV2B5PgKhFF+ccK36ZAE
Qz0xtpFNsDr90LXW20GosxTwd0frgS5VIyfuJ+RWMhOJU+UBOQ9Uewx9p4OlckW6DpaB7AJKINMB
bLDQ1NN/kFlAevCOokinhqKKScpDVesXvLeEy7iqwIcpB6s59IplhQ6s7Xu8H4MMOgb94+7mgDQC
ovX3aDk2QdmG27bEztlE/mxHxbssBfcVGCY8kKECZ01ecF77Oyr85WzqlpAgWKBHPgxm4MA0cL4I
w8HblLHRmCtSnzWUEZoK3oYUaEmgls7Iy8DitmiVt26BnemGttwVIAk7T9x8ZL3DnmgkHf2RKGzf
RzefitTfI/+cN/5epTIbE41kgIWFgy2DtAWHEr0Czm+DZBzjCjoh6mWRSuV0mKOt1kSXL0rzt4Mv
NRnICm+/A3e2iaWZACnEkKzm4arK/PRFxk2FVj/YiZs2jX0wWdTZbPekYhjzQvmq7Ld4g1m/8Po2
4B6G3MuoGNvpAP1WdIsMXYx0G2w3b6TicredAHag3WKR5fwUGXhwQRganRaqzOP7YbQazZzdUXXH
Le+nSYqXT1GDm6ja4l2G3f9Fw39aZzooXHixa628gqPAWas9vinGSy3xX0pljZ5hz0bltdHU3Etm
6eYVLDuBhucNNFPs7qBl2K+RUg3LDLzOMY4mIiVcA9mXAtB0LvbkbTP7ToK24iGKuEVrkLmHtOiB
51iDljSRBwMeKYWaKi9TKFh1/FrJugb9DoBKtdKGLkHcD7IWbzmNYJ9d1mYPTcMwdNe1Balo8qbY
VtNUMv1tvoogp4sGu8CGJg16Bxq3rdQ/RcwE5m5p1Qf8U8TMWa7bvDmQd1KVcfKiOo5gDn7zm5d+
TTTkLvs492/B9FvDXS09DPsidsdl4fjaoxbJf53Jkb3ZhvezT3FaEmmLUTTjRhSpueejB9Id9aUF
DuJBVqO82j2Us6tOZlA1xJezAd232fsf7fRlDn/HDwm4QCeI6Tp6UDkuEkQk/Sw420vWOqvcSsxZ
DvrmoLNPQ+QSWL2Y1Lyb2ywmZ9VyaPx+chgqLsMTd9V6JiS+NIOf6ZCX2SP6V10gHn+b6Ay8bv4S
fPNZUJJeJhmrBEq8zPFAgfZndMwBds+c7zezKaP4doXcLd+u4NrAbinWOH/JIp4FNOMW7Gj5NRry
naaBZRPdS8mizsdk3ULlE1pyHtu1k16fdFXp1Xju7/UOEANV6cWTVjwI5Jwgs1BDt1VFkCMX1s5A
D9k8Ce3F3UpA3EwaU3iCHGm70DK/+tpWKEfaLOf7POyrF+iRzfZGQqUIgkRWUKdN/bXCu6phlOWD
WYRgK8olkMbK3qvp6ICKbtNrSK5eI6d7LiyzXEF7L70OOtItdEa2QdmkstHZ/5s4rUR6odDBNT2O
3Fj65gS6fXVHszdTL9svFuNyL3VglsmaZrmxHAfcUSpuQr8i6CaQYPsQ4dFAkLduRGJsSOhics2T
bZT6Q5qP6X0s2E8yU5QXe/qmsCz5RUXpvrsxc+BhSs264l0T3cw2bgKox9tXspWcr0Y0OV5MG/ok
iQ0qWBeo6w1F0ARLIt2pBGCvZFMTegfsrXMewGNRDBBfGoC1m78ALt3swr5hAVepLxd2u7U/2kts
i15V/N/sw5RBfbYOF3zk3SktBm+dsr4MyoLnT6AxNLfQpfSXPGzzp4E3aFp2I3eh+RgmU4ikhNI5
omDDBJ9Pnw8ncqZVMj2kICGL8Oo0QGdrlUcle2TdEF8Gtx22fep4OtJwTntX4WGZLQYjCneWuTFs
Ifqf5NBK0F3tcza2d3M4ZPugNwMRKoCxarCwTNV4suKye2lXzmgNL7omWghOjRnUTDCMqk4xTGqQ
gVVDqJJWEFdAKwsN8xEKZpE9XFGZ9i9e5xzJjL8uGIoigNyrtMGSnuOucgjBbMnrGvI1tGS7TjPs
726PW2RHMrmIkSGBFsCHxzA9bW8P33AMYjT1fgggHycFFjgnyLzMz2qayJCDjkGGdLDA7o49pDGs
e1Vly7uxfYincN12PDqTqdM96B3z5if5yHSbdLP9Oakdp3pvdMNPiv+/nRRTAZCu0gkPeVJ3PPtJ
BKhHJQaz/i6baK8leNu8FmFbPhZp+I+h3rpqt4kXHl4mj6ATNOeh8+eQvLdgZKzE8TYcUnScGVlU
r3xtF1qqs3g0vekeo4j6jPu/jky3KBZD5tQPgISwpZ1zdvGYIdeQlW4OIILr7wYBsRzf9cQZ+WVz
pQEw8TTVENKQZd1892q+EwbwtosScG6QFEAoNDe/Q3mHf3GYy5Ypym3zkr2maB/d4m3JYQJgqRvs
tyXRUn6I8N2NWzF80UrWg5oRZxI9eAvoHAxfCoFr0tmgbH+NK80JNLE+CEuXY5vzNal9h0irHB0X
FBc1iJMDGjZdA6HwCg2I/oQmKnWocuYe3+0kLeYggYGHcZrgXfDoFZANXuDECvH8WUCqYz756Pof
MToAP3f9FJvrqDO7FZ/ccBf7vvziQs66G8rqWRhlcszAEL0YoevxhcJiKD3uwBEsv0DwZlGx3t8m
KQs3HM2KKzQmW0E8VPi/rrKpW5llBt0PGsvW6kArYlnBCFEh6II6U2Dq7gZYpp+hLaMd8dYDdNWe
6ezdfjORfbKNOd5UMBEy2epshB1P1WhHdjKR8//T/ml9fMc/fJ4/16fP6ROi433tgdlrH11ta0Nz
LHwhfx96ENlK1p27IgXvez14KF0UyffGdMM0ALYd+Z+mA8mImjDHmFMCoZfEhSpMgrv0v5e6Wd6X
m6cnoPR1xhwK4Q4aUazSVt8iUS19w8vWZCPthA7Mp6ch0xdmz8CLjUepaUXGjsWOPuPGBi+zFrbw
uqMLlvmnuDbfHsBJ9RY2w8hUmN+W3RGsIc5T+jtsasd/rfZnGE0vwwj/bw6+/eaEjTEUmM5tZUOT
3qzdSyxi6wK054D+YXzRS/2QtWC2oEhhme3WcUwPXIkMmxIV30wxqA55A65bipGa7SwaATQdQ41l
jlFXAPuy/eEK+moOz4ZwOoA24p6iadnRx33LnItDuhjvRheoFSvU8m0GHcxnvUJJInTD6EhDUP1t
mryNrxoU6a65NFdS9bimmcnQ9STKBQ2nyTC3IGPWZ282cgBhxqLYkpeW5BDcONJQLSkzcPLRkgXo
dbIuao92FIIWRfORrOBLRnkTdRBNDpg45OAOlEvpomqCJl4crWlopHzYMx2aRX3Ni8cIdaOrlc2p
FApoalA+36YLUetL3+0CozWhUhgl/mWs0arGlFpoNfSgnXBbAI27HuwP/44YvHbfjHjUf4oAcgpp
cVXy+MsaLvbvqzE2oQ+Pd5acBUDiIKXimBaOk6Ld7xNtTUT6s232g1QfJPt1AxZYu9CMjV1bqEow
sJqiI7g+uDREyWQeEsKGMDV8sGfTDVPzPonQOhT1bqIRhb5PZGhHOPAIrdQJK89dlu4hP+heAQ12
ry5jz2jjao4giXUhWV57AfLbY0DO1tX8o0TKqlVOMhVFdirdjIGVFrPT2E4CtNQ3a5ru6cLATrT5
Ps9WkyClsQG8P74nk+71eKkC8fOGPsHYe92eQw94QV5ag6EGV+isv5BpqDR0EA1uuqWPAHXt+s5m
jg4AyO9PBGYfqH5pD2Rp9RyqT9P3MIn7HSXgBAhyN1PdVXMCb4jN9oQH7YWc9CVDNRai7wm/0BeM
py3aPv6cLvKqWnGHgb65SL1djOcAsLvervXr/NFmSfGY4z3JHNPxHNUmvuM2s5Y242JLTiCkp60J
ooQlTXifjvtVDhJX6QaeUyYn07wSaILhIbQCpHcC+w747tMaReVmGOPvoMH95nTQ9wHRiL/LOdQY
3SwzXjGR/DRRVpq3shOAZoqVpidsZysIvqHVcouyuKGgF+KCurC9CKsmW3tgLRggg/SlS2MTbKcZ
KhiqstgqKRdlB7KWfbD/GY+a4ZH5De92aF0eAWFNgVRQmb9POcDKjaulGaOgcXN8SBY2lAl0B7Bq
FjHu4X1fgktjCC9Q8QovjoEqC16P/U0PGdsLOAKQ83fQ+jV4/oEiWJgY92P3bZK2nSwznzuKPvxX
6A5OsrQVO3CjlqRYWoOWtOsGmn3qCnXPkLztoN4d9mh6Uzs73JccyPhF7Y6GDdNXHKywTzF2Hnht
+XcYPSp6Gwraft7+NaxWqxGQ+T1M7WPm1chOF9U6S9wuSqt1PRiV+3QAcALCZJt2StM9dMGyfW5o
1kYChXDmQwkYe2l41y5E6rpmdvmVxfxrzIfqV51A7y51R74wR0CgG17+6vz6q9R48TWviwTSOKl7
lQw/5krj2RkCFW9XqY3x41UcK04C1MEa0B+/1qb+xhoDpelhD8wWccR8MEMbcqaV+ZuNJikKDi8y
ILHhe0GG3NsVIjHlnY3qDIR5bOtKtkh8aQerfxgMPA58G7LDzQQurFs8pK8AaRQ63lIbo7nMh5e+
nSBaWlr3thydO1O9rDrAbqyNVCYoY+ONFcX2EWjXP42zeDwZTRWZBNbdKDzvZ5nqBx2cJLcT1zFm
i//75I+YMvHlc9zWr/SOTG/L9KIse4jNi1DfkX3wvTM3PWAfsulrF0F24JbepTSwslsMYueWE62p
80AOz1UEpQpIRRirGHVGSM4l08kMhb6kANt/TtvaWvICzeqNiLKlmPRoPcW2ddKAuJ0Phs/4wRdW
0Och0lvkoJABckvLAj+yNdl69P+tdDuOIEzXiXM/gC6ktdNxXRYCf7+61JCAFPIOL43yC9hzXUhU
2tpdp4aMrWt/dF8q0NLsbQ/qfVxpRxv55C47AQr/ydUKMGFVvyppaq/qxEurtxMD/LipgCCIbaC6
WBiZ8Vx7bbvinbDOgwFtgbSJ8zsUDMDoEE5+UDGoIiRGWCyzCuQ7kRKqK9RZ5wHtDSAPxrqBol8y
6kbw3zEUSIckAdsJV9G3xeiM59+KovWx3TIPtOXsSz7dM206kAxZmjB5r3y0wyRfw/BtUZvTd9//
mgc+FLDcj9ZrA1mGBYiP+JWbobeWHjA2A2gMjyzx46CrhfFcat23vByhZh6DBw9vdT9A92wuRjVJ
Y78nAXw7HtHQk4BZU9Ofp3GcJ0FWdZ7UlEhoAW6ihX26j2tbW2bTkCyRc0r3UTiCpJ08bZjIt1Ny
TamOBIqdT3fmiAJaodoqSw2N4LEB4XVogcUHPwSDhpaL5kGzkmpZVoK/ynw4uzZ6vRb98K0XXvsL
LVP/cM/2nt3MBA+zN1rn1NVT6D4Jfoe/bHVMpckCYXnulSXiJQ6jzaTqR3QYSukDW8PRN07jzES5
OLXHO4MqUB9i3t3c4/KORq0OxflW+tOGIEHlCJ3yvkFGb0YIKfgQKFn+bhMOGChIlJqCKW58n0uo
I1qP4v5zPbvBO7qXtgfwb6A9RXe11S3D0lv6I1jSgblRSZrCAiiwtB3Qiyl0tDrQpBDaTsHNNiX+
ydBea2y772LPr7BL1rURf8NoNQ/HIXfOcsgTdO7GPtIFIE6K1YEcYLILF6Zd8M2HaLwtrxqZ9cdb
sO0qYu+0un4Ig5B7HIx23oAL/AUEMf5RlJVtLlrkA3a+Gb5UjIUnKbBvWQF+v3ZMkI/NIei5mhZJ
HGq4u8h8BTwRRA1u96eRZRXIrAO6MbVkt2RnnYqszVeDCiZPmKECt9AFAIKJmIM/3fxo9ZyZBsgW
0Zau2A4dRY8YsQJ9mXSqE/HhzUXGwUgsoPqAzVBTSAPvQxzvjZKvKNCODbQHmZVr7pg1zLZ5BVNW
2wYybRZf5FUOuQnDsO7jdKq3dtxmu8K05XmCECQ04pL66wi5R1eLtF/eUG+dkrmvrZuPS5qUO0m9
HTIDzCN+J88mlpwn5bpzpDuCVbRb5IiceVIIXNu9n8iAQaFvkatOBUd1KtChGuslklb+0bQGA7ga
tbUH1wYH/RW6DkDI+BaHXROYS0RVA2+OlM/ifbJexsMG+miQN0Y55wzM8HjO06E+MgcK9YLlDsR3
wKOix428K339QiNHmegMvCXZtnNUe4KaSouQo9CidK1XgN+5YVO8reJnWbtiHTKpseGFcVBY2GiO
KQMh4e1SqC3h0wBBs6XVRplswyQRJwFShcDzhjigX1SpflZ6XFyh5MYONGpCvz0WdQfeP/jo4Nf6
EDhAXARJ6b/Z0Ll6CUvNm3+L6KotjtVknimefoogjxdBxIc6uC00hOLehGzxkdZBchj0G9JNkGQC
pUql+K+MNP5HDIl7b/cQ7xYhWOvJLhzbXRqNwfZNVIxPLOGbVnrG12wwoGRdNHJDYSlK6JmBjX0z
9ezuv5admFYtnAE0XLRsHg7FnUmwwEbrzC26BsMgt6d2TSxkNEyQW/8w5GpIlGV6U4fBzRsOSEro
xT8RHgtPPTSF7kSKfyUNLY5seel4aERQ3sRWHJG8Ai5RDfUE2EOhaPppiJJBfEyrNp2HkRz0Y1Rp
v+aVUPE4JVHxjUaRsO1T3+rP7jRNT20h2rMGHTHyccPk903mn8g3Arl430gTnAG4Ihg16gtesLYh
CFaeYm3SgCmSa/LlPTMeHBAG0rzO7pqrbOMl+aopih+d/J8K37zNkADr3oVFfx3yIgUtV9bvHUXu
BNiwuU2YVUFLB3xRcwi6aWrTti80SoqMAQMYG2sa9gYw3EXqn2hEkwq8oC+QIOj3NKQlXa+7uGny
KBXtSdY36YOmsrZFxa0NXjB6yN3wajeid/9EISjK8BM0KHa3CW0u9A0aAYCgUIvQoctjMS8S5XW/
MwFdXoBhwkcpu3IWSe0DzVxZlrZgms0hsiX8ldVN4X2VleE9uiWzbQx5o4VOMTVDm11RdSfy0oGC
5V3hR879HJQ2uLk0+A7M66Y+mJJ0O422t0m3axXqMkYCCls/LewVGq6AIfEjne1t/HHe3wXyIQZa
m8Yfnv5jLLOgc5EEr1p9k3RZv3XQLXSNuP2TJ1P+o9B9VA7c8ikHXdrfAtLGffJlWc0BePD220pi
06VWyLBZenDBI7OIHWjaF0ZUHd1MM1+YWE9hHr9U9VifxjgCTluZu2LgmxTA8TWKUebLbdLbEG/r
CTJZ01Tu5yfjyHz8RmJeor0P8kgfDl0IwBvvJVR+4WjUs5XOIPPunrDhic3RX5HFZwzvOWlZbsKs
gBqebfmQdc1EYAuWPIkcr4JxG7U/S+SqNGZZ/wiUsSpXJl/tFkmNDPhs7LQ7bA/x+n1nVA2a7dT0
EGI38/TJ05snlDz6IMnwtt8oLISj8BGisfC4dLsTjVwdbApTm4qlIQ3gO5S384Y3bxShXb62SyCm
1NT3+b43FmvdB4NpDApr5ALQCN8DOPU9M0Grgh/IFXV7D1xR2Av0LtP/D2tftiO3rmz5KwfnuYXW
SEmNvv2Q81xZs8svgstla6ZGipK+vhdDtUtlb5+70UADBiEGg8ysdKZERsRa66uQDzQegNttZVr+
eKSJmZrYqonV2D9UWTwcXAWrqFqPXxx1Rd2QBfidBt3JGKG1DRYO8DNWhTyRG3mMWlhsWwGy2D2K
j8TSc/IKGc9Bm7ABQZYUi9jQ5dXovPKC2hcN1axInTJZFvh+lkqc9K8ZVpj6tyAEBId5Zn93G685
0sNJ1LF/gQzato3wpF/WZthtwKRXr+atnprAZNYeySRB07fRPQtF0giPNgnrvwZZuQfxjvbDcIwT
hEvHlwbMAksXeP8b8GZpO0fo3Q7wUlRtqkmuA9xiolf7sY+KmzGw+SIdeHTOFCo1jVEeLSEJNPU+
7E7j8GaVy/zALXApziQzKAuFro8mXLCr6vxAAxm+Xusis5HjNwMouQp9OFdgSHsWP0tpiOfQ7ENw
5IIVza9867kB/9cmMWS/ISewtr7PMVllPxvf7TDbyYrHt6Kyonszt1AYn+mgr6qT+D5rivqEO84L
DY5RVJ5BUX3mPctO1pBmKyjjQmBRdX2BJ+CCLqkJtAS3MDUy9ClGXAh3KqEetiZj57yiJC67tQe3
umSoH120na9/iepeWxWVyffUTZGxgDqmfEwNdQRDne0iAjPMlyCpetRW6N7ejbzkCNQpW2I7tBBp
0zyNeRiddW3wQaCLMgAIybYrrfDCQ6G6yq1RbnpYRWfEK6GJFtZIhqEKawUqm+hA3Q83Q62GYjFw
o1FRwVi/AtkBhq2y+OYzxNRVxDzRa4lKK+Fdep8XJyDi2OrDAykJQAASKZdMeQQtKOXJA5pExbew
el+DPDQozoGLCBzJuCHpdy2SaeuxAgakLyrjDlB64y5r/E2NKOUNeeRxYqHiwO8XiE6BZ9dN2LjA
3WbYk7NtAZjdDDVqrjCVZtRqTYQj67VdyDFflkzb9J3zYkJTa5+CjmnRKmYYZwzKI3UhUmM9OqJ5
74b9EG9iQJVXfdWwXckhGEZndYa/etcUMl7RQZ5GqUun9dnZbmVwRFAnWVBWq7VbUAUnvNvEtaeh
SDkXh8a2vKOOqq0pO5YGoOTqkWGlCWSn1Fk99PF2QA3QtNI84fc1ESmCKuEqjbDtMTMUukV5l179
FE+0fnRvq4DDhBqCY296X2dTlzBIIti5XIZtJpKlG+XNKtHadDP1y3BUnOWxtZ/6RoCHb1XwCy1R
5Cy9Dr3A+VBNRr3dtH4GiC1I6vpDFh/zUKYn7Hbem9FLUOzzez8qyu6Y10ey04w28C3QqOpENWNd
XFVsPnYBBINdYCmtQDMXZHPUAP77iyVHUdT6N7YPhNGRRkWlXRTn96MzOA99gzKZIb4RoJx7IIul
jXvQR4hro0ydpVeLpBTukTw4MhKruoESWq3VDDsqQCWbChxSNDWClOwBYCx/QV1AYo3LP7ySa1Xi
GqPEpUYW3heZA6T0WOXHVjVxb6EvhihHzdCYH+mKhgtb9CAntnrwNn7MCcmdxsmzHEvw+fx+SeNa
3VVrSGnFWzsL05U1gDVpnyt0WInvycqsdXkWKMA/O1mWrjLdtI49K340QSoAzRDvTZjY4kQ25oFf
z7GzIw2OykOArQFxtA8XGumBoAOlM3jVcu12TlONnRsd9aF6aT6Q5TbSDGSiNBU1WguKSuVFPXKl
iWPUThOnjNZfa83L/7oW2T9ecV7L/OsVaWWTc+sILDZun7gZVSmQt1TB6310cdwxH5MWt5V5FNuJ
z10aRUI8ysz6bDuaPPdmE+zxaDu0ZoKKHbJNlx4KVPaJYRzIRg1nJfDMqgHMACSlz1GLEwR4uxp3
eNRQfu8l2nPZVsUrt7xnD1+EV1BBTxeoJ50ufhnSg959glTGQQ1zNfMflvj/7gMJMKC8wN+9doTj
nKqe2QsiesijLNrU0Kmd2CEsF8ouZak7lxZ/8pPpPcSjaT3/aVLgmfXEDvH3SX1SWs+hZccnyQG+
FLnWX6lpYzeDVuZytowIxF1ZrDbkaaREX3XFZslLY2vEOKMyaQyfpmZiqQVVEUxLdga4OvReBSXU
K6iY3rUKImObBiCCJZuNDOWibl0OalBerjtg6veB22RPgzZueWWiqFXZdSv1Z7sMi3e7C8a2fYX6
uienwBnywz77/2ovKuDXKHs1Jb5U9gqUl9BkHqZkWQXa2pPw64c5f5Z1ZrXtHK9fzvkziRQmorCx
t5mTYsIOX7LQ7o9kmuzRsgiAKKOc26gF6Smyyof5pQVuONuqioblvEwddJ+XpoHByKalaSEdVM5X
wczlaAAh2LARgcEMJSmXrGRsqdVNDhxAH1ymEdyhhj1wLY+5spFfbQZQUEQFyZZWmObSAh+rSLD7
ANCkFv1osD2dVppN85pVnG7xvHGPNIg6sLvEycSpA4x/1ecudtxqIzPtPPDgKwcbqVll8sAzvSuy
AVRdqkvbFYeHyLXJID2SjXkgOEBR+A0NTm5qXYZU+Ga2cfPnvKw2eJ+XpUm+hmBWIpsU5yhsg2jZ
DozWNEhN+7Fs0OCoMJTYVfWt5uzLFjs72s94IeogqEv7Geoyr5MAIiE1MXdpFFg2/F7Skxfi1NMB
QbwN+vGb3+JIFLp6dwKhOPZ41HeVka6oiQMOidi03tLUACzreGyoKdSfVwgKEPxbXX33m31a+dOL
DJkfL1yPyw1CHN2+d8N70+70ry6EWP3Aib/nIumWdZ94Fwj+tifQeABOOBT+N6M6k4MDVeJl4YJT
vurL8syhI7KiAba1oDH1CmXnasUqGZ/9KMwv0YjaA6S24u/MfOhKY/xmAZS+go4tV9vmYIsUMWIP
DYQ78cwdvua63Szi1AqvnDP7QgM4AgBboQY0QOymgVID/3JgAkfRVwfXiECt6KgSqL6Rd2STrYMq
u6Eb7ipEBjdWqMmbIIvMG6PWbxu1qU2QSqKebLVoo4ExH4rAEHkMXdc8IKqyJ1DLDHShLtSdnQPI
z6dB8ic7NQNSSwcnZrvf7WpZsENrh8Jod5/8lZ1eIB216AhAzjT423Sgd5E/1uX09ma8DbmhJJIf
xzLbzsuaqKk/J55cVlrTnxlDQqdHTf5NF+BxDaBZfNekPsp+Cyg29LXPl4ZtlM9uUwPGJ+vsq+eh
CkBK/t1PQZ7EmfgpbL5K09yFfugdkkEJTilZsyx9K/iJ1BnKuLP0tY/fgNGrHm0hhnWEW+Op0nlx
NJBd3YyejU0lyAcWYe613y0zXGpjlv8EB/eTcAb72dd6BPcReb8wTdf3hQ3ovosz2W3CvW4pW934
OtjdXjIj+6m740EMfvUVRZsQ6AL7oSuaRSS78V43ebIN7Co9VG6T3theFK4Mv5NfUUm/Hco0+6EP
0ReRJcNTJ/sBp0+Dn3xD2Cf8sou127nFsysQDlSuVjvuY9eLjlUdO8syTAQosJ3mGHvGeN82xj14
Opyv0GiGmlNgtyfoh5V3oGl7JTv+GERlukqeOWjrbusmQiF17K00H+A6EGCGFy3n8bkyIhz2Lat7
rZ01S2L+HcU1kMlSDmbDhi0wlNE6MVN+BfiFX4sAAC8EHErE6538akB7zVuUOd7xmN2QCRguDZlp
6VvRoteKXai1yUaqog/8V2u3ppfFC4SN5cFSz71pIABaYAyKK/UiFhTn3IzO86SswFN/iGKQeH4s
xJEwXuHHlGw0KhHBhvp9YfJxI6NZ5F79ncjeRsXHWaZiOLb5gjuK8m0ifpta8qHmU7/sw/HYoNZV
GN4BEjYLh4HFo8isy1SzMEIaA8GBZEM1DiE3mzMAGk80SCYWGWfT6t79G1S4I00WOket9pwl0VHY
Rf2liG3jzkTQ7PQHe1fxz/bEbL84WfPuX6EAaEnsFfjefPGDxLzrQ6CppkgWD7rmnd8VSZCTy8AN
SjUJBFXLwb/Q1i24JwL7ig+meOwgybRrAeHetINlfBlx4w2FG73iEQb6lCbVToNwxhuoVHsgygAg
Wc1ETrd47NXMpkBgKGTlNJMcnAAgMJppoaLiRiQQHXf/mkmvqbsoUaSZTuTpXxoUH5EDdnrAXoTr
PKztO1SIJxv8Z/gnmcbgG4Z49c5qrBJ5gciCWrjQoUdtgV7VMtPvkC7aDKU7hsAkRmtwdBnfExvI
QlTMJk/OqMuVb0rzppChtu3Grj2wqh1OyLNDfNwtqrsKt3nA8zr+gm3EQ5CiuHcR3Y2iBmNY6ZZK
VcR+aTSdL//03kZh/e29haX+6b3FmgaRXYX9IuhW1Df5srGi9jCBs1QXBf3tgWBfjandAUfS7EuZ
pnKByCoo5Chc59VutbZiMAZMRoa07drrI22BNDbHqbV1Nz3EzJZRH+BTJ2NTxHhGh85pTDm/9qrh
Qnc3TQixc7fst1bv8oOGkpCzZKI/0xU1IinAUBYwtpoHqip4jRs9WOS122+sJLT2nltGd96gIG3q
0IrKkxMgnuUzeQy2ZSK/aT0C/SOX0GMPDz1uJdac1v8U458uyWmEE6UA3CR2NrKPcOwHG92A4K7j
esCgBNm6UmXFjdW0C6NFZWCHsqAH5qBE2k7HL+QW6KA5dcoSEbgOZ404bttLq9y6EFg+Nf1Pbj1+
+VuOUkTIWLnisc7zLaDcyOvhl7cxnWjc5qors3KZQDfkOeWVfkhNBtlxbdRfdKf/MSS+d0Wiub8B
mzYQ68rfMny2bISLzJVaNhd8S/5D4r4vWyBuvBtzINtBrQ2G3Y2HmrElsovxno621C31JNlPB181
CsRG/KmLWGa8TyodmegK6FKPClfD2OkWhtE5a5/7+smhalc8JDq2ATzj+v6KUKc5hi3iNNlotieA
TEAvkYOo+gSBzsDchCVA5YXbyw2NU6O58beElea256YAhgVNzMPuXDRVASh/5oBBxmP9goxx0bz7
WEyIZdk0yP4qbxoQbtiD/xJKC2mJ5C201sVZyADFhNCXAqkcJBplimp+pO5xiZ1XuwH/W7vwEJrs
F2Ss1QhdeaiU2ReVezPbS8ME9cc0KqyVUaLQsMfOwMFj/NjQDw0/oejcpjZ+c3QZefellSVQOEPc
nBrkqDKJkO5f/Rb8Qhy8/mT5NJP6Yxob0Cxf0lrzHAgJIRSvGjN3rbXdZyy7gB6s3ejgAr+URmCd
dfFoqHIvashMV2MkrSVLBr6OsVNxcQYJvNMY5ktySck2+LyGfk9kr+cV6lh/xOkkAk2fJ/hCgyrZ
wVcNXYWp03IwKTAYcZ7z12Rtx9pG+a7yclwbSufNsCMfMtlO8ddsWnLukw91iyJ37OU8wgy3WBkM
gpK1RMJI8vi9SRCNrIGXRz/rvQqEQ+GPyZbRCLk7tVtsulz7SRHIT0HKNI6h8hOBPL1FNfsJZ8fP
0czfgps02XPCRy3WnlAFbZ1NDfyA0ooGKMUPybkaMg7uJaHdAoRmLqs2MhHjycIFGCP5Wx+maxQp
ctR+xBCucYLoh0iq1yJk7Zd6QN5eY5F+hw2PB+7JRsf/Y5Hu8dDqwIJTA83vpmuGhyt+Dw7HZ5HI
4TRdapbQDkaNPRVPKyCJ1Ag1TKIyawAtXo/TYBubAO2BDuMFhZe3EOus772x9E8AC9ZLsmsC5ItF
HVU3aWCNV9/psX9REyJwBSBjVDgAx+bswSsgpyt1/hgWY73owch3omaQWn7SVTPbqCukaJZOZm6K
EQXhkjfnhoXFo48q2LvGC5a6WUeoa1nVjGePTt8Wj4i8oryxFHfkGBbZBVVS3g316qR+63k1TItA
rw60qlmE36Fas1AHWtyI5J662eiMK9QC2Vvqtl6J9CAC3BvqDnHQ4DRWeytLvSi4QuM9shvWkkaR
idcOVQF6Cxr1WBef2xY7VBrVe7O+QcjglgaxdY0XpTPou1zTrBFsy2kNQEZ9aLE5QCgpT4MzvlvB
ma40WX4BX7bcmUbhjAuzCjoE4AcwwRs5DoY5lJnVFTUhVAEOQYxm7v7Jb55GM8iFps3d//el5pf8
banf3sH8Gr/50YDbSLHvjPsggsiyBpWQYkGXcwPiD2dVWGW/gFBCdpwH3BiU9FWR/zWF+vOwp1ac
u3T1+wtkLTKShguWw/9+maj6eGP0KvROJuP8qmRkdWUXC2Ybt6OIcXZTb2KeQt3JhS5pSlkmz1De
rPaaFRfXFtKQDlJBJ64YO6kpBwdVIFpQLgfTerdJukrSjQZRo/OgfgGojRbNphYpsBIfc2lGkaBa
rnfN82wfdWC3xwx3InrVeWAAvY5kMr1wL8LOXEQdW6dl7C+nV/xYGFEqALfB4S3ptTPBcUqujGQ1
LUWTI/GSuTK6mZbKhFGuo1irJhdf8y8WSIi2YJgQByZ0cZiu3Kx7v/qDjVx6z3Yz/LAxjxr+cTXb
mFpmXpUGZlsFltBlYuMXD3o3/67sXHBTRWBSp27gpP6dMCGhLVPzJlIeFeTVdlHrdEsarGzPvysQ
b8krqZ+nSVJAKRAgHkS+UCLKRcNvPMu6gCaleitH56IxvXyzhXuJXFxwWLwgaU5unIGbydeDvVv3
j1SQTmXooapFRyRgss8m8iB7Xo03QJkv9AEHgsxJriDQs2+TOHEvuCGtqUeNNoLNObPat24IU2T6
WlTklX7VLD0WgMXAzcNjndnqPF+xl/bjKk2MdxtddZnNXqJoyBZ6kbsv02i41Q3/PhUivXUcJ70F
7zU7Ne14JBPEIdLbFoX4NwHuZVDN68MluXXdbQQypit5UdPWzS61CnmmXh8n6W3Ni+fC5WDSUCuT
qW/AWcE0M9zPtq6w6qWX6OmWXGggEzlAFwVAPGSjNaMKcqJha6er+VVDV1jbtAcD9bxeaGXm3jV6
1GsZHt5wUoze0WbtLU2jPwl1ERVkTstPqxsVaHiT6S3Mf0KKE6UE+9dlNvGgvva+G53mdybcIF4Y
oEkEJhUfGPk2rA4WmsbcT39VZQYoIzVBV0Uu1PgjOEAaozGmv4oWdTsfont5Lpbzy+ot93Zahbr1
+S/t6k476J78Mn9wCJCC919k+/nd9dzxb4rwhdaa/g/9vlRR1+Fm6o6lfQDDhlRgGrl3TYgkaEXe
f0ua9sHM8vQhgWTjwdV1VOgqO/TsLK1oLyP24Sj+9JpNCyqjvZeX9qMA0R056cw0li3T63NsOdpK
c4p8ISDAd9/1xpNsB36WqsdKf9ygVgTMyZVv3Nesr68eSK9aLzXuydQZoPYK8zA+kq3vwnKXx4W+
nCY4ZnjfG5tACANMnCjRw766S/a0ODhx0wOiIsaCujTBx5dFY0Z/S6ZuRCgx67t6S4sDbZKfEov/
oEF6u1psHJHCDW+mV28tiWqzmK1pMc9N5UW3ywv5U+MnybcidY0T9XpsD7eBa3agE8EfNGp9eItK
lRUNkqmARObCroP+QN10LK2dGyNYRy70FiSQcfp4TwbNhcaLX436jt4AaD30Qyh6HCVxppLxsx5b
3e1ou+JajvItkL7/BdLuwxqKgMMu7NGNhLYC6RZqNBPfP5V1DgU+IKi/gKfQBiVu3h7LLkbpmnk7
mTso8ImqAl8IYjTL9xM3KNR2U53eXJufIvVx7Hi5+FSoZyUNxMQN607D2y7D4Jny16HOX0UjiocS
SbadaCDxgyit/6AcKLWNPeCr3XzVEOR8TRwUQKbS/pla2U2bDeaLSNoBeqAmv2VW3G29yuwPQcVS
xClSHayBdv+QDlDG5RDo/K6mQ6PU/hljupsjGIyvaLAJrAxfjUwHJEHhyGNPA7OFkQJ8lkX9EzQq
wOUM++wmFfo8812kERFQm9wYsPfkBnTE+2qDcptXi5PvAREdQPJ4AM034B3aIh/ecjdCdalvPkN2
uEJRopHvmr5Nn6rOPrmlEb0Cz5MtS5RHX4Rr6ufCGJBas4b49WOmzCBGQTMLFqJs27L0lZYkSBCF
PHuiKx6ydLqSf7D9yS/UDR33zTL7lGfTmDUcwQy2+5TVm3JsznCvOSPbU3ptGnWRJVs7WgWYyUeO
jpxplaxqdmTvk2zBRyR2L2VXllsG+oFnMy8nPiuWecY6tbx6jyokiPNmxcRnhb007EkLAm3T156U
v4c4GVBqKFNwSEDcLKW5VrXzy4j54MGuovQ/9OUyEYsgFsHRTyE7glKZtLjko4OEiyFXNIA8YXGJ
oSForZKxX6GGKjjObsHgRJshzNxlbwPNKVGocRR51z1E0uRrsJT1m6k7gojNZjXekul2D0IaIwhc
sxMNUiNdEIYB1HVLPVqtT4331WxDvq8WWlq46QRvEfHyzHRBnFmQHzpJz6gv1Gv0rNklfl4vqUsN
grwg5gybi135KNhUHg0IxJa2khIh2x/WmDzUhF/X+NOrWBW0X8sO3JPRYJf3WmociZshgDrpLgXW
at2rHwU0+mIVi5Y3FUS77205HnWIv65xc3SPURNGy9Yb7VOTFtaTDrr0ibZO8OIAFspyFaJq7gu5
BVllnww93Hpm0QFUz17pF9M0EK6oELO4bXW9PbZh5630MI1fRX4uKsv/2qWgXR3bMT7oecbv1UQa
r9MCGjomyoWsOGX7NMM6rDHZW4iATxS18hXZUrnsbD+6pp5hQMx1BMuoVYwQUU7ffR0osgjIMfKV
geRpB4ZecH/Y+qqnKwtHVcmFh3ABrqZRdWVF35y2h4q7B5iQakCKKcJtg4LerdPaSMoK3IlabCPA
7++OWx/3mdvKRWpd8aVN/xlRO6wahqAr/V9mUZfcQllOaXBdHV93vmbg2oWYovxqjr2+FGkioaUX
yl3LOm2nI9N5IwEJXyIvN75UfX8iDm2fg70zLuRXvcogBwn8hSaT/IEDeg/oNq7CuoRsKG7JD1oi
3m3zKF1xXW/WktdgBrJxowREIz/QWw5Ylp1YVX+b3rH6U1gJsi/yyCOxg2JB8ujn5akoNP8hAeHT
AXcU9SuUw1dlz3Q8Lcwosg/MBVXKr/YRiYxFYTTVDre//owNf38eHSahD20X29Qs40Wl98mwoBE3
isdFWznRtpADdM006CB4vgpqqe5sc9Ns2KG2rb7tVNOAWB/ZC9ioSwOzrWjcZlMFZrekKjeqd8MZ
+Na1WbCnSrfZrrnJuNVRO7zIzAL4plnZyrfqW+TWmjUXuHuEmmHe8NTR1rG6CtnwfkW2P42isBT0
OaiV3Cb49hw8pA42zeiWj3XN3yxEGd/iqtkgECe/GnmQrlA/NVyE5yGyZxTNhmcuW5p81BaBlxsn
jxgRKFBMfQcROexzwgOZqHFVFJmukKaAlms5QogWxaubxBVAKyvAHRVxkQ0EANC/sdgZgZzi4qvb
LxfmiwlluV1iO7gll1qf7m1dw1OiSqGB3jWhDTEdI3kL8KvwTOZ8K/0oWRmOk1/8VPeO0Vg0615w
Aaw38OJQ83yzm/znUHTtgxfF7TYIinwf5g6U0tRi5DFaUFyPG+cbQvvJKnBHvnJ1b9iBQpBq1Knx
Oa/WgeuYa+pKgPfu2LuDbTlblucoFx/a+5EHgPancb5HTgMAQyg83EIZ5N1WuWctSPY8Yus/aVYE
Fh61anBUqXiXR/oKJYtSu0d0DZ+CjMNyRdj/FKmrHXK9Jh5hUHkCkWJ9GyEYM9moSwOobm931lJz
QYDQ2Z35CBh4d7DNUnFTewgf1pCGmLsMBIr4XK1zYoWokPaYv0zB0fcVUq1PrKnDe9dps1M3pMGS
GL3ZX3ZRWNmpsJQ8EyLwa3D5ZhAlLBf42Rqv4NsQqPk3s6sr2ACuF/xHZE7c3eteDcIhdasdonff
LgKjsWWK6C4yQF4tAiSycDYcv9o6lHl6MTxDLubdToUY4Mic7OQ/8iRYh9oIjEHbpjtbxtEGSQ7k
9bwR90XkysFuA1BImmU7I83bL+QRtbG9TSDOt8BmK19O1POtpvfbP/aJeB75MqBkHM/fmQzUcBFr
oH5GH6moP3dpFBF/uafPv4rl30Z/mzs7d2qpytPEdgzHgxyQdIUUenXsEQHY8Nqw7jlKwiBzzMe3
Irgpexn8sMbqp+V43qPIDJwswz44oQq8nuaIvNTWfABSiX5v+mDX20SLCsSe1B5IqA2PVE3mj9ZS
17/NmOkZV12CTGKfVxD3sYG8lixvIFA8iHck9uwHTQbszbv80dYbHd9TWYObJrc2mYPi4jityjNA
8HyNsqfqqXaN7wRt1Nh33LbSt3mOHo/RSgucF8Hwn0moNVQYV0q4+r3rN321gTxytMncMDw5A6BX
Tv9M1e9F0UGaLgqGi2d78mQKHGTiKjC+NenkYPX3em8skC2oUCGCn0SBHSbCwnZ5IhmaXHUd1aVR
qwO2k0ZxVjQfafRPc1MWIXORcxCoavyCbQL2lRCgNaveO1ZCx1ZT2WXNQBgwtC+V8Arrp0hd7w56
tCsw3Ib5bRQqAIOIT5rtOvZ3DgzxCrQa9o1WQvVv0Nz0McyKeg0lqfEMyFd2YGXKtmNZWFcrKZ1l
57DopTP5XZ4V9k8A+1Hf6Iu3qPpruhsJlG90qQkifzwrwI/gIxTj5yen7QJUD/RP9PMnu2lztnXL
elIf8gczvwLbfeQcwkizIFFeRu3WERHIcEcIEs0DRmlD8EO7gsEGTFQlqvYRXFlUTiyP1G2H4r1L
0EM8HT6PDr92aTTRAQ/7j3OLETU6Fc9XoLY9OY3L977aYKEaEYpsXpVHZ+pTo1yCYuT7JHXjk4HN
J/EZJEL+CJwiujLZ23f6mF6IDMHi0tqibDTZkNeQjz+A0guv2NtOXmQ2BwtefQYvtXP9WAv8FZMX
b0q2EV5jrRGhRIFwX+vPsQVuOPyug1seNeDjxs3/DIwMclBBFyHoIq3ziFJxiCM21l1bNO2yMHj/
JfGtb53vpj/MqsV0lYdysgpHJT19Yz6EVvvQ0SHIFuI3HTbgRpED0iSdEZ8DQ/uWaYE9bSi71MhP
RRJ9o20aHRA8oFwXntWlB9qs+Ta+gwDDl2ti8yJeL9EH2Vmr8ahQzF9kb3sBaIey29Jbzq5kh0xn
hgeDXy1A2DtuAZrJn13Ii3PDi17zADBoF1xslySL5MUDgBqlBm30mkAawNHBvWG6cbD9dWZqxOOV
59Yzx87mDAomfsaul59xAkl2Tq89eVYcH60k3oRmXt1nWdJdWeqioEVCGbRHzGVZB7q+o1Gtc9pT
GHpfp1F9YG8NwB9HbI5wamG2BslLRMjIlxoQ120cybUb6sWVz1b//tf//D//+3v/v8IfxRVlpGHB
/8VFfi1i3jb/9W+m//tf5WTev/3Xv23fszzHscFh4fhgH2HMw/j3b3dIgsPb+B9RC74xqBGZ93ZT
NPetuYIAQf6W8CAENi2sELr17Z3lK1YFIOnv2nQADFcI9w2pc6TP+fdOW03n2FBG6RGIlW1KOyzp
ON0OpWZOdmFjlG894pWDXKq9iIYq3k4qg2nc/tIHjvgSoRBm3mYkqZOskI3JIRACZiJqwjT4bCPn
Ks9WOr7jB8gTo3pWNQ7P+7Olmj5p602Bmx4Ymf4azWrxBWT6+c7pdOzYnZzVqEfyusmF5pIzLQA1
BX3x33/0tvn3j54xm+Gb5TjIQTP7148e9HiFJhuX3bcyHnZIAoeomjLGdW5r1UudImmithNyBA66
8uz6Sh4MmCdAtXWUif3Zq+aBdsgj79M6Ulc0G1YvIFasHRyniV6yuDZXiZXKswtJzGNVgidjQG7q
aQTpMz5e9qZcwT+NGm/lqgdQGgmz4UQ/M6MebkSUWAfbNnHPBaTB/YfvpW/9/uHYOqK++HRslIYw
hzm/fjjSSysPpfP8ftqks9IBLr+wn5ChKG6hKNvdAqr/SLfDuOHahm551FVeKNfit0MJrWIz8r8h
BizWzMk5WNNwY4p4A7EGx2m/mKI+u2qPiIfiHU/04tnRSkgGlRKuQ2EfG/caaUV9RaH9Bgl7575Q
bPoVuG1Bd5AGR7KBMizdtiX4H2mUJtRxv3EULz+iZlCtrWMbuD0rXyI4lexHl4O1P+CAPPYBODMs
mdbLJgCKMGrvoV3v3P/maxvXhpl7D8odv23tSWHOFI5/UIMkPzd2IdBJEkEPbH/1k2HHP2rp5w+t
ahApLGsnAQEYOnnMukUH6OEh90v+YAqj3mjGWKxplGZLmU2zC5D33kzxRrs09bVpt+kncvmuddVd
2Wg3NFCZevQP3wjb/+Ub4ei6Z+CfA8VsFzBk11I/p093KtxZzAFUMuG9g0cU5OP0/iIN0CsTzjCu
ngy/Mb/RJszWuv4UOkF/0SIfWzSthhRkkp5JAnZSiSXx2Ekeli5rvyzLRavU3mIUAUJ7p0ogLpNW
R5pEA9T9j7ZpsVBPg23TeKiyGSwv27lyNI667RlHurL71KoWPB5QbYVEkb6zvWQ/D//NZzLYtdj+
w73n19u++jBBAMVsnXm+CSI6n/36YaZRrRtZrgd3bt8MSMXm/sIAfuFqxpqPou/cWHeZz18K3VnT
Xpc86joCSk/aEgy3IJ5FGrH0gD3uyl2DPIO6z9bq7vqpAcjo3AloucGBzND4QNDJiBBOC8f/S9m3
NTeqM13/IqoQIAS3PjuO48RJZpLcUHPYA+IM4vzr36V2npDx7Jr9fXNBoVYjMw4WUvfqtfJlnTDQ
u1pm9sD8RC4o2EIdZma8dyA7IxElAK274bT5Mi5LcNkEfvrgAufy92/FF388YrYjTC6YBcpd07Gv
vhWsqJwwb1L3bEIu92hrwQxQmySAsGmVW+JEDd04Xg3lg3SndPWJermAoAHRJZMN/HkojPVAJU/U
yoEYgYMb3Gal6tgAF3emlgQFLDjoOSCFHB64RgzG4Va0pfg6eykX6DRhQrqx16GhMohBiiGNcEfN
Vtt6DxVK0Wj/YSO/UoeaLs7aj2yj8rDUdozXWtN7L0Q4OY+YhqErYoUxmLrcak89soLGVlBDhot6
P3n7jlIQyHX826i19CMwvuFxKjexpaZdzgFU0XazGFzMEQgqgjUFO34Q9nsA43Nv0Sl/eLR0AUmJ
QmSkbrFT0i3d149QUEobhOUgERaFOUjnexbsIe5d3rWNBM381AQHLxMvad42ZzIVeHWtUuQwNtSk
DpaihMpk3/7+jFj8j5+OD70Nn0FcwOcOduG6/9M8NPomXnejXZ2jiOmoc/41VrX8nvcAHQaDa94j
8yMBzwMAGPx60fcSjBjI7wevJdJKG+imgiVDuPLp9yv9ujOxgRlv/cyQqHEFF4vbxzViUqCrpaYn
p3VUttNjFwmwioT5RoIJ9GtZGMURNLGAmuomdhjNzhOa5UY3sxrko5XHhx01UWj0PiQ1IYW8loCa
rT0bTzlVBMnAUms5uc2n0mtUi2NlVNeXwiEEqqZ96qDU7VJ6zTMQSUAJjF1Kr6E2V5wCm38qvS7D
Qa3bPmsvH0GfM6IwB7hvKxGvliXaB9fyw1PSof51QBHPq91aUAo3zewWCAXxxMJqH0QlewWrSLPB
nBpsyS2OwX9eItfVNx7wTh12EGR3nebbPKwdTogA68tp2LItQoTiy1vVOhNwo5BuHKsuegLnugN8
DqJ1tVD7USEjgLICsQT7hfyJ5VO+yKYqeE66yVoFxpCecmBDd23RWXsaiTfIAM4j9WYWnv1yQHEy
dLK6YFhaEI1DcBq1yZ4+kJ3XzbhW3G6XzJ3ebdRBfgOusk3TvozhyS1ErNTJCxFByZ02ewMB/A0p
QzZxc+DD5L8CxOguYzFGqJ+AfKpoarYbJAL2zLJt3IGXvXlS3aggf0YxQ3IyMR0+jNgYQfMCAte8
6J6Q5wohZxcWT0U2KcgElN2Wmm6VtnvVAThOTYgw2/dKmZu4tYsHRNjZqjBTcbaqIj2ZldiycRBn
Mg0yaFaBFUwbW9ssp1JQ7ri4B32a31llvqdgLUSDTpGdunsKGEWUIdO2ZhDARncmCsKxWPJA3fZq
5OxB1hxBvULt7aCufnVW8s2OJw81rypYYpvu3FfMVlsnVQbwQBPoGlDFuSllW5z/bZw02Q9ZWW0R
sOjWVQdJvFyW51JXowAGCZVkXYiSGwVEG1Wa4ycFGx04hAPI150wS3myQk5+GF+8olhNYzE+xwkK
NLzKZci1YMeO1a2DAo0CL1JNbsjTcoXCouGmr5saGbi+65OjiotqqZjpP4CfNNraXimhOFOMt4mF
6DwgieLRtZAocIvI+46aqnWahc6vsPUPXYOMDF0OOID/4ISR3ALQNG3+PhMy72oD40In2sY6DKQE
NggrTf9qRTbFtqdc05U/Y4ZSP7CIGvfv8VQE5/vRUrcuovDnFn8QyFONb2YKNLoBlvnbSY32OQqN
r+PgWBsGMtLVmKJuEP/75BYzyPsZ2Qwvu0/yKdxd2cl3aN1BLchv7o7d6r6GvvDu34Yjm6nibRmB
EIk7BYL6IMQ0m4zfJrUXQ95yCl8aNz7RzoAH/L7CQuoruVqR8+6KSeCTKyiOxc/CsO8hegYVt2As
1gypdmCEibXNcEBGmN97bb9PLJQoxfitLfSZmTpJiP109H72e++1nzHIzZAUuOJ3v8JT7MaqW2fp
6SyJAZXRTweIVu5j2633V/bZNwlK85aaLocA05AFO5mMY7uYXeZrycaL/GT16bCjS6mT7NeXZb55
NhKrX0H7CAp+6fiE0Eu8ZMgqv7ggxgJ5kNd/D8vmOCVhFC7iRFdMgAAaYGcsx7lfn5lEytng+TOL
h/hEokQfLSpdQXT12eqy+IR8vf2s+6hFRS8fnv9P1036Ez5GmT8vxCdQ66Nv/jzdN7c+Po8jw7UH
OBLMoUxGoEoPneXArWJFXDZko7P5kID28BiHqbMEgujd79+cUWYT7P7+S+Z6XfspCCRM23Z8B9zd
3LQQERJXP2QoJxUCT6/3E5IjjBsoUKisNS3PUGUObkbjiRpJsut5aTyV4J56lOO3LhOHAKK1KLys
IXnw0SwDKL+iTgWQBt3r6wySH44rMwdv0FRZtzb4JnaqNK1brs+QV3g/I9vcW5QQ9Zv96AxMXWcG
fMdtL/xoKRwLYu0V2F6SKXw/UAfkVIbNbCOXiXMUqOuOkoNkG9xMuA4ZvvdhyJsc/QS8N3//jsXv
ewtsK2x8ychqgSrO8Zl//R0PgLdaUW0bP2VsPqLSwXvwRBwfFUheljRrgpfoR5vb3kMauaiW/LB7
sKsPOwQt+iVlp7Q/oOf+J3+y26H4kQbfJJTifcqrYgJlt8HHzHA50zZzUtU6luBe8Klmh37H1E0H
+kXTGTkii4/lEdXxkPEyOGSz82U1IZtIukJVmpSLvPPzA6kGZYUNwXjTlitqmrmXPjRAAlOLxIXs
ICwXcsiKg+RvE1KJ2OnxQ1o16tRbfbkEi2D2Ayn0ZRyAlirzwUY7e7gcWhY3qvPcPWIGCTaWLh68
uV3aX//+V3T//CsKbNYd7J6x8scK8mqHGPJOIncX2T953oRLJVFuA7b694OrQFm+oDYYjKCdWIao
OpPqZjZVOX5eqezs9Uwvmqh0EduROhIxqaXZSYmTVMaoJPNHqANfdVAvVOIWDdTs1pcazEsW1yw6
zY+VvVSDZHsqE1c6Xm7rgnFtLxwX8APK+Caxg7rhFuQAOnk7WYV/L4Q8UGYKRNbeve6jxNRHH+Wl
HKd/Kop0XBeWUe1VX8YHOkP9yPsZIDnvZ3PvfBZCse+QWKre/v1v4/0xi3HLdRDN9hAuxFR2HSBq
XIk4LljKfoB5bMUYKk8WrSbQmTRrjss8UOfoZsUDtuB1PK0g3QQf6r5yjL1IgG+a3Mlp0GOQ5+xO
Q1KThoRs4Cm1bMgEAkN4Jx27tBZNkILM8ECWqbfHu4TMooyDTdibwyLFT9BazP3YXLULIVLw8zE5
3l2630dBbVu3qOuMQwBjXRKTIZHnM6wUsxWd0kEZaQCGpTU1TM1x+Ml5dht1T2R6/sFI15/Y9S+n
EIjCxCpswBmVjt/k+bgpsYpZCORwj2SjAxehxL5X+3i9uC2BON+7UQPB89mHzlAt9T4CNf0SMcu/
PwCM4jN40pDjoGQG5lhQS+qQugdUvO07V1vzCFqvKHg3659Jk0/gKRclOMOi0TimXnUPyEe3p9bF
JBiEYeu8HVeh7WlxY2prb+qPE5D89aLej7lnHO0s4h2o84tPw1AH+UrXQpC3AIVkUNZggC8m45Uj
N1qUNQsX4BUfG2C26tC+H6wc1fxBGS7TJjcfzWga1jnIr48Vaiz3lsyrvedG9jHBqmnNEAB4tDMQ
7mMzGr7pESMQXOsRnSBMzp4d1VvHKMGT3FfZDwcclNWgMaLgP15P2N7dsNQN7skjrd3+Lo3BZwDA
NeYrPT+R+qugSauvoKHC7TBFAOV/PbNjYbXpyobY8RL5SfXgg9n7ksbTKD6rb62V9AHVJtuHRzNU
yYoNwZlURzhStgBjI6JGxEpkk4gqgu0di39BaiYAPL63Zz4mshlAPq9mjM88VpZ3mPBzC5g0VDMi
jxitiWuxDcGJOrMuljznB1aF6ys7eVCnvlJ8MDrSGdE61vrKj2FnO11pyeEy7MwAefWZH8Mqv/iP
RRtzrlIkCFT6iFGCoZ4jR+fb14EoVIHE3C8b43uikvWF2hp1/dWKgTj4wmo9v0s8pI3uvDcyyBxi
AAt6pwAzUa2SCQhUeqeQjc4mOQ133Y9PRNqXsX4f//KhqCr5JTDlJQOkQjJ96MQ5Mp3q/rLy08u/
Pn+cLaGXJfclFH1aC7X3Tv0ADRUINRhduFJQPN6GAVSAoKIZH6BYVC2od2Ba2gcXOKiMuVzgyhoX
9OD9Uyrf0grV8JN2hTdEsaMmKGnbFfRbix1FFyMQl116mZaAm3t5btrP1Gtq56trWYKixQI0lfup
HH4FGp0QmQAg0MEIu59TmbA9taizhXbAPrbqX5kuiQJt2rQafMvG/yRDtfAG+KdVp1c1cacS1G2N
/FSNZguaMV6uuQrCNwVFUnBh2C/gkliFYQXy1QHs3phbosdO01WyZFj7YWOcyDRIiAhGZgmwEoTn
9nULnDLQnbqmVAIlqPm6KySCT0KflTwMFwg1pfu5Y0h851gZE6Rj4TbbaZC2ybtPHXneoU6RgHMy
cKZDV1enjCdYk8dlcW8CY9NoPZSxQ7WkYHzcujqwHbTFyQV/wBk0KP/xOxC/54UcwZhtOqBjRdU0
Z1heX6VRUSji1WY1Dd8hQYrNPbJoEIhwnYEfsU57KHiG6jjROL/sLvIvfMhM5KgoEiAHmDTFMh26
8snNp+pMDUviuXGECDbURBqSQwyJP1DrQrosg19JWrUHq4Os6RzOGxGbKfreAC0Ugn6IlOKXlnp+
tIm6NFnOfjb1+G2wrnyo96Q3tAjLfOx3kjIFNI/gQr83/RFUNo0oN0xY/GinxSNF5OlQJtl92NXl
HbUC/AnWKaLM6xCCSI/gP3Znf+D97WWHBeqNEw/2is4gV+k9VSMgVzpOQ3ZnTJwb8C55T4g1Xdvt
3sTbMAbUuwdaOviPlRzjGnXw+UXOmAu8qm26vufYDr/+m6LsQjWjcovvauy9FXRe632TtRBQH5Px
Ing551qKJFd7wIjusNdQ/IacdTPrA6T1ffucIih59AuZ7Urfj24ao8+OAMa6a4GU1SPWUagOlzL7
JrIBtWmAsizqFPQhgC79FOMYL3LQz1m1Vx6JyCIGfnPtYOu2QqWM9054kQNw6gNE3YLBYBEhDCn/
sXLZrHKwNi5nmmk6o6oWIEbfZSfI1qG0xWRDuBCWz9Y+3u7NuejcPSrCdplme7ah0LQaS4fviQu6
cb3bwPLLc5uO/TlGPgRTYPKlFCchpuQWt5Lc0hkdvKkGvWbcgUVdpWxHttrv1NqyQnN72dL5ZvUE
xZtgO28Cad84N2nTR3vCD18ykYdrlOsAYMi9KsPxMB+mrhwPWZrtsqyxdrYdgpli7r20BYSzmRtM
ex5DF3By+1WbZ9XR1i0yNXjrHEzNhKtNmGPe7V1hSiixmuAi+7CRS6/iN9aOagshg6b+HoNZft1D
qGJv5y62X+UYvmZ2DsSSK8dDMWb5V1bHF3sBGO9+jGKo+CAi9WoXCrEol/knJ8vdB+Y0z662c2ze
N4k/BNvcAJlfYY0R0JIB6PTGQzf07mNuFxLi8xsKPDmKUYPiRw5URHQPNVLtBn7m2S2Umyr2o/Xf
18a2qQETv/+kMDcKy4VAM1YOfwB9BruHsE0+2d8hBKb2wgGZLx0MoFc3oCBoFrPNAfC/gyhe/e6T
pymYBICR+biKfK+a5M/NMV8gFN1tRNU8Rga0PuLOR2BUH0ZuLh0HK5HZ5ILZZTGC3GhXWZBeoo7I
dpONaypvSTbAI9iKA9QFJm+wEpZgrtmzofKfKjBoATMNYQlqlpNT75LGi7DqRC84K+wDK0pQtehm
63F26kznSK0EcO6nkF8uJEvmdlrqQdyHvgSxcZYfMhdB59YZggWJsJAwy5XtAtf93W+2GbwJILOd
ITZ2dV1re+OB96i0ASH4a5tkyReIrRprZoGRwBqhvedOZrdKeQJulyncm6x1f/7umgi8fRztyquu
W8lh6LdeHYllUHTRnacPlYlwLuimQXQLLn+XVxmwsrqD2gAc3mGt7+yN2oJoJtn8jkd3tZE0S7BT
5CjJ/riuAknRNvUMdVtFkPyyp+ZtEr75JXaxTHMyBG6oWZe9sxVJlANmjl5lpXJte32wvTinASQM
wSFxoGZoVCDDidqTG9bsSwRud8/m/7SBlorV6eiRVxKoSvZCbzEy8dI/YHsjT6LwxW2YOGeHirNo
3Q2RKHMB0pVhMy/U50U99VoQl9pcLdcNMDLuBya9G38KMPsgjRffVBKseIOZLWLLW/ByVAdbH8Ks
VMjV42wqkgKznb+aTXRGbuRBTTqYjVCHIGBqC2lbwBzC1ttaAdLiyCzKF7cooNo8jdMx6cPgiz+e
ItHJFzOAxsEU5PmSmpafOSvhmgD/696iyVEQyYIzCMtfA+V+S9gI1KGLYk8/KrJncL+jcht5ebJL
bbcc81/tIjKtG6n5J4axCkDx6yeoA0ETtKXQ4Cp92HQHNa9s7dTsysncG8q0j4EZgS/FSswFNeeD
r3vfXXi2gJSl3FIzxNZ3vHjXlRUfwSsUlBVqBPy4WoeDk6/tyfaOA3Zhi7Dvq1fsG6elBG/boUN8
+blsA/zYZfXqJFC2i620QRWKWb5WlnMErXb76DmRf7l80m5Xl2eoVyU7lkrOmsv4VgISvwTJjzrT
ASwE8SIGZ84NNbESYCc1Mfwd4DHmAglTyApvvDZMUJD/LIkCCzEobA4UFAQHCV7gLkYCi2zcZchg
iGe/LcCUNbvl/CXpsfNZRKWBfN14nhDcK5YMJHarxLLlBunh6NH0KygcguTRcaPHoHNPf39DMH6V
zsO7gXm+67tAAwJvh13l78AGkRl51eVd+VYGTrfMsP5CFZ3UmkSkTHQ5J0WiTpTm0opQ1PsuWkQO
1HU51ByFQT2KHkAGCDLZLE8v6QToeFVbD8/mmrZcQeGW28JQ6Zo2ZC7w+pfeuMuKBx8/VVMXq0Rj
9E4eicre51q0cj/bS5Q2XTz6/3WS/6ivnN18s4dYvAIzQ76Y8kQ+J/EAeHo2vVhAruxB0G0gwgFC
fL+fhoWPGO9d4vcXN2MS3TEbDGtJCx6sLsxNwAH+mCPk80roKto+O18tp66a88h4TwHwpMP186DW
0N02duyd/KG5o7xkJvsHZiT9V6fm1dqJU7AyGqgxNkDLtzYgQgCWsvoOcsPjt5bkJvKwCc8B3qUL
VjbVyeFY+/aWeYO3NoSSFUeV8Fgj66Ob5AZABnQCWQeepmAEXA1B+vv5WUbhx3NXDubN5WG2wU+9
g1xFBVwkHnc6NPoscotniG2bN7N99qUxLz8aFPFfxovB2gn1waheYpOanBGJZoAggCKq9Hl8poMF
Nckpc8YDtYKeefdB8kINuiYSgbW3G/BBzLarcYYc5dx//wFx63qJheolCBNznwFLoYPQVzvRZEhU
FoC1/g0MTtnNrH8xKCiSgmLMX4FSGBRFVzIYczd1QCz6VSmnPNBGs/FPrRt2Z2okda1WwHBEW2oa
YI07gsz7fNnkJon5T1WI8LYD6+NuZFwuIcLH+1Xst+HKrlD80deju6vi9qvE1geFxCANJZ0uDpgb
GKon+6uXO/HNrN0VjwbyREG1JdGuaXTaRQqxo3bVdyVmwKJQziIPfOfBi6Y13VRmIfJgokZlTbvl
oGgj8CEgqwkerIuaUY06+GUBZR6UYEH/qBKud9PrQA81mQ317SoBD0nqTFCMcEDRhtXSnVuO491U
NYiqgw+jX4et0SwjcIu5K+pShvnml56zG/0QSJEwjMAdlnercBjYGfVr3WpCcOccQlpkNeizWNsK
0IYfDVq2i4T5eEdKpNLT6J4U1mcNdrJj03dPIEDo7q6Rx/YPHqD+95PRvdLUoYpw2nSlkW0Z8LeH
tondfZQHD006qGOtp+3GypN9BKJTJNL+p1NjZMED9FTVkUyzR62VcOiqjzHIQ0KJYmHjF7+Y50Wa
7IgMtwl+XpmpKTqwnCJURY15yqT5kfqC9uc8WdJZ5Rw7AAVd6DeDI8yLExDLYfuMfaO3c8FrczRZ
kW1CLx0Q74uAWTPBe9miHneRgVL+W5U1937qBL/c5nuXj6hZMkDyU7iT9VM17C13AS8NEzdc5oh3
35QWNtTgRRPH0YrFMRaNOEquin3Okgcvye1pFWkbdUCJHNWEoMc2Db0BHwBazDsLZBgfobkhTzeF
D9XBMHpAmYnz4+MkDeOLBXLdc1fDxMmIoGLpmql3NCLVTou+Rmix5UaNrQiMPoMSx6pqgnKT90I+
yJiDHtkc5CJqG2AUlcPDlWEmvuYIVGfMPvVDPJ5Sw9tW/sRv5/lP4NvYYL2XLS9TXwfvyDPWgsXh
vpdJ+gT/FxY47fdWutmiY4j1Q3hJgScFUo8oBK/eBGgByKNooUPS1HVyzFCVcecGEA5LQIEMJb4C
L13PBxktdq6HWh+oOR/qytz2dhrtZ1PrJv0WRBpy+sJq1W6R3lkj+BbdWchG3g/Ist57RuxiSzWJ
bSccUFsUXtxtoso1l9QNyV+IEw5RjJ0HmH9lFW89mUJtBqyv2zitpxswleW3KQjkNgCc4+FxQPqn
eCC+VoL/GCae/1OiQEv4qLhbAKEIapp6+J4YwFJY4DxajQiKgxqmqB8LKAdCoMp9SJVXQTq8lWuQ
liQb6oReHlS3DX9DnWQKGdSrGwQk99Q0zLQ/8BDUAVmfNNBb69PnNLbT41SV+arkoPncVMrM1jJD
8i9KkTtEwQIyhnRKRjokuvtyZlqQ6ihzpBpnH2piunW3ngOofRJE0EAcnFreRDJ+GYrBPwVV5oPs
HWcQ4zCWZlKCVUU3+6QYdkEdGgvsXoBEDCSmFY0s+00mNxxKaLAhxFMBxDd9mVAdjwfXis90CI3n
NqiCewNB53PD8+HAxvpt7rdrx1v35WCtyGaZ6ptXDDEWCqIfh206ysXYh+W3BhUyK9+1ilvZm+KO
sbFfEuXKv3iUIPvY9KXzYmN7dg4R/wQZifVMrZiHn1q6DysN+9JXMGM9t3Tf6LrJPxmCuIe0aOP7
Vo3Ly++tShH0B3MZvyzXW4irnXPVHQJoWeFHmt2NGkPLoQFZQ9TwKTBUdzYZUIZpARrGnA+3lZ2C
vUd7xWUvtnEVlWvqTWMwVUeqZJDRBRCEhoZYenrPGpTQfGwOur4rtnUQv98BeGmzbQMWLegsefbt
MFnnNhMgDcpHma47F5k+1nvqTAeky+6GsuDrJlAnTqCKWiEfjEJyBO/14u9iTEdebCHIkKyCMMYr
zIVSECEOCZToT6B6j6P9DEQk8+xKgEXqTTM2aFcThAxb4GS5swPRkbVGjBxIbtdN/1EAl7Ei+Edk
Hiin3KZ55qlvrnvWTrcDyPEPwlighAiLRJKqGt/sVGr2zu7ZDEFZ2IXeJ7sz2PGxmIrvWZjZZ7x8
lmZq+08UaQGv9tKXfXmmVhyIF9YFwSUuYyEIuuzaqrihzi5s/BXSzumWmtJ2m20sBeqR9GjuCF1Q
YRliwb1AbToGTXPL8pEqDGp+azrIrKD4111QkR9+ew8dS8Jnx8YLrLRQLQwWiuo4ailr7Ka3qjbk
TygJZyDlT9vHYAJvcxuN4w4Ime6cTl67IJc4QbQFKJC3tDfwF+kigNesrPuPGLjzL4tJYQoBnLmD
R8pmV7sxOxjzkPll+iZlsnC7qr1ntqHOSWMlN6UCNwgwNM2ZbECYM0z6abulJnVMNsRKfr9qMNgO
+gaN8chR95NPS2/wswSaTPMJUuugpjRDa41oFDLCwm7UgQ5BxqtNwc1vk2GoQx4K8HxZwlKQq8KB
XKgJ/VhcR6fzxZ+uoXGGsX79++KbUW6/+JT7twTeQxbzwPHvAGV1/X2p2lSQZbL7V6vLs00WMjD3
6/UE0wc6K6MUr3VpNudaihglr+iQelHRVxwdyAMosCPb8YKM0AHywA1vi9ukE9gCFSE2oy47XZ11
VgqOb90LpeH3s/9/v95C7SEPQdahqyB4l3uLyEFgjbbF1AydODlQYpKaiTPEn5rUOzvP1zZF5y2u
nOdmiOpTvM0McKkOTNwCrlycvDHZZZo3hQ6I19vLzEe9MQKwoIWZ/PzkglMINTvVd9QoGgsJJNTD
GHfWrkywiYw8J8G+wLYhmd65P5NgofDX/ukmLcip0iG+KRmmZHCylChLTvOXcMSUb0QD21IzH8ST
AWY/EIQhGQfk2B0Y37MXmRZqB4rcZn1pxtO0cPtgBNFbN34BqVqcTfkLgOT5wXY8/WRjaKPJ5Krw
THVDvZArBYV9Xj9LidIxugMazMwkdOv1HVyajv8EOtj8ofXz6qw6fgclPL7mPJb7FvDIVT2AtDpL
y+Bexhojq2nm8eN4lSizf7RNcOa6kkUbxeP6zRPfjQbM9lcXBi37+vfn3xa/hfc5dp0AISPqj9AN
YwwFHr8Hb7DfqhprMLq7fmTgu+gDcP3QdhLav/d+1LIdsr8oTydbp6p91HRPU+NWG/AXGXtXlOwh
7nIUZ2koSQHQGpg+na+zBwjVw2VpBnI3B1dbxQBkYZ1/jbpI1bkDUUaoFAKomlnHBhX0skVO8a6N
GuueOkzQ0dz//WtgvyeDL18DN4G21P9cl8qdPxXniAFvKssz27t3gnHha1kfpGJNq3DXRYua7Evq
dU7FpqG9wuuquq7MoCvKFIzrVIoRlRAXB21RvPz7LTvs6i+HKZ55Hv5yHio5nD/KgCH7w1jeyfju
Ul05BaJeNmMo30DQkWqGFEifJthDBOb2f2alA7s1A6/ln+aQNe9m027lm9MvZ28VN2LFZZVDMHdN
KeZM+PLZAqIsxW5hjJQBHYfOWeUJi85GWL2fjdrWt+DcxzvJWY36bPbLiyL/D7Qssx379xcgBxTZ
EyhStC1UbTued12ZbppVXggZKQCQkYluh8xagv0PrJQ9D19k5kPWGrgMT9RAMTrYhpE9BGPUBpFK
kErJPHrxzSJdACbj3gEJNT5n4Doit7zg+SGMUEpNTbzX2pWKexNC7RIVcENT3oAF5zsIFONfWXmH
QjBUmeTAbwmwxrxmmSqXqPZvz06AiHNmVtVtk3biBsRQ/bapnem+qFi4QnmG9VWP0zWB/DVN7+NY
BjZILgiCyvKOhRGKQqAK392BPPvohUmBGASqxXXJdwtV2bA9TsZz3bftHXmRmZpjW007KBp9IzuZ
qJMOY1chMo5SvuXlE8io9JCKDd2izfNwS7ZPH+aJZovUhzp8smV4md42ZrXifSXeb4o+ikPQYWul
dXa50YuNfAxeF6uOpx2KkP+867rvkAABfm+L6qlqH5rq3k6hBrGJHQbNFS9FMjXBNuo2Li1QcCQs
gPR1a3QHahdeES6bkElUrI3rFHmPAuDjZFz2voeJyW2yR9FG4jg5wcl1IrS0qU2B+FSNyffS5xk4
WULnYDjZr9mj5+avKo8FZggHqy19Jch1xL4RNai49Bi+PqQIgbZuy4/k4aRVsgPfBUgldCfZ7MRZ
oxw9ur98UuaPm2wcJyQM9BgSVWzxhMqSeitVAvVnbbWUl6+Zz8T6MkIRVA82oInzoIJNeJFJp9zS
qM5UBncyDW88zIfFEhIf8dIvg3EH3Ahd1ISBczs02VdyJ9MAqq5F43U6kYHPDPCavjGY5mrVTTpU
ITTyUte6patCLzR2dYm/Cd0V2WwLFOPgr7ojf+lICO4FqHKh72YcgjedLb/1UE9zqiud03aQntMH
e4K87cRsf924PMqXg4HNpQQLOrmAN8zGwksndiyrWFux02z9bjNylX5L+zTdDJMj945hlV/SKcB7
TKTfwGqqVm5TWAe774az0XXfWRUk38K8xxspb9idF/rJCRVniFXojtwdfnWVMB5kUCSoP2rSFX0A
2C4OAMe9gMdrvIP8drsXWAqt6UPS4KmA8tPr0AzpNi17f6uApXwBqHMJkGmwsVIFuRgf1CxGc+jj
CnwiLQr8l5hd4j1LhAndJHxlYBNAWnKQZrUMMIkFLMwfqJe5slu5qObdUjMyfHAUFunbZagaz3AF
ROSd57fmo2WiuDWwUJxPzSqvzRNkSnYX32aA5lKF0n2gde0fNJoohbH1nZ4vsaZkj5YBnpkMCXF9
WxcLQCvLDCyWl1v1jCa/QaLJXNjaxU5RM9n6CNfY2FwM4Fh4v2fNcxCDgGdL99EWpoNyjvz9nnvX
O4EiOL/cs34cNtArQzGUHjLlYKWehAA7lv4AfaD7dqy+v9zX3+6ZLhqU8cc9h0ltolSoiE5NPmx6
I+Hbtvb3Jfh2oCvRliBrM4BGW9DpmLY1qGjBc1JKwXfAHKLHMwookOQpW17aRoNcXMw94EUnzfWm
x+jBkrwJpPc1saPyfTAzV010S90Xa9lZ5gJJ/SA3khVCoiDqSR5jVSHSVUO5GQpS6SNwvuljlX31
8Dw9kAOIwOy1CXmENTVLM7HOuJgc6ZIsHb1VH/X5hmwKCGGkY5a8scd90aXL98swrooacO21VbaV
Vpc+miFvTiNzt7NHVo0t/pttsaOxkL/1EZpG/HRZlSWgB7hhurQOB7FAqYPaky0fzP52dOLXqZra
vWdX6YqZXrx1moHfmEmeHcOhxoJvWAU5wmtJUT9PZp4t0qgc/4mmTZoL9WtMpx+oirW+eAUIQ+I6
yMHzDDFrQLVRLGo14cMQQBsSsdzsDTs98D/hIkT1UL3YWN9ibgNa3UzZmT55GAt+E8cA9UDue1t6
LiRDrUkcmjj6x+6tCtRHBgTrXY8fsTIPN04ZMihkBHw1JpW/NAPPezbUunIchYKMnn3zQvOuyEpN
aYRKbG/AlxyD/CuSVvHz/yg7ryW3kW1NPxEi4M0t6FkkyzvdIKRuCQnv7dOfD8nqTR1Nx56ZGwTS
ghaZWOs3Shf+Vam9/WGParIyhyl4bvCcJ3mC25RrzF/XxpmrPP5x3agL3Uc0zrHCEGJ4Q/kX0yIN
lbD/db2hivDoKJpy602ltkWO3tjW+PqtgzRAzrbX2LdNvfYdsw0/6PXm02uwzxI4Qe9V+Mlvnmkf
q2yZtfa0lTsX3dkYe+0+jxL0WeTIBYYpquk58LTy6JgJDNdlQJbvoDK635CLT7daOzSHBVH5Mnv2
g2wHhotOg1YNF0G0+4JjSba6DvTCRxi2zgt/u/YwqiLZVnodfAvq7XWg4fYbvZsJ5aiw1gdRf1xf
CEq4vkL+7T5hX3nWnUpbFcsrQYzwWERd/ja7Ytrr2Dtts7brPomG+rKDYuC5oRRatkARqifPhUUp
L9VYGDI17BoeQnTNTnavpmvZoFjN1uOu+d4RZtm5ZT3tRDIq74XJN79cE9vqaj0LN0WWCRU/W+mr
68fFEyxxT7Z9T7bidncBCjHXKesYFT/w+J/tbIe7cS7rvT2409tc6Af5/pIMrzTQwhkYHsVDVjPW
/Zkl6RUBmtdqGnI/cqtsX4RJi2IK5Bx5sFoMcQJhI0e0cHVknRY6z8ro6odlNa2V2Hoql4Obsrer
jJhQ6bK4RoB2nkr3LwET9rqgllk070AuGCs5SPbqUeSd2E6eZckeO+84ukuMtyj0Hdtc7Ygrgu+g
dPeamorymITlnRb04fvoFHw4GLhc9QXqWkO6UCV7KFvtLEzXCnI8xCCRG+gRw05LV73I0jKjjjLa
a77M2M/VXbh0siqu+48BVCqSjYnQ+4nEqnvqrJ7daV+N+n5wunt9aagDF2OI35qVsdxz07eBY8fA
1NBaBAxp6f+cToJURDuPf4fat8EM433Q9RnEds9IQNKIFoZZY+wqQMUJZOR0p/eucWnQkH+aa1XA
9FDvvzrnClihscvW17KOBoCvV1V7AHzEZE3+HNpq/JhGXvo0WBYiHsL72dkpbXrnZhu9bfiZyQuB
7virK1uN6DaYNTSMgeAWdvyehoq9yRSPIO9SrIbA4leQlCdZHA19j64ku6giWBDx5M+mPHkPBeke
o1RRCHfV5N1FknFXq8FXa5yOCVTLYDrI1l51vpuFqO/lUCXczIaKCnlalQ/goF7ldbLcrI7yRWXL
/JFl/vuLkq0ZigLyRSlKMrJZSCoSbzCOpXKrDF3LYo6olR/wJHMNZ8u6qzXYb2qvoRJAFFo6OVdi
4X8munaSc0ZLJyvLluxbuJnmcYXUYPyMttv8CqpxQ+6me5IldSjYokXWoyy5mnEwZjW5lkB9noyw
GB5kW0BeHQ9e916WgME+g34uriWUUt+70dEusi0Psx+asKKLMyNsrwbA55vUHM7XS6h16vPfCE6y
VcOpz8+9CZG35cWBeseHTEvdO9mas86TxzHRXpGtthXwn0qdI/Ah9dUm4bXK1HNr18kBimPxMttO
vEsUVVvLYpiq7dmtgw8H2Cq/4irxwylQMRSmr9pyqcJovGPeKMXLmPTFNo+R3ZCtQ2BkJyj3GOLK
sS3eh276IruSjEt8ci5s3JeJRDf0GwP6MopaTOThqnYE5p3WQ3NJDVOs0yTT1mhmNRerKtAf6JbT
WLi9Dx482F4rKwFv0a8a7SHOevOgh/lkruUcKuJuGRE9CMMHcoiYXidB/qx5Q3apInFRFU0pEICd
eWDTDOcgW62oae+CibREkFXFs6wjH/PNAmtwklWRNwR7+SAEXoEJJq3ZN3rRcPdl9lFDDjEQc0dc
g6IcoZdbkfTqk6zRBHu9yUrhqC8XEFMyPHT9dO0uewyjw8+utJK9LLpEz85x0T/NzvgN+8v2JKtb
IpQ+P9D+KIthU5m4ByABLovyMNT6i9Gm6VleyZuRTCfP3WJDwCuTB9VajwiG80NJHwZzVDeG2vUb
7jTVNm8LZy0H9mTKnoaf13fbkGBeTyD2kNpkFnQZ9PskjXc6GM7ru7VyxJZ0dda/Xr4bmjwDWe/Q
ZUISn7ONx1a4kqlbmcRNAG+CJ3KPtyp5lozOliT7eJala9XQK0gBjeMOk5yvFHGTRAZAvKlf4V52
EOXobFIT7XIJebslwoPGfVKjPPjCEGUNvJ1xzL/6GV43bDvH6TaeKKP1kITaGY2q9oy6Z7ZOxlT8
FRxktPLWrpr9f22X41maMx7+0mKLco2zrpB9AauB35YEYd+KUl3gVpR47WLpjPUIndl+v95a5dgG
qdV1DXjs4I6ld98Y2i8p82S7AtvlurZ3UuaJXdt5qlPvqWUXKnsFsfM6DRogx2zwtlIKFI+T176L
2kfP9KrH1EjfxKIVUsahu3VKiI0dSycyS/5EINzHOKgA/4geifTOTZU6OwkeW5IkIqt56xItCibJ
KKo19pbjZhoKYN2Olz/gZR4fpOjhtU5KH9pjC97Iq0V3KMca0TcAX7veVl0+tBjG1Gwiw5sjho+X
t/EqWxNn9Falq/spYNbtGBKnK5WhCHxNL9SzSLyNhuLNg7EcJhztHgDI/pj0OjnKkqx3O/1rqKyT
B9VWRggQkUO2NOlhjEMxn0DwvFhJ12zaSjTbYSmaiuYc7DiMVrK1MGOS6rUJk5NGWVWClvYMVXuU
pQBzcN+b4J/HTfj7bCSwo7C2H2U2TUnOnZ6DuFtScEOGLJYXtOpvKTg7VPIV1HwCQv9Jy3nJua07
HeRHdrkNtKdR9WVRHm4DjdwCRsIgPB4GwhTz15XkgDjLg32hu256ydkn5AP5WMUMnb2i5PpdHgz2
/3HGDh+mUICiY0v0iEgaUQpTfbKR/Bqq3jrJUjcq1p3QjO+yJA/IeE+rWM2NnZEN2lPfu+FTTzx1
GSynCaJWWf7d0RoC25ytlhlbYVkneE/iyRYIH6b5CUDEmy7fUjzp9toUtrtRl49PHuK6vksNQznL
EiQf3P8G7U2WamfoT3XhzrsUPtcpCoV2PUC8+DqzIq/btUn1KXukWvVVL4tTmq4ss4zPkPhbP1nS
DzP8EN9LFecyVKl3ry4N2dJQmAjUuip4BlEMYDBG7WsEDja/5lJHgt9KD/0iO2Zos/lo4mg/681T
tkiPOdzakbEgjCI7yLphMfhUzPJrUFMo5qPjbXPnbFvjyk706IT1pXmRh8Eb4frPMd4b9cSLXhqE
u4gXT0uLiSfJaBBSk/1kK4KhL30e8G0v1gO5Z/uhZbt30izX0yz+zLJBlpdWJQj/QscVTy0BgzD3
Bv35dhYqk1iXS50S0mom3u+tt35jYZ3IG/8QCwKb4OzoD3z9F7SU9KcKhSFZX6P/QNisKfdgoqpP
wWNSNpb2W9+x4SHtzCP3Un8bnpc95mLILT+0OmnIOQvCdx4kXLZInNVLnTyTdbJV9hv6WvzZ6nrD
19iiDuqVNwh9p8wGxhetwPhU1ONxAlIjq2718qyw2/DcuWaz86xkfjHT4KyU1fj3coIM6iBPRPVV
49QGltTSdSfgm+jiThyVWntIA54hIvnNydPGmyswc9NAgITv1F4OssGYdSB0/4xweaeXq7y/Y3s1
um1AzPRibHeDW2kvfJXKbkjDfC2LaYN6sEXYxpfFZkx4TGOnENaR3q0MRd8OQxyjB8hQD9VSv+Kf
d6e0hvYiJ67jisDqUhQ2E3s5sfaACO+LPqP2YME+LYU+XiRpV3J5VRBtPU4GyFMFrWm84wKMTXmS
lUDTU/NdsXOitYDG8a6ojPe6bD4ny0gfQuKfL/8ySNEmdZ0Xun3Ou7UCRjlhrwS/FSVV/jHrSJ4M
85oVy97bhm1tM0XPdxO6zcTHgQjJotGYPFkti68stq1XreZMVI/TlJpANz1lJTHMqtoVIEmsDIGO
qX9HZzI3zelD9hIlueC69MYPz52IoC+9jF6RveTgf+tlKOi755otiIYk/buJTsAyQ9l2X5eVxT8u
S68mHYptpQzaetJ1YEn/OcQGHs+lCuLxn+pMYx33oXCCWbLKk2yA9ZNfMLTqTmrZdx95xn+ZdeY1
Qqdyn02VtU1M1froQQaniw5h7AAIRFHJPcWOo9+Pven4V4FCRgZ1nLwirvI1UgONIUfKDiggfI2s
9My4jpQKhlVKhr9o91EQV98X1BUmtL9AphJ9KXv71cJ5b1P0Q3SuKyW5q5VR38IuKJ6JtJDbcnp0
bebOl6OSYvrsxBy9twTj1yhFQkYyg/KoWcTvMLZJnuIGjlCYpdWPCOonsfvoVxIAdFHK5mOOvAof
xkbcYwHfH9y6+GTTn62r0SQWBZgYD9fJ/caGE53cLvqlWdopiWv9M8+0hRhlRUC4An3vuom9LwyN
JFFELNDSh/HTtIszkqnxu6YEnx0LQqdZ3iWotOKlRxZ8VU4Jvg5ewbMWqao9q8W8Kk1RvgzToN63
YEf53xUvsoc1uvtwntIHWWXXXrOKXVccZP857K1dlWnpWrYSxG8vWB4/ykvJKleMa6vVu0dZaoXh
4SGghkc5dxTVytYuYlztlhdjh0aBsG35TfYdi6y+ZJGFixMMHqCCUfZC6OrSp3nxzYhAT5pw0o+1
66KXOyPU3mjFtymYgg2/Yn4UZa5+lOoP2V3R0BscXTb2sojXmlO0w2dhdNU+ndlvyeqpT9etGWfo
o2f6odBFtZGT9op1LPgzwqpusdkwzAO6kMlTUpjOKjIRbG6cvk9WRR+wFFas1USTn8oW5UAx9Rg3
5EOyghbW7d1+UEiQLuX/x8HXqZar/esEWti3ftwWOCouLmwtbl16773GGgbDnVZavqzPQbiuy3Aw
rt3qfPytW+umv3ez2SwdUNaqz1NksN/wSSL+HSWt5zeO1p26djbfIZQQGWiiN1X1xL1tV8Kfl5so
+4N+56G3vpFFu7IsPyFQcJLFwHjtQ7t9E4A0L2MWJqQxmay3LQyCOmzL4963s6n7C4eqtarnBCcQ
K7yLNc/7ZhpOvOp6RX0qbadHOK5V7gIP0iCGTe7WiEoFfDImzgLfpm9W3110OX5OsHYdovrvMgfL
Ojrt8DoadbQpAy+/OOXUHZQIufI4aNr7bFK6dZmI4I0E0c8s7sWvUN1busHrqDT91U3d8cNZ/nvK
YhwRxxUgG9Pujq2Yxbnpc2sTGXH4oi43CtKY4w/FbrZKRUzMDL1+nxhqsJ8UZB7aRjdeYVS7+7Ii
CCGLk8EdEKGU+FpU9MDY616TXItDyL80yxVU4YvYfE3VkWy5keesrxRbKx4p2sW1s0O6el/ZcXVt
teuw3TtEhK5jReGwz0tFe20tbbInzaR117FI9mf7wAQLKGfOLMxhOleFtrC8Zs8ro32oKdO1NV0o
/WGvqdfWOY2DHSl2AI3Lq6odEiFRZRjXVkvzcPzVC+taFJFq7NTWxpd1mZm1TdvNXYMV2TI2H4d5
p1uBd23Ven3coXCB/cLUHBq3bPcgCl+1dhxHv+qz5iwPfL1fZ7GB4OE8nv7sIbsJgVYfibx0J4tN
2airXFjpuhgD7z4zdfDxcwtcpQzuIRCBPRQkN7dVKOZrpewnD2ER/3Ai1GJlSY6wFTzlu2zYxsv4
W9c4JRYFGJfHl+Uyt0Orqy96ng5HOVzWN3Ok3LkCNTBkKcDrLQOCGB+dCv/LtZxYy7j5gFfDIAXn
pLvbxYKije4qpXhIeCD/7TJDwqIKCSXeyL63izl6cgBZXJ5u9V2oZEc7UN7klW9zR7nurgiMadc5
nOfA0bB/QYnkelAiszsJTySnaXGK+Kc6TYXV+rKsl+rt1CKVVrDwogejZGsVgMXpeiq7tmWq+KJt
vGvLf5muTSMYqCGpheWS0zKPHXY8FcmyOSkutoEeEkSxy94smaHFad6hCvmVy6JtJQ7PTaI4g0wL
32q4u7JeG13jUNUq29hhmj+0BnsHu0HCGOVi8zUjGiDrk8wbD7NAfuI6uQ62ZCYL5xMDYUOLYMRJ
Hso29k71cpDFtgWEqgaoUMm6oapIUpPjRzxBV00iU/9QR5K0WXeeMd+xCJvExpYGO3D6DYEv1hXJ
J5FUEtmiodQge98oJrepvED7GiYHXMfWoXVEqWZMfwBD302TrpyANKSumSE1xWEyI0xol4M8k3UR
CaM12sZoZvzvBsGS/NuwWEFaQy2L4x/1chI5lDR5sK3ZLl+v+G8Xk2O12vtBAHGJzBH6TcFLbtVF
9Esqf92EwK7qYClS8Qc7VDe1VBa79RmMUF2pnjLs9MaJfQte2bOi1+HBKbN0N4gwfYuC5FHKxM9N
EPOzaH/v4Yn2/9IjUKp2Pc2tuQk8PcOHqiV41Yb5SVedjWnE5uFW5aQxhme38m1ErSfd3gDRjeR9
dpL1187OpDrrPqvUldV17cNUskKDJSbWSOzEI91XO/sCVTO/mqz24VpZ5ohH6DCSZV2xNDQ1XHae
sdW1nObaoDnArKHib26ycKMyqas0DbrVre6qJyfLf4rO/SlU91u77N80+Nv9Md2fE8nyf5eok1p2
UrGOfx0Luxzi5tW46rconQHiIeMy+qh3oHMyaRmZnaJS7yr05lVDUJQtXdDo3Tpsa7Qg+Ja3stKu
bYOwyGTE66SO/NIYmqcKmLWPOqFzcL2EcMlQJ4+6+yHbZA3AxRglEi9f3epsKzL9KMchQ0us+kmA
FXgqnmR3eQDzz7ZddZ3rNWSdKdQYI0DR7PXCHfZapoKByTJIPNGQnhtiH3uBs1sVFNrAb9flKFtk
H0QTWjSWe2OtLb1lA34o2rboDWyAs1Q/FlbSNy9BFmcbq1IhwLjhc2ZF46eWoUNdW1lLHrqq8QiD
LTvlzXScKoyy2DiGD+i/1ujy4aqS8OjsD1BW/8Y8a4Ww/BD6KWrAzmh4YJZMTMLSqHtRApJ4vVFj
x+eo6UFNk/igLPsutaiKjTFO40vZIHEU2WCKNTc5XGdCEpXgSoCJe8ffL83ySzBn68JoyzvD0snj
OlNakh36pyzP5KGJmmJvNgYGriEyrv85EFoLz1CClFMWufpOdZtP2Xir/6PvPFZiwbb96xy3oSJx
+2Ob6Rs5961ent3q5tKNTpH7fKu5db3VyReTzGddceGJLi9W9oLBGu0qO8c8N7Sasyu8wlec0NiO
btZs0H1Ekzt79BzMWZSidV/KXH8oHdxNVBKpL02nzf7stOldP2Teyxx0zZq4i8NnQKvZDPbWYPsP
s46iN03eAfpnupIzxX2tnT0hvstGC1LkU8DfhT33qU6s8pBNIeyxRB6DKIMklvRgGWRZnmb8iI4g
Whct99F7zQLnG3/K4SJL2LM8Z7k63F9LwiSw5Y4P15Lt7LO5UB9lyUuIkNh4geWG8w6MGSugoZ3v
5QG2u73JA0MFokBdXplfDTWIShS8XXfTqlZn+zjh0oJRoh8ipbm/zVDh/XUfh2KXo2N6utVjeOVt
cgP0pTdUORYGmbnBT9h+aAHdPJiFE+8n08Etoi+BliwHg6jIOctIVAU8jbArpa4zwp1RzyPbU0qy
bxyZul/bERZUHe5aXbe2Y2U8qdE0rDMiWz9w1qw0+0fdtd1aTTL0hZXSuUw9aTXZUOEglRiN+tkP
Fr4sc/vTy6BlTk1bHLOgzzH2vp3GFhBc0rrNvIpDvTiiKVtueEAJDosCSgs16MG26vIFQa+CjFmO
MlVuli8ZG5xd3WDxIVszDEPO9ZC9EYxO21UHldTtouapXJKqOEfOvuUMiG+FXrbDQKDP/LzL1WOD
BuX1kOTD78Ufymxnq1xTwjuiQmjNL2fBXIjfirLhj7p06Ve6eVz4cog2txvuLda+Bg40CkHGY8qQ
PhRqjdNNFD9qVo26fdVUP5refvFG1XhJutFELs0MtmnZB+8KaPQRKM2Pas7wEOyn9oJcjnEeyXau
oGrm92Mk1GYHBXva5KC88LgbgoPWoFtuNnrwoC8Hnpqqy7CYU8SE+zdgYNmkN8NFNspuLNE/CV/H
RzmHPCCMDAg83MKmBJcmzPmtnrEnNw0IBmU5bDoS6YfR6eJd1IMIDxY1mxhvtktRiXCFtp5NJILi
rUEsxcxsgT4ZE9CL/4xQkMs5KwA3nSpHlyZvnA8jDAaeemrnDgpp+T50P+ylGgFj3AqW4CBZgsoH
wRzuNfxrcLUdlFOJ4tQJQyBzM4TI78gGWSdbLY3HXAij9AEOW63wFfcVmJ73XgtC3HXM6Ic6pU9N
VaG6DbRr38zo5adVrnwgJLySHaZKT9ZdlZgnOTLIgeqEHQuEouLOqKnkd7Pagl7vtRY0ZaT672Pb
0u+JSA7bMFOy3+pkax2LarWEM7aTN/X4gvBk1E+jyw+TsfJg1al+8YoXWTAKbhB+BujvMBbO3049
dcmGfXe6MXHlWN9GVcv40Ch7v5kCZycb5EsJwD74ZKAjvAUVA6l9yOJdI96msk3u+xINVRL6BJzr
edo5VeNsZDc3IEVgmx7r7tL6/z0KLefqtesaXzH0/gHD0f4BNkL/gKLUwSOTdLrVd1FOonieXR4H
6SYbklRVT4RYD3KQrOf9YuTWDkuIyzHu0YEhwj649rtqqR/SKDP2dijsOT+VsBFAQ9zyzWkUe917
4OuMULSHJnf7Pcgs494qm6/RfKIfoId/GWH3k+lQVJfe3dLV21nsJoVVu6soSJP1ze5bNrT9eJ+n
ibqIYAIGbtyzVLGSElVQtnahCslNlmT9UiV7ebMIdtfEr54XAP4W8YJy0oNHJXsCJCye5QE2mLKO
0ZreyiJwUSICQTXtqhjKLeIMp0Zrp3trzvqXjqz7CmbOfJCNkTNO21kgFCVbVScd77LcWJIWDK0z
XHoncFyyUVbBtABqa073smQFxBiC5hTweJPra+B2x9T0wnMPoHSNzQSxiKV40+BAfDIeWHtzcR6X
Pk2FfMQcmFBhHHfE70ibnl0XIVRd0d0tW975WVFRoXO98XVaSrJK1fW3HHuTs+zf8JPdoTnFqrP0
cIERPfbCJIDPZB5kCozzQIrpKzHq0cVG+WnIRu4+Zfo4qTa7RzM6k5dS17yg4RGrap2Nrc9983Gs
+xJwpY4+aDah/qn0H8CtP0IcER6So83N5tFBICudJrKtaebskLtEhsjx7K1ZpIAESgWQvq2sBOnJ
PenYg+LU0aMXcHPHbWP45hLoNlt1QnHMNPCtM8eLPFMs4EZViSm7bvO1xmglrmoDOnxKWp/4E6s0
oVgiZyzJgxoUq6EJzLVb6ERxkwVJvnfGx8lbdkQemoYh1/dzoLpHQ6/n1ase4dyEJd6R/z9k5zr5
a9HbeypVIzygCvvp9eF3EYfeLog0D3MJhdgWj8OskhG/ovnViqZ0Zy+AB7cZD3Fd8l7xxHSjC/B2
y5+wiH2AsehtBVZmsOXRJdBeOkP75mm666sgwtZmFxDthDNcGySI1AngzxB2q37g30OUIBfruW1i
Hx9A9cHz1NRXyRP6+ow7BeiadgPo2cFMBhW6NZmOzTB0rMtqGt+NwBZ9UbTnjnA8Fh3R34mVawAG
jXYTFlq1Rao38wcTgCkSaCu84gE6RZ+a3c3f26rbBVZ0aGbr3ihr9c7DOMFnceo3XlTnPlrgv4Lu
e51n0Ypn35/xqPFZNJ84h+9iL3/vM8AketltDej2Omg1f6jLwteV9zBPVhZCD7iitue6EOZ3mJF4
+W4NPpncq8nLOM1PlW3C2jLfYANURyDHPJ3UkeqbsCu3qqIMK33OUwBW1jc90mcA3+wpvahAlb+f
PuEkbsqcBXbK+uZQlcklskFWzyF5OytptvVYdDvQot+VIc9fuuBX5SUEEuvmVSE6yj5hvpRI56zg
YSLJOKYsHrOzVjX9Ah6TdzJXOK0SXgAiOfxM47C+aJMxrPv0pet77dVwjj0IypUSiBcNXsi6QCkO
xV17iXiah6LOL+Y8HgsEep/mJLsMyKlvNCgymznhyyDR2+8i8KTHKDx4Vbtx9NI8BEVtwHwZHpHX
qNl8ttUusjES7/vuAejH2qynARSyedQKV/FV5ENB2nXPzlyQsJyKeY2WTX0U8XCoO7C52KeSmgW+
rnTqfhjgmBVmDvAVXFdQeGT7I+c1LFBxiNvOPWa91XE7ty+uA8zZMTeiq+xd20G3zyMVXaRxJbBT
288zPAaTWxpSILl25LHcXQ3wbMEHI8IOY82s2gkUh3qMMXg4souI9E01VRgSJPZYIzvMaQXvLfV/
a5t1lYq8sPtdo3aHoiTQBTqSrnIWTTZfJwjzGl8G3c/GedhB9siPQ23Wftsi2jOiwH4UXqRvrU69
V/WyOgIkn/mHRW59n/J8vG5QaNx1+vSTtcqGJjN7j43A/1ZhZ+Cz+oVHW8cwLQ9XQelsXJG6fz/l
Y/cZuzzATU4V+bn+A8XLZxGgDUJO7xBCedw4cf9X2fD1CG9+KE07Oqpl5wdk4BEdgsLae/d1il1R
625Bv4qXPJqrTdoBRK67n5mDDyFAXQcJvLLczErk3vd1cMhmV3kOBl8EU3SnGd1rbqHhGZflZ5un
aLcEDV8eZu04evZn1RY9KXwS1VpTPDdR/y2szRZ38sjeJTYJlXLotkFf5yteb3KXZePOi/hAshIf
Rj2z+nNV8GFpqXjJBvL6esWjSyB2SZxtZwLKe1s0pywrsOtMitcBMTYRB9lxdkmupaFXktFMtm0R
nOoSp7iEP6Oq9Q9loH1EukOopqnvVJ43MDjo+w3MReuo6GipCC0xD6nAuK5uq19CKwrfRAlSrX/h
vBmjWRKPq6pJ114QPra5oe3j7FiHnbWuK79wmmc1FW+VqUaI7o48+rrZJXLscFsbA/rsIdjU2ssO
KDyk68RNPtraQ18ncaeV05zKNvVde7J94eW672Sluy1I91w6IIt12LSXHIr+3YzFIAbJ8LBaoeIz
j+AbMf0YxV3rwyhCGFmEnO6F6u2HFB9DtzkWyvTTc5AesbxPa8ieEssYDsiEAMIXpItZnMfVZAHn
KzDGWRGGxtIo5+fvLAILaVbdxUPLPdgdza0d2LrfKeOwRjfkDV7wCHYVJf7J9dZx2af+kEBOFUN8
Jw+9sOI7sqN3aVbbRyBQGTDe/tlNIFgQWUJUVvG7tv4VG9abNUx/1XpLDiwyT4Cx70pYiGgPo5Zq
I+iOt9l7g3I2gsXpixt11gVZrwD3j7Tel2GTPWQTODwEch4FOgZml6WbjE3dWoeYhdFt7KxtbQBL
m9mrTmuyTaUvikuFm+zrzA1PsSDL1gxGdDd7mXUI2KkhTZNox3gwYGhG+XxXxMmwz8d4wrDHNnaa
ENO5j7KQzSy0VuAx1bYfBh1IdaNtyhhRrKwNo01Yn6sOWo8pbJKpU2fhh8eWOK8MzNMQOUFMJPVW
baKSNzeBxFtCWC+24Q2rYRbVa9Pse8WOVnkeu68tSftV7VjdWx1Hio9IqHg3pt7yYxD173PFk5NW
9cWHUpET9ZJ2PJSWaa2hvDZ+y+3yY7Rg+kTwWj6gFbeAk8E+gFNFHrZDap0FrPNbqFofo911SIAI
9aOIrA5pEWP6CK0MfHMxDx/E03lgS6r+Q/MCpK5ASX14Fvam1uzWH2HBLQJv8uoDCtnoa71ZP4SK
cYwmdkiq1XsEJJxgLYuxmPVLrsAiGqOPuU0W3SYcdsIpbLeVObLImuYxsnkmDkKzv7RtNFwa3uvd
6NZbAGc8K7MArUsvg2qZOtaZvTYRJe9BmWvlpU34yAZz1du8SmxDk1WXjINfKhg9dqGxREFx6AQa
Bew3bPiFjKa2soGMb1VVabaYtH13+5QUM35/UMXRGlfnadvjEYiCfmmvKkKkKFMZ6X1lDY4/icTY
JISAfQOfDL1IvEckoIbtXF76pJr2XRMHl5n3gnjUCcziaxoF4oFAKnpyPESw3VDUey3scOnO5wfb
nFiwixqtHxWN/F4sm+qAJ1m1j7sVZIZ2a7jWKuywxkAVIbm3h644eLPmHrFrN9ZDOX8rumLb1sW8
q5qBHUXpvQEOXnf1EEN84f8fzCB+p8oVvBUbbIg7QBoBrY1oepBEoR+kBFqbGm9LTEWMbRxDGRIB
j9HakD4gw3PRl1t3mBK4srOuXjSr10pZWyzcAuIDAYFV3gXWqvMyx1ezgkQky0OLjdHTUHoE1a1s
23RG6Q8FQY3CC911UoS235BZ3jRRaa8nt+6P6D3Y51igZlImM7iFhnCZZnJDzdlCo4Ibn3KjAqRr
nCaltTa9hfUO3I4K2yzH4pXd44Vc7TWEF4TSBHctf1UMX8u/zP+h68yW28a1tn1FrOI8nIqiBsqW
Lct2OjlhJXGa8wTOvPrvIdx7u2vX/5+gCJCSZYkEFtZ6B2cdfIsq42nEXjJNM1LIi6MFfR/VxzpO
Ct/M3jpba5/jZdZ3ZNR+MHtTYZ6SJUSNdVxGfJu6WHlCSWO4zvas7CrK9Y+osKDxm6b846oXpj18
vpo0T96LZ7LdgBsGgD+1wFW+spro6GgasiLovOwa6O+qll+hNx64JeZr31FtzEElhnHkVn5Zuo+F
ShQYK8VudFUkLLsoMOxl2Wm9EvZe/ZYktvNQ9cofMfNDzZZmPJpNWwXdkn90BvgdgYnIPh+e60Fk
D8U4zTslW1Dj8qannnXfgXqO9qddhqVqRsESmdA4R5jSQxSF1YQCROIof8zZnC7YUBjHuUn9dJgt
v0u4T4YG1UdU5KCAGiRGl7k+u8s4QdKp2wcEFq+qYEtlABUxUDzTlSwDLEtElpT2RczeHPaogu00
MXZHSLZBOiNp67bJeiqtogNa2bz2XX1T0IH13YGyo9N137Wk0H1DaCZPWMHD5yGgPsyw5BCNduP2
am850QHlr2Da8EtQ5xe0k0a/8dIkhKOkUr1af3SdAVaOsGDPQ4HbzMKsvM5zsrcH73sRVeaud0Zy
HVivzoW4zJ2NRHE/X2dAhviQ4vzixu8Oqt/B7OmNn6Hvus6xzWZ45AvCouVgx5EaJE7xXpfzvG9J
mQWFAFFepKAJayVGr0NvHqoZj9suYokqbUTeHGyeD0o2On5fZog9RumRHFwR5mt1tlXdvhDjPyyZ
1Z9MlBkNTVOODQ/SLlqeCwAcU5klt479bGxRaMY/hTUfXknfduxYVbROHZ2dXWPE87FsbG2fAbDZ
Ja7vWNlTnMwW4U2HDi4Iyb3l5LfUSy625Yqg93qU/sxSPYzQ8U6ro3owftHKYA6HSjPm5QEltWAd
7BqL3szZxQrfXLSoQee4YgdduTjgcMJMEiVxgHPrd22Ty2yHbrprJWkh5HKhUurJTvW8yO8NzHzb
KJv3hS7u/FTuplr5k/RngcNHs48XY+8UYGRiknKg9R0RTIXApFqPSmA+c/Kekp+B5+orYAMBtffC
HwkpDq2FQG+LEgTo8Lp/aQsoXAaFQI+av5hB0BezuexUImlz0Ipt/vmFzMJ0SbLipkTt6o+qFj0m
nfHdNqnDr2MTZkOenDE9MHemApyrpprROBeHXSbU08toqHttJR3ethoup3UEdS4Cp5R3YY8sLwJ4
BT7tcbuLbEs9qsgwhmNric/GWkFBmHU57tEQuEVevh7gaM6+m0NIHVbE/HZzmQEE8Nqzlk1DOE/J
GMqjrya2zSEsM6BTcGpYqR3S7eDbj0tVuEd+3CY0CrUJbfJdh36tr8ucryHKOisSQmzaPHhJvnw3
t6cYMBTzsaXAiF30heyFuyPVf000T4R5W70LtySBUpmTOK0ppl0s1D90t1hCxEaWcDKGKhgxX9rV
tlaiiW1VO74E8zwqePo2zXFe1ipkFanYBM1RYA31u52CCuixUuX9SbV0FnLkZu0raY2r0uJGoWwI
X4lD0/xqkXY/RIoqwnXAJ6qYrKNgOgwFIpVoLRCW7lpRv+K5+bvrq+Hzu5JH8mtKV0sjUolWd0fi
MTlG6Dayo2WfIY/crTuz4+D33oummvnQNPYcTaEdv0FqapjoAm2oDXYXVGU9J0OpKa40v1Pb/Nz3
KwX3da9N+U1TvCyoZv4xim8W1vIoQRDBd10U+UxS2wdo0UfsrrnCdJFknM+XCKE2NUJZvmhPU9du
4syRu0OlaerhJSoEa8BgZyOUnwAxD+rCzvpG2a4JWRg2kajtEGeGhu1vZGBFCogSqRDo36915bG1
mkzyNZ2rhQAd9DCBY+43Djy29pe7Fr/Iu7h8sxG+0KNuueyO6VebgXWSJmhA8Vs1+lyHYmtkVzYm
Yh7c5v+/01Fj//tqvCy7wzIlJBero9ZMfjva39mcDOiN4vQc2IqJwEiVn0YkJCnqcEHc9OGKKOeu
tZad8AT4zMRpgdzRjCD+DstHEiF/hl6npvQPONSl50Ip0539NDSYLAzpeKui5iFnHgir0ij8oil/
YhEdkyjv3B06o0q46k9d6WGSsypu4OQCgUo7oZwQZ+sLapYVc/daYuwb3xyqYlF5T53xTaiucRy3
NIFqWWU4x1i/C6FfFm3dQ+H3Juc+CJ5hb3TBS5b1qydpkA4pxBgi5TidldrOeXSQA04WTJYtR+mI
msgzeog3tGMRIkGvnnBGIqyCjHXhqzmjBaNYu5Wq806ZAWm5hr7Lvdi84wBaNU0eevX6wY/t+Aug
1bM5Ib7m6lm/TymR6VPvXadkNY4klRtYY37GFmJvia5+UktIjSPbKD8pkIkfirh+sjIqzughXdqh
OkK0X5GEBYQ21mm0M+ZE89WO0vGa/wXqX1yiCmHkCG2Nfaes7UOOcIahIU/ZMM0enFm456KHu+Ep
7JRXa+1/z3lydNb+OAKWuTtOUh95BKpTRB79va4iFBMy5eewacCarjaCGE2Kq6Ky7+m8MWiKNPkZ
N+kbmSS/dmbz+4g8rh2lzp8yIZ/GuqBXiv1URIQvVZy1O6Eup9bs7F9k5l1yAcxRjtoPJ5IlL5QG
4bgMLUQrsiX7Ou7ys65Q03RKcz0NkbceV0oHe1Caxn5V+i4gfNzXzZQd1XbLd6Bn21VkWvtksK8A
/dF5TcYXTEpuRlan3yOlsWGCU0zQ73mj1ht5BX1Xw15fukn93nfaX9XUt5dohDBJtZ86TF1Cec48
dICmah/nMH+TLC8ht+YLk1TQL2VxacsG0dcte7cA9Z0M0Z68UShv6pIFiWeQUoWxt4+GIkBWOH4D
Kfgr6d310RS44Boq7p3LiPq0O5QgG606PRRidr8L8tfCc8HWd9FyIfEZI/KNnNJIBflkLGSoKzZU
nTcZvpM72hM7AOMsmrQ7dnDP7qnZw3qnEv5HqCfT8rIPsXDDkGIxbl5dNCimlObJw8HqZrQRqQ0l
qX4XzR9kBVJqpGmzW4Xt3UEbYyuZOhCG27UioM7XJ1IMH4ven9cl6e9T17u3AWGLtALPvIwsC0Uq
mI5k/bvgw4ay5p1TSyt2X/3P0/JKOSj7spGXf736a+z/+RbytL1Gcp6P9FI5Y7biwP5IWVU+D+tJ
I4je+vJIrjdjqnKR7P/r8Ov81+VyTDb/MybfR44tWl/tDbWZd+ztimIHJLhhUd0OVYcQhnTqf0aN
0SQg2M4XCpDdQN/Oy/7nSz/bZKEMqFjKIc6TNpRNsy2zk4lL6k72zW75T19JPKLIMXuoFz1+sTSV
x8EtDR8QUfwix5rSZnbPzOkox2Sjwk1X0yl6+Bwq7fw5Zhr7elE/ed7Z1IH5fL2o6lZBfYcN/7/G
MgXhaG1Uz19j7DhxibONp9ostCB1m/hoNTES7UprXdXGVK8RvrssfXP/U7jaewkQ+a6ryhyuUVIG
dpXYt3pZ2T7Fyw5Povp7CuLimBlNfqIwAmsZduKEcqKme+N+FAW5lKh6tOuxe0DG/Oiyxl6EPRMi
rXlxhjl2zNnyXyrhdEfEXd4qUTibVY0aKGy7mFZi+3Hq54wIX33M5z5EDKW8eBOxZ8vm5gSKakUo
EuXXRSnRj6vXn4mDeiFftHcnof9Y9UL9jt5atU8muwrUVUNYOBnYYg6o/dX5jLNvWx1NUVPpURFk
0nSIcoTe+3wc1bfWmQCM9vnGpiCTVJQWeHgzNv7Kmg+jGzp2ygAah9h6Xyez2Zdw516KFJGCZq5/
kcvHEWsbErE+XD3MJ2RPNhCF40MH9Xsvr5dj/aC/edYoHmRvTOuVCtP82PeLB06tT/Z1mU8vVRJV
0GDTKVAwSnmRY2lNsAs46ip73tC2l7Qt/yBD888F62w5yGGMYFC295BNqf+dTlZyk2/jNWt6VnFk
3n1dMA7NFt6L4izHWp7bh16Jrh42xvWC6Qns3WdtLXF+RyD04Ljxlp5g2pZjyG3fyooKqhyy6nFF
Krv+Led1OZRO6+KrjaYfZTdbuvoFEeZ/3qHKD4oOUEliXiXIFTjoc9ZkzinrmF+RbPkP6Pbzkg4P
J1OLvn2N/+91pPixBFEN/SDf7+vCUUvvM9U4djZYBaLgVD8iGWiejXnTz2mxvZVjshlrtX7stybO
FHyH9WU9/M+Jr4u1fHVQIFafv4bk0VJE9ePXmJuVf1RPEP2I1Nu5okNRWadknMzpP0dfY7bSAyIQ
XiivUKgwfV5WxW1xUnTAML0e4QTRmNGm3tK/xSSCgoiY4SC7WoKWP3sSeNeO1eGFGW0gny1XuF2c
Tkl5yhJUsWV3SobmPKfgTJBqYu+V2G+GV4Bvw136s2tSVD/pHcj9fhrst7kS0wk3ynYvL8YOIT/1
oln2sQlXfuxtJ4wEQYmdk51TFS1BJK2wX52xYgvmJe+yZ5Vaft/qBLKXupH9inUgKkl9eZND9RAT
TZTN+iC7IKZMP5+t7y06D3t9xgPMSvHYUoZUCSzPc181QqOTWhHUyW6N1Av6awQ58mKD6eIZBsNF
noxAdLx+07mtR39aDJ6rpnlWtzfNe8Ld3vOqB3lhiz6xHy2Dx4NlFzs5NrHyBAn2EAeP/b2XNiMk
Gpa4WS5scm1ydSci3bltr/oRuohv2Pp6corugN1TAfYzTo8VaiGv8XRrGlEePKXND8W06V5O9p0k
gUXxVxuCGlTWm5KPZKcK9RvGRKzuS1W+Wdq8EOczy3mOXRCLG85lTaE7O1t3VDCWGbzoHRXp4g2I
MPY7g3mUvbaZxKtjnJkd08Be26MDKgjdbd2DvpVrp7mKkrduJpNVtJSkoNHoJw2FaD+hJrBl+Rx/
BOkSpIU5HEhjbbkxl3C+vC+DUfmmXsYnT9/bGwvVVkdxk41enAxTeTIq8W3QlRSjiXZ54kMjw1HP
5KsL9i6KAS0yo3jsx3YD1VBHQxDVrPpnX43PUdSqr1mM0iSIm50wvehektfKW2J1VWn5fhYNdNHW
yKNkizHs2nyMq7j4HNLmKA0VY3zJuuJ3Y7vGqTMMqOIW+nALIe6lbMu/iL27366ZXMe51P4I9Bty
r7PYLD11y7ojIK+oYfc9cAkLk0g0er/FG/4aJeJd7GrWm5l15xQg72+tRBhOeS48y3rR7fqCwGt1
qDXytJWSVQEAloaid/qNoA9PJXSW/aT3kl0Es+vZxA+BRICd/hbJTzVe7aPXaRs6v3IxTCBHWGEg
if+yS9JWBRmLDQduplP1Og3Zxi4sklB2sTR9pPSiPcC8t5+jYaEONUwtXA1jfk6FufHLsu4AKjg7
dS0aIZZSnYwxr/yssMWJpJ8IzI1Wzs7ceCH058+v1CApUOwBQQWZQqGfohaO93qfkryxd6Z+m5T+
JV6ZgQym2kMc6TXCzhWoLyxD3nSn756wr7hZ7NbextXVbn2nH+Q5pE+9y4A79G62PwYm5zczcbw7
Jm0729att9EylvuKSYU8NyMER65Z9WVPRW/xpR3J3G+vwxx2fan0KpC9RZTNS+flhyRqLMwaW+VG
fv8ozw2epd4cjDk/e43Z3vppPZtqriJroZ/ytliv5db06oThbK+TrqHXDN14GF3FRstIt6+zrjns
eZdyR0YHzQA5iIOSfc0s1phlKS+ljvuKOmmcjZZ+DcwUP9/PvjwlGwqYZlePV9n5fKuy7fAk6GrS
qHgPnqYRlXcm4xrbDEskEIZQDpPdevsDFAFsXr3BnqlaACeiO/c6V6+uup6RwH/97MozmmjGMLXy
a1mMf5l1Vp9LMl7XcWz/aVDAdIImt1v/f05Mqjc/6nyUr2t7w9EMBMK1dgeAHGmR7V3SnmTQrGcI
BuCD+mTk7nxIRsiUWqHGTzxJkATscV0eUuBVckxe5y5N/CS7bms+w7gjy7C9/mt8bTvki4StoMsY
C0K5SNsnS5TAOKWpsr4CYAzFcioaisjbWGoyeyIEFAPnsPvX0qremqhNrrLneUu0QSsrNrucnPpM
OSqTnbGRroZX1a70R7txvoEY6QG9cAVOKIA8TUyQ6CSCGlMp8vVBdrUeKAdkvAJnJ842S5Wdo8kD
Obx1kfEsn9Yp/fzDcsi2Fj8VRYwxFBdY5USKdUITRXbTCXMz29wS0fJv2VYTwsWwcVji4kJ3rGcB
BVf25OfrY/1U2KV4lp+93HBes5UpGDRxfbsBixYd9x7ZbRJ15dasNr+m7bPZJTJIGUJQW0++WxqN
z0VDipfCMqU1S6tUX2k7EdoUC0gkLy1ztYmiu2pTGYptrXhzZuboLI6dnwCIL4KjBIbJM75k69/k
Ld4XMqHfGyTZfYryyb1C122HQ3C9G9mvXEFwFKemtqOwN9YEp0UlPVGHrE41Ip5Pepm9F8izfeBM
jV1kMr87bvNRlbW9q818DrUmtZ/cDPQNuZ/040whviODz8ZAi93sWsxVBhInji+USI/ZvL7aa2Xs
kOMEvtEU9mO/DvW6K1uN25sndSzKJ9kouGo8kQ01AFT9dFB49MccBro7tdTT4nYEcAX0HA6disbm
AIvF6+cLYPn1LLr2V9MVCh7d5fJqDS233fysRUJ/t9fkd7W6WHrmj+PSRIfETv60Q5k/pRhjBFrh
KAdo+up7Y2UaQWt/0FzdfkvsIyWx4puxrtPBUNIscJXiEiveb8J1NcSN5o+Z1r+GOTEp77TOSQMx
SpXNDbIGobFZZAUKTJAfvMTIf0wUiXAmcYEitRQrHR7svJ29vZ5QXmoBArzU9ZGMfEbJDwuXvsru
RY86MVUC7Vu7xt7J8qh8AnwvgjZBHtN0ACtNYOG7bowerB8urO/rVGkvBur9ENFbXMcqDBhqMmIW
cpckXmbyvSqxuXCMp3n+ofcESbe6t93TUg7IH84AlIVPnlE5aQp1NThN7QHuvI48SGSEv4F6qNeC
DNgefSV7X9nVzkCt8szyiMSmHX9vS1fcV51FmyH9yaFwD7jbSciY0ijmnDzMXvZ7qZT0cZ7Qzl3X
5u8VGkzT696PeIg738Ic5EbxVsM9wUrC2KrIyqeNu48xnH8H+fkLx/bmbxMVTGpBf9JhwO3eSUjW
1w3iEFM/7FRE6rCBjqcXtdbS5xaUiuzJprUwUYI4T3Jsu0I2UaODdJm9zQhnekFGRQP2l53ARgQZ
kv5Po2aq94XSauDp1Lpl10JI8Vpm3qPsjaAL75MBGXu2xwc5ZMA+ODqp3e47N9fu3mj0oDwBEG09
OYSnJIJvfZGH8gXb6nM2WJmJXdJTrUWb2mcz3JcISKuZNjfZq0stDgo3qg6yO7OzoV7dY53HpZ6u
DfdUKUAIOOPyOaYvnnYevcoGycslsiEoOfBolM/yBbGrLEHe4u4nTxJVYxqkU33Y3k3Zmnki8adA
GjjLK0h1T2FUowL19ZaYmoWIr+afnxmrxdpPveW+ZKQ7FkvT713koC0nkrAoE1a6us/+tnsbXWli
pxcnsV+K6aPxVuOVnKa/GNb8wjphvDZz8zvJEZqQ50jRqj7ilN4JxKj5ams9eK7RmwJ5bWXocdhi
EOvLs5NKpUftUusYmc+s9w1gGLGUoZcQQUBFS19kgzhKHbR5VAf5f8f0JS13cesh3m3r6csSz6C8
Ig/tb/NYJKlxd+vBuOerwqQPpuUsu5niDWdtBR4iL9Em27izgC1OmX5eX2Er4M+otJ7s7eVtLA7A
3SME0eG2tcrgvMgmzzpmu26az06cOS892ujXOVOgmeMTCAoyhh1druR5tleQEUxuaMmxp4n6ygf1
2wV8QXMAsPmf9xPD33WpRAHMfoBR+qK8wKXTD4rWDZ9dOdabYi801jPZU+OuPq4tALvPrh7xqrU8
RgA3nuQQ1m6U84ZMxR2ije9ybFmjUKt4MGRP9Mp46i1RcwV/VDajvTw1gEMeP4dgQZ4n4v+d4VTp
s+PymPdoZ9mLbu6o7VIpNqb4RTaemhzV2livsjdHuEGlwj3WepHm/tptWWDROjt5tk5Z5QtLJ3XW
5dnha8zw8j+eqrLojU1301K4ZX+c4WDNnfoiG+4jFDxGqtVfY5E5vQkMUB5Q9FFfxjjKHoRm//V1
Qc4+BeWNrjt+jbl70v7z55t244RgBTJCvjXbywO+cM89PkJX1sDySgk9HCFBhLJn45aGE9l2wiuS
F603+/O/xuTLrK7+Jfoo3mtNWwLyqZybbFxBltCBEABDnbFGVQDpUosR0z6Ho3oXWdTco7whveZl
6VGOlWlFrjIDYp5UdeMvbYS1eFpGZ3mxabg/4hqVYsME/tOodh8UTLMYSabiLtbmpSdR+IjeK8Zy
OSK3ZrL54kAHxethujiDOfIFcDIBPrWnkApSSrPFXV1E9tRl7lmelEN4Omkk7zvvrC1Tc13M+WKL
BBehdTLeOnNqQm8WA6igJS4fRdwEVRMo6tTsu84Rew0fIIBHGFqZm0PRuPkQZWOUP5SmGlh2+60z
oho+/PgQNeOjNcYotifUpOAl/IqG7GAlCB7kFjudmgjAa7T2NKe4h7sVCDZxVscY5oSSgOlWR33f
E4P4HdFH5f3oMr3craCEfYyLIZJGrOay2gc+Bna9CQZdVaYQxMSbJpz0GLMgkOBWgaQDUh5H/aKu
aM3hqGZQXICd5CrHYtbf2Xcx2YBe2DeGei2H4rwojvLQDg302HFyz+UIAc4w3rJuytj+ueyTQXuW
Y+Le19LSwoWKNvmOnmSiUe/KaunhTO3U2RjQpCFbD52o23vNmO/6lTWSzfCjOt60pPOeNxG+BRKD
vbQmvMfYeDA77HuVCbngOn1H0/WVitA+7bXmUNu9exlLTO1IBHD41SwTCvC20V4QLfsGwmI+R2o/
HhoniXYgNaLrWH3wNkmI3IqxQ/d58h0T+8ClVrSHkli1tGb1ZhS889SWK66D6h1XIT0olTWocx1O
HrZLnTaJUAyRCFTTnfadg5dr4Yp1r/b6t3jGPwDE1BDEGFC36trcLOAft1Y335QsbU8lao0PyCSC
K2FNCYrO6R+auiZLok/wt9bIj9tlfABIcBoEgoy9yP1KNEevnL1zZSwtdvMAouzRTHB8hhshxuFk
tRsiMB60wJzs/ABA+BdSTT+Z5cqTSZXc59safeBwg486Gxk87hu7U4Dr5X1/0WjRSQCuhZYEO/bB
YLU3bNg26q821xd4daa4TAANzsqW8DC6m4yotS2sJkThNhqog2C12qLFimREOvXqm17+HG3lWhTw
fBFH8YvsBnr579U12pD6m8pKmAs019RwqVvtxYThYXLbU+61xZSDv3Fa36iS9GGo2jiMZyKMUuP5
xWXah97ZILc3bXdvg/MjoQeaFE76tuAPEBg5OVS7FeKY2Msv11Tdh9nNe59UYJ+QCv0EO3QQ3MRo
O+d4THCEiCHTaOhyarXYMiXfIAJU/pSlH13ZhKSRzRNr+ZiDWEHeShz4Qv8WBRYxM2l4qg+YcvSt
9UxiRN9loMv2UdbdsQ+EY+Z2Bg+xUZ8TwTyYKSYWlmPnNwM5AVE9o2mqPoxpqj30W+OYi0WpHmpH
tUv0OArMAaReounsUBRnYO61uiDOc9cHlHVI6/hDofKAEkOKohCpjN+jNTXvPbLmLNqnoYrwPXHh
NOkxNRB1hp7qER4/xh1AnvXGjqT3qXu2jXkVc1HucAN4KzI14c871gah3i+Qi59mjwS70IeFqnD8
grAKy2ffglCK1AEcvpk9zCAvcUYHm0UyFsC4CofH7Eler0V8sL1NfbYdP2I3KhEoM4A3unoBiMGs
AB5Gx2R10NuHML8bNKhM/Z8J0mAK7DfoPOB8wnbIOjs7bOtUH6HpOlDrAYTyoGDAoqkK8pHoxcRx
RGGhce9Lu7zMid09kGos/XVYEEUr+yfYyy9kmrudhZ782VswpUz1yDpvzsZKNHqhkkduaG04HcyX
f3au99CkTLNmpzCNFW17WlFY6rXkxwQQ9dgOww+8Dww4wXYcKE2+PE54FT04JI/rjUAcF/q9cNwL
+IeFKHuO+AanHzO7drIbMfClDCNEY8B7rYZEUWYtiYo+Nqm6Ndapddt6Z+U4KQJdrwHFeRagGxaD
A2Tm0KkoSuk1mltIx94ba3DJ8tTaPs+yY7P05nEUrfdX4b3CZRrUPvq92mIP55211NsgMsrv1Bj9
yirjUJ/j2ddbtduzU/dOI8CzowUOFNwJJSklYvM2QLh3cLgcItXcEwE+evhVPxcTGkUOPcRk8qA3
49eqVOzLV9NOtfPZtYn8z7aAIiZW62pFxI7eZIFjdEuAnq3nHaI48vzEQ31NY+rz2TLvdDXmUYxM
47KKjLIp0cdHUelBhTl0qK7INyEUdcON94+1OURB1Xmoqmd5M7I7YyHemk08x6xm3LFN0d+msV+u
fbbN3PS8Ju5vIiXUbUVxbGJHTfzC4WcEE3ZWevYfw1gQeVjpe17o6Bya9bNlzPZhrlL231sTuY+r
N8BD67Us6IZb4XR5mLA9CIvISfdGDQEANnZ6sWzzpscG7A1v5o7qfWsCcUV+LwsmRdxWPSK5Rg6G
+x+BM608SQyYvVWkoQoDSzStzesKBOZ/G2WgXjSibVp72GUYCZJaUQNSYy69njQLfg0OsudbIUBZ
cYyPQqXFcAuOxBDkHhzreASNtcTTwo4z4rWkRh4QlD5zo9aXzlye1WSdoXZE9n5GlcZfti4yBYs/
mvxYZuECNHOSAl7JgPTkqoEu8sz6AiLjNC0wUoArXQdzuCk9/k8Ylud7fWgxtJSYuWQj8FvgzwJn
Wio4Bat7nQtNIxQcyieP0lyYde37CtzoDa8N0Ib1z2RKize1wgvG6z/cOuLmllkCZ0sViFVnp1Nw
Qzmeqz3KZmEJA2DlKftIXo0GeExQKVsFsGcEUmARlRnKt6lX7TUVcXUus4Ypex6cvbAy4CGUFADB
1atfo5iWOjVm24rt4+1oPk4alF4BUEAZAFblHX8PyZHoMSPBesrX5D1BCg7x0cMSR83ecfBN3ZBz
ewDa+1zj10X/t1BQ3xJ/s6/pL/1UHsUsWCZBBeZOHh1VrJJJO0IVFGcn+V5XjfENCXkUOecXPY+t
UzEpLytJgI3eqh5bczMeyH6og3HKvDmhWr/3stU7J6l1zSil+YWOfGmvVgj/GSDG7Ytr6suDVmSv
s8ouNWljZBQTKMObSVMboWuTd/w9oEDvnwoQcSmGg03BGyxXY38KRxTL38PkaHdguy7S2MrCRsBk
ntY2XH1VjN2+LmzvGRaA86QurysIvmcDMIJdxdg3Z/m3hsAA+coUaGVDMVV210IvifmaEoCmohzz
wU2In4wC+Iu1r+LB8NumHk+wI+rXwRTdaYYt4suujlU7eGNh7ZJO6fCKbvl/+sHe6038sdjKcqyz
Yr0g/PE8roC9TTzin2KkXJ7iThNUhpHCdEanCCxht8cGGrgRw85QciTmSj7extRwJ6SCnYQiYx3v
nHUuA3bRTwZ5DmbxfVk+DQlgMTytXjEt68/lhplpNlxdAsLibDpP6YYbFcaingFGJBuSVDaLnr4r
ihEF2X+H5Li8vNweOxE2Md+r10On25V1QSuBnp0OcloTbbyPDgvGgicrec06kALRfe7i4hBD57V7
A27RNN8RKkfdEM+7T10NiRGSuKHSZMPgZg5K3pvghjwxRAUkyfnX4nZxCC7LWgOCVT6JPJRPtNXC
JTvJw3wlgwQLi39vEjVoX7fXURBqlOOyQQqJZQEOjcCt4w6vh2iXK9qWR2A0BosVUFX57ijVPsey
+LZ8mOMEinn74rrtHeXRFz7R1nJ1DSRUUQ7Oa7mUJ3klDrF8M8gixv+8vt/eRF6lJeqys52y2MtP
maM1TQEW4bPN1e8Yd+pRKow4ng/JfTqD4fw9bL/fbKbOqUKNWtaAZZPL718eZmyRKWlhfCe7Zdke
k0bR8Z/ZPlMF7jPGYeMk/6T8GF78lKTthDjJ2AZe03zI1xVzDMd8+xk/f2E5KPFSVUTVxdpIo19j
c6MPR6RW8GQC9PGJ/ZV3A7RbKtTzUsyBqoufEg8smwkY9SDg15FPRXKkbCcbM6LWKZjj3S6QRe9P
nFeixj9GmIuB1yX8ojYSooc+7+7yt7dz92ki73NYhcG0bk0penuE7pS36rBw2P71GGUDmvzPjwZ2
WAdC3cV7+XPJX0Me4TZLWVceyrvASvSIuvKw8+qxCvF19ECfycOtgYjAvaEcW41dFPqC+QoQAZhz
wY5mDf51KF/t4EgBEtk1qvDzcC1G0FB2epJ/b+46ctTdPuvz/2PsvJrkRKJt/YuIwJvX8tXVVm1k
XghJI+G959efj12aoU/fmRvnJSMdUAVJkrn3Xmt9nkf9Ru7c9S4BLd0UVjrt5F7LXUnagv1/q0G+
ssQAyDORIyQnddfhIGVJjBTFkKYLCdGE9HHoPsmDvw5NuTXraJCWGsvnpiKGfSe3Qn6k3tfcnzYo
9C0WdFa5VvWjXWRDoLu83l8zd/qZwCvjkLEaYNQ9a1XegrQND/kM0LnVp0/6MnXIZzuLbec4BzOR
wKjubVTgnDDhNvAJWUle/D8XfvcbJIvsFWB3PdSvPa9PDzaZnEgTQ9/JFCDf9w668ZNNQNb4KQXL
e72513CKd2/Nu6CKj3fQwI1XRKAm5wY1+lyb97EbflO6TN2vd5hJ8EZ3XCDd6+Si9o8ZIpYH+S29
Xz2k9qwe4Gjs522ThbftoCuEeSzz0PJay5GS+886rytniAPCZCcjoY/TA0sYti7LQNBHqJ1MMNbr
8Fk62NVMB1PfDlCwnWQEj501nKbcYltS7XNnQPjIXYIr//O6dpGe/ZBYYS83CFdYAlLWsTfHd66+
BDAahV0v9DZMb8u0LCNJimtdgfVnmZEsfXb2vlMNxKykj06gMEdKf0nWt/XdEL1mpX2uvOHkNeZW
RsL1EGQFjspb2+AgkLmQDXtzhKH7vL7h61iWOikGyyhU+/7QEKR3DJ3oIG2mDHbpsR7/cQhKWZ6a
5K7HSPma/dAuxQ9112FbVrb9Z+pBVg4Hf2qeA7Bym5TwmCIlyK23iXBePhy6B9A00NmoTvoBHQr8
9KwL5IkPto4wqPOQz+2Tw9qA/eGtjsViVgukmpOnnKCUoe4u1hKrOo/lUz643cE0Z5YSja7u1KDA
dtNDMLPBwXsQ3MGUL3KR5jzUuyAqH5ysevfg5aoyDq6v01qWynWYrGNFuhRD2p565AdlMEpSL9O1
5PQE+JIZg3mSuy8nKYhnnIhZYdj1PrD6rbwloNqpley72sE1vuQWJEqyb5lQDd4DqvtqC5Yi5IZ1
sZKesYMDDYmX+IYx0V+jnnB3aEz2co8lkcceL8sTiHLZI0/pj3zSb7zYyA7qPF4Ss4SgzOtOMslo
zNotmN0S9txdWATXL4DR/gUoPzvLCeXJS46Zvl3QMHY0/DUP3iPycu41ZtlP7GcfzbNDLiNinQxU
TXXOHLf+Pr0dtV0/Abxf72KZOcykyfKZydzM2vkWcCEBlYAL+EJcssFK3IN+VLrgWwNyYsCLMmrW
/spjJost4nWr4+Q654nAHPy5R+CRcBRH9jZDMey6urruoiItKPC56dp1EgZLfV8biXGQ88vv8u1o
PLf6w2zk7UE1jSd5quujlVzedT9jY4o2Y1HA9A+E/M8GbZ04FPn2S/m6sGN7WqJIw/aBGP+9ltk5
6Pw2H+4gZDdPhKZVN4LaGaKuumEs/C7DLLs+X3kS6xyzPhg+0L/Qy96Yk1fvLADS0GKgYB+rBS+B
ywy+gyFwX3LL5MnIsA5UbI8W4cF+gW7IP5O5dFhn9PVJXgf0Mt+vN2FtlZx0+f+firXaCHrpTt4n
WSnIj5HidS2+liV3rZwjZD9Y0ELMIAtdpbNPKhqL0kUue11ySRaFTV61axa/9p+w+uuHUn7nu1XG
9dgyd7eEBdziEEQegw+9rF9xjmC6ltdkLqCD2QaT+Q2uFezJYZ+ciiYM1b10v2b95QsaEQzSBel1
HScjVVZ0a7LWTXOGy0GDKVIjTGxZhMnfWZNrlKSU361lr7++nEeQOHdjAa9bT74hPP1g46Wat/D1
FjihfrjyQ8z6Rnd19Sw3WxZ1klvv/VqHIwjO6wAAyNpZrr4W12Mltz7GtWE934djo/y1g6iDOYw5
UyZOKNyILZKyvHnc8YRt/NJ+/fFzqRWbSBnUd8tIeYTXkTd/DwDan2W4RrrqEDS9PIOw66DckJHy
71k5+jpVEZTTnNwy3X2EggQgRdYt3AdMiAA8pHVtWPeA0iDJ2k+Kg/9z0Or8fP31y0i+gj3Wd+a6
nrkOZqn19LzDf/LPeye5ay/JfizLQdezvuv18QIfj1I0HBut/aLNUM3KvLKuHuTYf6tbu0jrdZ0t
2TWR57EWJSfH/edZ321npLd0/HCpf6v7cNYPVwqWCR+huboLQfQtrzgazvgqqvm6V5UXXhJMKYAz
gRGxeV/MbGuy1s0ZmqDA7+hTtQbZayeZbuXka9d3LZL1zYAIIVzw1xEtL8v6xn94qdYXaH3RpG49
TI74z7oPh/3b6a+v65wv4P4iJtpv3LkotLGsXdbC8uFak+tOdi2/s1X8W/cPddf9xHLa6xXkPB/6
XK8wJN6tpgy/1c4LtzI1yB5Ucus3WuaQtSi5dUG2dv5Q96Eo/fwewoD+p1ZDiZAUNkA+Xk587yxv
ZQhfs1Ir5RlTNtvqrMoOulc8r9M7wVTAxteyMi8wcinLzM9aKMCiZGWWezUd+YHVzluZHrD+Q8na
wAz8B652nTRsFRuCzC5FOQPChPxtJ09SknW6laIMBUc2/WufdRisdR+G0HqaMWhSTBYuSK9Bnc1d
5+jpvJX9b0KAAeaiZHwJ2iE6XN94uSlrcp1W17Lcrv8sSsP66koxwJDyZ/qW8oczSN2cJcROaAmv
0TrZXxfW13Z5PuuRDVolbN6ys4VhxFgsJO92jms3OVYSWRisRcl96CeT6Fr37o9Ly4dDBq9S9rNx
R1TgYw2UAtUA6YGl3NCI5Fg+XCWKeO2zTF1+lmTZSe5MmfR5dppVZ9NkjnWSJ7w+0eu7/86Y+W6p
sHaVnDz8qOix6F07XY1cuQPpiRFH0KTocGUPs1fijoHNRZvu5RW92illBIyzHjdf5EX+Y9Wq1WCP
dDaukwbnYJ5n5wSKYFDigNYkqRu8lZu17FuBAv9ZaG3KhXfYmS0EyJiQV8uHpWvB0dT9i2C2LRwA
kQp3jdxVeS51BpRJr4qXMgZnInhyfXnAcwvpTnu1Z364/XJT3z2i69b1etdlzyLZ62se4ZycPXPa
y12Wy66J/IC1KDf2Q911VyctH8Gca09pXv+SHob61kZab4OMIVJxQe6/dUU8Hg2IAPc6iFmKQM8g
IC3O6EzSaun4zgwHmp6l1fMI89STBO2mOniOtOyoLedQkzq7K4O63UivucvGkzKX5k7tM4L0hqHY
NBGvuiRe5ppb2yPAUyOm6DZN3IMahVa+hzIIwWV29nuskkQNT8650YPmAUwWvmZIYwGeZw7qRbF6
m/rjyxLR/ikAlPIJ/E29gzVuhJWDotRlEB5lCe6JeoQFIrar9FPsOTALmt3dFMOF4BC2cNDx7R89
y58f06r5Cd7x1Jta+TbmJqpaqf8tL1mS1+jA3/iBSqR41rz03mx997DW49n1AxwOWgs7zjBsgqau
P9czMb1syctXXU3tLYw6hFdF0HapxSILYGJKnnOrgr9JVaEyinEyNSVx3AgxVvfj0oIpCTGBAUWB
MNGOTWGX9/OUVPeSkyQrCgfeszyHWBgjvFXEwa6soB/yp+GrifPs2KoLlV+mVgZyJDBx7BYD8Mb1
2bnFRQzrtQrg0/ARElVhMNy1WUFMkNcO7Iebwr0hUgP3moexvYX1a+qn6HFYEoAu0aOvJt+g1VTO
UlVmiHTDuwgrVwHxmWHhrXGCxwY27EcVT+hjqmjadhrHgB0EDbHtEVqV2tzLHElRNGQ30zB091rS
eQ/zktQZYXs2Ywt0NT3WhlDP0q1WOqiiDXhnzAmxuXHU4YXxf01JNN9fS0RzwPzrMObW46vI8h5g
mYm2Vdhu4D019o5mmbtpanI43gimLwzNvLEdQp0Ja9V2uq0n7QYpeGgwUAAvvbC8rYDa3TZLshYZ
n8ekwIY6QG1kg00r9Zt8NlNjq5mGdiNJMQV/VxZ9pWwnD5S7F6YYmyE1eOl9AkZde+y/JkP+xcCV
Tlw4cH/eLRM8M5GJRCsUFSwx/fwLd+fnME/0r1OTEK0AIc5LMGaEXcOD9TBr+JKtKbEulZv3N3of
t6c0jYt7HoEG5L9VPzWjwuDKUvNONfqXGtagOzdKHga7aoC+KvWnuMdx5ED2uJeiNOAKfYV+Pd/X
46ZHuGMzLd1jLUWULyaWazkODzZVjgLsljlj9+5gK//mpLN5kVPVjandO154AhyGUmcGLdqBD061
W39BGyS/w3BOruetjbl9aLp2n6vQ2mx9JJb7IHtGqHDGaF807JVt8wLQovkE9ry/x3R8lhJCu+0n
ROsAQ2UjZE1LD6lzjPLjQYn7orrwcaEaSKA2sB8sFktWAUF3C39af1sPmJXLFLYTaXBgsjhDg5kQ
zcat0E2lPUK2qW2lKLcnS9XlU+UQE7bcH3scCXSploVefLTH39e/kya5f7SLGszZcv9gnSYiL5s8
9OkZM+NgwpwiWUmqYAbhvpZltI0tFJLvKqVZWjrAHbvhgcAZIvCCYUNcF5IKZcWkpNdf6joIT709
BHC8h9W3sjxIezyE9SHVYW2qZsXBYK24qIVjDzw3QRTcdksyJPCeuIZ/fNfQ9ylyMm+Bb8d7IAzx
pRwzNAyXRHJSZ7LLLgAFwKgWa1GD3uB/dJRDrr3Xo7sRccD/yyGpOxBfoWrHj6dpuwKS26fxvlSx
Bm4//DrpLReZilJvbtN2wVHgdjStFgQsjJR30ZLkEEzcSXHyfRgLI38AvK7GGNeX5lKFuXyzdpIc
CnoXPnwdfmQOjl2sKmFZeWhiTIpy47xZhOLDLCWtHw6Voly4hXX05EAEfj1UrvbuiEw3911JgMbH
huVXTWUM2PFpLuwvKfKkRC7Nbnpppyq9uGNEwIkG82aX4WdU8VbskyLUntUyHG5dvf6Rh5r6PNiF
+qyH9X3HBHuPbxqkC6SDfP16A/4vp271i01oyZubcSqcOeVdCpvBW1Qpn8EjBw/SaJbBnV/E9qO0
ESm8TwHUfcqXnmP9lgya+aL5UfGqJWfpwjcne1abBvjlfVin020faOnduCSQ++nDxkxqsnYzb5iz
icZbitIHoCmOHN/9pSYD6qUutkuQS+lb5tXwaGtGu5Wi0TfDyUA1dVeaFoz4G9vq+k+IXkFdZI36
PgJQ+db0yCKo4PWOC77yjVCwcmdnvnkakcx8LO3xhRCa7qtVfp/dxv1sKW57k5UR1Em23n1tZgIp
VMfKHyHRgUs37H8Hjt1+JWRL380xKuJ2479oBJ/BYdsOxHuSi8N2PyMNC1747ypgkX8aP9TplkNU
bDbfloNX79FrK2GYc4qXTLHsmybtJji3++JFBzH9Cen3jTQqhLG9EIHxGSSveidVtt/gX3CH8ijF
ETaJs+ZNyVaKdeyajzNeOinJGbtBvVPhetNBRF+CaSYuobBC41LDFQMsuvZhYbPzO4zucbcjFg9a
T6hl95U/ODfS0re+tze1wWLcoXYy+8w8EMZEb71a9VswPtGNFJ1ItQlTiPqLFG2EiNCB1P1bKc7K
9N3lm38vpanPHpmv80cjJr7HH4NTGA3KU5q16l3kAyMOfeSqhrx6JNBnD+1E/1R67WsSt+qFYIXh
SddbXpUYVvkqcW+lg9TDi3golTq7lypJTFiOIhsAQ93pCK4WqMdmdvAk3WPgaI+5+dQ0xcHt3ArB
wnoPjXl5sSenuEQdYLmFLLi8KCpJ01UuNLPqtIs9VLR0O2oeQs1BCnyyXmAIS7+qVuXt4c0sT1IE
o0NIvV68leYIJaXRE0uwdNP6yd/A6UdUTT6irqy2BIpX6VeiqLMjcHznoOP7+GpbxiV3FevZDDPn
rkwsAiyWbu2k/pqIljzzadPuWNZpqBGRc5dk1lJ/iwWvIX7377q1i+Qspf1V9bp2/Lfj9ZYAmM6O
H+pxbu5HpSJcunChviOqy+RL9CtX/VdzHOy3xhnhB8r14jYLDRtm4yolIm6YP/eV+yRdRyO9rSPD
+1I3ubpz69i6S0sPAZa6hi0FXthX4Eg/Fciv9nGxdQkbulVLXip3jL93GgFiluE2D57ZBTeK7STH
KA3VZ1hV6o2c3pm/qKXX/OzwGxFGZMbwME7GCZttCetuaT15NpzjvO4OxJZavkmyuoAZF46q25I5
9dYuw13v6/FNDTn5n4ZrH2ku11pwJAQ/Q+O/U+dAjXfSHhL3eCtnix2XSrsCTlg55vlalGbd05Lx
wKsdXXsGmv5kmYl1VO0B7PZ6CssxLzbh5TdOaCn7VCt0ZKkG52QR73tG66a51QzTOdhJNj1O6Ljs
+lZtXnkbVUJ/XOcba+cnuHmU34334g4JS9KxsA5Pz3ZbmD/BJEIWaTLPM/p4abPEAaQSzPu6qur7
WG/rk2lUw03kthbqvn6JLEHnwI9FsCoTH8hMvYQWy+/9r3EwviaRqfxSiLS8XijLNajiCuuvKR2+
h4rifNHsJoPtWJufQxtucJYowQMQaveYLaTiquKnlz6NrSPmgPTBBQpEjHNjYT9jIrP9OfzKBPwN
8KHylx6gg0x0EitsFuFJ4Jq/MpiR9a5/CZDmaNpPfUfMMjzFzYvXsifs+kp7IG6jIzwHhSVwV84O
45rvn3TdQINqdBZKAzXNLrPWZRfJOU6NCxAKhLsugdYF/ZpPmjN4L3nqfdGmWLkze8/jHkDfW4dp
fSPFzoB5Lnfi7qzHPcRUGuuyc1cS6lY0rvcaAEjfVEOo3vVV6b9G9fxVtwL9XkrzEgHu6NaDdPU0
5xJplv8opbAPjm1app/MQvdf/RlfYmE1z6XhOK/+cfQz52vMp/LYjmp7dNoh+Fbox3qo7W8lEVlI
5lT1aQiG4gsyd9veitxP7CNvEXko7mtfgTw/ALzR9aG2udYtDVGBxxll3QXJMh4hO5p4iSBeMyLj
l8gdWpCphU7Qva4dGqM2dpXdWYcBScH7bkkYGNOuQRt5J0VpwGFb3DczaltIVl8IduLKQVcR3YDg
6AbbXXFvLIkNFe/FVYy73KnmT1gBvnRlNH2boiXQowXPAQ8UlHup/iWeh+nbWEfWdlzqo6X+f/d3
oVxa+/uuz3kIT9s2gQvh29/nX+v/6/z/u79cV68GkNueuTdzK94ObNifymGqn3TH1I/2UgddRv0k
DTmb32uddIEosnkql7oPx/LlhM5K8Y6xzjdREmtBW3pVox4YGdmfOhX5aC83D2s3aRxjz9vUNXiD
oHxQstYCMAnma9TqIdg7vOu7Hh6bXTZqxYMko8nzKvo3faM11V4PE/U2qADiMUlJAYZ29bZdEina
hgLo/lrOql3Pdg2ux79bpX4tyhFSB7fdJY8IaFurrmdayymT3jy6DyW363uP/AeMZN7XBDwTg6rM
z54PllQfnU+T3XvfDQjosBZ6w4PlugiOJvCtFKka4X0FTQzw+NyUysHQvfkzjAzDseOsQnj6Bizr
LNcIM8L5+qq17lDC9u79TsPRtZwb8YoHnbv2StyIheqAYRz0ph1v9DqEs/sfhZ2ruI4VFoBz2XxJ
gyQ9XN17lyArkOi9czZTs4Rcp/WfMidRniCI7nb6yUNGLJlnOF0MuGMgIXfMDUsQcDHxWB+VKuuP
bP6gxTd+V2b7DYqR4XMUowSfdG3/EDW9dlLjNjv7Y2reh4GOJoZSzm9pmP4m6DD7zcEhcvA3imnC
joX07xN6Mkdj7IL7qmiap2JJDJXlYVhAl7h0MPQFitQQsmG15b2WgouHMlndD17R3Ut/6YbA0x7R
yAkBNMhpkkWTnZB5tGT75CmArGOPLmX6COkQAhEWwmhGp44HdNDqeyvokmMFtOYuyQBVGKM53zou
kcWg4+2Lkw3RuYDK+OKZkXXG7FHceNM83GTVOJ4VNSovmVEg7OP30W3S+FA8DY57m5QTWq81RpKo
S/xD3LYqCgxqfXC9YgToCukyBFD9I/6Jcp/GTvfkw/YEbzCxg8w4RANVff88d0j9IO48vkQW9Mid
uem7EKNUUKivDT7obTiqxtvounB5w3v6Ge2ZflNF03jno0MFBXWe7qopjGDCgj+ObxOADz+dfySN
u/fRI/uC97qB1yZasPZz9Ews6e/IVucfSmL8wPALvNwKMJQHrn7IWj7O/mAe++UMbox+B3FgJRIP
Ixsqe4KkkxCTHwVxiXpnfveINWALmA0XuFHHxzpx9IWNf4Z0rb7zrKmDCpk3gJ1RecoaDSIZyPvG
+xi2Fhbl4yk3lejFVzzn3tFA04oQfGj2QO4sfzj16TB9MW32TpoWvLgFb4o25QW0Aer4JSIAcB+U
Q3+So/Q4OdfGoN3kjjbssCUWNyCCYraqS2Sw5SHI4beba5U5QYgoXST3rtJeWqTyY8vafcyEn5AL
rOeRuqpywaHhwNtmKAbeW2WLlGOrdG8dApY3o69m0FdwSzL4trFbDiA9liKMdt5+agt0Lpeibk6A
lkyrOEvRT2ttAzox3iDyAEjOdtgULImeh+g9leZUXkYvqVCwICfJ2kdyUofSOL0bnRClISca6/9w
3AxhVAlA/X+dW4rvLu2gI3BmJbR5V7ceItcfo3K+ydIvzRSGL8y5/qaIHeus+2Ar+tx4Vj3HPxpD
qGznnMfseEX8aFfFSUpykGl4z22XeXeWpZygLprvva4BUtjm7ed+dKqNMTjB9zZQXgAUeX+ZmnbI
XaYDeMC3gZbrER0g5e2y+DfGjAfYQeIfVVTHfHaa9ssid79NrK68w859USFxvwMoUN3lWhUeoDOd
N4mpVndrg7SywPrTz0SSp2idrdq9ESKDcvNyBjlEOq7F3h6djTPU+Cz/uciHUytjAl5I999SYlQh
zFwusp5AiumgnnB+xTc7d1Cc224MECBCOhTFF6UPgZDozqMJk+Njai+zr1YQYWCG7rUOpC+SSql7
cjAV3DkqwiWxCtX/tbjUodQ93EVLInWEYGp7dNHwgiyta4P0k7qqVrODOaAKIMXWNvJ9BC3Mrosn
zPtV/SMCuOAVav1VCybgb305vTklm/Z6avznfM77HaFi/ZPexbBhOmP24BqQqsSQuN1NVj+cCqJq
YXCMiNlHtupspR6cIMssPjhqdJ+nanXI2Os+qnDtYjHAep1atYJhvche+XXhFpu3+zmxYUCxZtP8
hqboF79J7Z+l5d+oGDIDmHDANSV1wlL6tShbG/o+jAw4NLrf4+Td+nle/DSa+LtiYqVmtiSAnqgh
y+pRwzKhWrCg9MzmbHj166GB05wNhLSOTlhewgwooLTmSHje+v3cbKQ1TsMMzUs45aR1au30vlbM
b8lyJjwe+UNaV8/SFpsuNieIlliTRw9lqyr3MUpC5ANrjh4kJ4maBV9nXa3Oa5XkUEMNdzE6Ptej
1lbVyZxjjCNqI3VOE0I36TbgTiEH3a791uuoQ3bXmIV94886fecYVSqQSM9j4pW4iHycJ1qqXTy3
0y4qOCow65F2TGeoYqRBktGFNWirLH1qRZmqw3qM5is/y7mE2e6f07zrYjkxGDI5+Xq2HpmObe9M
5e56Xmn205hLvOs524qyRQ7L3Bm2BxBsOb0y1EAEQbC+O1AarpeUHxhmqn/wTPPtWmfIL1gvPnkJ
Q9B3OvXchO3uX//T2vvPebW/sgDehutvWO6C5N792OXHXX+TtFwv2pXZQwyxK1Dxo9W66qVYukkH
36wx80hWWiSZ5PZL1nQ7qBuGHx4eoTulGw6sNpBTG5u7JomqbY2ARRABNQua/LtVNBMcesQ09urZ
Dv356HjdL8Jyp10KsaIa/ez1BOlI00aPwoMfzBu6c5i2f9WZ7x1YM11cKEyjSo92mj0tVLbeT1tB
IjvuNkrNRA7RrAkdvuthY2xQt3Lr5I195gkQ3qvZ9N6m57WD12N6qf2K4OLuVQtGTgbMD0bs5L5X
m1snBn9ZEfWEQWefYt0qTP17WAy3Cl7PqUAScYKCoVwcfoWC0yEB73sCR8w21UsukaI91W2iPKox
W94SPaPHyr+YrEWQl1uqhrEHJpUmd9c6DRGXzVwM2Xk9KsCSt8tqKJfQTVUepQEM2vd2BnFVtT1Q
zvm5qZ6b1BweBxZCrVPDhZ6zJR9mQkYgL4v5IcGrUiKygkIOsgdV58Ds0I6bEaip6RFvaKX3vTai
ALYkU+o/1QM4/qy4OMFgEfVPUmAt3oIxGw96AdeY1OUwMBxnVNYwmP5d180sJKA01Y8VKnqFa/kP
2ZJAR+GVTvXY2tA1pS28OCNrmMd5SaLUKE/u5EwbKTKDGI8xbBQAhppr1Vrf2ObnyGqNG6lylUqH
l2yckQttir3USWLovo6bCM5G6fKuAcY8Y2quF5ZqSy/w705FfpYLS50fDhvba41dO9V4rJcfKY1R
ouYXy4aAcKmyMKvfO46yG4IwfirKfQEg+LHVtOgJn/nvMar886AZdxCRp7cjYlWPkrgzXP/QWlmH
tS6d+hwRN5j5E1WJFSCNvoHmdXeTWIn1iLHfuh7bRfZ+LnzUj8K22ea5y6bNT9EYmq3SPV7LKCRV
h7pIzS1xvrSHpaVflsVz3LgPs8fqoJ8rfEVVZz56XqI8WNElWApGFP9JRqv+2mG1vJnMdNkWgvdB
/Y/AjLXfmMBylM5MvXIiRy1stCuiRwTvuvuymHbXETWXUUCscbuBFbl5KOoseDIxkj3pcfFc+sF4
kW6SsCTTN8gClScpSl8NlvWdVRE5LkdJHYiKFEhCcscebtx6auA9prnhPcLLPd8YRvct8GtYQpZ6
3cl6lKTijR+7IP+lGwyYZzz34Z30YOX3qEaacYlmxl8xRe1JCTz7EbCo84iCWLXXQhctg3F2HqVB
ayH3VEucM1KUBghTzPsqZcGI8oYCc2zY4ko2jG0fMf8mvXW79g2xnSJm1jjHVK/igzsRMQGdZfhU
gobYIc+S7A0HZrSt01b+wfAMmMPhb3mC6jl6MtsGbKiRYD8YsYe6Roqo0KJlIglrlxm1LNQ89Xlk
tVEGyOEpiIX4C1OfD/Hwn9xShF/vc96i5Ye2hkf83SKt4iMOfSM55Joz/Nc37YIS6pYQRslJMkig
5JKwqSVwUiqhru2Ono7He4whfCmml/AaeLXEeassu+svqj5jZmnZxS7AhzVhjQzUQcqZoB56M/ts
LsCjbkHS1MtPQJsI5JEt+COrgtgNNkiMAvDu3kiiV+04I3BUL/wb/2T11PsZJTocGE0O7aM09/0M
QlSyMbQzUP4nMW4OiPNx2sGyd71j7oQESQLPSOzauBDlLl6bIXu5LFaZI9wnyB2AMAO+YO6VyVCA
2HW/ps78y4ctIi2q44j8187SngN0HW+Krv/icFsvEXJgh1Yzv4WT6e3HJao24TSFd2HGyfbyf9e7
LTl5Aviwwr0ZcK8UVNIuaqfv6iQwTy1CbTe2UZRnm01CUsX1RlG742Daryn/2rJGEPqAOlSeMENA
q1mTuxDSz4q1i2tAzAsoLV8irp3lYUkug7RhX0ELwne3124amC2CysbRZZQw8SXpePvuxgBR5r7Z
XgOFoqNtFSXzsfdjcKtC66eZhcresG6LoR5vmtAerolhRuONry93Lpu+ZZpe3QD5rW68vIJ0XLK5
6/XaXrIivSo5SRLHr4h28mDDWGLni0WOpTQqADosOv51YJWek5+jDCKABSO6/E1J5A+vxS4zYJbR
0M30FwzTvMQoyu0oBHMq2XbG4JVnzrRbn4yM07UoOU8bkLcCwMvkXcATSGIsYX9rYnVmeOxM65Is
sfcyDiSJluKAi+MwR82tVJW+hbhD4LIaEVmDXhQNbKXn+fZF8SnVmhr1USMHA7agxq5Zp9OHcwLJ
FyB57unCD1GZyBhIIsU4goVYi5TfNUvK4YIwZLuZG6dHFUWJx4vjFjsDma62GKdNkCGtG6JPvVPd
il2MrvpHbD9/een4opULsS7rEXRjCwTngNJPuM73etaDG03usqIKN3CU4Sidy/DWJhbmLvC7Lf72
ZjNM2X2m8YnIvcraebCsXtSq3TJllLjQsSyWVXeGbmDZ2s7qE+h7/TQPKAjZLpq0zue2bvODiROG
KPauR4ulCQ5RixAlSuBKn+EfIUxwxweXSSN+MHXN3k7apOx9pUUWptcPcP9DTze/GmZ6zssS+x2S
RFFjfq2GCs3CKT1AvxTtLYB+RdvdhkGtbvg4gkwOi2LXAMgIu1uIX4kniXHpKiqu1yDGqAKWagsp
W3QYqkUjujWIwsVEgXN6O5f6gL6x2+xKKCoaF1tjP/5uHG6M23tIpXD83Hu3wZTE2wiBLT+PVXhN
kSiNNMzVvQrxrYH++YRoZtX/jn0Q2SqRVNtxttyjD9eNUranVg+5CfDQRabNnTZDsOLNYBIXM7x5
7mK6RAiS9Vjzl8One5lbNA3uGMc+58nRUCaAwArx/t2gHFlRzFv8j99YPId7dwK/Xyp2AjcRYTru
zNrTBJvjQo9G+CZ/PMi96ZS4TyMUSCc8nuotwbSoZ7goMKg5D7oEpQtmvgsgDHYDV0VrqzPhnAL1
FCq/Wx9tmXq8W0aQHtvtXRrOvywat3nDh7Jik604/n2hdz+rDHYknVd0qw09Yk3TgL8xdFDMUWNz
h0H0tkgaFHBtcGIguHcp5gTDBBQ+J2q6tduFUgSu5c2ot599vhc7WF436DKjD5rhwnG5ll15EZwQ
c78lKmeC0cu66yrlkAWN/zTBuD5X7o8yRVUvUIPvU68cWpeN4KD1u2UB2NtGeCFW7mB54V8KPKyb
YkSbWBvnL16FwQIDpKb8cpBIhNfIiM6GhiXPi9UnGBfcrTGlOz/sXybNPSCES/hISCiWYqp4W9kh
KcnPpNK6w1yN3W4K0/KguG+hkucbK878fZ3m2Gf6/GDZSnE7h5xwaLEMRpr2EIxxCzXldO7U7+z8
w603Of2+q5+bBKnWGr0u7Pl72yu/am0PPQsESa6B6HHbvxGRa0B2FIdbVDyzDatBbTvDv7rxEEzd
tNOYbWInPFmmom56KLvs2HyDSKwyCZKE5itlfVSpuzxGfcWFMVTVupNmBBZt0+fA67/7QVVD6lT8
Fc9fZj2BfC0NfxKcm+0a/RUJxdeeeEm8LrClDhcPytTFt9GOnbvD1jZOnYPJjCBg29d/Y76BwsT+
Gg/WfTHitE+9W1OnW6YNd4bK6p85Pd73qA63ZXPrzx0Csvl0RJ7XRl02D0/TD5SzsVe/JHn3TesQ
lFfb6dGMWfl3/8PVeSy3riRb9IsQAVNwUwJ0Eo28myBk4b2pAr7+LfJ29414E8UhhUNJJFDI2rlz
7eWC660RAolGp9EnWKErIJMjnmHAhjHnRNDVI0Cw7HPiTVp1DaHAmqXtG0WRlQijDYYt770eFi6C
P5ECt1az6Uo7uifbcFjT2skC1brPjipDqxpZCDQwtEXxRsZ9ERo+De++G9JV35ev+EUZchzYQ6s8
JS8J96bTESR8yYnFGa3WvVa8APO/B53mrfrXyYFA16Y5c/dy76XmT63lP2VqfvetRVhgB5lfZw+F
wr2t5DhvvJJmQWrgZfcKfETJHL8ZqKCqBPYn5/pRz9pTexGqqvnSiP21epfoBckvnGCV7SexgnvX
rZXmXMadm/OUZKu0dlBLLkbdNlb72uCmUOIRcoD3wXph1XTiIDP2XZmeXYwYq6aoT2Ve/5WWu29b
57NP2XgpcZd4RRkKvdhhVEEPigbyWmTEXL0nbwbSzGJQ1WGLA309WhlEHjnloaORRm9qw7zS7EqF
kaV9e5CNkmjCiJ5aa0GolDm4znZW3RMxb7ShS7FFBdjaC0pmUj1XSt8IUr03XuLgH8azktqcZlr9
5ut1djMFceJdGGIPk5VAGy9e5mUoQvgz4MKX71o5r2Y9309OYJZOu3FidVxAc+YO5Lme/EnDcY41
GGuv7uEM1iYdNdHv8yjCpu1sZaqFXkrW/fucNh9+XDw5zXhQDp5GXb4kQ7Hr8eDkinMiG/oNSDbQ
NNMhARyIoQ0wWlfYYd6wA9e60Oq4PqHK28Wu7WuJiDvDjIMPDTSA7IrY/pgH9UE2dblyC+259wDZ
DKn53pf5twSnZ7XqnfmyX2y7+GKt7TKl+1GUTzNj5EGh1w/NCLw8hcM05TiqeT8eBSFi25o2AJ4/
C+2oX7Y0IIGp9ft4HO/JNCJD0EMfl4P724seNAV3WDK2iXqvBMhfAMorTUgiL/UKbFNxMIfqPgfN
szIWaa+F72+V4+/fyx5AH7Shfa3sAd5+jll+xh6RkKNJGvstoRj1iblhLHwu2HSTK7KJUHZQhQf7
Wy+HQ67Lt5Ffiq3fa4oJA9Jn8eJ32i0r3yPmsmY1ji5vfXwySKavbXM7ZHKn6mjT73pZbXreFhYJ
dv70DtWK3l5K/S9BAbvNKUWl2g3kqek9wWLKP+Q1rM/RyumnVBuZcvVKL/otCiKUc/xplepenXE4
mP5wN3pFQJ7DfTPEH3bJvpERMqIbZPHuMlMPn7SeAlozpDwIoj8Xzg06AmDjK8qGzpBUNGrtWToG
43Er2GfsfXbLdXkierSjDkh1tCoul/HVGRCVl8JTKzg85yJT/ap1IQLqAsORVcZPtVP8NoPqVuVQ
yLD1RxIjGTrsEn0/6f6Da1FEzgnk7Cqebq2eKrsZo49x4LpbRnPjAPN2++lood5BTslDEHeOVtAN
bSNQoninQO6+wiDE6BQjoVloh91k8Sa7vI1Eniws6EYZjqbrM/Dveaspk2VYPvYljKgp1/SNacFs
6Lv0gQD4IYJtzw2OSvLe/9HVOB4MQGTsxuydFw1PmpjBbvrjhxggjc9aiu9l/Oh6fxNPIEX7lIxi
P/fDAomgo8FRYIwPK13j4qEIa0UWtDGKwKjrJYp1viuXydsTMvnqpsB7uIOPU/NjDNTGs+TyrOHr
ZOlBaDUJcxKGYsbp0qYPBstPyHQSribye5a0PcRp/UfIaLISxkhbyXqOeo+gkurLgFznLR1TEgaJ
YFHqkc9ZHce4vXUoFuOhOk0+TUPyRUBdHRkgeqHWfvFoWgR2fMmKMNX3bLMDyL1JnTyfW40zh7k3
XhIGuZs7BEhlPRzV9jU3W64OGTjdop/tqVQU40W+Eh41mFPg24jTvwk9e7i16wshy1bw3pR8tmu5
NkxbUVgRmpG6sB2c8U6TqtmnWn5nxRTkZNJWpl1tLZSptl0kBW0ybRnStnqnDBGEnp0k/oJvBTs1
x7OXGC1XACeN9ofo95nW+T5yLEUy8EC38lQ2YMxA3ItVgdt2t9hxF/YQMX2ZBdliH7vRx5s6/tra
DVHLh5Rg1goRGuAj3ru8WTPKeJdNQmz0qn0HsnAzVgvE5/qCaP5oBcHVyjcY1q+T50a4VEJ4oDxE
glWrx9SddQpmEgt65W0xLdlEQ7oyyByGe5yZqRD7MxtBQE5yJrPdMTfCmp9M3Tm0GVdgwjucC0Il
6Er+2m40hcUAcbhcJ4azTR31sagbnDPPBY7UFbkg7bo0eJ+IEj8xiYFtZGG/7jCrNMwXCd5+1SDz
XbxtAfSQN7O/1YyNQ+DRyre1R1GLzQTg9rJI1Ss4qIxCzRiotxe6HOkfOQubZt2CDnyfEuvLdLR5
E5kTsGRGSCEasj0tCvB2VIS2z9lfa8wOUJgQm5gwv0KNP6QJjKTc+rOcoVo5CrnfhprEuomEaIMX
NPX71NNNqHJumJNyutJ8zhLXNj8RXH7JUG5up5yutUnjfiaqKDeNB4B9ZYhVhgFKywj1vLYv/2Gd
ohGHpklj38u3woZLayi1c43Jow7ImgDUXA89ZXjLjBYc9XCrpZxtdSdWfdE8Z0XFOJJzAxgzXGrq
Zzn4pPoiUqycItlKEsehdi4nBwt7I35mw/9uyiULMbI1nKbjvVvJd7eX35BEd8s8B45pfNQqtaEl
SxC9DF9EqrPhk8gqoA+iN+Jxyt37sfcYy8jK4+SNNFBanUa2/57ZA4n2pfUUDQ+j0EF1wxAlQYzE
Hd2NQpVUx8IWB2E4XLrxQJ4TfYxOd88Nu46prmSYpPodgSPP5kQqpj9WmziZH5LInvACuvc0VAhw
ySKYzcub5z94joZJxLyw+MpBBcOQUWBTYIKvi8PMrMMZii0x56upG+k3JFutqY5V8Qw2z6fZGe04
J4OuSay1ygx2YpPBoWZarTXTsQLvpo8BdiL64V0gG9wf8ZxU7lq2+ptWFLRaRnMbKZh7KiIMrwCD
1rpjEE/Dd9JivbetPfVFXxUUGNJd2VSV7L7kWc/3VNI21OGClKrUD4x6cvgx5CEUvhZEeHOr1jIC
z8t+Zjd5S+hTzvNYBtoEGzDzzXnvzq+1SIt1ZG4LQUO6Yg6VGdR47ZADU4vxLa/ii0LNzj/K+NR8
pwu4IdAr6QyUVvLqtG3GEOns5M9Kcfe2SfXeNJKSY3IG2oQ97eGEkGjf9WEo/zQRGRl50pyGONlY
BIls/FndNrn5VWgM7CYZ5PcLb6gdvnEkPdMQrzcaHpVVyxW/9jWXvaHPpSRlf6rmjQ8FeJ6R2/Fz
tWGUx9DZasYCWyYRCrpaWc/sXxGhhaTpTx0VB93VgJpnDclCkU3rKe13CYCNFaYld9XV5o+0wE4V
z4bjViRuGR+uoe3cRaGf+Lh5rOanrkGdwuv+gTfzSUUtN62ZnBaQw5B98zwgDRYKwXLuEiJc7xR3
Uy5FBg6rTywxWL+nP/ItT5FPxHLKGmUQdF5O7otvqNu5A0YCZ44seas7T534rPiwQKLcp7lvbrVL
5HLSzIfC1qG+p9W4SVP2aTq1f9PIF65RbCCY6i/LobPu4nnL/6MLPsaAb5M9sULPuWFqIQlY2xcG
SaOVbCPcQz++em096xVt+8ktR6pNjKn2guOM6GpGJ26L3GebyhIVWRS8XJuYbNF62w57zbvumB+t
gZeqxDOBYPtQ8+atKmnda0WOZCist4m+pRHLKST958JT8eNDYouneHF2RkGBLmJC+VidqAAg7bGH
9UzYre1oYTSGJIxgdecn8X3zy8Ib0fmRTFaqZLovBDs1p2OeJpPEogj9LekIapjNmjwo+QSAtNjg
4brL3OlAW4FBP604iSIeQjaBB3kht87Wo/EZV96nO/Yvvc6JmdsvZF88mk4VipicQiKAoYATJDvf
9B1XC2NdOMR3vaW/jYP9pbkTujJOt94iuy7TEWMy7v/uklpMTEz7djzlLRxwFgBscBd4s/EeXTav
nhYfFkiFILUPueksCHf9d9OqTetqLwWRxCs3sWQgawpv3cbNEHG2UMWMVe0zKi70lS2KmzoavirB
CEUyLkApsT9146NbiFurdPrA1EZqqgr7vQ6gWmWaFopLPu/oG2tGwYmiz+rvpEx2gCtuujTZ6Ln9
k3gdOlVHF5AkVaIU0605N6fcIVC0a4t9MxGZOurNGlf4Z2702EVNErrtdJ3lNJ6zAf9bVAEOttf8
CrdjcnbTCpOwPFSaAd/JMZIVQ4+RtB6igRGKKPpbKu3JJEpIOXXypOUfMBMrezEDLdZxY0nzNMMe
C63B+HbHYW/66WMt6awzAfgzRJc3Oyk+ZmN6zSvmqklbgH5V8zen8jTn8lhn2POi+JMS4pNg1WTl
1tPGbuaPsbnM5encyLXSxxG41LDHTdx21OYXpVJt6eIloTUjzeqpSQC8iZqQfPg2iRR5Xx3Kgjil
2n4oPSnooGvvSywPegtC2q+OJku4cL3tUNdeUEogd9WwTmX6lhadCP5au/m2reIrahq8lmZ9X0Jr
HNySxcXpSFuyB/B4t0sl1xH58bicmNU2mlvmjB5NbcKczuQvUxa7WYIlTMgGzTIdUW+sJs5GPOeL
sEKdnioMrphZkEoGejAsKiMpMc03S+zeMkH56Yj2o1iW8wTni7aac+QKeXVyaG3aGPpVjQfTi7dm
lwWuHDEca6RFZcuJ4aUbqLXLtrWttQ3egPuPQR5lEXgmV9e06NOOTAco+tjAlTcCWeePaiz/QbmI
Ny56ysqiouMsro5W8TKKPCRA9a5LhrdkogV+OQWXmYgpjCX6JnY4UZifOC1FtEURf4vc4YRye44A
5bNLYA6taI01KUS3hSgfh8R8L5Uj2OgllLXMU3k+lCcxcGOs0serVSDWEWUQj5sdu7FHQrXfmiH7
Zvf7xBTosAebT6byEoXMvbzZzaFronfKA/wYCSVKhFB/0GjkdAZhK+Ns52uvNHe4jJD1stmiZGhj
8iG1Q+022om95qsq0XaX0d2Ql12Fte1I9vTK35QLKJpFFPmu6o5VrdEg4AXWXq59s+9dzcxCiDTy
dmrRmJssQVYSkhUrL76ZUsmmEXICvX0taDKb2OLZ3s59adxoBR2slkkEOhEuGzUv0RnPMLbz7Ld7
xuPSVTeTwaQMq3zQ5h5ovJv32+vDf54DQ59xXfZFFLqMcADib0zuVQNh425Zk2VwSX9Sb55IgXET
YOG4ag5af97XLiPpDDl9OOjIhsB/6lqjtuPv2SwGheooIpQ+IPZsbV6Wouu3ExV6J7mHTR0CZDo8
ki/8OQ7FZbKLu8+iyb0wJn/rRn8umZ3BXBif+Mi41/TY3TJdxOQcF+/aCFC1tijtHWn8RpXHRUOF
XUbRl5WJMUAi8kKwAcK3gDjrFX+Tw7LktTepvJRsiXabuHj4Ivc78c3vqce+PbMIR2O0h8QMIB3F
avDNVz8H+m1vmlk7tpcfl146MJaDfUpCvve9F/h5YA8rkiWWKpjm7LDozkPZnJtMTKuskI9VTPe5
8Lx91wgkTfecm0yTu95Pp2wg/nF7N9vFfXZpHfhaiWyouluhxzLoO4srwicFnqmyG/IxqrCNW0UP
fwgpriWXtbWvJkGgjs3ubWfFiQA2gbNDdyASGG4DEzW3XAiNcbfO7ObcZdObKi9BiyqbtpFV/sl0
6Y8DpI0YeVu32Slbsc8NdrboD1jW2k/0t3R2j378Z/YWPdmOPDSPDWeTehXLY/ZYypfISqELeezR
ktiKV4xYr9QAy0HVKvD8jL2za8sVPdVtlurGa+6zWsOOZXeLxKJK8qGM9FaMqC/OJE7ssZ8cvXzt
S69Ya51IMVrEbzBGGGH3zC3TTHqA0YNl8GI6dIkdQjlEpBqDi+y5nkyG1U0+Y/PSbV00giHtPN8S
ZMr/Mm8temEb3XM+Fyb5S4lUGU00V0CoMOJOx10Oij2cRu6SVxVekDuOwUTT9GQUAAF1C+TLVDfY
qhCs7OYnz1rYL5XcFTM6s1HY/t4U+6EcxtUc05jqF8Qn180/R0Q+7ja1tqowPfRFnezjbLoU0Oa7
zYjLCrUyBneiuju9LGmsmPZXfWk9RR8tCktg5Bq163Do0SyxyXY3MaOBI8XIfeRwVlY1YueoM3cy
nSbm6wI8Ks3ar2wo6TNtD+eSWDO2KH7pMkr6ZZwwkBHybZdAqaC8W6kuH+9bMtPDnnijC5D/Fl3+
GNttUIzoNgqihiGRNamlmn02tRA/uCMkrYiCdkz14yD1TUlNuZpdJqfThcRyoZ/9RlhboY/tBkLk
fmkzd+Xk1ToxCWxZYm4OcSz6W4nennsY3LNcvTgVJlN9eKZrxudfLVh/UGSjtM9uihpZnX0rnNrM
IXpl2sBigCLRVulhcOmfth2ifWMpjaFYeJCFX66XweJmLPs3ED3ryr7UnzWjccu0t3NW0iKtXypn
sXauWeNmFvV8I/pLT6jDTkP8Bh4+N++oawvyxJndWIuE00KTggHsHiGQC41tlmO/lEVXBq5RRQHI
lQovJ1OvTRYQ2VYBgLpckudC8SPymUvYKjo7EEJc8hTagy2y18HhvY2MwdllaY6BicueMZ+XzuEv
bm1+JPNEKDGxw7JGS8bxplfbtzEW5+UB1Ke6jet7HQmFM6paRXwq6yTvwX33Hds9frbRzBuCRia6
zlRZLr2eteM1dZDF006wcSdeuCRidRTVlmaxBSNm40/HOiG8hVnZT90Rw0NpRuspm18tydTl5E7P
fcSsJzagblsRRMMSPZxVunCQ9idICULWib8ayxlD1xtvYnqoCIe+CRglnpHNneYHfjNv0ZzdTfqo
ET7tMQEzecRuVAwmtA1+WhOFziRsZCRhs+JMtiNwa1xITP03RzEPLDeqMveASuqFssLmnBON8aNi
+1M3/ya1/ICeIdwCULjd3i29o0PGidCho0/gW/xvYTobvWCCgpYh9JqeIRN0D01OJ0mP2SHFJ0um
dZ9o734nvPVodASupXl9pPPnrovFIx1P0NOh7RXoBpUO+xyGe6lY2dduAfuIACZGHnLb3mdWNN84
kU5vg62PqLDkuHGtNhoseHzIj4NW6JvOu4NxQWGozy+TMnZLr6MKq+55mOiIOHIIzLjqAyV9g0Kx
WPjt42PSD++FQ4vM+jOn9M5jt88mmLviNCmsRmwHRkUDOvE1avZdx9z4OSaPRKsJsybcKZS99tPV
07sVk+tVRMd8xFspxh/pIeg3GRI87sqnAVGAvDcf7m/lIH5Yz1PE9jCD3rBmQOdTu0yvJe58q1yi
C8osu9dEAz3fnjnllqZe1VhRQmNiz+demPh9U/3qlvwaJp2KxZE7g7Vne4Fuy7r4wrtBeiX0U/q9
7IxNt3vgL8o4q5IM+cUutgkIXMyGYa5lu1In0LmLrLu297Obuufcttow5k1ezY2PPZAmuNH69joZ
pDw13trCPRt6SpC2MX7Oc33mDptRBVsr0TA+19UVPpBmM2eXgd2BfQehbRjkl+YnY8iKrUL2aOp+
FCQt0mtS2yn/Qjgp4no8Vw6Tudo3Wrv80OId3VcdtJM4TT1ttkVV3657YbMItkZdj7Fu4lMx9GUb
+0t/Ti9fbNS3EiftzfUpp2iJMkJ5aHKHv7a/RNBEaldif8STa7KWEqzuaT4U/26aw6ZlHY4a4ykb
04zzQH/twUuEhmm6QWztPMexQ7H4r3GaCKbc0LTrvpTrLmIjU0rmILJVp+p236r+aXKbZWtmVrqe
uuKksIzRO6Y7Z3VFu+XiIdjYG3M4wopeLZ04SjjWWKb0wVSgDq+trh9PU+M9FBVvaLUUq7IxutPg
Dw0Z3huPm77XwGQZaG9AHTt30YzIj8w4JOpLjgYUcZe2fDYaL5aDs7DpP5oWkgsTXZRC5drv3HNJ
RyxsFtEHFK3riNHBiRYrzJxL0Ib8zbo5jJxpIL7wJu9GtQH8jXMxOvlLfIwd9ipsyza52SSB1HL0
GEPeGOQPUOSoX5Zc4FGud2dY3X075sgwTvxSzPQ/BfelGIJ0p81/ivzgLLKMU2pbUzhUZbzRCpIR
WsP7c208muXwooYpWgkwyIE764Hbz6zP1vIjlLfrLGKysz/X4QRdyuK7VczW6u5A7acRYlTN8a20
mucux0wxcHKZ/RNzHLd+h8MnjpJ1lHZQPEZz5fri+zJxQiEOnaT3TSuITPdg4rwu6L+sp9jZ+1h+
bhhUfDYuMeNxo9Ftr3kDXPHTFwxbMkdUI75uVOQBtckK8pLpU5suGUWwQG6cej5PFt0DW0TvyR0O
FFaVIJLLejSx7k/dcR7zYostYz9P0Zm4EEZf0CJyQ2HVcXnNeJ5fy8r+7RZ1FGI8U6WCLU5u84gj
ODs1DEH9JhcjZ/elOqOPcnayRFDO9iXKibVr7WFvKHLQS/WozYtxHPECmfiAN3W6KztK3MG3fs3c
GleV079q9bCgc+XcDHjfTCYzW0xPnZfcDvTS0Nw+TTEMB4Ow2Czx5o02DH7YL3Xgi4SzJb0vIDME
MWt93W3BKu3xTHIrz3WT+f7mo3CIE4uUReK09hvb42cu8q+hSxbOfnMrWz4XkRJeSN76xln6j9hC
hMyyyzh9RgfNIuPJrL04ECDKUBjo2Nq8zVM3bTA+scLeZEP2zOf/4H51TeeHMXoBMi2if+/rK02y
rbLjX9Wrh950f5tiePXm/pEuRBSYmQYn3yU4y4co1UZsB4Rxce/QR9VIDXYElmwiD7zVWC4tW36d
rrMbWbeA0r6MSHpBW+ETu3SzqoHxfHZqRUjszn5SDvCHm9maty5XUBXX25KFO3K0N2tM/4CbVSjP
rdrWOrY2xt+T7rdy+1dyplCjq/rcio0RcedkTYeu7O9KMUE/rr7M3MObrtajl2Kp00VDLgNzp80l
fkabMdhFxo9r/tLQ9NbJ4h8VlrSwMkAjYL1OWx1Pr5/cKHsxVlmaHJtaI7XSKg8O02p51ZbbYbb1
NbY5m+pCBmPlbA2pYmhjTUsES/tg8sIQ1rj8c3HTsSmNmegk3TFh8NpvB1b47dxkv0ndXqBTw96q
NP5uUjmFg4pDecsm7JKBNssXY0n8W5SNQPVkj3t2aqyVWz0lTXdnjQRBgKnm10hDWeJ19VDLmfe2
j07OVqilXR6ks05wlZUfYOrdY/8G+qcaOlaKJoYi3Ann1LYdtGYtm/Ow6MZtVU4bWWlx2OYUZU2/
qyuDuhVNOK1SPj1Vrb1kOaYlC1CUtNVab4ab2CO4PdaJXcBxZPhav/YLjXHl6a1Q3bqbekqAIb7T
DIp+WdU/MQ29NiOM0o+1NNRm89MZ2rPQh13pF/N6MKh3iyF30IMshoUKiCyRvBti66sRt7HFqklO
oEs77M/H41ALmzH3yf8lI+UT8Uu03gsdlK0iBo6ZlluLTWkSU0ao2DwzsHJOpH5O5Yjbw9g3cVFu
DOQBp3TulOlfrDyUo01LkOKM17XpzNdepU84LClH4VDZw8SgRuWcqsV6jKzsQbCmbDx33ObdsvUb
4ybiTs6waDDWNMiIplxnGWokiZ1Z2q3MVlkhNkoeeTHFToMvpi9RzZnlTutkO0/Gxh0GqhLERp/M
glWjFQehup8om37ynl5FtqyM9qFox5GLhpG/qH4zE+cnVfbvONXw+s3Q0otmC/yeftkMWKFl1+4k
X0iyNOybqkM8085WvTwltvuSuWqnm9a+TShVtcE8gN9h3EPg0Rm5Idq9N64Of4bQ1q3ecMMADTH5
YmO33GF1+dVVYAPzL2EJctjyPaLuveOixBVD/bpEftjNi9gmg/Hsk8Patv57Ml4c8Wly0CRGCox2
pECU6mCX5J7WJgJ36T3rUNzGqD4DPJpwXk2P7YQWM8QMw9auc2RwjEC7qHkoGWRY+ct8qEY/TBeb
FCUOoWNysOCk0Gb1NrbXPVh2+dn1ZJVpugtrH0OaPj35AnnZ8hkrsL1HORgUbHbIkksHGkYCNlzx
nBPQybgJeDHb6j4rfQw1XKotqaEqNc+O4ZIZCjcwQ3Mfm2h3ueXRF3hdqtxeiaRiNp1Rn6i171ur
P9md8gJ6jWy7Ca1baa11V4xOv67w9EgP56Mabs2RbnBMO6XTviE5EPWItrqSHQRJfKmmy0cr6ZcX
hcG+1N0jwbM2pkbDfW3Zjsb4UupIYFCRLhPpW43B7t53KEooFCXTKpc2IDypFOyEHs+IA1S/Uf/R
esZm7MRhdF14KA3JkDlrNkALt0bQHIejbMRwNOp0PCJALLT1pLbDPiJXvdaofdmL5iETWv7Atvry
7+sTdc/8I5wibptOBAsySmIj6Gy93/7n2xyoqWlNrGF7vj6FHYA+hC3e/32RTMYZ67in1vbSNw/o
MO0DdrHHRgfecX3KIt711Pr67p8DLkcVBJhu+G2T8N8XQkhnSl+a2v56HGZrda9a4usvr3r9wmzJ
LmGgkrY1v9n1ud7phwCHnQ3G5b/PFakXGEB9ztcjYHfNuF0yBG07l2ehpv98YW9374lK3vy/5wW1
ASgdSUPrv8cbrQPFQhzok5qnf58uiFY7xTiMri96fb6oZ6KnEvuOvcimMdvoLiPT86mNME7VjRxu
rg8dv84vGXDLOlXZ+OR3cXFrtmiJVSxH7hyDd08GQlAwfjMElauOUmfxvf7XufP7IMast78+zAo/
2zLYIMJ/XjiO5IGsQkSzy4/tCqhzufHPodcf5fnNK10Xcbz+JJkS2bhEXowgweFybMsd22ktuD5M
mTw9St98LluN30PXz1Zr9I/X1zH4n0gZXXu4vpBdYeprKz/aXL87ZHYw4+llqqao769f7KLtNnnH
pQUqK0mC0alhXciyD67fxtFc3/MD011HBjOr+OWYMl0SXFc0tf59nbyfFfuBaotIYW6GwUrPSOzJ
ppaquKMFf3EONM09iDo3rON0eshBaoY9VIXHuWudIGL65onaqwti6RQvA+ob150tX5MFnp1b2O5b
pexqVWhj/SG65pdQWcYlu+rVm7LyWzUVY4OZ9VMtGNkLr/4bFBVFSU+FDkcdTHrDwrHod5Gioll1
B9QqLLklFBrhZNgPiCam3Jk4eqm3Cb2QXxoRt9awtD9F5967OPy/Upm9e1XSfersCajeev/dpHe7
yrNi3qRNTDSKb7T3hMnD1SxclqBL4PL1uThvGKlcNIqfqW3vr98wYsNlkYia9fXh9RtdijiUxYVG
ucNL/XNcE6u1g8UsvD4cLi9Qu6a3npQHUe9/P4Os5xr7NH00W7Z1Eiydq280y4BCfDnm+vo+PcGt
au3pn1/1+o2qj8Zt1dPTuh5yfX2l6fj8p4R+f93iZ2MifbdMOXGRtEDPpAWVu7G1MyJBm+TIZaat
B01lj0AM0qAz7OGjLLSTaTcypkd8v3hR8teW9icGb/9VOqZHBPLA2Kx0C1QVv73Vqtq6dU3pbdi8
Tlz/pUlf3JreZDS92TUol8ReMz3AB7Tky33lNs67csw6iGO5PPhGWm98pwS3U/bTDe5+b0tqc3Qm
1rQPrTbXX3AUZgCTkrtWzx+qxTRPVlMCWrAcSWuCXuCYJ+2JE4dGUVznp5yt09aCtXDMc1FsxxZK
SlHR4CpzOR9z2xq2VoWroBI0/0dhlEdjnM0tZJv4aPims+VCcQ95ziBAzYLLVXZTYTrZNoz27yw7
S+6pRijpDNf5josbuBLOz8A+fNUP8fxwPTS1Fw1V5r+Hqqn/f4dajDk/6GR8b6fBZvUd80fcU9mB
7LOtjGCbQltGzrg+h+C5ndpGJmtJXGjYdDpdv0jel2ZPsnIWLWszXeT99Qvxsm5ggZPYXB8al+OM
iUnc2GrsbcPSRnB3hpYN1Sfem2mr/vl/SYao7JlRd0MT/GchzQ9QFUo/Xv+7ofHB3jCnxG7Q29Wk
qOCxlAwDM5dwb0EVDjHtqPX1OVl70T3VPR59iJv0hDju+pwrrVDO4Jmuj2QSlScQZbvro+sLMZ/m
7zLS87Az8xrXL7awI4KbuYb+fQ4/Z0cr1zH34/+Oo/8RmqDtztenGt+rQLp1u7ojQl0VxRDqpsRd
gYAybLRM8NkRB5msmUZkHlNbcrQssz+73BYwAlyeRJvMg38e920HgA8d958jrw8B5yM1Xb78+xLX
b9R2PJwdWuowpz0wMLI//x9jZ9rcKJat67/SUZ8vfZiHG6c74gjQPFm27LS/EJ6SeZ6Efv19wNnl
TFedqhuRSWjDBiEMm7XXegfJG8TllLjPhIST4Mb8X1b6mi4uBYkU/7Tj1HFaTBvgoVIOHne+Xgvg
47Glr/xxAloGlbLvyP8c/LQE1oJq4BNZw5oij5Yf5QKhCu0KHydvKTgqRvaeybl1E/oQb6ySfPq0
PjWsW+Q+xFtrDHfLElqMELT0z/JNXqAKpQ24TXtDVrrT+jZgRtS3xQNVHANxogv2qhGly1TDclYK
emFTG9xNs+ljM+Bcml06pMw1YTOtqqKYrVP74+O09nN7Z0FcS1Lh+5f1U/PLOk02pVVaxm5vkkPF
92rYBPLwYyGK9U3Y8luvKnjxNDC0b1IE+UAs4uKJot2bphb6s2Bk940kNStVV9SFKUWBa6UKqh9o
wN+ruUT5DIZHJpuMp76ELlOVhA84XmJqzIAJKkNwa2XYmKhseUOkOKDCGf+yy34oy/R9KBD1bGv5
m6/VIgjS3GTG3gvr/mEpSx2yoiKl+5nYK/7SSzOm1g3ULlNOnwtLesSfXDghmJ1vMhmZwdC4Aki4
tPMyLZKHTqSINgiJNBegcD3pns0BUrd96Cq/WEtllcxFCGKrvPXTe3MYViQjs2epV3JYT563SYMu
Onmq/336uqts8hcsL/nByNNu7/lUGS7jDuN5gKCkphWBDcx0X10gJ/kSIUm6mxZKdml3pdoCr9VM
JA4EZuklAMmdIofqZTb1gcs5fgSmDQdO3fxo/n6IqXtaFA9pmuTLz0MnCrBgVegaty2hBlwu1xW6
LdZ+amUxBDSjQ/Z+akYVKBbgqaverPcGBcFmVZMBAR0mhnZeCtXD0FFXjTK1fDSu1K3DS1I/50n6
AMyjf8WiedcSj77XnQ4lK/NxsM+vs9yEJjATmMiP6WjLh9+SXkDImL460u1TeOINPOVRXC43ShTm
ZKmYhVhLL6bm54Y4EVJ8kMFZdqS7D+G90GEjriBIvTX1oLTmdQHEt7/o9SpQ2vXUmhZTF23sNzXL
kV2k9j75ssa4CS+isMpMeF0pLHVm6R0iCjLkKyccN099KsET7SQhJ1ppGn14rb4ypRfWH7vIUmJX
sq8dPjrzd9pLOEtolWbcQBjiIL9/x8f+vZdW3Fl8Rw2kYHMpmn5uN+CwT36cZidvnHKEYgVW5/d1
Zt02TkwKDOgOknAwV+RjJZrmtpSjaguX5YE5sXYnQqtCb0w/FrWBpGwEntzgRtxOGzVU7R1wIMVS
LMAJNp1SLDIDvGvSKP459HLDLTrEEeToAo8KeifmOR1Ut0uq310TUDZW7gvvc+pr3nvWEZIqVaPd
pRzLBSAbby+aEjhFlEAgAilwSzbTvXCso6Ip2u218kicGjIzTEh2zM0RdVfUJppNWw2FSufQGN6W
8jwCo2GY7Itar/YGiDVK6FX4Uhrpusoi7b5SCgNOhY8cyDUNHwqBBMLYwfh1T2qpNUl1M3gBL/Kx
p86IZRdDLR+pLZFxN8rkrk9gKCHgGd5EnodulNTklEgSY9EPuryJeEcAh0lbKtpRvmV8axZDKhp7
levjGnGs3OQJ9nehKBh3l1GyCD3eWVmq5qJuveswS0cPhtYYpB2lzoTEJapb46oMBP+uGBcf/ZpK
zfG2EH7sMW1phgGH5F71sCCE3E6N2wWR2J50pQ1uCx3NihChN3dqTgs6qIbenojsRxYQwkOfHaZ1
dJBU0oFkQPqVZ7UqzrSdv9GzpNr1QZ+6cZo093IYvU5/akn5Hmp98BZxr5JMHzC6GPcxkSraqOM+
iUFOoYrU+v6qjOWD3ntXs499MiuRZrKZ/tin1MGlxEm2gVJlbaRmsDaUPKlv9TIFiTLK/HnMu6HC
DZtN2bTp60eCYMUR2nCeXMq0xaRAhceHq+6s5tej8oyP+uAjwjDTRJNlNq74XDRJiAEwqNe7K0Ra
t73guF6HF2WbZ3LshlokPECSP/TchW9a2B3Vulce4C1klMXrP3T10vYwha5qcDkWVvij65ejqlcR
j/W8jEkjPstVppxFryru/O6nRtg9S50uf2yRrJ+2fN2nsIp+UVceIJRr2eEsXosX3rEw/imIiqo7
fYwlBAHCcVFYEQqT5kFEt2tTxeN8bfqYoUEr4Kn669qpjTJ8tb4qpKytQVhnmr+BMqIuEkrFa6ry
wnpaD/Gd5Om0UkovJrrIY2+KflY2m3q1utRqy6lDPa2dPk6L0tSolRltNCtQzvjRf9oySP5Ta1XB
ZmCcP/o8GsvkQmJOSsvs6GVSdpw+EYXeNxRT15/rL54vLU2Fwv206699QZv+6Nug3TtD46BFdtj0
d9NCQ+iT+yhVXaNM0S5pWrjf08fPPvVAueNrn2mzLmqItXQYy4TADP07AfH3TZY1Ivnp8aMsgPia
Pk2L2ufdBTwpmH2u62RzKHef7Vi/xvMoRcds2hmKI0pNX45DupIiTV3rDFcmNbKfjkHgZNjZcBHB
1xRwtZDr66zwiJBBdvTFIDuWyWDAEfcUxxrk9OcNy6ZDwO9zbaEohkOlVXGmHacF0srZsV5WY89p
Rd2DD9MJORbwNFKcZh6ulBt3mCGUs6kJlSlf1ApKS1NTVqGMCnA1t1Mz1EOHF6R8V1iyfIxT9W5a
3YdotzYqHnLRkA0PtUSplymEsZq2Cpp4wEnzeoNRtnpbZ9ePQ1uJ2m76qC3QU2InKh6Di64Q89Hx
tKQENcFcE5R9j6/Sg+zhTPLHs1XHsyUMC+ZUki4Pn2c7HTLmbNMageYSlv5iUkJPeV3Mm9wHFz2K
pX+oo4966p/Nsg5gollAaKat04brJWFkn9qJmD0mUpItp9aQlhuGSig+ieRaEbEutMAwPKLtdnFq
8tnupTYGoExBansIFexzQiGskzyN8kOFfNbU+2NHQwnATpfm6OsRHjWhDo/gzXymFv1NjP/FFgH5
TStczAdR5usH6wLryLKOZRef63F1ZsGzqWLK6U0bmw+XRolsEvHhdtra6BGeGEN870ugpxsVi51L
L5gPFaSxeVZFl/m0lyz3pCPbKNpbQmLdX6Pt9JWm0IlblF6pAI5f5UURhdwqExZTc4iHxyu+s2hY
1cVd7Xvu9JVWQ21MuuJ83XaJfK/CGotDc9ckChUPUYRcjJHVDqdsY9eXGrWXSNI9cKHq7TAkKnJD
v2++CGAYPne5Xq8DgygS+xqvVkWDdRJ0t37QdrcYLZE6TACHej5NJG8wkOmH588eUuud+0hJdlN/
XE/qhdJBtJya1XjAsYo7Hmvap69SzUZTxFpYirZo2qE6XDL49gQAQO0rgadVRCSzVXT/Lbhpgy5/
w8MpBSfoj14DKmzba2NC9O+js6bXL5YiZG+xJwN/0ctviqyVboMy4ZZspL4rrlKJB5JlPEVC6Uxd
S5M6n9yL5uma4A03iCFvEq3qT9fC6mbT9+mQFJNOL5+9AqiiUF4IxoRY29SQKt081M0HgAO7qWsT
yY+dKcJBlHWJkyKjM/2G3OtL22Ae9Z/fEDOH+vgNeUpMNf2GCtbQOczKF+C73dwrY3WeiPF1CTgg
dWSEPc5Ts6vizJEDUT6rTf1j69XylZ+aYiyXS4pG6Ry2M3USRYjuRXzSHXEQqz1g+H5VSnG9RDYZ
HVEhTBwD3bxvw9A9AIFWv5v1pk6E63tTMkwgQh5BKGfvq+VV+5p8Zt4iuNAr2XOflsECvawU+buk
L7Zk5rCMGj99abaIPGMzrDY28wB6l2U/wI7ABtprUn2fSIrrXYRwS9nItBPyru60vjRlsEAQnbOt
ouVu3vRYRvgteyhWiPGLdTE/DtCvFEPFVUsa7fUMQ9yqKljQsVVGPiievBo+NnZVILlV1aFIMG6Y
ukxbrU7ONxQQUNGPKFChBDZPKl/bqeQ3d/q4mJpB0uubK+aSU2taP/WQUupHFH0MlKmzCOr7uG+f
43EUaOk8wPXGngTYYbqeC4T+b0MfwGQtgbOYhNCNa33WLTO+pZwefKwvEsNuJbl+Qm0Dtnn3hto4
7zDgLzd+oXpLH+mghRkk2W3cU+RoBLF7U3rRRgC6fRZRbXKQcZT2SKfigNYm4fxSCvV9JUpnv4p7
JHUwyhoy60GL8FCJJCPetkXZ4wGiDKj2D/6ROQZk7My/gVbebxW50W+0caHK4Ba1/GaIQn1UFGt3
QDA38P/AWlZqXK3kK2HFZ/+2rsO52DBlm9ZNu3UBKPwhbNPF1Jw2iGH1jmy9tv7sZoCkMuo8PUDe
1G+S0qsPZifYnx1QliE0i4bXz8PUilEumiukvmmnaUPbhhcnTgIPygUHmtZJTXbB7DpMV1Ozyz19
noUFaAgRbxzL1x5MpnSb3gIEMDXrYQhclGrE5dQ04vzcUO46QqbybmGoz+um1R6KwYfAZp2kS6Tu
KF0gwe+L34FhiYuoKpjSTOumRRhm9RbOFbRl+orXXJl716pYNV32CBYY6rnlyY4kmtGpHzLtqMov
LbkFiDPYVayQMYPyOm7Mqzw+iWooOiLVIXda97HBKx6VQZY2UwspRe1oZS9T92lNqEniiqD15+NE
SS6CimgEtzK6DiJpUz/6cKg+jsHkArh2eX2E/GLalUVlOqL0L40DUIje6+1ny/M+WtNYdUHl4nNb
90vr9/2mQe73ntN+1Jz6W7mnVj0OgL/3/Pi+cdsouPMn+1kXH/Sj36/8foh3MBvjnRZ7pzYduiVy
LPHuc/306WNdeaFg1oNsoPvn6qxipJ9N7fravSY+wHz8GXZequW76dO0qMsBTRU5aTEQ+88GTxLD
y09t1QiXuein66jHh/LjMJ9H6GphcKVo1O4bjz8tpmMRFHSz3/7xX//+79fL//Xf82OeDH6e/QO2
4jFHT6v+12+69Ns/io/Vq7d//WaAbrR0SzVlRRQhkWqSzvbX51OY+fSW/k8mNoEXXQrrVYxkTX+6
eBf4CuPUq3OqshHPGrju8wABjc/TZI28mHU5yHoMUxzoxaM3hszBGEanY0ANzezOIvW3jqdYO5O7
jhcM8Nqpy7Qw09K0swq8bzkTwt4iUMEkIJn7Uazuq6umfCzSq7RXGVrX1Ia51qglqXtQ+cVCkPx2
9tlv2kDNDQPNPEQyuQhJimrZsszMfqdl6WU3fVJ+/zT2QDklI4wDdxowNdl5srRqwja/KUKgtJ46
/NSyMnGlBdYw/+srr1lfr7yhKrqumpammIasmOavVz7UBnB8fmi8Vdi47nQ5zfd9KyZ73C3Gz7C3
a+ob45rS1QacyYBtXJAOGRc/VkeVhWxgWXs7geKmk6qihuDNpb6xQqNCQoF1F0/XgJOKXQCr7z/t
oq1ey6RqcZ8J7kvg+oeQavi9KN8ncdOeFUhTpxgs97TWbJtoJ3lQDKdmIlFUuSgC4vnjPhrcA9dP
6gryfqvdg7VI7KuRJZtpa5bHPx3/Uvx0fEERV31bQbT0JFxPPa9BrKPudmSf//pCW8ofLrQuidzn
hmpKUL5U9dcL3ZqZScDqZ+9kRHr0Yrh+0xX2U4uLqiFlAbEPtbzpGn9u7nNkUessW3/0C+oWpjA6
outAvVZb0jrwYWNuuFQfWkwzx5WdOeKHp4+ep44fDflHr0LT37uSuKv0C2uFZpXidmZzfW6a2VCT
D79iEDMXU7ldtalq3mmedJy2p8xyyJjLBUxOT99XyBvbdWden706vruQY75jDPhywAT4wUm0FICG
9iVBt/SqXY6dYQTbti92UwuRwOH4Y313xOcZBb6uyLxZp6D8CMxFcTz1swu7Nmr2sassqJVzJT5Z
5hEojwDpECTsw8tJ9Mq74SJJGLx15JLMZvwtvvDNMNyh1cRHEfX/JWAh/aOpD+E+g8N6q5iYBIW5
lmKYyt5/dtRx90pBC+Gvbw1F/uXW0Hj4RAmHJ0NRGAThZn15BpEXvWAipMUY5lUicAhI+5fuGiwK
ANMrSK3Gqb/26BkOVfrat/GxS9Tq/rOHJ6hX99LKiOz4XrEeZEAQ4YW/io2V5wtCP/52UPLgVhNT
HL/HrVNzWoDSfxkwB9wGqhjcfu6f9eg32rEkvYj95q9/rjze6Z+D/fhzVXEcbHQT7TPD0L88Cakn
p0Pr6/6yaYka8GSw+6HrArdNJGsHlwGdeCqT1biIr359mNZ3AN8yLaGOSR5mWDPhG9Y5gOiZ4ssK
MDtwHRQcCEJ+an9un8qLmHhMv+S/fnlv1dN77DUvhir0g+ZL89+L93z/nL7X/z3u9XuvX/f5912e
8u8vu+zC1yqvgYB87fXLcfn2H2fnPDfPvzTcrAmb4aZ9r4bTe90mzX/ev2PP/9+N/3ifjnI3FO//
+u01b6lnczQEdrLffmwa39cSN/Dvr/fx8D+2jRfiX7/9T4sP73MSvn/d5f25bthZN/5pWaYIwZda
tiRa/Pn793GLpf/TlMYnQBENwHbS+C7K0KwL/vWbYP1TQqcSsLppSYpmqDKnUMOvGrepyj8NHhvR
EhVF5riy9tt/fvuP2OPjj/bnsYj860BN8CGDdUPCViMXrWrq19sTu2TA8TgVPiAK6iaOf5M44QY9
NwcUuh2Hs/4RjRRbsS+Lauc7VePModJGfxMRSb9GRD/OAuSLTkiki7oxnuVPEVFTGIXlCRRRYuAE
s3Q3SjrPlYU5N/flMoncn/5CfxKAfXkm//h1X55JZvWwXXJ+9GV+2TI7cZKdZ9eut0aCxxH26bvn
RC/iqnUk25sly/Y2dOASPf71WUi/BiN/PAvt1x9NJqb0LOD1D9lWXBC/Lq8L/S3fCc/Cnhr9PHOL
HSAnc5/sUO8Q/iYUGm+hn8alP377lyA0kuNQuMhB+BCtvmWrClXMhfXqLyUnm+cLw8U4t3CDe9Fp
D9p3SFcP37OP8eSX4eTnMFj601vvpz+68evvVwOqTCbQr4fwPngU3xHMpzz77m8x+wLmhB9xTKoj
/btbbTzq53j8x9/95fWjW0HMy5Sr3my9dfGmuv662VQw4J/qLRyZJemzl/Agb+q/CYm+vPc+vpjH
WVFlE4kilr/+3GQo9Isp9OGDdlvygwnSXsS9fiPa6Sl9ChA6mHkra3+yXGVPFnQn3bRz1WnWVzs+
5vMqXhTvxlG4M//mWQD49CcXBCKMromGpRtMO389L2ydfJ49zgtGmqu85vlGeC33gY1UFHB9HsZo
bmxQuVxZhx4V4icJXUtA4+hbNStsSNdEw6C0N9rSmiM0mcwAr1ydeBnYMIBB7aJ1vEiX9SmbS5tr
bac764S07TywlXnragf/dHXGb/IYcGK7W/OTZ9Y+mCdOv8icesGLfIPR1rdqhWCg0z5nx+Z4bWwy
r8/id3mB7ohNYWBDhh7qq9M4zat2wJHs1NqSQ6ZpkXD0hKe63vdu7aKIvWgc6Xg9SPPBDU+wztu9
Mpcc8zs6Fe39+E0wFt12F7rB3LA5p51hG6531B3PAQ/dv4tua8uLbpXvkzvSKvmsd1u3AmYzg03B
B2BtR/3Bn1tOa1dONx9sLZ/V+9i9PoBAhrFvW9/SE0oXN7ULy9gOFv5cPlXrbhcfohuclSD8Oahp
MgLawkaZKYfwlLrKQdi0dvmgraN0VqzFZfWenDGMUKmsFImtHYrVcF9jUbEhLXtq98mRC3XAV2Z1
OYgeSNKZdqx5nGqQJbMlAk7qPA9m4ixzI5fBDVS2K7+Et5ZTPgDCeVAfQBXdCGvjEW7+DNs+V3jr
b6zb3s5elYO6HmUdnoM7fR2ffH8m7/JRzGtWbNPn9FRt03sURchKQfng9DVpJu7Nk+Gou+4V352n
/h5BuXo3PEuz9CwflX2z7NZAW4slHin7cC3sL+t4xx30COB/DszxuXJM2zhaDtYXju+0y8j29kgW
zYWtukM+D32gWXnP/bQv5tltec7Plwf9yIsE8k/otvvLOLbdxs/5BvpetOtfoif1BN/jtnXr+2HH
cKPb9X5IZj3PJWWu8NS8KQjg3ZnYcMKWOl1X6aI03GYZnynB+a782L7Kq4ihUnSxmHOv493Wu/xq
p+G/4cDrM+c5uUiUSPaXQ3yPdeoeFVtXciBBLPKF4F4ga6CNZQP6DNDWTWeWnb8K4lo+UBGgsLRu
XKSv+tYBLHks5sWhwAl1RkUkn2cbmKiWrT6GeGgf1Ufm0jcox1q39f1lZW47G01Bf6Xtk4Pn6Edw
IslGufHv0PXRv8nbbN+4yg4xHvlg3Zi4q9qtg0GI3TsoKjmK/WjO5Fnr6G/WKVZnravMURtcINa8
us65rXh2YffY2YbgoHPhY269QwvnkqOM6h6u9D2aR56jnJINVrquvtUdizHtBttx79Z64nuY/zHB
ezR2oDmMmXn0juV7NA8O5tE4pWd/jc6V9BAdMDGOEYq1Lw/JNlgJLQJ/XCYbw8oFzizagXe3o/OE
9u2sg566gFger+9iBpZD/h3BPYgSK/OGu/XJ3BWg/dEUfexP/lOG5KsdpJDGZsrCuMFH0bv1bqN9
tiejc9Tunys72Ag7/Fy3NebNbvCgnaRTeKfCyYSkaN6GRzTphq3BAnPzG39bOsYJktMdY8dNsurv
lZf8Jr6JHOEkHjPMo47mnX+GemClM/WIw9syXJhbTPpc1MyBsDnhEYmrjb/w7hhhwpv8PTxLe/3V
XMrLBmGXQ7BM71pEke6u982+Wld2cjPcCetgKW4rEEundCUf/K141Ff5OTv0p3zHqPkiutkdNat9
bSe36cI4aSfKZhqnJN9qN7rkRHuSjbvsRtyEt+2L7znxQboZ3lTuiiK0pcF9RfbS217W+rfy9kLw
x8gR3z5X99yhjveonGCE8MiguDLTD/GduAXkwCRsXd7y14XDtgEa5dQP0hHliFMs8ACrp3wJxUO/
hUDk24HbPXp2OOeRxvmHC9lC6JrJcxQnullxwrTh1H8DV7W+uuVcecd2+bbcqnMZwhiaq+TyZv48
WMdz411TZwL+Xg6WIzfN2fNnwbt/iwKWhWEdN388Q/NxZzneidmWzBNa7bP75P6y09GuPiWVzRU+
V3PpIMy1Yzz3Nm1nF+v0oBz7tXqTP3sLUmzL5s4/+XgZQdm55Q2wz5fSMTVn0hFJY/PU7NStuime
inN2jhiYvYec/fnyZbUDw7QbVmje2g1hdLDUX3vn+izRSh1Yj+gruzw2Fyc4XUrizWijbuSN+YKK
krrsyln1Du3FMxi4hC0COBiYzvON9dYu/UPx3uX2FXgW/FRcXGbSrlqMetzYh8wQK8/6bibXduzw
GY3ev4vf/iyCtGQDuRDKOuABx/j2p6AddGtkQlMIH7x3kHuI3vfA+pmSgqB+xZAARSSVd3n/NwGc
8mdzhc+vtcQv8YoY1x3SEnyt8g0f5hNkKsZuBvIotZM7LIA3FM6e0nOBOvgWDTL9G+gCf1atMdXe
CYv0Dh3RJUWguX7663he/RrP64puyJoi6rqo6KIsfZlVUDFtBPL88dl8wp0ykrdgtIJ2kT6XOfyC
dXuKL+guntNFULhtD6lwZhQuJYhwhUpCPtd5OO6wzO75UzKafgteYn+pvvWYdUFs72ZCYHd7sDMQ
WaXdsLTecEzBn0B8MsJtZvGO1R65Vfy/udx/CA+nX6XrpoicsISc6Jd5QtgBKOxkKYbrYgvf9MHF
BJlczRpU1chc9YA32REqlXOyatVymJOAwm9rgTpNzQicYpi3yELbOwV/N4tTxvnRz5H8dGaGIUmG
CTbYsL7cCAAgcddT6/jsvSO4SAwogj/YBMCrl5WEtNASJw843QLGS4uYGBRMoGcX35PTsKp2QUAq
eoPfrgbyzrFgjCONcgrWvB/fNVQhjL+5jor2p6drihqpZ1k3mN3/+rhIXizkGgS1M8GSatrq1Q7u
cNvwlHn2hHyjIGLk7cCkLraeAXQbrRpEoTZeuhEtx3izVCd/QBZZO1DzgZ8Zv4jk92s0vhGRAW0x
u77it93G6HHeK0hcz5CT5Z0Jz4NIsvAxYZ2hZ9ag2PdNLGzzpjmKuo3NNlraiRTblu80snOJn9oY
d6FlNmAJt0IJT5rLiDG+xqJ9hfcrLjsVigpqzWuB5JOYuiWCFhDtoxV44LCyr0QOSBtKdqE42dEE
x4cVNwYUCgIcM9m/vcIl9ewoRU/0ZshtMT3WZ/MN5ckI+aAb7YV8JCQuifL/k2dujaUWYIc1s6jE
QTX3oPXO9BCfY7vCRmNYoPCCDFMuLpscN8WNptqDTq7Xrvsl8G/qtGX4yo2JfnAm3ynC0fJcorgC
SSgFiSFIZLMqwbrFbbVXTzuF6dxvXVWEeOeYJaYOG7G40+rTtXrpL3MF56DdNXW0G3BovjznueVt
NWKaKQx/l62Z8Ay3kVjET+bptrivC0c7DxsqTYTf6PRLO6RbLze6MFsNqnNlvMyQwCHydsTHcN0/
FqeOKjTQJZyP7Vx1BEJkc2VS9eyWwRO+c1fLFcpjit6Kaz0WFzutnah3I8vmHr6cg/1wrO5NYzZs
CUqiJW4pgurAVMYE1JyTLUyuM3RgyyN3A3oSaFQIJrbA1DoWyHZDuYRArs+S7whVbqNo1XFGqBmU
7yl2pPi8lTO0jUN05tftXX+rvsjf5LfgOeSPbOBCzSBv10ROtWznCK7CISG41I45tqD4/5mo3FOu
tHsLhvXMemI0QJ+qSNwuxnkXFe+FcRf4Cx9lNEjiD8yA1GKB/Xo4omZtaxkK7qDNEYWEyy28cs8h
s2LqjpTvCAGiyEG9PHyVH2Cp1G60uiqIAM5FpJVkOzzomFOlDtODvLYN1FUdbCEI7qoZED1kmvJZ
/KZviGMKfIBwYXBItKj7qLWVxvGIm4gkmIl9H3yn09avwll7Rl7Iv81s/dwXbmyMe/31S0T++nab
BjWLd6pE6USWzTFp8tNLtfa6BjBCEJ+R8n7rXQ0eTerwWEXeXGeKjF7p3JS312fMsxnoXEQCxLv+
of3b4eprVuDreXx5mamRIeiYBMVn/RwEjje4wZtu3QJpuRzK++jNgHOAkI6DGm+EhslMPOKYlHxP
nv234Y4oaxWfW4fR33wdFFtYyEsehMteXOoAqVd/fck0+U/eA1SaRFnkTUB978upIqUSRbKQROdg
1SB9ukCBcdRjtzWkkjaQaZtNyEw+nGlb63Rd9ot8h1v0Q/XSrfEIv+4hA6SYsp2kdXJDUancVgOA
8pm4Nd5Hs4w54dtTBOUUfwS7OQfnPFtGu2GDvnFFZLULduXfZIqM8YS/vtg0aGcfUQSZ2V/vAaFq
Omkwo+gsHbj2yF0hNWV3aPm7+TDL6qX1TZtbPVPCGk2Li13jC4PbyYK/gHRjuIjykEY8e3N0vpl0
6IdyBX82xwlmay6tlekO6YygFBbZTJ2Xc/WERvUKEr9arsLIjbeg5DbVWVupO7icuyx2rJWwvM5D
7C++5xvzVC0kN7/TiN9RoBiTF0/y/q//ouTF/+wKIOSPPZ8qj1mpX69ApVdKp9dGyJ9UrWbJUTso
UAr2PhBraqpoGn0nqXJBj/xZmVfljWfZuIrxJ0bbhPn88jK/HtrvxQoEf0b6ulhet8WKN2C6jhfh
+sqDw93wrVNs/x6OyjaSZ9KB1K/C5MvwZ1RdG+boZ0l0pHSOMrjFK6i1m7vqQOIiusVuoDpa7aIS
j3lzMoa5DGmO2GITQI0iV/SYFnNUv1SXPw+mhNFcvU/vBTIRejEr36kA1+g/rino+Xf6rXhMDNCl
7rWysR4/dWg+p65+C/Oc+zK6VYigXQP/PnKBl1lzUP2VcJJXYJ3bubBmaiN819FnG/NGQb+Eivwq
fpOe89taXRaqU+i2wYg2OFq0SNaUMx3hvcbMxu5uLu/e/irM4hfzKdnphZMkjj6y6xl2nRCF/ZV3
q87X8AT9hVbYyd58BeCPAIejHxB5S5he2+U8pvHuket44v19Dm4QQMBkhDlrOU/20Ie7d+s+PJaP
xY6Ipdj1d8zvbkSDguesXmZPJmO7jVfTcwg1Y8YMF/uforgftuErqYLvfOHf3FimMiZZvz5a8nhP
GYYsi4hi/npjWZJl5RI4+HPFsDTsC/DWuMEJW1/bFOgIRMsSZQH11Io7cj8IIiaQYMmZxUs5XqNe
HTVrc1cGtlxtSm0B3yTRXKNe8kG5kyObyRneWV5gXw5XjD1IMKAd4s0MeYaXnf4E/DLolom4kbJt
hFjB9+hR6o9yvPDWSGKAr0D49buXvfnXQ3HFu5NbMcBOCcVrwgxvgyAbvkc6cvO5mwrHPtsEvBXR
E2TqVVROSTpEeoxQ3I+hLttVDKvA1gQ7yFdJbXftvAHJ623QBx+jxNCRygP6KTAQEhIrBdZP6E1n
YKx32vYqL3sB7a9ZJdnyHYpsxfyCQ+gwjzpbPY+BI4NAQEpsbgg7VO2MwEH6Lbreot8UEnsKqj7r
MEIwzHPZnPqdpx7DJ5VEE9pa1hzWGl5ofDHpKyA6A0x2dtPm6X0H/G6h4CjAA1YX8/4ZI4VyvAoz
kliIlPbFLPjm3fv3F7zYsIVRHeVh2FOdH87mdwYKrDZa8N570m/KYeQJvpMZUknVyvAgHxD/uX5P
X5tl0NgG8cYcMUlu1+RkDa6AJzGuOg5UOZ47zZw3hwIvtaPy8v8IO5PlRrVsDT+RIkQPU3pQ31ry
hJA7ECAJEIjm6e9HTe4pV8bJcdVx2hLsvdbfDsvr4Vq6LQUHEgF7gci/QfVQYepfDOmaI5FT3jvl
fizpNBWsQARDmc+g21Sg4Ons2eJGX6Q3m/EHGw6HLO0zpHrmR1INjWPZkKlqIxSRfm5AbT0FwVYz
CclMrYmdoGorFhjabnykmNd3OZDP1GyoPllWTIls99iWaGRyqiUzVqei0GHhd4im1Yag6/07j3Hu
vgafOtPuUO5FZSsjD6ysKJ2DgKWgkJXb0EVUrl8LpP5oVSdkYZoNAVI3sj2su+F2m4K3kqwliscI
/Fr0k6C9ElA7E/E0IgG1+7Pwg7j7/lN+TjSrrPleJAsdOY+P8QjRfPYUGBK+N8EOb3HjxoNL+VRJ
VVbt9tmqO0bo9LWgLe2WY1ksbVyxskNhyX16qRq3uPLBEeVBlHUNYkp0gfmYnrpH8DAc8q/MvFs3
pLLmYGrSrox3qC0jhUivk3APS4OjbYP+NcF//Ma9ztem6S5zn1LPG92TvLjYKNeAvLgnrCfx3ob9
qHxBtce4PBYVMdTLfZweQEtb+iybRSzMbrRP4YgFTGcwfldmPIgvZGMg+fZd8mvJKZ67KLMp4akh
NNjNxjqxBbnAPGGcJcpg42LkHVLSlYFQFfCPsC3pSzMInbIMUho1mz+5+knwrULJVB4bSk7IPIue
jCyRPjpzsmSRuvOWPHySXEQb6dTlBrRce2MqEplYAreI+Tg8OOmnZif59yuqRsvINtqpOHX7jKYK
qtwQRH61bAs/2Tp9Z76QjpniyL5OlmWP/Mm8ndsv0PmtkbE0zbvYLpJQ3tKKyl0750HNS5d5P1Fc
eaaPvgpL+U6JkyQeichjEo5ccOgraaazCR/Ru0CLD0kNe7SEP5iGh9YUZxl3XHxKcC30SypxMdkc
qEFTlnzGlQqDMC4NpBKwZGxBPu4YAESvm6zrS/LG9ta4r+P14/mjBNgLb7UzHESuvWXxIxymD4fc
iTasKlshZZ63IVqUIBS3bitVfqZu7gfelYYBH4Y1t3iJ2a1ll+zeMuHfcWXCaXkJyCOeuATKJvuO
8JrOkmn/Fc1XIL0V60yzc3I4v4U1PuRcd1TRnL49PsC8RHifhxNnkCBNho2f4Qskyryv2KPoSCnJ
38D2wSJzdeheZzmXvth0GMvoYr6L8xc9hhQ1Rt/0QdCHkrwCuV8YmjcI7q6IdxH5yYdXuuYkAPcD
7RSpLIt4xkjWmdWie6WO4mUL8CK6Vxr8yZWdkVjMs+VRySm0SNGX8Te3bXNqSC6vLG1T7mnCaAj4
erkVnXA0gBH/vCTbjH6H/oPM/ulrLaQ8i2Y5OwrtHupIdV/FmlyQcek1vHhKlwAS/mVMjaFdEhSx
kc9a6vPmySa5u8SHi3N2rxGrZ4S9keVjTf3mo4RyIHQ+bJ5OAR97ijliF83CWD7rcAzs0vC5hH0w
2SPejQ26CZxbbLel13CnbbvXpVw/3gh7pcfl+bCHEviEFLvWivkFBcNEXMT2THQva/QghDfeo3fp
3AngJ2EdX4yPFHHQUeY5uNG6SX6plcpOG77uVrHTv0QC2/wprxHiTHIdG2o9PkA5ujHjEU8tH69V
Pud3/s+YFIjsrr0M/rMnNPoS0yvCK2oKd4tuHDkl9t3qZCenMboJ+OJ70tW0o/zEm02i+/iEoBi7
T61Ee1NJPIu/S2JIufol49jhXuZbII8US/JjPVnzzL029cR/PZj9gQZdbv/6K5WcLMNgU5ni46s3
djhVqJRU84W8rE/KDjGQfg862VaMnxGP4KkAXX6ZUTYniZ8kV+214e8huFP7qk/G3eIGbXCh/I3z
F+Xf9Pu4V0rIPFC8IDyZCr8GMKW7alMiwwBJc1o7qB/hg/m8aXYizQ09INBeZadhrI3MYmq37eq1
GqeYh8mAI26S5MB3+qJriam+d6XYy0g5QC7NLnIjgG9WlxvxQbm8DWiQP33A+ltBnK1DXjYB1qpN
1UVqE/RfmsSQoRuL/VvvUcCIFVnuwka1Mi6Yd2LbCIFus9k9nkuFzWlJziSyRYPwFWg3IhPuHmho
jr87cZLebdMAL53cLtLGbDH7kOZeBYSEcsMXTGe5Kxsm8cWc4BPJ41p/OY91CQnOmwBLTgAB3QkE
zbnlQVFmwubZml1kDTjP8g23Liy14Ak4zh+W8JERAPmBWYnQO1j3pPCTVdY6I618LMjI5N/zOLgx
5KxI3Et9Hcjns1onb5NDQurZu/hFiciU2JAKrLYgYY/fYjkskiUXXLS7rThQhLP6BkgE+kIeHyP9
O+Hl10+oyEkWpj8gOyPl99hL29u3CCfHokw7DDFu4CI9BxH5ifNoMpteXekVJA/3pZG34wC/XGmy
3kz3PdwtKFWKP5kzyc2m3MN0Up3bhx+3HLvWdKZK/rB4He50xnHjr581yEH+zUlKLg8pV+YtNZuA
5qKumJcrACh+aT0yScoG1iGU+mYpG/nu8ukqPZEqZkzSquYnFylZpEspD5U0uKunQaQs262YU+EF
qzkZrMB+reHWJd0+4XDb1tO/KAH/g0f/3j1kgTw/wHQVN/mvR7++3qu+IBTigN1UWumVyyKrL9hn
3XgGYXvkjZZZNUzhU4FgunvJnqw7fv9tqY4La5T7oEEIJSscLJbwNl2IF/0Tioc0KQ2Kdg6hSQ46
5WYFNC6tp2Dv28kySm09mK4n3zU58cSI9bSRQa09v+4QnfnmEWjMu2y+RLiZJKE3+3xL39oe760Q
cCJ8FzDtExffdbVUwkyEoJP99H3CYlua4ke05dpSgnrxePt3DED6I7xPHSOGRAoFFE3/JQ/KXpMW
TwXmsmnPuWwx9wHw4vR5ZgFh+DhezPqxWjyAF0VLRNhhN+1CPrQ0Q92sF3LSq33SePxzsyIo7jhd
TJ0Yi2geUhrCQpY/bU0mUpOd7617OjJnTmzs7iTkwKDC7fPj6B21QRaQIKXPMJ24+TPMSfkwbFlw
2mapEPW0bT4eJGxRY06v7mQmP2ylP1XSjlOfNtJGCQ1WCtogTvzGT2IhmQiqCfGIi1yaU630egZo
NnoZmN55hE9y1zMPsOE1F/bDjGMpfsz1ziuLOVOcFmHa4et2FM2Nox8amlT9SOCVYN+Au587oXRo
IGp1m7wlQ7AR6UBG7+OE19ghQGz+aLgCaB2yRLQnqaeklk7nHgEk97nYktXkiqQ308G9va8I7yAz
af46Qj98yoxLPJaA/BRiC3bGdX2JX7z1YPbyvkQ/FZnRrCUKkCUGjMhwbqd8KS0EHyGZbA6b7MTl
3TBTco5vok+EukVY/zT0GQTNVz4AR1nsLNIRh8+IvOXOEBJnfOiD6DQe6JAUJtP4dREfMoeUy9Ki
go54/R1H7rWxycGOkT4U7FLip94tM75yyaoISguvnGKrSEGeQqhT6ePjyDfthknrJvkTm7tZJ0e8
M+P1ncKnHw1vJzS8NmMD4Y80fpodRygllSX0nEOqoQQ6jfIBSW48UyBUaOCwr3yohNomYPWeSlMX
EgiTh4Gl80vZ6JVNDjWBk/QEUCnAj+cgI/K1wKJukkvJSaV5yeBH8BOg//zAeKnzhpJBYgLOv0zK
W1fikvpkAanQj5Axcm3GqEhYdz7o7S31OUkmbsuwE5biPB2C5gS8M4Uib039RCmoceYtZfq+nckJ
XSeSdX9PvQkCkdbh133lPqRHU/mi2y2JUaHVxTBFCMmL6t0/KZkpavsvb7XyW/Q33v8qJgsdxass
Sv+hG/+Bb0fPdlJovZgeqFzkz8pIJ2N+Sby6Xb6GOVGyLPCkO4p9WBubsbucEhTWbMF5vtPRTiAv
rcIzaepIb8O8brwUDw1J83Z3Q0ukXglssGTFGqYmsAFd4uRGQxCR/YLdjI6pWY9famBONvvzi48b
5oR+XrQ/0qnPQpaS6GZPNXt6GQTqPU1jDsXaQSdv6ATSw5u4YeJC55RTkTiCeBLGTAiOXZtAMJls
deM7yJqi0H7lKr0tr/uvOxGnAMybTLdv/B/m14MOPJQ4T+8Bj0f0a2KxisGR9Zd0PxHYLZBfjxia
27PIEyjK/Rb0Gh+INRGP0wv3d7dpZIdXq2RK3rIpsGlyMN69bNOen4c7IjVmfWCI2Xj8MXMwh44n
5ljatmyLZUoVnGh2Qfut904sec2Gtb3j/AdZeFfw4M0St/jR5R+YNCnxiKaKgMQdNQohdHLKYPzq
ozzRAvw4takDZKe65Vt+5UdYLMER2ztKvNZGBhCLbGX281O9Wbc5vSU1m+kxitEkEVGq42Wx+QzU
T5XSXKDHD1g5NVrEkxC+u4PJ+RnysAvJCJQW3WDFX8wj1Cd35s7oPYF60c9bhHSi390ab1p79ZP+
CrvHhmNG7yLw6RKgkViXGx+w4CaIr3iVB19A/lFa+kcsuwl5OzyBqfW6r/RbQPq0uLl/91eHpbb+
4SyclgF/Ai7vfgaq8Tj36DBmmjJ7/cQqbYeu2IMN8y/sh0MNFp0TneQO66voML6wrYPwkZf13QZq
t2tWj7crpxv5rJrL39C+0cE3QcszMZP3yU8r8EvYCowutZevEKFn7GkrXB31qr0CsnmFbDJKPsjo
uQilmR/vIaroJz+Q2JvxPipojPigh2uugVNRMgkV2/L2U6LyWGWY5r7SsBwPa9ROr0Ws2f02l03p
S+YCV77y0+0t7UgGxX5mivMceQ81b6rF7/lifXv8RXIq/kkoocokwCAbkfCe/JIU3MhM0JW+SQ/P
sLifuanqmFQoS/wGuogoUx3s8rWXNLdl//1WScMlTcZ/HW+7yfn+mPNVgGtP9zXlkudhzQ1X/82j
IvwJJjbG7lQ4OAMPxy+tLtEZSZelETX0EgUd8Ox2tKBeLF+lb/QBN0iL3jXEYB1RulYeatCnvDzC
Xz6nP+5K//gtfgscMIoJxIIb/Ba6B9XP1w2dr74nX1VhRj9w9ATrT33QGPKbJ0Ctt110vB1kK6bM
bUqdgEW97Y9M+g2i8txm5n91q8cTztBunn5UBd0PQI3GYXF8TkayTgKPnbIADNnSABkg/erlyk/z
368AQ/8TvWXIGtFTo9pY0UYK9B9XAA62iiYEKTmoCBEEL04Dmk2SfkcwO2b0WKMj5FSlTnxpM3/o
3ISsINUXb776shXOkbsro+XQ/P6nIe0Rc3+/RIUC59IcAKETGGKkfdv7lMXhgxykaxYSoPoaWyJU
P3peonduVko6H8aSmuAmXnQCmgS/RbLIDIf1HIUwtmpy3fPjdDpHxMY22Lg3NFs3Urkquut2dBOr
DEWyQlaQeyec0DDbzaSm2zqsWjCf8PmcJ89RvXAbk/1EL1Xw6/mvwa1JO4+W06d7d3nMBezeTTjN
w+lRozGFAbACVZc20hhBZg+JTWOCkoB9OgKCjnpOWSfkd/wjSNbzttOQw1K0jlhbeTNAiK/ucwg7
jiwiX/1ruqTRLbpzcXjcc9S7CPOOxs4kjAk97qyURlUi4Eh4py4ZIsFHzwM1MH2a7WtcOBrd5ups
ciIkmBsdwa+j4Jps8itiWP2x7JfiYAEzdrqZBVy+3NpParPJMxOCmEFPdhLgGyNI0IzK3xnSIYkb
dXFDmBY9JXgmC4tXLdgTN0F9J9pErPSDcwc85T8DU2xw6pn1+rlg3wb05xiLTfQt0bHhhVtPrNcH
/miiEIp9kdh2ogf9sCJADMXoldirlMRKYHGzOXQvs2YMu1qv3ZPeAm8EOfJ3wLNDV5z5geMRqjq3
NFD4eCZh9FgykYzZ7fysJdSQQKcbRN7dUWJkTCTDj3wgg8L1KLAKU0rL25e19kN1hca6EdVO1txH
DIa2bKVzIaLNWcQ/PGGQE+VS7y3i/4hL/0Hbw1g+EirZXMzfJpXDRAe1CZUZOXXAbNHN5da+bWF7
y820tNrnRwOd1FKda964Hjv3Rjp5chSSI1DHMF02P6TMlofhOUsxszRQn9Bp8or14dX+vKZEgFqQ
9yNqQXRV6ZSnx8NlmajH/4irGSva/DFP7kGJ2qenmKelJsxW0byWDm3JwOVdAbEePlB2Ddu8nwvK
O6113Su8bpKri/0axAYbM9MUepL6InlA/k27r+UL9fEI9vuJAhWGQpphF6U93VYiagv/XgCsW/Gm
bS1BoQXIblmb9DkjmxxChDHpXnTupD6UpXH6bs6SvJjILlQmQW7sYiZXMDl5UBoSdTaCnRxrzSwP
9zOjU3FU/adCG7tZLEkjklsz/YhW071B3RM7C+cipNk4Sdk8LPOqmSNm6DlZBZsb8D5Y1BMwIWtp
wM3brLk5i3yHZFuktvANPAQpCIdKRXz5/vWTIAKnBobAKhYLZ7rXZb/KPfFFwxbfBm3kNj/qdRC+
aLQknHzG3n8Q365nfg7i1pViIyFlqR81NjT6EidtMvIks1Hoxf0mmzolIoyn7OckT34Iu5hRKjXv
IerRiO4Dqq8XN2YPyhOpqmgM6AxTTWxC2e7eAzmO8/B7n8LmKUmteGzAxJCcHxm8uL8Sp5zdQ27+
aqlldC9aee1Wl7FFUPCqN+ysD9Ua1RHyrHwQZ29p32MH/e19up/OnrWFP9abImourevTub1fPaG3
ZCil8GVY6hsjWfVC4IwWoVpkx6jH0GxxswyO+tnsu3dqFIA2m3T+CIhXjT1oUcINDyIMoTWQcI8+
WjQ8qXLJ/bheRxSt3BvHeP380t/ojKkjR4QaRyf/MG8UzrEyWx3ErQ7XhIyIvcGKD9JC8a7naH5d
U/rMf+oiEKEyFcl9F6bA5+Chq0egjzI2U99NeGGs247bHCZAerrCItpOQv2NIAQ0Ti1pjJY8f1SO
7MqJLUsght4Z3IR/L6pIDgruS5mhOdCOXBD6LKvMBxQu1mXoLvuJto2E/40xzzdsZQpY5B3WAZk5
+ov7JYfmqsx0KRvea6tuOw/ZR9eHUblAa96iQEjAJfdM66nilnv95kanIaz4wm62drg16GxgkmAR
wIzc1I/3rwvJpbWTDpYaw96iX1+outfymFypfnI5hzm2MWB4zbw6ZIEArA5mKG8peofJn84qItxd
nTTjqzWE+AEWN3bSn+Ey/ZjuXyCqED1UIlrPD6gf7WrdErud35ga9sW2+tapsaJs9mpX36BsaYUd
IgR/KtFaHKlzhxeiABBFoObdVkqxTpGrbzr2dLilfaY6IiUu9rNxCs7imTFH5gg71OJPoV+EEvZb
aLDY8paaJL7VVwuBfyXY8UX+aW6OEtA1DrklfeXL6Sw6QTuN1nmOVzitGRZDe7yi7DxEm16Og3L0
XivOk0aUu0WNHvGr2bnp3ZoIoTPy2/qInOGihfUxuoK5AsZFOP6dCXDyuZw/dknsCroNlSH72T77
bOdlY2EelB1JtyI/zyx5XbESLlWUid8Jjy0cpF39TE9MX8QBwfUBeQfczV5mfV6dYnbda4vo/EJq
9t6FoMHROfJhEWW+lmDysqO5HhJyRX+O45XedX7dszFsSGYiRHTdvpFYHZAcC00QO6jh4k8Rqo+v
CgTv+5G6EHSaLzgN/bw8pYMvtzMt3SXJKiJ9li9Tsfi16PZWUicNcb7+TC4CmcTC+lnZkKmT5hLl
vMzjOOTdb3ZXffLs8uaQXfj4bs7KT79LpsFrCDS+zYZtInt73Vhao3XEvVKx1xWfXQ6lshHlYwXP
37qKNCs1Sh3m8YkPMm8d4NwxnzWdlf2MStLUcKYRgaE2jUjJPaTznTNW7+YopmGlgCYztKmJIytO
YViEE/37wKqMuOx/47baVGIHQFymIhzRf+G2d0FTnrciTg7ac8QIGHIYTDv3Jf7kPIoDTBBCGgnB
Rnu6a4HySXxWT0ipCJmPTAxVJfIqUiVhhUYIIDpS1CcQxv/yMxAA6G7W4yyB6tboRbXjmjN93pzl
hEQyyeqzuRG9gc0kU0hc69XB4BRU6iEstbvlQ3RQAxO38u9/sfq/IkRtKouyjNJQ1zCv/1p/6ntz
fVCiFh/wewVVoMynB/WCeCp8gg4+N9W52ynz6iz4N694E4PixrtmthxoDufldvC4l/VdstRC/cr1
VmD9iLm/2NtKM9oWC9FULGLCHlYFGqVu+Ec8etctuplCpJdmbCeb52w4YyFb/Psfhp/4D98l0WQK
7urxL1R+aQXVZmiYQe/YcXzZK+aJN5r2ZAtplV/Q3mg2P8k6XwtzEsgmZumoDnVTCISwdhGcEBTY
BzkCIsfwCxfG2yvfi7X2QHD+H8ddkAfkartTq10OLnj+1az2rDBBBOZsxvwnBcqN3etjuh5Bq69i
hlvi6iXHxEcttho2/RrNxN2PfPSJFii1NwopK4dXw37Ylx5dMeW7mEZ6v/Yma9EXwsJ62p9I1qCv
zAJdF96vyqfP1YGWmSFCsRSEjehLHJVueDMJMcTYiGZAD8+DNzBv1Mwi8ALh6N9J3gf+j1v8n8Rh
ztQtgsrMngSUNo0/Zkm6rY+c9kNdZisec7sN1c11+3QaWF6BVlX3378r9X/XRL4iFcespkADwAL8
95oYd1lG/tMjPpQOyVomukWAOmr67PijlswO/+aqXdYryRfmHOg4BqsPltwApapFeY5T/EQBTrLX
OMG8MKc1Qc4whBXSnWBjjBxGq7sHk2S3rhY+Ak4hJ9o95wb2quJwbl24tNjq3xq/+AsGKvxJhEYi
gGHQ+M07hu/2v/+ysroZNVke+YFH5wEJE8iWmPjXqSUz3uQmNYXtMUfx7LZblcTglQgI4012w3k4
0TPKSoM2ngUFN278RqEnaSffJRAmld+0LIDRdetSWdINKuj4jZD1TA5gAeXgMrySMZxMrerSUSJl
eN0lzYPHc4Mz8AH4lpjr6VhobpebonHGIwwxUjYzZI/ltMWtyZUw2B1SBfTpgkPtsYGcDA3+9tla
qmgZOFRC5CvlsMsYulUTjXo0CdurOcJ1X9NhmfGuMIewTvHwLbK7n3/nsdXs9C1NnGLP+egOiHc6
r4aSRiAPlo7YenqgIfQuOwab9qe4pViDrStd4z1owY4DcIMMmaXNula+wWbBbl9XHZLebyiXhgp0
+FCN7MSpKf5NT/i/VwNc3j++yV8HZaxnQtrFWX4YZKfR7G6yGhn43AeWKTgC6AvuTQHBJ1JbS5tY
0Mj3Ncs5IO7oFKjsfiVth/hMgzx9REiKCE7KZunq6vWr20Vv5uU3OS6fBFY/5sYPVQfZczRZwmhq
hDUwBJK1m9ulDZ+AQUgFuznIaEoeDlNSVjmPMwaAGnddY6PPKTwtqIFBw+GcHxgPV3BcPE5Iet9w
SG0as8ntsTOMQxCbErrgf3+f5T+80CPxqUkGiUDgftIvWXM8dCSpyWp2IL4MnSMTHbjkxBWf7kQ0
e4ekfZ798DEDZj/2TLDlSLsbrrHqEVxuhjUjoS8wHAgWpUa0y6sO6WnxDsTEQSNAjafwGR3U8LFp
jvm5mqPVSL4A1gHsiWZNUOEcH/kJbY+Owy/iwT4Nq/hSudr5MaOkbBsBBPPs0fmIImN33WGbmD1o
gpnFKkit3U4cznIuYjbyNFAXLRIpBGMu5oJ0BJSWXO82dB8z5O0DXUecrigsQ5//eKOIVue7cfoZ
HA9IYc+AiQHjblF1Im4xTT52TBBXqDizxFWzFDfSGfgVdmFHauyMhr75fdVQUflNXvJ9VV6YzcoZ
jYqWBoO1R4zk3pYD+M0FcQppdnQI5SMdcd8LsjNdohildGWLfO6FPcKSM786YZajTTzjFGA2H7Nv
LflYBy8Aibl0Elkb54po84eDTdV7+WDUiEzNW+612Hgau36wFrMnmnHIgexqdG6Y6oZvND0NH6jv
qFV5zZAU5PfAAIQvvW72Khz5C5noCaSHpR+YB04G7WaodiG7+hTbRmbeMMQkrGiCs2neLobksVWh
c1wImrm9ydgJbXXiEffanFkaYw/1H0WO6Kv3DOXy5cVOfJDC0n4Y1kRZKbpZkKE3teE8MbKAZMFx
zOr98/JiVQKdWAo+7iBs+RuEHY/bOLDdHF22da+uAQOtXPXy8zArsZjs4GgAFuiZnvEocdipVKua
XDRx2LERK55GorNFeiPdYrzG2rL8vGN4hx1sTIIsU4pPLEEN08IZCkfBp66bPdI/UKn7uv1+Ye50
h3kHnHX3rwVoBgij+dgYrFBxQCy5HowarbNqx/k6qWdQwVicjGXhVJykDNU4069UjtqVXwveHS1r
Zzcv7yqhN3R7Ht2nLUE24wBKbJ2kQpACw7p9aZfifXivv1EyVxt+EvXYmLS1DQd39mV8D057KvKR
4UJxJ/w0ayKvOOGfTagBaNISJW31j8cL1Tu/FmoZvK4v1YKG3GYYptnWqvRNR3+WpXN2U7Qp5Qjw
k8FsIkscijD+zhYJpDZF4ygQNIuecWfqdk6q23QZ95l13SFPJteyXdDFnRXwRdazHO/tDN+8iwqM
yOkndOp3j24aAuX7ehZJcJTJdPSN4wSVw4jqVoeHhI7/M+9GDwr/f/LImu4bmPn5IcqLJ7cCkaUB
ae5o65CS5JmTh6nuVLoj/+W6EP54XRgCzeYoz8Wp+Pvil4x0IGeX5IY7AwxTDfES4hqTPT5gXOd/
4Q/+xLNg2/z/f+7X7dQ0r9fjTsfJoXbZfB/IeAOGWuuxFZFi+hokKYNFQAu8eYFUojOIjnRLpa8F
TfQtoFvUSh20in/5taT/HexUXSD/CxW+oQuo8P97/OmStFN1SKBD5yLsqoPmGJW4K6LOUi/lBllr
FzzC4hgHBqkPA+wEJvcYSCsxdX+57vyJ5VwQxTHLIbeapda/31Pq+CX8XvcELAJEYRPOJIq/1j0i
mOlFnCZ48Pnxmc9GAMb2fZNWAATg2sV+2LPrvpi0z5JIs61FE7OoLKXZEwjjZU0Xz8xGAqZ/FQjS
EQByPyyzc4Yd7XxHzmdyTDUoXBu7kvxWXgJs8oHTccighkhz8q7O+5OAMzyxtZ/bijhzvPN1Zw76
XODrAltCrGGD+6lvKBsZlbTXAmozEWba/N8/if8k0vz+JHCgKQZ5ldOprvyawAlPk6+VPIkPD4aa
EGCdO0V7K+qdwAY+A+XWtilK+bBGEwFPpOE4BVoFZf66ozcc72aR5YFSZOMb6kSZeG3/l1la/N9n
Cd/XP37F8X//J5eEU4os5ig+3C55s3t02B72UUqBrdWci0dYYmEg17OnIZqFSI1mXMVC6yMNVtu5
MnUNpGBQE6bw9e8f3Rjr9T8P0T9/L+W/f68HAXN3FJzxQcGJ7I2xSpFH+gceh3GP5KpeoJu9CCYD
doF9jjhH603/epNCogd8Ej3OQL5ELJBucUp/+lW9SmyQ1WVkw7NbcMSB7KNQd7/YR8EBbrbkGCFD
FCEIyRxbOG95uk4D3UOz4hDbtfhSzJ9Jbha8MigIG2tWstdouyas5mRfOk9/ByS0LoOKpeg5U+x/
/zhIJfvL5/HrnVdvzSC1ih4fQNP3BpXlfk79gie4RFd22GNWwmogHiVxG3crOq95dAAsStaSW+8F
VyVuZ7JMPmQz8+IQad86vuhWukgD423qDD6m/yVj6/DVnep5ub0CjDXkOEDFvE2D/IelehqwCXpw
Gjujc3Bf9GtiV/Dgq7WNTQNXB0DoIxxsJlCGnjroZixVfNallS2Lk8rHCLaJ3N9TIfDdFskDsjNm
1uwgB1fC302NdfR2nFqvwNhpc9kjGsmerkGsSVn0EFpi/aL5KLgusOq8kSoUSE6P4lJx0FA+bXY1
kRCVl1N46tSazHHemtKOcG6vIqgHfQ7h3ZZIMoXxDvfcKgh47crBQ7OC1Xw5LGpf1ds1QO8kgGtK
CDbdZyDbVPIlPoJQBhhzjM2ACakOBqLo4Oa+NnfnPHbZJtydKCcJJPwgZp3Qr+pnFH7d/cmCeWp9
n8Xh1QEO3AyL50fmMnwf8KibVAYBKFrGFtc/ESXyml/CvFvt5icZ/aCYPRxOq/PEMSxsL4j1p8CH
6OKhywKI1dH0ZWc7tjVG4lb2+of97Md1RPhSVhXung4lGOwEelqrd6pA9rBHeRx+vmIPK9wScwtX
mtV7vQUkdrqZP6VrAUhPASSqeUplkzn1DbuwY45U0CiPx0n30vXT6dYTG2Q/tg2/Pg1cK07qtW84
28FqB0TpHV5mPBOii7TX+8tr8EcokagCMv8MiT1I+XUjkxY+HZJUjg/kVa2vjPBP5wOxic/HY5WO
EJQ+58XU47aO3oG8hZOB1NzG2Oemi8zmoyrs16nGuraj6cnTHZIWToPNUjISjMYOW92sCfmv1Q2W
JIaLyH1ZaCV+jJ3Ci4/m3iEOZCFiM/iIqNCz8o/77O3qkN3F1ofgIzBOqtUsHp5uS15xQcvjYN6x
X/70nH1LpAnxInxqESIqlyu68vJd+01grnO9oDaGLvHZhGzElQzDuV3P+alPE6HVN29egJBn33Jv
qMHViw+UEoa6xy22Tt06AKsgqokIIoJ2FslKxT7F6/uaKdvIRzxX2sUMJSuZOQiaYytzjdGOwKvS
4syILFwGvhJiooKuYIANxc8RcxdYZ5dE6q3UU3UhfGg/bARPtmH6CKzhxVwB+7jznuyd1ibijgd1
rrrY6nakpWjrBj2QOXHidRsI1joL2SRwdU3N/NCseIBmUy9bXm1sKeFrKViCB1ttTc6s28v7lpJV
/xAvyDBF61cQLagefnTeyHwGU8NLALDv8NQz9L084nRcxUNBTf7sIgv0T3ahw/YNNVO2iu3eUs7y
jPJL/3SdSSBXEzt18I7MKH6DaoxAG/X364V1T/U2jORfQD5IoSyEDSEtx36/4Qhx7/PIa8Nhdf3I
uS4SD83CXPWQGC6mG1C8bcspx0pIMpqxIj3NiwreOeRUPtPZqfSTRTM7YD8crRtaCMIDyVZhrpfM
4tTw2X9jfFxxs8wRT2xi9+n/+1tDU8EfLo9/IoG/LvkuJcI96gseGi/eUrBkaTbS7VMbjjdc7BO4
YCnEtvHAW/LuxRJHRzyxbIR6eZgGDat2imPlbD8EJIBm4p3ebw593Jy77KP+99WqZ+VCX1ez6W5y
4HBWNjUYak8UFiW/PM18ETrb++vIk0f8WOlzb5CHRX4AqXWRLVuIShZU/e30pbZmG7FfoLodST66
SxGkPULaj1ntxssiIF1x1zvHMY+ofs/2+WVwQJe3wLj73In+MmjLf4LxmWGREIkcNtPfCGrdqLke
l9P4IC8G4rLu3EsiX/LTYVBjQiAE3apm+sNtFo3MOk04F1sC+BkREeAIiJqC5tycSIny6m9I1SC1
UMC1GgWcs/8j7MyaVcWyLvqLjKCR7pVeROzbF0I9RwU7OgH59d/g1ktVfhmZEVVZde/N61GBvdde
a84xuxdkBhow//aW/7ynv9acKnpvRRJ0SYQu9L+FU1oR05JqFVNb9jxqpwldKiReBWs9OIa6nhfC
GCNuV+4z8BI8c4iG4kDJV0S8IyNqUMJiAGHKyRVu3fxIP+65SStGSo7ynBp+LS6/Ktpuj25hvSMS
MjszKhuk2LfW7WcKNzkhwI/NjJtatmX2DDIkYkhyDt5WgtOKnTwT2ARPDQPm+7ZED0mjj8WLOaUn
qWZ+1N7TR+cOhk6M74RyrbCflFxbMA6fY15YCryR9/gKDaz2xIzZkZPKIbSCDAghKbxITniAARtV
C7TA3Wvaz5cwFWFwEwP1O0kT2E+M9bIrFi/QDA4KlTj10R+C41PMnDLELOQf/hZ6Rv1g6NPP3dcR
1yHFRrU9kVDFgDABuey1ht+gWB6RrDnHx3kdLruX32GJil6QFIejx3M+pCQpvAF1BjKQeI/s+m51
q7bjwI6z8d2nIdlZjtWNKCtTBRjDxq9gN0T+TtaH4ikad5P9GWI4G87kBXJPDgxZFVVK0M615/g7
QwfOtAiJBGbDj3fHR9pZ71A71A5DdZznjL2V4LtSfpNqpIme2s2qL9gW/oan6qPGJin+KTFtEqgP
MguQSTJpXq7eYOhyM45FbjGcxE1Q1hiIawftyucdPn+TOYrcMZp/HuNtvIEhlckMkOl00G2iV3O9
IqIDC4GIlkNdCAGwR4TCt0qXPBetz2VZDTFbMh6rR9d5bus22RguxEtEs3iahdpBspzKPgZdROr1
JxruqfQGE0wmaHb9zqkX8TbLEH7r06dsVRvn/sMZd+DhC8oi1BIIGnS0RxvUn7/MyhHrlIjPyLy0
eTm66cgIXMbx1QH5PRJ03l1G229gQtVJyf10ekHBAqMr/jxG8vCOMCcr7mCScziadgfNbt525jWI
fj5w/qcanTfDphUp7kSszQhUv+jIp3BUFOAZKn2rXq4wfn6iT4fz1C8U+4mAxn89bJEfOr95lHIV
ogrU/VdsuCFqjJhLzYiADiH33nVUT26AlnSn/OnadVUfi8uz2Q6vTn5GyVOymirOwENQ8VIQ1rpU
kc8RvachRwOu68ADjJ5lyw/j6bP+cURQeqtKc4Uk7GLni71QOafcHldbPgilU1W9ijXbxOEd/QS1
N66jBhfJFMWd9uxhNiUmyx1nL0G2ENZggR0Zv1/uuITWoal+TJXGVWKi5E9IjPY6pkbYtTML0ekn
xCTOHSj/Po4Akqhyr57c9bIniAe3w3f0mBDe8mHeYPPBswDbY0dd3ZBThJsJOt43+ECpXyiKCc59
es+CGDn7WUKUziTu42hQ6l8uYrka7Ey/Gq8SNxlO728/xuNI3h0W8nT3b3vsn6HTXxdeTdbEoazA
RWDo+78Lr3p9fBrxxWRUR0TmvKARgy6bxCPJKuh/XNpzFvbd7326L4/ymUq9YFIblfjskJtc0jWI
lzXOBJV5IJnlsXPdkCwmF1ADbcQ6kPrePEgtxJ1jPRJ93Oqo3nHB52umkVdHDx6QQQejD4cJlBtU
sI5ANtISVd3na3c/aPmRTw+m9wch6GbxYR7OEN0kau++IIsQvaspmrJ7qy15xzKo65HOJic7xd1l
WDiURoaMesF7k34N1vgavHPPqOfZO0T3nG/puj/6FWecj8lZmEqJW09wmUm+sC0iSkf/s8vPNGyC
a+wpHBpNji3hVeRq38bN6XkurO9puH159BWQk3OjDEygHmHfdFNcNorkonocTYH+OkZkdh5audus
MeePiRQJMFQ/jKLVKCFKFqWgY0xLikCMDP2E8hEZa95Z2GzfTEgG4+v85uqB6g38/9BMDzhP0Td9
VrdAxPiAogDlP92aJrr/cmAdo6LRwjRkU1FRbXnGD4bVO4MmGjWPP1vEhB9GBrUueMOnV535VQMI
4uvIPkdqxi5TEt6uUXXW14NQj16/92kcPU+IMXJfnMpLBOhQZNcUmqOKddh5raUFU8kr/DXzG/Bq
8Tr3Uert3jOIrXcg+w59NRQkH8FCFKUfGic/PKbJpB6hf/kd8Ks3XC60+Ew+MPcGLa2Bx0jePUaF
S8VvMO6F8+Ni6UGjJLuv6dAC//W8yD+FrfVoWoOdsBZNhCZuFWY7AXFt59JQPn2seJKthpshaoOK
1WHSzqgSOGbGgdhjMXSvXiljUp/xHK2FijF/heUpSGdAz8TwrlkkzcbzlG/lcGP1EJwvciscv/b7
lAJb/K0mrdcd8dLguUCiSXCK+QllLK5Otri7SmP1+hurOneuZF0DVuzK5+zDwStgyaWmEYL34ra8
45vvtqLNw6Zb5fgWZr/qQg3yibCRZq9T4n82FL6yxRpdMfahPeikYbJIuGUmAAf6VpOyTXfZD4vk
UqH1oeEjynY35P4rROz4GVicFhVnEOYvWX8vTa7j3KvH7enWmAwbrnB1Xentw3r25KclbMpFPZUB
st5poCCvW+u4m5ozEa9YBCPM8wIe5IebfDGEUD3KTfh4BzE72RApJGiUhaivgD/c8I9b1TY5ZOMv
TZWp4WKFR7h4iENpzZ9XGSEfo/t1NJzpI8Un5AZfrYMsaXOfnFRcLk53EnhJDhknCCLUF9T2w+lr
K5546ScjkC6QZsZY379sRjbG4otDNAQdYoy/gexe78CkY4+vCtkfQ7n17WPmEwz5ZJ+PH1N1hXL3
+ottl20CBvNEdNNpNtWwG+4yJrLqbLAoaPUUY8g+1wPzIusWGXRDy0jfC+vHMkPhZWFK81/LQqSI
qDj1cUQd5bJ5H7gJb2iNRqZlL/0RqIKm5QSnEF26PTcblm8MJ8VzVGya02Ou7270XS7aAe2ZcF6/
xtp6OJVmpTEpHvbroixuF2ZrAvW5XWxqT4BE0f//1xdCKlsYCsGJghivx428R8MphBNuNpujZ9vb
P8ougu4wRLr6LnaVwVItn1Nh/0qXr3aRECvydjpu7yezAYN1WMmXUCaGd4dCmlITdXS6KxJnuOm8
D76dEVUa6kPc+APIxcM9Mm2ZjoR8QjqMGj+ZGycgzPcD77bb0nYYvcdZqPiMt4ApzbuQV9q/f40F
+3q9ve1I3B1psL8fbjbKXGH3RLdgX3UH7dFCtdSGRhIE8dsKJHlntguKjZm8FC41+VZM2BEucETj
PKhTxYOsQWxgs79EX3dwaQOZNcnU2Bt2Gu6rDPDKRJ/mP7T5JuI48ZSAHpYvntDrLnHMvCbtDoUt
bbJJ6uVLeXE7DrxyGjwcRo9fu+r603Dr3WnQc5JvzgJH8lvUoBWXsZ9hKTbvM+WXYyRPxAGpqebB
dPksaVK0jQ06D+I2wXF4gBiCj7XFIPMoSm59PQ1j1h3sv34Hs+UCB4pY3eL08YoeNZAO+or1bef8
5F4X+MSG66OUgxaYLtLTdaTP8Lk/57jO+IK4S0qXSgVTHNIPiqlscVsgyUJArFrcKXcXhOymsatJ
t9epbWqTWJ4g3+JZX1bQZlOncihFIarZ0oxvDhlaNc+3qtNOmgdg1a+fnNg6axYFT8fr9VMcxUl2
hI7MZ8U3PP5MFEfYNXtGohSO3nNdhkkIi4YdniMRatuxMXmM70udTs5J/IVAoUPhoegby8xRWzOZ
Yee8s2SNhNh9/yAG/oiw3VNpyXJ2dwnuZLS9UP3rXjqppzq4z57LvtyqWHmYC2aHp10f37op4FLA
xpDbVHvG5BVBMubZBDGlj18HoXZr73FpEX5Ov6Me4VHBPdE1ky0A+fLTvq9SZt90N+nlNLDEOCvP
0jH3fNiMe4DhRDt8ZsKIZXtN61XGAJhDVi/7xVcbIXkrl+gz0jFnZzk1ry+wcbTppPlgzKgyyezs
0NBeUC0EmqRw7AYzSmc1Yn9r2fdjSoBqUiJW46WL9Td4zYoQq+CI5ujde2+BhQLfMNFfPVQrowBo
LEobYZEaJinCgIdLwPo9un2ljAZLZZSue7HCGFziSoz9p+4WXIXShJ5hU+EL0XDOSRMPOr4SzIMn
3nDNdETz+Kc8U7wX3K9HL0aZlWNjzj85H+z/uRSV/qbbw1AQv7dI1q6oC3/p9mRa/fmoTRfjhmRo
U3OcBb9Zk5pa30764PeebKq+DUHc0ZBCRmE7e8HLee9qYa6WnIevjJC7ud5yhcXEHlYEe0aGctIr
ojRP//xe9b95r6okDpmN6QI9lr8yXbM0+aSFOnis385mJ8AfnpLkYWcD5HGvXUVbeodfh8Cm3HQb
b4VWCleqZsY/i9i+ms8DegKz7xXRvDRp4PdTBmjpyNX6ycE2fG22+B9NPl1oOS8H7uSlqh1jNKfP
TbsREY8VUNigg14C7bG5ftsbRWswGF38+cP6lyGOKCl/Mxr974+r/6U5IzzkpzEksp6PO6YNBHwM
65KFM/Vjaoxoo4JR/6vvYSB8miNERx0P2Nt802q80QWxN3dzbNjj64Xby51wJ07q8DDVxiO26dV0
YphVeKiRoOROIwQyXZ7lffvz5ZXoJTdHA2rBApO5jcLbZyma9S4Z0F3n/Cho9uRr3TeKqYXzOY/3
z8/mFsIrf9rVA31K83R2O406cvKAgMu8Cf4fD3TtdXzxI9KmsRiFX84g1fmdLq+XAknVdiBZ2U6D
Vo8q9Hnsgx7AhoRTzCy0tTEGD3q0bWnJ4amoPfgXpTnB8cMXU9iGRDu/dFCMYMdGhzN4mxOsajSv
ffU+glar2ZBislBv7EJiNGiYKs350j3kxH7ag53o8sYkCzjvQJhVzIMYiRRUeVhRE6bkUxFr00hN
bYoHuv+dOc2DE/khl74Xhfjl45XHgt7oh4mITtXDlEO3W5vTGPXOjGMtwffmaHrS3OngnCxoj5FC
Njh/YGayZ0po3KGn2J9oKiDKMw0ZW6Cf4NR3DtOql8sSeYwAO2jtx2oC7sDaaeddI/hxoNXocLiN
f5BpedTfdnvm6whZSszXD5raKR/0ax5IluXtfjcdeCC+FGIeavOE/6IHaw1A5+TmSRtPE3PB7IlH
hkqJSSi/WE3b2qKK4HrVIQurOUVI01FFt+PVimwGxrqzRT0evS0GpZwqE4YCVJ3DflrfhiSY9O/G
Frx2xilp4E5q23XLCcVIaX3mibnKPVZdn//yXPb/y+YbvD2+Zg+vE2eDFat0j1smzwQRI40y90Be
aYifFq+2OQHRZpaLE+es35O05u172ZjAAd4ecxGqQX3EIz6wYkxWrrblXSKgZtaCq9R+8uOvTLRs
7B382HRKpDr6Ygb8fPKWowIFXroBQhA468Dn6MjZqdw+LGN/YeO2rOcqjXRz61FUPEwH5ROIFPyq
vNXUtPxlM+bvGDOf+cH6BS3O6iaWAwPX9RIrPSFhGHXJaBuC//omphMpVmDdl0sIj2tD8uig0gWv
Jsgr3SiZ8fM//jxx/aAIROfYXZxwJh5QOHKsM2dquKAuuZojs1Jt2gFmT0WQ3OA2FjnWMZwQxhdO
S/np5S39yPQ0a4bqC1Pf+AwamH834pwgEooQGd5+9hjPQieKaDUhIzfZyN1Q9Lpg76x5KwQG0wY0
QwIr8F64uhvtt7dNy6AmVIKo9azll/SkOPpSb3STdTM67umgRYimLeb+kyDV3GIRRQ3+aZNYisQM
t9+POYNCU/jEMrh7Szl+RlHaj4KZTfqok16m2eyMOZlYfNFn52NHzsO3JP9r2ggotdES0LJTzCXb
ihhWQVm6u+ePy9cwDa8z3Yyct/t0+TMARu5W9vaMQxsbNJZsMYRCORtPVSztQfQK6KatlzeWd5Z7
AFSzH+Cex0i8RHBCFfvW+uqYK6kch6hG+tcA401DGpa8I19CswrS06zcn6n5nIj5l+M4Qa//9tcB
3/lnj4UIJZdb2lR4WMUcc8H6sJghRLBex/3Au+7vswhBgTXvV3Pdsv3l8m0HtbPns+S29LBCyOXm
Wnjx+qFz9X47zfzlWjLIYsYmLjy+P+eIjmvtiFZYMKIuw8gisIH9iffgXFl9N6RY28GabW35ie3L
6/fnue0yuiLW8PQ1hyfuFS47C5N3XTW2bu75CP7VpRB6THy8VX0vlOEcY0qoEGbBDNVulsf3LB6z
JzK0mS4vS4C3S39t7UOt90MPVxTDFwHnpfUeHSX7uK9yKwyCJQrZ/i55eHzl994FTwSPSUZJVMyP
x1A3zTCxPKaUo9uSlcH0foXRjM/kBFZiLwXTcm4Lh0/pQT0EN19bv9XYO7/8bWeVUj8fty3/u4id
9NcPrH3/xPQmtQl13nkfHaWbR9dgH4JJCz0nfEo2d/TT9hPb59Ibib1RFz/f7ZLLEVEM17AYCHKJ
jlX0tfe1E4acEwcFKSRtAPkYWLNhbrcVRqcrI/jWcnqT4dUa5JZlZkgcw32y4nfos4eVeUaoanL0
ZbcZebwD1HvhPcy6SXZhiD+PtP6r3dOUZjRr6WZQmGsfcasfBdzEAm24TUwCB0jSKQy8KMpwdmDM
Sk3/Ei/8jc+1mgvsxi/KWIuVqAz51vqbst7o5vHKOkOs2BwCgO/7ubv8eVg/ojD+eX+tn7t5YYl4
2pfGf2/nfBfryAplz4zW6+XVDrxkxMykt3AS3NsvDSQorLmCvNqPbwum49UBhjabx9gJnhRIBicY
K+nsCizpZwXdtHWQbfw8K3PJz7laATjNJowCfRz0y+XmnytF6W9LpyEcI+RUTP+lv2ip5OezkMo8
fa7v5ESJhHjY+O3pCVIAfaJVf1NdzZnihNjqRuDanyvRitbLfynhhn8jw1Gl/3oXf6mtk+T5fDQN
72IHbPTD2Jd6YMURKyJcVcZWiMfizRg1OrjsvubTWsQuYnoEGyUzNpBAAqtwj5zHcNdztWSHp6Rf
+b6Lf/m6/j8AGkrMUB9CyxqSj/jHQvFfuq6sTGWjHhqPdbLpRuLpsc8P9z4l4E1ltOAU1x+OPY4B
sdYDazAhgm0HgvZvgs2/re9VQ1AxccgaQSf/2xR/GWWt5C1vo/HELYtzGM8IS0jIEGIn+fz0kTbN
CR3ZP3968Y8N6X+b8SDgER+SDSnKkDL69/VfH7/+tJ+qG2jqqqClbd5GDKGw4NjdIChWqdB71NvS
z2Zf50tq0/pbRt+FKJrkzKrOS+xDE9EOPMflCVggUgZwxcwjUI8AiFhooTLlNPf5WjmFOMRfpp+k
THCiGEYfmt/kDo+gLqQ/Mj04NBoKvUrpCFgdfzd+f9pGB72ztLPkMI0x0KBLHuXPhdba8u51fWaT
ThsRFcmGTpveWB3YKwaBUMIESzwA0rkTkoz+JJ8AaqT0Gg5YepLfxzZlZkATYcfVHdraffk+Y9Hm
+PeAIDCqmX51ZjUuXTSUXrbJZ0bvWRjQ1kKx1VOZBr+1o7tIfHX/dXwFn9EQfYa2uSZsiMNsHssX
HU5lj/t9T4FIAlD5BcxEBsX4eZYJKAhu82f8L1pS+f899UNumt5ER3ivpMriX65jer+3sfjI2xVD
DazNjEroVeMG4ZzwpUXD2VC33vPngsoVNT20BmA5q3j1uOC5xo5jrIer7/65YwyFVKuhy1bNsbPE
pkDByn9oqySu8P6XVUJEQcn99Zf7T0T+SqgPYiVJ/3N//tf9lyVNrT2IC6SRbscggjvrIJcjfBjK
ufgu4QbRNddaeMRHlXLS8IBUfC5DjfbDWGFSQyqa7lQ/t6VMrxil+g5iISFmojl4mrkH0qgNQUoP
0RczpwU0kViyYOc6U32v/jHQz39/aU0/abXTxL1p3n0M9y3n2pcQw51hbVflNOUWU+dveh+02YG4
M6WSlyLTWM7D5/fAqZbdx+IoueGgR8ed6A9c/KD/3iaDpISpcWG+pIt2XQB8e9FLS3zjNuPlbi35
Jjf/tdYJ1btvxCTQM/sNNblxBhfoH8AdKxMPihB1rZXgTYPlLLkDuk59lp5weB1ikhuuy4HPxsVa
EdUg/Im+cG+zJxf+HlarWj9pIugYr2Y2zrz9bWv09QD37AtXonsDWwO1oaV+IpjykxxwL1bwEoQD
IwmkCUjjQc/CJidxbaUwp/SvR4Gd/zeTIkLiQIg8kzksSZcRgmisy/7TYnjm5muAcxi2gTBgwxg7
G/QZRN24uUh7yv7e2pV7X8Qq5yGd9bdl0ClnkH/Kaf9tBkeky3gdFI0DovO5zoUjZQNj2HYFqFL3
+EAovmJKLI5cvW8MSyOhOz2FWNNNVfLehJSsEvZsyU5wunOxZOaKGPtHEoPQ+Aj4Voi3WhkwWmQs
QwaPWo5pi8lrGmw0mRU3BbwA2EXlvM+7LwCYUk07/Fl8LLQ14QQ5zgJTOzHgBcB/BLv1Th2onIYa
JIG6ebCxMpz/ZUnJ+fN7fx9+i7XIVAIYI0cuXba/aYXooIeipBgK5Cn60FiwNWAcEtwGwwQVbr+H
X0vUzBa1fGmh9a6ZLAInYHUqJgULDVmT6LLowi97BYbgoePjydCFVTHwWHQJtuT3FojKeZxa5fR+
OiVeJgG8yDheIyPhXlD1iNa7KG0eP/r68+WSg/ukrV262XfZZDPsOAX4uSDe0A64ESkvTFTr/WVo
7CRrOEWtHH7WtGiHNO6IGTwQ0aQTgDiWtV5soQECS9b4Dn71EIs6SWiZg1AaV/sdl1w9ydE+Uuzd
o27cjQDCAJ6kG4EFiicUaOEHcrLN8Kiks87UgynQ823x9wmrLrb1NJ1+AbbULkOouMepZ6dMt5QJ
8xp+/75OEGGULmfOuRKq6R+BjH8P5Tl41Y7nCju0RlaRCyxa3T3uIwkVPDJb3vSBsxKdbnYYHuvj
Zy/RStjnwMTAeCvmFyLZE41fS1gualvU9G2Pjcd329AjQcAK0cgrBrZSohYd/qoqqBj7NQWJz7EV
mHRnk6wgrmKEJXmfVYSSg82tYeY6yn5wJgz6tLs4jDmB+zAarqH+i4nvHhLOc8btpJ3wNEHlbO5w
z+xyfp3raHgjoDc4fdkPhWO7YwLdQF4npfBp67QE12/mMcxe2fM8gtyn+J9EddysFPQtiO+CwRrN
igDWfIn/BnFHyqQgqi74+/acMIqnE0/bCSRGuD+QHB/HQvD13VCCsGB3AUKjbiwzyw2BgvUikNui
4vyNRuEXO9Ui7+v9+gg6gqazc+WoulIM1mGz2YNxpK3VGq7IXHcMLb35wz1UmrXMJDyzJX6Wy9KF
1PEiHv8zIjmCPfwm+MUcvfCa9wi2PhNQ5eUYnf95MmGy8OwLndt8xwNhAiQTNOEbXZQ2+r5Is6T1
/n0s+rHb+3gNSnyw+OANCwCNfuS+AKEEIlM45g9HblyjpneCJDgl8rC52dDZhj8D1at+ynlKzAEL
+GeM02u4J5nwRTiGP3g6ArAJnOlOvMPARLDEhhMTKUgMaGNkfo62bqFUFm1/2nzvyUUBHKuInjYI
5e+Iu1VlidE9CXXIdVLh83NrwU/fjtYi6Lm9ndvB2BiskYlTIk/mDtGtQhgpG0YnWrV4PZb8UFgh
6tnJqdWWejytqZiI0y7tr+6rLcbaYiIhAkosuIjGhdv5Udvv/XUq7spFc2EahxqAfrYUNeh47Uq1
tL2wGuwHdwdZjwgw0mfRIKnlmbo6ePvKYuMZsKVM1JOhmgxcSgIlPFg2mn2vYbAPHQQ1A2I8UJX5
8cDXkElBv+CAOnBeHC8Jyv2OFEKaeIJLTIv2YH395VkvYa2Ao0KbOnuvHp2FVesq8ZJWARwGb/mY
kcfbjUtLj0gVMOBKMbpQzgmLVMATLb5sJCzN9DtWGTDasJ9BWuZQE7mH8UASZidO0jnXBq14d6U4
cLSRNv3qZm64+RIcTAvbaZl6mWzdQqgz7fhO/NxCADIwmNIgIhUA8bSMFXcKJ16K+RndWcW1GSqy
JcnQCyimpQsNTmiPNespMuvgnm8EWPtWR3AHJ8nEJHPiCa2EWIJectIidafsgRD7HHPYGLgGwwh6
wq333mtMMdlGEEQdOHMDEq7Qx/VcXJJpWlIZkVwxO/xEz22CgH4EPBauurR72+hE8r1OzbR8Lg1u
7TCOrnYWfNG3S27ulsmCcdqtM9+Z/5kCyHhL9nBZRFxs0gAI62CvoZRYQN/h0EPMMDL+ZpIhDJs3
p3IJv2OIxQDN0QZifoIij5TJk7xP/c9p6KnRFanbHBd4jp57YKundopwUl9nfSRNLJmfCpeM+ZwO
oXoFaHjugFpsIbwuhztxw0XgDngLLqqPx0q3elsTCI7dgwk2u8PLojvBms3ADN3BjeYC9y4HgMfo
tqbyYrWIn25xqOcx7tJdRbjtLgOd8jJfX/ipdl0FEiqG3Ma32qXUgXyPZCqD4+8jQ2zl2N6hogUM
HIsMUrP7OvIM3k+PUep9EVgCLetl3Ymd4y1eamS72PLH1n7++XRG7uHfVceGohCHCBfk//ELVaWV
lXhQqCtCJoxe+Slj6CG4Z8ndgyrqc8m/Nppr0bsZqMg9XFM5rMJiQjK20c3eF1pqHAMKHChDNwVW
rANYllPYlfya8oFw7fbqlESf0L6XiDCYY91Dl82EgnIHOu0ACB7qPH/wOPV8e4ITyJGhuwf66bp8
ojLrp/+fE13TdJ2jS2g9BX2KF1N6Q+11PktOz3fVa9+L/wwrOzr2pAwB3OCJQI2y6/etHiZt6gH8
3Dpb9cc+HibOLpgzmSl3LjMDJQaJGnyCBgsIMR04zoHNiPGE8aEakdNQ7dIfUm2U8MoyYYD64+QS
5FX4jlrch6v3ERkqP/AujHTDGX6nYjvOVfeO8K9Zv5k2vJz7y9Zi72aJcAg3vBQuHQqePqeJKjTs
CXTpWu0FtI48nJbS+K3Y33UGWxQZ1E+M/InTYGqLpxZSWYU7YJZDkqHDytzn4+kPgJtOZUxQ0iTf
U9mcuymFOqczcZoTwMnpFSdLhgDGOAk8Zr9Gr7SlWMiIhp4N8Uca6+t7oYgWeDqDpoSpbJ93T0id
WpmkS/5KtwIF8yoZRsNsA+E+wTIn/Q4SeI1W3UWq4gr3rZIj2RdtjB53mtVoc7bIJL+AMLGIbdH5
xL817idMO6z/E20KBW64kFkD6SKBcMKxgq7ZYlKKmwTMH6XdIs2JLQDp2DsyKIAeaKno8FuoN3Lm
jsb8AdAbZav3/qWsozgnwKTYK5OS/e9XQj0Emw4YXRa+xuj/lGXSOEmvd9RnmeEmkAWB8W+/vzrW
oGroU3BptfsidhAb631UraofwsELZvZfW53cj3lU3eyCuo8QA2raD/w9bMSYbmAytONPlCR+Jrhc
WxERlffrIAjV9zdKNq9oXI6LrbKhWJK4RL+fxpTWylaDkGoOgpa05Sk9byTDRH/wW7QpUDR9Apaw
eEcRJTH2wc76sHLZAkeXUTu9hi6JaAI1xtuaSor9Xt/HBIXTumTJqaGGo+8Vptxlz6pvB4pBQrqR
mVD/bqXp+5fz7AK2020pLGExGaSyg0bqoTeH1ueIjo3ZOGQDJwmvtSP2HH6QIpj4cHICVvr+4Gtp
7atDTXzr7LhBDtE/Vh5FN9ytoh9AUPjWaEDRNV6gt2VPe3Cot/QKsuXLrxgZAktDB2wXR5BPB0QF
N2LaMcKUywaNHgmdYKrqCsXxWYE1E9OVJcnysb4XmMeRyCqtI5xvl2fdBy9x6Tg49PIoHiXk3hT8
JIsZGE96im9RjlFvI/amztcWBXQ0GyRytuROB1UBFSe3rkNLbm0qCrw0ZTe7r5hiBMaaIyBGbnj0
xoTcD34l6y4jLTKlyKL44eW6CO7Fy0dQtYZch8+ILu1IrQJsPvjluVbG5QlxM2MCi2if87OshjwG
KMAeo8QB7I4geHYLoS3IPyr7KP8WES7YxV6kbqGmK1xlxiESPh8C074gaXeExb+t6ldKUYejtAPe
xKSlBLM3aHHL+4no6LnLSLaBLL8c9IEEwraDoVPbxgzVZDoxfA7PMLHQ6T3RRVsqFCi6VJzmCJ2m
9SRDh7OuS/ZZiDk6A7sN6n2+VyoB5ipOyvwueq0RCX+aXS5aPOX8rWtk2O3h4yPFNDgkuIn93LKT
13NFdWHqPExjhRCHBxZ8L9oq7kft+JpQNcN7XKLCFrZDHHi8rxM/F7tCvcenwCaYZ4E0zgynip44
KSfDxEUs020Ghdt6qF1j+ono2PEzsJb1xcvzdKvsjzxCZ9uMHwH3lypjlaeY6SYJM1wkhFsVXe7z
HpIrSLduyXGim8czPSEPzRxwqWXvJY8GfC+Sxf3LWYX6ThBNlT4t5zg3jTTndQH6BQdAn/Hlf+Er
eAD1qF5A0o1VBE3jlNGxMmEzK/DtCPYdpMGIWocLFpejak0NnhC3YdGfSI/v1jXmUBViPz5rFvya
oMMkhu3JHajjrDRbLtI9vK+GS4j1nIBZ4xETBAymDm/eGRPnm3Mt/VqweBIar0GUTgvKT7lyqxZr
vg+h6Yginb7OCbEiuemZXyonHtO4dB7IvSSiItb1Ahbgd1eueBQSHlLVvNGN/SmLkXAl+x1xV7bE
V/FsendpO0+X9YiNyRiLsX07iyfoDtoJqZgYvXufBKUerNSxMqaDWrpg8vKZsiC+rdsaECb5dyfp
Cx26Tb04POcuJTIap9ufmjRUJ/lG65cPriigBOjX5Mn0hgHmHxzwNql3bbwBLgIedw5xWAPolfuc
EJQjOw1K3QKDBPfoY0KKO8eRFc8eqEX6uRFEWQgh3PrcPkT+0VFaqOf7D70G7ouzwPF8i3OIxW9/
H2m8tsGC7Gg0HUh22kjFiNkQ/EEuj+LpNY1ouyJK8Nrg7fE4YyvzZlSGMmf7pfrT8Pif44HLDPG5
TlEVkg/LVYFTPC6x8IEtlhnfcXJmI9thFjEW+aGhwY076I28soN5RcXi4+jukuBZWXfZFk4kt3HA
3t+cZmgJJw5ROcCSx8AUMoemd926ZPg5DbLv1/p6AgV5X37nKsIRzBS94H9Cp5Wlh7ayEeIMxvWw
7H7Fnx6NZd5hQSNnR12646Xk85+O3xYNMhGZ+iL7zaeP9T+XnuLflZ7SUBAMhZ6spijGXxQ4si48
BeUrK6um97PSEr39tI37WA74kJsiM0WUKxd1QZQI2E99RG0lXWCtyIYJLWhT7G9LGlsM4Jibc1zZ
yrCFbVB9TxM/f43QXaF39kWh0Gdo1iQBm7BScMgTPzbutmwSxTRxNJ+e/nBez2r7s0ai8t3wzMT+
NVDmQ1yddB0Sn9CREDFI7RMT/T28bBxB3NcNy/8JKWJ2HNrlgUCirdEhajXj02f8LFa5T5v8aqdj
BeCPLSzk88e62p9VfGZK9/gFYY5snMHTzVlzJmNrCZgQUFyzHG0wBwv+I5AmH7+YG3syVXqr8jTf
iut8L53YVoBTqnsivMa345O8IJxJ09fkOaKj2CcwtB62EShpY6YfsoV7Y/xgQAwB0Y0P3TrleLfj
+0SK47LdyA6WTCvfUAsEGDnWaZBwL7O84uOm2/x/pJ3XcuNYkoafiBHw5pYO9BIlUoY3CKlKgvce
T78fanunVRBDjJhtRXfNdM3UwfF5Mn8DbvtUbEMCok/nPTwjJISL7x2rKqfWglTgIHH588LAHnj8
JlEUhUIDxA1RRKNQGRHsYy+TbHWST04ymed01yxIZj+JL/4A/CZ6tnAXYpwJIA1gKgrcSGEGP7pa
oXELTCcdavv5G9JEWw9yrXrPAj/3r+bJeRehhMq/zEcOl44E9BFze57NRHbOQ/KmkGx/1Db2MTmQ
U9gjaV0s+01vQSGkkHMHmv8I2wMAFnzhmUaBul7lMPHXwTTehejiNXswcaBpgJ+Lxwlsk2ohLJoD
Tkp3gEg2EeiyF1gSlAGXyPC5eK3J9x0kRgjjx3ouLmVMcIlybRQVhAXAxBnM5bV5qLf4Da0GGRFn
o90T7gEyguD20CzA/s9svOCTI/WFVXmXWISCxTk7ehdnY7z6y/w5fffOuBfvqWwxxeLShqfsI+xH
TnbFoTk3Fp3VHKPtZIctGbLIiI41G3Lga2/FnbhuQYBDyd54FtJ+cwnQVMHFcJ8daropzNQ754Db
K5uO/MwW3ZM1N82SZbxpt95+ctAf9AfY0ksIZHtoqO/yKtl4K66EVT53DpiWL1EedOGlic/Az/ft
UVpzncyyPYlfK9vBLTm0QJKaRbTC7uIMVO4hsJR7Er/r3lLWpG3RkhM26dpZ4P20xNqBj9E2VKOg
0m6xqCMxXLzAHkOQEOsp76F7Su8bzBjvioG8wgtgFa3UbXQJgHuhh4A2krt09vLBW+MwunXvcN2d
SwNB5cV/rYdYmk+buo/2GmeZZyDw5fYdVPasXdnrfluuEDxaC0tj+1yvKILV/GLPm72+Ck/RwK9d
qweKfxvoA6C4in366POF+ipYEbT7d/mWhRZc0Ai/575Dsg8vnj3I+o04tecWEcQhOGBsA8veZ2U5
q/qes4lvFi17ac9RC5G3toUpwgLTGis7D6a/6paREVcB2DHSKEOguk5XUNQGBjy7hpW5LFf6DJ1p
MOPNknI9vGMR4KYRzwCOrQH58dNb0poCJ+WG42Rh78rnaB8s4mVhuUu6zVNlcii3JtQBMubbCTOk
LuB+r907RI2W7bOx1u7TZ7YSJGIMhBYVMsaP8r2+41Q52xCFyIQuSkyoIWHfk4C0cgtq2F49p0c0
a++abbGa7JLVhN1NSGSRMgst3EAX2ToBMKPslGUI77gDi5ktu3XMHwVuCTZ8wImYnqPHdA80fCjv
l5a0zfcpPxBkEZDu1uh2ksQ5mPephTrputvaD+gnbKO7+gGqy6JbBcAp/I0zB2+MpHMOdh7/vo0G
7gnZJsBLC3wzEIqAW4UdtfymWxUHNbbDS38TL6StsQpei7X2UtzlFrG7lfzG5YN0NcoXr91rcHbv
hhjqAQHPJ5Kvb91LsGt5XN3pF2eH9SBiGE/GLxE6H5aAbCKoGEtKJmv9098qqBfDnCQw2QZLpZy+
lZ+oasDqyo+c6eFR2QpbZ4749S/5PngEc06RuN2HmzNqQzq+2TmUS+POtCLSlMKqfCVduiBry79/
RFp8+orZ6B1ObYgmVdvfuGSuyDPOHahHvBYOSIAB1zugCA8BHzHdZ5QG1vVTs4bKcoA2ijr1xKKY
nS/gmJMDrHbBff4QEJKnVnhE2i/edytjGa1xZkJRNdtKexK/2j7c5TDujQNCc+EifPDW0S5YRyeK
tWveAUQ13h3CtSd9573Lj9LAXkq2KgAajEaMZbtHQnFbrbKFRPlpEKDvH5WDu9d3oATW4jC7i8kq
fJFJsPV7po7Uko5ayAs67kiGkI2995bISnENokTBLTOoxUK6n/7mjY9WqrM0FizQlfcuHUx4kcI2
3kNU3ieLCqxtyBGI/PqQ8ThX287C6oFjFjuqY/+LFJm9f4KW+4ZIeb+AFWBl2/5GJk9Tvl+aqG8C
NUeNEJsPcfj9L2XuuiwA6uSafYL8ZpVYhd65u3rezep59pmvYXOnVmyhAIveabZCw2wDrvmppDjb
rEvWgTMjxu8IdzmiSdiT2+XtDaISV6cDG5c68gIOKa5p8xDk28AcBfG1DO4ZuPwtfSOEZ3U/uvuc
rPnKWLBZF3De+vfJ6ZaolfQN+AOIBCy9ZiBspWuaOvLcSHRXiiZlbMNa1qfDMURhZu++OCt3KVrB
nDzjctBARV32zmNJ4BxzS8XhG6Rg9AXDF34Z67QsnRb7O/vE+4QDk0MUtR/5PePCDqcHaXgmT801
0ojqDTVj6cos65KqSQYwfYgF0ig0spOiarqIlpEP3NRz+s81RlDC0e1YKJWkK/YsCLnySWIbc95a
UAIXPwdo3yxv6D0fIIMCYQ6Qf/u795Mk1UUvqKFh3AHG8X+rB/0o8IyTbpgMfgec/N3OqK9hNTFs
SaxMNJbKO67m9/7DbKY/90X8Bs4adWaEinLipjcnZWOS3pwCBf8g8ehYBmV7OGdv/q03z9Xp+zJ0
w8L6snCSxjFT3aZL3UeBUx6INYKA9qBBFFRJ61x4vgIB4wT/L3opiwjU4SIvirCi/27XcBxTr7XM
PCn7+Le+nbxNLv4DpBMQVD+3dG1nyBCuFQVBNRCCw9r50kE59mvXj2PzpO3dNSiTh3ArYKn8cyPD
xP+F6GHOvjQypm5UuiyWfUQj3SY7Y4M67+9/bkAdlvC3FpSBscMDxMTg5+9u1GGXq7nrm6f8hQBt
W5zFu4jSjP4uPWUbwnxgo80ifEw+vIv6zn9P7kurfc8+jNf0lG2I5ygQLjLqeBQX77QVDiGkLcu3
chvstWW60V7cbfXIm/qo7yaPyWfL/533d7kPrZ87Il55SnEh/NuR0YIrgxwifOeaJxQiMiAlMwr7
7nvwG8oktb2AtKJwAycmXjueNXymhucbFPzxRWTomZeEamecyl2/zl+1DVqei2wOfOMBO233hgz6
tcNIUw3JYJ4EE5Orv2dKa3WnTZ3WOPEqs4JVcs6gHAKWe70xkNcOo6/tjA69mFesnjWNcYogfgYE
58GxXXnnfCvvYyTP46kOt6yZyq/J888t3+rg6BQs46DX45AO5mv80Fcl2kUhBii3bpY/0zJe8ihs
cuRqssm6H7Xj2YWr5LJnnMK1wSstOpA7m30MaPdsnS2V3S084XdfMnbx1wZHeyypldCfRL5x8p68
p4B3SgtJBGeiLSgJQO0iATtFklWyvBVAiNfm8mvLo00R+J1nehFdhXp4TxaSV6SJZq261BevlHFP
EFAQHww3P0+kfO1QMSRZEpGkUFEyHY2wIrUTIal1/VQtJITJ7HvzwWTRJjMKEtvgQina8jaZJT87
6zdji97dltqqhZGl5eLbkgM/6Hj74D+wvCXm9ge7+W3ysa3FJ0ElojJHu8jISqPqbFs/uWtpAyiG
Twnn6MBA3MM53qqJfn8ejJstjvZT5IiKHTsT/STNSqJU3rOkDMpnAb3k2pLvzXWzvbXirk77l06O
xj8RpVQJWsc4kS6ZYVKNsqC8/rlbf2KfbwOpk87UREUCLTta1IaYdZITFvqJsBvNNxA68KB4p0Di
+qNNW/K4fR2meRMus323B/k0H04T8voW+YyZtADCBPeoWVINXEZ3AzuSOsq8mTXTMxzlOWnpOdmr
OWpRaxnmT7PlP80xp1kVC7DKgDrkW8HDtTuEG/0/fRptlz5W69Q1cv3ER8BLB0/4+PEMd2PvzH8e
PfnK1WFIkoFm1nA2ANf9+zA3+qirA6HUTvJS+SjXzSZ7C0+I1r6YFCmnwTE91SeEsjXogTuwbu0n
hSTnJfo12cSH8mBuEAZ5Ls/mq3+0H37+NOnKILB3DVMj4DVRyR+t11Bp0lpqCxDNe/Qs1mQJrWQf
kSuC2EwWJX3qXl5rshmYMvzqNv2tOFX6htPA6eNr+6PFG1Z6WWgy7RfYDU9d4oziiRTQCsm4R55q
ymu3B1YdvCQIUVwoU20RNFynzrRb/TwQxtWBwG5ksLuUh1/+nqMyE8w2cDPtNH95gVqxvLsrZncI
l0wgbk7foVqsl+uP9frEkp4+rC3r49fDdLpYHBYDx2h2mG1WsyMMmRWssNlZncGEma3mx5hFPF/N
t2z6+e+fv/jaUUNc8O8Xj4bOqJw6kpNUO1HjtPp1tjGfi7PC8/bkbrOduS9IqfJmKm4EQsaVm/uv
dkdngZJmSpNLiXZ62e75i5G6OzE8d5flnMzBfL7dv+wvSwT89nen9ztGDu7rejodqEuQl17hCpIt
2PCUZMw2w5DBZFzcM5jWYmBrzVabYzNdHbfH/+d4jfZ7knhmILR8dzVLX4dczD3C8/KzvOsP9guu
9VuUxZPHm/WgayscZgovS5TyVNbW3wtLlTPfS8xQO4mP7n198h/z93IzOdpE0d0zScAbN9DVw0YR
dUQF0YM2xT8vwy9PFcmU8jLSFfW0he7K0n3XZu8sYW12+cUB/GcSXg/8xUI9d9NPZOGn1Y2j9c9z
fXRd4BytqNQ5VKLLcUjgR0U8caVe5bmE6TOqe4olIWtqr/OVY5XbamkvhXsUIFfG2l1Fd9oiGRAC
lH3O5o2bS7y2WofgD7lCU0DNfPj9L8MhCLIvdxU0iWR6QcOfo34L67eFdKfPrGf4W59PN9bZlae3
gXGuoIqqpoA/G+0P2fV1L68gBsU74Sla9SuIq7sMAYv8xk68cnhqjK+EdCRzrX5zvTLCiRQYeY3T
G2r7Dqjv6sH4hFmO5C4ag+VSjF4mTx7aGwC0+oVXLkgY18UU9y57NkGrnML3jSes8v0Y1YZ3pTJk
cYbhHm2ySR4QcLtGfyp1qyCLQn3xl4R4K1B6cwZuW85RibN6bNmTWUSpCdca7dWgsIVHI0VlZHTA
XuK4R2WuoCgHmwk82aP3G7xl8NtYIV4Km9yft6jDvfsXjjiE2X6ev+80wMH12OQa0E12LOHO3yvG
zs3C9Ry9PgHMypHX/aDMDqisQxtmUX0amx4JHOXRveu4nh65qd2nnhwxxqRkQKknvksPZCM+bnzU
0OjfO0rXUHiXdEXTkd4wR4uq0Sqx7r28PuXzcI3L1brGYS4+GZtyrc3iOYwb4BqQfDZo5fFrgDiu
NiTxOZF//hL5+4YavoQXMOGMYXx7mbqdIQWhy5dAj/AW3gNKNmDYxGn72H24JJ55WAH4hPDDDH6o
6DIpv1vCwDNKQaf6UB7TC3p8GAXkH9EdSivCO2V6l9KQMEXCcHJfrM43I70hzP82eBC8oCtqIkzB
UfxVRaHWxLZXn0p5FqKABqkD/9pHCWlBwIQsTW6EN/Vp8vtWwkW8kqhgtEwFECoir6rx5xL/cvyk
WR/pQmZUXDr1MkW6R8Pss5n+RnYk31WovDZ//k7XtoWwlQWlb+msUFekjqXNokXAj2A/Kg+ZakxL
GY+So8rozjx8CKV1uqUL2OnNoACBw9CQM8eTiYONtASuYwXP9+FHoHojcgbx91zdIGSDcO7b4W1z
Pr+RA0cWEeutevZ8j6aJekQLCEDRCkB6uPecg/sBKTkAEEJeXZ0+PT1BsUD9HLccfgVPe+PmuPKG
HcbL4PDgzuT0HL3YJn1rll2a1SeJcri2x1XnlbSTs4E18+Ee2IkgBN4hZLXnm5mCP8reo2UCE1BV
yO2ohv4tOxaaWqn6k7I9KZe8BiK1cOCGQxuY1dGs2xus7Wfjd/MqU1C4GMioYtaCEsYH6hHQwgHq
UEShgt7gozgFqGm/Dmj8IxIkHlQXd+qBdfzMDXC/8wrxNuK0Dw5si2Rpjk7iyYSDAxFvEAet/9AM
AeiA/QdYh8/uPS30B3ALFt6Td8FH8lI+YSoaP4GrUD/Vc30gr4tJLPLeZ/Uteg3weIzQ/5mA0jwE
6BRgvPRZ/KaoUR/LC1ctWLRcgUY1pVTEMR1LUw8kYzlDY7SdTKNhhI0LojgYXIaPgE8DBQOz9kUF
GXEKnlv6eMrvgZzoz9JZTsh+gV6ZZ4v6LP7Cg0K8N++SB/HOfjMOEjpAiDS92g+oH4Fi7vcgm3U+
6Vd6LqANINpNjfdeEWYcAsk7OHNxspJ/oydM8NoqN9bXn63+0xyP7qe27VWxdWrYnot4HR0ai9r/
J8qOaFSjKbzoZuaSOUEYDe3ozAo22U57jLe/yHeu7RP1b0rdAHq6aXfvv/nPlATX9cw/OCcN/VZE
QfdDLda8n7ymZ/M+Xw5aleIddlkHFXmMVYalw8+n8ahohACTyCUrDDcCTu0EOaP90iuFZmRi0p1e
9oThkYVAxHy6eD0gKHJcudaxunH8q3+Hs98bHL2T4gQR61JtURESN7YbHl24IDE6qTpajWK5NkG8
+SVckRog9UQ5+6LyUGr93NAhOMg4sgLbVoNj3kfYdpGpdeJt6h5jRA968H2K87Tw20+j2vfdJUUc
r+gQmQarWLYzUw5wq7ZUiH8CKOKIRZjV/kmEtoJ1dfAoSr+JtaG+G7NWL60IgFLDN5BeXQc5yHpU
vsuDHmvzovJOP8/CcPn+u6i+j8koYhBlQVWLGodkeTDIChatvJfjT6/5KL0bbPfrLSnQfqEy8o9R
S5pQiLWnBMkuE/clhPcMjuwx9zZ6a/03Xfq3odE+ic0ySqu4CHZGf9TLjQDMp96begpj6Fa89Xe8
/H+j929Towi9S4tKthuJ0RM+J6Ky7LJPE6PFDiO1gnw+g9kDfdGVjeSdJzUoTAOnQRBpcXM2kUTu
3zp+O2UJyihZ/TwKo1jw/76NqqQokeEkifN3LKjVsp2rStydtvNoylt3f1pPP+qZ9RGAg+f5P1sh
xMpNeCuXO4qjvzc8bMMvcUPgBmVYSTRsrggVLnBHT87iYYD/WWt5teyn6w/pNbDMA1fTvWW9Ivtw
oNw/ncX7eHbsdb4K6cf3m/fz3/H9P9+FOSAvyyGXpY/OGyEoI4pYwqBWOwvihdYhHAi9T1vIWTir
J0+9sU/0iyCdf56IUZL5e7ujY6fsi04vuyoYjh3fPFfGfKLg4YjmV3GpAJeANW9xXAXjp3NON5dJ
9SkmT7kzLZq95B1b7RIi4N6gbCXj+kB4GjgXKYeDuU/zs41hvSQtRAFXtZwEZby3OXt8n5byGytq
VI/4pyMGr0JJ451h/DEE+zKxmut1jpaU/o4t1WXnCm4IlurVUT/0XKf41JxLBVbMZN6DC5dv7OqR
rek/rZsCMY7KC4cn8d/LKi0zve5jxd9JcGgSdFJTmECh/RmrKE0AgoqzmQ3KKDU2aYZLTWH1HuIB
/aWIzhMRaQZvrbjtpjLXNtrNXrMpo/2wFYVsHxaXzj47IHyd6E3MkT7sETjX52qzMY5u8ho3Rxtd
CCgSuuTcuJSGw+jb+Uv20hBUzGjNPxmrL2NaZV2l+bIU7fj2ojuKUJnDzaSHgLP3bx2M4tUL8N/G
xvBepQsbKVdsb6cFnwUufpK70cQPU4DsiPNlYJpLQOB2dLTT4iWAphz46q019L2/w4N/gEqoomZ8
s91NpaQsybCEOwwY5Mrixc8WiLVzmVtFeTbSHe6DLP0cSwFgTMlRB+7lb6IQQsMtp9y/X4PDguJT
iJdRouCIFJXRPSE0cRaVVZbseO/7aDWUG1wOOavD9hKGG7e9URb9E///PdW0Rzt0WgVLaw7n05ep
TsxE8LMCy20F/zJHSqwJxNjhulBBIiKxmsEnqtR2y9aKI0oU1Vsax1irYnSL7yIgVs+YidJZw4Cz
q7pZXH3m5ZGrTRbltVNA0wvDVSN9qGq04eJp+fPzchm2wd7Mj41m3+iO9P3uG7qjYDMsyzLF/9F9
rpuO3PcJ3Ynbg+vAdRAuQtQuHE2d+hg7Ju6n5MKxhOLtwn8PyVDqTsb/apm3MNGfQxX4bo9dPDGS
XX3+fOZeXWVfvm2IRb4MdS10ap72crDr0cVrJMsw5sQbNUU77SG/lXW51dhoHSliUNuu1jIQ+TGt
Ny2mkOkiwW3CXqPw8XPHRpnzfxYtmBG8A4UBoT+6XKNa0aqJrfk7lquYXByE1rT+zAyLyOVBDBQs
Bxx58pmR9unLi9ofWaI3zqwr5whTLxsa9Q/J5DNGN6nrdK0a2320gzuumxAeMTZYCB+IWw9WYrBj
sS+Ql+IZcPjP3R+Brf7p/peWR3epkWqsL7sPdq7w2XjpOtGCZWY/ena0qdJ2YYvdvs4WEZxYQh80
2RYd+QEsRvq3qHip0QPvtXmQw8CTm1+S33+WOvIDcbBuon7+86dePV0USSCZTDJRGCdv09bXtEmq
IhEj7mPjo28/ugrWy8ZwLnnIXrh5uA+D/u14UU3uZkBouPKM7ke1bf1oInCTYGoD2enTNiCYQzob
iDDRC3Q+yRx0jpH/NdMb0zICmPwzLSTVZG1A54BB+3u/VYIwMbS+83exPKj9wpztAMcqH24Dw7fe
NdGF+6xDtCIR8RYub0Ymw7R/6zuxm4BoEECncd+VdtLboSxCjQwQr0PJRnWg19T1nStC60crCspe
ZNUD/wM0WYR6h2IYT3Lwy4YT/vO8f3/mDJ/xn09RRgm7uFL8rPNzVO4qq602gOndzLKdtzh5+7mh
EU7un0GnWEJ3ucB0Xfp70Gs3VsqJmYLIhayICkdqiUijo1ccbqp8gcd2F92Y52snnSzCDwKLAoBJ
Gu2+Wp5MJmHiBTvRWQTpZ958+sERspsLXVS7/Nw9+dr98rWx0ZpKhdJoE6cnWDHLZepTckJj3lRQ
jigRk/CXXgCOEu63hPl4nxtzzzwnCCYNE8xbu9VQGTGOZbwR9LOkfBhqtozM99x5sePUsjVvb2Tk
e7UcWJiL8AJ3r6Le6MIfgM54WXL78tYddob0p3D75Roqs8yMU4ltUZRvE+dNNbSNUJEOGEy0jblO
VoB8gsxNHYY2hvQkQaVzCLWNayO6dSVePbS/fsxouZh2Hzquyp1I0qt/qe+8YEp980FHhPcXMp/B
S+svYBD9PIs3Wx3dV5Lk6khetd6foIeAvJH3jruR3AOo5s75rPMZjxoPedx4r08+bjQ+dOnb+EvC
EF3zbDHHsGQ3DrPEzJzormnhZVfoviGongbIW3EcFkG7tgvc7uqNgeJAgzqYWtzS2ru6Y758wWjQ
g0gMqOIRG0TdTM9Ie0M2IZal262DlZR6/rnH1w4f+Utz49EWfcVNVKID4mqZaFbOMMSG3I4wiKDe
CACvTy0ACGIRVedFNupbpKVN58RYJCXiUQxUi1LCcAgNE2sjtAwzDvJugKqUQXo0Li48p37u7ahC
8b8nICqG//mCUXfjiR+5vcxZm6hwAOML9ELYyyStIYiSYWrPvX4fqTceoqM87D+tEn1RjBGoFf75
qi+72u/qJHU929+VSb1MvFnQFQvdPGe2dohbDXc3ZE0ufjmkqdFewDiuqtBsVsOVnVql9xYzGjy8
TPGcyB+iekSHbubz2Oo8B9oRRUcyEipkehdxFFxUUD+AOKE00CbljwDSQBScZRmDPV6/LKMmv+gT
Hgv2PlZ69A/MTd0S9JQLF72MHFOg8j3FsyYw2O3hxUUbTESUSoCW6nA3pfNWwXbaSbiw/VmfdjeC
oOtrhGKIMoB2hW/IU0er6l6Nen9H6D+810mKVhE0H/jKgmU259YBY4vx1RCukgv0kAf9eY1ciwzk
Lx8wurKEOkmCLk7CXY1tSTI8/29GXlc3HfxIhWw26QltFHi5thw5KuXsnYc6UI8A3DlDNLCkp7fu
RIbt2ok2cHOpmGNtPq5Rk0j2ilTW4p0KSd1HyVXtsrnpY/1CnrjCl8ysKNoghhFE1VIy4nnPXf2k
m3cKSgZBWWzbzF/GAWU0XL4LfaG2/SJwHoUkwRgtRwjjOJlgrBJMUKUGvAQiExGCs6RH805C4LDc
lx36BgigBa3V6pEVKNV2Eh2zxF6IcT/vEEBRu7kQBEu3WZYSWu4yxTxF3PoplCN7kOmHs5idoxKB
uThb6NVkKl6UEiCHa0zl+tBrRDG/ywylKHQMxNZYiLBjnaJZd2Y3S8tnyYZKgXiRZBSW6VyaXFwI
JIQmbnIvSccm7smD9bNagg6sVi8ZmmRKi8JfNgvJAKcm7kPhsedNLVsaUv/Ss3dP+J+63EMSxo1C
PVf6jybCE86zlyEDmQQFkkMHyViTGAn4c7gzVn2C/6Bxr8dw9mUNWGGJg5yMVAzUNJsKC3UpM/8o
hHhRGyghSlAyK3OVU3yhyrtwsgDqdLVM8TFpnU9eBJ2DboC6Vyooc9E5pG6p2p9JdJQNBU+aC+HK
zJXx3JXqZ1+DMGiiKqYFNwAQV6N4+cviGi3kIo+LtKhlf5diptzdabGlKJtS23PMiOSsvRnzz569
uYG04Zz+dk//p2FdGMXMrjQpO833+xMiN/ygFjsD8pJNKQudTs4UIbTZICT9Afnp/tfHfTkdssa6
hbvBdFCMftxuty/m9IVsczB9Oq4eZ7PDYbE6HqspOs8/nyfXT7Qv3zrK4rgk0MSwyaJdES1QJzX1
i96hElAe8z8DldWsUqyaxBXVnaJXblw+V3KwsvDvHIFT+Tvol9O4kjQjiXaEk8m0e8suItdDCPDE
nPbR3GEEUXBI4bKv4up4o+9XQ/IvfR/dt24rZ6DDeXGo6C6RZmisGsMcF9F6xOZqwAHm8r9pkeBC
l8FAo1k8egTIghNqqUmBRTQQt2Gn0SYJFnLfcmilHqmjIVt5Y5CvBm0mOTqTJkGhjfZBW9lilInO
n2eOiIJ9vIF9K0pHGeck50YMM/xZ35b+v22NIW+GXFWRUQc+NNNFWvGSKWfo4pCExgtlRnnRK250
Th/ycj+1OFrAkxywbzIhhRJKnxyXixITNve591EKQmelYCmTa23Eo8pBRtrbQRDU6NEQQfTWUSB0
RJuGLL8LClibefXFwUPR1D5RZzHrfeuGa2S3CVv2oRuvZVTVUmll278cL3rPhHCRiQhAw2SXEXwp
uFt4kelQrQQUkhN7n8Hnhe0ZIJtKFrFFwbeMLGPQtSVRD8JhWtudJRiX1gOe5W/M5lgJm6iRD2oY
D28njSSpu5eabO07lQW63Bq+wE/lBUFTroYWp23hAdfCPZWgBBfU/c07eqSh8U94+GVGRzu09HJf
EcuaAyJ9KqRq0anayigy+txwZoSrwACyWSCdEsh73UZGDZdnhGV7eZebSNqKk40q5FQty+OwHlr7
XPjpsqqHEgbiVpuWu0ntq4ORTw5C8SGi76N25hbl9amIFECGFG+tFMSeuL9moBcQvaGsXVNZDo8y
+boOaVMEYJKjyG7y4wXWYBMqRhKEKnXP6Lkpt3ribZSomDUg2ELm3uH10ibCQVag2dr+zMEZOSjI
8okOobYcG0sNUriNRzaqanpOMQgMhCPKc8+vj0MYrkpzw+A6F/RDptiWp+8z+UwqYZajMO5Rt7Lr
bMPE+uprpF8y5dKZxS5CF8CQLcPDx87+dMJPERXLn88X5erNA8hJgh2FHIo6xHZfYnnPlyZtIKjB
zjbVpRuhTdaht5gfhyDeyS2U+OZND68s7BY+S1MD3d2sm8ZyKSCS+1DJ5BfBxWv3eb7vUS8sqgsI
gOFJmx4hHkwpZUTek6qm5Lgth+Jv+SvQraTOV4ZOyBUsetRLE/1DROEwCXtEPy058a26vXHMXNv0
ChkIYPyqquvjBBndLyVb9P1d8uAclbt807/+PJJXys0ygEOQh7oEx8Ic573q2Ik9tS3ROe4mG0Oa
HGC1bEI3nSrU1EwCwABNRU+dKzj5CHFs/arcbpdI8rbIo7kSRztBfK16fPaSlZPeGdlmUu0dT9oG
/saVtj6mmMatPPbVQSGWloAag/Ud86sMzRZdxYzD4eztqw3PA1JnN0EC124ThaqlQA0Wgq4+ujQ1
wzZiOeC8paDDsrIL/y3Cd2WAGSbtIXY/f56Iq5360twoNx/p5sQRjDzcsULtYBFVew9NHe/p51au
xiHgHnRw2oZCQWv4jC8bJ5lEiRuksjc8ekpcaX0ZIywemWJx7H10YDF1R7Q8l88+Kilhfa8Ue/Vm
fufa7qWcRjkffCK4ztFFrbqa7eUC0QEqUDxxeBV74VOFt7WcrAhafTSpsEO2Xf49AivijWTL1QTs
l+b/VMi+jEHX2EpdaUiBoZcpqVs0wHEiQBgJGeZf1OTRHftvBl0XcYMzZeqnf06zLw3Grl7ArczC
nY56aRDY+1JUhyKu4D/5CoQj8jBIGBafCUkX3h8phxHJzhsfMRyJ4/gBtv9/PmK0wBqv6aRST8GV
7JfLNWwfkH2zHewHwu18eaOxq5vnS2Oj57ttaLEh20NjL8slTA1LWE8tSBcrcH3T/6YgzHFAchug
LXfZ6OaOOt3lnCBZoUUHtdj7yrlCX0yWrRo/NgoYqpcsfu7f9e4ZoKEM+J3G2IhDKfKidfKIFH72
VJd7X3OWjuzO9OCjSTcRz/Sfm7s+df82N9q0QhlLiZiyfritSgTV7eY4ac4C7xchu7VMrr0VGEJ8
HnTqlNI3dpbpVq420bhZxU3B+DnqSVX3VbvU1a2rLXsFsUP91uNsmKFva/NLo6MOOkmdVmbue0C/
9pkOnV/ZEIoag4BcY8n6XPEWbXBQOsxGm8+fx5aL9ErjqiCpAikgwPfjg56gTwrlFJwPR2Ls6Mss
P5fqh4d8InX6TtiT8b1z9WbqSMewQ9PANTe+9uF1r03RHMwhmlL8lajnUyn+dLzPAsVnH7kyGNpd
k878MJ1RFFBBLbXNvJU+BCQtgxh2RDiviNM44hMkvvPoHJOH1RFEqrWlVj7xRk1FcqIG/F3pDL5D
0O1V3JJyi86EKkUXzqmQqD0KI1goCqQAObvJdjhiSJwcL6UuXBcK8p+wL4L8kncf5JbBK2Gf4DYm
GQ/kpeJwHiXBQpVCzCDegjKb9eBJSuVC8W+JBEcDMEnVNq1wDvpjqnwGxeAcV95z9y7VSbFEw1Bx
iFXF4iBjeWDgtSeSGjyyD8BDFeZaAiTQBM6sayVQlKKleQt3YswFB4koqn1VpM2HSh+hJybV4gJs
FZYvzVMWYnDj6ZaIZXwiVi91qazlUEQnEMQdv+pUf2QJibd8byQYEpc+gnPKktN3KnYpYwlW05Cn
aQ27ysm2MSAN3Y9Xaucc/NA+IJuraCDvoXjIHnUESjrpWYuQFuhCS1Tl+59X2LXd+3V9jQ5ezwsC
Y6J14c4Vs1kjXvBSMElkFcJHE9566V97lqoCrGNB44o3/nAvv9w0hRnqCeoU4fCIMXmo5Uk2bygV
JfGTWCIM7KPkKO1dP3/uk0VRQHdV0reJgcAkdy7okwHmmiFarVc3qg7DDh7v8K8fNjqjezNzA6lK
gl3WDeFNArx+sNm80cpVcAsBoYRmAho9uCXxGV/6r2SB2iU6UVRO0rr3yNjH8B1ELBT7fh3rlxyc
faFZXWSshsthiOYKzpdUvMtJkHJ/2FQjxKe8MBGzjW4c41cDD41Ct0zkI0JeHx1zZmd4YiXVJOp4
ykkKgtEp+UPd6oW9WV1y7UWVEZe7mX2+dqR/bXZYoF8GRfbMSJR6PGZYBVG4AfORC0jMRfuqD2bY
fvFGXIS3MLZXizzDIqS/ImfrHybZl1Y10ZkkXk1tv3TektzS1QdBeyyclfL0P5yd2VLjWraun0gR
6ptbW24xBgMmSW4UrFygvu/19OebVOxToHTgfc5FRa2olZWypKk5x/jH31DieeGDgncrNqQ/f2uX
HzFPGE8dlEKgQN/vNdC6srMDP7lTrHNXPln+sTIIb8FE3rJWk/9SSjfGVXztQjmgmJrKV0dZjSXM
rFVIpKqsraDPDuMkg2cQg+a/Kdkp99+tHF9NzDAnVV42eOurwZJtmnYFdvlguIqFGdtDaV7ZBi6c
aN9+z2zHiXxHkpPWJIkav+n6to9W1rU85ouXQFmqU//ACrRnH1poJ/ZQRVyCHozuiEtIwZW7uLBl
KOaXS8y6hLjPqsDzzPTQihMViAjObUtaeX9l07iwPyusU4McLkWz6LS/Lxm1bx3FU8vo0GoneLvM
UtgbY9IErhMLxOqb7YLfLiWe6pdvYsglqLgdSgbmheMr6UwZQs1oVf8Z1Fu1IPkXkObnD+LSzdnw
9mX4JjSy89o48Ay9C2MOBOhMaf3KARxJ96ChV3kKM1n/J36m2EhDLZjakLS12ZdXeoqW0l6EB+2l
xgU4UKiHrclVmWeqA4JcUDzjQSt/Q3gbin2m3zpsOw75H22SHWuGRpVUwrA+jdZJuUZnuPgURNAa
24IQyM6WUqbkVeOr6mcBzaiPUbchb8zkVTPsK8/70lYAtQ6/HscxET7PtoJoGPqwi9j1xJgBqRJo
Qb/JmaepC8kor+12lz4RQBDVIGQcRc6cmlpIgRz5eg8mrPCUkxXkwlZ5LTpUYIyYh71aZJsalh8x
DCmzTRAF+hMbNZSy+3mZXTp4QYPoqgHlNHqH2RP266mcRhXWD7+ixsdTKVYBxOw6JnLCmY5pa7y0
+YdGSJuUV4vJa9Z14m0KR8JgOL8jrUz6o6m8+9jVr86SxbXnX50DqxQDXNyUWJrfv7oAUydMlOCy
VM5eFEUGtAqBTrOhGIMFmoc95LXj73O5zy6KpBAxuqh6UKXPPnU/tHvm9OZ0mqpV5z/Ez8JB8EW6
iwe3faM2H4rdlIp8K4jvxi8yLBmIpvkBOR4GTPLSOk/jaiiXqXJM0oTyZUOWi4jsCDc/v7lLzFRw
CUfXCfSTmU3PfqjslJ2PeVB61Ns3+KhlTwLjXko/8upMyW8JhsNQLcpkIvBl35HVSMdQOdeAzkvj
DVsgbQoaaEQe8wPFkfS21vt+PFmIiS2mBxsoYzZJO/VqIOLj5hw+erjXk4w42r/M15GobRyONNfv
HphwF+rCsj8z1QjBxAXnGddYFSWruRzrOxOh75TvsQclgsQ6xER6QWWs323dHbtt47l4U8fL8TcI
/Ko8tNK+YbqS35jVbSbvqNST/JiHh35YT/GW5s2c7uHo7eJh3Zx13C9v9GDj3ajbPlxPdB5Qd+V/
1Jvxnx5mxpVW4tKol6fkAHZYlgJddPaysqTpsFMb0yO9KmPz2iIpT4n3MObA6ygj6byKPN004B85
srefl8oF5R9GZF+uPqtfp8IMSknPjBO2S+wm+IBb8j/SEYnQQd1ZeKbsxnX89IY5vxMTCydiKI37
VLubmrvyGqfx4qOghlbxWDJZtXOiLoZ5mad4QfBIcu9iXPWvMaJiMd98VM7Rba6vrWuksJlS+POI
o6X6n0tCI/q+kRglRDzA0vhRHVaT/q+9V9QltA0CnG51aW3ewcQIcfwfV/KLfdMpa/Oa/cIlZiJf
KRiGYn0abczKLpywppYhp3bi+CLyHHvhe+XFfPfuufOAdu8jg2tpL/sne3vVUkjUQfMdDcALhjLP
li1jtvamIbTiSM3zY0wITkDSk/GnmRzC/pSVVsCl6JN9yHmaUtomjIZQxZi5szTDatMiayj2AehB
kTjLFnqFkz17crkW6r50SLeq9S+cuiZ4TmFueAwNJ38kCi7aTiHYi4qx8kmPrxUFM5+O/7zOrzc0
W85V25RR0GbaSR9XUseGkOTbojkS/mDIpGn9KaN7P30gLOVXTgaSfhcIh+3I1ZVzHL/8/GldKBuQ
1vz32YoC5kthWGltXhVBkR1lGwqLfmKmBx7sJHsN4Ok6BfBCHUq9y5koUFONXuH75ey89UD56vyI
pI5tpIo/xSxFO0C6X1pBJSasfgQAdq3WvjRuIqOAU9HA1hKLmtmVuyz1gmgKUXj+IX7Smdam8cu4
UYkGkDaWf9Dtg4HAlLgINnR5NwQvGDMjH6+XE1nszslqXak4Q0YvljgEEmxwpY65UCp8+3mzXkAe
EkPuY9s6RkTP4GQ0kJa01sN/0mobpy9T+M/Pr/3S4Ss0Bho1HPo8xZ5dz7TtfsgTOTjI+bPBGKYN
99N48E8lqqmRHTRlTptZLx622f0JYZkP8mWkbz//ik+m2+zL/vYrZl923NaqGcVqcADBtFRvk1fV
UpbfevO1bE6T9BFDwGs4UA1ly++ECytTr0ipeePE5Lu2z63fkEFyHMxpIeX/9l2/MFk8qfYekkub
57pbEIli2M3Wl31mzftqKvfWdCsR926eDZbbGGG769m7MnodqI5CcoHHXRJhop6+BPKLnMZLXYZA
cmbAmqivgoyVFAc4ca5J3GmNAbv5alU2HgjxqhzfM+wG+uK30GAXdb/J6prsPkIrMsdVgjegz4WA
kq3k2iDiEvrgoNqVZUp/+BLzfPIQV82+VfvgrsIOo7a3aOSK+AlcjXoqzkW4275q735+exe2DkeA
1/R4tmFo5qzvilJDcoIm9Y6T/VZYD6X8UlnryHuEaCEpV6hml3Q8XExzuEU0TKY926ek0HOioGqI
TipufeIW8uNUb4dm701b/iFPyBXcEgXaiajbVUS6sb7RoKYQWxpvC5PMSKQ0LoN5ExW/tP35QVyq
CJDRwDZSUXLI6Cu+72peFasV5Yt/x+zZMb2FjcQ/8zYkz+ihK9ON2IRtW/l9mCyba2/hwsYhJDyq
Jo7Gv3GnqvP00PFk6VhLh4T8n2lfQ2nMWyYnN31RLqXsij3wJXyNK+IbJDzKLWxmvt9t0Sj65PA+
jp62Dp2jWh7j8pDHz1xzYgFWxKQxEjDXPz/kWQb456H57bKzFZCNjjd2feEduxDLW76qXDPdKdwY
vkSnR8wTpp/FeSC46T3QSWFnLhJ0pBZv4uwu9DcK3zRx0Hj7V3vbvKNmtiswWEHqifAoLRQ3n/78
/JMvfpUai4Len4VrzzfZrAiipAOWO8DoubV1QnBya6EZr15BehRDZmvnZMufr3npnOP7YBHimmBr
ynxCKGem5UfJENw11i5I039sgo/pYyrpRh1uRyeGBbiFnhqTtGuBTuoknOlqvjbDc0RcKdqGtEPV
S9CMRESst4vjUxO/Sv6fQn7JctyLrjmEX+JHfvvBs+UU+HpV6lMQHMoGcXVLTCdbZF4TIItFi3VS
DfKzetP1pHMz6IL+mlxTwl3ayDTAYqHzhzY4722MoRrkPDCDA1s93CfazEZ5S4aHGMIwsfZXXtCF
EsjBXdvRgIrhf+uzgYRXBI1th6ZzjOy7iT3K/uQhj9aLqZ9S50ZsZSpJhiQE7iXv0PePxfgKiVYe
H+VuYxpnM/qdTg8//6iZHdB/Pi4dGAeChtjS7dkOZvS1yjHpgx5pp9pEp08qIDyBiTj7nhQcHnzT
sZ6yU6PUu8AKl6HnbSYvekyFk5ltLO2JyIRh+DduQrx8EoaCVOL4Dkj5W53uWnUbJKYbmu8VLxne
PnrlBVS8gVRGPf4IQKi7lBxCTHKg00Tm6AYVCfLeDh1ccZZJ7it1AGz93Dc92zlccwxU7P5Nin23
81Li4vamyNKSFxzCDMiXjoxg3Hr++Skpn44P83rl62OaVU1tDJc38LuEWVa66jIyK+lBYiW7o5aN
vGxteHg7ez2mR1DvCNOOuqeuU1de9dhVb4Qoe9Y7wVjVydH3UoQBAxhHnRAzgya7XxbObQhfMkgf
0mhc1mO342/VtGHVo2PriRuHvd5KjisxYQJkX0CjT7tDJv/ij2HFi3qt2I7GHsUIw9y84ZktqZg6
n9rDhO9uRcfRcT3jrW/bpcAf9eB36klLjWon9W67ASYwI3YFzEe6JTzgwIxgExBQY2FMNxQulTnF
jpyvhujZbEuiqj80dhTdP6RspE0Vbmw2Ujv83RKnFxE9N3h3GdZaaUbcD2ib/iwV9VImv77P3LSI
vEUgx3utIjMTA4kaQiEHumxh66RWyxhrBkJ+ivC+KVh3NHBd/eBVK4+ZVf1mDkRw2q9ak590/NgY
IWUD61U27msOpMkhbJH1a9XqsmpB8AFVVGdrUR6Y3mviVYStGIt+hFbHNApK76Lv7pWmXcVJc+MD
jOXyq9djYUgJyqIcq/6oDYSlmz4dorpr9Y8pileePJKQ17gDeqH11knuo+jdMTs3SJhwHpWWTGTk
lEHNWdzjRBjvWc2YfS0RrzCGXoFn2TwcPX0C848gnTKd0ZPXKlVcu9wGpvMQeuW+9q7UURePJEhY
IKW6ICp/Ig1f+r0infD9SurwQD2qq7eSfgt4c7SnNZV+WayufDCXdla2k0/bYSx8rFmJmOudVTlB
Fh4G9Vlj3j4ReCPZKqG0zyHKJLXDLdneGZB/69cC2bNOMOIphDzKgFrnpfvZNUrU5V8EdVOl8VFh
RX0vXgZlstFdgarF020j3TZkoVvGa8JJqISYHlwTdF6qzsBgRdiHY2EfMStaHAZYuSTVyaHBjUWf
xie9fIaR3mhn1QhWSqKsMBapI3vXEVajjW4xvcJTp+XCYkKoVHQOQbXRr5xBF6xRqN0YSgjpt4wf
8gxPgpWvFUjgcNQpjnILVylnc7lxsnWn4Suy0/VHmThb+iNZCUnctBdh92APOxzEjOMQPdrjfd/u
Gu2u5H8Jbqz0V4wcC3PBzoSq89iVx6g6dubJbjcWiTOTtG2aZFk3j2N9xSPqYvXw9U5mB1dTWaN4
n87RJAk1jJZpuku9e09H5D8squHf/DwhVPVP8aCIJPEr6/vSWc5oXBWKalkMeb6vpnyqit60kuCO
7rSTq0U+bWLpPaiJP8JMznqh4cjjJ6qnn68rVs38GPp62dkxlNUJgj3mPYeE4PRYX2X1PwXsE5g5
V8WLF78XTfBdma1hgDm7VOePXtJIEKTi1Icuc0LggxrZkO6zMsaEKryyMpVLPFHaCtUwFLjHf6Or
ytgWRW4H4WGqTxGUnQTR86ha69wJdw46/Lh/AyFACoaBYL7lH8M+fJGzDxJvayJdfZSkQ7Wt8lvN
rFxYZosJZBKWNfsQqajVoyVli1oyl7GF7MprloUkerVAeKpMPaMSZ1ip/k3Y7m2M+6Ko2EWQlPLa
IQP9ZEAdGuRTMhC55f8eh41ZbuvsUU2mQ+A62KNiBOwW9h8767Zpy89Nl7Fk7Jyk5dQKFuxwdf+R
Zq+d1q1j6ksGTrXyxlyZIiL4py1PmOmuhPoS7QjSKR9BZ9edPcRx03Dulf5Wcm5FbSD3Bnvnhz+R
Yim/Tna8HEg0TaQNf1XvnVsqN3BciHNLNS2XogGNoqWmt4uGLC3fWE02agq4XwhsfQBUlT+QISqt
GnyhGgCPcVE2b4nerS2nWaYIz7iu4Lr/vIqVTwe3+TpGvAWKjnEy/Caxe345jBqv0o0Yi7pDrOwV
iluLgqrY2IztVOtezI0J0pEctAbNK25HRTCuGW6ORK4yhIiGmqLzVjM+nG4ZUw6loDGtvsnTD70P
l56NvklI8oTKVTyBRKeHQG1gM8oy3yM9dhUizCV9qeBjp9IOAn569atqPRdoXMxUXnUkLHPlFFS4
zj+Sql7XEJriNF40OXJscCm7bdZpi3NfT3fHr1Lepbpyi3rNWdKUE/XsUYBM7O19vhJOE71s7YO2
wnRq4w+nVFEWPcQCgwrYP2fIAdH8CwipzLEDtu0NqBjLJwtRYEro/Dkw+2xnyikSnFsFaCon0H7w
KTKOodUvg/ymc0gCbuwlupaw906mkxKffrbx+pERQ6ryhxbgOtM9iwJoINocsStRqe2HQ8boaOBs
kEg3fRNvRq24FSiYWfY3sa++jP30bNGS5c1ygFpYN6eyJGjyQGCzpv8KsubpytIQwN9fK0PB68c0
IMCjWvy+MnywJTOdiuRQZHdD3R5zY1xb3KrHOCfzS5db9tGYahFSlR7Yx+4Wx37KH5mLX9mRLp3g
FsWCSl+kMFyflTBOrEtpqdIZMeJmtg1fHAW1Ir/h+JSUmRuyO/x875d2XIs7loF0UO7Nk5HSPolC
a2DHpRuNwhWlQs7ZGuD45DJD/3+/FlFWJmWIhVx13vl2mAb5XqYkwuEO0vQCghzyHuHnGK7QVv18
sUtPkvdpoK7m3qjAvr9TLYk4oQZKL3pMDG7EqMYg8zT/iMJxQekV5lfu7toFZ6cz4tc+DHy2l4DA
h25TQkplvIH9iDA5Aqy9NnoXSMV80doAYsQqGFiWfdbeX7Yzu61Hryui5CDLnDFG6bapwIdD6/Tz
g7x4RsKxpKDkPwamg9+fZOp7jdUzOsdO6TzmK6PZU1OK+tqhocQto7WfYahmGRxY9MmERKXOtQ/0
Ugny9SfMkPvQm8KuHLABpYjOLZpJfW/3ZzOcjnGq7YAyhhI3K3mHU4dpDS5dvWarK7iOTw3UuJRk
9p+fycWzBI80g2kWfBDns1D8+vDlqMubok8OtgmQEK7szltOOPmA2G5qsz8nCackri8ZtOSROEcm
qqvBKtaFRq7qZO3hHgTT2erLTehREdscPQ0VXRJtaol0297EBmksXsT2/PMvv2TzJtzd/u8vn73N
GK6MCRvWPFJEIifANn5vljdSVC9BCVCxNj5lDdS+xt42heHaxceEo/KIaFjv8htsy1wLxk/gcvIL
K0epKZZ2+Rg491H1Z1pGmQjYzv+JkQAGPUHH1fAAvCfr79V4ZV1+Iv5/fQBf7mS2KAqjk0w98dC3
RIk7Vg9DoCNTTG9q+z5QnlXpJfaknSQZC9P3GZeEordGOI6AW8NOPTza+u/YDLY9r6fKdr1pbgpp
MUghZhjOTkpepubNYN6f70lq7PH2R2WvbI1IoaeEr22+J+PZyPVtm2H3zJo0jD+AZaLpFngmEyFd
OckVq2JbMLW2sz/TfQZdo9B915aULYYF6xrmO7QhLCboHiqyvQ1sARBYRKyQn1/7RRj962uf4Z6c
ZGpqJA7OZMqzz8kidig8HDlP2vBYGu9MblAfiJnRlQuLbW/+ltCrWEIfjcvNpyzhy5cSZXLvVxEH
TBE+yNa9qCuKFtd6LVk6ueDSp5TcWuSG0g1F6tD17pUfcOlwZyCFBswQNlTmbMEbZmV75aAwy0nW
9XTH3sUAwYyOzGzC7KzbuyxZqcoDgQiKtSKBs9KudI1/b9TCDY+DCBNNEnDmZG21qSo/1OFlUWMm
9SbvT3L9v2j+/6Y/68C7DvA/XvkMnmelQ+74lcTxah4pb8HoMEENsA2vlgCAdb3HqPIqz9O5dGc6
JEj4GKYJGXBWUVfy1FmigHiIhUx2Ufgr4679gHr8J/2wXpJwIef/KtAnwoWJ8yJZe2+viN9cmqbx
jP8jEVdlj0iXrY8R9MZaRvwdN/WLUy9CwuUJyYvJwnqCd0PA2zkmrH5YhbfWZqPe3zer/E+zbQ/B
0cccqltYq4EAYOfWPygf+3FxJlEaw8ynHnDuEG2Jy/61zHfU0WRh8Cey47ho73x3eqSPtx+G+34R
5EsAScetpEXz+8oSvICD8W5gDMKFhxNPXN73IxSGXN4PgAenfh8l64aMbWvrRVvfXEwo1PSFRfSx
vbafgheF0ljZFSkZBainXQrwziW+yX4PsEop9yGSj7NEy1ZuxvumZ7deSFitp3AdU+K3zzh2Wgub
bpUnWd5mT3jdFYdurQP8b5Sn6Z+xuesptJk5/BrDYy1Ik/zJY+Us/WztPPePsrLyIO26oLbBA3Kc
XFrId8VzqRINuywW+R2yyVhdRpz8/zhuy486m2taO3d4RiZ903BiTOvIWdb+5ggsT4Zj6z4HyJoW
FoCoskz1Xdav2vHQmifYdWWO/Qot0urKExfV3fdd59sDn8t9Uy+1Y79MUVqlR785pNYNhiSugoVA
tDTah86/M6GSKliRjlfqzgvj2e+Xnn2HVlMEXev4gHDSLYNxHFB7CQPfaqGhfweKR2ktoW8S7kbl
2FzZbi9gbeLqaNqYoGCBPCeeeFNF2nEPBoq8I8IiIZbHG83CeTWt6QfjbdkNS0tjKsIoEiwYjyc1
XtYtTiXTazOUqKLIjgnajT05h2S805x06UNArB68eoUDXF+4FmB8sXXygzkchHVUZTpuqBObIp1w
PDDCatnGCF61a968f9fXlLo0RbZgX8Ntnp1gyiS1dplK6Ndon6mS1nDl/8OwtrRqTbby6qpK8O+y
8/slxb//cnaFiUXbOgS8Sk3Fpwd8JTpi1ldUR2atV97chRP6+8VEp/blYo3pxE6bckJrEolCyhNS
uZBWpaOkZ2BlwYTDoC0e4ad04ZVr/90Efr/0bHvymnjwZIf7TPwHX70dx01knTg3/jdN4KUzA5Ae
7RJ9i/MXtSJQutbrQ0zRGMhhEIEWjp5MVJJXdoDL9/Tf68wep5lqqYEGcXwqV7fDOl/cPr3ri02z
Wq3OxMddudilm8JuFlGMrlmcvrOFkmaxj+AcnwaAdOF5q+f9OuDrczBmQISEQdTZwTYd3/1W+eDB
RviyBd7B6Yp7k8b0yq/5u+JBB4EwDOdjdOdYOn9fSVqbxLmC58ihsHd4OyXgMqJFsk92+KykC2dw
ljmNRQh8y3D0c4ApBOjMon7+IZ+77HwXpjLggWiCKjS3HusVJVSVlF3YkONNU0MaTl+cQV9m4boq
XGzBnE5ZYHc+JWs9W2G+Vk6vCSZT1XAzeQu6Sytj4qWs+onBYS3tTSe6QZu60lGw5f5bxEHXOptC
JqvAWRv9ip4+pgttukdb3lhi2s25mPn7Ri22KhOxn2/vwgrDEQS+PclHKlXQ7KVLSdKZVmHx1YCd
4Y1dLSm48I3DxO264lG8s9mjREoHcAKFDin2px3pl93B0kfH4ddg+nOXZyu8jXOm5YG5iX75T9OH
3jE/P+TNryrY29e0NdqFbVAgUkJuRpX3l3LIiaJk1JvBOxoh2QccHrr8Wk8FmttioQWYX3yk6gZ/
Kea/Xt0+WXK0tsaRCcEveZnB7LNHGrPuQ0s4LDDTa1CP6ekDVKIt46iYc1iLbNfu17a9L02TaXog
8rLfKrlYq8NAZtmt8G5sPe/KZ3uB5oU+kdgvSGzkyinzKsGS+kYOgz462P5T0j2b/s5nRlhoT2Rm
uF1YLoKQjd+KcKtUTylnHd3mstHW8Ns0f0uiz+j5rgW0H8T/aEG91/GWCcxwb5TJlZ96aa3RvECd
NFGtM7D4/knbXZdbLSLsw5gRVnQS3qxAy6l4dsbT/we0pJN3Az9DJicb58zZBmJmluGBKMXiagaV
d3QUZNmrl7mALHEdw5Rxi4BpB0Pl+12FUuHkul0T/SMJ6FXNbyz/Jg12luNa461G2ta0HvWPVlko
+GRfI+JcWtZfrz67y7RVq6ztw0RAn0zfG+0MdM68hKnJzxuFcaE1+3afs7enylXZga2Yx7ZooM5b
y5YiKu+bNSDesoyfC4jJVDOAFwAth6BmvdW3ilLe4g2o2jj6wDGJZSj4tOeT9xJKxraHy9LV6S2D
fCTqp1jGM9GGdyEXxzKs96gULd9ELyX9xspIWIp3fn+qsR1M85Ei/LYH0ciBHwoZP6BFA4mvU+27
mHVVqxNphuTPKbQZ9ptvXZvEXDgsAZboVIk5sRjIzN56WYElGinAJXMeNk3hifi/aYgvKPVYXSZO
GTI6AjzaZlVN5xiVUSixibKoeIw7hinsQxV0Pr0+62a2FSlIUnXMkZHxbS9zxmZMORweSp08eGqD
OyM07OBDPJy6U12pu7azXihpv/7COfge9onpjz2beswMqQ2kfQsNjvAdb4xvIMCEXeem1ZUp8oWn
jzc2dlKGhSDMnPMpg16z+7hsIEkIRzfJ1UewF/MdI5qfF/2Fr+vbdWanI2NcxQoCIziE5bNZfFjW
yVY/7OyVRJifL3TBiZsbYbOyLWR5mO3OrlR1oz1O6FUOE/CliZAAM4uqkNy0sTDcKVeIQUWzR+sl
hgDC8CI2eMxK5wpGSBxQIgjgIX6e0r05QmMabBeUbum3b0MmrwQGiwMzfu3LQq0PEm4LV/2vLuDJ
6ATgiDCCIQyJY/77Tmh0FP+9HKQHrc8Y5EE7N/wDwu9dmSIMS14iXEbVrkxWVdIbbgKgrRTNSs7f
PO0xk9U71QyJ38HQqzj0uU7BiUlfJ0bJuQLJLVHSZZpNv6fiHHvyVc9JsVHOapNvP35Watd2LNfZ
qKVH4oOwiZHjdOWTouesvW4ZFO+Qj2iaQBdTMsxh4hVwrX5eApfwlW+/YPapZ5Juetk0JAcsvNnj
ipGwB0gYG4F6Zbd4tnXdFfT5M37l75uG0mSgDafsn+1irTe2UalgwYAY+VbR/EcVMiklrNEXG4MP
l0lJX1HhOq9TpG5I4biVbPlYR+BevAG58eCC+YdO7dd6VW9L/41nRL9VI2+qFZIquiMwsmdHizhB
TJAATWHWVpNlifhAI7dRD+i6z3TcuXUyzZOiPZams6mCxy7YVYabBTtteJIq+PLRMYOL/PMT/+SN
/nT7s8NTl6Yks0xx++lRQb+I6ydilt9U8n5xo9frRHMbp1+WxYeHdT32hwoeLTa/9N6XEO0Vm6rY
EWe7SPvfsUE4E8eZp3Rr8EpVO0gbtbhLS3nlQOQpPY0xwrtcYPgi/zF/9dPhUzYl/9HilZ88SWhJ
w2K4Atpe2JpZUf99vbMje8q1uKlMeJ1oRUEZEBlX5glDg2LaDB30hLefn+el3fLr5Wbfv9T3ZRpb
wDYUd/gMAM0LixIxWP9/H1OKnea/Nzb7WFvVs4JE9GSQGwSCkpy8GN66emboq3dowq4CN5fKvG+X
nH2dHSY+3dAzvevH8YZXrzEWTRgGSK4c/uMXp4j8MNgqUEYtCdcb6T3Pf/38eO0LLTE6LGjqnyeE
aolT8Uv71HmROso+oJzs5URejI95RoPZI8TvnoWTUQr8iiqKUZG21h3JrcLaZQRvM8ar2mgNch9O
1Y0c50sfX0qLCCYcw+FJj73/QDkBvdGvjym8PmiytvRvDBu3r54VgDCT+Au8FjLANrRA90qJCSZ+
Pk15j+Irqtw6NbAjgsYMS8fHbrokbg/Wj0gIYXC4DtMHE8GUcFvnHwUmIxx/ptfOV7A8DpZNuOdE
xQXTlQ1SU/mX7Ao5Hv6w+kwcKkkgE3kikaEvSI9r9NLVoNbA3CnQNBgJO3IXPJhTRTX02g6oo/v2
pDXSwme+G5VXpaUC/Pxr24Da5aCNI6fNUmfvQdX6lhIERADmbfBGanW9w9vTvDd/a5Bnx2Bz1XHw
8uHw5Zqznbrwy0CHLk2dby1T/1SBx0jFSpgcomC1IQw6K1u6UmVdULwhksGqDZMIg3yNeZkVxpHS
2A2UEjB+LVg404B55js73CivreaAK1ItPxjjnkjW2KPmWyrVFcHUpR3s6y+YbSleWZkh5oPhoZsm
dwoedFSqeBOP4c2IA21VM5y9VvNdwjC5a1Tbuo1KyJhnaRd14Bilg529zW2HFv4MvbJPjXzdqTpu
rht4g8i63cqxbibU6j9/5JeQ929Xn21tuE3FVa6xtWEdTEG10PlUOwbWgQbfFgcEOPzvXvdsEXt8
5coXiKHidf/3xmdbXG/VcZc0sE3yet3iU5buy+LADrGo6z/lFGzSvl2QALIx4slNrXzRWJUbGHfx
iLIP+cODINaZJRQz3OO38vjiqS2W2asy/xVpz6Oy6cxb2w8WtRMvzT5YGwlnnqos/C5c+ybSXaxE
ZJ+oegjgvBdYZspG5+wc2nsdxUQ/nRtFWueW81gzS8vqJ6XXN+0oC1VElz3k3b63OeZaPG52FWTS
Bm1jlQM1RGAbvr6SJWCQHkrm5OI1kMVI3Jx3g+1H836rzXPM0ExS7XXY/ta8AUp5SsBW6Fp9w3QA
laRzNgznfpQfJ1UFOv+w499SkLodNmT2fchOF0F1hAXG+kjWvT7ciP9nS4BxFSEHNaqbcErvhzTA
UdhcNAhGQuffqX4Xso5S8t2mRzcbZ9sIA0QdliIskKE8O9Lm57d8+YP6n3f8lywekUc4TSZeQGX4
a9CgAPbko25EA95AHcDP+BrD5z+48Xy7xM4FsgrwIqbNs2VV5UE5TfpEXWu+VFp5hCipCyMHoGU4
Tb7mPORFtRNNixfhRj0GbtmsGTBH2DkIhg6ZXlgVr2t1ncY3GeeAYRY3lheSfM6Q1fY+Ig1JtGot
fOgy5KlTP5INDTlFdtpNkUcrzVsrAimQ0BduBPNGSOAZ0ayxf9k7UwA6hygmkK2HnqWrGhh5KHAj
X0fj5OmPTrgegS7EWRWlzh6LmCw4kVyoV9lBU9h9g2O57uqEqFnUKfxkVDukRezQL0C7iNL0VtaP
HLYiXCDXd0kgv2LrE3kFbTmnMMIOwYljkCZuQ3cgBK3GxvoF/P3Y695e9ZOlndOx7dOcRAYkehG+
i9VthDMeDzNR7DtUMCLuDAeTreDM1y3kCy9YFz6NIc2iYOmDdwqYT23wblUrV3LI6njQdLcp5PUg
GYfE4ptU610Op7emxHeUZEMBXqCoCsNw09KPJPG7kcoHXTwDmZ1BWUnmc/CUTRnxQpkoNEYeqZWV
j7J6Rg1PvqqWdCsHF4ExSnZ9s+mpDqoU86mPbRmp21ZrtnHuY74g32WR/9A49a9S4JMKIeMJhUP7
9PPav4A/ImCAlYh5pMH8elbuZ35TVM5IferYG9JM8/xtLG9Z89QUQ7u6ci1xIP+16r9cbFasNbXw
ly3i4CAEHEPSLjSpoWRJVnIcPpSTt9aZiEPYbogOpPKSgZZ7ODiobRATKtBO+TzgrFJKewTNqtIS
Nu5CwWM8sMpjSsh4X6zEX6Fht8nbtaEdm+XJCc0FYOSaOp+Tc+kRuVVQR5lpKiizfvLaoB2yFaom
6V4UabKvwpJ6E/i10GKzGeZgTKVgePDfcDZTy6MI3E6mthYlHDwbONeQKhOvv/OMlV10i1QiZeYd
k78FIZkGEpRBgj4HoFyi8k6gkY3+WsN7u9csOIv5EmpH3dhiEdXaWYNfpWG2eVWhePkgRZ+nmhiT
QSeZlw7NYBNT3QeCKa014A8nxFOMWp7xalnazb733K5/srxgFatXGqEL5iOcpF+uPTvErTxwJimw
nGM/rNLmkGCm5b2hYqKhb4UHzTOy7zY8D/kRw4CiPFaZywBaHhr351V4sWz8+kNme68eN5Kk+pF3
bKNdaK5JWlCtFYpvi3CinJ9GosCVS15IgOfeAcOxXlEYR1gzoUzlB8y27RGDAlNeJv6xDD5EJRG8
c9RI6nis++62CZytrm2kBFyHEBbllHXwMT/6SGHs8H84O68dubFs234RAXrzShc+Ir17IVKZEr33
/PozqL7oo4rKowRuo7uAqi4oIshN7rXXmnNMEwE2pNTyvTc5f3e6HRH8gtLWQDKiC+qBzVENtgMD
5DSjLBh2QnLSoudU/sW7uc9Y9ZXlBQFWd2Wb58jXuNZT4UXtLwTIeTJsVx9VHq+WobUtBoOHtT8S
5AiHuPpmJXz5yvnjYqxHiT+ObDloOvxI6GlpVKryqaCs4gylh7hSS4ez4t9v95ebO2w8A+k8Zfu1
qT7KyyqLK+LnSBekPbHCaBfRsAdkE0vm4QNW0fL9f3wk7WmTQ4IEPvLqKeNBLgdce7AFg0eVF1hE
+g+eNHx5Raz4S/K0GhL+/pG/1Xb/erXqtKQY62hs7FevVsTl0mgS+3YbPMqBJ59E9ENHw623iuq1
dxx0kw+G1CCGmpVV5oc/5RtzNx3IArgI6ERs86lR3OLecCSmCNZ2edPRTzrCaLeVV6gu8VU3uF2K
fYph/iY4sLWW35ysvupfY5v+7y+4umrGSEKzSFbX2pipCRgfmDM+crH+fqF+62T+dqGuXkNJPmpF
sowpoDfZxiAEHSzbiOm5E4vLYoy+lFbeMkx2IThjFO4TpiRk2zl1JDsccf14ESrHKVXtnqByFDSP
RaTvmni6FHT4//5Vv1y5f1yQq/fUGBlJgLUB7YFwGtRmUyZu8YyyKbb8spac7Lsn5btLcz21iFAQ
VxRHtP7qJ5EADGqwdaMmSpG25psuYe50VkdqgfiMDU7Qw9/yaJNjF00G/skKfGbi0y+93zUtqhoq
F3SN3zxe2lqT/OUWmlcvkKqOqzHU05GQGlt8TJBbJQfa5bD4xJPaMVh8jd/74BwwnyhglR5/cHiS
gp3VQu7w9ZArx3nLkUoChPdEylSi20Rud8nuJzt7bk8j3lnxaNVnefmU8JiL+6Ljp0f2QIBtYawU
cZ6Q+b7BpVszY7SLx2R8De8BgkSS//c18PWOTbYF/AdGatL1QcFKiTwOOZAh+bgwBqD0IV4Rg3yp
Oyu6upBuMZSZVLQ5gvS/f/bv2fO/rjNgHUNl+8fdsd6HP17UtVyE5lIgfqFC5MTBuXv6bekaDAUL
kafM2KQMGr415BzMVQ4xsG023mako3E4ID7xgdY3465oITErqY4EHm90Qgu7XnT6IP7uUn31AmEw
CAmdBCW226tNlu6nLpb9eqaqn8ziieJbnU1bsteTSpvkronlio4vS3VS2G9Emtj6Dg+kMyTfFLpf
tkv+/CpXK7TtQkGVBr5KKu7C4JzLb+uhDX9XYVU7dIJLEP92cX8rJ/nqnfHnB8v/vGWyUs/4/JiX
QM6FQUH9oNIVhBBNO9HCm4ez7e+L5MsFiu0Oaoy0griu8T1GpFeDEjB2RCGFv00sFZvOo6NBTqcw
lifLBoaESTCLcy+r9e3fP/73+eR6jRoIsEkDJ/+Fltw/fzCas1KpxYqgR6Wyk2Y3iAkg0V0tvRrh
wNlgdEoELVWU/bDSyDPKzJ3GFtBDSKsB5QMbsTxlO+K+bGN+HXQBhvptQl9HqJ4qc/x9Dg0RLq0l
fJ2WXsdJ1GSSszZqGfWfjXQkcIhbC36BNkGHtKGFcMGMOdSH2+gySuImlWTK/ob4PWLESNiCtyeF
sS9nvxTOsQtnChpAVsES+WhlBer3ew2lIchvsvwJ0Cg70YlgFeKpYmeMn5e2B6ZxtwSfdX1YrWNB
SgJb/7KAPBhWpQr2aeNRZt4SmfSDe4TAxFJlYC+widZl7y5dTjUCVKI5SaPiLq03mHColmPX3onL
c6AhdbHu/n6bvir5sOOSTQBaiAbL1VYWWxmw826ILvPqQ90W2gWmVG9sMaln1ePfP+ur+h5bOgoE
fMbwS68hJHKitjlvKlp21WZtr6s0yZTHgA0r/8Ugzogr4BbfVJlrcXK1DP/xmVevygB+VRtPOmMe
w6VFMk/7sPMa/eHb5+2LK/mPD1rnIX+8k8NkFuu0D6IjUbNND4B8tFXqOnos3bivvsMAffmzkBIg
zzVXHPBVhx20odh2IqU6VFwaR0ZxQpyUdKx3/Zthv7Z+8X9dwT8+6uoK5hB45X5W6Q2k1bbBOAC8
ldFLm7VYpqncA+3AoVXL2KwN8xgJ2K4i1LP5WykzdhR7VxF+CPS4upzznJz4WogUIP9FDWla23gK
6FrfldlBTXuvSwZ3mt/4ZTQhGIqETtHwnsCoHeUXpSFCLJ59QlfZH3p/HnV/XTUcttZtNgXwSN+p
MLf1FHsFs5jiJFITZfET5jQa8w4Tgm+2ky/v+R+XZt34/rjnRSybc50GzFasx9XFBWlCKn7RJ21J
CvuuSfOVugYa85pshN1EUq4tDXUgSOUyFsm6lPXpFLN/5OnsC2q2FYfOX51FqPtwidFZDhpyIJRH
4n1X/kquIfACw5KfLWweYnYydMH95uFed85/LZN18qKLOE3R9v3zWohWFY36hP0YZaJSe9JyXI1H
ay+HbXXtpDirDoIu3Defuy6/f3+uSfAlRnOGIFefu6RTFScN94CyAhxoSEzHOsUb6Z9iIl5lThUj
n3EXyji/aDbyZvuWg/LlOgA9+ZuYxmv0aq9r61Q324ZEr7WSwcqtaW8R8j0IgT10HmQsf//NXzz8
BALgNlgDgjiHrF/nj2VndIEKrneKjkZ4R5oL71CO6YBVuOF//6AvfhcfBESSMzqcnGuCs6wGU8sb
CJhMx9zhxGtb0va/VVt7YfjmWfpqd/jHh109TFmCMjGBOHgcree2etdU2FgbRb2Y5W2+/IQz9e1g
/svriENt7fYrPE9XdSm8TkK515doYz6CBwpHL+1PpXTDZ/39On6R0rzGvf3vJ10tUlmGVhKEWXI0
1ieyi3Bhl24yj1truqN3b6q3pppdAjThq22ltVQeFMnPix4rfutlxrjXVJriCRAQwg+FLD5Y4alG
MqvoDsTDariItbeKCwsYUzWCHIjtzU/O6IvAKEl+jHQUd/ATJEqVtfGNc8+WxU+StOy//9LffJ2r
x/Efv/TqUZCGyJB6jccx6PCvxqMzCLQuSmjk0I7y1Gd8hREStkPBk4EzcA5/IYcbpGzbTL8yPaOS
KtAIPmoCQ7GwOyT7CVyB+nOOSUG67SN2cXHcD8sDpyuLevLvX//rFcGGSpUisfKv1qDYy1NixHFy
hNLaLhsjr0lhP9AW7vPmm/X+9ZXiTYl1CI2xJV6tCSMK9UJPKZCDXCfQqYSGEtjiIBEYnbhSH14Q
rmHYJ5E91W+EvtyaUL+k1KW1oRX6oxWdUB/Bd9KKjUAB/BvOJW9VtXMay7SjxLzvVNVTmfUFquGa
U7QTi9FlZ6qtb6exa7nxr7sug5sFhMjE4lr4WRqFIMt9TESD8nPqnbEUHK4gmho9v5PTxd6E5aOl
vDK+YDH+/ZZ9pXWBN/Dfz75ujuhtIohFKSTHOpB57bcbQ4W3nv4+VbH1kLqMrJB38FS+S/FnD8ss
br/pkH25bP74Cle3MjO0mD4QQR8UQljTEZ8guKHAIbD77z/2K+XlP37s1eM11uGomuvUe+hIO4aV
EVluwjzEWEaHk6xb1TBGbEnqH9eNMEnew8TwEJuuCJguUe+Rs+S0dadp9npla8FDaSOfSmk9KjEf
Oshas/s9F6TrDP/OH6r+mzfEd9fqqnItStMERKlbhzFdA4OAMarjfu6+N3B890FXu2TVmGrUxoCG
sEHzQaS3Onq3X0PaKYX+flu+3Cf/uP9Xp6glatI4j1pykLp33mlDlDAUQ590Wo92GiXQ3z/u6yXP
jqVbeH0U43rJ50IZFUUNd7SW6JDu+1x1ytmwG3lAt3dSiFEdSzeLdl09uFq41VQXdtA33+ELhT0m
6//9DldrXhravlNH1jzaX35zIzzQwJ9Ep6meeEPN65TvO93x7/7hH6+ZFQ1PDwVDDO4FpGXXPTct
q9gK86E85SGYRWA9porwQVgiVImqY0ypE+fbXjjWJlKI8LNRGq9OOntJ7kadlsHIPOmp7ht3FNVb
FcqLGW/l5Cymuiu5moxnbdol6ugWYnUqQn/dbASpdQn0tBVxJ5tPQ/kx9fFdl4+22ZmEYf+Aou6Q
FTEnwZsU3I/hURRAv7YQK+utWN0WLfro9DyMRyuWbPWmajLf0kdMNsgcE8np1Nbrx/lIStBBMAY7
Km4m/dDmo6sVKgqDdyt/DmlLdPELEAl3MmnVyUAbGzcJwQqm1mlIpx0H3HO8MJ6qn+ticRN2hL/f
7N+Dkf/7wgM/+WfFOdWmLFZKlt4t9wvkImfJ4R2HGzF21Pdh9Pvyzqo3wY0GZqBidyGMi2kGjn94
A5Jxe1l08j08+vY3BdBeETEnOr8jooJp9IaTgMn1Es37mdb5Riv8Hjt756bqKUmfpoJ7fJA6DpF3
WvUefLMJXz24/1lQOvk2JqQCHGVX74hmkaUSNkJx5mikr6ZvOcT2FlzKNt2swmkl/Y7+c92Wu/7I
62d3CMugnbu+fGC863U7mRFPaKt2vkMh5nwXrXCdnvOfT4PFr0KtMXQqhn/eOCPEYCHnXX7mbcuc
fBxuMb/QBy6pGHgpzlq56c3R/i3TH/d1HRzCUUP4/FNTe5d83oKskaQHOGIo31z633SEf62pP77a
VV8hLHP02zQOT5Gxm8gWF9XERds5jzslhmfVoMa2Z+k2Uo6gZ5PiJCE1Mndj8VoKpKRICYalFblW
k+Fp2HVbvJoY603NOIhmdCDd0laNo0hDW1jek/4R5pEevlW13zAzakFPLIZxqCmKhPgnBItDIeER
atmLDtQuvX5yhdbYz329H8vgwvjOngdll8PH+ubJujq+/usGaf+8QaHZj2qoj/ptdLR6cKGeOXuh
ccjP0cAc4baaD+mBWsaxPPE+k/alcrfoLq8Ru3eTs+KYNsU8poOjU+Qe6s4dieIeWUfoB1CTUvBP
+wVpaWeLb/K8yw+CwvTxm59wVfz96ydcFc2w6buhyEz91CnFbqXkNflbp/yyortRerD4UsmA6gOD
oYDTj7dDLT5r+cYAwmbsteg2TXsYMUedW699jq4074DdeIl21JKXMDyACEnkPfFdanSQ0k9U9khA
BOVWk+6HlUi/M4narLJN2L2M3a4yvlmmvxUA/16mmBVJH0Mg8NtH8sdhe9Z6udT0Wj/BbhPq/TCi
dKnknWUtzimSOX41MYw4fSf3kl+5HKx2dYdhoLFcCT15szI35+K56YV7/o3NstR2CuW+FHNHMU6B
Jm5XfVegTc4QIyEm/yVLwGPnxrNVqzvdLF0ZlV44RB42Gjh1t7meHNb80axKXaXt7DrKSfw801Vz
luzXGD0VYuESQS9Jk9OWgtck0a0gv9IXLzppgw1sX8wXI6sfWvNzKpVNOyms9ycArQ0uEV0N3D7Z
a6ixhgSQOnOlAIdHgIb6m1Vjyv88M/y/ZfO/F3at3/64sF2mq4JaS8opCj0UFkJxCQz1kHWeRkQI
og94PkMSu1Z8o+MpHsAlJZHhDyulF+fDyoHs51cTkXWkummseOYoeUbxoiqBE8k/1CayY+GptTSm
xMFHtEzuskgEBtzFzXlJR09EOh7UP3ET4zn1y+DUGG9h+7OPpF0j614lCW48GozTyBRtTVfC0BGR
hTu2g1OH4FSltyW9mfBd9OKDmiV+ntzGz9AEHBWCPfomVc92TfDIy00c3mMoqfAVPLK5pMRHHs1D
EDOQUO2RjlEf3i1K44JeHSMn4sxZVaqXmi9j9lSo8MpzHl84Pgp0gqeM6ajUdt4cKrtontxGf5Pa
90Z4jhmbLSY87xy4kkKjAHRer6Iu15xEO8k9yBOirYZuQctY7fRm2I41LQbwJmK+LTheDxXEeEYW
LVo7fqCiHPsKYtExNG/T+iYYHpr+aRqPmfWW5AWoUN1pTCKswHvk2bP0IfXJeWwDD22/PSwvcsGg
pXRMBcHdBCdZhlfSVM5qHZmAQSdM7dOak32koCyMkZL5dbXTRuiKVu9L0S9tfCwDzjfjYGfzjRX4
JjztOlY3YSieEcVaLWoa4WP9XaXSHZe52ceidQFmaQ8iCNC4KjFOT5co6z2Rl06SPenyxxLygk0e
qoIBeo62KJ4PY/9rCCZcXiHV+plcYc5J7xJ4m67diKV4HJfYD4LUr6fqptAjNP2ruaardorlV/nt
1LOLeJLupYpvGNjrXcD7feYoOLKoyjWPwOXMT63NNDsF4jkOIRasbsKBSW7YRMyvja3ebazAY3FJ
xVaMMbtFQQUC0+QxfWGeYptMo4qKFvtLP5ySe0lrFS8sy58LgfJmkW1BYeL6po6wTODh7FofFgNd
mIZ2KoleJKsblYXQSkh3tW3a4nzNJHuBbS0RIDqgRZ3V56nujyNDqyEDzBXNVKPVKWFZS/HkW7XO
jMzaSkF3nrtiq0jtQ8VYqn9SmpQ5XU78AHDJCFZ6U44/WYnupEm71AzddOYoLGB11UH0hcJJMrLN
PNyG4XagRpeq5j1VCe0YS3uJsGIFvwapcReeb0D+Tr7UvlQ9EX3oxOzGUsxakRE4tzdInMXkJq7f
pO4Xk7/f0X9SD1l+Bt6JzQIgcyHB8FaUC00PruXiVSOamZzJ4SJln0IZbsowPw/lcB61+rkqZrec
UzcmcQSJ7VOjjXZQZpEtTJozj2QdNuV+iDsnNi7QKitGx5UVHczpF8FVXku9oqSCQ/vb7uCfRz2V
yyLbAyLtWc03llD6PR5fsSzdKNKJQhpvl2xTWvq+mNqTJm3kbD7P803QYvFHuquWgwPUxp5I3Jqk
8HlY5DszV1Cud14+I2zv8weD5mAA8zaJGzdlLmInsAltc1S9oBR2BQFDc7vrAVHUVbmXsZU3desl
C5Fi/F8tookS7HMYnk0zRwO5QwfnrmtIbN9lKiCxinajlVyEmIDH9lWJJ8qt2mu8STo1+YeOUlzp
31LmWoYabtIMDRvYpLyv7an7sNKPRkRRXjOBJbCMN1bSLzspe8ulh3rhpcAAPGSaU7J7CfhvTMOu
lOFcMC9Th2JvdCIDIoQAxBJJ4tbInsG6zwsM1PqEkM6bsedp/VuywnSmg1ZKvpEjyo97uzLuTeuH
MVzCHhNeeMy7+dihek87t1vZWPG9QAVXy8c02LTZ4zyf+2ZwWgPhr2jg9y6cJnipZQUSAbgd8yNU
APDKkPdzOLAVuDL0Enp3a1E1V6QAIJi1Z1ZN2qnEYu9SNmgJ6gaqHF1+VMTqm1rx2vLwrx3zqs0Q
Y1pC8ixrJ7YHBeZrQ1TaKJqYO/y23onK4oZmQbhsZBsDEzRMZt237ZvfU6a/1EPXYo5cKlpZqsPw
dqlGm4Y24YXVyRJlW19eo/mm12xX33BGZnIeshHtjBDK3qMuMDo4KfFlqZ4RpKgT2uqNTKGKPjzj
aPI+u9ayHX51ubd406bBr0mV8xpqb8r03fjketLwn+uInI3/YGDmr/+sPJD4KmE0ULDGK8eTb0qZ
BCE6UG8JS5EXyRka5HfqNxOy31acf125Pz726sAjpY1ZiHOrnozWck35UvaKN0+LrTHutBYCJSlz
5CV0p+ijk50SSGLZ9/Zcx1STL4bSYaYRIfSydSmUJu+B5pb8g5RAcSPCzdfZUYfnOjU3hujJGTt4
fsqVj8jy0/il0y4ZsDi1YCuOEFoFP4zkIepfxk2YfUrzRzhV21z7EDE1i8ldfqM1BQFqoc1zVlqC
Uw83MaVgBUSHRGOvTl9zCuLspqp/xjJDBtwzb6slRYr82nxcstoxznrKuziR7Aw5/swOlgalU5GX
ZA1sF5QV1UPNYDcTwePIfggHQJ5+Bp1sL9pzkMI0HTUMXP0FSI6b4S3H7GIZXt2vE4U3ITn3xU0l
Dc7QfzMCkLT/42T638pUuWpttaNgEBc4SbcgSNahoY+R0AYBDS+8dWDHjYZjuLHkMNenCYT/bzsj
KPAwbewxi9sX2eMM3TwEp7zeCK808pGyJTcRUYV25XbaTvUGX9gSe0OLzA46t91IbrSDhIGJRwLR
d7nRtlrs5u8pnK89LpCTNWJ8cJYtbaoH6aK4tUOyhnYadoTeT7EtFXYKhcaWtl10wHoiPxloUS4E
yWwX860/haknBXZJdKZT3Szu6m4ikc0zN9lHPdnLbskc8BPESuoHQfvQyDGiRkhfa3JOS98ctn29
W5Rtck9WCdXZspHnGyEg+wqfHc6RbRzdIWZO1Eu+ETyV/nPVHmRhq5ZsfxN2jkPsKT9WLaJpl9ax
LwxcIccx3HUgvLPCNm80avtY9oz8sblptQcjudP0X+bQuBTtzHt2Ih2nbp+rr8lLkjrFD0ifrths
u9ldit2kbbDaROzNyouQsk9SaG7nXxQ+LsBJgXj052mrIB+sTyXRCzwAa/XoZP5EhJwOD3MnSfg4
xmm9+Lp6I3jJhVFZiYUTp3jpWBbAUdJg2Ul8TFnWLLi1UWxBZ/vKfSrwqIHOcfrxkoZYUEdakYfc
9Aplq0+EQT8q6YNlvYpr1yE4Drmvjo/R51z7obRTVAf4zk9D3ab1ITH2neJJ4011T9ZCNnzqD0Az
++cp23KkDuSnMX3sns6zj71Gs8H6PeS0PWkE8neldae05yze4R/C5p4QKpHoTMPPGdas2fAr+X2w
Xid7eJ5Mv9sOB0lCMPUWrzHyLr/T7wY/2NEHIiJRag/ppmBR0U+UtoF8EJ7TeVejNSC60udQgTOg
8IPplnLL4I/5UcV+/FiHLH23N3YSDt83FeGTZ3jS9EFJHLnhtOXPtputWdlyuMWFp5i35eBanacC
xiI7N7FRz9eZQ/VOXSBthDftFm2zs9x2B2aFOZMMh7nnecntjUgv5gMcA3aqATwb2ltIIie4ErBc
hLuBb59uzAf9pnvuDjwTjBGHLfpYmb/uhh+d5KSPmKPKrXWOSZc/mDdBcRebwDK96TAcRIs4H+kg
QyCZym0kY1QlX9uwQcFwRF8769uqvW8BFV0EeLuotXwk/pZT21Tbt/Ftdum5ShHNTV+g3NNV96fl
RaaPsWrwlNLl6eiwBAxe5LPgstNSbtPbCPQAtWOvuRwoOD5Mt8jRk8mfNXcA2fRWZbfaj4hHunLb
0asGn4yvUnN7fiqKn1OCshZ7QYoR2dbOGdz8G/b/oeecxMGmSTd1Cc6+86xyJ1SNpwmvCqYa6dA6
uOky/ZHXB88D2kBqme4emlIZvzSyLXuW6tTqIQrpNh8SbYu7RhSoMx04TRVaZxUV8ik2vDz8lAeP
mOlZ+FyMh+aHpkHWAayr2uTBE4mdeOTIbgwswOHPjvBiB3PEQwNZR+BliqsBR9/Q3Gd645ShM5PH
mSk2qyQb/aT2wqXc6RNdpUr3Sh6jwmK8pyyOlL/MpBwFn8iv9QdJpKu3pVU+YECaoZ/6uupZwvMk
VrTLwO03JxR37S6pz4OZO0XPOeIJNV8Br0L5HNU7zOpMmB8blTPFuWo2IYDGblvvteS2fmmE+2zM
IAbhAXXnF4nNO9j3zU4lXG3YjEf8Q0F9m7GZN78SzS9Z87LNW+o+liLCi/WX0NqATO00XzDv25ty
POO7lhcfPpchP9TqZ0WWEAxP47a37CCwrc0Y3QlQOnmh+BUPHmqedteCRPRn9zgf4VbTR7rkP+rn
nuLh2B6so6TY/Y+6s6nnR5tLITnJz9DnjXcDn6xAYfuzdPNXBMEjSi67eSyc3LTxnRsuZexIi+HQ
07i3i6N2KXYx0yvfvI3P0YMsnpSX4DH8xfZVJ1szOekeksZE9chl0pKNhlhhp9zEP2R5B4VLkXxT
eazTO7nbGyfgY/JHpx0y6x4hpqK50bl1qbJe853xC1sin7wLqFiKT26KHL4178QipDCosscqfpnZ
HSr1EMyhTdID2X6oI6P+tcnukp+p7ok4Jvi9KdVGNjkYvmTrfmRZcQ6C+HzIGzfbcgWmDdkwlbGF
8+Bpdqr6jKYN62IRRHWMIs9K3tLwNI0b6UZKbjRho9jDK+5YCQSucpfC0AXKyTtH5nJ3nTuAq67T
20o9d3JtN6qb9GjWNoFHZkVESzaxlcJv5rN1MWo0nARqcZ4mcMHTngrhRj5O4X2bYr+1CRnpbsuG
nvy+OZvb2OXfqQvGI040XqbKr/Et1xuZV0wj+NpDXiLV3lilL1Tv4DijeQP/V96zl1b0E3aMU07N
SyTsWukxpJfi6ng0DyNhOXZ2R50ZuwoZp3Z8oVspHNrSpS+jOf0hxb8nrcBuezxs4WpXP9evlJ0S
5VCUjrAbt4rhlT+49+Ydudd1fU9tvLR2e0+QLLXbyKUWKaGbfhudik22r19rVu+99trRjFYs3rSP
yWZIXJrRWfPIrEsArBJ72o4xz7pGN8prYYCD9rppw+o1dAcVo4yu7ycH4dQVYd6aTu9hH6ifEBM/
kY/mB/FlOJn8RpEIdWdkORMkm0cXYiGzTf8c1h6mFRuR6U/DfKreirOXHAZdssXAURReIs6ieIYL
A4Y39w0dWbS8Hp7CXUIOkl0iS/G6x4onJjuIz8K22Awas7iTtJvrZ9U6JKfuZP3SX/AceBXwvAQs
/06rfKX0kxNyr3hTP/Mb+DvI6J+B7CoMWOb9dENzK9x0iq0rO0v0dQjEmpvsjWEbGrdlhU5nOwif
1rj6SFJ8kCJ1inoelS13K1V3Q/umjVvBBewEne0pZAaZ+Cxw8Vn0c9XJiCIhVO48OQppC0fUkO0n
9qbh1Ft+aOxbo2e+4Zj9WaSPyJIpn2geELXSsvFqXh8+sqsprjVvVPZ9wuqMG0W5h5ZLcJ1wE93O
wUON+z12B96cQn6PZP0nJxGWTQl2HbwDbx/tDpL+OpEQ8Gk444/o8JzRpSw45fiQv+jB7CO2BL9/
0N5KR8Gm7JUBPW3bvDfDOyu/McfKnhAzjO74qrsQlBx2IOzvSXTJiaTyaTJBYOZrcnOK2+aWhrVq
A2J01QQdqjtv0VbbHNE/gweameHegJ8sCq/G60QN64Xn6QPbCWixemu9NsJ2ig8SLwfLU8ZTeKmE
bal46g8Cg/3AoYsqVlsSZLTR6d0wsYnmdsw1kJzXbfOzuNXvyt5vxc0v9eVRSbaagzm1lGDn2AyL
wksgPQ7BXbSt7GWz0JbonOV8vsHugsOCCBcGNzMLgcJ4ctm4lcHjAJRtM1YUIConEr2l+BEyS7Z2
qp8+jL5YbydngzIb3LblBIad3kj7hMrTxhcvcfL6xI+9747mpigccV/+6t6snchBEKGHwzRc2vLH
1rwt9t2GmyBXjnoKPJ1z9lsIBU12CQFMdqlKuDI7AWsz9dlnQUdWBwFv2oa9OXezczrag5eJHpOb
jXSaVFu9Xe4tFwLYoZlObbvhoXtkR2+0G9O2O7aDPWr8xfCKR+JysMm43WNOsemVzylHnTvaP2a1
D+/D0gXgxF3dGfV25Yq63fCagRSPbyYaHcJH3R5CenmMvbLm0LuiP9NJt6fkjKNbU86qcVsxwBOc
rvQqO/Chs3CIrR9VZcd6pnVs/kir/WqZQ+P/2Ro+swC2xmFb+vlOeG/9LoW1QF39zmFtepT6bTfa
SXoIneRdhLP0w/QEOvHEQ0k2aD/GaDLfBR8eEdSUPgTTb+hN1zxg6KM57m26+pi90TyUgcowi3PD
Hzw3bExp/bGon6bhdMaWHuNgLycesiTctvK2MfiTbJ7+RnjKyb4KX7OfbB8iq7VWtoMBr3XXGrR7
NpVsZ7uUJwWY+CnrTvqt8GCew9aW/KHf6+9y+pnxuEJ7Em/C5JA7NZSnGCW1M8luVl7WTV4K3fBX
l2wCy53bu/Cpbw+q/lDy/R9nHaCWF5uvae834SYiosgO6fPvVfzndnCbpzvGF/Vb8jFO7kgGUe50
FP+OdX/AgSZLJzXdR+gWQ8VW74LZrX+Er8ndlBGqaMfdQeBdOe17dbtuBZ9D6nKch0cw2sujBjJu
L8Gc1Z5ZUT8BkC4q6RCbpCayivLjdbphnbzPTs/HONaRf2wP/lOfPpSX9oZtL+Yn091uLwtqH2fx
aHbwX81lRfPk79mu9I21qzQnO2We1vrSZEulrxTH4Ryds+B59qt93tyn3a/Q8tVT5fZe80JS0jfT
r3Ws+69eEPh+AmkJzBGvWWa6FOWjGU06cITxqMmYHQ3yRzRPHu5Ukp6Sy5A1l8YimPdMHCm5lsjo
lWNFRpXOwGi0XnidSwVFsfAhknceMvCAqJfp+6w668xSPsb6JRwsm7QNpVzTzo+oN0gRO8J6aIfZ
MXinhHcGU9XiTeYcGg7FMTTWuLFmX1vfqNYk8+ufC8gKbTi/+ZrNo3Wk9FixoJ+MBd6jGLka2SXy
2v/pGed0ifU2RHDjKKI636ANqwdek55l+uqlcklQwSadG6LPGPPezwaOMJVB3Un0e/YiSp96s+9E
7NaKsjWL3teV5gBG1hEYpLa86wpCJhHn0W4e/SU1aF5/ZDJyOFPckzSrct0AUvrCjzgsHYkFnTc3
TfFmtpCQ9eokh7RUU0R9WuhChOV/Z7GTmHpA0xiTnwuaSsVVhtAJNJOKofYD/kCBIDJ6VnrD6BQJ
c6ffyn3h1QFymFjbZwsp5lnphox8KuLLxohm92S4pbb7H8LOa7dxLUvDT0SAaTPcUpSobMlBln1D
OJSZc+bTz8eaAfpMdaProg4OXC5ZpnZY619/sFLmcw3nsw6cJwEQ5aGrxOds+jFx+2Alz5nq+k1D
MXwep5oE5+QhMg049sVDXH4NbQGvV9+Qu4aeeHbmasRTPnZKX3JmK9gY1NTKvcImn0yD/JDKw1Yw
RFTj3Jn1ayk2anNfBkU6kT6iA52lcxzGcx2O6xJMNg59sWB6W3xi1VsyC3akcNLOzTF2oBxSmI/N
JlsI8gaPSEpneMtXwwHBIOaSOIDOaN7Nmb4zna7SiJNL7xrW9DADWzc9QJgOFDLc7KZ8ULv+ubI4
d7hjRHpL09qtFCIt5AzcMXJjjtzyNMntWWZ6MLIneubFCz+DYU2Xnfl8ze+BnnraBsQIdlb6kWoA
ZUXMN0SOPsnUYjgrUJzkJJAMRbwJw23UE3uY/oU8JRZY/t/3+r8W/x+DbrNplVFuIxPCNm26QreI
zW9wTYjbkJ54r+UYrvP+XNCGd+hd605z2JtxhxFm683iqdKzVVnCd1FyDFXjldV8ifB50p9aUTKL
XtU5gll1XfLqQ7RVzC/iCq2GK9n4JdsvVXSeZxRoKjkWPdSKzLUle0u6bktBXMQfo2WvRHwogBes
qABqpjesj1H3ExWYWzKppeWP5BHz3HAdtrSIZbzBbOwv4PhvzP2/PaQ/mFhFZKmJ7I/6qReUwXzY
1U82v4cxmXQdxDYs8vQkd0YiLVRAHSM5IGhliLobmy+lhFZBMrSG8ylHGKyxPNMw0h3/Qlkw/iNj
wfrXB/nH/KUo9disgyYnxSPbCQPnAqtkPjeuG2a1tRWdYHGvYFwBi9prPWtOHTVjgCdEIs+rXpU9
AiY/hnhH4qZbt1eI/+jyLqTrevHnRJzYhKOSMtuQlxNG9zouLJn5ONI4yeZLOupuNr4Km/pX/NJm
+HcSqCjATznLXoRqEbN3g2PIhBcy1Kc+GF3sLKPJB8cK7hGqeaO0NkUyAsedJlREOVV+T7c51eP7
QvmtMf8md+zKv5LFX0Rkv5Ui//7xQrAz0EsjSf2DQBji+5q3kpEy5COBJbbY5gw+YnMTY4AYNfhl
+DsVZ5XC6MjIBU3p6Hn40CE1TBUFnEjeVGJrgvmyGAuRprj8myWRtVaYgqjuQt6bqpcICH1xKEI9
hr1hPZcrjVwAQZ0B/wuSOjdgceuG5FHicFTJfRrleDdhXJYC9ON1FND091dZqTZ5iFOekB1RfM8V
DVW574vSMZF6KcophkGsRckmjvOt3Y/PS5Rxnlg7iZattxIXKTROkiR7Tcn2vxcOf1J//3d2tUS1
/t+D/GM2kRRt0GiCcS4eHUvCyIwFdVVPuJM2ezTUOMFi8McjTlNaBtwJSFmnXp2av1Ge/5fz+d8+
0j+maCKfmyQ3bTKGTZqJeVtGt3ZYxRdWWD6eU3WzHQT8jlfYeUXEzYv+SrHeC3goccgcn8zMxqIV
gWobzhv4L9QgUFkMRk5L1ic0JYvQ918yqzxnim1n11D8VGazQmLCJAgGY7VOsMfK0rNiPOLP06u3
ZRWI4ZBNRw5oQsM0dBOvwPLHMW22NeBzkUJa+TADKA+2D+SZvVih9szt4LW4AEdj95Ez6wiTz26q
PatkDg4vnhcWsr0J38BEE/Nex4wTDPVzMOm4rqkPhtgRZHQSjbrOALMn+zcXpFyXgO9ZtW5NcmqX
kTazWHOwHPmTkfVhcU3Te0fXjxNROQk7wcgf5C81pOWy5I3UNI5v5p5BF+5V0k4N4IfgJHOqWyDK
HF86pmqREnnpKA5RVb9KI2pl2OaZgW8yBS0+MWZxJJvakRp7zW7qyooreNiYA4b61D2zBt0HtnBR
bhjw6fKuV8p1LJ1UpVnPCjNQakobt+PQJ6tNwwNvhipzYQSnLgYc4jB3DuHpqKecpHyN6idr/tSG
Pf9iiLQ9wfFYAANJr4riXExkpDNMU69FuL3I3bMSDN4CNyflT53EKwPI1ieMoFLMR5kFgIKC+d89
zF80lm0M5454+zZ5a5qXjhq+b6F/V6ua3wHIDa1jHT2q4VOufeoksCYTSa8yR1jtuAAsAVaf0i+F
qU+MX/t8l6JsFWozU0ruUYIEx5BiJHq1JDI4OyN/k2XgDJ6SpbRfpEN8ShO1o3wLw/yc1Y86WXs9
7la+1m/5qgzDNDc/kOCVGsOkTLMeihKGtL0xg+kaCaC7EXFmMRnnQb5XprQW9O4NubxiPfU4waxj
I9nU6Rvy0SVvgZ+AeLKHOp8n2bVV830X/5ry4B1/Wq5eNB+nQrUJBYLAQeoGFkXoTTBKxcVAKrLP
oW8OWjGtGbRHizI+nLdQ473dWBMH1gsM7Yl2HWisJhX6T9qgzMS/aKWSCtJW+TFP7b2RqM+Ykyd0
Uekkf/UW/nGQlcrR2IRKvi/kYa0owXbmc8mKxwCIbHal7ifX2QH1KpfuNuuhnIBoawYmwz6ubkP2
Hs3UvyDpjflWgI9m3yPcN7yW7NFFEaRTkmS+R0UWldvEBA872VS83ZmuKw3IbnmVRUbCVv/cHQI+
SPbSSmPoVurbXllJpD1GmBEGHBG99hwwUaz7JzsNr7mZNI4xDa8FBSmelOVsbKwCXSFFdxUXTmW2
OwUSKt1IplvbDMSt0mug5McxZzJaxYxtXhrRrSXNWsfcOgUvMKYppn/KYZxTmGqHsT7ktUm8HaAK
7uaSxlsW9PbQjIxEXk9qCtCgoMf7strKy5G3WbbtCPxiZbESUIQmJvwjFfjv3CHiYtSfCWyoWfnL
Uw+vM9VAm82uwaYlzyNmSptA29HTlV9f+U6zfPExhNJl4OloNRNFF+tnAr/q00T36p/GQHE7Zv5k
IF9kQAt8C3cIorruZg7lJsMI1wjSHaXdYYxvgRZfGo0qYuHqUlMubpNRVbJ22jLbatLR77V9TJJh
Tc71QzS0jB/DdcOnOIwg4YAsrU0r4VlgouN0VH3Nw1yJi1fGIRR0ST6XVbYm9Sob+P3ClToB/4bS
2TYw38vBcvPJ9vyo2y3vWudcLR+FLTtL5oxiraPBAnybtmnzocjWp8KwNZmBpOZ41ZNVoZclbTqm
hhmum3zay3GnLMbznFvtkneDwYm0qhEWqpsIxrRIDn0TnmyLD8Gmw7FPvrFYIqaObPtuJstoE8qH
chn4s7JF0j7glbA1y3K/vLIJuoOs8e/qgD9UNf9GTfmDS+23PkYUdlM8U9ymzuh+coccq6Pv/C2t
yfyPxPN/sFH+6EoiH95bMxnaadbXNZMgMCART+smeSrm9wk3+xC0qsqmgwVJstU0MmVmCIqzW0v6
FoWhq8z6qhx4n8yWhuQWZ3iGcYMk94lgcWl+FP1NGJTjOfYjgPrSeFGVZXjZk7EsNuG8G8B8IHL7
zPzsKmXkzcQXcrsFRFBpiitZvK/HguZ9stlS5UcHXaBjYDxTElRSeEwroINExz6mYhncYdpmFrvV
b6DR59u+3Y0gCQOxXlwCeuQfCXclE3aKOqbawTFRSY2qZG63BJp2976EcIjyr8rIv32gf/Q1Vdlp
9kQ41yks1TUqxVUdnkN4BknDLfw8dPeJUZD/6y9V4n/EW/714f5J0rIHyY50osDOMT6OcecIk6xF
yT/B5aCD8JTx2y6+q6RkxKmxMXQPnyS5hBMw/QXoUpZ69N+qRCwZbDzQdZIrF/HAP1jeWRWpft2U
+RnbSKkXzpLRJfkcMMMVJ5SeSQ75L1TXfxV3i2UB//mTVUVdaPvKElKxPKN//OR0ltoszVvEYlCF
s/llIKyuY4AxhBgCUILOUA0lVpaqdE+togMeWzjxMiCcg0tQYE0BtQigbdI3mfxkxM+D/KRFNzXZ
ZUl41gONCX4aGPtIhx2q9qgvGVXEtzTeDv5DTXfSWq5NtzaLfitLMQLcY1xyR+aebXbI0qiuaEtM
ubxYSnaecUUxgpDtUXkGbrEzjPgxg1OkxQ8tWpghY9QiDeG3bDMj+e+r5c+A4t+HDsEkON6i9Tfw
6/n/T2rKfa2YrabAdqbDP4KLGPMcycoOVZ+t5hjSgm1DICo39Wj+QjqwG6iuOwIxR45C3SRHjI2p
VdjaH4v8uYcrUsNSSypzY5OdQGLaJw6tu0Jda7m91bAOJpkT78N7ZeCdliqrgGsN/s/flt5/OuH+
+Wv9sfSCsbfUIpIlSlHmhPCPrAwKKlxcuedyi2ewNCoIc49yzg2iN5+NaFoSl8zfDgEe5H/akP98
L39w/5JkqGNpsimv9bvIEXqY0QpXAEedAOwWEkd50GSU28pZ9F6XpAdVX2MQHGG8GJhrHC6wTuGt
dZA4Iqg4xuSZoj6aRstKyVaj9T0ARUy94eWx8EK182r1Wx0TR6FT5dKbGPOOxmUK4i2rGuWen5H9
+xMliqPNSPKYzNgTbCGGpum4y8jCDrl/W8HYW7rPMazkARU1NNnYXC2FYz+95Ith4nmgJ2pmCbn5
rel9t1BwxLYZQcJiz2oIs3heRnhPa9TtZJQ3DZguuaYMYNutEoS3ofkyOphn0SEbYES9jgEut+BR
dXe0h68aUCz6MmQs/dVfk5VfY73fkjnsYKfADBo/0OhGepONqHCivhYoM0RwTxjuWuoVxUzc4HVM
TZD/yuSP/FuXsevvXkYk9SFwcEPojDTGG5lRJY+5QCRQq8Ib4wtuqCtcWhkG/1iS5fZ9CsNsrwxn
OX4dUHUaILzGeK2hfZn+fZQTt+ge5v6rz+4lxZoQ+8RsXEm8y+aH4BGLkFZFMQ8KHg7gEU4PqyzK
P0Djcy6rRmXLR9mh72+JhRYHXYJdt+smvGn21czfZQaF+gQfyJSYzlnqKaVGs8WX1Yh13HJxt494
IW6ylP5aOtnKepbfUnaVGby1Suuo/rhp8+raUU6jmlvJQ7+NTcU1EdPowR2vlPWCFoMG7fXxPpQf
jcIItyazFxy5LcRKMr60/pbxz0MbAImmdNZ2UflRFJ8+q0vi6i4jBjL1bu5pkXF5wHhduUnKR4ZD
dgxtPRDTqdHUVSq9qSHg0jWdgJGb/GoN1luF2jCOnGGE+csi80Gii5Mx3JS8c2Ig20K8x9VHzQRa
AnwcL9E9z25F728GxAtGcam6zwnDyAiYfpkc5PrE+LreCxUG0XiSssYjChGrxJ+uhpCDc/vcVBgN
onCxlPAxQmbbqz9mdgpGHI/L2xzDOIzEJjOgFbbFa/87g4Ja+DmI53Pl/7I4PHiX+BdvS6JaqwR0
0p5dvZqYsow8hpAReUQcDzKG5yTwSk4XBev/CCmrSYCdijDPR7RrVqPrI9GQda7oDhGEMoebdoGi
tG8EFBQspwF6lCwgIUABLrCtgoa+Cpq7wr4uRPcDzX/JFLDCi4JRhhD9rsQCPps3ZlMwd/wRpLnA
9c/Z0IPvVJXXxPW2Md9lAdmHhWdI7doy8ufs2dduvdQhh4IXkG4znC9axm4FxZ1mMF6PV2X+mGsU
25bw9KnYanW9UYKN5Zvf5gwVMxsPbXHIlPFkxMGJVvVZC64Z2rViZgiiBt9xJ/ZR/SyNyTpTY/4A
uzeMdMTwWnUwMaCEl8lrmMBOtAI4gKBztggCojoCxnjL5CT6kCX9Hdf2fZ1joA4WJ/AMkNuPJsZE
IBLrsGvIE7laxeOA9MtmijqP30r9Wtpsny455TV4R7/ROvOxlrS1WqpuAvUgZeKaptLG1NRDmjcQ
zvRnLP5LrTzphfpscAPCDc+cOb+lKGa0jt+cR2wV1P4AqgyN85hSwT9VHDTK+1ScHrD+WqvFB1/H
bS4u57UufkbaGxvVJkFThzgLnGwxPQnwcHpp+FVymdnHCDekHV0ZNZQOhhwCLc6vUvBm9181/ZWJ
WiKo7vIkr3t1P1DzquZ7bOdeCz4eKY99S4xe4yp9ujpPhYRbyOeUU4/DvIx60t+RHQ3jLYiR1ubv
QSrjOHwsy2AzhJx5tLKG3TpK8yNaRLML0asEZcUYkKVm1gvgsYtYNmaguwpipw537BLZHWSVBEHc
1B0MQXzeg0rbnyrkkEOsCUBa/EcVYA+hnBRrG6uLfjjwwIwclf47xCOkhqiafQfaUYl3pmo5kr6R
87cYEKGGDZphbCvx0BLTdsL0OttPWo8DeMNQmBt9rjo0KPpuzu9Ae2YkwYnDCBdinMawt5o8g+gG
PxgfA3tk7K4dwiKBgI7Qx56O5nCbFrZCNHj0//2grWcp9YYp4C4g90VoH6P9ViSXGt+/qo7eMiiN
ilztleopqcaVHPwijOolDurHcNhECZowVrDFTJx8azG+4w8LgDJuRlV+UerIG/yKdIhjHRJ1Dl/D
VwAfg1uRwb2tgeAK09G6u0XOAH6H23ThriSeghqsb6M10S4XvSBZi7JQi/NdgARa7se31niw6uGC
paVrtlAFNOPVTOJrA1jR7YOKmsJ/MiQ2B+VvnqguMo1Uvgf1LWpvAwzhudmaxb166ZXPnAHRwFUS
+hjkRSsqRCbOhD4BwFcx9xXqIiO7+2j15tnHcMiTuwttY5z2Xu6nW4m/mKgBff+Xrn3V+ibNQrfM
7I0dG28SETnZqiHG2gankwi3RmojoV6xcLAx620d3ozwblaDIzGCGjGrpETF6ohGPGi9ILvUAsWk
3Hr6QlUvTlPHEkB3qwjjIBuYnWrBye++CY9iGReXJOhXWXvtTbHp+uahzr+a7qbDXrHy7MxLuZqo
cE1hGXc6cxpxrPV+xeZwkUpxQXGQZ/tEa19NU1tMechppBPmoq/4drkjgUGMG5GM37qBfXSfHITR
vwQ1+rxaMGBmVLwYqTRHqBit9KFM0UspfY4D8XCGWzDXrfC3jRtw5eFTaKjqhvYlritX9qvtoqcx
8czF9n9dcrEOUuTKiXQSs9cZyUNLGZDhHFXFGtz3di1leLTHkDlkB+GKKnhtZd+JQ21AjA8jTyvk
57oaD2Ep7SL8cZsx2mgLI6AK4Do3TgU4W8a6qzGOFZXs2t2bLqXvfvkECDbAYRomt+uwGLvYwSXr
W7jhvmdn5Mry4goH0uiDBOUl1tUBuQk6ZMnECUzEBza8KbGWFCYz9dm3jlwJfmOtatQ/FsSKAim9
8jIF4Os0YQzNo8ZfCcTvof3UQa5UDXXTW9pZSea1T/el1NahYwvXNCKNsKtVi3HBMLzFQ3TREGfN
mQ2MhuaZpr/MZWQVfnP3R/WEpPst8K2D1ZVEbflbQx2IQ8w3U6LsAgLd7Eq8xAwZeqNc9+hU9UD3
+kCcUH5szUriazbcIlMC/vRxw5RQOAYGUzUD5pQMh52DorBSDDoLT5ef7RE+U6yjPYYKrMurWc3P
YVd5SfabDFZWYK/XHo5fPhr7GAxzgGMvoeVWMhw7LM4dtO/QlmbSBktf98Yc2rXutBwzU20CH1xt
Jd9JAm8DOPaL6W+hEsTS3lt4fJacsS2pWgem5e28nSK4g5V0ESbgX5Aa3OXpWQv0BzUTl3jq9jHZ
DLI/w/gX1c5IdiCVz2MyyC7CdEj56ssAB5TIw4mjoNKsQzh3BUiPfFTGDpFstlMIOennbluo1Y+c
MY3PtWNbmw9CGJu8HZ/HyXTRTlOh9ae+gmcT3JoX06YCxxK1xu1Vbd/LwfjIlGBdkBpEHE+XZuuJ
3MSqflG7GXGjeWhJod7GfvOU94j6ggIa2ogyKvemQT0TOoJ7bnuY0+Fg9EgPhX3tOcRaNmNNsMSP
wr6Va3/lM87IZLxTuqus03uhs4qN1M0iGTXftNJBZHLrnBTHLMD6/6V4DssDksNM0lwxucv1URuL
hFgQwmJOQErmBT9jp+l75J0ApTN0RJLJSo7zoYIZTIbKLyt4jxZrHs3fythUyLjfop46CbO9zfCm
6yn1rFmCivxSlz6Qfvqojgzc9WD+SZKZn0jehl8cWp8npSYriRFkJu0kPdlEcQvrSUUaq8CACys6
R/JtR84jbfjIUlgMqfAaGNq5TVBDGHig9e9DxiiUj8Ovc3DlnyRfZ9m4HqTJVREQdymUMqJsrDZA
qiw2gVW+9kfTrw6JlLpRq2zHEPO1LHhFs3rsdfsm4BdYqVY7PWWhyYPsSpIQity1FwcVFQI2NsNF
97P4Sv12XVShf9u55gT5Ir1P1326K/sSUKCi1I5P1ETHPJqf5xIOm0q6eJnuVflpPE8NkThjtTUI
wjZwiijk9slMizc4mXV+GPEvDm/rIyY9jnf80h3ny3v1HOeXF62+Lke+Fu28o3M5ts5r6ry+Oq/e
8bXZ8N/jxXu9HC+vR2/5T+54GISt+LLupM7aW+tOtEMbvbocv37/hcdf9atX71K5fFtWOt1GrXAn
X6lPrDXf9OIf+Ynp/aN6STzp0XJ/tU7j5o7/IG+UH8nrnpsdKbcuqoNDgNuLNx6gRKP8ap+AuDGK
2s/bwAGr8uxVtOK9tmvTm9fVBpuv1eRw3C5SxYfxV+ZCvXfig7RfzD+yXddxNa2CaaM+4cljHb8K
1uMjJVYEJvNl9jQm7vStvGNvojVONjj2x0BG5of+3cQMjV1c9LvB4fZVWRiEoAKesqmNI9F2eHEj
ZPaP+UGs+WYcO0hPccp821BL+jiryAPoPHaQeX7342AX8lmz+LUYLxuIzkBb12qm4sbCNYbtJHPx
mrG+CZlvIYsJJNQTlxxBkY5qYCyTvZ+HBTOA+aCTBwREuxLy92ITjCNxOSsPZtAcOogosm0/R7O2
6uXpoEN/UdJXpatXeqcu4mQF/oroXrJB3na+5mb9W4HkZmhJfq7GnQGvXxWDU/ZwSArblVGhWYuB
LBZ8VPkupv4MCqEFzAwYabOTdl6NnK/4axP54VFyARjkG5VBYzSeFKzSjRbJWa552ji/ZThZpBix
pXPn6X62D7vr4rY9+aNTwa3qhjV8WCh8HZymAElHYYyrUUKpP/nub8ZYLK8Z5zVkPGW8KeJ18hjm
AZsK9kOEXIDM+4YDQUfyZY3vXcaDpo8d5u+l6mAY2vf5LoF6LkvnolQPwWS5E+h8C94QEj+mhZBe
49qLrJ/OYuvK7d7Q4GonLxb3synXm5Gg+LD+6trT8mS7jJywInPr+lA3BB/yIJjpRfzNoCwc+tlp
i59OIlnsKtnnmsc3+RuKJGji0Sqn3oyWzFXZX8+djD9xckLOsYwUe9yVqsFEiJR5Q27suuiJotb1
a/XB6umWUU9mTgtq38QcrH12bEf/GILYSL0jE8u01PmhEb52OflPs7iqUsIz1TZKyqU9qZ5Qfnxw
mMVBJLI6XmmLIkUoGyCdQqXlExFGuUQqITbum2FnwqEzhmDdGVTSA8pSoEGf837EO1MjfyL4hubd
bharrxozYXp24sjAQZyZUXC1SOyC54Thvs64SaW+0KHh14gdei4ew/Xbxxl97kxLliyW47hawgEP
UdPNpfw46eZawwlzgVeWcq4FGTGRHenBvoGOGAtebDnZCTTUMSaxCXyDwZbdUs1epUsxVuLqQOWq
WclKlzgZG9Izz335BSrAz/EkCAAVkJ/eP5KUa8hEYtS8S0YeCmTCYb7b1LkVVTkkKtw0Le1pnKnd
m3NunASSeR99D8yxocucQr/65i0PvnR0JcqTlBxHcWqNO1YYbX7hfwLlS2tr5kOLsugU50QSZO+2
8RTGeKQNujvOJn4glMfdXTD+xOfYydWT1MPjmBFgSx5DQUYQPE9sQGyBw4YPSRCdU+4hfqWqu+A4
kVNCyKh77E/sXvLe7abHUTzpUCCt4CNIYEXIvoLBffMWVorbVMt1omFQ/RJz0zMTMgm6T58zsKAU
ximPONWHY6m+pcnrBMIintoZXwU00HhmyZAbW+0YJme8Qp2qK46x8ZwTEJVwNMiIFrFP8AFS6gJ7
Um6MAdmXYjBUKlxTkKYwKNtw/BwRci9l8Zx7kTnT9nwWxo1LfDMVsLjodd0QaRGzGDU7meJZoUGr
dwXJhdmEQEc9ELqmQfhgVTpUjV3xkZjcBnX7rNeodE03ML0JnG9W75bIfpkMl5iaohBIHWX0EfCK
TTnN65zPuZ6wKSI7zdQ1bGK8eXyvex3aw7c0YsiGzl6uMg53FUz4I+TsKMNFhR2wYWRH8/1VQVve
M6BTaIngH5jRNuhAQtsXw3yTR869PnJztis44lR1qEPxQ5nnVcSz/8kqLDMy4xKmDwN8mShKrrP0
1sPc1W89SuLQf7FpKMZBcSyjW+dQThZlfgd2h1xLEtAzTKiOXFGLcU+RZ7tlu0joFjB7mWDdz0VE
W3rOwLFSYx3BIXxt+f9ywtEe0oDUrng6Y/IURRygFFhz+VQZoVtwB/r668KOxKNniouNHkHHwaka
JDIAiBOFIH08OaBw7+IbnBzsPtSVH1oQ7wY3YGOm2UFDmakC5MTI+Dr7gQcQdmc7/mDBjnT0+FC6
Etd0E59r/wlysTBc0yCvJHDL4hAhZEEuGOTMQGUgwC+terZoI7L2a5aGzfJxq+lIXfsz+Se7z6nz
iHIY0LlN77mv7Mt6PlhJfdHgiQpRYGV8lOcfYs1wz4oqdWfJRAmOtxw0tiws2EE1PI+fApunQZ73
cwOlajbOE8P0ZqE9M66txQvf5dWNz+bbTHO1dHYM7QfK6umpLh/9CHrp+KurfuNLNYgvDOV+ofwm
1Aq61rpSySGupExW6d6jRYa5jUv7LlMMh0JaV5lN49RjhWJddbV1IcacgoU1J1lYWp9qlteEsIos
cymOj639BCfvoHG1paMBo4F7ZL5P8lsbdlDKGWBggVrChIs5hrMyX/UDbk04/9RyuPVTY9NExiqB
vNNYXKnMrgqKnTzYzUkLYeqXNWIvkEkkGW6t4GCzKtLehz9NtZlUjoG/o8W/HcddrQdujQ2KUteu
3tcoT8G+43ldKx1Qa+uqATQBEXKTzBczSH8VU7STy2nl+/l+MK21YU5X2cDjybdglXUrYuj4gxEG
LMY8tpDRFGBUA/MMvRwds6NVptMvs68YB4dU2VRGz4CeX6vu0bNB6TbrHSyKZ2G/2drW5BdvKaEG
S3Z1vHdwK0f1jHT7bqpU2iZ6Y4B+q3ouexMzNh8NWLAfWlY+A2CRgQ0C3I+hqwJlz3PENLNZNfLP
Qg4XEwBlJoPrX2DAnLtxD3lJ/27FHiKfU+TDg6L6GNHBDKM5iiccf6ye+95sz3pOdmQEo011YuW7
DN8ZD+rRKUM5OppQsiTtYPXpqR/9wxyl67zKmc5ijFnSc34qw1FbOLT9K+fKWoX6MmUo9KhY+eQ3
gUTQJix+DBwPEtT4aPYkIWMufYvZHTNRnJr8niNvgjG+6tJ0rdABlfa0rYzvSb/hcfGE2VYRRTuj
AsSU88ewCS/jMi4O24WDbeLPiTiQ1Ow8OUjJE0Yyx1K61y0+3jAJ62O80KfOBf1Omp9y3n7cHGqT
nUnmoVZyKgVSuA/h9JPkuBUguANFZ2i1kP14c3UAerVbkKVCs/BzwNxq5uSWwCWnjJOhAtFcT0m9
ZJRNyfvQU6s1E+6m1nq4K+nkYL/k6M3JJwKXxh7deIU6+3XoNDdcnhztb4Pbk9+8p1K8hfOEgodQ
GJpCdgtLd4Ed5FTse7rLBqRXUT/m/lerlJ8mg+0qVU+BnrlKKR5meV/iarwwZlWrPlIxmtODP1Cp
Q7GHdPtpdQp1Vo2rVAYt9d1OkANKV9LqvHoy10MR7fz83V+ybD2tSXAwofjgZ6h2SGJkuTZIz9Wi
wlOAbTUKByk5tPkhYzHOBmz4+Bim/Sloyb9C51vbD1r1EqsYPcKu2gQ+IgrXmFxOnT6u3svkgl3e
TsIcxMAtChZnssoCbRXDla4SnLDlYJtkYqvkjEH6xOvoSItKBeTWjVWA4m8YaGGRgXGD6vOwG0b/
x+iQyGIPMVZ4RIXDrknsxdF1lxbmccwzD8rmbgaSybMEcxS2kahOnS/Ona/ShvAHaBODfSR+jeLZ
1EGEL5nCxYxbUtQVpBeMwOnPw/fgLYMhm1sqc9OkfxRYBfp98bQYuk9TuAv5SAwFFBauKmOU7Jou
ORsdouCqpmuH0FbEe1345I9UyU5EPohBc5PH7kiiEiH0e7nSNznVn4/uKTBfjA69DYra4WUMuC8S
FSy38OT0RdTiOncA3XF/G00Zk9B0OxTJTk3nxwxyYqgemoVDwZ2VYMdU0ttZwCoLf2ruT0M9HSeQ
NXnetJ3/ibvWtsCbpo9jcm81Sh0LKzquz/U4I2JMJOozIrt0smZ/x3KHzxUSpbJtvWJnxS9q8ELH
QO+JNm7YY37rCS4BiaeWJBk13adMYGJhJ7sw7kNeGgONkaGHPe3ax7w6NPq49vnpRDo1GUXJbYlM
SdYTEPQ4vjTqrwZdtlGlex6BBIkTx9nu1LZXGJr4OkNyjT4GBuaWV+gz6OyQoXOr47cwgD5vKQcR
Jjc9Z+lLYcDkukO3qkIs6mMyxidQnISWMteasz4+RU23n6Ny9z+cndlu48q1hp+IAMcieSuJmizJ
lm15uiG63TbneebTn48OcI4tGxZygJ3sRrITikNVrfWvf5AwNtDaslrkUkfKJtoKevsiedTaF70D
X8LvpedzMO5rFImaET2YVv5uF5BaBwC7sHdkjjFTuzYaAlQ5ikm9szeGhOTX8glnNuLJhgf+BqRA
QOoiQF4fLhJ7kkKpvKCgw1nVak9DN9x7ApxAdC3bYFjvlEHM86Y95XV4Kyrjiar0tfDZzA013RO+
9Oqlqk8D/VJQDo9o42m+R+jXjAkq9yYL1VUt4bGY/yVxuFSbuzhTPkoFSSTgaNHT6EdLVCwHr9Ag
j6LziMZdkFdPsQf/gBzMBM2+tusFimX7oBn21uzWkPcGDAHoFhy8RNFm+e9t9uL1wSso6WZAEpkb
8rVeyPt07mZPsmAWIXtXTKFQrbw3mYkcqEakXTiWe8UIZxU39xY0cqNhhtsGVx3BsCXZPUhpER+T
TN8z+V0n4fiAVZH/hhBmNFwSazvQMoaRCPHqHo8weBn4jop8xVRaYONgu67jmw9Z+FTEAkNNiBTj
7A9zzE5HFxxFbOnZrGIbacdjx3coA78bRvw3NsbjhJ8NKmEXZu/0aTv3C28F1WaFHAp2dfEYcRgG
xbjuSmlHb4S6zCMABiSK9Z3QUE2MFa89xKW75BvBwM8a8CyT3TvTzt5jyscsw/GC+kLPoda5x4b8
KYT4Fj/dgBPBaEenpRpQG3eU3mWckwk23oiAyWXeoYt6IJf6Ju+7k2QcsgTHndiD0tpjIcKFg7En
7GfXVnj7M3uDWKJAHcmUlx7WX8jghTNtVmSVowAfGLn/pmD2XuBg0A6PzUAxR8YI1pQUZIa0n4Q7
EqbRsDLxcHtIPLHUxZPeogIq4AnZlZMo0ilCleYWeBTUeup4Aanrmfs4DoeIplWHfSLYHxlaQ0ZZ
8nIqZa26j8XAzYbqEsxqMZT6gTeHJ1U4rN3wVJRHT/xxFYdWbWH2NBDqgxz5Kz9SUdINR0MDVAWc
LaYdqfYcpdUWvY4pA2YgaWXfRpz2OR4BSZevZA0LEo3+7s6NxrUq5TfYmhz9sfrrTVb9VeWISjjC
+tdi2A7RZ9G6h86D3wzrMWplnKNyp8rvW726yuqtbT4perXwo2rRIYElfueK4MElfSQwVbjI+XAQ
FGcafSHfYIErTmm1i2509kAcwXaqMvo4X5KtQi9jXfeQY22kgGnsO4ltbzwaNpnHlyvmtWd1jovW
XqCe9VzoPXtNoTqcC+SDVn0T4n6EkjdkpcIthyza1xtbeuoZtZp/K/SRZvukCIj1jDGs7jWABzfq
x9DMZ527SlVkq1TzQMQpFjMtGsCniOVTuphiIusx1Ds7EzNveLPj2yCKFn575D8H1XC6vIHSAOZJ
fTJV8JPzoIDfYHRIP0KgODenz8AiSGhrBpuJ/GI0k/CSBg6/nN54FimCzapeSRBXDNRzKmqHvr0F
rEgQaEQAZ0Xc7+qMmhmgyBiOAiBcpwQrX3qa8Cgu8E2g3beogpth0Tf0Nq3G2P9f6D1p6R0IEbyV
Pht3w/hsalBT1HkTAfC2IIXIPQybHRPYM20wTc1WAaMPD+il9/sNWE9KWnXkosqeNGyHST6i5Ysk
YgKn7HMfJMCft6SJDS0M92UJkEKZLSn930zHYSC9/p0ICIMHpt93zqSAwPYfJuAZZ1J2QQ/ViWNk
F4tcfUuTwRF5AKD/d0CMh8cBL2WggA8Ve5ky4dGHfGkiWQFhqumZqxxkgtIFGi8kdpVTsLvTMr5D
HdJZ8BLoezxf5xI94ECpGYd4QFiYtrhzpqNqcEjC9xx6VGe2d0pQLCWUhmpg4iuKF1OEpB48oJdv
o2EfdNMphogSMn4OMOlCiTCWZlvd6bl550HD8bvkJjfKVeTYkL1RR0AMOoGGD6CkhTFyvmxL85CF
eDPBcBkAcRIcS+OQIEEshkIdIowcLD1kvNhy6lCxyQ5T05OuK4vQFZs2vsIfsLYAasN1jLeb9Bby
v9Obd0tdlBoIaHS6i5LikKaeM8BZhlHpDClMl4iY6fQtZ2zoLhsqGru6FfRtE835wsu89C7PqORN
27LzdmNyKAQOgPu02CYkEdhXuYGMgmZ76RU4Yzq+gufbLr2UD6FOxObvn5JtAo1BKVXkM/ZlGwJj
K6FOZm1ygEwCaAxgxjA9v24Og37PaA3X353CLrEqTQR7s+Y+TtYoG5inxO4NFMROmad7KYVlu+2u
+uffH8/PpFcVVq6QdUXTz7Mk1E6w/qNAPrI+Qeiix/o13JUbsTWvlYX7nD+W9A5AfFv2PxkP8kf1
Xv1Hp8hi1J1xC+S7CO4Y0Po06ovib/JeQQCzlr//yvNs9v9Qc//3V34LXpBxfHX1vjb2gtwozOJ6
3LcKExlx9UfVlrXxlstk7gDO1tYtWXTzeEL/02OPOL30862KnOrCL/rxs/r0i84EiGPvpVCBQ6Ig
OCeIeltinIE/WgQOg5BisqUHgNjGJ/PC9/yTitqSSeoyhGKbwjwjKcvGWJipMqYHCViiGF+k5EjM
Gr1mNvUK+Vxk2wt3eumK05P4RCAfajsJGIqEu6JGFggVZXRaOmxJLvDNAUBPj3WJb9nclG40JjJ5
mKxc8aB2scMbqJk46WMIdHjpZ00L53xhfX4QZ3t0LRk5T0dW933JeMY/meo7Pcoih0xtjExb6Tfw
1vfwaqxJxJaMu7Dd/P5kpp3j8y9gMSu2MHSbcFcVX/yzT2AAic3qRoQ76li93yO27T3+ev/9Ksb5
8/+4zJRvzM0wlxdnChU11cuAyxMqBewJAzGGjlRX20zo/woNiNjDBqaDngt6MQ7qMqOZ8qE1VAWM
RGyPqhDAMt0kqLKZ00v2AgqCiUJSJo9K1NgWQEnzXoeGWPV8L9qcsvsxtu6z6gVZ63zEqZuQZMvC
6YW2g0JLsSj323nOSgc7SRnQqbF5VXK6ceLhUruM4CPorIZJ5jDCrjVhKdPh+/ZNPCjrWKH9R7VV
JftI95zfn9W51uE/j8owbfS2ump/bMafPlVv6AI8zUW846M02UCH0mnsDb5c8+RSCM+Pb8W2CQRE
V6EY5y8fR4jKRTAQTXmLpLXqxdzKT6yCodiTxkmOx399Z6qsyKT+wMAUQjn72rUwNHBeJ91r0nqS
dgRwZGbbDAWJx2j4wrV++LBVmcwRk/Vjk7V5djGvqdymLjt/Z+RHhrepiom5Ic209r2UtdvEv6vM
mzH6A2sdAtRC1lYu2kl4P0myrdtVSSdv1coKXWZGdxfa6rpGCxcO41rXSiwz1UMdkLs3YSYI5eoH
C8pYeDMNI1wqgbi/cTFz1tg0UMysY33Y4A+VxttQl5eBeEuRWY8lILG/KgNrgWxGh+5davcD0LiH
hXEBkyhL5Vt2Qk2rr6Zs8FrK1mV866PrSZnJ4YmwkOPmxsUEzzCezd4+9o1CAsW4bURxa2ZLYwRY
w1g2Sra2O+HgzOjc9kJiyDdREJ+rKpO5SDC1pamadray2yb1+6gZoh0jbq1lhTCdJXjAe9OMo+fu
KxJtNZQGSXNhS7GmQ+LzziUTIEVmJp+ubMqark8f96d1ElpwWXQtzPfNMCyb9zjCHo9ZCFMbUy+P
dkZBzgSoFLicZjAUNbFuZI+RqflXSrNtr77Jfr3uBFZjPqBeAIMZ6mOMrcuYWbchDayevmlCx/5w
uCXfZksBvCx3doyzKLaxkKGNAAfH6K9iTnvUfQMrtRDVSjZDx67H5743N4br4lZYeX8MqKZMABg6
JfFVaajbjHm2qzyNQ3snBeOjrRpvYUdt5K4LC4MjMg0I+rtKBPOHlHH+YFy7CWaw47iD+bapxbC0
IRq0kbrNe+05yMt7KBRO5XYoNvE8Ii87VxaD7iIxCVcxQQVLDeBPRczx8Ps6+zGV6NNrMM7cIIzQ
7gvgeX2PDSx2vdBDgSFqzjFGq/FVi4rWFvsK1R6018peAbQz/KVxH1t+MuJYHAWi+99/04+m4J9/
03l9kQe+nRWFsTeH3Ckoo6Jx242QdLSta2/z6DWx/tHH/n7VH3VBtm0LU6BU04V2dlWbnEcBjUDs
xQSjdJsmejL8eCGLynGhI44CS+yGEUSM/xYjQB+im1PoR02v8dSG8+c/NdJKzSoEkDtiRApZzLUa
0cdA3z2c9OS6bdVFb/YbVf1bU6EGIEBivNO9U4eXpp3uGrI8JpURf5QN2lt1WdGWau7dCCDcuu9d
413YZX96+xSymqKoiqxqsn729kWV6E1jp+ZeUXdK1l0j+z2keAEHpT6XUD/RSKnsPRgu7WPpSaVP
cM13z2KuzVAKgoXjNcVcK2iEBxl4X7lw4vxks//l952VN+ag9o2eINkM7VOilXdlt8qGbcdAs1Nx
JGFUjNaC/RTfZ2MT6AimL5WeP/ROX37B2VdhmK02EDYcH2ziNMVLEd+2gLIQSFEuWhf2xJ9aDIP9
xmZLtHV2P/F1T0ThgKRFH+ODS0nTjdaCk6/KydKhjsChoceez0N6ALdPUo7TiMlgkKI0SPgzaD/m
lZ/c/r4o1PMSg136yy86Ox6SrM/zuIvMmwKHwvIvkLUf7wwOiGEtU9VuapT/1lHrXknQ68KZOQc0
0K8xtWJeKl6lEaRmxeiadAHCEMMVViOw5ZsLTizmD3U4p5IxJV5rpiLOLW0A3MraC7rqSPc4eisv
vxphZSPEKpaFT/TP0i6cUQVvmqc13OOVCnmA0xe4gOhybMc4nNn3HKyO9YeEn8ogrXPK548Ac2bj
zK4XRb6E8ugBhBEc8m5BC5G2drQugoUOi0ta+MPCAE9TlxO/+06CiEi8oDSVfj6GDfUSKlaYrSIe
BVZBxTz7B0mz7PFSWXDosM14+nrQNzj2etKVp54CIGlvC5D5+/v8qdXmSU059UKBnXdeVpm2muf2
yJPyN3AgKJDX1p4M311yWzKAWOb36T8CqMIZSNvKPKg3+sZw2i3SwfGdaecuuCn/2FM2H46mNDjM
bC68SmNaT2dlgaESzywLQq41/bzT0AZTimXRV0fs9Ek31DxYJVD2HA/6WjvvXKfGSzpaQjNr+UOF
JTXdtdNB6MF1Dos35qxAYvD55jLqC2kRXss30FEkdxcpy6rdTGoGO3MiPKEhOpnrhvsccf/aUn4g
JV5hL8p0Pu0dy15yRE8Xb5eYRjJmQRry+9uYlvP5vVJJT/genQJl9dflnhjCYopjJzuqaTciDYkp
RvxiSMWFt/7jdWzdosajWbTPazxIyL2hSVwHrjH0TKZpfJZ2d/z9br6VktNewX0oqIMMSxYfu9un
ik7T7Fy1oYrssJfhMhNfNIyIUr4JAodZruc+11Adf7+oOvUBZ89QyHRbhqCMVDi+vz7DplSQlRpx
eitpc5MTKycIY4FWUUuvs8eJNQdsCO3qmQChxNoEAWbM95DwsV0ZNEDRVdxNgBfQM+5uMFF//3U/
PRIhW4auaxZ/t5Xpa//0SMxy7FLd8lFwYhBSbzNqmazCN2tlNEtdupbVbEEX5ckXAJqfKihBSS0M
U54KqY9z9dN1paAKe9wFgl1fryazn7CE5TrOveBIx1aiq5mG6ml0ofX9KJE+vwyaQ1sInXre1Eyw
vLPjmjLJ0POUbHVuVy6MrRhPTfY++WLVhflXMDY1vGaFc/wqDMtHzHEMMu4CTGd0+9XGyC0ahGPB
fUsMTJzfdFJHbExza52Vqu/LyU1ynr5moIB+pa0i7MWnxiqOu5vfX9v3Fp7bMOlzWYA61Lizt2ZF
QeR6qK92ebPiBCYXWdgnOmrO/N8vdL4wp+fF4lcmREVWdPPs480q0Wp+pQS7iDEG+Q6dvQVEn0Xd
2397HVCbCZiQZWPa+s83GmK55VzDWCgHoAtTvMhWFFXQ9y54y3373qki2bh1lf2MP2liqqY+fXeJ
Dj1SCCO7r5fqVluK+TgjSOdpdMLZhd1GPT/zPy4lLFkGmDU166O//HQp16ZZj+TcOygcSEOprLI8
RJqbLhPbfRU1OGz23jLpQglXtuYmkiRixcxlC8IfnGJjH1UYEFOReDjd1U9WPKDVw/uukS/sAecF
5PnvnO7j0+9s1WAILVnHOmZ84YAiKgbmBAOOrNiiNv/9Pf/0/HnwljBYgDQy8tmXq9Z6rFSYIu2U
MUTLswzjF6Vdmbgj+8jGuokZi7+D9+h54aUt57xS5D5549Rg06LRQfG/3mdXqZFbj1k0oUMiJwUB
XLZ3T5qolh8mI+N415J2AQrutcm6x55R0dCgH0zSMqtocAxsnFoM+HXPunD8fTj4ft2WVFUhOZbx
h0J5rZ4vM6ZYdmS4w/14rc206ydz9rJUZpsNtkWrYNXO3GV89RhsHnfPh/n87u7fMVxhSeZE//2X
YOJTaH9AWvY3/CzOcLcImM3tYL1MC5EjH8LPhHryUhAiXfgWzu1ueCFfLnd2160QZmBVY7KD6eBp
x9FdwqCMyeXVHmR13r+pl7pJ5ft2xhXZN21NNnCWPAcIkS4pWYML1M5nSwes5jMfHaz/aM4kRIgn
PHwX5JRDV4UmmvJ5tN2ihsOj1RnJExqpGxfLg58eggVdT7cNcETjvMHV1K5DBpcP9w8PT+Mym13z
3m/t+crpFoeDPJuvL21L358BbTRwrE6ZZYAjnO2AvpobGBl4IakzkAI1oGoPNehxcrgYkSD2SI41
/w/6hrmNCEglOVJ7yBOUZdUp645xgxdhK2+HKbYFDP0AoWYBtG33mTMg70VPf2FxnNdPnArArJqh
GAwQbPUc9ZDLJLVRJQBXV0f6S2Kd7erl9y/xG8rwcfKYhkFhyKDCOK+Ceq+MJKuIot2olrNKHBHr
M00+jsOATzFYl8XojgosQkarS1dg/JH3IqC+gIsO5Ax46YmTF+sdKMnKhR3z+1GvMXbULA3pNi3R
+evS+QSlpuRkxMOzQH0X7j/eynXrXgBa7e/nAFdiUTAw06Y94Gw5ll1o1knfiAP7Y9UV6yFbDd57
QLE/WWXWWDzmPc4WAy7PzIomZ02tDZ1I0QiINe+ZLOFMmAeL2MdExQIqdcEgGHJWI3ozPLkIL5jM
EiU86DqTjAJR7yKc01TYRCOJ9hqVZoDPY1UTOpPm8BEdCZ6lhByp7dOlZQ1zO7DIgb3RxK01scIx
fyuCdB224VUgHvv4XlGsw2T1imetjVVoPrxxkCndg9t1MLEzpy8qkg4HUhJgpXTm5Kogu7Tg+7pC
gU8CE0yD8Ro7FKegahMavTnxF/BIzBbMyyiXRVgj5IFeryY5ZSBxAPXe1+wnNUo3LXk9eUm+Y5Ix
48SCT4xHS9m2EaFWcJwCjOE89WiaHHK4R0R01nKtzlNIHBf7HHWqYr8eJ5qCtSwIDYCDphrTkvp0
olfY9KS9losDhpp+tZdL++a6tRFo5pBT4Vtlh8aCru7Y45+WfFqlP5nR21ypCWtB6JkE8YahZCcu
rLJvWNm0yvg56nTK8df54Ek0Uo1hTxrtKjZ5Q6dlVfaNvjKDfdntY/W90fZpkywkdJohT7zJwvXv
6/yHrU+h8DNoeDRa+I8h4qfnInJXdHz5sApUTHr0BTPRGjtAwiV+v87HfnH2Ar7MLM72WLMWVWq1
erKTkV3jTdqWe6lBMz7vH5kLBeYS6cCY47lx4QZ/2Cw4RGy2ds43nXnJ1xev6zKuIEIEO3haKlrR
UT3RGCjV6WIn9cNmoWLewfDYxqpKls+KqSgdbbOStI+OHba+TsbZnXXf+vuLLchP94TsihPSErZK
r/j1njCVVMSgaR+dItbYA5cizDWoIOBcgjvUqfo8f28KKZ98G8AEPMKv12papHaaT6+Oi/OUoj6u
mQFXBZYGJiKC1cR6a1Ekkx6AE7wTQudI8b4fVgmc3+qIDAMvE4mVfYmf8+PTNvludVowfGumZ/Tp
wzWSvo6Klmdg2PYc29eJ3kyKYkO5DKWz0zf/j++XZQIXx5Z59ucgXBUHbqamUOldoEh/OwXR58U2
BPq3MOIXb6V1QwY8yk8Po+YL156+0fN3ANak6RrkjWkT+3qvTdBrhZFig6sjU5UcHafQDi+JI9i2
jmN3lSxbIpcA/DAwmSXqhaL0p68N13GVpE+ACfujgvz0pFtNom/DfWIHeYCvLYgnW9KC5XsRjPrp
Pj9f6eydpq0cJrUFGMVxi0AXT8MAdDDe6uq+gCGvyH9gD0AXwRpQji5ZLX6DzdmLGanymfOcKbDO
gXxP7+NSLxJijnSHWAHThEs1ugwQqXjg4Y4FBbC5aOC9G7jp6wdYfRGnvuWBUsXKHlcWbWn0JaK6
w+TA0qH2Y8ZheTuJ4Kg2fiBUWcsapym6C9/Hjy/o0w8/e2xyPbqe7MoISqFpQrTxt7RoDL6tS/Nf
/YdT9MsjOtvEI9310kYOg91kWwA4eRxwYzYRP8OwXVnR2m2Ctah9vtL2dnDyPj3gqnEou2QRAN4T
99En+QrlN2DxPJCGuYVKfXjWE5y90dRMPvOuEu4ZzTeiXkyFQA6yn0gnHdslM/aPEQrlUaD+Tk+K
qA7VaB8mWYp3sf38aXfhWIabQ5U9YbBfV9zgK8ZYytM3T1AO+x3sWZY5NB2lPyLQ+H+s789XO0MA
/KiRif6QQ7DelXqKTXQQ7CtBt9YGSJJzyWyJulxlEL37aHLvufr9+t+4hh9fvmoDAaqclFDEvt6t
EnSJWlqckQEOYhjhOUHc4JfXb6VwmPt44XU0fUkAg5uMg7bxkdViYHJj49Fu30PAluq/mfWGnKbE
JsGE8dH62pJMQcdiBmaCn/rk/NmUq6K41Ar99KJ0tiVNFtTnmpi2lE+bk1RpRJu4arjLGSu4O5cV
14UOe4QOpfoiKD8drOcb8eernW3EdZCh0w3cZEd3SGkPGNBP0RTyNmENNOIl94ILa1t8P38Ny+aV
sC3R73ECfL3BpA0HuxJGtIv0I5y90DyiRzPwmsdzfalkNEDtUiH4u1tFLKEsWms4xOIzqocuU09m
raqJYji4Sjmx85vQR7amnySd0TB9PI2FOampsN/26RGOTcFfiJbxlyvzN2M7phaqRPwbcGtkHA7r
q+pWohFIkRiDdScZ5Q28cAVWu+tH66p7t4lwyKMHeDApGpwegU3QHOXgb+pDD/mTGTDt9fAa//c4
vRQUo1rfgYPpWcHgYqJBDaafvR5ZRRSgK2mMWa7MsN/YFVp/SoIa81V7GemkG3bScXo2wRsN9qLT
SfFSig1+KNsUSaK/tqpuXQ06vspihyiuZQBoqtJGQQ7fW9Uq9m5F8RCMJ5NHAEaHK/+gSoTluJDy
ibfzCBYHr8kE2iELOZH8XtaYDAoJ7xcWRo33A9jZgGVOFB9jBZkqqoMkkv5FOGCpHrb01k0XPhBQ
681aOPeh+meaIpfkOOlIL3Xax8nnvlbqK6VBhfuuBq8Q6nEAD/b++JbmAXqvbG4WxqYTzx2RBhXp
BEF6NZBc1qpw+pGDj3Tn2XSC4Ro0/dOj/Kh70pKMJhQLuENh61Z7qwBz/wSluMYQKIzUVY7CZ2ok
x1R2akvHmY0eON6W9RGSCYabx2641hH5JQeh06uYeCneKqQO08kl42vXvFoegvh266XvikmlD9EN
v+AWZIWpk6KeONupqiw+RksnHi/8k1LejAbz12IeoNsPK9T/Yp2iXmFV87VLqbHJw9SJyC4iLOkm
btaisVdTCErDrEgCqcVi3CJhZHp0MY9RYMCdaCY+IqsGXCILr/Avm9U9vvwc0AVkBIm2Z+A9N649
V7DHbCzE/I2GaAwH/dyWMTjyVjaO7pMobSJITt931aDfS+I1/WHVmvtBZRBbcq5FcnRdIhFTQppn
RSBVqF+llIxmqcBDydN3daFSQSc3uuYdWgNJW0g2NyIh3ECI7I3bxlHJYAIIrBnOtLlGKJGFGkg4
oRodS5Jh/bxbB7TkUEdjE+6BguT8I776T+PZZGqJdY1oIrODJ29St1r9tvMGusrxbzkE6+cu9faZ
he1AL1ZDnaxR5UHlx0Fz6jTdAn0Svn7rBENQHaexKQIFHH5R02ykVkHJQ2QXGJiCicjE6SD2Jqeb
a5UXDR8P/Ao3AnSQJlrCF6YVybbMyXb08L5iS9rq0tZUt7a65c9es5XYutjhN5MJ/tC08xKKtte/
w97GZfRkK1jl1/hEuGuDuUEOY7BU8E8iRNx/Rmdf1FduD8WnJfkiaVFD8QVp1rve/GmloyFLTmbW
F6ZN33JkFIYyiiqIkaFg5G9nW01tdKFXD3U2laoR5nz40dSzLF9N8TqJ+w6R2SYN0yIHDAdAKAgp
nfWN3D38fnJ/P48MaGraRFqF/QQa+PVwIDvBDTvNi+/KADupmcsqWGIQPBLHqeer36/1w5yCizEp
JmIB63Pj46T6dNQqZTPYge/Hd9prY885WW470jmxi8UYdyYO4/Pv1/s2JZ4eMfW4LhuWZpPYc3a0
N15vMZvSxmN7Y5DG4DT44MwEvGDqvZmxTK/JeRfSq8AbInYwdu7XyZ20aB79Nzu4wZCQadKFTkj5
Xm18/Ulnb72rWlwNRJSSmsk2WJH9CyOU02TaA0e8RCwWBns7jWi4aHQfi4+9z2rIpXoZYXvHGQrq
MJju4vdH9QO4wu+aoFCmaoYKO+Hrd0BmldUMaeDfjU/Be49QElIVau54gYfWAc1RU8/ip9+v+dOn
x2sBVSGu0OSD+HpJTtMk8NCYHpKE/I65KpaywVjYScqjgHlzCT/6GEV9Lb0MW8cVUraAY2lEz66n
uEYI9bLs4VbNIS81q0JAHYZhOzM4pNExE9TlrsJkWe+wooirxb5CqT+s+n8t/whMuV2QrM3Hor8n
UR3WE/tQtfSaeaxu6+jRKF+98ZFswDJ7Rzajkkme3bM1t7MkXRbdcrC2nOlEEyfIksO/vz/KH18f
r02WZVXXbPW8bjFsxK2pHaH1OWnlxrT+yphfFUR2bJknhO1tPKDjn8fRhc/me99oMGH5v8uel5ax
a2AErUZTY0/fyBFL6QxpvygvbR2XrjT995+2DvyeraEr3ORge7dTBeMG6PIAihkgVA0Gg5BoJK/A
QxcHBExZwJVh/WdqT8wP6ahoCzKUl78/9B+ALe7elk3A/Y/599labk1Vif24GO6v6sV+v6xm96t6
topnO+ewvVsfry5s1T/uHQbkLQAUTr7/FK+fnkFUG63r4kt2H82e9sXsfnO70Werw2G75mK/39tH
U3C+WASMnqlhYLKsTIv307VCUeRYG6uIwJX3vrJ22DYQAoWfbDX3dXyz0ytwZr/bgss3OCNEq67f
kpKF+5xb31f2+5RTQuXUYvZk3eUJ9tkIBqTyBgoScsAEgUZUIwCM4WOjNgMJRATIMDSTywuf6A9j
YMgPrHzN5j1p9ofi8tOdeL46IkmurAPsFBHLd+ZktjmfNJN9s6V0LHSs9yCJlet83MT6kxU8BM11
ZNwN4YONigDNEwluw0L3b4ZoOeD1z4Y9kCd9jJp+llMHh1JKCNAxxtWBruUiVgtfg4f97WWYE1Vf
BqzVzodILMAhEyEJWKFMzB0VgdRup8Oi5/HWAQeFH99MfnWTlLxejvrojKXkBEN+K5k4qBU9HBrK
h9Rfj4bjZZ6Te+2WJTtEYASU5Imynehn1DoB/1ykIbPCHL+tl4zHokJxEAlMrhT8Yz3Fne2m+CJQ
ow7ETBgUS3WIn87E+oJU5XpX0wi0IBVegsY9NH/VEoIGbHu+F1W4WDuM21olpW8wr8Og2QvjedFr
CrVedYhtoggBCSx+zEA14lhaxXwIVJJuqcKc1Iuh8NeHkKD1oXHJnUEGZClH3w9f89FbaOy2LaZ4
pvBobC3HyHEcx0IspaTDZk6bHL3w1aL8luXmUWNcbXXqXBbyJu26+9YWzyrqoSBg28fvK2NkIjFg
SxmFMYDVYZV02mQgsy+LehFkQHJWuBqtydIlXKfdMbf30/OpChMgajgoSfaY8wxC4rb1IXnCSevP
FLiYVxsdvGsIl9PXrpgl6mR8h7D/RyokF9bWIE0UF4ppL4tcdyMwiYkUMFOeDm3SqJn0KEcPP3SN
3a/DXtAPbwfLWhXUvrSWNu9vDCuc9tAWkGZSDm+e+hICN08dDxWmpIxzvVd3lZ84VvxXx0ZXhVxs
hOTiCgZX9srk/8IqxYNuu+taO9XWsJHRjkO+meHWtopOVHLLOiGLrS+2mO7PmCFX8W1M/IWvqffW
pLwO800V/+nTTaZp88HPjjliqMZ+L3B3COnwLC09TL1pH78riT3vcCwM3GadU4Z3TyUJXCrPoCUN
DiEqEVZNUJ7imrT1Cs9Lr29XdbBUEKsYTuMHGw9aAxacER8GDUPSYJUVXPf5uDNo7uCW0lXzALsT
sKYyr5tbVzdwDuPXGcsRQxLZ2CR2siKkd2tLuGNa9dYYEoeOJI34l1JeRXroKClPJllsVWMTpcdW
gKuVxR+JkwixZxgkqyC3Vr18JHMN2phLYTs1MuTQlwEW0R7ICM3NTLHylWVc5fZ1E2NNZGo3Lu+j
iaCwJnuXRoAvycZMB7IQFd86Wgqg4zh6y1P7Dh+GRZ2hVs+3uVZti1ReTu1tr9jPkfsOYBur9r8G
yzu48WvP1a47y75Phuya8cKkm288/Ejcvr2WNTwhQQJbP3LcsFjGzH6nzWWiC3bYTgaY0r1YYb+K
WWIXjpafSmBYSpwpMqQw/vD1aGEmbQYpgvxDoBw79kx9lLZdHB9rIkro/rv2Tx4bp6JFRwsqZBje
Mgll0hDfx2nSXOCu5t+DN8lV+CC5z33xLPRtWpvzqqUsQDqR46cdePm61Prd9IFhlDWZ8oy04+20
WHJxgmIQAoXwfvvw0in9HeHmvPl0e2eVCoBIOhB3EO9UHFg43pxYQIBflN4MfzcldspujdHF78/0
x0dqM3BQIRhNs8Ovj5TdxS5to8p26La4YlCd3AynliNGboLv4/eL/djGoSq30enJOsXWWSGd9VYe
kZcZ7wjisKcgPED5F5S4GNH2D5CPPvTPw6UK8AcYc9Ky/+9VzyoSJciwBNd793a8M5tZukv+uA/h
HTkNeJjq6Ei9S14MU/l2fup+uqB51hIh25J9z4rMQ5ce1GQ7Mi9CJjaHstObybIKiztXe/PGt9JT
Cast50lRz/zuIrmP8dXZD+HkJ7oLTaSwqGB06+zOa9OXWPRVdyJe+TY6WC/BwXgqd8WDdK3s/H3+
SvdxY98Pj6R4Qn9un8yd94CzpXXrnzCr8XfZununenkwrtpgVhzMHbQicjP+eX8j/j+C2+KledCe
Jte1P+4LL9VcGsvVNafkA4ESt1g5VdBLoObPqnftCaDAWLYT2dp8slbDrTZrn00u3y4WhRNvzNmc
w33RPcQ3dNfBG/9mPubL6hRfE8c4X3Tzfjne6EflmR/hSK/ZbX2TXjdv9i1af//afC030YN6G26W
9ix7TPfGbKAb3rpbdTVelwtrVf2xl+WVuzXWU+f25G7DfzpF/zV45LF6t7bjAXuRJ+kuOxSH8i77
Uz1gVLi1XpLhfwg7j+XWsWSLfhEiYAlgCm/orcgJQhQlGBqQ8ODXv8Uavage1KCqu3R1JQI4OCdz
Z+Ze1hMuhoVduLJhcztlW3kl++ZCC9UgXTAcsC/j9vBeqFG2vM84s2kUrG0lRNXbcryU8TN8B9qP
vLrPrzt0otn75/1F54c606eveTN9L8X166BP65keCxttmezKvbimEUzbDots2f2YixM2Shd5rWyy
7TN8boWpvNJ+JhhsTD2HX7hCdIkfu+xltXHlFwGDkLM6oGV7AYx3QVcZPtXFJQ/KqN2pkRgVu8n8
7xVrSwa2tKXggZp17245S1fv89vDe9kFEuKIrhQ8Qh5UnNnJrAvTGWY+ruqb04n7cgVr7XGV8TvW
8VXONloMtMZLVkY0/n3uCO+bpwcTvw1G31zincF315YStzPRvkbPzXOhui9fChpndG/euNNiPV7k
J6+cXVcP575H7Wf9zMrVbYPvzXAe555xrBbDgcyBw9y/n3Anqle8yfBZvGLZ/hpYXB9Q/qqNedBj
5ZDH2qLyPGNHoz4FLpoBNtmioNrwm+6yzrruieeI1m3cVy1QT57Anbp5iaevryuu6yubSo6yxjJk
WvqVm/vqkoFb70ma30yN5d3FnyPC8Gve+2MkryZ+Fxv4UCHXBsUGuihLzslCZfP8SkdXca47ETU3
tSSnX6VB/osS/YPVOy2OMyTdzpH9NBoi4CEwe4CeMQn4ZObAeq+5ouTSHh/7Ps4CbUWzlqd+Adfa
/mNVDiBmcsHzMDs3KZd/izENdyZrAgdjfVubq8mCuAju+bL9YujZW6ZTNcTOgxna0Jgq69HLZpww
6lbY45qa4+b61y9xsTR3BZ6Rsv1pnj+McXYoDsmmP2rzR1wFxuX1I+z45vf8vW9/5Jtd59ZtNSL1
RK8CQKelbqRVGVpT0Xs5jwNTTivRwxMelu9JXeurx4EpR3V7c3U6VCxxQ6uaD0gIkN5W3fRLHcLR
tl9K6+wsh5bhvKZqoB7lY+8nxzy67hT77jFPaAlhFhQ7KZpM+V9XDAtPjQgyV49QsiqMdqx0R6F3
Kx8VBiZt001DipxLHpJ45Fm8fRhX2OPOqQKsh5WO/yvEE3TFu0X2H6QYa4L34e5yi/HpyFeyYBmX
+oizOlL3RGGqAOnHVi/6rphnq+fvzZ2kluh1URVPMIiftcfmwAN/HMy1edJ9fWaybj3Nvv6WO75e
OJOZMKdcdBMtGAMIQ2IMyehUrQm7NkmAVWoKhQH6wJo72/JouYz7iiKZHKanZ6yzzdipyvzc47c9
GJvqLB/r38lUX/MJ33NWwte4zLHc+qy6uv8YxL++qohYiLeeI+e265dcl6Jb4lLeYKGbhjrnQLF6
Le5Lcm/M6o25shyng6tE0J5I6ljaWMqv0+0jUE7qlmG4eietUWPD/GHhAr3ETiT/+K7a2rzmdeUb
WKa4jc2HObxb3TK8bG1smwN+QO8zH6uaEZS/XSyBsbxDU9228N5TK0G+5wtH7onRY9jP9Zv4AmLH
RBoVplv8+D1Wh2Ph+c+LIgCbRyOwqwP3hN9pzvCHYvcgyz5MpvfFO3p52S/bsoixBA/zKFyGL6KQ
3/sZDkM3K9z38REZP/oK/MgCSwieVfWnRXgTnvmlRiAv+ilcN4+wNjDnsI6XynqA3Ks6JERBvykX
DBTZ7Y7b79zDyfEWMPKL8tnN1KN65GatMNpgO96R/fIZKHFCiF0ZF1WwmJk7cvGDdZhsegfo5N9j
JZ8F5/lbhoL/LcyaVTnV5k0AMHxeuaWX7YTLy0uX3zxHlwEXZF98nmepk3tcW7qsDn6+G6f3p5M7
qb1Olu9zvVPONG5aobFsd3xuOSx3KjT3uRwXq8aVGVgDaWkJF7ogNjYO2U/Vks/P3e33utjIZ8yz
wXKt37vxHAjL1CCVsx6ROWfX4a4AEoiH3R/FOtWbxHX8OphBzeqiaAfrHPuvVbWjd3NT8wOfM/k8
/Aq+5KohhURXj0qv34jTfvnkU0iuy+XuO66/PbBAr5uXx08alo+tuUUD5dO9GCFfiz9vv3MBSONk
fKaB9XHivTM1WykcjXUA4WH6cqBLrF+bxy+XVp/raZlx98m9/KMt2Ts5EOc3975sD2b0igUPGJIr
/8jL4dycm30Sa3/ydHKofrN15xfh02Gj8nk1AzEUp+MhXWe+ublF+P2DFjmpDT86/wyPtYfxwHrO
N8baPD64Wj6LuRDnaJyrHcirbbqpfvtDN7vNn7+7g3DUeDVY15sxrkM5Vpa36bjrwpbPdPXQBuuo
mE7w6+XUfYc4h0VmIHGGq/P7Yf/VHSfRFU6N3UYcbUU4RspWXNeBtnQSWzrKq1dAn8SlmOnHbFWf
xZW+NZ3bbx+L0+ZPjT9x3PIRwUOZvxbmtppRo2aYpfnlAlhQ2ak9MDvcHY1dMs98edZaCtOfZ+Ug
Off4ueTk+63pi/JY0ZWXB930RSw5cWte3pOwkX66qRAkp+s68bnI9FCEpnU/QBBqtq8D1/w+yoF+
0dhEoysIwO2wv26EreF3HqyjlRi/l5ApZvT/llYy+5JnVDbAVvWY2K706LEvnWHfh+9VNS/mD9fc
/kei8j/TQv+KnM1/NeHkZVnhYPMYliC6KGqAgaAUS6tPilCCqRqlzatDQ4oI5QexfGKrIKdKD3ND
4eVnOF76N5kJBiBRwSQN+o75US9DtunBgNkcdMPNgSTKnky1BMuzjljrqGFF8Qa846a6jVduPaIQ
MfbA/BXACkxtqOjQHT0VqAI8I7GcTuC6Fb6Y+5iwPTqvxYQAn0V2dtXBde2xHy9ISjAT8Iy3tG/A
kF+qU6xJJXMCb+xO7pZaOhDChOBd+PpAxT/uO68AYcRB2cbN1cE5ORmnpU6l1MNNNy9wgvaED0rU
wU5BTIBG+PovQxrV25/I2FE4CTSMwp+IFEkdrKhb1U+eftE60u+zx47QURmoSgJTBMLn9uJ/pJfy
v6X+fz+0fxUVipqeoee7Yr+o3ZJWyXyVPtlZJZsDojngtCjNgaH0S6YbzV3/c58W3wbu3XfnhR0u
jdgb/dienylgFszToWb816L6d93q35/vX8k2uNeqHeT3sJQR4azerLGfDrFNKLHElVE8MZT0FIxA
r15TeJM+0F7us7G7y4j9de5cBx4tJCKnLPz06qaDjeXjXXUwk847612sTB1vak97quGnZx5My9VX
lGBSuLlBmTzumrjnrzGoznPqAtYR1Nf36NDPMwEg2UCd8pPBB8regnHEsjt1HrilUOx2lJvDFFCX
bOo6wO4e4t/H/h4n8vrT+SvePIRbjL1Z2zr+SacBFBmG3dhquXesHSv0Mwa43BpDmzSU0lB9uhWr
Ll9eNV8EUu5d6UAYqF9jNRzTPisZU+Y8NQx6C/+Z0QkG0N1GM4RKWZeRNH6hhGBgW9cSfqZno/Pe
MOZZhXisYVAufQ4wHWInulvnVkXckYHWcdOFHTSR8T+qBHRYK/8zx/p5sNib6Tq1YnrB/uld/H+V
gnuu0HwtCcNWnck8jXXj6M6TToRYsUS3xGvVarzn3W4cY8Wg+oDVgTVKfpeCwLAevf9kZv65eIAA
+BltbfPpPLGQfuzHMju2Lv089rWMbl+64o5kGunbJg79S/wUW37wVq7wDGB3pKUT5/PSEpF/afLx
yaKZ3drXoAGok4TDuDEbHOstnVyc+qPLHg+LnUPmSg68KeO4TcH18EgtqtfXAy7+DBvdHyySj8kB
IkVuN+GixJfeZkPEd9slrZfvbqy/AumH3PprQviSeg90VSVKg2RVRI0dvBHV9xq2jCtwP4aTxCps
wmjMTtnEqU72kNqOeGhUC7HUvnry+lLG2S8IALyQrnbUwk4hRHOKl7WJbzN6ZPSnted+6sfbbOIN
9n1avex7Z5db9F5QGdjo7bGZlx0X1y8MB5iTt0vD0uEkMVSSuXjsK0vlGFxYIPjMogglnkFNJ6Yr
rbceP91RmKpVrCqznvoUM/9W41C1edkpD9WULMEAJ/PRAqaaHqT7hkPt+zrPByoRtvjxV+Ub0Qmk
0VOY4AaKyJ7v4DIxix+m1TU4pNhKa70lxwlOpNSmpRDSDcgTfHtplaM9+itme7PC+WqjOlqM/qmQ
nLj/1JwCiJAyvCWvq5xFloTaFyzs1oYQ8tYDntn8Sk4UPVvYnMFws3vuHnS5COGS0L4657pzU+xH
TiqcAhsj8+VMdViHwOwW1d0zZL8gkeSE2umsEjBNTBomu2YSUIBLvifuzVZnz94KvoZs+eYRVAt9
m1DJ8XhTmaVtMAynR8iOucC9EJjTgpjBPFLSwfr/fOsDfSmENYje+On31vWY5Jafb2VveZtfl/mR
EB+N1VzyZH8DAltigtu3Hg3+q6XM5+wwDH3YESsURSUV7IBJyIAzDBAlzt9nKVzRoC7PExumcMyw
urJ8ETDGDdI+fYl8dBrEmnV2ec2H226ouE3xzSsj6kJ0zg+Y14CPdVXUf6dnraRO4uHtEKGa4D3M
9NA3EhSFMbKLGRZdh1bylgwUpQ7gVyuERwQUDA/5BhI28g6m7qx0TtmDYK9Nt2Lm6KC5JS2N1u0n
hPAkmNYDmzDMk2BUqbbsJlEay1Cl1vwLElzqUSntv2Xe3bkHXilV/ElHE4FFKpf4OVv57GkG2ZEt
Q/kSfTN4L3h70zxsfjjVGWsKu+HQJi6LqiOAsOXME9fKMZsxACZkMbcufkycelPsapK/eTLXjh/9
Ck2EkzP+kqMJ4hT0HneL5xAMLokcFX88/0rQ1wS3A1jzYFjRnz6F6WsV68R7HwonPbUMgxwyDK59
kQZRPPdzr1CDJAng0Ao2Z5SdXIbwrOBqkthX34SdGl+jGstchCHVVhMRWjNuUvw2aVl5I4FQgHaD
2bNPO1bxef9N509ZIm7EN1trZqyFOla6EHcu6SO7VagAJ7BCyywcsQfFa/vuArCCpCdfA+66QaHR
xBx63fdryPUshtqhhNZmYRnRFhAaEVmQMr11ND2iRY52vcbqxdu+LWIx2hCZQobFPLs516jflSuM
Q7Ctx/7kw760Na/Eo4UlbmdLI1L3XJGgXx6AdS5GpPMOEsdb4rdEspIwy4Dowo9XmqBcI4LE0t1L
UZdE97EsliiXDemEW9Kc5pCqsuHQXWPgCUn5wq9My+lNm1qZxBAk6xrJ624z7CfTNDkNgZoTqWFp
7SZ0ANr3XxpsEQ1atEzNTrZl4a4tS4Qfh2V1jmu+Q4cg7uVUg6C7fRHeRXS6qQH7b3eqVtfLJLdA
NN1sSJZ/9PWMi/eccfBMtH7DHOMZl4I9ayRZWuglVxvevcgb6Q8Ar4wpRZoChzU6Sbzr7yfwwNQx
nWAm7qrCuiPyYNeH/TNLd1f/XsS3A4hzWLr51aHygQ9/WDUW3aa8TwIKNHY6pd+VQT3YNwCQqlUt
FoPo9PU3DsHeR3xGspzWbygetLIg7tX/YE9HuLD1Pr2FKUaxS4VC85/iOSex2jea+9xeRVdrmaPh
PHwv6JAdvijSfrNRCj/1XHLUva4FvPbgCMSwnieMRlMsrkMFjz2VibWlNnrPT0Xjun8vW2uVRZgq
M65LnXtvMpJhoEHdv1XfmOlWH4lPm8gyg7rNoOVC8K5kgeMZIhn2NGniDrSY6V8jTNE/dm3exvv+
2fh43OEfB+LKHq7nljwuFAgxtq/ReXwpHnWa5lMpd5QF1LeKHZLGKIcjxAyeU1qxvjgHxv1jmwf9
KdctLr93jSHovyF1dpf64Yzfr2yW3HGAtHQTkVSnwzKY/EnVyrgFqo3pphFNIo4J6RNe5OvkGnRO
smK7SGjzoEZrP8JG++EWPMKk5kReVcWpdj/NaHeKz4uqCrmtjC9JowPr4lDGbARzRAQ8eMHwvR1U
uTPSwAstAaaNsb6XzirdYG9WbsZAd/pDexCWMBA+kDc7i/CSiu8I0KT/h9zpdknnoT70Qfb7Jlq1
5Zlak4Tm+ycq+T49iMHzlFduIru0jPNT6lhdJ64jbN9SPFknpmOg4Wxo9iH1IWgTULDcPugDM4yz
FB93FzoBvSsAnrEyhwbHn9vGrI6ao7QQPiff02Yc52FNztWsiD41OmV5Pb+PPYKz5K0wqQ+Ey+Xm
32D12bcTigZH1QSurc0j5saUbs1+V7tFOW0r/7aqZq1hXRf9GT9Ddjxjjm8/O3phXZQLwGENTANH
oubqX4IlfV5gHCyZlZ0xrT7xDR/M9Bo2N/ysHeFTuYmLiBRg09Ai58kWih3v6DP4e5xuhlvN7lbQ
Q2GZPWGIbPJxekEeFBzlw/lwcrzZmbxe11RI8Prj4UfF9u14r9wmgn3k/vgCaRp1Ya/G1RE3tWFT
ZHG3pfebkPVbM632TwMaFdLZYX+6db5wuGeVjCxYnPHtZPRFwxU2+fxTcejhPU0wbrXuJ7V19ENO
+HZ4HzhQe7cLxKf13H9eaT8PZQBlteXT7cwf+nxfSv75muLePunt90E5aw01CVYyNycPSKEZlGCZ
lhVYU0eKZQNinTVxskOOt/jduVmWtHojatC2a9fTmjv7J70D+vCuFzTNH/qbn9+CHJFlqZXbYZH+
cU2GnNywSTuGFKSdgxeeGYuQBtNYpJjeBLXuvKeUugx/dqucbAno+OFONGuAh77kxJj4hIvMYisw
PKLzzUMkxQCQSwDvzc0VH75w8xwPA+4LwJXbYtyNitf7dDwXx34uZ6EjvubiHi7QrC3mBCFq63bG
/GnY5ehNFuOPJvm54giRWLMV2tflbS06zbeAQB+CLOHOfA3rjtwu/TWWaKx30Dun5+Im2zfDArFX
Q8MBZXu+Ns7PZJk5CZ37zU8vftQJFIsWz2hnS7XgGbw4g310cBi0vZ2f1u9huv5No8agztJLnpZQ
Q6He5t6+q++PnxkyJlOSDUpqgpkhcmnzsoWV1VO+2z6YbRjIimLVE2bjT+oP6xqfB6LReTpDLpZL
r/2V3sSwj5lIbyn2SCxjPqxVrjgc9PmWIy5nWNlwWUaNBhY+kvvthPyQ6tQQZkfR9TrmK6hejs8L
PK/WzTLgGgzJoSzNxqA/QwElqr1qXmFfYmYFsgglMBo3nT9ukgO0E15EspBO8prjyHmzAUxagEm1
76PNe6NCrkDntuV51tv64i5vKdOpq8nODCa7F4MvX6XBjqlVjmYESkXAsDjdXQWqCbrsklJD13nJ
VnCRdxCzi7dD5wwi6jg1a5xNA+VQ0YdCSKe70BcGdLDAcCYX1mT921xZ/UnpTdQDpaSGKhnFg56a
7i+keoioV8vjqUbYQ3hvhzzR50id7N6bVwA+QSrcCUBZd9G1PliaxF3nz3m7b4GfyiucKHmlgf89
SVmwgktcIX4L1siO/JiR8aKRJzYbeh/zL+czkh/bcBzUQ+5FWNNhx/8AtQjDjnbtLIK/fCaQpyw+
+uptQ/VL3y7Y/OVI3Cc0XZlW//HCcNXMU9nVrnNPC6jt6QcpoTXQ6pa8zMP0hlvNlrXHPABwbkt3
1+JyHPxcsy2D0oUvfScyv9SVp6/ltfPv9Uer32Ze+cth368E5HJ1LrwO3Kg3xm3y7jUD4T5BEmeo
8vSa8VKohS9BNGkc0dgPkAiP6sMW3IHY1fylDiJGympcmHwpS5y631KxbrJjlWMf6J9dnhq5b5wP
VDc7uOEIFba1pJUJK5cJR8LvIS23ch1d72tR9BjU0dyCE7yPPsqgM0Q4Vk2F3XNY9/igCVYN3GgK
EfsqhB1Fm4LuYXc4V2VAoWQp0TAZVweBiZMJYNQ5dUNtDZ+UJrv79PHJQO33N1J3qH4pN4Ih535U
M6uiwOFWip9RVxT89z5fSmKQfNFm6Sr2eoMP6VScAmpLo0/YhqgozZXWG0SFMpAoMWNOkcV5X2dq
EohoGy+OwONgnaY5Z087R52iS7CTbMncglB4/V6Ly1MmGzrBUKqHIy+vxIkh5kEDJOTzz+PFkM2q
XwN+b41YuXvoG7Rakw/0lIinq4UxobEcnGh0ZQZOmt4zu3IKwSu1ODo9Bq8RfBL2u04AhCoyrZHL
h6t3YzIV72+SECwz4FG+0I6CItxPmJjG+2DTC8sTloCP9Fxcd5lql3PnthyYF0m38nfXRc8jg6Mk
CfUdAqTPzHOFGwOIPXDyitUsy+hFsrDCh4VT7f1LPtDOwKSZiMUm8pk257RQF3mEMkXosZPeDnA4
4dxcimWuRAqh5IW/e/99aKfbOOXk03R8bCnV+SxqCloE8D5vLhCGfIXQXKKXr1JzyoZReEo8AVlN
SSwLODywoZQOBlNkV5feIYdGNeaFVWbTS7oo0o12YKfOSwx26s/0vADXTDKIh3XpxSvOyzw4n3Pr
G1pMbTgPgc080dB8tIaf8sfM1VtDWjOC25K+iRQSUkHN5ZfgUBvj8bEpIARjr+zV3yVzuZlLCvlm
M1CVVfqaj3r8uO6YH51camGjGgSHHa+dM4jz1MTn+NAkn/OxBYeLkQH+4AutDpIOBqUR1EhI/TXE
tvw1KYFYUqaQ/dd90xGYfxGUakP8aGHSrK5Y5hBuYLBtSDMJoCsbI0y7JB+sxgiMZNOQyfRlfOvI
8I07cD28UwqyvJfd81K83VvjknrV1Pff5JJwpcEoJe/FQFEHdVjE2wTdAgpwq2wZ9cOxc/M2d7dk
l69TWFd24qMe2/ki93omzMixgeGlQYvGsn5+vWCBr7ERv8Hr8CiDEKEbjC5wheFrX5D0Sg4iXpe6
DNm3a55u1bo9a6Z1asiKS2HRZI5pWqdn8v0cwSXb4+iaejj0cV15JIaYl+khfQb5vo2UjUhTylkJ
N8yHA7ougScv0WmdW/BYsdHzfsDtTsYAb0zx9XPfq0TnFI5eWzX9ul044YEXgldMLg2cPaQcCGBE
Wjue8PPMqXNtZ3igAqq2jSWJQLXPHl5J89Y+WcEhXhWKnYWT0916exwwwzTZC+fX87vFLjWBCkQP
qjVcnheTroLkbOAhAU2IMcV+cddW1xhCx1bzwOg8qwVDYfmcuPNudV6Pw7GXbduTRrmDhDLzOB7f
wTjgK+xojYtwAK1rPjjGh1a3w2rFvm1YWwc4hg/LMBz2eWr2xGoUxF+6OwRsUE1tP+lhyRaiumRX
FUPMmx/ft0esRPdtZTEOls0ZHHSbxW0JYEqccTzH+LoaR7o6K5JYxfplDGWXbR7OLWw8zSlJKaSL
Gt3Xcuo9zVOPQ1BKA4Y2VaaQ1EDfAHwQqqB9zFtXWLDkHn2MzbyB/nBWCKM/gStDkNkliRIyJMcE
V391BEp6h3xVLLJnBIGTI4fZ0Cdc34edhkM0MRfGz7v2VNOqBhaoYKUrzi++pyY1zxCH4MLXmVsq
IOpvB040+YhlAORvcu2Ik4rgAvHmRcXgGVVwTEFyGpa6+zwGIyAeZYY0X7EbnUz/enl9pl7mQuK2
VLymOUiTmUCIRraO5gNhyOFHAbos35ESCFiYX+O7Ej8J+mplppNoPCr3zuuAuvAK+rny6fZKsQiu
fkc6UQwc7cfv99sbUcXGW6BNflWcKOlE6tiMeAhvmRljIuSSrZpF95o/i++S3jLM8thFGpWW4avN
viqr217d8nfpIbeS6LFM68vLoJWJLyUvO2tDwA/mAbH2Qvocv4LEpGcdy3RLdhvJenhPRutkusjn
ApU5zaex+/UhGh+yVyTSEqWFTeJ5nO2JMxEIFVwjfNOzDMnOo87SPDKnU1Wi6V/dE9OtrgE25vOV
jNeQCOJwOHGft51ANJlnXyzeSb3Pk6/Ep5nuMZVaJiwtofDw8qdYQssNQsqx3NUzeQiTPYw8GoMY
OUr36QAgPosrYVcir3dFzwDrujJoV0LX77/f91ORvvwCDZynWEi6owFzTXwJ/+HuKnpSs8pMOrDK
81vdZZOP5LnL6ZwoBFsRYqSW+y8qnYw3E1kt+lpAd8RWcz1x2YwhOPX+Zrc0LZSh9kbet1ndlhFz
dDS6Kya2jcZBaE7jGLYCa+gFg+Q+6ZJmqLgdffpbGJZQRKtH4p2gN/Y4tdNJfrlH4y+JiFmVjvbR
ekLpQCGL5hlUoOus1V06RdiGeir+TD2OS8nX8fQ55/Je8isEo8FuyMoNyZpsOP3Qcwu0qN7NvK5Y
8PI3T5vTtIk7q4kAlhrJjN2DIVVpKm/H5f3qZdQK3SsdPEP0ZoemRwi999MBhAx5Q7jjiPzV4Jcf
zfrTtHJNo8xY3X8JRkvKuScWx4NmEPoVswUu+EZ6MYr5ZKmtPyknzKsuypB6M4e6bg2+dqVPOgoG
1j1MNi/eTxNLapYZXoPGw6aoPMLR6o+mTdH+p9vnl2repYt/rKDdWprSuQtV0L9jY0GZ5EMbc/uN
LUNhf/s19WB9Bd1gRvj9Vi1Rm96iXg2wSoMWGoo6+sl9Mwm0qAwnC3Om+OIXNZyp0YR0x+/spx2J
qAF9qH8XFup8CPm8lGgxzDdEf2pH0hOWYb6l8/ura3eS5qVkX0Z0Z+ugAeQXGOHHHWh6d+Lnimdp
X3MHE3B5prfTNxEBXTFSWO1f5IJo9D79ZHkVLF9ftJ89GZKWnKsJ287vvUkyu+OYn1v19p243CFq
uVvS9lYFKE05xBq1tQmbctvNZTUw9UOk/abtKv9EsCkhAeYBphmzFqRT/QOP772U8RH55C3uUDKh
Psul/ZXRRcU2FkzMLufFWtkxkCNR1w/1ZXlGbitwA0mnKXVawrKZHAyzN2aVZITyjaSPkZS4zN1K
86So9Q7mDKKQgtgRPe6M1Hj51vTr7UAXUrdm1OSdr6RqObx9IoR+Nm4TI2z8vqIKbwvROBX1dfVw
Hmu1ifrtldEpC1HvoVx0mXjFTl9u5ipDaBya093pN33/1XeRWfzVmU+r2CS4RZysfmHvwZGsLi0t
/dbECEr9t12QmWGAGzEhvmw90yV1EHHfgpl8yqnS6AUvVbN6FaAHa+uqOPVSuR+SBh+cnSjNTXGB
tbs1zCevRXpd85/4gj9Me8IEJKdBR6U97Ji0Zy8exNP9cqev5A/zJgocjXu/3NaMxeh/oumrRACC
f7uzkRN3EVF+c8B8GVOSCfuYrYvagj5O54JQLoc/fZXT5wF87MAbaM5J9xTD4oy772R4c0QTWLaG
g7bIFgK9Tq+dFBSNDQOwDDOvCZgq/9Lo74vBeMSlr7OcXV5BrCiGnhfwHdVfWnMRPlszS/XjGhHe
boTJpEivftOQ55ePFA6MVf60bUDeLSU2g1xB6m63GXXYzO5dSXUf0xmCgeSA1KNI85jKF/k+/Vjb
X97FVt76JHSGuXgxXWmEKvzeR917Oa+J0rKPV0+vb6lgsHPVPRFEaVU8pCcWQOaBKSZHmd3ifmkW
X28GiXTTbo/iJvXFMKdbMVCd+vhkAPlzIj9dpKud5EsnZG33Ebx+JJ+xrXBkdoQY+tiJduoTO6X+
7fC+W/fe1kyninO/CsjpNP42gklrA/uUItHD0MB7yWzto2P6yeIe6j7NooHsoddw9ip/n295hdrf
5080H+Ikax/KtLiR/I8flJ8xBYXV3/eVGoiNDWFSOcmX6Wt/3bfxReVB4ZfUU80f/mgDMC1CfL6g
RfVU9+/hPXxNB340I3ee5hPXsDvc/hSfIXPiHcUv9iUbJX16uHDNkuDtJ4EcUofyCSaJeA5vTgL6
+Gh5XYDg2fJeo4p1EcbpHujZY3+8059AAMO2E9Zewlnxcq7T1iODDp/0fqYCNyTn9n1+YfXX8VEk
tkndN32qXv7TvcXPIDt/Cnvt57eGT1c4yT/3EO5kKPHP6JU0qOKgOKW5kQt6/92+SWhoA/VHQgxP
5K7WYYKMSqGdYqrV/b0j8af7Gz1jkW9f4Yv2P/rjuBMld4EfMstDYtGw9YDvzFqv9/h/fJWFNpWi
kVv5+YAjIRm38vOfPMDc4m0rrdvc+Br2qtfNX0uG8ux2ibGVFna+GmQ3/7XYCYbDtz2QSTEG6eO0
mmnlpdZ3muJzQkrd9wsHf3oMtphjWOpP8/C70a1oEVnXjjn79DImzew9xwGbN2XKD8nmKe8uy2Ca
fYv5rq34+YvhwaAvjYbua9s2TwtIjOjUzUcoKmtfuH6ACBnxjodd5T13EpOhSKsJ1re/Alo5Gv0N
wMXbftsVVv9fuQq1ByyOOw6evEDQhDtKrc8aBKsNmBq8OvrLMn81hs/EIGWjxwri9JjdTlHliw5b
CMGDPfwJ12CUHLP2KoJMFYd3u4bhM4Qwy7+QjyKD28wm0lHrbMO+s/kxKBoUQEjvyyXDw9ktlJtI
X428DU8LjtPYfL3ClkTW16mnmX564Rxia8yZPFNX7TYS72y/n+sgKuBRac03CjNtDC8gzla2Vmgy
c1FpaLXyZYbEU8KTwdgMxOURjpwYdHZ0VY5UiOnX7Rw8W9z/Y+nMuhPFoij8i1hLAVFeZR6chxhf
XFEjCIqIKOKv7++keqVTXWWM4uXeM+69jzm639gz7K0s6IH47o0K/zNup/158QUWuPNapANQqO05
bu9gNEgD5rvCPStzY8nIWrfZdNxLx+9AzPA4wDdzUrCZbk66P48oIg2es8sekitVJzRE0/kzR4mT
MT82k78f+pT4CtA0meDTpV/b/QVdxcxQTffQJqBbs+hkkZJZL7+XMXbEPRRUiinv5VgO51HbdZS2
8911Pi+0Hxh3z8Zv6U4Z4/edaQ1R/zzJmNXrpg2hFfpn8PdGV7B4YE4TOzBdhk0NAGksmRsOxOhC
fpTZzZxKxntZ4jInsEGpkIcXNxkuk55NF/Q2AiX+HDHDElq+xNJwUZ+V1YvNV/g6ajEsALIbgHd3
Ol+p4ZBOOPc5eZB2nzzmQJvXWrzP8VQUNBn7G7YjLe5yLFF86PqmOuSnkMwTJgimG3qDg/s67c9J
WerzXEcuHDbfiFYg45TV+PbTdS9P5s9OFO3XNFf18lX7OoohVgfGAphcnA9kw+H9l7I3Mfm5CcwO
I9yl5Nm0nqIHlNWS3CZ/ejMem+elkzx8+/dRQtF1+KHkYn1AOeS8CD0SprVblIX9T3QbffyUE+Df
oF8kUA5u3id6+6mb4hH9+y+Vc1aVxb2FfS6o8a4O0KpFySOP7cVV3xYeD19nnK3S1VjFknL4hEBn
CSeCaiftVinM50ip8Y4UkXCKL/DLZy8fMR47qkvnDG2i3BP2RIACjCN93+/+Sl+CKbt8VX773XPU
IwpkpByXPQjHyspHKA2PdwGogWRYR8oY6PQrolkcCdQ7o0P0lh2WewmNrN+XVEVfUQ36jScTBvi1
nzGBGLA317E7nj1OFTSG9ruPkc+9XQBqnZ41LyJPpQxGF9DrO4gR8dV+k20QlBvB2YMd6Pcd+WYj
y48/c9JuexDAKkCtjHevuCZerXpYBFsvR0qntKX+roiBErxoySXoJFGVf3GroAzuDDY8sSXUsFmn
39Q+nP4XjXz/4REEuprfrAq3sHWWFuit8/AIfuBahzeuWj5N9sUFR1dJ3TwhTNHm/aH1ZPdc1XnO
5I7kDtpLfWg95td9+9i+Fi/IKwocrLOvOjo3TPMLRE52YT2R9yU5AsRK9ZrVYLvwJfsiuv1e3K7P
kCpbGu3UA/U1CFT2h+qYNMXwZBy9gqfIXvp/o3GJd48yS0DJlmdyBW75Tftf1DD+X+2Xfw1JuANy
UjeZqyftRoNs4OlhzVm80xl8TSmNTdheb2g9V6eaUHq7OqVbLQq3Wcl+6+7fftf+gI1Owg/fdy/n
51074eOBzOGWvtjqN091+i784bP/BlWtuemU2hTvjT6X8+/XVKfj6Oua+hP5n49IVfdvQ4jqOxl4
ZtV+7smLvbk38ga63A2fpbo6gD9gcpWBchh4yqFkGG3NoNwEtz6pFs/VnbfP3Id3B7o5lGvZBRxS
FkUwHxQxyx28IJWrpuzA07jxtmY/OXjMJ+AWFW4edoF0bM9bWdl/h2nA7Sf9vHsFPKsr5YVBWAav
AK0wRkJwQSghh4ZXxJD+noBTDKtwmVzj5UzBo+eY8CsaO/DjU9jg1HsPr7vnmhyNCjVzlN32l/lD
DhaWtzOCrl+62ZF2s6AKPcmKjx1HJXZhU2p2y/BrX/Pz7ZXCEWt9Zi/ePRhfGBgxMufw/y29evA+
9SI9gHpkkSnTXOR1+JKPy6w+8l6xHtCv+EUtAuKyz7HfJZv5SvFtiTmapxs5Cq9p333M4P0PDUs+
f2fFekd3uGPSTZYv9o4cFV6bH3OJmK8ZNXDDus9F1IcmIH1JjkWP/fxaqv9sGvtbNsXlmLKjg+fp
PO6ENKZCrLfhlTHeHsG2IgCpHmv8nsaQQMMDoAP8zdWW9LTqQ8vTEW3mWw9ZK+HDIb85bNayr5ox
HxsXbstJktWrl3rfrrhLl6A5tbzfgOLfmY2RfsuHLGxE7Ea50+UWyb2n38d9v/5iS36pfNPh3z7Z
AY9Zz++MxEhoce5jRPjW13LAaTYn/oePp7MnoNzNNVtWnKHbXDyZPo3RT0wO++JN/y4tKAy5qbKr
xeCwwpX1Wib8kJWUo8/v7sLHHND/sqdyyjT3+QPgiV3FNtPXFTeGEw3eBBQoKNWuOqSa6Rnszhsf
rj3RvlP/FqYMoBeetEMZfw5ZkFFArQ8dr9zcnIq1vDl2QhE79R6+AdxU9WQ9W86CnGksLPXfsycm
tfZ3rhHgQRxISba+FJvec0j3d27pAKne5n+xPlyM1YNHEiKPBmjmvM8P+84D3GefV+o55ERnT/2G
aLMXU09x4RuuWyBuoO/otrqUBItw6R6gmF066qLDfD+f2lN4JuSnTnuxwD17ALLpqTFk5GKhUOA9
NgkZxpOZ6FZ7qJEa9Yie4Mlr3jt8ktcEwPYQH9iWJ/lluscSwZOWeiZyZsM8lggtCbStuug5d15L
XUje8uF6qQySX7jAteXCyhO6bOXpXNlnkhBlawA4Pd3IVRD70zz9cItvg+BxG5YntWsrW66gJcL2
ytO//zlMNur0g7Sxe9sHcf2VqGTUQhDs/O5eUbc7I/Z8Z7764GU732dUUFVfo6X2hGCTPF90ar6T
3Llw+7ioso3L9/rTHncYx6yF55BCvhrEWCY9+b1dqOHQbIoqAy9dMr2AcGqEbF6xmyWYQ8N7tN9K
/aVcEbSnh/gk6n9c1xp0tcx9dezdYFoZwQ6tRbTleuasYl92Ubqy0O1T5wzgAaJAYGwE149n7kGU
0ByDrJEiwkKbnKyAHp5p3w85+BlkZlIimnCQATpzYG8k/ekTdl6s/uZvJ03sznvUU6wOsKR7nB76
+77uPwzE/SKd1PvlvHUvg3zcpbRhRn0AWTtbTUKtPaDSC/ujA2v2d3eOqvJLfb8sbdylLQ3OsBl2
EPAE7YPunukKfUM50okgRu31PHgcsEoKY5I9ow9zCplmyeN7GAHZJ67MWa8fwuulK1Cgw9BBetd6
B2BdzEeg7hbEYtdRFWlvhtMP74qg6Wi1ETG3b3h3L3bKO057k4/pmrcg27ldZtcSpj1WL3hdNrI6
X2+UJAyvTuIOElZ1dGtopy+0rwetqFVBYGhzfcTkzaoxrGVd4nh7e82X36PFOhugFUOwDi7FhMia
TUzm38EisEwQtJtsPPDfbx+y583flSRk7M13yTC5SF+eARK9ghoiUjrqaOHnCvL1S+lOsSs5nV5s
FZlGP9mXu8PjEhgU9UsdWX8rPb5qJ9W4+IEC9beoZsyFMIfo19CTFt4Q/w36VJMd2KcPB1NNF1Gg
D1WMIuh6gH6o1yHKn9xoKjjaIV12D42lLZq+pQqT9kE4Ae7AA2Ga6l+gt3igfvkaFWbAUxdqeChZ
og/s6l+f1WsMkYSqxdXqh41thqvuqljd9/ThLrNmMhiqB2qDjbL94poWmvf13EDtabdaQVulsxv2
VgXowatdUP6fJy5iiIV3/9ggRo/UgglvkdBEJ9HW5/WVnNy/0eQKihjS1BwdHWKQYU3O03h3IQt9
fD4qUIz78A0Rj3Ct59LTLAdBVtn5brpG4hjwq9Roz27pvX716HwAmDQA32aXlv5VWWdbp73orfJJ
7iaKnS/iwktHxgrQ+Jn6ohIo0wbAUGIZ8z4iOeSmHG80CKNeER/bIsh+Lw37zRr41+8WHoFLRI9I
S5xd/HJoJJ4S/uyGHVq2Nli5draBPCLMh+yoWs8feiGqNfAyYMZMbQ/SK6iZ2xp4++c6ua5RyG6e
eGCw8JcAwLd7FaQ+Vn3wy4zUrQqGYtsdzvc3j2MF03hfyLSsA6RYAQi5FfRokgYiCqKhuBq4V5BK
c89LaFsZU3AAkytww2GxuFmgxOkeqUPhaBsjUOWwTqbnPRPC4TRp6KcOte5wZ9i9iwUS87KE6HHG
7xXHjtOTNOq+7UaAZMl0/O5+ed8ahM334RoH4KpIYABvyZaU/AhJ+fXGAcJHTMvgYhuoqGLTnFHH
MOlWl2W7zqOGKBLcGfQxu/omAwo6TPWwXvZIJ5+iZe5BVXjOGRSTg43VvmiZ4MUYmdJ3FD3MKnEk
3pCTc9In2cAaesjp0mW+wAR5OOkPFG+UXkMq44PJha6uVzsXin3x+eFzUBXobZQ9nnjE1smRXa3s
uDkoawUoERSdqFsCcuj8LrG0FgijWNncf9CS4HxRat1xWmxA0PvOmmZXFQBmT8DFN1RQ2Z+1Ra8T
rWvr/Qc+Aw45RJHWug+cxFHI7V5+maIGbO9Aabmij9faaZRv6HqkNKfcHmF2x+o7APQKa+4lqyQJ
YcJ16HRTnEDxg6Tz/nLmtV91HcHi1MP5jjGWwyBRfHjDKXy9mw/e4hyCJ1sYP4O1br2uTJJxzEVx
cQ0PZSWNabwIZzFUmxJWKJuTvYoEEzJGMPo1zgIFXZVTAyn09Zu4PgfLDAy4mmDD8p8nWFemnNEc
3Vaa09yHWeX1wNlRBKCHLvboPC5wo0E17awI65o5u8MrmW6H6QMVvkT1MdjexuZmENYBggLu9gOl
aAcnoEqmo+da6fv0Q7OHXQbaZtcCZ2ugpFjYO44GSdXx+aNsGO81BOabHk2QvB1LmbxsQWkCAOgv
nkzI3d5orXunZ3RiUsZW9REfZ7heNlMGMfU7IdR83sPX9vZyr71QHd++ntGCYaZDxPui0w76Re87
XZEYc/1Dn9ZkYQH7gsqb1NMzdhRELKFqiNserB4OrJYOAiw/gJ6fw81Gg7VnUCJ5xS01dQsT7nZj
1kmz6YW+47f9AB2oxWjjECEzkJJentX0hjOqZQHyYODV7NIjasV4QMt18oWYNZiuaXhm+OcQhC6I
4XxyniSTJlK+0/fQtJXp4vk1Q7iTylBN+2n42aD2U70sCjoJ8SVCFHMCHt6cSzN3k/4GqsKAHrqc
wmKCmAe/aAGECDw8uc9QoBu1Xe0ME81qbFq4s/ThMk9Uh3qtODV1K+pL7t0y96byjQmIqgW0ApIu
H4gnlQsnc7MFVIoZSbd7zQFdEGaAwkBqjopG3aXXCwARNJN9Hu2W6AzENyqfDhVlshW4I/GfhQ2h
BP2ASvTv5ZDuT2eJfPD0u+MmS40j/UbtYksHLff0njWoJ5LdA8aJAEgo4xc54Ascfl7ExpHOJu9K
y304//hS/ULzhZ4MqUwLcNl5nePPYHSjz9wbVpv+AqnezyBQ+vu7AmCFnXVxOxyS87w55WuQy9qx
SKjAoIKxvNR2tK76q9I8fvoeiJGt8nZBsG5m/WFVzmqFHtDic2egMTb/dZtoG4Adatg3DrgwozpA
yTU2xTsqP9OBgdkAfVn/1FIHHWOqEbjZ5L1hmk9GYH/YDIbTVIcOStfMSHiBfEtUxM2oQwkghRoJ
3JmbV2jI+u4prjxnVCdIlhvQzTK4W1CUlJ1M+wrDF46u3299XfstxYXDd2xcZgGCn4kfT//xmBAD
Tkrdm4AuGgJ/bfSpbs7Phj9QrbCd0DLXc/AAP7QtnOwy0s/jD7QAiPu51Tlm66mJeNXTASdhEHn6
gmUhA3iEvUUVV6C8HcRPcpaB6k+lgN5HHvutWimruhz8JCjkD6jKUX+h/kgsQ6W/61xarxoZEWw4
pgmuVN2qShhYynOk9kYJtYfokW3UVDJXLmRWwD2sc5em6SNFJs3q7KIKXOB04NxJOjruDp272yNO
8nACBcHYg6jTr6jBDGbb7D670cYm+reTr57GXoBjV4TdI/gXcW1n694Hlx4h0Pa2UnObEwhOoDbX
5hKMwahBFmW4T+C0jtIFoBL9HfZLJ18hH/iLIIv+620KyFg1g85g4j8XVPVLgD8sE2Qa3a1seI10
oKFWnrpsOqoHh9d1kt6GQAa7pNkA4hjPAv0gvkZd1gjX0I/VbARP+dpAqLsy5mgIxQOXvO7Xm5oQ
jqYHRS36SXrhNGtswM95DC+H0JLpL6DurOTnti7otRjR6x1pMV0MkD3aBMa7TjWE8CqksZPD/MfB
unnm9n9ea7QIqKwC/L2EnGU6aINqNNhoH8aYWrcXoiN2/bbzY31xcvtoRHrl1V6ukep96X5ynbxp
wd4M70pnPCyIOq/u57oedIbO7BumKGHUzT+7bz6bzfR51UNZKaO2bZVdV1k+vrIkVHrmsCzij3ns
x93rjxL3pqo2eZ/HKlA+jamWFsUOEs8xeDRlMegNz9iVEyn6bkJ82VfROB9CUOFeYKvc68pY0uqK
dwdyoVPXerI8s91keotDZnrnfRy3NUiHBWGov4sLf0kf2THHNw/OcUbL7TPcdONtpDxGwHIg1lQ6
dXlv18V8zLNppBMBPn8Y4tFhBddl8KYZjSI8yAvbI9NRNtUBnvwUTQ0mDxBMlMBaUHGD4B0sxmss
w66/MO9oQe3Z1jaRRmfaOREo8Rk07hsYo5nROu9Y4Vr94hsOVXSbf2rrSfGgcUyQhYQh3Qi4G72S
K/I0nQVp1acLCPrjDmbqDLlYDwKpjUgCE+kg+MFC3NcgPTO3s4Qac7Uu3JbUQ0J0MKxnKj7BDGd9
ILlhDiwizM6XoV88g91v8mKYULl4rPvA3+EKa5PP03rbJh+LiWXVJyJZfkZ0pDumDYYvcTPFX1wU
Pxv1sGMEcTDsKxIiMuqhAUHCS+rhsWdfPCVu5/wd6ECDWWdGkqUsL2DR8lq0M/oKDPhh9oaQZdHq
hhayQlLkWfjXzNKIdSsj3t2cXlCYTaBNu33HRNzlu0QKDGfmNVCT0uH70MVbowLU2LtRvmbG6m3y
ETpoFrw4EBQpKHC8XRClj7iIK8qm8IIGP/Biz58gfTg6iSfQLqEL3btheV7xpHaMiNSpR8tq5zx0
tzcEXq9QmHo6RWExlLVnM8JLDYBUovh/d3iHHihBVjONQfm9OeRmMazbMaa28BB6uqhDlcb2028q
Rn2Pn72NMGVbcIUIW0ye3VnN0AOcN90XA5nWAIJ6YqvbcqN6ReJstHswGWzVEI7JT40ipn71wa0/
3pOB5i22r5513Z+/nvAVlV4MVXf3+3gD4rBIFyJoAIumcmEPQyHO3QblA8jJgewarbGQ/vhCKUYJ
0PuCuZrZWA7sBwkRoRQ1W5Tuh8p34p46iIlCl0cryFcZDj82DsQa/Rm8vZ92wWgbWKo7CN3ILziK
y0DkgANHJu73AsMxHLbsZSMVSsFYe+cfwkIyDC/rr3Oifc0rDXhATp/24CxF88q7nZgnoq5uK0Px
dM2uW+tr/JlRakJS6I/bSVkRSkxjI/EwMklfBDenD5V5tp9TeaMfe99N7kFD3EwCgVZB0NiX9cM1
V+bPTUetO0a4h74hvlWfQkasPvMuejBjgIT0UFLX6E3NMfIXww9A6C4+YXlPAkRc9+X06exG6GVi
wuwMz6wbHhjDdfcxij7BnQzE6r02RhYqrwWOqpu76MJm8aTjAWQ929DAWZV3BguMUPe835mAlYcf
cwQdZ9M95GOIgjR7hOx5W9V4wRFhmdsFc9P+gh657A4FF80HHN4u3vli84a4CQwXKqrAa1Hxxmm0
Dlz9Bk2aZfLgUPnMJjxxXE7ZaDBws9UzKlFXtNGhrakq6qPMMzVU7NGFvX/xC23p3KM+NL7UfcLO
5ThrE2YXqlcGQqy31/mZ91acJBn1JyoaG5ivHTcCIjZeb31ds89eGrBWxAIQ/DRe63sR3Pfv3YkA
l/ep6SXO2WCohzqX0f1rB7jXTn/T1e0r1ceE6k9C99fLIZG/7/ERBbwfEdd5Rol7g0yPAQGjQpg9
GD5Ku/2CirfApNS/d37yS9u6HvrQiwmcZuckXpQ9m86yX74toGT8gwKCc2dRrCYynu61nhKn3FTf
RAitsD7TC3E8fC0qLLiUfJa3B5StACAOXBGssh77Z6RRst0Xr4Dbd883VIb93U9bIXkAmmb4Tpxd
5e4G9j5Lx6rlvqFe8bBtMPopH456BO1cZpdCT96PGLdF28iEZ98DjMnoHuzouKWTu2d/sEE3DBAh
iqYsXVHcN5zznkUBX09GUf52YAiyBqgIAWzT3fdaA4PRA+ihhcVPMhX0zCPoOlykC1TYa6Im6nMS
H35GPTv10NP1ebXUM+bpiFpSKvo7F8+E6cey82cjQG0luDBTa2iizsKPzACoMLREHpuYSJk1kfqV
u5VXehfntUJAwFZteBw/HbvD/01cLCAEwZ6A8wyNA1A9kj9gLEBp3pSsBbmC2ggIFo4fQCJ6mVhz
xwhqX4rg0qqUp0DCCqlJ8kLIuHkf5z0WQmHxm/1y2U8+DiaVr+K34BIpUW4b/zJKw4YwpPUhVPkN
YkaA57el19nXK5RrQ/l3tWJkiKd/geAkTLraqIC6UFBdbpOK3lJtycoCfYd9/icN1UXRgcwK5Z+e
JRiWct6zkoYfIo7C19VNQ3mK4YIRXBtoSX2c5lg471FN6PWYlDMEVD0Jl+4Usy781s19rVS/pqzj
MRBlrMcAo6DR2kCcaMbxEs9l8l39AFSDOfdem6HupgUr+5hyCT+6f+dyS16RQ3FhDdDQoVVROOdv
KXNhNN0byRfv07NurgoGcXt1QboYX/LxS6/Yql9Fjua/xd8x69xNeQnI7t4jevig8QMNeNmvLCmS
2PK/ZNKStrZCdCXUcItfJoTWv8DAvQ6QTl6TQhzr6qlf9Rt9Lv5VA3dBKc9Vo46vf6Eqx98G+4xi
KNNSxu0HXLiRr+71mwYLGYPXXKB4woX3n34x0velxwtwu+oRc2r+bhIxqcs5VrlrxBVBMtmNAWz4
JqTxIzYr4ASlXoqGzLAfKO6nsNjDxpjxOFDVvsn+OVepJwdWW5KVuKbfzg1H3WrLykUcxkUPNNCC
yn0jqokyASqT/t2nssIPLxvc1gWxA9XTq7kBlBYSICeTCIP+ft/5zEtoVXTD0AYrgYOht7ARtNjD
7SwAh9FVYcQUSLkzvTLaVx4qmvH9gjAKIfKpS/fJnKhhGZdxFes0mrJAWfBOvBuUbQQWKrfjEQu5
9x4xdYsGiOkjwOAl+xasbmOhoxrILcNUkgSyfLd9P3hG4DB/B2PFzViThw9b41sHSMI2MSAovb/7
R9YDla5Y7vedl0O0FEFxdMIApHfGcN/88oBytoL9ETggb5rGWLcfJWq9u3/+QriMAeW83m1/94kN
j4bzJGpjgA+vjr36yuIMDdfyAO26y9MGKELYEhh8gPsFmOFHZIy5iu9usIMmRNbIJ5RmW6QtYeFJ
S7N202Awup7Oa9h/RFfvA3KqLBdr14aQWdASacMsSIPdlvWadaghQUahWadu89PtdAlg3dPZTJe0
Q1Whl+vUWGjZhshgbtEX96mrZNMezWNGQMy7sbQQNZfUBp3T6xheeUy54cLdMSf9CTR7jYI3944W
KEAKvujwbN/A+jRvMFFG3TAHotdxUdD+hO8TqTnc0lHyIkknrpQH87g9IHWYx/zC4hVi9WLgf7QB
O0dw5ccKQAWttAiIRwQ+ViTuiPdBW07LqL4Od/GAHGYXC5IF9EUE3iDq0lOXPj3JdyCNz0K3qMDR
Xb1ME1ry6HXQBz3Tjk2nVZBNoeSDwF9SsId2PqDE97a7Lv1khkR5159s2Z8g6rYsYp3evXRJYQsv
0+luVqV2ho6EQC4oo0KGSPxiKj3/V0D7y37TO6Hb+0NLvkftVfv7ppgY72Y6jWhox+qM3RBwbBS/
N6nd/qLXHQ5GWUB7pD+h0skT0Wr5MUK63mvq7VPa2gEqPjSyjdLK19KghmYyg4hUxQLQ6JHeXFCA
u/0U3CrjlPhlUAf66RVDw4nTqdQhy3gwasI2TJkihf7H8IJUI8dJjtUlpii6BicRdGNmRjX0pUHz
0m4uvmU5O7SU6xgVhksATRyjIT5TK6ynD8kfxioRHKaK5D0LdM5j78l2bUNObKgssuABCI3LR9Im
MGa7EYhcb4fUPguQ8WB3QeMkOUlImMUozKlef9FSyuXZrA8C3Jz8Nrz2bXm6fNFmZLs3bHRzwQ9A
J3sfOR8lZHZP35I3pHFvgUROrG/7C8XvBt1J8ye7tOEp/94UWSAuAvQXjyTjz4YL4fVKGv9lvENN
uARToPAnNWU5MwNvwJ3rhMlYPsCzQgYvU6mm03r0jVlvkozlvLVhfyKUSCTdK2Z/ce1FTMk63o0w
U2h4CfxDjDpdShJg1xgxuB2CQ0BM/Fm0pArGiCQAqT7F73j8PQS8LeAGOYKGxUBPADUlWS2wngQY
BoiVEOl/tmUZ6FiAn+y7Xl5o7gOb25w5xIyvBrexI4QYBCWgQWNpHBM66X1HBCxRf/EzIl66Iujh
Ap65CKSMloa2v3OGBKkkqA0BHgFxAMYmCKculqHjVIKoEZPfhPq2poYsFlAMXuoRoiquFgycB0qO
uBM8qRiyjpcGHe96Uj30jf8SH2p9GNp+sBuTa0lc8iSYekbUyLRj08dD3f0bQAPxTF2coMI6yTpS
PDcn+Br0LyBA4x7ER9a8vrqVmFDKz/cIiyo2Hi0slMcCtJqCs6vgtOkWIy38F7FIdIOkP+jTlACq
xd0TiE+hQCXD8vA6NNBV8WccmEvcWKifcutlwxhhu37FSDwoE/X0FkIdW+NE0kH/yMmOwnRyriQs
6+cPkBUwEjgt5G+8Gy7d9LWlcjQJEaqtajdLLKMjEeJl/ghMqsRtLPGT7l7JaQiNCBun+aSGocV4
CAYIMEJAYncJLz0Jd1Rb/wsBe6HiQQK7gUymkvF2iI68wYZgNzBnpFyhALlBh8/0zWVcjIGxErMZ
RCYSgEncQAyNl+HexXLDRARF/oRdg1P99xO5u4MRx3oiMJoihsbPh2IrD0YSi7eoqfy7B4hfnnBE
HOrBCqeDJcjwV4qfBpf4yYmt3eIgPuwZ/tsRcnvFAnW4yfI6LW69pIaE5rbTDXrL1/d5T02HE6EF
JSoRDgtI+KHgddv5M5TrZJewTyQskViFyIUwxeQZPMqnEv8pDpudRNQgz3lE9EXP+zfSYgTLEV1T
m1WlOYHcAEk9ATzABFb5ynqTWXhMs/Myh8D0MYHSRlhMccHtARe4NEE1IstDvR3gDqirsUJ/E7qx
9/Hp+yXzfK3PWKOU4sVuJYYbw0ctlJ1Lw9z7h2TCFIqBeaK7UcaUwVhdDBGPFeycNIAThEWVdeyw
Tm3YzjCM5qFaQm2jtV25D1IQjTuYIlQ9rJShiIGLQTdaCQ8GKymIPeBJsOIbipzu44QgyVhuke5R
LOfFRRcGFtQBAnb46hJ2KFHl5idSrQsdoJPsXwko2hCbnmGL0yA/sVfY0iqXpE0usRgyeVITakSK
/25k/kU6ZYwlT8rIllKPAhA4OLlksYLdxSXm83gSQGVxysgTaiXYDo4q5S4i76nKrzt8JvPY4dNz
+r7UWcc7n2r3GuEyF5X7JBRkBFifl3iGvYmsXAkUrAUXJepDYAcdgTB07bPPKC337KOJx8xAUEuI
5bDflIjthKg320/2vcRZJRo2Hr6sy26SR6i7UzWSTSo7jEDRyfdivkx08SRG/7evECZn57EbVyjL
stW7h2R8nmt0eZPHVHgoL8C6MCbdDh04YmLyAv3Phj+EC3txBZMp4LyeXy66ccfp9CsXc34mTBEo
nvx5n4l1BnWI/b0D+qWc7Tx/gTH+ZnAe8QPb3DG/BJgnkFSo5xqNI4H88edMkMK5A+fTFWylYPd6
LoC5HF92EvCcicwS7c4PYCQihipofl468UzzA/k1ELMDWe21eqHy5FRvYa7J4cgcYCMYkdY3OBGq
3XWqOZndtGe9MKk3Mj8yLUwUI0GJDbDE+AUKlATjFxKkynvN6X84hls4UB/eKxPpVjKzG6mo/kUC
hR0kdSKZUf0rj2orw82/NQyfaktK91w+gmdQzjp+waaR/YXZFluAqC8nDvTNHXXH+ynv4h5K4gxj
hlQ/kxAG1uNHIHLpd0IcWE+AR7PEqtMQNXHqdA/ZqMNgVGiWnA3VY8dmgXa4AInD8aghTU7ZZoIi
LNlqdVAS9UkEXAKZFVAeajAs73ksUYYEQGgwCVJOap4Fp74mo+mc1LCKaTGLa5dzXrkNn+OKyX+P
dJeWOvmRxM0qdYwP/kBnlTJHkvN2Lyl8um19FIDGrDuZtTgy5tOg7knSKbgX2q7YLClEGBSFt3Kv
novnEarE6DV+BEhoQImg16gOO3Y513kJKZngE9zPOj8mx92h59Eu6xw0aEQSwfchBcFyZwon1fLP
ereR0oNcHmg2oglJ5xQuHHkC3vM84fZSWc+P14QyAmP4VldXxaBKts9l/UpyjokO+kcgNBzze/TO
iBtQkesHcqy4l5DVKYnxL0lfJRW7Qwh+fzemrR3Fr8vDivvAwss9B20SZV009d7flIvOe+ARnMdb
JC9GBMC5fX2LL7hFPX4bCwn7irJSH1uH/gLtP1qYaJ8YDr8tW0ksEYpRkjXLm6Hc/IjuEe2MFbAj
LINc0C26ysWNePcXZWbkPkk968JCcFkSxX6sHZOvv4s7o4lBCRBpF3mL3lLyRp351D9E0Q4xIvVO
xQdkiSrYnxM0RsbW2GLBGevKBpQ99GL/GVuJrMVP/sXEKdsLJAVZCkR38gsyONT2AcPiPcr4cSIh
BPDDTn2Q9DHj9oFbHswkUyg44RJAYk6AakqGBS4/QF4f+OXjGyRmEpC7k1YBapRY8bYRnPWH59fQ
6s2er676LtwPkLBYlY9PXkZZSqpalNH/ij/wFJ374l8h7LmQTdrwWn2eJ1BQ4Tkg3cI7wnKTQBTq
r1/uJRxF4YAyA0EmDZ4zGG+5QLCloJfbUTsW0GzNESrwpFVMNPaXkv0z+1ImEJQ3P6XwjcOQSEAC
EDnDNsK9G4lEZD3FQT0x052/QtlfPciurR4i8HKOqHK5oCoJkOSRCxFq85cdkVaQIqu4FCRYAb8z
YwMsrgbrArVI0pN/7kLqI3+lIsr9PfaObFLZeLIPDOe6l11MdMq2vUd88xjSaH9RLkM5JNZV/iob
EioPtuL2SAYInyRdItkRh0ncJWblEv/7GuB3JXXr8Kd4ZjwZKZREaxRDCLXFX+PvsXcVpuYv8QnP
Y4MsuCInlry4CiTBBzXDu1O04PLRw2DlCFL+4asZ3sBnNCPBjmd4mn/AeYSWQBqX7DDJYjGTZGQS
16E0QU31SbBasr5Sas62BT6iE1FRprYmhklCrIyqm3gHKK6ya2622C1BrWAuqEBKmUueSsVyX/xV
4Pp/BR0p1sqZlkjOcMgzki/JKlSv2tz+cqd/mRO3fyNLJ4vVIeYkgmeRiD9k/dqw2vwL7tk04O4F
ZE3ITrLz8a/kSrsAJgisl+SPiHL3mOTNczg1GH1s9sDbkY6pa9gMJMQgG1O0tPjcl79kVsLjDweR
5RNrX0lRSw6dAPzFP2iucig4uBLbPbCJ79GAdXhOpGrNoYEOKF8f53bs2DoVa2Gd4UFR6AdDwk+w
5NxaYiZW3mDfASFjNSllsmh4RUiGQopEx4wys1SJhQaKNjlESBieOAta/xzU3kn4jH2vodAiwH7g
WQQLwisATo1Zl/e54N+VAG+zJ0KmTkgFWYqi8qVQ7JaCt5TAS+8GNVpGCIgX4cLFDkCEpPDuZVBg
X/4uYCxDKP7inyv790FUbr4ECVLnbSav+Y37bv6+yG2k/sw4cQLtmkD770ByKGvrrwLNp2SLXG2N
N+s6xA74wX/VaVjrXLP8C0luu3BkXQe+XJb+98ZSg5a/m5C4Dffit0tJoICQuFDUf2X1ZePJa0vE
ISva+pftHxDzz6FS2B3x/UvRN6B5RMuSEl82Urvckd34EfWnZLIis515A/4pP09HOYVAco5vE+wv
R4v6In/r0TFoI+rIrO+TSjPDIkC5kP0++M4QUqMZlu//tQxv+3SUjp7+YGySuBDpUJLMRogiM1lg
4KRMFZJHJfU2Y1SIeI6cPnkxOcpE3iO86zepsyd25+/rfxvEc7k0eRyvJ05WDJYYJvGTPFG+2WoK
h4e8z33DHJJA8z+izms5laZZok9EBN7cwuCdkEW6IWRBeI/g6f+1uvd3TijkMMNMT3d1VVZWloUp
gmsWuGzZayYjo0GCkhgSZtm4cJCJdzRnGC/MTw5egjHRH5jF6vvWnbStSMlQQGGdi3NP3G6nN8tH
WOAEcIF91cvVLYao9uar0c0Y+h43L7evQ9PXWaNzHIq5HYfp/qVJqQRfRUrhVq1C6zCyzOnSvFK5
lAfMyj/7SuwZAYK1WTp/Pu/rr3hu1NfwuhIFFRZjlEJBBiwW6pnAEp9jJYfuol8AMvfW8XiEEmKA
7AfsjeH4JE3ws9kmRxdq9NgqWjkooj6Vf84k1mxYaSbsPcGcABr2SuNzz8eKHVBCWhxpr6NTObtb
8z/VYYPZXZ6iDcRs2PogX4GQB4QND2DZ0x8wTAL9ZTc4ssUZnR0b7gt88RODgeWcYZYxyEy7a4s1
hu1F2w+HHVQANzPHknL5uO7C+mM5ZXHBNeAYbR8jp2J7jjWYCQsGx85F57sMjl08eV6fZgMQqZi/
uRFsv82JrFjrJJBICvmJO6qwK83CtdrRxJ3f9UKRyaxjZzg3Ei+VNiysOI0nrCXT5sxPtlLhfq+7
ODoxwTSlpSF4GlGtf8fd8RzgJv0AvwUbRAPwAxFu41A6kCHzR3o+rhZ6+ZHv65Pcw9qBFSF2Gvaf
bv5F99lg5PykofklCJm3TOnR5jo5Eo4wQoyY4ySGEEwmWBb6on3sA+vKOJHy0NaxTed7cDiKFj9i
3Rqdx3BuLBgTbIMT1U7XZ6/OiBwMZNSPkXckSEkTxhrSWomWeTngdFmRRkAXqoGsxxN4OoNaEr4R
zhVBL9mFgJibKFmFAN/wPc4Go/MjyYiIokR07Zd0SbmucUnlGHc47vjFRU6DUJRYRq9nVmOJ/T0Q
J7FALGOk2o6ZfPzyrFEGwfdlKmfAxKETb9snYiw2Si7A4JUF9vT3oQEo4k6ygsPqH51GrDfWnCt3
M6JqiiWiS4n0jIs+1jpSvwhPm2XfpcEYR1h94xDyHev+qFgNTqJFpUEPZzuvwe5Mio/T5u5SxZt0
F7eCdPuxCrWCeJa8FfL3kSpF6xBvlMlpVSxrc2wZWSiaXF9ljMoMxsDhdc2W2cL1lfSZICoh7UoL
v/Cd75yI6K6dM/NSp+P3OWApjSLIqKvSFIkGw3LZ6HNbsuoVWMBKvjdr2RA7L1IFHWq++S41D73l
e5qlsX03ElwhIaCwg799xfrd3DZpFDItVDplqvmE8iUOgWQE35v2obfDeUg3rujw/+Qkf104gB/g
zzLl6evqX+3SSL2RmSH7HFQSeuFAiFMcO5PWLlGdIRXSOZZBKfNgkVSheSNPgzADGWpLeRdNPPYu
M5qiVwHiVRNlUIviyFyTuEG7AU+eAmMumbpdq7mMOdKvRSq5EMgg2z3lc7b8ZQyyGZP/adFOisv6
RVzBn0gv8l2kb5RnUOmn+ov2rVMcet4ZrpdyqiGqM6vetI3KTuOENm392CG52DPesI7YmSN4Ap2c
AgBucqP0IlDiVmCRXp76UpvmXOva1237d0B6BR/bgGEGrlXuF4YpG+cRqOnm6nLiZFIdlyI8ODbA
HLz9YqCGHv95oaQE3opP+zHh6ZtGxGQ5ZhK0BCV4QmUysSzENAa82LmEIkhXNh2HYaA7wdD3AXry
eCRgC7Qd2tQNGiOi6ebt9/Ue6xL8YcF2IetLx4zffqzld0ZqJbGP7/P27TNmAINfWkYeziedsvCP
BLoLwzMzVpgbl/5Z5zkf0ovQijwQdRAciK5IIO6GHm4qWyKxX2Wnb0QRzvbK/8H9fhZ5KUpwt/x1
+THuMK0i5EF8+8Y4dnxXjFr9iUtL9Hr5ybDGbP7HXWPFSH4gd0HEaHV3gXubfWSOIKfifKBer7Nl
hSPQpJbACMCNaNjPcf80PjZsjqE0uwMj1IU+xEWaQTo2/qgPXVNHipiyL8R/F70myuZSBE+XACkG
Jdvm8enqlsY2t2gYjuAocSvcVB1+b4axjx6ZtC/+p6fnIfxVeKQvNnHnlfEyFsnRSMITEWp3S4bC
AjSQI9kuyLhrAYqAQLwcwLcP7NxIPwCAE/Y77r4LOaG+lJRINpip8HRtLWbVNGwGSR5u12y74Uvk
Rexl3hFV247cstnMvvFvAbsR+EClije4b0Fv+aa7MnlvDt6dDIQ/QDkeJ013JkpXcbUCotg3KtLx
IjPICoIyNEh9HimZ0UJOfrB11N/hGcWqX6264ZVO46FpdSxVwf/e7B5m7bGZJuN8LTHLFFO96BfZ
KvN8qwjwi5HRxJw/0BfmBR4gBOBsH6RrnTvusi4WEmd4CgU4O3q0hUfIlzjcRi+iyyccb7kAbvwH
dmlSQ186zdAiSvjot1eSCDQdCGG7LrsQlEMdPZoVO71ha+H9xq5PGyaCshwejCHT3/uEnMuyfuvr
FxFKENNm6YOo3xQoR/hF3oj4/Yt/BPmQ+HZLDzAjXRlMQKqAn8endGtGBKQPhS4l8KfGQ5rMYXhs
Hh40JPpigZADiJoO4ZBeSARioy/nOZHbaikmq8dlGOTzmyTfm7cId2rH0WFoDizHMWatSzsLmYaC
nHvIcl+HO3y84A2KC9LbC72aQ/tWL3Ug5HgE/J3jkyDwnqCeuXcFlXSmeaKF72yLUA501poP0V4v
OstlzjuSVUqYhRxe9fnrcr+g4fOIpgfMIwrHuau64H4fh27GFCIB4z843YKHnZS/9fDFWN2azfC7
Wfvf6d5Hyt9Wjq8Ccu727fP4MFTbGcYrJpDjL8Q92rSESERrQ9X3nX78qm7duYhuJpxQjuNm8b5o
BMKRPUk2CjYPsfjSi38ZDvmf83k3SrGp6BqVuDZjfaqsMT9E/5giP99cgF6O5ynrReBFtyzbJHnw
JhQPtky8RB0dCw5oxqq0w7sWU/s93aG/mW/ag0hLgNCoFqjjhkU6CEsEBS4xyC4QbhtwowPI5FQY
6prIfnPfgX/14BR2OoHBYNm8icaQ2iDPRbMvxi12qFV0MyH9QVXdEyYPs+fXHmOXa1fgymiwohnc
sZ40TppE1wyRAfs0Dsqnvoll0if26jRghK5MuqG4ktpIq/ZsoNeSgbIneKGD48/JZ4VZ65wFnAtr
Yd/Mf4hzk6HrHp15rKx8uXoZShkTypbdheYPi92QoUDRulZ6KTrETnvD8S0+xYuIlldToY2ufB1M
Pr9gJojwI/S0J/+Ata8dgDQIVXB7/nAqtjgsmea2rpYXolV6mvkkG3wZr1Bv5UBZeKa5SxSEyuHK
pRs7DpHltvgTkaJDe30vGrFhuW0at74LapUIfmxYL5oO74qBh0GU35oNwjVA1cODxsS7t2/CYfdW
6ul5i6UDevuFL291AR5Q2c8rcZ0fBlXwnf4RPbYCDmtaB3COgwh1CMztKWzYj461B/0Tcw7Q+35E
k/w+tDU2+YY3jFL13/amd2ViZRtHLKFURGWxfFumnurkAxLsXTvRx8FYUss366SxbaYupFH+UpLW
lVgZ4ryIJkFY4xl/nkCAoZaIbaSA7J1esLm4k8xP2A7pZ13wA53/8Mp1lNzpjz1qRtn5jZ/D0sPE
uMSUOvjvr8P7GczP2FrwTuh4DTsLqI7szI2s3UbU3BW7N6hhtwJ5fhYmxBdDV0J3ws1GN8XXZahO
xvGnEhZSDs/IF4kujtWBq7q1W8E9xk3WOcb574p2I0+Db+yepnKNX/lEbqfJFIDyJ3hU98Lguq0F
uhG4L66+fzu4srxL+QMdIZ1k52H2QV7dtI1Af3uCa30GK8FWMVLb3iJABRST8HcRZ0sXzG06TQCD
q4sPhF8HwOOax1sFsEwNU8PfwZ53xms2XYwkJ9uqVsr8A3AQ8aWDzigBItPuhauPgwm4rHuHF+Vo
mRc3KlS3wj1/TgZzHnZ+Lbhbtxotump6XZL9NHNnaR0+QH8GXUrxftlOHJGH+dyQxDB3pt2THGNI
phQGSDxXoSPgeTpr0m86BOmmvrmebp5rTHcOP/ph+oC7+n7MM/y9xka4+8vTEx3wC/RNZ4J3wfEI
6K3YEuov3FmKuj6OgMSTBh2e0e5m1WvjoDvW9VEPQKvTJoqk9M35KD7qxaCL0V7h3+DhvNhp+wC9
Sh6NIceakEPwgnTjmajCMEJD7AlDb9Lr0zYL80dXFr+7rZpTiQ86hEBJy+RHo4VxQAHJ8yCf00AT
g5n1ajIH2URNF/m6lqob0/a+fqKBCik8BPN6x45iHD7NrGqtuTKrAzyUsanPeTjnnsqEt+blMw2w
a2RnIBvDdTG6XfOXQB0W3pMOmntd2BtZSUpYRXfROzVBscU1ZKpDP5wtBWtaB/1McfHwSAaE3+yj
MpPInFMD8yTslyHxTZeqOlKX3ApUY4APhBD8omFHiLMVRPol5x8zHObGRNb8r0jjnIi5HYn19mRG
zm1v5ypgBGYyBcALGHsbmxiQo3bJ3mWk4e8QjwYJkG298ObjqpcExjYLs9yGT8X0hvyLHyNs6NTG
0nAvzf15XyObFTKat7hc4bEK2QwzEtxvaoN/Uq0Le7uB3vF1PXajpQwWp58QkCQUiIJbmZM7+yYR
QpMoXabSEuVKEbIEbKee+dIXdmBdDOKAmaHpGeIughSaJ7FvG6R4LFkM5JbCrDOWFBR2YzSsSRnm
dLfj4pMpszKUNBG2iLUZHcIhYPEaNplll4IVUUaTX4VHUOVHzpgAycfJu5IZbR/nieCz6bBYDFM8
wApxnXpxJrk83eIbkBljpL25Ynm8bAk/BsDdMvRYL4NsmilZkXSdbBQagQPMeVDfElaFO/atieBG
X9WXNBRTdVpOWEus5qegg/MZEcokHbbwCEWY/HQxxxXlcj6Hmy++4E0voffocxRNssE7WeImP2sd
a9DicbHPYYeWSATGTwFBBDLF5KHFCD3m2uSX9bkCB9uc865r8OdFeU8c++nL78emDicHPIFxmDy5
9v02Ave3DMjEbKCpTe+tQyg+wYx78+epo2MZnyOil8tgeO/P2yeq9XTiA7r3MOYZjd5hNmopYU42
5TxIFjaAdqfwrsiH40UUGDcyECxpehzmiSQt77Fb9L8bifuF8CNOahq6z57VJoR5Gaj0pJNs/EZv
+PrhO2AzmEcyw6MTN8JNTeu5UvNNJTUxOn1s9sAA4c1ftqStAZncIA+Elv9iwQbETa7BxJ8X6fw3
226rF1dgehQBi92PYySc4YjN2tpbN43JEz8h/oVejb6Ujo1cM+Ek4y6A7EzkcthRHFATtL7dt7pi
080bfVp5udVerp0K62U9Fo8JaAxvDtN57LSOU9l41fUPRNTIc5c8IDwsqHQe1vVGzWjmQWvgrY33
3AXojZ0iVky2N8/psHI/vWVeVbAisOzC7gYLL/DynCnUlTkjtCQeW0SYp99gznra2WZ3m3iB8ZI1
QhwpOAZSNrdskl5omFm82znnZQNtPYNLmF+f/pTfrp0/TiTOMECkbWDQiDv5dUxAY1HvChxi97qI
tfjTGekN8UMF8cVmvGJP1FN1fCv85W30RJzmYmv8R/AR8+yukPU44jbiO1qNYNoA/r0w76QDDsuD
m+MzEtj2n74S6rU3NH6QH+DH4CBIPj5/skJ4O7TFa9Ox8PIcXhcFp87p66LQJYg8fXCn2niR0vuK
Tet0o88RhwBus4lfj3D71GV0k9sT6hmSGphu2+kf9FM7FVqHaVV9jexjBwkFAFwf6s7JQ+PD8tPE
skIlMLaeYTTB+82QevbLsxJXS5Mlgi49/McYCPfB41InMIDzha/Wgx5lkqBAOaXn5fWlO5O3uOhd
/OqB+V+OW5vhLLw5TkbnCGfIrYBK7f3Ad0NzT69sYgkgqpT5+pUFDwuerRaZi0lzcb+8ywQ3jbD1
58j+S4jrRumXA2AWI6a7TIItBpPmCj9UbyECenvcfPXhJnroDJpH3nOpeE/Mnxi15hhafXRPXr9X
70qag7E7OboufsiT3zFux1fuUlNI6B8SKVqp39a0C62/cQFQEKAKu/mLL4wpSS1OSFGyz6PsB8sa
XyQkKM8A3kVqGU4ESjsQeGMwv4hmR7P3E8i2W072DlFKHH9EL5F2CJyYaTWLYtoSy1YY5NmJlh/p
L7U5y9ARyuZLEZibwr347SDsQipF3AFXgw4g1EQ2N+r9eTn4RuE3XlLHvxZcshetIyZdZR1kB+ef
QTuU1ChnziNhWHg+XCmiuThUisldBrtO8GUopQhj88/HeqyMvcWGB9YdGFDgHgds13jLR8IkQJSN
G7y793jRRYupz8uA3ooLqvtznwrIqcIn4E140dpSgSYyxra5RmtJssGVYimr6ojoP4DuKMVlS/Wp
dXNPT9TGEn6Jyclrl7C2a6QcoALhghDYGtwSSYOLuhuT4ANpe+HlfJaBtdjn/DsWAcor4QtAWLrI
f3Zg82N4wL5YhN7vktQ2+R2tsilJMunEsZvupC5zAM4EIKMstwhDmgR0K7SF4RxPJZx8H5iVv+PF
UK0OvcLTSbUj9rBuWgxuPlLfwfdYp0YYTfOfF2GJWR2ShD4P4TWh+9/3nlEgoEdcxaOA6orfiuBa
YGTKE89aXgAjytBZ5eYg0BWHURUSnfeBITmr/IfAAEWlFwyr/hlZQT6e4RsaxTO84MyUUvla6x49
nseRsOOg/iZsNJ0ZiV8/x8f2T95QIZuIYgjfrEfz0c+eU5BgsQd5+HcpdfoXelePzR39PYbCU56O
l84FektJrXOn96N8dwfQUQZq2N7vYJ2SyG6ZgOYEQ4mrZ5WCveo5gU0yRoIdpqYju9SDelbeAwRE
gCbEVG5Amn6ovBAZYaR8QWXm9b8+I22aG/Dkj2dNd0PDH8kG9/+/wbp+faQkHyB1dn8FbpWLk20s
76dfCpSrGy4jp9LPoscuTPTXEQSDZplCHXpbTyNzPiHsIq4IgdahgU59qSZgVmoK6KaTQmc7mN7F
sAS1E2q6D+08j/vcqW06mu/HNSCvZ0VzdiBcvVH90QwQ73lU5pp8faRv7jgvmLpctSCSiE+KrGMa
U5UKeuY5VAtzmK4FycFTY/9jvrFAKg54rpmm8QYPbusrrF2OEDKH472t/402Y4LDezAxMrOQ+7oC
+AaN0PtwqXW+lU0ni/dGQNmyyYUy7377jEfyVcaoxs+/mMApsVkATlqTL7OnWFjCzjzZoAwlE2be
ncyG62VAIn/7k0UXkHuq7muEwMxjvWr3cL2YAn463sGoXDs2pK651nUv5hDTTfpIpJnUuuABj/rZ
h3opeM6w2550soLPwg4jljBvl4axkMlwSJ9F66CTZaRihud6T6k74Rn/RQODq7xvWP6vm6FnQgLx
2b91SaFzivqWSJaoz4tIXCA66vTB5usvCI+hAGFSUncSnrajtRWceJBpPvAPAIPkPSt3+uL17lrb
xAwHMBp1Abp5mYf4sSWiwUlfMxZiO15JTEIBMRBuZOyLCEcOkoekvIAhxDlE8SsYPlxhYgf+1GQ6
rDoCBKOfm/pf8KmoBLWmimFFE0cX04hGb1y/1rO9dnZQU2VylIZlzsRY1seJLODY0gfk3lj29krR
OyVCpNSgMnl3qQp42I6vVJ8aqVpAFDFoyby6fAIlRrQp4HEt2IyC/vKAYjX5vPO+eG8a9i9F/XwH
55FL5ciOqQk4OVCnKjsqttPjQ48ymUQ9p8VJ2PbDx7KPzeyiXo/CJsOlYdfA+3VoHeWYeGA8zSlv
paVwoH9if0NQzGGpCqXQMxmhFCIAOucMqX5i6K2BituHG8Osk7rDzH4vv6GigYtSDcGl9mllSW4R
KjPsL6eCp15or47VjXksrinTzjzoMhNn4OAZmQvOAZv+oGimu8o81acN1RjekHhLAtbFkazXCNfJ
yUiE5maweBxawX9nA7M8eFjMVHhJwJLTDmLfMrvAhYiPxTglUv4hDD6BPYjcNswN8vDCZsqEL1jn
SO0T6ZniW38gH+rLWzeqFm7d6WjTXwEk/aGcJFmk0DUrVKCwE7HkpsrYpIPuflssDnMtZGb4Xt5F
H1FvL1y2Xq1fFvQVKeUrN3fUMP6H/0QfRV/bNUAtzBDRM1cu4R/ecvRoqYsx1I6xlUVLrixnnVPe
MIUooIPUbgeVtASvPIQxMJNIZOpT6QLrok5bi3vZI4sWzjCrOrivBAYRMtWjx2ffV/un+mLgea7b
xAVjagUcXrHV6NCbREcfh7Evk7n3DujhRuAFtk5fSpj/nX5ogEs9B8CTPYIN3KnQC4TAHZGbi1LS
rvaEVdmi0CcW84juGiW5olMBThIGKtN89cV1QOaUCRF/mi2+drMfYPpIHLG7Hsv1sNHi+FxblVfQ
ff8lG/hGggGHgfcVaa2GGaCs+RWUZ8THcwoGVIYUos262+rYowlN/U5XMe498MaSuOEXH5uGbfXJ
c/pdJs6GwICvzrQLK6mdfUcyzEwdYrVw9qL/ag7OTxAz5ULHhWGOMlutNWERsTNDxb2/Umxr2IYd
zxIOTfrSys0KlJsVMtr7HvcA0i8/b8AL1H1AO6tQin4mUL7i6O5A9cvBQ5c8vOnLj4bf2P/HTsSp
tmoy8xGwT0y64YLpTlHNVUf3G8l+JrfZcUON3w4FQpIdPUDAOsE711zK4Yn5TxGQqYDCx/5BxXPX
xLqxH5qJly1RUHa7L8jqewkVZL3UI1US8nbyuESrGYV+mE+SJZTfJz3hmpSQJTMmhyp8jBeMbOjs
CsLqIjPkEox1Fgu3kz7omFYlUdq4vhsrqV/9y+fn4Ngs6kI2HncGg8Ojn7t6+b6CZpidR5prcJJB
jJq3mVv1cr37fgxM+wYDXjC1AMprXOKASYYTv3XKm5Sklu2f+Uv1/l7jpI2bL8gErqecxOmrSc8g
k4AFLYBGuQ2jHQCoQj1EWGkS3ZS4N4N0pTrOXKvHse7YtUP5Dye3Yby5at4Bo/uPMkINP/QBdgX9
Z0tXMeltjDyJRei76Te2f91qFSVM50urkPNLnABIpjvCSht7OhoTQBik+4AtwIDZZVkhAXxtbEE0
fC1SRrQerjzfSJlW4IQVx/lGrLva3c27mTr1O7LoT3fZf8zE6BrOWocJvZ1MP+qNxm854uaHN+0L
Ujl1SWaKo/BXkodCXoB+liV1rM5HCqGsczPkW7nI1FcGjErkw1Cb/aRzFtDQyAYQJABQS6gqsNJf
cl8Ul8cdO3AtGCIHCV4JTSQYBU0JLJZU1TBIe2JYJC+VuKNjzaWOeigY4q9FY1aPZAJpBoGn0kc2
knMyOlDZAe4E+6ShoKUFsFJRyzQYMyQi0KmuUQXxhskEuaDdUWnDs2huR7wqgd7zZEqV4CDQsQ3d
dH20mZQmV9qe1pa3o1PpeXMZ7Ll6ErgKYa/kvq6/mXR9PQMY3UqNLvuVNpLEh485j3qtX9PEzOZ/
3sKpqyoFpY44BBH11f8QbReZ99P1XKLdxq/AO9DXmTcnA0K1VgkZK2aeroNP+I17IH9c0rdH1RcR
cNYT9jh8dSUaibzrJegtyHAhTIXv4yfIdPG3CXHfGd7Bu5ALIe6WOeOr9SU9SvCzwzGKA9yRx3Du
cOTKT6muq0YQZopFCE0bsDMmQv/7Etg44i7oC0zuNv0KBV+t6RsN5skl0bum9SdLvE93aR8+84+E
Qp0KrAps0Bx9SbVETjtW6thZGTG1yAWKW6PoGa66JfcRvNTZjEijnnv8MoURc4xiYWwK7IGmoY0X
l/XKt4QfOuxAh3eknZQGwRWmh94u4C0r1eFwXkTCrytWdFGvUecwznY0ngKhGVsR3DT3XCQFcDrZ
AfFYoI3SimD5BVv+y4Q1Jg+jCnGUZ0Qsc/xlnCEUZ+mwl7YfS/bWcTYFoDpHNM+YMqE1ijzJ0QLS
RGKWMhQaUdgv7XzYby7kiSWml3Ct0A7EzGrqfY1GXtdFaEY2DGp8vNLnbVjgI76Gs+s4oYn3GTUL
0Xxv1tYQvs3a2/gmdxGSvXcnjLwJQRtZrGH40CSBj9jDOzQqEXcRRjyz1bLd4sqYdjXJq2sX83ap
sSeYGjs4un1uHhRfAwia5/PVfNsCglMzOHPIUNLBG9YZMGfBXGF9uQKMlPT9nAwISiBl4qwFhga2
pZyM7T56kJHYyX7xRlDHFDJNbmKd2m9z3cCu6CozAK4fU1FbpoNmQPjA6ibFk2aQc4xTjp+ae17L
2XjFtKBPUWpviKDzbkTlKQZvm98mzywYJJKIhVWiOa5b0kjOL5fricRRWNosew2AC39NzYjLOKaU
0pQ6dnOvwf4yHbVAwGndZR+z8SIHzpdqm5yaWhnLM6XEEDVRJq9lcAoy1btoc+A1Gkl6r9wfvepN
fZoORdPO/TxqOq6LDDPcQC6Ge6ySHtfBFUnQM33EW9li/Z8oEWcUpB9uJKYjQG8eHgCe1Ds5HTNU
2hScNwJNyU+OX6oFSkdfcdQh4CWZZaygYAD9kqXo9XgX2Gg+8kTveLX6tNaCWVB3bFPA391314Gh
vIXMnEcUA34ymEXL9JIc5RLKM3RFAGvIgzjsW1lSiDwGLrHlpxiFefZcPz08BPTC5DmVsM/iv+aN
DYVOADiHxnVI479UNScwwucsuwp9ZdtZksfivJOGf9FpOxssZKVuyyRpIn4rb0M5MPTpBb6fxA5V
SKQjGEvQ4SfZE/poQJxXzmsT6Pr50QbHKeq6kPfiqpGdr1fnYhd4l+wyaabGdGIZLSFp4DvWQ6cq
4hhLYqTCLCjSWfV/m5WBmTqv368FMBa8cgCLEM5xqUkvZsx5jjy5mTzpAzKhLuPftoBSuZ0hinPF
ej59bZlBSoxlxO3x/VLoTMTzJk5jF4mMHskSGrPII77gqxnulHjtnNQDeSVpy2Yq9+MrfhVePZMn
hHJMJKMAN4noIvqZhWFIF7JNaSpMsGgqBH7NOW0CTLEkeRdjCIcX6VaeEaU5o7sUjAok8YjiOEmF
HfJEguTkmOAgLK7xTb1sj7G+dZk4encecNKnLWtdb15CRAgCetvgCMtUMKuTZmOQ/SmLatYS3hTG
g9wG9Ohmb3bRtRdzjcIN2gUtA6ACtEsxW9yOsD2JiOjvwiTR1Gkc3UfUTTG9f8J6a3lM2HrAuLWn
GiuSz5rICMp4SZcCMbVbqLNtz5aEf2TdCB6Gb4rkZVeiAyFG49L27WYMCVs7F1JBCzYbC6bMtGyH
BUKjLBI26Btxx03XUM1DpvYKSZo7yhR+N1Zyw/hr7btZIEKXV4QSnUpbKMnABGR1dM/JZgF2lEdb
81ruh/fIuLOBaNC5CcgnucHI+FaUx1FwP42pNqM7U2PpTu6zNPylHTwHAz0IK4c9640DP7mvSEIy
2Ew/u/7MrUgVszxWkRywTiIfitZI1dDNibS1NSy/hIGGiBJkYmxHtoZIyfhsnZjOsVeXP312yU9f
R1dAAso/+i7RVY6eX8SWBFTAIudQS2e7K7oZ8HHqS2woy0GuieDP3T0wcZALssIOswGPxkJXmae3
9odzzs3dndgzJzAcxfOUWOvadP0h60WyzR3cvJe5MDQq+N/ATZcFXSy0IkytlZt/vSzkWvdpIQuZ
NqTt+kQzQnwuAzRO3jcE73t2TPOEhlKw5KbIqJNTj+lU9z0ztNpqsysmPLUI/A70nT+VyuT86cgc
2+dHKFCU1fqpxSZxGbK1oC9hikML465oIcVfpi1hFKsfoM0CT2omXMAG/lrC83D5ymzk3oriQDdb
clYx3wxCwVuZCjghOhy+3KVr1az3ga/uIlS3FIGkD7DBNP6b3g18X9LQoj2n6LZXRMczoP4nNoVc
gLkPn6cGLTmpeBmDhYeqF3YJ2sVSf0w5fCiWUaaJED1sB0e65rIl6DbzqJuQ0LjSTqqv0VudzYhH
2SYMua2mXMEalG/mWQqiu6n99718mbRmoRTHUmf5iWXYacJzXBkVURuC4tSwPVwPN03a+HbRVq3l
0KertErJ7JQgt1FKdAzKNZAd1PCOkHqKT7t8Y8FdHJGb31e7JeXl8p3UkHtzQoMGLxa95cfka1nL
L8erRU3oSDRtU3fn1vhYnYic6ZacTaSnLt+oluVLqwtOriuvid/86A5ri0oPLm3uJ6vVBT3pnz/D
hGOJqwfzl6uhn71PilSq/n0Wm91iv7RL1uN+Ae09RB2zH+d+vqe/FpFXi3PNEfLb1JXpsA/Lqw/E
1itSir8NUC9SWaaFIhXXpBDE6x1n7dcFTZdQ54ioE5G0Up020bVgy0SK6nZOAbfM/FgxIZU5CeWw
6rGUBJ0K/EjOwUQXqkQGyzE3qQqNno1BBVQigGBNd/QILyM8s6Sr5JjsQBeq0NE8WAIRKRsjLNjS
tRCCRkI8ESxa8TumiE0Ba3xUktk/rOqbUaa1R+9AQ6XzESs0jg+YJpnsGD8jAU1GmsXmCjnyyX62
C9QY4YhyIDl68IVkV8VVf9vcX+vjy/v8btJZArus7jONPq2DkPx++0U8g6KRQ+2xseuj70Wvgz9q
MWt0fjnUaNk+uC/cf39XSKCvmrStLdU3b+zst+Hkm02VngPVeS19Px2u83CL17XKvHl7pWa/R6OK
yejGsfhS9Q/Fv2KnhAw8KuMDNcdTyxqmI91ZPNO05hN8b5mgQFdDPZH0COjfsjFB3iA5J4ltbdI1
wMQ84jJjmiyU32jfQCZxhKeQHm0ynVw1L+R4qtM3FT6GSkS7WgaJtfIzomyXZ4zj17n9Bnq9n1T7
+UULueb5XbrWD7n0EfKKlLXmvqcDlAffL/Vtb3xrTEaE0gMKVEHFaB49nA7wZBO6iWBfC9XurLeg
vVS6fromz4fSw3KfnM6oMb/ROW+HpaVRASoF6DT/8SDthwzNDs/IoI/oAN2/1Ext90+rJlre6eZi
cagCRhXpjd5O0VT1Mz+q4Gaj5y3oiXz/atXkDbQQq+e3ZMjIrdEWCKY/ut0Z5h+0sk+UvAPZrNwf
V4bp2kcajPbMsJF1ubVRL78iogntDSU0BM5UhUh3H1AwbtAAmIrkAvr27f2tem1fHnOU8RcpVESo
tUv7+noNvOfvlPw+XD4uSK5vPuglcEeKq7ovwoTiZKbn98xn5agiOeIyABcXvjbb+uwNEAmzUq6f
IBi09v1OtlUD9SnWfiCgDx7Q8G3QaeyFBFAVAaxLpwuhR63vBHX3C1LHxcGWnl7pzcuO6K6YIM6/
ppbvUkuheo/gXaZReZ0MyLqH8P5QW9ZGxUGeysx7hNPupx8LZmYz33c40Wyh10OVQSpVj7laaciN
weMdp2vbu8muNnFD6qWq1KzTW7dOZWd91aKJA+1J8tTH7O+Wd33uYeOPdu1JAct9ZjLrH7/xnnop
SyHurjrcP2brlerw+JhJhrtB44pGNXyCBDoy3sr+9dZuX5rgxTQuQtUFCuyWxr6nJlRzxbYxBVNm
OkmNU23xQ800webP4SVXxW4jJZar1qiV6mZXrdKsOn7OpBr9JDM+PKOjeE8/m7e3VQtT2LhVT5sa
fd5fyn+dTe1+la9u8tU5zT5G8wewnVlj/jD5+jxfk+tdpTatoy2+evql0UruBfH85HdbG37Mk/Vw
WqWFVb+yrZ/RB2IJDKXBICZXBf/6g5YyXLRKn3T5ebi8TA4DptU2KSTCNaRzSo3Ub3IWFivgl73S
A+cnRelqHiyLwj4OMK91z6/d6d8wC0kE4afkmCD5lUr3EDRXvz7VosfOsIzWKxzVVfeYPF87h2t1
P63vP58r6cas/6xoPN3zahfa1zwva4BklV4Zvdd5bztGuj492CKk95K05rUZ9mrSPeaq3cP6GZGx
SS2hFVmSesyhOlhBHRvJ/WOyTVKtLhPv1ErKA5oNZO6eAQeuCcJVNNjc3+ceriyZBOGg9Aj79Fbq
zc+PZFYm66R7pMN4dpmqZZd1BXkNY66dPkatjysNm343b/3+7OrPZWAJ9Jb7NJL8Zl080NbZEq75
H5L3vd8UYuCDH4bH1t2n1mjeXL0wiOm/enKVMaoNLACgL36WvV39dEkSbRMtjhICDOo86bLQzVUn
b/PetJRsBnRaxqsSxdHZFj8xMoV6/6Nw7fQ9hiT6m+LxtBsjEBO1E1BCX4I8jJGB0SsJsDu7MFlT
Kh6Uw6CSNOmwOn8O77NZAuA8IEnRRDXTrJ5+hUxjd8ks9g56gDgVOqHj6bNUanGH6700ZWmsvpTV
WjfLK64SWpfHvGyFN/6+IDbDkXyRZSkAX9UJ4h/EYuheXu/R2hvromRID4mVGBGJZO+bVhGBJ66S
3+RB8FDMel6fjrF4yGBfHhRCu0LlyNSnr1loGLt2/ZKUOvI0hOAt3Uk1c/yctRR8FL0v0Ft+SUeA
UIGYgfIBDQU5sEINQR10+3E5LKCiKIfAF0K0FI4p7qgEf5rFkXldteGP/LZ3PYWbFncW9cloQQgT
MD0SfvZP+Q/PW56MkhHA5g9CSAF3pmgxMmdCKhCzTMpvC93HL/gYlDubNUiHFDIRIDGTbj/BgAp8
OuzSHqPnoL+gX21pKQSP6rlGMfs9DZmh1FtgbvG+PvZs6N9AENJKXqHb38GMoxTVsOlAXWka5UXj
G/Ok3gKBrtKdt8FaMDMqht4kvY1P5K4ZuVjbavmIhSoxj6UC3pE6Ah+xhMXYQplHUL/x4kXkTLJW
lA3XbwPzk8yFnya9adb5XZP7pLZ2iCC3ui7Gx068wqP8BwEykCqid+EC58sEecwL7AcnZh4Aw5N0
7spwcBbRpeC+dCfBTHSuAluAMJ3kQ3Hg/PaIFYIlavHA6wQAc+11iugFn5ngRkIxzX5gdCIsG9Wl
ogc57x/IPjg4+cGmC0FDvM3i7XhIPW5PJbJkhQ9EOQSVxD+MocXNVSB2Se8DwcDwXfKpod+GdUjX
2/qlX6IPrgRKA2GDW/3LQwjO2CLKtEvWsQySLi/XJ0USvZ2kQXFedU5FCo5fWYowaXJTNmzUSoSQ
nvsSIXzthAVCWgSthCfiq3w8lnbTqvAfcoGHowCv1+H1ioAY6cUSRgnsWDogEcZlQfGPYKx3TIZ2
wFu4X/KDBEp23fx9fiCmg8KYHyYkTTPrJfefsaOWmA4jwI3CDQ4edPtYgC9GIYTnyEX8wYrO+FhE
JCZvkUOTf7vUnh3sIAQcFNLJWVOUqQ29AUF55Iham20xBrJUSltq+p/Gm7qKP+jIi4CIeZjrjjXv
mlm5Eshb3+3wShWY0TATcRcUNw4F/p6qY52m4Sse8umHQM6TRvcYv9hSryxFZfIXHHuxuv+yxGgo
MAHM2B4J4elJAqNZKq6pCLETMb3Zq/fTunGVsrxXYu4eJYqZiPexI+yr6KKmeL8nKRnYTyvD6CC4
lCrteTkk/vwPsrd+wfmK/64OSuYh7DkcrURW3yuKGSKngavIlE8oGJVh4/L0psZ7kd7UEYMxlSgz
sIz6FNUdA/UuKQHHWFtla2C3gMtDQC7DzQqGKZix6G9sDWyT4EkrQldqnSPKheh5W1XFyA2sNOHd
NXey75rmafkbK79jU8gmfPOIPDxxA998Q4QDbcj6CRVH09zH0bIlh08xH88nw/O+WoqNNcCV5rxY
tfr0j9w1e4lJiRS6YrSgaJ/GdmkW1kZMg1SFIS4qAfgHlpPvkARSbcu0sucR95/5YDmABdjZ9Qrh
vC6N8tAqGKU4+EQuUBDYy7VmVrxuW+dvHvWx37YkR2vK2Ii2Nd+iLskNBQ+4hYVOvnEeeDWyGrNs
ip74DjalY4QSGv9N70rN6R29reaD/GeF5ljsY6XRbzsoy3NJHHjRU4Z+0Vv0Uk9+go+JQtOujper
T+bJWibkwBqdW30sSfPSKFIzqwiLu2SpWa5UM1zpKVkD44RtkwZb7fynz+9RaeXU9z/xWi+IpEyB
xKd8FCqKgN/UHnXW9D8ADicOgRtpoiHyIU+v2bZU72mz/HXCYgdaVBna5LRTsbaFjOmmhnQ30jbu
hPEO/TcH4r1NXWt/Pwcy9t4YZQsPQ1Fi3Q01CBQNFZsIxFgm8PEp23I7P1/qaXxbQiNuWao2OdTQ
dE2Dsy/fs1WCnka20q7nLk+Z3Gi5HaypdC7QpPRMc6FNdYDq3ui87ND6ky4To92pVsz0YLGWKgNY
r7c2wRlR5V+Dbb6+oSfRV+VWlQOq2ostwVF6gePq0Dhk2/rLHx3Zwr1wUt86RyIjXpR9KK+rU5Ii
B/AS6/K4/JbZlwhfCXpJjT926aaqmNKiX+ZD6DAqwGXJouuPrAlLyonjgrKiz/Xo8lmwuJhGX7hX
o3jPlVy1FNLnNz1yGu1zfUVtOnNAP8k57AnHqZRuVJ2KHJXJmPtRpLXSzP2kIOrqnv0xZXXdPL4L
8vyeTbK9HYXVR2TmCvzHo+F7xrJFOJeQG1sSTzIYB+ZZmPkB9s9wcP29v2fCQVa7a8Pb7MGiIIW9
Zkw2CkhJaNDF3OO5oQwSRCJ2geMLX3lQbsxaN45Ch5y6wQIfKjZlwdy5jkd4DcshU3vVhdy0j/Rb
KfHRjpbKfmFNkOFZMUIOiCNJI3Oe11jph3piORTIWbJtncozHu7/nxwtnmgH+nC+NQtPFzoCTbud
TnnWO5Zd7GhbzIu1EV1QSr3pz7lxpC/6sTlNt+glq9Y72xiK6jPqLT83z6B6t0Od9PNPrtS6/uQp
g64Vcj9UODdX+88daafL03mf7J53268MjaGKWM4xrfMgc4H27JcNYoTC7e5SSi7n9yJB2WJwPjVp
w0pDlx/6YuzojdB5ex4uy/R8y9ESejykxfPzmuzobjShnLm6WVO22EuXErahTK52JFbeCtowsz+z
F4CmcqE6nTzgfU1vww3YxKnQOJRrhU/bys6gC/YBlWY4pxBEh/NKc5br0VT4Wk3RQ716nDYLpRb0
GhoY0yDzvHklKwZutS4zGsvc86JIa1TiMzfX/jm5jT/meCzv61QnT/484bIWqTrilKkh5e2IiKf7
k1ktX0rG3WxttXsugMbSublxYvsGQDs12WHTl6dpup0ZZ4+S3lJU7KTqh3Xz9/5Ea7RlmhFZw8co
fdKTK1W/rptFyldugxF0ukttSIIZCUsaaVxIgnb6dKWgi1y+1u+v6XnKcKV2o+FbnoZvDVp+liZ9
zoqXjHPjYvZ1c2hwZfNCPTO+EAk0+pnGqFhK1rke53zYPZc+N9vB6lYrXgEY8HLYOtePux2tCH8n
g2Wh/jzszx5Xg0u5VqEdyaH1eL0N6SJIUn637Czp+CdCMhltbrUUqZNGig67lAhwIxTBrjztbrXG
6JY4vjPYjjSt2udq01W+dqU9/WTaZ6g5yPhKM+gxb8wWxzO6Hi4fmCmM3fgI+JbQDuD6P5LOa0lx
JQbDT+QqB5xuHRhyhmHmxgXM4oQxDjg9/fmaU7u1O0Nod6sltaSWfn0qihd/B3qvaS7xztbHYqWN
pWp6MF1GmtLg5gQgeSfzDmcISY9JYoTqvWTzIW0tmiE+DuwJ/MdszWFlKLqvnSmCp93AjVHY6TFb
Rc/dMlhLGrr3i9WxS0ntExV/fi3l0Ui0QY7Bwcbs6ebhruMaiv6s6G6WoapbK5l24Vfr015EO2+z
1dsfxhmwlE/VG0oMWTg6aC7AW8c7sVHaoi9vgvSdaPqocdlA85UpYcriRC9wOp8FQhx4gnyHHNlj
1gK0E3HVg6go768Gr7zb8+Qm3tGL7XGwS6yv7NJ44EJtD+Szgz/u5I5+W8L7b2S7g9+xR83kaKQT
1XLjwV8y0Sv7m17WS2uYoAg6D4OUOx64EfqWOi3KyeAgVTQCUBmLD6OSsnYOJ6E/WDT0OMluuBvG
Qmx1HmHUu0DdQrr1Lx2j6WkOM3jbwjFokIk66B8zDXR/1Qnf6IbBTQj+0w69cYduH2ztfkxfcZhU
Ea9w+jnEOQy6AlVuvcjDLRMexg/VC18rtqs15iEd4vKQjSNem19QFGgt05yIztB+cWIEPBiO68yl
DWZDcL2aDA8uWR77ocYwgh9foJ0e9OTIfrCrDd0g2aTq1GinNp30QgazYG+/QTeHnzXtBGyD0rmv
DMbZ68W20xbFqUfZQYr3Va139ehfE6zZjPRi3jDQaQFdos4i42aJGUG1lpmz8K7bYzM3dHu0vtC9
9k3hnkjywZzuIu8NQv9CORNLh9zwBG1XYV9V4H7GwV4o2pI7SnmDIOvcy5DPPEzQfQXFeDNrWGs0
sRbta/RboRY+AoUahHklstOVsxTttO47Mwn/K8uQjt+mfgua48OmHRjO/vA7tN34+foJpW/ZnZv5
uu0yPym3cfyYaGwEvkYbj0dqP05KEszo0RhdGpxzOhrTG3iXWFcpWLNo68XVqryxhiUxCmoicTMt
F3lCHp5gCgYwQ07bMzxb5FBepcHKKEsPdWvBKcNEr4nRtVz4cP4/3AJXiuj4855QI50wVXNIXYga
2V/W66/W7g1aXqZQhg2s7GZmcrXQCnWtm9Ner/yguEX99yfLO1y2nFfv+vquHi6qHMY0R9Tawr8S
mc+rCCT8laWPOWBIIuK6rQGCfKvhSp8HmgVLcbOxFcWl/3KXAOgwrMzwUsjLAegU9aAC+K/0k07O
vfIdUKiq5mQY9JihJBWfi1NrvX2LWqtS32nqqVVlrxi9ZjDtiyMMHSvRAzUsb2cEWxyLMHBxUsgd
OaC3wp34UxUu7JIVqG0/OtC8Njm82GhYJzrA5IS8+QTdHXccCMlBOVtbFhIdGIm31Hye7rizOQ8j
GmNwtOan5KARY0ZD0U2aqL/GMfaxCDatT2vM4hRsMzTCMH2+uZeODpz9yDYaQHwv3BUnuBMVD0/n
l+SAliVUeShOjwNHDpRl0H0nPkzTAF5EayW8WzEqrZ7CL56Yn9Dlz0O4k8k0F41f2mos39OLvTdD
b7TFHa44Qy2XY4fPtJ5Ek+z3SSOxjj7CElo83HGGsVxWd5ex21DwmgvNeDXisSbgUttnSdcC7RyN
XPUuHp2flHMhWu0ydkVT5/yUn0TnKaYhrcNdctDPzCqrxqJdMi+KlUt7KBNsQ+hXnZBkPsVhGe5Y
Mc+JeJgMds6dIuXokJ/EvKQbN2HS7e3TS4oHoQ75l2lD1+QQ7zjfBAExRqgnoP8Bi4OSEfQJd6O7
yh/xb3IQ07W2tDnCFMhPfIQ1mJ56j3coZhi4ODExRIcnM4RYM2oBjjlFm+q1CraPQyQttTcnBRcP
IguI+RUu+5aI3eLVx4HtZ1607zgwCDFtjDiaQO9aSPg3ur99TJXixMiAJWyZr7VVzkxYE0wkCCPI
A8WxzgRVstcqOTBcsmk882avOdzFEqIDX+FwO2CuROLJUKU42WsmEu6ayP/wDgSKDsZnP4LtZxsO
nEocgILsBEkE74oVSntB0BObDg2yjtjkZxT6KIS+IT4ISYNt7bF/wZZnsVMxwhMdkkP14UNfiIiY
DSxISgqGDpOjsQsji9WMWubGPr35xP+Th26lJCo/Bs2Fo+Ht6BAPQlqSg73mJ16UlS+WB7ynYHxx
7ohlsj5+xyxkZ1nAw1MqDgJhcQhzBElgbrKIJSHbQuAZEaZXbg9xtQ5I4Da/SGtsW2RHsM+Bf9go
nTH4B3FMDkyN/4NtLyb9kXb2jxmxU7AFD7WDGfvK3Pn5f4FiRuHuCStCFMHgDCFURXFCT8FEfF88
mUnBaX3mQaRgy/YhR3wSRuZbQjJYXnVShOkEv6kz8R2W2yF8NKSDsBeU6ZUD7opxFMW7rp618lIf
qYx+tVq6G2Lf9SOv9K591Dkx8ljvxC5UV4XruQHAQJLLSDdUt1cOwvTp8xeDyXZ6Y24MU5UjJn1t
DNHcWtzNqzIpAjzxpS0ia8JB/hhWPDM1sNU1YWpgg2m0bk6/c4qKuXTRBA/zIgZBKW8er8Qb8rVt
TpjD1ep/Ea4rdn+FxZ2dKvUHN4A7a9bDCtkpcaqxnJsNSwozKtMbJ6WBBUjr9hdWgLD+DOvF1a6X
5v+MYXIlhnjHR8iB+MFaxFMwJyhuHph2mUNzaSRILzHNLlbgj+RlkwMaJVFPgvknnCDtH3ABsF90
sekNTL+NyegLKWLLGRkb6C1thrH82CMWMr0ab9euODAhQz3wCiryDC3z9viivrf1kvKgocwvzKcA
48u8vimRebY2XXDxm5WO5tg2rp9rGeeYn64wt9RG4ijgTOScsCsc7EmLYKEmwy8OblY9RL5usS8b
NVxWPryWWFMcMTRpYMwf6UKVeXbKtREnPxxk9uM1hEwLbu2e/yp5WWNIyO/Y7WyM1tefasyFW2Jr
kdsORM3FrEz26AcznUOcnZPVQ6puu/R33QB5kA2/qPEQulvh0qp3GsMxDP4MztlIFW6g9sbkogHT
xznFzxPMYdj7TKE9cLyLMfM7nkKtTP7DySL5ej3DKiWfQOn2+LwRGfuY0NrIcJR6VsPKXb7G2Ezi
HQQaMOylWSxPy+hS4vVgFlhT0/oaxhLJnuJlX4XRsRJ68+UW8hRn1LRSPDlIjlVjE/RIji9sU3rh
IVW5Pm48LDc92qE1Hjwbly1WlqinOJ2gjlE2HPrmupI2ev6jSphbExYlDOoRotQeA+McQhQ822DF
w1Be+MMctTmhc/tLGDySj16T6hnjPMot4vMM1ljWVv4XMgPBvzythLiK9f6yOq6x2yOPRQLz11+i
Ld6UlgCY98L3GdbsiJL+2gBU3Avp+1WfezYavfSCEem92Pt19w2Dqo99f8cQ5WhAEmE/jWAg4MiR
SzqJTD0fxYiZTzScr2L1wrAZHnXpQb+URkbYkUwz8kNwM2FQwOZ7v7Sm6ENeh8wsAucXNSWVkyTy
n/laobwHBynyX0AbitMa5sN1LAwHpzPG66FvpbC+ZlrlC/mlbyXCxQ0L2ZcgeOkirIGF1nhvln3R
Sw/BGFEpZcy7YSUbcwx0DZcT79giJ4cscmEP1h61j9WJR2GCw3OBvJT6sYXqMebcq1KjRLJN62FJ
Kgw4+uPxKISHDUaB/5Q3+WtDnCPp5pwkqAuFtppc81hTKF/zFUbShcdNjJ+QEp5P5Sv6DvHQuQEI
HAIGORFG7LlYxFBe5OaQrYV4Cpu5fZF2gWf0ZTrsAkyxrgjcSzO4dU3wodF3aXuECLiqEjyArqJX
vNNKGzWdoXXed6SMOWAl1/bRYI8o6Ay/sDGgLIGaKwvo81Vjr0fpLH3MILpkTXGx0KucDOxZK4zN
B6lDjzFHFw493lVxYudFZORJygzWAxZf68P8XI2j35Eu2d5zHmQI7EA8LZ2UxFfoAooZOfKTeoaM
Mtwz/OKM5m+xXFNhDLYx9IeDq8cMtsfmfOEZkfAXiref5ZYHrDnZMlAXuC9Of+EXhuZY4GBhokQp
CF9gzMJrBfEZJD2DSX3MTNbGK5wJhA3qFAloHHb4PcLpvMNYONIvXPrI04qlpu/Cyoktrzpp48y5
juFoNiAc3Op519u5WfkR7U16nyAKfifMi0sgAkaRkH6caPaMkWA0usu+77B4qB2yYY0cJapT4OTK
00ARPh6kzPN/iAp7g9UMZTzcRyHaHhENXkTYP8Yt4o6HxOmIOYacs+ufk+TUCUmZELyL+n2vbjHM
4BAo1wIpuOCMT2j+wY0y4SO+mvmYAwk0ztcodxYFoWVCO5LfcYcM1gJFe88vXFROXeJa/Mxhkdcg
UVvPOSfm0M0rLKfGkQdXGXD1HRRfwJKQIXgAPnxzdnX7GJOSXWd3NNEaxuATbODTPqLVBiJhcXtU
X6cmw/bQdzb1/GidupoE6mE4I2EQDR+dMw9Zftr0s5/AbuwgClRWts/IS8ubMLuKA0pAnBkQGBe9
HFZplX5On4idpOO95aoR8Cvpr5yvUDjocbZYH0Quc+/ifQfoKgiG9y80Yvprwf6c7Jg5jE0AAE+U
PWzDZU0khwk0FMYWp7KeYVPAeLi4krogEoYUcILkFwwfiMoLLDrO5zAmGiE99eVYHGHtUbAT6qOt
uS+hVkI7ESXQtX9mt++YBjr1rEnjjNAhuczFssXnl+1ViVURzAx7FebztzC7JD+7GIGP+PZ37Qal
cB2zC3YmweD2zsklXpb2iCumIfG1CxQTseJH5Gv8lwKrih3OZ0z+PA5PPMOMQJe0H87iQjPyCLbg
u7QcWhc+qd3+//gZv+Ns75Xz/4/Z853WewuHMr545OgRJhEf51Bo73gp+k07K2d6ABZueiKp6Jxe
slN2ke9cx97g/Ex8GJLdxSwsfj/xdYKiNzKoLhnEFPP2s5NYinLDBeYP32CME67gZ1Jo9huu9AmF
2N7/f5dXShQUv4npF654bE6ASPyBiXQRuhTDD2ckjyneOD2wu7Uba2YlypkT6VV6HZgQ9/YeX2IO
jw8ShaAzMWsONB6Rn8jmIf9pWDFxPqDfoDSUPVkvLE9jq930s35ONtXpKXzo4ZwLI3E4h9xOoCK2
jEpiFTsjVi8GFG+2d+38WU2wjC94r6eKWBIa7fJC1omTp3wmvTDjU3/PkEVBDXZgOBtUrJ2hqNA4
YsMF8cS/I4oG8ctDviP2Ov4sm6neOfQ+TMFaIWV7z0/iuR9fleMG6AY2BroLmg5nbFzCi/BHfkEi
EZcUojA5SuEiT2xad2ZNj/cXAbYbIV0il4KNeC1n03VBWO2MnSGWO5yhtQkV4SzOJZ7DX4h16++Y
5XSn5Ef4WPz2YQ/cEWh3Uni5ZTsyeCJmNbCJ2GHlLCainD/X8R9+p3UzX035mCAUxMEM6O8wRCa+
xVUzJNBv4nCG2rzd3xlqYICOpwjq9kQyUALM+kNd8TYMAlXhos/esWyxDDEXJsfzPk68mJyYMr/B
4ViLd0iLStWEzGCJnETImOGzU3vHzGFyFcaQy0Q4jDk68v+nhx1kdtwEkkaoiedDNUaEN4GXYzOC
ZUEi2YU1IcIS+4q9jiV86j6yQYIqqoa2jZ8Pa8SqsR1odc0VyyeyhoUnnvxh1eyClhCrgCXZP4wQ
nka8jO0y8anNG/ECWAiFIV4UROG7n498tkWwRSdGRmKgDTQRPMZFzJ4XUubDR8U+CalnmxBgfr7w
Hk8VHEPqBo4TL2E7iQ3h/ElPqlDsH8k2thyAFSFC197ra3vPtPC4mE97hzkIJxFKvvdIDo8RNP2o
nZSgpsOE+YRwxz9E+DAHwQTaNp2DX2ML5cSk4AchYOyh4FZg0mDrEtIwQbHxDE8olx+EuPMB5aaY
E8Gi7CmceeYJ/4sili4jDGfiAtqNsQlffkgsZsQcEPH33V4TjnRFxEosm6u3nYhnCP4UC2ePtBsH
AgpMu71RN4gbhQpnZsjaxBzQVUgirCbYmt2hyhPbE0qIAfkYm4AdxGsIPIoHwaPjbUv8gnUxGcJk
3GHthdjAVlgMfJKRmVp1Z3KQ9jPccP6Ix4ee2K3phRX/L5/PAx7jR8uKp4n24BlGXzoJ+rXF8d93
VFuYkzgCakPcFhQ5INDha9Phbw2jvzoK3DgLnJrrbA2nEAy/XUszzrrbKxGdTvFPCy6+NGpgR4P3
rncv9R4lloPO0LH5gDfgYK1nD+sxtiggt6bSvtdl7iI4P/FBW/WgGx3plnttIAoq7h7YvdRLiFfn
TCUK1ikput1Icgk5R1bgjPLNCwtZTxZpyEVgceMZuKfcgNYYMtgEA8bE8/6CD1luRnyis4645Dqt
KLCD1OZo4N+W3TcWIE7+m64N5DUpXxkGp7zMmfDgYnwS1Xp2cxyON3f/yLqV3bGeCMoH/S/noULG
GX1Lh9Ub5HMsfq4bi239OmCKGfnGaI4m8ADCS3IisHQxqsrYw+BFL2AtAblvEzUhJGMSsal3kRY5
j37MPLpPNBmPrpwIIz0hcf1HCRAWYuKU6Jp0YyaSHSyvSArpocJ4OYlQeqTd8VZH+QopgIKt8bnm
gzc7yqrzVU5UtKDFvATA4c8LswRtieeEViGkI67dOAnyn4KO7MGyKsfoQhwvhlUfgdMH3/hZVrVD
FuzVs9uLgDnGMe+WzhUPhkekWEONdRQktFy60OMm6beEoIaILFFCHVqJC99j6MqvUxCyGOSACJst
jK8STKrnuo9coyYKwWAnjDeKc0nb3RPlxzHFaeMmCdKC3D8qayfBhsN9b/Bm803CvoZV7ZiURxoG
qefYricmgLee4k3WhcfMwnSCuRUllbhE4MyXho2R7vX8ICeToFpQTYdvhltOYOEVLGqldq2idLX4
WNmrlMuD/ElC0dvVRzsrE3UU10ew5ndTAdWu/mLjbBq5m5OIG7X8r3jsW3uFmiKM+radrCd3YCAE
Ue3C5+A+IT/kktN9+jqRx1hOC9at9KtOMxwOEix8dVhaQM3oxhWyvwnLV62jBv4QjohjuE2/suDJ
/jl/539mMHsSzVBhizidBfEUHuGUwWl6qSfF7B0rtd38+U/K+8VAU6vXtqgWmhk4qTEf2Pk+pfoi
mdjGMTBdwmHFsG7QXR/W2oNpSCpv6OPJYCG94G5mpZoUsFQxYQXN6+xL/Xo5anbv+lVDyzDzQsqd
Yczf3LxVuyeXePWCbOZ8WLLLGO742ETV434dVuTkm1j6CqZf7QtzHQHw89cpGe3yfk2w90GTruyf
LJoijBqnu2XDdIiOUb/Kw6UCb2HJ5+msiY51OZXzv75alMo/ph6HnfPEAIMZcU/jI0MtpVBgeZG5
V6W++eY8VQBosUduEYSuWSnOmwxpLQgnidThfBGoII+jgsgvUmL7lW5M8mHS539PmpzCA0/r2A/L
BByEUhrc2N4bFbUyys/TJsSABVfFYz1/UWwDHj/pBnF1DTASXqNbQ003JEyV18zqATJ/ruWQdGwk
JFAOkkpGF2WdBdcoLTcCrxTI/LwFADHBLzJcRae0fCQfIrpuj+j4rlFFR3PnVOIORMvczgI2SxmB
YGuGltPrD2+QMifUGifCF4W+i2syvbZ3Ihodtx3t28lL1ZUMtG783dGGXp9zyuI4Clvknc4kAs6q
g5KsfPFFRiiJlPDXXfd1PI5PIenXKn03IsNRybpVyP5+/uil7kha5SSPxn0bictWogMIU3ITQNTv
fVSpnWyOREtGwQZbukMwEvWfItlu0HWu9nYKsrlKGFcdyY7dG+4QtPPhDcCvTLsHtiyKRPFO6NqF
Pe6BUWau2XRUm24MzXJhXaxrCg4f7OITSLknG8x8Uka1XrEXEj7HZed0pbZql8JYSKkUxjN1a9uD
2+vkuUbqOM3IcGpdLVm1L59T0fht+3WS/BIYeVFVbelEiOYa9RK1CVJ49cC3vQ9MmsMHHAYNFg6z
L2r1nvHby/q1an9rGnd6yyYjSmh/P0Upd7HkNoCsHp+rDUA9ab5Me2T0xSNLPFMayzM0tlnNzOho
5aeGopL4FENnG5YLOeO6YZPYQgm13a8O+UJOHrbfVlUneB+V8vwYGZsK8ZbygwI3vmH54eFWCF7/
JOHj/fSlWhxDMN+DRCUaJt4Q0kGl43rKWVPTu45EQgQkYbYl5kYJHUZji7IqbpmA8t7b0BmtVitc
H4NVrS5SZYtOr6BqfHnR7Ib0OV9la/T1Ox65hkHv0O634cbZHzFFUvts0CZ0yluwOOyVwsokxWke
5Kx42ppCrcarzSOYvA0XR/c+mTQe564UE2zY1PYSmaT0qCI6/vBs8jpaQEvfl+FWjnZN2TroLtuY
DDfRP50G1CgbVhSpTD5qvyOuAXTyj4YN8xTMMdx4HvMQpWhA/TqjF7h51awYncvRTeyftWYgNZ4a
vw8uNpJfjmQ0bmnDPtFRtkO3fx91ZQEVxOaWE+O5ksGHIFedUkiFBuW9GzxzN0arUI2XldfRyx1e
y7z3UzrcZf9y+N0s/YiendGRI3EfZn5UviespkZDocia1xZV30qL+PnXrQuDxIB42vdrdtUk7ObJ
z81DGitV4UgxGHah12U/krTVuzHnQscYbFpTfwXEt+2NBF5o5AzWxX47o/rSiu/+atFR46vGeyA2
jjrh/h/LtzBpMo4+0twnJ1CT/VStMZXeYDoC8BV6er8BXQ4dyTxyBGufBRu743LkT5VHpHld2qJm
uGVCjEufK/3maU7JTaL2h2pDq/OhUlfpXknQA3pRo9WHsHCdcXV+YxEDfQ77IvS15julunN0topx
wm5DJaYbdE8SvKgkrGynVxv+p07AnlnmKmnnZehRz8cjlG78dkf9Us7mtrU0m7nRTxMaGIV+SyGi
nFTc4+gEsq66PVNlTPClFOPq0Dy8JBewdjsFjNJpWhL59PhqZa1GPaBjFFI9ybhQnBh+jH9fxiR7
blJesgyvoCzC/n4n+yTcMXVOQEXbyfJBLWgoZl5GlGh26yQ6xvCZWnCR+fhH1SEU7bJ1n8x0cFE6
38y3BrLGx2lLGS3e8dSMF3nvpurEkmdSvmxeWFplwWUruSDKQs0Skv3GRr8Me9lrmrlkLV/N/myw
yiFbv4urWdH+nYknzXdghm7HEu0IwJPHT5zfqvy7ZHv6TcXnjeoyD40tpVqcOeLJ6i01f+zo1xAy
CgQl3JFIyjSx1m0/DZmgnN774sovpt540Fleqeo0roF1zuZyuRtU7NQaFTcJX9/xmzj2LAIzwVqn
VPVkX5HkGOpUBkXX/Hq3v+/HP0X5q0eBY1GF3AS3vJ80xVSaaxkxUdmJHtHY7jYNtCl3dXQ0lT+L
kyZ8oISbtxNFCebbVZK8nnKwsvk2YKiC6P2safaqLqPG/pW24QZ8JwdnQin90qQ9dVNyZVI7JeuD
IJ38zzB+oppNrx1D+y2icRiNi2Q2ep7CAStrGcTbQjo37RePgKYGEUc7PElUvWnRqpFGY4mO0xTi
vRUyO2Kgu14jsk1U15QpUkuIVr0daaH8ZdirgSg+tZ4ejEmjhKBzqLQE0bAjacd0otDP+Uw01mgt
S/0uHF+7HBk651ThFdTRPajhdIR9QloqmVmlA8AH6jVbIWvKHij+RfVy7YlNq9fQez5dPlHflDUv
SsH0QRn74DSkzt30A88Zt2TUKE5KSjhqA4eK5CIszLu5l7c8owOLFiOLpPqHx9rjb/qD0nf67UN5
pvlonQr0uCtj0/FjBIPvlJ/MJsjpQz6eMvw1P6/QY/60BeBYYVFUO/cwihNfhWUIWkTp8ALPLQAe
Mx2qVEURCkfFQCWvNG9axkdaBNcMjtcx82Aily6PNirHphB1w9y4rM4hoj6LrxziVNKGgaBSo3Gj
tqh/wmsGNquol7AX6qqhzho4sAK4PrIEfLS2J3nhtd2WNxtQMJEcBZ/wdyr/dhsoFvwb/VI32pyp
8At9nbIO7UY2CqRaJiQ0iKQJjdvkcBKrlBpuSOuaR9twnRwBHbBWlMG3GGuU6wF+quwhmLkYLfut
vFM2oJOS1ijJXreR5sB40pwiJcLgh/eR4XGexHdWwaO1gyja4QaUapfmZ7RE9LfDup2dqll4VZeJ
7TSL8MRG9rtqRjUVtSKv6WgJFdgaSBdSugBTUCeKH0M+GYnqd8IDJWwAtcVm4m5gkuni3bfp9vxt
vBH4g/myh9i28+rGlBGr0Te61nh6trnWSj95uLKJDXuC0/qOLrhjFQwMEKRysvW9R+g3hadoHsqU
D3NkUPDZbt9iHukJ426WEBR7OtSFmqrblq51BEvppmyoetPFqpsfdWfsNGpmKTUlBtCR97lXNul3
+h1+s2Y4i0Ms5SpzG59gKTTxFiaBQaAi3Abt5N/MFCLGis3Yg0PFFzjQgbE4w98wH3NiwWHuBRf2
ST/0u/qn25gL9Xf4gyXV3/AOd/H94c86MjooEsaRhO+H6UPYRHfBDIRdJXnMziKiL3CsEze8Chk7
z5831sUjQP6l7FMoUgf5K2/PM0OUAtzrqJYulbUW/banb5vrkvnrZrdfwT/5t/nR/rRD8yP3njQn
gSJJPPlXO4CoLIpbYf9h3+/oSPNn/zErJKWrvZpW79TFXBvcvR320XMhUfVpOsPPCJmTHerLDVZo
LqJGwO7om1R2UnTee0y5qYJQrfS/EcV7uubEnOY/ZeIrP0mL2Co/IEW2GA0AXXD7R+3QX/6tUAcc
HSWopnsUom9ICZz3GLDUoYnKP1ALtWk2B+Yv+9Y3wW7YaBsaN+9AD1sAkczuCqRBUYAOBLG67Hct
eGrDOcCE80ULCX0v8AOIK2K8d2ci6d0ZHKklPgmnilPaDhYmbwW/+n70G1PpbC2HH0z/7tzcuCAO
fuWtsZVX0ZSg8QQtHPyyBxh0gGqkmGY0rmq34ih+O+a+uwVHDZmKv60jE6jP5PXwdHOBPZSRJWYt
IXJ+J+Nt8cKiPecoSWWdnoylTO03kih6KHe3nthueX6eI4zDm8K02q36+zyLsMcvbA4jNPgkr8rv
uQXwhrUAvwCx90vglAXLcuxR2b0dbfW9tkbbZ/f3w+Nilouarbrtt93mddZBSh59devUJOSAx6Iu
gyP3lVtlLTAetP3rBoeHJw0kbfETij2+K3sOkNfZnjQhGTme8ctPhiiGL2+Q5Xke/SKFKAce/gvM
GR5Y7vRbZf+gNvUm/4bQZNhTWbnlHEPfansYaCoqkhPKHbKvGDONAxUEBk66PcPKvzz5dQsuTzGF
8gbPEorq1vUZcuf3+gcslY/Kj0FfEUdO041RqMijsLJ4R0fe2BYkq6NX4DIXQvi8QQc2jvf5cv1D
kvfxhWm3lbcCHVh0nyU9Gg56Uca7Hfbow+ftcf5/xFiMwIOQu/qGTSqW1G+1Q9W7cL42BQTLONK9
Co/K5wGQoZjQWWcDKqoAkrBE4o4DbONvRSWmAXtTtz+8BOuU3VjATrC64W/4i+9oHmke/Gu36bfQ
9Gj3loQUqsbwwrFw3ozy8pBebAHOcKsTx7ENgFIgTmI79vkX64DabM7uAIah/WPqoILReM8bCnsf
Xod9oI2Df+hExmEENBG2h4aq3XNU7LoNrIpKY8XhFRUVEl8Smo+NEUOd5ZUN9tS2/uEbo9zXPQAu
duIr1/KMLgLxpre9+Bp/c1TKOwyT0S6+2pNuw5oRfPvAIctJnH4D3yG0KMeM7WGZdj+oPk7OYfNc
6oc56hOLxijdUMbWJ3rkBIOj/LQootrR/7LvHoh21BZKCnhzzt2wduw/MozQL8ZKAa8SKL832J+8
a6JWv6viS+rP6RWNtCy+UdcRsBI/Ah3U/DH/iA1WVx5SKaR4C0WXAmqh7YWmShxgCTCKGToBKoDK
ZA9nfIfxZ290j6J3oFn7b33K9/IrjrIGXAApJj8MYm4ex8dR+klmz1+L+rTesy8hRY4lZYeUNTml
T3Ue/w8+pXRUE2FjH58uhumS4kOHLASK8Gahe+mdPVES37iDxcJdurcVtYqy96D/VvZjnQ2wcYEL
cVtqNnSArgRsANn/1ERRbAU8LPa+DyG9yn+66kRUGjY+8sJ3SiquyIEBhUEjUZwbfLcCjJ97UtAd
yq+VqG7qaAiRjkM39gLf9mTq618+yWDjfrpqAMQLp9RExV+3yqPerPEVd0Hm/soYHwVIxMONHMuR
pzYrKaakobq1y3T88sveYOGvIz8GDkRUxzZMDp3r0orCe0EBNhFEisDN97pbAlaS7suvluoxSkTn
KFCwUVIPxDdXvbYrbFm/972UQQg++LCC14NainHOW79kqzDeHcQVHEanPxOmG6veMfB1znzVVRai
265KcRCYNAolMj0RidpD1iele9KnEvBzIOuK/0i5pCKXXGV3EB1wPIG/Q2reLHEmqVc6+9TBEFqM
uTSZ1QeNOyi2Qhu/Dtw3RRvuk1YkawHYMA9EFxiBc01VDrp4bLiWZ7oJE0CLtTPbAYqa4lrTl9xh
wkk1NgF9NCgFvgrkNDBkKY+kIdhv7WQUGKEzzoBRjZ8bAOFm3aKZkq01JqsJBGeBtld7Z1L8fdo9
fQEVQuqOABcHjcwDtNobk4XSujqFDYNH5qxn8SfhJ3EgS+S4/YJ0PeFWBZQU1W3G1eSs7IVkghkD
hVzST1xSkFwyZ0FamZPdwy94kV7vC7D3kZt4kv8i2BVfnoul4pDPMyOtxad82aW+6mDBlKLE7xR7
CTGzeEcGM5m2FNMHU0I9TuUSCKKwYMk1OHCnoq+R9SXIDuwVxdjyjHjdTFmApgAPo26+KVdjLdzk
T0WLK2pTVgI8EcQ7X7qHSAeIZotwLiAQepdcJockDqQAkeM6K95l0EIguVPAty5hPTq2rq1Z9BNO
stXo1Hnmeg440VLepdcQ+JxPXx0qWYoLaUIjuh2U3N4Pi3pNb2VXgMg1AEsC2Drmtu+LbM55tIRx
Z/0EOaTEnEsyIJiDlQTmTgmrBF9khC8BtwJfgBIF0t8H8hOAviHYBBzFCMEVX0dfgoYl/YBCBktQ
x+JqQByBT45oc0zTosWaqHNt8aRjwAB6ps0ffC6v8C13205QhR6eG7NKNuWi49KSBEsBYYFQ1q7x
/fpqoW9CeZD0LdALDNdwf0Wnoo4K2+3D5ZqDAqqOwql0/fwStlYLvQVMfbLPl8TYHN0L9yqwVtok
m11fSClFZFfcO7pV0vDKMz03RjNJQD/XHsEMmi2BrjShtmVqj0Mf6EBgBE4ooLE+7zGb3PcSVC8P
7Dfngz4P3xZf8sYACzGeRXtRFFtScVyNcXpA7coxHNnvMZXFDpcaIC9wK+wZACJwKTqzvPgr8rjg
mb484qKAYohWBbJv05mVdl2rjuL84gKkEJxLlq3/xBykLrbhkmbGI23RUHZmjiN0y7xY9SeSYLij
LBfFKluBxr/gBolOngLKn27wwMSbN3EHt6tDijTiVXqJNmQXm2suA8kUEe1qQcZciolEh/BSU5p9
elOIhglqUtLnFuJncfPP/SPXlp+Ga9hQk2Arz7hP2FoPrzuD7xD8Vndjqa+TBW58em/RQnDGGgdx
S4zwjaVKB9sFFriyf4MzieE3SOP3fyzd13Ii2xIE0C8iAm9e6cZ7JCSkF0Jm8N7D19+1dW7EnDkz
GmizTe2qrKwsqS5N3y7F7jKElDVnd4oHC2gFXcZzwgiLPxicbxecxj0wsznp5FbVTM9nOM6hadQy
fGgefFBqBpKC2c7zdzalxBEMmZ9xD9vks9Zt/HrX/us9QABkhslZ5gu1LxyuYiHatgGM23AtUOGl
uUTiNC5BJ6RUP9iprqCcr+1VvTIl8Jcd33UQMliaV3CpYa1tPmq+wz33yfAeCOqyNQ2XDKjGhWgu
Uc7aFiMxPJDblDDZIEHlZYBiea++oOPFrck7DM/ltQ1OUx7g0hSDKtdKvvLAOGfMPGkRPm56wF67
Qqp3aT6o33vD8NAeBXDZ5Ku6hsaFAW8i2ma45Dw7f3dM1F0lPaBG2llojUMK+AHCL5fgecj3/nox
tmR/2f1bM1HP9LKdu9C5M5sKF9ZtTx/yE0RW9wtPne+EV5y3PbkBSxsG93YzMrN6XSDxaezoMnTT
zOyW4Ojh4d1gwbcmDzTcxsuAfY1IbzYNYJP7cztDN83wXpdmuhCFnj48YD66KEeOe1feU7vu+X9G
uz0/fjQXU1MZ3l+o8qhxFv3WcQcQTd64XEzmvL3/EUgXdBn3SIREbqFjp+f3NEEOO6gVh7mjvEKv
9NY8gLftFfhyuBp3+1ELzxRuZw7CA4YlEmaWW1qfTbX38G7ms25qjLEPhlnkSPvQyTc9nABj4CKD
sCrC02onK4roCEOsPJUqYR35EPf6uCCAC3oI2yPbuQDB+Au9oBWT7Zo3Zc4m0Lqb/HvUzCvczN8f
NUBVqW78sp3/pi8ROtQ0jEKAycyy5zZVs0ml4N6pBiQCZGJt3ZqFIJsbMgfhH9jltly2qDaSp8mY
jnA5O9zsipwuTWNCEnqcdhubxCXD+3DlxcwZ+oBD999HmhZ+hgDRiDi0wyD8NxCnprdunZoB2rHM
dnUqb77f2pC33LXCMzqHwpoLUbW1NanY0LWgWB3WZ6pnNXSM199apSfziNw46F0Dz70u9IRFuVfd
rfXflGU763v3b/cINy3kyT/ozc4X/t4CDgMlCZ/cS0TZh2FgwkAbyL/ZW0zDZ90orPvnbxDdtcBK
9bfn76kplIKfJD/DLg+q2/O2h/FDX0/GHlq2Sf7qX5iFyT8roQXZTOmwGZ7XxkjE+ty0dZX6+7eL
g7RTUudoie7qoqBLWN2X5uTf2tlJPgjUAsEhZNnagV12JSG2AC3ZnU0vYROrdCx5BnemR5bwiMKn
8Lil+uQr3NKlgd3Y97X8rnIRcWxMmO9Zhv/2P+5H2qheaLty3ViGn/uwyZnDUbqmCtISUBHt9wrt
UvsoCvEWPoKGWoO1uM2/MFTZpGk8tPARvzMNn0q0wZgG9R5eYnICv0aQUNP+tysNza+l3nr+PpIu
kQp9oVrk/jzfrpX6nS/jPbfAalyf46IB4qpqCcc18TS/63tNhCYsKyVqxWMEMAq/QOsfuVetn7bX
ioqh7FDbBC2LXwsfy1Gi/RiKEoujYmgYkfyWRrxsOud/iY/L+/xf6qP0mu+mu2FRmMeX5KdwvAe1
yvSf/ewwWJTvzEuxk9YWSEudVqp/af0NOWmcIuySPk/tr7X47G03DWI9SUckQtdGt6EVh3AxDE7h
bLh+nXURZvKDC2m2c4ySgkSVm1WS9D/fJDHJpo/9MLSSLnaOGHQh8ofrjM2BbIWFy2aEqPwQZz/3
P1aFY+T0aJi0PGSTZ/VWeDljpC3eCj0HUQLnZDXz2EGoqPASKJIvm+lKwQXAKIch0kz9FF6OhDol
N7sQXXudfiLo84t5nH3pzNjIfuZeUz3f8AvbYQomAnSUgqG7/1xnFfkg/3KoPADsl8gfnUVMe8hD
5oCDlp5fdv75x9D6tZsCg39W85CUe/ZaC8SVMQtIMZYpPP4cf8AEOvUO7j94e1BTKYAsYBLIYaWm
P4OJlbDZhVSCpO5+7GlYORmc4w89i/TnJa+uKKAfzJ1bzN7krGAcLMt2HXD9KyW1MAB2v8H01Qc8
jOOHZ/IHKd9X1QCdoFmHw4UDoEzIJW53MHfyc4+jXP7rvLIdA4umi6khk4xKQp8mo9yL6x0q8PH9
z/bWhF6lBzrHObg/4bVw2Xm4ZxpW/ZlGCYd/g5sC5nbvubkzykkFkAhCs7t1nIOdQlecUHKSL/pN
n7X+KLQD0jr5mgiqxpN/rpjqBcDsCGlJQu6ev5lM+SBs1rJiHEYerfvN//Oj22D784cVphrP38kX
S0HX9ctSmoxmb4tpkkWBSGf0IIC3v7Mh3nA8e7/3boNiKVqIxSVcHgHjYnCAQECvS0ik5G3tRFkS
JX8NqZPdpiWz4b02S7nskCeBabPOmV/XBWkUvX0Bw74BNSpdow3lMJHQvOd3gz75JyFzXlBmM1AB
jDVT6UfDv5hXr3FAqqBocAuLwfUYWn81kpN/ErWwprdsZ/HNZKzezx/Pl/DKIBUY3aNsdRkT3zQP
xhhqlB2mh/ePZ79Uz7xktVJuI6m9WV/EshMhQcPmnLcB7fYO3ocDNBmFznjh3QFAmYBjQcitFg/m
MVZTI+T/QSvtCvfc6HJ+KjNjDInfIfqnZpD68Fizd/br/hEAql92cfa+/3GZ4mdW3lPINQY6zQJq
fv3wW6luK1ulDgj3XYAjc6+L70Kyaj5lDkC7DJTxYN9KnLPrOCE1zKnWb0fk9JIxKo8BWLrOZj+3
0SqA/VwLOakA08kB4UYFDpv/Py8Vso0fOhaWKmZ5NoXnfT4GUmr3VOzrMgqW0BdvrH3vzYXjr8kh
A7ynO/2XE5EAtBzCYedZH7E0TGJRueVjS8DVDb7Ui/yhsZMLsyvlMkqZ+Fz8Fyzaqex8kICwiCxg
AOOtFDuxnA+AO9kUC2b3iCUtfKa0kFzIA9Jbdk1R5ni8UMqlZkZ4Wopkd1IvNr+3ZBQZJA74bmpq
vSWvyMHm5Yyll+c1Sf7YqeEclMSkMMCMUtcKSYpjdbNp3AmGrem+SspW3cHidVlvAMudrCt2QeJk
q3KOCoGlwawER4ynoALV1O/LgD/vDv7ObqjhvMgpmxlnvrm7PIJP4TPuZSM88vEO18BPLgOvYKBY
HQeetWKgP+WZg4tGvFwiUAmXoXyfl4YePPkIWy0PczvEs1zLIHPen/eq3ByCwKSkVu7jlqxxMMNG
svu2ESO/2hHeiWGemV+D56jx8ubN23kpD3X9OMwjAZXBI67XM/3OGbtHXuZICte0OJQJdCZrLhkc
j2TsqhBjOThvL6aSM2YQDdpfjhP6+WfhkkxtplLMNpkSk56WtmS718EhZaL3PxYRaxJ8KMmERMDP
GTHPw988f8gxjo2fHxppWVf+wh6Z0eIqBdNkmvyZVQw/+VmPQyQAC++nAbTP3lIl0aWeHOpjAgIv
yR+gFy6mXtf+zo/85hISDkBoazVEcqPFtPTK9TKn1ouNZZD9bued+CGOZQMq68B43bZN2LltcJc0
AthJVB6QrIJ1CyeMmPYcGQzHhV8ChnnbK/mg9zRk3s3dDagHXh5C+1Q2xXxYs55uYT2m0Nkq1m9I
szzCcBsUG+F+iH1kHVs7Js48/t+xPYaVWNi0bV2fXezCppEcNl/8bzNi27A0rOvj0YC1Gy6L2c1v
JucQs1UiDw94OPXdP+yZR98DblfVcIpKGYAh15HDwjHsDxaPqXdyezrj5HeTaeBtcQNpW1sS549g
DZntZNV5EbzKffirlwxvVbEd5DIMvvd6DPQ+9ZwG11vYluzOhrzz6S8tatJlRSRYEtROypxp1iXN
aoVVkgoY/n1blbbcj1fUyJLU18JtFsVTxzw6Bo+RneOazIyfB2t04X7OdTD0phY5o5lbxGH+zQmI
ehtSFtaVR/P65t23EGMkXC2WEL5xjXT0Wrz7pFH1PJ6CAfD65JN/jQXrctn8oj84zXP5BrNgxF3d
cnBdKTOPMi91fD/VS1mq+S6woG31b+jCbsNKSOri9BmGAqODGPY1pHEN3GZetQXkNtwxZHOkXlnL
+zaSxZColQU5VuzeySfbpOYnY+29PC3mR5wizvbNoCYHh5DBWXwbUl+yftzNr7AVPvY/4b/nr+Vi
iPHd18vK81J3P7dg1szKAW7H+6GmXCg7kYy1Den55FDIWLvQM8N39sdNsSpfwpOX2niAO0/RxNg2
JFRHy9pZ24yMBhpA1OqaVMniK8URRF0YhEIS9SVTZsj5O4M8L6aW5eRf7tcZKeKS2La4Zd/25eRQ
wMk94heNxGC1vSTtcEdEdP5v8Yx374vvx8BFsoPFVDXie6GRkzoPovMBUD5AYpcRUWb2vEwARjtK
qrL9ZQPatn3dNkhflM+js6TEKkYRgZAcY6de/1EXqzehtVO92FXUySLcQr8S/RlTcWgAs1Xc39u8
lVRZkFWwx/H/woTWbCq7XiubH+tuiwTd5tjyi1kDb3iUlwh5UfvIe4Qdfw5b2Og6j/y7deigOCP3
hr04m87emVU7wOf5OwGLuDO3HVMY4A+MChvb920qt7Dbg6GbBxPgJHHpsHHcg9e7aTDWwc/4M0fp
bdOus3sdmM/+7DvwVgrBnLABJ4dx5s8fpHEjAQ8MSobPPR4xS+MItw7ul6DSuk62EolTeZKpkQtP
pJUch51rvfMRvAVrY23buA46J8s1EUyD3Y2I53Xk+nKwnqMCO97SzDoJU22Bcnt/PZyzk9+NWxDy
hGXpMGQA4eB/y8/2CJljVGpdBH49pRwh3o7Mnjt6VB7Rx53Mm+IkQcPL80OCLy3Yyofn2v5EhV9W
NXRoRTt8zw+Na+p3d6iVyKMoycFoVAjWmsO8MyQsKjbWY5j+LL2GV/hLPnKOsp+BAqLNoZP8IkOa
FdlGuUXI0aY+VCBMqMqGiJyV2DypUvCFPmfXf8VFb3cuC54XaapC5dO5O7sK9jTfSsHfV7H6mO29
ebw3S5T4U5Vrof3kvXMz2/cC9biGXnj5c1mjxPA6zvidIgs0z3qG5HoqSms6iC6i6eGnHxz/TfTg
K5aXjxpV5T5lwyj9kxzv2qVOKhqlOqs4WQ7KhFqbl7VnBujsWryPqhO+omFjC2uZ5utZljIoopd6
z2o6OsezXrqljXw9GYfOlzJ6Z2LNj+9sKlrF++apfdmV2zlZZdKHIrt2/nvR29cOvXmr0EyPM7WJ
wKq9/ko1Lz+Tl2d07m67mWaqm+uKyhqnxjFS7pOLnhWwSe+OTg0Wvg6TuOFvGzJs40Qn+UKhdFoU
VebL92kSbij/LgUdJZbxLoULVM53183rp0OvfpWHO3WlpJprGUXtB+Nj+9m+t0u9ByXxZCw1XdVD
W/OR+aAQZ1iHhE5p+1Fo05Ab5/0sHWeidAtZRGg6hYHm4of3fZeZlrpPvZj/7CA/iR5SJfn3THO5
bs67l3aiWfp3yldWPQ5obTlsPytFFC/p3bJEkzg4P7hXJQ7onzSWbqVtV3SuFoeL3top+T57KYau
d5Wg2csD+Q5itQavlfjwXckbOdRDhTiBfIjaY1ni3pnSC1/469G8f6z/ucikex5D5rTPWw7T5UT/
9q7VZF/NVCnVyvWTA4oxqr238aObbb4lJWOd5QMVys9G0U59OXwd+4fO9XtWW/cuXdlMzf9ezw6U
oa5BA4WAlSU9VrqgWudUig3c4IhPGV/+7UbbXqY+I5+HiApG8ZLxvDIpr7vJcnGYw7s5VuV16iok
pObmVQ10JefGfFo5xkVTV6c4dBBcdNVmNZVWKHST/gDQ09E5/8h1PMj4NJfnKM0V7ylY9SOVrGAP
mT+gdDaGBBXezp2ipq7vqWJlhfv/frzEyyzReVwfuePqGSPOxm8cjan9tPimS/V6npRzUrJveZ0Z
D700JOFGnC06R2TFRqmxqlxdMEWkA0kZE1BfPiWcLp9H0Sr3uf3onkLqMofTE28/ZJvyQez6UxRb
UMl56xzf0/oZjErDbH9j2v/luqtBMh8ln+XlR+KnNK+U0sxVa7uRWMzMA0ksnJ/3vhNXtcymEryF
ZiEoGM5ax5fHIpJt3moeUE7+Q0nXE/k2XOnvsBheq9d0qPZ/JpgJeeI3tV4KdORNggpCqjYjvKms
/4ih9ZZ64NsIMgPoLr2TzVafi1ECz55pRnx/9pxyt2xVScezdx+XHhbOEX60IleLWH6WrSz1OIgO
PnENf119+2MiQ1xIqfSrYX9vJeOR+PPxxClEdidFb/IkHj2TOgwOoNgrXXwvXriPBGWnaO+FQm+9
HWHDFu79LQ734KAsINUsYKSSwFPRto6KOBaEU2bnYe4QP4JrLJtTc3uAiuKrr0CmGRzHmUUbT6x2
PtcOZDteDs/G6VsZXDirp5gu2c98rpUeODC5UsVTW2gdguF7D4MdKHFa1mcUQiYciEGeo+8R/vxA
r0Oa58fAqDbQ0kIo8cZZB5NxPz1P8OaUT9+rq2xVCuF8bQlIntAuHvC6cp9VvD4XL4Cc1yjREqRi
yCveLh8mlaVa/mRtIuwF9OUJiQu9crsBonr6uq3vWZvjcFfqczRLr89Mf52vizRBWcZSMCw8PC5q
yHvoEwbpPFqV+jNtvZKV+a4aA09EX4tt98rKfbiELxAyX1e4nMWOUTgtB6eWo+93sWtCehxpK8qY
UpTa1hZgT4sqYUXZaa60f0M53o+gwn9n32PVOfPNO5PK3qJfNnIYHolYrllOn4HSMfOmsUXoTKp3
Yfs6Ln7yYg7T/Cc3QIoN+Spd31P9n7SSq/F+VtcbJtld/lt2Uv1jtdQ7fRGWG/OfTs3cq3tW+Cwk
8kNWet3G2JIy3bdTL1uOXmhWEFTfqVV9rbqFnyAOf+UjUZVTKxBv6gv5Ya+LmXdLvq7Uyih4duLX
rIXkssmpV5dRyje2kQAL936xrG8TNf7PCW9poQ9GCDAkzK/QNHR2KSvkslOA0MLUT6rCDg7Koz5p
qQ64coG0af55NCm41Q//MjEFkXyk+DSW3H1G8h71ILgmN08e9JD+UP+piExqZKpmA9PdvrnpovIJ
p8wrbjjeu1vK5Q2TBkiubI7D3CX0GsqGMS78hsKJ+etxXDg2sZf4f6GcASH0XazBw1/i1NxqxSGG
E7ZV6dc8crU3iI/bRqJQWZJdFRLp/qDGDHHJZfGlXlcvplhQh4PEAp2GpBV6Zl9qYst3KfOxJv8W
X4YmHShNHMavrfQD3sEmNKDnpck7f+Bj1kSbWDrEA3B5wkxNolvZPcr/0N8rDoffN7MnHbRpLbAT
UNjLGSdl6CGQiPXy0of6JCkqbt68H8fG+H7WgUmZ2Kau18QLjAwIUfr1MDBRfVQtaOEdw/QsL6jF
UrlrUtFSu9uTPUDZqgURvPZepXEPwxLoBfE61pajzbtsXjH6Pr6nWvlo3wCjA4Z7hZ/MVe1bJX2I
FPUKNrqp3pWM4bHxfMe+Dig7iM3RuH3VMiiB9YXN8OhsXzc6Rt0qV8ravJpFMBOP6bG/GWSIsCYa
NA8ELV/F5q75DDbYI6Nq98Ri/SD5Em26JRw1J0BU6tnnaScACD5UPanGgLffq8dS02Z3WqSXzR2b
DLzjwvqgOy1AQy9pJQer6XbTS97aYtjjtX4PETUPAOdJe6wQIuVS0Wlwoxhwxf/QRzmLE1rqyb3+
s2CvL4TnoORKYT7ZSAlzUYA4Z3kYc8H3P8VrqS7MSf3yg1kYwJyxxxMOfHJ0baEuRF0Esuqrblle
BxDuMxyyddr8iih29cX37n3fCdS1Z+VrhhmUajjKcazW0YW39bZu2L0oYNp+1xO9nV46SC8n3ASx
YKPwq6ccr7k4PElAIevFu9ZyJG7N9Q8V/MbaPdaPIMrovXLBkEFsGd3e9b1qCnPq2048H1B6j782
yCXBV1rFh/pDS1+dbmJJrtM3JqoTUtgmany8l/oaOiXa2YLeRJX1aIdnNjw184NE9fZ96i1WkX23
bF8/pBaAaU6CdLfUL9hv32uX1zN5QFb3S4uR1qnNr/BAAHkhWXzo374N2XqkpVc7XSzPljqSZL9X
k/jxfV62iocXGMf9h8HhOop4/lqwlapUbkOXh5BvEpilcBMFn04W6IMo4DJNyYVQeKRSYOvWhaPE
oWtvKB8i4fTblaSi4h7tfXSQW1W+D+UHIg3PryGC0S8qYXPgSTnV0eM0OyZIkqtvRq+Y5mh+lkJ6
oONavG2dte580jzKflJi6Z59HXgWbUeTqHWq3Ll7q3Ho8HJ4v01AMxxXLJbn77ZxPdQ2NSKSWIVj
bTgqu9FRj87S+P5NHWxQKuevdW2vNnX6i/XDBMZTHNhbm3J2Gz1b+4a4kcdHDbmJTRNv+MparLze
eOdoK6dsOUclrbz8If4ldaeSzTnZoha9aqXoYKvd+rFc+sV3QQEK5OeDrk50IbOQaF3OUhSem3Fp
MjLbn2wNTzZaTrDo0myCkyTw2Ki+6c0Txio4s8SmELzVcgS7ca2XcOC01tQggzOCySaZUlW7XGzC
oipYK5Fm1RW9/y6VQ0XAhm80q3DWysGU7+PA/7r+wQwEBQs8vizgAtnqrkw3Ei4+z+XsPUq9PjeY
c74UKfeJtlWMvrJWlBiQRPt0LXsghqxBvEreGrnWta0ufwater10ScfHWlO2j+1bZzawSSqF1vrl
+v1QIBqQEvSnzl7xE6YUmYAPiH5lgUc4q3xzj2kY33EMnzqXzjQqFMlgoZ70XFRzOtprpV4az+CU
LjhnyaOV9uzXonk8jXJtEoTZUaZe/Ep9l6rqUboSg93b8NS5vT06dO0a93ce9VNM8HDAn2q3TuCQ
MSK1Is7pUaduqEc8Fb3VNPCiFZ6rImHBmeDkSluTPC5jZ4ZLVWTm6vG91M109/XNeN26R9s3JV2D
0Lni2UxFuYE67/JKALI4lFejZ53DnKvftTG4xsWvJTAU6ahB16KmYvpE0pXQ+qJ8uY0KC+jFvk8T
a0WBslBXKooI83iU6YmqERc7knKddSZPR2trO1fALSPLwUgUajxUhln2Y5KPUyXEJlkJvwJoHmxl
pGT7eInogfHVaQcIboJixJ5MY4j34aa0oRqTVmY0OZfnUlN+tzLAH2B60OG/3aLKGyj8hjTyfpz5
IIrVTXaLg1l3qUJccVDiJ/2WPETkhwUZ9MEm8+iYjbL/1M0Jxu58wvI+LYsjogoKqOywoOEN/pfb
yh6H5DDtXaOrwvRZFr+sslQEytsnQZRWUU3BQ0FZdD+XH6EnpeLDdeMYn6tskuyHIuMbqhhnohL6
yIdFRYO4TndsoqoyXnXDfv1N0JJBPFNCOYsn3WUN8oOo1fvrTaTFX96KOqDjzZqpehI5dK2dGhQx
ofXd7HNT05IjvlX0lt9DSlm/8rORaXsU0sF/U0QJgij0XyMDIYnK35Uh2tQo+y4omQ9WVPKU0Z+b
iHVXy4kf+8JTkEd38MLxSkrlEu0VATvmSRKAZOaq6rPY+e54Iu3huFA5JgGnmeRGLixyPEMnb38o
MZxJlgFeK5Bx+8u2JYn7clHwNFEiGDITIooZP4X6+LkmHAOCFSRYgznfUmko54XQiddEAEmXOjdC
o0fcvtRWriy6ov9yP2lI3Sjvf+yS0fUU56f56Wm4q5W6pVZQb6UJM161CmbKhPcxt1rHUbp+rS3G
k9aln+rwWZMtHhsiTDPglgDOZT8xPjSPzjePRpqtvH45DIv0ZE5gWxg/x3z2LUyVQirqJHZt3T7u
+Mi/q3979WhkdD5xbuRZc5zNcvLt8jl/Oav1gd0PcoiL4Ycocuafo0InUFs83Dxb6KmqeR2LPZXg
ht/zIZ0HOyzk69yPxYOOY0WRrJBKtscoSwzC3y9gt4D+aaJnsH8yMG5iTBjXf+y/a1V0hCz8CP4x
nJ6cbnfbf1SsdWXdKBsB1RRe/eGnqgcBibP3kPzp795uX4fB8zs7yo3DDF30wojkBbZKbsjyHqt8
J+0NJWI2zw6am7y7W6akgIrdUqGW1Jw3wLJOLC6aCBWsiwOB3sF3CmGs8JwoJM8KkktcUfqy1BfR
ia5dFd6PjjfPfy8Jbz7ql6R8/ui0JeFPLae2yVbRHBiQ9DOYCB6cgFC962bZTB+q4Ex4NEQWqCmh
JA8P6T0j71grv/LXtEnkJciwVLTv1CdvJtZnWcql9nIEWuIzlBrHmhXW3Qvrktdmsg4fw5UJpRmB
aVR40Z/TKY/S+4JJLypMNJKt1H9NVfSxO7xfWnRPyixulH4XJAPYRYqKHUL34aVmK7NqvgvF3HY0
+XtRtKGx6FbQ+MBztrirjhhnIUZ17dba1wqqty77ipnBheaw4HF3AyilTquKeuLY2zS31fm44GA8
YpWhwA0QTzDH79obl+p8/FA2oU8Twpqqi3Da4q9C+c+MGuvyuupM+ocyWeDK3gETDsNUPVXfdBa1
TDfB09nUb5i5hZbzuqZLsC/xSXDK57/UVbqXLxBWZe9YkjSPjrjru0j3vbIGK6Gf40r7sjsq8Sm6
asM3qSdGq7aGTrq5vd5JRsvpOc7v73jKGt1/rht2TfmT1fmYNa+tUyR6BcbquIg5plBYGcFe4ecN
617KTP8/IGo0wUs+RZjpGKUY24al+i902ha7xMVPXFEPMqmp1RwWxlgbWMsHJ25wYuZVbIVpGFG5
z+G9rQfuK83SBq22sr5r6FAlXVE3zScfB6uRo3GM87QlX+/4UqFuoIB0/yzn327D3aD4tlJhoIa4
uld5+5v9Wkh5c5fa+9+TLMe/FXOWL29/96/r/uMNmb7nEFp97gZ41u3b2/pZhZtNt8egn3qaspuc
lPodNBj0upmMfIfMEil/Jk4zM4u+ugM5hhZkVA5CZWctr9o2x1cFKVUT6iKCg/VJluVvRpTlM0Ed
bq8OxJU5puilEgoyLpVB6AQUz0G1t8Fej84HHrc51QywIOib99Pkh2JM4/K33nzRScN6rZf5vFq5
CzU3nc0I1123DbLfnOxNPXSXxzyR6ap6bEWAShloVmiHEM4BNk4BH5SbxNHgNGUOIXJwKsKMgp63
zm4h0RwaYDiHqHUFCHRDBpw8LKPl+Pbp0E/+ri4gfPnvDrN8gOKeP46ip9xPorLYxOSSuLw/E+6d
gJEPy1LgNXhsqq7Utnzu7fwDbEAXg6nTYAtlfJs3GhY41mA3IJZjjmUCfB1LKrt+xaF+iOIlzmbV
SFEqRwTTyKa8+ASkzRnp2tkQsoS8kFMw/QmZqU86UqI9xXyh8I+3AYJDiJPxUumKJvtpPGDEQ6E5
zQ2/u3Gel/koO2X31BbRf+TacXEwaHKBZ+5vIeW2IxOHmWu2HuF586NYjkTOV0ZRwOJAxiKfllC6
tj97U1KXq6xu6lu9EETMcIljTXjbSPNZnRitfRxEx+/tXDs7nTjBHgqcpQCAEGSKiA4RFwKrOuzT
OM52yS0APJsvjdY7aVvp149P+jj8DUMAX4sBBSysQn1iKBefgXCqe6RP5w9seh+hCq6cJQbZWXSI
T0LSYyNwQ9RpulSY/JfA20ZvURoNo/Rnlels5AvAiG/y/OFCYKsoGSe4/c8h5Ti3Dbajw/viC1hM
sPNvOtD4JsN1NmSz+JXKNAERAtFFdPmWWlKU/8KnEi7Mf0HvQ8yG1XQyMsvmMGB26guDr4IjMAYS
rhHW0p/JaWJsiT4GoXKtZ05zvnWLTbwpkIbmqErHzVyguYkJHbX/MrB6ZrR2E+ztRIt8/bafnSpj
n1XIDNNiTfW8xu6bswPItqaduwCNruK4bmh5KET7SaoSDm+gauNz833vmxvXuX2ZLrrICOy/W++j
/23x7fmqfOhsmWQHQIzrR6hwFI3ly9bXTNWsJO/+F8xTIGVolhNC1iWcYPeW6D2mpOvW/dOQjK2J
tLKoazdwFRxQjdu3tFp5Fu0akzIqj85m+aqwsieC705GzGydZkFl1syp+cEfbx/12tzpxTxr3luT
fqolp6hpYnKoEWb9WceYq4XKq4nMyu5a3rVPMUXXl+QIz6G3ai571VybF3yPD6rAPzefB9zVbVsi
nkhF58LfXvZLPLydoDj1evjrmjGIrYHaqbN84Ri933SO3zc4aM3VcNY6ddNvp4FUC3f62HuqnHJm
tvC3oa7B/s+6h6/lb+r1potspp4d7V+u/bWK1t9rW0ANKctCz16TndT3th46Mi4iqY7++VXsNJlm
RyJWIfxe89m9usBWonvoHJrz3mwXZVqlamG8/NW6ayq7sihnpyrd7q/bj9mGZEKcnBZe6D8EeYOr
smmgKGL2gDJSi+yyKoq9Uq7QK3PV1V+2vRGaLqspiadD8y4ql99Htr29QQneH9jLEJJ+QApp6lOr
cC62f5K9jEqgbJzpvp77VHkqmdaisqvNq/f6RvBOM9es6W1UlaCXotuYpa1/29dzeulxVhrW2bpx
reYcPcs4r0VetnfTm9HEqqtR7zXSr6DyeJMJeFNiMhBWJadBSpFhLEbM8OJUnn8c+7taGDlktHEi
mlc3ncz7uRHSbEU96K8NnRY6VzhripZHvLlHl8+zQI54k5pOvXqRFXoFuqaFnpupKFr3r3KbmR/q
8hVoU4dcA/z0Vsfs090sMw6R/k4+TwZUAmNAF3YayAX9SWVRTfweKt+Y2N2Lhr7E0VBEFatoG32p
KA8CpCtr7+GGpH5n7zLz7aeDbR7v+9qf9jXU4Cm2Gst40jhxFpYBmtg4rWcGXSxXeajgauy6pzft
YwcihsD4J/4dpd/MbW31vuRGdTv/bRQjEt/+rQa5+uMzOUpwet6X1UQ3lGid/vGHveO8z6ZULGv9
e2XI+0ndVGd1jSMAXPzPdi6WBkN3gvb4oPz0QcXeqv5sHDqF1lOCIFEtNhcVilidXHUz3LYng0VX
NKiGRGevXRfA6mwTsBLM0JjbcRlqSEP1WvKdelZ93eEUy4sHB2gFIHvqtpt3glCwj+VQyuDNaNfM
KFw7caMUhKkCzQ9Fbv0swCn0xs6hp6iJ3Meq/OBEkhoQjpzY9QbGWNYU5qkY1VMEfENxTe5iGUMC
avu+NafqkrfWUoc85G00Vc1V1tVbJ8VbC3Wr61FOp7FDk7VsbQabWTTvaQXdCn1VFScTHFngr2d6
oVc4uU9sz/FDxJxX2wGCfw8wylWqRhz9JuvadApXEmihoIgIzYfXGFqV72QuDq0MBEvY0z90QzKG
QwdlmNQ4gRRLhxulmskaXEjoMJeKFt86b8HD+PBqHTmq6Vd2QfPf7Nepdqo9W5rX9NMjGcI3baSu
em2g+OEpPoND4jgY83ZUdd4ZfTjs8aZ+YdJRhFTPtrJGVL9p2nBvp0p+eGmF5szFzpygrvrC1m20
GBS+k/CnIhT968AL3USiZPegXdKbt91p5rYzMJ1+Vwog5TIqROT6tCg7E01frhrdKmcY394S7+Ag
VH9BVDXAOmgBadjbobvla8oLNHBDSq+l3/TwLG5J8duUR+bG7GX3UDu+Z/s5pqS1kx9HWwb4lhol
B9PTMJx7p8/rKnqMzq/a8UbEhOonpcg69FWWv8f+8gMcsxmSPuyrVQW7ZRpAUbHJHcVKBFTLVTPt
q3T9+jeNoKRXg3QF3lKwYEmNZlbD8+v299R1TCMdqAOVlZMHCSuZj75qPbpUlZ7t5Nf+Yzm+jJKj
opLiEq62GKZyGMhDfhZrAUxkiFpndZtEMRPvpda2bzB3TpA5AFGeq7srxsdXINFkylO2GJJvDokS
w5jvl4ZhlnPt9Fdxqi0baEjkaL+8nqJSK1shvjl8dJ4NWdd99dCEQXUEfk3d8Oo6IDW2fa0+hoE/
cQ+1eeqCa0DEqNietPetVN3J0j+rq+4UXgA24XwrTkvExoeijp3zLVTGHtsAi3phuPrcvlgNvqEF
QksjJd3r09+GorNEvcDZegWgQxq1C+tT2WKq4YEELKNdd/2q47mHPXTp16kFWWpBVBMB1Ja91Wjm
LC2IHYHotZSDY/7vUT9oRU4ySjx5C83Rm6uWgc6+Pb5kpDvzD25WVjkem3l8zb6lxYiT2m5gtXxZ
odoTBLfNOv1KfhGbbyb/XbQFJz/mqL/Hq5YeU93NlPlcagnIcVFlu2gGkGyh6rsUesFXQrbp2Luz
LVgf1yqW7Ed+Eic+5lpBB12+8crZufw+dS5x9qVQKVW2UDYn4qycet19bsGsi26GbUlabajene1g
Ni6EnTHlODPoBSU+oVb6Ws288EXjUPN6MdKPyidPrmG9L+NTZ+Z5CpXUcFVboku2yJ/qN7sSiims
TUSP/r6FYQHL5lzXc4WyY7QCLD7AZZ2KkuLC8D1uxFzTbSjOu8AJNB0qLYtUjTjIEZX0bvAjlN+9
FZv310Ir9R6AZO3frtDBeTUv4ObFSCkMVgqMQ027qLWBmcioiB8As+gUkQzIa755G9FAdD6Zsfzb
vk/LfJCNJtWk9rlGtT6Pb52F9XqqD/A95DTR4tqobkvHz5Ecz/jSVLai7h0rL1rUQug9/8jCzCkk
1g9QkYROfg75NwJ8LW58b9IodPWuqB9b99a2t2kemrmJfOtueHydP1p3HeG6nk4TA2sxFB0PMtwc
AgPVX9Rf3glv+tpPqcNWU3esXH82LGKpgUeE5yNL2XjWwQLVrCLna/3ZmjUPnU392c60tdjoOFg0
apzQwf566NaQVuqANqUBzqKsXQurq8JIZzi1x5rQICp0g/TZV4h18kLSym4nMIBlYOrnKlSCZ0Pt
Z6L0h+oMZQsYVcv+TEF+sqbSsX+tpqrZNzGRoIcPnaqeX07dq0VMfFqqA53j1Fxz+C7fssSSTkEd
YBG/fC0rqA7loyHF72qGgPzSdTZUcHUr2xpGbs8yRScjUiQ2aLA+sex5f1HTgqV2aGbiawMCWEYx
j09EbtjPpEVxAII66GrP8g4+cOK8/sE6DmJOAzhASVJcjA/xgptggcs97sqvJfsK/Qm5oRh2Wnxs
LXv3NvmJ8bExa+1qvOkgyYAJVepeo1MVhtvS+BaxvrsbXl8P9BxCd3eNLhuHaboJWaxc3kJx+SMa
2JNVoqD/I+m+lhNLkjAAPxEReHOL91YIoRsCJIT3nqefr3pid2en1RKCc05VZf4uDXB/+PXPZSU6
D0XkWxMuBDxj1sGxefmTqFp3SDo3AsEWICX6nYE8GEmYjOAiMNHEaFHRWTaKo7EdbigWHCQ1Kf4c
hYScS5KKPRLL8qT4rAbN1rG829ejYUBZcLBDLBzQ8FCfc7kqpffGrYIhwj1WHkJQDQOM+pShnFjY
nA+VbG1RSSoAn8WVvKt28KLnfsKsUu2oN3v8MANHEOuLpE7LUIyidxLiMpQy1VTzEdw+o21LfAh7
tR0KQiDsqKdYzhkbgsTciWA1rlbRDdfXFqzsw6sAp5kt5OxUT+ttezJk3z94aGMMbmj4kkobAGJ6
zS5jbpByWIICRupqqNGcfCkzCNcrdHhEHBdUdPxbpwnxMJ3M1JO4fbws5om8ZN0MymBtWv3K7pP8
ThJnpSvxelrGQroS+zHgwSgBEfCdhUzQAIKAMXrYgPe7y6WeG2yb8Qq0YvUJFbn/5AbAAshNZLCu
JTrADPlLPhdL0L/4qHtG2UckFQ4/Uo/veI9ahr5f0uuj6F8okPB7Jpu14/WQxA6nID7YtwNMDpBw
bLIAK4LJsXNq+wdYC2CDZzzlr4POcfCsZruLVqSfiBXes9uhsHvmt7hiCOdxZNDR7EI6Ub7D9IBf
zgYhIoUwRXw52g2XA6q80/BI2Puducrhzidm0UXtZR8fPYY7cQWn79TsNt+Zwd4NvyUa9G732XN0
cm4lgvSvIdxgKxA+T7nxNenJfY5fSl+237vK1AEN99vE3OsXS2HcORLyFGzs8XoY5/CEjzoWp/Yj
Td2yiI9K9+AOELNIR869JGqP/N0luH4R/5fDqIpzHJ4FEAOYpTo2SxR4mOigYHfHXElXfs8lRoep
5UyTH0JtFjnqCwgDKQT/Y1bo3b9hFZfPoPOQKFsJb/XYxJCW4D0Vhs/wx5Dqcf2ygP1buh79e8ll
eWCN7Tcr3PHefkcjEqci9HWVsEdvcPtcGX+dGwRvGdaIrENofgxWHXzAS7u8SyIQBUaQ7UUsq1X+
wS3ayXQgbmrQWAy34TM5/ds+yKLNHPbzKPgoHc7PuJ7EZKAwloxIJQLt5uOuo6VC4vw/6O30d/3y
qWVCHCWTm/7RhpJ3/n+qCeJyg6NHf+/BVqQCBV0uMMyBITXREfZHAm9JAvHYUH+SHlNR2Bp07/Hv
7pcMLOggIvQFyy04wNOlACNxUugXB+YJGP4hcCy0UuFS89/Rf4YM7wwwHLLnuZYgkanpRMM0pUkL
TdNaTMNtFGVcJ/0LrLv88ZoLJBdi0Q4JFYytDdTVjWQSaB0A1tTApnWXwbj4BMOlv/02V+fy8PZu
MlN2lQRx2cBXkUqUhDyfHe8wDbhE9H0f9x1RWnUXLwR+yIw/vBmG5YHSDJZ3f4DB2KJ/jn1Kyz1T
DfM21L0Iyubwxxgf/h1aFNKgs2vrOdnaiVC4MIW/6m6VXVlm8BCd5BdRBorq0VxJYgShST16loRg
Cup+Oe1z7MvU9wz15ffP/Yszfvzq3SnekhWFF/zvVPMyNppgQFiqhPUpuVGw20g5GRBQKWo6sVPt
PUgpZTwpS7q5WEcKMBbKt/GZ0Te+B6dS0A67xOvqq8cziJc6AHDu7wjJYgSeIjqvHFpAW2HbsEVO
eF4+ZuqPi+DHeFtCSKbJ5LbJlhOEBI6ikdiusZRA8rVYN9d8MXn83vb0fMRk8EIedTwscU3ReKtS
2jnwa2CoY52uMKsLDOKikPJ34UP/3+65OJY4/5cmpbWDHbHxoPhMKlYVFWYkUqmK5j62wMJQyuQu
yL08pySoSaBBC1oqOWMIVOI346r7WX0GcsOCsLPeCqYHdbglPKh2bCC5c6iTyAxZDYeITLoekJ6C
874SMhFm80jfpNgFTiVDZLIoDaydE/j9Ayj0lEGovZug3ApxDYyCWP6FuhniH6nGiUnfHZd7SGJ6
/sJy7mL1XGrmFxEf0giAUZnoopUrBB2+OfSCrKADD2dLtsnOwADknlOuTg5KIQ2m3oSQOb8f1QlI
FgwXz/HopRx/oKxXi0X/VoUbkxRJ631DWBvyXoXNsoNM5nxm8kcFHJB+ov3ZjSZT+r/HOdgIQc2o
RZalJn3mg3t5NeIZ2R1LuVvNP5/jmEZYFCQA+YMNtruZPUIkkZ+n2EtGC2eqk+5hlPn1c5uWBITu
epgLSkRm2U2i5uEz3aBwmoFpZQZIexSzkPmYTDGxOWp6fCpnTt/qSRaT8VrkXOfpqmWKnCOT6asn
MFBwDIIrNrAv8HrwJBtZXMPrwSppAZKlGBpSh7vYFwNT1Y4Yu3SaLvrM/K+80hbe+f4293IDOq4/
PomtXV/a+zB9mShdRVzef0T/btPMsgiWUOGwRnRCJteSjm6q9fAjWZOwPgk8p7q2sK3aMWpmqawv
Ne9CP6duViQbQp+ztSS1x5tqastpUiBKQseYHObECsOQbtgK4ZFtvpYePOcTKQHvOIfmV7Vva3Qy
5H72ZFzEpEbJKvM8XlOjNt6OBnt1VANl4MwTkYlFk8QP89uVgFlhuk2i8yyT4uLSTp8vc8/qDmAT
QBxDNxfv7yqaDopp43bCmjoFDtdbVQCNcQO1AnyHJxGyQVlhGIVE2KW4hMDMSef21XuyFFc9YI62
k9bbLDNdmZd98B+Ira9ajrbXJ84JMvkqW2YqN4WNb/MNiymNuTHexCHWvoqSRtdTy8wnn7K3+VQb
irKSIIKECOdDpJoZRELeQZB9X7+IQpqiOCei9MPay1JsR4PeXJa6W1w0bwi252TTOqzCHfqSzjiI
9uzifreBBYiAybeF9I//MonBMdTcCQkI6Q1E6CcQgN3kaxfoNpUenYJfkZSMiSSzdX1dkuXEhlq6
IGzBlpJuhc2bDV29lspjtvzzuB9LKWo7MEl500Lm7E2iwXvoC3Ta4hPjYthCqAr/j7KRbCP8wTv/
ke4p9gQsyax00SW9UhWTnNvG4JmQG2nSYfBUlUNAh350dsG9Z0u52naYAGJTCwnx2xI69raV+Kqz
0AwNh+ya+amamsRWbzSKT0S3ZAhDXuCPNP+QNoAoANqOuTei1VEdsQvbP4S72Zg4AqIFPc4zHxwd
kspaq3ttQurG2QtNnxS3BEH5Te+GJ2XQ0QonqnG+nhHlVfU8COToIzAefNrFt7buijGNfSQAatHS
8eNsEETQrT0MRkv+vUlx/Lse1d0zaKSU+zKq87Kp7TKN1Jcaq43nsFJV8EZUucHmfb0KlwbtErlo
Lt8gjKzoJmRIJPIOqWwBGwbfds6H4oGEY4cdjGJrOSQQfzR4IN5F28BEo2eOib/4nd0O72FthtVD
UWOBhzgNOXIhcU7ecOAFVIM5Y9OsYu1U6iuo0MMg9ow2wYQoB7fnYLpox+0Xl2oc7Px5yJbfkbou
RjJ+9ySKLiPGTPqWBuPUl/GH1bh+mCKv1cEokSO27x+kk4DUDJxPRkJRHkg3JTpx0UtzOrZ3pd0w
oL6xquVZBqdWb1AG/2ukx/RysGACg/qkSXgO5EiKm+NXbe+G60jBKOPxMpvfqPPRhwQPqUqmQKvZ
OvwjoRa1TCtalUjfXbX2molNaSKg7rr2xEPtDj2YY9oVmrhH0WYUF6axjbNhlA7pMhmdieFORfxp
Ca+HQosN1j3YW3VpM1/0+XHJCzf1VeXQz9BchKH0Nqx3hyoYam30QzdCnJAExlDMfF5EqxET4QpG
h/mymJudu+dqDjx27Kw7scZ9tGh4itTe6/J+sOlF2klN+H4QcyHJceBSlB35VeU9Uo+QSWRh7DBu
KW/PhgmvBGaUp6Co2Og84oyqXW6OqHykP9GfA6jmqdG28xzl+jmVC5S0PWlf6MelsoqHfpavH7mv
R+VEKxLeQ5y3vrWpTOqivhtondKxccQoaXDKiLVavJaG5mklQr+ljTbetmIjYxOBNteupRRU6EZR
tXLfSJqbrknjUDgPVmQdAPjqZRatHoTxAeGUmm9I2aXhdWr32oxNopipJhqCJtsJCpFIHk5R8rlL
586htxheIMf3aqxwbLt59awRcwENkRB57qzq59FxFIX6jTwRr/auP8kW9F8Y9v+3LIHGQ5tbzeFw
ar8by8FmHi2dm/C4CgFO/yg+by8S7w5nigLhw0rwHgUqggFnBC3f5hfkYPHtsz0SDtmBboY+ilw2
XrrRqbfMZPslR6P0Jtun2Njlz79LzovmbW7I5fTxeeutu1Fpm2Ckj39MwnDdyTqAn023l30l6EtO
lSvR2rIL5ACWxEtvLsBY8zR8DLP+TgRfffV967ndHb64QWZ0aQXA+zbfVHfVW9+As/az9vq+fGfa
NwkRmHLDgPK3Ch3u6lG7zi7zc+OMO3uUtrNE4ziIzJadWP8uhXR0Rg1RFR2rSw/5YrRiUVrWJhtd
7L7+vquIjO4ozVZ0k9eP7RIyXL6duj5fxPTgQwWHDdCuBwVE4DxyHZWGg7Iu/YQPSxWwmapSIx9a
hLqRd9VzN/Lz+FRePOo65ncNvN3eELYYv2htHnEAx06uHOmnRusBAOy6EYqokR28R88wxO1n0cv+
XsKsbhBKPkJMxVnk+ftN4NbWZZReIdI/tMiI2pxAeBKIk6plM41+Zk2Wy0dm+8Gqlesvqj5yR7xr
GcFd3XaytcMQHzVU8A7WnUybokplYmBXH7XRPGLmcg0YcjVRglg4PZBaNyKsuBiBbtTYNkmsfXg6
2MSVeUzDc5jy9B+z+SeX6LW+vOajP2virMjMsdGa9C7ttF7UZC58nsqmdPn0WhKjO5dKYrZqmopW
JiTfzSNYHEydOSPNU5+wet/xFVCVhITpe7bpPWfa7Whr+0Ge8LVqpEZ6WdB+IATNOWtEGdkX8Dym
kkx30cjMLtyBgQkybLEnXXU+qWXHpMz1HTZMDml7TWJMUkhqX4x+rBub7qpAVhmrPg6FxTxefp8M
XcjT9ZGrsC7DPKdbEPuhfrUuJjRYze3ggBshUBevvtF8KnSp6Iz/2hv8WyDgUEEuRo2EASQkjZ9g
8203E5p2CDK4eZwO077zO8qPVP3ZO9iTqJzuXjj3vRnHSYkUaWRH2nHommkLxd2itLlT21XNFkpG
5pvlHLgflKb53dFwheL+WDRSHUnLMJAr04ERXpRsPp+Lz1usYuZQJsySWzusbuG8Q3rOcIrte3Xx
/Wwgo1tB57aqH8X37koR+3+skesdS9vOqT4x6TKfHMTaqx42onUPCgrxZPPJ+K7Xf8K8f5JFm9VR
gYz3HAeAdj2IdyfN9Me+k65NiuvRsXEdnMUz5S+Vya+jgY+y/JY4VnYuM2e/Mlw5dD5xEAQAQaq7
fQiVc+XMxthorQeJxvOan3w4thsp5YUMcZ1oonxrebDLN7sx4H41zNh8J99msnVwTMqkiLzXC9Nn
P9HHu2MGHSSfm5LVVj0NM7s8t14+ZdwTkXnpJREtaN8yo9QoEs1D57/9cqqR5NhDuuo9P3at1zjW
nvzLI9g0Vo3978tmmw1H4s+2u2kjT6XRAkV6259w0pH0Nw7f2eaJduhvmuElncVl89hAnHMc6+OL
6yWmpBEZZdyzhzWTLGVVBcty2He3/BQ5sHLOx9+Rz/STv3sahN5+dO485k9HRUzx3jCutuINXlpH
GutQ/KPQG8tOnH52tv9Y9feDbLg9q96id0DGvRR+yUICyJMuJjkZaFQ7TrsB0+sH72ndbMEfwud1
x0ylr2sNKVLcjy5IQ+fLXQFI1aEySo3s2pYAeV6IXCVVZBDppJsvutyLKN9YEYNQWVRivU1hK7n2
WJZKagu91zj8hm9Hu26zYw0LiJ2MI+2DYMOOvNdKYrQYJsfZbpJiU/KqYiNdlyH7D7sj9kCgpGub
ynJwUscm1ArXxnWWrphIYsJNPtNf1RPtp2il75c4IrdoTTgZHyszauadjdPf+3KmTXC4o5DG0ypM
N448+cnNJa4dwlcNtWv0DyXRunaeA8VXZhQpxRqX+Y2RKdJPklaM4zJK+dPwT7H2wSUsWQTvUbR1
aaVkFx9US7Iw66wZVX+ryN6Pk9NrR/7uOGrT3DRSTauPhZOG9Y0qv00Rs/uPo4Tl1YjDu3kB6RxU
tvDw4rHGYgnpMEgK6bFWRHpvQZZEzRFoBH/GQUfUUZqzYmisNO/W8Bu9v6iaE4GTjlrDRuTl48pH
UR3EByYMuyUoINm7KWRwhDl/VUnmV/P1INAxz1lQ8tsd6nu36tHaD8xkaxx6Sr5KBAklz7ierAfy
7uk1biL43sXvIHp4E+IeyH+jhe+PQHXe6TImNp/gVGHC1Fp4Q102+cpGCxJKZliGfWFS5vHGEj5K
z5ruD50sTQkTdEElpUvfnovGEx164HDHbXjndBKuShwDxOZ3qvoO+px0be1iUGE2zIzvbcculC7M
plh2EQJ0Wcp2Y54A1TjVYbJ9ad1H0RppFEGLMwkkPt8XZ5K2O9vBxkStjmQJRQeTW5UeCzsTbyXK
q5bDZJG/107z6PjeOM29ags515BF1zzN/Zwn0QRA9X8Kyp7Emx8Kt3lilp4fP5ROudDt5hDgz1nC
PupUSzRiYLxQZ79n0tqrm/5tuJtmRkFT7HhBaSUL6enGCNpwpO3Li8q+c+pNaJbSvYWW4dKKt94/
2zIDTXL89axlRisipKvyznY7Dpoh/S1sj4kzrwJo7ZjNEt1s21cKwasRaZNBgvzi1N2RZlA2YzSr
blGLooX2zCVED7ms8qODxvnSmqmDy5shLWs5UFNJigLaXl7RSx3G5bF0XHvYWDebzrbSwaMLCPPn
XMl413KymBs6OXsG3PfV184B/Y/vCLnyMRqUyYeGg/NRHS7tTSPp6qbK36opKdzO6LZAidKkHYhV
QpaPTSPaSsyUm2NBN8WgBBYR0zh9J3ifBJR3Tq3oUEuUz8zCOeLM3If9VL71MOP2bGVEX9osR4NU
4/EnVQk1i4bKp8lRqca92qMf6JcEpc+9gSYT9Y4eNzSBGauz79IxDXfWwkS4v9nlntHQfGm7UPih
g1WoUeXchpsK70qB4y0EX5Ny4d4i+RlWnZm2cMU+k0QUA/sCmpEgnzVPSU+w8plnp4KmU09m+0x4
tG80DedGrqXd47r8do6Rz7qwbkZVNRy6UKTezTaMFbFe1rWoB9QMA4I9kTkQD7qE3nJABNPeesJR
ruWIKhEzCy4iknRSFd/Ve/VnUnbYzDyN34uefUhywrWhOiD5wr8QTj49QQxurXQhNBZKW2EM6U/E
8ufz4y3aoLCiZ7l2b/1r99qNrr6y0U7G0J53RubOqhh3fKzTNL2fUTVPIvl5O3ePqU+X9GfTCyEf
jfR0rzjfFbDg53sB2GA2bZAG/QIT/32D+n8SjDaZRSWR0qkUY/f87TlcSJe4V/aZ/oIMLNmMZX82
u9FazbdLc9XuwBDmFj22e2GU+9J9Ey3EeantPbFNYXX5iR7oZDFJxNZjwx6w32DJD6Q/toZDBhgC
Yjp3s384Fl109pVPG+x9Kd2NLivozBBc4WufCYXxPQDeqFbcHjlNPGm6R+Etvkk0x50kCoTFJdu8
4dRJjk4CdMJ32tKyyWJ/5b0OEuQu3qOS/+uRLUay1eMu/IL9D2IC0ukvtCK6wANOuHklzqFU6xMU
72a0+pLEW6/WoZ2cp5q50WruN2e8dnO7LyQ/zwON85g85lA5SvmGm8SpVgBIl8JGTLu3Oto8Spcs
ijg2eHeSn1xpuVHq5z4T7A7Xbx4vBa+mpD9x5gmSf+bRjQ9OAA/QqafTjs8f/ejfvXsexP/oddS4
c5XK/iNhwtKDgNsNK9xPpROf4z8Dm6XBLKvczFEXmDPNRPFNu6p8TlIyyLUhBTdphTMOZwWkpPlx
OdeRYhwiwO8ZzR/NWMDWqEYFgvyE/+/ew1a++ouaAuYAmcanD0iYGi3C/anrgpY762AhfOy/mDsU
anDffZ2dLKPsOJEtP27FVZzWt5DaFPQh6aHLHh9CjvcA9JPJxM33QA94/n0OzgPDWtbFrGBL+Qwi
uqQuJkrJ34deTcFKGGCG6VfMXTgY9AzXK2/muoBj5/GTVR4PN76pf/N2N8V755oFukW+kjCybmTK
eyra5NZ3REuQ2hRN0UtWXcWUDJpIYTd/Nu7penJt4G4+/qETixzMEMxHx7kZvfTnlrYn1CqrdEFd
EwfVTMLn8/Muw1JcGCWF/bt3HamAfV9E30M/OorfW9lYefEs5OQiRYPn10OZ5cRWN7v1P++/yUB3
eusdWol+pp+oxAfOYXcrMinsnBXHkp9yRfyWGBAzyS5DQl44uwUx00sLp23hJ+Owvxceu8ItPCA7
gzSStT0v7rPl5loWnkeqmOTnhh+kTU1wX0pRKEDu7N7MRR96e2831gBlS5n7s6j4gqN0b+fx5Tv3
85JPln9nocolL7b9OanpKE5zhYXvj5fSZDGbUvxQDmd2yuAxzcCkUI7SQD3zXj8hJEHKXzYsnGgn
C3fw+eQfH4NfdZ8tP2OlyWF6R3Qf6ztVFVWVRkZy0662PVR9jixflSigY6af0Yel7/241j52D/q5
ZWR4j2G9F7On8JLIYle+crGtc9fSAw2yfJevMLwdDc5eot31bNLarrjK7gpJs9lTy+k2W31QidDa
UiYc22e5wpNp/Pi7OXZ3k8E22mUeuNZ3kqUndRk9gZ6Aeev+rWPOQk8uQ0Lig1Pja92FVHr4ytTf
SfgL7Af2manehg/yQwtwLdWkHJXY46kdYzDghttB6jlY0Ys8B4dr85qtRbKVU6xy9qoUGZv6lSc3
105PRs+MjLAiguGUa2eBSNkYqCoM2d5UzfI2LRhNYRb2m6tuV1qLW3pVzRmOU5OfjEwrM+xwa5hW
DLo3WlW0O+G2TE6+zliRugldbIgiIwYCjiMDO5YCekfzp5Fs7hoEvb+bpfsv1GZOVZIt7CtiFEuC
VaRmvUup+qX2bj1b59aus60nTSq7FmdUI/SV4Rs/sdeMmfIJOOmY1erb+rtwLPxKBi4YdMWXJ3Wn
eShHyV+zUMugNgTYB5c0mD9T2w9pGb/jEKpyrBSlUdsUE/wtq7J9sHKppcvVaDXbPlckRbXuwzj8
XyZk7VZbV5/Swh6mEUnpbbgghTXdTLSd7j8kfKdMc1nWAjucxc9eGku6yaS8jSDJl5xrolrcoLNX
/RrM3QT6pnlQA9O+CF0o3clJT51HLU6nLTRFUSIACQRvu/JxJAO0wteVv1XOl/y1hM2i/sIH+5pA
8uLye1XOFCdoilWHCK0aJBtnv/heDGkhnIVd0zchaZjAfHZ0ny+r8s+g+z0vUE5WL4OLzyOYBnP2
bJ6EbCzr3g6LvErYCr+WJTap7vVhbTPsCLxFVda31a2pJrfq7Z96lLpZ+RU4t8WpuCU6KhMXEm9e
KJlwi8/8lXTmi4rOBDaTXGoO4OX39Tvb2NdXMq525HxoweXva3oeE0sfYJLY/sqzPRmxscR+Tp9M
Cl+S6XYNxt4t+7PTAwpfFBhXpJgpxItvuW2rzrL+u62QxJWH+/6tlij9GYXE9BovzLBXpb/h29UD
mBrYFIidhysaGBzjCTUyYbROJP95C5VZ/jP1cUD1/9qQiz2qt38/NV6XhAsNwqynIGffACPebpe5
E2TJx0KxJ5zFg/yp0ygHLZ5yM9+L5zEZmi4Msio05B6EEUfWiF+fMpBpLV+De620a6xbkbHpaI0c
76nkeHI7Jg1qiMjgSToTflrBVUBMiYvRqBeBR4Vw43edwyDbyI6SwgYkg5fOcnDzu1qUzl8f8Wvv
q7+a92mi9BrxqFbFmZWyVcFCHWFOX2/20knpkztDhxwbHyvHYWosVwC5nReN18Kc1WgCK+mhdVJK
Np+to3QQKsruubUtPZrrRpi19S6F5ZGpyZhue3vVWHc7DJPHtV39iBx96ZK1SDdGg7D5I/RoA9sJ
HDkKBgsqEb6b60dKfxyl3WEmyL9bNlbEWqxz/mILCzP0jDXpZD4+ozzD9GoanVspU7xKkBnBXF+j
dP9pkFh3/3MzcYx9QKadS+vlIs1lXQ7DSFFS3Ps0Z19LBF+I20aV4E8xXomrNAx6MZ9305n0c2Fl
ejuk0fUNn1Rc/l8YJhHyIVBwlvXfM0SSlFmJQ5pZ+WSAVbRvZF3tMjoMlr3l3CqqXb+AZ+72E/JF
Aj+etF8NWw0TxsNjdzH2ahXsmHq/HfEjA0xpUhI4V72ZE2BqUmldX5dyXYrW0PHWn3aYZSXeT9X2
LnW0ceg8WyYEldONYz1SpK+15GFMbMT2pQKczUylyFeYVZbTbvMEl9Up5SfPMkVXeZpu7MaSh9qG
BbVetUPZQqkxk9qDBQE5c2unamqQ+Un37l+5gVMNzBSts5QVIpVfyg0q2aA0tl24Y5DQKIO8BVkH
tBqB1b99Xm0An7eL02tV3+pKJyWuMlgXdLC1qN7a0emqcW6uP076kew80aTnp5Jao4nWrQMbcoaA
et8yai5EoriArMkUNqsBJDjXJYqthhSRVI2aM4wt67gCVVeJCOgOcLATlcRsjr9MadCvInYg9ZqG
4aqM0zQ0Sq5+6dIJN27Jt5KDe0lJaUVn1FNGLUUGjz9F5fGDjL1mOG1T7nc72Tfd24iza2XZcvgE
28twP5SCk7Ir/DvSJGZG84muwZnDF7e3YDuS+VUf6J+HrXpzcoRslIf813mIYS18qm6YakVmdQW1
VWwcAJqPR5vIvRcLI8ZEM6Ybk9kNSd+IVtc9G7Pt9sCnwVCT8/lYeYUCvWp/MukqyVFciOFlZv5E
5VhjwnS6pNu26MLqM4hwL/1bO4i2aTgw1aT9NMI+vd7X5t5OfaRbshVt9jBgdl5a8bJTuhEDEJSO
nlrxtWzpl2rW0+PsL5NSfehvuC3urSPqffO5/Uj9EJ4Xjq114zV6VhKl08AZiDFe6PSAGNYbCRQ7
pQwg+xbpTu3YPtV25WQ/VzzWg7j4ZEaUbJP8vX209CQV0W4/8vHq4uf4/Wr4OKVVg52CMzU/Ga05
uNLEF8k6iUeyAjEpnr1K1i4prEt+rL8Nm2Y07w1RSfupkIbi018Ldw57w3wLN3mH3LrFe08Z+33o
nMq2UlxdshK16nPNST8MMQG3ldMGsuSKiy+CCvfqVE5XH+7epZasJqu24LJZKMifFKlgpmn+kycs
Z0ma94EA5qNO5f/ObUiUD2cYmPfG7/6zmm4ZvvDfBq/xaJYDOpeoMZvuRuhMRCW3yU+YNriBP1LZ
NjdcZ0FoyExFXbCoaDeJcqBSqv5Jl4kJEJIYJaqZ0rHU3dQS9Vgl1do2FsDQU//cuXfAUVjQa5N1
Ej38rF6KhgMDMld5dAOL3WU6qSTApglgImivIB+tva8mO8+6YD8+zp8cIIkatkCfUn9M75AQSBlT
13HM6bQDMXwfRzoJPccOIYKjSubfPpQ4ZMGkcnp+k+wg91Kioq/i66Gw5Tj8TNRfZfJ5jvtV6WMJ
/sgCcDx6cOmP/kdLFpP45coqP4sRRFzsJETW4aJctSgYADJ/CgheqsplvPyE4x2rr0Bvqpeq0fJ9
OimnxzqHVB/apOtQY2zH3tL9Evrq7FTK5R2U++7lelnixQFCs7yHJWVrbznDwnm+0l+nZrR2Gx4g
+8MA+u7qi94aRHOxXrBb3y/IC/YOGLTxN8/GtXvsvMUhLLDaoKdCBjlDkIAg2JUywKvD13kmp36M
NwActIWBSCeCBMPZFwA7QTfFQBxHg0w8T/VTXn6mmpd2brbN5pFdi+ZCIdA+zzaav8+nTXFms719
32eGqW3GmqPb96Li51pLgcnNA0j3N/2bnMeHOUlY/czwOkp+ZMmVfxKTQgqxKWRgnnZHsvkgWHiU
I9kAfhzajCHY+npkmBQW9BpK10yB9p797TTQYTRkycI0yQlvS0+vCvF0PrErvJMFZsztiuK1iNL0
ZnB720aS64tRUr1l2X3Tq+ze0prikRIJfXyOh0nW3m1KC69zzuaXGmf5GnR9ZMeOHdg6zQ2cCS43
yb8VFwYOQJTdYiY7aMGkENsWs7/H0VLZbbDCq2x6ge4DirKUHn4vMssBjbbRYpJrzyDDN/eoMCH9
OofPBXZhHuatOGHWNW/yVEgmROpIMvCfDI/kytC/FZfkhuhgw3tIpg/djBU3pfSx/OxdNsXkohCd
ao19nFWwMp0HidakuvzLtPbEkcNE/zFecRvALEiVVceHoBd/uqDsr54BYOSAiU6nKSXgrk+e/LGa
nKjswMgmAHpcf4PfChiGieelBApe89fuRiAghOTOg5B3ZbXB+M7hOprf4TdJBm8B4rQWI1rJT505
QjezKaTnp56O2opEfYD04DpxZspDIZoq+OsbQhMsBB+5AQCy+eMoCvB4FqAQcLMcRfU9dOPLz4xY
znj5viovbkVIwj1Wco8uctz/cvL9k/Ly82s5SMgxTYenAF400q9v3nkPsl/ksgqK9aQJ+Zsmh4Em
o8hHfdiUfhf5fq3/0enM3vkP4gyJPbvWM1/rz5fR4iRTSnIdEBDLOTrnE+9CMl5MhKjr4itmelpl
sSwddsYASL0vXm9lEM+tLzbgbcPBweM2Ms2FvRcqIt0LVX4vZRx/0jxVFvHS2VhzH8DMgVk64o2K
i84niWL1ZZwGPv+uqE2WwEA4ffw6KIloT0w1PFEV5w8aAdsTXbDwa3njMF9YV8RwjmI8F6Kp6Tm1
xrTFdIEU4TwP531hmShwR9E+Z4qXZB4cIjVQds/pVMjE8ws3bhdycJJtL5rsL/Vhq3yGRm+zLGuK
smTYxjzAwgE5UxJ1PshcMUlo+sjfpo85sIvAL/Jz//AwvkiR2BRn8fkJTO15+Hcr6HggPLf5fWL6
Sj4Hj4ObzR79fWMzjA+XY5v5Xjfn+fzNjS8dEyY8nn0vlGAuYGn/Sg7X4xwR+9+xg9SzXAO6+Cld
Lj5/QvLQzXO45Ht2qGHogHKUAf8A2Ovg3Y9O7eAgD2JE+mC5G8BEAsxVPeZUGR4OhRzkSYTvL0z4
GC5X/mpfgNX549/9L8f5N3LCrIxekJ3s+XGRxTfIChC7R688tkAJCOwkiO6kNspdml++sl0kKeEj
7EkOi7rjUjgl83Z5QPfNy8msJPc1G8ORXMLn7zcFcjux5jBf/6XevciYWvm5krwuetmIZy8ZVvf6
wspSoHzdjIRYeEqepCd3vhAsr1Vw5qN0tjgcISOcw4vCg2VvU3p/sOa43+EsuGO930QzIN2LCbZ7
nqWCdXLA1rLkdi32tU7yH3aH3b4URD3QC0aEW0DIqZ3vZSs8YKggA1qZtncAe7PBvL+2Y7Ctz5Wc
2xayf8m5IA742qbIoW4LowbkEX18OkB9XAh7dmqjcjXuv1BXJDr6nUYpyfhiuVLOfNu5svP97/LH
6f+xZJMSgi15PRLwudwwNqKvePY9QTalw2+C6Fp7cBA3EPmKfF08hGA9MfgCks2wHh3toHN3FsJK
6LKYw5Cjz8JxnJHaml//JH8irUjIOPff7CD3SYGIbCbNmV/mWaQbrES/PYXfL0eL5pFOcDFPOBqv
o5UlYxKVghfxj6BcFF6i+QH2Uomm7y/rMEeoGuqSZG/CV7P6PP/u+oDs3dyZ7Gn7cvZaGdICeH2b
NB5ZIR97n+HavccKuXbkzyP3rnvX19HlZ/lzGgZhyRC6ihZazYGdr2R4mPDh19/zRNwxxug0DMnC
eceojxeZ4Sshsz4+QeUUfLv8uubCyrNn+YkYsZ5xV3z+v49lKYr54AOz8hkgKLHNmHoWMs/SCVxA
rGjwLmnLugRIDVz5TTzlpnwl9riVD8yaLsKkcT7WEy9pcx8nndJHEkYlxXFRkMIaNVA6RvBUPmxL
x9HqOzp/zPEsXYUBqV3Xe081tiM3R3re/D3LLPuLWSzocPvrpuHdtcM08nUUbDXe9CM6AykcwEZM
H5nVZDip78eJH4eJO0C8aZWniWzymKSd2d2vIr9oGLyhvfxJtlKU8H5Nnw1hlSlGYXnJgpUWneQP
gum4gYP5EslDdmW7jP28po7W6+xdenWfM/qrTvp337mPUlXedhzYIy8VoPtuIrzug9u3/eQwTw7d
HOflu3/rWfOHOZ1dJB6KINJ0LAQMH/Qv2fNf0OTkD009keUb+AA0Qe3Y9c/bNM6BMM/YEmgzprdv
Doxp2hBGykF8oQI0PDLWfRrEdyjcSe6YDRV0M4DJBztofTt4zbMfywQfxiZWUr3kBrY63/IgA6dO
34hqaf/aKl/TVNaQnILdJI7PbmUiBW844Oz3gBzH7Vqaguu/3cyomI/tYFU7zE8EVrhWOorsWGP5
lR2n+tvGqjmpRrvXUWbGEfv1mLLhl94VV/A23bVf/GZ76V8IZtknj/Z9kGt4hlmQ9RCPuYI6OfYW
beynudC4erZ37snUb9k3Tv03l3/0Ex/laKBORNhoZvzws7Brpf6O/dtg3/Ye2uu+7Mnpubr+EunV
PDUj7fPoPNvZd762izzVSi/V2s8uRrMi8ZEv4/gwOn91ru1dzYDr8q5LeFvLVBa1+AfJaPfgiW+e
b39w+ecw1n7M07VLM9p1vbMZk6aKCrwEYLUc+cqMBBlRbjdf5VVPwGGQj1xCT5AyLby4mF/asVt3
Vdu1YvXdz72OcFGUbjlLZrtv3FeymP2Jd47t7Md6tKssmsmPPZtqBsZhuU8gVeT9Ycstb0eXpgMx
197P3lUsIwWBuXd08hMBYv+RdF/LyVxZFICfiCqR4RboJmcB0n9DCQVyzjz9fMdTHttjWyDoPn3O
3muvwIkniNlyZdOtQ3ToOHQ7+YnC/Ryfib3rm3+XL4nsdu9oymtbfZcCeZwepfv3srH9l42eHQzK
16RgTDUpDI9JEPizXpg8jDGrlyhXT1T3LISfwN/L7+7fqX9oZBDeb4Ndf9U8/iy/T51l1rS1sfjb
yewYWkV2rWxbpVxfN061Yy/P6uA0vM18oF7CbK2WrV7Jx1XQ2InPOiCl/mgkWNbRJ+noDxM0/Qao
uravZtn3zBvnCvcIzKd7ZcfCsLSNF85frMXmokay9HkenSvz+n9b5a1XjBfZsoekiHK2eifrR3C+
BLwJRKYRGF47jiVPaq61qIFzY6eEovdW3iMyXH/zk4wEutqiWD40bh0e+w1D6Y0hJMZ/JB+sBkQf
vtUWtcGlxt++RI6Cj4MliBiL/pponppXTAN1pfa1Ov3KbUsUYR+LYRYP1+n7qmaax1B540/2dyBS
9r8inPLcqgPNQ+mabr7VnyaC8csPbv+tUXsUQifE4oktRvF5XWtuH/nGrWzTb5rJme2fDnUFMX19
7HckbPqz9O/bMGE0GR1/vUl52wMA6T4lTL3nG8cf+9K0/AY86uf7u/hQu9fXLbEO+Tb+p7f8uiyU
7j4t4PdrOXITdZo3dNeL5n7ZEdfZMFbP7uuUnd6K88CCAS97CXXWdF9+1BGl+NQNslFx5pncl9e0
SvHu1imAPLa/t27uMxNfvqafU0/fZnZh0oX38EDTzDPx+b5+bL6ctJt85aHXmUf3ZGmZj1IcJJUn
2G/VwqPq+y704iLU2siI/u6vuJi9E5OhbTv3uR45d+64vr8rgPsXcIhBJd74JlhhV3Fieg7jJIpW
quNaV5z6GE2KJ2j+c0TKEzRGqdBdMcar0ZF+OIbqU6qLWhZ9RL+ET6rt/ZdFN5dIzS+R+OKtdB2h
kPwtmUAlvzMEFo4VHKFndPy6/JAKVbXAeSj1pc8NpaaMW45XvDLTTc5jvxloCragCWw33eB33IQY
4L3gYkT3ronFIpRDl1qyiRvJg2Lau81ysR4NL39ZW/4jqLQBpKMcA6wFM3+Mf/5WfFHauobKrWHI
WT22T1GqYt4f/b3aXwLrm9mvxz9RyhEOICbVwPPbPEXuaUl+RBlpGdM68Tf9SI8u7UJciLf109/z
Qy+T62bb00/OzBnz59TXrudS5Q3g7jEqYbryaHrsuoGwsOns0J0hCstIMb+sJWZKU2ykONBI7hir
56pSL361E9UzHybj50u30Ju+v8Wsq2uIFJVsNdFZlpNtg4m5hyTxkUVPfDUuA0yM6NrHaOuKA6wz
R2+fe+mv3Mdu8DRM+jHDIG/tXuuvBkv3RrQwCtxVMNMAhzyLYfqJ8udm7J42H2huydbaQn51EtVl
L1EOWpW3evj1+0oyutcL38mqcT1W/7q/rVHHdmEJzxHn7yZOP8XoXYDJuX+Kg/F5AnIbvA9Ordk3
jaIU+WUEAGgsPm5DT6sbNq1vG0vM5kc5zcGG/KV1hQXmapeOq2+3eEWL2qaTrCoQEh1rP77XM1jZ
ImDj++Dadmj/O3w6pJ06Zbt1afkvAFxzMKmzFikUcxHdw+3MI4ZgO3UK9ctwE//nSpyecfYyxMP1
D7zOAUZq9bsjwyNe1+/xEXIGomjny+JDmKPd6olysmzTKm/ry2jXveN0URVUip7wdfXRfw+2/fhk
jKatuvKDzmRevRPa9jfBhaM1HZmYOJ8atroqOmD3HBerC6AgR9DqWzRvvppLZLJCG2hSz/1k29wd
3tfVt95hnPk5/jIbeZ9to28ivy89cPM1OdQoLeLb9wJKijo1/w09v55oliV+qa2NYXf9ZHQWLLau
5iP9Utdlrn1neMkheYIe5xH36laxalzdW4yn8bd+k0sI64UbFvKxf/zNYAQxS67dB7efHJZrcbbq
BQoe41OenATl3DjztUv9CknB03WEmZXWzv+mbN3Ps8X7PXiRRKdPxubvzp6vUxc/Fg3UK80cQy5U
gQhfdkfjUUm3ivEH7Rg2g1EHOJXrMsYXNqH+tVA/1aY1Nni8NpzYeGgLqFHggvLcer9NZnLe2OIw
jqmisQabV2zorIOz6LjfiQJadN/6LyvRXMULeH3UH3X0MIOdHOKpEhI3GepYLUazazBsQ1fWSLB+
X5R/C6Vj5VDyaJbfKup5i+5ghDGRimdgmovvAeCl5OGpUnnaum7lXW2SilOlr5vxuuSH6DMZce+r
Pli3083W4bYRCgQ+3K6rTZKSFQoyhLqoFfxtRGTVMq2ja+DcseC8o73qFSEgNgqGOpMDUnFajBU4
sxmM3fi6lO8xRM8Hgp+Hvamz7IkOjf2e71fjVn2w7DkEnD5O+e/ZxqqWG1ogLidXh+DA4KMn+snx
vkXdXYcUNM7lg4ftkw0yede5gs+har/+N+ZABCPgSTd/+dgxOZOdWsnjG1CvxeF5vYDNi2WLTs3D
8bA8byAC80LfqhzC4OveMtJGdr661t89+SRRoZTwINwsVYyzdq6UaE/r+2ooXXqL2mV8V3Ym+0DG
ON0vxJnWNFbUrfsan0HO7Clwy83eLPOMCVy+Py+nG9t3lWrlVt22jt19vQdXbxarFzFgz07ew7rs
c4Kq8f4CkOcnF9T9M3M5otuItXubRx7hk6/grwjtUfJ9HimlOPTwNSCKOuMZficDpl89Vi7NLWFi
cIBNs5ZTWNZsh5qY7T8WPcPiRBvNAxfHUeq8BXntK2CiTPzN1IqvoNvbpglihoKDFg6oMoVk+TH8
dslwAW6tS+3pzuNc+v6b6DeYwXI4cS8BRPZwERplXVY7hcZIUOwqQAScE4HmurSRMFGvqbq+D90M
n9ot56JN0NMJji/lyZUgY820Cjv4rKxr4+BCuPogqu/eapNrNV37vb4DN+LnUJOycpLisvcZz1WF
pUdvFtf3uZWPLiqvhPU8+Ta17ipS2LUEDyZYTP1eUH0D9SWOSmRLdZWa/r32upErGff2z+7ys3X5
0n51caUJcX4hwS13KloyPiva4dcMGIGt249zfRftP7NfR4tv38g3tSrlae0Z49eW84N/rJBam5pL
2Tam+Nh/plqZVq+on3iT/PaqFnoYy+1cL62Y8CBV1+hKVQP39vUj6xnPKjJTrXv3gdka2J/J2iXC
V2nePaC51j0udk54CsXw2NGiStH4TsXz+rbOWWpggi2osDn9WJi7hHrOZqNPnj3gNyP7679Vh4I+
esZvrc7UCV343lrD+7rQlEYe37TQuyMAv88vQu3UDOr39fMYp5WozI/SG3zkYuvUKNQWOOG9grO8
/Rqtv4P98PzvP5NrUJt4HXaMCEXVS/XenA7ECKwxd2fZn6B/TEfajXMwYSrPf4DyknTGB9tobWPa
PIMJLNpiwnsHDc79Pfnl69xUD+fKrZNqnZQIB0Emp9E10B200b9BxK+k7oHMw0jTH8H8aOTGmqdV
k+AH3NUtJL+6hUOkSh28sNW2kg067XjFe5XnFgCFUTe/HKPE48c6PXg7hHFEOLXNxXgbnWoH1L/6
ZTL9hHgr/98PP5ANGt05ueJpcq1sW+uf199hfHxfjDPdc/3Zo8scCPH7hP1sPwqtfOcIeD6Nc61X
P1MHbRlaHfuJgT7VM2LdKtJy8ZpT4LpR6J0JL3hMdee9Z3c7eqvnG8Xq82czI1lFpM839ebLatbC
XeCqKwI88mtyv8LnZBndGsXoXimUwKhKPPt81XSyU4RsjHdfKegSsw+aIlQWIN7CUDC4TR87T6JN
tLg6GDjq2QUbC5tSon1nbZNWqByrh9lsWi+Wrwjkc8UHmGb/HiyiFrXA1Tl2n9iUbWXlGz+x2hHp
ItGaEhoz1lJtEbetojSqBp+F1v32fk1Pkuv+mtIFv54B677y0PswRs7carvTcAOOdhq9eGXUYC9X
BqHs/ZZx7lLZpuIL0gHP00w9m237x+m8sWcRsurO5/X5vf1EVSXmkTDS3Yv2Ow0fQ6iyf97F9pHK
5v1tfP6iYyoX22v1m0cWVyPwz/eNYHt6tM9xtvrdkKBemofu89d85mzi5ORd916pKGFaCpr/Z5Rz
6M1HGthN740T9r1+OFXXv8aNCWjCq3Z51fz/1CbeJdsnnAasmmy0e0XpXZSyFHtH7TaH23nl8neH
SqmbYcl/UGwPxZ51jpy3DzOsGzbcq3zDlkBwQAk5VU5/OZa+0kcF+VJ836vPXOuWae/S9Xm+VTw1
p+duMl3fM9xEgOF3avC96myerfW9tk7FyRTy9qK0OQ9v6ZFG+052tajtzpNjYpy+NBf7jyVdDy96
NoMiEIUhSaik37+waXoj1QUhv4fYlEecbxHhfqS+rv3DBGh07K87bUDIqveaqHAMiszGNWQ4WEEc
fh6fFGXQDVFM9FSCMI/Vwk8eiOlGPSZh9LZk5rtuaD2a13+bdLRDz2CyThyLN2lRfd1fwVhd5bjr
cfQbL3pK5dFjgiUNzSN+dSuXZd5bAewb3z7BeKXiEbV6/odyxD5wfCNWn4c8h6BgLyh0z8Hsi0Ej
fb+E6+/L+3aQrOWhg219pDlbauy9ih/bwZzDbKGcZ41FrKTCXVTOL3mHGLMJIT64CliSsloW7Qw6
z4HQjXgGcocnpwlOBxtc2QwY5Eln5b/z3+t7molPwfaADJvhTGCTv3AqJ5tR8bMwnOe/rvGpkbxF
jUK8i2CCw9yp8ZlhdSUy6aLuNwySoFctjNJqlwWrd2crZntAABbLoMaHPpnIZT8KrLlwCx3UxTCF
NENYjrnvCJjOjXBU3dTOcnI3XB4u8SzeSrd/weXu/d7g3J3t7T5uUMIn3+jV+6O1kJf2A6CAN+7/
7QcM0tg3ulrrWsGS1fZmI14F4jrfZBx6FZ5EMh2sTNnGkGxm7iiupfS3BJnrn7nX/u/lLDbmQckj
bTK+upVzg9wg+YmnVDf9YJoS6NNShUuZwe7DSjr9hJF8++i5VsEMbl0DjKd7fq7suZzSLoLAo4Io
H8YEeJeayWSY6+TZjWzi1YKPQ7pb7GIEitQpE7AhZzgyCMnfKFEegc5ESi0Stnz+Mq7Z/EAKqCEI
IXKgV9ov/kAIviaeQxG8Yhb/bc0xZtdCaQVpxoOElihsmRgbVJDRwEBQOY/DYCbBRn9R/vg7SYfA
02kp+ljzbt43qF+Ldpq5wZkipoFEAk5O4NK83om7CXuXMYONmEKgu/2zep4DRx9u27XBJEf+ayGN
8OqERU/Vhm6Gs+M4NBwJRJo0JhN8Yci0fbIci1L8fBjIlNHbhkd4pXJ1uv3YRbyFxouO8arB7psL
hUrzFE6XyyuHMYXupTH2XXnfEmlbeosTbd1xefEF8ntWnh/ZbMn/ziGuNl7UVo3DKP95Nqpyn7lL
Ga0Wg6OtezHPhSsZsukMk/+Y1nYOI0Bc8edZDcbCB1L6PLhnTYVzihft1a/T/T6BrpQyWqwrolaj
f9JTBEKQNdbdReg9OGQLvpgsWcqpEuLrJPtzbrzVGOeg7d37ZMvUS51EPRBxggEfT6QOg59RpoOf
MTkB9NSRqEcen7W8KgNeSwCchRBA0CnVteUb9PhX9XODFFLQlI77zArETouk0J4Pd6PUbNPuX2vw
PyK8TBkSwCP148cGG+36nISsLnv04PBhkogG1pj2Hv3kYOf5TbLTXleVN8iigSUUqFgXjWSuF7wf
0yiRDLextnb1n0KkdX+XbFkJ0r1TMz0gSLCIzuhPG6gCiDp+umv8VznsrgdKGYXwtu9hWUYz+4s3
CmYzkn2rWRhSfdW419zY5VBSGddbA9U+RaW/3/8F+MEYlKAsGH6iXAb59blJwsF6+domD6wHNvOj
TvOpc862nr8CiQBh/PIn2ZlZYiVLBlGeMtzYK3DomlBoaKVrxDVRTvM6F6O1Q9VSBrJE2UBGkqwt
oK3m//irAHLB97+FHl4HIItzdeuIKfRux6pM5VsEf88zY0fZKHG6zDasMuEAjYAD0m9messWBHQo
0NdOgNblocCA6MmkDHemoRWJaHzNXivAlyadnAYoUwlgVM6aHR97Lz3eo/PWwo7pFPTarmWxtF1V
wHxzrjUxFZCKSVoIltSjzk++eXJTelNWiYnunCnCkmrN3tm8EElv1fl4RbxFZKyiBAuwjcIiv7TY
HVQD1+iJEY6tYIPIVHX+pQQUJ8Rr3MtYzThxGZmR4ahFqGXGAX/9b9tyxji/0nGFh3wFGbJkc6ey
vYQwykxkiwIILwescbWNvNAxYyWb2jeCEQyUw4bHsY+zCId7nDCf0lXVzpcBaXrtW4Pc++L+TAGO
mdK3k06HqdG2PWZ4a9pK+d0U3UxZfjCVK6RDjYcJE34jAB7kuHGS54jpwCdN3R9BpRy/LqiQfWYa
A1yg2l6rtC1/Lss+pTM/hIcEnSInHWU3shRJresQPYikEQDGpHVV3oBoq6dWILJvSWvZt5YXDkN2
KSERJ+cSbwIyoJ4rVFkEQiHJvk1X0v3UW+2y/fdK9h5uUy5+47y4kMoXhubzfv5cu9uF43wyXSHQ
yDH+bF6T7YITMutgSh/fjQxXCVKdavJaxWJ4MRtMVXhdrc/xTqDil0PNFpdHbL/hdD+am3136jF6
RvlzlLmNmEOhdlP3yjySe/EUqRTUB9jUvkD71Vv92/xbGKR6riBS7SJFt7wwBtSp5nFy7l5p9+dD
FtpKmjMudlGk33y47d75Ht0n+c/EO+L0yut/D6Pt0PY0U/QN8vx90+/F3uH3OuOCFHYV7uxT4/1d
OfG5+5XTq7cd7kky1L8W1L5ZbC1GxR4fR447iPqndm72pBmL7rPk6IK22WfM3ku/70VTlRxy19l9
xs7u/Jfp31SG03ZaMpCE0brosxaV5jj179oEKvkgF7s6T0YpL4NMLctB5NfSllBQP73fVIzaqcfd
2lyMZN9OipUNFu8eHzO4vKBBG0Rt+pvf4/DWOcZ4ZE1noLzywATlB4NiT66CMftWSTUztUM/nBBH
J+KFEuPAYh5jo7MPf87W+OP5dxFR8X0yx5TeCKcltRycmwwG0Fc1Ioiqt/alfRktWYcFnjFbnbKp
Tn/Xl/tk/0uCQ/pzjaY8JNqCXXmYkrK+kZFR+0lFFSxw+hQ8MnhG+JiP9nKYaxbt3kyOnPD7MFNr
5JoJ2qr+c3juBu1LUMH4w943tDv+S9WmZlXU+C0+Pp+pSE6WA+7SlsWHKb7ovzUvVS8hsznUEziG
KAnxWnhnktT3aYsIjxI2pwX15uFfyMPlaSY4SHoLWYxXQpcY1gxRfChrzS5tJvoVk7rg9yr4sJUp
S3hhVXOJ2U40Hh+Im1KgEtEUZPYaTPUA/CykDFsnAOhlI1WfLVpv/7Ds+ylbP0aFHNA7u979IDW+
j+8kwt8chFwyLjuzZUeqw3DVQ+et3yaJDgEbrjn7UWzp4EKwmeQpht/K7BAMJ+UuwXsnRl7OG6co
nQFZdeD/ctQ6MhhQioIjQWTRvApX7BZKu6Y+04a/FAOFBTFMAASW9TC/gFcSvejdbcWjYG9+6N0H
R6OBHqta+/Q1DoVY8JHWPWt0Xab6vs/MBQCKNVwqvPP/6KX60F15TuZ/hfphdv9cKPd/9g3b3F0v
facCP5t4zX99ZMkHnNM5E82rxYHzqZIsZ9v5Tsy3e3b8l5w8MH8baRn16wHpZreA228MMKoIJOzQ
TLHapv/hgn7k/b+P1uAw5y7uxFUSw5FI5+J83uCmh8yVQ53jDYbRGUWZoZfCJDNIggboYX/JY6tB
QcEeho1B1u5CkIGWnoMWHtmlQnfCIqWfSdnLMRJsnw5onSbaLg08HfNOb5wCcs37W4FenLNswydo
sLWANIREVR8xyGxBBOB+opt0LwUX+jCEKINuL07tRdcPfhK1zCgqnTc880fpthKg0Nv+czSYuo/k
yn1m4YZJpugGDDXtZsA81sqnsw/lttJRH+rnGiZLUF4rSYLN7KL3qAdF+mGWHi7qaTXBvHbjK8DX
Tm2TZM906i05rYdZFdW5KAb7kHCVJ/tfMvtB/vOh6AqUcqqvbwRrJk7uC2CK5cSuuw9zgLtjgjVc
jLkxMKhsPz6CFf8Nylb4FMLIwMi01OdaNnNt85cQz+HQntN6cB/thZ/bzPCBe4fhDSDUXVQgliCI
YDOBeNkwEcCGpmhwIjPKrBU462yGoXhB2nXamSVzoOlMa0iX0aq378wHd1Y9lxb22MC6GQCq4OHG
TgoAOC/3Jl6VX6j/0i0WrRe/7k2XA1jp0XDUO7wlAEWHmdONLVpgc414l1S6M3gZKHZl7c87ePID
5t/DQH/geaVSzkQvZ9HCxmYHxoLegzyNQIn9yfXqT57ry/6Jeuhp/lX4XP/jV1nNNnEPbIv8rsvB
YJ8wqvqfPs60oxg/Jxtqipf61zBxuHh/NO9qzZzci/xV/Xrp/qOd+6+2STTxggnTyEPC+qXqerQT
zWTX1xUVxHgMee853pMWbAdLbB12fVWGC+++B6uaeZT63FQGC5b8j9mhicjFnuxIoWEVcHRgQhdD
WDwGXMk9IkKMKi/5MOf2ZnhlMEgxys2gyNqZkSymcDjpVDMVQ4p2orMWo4vF2fpP6SSLgHtj9629
qoRYJFY8o3VjAb29sBpegI2x1IeIY8kZ2H94fwTO10Mw8A32LiEJGc22z3l10zr+BaPac1Oayg/q
sIiX0P/tSY5IfxXqi7bzb15azvaWDX0S/YzkcyXiw6dPlFheSVHxyUgYgrXsJsr3QverE4pWbYPu
OF0PGiUW2uXnBExR41GlelK/G4KbH1p2bLHojCBx0YZ7BTd2YI1zn+jk3kDSon2sBFOIvVKfLjVG
vQ9zq//OCN/6Vbo0MYoOBjhr+gnm/upFSGWZYjPOM3QI0BzuGeOHpaedgVUnZ0xM3ATcf5ht4K3w
9TtiRa37RMlmNFdirTBElg8EKU2Zgi9bGVPR0L/dfGm9FYHovJWVqbHgT7KK87ap8Pew1Am4zLxA
jYgCUAUAe5hBhTDjdNWnrJ8rd9Opya1ZvZTpGcOMTQ8axh/BroIpgzEbQ9nKhqTngjJzAYve4/xo
aef7ZL8UCmnkkVNtV9qxDTQt9CUT5ZmGR20vE9cBbOLVW7eusSK7BhlpFsu+iueyrKzmNsEhqmag
Jdli2lpaW7nKrvZlJsrJ5SVGydWscXlBKMAgMSBatm/lX9OkBo2g3xXmutNesaPbqWO38nfkTOJ5
3zB+Cfq1oL1I6JuuVXfSfzEnMhQTPGSjW/u0Gw0Cromzze7hZgXePEMV21RwD0T1tuMfjNwK/ItW
lQ/7V8X8CGA6D1PqJrcNWxASrFnmyRq2p2CgJT06NFR8Yk7MLyUBfNiYxyc8ILJuzezD11aYyBxR
/HDvDEpQKXIcxJFy/ZkS9jivnNqLBnVVuwlcNvZ+Ocw5tjQcWO3c+6J7dfIa5PNcSURZfzgpbC8I
XAbkecc30olpkrYlhOtWxXMYmsE+bLA6OIFy2gcnkJedmbPY+XB8eD8EaHjYu3H/eIT4LEkHc8My
S6hJ8x3nKaNWDVOJCrua0WJyiRLVG+5Vqjsdrltvw3nr1UD2SjemwzerdllPjM91rPojiXC2nGis
viDFOp/PM23zbx6wci/nPq92LQQCtlD7ehbPI1Fb3qOigRpXh/flYbB99BPT9x2cVmlfjFP3KL+M
n5vm9VF7jnaFxj47zD3aq9TgSEHL9q9rs8n9Lh9Y8Q08fUQFnSvtTr40D+7p0ZEeSI6qiV4MevWv
p7CsDYKI0D8Ux3ittdpV5ljsZkvPyo4ZDc0O5VyhnW7tB+jFj28hbfx8bu9IwEMxmd/s/VvpGROx
Dp42kDg/uQdodQmXuVfX+fhl2Lksb9119SvInnCrELiqSybKRnO430vIHIuOvZHmAetx/ypNcyVi
FGAkXLg4Ld2paRTZKdpRpuJAuynoeVnBYt/ylh+kP+5sDTBRO/6S5Q8Ayk8HvvxBhfysnxaz1Xb0
vLUwuC/HboaeLRPMQs7vp7OvWFncGqflNt7wj7s9QmzLA60Vm5BYoFi/vnzkPb+n+cfbZlJknccx
6NDZYqFm990L/fXrWxXgQDdtgEGFBLUHwSIY2ZanNH2WtmOwjOo/pIDo90qwUbVZyN+48/eHLCgf
ngyb743ZYOelV/8evsmV+FrjUytMsnYl/zuT4j95YIWktdAb5D9ru3+mblTz5r0GRuXgqi5Rqz0n
7s03dtW0zNd9Y6HJDLGk3J4qzIrTPXyXDldlRl0glTpJIjD3Q4I06eymtamOSHl7C4ax9PVDx5y3
3Mn6CypG5k24FHdW/suvx8ejm+0WCWL1qsYAI4WAPkZC1b9zf5+tqGlm2c6+jkJInM+d1xzgJ9m/
1nMfuk2T0ysrUASIJu1ZjRq4d3Qkqlc6m85lfAPVKwZGD0FBeMr1w/gwTtWTghuQW+D3HCh+8VkN
b4fT7pKhGfcJc7V0pTgRLhz/ykoZF/uZj/37vret0wfFXFRt3+gCgRQd3YZLNKmd4JX57wXPcWE0
Y+vMjXP9xexuXOo/G8ga2dcw1CBftYLS9hxDxuVkj8SNVJdN/kKm42ZYNWj5KuZ0JuUd+AGdLj0m
VADllwA6p0r9UlMhqXXB2exXL4JVw6wc5lR+wwq5kAUXSjftVb568HtXnBU7B/NiaHX1JtNEgdhb
9otlAy6Gj40sxdsFK1LSfPs4wlmuT1wI5Fy59tKAMUAwwuYNXg6BrlBKfa663H/qxwrfo9+nsn/u
5w5yFXni5qmMnN0v0TnnKgGGYV92QkAUuEaYuef4ysVKKtcktcaRWwzPGC4cWOLi+woYquApmz4S
bx41s+sSupXrAKnirFYaB6cIVz0cGAGvwaWZPCYFLDh8bT/jjZS7QMERaACpQL9h8OrUY5QCWgwl
bLG86/4fL1vEE4zryue3WMMhm16+au6i2eiTO2fPo9dRA3rrjV5kX6Ebh91+9RxceotCYFiN1phV
63K2+s2bhgbzUMs5eOQ7+M6XRhil4nnUDoMjGosoaicb+se5XuQvUeynGxgOrWTDpyfS1wcVKkVt
IylwKRsZx8BieRhW3npv9XkLhF7qvKrIn9VE2biyt3cZX7baym/njDd4/tiNU1g2q0Egw5xl+yAh
zd6r7+9zV2YyGUG8ratl+TBYDK5dFJS4+HuvY/S4ues4M7lUt73Hvy0NIaeN4aqPE15f30p5rOVp
6UqX9iyDNM8fh/HqC6F0Db37NoPMJEv7D7o0G1oCJF0+fyeWk1yaBc++trxk1bE6f2SNaevms5p+
Kdbxw1zUVwQjrM8NEu/9aXFc5KB2+1vP69ngNnflCxAoDIiRuvC2qBCncbK1+0mGzDhlECu76mqc
CVSR7qM0kytSJZCMZoN82bUKUtZDJxU//MlS5b8sQPbEB9xQzUql5fZVJu5f+XNb+byVJ0hAVqrS
EsAbSNVpCppHeb+u5LPVFyDh4ei5k5YV7pCWWnoZo9MnT9XNiv/a9lE7ktVa4rcey59NoVG4R8tN
lDoMphZeob02Vl/WMrx1cPDb6YQDNJorAB3tzecmyMsSMr0Z2B/jq0CidTmJpPPQR56WUXHTXRV+
X5f66h7klOna26b60k5N6/dtw+FzAEmwY3SusglAOCo0k7fq2wHEsajmbTGZxLCwQv89/C2Onyvh
phvYRGY8PY5fh+4WEyPRe+GUb/7tDp85gHKw091iuwjI41NoV0700ouvw/H9eugs0/3kpbpWHZGn
ZFTrla2Ub8gJW12OEFglxoOgYQ2OQJMihxuCNqiZwAPpQR4KbYPaLN4Rj+clAfKErRcls4JQJe0V
eHLU+Hp1+xyAI4gFI410L4FYi3/JaSEJgGJpULlTsTNSiYL8/El97fxr9zdtN6YZbNg3fSp4YCfF
djgb3wwNDtVNH/WjlOhZy8xPDtVFqYMEp5XkdfKf6Uz40dqy0t9W4IVvpVGEQrYyEDI94bVxdqB+
LPiBKDRDj8djrfTzxOBtNH7mSs2xnJhKDUehPOpnvSNEwYG8K3dW5eYfw5XwA4ZpfyftQKfT+eEr
5jjOlsZ/rWn0Me5fyn9Ng59hfywrjWeG/9jMl/4aHAl93U21D4MHGOK8/1cOhBf/nIV9/ZkH2h+F
gk1ctMafN+LS4SK6UnreS6X/N6lOWv8xY8rbScfKruY8MZ+tLE+JeTnnvL+NdmaP1bs5Ul9r7Amg
ajfuFKHsj1A05DjZTCPXVNPiqyyqtVEQ7BcYHzzdKQxuxgPhk/ywoNK2GMuFmfZPCP68l/qJWJ8X
Jup/zWd5XENc1jOVlAPX0r+8MQE/nmwlreRXroTZlF4xW4Iz2QNKP3RdCppx/8mC3SzH//ceykq6
tq2joDL3SceFssY+W/njUqLq+AlHCYih3C36pQU/+zdybV308ab8sw7q8VPl72fcbY+vpdHPofIO
aPMSTHHX8muYLrG6Hfvg7D40hA/TIE2qtwk/lC+9hzB7OI7E3ADQZL3uw4zef+FCUmpaEx5U/2nX
GqdKjeEwV6pmrULXJiw+KK0Lx93AC6lkIABupms9FslV+nctj6X0ofq+2ILIwvMLP/4t1SPue6nb
nZdmMMI2TqdZ4iCcaNfY9ELUYcRZqzIHZDJB+a/LCu/7EV71puH+6IZjhOCmNHAi+mzXyHuhOemm
H6UuwxuOobNZRhs7D/8YUGoT5xSCW+jwvjnbDPSIr9KHek5LQ5t/K/16JVYgGLHdpQGxx+erpOJG
MmZpUNhgKUmSV+VmY5yDNOlVBvX/3ZlgacS1paNCcJQ9kUwVJsPhpdz5/P4cqE+sQna65V8vUj60
blF0Kfn94YIUS73eJUoavqXibF/wXIsp7zjtMF3WC7xi5cubSBAQXmgqMKUAkFmX6/fF+T/D89jn
g7/g2cScEf3kqyr0z7FMzOkaCgKE9WkwSQgw4uODKoMckvllor1un5Hq1cOlc5uLK/RProRpVPdd
EXGsnCISGF+I5Y6O1m8vvc/YBIeeVw/sbFdtuTqzd26U/BqQxOMj1JMyze8NJ1qOsWMohx5uFMNN
WKCBiYmhxFb+sCEkhcNp4zxaaGjTFaQlGgFZZmQOfgqrc96WWKe03LZZJtSDw/OdVPk79bX6dnpp
yVIPJnWnAxEhMkxw66sjHfe0O/zlUz56S2717YdD2SnQYTix3W5B+Fz8Pv7t/0RHcsrEI+Upgw1j
zuvq1aWv0Ev8NyXvXw0jpLSbJqf6eXBy8E4KzjzFOogJ2ld+jhNDsCscKqR/cR5+T3nmdOge6gxQ
dvHJBrdz7ux62w49tWhdq9dyBYI3OJe+SwiPPSfMCwGMfMkq8+a8OW1MgQSLHgOB3Xu+pO1+cdXh
rcxemLWFad6bwcu2w2m3waZrXZqBivho5/iBZgFJ57h3aU55377VwarYv5jFfgD5TLVOhVO5xt+m
0h4W9Ltuuv/oz1tIeEFjwkDShkq5A6b5xCS1twZMfzFe1i+NYBuqwsZozGDanWx3iPjzsi4QiVld
Dio/tDaX8nxTXQnh3jQLPHzmlUIuXsqf2LayRSEfz47z/TGc/r19LQwUW0SIl96pyHE/3bqTOv4J
s02ULvXQQZ8NFSuvV/zwdPzX0s41pH6mul+W17vK6Sf+lzMuYeFxqWXYCRKR3qoJnhUQ5kNJAMVi
01rBKc05z3XOda+3zvzQTG0a5puZRfspyV05kGwX1ZeN3amf2hsq5D+0G+u6EMxLumW6eTHZ52mK
1+OaJwKj57yuKQbddphj32KorJjeBnrDwzYGOm8XpG3fIy6Mkeh6DZpz+9xSPSzU8j+LRjG0gTvj
K8Gh/Kp4xDFP2zannbfmUp/4EKf0rO2sJ6wpc0fsjYkjeLT6ncI1u2z4qwgLYoJNSkf38iMuyNB4
wdS5KrNML/QMZyYK+up04O010olWkptumtLsGMmlbaS7KcY4q/ZScImu+/A+56rGNUhPA7/f2G0P
zXxNCIvnl6OE4Ta1+McBQGiXBgidK8cWWND86/aneJZtiFmuPNUuvSqzgm1j0TEf4YIWB2nIWesg
blJwZtAUAFg1/kfd2ci8pH4ZZ6sZ9GyoLDbiq7VDrcrXkkC9dOMwvu5LX2van3RH5nV1Gq86RIj1
VO9klZIXgZ9GbMpG/MSN3ooSTtFmvP+FNQQPrdDlvUDI83C+GNTnhEsK5uZj8/OQGyLzq5Kesaj+
XeI7w0gxeKuXv/woH6Xbzx5fR5uktsUvBuwJEbAR29JopGxojbSPzSA64lHg+z/IeNI+NO4/vn74
Sttq7wbQfUUTNCpjBVBJ9fvuq4d9kEm0rmHJJqZDxKtx8HqnZbDB1p4GFLf6tTZymwsIwWYuu5Jy
1+38uc+CDfbwH51aY4VRMdU2LqXNbtu+vcRGzo7RM8oSVGn+kXqCT5srYrblDmDvz7WED2mwyeYU
3OkioXUW6skBvomjdlvX7P03OGXH7dhxahocmd1b7hILXAspwSZkMMaklBXBSvD+BKKDR1ZMK0P/
qyiXGRKJ/T1g3iEp0TmuMvhZ9D/StRmNmmDElPebDzBnHCIOeKylEFq6sAPxDBTCaFcE/RrvsAgK
Ie4HBWum3DtXwN3lNQktystXKqakv8a3cpoMw/Nk2GxwQEvioDZdy7cDTyvfzrxP35foMIzdQ4fF
f3p2Aofsvt4qa8gKQu+Ps/U7dS+ngbZT8tloBUfMVcPGVozOLxTXuuPm8kZWGy+OWqOq1iaXjguF
yiIxe+Y7i2v99moe5r3lql3AsBBcXxgcUr19sKo7/xQEVdmhjp3ia3I7fuY5uEqI+R9NZ7alKBYF
0S9yLWflFRQFUVBJRF9czvOsiH5978CupjK7KqtUuMO5Z4iIQ/IOQkzOf9yjF6NeB83bAkBZ33Tp
l5pjHRcalVtjOvsOqyABcoTgT2iSO+rrJffhIavhVJDQyiOip65+EXp6AET2PiXNsRSZaNLt0Lav
WacZBrYBCEqC3COpLkCEFep7qEQ3qz38FpvGEacmxUyPVURWD9pE2RrsSINQPwBvCWeXJPhnvWuC
XN4EZGWqZt3HKJg3CgfeJjx59M/yP4EBJu1t1VFYoUd5wKEHBO8NgWhDf+wL2CMk/0nyoHvQouRN
Ad4q+x/7BQRrcPp70B/36BToAQtA5tS+wvRA3hV2CEdtyT0evVq9XSw4ZDFfpBQ289tphLxz+uh3
dxv7A2UGeaWnvTNAdDeBpT7r7erDPtUb/GYPBXnbSI1WwWi9ju1z2SMzeSu2aCF1frk1So3U7rB5
0798rXO90wzQzV97IF6mhzY96esVu1bnNHMvp2GR8tfRzVUpKCPxBfab7Cuo8YO3f7mAYrYPsqDW
/t5/QAxFG5vmt1D54NNQujx3ENE4oqPBYgf/A5sK6sqojh9EGy22wBMazXRY6V/CU/AkuqNcYu9a
haYqOmm3stoUzNfo6VHV6qFSiVz58++JWIOTd6vra0i0OZyOji0KbqBh6AFJ75sKmVKAeiN0gXoS
7ek9guroDeilSgMBe/v3AZGQNkrI34En6j3gxdfi3OIaVmh4D6+dwkgKSIKB3XWW/f34uqSQ2X2t
Ln95YFyXCUJKkN9w6xJa5MoNxjmnoEhFQVUQOoKTWzMAKU7NhbB9YsRQtvEN3JtCfOski30r386h
HUP3rmoThCALOqHV1RutP6Kn4IRsGLpLLQoi0I+QssiQAHQpxnwcub1SUEI5rWpfAY6BXXWRncJD
A95FH6etTaKNSORAoV09FqC72zPE5Jx9iJXx7q0PcK6d1ACd4cutdu+UH8hiTk2PjlUeuuqUY1+d
J2noCycomEiw3si9uh+iZXLEzrRXtxLKuFMqLjuQGUjLgQ5BWG5Z8Y4+aidTHGOweehiYQK7D26E
fdrJMdKniI6QVKqodJeI2s4ekhItwzag76o17nacqvXZY7DpkIamHYVKUGVyZCXsF6Wn1oX9Mksg
rLKc1fcYwcmvXUaTn0Z5Q6q9NY5RqeBv6c1790ELowhLqQiQlY0u7+zqSLLr1XoWJL69aW6HnO/L
Oq1sOqpB06vJSqg+UdFoosrTOJKNSKBUz+k61gZt3PhIOZWGKRViHUQhqlSDICq3r6sKUZhXdbaI
b5e6u3A7pN7vHegttV1sYAp/Vo/Jm3wUhS86T2/t4Erkc8LBMAbKOE6p8bwt5HoupHSDPNQ8dOLw
bZH+JdAgNAjBX/XOTWQYh2cqLInz6pPcx3umAtw++NvmbfwZvgn+P/3EQ7CrgcdNahesxZAEXYsu
XDDnpoNinqTn1oWb4X46Ui69kll2i2uaQwPsSqPt4OMU1tc+lDYnzyZuCCVBTdyijwbj9wbHummI
w3ts5hb0OzEsZBS7BfRJYNiUHFyodys3oKWkj6vZg5G+6xW8Ux9r36u7TypBaXj30/mt/RwXRtMl
fGO2PkXSxx8hHtSk2iDXyo8qpIz31oNTVHSPZm20H+fdlzBoNPzDk2mVxigRP+kETNANAfIEB918
kJ6Jy2iMq//Qya2p0lDwgZKxaEnvIK8JU28AYxv0jXhbSAUhMmBVAsM/Bq8IoRw0ZUCakvsneBBY
sUKPm1wP2bH8sBqe4CKAswEO9V5vA/FMt06+96BRBrrKZn1QQEZqWaIQUyOKjwvxZZCLsR1f3G1a
XNOZkiJCdfyIgL9fgTAVI1Y+qLCvc6URNogrIDOICQFbkLhIEYC0/6bnVHly64j+VXiY72F1/oDl
BAxlu7xFNR/hAxpOTupucfWZgX1nOdFPBG5FyX7/ga2qDQqjPbIcQBjXLzjEzzlkC4xBeVJnOs5h
bpGO0nmZzAWu222CnAGvLK7eE5YUoDo6drnldQXo899utA+/Pqh9ngWYAuIR1KZohYqGFPk2PHRq
RacnTRhROsmZleVhzsvKpIhQCUXe+u1WFqfBpc9qso/BfUwtsFMb3JnNv3v8ioof1s5xWKR4wgy5
2paTGuNa80scrCW0GlMc9627of8xADH766OQ5d79ggefuwsSJqJPdZv5q8VswvzsoeojVawI5R9W
tgPw+YP5pEhPb4q686bF23uSBMAL+8c+ZTGUIpF/O49vPUp02ZlPebJEnCk16coYlLhfaM+/o0Mf
TMX579yl13AvcfIz4H/uzWbLQSbGqIe0Z0c71CD1uaGbzDGoEvrQpOEG3Ihua/TsecNgpJiE93eh
WC1oNe1OHUTpgUQjFRDcCMaL/XSBtElUW6gLIi2lMK1vgvDn375fZpI7IOJD9KD+Kp3aHGmJ0RUm
Filw+7qcgh5FV7TL9msDLUWr9uAj1oNgyaerXhzRdlLsHfwPDQJPbdCyEuFDE6JPVyp6JIxQN+hc
/qoByxA0As2p+hUPr3pFEOQt2NTuARv4AI6BoIyNCON3RM+R8W31QruXGfBv5AKQVCUOzEEiuy7f
UY3GMRt8pxPsmhtc0MRmnybOhSWMRhVRWZ0ThQPZAOS3p1QMmWq0989Dg365Fb8QgFnb4bLVBsgU
rK6Svj8gLYO5vA4rvefoAA2vSKF80wfFjaogmixUZIphsJXD7cIXIiLGRdmtpbf7QAh2ixkoumWo
oCpKlgfEgABF6U/tvEe5TIF30zg0CoG29Ztl8RkYYbEFCo88CM3Wt3A1jwRWdEDWM1PaQfHF/1LB
O0GeL4xOHJR3u97buzWQSKRZSIEC8WzWB3U+Cu0ginQ0/va24WuGKgHpNWDrJ2ugpBqpOaKLafvc
uXbyCzDwRFnqCnJt1vg5B7pDBYH64LN9W6Uj2gFsISWx58jGrxK36tECbAnUrYcZQ8H0TSZ/6x16
n0hCk+XG5q9O5IRk135YddL2XI7UltiC/n5ImpPt7RZ7gIVacIqGhvcY1fCrgLZxcj+aMJlgFlXI
Zw0fH1N6rHoGQD3ALCphvQfg5zuE8AQ7pTSG4HMNL66Bsgjhp52ETF/7uCx1DIBVeHTdGpg/NJpQ
QwDMAtg05CFo4YSMBuzfrsq5A2iRbn5xbRcdMBPkx949bJihj+geW4a3GeSGz+U0KlHILvCqorMJ
Sy4ahy1YZyg80ICC+JiQpkhplFZOd/sL0WmU89K3eZvnghewp82TU8Rg397xDCqUnGneQhv1mJId
pyYg8sXZOXFgA2wCnElqkAg/7wAUcV7EphV3EwBvBPb0HKYwh19ogNLQD6GZCxAqWtJbe/Jep0H+
78UuO2yUIwVRjXcCTBCVRB+9xmvn3E4oYRAKd749IloaIF1mIDGd0+gw/y4NdPw6yCHfOmoZT8wC
Izi8LWFgnHLWvX/vIcXIictxmGvfRtPB/Q/uw/VvM/y47CryY/cAPksv1wObMl+lDvyb78IIc8tb
m3R0BOjVJupKcRxm9xA5Z3h5fKfPK4120DYhELrQ9AiVDxgrwKXooGb09mR1NqPnmIPna14B6SKg
/FgDCmJz3uj3dwxxMav9d/vZ3wxp2/tu0LnkWzJBJlyXl/7BK/XLwQtp6DKiFpceeqPzMmDgd++L
MBpnMUTMP3SIRsmcNlDrTY/2soiignvbmADPp3lAGWby5jkuPXA8i9JiN3jTv5ODMqjEd+/uQ7QY
KYRbs+ulFiK2Ca3re0AwHDTJLFD2kpjesb1YCBxS35cJP+7rsKOGtUVthO80ApEUHJfldcF7D+5B
GUD5mDMJic7RJyhXLOMvH0+HwAlIKxbAGe0bodT+K/7rbpJTbXPqPFFRkiBnGgImYEN+zARlM1Lg
MyMuRnDQyMEgApjjeIRQ4yBnFjBEhQXcwTe100l5BVcfECxmeTuvcr9BrZW678XUe8UvJ02tPAkY
FZsR8OkXEIcA4ttAadmrkx1i4ZcBMdWd4ppQn2QI9TLpMeX66JXGWzw070gPkDMsrvLy25HQC47O
5LQqx2mUVwq6M6X0M3g7lX5aMwHi7IdJdHNqa0qEx6hEabrQr/tvhPCa1U7SRSDBKg5zMzY2cr25
dr7QKe7pCtLJVbrVpIsE2oOaaHn4PdMCuJFeHAquZbooA2q9oTnarYum3trRdjh1yqDpNsB3UD5q
HCE1I0dT48AgEVpNGwY4ybtVPbk3CFzn5q5mb7cdAuX8xgbKQxPRHCoPBHaEh5vOBcB7vn2od47Y
prxfwh3ddZ/IMb+8+7NJY0gajV54H/BGVyutrKiLEsAyAagk4y4WugUEo9GfAxWHHB3dKlJYy1Z9
kgOAiijFKJ2c/17rI8E26lE5CgRrSICF5RPazKCIVztR9xFY4aRhyI7PhKFWwove0MEZliat3Lx6
vzZM4xItxO70KC1b+XcD5/BJ9pWEJ+v9voJqfwU1MoaPiu0AOe9ugW0j90i/zSmxCNlYoEss7oKF
aYeLnCT2dcQ5WB2+1cemMEepZwbC6UziCDfUvOU4lWpH67nYW/c/3uz+bBTBc6HST0IXDgMyvDAX
m2gZbYoUAlPqslvQfcmwSLZihuwVNkLydDgi8ytduXm4Z/ag98XJ/lAjIalD288NKuCkDqGFBBdu
d825cZrtx6fZe5T2Tot3mJ/QyDk0qGGgHzWrRkmMsCnePIqr5dnJfWaeJVayGl1R+llC9ZJK5Kv/
iF8wpdc7kuPYhH3zeTShTn9iVizSk3cKpGztslkggAWbnfTQ3QLdVmB90ZmX3MG3eSg4j3OTNEWa
c+8nWmpAT7xFafyB/Lrxp0DJWQSSbbs0odIECLDaZDzCZHGbv4bH9mb+EAshF0PheSMSOqk4zFh9
kqCcO9i3xPx50c4cEQICE/pD3iQoCgpgA9/m2dyUTdS3ngkt2hs7RFIBrMIlzUmWc5PiogKx2XSr
w5NB2vVFE1uQCxI3PY9AhVy6tdExvLMO1ohEoXxZ6p+8z85E3KEev7z6ELW68I48/FX9jmqv4IEk
Gg7CxrrTCQU4DoU8wmjkAShwwOHMWyyhMuhPrBDaAYR1VdMoAb+DIOywlcCuvQ5OnsKMcKFJEUG3
TjHCIUuR3X0IKCZNVIIV1sBldkCDy+AoendKy2c87d8wOMNKfPm7/OHVGx3ev0g2xKCedjGsPV5L
US+8++exsUVvoZUmVv7bPFK9IQIqNh6FbggnCyPKHXBnT/A0BJnKnZI+nu2X2/F++Zp9yPXqUkHX
nlBeoAj55s8qez+diSqbtBcgMr/QSfTW4//85KqWA3DkyJaskfjB9eLOealhTpSZvfT2ZYtIAjsA
rZ/VwO/PIV2Jz6GCphs5BDls0Nyyj9oNSriEn4gP7Z3o7Fh160j+VPFx9W9I8+7IJEEtCPG4I7Sc
wi+IFYqReAnUxvjgikgG9PemZyLImBot3Tc0jNzxdeeQ1g1e8dRgB4eE3zTToFrd4xym3odcKBgZ
CRZQU1huKFzqT0Z8pfvzYTBtIdVLbwQxCIFsoyhEBQJYOwQBuqxfemxl4jkpwt+dC0OT8rPUQ4P0
HTGrzG5IK3qHIagC0a26pNBI+uKww4LXJLxpN33gFEe69Ep9ioW46ZQBBpFayn5RWanEx/ARkV2L
pv1p3/DrfO1mhUUab2bTCUhRv4onvQUxCLiEvHeNhMSSiv7ZAmKx/pj9DnEmIIIdjQG+tp6fnFyD
GbkzDOAJIDAAZfzwJV/7Zk5u5pwufyWS5bnsUtKcMIcvXEXTUcHaARuQyX4LeUGJv2aiAMjUE8OS
skMgaqKX6kXF5rxq8X5K5T1Mga7CcK6P4VPC7I+rwWowAKfDX+ey70oHwrYwB0G1ERgAkqC5kgdD
fQ+otJJNe76LEcpNhP58Mtc9CDogiES+JwgBRX5pcYE9ZvXGgE8pMcQns8NPuzfTn6OUbSZo8QwG
oZDXG0CheqzBoBW0WgP9liIZBW5OIw1Gnv4BlGmbpEAZPGhKYHLRPWTKEdOgYFvESX/TgJ1CDiho
infCgzPILDD4zeT9GwaVDIgG2Rg+TO5YF0cAe05tUQ9m9DbXb3PJuCFpAJi1aCHo3+1EUcSa4ObC
HWPiz+eTfHPCWuQDtIZjDb2wB0C9UnPFw2gQtR+0EbUzBFzxE3MAIdUP9eike/lgRqXDIJHf4I9U
ZbLVr6oaLYhIYLAmJFnWKHg8vZYItWVuSQsHS/zmrnUlEDN0F3q0mq0Z37X1nbIzCDXUZ3lRnrqk
gBi/daWHyEb0yyOy2lU7ouvIkbdMGK0nRRy1ZhKARA+gK8O30WohT1lQZXBx/spr0oszdsg+2Aaw
tUBdYSk0uswChE/NAUc0i1KXwCL+ZKeV6wzqtHUDLnAUiCdGpYAbpPOlJ7YSpWssD8mLnhodwSzN
JuKHmqFGYXaivRVFhA7ZlVCp0jSAuwZroG5D+r+2GH+jJ1P9nv8ze1SAhAlhKU4gHTdgxfBaupHx
ihfdQH/vQGY4u/Y0fAG7RpGNBkngNhRn00SdJI2YdWUSZrS7Z4j5pDZWhaHWnX5wScAhejVGMm3k
Fv+PHU+XcFdQa+mU2CqZQIKWEbPOkGi7aqHoJnFeKNpr0c/Z/ZO48xL2jAJPFGE8tMZwIHnSOO5/
TOW9N/Z62af9EagHtVP9NjjEGbPJkv+iuFu0Yg2sliaBIdqgFYaMd8YSFLwCREhVE9mEg6AVeKOz
OV7N5374ohvp2Ry12IEDnQrEenwmSRHudDLXytXNaT6YOMOknIoBwMXnEYBq/H/VIOEUQU+BKuvD
x+/znHpSHp+RqkFc8VnRc03FZMKC4VJxOoPQsNuZJwxKt62cNaEtVgNLKoTS22xXzC72ZK7bKDKq
WqNA6siNoBsHQ89y/60NHZvcKWB1liGSxpyjDDnzzlAAAQMmRath/SNhq/i72CXF1qAMByxt2Y80
4HePwW7wKoZtIlP7NeeaBPUEVp/q0BstgsS0gxajV/erjBsbnNYfBv8IIACr48hbPBvdOGf6WNyJ
JlDvoE0sC5EZ2NRcDHiDj+1RshiNArITlPC1+hMHk02hYOogcGqHrHqI7pDdsaBIvn3baLyyWi7m
8oe0A/bViGIOk5tJ1ehklluM+5zkPLd+s1j7WGktEY32xVoFi1XLCaFK8EncTbfeYlqJOFXv1SUr
K4sAtsc7e+AmgM5VQYf99l5UM2NZC/2rk7lcHkHa6xKRXwtNX5pzkmZ819Gnpai9KkP1b83POYqc
AJ+oiboR0HJEncwR96Tu4ToNwHGtVrCAuMCHTZgwTZl8nDkPxlnBubUQn/VoBiceCuL+cMeIYeBC
+gGMcbqXt8F2nKfDFPpIOwsIaXKypnmn9HBw9/n1YV6xEBjFL0pO2FaZ0pRObILSxSzyA4yUxna5
D3ZV+x0ZlNSMV+s2K0EFoZKBoYzY0gyHNtvP3oGd5CzpL5f01enoPCwxGL8tPOnOQ2aCYwVzyMMP
BrSnAKnzNBfZAePonNd+ThrxrRlPaI8Nbi9mEZ49eRDcnA7BzFfQUOg9AFeBSRgMvDHXgAWR7SGy
KToyYvmUuq1lvy8nBO+bL9q9UQnsdBK7w+LhyIsyU8Rddfr8HKTS5M1EXtl73Y/VBR65Hm4BQ7LE
x70hYQE4UgoaHPZaDz/soebm5wJMsW/sbVZI5gKw0bAdsg86d7QWcRlkNP4ZDhuqC5dOTyB+7JN4
KbMRc7Ay4wyXTqxQa+JIQ5sddaed+wUisnFl1k/ALC6WQ+cNGSB6A+Lk6OKElwujD5lTTUe6mpjZ
PUQ1dEp3EemcxE6oSi3XrhCYa1RNgFXyCw/gauXbHxPkDj/iRv4/brgLSqLqTu1PJnEXbC1qbZ/2
WgudeZpCE+CRO51+py9rBZ6Wly9L5pJRKJi4BbLxvy8eS0cN8EpzCU6WD+jE2pSyMdq/vy8F2hQd
+TmC3Ej6gd1pNMeznqd5WBzNxQK9FPh3OYss6/9raMu+2YNkT+lHze5JIRzshzSngKZxtueaAo0N
s8Pq4Ar9WE4bCNX/l6iMIX+LsdCgI5TIW8zZCFoO6MZr2R6a1Kz5B2xdFjDnBLz4uXalLLzeJzvz
ozwdqKddnc/6RDUtpHEQ76lnI2SI5GTtSJju0Hr+ebm4Oqx8nBqrw/7RGljmHIxKIEwtntLPdMoq
Ghztk8l8Dv6AxuvcH5O2oRckr9CC/JkoSdqxJHhz8iuZH2TLghDAs5bv1pap7i8jTL2skuwSaDSe
II7vjTju1nCN5ZRmXgPgYCq5pm+zDplInly71ff171necpZREYFkg9ot/rHIpSQeVSLNHphxL9ll
F00B9+qlVJsTSin3xpJ2jOj8ZdsIGwGAje+aDh7i/zV3xpnoxBEnOptSn5UzcaIQ+WeKmeRO2iFN
gJJbyqelbdFTRU4FMcSluEesa530pDDAD2nieUBOBTI43D5ldbNGG7ObfF+UbXXmgOr8nUC0wmtl
BjeOo5+VqDV0MMrKyUpqPuTk3wHNqdGn3uxnWzT/UaSHiDmDltpD7CKduvK0no1IMPXMauo0llGb
APnVsIaMKJ858WnzpfNO7y8tGG55h7Fn3NXqXKeJjB/pAlLXOdYoyw+ni9F7cxv6y2yBxGCoicE6
E85EKjW8xRlGhL4ofcBC3QP7IpThHVDdZI89ATYAbWBzue7fUA4jd6F/dGFbauvO8ZDQkWRuoWK2
AJ5BuFb4g0ODC9RWoKKTTeudbBKRORMvm8fu11EPuJZv8uQV/KuNO0CwwZfE8BH5EYzkZoAry4Eq
J/gjbgmBPTR8pAlAWbFEOWp722CDWulefaSnoEIALqIRiUwU6D9cLrLfEO1iMsR/737979SpY1Bw
V3VUg/kCJPTPKeVIyTb177CCGPn/8T1tLjsR8ZkehNsXPphkqXXubvydvb5a8jzXLAONMw6mzmIt
L/Vl0yPiOa4GeNgxX13MCHZCc6m/4zhfydXELG0ZVA2Mjig9lmSD4OmVAWf8Lqa8v/+b9rvLJY4J
ro6d+uzaJ7sWVxDXWKstu4Wu1qOCG61a0mwEPWRcwatxUmCwWeYyF/AuqbbEV5AVp6jiP+P6RCP0
DbbIU2mViGPxxjZ8IE4A/09aau2JtDBSYQdYGUdkudAcbLCYUSAzqQNz9pWyYPdo0YqA62wZ6JUM
h8PZjI5nXB8bQsUWFge4Y5DHJZD3WqAU0v4P3GT+depsGvrkg73GiqkVrr72Vp0TVmwDbVkt6IIN
Q5//y3+qEOjJifw2mKn5z3GWrQb5Xm5wssGo+9hCei8SM8hOVe3ZN+zrbEbkduEBnqwA54mMWQ9O
lgfjF79/oXmcI0XBUq/YrGzpcEvfWVcylBiRLsXlmMDmyVp53qvh8VKvBSdNjmnmyGgvyPX+za/8
SMVAenqNAkp1XCV0JWhKBcz22vi0cvanxXcQQEdoNxjBJXmTNbdWF24dglmusaHr48ampyEsEnSk
iDA0Jxpe5VtwRoAWQfNvkwFlQekjZdblJYWE3axIFqSCmA0HG+J3UAoMkEw7vsi6d3P8DFUWBKKC
AdjYg1Xr5Xig+T93FUtA9VIAVG3vn6snhTMk0nDKgXBg1RR+7um+ynenjA/+cwvFyw/BEQUq7uqg
Ts2QXDqyCmILyQ9gL8GVaLI1LrAeVnIKy3IKD2RehDidy6Mm+GEvyR+Q5z+J2N2IR9GytkFhSmZ9
MhlIvqreGMhjvDWxfzqztVMUO2sdsVyuPAFHlg/NUJ4Ckrf8i9/p3tm3ste8LRxaztf5zcSEHx29
loHz2ceZT0Ed/NDdmN3sroZFJOmLnGnlVhWc/YeVNp//zMEKimH76W48TGtmAeI96pqAkhSBY8UN
Plt2nJ52VtHRyExhayxYtdh6WVycA6iPv6SmLNK34fuUq0PDjKN4IqIcGMKf+7NiSGX6odDIG9ZQ
77wWPBvtfrkOHCS2SodT6te6ROqhPbEcDjZGlhgiCpULloVVDDJulU4EzdlgsFHYa5iMGvRMfkri
2EQ1hBBWfo/SrXqajdmSDtu0vQBs9sqWPex2TjS2HImzTApDB3VB55xmzMefkjaEpnW1eNiLQs/Q
580nX0/ReQ56qrD8i0WZOOcFNrvMkwUDndYuh14TrFiD43OFM7jKIiCs3wOLrIVfYr7YAUpACM/7
4RZD3Umod0QCLfDnnyYdHZTz09RSEoEVeh7Jr0QFB/9Tw2KwtK9ob1ThEHG//lz+h9GjwsLy2Wcj
9sB1UAJEcW0dMoMy49Tid40ah27AnwCAcEGnj2+z/Pq6bVAfeVCjimsOmoFBgR660LEh4bGrBTu3
K50C0A+gtdeyNY1IEG8Y9gX03RQxbVL4R6eMBgV++uxBx4eIJgjhA32mkGrGlgTzI3pFNSHx0D69
Btfg1aN1L6XtE/od0Dey6+6QAh7olbrI5cQp/uelB5EJadh+4n8mtAzl+iCkArUheAzKUTFCHooM
cwpoFimWCxeF3SBP2wNE6eg/jIYeeDnS/dy3y+ImMUT6jAyEXBmshP0z8IRdFvEYSjbZaaCM0QeP
4GdswIQ68qhriixJAGmvaG2jUaTUJF8POLnymqHhdydzYmW5nkxFQVFPjuOw7G7ArRXpjkuVK8uH
NXK+ovmiKwxk0T3hod9tqYUCmEMbdE+3cEUtdWQ/GF+QmvvsoE9tSqf8K7HkYuyP/CifxSsHAh1J
XU5Uby4j7aXaArwqW/vF04pg9wGbmYVBpKQu7SV+g9w9hLiwzTwUN/RuboMsraUXLOV9EMTJ6Mqr
kOOjbQJ7J1vIOv3wLatN3ui32zGcEf6pgtgzRzAYL45ymTwMmDwD7QLumLHZ4BH83HHtDjnEFZux
IkzUZ3FOoTX0iZR0xV1kVxN9/gwmflABZQz5QsQ7QRCMgjFpiiz5ow2DV8d63dFlFTXpIRFidw85
QNlx8uNDTQyFx+4WqORvivRYF5gx2jHK0ir/hbsCyYFCLtuOf52FdbL9tCbERd3zd7vma3UPwTbU
XU4x+fRbvZZUidQUWPm4VHyqe7HoW8jv9uTTfkkruUP6DDI//54WNVISwlprCl0Uk+o4lyd8sggs
EYTCPhws0iucDryswHeCRd5bKRnMc0ax0ymkMVHyjoEketUHy7eDoOQAlkK6JTvuaEtoAnPvBQvO
Nh7Qzn7+y+oU4UDseME/W8KYEcWgZ8/ok305MTOAWBqPfgg1ihvWpiC18HNjbwqryXAxbl/QWUoG
yIAl2SlFQQGDqzObxGpHD8ddB14QyOfBYTnij67UYEHMb8XR/DFY6eA9eTp8qXBCXYdl5pT1Hfo8
2l8ZK7x7p/nSDgQeIgcQt6d0I1E5ZNMkEufMgJKfXfSYbVXhs3r0huDA0EGCBGj8ssXPqNF0ykAM
YoV6HMDZKe8ydVLwmgcg/XRhrrmlcrtk2Pe3neztk9F8QZm2toj747EAZKNNLKl/ZJjpz4gi0N18
0rNu6xw+7ZrRBoB/QK6uJDb24YQQqX4Vq/bv1+vS4tcUMubDTjANX/oHmKfBHVOJsQzrbvXEbjjQ
5W0PlPcAdQmzINcYSSR2GH3FuMSyLXF+0p+bU+7fhGhVywG/9Hdy+sPwNyUUhZkmFiFL38DmyZ7s
M5/5ZN/8obyVOM6yvCRgMjQUM63zXjuQJrekZZEDBuUNP9taQv7Uxe6RHKxLvwHwh1tKDqp4IBcK
PvVhfZ2EfVxuKmaba4VDlTHDCV5SPGHRZE5xN/tceYQhJy3RJaqV2Zb8moHm/AEdWVtCe1DiQaIy
0oSJ+BofmWMfXD6enuxESSVbVUkRnaPMyRmAOskXhLa8bkU4KdWE1EGxp23YsBvhHrkX0l6AyV5o
cH2R4D8gsWHQ2kO9ZFKyWwiMkrZBwVe5G+0HPg+3P7MYDCz//ba1tjaNYYILE/iObjPqHu/1k8zK
ut4vITzj53z0/AavfgKC+tQ/Dh+IT+yH+JnzS0tk3Z8dqoI6U2kxhcJ6NEeLU+voX4d30FB65k2b
Ux2wKPqrvZz/9H6ByK+6JQrUz3vBdPBScoRnM4BDIRvYFz+pBPi/0Mj8JE3ozxn7nWig/4mEZYs3
bdregPA8YadlKEVwSuB8HeC2nrr4BYAm7wBggZ8DsiqSnQRji/nBe6RavRnsYFG+0Sn7xRfKROmK
KOkRRvRVcPlNlaaLOhJ0dlIqP99QWc91v71u99scG1rNFQpNHVjvUH97pHl/OQcdVjqlH7PEUwG6
iJlSvKmky9n+2UKZH5kQSszm7Nu8Ers81Y7E9EJ506BH/98CMTKa2fnP0oedkR1xOrBU5JS/9rsP
/V65DI30lyiCw4yCNT8hQc3J9c/c4YpTcqDYoFcq5ZYlsfH8/vm10qqQCf/lWHWr+LFKP69aZBOv
GCnF578ofQQv0/8CqlJaHVuPPBYmHQs7+vdvOA9V58uZg/F45OGq62BQekQPRyWP1U7ur69bkSsg
DrdK9U+4Bjpr5W9uOjp9dBmEm0r+rk5WOKdQQn0Vw6GYgJ7xHGKcdr8wQS6qqhn8VUvoUW2VtK1V
XGefElS5stpTW4vwbM7GqILzO7q6ElwwKfSNPP3V2Vd5dZ+EEVYCrklLaZrzwH+lthGxtRlsBQry
RXAhNiD2DP/u7Xo/kAQbG4iFrhRQtRYu0Ors/NV5+5sMPHX8a25aTp+mTv9c5knHsA45SRLrxNEk
6JHmRYYoJSgSBY8F+zL77hgkAqRN191m2gCiKmvj6Ors7KvVR43hA/FOTn3SQJyX5ZIHK0nGqcDb
KuPEHWjgMHf8Fen4Z4N6jRb8Rbnfuc70AoOpU+tikXbTQ59wN6NSjPlXYwMA/ewZVIIApNqPCUAj
eEW9elznqTrbRalzwn1AUS84I2t3+NvPquFuAES0fjXzSE22n+u6sw8gfHcr7WpYGp283Na6r+kA
cR3Rrx1AzwJ9JIO28PgEAE6tg7uH0Jidg7SVUoaIrD4OLRmceVcTo4vU0jHc01QJ44W3UYav/rYN
glFBTRjZth9PkG1UdQA5ovZh8v6TEOHnr5iSJ7MOKHeQTaefYeoAEAKKlWzhdN/OLmTzQbn5JP+p
pg1op3duLgoiNrAe+xvyf/p+IfX0dW6u/smugFDHL7X55rZ0WMm9kkMp10UDys7uT5sdJkCR2o5e
QCRz1+2/oetSqXxnQ/7Lb9JLDSCMasdG4w4uxyABBU8EnfwtDJ8qTZceHDswk3rFdooV6CWjwepo
Ip/RIprTpg5GU7PnZdkSekqQwdB5JdftV//XMsReKNP+AKfJPWLqtZUIlWmGxVpT+yn0ZfFrf5b7
OCx0Hl06JqFgrqBDvmaNDfC16rNivXEzQN95xehdcJJgcw8+ItIFxXJ4Jz8JRnYLTq95Oo1uBapF
tIpkQJMnEMM6CBKrmqO+WS9QgFbxPJ/+XZe0zK5axXtEnQCd2o9+3emqSvzAGwPkoUY4NYn7APXw
/vwi6ruhpkikAvBRkPn/v0MGzp8lZ833EnrpRKU0Ffvqe71uVek5QPoUzF3rdW49Ny3UrGuc3DTc
okRg0D+mefk2b9mvWs5FybkK95/q4HtNB11IeZIqB7Z8oDeGl4Ax+4NdXgO7uzdaRec83KKTFJEJ
RqlhG0xhKeeG1f4FqtghKvcLPlLCPURlgr8/1Zz+BStvkls8GV9bc6kUIJnvLMNaFDwvQWhLxQdZ
TlmUNy5X+Y0RfaIkgcYJwiIceqTUkVtIzBNq1tNmoWCCpJZONzy2u1WuWxdwQfZ+XYI0R0u8xebS
ArPLskMEEkrdxkS++z4uL9898sp7P+3fBtPha4xo0p2QD1ogPWFcnIpHDw+YcRPdi65lCml0Fgj9
ALCIXDjFGcTKQ0E5VHHQ8ciSIzTYsdyIJ1qrM+X6PJKT32ZvNu6hWqqX12zctDA4Ro9GK6uqaAcJ
mKMcJycFO13+QAZ34pPksuiw+h1oVeQQpNt14GdapnOyIcDByM8o06a6IVkv4ddJZxYaA3bMgDBu
5HlA+qv8BPJ4Br1Rsv1MAvrslZipahel9aMZa1Ws05J1zdN+hf6Td9hRdBswgm692oBZtnONXomY
E+E+FkDdp/fTGnvILm1VSUpu1QGWCo1aWCrEyqK05h78lIqZ2lm/iVWO6ldUAaBYdupHqw5A9wBu
tMIOIn8Q8T5XVD6BV5MNDS6Ec+DxErPg0w0EdYPt8jOG+H6O6vYFXDNSwO10eB9XvCrMISj+k8cf
aMDEr2ybCU0PashFQTC8fa13warfzXQxbZ3DW2tE78fEVFdklgGhWr1VW2zIjVba4CHWyVxkjTWb
EsE3gt0JsKG6t6PxD8eNlZuz7jAs8iN/eWJp3/5QjcqzwdhSXhaZokqj5iBrAFqOha5C76/qnuoc
4xTTdwH99GfSJHH/MHyMHp1KvEPOABMAWzEZYg3gaNQIQ1hn7nYE1pN8OnnGTm2LTjDtIB1UJohA
STPBRfThX87oJUfilVGiBQeeeJWFR3qkWlcJ5QJRgwfbdGH7PtsbmObbqLj4dl7IHzQKJ6zubk6R
4rA6rMohk8Fev81Tmsb5KYcnYTCJGIXV95AWqbRSkMPzBt+J8UOmgJRRFrzD6Kq7gijmMFQ3IRC2
1HXxKCuYjnX2DatTz5CS+g6Dl9ZOgDKBHnxQHId3FwqiJZDWHa1rcmex4ZcWBVqV/nKz2hY/10LV
pxqCGIl3gicH7tB5NbFitGTgQvSY0VUpYK50zi/FRLaI620te25v3NyTs9yYRYwwlvbvEV1XueW+
j8WrkKOhjgpkG+H+4f0PM1yKMXaL/KTU+fQvtAzwD/1vn5hk9BhX3WLvFZUnJ8rnX0oZ/nTyaKeQ
gfdFk3UGhAwg5DEIIXb2X6jXgGJyy5NqD6HP9nv+GYCbyjOHAabpTSHqvS72S4vNzTyPmbvT+rys
etyNgQgf4XDwhkVlLI5TVDfN5xxKz32+m+zcFynHLuDXQR3t0vqw1vl0Kwv29JOeBCgQoUTIJjV8
xFuDxK4STUwDyPg97qzI7qFeOkAEwX11U0RuSnNykx18GDg7REX0wbx10TvHoHaSiMCdjpnIOcQG
XLXa4ov+BdqtLTINbeIX6HaTK9WIBbScvoHaNgns+EPqiC3aMih17VxgqeRDAoDOxE8lHfdfpxAu
qjT72Pd2TqV1H1Zwv5LmFMnsSgtp8OZ2duxdZ/v+xUvm9TGh5uCCZu+GafXUseVq1ZCzqNB5MQWv
137yYTXISZUezW38Y5suAPjI0GvcpEm/uaBuV8M94Gs7tUpIuiajapzOkqiCVzIFq3NefcKXX8yQ
6xf345Ozb1+jmnWkY/XVGg7/ej13XCdbTYpF0kO3Bs0Ue7SHGW0BM4XXkS4ao73JUdEebd8oIYw7
Bur9HEkVg5zIjZSpWLqKCaEXIHdfs0OqqCzWnRs+OFQEMlYV+ucUInQVlWffdtXfLk6O0a3F0wAt
yag6y/WrNHTJG+Z4BLZq8Qsqps4KY8zPpZdNC8OvT9M54y85mc2Nl1txvD0QDSPVgxwRvSwgIICJ
L5llom/6SeDEkxBAcIxe3H3Sfg1idP2aFAgr1F3++23cVoX5L8Q4pSaagfezCcn1s/qsjPlrgoI/
xufEQ+2pzCIgxsEvR1AlHNDSTVRpaF13827OoUNsQwWOcNPZ/amGokLEf0Sd15bqSLOEn4i18OYW
SQgQRgjPDQvRgPDePv35omrPf0Z0755ujFSqysqMjIwkOsKEdd8rKaKTIqE005KuSfGDtJDeIn8V
CeIgf0MEEJSC24iu7tc20XhdHBZKt7X/cIgjquzAnRhENZwXWNXPxXsEawgnTfpe5FVGwQglbS5O
4vGVyWF6GVWUy6DVODU9I40QoV/3Sl8bVAB/e3X0TsBk2+WCe+2l23tUjU+hdm36llBGd6ZfGvVM
8HV17t/OzYDrqNgH+yMVpplWMt2c3OzoEZbqheDOEAaV+D5LjVNj/LWA4P94VPz/vutxmt7+bn+X
v+2mipju/VGjPxtFG6WXz2ObQwlE3wtHxET/PbKoDqE8ufUef48/ShbeIHPmUURuDRpg1i0lHmz+
+8e9DfjdbXAbVGi7ZR5pxJTLLjw5UDP2IPs9T3kY+shki8FSsbuPWoayIvM4AtIiPVCUE8sDChou
63WRXVeWlSXGVKmKA4R8kctugywC4R3e5xT+qEyg6qSjHePoEpRVbnr8ErUjI9+EU3fyriePXR0v
938PnGH0MKhf3x7qeNV4E/DV8CR5sEv+XRepZWp5p36LmgNocRWVGl8XZ47SsnL3TnDpsRGGSIDx
pHfhZk11Cy7oDnV26banEWR7UPDK4kSvl2pXKu3IJoh1S83S32F6m+6WqbjAnaPUHLmWI4QJ+Yo7
4+6Y8NkgBDQvxsMT7Vn8VXGM6XTT4ZbiqoEUeoro/isFUOgttSwBHEpoCQTZ1K/4iBYeAEAZ8TdD
hZb/YCBFaV98STXa3RJfQ6kBJPfg5FMvXL3M+nDiAGEerRm0vLQT8IQAFovoMHJBdHIV+J5CiS7s
7MpcCIuwpIdYCMqKPDJGBI2IOpE/7XiFmJQ8gG5SuYAmAgpLiN+INyPk6f+hDLyHantyQIlMkOQs
nvE8IVbips5mtRnmbuOx0kWMZU17Bq1ZlhweRRSr6WANqMGXUoPLLRlWCzrfXWRdRBBDcoxfka4g
jCKHjHiSkqrC7Im0sVuEUCtlc2KFrqj1hLMsGSU8OBmQFSF5JDIef+eX+M8Ka41r7UekH0MlJUNU
imCbALncERm7TnZXdEYOCFQp6FHoUyb0oSv1F70q2iNQOJHqqsxjju6emORya2g/+B0x53mgDsP3
I3H9T03+gKUvAwTzKDtlPdH+ldrDbBXf6EDGarGPlLm7IDpKFUzB4zuexJ0ZXUrc7+gO8kblSG6L
8+2xNJn7qWV2jYZoep1H8IIVl1pCfUcsJr9GZAYSKHUjyHGDJN4XxN88GYrnWY4JtSFbhw/aRs9F
8pfCd03c90jLtTShPp2eI4jyEaim6Bdl4tbKMr2mApPFzat5D9YXHvWLvkp5pzQpoRMgdOWJJ0dc
uT9R/pld0/eTGhUdd9an1FsqSzolgSbiuOUm58URwmlugrfNZebXfOO1ehuyniA215Hqc86LO2+t
0zFnxTPS6zeLc81P50WBzKtyolq4+rqhj3am4Z17Xsj6EDcTDXDtet6ZHjm31p2Ba+KtFSjo3YKw
6iBZl1UYwqWpdAi3OQn3HWCeDtE4QncdAnf8wiREY2HLs9EXwPmky3JLl1RhWNJrOrhTh9S4qZw1
ZMz2nQyjOqkscecwPHnGnHiEFQ2ThXt08vhOC8QzAJTq8a7scUA/YDxbRyeLISxMiAS4VB73lIe3
uknXiexpmknRzs/RiBMyqIcm2KYJ9C9oovA08+BnPgHPNL3mGz/SAfNHG0x6Dk4KE7m7E24jDz6E
SIlh2XRK3ZNpYlFuZ3vFdgW51y39j4416dtsYtY7fSeeTS4oNVBSeRMUng7bllwONc7gi41bqTeW
FlAdGz9BkCAj8RKY4HwhfAPKgDkMKvWEMiY/ac5g9c8EQ9t8vp5LfqCbg+thOCTYPb2DGjPuyNCM
TkJVDgP6y/fp/QUOMjwv4JxBNHXfsD5WHZJTJMTIe/myHtB4vFYI82ULpArzABtw9iH4SMrwR2ob
VtrouWB20siMHHsSgsSZ23C7I51j5tthUKLNJLMbj5zB/qRDfmCW8ABwgbo2J6pnJ6J/J3HXf3c6
RZKCfmPcCCUYth1F4tIHIo3cuBpCz80wJsUd+VDnbpFlgVpKr5vvzFfBtb/J8R8yeh2BHuDSpPqQ
UOmd0RUfAx4Zh6GgNKlBbaTqOhhfBONVt3VxfyGxKcfaJg4Q6kKsC/HPXXVYcBZN6phJg6kW4Q1C
TFNcVIQenBu6kzV1LlRCyKIWyvykHcO7eLg5QASDZiCLYc5ZkIgB6FDMp8wr66maDQedZKSglQrQ
N5E0FydoQvivylUwcthyZQ3xGnCmhD9r8xRsUWS4BLYjmoEV3pvt2JLFlAOw1DhxQjUKGgdtvYrN
f5ymLflh1gBB/rfB2qooFBuh9qRgVOnI9D9dEUHevTMKGGI76WZAxQWgjfESy2JCeTlmoDY7Fjuz
eybgR7k3AR5KN8WiE9jkjEAeHUBMSqGb+nNRxG6GHCSwWoAXywN6tao4VKmJGBGAEL1PBAghRkbW
naEU4gDybbCGwuQDT1IpCLERRLfVeipzVFoUkrbucOtoTXgPaIOX8Dd9js1kwZpw5Hf9IP0LtAe1
Ah5XJl+wbgXSjm6bDqC3f0A+RSFi4skzkbNh4xGh7HpTFjaxypG3FW9BF628Qgki2xsiW9nUSui3
9lIFBAnvsFUeFBEyjBIOz9MsU1S2JNTCJylOUZpIEgLWEqcCdGbT/xuUxBlrolBlpotkpjU4OnUx
48GUGRLRzkVau1OYoGGhCyusDnkqQoP/ZfI5bzyhayDKh+6HEguwraqgx+KMcck4Xlyu7q/J1fzL
a4RKlSphStZG80humm6/CAFk2iUDwiwgRaupq0I3kVxVJqrbyhgCbTEvxR0xtBK+35C1SCHqyprl
qpkJUF3sRcV4rWaUdRp27I+25IV8rqgCauioaMQCUgKwXxQDgSbXYg20iIlfhpOdj7cBR2DL01CX
qA2VJZ6MmC0q1KL6YtKeMUnhcDWUneIsIEQCbdLYkpPCSehlJuLU3NXekuPpnCYXIC4xOEUPrFAV
A3mRY0vD1x3HQvmdCzn1Na1Nqpc2xuZvX3V7mh+aJ4bZKhJ0l4xBMIKRrq3hqLoRkWq534MYOXly
eMqvK9DLVLsxlXFgxzojaGUmvYd3ulyuEjBPMas1J7mOgc3Lm4wbseS/uJrQGppEdUW6TMk0Ity2
5UTTid1fyrsku0tCHBlBfYlcCs2UJPkT9zefJ9NJyE/iVzrDhlxhcod8Ps4nc6JCs3WdKefKcqJO
h0O1ABnoq2DGNlllF8+xOjiCloj8Iu+WDsvmcx/0sdCniv6mQ3+1722WYjh3b2kT+AphJfWjjgta
qqgs0Cjp7hMzewe4gzrUoVWL+dwjC4L4i837s/j/lGC3JWOy3xUkYn41bn6stJrej3ehd4QpeNA5
cz8o05nwDMilKRXLQEXqUf8hikSJbIEIT1rdGne6gwZKFELTMdQUQT9OiUtJcZo6HYHXcN5IJlNj
0h0w43hjlp4JaBCp591MXhJqbI8Ypn9zmn0HWjQlxmsxMyC77/wnr6jFlKfpggfd2sCw02Ho1CeW
I5ViGirueTsU5RY4R7OwzP1nnmDkqLgBK4c9AVdQdwznlbkhhwWtbao3kZVkNUeQWIVD/A+Hh4AD
9AgUJrKSrpKJpoWol90NMwrUjO5L8Bq0OhWHiOxEcXGrgscheg7OBCetKIXPZH4h7K1JIq6HMt6s
Vyq7NY3pMctiM9VXLFUezHc7tOwFvm4Tc4ATSrqRBUOVnxfHSZZKILzmosAgm7SF/gtXqb0SnbTI
wfzCA5IaKplauD1XrLhyB8Kc5s3ZgWmichHx81WGLMNfhvpagc9G103R6/wd/QuVLhqZXbHYCcRb
NTWPDHcsvoQxo5oZmvYjpC64wY8a9LeBRDhR7OGEdSUy7srAk/S5LwEpi61kRG/XyX2Wf+vPZErP
K7K4/meQQomhBXkEMjy5hPpxuGR9cTsYbNgtnyrldZ0cDgt0Ez4/yI3pRke5NI0wW3SjbQFc/FpH
uiZ2kNsOL0QFgNTImhF1FCOKaP6eHaCLVCYEbEi2HqRI0pSHsRAQwEBIvInilG8/u0OP08GV/wET
6K2BoGloea84yAKHdLacA/feBryiyO1Kd2k9v39FlXK8jYr7Op+Jl41e7SB3mBV/3Q82Wu6mojbc
yxxnRNwTgnMoBIRaQByBZE7r7YnG+cEB/E1+k/OosPyuj4AaCjnOixSo06G5G+BqEr5X0JeWL7/v
XO6NYqade/rPUeK8mSIoACjOIjGSUNisQ9FPhQbrIlSWuleUMx7TnYPQNTsojndfbiM1AGg5b9ye
Nb82HSzDInae+ICCArg7FHDKv2RLoGByw/YR6zaLLqinYKegAkoDXFum1sdA+B15edUnnHhJxaVo
KQiwERixK5sD3BW8UDc9PtHJjm5HmIHeRKZJYTtvIpVgpfg3PfEQIVnAytOitkwKilxgDG6bbIkz
AgulAYwHyy4G3AsbYONe/Ju/r1Ug2OvAW5jE/KepeaalD+gn9lX/ZsZnB2oRl8t544dYNqoGAAOU
ODOsgaoDVOQm8y+LZ4msKtenux2b8zWyTg3LjTQa7bWwiTiMzOEYYzQweYr/PEeWBxQoEfcqXFJD
4dOkTcaKBQ0IU2xwkbJODC9GizJRrhzWgsuGZHGS5VKLXs83vEycUw0Y44Zife1DxpDdd4CLKQCU
fVgqBsRe8eDsDEhUkOpk1ZmDAYb/J5uFhELRjWRRri475qMasv/SSojN1BodmR/daB2yiRQiuSp2
LdDZTAVKd9JzlSDOD8H7qyIe52EEo4YKcp/DAbJsGlVRaEYYYvBEHgHeN6YFehqq7v+lE0WQh1Cn
9obQelEhp1CxhysT4D9wB+4Y6UwMhOms/2hLQnxItXWbSYy7UnZGAcrp+BDsCWwAO3U8YhSTmjWY
TCBZT129Jg/WESdc3EcfMpHfGRIpeS3f2HP7rE/1ESdUJCZ9DYBuvIw6uA4coBLDrqvUUaiJP5R2
9jjv4hGJ4WztYxoas/ZR63ICjcmAa0V1KcXUitPWqPo5W14ij1WHXqBJzcUwiTTv5Apoh2AWtmVZ
5YBY74MRlffV+8MpU4CndhhsrV+HFigqs2fO2+3skVSPPetWyjprLYVgcKHo+WJMMWWYmLY2UB/N
ywDr2X7oJMon8j7X6kxu+N1jTa0T2pZ86QdzciZQ6/+VK5hTxgPgffa4ecx+HE+cPt62O2NDZ2rK
XQtXwIG0rJJTpI+f/pypH0YpQhbKEBlxxN25E68qoCSYHUvitDeDoIHQUMjWXHtHuKVI9vFd1ucB
eNglUaVdfMvfNa/IyjVFBTnCbACh/zXmo/ww/vRLiMHf4LgNdGQGxdEH/UnojeingOZug6w3B8Np
3P5eSHAKQ7gjXvNTboOSN6RUoXoYhRkb6MmLF24LIhswCbF8XcI+ZreiDFwGlf0yD2X7Pv3E+dIi
l1ShIfSjGk87xDwtL/b1bfCk1xMq9nP/fmLLfgyyI9Hyy6RV9U27HeowKMDoAPfK808WaUrxqYQY
qJcd04HJgOPPIolRRXWoP2XjFonciCCISCp28pMz1uRiepmqbmisgSwHTnqDCvtVpDUEr+wlERSZ
F6RD7tUZ8ZuCDPM5f8yvPn1/SJ0lXpqi4+8/mi1BwQgiOlMJlU3ravHOMmgKSz912ZyO12m1fIBd
rdE9Vs6P+MCcy9TRDJExjiJmRBT9s4cyEAqoRaxQOCnfxR6TLJlhgh0FGBhOPkjvgVk7xfIAZS4l
ASO+NN+hVcPR4tD6Ryla0T3poUFhrJWmvr4onEKAVRMMYvbW25Am7055FTMzuJ3mvUWHU3ggR148
PXsUOgXE/gqdUudBz80H4ewrgEfWUb3rlsbe2lToDoqrGueZDMxBKL859xUShsCXeqLVsW/ueSIe
P1vNuXcylPKUdlLZAoI4+U30Mu3pGSJh2I0H0gMDpr3XXq1OzW4PmMtxJsZ4mPfO1S+Q/9gPqIBy
ma4yQTHNfaEwcudVtWFCBugoNbz4GRiI7ppukXH7+PxBg+uPOty80NwZJe0HuMzcvZAKygquZxnX
kxurg4onU1DHwN2dR//WRcfxJPvI2qXct1YZf4ekFdto+8q11uikhw8UWoEeWB8qfCGdRsYctpzw
CI2W/lAcaZXSI3JLl+M9OUlIbMgRMbyyDzYouVeR9stjigcEJZiuCdIBwYhrVywcD9gQlZuImf4z
hpcCDqpCMV3MQuadEzWYiYMwVDpSFbWkJAlzdFjWkPIAKpACPer11/3+2f2b3D0ZdNWsQF0G0hJv
UUIukp7rMjsFKyimIqRlxyBZwcx31PuoTUEKYgU9YrCAc5EVtYuOszPbhH0vlq6WrG5GFM/UqKnW
R+QHc5NxTZjME7TRm/JGhSI+6OiWUJTUTnR1uGwhO8JmtFvp0Pmow5JYLLY6WjkfwSNtwjjdaWK9
VckjbSKPI2J53bUE/DEZGrNiB3Iy4u5A3Gc5alLX12JQeLjx8xRJoKNGPv6NTsapuoJMDCtSGSkB
O1weXBaztXDTjHcR/OffyfPA74taHuTAzrCzUYff2nBxqrZIiEeU8A+iwdHjJunmaL0rCEOEQWMn
WjKuAOM1YHJuZZntgGJDQOCMPDwAC5VrbIJL7nLLa2X4AKEcHQAAH2i5wtXgZLkRXkMYLsetC7zW
zvBC3ymeNGUEKMQo8pOWQr7B5LcRW7eM2IF+u+Sd5XDo4KZwjiwG/cOHrlYyRlqyckZYzDUY7sCM
nBs+965mPBWeJ4dDYlp3FujA9/NVX9XkOswwYvF05bCDuOkEr/gImA3aAJ/pykhZRj3pa+FqZO+U
jTMUUFW1iQpc+M9kyCeB3BvKZOiwVTu2Hl+EUk166GYsZi12G4KulnnKHgueDKyuT/6EylDCMBKm
Y3ObujErXMmVrlKDg+/oNJjB8ps14VTX/V9WQBGoXHi4UCelav0SPgyArBqfWakq5jnLNiKbn3+a
hRquoux2+Dh6D/Votge+ATn6V1KF5tv7gmJ2zz10muuQXxMmm1K0p75lENA3Ew18Gd1KUEGuEo08
lRpggPjiNQGmqkTnEV5In3gsj2zPP50udJUK9QTq0htShPoZy9OVAJZyhMr4Kvk6aTPviEbmyozK
NARw9+UegMXFR6+bUUc2HjMW74zWZ2LZvrEAtF7SAJpfBOt9NWDesOSZPxiRCSBNYnTZKKFmesuI
oYbRu9d7VJCSX6s20PIYIaREapZc7JlmlYQC4ldEA0yCeSijipYuemVeqzOdIlcf+a1la+lTWOSE
NLJrTqfU82IHycJyA7UOFNcl3S3h2KanDqCq8rj6py5O6UwtSAX+qFjL2ke7UVOVyIWcsCi6mzqk
iqAEtfROZASQ2EYbUJe771TY3pUX0fto5xH2ReGkXLl7NS6p2jPIVMeLG0L5Oxah2KcmvQEDh8X7
8VmfnSl+rJx73eP/n8OiRkOXdC9TvrcUNQLdumpoBfU7os4E/waqhzlUFzJQmErxinqYsARQI6TO
g8wOpNpMjTSilMco7zLyVQeDvFPhm8fKc3cJNFUzi12y5NcXLSF0YWpHo/K9bqwgh1gXAzhrKzhF
wwVcC+GYyaxddiaUnGRqdGrWlPkD6ypV29qwuswmHbwWsAVUBrvLlCHo0aZibAsTSUPNTMMR7c0d
kQRkDXVc3BkOnvFfcA2Zcawns0IjRLMo/vVb4xcJ+G9tjPR9tdXqICbRhMvf6Xj450ItU0SIKXrX
orjbhR6UwwAYhhCeN49LH6HL9/DSf3FcaqVgl4FIUwngxvW+tB7Les/o2blG1+gxeFKW+gj3X+7F
ZXpBpkxCeAWk6Xeh9Bl3g6JPq2YyQz9ykILZpa9Iq1IjlSDBPPkGqB5j9ZSVNKEZ00PgnOyhvqQf
I2t2dEoRSDKxLtYce7Rj2PC+fvB5tIYpw8LnyqBTnAvOPZXPbpBI2LgZsk95543HfnefHcpfIn34
BZUrcDSRu8Dz+LVNBSCKgR1Tek9RvnIA9IgDRD+YdEUxUsUZCPeEuwEmr22cByhpN2a3h6ME1Maf
qCGRk6sok3LFbMMo8iG8x0m/qhdPNY3Gh+byaHXK1ozgYIvF0PGFS+xNroftmdml/VX6etIxYpJx
z0XGwK9RaQk3m3637EuUcsQmqie1IS8NY9aWk5VzKykClR/poX55xE2jAPozeHEoIknD9pGBU6pT
Vbo2gYAU679KVsLQ5rre58IuRvkpAU98owCukZFNU2ZMs5RRhlyihIH+TxNUmqET5q0pbxJVhUkv
YjQOhpzDvaey3PWahRK0UXKwykrMaLYy/V2LLS6IiI4RFVFGX2vQg96EoT6DbttoeCK5ivUVAqWK
04hjTfdUhz5FgZ4MoDmxoDnOjgKfFOEE286/jTvCL8AwSkFoxbTSuElL2MKs4g5rmghwVT5GPkeX
hYlXQnWu8nImApDGJffeLEXtkOGKjV11mxckBJQgyDbyuFFhq4Uj0dLkVsCvc5H/xmGcJVnko+NH
QKPDB06JHBPq0KvMCKl4tLDfOj+hDUoNnMGodDaaTw2mzqoVTtkFhA0M8C5WYxpanbgaTTE5fnrz
aHypytfSe5jx1ovHb1eSG0yklq8NQ/qbqAe83TEBgFYe7y5bEYYeF3CpDpsC3cMVXpuNBTV0EDkf
TTor8kreciBATaktW4UlvRCWH+WSH1q2qSpLfqrBFnB48qvupA+cSGvUgJulIhUJI5bo/GXytuyR
bSxpMCE+5V5qZk3AP3miRk+LIwiUB18H3AFzXfIlAa4IEiTPQfQqDgPMDmYnbxYrdyoURNOMbTvG
6+QH3RCJPUr2ER9BO5TCUwN+4AtZMrMZmVZI2XCr0xluaMXJwBNaXB0+k1GRS+RDXoB4yubL0BFf
cW+gKIURIigfEgmiQi219kG08CjHY3pbfxwU06jTyzidFjcNJOXiIT6K06pweaDyYXtpWhcaWbAq
pt4Jfu/dUd6ogEj/VmIaV9RYeW+/oaIcrkrLiOIlsiW+vOxB1AglyxLuMZ3yRsGCjZ8uH1LVzlnM
ui0ntLPeppSTUMqdCjDMdCWLv8GP0vzXu7B8mNpTTjxcpeHNiueVEEeX6RpRlmiroocTkvy/zoem
cFuHvqdO3n2HJdjAOCPySPhnuUQhxvqe8mrxf1kYBbx68CZ9TKS/6ZnEP344nnYyzvTrpl2Ep6C0
sqLadBylzKILIZVepfnq+eNArz909YdcwFHPQRCGEAiAtC05+JT2kV3lV9lhMskPdRRaG0B/ACHW
/hYX8tu2x26ZS7vXJjEolaj1fYlxT7cLrUIrKTh7Ra18ZUlFoHRvNGrkQMmSFOp4KeyI+7oKuLbB
+QL3VLvlAxmHR5gf7pbvWWZw+pMDo0qDj8pntMKF78Q6DaFhcmIO7rMtERy6Xf9DFE4uHZAgomou
7D3wBQyX3dfIEDUkDgkt7E+OEp3f2HAljEykWtdt1PvKKwKaQpodTx4uAxUezKQvHjlt6BGeqFBm
ZlxpkWX1daSW4x3lh6lKndo1Wr6MyqM0mbPRvMj/ndgqQawhqAN/5ebVa87P3N3Sq/qETfkIcdcj
uQY6D1PKizSJDRM+NBnL8Tudo/4u/4JycRq1No5sKubx7oDTvnhzue3PSOxceszAvUVRwx6bYFt/
AfbMm6+BdD5eFIFBr80viov8gh8O02cFrqp7v6tglwwTKCIXRD10fpRM34vvIpmSeoJxDnGX7zwP
di3UWh78QH+B5FIFSCxfAr0FChp0uaUvK53e/t5lhhgGL1DTNZhvKWZpbNH5T/w8RLGK8whfh+E8
13x+XIqgoHA9R+R4DoOL+Hw73CSpadPdivPfBK/GT5od9w6ND+60etVvGdENPq1qmURQFRH9N7ij
kcmPBUorgBFBMG8DK9erURDsNaflCJgiotU3cl/mGRSnOBcwjdaJ0jdTDitP+RqJw7Opf0eFGkR3
gZOvlhiSl4b4ckjvP1pkqmhqRekHpOzRMVI+TXDmi1rprFE7Fn3Ibpmql1G0J2kbSM/1y5TnSL3/
O0JubAKdlmQJI4e/ZZ1wnSAhFp4ImcyB4QSZRIONIfOz/TiFrECbVNzfNkgXmdSMwvo9PvVuLB9q
oTIDdNQrf5X6bpkZHEdXWtSt+XWaLWT0Q1aKGX92CujI4MVBnaP99AV8wwbZlgWg9SVlADjixjAe
gMovwN7/ram0V4MNqkFjmBZ0Zpui9cxwPTvPDlM808p6afK1m6pQZmrz6Zbi2bup+6C7xBzScInB
pjexw0v4gecl5lQZmpnYLKLe6pCHtaNSRhldupgoNbuv0sQk7Y9+/WT46Z69bfSiOwjdBZFdwLVq
vINPJxtsmcf7APsCyWR4nmbHOzqnIGvcTpbn6LCqhKQ3F59BZUmrjyY64qHSS6kO0sLjC29wXr3C
IjL1zpY0CBrt9RPm17n2UItoPeI75xDc4l2/TBezCjAasOw+Qoeb/o6Hbrr9CIgxvrDpj71sbY4+
xdtPlplmip7t/TPVYBvKIt4Nur0EP/+5IrXkHsN3az6tDFNDGB63zo6+SM8wDQfQJsi0Xwl9Unpt
N85AYD7Xbrvuc0PZKwDtgYpe2s8NC2PtFIWgQPLJer2KKSygqhSW5H537yrmy88PKXzw0sMLYQeB
Te0ZYZFatJXCKlrHX7dAwx8U28+g1C211MY5T3q12EyF6MrQy9kr05iCeMv9xreQLaFLG77uEyVT
8pC9XPfjfxulBsbiN4QZOXhXHzSBfvXT9Wv9VSvUzz2CrWA7zTjJ8tnY02Xn2Uv639azv3eSSW78
8ObxJz71H2vgiD5GOPr5FSjsmfEpSEOnmteOKyP+MtaOqHD+325O1CAEStlNOQuKWY/euVkKYnYT
HXKY5HrZEJ54cxJko1w/z8o9e8hr+NuIboQeM4l09jVIKEAJaJODlAf2s+jdmygpXdpljztN+4ha
ubtBQOTY/9Z26LRd+tRhPBvFoOK/B/OQZ7yjX5DU57T6qB0Bilw2ljTtd5+Ng5pP/donGpJM2Xdo
fzLLNX9juo+3knF5kKWn1dEveCdypTtmU6VG00I6uOvQZkuLEApY8sPPQFl9RPhbJFH85/qHnZG7
LzAMVH12JiNw0bSksmNLF9L0Yr4ur9UresveBkjEP4P86EPOKD9STFSgzffIJgy+7Ah2VzhMqdE+
TA+o79pUPIaVqaPiEctbmFPbmEXdglerhqRYpADsygZEPwqEmm5h4eHtpi/od6PdND9Ks/o+CANX
VBDTvXUv3VxdWSXJye66SX8epjrl8AD/3CIOcp+1URZ7is+y0PCK/hV+oyhdc0+tFs2/nuiERb4K
cCM361RwbyJC1RILlxq9JT0Q4cRL8JGrBNya00mMSo9G8ndrqMCJkmTTI+HT0oa0o53bD8XFgdjd
95FSmjYUTtUIfddNqGNrgkLlychQERNCGkvDYjTpKWKjmIB4RlZYHv0o6CmVqTr19d8f+1/Vlcyo
tFcozuEQZ4Gv6qOTC7cH+jXCZO/ke6naMT52Kmz/q/QKx2z4I9e0wTk0xOV/WcEbBZU6VMMTyzvY
B3J37CGCn0o6LOKQqaHfVejfFzlKAkjgbGU1j96tcaRWmm2PZmSCPuXrC/WU86x8zG7y7FVq8hM+
DfGyNsEp1M6nHfAj0j07q7axuS/vTaxbm9CyEMKXYMYkhLuYcKSl/nbkt+de71nd+WXvuX4tT/CI
1iWymT86tSXdT/ND0/BPlN+Rx8InaF/gyVf6leiLWaZIsLcPbv30ohxuZhhfPIPjatM7tuch2mHT
Ew2sS1izF7nSHLvXewop4No+NdSmOE+9r/TSBOujBAVyzCIRz8tAYkIZgPI4ExWDSFNG9xIf1ARV
moxwg0Y7kg/W5gihFxL+QSRh19dmCsNAwbTAOvRNuRVxCmczRaG/XFFxDIgzwK1loUmaGd+W8fy1
wBjVtj2BBKtX4kArEywcVp6MiljVZkNfGndtosrsloB/IW3gWutZpss91HBOlF4+TYpcpYJ2be6m
T5oxFmuPl0Oel7RtxCfB9+F0uJEXIzR+JX3LMgiL99oV4Yj1PjhnGr+sy25+GiQwpinKQu6DBF+O
KPyNMjMNZ0Dxj7TEE0Zwxwc6POghlPfO5Ql1Ghl6PjdwVDPMb9rHFJ1caZm8/NPL2bFAs+4V5SeH
psGXS5cS+GwayaDc5PDHK5PDwc025XF+hiUqRJllqAy8Wpz7e0T5CdUYMINqKZoZXhos0EeL7pVz
SiCKxgbCXeWh2Xhr7KPi+kfE/WJBq6KEBkE0S1dflVztv7Qz0q1rFoX6kKjeQ/ZAEin6s/VMZGse
VPhqChOVM0cUeKMPM3s3K43MdG5Qai0V4jU8VME8hCvVuEtGY/aZ02Rp3hTORuOv2W/5o/AE6DP+
jy4hwmIRhWYsCZntYNcqsO7+KPQSCZcIdsvfAeKgsD2hpVloSYDoHmNj+alfSMGQHitVJlsc6zS0
6ZnQfgvYo0hK+ncPbByagAyIYAl4fCzVlyu2ln5S4CV5Ors3ao/UTpmi/+mWKt/TYD+kWy70V1vT
MAJbGkHTh7WILZTSGy2HgwtK7Hu6a+fb5SYdNXvndSUs/f36v/5j+lzvWvTM+/r3RQYGmty90uSL
2ZcPkmcb2RBcbTr39qOZ0Fz8Uit0S8G2kW6Mp4C13rlBebw79VsrRJkeQYFY2ObUwV7GBV+pOLJW
N+9dG7dYn4inhQISEFWoIgLbWWycBWmB6cMT0kM1BN+tulq+ukRgyiR+LvWUIzxYLxfUpOWtpD3w
ke5312VsGw3AC9AMGol1xHq9BZvhZbxpb9o2YS4+rEggSIy1sl39X4XW6WJc61AizHAya9SojjN1
3Bm2Pba++F5wd8dCFVWxO0xoSr/ol+4WXs3rt30FlHXRPMGmJ2AfAv5voTKwit2ssVcOh9+b3IRu
YhJqnoAUqUgjMckK8FmgHwB2Ozs0NcFs0R6gg9CBjEbr1i7D3KFW6wlhigl0rSIwsEXwFRePVOWy
QPiI5rIAduF/KUZEMBYiQxy0DwyWG2AeMnzW88I2cJg8NjNQs1C1AkXn2XvPfhgGHSAtDg0BQFP+
q4qwWj4XlM9UGqU1mPxpdto1p4n+md6G7OKsOvwnjMOd26P8iOYDSCafr5sGIkhCUTwd6wNqQWDH
0yxLxf4mSRWTqCIBg+kUzTiZJlMVB0gSSRqRb1iPalYj1PONhke+mTMNPvLNbPXjwUmingHlj5Zg
B57XyvqkfYInO8sHogz8sTprqTugC0g8A/ezpYsacOoG6A7c2C+0mEVcmbjkNrx7vYTQY8F5B0RB
VI6gto4uwzeYe0VC2K+3c2gggMY0vkK6uXGHG9JKm4hyTWgyWWAkQnAwUuHeb9SlIc5QiwKRyKsg
6jtDwcbDSunMoN4BCwoPhChYu8BJS+iCW/Zu0P5pqUJ+AmESimjwmPD5NXoUzHDaAi4zNUBLh8bC
tQ+KT1AyqoNU+1t7u1c341NySDPSHwjNq4lSnrOiwAYqjz6TbQrFiQeml+mLYi02HoQe+RTuGroa
1SlBAhtjyss4GefF950z1KLUOG6a46f7cToXZx6cwZB5dfMJ+X3HGnTKtBtJSDC/0BsaP5wfi+5K
Wv5FE4svgkRl8PKLv6ndwXf3btESiCH+p/nC4vtSNC5jDZBKA5S8eGCCXNVy0843Cp2yW2FQRf5Q
YttKS2r10sMZYo0M60x9tDOkobpXCmBeLp4J2PO2Q5lOX+XbBdJ1P7iY6LC9oMzD8WPbkkexc6dF
pqnehaaKEBqADJ0CP6ncvvai5mh8YVgqXBAiMjzzTuQnJWLK5lzcziW6TtWl5rwgc4ngTuVb7hFn
Hu65alSHQEWpB3iZDAPD4nY+mKIydp/sMNSTMh4h0A1PwCfARJ2qb0ZMYSb5L2mtqXTgzLh/qC94
ot8CFxMHptzMO61ydbwiVeyOy1zWmxfJnQJUJdsu9S9KElADq4bD8OoWkbqZrnOcy49jqGJYpOO4
4CFtxtbonY3F08MEw1CAp6l6XdG+7bDv/VusgmWV0H/qrxgDShtssiDQnXY01N7PZErhse97mboQ
wcxYZE4FwSIF4mhBLqRq19wzIMn+qS+WnVwvUJBxdog4Ig3M3235uVBtlCu6OyqDz3uFE40Bn9EX
5OlNnuwWylgVWugkueyr4ufIdrCzjlBI/aAQqzSogKPL4IHo9I8w+WU2VjVm0//JOgu2+wwENkG/
76XQtajAB9t6r/gIwQEh+zZs3fY1S3taUfNpnuJJIJ/DvZAcPblkFaCb0EMsFj1KVi8j2BcH/ViX
flMccyEFQwDIIHHwHj79L1e3hfTIWcddeaEzJiyXCA2J497DLDbf/rUpLFSpHL0aLJ2fFE0w7zwb
W6B5WdNCTlXpuA4PrxOjqAiZjBiggdvT1C5uTb4MqMBjvfZoU3gxdB4MAw1WNVDkKmNZYw1Mxo3B
7muVpXRwd41K96dPcPP+hamqCiyaRsJJIvBDrOaAI8ZLgiuNSD/0G3ZjVaRoHQHdYyhWd1EKgPjZ
upTZwPbvXG14+lRF/oJ+/50DIyU1LXn+nIzyHwNTJtHFOOKyB8qSMHC0HR50wbKoeMD7I7DmnHNA
IzAeBFXRuB3xF9woqiHTRN95+laAn5A8FZ5LQKx0ASEFjYZ4iy3i0pKYy7I90S2VdfMicACh5kYT
fdV/SEGIDnzl1fQ45zk/Nlg2Isot6AeIs6ZxQDWH95twfZwBJjaPc6qK/4Pq+QQ3wtTSiNG2D7MN
A0FnRCqXrQ5zyvgxKPgO/Kw1QvtQhipxuwpFtHgSTjellETKiYl2+G3RmfyEabeODtlIWbw9OepQ
o564jOPdqjnNYiWPxMVjW2Tf00GlF36vIhR1hXvQU3wfiQ/BwPKI5WGKNlFBOFKEY+S/6LCgtBlD
9aduhqqKtM3IxEsneOG5er4GWPu0JuODkFRrEcoYL8b9oWpCfoS6F1pslSBBmgTiMiM0xwsVb30X
2vwpuWDz4a7q01mmfGfQlhI4kG/D1XLpip1Fg8kQNDwX4LTo5NA3Qh25lMXT5qiNTvmLJ7GF0vt0
wwMIAdGVxgNlCxRgb6Mj5bTqpqjfq+xbmAOysNRO6O+7AR2wX9Td0gybP2/AS+frM+X2BECKhiI1
YNQbkB5cS0HafqayBtZtSgMtWwVPZRGy3kyunnhMCRkpIWRoDxCfplAtIPHEd1xTDuWTWDbo1Tek
s1/p0IMDk6vKr6Q7D5FL7oodc23f8yhR/RDfgi1BkG4anRxXKQBunrTpIcRkDLMBcp4r1qngOsND
KNRJNB2b+TxT5/rBNOXq39Wpm0pDcH62b33Jm55hKtwgStqjC+oXbFh0/m7ynh2WtIJW6sXkBkRf
tteZg8OCUyzaqeZpgZHVoaETo+IZ7evSFfk0SB0oHyC6VMUgadK0QNqEmYpAiFIbqB8xzjSqZsf4
K55MdaumsNxtccbE1dBMlC+m2ysWB0gS3AGUDgjpdNPVvhNPDa2Q34u6Gkn47qP3aB9RqJ1DaORE
j3a1v1Lttu74hu7W6EGh9fvGH4g0NTRlLw2V0txaF75Ky6PRAzkv6LP7M4XvuckjW72uaZyHxFL0
qrNxAjYNWImWAafMYVJ7jJPaawxfjt1SUkbPld1VfsGBsCjAvUfeCLztjgKNeGPaQIEic/F+dt4g
S0EqEW69VH3J39XNbSpzt4pl79g79vQ7HRDV2aHYfmvfK7mCY+9CudSt+22f8BnJHN7uPoVNGydP
wMU6AibrnmpQZpNqduM8uuw/5NhKZCd65BNBNMffpLFDiqV6WNJDWa3D3hH5QqKf/BDmxo1f3W+O
fvsbbChfZka8O4XWPRLYKCslJXlZGCBNMlHkXCCiw40ZKKsmNXgIOfDRpRrPYReZNm6TXiJlJ6hl
g+3RDNpNgV1Y9RbMktgfsks1EvGk32Xm2zPVe6CYOpAJiEnRKsONJMe2yiYmOyVLRUpaBXxA5PRN
jeQEbMC/P7VS9wvcB3u3zD4CfVG8R5oNWFgaaWUxAMxGQcBQkoreme5GZEGKPk0bqot0daTfU5rh
LGPR5J9e0LxU+yPw7OafkihmFAgOlLJWII/FFZGAFgV+C4PgBrEoKzz/zXZ0pwUNait5AFI0yXgF
EBhbCWCdKshhcyH1rRhKpctvb1MdueK/sHGEsRREYoIwiabmeMJMEZhAC8z7tTrGZuAYiEckzEGb
+hohJ+b4TzAsOyS2DrMExwNtSXzXlcx/ztX909ZCrA0mx05N1QvNaUha4tY+a/iI1XHC8GpfU2BD
8wQ5mW/+smXLVD08u32HdB1rFVzgW3t4B04Fd4lgYLG40aYwYwC5u+Pj6jbutMPJ1ST+yYbI5eyd
Mal7avzwiKcLUjBsiBlnXv0S5lDzX234Kf9dS/nnxpbo6xIU8HvTtRS+b67+JtD/1r7ubZFEH68D
DsHcWIkDsXX8JUhFZzjs46t3kF1kUXFQsFsmfMvTqEb8p86YRb0Kb/XsFDF0H0bjorOgHc6wQ7sx
ybzYdJD6pcxbm/YhrhjmvgRtKxFJK9VKUnDWbKi5rGZhVpRkpmoEg3eMWOmU7mWLYbPZ79dvVQn0
it+LMFdYdBlxU1fEvzj1ePt46fzw60FPELFhxQnAhFkML1VPTGGe939EndeS4lqzhJ9IEYCwt/JI
CBAebggYGiO8N09/vpT2H2fUzXTTIGTWqlWVlZW183OSPqJryAvRkYR+394Ls+Sc46zMjVov1S37
45c9HpO7dIm3di1++nrsXcxr/y9XnhV8QECPVyxjVlnmmUkR494Zwo2PmXmqSmsZrL2K5qEpgix8
mpdSTwWANwfloNHh1PBKjUx1i+odTrta2zuv18YprH69S1BsP1OijS8xP8YTH4ztDAqVs+fIYPn7
mVxv5T6B0+m+jiOMUpdoBxAQxG3ICfw0MofbD1yFpSQzeAxVEvCNKYGBUatNtL7C8GWQi8OuiTpx
xuOWmCvYbWZyfi2ZH61NKg6obzhVLVJZoIAjmKeUhZ0oq/eAiShgWOmgN9nYRZlftEQJbT55qgzK
10nB/ibCPXJr5MqIDKr4B7hixsFCZlCJ0AYSAespP+lbm55pvPw91gB1elw65WuUmif1X1i8HkFh
ce4VRkVglt69bb7oKvJr3ZDz+6KPeKaJFn2n6Wqq+qJre3NykPPaleLSCekFcSJxDgmMN8FzQdGp
bDWYDF07xESU96LlGzHUHixaSpPufF/b1RC9Hgk1fqhXwiG6tjkU/awg64GojdAiStZ6HVZPDlQL
eaZVhzYmrzh07zBucL+Q1STFrO8GoA5pdgqfxIOVbyqzrxbWuUTjq4W2jsRytNard5vJ3bggRcmm
Btpy4ORaGv9wLV+t0tHZQvLls8prUQzU81rHx27Ybkyodp7anwOCEDMcaf4hQ68D0SqBEBdR6wKx
RrB2sk6Nf5BBJqjsUBLFqaN0tN1JdmxXCO6FoPEIDwMqaCu/9qPh0xLzWgi2xuLS8KvEA6Vw83FQ
dznfvfc5qhf9mxFePtHtExl393Bvov1yrtatM4A7GofX+PMIHwfvSvQ17xxIuzzCd9qkf/2Z/p0n
f1tvTq5vp1CxPgfb3DiNhwR3z6wcq+vFPeHPObcY5NCre8e+MaX2dbaBMfWxSiAsOIYA1QVUWm+G
tU/t780+sMp87XnNRloINc4nnBnM/s8y96LeFJGro/KtACoUkcAnujs69a+Odf61b6a9pcwc0Vey
pp2K0dxgVimgv/dLLcALr0iCDTzFvcTv8a5/Gq6N7nXZGJiDy6SUFLvXqN4udt9w4gfX8cGvtzfk
n7uVVWXFc9Wb/aR/LxIBfG0s5EiK00b34N/+dmRz8Wt3Xn1jHeknRPCHu3+yzYsE2QqzOi7NP7N/
XDf6hwHoN8pH6yLKT+/FtU1zUly076K83vcaGIjBPtjgDhZIBlBRixosqbNuaUGC+TaYw6UiIYrU
wsWu4KFTIdT/RN9nxzwHr3Jz9/XTarg5e0/QISpwDmj82NW9fS+5B4JJhJFoRPG26qtNybvsvP3L
rREtInRFwPYgO0PlkF1uvVcF4Nu5darbL9QNik7j6pWIRwtRdYfUI4qKzislAWD0zGf3+A0L1+H7
G6abVv3dPJziyr6zPSXFU3wo2ZVKs3xtVZEGBefatsqnsclCfgy28+a96s2v3dvDRSLPvDlUeO8X
UFAmF4iL6yd6UpNyuDFaBTyMc1RpVlJr6x5CKr9dIzx7V6/WvBD/nXsvBIDPtGu7B9WYDA8TeN/G
yXAa4cNvDA6tM4yER6uebJlS6MITNJWTBxozRwzEE5PSiC6d+/AaX5FQVqvyM6/RHs6u2SS31yTs
ppRSGewjSQgQFLw9EXZSd+9dx6lfSn4ICQE74FruIpoNuCldkHf9Oe0NKALGjFAeNSrgXzy8c1AI
1bSmoBL9dFD5B1CA4lSQ+rU+xQBMf7Rv+p/utnkF503jG/fcgRb+shp9s1OKjajc3i+38Xn8m17H
lak5NQKIBoNfN20R4rvP+A6/Y4t38/bwcbpH4pOqhLntzqdfDF7jyhFFTKvYO0MpXh0nl69VAZo7
WJ+vVQYNYBEooq1tFUB/mMvJF4Tv7JTp1vrcIPaNztarWyAchDRHMn7nnOmpAkv67iHMTUC6D3/k
+++huUOKzKHpeetbs4sPTZoz66Z37R67xpTs6GbxctLUqUFuua42qy3kmrp96L16pRhzOPguLt3r
4tW5jTfJ/hUfijbcxUuH1SyT/kV8rDYn0cts//zbjMrxb/r7e/cb/ceg3v6kVj34LAx0C+h7YRth
pfNeNJpVz2zS9pJeGIfk4qAkB4cjvMSbBSKw+wiK1f9yYhnaEc6nN8gkCNE97kzGCp+2a9ULSdrA
fsb7U/tX7D/TZPtyLyYydElaa53w1ymWN6I92ZfwG+w6QPO0QsUYojUwt8GDlMZXIl+tB/OuR9LL
4fmB2nHKIwEpRiXD7GSKYuDpNNUTpVt9FLP6K5EDLv66v06y1QAvWc65JEbyBi3XQIx77VOtn7c0
mlPq/GBfl/QmjxBwRXggRV52S2xAK1xo0/SHtD/+zf4Nj97Rk3DA3rv4dG2hjzdTjk6HkURI9MIt
rJcCsKyAY+SFAYMh+ckPTa2jV3hY7/H+aVXHtb8q4PDG/hI/7i2DlMUYKwnsPEK6rsZoJ52xqv5h
uswWEer8Ykt9+OI8amG95JUqTqnuAGKQjMRcky/4ug8aqZA5BM6BdkNhEZE8BQbrGopHUCSgxAx/
mNlVerYvZXRE7Qekchiwe+uG5uvHLhn2gbzyCne92QDVfzo4YFhT+u8U/mrLzcb6NPyHaRerQUrk
vLq97XLRfcNLpxKG+tfxs1MH9i3ajYpdnzFf34hClCw4jLAsq4v7grzYETANhPtjFYlGoESAqRnW
EcM7LqIvTTuzbwgN6945Iadyt56dHRC1aRn9FE1p6Ipnp3JqsVAxaok2v6E5PS+34S0+BMWydcBR
n+HKkI3/oTOx+NITD+WICgIW585uUiDgGJ63Vm1h4C2T/ytb9WVh/HlbZSzaZ1X/SwfXb7bAvq0P
UREt/uCOX/DbnHnD4Zq+gATG+5N1S35lXbOzTt3CDr8M7IF7p8oodesF+zm3Wen+NdgzeZiseekV
/k4fvJ2s35kU33KepFLjK48a4/vsfUWfcfe1rgXrenW5E9vkHpkH+8GekVzYIEZtfwgcSKVSp8zd
K1pzqu5A54B1KWXCo2UESqgEyOL9sc+o1Zq2yT3v1bl9XM+b/bg7d2BQNFjJaLULLBLjwj3AljXi
SrIbvrv31qV9Cw2SQfA9xofOb3CYomIJ43FkBrfOD2PUOjZ3zXJ371+HRpFYaY8iyzu+dOD2TWiz
2T4Oj8MSisOGf2wawzpXyzGTFzHfyujthoBg7uPl7ZLXsjG7tPfNCwRqvEzwvMmtA6ELTCn4dueT
45yM4L21a6HjXLCLlN4OiMG2dUYErYiPG9tgDpEjReIaYtaAcXlqGZ06d1tiifi6ozIxJYD07P6x
b6sNwS4tZYcvioGL9r1ovwvWj6YN/iU8hJ94h2C72bx50cOjWqX1wTgegQ76SAFDuIS4PNr7F/dO
lVBY/lfozAfP1Cm/UTi3AMFYhQnNZ7vxfnyG1ud4CIP23ovy6EFygDMtWAMY1l3A+RbEEEggFMJB
rhkWmsWkML0d4vK98xo/mY0QN6w3OlRIsreKzSKAx4DxO48Fp6La/xyns8Pfbi2ZdhzvM3Ic1z+0
iCH01kcnvEgwB7AH3MAXTQ1NMWvKG4u5eYhxrY7oXc5wxPCu0kEp4e+Xiv0BeL5BAfm0dgnC70zy
k107MmVgF166x9lPivjnYY0mgey9vqAGkgmbPL4WfVJ2c+uICs7WvkHgQAWwCHvR2zH0/OPeOV2C
57AAfdyMalc3Nd1a1S9UEtyZ0+C29TdVD/EbzrTk4860fm/7EJ+umEVmeCM44eKngxMeH4tyZLaf
3oXqdGj7ZClQ7qJYng5sftm5ROmYBdr4YyB3D+Pfxqq0f73vCq5DAMdvaTKcIoLm+dtm3l06r848
BEFslqD+XlgsmkafHG3zGh8DaIjAJWjmGG715sFJ2fTmhLwf7v/Xwb/eMKvix+DcfoflGBFmGqUc
aCRrjIvRazxflacQyqrdEpA6Q3K5ucJK9I2/1xg61Yfx81lhqR9wIFCKXDx28IcLrE9IEYOt92XV
2te7nYamm7qbziFO/XOEyKZTGeADURt1aJIUadL9q3se0sYFqOnXOUZp3Ghuw1N4SDZ9o/mMWNFC
SGh2OkwR63xH2/jjbQc0hx+Y1jlIoda+27Xo1Gf6IypExQ+taUvtBo7AOyoHj/Yl+cHjvWJTDQ/H
vdT+daCptAwP8nn7BsW/cxia0DVLUOzFI1DAV/JZO0PWRLfsDW9/N38bHYJGEwZrdGQx9uFON49t
41+Z012furiF/UoLZLjSYiaQk6OuFvbhw6s4vyln4F78U1zE+6BlMtDyOTRbwohJC5EOEn+BxYlU
2otPxu/k3hF0t7mD4XmI+vf4AsEFsBUd9l3LDOkV0TTCNLhBJjXaO4r3ruQ+aSMBr8Q98oJ365Fc
klf72v0x5xZ0nzhE9W6j/Ys2/rX1Wsy3ThkQ+9+OpS75hXCMuxXEjRhQ0+tw97ffg+a/omp3Exfh
Fx8bmMe5N2/V2AH66Eyd4oOFjS4jj+6ndUeDr+wji+h8g22M6mRSmqE3ndw8/NXJHriV1jVkkuVT
NzC+FBp3KIHsbMJ5s4rkYSV6dPbRZQUDYFRswfVsvRxzUJqVE7W7TJt19x3UeybU7aovRilJc4bz
Yo8YyTf+BVCoqbI3k8Oo6DeGJ9RwlrVeBZvM8mD0PmOIosmOm7Fdqd8YAXbl34cSiBpl0W8qXSiY
jstTY1FxWSx61SmUXGqsEUmBMAtg8Rt84E4ErLzAE1DQXlR9l5CcRSW1OHmvr6y2I1azDZbsac0X
ZrfenrdZ5Z+RMTjF6ccmpkWklFve4DSvgDWmd2qV48agMkCNtknNRUQZKDkYaOteoUdAEx+Sq1f2
TLvUKgXSo6M9cvShIuXdQ5DWI14My+1CUPcqDIRGyMQip2h2rhEqJOE2OcTH6NSax/X2rlNLrdcU
Bkm3EB9nnNl3eEyKY5MWWvxAN7mYLE94CqBMNkVRr0PqZGkZUrZKngElMQQsgk18G1NURY0+kMsJ
YlJ9hZ4H8vCA913IwpAvqBSHkwD9leYF+Gt4h8P3ks+GdD+qJjuSEoVRnaohSlPOiW45g3Wm/CWH
pN52WsXj6xD/4bZksZ7UklpS7xhQOcv9HdVdFcbn3Kv4P+geHzS7DxHOZbDDaFLY2mH8U8dwpNGS
gdwX3iQN7wJ1ay8jg1z7B3LgFimPKyd1aiugBnsnyt3IanpV98rCyC2sJ8cRbfcgpVc6aXPb/GZc
FNXc7snokLcHV6N0AJAR65wifEVACIhKA+phtWlQu0o6rOpU3B/EljL0jzqPlPfZlbNbh89ByEQ9
Kj4GeZTZmboCYC4ArU3dUZORlyR472sIXfhYx+XjbVfdAw3MDtinb3AHsSsGmCOYbvXk6tIjPn6H
RlDpG/3riPoVutf8om/3tDzCdL0MqvGdJhdk+fbO/Q9fiUSb2abAwG208aOuf7c+E5BexY3Uvj8d
THg6PUxLi3Ry6ZNZ3FjPGQ9mwEmdSLiN02WhW209wkL/tP526oNC90G7BN9sy1+qJQ3aTtCyoi+/
iejstzzU6dGGIJtVop4TNkHQgBN9X1ARg6v4TQ7IpBKkID+O4SHZ23mTUrjYR1gnafNmcNRhiYwi
gljYW+fxdSDM34MrJVEAA6nzeMIbJVjAm6rUkNMZ1FExYnkCKsXw+mn77WwA0HAjuKLT+8k+kqei
6v5JlylU+DLQg+WMg1RhWBHAqVnksk8hz+Du3OxKfEK7eXBDSJO7Nbv0T3DhX933Yp7U+uYtMCfE
jMo87kke0W6eFjw4x+TRCcE4DNO6Th6Y2t5h0bDfLE2sznhkqfMqujscctzVAiUpzeLPqTAFiYse
1pXIq0/bMmX4IubHo5OaOGjX+DG+kGoeV8Ykwmpj0p4d3lCLAChmz9m+Ryva/jtrFgwZ1d+Ma9Nv
smmTMoLfzGf9xqRamed8Tmn6nXAFi5QHnJtPSi3qnhHSZtQ5U5LmntrbdrXzC4vwpXGx8Z13oFQw
WmZywNrvLm/9hQ86Atw69abpVzvz1iu8RIy3Vsn7eruY8on2O97QT2nuvaKzX4kucJl2zSuN2nfD
EwMCqQT62dAajfKCSN3/oAk1iWPscv/uFFovij+2ZNzdin/998BlMPx72flugur0w2StW0/YGMh6
wL1Stg+b8SK8wwRU/G9r2y6vsBv3v/1mvG3McMnuQF6kNv7BDJ3t1nhiAObRdXaefWeXVcW0P4iC
E2JTo/m0vszIStugrA/6AP0q4K83KHX0QUlfN6eKUgrUNvAQuluSpG3eZPnNf7d/YA2GHNBrxd8S
ZAP6dR7DA0Z9v8Qd9/DUzX9p95lwZdbnr1QLf83n8LP8RHVmAGMGf5JIaXykvdPOL6D5ixJDjXW+
2N4unpNvdz8U45y7wYrDKDz+1Vkq79NHtEnIinbprUNIwNB1t82OREZ6qnkdLNG+iCJKBhJhAdDn
qQUgWUdled6JcLYUR68Y0EFrMGo4pOpWCa9SGYLE11BSEEWB+gMUEVcCHujWvlyqNmZAnoVMi6jw
UsIYkEvMXjuTLq2Kw0GH4FFC9hxAG1UK4Ww58YjiHYodpFWK0qfEBWGioNvB+PeUaKROmX952XGS
6NMlmcHpiKCpM4L5TAJVgg7JiuL0EWdzRgWIMmTVGkgS64gYSJL0hySo0FNVhfyaV2Y6I7xT1GRl
KDN9ICrrkVBBio29ICqhXKsonzooli4e9ZngAGxqpioBIVQGOAi+Mj6sdFUbdk9cH/7Q7MTsaBaz
F5JleteH44kejsSHj3wUVw03HW0R2KWdJa0+JxBxaA5BEpiPJdtEoTalH4OMfk0uFBqRLkpDZ03m
eMkLmyOkjK/cWC6sQB6ExJt/HAXvn8WQNEXJQAMVHhJXuNmqdqZua6o69D9KzwXMkHTLWkvQRoeU
HH+AmOuwXyXQ8ku8BE0jtaBmuFmxOJ+cZ6wpEw/59OyS6+/K0IpMlm/5ter1/v71/rKbuvzrdvP6
sQHKDF1VlKPriAwSidlME/kZq977Q6tCJTGp22/DskbnrkxnOi51iz6IkrVvLfrcxf4U1iOCxOT7
lFD8I706bffDPv5QUrDaDV+nJ642HfnCr4Uavt8VwRoJHtNv7exxF34x5a+qMy9h00gt/o+ZOc8K
OTQYxTgxIyXo8q0C50o9wyV7IxEuiUGIyZjzk0QwYjQyrsWkH+SqAEvdzNkynqk5unqgwZ0VG4iA
oDdT2uaEDILEDHEACHWg5caroB+SD51bfcn/rrJ5treCUIgaadJgVXUN77+hzmBnWGxtemMySwXo
TRgV2mZZ1xMqhCBz0sBpKMEHCQonCImuSMXzSt0y0ewgeyiXXbS41RDC/Bo3nD9qY+eMoly1dMDx
igbH1zIfjZwcvzLXNbx4pYyH7AAlSuw/YtTRwz3SjOQWo69B2T5iR5oLf//dVqWeu3TvvjrADIw/
jQCKYyEviLLbkySJ/+9DLv7pANfxFBAQygvaiV6qoSZ2BOeglD6kJLsLk/TrzDW0lYgm0c0VeGcb
GGUIf5+//OzWONOy9EVNFWcXcQAdl+9C7lfXTA2exWKByEu/zyXjdEa5DiRODHWVl4DehL40hc12
wy03PyAOzVuE68o3aRVAdVi2okllxYQEQ6I2iXiqxuVnlPWuQ3i+LpESNH7cE2g1RamoU3qpTPGl
jhW+EGlAqdmHUnO8QUDP2KhRETBNtDmp3ymJKyUeqRhv7RplmWpBhUfSFoUJHikhY04uFa0tJ7gt
79wrMdFoSKQbDG1yCXERIwZmBUECVZTMMuq2MkMRROn1MGG8ALYobhJwjcgU7EZ75h5rWKO2tIQ2
hdlC5QdLNhswnDClGkT8+vHQWxo0EcgU2QWwjhFP09tYiqRZEcFSnybCnspKtNflckkB2uDPR82B
+UoDQwtLxWyXaZi+nfa4NWYaSxVEha08fXONmYQ3xmZYDKEf8K7W2F2ErTYyHH+IwXDbISO3ualh
f0gjvDnDgS6ZTgitYvF1wKiLbtVTE9e27U4/7selyGNRcBgzwG9wPT52Iyakdq0S3dmbr/AVzim4
LTu/Xhnn/u7pseygB1d1DuNib+ffglv0w/FrVlfVVZHohdGBMlgkUhzcObfRw+dmnPi4rBJfPPqn
HVwLsXm3HQDFKyqtW2rBfuPdDJYyItwHhgEMKo/ok4FRAhRANFh11YwRIo/iWPqHxQAJBxhVykch
8Qlafk7OjKAP7cqgDBhjWuYxcJAq+JPkgQwajiNVrQX6gOUloUrd7yJIbvCuxL2SdIES+ia5eBGf
rmSlUfrEb9sFtEYdzEdnkjgDwjzws+lpmlMBRK6DkMvtVHuoXJsf7j98SPBxyEQx63tSp3gvKB2t
e7DmxyTSGJEWUxNVlB4+cxUqS/dN1NPFWl/Ge788Vac5pt20PNVvetS8e0RSncTZu413w90QEkhP
XU7K2C9+rHbxkXbD2/gV8NSe2JAcVx3Pauvth6qpQbaa36oZj5odueCc1SlevOBXb9580MSjuR/y
W40C8IxKfmFeC1f5Axsk1DzxAhzcbNLXJRLs+3NqKnh3r0wx5nj/R+DA52ABkLzkJw2A/6069W71
zd6It4NqF9m2caO3lQ9ooChltAkgOKS2PoeD7nJw+Igpz+2HDaIUYqE6FgdlQ5Q7PxjG5gB5GoR7
x60yjj2L5HbUiJklMnXqH6VVk39/XCNyIMFjuR9ykYJjVgUgSX/tTCrTEkvBBvRwIv6yFvYM1zn1
08CQGVX/+Hf8A70W0+aDJHK2IODKqXREhPrcKzzj4fAXN1uZ3L8/WD5y4Y52ExEcpFwsPnAL8q6e
8FxczlIXQYc257FniIkt75ESnGz5gV19Ruf8zDqA74nAEb9RLqEPyx01Rg/VElmnCI6C/ykOxzKd
Z3JVxVw5oh2q1erkYaZE2JY4N1EN/8EJInhneuV+jOTIju0OHhxOy8WVgB/ek9XszJb8KFerORhg
qQkXEWfkPYIEluiynSGOsUPUCyHaDxB/l++AkRWLVstk6kGoGsyg8+kr89Ayi7vsNOfUPd/Xr/LO
OtINrr9zLvHOo6cEUkyOBJnAFy/2vpNn4ArjXecUfx/WSTjyxpP+ePrXQHk435SYuwdv8omGs1ae
8GsB1PoXW9/a9vAedt6Ot+kNeuGbUujUrg02jywXmZJaz50LFS0rqPiocwdTeP1y6hRRizN+AHUy
An2X/A0VfaBdZLLds7uao0QkmvuBWoa3rcY8pwlAMw1AqPlDOP0YPVI+R601SuCyV7rH6ps/EmAY
XrG7GxtAMTX01St8q95Z+Us5O+bA8CqDqlt19+MvMf+qnqUzt6QzL7xwvvh0KbTKaq0VvzycGCli
tMS05wZZT1Z2+Vjykdj6D7t/76fWEIkSnICiC6uuhEBT35bHuU4mLy8gY2kRaODV1HDZ4kk8Inrj
uTX5h6xwUparo0ptHGOtceLra8ONy3pA4y5TU2WNlOKlswdro4S95AdWSY5D5eTyalfIy4q9LulR
Upq2arPoxQr+vOtJ0liVWtro5EPlFbUE/C9qPtwIj+ZhJ8QvGmBaT9f8J9YmPnyYHwsgag3G0H4h
ZTL10dktPt4FSclLKwO6gGFQaOggMUmxGESDD2etRkJmB7bMy7u6yj0X6BqkDLKk8lUNr75UI6Ws
NXpOdrIetof9hHSio+uK94kT3t9a9lpSfltr0e73LzZXVNd9vZKieQKXhrMm4Fsl6z7efqvthm9L
Raxowsm7TIL1iLCVJ6QALqdyRuRDxBpI1BQ95Znc8OWS/5azwYn2OaiKEUkqtIQWpYummgeNVrPz
DaGi0Av6xnAr+DfvwIj89Q3vgD9AYyqAph59G8YMznEdHQDqUYPiVI/HJetV6qc+RXyMIzLpeY5e
Pjm3lOuh7W1HNydh1EjoTsOVR/JsdV5Q18C2T2Z7Tlb0d1xQMucenZu9Qf2qaENFc7/Oxbo2T73X
YjMte1CbVnVKDpob22RQ0t+MtlV6nFtGqGf0HPOHbcNO8k3Sj6WgICtBVd5woR4u5HOsm20fSFnw
R3q+6m1nT29krPPJc37C1vTlIxc8HhaLkjN8+CHvs+qeFGbJ0jA19Okf/2GfiCsePh4s21APi0XR
LTjTRlhwhv+5TQ1fPNdpuBgOD6EORy/P/SlcXP50Y2c6EkSyGSFItQ3J4ehFlKZlvIGMzcAM2+oU
qnhi0yGQNgcltVl29Rp9nSke3d7h/UxX5jHzea05jam82KXgwrv/FwOsVOs8GSH6QiB+aIE+kFKS
x5Fv6UASC+hKqoHKyETxOVkHSdJwViNGKG8RF3gyEptC7SQ19uGHyhRd3VHQR8NMnqIouOemOLhr
wAfsDWAmXhAZyrBG0z19FCMYrU8IRpOk38cXLdqc3duRbhk/Pp1pmxNhciBfGYMhfBy+GPOo+wF0
MHP6fbQ82zS6HGn/amZEQxtkJbLgfDYzPdULwQNzf60SZWUZqRUZtjxmzfmR6Amo8gxUifWIImEg
di1+udKDwodHX0oGon6LR5Iz16Wfc6El24uyqnJSTipg4seR0dcjlmRSId24o7calee3oHzvGfRg
rB7X+1HhFG2AzvEtzt0LYFlaalU2bpW+x4bX2PTOp+i4Tks0zAUXL/fmnw6UgPPBGZlIWIg/gDPa
eUE0gpxCglDpu1K7TuuvmsPi1DVaanJQaWbF47GskBg1WtHe1oZ5aHQZAsuvpP9vNpcVsesza0zd
Hn26kHG4g9um5mmCZH+yQpKW5c+JVvQWXSXMCbosBMkqxbCxYBiIhPD/Kqk5SbJe8Xuf2yGyzMVG
RTG1o2RtF/RRCrxTMImQGKPPSpv8WFIoHg+5t3aguTAchsMhI/3nLjTVF6kFSrXHavaPDjEKZrQ9
LXl96dVOUMBOApRh+ispYZvWiswmZmWF4a0078FKQe4Bq8oUXp98DfjVk5A3kUOw8VYNKoBZ/mkk
dAckIW3ExaKvEE2HeEdiUJe8zjhIbrX9Jv++msOWk+1j4UL9e9Vw2BVDNRTIgqZ9ANv7YFPDzzFp
KA4DTpjj3zvEzB+MS/vkhpxOW7DbGn0/m1C83wd8yw4eVU8kO5iNWhs1QVgVtTJHoxUMpCcTasUs
E/D41SLJwGY20rhL6MVqFGmkA6RpYfpvMhqeERnRFVh+vGXZbBvea1onvUKZQYvELqnsSASzyGxu
fRR6sNLsj0Jp2Ct8nZcQA3uVLk5GswqA0QT8vEdlDg/ZoXv0jBpkmXlE7AyxkXR4oBB4A/3JwLv6
42IHl6H6L8nibMlk3+xr54ZjJVOLGjZChFyHYT9k4oqldYR4WI5O4SuWWPaQDoTYPTgJs5J1wbDJ
3kK/Y6zAb/BkbWUPMRJV69+4CzBCoaI/DeH1I2fAqy7YZJnGFpHtmmu4Dvsy0qruTtYtdI3a4QKv
pY8pMq2Ei1hAqnsNrrtaZb4Pzh9D0WjKj5HVlFSmSFwkcmT/j44WDp2IDoeDorC8kH1fu492Aahe
5RbYanJvoIrUF7RbACzIWz6RUO6iPIXFDkPpJ5zwpoYsRm38gTaOFbrwa9KXWj2CdR8zu161WgyY
PgdH8wQ6m8TRKuCtrfG01cYdWzM5hTiOBCBMJgljrc2/fr+CtpfcUHwy9VYArNi5uNU4CLMZPV5m
uUJpbzCgwJS4Uwjd5ClVU1hDLpclAvyltcpKRpdCipChW7CGNztb1/gQPc805F0TiHXrhDGJB0IT
EdHsUCeWPwJcQuAwW6pqEOgXWxBAkuT+rkeTp4uB3rXlcD0cjHTmsgChgOHgMA4yxEPS/TCqvCV7
onoR0BV3Veh0Dtc8mvq/AQwDqiLETRsCABNmZuZacuvpOExVro5NmKJwlgycKeP86T2KPfJOEfqE
3DHVi/URS46GMEV1wZlgMOjODBlonCiy7UxA+TWFxAguTmEmtaSb0whumccufSR1QNqfmWRlrHKx
W3dLvTouuwzTMygTtrYPqCvRjYbONSzNhDRMD4h37rBP5QqwzAdgeqpa+zHOn5wRNAOZB7ru/zno
Ybj4uA2fV+OVc38WWcnLlCqWbi91suGReZr5IN5aQD99wDsseBIy7EKqYzQNMg1b6elxw/cIn8r4
aMln0ce6rHWLdWFIcwBejohedK9jMAxCx46hPyoGykxW5vBLs1cgLHefr8HdJpwD6xqIIjrDPWC4
cvNnLOISd8LzH41WRRYbWTcNZQ0GxjJ7qHmMCjn7+nxYqxn9OHsL7bqsYnNURbiBVXB6IQw62Bhj
gbrDhSZMH6XeHRcUWw5fNeOSlnvSluL4WafELUUYWFVnkxVzXG9ZyzvHrmQl+iiltv41wSz4oqoH
ZP1ERf/VgThHyb7mLjlR7om2Kb6h/M8bGw4XxHCLEkdMPpJD2eLFLXPP3tl7+A8/DUvRA/wngjHY
wbODD61tB3+0XLeO5eANgEchBPRFUqGWFtj13kvdA1vqloPiXzkoB0eH1DejhUNmF4qERfQ5O3wO
zyKGZ9/ivXPsyOTiTTN8GjjHcw7TxCXmQCFi42d3brHMG9/xCR2DHf4B3NXxxnliiH28eQg874CW
Wz59W+BnSwdszjCu2+r8dmkR80p0u/RFFkURWN0XrqVUE4goSISYfuXpRtATusVj+beZgML/FJ52
zHAJUqqtwxW5AGSKKONXsxMEK6ii1QbbMYNThGWwvL7oQKs4TsUjqo6jrkRcETbVAuVlQ5gNaoPA
fal3oXabqjtV3qkRbtoyAqgnitvfDKi8mfuPyjREXVDoVulrkVp6SCMDSXYWRu+F/D2V+3wcnaGK
0RHhY7TCKydkN+jcWVLkGNITWu118IDrw4f37Z3htEu8XkZHJYLS/d1SCKXOCAPYJnQKr3VgUjOq
qQpMCmwodcFEAxAo/NeLdl+DFKbwy4AET4fgyGhpq7fzBVgNr1Lu/CdO3UecJje+H3EpyEfazX/E
+06JVatTiu7yvArRaXgYVvEnxsb0PUbf0t/0d14hKkQpvFkYZOgRPqNDbDR3sJrF1QdT4RUNJtgT
Ioh6/v3QG1Fpkc4H8TLUtmQelXWQV6yYe56o1ckSVQXB7fsMkFdtv0qQqBvsCdDWlRAUr30o6yJ7
kVeUq9OgAtMXsYWuprxSoAt7vXGSicAhOuJgUrDOM+D63ECcmpMvXWryNYfGNyqNpzB+QfGqxiFW
niyQ0DiDXIp0g/a2UifKRqgsX+wWDdpllgWQ3Dp2XktQflx5cbukCyS+8J9ULq0MBJcpgFBMoNUj
N1QpTDgjuIHQFPAecIhXq4tjBBC80DD4MuDRwyXZIBhY2H6mXa3dsgkGI1GKSorKxnlArZEkjuRJ
uiD7/r+jvScxV+7W3J2/80ULknrHJqQHZFZpXFtK7oCOFci23Cnpk9BZGSaOxvahm08U1WQoiSd4
XIIrKlVT8a7K9neRQiPdxf++JXwkJUJAPOrz2CeCH8l5eKbyw4ykFUu1Gq8oUgKs0upCeGoJSkAq
FOBry++6jznUINgpbaHz4F/XJXh+KSukooo5JmcD6V9L4Jf4GRX2BgvojYlVRWBHMJ349CefsCWT
8J6oalY5Q+hKrDW6OwX0dPQ/tDHEA6RFkYMnuBZ5Jb90CWoHGxCuaNqNg/2acpPxi7jz6NscuRR4
HShOI3YttYNlPdSAlDHI2jTAHqAkjSUJ10Q9qnLYVV3KGIg5xrnk3dxMFS3nNzLPyQn86kxmkRJ/
+PcwBEbZKGVpVG4XNjw3N0u9/uOOo9RSb/EDpZyk4GQla8J+BUBzs3m9sGxAXhJOO7hpRZQvdLia
jEop6HLkE0KBNVCYZ/R3bYm9ygxpsuW9uAfkajXWtC/avjCJtx1ayS6V41XHDoZFNqkVBnMy2cT9
jlSdV12XKJbOxN5gUiuHK3PAMnBc/Lwi2kvaNu1Tq5rcsX/yknI4oOpCSiXE+ADXs4Tg+niH4cZ7
Ui32DOaEVdokLZkBneBCanqK+gfeoToCou7LzS7YEgH4oPgiY4OLmeEGioMYRrD6tgoyFUICqPEz
qAcxn/w0eSi6CBSEY6elR4EhWWauSVbDcifzpxHzP19mAkTdo3AvyzCSwYPJiIwJScVsikqXXFi7
QH7NTlISbNwjIHkROnTPcbRJAuJ9mx5mKXN5uO8I+eMKA1sQo64S/HyBSFloDA1D0aoCvaecIvwS
uVQahTJDDZYPSXHkwxvnVLeyaHUmoJG4TYwpXCa9XOfIPEaKtIo4lt7AiFRGfLnk4IPBKIhkwmi3
lz0PUNgg8wS0KmWRfPTQl4ZPy3P4GleaUBpd//8MlZA2Ks15dr9Ofpy2UGxcbK45sY1pg3gtCg5u
LK7R9N7SD6ZNKvndAdczCf+I+AGQFO4KSdHHI8Li6XgF1HAyI4IQlePoamRnxjwb5F56KRRAlbXM
kdOoAqGDHYAC4fURDT/R+tPkVuMcwZ4U0TcQjKCiBOsgFRKdzKVrZHvQdFFwAHNWbqmEaPLBArUL
v1NStkQZBCFaIySktouuvSJhiaAhaZvXAua7BEGW9A3T3uKJRhdRyZ13m56uHY4wyV4yJmRIoHgo
56GnqX7psMa5c2rh1I1ATZTLsL4Ozee6EM5jJQjgn+s1HBTYS8QPyAOzxOr/09niS7MEQbPgTadW
XY09oyhJCpBRdgSSOw+8R2FGZmSF/gieVyFVtAaxwO2Vf8jNwFPua4XTcWngvW2uo/BrAnr7S7pE
2BHMfN75BBM64C2qPlT+op7T2KUNJxukc37qrwmaxztehwyDyR6jBKBK+ZYn3WPzfSq8zjMueiwE
eeIAa+/laMIzg2Voc0NMRxQiykE+yjTStDc6NoxW7Dob9yQNNJKRasyut+YqI0bp+TwFpjzXcgnW
qEmpKZUbN8UqikMU+MbEMkTCMlgVaTco5tTE+nlk5TWxNBZmxDxqLIUTd1DTHrR+/GvmRSi/R6WR
DdNFXbO417B9skRdlvUT5YwvGQfxzJbYf60A+abOqr4//tljP+vewKsGnWwPnZnoaBqJxGeMLtwe
HbsMuHiQ8qEyZ+h/U0PLoBxWgZS5SZOQhcSV7tkMllicfPYGR/JDcoa0Jl1N82+jl2uWS6tcLWLw
jJC7Rj8Dh1zMHlaCWI9FPkFTVg4R+hTZ5+ugZC918nJaMhKc9J84ROUM/7t62F0mpkb6leoF+sD8
H1Fn2p2o9nTxT8RaMgj4ltHZaIzTG5ZDFMEBQUD89P9fmb7Ps9Kde7vbJALnnKratWvv6d8NF/6d
PN0DIJwsKoXF+31zhj+ysgQAE5jjU4rKRXW4PZLO/TVYJyC30D4+D1sCo/xoOaPlAv/C3OdSsfwS
l2AoJhLzpF1LI1VwEJ7i3xdIK/Pj9sjRzrVDL5gjoMWBKZc4kVgrdxIEBf1cr716EPPEmkoMqgTL
lusSWE5K5ncASCdXyHSaZDpyfZBV2e2SPQsVr4A38pcBC+osN0/eLf+V85pzWWbX//Jgk3qNIVyB
mV8ICEYjAy1LenITqohRQQNKqiIQfMLG9HAUeFGK3gYU/M8lh9N0IPBC7AtaCGSOeSCEDQBhNnOX
vc2URnCcnoNveIzcf+DNGvzpeJQEVuIT1eKnMyIJ2idQ8ZTkYV3c+GOmK81VOW3kfJHSiN5m73NK
+eLSxQDxTNavPL9GnIso+Bf8hIM85b8qXYxo/jA2ASv4Zt+nyZlClBl4OXnkxPmcGfxjFtIY4eSS
6pouSV/wJg4C21UCkDwOrQS4G0AaxIwVs+PJyd1k/tFTgjiMQw4VXsTIpX+Iw4PcIo4EemI76VPK
ZqRWZUmoDvpsEvbl9ODP+FUuc2FkCUVgBr4CwVOokH9rEHcR4RDsSd7hMrDshI5Fis1CxHFNnJlh
6oFNCkYwzuHT4IjJT5KM4T/alqy910A+Ezok1LEcOFlIuOUHSU4h34tl+3l7ch5xignqtYFxiorJ
Mrw56/US9xh5gXyVvFhc7iSf+3sviMzy8+TfxHRazkb6gWCBf0zOGTo4MCP4eiQDBux6JAAT7OWh
Qfwyo3uHYYDWEVQBEf2biUCsfB0Jjyg9C8+DuoA3zZtnAcPerILa5fbKLZT9xxti98mmUz4kTK1n
+e8Z9T36Ji/IavyIj82qvGWRT5ayDMsEBPN0qGCMVaCtJZMCCuWbFHFwTT7V0efS5AJxmYbYsJM9
JOLP+CUwJ8TwyFfDnhMJYJCmfzGE/wo4ykQDfWFZsQyYfifo4f0X8/7iXvahDLA/PJs+uowayxZm
WaXASPJhzv5QEglq5ZKuGA2FkXIourLSICVy+ZKfS1ojUUXyXGX+F1UlErO7pFMCcveBkeBoLceQ
M0U39MYGgyQQwjXo6j06GtLp/2AvYDBjaUwIlCXNVJ3spflYnuAlTzT4+w1eMZSULSbVQ5YRWJWh
E2HJMfVAdo+cCuey3CY5zUX8RG6apJSYkoOi/JV7+kAC2eek9MWqVcEDnIkohrX47J8295/E5qkK
yUZoPPLP/8cianOrBtCJvpQZFBahdY0kT35S0wqdUWob1r+sVVmpnzUvgev9CS7mJ+RIZS2TJGLo
EsGRum4lCP/pK8uVWQMh+okumchRywwa8XqLNCBWeBjY8SdkSOjp1x9mQEVBIZlU/elKfwqGT6Ih
+Jb4hiMRD1AoUGFMA1yqV5lrEXNJ5qc426VPiZg02S45BhD6anD85EWSYQVS0chvYBKe9CeQgeqm
QUMGxslIbiPnl/yWPEmaTRE1i+RLhEAXGwjCoT5/MN4mD83k0pDLpHx/IAHGLmTDybaQMh9WER9Q
lDAMrgbijvy3o8WaTaL4H3/KZqPA6feFkYkUHbOTQpU796tBx5eRG4NtJCWMbMvPqqDS1fzsq42i
pmwXSUb/PoBaXW2Wea8Jkz/cSKnFLl/UY0chWtRAfpJRiF6j5M5Nv+RD7V0HrY1U8HdmtAR7E+zj
Dxx8A/hJzSXLVNIYtuwSi3hmKmVdIsvJMZDEHIV/kp0n2EzljyxDmH+fROXVjXrn3+pzG+RW/Hci
CEXWpGVcIz1VIo4q8pXSGRK2rPwWtepHTyzt5AMMMKjcjJthufmHMVkGCZwwmaKKJm9Ro9pfKFv+
Xrtc7hHF6gG+oCLKPWQKucdM1y+Tf3y8ILGKomiB6p5ouaEnyq1WVQDQ92C+k8j3h6+Tmj4orZD+
HDFih1uJcnWYb0BcH57ci9NVvJ0KzleGjnjcMY+Q0VYIloXXCWMG2F7MorxCs2t2b34NCv3i+tCy
Isv8+2D39TRGqc3e/xtX3xEKfH/kAsWpqhjdqUD6+k60sf/eLEM1CMu9iAk15EiYWuJjhdNJ9zEV
Zw9LBJoeKN3Xo/KFReOdycsOO4+07uGiOfwntd6wTO6fAl4QHemVCoPpCVir0eL5Q4EqMpp2APol
kJIAS0+UX6UHL+cPHwHlmoSllHsjGNP950yexoqPPXQTPw7VEss++AQ7Qo41McDqgP2KFhTsMpk/
r7kM4Wh+RPKsQXtgME0sFlSM9NMVPDLam1Uy4MtoEvPU5jZfV4cz4ezQQi33GB/itaTUYgVdjO+z
fJ7NcxkrRz6Gzwyslgjv0oCn5kf5iFY1GQL6wwzRHi+wPUEUaf6h+E8Mi5yr6ZzAG88uIvi3z6+M
Tk7k8E/GUTvyVVXsv2IP1aKoNTqlvZq5SBBjAib3YXZnqlDmCvmD/O3nF2ALxKQnxR+YxMVBFEef
GMzimYwxwhWcR4QxiQs5+iqoEcSYQWrOjVYEsgvQE/4+wMLJDak0BUeTDwEkn8XaMhcNo/zsHtOJ
0DJZVavn6rw4bd+r9j6PvXT7Kt0URdiHW33+5wEhz3b/Ple626Lu6jjvz68o6SqqoyGS0zgd1an2
1f56rPapo03LtnNCO0WGl1WeeOPo5Oml/A9D6NFvAWWV2S9cXZhAX6t83HePnT1uf3VIWiMGRuuB
0kOKYxD3/9on0v3I6cnKx8k1A80zgujDp1E/lCBmz0Lp17YXmiOdlHwqfRKLND/QfaaD+RAiIBO5
1JWKJ9DU7SdK5MSGJHBzO71iJyGXIlRSg8YRA3tJYYHG6dAoHkQE/k66xTRDSQOm8gAkEkAMEN7W
xaUEgNNLwwlgYwEdSsp2qQc2Us5cHekDnBDQoeD/d1rImcHsNdq8wtWT/pyEP6m6BFUQyBm577GA
J7Je/3HPV+RcApnJd5anuiMXkwS45YrDXo186h+oRDDbDAb3LsjRZhe7kyygrhVUTapGUD2PEMec
MqvjCWpy7I91H/o/rKUPWiV5tlQ0Uni8SKL+rM1FbVWAxtVgupCfLdgTWat8gKxz7s1RAEUFUuTY
xBBINv0fLR9wlhooRptNwoLAmZK9SBErQBRJCrUS4oJcMPOfc3mTdkiJRXolP+cvxRck2KQWI4Bt
UQvtC+oj1yqvkN6DzI//lXB/781G0evTshBcizf0qY6lTcPcCgjLDfCFGVgimxR53EgBff4USiXs
ycNhMp2xYQSpQSikyN59CMJkxQLDyVO0uEHSCAa6echNEPhBWE5/0UBeI0C2tJb+oxNJwXcdB5sN
BysQA9WzHLTpAARSxk3kCxklQE72r+6Q1AlUgVRqxokfzvZnaRXY3te+w+BHuB6S0b9DOM/DsDcD
l7hCPKbu+MwMCPug8nFHZwZXDaPuJ6tGoV0G1sRM4Q/8FAD4DzhQeZtkZ6B0aOizjuQpCKw+3wlJ
mJSFI91wVzW4Ux5yvSj292RZ7qQwF/tHgVB19IolnQOhWFACM7Av9/0vaZWHL1lo4kHBpjuzBxAX
fvaH48bak2As3cN2+PSNyYsgT8XzSZyffsZHGeQ+HfPlWnJMUd8FR4c5tpSWrUwpMNSfoxRfMwwj
rCPhibyxk2hNKjGVmKDX7goAL5qLArUzgiD6Eh+NCdHpxTrnPJWplHM/Ryl/06bXUv8yp/+RBC+p
U8SPEbtEnMAkpOmedJ8YhpJAwmU92Qp6VxaHZKcyJCXrXCoTyUrRHWU5lKResrrA1mWjSgP931gc
5Sal1YbUE2LGBgiLtc/WpX5jCOXvW1KXgBpTeMkWFmimnCYi7dpeQsdWbSf5vvZNDl6WwLAZ5zQE
9xnEgrebcDbO26Wr7O9jrG5ou1xErO9IkGqoRghxQ3uRrK791k+JdBr6sYyf/7ZJ47+T73R6muon
R/tqvtqb58mJd9Ecav1YG6Ih45vo7ezbFIFnWOwhOr3aQju57R1DqgU0Cc4QTB1sR+fwXWhHO8yH
bXbt1UOg71ge8az5Sgvntbc36HUdUDWgAnrs3kW/lbkSBCHizPG7+kFJxW+N62lOvCJKEmw7qzsC
hcfHIh0TOXGwkcD9a+1UudD0jWFOF4EP/f11wlbMDm3c0whRZIjLegd33Gac+1eBnV3TsfAIBBYW
u6l7o6cOZBp3NcaEiSxM/KKZwDzGyP65o0DcWWHi9B0fUDbBFMdEsew0Vic1S40w2sRuq/Yu8+Qr
XyPdeXKt3dV0bR2Fz+eumNa/ZDukYQUoOWzKF3fpskYJiAYQ6Sq8D9upOc126pAuX4rHfAuz5epb
w3sGOgJPc/WcW1x/trfmSEfVTtNyigL5IU9F2Y5JHmIMGk2kCLAGXR2VPd251e4bZSvFyfatBj2S
onByJJ1NhJetfb3QV6ftaaEzEvNY4GalQ2F/9JL4p4YNTXkXMH/fhqF4nZ0QO6qmZ47ZMqDMnbK1
mcfuoCj8CA1GPVAfgAz1ZETDezElL18jYyTVDmUhhoIN54SZKuwHXMJ3CroywMjzF8oXOUZYkK5H
r4n9Q/uu3QR2zqNtttr2OeEmiJ/ViTkpnsBBKYPXzoaozqOpmYl20t8WZc74uWSH/j766vKZuq2f
x7bzbYyw3EPZzz9hS4FgbuqcCzcnEV8a08vQQvyuM0ERIXLq2QUe76r1E+8F98/WlwBBA2UlTP54
CH7PopohMz6lSDyS7NjTZI6bz5hB6vHty4ZDfkFvjzYmtAOdKL9I5X72OsM4vDY+SRRZojUokVjC
lQ/5A7RafotpOUZZrSTDYnq47bBlyYvUQ4mBDPxmaEBEMTtIUldP3CKBZeRqv9GCf1CRGgdJYSnA
iP7RfhBiKxqAjTZirF8GGi/w1PTRk6e9Ql8A1QnkGws/1frksrz2lolvqYreR4Not3slJcUbQXf5
6dn+NMYOpyUD+CfeD40GToF1js4AGWiOIHR6dWIeNCkulgGl2xy5qeRw6THd6rprHOnF8+ItO5Ov
KLdM7C0NX04X2vuWe7kEvApJnCz2S9uzaTot2PgJ7/LtxpzPYH1tnyFuFMMUeLy/1jeKXqPHKJ/b
cIqyVQ72T90KmfzzPZgfNyI/vfrW2a+hwumccQ4qaiciLjQa/Nort3jgs/ZG7mCgFUE1b+U8HrQs
v/Vv5BOnpNXPXvzVIDuKnDqyQByblMecZATrRbmpvlApXz1h02BBEMNfd00YZl3Tz6Au2jtjKZo3
HA+QaJdq4unMJjGPwQw8FT+1xMXjqpFnMzga2LX5/I3o6X1R9G8rRN+y1bVh6uDVcYqj+q2cffMn
37/WqANZN3THAivxNQSZ2NZwhVBvrN0KqYrdbd+epDta57oLoWXNmXAmA5lkN+e6UdkD9xElXnib
K6s7y66UNF2L3ROZPsUQBy6pONyYZpoMeTAIeJOF4+HOdNwPweJBkAF8zHyLDPxwha2RyuwVepkV
2DeuYziwKE6+e6uudndTJv5OnoZgFpRmt6pcnAozdGYrrGqjKZULqhYZuSX9+EP78IZFP7+t0jw4
xQEqqPaG+xIdEabfsOaettNsUDJFr/UFh4mk+up0Du/1ywolwTaz0Hr1z7R2uzYRNOJEEyXR+Pf2
U+6uO2Ue/5TdfHqdRDPmdwwSpqP1rR3TcckGKJ1b7p0pYGKXmsTCmCOWpWISno+PmV45SIwuEHZo
Rk8G39BUSBzEIqI1wZ2GTEeqLwocjaGEbUOmQvWwSr4Q8v3GetkQtQREoHKmDxLxhO3Qb9ldlvcf
nYHBJ7JaCPVOua9t2ceOHQU17H0SSV7JjaNneXZ1SifgwNrN7l6WTJIJMeJp/MStoR4FnWtgFaOW
NVD0IRUi74LxCZLkrfaDQNDGWiZrytGg/fRvKMesSzPotP0K9YiXd80GFpK2Wqh2evalH6kj/HpP
M/iMc+Ur+SFKRFuurXV8z1Gk/0WihJznsXlxQ0yqSbur273nayAnWEYgYdzoSRwKUYmcnhDk0x0e
QuvqZIzGkBKwjkVKzIXXhr4Uo3vj+LeGaKSuq3XcU1ePcT4pxrfDm1mbPfHbwsLJAIc8TznMuOua
5b+Y46QOQECEoOzq4330bQ47Y56HuX78ZuAl5oKKP207yF5UZ79hxk7FVbR7NwPuUPP6Kbnz+rRj
7hVkBI3++QyZkphv2T8lGpicPuByq/c63VFC5265S5+OintW29WpTm5yHTesKuODcbR0lw1ilaIg
nBfe84zOKAR95K/buX/eJTRn4WRRtLWc18YmvaW4RUyaM+n8kQz9vq6QX9EfjvpAWsV/k6uVcquR
18j5IRY4BuAJsZr0nknFQ3bgGCd8YDLKPgS245BHnRFMzugizVKP2ju0pZIVKh7qqjieiRwrooZG
NYrZFKcemktHiN/nRXsFbDcnyj8pxdRh9v34xRmlJSvQgM1KQrAkiNR312IAxnasp9P8RsfOKjsA
nTwKB+Pq+id9OQmJq+ERfCzKzt9oHtHXzYYdo2fYw+e9Z9276VSJvHfmNQx3ZUELZjn41U3mABWI
1Bk4PVI6FuKPJwIN+VlIKzy4LzGvnHXW7S/9YIyiKVYjP/ryhhRxKpZpbQyEvpObwy8mTatdacjB
Jv/33BmHeHlZoFGcbG/syTlKICQGd8ysqEro/aSu8oFlbMoadBrxWvY5YzRmNrSxta6nHRRcgFIR
ma+Q/gUpUYfkXOBz6lJ+8i7eP2ZGx40WmBfZi85O3tSvdfcRNKy/4p2q+vF3ax3edgzRqo13wguw
RhXSJTfDnkFD1qp/RbP+TJ7kXvk+jdjAvVYJhBZO3WNydvIVbJnDeacewEDIRE958DgC4FzmCHmu
atgEeHiUM+OXVAFFlwm38jxVZtnSun7Ud37MoT5lXeUQdKhfts9t+qVOM1BKg1wP5t7yCaKbeLzB
NEwgOb4QE3/3APR++A6kTDqfSSI277AFFKMEFklm28lQe9o/kMNhaRITeWvE0+N7ps8417hGIxmw
Ekvm3yi86boAukLpn1dovb1j2RvKipSXrCg6cgShXVX+6styWvzWvxYKgNkcvtqy5vjzOP1sryLL
GZw3FltHIQ/2Wi9XATqGQpYETGbXAAexQqGY1kN09LIotBkewEW6px/SI9unBQWzCCKkrRf8CxXN
4kFDkYt7eAWSRIAV01vs5wyLLa+/qPTmROXQmFdQtY0vBYF4tNpxdatZZL0YxRz44Y1PtEshqyme
zdm/sBsx9UQTNT25T0SUUtktNkvalnjbAuPUvDcN8mp4R58cbKGgckXQPIld3hKxlrhRsPY2iJHm
z/C8aCyvA7RWBDxtMsUbitlBJ54ZlodmL37q+tW9zfmkAUDIveheDdQViEOvPCxevqmMOfDy9dtG
j6dLR8aofNY+EKUdqExomD9M2muv8NSElzys20h/cnM989yv3z8ngCGCU8e1bQ9TxJLBu5uHRnFy
Q4Xaj6+B9vYfACu0N9Hx69bbxzPQERfUh9i4UD7ytphoqm/hmYr7DQwAkdb2SmtwRSVd8fMLnRQ7
I+Xq6vP7Lhna17CVdjXbNbYi5sQ0NvdZlYP9utHEr/vtNtlvEY86hn9irBsMch0t29QNtJaPGY0s
puxQXX0D4VpeBZsyR9qqd7r6Sst7ld3q6cW/rYHmoRnLK0/uI4goVO9uSQ0ML/pTsV2XeVAzKEXm
07e3Cm7qtpNg/nPpFaQuP3UbpTLLfTDFySu+2Tb5HQ1ej+edI/Z4Gmpt70GPFZPWh4uZPU4qzOwx
ORaoEHLqx7he5I85xSkxFYdSBRRqey6HFqSI7Ssddtoz7T05JQwRlrMi+q6fw0Tpy5DYbf2uv+uk
20B5W9/CNtZxaVgP7giKvidG42IYafJraiL9RGDcFcuYb8JcC808vVutSwDDmhEEvXaJW+Cnb3p6
Gmm+CU0UwuDC3CKOdaVrcpln5qiDyBm0aMpB2BIHY5h+6wRxYluQ9u6r1hdlVWMNn8AUOjm7FrQ0
JCOTrPs+DR8dP79PORA7xlBWQSrXb0Lx7/SUFTqBiM5x+lJNwo7LewW+vVf3YQWd1TX7AgdnEZXb
iuq9CYqLgORt4iGLru2brd41HlnNEl160ildQweOULQDIO8UXcoH+93VcyzSe7fO7sLtju6DN+5Z
l36L/iSl/zUwO+OGoh5cgFTmvH0/+8j127dQziJjxrqyyhBKhcWdA+ZA0L85VoUfYSxxH/C1rNr7
zacGeqTd4v5LaRJrXn3zbcQdgG9h7SY9FSiu8O37AC+A4urVtPn4wucsvQ94mqf67BYowEIzrQdv
O5Q0gy1NENcion2AGHYBg4MemOHFqFrV3QjfBLTiEnipp8i7nb8yDiA6s6TH+/a3eWO48Lk2p9oI
DIEbhswzOVwz7qDfVznaY9iUZIcIw6P277b36aIcZHeCybN0kRgf5XfSa4QhSaywPVInCp4ZaMjR
JIDA8RWp3fQdVqmL3T2CrWgn0t1OQi0d35Eb+21IQiy3aEatLc8QS3r0w5s+yw9IHwDf5k3ZF4+E
mUuiHfFo0y0nLfy8dTXQPcr5c+W/LQTIHiJ5aO3NTXuP7p5b0EdCOeI+fBYDKv8WTGwgLupesTEG
SinHnZXCRgagRx0wjD7iffXovOGrzCeK/O617TZ7IuzF62BBQx8GwiiIK01MSiebzUtRWdaeARyc
dj8Lgtvff8Nkz3ttO3yQC8Ddh0Zg7i/5lELoDE2aorvaWvpCheaw1SdP6KWzC0R43eXIyObVARbF
zlpS+pvEyUrZRto01zzt0n++lxwIt84Px+bj5quJQbJDCoCUAwhIp0OHwBwUltQbnP/WQUlCQ+++
1ACaP8VHil4wJWEDSorPMwqWIilA9KIWjMPX/s5lQd1gQvvGYqVvxg6yd3rRVZJhzhRIG8VvNgx+
nYh7evQW4diSNkEdeqnOPWacW8vIcFEGp0a2Yr9lBnSy8i/0FIlZqAiWrQkNBk5mfHH5KpVRP2ZX
bfecju40cSI3Q0gh6l+GGFucbz6PPGZCixHoMI3d6O1QfpbCS2KNACLEX7QNcYFvS6xjA2S4o1Lm
rZH3ri6Iqac2ooNMNdSZ3+p4OlyQal6twaTO1x6VR0Fvqk56ravfVp026tevgYYLJrM1kyQKdLqH
HzCixOIcGQ7TI8lS7w+ylYmRBUhNvdB7c+/E/Q17X0ebUFEGMZF6hr7kS+vGHGq33jNyH0kIZvJc
Wi03o3oUjMm9ao5CXc5NoWJld6/iY7PWkQcccHduh2wdU6oB6FOkVT6CK15N9f8Mq8ZXgIQ2utZT
obXOX1BgCAlT/vJJwolnuk0URN18FC20LY6DtAeROAI8NYcFIu8j6+0l+1sPtIIDpcTHZG5bg0IP
cSx+pS5619muWEfkZjDi0L2Zn+Z3PJ+pwbetFekQgnucOxzz++arqV3+7XZsHSQ7xOahhj9Tl55K
r0YfZYWnn5172mNpAvNolVejy7M2LWIKQGcbiN8HlF6QYuY2/p8kA7gU02gZd/QFC41yJS58lWr1
1f88M9YHD7rpvygiEjcP1MSJqVO+74immf1iYOs96qF017x8VjPp2IvlyMEpOE2fjCjGNwroiFT8
Oq9y3/woYr6WWcvRZ2Sd9/1jmKCmuqYETH3jOWkhi1z5PMeLHdx4lPUigQV371FzkxMlmTfjst/j
duNd4LApPQ2dA72njh+rG5bDSx3S9LL55eSgLawtVPYD3BDoHTnrrj3hZDZmlxUoBZEGajhHRjIj
0aGyVGL/3Wu9fe4ItRjVaY4C4YUl07vvFb+NdScN3NZUP+hkxhuCcTQldcKnkTLt5QqYgQMLCybB
asICyuyr3OKO/1wQ+YBwqBpMX/3o3AC23NvjR2slklcW3COO28fgagywkbioS7tYGIher29zcDlU
ZCm2zQxb+W46sLWwPayMoUreacajJwU7VjZWWTum5cUUT+fnrmqC+D4pak+BSsBZCciO+8dr+HyF
vHMKV2N3vkz0l3OZJr/AJjoeQAd9AjRyo9L+aVxmnID14FrEvkYsjv02ReLtFjwBVakPFa+ENoR3
BVnYV73Jk4B0XvDtEPCXgvNWBYoxUsfIh1JSnFi6KJoa7vWrveW25ETK+Q3tBKCumZF8gSJrVbdI
BhX63zAgwAIMp9ApTpbUC08AIJZvx8vhNeHmgRzocsYaaNlD7TXlqMAi79UJTtgW13wFQAziSXm7
j0xPJ/Ni0pgLcrhPxQXnUWmwMuJkoJf8ZGUFRkO941tIsY5j3a/pXVNoM+eWDV7fkTLW3uBRXZDK
7NmTo5+kFAn4DgLVW4x0SNDsAEHuYbQhs29B4OrXMyr1d4+cCLJBGeYIUKG9RPTu3n+U66h1nxnr
usS/zz+DhD56Cst6DRDHGjzxhhqeOGUGlSSVz21+qfotE0RzSVxtYagjzoiWvWt3Qv6FJAHxTpQ1
I1DRzKHupE7iVCnUEQsmP/sv2j6FB56pTJLOxGTAEl4vXdPvGLWdsWAD1cOvCFwBBz4tk3M2IEOK
mwE4LWEmf31np1Atw9alf4/G5fWb5QV4UzaOuQFXfJDp2d0TwqCYqKDg9g7I8zr677v5FuwFCFIB
DGpcs/EfaY97lqNwqg3L7JCD+7I6OwzvRRMl7z6iMSvtbA5SvMk5d5qAo4vXJPd11gRRMzFPo6KB
I0fLAMr9+ytHl1rtl81EuzGzfnLEYgUtVn3I2yZN5DO5nZYHRCobUK76SZDed6ghdEcrtgqDKhBo
6EEwsn7r0emI/JJOZ3CZPzMnLrkLfnIABJJMyxgTXaFW2BsBWs5uPRa41QBWdNTxG7X8atgZ3ul8
jEiOkjk4x5KdkdcBfKxvKqAnljWIP9QO+cOr8LR4RJDXmUikiAXrFgspImg7iE909/YJf6ZxxewY
IUFx7rCUfDBUju5NtAVRVvd8tXn1yH9vw6JxU2jWO2WQEKZwh121gN8iGs4Z35G+gL5uii9wrfMR
eDpdtgHWf3iAd9gqZP7jYmTp6Hh7Wg0xC+CFwP3wMVAjS4tOtCvEi+L29ezdLpvrA4Kwc1WWsfGr
NRuyg7wMn6/vi4W9i0/Wi06xpf/mCtAMAOsdOR3yatKMlumhYty8RySkOpMZ7EocMyDirfR+Cu4/
fi3aQsWAl0nqeHE1kqCgc2hJssZCopdHsyE/yyBEuqWX0Da7NYEIkvCoWb432a82Sj/0FGkNlH3S
/vQFOyLpCSmNyhNHakx6vWYkLpW3yYMpJBiOICF3uiRYCNPXAkLvPvsx5ZljjW7dNnr5watwHwSi
3zfmmJDWRgaad1A6CvzRlFl7TLJ8NBbKE3Kc2bdZtzOcOzoI/ocGW5AN379CbqJZmtJ3h+GlhboP
oWRWco2jYl9etpSg9ToFZu1jM8QhccgxcRmaVBQ0l1cmxbd7i3gyTvH0VEKdEymO1rMr9zTn/Ezn
BQNkY+P7PSZAamvVmrZYArTZGCZ7o7ZXyXAuCUVtDzOrT5COuw8ADuYCdrlCbUGnyUu0Pbn/w30e
mHJEI48D/J11MQ9B97TjFm+fZ6HRaJCDCOYpVK4zhqENGAUgJYLwS9bLUmG8hDHSED8tGKBUl9SK
oFk61k/4Hp+oVkAl7x+1YKP06Fvx41Gob4f5HdbxLoGmzj68OGARj8VpAMbOMXumO86zbPVoDgHl
AX3DHHm799MKUywNb6rXgIWRm7PWc6ijLRT7HOPx03+YdDVigEFqlB3tayAcFWqbGeBkw6HCfmMM
t29MW1fmIy6rF/5Fn1Ir7VmQdWJyXRchqNpj3dI4INNtjpxf+JIpfo39NjjmqXttdVOkxDgzcCx5
YtIDn4IND3MutsJ7FpLmUDng3xVxJyP6fOySK7Vp7HGIoXh6fL0GBrlvYne5Ujlm4djUA513QnQB
4o/nZ4ijOPFNYlyjNARbZFxCpoN1kIZRfKA3p3l0f+zueUamr++NfnX+gbaJNsW4FUajt1cNo2kM
2nZeWk59XKgPZHpaXU6Yc7eBrQDYgjEOAnLyE6Hym/n+jtsDACCyzKS6UyPEqABNqLbD9QNdRhsO
/Xqq2BPg1aLyGMZMu2xMDqryqEBGUDAcJA9E0JIwdD4FdNwudpeqRQKHNsVCD1CExPJNuvZencbl
sTiNzop/rX9s4EbNA/N4997akYyFAspkAylQYNLxA2u917LptyrLfeFUBfmQIYXbwMxcuxhyMFSr
jhk5FcRgcBqahLdBC6LFeXgmq+QxOi9zx8vtxs2wHXSvixNuISgY3MYlcxUxh+k0wWgNPnZnQjYX
cxSkgbicVdTlrZBoRJ9RG6nfjGMJsVg9PAZZ2zOTCZZ2lPLpznbJk9sYeJliCISQDC0RtguliptG
3sMIs9/Lb8YYtvQLfRUdb0BJKF4T4sptf2ocG4kDzrS09izVE/27oxn51+fuBCuZ1PlEq3hLJlv/
PDawFivf4CT4elLfC4pVPcfK4kLpMiPrRKBe+6Ix3plhWMEg5bXlm7Re1m3mesGFQFvBESZNCaJ+
oelkDspj57u0PMN2MUKMpuz57Om38Dg8rcpWzwD0m5H/RXSyi+DEQW9gKDEhqK4kbSLkP/sJZsrV
VjHok7dGT2tHTv1IevfOd02bPm2NSCKSHh3oaqVd4YxKB9YohlALX3kvwR0Ndfg7Qwewda/+6d1l
yuO6zkmvoiWb9Hw9Nul3mZMT/qgNhZXsDv4+0bA0WFzYrVgj3cZ4I/ZPwGLJd9PPPCDgVJ12CroA
IVSFuzl7Y95J7N5e373CHivADaPnxc2e4bPox7Awaet1iwIfhEfvmsPACg0+1yp4vrQwtXMv5ue1
v5+ss7Kv5H7n0U3vCw0uH2DIJcLaI3sF12vYscIot9wrME3BjDQdh5u1rRldvrFumYp9nsPTMY5/
dH1PTG+F06JPXk4S8lqnqksTv4ajjhvlpnz0K47STVw4NQhj6eUrurm0gCm7CJ9F/7RD7QfOHLam
z62gM/3zljTITL3HscUQdnt/wg3EQF+Pp1TYzBJiM7ZfXRcPmuZGQH3WyckyTeh/5zBBg/ASpdA8
17YBtAiw4saMhPMClCgGCmjRXCsn9S8GN3iZUK1vrYXqP4IL7YbAQNBicCUR657hYGY/+rpAn1Gv
fDZBt12DcfbjhgNYvMpuos6OzeA+w9K+g6mLdowWIMPK7Npyn3MMOmU2Mj1egK0SX2UiCjTdzbXv
quq2Ivf+9oozBYjzrH0t63bgB2OJ80B1Y080vyNEC+6DPG6jegptwn2N1Ol9cKF/gHmAE7PGov5N
De/DzqbzCwLv3fbvLyras+p3DhneQ1r3UQ95GPTAUROc5yeE8xD2UvdgrE8weijG6wrugEZo9Tsn
n3zlfKSZzuwJQwWn7ll1yQRVQDgbbNw9twDHejrc9I21aHqdY11026EOOxLz2aKXln2wWDKCeFR1
XPPE2wfQCmnPgTw62eKyLcBUAwooV/9RSk+HD+eDjKN6knmnPOx80WY9QcIG3uc0bLqnbXlU9/mQ
UzzZI4yLtDBbiU5mGzIqY/s4L63SINqdUE/iG1/iafxLafVFOcwdNy+hNiJE0HCEKkR3QByLZAtx
SGKoyobhsNWpCwGNTrtKYQ4r7mMgelBC1SUnuW2nl20LFzuakV+dn2LP3ylhwZkPgQIhiwv3yb2x
VkH8/NYQ7z100jig73r3bvT0r3xkkUmqoWUNH716ZQE4fl35UTFmA441b0+4ULSLDXaycYwgfDjv
Y3W8LHSKv1CWI0qWgtK7cfcNGhPxLl4EreC5yKEBoti6eBxS71XAbOkCnj44jqcnGUZlOJVR/olq
Ymzg33yc1Vg9rTkMMYQ0aIFhqVmirNHMn+7wtTBWnY2d0zhBHFmZdWap5GPFUDvgKxQteasqA41T
ddSB69intwZeo0xNIg60GX1++mr3G++tYZcaPHB8MIEgpiBIWHfWA7g7UM0qTuIZZq8mVn/7fCyN
CS6wCs/7NFtX1340UCHNTwz8QPo0uoH78xBJD9RGtVm9K4fZJp9CYpiY7Ks1nzhM4tpPbNRyYLTd
Sq9W/esOwylurK9b2DapTBr9ZsWKBICAKok3WBYp90f3RRKtIba6fQw7TafEVXeFNRNeP3T8kqI7
gXieryj3YFeohq/mPeIVwpNDZaVGYIQVzZ8FPnSUGAUqEniE7ujywokg7hb+Ne3fa++6pfTTAN0D
Vu5Vxz3jDHSp+PaGo41gbalDGn+RgdALTY5va69JIW4y6oR5y1XsrRREJL6xVVgSjqx9MabzgEz9
oYXdFZhES4j6G60PjgHZDm4Tqs9MyG2Myz6b3PtMLxxLi5INW6L0qI3e0ahzwSeTmq0d6AE9h0yD
FlssYDeyM45SAvtUh1RAHYUM+Wkc+Ctp3TRu+/u9+h9H57WcOLaF4SeiSgiUblEmZ7BvVIBtSUgo
56fvT101dc7MtMfG0g5r/WnlwzidBtQgsWfeRqaOIb9CofPTK1741JZZVljaz5OpofRknE55E5W/
qhgDPRQbLfEhRNlqGRNGQETp7+viCtmGHoUkUpPflosPDb/yWZfLd7idoSeK3wYrr2MuFMQZdp2p
LvCGGbkZ/8Ibtfmpxe1uvI/J9eNepjSvF84sgt+oGx71Wa4RB+gcoUCj/XTbULPa9c57ckSY0oXm
D6jl2KMqrc9vfOX5CgFEWVtpRSIhGaIez51xxvEmfe+ErXcplynguZ28VPTdY2DIVNvQFmsLQG0e
IXOpD+PYJFHTOW2yfUy/YHU/wPXRFlwcvgxtCFURnOlrNOB26+RLZGDrM5JXXLIzIGAd7EWwB5mK
WIyNyeRn+jOR3dkumtrZALpxBj7oM32OBAkh5E71TApIwc6I3CNd+2PSS25hiBFWhUdx+g3hQheR
K8a5AlzXbLVbfP6goQDkq1dvhzS0egEHtK5B5RYVJx9udiM+pFzwL//WC2aDlkOwaVXoXLIzxS+I
Eb/KNjrym1DW8JtpNmq/XQcwA8lyRo7+qxyDP596mH2B4Hg5PUS6ZHoUdbj9j+UvZR8jwhDLMgOE
yL5kHB3t/+WgpEOyqO7YPAwEbuQZtbnOgGvhQVcnaKM5RRo7g0IywdUi+Fjj3a8Yq/R5gP1EDw8X
G+c53HoywfupgFCcGaE4mEHm5iBHRrEn2Ly2JyjnnMop22X9Ngqg9Lc+HJu3PsHTJjkJE2EeETxw
uBk0OuzZEyLoJjGQy1sGe+w38R4Wnb2xQzfYPnjY/EgUoE6N1dytCkf+jv6oulXTZ8LUGI1E7Q59
Mbfl74pzigiZDghrhKbqVTkFqLwyRwdDo7IRNul34DG7a8UuZfh1x+Q5aGnVFvLfgHBLhCDcwZAA
gqV5DKUlfYEzLHM5E4AGaFOukWagikKxrPYmtK3EQEGjc2t5iyghxT6le3ueTX6QHKTMlFWU0RNh
+/ZRNgHSm/OPgYSRyb8lI8SiyxgZjkaDi20EqEysbRw5c23djm6Gj1OhqCJ+1FA375/khxlvCI93
mBzh8hHsMBOI0dMwqQfG4TAYcPQezf8AaEDPWsmSeA81NgnGYxU/om9FoRNFN61aSTcBEbk/Jof7
WFd1emZylEVLle+gTbAoDLmXdiDMre5ZAlyB+NPDaBR8zIQo6qX0PTvOvqeiM9DT2nwVCqyGWKbx
ASCbCBh5xhTS5CTr/rfgSmROcB1bnhWuc9xaKI7b73pE4qhn4quH4f7U+4Z3mkPFIq4nV99Qkd1B
lxmMSoINA61wBnmRn4X8a3btIKvZQf5w8n/kbFfI1udnfhc5x9Xt1wwk0I1pL+neVDQ8HJxm4lvN
NnCiOxKfG6VxaNRodwyxZNQy5QD2PrT/4Zl/5KSG9NtXrGcGaeNIfAXpntFSrxiAM/7rkIRyJREU
K8GpLRTwjxdvkrYo1KCvnCkl5FI7TB8BpsubykmDv1Xd5r6ZgCk8ZMFCFuMvNEZ1dwwXN0MEDhKo
jjpxle0c+e3b1FgHwo/gli/GiMGAPhQTmsr7+mzG8AVetT7xLQW5oS55erPjAGTnjGzFMNHFVzHo
i9ky3H8qU3x9eiu74n2gJ+Rew1Rx7o7lizkA09+BSUyM87QakKyW+bZGSSy/gPIekZPYuHM8p6Wk
S4mbE9Z0gg9JmSIMFM2rHchX80+taGXlCShygnaOkX5Mehma/afT/Qadlu/W0StlfbGVHFoFlQeE
+5Loh1HLKI+nQMZuRCNxa+EtyC8b0a6B714kNv8448sk5u8Jq8n0Uq3ExgxFq4vgKWWdbZzJqd5U
jI1cTpjx6LvJ59zGKw2i4k3dcufovBSCwUFOR5OoaG5AtgJXEhZebQgX71qGM3QF+xH3h5PmiYqm
DyohbiOAXkTeuI47F5imjJ3ZUxlJiOHZb6IlbTSYZjCHwfpce5N8Bi5YC30MC+W7GX/AxxGXocNb
RQEUHmQumGA5j6+hogeS3oFt5CspNOedk9DMrRglil1EG+XLsNNzRBigq0yuHyFAJMWfZXSRdYJ0
GF/7qm1EouOYCqNaVztvP1vVG4LFqLHN/D6hEr5FeC8sGnyYIclEi8KvpCg+EOoiOQP7qsfE7Zm8
F+jhlutqQcO8nD/QQOrKi9Q1O4IVmloQjOuWr/IZz5ESkVf/xiB3Bb++dKfWWXX/K/yIkS7VKAUk
9T9H2reA/WTII49bfVAbZR8cnYy557dZcXEj/QDTwrh7FMYQt/hEGTduH3kpXlocPOvCDZfyKTDG
fvX8xthbvbpyg5wgCu4y4JeKM5zGtWMCYiLsywdlGFzB/NBmGO+AZLno0NvN0IiP9Q7L6zgWkZ8V
3g63o4Q91iyi+StaNqfOUZ7Rb6jjFLgX29lSRHphJNBrzDHWm7/kRr/qb9Rqo2g6h0JFzWHnJ+Xq
4RFCawv9cR0u2m/gVOZUOLcUYjRcPWo8ZT250nTEaPdewXV24KFMa2uRJa44WXzU9SwzJ4nTe3+5
d1TyU6VyGr/e/TGvkY0sRDXR5cTyfTgt0FYzVO1hm3nMe+t6Q2F6BGrIcUGyA3eBZsXMrlvNpjA4
tzr6iWvUaOcWRRN4qBcs628Z+Kg0PhDN0hVETamXlDRcCyMfNdKN0mqcPAJuSlUNTspLmFbYkvqZ
LanAdaWFQy1e9hhZmSt75RUMay4eYYa1YXzAvclfQI6U0bR0sBtwINqofwC6nTyle7nhNHECS3UT
sABedL0onhWdhqGeQ+ausVxBmx5VCvRJgTwCoIW/VlCmXcPeaEMH5x/Oo48hA8EO/SreS7spOQMY
+lHwtaSGyFvEiI9wW96wEK+R+x2Eq0d7g9wQbEKPRAvmliUG5d8Ji/orZH4FwKkRbPkYv8I13Whb
nxUTc7JtuZs2MeP3Pra07Zb0huh+CHtgE48HAa6BNTNoZUBkBpsas1V+7XlUdnlF5sA5tOe5Vrsi
N6OVzEXI8AgwEXQiCHpmK8Z12gD8BaJIkcnPAkpowlJCe34dKjOtn3NOYZi+cuHhumkfwQ+z8uCh
uslSmJ3rYRcj3IAmUO4JitA+v6YCUyhGNOR9eTboTYLoUoUeSuDUHEDQmbGHzcH3R9bH5k0J/mbE
1sqMaNh1VB076YN476KhKpTJQqV6LNaFeC3JLlOQJ09wtuKUlf5rTWnrPeHwbm6gkiXrNLdn79Vb
3tO6l0uIpGFbSS9xuqTzqjbSZX7LGBxT6sWl+JYekTjuFa46EYrxEMxtlbQHRRdRR7kgBPjh0X0x
8btxOFyhOghj3AmnNgSsmLjVtiU1F63eNtlIp97hZic5eiWhs77K99zi/iP/xf/zT1eSO8/tAftW
ek1pMcnFOpA8/fM+YublSLKa756a0aU/S9b5Ck6cw8J/MEf+C7SDU+AvXiMqY2K2U6zRXGCa3iMm
ofxFYd4e5kt4hXAMGgnO6Hw4UhySuPT2BpQOCWvHv9wFszNQDsvIjG0ELPRo3J0DT1DYalBfUG5o
6QyOqU34mLy0nbotXgOQOQYEQnmoiu+M8HjONznE/3b+HT19i+aK3ovXMLeRyBFqZ/aOt+JZuMX9
s4InTB8IkikJWTnSmm8F1c5Rxyqlkj6qaHs/Z0oTPtUepySR/Sjq2RZ6dM6Zf4N8dik53j7SwzNj
Y8DvRRPJdj9q5RERo57/uFxg1PGHzwXMqvrJdlNktcqTpc52cnlK3Rl6yE3O1KMT1AboFzUrOTHZ
hkyC99fbmPL9ZT1l3izcNQMqmZ/6uYQgGqVLyVmd53u1MYFYBcnwrm8gBCMDR9NMDRNBcGgTQyVv
LbE1Bgurqg5vrCDNM6nx49JBPCZhysoQwDYD3jYydt43qIbMKCM4XWZOcV+mjKeI9WL6h5Mmn7Iy
Cm/5xlCE+Lmq2aLdM+ThfRJHC9YKGbOh22Tf73bZ4P/gVFPft8LHWB3fhe/uK8SqJYA0EVPRoDiu
LZZWmpkhAGl/pPueTdw4uI5N3MzhjzINRqtcRRrGa41LhbclPtrBkCJ00uCilgqC38LSuj7syQUN
gALpFEq2gPMLP6RoFf1SpNLJU1cEW5WAUjACGRJxtozyZdaNwPv+8apFfAGKDXwqA/eT/Ob5tY5P
kE+wQJAr/H6Q5rRRCCTBD9C+IRZ25m9HpPgKZwtnqukKqAND+r5RgvT+NiKILb5kNNbBSmiWJePV
cViWiJzNEonD9FFFzJpHQLGejWjxqxWv6Ck+NL0dKXz3Vqh0GW5PYiCn2/mL/gdpdPCgEC89oO/C
eDvaPiMvhgOZgwf8ZddBex2kTu9FMoZj1IKFHaO20pPNECz9KYIbW4SEoyzKgRBIBvL1gTm8hImC
rh2F7zeI+Rq6Wow2sbSnYZ/uRdUqnQR77WioQjO0yZ3YBoro7QTEjcLq5N8ZJfB24iV1PjcbsoyD
QlTABCcZgwcqtNOswq/5TVNo94HI+hHTn3GYbv+8IyYMMNTpzwyWOF5DCb514ZCmBlkJmwxzJlIY
oOf6UCXrGXmqBHR7KwUDJ5xZiLtoas7rvfAODDBDhblV8i7Ei6dZvVMobyODzAoYgvyaUonPMS1i
EMoongjO0S7ghIEjoPZGGAIbWLgtf9UQM5e5uPDZU/DL4ULyTIr9bBusBsxPZ42Raty2Umgp2+lB
5HxDM4wloTI/7Pa14AJvHlDuOpO/zm6BRYAZLx4ySTs6Z1uyEEow+nLdopDSWXDl2r9DE0Llo++k
YmzM5hIc8t3soQr02/qUTuqznC07GOuldy934vnjAjzPsHUM5jRGfm0pUIDFQQbLR24AW0imTrjF
0ESR8D7B2eH+BrOjzt3bky1E4+dXg2i/1cbcyi351uDx3aVGQEDDWLDNrWAJFYqFdwXcybTujwUI
2tm5uOCLGPVmF8v50zsC5NzzY3DmaF201Ol41p/SI0DpPP7g6fY8rDj/wg14M8PeRcc7aTYqhc3w
XTFV2uC5COdZYn5e3r0+wxogQTVLRmBdhcpUeFuDqTof6HVp3FM1jf17EU9d9dWT9wG5jfcMITxp
bMghKGRjwrXbnXTNEFt8h81JyawYoX1sKJxPzLXXYKIbQ761pyoyiHNRj7Vg8PxVmtYVj3rAGFQc
g8yumCuSGcP3HBO2mS1lcTFHDXDieb+3ybFEFoHY65dxC9D1C3Xj/QLEVz8gs7Cgfwg0z9QSiJ7h
tzBAYDdks2PD+uUhywDMnT35Ssz3Foj+tyOxvMU6y7DIzqbx52K6jzjxG2EMJeE9h0vbTYnSuTR/
EztZFhdhDEJngcSPhecI4Ouw6Nfonlq+Mf+eOMTUfYw5CN2E2eI18xxnBlJb7ATRKt5Jt/bYXlHz
beWLTxxE5oZXRI+MEsJMC7H2yfXCpV5+eCROx3vKfQdgGYRgVE/Nqc04oOD6ULg85n+Uwvwo7kn/
ga2Qzcc8IzKxsrFBmbzy7UdbxT+o4ga8WjLuSDOmTGNB4u5y0qO/QW27mR2DxxiFxOUXM7cO/pKP
TOtVHtueQRCRYAjPuhxt0w0CTEzd/jE6VnxuzeGnVDU6Vj3l/X4Vvx+As8jki1HoIAGeta7KOGvP
mGULzRk26ckbhV+GfG8ew8wud9QC5c5jQjOGsInzuYG3y283B7rg1uP6iUo9jc5o+qEFun1A1It6
FLbDHZuSAIeDEA0LBIx+/QjO4kb5QWGrPjmrlchly/CILsPW23nIhCKnhmNZFtv/UiBMEPUqlFzl
q0QhgG3HzmUSlAsrPJVs/07HLNE7CnNvFD37bnxXGSFw+CJeI7TPQfutW6u45JI9fME2Chw3/Nl5
qJfeQSTVt1hOKDGPtT68UE7Mv2fnlovLhdvVFv8HgyPw3om3tjA5msfPC2TFbGdnuuHMjFHuzA9T
1U3N9hndNQ4VKM4LBF+7m9PDcKNkJMaOElxqBLOjufCzxQenzWJ2VbqF/IwQr333a7aKL6x7F+ib
5VzpgrzpRbOXOJhX0nQ14e6dzrcaw3aHOzfXfBtPr8ns6MkGAgLIjhQuuFAdbljKE1JxIioG9vxk
Mx0R1KRejq67/kYC27q9pBkydDKciA0ReDtElv1x5APWTfH31EfQRD9eorgDWXxLxzrd82A69jQH
J1mp+2KdGZMf/xb3VvESgDOopE+UxdJ5BJlBKTnfAwOWHQsFJqP+T1NclJwjvYD7pF4i88sPIANC
qsdfczhmNba54uIFvtk5nX2JxQjNxaCD5Gb9SUFDF9Kg+JSkJXLUMyJwcIopZylCkrmJdcEvrT7b
vjlRGHmx6k9Z7HIagq5Fp5i4WMqKAmjRwMEEiNon5sjJtiv6Bc1Un9o+vYGBcWeg7Kt1eI6gdCb9
Xp4eAFYSzc7j5ZuWnxros2lIevmPM1Z3pDdwH7GOp1ZwIFdwg6BXT2YFRu6xnhxx08+xFzaIRICE
PjpSR7EzgDhHXPcM4ILSx5NXKG+Ra6IJ9pdiZqkkw42psZQA+LYimq4Fln+6Isgj8Q+fzkDsNf7k
YUtNxX+qPrzenkx0atgcAVOwBOxSLAqAhBwKbgxGT3CDH/Ir6I6K04n5o1Bz5aspjeBe2tgNi/On
ezR75K4tFCokAUAg/P81xh/mppx1ZJ2wYOO1jzIcdfENrRN+Dl4k7BkJy8dmzay6Lc138kInArqj
PhS4DoDidNsNW67RIlsUNPoPCnzvp99Xt+xEYwwMg9T4Q3jm20BQPEot4AHhdUq9IZgL48cBGlb7
y62GyLsJiaQnHxcAB3hxoJxrd9U1M33Ker4Ry0nNLiQy4IZrxa2Ptj4y2gvu7ta3mMN6yRWINj/T
afLnxO/SwlwxKcw7RMF4GC8texEErNKjZXz6MJfRYEQmOti3uuQRZTt0WOmFFuLY3r0dtUN6V5Yy
D+GAIgX2ofhCN1fi2Vt8IrOitdFu88tAslzmzs32lzs9RyqoPbyvbsopgHYJvS/Zyexf+OJMtZFQ
hlfeFEoaWtysxVzsvV2YtBAeiYrGs+IvT3Bm0hXTAq8BK11TbXwOPi50um5OwtRlAdSbwJKDZXdC
axvSwEbVyTtWL61aTnMIgF3J8IfpKUVfuyivDUfFsdlFRyhEF0ixhyhwQGHKh7BBB7VE4XRkfgDE
mpn//s9iCV4+qVf8rsE++EWH54bbFLEDd78RrYodCXt6M7ZtkGMsjA8Y7OhbykfPPgsJxq545RWj
wEIgMRUzu93cpiw/EJZtmKGhNP32Ii/5nSqUo6RekFxOyJF4DLRF/leskQIQ1YWQez7VOd670gUc
0hgOADTlb+guyYEbz7PiVZXm++zLFh8+j5bjAYn6IWeAL5EBLcXxgrRKs7+SQHIqr9x67HSmRUD/
cHbVCw5L0KknXemp+tHGKtBrdWkbbAXy9Eh4QDP49JozflAsd0BsAOEod9xgh5lEULE8sZy8q4Dh
Ey/JirWDI4BFjs0RZmaLMGo2sWvawXCF3J7jEEuisOlmTpUtPZbuhCY8urKR05n1Ps0KHUkU9Arf
pEsZ7upRpQh7vMXBVWG+gncy0RD8dtvph+g3nuNihEG6b24iikfShBgR94raxUCUiLJWiZZs8LLy
b4XOUtfqKWaY2zHtbREnCq1ykjNZff85jKc0uaFsyUAfrNwhZ8XAogX7tmKnFk5/52aBnd9Sm29m
TzBHCMsFo1QoJ6BSrM7OxtaW5H4ekLfu7/RTowfEKt2xQdDZ2pcASRXgwWa2LMxOxSU1+Z2Clf5N
R3JkwKfi4vcebgIaWEoqnkxzYvtyxg+L8ltzWDc6YD3vjt55iTYWxVvCmBXmPtzJkCKrUGbeQgn7
gxnEFu4e0I3emNX3gHNoKzjxL7WuwDyaYMPkBjN0UyaqyqsUfGLHEgekq67a33RTPGJHWXZ/2VZp
jXRfc5Li7qO9UR1+lZYx6OU6Nd6DPll6u/I8+6t0Cn9x3WQrmihdJPPrWSzDnXbuV0qn5z/pR5cO
KuA2zqTOVIm6jPXIpRMpMIOSzoSMtHTElzKhWUFD01oTBvGNXS0tFystxMcVGFT47Vq5hl98SIwt
vhGpO3RNdWd1S5nxtemtKXRNYMnfy8b1h7tS6BUos2o1uS1nl9b7k4gC5UpGS5mZ0nGYuUICmS2y
Xv1lkeNsxjWtnbvh2AYFmrbFlC6yN+R29AJIko3hrRCeuXblb6Yl2ht4CPJtQWJAPuXwJ+9tbb5j
tGDdOqJQ6grVpfwtN19TNlxkjLwkQY4mFvwCBREILQZX9fMEK48OH6dreK3wmBPwXHXABMG9Z41A
TmZ5xXd88j9uEunelzJzM8nOPvfwe4qfXqGyKW6zp/jLlfhWlEWAWkZkui/9sjwaCOPkXk1whOBE
sWKUBtGuR2MsXsgAwAA/uNIKULr7mTzx5KfpsQycBjALJ3LgTNq9oh1q1pnusbM0iiK5uAz0zqoR
go5JRoDCYCRKmPo12NNziSo8x15uQrcAeVP/eIdrsonvAZVwugUiIRf2RL02Hy2bDXljpJiKDPNG
s2vm33ARx2L94QAv1vQlJzwXA1jZYGV3eNwemrP+6riLwqWCGoPDZc7L0WffaBGJ6Zz/zHefX0nG
MY1JYyFV3HGixaejdVBhVfV4lKpnnJ6AOfPESFGAmQnbtFimncu1z78Tr0Fo14MNMNZpDspgwuMQ
2Mz2EkmvYMUDZvKR4tFEk4kzDNjBHUPQDgVKaytIAVTG1UcfKgXqG6yRjLcjNwcSHOULit18z0eB
Ov364OY+td/NQB9IQi7AJrZkTGibpjznbHNiWVoIwsTwlj7lHLVpIVhQSkhLZlwiotFVJATZzfsy
0XYUrChssOfiBPO3JXnLv4ELU5PeaL6ydkzy0fYAaZJFRQO8NkMENCG60qqX2KLkX6KCydkkAzpe
tRYcmZOuQeGhmq4s29/uXDxJt1DMks+6hQdbxSuaIHkdWE1szA4UsFCsL3xtrfVJgZ01GzT5UBqe
izznT9Ehxnpt9PBx59E87f1fhtDjf3HbfVgYzJ93pWKBwmTXXHNrthT2nFjkliv7yWGt2NmCyVip
FRmNDR+NRWINGJMwe4jl3a7Tzn6rFtEs0/kqe0L2VE8PjnamWojVNZTtaeto4oWya7TTb9iaPX2h
2tlabicK7kNOV054knN/iWwaDn3bGxjw2w0WIChNFjisZHfSxHxMP8KDGpz6S/zqieCqrlNprcCi
pYdJiKLSlCHQRy/NLoWNzOkEAzSm0vlN1UdhGOig72tWrNleNfKv1Uf4Xf1AykajfVp7zg8IWDiV
l9GpLODoBsZFTzfsoZQJGNi1sBSipced89KsyZF7eXC5L1F+SK8x5UhhLoB0l3Cck4f6jTWJeS9/
NMvJpliO/SFdEi30acQeyuX8KG/w2a5oTfb9H31989MSkSX+Rkdo9Q8osrT6/MJNrqKNwC2PliA1
uqW25UaGGhp3Ks1teWQkNGQfTrhjyn/ab4ZRxEjtYHsHdAhMIbrustQp7814rNP//VETf3EjXVuX
V2ek3mfjd8lRYWTYPVpLMxZoemznp6lMeBTILVZH0cImiaciUtdtR5SZHZ8ixIUzQLHIDgRDlG55
d25wBzKqoWzYdNgd5Y3EmG7uRXv27AE8HYx6MyIMRG3dB67ou7zLd7Lh7fvmTB13IAchCjMP/DJZ
eMi1gkWLSbb/mnh2cfKuZGdEyStVCH0iM2dPIFhQu5gHux8OQhzSPbOakK4xrMUsYcTJxqQEZKpM
I+5nVGlo6pLK4X+l0iY1jlovTr5jZEKBzZEzISaGmpyIThn3K2ClM1RniSO53cYTIJb5M/6iAoYJ
HM8sdMfr+qCt+HidEXOxvtFWWXH0QIybkEfd3EM2iHwNR8ED5S6xD2MYBJGystXK1nwpKiQgmepk
C8khhxvamhQ1JYkNenmU0dVUJiD96AYgLIMAb7qvD0WD7he8UCiCRHMCxMal9cahM3kKSFGo+YcZ
DA/yos/88Jm6Av4YI5GgXpF9UupB4s2oWHAzsoUHsgheTcwphY9xLqIVlS0CqBJ3kH/epOyNxx9i
elxCwra8SogWBeIvlBA5UmbXrIaa4ARkdRl6APAWMLQc1EFCMV34VjBYKD56ay6pN+wjwrSyldlf
1LOHUNjT7uesZ6IkFA6E0on90eEheKeiv4mz3m7AQ6muJ9IRaeJouU7+iOahUkW7KYvnilBgDClV
QUKi09XI7t5u7W9SgnPZfhxBP0n6JYhfNXr7ZIcngBa8EuB4pM4ld1bblain7zACFHBv5Rmi2C65
UORk75XrmqB2/zhu5cub1jfRRrN1mKzC5AewaSJY3nyDqBOZLTVmsukiY60BQRBBIB6ncF82oGOw
9LYXbyc8mQ2bLGPU0sg6iGyxky1HMnoJpt+9CUJLro0NnI4anRR06Mu/yVJ9squyQ05JmKuUcrNl
bvAPJ7TL59EixADD4Ai7OCpUmJBZryoLUJQaF5lhi55bWwKVTeBud+3Tvws46/D3Nfz86I9f8236
fBdtz1UGQwTVvRVX8SW68UfpiR8snetVcOgu7+/SoziNf8PrcPLMkHvBBdF3mbCxIw3yNzx6lTE7
SjZYWrsoF2gvslU85g9RJBOmfsAi1oFbDjfP0bYS6njZYEigxZQ3wERiP/dYkv6HMmAdyg9YW3gV
mGSaF/gZ9RcrdDUYeNoKMkIpIbAJbfwV7l3uPey+OFZwEdrxiiahQqelbCgbXdhJbTF/cGXmdnsM
dvIjR+ciIIeoNzGR697hSTRC9YNkg0ah+gnQEdFVbeMTFLa249XS8V2V13BH3BY+qi9S/pQdDsbo
W3Irutv/OXvAKbiOAoP8qr/oONlRykR/RelMfRvAbYw1QeuOf4ipHgDuVM45V3lrv3+i1ccW9x8+
Giwo0g8ai+aJWoRGAj4dl0y8r+1U15i2yBilJd3f5G3J+7fRA5cLBkJ/af05wBrKXw2ZjeGF2Q1I
YqCrkDaS1ZJQVCDRQJZA1PgVRMVCVAsDgPxaWwPCoEa5SuBFqGRS/HyjCgZDBOCYP91gz91mboAN
RZe+YiQY3Bcj1kt6GRIbVHVjhhBqBwoW/xHvp2e+TbMn+88QUdp9ExeG1YtZN8Gp2ml3TkiRAPYx
pHXsjxB9iiTnjBqf/K//84lO/lwLC7h2gr38+B/AXubPZNMGVv1MXvh2EuhvDPG8bWgL7lPxglFc
R18nXz1XXocHgWGI6zcrXUEPyFOGLaKNrBgJmlpeY1KzNTe0PtYnh3+xCHpArDRfaDceNl40BOvf
40Q+GDezJluW2XXtXwtWBX5702ogg3YFKMdZsUaKSt6kjSv6zdjEybHdegdlN/2hs8c6SoExc6Mr
LlguLaQM31hR8U3xqEbFD6KB8f9nTmYVe77LUmBALzeXMNjDmfqAapIoFF6i2H/REJBERcZSbWFF
onDGTDq00Iyt20Q77s3PCCGZWbBSAtuLnelgCVfyD/r5OSBktRacejB7GZWZZE0EYm8SW41vguC+
+9M8PlGsCso9/JzIcWGr4SnRGmTG64+/AXYLzqROkiMJrCcKbiQ4KWZsgQyBRyUScGNpkw3fdobh
lLimjzV749dx/JUwtWMEArCzuFEBGIMNd3uR7bLpoqCfB9MaliQGqfNtn61FeS/lJh0Opr7PEYyk
PgJ34iwjB72fW5gLbUO0cYmK72UyA8HGyiYeEoz/JAYAbTBEgvuSmpBRsqoptl8+QeUN6rtFpdKU
EbIVRia5mWvk8orihqAq85eAevF9HPJlmV9K7Vq/tyllyWeTYVYX7SpaKx7hfjYWt056TvK70p5k
bl8sVpMN5UT8tqr2+mnPRXzvJfTAhx4vgUP8Ffo6rj4OiFVL4ZIB9sCQWiVNHCsll1fzlnZFT4/v
BoMrrKQxIcRJ2oBbIGjSGOBVGRl/T6yTA72nSW5YXZByZ8CMvAOCObMNHFWh2vMpTvUjEovkPj1N
T+plJqMVNHrRTVS3F+1QMPvKKnCG5nyypF2rtVllZECRD4gYrVwk0YUM4/p/EFxjaaXeb0mwXfYw
Qq0xjDkni/iLvinCIUgV3pjaf0Yr5cCdmxmh0YxxgZWfu4TFzUKrRLcyxouA+6GUfZW5rhVOoNnU
zuKD4A+iECdH0KL3c/xdIa9Vvn1A0zN1cUTQcALl4LcZhHbxQaFSMgkRzF2OHCgqDm3yBZBNEjdF
BQUc9jus3idq848zUsMEBypmTNgjMiRJHxSzVXTvO+A2pCdHp41wAFUmblY+EKo8ZIq0Wh5DL5gv
xZgXnTwzckxk7h3GaWLiBU72FxniYnQrJJIQ3/tx4/6oMN/nEJCYVJrAHjR993d99gnWTFDShEsk
Hn/RuYIqjJwe+deVAi/rITlAbgfRHIgpiIyq0gmG5pDwOjN8wOjwG6J/hFmbCobrZRa7g8dIiVuP
yWhWRdKLdhVEsgRMwnTjbcSY4t4tWvLvtr5IqIsbe2RRYSMgmpVaT6CPU0dRIGGZUAA0ddjDYf4w
JuKIRMM1taVTNLcVxNLasQEuhT8/86UUrm3s0OaSjEzwtaBBGPAjeZscdVx8hCIRX64+uhePEs5R
ewGUoBUDOybcFmc2Q2qpKlsFf/q4WFmyZIESv62OAbsaFiNwuGcH72FLx4JZwabG7Ay0SSS6VI/+
Pvvz7vM5ucsLuGcAI3oIaYkaVmgPQPAgnJm0I4si9lCEb7jL08BRvC9WBXXmBPLhgQo1+TAaJb5+
ZpZC/PFwkBGUT4mSPFDnygQF5F8NedaUFiOULR1nzJCIR0sMOQvUp2j4Z6Wp0D0xp7m0KDR5LJGH
tVHPiRTliGOptFsZIzc1FKFnC5oROhEGjZ5DutY+u0QFUiEIo35ZUORo53fDFcnxlOqrD0da1ezl
7tx6GnreTRV9DR7LawZUtJYacnBWb8LNEbSQUzNsOJCJZJghtNDSncw4joZZj90KzX+Q/A/xZvhw
c5hWetPvh/tw/6TXuHBpQMtvbrR5atFrdicRGZZGR6VH3+LvJHWoIxCfSTpxJtNIr7chDxtuLClJ
oQJ0ocjVmtXMG2EYO0S9FVrNpUBsXhu5R2lF54suuE6dCimG8qMAngoH9phwpZtKN5y042g2KHRK
yN/p1HI68TZFzSKzIS9cLtiEVc2c5NBApBUtNedDauVZFb40VxpTCYKvDkIyIrRi9Pvj0H/nJ9IF
ZyQPAczM2eX8MXo1TKAtittmE/1hUH4L+/Rz8mm//4LK8KfLamLPZQNTBKZVFItAgPcJkaVo7hob
8qKEwGHYKieTjNZ4cpObXYwJKH28yVpm63y+Ys9RyBbwdB+/kGbBdM6LW9m/uvdWzex3hUUJWcM1
5ywZE5dwEu84L2rEZXRDhxl1GI7nYZtDQaEF8RwCJXqUrUQMSOSZY/ii5KMc+Gk3QAVvUul2QWO1
pKXWDvktnEfV3EXjIV77Pwye2loB+57q84AD3UB8xaC40kHWQ+Qq8VKiVToygxoqnSyNrLYR36Hh
k/7RdF5bqmJBGH4i11Ix3pKTgkhjuHEZERUVI/r08xWeGab7dNsG2NSu+NdfEwDF/jVzHpMyk57l
5vbJjh3eaYWBQg2+mYuGO7Sn1WD8WSIDt6OJpw3xCE2/CN++b74bPrqwA8fdc5Q9ZjhM36tVG2RU
57NG2CbbtVi28RvWjZtGOuDOAJk/PGkwTp0rDsdDO+Q60P8DPEpHs0/aj/VkqMTkMS6pFfRn965/
79I3MihIJ1xDtsXnDsuIDuI370nlfdG14PY5k0t46s3v9IkmpGF8Qb+Kdv0YJdAntV/kegYIJt1C
s4fm7FBiwrXA5yPRmpmcTgqPKllG7gUEryD1jvjQOLhfchOZG4DtJdBv6IuaUYCx4H/YvVPa6uz7
Z54fnF46OIA0LTRqUY2r26QmSrAESzru2sEHfpiAk/mW9CeAtQ5PK3wAYHJWzgT5hQn6ml3W6oSd
dkhh5jWhIAEY/BUvqEt/wzuerqL2SUs+yAQscRTJUZCrfur9hXekD+p7cal+YAPiF3TQx9ucdEur
jA+KUVt9SbfToYJc9xp2/UOZadk6G8/kEBIyX7vCI3BXZs0+kwRvig8BAP1txcHuweO9cOvErdBZ
6GcHAG9WZ4yR3su066yYU7IDYvdgWy68HEKru9Vs6Hu21l7/1nzaNe41Mz8hiu4X+FFzVWyfr6Dz
PKv7NVSj5UNLITzpiZuxgWip3j3THC/ZsWWdSPWWXFAWdyUGmfrCGcX4SVMOXcoBLnGPkWwfeqTp
nDWKfVTSpbjQPm1ti8fQPFhfOEORif7LvF7tWyFoE5cQrzfCdWuy/4CC9wWD6Pegg2qHr2+U021w
fAGTUOvBqasrDatOO9yRTWIsKB58+2/1w9Q2xfnSB97OHUgENneUb+ZT0+h8zCd9ae2z1emr++Wn
7wKBf+T0JKvGsgE9T6HNsqOf59pbvyb4ltbfTdsPtxHuMplWZY4Uly3z2N+8WmA3RmxEG1lQ0yfI
Z6c+Rkfr0G4tJlfMzqA+bmAkcuLUGL1HM/VdPySUcZjAARYxoCY1hw8ceH7LVP46XhE8/jgVHWZN
lZBdTbUWo+hpRVUVo2U2SAacDHQmcCoS3BSu0HwGoww60Q13i1zu3Xk6PROuq0GDZ1A3vm+O9MhS
epHMQ1AO7jEZwY9/MVt2b3JyO0RXd7gggtpRVwB4MQtEjroJ4YNDCwqAL4Ir1iF3vu7R6Y0V62ku
bGVOTQnYrC+DweBzu9F9A/5fU7Sv8fbpmB/ihBvXIS2P/m2Yh31X5ovthxCF2ew1psp16hOqJf2U
hN2gPDiZvzBT5wv9S4NEPxMN5Th5dNG9umqWuuDT2+T+Qe60xvUp3sIlPDWsNF6Mz8ve+FYLuwsD
h6OrWCkDv5QhxrBDMwqsMS32EQ5J/pxRjXxe/1qMAIEnBpNDJrqAK+Cstl+MwA5Mc8vIajVUrRmZ
QgMp0UmfusYhudpw0vU/UGmosJ6TVoT1S6VAt1i/kjbouTdQc/sZP+Nsls7KYTm8B8IsdJofjId1
D+mOosFrD46nSXMFudglSSe/u6szxOzid0HKL9zGIiTL32KMHDPuXvH3Q9+ZdGrd4IK+A4w1X1mQ
vwZAeWEh/gT9+W1HG9Vt2ScGBao0BDX5WN6ifNbyH9EnvqAfqWOpxwCsoAOCfHOLAN6tL/iMWNjM
r/31l7cT3b10tTINUxme2Cms0jl6P4JniW2FSwReBlrn8cePyf0+Px1I8NFaztYF4dAWvrcGhdoQ
c/b5SEa4B5NuT29CX5Vbn4+zUKz3E0cjoNkYxdi08y90WP7pOKwzXJhUF2SDC9qI3VoZHmpm2dyA
1L8A9PoEGFuyl93n9F0zlEuQniDSuc3O++WVTkiMv38I6Fyoa60UiOnVLwuhkKQ/uE+6kAbrdEn+
6lFaXZ+y1zlGDTVpmqnZl+2r7eCztpqTB9AHGF+U5lJh5NApggckta92J0hBctnUVnHgmU9hoknw
xIosvkE0scrCV2tSX+h5xzoQmCpQ7FkHbuVNzWpu+64IGlWp+Y9+2MrhizS7OeBxl+JI1jPyF6ar
M2g2vUUTnCANkyCqmhbsIV8FoxHXgamWC3i7GBrQ9OHLoHuAUThPyA6iRm9Qy/TOnP5pfFaGSvQu
OPI06GHtwKyGtDSTrDq1gNhuCqj78tr4BCYEQ14scwLy7xjmmW4xpR61ADNG+RgXkU7dj9stAPu8
te51gjHGPt2vfqcc9SgXfUjp149eWtqHJvPZ2stT3YeEZAF51bUL9pGsSfZd3/FL87b1GUGYACAE
hd4hIaTYDWX5eIAw9QoGAuNYkuKFEpdI/mVAAs7MifvRIJLH9/7isb4Xb5rdqY3CuE82nrxb1+50
PILVfiOsZ4NOjz4s6vjm6U3SkshVWjW0A3O9CntRmDT5dt+TAW4+q9Nn0vCDvLhFE4NiKNnsRN36
GCh0fz4WOpEyzChqTizEZVM2br7tB9nirK2fuu6Nck1hLPCl38MCoF3HhL67cTfqNeN7DWrkOcma
46gr63JKFmWxg/Me57a/3kPbv4+FyHdJ+owgqW3S1HuhXaNntPXmoOFkO+jqHE5aZsNWs6XoQWIG
I0ZFb+mZRVOyuYiVKgioeSTgXfqkQuaoMqQXsC8dq9IZgdxtaD+C/IUMSqduwYCTHSF9tGp99wtX
BRAhEpAudPkwitS6lObNAwzOffjdAMvB+KXndBJALEVSkXG49mVSg3/kRq9czbkw/YxuAAhNLpPP
QWvaTR+TuWz1vefkay4cYT4qw86QF7ZnitMxav7brjmF1xlCBWd9PNgfqJTQqua1hsqmHimhDA75
kBmFBMOHFPYE8UzT7Yw+LgObhF6s62XeLQbVldyXVyqBOHEU+MnukSfpP9T6lrUmxUn94kRbMJxT
uD4fA+ZZrp44AMKR8kbaMXyXxqktkzBojvk7vEEdWfWKnATGnTK1ir6GKMgKmk5sqgEjHMx4ddeC
gEdo5tBipkkxmPyrBqka88/ZdLLfA2/yqUetQSp/lY5eXjYAmWXLBNkHsbFBud842jHI2BXzWYzn
4DBuD1th12p6+aob3oOPcwmatlazet5i+LBqvljtzOpWDPUk0hcA8BjQsWrNcGmJgM9YU+7LgJgV
cCY1NULrqlsFzBwvIm/x2dJLQhZY8chs0nFaPxogeyihNybkIthk93kDVur6QLq6aZq28xGyDkl/
CfdIJCR1UT25xqfNIz7F9NZDUtFt6mD0KIBBynWZs33XiNg3OCZAHmt2uX4wAbU2IR3d9VoHi9ZJ
CrzOfoSMqRkIjsb2RA8Ks81eZpui8KAR3l1qfZpig++JyGiC1+vDg8qwlivxEdLVGDOVqcJVtphw
Ak1oX72CkIPZ4mwBnqLb7JJ8LOY2LgV9OV4MKJTS8vMG6g+V39fhtSXxfGo8isG3Z5ELgeoKRUQS
k06vZg7iid0JHcsLZhu4wGAwgIfW7jonH0j438E/TRupIRQ/NRuaA/3E9fR1DxKrv84KqO9+DkUV
CvfS1z91Df1/ZX9CT7WnaNCNu7i0NK0IEvm8biycRV+rnRxayWoMOX7obcUE/dzBX1EZGcVF628m
hO5NNgaUry2CF4IaiMYd8KKvbYuWUqY3ALP7u2w+nPSkHzWnTb8cHM1yp1AbIaolTzUCw/9letPm
Y7U3D6BKMzQQhXUyUevzugRZgP2GqrnfEEAylECwWRFBQlsNpmXWnX3D9yQd5x6/EpkA4ZAdzG7l
dNya3yVc3PbDh1X36E8cnEdX9zpaRB2j6UKz4Vz9nuz6DyBPhLVhpqQ2D0YP405vz948HchTGTDa
dxW19QhTJ8OR641ZUz9bpWiXBLKRdQaaHUKN+/rtY7WV+MJwTtCH5Yysn8cVtUjO732idAK7oKbv
lBBN36dqeTNAmD/ggR5dL3Ej1W+mEnIZb/yQj34kPNJIuhs3m4Fkf8RlBbxfmC2vbrSZLNjTduIg
9ybsSB0UtcWYzPDp1fzCbkbdGKG8LDTC8FQnUtsL0bAgYCmo9Ek4wTCG7yFzRXEv3pIhYfSaMgYA
3S9NikI57DeEBMkn2v9dnDRoRSW8kbgcgCqhNSDb6H+ZRx32iRl7Ydq16jXotuwPKkDLaIPj1z1U
3ZQSvafd95Ea+zV/0E7MXBzmLNhKl4hZJcggm3baPc3MCUmYqUPDBwzG/wV5lULrjK+wF1xJ8mmA
20HWis8I34HW2QBRvbFBh61pZ/MJaKegiS841oRitg2mF4SydLbo9KmCoCuJOCjpwDDofEd0A9MB
fOJ2Q/tE5P/RX3jUEBKS6iseFhQG9VkbPist2wLCJNfdo9hSHXJDuirhHoPzpk1Kq4zE/K734ZHi
TM/pG4UCQjWlOQsStUz1e8Fdb0NtSas6UCEVbgMF6oOG02xBgdAkSz3b31SgbCd4q4CjEKPcjAVL
By6A/pl38KyxRyH2xt7qlLbpkGNPtPwC2MW9R6HjYig5aOsPZRfwQeA/+lPl8/etY0k6u5yNBCU4
KCTaIfTLc/oBEHJPrszKadNMxcvxI8nT9zWlbvfJ8NO0hZaimxRGmKOZH+aHo90j9ezwTrWvS9bM
7M3IBbxwJ+m/7YwbIxr871jsRtgggXsin5LZjSv5MmbgMD7giag/SKr19jNYPhnW1DrXmJEQKQAI
ZwCrG2+nTYPzh8uFYKleuOXxQiMUJpixRb2zXme4AaxP/cUqS+OM+lKnTmtZhpbtEg0fog7e4BEw
dBtg5+NWc/akSV+3GBx5E46cxZsMA4D3axs04zmLKMQeZiCdDuFFeif2jFsy3zKoDFZb+CDIyNU8
aFluIfzufBaQ2IM0W0tbqbQwoa2hzt3UpiSWKYumy9q4K/BgbAxuKuOF6cwjnUovC8XBDnGPS5IC
SFWxLJb1RMr+H5mGhnp/Jq0dnSpURm5COVxHWGlaTsDlNCF77Dnvk0sK9/Ex4cTrwrclobfHm+WM
joDaGXZDEI5350zVi6wvkz1jiH5/1iU7WznogJMJ7F/67BL8O8ALjGR4v/WSxsmHC6MifxQeXmam
kAunlqPiNNObwLwNSjQfGDkXA3pvz96ToTSQpq7zzdM5WZdJGly8ZkQ3kX23+3bHVaBSLUa03Jns
i0ghIiusNuBrgUXpz67QdbVoMGLsIIyp0LLvsoQlfmsZ4PLRAk6+EWYqQE0d/i6MpV7fpnTmhpDH
mvDmRkxrfNDDodY2JVwaUTsmd0qTzWXShY+pPSmDC6SNdbfv0JIJvE7t/Z2ib3IPX3Si8m7I6cHr
+tlEwSd9q21SVlAg+Yy53XHX+tNbCFifZCUmZEPGROqG1t65DN/D+oAw6rtK/8gH0Xhtcrfz+d4k
ITe4j/J5P1KGPTg9ej6JjyfZP7JgeD7A2GhXigimD+PLFpxYSsQ4oAgAwTcgYp2yzcGsVyOKukCs
SPusANwTWZ4XJph5ymV1AKQhs5Wg8UrQPuoUQVenFLrVeV8dgLlB+ciXzA6tRsdCrI4dZpoAbWHj
5qgzSpdNVCt9BHTuE8vPoM9uBosNCVOYZ6/UlrvwckQyvA3MIeBtfJeu6qSk+mGQsOmdslM8MNrz
/phGPXwKddbRewX54DK4AdoCoKxfls1RTgl5H0jzMciD1P1sjy7QhZbTo4lPRrdDTW49tyyu8Gus
hSswL5k/YudXC1zjxWg2GdflUKmA14mODyCcxonJTH2ECoEwmRs8P45OQcO7MKOiwVBvxj9a5wCw
gGLfgsN4ETZsyFfta9AJe0z1O8X3vxPNCd2IDMYHUkyAAJSaNc6OCnsxbFOqa1Akgi/O2r8pQtrU
ntt7YAQvA+zUPqMXYAtXxhjm3+iE3S3NDyT3KSnOxXN87w1KYEsNO+/AvaO/iJsgdJ2SFdPruuLc
Bo/oHV+c3Hlp1BeHCkjy65I+hIhutjGze0cMg4KuSM0d5hl4kKNubsOrWsdZdW4JzBVr4OXD3Hmo
QB7pv9YhtgjNckT/yV8Jf51Puk2jRQAaB7qhDAiJngznAhej35lUrd2hg8KQ0bFB40nXuHn5gQsy
e+EC6AoUhqMWLdUdrTV7TLCWj0mb8LU/670G973bvM/LhweKF2Yfpn6ASZO45AMgGeIqhWYSOFMS
qnsldhri1/7qtE4ZUQkzSQMOdK00GTcILRSAXBpVFMLj7qBzOM/ujZe2L0ujAeJ/QCBKLQzKjidZ
PjLpZNjFRr4bOgkQoBlPkJYayU2sN9/7805wn0NdQ4stEz+/oNBPMzjrNpRaSfbTrERkTqELtXkN
i/l7+/kDcPU9XwESG2wkaGjU+c15hYp5c5KH2RrSuxp2N8AF7TR4EnjN0oDiFBXqXJ1fIsYvZRBJ
YP5rUcOnx4Ws+r7Qr4V+eDLBzKBhiUq4JEk+UqzYj45nGK9AVEjv5t76UgCu085rA8qAScBpzO6e
W5zN90MjJVQQWOEOMz6Y9Zg0CfIIVo6MXqrhyvrfEIvyIO0tM9JoVSCFfn15LfhmgMxRqwc8TmaY
sp/dImTokT3olCS9NcbVgCGAo/ExyNa91dnq0nogjHvdzfmvGBdoAxRwgQVeJMUNxDIkybhyudFj
Q54vF4NIMu1+DQquw2d6Bn+rf8fZLl2dF3YPFIoMUfHLzDrXvfrFqIN9pxMiTg/2HZf44t6Ac1jK
y6YFu36xGZHL6IfWgEm+qwIGatiGuQVX43vRoWDHVVPsFpgpOmve/vUN0p4E7n5Ioo/uIBIkN0v5
+o+OdWIcE6SATDtvO8fSeJ6sJ98vBlih5x/Q0OKlk1XJOgIeOtyMdhle+IE8Z+HRmsScMDBUzznU
If55yqABMpn43aTKA0BIA2B3y/5fa0xjqxLxz+BgHqmAEa6hs44MU9AAVRNNUgUgc0QnH5CONtxX
sGnR4olqIPtNIvKo16itK8zfVB9f73PWwVLKJK2kS9PrjVELQqVeo+d1CVSIBjWyPzTggLT94nds
YGKDBAWnjPeG1xAvzuC5SNhr00nIeT3GezizehApMXgKd4/gQK0n76XiIzNcY5ENCogUQI4ABcbX
eNEXxMuOQMvxU8hOc54unsnrSnOpWR6igqq4RNTIMEza0KCTYuJj8FRoCqf9LdcAFQNzgOzusHkI
8MvElYAYGuQCJCWQDVC5AkWvbDasJ8yrhPf4aMP933dGNAbJOXaXgc3A98d3+xO9mB6c0SqSjhgX
gf05x3sawKD5TZh8cgOmD9XEKsV4opno5iF8mzyloWs/uThZ3B2dhifzEHSH3SEN7ExIoKBjnfSn
9eY9UvfhdfSGRZb9YzaGXaNN5wUAfUhPqB6StBqj0c3bcVfHsWSHVFECt7uHjmKQJ7vj7VxxrUxS
HSCTcOgZd8gPdzbU/EhS4MtwBdwommGTfAmmlflLr1ktAKr814yv9ieoB2mmNmMFkn9Y6QwIsaef
IWBMNx8Vf43VOTjoOE+x4jO5/mSAYkMAgGrUpuAbgNiD5ec2ZZBlrHERYVgG0hx3ks+w7zX/XuPM
rW07m9Oq46duMWrEt5liN43e3333CA+zVtJHr51DlLWHUofJqKk9t8hvF2P6VS/Qm6Aq7g8TqSqi
/rrhs9R+2pWkCH94MP40JRd+1pEbnrx5LrPluT5J2zFApz6+bs481cH+EF33VknHPD4s8GAGA5OI
YFwuWTy6DCjagGIkkCFZ0dKuQj9UT1ou2RYHyDCIchArt0GrSIALwjL4XNbuNoMemKQF9VD9OsTY
w2+ZRhk5dOaDYfLuTHewGUtKZoRhnCRlSDBmJ5v0A5VAit4lC942IeqkEZR20iU9pY0eDBEa+FRG
IVAYhbWFYPQcN/8uuwd+0jwO4qMRf+EyLyxiX61UwzBcR/g8aqauyLaoYh8A8vErDoWp2DF5C5Xs
ITUudqW2pRmOVlDq0KSN7qUOlgfvHMJQHCG27334iLlwro/Lad9tFoOS4Jsxf02XIOICS/5bB+N7
Iybb64CuoDuhrP2qmqBp4QYUSvUTbHUM2Ld9h3eJSbxk9rkuIdD2M9IGRx/4VgFk60i3dY4fW5NO
O1oam9xjXHsaqjDs4/Oq6XTCdP4a02tx+aPMm3oUB9o+QHYgiiDX5oQkoPrXC6s7Rb1atWAfylca
gdJJGiapa/fsECQQHDnwGu217hrQv9NkjnWdrzP73WBQDgPrZWg9NK46oiFP7+NzliYjPHQgRRz0
8ajz47Bh8qa8cR88LDkv58IEe/KQMT1tAb4+oFA5mN+jP6OWltkwl+PIgpqCyrRusZ2Jq7mLBUew
kvuCiuKgLE7lKh/QMQOPWaEFqxVPIIsOc5/cStJVOrtA29JGamy3ez2yDL+h+bPJWfVD1d8+1BCO
c43KJY4U/Rcq3VF8JzjjMeoCGgaZ8H1P/8MiTI29Ts7AQioGEHXoPf1IYbTUKGqow/F4PBptoOAx
E/JRGrLH117dkVRTx4zApeecph4qjD2VSixEw2V1yOc8p1+3FeDEUPi8qsuFOpMzkHN6qOs158cB
xMTozI5WT29Hck41DdehWgGRX1C0yDHcjpVgR1FNC1+8NNzGGSPRFOatXbSvupWFqxlbRH87mXxd
8vDuWWU3BA34M1m5FftA9gc7BE79w/igx4UWxWyUMKQnhTc/BYDzTdJCHDQvGdy8wXTqeW+XWRva
nJ5CiUHcabACJsUraMmvDiug2MTR5/atglg6o5jsosuVQcHF9z39XnI9ML9wZTAYaVSrWFuivGr3
yX2WXfiwc83aYlrJJJmAsGCtBLqhHUxh15QbVdovO4ewBCwIvTOVXNAFM9rLvGRyyV/v66Xu1ysG
DU8OxcvdTlt//p3H1+rIR3jZBlepH0fyPTcoOQyRdhrp6uDIgiezs2EDHt2CW9ABfW5I/tiiowKu
JcUmN8bLJE9+NM76fk2noca/Gj3tdFF8gWW0NEoXHm0f+lkndiG3LM9pGc3qUPS3BRe6Tfra3YNv
zIzvw+nmcKf16C71BEQbomNuEMLRyZYxXBEwBgNrCBC0Nzb3dgezY/C9AYEsxGPY8VD2NW1JJKlQ
3xyC+pVAUjYXHCmggiG3cdr8NE28o+qNdn/u387beFOPQHNaRZmy9y7q7qOORl7iTad1bZB4O09+
8Ub8t0PgrbO2gfaXR6alyZtN53MEypkPeJfBfEDNIWBws7qiyYPMJQPR9ABZSFV2ZziZ+M1Zubps
GVBBwgCVNpPblLqZC+Otp7C04LA49hwNWrsboOyBdts9F1uEh3MOCQ3thk/sMERr0sVW+tikYkg3
yikshpBku6Jf3oYsw5fhMQDRuS1HOEmgK6RRuQljNXZGMWkDMqka8kVl1Om4V5QgZI89HXW639yX
coASp6mAPjoqW2kkMbccNA2YcoBOhElYlqavb07WW90sNFlPkrcGLZ7822b1N0kbTsNkwwwqnU5p
NgfbVdRVqW7XazbwT83J71KpkRswYMBYdeeSQnWY5KdSv2FVLLFdou6qjQ4kTn4q2PKlGoWTcDIm
h2+C8jJuFn6ROvTDcLuNpPQjXzQ4oxrAAPN+/LCNtqEVTizUDQ1ecCMUsNqq9PUT/JDAmr+j9APT
oixy3+ybsEoizc8RG8SWO/uTcKCTqPNLRKn5wmcQkjMThu3rQH3HmAl8CfGLEUz6I3BVh5g7MqXD
NFqMwPVfULoxnQVM41VpffdhvUruxstknbQk2Yx2qT4i1axvuvqCB0SUqcHwXSZvQA0JtcjFJugi
Fyt/e6up+VZHR1YdTm9UFcV8josaS9nrPpA1x6PnyLU4pzPhwkNSjZIFlIM2tL9IVL/cCxgqvBrK
SDTbWtLSosuJulRri5ZEdVko3+260MH2odnQwhgeZFwUmjx98jDCSQR7AlifBSqqpJ6G9qK5I0VN
ySGGhqYUvmoosaNG4I5CxOz8bVHeEeccIykBmR+5CHZZINuIx3t61Deirai93/vzwdt1uPYnM3+y
tkIr4ip+V3qhZCdGoWE3bAyHgZOK3jvp4gcBTzFXHU3MAb9a8h3hct/WlZ5DOFdxk+hs0gv+XQGw
8aATpfOUXhdNlJvsPwaJoDDkiUevhn0H0MqEXbIxkpEJxdJD+V2JyhdTLSIjr2ISOa9USPIwTijq
yfM3fYSH9JnK2C315aA0fMhxeOYl+tLCQhVdlKcWNA3MF+UQdWHJ9yAwnQBzVC1Rl1Pp07IB2YyJ
MiN1Jvf/JwMgJLR5XZvP5zx801Fq3krWMrIwhBwNdYBK3PV1XjiXlZOmv4BPWs0l8SsWbc6f0HDz
mCk1WhTx6tWKz6U9gguf17hPvA2/SJWg5OyZPUN/EB8MtphX47DMV/GK/xibbXSnH2PAnGkgpwb1
J+e+BMBuHKNrDAU13Y8lKgwwGEsDYsbtufClT1Nb3Ct4RKGef+nZ8M2z5LooWKolz2MSBbT6DVSe
HFD8x+LhwfXBYz+3C+ZWrW2KCiz9ly+vISjkPX5aTfKIHxi38+FnN5g/cU21uku9j/WSDSnqC0J7
nkJng4uOms+DTD3r+NurgEmaWg3KRKqWXLh8sXQ4Jf98CMSYteRU+UDZkgCNUZC8iKfLzIeFRmim
Jaw9/6/EguBC8vF8HIZqsxt5UxEH3gOskBrIjXjC2s6q1+RjuBd8wB4/00GDzpNkelTl/bqI03xa
3XGo/NVk6snt5Q0ytN9XfiJRJB8pZ1ElWeW2ITp4oW/eX1xWkY6eNTfngKYxZGzJOGYL5qJLK7+D
bR3HThCseDsuegFvy9XpWU1XsrQ5WVwRIJFFNNpmY/f10QbzucFYeNNBU9xdpOqmT9uql+gnbcQr
plwt15QafFAkut0Kt1b0Up0Lrq/sOPyxf2f9/ynSgiRrzhU1TIRFFvL3uQnLx2c9Vfg8uGU3PVc/
lWqUdeCsBQcQ8TnOYEoSg/WFW4jIs26gMyNra4niijA/oh1wuclZVPu9oc9x7TtADJDn4Ot/Ec07
nj8FGlfEUmpkJTUBWKoIDuSLrijYTWjLDgCGQrX3ECW/AWUBAKSw91jP0WaU4Iqs4pPOB7IH9VSd
euS/dLwREZfqFskNuiAWT0TO4z+sLK4pXghWEqIgftnsWMOu6olvIiZb9m9sRaFoTAJP3nk+fXAm
lc8jvksUs8rbclTFfjkaWOxE5VPzRxQk2QO0I1IpXomsf636moOnR15kl9ECwoNyYlBAVXf7yf2u
bv6Dbfl/5TBJntUZcnoIcXU5/94zCKo7Bgd1dZRmA1iC+Gpw/eG/JcyZGI3kDauF+AVcZyeNZGtX
wiBizpwPN9f/iERcRVsu+WE3Wmjce5GpgQiaPiLukOVJkuXfcAyI3+2qKMZB9Vfe3fuo7nj8Vnfs
OzbCYB6szhiMOX8ajcYjhAjGZLYVY8+56K85fRpIsJCZIE8i56IiflUKCQNfPqW2qj2Q+FNzb9q4
qY7Hf7sPXhFXIrcNWUdqxedjD6/YQagWtspuN850ueZcHZT6VNSB3Eeeyo2Ooq01Gw7xJi9i2zCU
BJlOigmvGdFjIjFE9LB7hG5i1sXEy99yfJ0FFNpqvUbiz3oPfrv9J1D0WYBDYiyThTwVBoLD2SO0
coflDPlQ2YmRJXsljjlRVAT6v/TbJvsoZr/KJ0VHLXJ4SkzKHb0QxARdlWLgwgJFXwWiLbmIGoYq
QHkhWzyZlUZauEisVDLiTk5XhYaWkuWQu/s0KumQ86BetIGxAr3PbGG4jiHCOIRNImta72BjEi7l
WrAYZXyvBW/G9ImKP8Q0QTNtWoSr1EVViOqXdlnrQKAuAir3THZYxxKN9XtM1kd82N+B/0XJhFv8
MrkpN1LGJActj4e9h8nN5FlBW03glEEEJNgA5MJPEojYOHKbDWlVea2noPpueiIbVz4Jzr7KQ5Ob
Rfrqj5WOIyI7lhzXGwsiLitKXsQjKFUr9MMz4TXZVCJ70RIZHvEvnyPxqkhSwBKDsOeS6ugAhJbP
qn5uatz0AC9gyhklI1T0qDBKgDSoLE6G6hJbWoYcyvrIrgVPyqNiZ6DlYJM3qD9BtVL54bAD6vIX
+aRK/4rMMFyGVIoI6zdgmeSHkyM2k5lbJwGBEDVAGssiiVmVn8TunojLfh6/KDbwaTizkl8obHoJ
NCi8OMC+/SsFIj8SVOXGip/k/FarO1cua3BmNeRAqCqBRN3hSy70rfiMJCEWNt7s1SDsQJoha8XN
4c8wtVAsqN6gIb7eSmY7/i6b7gb4gDIbPgcUjUjKCTVLwtyljn59aW3qnsaJMViH8MqbmqJyxTYj
z7vx2HWXwyXmJyGY7PIYSpsjkTDo6nM5v4VBVKrXsIyy2VDI2zDqD6MLCgK3LNlbT1rKxcWXVRKZ
EUlF2TOLUpJMbA7JT8m+Ef2KRIr+l3fVy+kHcjD59Re8ibgtrFKfCz1G5TrOUX1iscQ9FP9ThL66
m2hFzvDs/OwOD8qlsUfxe8QXlLevPMpYnA6x/jzI/6iyeSAfg84eydmK48N9WjWNOYpiziWKwpRH
RNxEfFAgR8NcoRGQcSyfgbTzfvMp3BPib8irKgUgL+QqWcbNRx1jE97IiajI37rM8ZzkclgKzpR3
iCtXydvgeUjQ5HnidoixhPkaa6GNFJXdKC9mqjJ2kpexNFNd0gOyiE0C3LdsDC6L7wkpS24JNQB3
yggf7CfmVwzLHJ9IkiIk89MReRgPfg+XXIzBoDXCjmCFe4yKFiepMhTCOp3ZpAVkQViGulgP9iyO
NN6WOy/9rg0TvpW7/em3T77xRsYxRSLbpog7ITwx+YK6vKylbOymKxtNHA6RDllTMdM8OxJXJo8I
/DmmPQtbIlubrswqVyMhyxdZh7kv00jKL0ZvXBXxmsWVkS95nbyaoMXs7Cr4K+3G790pLpa1KXuA
pPgRoqGrz6A18gfMLphC52aK4yMH7XxWnkgKVdKbOECml8hdw8Q+JVbdUIRkI+K8IDTgOjhtCWCa
kjCVrZBWzoiEbeLkdjTUIE+Pqkj+55WtuOHsJTFeT7xq+SKmhisMTfQ05LxqpOW4SUgUdlxUjyh0
8QSbKHv51/PaOt6oPIs9dFRHnJrIwC7Tz9p4tAM7WEk329Eb8DPKktUUd6SSGf4Iy5+Kr+AQ91rr
tRXl4q+GaCFRTg666OfQLfSMIFh+Fr0jF40bOaVPjUPCwoakImP0Mx54B0vMWSMimbqeWERqiLd4
XmLBcsgQ5YD2lUTkB+Cw3HyJTsRpYqqGSv/XEEsjiQK5XEld/jIDOBw1nge7iI6BAvyJ5PSRT4XP
Fu9DLq9ybP73zJH8ymaL2hGF1VY3ZCRw5eR+MiGxckTxjtgMEgvK4ogWEndflkj8IXIQuLSEJvi8
3vQFPQYkAJxPYR80SbJxZawRG12s/e8UqDkj3gH7Ra5yGofrbcwz56JMalVabbUCAi5uAh4JSQkL
HY+uz/FfxYOVbJJkNtHmldKYem91PLLljOTCZJ+Isq3ceUwm0wFJz0l+I6RhSxLiJG/xc4KVuF4S
zcgq/cwhn1vZW7Slgv8pN+9GAq2J+HxN2cmZit6Suxz9shCVXWZLig2VjxQZD4izw+iLu+8Q3MS8
Juia2DTJJ/zcAtkLwbwhikEyifhgKOffAolkVDGV8r9vK/4vIkuKEuie+veu/oyyXl3w2MVntPDd
RJdiVF4megxRHkliM3m7SROP00s24DzVRBSdqPh4TvAualR+5c3FPKNvdxtcnamcbXWvPJCcSe1n
hTEL4saJpeM1q8oNRHHPV9xZDIQ8Krae90IE2YykSTMSyw1+lquST+NPHplV8og7NOuH5lucf3gT
Aq5s7A7/3KtmjyHfF1HEzEnQiP8uOxuvmc8V72HEu8tySmr+u6ruQGVDULWoarFpd4NQGCne7Q1c
/U2CDhcH96CzxRICLqYHbkjybpIRMWMxlATDCo8Dq+REmVX7l7lvkdEn3yV3WBQR+xjN4ZENZsfy
qfjoOMOWaCo5KpdETusa3xyEWs6lWi9FruKB+kmwNFwCGwZdUl3LbkfkLxeGzuKAzAIbhjEXPcUu
G4g6IlAQD3Szq+FiEiGxbKxIzDCEf8sq7yjiTviG8fjqqzleEv4kKybGnKWbIPbkzFA74gRtS83/
FUtapPbJbBBjztmcXJE/YT+wBgu9yq+hivkfmyZqgU8diKyIzi69uEaw/bslsraxuGWUUbBv82mi
i08HjAVKkIPVGUpsjtcpas4hr5eyg6N4VerYzMDB322xlHweC8lpya4uiHlSVCIri6fMS8hX0q2m
UW/Z65xpJcGy5Uwzrlxpie8RAU6ERZ+SdB1LFUnk7qdApbw3J1XC1kBpJYiULNl0kyBMP00hQbQo
NXGiuHWS+cEn+WVXRb7nD/IB+KOUHQ3J+JO6S+rGlWR9Jem/e4iwkoUhmJXyWR2CU3pASCtR/sDi
ilIfyJ6Sj6aQzceJYf/5g3xA5dQh8dx3dhnbvqe1dViIdbqXK1daCQiYg7f42Qyy/LmA4uvJthPL
SORTuQdy0uI2iJvAvFy0g5l4o43kXMRv+DnPstBSP1tTsXgZEx/lCroCnVgbSrZWylOSnUClE3ye
MGpyyP4h6ONBKcchHNWGEl1HEpUS5dHlOVTbeC4fs1qtZG0kYhCFf3CmkobjBvXVQKxHgjiLVO9G
G1E9P0MtVZrBnEQoBGm8SBxk1gQMHz+yMhQfDkgWcCcS5izQL17gnksOSCqV4kNfQS23xwf/4NOT
MGBHYT6QJGf1i5ekUKAxTETKnntCsn9n+vNa//e3/r8xBB02EKagmfQRpeC1yi9R1p6kneEB00jO
LoX1qAN/A1Svby4XqcOVS2WI9nfdyeHyAXxSUNChmehslV17wcI9I4ivetSwHz7t3F163p7v5X9M
ndeW6kqQRL+ItbACXmWR8B76hYVHWAkjzNfPDumembm6zWmDkUpVWZmRkZHF+Ijk3pKuRE94XLzr
F5GbKxCnoNJLR86aoE+BMa/JP8gTOgb708d+LMEdcVkWKBp94GwCU5ctHHKubXQKRsjgUJwvrPv7
M92I9pJkOjoVMhdU7S+M2YEghwKO6FRDTXHyopVJtP1WXMOw2xEtaQowxbzC7B1Uu7SfrHRRIskV
mMMwywRsPSLHKHlfcM5NlRK5HNULVBATlBB+HcQCpcBwMUE1u7Ax/qL2Bw20P3SEqAi6rpOI9ug/
P+7AnhtB1AUwfvWhraCjjk1EKW9S7kBjkxAHhZD5xqkKWwNBqwQayq8Lm6eeC3IVp0brXTr6/lFa
MKSpWuxE9m1XqY0TEIA+FFzabBzbpc2XAvWSSV1FUjBRTScj/zWjFmSPH7VtAWBtL27So09qA9CU
eUek9yt0a1RxA/zl/I5q7G/dUtcdpjEVz3cbQctTM+6EJSlZFC403MlNi3jXT+da7IgN4++bxg6C
CPQSSBbv2Frkps/ShEKnmnUsQKNOlrVbJ4dABBdzbNXulGoH7eKXDlvWtUilInXdDu2qYZhbcdR8
7fsGPbn7l7hzvaAZbdB0J2Dg3kgk01KGPisHlxYy5XfORNi4QL3LsYXS7yDyz5XNtbYKB+hcxtat
g84zjbKRMdupdzc9ej6Vza9o137dCL4MzIHvELZLQhOU8q4Uo38O72pErLJflumU/J7WEbCpt+lZ
k6ctARXKMKPv9BigZ5ZZY5cOkDZr0aknuLfKZB7Po3Bw4jj3IPl0Ci30LYihoAaRW78HtR9EDUjk
VbWDxzpSJflRg/FSzTvc2+R/i+T4Z7npvYnQTJH6WfjLCZvNIogo4omX3ObKDN54nU+mEvEuDg+B
AXzv8tmmyqaKEwwzH6MHWwxMhJpPceGh1rMQv5QwTeBNP+fwCkvdBK+IkJoeNj7U89qxgSZGIbbh
ynIP7lGbjygONrcp0/jQphjv0H40a51Fp6oZ5udcJNYbKBYBUu9pKcYW61IQ7B3deEtRQvBpUAq9
olKQlqf7E8LcUiC5QAmDcIRGJ6jxwXs+EZ4xmR4skvioGVuhto+9hKqsMzDXFfRdIPjC+06QS1sq
h6KsO51t+LT3Mmwgn/Iib4Ogc7GFKFEOvmX/AmBDvezbLNGDhiIiSrjr6VfNebCI0cxEWEsLR3wY
JV2U2D8RyiireMPbnv0MUgSz3L2BQjw9PC0IdfS6D6dy4HSgE4IVFxBVJBW2b0Jxh1BeJwOthLVS
12EDthPpbdAX6sbfJgziv0ozDn6JZ0C4AqtFFr5cGO2TvaRejhXnsqQsrLDOdUlFU22wPN2aSAdq
0tMhrHiwEIGoUPRDhodpWPaed1SKHSb9Orqpk/mE0p93cGyV+6jqnMxwatDZs8L+oTFFFIY2Nklo
QbV61WC+FwdoIMiET0V5oqjerI7QLoF/SMnq9JRzonVWVUQ/EBqKD87QgPpUG31aDCsL8LyxHwsn
RkSEuhDrCNbYyfcT/8n+CN3iOc83w4LHnGBXH1RYKe0iWkzD16r8R7E3VQyfddwvf61b80PaTRwd
DG3VjyfxCkGiCwVwdxd+6W1QoDsd+zOCVIhpqsSj0HjvvmOWKKR2pg3ESQogvibrHAmvNSkIzJ3D
UOSa2K2yg+WiAgAyBzqQB4fCgDiIvzhM1ZfJIBLONRIYst7p7t4fToXFtKRWg8QAOSyVA7GXsW2d
kHaDEFf3ovUeanGzRjl9kKBgTO6CRmneHuOCH9gvgaQ3PyXroo63IXUzHs4FkVtAQUed3hrWffqq
WahTVYavzjuAupmfn0eGxOhOGCbDcOtDNP5ICu+e0Pt74Bjv4FBx8rvS7EFRD122ZtXuZ737TcpV
83Fw6bl4Wx3m3JyoHdFNYfy7+4Vm0avGNjp5asgSlOjxQd3cs4y78l7y3hSkj+KUh8fGLz2OxEdO
jxptbuKze0SzQ0qFl9Xr6jwf1kmlKM7ZZythipj0iiqgecE+Zd9zlOhyT1F/AwsdUv+SEBM97RpV
eCvucH3IDF30v3leGy+NP9rZX4nVKS8J0bQgHXneRn9CsrjTVqEbTqrDD+0HyqiaG15l/XJiNo5c
F/PMQ8egcwq9U9r14bUVYeVh13XKFPyB8/A/rLzqLF5SWkzxllhxSatIB9C4faTY4QSIsQbLeK2/
L0hij3l5Y/ifaWn6mRp2EQHpVXH+YM3fiWfKToiQ+M7AC6MA+OJAH7kjbDC9+/lxYcb5s2pyfn14
aeQ/TrRFU+A4QjYf3c2qKoruiRO9zf3qu6t/ekhsFfslUscenMdozZ53oRaNppj1u/9oszIW9u/p
VDqUeNcbteV9WtydwIUbFHNDlR5eXu4XRKqPccQgx9xvGgfOUfAcMOzxH0L/B3hpX+cMiMJAkxCB
Wbn9ITLWNSLatLjUqnyfHkRXOnZUoTKayNC8od/Na724Yu29h0vNyHl1bVJKEt6s34qqGMADulv8
8J1xQFCBmnD/mV0lw4mbn+6jWaU/VvfQLv6x39DwEC2bkoW3Q+Ut4dYTHqWFtbh3WdTInzqPZo4y
0EjwjfOrqE6oTuvRcVFlep1kS1m8Mb2xNqtiqZartCe8fIFrdCEY0BCqrf1dqmczRLsQgV6ot3AN
bDTxbmbf2BXHCMbVZ3Ef6ZgxRoOm7Pm69X2b38l5eu5+RrU/fEC81Tm7y/UB/dOuoiloGiNajZzX
5fm3c+49UdAi7zPLl91iB7maO0XuOLd/YWt0GoAOolkTI4Rr2Bji2y6B0XBx0VjGDqBPFoV0S0Ii
Efek6tDuEH0DcqEHJONw0kgvDA22CGox4br6uBeQo4iupx+YYO1TxYQxXmoc0bCGu391tIOD5JXS
CELRBHEZd4Uqn6NN6EjYp7TlCnzib98AOXpCYxLKePU5SzwzOARCJoVNsqbSQIoqRXINVPKpTsI+
t5WHIMAghuhTm2x+0zBCkHMWf3RRHLaPIgyBzyk9IvyWs9ChKJWdsaE4SckF5U/AqxQTgncpkwL6
o6w9JBaCpwtZOw8pNHP+dsWMJCrfbpMGUa4yQ5AB4Rv7CxemZIo6EGaJxFegLQTicxBRRBr7RxxT
BCryiRCrOprXf8rRaOslTFeA2SS9SDaTb4BDwIT/KNgnrOxDFbepNAVThyPHnxQ8Eow1axbY9xvN
VqF/StpoI9cfQRC4Wo2zUoIrMA2hkHdXW33qMpsb5haDhpPNG+JZgrNlw7MSfUR4ovDLDLkUdkk1
LMCiyCzA+daKfCHfZUFsc9InI8pJz4BMDj6CrRTgsCGm96KboWNkEMlZtIVrgMeeHEApgULYYp5F
dQXLlJBVcAZRKiiD5kAJYITEFyg5wVqaSssAPtF5hJZr0ogZQrr4LnF3aB6gzFjwCpA7c7bsFclp
0aIEI0Q96uhGUl8OE/XVg9O0AZxE6vjoBPMW97fVmpO6He7E1Rqe7CGR6dmq+Gdrx68Q+Wf0hUlx
lVR2MpY6wCEggfQ3BP0v/BRFwxkVTHeTZAaYUIoPgEGD1eadVQF4AuuX0ktENUEAyT2ZbbZywl0y
f2RIJuIz9q/WjvD646bZI7JXwFDs/nwgJVTeZqIbDBYsrHBHxmXS/HpaHq35cMjPO/gKcsiZJgJI
uPl/JHl0PkopcSoAa7pVQv4FSQtQEeKh8z+21OFS6DDbF26Emfcy91BoRRZsZ1DnrJ/lboAeh3D6
Ooj3GAg5cQJahQBPfA6nxxgD3XAtnHO2OMEwu6NVeqsHW2hrUwbfmw56vcEAZLcu2G02uTQnFaFC
wJTkrfRSaBOPgDkz2ywcBophq9ib5qafnZ3mPbRP8QVEwuDFgJSzDZglg5S3/n3kwN9CLcT+YBCY
UOCKJFwXDjcWzC4FywQJseKIlXwGkCXIPeRCs5VV88A5+CvwHndoA4mBjo6PZvoGB08ToCnQk5XH
5dGfhCQwlyQrs1KirM2lKU2lpajh5Kng2KLtiPCsvENmGEVAFwz0bOlRAKgIddLREBYkCrM+gDS+
kHDAeQ30bNb9g1PBWmYIQPZSXHOLdQIMfTbC9gDGJSfF78X3FUBvkGOCMTn5+GUs1KVh8FgUVKYP
+dlPX1wAukxgrugBRQ5f6SnZSi1CWUyFB0IxlCaW1eGlsiBADBiIgrnSs1ZYiYxlMptsNIPJmZI7
fqXzjsDMzfeV9hGG93/TLEX0d6xt7KSAElzCLJuqK3N5c0j4DQGasuXKKXBVIaRBpdh1ZUTcXIKM
SmYhhGB/AeCM9hOCSLoLkODJbCh61eyFSJxgRlUtoNOF1Mfrs0ulEMSOAfCZ07QCJS/FTJalS01s
thJ04prawEoaGcZIJ6Dprws+wxBlIfICpg7TudsVIRtMcqXVpJS0MioJ7iW2nqfIdMi2YDjqrczQ
yAwLjRPoqMGE3MITNQBQxc3us8el87lC92iK2aSNLj8pE4IpX2kqKU0JhAhBVptx0UozzdgALoRM
34bJ38aayGJzmmxG+LJkj7SO9HzoIICqWoNZdo6Xcap/7ZKb5sO0SNnJdTU6uYyBo+9I6ikd/R9C
qOHWof1DiePs2jWr9JHCmbvpbYT1z2LRUOi89Xgipzb7+8oM8GJh/m461eCJpq9kcJ82wANvruWZ
jjEEF62qUQEUUZNDnMkskaE30fohrDcHbNY/aDPpvZnM0tGSmc9MvfJSMJdtUh4lrao3SVMRj/SO
JEV5m5U+5cO/+DBt8PvRwA91huCq/FnnromH6SbFDTTMzjHTRsqeLb4wVg7remE74G6DcC8sdiRQ
NqdP3pONIbX94kDRZUGzUSk18Xl8JYu04OwKeSV4SBosOruQrZBtaWMTlNcB0v8Ho2sacTMzM5Z7
cSf/m8kTLGRqOrF1adpJg6hFw89MDsznUbmeLBWZWTYhyNRhMAZa35AfVzonmaGHxrXaRAnZFmDe
LcGlVU4Na6QlqxPCABIEu02mHaYcJ5aN+/l141WFuAnfs2cMTjtEvUNqA4GMNjUAUYSymLMTUAyj
fX9pQiG4inrO7Iei+vZH4Sz2ZElJ0XN9x5X4K4wK6w8FlfhYSLlNJMZtlnF2dgRAaILjztbaLzyU
NW2aJzkmLBHrEr8zmr/+fi0Cv+p68Vd3S9NfK0eXncoMlJIQbRLCF3tNDKrM5lTnNhc+0gQghcUd
3P/tuVX+qhaTaowcQioPk4gJNfcKfycr/7WJpBGs4sxfiEDN6qsCmn0opO+plSSABPnKfe19f4Hq
mX/iE1blHb1Cgdz2k9KQGOQi1d/P6Da5jmij0E/QCN4k88sAHarLX25S65XsepdEv2CbzuoGQlca
vNxk+qNrRjy4jZEym17Gl3a8PQ/jfn1aC8ogKt3KIKRMkP5w4yS4o52PpbtNIdGhiZUzqy0kjry4
Q77brSAPD1E7+PhxP9dG/psPBF8zSXdb9ON017Cg22E/RBk7ogwBnYROtfmDKUFewnu3923URN0k
CMeLEez7vLmmgpLO52XH6ITLqptDE//dprdewRMalqwLFGA8G7CA0DerTEOv1KrB26hRVPFeUtE/
/vVfLjWnsA/qlmrU6eIThG36NTQWBTPf/AW59jEoN5J21bu4VJ+3DJpK4UOjqcgUbRe70DzKvc8y
16FTkJd4Ye89Ow+S4OjU23XPcKvWr1nfXXq/5YF2xskuP6SdvPNqFTZxM+l817lB1XtOT71ocO4n
nfPfnSa4n3ZxerX29mG7d+s4FeJHGZ0zv1F4AmJtgUuQA6ZLXskpUqBfcH4cXzs7Pk7evvT0PVWm
6fF1q17V++yOyy/FpYTXXqVf4rhDWVcsvPcZLjtybkczt/1uro3cJLdEI7UZNetMwCYFAAxd6FGl
NPqiszCKplUHZWXKk0gYkbo7WVOSir01pQXUPq29easl5loYKMl0ATu8kFL1DJsc5Ir/cM+Shn4J
6/dstkTVykDG7TZH2UFWI3WiggqxwE2lI5qjwf0xqJVKqAhDrPLu9EhpJhYQxt5XMQKCbZ7iqTWh
E+y5+c1fmFXP6SDTYQVgu9bRHEMXlT3WXkoOHZ5owVrQHPhrzwtWHmVWitZiH01sK8IL3VtzHNHj
En1KyssKFJmhckeBXEvfTPkokB8LAKU1/zhzpA54Of/QLg/mHtIjuLDpE3nGVOdHgQUlFIlpkFM+
WSW4I6p7O4IlMarZJTJ07RxeVq/Hcy3AKl76sqdTbxpa3vrl6iNbT0Q7p4bZ+XF68xqxxpadR47f
YNCrcdpQY08ueo5Ux4Qu6pVt4nF2noM5brU+ljzrVqe1XFKTzPFmLnDjiHPSgg46caGcETkVZ12j
0TZnaNiIbDqMvcMd6KlW8AR6lzRU7pHrHOykiWpw0kyoif40qIsOyPfQDBMxySGOaIA2Bf//miEm
grF0wz6dwGgttPB5duPXgPTj0syGomUQ5u2N6jf4HPwGs78I8D0yv2yPX5aV050s7vrdWT+omFOx
nYI8uafwLHpMBoSezJKXDveD0XrYFy5ZghXMkjWCTZTjVTrZLeBO0HHMear5YJ+AG8WG9H6pbBKt
xElxnZ+dl9flza97pR0FvDOtpITBLwQoLVX7J//pSF60FLxQD323Xn4JuaMSEwrL4L447s7ToY0z
6khSXI2cF9JCVzqEXRt5P2oW+YqamLP2YlScl+evo/1FxXGwH4fj59SYA0jRM4Sx3H5WPw7G8bF9
bLFspVVpVXs3SitFA6c/VTmKsUmOTf+8UF+g0kyFdxXs8GFNMR8icuiLRN1S89o9u6Un4Cy5x/aj
XaJsUBVpvMx7pcV6b/4FJGugCUHrJ3TyEB3BPtLbGUS/Qt5734Cd2yhw09Jim+6vcUNPb+FTrJhS
api+nc54vHxaN/uizrS0IAOwwkg9RgndywvoxyJ17NbcxEPegEKui3v+oymu9218YdFWe+BgTNib
XUnf4eCELqCxe3CQ4LIAWK0ivSCbY9pIBVEbjSAvdg+NOk106rR8tgxXb05HJRchcU+1YgfnOb7T
/lsf9PRu7pW/oUjgWfwSYd5jQHdvzrBklThTevLYnzZf3tc/o7taWBZT41pGR1cT4MsXZoCv+fxr
o43/3+sOTWqTrcJ/hyR141YhkCnREfuIC2BcWJuivW52R1w39DQoKMm5Yv+L/qr6kBqHsv0kp5TA
pFBMuZisgEX0AfGgRd8ToUD5fuWClQm+gsopO1wO5BtvhuNxB9tQIRymDBcVX87j4yB+1UP8wCyl
5yXDp3M7Y0netD1HRpfZGhJBeD9A0IpDe0AWPyYX+6TFnxlhiSOqrFXrUSwRPsKZ7zakHwneh5jA
Vks25mFjIKdrfRzCYtjN2K8GyBaHm/MAFwZpXmSp+MJcolJ8aGq0D8369oB0zM8hj+d91IWTsX+N
+PJJwgUP3qISPGivxE6KknGCZLsvM1+xvn7RDNFesiqTp1VzKbDn9tMOjtnCXsnMyfgoCqEiS/sn
ahuUEmouIXLFnde6XRbdzpJmT8GchS2TLZuABDlGBfPuRmaL7SX0jBGMCSy9Sq8x6mtJ5MgWXYC9
snpFRZJZwd0Fa+4NpN+W1thhtKyHrS+KW1G7oCz45Gcld72o0cNKleDClM1fP7PIqCmwt32Cf8aJ
bRu54RtiOSEv00ajOmx9ld2Xb8z2lGYzTEVzQYfD3rNzN5foH3/51EvraZ53n/6vyl5cu/V/FN+a
9TFN4iYkZcCyn7GdJNMISbtFZBl9ct3I5dC9SXaBro/eheQinX3sZ4+e35RJKq15olA9BosVKWe7
NewtJdk0bMCXB6YkNlTcogigTL3MqUOpAaVfmq+k0HlUzE/lHKXEitsUFyhWhToK5ieeCDEkDRb7
H5iEwGQEOuW+avFVsvUhbP0A0r0oP6OoHy4qDa7gJ4SdkP7rdO9Lq1cNQKes0jKj0OS9PJnZokf2
kGcbVJyVXOEWKtrjkfdQhiWe6D0FOma4sYiX2SdkJx1DnAdJgIBx7tESikznhw7ojdCgk4xDj89T
B93e27LgosWmsC2eXCaqs1Cti2DK0M5h3/qUhYDiKHhM0dIVca+eLUYcgR2Sg8BoqjMQgKvxuC0X
cPlhH4Kc6HQzSCFyNdqRGwcizoqAtRLo8n8ho8LaolULFACL057hF7mhQCmZCgVVghpGPepJcCQU
TM9S/i2B2B4UQHdYTwCE0TvrYxWuvduRewkEtOrnbBLcxjCjQX8B8wNxZkpNYk2qimLLXRGmqxAr
i/X0yLutViqxEmFN/674DXjGip7zHiJBXBjv3V9dXRUmqUZCaJFACjHbfibN7c0rJC+djN5vzwpk
G5eLhOW5sgmTJ8Xswmfx5OVFS1miupfZo5+Vn9ECaBJNJGCAS6TNH+vkT8EOt+4Ab0oezgDEK2oi
adRQ0auHW3anEpZZaeba+m6a+mj6OCIZ/4Q6VsWT8oLsv76kw15kfe5xPgsOqxFrjLOI84WKAkRH
1Cxx3292fULLJou/SlQBg3o2Hfw87Avf6106Y7n5R9MJ2HA6sj2t+csmiZD6onqJzuHuTNOX5F3c
wreNNoTOde8nKLdjp3Ta0/m8FZkBfjD+IJ8nf1bmGq+WV8ugwMaxGAS8Pgu7H8rZFhGMBjpQv4Qb
1l1iBiaaHv+VYii3IdkCYYsLSviEM3L3eIbgq5S/lBHS98CRIiZdbeSu6I2me3oJxODVkUFtGeM2
W5rir/EXwDieQwolVmqItxbXDEIvbEZV02sS6hAmtSI7IGgrI8ivNDtPmCTKPVYCaf9RGWSYiVP+
1TK/1w9bztqTWYNMPo7kdF30kUxpyjOcTrWTfjDbRZy5D8ZUXqUs+rVRa9EqgCP+3x0j8yPlJ7Kt
8ukI8dJHWlsdziITARXHdl4TwLw6Y9rEpY74Znclpht2OjUFEcvx8NsYQowLAsUghjmnIojavrnA
3YHHf3NRgJGB4+CV+oc9fzzG+aLCT4vwZn1WZKUa8RivuovHbVOP7epG0r9l0QNNbme6ElLg0NZ+
IkC7N6JmTXEwv0nLP4WI0lyC/sAoTtzakOgwC2SqiLG06fVaXsubm3On0+loei8LzrjWIPtul5xj
825SqUfUlc58LmM6nfYYcWlp8HI89ilxjOZfzVyS2+RyyEdaSI+1kW9Nd+mvmW8gds2gHbV25JvT
eIPRnLO4aVyQOevaAelC4eLx8CHrPCJzC/eWJrf17lXvZR8AF7Q3a6Z0u1QeZBOGSn/mhqQdS40T
RewqZEdjBU5kj1Pj/RQR6u0BjvhStC3xE07lS7SnXxuu1jiiOampkY+FOouEVQh+pWqglfDw+OCm
VMOzG7N38Je5AwdolvQRS4M/BAVWcqk08plqyIIQRy5FZuA08CIba+ikqAALnk9QNZnmNzYWI6mf
c4rYmJwPm7MnF2/efI2Y5pCOzKvRvJUrUiMsplUxTsxUzgyvUOyjI70fyIGZuWC5fHayEZavSLM+
Yh55jAgaOR+n49AxK/Wc0yHiTsmnIrIuu1D3Rpnpi12YOunT5GZnrqjeIDOQGlH9Na8x5vGIu6aI
9W6NMZTLFoMJQcoiv6OrkLV+E1plh5xWhWGv1JWVO6uYPsYnRHcjfTfdt/m86nFxP0Jz5Ye2gAjm
E7O+1k2uep2vPZ9j/C0AHLwjCNCr7lYROG1kOXSx+tQ1nt7a4x00JfSCLVZSq0Y4RWJGQ0O9+KLR
dVNwXw9zXaBNrvlwF261LaOhQ7eAJPkI5bEvNFE2qadzXMqre7tEinjNCSZX93eN6sKDiztPFD9m
kWbRVTcPxR96F4XuMkkyRRKOKXNTo8beK24itOmLvoLdw1QmvEr/aZryOPF/Z5Gtmz3tSYpMacVU
J9uYfs1bFz1cwIPb8I7ABsGSts10Zi/YRJdLec5XmksLe6IxGetc0RKvdk8uTYlH9Anh92VWhJaN
bsaDbejFve1psrzt40AX8AOdIqoaI2BsRYMiYZ7uVJE3wzJa39HHK6YnJsxCZiDng9k0KNJZBtoe
wd5GGJP529ZkTZc8M0QrQWthJS9Iya9Le5FWJ4zwM+QfvPG1hDfrrxzsIjw9LdOBo+qiD9lU3XTo
aHfS1oaVG+hNsZ5p8j+2EJH/NItvaCVWbozu8c97z+4L5/ByS3W79gLRuIBZJmi67ds1jGNZC0or
R2OoKZm3bz107zlvbTJ6VOylO/lg+4ic4vABQqDQS2tYO7CCr9CrO8LZaMXg6wBsEf5CvA1svMXA
ezHdpm/eD0AF3QaemYcE/d/LMshMsNnDLaMtl4IQTKwsANGepC9NKk2unPfD3ZDfVAluvuK2Gi3D
5cjUPQ21LAMX0KLyWndY+xTF2AYmeol3JSdDscwnmBICRlgfrv/GdeqFsf9zcFpABVvCsfKbHCtN
JV8ptQJZI0ZZxXTs9sDFSspot46GgoPkW2zJPG65+PTCpVrCtgUkxWblLEZv8nF8S7cN/7CSlJL5
pV/vf3ghkAAriyVPFLUGeuWBOG49fadwWv2Pbj46X/mJkXnuaJ6eB3rUPiPL8k/gSniSDKssg6Jj
ugGlO/+7V4U29J5Xnb23DoHtHq4C6NAveTK81fRR+lTAiKlHqKHU3YcliH4WWhBMuCwOUUiEN+xK
r4KKJBaTB7IN9UAyZDTddRbjHBTAr/f16NFNXUBhoxoB4QVveBJQlL2EvEiZTHbGYFCIpDeT46/W
E8qufpD1SQiepNyh1KboI4q33mldgbIqSteRQqpSz04lq9I65IKV/NNT/38JmiIannq0NlR68DKo
dbxCTIBmdk769ubACVCngQpZ23or16IGEbADFJlk+atRmT+aRw+9iLrYqK44qdWeftKH6wUK3VUk
rDQiWjhoMEuYv62asi/fZCnOrCjwQiGtTwZPFTUqNhkpfun6WUBUp7xSEiJSYSEs41hRzyEHIHMG
9Js0YOMSdSgifbaMZAzDGe2+PS3bPVq/f5AgPewDOLPThNYcaKaXMFP1DUr03h0WMiGvQwbpmih2
JdN39BEufezNBc0/6LvkHBF2RO+ctmXQ4UvOoVVsl0hFBT8Y7/UZIuchuvfoJXbvTySKSI/RWxPl
pgPi2zZ6lmHUhBBeRUARH5eerbMvWW9kqiMI8QwUXXPua8Sxq5RTQSr7g2z52mXZUtxi1QXZK7nH
+sIu4iWyzMhBkmQjp0b6U2oHeng7ITBisYwwqAuV7dBCrQH2IYz40gxxvQleOuGdVixhYnZgL73e
OlNgEhmKr+bZPZFG1m0oYHJjCwks/C3Fdmke0uRkRJbScifSbFM5QrmYbLRMeoaqIBcH9kRagA2t
jG+3rTvbHns4zaXAqvBjcIzwhUTB0jvzjrp7ogIo+a8L/bVQFtP81aEIuEqavEBKUTWvWnlEKUGU
GZ0r0YU+P05xDTkeuGa4SXLGVJmkuONftFGFylxkx9CyQK1yUkOVROtM8lkK+GuQBPLWKrtaiqd1
VlkGVJU/ym/r/MiJw69jeb9YgJVhkupu8RYDwXww3b0XsAhdAYBNxFSSHEaJStKM861JK1BFfWnQ
lh3pr4JVaL+KbhsbHrWopKeRYfIBkCno4afLf0eO78PgOEzor0gGtUYfgcah7H/nr/l5mkwL2CW6
aDXLBg2cnP3DybUPkODcJ5mQRStpZnJwonoo1sqOzER87GwcMvRHv8vGKC8mmLAMXTPEryzrrhHT
CIpVoJsUU9EE7xFYRvQLIR2S4EpGeg8hINnqzKfV9dkrNYYxkaLmkPBsEfaY1Vw67YzS3Vu3AOIr
0aPc6SyTTC55QFAMCxb3iCCIxGl6t8tDoHkIqOWK9bn4YftcJhB+A9xUrDKgE54Namo0D1n8VfYO
nToK63u9+73TH8B7+vHyvEl69+5jm+RRuTqvXvMF4ucP69cAmEeAHbFu9PeqyLe1YWBTD1wCWZdM
HzE0on8UuaV3J+fQpQZMo/Gpqknp6e967VN+sker2kFMOQyqbNJpawgSvfUOuVA6AIfmF1bj8obp
IbqIe+fQ2m8q1IqYFSUpUPfsvFv1gP4MQODfIe2+h4LDT7OP9yFzmXiFceJdnRj8VBj9i0Z0Ql3r
9Ec7Dy6jZEIL3cl5WYS8C6j365Eh6dA2jgVGZ/hZnu5jdJD1q9ZUoRregWJUkQ3pndk4QXsDykfx
JGdHXuRdcbuc01Bt8O7gIHL/7tYxyDev7YiEq36n3+rFcv8kykfiXbDFGEA79T8+zr/0ZuIIFb1w
8OiTqPV/u1z/Q8CtIKPAKHyc26jofu0HopmZ/wVeQ+jkyxmXF5SFNIpKqt7XlUtOnjR4waHoJY37
8DUoGvCgydK7rBU63lZpcYp9oa6I+QwAjdcCGw+PgCanMIxBSLoMEmNyis0nsbMHYReRnVOv8KPD
LWQ9Mmlfb5aPxlGMM80EuVDvc4Vi7yBzfpx+BqV2pUo7VPt5b8X0BW3xdvdd4tRpzdJH/Li/IJOI
aQr36JYPc0+3CDxGPqFNr5AuwePZfh4bVesJJZTuhijeslkiKR8Y3YpXgr3pPZ3D8rB8A8Mrlir0
7wQILzf7NyJgiOWEWggR40BBoyDRG7bDdrR6NisXplz+jRJNDZAMAUtcVMMuDWojZQyqVq2loENh
iYFH+Avq7RvwZLfS/6AwKuS7RVpTQ627cxgcyQhkeZQC3rEiTIWsOuo4pHJKs7iHRnlPyiW8SlD3
iiEuZZ00QdW7ccOrXikoBReyAZWg6NY9esyir6wJpADlTjSZHfc2FRi25iC9dNyrR1rpL0z/PY+R
Rfegac4P29QTwQ9ZXJDbWzjKwB/GqPe2xRmWXsDBUe7ga44pwwbhoCcaLm4NUEDB8cvO9Y9yHiFz
84NyIQKMSp7WDa5+FrYpuDOGBmSAJEiCEvhSlrPdjQluaLGMb8gMZosDTmDj6fUUO+pQruZtL7r1
Ps1ocN7zaUz4nNQ9jd2rRZuX5ZtHzfvEAfKjA2ud4AJs7IdKimo72WmpbaLYgfa4cGLgqaB2Bp9+
0YkJgta3XXicHoS5q3rrjGaktCGzvTPz/wTUywxnbqUMvExwdvxnyvmwVPbPqfWIX8aovdL7ik8v
z+ltSqBSI14KtwvEUPkOeZYsHxx7BaUcUS2WZ0aXZfQx34Oqe0J0kaIhNjfUiC9SBLp0kpaxey2P
KD0fN7RnpXVehRCPnAWpIDDxol17sE0eEg+2DFcHuTk47Y4tihYbbyqpqNHy6J7WiBtxs+RXOB4N
PaqeUY8S7aJuxjXg+0Z2Doc2TweH0vDp0uTjNKVm5je8012t/Qrq9XaNGquPe/TzgVoNkT8kh/Ai
UZfryvlGQhqvI3GLHlrz3h33uzR80JoFpxYJd3rePbxft5rfFeOVJObeBgKd9o8GD6dd7jA+UhDq
3siAPbwFZcPNC0yqW6M6kk8t1ZyXueO/Dd41jUe+fdhht8YGnWGiBE3WPEYYLFGutUq+9qQZ0VZ2
w6UUGtCsH0qYOJrh3VH8pQMGHMc39YzkR+CQgeueFNmkcMuTOZentabmJqjUFucIA5rCpyI4aCc9
QGfPiKZ41+ziDBa/qwuKwJosWhnkCF4PpCLYi+0Kgg4dOIi2FZ8Ltl3h2cgvoo765hh/yJW7VL+1
FKYoN4M5W0uJRNkaZYjEz9aViKP9G0brr1dvkEGtQdE+0sKPFrO9CkeV49UolxrPmkPRCrbBqLtF
oM80GSiLsVQ+jQeB9kpTC3xUEC9a8pyNB+ACUHNcscbsUvmUXCFURHwdsMux9iuFL1V7V7d3cHic
U/fQv3rflVK/1/GeSFO7GR3LMDEgB4OqX/erHIYDre7YOu3kDnLJ3BzDOcDGppinU7Fz7p1ssTGm
Y1TrRZb4yO8VTFX+qxBX3R5q215u+JnR5u+/xJhSY5k+rJANeUhgyKkQNDg6YJt7HqZyw6CRe5wg
4GGv7O+9ivOal226c1j0iWIncI4QfoB8AbEUA7N1ZqhW7u+YxcUxIbhoIqh2wmrB04955OYL++R2
wvr5J6hKgGvTKECqNcWJqgE5Mb5gI0v35LH8QtIVIZ+yKihbWj7Z7VYNAfR8MtwK+sgHPpkZdNXg
hzuhMEX3L4tp37/ACIShOOEXfaJYUcZpjBFIXelIVRXp9lYBmb5LMyurl2DfXbMpFbFiXvExpB7h
xCtsUlFqwYWRKv808zOz7GZdyS1mqWBX4gW4oXRYzn4i+ZXGREqP++DNmQrGaqQx0ago6CrYCZko
7gaIRzpAGiQdSq2tQpzZFRRWhWYCsxQOsUD47qR47Ujei4X3SatGBqJcsT+3xYbZhsQ7kP1RzxmA
1EOl5F0yhHhAvv4jgioIt8Av/k7cVMYk1zsCuo72oLWceh7hFDsOWlrGvD6QpoTyDa2lw/6PHwwV
l5s58uG66nRAoTnHPqos260/IPOD080Jjo6IowzIKHr+GmYY3JzB6q/sB0HRhFY1ztud5Vw593Ae
41ECE7GywGK/LmCTM58zOQA5+f5jAUurmILMvJ6yHbBXcHGoNg6mIhoAOZVNchB8FmfZGQ+jTsEB
VSSZ4M4X0ATLvVdCN8hHzIV8wZYGCQq0dH9lEG6qPJHfnS4IfkXrHwIA/uAp46WNMgOZGKhU25ZP
/kArydEsBSOlNwCVPrFF6yTksggYFvINvgmX4J93UvF0fUov6hAv6Uw0SeCRBRypFjj4VIgvJ0kC
+JJqs2Zvo8ZaN1bnxN6pU1lQ1yC9XOYH/0O/SZfXg1K6OJCZhqbjPjw6ibCBUrh7tel3U23AC5L/
XKUAqmHtFqlDra0gtPMreleB56bejDzuvJm0TzhMx6AIqCfejezUAiNKB1PMUZyq4d/Z3bRmVFJC
p1ZWiaSKJAybpfG1XBWxKscs3ZMrxV8pV1mFLS9o+3q8OUKZRGw8tPV15LsFRTLVTcUXXCThkNOD
XFCVuhljkIFBUogTHHWhvv+OCMaEcgokbSgMkTT1m5cttB9qf+tRnX6bHBhjwhM41KqY4Z+V4kth
Aoq+xcNO2OpouEDECQ2id6VoRLYHxjI4iFwcSqugFwgYmfQpmhpS01aBw40fND8Sc44PW86fHWbh
II+9yYKVc5vTmVL1w+imVLyh2o/zE6TD0B1SkNNQXoz4aMeT+uwUfX7dD+3+pg+Ytn92+L+a8y/0
cAS6vHt7piJ83n1we7C7fK4qtweUSRhmgDnWZIJMwOBBYHcf0SIofrp0uajl/StFshZ/P/TKi45B
0/BkgIB18708zhVbY3NS61OdgnevOAR6KGMluyMghF8c7cWctR4ICcfifMzyvO6QOaWjagfGB5my
2IaTR6q5AlNG8fQzQH+P3GBmb2Sv9HYZ4EPZd2r10GomRk81LbOCgAyi0q0ZAaeKm4d9GuilmNLB
wR3A5Uc50Tq7IyUhQS6UkPSoo/YBD/F8JqqBQv9J5B5ttGJ5Mjm0OyQuQlVU+NwalRFzRtOHups+
/fjsoZ6mo2IXO3jAtL2Vzxczqu4NF/DrnWdqf/l0C7hJ4to/HG0PEmODPT4RbnrqVJksKnO4NQA5
4eELe1INlQ4hoBKlp6rd4xX8XaCpUCC5zUJGsjvxHxLOeKepdkh12bj9UjwMg93XehdCmZYupNm+
pmAqESH0IslgS3csO7Rv6KP1BYDqgLU2zt6VaSqQtW5fcQ2PxN4nHi/kbz5Q5B5XU6mcEBdRXzlK
I/d0/t53mTvMSl71mC46/b0rN1Ikljog7p6vMy6oRLf4v6iI/99B4tYpmrVmmtnxnp6yepduJEqW
WWwcA328PqmPTh+DzwnCjPO0nrktzb27yx3VXQ9Dhcel/QLeGHGN+A303SJ/hZcm70xLK4UGjqkB
Vs5FflkIW1oeWp7HNHmbJgfF9OKV8unk4yl2e9FencZazthoIEpCihfn7tggPWb/D1Fn1p0q12zh
X+QY9ugtiAgCIva5caiJ2PeK+uvPM+Hd39nE7CQqIKy1qmrWrFnkDqk4z/h+H9hqcG7tBWl2LJZ4
vsoOzLBC/DnP7yk5oJA3S4V4e3haJTIBSroqgyeWBm6SCTwCOFL0dQoEkGAmGUZCul8fXA+y/6zY
v3z9Cg2Xm1hiBXefVHWAzga/A2/EZx/pQ0MAyAltcP25xjuz3hWpAJkLAJYTc4FDcCT2Cr/SHEDP
lXzuzdHjZp17KQlMMm1sDIeNrbtLVPPf6K216rZG/6udIoRa9FAoYAa8UaGRf7aNKRAGktSaqbGs
0SwfaQ4wS/sCioLdfUe0DtLtigHSUFhhjgZqldU+diiHIh+YhZPy9ZqroiUwU8ienEKkQli2teW4
PcuUCkKAq7ViCw0k3+GoXIU1WymCCoX1Owl8MPUkZpHHNBu6xlQpdaLXTb0Zbkm+sKoXevexjvQB
gc63ZQF4brh8IFm8fLvLJQ3peOYZotuIi4p3hu+qV54i/kLVWp64IdNAzlh/B9ZH5Bx3UVAwYTUf
GoqZZviSJpbsgEo8iuGyD6bd8RBSLvXlTCptSNrxf6nM5VKFcSoIUl0U1kglZxdfuqKpTTvB7KoL
Bj7GFLWi3s+POgmd6JKFc85KibfQW1KmBy9GVbY42VsOgKMGCUJoMkCsHMRejxyNzC6XUbsQ0Xc5
HP6hBfxT9WTcFRL+u3eqA8bojFl3f7ukFZJL9x0jFwKmLh5eXv2VYwJyaV8uCXXl+e6OkgJnK/4D
oXSbLPPIfrHOc5q6MpyJPEptr06Dc1TiX+GDbIboEixyOGZYwcxMDSutzLllEXRiuEe8mYaNbXVj
F4NFTl4Wgga032BHWXsJhqE4SVJkkat0p/nWLmuPIgK6Vk5lKs4Qkg5ZAIvRc3ZUIMEp4rqJ0aGj
yHvWiSJYhrpPBwdcP+MR4xZnKsmomstKbdGog9FH5VP/I1uTiZnSRgMTj6FffzoKytd4ZH1Ktbet
AQEkqyHdZD8dcFLWYX7KnDDqxgbr9SE4BbJsz06f9BcTQK0StI2xgFqStzh65meyxcEgwMyWEl5L
BKRjGszq7G+sryoM22E7lVnTGs6SzrdfSZcBPqAwRzGyipXRphurTHkMI1G2K5dOVmZDDp2qxemX
Y4Y7DkvWkaGTu1X6MWB8LIl9OE1VpcmTorNSW3kB2T2kA7yfuYN6KXeDpYFHlVGev1+Lgcwk5cus
iArm9JtOAZw9Wyz+Zf1uxHQFaNTjvrdoOjNlcBWp00zY2nVrLPpPV6u8LMStT2ts8tSLnNSzWMAt
Hte3CEISYdD1iHgkDLfRNpqFX5vOleJdEXh4N5NfqLDyxGaY5XUTsFKgxNj2RAkqIg9etvBkiHSI
hwUyIGoEZmTEUVinlfzPrQ00Pn8R+jomD6WBsQS7zGTKKIazGVQqGMg510nPsuey6Z280bHlQRT0
ii3l4EPy7oPR10Y8sM+ZhRBuRPZZjHjtgkS7PQsXaCnuW7YTRZAESxatdDjBNQExRLEbnO0QfiCp
b+xbw8yqh2CeiRmSsVuu7swbQZ8ejBYwNWDvtNJeo3ttY/sW1Tbv5zgibJ3bWBeSmFzgE9iowShM
oRd6HqZJlj1LIINqyE/PDNo647nJTZPnpUfm7LNyP2Z4YdxrDZV8+xdBiPErxynFKNGqj3fokTUY
kJ8nIyh7x1npTtVgt4ufNZ9qOEBDGIv/LjpCYyr/gavEP31qBWWy1XuXAWA4L/vqY9gbWQmQrL78
DFHXhVKLNgpxabzQDhgaWHF8XeX0dTTAIXAj2/edyJ7p4pQ5H9IteD+673OzCXVFNKmnSzaXn7Xp
ZMVHzdMUwGkLkUKOtEvVKZxd8QW/Fsf/EE6eNY6g111IIZmzuxvmH07jVAQDkQl0805Eztl9zIlS
CjUB2VYHaIyEAq4IT+I8qUgIL4MznjjoXaKMp+D1H9VNI1lcvH+bvC99nBuX+kIRhehZ1c4DD2KH
r+QxKsSxvwRb2EO4dDyf0xsf+BfVjpy+R8Dit8WzWDMKMBo76AoVloUK8rz57NaCIkzvCYAFZxsQ
rDLMZzlZFfof54tPEchavdlU2EyVfT4Q2F82FnBxzTtu072DmjbagDbAz63d1wjTSFN9AnL7jD96
noZUKpN05+AH696R/0pgkNe0UkxLmSLD7UBzuHdbnnqN0NDV2mOACkkcAuk2W9LzuaajMq56GPLN
s2YBysXmTpEMpdycfEXTWqbVTT1VtAxK2C9zQLgeG1eFHtAwMnl7JTplcv+5SThKLN841u0LLl1+
ZxjwJWsHJa9C+QpNxlnv6m2Gyc1S3kyVD8qebTy5lxer2N3ZA5GOdXPxq60XC3dlfI3khOa3lxGW
c7fyznEZmccqBMpFaHCRdeCA8sOLkLboVs33S1z7X/bu/9MsuJFM/SYQ5VPq28ZrdqaWkwxfMKA6
13AbrBTcmHwJYCAqLm7hxpKWMQuRprRc2lfwwOApwTJivs5YqbQoT0CoqjPBOEdLtXRCUUQCKP4K
Q9Em9k2V8b7S0Ic6BebcaEUUVrytRu//HXW55UStkK0/vSqIjNg9b7BNlZFVW8zuf+RUkZlYNQ5x
kSKmGh9fVGzO6t/nxaHWP00H3ZjFCFrUL0OPIYWlx0LyyfQE/yneJ+9k4YYTabCIb+DKylTUqFrR
JF8s9DExD6xZ4WBuD6BMSfuUOr95T6x2VXKyXE0mD3ovTUheZyfqaCV62aKxD2Cza1XCeLGLT6va
FiPv6n62rA1VSp20PmmI6BKTiWXqHgeHfhX0iXJBxklGutOT5FpvLOa4HoM1n05kTO5DvlFpk+FF
+ghZ3FDAW1GKgYQZ0YMWdVEXKizahc6j/fQEvmrZLoaajpr0+AvAKrnR1zSRL6+oWtFzNhvBw/Va
Jmq+zGNAcEa6UtYXMAtKY5gQLQQ6MTWZnmJbKHZAWWY876tB0H5xHG/HPPM066dW5eq+pJdWSlol
DEi9g8xX+SZhJSAdfGS8ZBwWefFIAVNGR+yCV6owBqEMoaiUJQ7/IJ/8DcEU8b7OyC1TQK+aCc18
xAzkJwL48reAXkiKC3LCglQ65N1o90shsyIhKwzoSTSA9wgEV68ayC86CfaodoSpaUTrg9Ppr1nj
0HIZ7FswIfvZaqZJ8mHMDdas5XkQfmUp+5Uz9yu8oz8g8mWcDVCV+R3jZvYHncGO5iQMxQ6y0Ei+
XBgHYch45VVaofuoIXGAfP5lcTPjQUOk3HmM4IUG8/CVsmgbrXL/4N5azYZzy6QwKUUbFH/e1K0U
nMOrX2slc130BjKWCrWm6cNPthaCb1xsw38QnSamQba7q1annQpEUrMcXD9oS/LtSdzuPhCauIYK
KJfiigwP7WVWEoLDqNsiTE8dspTVEAeljhMpORJtUsUQe6TkI0MyJmnf1W4kACK9cQH7S25eHmmo
aEFONDEHxEpyk2YyirnH8SR6W45hsdo4hWYrmqxOJGHzV6rWRLTfpvVH1Sl/BpIWm/SKXgKFBrCs
tOWwfcbhMIfgV2Kb7kQJh7KpOlftiyjhiBRyHr0IYhP7QwnRo/UV42gLJM3OFUco26rer8ghO5OI
gTdUyNlD0d4Q8DLml0w6Q7Gn7JSgTZxwsau0UWKj2DOhSSC9Wl313lJIrZBOpDioNWMF8aLs5A/K
ev9r8aVxi9Rm3r5HeiHCQ/PwlvQNL+fwLQn/YFu1boglTL6LwcmoytCGR3BjNb/0D15jcvBeLCbA
ECCj3z/5B+Wu0Iidnb0Da1U0oaVATeeP2hmFoexQ4IhQiTNyRCl6WZZytiwpWbQvlKvU0/d6BitL
DgPE2SNmcHb+h/9VRim8Wu24gBZYPOi8NX0TUG9DXS99HLBH/RPLqNEX0QrV3TivVntn8s2KW3SR
8otX8qtUyIk+hlavf/rNO8Whf52TmLTPJm2ZrRTVBko0H1zjzN5nPQDq6OPotmQBueJhxhAFTQxa
KXpJzSlDKpvmUhHr8IgNqwV/WelCJkdGPL3NOM2KfhW4Ko+Up9qWSy1eSFzQ9m7ZKyn2Z4FikODg
kPKSn8NXGcxFMoOCB4Va4ud4XDX5J2okBgYKdqJlWk7QzhWSrzyb/DBtjCxdLjBcYRg5vANmTEmg
6HsK2UltgUxuee2Pkb1FH1czBxEAMeapFdSsk23Lz19zRmzMY6ZG9HfrkFwq8Gy+lei9USlmETpt
6XIQSENY4092hBkwhhzKMomZJW8BXomtVaQLS3aA6MR/iKxsk2gc/zYCkxwjzStEMyjz4wAYXzu/
Gkx1crBcMJkkxSAKY4uWwGOWzI3JStwnPWKxwOpgWnoVVtMUYXrFOOgjc+0DEgYaqnKHJARWxwZy
IBZruTojSiye7scnMxYuim1cMGWe8S8kWkCtM4HfaBHOvCOZaGZOTo+/Wde2iNcwUKRKwTP6hgNH
9IqFfygElaU2CDAQ6Mx+JqutqgyFNgpaGiZsMLree3gcEPyJOYmc2/gMAIty+DkRmFORPD4FMBfc
Ccw/bHCozKQulO8WCIyXcLB5Q4aoyresdm+cv6KeAqxxlVYn1oZonNqZDj5qXLFLVACoCkCKFV97
A9KaR0T5icoNCme2uC7yahTSC4jNA6Y8bttwLng4doj9xpeRT5M/oc/AudH1dcQPX4pTFLbJdX3Z
hOg4wNlV0rXhs1C+8qUk68ZujlEZ12jBrhJdc4rf8fH0S0rEVsvOX0fSVu0eW5f+ib0dYBBwi1pI
o3aqsOfvcOZLFgXNfo0YD6C6VW+febZiH2eZm0ypXyk4t66UVqjsT7UP+JQ+spPW21EdREIls06g
DIorH02eZniN9FSjXebi6qeLp3FR7+hkoDcB2avMXbGB3C85YY1QkLHu0KfbjNIlxKaMbXCdZMyE
SC4aRF6cMRWaylXTgOR+kmtLQPmZHM6d5H9kuAnD+Q7srFyGFiWtFVoWhNnWeOu/TX+XxKJeUUBg
jep2pO+1NawS5Oja8B29I3EVGvCflXRXuCcjtQ+F9YqLvhQiWmLlyI0nbpEWlyptjPK2OGCxJJjF
6dzCu324L1o8Njzpd5VFJtVKWescWmd03rShU+qg2wq2qn1qY7EBC9yyelEx0NdMljWQVyZXTMfW
IoRv4Dr00ojlZ+QB3H+O2xLv7r/MNz/gwv0zlixA2Zc8UaU+85BPBqDUPob6Lt8jJ+5qbb5ymDuP
2+BEsq2IGLvgSHDDPwBRLeUyK1XOTI0OdXYQnlBjWC6z9QR8GURdZRGSkf5TmEPKXtioCthkC658
59o5z+CEALOOtcxhVAGwelqXEGoszo+WYPwNamjIc/PlSFeFBilNKyaLl1WayTSVult6gv23XxM0
e5n5y/ooGRx/VmaxI8hbIasu7TbECVk/QarlvCgc1vWQ/yX1gjcOisyIsHeeRyRIJlheNLm3nl6f
8gxGRpdLN77EVZDx1ZBRsYI2vViH4/aLXyTIF6iXJbpKayIklrLsrq49+qjIZSssFyVLi7jBxW8/
w8Yw6ZbjOiXy9GoY363a3vxiWNk3iGaNfgu6o7KeqQ3kqk6mGRqfG0psabFvkCDOohhVE3BRyJ7S
tngDniykGIEOT2XKOzBiLi7/BGmriBVOB+Kg+k1Sa7q0VPJw+tL7JB64W6+eQW0r7bMxqDKnPLLr
pQYJfLUDGDVcH11y4Qs5wkCbOkErF+aZSkMwNfeOZru2/wIwgjKFZSleUZ6n10ekM0OA9qbsUedS
sZoJ+k1YLjlIAltk9jmm0ZYQWH5B5C8xHXSqpA/U+F6nJ9+xzoXWVdHtxRlhIPJKDWPdX8V3Anu0
k7NJs7vHUlD/qztv1WdHGiNxACLDPYlFJb6uE9ll0Osxll0Itgx0iq2fIhpn/iaZfOsWsyssAfuK
w6fAWzGkHvn9Q5BOB6OpBI09yJ+hJdlfqzkjc5ZzyHwpYi6B1VzXvE2iPh6/Cb3R9RHkrYaagr21
pKkxRzXeBP95Dc6OyEhrqywiUP662JXTerEGnTDMwnUabBzsRqexqt/55GUPoNQC9hglsDs+djKg
sOIDESCMw0HuQ9NDEieDwlpSjuB1XgmO9q7SvfKmIlDWjdLxHKTDpsngDki20jyHUk5py4qpR80w
zJg4S0SQZRdIlbltiOXQFRuo0wLFnoMKlCwcA+whX4dwF6te62ReOW0Vf1U8w2n2pWbypHKtvtoO
BVPmLGps8LNV8QSVy9LLUmLrsefyKFTpOZNJF1o6m7wslVALVEcbNfR0v4QH9IsEoFlhpo8fAtTJ
Pgt9SEE5A1hegI4GKJJThIu+jlTHWMuLuFHUiXuAV3PNkH68ILlJR8yuykkTFHlkMWUvb97NG11A
rUdK+aIYz45OGXgGxO8p3VthV9py8FbmXjim3KsbiVWQfefgKaLOn9dzCk4uFke074NOXggpY3xF
6ghQ5Nzb8SDl3UbhxhbOowtDRqCUFf3L/p850TNPkre1SceiVeMpFhKwTgwMTf7ytyFNfuh/69xe
1cTmEjj1zotMb3668rJOsa4K1eXI0Oi6N/DThAmLlCletyEilTY8TJQHwHjwYAFuhOKPFnhMa5zl
zF+uh5pL8kyVLVI5tgY0oZyXZZLBpxZIamlwa5jiaC0AqB54criruE3oznDX88GQX/8EnKgvbKj/
7BR+a1F/nXZ+O3KtgSlYQbW4KEBQEVqwxRdQhhP7QQOF+1pZp7KXLbBa57JpnDVikw1AR/Hi/qih
nFY/DDD9brtEKIjjsczknrr6K2tl1I7EGDzjzGsTsGS46L/CccBl0meeZ6DlL1yEnbU+OdKaHY8b
xAfnToZD5WjlHM7lzqJJCE4Uu5Czn4dRIn48SJNLtlj5qn+rZL6A5ii3qCDZudHMQGDXOYvVc1LI
A3qnIhG9l09GI+Mmdg+niPhaN+SXojYxYkGSEHnU/vMNJXg0Ap9BaQpdcvheIYb+kxwlT/hZn55m
u+IDawzATK/WY9d6jq9BM7zHm8GBEBxnbZYGpUl5fOme4/nPaUgfgPi5uK8r7UvrhJJnjS7cDa8O
PkyWLyiDlS4AzQh7nd2siZsGhSKse6SHV/WgGNxT8xqfiO7CG4oNSJulVgnxGxCDxLzHhT+q4HvF
cS004lL3MUlH1dmt14wZoPtWooYqX1T2SxNKq6vmKhqSEceeyn7If3u1SY12jj/zYPdrjPYQu80C
nlWz9+3uUD8qHlSQ06MNrF/z35NSkROrtCmVafa/rA6jK5WBm2Ft9UIQ31ieJqfWe0UD0C71d+GB
fl2ov/fnXqF7Hl+mtXZjdgxTWDXRw8duyLBJW6KxbvQ5jtHdLr7tJKxJ4U6b8uHXTGCF5sZwPXDU
13DP+tdxylsHzQnXet+vADGPN4MzbypQdt89UqM7j64j7sI5MMK9A5eQ3mM0f/2LKGujY9yrEyNn
JzKiQ+Xr26Q572prRXCuClbUtFYl3EXxPGMy+kcLLGlJKofX65xExZRrcQUbU3y9hVVPMZ6djhSk
azviQxu0PVUSVhq939YLPQ45woKE3kww+U/UkYpoRvemIY1JACf/5WkLqzqyPrlLJRqHAoJ8CzK3
QF4QsvrYdtxSGwkKTks+UKZiLM+eUj20PEFl4fjLP8OBWKjd7yG68jiHD1/bnv9xzzaRCP/H+Mx2
ii7DOk0OGiynhF6RnlMvlJtboTJLyGFjnS4eNEZiFNMppeqpX4p2lB5bdwq5qWdQ9xQ5hs3pLtpx
lzfRPqRkcx8+Eefcx3o80ftEI3P6HKM7adf4vzY9L270WZDM0I1+EYVeEh+GepyO1mF44A/z/ry/
G877tOWh583NrXr3cWVKT4BxabpBdPM41neVXiCx6d6yj1gRmp03aCh/1HZoz/63YcLWqJnP9XN9
cPcLmiRNaUb0oS0WQwzQlWu4uq/vaYtv6/JuQoeQacLjNd2PX9PteA/yXRsYbO/pGZ0nuqRcx8/1
DZTFPI/1Jj1XvVjG4FnyduDbqBewpOI/w1U5R1+0S19TY1DuG4PtuNIDYOuV+/Qx8erUPGz8ZodT
qP8cj/RfqJVpvVSmRVrZocNIE71+8/JwqocWLTcqoO20SzGsMyb2ZrOiqmsUyCwZnqwxQnnrprhr
2debil/8BHAGeuYgVfoLbF/8Kf0+ZskyWRYqFDWZKeBe9lXBYUjMIusnrYe2PaDkR0qdLs1dzkuD
tBM0TTKMBqfS22MT41JqVhvtC7KE54VRGVzQAAJK3JaX34Z9wE5srSP064vdRDax2qLrRYUGF9Ry
3Fp0qrrDww+Khln9Kf9R5Htf1BeMyzvvAX6ACxYzj2+GubnYdxyMhrWhOIveBsCxF+uLtQR0+bkX
zQYSooPbT210i4uT4vJEtO8bw+24tKr5iK2Oj2ivFvyqn8BT6T8fFBGzhiUTbs8Gy7gfX6Hg3QdU
NQSnaDvIqO64vdgHmaNLin/8mzHCaKUYjjBNeLl5bTTromq5cabHxK7x0IFEjW4xwe4wyzfkDSAF
owGVkZlFbJoUKjmHDq7CIPRCckw+vujG/H212dXvyZIyw9pw4Ymst+110kvNbe9D+kCIrawlMCMO
Ho4sWBnYMPxDnAYq/HAsBEIWbWP17W6G1bDQvYyO6+2iGJZQ4KQiiaZdUChSkyt4+2VMfKf0yxC+
liFOtjKaYi5iwlqbftOnEiR49wqu0do4Fxr/kEYwolOYDJou79u2WcIe4XXx8UkMj/aLG90hDt5n
Ug8LsxoChnAzbep4xrXfK/jatNZt/Dym87/vrDCDgbjx5t17l3WdfhiDCj2NyDhRjj3HnFR697BB
s7r1ZngdQS/zNkMq8MjmzRqiMQbpuETfq4/TiKkBTw4mvYOKfW7lPLgNUQvpN3vV+Dj+Gc9jaH64
ElIxzwAV8teQoRGgxvqAJwvNKOEj4SnRgIcFQqEJRicLUOQ64fzIJxA00985XFwFWPKBFJEhrq3Y
W5A3gZ5KR/JkXEXXKwBJl2dEQC5SH/vUfhWN6z1KvstpupJzUyAOpiAKdY6b7IavFkRYsuCSIVRo
nSffFDamFJzlZkQRu1r56eA57v6gr8jcQQOZrhV1r+EZU8hrR7QqEeFBr2jn1/tHtCtZ4PsXWs9X
pqwqL5SBMeAOOvZn8/ZbwbvZWMwsxsY9fJJFWRvQxJmP8TYxS9zFZfWvvn7j9iDsQt341fqEO4pn
1cLrS4st8+tW15XJc4ERKVWsAqJq1XYNiSki1rs0ycVzVCOwTAL8/vd2eeH+axGmvaLC0bz+NU7k
nID3n+v7AnE7+nJR1kvGq3/yP0F9zBB+pi06wkSpd5kyZIrr4rj6dx1tZsm6Pnq7x9FnXF7T0u0y
NNo0REJbjDDn0qK4YIPwFFUyUGnhTu3NU8m6YsYrrQSDztjWSlNZlQCHxnzA3aril+lGvwa34JXs
ob6G7cjxywzpxm/1t8KKiKzaJ/iEp9ntYZ5Hhek1jJXr4ONuGWGnCB9H9x2y1vgG6znLBNCuQGiS
HkMC/KWQNOE9AncE5PAeAVNyzqgqkmIaNt4G9Kb7KrxQjctj+CPE5BgLNdGvL59sgJYkcRkzt51a
pSNJGLEb9WAQ+c3evd79LG6/2KrM6XyBS5egGVqvojkHaWyf0NLoPPE4d60m4i0UCLIcVnFxLqjw
0Z6lihzKK6Lo1rr0kHnuf9289J2mVLbyb7FSrsNer4IQdSO4hwYORfVG/uIyfC7ebm1yW20Gty4k
7Am+eC/g4PhQbkJ0C7cV+YCH+R4caSkC05S5Agp1NksQfjbms2qWR8e/K67PxzzMMBwf3rES+R7l
2l86IjIWkp/kb4d4QwMXvPWpmpX4+Ed5fo1Kut58fQ4q/m1jGssNpVcxC+F9ZHSTxaNhbpFjIB09
eM+YHKha7wYUKsdJnyvQrSVmhUtrUQF0DI6jSjxvF+lJRdqE/uSBYTss+DH3CMpE/IDQP9z+XLpf
p9o6O5UuRAoc8lqYBImztZsYRbRuSHH2H7ArtsxR3E/74XFspGL3XSZAggzn0UWGBohQm2o7oUfa
r4l0cKh8IppfQFVS0Ekdi8iboIxWMhJv4xhsKClGOBMChopnFOXXHLGx3l5O0HhSayjsf0C5ImW3
UgUBMSHGpA5Ir67zLhUY65ELsr2tz6rWf6CY9KGkuZrROaSOlFOjiHwJb0X2+d04/UEOSlCYtIpw
x0m/iQqiutv3fxXKz9Z2+OTdIlhkHw8He/WGr5X6BrX0L3veEz+rvlLtcbH99J8vMikVL21LyUei
VJLN+bSEMGi7kHdQ0AxCD0IkbEKbAmlIUXArSlahj+QM1c5KS+Q6s+/1vHf1kS7zpS24d59Tvxk0
gxMJ8qm0CktOhTL1B8fSqUAF4hgiwokWpL+q2PiLTur2vy1T+r4BGtg1FKn2vq5d4h6nX6dE6Ybu
wtbN8irikf2/ZliueoMwlU+lsvUw6fXZKoWq/jAg21wz1kwdkSqJGKGMExR7L7KV+lm3R98vnRtb
1RUF7cE+VG9eHdwQRL6ATVzsC5WFVCrZn6jq0nzr0qF8nfMpQAYMsj2gs/OOq8NvLKWGSqxKQxRB
EKOmWIo8vAPRni9pmfGJfB3cgMhTzk5E/KCXZodKqV6IAx0m0IP5DFJFEslHcJnO5H/ngZ5rVsu4
aad4MWBi60vNrJdMlbZLEBfl81Y1arRUr6Vd6tH+QwUZ8fEI1acjytAa9ghra5gmbpmro8+h2te8
RhL93Ey9qGDT1C/rtysVE7T00BLnTuoGiIN1GGs26NLq7Tm7STuoIxUN8/gyQTvcvkxUdXmkfK3A
6SiIJOcHjCatJQ1+fcYVMRznL6ULSxe3yX2U1JweXEmlYzkPPbbspWmXyLAzoXlBiBKFdesWiOVY
M7W5cTSJkFDiM4bijWSJwxxdmqDs5JYHuMBtgwSCtjnCszVbOouq+VVR3db6m6wmSLT/26BVOKfO
J6r7e07rg7yw+FxbmBd8HLpjSdVOJ6lSu4lylFzho6tyQVVV3OxcilHvQtia3+8tjXzNDIk4iB65
ib+WD/Ku3IdCT5FGlH4hcGbuk/A4QHETZTIvp5ccgXJzErCmgqXz6eLpdg0qjVRN3CAZ4p4731+V
CJWxj3YxBJJpER9ksLCIb6dAgkgCmj4wn/5tQqjpLYhrp78IAKo7Fx+5Vex9h/4kEOcF3ssDpLcN
gBRJ5YzOI++QDqP0Adj8NcIa0JPRom6dAqU6TenaL2atEm6cgA6eSyeph7gOoVQFMHkGnMvkKqOU
NX0R7ER8kDvpENIHc+g4SvWNVY1H+0hkFKGJl2Yb+kQ17FJE0DW/Uym1cY4TpcWRZsKXfFIYUnbe
qzIdl59UkF+yC2FwxobOhHojnT3RSbbdPRAlSEnULSsjjzvLQx9H37MXUwydcr0/EEOq8JMgPLVA
404Onr9zGalscWPrO4lJIgltQkpvwc5GcKUtBJzhIamtvFhIEntMxVXM7Y+52SrJkRzYwzugTznV
mJEVEseR9Z65h7iZllAtpFk2uyNKN8AmXDhE8PTEWkQVb5EPX3jjkpgAe+cFH3+US+KdB6p2UgmS
kE+VUIol8G970j9WpWZ8Zm6pqPsFLpLGBTc4UK260gu6kE/SDUgvDRpweaADUPAs8YDpcpmTJmRD
WcS61danVx4kfi0wrGLvysJmMFtYErIqiNz6avQT6AEn/ggUTbPkj2TG5M5JG+KdZdCEFeHpLeX7
5yz/hvIugqK5Ccq+6MHGUFU6RMkkwwfJ53c890B/y5SLeZ3SyWlHaZykl38+paAKwJy6+3rvrQVY
oDGjOh36q/0HOeH3KUuYolGWd7xW/UnDU61RkaSfGtSAAusEoKBRdCdhMKTBrO3k2KWQL2d7aCIJ
x9Z9kOlVDjufXGIJC9serFm/vAWItUgGoIRkFTy+8DEkB/mVuBQz8xtqydS11vfJDNZCOENuNOdL
a7AcZ1K73wCCy74z18gGkRGyq8R1AyRcQ/Ig4q5+KGsOBzqpg0VITSMGmVnxbIHqORY9qF2K7I/m
K6HyXub1iThLij+jLf8pt/YSVCxB6lfzD1II0ASUGlDGgno+kkNsnFfO+1hplU9GqiCWZ0bLDgr9
mygcXbqnLkWinRP9PWpYVoN1WwqB2iosnyklb5+ptHDyTX/V8zKzDdwHrZjKyhRbSokMPKZsPpjR
QSBZIXIEqsb/TkQyLhJzQdY960aifd4y25840haQDdaR0/bZv7Ld/adfzdT8S3ZDFaWi8ja5KrLv
1xYSOOTE5N/QiYH40U3bx6hK7XXOLim3U4j7H2z7SnPlyugnF8sVrroxUU6RwXTxNZwE3eZ5/69p
QCP7SSGpuph9XX5ZbHkL2iTWKvs1x3U1sGiRTnmPyp8+yKd9dPWx0jZW2i1Yp86+X+qcaO+zDwuD
86I2/YzvoTgKG0BZktXtpl2c7R2J68ojjrF60aTk4JtEgnSZhARmMreEHfEfFfgzP7Sh5iQWpQaj
c4tEC/UGUgX+i/wJtP57y/chzVBcQv4eQ8lwk/61ih9IqamFiTJ6YOt1HEC52kroPWyemUlS9IQD
/qF2QBvrpQ/J1RGnAPsWwFfM0tdiTCoRLz4BSV/BxiwoS87UxYHkXZM3z6lRppLYYAVwOggq88Sv
wr48b6FcLNGjFBVgLF6RTP3Y5Dl6rDqUAdmqvVM7LKFUgox1zYlZJg4pQZ/TVSGlyOALyv1HAx86
ZBReh4usYGc7FFFdn46wAMHHI+qOVXO3PpdatAyyUCDWu0l/Ul//L3IRg9oItjgUCkWAefq1gD8p
eTaZRLyMPn9cYB1RlC+cdR8HaDJjYFMmmhkJERXXp2CthGyRClLJDiWM/QoLy79NpyU1zPLTqq/w
zrj0I7Ay0DHd1MRiUfj9ZecQsFBNnR1CDSfFKZJByB97V0tIvsklzNWZigMNRC0OemaDOKCzpYWq
x6SoION5gI4kQtKVKKKEp79lvsjNkeTn2256hDNuo30mbSkLu20rl7y4U7GE/xNJr1c6S9/12S23
69Mmc1de0gvH69mCLPGOyzRYoiuvRTOBqBLvH63dBe2y7atTTM3bMkWs9OQe/6rUkafmuR4l5faT
Xkole448CJwSScXTi8RRE3C2hCJRuhYj+NNs06aaVMUJpTT1H2l29Z20UusOZeXn2L+SzxAr8D5S
TxnUNxBARQIVz3W2aedSrK9MM7Xu3rqXTpmFTmtsYXSmGzQYY639LJvXo3Wn3/Sna5Qp+DHiMgFk
OB8c/a/z8lBKQnKxeyQKmB3xGTdhJd4sUwDOfXBAIu5uVoIvkVApJiZxE4S+0N/VmnD2azgD2SpX
RAcCml1Y9O/cPVJjcHaQ3RNNskO3bPhLJC/6hR786M4G5nLeDWdDdJOtOfajc1reUQRFfC6i03l4
3LXoG9NBfJaFUnrz3G00NB7jffTxX061+wiqnWLrwmjTBvZg1jmxQRoc+w98gn4a1K1KKw0rrdss
dVLnSCMY5FcHu711HmkjRTWaR4WLnfTfXVTCmb5B0t/0kn7S3/WuQal753EN7iOyaqPD4Ni/9G69
T9Ds7hF6PNDq/kwZJtEJLW7IcEHZKXtIW4Jrp8CwvrQLD+1vtxA2orn7WNL0phFtvdS5h9eQ/ibe
o11xN0HBv3Yxn8NqXIqeXhnlUolR0dV3nI4/49vwNtx2gGKBBW/uc3xe7BeVFQpT/cLA6B3HtV61
v3El9HTBXfGanUK2XVb6n3bwpLPIppKP6O38RkBv+EG1vx83B0UPKKddBAnygZBW35UxkKjO3d6R
7jCY/D7SUUj9ebf2vfPs0LTaJas9LMffqBQ1h3QsDsWzqdvKBW/colMNDL9AkrERqOC4RGlRbbVf
HNxrFSC2Qc3sLAXaPfsXq5N2y/iiBLHURHofQH8O1sD3pNXYaENz0ObsS6N5GvDUpqCAXFNaZ4CJ
GIOjPLUEKtgblhKg38d8I4YA2vxuzw9gvc3BdWzcOjTCu7jbr42kDZKa+JcUvo+fcfqDNLJ9TzuP
u/U+uVfD/546SZUokyFPO5jb+oBQ4FAtzu39LxL2P+cCqqbmDYI/ZWVlii6e7nHnJHtkze+jxh7/
Ra2gD7hOLkKoqdE6fq0ajor1eJmlp5WEZfQ2F80V1mNxDsmyKDast04kDKN5q4IL0/6C7HvF0a6X
BsnPG8eQUP9qM7cvEDJGdde42IW4+AoKCPAjlFyyUUkFopqcGwKvzklnn3iFuB7Vo2bcjAvx3N3/
qUkRYmQhfwsJa2PGONFQVODpOlUqMXsHawPRYpXoHoNXd4/cXTN88L8aXOkv/A12vjpg6f+5K6AM
nCJ+TR4lUff/tOw8aOskz6rs1t0qW0I5UsWR+c3V6VSFU4IDu+nWOwh8eG/n0ElpcKMWN5fw4++j
PWWoei1Fp7yr5rBwezVEDUv8hd/Bd7z9yzyDwPGbZzCMeeKOw6Q3NHpS2qv1m0G1Z/z3uHzMJshR
vcf+iH+RmxMpRNDLC3k+HUTvlel84pGeUU9U26urW3BEbIW+SuMklPjZVOG3JViRK50HAHLH5aar
ck2apSKFJu1PR3oTlHcQLIj1ID2xIopiW+hsKS1llIzWUnF1TgM0nln2lHIQMbDe37llB6yfCX8g
b3tyv+2DqzkoAQ7wcfafu/EV99qt8bh2cinkY7dJMv+D0AaBQ0vaml9fx1QG4pmJd0jbTGp2cyfp
QAekg8uH3IQklnW8j/dqz3/KvJ+F5gWB7dVWRK+o9GSNmC0whj742yI0q+wpZf4LElCQJlEEXQly
IcrmKj/ccArQ/kR0F3giN1MZGFE+vpnE6434DlquS5TkzOOUdszSvIHpJp7HFfp+VqE+GkpLRBGy
yGU3OlrJUKOWwRKjHtVC4Mk7AWeolbVy9zdg6ZOVEuT1XqvSOm0ZnqjJBae21k+0AbRWEe6r3E4h
tpL9EhSrQJj5Lgf804bjQUQj/z05ZcztXTZGn66Bv4bDf0nMw9luEja/rPmdtQPXvmK0Tpugtp+8
jWljRVcnsnkoNxW8gtekX6YnAnjFpk8OrkSxfQbDwV0JC0EheCMRKTzz3k5cRPtcghICEzw2fBWG
OQsupyRT9yJ62HTEqj62LxkzSSQ7iHVttf9Sg6iUGfFkMBf6l3Ey1FR4eYk772hTrHM7opOvIyQ0
uCu6n+gTFXl8Q/11Tm82yTFu/SrD1t+y1QL0bDy1xHvTGM+woq+DItrXKYM7eUn2ApxHX1GAlEcN
R9P7OWTWEJ1J7b0CWe3KHLq2jbFaj9XbX9vg1Sl+wge6vTpXZEhx/CFgYU5iOG/dTZucH0U7Eplg
JLdJXlIyv+1Aeqbf5Gt4jcv2nnTZnNpu+BPajqQ/9h69Oggo3qa8B0VV6kyiKCtrV/MCYHo4ibsn
Red9nQpaocWoFBJw7iZ5EKbrceDa3wlkfQEKRbfh3zqPTh1bnhAQAySiJS+QQYFY/ozcnmi1IupQ
Qzy5lohSAqQ3A2ldylPUphuuRUXRYplwtdotdw4ITUn0NVtWILFfQcTvVoLxIyL5OI/ULS43NIyG
m3Jpn+U8h6gc1GDHETuS5VyibMWGFe6m3We3wiwKdgH4VVAPvw+ym/ox/5NcigSAsJttMH8gDWxp
A9ath9Ww6ZcqZjU87VqtM38oRYXhg6sXl05WNa7H18l9shsV8IhLFrpPo8MonZxGG+iMDXvbK0Qn
JDk5AbkDcgjqCSIN16UAw/fGOyL4t8MYO+d56/tCoqrq8OkA2j7OZT6u0Vka1Oc7fXOT69535zSp
gQW1GNUxrgSs1Ctv7XnSNbjTi/q0/oJamXzbt5OzfyDHDShVGxeHz2ER8cvFDpHa/eQFB+0DFPpt
RmU4alJfnZdayAK/101opEX38LUfBXtbsxurl11OzRoGFHpTar6Wz3SYpJ1GVHKeLWrJO9wO47hv
U59wCCtlrzF90h/w2zuE1f9j6ryWVGW7LXxFVonZUyQI5hxOLO22ERUVMXL1/zPgW7t2uTouGxHe
MOccYR4sgufTBiqHZUC9F3pRw3jWIORLkafUuglBQic82uVeQusJ9vyf7/I43gzkX5oPiQzxobIt
U0HtRzFBgOAFJd7foTogQGNiLRwASBexHE/RQwttlgpbwDQqJZiEd0LM3GSlxteUhmJw5+lPpCRV
PmgKSnOXtwDIgG6l+CwXWqR4JJOkxlJqBJRLIDaojpSzKVSjEVLzRZgs4qPKgSRqMxWKqDAuXBzo
lJxOVVjQN1pNaVGSZegPqpYTlZioFKosqBQQaa4aH0hJnfdPUXnyYwetGRolKoNI4mnhc4ST21ci
KjtFlepvbVygb20Dm0qrOKTuT9UhHWtSF2YVOsVwElrDP7SXKQCyIYWGSA0SAKbwWOichDh8B4It
5NCrhhK16XFR4yDGuOKpCaViFOr9NXpLfAjBVCfR48WUpx8QU7tJISTkDuWADgn1QGuXijevlkAP
QMUDlRH5EOZfTzShEDLRJHsh7mTdCDGUpDXJtG6zy9BXifpEXg2rsJzofjfZglSv1CmrzCK4FiMs
3ppSOyKESTiCGjCYkqH0hAIPyUx6IbZkBvHigP6iWJTxiChugVGSgNCddIAnFh8xXTJYGuW1DeML
YJ0qHr7JvJ+QwhjtfN2GFbk8r1cneecPPgR7H3JTDRsx5cRR09KLAy3D6WQ/aYn5xKNW2opLlqbW
+S4h7/ngWyMvWyPrqPl2S/srnTj1EfmQDmip3obPRD57tqodxBmDpJc3wE4omlz9TLeCEFhKlgxs
GZHicmt1V2SNnxAjaYuHioFn+EUNM4jeiaa0V1BbyutL0nhMJTDQIURnyA7FZ/1GaL3IJAfAgZd1
7yqn+gLn53i9TAnkbKRIQtMn9sUIfNFBQUc5WlPQfUlmhNzXQe1FLxG0D3YRiWpEVzsKPtBSxPdI
HQhcTp3v16Le5/oOKQnqpFf516eNocNcHcRFYHm3RDkw10LbqS6pSoRuIDuaTpFv1sv1AL8dmI4K
F5F9qPikt6XSVAbmoLAYgi11qbAshoW1sDRtWZs2fYOpkv0sKCQ2bVS+dGkpj9WAlTawfUF4wEz2
2F3525mtqo9eBbntbup5XmAiy6HoM2T/lzDIHZNMZCUxkS33GvmiOR5wAEWt27AQ8LLKkE/gHS4P
IkZ2D3EKdKsrCQIGnbURtAKsNeX3NB4jifwHxOXvI5dFqgrIOaSBWylIDAl00VLdV+3JlNkL0+M8
M4v7EOGkaou6dYp3PxYnTJmPf/Cz4YR6Ls83wbtdpuyYqh6PIuCQ7iL3zkHRRd64GGtJlBFKlws7
HXe7FNn+Rl/nSEA1lJEmYlOJjGK9YQoZ+lDjnAZXwytI+g6hTJeOhTtrpsXKyAvqZy0qsC5yCYig
p9HfCNipg5EHhU6YqhyafEryeD11ilPplIPpCks893+15O3K3RdaXN8j+QPdYTI5WKx5ZMO/kN9/
0pNOTOaepL82FlwqKRbMiJpMf0gMg16KJRTDUgwImcboxdzrWmRZVZhiX1WmakdzUZUSfSgOM6zi
9jWtQpgtO4Wl5ETSDcMaJLvJeVZilMoFM7MMgeglHjoutKJiiduiacDkeHVhBmr0CoREla0Iryc7
EN06JSsqqsKgRP5easks7O7hlKS5UBhoksLmqsv8pJNxvjQVdSs3Lr9tuD35LrFZ4oXt7KjNGiwa
3EcRgg8Wn1iqsyvqa8COGe9LpuVugKZcTYXGTK0r0jBPmxpsIuuZ6ecQ+Wrm79YPqLXc491gIMbP
VNQgPXT3MYFnHefCDrWLv/yMqLygN/bK7lPSXLmUp2lmSOV20ZhUR6z+bAGI6oe6HydmXyFb/l/8
erhQV0U9Ac4M9Xt9EPktBdGRw5ordDEQS1Sm7pIGM8KbIwgZK7UwS6467qIyiLpd5npewldgSgl3
QWor8AQSV49+Yb6q3cIJsUqaIesgj9BjA8GhdR7J1AIMA2UHeAroXqNzQz9y7NAR2N5mGQ2ZRtOX
HeG7K8Wn0Ao1pz321Z42pGckWDjYiSzaV3SRXl29j96+6rnMSQXG7uJnDz2ae5LSrgY0erzPDAYU
TjCzMDrD91K3Tuyq6Wf32h0mKVZZE9Uz9GgQkwvSCMne9MhjbTXGyiUzG65TLlfBSRxBjN6f2nf9
iXNCGi8KpTQlEsiQ6KHeybvIy7tWyQzgBqAn+ZkuWG5b3+yVAX90ayDG7FlLiXoC03EY2TUgFQ1F
7Qzw1hApqA5XG0FXjuZa8nLFw7+NhoEnpw0Z7lH8P6FGlMu4dv0IMoKoCc1sh/7JX06SJu7/iKoz
yRMncW7d/s4cGvQ8NF+Rnfr3P34oc9b1keEXs37d1Oxlx6J0Qxegvey0ickOtNfEhHWEeFswPWEf
IPgvnFZOM38U/RRemt4JtPb5h3wdIjYpvqwEeNJ8XuXvOm2OgAOHAkMEydzaf31AgQsYjNltpmHD
SEJmNYwXEi3MLGfXyF5KXk8CBgQCroAUKP4rWITuxmfxn3LvGfgcBTcaUughTt2WZVUph7H/hu2H
rwLK5dgiaBr7OOt0EReXbw92cRdODn5xIYOm2+xOM8S18HM9U4gluuHMklNT4M6bKXF5EDY7+2ET
Yo22Sy3nOTyMzTUJptHhN3nHz2xl0DpMSZt9QVFKPNNSH2PkH/iqH1NQo6ck5WzBaDTKkrd4msGI
ZW6j4kjlAnC2SB1jL/FUcar7wbAwao4KPNSSy7DlYdOv+1knQqnBSQypTlD0GzccYu67eR2eVkGL
IgOgi1Rt+SWUbBwdeyW7nrnoPb/guugyrGVlGD7MoVbJHfFVi8WN5bOJsKjmKygSV1ViCHFZZTqC
+TMRZG6QCBOS8vOJsn2uPc4iETvf6rQqat9n59XqxmTRa4mVJlIQtm6+dma6fXLLZ4atCy8gWVCQ
pGh9WWRrDHxsCEHs4BLysYxr3VX0pthMkVndMWDIluxkHHQ+4MdtxEJL2dRS6XK+9Es+ZWokuea/
Mw2jSkaIB2oUudQNrObeu0QB28JA8ghk0ZhU1PznNje0yuPAPJFiH2WDlF22UinlHIIwH22Rkcgp
SEyaRPiK9hXzq0CaF0kVkBNcY2uSdR9VQI8mRepk4D6CUeGHuyWh43zUwasQ30G5IF569OMg/YI1
gHA9SqCGyGI5F49XrWIfGyG4J7mDu+qCen9fHz3rgLwQFgHsAN5p+iQIzept/CjzDQBfCoIGm3oO
JeWNa1UvUeJR0J0Syp8vp4qytFhrxOT+b43MrE1lKIHjOWmMSjkr1T9CGpmLoy7Iam2nm6VIXhdQ
4bTAUEVn4s5qbOkMVTfkXLk3egfwv+HTqL5JaVA0CywiUJUiwtdXuVuLQpSpd7P7KRWYFinYIRxP
Y1SvkIfuWbPkrCfv8T807OTeF0rL9EFuzY0THYzueGSaKm0ZzEpB8KoOn4DTVXQTwqS2KkK3WXNY
n2R2C5KvCYnfgV1tsbpuZ8c2rJkL43im2YlKELh0sYJSQkhM/6ks9CNXY5qhZLdRLpfsclfKH51w
thW8AMAk5K/83aFCUY2gikujqEHFV8Zf8xkpeSbDNBAhWbdLQwwy4jgjrDHq4LGS4AMNMNqsDxDT
q6MNheVqpBxZoXhOAFO6RFykKFYrGwxkNifw1181WphDuxI9hBrPXvQdDLtccnnZJ8tIvWmlRzPz
jEtoFWJ4v2pRR5kFV7uyOfqNO3yD+praBOoMthYVwDHkpjA+hyPFHTt6KRF36ogtL5p9XhmXwCwx
8WrVkMkf+Xwj/R0p0Z3KG4puyk0O0RhB78eDuj6oDz5O88m2pVEvayxoM4wmzYXNWnMiZiOWo+c8
7hBtjyatyX+EgJWaGms9EhdU7JKEQiGcudEnY48q7NLuo56FWkazZqxq0jTDP0razy8XiR1UsLXe
Il3CMueYXMH4bZ3phUI3lMz7/cznykjayHlDIk6mfmSORndqHnq6Bn6hrenMxcduZWFIggIJrocZ
vEhSXNSGfXAlj8yfr7/RsNck0vKsiFnxRFY2J4jXKqUyj/wRGA92nSFCrOQ2pmlkUn8oDct9TVqV
Noo40WYFcdZqPQ7WZTEuthxdvH9qdXGV8MxBZCK+E+9XKxGynZ1IXIUuENeu/lsD+9MlEWJAQVLr
FwUkMH6NmToPcQTlJpP5ychPRxERXfoY6cIhCINiRqXjKEdXCqRNJE/8xbpQoqDN50CB5N7Oimsi
VMLSHBb6EZDtYQJIuw7WZyTEhZYKwSkwbegnsXmeJCC1l8lp9JxVF8/Ze0ZLq1698+7Ffr3zpDhC
O3c+ylQ6KtSSn+O8qlxFlSdjXygac7lXaCI+uqoayBBI10JQzG9tnIm5IX5lYy+jlH1Yk+RfmK9J
qldosd27MDAWNBweDsXCU/SaR/8AbAR9VXISGiCTJGvXANFrA8l91O+UWlcANfW20O1UjYfomIas
YHp55yAtt+rNd7buBzOp0dbUqFAxP1PJFa9RBTaCPI0eXXbtBSkW1axC1vmnSbJHd5KusWGHRwrZ
rfzF2xrKluOw9lfu1p3GnMpLttMrw9aN0DqugXcaa9BNqRCQFInMIjWlAghVO44IE0nIbqxna1yh
KZJQdydBlEOF4uQOy8AyM83NpM0a0I/QbEKcwyl0DgZahxRRh230kv8WoQfjHHHKxtc57LwvkpsT
XhLyk5CHBEuaTdLMSsH6qDGEIcWFTdog5AZwk48ERmrKZ/MdgoWXAZdyn8TGGeDPFsLnasGf4xp9
MRrP7BGUeSr2CTtYSIs2m+IoxekYnMz6bSMtAtY/ehsa8CA7ibgzdA0s7Svb0jZm7wQOBOhGT8MI
KdMvoWa0wqL1LZBs0IMFeiqkB1JNkOEXmj9aWTQXGzjTQAuUWgnk5M0HXv2MrCIQGGo6Smjx/kmK
gr1g0Q3+GrMGXiO70+IZ0Sw0pb8E2silYhxfuqzLsOl8a+wjCLhqLEcnXErqB/pjAvKjL/KS7ZX4
/r3ocC+pvzW+dPcwa39ITwmEh40RcdJaSOAGUPMAHBnO5RtuLItVE3kv4722jv84UfD2099m3ejV
JWlXBvSh9JVnE7mx6PL6F8/P3ptFAaLcZCJyrwz7qP5CpW3QZIPf5D48uVVzmDMF3cBCYHewJzL7
09KraB8Mjs/3Fl67mNVv4THqf0ZICWA04nkwwZUVHo8PnnzvK5rECTJzzMd+oIwVEt4Joi8KEBTs
RJ7Otbe26s6sVuarZ5dERLAUUai8IfhJ2/pW2CcGCjgm4ZmAS4FS8WqrP/PlOU+qJcIQ9MgvoGNJ
Ibt2D19OlBmzdtVvukbrNLyZ12n+8lm6s8JZ2YBnpFe8mAHlO4W+pSxoV/9y40+hO2eleDiaRtPq
NzPp7ZLU/wzldswrYVWJlyGvxanpgwbRWE2IIw6a6cdeGWfgxIum4VDBS+yB0nnYL3TRXXhgcvPL
+N6vLTcDhB1kKthJUzjk9KH0WYdx9g5W7Jhl3/5/XM5V5n1BtYyW1BQmOJGX3Re8wfXkHan9oFoT
8gRqHRDaiYuJkedGugatKWADVm3fSlyRFTlO/wI/bNXoXK2LLX0I6q/la889zD0uuDZEVwHahCbG
gIX2kdaF4EyPsN24+se3/wrGz6J5IbD9ulXCxTcDQY/ZlpQIf2qKJjOGEQnrBojISm72YRUmnYds
9w4nkkVtVm8Y1SK7f+nCiLwT9yjKBWsyxYxp/VzICqLIZzAptjcl0gJOpDq5bDesT2ST59G9ZFK7
Snabn8Bi+vKSeqr+SMNWFNWTle4JImTwRzZOjyx0Sjbd19ggaRbM9CEdyOvDLJiKbLW1axUK21p1
iyxSL4jL8mOJ7XSgEtsdi/JCuziqUYRCCeQj5CQJQieHGVZvar6JQjmCVlhJ2v9F3KwWD0exWcnV
ocoDJU5lOn3w2yUPp9F7+ygG4QzBr9ds19JIcePv0q2TaaBBTP5QW2OQ96L7MrpY2rcmrIThvMKH
KM1qP6C+N/RkM7xiPx3I+kr/kb0gSgJtoOduwmWEW2RkCutKzxhcltB5vu5mW2gfOPgrowzQ68zH
bNBLvY/XdOqOOHKndi7jD9uVOdv1NqTBC03wugc2TtovlDfmmXY40x1kIxU74/XFKeyq7SfULySo
WYlTXQ3UjqsKPKLNQI96RsbgwlqvJT3Wqg7Vv6D93t6g0KPalLZdivubx27pq0WAWBriaaDV5Gz1
pv9pAY4sceL/36wHvy9ltAVxRtjteHR0ISQnqNnhToxtMeIBN2E5jGg7nUd2OiOVWyFv4A6iqEz2
jk/x2H3FgopDDIz8Cshnf2XHp7uk3EjbbLF1GJYJTWyKpegSxSpX6qWM8DBUiCLihoaFBobSRw0s
PWq93DgyN/9R6iyRrJ6Xs9OVmEB8QYOJh8Bx+OXHL4fKLDkV2tXIsevUY/F1BUkQgKMQXjXuKtay
T3ZkbcYXC+S+JborzQgciHhZy2SaL/tqn5xBX/bJ59mgSPqbt4uKuHdzRBC5OPUFvRJ9YoXKnhvL
Dzen3mnySD0ZVKKKJFYY4Eoqk9R6R52Oo3bYuaIW7F5AwHnmgY4H6nkgY0k58SsLUxlAfB4FSjJY
VWX8wjP0eEqoS7CI3rLV7NxXsZ96Nb7TW1HDDFFRFBVR6eci0z1N1kojihYED7Sj8iJGaG17WZ0g
8FXm6VQmFGqlnA9C6tsqomepMiFxGeV9/92w4sQsU6eE91flC0NRBfImLUhkUXVBvol5ScMHVSEk
4QVjE7sufHwpV6t3B8ljmcAsy7AQcrUdyMZKlIGX0i5xUN3ZqcEkcRHsU6OrgopMKSi+T/GFY3oI
WdbXA+uwVXVOganzjQmTb0PDoklJtzKHzjmlgG/XnWR8/yWc7CYgaGAm/dvwwqPS2tDO0T7/3qdF
OIy1uHV7uXGfaEQ6ZX7izb3nDf/GNI8sfs3IOnHJruYhsQZx2OK7gKIonNGGf6+0oI6Oj7Ds+KPa
X420mRh9Xkph7Fibv82f0fQuv/WSdfktzu8v/F2L88vwPn0Q5FJmf/Hnl4P7fXZpk3kZBlcXdh6/
JZQpR613D2ZCSe4G5W6QmrD3juC+aSusOV/YH5zd0/2UrPrdCp/dZsPLLF5c2k2Vzv791A1Kbjlw
359ZLW3df5s0zkH2F7i3tF8vdY/xNC34gCC1qrMhu4vciuEH1/672vkWXYPcyisPv8RP1CLHCfbh
yffhF0uzx+HyU6Rud7MOZ/v+ab/fzqZkv4LW7Y6qqEF3IIgbJ3otzyIibsqDH/NZtA4gNezE2Ouv
7+SUJ7tWbtchcsBpP7rFg1O5uRW4VLFT+9gbMPmKc0ns+7N1rVspFB4wHLL+BnfKvFftK+1V7U29
c03N99VuMMTPNh47lSvqcbNJPeJAu3QzGkXr0/64KP48S2Y6D4cJFfmCyxG8s1V8WHF5cTGurUIR
XSJONTv8d6i9F+i/Cq2r1LQTeJTU7X6Czm1Yf/rGcXwNe42Ttym2G1QRfxknmQmJMajG1ikZc9qF
u33d2E//Owp3RRAefCNwfdi9swZvGZvmC3UnaDWY3yg/3vYtdWv450J7AwR2awHYfvWBlQZkM1Ep
e0Gl3muGRJxN++p83Ibz/G3WnEMHBlM7nTVpC7oZnXAs/J6dNwSTyXFU2VVoTvYwn0arRtmcYhXm
nuo+CvezdVNRktXkBzDgUjKvKfwQk8GKicaLQKBoRZ+nHZztStVKri2Y4knvCgXpsHHK1WYrDUp2
s95cqdpZ+CEwT+aI3WN6AcMmDVtJ2oqInfr4MzjNzs1JkT3BFjp4tar1/djPRZVl5N0qQg+230d9
fbGiH603Yjnab1HCwqqk3yTiRJ6HJ/XDvOyL8DEQLkL/qZtn13hYzRVNmzf9YmN6P1oR7kLEsVxl
fI0W5eGn2rpAwif9h/uIhIx4pn/rJbvCpv0h+Yf9gyJm/5g9eq/etcjJmHV+x1mVzfRoG0BMBJro
2jHkRwFfsR5XpwTFbWMlOEEW6aB12ap196bzXhQ6wbjQrq4uJPUovcmhTq0E3ia6CLQH4AsEkKXO
ERtv+i148a4yDgd/kIoGdQfK9BgXg/oPNjX+fZhaGNaQfmQNgNNlY33Cm+bDHhW2rglmF2GftUsQ
sSqLI8P+dkUK9K+/5XkN+1GE7VNjtsGtEVXzIj7jt/T+w8SFUYkty+6+p/u0T6zrJl0URm0aT0/e
TnEFPXX6vQJ81NGklwaNSXECMWWUji4H+kafZvV+aRIvv1aFpSWDdrCb/Xs7HOOzC73q+jPCS+qz
Mzo32PTrEOl7AAf/jiaabQCI5Uxqca+Z0W8Dclm6p6/Z+uY/h+XZY3abffavdbRKUOnvNuOEzHd1
GQV0Xv5OUxrcAgf2DqNvg3CXpzQooJZal9G3apY6r1vvfH1PSxej3bzHzn3Nb1+zUXKlxg9B/rG8
sdgsEfxDJMMp40i/+kOlHR3DWViqtB40F2dLHIbLe+A8m1RAragKlQTXmoDy243ydtP7sj0AFriv
XR3iJaLDXROcRN2drxA/j+WNTzvqS+9KnoaFzMNsRLgPUHW8Hc1K7yPTE1k+fM3NHwt2GSAXYSAO
olg2g+WCrNMfvmGVIosMt0IbSkhGf1+ARdDTn5t0ECDUWBSlzuar/3x0ScnvRDboQOhWgcjzj3pK
VHWiuIVnBYzuOtt/o/V8W8UU0YX9KbcaFaducPxWTHmQHynFJLZhWHVDxidXeHqETuT9OG1CXhX4
eO7xLu4OHl7EVVWSziem3mj9QmC3J3hU07suPsMS72di/H4hQkF5QttOy5+Gc626hbodMw1je3O1
3tjtIrS/cl4w0szzqOkdwI2eXdKqNzClGJ3X/XlitAsUPMHR3AhTLlDmWRHi4G8VKhChWdls3s0H
xsG0ebHLftUvdh/ulT6YgRwFYEEjgfSvzq3HklL1AqfRl9Ef3AlsNlUIREDb/pKIlD00nrAKoR/O
4POd96XFeRQPbnsG2aN3JTnpzV5zcmTkguQfgE0F6za77M/+42RtduXYNPYhPKX1FS4MoS98laOZ
pq2EiACvBTpBwOrsUKIFiLs5IqNj4AboIJZXOP0CjbHFUbIXtW7bBGtGfm8NiShaFMZIxVXoh+Zu
YytMl9A/Lg2TW5ROxH0YK9Jinj8/Q3yutkhbMStm3JDp00OHmrBw8Q0mP0g7vRAyZxnsMSBvBDP3
RJcuuu9RoxfzE648BOQx3JQ7jHEM9jAvok7dTjoH9wz0/Gzf8MmBS+3fcChW0bfqhdQUmh4WQu1v
O4BHzlLI18A59m7jL+RHUNPVA95c0y2MMKCAVRdiKHCzZ0UL19pbx2jfIJ+W/aJD+6d2WwxcF6NI
AG6s6NlhdhHZRQCDmNZSmOkAJo0V5V+pyYCVQ/8roCGsOXXr7H3dD71BU3oQEwzLppcomtCLWQU7
d6fS7dGjJYRESE+iRcr19KcU7gInBnSiqQsS9C9ToI3+wzOGdN6ihnoFe0MP0y76zUkZI8AX91/a
H+aNHfVvXrRloe4AEw2YCcvqpNBBWB2YT6xG2JTogMw3wGI0tKfWfHLQnKJFof3GUK0bq8wq4URH
NwEFhjKOmcuGpFs96xmSksH2jmC+6qsFFR1D0AIzk64YbkBifgT5PbsxVFam3htmbsDt5YW4Ygc/
HJRwvsaSxDl2xLWmsoG47NMiMKF01K27qi/BCwhacDNQUWM+wSVP4f/Cv6hTZlL5ogjOW+HpcuTs
I5JD9X3BQLPhrFaqIJ0G/IYZldABoDA89r5kdpIUPHHX/DAkqD/c1nf36FcWarJ6GgAU+kc/nuhd
o1PoSvFQhMQ+TemZdeE/CC0YxPiqUxxhHJeZ/Cb1R6cMeu5UceYQUHzOYoAalHLGCSac0MldVnn3
D1C8Rw81dWwdjWjnTdc2LvpEx0KsT6L4Zn+U6SzeuVhd/aptmoVtJHVd3OrsaNzsvqhhKLlUdyy1
AFUiujzSxgwNNAqlJofg/fFgejhVirEkKQiiY27Nk9cqDydPUskGFQ/qgBP2gk51+HDLw3gRTT6z
MzXti0mMAPmBzuaVH9a+pHNdVHGIeRKF4D23ZfHFAJKk07tNbw7IKSIpJDbLkx30McNi8Z9f7cMU
T7fh3WHNF+UEvhAZYIXR/vEApJzG+tiVzoK6qPPBLa86+AzJ9Xswjfcxyut7Dz9UJAJF5JUn60yk
c6Xog0Z/Z0wwyqNm8Ooevaf/Qpg2xtOFtXYBI3uo5kvRpDpn9w5Xye7Vf63jYXN1oqK0DH83PyzK
rN4GK9+UlfnVS7f1FaadxJ+LOx1aEDn9Qq4mpKsEZnNZXWIPF/dP88/E+HlMi3YdU9Bp6Q8jnU0X
6VuMnRDcrZv1Hh+givygLppVpsm23LlBgt41VjHrCgLC4StvDdycvH0UKJA/z8Pb8ton7i875+6R
OA34oLpE3lQikS3NjO5LFaBeYfL8q0Azs9/YCDbbjV5hkHpYZk6eJNU2Qes7MUthK4YAOr2SKaAP
A0Pyz151WWXTg9E3qXCS28ISBVXla9aXYecWmuSH4XjNzsxe/u7f0YRRzwpavDwpYTw+/FR3BBGX
osnL3ACpcSeChgbUSaj0ex82CKmvLUwoEfWdiGKZhkCSJGCjE6DJFMyBPvOcwmPa7Fylwdt+exu/
+jQ/P+/5dVzK3bmaV7P6U1heR1GfDfrukTQS/fbjfb1zXCbupleavRZfmox0wt5mFaMVrKrh7t/3
a1KyjHesW5sRebATz4p0KR3cJ+/xZ3pbsNr51UW0PkyQXyO9HIUj3Fo2tJ8n1kZbz0UDWcQSt2LW
H+Z7H/pPXooUu1tvhya5JxWc6x/uSrwPMpYb2+Uo2D3rZjp5d85d3Nfc1HrjgjmkXAcO2btjm1gf
kIkwBu4MA6ey3sze3DXKNVWHytqkqE3VbwInp7/V30I76FPezypyL/wJu+nq6T9+QAIGcR/MDAyq
ymr+bSMDmp/mm144D/vH3yvoxx9uUpN3P+zEs7Rb2d4nHHER96/ufULYSM/2Nlj1GlqwcxgIxnvD
kiAznRwHJ6i/mLX2L914y26wD0ZVsIsi2p4FZc3bhPYwMJ/PkyOL5joCxtkAnpE24kwXzdJFACF6
9hqcHbRsR2pCgV9hoXfT3eZmvhaMlDK+ILNg9GofB98+Y56c613BRvY7K+7RBHVCLKWYL4wyhKHx
PkbxjziOkn8M3fo9CyCq7gLuc7jmWZ+UzuO7uGF9MYp4ug2WEYLG6aEbTEgEY4SFMA1WRdZsRJlq
zp1OgkWhizzSPQOWdVN8o2FkA2HsCpRlhjjTsWS4NPtbGUczGFyIkslcKcQODz5rA3wI/1ByjAKB
/GV2HejYBkmVlXSAjsFhx8g7ppv9huILlRoMVbrGTwP6TKf+G+2MVfR3d84z/oKYEjsXhSGY/Tkl
t9E3BpVeaVTobrbh4rFqjO/OewRAhVySddI/WBiK+lUW91orHtXIwW7m8Sf2g3Hcr+2/+4YXMzZP
JKGktWe4tHh77d7rCs+e8eNr8t0ysTpUDpJRmQo/92tYWGBmO4G9PzkSWzEMaisDCv+mewSBmGBF
5kG6xRaX8X/BrJA7xvXsXEf34ebvizIWIkE36LC8Dk8Xuwq4/oMNrlfH4do3VgQQTgkS36Q82azr
EwA0ENpfasOUby2EnF8ury2Z3GuAp1rYq4/DD1pIVonTxywjfmRoMFrIuaJZsG6OH22EIrVViX51
2ALhl4fin0gCx7M3azImuIUWQ+O8q7xb6ChvDScutHFsa5TNL8YWdRIXq85ge1hG1U2C1hNQfVUD
G4jtysn9EMXw98fWPbQLuJbR36HZPr98A7GX5Hovlcte524Y9lJEZHWLOs1tGS6OimGizrUdTGQp
E/ZVQA/+jnDBHNC8IpZ8NJkgbQ7aNa6KLhZvf90YvQi8ILRP0P9Ni/AyjJ/LFC1zMo/bmxGGgqfx
3Xv/he3UozH8T2N07D5dQkH/NMeiEC/VJ0K/sH3dCvxD2zHn6t/Jm2/TUzuaMTML0B4h6u02K1Ss
i8YvNn/aX5hGDXb2HW5LMyaxeDkJE/84AOFmSe2BWK4SyDkNmBqrYIYKdXxpl97iJgU9fuPBoeuX
Vs9VuP8sTrF5QBzRHJ9mCfP1ZJroGFANwIXerCjVOsG4VDUtxnBIgh4uzlyLTW958NJB9acyqvTK
aBnK1kC/h5bjHydnaAa0ub/O65hH37vP0WNQlr9/1KcYPaBsPPyuPztE4O33TPphwSwLrUP7zapG
H3Ik4axHu/ICf7kFWpSx1i9ydVohoIOAzd2JRwWMnmZPwiFeck7x7Dm+TJhUW7ZWJF7t+5SKYn3J
1tGr/2xmuGeyUNd/QHWTLeSWfhXVN16RI2QhyNevs2Y/Att4tcMeP/UOjrFg9D34xxoVwv1pwJgo
Ds+I3DbeeYA24kAZ942bZDQ6uXjyUfsq7MqdkII8s0/16flncZtEOFbfJk8WaCbp6IOHwIaFmvKc
e4VwCWCSOphLUqMtxa0KLBM2AFprlCxQb/6V8QJ1oMUMiU1wLvpFzN4nPrl7WlubHWP3xspYdW1s
hi/TCg7GhWVz8vS5EySR5D98V8MS/Yg9NX27HIk+dUg4Y12SEpKKhElhcPvquoXUpGxWCd4/rtLw
nGIapFnXWeAzmWM3HF1n5wH+hz7DbJ2i4afgjzEg/IdhNC4vk7+nXfaohIKn/EqzXiV34BPxN8nB
oct3N9WrSrhX8/9Rh+83/ebviErZdRHb9eHJoka2R2w3izso+A4kzNQuVYtkY2UdbaLol2twxSUo
tbEJ7tZwdue+Bu1X99rHB9aHnOfHfbpsUIq2JJ2AnN+irf062teATyCFrVhzmuNg/0Sf/ukgtGEg
oCH3E2pcz85xlhAdJ9hGndtn9LlU2arI8q+daAFhdxG3rzwFQpQnE63GuNanDAHE1P6Ov24BUOjl
vDE2LnDlPz84QmPt9UUzH4yJg8lnKzgformHo8D8gv8vDISyCgS18YcpzgyI9oU+FSH/1OdXJQZw
EXUJ7ga0EjRopjY1FgViNDRPO3EGkZ8nvcMg8p/9hHhLgXZZCJCFn2RjyEZrdLk6QrEEXa0haQx2
0ngAFRmmM82sMPhuALwCkjGAlTEAsTCsAU3ijpYzdSCzqmONeKkerBDPKfYi8BehqGvaQaBoyHTS
t6loRd+5OC36XdiB5EFHzs8q52Pzh4Odkx1oF5oeDCWONkYGg/6/w3fT2C0vopmxk/ZCgi0+Jmjx
qUdIXSwuVsw8JwLjJUGTJHFANNQ//37YeMAlyJPOw5pfB88RYCboTF4x+gBSJR16OYT0TjSH6Kb/
fsLbI9X/FRNWsNIZMRV7KK+A5Dt76LYl82hLVaqGgvziyc5V9J9Gq/PkU7QAlIROKuE4iC8vAfES
XA9kEVRQpCWuKhebeyD7DNZ/rssnAwmlRNfTRVcDJmgX4aiSwlnNbr2bsN7bV1sOqiKnqPPlg6gi
h0RF9dRDzFudVIM2KZIzXs2e1bFoXeD0MtN/whQkGT1arWBz5YBuOT1n4A1Mz7GgEPVoLMkXpwfC
pZ+4+bsdegxvao5f5m0nDpUUTpXhRzRtHzcPuGTs8SYpQ8Zue3X2zT6YE7+U3AMhh8YTYXmrvqCv
jyG5CEIQZE+OB7GfgbK21vXs1XhdoWq73qCnDkCMGmd9ARtbD9Y9Toj/lNhm6g08T8oGiJVoA1LG
y8AZRG1UON6u3C63B4CEvUPLgaeUthkuGD4IFE0wImV+4KoLuIeNO5u0ivpXGb/j3lxeRtsSavaU
hLp0nN+7AXl10N9AqXxbxk/552HdqIiDCzCKAnoYHO9WsDV+KFHi1//zWcrOPJw/lq+f6O/x8zpB
EbPqZbtcs19oZYd1w0l2BIkXaoONxc09jG77ZsUEILn50aDSTnv0zv3AdVCdBJYNRhfuxId04vut
PwoTqmWIaoYjcVsEwV9A/3lid/gFxB6MtKGDiiJJOSMnCAmd/qeGiM2gw71k6etq+MPgzgQUjFgR
IeCPqS6QIZbcdT3060xPJF6DUG79inCSo+sAh6lM0t4Z/ioMVwwuUcgSlELqmKE+yrIjELdiN0Vc
JplVPhAsw0TMyJAo9ijcsqLI8xfaWdAGTdVJ6KeduLjfXhXymRi14YgiM/NcAHLCu4AnNf50Nz5J
D8ApZDWKxfyVeHMfKObIuWk3wAbO0TgSA44XP9n3RYqT3JIOhLivwJbTKQt2FkpePpBzy1jqQrue
7GUyCjelaFXl9AQWF6G0p/bx9wQoCAOhp3NXgwMhudnSydlxvuJWQtOHIxxBKSQa4L3cOCxnMLgN
kjUtxMi+EFiiUWXPeVoFyBt0jKAnUzttb4bp4jo7TtKFgYTzMYQz0RGX4oxR0Wl0mRx/0ulzTFzs
pztUn4MDxyfiC0ZqwXD1jem3J81mafvqXljuy53KjNC9TSCzfs4uk+u6tJfWn53dIvLok+R/oO9H
8wcdB5L5bYppuP+dx9ubV/qL5lAUWwnCs5uzIWF999lLTAAADLSd4zDpr/EFwJy62aE9wZDw140I
ZpHC8o5hHfBZN9OwYAVyadaGfsgeukihD4ud6asbHMPfnBrIO3IpSE7oZspyBG0vZIM8dE11ZdnS
+bhY013Y0SG/Pf2k54pwmNEk2czK9A6lWuBpfMC+5OblNIPIVsM2dYKEFTHQtgeH4tuCSMniIu80
ale8pCixkhHsNDyzw/JM9fhSI5lkfsnoAZoc2SsiMqC5rs6KP07YognufIacTpUjZoukQTlB75Ta
LrZIXP5Th8sCCZMQzdpF7Z0216oTdIDxTZEwxcXdRTYLMIQBnQVFXmtXYTDSdjN7WU6JBXo64A4x
P1haPcSXexxNUY5L2q67kL8oEdmM9RAG524qA7Syg8yOv2ROZtNDa3cut9No1TXPr/o/deWYdpOZ
WJ6j7naiRqCO1eYwZXOgy8ZOt5p3kE3gPokCz8ioTDZUJdUlyQutN6xx7bX3Mj9Is3jrwqCEpi7G
rPYqUV65cbwpHakCP0MJVJDRsnAewepb118PLTZBR12ntNU/+B8JHySC0KjRfs156qLpoZskYxSt
Y2rkrNVMN1Bqx6+tZVGaGwOBCttPKxiLUavHUowd9V1mS8jlxdRHrI8H22QX4nR1G5KR1SG5RKPP
LiEEWb7HhWWJwQxmQD6/jcbxiEoVxdd59WLS0AY0nXzv22OZGH0mV1BJpVREQwFtJgl9f3Bd19Ik
FStxWWuJNRQ6Maiyil7yc2iwtspjhqgxIwC9LJ6uh96kxgProW4hn7gCNLkRXUZrud62WKO0KFv3
BsxG7jzjBYUxwe5/Yktt2FnUw9DPZq5G2sOL+YHjwRdiQNOHWKFR1GYkl9ua62frOdPfaWYxtkEb
YK5l1BctmNpXTm2GCjI8kbQZWx3xzvGZZ4bRpY4pY+6gtTBztB6LzE3qT1THQowFOwZi6BPILdjO
UcC/7MP/iDqz7kS1LQr/IsewR18BEQTFvntxqEnAvkNRf/39JtQZ9xBzKqlUEhH2Xmuu2bDopSBQ
oInVX5ZQelRwpxrVEZ5I9xFlKDT1Gxz046jAnLu1ueuFOvYBqZXYfWtaKWBKkQCWd3AevZnQAoX/
soga1ITCBiNe3ISS4orMvxHA7mc77LxHz2HxFxAFm/YGK+YkeVh8xEXGM8+Fqrivc8hTkA0H//ds
LXK+AX8QP2iT322IvTFLRx2Gg8IvkmWCHpuQgZfLzYZXhL/E6KHdVwrzkI9vpCz+ty3l5zhkpdQd
z0ljIdioyubVPfYbHa14WkWyl0s3JosQa6+uWhrjBIrQwccQixyekrnh5erqW2stzhB5uP5v0AJ+
hag1HmoNGMtJQKq1uhXqdT6PznxXrJVsnolETXz1pGH39ay3WxhEFjJERbhKhCjja8m9RbmVgxTj
Gm/RQw4boaFTktsEcvGo6I74fx5M34OMisQnL4AkH+RPTG1kjiEi8L8QWKYjUFU17ckFi2IEf3BC
L0CplfZE4WQSQmYiyS1J9ojxUXm2UejKtVLMXzF4JTjJvqM4xcehhH17t8HMpoBHqySreqBZ5NCI
Co8OfpVrl1/4wOhm3+EDRgsf4MPkl+50hoSsc24zAluWd3YJxzz8Suank0W0Xd3fRbzcCF9MZWn+
StEulZROm/RgW95u6JrfaKRyVz1JOA2cPdbJ+jOuTe6D/aDJ/OW0kRAiixfLGIp3CK01+92/2uoL
dOAfTbNg2KUr453cTBelVyYnqnnSd4n7zfCNcRC6F4nAQD1xzJXJlPiIUqBKL8NEPFSY2dVG1sAs
aj6f6vshTaHWjByESvB4yUHG0ZG5IPr9fefI0dgkZNlppk1p+wjf7ZS8WYg9rl6wBv63vOr4i7Wk
Ay1LEconwH0z8vF6rThaGOcn+9jCvXaxcu4Nv+GW/aSX2lG/6BQGMl562ifvaR88dOAsMxuAxrsr
kaDU2NuVPo3MaLY+t+FMS+it2eALT6QkU53VsSd9OJ8QXw7kHZLmkQxJnbRR/aC7OLddly05RseZ
/aoc+CUS1VWroD7MmFWlr8kc5tcnXY/3n2DdW3/slS6uN6P9Bj9WF/8aibCSiIkk7Iw6oxGTVJeL
ZsTl04NZL0nux4bLTWghH8IyFw0brvmEH8GX67/UHf2NRqcwoUEgy7zzUk4gDOpdGHe4+CyeJqYt
nW/nhR/T14WDQN14Ao85TK6bHSrSWbSkYd6cZL6YOZ9oCdbjgWwD19oWriGO5sraNLPah88iDcKt
hTkdIqeshuG9EkYjPD51inVSrtDYmeRjIdfsyifXQFP7CG6ejHVjH+5aKxkcuS1kV80wHD6/RHxl
8zVUamLdLcPt55b/BFfsu8Tp/7ZYCCYY0E7gb2sBIKMw0yIgOWIJmKxbvUUwS9mN2/t1wJ096//i
JKttTD0e7Sjq7hNltNR7dTIVJLdSYSNxHn4vYdaTkg4hmaiOf5uMYlABD3NNZf43ckXJsM/vLHZ2
y0ubsnCDhwSPPdZyeuAB0an4PHAYJWmXil5MW/UTbI80DHLN2rk577kwP6k/AY9A5JIf7J6bTVZ+
sQUP+yYmvCJBcMFoFSOPiOkTV1EDW9fdWB6tsNoCjOnJhJBoUtLmA8JJRUnoipdkVC6tCSQKLYAr
XX0S/eoCzdexVzuPdVRCpa5V+locP2APsfLcYVi9/XLqKw5Ax4tRtkx5DB5at3QcrO1/Wxy/c2zj
U8Kv/jskFQCKqZSeLRxQFjN0nHuyIKt4wMrRjjud1/+IRxmjcRsdBLbLjPm5Mg6jVcvwrt19B2OE
c/eA1fTzR3uDBApfulPG6/tWdg2AusVwOg52fQP+1lGGZTw4d4ticNgwBJfl2WdmLGDDRaMVZvbn
X9ZmqP/qm8WfwXDBNAbIT1uv9mEUD04jbBgGF8ghe9AU6CTI7D4+rKoFQahsURDx4Mxf/OdMtoRF
t8TCaP6waBq2lkDeSeSeqw64o/G15QcgWiE9W2saQhiELVVHapTVv31Q6xGK8GHT+q3b2P6iRJkh
Ick2JX2VXi09cTIPrNFgJLPvPzEv9INikx8iagwOlXbVrfsMxM0XJV8YjR5h3X31Uu/Uf033wxgC
2Bi6au/Rj/10dAvvkx3F52LFDXI2T6OdXZ2dnKp/CCXZh86pJ4QbPuN1OA2tql/1P5gKcCXDO/0E
Bi34ybmhWim0ymWzWubSvDJjHhsd+DLNcofrNEGJzHZXIUDHu39JF7ICCLNN8LW/E18/faFrO1pl
ZvFYPeOqwioT17v7aZS29rGsAlcek12GeCRH4TCMrbI1BgFkX2wTvSFnjZKFTwabR93kamxJ0v+0
F0h2UOGse1G7QafDFj1BliQzrbr/6mqdlv8bC+mE/wi67QWkeFRYq2Cj8m2qZtKBALpE8rLeWTUs
+J6L1cOuB+nVbCsuQikkVe+5Nx+0LlhcVO1K02aixVsJ2iJr2aa8WP1cN9fNHo+vScOjBOWt4ZW5
CH8TRIYJyRaayGjgxtKrXv3E4qqC6wbAS/8VjlV/0e7T3AJmAtlSIrO05KCBCmYVXuh2swYLe1af
fCkPWxfK+pCyjL6Fck/CQJpBKVUpI6kGGZWN855IHYVsyC+4KcU/6rAY0rUkVZk32vRjNs2FFPtH
Tz3ZyYzHhG7RBCFl2I+VyyjPJUwnWbVk3fQYbihkKT352TS9QobBC1PoJP96JnVE82Jnjv25M1/O
we1Cb7yh5/hBizMYTOfdM+2VWq3c+Wmp6pev4+epR6OX4fvxyaxr0QKZAwBM8cfYD6pnGeKApM1I
3Yi6AmptVnROLKVzexbgyS2rjLj3YiXkAqmR2fBucbH0Kq1MubVo4YXRhspJuX8Yp3w1SR6NkF0o
d864YJ+CDH0x6VCM9FSLz2RG+OmffeRVbhMWGFbJzCprPRX7+gV0sJSHVMk6N3punJnlnP5tOdbv
SR/Puy+dEk8hhzN+gcX6v9Qs222t+3TKIbWzDBD7RUz6DYvKdfG00aDlzg5aO1RPs14QjiJ/MX2t
rNn7K7eyVDGk3But/zJulqj+xcyQCwpf2JunDQWvCjaXHltsZ4KrCHVE6z7orHsP78OyrA2Bc5RX
7Kra9ejpvPH1nazcxd4lLLruX2c0+DEQe7vs0iz0KtugXULOkWofK5FOj41Hm/tkcrJZtmDbUHX+
yy5AgpO7DNz+ubcWHBW0BWfwAzQKpUsH+VwFPDjvA32g8AMV46Rj+aq4tH0BvO/M2D339nSNANOU
yqw6rB215ii+gd/jhhKB5xn2m4vZzM71sD+Tp0If3uvK2fKWn1H50p7GDU4PT5X2Q2Y1eQyydp6d
fafuqm7KPv60Juq75rKwhOz5wtEPnuu8NCiTjVG1V+5joUWDxaM+1tqRLjBjjCbHjfp6JH/Uk9BL
29UFzogTyY/RVmcgNuA5fpz5XZ9bSiHSnz+s8gR7NEArgURoaxzdgVdmZYvazoT7x/sEAd2wasmy
ky50CEXwB6wktyakNI6tcMmjRIMK5Egl5HH1Ji5mSP9ZZowyBzv1f5hpyZ0P0DLkdqJXL7dAnYys
adUiFUa+bkimNFq9dgMVSYL3+WcZ7q9mUG49VAhUZe0Ah4ZZe3/pbdtvLFB0ZbcwUQqC5sft16om
r8+VofbVej7NdoVEqtHOLIZ7/xpbteWt2roiQz1aO5IxS+3G529/6iXN1p0KYvH94nVpJzSmkfPa
Wee6c/s62ERCguY6qDUs7utDs91gkQPeIVwcK9ig0P123h2jywtF7kLVZk4boNRnzzkWzVXNor//
pdAdnfA72mqhTn9ZeTvHkPDN6+hOtc+al62qrG2nUjthbt+CEq0QZWmt8/UscptMX2nGc8CFcDot
mFqLWdG0JCxZ1q6elPiM0Mb/B9h+Zd1GaeoUsiikoQdLAYNE6trfoZe9flhmZUsepRYtvfA2GvDI
9FSl5jU6kWj8JcsJb3gP8jT7M+5dGdRpXVOuQV7PqY5j0q/OEyCCrbe/KjlnhEfU+YzT2IOWF5IM
Uatk+0oXMD1ozncPoWFP+E8A+50r7sM6cksyKfdlMFBzJLEq42f4QVO/b1jl0vJ9XhoAKwWuVqAd
6oUfuG9NBzfEG9F2M5FitP1wRrJK+IJURa76CWYbubUjL5VTtfOVUSvhbnJEX/Mi6vhNRr1brjat
WwU848YCQxMwfJtbhVqxfq/icq/M3X+4Fbzi3k7WEPvY5zvNcyd5f4JG0TvU+tX46YMdHfpP/1Wk
mOVqZn9WYwCcLqiW5Vyv4E8uGWXIqsXbvPq1OiToIVDSalHGVurz9yzAwdxzF4yEUV6BFxVM2ATZ
1J81ClkNilAdm9tqR5/V30dgY4z/shOtq0efRbaD74QkqJD5zygl3IhvUcbGI/1n5aAmoigqAbwW
/jXfBrE4GBQrIYd+W0Geuio/bKnagDWBU3MnS0jB2hQb3PS6d+Msn6uBU4VMK+Fs86AwYquRSY3s
RP+13hgPn4CkYa6j9434Q4Ls+4gik5biPKo9nBqoRus1LRLjIHdveRXLTkvFWnGbbp/b27w4eize
kdzdKZ4olHa/rw3cye+mtJFzhHz+DYSFFaRtV4YLiffZgbHu/LcHzVFTEDVpmggRKoABlB5fBhtf
zBqizsqj3Jqd2vUFhBgP3Np/+1/XiwiAUF+XGwyBvvPyZhWVoNF7YSJUtWiBPiP4B0iTDA/pG8i7
5r5ySOEWa2uxlnOExuqCGbT5qoCUJ5ouSoE2AIc1g1M3k/l63Sm1DMCH4Qm39dN4FTYHBkc0VvLM
vvcIyPf5z/9cX3tGhZHQjHTcvz+2Oq4QcApZS+V3MKEbd6fa8D9UMjf/RIO07yaReaBQZmetBS9o
PV9//cQBwTrHPiXr+xXwUWPXLf8casGWEns4VJHCusPq/rovGnWn/qBwx69L+GfrCva1P3nt2zW4
M7s42vEW4VPzzlRVrhY1DGAUDi917IdrWZi9Th0Xl2gAYMnj8Ynbaze5QxYmBDT++TzdZ5Hqs+6m
+7u1Q6VHjEdl8kSq1bDes+oX4jg8uUfRBgDs6b+DV7g7w69bRJPud+EVxmBynF9nWeF6tgq4vpin
R+uI+sWCDWHeYdaYpc/JojyY3hxo4UekdtRYaMBuqIsiCoNwReACRL3KH+5p7LwVtELt03XTvHJF
SL28ro7fFTaJ0rf9GX67j5VD5fJZFN7dCwgCVvXfE5zxp2XfjkFx0YSAs6xh0U03dcNIyr/1HxhH
G+SntivQ+huj80c9TVTC4K1WC7GQMw7rUsM5UFlXzOQnPOPzH+43xsNOIL/LePfUOpLpYKUi0B+O
1uXmFMp29QkSZAAvP15WqWJGderdZwx39+1DUuMMXs6jW/VtlRflsm1U2280F2dayN5tN+SNM3Rm
I2M2Ep+j7rs4OdzK3JkPltqXU58mXr0yTo8zFax5O0Ix+guIO7v/HZK4tUr9SzxUvUlsj/2sed+3
eYXDZ7ogMd7BSbcjiPBmNZQ3YI4PlL2oix9zN+qmKVdj7/xw6ql5K3Qr9y26yGvMhcRtQ4U+46Ra
5/Ue6YCZxnBuyS6pgHYa9mDwl1It6mjezBEw66DlReOPlwyLXM/Q8aNRFGKP7aYz2VY18bZX+tnT
XbUSXpHHhjRPwrFWPb0/to3FES2GQEopvnfUxaVDC9VgevFS/thvfJln7wpW5U5c4enQapSDOgHi
e2y+qC4P02fSeZQdyK6ir+KmzgSMgW5NdtfHNzqZJuzOc7SEAWUQeLhh9+w86Gqq7fOmyDVywOaX
cBN86hRl8uA4j/KFS5E09AkbjTqyETcDDjWFei0wwbU2Y1TdWYXAPs/OyL3rDW9zvmdj1a0bbuHU
ev89Js+K9HuX4DhNDFS8wFwqKQlhHYcVJmPwAO0hK/pt1DBrFAfMFUpmBdj6hQEh4HmboEnGBRb0
SZjs0AW78isGxqfGynAfNR8zIPPUXi1kEPnaJJvDrxGZ9w3vyjxVl3ea2kp9rj1oow1Ny8OHBQLV
B8KpcWV1sHffQvvwYowC9rtvJzH4KjZwn96r0tpVyNBNsZD20iR4oYnew/t7je+9VZAkL//S+Jil
zfdRCWqzV1wM42eJtSiqV9onw341w5ddIXZ4VUVOc307ZdiN+P5cf28Kz27G4fFrc10P8aXdWf3o
05enq4TtR5sqKoYDwGiE6jnzv8HLLU9PeOE0sy52BIvL2QdzFiAS9TDSuShescLxQyr5x3RdUKHD
+HzoNSz5xr2BzRVoXe1Wu0XRH9l5AW4CZTikHeD1Dhxl9z+wPm4XghrAvgFdrIZAgQqie5uVhyIO
XTImENY2HJRX0wgFuUpy8RHwo0QpM7iHhRX+Blbl1EVaMH7f2o86BEFK17OTUpy/rWc0iu0Djjfc
3rrB+/0bAhnNItRQcsNfoFczhYxHz/cIn/lXi3jRvyr0am4ML0cdhTzeCfR4Ojc7JSdB6KMiPHTU
iIA6eaqzS4TT5jWm6kx+Cgd6MesVwarCqLQaw9e1iT2moJy97D/caygRGmjTiOsdfxoUUVGtBaTz
ni2Z8qX2vbF5u8XV+vC0b3us3N0jSwg3IaxDhIX2i3sLr7iZQe2M4jMFLnTp1bORpoDfOwHDBQsr
X2rhlkH7dWZXakt+MtQtJbAfw+HNeEyEerk5jcghwEHxbJVmVw9F9uexmeK0JseIhyvmDasNeJzG
Jx8/JVaXS8Jf9RittBWYnoEoaghARMBmHqLNUfXzmfkUxPCnAJJYCEoeBM2LX+JafXbkKiiuFxjM
07yWI0TNHmITVE/tK2TSkDv067OTcUtpri2gB5cnpuMlp9jfIVTm5atqdiTbR7IQYuuVRVEo4aHq
Gb26l1BJv1gS3n7tMDiNoQFbxZQOhBxv0pWtNpnD/bq9rQzhAtOaykeRJpD3tINcFrhxnhgiUEjB
5d9NTgrk8aNf48ML4BWAuxiuPkTDU9cqXoPM5US1qFoy9co9jMVqU24JRa17BiDE90wGHli13Vl7
ZVBFOdFhvJSQPvnk70RJIqMpexRcRc0j7k7AfWk+Hu0PY0Cn+MepBSjiX6OcDkVIKkMx+Edlyobn
07kPJUqUvJcDUclKBxVz+nLQTmHU5Wc/uAsmpW+fWviA0KrxikF+AhJikI/4k2fOpWrc2tw3M+GG
KofzG0IzxlqnBCgpHB2EvY5u8OI9Anx5P7gytAqssc01xrHlt3P+WOfWmTEBVRnrYBCHV7eIRKlH
SgKhWtCcqMvRhCXkigxu4NSZ2at6tiB4W2DDjcyMKOXWJBWSzIS5QPWqXBv4i/dUclK+D65Aesid
FBCDt0ds737JYrMaTOseiL+4nshD865IsqmaYmtWIaolRZApLDVPXTswSUjtB3irhrX0US51xGcu
l8qDh94krLS5yTMHx6ITGCw0D7qKt0W5ap8H545QDrWW3HerBbhn5lrOsF5tKvyTPdRoMQM1ncnm
nurU9BNlAQjR7d7moAOrcBMwTvWTIXIrhw95Qos1UN6HFUb+R4yQe5ibKrbuEGwRcO1vZtAHZ2C/
Wl27mp8s9gwulmWI2L/HOua0J+SFQNsuzZ81USaSwmI0arvTCEcMoLAYHNW6pUFpgF0hJansKouj
Yogslzvsl++GyW4AcPHtAF1cQBlTpzGSY3SGx+VYEo7UQWYPFfDJWYm871tAWgwv4nkBHNXitO+e
7EQ6+rMX9SxedeoeruZ++CJk7TLe/TwI09EA7ePpiP1779I/Do/DeHhcv/6K2+byMd8FJMz6R79G
xTD8Dhvj1Vh3Z6IMKeZbmtqptUPYlbUpR86IAEA9XbVuFTJ2FMIn1EtBUBVSmkjydpg22GT0VRHb
3YEHcaigqVOQX4k6FperGpplJnw8pbgn706NoCh8ORDic2Xkz0zGe8oYRyrMNmRSXT1h1mdvFXjr
sNchhKJm/5jBw3l1ZJ5PntWYRBSQmSrSaNWUBExxcg5A9rpKNJHSay+7LWmMX60HftjZb7U6Og2y
WRM3DXQ0CRwsQw7IB8yfW8m8LWrrx8/tZ4Up1l/zr0ZwIYXQkVGt7hbRBwQB5gCr/rTrF5BJGa0C
TAemfm7s0E6eKJZoAFs0/Epz4MgGgQxUWLCyNzFD6EPlF6jgOVCFAujr5OrHw9I0mlSG5f6NnJF+
89ousKCDWQwj0jL08r2HKRFBjKWf5pmTtSVAJ7nrrY5MHUE9MUP1kPFJpf1lktKXf3V5YfSaQ4m6
JM84jo5QC9MulMmgQkJJyT4NL0iDj2PsHMLVAC0Ka+iqK8OpZ2cfHIMzRkd4YvSu/KkMmfg6L7e1
Gqo6ib29Vx00R/VBdLMKo53eFUYfTBkRVvIPO6tuimdn9xhEhn37mA2+rxFGPa3zcR8aVxZQpe9c
HRQ5yt1y90KadErvLxe9Jpvhyb9n8oVEegNIXDm1WiMLfSQgg6ZSNDxvyEYddZAXSpwEkkrHtMvi
W2pZnqxmlLnNqGoTzUZTolsVs7RyVsjSNZSsZh7CTXY59IC+Cl096nkuSeJXkGll8STa/WDIo5Hb
dWRtWcKMWm6WHFyCwA3kiQFy5ZjB2dPOpgIUwvXdLCKnBAzkHGX5YiSBYfCFFHTwDsm8+3ktok00
i2b1yXnemFSX9WWZWMA3st3Rfa4jmkbrytbYNs1o2NyW/ypzbBof09ocqVVlXpkrx+Lo7dbPv6NX
2urH7L339tMxwhourUaWgGhgkyWTqJ2LiICIyxqiA7lK6aApCTI6mX4rkURkDIjxaU/Vp5olvMoh
sRgeGgeP9G9fr1HBf6BYqPP6IiUf1MLL3x4XLlH2PpD1VDTLEQpXxpH8msoUxln8iLw+9RDDUZaW
ZS41Uvaci0J1iEhUYOKnrfJahbQC3fAnoENTDrT6tWb/PX2l1qoNTyWrv1WF76Vt5h9AracYUxJi
lclalmat3PQaHBj2eLTGMjB+wmM5BrSq1BFCL4RczJuqpeRyCbSdu1B9smvvje5eSnXBZi9vCVwG
ttIDqKzCMupJYBpWL72P/4V3bH6b5pkF7+sGZ4ZVKJr+rlDF75DBN3sTLmex17m4Ifet6UN7MxGK
VocHIEtgp5QJHIqVA2u2i84HAximxuXOAmLSbKt9U5SFArXrCVydRlAzQHIRwuUywQ9phsWkcR8d
YvT/l4kMfxD1ZeyGnK2qOaIgPe8CEQFY59Z6J533JvJAt6OyjZQO60/UiIwWjQGRNTRsXOLH8FBo
RYMV1IjSBwlVTmfA7ZNrXWvchX5JjR3LKO+Z3mayC1BnlkeiD0FrtaNrFJCzSsRn4z8MP75MYJn7
13r85AarKUOHXd0CiW0Od/DB631GpH6htfpRYrS8WPXjSniQMRetuDAz+BBVOf0rrkgo3yKWDqgW
k5R1/Ls0Ju8fILDCOp7dKuYMxg+8HnsWkKfLG0MQZnaHLl8AW5BOARZpS+01HTyZsPBjcDxD8uUa
7ol75YBsBTb5P20HhHb8QurtNxAOqx85brh2Nt1N3jao1yVtlhP/iwtjVp9Vs82jMWIwUONKwDzj
2lKmN06K1lA/lZ5DwKqAEiXQbfugLbclo6hTOWBeDkMpc8OusY8evPvfnU1ee6rqg/YueFn6R5FX
WSastaPGiP9VqI/sO2lbHyIyKUKVyqBKrs4Pv9F3sYu6CVr54N0Dk8wG5tpGI2oy/EJmT24kLDpm
nzmvhOhob37LONT50ZUHs0Pt4lbYpggLl7b5m7EVRCixAPgYkckDJKG4jKx1wzm6IkOhW2dDjeDl
aX6GYOsjXS0iGdSIntxL6KAc/EoMZv0vKlIcIGH5fOjd6JBRSEnYUnAKvmCvjhFc7VJfjfCjA1eA
RSgO3tgbSlVDNCML1MM3vFtiPv0YFn2PBaGHo4MsJRnbifACf4O7UEUPIWZZhOXFe5bZ3pVZTC4x
pcKDRICkt/fzo4AfS6FzV0jmj/FX3pnYaFKdx8P7tDDYjaMxHSIBl/gAlWAtbdP5flpgGpjOP/PV
6Dz9zM/T41ox2Ak2sA+30WAC5iv+UgWT3pOnyf6klzl1mEaFUXD0k45M0nc8sv9jON7ES1qJeCrm
Gh5kV44b8VHMv0+0/ILIIb4Hj94RV0DpLZRiydLUi7LjQ2eZO9ffbdoP8i0vkPl13D2R4sUVEFFU
dNEyCQTywOX2omPmm5SZ7Xw6CE6lipJK5J1po+qZh3TuUfcfkV6CBiwFs1EJ9z7doqKt0AMOWFMG
BwT6XEgOsuI3SwkaLti01RajPQCMXFKBQUSm5ooVsUNvN8ZAnTrrxHJA3gv8yMa4MQZCyC/nbLO/
4zWji1yXukq2BSN+an3m2gAH3Iuzh9xAgrY+1phYnYDKa91LeNR5TMY6IMrtMzYhIb5pByeoh8ag
0G2Eyj81QDaYHWalcqG9ZtJBshrflV6sZK2fFMxq+hZ4J2RFacPs9XQbwGIDql9g56pWBnNl3GBx
jqFk1QEfJrsIczBfPUs+NOjDBH28/AK5QQTYcuMT7k4x/WTcpUpFNtQJdtRMBVuvmU4M54kRnQaH
4AtS09GjMypKyJkHOMO2LyEvQtgQ0hLoaUiuOO0EWLPQiZi9k02pxiAG+tCLlS2G2jOgpHR0+iGk
LPX1vKr868zanDpTHuBKYWIcNtnbFf/GAsGG0S5MI14hFWOAOhw5ApBmtGTcrLPx0wU/YjHXGRDa
ijLj4HrJs1g0aANukMAPqh6IkeYq1bF6LZ1cvcSwiOBtKLxP9AvD+tI4aVGVS4853LLIeWXwC/2V
moac/vCgSVSDQL/IJUEThmUM1s+N1mSS5QdA+V1n/Tsvs15o9fAwNO+QfuUOnFx+6vVNk7BcbuzZ
ahSv9+uPU5xriS51uO0VkrvDI1jHgXGObu9Kp9nme0yu9Fb8VHXuZ+aFKTTY6/K83C93YbMfhash
K9RkP4k5CuM8F7KJ1FWFjUob2LeAptkJw6sHDasj11JWOrfm4f/kUZoRRQn27RY8Elf8fd4wtxWf
K3OeIhQ5gAfnyDAJox1WQUiXnUuoVFd9FtKlzWCBgND3rnsj9XF+RCrBJ7WYwxKcfHji4oghrwWI
KkC0B0CBfU17EzPRMV+/r99LWIVcpccDwwGuQAimv0B7UIUHdReuVHgd4JfDr3ftxp2yf16+J99J
hUEFRnJh3Z98u/fOx1vDAw1imL23/qV/Hl7G+2EyvU9X4eI6jdfqcdNtYXJSkKiKeTkwQZEZbdk8
hYhwd3n4TNFeZzjjzWb+uLzNr3fzClApQ7iVg6Yd6/1Kz6Bl2Ipfs4qGuH3c/+jh9xlbIGLucBwZ
2HbUnJipEIsTyND8szAsYHxqqYvNCENRzqdfZYqr+tEEUQtZBSP7j+rds1NDCCGKhdTPUQeJvUaP
eC/yqMY/+kCxNqo71EIo2e/EOqhJOQ6V7VfAwozJrUGBXQlVZj8pmbPIcAbtxHV4ydwYAVntjthc
RdN9EDPEcbUh1vEhUMQ4hn/U0dis8LGq9OogQYJH95i94cDX3BY4lum0gOJBIVtSyGHey+iJIp3V
gjWig4EEHQ8LgaoA8OJdW/UZJWbM09btLcIClEWRSykKKLOGYB0J5YCI+iSrkh2n2+QWaG70hXk8
HI7Dy+CLGodN89NSLZEBltyQRms1FlYEqJjZ70sfSJmhZU4ZdgRqtw0UC67gy6huQVFYeXgd6MPD
5MSxWmhV4niSvkHN4qOmY2D/K0ouhwujl9dIhzLVIreBq7Ach+RtSSgN2RHVtjo1HbGXUHuoL8Ku
Cxz/Qu9TwFytzu16m91ml1lzDEneu7ir9aNToCs6YFYWpoNnB684IH08e2ipm6PTtMBjDyuM8lHe
tOoq4NDI1552ViMS4c6xjWtKRp7R9aTKGjCA315Vtl4AfRYxPR+DSYp8p8eqfamOqmRmYnTKQ+nC
ESBQAub7JXO3xIPQXY53pwRWGXniTOTtL+h3hl5Ib0Dp3eZ0ueJAZwxv3keteiavFI57ZSJYw7P3
yVWeb9iRj40AtcZhiIsQItnT+rD+WFcyNwz2Hw3O1bGfvXKnjNPQYZ2bGIsRKOIhiUE1qQg0NlbH
/MbHWc1oFZ9mJsHAwbSG7GLaw972AwNQbJ8j0jDjhVgOEownYRFYI+k/e7fhHRNbOdKW/4p/CQwo
NrW/qCfwIerteicOaXoxQXGM7MDZE0oGxT2WDvzTN/ukgX8Xccc6tH3qh2cy1YyMnZNyVA8nLCFK
dWYsTBqxlpUXU5ByyJqkveZmFynfcpJoibDT82yF2ZDwdhVtvKehUVJoHpNcY/W68xBL/uMYbalN
JCcQwHYcfrHFV9389IBt+1TswX14HmpFPIxbRarKS7DzToHgfdFURUK8Qy5VjaDNWR2JWkV+97Rf
P06bs9feaT6sr9GJGER+2l+8RhBD2UV0yPjDK7laBzy529Myrladyw5YmFX/9/Nz4y5jVr3Zb+rs
jpGcfKLf3S9o7gH7ASjxjAH906TRP+ErsrIp8R6UBDfAf3Elhn2WhRjQDN7A89sWhUYHq+m/Iwsb
VKsthoVKDQ1Ac6RHOXRZr4T+SLp+vY9YaFgZ5ImR/pKySoUCCd9FUUk5ROoXk50HnL57S+uS9gVI
AJzVHP5Lz1qWMJ09EHzxV/Ur2Fctz5yC5Wq2mtXeFtad4co/usKDj+7jZw8qvHdhMiJggL6xQjQG
9w7bmgc8BfNT7F1OTpm7GIA2B+4b25TiCgj87/UHvn7wqmFhWR8Rnjt6D4qjtA+uN9zPGmNRhasL
+vs2yOBiP2Ic3K3NrhTzGFsHO/+JslYl/Rm3jNPwimHHE+hHmvRiah8Qpz9OdmV+LNto2HhLSf/7
eyKpx6HmpDfKd9SA+KaveC8S2qot4aR8r1Vyn3Hw0OajTYgtqnfo1vtGD7cXuw+bSVPfJhAskFls
mruA+QD7aevs0mBrL+V/YqR+Qh2lQQUwssER95oDoPAyPyDri4rzA8aO12lxfp1+Yhs+ZmMb9XUR
36e7cX1b3Za38bo+0tJ19ldBfhhW48fo6VciYiZkn+QqEvOGy/Wxg3sjPE4FqYRoV56O7LzlUF3H
1ept74a74WOKhQkV7B9ty+0PJ5o77Qw0NdpQKFCUbNvvv4Pt9Ixb/jT2NIr9sAncsaVJ/pXOFVt7
M67DGfaXASFw2XIKZtNBQu2+8QygYRpgCzA4sM48eoCtNGM4nS+FIcg6/+vdOrdOKoShW/GPIS7r
IXzJEIyFuNYXpl8xfmEp1NBoUl9IoMJABJbkL1q6NneMU2p/qSn3PdGE3n86GttdX5kWzelr+Bqm
49iNXYiJ8F/rTuodsFV0C51TXwvGCyuMeTJFODatzuvb79/3r7rdr28QuTEkgxpZbWUAxWyr3vPo
V3qVnhYuTf8aiwJuWt0Ssypiit8gJV8sUBBJ8XcsZ9kgES4flg8oiQSSspyX/OLlAwdtExcHAFrG
bIeztsc7XD56kV8Bgqxkh/qTU0/xPnocesexbPKFJR4BMnnl6oM4ENSoo8JCFdl8YzrZAJPX7QmL
qeffYW1s2YX+tZEqvPS7yrxe13mEJh3bnuF+zN2CP558Cd6CjrCcO/HYDaMhds5x/9LDlpkliRUI
p/yaj6EQLj9neaLxyF+nE+BWvV/tJz48UbXiYoUqflo9KnZZEM+wNJ/VWPcb48rwuDnOzivrOIPb
ljPcsLRi5YTFSL8ClVEYNLXP09mmyCIVDpiQ3LFL4V7YZXKyk845Y3Eb7DGackCJzaQzUTXBvZfg
NsjcKXXWcVn5qx8bZlTk9r7Tyt+RFWEAEPW/5WXN++wHSTGstcviSwMRDh79M4IkJ2GDh+wKZars
PYtOMTggGLRLpSU45gE8soT6Fp+iZrPqHEsglozZW/3hdqh2yzSHjhM6y64U2oJ+52nL7vr+z9X2
u76MOTxgSw8bDvw8+K+LvT6DVEUzd7v8Qz7viYDR77+stmlNFKWCGgNy+0IpoPcpnTcl5cW7mmar
1W63CP68+ob1m5jfXl+ioz7DkZsNud+DiIxLxMt78hI6XWxLnLE39PgN4XeY7YA6xnwBl8GzxNS2
e9r9YIfH2OhmvXE3PBbWFYY0aQGT61ql14hwlwJYXCI/YPyLbEIeN3CdYdryXaHTosRFh9vfPt/1
VvqaFeUgWEeJejLZJBMkIIj3FrCdYpBOzPKytxU+2/jrMBsF7mRqHk1W49qw1iuyMV7dg3VlPQXR
CCrdKCiGxbAc1keVQTU8TmuDMxvzrvlqVU7JIu5dgktwgrpcG+ynjZG+qsSUTcfD+R7t5kS0829b
U5DCVBMk7TXfIU7DQTPrpNVLv6wZU8tW0OP6qwfNs31JOy/D3O+b5u3ppQgDjDbb//6PSxSeHw1N
z+hVQ0Z2++nKBVyjBkoXJ7ogVEWMJoCnKsPG2awM62BH+izXVTxb0U3CU7tbpR5cxKJ3K7bKl5aB
Z02xp3q5PvmOzvPnxy1jJo84F++jmt5ehB1SFzOZzt4gQkQfczW5ZhMRopcgVkG1+8WEGuJEuVfq
3+Er9c+pVQeCxD0dnHFvXeHmpCZsxi+eKFTmh7/DX0yPB3LHXr1q3bFkqS9f28byiO6f6o98z+yt
yhwcGi6+SBgKxDjiyq980CRUFv9RKDDhu8rWjngqZdweNZHU8v8a7mL8Xj9VMMma+QyEFIMVZ5MW
hY4IOLu1SiM5/9RGCiop+Orvcw6JYm8KfYBP9GiyIj7YaCgKUEsaw6atxp7eW+JaKdfEN0Gmi+Wc
KEeK/6OSYUlkMLJEkWStuiIV3SijM7SAiYqOhEHTa3FxoaYNCs73ap78Jk1KQryUeh0FzgJqk1I8
ujSs9/yNZ41+YT1urQ+TEihivCQfvV23d1xsTEysTga3D7ONZlBHN4pHkmEmtJGLC3aHl81jVsKy
AtJdFArVxc4Xk10kI3erQwvqIJXggNqXzo7tPb2Jk84iByPeNvwnQI6Ck9FinqzyzAQvxB4+YFWd
LRfd62iEpK7Te5DuWO7RbfH8xef44HArpyOIIbN7oKbE2H5xgaaPHO56hfAa4OXTOP4OyjcgYEg8
R2ZGEad+P7iE58ELp/y6X/eRGCaIIjHehrK7AhqWyfCBV4eEPfeBIW3sXf5ir+RpZIkprl8fxiA4
uG6frdqiwUyo4KXA0Bz0jriP88B/vCNIJ243SB2S7a50i5KxaCwtfBCVcHZGriITgX7ruYKKe83M
4oc9mFlpcXlxp6i9vatdZDyLxxmniy/hwHbs2E19HLFRXNfBrhvux3sNzq3XYJ+uVwAhMFZ76MUL
iNP3v/Ain5vPZj94g7xUAwgqNOiMnG6LE3xhvxwodroOOQKw5o0h8RFjYz3OnW935X+73+55gHE1
iM7HfXJK5F+m+XHkrhAACFdWQk8V4Ph/TJ3XcuJat4WfiCpyuJWEIgKESOaGAmNyBiHg6c83pN71
n1bbbbsdMFphrjFHOHpbL7Ol+vk4F0zKL0BXpX6lXx9U+g04hrQW9VTBuKeVA5ilM7fKsC3d5hpt
zGpUD1Ghl8NCUA6L3drwM8DhdVL6qeKnpqvRTyfFCWbniD33sy2vj7PnaL58znbT4rAx9ivcRl1b
twBhveDcvDJwF37WnLFutq6qi4iS3oQAs+99NBHBHd1PtCbZjRuWO3YJOC9xNZ1Enl3ZzMNi8kyD
T61ETrvgmdestjkTcqvGrNAE4QlqcjJsnBpnWwy2vUNQJAhRANHJTzeceJTHU8Fj8NRu8d8ndaBo
tqksF4e9BgowafBq+fgrLSvLdKQOlWzVNsQuzbGvk5MbJy6kQZCg+1S7NOBPH2ODNGJ9/k242fDh
sniTbyp3PDoktdS4L+bTxzAZvrqlMI6rgTDBfZubPfswFHF1PvXe681xmARNDn9YXFH1sM1NKvgh
DGs/4ifSJR4UgDF3iGeLMGnUXkk89VGSzhwQHX7CPL50vv4FUBSQtH/tirkiHss3bAYwiJM4ib+j
96g6uaNe3/UK/WP4COpdkeNKXmm1WROGxRrN6gx6RdetSgWY5QSQgwgCcaLY12j70pn1r7DfsJR+
dqqYck7T8Qm3w4R6/H41WgGpKTe/1FHpOXeUManTpi7SLf0LxWehh/MtCx5+CdwuzP2Y8cpfLQbP
bAII4CRMo6dloupKOP10Yp6yiNS8kS4tEAJjzxgC5J5dI4YYW3YhvHQQwqM6G8qvgPV3eBneoLOK
538F6CHpokjv1k/hIOvoebPlMV4MXMWibXoJeQGaKTdX6K+AqUt7fzTFGSxgcPjwWc87FT5hy3OX
4KWudaDIOiR/W7DhFjYPLRwgtHNwL9lPclCXZWAb6mp4H5RsAL3q0xmcHlho4bUaMaLAWPixOvGf
iZZw2V5IkDyfaMoQ5W2LaU1ni7UoW6qJ25rD3kzGZ6AVoVwcl6m9yI28nkOMV5ZLsQHzC3KwOqiY
f3EfSmBikD7YNVNQGB1WhQnAdNSo5gsELCkH64VD/mmRtgPtIGcyDrBFY5HS6PW3XOyj/pabskXL
jaa7d+idet+qsfcBpMvczY8uScv/e5YghkMZWOHSx868Z26L9FIDsBNspetlZfQGHIoUlny3ipFY
C/LZ+28LhXeR9Yd1gBHb4sRR403Wl0Csr0Xla81pFrK/NbgN/Bg2bRht7Qd8YjEZ5aAmH8Iibkha
TeSrwQPhNvgxJDh8H3KZN9tvBuffzaRX5n6V2U7LbE7ozNv7iPIh1i3KbxAsOSvpE8bEHpD08V0w
d1PJJmEeZted7yQfE5qifpGZe2H2qUV64iMHa4Q2vq3kMwA9mn7aWS9r9SPkNaLNExt16CGKSchG
FhUJvxibncamnhtM23/LDuF6pBOLuPzku8iVUMuiEgjE8qgNeTaR/WCFp+7kA+Zrkr1UHWGxR/qU
JRz/juScoWO+QCMAhw7BgxD9CugFVgcdyu2COCvnytshKBFjDn/vwUOt6wqIjgPfATTAWMIRnY4D
VQt5hpti9kjgcFFL8YOVq8dSzt4qRo2WcCGILdaFfGVQvBwkmSwYPHFZEr8EyDNvwoTGc83T8C86
2sGa+P59f0u/m8VJBRX+gfhz77qH7r3zBNtvskUqyk7mDyJmURlzVR4Mbz1J4uKsiH9WBaCnWmVi
y9qHKv5oZTPq0bQwAXUHdzHO06DR1UFjWBt+4+aoQQt3htkgluOqeg4cc1/AqHMfcBWA/zEu8Xha
sQaa7ufTUrEn+FW4RxO+Bw7+Aj8Pg2s/7WIa27lF5yCh+1cAxVMLsu5dXc43HGc5EP9ImXdw6M3S
cyM1K1aX5eyiHRKCxGe32rnjRsH0MJXa8Znw+oc7p9TlDXKRPQmX57bYDBxiBHfg8jIHa3rQ9awB
5ilwmIM2Skj9YEHdVa/Y17cXp0HsQF1lr8r/VnF7asDjKoAeFbrqsajLon7LKTyEnLq5rkHWDHJf
qD9bodbmTe33wLnq7R86h06dEKhxOf529VB3sNFxiQbvEItPIOMNwQaguH2IbvTfNj0M39GVtPrz
NpE5LKU5ZaE8KyD4obsBXJgdMFqYGzK0yG2B7SjTUflxsrLYDEYCx+4FL8HYHn04UX4q4J/U3twe
KEtPCg8OzrDbpyltfMkPtAZp5GrZEEt5yexQe0GzSm488NBZ86N4nR0mdhA4oXDywvs4ZjB+mOes
HVrG1yjws6RxqnBKb+18isQUFQyXUQpkDT/NbX2EgZn9v2aByjnSv3Ac1TGh5dZH+OwO3v3KUEEg
2/A0UZlX6le7upRMM6cHzF4lotfWy6E2jk4sJ0pwKrKU3u1xkywUmBxMpkewz7Q6PKqw0MnLgYwM
4hYpqxIWCi0Ob+sOg+ZO1De0huGbdZUDA+kQ3iORuTtUmBqqt2VCHht+MF7h5eE7g9fOeutUiadl
Ay069VCc8IOBM68hKvg4NacBt2UVjMer1cMlYSPasycEAdFXxmpM3FWTxtbLO2OOtGZ7jHHkPLZH
rNEjbaKF8M58YGPMl0dJkRKGSuKu4pRY7og0jw+28mhEUnxhefezPDCrsaoYxVK0j/zYb7pXP0u7
fTkX2OSqq4jXsf0meShaoEtvM17vlA6C8cgqutvN0d3+ry1MTBDLacm81ZztxvxMHswwGzpNWx3f
E+ZMW8ZqvnLrnm85R8glSrfgSa7oGLY8f+Wc2Xqw452pamru+0l6noVScDhTL19X3phucP8IhuIJ
lDACYcfO4UBOy7vfgnCmHHIdhbLr4Wps1Lytc8uOAhf3QsF/Z9GUg61abLesyabPy5rbKsBE/Ztn
jMRmtz6oD6qDUr/VGT/lW3WHr3jcs5LdWbdTZoUaSNpG/t9WcoMzWOeoBX8WGiqUgUeLHAObQ9k1
fqZXebH7h1LvVedAuLzGCvg4mKlTXNUX1x/NSbiB/OWP5J8ieum1eC65NR1NDrh+/bconzjja7rK
NSM/h/N97foMmQ+TerfgNZbxCHocbfCKKNVc1ti6ohcZN/HfUjHVzAy7lF6aRjroPW0m2jaLt9d+
dMhW9S2bYiqbNxaAJT3BJX7KvDt3zngrN7HnVNmiS5xeSJ4gAsGhYSXkyLKq+NqnPrxsOZ9xQgP2
PhODVbHVYNPvSUYTLdaMcSJTAhpXKG/EYpamtgny/z27X1ZT8n4WYrlJOCB6Rh32hAzVCDWUisxQ
5zex34M3/mNbs4ywFnprRLQcsgQ5/0CdIcH4DL1DXD2RdhVjDG2H/jCU8Iu3dZ801hQUdW2r7Q8P
unyAVp4Rd+CBqAPWCk+cMZTi9oX283MkDFrSiwsipEvDvXF0W1+LLgKzOzTyB5uLthG8sEGur5Ma
4gUMxdnMszbdkz6aLkgk7D353lJ481VyYj+joil7x+V5OV/d/gqJPbh+fmGAAZizdT1+wcvga29k
KiNE9+ujUYIYdG+/Mnp/TlzSpojGHragVBCHdqEWfpd74vfMx8bHiBuMnarmiE5KTFn081TFutRW
FR317mV+zOHJGBdN2ZsyAr72Y5zjqwl4LGhsCptVUnwdi3jG+HKlSOVyZpXVEFqXWPZh0z2Ah4j+
CUbEoOoBSAbyckYkyGZNPx8FRcNEldD/xUpFfNT9pI6EgP/4rbX7/RJw8AEWDrRAdfg5NYtm1cRG
StxD0ZpyFg/jpcu2z3hSSZa3uIdbEy4A7X6JskiyDO5LdfpzJF10a2lm1cd0L39bPvGLzpuYEWo+
yUVo4dKPfboiHPFoRf2xVEn0+wd+laqFWTh/Nka9c0sNSkNIjYDZXejiEEvV76bnDoOFGpJeIo76
fBNpJQ5ZmVAYiOFRgEsvZr9qnoznz4BoQC9Bpou1lhhFEt98s9fCZg+dVjh3y5x1zt3+L9ITOD/c
e2ZAp4OZW9fvbuiLtav33pGlI91mGk5+Ok8mJll1Spcm0+sivhR5X9KnS2ygriaWnHAvsdim6QzA
G4nenj0OLG7O/MoYnmWsDLhgkLSA3p/LJgGRaNcJfYTJzqaENhmfftF7H/Sgav8uYnLoGtx4ZmjU
AK5TLomzt/GlGaGnC+8ALJzGGU37N3uDTjzYM5AiJsxRx5ia9goqa3Xinr0a9A16i7I6qy5ySl+d
gQvfi8VZu4TwsOwg2k6CHW5Th14x4IjGCUaHyW0b7mdATXKw14R0ryPEWSpyTngOVabziMxHreNU
VBiMIqWKKBwQE5QIxhbmKWdW5Z2JRUO69AJlTdAc17lgDAzFHHgPk+gVtyZF+PuNSTqq8fLkOLxs
LQvLwgT2Dn/fq9dqj6y+Q+OIzhC+u/xK6gOiNggadMegWWTVJusEfRx6Ohu8lRh82KKCf0PzopVN
9+Jm0FrYzXRhDjsTLVImc9ydjCoo6Rj7a7bs3axyrxaKPlAJ34PqEAH6oBhXZsnveX1esxa+fUQf
Kk8xqsmoTCxEfaJToL1g8+yf/PJfDZ/zxuQykwvCjcbu0W7AYxZORJAjjbZTN6MD0t06RDozqavV
GjQG1X4NsdB+8h3Uh8Wf81Ll/NYu6WTFoUn+5sSNDepkvQK8t1xVcGROZvBnld24CvxZ5wzy4CKv
fYR5mk8QZjkou6/RLX6NLnFxso02sdwqtxJ9uFn4uGhN7L0QnHIib4uSQPvfxlYpqsMkuxWjRQW1
LqJywnrUQLmiCG0BOABfa5E6qm0I4gzrG2YQ0hxq/mC4HD1QWM9/DiOdTnRxYJEM8nUyyh7dGqnT
a90Gz4CSTNTClOUWOllkM43gRvTCLnj2y+PXsDx+DJ79Z/9FcNGDbBJd9xg/ZyitR04ERC39mzh0
RPssKycAbZqCKhV4WBmhEoqCjqCQfcRoYNFjCVIXWw6BdZ7fd782bAxPE1W/uhBhUAOD/LhJwFMy
0jm7Th3doCOaIqbZQr5B9e+dSYMSVlhh/NGs3PGQcu1R+pf+3ckdDW+zwiSJVBiXMRA0X6zv9Pxw
PS7w7NfDxFe9sUcyDy5ttfoq+MlM92lpDzj6ljHDMTao0cpG/UPgzHX4Gd+Hl8H2R8/Me/jsy4dD
/NE0vETXuDIhLopnRHSsS8O4w5eBhb3pfbDi24PMCrAR5vyC0rLD3WlQaePVB9mS8wiBext4h0UL
GgySPFw/Kag5rVCxf15mYVTuUZxBwvz8wiqA1iSBGm0p9GQ1rALgXx3xfJr/3hdNgE2BjCqjq8Gl
BzYSHfDLLLtyIp0vT/anaZywHAQccaouqJAr0jmQKWoNOROLlax+MFbJ7K9jUBUwkmMEOh/xZfjO
sXqrWVCckyzUvkC0hLlYGzftCthK0/XfzhUYHryQ0S9cmpe3USwaZ5IIyeNAoP8UpNoA6AeJYo5l
xEkAqvnyEzdBq/EKfACk0pe167+7IbmaaCIxWuHxPrFGJCkxE7/oNHgB/LsAmT4CAhnBup4heGX7
G5KcSClJm+doVsN83p7AVCvQ7rchScKFoYhsNyYtcVeAr1qKy8sj7NT3qDl5Rq/oOfgMq3ODiDyM
XcrWrU9vpAyrhhYcm0ax88b5EVYU6UuY0Z5IZD5GqDWdMkJBWijApO/wypHlE5/blTbiSu5srjLs
Ln7Qah5peZ+R3GGjij8KF7K7lGve0yU6iShJ87gW1SLCR9vFXiMk6Rv9KspLCiqiRhGvaiAcsLzM
L4lUL8SQHqiuSBX2Umqsgag/8YsO1H4G3sUjPM/uuIgKP5GbF+cUjkDCbWR7mwuDBEEqA+XF3iXz
O4FCulAioFXTcVaHUh1XhFXTiMBZpbsdXUrmdkR3gydeh6qrVXUQM+tkUHdI1StmfLiz1/hVj+B/
bEN99zMBSXerHJUjgVFse9Ag+lfw66SrnkCJVQWt/xsXrivEF9UG6Q2KnvxoVK7/t9me6CZwibIN
Nfs0I3UHvklCxAXStQriNbEh8d7o4XrBolXKXvRJD5yfa8F/5BZCkrJNdONWOGarpyMbhByllKat
SGyJUprFZqwiLtNkkfYrt2OXFUzRP6AY+PaEZAgALHbVtNxguSGMEiNG2Aaa++mwNN6t3ov3onXM
IPA38Ln0JGUXt7fwFNfJq+LQKgi6SGyaclpb3DMhY7whcaoKh212uk1jpidTtQgArkYcbiAh7a72
g+Yivh+x2pBFSaFVpl4hRFyoPOSGKsb+ty1bXslbX2PM72iLbYNt8HaEtOYSl9ffnazEbALTQNEC
vQ3JNA9lMcLKyb+CgPRRHW0FLaY4QHz7u4nm3YvcZLCQJ/nbalrzd+9cluoLgfVEz9/a8P5X+qVs
uJP3Bx5IP+hbIROz6RfxZeich4LlINvhHYXmH0w01POfaasg08JGUl+oxuuMVv+P3iVxFkoRbNwk
Tt1Dt9eZQrijhrYO7zq+4+gscKehfigXgJan/qiOqQJqUy02vK2PCYICp2G8Z+dXgZO6FbSqgavV
o9Y6CkOcF7Cl9WoNzHGkmSJTlnn7NklJBZWasAC39tau0BS/0O09TC4cwnjSLigBP07LTf0CYZa5
jnEHSUgMziaRnqLrkncmISk4kJDkPZBW2doC+mwgX3S+4+Rk8vf4jy0paqNexJ+SpllWjtuxanhZ
iKZW0vlYp/6HAwv0JrMx4lwjG0UONOw2V7iV+wlaUWo2ymMHYUGIBzSfeMhOdPqoPlfyDRmMiwit
k49UIZdhwdm6Wo5aTpVF7gJyIwymPiFzmUXoahLHx8iFKEXxC3ivJ56tWLrF3eTCswAm4l7PfABd
LLAXrzOMh3GXoSNJQLeJbk/BK3jqZVwdCQBkcIpz7q2nayQsnzXOFskgpw0Iyrta59/zr0SXQhjz
69hpxFRGDnU6Cs+WW/Ly1xXulpq09JXI95XjbpncZXUc9FrtFjVc4qpbDWT3XaaPeM3GwJr42hVm
iz8NhgaDYKVZGwWrIAjCGR3J+R9SomkJPuMFMmPjV46jZ6/C4RWGI+eNK7yiFtpE6VVFEgY4BaNL
zbwvI36FFJx6qbBgCsGrDFF6xs3ZfCbw/dwh87gnxF0qPhlQQP7iDH3ols09JaQArrwHKC67VN0Z
woEKigqAcCdyEaG/cfZDjSJzAp0rOapmgHZfHxfRFmA6FutcsiWd1E4kkp4wHJM0R98OyJgir8QP
yjtep8FhkIwvixs6GKEue17f1gk1YARQs972de25iKZjtIsiR+bHz4d4FmUSkVDE6KcIZmZc1i/w
4+zcQ89F06hJZ0INSMBkVkZNt3lbICQrZLbs0uZRf4wBo76mnJLoDLYLQxESjnyEG8znFawDtYC+
SmsrYzMreEhDDmWCKWEICOTfddTEoQrtoAsS+ihKHQJvgbEAk4OFYC2gWbAlsCaWqSOWAleLA02N
aGcxkCKtC+qHMSTGY/FipPwV8YGOJQvNKiK8CO/cnjK5tEwBy1Y8LUYyqH1ZhZ42GRkFagsibYIA
jeUSiyt0Y8sipCweHGfR7BRNpowge535xbEXo177FTQ1mXuw+rHb5uugVhR1qLRfa9Sl7QJi7vI6
JSUpX3c2XTWnYMNWMLDPYY7Uajm6hAWIZyxLUl3idWz4ly6deHYS1ZyYQJqQmLWbW3+H2DGbSFov
I3r2bHMwxtqyYi1TcO1+SmyQ+I/e8UinQ4dXer4PFYl0V2NTbc6UFrGaELTpszasWsTA89GVc/Ye
6TTD4SdbmEO8sdk9dYu1j94Y07zJ1kof92mefTX/sseW/RDdO5lWl9qLCrRB8SZgPmGteoU4cHtJ
zrHesbCeuebxcbwf15Gh7scoIWXlyT8wgPl7oK6f4qULikD0O6Qq3G2QEmYUaQiMJGdDl/7yEe/b
xh0b71jt/lkFQAK4lhZwfMHYjBnGYk+rJOg1v3Y+QreR3s9oMgwmoQb6HaT33NGbVO66WqliSlWM
4G4FQPqrVd5VaUaqaASbfe0azsdNqhw1b4WdybSHgDsQKsyMi6wyWn0yBENwbY50rxilGzuKYvB8
PV3YSqfaML0ka9shnucxFqwjJUPA+Meqn08qa5pw8bWJMaXN8DGDab63qtmC19tyTwVxwtObsw96
E52EtTPDIyLqTb64zTY2NinENhWKsJUsGQaJlaKeiNZLRi3wvRys6L6ztqlGlH00GBq909cROtfc
Iv30kLZrV/8l5fu+YH3L7TlwOhWCakl6kpR4KXMAHhUP8mOOC/ZYkzEtD9Fg/36tDc9tJRLjZ5NZ
2pd1kO3qi3Vwun3CN6uXqLYI5W9mMj4Ob2NNnvlM00zbt5Qfsgx9LJoOwA1uRmbV3x8cXN+3fuVH
KsjJHGf/ktlw9t2PzaGNzRR0uAi8rHcFOSLJLKDcE/Ysvr8YDOJC5/NvwejlbYo+TF4WjHHaMh4r
j4oU2mExhaaxUEsMMloM8EQ7hRpR7+XdcXXMEAwYbU3iMo8FsPdszYPn0eXL4t2wCbX21b6OU6vg
4PMLYt1wLkPKSGDuN6Wk7IC0MGw5/szxUJkDcRWsMokhTESNZHp1+3DDzc3WbMosbjdnOpkaKF1Y
afU6kssOmUon1BDRut7w4KgwrnOGgRxWl9xWdDsgqpGq92emFvpmYVfVjEJBgrhRQmX0L20tc2bS
cbfEMopqzzv+vD0ZBxcR3OxoVUtD/LXxC3HJVAot2mQyVNKcaQC4qVVOH49u9cfZ85A1J/ahetYg
4Kz0mMpfzVHN1wme8ozXPO1qPULek/szu8BrtrHorq0oBjtzswZhjpBPik1672Lzm59QGLhO4mAo
/CIijtB9Sh3SsrSEv72aTesD+i+ZN7ROLZzvZvvhNyXYc38x6XLNu2xzUD4ma/gD1O3czZ0drQJ3
Df2DFWWtR9fdGotj99htOF8qNz4H43hOrtGRsnVOJN/O/vCAt947TIznuLF+Lt7jDYrxzc/WFZ02
gS3GHuD/IPSUI44k5qySGld387YqP/GkLrUL/t5tgHI8+iyrnHafps94YGjB2vc/RrSmwcYC/zFW
RZTzbAXWxW7aCFTp1RY7R/j9TVCBZHj4EbH/4QkjIMV+iNielXFEgcbNoc/Gvr+xaSUB4iQcW8HN
TuPrVBRNnyb0hRlYx2kEuqos6WCy0VM+jFOf598YX39T/0wg3mmCUwSN2A86uBrw38O/Wkd+AA3Q
dZGdhf+zFeMExbf/dZs/wsofiLB5gw8Em9kGm/tnhrABa8sIG1LAhW16ghH2Cil70OTrcFc8g8Xe
40pw7fWmN+GNpJpJOLZf0aDQQaVgaDWWnqyJOiwxaaiFjVIHKqV3a8MKppSFzdGu4/W1m2Afhv8j
nSav5V4tjSStjHTbaXxoN1e1aJX92dsugMXRsfOxsmKNlGf9A9o3dszjCJUSkkNiCd6yd9B51nNI
5zVP8MunX9ZGtf3ktSsGWZXVVcg3KFGJOfRpZ9r76Nip9AruF2sCGpPWePWzJlLHwseLRUczRMv/
muGHmKVpFCiJtAHow+yFp4Z/x3Tv99E7U2FgTocUGoeQYLTL3At2pp+Yz0ghSGiZqjbY07u96df8
Q5/S6Ire93IwoYOm1V5qFGkKwgaC/FJqc/psQZINWhf7AzbRs049DOdGpdn9Yk43t7Z7H33xoOsc
PkH754U7Kn7anFbcV9rGSRG7zmRZw3vLxdgOKPEX4DVQZt5+Wmga5XbaDQdN8sdeaDwkxGG0MIJS
logOXcwXPaH2lpUH+7wqT4WbWydD+eSifQXMljrIkUYHf4Zo845Cf4yXzLd9XvHLDu+9ipsMDCQk
T4hCz9Xvd2e1grC0tZLxfeM4exkMtT/hqlHgXoCA8CwaH781scPQsrYM6HIXzvJ3JfxLUBmQjUxu
gAVArLltHGjUFRc2oPpMpKg6cb7gpbFU09JOH37fs6RHLqd1jwAb32bpxn5eD27xRZKy4yx1G+Gx
1an1ng4syhH993qpvd5wmwKKEgpe0EXLda3AYkWnZFt+pNk+9M/hakwE/XHkvr/msbCqvmncGcuK
1foGir2biRKCbkINmA9sEFyECOzU2htQEXMzgrHF+MHtYsCNvkxq586DshF8Gm71Z/L8KyXWkXCS
8s0Jz9P7r47rs3pbB3o845Bx0b7At1C1ydaIVLvD/rqbKxwNrTguWOIgRfswDnxVHzXV/IFLIWCx
GgaB60ec5+BLWG60mtIK0jFn2ZO0jznxMIiQ3QKxXroHZ9YLA2s2zSwQbSL6kFcMvaHYcQfML1vB
yyTyd6ko4eBdd/pECxNbN0Qqm8W8ojbROiCtR67PcM2F6Tb4gIcdFP+DGNbo8SyxV83SNmm2VgiR
32TfYmXhnZMRTtnFXNdlUCyFoYSrkmXQIR3YSc0qNcjfIn/UgSeKRjckGZevt0OrR7fVJlQWEQuy
lY8/7k3sjYf9NEsIhjz7GGHIkIHGw/A46/PPcMBbnlM2B8hJeZId+9Qd4ImJZurq1QYJ5cIS1hQJ
BuyCVaXHotex3st9DYyGuHsYTn/zYd1rsfTTX/ou0VzRT0CAUxnNMV9vsPzQ0bwHk8KbMVD0VeEm
Rmu4PTiVqrXm0AdF/HxWYM15xL+oAz9vIz0YwxqR42grJ+CC1h+tR6MzHOIjSx/4ZhJT2eNtz0Ca
4w2zcADOtOaABk38AF/63Fj3+m91usgNOGGkw5eitHm6fJGnd/TugKfx729YR9h27lWWzGZ75xvz
12hb8KVx4EUUVY6KEdEfK1cFAJSIZpvqgBGXutBn591ozRwMR+am4hYvFqz141+r75qu/rqcmngd
8yJuDmV0QFTIlDs2JSoS6ZGimJka7jwS//rjv+x7f0z1P47GFsX76t2tsBauGPs6MONMPLfSJW+0
U8OF6dOwAlE04NZYEUPfCtwgovz23dPceh7a1QidhmQI7Nx+myTeOG5ZMZ0MQJzSX9kZrX0BI/gg
+OtYJH/gS/UxYjDo2PRdXm58H+OFLWbZToudEvbUF3OOyJwlughEwhLb1O/JWpEYrBdTRjWZPHo/
rA5cS2sIwzqYshCjtgpCDU17eOlq1k1506Nk0/PB4lE2beYaZ93ebMmJhgjkkGzknsfm+sCpoEax
Tk7jrLZ8w0agcJ943hCmx80cPGiE8VlP38NlmjHxtNnpyl46Sw5GZiSiXOUzhBH+JX20c2VGPEzm
2hCGJj5KCO/mju0YpIpizaEJssNLyvNqbp0fDQfHCP88EsOV+Pw2PK10fBXz0Rwu2ZJtSa+o9Ihz
o8RTZsKSEIVxjznYmzEZl+Hs5ZEPqXmpRdKymbA2TwYHNj0hTElcsvhUZjofWPI1Ep7xOeRFIxIj
U5xP6/G1/AcJ0jyBvOD32bOnlm0vNdv5gl6vxgcvrHbYubLovSAbgV2M4lGF4zLO15mlxt2M/Fgh
blRvKuBXjAfodhDrVqAdjKIxb+5slCvUAL6/uCN3W/gYxJiOabKNFBlKnPHN+G76+rPRu92uCSmb
xpS7Ju6Ns0kEu9dFHeRSU8eMO5/clVhhKqkRb/VZxK9wcOEHrvmX8ZN9zcGOTb6Hz0NCgGO6hM6Z
I2rKuL1gNEprxM/yg5Wlb6vfigcodQ5l+qg7iiGjqZGVJbcBzBOwIAQ+uI4ALDjVcj5CQY1NCGRz
4AaBhBtrPqhIZ3I2nxkyMV53+T2YVB+XAv1EMhUQE2jko13yMHpjzhf6n+AIDq7ZKPriCtRY+xST
4URz8EzIHcIWIA4hVvRE5Rplbf9KTyiXENQ4S3xccQkgbhP1BS4CZXALFl/7aXX4otGTxsTGiA84
FZ69Ae2RuMHutI83VMEhPq3kMhe67yV1aQGGxwTig1+awBnFPXv5npzCuVc1Bkvvj9AmOh34dFOZ
7oIK78mIV/R0BYMu05CzCq0ZJOn05BnmDgFy9gml7+PvO5l7pQDRNSrgLYWTj1Mt/BpczZBtECc/
ufnP+BZJGZKSVH5wiyaqLCgXhd4GMrnqYGEVMHhYZm+4Oeho9Mb80CsZPYUFt6lWPbHt+c2OFq/w
iAuVl257TgiEQby7xr1dnjGdL9OdFmzJ68n/xaqf6XDwe8MBizof119EjwS1w7sZIqakVS0qjqg7
yFKy4AjZIsgUZCMuEXNfXSm9xeMZDgmnyt7o2Vt+sMeSw7c82nyadhqmlYGiksfr7dpEQennYGrH
5zLzbX2T/PvwGMFfZtzIvHbPWdtqVSQmlZY1X3xXArI36yYWitWZXsB84KM4p25V7abrCrekOwuI
KgSCWjjjQLRbJXMzPXUusNwF2ugSA1PHNc0GDvy6yiCXoG4LnGU/1gLHU3x1S+YVS6ePJdvTloNj
shxxYXHIb3lHj2BHV6CKuZoyZuSRKqcxmaAp6fLt1DOM/DpioNIsVcuUGMRwg9NOhtpL86H+llC6
q6NGriQnbA8SXtFtRnNSIc4MZRqfLqQ9/3Ry42cMf9pi7JxIC9SbEaQvrr1MwFr85r+tX45BQMh1
/4Pou78ZHLqbQY41C29W4n1hKi0RHXBe5v4u2OL64JUXOxwDnl55XByr+SRGmQKYBbrSlLEq7Llp
Zpwh5Ky8FmYg6FRiRL1IUHPNOg451VGtopS2R5bfxxojkBF01C12JE9W+a2OLDhx1jJYa6GgmmaJ
xHaLnCoO1fqap9n1CdLbugt18eYG6SPgM+YjVmYdSww30wdEXWDiJCR1dLHSXik8up+hWAaKoSpy
Zudm8rX0jCz1pXHeyFxwz+Bk/RJtwArtoRZ5BLJwUmvwyeAQuCHWk+QbuVQBDiYN0g+qj0tXdmqo
D/m/g8E/d1grW2c3yX9/ecZjaZmBrHU8h6sZSYZmyb9rO1MkgRY49XdEkpUKUsIJvg8Dvs5Kx6m8
J12mhBSbhcw+c+psq1Pt1rkafYUftH5SiTNoAoh3PG9fJnunMGwAkgom1cf3f3yGCX0dxFGIsMyg
sNrkVHkiUS/riuFRhr9ZdwQ4oruis2omVLWOI8GvAlc5LmX2UsJQ4lHZoKC19kGxU4eZ1z39nH4u
vDTGdWCMCi1+JChwLfKhLssomlQQFeAMIM65MNix4qjCBctzTM90VEUZqlOP9YX0brgkD82fFPpA
OM42ek18F0rT2/jBBby4eCxa08L0M35hfzF8YJ8hTR72ctjN4UIHt28XAkxQYuckp4ygw3FejSDF
hsv8RbAqawRKNxaopdx5tO6dQtF1aKWyVsMvYvQTq8W6zyLP1yMUhodEAxYjCpGtMJzh4O6WdpA1
d5RH58xGgh68u8PG5riScu3SLYEFw6c5V83WNDenURA93SL2hIsDjQ+nGDyPZP2XLSxqOZY9UZjq
EHJFomxgM/VwVIi9D+YdhoAv4ymCWrLH1OAxfRbyQdAl3yNR4M4Zd0D2GXzBjcHqUkbi+QKGtHfe
dLUZI7X+f6KevMkr31ednR9gD2KSqDGZCx0qRn1WDfOYYY1vlb5qZmoxUpNJHR7NfMkHJCPQJfCS
QoFtPB/pMjSrt8dohegDyZ29BlVfN0EviVH6+QR75uANCz0s34PLkjr5A+1vPqvFVZQ2u0Xt99b9
em/v6ZV6GET2ifscVJiKdX8TtGxaaJ1ScHqbH9YvitySNR+f3ErnAo/eatjLIWkVtPN2EMUOzhnf
i0K7ik6Sf4qUE3/vjG0KsxK2rvh74lsIJeepN6ipHwwU+aq0eEtiNo0YFcDsngy7rNmUWTnxSRo2
UrR9Mp8hTBbfQqH+d33kPATZ5GvPIykclK8zD4Xti1Oe88q1sqtTJlGxzioNpjAZKZR6cCazWRoq
k8RihsY6YGm9Ys9jRGv31HU4WXTVxq1fHGNQJY1rpH6vL+vNYrfYQcsucRox4MkXgi+Bz2ymOKQ8
W8ax84n2nfLs/LtbXgnbWDbisl8kuba4eAxqnVrTSAef2QOnmks3mZV5TmaKXL8yKGf73mH2QrUE
Ws+Qm9Gd25/N4qtzeeNLWAOwufePP1t0WBQu2Ac3wzJkqUWLKJjuNZtXT+6snKOUy6SmhJ4cAD2a
n09bsno9GVJNaaVVt0TnOgk4EWmNHgjn52Z9IF69uigSqenzNGbFrZfbdC4a0FOsJ1n71zfj0ItH
L6HW3KlwnCnCOSy259jbwCetUVp94Joikxpq9VfbKL9039STEetf0l91ZtE38EO1jIux1SR9tjz4
/ki/jYIGIv4L+C+6tSFYihShhyOjzVz6owfRdAps4KJ7iMqtzVdLloiOemHI0d9hQQhZoP5KD1Yq
qKaRBqvMHSUwlqWSBi4YHIyfL2vaZrTDO6kGTyGCSARbMMTjhUIIFgTxWdyr24hlCNK0GNfKClG0
hHJCqhnToeaQcECxERM4jH8OTpXbRZ43/ITRem+3Zpn5GHqua8aggLicsV4lEsho4kV2mg3N5Lej
lnIdYQvhQcBQWR3wTx3wYZf+gT+NOxzWknThoWHzsnHkeSWF2MO+8lq+/A/ESjiefX3qus4X/1IH
Qcd+kdrncWrvvB3/p09kIcULt/MeiLee2yVfMMdXmpfs3EX0zqjegK5lD5sjH6OVp4zD3R3k2w1H
2M6hYj5wExqX1rvV7SeJbzEyfqtmqmZQ1QB1CFlDahXJ3ZTz+BPZQYpiISUr5YA92wtfFww/Ovjs
DLABGcgF6r7c/T2XrS5AOi/bntDnnD6w3cLKRsgGjwBS7+TmPA7Wm3iiCcHSYRrKAwtTb5x77Hd8
My+4G7+MYvvACZuO64foQ5BygSAy6VZKl14gZ2VbncbSF/2hNgWOL1TdQ91qyPJ/v78lR25xEuSR
GWpjmUkOomgQki3k3s676D8bplzFDudMbFZtiKCXQOa6Knx3Lbmljl7jbJP7t3mvDqQm+VLJh28u
5Jg6UlNHL3cuuEFZqQUyJDgGoEctXMl8RFh6AhtOd4MKDodmlZF1d+4HM2F7OBg7d0+Z4Ff59ua3
k0RzNKDW8clTVkE7f5ldY8VrFjC+AblfQo+/Tuqds1sL3/48rvK7ZsPJriEsQLMctNh1i7hGPo2m
VetqAJIYGEovoedCtHvAm9KnvY2pD/AgK01EsyJoDjmJXm+ifbyPD5Fo9wkHwtSpsnhoAiddNWjZ
qzGYKkHiTRw9PQ08BBr2BvLx2yt1vp3P+DN+UNg0ptX1l4aEXvEXAyMaApTu5+EORslucGQZEis6
E7az/+B9wr3U3by7f8wZQw+1INkDt090FS0SIhJKZZJ1NbLCQ/KLg886XQpk9nTCv1cvMhwmlAfT
YfEIS1QciSPTAnH/KiQQH1glvPOP7jAZhJYY6Og16iaTi69sekgymW6iSpFXSwo5vTHYvf+5X+zd
O/X9HsM1+UYT25b5MqB9s3XoUa189mGSuk18LWhYD/LrM3z07wO9JENas1Us0kkZqpqXqglPIXkZ
j5eRUJZyyv4gREKK1CPomalcwt8K57Wf04iFzj7NIEwjfoCpHe5m76VSrZo/LdzHcHn7lwuwIxlA
AqAWilGC7TObnnpm9QdCm1/kCuTykMTGuHfy9Mv9OREcxX6xL/5Yf5ILRrRGcIbB7BTxUcQp05IJ
wLddcN4wfO/jd7vliDEmWiytbI4LRY5IHHx00mGThR8rpmuaNZVxDxhsXRiUfLk64BU/pRuUa1KK
eArWuCrOXaIT5DEybJMH5BuSGoyQXuvn+JdMWl5T1hvQSCjYdAiRgUGy5Cw5EJdvSzmnkg44iyYC
x7Ksd+5GyB45ufzRHccWQM2Tg32LRXC79C49YtRppujirGDzRWIhCdBROakjiEhrKfQ1iICo/sR5
T8Gws7aYJJQ5eyb/jfW6bnP+/RzMd6hD9NtJvZuXZiocacZqbY+oUzBEdglCWy1D3lPnPtlzQrPR
zngDTQSQTWCOL+96A2cXGs7gzwOqBkFx2NsGBwROL8NTmP3fHzZTVdqX/EQMqLAmNXe0BLX6/e4o
yvF5x7++P/RsJFFPQ94pR2l8sEAlbNUwcKCSRIo//Q+P/Wmgz8mMigURaN2oGn2cv2TkzPfvY1Ul
6TrKALJmyTdB6dYyOyeCrSb99gBFHD8gJZL6hQHYhZS83bRsgTmYK7Pz8388ndd26toSRL+IMcjh
VZEghBAgwguDZHLOfP2dtbTPPbJ9vG0MQqFXd3VVNUCfpKFqa4snoOK6d7NcRlSno3fxAOSmz6zH
H+YIzndI/2FJ8Eu31MzjblPz15dOlkrAZlWrLvdnb/P3BZv9Kxysb9EuJQeUIkcHT0NGAJVHGrEy
XXzcgnrdV8gWP9tCCuWOyzwj80FruGo/oWWQVDQy3UyXQXmRVFLXxjO4mota/nQ3/Ooeca5NI40B
QQoE+Xod2Jxm+pW1HdO7dnFcwkCz0P51sR+MnlmKdLel7I+Gj7xPs/aNWtuw+viRxpFPJqclWDRF
HCCZXbeddsNqqB+k3ixf9VcTj+aTBvSK9vVxaO8IV9YqaDJ55ZZSUArjeFOIiPzSVjbOCAiNmqK7
RpsY5i2KUnqRpFagZD8uE5mqYgDv+0z4wRV/VbEt33Itf2FZse3GtPUsaxilp/7FMrLlEmDIFoxp
p9xo1+wZFGOs0Lg0oia6Q3sx1FjqK/oghHciHjIOp/mwuOgazGHKMp8J/67w4XLQg8C1g4o/jgLX
t8c+L2gFdsg/vMBjF0J4KEW5oFmNOUUk1ITCzbIINSfLCqzGqr9vn0D2jnbIxerTxuGBltXhsuSO
AJnnGEbq6vArD+8zCtEr7SweYsVYpjd8BPzDCO0dhmxF7juXt+XzHGsQQ98lfYBKq2OCJXsg5zTd
QRG3Y78B7E9PjZuSxkDbW1xR9/Xv/B1wYx9doJZFMa/oAObtiYYkGwMIpS0jTVfmi7gozPp6OCMq
m1E6BySRpxZ2JlhnieyqVP9peBCpHviYwHnupHXVAXdekgkjsFcxIRKY6iyhOioIVDKV+KqiQkyK
O/BruoEhqqgi96XKoJ2kgkHkMW0/75KHIZMah5SxKZGq9ssSK77+3afVwufBg5jfvENvxBNSSjy4
i2TuIieqxkRhG74wi72aTE1vNAvXQJnUxp4I4a7AzSZs1n/LcwtBEG+zRngWinNFddZLrUDEJ4YH
wt4/vOlg09hihAm5WC0K4TnymeIBZsNEyko2QdH0gqc3+3ex2gWudB3ty8bJ4Q1xwR75BGnra49G
H24AWfkq0Shxb+g2ebpH/iD5E8+uwgslOa8CBa3sY+nGL9ryQkOrT/OEko179Gp1v9YZgqI6Ljpa
OQ+B/ZNjfrYKUD5bmFPaDBMyDF8kYFVuxy73J09/RfpSDHPQP4Qq7Ozewc4ESbfV5c8F7rYghGg3
ufXf7mjS7gAvS3IlQ1yqHr7LmaHOXNaqaTQKbw8oVHNfrUv9aO9YbkHXY/DpPvdAvOpXceI8UtTX
SPc+WBrqIg1olzbiA3qxO+8XwIfatU82R3KFYWDGmtP00oVNdylHnBFyqqgjDJpwhRkigYgO3QeL
GILNhIubfnSHhh2wPX9Es5vOFX+sxp36ePS2iHH6BkCfGyMHzt6Ze4LnuZk8ulkk73MmzRD9aOL+
kPexC3QAwNWR8Vs0yrQHiqDcMdod/VMNhZoOluKiqmueZvJyJgRZ9d15RdxU1TpUL9FuAKPP+5xX
OvMrmqxi7BQ8wBrRcUXKfTgtKltfsK88elJYWDH63+a+/YuXoTVw60ifcu4KhCJVxhS5ivT1YSY5
MXmtzSf9bS1gNBioQTfefiA93RkLbN0j0qVLo1wKFVC0BGsT8k6sq9icPk1iTpH5D/QsZtuYtUqa
7Ksz3OKquvAXBCY/9slII9Zm349WFqGUMEdsimmAN5RR8EFb349JDFYxCUIM8BZHMR4oyDhJCRDh
5yMYhjxs5THZhcepWC0RF1e+zwJQs0kxJC6O5Y9C9OOBFFTSUmMkuYqGkjGdPJsAy58Gvh247EUw
9CMGAJ0sl3+yvL7csNkUWH3T/AKmW1RhQEIjIJkOQxYBxiLwqIDBCGN2qrhYO8ir+Dl/r6ci8lo8
mC5ck2zSKzT/XNtmWJE11EIQuiHjhsakMD/iOoVBttODjzv6+7JoDePFdqvhQHijXJ2VuS/Uu+l7
jXmDvi9sDd68+SBtyhes8MT8hpcdS4dNJUrh/XTwOC1b0YFheVJLLIaaBsrBXyGS1k4Mh0VOHsfC
fzKtxz+ZExJHTycYuparldTiRmVJ/TQvvKe+358DrqnQ3Fox4N1cRSvfdnD6Y/bgijVkFZ1ZaEj9
OlXnKMcgrhZdN49WnwO02g50S+sSuoEFc7+z+C6CauOdfM2EV1YUDBpvDqwBYW2QEs13SQInfZkk
sJgSJDBPFgiMLPha79YCEEwavzBxSiBySxgDznIKQcUxi4Wjtgw8Xxt5gr18cNMcE+6wB3hz64BN
+pNB8fJxhIhswQkW4x2BwN3F6Z+YmWit4xZV/PybDgpPoiikBohAzJ9urqFqqs8jIq4MHMB7i5Th
FzPrQ37uGXxHpazfIHHQLSe/bOnsZWujDqKUDKprUxyTcCQlRh5nl5sHI1PyClN3G3tkTBSbP9Pu
EPyFowM3t0CEG5RNjSz4QpUfKZ7phxKECQ0QIE1QF5irDa8tuB+9Hmjuzu1BiaOrAudf0iMtSfSR
SYaB+0WOTTeNa1Z3hJ/Sw1DXwuDTrL/C884cDDE9YBRjGtF+jYpQHrWSa01PsTKFPsEKggkrnAzA
Ip5EAiec1EQhoR7qgV5T4kAgZ09T8Fk4hLYTz4L3Y65TNZjrlV62HLBEyDboHoP5kGJgeeVVOig7
sOo+RAg2sFu6jGXlXWO7ItI+8ykNno6/NCOMqneB2cgN1FUQeizSNjlo8xxrXqqWWQyo4DbJyVi4
wDUWy3pvrNB3ODKloRN3eXMudU7l468CX6bZmuOgxCELMpDzdn2hmVqHGHnGhZIHKyhgm0MjEGb2
NZGxyDqW9bX6BCrjwQ2p9nedM9YBp72tJgrmANKwD+SH9GKruQ+cjLVd/vYv6x3sWGYB8QTu/ezx
hZmQaob+XEryvHcIM8wVq/EpR8D1y9qEGAMyHgv/jszkOULj25OH7Zq2R7F/w4djC9ZXJBPWHGIV
vjUgbEC1ae/tCWa88cuS+ybYfDEltf3qssR9xDqgNYByq/kg1wEiVDr99DC81rrwrwQ2LHLVQttG
qVubFK3NfM9b8+9nb+9TLheATGrhpX4ZavzHY2e/INjaF2Z9Y9Nzc1SZoKort+5cfEDmYQmm4wN6
J+U0WjqMEq0SvIN2CWemTePJkMV384whUecQSMe+DuUrO+3KYIykkUlufL2iV6GNWIRBqQJHQw+2
9Rfyzz2j+/Aw5Izg12uuIsEVO4/Rt+YmxtSi5p7mamyVsJkmBcCyOeItaPDAhsfsB1hAYATxGU7H
mFuM09lqhAHIBJhtEPbV8FhhtEycvrk5FlEtl+FYo6/wEd/3p50vrHsz6IMHvNiyHpxfRLmltpzD
wUeCS2sNZrKXCGrwGX6GW4yrs0x7ejExM542uN4xtqTvpP8BZ87lU5CmxoQlJnYoB14TrhBWGXRK
COKv8Q3R4cNqnsYKCjDI5jjhymgROWkaGmD18/OU1k/rCaYJvNdtDwSiq5ihTSR6VNdqDPxnL6CW
VEK45ePlFOA0l7x1HRSN7FU8XvmQSxMC74hk6EshIZsiGZHChO/qjldRgHkw1GHYQR9P8jn1rMhV
YaiQqEdCPnJRhaBFkIPEIxU/jYhYYki0FnxVQDMmucQ9xT9Z/OG3SHqeNsJFpZd8RxFH0WcD9xmD
3J8sj5xi25Q41AQKaGJq3ufpd5J3pX+GDMVSqBI0oKcSTMDK1FrmYXTwfS5SPr1EPIST7fTpLQ2l
TpRCEQm0/Cn6U3cAJMv0QyWXQquMDnOsYVl3olZo2jxNqydxqefqm8IRqcuuBat7LlQ5pQt4VLPi
SPInUEb5eF+4DGX9stBgiYC3oAqMUaINLmFInTJG1Ivqpd8shFqYtZmuVrqmsNoy2LnLAPZqSBWw
rNoJtGse0ILxwZqNzdbBbiU0OnkY3QpK+XJbvbFWSxkzz2mN3rwI+SvLtIZE0//V38sFTFxllRST
NuuwoiduSuTMrJMFcvcRpSgcCMEOoxq5tzuZqPvXgW8qlPoP5QY5FywTdcnZoPqnrouahpdtZXFB
yeBvpTO4w35tgxXWBZ9YCdC4/l7WlUkGu/6mn0c6ftvKjOGa/DyZ66YhIrVsUsDeEySkAX5jg3Gn
opTcm9mQ0oN7AmpllCFlsIZ/pSiwTtCdBfyHT+enIUYgOBAYvpYXeZXITQYLHNjndKOnpOhVkDV1
pBWe6R6Z7cgggAeUQbxiCCZ671rJ5jkqDC1ooFpQjPSpBpTa50+Y3qoEcnXVvOqrbpzahGlMZAbt
52Ja/5C8azZKgThPnM1x9TW+TD9klnDj6VVoLKmT8/Nrg1/32zm0BMSWCUBXLlQzZBEGjqkHyMQF
qclOcMsKvvp0K3Y6uUWrAIMQyb1vsE9wdzKCX6zbyIIZSkQOqpVCtYX8AleAiuwrFIAPwyZZdIH2
j1SDrxa48Bi3FAdrRKal44VAFL7xu0c99UhaXZ2IpxwOgQiRLQ3lZKWliKF1TXkPHrEz4C3Rk8Lr
vy3nwwLJKhmpju6rLh0pRodRBrsoZawcZWi3MUBQvsEXoYaqSZX/nuUygrgn7U8j6QE/+KnAWdR4
l5jkNa37Qt/wxhA2q3VWcqvUHlg1ais2WOSoqmTaqMRYLlXkzhS0+rwC36c+jEze3fUYj9A9YvZR
mstshqkLzB8s0NptUttBYtMkTZ1p4/NEOQDFrK+BL8TRUCnHl/7pmgFMaUqTipNEorugWYfwu3cq
c/oLXMKF1r2djmA4aKIxfk30OmUZxWVo6r7XmiOxmddm93GGT4aI1HGaJ//ob4abYb5/hlHLhD+l
A9qAKIEsj3hGZNopbevmLiKKC0oE7Sw841ObMURcwtrUQBFECz2aeprWPne7mRCfRp3lzZEaVXFJ
UIliIH7otMS1aqVLte4l/IVEGNASq+h3xpiLZRhSt04ZmSDVIzBD3JDfTtHlvjHvUWJV/Upnd1V1
ZJ7F1DI3Y948N0yIOjli9hU3D9keB2YHf3vnnFB97RzdjY96tYDbJL5ajJ0uEPCgY+KXJfz6RAls
0k8a/0XkLliCarsmHxYzysCzmSeDGEK+HkiBX5FScX3K1lDKNdClfwk5fE+0w3JYIBl/y1oaJnOY
Zdqp8eyrVdzd4DncDSpj6a/gI8lkF9yO+Hn1M70yE72I7ammV95Nuj5yngH6sHlsHkG4EL0h41R7
YmtcIOQGAVPKtBI09/eNSFSmD6nhA/wmGgu7gehCUsBSIaCIvdardjb+RbjuQq/WGolhBOWHWhtn
/KckGgUZg20rYa5QMsmetaV9jN3e2kyODALnbX+HcGrrdD54tAoWWickHBcfUbT2cKCv6oekXRHp
47/QYiVYveMA4yuD0dNI7S+rIwoalIDSnKjXc4ZnloNtBuMM7xe1cJgl9FP/qtT8oCfMI/tCUgwr
9sDObXmTensQckhOUmJY3idmItDTBrAGXqfZNnja4qhwhefU+XXybRlRwBiLS9EO+1L59MvEVE6L
On3in6V+tugLLpiSaL1NbQJkWyz6hEgUmqesn+rwyg2VNAPnxspYGdbGz41xC218K1DtqyrX8Gqn
WJNiS5YgpZ7U66JwiCCoz6q94e/UYDLEjXYpwvCRTTCrXCqr7hdfCMSGAQ5So5vBRcWHUCtVG/pA
c88qGn6UVmjx6cz5MfSJKuvpfyjV2yQQegOGKwI3pAqeitJSOZYuDW3YmvO1ZihyJxvOMZeNEiFt
QmRBt6SJJYfgQ+JghQGhe8oH9UB9opRDA4abEjyTr3E0Flb2AfVThim1mFhna1jE2n1VfnSz4ZL9
I6wSKU2JpqbulXbxFUhVa7UijD6hf1mKMxo9iOCTHPke4xdI+Z8yjnQADl4/XdJlMq8F/tMvBXq9
ecGbACiLMZxHHyffbZzRMTDb0Uv9HPCHb4lvAWYCKqpVRsmaVnPw1HQT9UQSONWs2sF1XQYLqUm+
SCsvDAsg+YTVP93UoswU4UnrXQqH1EYaxQedeC4v0WN0cei8VEh3/yTPHehGwflFfUW0kDu6RxLS
6hbQV1ELr57pEzOsQMZHcGbr2vJsYtJuJidfTuo7XDHydXUmb4PL4IRbexXfMjmXyfkKuSSaeb3y
A8h82evNaFgImlJawDyAdCs1NR/03KjSkayhlAvFSaUzu7abdihS6TO60aY+c2/KTubfCE3u6nRT
iIH5C80lhFkfAtjJKwS3yxPAXu6fXjmdAqH4Q8GwRI1sfKD/emLer3lKEV0RryTwWgvuu3eFWblp
3cIn0GBYSErJt/+MHl0x9uHsy/y8tzXbhvetmLRDd8qcTYIMjH7DNa00ihVLB+IDuj6+kecM7/NK
xPXfQ5YmRqoi796TR07WyTEyVDROWWZtmk8OBfwYltKqxcc0Z+cuQTVn85PynG14mfwGiGePi9/k
vXwuz+PC7DwuQRueXZc5Ps/L/biQ7McfZhE8mUKxC3/uvYHbFIcWCFOz2+4cbw7T8ACPRxYrcguV
ADyd1cqkVs6A5DUUVygOiLOUXOlGq5kVQBYYKqZu7L9IwjfUt2lUV2mFRJ+bXJYZhnkrbqKigql6
FNrUBFKUqHBtIO3HgAQxIUHqD3S0B1kJlve1kaOXn3LG8RYiW15mmlh14SdUHv3ctTn9qb1LWoWq
Ba69UqhTVbbEbZ+jbGoz/aRiCkbtCTolvZSI6eBkb1YffWoTKZoxZnB0vzB1d2GmraHF1c4LmZig
YS0eohLUfNxt+tXRxy0X7APNQMDqfYChGOzBnw2Ykn7gzVD6WjlyQ6STy2ffhXuAOoWbrlnnqqN8
kTrwg6XXiWEpuolug33vMthM3sPMuBYBJ7OiWr0Exh1q8Ou8SGE3/mAfsZzOspP1X3FyGTkbnhym
YaW3Tz6jYyKQ7pyIKndxyu5xqMwA7cdfWnuis2FGJGAKo33ycTbW1KD8y2h7cw3crxk48nDo9aix
u10zwHofl5mFnvNvL8N0f2Ge8gp25JyzEslNjWEiJXxTpm3glqDIsG5bbb5Wl54YKNtIJ5sCsJ0h
H9k1jNhnlBzx99LZ0lIAYxFgiWtNLHD1uURQ0qpYhZhdbWdZdbWKsVq2CWWQtr+UctWBVkuz3iFI
pW9m6zeFpeiz8jo6y9bHcAVVVOcZgyaXxnJT/i/oucw8OQ32FhEI7mjRxyfJkWuWtlrz2WAGYaaZ
k7uAWyYWcJOuHrbC5BOB+A4h+ScUM63oVZql5qaeJ/qoFJVeUKW9LLpkuo9/rAt0+VfpPBwdVx0L
HZE8Dc4SF/3FGVFGt1pipNLAUmE+SkbJlbYfGUIraemuEXIgDOJZr8ZS9aFCwuygTuxCq8SIL1oQ
6lhcA6A/gqvk8sYWdaaBw4gxMD6RHp6r3S/OSbEEhfSwY4DWKh6K+afWBJ5MCOON2xmxxtE7e4qJ
PeQKbRHYewquUcWOIAMhzKDv4NNi4PUCYm1IgAmZ3O2Ob1X7HVF/0QJcbMreKdzUcxzD6fC3ujNM
AoOR4713f4bbE2pf/92arhmphmyRFIW7VXQLkzHyyoMBwWomdg7ub3GO1YKoJAmVjjRx4uBvBnsG
MDGy6hvn8XA8tjD96heiUqMIVkiiEJXj+7wYZ7wKA39kd3jmFn+S62TB4RlkxSwkc1vV8/EXxuj1
aF0WZHHhF5YzDmT9H8aaT/Tk8nV5M4oD25TuuoPdJgctX392vg3JqJArG91BytIxEcR+YbWRai4E
N4mtY5IfJfr8/Nbeezf/RUabrRfvJLwa+qOFNA+PP11oWYoJcZvWq8tEFxbez+DJLBlIXFE+ePex
jekXIXF9cYGUKOtnnIvuzU3w8IpdAPvgyZ3IZX9rnIKPd2XA5aNxt0tBIcBdoFVpIQ2G0/72pYn6
z0UJ6uvFypDa3J0N/B+mBhTs8xvmdO7h33FJ/LrX2976oWkGGuXQgAKEDOCVG9TTlW9Qal2Xti7S
xIuXYnJso8JM3e4biw+GQ77GuSg3vr2t18W6V7xKvzbedde9Ci99sUo7a89dOqi8rSLCDkw62tvh
pg8CNBESaOpBsbnV9FC3pwguqNSQlipCTB7Fh/SEAtYAlekA0/A9x2kiuyGjEq9caZ8oxsqo1MCo
/Gu1i67AnTga8Szzeb/Kc/bnDAFoa3QdL09phQf0ZNSZ04t+RYgTGN4rt6ssZnLqvat3T158x+Zc
ZfczVF6o75XJyTpGh0bfHznyZHkmrVbhre2D+peekWFDRYDFjH8ecieHfH4dUhosfwxscuQRqc31
mv6SmgYCJHLqUuvtqVrWy5h/qtSWPY0BMSzYH535gaJWLQxQh0jtDBmbCCvSk+oFaKVyg9NwVYGs
Tc//HMDjg5vfSx1vVHLvQJLV+qL719ivZM7FdFx3Czl66lD4R3wMI5Ag5ryTWIilA2oEWWpwXP0e
1nMVq5hQwzPdt63KirtNt11vY+9qjtOZ4Z6Veg3rUHVN+FWptYPiUUCJ4T1YD07z/YGfMFS5mW5T
MPlXq8h9Tf+9l9QdT87G0+6ZrubqqQGnd6+YsUpPP/+2M4/glezayStpoAapQUjctg8YQNVLR8D9
ciMLbGM2+hwCloCWaJbIXHgT/mz5r5OMmaZHkbcH2gFwxAfvqIMcWGeXoSA4OJh+EMDMiZ72N5Hv
482g38LB4RLLLRAQARMOgd5HXWf6n3L3hISIkorVWjb2FERG6hTQAqknOxYHVT9psTdFraGFLqXH
q5QCZhUn8L+WIAGfUWskc92aBiXAHWRRwcyL9ijPq4RJUKlwfpIiVuJrR1GWGKvsiIzZ5MwKlYJw
z5BGsC1O6ToHyjxm1lDfKcUiUaTQ3/Yo3Pm/guRjIEWd1GPSax/QcKeSJz2n/mK5ZIFTNknIJjHD
1E4Cg91K1oZTm2FmJJ0sfaaKBEM2XgiG1kE04saXk6ioPGloyCw0e/QYPhPB5h/Gs2i0UXpctOwq
0yz15ctbhMikVANjE0ADGVTkMdiT0kY8eWHJWod6HAMUBCzNWUygWNisRIO3c4v732/0WdAWLXVk
oohELdj0DzSVT1iRoUYj9RBNYxeVm3dAQWqZ+RO9faPEgsJ7TvugOkuq00Y0v9VHkCmRtLkmgyXf
FrROk1wRTuZAeiNPOEEfRzwTUZ3B9DDC4aa/jLni+reGg6ZS9rRmyqEhV4kg9AU6k3qJviYEyIpA
S7exD2V2IQPWDd0BJeQ3zxFlVO6rX+A/dBTH+XH+21kaG8LZ0TgrDbQ6eseN/96RID+K/UvR2RwG
OeeF3WeRE3ifMm/+cofDhdql82Ctp0lSpn8u8BrTGxKVVcXCgb7azS1EuBIuIKCJQVmCm+DJ7ia3
drrtmo8BQJInSF/TOTTY70ZioHRxtqErNNp/WltUcbCfk+riQqBy1tyVpLtW9Wz5r+TjXrhHr3YJ
eMhXOHWb9ZPFaFS0EqXmI3k7NeynoFIFleYuPkbXftY5xVmSQBnnFqiZnhZuvDu8Gbk+MAh+wcwN
3Kb959RtG9OLLvNV7RD+R0+JvUSNyr4I13yYtip4KM08chjVuqpwNb2BPIb0RkmZPlFl6kZLM8jB
jjcob60a6efFyjqqxAYD7kllcH/dZXdJD0UXpIr9DO0d/Uu3/MsTktIbMS92xN716lgstB1PbRld
aWKM4ZDLWpdiBDWM2GGk0mpJ+VO6GI4WI1oUfJA1s46Kg3a2qvSKPs599nHUHdGmRurU32/t++w6
m/rvRKhLAeGOYlyKQkDFAn9oKUun6GOE08Y/DivQOphRQj9MlztXU0QhTsjh7TcHEvTOmFUrfSS8
nHGYFu/o+Zu3rpKsZlPjmaTRxyGCv9hwox4wimCeS9hkJny1foeBRxca/geeC/737fxGhUXZV2NH
czvkbi5V7QcSlRivqlTQeyYviHhY23ygGSiACjRR1IW5NxH9ETcfcnaJoVJoC0eQYHlBS5+GMJ2W
Hvcd+k6KuwHse3kIpTnsIOQdiTOMqkGEJEZi+Ge0Lg0V3V8ULBU8zrJecVQckWfRzKfo5KRjqwbS
IbxDaOQZEanstdnseyS3UyWWgkglHKXHSUpJoGoqFRWQ8EsyXOw1jAXFeNd2bOwbD/jEmvhxQ4hf
gU6qTf0UYVCCuqXWodkC0TuGPsVyLUqRWO2FrmZQSGZEr0VAgWACiFIqOrSJQa93nidhrYIZcUUX
nAqkxKy9xfFqjMfWz8pgcY4qqGR94imjdhtvOnEc26gw2des40idBHG4RTlTGmJ2igaBWU7ppdFZ
o3emtZWfuJlQrQrAe8hQkQ+9KRi7HLUqAyfLLYYo4gFLuUy0OmnIDyWFQ4IciQ2NfpHF89x67uz7
EASU7mmb+YLRE2r+xn1GJawbdwOB8YBAjXOkE3EJix4ci1cypQO3euDTssKT88qgMIj1QPkres99
evFtBBUrVEGYxFAFYohOtdWSehz43MkQ+QvRcYiBMcD7Y1Ho4Fp9/yNGkqdTcyzLg2dTzEsQOl8u
2MVQRr30otm35Qe8UnI55v4BkxDcG1XW3Ez/XS+BCbNsxLVlrc//11aRsE2GvbztrErAMNlKkI81
R/IyIJR2mck6yB+tIva+yGQq1jZr1S6ycDjVkpoa19ihnOfnId2D7c/Z3m1Q5jvRhdr7F+WWmYAs
vQZ8/Ike3skYpqJj3CaPRQ7PiREsF+QhSQUPfG8bVv0Hrndwc+n0X5vfdjXJDl6da3c3qsx3vUz4
aK2bheEJDc+VmeLb1g07nJ0nH+0fNlWrS/RoVIkw3d245iFyagJD1EJNAmbnFxWwhkP/PDuz+Bab
vHQvt3gmLyZLTP1DVKKuLwSyhL3wVSn+FprQu/2l/xmeIhZwXufo40BysEZgxYEG0Z9pxD1xidh3
t93roIRKqBA8Ub+u8aOYksNjgIqs5+SghYXNgIf/KEe4IFKccMtLIyIzuwmAwOIAXVIoUjBqteKi
YuXHOw3OSufLjAGJsuA0OzecdLPMjzu33uRGa6fUYAolact7tm7duC1RISnzLTjv9rSJMBKr5hu8
p6J7WOIDSX/w6G6WVQyRZFP49tWsfsAXEy86s7j0mRNMczvLtNif8wiuYcVTflQjTb8xcOjpT2FS
8dw+Oms0SBky4ELMOJnJOriPJbMpNqZ1lC1BCZ3LD+KOwtWdbtl7dGNWXQ2GELZo8EOhWUkOia/M
HAKtWqUik2KDRChZiF/0IHgMF2fMyGLVRRJGaUYOdGEoCuT1VG8oiKnFLg2tRXP4sPN+vFiI2sgH
Ij/4i+PxYNYchwFMRp/n1sYE8U5nnnMmcxU66npD3YHJqi67qF8C6EUPp3LhUN154WqiA1oKavTs
heJfiX1pecSLinR9jVWhSf4pe89UAMrTde8rqTfZ5YkYfyp2arG+qnhK3/EPKydVW9qxDI150Wxv
hFfNxfnwE1rd9CrvEAFEvOU+I+QhXmPGxRzrj+axza3gVR0afB5/JrWGKwbRj1Yt1DOPPjGHvMJT
wgsL6TuWws3wjSXk1iqONPP0MTn2cEt3/mTESlIv+TKZvvPHf6yYLJd5EJUBS9JsJiGlcBUQFchH
dydHkXiML/Xta3hjwMHBZhbL2yqPX/UKERTGDynEvIDMxfrM+X7N3CZO2NwUbX3eMDWfutqQclX0
uSDMaK7Isz62r9awCE9l67tQuaR2McIdqXWqsCOr/CEsSVgQqmlFjJhC/tIm3+e1e+gdOhmYK3s/
d2x/9z5S8+zbrbzCQrmTxafyZCFnPjgepsT7q8fUYD74vtSqZJ0d/nasvEV7DZqJjQBzcjZWBRZx
cMAG/n2oH6pbKvb7xzkwjMFgC7LeV9GA4MaAA1KxvN1tCZ8HGKjdpOzChqcyU46kpEpaZNIc0Vdb
SFjwwkpawgAhlH4hn2pWmMTLPwcdPdkRrofk4jmnUwqybchnTalSdx0c+tj23Y33QtgoASAGyzrz
DLCQGrVsoxvc08msTwEru7XW+cetXTVopryrywA9OZJYlEOGXiVPZW0qSjb9anfTLzPHT7MoVWUe
AvUt34yCLk/UaZfeXYwtvtIRlKlFxaE8cstxCvJTIJFpbJ388NhRlorHKhmIqjuBt8o/VLIIei85
2ViQ/plMTxICqbL1/MpO0+0L/qkjrU09Rn2mLHaQFJxIZfnAiBn4NEQU7tsChHs1xVITcF0U2lJe
3dYtzfEBgHr7HnD0EKh+ukc4LDCitvTcMHEkLhaTQoDAvJrskTZFJCatDMXZh/bedw2M8HPekzPL
HpFTgUH0AgNC6Ob/ccwxbCnVGfAE8e4xF7MD8mMgeo/oBGLkKFZIMi6r1Kx7jMvou4CWtF6zJvxd
GgVPC4XET5whNeCfyZeEEGJigr2mXGPAxXJP/1YINhHfZv9y315p2sHj4pytvyqUc6zZEIKhtIWg
6QBUaKzg5T6caXsdMmZ0tg5lUSxgWSpegc9Qb5cU+ncGJkB/aoOnmTMkii/ptooNqnwA7AFmqVQW
aW3Bb9LSnKnyEADV51c3RTUpnQdG5yRLmeeqI6uSA72CIiiBjBgKz4KYbDrDR5cuK/jTp09kPoy5
9/D0aGXwvBE8xaAfg4lc4xJrfkrpUG1KoGZtzTysL+dS5Bdtt863/W2nU7x1cnSlpIjbK9CdmcJ5
F0+spw3LJGpbTqxovEcXww5OjU6RgvL/N64nbYLM5CEhYFA7xsnTft1o9Wp14k/xSDP/53tslMS0
SjkjKYdS/2Lp0vmnAgNqWR58qnqNt9QK1sZvEdv0vihiIG4mToocplRbOJ9WDDz86P7wjQH/oJMT
Bsc3cuB2mvdqN3WAZYeR7pFEloWWrAZPPe288EO1pIsuZ0KEPzPNzXA99cd3aGM6rIxFYyHbMTFJ
x0J1uAw1ADfVW57cGnzRYchx6+nwcv33AbD66eihS+fYpaxuE4BEcde9x+LO8gVqT+jWTLuMQQ3F
dBJ6yEqvYC8b6XWEnpFVACxzsZL6cyVWjd6/MM/0xhZxDipP59XTaSwiZakml/FpTOfpQQIj4ui6
rn6NZvpmjToqHVz8/tkbQNWC/ebJrCcrGXWogvZv4xTfzo5WLG8yyTGkEFrAg5tLcR30BCRFJbBu
RgA5NumsFJWEK2MOBi2ciH5iaO87wdvJZ+Q2wJw+y35udKFmnoxGKiqPVg6wDvVAcOZmEI5H0Yui
TrTydtXY3b+8i7wGGbemEl0mJeScZMeT+YZLk8tibcWghihfKGQ47fVY3/oRlRbqkhgmnI4vlMBS
iLKWQ+hLKjiERof+JLoQjYIXmsVfU/PwQFk1JuPcOOHmfeSrlt6Uf0fdJpmrJkDyh1qEEUCCyEb+
0DzB1QHO1DotkIJTZowkjC4mnGEGRb4wow+zifl5iC24nJtUqVIElrGuX7xpjNa6+V2wi2U3j/gl
fheT198+OA3JHoo7t3a0rsh1Nk527XyAF2ChR+DGOGbqUrjajTtrHFYRK5bv52T6trIE1V6OWwYU
/uL1Hx1y92OX67CnNG6uGxRrtg4RJ95p3KKisVHLcEQRVCKpXEQMTLV5h2OUlihW+BHvljySTTYS
YhlgwzQYgC+AIyBMjwtDTgmYP8qszgS0X9QW/gdKx/AOOGoTtG8Aq0a1kkzmMbz4lVhuKxphfsDL
pFscSZHkS9YUx1Kn4uBLO7RgdfGTMU+UjDDDXP79dYkXXEfMbMA7u50QYQXBqlek7M0gPYfg38sn
iUGE+VeaciQtCLUoYUwukozAULtEoNSMxiyz3jbRGBc8ZWZkIfYp+DYFJb5om+hyTe0qNO5Dn3oc
Frs0XG+GNqaGpG4M3RojtSLR2ED01TX+drnIhe+0kpK6lCw3dJ24ZzhUILPYxLKPJd4nwDXfcQhx
CNX7gRwNaCz2jgQ3jCDMRaIBkDvpv0xA2gnKrSHiSq9ku53ACsSCtAXyvSy7SwHPaCATslt62jz2
H1VZcKr2A2yaJ4LnBFQO5UmClCUPSVOyOy/OVD10nQzEIUnToJ0jaiTRvrWupTSkAsbKZu/QRtpw
rxzwz5S5gOl3KFGKmDTdpdKflJog/kgJK7reUimOdkO7sPxTigPCD3xWhWj9ctahjia2P9Q4I9D6
+9/LS4E7IVFZDPoVlNLJCROGEOlS0zHkEPIHL1JSIXUKNVWf+MMBckHYPo6Mf3kM/6pYonYrVilH
oIuByJofph2GPDshCPC/TVRB9abpoHXEuEI6YbppymrNkeQMiWitDgQXniZJ390ypkmyz3k4P8bA
6P9vnMN1xejCEJX6hQ/4JUgDqo6GDKc0k1oZinaEZx2BefOO3gDfurBanKE3SJxeeNMQ8S3rX91R
6+YlxfaDU9OdustW8rS7au53+fMsu6twrT6JxFwixzOewf4iOk7DsKBRydVFDJA5ue4KjbhhfwKl
6bDGupk6ajR+xR+pl3hZKFdlIeeaMR9KinG7hOcI9MGUKYiKjBfWoeGK0n7p4lFrgLcz5eBB+eh9
kWlqv/Tqgh1U1yoNkT8Q7FEGokIvXYFd1QAEFw9o1Uypa6UDcGTDk2ExzdiS/9DK4isOG/SGom0b
g0yKTomR1HXDS2ROTdj7UEGvu1S+mrHDzFXMbPRC/IsqmDUaaQAdNnp81OiGt0dSazFgnVgpSI28
Zq4cI15FZSdaxXFfzUEWJD60tJcwlxbdmgj3qkvTi02DzDgozFXF7THvFJncLC7wDtIFR7/B4Ear
kWr3xd2RzU1ZDUEQO9YAnlKAoj4jckZtPLXQUdk9qqe2b3zAGOSv8aQ2Vb9iC2SpQDoN8GC3C20Y
u0CYWhprbimuhEhj4HPLYGyP4VDNzJfNhFjRvOYqto80Vzk+/9qgZP28dUxKm/JhUqaUs7BUxuAN
WrTPL/caKcpxMYmbHqtHHGEQr82P9CslX0WXBFe0wDuO28KHxNqDGdmP6Wn2t00WJHH9jQ6IbFFO
Q+ZUoZOGOigvb3PntugoAwTJtRstK4de5w2TGF5jrjMF0ZCFjXXEXwUBIv++aOr9xoScT0sfKyCC
ZDyApcZOU1S90bWrN0yS1mAk9CkMAzUeNBww5MwECEMZpcxTCuZlDFMsGnwt1HFSP3jXARXxq4yV
ELMaaFhfjytJiPAmAl7hgjITLyjB4LyQwd4HImKTlmo2JwjM2sWgWvvOTLwmk/HqV6nyj03cyhip
WrQyIPWdyrA0P08q88rw2PyQtLh6xJNxeYX6sXnCeFkMhfbTp5gfflfI+XH54ZO5yGQ5aP7OzSfr
B3NXK5AZSFeZ0oZKI3zGNW83wjF29GLW+GHxnZRXsoD9Dh49Ruk+oneY31IMloIb/cDgbaw5f8Ep
mpOcxe/wxgMeAG+7gnUYUzZeCg6VI4974PwevsPsbDd+f5zT8h7eoEmEl+jGNMFrfI6fs+Jf8a/8
95xlZ+Wkmvz6j76EPOv6jTrw1sgsin+b5Wb5npWY5LO8sFU4SMvqX/WvwBn8OJlRbfScfRN+P/37
MWIjucEBTbBehIxWtN9JZUTie0BeEJXw4cHuEJ/D/qH/THYMROGewopULZhT9HN20YHfaNvHh0jb
HtDyOdvH9xlPkr3ap36FtWUb1xbTt5NZnHiqfaynO0PtOs5yo2KXvA0uUiJEBJRurmtfMJdKEe6M
9pbLbIXE35KXoh8MSa7cIBpKDxFBDkL3IY8Vr9wpYhGkftiDLvoDJYhsPbgImyFx4uJGT2/ohoPA
jwkGKLTHLsGBnrovqhFkIyZQG9mzJlq/rEt9OAzVaAmbLlf2mJcbLtbBVpYZWIATaggSmmu+WJQd
BbBYWigMahRc0YcDPpEdMziaeebpNPWABw4XClzsCCZDAI9bFC2P5otUeYp/im6WtD1BABMsyU00
HpOqB0EA2DUl+LkRovCX66LC/tiEw8D/dSNS5H/NQJLNL3s8a8JoFauR7h8tQDVPZjnxmsRsVV8z
7W8qtRhgYT0I+aRIn5GU66n0lxdbv52F9JZmA/hqtMEG+luYXjwcymzTdpu46arNqBxe/Cu92fHX
ozfJi9IwAwq82QP1GuszRoiaPUqf+4FtKljhgHx/NgASoP3fxGd9Y+GLEtDMUstHzjizGaNUZ7wn
fkIC3Zy5skRZGEyRh8g3iUaoSgnzojRsZ1WO0tvT1/E9CNcRGGHojt2QywFx/sC1eQYdsKejdg76
/CjgjLh4snCItb5wkMfj0LWCiKNLYQm9pGzhkTMeazVRk5Wn5kDrwIByDugVcuyaoR1iCR7+dWnZ
hjMGbzExRpJ/fsbOqxbg1VQWBBZeBZDc2EjobHaCp8o6TWgTrdngwvmw6dterMHaboa9nV3naNu2
63IALI4lx50nSk/hoAnA6qKqtzDgnbmcLQ6TcaznD8TSIyCPZxy3AdfDYABAC1mV48654ZWh07lc
VGMMCPwBDuj24K/LhcDAN5fT6vZs9hKHfEqxmV4z3eTdO4bBhw85ZA8Rm3Ed0vmeMRDH3GhalZ/O
eDzWO/sfTee1lcgWRdEvYgwBEXgFiiKHAlF8YYgoQUEkiXz9nfNU30ZtJVQ4Yce11wYsbeMzTvjI
Xqr2HmcArv30EKQfo8cLr4aHIE3fNP6a+QgyYL447V9l1PgY0WeI65BHgbXnhLGllqgY1kg5DojA
HNO7r1R71RV31JpGvHZXI7PLHfQi1le+On3tMOcVUr09svVQETAJ12jKqQldf4x6U6dmSg7OaTWi
fGTYOi1hhh3GRidXq4P9xjuncTyAPAKPL6w6X3pCFg0GBKcGCbhFiuv4bYB3CK0VUYl4LoIEsaZU
IxOB8/2E/QPXxBviqwx3xDsiQ/4qxNK/EBBBFoBPale7FKIsH4NzuY2T92IPcyaNaJer7w81GstX
jYoliYr485GDkB0IxX88mVo+uPj6qh1yGjGqH6KFio8EJgxjJUTEscTG4QBYcijqvkav9jMxGy0I
gje3Go2k5kScuAnxWeMx9gOWINfssbj8GEGFkDzXB087hBnya6BoGwxSsVauYvwNErK/31Vv1ctt
zqVS8euFFEuSKLG1HBj4qMNMcUzkavxGBpYSKz5E2N44YOpqY8hcgsWlpjBSpFXR/Im1ZDiHVsam
PoYxkxf9RPiUCZPkgYzAIIMdwsBlGOUkjSzeGvz9zrP4287MrDEgDqK+GQ5xm4cTO1ZI2w8i1iIA
hS5rk1UT8UEGdIyx67gi/olCeQU80jjWikSzFpbG2RWKFya4jw3GYPi9bn3BRcWQvNxgsKHi1mtO
Y3PGBTHuJQPQSvRpuVS4Z6xtMtZY5lpxP9Tf+RP6Yf4y+rblN2OVrL8fik98fDb6g8F0CjE0CFfU
AqJ12puiW07RZxOJSOACi+0p3hK/qUTMIawhb2g89A8rX2QJMaMbUJMO9h6oF+y8lOxNQddir4Oc
YMul6C5BtYgE2yF81wCwwPFXF2QCisDY8GNLdfLKJqfRWKmOUDCJyZuR+RRnuH2RKStgCo8t4YlI
Ns4wZV+fkM/TclxoFUj9GGgy7tccdOJOzBZm+fA1oFgzfjrWUf+DzuAINgZrv46vAMeb7Cy7CbuB
KUZa/MOgjV47PaI0r4hQN7W67NXt3+lAyDWtIvIISj2OwCczUK9OPXqYH1dUBxRdnJmaksdX2n8b
m0Q6TBkzyxwoRnlgmSCVgpK+AsVQyT6p5dBwPWT6SGXyDaXqBuwwalFxmI0MGvEe9FKp8tPsTTk5
735sTUMErneNMGsI0HG7vWmhSpMysSw/TcsuGKDfWidoR28k6HxGrqdBgzrotbgXDg4YG1n8OJXQ
UVWMlEbyYV29osqm3CcDRlVvHaAofmRqnHyy6VLqVW1/16gL0FBZLiK+y1I9gzp9qP6+2Frrj1z3
HoKjXQ1vxEjxE+fJ1V733DHQo/LjXR+RkyBAmJgB/HzvHZZRq9cZXKgNhdfF/Up6M4S0TYl4DCWp
blO6f9hHOA54T21yOHRPqOsmhGrNEZ5EZPycfcnewg+zyFl3x0excfcI+JNQ9Dkm6k8VFiHu+QvS
yEzXln4s0H9jqJppEW5E/JdQLZ44QRCDAYQ92kOWOoqbSIw5uRT+1J2LBsYvD0G9lFXgrjWx2IyY
EnEIa8vCA1YVI/lCoKyD0Jfno16b95m8F4qVpcA7BVeG0l+mIdcf0KoG8qMfPF5931vrAXNSwfn2
FmxkgGq40IcGxJVN9cNbMFdbjCfg0QzshzR8qyHk0gdeXMwwjm7whUrrwINUMFXBuKrO67k7JjUQ
M0Zds1WmrJUulIJE8+MQZyj6o7OaMf0Q1Q8vkMtgNdy5GmpY8+ZQzMAdCFPdEUDfN31sxubmwH21
5KkCJkao8LP3SfiK5BVBnDJhQkOGBlbugBfctdIAlmEPU/hWDqa5PYMiaivTRUbJ0/CUc9H+heuc
qJXdX4RAGkoKYaxJ+ycqG9OkIRQhxTPxmTvC50SgCBgZlHRuCceauCQmZHN5xX8ILZr5at+DoIQe
YHEE2mVgianvtjkJJ8KP2ZDKMub4TMqGg7cnAGShNDB46evEsKpzqOTHhXoWzw5cx8CgvdjuHOMj
P6IrzfyegIVLZ990dAzdee8QF1BeUun+r6NFzmXAxs+GUl+HM7iuuDEv6K8KsPwARrUr78AusBXx
pMuXkSFsSjKaMN+pBj0Cd07wlislJnyoMwKG/zgTBxsufhrD9JDG9sIJnl3OvEaSg2EVJHgnsQKf
o7mR3cTS4WDeWoQBGc72pFwjJkrLYBtPGuJsL7gIDgEtExFNxknk7+IjxFMFvm3eKTqufah8sdXY
ZkMqvsgbkmKURcjEIxW/+BAIsD9Kx0wjzqI2sTwBCatohI36IbpYuhHej6ndMPA2cRlxleUGjHcd
Ts0XT1tNSGyXK4KPgvjqkGat7RDgpTdPd8jycFUYm8MgGLLtjQKTeTHOyzphuLh6VlNojWyonGMA
Po0/6M/M5POxTVciVv4YUtNMjNAIvW0/oE+H5YPwI1U5DKv9dkL/KpLjVRKmH2Cfh84HUW7mgiv7
kNLV0bJ9nI9SdT0XElSK2ovJosFwAX6scZrhsSG7npHGCZ42A22xpCej8geGDaGJxDuVQ8fIWfvm
/txQ3Wd6qAWJR4suBRo5hPbwWcwmvZSGgLy5kI/fxsewhZ7+wH+hYcBwNATRTJEbg72J7CM92lOz
h9LnLTQ7sdkRDD00RRydaL7FFLXwr+mXlKvh36AUenTZbLX4C734GqH//KRa+YY7ghcW8kaqJ9yQ
FCg4xRHtwaHZwcSYTjt6xg9osV6EckOjMU3kPVbxYlZdTCADg2twyNAxbSZSvZdijbGfEGt1G0DR
QQJAkQIlIn+z2/lMu4vMT6Paz882FoM1hNk4Bm5/j+Jr/vT7rvUsw8rtH+o1C0sThWHxOrmyT2jX
QvJea8xaWnm44G8nPZiKwfQwXd6HUYzZjcldJ/uLXoLHjzoT/r5HrRIJvK/25/BMI3HncxqrhmdM
ua6qID3WlTJKV0lNmjwDBhfjnawJQUADxwbu2bjcGUOxUHsNQ7YeIJkQjI91PbSrwv9nIimVZ0L3
MfP2IdEK0Wjv+qJoT61UPALODjCLNpu0Bwu6YY45EEDjvGtOdp2b8MphNMR7GM9pkDhHsfTLpnYQ
QaF755wPHU2N6VNEGs6wKgh4skqaVHewZB0XFyuDAz91C+3yQpOva0dGfzO35QpjhZCkfRK3niI6
uUDsejyIIklSEmzp8NPMsMs78+RKrW+W8owOdF5Llyt6pm8j71CEvczil3keeqEMBnQumjvm5N0p
vqYkust1QdU4ZgDmfU/cBynm7KrSnrmEOTfJrBmy9Q+M/rjPG2R2DBQ0nIdW1dw4B43nZPKz3idp
83lfoAif8KMMiRlx2jN5x6Q0kE2g2vFHFkifTL1A0eIXAialDM2zuRlXvsykILT+EHYv3AzpGsk1
qXRyP6fr2QRCuux42V9o8119nrBAEOJcKSFDXTQkQPuZTYIhwzaaUDCAkoSsTdEwf5l3qfgkszhk
JY1G7KzJc63NG/jgRDFZo8+kWwNd0v5gKbHmFP1qEpOCL2ayN01zMrbfPsMTyo5U0HJCbSWVfIG7
8s5Urx+Q0E3crOY2RUxbupISezA0YVjI5lAggDi3xmJfzUG2rHHty0jdADrpbbpeXMjlcT5Sdcga
+48rop/pW6Uua/N8QasvzdAzltzGnMkscnHPP1iCXMV3hGJQKzLMwAV34xMoUcvpX+5by8QsqFk5
+y/7cUUJF45ULjeHM/ikhjAN0Yo8lEkCJUZQIjX/Zx0asfvoqDjijnkXRHd0ijPPSaM4h/JE1ySR
VdwpalSxVWAkrgMHzCuC5yDtryHQiga2qT4MOkO9kSY1GVt0CpE45onFyd1t6FP6b5sJDJHiTpsb
EjBWRGgESoJW00/oiCs1ZR5yleqJ64v/4B4IIRGOKZ+g/6+qFl1R8TZuxhSf4ZDJEypyBE+4vhqJ
qtSJcCTZBmyXBAiMmx/RgZ8Xm764NOCBDLHb9wTZyMYje2vJEfZBKZrAP6s8xZKe64ATdEGorFt0
KTarS6tTp5w10i44aBhorvsU3sme02xlk7kp1IgTiFLnbEHTMuNxZXCMUaKYDmSmF+00g983eZIk
rPV0V90xvYrdADLNwbHP4fjSXP3jJQ0xVj7L4JXmNsjRPcMN/iSBwSFWbUhBfK07e87hJ+lZu+4q
edlRlkt8ok3st2BSUQvI+qoi8kaT8Y/nNXQFm5jhVa9wd7DChNIt1upohLomFthAByLesBLJkk8U
KUEt/tK1psDS/gMFnu7gl2AQvYCaZmpSc97LZ7wt2Ne2wXZyHZnq1PxhIWl0sT3NlmJAs0E9mIOC
kHcjaFqzfYhpLCOEp3WLCMRjJVlXCYiRxiRCoosyAIdLEIgYDSGdd6L9T+84jHDA4xsa/DfEloyJ
bn0xz0SgYkh+X8bvwE4qCUogfntPxi/kHg8NgmdPpgbwm5IrhZzOGQAYwz2eiHXCpLDklvxhBCge
GNUZE0oaJ0jeMXGxLVys1BNKEO9LaLM0ttQnyYzpzTBDdd3PRabNgNg8EccgMkjO882wDThL1lMq
CZ55hytqro1O7IxoGckIgM9JhqYin+8F4lkbv87DQmN/qnw/ziblU4WMbO8yf5j+dktTWl6Q9nsu
Ds1oJgNZQL2LkE0jTSbabUf3rNLkHoCyKhSwY4WhFnoG4VPtnORr4FXbuQBLdGnKggSmbg08Dp5L
NyEskzmYPwpwV9r9qgAXCxsTojU0QFfUSmjTqUSwoeBYMEu6BX5Z53TenRO7wv1GngRCcFfNM/JR
Fvcy+yCM95UoYvgbPIwfdrP3GcgsP4OKSMXAqZmSTl2bRRJw1+YMBHq2nn+28sxi1G8w97vBsWeO
7URZbfU03pNfA1xP+rQEjvXSgRyTy2P7BTjKDdRXsb6fFrm9PI/M85YMlnj+3ZhecCBbd01Lmw9N
8mSHZpreMt0F2p1ClJbYemVakIHh5DtyXwXCBpfKPbgNUPkEL3rb3mZgu75lshln+kJlH+L7oO2s
qtzX7DOOG/kMC6o1+BZhUdnziDHc6+mnPIOVeUYALHDLDDEUEQiofFwT+f9obgsO8AXNP9E8BLYR
PR9ZaTLnKUDQXuzNoGtl+f7Fx+MYv1W1e6rtmY4xBtlcuQLo5hv7yflkcxAxBh7G5mJbEUYjgPsQ
2iSSexo8WVrLCwOzYqAMiL6RaDM2lAl1NVBrAqw9xsW5wQMCkeRUBVAKib+PrnCrfjZunUuzRFWj
TA/XHBnCNYNUZoiupATVppc6gKLqB+hy7iBQPaKkUH6jVGkv0FWig7RkJyBWJ+2FFZxgUjH1cXhi
FqkKUBemjd+Jfx9cN25cq7+N+p1h6td0gvCEceEVt6pQH/8+fKmHwwcJqm3I0KLhsfYQrKwlijb0
h84RNdvPHic4SnMB2NiDFBhge25G6xdDtgaglBdbgk40ZiD4S+RFAYiSNPnvT/8yMGzQGKUzn3tG
2Cs5PzUI4eX3d6JkINqNcH8Tw/ZDaQyYbigtiRnVoUS6OMU3J+KB4AapyTQgtMbWY9PuRmQCf9M2
esyVEk3A2OvPAyE0unKMRaYVrYp/YXXQZYx5PPZ2Y1rw9Dc09fip/q6rAJHvJlk01sOifDfYPSSr
TH+37xdWrz+7+CHBz6Xh/AIjhTpBZrCt/0LHdjwI2TYIQrR2Hcl/7+K0jtgeI6oLWTXQEKO09Fh/
Q514A0RWYMNfwcVo6modwikCHJNsdF2DCpudeeErxeYoY+xoKSj9wt0mqYdGuS65Zn93abjkVWqG
L1X7ugGnDvKH7DjMvTm4mPMMIY2wbdUn/yESuQ4WoHGD2vXaXNNz02aFsBAE9sZC27aw5CGcbbs/
sRNW2E2Qabbl43OTvB3rwFz8bR0/wJ0OlS6Yms/ojyibs6k/4PpiTXFXuPSuSANg37oyP0AlNGwo
XIAw7lp5MkVFXrgTN3mVtRB9Q4mXbB+pdRrln/4ef4aX0WmUefJx/5h7BP94IKJOzT9pAqyMS/V7
Xz2Tyrur7te172Mln6tkw9fxoZIj6vhVQa4VCVzBczurnAk5hq9fsqEfnwlEB5Se5+tp6SPlRCkS
HQ5ntlOeYMYmxjJNx15qTHcfYmkCtGlvb4Yzbbntlmb8zte6kJMAmcO0McxD/2UccEmnSZAu/rAk
pXm9CHnVgSc8GLYlm8Z7TxnzMTP0M8c7xM26IaE2PNYqRQLDaip3jWYlWzd1GpQSGpvGtk98bxlW
t9et8jD8qyIbdHb0dIwmW+TsPhP9pC2SJJ3KwJ0rBFp8jq0V5NS+J5B84oBoHsm0roHU5runpFsn
VLaeJ0CKi88Ukn98v+6hdwHKz7KDHZQxyuEM0VGBb9f5pspWkviUaA2jh9uONtDDIuhEN+LJlWeF
6+MKQiF67fzx3AnW1+5whwzF4p1RMoHD+KFf0epMIW9ptUYj15U4N1Q5zm57SHNnwaOEfoJLvm70
uy9ui/4chKSz4gcUq3hAfeSlEvhFGwlhZQwYHRT2H3Y0aoWxclUL5klroChrIoMlot7HmoF+AHoF
ffw87Nk5+a1Adw5Pp116ll3RtcHYMi7PBRDbEgHaxZddNbHz/+mwYKKDkHK7cG0YEME/K3LlmiZk
ejiajoYzqmWT1l95Yd9dWpAwxLinhmS8KiYUBJSJg2yFJm28vUjjaL0fAhKA06sFtv2VzZ8HGqcI
dqWsg5Ul+Spi95FmByw3FCm1Rent207yxzQENVoOFwKWWEG4vFtYdtxmYgRBv5xh7L+gKULqw89Y
aIYN9TyRyACNrgZkbE3gznxhzic+8ZyppqhOnIM5pql5k/CIyKJ6/wn5UVXFnAbPRF+YqRP92Gld
oRwk7NdbjQ/QwBtFN9q8b0J80OGShBfNYLxTrroaUkFJEdMFaWlMWgCqEepcSxNQRPNfla4juL1E
/Ie0B6F+iKDKgWrO1PsVU7prypCu1aGnReSFNecqM0T1ECv4gGW273TIiUtx125V4cg9XQ7WAVFl
NP8DOwSQpXjeIyYOQUp2h74s3i07Q0Nigk2Ac9gm0MlrxprV9KlzlR7WTQY1Ya2AsaQHA4Ya96Y9
5AqUQrpYAod9oOQxuDywH9K8wuGBip5bVXi12wAhSMe1dlX8K8vog6n1MscSGH/HfPPErKsvp0DH
O/8QRQHX0KKAYeYz6aLWWA6IKFwFhYtxGAKOyx73Q/yl3Wb16F33Ob9XN8E1RGWFboiJJ5G6xnIE
7eMidz8UCG4j6VSp0VRSPQPiUxioXN5HdFseH8Db4Lo4D/YWMg/tP8ampUs2kKsKKEAceLNBVHtw
fqqbom2vT66eze2aojKF4XkOiSz0EffNhev8KS3ppfVExpKkE8gwVu4NN/6powvmPbrJ0Vy4EmpB
d8dcNeh3iADVSpgN5EZ4Nps69yucHreZn8ZOTRLx5Fec6jV70pJzDuEKhcXAUiLtMS9DJy+xZAiL
h2CEk2emSShv+5l6S25StcJO9L1zKzqwO2yRPtdq4uNsfa/RbCJuivH1DQcgmkcGihVDlJ/oqkpb
xTIe47QOcD078ywUkH1M6xjdE06A0dUc407qUSJFNZBeWFEfjTScY4cWtxEXgl/6llCQiqPk0nG5
eHj3JxJaRmEtinfYbiXhoHIGWevO9gBjfUOGzbTcC9J5zlBLCu6K49ew9Sghdxm1X1Z11gsbzB2G
cGQZI2rLHCfsHOZW2PMEnHqVi2bKDB784vIv68E0N2LCqE4W6ULmSN4qA1dm8ziPRLpY7sgpDHN8
ybRr8MtP3H2g/URGz2Rr9AZxTuUQAR7uWeXHicP0QY40TjBYnWQzwWPDQ0RjGG7UEgFWMuKhTiJd
fWZjFalMA2PrznjpD+DKT9cBch5QbIgpDLYxLRAbpcH68fvt2mZhfcbfcFE1fq7Uxa6Hp2P1cKnT
V7BYyVLaOrLhKub1ww/IZZDBBApc7VjLR/LdhruJBHLBY1LBXDqDxgusUhfqIOGNXBcmD5PTZ23i
eBPAYPpC+xm61DB5CSvLpen6aiy8i9DljPo+579svIS1ExY0dwPiW2W5DdBuVgNobW2dGylxhb4W
Jemj9ojF6ZyShuMrjHUqkzmecWq9jHBI0UcsqZi9KUQo3Fu+5rU67N/oJvPL+CHekUNLwJRkI5po
rsQSUKRqJOk8KEfvzTHpbrYEIVXUzVxPxBWtRHhf6tCEkRkDd6F5D+MgggNMAPCTt31EOAeENrgn
sZlbTOht9c3GfnZdmy0+ecKkd8Ao8G4wmXzBZUwp5eZQyUyO9SIFzzfrm/eN8l11GZfkmoaKM7mv
3XZqcQSSIumrlhdGANSYzhmIJ35zv2l9lLFOQ20XEpIELnPpqBorAmsPVxmfVySEQD4/96Q89iQI
sgQJsuR5XHm32jyFSIADh2P7CI5ZkwA0/UhfLd3Bmp/0UOLIKW047p6TKgRCC8bgqi7cpnZ+LONh
3+OfnCmywzJZIb3zuBQEpokJrauzW7SC16BcJz1DpAfyVvnSbGJukT9+DvVumPnGDK8IcVcj65Ql
MvmqogJdbxK1FAjVZYhOpOFkFbyr0u2IrjWMmoaRLXCxbDNDmVht06ERGLUnkidecN2UyWr7HOIS
pYOYe2GjK70K2AXWrCik0roGr+OePjV4bD6ZnkgR6ByoDMpcWatcf3h/QeUp++ZYm/PxfJxtKKDn
fe2bICmaK5wAu8wq950uhzV1AJYsdCzB8DMMPttl3fqhVRZv1AtD36rdeIitEznxQPk4BeRNl+Ab
/5wn5gzGeJel31ZczDo72s7me6DTwPXarcRCRYsMMkWqh6vXpwL/v3w+ht8BeCTBb0FJsp29bM4f
ZH0xGrzfDTgLQuGd6vemrru7nC/2x4CADK+wkfrlOpvy0l6+nD+jGYYQRcchXG9YXceT5iF2DKF2
44T9ugroGO3JdARSb1mJksNeogbLsn5DyvodhnSLmBEW0R7ZDgnS4O1aKSQ4rpC7QMFPe2Qq/Rgm
UT8ImTAM1lKYiP2trRLJGXaT5fiHkidaPMPM0vls/oCxLIPXkrntBz6Cew42qzuib2UIskr169Pq
1M6CX97U9/0TWd9TtXxXyT7E5Ux1/dekDfmlf3/fKkAq/XIA4/7Ty1NfT/shHNvFEtgNxbU0Rl5s
6VC8bdBGftnOvf7g2s6gDFm2r527dbfM/u0s28flOPe6LVe/BgQ5McY72ewg87ymJJjNnBya26Rw
5MfsVi0852ubS7wazP4qX4Mdb+sDjj90Qb33treoQFPjI918l/ArYom/FsfkWzK08sD45Cvk1FSF
xTQLT0XQNC0OW3WOrRXudfcnuvapFWtn2g8Qg9MJGWJwqsWabi2bj1slph9XhDJK6zLkqtmfAk5+
Gg8RubAFgAJNBxJSourdq3NF0RjJTW0PkgVR7cLWG7JO9lp5oFWa/UwBLR7aJYwmnQVWDMLGJjqo
IopwnpQ/mZ7SB9urjyxzb3AIsYx4ISveu6WEHSkbZYCWCmHF28YWWbaoEIJ9gghIqb6kWnhVKXPB
LbCOpebxMr0/0mO4mGQ33Vw+2h3oXjaDtrM7o1sEPX8Gf1/Vexsv3MEUUqCp6N+5whdUsZvGN3nD
rwpUEuvm6vXYyRCw7hfi5eJnkSc+VQKtXm7dz6ERW12rayrhoH2TOiAAIBjN0Hte4iUAKhKnkmyE
coksm6FVfgIvyU9py0I/GHZETNfbhily6eL3Mu88Ua8c7WmEeuznKpc4Vyk1st1TdSt0XUppOZdP
vZ/Fqj0DStUstzKtcgumn3LrtyPH8Fey7wE27q0H50tlU4ZADALgaUT7VbiVjvzcwj1fiB4wKZNc
/XPh07Jq3KOwD93VsXLu5Lc1/trdohO4TOr9cxW4xi7Ea1qSXNu4tdjaUfc0ydUBTLZy37wCl+wx
/Ad1U662f83S8PX+WYaoOzjrS5iM8RZCJ44igtGagBQBXe6Cq7CNEPBC8I5gMsAM2gl+OwXWuQPO
ASR+9FmnGBcmvj0QbigAXv7au+7qJYXt6EfprfzuW/gWVBVkWqfeDuLbVfsHVqcveJEB/wHaaI1y
letkBn/0sVn+uGOsdonjtR3cAyZMSsC682Df9xLCXgLTiAj7r96W4veE0mAqE3zit7ZEYKN2YL46
TD7Hd3Vxq6vkDjOneo149/ThDfZuSpvpztt8eF4lJ0bqrn4EFDuVao0TwpjFfU6lS5OCShJv6ye+
a7cuv0GoLSXrCqyLTLeuDiMuH7Rg7v1SfusN2wA9awgmZbugbwCKgedK0CGm7uWyZhM1/oqFPNlY
QCzSBkaQ30p5/EBTKMopYLglAoSZwbZclJZk3zjIexHLuw0ciM9jVpMnlnehMVzBNb2vhms5Q+/8
8Vk3gjbCs8D6IxAkFoceBxB8HcDnfPsxTXhd7XUfyBG3IE0u98Ozvhb84g/0vVGGM/HcQJnIocQv
BdbGL94LYp+rGAHlybTgK8tR+xG4HzaVEyc8VC/wi31F/Iz/eb0k2/vwd8P97f3C0Ajp1Czi8ESC
K/mmqettuzC+7y4nEAdO27XsW2a0nkCJyCWWbIecY32+VH/M3G/rWW7lKyr+sDxcNyvKUig9iQ7v
W0h5ax8M4K57iDec1MYPv419tzyQP2vzsgWVdN/4rheqD3xnu18RnZzY5bAS1w8Qd3EI6I/f9kAt
3g4w8cWX+DiCpgTiwFL9xI3J07uLShCpUSRjL4hzf1aBLibKgV/64jK+GpnWpTdrX3pfjVWbtt+h
6oHWzdDi5+qZGCZeOJ+thDg272oU8jCgBMbJ/QhkuuNYm0jGr0P3G3TV6jNiMumnBa6KgYfcNzrE
FH8zyXAJ83Zrf/y2lMfB+ePbQftjzlmNf8PbuZIrVDZ5mjbNPkEtZVX5BBqJnhSbYNZoxvEk1M5S
cUEUAZn1ytSSpAJYx45nBG2fwS5f0/i6uxreQeMDk4sns8GGcY0Dn7Qm5dD1eX5veyFp7UguXOY3
EmODzPB9vpKSGQPzqw+LtW0/i219N0tOm+rbbXgglEsbhOTQyEzux79AqDH3C7lmMfriw6fK16X+
3X3YvK2Hl+/G+r6S3Tb3jbtphf44wP6/stUyPYE21fWGtnKz+s/zuY5nsMOZ5u98N+5QAPp4oXoc
53pwv9DSwxfJEKYg3Dv6bG1qO0z1EHbJ14hvqkcFH39+VwuEhNq7U+VAURRlGdhJhB/qkMWmNqfv
kiwjSy7sMyq0f7sWe+pxWLm7be37OJTYZH4TVIi21Ify2qPvWQeYxXyOpYvSzaJ0PW/wMPV/54YN
tdYxgtXJY/wv3hvcS/P7oJOICpkY5rUtUUkSFPwKz8eJ2zKSnW1/9bEO+cskVQZ7F6+EiMKy8vk+
I7pr1DY8QkgztU91AE9Ph7mOSSbRYkh5/vQ/9WQSmjeRQQQ8TxUYxVvyaiI1qQY6or1hAoWaHk2B
Zce6cufsoiwC9fZSapQas7atVO47Z5Y+1mwDsn4e+3CYTXTp7iCwTlc4x2RfcLT05VO11OY8bHmV
BpoBLXWl8blEVD9NNAYy3aKstIDKffVdt62A7J/+T0PA0c5CBpeiyxMYItsZSlAeJzbna3oMEez3
9eNYHeHD4/GpPeVX6aJWDaaVDkGENoRK0NcNipxScn4q07HgPH84VWj28A4bP9YcnRaB6FOll3aT
SLVrAJcj2F9L1FRJWmn9VKmBYK2BgQzX4v2ldQb+tOa5NLp7owSBegfbVu0rU6qd0GB8PQrxh5Kn
1LAhxIaRUt78jguBBzLbvQwL1cswDDZEizkYSg/JIXlAqq4a5+aq4c/tYtW4vZ6bSz6Zx8BZ7uEP
vev8hieoYsgxld+1TdtJPSAHkBK0R0hlgOMNrJMrt2rQ4j2v2Ts7o6ttU19obbRNLpNyfKVJYYEu
Yj7+MEzK8XrA/o2Pna/epvfT+cGNWK8p9vurO/pqZueKRVTjgmq5uqUWtru3W2W29UOpxnZ8hTjk
j098TQrxX33zWozpXglhCSVG1olQvDaRwrLcPcF7csTqhLqEtlPxsnmjadkMI3TXyDXvWATtc4Fo
wqxTru7alkYQcEDcxJ/Nw8dn05Zo+XhPJ8YsH7Nfl8We22dDEvuGPcI283J1j6MoZ6d59Qv/p5EN
nSAazL89TVNjI8eNrdp/TXdE8d3+H1B21lFPLNkVCx3VFP+U4N3fvQR1BKX+Yaj2SttWrJHeEt+f
G9/zQvPYpq8D/zW28yM0qcUaqGEsYg0TfQv7ZXxB9QsFhQQGhUq2b89CnQ9zs1jS5XFmDCEkHZps
hOQ3tSsW6KTVkdNX1D1FJVMqYJ465xpdRa9M7hlf0GLRMsFxCmJ4M5lE4qFvRWI7+R6jp6ucFux/
4iDa/vlcK/Vv1T9oX4rxemwDUb+hiGdy8yzcfHWNUXYItrZL9kCeIFUhd5Utu48CJwp37dDiUaxe
+sV2zlbPPKdlyTfbd18ptvYsHnZrII1GlHCFv1QM2dllFuzCHzCtkN0U4iKPGxOwrculj93Q/uqe
2xu+y1MftrrCJovP7TxWXxfaMkYI9Qlob9Zb9rlBLelHQvGjxxY3DYSJkcNeMidn9RWXxloEekEM
05orKw5Znzcs9Bv2LjS1oLde81jJQHQ1LYON7cVj1wkLwXU/Y6yNKLQscfWvH4T6AI+7BbEVPj52
j5hkkOrAvpgLDUEdc5OXSGv7f7og95BFsCCpua4//MZl2BHAoN1FcQhFHBpvvmq98ql1X8mNYoqn
365D2VWdtXTmTtHqlW35keleKMCFPC85D7LR51SRYleVfPQE1Q52s222YHXmocWlFJ89HUdblzf2
GC1war/165WEzVdz+f287s/A1xCo+Wnm9oSEbmy5/blxW+xvoEhdzrOIL6dhCC591BrBVpsWjlnK
jN1CETNFV49fDRj86pLyUNBlnSq1qDAiRz1ckQrSnlFi+dCKto5Hw/wICuW/IcGqP7PSuCwuOO2b
1LAKgEKsL1Hv2GYgSO0UtqydQFLm67+n+Pxbye+r9/ebyu2zds4UnRIgf/fAwUGRlCHFKEVZKBYL
cXYmaBceQWLGaPxM5QHPtT+Li3Py9gTEzLDOX25AnilYObcI1wEGssRk8bEAHEqfVQAzXCMVAwsy
tpiPP23geZMy8QFj5ET1CcjTHBPzcaRNp6QeafprfKkGR6OP0ahBdrg2YoTCQD5OR4shxRTgb1hd
7JhpfF+JSxQLflXiG0XxlNyxZK2SJ24LLojqJHQhCRnMoE96AW47v7Q8JS9au6yq21ztE2FHV8pq
/jdmC1BP+Dnu3CJUFQxSrHpKg19bulzB3WKYR7guAGzOIhc/yO7RWeQXbsDFLMGxYiMUazLHTZgC
JkvPZbgcnemjSgFHpUummszfUGXIJnptPdKHhB3D18cwpaNrRdQ6rqvyf6CUeWgoKDtY/dEbvHCr
yv1mArX/9ve9VL22fiALPHCWDeUOubaW7Ropm3pLJizdl7iAkNvRxG76PbfpCKdk+5ImAcFruuj6
ijBpRu93l0oWUl1YTyp/l+4dDWl+F9kBcvplu8e9PRE7XmSI/U//NhVy4iva1nWTyzhTX6xiuRBD
37X2BwkCVoaWoEyRCALmivlSIAAWN+hPdn9Z/2DcKEdiAQh+4Fn+lgI+01z2qZOnzQkPfdE25SW5
eLKYgKQ6Q6EDVnRCPYmKwod8NpPFyDINyiER9YU4HxeG8n4h10kNFKJsz8B8bgx9K+HRPWryf3wF
mTBoPomMftJDMxX9x5p6+Rplq6+YUlRSIsCchl6LCR3JJuBikMrcfWXZj2UfLS0ah3tkhI2b8QWr
S/lg0EVuTyao2vooP66ry84fMSn4l/GXdEG/++5r3N0R5SgBWwZ6nb3cYJpGYfyEidGaliNDb8rJ
qCuaMFoTHa0hV8bPBUAWRDqvsM3caQEXwQyQpi42Z0QPxObEVGFTsEeZ3iATJQj/At0rpcTBU7DD
M5kEnn0nEdEkzGrmZE1Ya4ns3yLFZklrz9BgZmGLxL+dbTVff2en8eFkPDY/Qb5uDoLlnYRmSKU0
Q65B94TUY69j7NhXeFnSQO1+ElsWS+PGkHf8pKQ7af5LY7xT0Q5wlurJZatJdhTkQ/O9R/U4fVb6
+z6oIzwJ/BSSGHz0VuO8XD5eh0kmssUhhA0joKWgHn3JgsAjeLcv9PHREHTCNRLrNuF0+xeJTDG+
wYMhuUENyzq6+2z9PJZm8NaS1340oijyaeOnCXwPUJJ6MEvQbkDmSFZhRVjx/4fG0az8bMLM2r22
PlEaVDjjgNW+OwR3mpfouIY7cF2X7OadwQ59UIx29UakB0muay2DkAEpjd9r3TGeBFq7l48eRx+a
e4NOWHbKQyptBe2PIEdHLf9W9sQM8C/7u5Y9t0p49sEMN9jdGdg0ie2imjxE3MCt9aThuG9Qas0Q
wSEQYRQVI1O5KRZJIvUBPHPALDELyZQNwC1j30uuwDJnbRmfSlsWsSR7XLN2wYdCmvVKbzVV0ogt
FEaNsTMHAkCQn+ZCMDYq+Atp+wB3XemZfuHEFqXvhUuEodhjQu1eJf2T/A/L7uFM3P6+D2yZpsMN
uUIfQKQjfkhUG+H+psjopwJopY4jeiRvo/Pq4mChSnpnMRxQjy6/dkGp56hs5BXyTWarS8MiTQTC
H+AGKFBsBVI8ymUCYxmfQYn9VuHvMnlqYjVIPvRiX4pO0Jn7ekiksETocJ9mXy09gv+Qu56/tAHT
sk05ij09uhTbhKIdKmReuhwkbJE0YWrWTsgwWhc4PTI4IiXLCT0a6ZoMyTPxEuy9/vx9AGOxnjpP
W4yUBRBXRNTil78nJgZDJ/JctZutkwGl8muSYmnIXhFQp+jgBXjPc5rP70vZADkBJxe36TcQTJJT
Bh9CZpzKhEvNMjMhOexiH+O5qUnSzQtDM3B92Im1TA5D/MPXmEqj5jsw+MRs57uUmfDp3Fd2jUK0
7EBq80RVMT+LVMhDhHOC/iR++sOJxJP8C33p+IOvARf2FNYJKyHB3cSC7vHcO2YrEuyhdt88tU8N
kgmrWhkce/NKuIG0moiLKGE0+KXvxI9JZCFpjHBY/gGxAwxgWUCUNzDeeZmszF1FJXyhsDnsaflm
Z0eYWNKHRDyYGJzb2yJWcx1ftsib3a39SdyOnvWVtz/s73h/ae2o0oyOp/GtezfanuoZS5SX8eoG
NRxZkkzldARLtK3e/h6TU+8eO6DMHiQnzFyD1nh/n5u6bRIMcf8QFOKsZEEqnJsgByj/t2Scr8/n
BGQovVsD1WCQKQabIw5BF6RrlMWlQDSgwjEY/HekDflQ6B1E25s7NrLj3uw/B3zPdzV564Cn4n0s
afkfmnHHDKpANVPsiak+oLkYVn6QiwLLweg+897Wqv95j3i0Gt70zAASpIRhZuYhzkIlm79cajO4
Z+Voe48jqAHUVZQvwMEwGBxIb55CQAfxyr8SdQaZ6J5cEmhWQRWEj5ZgQ6eX+deNmBU3zQX0EyED
bCRUDoi+a6XSnNXGADqe5wyYnY85132THUNqs4ISE/CsCiHXXY5yA6r/0Y0k+Ku28sYDgosAqTlI
Y1SVREtOyPkACoYgA3Gvm09Pcs9AFyKkgHjUHlytF5up5qilqB3mGYpgT/1Nhkqj34fqqQT1MrMa
bGwTyVYBzCBS9Lv8Jqr42nnY1XITc/g7hncZfZZ7+4dkV1hX/6gtPNaOOdyN70P37WGB4QiZXilQ
6pkTk8RdAJI3a/ZWnoLrnDkJVGdOiiFB0NlMONxwUNQywVnmlR6ylboM4VmE6q4phFmM84zr+ous
ZMhA8Eo7VhgLqOIAjQw8GZZvj9eUmI/Sq65c+9vuBYOL2pHusnVrU7jVEi1whQBbRAyVa6K8+IU/
lM39sSbAOGEW0AnsVlfphgQBlPRZLAWZeVNihetc1a8eBgzZHX+ziFhmKYQC6DiXAalK9daAwLGR
6e7jU210xkBmzZkNx20A16Hz+6S3MH36qQ5Ko0MXvXiJQQxjGsJvMChE8RP1Op/NfJwjDYdt6a/n
2ooiYA3H+35huGUO6Doiq+yJpugcE+nz9nZqYWYd68YXit2H0Wk2PMH0tiIkXfldkqeZlOazQ3Rt
3F9Hv09nYEm/pFRG2UrpGmXAYH9X4lW/T6v26NrGiGhUMjCILke5Z6JK9YfnXB3ukY9v+p6EJNkH
P0n+Rbnn3PNh8svRQleUI9Gyc/N7QS4BJiFZOfaUJ+8rm2RG39EbPR1txhrcYaL5j79NEiQEIX3g
FBPXCT2o8cb8y0CarbpJ+BD0b5OHbP+1t5kq2cH2jHxH92++7i8mpQgoVR58VQoZJmhDNH9WxR7A
nH7Vy9L14S8t5G2fTkMRIQwCdBZxg4FljvSHN+xJrUVlGwgvU8NGdzPJ5Sn8HyFqYWHj56oGkM04
dwJMd121KCtB0wkOQu4jcGAs4pWEDQ8KiH2OEfgQMDwpLJXu5rX3co93skehQKq8P03XohowPymc
4v8v2tM9/UDB80Q+zsCSfrdNcHdRa2Sy8BHmLMYP+hnoREzPkREkzGmlp4XlAzKWNvm5rxvh6z1+
TIbmpiBTYVRMjzxSRN7BH4TRDEYVbKmelTd5WlcOh48dKlro/AJtCsHbxqL1imSB5KjTGoVYDYbR
0wOD+qgy4jyIJHQTLDKwhclR08Ep2kH/26AgdkghKTm5ET4LVziNnt7jN07HlXSenohOQ6SDuYYd
94if+wE3CzxhnArDbdEYcaSe/rl0MOUYI5VGRtw754espTUydAFzDWbZ7T+izmw5VW6Lwk9kFSLY
3IrSiYq98YaKJlHsxd6nP9+Af9eptck2MVGEteaazRhjhnd0QdjDaY9A9EMQw+Q7I85FRgNhHeho
2iwB3wzjnGft4Ul6ngSBuAz4wFX6e56nF1TnOE08P86Khr7hH+aTYFgl6wT3WmmxL6iYv/yWlGIq
dMNJmux/w2gSDuD3rnGZe704CqPfYfQ92c7WoKhpSNCHVLcEu1h3wBP2F0cIihCtF7Rt1eYmx9ID
qCNnJXfoZJn4J9iPzDMP0bTuLpbuGFdJXA9hfzBg2u3k6egXl/+4H3pGGCOJt4DfEusbAASvsgBd
6Q/4W0y/tJYVgOQFHYKYYYD5Q9W5BrCxrSwcqgLMoFzbGT0qJEnJBuBy1CZWqx5JOhC11fauy7wm
BHCGa9S/CCi0/bA182SNqBeH3sahX8WrD79TQ06J2937YoLzcivb9reB+qOZ9Asl4Ma/1PLVQlYx
ru5U6aJ+6eSdE0jP1iL1PCiAIAIwsOLRGylI0Sx9+keJWXOBPYNIf1992mnb5wrwrEPcAVxevsqH
1qavS/wGEwqAiCtCMDeWx17cAlgU8mZxWrhy955Ye/2FtisRfkHYg2/kenIfnpIdueHswkHLX4i8
Fb2ZEGmRDjm/cx6/hDgDayPgPFsQJLADwLWje/d2SHeiWhUK0qZimFodaBOUK4v3unrBsdLtL/G2
YjZpXNmONxyNjh0dAN5fBurBgmQoqNc1tuQxS2k1U+qhVY8d1x0WGF8I/vHwF0Kp0P1k5YCef2Cp
PGEcFYdg5IWcb95Vd/pxRdj7QHuUdso5sOdSeJcikHTi1W6R3r6A+yQJf8T9a8zlQUiLcw1Z0nbN
dsF5/uehFaU9ubs5h0eOGb0s2bT7WEys7FC6/EL5Ef7TkRKBgvm05IoRNQXqUwhTiDaoOyk+38uV
hIuSedNNsAmE9tEP5uDEN8Fc5BgwvHwjvSI6APE0AHuLDRlYEuqp3gvAOM6FkPlFqKCWBwVsX4A7
w6GxfPP0jYdHIz9JzBg1gHofGi9JaFok4zfgPaYAKxAmiBRidFIEZRRDWzqzbWANnnB8JN8sXpdm
iYaep0UzYhuS2WCC5qzGDhNHC1cvo995OylvrFODaMr85F9DbhITFTp63r5DMaxcR9yrcDMCskTF
9dW8zYg+6J4DpgkAK6XfmFY3cHKRBmbZka1ckcVeKfUimOUBEJNe44VLo1djQ6MzAKFMicxM3osB
25DINpSMGMTexxDRKndYV9h4ljLeLRiq/OWGLzzmId8dPOCHAf46Io/I4n18woCxGxzdMvBFFDGI
UsEpukSftouWhNvn34/RQ7dG0ocwUjpknZSnI/3LOja9grJARIzQtcDfBXW/gJ7vHTsQ83EgyJ6G
ZKZVbUxACdycVblrLCqIBbToEzKX5geZvB+MB4ZzPhgI+A02d4BTiD3pLKgpC2OOOgi4kp97c/rg
j0REv4MPpzDEjVQT77eX5XdOFQdekhdVU21NN8yBq/xhwc4EPM+yEilE8k5S2oA4qEa1RbiqkDU3
zcsl5sN04CfwK+JQ6tAKUlj9bw2prywrJb/aciMazrorcWuFCwk+oPf8qjlmgB8xK3sAga2WinAK
I+QQWsiCtooM5QrnouJFTzfj53QlQElL2Q0VikCUsJ0eqLngdlCCaXiKPYg0h/odFbJoRp1hxZF7
dOIVr35jR+f2K5/y+8sOTMgjGB0+j87sdwgqX4rGpwk/w0yN5UmLeVl1Fjl4VRM6z8kBN5f3hLwi
v6VJNgTQjifknX1SQ4S5OTlU8QTqyeDu4lKP0k1emimQomn3QCGRGhK9sSP+hCq8gmQlFnGyHLZg
9ioipxU5rPjBcnjQ7KkarD0rX9pC4pb6SiyIMkHLH8Ig9V1c+0ZbiQpF6wQtPhEF3EYojcg95GQD
OlCtf6Unrt5VipWKEAeGlaB+/BUnjGUDoNUSDBGYgNw7xOWEr0BPm9MjaJQkuAqgeloepH5WY/Ed
HRTKPbI5Pi3BztAm7Z4V16FlyLA9QBlLY19DXbU1Lv5hRj8Z/00Iz39X36av6NUvAz/oXOk1auft
IktuOlMnPBpNg7XceBu6s9Z7ammrzVXb6KXd2dDjDF6VGtvsvSO1paP3nhWH1lfOLQKMiQYDWSWR
lMhEs8Ro6a2hdZHbxbwCQYVOXGSxjVhWleBHj6UDVWXbRgGex/SL5TA95chYoWSTMaKQqqqeCLBP
clUykurxocWSo0llL2UxP/nOzrtpQyuuB6dFK9q2PIZC30pVw/+PvF4oE3INq205ILwdH3k+leb9
PmIDoX6Sc27FTCpEX4oM2ELnUd9zEngN2GRMpPIe4q+IDsauv2Q96xv5GfmWIHMvtyZHs1JSlpXS
28lKCMNKzwS/DORr65jdwgGyqUBQu1E+U7UV8RbggMkQChpe7FGi97Ax9Omdh4ugbMq/pLMAL5qv
SkOzyRJ4SzgcNwAHgtO8DtlQNs4ShDd5FO3N+sMyzuiS58t8Kp6XByPnCZeJOWYXFBh1oki65VHy
/YobUXWSzmo/hqBl19lpVjk3DwCarGYVvReywdT1b00KlJjHwV/nJ7/j3R8KcbLfb6d79KBbdlrz
bpe9W/lPw/l0RLZLQpd05AKZBKV0cG9bixZkPZGVBfiWj6zOqt05KVdIV4uuZOKw55ZnDcSEVAMn
7aHU+2xmhA0/riBXU0YD9SrrLHutZwqbTlcEuCbcqltrG8hcF5a5Ao3h09J9lgnRCpQQfq2HYTID
MoUEar+RFxN2rGYrwvSXM8O0XukCKsHClBTOjQCJ2gYALBY34gFCtQs3pNfDeICr53G7MI2yflQX
YNPwTymSwkG/kPrU3ixw/qFb8CtJQfBn2rMlIaPSAC8RAjsuLA30CmwOv6skDLnGnBAGuat4B71c
H2Mt+V3s7a+V069IIp54J7RHhJTGIfjPaAnRxASXMdMLYYVl7LHN/eYsUIJb9p4yh5gCSp2IfQkS
GseC9GAKboxehdocVoTWQ/nQfDpO6dW0MOQ7MYe2rd/8IgEeQ1KcVMEQRzXfCiCj9fHE+7Bxc0Ec
BEWUW3Mh7BBHIWHPmdZmx8TdNaJ3DyWPqZic1YVaWZR+Kk9nPQIkSuP7TZfGuKA+7ICDVqFvgNFd
G2Mp41dtV8Zl+kcW49x6xQKff0aZm0HjEBPfRLjikatnPDBE6+/0ex+8coJ9lYxZnexU4ReTp58q
l/bPSz4NzfbtAcFeUiNmThQX50PHMbi3K6uPa2bNyxTW8+qIqdOc1RIH+D5Ouma3iovdPbary2fq
7uyAxG7fWu7DLZhFMjozIJp08OnxIeNquQ1YO2jAbE8co1enmwr4yRkFW7X8zqvEKn5SKK4iACk3
Sd6V3X/NwZPSyKY2svvWYIsrffozaXxeHGbe0U4M9ft/bY21zArqyhO6YdF2RQJR6155JSdHm5Ic
IfxzWSntpk9YNgo3ig7q6pfTGMlXk9BO0fZX6JtyzM5D0fjq1wIQvjV9lC23CAtSJw4sRZXghJmm
kwj8Z8WMb63q2ojjMkadf/sDEajSQtGkVZoduYmdAykko/UarbPmbdRYlsA9n1sN9wU6JNgtrFNE
q8Vi7srZUNEtzRN7PA6fGBgcY9lFGVUZUj3W7JaXsqcIsnGJ2IEJQrBH040qBtaJwEiiK7nuEcE3
8SOTF8cda1oElkzcsdx8+YlYTWjGRcFH6jGyP5oCcnBRD6KBoAIyBRJUxzGX6fcD42R5JQp1Kg4V
+QEYGQiLqmuN6t/SrVAz6QdRjZ6/c5P4aZGDJ9xlt9CJLhS7LvG0ZAr4UD4xQ7/68m4+7kaNtBTG
4HeMD680Ni7xJtfO4XPIWb1S0hqzjMdXL1BTlDFZf7GaeNmi3fUHvYqPe47SbxrA6kw1RKleD61Q
UgdvplBBnjYp5kJG9Qm4FTNem7d4Q+hM+9Xm8uqR3kV9Y1nmsf7prfUh8Zn7xG+P1q5n5j1xaPbb
1RU1eXWtLe0Gh57hVEPxroopa/CSCq+Xaum2ce558UF7nphoJI4xowqrNE5hhcoCZyB5HJF892Mp
7qRD8cWyotXEfO1LI6PCSWvvVRo7TxO38nRx6zRQUM51DV4ddZvZdeuUhtKu2H7dJDKDJBLF/7yk
2yi1mHjfSSM2DCABafAKX2EaWP0qPR3sAUiwHMJ3ijbTfeY9786GXEjzODmQFN7BtcBJzfwHyOJ3
szpqTNZg1gDeZe+28Sg3X6X2tseTL2wZLgyQ9Yv/Yu/ZOmcoZ/RV2LbfzdmDTZLZyBAmSqECLrKa
5xTFWAksKaiEzs8yGZMwr8dl3ACXD0ATmXaa0hzQop01jCFy9HNl6TXJNZE1qWtYs1K/1D98i2Ov
23IOEu9Oa3PUbBF+qIY1YrN/+QObDMPaz2/4FZapJqtumCh8YjcXLhWO2EEsefl6siSqiarL1mtu
IKwi0dxzJNP8cRP+FDkKdVWXyETGO8sc3wf6egtSv2GSxNCdVRNJ/YXcBnVUUvcjfZUF249l7rYk
RDCEzAE1JCY1wgvq0Tm4U1fic+hTKFyQGbj2hDfA2bo0j2Pl8SQDTCEj7Zcb3mXbE/VwV2815qwa
6U+Zzi2QW/uiVYg+qCYXVghzwqqjS3G0lBE5cZV3vfdfQYQl+yGPV57lDsNe+PFWj7RY0+zpO9zs
w6xOaHvPf0X/q7WXaEA42Py5dG+1ExQCXdhsMW2l08t116kTpT09KLq6AZRPWItF5YaPRngKHm5w
enuvWWm4HdVLfoXAxZboi83cWaahnUGux4AgR3JHBUnZM3oo/5SjV6D9UImiYtyC/Y/t3sivws7k
wVhzoMguaenRLJD9R2k41Edl0+5cPHmBH77KJi0LzU0td5kWeZhyXQVgAf1EjA4s0hcG/w1K/wl1
A++/8LNF85N1VapFjh9Iq3xm8SwxCQ2AZ5AwUHFTTFTyS77au+4RydHb6CbM36E060oj+QXaCV9M
oCJe0MWUnskZg1cM0zO9elf+hAy5DLtGg1q6FA/0gppDmib5POCZ3GShVYPRKkNlKyPeTepEYHl2
Ji6uerTKTRTWRGOpDqCKSXKlpvyK5UkygpvMBcwEoW4kkqoa0V3blX5tdGl/aDFWkFWlD5Z+v9w9
0kESqXi218gKoE3FmejaFvnJK4EBwQbn9sIBVH5CA6Ro+JwI0C/BJE54IOWZCzvmZSJfUqpMOlPl
IpU1FBiC+Sa7rX1OPDQJIiGJFBbHPtgH9INsNG9mywZ5Sl7x9QOxuN1YHiREJc6l3p4rQK7g5R8m
cnD1FsUb4fSOFH1fHOlO6RRoX936wG6+To4jtQ/QybH3DwTL0SNODHVWVWsKP5PiH/VpfbQriSt1
A9UH1Svq1dANX7CD4g4oa/mYqUWDnOcam6e8cX2N0c27unEaqaBbc66rHFoNxLbItQjVGgKxkeGl
2EMd45w1K551dKEJlmd8LJWVASORNOUsUhLGOmvUjVoSrVBL0tqtZ95aJpaDBGMv2HlXejCVyRlY
tXbW0Z4j8q7SRaKMp5QfU06FDNC5Tc2jJbB21jZHZ7ioFpgC/YIY5cpC1IM6f5oE4BnML+UtisyO
/t+R5dGQ3JL+V8aHHCHJKGVa9F7KAuJE5Kx8ygckPISegM/BByJq4omctr7iTC6tBDohl6Ay0O5D
aZTWBkpHCZZ0Bo4jpDLXiMsj8feY2gFNOYELAyir9W5UnqtBidMrBtUHPDeiFF+7OuHKf+/EyXCW
5F/YzsifUEOEYNYu18ioKJ/SAG2RAjBLve2s3KtS5KCJFSecJ9RSLpyaLmVUd1OqrkIMCYwB2c6a
JytB98ROrDhVwFVR1ny3BKLUydebhmiD5F2VqzJpulR8YiXi9JGFhtr0KBKrQCz0vXJ03B8BBgkV
BUUm83Nwdl2TbGaHhNCue15yd/zHTO3ZlP8r7poqwS8HyhBRp15VZ5kzJ0JgKp6+i7wZZRiQDOSC
Adrn00IgByoG+QQRbKW4lZreSl4pCNUjLaml2mqMBXErbj3Xk5tIxzrhsuIIBgewbZX9IgJgNagw
5ufpgYtVCQ/BHfjZnWeVYBTD8MDs4kGRT1TbJoEWgcDmgCu+CoFMJ6GkmVHCdKyD8yYphhKaZ6bt
1+K2OEFt7tfWwZ68wfTy0zi07qC7h8amnfTPvaw2BybR29X93cHZ29Cdrsev7I12hWei8ds/RJck
5NH26D1LYendvMQWIkBJs4YxA4LTPVRBiWedJNobzfrT2Z7RKXiSBgDedIwbuOKVqA4Pk0pPmM7L
v3v/Dkh2h9Jugyi43k7XsG+fwT0Q5/INbF+Tg8/CfNAH+xZXTiBqwY9FDjoPBJvbtW5dDs/0Ld/M
hyDWIJNda7bLiXg7lwF3lPKnyG3HrrC3Kpif6RdFXw06xyifkMRUg4T7ONCxD/p+3toQCjLj4etW
F2oSO9xPi76sVqlZj4V/1yzXAv4vxJdOQKHpJRDWLgQloeaw6nkMZjtPchaCDCgxISBS9E9UIhRX
l8RqsagAEzG0mDSYo+FpDpzTu5N7zqCbCGB1g9xQUBwMKA8ahlsabK75Nw2v/Ge4h0AQ2Sfkladb
H4mn8nEe7TNKOt8PWC02uZddUFpAnwh3HIeoivv8AjsjS6tjPRaBAoRteIPlSKGbSrXWTYNzkr6P
Vow9MFZPeHHb6Z23AtSL410Ji9cWCOPulr3LHBJeykWSTdUyElwscRuO3PjtstKr9IRhXHt2u4Lm
CUnyWrvaKsPAE89fjwUj0mg48PHo6ow7bgbnjkICK7AwZWCds07W2QDw7OonNq4JUWGPeioOR9v4
0hvUnA9vtJklQLwwWmTadei0hLxRvkepZd3sYk1/6FutZ/S9fnL6VY1wR6pNEATMiEBRGB0O+f8y
TmtMjzpBkh13JC2ii5LRkNLOh27Sq61uxAKu6+4IwqwJL1tIPA70YpJzMcoAeWGTMM/30KPEXtF4
RqYrbrZY1AXSvd4RGUL0B/E5b5PkCr7c6JidTbvKPGwfNgA1TL43O3eUNqCDapXs29uc/pQBkxZh
9QxBXQMyMhlrYUeEHrnP9hO5fSK4J2QbPrE9lr985+J3z6338Ny6uScyF4X+ojkwB9d2faEU7JFU
MOG4U0WioLFpntA99Q2vRLaoOLJWFV+q7kx/4Gwqk3FuGT1eipf7jI4rvbCOZCL/8bZu1ZBz8K1F
Mrm5dfXblWspJa8fal451hq4qiyFIPjkfskukHlo73vX8W1wcJ8/n4nhHyGHAKO8QjCvxc/O6Qoz
w6i7Zav17GztVil+n1oVInkaDm/cM6zEUvMY0pPQLVnu+9rOLd6+bU8r5N3MQbVBzeLTQ6SjfJNG
Z3igMpPSLHLbp4dUXgwcbjkd37Kd2rldj6k4nsiGlnpZx0ZYq1dnk34il2C1THR7wdFjO9dWK0nb
VdPZUX7du49SvIVgdZ8YI5OwFFEsDC6T9drMhsnBecIqtvzMM+rNndGyymhHpP0nKPVNszy5BHX3
3LtBVYRSDPMYktNuvC8Nj90EuYJf4EB1siRe5efDjv5sbgY2jvpnbrC+qRp0Hk+/BsQNnByB5Kfk
ELCUhsAk2dbqLnbvMir1HjDMf253t/pzZ89bA0peQ3mzfjBjrMizf2Op3nyYbyRk2rdTy/o6z/AW
Jla8nlSGlZ7WB8nfFx6CkDTAVj4YlOjuylGJcFSGQ1xCuXAkYMjYkz+6OCqlDocHJHlY75ji88yI
jf52+py/55vvU1SyKc1d3RR7zUKmwH+YXCaHxXOSjS4Do2uT8rQjWnGikLyZb+bZ6DQ4j/R1u9qu
sq/qd/az+SrNn993xmGIfuU+vtKO8xUIZnoJzcl10Vi+f5/MpklwGFRmu8Vnefo9/O5+b8vbcv1r
fR2Xx1luo85+1tkJWWc0Sz2VmqGwYOetlvjDKbbRBhV2ABvWgNphuSZ0p1Or7r+6l37Fal76l9Fz
Rz+sfuPeWgOh7lodHY9u1dd4eXVf6PU39uOfPZEJznBLs/YVmmQFiqN4fybCEx9a60EMgE5+iY/D
yzhZgT677ZtXEni0A8OvoiGm2de5yRSnXkaZr7JuZr7dO3aOkL1E7U1zT57iY1juoHkFcFe6LhaS
LNqYDHC/1XkD3YnHdwlBCRvdk94zugdbfwub/Rpse5sePgS4oXScTW9TCSjse/vePTr2UGFoH74s
94kzp13GDDImVJWvrBpsctp9YQmHtaEVa6vccYoy6ZKDySjbrjlhDauVBp9wkzM+z9PzVG+0G2+G
abzlSPrl8BO+MibJ07393f5EQ5P3TsZUNt7/zGhslDeIJWygaMlSBtKovOgH1vO1C/OZtFRsxNqi
98sqM12SrBnz/HbINyXVO9QGWIXNi6eEHOktwid5AJJ3R+rzrxqqa5S+XtCCvvfSziV8d8/9+wS+
w2jTT+J6XI0bvSq+uhXnN8B/sEuL7Kj01nrcGDQGSX9Ly8ot9NYNo9Td9A5RBeij4hP5CBryDrbV
5hpP3PQys1vbN7f1ee3vU/bfFbaXyakFnAvulPqF0psQrTEtOlVOuBAzJfrYBrtbNx2UZ9fJnSjw
PJJGrE3bqNF77Wj96LTLy8/s9PuYNfI7ZMVECioUq8Bb9iUtfkYWXDB3lYctkl/CsF7gmR+4xzBj
oboqjXeCqIsPkTWPF6dR9vBW3msPO/TB9RjePCRarOaz5FTR6+js3Do5OSqseHrWKDn5ogDCXghN
3+jc8dZJ0rXOiyel0l38+GWX5NkSmTbs3a6ZAjtvPctOVm9b1072dNIl0vl1p7oLS+WmQexf80uV
dkISgXKI7RxRvvEz073A9LR8K2nx3bSO23Cn0Js4JPfKR//WaJ2o+y2QU5kb80twBIUErc+77Zqc
+IcCYrhGZyJ8oALnHfqnrVu+oHUBcxE8Zz9ZVi/tY7gPj6F9ckwT0eRW+TsDBIH3D0HE9I8h23jd
9o4E8rPjhM9v3Xo2lbir83n6Zse6NfmACWWN8b1jvVsno3m3gtGNEMgxKs1kvCXg2Tofk4Vf7ti9
kxVfbEcee7w+uY3vyqCycbJa64hKVKPkHPsXz56V/WxDJ2AYBZVOZVaZvTKvdgUVLSSSJGxJsh1j
gZiUyAOOMbWmr/F1eB8eDk3NbJq6jY6j8ixdfGaXCVJN7CeTbb1JSM6Kon2Y25iR7NKr004sQ66F
Nynzq2osDmLga+MKIs1emwTiBzw6VVaHPbR7ZIQ9cBpZszY5za9uqVvvaykk/VNwyc1qBZgGDi1u
bW1wy93kwgeTvSTI/K55BgBdwzWxW8i8lDBdJU03C5GNDbR3saghhYo+b6VQ5z8M+V4imBUuB65b
fVXEZIpvoRCBTWXyl9rZzPq6W2xDCkhJZDSwVfvOBeCJLPSapEt4YnOLk03LsJxbcurcT3X/Sb5q
w6oTEES+JC8wfYS4xE7mp44B8mL7d/TBkrtX18JUzlab5goE8w7cxiO8u2gvwUW/tet9Bd6CuBP1
N7wzHZFAXob6ANR+aIiUQGnVh4EfDD/W1fW6BIrON0NkhU4kVvBQWnZo9e9E46S3eRdAnw0nlu/v
BXBSO1LjXQdr1q2MbsUrExjCnh7OkCZAJGfOdl4OFVIoVFFu4vmfLAEXbL7Fs2jvYu18G7/kVfl6
691HTPDHL7srf986jMXqE2Kb/UloD8Ix1VJPFGsxSe1TrkZ66yibwU7RyXI7IpExOdyyfibj1QZD
DQqnyB+pEbBCZr2yuNLKOFCDjzc+u+iTQMb2zJXI24dAAkdcum/DlUwQ4gDstgWb/JkAZ2uQZm1q
0spCKmt0Zp+E7h+k0fbdTCOjr1Hp1mH9K4YpPoHKGy/OeD0xv+rjz7DSfRB73d6QG1XFKCMeQDDG
1j3dTLfTD8+lwSn6EFOJU35A+KEMpkiSB+U/bbUKHZ5RBaI6dcw8ZhbiVsoP0rhAlxstGcvFu3AT
Pm+FzMa+l31n37oywpYbrTIHPHX331WRcuuFYzNVhPdwDrT5vMO3LDwVTZOSt/F110S5fQbvAA2N
jlQiKhNj/BhIounTPRC2CLPO+zs9bhkqJYJcKstHwqS/Y3ULLJd8YRCgP7xmLzxy2AMaleUOgU/4
AhzS4QbFJVJKDh4qdPOq/52jwlqFUizneS2/45UQssUpUAblEJRDBblKQ+kjFZk8M6iOH3JXKcbk
0XV5cHUVpxa7pnbOJ0M5vju0AARjcvei0Uatj9UszKjOKYMEiV0Ejko3RJEbRDgU/4iQ1bmCTNcl
xDRdeeUiDCz25CLYywM6ArdkJrdM6hnSwcjCpNOggFBic6n7e1y858/z50wPX76t+uewOO79clfj
081Ckzxop9rBWewfB8fBfqAZXUTwrEfvvkJkIhKt8RCVumV0LRSh17wIV7lb6pI7Q511tWNmlfML
dolOgSQzrtGVTNp0O3xM98P98Dq+jyXu8ejV3QqZGAkVndzPL5kXVJOQD8tIOW6Hp/F+eByeYvQ0
uPvyZpFoa1/QmDi52tfMTtY1Oudu2j8id7DtSmDNhomfIBGF5AnjjpxTDb5wGbF+2wGL1aGG3amh
pSaq+Y2h5E8GeZLkj/v2IWSXgrNn5EGvGOn7sEgVSOr64Lh4Mw/mlWbcq6Od5EB+50aqwCJ/gNZP
XB1/etXoGSc+ugVpdAtfzAZjtG5Xt6RnTnmKJsHDk+wx+LX+SxSZzQikWbwZbUZ4eL8qBcvAK9f5
oJKodbr9OJSrKLfgzygjUg6vkTYbbTdSb9IK0so8kczCt1+vPr+Wvw+dnensw0e3wiToHENYoajF
1TtZeCczRn4sqoVcZzy+K1/X8W5Mzme4w3aVwrq79+uuFX00LQaX/qmfYkD7Rmcb6pIbnU24O8Lb
5lIRNBIkkguY4S+gEOOyisdZrxRmvXd05GZfxp/pZcyGeLi17b/0S69dVYqNv5VCW8EqeUIoQYxL
+mQ1CtJSMOC+pn0NY7ZdGDNzdpsgHQZxpNBtkN5LmR1IkXoxT3e4lZfJZ/aaJV+KoLLleanEsmhd
JiHxC1kVedTnWaONNzysbEnTZ0tyuunveVkZCiJfLO4iI9XovokELzRI+L79ZX/Gylg9/jY9OcvX
SGZS09KKJCyj7AfRMuIcpv8hY3uE5U1uJHx4j4UUU0hOXmODTYZprPn+8E6ozknKw/A34SZksnbu
HLWgAuCdmct87uIrFv/qtAurxfVeI67FHFyffilO+0xVrn7mkbBpZiHoAWb0trPmtGpTGwk0rZZi
xRxaZ2a52CtrZEtIX2qj0m6uDfGFX6MUYKFzol2qvqp5pYH0Mx7t225WTSPr53QfpA1v/2kT6p3R
owzLBiWp7U9tfmJPrQwOe7+2KqO8cXdqe+d69KhKp1jGcvNhtI5P98NdQsZzHdaDFJxDnUpJDsbM
CxnqQaHyEGGC/4aIeVk7Kq5VZqrmXzxp2x9zcECFBhh374yy7AEgv9U28+MxNvNHZ34qaL9Ebgm5
fFHeNqxchXxK+MlvMrDgOp7xu2/vKLQT3RZbEyUSKhvxA+8AaBn/0Wwp9SgCrESYx2Gpjh4OojwU
U+BX/JYgXRDbUCEivGmDReFf2sSSd37hXrD7m5mPQfyQcX43K2+njLYXs4iSwN9hQ7WfUj/kQgvb
sGhQ86T30rg+YrIBDD4jHACuK+nPU9KsECts9zBNBrXR8fRVf7evIFqvrd2nSWzR4HJTTTyDung6
FmSOct/wrC7l0O4OJGU1aT/Ict3/ytuoOlAT1j31PWDcjGc++O2FAZpax36ekSurU9MXqlUgJXVr
vUEH/LRu44KieA7qwAb2Y9XiL99X2zUIc27Dx6a1H6+H+zHtJYb1UKSLhA47RVVfdf1zlHSlzbuP
0OYFKEjXof+qjXvOqgAIJF41FITBpirdcG28oSMZMAXPKXhfpk5cciy5ZlhcVQc0zICMAtvvaYUn
K6e4Glnjzez+Vfzo1jpHx8galPtPEJ0DcKX9ejdhqMp5IoAFR/Zwn2ytbRssk4BWImAINwWc4tG8
Tg90RxMm3CYgKbds2lHt/mvC8KKX1aOfTNWjgTKo7S6lzCzdAxUiIQFgeZTSIO2B1NthbuCNs2uu
0MOlToCaN6xkeSLwRviqFBM5krRrPMk/p119yCIBLZjxw1WNeBNk7hu2DjgsbvetBX7MfXAxd3Th
qN1zAOfbOUb3cJcB891TZU66x2jdUyMafShVxNVd5o+V2UibNeYrZNWDcwdgRXMJos356VusjEYT
0jYwCgHroH5yx+sUpAUbqbhXgCNgnKaio6ggndNjVFbOSxJyrBCVIG2h4piy2kdiDelfvIZykoqk
P3lOytaEw1BYPoAthKNVifuYz4k39+byd/nTDDmmAHFNTyAT9cytUC9/AL0ubhMTkxu1HwuScBAW
A1CFEswN6Ae1VinawleqAzC2uiarpzFSQfsYXMm6kq+iVPgHjKmxek7pIjM9PpxPdDiCGzmPNd7T
Y/wIakzEmvsAp3Kj8VcWPEDQmPSp0CJ6gTvQKFr9IBpdZZabIF80tlTPi2q6ZtuNttKC54Ghzmk6
gihmXGEK8TB8VUsvIB6SyhYBKQmFt6m0DpCVjriHIidpPMETP/qfAGKCc6RmrhyaCoQaZHMlgMs0
UiVVGS0h66mO+Kor1LgDCrHY2nAiVfyZ3VckFwBqdDX2nQ81E/j45F35O5VFrICbhyIThrOtgvKL
gI1AUqa0vZ5Uv+pfj2Xydfh9LT+My69ErJXxEkhfuaocdAKA/YS2zblpHfSvFlSHdlztVTiEjreB
ywstWiTsM1dco2KgP5Df6Yd7pIUg4M93qMmcdF+rHeURMB0PV8ZJ914X9u3oghNKASrGtDnG4Al7
6UZFQa1IeXOvwHbKrGkU2A+hP56AWd4ghvZxSToLergDa7aNhTLJwaKNvro9CXAGbgojARx+UB0A
o+ybA3HdbqxOcB17x9i37EurushappcsCpiJia3LOA3JmanqcMPWIuY/1aKuABTim3/rU0jWk4A/
AjEJkGfCmm64+1XNf5JrLsa7qwQfiRCCBq26YuUJ/zdfSK8/B92sZ891k+pKJeD/BuDNjbduiYwr
dwltbGSP1jHxqGOQ38oZv1RujgiISf/1irwrgsO52DCsAwRL5WDfO9y4YbUn1oLMUPpX8m0Elf0D
fjUyrF4hcmwOa5HR+/Q//fW0vvis0u/KvMpmsO6sO0mIyUkgkr+i0nzzs/kprcy/4+O/lnXvd5N/
jX6DDtv9+uA0rYC/GdX6oBhvdycFdMMNThb1RTbP5nrpz+pUa31Wx+gA/IuVtwcyk0X0Gwd6NkC4
qltny7Gp7hxmVWID5OVe8W7rGEN7fOpoVAKhscRzBKDcteOkR4uXbsJ3tXFlXJ+c59VFCWwEOsfs
5EjRg2q3mydactuxxmH2+trlx8W/+LzRhl2U1hY5Bu4cnS7OAzsHUn7tn8drYj5ytEn4QAW83Hr3
ZPzqWGYhkdRBXRC3Zxu7BCxnH5U61/BOPybAVQJeyj7KLgumr4VxZoZd2to7M0zaGQ1pbWQyjNrF
SqPCNDX4X2AikxeyQlkfoYFhQeWFZIEtaQcAhlTHGvtdbEfi0qiQDJ+NMsMBFv8rdbOrk5zc2/JB
GWKXpyi0R2kIUWlTeDVjNAnJ+MOWwRzlyDvBEJ9t06uyFl6rZLEN0noOri0zP159g8lUcoGEtw7L
3VIkmK3XwPfXISqMRAGFlSsH2bZZ3DA7MCBzdA6z3aw2fsXPwQl7ceItblC91N1GlcINVw8h864x
sFHsTac7Fhu9/bjW9XxOaGdkz0+6694RnKKukNCKWSDyZI119wQtdwht36ZlbH6VsMrnoNG3AWzR
Mow1LNtucV2RSGB2BGkv7eWTt+ptzdweySqpDxni3uxZWuVyrUoo+JUnuYZfF/yAIljUvBV9rkfb
yWZSGltDXQemEqXmntm1ulVOGaAY40xryBsbkNL92orU6UuSERrHYMcpqM+Rnq0gOy+opYCd9dxk
XXO2kthzJR8XYoGP2Dm3Mjf5PlFOrfIOlX6VRSPUl8Bn54Cu4XS0LEcH/0CKojbDC88LaNBTyCYz
0aoe4OZvcVTFky0wlOqeKaicWGWfzqNT6mm2KNf6wIGTO4/ALJBtcAx+ghnYXVG938YP2pTVw2N8
Gp7jSnSBpPhvbpKsIX0DrA17CDCRO7Tz150HfRwpo43pMTopzU6LMiHfY7n7rX6lk/XEHqomyD5G
OpEcGEIAAlIVMYD5U3OEL6LSFDfoedrQIB2TB4oU57WT5gV8ovvdhDqrgMO3ToNZDYlk1sjxSIIe
oEIAF4J/LE+BNoVb1M4DaUjQRxWW8ap7LxrIUE0ACCmMqDhHelzhZ1sYY6/YhNQc/pzakBzFytFt
Eb9SLIQCGrkFBKsh300w/tO38Vfqy1lSe3ABrvfgGIUwl92DhCNihB6aSEkyQfdMU5wodf5s9He9
Uv+GUvtK90yqHvJsZQ7K8J+roBr3cPt2DJXFNPBI6z9oxPHpgUJoCDNx9LM16j1mIAcXwAoR9ldR
vLphHXTXJQKiXCpCCxBSlWfNuTXC7gnQT6Jf4EG+0Lywc6J5JIpe2CDh2RECJhX78sFsU7aq9dJu
Mq4My8Ny7x3j7ft4+wyl2SSirAEshPtJapwEjc/N87bEtmo4gTlDjkR8bM1DvRxed8+ImQDRm3wq
aC2yzRqfPLmnvJXS/bVQKfudFZWubp2kVnSNDuUYmXhyI0+UYpUTe85v7S2SrU9KBQ0E/pT1Wv2O
h9Bj4JiKgfL8FptcbPGCNV6O6Nww3g3PY1y/qY7T8DAsmseqLrzzHz+vwPwucz8q0a5jdJ/dI+Ri
oIxcU90NAeRyaEt3My0tNCiyvEnvVkeAZub3uTX6DI6dOuZYLEWF2TpeJJVE3kRWjflaxM9nNRIM
C0Oedao/5k/p2/yp/qwnteGNytttRm5rRnGc+5uCnXvgJ1YGl5bKho2ujscf9d6Xvtz+ZlzDyO7W
uidyggjnh5fA5squA5CFD5L5T1fwHZL/HVXstUIVoh3mV1zQ9yr7u5Fdyf6Kz7CZfganuTn2UNn+
2i4pxLLHUBKr9S4P8jYsbYbJ4lWfCM0qGju1Luzml8RZU5J6NvkKFc4cMnqf2Oo+8Rwb7PO0/ySq
+KzqC2PwHjywUH1rYS1uq9vq9Hd5Ny2beljTbjTPJi3pWCnRJr5hnXbDU28fX3oPgNVGs5aoVc+k
QqGrCk94G89RLkeq8N4pgX+A66khoVtrWI51CocOm5HGC7wnezoEzLDaPb2bdWy7Yu0MCMrdaUSl
yEAqKm6Mdeq18Sd+D5+Dz+gVG0jTo7QZ/I+oM9tSVW2a9RU5hh2Kp4AdYt/XiaO0pqACtqhw9f8T
sL69F6Vrzpq28DaZkRGR2PnjptvChUXhWYKcNBg+wTWbi8u6tsjmhJcKjm/kl/l98IDV28D8k90R
nvGksg3+Bf+ys1Olt8S6tIhLNH+wApCsCrTqM+xQGqKm3RYh+QvHk7P1hkyC2iX/2WVWNQVgDbrZ
9t4TlKrjW7PKLGO6aTfWEUJVHmbjCsGxdACKUJThS2iQEf7lsg1yag5pRwero0SWH8hF57Y5EPcI
WOtf4GLOOpVJa3kA1MVmeRpDrTnhILPnTk40pb7OBJbWiGPldylJbGPGKMj+Ar+d3OwKVB/g8NFf
s0bVWhqtb9PDSbiROq+Pdf7YfJ86Zd/KwN+/EquUoIi6kmTH5G8mFPAit32igcENcHgfAnmd8VLa
bV/r19rcXpdyKKLNMFVHLNVRCkiAJF2BBFfKSCQSVjv04qWkMVCQpiy+Ie9MMGp19mgC6zXzeLI+
YsRwq4+Q5XIDWiG2EXmpTA5MdkPg8egoYrrjq4wQuFemDQAIILBiFXxPapISFgtSrC6xpvnFrYXg
PrdLVmiPCnmLVy1RryIMCemVnKrjdDT6qktov0zKgVAOSZUCIIVAV1fpaQXXi3x/YP8maCQcHf/8
qY1xYwZG+RxwlwEX9TQaoz2Y+8QgihOOi1HzGG9M/P9zPlhhUvwcSBat5O/eO601mvgzT1VKKN00
v97ZDR91ssJ3EbSkTVNar4OxB/0rca88L398rV/yToDpA+mpNQzTaY3JoDzB/802mEbMzpPriKbb
9K0SixtHKpbW5zAZRi65VRdZWv//94R+5/m16JaSXeji6dK10LwKp1CEGLUTLroKh4qZJQZA14Uz
GbIKuQukqCUU/cmpQjlqkXEajM/7WoLrImZ9dYrQzhwa4wLjebFjN4mktLv7ZPez+O80YOVxa1XE
L+dFg2yTSJaMQU4Mha2B3LrOeINIgCbpSBPLDDVrk7+K6Z56Ua/VufQaK0GlzU4DZUBxA/L5eS2M
zV7Jp4IEcDkHjEnLEeAcmJliZYWejaEB6552Zr1AK0QVMWZxE02vDLSWjdMuuWbK0sFjSH8EL+pT
fglDFEy+PCl/pCrC14LR8+UEa2c80eRYuJqUSCaPZJngmyG8A5o0kMnMm/PG1JzS4mh0HSl1yqlT
dDCo/sPGgon3pKpS1PV3/caWDQFOPoZ/hBcYOfDmlYMwUZY2XrI5Vla5m5bGWo0khQLHnKiVugZ9
E2FDkwhT8TQrFR+G8JavIPmpvhgrA6tiNDCJW9xW75UrNIUeah1T3i7hoVrdK3S9TyvWdaquzerI
nEuF2cf1/7zyCD8YX9EPyDilTO1iUV6ir1PsM+ENKUquUJ0OOhCFAdJkXLVeQxsX3lxEqAJj6ORn
E9oC+wByS+YrWQSsIlQfrwCChUEzMml+inirBoJAX8XIQsUNi5xQnlgA6yMH2JqgIH+FDsargK05
rD2DrD6TnZDUxnokFOT2foH6+wfmYxt/GEEntQ7DjAz12d3vT9gNziZEQP9pJnA9wWMRtBzvqhm+
GUgZUepjbSRzowlcacyNiJ/5Fc4Q2+26i5nFJCOUk3naQRLuNbZSHkAVfxIt4T9OfsRXpk8nF3nB
009tBDhtXpiDbyT8lQZ6MkLE6kKNMkBk1spGChCNIntuYnh19+BpnBuQNJla/yDO3OsT8n2IrKVs
wkJxvKc3NyDp5O3QpLiKAmqzQdEueZMJjKCJ/HR3v7Kp16FprsC9CNcVlAueZB7iHorPDh+aogFO
O0HnNZhhCyP3ptZIgnSQUkQA/8zJF+5YCQmoSdnC3OrqnpZKXVSCFAXxsqRDMWixDjjmuvQ6BM8R
hQOPb18DVOXLCyOJ/+NPItabMYpsHqEgnPnCBzEh8xE7wVLjl9QfkYKLSSA2hMrrkqIHPD+CsHVG
kU5onv9Wp16/pXqz9Bv05NJ7M0B6xZMkjNBwFK0msuts6eR+xGn5W58ldqWd+V0jFHaaOsMDX3Z1
47qhTtLfdSvus97lR/0jYQ0xvDJMOa/dkwYjD0GFo+/Cu+XlI7kt5H/Hw0gDQQ+9YgS1/+8b8r14
Uj46eMBUUaO6jKj3ob5XstT/we1zQ0mxQhjK+djUyOfEMpLlL8oQ1FBEKmSOLzjSSoXSgB4gUQVd
CGZFJZIaLQ2exBNJndPbNlAZxvY3s6j+1X7hqbxC/OIQTUCpjUdE7sQdZ5f7M/sKlrZUSz/fAQzh
hshEkCwTdKZqSNb6geET/pqH5GXvSjB2g/CPAiMiwZJD6TVC4r48txvkNCX6P5x7VQLexHoSW64+
CB1e0GNepfZNld6/SrvqLcsOBtqqq6uAGVIrXBIrUcnEoX5QhTgFLApX9O6Gco/DlJo2W4G1BMjF
R4EWmO1Jt/5om3Pep0J2SmmQVgGoUHgA7A/kQvBxcc7kv/Waghnu0JLEscpCXBzsx5IBs2ueaKEj
wS9hRuRe3es0oX65c7K1RipXuHsZGuhloXowVy5Uf5SJSP/EK5oMPVI+TXtdJjWtfA+oqeS6mDdF
FJaYXMXDwtpWuwzyVaw5RUY9UbuuOdD6q+hJKYdCZ5vc6NMChXM9S97tgGYqkZf+pX8ogUUYotmH
6CEih4joI9pM3uVAjZ6MEIqMWrvIZnGNqx7ER8YMKkAaQ0olyHhShcgfBPYbfbUgftq9duJJsBXN
TRGxwJrgL0MLm1An7fl4aOBZJs2fAo8ijwzsDL1fnjWTuuSHhvJlGrVr69epUwfUHkEXu0X9GLoe
zTTW959m7xEJCe/fnAJR0CIl8w2Zneg+8Kgreezs4BUOdaMaf0B4CeKQL+0shdJF6lDEoYhGN+Fa
Wuzoutm59ja3OwH8h3CN1mJw4X2ncE2Rf/r8iPsLnbWA81SOYUi6EsNSmGnLID5YGhOcEeRYTjxJ
+mP9Md5+UYjovyV2+XPsbBh/1R6OoA6RpHKF/MF0HJSmQE89D3c0eJPudmUQMtYsGnFPcVJkCeI1
c9kt779SFhV2A7gitW3LMYmwz/Yffc3/eKHdqI4aMu+Opi8i96oUQ226Xajr/Aavu+lqLo9KlBX6
dhjy5D3lmrQQm7boT6DGB/S7wOthrqYBxz+zzTciinF030DtUB0J5BHMo13i4+YlK+VAkjkLwaE6
B1iM/NcVolRBpYlcypWEXoGn31Nc2ODvktwWRjwnUDTEBROVkejgHBKCPObSSCZLIS2SggpzEaqV
sfSitdSKPZA0r7QO5hSWxgQAEYBbSNmcBlFuMtT6KzBGi+qu32IoMt8CNiSxk7GaZR6+oTzR0Jba
nrz1pcJhZ9NUxDQpcFrMWHYslFDcpOwvDs2DZy6iVQG/dLiCefjvmbDx+6hMwoqaniFfFGYEpglH
kzNQ2i0U5gXEJgceKcOp2I5V/gE+Z33jwdqWryCu+hPeGtyrAiG975MHEWHLV4a6HQYgtF1UVUgK
XOaDSybErCjzNlKc6Cg+hLzAs/wq6MzvuqSv8QIVtK4FVgaqfD6p0inCMnqFVgvlxkBrG57NONpx
CgdscPmTAQaB9t4dfP3tQYOJNn4dsPxYwJ+4jyJ1qdUFlxIeg4+Oco4Sz3vhZajL/b9cdF8hgm7y
ZvJdhlBNtRlNb6wNDYwHpJ7AEbg1F4SZ2+bVJR4YcUG+vVfm5PQ4mI48g3hEToAsIO1IjV21gy/o
ZHu1/vBrmiaDqWapakkFbim1usEolhebrouQzIejKxNvCgxDjkka2dX/bFTQdIttEJD/KMuMVnBu
h+YUasIUPFKJkVBSBOIbvQ98aV7zQn6h3xaSaIGpujC6WF+ykw9aZflpaDpoGRIoKicXJT2FMUVF
w4ozBxGadMPoXGcZXc+15MJBJvnR8Lt1UKPgGKKgUJh2jHf208IKlPju1v8xuwSD4x+6lv6/SIQH
FrqRvYzUeTCXXFUZvY/eV6keTgik+lKkF4tlkpseMsNZ5GiDw/KxKs/U26g0uPZWdEyZs0RMsc5l
xSsW5iJuDLH05Yth2IGFiETx1Xy/0P7BYLNf4+YgYsM8MeCUdgqxhRwDp5ooWCaW+qscp3JKNQ+4
EQpr/ueER1sQqKZlITAVI/8L34IU0aCKXtm0qnaMQSMJT3AacZ1pxkRpho6wukKCpXWNtFzpzOsq
YI74Q7DEVk1ms1DsJwCWUHVEgIrOF8x9okVA9wWs3GqjuyC8BW+nYbFa/sB0ZwUJB74XnOFfqa1e
a/md1oYiPG4rP+LsiEEAzZxeVtgrHw4zrJ+68mOnm0Ehl3u7uW2vQk2s3IU5s4ZxgTSlVPJC0Y+i
rke54T7yoWk8WHLesBKBNXEwgFsxCowjuG29XaIFYjuavckNKfp7fu+zui2q9tt7e8HfeRJOBPAw
Jw8v7/Xm4n8dXEjL9mVUjEMAekbjaXRd6fLpI2gt0BauZ30BCcZqGq8JrVWE7XX/Q5bx6bJUk8oq
/s8jznwJ5sohG2FZVcwOYzCPtf+r9eMspTWZ5hTcK942+/WJHNNLrM44rh8wpDZxmzwcTt6hMsVz
r4kx4RqX4Pm7O3eXHhnlLA91F6wpYwzrcYFaG+0J8mHObPtXTZHQBXNe1b+COoeCrAkRMHZbsnHn
MaP2iK3ueBxh1T/BoxA6FB/+QKtWYtXSsEZNPmqblVXDb1fQbgAhEe0yitJOktO3P06zK5qZ2MKy
Cy51X3DJ0ZsRSimqzuzW9I5cWUS1FxR0Y/p0xH8FSt7UDxcvXjXOXkZXnw1vFYdWxRhkURvvlTo0
SPpw/r5uXei5KXrdY2Mcpxa8zCt6xeGdvnC9x8cL6hvs+K+10SN0gmPDezccMZafdCMQE1B0CWlU
kecexAOr81s1Ljhxr22woIj5BKMaoLCbN8ZQZF1R7EXdbTjZlPf/nLxseoI69nb1mupg1VqKlCHt
K6xotw5I/nZ3Pb0CDeQP2mD1+pO3izjoYmdsZQiEC70rvQG69b+T/USD3BOlA4/xXrl/mNCqgG4d
+OcHYEzEUr8frzK8fDrwf+Hl0R4bTsOsGVqtVcVHIfLB73ZSiu1q0/peO00gUhh9Xnw4++1nwzmD
IT+sS9N5Vxx6dD5v3WezA6zqH0ucn4io6vrAZoRNs46UgUZvbnMeAWnT8hClBiSci1Wfhjs3qrj+
MT74R9YW/p1fx9kkvLEhhF5IPMAmIqqEoBYVrxtTUNiCxFHAZoYV0NKj4oSY4d+dmJ7Y7P/bOpVy
t3kdxpV569Sulu1zxWlhGPbd8KFbve+3c/1Qfvtu0m7l1a0d7vAqVlHWE3mDmjilYDb68e5HVvTg
hM5KloVSgl6slX630lZUbIBa8s5sSrTW+cMBcLVafewVxnaD41FqOPZxKJVV0rUHfwZzfYzunSpl
ob7JJre6OjRartuGv2kEDu4ED75s4HwSN/XuUK9G5c5lItHuB1mDRnswksShkDc0sdCWL6h6t2nC
bd/trQzqSb1ORF7o6KTTQG7G75i60gzjXcE91pYkPrO+IjLFZKRODCmmfzrOV8m3VUPw8k++BnmK
BO0Vas8N4GCH77jypBDRoYZ3oa/OLe0ROXf1qpG9W+wWsmtQ0Id8itJqo48WSCYQWMzhTKV8LF+b
QAP4R1YlsjUG8qSV52YlFrOdQ1wCngH65db7pSG849nXNaZJ5zv9upotTVtc84O+T2GpIPb941jr
Ph1zjsl/TkKXPO1Ez8NaVwlyN2WdoaRHPkpdj7CWRn0qAOcVvq906BLrwXhFiiCKbz79zu7nPb9A
1r54JmogCDnjimGR2tIt7Dv7EGcMoq4Bd818aFkpV5zm0CDKSXiprN6hPRcrSOu3MXnCu7Ub3pUQ
fY5JxTwG5R9PJlig6sqEaGmQPoBj4a8xOfw7sBZ7Xr2DVBVXYJYMhAFcVUzbcVsHeuvPxjNWbB4v
QAzsCwnrngYXrDzFdlj0yuu+uSpdzu1swirEOzEM1A4N99jfEfn68ZhaPZJ3dGHUB16krWqYRVIu
+3dcASa4o2DljkhW1lPsCYylQqkgGxCGlYyopEAo9/HIsgHztD9IbAsRliSXBrTDALSxbgUHOtF2
dpD3YcdsIopljgF+o0paOKkAnsEA/iyz/mUWTKjEmSQakW/vtlfWIrdutu+ftnkeXL9WFSvlVYSq
6i/eZl6CIeHFa5L0c91dSHY7A1wc0TR1Bzj9jWXDbjWtz/AyA48f8zmuiIBbTvmv2n9HFnn8+9Yu
w80gR3yhkrYiTvPw0SP1NyLrUCLLQgoAq+33HPeaI85jfWtgN3+2X2T4lY5IAjyxfG5/zoPX08aN
ovpGQbdEvvy6ua2dHUPfwq721LmV6flr/cN906LdCa69SPetNUb5NP/R2s18E55L6whjWIfgN2/c
rVOP2MOAibi67bqf2Ln9VZ+WeUEzF3caaXfHmeqC1QVVx0Si1X5AH5l+vvZz+M3+TlP/p7Z+vOwA
VwCm0ePcSdNuc2fXyfwHQBrR1atPanQSwb/KsF9altt87yActpAKLG8gRjcqId+10UtqnahXkc2V
VYLYj2bx7bQWlXmGU1Q1ce4obrCEgcT+Bc9udeJxs7fjPKNtuXSBa7i/0RELOSFsTGjmY/ynrniO
YELDKXJ2pnejvnOxmrSSTt0nMcK9aZf2UEDofN1+7ToMnqadkGP0yrwDYBT6CWYp5BvyGnyoRl83
XFepJ7OLR1Ck64dqx7QC06khQyJ1Kncqv2XkdZ3dySovKu10fqpZgG61Sj+dJ9VJ+LTiqHf9u2yv
fzdQehwp2VLPFn/gh3YZbzvpV73/Hc9FPDPInxe3WZVVepatLpN4dJqEJxRtwSxCA3xZSDzVZLcR
YZ6Y5UrFG7cKbjg4/zYO1U3jgHIjBUmBS83+ktgEQPykcGUqU0jhZo7QseKkh2RjhM7nwNIz1a1B
3XNVm57zIn/5UD3UDzVXSkTDLQEK5soDvLXVN0M3Wl0zvYtGxyZSqqTPToMEun6i7emz/xoFgzdO
TYNPv8XuT5jUVhMQHXdUCG+U/4Wc5kKd9TIOCTUT53WFGhiSf2PbdZ7quIyj8Xt5nV/n+T3SOogv
CB1oPI0WlQsWWH6snx0I7HI3M2cRWeqaUrOxRVn63D/3/Euyc5J9bZvOVKtu/NTgcIn/hfCWCmah
YqnSGz0dUAAm7nuQDeTeSDS4VaQvV5Ar51q6GG0IWqsUbYnAA2zIxiPMWCiz4I778DJ9kVvMNVdM
CKuNLbP0tZaLLCShkenJMIT5jYNC+WNV85/G9rGvoZ/aN0e1piXpNERXRCU66GXzI5aKCE061HSH
dUQ8l9oOqF6FYdnqEydNg7FyLqD1TmFdixkJ4hO5fUirJkKRuLbSXlYQV2XQJcx5aciKSyfgtEMY
SkAotnQ8KPcfvsW3hFv3yFk5gbD0PCvFgko2MyD+pFqkVDpYzUinGlB/ZSmi8EBN5G6MUVDZJ0yZ
Ww9GD49qSw2jXZgUbS7aNvZMqDIErsqBSs+W7ciJ88w+it+nY0yN6W5OGA6Vdb6b+4vd/IxEVioi
6QpxacHDq9sayjuxObx4kmKXfvFiGWbTMpYAjTmS5puJ5RK0kUfkZLABMSpk2tz7ch8oVJFlD1UN
QiUcBroxAuY64rUao5XdFmMDeZSggu7q/xK80XgZ4ey3fVl8HOlwywDvBtIunEk4bsvnPviH+XZl
G63F/KwtRL3y9/7+vT3tMa2AwZlto/19b87oYDqnZe5Eo09HqV/02UWcM7juUeXAvmj2C6lOqy9D
7s867gZmm1FvMgywLOzyKhSqS+rJ2VWT4gc2C6GbwoNB8+Nv8B5Cf5f2z4NgcN1Wfs8IVX2aWePL
goRLx7XTwJfhNQyZc9G8vL4t03Vp+9mH/84c9z0Uh/VzrV7exceN8UNd+vN4GS9Lk9sypGfzNJim
+xbPSfbNrcm1RlBOn3vMVoCLYU4ai3R2WsOp5Kd+bTdrjr/mbMBkrcM8qU3EQryvg2X1NDYm52GG
l0jOjFUXT32nk9M6WyiRlD40J/78NL6Mz9N5uVcfXImDl3mr6E4o9Tn7+SClDxZqvfCnvD//PP6V
99d7+6zP2MNJVxyGx7A6qGJIEbqv7qMbuij7oIOox20hja52WGxRGtL1W75L9u2fOnHm3AIIIo8l
JJH9CQ5l3MWCl+uDe23fnDVjm7tJ+C/+V86c27/W5CNjk4CUNuvCHiOV1OLBlIKoJoqV5KKidGhC
mQ57qAPeyb8hsIWThh5pj0QPMw1g1PfghC++bEpaVOOoTLUr6xA7A1kaRFNjHVRtQ8pzlCsnF3hu
58RECBX78undLoTJu+ssuTjG037XEKGMwWXHxplo+hpj6EK6TXJbC+wdjjmhfTM66Sbq9+t8YDOw
AjhOPr4x48fgA9Xj1Nn1P5XBwxjem1713UtuCWDfrmSl526Vwg67JxkoTYc9IuLSTl3JWT91FG4Z
uasGcjZ4bjT3nODeNYom10nJZWMsuY3Ob+qdnk4QO9hp9e95e2QxdG7d1iRYXiERBUu6TXMx1MMJ
PRyCxHqHx3qigbVcdqIWbLqkHxTbL1FobjKEnFCbTTBlZOSTWbrOd7eQg9Z7T+YL4AlNVzFaxniA
EU+lYKt31FFahEtN0NC980B6Xd4QOmJrwEaENQLfHQimbGUMaQNqFMMawUFxQFWREb/Rhy/yYVrc
xBYzEG0TsZQpesnRgZ8WQjt/3oIRbvLUkhcMccTB/uRCV2dJ/VQGQGNjXemga0eYDnavCISvSGHJ
CnJ3DWX0pWHUv8MXTLx7/4YeUgdWJsQIhZw42VTnZY7SMoJWd+X2ZdEXxfHFgt9uLORJIqhEBUXE
7R7flnPyqMt/OvjmZ4bPgmbyY93xv/vYVypTAKa++8INlLIRZCeEHKwA7Mn/ymtcLTryPDOwNCKS
YEB0n1yZJypsw/22TaqZkgJq15VSGZ3HsP7HKLqyo56dxqLR33V25c4OCOBwR0CKmJSgcE442anh
tCY9ptS6X5btN3OaoCHWZysRVtasJ4y5fJHkfhdR9rQu8/P0yVYzR3vAIth7Levr+Ke+fi9fwwdt
fiFIE1gkLysAsmVzJoR9WeALd+xSeY0n/eTvMIlqk/ugPip5La8+Ss52cxExQO5YTpW2t2V5rZeX
TlL2VHCkLCzIJCc/wRrWgZ0KlA0pys+dd05nlx9Yub/r+SAPbnUR7IN1sC6t7gefCuzxfKwucBxC
f+YPcXeclOQtJDd3GdLL0135LXVJfqXzx59UsZQHMdXJK65DUBcsMMCxUGSS1PZn+Vlef6iI/6gm
jXvctDSTetVHler/I6cgOuEeEIgftfoTp/Pdo77egmdbGhGW4IdR4f7iS0Q5lblMq2w9h3T3yUXH
gl6h67IBN4dkj7B7pb7c9X0eGk2jaQIZqjbAnlsloMgV+QQ+DRq7G9I1DBrkviYbAzVUV+kTf8sc
k9N94bCH0XdbUZmOGiNJymQdUvUXNyn9xa2tUuDKQ+XyFWtCietr7hkHRtk5oBT3CKnPI4T3+tcn
7k363dMjcuH0/o99EA0lTBDoeeIS1KkOnbql30uwuqCdY/aculHJKs9rN5uMvzHGmohXvZV71c71
RczLYF+dR/w22ONLhOs3vjbj96CK4goqBBUbt89CjwQg8+SpA1Lcl/qLnK2957+TxTXs+0q1TdxA
whXtuTka89q0zgnWSa5CLq6OjeENjOwnw4K0NqwNG54ozDJAMkY+PGTOv+vT4M8tzSAo0ymIFo97
DJ/2lVlKGV+kZFk0VInVG51kgmJ/cMK7a1jGTsM1MUl4uOfBefCOnQiAk7lBFaL/+5ide6wyaLxL
rsHZl/Gbb2t9VEARTKVuqcE2xLd+7Of6agytWUv4uVC915RzL2heLlqAT98OiZTxS/jCdl22/PkF
pmFI4qjJeP4BWWBLfnWpibrE62VnhL+J0FykRVZpSmoFEqFSuWlhcMM9Itccx9pCTgQ6Vn2VhsGJ
1QNYK+rSg4eTzVWzpQxFORdevAqoKEHaUu5c1pSI8SOlcKve63kDckRl/uhlvyud5xMAZxKaHqGb
30PJwyrKzpcvfy06m1cm2aQJRbC28Nf+2lyay7NXyGBVAaz0VeKQsnA3fee60RjtaOx9n+3dELkX
iRp8SYzhvadbGkSDkgcnF52h4j3ZdShQL/fvBzjPQWhdGecoQ1bhqrzxF8S6VzxAiHCJXc+YF3Dr
aTUn9ZINl/YwnBfYASUO//58u42e8S9W3Bjj1CB6p27C5OsD4Y6//AN4jRhf+foxfYzToaRhrYEY
f7qlPxKPfbqGpvRAR+TKLr85aNRJzGt00qG8CyXeH0Lqd2QtUcHq5MIULqayFO+fw3NzQX2FX9TJ
w4IOoKpJ3pCc28QrVT42YEOtd687KZnQqH6zgMHuZ0ENV8oWacdfkOBiQHcrtcmezyTyHrlLr/Hp
Xy5WRtIBtpw4yb/dNvmXIuDu0jvgecdhrk2m5g8Tumr/NKfJyUrKgKWopuGVA0HiUUKCch8/TrZJ
jdxpzMdxOKzNbmsf4g8M0k0IckYp0AQhy6YRQuaQWg+LDOFWrzLELSPCLzTGxyn7qYC54mkEqYY6
KgVPlJWyfwpCfAwJm/5dcOlmW0ll8wvJAkAEqAPSaBl/dzulMebdujG0icOxh0AMVemef4kJ4gbu
5065eThhBJ7Z4Z2UPMNAIH11hRrS/QAMYhkiP/4gpgBFxLqPpIkqGiZEq2f/Di2QnPdtV8CE7u3X
T9Bq3+pg8m4LkdMo2UMyX39LCuJTPLcHEJpfAAc0GNg/EKDC8Mdc6DLwGQPrqIkTVSfZY84HaZ1Q
OwPVia07NMf1l6JIYkX48A54J8hIeD9guyZ3Pw3E0rGGN0flV1iDgh+ZI8qeyLRGkYNuybRS7LO0
vV4BHDFnsLaAnjdUv4W9CuUL8ttyzbqfSW7PKoqLNqbMFGSWel+9TzoqYYm8OyUvUaorhU7giDhD
2ZNUt9Su9il0IINI6NKcsCRXrG7TpjpOH8fU3mx8CzkPsbhKgAKgqXET0UImVXk/6IvsfDpW387p
CNcF+ShTOXX9URDZ9/I4/ot69d/gEM6bnXgOiggl/KcyuBJMqgYnetog21PmnH51n78BeACaCrZ3
AHAx0d60uDTBwIEvIXjqUP4f5C4hhR5a34pv2P5sg6MxbWDM6F26sqtWzKB75d+CFyR4Ev1YAk81
vJIGRECCSqu6V+FWbE8BDbzBEogBGgmQh0+2oZa8zb1imipmWp10Kaps7oDzj10Nd4WQv9c4jSqF
30AVRXxVT1/VIG+5Ufyn22T9gAGO2Er6Z5Qp0KOzXNR/p3rqCRfUw2kpl2sHFd3ItQjvOo6490kA
Ll7ug2oxVZB2M+uxIjLiX+CtMAeu1vk1C1P1TDChMmX91oPE/VN17iW3hizzyKR6YnPWebxtgE9/
oBr1u391+eUV7eLHbs3eexaIFO4L+sMK5KSPdZpiLO1hEhwENqZJUjWrjFdGM+R3/2l9zkafSTb6
TtNxdZ6OS8vSsj5/oYGbg8YZP4xEAe1+l2LJmyJ3kxvMnFX6sKRjuOOnAEvlSY8bvDN/jUO2qRwu
q9dGVPMwpHOUBI3fcX1IRavgB1e7IfvHB06dl9FKGEFEZSz5HVWpPjcIeVTcDELWarKSYl10d9Wh
1JtQrBXZETzZSlZ0VUDp+aJeRmOj/M/yU9AhiSs1JXTFkhiqjKYjV/Pl1O1WAJ5sfRqOf3wdalTQ
Ntn8iuBaFHu0HHR4QZt9H1S2zcUb1GTd/PsSJ+9P+2jQREUZePVhuftxy9CoU5YQJ62iYW1kdnBy
fIRWCwNJIYCml4LkHJ+XHjW9SmiDIDcRSxpjKmeEWTy1UPOnLkZ5KzWlEBUnhdkhgYTU0VLFif1F
msBv9MWRUNjqPFbpVG0FXTo07HHIgvUmmubi5+00ppisTn06kVQ28rbA1eFYnzYQ/F/gjFH1h8MQ
N3uNwE6ooeHqAbMytV7QU3FV8179YGfx+Vvj5OOYp/7jQHvJO7SW2EMEg4xhAx8P38ATPYQuoOwn
PCjkjsYCQaVNBd6UIs1/cjg8zHJQD4wfPkQhzCY2y8nlTfriiLMjxoaUFCKdSzFyd43Bdfph35bG
olCQyGugODDDONZD6/NrdD6/EbwT6EESdcqK4+tFkFsyT3QjzdqEOY3B/hjYcazJ+EI3JU1evP8S
OJ2BAJwIPufgMtpV3HcCPRfpXwv36kb7hd8WUi6P6gotV5IuBIlX1Ln4lgEdY1BZVOEy3PrHG0mv
366jQbis6rTLTkeJ25rrVp3SVIgudIHSsvdHGiwsBeFIlbph7FVqDjXc+rQ+hNP/hos1RU+/eTYG
r+u4CiVyk30G+DOMa69u4karJ/2CWtbj0MKIdvQcRHi8owXJf84NO16y+Qnr+uxJDX0C1eV9oIYF
Er7e+jCpeq1Bc0B/Vvzl6DWQN3ll3CAJQPzBVqJ+CWhaNmolILrMDd9BA5KWEFXtHNo/xCCtY//C
vcP1NT0a6IaDer5nsUIIscUdG3gUQJo1/aDnLYqNZzFTQwgyPCge6vyg24eeZ7IpRoWsWa3ytg6R
wTCFgRYCCZUVQduUNBBIb9k7D5VcPCFxuNxYAqDH3CqpbJ3mZcCudbrGQVKIWnmfrlvb5/66z7bZ
FiUWu+XLbvoOZbZdYEs58eTArsQrw+VGdfulk6riXCJd9G/xJtywNqDmYTVh5jZgIjF3WJ5xiWeu
wG54Whd8XULYL3dUNEVQmXTTf1eiNzZ06Md36/IPmtlDCcx618nwUgRlo2rqlSfVCWbkkytwfG2Q
UjT4SZfp8jV/TrP+m433iqujlI465NV2hwdDWImTZIMqWKBd4ryzk9O8gZsRrXc7Pm3kqEz4/fGi
3i4D/GMuIOsG06nAlmpnT+fks2mwRN2oIUKbNbxnrRveGOLPCoKYdz/eJqYDnYceu0hMqEZ2cedt
8DIttPqDeHs+4DQEhXl9BXzyv1BqO3Ww59+UzS+wvihox6g40YSrXsdnCQ6nKfHA066ZHbhOfNu0
vvZ/3k+m4XtP8BiSBEEy9i6I1HuVbmOuurbIH3JgIuqETg7KAy6eUf5v4r0knrES7SbIeIGpCSGn
KgoSVDgzpZ3T4rbKjrIm1FGgRKISyC+soBCQbMvEKanZ0c5q78SrTfuypErLHs6jRIA1w/lSAGo2
rNLdfmBY0G6mZG08vLGRaX6M6a5u+vOy6iy39Ov+2hSMlbGbvHrB3JEnJK0CSl3ZBmIi6HxX75X/
h5QW2KDWfVCXV0NU3wtRp+48Jb8Y5PbOcHrd2p4iZK9F7I7Id1YDoZA/bQstqZ6s+lqTtCTqU22k
3P+kpCAVrN9NJym7eTqpDbE2GbLjn+jfpHI/EUNe1lCdhUJPWy/n9w2KHWJHSoau9L4Ii4Ix9Ej5
zH4Ay+CbZxb8Tu2+TFv40cWtMq/MzWU6S2fUm5cxsrLr8YqQ9HlMjuzILJ6tQ+mQttU9Vnw9KJw0
qLqhrjKp5ZG8ilqijV3baYD5QG2cElHgPxRj3ABLytNacMeC6I1DgRxLEtSDYv/p9sB95tTTKo96
nkiQejvd1RDVA0LXLXPbml0Q7crMWKLfxsSU2r7XoAPBhJyEmGgiBTsIEiUuPYLHjppkxgBLZ/3w
euf5mRpZSFcWKsVN+2x2buvbmom8MBfSEtfwba6NwkE4SChaUtbZ9ZjhUOlNVCk6zYS7yOo+/1hu
KUpffio4w1wAxxpQp0iIsCa/w4VqzCvTlKQy+K0eXsdwdQqcdBOu0s0Hw+3zbxmUmxErdLRGyqBF
VvbbMq85cdt1qn1Bc1jyz4yZhP7VCcZ7eeaNfT/jwmgLa4E7ghkhcSb5BlwSd+c72KN6SDZ+G5vH
73dlbr6r6+KLLd19IaG3jnPvJLw7BeSuknLjZQr0xIdWabEoLiqbkdX21fPpyIgV9ANDaH9h0ukg
IjvWYlfvo7jhwiAJzHWShcYFcZTReXv+bIf6rIWPg3wWLqMHm3z599WPJ7dFyO0yw9GBPccz6Veu
Fk2nQeaVV5/fJ0f5uJvSxWvOfsmo0cAhFjzijGJAN6FQENg06iGWMTbP3+amuWEHkQ8ETYTgvcfk
sSlCUbI0yrSd5tb4S+A/UK893lqk7/YpcuIARzH7gRgMyzEIZvRwblnmdYKZ233lzxrHxlH6QnHR
d929uM4VUmBtqGI7i+MoLqzEAg86zakHnFbVEMMUOjI7am+FvpAOSLCqINsfp8cjgBLYD6UkcQ4w
xvj0Puz2cT+6d4lEAbIznCABs5/YHg2ySgclKBn4CBHevQsElP09DuFtQT8AYoF350oCXm0ne17K
H2NOf8NSUkW/KwyNQ2OYBjaRHHZlsdEmfnVvz6E4nvcR7GsoJj5etptKAjuBuNVEcribPuCynmjr
9+V6vPtCUpqYgUjLr3zpmVnJKBmVqtZtgqM7mZH0+1GvCdZigLOgEM+9kGRYpxzrBBkZi9dcK8jL
yuqFc4SU89luzcvkofKNUmM201VTtEgc3tytGEooCSGRNgOKdhvjCildDMs/atMnAOMxcOTKQm7y
dzfTiOknK1xl3J/hrf+hSybsEkSULTjXxOOtXNvuxRQwUvqY+TBxzpOI8CCe/FS8ZFTzPiSAgosM
NLF39DgERi7WA0w5sAksgp06nYqiDRhXp+Flo2wUQ+rGgy28Ouxst16yzWZ6WNK5ULpqtDNCTzCT
ba4TA2tHTNZjxdlt0U3/e/5LCAa+VplIep/hJUt0OP78RG5p/S07UElITf9Vl1UeAe4FBojb/iH5
ecTK9LZnymUEAS3Lh/qadh44xa5abkLIcsWV9nuDEt2JFqibZnE7RK9q9sO4+54hp3K/UAjdb9QO
RsbwXB7WLm4j7ZxntxVP5QX4LhPoe/D1+CW/Ou2s8nfAVGs3p7d0/ESdaeNwi6zKqR13Cb1NWiSc
kFlYGjdQZd6xVVlwwavWdXTKrFv/iXwIpvXbwrYPejGXjarTw77Mmp3w6Zyjn3DBxMfKzz/ZYeAw
5SI24i+tJNovo53WFuFj6ve4TFvzX7gNFyViHFqbpdin6cAaO4SGD9g6KxOoEbCnMGnaF6Y4CA9U
PGQgN0y4jR4GBi28EahUZmsoTGQJb+hlEV765xH2tiB8L1erZ7LJ3HjVnOLA/GBGDE/U6IGrgNW4
dh2IccEIpPv6R8vExWkBWYFTDhh+6ZTiUR0txLA8v0Fq1/48Y4ceZ9PK9PboUICMj1jm282pfJgx
GWpXiNUN7zW5DIATaHXHzGI0flYxZoKcBzNqv2k+RKd1DBTBSL5WE2uydfYmO7FTYy47Bgqc9DuD
aoQKisc8YYTF46h9ylxQut1KQ/hMiE0CP60RqAbu/9F0Xsupa80WfiJVCQmQdKtMzvGGMmaBJATK
8enPN73PX/b29nLAoDBn9+gR2oE12io4JFTNZS9it6gbqB7ZW+J7bUYnhYN5yu+Byzmjo7kKrOQ9
LQh/eF0/UDxIZTjF1CrMhCBb3FhSTOYO8jq62UwS8nvJiseQDmoMzqug6rNi2eCOPct3DcJmr8hA
Aj6BOyD+RdjuJVTm6UoBkvWTJf+WsBFjladvXGTYq6/lZTHtEWIIHXYzC3+o0Nvcz0Cd4ZYrKxwO
NLiIg3n5taru/gYWZ+zxsnNjBTl21QKW72v4/qWpPfLIkSkiGdDxvh5eX5qdfZweN+PIh1fL+1sz
I6Qmbv91RzhNVH4IFBCD+l5ChgOw6qlmGMnou+Jc08LTaeDlzpUHbZKnFfliBNISIUoYTWPHP2N4
T8yWG4wUcZHe915o4E0NfZLL6sOnmK+RiEgRCCLECOVD6eMMDbOGwPwbfJ0WtiSk1mSGPTVFc2AP
0SlAnqgexSN7RH5Wmfn1e9WZdQVmsmOG+IVQgBkt5i+tCZFJOeWjJVNIW/Gz3RgvPKa8qxrup2T1
Q3BL7O6lCfwBxY0hlEVWKM100nO4c5hSt8wOq3t2Z6+EFCenVvJU4UY/B78BVtiVlfwIL5d+/rd2
MsYDwrD7ebJMMboNbDWwpXMM/ITLS7nP1/laR+izDX0NCBVzpQ/GBIlu3a4l5aSkWOPM1VjZArfA
xyJxumClLLV9+XeubqmnQjwoCIHppsqJ6JjWzBOn3iQXCvfRDwpEkPEvXCG2Mlg6PwPQYl4mkK+2
VtcMSnvGANWmXWHuKF40nv8crPrtdNWyD6YGZSFKfHUWxU59zXtPwuKtnXxWHQ0IY5lL/6CMZX8E
zPliMcUOIpyowAkwohJWh0I/CDy061EV7rmGxVaHldn/myUiZcERTZgCgLj+CN+29vd1xFEAwIAq
BPyaSby0l/aji8bVdeIJRnhhiaBoFS8Mg3mLcEwRbpbG6rZ5bcNtRMH02abrcp/goMMhZdEQOqps
Ga2DtTCxioiRPwtMTMEnTRhnCCsx3RFx9AUEEUERSb23GFvvv46wxxXD/WgqqGfCXjc6FKfsLm6c
U/HH+9GXXBZfCzeLAFuSNyFJjNLdEvrc2M9c4UvN5rL7uMkKhgxAeeQ8UTwNc0JwyMvFdgC1fGWV
iinKuZJMg2aZIE1YBmeB3TByBT4tgUkpIIMVY1maYhpj/w2Uoc4LOLTCe1OidkyOAuEr7f8d0S/W
Cf8FYA8BlgorR1yNvwVA78jPNgI7BxoCCQkRVh0gZgpzxtGdeGXBUQOwX3GhAmWUzo1gr+Co7IS3
vOCCMRz/q17e/oh6lLe90toJ51xymGlsY6zt3nP6boCiSoXcYho4t7kxo74v9gMYty5GJ/Q0QKnZ
TAYN8cdja4QROwQ0/jlAyoEwbVZQy/hgWwrCCfLnFerH/wrgwVyMscT4isgnLjRpFazR4ACKZx4b
Fz75tI6z1BXflVlTUdK2+2w7mucPoad9+f+lZFKgHm+wrzH01M43D8iNZ9LvU7CMkms4Z6cOZ+GM
xGaqMAHLCICmxk6DhwDo90VRJqxrUoKH2c3xh0AWsRQmbOkeDG/+dkanz+J3vILRhiKcusVksqXd
hwfD1VF3+eFGjmypcjVGd3Z3Gc+/ZEgf1Wgj0p7dmtAjBViaObuLZ9n+HdnfFu+dGwLK8SRrvVDd
KReNUcLcgC3cki8OcHA23lMM9wFqHoMtDzG8FPl10G9b+mSEfY1fJ/6AnLf6OCiXCionZeAGBJul
xmUwcKJwxV6edpbUOiM+djTzg5yZGQoZyigv269p5d9mPGtP75Y1aSc2UbzwXpSb76lKp8FUtRe+
xGO+Y+wiAqYqS315Cch36BQQM24IJ7VVgYSbmaxySKDcPV8AOfMO57CMZXvM6MxwU9IZCiut7Khc
fcql8UXI7iswUbKZhHOS6o8uyhYjoiBZkTMetodbfGq4WBzKnfhRdzPjnKVQerYIKAf7sRV93Sbk
NugNrFgMFXM/VqiC4e6LGAyzP+f6xDiPUWkQEQM3WWGWQeUrfoPPVVbr2OPCLGFf7jN9Jh+Di0Ed
iHOiRFdPxlNJ4yGtVHdA5wqW2HCVcEVyk7E3dU4A0+M3mN/+YTWpPTpu0tzFmznHkf9j5Ujwl13h
phNihwcj52v4ETZAg2UNFZHrGlfMfT/5HFtpWg0WUr4J8QBFhEcgr+5+e4Heqndg/w0o9vAo3TP8
ZGrmZfKjQXasW63GZB7Td/O2UoFxvuyKAc5NN8Y9VK7PivLOmETYCG3Vws3wA1XNEjBlmt1WYbit
2p1abrXsd5SsjcGeGEY28FfgtN8Z80pjbI8Yb79sNba5MATLc8H/R/JF2Z3aTcK9auB1SXEYqBOu
sw4lz6RiLUd/d5v1UPAlH0jvNul1N+htQr4IvYDF4TfJz6vx+cfby7ngRxaz0BJt0UFzJeYeyVK9
x+Rk181RkfwbpdoLm/yG2QkLLBU+RKjGNzD7hF/Hw8GvOySvqRwC2g53WW1+tx+K8lMGiWx4bYdY
HSQwa3uWu8qWVxoyEe5E0IYt0Ijh1EDN689i/LUy4EeI9BeM5ACGIMkeRwj8VSupEb4f5d/u97aV
r1RN6dgvM1tPPR09uYZUwfxcqFq+W/bmWhTF3aU4MBE7tilu/t1Mgpavw4iTY55D8ASUGSvW622j
sk5nLRIYeRdi64hdyXOY+wRmwgX+RTQGJuUiU+iyCaZ3BHr0vrEYrkDDoORSMjF9qqxYhARwsBSX
iyA7azAlcSk530jR4o9P094cPW+ICBaVLwtrQna0meRRqqVQwuAUMROArF44/eZ3uJP+vYbMzP+u
p12uTNXG/v6EdCmeHtPhzIbYx8HtGzLIPUbtz+vjKt1O+opBN2CkYreFqyhmp9gSNQ4eMYR7gi+S
Cvpi3MSOWyIzym16N0wvcl6mCteKIWBgNZ/VS3NqZmKcEkB5YuuHdoJmjig75uSBG3JNjaZcJzKz
VBB85aCSyYoCghUzqt1qaEOT0ui7nAFeePLX4uKpxbfTQWl2YiVgxKexCdG6sr1v+n0bUf5Z7Fol
OJ02/TJgjzfDepHCreRJUIRjoMf2KRHfEy1JG3lbCdSmwkK7kkp7hXGRRmjfgBgiuJc71R4fhy8r
H3vJoYXpSplOOW+GlFWjCY0Mi2e8NiSLbkwfmiomy4QFbppltRj+Q8wWsgjTryxKatW3qYxZPiwV
O8mVlE1TFVrOdzF6W9lB85NsTsOX9v9CfR3QBjBpRxTAJHjKK6VhrpYFeoxmqQ4PPBL3SwRrN3Kl
avZ92dEv9egAKBFDUreAP1DbdwYmDz6tQ/tGKZ2xhfioTTqMmyS/HXroathypBFsNPtLpmfhvyns
S0eEigj2kTF2pdZuYyekUnRloj8I4NFGyxCNSuzoZLKDJKRTBUzbcGXDhd8NPArcZI1HvqbObpE7
OqYDf/w+5PIqZ0W3AvUiYbX6dZr29Kk0W4IzXMzzELtBYxE9Jcmqkl1EcBslO2uh8CMQEWCYpwN6
4qkjgE5IfbjWCo4+FRbfFpEd8BrJQxPkF2kpPCtJ4mz9uIHkqSNgMqE0kp4F4KrMbpnXlitjndGs
xNE67G14otG/IacG7SNKMQTuSIgrT0OOVzr53wyBGcO914T8KDzQgX82lFuH7gH0vR7db1yKjVs3
6wHShMvozAx5dYMGm02DEXsfvlxxvOr09YDdARULEypYYsKtLL28O5uzhm3kj3DVu0OY2GL4sM9m
nQibBkWm3RvtpNVniZaZ5iPB34Yoj7Xy0Nf5hI2DfUjhhgS9A/FAVZS7H8q7gR0xTQD3f444byhR
8JRUqFoHL6d8ObXKGMjWIhtOWNRaqDoMKEAvv5KYuswHw53abvqx1WWONrbaN50P80Vbbff1e1Z2
0+Rt0YwlkEVR5f8xV1+N+22tBp+jzkuvfcve694G6KnctrUibIxSlxTfHI9ACql/aeyNtUWNHIjr
5LYp2vWIwIQXnrkY4aR23XsWjLgBcViffR47KiwVgHYHWnyAh17gk1FcNF7LXS/ZOd4g5LoQdJy5
Mpb09SqgqI5ZF6RL+b3n8brieaJEoznN37OAvqiYveJFUK7U27ZKpj1Mu++WNLTycrM++SxRVy0e
vrbGjRGzJOE7x/jbwGKsXtcQFp3vg8rLGqJ8XST30deCibyrYNxbOEpXljSTN/gGnDtc/TCz6Cn0
GXGDKXJJ4Q/hMiX4uHI1H3/sgtsBWWnpYtWHSWh8gYjBAX0khlXWyM9Hv81myC4yGblcSJZxBcS9
gF9UrKGFzToRUZyDoqzwdIQJJ9xpBF6bQMYhcBMTnDddwm3aOVh0SyjNa0gEUDDm2gPjHy6NsVkz
i1dYLwCuBni7obSirL6tdE89y28/+XrV8faeBFj6UMGky088BVYVtVblfZTpiFGdZpfEU8KzSGZN
uu7KLXetMr/1i7qY1liYYHE0kT8z7i1dnkJ/gJV0bJKjRMTZ+Fz/ki3SgSpfcamRJFve6geV3L/Z
h0wVRCDhGgZgzWS/D2iELbmdw/SWHqowguTQJPZX8hMsUUqzT36gIPfRGuZ0NXCM/iwhCPv3gcnI
VFYztcip8t2nWkMtNtWLhgUY1g7LLLbVVTaLzzJLpJtAEGGZEybwMRNakHOMIBL6A87te2mci956
g/r8lXpyy04nGn/j3NCGnt8/X4bqBgBTYTJEPZR0bTNkdHCk7FYDTf/PeRA+qvAXSNfS3QQfqplX
qi6AOJq37qT0K05TMtxgJg7nYk6Rn8KG4nlIvwIBY80YzZQjwNa0d0WsLgefcTN21CaElP5Mx86R
SXyNTIF14aiT2/LrbXgFyRPLc9hk/yjMO/rChQ4n5lwhUx4zjbUN77swHoNHGFiIBAeGmBVzLahz
tp8x917LGGA0MLuDOmNyzpRvOOmF3fmzA3DbEvYICrMe2CEAcMLdiARYmxaRzhleIp/Aqu33dQ3Q
lf8b2M0C5gCkg9DOQDlor6zveiTZBQvCT/zQIUZQXx2TKTrU1GHTV+8fdvPyMT7SWQ+/NsByc5Df
5hh1KlsEZkPnkBH1Pp0AtRIvBIK84myvwm1xpdU7GFsmC4zog/0YusvIHi4qHuc6AjCIcdFMTnhu
WsE/1tghrBsRCUAK7J1FwcUw/gHC9gIu0RzpMl4aXMemCjOV3oUivEPiBlEFT8zQGV+jmOvY/6pW
9kauscwNb/gsiwkgYa0zNRx/PWACBURiyfgdBygy3O045M/Vey4I9fwdWjftTBuuGt5Cf9KU9/TH
ny1w41SX8CCtiwkDHF2wHdmgwVdYJLpFi9MW42HDafn9r9cH9qtwe92TO19HMYb1OpuHutNs+Rrs
sbrRRo6SzopqHuzrofPmFkeNPt6+szXP9FMcK9o8VqTh5gPFpvHGxxzYVccJCk603d91aRsxq79m
rO8oaMcn+VCqZHKrTNQD+LrpxljHbAPcOwKoe63UCYwEi/30veUqlkfcejA/YElBID1p63yI5BHi
4gKWJpfk2Ke+LOawuKNtsytObxZxnz1IyRj8wLAab+VtTRt26XzW/kAzJUbiNTIH2NAD5KDODe4L
4MCvDoz/dYY3Lyy8mNCcIaFFs4pNLpljzTrOPJluQXE6bvkdioQtkWEkG3awSaGd7MqpRs1PR/zU
FvouwAfSox0TwvDWZSSdPz+KiU71E3jycC5X0wIyG5DnbxAsQrrmcCIagIKEMlP/usORVcuQN6hF
gOcHsyB1KOQ6y8iOJbxgOu7wR4P/hTgpX9bf3VhadfBvnvVPuv2sSVaHQVdb3T5bVwGis1cz7T+M
MtHvjF8eulVsfgZep1oBMz5koPDr6f2N6AQ9VgoZjITWh742t2HYMofF2Qx1CNJaq93c+Fzz8iUh
pDc0bDFGcvmT9ka70gayNTgxYqkjU5FnRN42IlEttKOh4TfjRxvNYLVNGXnDhpOwbW3A8iQ/xgVZ
JSOCnYiL/M9TX96wKBHDQ16L5PcrdZc4kttM+Yhp/fsJvW5sc0f2uxEMrQ+PKvLeBmtAlv1oIgy2
PidlKT4T1rL6Voe1ZFfEvD5GSE2MvZ4h1jPsMLWj11Pu5jRiN93tcM43ARoxwtgStNX4VIB54EvN
ZFfpZhv430V1CjazD2og7SJfE3Dyk3pBZxT8EyqFcC4dIfzvcTxJlxiEi2TwAoM9gxKhiDYyO+Wl
Ddcq/e49gOufms0dJn2d0ByLy7LavXAVmL3eVnVnYlnTfHbYWAlGnAQFjxasOnemXWH4/CZLPdgK
qwji5oEuNJsB1zx+4h1wCV8QjJ0s8Btce7AJeC8yZurFnNkV+xLI0/CBXh1p+5A8XexpSAmKGOfY
r38ijbdDGd47peJxaTV/wxy1X6Sw7H+Mhj8l3gHzz7ff9jh49iwDS6WipGJw7OaFi46Irk56Njfz
zTBXcJZRqbnZEPLmJEpECOoY0gbj9CHtnRUBIhkTaeQW+5sZvMwBSxY8FX5Hh0VuwpmOSQRn0Tvy
zW6eH/mFBC50Z9Y/HS3nOWUVubzZfM86Bx0LgtAO8QOm6fRaCCgGm71Z7HlMSKf5Ed2HKjnQxYOt
8eQP1zDp7KL2emVRPfSbV+yia3zoIlaaLqU5u0bqNj6/nmxi1HX4HjE/+3g3XJy9BHelhFwh6mAS
/Yi1mYyXyc1GXVgQdcgE2i2vyDsZfNXL9KDjuQrjC5XaAIqbQ/mqUArD8d+mG7Tpo9Ye0RHr4KPI
DA0LJD/kZKN9VQ+1l/4b92DwpkbdK/IvMZ05K3MocWgKOH6s1D/9tdrlG+TwEG5K3cqPMvPKgyKi
6Z7jM4PMdKm4DdcJxB9h6oiz4nS55Bg5w3Ow1BY33CbS6Q2+BfL0i0iRFCHgUPa2FRGNZHp5+QGN
htBKfbfdfPDD2hKOHcMbE88dzMSUgbU2m71+S2qNzNQlS97TPCmww6Fws6jbnEDtSLMfTxJ3KJsU
001+isfrnrxLeoIVP/2t7duJ0QwQysijL0SgibMoPniCXW9WzNIuyvXFSkM/y8SzcNLAUZ7QtWQe
l+i70B4C34Go5wxZUqp6a/iv2kZnGuzgd/yDXQd7CVzLapmuKWLlY6eLL+lIBxWP7I7uWR3ZUK8V
VZWbPqgf8/0LYr5PvfJZDtg/e7O7krJA6YvJXr4STfLALh/v3EpDEZ4AmcDPfijs4F+IEgxHqQwU
BKYqJb6gsTpl78ZkNLc2wQubFpvA7yUV33tx5ePp+Ey5BqBIv5mCLegwQswMIdhUkxJOPr0K44bA
0nbdRntQt1JOxIJEDKQ6Ylneo4I5kOGhWagZV91I0PcUAMshAVGA2HbmK2YzkcnChH7xNh8G3ozR
FIzBg7n/9dpDc4KF4X5Ww5OIc2QP9b8YiZN97XSse43/IooF+p0ZpPP4/Ru0G9Da4ciTJtEBca0X
0muh4+SH0Uq/Tfq4wMEBUmgxWWAVdkrO7aEb+qiYGzR+ucc5h+4Re8NTxAyKvdkpFAc2GorQ731Y
L2vcBq/ESiqIMxQFF/h4ikqD/q1nHcDCpF5lyA20xDoOxktUG+oBdGFwKK8vrFLIQVSEXPyf+Cya
GhQN0J+ZDjKV+aUVFLnXIhT7877U1ype1bEzTiff1DJwOhPqSB469UJkzlAIeRN+5SIT6T/L9PCE
EzkTpBtOljrH5Jg4tKO25Aq3IAiUf9lj/x2umyUI1kLIxE1NouXrz5c9tYRdA2fgT0PKlBi2Ad3M
FAshW+Sb/r1NyysrBc8bQZZxeadOkJkRI0r05sJEPXSFCWbudXi9hwhvxRkAkuBNqKXFLEqkvf70
dYRPgcgdxXraxTWMoGNwISAvBAzCLk544k6E0a/QKog942ZvtwZqjfLPc0YwEpcoPL/O/zyOpiwH
gfCCxbH/JoSUh9ab5sh+f6bLaWD6It7GuEjM0cRTQqbNU9xgqQl/J3DoNVblAv0Zk4DV13ti629v
/I6zD+CPBvizCl0MKKwOq9DH4yjYcoIzJOzOx57wfxS+go1wU17dcT7cfHG+ExoJN4QBgwgB+eYq
0rH3RRzhQTRAHLEvDn9WeDaW4MIdsTcncpu7KmXKe8mxRVGzoQh0hLA32cEW5bD+93aYCjv90sKR
knJRJNr/J3sUqdNUTsNzxk1li71YpGYaBOU2f+4FQscvFvXYF36wggcJj5PXuOz2rMAbaR2gbcew
94PN0vrbTOJpwZAOPV9iqehr1YkaiZUf9TuvBLvbZW7fDkP8hVYwwAeT8VEqHZCd1yyNfhhGUZAP
cQD8WKPB+kYbZnjU3ipzJ8xpeFGGpQbwxRlPGLCwBOf+eNw0pnivTsKolPN4nF3PgouUmIv7XkTa
3LDwg0xh0VS9BEQgbOw+5vms4n8Fc6sxq9nLZkRtPcRDCrfsco6/tbC4zvC2W9FRzT7m9frHgBYR
NaursK8V8hHNVeD0QISHqyG0IxXnCfkHb6HDVWjGO/wrYTai+3GinTC1ROcptDFclWwofzw8xC87
kCibCaJ+hAiMaU62NFz2ShCMGT1hdDOrkdv/kopxYcBdvixb22XH/hd2A2KI4aZ5jpEwBOfvCosa
QF8eQYe9dZuymoOvyYAHl6yeQzppegjvXGSD1B7QkSvOWHPQmQQ0HxBpFgjbhr9UJUVoNxgEek1o
szN2u1GPyF4+p1CnCeHWkV/S/j7Kzi64NE7wGPftwInBPTMHDBT4jjHQ0ErQsFyHDkDT2JMr/M6c
cKMB+1Ichqx5tHHLkTvY15N0AKslbFbSHZG/zhAnYZ6CwHWGkxEU0NHU2BLUFWHdBT8e0qiKD0gC
m89GuvbCxWcVrSBhA3hrKOSZVdpwZwaveQA51KX9b2BmHO3P6eboS9YdCRAC1PiCjtJ4qA1BCwOs
DJHdzIMzCLgq2DXYVFfiXuRZUzuTWcf7g3laRdfJk8bMJ2bN3wWS3f3rlnyD7Rc75MwSrH+DufGK
kldQLMhf2UjaRIIbQwO36Z5c1N0V36EScTswvGa+ixWgKqOkcINhVH4Z/rSQJq2PX12ZTDNLTnCG
84IzoMYeHyUg9gL9E7j+14URNragm2kcjxTfy3iPEdXUML974WT5n9/qkEgC4eoqOO7Y3VnlQ4dn
hG5p137NfJe1JpwiwNvsEMi2Vi/LHddh92bFGZwgtL8sfowJs8XB5LjZhu73MKyW3+rMLDkTY0ZI
waCwa4a4g9CmWcb1+sU0YRYbrvn5h5GnNgOjAO0pAAtwrSBsphICQchFL0dYNSnTmxP9M/7U8JAb
S3RP2a5fV6kHiaT4OOO3yFwhgdxVpqBPLAJSuhoUk3z4bCiDHULpaOVbeA6sGnB/gRVaupgtsNVQ
BsWzP1sIHLCa5e8MEBjmBh/efp/TzwFs1dV0GGy+zHg4zVZaeBh2N4uYsf7bi2ERt6cusQZ7yBh9
gd1esNZWiQ+mVvkYizAqsRADcSPO20vfmOPcypjCQNXJzzyTgGqWHE4B6xTHUeHrU/JIMTpkdLvC
THCSu8oGH2k2g/uY4mcHmpwiC2ZkbCUSlTW4pfnN7S9dtuyDPY7CbQg48gNPpWsOaF14dSgDuNP0
r6DoGLB0Y1/Bd6+yPj/vo4QB1BueIzVK4qSUjRwHVgPYHEycUX+9VqhDbxQ1xEsdxwys0ODNPgEs
U8Qvb8DMlHvBSmWnRO/PHQ0VHBiByAvQybU6+YIPk/zRWc3I7NNN1flMz5vBNH4xYZi+KGfPJNfA
dsRYD6pneyi6Wc6W/zEh5ySrXbDBMmF0UUcW2XccwIJogzd2huOUPmuban6rT8aHW7cdYmwysuCM
caSh9moD+61MtcKRn1FN7+++lti0lYz4uxmYJEdHno4PAzwh1OVnAErng0P+gbC4YfY+J4QrtwG6
46rsFo332uqLGKwmfYTbIW7UHRvRVMgHocgBrjPC3/QBkjN0F95780bv97XbXbnjm6wYKEW4m5nX
1XcWKHbst9UyHFMtRKAEPEGr4wCPGetYpFgYM3Y5BCgl7OjbtT/X7Y6rQW8O+QQH7GUrLz+Kl/Zu
/XFHc9nRGlfCHfQKxFRz76xeFFsH+fhZNuTkGFYIpMTQHVI3UGXgl6CMYoZtqsUs190RKySOMR42
lDMNVQO69x2OEPcUfBDCNe0AWGT7YB3Dx4L8OVoUbiNztGY1VN6LFl3HJBpZqJv8AVGRLH8WonGM
3TcKjG0uQeeWsQCU+8Ge49nl89SWN4JTdeR6Z+Edbtr3PSWucF0YnuSptBEq4o/+SHdHzDJIMNzA
hjI/sNFpDNJlsj8o3Cy71y9zl2zHHsT76F+WO4N/0XXEBG97W7XHgoZCtnvDyW7YX6SbZmUgXnpP
1Cea8kkxUdwvW731YxlP/RxKi2Qv28q8WhkYuL2tPLHGuOTAwhwgoT3dOKnWiwqW+7AUtgH9AxHj
mNxCVPaDdbx8WyksgARhI74XnVWgdodrHDhjLj+qsqW8Z0YONU2gLB767X/fq3wf93Zzx1/MzVYU
Q9UjW/8BWbd0VX1cI7MabPY38Ru+wzM66Ch7qZW2DDsAYVgID9QG1C0uJMQPtNgd9jRI1/CZQRpN
Jg8T3AkEQfDMKx/q481n3gOLleS21/49KZHgR1Z0yk/QFAYsVHAQVAgMPu4RCPhzzt2LMbuM6Vrk
R/1E+qd635nCwIDkKDb6/qm79QLgcayBCEIP6xsynUJexozxAgldY0vXXQYP8gmH+hkNwCF0y020
HdCXTABoXNw4GHg8MKZl5M0NIfFAKY1B7byBZbZwIxW4Y08G5RL71gY/ZLhNmJ0vWtrn6HWpBTko
hjIKCj+9/abbfBrHHtxI+RdKz6y7DFBwdOvsTHIFpr3otX9vvxL5pgyhZq9/WGCwAuSoYyrULuzn
iVdsyjWzX55WgNonXnDAmJqrhv07RFG47W8WxLEvZmItgWnLDsNSacYPfGq//0xetaMLAw6vjvw+
ZoxyTvNHGM/fo6NSOqrFZRkRk4XVdLNSqyuXK5gQkM5y+nkoEnuik7GRjVfhzc03XN3WYFPOeE4e
FJy3U69HhK+lYuZbLVicmOpY/TKsrN96pn0n+JovsgMmg6w0Ae4l5BtiCkiV1zLGTaZNJE7xlwEw
R5t2mwsCmkYZWtXNbH/Sl2s8GR6xODI9DS28Aor5u7aAmG4znpyp4WyCPl+dsvKHI6fpl+sGGZxb
zFMzCRxNs1+P16Oi6B46uyA7JkwW5tF7AvqabpsV8xOgazhCT/l3tGnhkQkE20hmPZZj/RJKRVL6
hoqzXs7NpHoyO48Ow8XNxPZqvVI/Se0PaTFsELyQEhyTvt+UTzpFuzdYfKe0WBYuf4QUsivz+QfG
C5p9f+wHOHQIWlC4/08nVh9bBxQPSS1LQP1TTG7nYiIwIPGWsx7Ie+JB8LzkH7R9orcUflw5bZ/o
YIUPV0qol/ivm4EmMHFDefEHFWg2hkMi70F0yZqtW0K00Xk9hKixg4TK0ebiq4yhSWwQPyW6CdEg
Cx+pmAELbsLCIIhJXXXHosQW1kviT4j+DDfCqWzG/MeT8US//hGeVLYihgO0ouLrwhtO2J0mNoHH
QqPWW/81aMJgTtgnwmMDemROtxZfEf+OfLxIedX/vXowxGm6bI/aVMO7iS1RdH/igXTOl3gwwMlp
ZZ8uwKtI6pR5MKMbVi0sUA4wKnkTwRQCARCabt0ZrJE2T8CpiStjreGl/2XBzjoCvVB6eSqL1bx/
u+wG7cvR+aKZ/4LKrPB7+fzGsP1pL2Rf/Ke72DICjKQ4OJdeAALHQg/rlHk74Ir4iQ/unX7SLMXP
0f1g73iXsXp+jLDSABdXHzp3bW0H+oFSH7k2RZO8PHwwKobgxEQEJ2M6PoYXf8ZON9KZXWDqtgU1
AgrwXr/C7ekrbOpcHcbJYXAQBl45IkIWdLfYqUxkxW8IF05sJ7GOAFtmXEObss/wsmmXid1iSUmh
NY+YwyQ2T0C4iBPq8XgIj3k2Zfp9Ib5/LUXoCMN0BHGUrngItEvSaz31MT4gmw84nsAjYAWNFbQe
IzeRP8fEHqPWbZY6OP0t6ANRlqNpninEYT8oOQu/VM3wzpdFZIg4I+ShgOBE1pMG9/k4Pggl2GDY
Pztq5rl38a5NzCMrE0WQ4gjPpv/SMmL0eH+wAtlEGQoBkWeGFP5Ps1eTkTWcwlRyIcTYC3juDmL1
gsDm2l0MCJ0YLkQIy/spe6k9o1ywjpJL7ArU+8AjV9Ef2WSMETA1E1mBr5MIJhSTkJlID8dI4HoE
aHe/Z5VpBxmQuBI2jMgI6fZtYx2Q1f2o/ILHzfjIuMki1pBo6tepdBmCM1WBAL2OCVWU1q9VtDAu
It77thRf5ef/PqtmWAzOmlNzkvBCAxgkUwPJMaMKbisImZyz70bcbQJ0wtvQPqiY0zQrHVMVVgsW
nhpjQ7GSDBxga3fo9s70MP0BcKZo4uN/mTmB/8PvgYO9rPdFYliF8sbVXeGtJs/Fb3ZzLOF/hMp0
ADg+sMK14i5V6/IjrIwvJwyMNWu95v/2+sL2Jt5S8yI8iDq0qeKvis8lj7IEWp744xBnnUvv/HDn
HgTu9oPJ3aG0SEfHvIiXtpvuMEVZ3O40Pix48TT1gul38T3clpZGrqeEnsIcLrttTmz9kLNZAbpe
k2d+FowJHIWwNajP9RnFu4c+/s/FoXfDJSMAG1oJorOe8Xdv35UjHA6UnajqhihH4btw1Yi8H8a4
QqU9Z+wdhc7H729U2GQ0lMP5EJowO9akLElmgTNKWKObbDtEXyLAXsTQyU6xVI6KVU46PJ0f5WQI
y+B7Kcx8DTPNWt2FdO+/UDjDrSfqzSsfKTJsxszfC9gRQSyPb4VKDvsNUhsvIS9St6ttH3jxY/gT
+sKWWT/Wk4LX0WOhkO9vTxGjJ1SqULF/iqVEfFo5EbDPkEZ7aBG1NBFCwW4J9AOdW3FKaCoiZ/Iu
hPf4sWDduv9c/8sIg8Bs7d/EtyF5E6lzUE7vxfU/9wThlzYw9+Hf78SUAH/K/n1grVZ7oehHhw/6
N0Urh4WKeBMmKojmJhk/Qczbar/aC+cUkB2bL+3vIo9B+EqIsKb7HQhLccCwRD76ihQbpzZBSFG2
4MCu/PUPM7R2rTk8gGOdAsR463qNfQncM2MSVNNM1AXuDUvsrX5zEmYzrORIegE3CJ4fRPfRDsOZ
5tkDErD4soKMtvoIMEXoEyHS0JVN4VpiWY/sshBBwtCswy+KFKhaR/U1G5e/Xfn7Kd3iM+0xVgEO
47Lmz6NWxGYYOhd6W8PBKr/jsNGg423B5nKmR+RPsIDmsJMGZvKDpAyxBk0ureDoHD8GoDKz6EIz
LPEr1JuxRVQ7Iiktm8QUDjQRd/gB1P94TyAr+QtpaVf1ReSQvjDZEO2mx13B6kXe+wYRpXpW5CkN
S46+YzBtNX/IoQkBR2sPGhDkGJksyNwsnhyk8YadqLNwLjnr0gmk4RowJJorz1KxodRQe8IuEvw1
Fl96Huu17Ql+SddCQkHBll7iETRoMzDgs4q294uktsP7DSaDwsUJDXItP5mMIBeFuNN57xMC1wlQ
v6nEVhHYMuAAlvNR54ywyITNa+p3Ohp6otKwkcddy8P7oXAcnupUYZqAiMqW7zGWT4pbMdiaAwfI
mn+J8lyIcJC2eEMKRUr8HU0UNVv8b4io+lD/Y5dfvPYYAFDTIKF1oydaqMa9aZMbEaIAzAzZfocy
ZBsIucGPcTUO4xI++y7CBcp/hw5m12O3s9/76Iigrs9ps0xDsI2/vcnyeyoh08NdOcm1SxeCOcRd
uLK+HtjoTerFN78aLDrI/LcacSt3zKx43DkeoTpFF/Z58A9I+Q3donbgu/4fTefVpaoSBeFf5Frm
8EpUUcyIvrh0VBTFgNlff7/Cc48zc2aM0HTv3qF2Velig3+FVFwcDyoiv2jvmxNm1UhjwGpBeoWU
AqkZZuroS4MMyTkCro+V48i/Qb4DwZ+tegpsvEZlyDNojrKhdjhRibiZtQlesKIbGljAF/29tyXc
jjAVjsSielublMePv0b33v706X0AcEDLeLqNUDh5gQUFfWvTEnbxK1/qjVbdKZXbUUjh5AlqVSyl
7znF6suxvSCZA/KmjJ93dWDUOjv0spFgf00LNbtYdhEFvk33ZCLo1fWoP8FSvfCpt+COQi5nbbc5
KY/xFUuX7GLYbD0uUTssylJBqFuSXKF3G9JOflIlbhlfAl+73LuFsIXQRrnNIxzcpCP9tAW5TarL
KbBmYGadpQjBz2p5sOWtiIIn1n90c151lzOlHw4R7fGXbHKB7uIy2UEXyMEDEN3ydu9WnVfvQJTk
pnMcxZ/3J98wAVxKUSOxgFMml2aRPfrR/5BxiYERVKx4c2dQ/MrkwUZyaFLA/9LRQwvrsObm2rth
5ebsUurAJZjPowv+4MUv0JxDPHkwKe/F7Xiwh7gzF+MdnCalM5UJu5w37zkXZWnSXbu3CbPdl2Id
m/e1BwcvGTurtInbpc2bQAiUQL0JGqD+nhLQ0lA7q/j5C5k7I00hzCOQAkkS5oVEoQOVztNWA58b
tKNzuNv7/nX9aoHXgSwPBCkVxEb/S/M5J4ebjTIwk7cFG9Mutk9//F/N21caEIy44CyWPAge64ow
42XEY9eGReMZyQTYQr0Syst4rl695ixI1iByB08sbWmdxBNo69/bHHC41I9CSg+bfoTOoXqUvBUY
w5AU6SFAW7YbD54s9LeqWvf5ESHr7yaBmK/FwS5KTWpOb/hl8/gWlKu/ZDai3pVl8lDu4+5+D95H
JSHYbQoHmiGdxRTnK5cFeCBF4nZCxykAnAdXnGRz98PGe5wA8YnJstHBXw8BNBXs597ckWxc51yx
0Nn1CDL8K8HPjWQZF3N8wo413AKSGlUH1l/CQKj0dk1C3efbAgVyG+/39gciwHu+d21R8yIDv4Xd
j3zU4u/WeTkz0wZyUHaAGADCUMcDDxDcsM+3ZlDDksVzXH9k+rhaKoWhKGnOZnQAcKOV1LBNvw0j
i5130KOANpLuxak0M2m6jlDYa9m5Ns5i3qLGiMHNj/cz+q3j5QIgI1P1atZokA0xtYc+0Tf/jTHh
DSi33biJY8dXBY9OFUv5qoocdWMN00Ng1ll302OXXycKWqlaciN4zegca/wO0HzdQIJ71yW+hsC+
BYMLOl5KJf3qrSoQk6xxVRDLUew8qwIOeybEk/Bj/3iyFdZys6t+7PKG4xv1YHoJzfXOzTm6pdxK
LTA+w8Y4zjiUVdjlGIkg2wiE7QyRasLBTHwqP/XTEguknGME7zB/LvTZr2mlDD4R778Vf9on99gl
s3bZtYtQ/TH1AFCDIqx2L7TJRnSOzyJnAYFQGVZ4okzr7h56VODFUP569rm3DDAXFh1vr+T66zhu
9GnHgPhfQfoxC9JxCQnEFfdrJPUNPjgZHZxtcXWh0QTw0kg/DyOq3PYO+u874SHxpP3LGugELyYJ
j9UpU0DngmQlSZDczole0rwbzqGRsMEFoLc77z6t7lWCvKveeAyrloEH18NNw0nJio/gVelFLSOY
KKk+RIsoSrLJWHnXCYIwzBnz1l5UvC25hryal9YMy+vOx/xNgZO/585cdFzzFZXl3k3PwitUzKcC
p+QZpXmnmyJTEMvIAUlgkF0Gkpi3EwbNgRem4EHPRriSNzvXQcBzRrLG+PmXe6ObGJBfIC8UdnWo
87P0QYdvYzjWeXCHTqjkNIxnh8d+n0vZlZOiYTFsImfpdfmruxJDlUqz2ccEPIUjPiCIq6L3/7ex
aqqqd/NE6FggoxiUOsdZebu/eF/AAulf+vZqf1B9wCeS1po4eK+yQ7Me9Ho2LMDEoUU/R8csmBaw
D+vyUFV8Xe1dm4v1nnzo6+Aw/jIW1x8kYAssYL1dD9Zr6stMC3d77G63F3O7HQzWg2DgHQyvPWJa
E+J7wcv8IhsOPtCkJ5Zheodqu0wIiWvGHEm1n5BejcugS43W4hh5seGe3+vonOe4MSXIftn6A55a
o6UxGXJBuV8vQZSNIe5xT2QwA1argjUvEh2tisws3o9gndBiRZWaR/DGeZHA8PpcXRDm26pqoqDN
lKERDVyPXnX9R3TCheYroSL+MAb82jB6xC9o+QX/Jy6kIUkT9+DWFvUX/qr/QshwvY4csA1rcDjE
7xWGu2IMBuQZQrGqqNZebKveDqMpMRs76T/VvxsRCym11lBwBoCDGyKb3mEgxh6RZek74nLABYmT
YYlJsgLwCjrMOkhBCYi/gT3XcFakuCdhiJ+wWdkYEwwxQjbS1FI/zuYNkwhoiDSVNcl+txURI6PJ
OukRQrlDl3HV46vfyNKQYEubluw4UZ541hSl6XYFCkyelrehSERcpzI/EdXpPFMP9ag50lzx1sGr
fYUD7dGmNULEFupMmK9q9P9WnDrB8LPTCM9+OpYOn5YI+ntkZYpYreARqDuXQJgoGsobExz8uW7F
X+fUcCvvEaAlvNXjzn6cNo/ETraUIIEBxLCtYS4LcA3DgtjKD5F0J2e39+kkKNO4010ggwCfOmRz
8ZzNuuG85/atVdN+w4ZJIgv8MQlytcLEgLvroE8p2IJTfYFvRdo1SILG6O0kAWcED+KP7+39Bydi
ZkJkSvIufe1KkVIJ+oIi2rkelRWlfwot8j6gtuFpXCxTp1JiSQJwpAteK4b3Zy6dGa/vCLAtVSQZ
pwfvo3crrEEtZlnHhQ2OjHfLY8f6z6cgqftVHh4tUVvpRsuuIQpjcEK2tqlfzlYJSklkaPWzbUFy
XLfPU+GfAOORRWJEgMrGJqhsW2YBKp/tVqbtf8U0mFrQxC37dbvEKejt1kjhklnbsQOThyaMLJzM
Bq0blA3p8Ndb79wvGOgKH3n29IryUCniGuf9GpRa79nvr0I/15FPrrzdL034aNe7IE3tK9OmC0Sw
2j39lf1LDqrfdkyrNdy7ZmNEirPU+66LebMCJn/Gda314XwoxmajeQiSJaJxyRQMHf3UbT6xzZgi
fylTD9wO9AvOuUFa79JSO4astexz3KpQOP3lKanYcI8YLCEjJM1LNwWWs9LPrZUGBgCFRcVW/EZJ
LNOyD7DQOGSOBjR8APdFKDSywpDlNYZSLiMgA5cDnQQ3wQpBKpzhFXTha7d3sIK9/0gDuosueSaA
UQL36Ge2CckyBYOAiv4b6BKWtj7IzzO3lV4VTPODlz9pCQnIQoGIsWN63mim/8IfeeuW8sbq2Et3
CgYbkfHYJHNQCWpRhI81Nz3mrYJXRj9tQvN30Ph4JCiokFeDNyDjbQpNUrX9RsORjFHSvn6N0/p5
b8ZUilM04mCFuMLRS9Y6KDnaXX/mVqu9wVYsAsaEMIpvWO43v4jqQGUHps2/v870tN0FsAZYUDaB
rPqa9bLdIGfQg9mt1f+jg+ZkJhvqzqBNDu1GwbxB4V5o5qbIDU/pGHdew8S+ULijJbSlkvYXCo8c
eNqyCRfAOF4/lmcaxizQmIWjQ0NGsqSte/FBCc5+4aws6LHa9QF58nULzpCTBZAAqO3mDaDFpWsM
tlKpwL4dsQhcOrlRLefAAEG/DXDPCNvhR3dn98S+i0cLHWJS3D8tbf2u7CC4IxtCGJJ5qPWSU9P/
i7YyaSJykDFmp4eQ+CcCChE23A0gidCm/CO3g3Tk31/ZQnnTbUyKdCcsqDiRHbGpj9JqfHAL/r1Z
Mys0Q5Cfz5mnErvbFCWvywOW0kMTxCWT3vnATAGbAigRaFLtXW14RPcWxh6u+Md+bBu928eu0x1r
XINTpwK2DDa76mJauHajYhuQboMjLlil8EbL0dfPk/Ghaz3eWWS6btskgESEZE8CLOjwha2VTi90
IDr38AbkaJ4jAhrVu19ATvn2g1gzIu+9K1gBoA5gE6OIgBDfDImfogkm+6r7ivMYOt28q+/8p4s3
Q+dYvVtuk2urfwxICSBj+Z57YCHuZwMuYbjPEyR02bOzPS9xmRUFcqNkRhnzMoQSkl1+9uvtc91L
hnm7Cvk/rTfxmJa3sx+Py9tFW8QuStaSvGVt/pwS/AnVB/5tmqufVxE1tTelrQ+yshQ+bW1hkoIV
Cyd5LHy+xJfXcYI47fcK9k0jezHrBUlwQYjjcTx+2V8IxFQJeYOKBBfJ1MJ6jwFxvHduAs8ITpoI
BeH0oXOT3EXJXjTMGBZUut9q9pcqCQ3Ha0r4z7NTiW1g1hQS2cK+Tzt/sbmzWGM/vq4E/OoQN+e9
j3ttfkeLza9kBSaTLYsbbg2pOwk1L6CU21a71e7LrHcB95i0xLq3rThK4N5mlymxMcgmkv9sUVh3
s9dzP76rmA7vWWkHg0eSThly6syctIydQIsytXrL2mgfSMVbSwveoTbMdzlS60qvN0ZabcfOzZZy
Z8UIgooVhLIupD/H2UKCJjeCTA8G0HIgOWgayUgMowNHbpkEcpYqPtg1T3//EKPi2BbX9u/7egUW
4DdoNu9dDuaHAgKz6DB4ocE+PQxqPtoao2s4rY6SsNqBLACarNoktyyuP7NyH6WQdf4FT2N5lq6S
ST024Omev2DngbzdIiUOPJMZ+yEuR9XHAJJOP19CSl+Z+H7Jmc8vfeWo5WLK5xLlf3rM2eyNuOh0
BocxhWxWHXDEOYw6ZZTBLkaeXSvj4i2tcWzeVGMod7ENsUkQS06LNeP7sJ7Dgp3MTnaBIpy+G+2z
dSO5go5DEbWBulMF+ErBLt8sqMlb9ygCTRumXnMffgnOD6P0ENSHuRaiOuv7jLbW83bXqt1xiuLK
8AMvLwf2QB32wCEWSUXf2CypQ+LPeKX1mTdmDkBgldplCI7X35MUa5r7ERDd/blV9hpBDRptMPh3
YOIQrh2L7bPUJe7Lw/o5rIE6cMrUSJw7nC20khGhoQjEVEq6r/3sUCU7vUi69/mjl7qkTHg+FFGF
CbwEgCcvbqVVY1/g1M4kIDEgO7cGiSe1I+pcaJWEB1RLSKcNU4ojwz1s5M6uCKkaSWny4xDV08tF
s9QR/rQ7jTJQlJLu5jyrFiCRJoCRPE4wTJ4oNFkwoVOrOur/dJvrXkhhfEi7VAY1mkDEJd1fzN6r
a5mQ7daN5pVy6wUpRuxU63jUQDvgyU0gBKKtEpGW8iat8wd7nUOX43WSdB9wLs++cPcE5d6+AzYV
RrpTwOdAXeHcHuDlN/TXpAEdNVcaFinkU6ijBemJWtfuY17XeyJ6ksiU6z8OIIh8Y0JbiPgiti8E
bd1PD0TPmV3mc7XuDJjoPVDHpGgMRYYJRQwmbGHCUnWd4ELQ8QcIeU/S4OUCDoRgAW6rgwe7ArIT
K5SuNw4dSzX64xt2blVrNGv4IG6e9m+mCDzAN9Dob/fW3cGn340mOerIBL5tTguwNSyOiIu820UQ
90VdguToNKrh99CswsoFCeiheT066EHn19GeY84jHFnamcks7Z4OdnVIgrIwi6/CGFTJFcBu1qcR
/WEVv8N9pZcrkwXvniBtHdAQkTMRI6OVpF0A6Dmia4ikCekJdl1yNd5i+C6jQ2TyYLXSArdCG0zR
KKKXlTdLkCQER1zxbqni5WiqhyqmeUsHH4CNlF1y1nVNLtrj3Uqb8xqODKDEJfSTKFE+hzns+tc+
j5+wj85oTCYFCSE5kiPIteHGXlcvD3WHsvcZke2mWb5Bvzwg3yxHo7wTi7F19a5NIQ6uhBG6EY8O
SQkS4F/tQi+lvbUK16z8XRlpQgHzsGp01ms56XSdky9EhI38WRuIP/X9XwaNeK25BcBP/kfFUQwG
5VKJT1LbjQBS/CqwEn35ir7t4ldTtEtbSMh0wEdH4beb4m5ASxuB1qUPN3U+LsByskCkDXJZN8O2
uV0j/rI1yf+1R/SjbJWBHzXbZBjIw48mygrSWwTiI08eDMTFwSLlNPo0STnp3skkcZpk6kk3IFrh
8NBogsqrOamY7dHJbA5IrC0Mf7KcHG0Omr9GymrtR1tCUo6EYrqxpTQsGAd/WeuKRVbjSJTkDciQ
sCFhcPHziPzJ1chto/0+SwPMS06eUqx2+X2z1wDzx6yx9b+KZr/kRY2NXtu9Ilz+4ey78hqohaos
+3BV+lwR+1K1zCqUN3Os+H+ckOBRumo1Plrj3oEggL+VJVuRzFh1STp5pCpuJC7gsmAbVdKkh1JR
b3U2PNSrw/BCjkr+KX53W1FM5mQs2kqfRDjd49jaVK0xuRP5J/Mu55Z2FPrMu8D4dZpzBOvfVuLr
dMR1nD2o8VDEUSICIi3DWXCQFvcwGMqjka7jIJRcCXHyqez1iN45/y9v2AhpHCjgBWUDsnwEb9yZ
swFPAV0EvGPOI1tUJ8zEWVCA4wXe0SSTlOB6KOJKCdISoxsWnBSnitTP/EARWqnC8Zj3FJEX3Q06
V+UGdQOuanMOv8t250V585WRscoD0fPlX2iIwH1wUD38i94LQSA9XMWnkQvydpAR8Z9WrvclBpBf
Js/slfllEB+5DxvM9Dd82fLxdSOuxIeB5EgHTHuWD/8BXpEAL1tm+40eDBJ5XgCFPo4u2cY10SDp
CFdxIwuU5UmiaUAm7WDQiZplyDg6co81Ag/AKQSdnlczwJms8BTGFLp1goBQOBUdAN4+9LMASv+N
gkaNTzyS65S/yryBSdbkIummq4qnzgCnsA1omOVM8fRfUitQ3KrIVQHwL4elWFwxLZwoCKuz1XOu
n7bu27JmSY+S8Po9Q5cRb844thq93fiNM0s1FiEIXaR6FuLqInFa5AP5RP2hq0rfAJxhLPQBZSDN
cS0FlsGhPaYZSGCG8cnSRFcYBjCXl10DRcO4yE/rsFScqXFAzoocFKXuCvu4wO/Sd+KIC5xMvs2q
IDTJfpGQRAzGuQjTyFJXHSbBUKddv5jS5dDbKVMn71Rj9ALAhd6M/FC5tEDzeNqHN4mWdDCF2Ap5
sPmPuQ/uabPU47d7CANAbt85PmhtwpmuIy2lbwrYi66anXh4H0TclFDab3NNkqMjDPboaitLqw6p
aJVz8nNMe1Ptz78WaPI2pKLAxWd9a9eVcjuV2dGttcpcSdQx1UemxjY6yWT1eoBbTBl37CBf/sSf
LWc+rc82SV5X8vPgRjfusD88GdM6rgrgGn+5hNqDUsLFmE6paRoAIJdLAINC1YkqHuZmG0kwkptg
qZTgYPIwcYgmbOYCzYQuCzuLAPgR8O83yeTw4/8yGeY8bU0HAQmmG9qr6qETTosNg2wq2EBbc5LB
ZaihnO7gYzHgmqUBC0h5Fg97MO/CcU6u6GF4S0pP/oQT1Hnq8d88ZI5hImRQzvYvK/Obx3oPffZv
1pLyanFJs+BGn6/jULef1/wYbCCAEaVKqlKSclPNtdolFfaQsdNPQ/isG7g06kD9dw8fPQiDwPt1
BbIpivqaqoi+dUVUIdkN6GkGQ0WteXbSsP7kJtv+j19/1pEyO6mRo4F6u++PWGd6ORtgEain6i6j
Nc1dGM7fWSlBpaFVXCXDT6sWy0pLQvGX7J0M19disamGEuRdvU4aFT9rqNHWA9yDt6Axp+CL9ayS
tZbtnvNCYZdedHzIsCvm1XPocfV1rfT7L9uhXJemLi0XdJUJ5CdrUGDJ66MpwsiCEZavKMZkdixL
tuv4tQE8HS1GHc3vpne72jpKhyMoZdseYTn9vlQMaJnhnWQPVyttaTptOs2cJzJLsSPbZ7LJrpRp
ZzBkMROfPYkSk0SYeFxjNJ+fWosUJhzAH51KmA8eAxzVDcATqB1Rl/ELOomU7IhRwEve7hHKWARF
Sr3okpPApBRNJH2bgkn/TSoygdvIYWVoND8m9DYj2RIsic0gBOtai3SpN8AF4d/6YVTYNgY1izKB
XsA6ultk9zD4mmH6loWWgdEpqCAiQ09OgdEkZOZuYc44/a0yDnRQcYrseUi6/H/T9qDrkHtkB6Tl
RX1GgX6VZTJ4DSgMPSBPxaiQn/0xspb970zVTOIlKpskbjA3JIVpk5W5id3dpD6k1GhTSp1RlMTW
UBPt7UenLqBWKQhTLwU9DAGrvukawVNTfbAWXBV8fCzUHiWwMu30JXOXSLp6tlTtWKg9n6qovwTc
4mS2iDv9qgP+1l/OOlSTbSyRFhILyxgB1eh0+hsaGvsdO/bTYNFjTcmETZYAWvEJs1XW6TzNDnVr
N/Zr7syX5zkaDbwB5gvKJcZYmf3fvgerqwv0RKRA2sO3wEIG2tO0mkCv2KztAQuxKf5XjStRxoDL
tmsFqkgxHZlWGnsaiDLXBJ44Xq3qF14AS4AvPDCcM2VEler7GlQNulxfHCgtYGqKehf0jrQBF10M
q6xlQKUOS4pdfZmYXWaIJpwq17gSfG+zr6PrDfQxmhf/3ACZYF7FFwz4CDEq9Y15Xl+9KuK31WFu
rMuqPUUcuqoX1O3rNJOQtAqqgp9XgnKvr3QAM2E1JNpPiAiIDRjHwZrKWEIJgYeVELcrQFRLyAdn
1p1+X5CFvF4VEFlLBlxljl0H/6/J3G+ORu0jras6NQrmzHjNdzmDGFo+jwAI/GxWZ+Clnid4VmRO
mltr7QnCq7za74zDYMDCGQSM88uWy8WJc6r8478Qd0pePbwt1HdZmAzRwdeLNeoCOH6BMtK9RClQ
RUS8EPxurkQP55yyGMVZTNXN9nT95nOyNeNe3uzK9WaBYZ1WmWpohDeTXXyZYWYCb8DFlMlTcgfX
7W3pXoX8qj7yMtWA57/iI7aKpwKMlNXKDJfMeeYwaQahKMdPLn9It64Gd4B3OdBOgNHJro0myMNU
pTLMzAllE6wpe5E5CHmdNsUw87p0ErKcvDd30edO6o9BbIqzTFslwj+k46TPRbW2B3m07C9Tlz6m
NjnEbHuWmyTT3yWWoLA+X+mp8jez4CRCPa/nhV44x+TzSi0DuW7zrGo7JDUrOCjpOMmeGOi1WMRG
dEdq4AuEWM48z+lyCbl0hASa62sqWcC7ixEZpgfzSuFb5Gj235rZCtC0RDmTANPj9DGVppVrqrB/
sap2sHNZACyifz9uTX4bxO4gCNa/uc04slOTV2UR4FOodqbpv7C17Tcoev0qaOppIJ7FLLwM0IPU
hIghdTn4odFfDxrWliqwohgd/s9xwX3Xr+REnQrDiybq0W0yM1mWWuayIxpKhmd8Nt+USsZsu7I6
sjlKtH4QO9S6OBJeMrG15gzv51pnEQ9zSHEBOd/eW7ErYZtmJaFeVnDHFWBqMd2ZrNyn3T6zOj+f
rAccNqImrDKxZiwHwvygRjNk0va4Cnx5A5Yp80ydHTrdmEP+N5nqrlCcIC9Ctq3UCjF8mgRlYXN7
PS2csNtbsZZ6c7ZTTaN6hjKVuROKXq579lYEkFJKY4no1OOWTv9XSvmXgc/xCi+U8QhWyiPnzfmK
2jmuACtnzJgBMGGS/Y/vKLtUEMLIZ/VzEFkMqfhdoXkBTAWBxY04ex6GV22lNdykXwijS6TtF5vO
YVPUfjeH4501HG76e9P96xe0PIExKBb4mLIGQ3AcfMRNqA8O5hdphaHGjaUJUmXMG6koEWHypUGW
YPgLzdiqQN4tmgYUpt1O2ejAZGPFOHmIO+9troaNKBAvS1CejAySDt2Qi8cS0SfUXV0movvusCX8
hO7jomM/9EmtP9fdsNCwQXNdc05aifFSU+V+DZ7qGz/PKWrKscDh2+Sm6DCmEJQWpugs/C5wN3s7
QTRW4xWfQExOlMqd+mwXQokhkjmGDkA3eVWa91hn7JnGztjcm8Mh6e2TBcpHsASGGnNjgmjghVwD
wjaT5mYg28R9gmsT4W82/Y0OfyycuDAGDHoGD4/sTI1Nw4jgmQn4e4WrR5OkLFSoDg34UeBIKTja
F7KiAauMZcbSPLraDiCgyPYaDMB6AGcTvRCsfJYzivD/+lQu1rvH4vztrXI1tOVjWRbmACub93GY
lDjSZqMvdISZYV8+kT8eJubn99mAjjjvMVByWA9WBL5no/9Xw1vZPLW8NsOxBisMPBq2u9mrHmYI
8JAAEXiB3gxbr1k0D+c5jfaw31KNkLfdAwZB5pvhAstCjH81ujkWbt5mEa2SZg/UvMYD31HOiBIJ
0Ny0lJ26dOTkyOmusj5UopSb/ttrFi5LKlsLWglKBOhGwLUmWTM9s+/gfBDm0RHZ1f2/12sVcKyI
ABEJyyvSwvsQX92dnwdb4XS0h1HPz5YMB8alCb5hwhKjKs5l7jEQynqoaF7VKtaNnIcwVkgZdKsm
UQMnOe+F8y4LWo5xnVAah0wW/pcs0pDpVBpGTyAzvQWdRfwpexTRjAFQiEnck6nUA3wMvwmDtlrx
C9GABkv5IZkD/cbTWU9M2d683qZew1MFM2OiOj1SE1kVV7FRySoiUUAllgbp+q597l6QlBqWz51q
//Lp1PtvuBBhfLR2vTwEdrN6/+ZEUCrQMt2ttnJ+taMdM7Kzq1tqClmjWtX/bQ70O5o1eit0I+1G
PRcufFTw6MCA4p7qcYeSLD3SOp5Tf998NlpXeFlhEayDOVrUzahepy67fNONTpPtcwl1YOTHQE4f
AImZHnHr1EkfdLS8Pr1HYbzb0xJtHUBhzktG1YaX7cZO+oBdHig1GNcq15Y7pS3uvmGL6NKjda0N
9qDgCW87R7QZCq3yE4wzLmqNWLdF8ZjcR6lHo3eDjSiFtyxtHmhX7AHeCFHqGNGOAJ4jgoDlY9/g
MWjQmjmqhDf/sUUHlTYUUAnNaPCa3Cb1/rVLCwp9h2/4UCtNQkMz56era7cAKXuusxievZt9aD9X
MbshwqskynN0Lpys3JDnNKlX7EZvjzwRUVOpT73KAjzZO04Ks9LssWq0yi4zgVrug34X3tx99qIm
sl5LqttRgFLB+HD16vRigrQE2vh0vuwjk9WLjkqqB0Zx9oDJo9wr9uGrhuTkgGaPBTPFV7tO3f5s
81tABdclhWZ4Xeh4CA5UBJPhmduV28t/+XFY3KA9eN9JcIF64gkSZrLZdNSXjTOm/+wkzG+ac1e8
6+o4KiAYaZ5Tk24iSIT3pCzu5uMNL70Rwb+L/rl1/4t8ngXx9AY+oGWCAM7f42UlNBag2Xh4GycS
ZTQtsJro8UdGB97Sp4iwC7RHwglC/Aa6f+HUJjdn4ZRQvq8DkoZmhEk/B9TuIJNmLsh7INH39YvI
HMCc9h7AUluaJqhLwrghgdQCFTaxCuTIBN3HbOjwveHyo68G5g+SeVDOrXRHeyziKsVgTwb9al7Q
2x7DreiWYYtAk0LMXUz+bUxsUV3H43fRuMTDOEL7Kz50aJopVMSNCz6AjEV0xqbBLw7GwSVmX6CW
Oy37hTMgpnfvEp7G1aXDx1AFn+cKNJUcW+WAKdyhsgmOBhmfG3xMD3dX3hYeJhTL5A3N/fADIBgM
CHXwfP/SQCkAHlb4pfE2yXom7oFKW7vRQ4ULlELdgsKgSH2u9d0b1e3XyfH6uFWanczFB9K34PHu
MPXz4lCDi+KQs8+sG1LDu3Z8aTJxoAzfN8UUE9K/w0Fd6kZj9Zif+o3V/dlulJrVgpdOG3kTTVgA
77gQ5/AOENAu9qtwFl3NM33hzR1U5t1FWNzZab5F98Hrr0AzQ+ccIvxHBqphlegTIaUcmylyIYgP
9m5O46sCIHTp+/bOOcwpWsLGj3+SXizYVh6U2ZA9gO/tRE8+jNhWHVQ75AsonZa8g5fY53Y6u/eg
a3De6+Nfbvqhray8vA5PbF9789w+3zYVLmKj+c71GuFnCX6mur36eQjIvXjhRh5IzxsLJDk2IYM4
ARCqeXVwlIgcCEHzqTj75q7PtChB1GfnUI6nV+WD00cTUq6HtX6BJUBq6iOAS/mOXC2eNElj5Poq
YRk8i/38OHfYSepNcDDnYRXkKvIgC5q9qYv/3djGAC7SnknGB3qOL45AAmrnQoNDtxLe+9cN6ibI
zO2xUZfeCUqJik3NtjiBW+TMJKeQnLNBGb0fbox6+vEhAbAUOF/Gh1O1zuSDl5D94r+kvcusxq64
LEOD3KbUlODZBmkiipSqCxagd/DIM2/Pg0eQa0HSOWiME+AqTE8YXgGEFKD3hn2Fhjb4q5aL+XUA
L82Ldmhk5YX+ZcQqiD+x7MLv6tR8AFL9GlRpv+MqLUXIsuabJ6iHX1bZXXxbJNchz6R83L8uSbdf
YQVB1vAyqxbcCogG2lXu0IqjFZ2Q3y/9lZc0JcOKnLNfH6SJrFMKWaV3TFv8WSrbr5d1ZKCvg5i+
p1rzBqPh0SlfzBdOxknaSCUo1A5OlfI9qeyP0UgHl34Z7R6WDwSJqfU+QJ+9gl4ISFoVF3FY6uyX
p5LFmaXjAmZrymW/DXYzaIO2tJjdeJXBh10iCqMxSnnoVhMlQjKI/VjWWIdXut3qpw38+Bn/IBvP
LUBq9o/tsEQmmtZoOIxEFMlIwFuL6GLp7ztS3y+vTsz7NL+99G7D+C9BPW3ERed65ZoFJsVidpnC
TpLOdtS7Iau2seKs4kb4wNA2sPwgdNEGpkcFJwwQfc18kOmZIzDCflBG5Yk2s6eL6vLegPn/+3JO
dKsMX294pg2QermLVa7bty59i/V+AiiWnAgRe+Ze5FjCD+s6z0sUgI/FfJdfBqaVreoBsyrJKeg5
2M5BItAQAmUXoSXIoH5tdbmo6TSqOoVb802BhionrN8VQr1XM21TGfehAOmUnC8SPvT2uQWPJfow
r7Drrb/d/d979swZ90l9+uGsQHjR9bukow+jWSZJCA9G0UUlZZ/CLcIWFD2bNfT7ZrhM7E7FmTQ3
y+P8CyABFNIYr/cUxplJGRavm9t4utDZfIvAkswzTIgAVVtR89iHbZz+yfPbgiS9ljg5ekj6jRAe
nAaBdofFVANYPI/YYQAEQmlk8ND+a1+/Nk9Ii8JJgiJmeaIYk0Jqhxod1e6dXcCbrJtM0n3Va9xs
6PRfiXVmNgI/ONJxIytzJxuDExN30PnCmwEBV711HjSDMV4kDMHrgLtg59hnpFtLln0lrPxVQl76
2O59to5BCfbvxbbUQUVyVPCeozvU1MHC3zvAepFl3/uX8Y1et0nxZIFVxPQzQ/CeGNzi4MGCBhA3
f0GfvC+YeSS0JwvSL72k/2KPCBbTo1uhF3t2LiAzt5gzySsNMS+R6U5Mek8X88XysLz3Y44UXAe7
PnRa4B0uagW80UZDDYSrh0IQ8SJUAFXxrySgJxrWbnWD7DHGoY0OxKhJl0m4hwYY2RUQGGZjVX3D
uREiSAEZNZBtXBw2YtJroGJIOD22aAuVoIzBm603k8RQPh0VN7z8TdI+9UpexWtwrYvuG7wm5LT9
BwW0t5EfJhc7PkOUQoWJHGKE7fyY5OAZ4+KS1RcxWWOjxKzf0e+6+2OtgI1M6FiLjOOsusRDSuss
ayQqj3+1aXKwD+YTEBiOUwVmXGiRJVH1api4DuAK64AcEodjACJ6AE/2saKqVaPhApTXYh2v9p1T
cFmellD3pEs6rkZXCGkylMxrUkJWK4UL+2VDcAbVyjN1S1OWJNx3FRRk43ITcnRqnjk6nw24TB5Q
T4++rctozzlEVs6oXe0bkggXp3UjLYNcaCvptsgKIGmx63EA9dl9yn5dXt/gIiNzgUDn1a2CfYY1
DM2lAusBU2fR5VmNwbg6CZn/l5E8gCudKnQmO2/SKwW3WIYNv7V/uBWaNHGU8ZbZLXIIVJoRaxGo
GQLR5zGK0YswHVaCzwjhJOhmRUmd+rWgtnmdjM84Hby7l8Fxk4wiuoYTY/KyolbUuXYWXiG4+0+f
nrThoZ/0y855vAhpaCtigalEIywZokWNmnS6LIen4XlcRFgG+m3wPWCFF0ZjS5dglcTChV8X4c77
tK6tk38bP5fn8YsV7dedO7wBx2Edhkkygx4UIQh1QN1cdGCN6KR+CvXt176N33tQQvRW0rCGcR9D
obK8L4/DaPZpnYb5onEcHocoSkCcvYAMOVrzlqTj2yVaQYML36dhrhtzhHtQhgAm8DKwAnqwHCIl
Gsb+tWiUgXP7SGPT90an7vDol9zL8uLDbbC9I4J89PPhfnwMSnR5wX4G3uljoenzV/5LigbkMynS
oCySlxUTTMIaTnompNcObAl1Htr0IOuk7/nvzke+Sp06ckWFbTJmLJM+LcPDC2NY/1uANl1W/x6Q
In14/YuTQBqCbZgP/buRYkUGmYs1p8WBtjOO8+WgTXaGT3Q/SNy0Ce075Ay3IsQPj/HCawD0GXIF
Uh/qQ3NGruVGAgmSf6/hIHCM54LWwYQohP3g1Gv4l+YuyP9dOFpkE51imJtXC9Yx+LYfIdJS1z8o
1QGbPeg5p944AwiH7+mVup+LIokXXQIV3Nh9t0gd8qWp/QbrSYTcoE+c30pIO6AMgptgRBAhgkTr
lPzD5gUGE4eZMmnBrMLjtiayLldgwtdza/4fwqjNuMcbRJtoglGI4OSEB5hMVGQAhGexPKdlVtW6
+tJdd8VJ+8nePa14T54GSVIxs3klShkxqSfEuaOykUV7PAGPj8Jx9hDS3PwOhu5lXG60hLLXsVz5
jJz99nYjnspH8OoydFL4DOzMkcFrnqvGMMI+bBZ9/lvMoIp/wiQBBxaHCT2L9SaSe5tPyF6IqCvd
J+52XQxOvAO/V0h427T/UDp+wRCLKxz8LVoFjySnAojX5DGB2eC2KU3fTTgj2WTjov30kMCiE+AO
507OJLCkG/w7laL4fr7AeK8Aki9yBk8iYEZ8CzgmqvbTGFV1PlJIv/2givAXzSybKyy2O2PMURZW
/FKYgmiaI3fSvW2STcPnDdSsdp2gHNhe9L9T7mCb54kLqzCNR3QhPDY3NAU/gNijbsnjcbrSr93T
iMj3F2rIyRGJ4nmgHgBgI+f2o/viGSvaJgaF5r0H4dSc97wNLnhJq4p3H70mtemNnEGK8/zxC4TP
pOF9PN6gusyjuSMp7uuwBOwf4RR2184XsrmiUf+ayYkQwIRPWgyU5C6dq4+rj6NRYiMDYFkSdzSb
13n+7D1gjmpYFbwncqNPws+dXQdPT6SAVSFihC+Rme+XgOm8OxB3NCBHJXxBdAGCu4qtKAZHG2pl
vAySH/G0EoMccVNoGXdWWjKrmWQPyYdCj8ot/SxbMPZ1sDGg71nd4oAgWsULKc+vKCyAon8YhUgs
EQlkrHX/CSse2V5Q7wWFmCmoThiaKY3v3et/JJ1Xs6JIGIZ/kVVEgVsByWJON5R6FBEDAir66/fp
2drdmZ0zJxig++s3sl/grNi/qVUjZJVGAs15c6VzK5KskDEu0QppN4wXlNoi35UoE/D4H1VziMMX
wU76WAQ8CV0ilBTTxtXuNs86qhkV1i+YJVkjr6QTAmVbgavjFpQ45Q+0fNAdexttJR9ruiaWLb7z
LzUPbIv4H3j/NupcBaC+MvE5TA5MCzWEAb5TUL2ltHuPu1W759aqZiSWTGhbTq0pGZrcvOx8xMdx
83HrMzGjXJtSKB+yQBA1iwXs4tRAGizp5yGryheQN9L++BI14wVy7zxdUs6go7n3Ge0cHDRt9JSH
SuZL3MlUFQ00oiV4Ef8qYkL+OS7oz1qBz4C1sGhpc8OWpwATe2X+vdMaMgANue8RjpNKxqrPes4s
dT39pvcVj/E6Y0QvJ8/tI2xnwP62kej4gn+J4hexPu322eapOa+3y8KhcbvxwpLXAEe5eE6yccUB
bpL9cWeyivArywnrlbgFHTPgcRIPyyrRMYvwd+DuLC49ZiL8kUX4vmyMKuzp3hn1mxlzCxL3xhxY
sagXhE/tpa/3oaF1y+nhe/xMf/Pv6CXWgedRLYY8CsbG/8825fax7S+zk3XIJjjl8n3VgydUnfcq
I0vcYUmT20GPXp59u29T8m640XPW3bV14ISu49PBfj598SI0DOr7/uZ2fBxZAPtjzbnF7Lw0opdR
ue0o++oH+qjZPJGP91fXLQUehCItcNWRp9SLz8wgyr43Vvwq/Ab1tMOf/EYyevZv8/6BqIWwP3us
cdlHvekPSDqi/29aLq4rM84Tc1x45bHe96bW1ByfZ332GZ/h0dwxlv3m9z+CQv84o2HpoJi9t+5h
GTJrKocG57k6pwDQvyisIbQEs10OfxtplC8lrsYxN2oxKkfAe6PPsuMTyohv+55r4Xt9Zw99+xgF
iMJkhblmA+w4/ROefkZmVgfFtK+Yq2rGUHEQvjc+BxbJcDiVEC5K4muGjI1CPlxRKc4JIXgU2P3v
3xKSacOuDhoSsC5BR2EN6WkV/pu4T8q6fKoPmmHT/kaS4IG7MzFo15UBw2xrrs8efhXjLmO54Joz
BhfqZ/cadnmKH0E7SXhMCjrueHasnDPKpy32WoPhlWSxohyae3LhWT6ADwEfib7gCpq1R+uvT6fR
O61n8j4zVY/jLxgLqjmCX4ge9W7+c3tJuYABTsO7/zwSgFzqtrHox7c15qZRcTQIGDVFlKJE4+we
jPS7rf9UEjn7A4oDiJSlI5R1WVucP4QsxBp4Bqa6s/Mkq4dzKrKZ58eRwjOSoMvgcsSQoBpux/Sx
4TFeUTqBa7M2oE9waI+Y3DVH3vCZDQfVxRvCcs05kreHQIbgdlQ27LwXRzoS/jsknJes6p4ANuM6
FhAvidVkNOUutx5tdOeU3evmPo+M2ySDD7JQc3OfigTyxJdkHDMIhLiQEOU8ToYlkIo2hr7lsNY7
4LUgU4guqmpM5+8oAyUgeXkI8Fb4GF05+L6W3EZKyIWihV9EqzD7XJhAXgDMU3bQBnfEjKqf6LMo
tuzf7Z6XkRu4MGwR5Fxv/sEOwBvvgM7U15Jq46YR8cGZ7F3eHqTCG2zTOFweqQnk04eoWQi7qInM
YMqdFGMR9sHmw9TgH4usQwdch/CFz0CiuXzDqzimcC6jUiZRB/ev+NY8xf6EUFUWKEIWiecgo6A3
/0yMmXp4nehYpVKhWd6WmHi9S1InV3IGLoGREq7g0fEy/vq9mHPvlm+KoNI4nINL/FsrSZ+2F8uH
0mCx9XLULDLbNXwReuNtt/6wTL12bMnXeblThwLB474bY/+6kLjW2xDAB6L1OWHVaXa9dT4FyI0e
E2GlezpUHoNc1qpzH1PPGIAs4rQvQKE2nx3rXSwDK1qDbNKuCQ9RriyGIjXJBDy5RQr9zuX0s7tN
jfV9XP4G65IRY8cFK96k7W3yTLqZHHMNq0IXUv09tleEgDnHQc6xPk5sW4wwPrK7kOzp96wMtYBY
5hlRt0wjHLifaM2LAZFd4hcWzLAPMvrd4Y2JGt7qsJKc61BQKAbcUem3tLsXNp1iJ2VxmyIRADP5
LMG3gER7B54bL0H/ZInxpcGBdrDWuAYpc6afm+DWECA+Ahn/4zr7CEyNSx7mzBJuSOFWY44ixRjy
kwZTj114RqkvhxrEiuY/MUrjQtLA2H0EYeok7O0IugEIxMfJcirr4QueCecznwOhDMP4dCP0nHIK
M4tWVHCLtXOORSobfy/PNDREVxtQZFIV3ndarKRRfwFOMu0Ij8EtwfcVIpj7P+d0j5RlY27QP95P
0PfGD/83loNu/Bs3YRP+ZtLkic8iG6GgPT5pAGemw19hcL+JEw+NUrsmlEaPlTK14jNNRY/ovBCT
0DW84rb6YmGFr0Et94RHEgoJOhWBkR90dQhNcDESpoHcJ0SU3MCP+2XzrMZFpK9UvznKUTH5JGK+
JZEspMB63gZXAs27+I7tTqMe8o5pmLss7RD+qwRoy6mcXmLJMxMe1eQKCc0LTsrgOc5JxaIepBc1
oYLmIOU1cZ/+i38+Pj3saGMy9+79W80/Push2RBy0CDbVnHK4wsXpm0PiwmYlFBk/IQhe9X4Fr0K
EjFE+VAdG7wVQrpFYcgQKo1b8uGLdvZuKOSgRC8Kt7rpcjrzJggIE3KakRe+fNJ3uElh9wJi8f8Z
VXBcDdHdIHrJoY4JE8HxQbMjL+yZdiey+lDjiGyOH8S4YKYFs9Og7WSqsfs8sRNaYjTQD95poXVp
eZ9e3tO+edcUjszhxBJe0h/l6XfoKBEfp0YydlE5+kWYihAjiVD9akMk9/bnB3nIOlkm6lRBAZK7
xv6eSovbhHiGqE27iFNM+j1yX/3MAfvQmQBmcrAFYUf096KPuZo/leF1+D3KK6HfuPAgmoWKBbtJ
7k6LFSrHaSjcHiQ1bZTFmwtA8PQ4DjCsVsO7Y630+DKES5nQ2RxjfZpgFWNpkIfC6ggq7VItg1ZE
dMo/gWXpfCXliudAdTdg0y/i8HdPX0cRTo0BcnjDZqb7zRZbFpYz9gLskaSCQg/iNnO42AYF1sV2
3I7PWEDSfTenM6fzk7lYLcwTI8+M122g+zoHkNNl0/4BlCeYrLFNc/f3T9JyqyQQ2NN3IPtyVO2b
CUbx55S/ZND7HzdVHW153dydD7+yZvX2jK1PWq1wTbqfI7Ppc1JOQLI526Wc/uQ97AUH1lm7YrPN
t1oAUBxcoyw2GTk2DNwclskG5vxYhlBStwV14+SJ4XJ3ioU4hCMDJc+YAnEWz06QqBxM8cpyxGb8
yCljsQX9mao+LwrJOFS44t0EfcNKAvXCyWEubcqkXd1488HdOR6DwW3ykO4V5+a2PshBMbFG7+jq
aIRy9Mf3IbS+TXR+qq5eibmRcZJWQ2PF46Pat52Zy+9ISl4LLt2ZTg31EvoKwYoWEgcpbPtsB0wD
7Comi7jq1GPtVM2tIZdpcAuv6M8jzuwqj6Md3+m6L91s/EjKqMN4UfEZ5aSFmch9gPGxGuv+Z3ve
4JMn4xh5QMFZENrBvSPwD24j0GDWeY1shgFYK1tA+/KcjqWkFlJJOTzXgd73kQKQPMGqK2QX1Cdy
6wlvxDoHJkeSzOXVktNTNQHA2IfY9F7cYnVZt4dyqc8BbOU/ggsL8pBp+9z9LDEZYcdoTlfE/S3A
dkPnrMhTxE0Pn8W5r1zSEId2imTFbNd9QH1w1lzC6/ZOfCOjMdA7wwXTh6eMWvofgStoXibDnjMG
gVW8DSJDvMCBynn27d4obUuK1SXmMTFzhMYasofUeZrSbFG6Q0GRo8zM2R3aiFAJ6OdB8feYm+t2
pL2JdxxQQwYG1o4+QS2kx9yi7VxEcPbdH3gAKEE2wKNdAZqpALButY70nHoXc5TPesRK0bvk3sbd
7sI77t6QHK077zarF/2onfb32t7QBtcJpP2kXIO3AbaT96fhtCDN6w9M0WQjGZDWaxxplztzomNd
AeDKB5y3seA46jvQOXDRi+m/yBltbBqOZYBcrKfHBhbgWE8swCZWVyIy0Bxgr+UHPP56UBmZwDGL
P/KBa5oDb+CR2WDzdfrgsBBMiLOY8gFpSO2nwkv3HiTFVq6OFjFzeDAKYDMT9ELbZ5k4tndHLeKB
3g7d9jarJvcFCVZXjg7Yq6GJucMvTIW2SqfgwgIuP6p0OE00pAbApdrghZWd4y0KUHSC+pALUqJ3
iCiTm8BgwFSsly0rzmunAAj03KbnVm/Ro/rZXTbqoViai/JUNSQjO5JhY8bieCN5tYNoEkkdGXIX
N3sNCRBm2kSxgpkaR7KxUYh7LaCYIQb/EXlobFaPLWUgLN/NpGS+vk3p9+JYRicP4w2IjAa08nEc
ZvLfSxAyGVvuYwWl1/LJQLTbnjTkUrTiq0bWnPuo3EL1v7Kr4sYw2HB/j2GZORb+DNlWKreBdH44
JE7iWtUILglu2Cc5yK/oBpNr93/QhHTjzHJ48c+l20NLReYylkLehZ/ob8b83xGRqpPMzu3rdoRA
ckVgl+YyqJwCUcCWC4fMklgaUVoIsgyuziJ/drSf3Y6h1Ro2U6hMFNAsSXAnQ7BGuqAvxG1XdAFw
MlrVyLE32fSc28r+B0ZASfNAW3Hd0grVc6j7NttVa9iKOVB35eH5Z+ys4yd4/WXrihfvbb85tuCz
Rjj451bLh8Dc9ZPA/dvJ1f8QNQcz+hhssrSYA6sP9cmTY+FGWRcBsAmAtjUx6WcS3V/ES08fQe0X
xCBlvpJqh/OOy9j+DN3a7g+bgN4aoNAqHNHaM9RDfNgEf3vd6Szi5FSv78iT89LgsabUXJ+KsbZW
1r9Tw+JwwIc+FUQHV3577JJy9kg7T0QCkd1HwDIFZwE3a7gxvJ9reK1rJUSvE7108N4UHHUC/+xN
QZj7m/6GtJXZfWaIZNnQiqhrj1/oe6rxe2ZFElM4kMCuDUqQc8o8adQcSAn0nkXDsXN+Br29Gl3W
9w2pIUK6QPPcZ8c7RQ8eJ8mCQm6g3KPGCkeQCLc5Aw/nBJxqbLaHrzz4jtu9xPl1X3i/SctlvRBk
ALkcQT7+UroIzkCYNhGVHHy3F+ymrFcV6mf4/XpYcD7avYhePz3w45LF+R0+Gb/QwzDDsyRZg4+z
oRFgbHgSbCpFKyYgHXTt8EWn5Nsmr/ApDgvC+pzzXqBJ5jsi1Kph9yldpVFg8IyrJX/m8RJCWO06
bidaWQY5dA6O/E0z7pYV3JFrhHw5l4v+5ZwzpIK2sH9IgcLaW0BQfAekHqp0RfXddiQNF+9q1D+7
/PBuKWmtzXB2GD/GMpV/baiodqku26XuATCf+KlcVToEP5n9WEPapbS+L18cm0F1wmwG4SKfbRHs
yf6IjnArperk4xjUpX6HKrZ5cgC8ZiiHli1HWZAFtBIk/bgNtbQNryd5SiZL+BsZC+rIbTXhBggz
rurL8uc1mxwMMKqiPFa3SvqiT3QgbaBAcr5BRToLTQa93Tt6LOqo/6ds7hGhsuh0LvtikW0utGkJ
fjH5jK+rO/+oI2XeTZvNd6yPrns1yWMJl40WUCmxaCgL7W2lwzfN4yoq4ickiscj8clQiuQRXfUj
dVpHQR0pm8p9OkpAqMzkF5opFJ005OLmGdXcRsbkHb5tfDZc7pk/5k4KdC+P64gq9aBxOj6ls0UC
N+0HpJFapKsik7JpG00qrx0BrY/LlcWpo6KaELUJN1WVIMkaiZiCwYJMRCb8AWyrM6tt/uRP8If7
0cdHHkGBY41SHB9pAXpNFTe6x510+i4/ZHHRq8yV8U/HEelpfsp2hIVGQG+3/W3fnz4JPc9n5kgN
zvGLCHR6/jhzkL+y+3zp5RyQa1Eu+V2fCRhiLzLSpYkSUo0cf0lWXxqUw+LXDa+xnioTfSZy6P3I
MW3S7yyH2iJ8y8Ikw0aMTn6CPcBy/ibCQaAHSIwxhCFC5GMTPivK3InzIqXQwnLzfz0CmuNzMqF5
DXGyMXxxOLKc6G/yRwb+sc/E+w9DY8cFTwNpuduUQ9zYeclcARgYf/Eg8CfoMairPwt57r8/3fZP
8FmAYqLDhSH/J0fc4VQrsS1YoOZJf/XyheeGEEDgKVK9MUBItJxQ6Nj7gD0O+jInNgJFEEba1oa9
RmUGIyVMFG4PPv++OX1/IGbGZ/BBocruArNlMnwNSPg49mCOUC9AnDGysGBhXCcMjEMdbBZXCTQt
CJhEfxD9OPaD/i4gqRKdj8Mmc4HBFRz0LZWL0GiHX4kIiogK7TKAH4ar1ZrghWTLdEitxiSoOM/W
NYHVTNHrodtKfOHQQasFId/kAkG0gJS24RN8Qizx52tYV2OJonDtKHWRQrTa2mzD/rr5zli2epJv
eSRvnxNoVoX8YjBBtwvpNwFvWE6uu4ZQ8IFFs73L/mRgcqflsQOyoH6lJPbHOPSvdG8jFnT4tTYB
4NGsQxa7hKjSP+ZRxqrGluwRE9IZazVk8TyjckQfBkRvkw3cu6w+IlqpPziwUEI97whD1YYXn4Hw
zvELNdXTfuXe5RXzLKn9AG+mmYMRbneB5bLNQ/Xa54DjjU87ECY4GO/KZIXMyPKXzxN9pw3VfN7m
87PfeXTakAXVS25/bznIC+eGEu47q08ybcQEKUJgofGSfIVRi25wXIEXuBiEmWI8DBoCvx/eqw2M
n3uWbMKE6XvvnuOrSeDdqmwmff1IC0pNj/TP1j1avaD2UyJVSBgyWC2/AAy6S/f8i8Rz9lOZkDK/
/blsMUTyMTXTb03qhkLpL4w9vR0/JvXDvecW0HViiSKf/EGHwIlkFLtFPXFzv1b4PJT2/bJu8Y98
vOY67WP1RyRHttpX7CNs+H8k6RZ/xZ/Rc0nZZSS53h3avS6sGSxvIqCakcYDydaxzTDXJvkdRMrt
9+zflr2GUtGMMsKCgkYufsZjSHJiPujzyvZd3xbBqM2sS8LPTImeqYYqwciDj5nUiwbmEy6XbBPU
VzGDMjptdA5ctqJ7EkFB/vdJawauBXvnb3n9OrcNzxWBQL2Tk3fSm8OkQeQ9GDNxB5mCFOC8SKAQ
OpvX1acEDeLSRBJ5HzDPIeFr/2TNvj28h2V/6KvBBp95/atvacuPCw2BsIxDPmM1FVaQl18Oc2db
gQHFAw5v0cKyu4YCl+n0kXWYDgfHG3qKJagfQrkGwS7uuZsIETMnnATJ3FtWVHrxaCAwqGtEUKXR
VdO6fIZxFcFW/WwGfshoXxJLnHGUGdSMAwSWfgd88Pdd3ei7KWN+isKQD5B29cupAjz78rR/CHfL
0KXaN+oSXjTdOjrEIDtIS5eBzUPikEBhL19N0ttFcXSEh4BA1eids0AEdzJSQ3DfXvjuhQU9Pv++
pooT0+ufYHPa5xwmFZ1Xj+xUy7M0ofmSDR9p4wshPWZWci5/JE0Y+MRdHjjSLs59X3Y6M6DCuGYA
y++n291D4V0P1gjgWjB5wb/42s/vXwIq+m768CF717PDMZtvhkKS213GDgF02kd2f+6E2EvPQpmy
AWAuzBS8kCYtKGTIuEhJfzXxB3QHOr/GRd7Ik4AmpXWxByVrOPezY6KsvA4R8jX9iPYBwgKhiKFB
OtnJDJsIMcRptC2/gViZuQjXvHmtsc84SDfUJz3vx+6y/TSQnGj4TA5CT45ZWXVoRNIRTbnGSGvG
RebQ0GIyAz1SNqqWl+rwAr+tbGjp3+wmSCxeUcLidpp7O/68TgtqzqdECxEbcLxgnjd4qxzz7haW
3SBw5LpS5y2Lz3MufbcSoq7+a0fHnQxxYY3IUFiQpmzLu3fClgZ9xXD2FgLNu9dOmhMU+hv5HWF5
EhIVmDJ4oE5GDp2VLj111KYiKUUIfINpOv8B+vMjO94eSDvuIS6oH/GCDgUJMO+IUBkoaDqgfnim
wglYTBT0f0fnrQU4MugYjZbo6dJuTIwDUjo9LieXg0Rm6XOLXv5Hw+nyPq7/OKHyiHiYatr7U1YW
ZJJzWxWp8LWqKQQiMPp7bfkqbS0KhKGVPpB45YTSEUUHHTO8uXgl99X+vZKHl+SyuCyafT6zYkDK
RTkCcB9fFiWwLl6a6SV9p81JO/GSSIv+BjK4gtLfV6AivBSCLqfcq5g8jvDAn6MxlICoqn2+hUzS
p0yXRuVmcZY2aRaxJFYjNcxjNCy9nRRYk25phfyeEHo0sZIPtCwxTMj9N5eVYEoJHmT1+wiiqTnS
3ImfU3V6tAGU9uuoQItBBx4VSu3vLqHjtJhzpsu90oXg/ojWz4xUNoC0LRKe58FMNV7AmTQsEpNk
tzFhh0QfnndvbOfbvnOPkA31Kg9HDXR0PhFkGFoYmkiOyETuw2YK+0ecS8zqwY0kbq4hl6RwUvQ3
b59rGDcVx23nf2MdWJt7JFOXPCqEHY8JBCTfEdIM6Q0gE+jh+YDS+HoAJ5SBMqgcPZOFhZ9DWNLO
Q7TxXun1g9bnv+iNgkVUM3f+O6Kh00Usf8tZkQdWae97A64NBH431wBuRFaSXIQnwtwh8r1sClD7
9XNk3GzpWIb/zLCK24GqcVYILvPcv4y/SblF0IBKANowNufV6g2uKEfqSjrW4NMPsj7ziUjmpb3z
2nMMgvQRMRfoJX0sHi+2GzZov/O5QlspLgD6GyrooaA8qk5gcejckBqS5lw0Kuiv21hlfcknGUsM
xBfzPwU5bjez9irVvJzHdecqUyVLNUagkdjfs9tZnX63wujBq4xLsnCALflSwsnRWf2hMpb/SWXQ
i18bByYVtJlUtv6gm7+4bTfdrMdZi10695BK42ViS7s0zk2dNOxpd8g+5KHfzlFeNUBM2AHMmVRq
vZB4d5AEJdUQyiDn4v1EeuHWxbTHZ+ho9rvvSvqQ+7krH1GFwpy57YPGsKeDjhBRiWTmwexTmfsS
cfz3CW3VW7FJWI+Ls875EM2rPfUEncx62Ug4iUlqe6Gq/AFIfik21pUOBSD4JcpMWYnr7/AHTt5n
fADMMqy01Q+vPLmgfCdqkzMr5iupXP1Qm5P8AucF/I0N5Ea21vDLVisFSj+CwmQdv7ehVQ7xIKgq
sxmE+1vo5wQq2ouqA/EMePMey0/UIIibvtIPVVIyR5Zm9eR81IQ68VvQFSi/wCakI4EV+4aJBLHs
Rh9eZsDe0HknwRwuCew5VmsOQ88TmnlIYIYBVA3ljnls+doh9+CG4/ldZ9JO27G6A4gh239v+NF8
zx7+L1C+FHKH9Z99kT292d3n6ChYB9cvnEwIJ5A7PadSgjy4WF7nKNFW/bkxfVMBC6bJk5KmcqoI
saPPD/h+3fag//02iA1IvY96GLfUA2TkATMZTyF47cWZhuPLCmmR/qegrOCv9Nlt2ltba5wzsJtC
hrvNE7R76j2UUXfoNJ1NCpYqhA9vF8EY0hqjtsW6mNvVBsQRoMVQbXpJDyivsi3eCl7xZiVSXl4h
Rghkv9lQBoen7/EzBjToLSpEaHWqHTFU3Cpbjc9/1gHscGn9PVqIzF98W8BrfBeYoiQw5LGUSrPn
Z9A1Nop3VmadmIwj5qgWXun9J9EQxfFrykSGcJ1OW/Pu4XJBTs9IxXaPJApvSEuUx1bevFbikHdx
2k29LpdoQtS02IHs89fmQhu1m9vwG5D85vfG1NXEHCUSqjMnRqpuEHjxmnE8Rt/fTyhypbOI2yCu
ApJSSd+2ZnynhMmkGvbjzEewhsGWzscpjMMfq/eG9Vt/eqASKXwSjjsJSlXh218XnLrZ6i4JddPB
Nf7QiX0WguYZY1uiu71RFQtjjKib5Kp6C/YMK9oAjckX178+/qxeKw6rXMq0qT9TcrsDwYtpIVEo
wm8FhnHGGlbPfitWUu86JLZlYUzzY2+KGjB5Jr+VHF/o1b4MO6yVrwlulqXBJYHfa1wmiqBevTKp
/CK4oEwqw+cR2ZQHGQz1mrN0DvT0Evx8A7oNFYf78vrjflx43KIB8g861a7eC16+mOrxfXxjXy0n
8opQifgRocIlzLM34hrLqd1kw4BwUvd6fNsxJZGMK6c5jSK6iPow8JWIJ1bHnxOzQFQeYa+sdc3Z
jpHuSt2vR/vRQwlRXYgF4YCegDcvB75askqzdjBPm1NpdUL1vzE25Uwf51xxm3yP8oGTPSqXjEPB
NJsqiTYhTXv8AsT4hKyl51gQvp9VPtRGfa8Gn8xR9tIkEjxC0e1LOKwn2uM++/OCy6TnP10FgCK3
SdVGa0SZKPtriFgQw5UZtmN8aTzV6EERTuYXXuVnc3nVHzNcFMf+5rFWt/yvvq1hk8CqKrCq84qQ
Z6/eG+jhpHGG8ErboFDtTR+JBMdJR3vUQeRqy2co+6Tu4Ru+z/WDdIKl9jAFnjjjXAQN5jc8oKdX
j99pFqhTeaLNkeF+N9+NNL7ugIhP0uFzkDZS4HXTyv++A65cVLXVjHcloXN1xsueT4qttZJXZ8yx
tX3W7Y49hKzdfAgmW4+ZVT937wF2xcbJq/jxsxHAiDR1bstswnzxOV3i/qiJrI3+Vy5h4sE7EWeu
2b2XtxPT9HOpz8rdC2Q/hX5C8vZE9yEtKjh+lNShEeXi1Y7uCVFgoxde0GbBEISnqFnAbkrH659C
+i7CId44bBOe5Or+LTGQmucLoU1MOS1KYD4zRvXP+kGyEas4hJs1E9n6H0/1zyTnFhAbZiCypI3F
mzjE03OdMYuiKADtgSjaYVFCwQF/N6Pf4F9F8hfR5eeftpCnifNThznm3j3bGRsnIxXHroMwMmvh
88SSCdHG3iNUJdrkdUIyAR/h6WjGv0vjgEhtVKEbr/bcT4HhZYdifN/Vu3JOnGfS26J2v+4Y/ACa
1+rJ2HZTqXXyo7l57xnOutUDPlVGT30evqOOHAXeOPFHltEqVeMP7iRzwy5l2VTwrkyGUmah1tZK
p1LdvO9cDw/KRs9jFQeRRFS288MZhISYvNkHNKoibX/UGKmhbHmaRE3OiL6yp0oVuP0hGvw2OzfB
uU5Mw6mAvknqvrlXjETb6nBnMyYSRBdcGLiYNm25wthcOK3AU4NWQUqF/RAPMC/pqSdT3HfzTe85
vW2t4WvBpFn4Obq3e9qm5xmh3oOG1wwUBrKZUgjEBOdU9hlTHcy/uFkYUzGWRKBw51Aa4AqGasxn
d5HJtKEn3TFoJm2dpwsIRatnBXcphSKf+ulmC1EjyAGIbhahloDRxJt/HXfDO/5noVfBJxJwvT4i
GA8Hy7946IQiuoRiI7uogyuyDaFp6YbqmqmUbCwU/57ikgY/F7Tzi/+/M/sRz+xUYnodfUM5yBKy
s05CwlQF9Nh7H3x4Mj+JhCV0MpBK/m0qjPoKsojzgRAM16LC4oKaFZsmqc6My0wUFzQzT+zopi06
Rmg8HV/mFpn5kQhYE+b+NshwiWUeVYbkH5YsaXenTq2htS9YT8rkaAY323BbAdvjyuc/B9TDBtn0
rKGO2lvIIgitj57Jg0Cx3+pHMi/V3BEuaboLn0kxuaeX4Ysr7ersl5PcOQ9Kcogt5zYDwPIqj+pc
/5Z+o2LYC7R9lVxoiRJRd9glCSyQic6SVl/cNC+kkXC3InNVGiygE4l3cf/wSeGdbyl/YPrmxCCe
BckOJIgQ1CIyABB+IP/gyXB2uZEhCjEjUgOGXCHD4ztqo3vEC+evhTxG4j1B2OkT+EtKgEjTOA+h
DPlsEco/5yDMl4IReWfnw1HLIkctQ7ZYskv32Pj0iHejjsm6Sh6uxTEKwMZBEcvPNLEbW8Q24KHi
0eDIdXHOQ7mS28YT4CzFzwKrsudbeUgyhTj5PHn2IqJPxCYIzQNvPqegHAl3TZLAPTGnhAIgWGOX
XmLMZidyHtMqRQLCaYz7/De/zt77kgiOKedbY9ruXx6uBEmYoLr9F8XeZ1m9QoT3TLUsZer8lypT
JsVyf4/plV/JCK1XvARUVdZjDvlssH3USkZsxI+9tAUCoSGsPKFg6G9vUFVYJ7FQoBm4UsctPAmb
ZvE4vhboM0rvB2wNosdCl2FcfkzKSFni/JV2FDIx++E/97nnjdlvU646zJPGCpfNsdgis9b3DOQI
uQXNvNXjlpsGnAKXPNnm48ZrxwbKDVAKRHgGDsM/CTyB2ANAgAapsXBhthy2uOwi1GMT1lklpNbx
xxkvHzwBsg6I6Hgy7wMf4nnwLx9lgQK3m0NOf9nMI/b8abPi96RHS9qXufscyBttqs966WNySziR
m2Nr24bVCvAg37Ivs+Tw0XdUHH8RWl30nOO7L0/M9EoVdbt4jNtlRzLnSTsAD5iocFpbQcLHddOH
NBdqnP7FKyvcwKCPNlsJzpSrw/P4HrtZwdv+JsJBCTtWBeExkqHALjNz8+MNnkgJMKDiVjNkUwyM
ZOcCufeF2a2OjNE1/Yw4agybO+uYQoy/sqSjPbjPXztrz6vMifdHC9Ul3nPUMYbfXTEqdtXssTin
lzX39UZSPJH9t5eOkKVl/C7jol4yXWDVaHMPOPHeupxX6eTEai4zteRDDngvU1hFcmp4bb7aUDjC
9k/vmH0BSchdjPH1HMWw5MPfMixB8p7/eUqQNHCiVgwH9ImQQcBQjtvs1cQIvAm6QqYmICm3uiy4
cDiL4d8S024/vEEsdEOtCJ4lKK4LygZ8BoxL+ENFp5/4oTxErn5mRWymBLJnOUTeLUDqsroGDMH/
WhrUmTQq08qzgv4Bk1xy2z12fAWRIUtAqyykiHZ+H2vL++wHc31jvabjAik1CjU55bDmYnMOfwF6
1KnBknnFjk66ZyglKgSN261oMR1WqDPpMkOR+9toHhGoQhTB6OPnYYfwXQMF+QXXubFGF7u8jAEZ
mx2qYBU5Y4ditp/wLgfVnE5T3jaWH4zz3vPEI2H8ebPP64jMSCpxn5MCcgTLcQ/lIZLQALs/PbFo
mRNodSz/JmECcsyZYIKbaw6ciP1WcyEux9L47eurOtXj14gYjvTtGVT1mt5rjwA51uPPUY8AZv1X
woWC3SPKJkgxqjGIe2+NiYiwBBwd9amEKsIMDRIlWj+7SX+DI+SamgGZGUhZ9cPXXEjnaUEFIgb2
1r3/XB3cEpd5CrtNhzzlxh3Z8ySv5reh2fg693Pr0ovJEdHqppax0V7Yi+xv56lFCrqX1MtmXi0/
G67/zCG7AbGbSVSz/UNHg4H3+5nUVah/444cB4PTR9wPyX0O5JE8yYXI166+AyI7GBgVBgXVvSh+
ew91JbAUX27HmjK7AqFd8Oll+3KDO/GM+kvjEJzvvsKeLs6Ezn3REbc/5fjZ4RcdSeCAC8QHMC2G
QRemUInc8au/hxV8WUYNqq2ioAV0zr1NDTtMJDrkfNLQh4lh53SGYRiYB3yQ8A+ZIPt+tMmi4pg/
WlvXBvwr7dX5ZWKE9fI2fzi/I0KNN/pFimtQJv3jLhukfyhryAdcP074rYnAgHYSyAz4CtZvEAoq
c4F8ueNQUku7/rL+Yz1XdiVLCXcrovAiKv0P7+YmBwjguYL5QrCMqGDeQRjTEAmCrs8teVCeztag
WN0Pxapc4Qwh/uwEAG6yMr6dnFd4cWOd3xMRC19Vvuw3gZNb2LQRlQy8fd+16avH/h5u9LX6YKBC
qbXHgFVSwNnM1EV9BNvoNt+JOsvFx3lWeC6svzegTg/bVTsksGaF4RSL7K7mUU7wV573bUYYjH03
BKrxRC6NzCIGg3kwrYpuYPv2tqkEwB/KeXL6bgbf4DU2fYjYPNUSvqvz9LVJL/pSmKRNbqgbNUJk
aX8BHs8R3PZcvfZlc0E7JiJAIXSP4ZEv6CjD23d4AU9ivfmujWb/IZaNezH3LM9MoThz0lpguzhz
tPENzpbzgza97LS0NyHz03DrqEDWANz24vT4dUSV6vT7cjM8/ohDPBQdZW/4sUKdwTmWR1YNHute
OO2OKLflYlXJpVGv6/de1hMd+9r2LHNqUo7Ugr4GClcPj1H+j6Tz2lJUi6LoFzGGIKK8kkHEiOmF
YSYYUFTAr+95qm/Xra6uMpQI5+y99gpALPoqXw+gZVg377OtZr/wyRKUbvIjsOUnGpXHJpTWbYTB
AH0xlyIJQUV09bvoBzCdPnfXpT+6Ier7C/RmvaTcFPUxXO+pfNDHiYuFJ3TM/8TbGmnLa3wnja7n
FDYsfTLDiZL23w4bz80Epa8gykHzBb7l4t0j60IyUtiIuXlVGlP9HkYH5gPf8Yvf0oQdPjM1rl1t
pz0NGKNK/OTB3uaDGCxSbjKKwXp7v5AsHQEslxt2hE2Xt3sJbZCXTMrCBGsjjELcF83vdwzQxKji
yHCQUCdIVzDFGW17wniZSyGHUrl5TslHEV2xy1gFZIkpGTeXaDLBzODxcym/Ta4S6Wm3qcfvmG0v
U0YUeAJMPqd0zA5/2zIcoIUE/4IlLb7oGAWnkFF69z0zhMqRYn2a9D0YQhIjdgp3gpbPnCs1rje7
cqaupenAgdVZioANqfBa1MzQasBSe/ZNsbpBqTlq+KCytO/2A7k9IWpUwLegAn6ilCx8eEAqlEBS
Z80K8AkbEKaO6xoTXNyooJDJk5Ty6ZgMPxTEG4Qva3Vg9MD9C6uSmLfSZL0hoJWUE7Eck80Ag+EC
A7C0oL314q6thBrDnl2LqBQTyON31zoXX51TQu1uRzVM9iJxE/QRecS6t9Q8rnDU9GjU49v4Fw+G
LQGr3+0vro7PSTUv3VfUBefxm+g3Ag4msAE/Lbu2wOqDdyQFryAdsnJ7zUif5O4NNXeX77yCclq6
TNCD50JzisNnLMftothILsGqEUL8EAJY16zCzlqRUKsLvZW0lMz2yHLBLvfaDSJwQdYY/B50IYeq
57fFfedn7RwJPxUzwkzM0s2ClDLerLiDdg53rhFtX8RAlxMISg6KpA6UcE6/OUhLM3A4rS+QB+Of
fz82VE5wHNbXdZeiBeITtLkJ9LpJHVPrUWJWcWeEGZSTIifIPPy6ZuVQnl6H7aSZ/abS8jfrjWCp
tQfq0zMRtgS1kikF7ihZijdwvq42rOfv6BV0U5M0ZLvZXWgCEA4AmjI/aQXxVWHSwJCbWetIHbNl
QXi4L7/nS8/GqfhaORmHmVN9Bi0ESgkLZsvFURo103jckWghuD9siN0bEuVOENxg7IqRs7gd7AWy
bTgZEjgrIfO0AeFjzGFAwiilqc6NNNZW5RQiRbll4n8VSc/Zus1AUwQXIYIUAABy/5mdLlfBe8Zt
vjA0Y5KhGRbx0KjeGJ/TjdPxQhEA6kPkA9gEe2Db15h2mTA2ctkvUWNUTimPmHY8fSKmv5LNr019
nkNmaZbJvLQVtrjjd9ZAvAEu4mEZ8+PS/MfIlHe8rlYxIACWIAwEz7EBtvD0aosy4yWiwMf9yU8y
LCIWEfzBPtWJHWZNZqyHCwUO+iy608/ksqn83qQa1nt1dTnUx+7uNrktBt49vqGagG7EGjDUc0tF
1Ykud8sEkBqfxQUuw7ALkrpOVhqneg5XlVSskoXeqADGkQENY6gy2eJRjpvCU9fyT/z9DKXEzmC3
HN7nb99S1pBpwwGoC5MQPAFg57HMUGI0/40XWhuvNk5La0UJAlHnbRNMhENCY9I5sGD8zMb8WHJQ
Oz33Q5kCQL97P+Ac6ontCrP8lWa4IQHK2lgY59/C1erjrNyP05hvbrwJb364crkdZA0esnYyP+Sn
X/OwEve+GgfxGHwcNGMCM9poAkFqVccvm9dpiccUT7rBA8nglfgD/okNBERMYaEdbjSDOoCvZB68
JKN5E216ZvQygpgw14hQlJ8dvM1dPHDmnKHGnMAU2kcnI3jFO6fGdM63PcydC8CMeQF5LzdiiHnR
XPVixYh33+gvkiUKdlFAIMDLDOLcCHZxRKjAhqfhH3wE3FTcZGfbBKonPDt/RTw/uSxdk6zjCPqE
E20u5i7asLNwqFdf++/fsRlj/s3t/rwmRBDBZscdhQM4DyDCpcXBdoVF/mYT73b0In+v48xvTYLG
9DzHVl247U8lf36eekdia72PgYs3JLvzWbhXn4FqLkTBiGjLqxmc7y7fCFrugZhdADH/D40w/BRB
yIzLrRIyok2MzJx7wU30/gcNcMC4G07iKY8agyyaEWE5jFk4aoH5d6BuTjwveUlxAAGGbIIO1uZB
dOYgzYkWIEOBl4ZPkrnr2pvUIyg7fvoQz+yAF73ZuJzeJpAhr5oj0pKyHWy65o7qxuRwt/Atw8TQ
3UhxiAlo7M3A4Ge1FW04HwaGG33/Dh7vUzwP2HBN3kpeSVCaqscz8+7xxOKlaJjYswET1kTe9sPH
sUr1noqdF+IyVDzpzGqX/gyYdGVr/zL/BmcE85uOmz7drmwjer9nTgUrm80cZAo6suprqE9w0FzD
5mXpZDHsInKku0GJ/YIpbGWYDnDFbxIcFGR08/aFduUtKlIVf7prkEJ15q5IM7ToB2u0O3n0xin8
wA/MLDtTTELXX8J/0qtzp1/bWS124FdhQWfWCOaGU78fzH6ACxCA0cWC9cH8wv4GAQqeMKyT18b6
0NArgjRYQFFizotsNx19IaEhwTCv0ff8th8Xm7oabu7T0sag3fwj2zLsX1DpUobsIQSAYDxcsLgA
14oxzbe0/uyEwZy8QPsUlF1LH/Z4D2njGLI9zHuHUQlSM2bm5HAMhPIJ9w00+rlTkPok4BAhR7o1
/x0YJz/ZbIvlr+cW0jLjhWLVTgXCDs2wFceRjngM9tRGtj+SR0qXpqIRFz4HzddJ8bEd9nBY2n2i
fEOjI/QTQnWIGD2baZCrhAhHuN2DfuJ+hcoIxI2qjkE9HHUfDLr0yCi7oONUrH7l40N1H3hPKapI
GxLGfC2ej2dlB4sLrtN1Qabd10yWQHkwEfr7HmVtTMnXrIDJGAs9pnenwK6zJdMsdfqQWT2JzkM3
wt+UBuWOtztOrWgFASfn2CTNUc5BcQfqx1gzfrGkEWSJLyAzBDbwFIlD0IA1whxDq8RzH+BBQZf6
bwvVnn9+cu7EKmNrbCQYhP5v9iAVQUF40wLweEsJ9xF4K12sEXLr87R+1JzvIOzfhpXsaHwwFn5Y
Cla7IGEwVPphLgnePW9bIxNJ+iZxC2lXP8CTrZGwlXBuZLBgAIFs5ofERIj3JdXuriGvffvQv7z+
xcYBkAE/JJ0PTE4awqcl5iVAPDdEUGZ5vFs9Zo4ldr3gKKDijFuhOWHQj+zJp3jOD9ThDaYsVKrg
gw4tJzYBCWww8NYZh8gBltPF/NqT+gB2VtbAd9EeDidKOX8zIXlgaAV7ohGWan12egj1RN0dGVoi
Z0JEMEXK4HZg9rS49DAip4HEwZaCkFKMl8gpkXpgeA9ke4XF6Qo6e3/iJuenuSMlSH7cj/i+15V4
EhNUqsX2BAnAkquFOShILg/GqY1fZUHCGQUx+pUKvxWb3/yXWJw0qPruSFtkm6E9Z3SNMGiFFYZZ
jdQTbv0nupCKeEUKwN0fFEOf8lPIfaMaIHL8u5bGaHFGHf+LkQAUUej2DVYDuAL+taD3s0AndUNF
oHBiOeidoGkIvQwhANvvKCUirjHrOfXWSxMs5j4ljYTdCsYYouIvT1dmj/n4jekZ040LkItZU7ng
d4dmyUhWHzzTVOGf9o6yjSqZoiwLEF3dNYeyjOcqp8rqPmUlU3WMCSwJ65DC7LYuNeDb7DP0LMPv
9QBU8r4OWRylwu1Cp+5YaclE0lSpBsjGicgYpG4gQRGzT9AJoKOu9Ql1SZRzysBD4FWFKqi+xRJX
E1InrWAYNzPlO6xxtIdVzVJuEHHJOfk01ZtZv72UcNnL8AUAr+9vL8RZ/uCxuVI5XgHvHvcxdOk7
5x2Th47/gUO9+CihW4RpbSn86sZqQuHM34fEIcNmcjhMMLw+aNbXkETab+b27MkEQjGIlWSKPzdz
VvDX5PT2JHsGisS4QHh7X4zTBVtxf2H4A4b1cLXcGUxxoaO1ZG92OhHQzeQDXyVuWsTijkhhuevD
PGGX9ndLqJo2PxjSXdhErF+mjNlmetTxO2MKs+60N4KBZiaT20iZdGmnyi2FLLjKogsJ4oRWG/2B
xQYfsHOTjWkA8RFE0oF2zr5NMROI8sbs/FVSohY4z00qkZfZstn/bbhw3/nD9is2/9Jk/43Fz8gP
EDWWKBooEAqHcusspnYmwyKr9ihBztyEemV6d4WEgmnia6tx0rDm8jbTId5uZqoJQQxYirS108j8
uvmsQPiUkk9Zu+UwX6YIQ3qg/CgE0AwOgGHQxTHVQdE4Gvj4j2MhbswOp7fBsef94Whih2KfeBNO
s4l7mKB+ZsJDx2NwF3M2082TypHlZn+HXUtJjKgx3SjvloKi7WPNyHRkrejr1pcFFeo6JhJUbR0M
nhaJTA1TVb6ijzN2ksykzr8RwRipXOUkmO8l1Xg9nZyqq4vb5E0/3MXixqBEAiHo9r9G2ZIudxld
RCtvNS9bubkXkjlVYpf9C2nIftsb/wBtCyG4u91ZfNzee3RVJ9z8gvEPZEH2RNZ0iAtEfz7nejJ7
N4GMVTKzIle5jt651fLUyVBtZwmEYYz5Ai7BHjr0PtRU70qtg29m6vUwEfoIQABpA53Km9dM21MM
X3EPuOVUTb6siZr7BqMiDHXSLYcD3KbIK03GyS+iqwTk6KH9zMNbanU6E10JBJpxcXsBVH+gYcoT
PuuuKFMgIEBUQblHEqriSj1HcZTUet/tbuU8/dyoQ+n8083nhhZaX0AKhhktWEKV16KZQSZ1Ryxg
5Ay4cpff602B4VxxfOxZl3UPVv75tqnnFwvdCy+6cbEZY6KAgA4TUt27Xpyv5rzh7z/cC66G+CNX
1u+Cyqdk+gECIE8nClKgEQwmrnjd7s1Q0lK2subjSDQq8RNmuAGwD+kxvozKP1szNgCWeITf35Vu
az5bDIQo7tKsLnGna2RYqLHrdO0r5y7vyd/YSIkTeiIZrmR/KD9dFFaotKBT1fgRwdvCguw2ldDG
e19I+pXZw76e34k6C8PR0vwetd1zW0zhiXJKYUw8b45I7OcMkaDbsg4MMFxnq6dMqUbsndAVHih0
GlcQS9G2sEVhGof1wJCpHRpx2KEM/qRZ9UEe2hsWeGeS/ku2lCQNoV1+O3CjBfOyh1kzUMvXhbHY
P5RMhxYKrJb29CHsTV/q2RjMT/1s5O9SV10lmUnFqF+HGSgyGPK8mVF1ahA4Zatki787967/OZWd
GROsal6jrH9slXJ/vcU/7dSTeNI4bQ/wYvMfKqG1zmd61sbUHgwW8TKfNsfXBOCvi4z26mFMXcwE
gKli6s3o8c+otjsQ+eEAjkjm3z130Lf7yIZUt+M0sDlbP/GuN7/DewM3j8cEn+07t575w7Z2BDLd
x2uFvqE3kjZIW6fzKSNwy6PVLFkWM9FU2qL5ZMkj+2fuMSvy5iyvdEbiPxHtSSfJfx0rCEXXyPdF
l0RynWiA+DqMAtrGaCCSnjYitI4v6R/5HNEM0yXSAdsbEpDtDf+IiIiC6WpHf60yNwrtUPTH4dcO
3zY/EnciHWqjHvrvsC5CFrPegGWAHOTbQQkfm3ugL99bGQEaCtzaybmmWb+U4KpM+zBbX6Pu3b7o
zAjMZttfPhLjTSVytz+f4D7rL03AnsTYSRgsg1WydDIkYXMCHWTEAMzSw26xRWnqQs9bPNYv7KUY
zP+MYtNZvGF6hM+YkWmnZ14pN7e4HJy0mmrCKhlxEE7ZmMquD9UPPjr+tYyKIUaOuxcL1lsIgcSU
RoP54IDySV18YmBaKXP0h8UQL4vzMVgb8ZdaX3hL4W3ElArufHiDmFc5vzNY2AN5A/AW4iT4Q1vZ
rdaNWVkJwR3YyAi6MZfEUJ0RVOiCSnKBg4dTh4+1rQqNgpN1DPcGe7NkcXETrwkusQhAprQlCOcy
LCKqVoi+5bEDbwo/e828BQ/shgtTNEZCQgLBsb1RE3pXIB4f815EPangemM926orLR/KStyUwfvh
FfQZFQWlod/97tNNXy5w86hKEXkwX04hrlwX3UMbUTcrsYw1Kqq3ER/3bAfiXUU9JtQoXROhJ9DO
cJ8wkr+vWyacH7eeVbPy+FZZVAySxp+aIcMOHqlsv4CBAzYCWwfarzx2LI3ihSXjYr7gVTIZwzWv
NtgbAfjfuvW8m2qX5Dhbh6r28riezOTJokO3h/ICKxGBswHvMfqqMrtB3NLxf9ifLboMCtcyg0Vo
MZBcsF/q0pIbBflH6PIAcrQAD7vP5koTdYIHhooU/sjDqqmwMb4XE5IGBge1qJBHfJmbJWZDZwN1
lgoJFidDxBcmbczMUhE3wFT+QbFEFQ418znVYRsj1RM0q9rpu0//Furw8bNJDwAtgxfZc5lzznBZ
4SYM1SD1KJaO4wjufSWzchMB4Rc+JcRqmqPGwfZLhguDgfTPk1nT1YCSC0OB50fgccDxONRTlYI1
9DHFnyub7ERm97C36cy6E9wGd9e1Ft8FNZc5BLMpvUFZ5FzubnENOn3hGEjXdeUN2UFZR7KUnJ20
i5clR9u48xyYN8KXxd+mtegr0fByKKc3L98AS5cLjsJnlCyTJctkqQrWe3OE3J6vucfvwqmCIJ0U
AzM9YmKy+Ngy6SJDOANRPsYPhqI7Sjf9NVcj+3YL+uAqisvr1t8mVnCXGfxKmjgZtNh6gjFDtcd6
4WLJmXv92vW+3r+6Q8EzxK6P4ZYD6FFTvRWmPBLuE338WkbAnx3uQBIzTcDAA2S5eowhsnZ5jXtI
dgFXehOQEGXWidi6aImgkdKbcv5Yz0hesLvOyLIN97JHds6JURHDqcp9zEDukV81v+hdbGE81ESu
t+DL/e/q9x3+dx+AMrzSRlBroJTc17fcrPrEsht9sKuPselb2yvQUsKgCbLI3Iwt07OskYcGNnc7
pY1gVUPmIAy/enMsSFB+kxTIqCqGgH+7jP4cw4edQfTBbjkT+fGtILOgabrcUVcJkwI2s+RhPiHN
qDHXGvKeH33mSYnLATREq/O1gUMUznnZlG4+41Doid9lQy/3hEzMidZgSvawqIW4qnAH8Qfoum8h
XWK1VsZXRNGdzcvrz+DhsoillrxnYshA7OUrRBwzxkP5oeI/egtybF7fZn4gFyaBBKsz2OMmCDcw
B3MEr4qzzaqMBTnQ5l+wm+7sRQwTCQGGYEZdLVb64DXA78UULjGYlsL8+/lQk46yBaMVo8bHFEc+
5zqHJQ1wgoGRvOru73MoaMEX6uPXE7KecTZ9uj8oXwNgYtlbd4KBC39qls3wEgr6hwFMWZGk/Njp
Y7CHYofsDPa1nfs6VuS8l8Kr/UqignC0wHctvq+BELxmnK2aCQZtTIBw7STo7yVor6tkNsD4biRB
1nnYt5Xs9xaPVY5fFMOaFTxjFDWoEF6jzhCVgb4pxtIkP13m9aqYq2D/6qpTWj9abRpvumQoBUDZ
22vg3UeC9PEbPzw9HBB6O6UTYuTIn6WIerWO3tn05hQHgKwUDbRbHvmZnG/0TZJF30Q7BW5gqw52
7eRd1EPJwWXDlMKnl4/6vu4ns76fj5CBM2H10/iJHrzrM2wOXk4nGj482ZfHSVwF3WNFqqvQgqej
HttVTuAMbmGkYg5YkF7ml7pbWDEY/YW+IHI9TBedgCXZynDxUUksujvv+XcuL5p5tWUxZXgq3jXE
V3SmuUBOUiACOlP6KQ4EgeuoQhFTR5LY6Vm1+UeHFJU96BSYCB/4gu2vLAjzCtVUOe47FYEx5QLq
8wJvqFkWvfFat267+tys4UfCdhj35vcwGVkPezDDzCuu9jh+Yde7Z9ymzW6rBqPDTQU3KOovNBwo
P0jryUt44VIifPV28rF3fFHRLXqLYv9c5VssQFBwnK6nzh61Bb07GNRc2esb6r4PSrPRc5wOc+/p
XCE7frx09Jv36UnmaagvuscW1d+Kax9nHhk3wMFWmcnUBhfjDch2N/mM3Q+0CZYViTlHPNj21l9d
XP75goAg7Ni0GSS+Nd+HdQGB9m/C+FnCjhvhptfCUcLzyshhdFGjU/zXJ0p9GdIkKVwflTZW6FY+
D6oMGkb8qpPgs7tO0EAcNGwIwUGJtz4ro+/mB3Me2bktkQ2foOyHzh/+Jg8P40ELq7XDNVzjulaa
ynSA2WJvLDLXAVaX7VRyrjFpOVY+Zj+FjDOwoCG3EnoPg7cV2XI8a4wZf0NAVcATLX0m8UdQLwV2
MWvIrwUZscU34MlhUt/gTOfxviM1WbxIYTrVwnNMZhQEWkmWF9nzTkLCSrrpwiHsea/jAzGBCESD
jxjp69sMWRx5OVvcXikDMS2i1zCeOoXjYNn35AWn6SRHSYSN+GwQQI4BFa6BwB31PAiukxq/5GwI
Q35KnwI9txh+J68NcnxMS7AYxBGLKCTWLbroWbNQsOLRlm2cDWkKPM7UUTlMHGknfDFQVLU4EwMm
f60KHerLviCFZyf8OGXfOOHkYp0AcRzJvr8hGLKsJRgFsTbGv+HDfN2ND3odFOQs8oUItQD+BLWs
lxfqGoour410LmrotLzVWaDhfTi8HjIenrQPA8z0kA0/kUKsUD65+1/ShvF4RNV6s+Ddu+AjKk4Y
A068ucQYlekDY2NAbWwlSvMupsUWcJkyf+hGQgm5qDafTWG+qRvo/KHlbPqz5Ngh2gt9Awyq0Y05
YOJ9NvysPXaOdEsvBgBUru4XGRz8S2QQcKVys8YqTDOJAuiwDoATAX3+fQbo1U6PaTOHVdgleUN4
+onkZWyhTVAOa82whVUe9MR5sCvgSxaXY6h6rmqTgjwCA4ufCFIu0yx+xFDHyVHDGyy4s0P9jMSn
QsIynHrewVj1b9aEwoyHF2TxD7EfgkyQGAdMkjyqE/fVGD1NiNYTzc0ACxbyjvkwRlmNDSdjfFko
hx9qsGnH5+gz7wn06ROTHpqI7zKdZZOn/3QqTOofi2LSWleQS+z+jzzEZVNsLpveWVm/lzW9WMcR
tjD6VB3nO2Yuc3WcOPXkudbGiv+jCc2HNbSG3Ms2+cWoji3smZkSMrNhXE5UwaQOX0vGtmEXmWnH
uUe59+E7efThX1cRZoCt12WS7zADTk1arsVrVi1UmFFU8szTzt8dMCoPVxyR9K8H69dOCvA58EvI
bhFDqSfeRPr0Al54mXyXGub/xQJDgYU0LaOUr8vlMywwF1jkO+hewMucCVnYHyUepizz+7CZXsIb
3cOiPd7WUmN0fC3sjLOwPGeU1MKWqAnSXdct7WZaO2jvRxWfhe6q8C++Nu+PsDuisxPoZXd0f4kp
mwMQBAdNcmjIH+se20WoEt/UjvvwE5sAbseIDg63BEBfSh30Fef+SBrVDgTAxlwxedZIYiYDXjVW
uPZTCnH/RzgYD8a/AEUGljW3UEb1q1qrX3QJ30bivDx6OhAgGct/qrYZtvExsyZMmb7mCyhXsEiG
klmMBPI7A0IkBfIPRkT8aYPE4nTN+khzRuMGdNLsxS63pdmAFJRNm30ulm72PBj4pAvsPzD8mMnj
N0Y3X5AdpdqgMpzJwlpJ+NpmWCW9Jk86NRyGIYgyIso8WF2RCP8ewcca6QYOeUMdMyYKtH1GAQb2
Pb65A1+P3sPBhBYdqFmw3y/xrB+BdfbRj9y9vs1wwuyNCr920MraL/vjPK3WKXzWJl9yYZUgrOvA
9CfwenxzcHVzX0HjyjYQcerVnDxYUvjdoIUTR04ENIDML3xpVFn3pQoS3ZsW/tdMo577DGurH8BD
GuBX1djXmeLQ9k9Edgb+T4vKh3thSLiTaE7XrMGBL5t+wPDJqQjqwAgEGo8++k1/Lv6IuBYy0wXA
1SPGbchGni4m+6fP6Ofp5o3LlMZRI2aBqFbgOraqnpkByAH6ouCkuvtbb/ksvPZ1XFk75v66wkWD
bpA8RvcZPYNq9N5fUGfJPuKR8DoZuCT1YVNKL+pQeTqDP9KwMNIpUABibzx5h1nUuoqN9jwg2haB
CE21R9I6fOI+t/9znCxmBNRFCiK56qwA8h2SkYTv6J4RBYmG4FXTr1XPvpOfnw2JAhoSdyUMRHFT
LrFATKa3JYSX8CV8GN1mCN2fpe8Ld+i+xFF9lC6xZtqSeQRpSZnoURKWexiSvRRPbBGXJK8grwEa
/thzOQepuuk4GFulBvMyFcIYE+oKq2+6dlJhYNRTIpXIHbDgOeaxbH+jgfdyCYByB0xbZQfDW5sB
jsUECPXNF9kiEfVs2P1Vb1iOL7jP1zb+od+xkL3cJwqNfqAQuIRVb586x6lNsLMRsSt/5qcvDrYe
9iaDWb0qoYwpK+8xb57GB8iOy4K9sbR0CF1IRnC+QoU0eW9S5ANs/RiF40DOrj5Nps+IYSLyampG
JAY5IlBDhwUFr0eYmk/xSR5fVqIioyq1dCTflXB5u9NCwd+nvKmHeNOpDVxmq6T9v7qDJFQaXBZV
IPw+qJiDQV5J4Y3THHQVzCngzaPmofNjFgclFRUJPdIE82PQY75x0QkbwJjSQhV9hUJVD6/khiH3
p64gP/Q7TDXv9R12XmExiHKIEX/+59XdxgiQRCfArx6Zb5BTYZOlmzWvKew55bCDioIi7+2RGadA
GcTArWYkMixmuKCf0gPv6gD2L8zPhURKKrSDu12IjCizZTsZWMqPPtxOMdJHDQ+Pix/xG5/figX/
nwm6BG25sciN6r8sRAFkBXWE94jZuzrouZ+YhgDXI1rM/XfrYMf+hUErh1liP1qzfpmdKFslqFFf
TJ1FSyqB81GrDOx3GzS1V+D+bD1XLSYzuEFBqcQ2SWT1oc/Lzt2jfCiZqZ6rHeKP/KivQa4E9/6E
y6nehF+c0hOLeC3A8Efch2JNJA6SDWBtllpW0ppukqxHhPzTX8+EsZVSVShoiV6rcgVedEqO/X3N
mQksPHx9DAzstrBJa5EHkB64SKhKQZebVVvbNMlixUhCaQT5aUkWEyU+bI5lu3z85V8wmyU6jdoF
ZQK0dzQ7ABF4spGgg3awbz0K7yO7yc1tH5NXHmL3keX+owjaxE5V+y1D/TDu4mRiri76dz4edG4c
DiR2kM47uoXtJ4dJ6+DfymGyu3fz1zB0F66LuCU+yVdkwqOZHVAuPC2AgsAoEDER4Yn4DccyUm0Z
9KrYKdq8IQ1CMsIVNtDSeEtU2CyyKeCL0u50/aZxX/wOYGngm5X4lZ7UcmEHmQNvUz28ODiQb/Lp
haEyKwlNE0eL4bGg4DwgsojfQKN0XOVxOU2nv811na06sOsLw6ppbhvhrJlC+B0gCsAjBRcNo78c
eHTV2GkMwC3+JtVMPTY/0oCei+vFUENhRnRUUqMeP4DU9pw9vIL+8XKGHnFGzk9Y1u8gvFlQ08tj
gUwhTqUkSE2EF52zdq7PkNrfuuAi4J1Zl+anNG/IWrDjhC7PXDoTSfEcGQZedHG3DtHzcISxrIRT
LBvNBX8ZAyQr5Upg8PI1ryx0h2vNcmpCdKCTo2fjudIjhHs2MZaQ1oByAlIGCsbp2xHsXANHG561
YjIq6m/xUN+PwaVvolm6E3VVmxpujj42YW4u8vV8FIB1oIBDP2zytazMyca9Sc/iF00fTrJ740Qr
4+iOuwvwHu3Nb40K1+jNpWGWmMVKPhYgWJts1d3A0o+7EyGFfA6RrWA8DcUBQDRWImU/WOlBvtX2
7z8/TPCLqmBiTiSJiWunFuVYfODvAb8TcVdt3NhJGT0hH1vpoIeExeHomdJlDfsAD/X+6gpjOS26
rbhZDSA7YXUCPMljzsE3IMGWxN1Eth+J9dGC5B11v578cLqy8ynxMrUy1nrob7+ZmljK6v0Zf3Sn
+tNIMLJk9gReyTj7ur2NmenF9+19qg7L6ftUAix4itOGj8nHh2C/LCaFL4wPX8vB+jn5TAbD9/Q7
alcpTt0dePqTC+rDY36sovuE4MxD7yDN6ZT/jPM4tNjzrNsz8wOBLsKRf0RQbw4sST9Ez9IYCyKM
0ru+GskbeVLjn9eMn8sUIdQZzPxD94zrxSeoMHaAviKNb7MXlhA/UmCN/v4laOOIvLrgI/vLiNU8
0ibvVRF/hWvMY0TfiWn2byEKCBJ70axnU6TN00vQRc6Pj3qQzhOwY22DR+8Q0bK66c3qTS1atBfF
UbP/4Jjy9Vu7DHXAEjVAZO92gc+uE2lcRDhgaWzxoP6Ldygdqt2XHMp3+IM/3/g9vs5mObqnDFIT
M8AR2gUKjp59oVK8uG49acfyrLNJJtRT8p4OHqjyMx0sB3j1vKDj/11+BZyxAztPe8bgGStGLAyi
QVg5Az+jeb6FHX+w0BaCcVp69URddH8IPaoDBI7ynHK9zPmaYqYdt3yuNpcYVmucnrvbBxYkcNt7
0/ZwBSeYkWpCnT2kuc5Or32Oi45uv/fa5nIqTuTH0p1umr0UFXHDDzL3PbwAMKo+lA1WKhffWq4D
7zpUxpBpz+WuIoJgqayvS3VOx/GiOZ30ZsxwX/v6a7P5JCruVPj+mhCQGNdcQT2P0ild9SlHK+Bb
xWHGSEsPUHPbMknil8uRMTFeAdSEarJOcdD8IE+C1BTWk3JFrfkQcaZ0BgQiqMd681zTcypr9i/e
J1IOYo7HleHqMQtl14VYdqNqRn8CsEViIovM4jFJVjAlbDymojyCGgNF5plaJdypxObztR2rrF+w
nAHa0bZgzoJkjU2HCoDO80Jm07DJHMIO2WQJ8cM9pQzUQgziMMOB3/ffD4enwuKnC/QLRm0K8S6W
OpR3271IFWeZNsEzSZAX0fRIdAxngZn6gghyor1R4L18ensTIbhBz4JEuyHW/sv/GonXyahlWjTG
LftV2WhL677FdYQ0sGjhCZgjheADMHnwvP8flKZsLDWpnEdio9JFf94b4yCxveyq3SB4LvOjwBeG
7ane1rPXpAOFXwhjAVf6ML4DbIoyBFKIFb+KiLqhPkS5sE0nRPdACoDnwvBy/6OKzqbvISKO7gxO
H1caqjUOGm85lV4uhDlv1upjIeLQ/lLfuKm4NfwuUAc0twC6E2VDMwjZT/ayLe8yLIHn6TV/nqR9
Hb2P0LyYz3yxABLxotR6j+XowywZp4K1zBAHtyueExxz09myU/yO97U6FQOXnT7/kyJwAbs0eHcf
Ap+CWTh5aO22pgMNrhz95wx18TOQEPYAf1URlyTqzteC6FflXEUOsStBRu2Ibihff6LvOF23cb4u
N1S06lKCJNs1KBT54IgJ9e4T44bXnNlcF69CKBdgnbtiVQ3vMawUiNif8QCehiGzjwg+GNt6xqB/
TzH/PTUF5oNi54EOQyO2T2yK6vGLVRku81AGsZY32qwaPlbpqdoDZgOj4tWMI2cPMBUEEhf7U7qt
E+tN2Wi1MFNoSuM8UDxKeRj5Yl/aY2azkYRpaH5i2ypPd/EXd9D28ODU1Y8h5qkCjFooYT4MfrFA
73HuhgQ7rlZ62J9QX2i5eaHEYe4zMKWFNusJLozxOj3HRADte5MrjsyYh5zUiIqhGsLLFxMYsGCS
fjmavG97SjNlVqwooaoA7yD8A3G9GFFagufxPvX2V0cByWq59PGIv5hFX9hpvSfXDXEsjO/YI3gX
WWP5uJ3aWGVREWZnb7pojO8R1iPaHpzpdSCwilxfTLn4OoT8KE4DCraYBYmTgnPuPn+MOO+KE5sG
m3ki8s9ZpNiDoCuWX0GhfATpAYH3hmsUpPM+x6mEAER1o5Jjj0EqYzvOW2w98oMScxmVC+TGmDhT
5izgbQpv/utBH1YjEQ3AKLva1iN9PzjR/KJB63o/N48KdKaX2Ys9FBIIeU/asAcwnsjT92/SL0cv
R5tJoegJYnkibziIyqydQTjwCWghRGKKQhoDs/jpMlwaXqZwYzIsbbDMsbORTMjjhXPuxA7KvojE
h80hN3OwU7vuCpSyu9VjZcHgtSW3jbkxCWYTCIbmtsEzOBKOepcgLe37EHrAVJlnD6eTo8kKWNLp
JmhrIcP+vGfmST2P5rkXCv+CN4MOKDB0f7xP9CvMXP5ai8/0jyhM80BXgoFHscU0e6iNb2wEk/6y
t/zt5OWT3hTfK1DYVozJc5BGG/SIgEd2MxLdkslr/4+oM9tSFVnC8BO5FoIi3DIjIs5a3rjUssQZ
UBR8+vOFdp/e7pocGJIkMzLiH4r57rjBJmp5gKZD0qcWak8H7hiSkHHhkinrTKvaIYZA5K6I6p+X
pOVh+dg7Uh9ATG/NiHQu4xazz4MKSUqoiBgm6VumcabkNuYmBJgIriju7eimIAJrp427CsmSDSEF
8jVozxIcz0/Iv6Es1FdrO8MqnBoI2l0vE5u8J8qLOolsG6AvoF71FDQTVqx61TuzxMcgvIwysgS4
1qBZxxwSmBtGpdbNOztaULw96s4lQ/1f27QYnF5xvdivKPVaKmXSX5AdJhAIrq0uwluMjSdAPVvu
O0JUcKw3qqTQ6NH/0DZAggFN3SQNgZjbDbQadWqKDdZjsf+juI7KBGsXJg6MGEk4c+TDcnIeFciL
FcPnUIOI1MfKdYJStI1JS+8we4/1ZbY1KQkeifAl726biBGQoJxRXNyviRAb49OMRR8R+HOBDzC/
za6UJI+Tpdq9z+CRy/xErZKW657DQz+dnPow3AFjwOCGrgwyhjUlCwSiR+ZqEjEgn1ld/62Wj0W2
YKdaUo/aA5Z3vcuc5QDkD5h94WmO0EH/GB8SBLAmt80xPqNJxVg1MPoIdQbY2bvtQepfYaOpI+pd
VCtfCFQjrM8K7j5vUbpBomN83claIFajRmgG2CB2BiqCYGI5t+pT90Gwyhx81hD2q9sZF71igV4S
DRB0kjqDYv9waNQnZfrNZa5sjsu9w1Un8v8sJXPE24DpUbchTKUlSNDBUfq5Be2QKQDAXros55Ch
PsPqS+RlGj8kePZbFJOhI1a7+/iIf+1trM4RYJ5ixwspq4McVDosho/Rs1+HnVk5bkUw5AatCD17
kMbcZaY45cX3+X2udqjVAtE4bZq/t6j5c9qwwmM+eW1U+Evz93S1gbf28+ynAcS0/U+1zicg/71s
xKP7mFL9G8LoeM3z8YN9lmNmEWa3x46VSWtzrawm9nRLRZ5j8XRCmwNza7iShwUrqj3sVWL9yr4u
Ndwglgggqe5jep6qI42Zk4IJRSFKJWR41qt+4+f9Ci9OxW2VAHtktQx3fQnqukMNddfoqkyeC9ho
t/EN55I15evLjymuJC+0+nxO68GSu5yrMWZDNtNlwmDHPAD7DZEYAp8G6q5XH4Y4C+L2WLGPuMlO
Cxbtpqv8VQ4Sv+h11f0GeHvyGyUCHKQCX6wWrdWO3UoQlslgXIVMCQe4JVZlevWUFQlpa5QZyCbj
P12x4zYF38JFP8Fp986eElNLe02fEQIblACe9ilkAnT3/iMoIoJrIzSw/LpPqWPumGOWxViZirJB
FVJx/inCZ5h6FcTo1+DdV4jHwUN9MusE2ZwfE2NrZ8zwHgCiNrmP7v0jEDBys5M9WfM6zn08bZC1
AZeN8A6oGA5BDVe9Tp8lyQDmC4PG8jAsxuW0GGsBpSrSo5hus+eBPjtwHJqjr5uTevpMdPsZJmYE
XghDINHUKIfK7LVWZo1FOugsclQB81E+MqOSphA0KLMuU3A6BlgpYzoSiTLEv5vQCgTZBUaJcb4R
vJmDX2iiUgTI4E6jGzQuH54xA7M+KGOEMKPLECVazM8oB0dkUSjugXbuy4JG0l9ULbvoqTlQk5eU
EgGSaM5x0e49xhm6dLdY2yBdMTWOLubZOdI/N3LnHBfHSMGeukUsJArywvNymiHZlGBEkyXkaZc3
6D6NBbEfcDKGbrJyqBqjity2SByuhs+znbJWhf091bsaLl+n+BAcuqhroOwFPyYdq4M96zLqxRpl
cBRVMbDh5iEqQVzzE+EoOxLS5UiLkGHheJgYLjvwZVeCMOThcXrI3IyGQnLFgewBslV/BnAoqje2
DELgMF5k+VwdQCeqFcg5W9r8wfspFu5P0aX2s8y5T4GhpF1iHSIedtCZd/DdxJi8yw4RLyRcIEQn
MkLEhipphUuRzeK8uQG5h/gfhVklPv40FnfgtL+nkbkANolSh2InJmuZZbxE/kmxKcXET9AyseTH
lzxvWl4ia6Qkt5KGtVlu4k3Mqum6lFUP5f2n07EWN2uBIlztLmRRFHsdKybtZ8fxgpdlWWVaC1Tl
XF5bxvwmH+SjcYwQmVu68ukSGaPV8O2lk/jl8pblZxuxcw3ZPFthFyw8LSe+WEtnweZJLBU9HSo/
5Va2xUtvL3Zk6/JQbMdxcAJgH16SeDGPxPO88N/v4eQWI9S+Y+0UAWo8qV46PuRTwIqv+DgmE+u/
0QabvmIVlYDh8WE3J7dlkYg3KNcZ/A33DooT6zvkOQqJkjkDANX6Ow6KCTDE4hfFWJA2lMBuXVwC
LNMQNtphmm5Ru3nOcSFZEopq/XReBMjbUSYHj1xO82tCVFf/gne60DOlJG8ZEvE3nEsblXtKXgdS
QxB0mRNQiBkawTE6jyqXIme33b0Nrn1QHlE5SUeNISw5CNQs5KbH4Oas5q9xGjzxQG//lSpy/qEJ
xPPqw9BvwIAjMCMSQKaGAMAlajnO1AREZHOYMQrkH2oQXuKRUuFAjEAIASMEMuZEQzp467f+YUSk
SHzuUwwGY6J1T9TRrv0WXd9b0uVesxdDMko4PQKn6D4i+uYpssy5jWhFRVhCGgcYp7pDo4kCocEU
iNoMjn+uDq33HWatkbJyL9DIEHjHHoqMaYea+gp2uwaqpUYyjHxA24y2zRFMdCyFp/Wv1GpFkJf0
s2fUjGKIWwHLBCdANm5JrPoSY48W4CDuNJAWkwv6oEhg7U5o13QgJdqtIcy+PqJqP8gJU/cxwn38
7t+3GiKDfbIvrCk6c2Xa2AB+o2wCsu4uy/FzLcqwV2WwH4GfJLEOzYA8UjMsDlgEuUfFK+4ODKnb
w8ubISSje/DKbbKgZ0pvtf1AZgvPypd17F77nb9VdFg0bzZT8fTB7NywsxuiCDbZcEIRHR7ZHwmF
DqWncn77qXsmaauPJz1pIXWRrete9rY0Bu8l8QjRElHnnkCG57bNBavj94TZg3VHuTM3zWJJULJT
IgQMN9Al5ixb4VgCZUD6E7hN5hYE7ljKdgZP6mB4EEUANXHQ7LPOZBImR0rYZPSRCA0ySKIo30Zn
Odh2CKEzgQO3Pv5Okg2ZThe3MYB7EMZt8TtDv69yZMqTpApzToAxNvdxhwCTq4anGQkVvuRx7X1/
ihhRE1GURtTpGbYsc/EsAd8ovh/HGDn2Kf6GPDqOPhKnQ1RBeQ2lWQDVpD59M8CWYEGGDCk3+o6l
+5IBYgS3WLLZFA+P9mEOrRODyZULT/mMet/eqwMxQsEOw76i+TCddgvgB0S+lsjEZfbDF/oQLQ99
GHUAAJdsx5pOa+u3tIbR72wWsfBiPy00+ko6V+kyYiUdtNqa+HKj2OYjHYm7yc2t/drX0BXTfrUw
J9hMfXBvgWDlSlxK9t4BSFON+dEx84jOlDkpCJ8Md03LZ74SnLyT94D/jM1V8kqI584UPMkQ/OBU
gUgAVk5/6duGa3tLHU1SVJa6rcD/93OyJJ8FXUbmOY1Ie1Q7SMfmD6mMfF7E6bIxwKqFwC+gADql
NKJsiphgbzUqhs3ptUu25A0dn2EDlUuCtzHGCUODHPd512ZpS95uwIeyab4ppvzFZtFV6qc9NIJF
O9WctJb16N6tmsR9aL2d1qS0+b9anmbFwpgWzmqUe2kXQZwha5rpG1g7wsjM54+eOixnVKEPolk9
ayYMIuSZwK0RBGrJJTrNG1yaP0kW31HwRDFu9Ji8ls9BSsmdYWfWjrB23JC0uDDe330qcXtovi6j
93XMShhhtC8MqBNcEIF7jYxZ9VtjsV39srprotxIsvNTntbtydUp/XL5SIhGUKYtfQ1HSy2od2yh
jDXioaN3nyIM6LDusAR2eueOSEASsaKX3l8xEeszVK2ZRzrRhT2igOmqhKQILXsou1Kmh/jtbO6k
NEliOGI4jIygI/qKFCYQvtE+b5WPvHtNEp68yvcWaqOQRcEcnQSYBy31SCxG9EWK8UJikdgMnBp4
drvjsWblkdqYlDCV4YMoArvBHhQZ0h9hNZGt7SNJocr7dd6HTztT3tlBlYq/iDt5TY6KeIcHWsNM
5Is3SraIQTqNMatPucGvPant3F0uZOWh3o9JaYlqrMzlEmowdaBDWbtIDIs1hTzZsY5EB/IGeVkG
C5EklJvq7r49aRwsqdgjQIRg5d/X+0AwwCKRKdbMctzi1XlB7b21w0ZCUCqkowmQn8nFvXVBed26
TN80/iWgRu6Uy07U5iF/yydFNbFyliz9JYAiNGp7lDcn+EHwpaGnStDfQyclPI3ILNz6SN/ZseJ+
HjMMPfYBWBdERfcBVo4IGVcTfSbXsMm5cGwUwzjnG1Wb4+DSvzAuyinRs+VH5RxG8h1oxah2MaNe
7oOlHJAcls7XCz0s2RS6hCiXLh/hUnbxwT9vWgjiQd22cAD2XvFrSrCO2SnG83yFk9FoMOj9wO3B
tcYikHWm0yMiQrj3nIMztjWPfttu2wx93W5muZB9IOygRs7j3W0PdcQzOsMOMte+oHBEQ0LUIUSm
A8BKiBAG4httX/Qy9hMgjzwG8B7Rzd+d/MraDXjpR8Gmt48VzppxdUqa8jOU1s4VUifyfgBtSPj9
f8PffeOUZu226LAAJR1NJmGyYY7hbtpbnNAIJSkXodRGMJstSOtDwLYOffqggEMlFpUQGH41JG5g
lAFxruA0NxdAMNzBPFgV+Lmk6ppBKcxygSdpEeDh5wnaM/LWc9H3lBalLjbmc5hDEEEQRXxvIxgI
bH9Jom4p9xLWN6iYgdkE6vp9tGatz1tSO7nLf0IDWw7c93fb+WBwtnqDu/MzJ/BY3hai1SxLwLdP
XR6EWVukEKpRa9KYqSGc4VANkW13Owi0woOEzXtBLRSzDX4jbYJQK7K8zglY+h1lbla2LLQ4vzvi
B01udfni/JxXLOKjL5/ll9eY477Lq6WoUrF0w4NHNsOwge4gWJ4L7NSTj8cey+BnRCzxoObWAU0r
61USQ+FOD0GQCiEYDBffQ7kuwAUoX4H65avihNFQRcNUlnbyU968h4xcgVIjROex6u0w82u7W0jM
8+229Ih+uOwAHey59Fj4wMEf/lyQfemd/DXuTpFAgWhmxmDt5G2iwjKXDwHV44N3pwWjVvYDEPns
CfAfZQNLxi+Ni5yz4IH9ZC0pwjPIfIcaEgm+iKUmm/t0NctSv0G18IZkZXHvSt7cI4eBE1A1oJ5/
Whe/ZQWtqZhc1lSCgFvDvgS4f/8rR435ZYl2QE0IjJE6fJwORVbSyuhob5nLjkQQkOqxjK9dM4+R
TaU0i4biDqwJuBOIhn9tBNQQ3CrJIlrZljJtQiUX5X1Sg0B0FbL+R78EXNZ0CcpWYM2PU3DerMeA
gIsNHLq3qKk3HHRmDh4Q/SNKC7YWzjo9YhXYIwEmr3ar/y0gfGMpPFYtFraCfEKERQKeA1V94UZD
VCHuwmBNtHTlSwItUpqD2p8hhT8FGh3KU4cNC2T790XCh5hKGATEjW4be+oHlCfGGQSm5nwDuQSu
Cie2ht/8wQwNZ+p7AKXAl8AOefcoIPGHqjJfYN2harsn74IfOOJOKCq/YeRk9jiz6QUHZ9wgCsJw
zKeugHiJLJvyAfpkOtZd8oWDof0Y7bfvXYmO7Y44+cjWjq58F/DgwbtSMpHEIxEWy2+i8Eck/ten
MUk/9AAP4723x2MbSIr9K4nMlasTBKdT4POC2M3nK/fsm87f3gP60D3QVtjQcnZoahCRshQLDBuP
exKjV1qBcJYcbdAIyu6xd/lLwyPh8zGkTEh6GTQGJC6GLnoiKzxZwNnUGtvU85v+iSA4wYAA/yLY
JEXq1IB1/pR+m3IOJuuNaFU7WoKnwM/tvakerNozVzsCcdDGl5k+pAY2ekNAmcKf0H7JeoNxyJHf
REFGGaVpgJbj6hY+llOzsveLc4W+fdBEHxH+FKBoil2w0qg8Ltsof768Gn0+hEAJa34fpt2/PQKE
U59+E9e/p0/ZIM9+coQCahA0x+5+jAyjNadWDraTgS3Rtynw+JYIxOjkiU7dNuaX3KRwOHKH4nGT
eQGMcS4CcXzXTQvVA8SkbrzH9I93T8hq2OMYZ/sMdA3s/EAsuWFQgvnkVPp4eoHdmDbXb5Rfyenc
HXifzRoLoUgxQ8LeB45w0PbhezdR6zbsHzQRFU6BBQNl6cIzCfcLC4k2eJ9AkMD/5gslubB6B23V
tA1uMezGXt55iW/a5jnjTFTooKPnCTFqMrL2ZdMa5XRrBhEvh8TQwEuxAFB5Q0MbCwBtfPiDXtl7
J7IoYdlAl+EOyaM0BjqFqTC3N5dvAKFMMuYj+pr/97JkFcSNJbeVcHOO9EAcnfA4NPpImYCU3rdC
5HgqBGmmpG9TnIukXMW4xZihoFQDt5siJPjWdgLLbdX2m5SNdHtF/ZeqHOjFcZm0W9woJHOf/Wo6
1nYqeZFfsE40JTJuKisI1rtUoUjS1sJWPSG7NgQZUUB4AxIwvgNPgEeNwBkX4VM6ooB06N0X2lBl
NibyHAIAWG2va2NLXkIhSLxZ+nZF8EiVm9j4j2tBkqREhRt5MRAP9KK2NT+u+UXdcrUPLMMNu9V0
9uDZqDW0IUU7neX5D/YiJAI1NMaAEq74/ZCi7zZ9DOuaXX17+G3Obr97lnOTd/z6TTtowN3HDAsq
SgHOfssp0+GR6QuP2E6pwX1szl5j4GyjNMK7jSzcmHLDhtVRSR0B1dpdNQUUlnXrSZk8hmAlcd1s
zQGSPcgIGVbKHEj6Etu5CHUn79F/tx2S+oxhY1iFHbuB0w44+OvoNOj4Lw87w4Hpk/Me3ebco/eO
QJlYmXN/AyaAP0UIyPi6XM3hLt9+OrPTbxneB/vFa1xT7MZCiLJJAgl6XDHlNimnYUAshYvH7hwz
rmUt60W9kVI1yWOflVk9IYf0tl1jkQZoN8ZXn+Xlw89Rw2XMREw97dILbRmrLxvmJcBUeI9R8teX
q+n+jwr0aUPpP3s4KeATpHDhmv4CDlyh/ggO8Bd5RmZ5pn64r6TEByg97EFEkk86Om04uZ++CJar
mjJkMH1gx3lxWPsRP7JAUF3Ng+lGnQigEEjlJ/mmotcZU05AIZPDslkNMqdZBlzHlwXfMeCBfEcA
+XH4shw7soNI/EJZmkeBEy1IHMYLEoeOJ9+Wn5/yW8zfF4ufzoKJOia36DiLKHKioaQanV9n6DA7
wXgbfn6P5O8ZL8j/IQ8HFTSH3fL/NwjIT9o8huw5+GW38o/glLexoYj7FyBMEMXRzUpYI3kGsyys
JX9GZpRaRihpUQ6B45TjIQH6+cVZXKzPcxHH5ixmjiP/OURk3X/5zu+ziKwou+P9n5/84I/vPz7M
G+V3+Tib99g0mye5ym74xqck/UryVdrj0w6yXz4nf9Bq/PRoQXmRz8uvjmxEMrTkgReLa8gmSNFK
Y844oUXkEI/jc8Apy0ENnWjGoUZOaRkuLTcrLUIQ5zeK1nRNc3Kfl1FnsOobI2pn3esU8J+nOuA7
XBiOMTFNRJTQVfGJeS8y5zU8kJpBEZ0aAHA/l42C7AGNiuh1x+kMjnH7xww7lY8EsjkwB2A1ZJNX
GzQyrDlFzFO5AbhBFe5HEHtZnGIy3eKWI/1ztKk7WNPMwkMSswKXNZIgOpg1WhE2pmRgMpJFZGD8
azf3sm7WRRbEbbJ8yboNaNod/95728KEacCdecEpeDkPFlLCZ0AHYX3yVPDjyEB4wYnA5eZV8dO/
gFLw76IyqTIA1WEZYuTkKQ7jAffoy7k7AD7wHTCcB9ojxN6N/oq61BPFHp8EKSW5mpmv8KfojyXR
L4BI4inM0CHLckeu0dAKgcywEqG0SFjCDY49RcOBsOlr1i/zAyf3hN8MxN5VHINQ6syY1eg241eY
D+oekFeytnbt3ELEGd3KfSLUiAOsVbkl7swKLI0LCDzNb43f/gC4L2Xy6kVM/qCghtycfaaNGn4a
UC8N6vBGG5ySx/TwCe7S7mtu9OuNMseEZXgdIoTYs01btwoOj65/pJGwT0JeDylNVjDrOy2kRvfB
pccBTQzieaR8ONX4lSg9babN7oM0QvrpAU4cYhSp75lA+aDMk1bAM7nkArXtfJ5vBOPf8K9rQo7i
T10cKR4Rh+FNnQFS214BFmKAG7Z+kH9DfEyKUpT150JakVT/baqHLeSuWigpG6lznxRrlrJbMG9h
y8NX1VYY0lrMJa+gEe6TK6nL9qAhKcq+AiEPx+mtmYLg7IxJjujT5hh0HghrgEK8ndnm6quUl1HE
QiSF4Bc6Ar1RlC0HBmnIi9Pwy54iIt7XEXwUOk1zdu2/evtBxnEUswYkl9JRt3pSY0h96b3BY6AZ
3KfigPMcaptGskqKmZ4cZ9k673WGetKuaXY9FHzNpYtTPVqYBxajrbG2fA8F64h81RRRme5hySJJ
7A5XP8ZEHRw317n6o/xoQD3PUelVEGJYpKI7aWBYiGv8VBvtCQLOUcemEhZo/ZWDzJ5zAjV44fmC
DNP4PIOWgzBd1WVOL94BdZJLbzU2xvuecLeeKC3D7GoPD8jiqj0lQrs30Fwlum/MQY5/LzzZVwTo
oLLOjBpHMDsKmICnQPb5r0K03uZ/EK+1BBsu6MniLv3w0t4tuAGFhVHsKcPm+BLlpIeZl+ClsGKJ
Tlz3I6po3qpP8IRgVApsxr6SEMMWfUnp/5Jc/fXTLr2a3oxIrwsdJMzHp0UbQgo0DO8cZ1MihjEz
8TClyn7GcwN3kuGTmQ+MR0IAEqTRs/9KkIYFuwX9DeB18AJFzMBzg4sO8IC5moSPwOOVUYuBkgx+
fBhjBWoT43QP8JuaftsHG0L24Ir90wEeFwBOpL0rhPQbcyWmQiUMxeboCPpoCKltvBojzaZDW+ss
iTa7HZ9cq4MPBukE9LMSJeHe7eJa/LdnXJhlQE/xa3ceozo8DfJe8Yd0H8FaQUiGaESsi/2EPj7i
92drXXLNpIuGTcpVeXj6yfrnEUkmdGdhonjvXdNtukgN2CpLTJLMS4x2T5axqabFkPhGm77jax8C
Z3aObrhoeN0Gyd7w5tyjzqTe1JNHzFKO0gdBVANSmm7bHXisFDCAYMhQ816/ZzAgvWpWkAmHCIFN
7qTjV9xQTymPLlpLbQIInShOrIJbcxY3rHFDwCkxPnqsNQ/Mzq2+2cvnZLa//80WDsX4EdmAwMHX
UYlN0u6Z/RKXUf2LdS+HNXYdUaQh9GyhUnkD7ebsS+g8KPJ1qRADDuiQpCJR3m+MxL6y7ZpdFqou
fQCpV/SB1tUsG3EmJ9gd4tXaVRgh0Pv+pVkIVjXI+4C2qDGSlWa/5ON2ZULsp8308RzqFel8PErg
5qOCtLLQ3sADs4X3B6Rw97FG5KRD6njvsWy7oLhGznXvVYx64N4AVbDqwmkGc0XaHAIVgIJlo7Jr
5J0NjIKtFZSmM/LeHlLF6oJmRQYbPv9JEQyoqTg5d7Hu4Jv4uo+AQrVSu4KOl7oXHGCVmP+nx0hE
LAxb2763B3wsUDg1rStCLoRBJqgcH9ms5oADe9mrdQ6E+4rjMMIS3q2I8tQzEfKsCEpf1KQfDoME
dZjUekKaMrw9ZBFsUT5Y/c4hylBFhTmzt3CweBX2nfFORWIJPLjFLg0dNUYPPjkULaBSrV8IeQoq
n5mo4aDy8yh81ehpDFGl01bdy3mgcENdkbWHo3bQnXTvtNFmX6Hv4TZYPaAqQWr/4SkPr536T1y/
b24TvOHew76sZNa+OwrtS82wjtRDvLwYkeLum0nNS7CYZyXWC2lcnHt819+2GEdf3evkmNIEF+99
YeFbO1CgjD9qBMj6U99lscBi2AxPBl5PgGdQ54RAhd4EGGGmsw5GSSfyaMbFLl443JjIf5znyA3d
89nqsdG0GZt74+lXnHpHCiAUVA550zUeI6y2sGw2uXo3BdpN1FjFh48Js0Lt6NE9mljwdFWSWUZ4
wjGTDIY6zFWgiN2SnsFh55PWO7ypQy2fsK1aj1ar+Rst8RbY2nzyviWt8zh/9AxsU+V49MVJHabK
gI3d8pn+RjMx1m8DRZ0o+bbIJ1eAeRkcWI57Hz/yWLyb0Y1en6imZmZtmcgzvVexQriBpS4En5xC
vbFCfHJUIt2QzfTjXM1mBlAyBo03s6BCgkDDUcMcv41pffFLzFtnx5Zd4lsPBGnBUdXUFmtY5liD
2iiewix7t1y8ntESbfnXvX8twKn5UKga4wYDxUXcnc8NmHusu2EeNX6OO2QdkFLI5JY4mhbkPRVm
N4eMcFdpIX1AgkdbQKPPKOUjwLO+j4AcMEg/RKgdfRpyPOzFNHzQ5/zZMuwTnIuc1OEfNJ53D6gO
IJ2mGLCZY9BvA65EH0O5o33BtqezoYSN9U4Mkg2QWz0C+9deYPuEdxHAS/zvOkk2SH/oLo8JxY1e
e65iQCM48BXsXE4WpRNkVBkSX3BLL93zuBPdhxQwYy3pbFvdfV8LVl2QWkOqwtA58inKRa8doBUp
uqOFMi+8DBtQibn3M7oXHnQ9MCsjNOGmlJjGMDEZxjYnIFlUVpf7Li6/5Y4LMWAYmF4oylypRrZG
1FP9TvAEmBiDTYyg/8HSA27c3iDjgY6k29gW3nEJ1s87ogjSokJ2A3SeY9vb2VB4dZCzCqCYOPjf
DKCuxvtlBwJE/84wveVM6NVgV2EaYq71B34hHyFa1Kqcp+7mpKxeARp0jSPCvE7ZdhhKS8Alg+vT
T/f+Ed0sZA4NV4elqzkqsZNpK0xk61szSSnzE5rB1/boVQ3YA0AbQBzgHcYYyAAHOw/U8RwfB72y
c3SWc3cP3A6AKMHRCrM5r4nos4Bt7ydXbTvvDYoIFdBPLAxgJc80bL2eyFUBBvH4flacQvUwNUJR
liMl+SelM6mANCghEq+IPJj3TKRmiQEYWXn0a9BgygBoAdGibIBjvY+pJ2VLBFdcT6gUnw/SD76F
TpQMWlbrGR+J6mhkEVYRFY0jsK2zJ3UGVUoOF9BeYr1xpWj1RielRLEJz1AGIiij9biF5m7qQEw0
t+qfhujUn6BsCEpJxpO3IYeLVBtVtIOdzzhPbQHBSeQxeJH/3CN4QqW//Kr+caOkE4Qua94K/Yn/
re5l3UEXwYER2kj2qEKvhiizEQEihoF6gwpp+TBqUkU89JXuSjSVWiiRtIadMWVkXK4ZOfGWIAwm
Iw219EKY7kCzMjW7Gus7yHQtaoc5Bllp4SpxSQr04+qxhCoPk56ZXR/sM0QzMYB0UcAgoc58cF4+
pWT56pZSwLTF7U/nZgN+CzJvP8JUfMFpCqmURbYUQHUGd2pZdFFqEOC2Eryl5KCRvppxM2K6JVdW
8FaG/wJixWiMv4nY8FUEvaWrdAFxhKUL8KDoXUM2fJsJYIskJUDeT51xTyssAeh/amXQrGkY8E6L
2/o+e7nUH6WMq/tX6N1qF/9KsoXUb1HpIhUDVyvMeikluf6itlmhCW4YxM9pfRbcXc0vNBTvQETG
GL7+pJiLWtiwoCQHfcq/9g5rNIKYwhmgSICfe5ClMSbs5q7ANEgVNEOQLzdXAB0a+U5Rr0OlxkIJ
mBrwIpK6MomLxZM6rRT5qORQKaWkA5ottT0knFCgGSE/S5lpRyEotLww9LzUTrwkXi6BoqHhQolQ
bg6c52g42Rq4h64sEVoXyba3/DtYJYcOsQKWBgSBvMZMDg/VNtT3BFtCqiUSjRD5TUBv8RImnuuR
HJE6yt6jKEABxRr/BUHgcCkI+9iddElS/QvSJj1BvJhjskGSjGEYYvHpvz0gdp7jbZYA9HTbS5Yc
Z81lV+2VX5EH07uVpG3kai7o1ADtsLWlLRjFPDIy1BD4o8MBL+j3JM34rcNlEfGp0o1BVLEbAeQ8
ektggMvHBIHQQCA7SextNlSbW3b8dpaokYMXffdWXak0K27SsMAm5ILiUlAGsADfUXHt0wFBcNAL
ZaMvN76G95licxxm8vY0tBEPDSFNZVC+wPUVAMa39JInf5EwwopX93WkBMgB++gmcVo0xrfvErFZ
D0+anffRzaSeK1hBGCdMbPIs/ZzbNamh7+/7ghAAmsrjSq4DJYShwH7kpM3kGvLpyqvtPSO0jx4X
N841fPMENkdttvP2FsZQ5SgqsoGGT/tR4WDbHApgx9rmoE5r4YJJVz70jxMZcQTClPWyXuXFXMwv
dOllcwd/EJBxQzrVUo6a6yTnl04ECCTAIDnKt4esCxZH4FQBQsl2BTp07bGF/BPckpRcxIul3OQf
ROZCOqgo0viw0OLDDB8YJBbxM+J5ktL0Lm48AVkQmpBHgj/capJOlN2D/vw+vjhNgGjcw1e5AHKI
dAJJDKGGABxUfvO4m+R+8hIhxwGz/EBIsTP2pZNlvRq9F6TtmUVv5fogSU2KXlS2qENxw/D1cFYx
XBGKYFICkzu44HlJ1sJ64ackbiWKLxmmpC0YCECJwAzBvE7yUyvucuy6P+PUF12ikS6tQKDcumcH
ndj+F+MBt5MyIYI+4EQEpUIVhyOhCMcCGj4uwj0iRSa3KqL1bFEFwcLDJY7De+L7CsjdYRvOrEQK
XywLqRn2L+9FNsVFr44jI1f2KeqZnKdsbQWyVUcFBflcVyrxiGXzRX4IU06xdv1CW6QZBfJDMEEr
UVDlIW0hZyyvsED6vC5snRXZFpYIjlienPgMPWQr/ZNWkpaiS2jk7qR15axAH7MX1JkBkzAV0KPL
T8tKO8o5f9v3xbHKJ3iWTnJ3vy0hbfFgTqHFgRkpbFvg9UxP/MWMTStUoRiLChbmOZaWvsuzgHTk
Nd4zkJb6tvib40f5CuAAoSjYG86E9xOwBsuazcpwJZeRYjcPBDhxABHbjwbp2u+DQhYH2MT9WtAH
AmEAyIAC4IHdS7PJvSk3C10KFCC+s+yCRBCVLzZX/YML+iCC+F3uLXmOIbRt4TKCaRC7+/Q+cFTS
PyQm+biiUlTkrfu+XHgqCexlxXfZHyZLn4EByLLclzKNSutzvYfStnqLSh5cBTzH5Qw6TqsPKJXf
6O4uBVBK0sUOIj2pZFEbxwqAFNCnGO9J1R2gq42wGpdINinHIPsTgNR3JwWvAAp3OwmXnufofLQe
DY44GicmEzOX4PMMTf1tMWmzLwxERMyogoFRyT+nKhPI94S/eBXp/jpfgvxue8Zf+suEXHjXXbGH
55FHtPWC10B87Bn1X1Tv0Zjsp34Hj1KDLvmQI6DTgXvhYQYaA2SL+A/aBT8RIOB3ueErblKamxtD
Oq9M0xA6+DTRHu9CVQZ9lZV0UpebjE+ADKVdjnR7tkbHBjpBe8pQID9pQR4ylIhWhgwr0qnZgyMq
9bfPjVchu4NUPe0gxyatcOE8CZ05C0AfaIWiv74h7JWnnxysjBUpoS5v4YTk4HPeTq/moEUeHwVS
+0CuVXKgT14hyI3lNTlFfkKpltNA2YvJUzLrb0cmStGklDue+wM8nvwm37/vk7+Ae/Wkqf55D80i
l/ULjv3OYI1E7kxpsqfTSEhF9OTGaSTSEb5fzKHfviLDLXM7L2H3Ld/pLzJkyGPfN4bSh+RmEL09
6eW1jRANA9d3R/Ibfeuf90uQKVvVJdL57/Hd0X9/G7E+5LIwSsvFRHSAo5Tf6cRbGbP/feeTVpBR
TTqfYAalw2HCyaWQrolK5z9jhvwk1c4z4CsDsNh0Bdkmwj1sS8Y96XTfnxw2cZ+MVjIWfvckr8ps
8/1Lutrn9Pjs9zS/M8DnVuO5VSyG9bJ1QgwiA+IDDLlla4i+8wqgnQ9nDNZGIoONdN5HLz3b7tFA
WSNsrAbvi7sy4ysrbnNttEZX7mZmWBN5OjOmONHCdAy25Numcq1A6AEgo9nUslVsVzukgTwMRpGb
bi20rvYnAGI9yPpvuP2UvKlng+zmf/vsdkxs8tD2cNUXOtAt0K6pC5ifDB0gX3aS/75+DZJyW1cD
qLBVfxWi4DEr7grleXK4+Sgd31suBY32CxxDcXBOYZHZtwNIZ1KpVJhtaOKbFMBgF8EPrwBaRH7Y
S9tdHQMdEGzmze2a9lJ3un5/Z+BSTmogPHYX1Fmk6IdUjjXrzhpO320RRGmDw9G9I9260R3NdPSr
B/Hz6KgHX5VyP1Eb8CLTqQfXACFVHa7ASkWreEWpoBgh1EYyPWP2PPklzs5lkk/BEECs/WqT7W0Q
eSVePWkX5O551nxQvtKT3OzB4Ei36lruOhaGsDKG+If7nQ16tVcq720H8x8FNUYWE1DGbn0cz/9Q
Xu+Yflk5EDqUtbYKtR6Ej7tFgg7OvcEokAnD6oy6YxPl3j2dGDchaocL7M26rJQrC34Q+gqtDio5
7gHZQv/InT/NeljiDk6j96JYvJMUwNcfQhvv8aPhv8Hx/RyfJFVaQwNpLVKkzk+2Xm3vk8vg/msE
mL2+xWwCZAyGoQbziwot3C5ml6elo4nXIWMlJnNkg19hc21I9vWB8wqUhy2SgNdRCQpB35CHVjYU
1ds/zTYN6rRDc1KP9vN6+PjRBgajqebTssr2QdYD4L1XLl7b27YgTbo1gcdv6YZwU3JKgiawyK3Y
pLbmJLhhse6Rm5ka83d82UIiCOoNJIV80/ipN7fkNs52BIKELygHU+NuK0esZcYliMrxXgVQz5MU
tbA2lCpWBdBUuVKzfQ9ygHFeWbE+yAiggxQ5p/1cP4GWqMlYaJgc/KQ91W+ONQy9dVaawLiyKnzu
bZ3El5hs9EwMKfGpglLfkwtEbqhQ3Vs1LKrZ84agUfSEoAwwB1AneQhqSQBis9FRT65IiWajRzs8
vgagf+f7Q9BBQ536J6ISGB80nLfiPLOwfPukfEs/A7Dz8tpRmjsAiq8/GdxBYwaVsH4DG90PTzZ8
ee1/RJ1pc6Jct4Z/EVUyCXyVGedZ84VSYxAcAEEGf/177X5O1al0Ut0dE5Vh77XWPZmIybx37JVI
H8TMHP3w+3g79rMvEKQoD62xGEe1UTFRTtp1uJCXObo00am9QjCqCao99G5epqwY3cvMeFSCapx6
PqTub7eDKzabmuLpRpQbi8RYDNvQfHRhLbJCvVjCccTX8AFRA6wzMi28Z5cHCzHELw0pLF6ngyZE
g33XZmQhvKEJZguDyEZ9+tEXShN8kuDJ8ELPI0Uef6RAxC9ht5H8Fhj1qkFtwip9OcVjqqqhBXOB
mloeZ4inijNxyCZEDg27onIto9w2vC5b3rNz7PWPVZMBETxc5deKJ11kJhkxwPTXN2KRABV8BULM
OB/4SvsDvXJoCPsjdY1teYkMG+OkkEEqwRo3X/NrvEmyCCvzya6bMJPH+f55YkRzm6CpOGJ6Ez4G
4xrnGxSk9bHWbcnTF9BNjCR6cjxw/YTDgh/nqtxL+KPBfcLFgZKi9AEPBiSsHZO5RDaDwjQcxAnH
ojWcGb4hL4bT16TaGWvtB0HMNc0DAkt0EGT4Lo37bSFtutBdZAZ/nT2oR/hJVGPFf0+qyNroR2Aj
WXPUf3ZXsBMUMn81hx+/I5rW5pgFIz5+2Y3mPOkkpMBUwyT1kOhIE/1CvhII4BGIAq0ItKAqZFgP
g9x+17H9wjYib+wqF9bpaa0BC9gyoB9TtnbgS8yweB/UE4YreDwwNeEqwGdiCEr1VS8VmGff3tZ/
LWDxrxAoGzt51m56Haru+fP7psHYiRjPrbUTm0QRlswRv8s+9h6FzYMMpi5wFyFXAslEEqMEBGzt
XJ5qCNQE/em9TUwhn2Y4/oCU9pi2ED7Kcbtsl9q0mw9orGuPVKpNd5QL+AoPISwfLK3EfZBVjlGV
mvjGgZHhBwma/mtIUZP4bzPQ4ln23vTV5UkEE/Hx2eqWnMkUYJaPl4jyLwEOAQiSEchozBVgLKN8
6FQHOwSM5d51iHrrgwWLtuxRHOo4ABShiUci6jHmdxKswVjxTcxDjZxMKrte1j/punSLBQuAiUfF
IR0/GEAOmIPjn/WEL9wz3bWlt/vsyX4DiXFKKCmYKGJa3HtIz1o8OyDgpxjjVQFIsJsf66+Iy4sp
AIoRDqsJMbTGjvDRFf8ewrDDCAfw5jdDQM4ZnmWr9LeBlF/ag8kDshV4D6E/pJEiEAAhYoW10GTb
Sep8QrMKZeSkDVWDRxUCd6+0QhKxCNAgbpUUdKJlhfVqj9wNIn/itYqT167cOirQxjeQfOvpkJ4h
fxHA4TtIdI2b2FLUYjHK3YsgDR7g36tzABB5Cfz57oZjzK6bY7Yl9ZD642YJ1qA1VX4BJB576J8M
aodEGIyGic8uFl96UhWNvwF0Hyrt0sZDotkB2OpPR9e9oTiao3jeekPvPTMPvHsmmDAD6VD7NQVV
x/TpQliWQlWV+PAJC9wPL1gdeT0ZSYKo2COL3GkeNrceNlwO0Q71Tv3jR74g5wMP51gHHghgJn+f
W1t52ToNFm9YgbJTTiA7DmCKjgZYUgGapg53CbeIhqmqnR6MXTXX2chElTC6PcY64YJdwNd8rjCt
ZHCJH/2dJBJbR7YwT0jjrCblRI9Um5ggu/Af0I2QI9rdBK0y3Sjk07CFe9f4UD7IcdgqBDzF+EDO
hvWsfv8orwCmr1Iv5OHkVc3LwsfoRpInD9XOSLLXmUkRKFCeNGZcgDJAZ/gGmA62zWCHh5bqHqEk
jQPPawJE2eBJuPsgjlTHRREQQ9P8KmBPZNOhqT4olBiIjnHuP9/mxr5CWKuf+96vYUmT3Jqsv/rc
GE7vt3XxGT+ZmnHvS5vndxPrGEeMNQyG83Va72IGAVwV1tfLUvdVORIHXQ472vpkLAFAVEsd/rYZ
9J9J84leJCrc3FyN3ta5uINfGYcm3pK2V1ThV/sbotAe6l4s+yWErNC8B1+McQfTYbvV7z9mu+0G
iySe1db2E69v/V6vox4SOAZAH5+ZvhaBk/Kn/SsqnPxDwivi2JVM3zACpV4xWlAPSutAvuYPSBtf
mb5jhsEDkSPNLeDjmw1AKCaNzLk/pq0hqNncyDJ5wrENOXJlYOkXydze60mmryplaeGBDQ8rOSnD
Q6ts7vn4XZOhgiaA3q4dfywYQdu85mpbdj1ZHV6JO6P7HI5La5Yg+fvOAVGl7Ke6B4ocWcnpjbqJ
LBzd+wDbZRPV3Jb9T0JOXNxs8SD5gKlp8R6g9BtHDzwMcG7Nx+l3XiU4twcZHVw+u3XrgbVubquO
8tZSJiL1pRt3t9W9wSuF+PnYfZthCepK9UyYhIWQeh5Xk4LpXhxhGymhlomjp7KpqwNvj+9+Fao1
1QgbZQe+T5KMiTwB5MAIbrfVkFxILMOzH+X511uzgkSuYpq8rrXmPnk1woZvpYHNDspL8u0R7QJq
1ZGlrYxk1fZzEGZe26Nbs4uUy5txLqtzjv75vu6SU3xfp8oyl/2mju7NdkCKRmGiWZ3x8hO8Tl7j
h7lNmm3yzx1UTzDBim5m+CinFlsqb6VYfrXLJ1/cVCjB/LRubF/V4XOPmoo8yUtVnYvqkBa7pzXj
5eRIF8ho+SKXttZls+3S7VDeJINpLy9v+urJgBoJ3jds5SO2rG+G5HLEnWhVEc/IkZO1ldzuhyX2
jhXzKdVWOKzWPIOvX0yH0qT6Th/5vPkuOLK1skusWdPPbjyg2BSvY5Zu0+rcfRe8nuT5RxUFi2E7
NMHWeOEsOXqLhzkkDv6p4FhAXcVapvH5aWAU9AL7REugUhl1XsEFXzoZ2jrJS3Wv6T2ufmFjQ1eF
Z/zQeTMfvnvsY8XbMR+OUmDRwexGY3UCmOhHL8QgINrw558uiSKC/8FJN2wVrR8GXqBk32AAqmix
9ng3qPwyIZhewQRMtevhWeV3o6yqXCFxYFB29w4PIygYiD25/PyB5sVpyF+6flYyqsLA/uH03c9L
pM3gjU48LfvqKN2ljJHInsCl+hu0QDRPX054PeLX8FVlkst6+O8Pa+NrwhPU7+Bl+u83Dz8X74A/
yTe4qb9SvuG38yb4M6DezyZ85ZZR9HGpUeJKFs1zDWGUF0KLk71pXdSnk8P3gS6gpSHOEx8mHqiR
GRW+vZYNLN33n5NeLBV5Y2brlJu9EK+Yl1A9/jLlqmrYzN4+MIwaKo0hkK+FmY+ESEK2dRDFSkTE
UVrl+MG+5KsxjLm+fR27zziF/IIU/8mWZJSl0/BTGWFHlQypKaFC4Py8YoS23+Dd7mUY1J0LX+er
uq21yFIaNc7NRUonGbk+8mTd9Qsl3ecsicPwabB5eBAbMIJNaFSEY99eUHaowZ+/FdvNjWb2OzWz
CG4NcIO6KCGq3EXaEMkWwiAuc6HNgZ0HTEE9IZUReiPONJNTC1Y1EY3Tly2x5wnZEjT0f+Q4JBdj
rYggkjOox5LsLTzZGHs0M9KILqCFmKCSBPpeGYWNJIDSk8N0w/LQfy9vUIimSFZog9HVaLsq9URp
/h6ZW8r+D7+NKeiaqcQTLOoEfwubWBUvNhi3Ox6oHlPEyGyUAildWcoIS6XvRJqBpT1P7wm3TQqp
E8UNgT84w9WimHnb7590rmC2MMcPVPrN/8DEEhwIhiPjgBHe4xevV0j9kigkcHlb9MYIqpkgkvF6
8A3VdwXtLpD1j4biYdnybcKLMG9HtpeP2Bu/igiezU8dZnzy6H3sfo0jCajva7bAHjMkihUk7axv
of9bI6xpXAX6bw/mB1J5lZCLTp6pN9iUONsF+jWG85+utWm+6ulmCIWm3F2/t8WuWTKAMA9sxEwE
ZjWFLZQZ69c4WJf0D+05ZnHS+hNoe/N8v3Q/6VHdSsxhfx7beMXDNvm8x+FH6Hlvk3ZX/QFzeFwj
vrWhd89d3g7T6xM+cDaDksA61xvGLOtqJhmjcioA/l2J17gxb//InGIG07GSCUNX2EsD8C0azkTI
L64vbZRddWdJEhq5JkP/OWb8wuVBFceeiogGmZ+0fkxecPcW3baYqmtMyr/iYKYnznR21La3hRjR
jJG9ZBGNScmv4Kbl9ULQ+H1dsiUifBY3DvyOiRADgX5qXTT/i+vHxnQ/Y25h6tYo5oStqnn+ywg9
Ax1lioViCgfZ8/ufom/3wFeS45uL9F313G+TAIdt3gpNZUxW1ggnOtrLY0MhQz6dw+8w/rkXq+Lu
e46zBeMC6otQWca9fTuSomU0dkO8IXVy6ehrDT0ab0Kepp8RfmNDDCs4c7mOsi7/K+eDt/09sGbj
M0UT9BXBed8haSSjnJygHZdwDXyxhjYC4ul/Amr1fnJjLxhxC+AYnMBn2ij7708yNzkUZ6Yap54M
dynETVeFVzaSotdSymCDdyvuJHacbts3tnqtheMQlzZqvvV3h25vVe8XNBl35xGlF3NU72gaXlHD
zGQzWNKsyTjtCg+zOhR2jiEH7Tm7rxr6ApwqIh6g7hWJyk+YxBeT9+SgLCX2zn+HHWYsiTpT9WMr
Ox3vRMKBsW7u/6R5tjH3NOjtC1J7P0mP7I6E3uR/FdjI9ommfqlHg81TbEPGJUbXfsFBg3GXiRGX
bmPJDhtlzQYLWYl6JI3qvVEx7WBN19cpTJp0hFG5WKwpYM9mJwzzWckDGVCWnijU5oTNMcQZ2tn8
A0qwKuAQlMJwSAM22eIXNPitZAf3qN4pifvAg+zlxH8YJrI1365QkKWxyRgBLc5Im4GUgZV9PRWm
GTWDt21HO0YXyBT0UMBcQrxQjUVXQXQlMpkHUHjsMwj6p7bFjxcaRTzF4NlDIeT95CzEpOgw54XM
CnRCSnegLL6jgwAQ2fXAkGR+htEHQvnnVD7jlXj4XpITkGKkrQq/j9pAG2Mbw4jpnKwfUyvsz280
nLVAt1fAWE431Tzsl1FpkM4KdEYM1byN4B2ACNn6CLRuyIYw3EOzdjMI4zPMFkeT7Xp5H/HG384P
noHuwB/nLqoLVA0pjArJ2fZeP79U3gQpAb6WZTCkc2JEsR5E3wkOKBwjAQmUf2KsD8AetdFw+gjv
AMfVrCOsAigw7O01epA56gKXMh7mveILwSqOFUvmhc4TYbunjSF1T//TfZbYgA5Xpntjgit4Gu+w
WmbzOCy8b6iOofOOb04zVjEuZG59wHNq/A3Q5tploEWGJ52FjvoOQnf3Nd4DQgITiQxqUJzzcCkd
wfoTCuWxTND86j69XnO425jCBHTVCJhlcD921RUMQdwivqEAh/4zAFN5PtWDNtVB1qDUROTKfHZc
4yXwnTJRqH10Y+gRe6Smt5CZ9FtcFcAuK4bVbCi/mtBkIEHZojg4J/PnWYkKICeYLZPhFLtF7zX9
wA+6r2iCoKXeV6jHQ0In7BwLHby4nNuc+sNO8F9mAuZf9qRrIDKQMKyksAMwuNL/csmp4wT1Otkq
l5Xmaq4eqHvDG9qfH+FbgIfGGGMQWGS3ObAQPAQOxZgcS/A48kUQjwNGMEzwgCpx7NG9ZDkMuTFX
0gzr+inU6vTaMBkDQ2rGSkgzix8b2IObnkixd6kCyUixZnLw78qDZFS6Px9EMBCtqEM+UbrDRN6Y
5MQr+uWYOSOv7O0MZ8ziyaUmVBgtnEQqWYL5NN51oLZPdjaSKnwqA84O+YWLULx80BM8N1gvJDud
JtPUN1bF+LsCHp89DqCjv0OIVUaQuMOFEsKfg4WHTQe3YDNeKOtuXAfxZPCLwxKl6aj/LcbC7Ahv
uoDkB/72xghgsLam6H7GKO8iKP1oKBp0FeUBkQcOTW6H9wphR2dwNVy1oYrenYawyDiUY1/bddJW
hYbGJiDMrSqxZVajrB8P+6HT9IxRYM3+mdsbRLUfOr/WZXpdzFiTqXkhrdKfSonbN6dMneCDTBGb
1RGbr5rPsbY39XFa/FqSl4A2lJeiXOpovoc0HBLGH5RNFbmDXIKUU8zRuOPe0/tcxHAXeEX241cb
sPAyzzdJSwhY/YAI9v2Gf5msm5x37jCQA5i2dKwpDjMeXS85QZlIBBiS7EpYaoDoaoZsQ6Z5GjGe
zKmgaeYvxqGHJvfcYVfUi/ann6UaMA83w2ApgUSjhe6R5uqaW+Zj4i3ID2Z7HmIUgq/CC1RgxNhL
heuQu/HYYnGBYoIHCDzpR/D9jWeDJUUm0+vHtdNFAGTJmLWzpbur3iGIOnDOmSpDU0YkyXMZJIy/
RtbegBM0FmZpjGYnWNtuOxTaGDdj2gz0hyYtYu+DrAmKFwy2nympEA4WOt599sHcQ/dqMFt8f44J
WVKAvu7tisYBIWdOx+0gLJ5ivuY2CO2xlsMXAeNa9o7lsvYFjk60vXtBOAOLHrkXBTmSeNBngVgT
2EaqXjVjPDXGeIDgTmojQvcWJPkFghLcwjK8LRj9hsVsiE7pi5Dh7XdXbBCO+YnVj8S24bRCEz/Y
IDB19at6vJ+KjTbVpulqsMU0kZR5C/Yj27zAOdOJFuoYweKM3ZBSRc+IOSYFX7uHpS9jDOI3Im1r
hV2Zqx5uofZDGwPcQNHEePmJsjpB96aro93NjyFnNcHjauCbhzN2cLCwFWzIINPDN0Xa6vVb/mDb
u7sdsw0kTaJv1/QZn8o2AA049NOn95yAAybiJhZZ9qPn3CJsxlrgARUYlD/LbmotepZaRBBuNpkO
Tyj3j2O6Uu/xK5yeMAdwqhB4Nfqwb2hLZnG42wBuzCo4MivKN+0U/xULPP/yaYaHZDtVwjx8BLgI
EwtH20C+iI+XkdjeAdEosbBwd6kPn+MeXfmAnCPQjMfmEVZ/lCrUk9hUFA5FVLVrJlAJES5e3pg1
4zi4z8LyD4fRUA0hBR0IBFr2bhyR+75A4TsdnocBGAIhaiZzzE90P3UHCNPm6L6aV2T9pGMmhPQe
0h6PuHRZ+dL+AyUdu/b5B+4ZZgYMxSLcFRlfvwH0QbwS2Mh2qYlc3k6x2w9+ThDZM0Te/5zE8VEF
E4G/+wsu0LIZJnYMhQLyx5paLiYkWKAFLTDMcISD24M6tXSB4ToqvB9tRe8j6zSa7gsrLZqZ+V+g
0FrsW4IycaMNP9EnMqfQ4TgT3CyC2AQo/s8LhYNPasv+s8Su3HR5dvWX49YxzRNcHbDO7O4s7QHk
EQyOYKp2oIGgw6Utgb//9JAht+n2c8oA+A2hKIG/3yfCOBssSr3gSsVJAW6iq4M6ThA8LTQNDDUh
k+DWpbKkaJVa4eL9oTR4IkcrV5/l5xqyZN+vgGpx5spntg8GJ6SyQ2zRmHcIf19Co1UG9XS6rVfm
Xo4otvMtizxdFhckA8JG7w1PYOCrnDx1VMU2d0Oyj//eOCuPKddBk+il0ekoJ1K9jJisd3JpxDJj
kFTCDgXB8PQ9s47V0DmJamQ5q+bpGh13ex4i3rELfKEPlOb5dfCnGmwJDJmEh1c6HA3PaOZuHKQT
8jnKwRUQWPWnbCEgELqHS83MgDx5fSjubUChE87nYLVPe3TdIKdkLSKEc0fg+Ye+mIvtAOqeUpZe
qaRrmnbuWkOY+BEUpFqCWc+hZxRLb/tlTGuwDzmlCeumosIxXRDTO3ZOXERsIcZIGog9EV5F9wdG
kdj1SfEGoTrDhVsi+RHlAhEDD6Yt0Js+hH/YVuzccDsB8v59KbOHCuQ5ef4LPSoZbIaoJqZNQ48Q
8BWL8xoGdistxHyLsaUnoi1uG22Zs9fkOwsLSptpKElEvf/coUC6vQOavWHnPiZS8NzlLg/FoG3y
mPB/T32UQbGpfW1wSrIgtsYv3a4wjm2WGdDiIJ3HGERAiYH6i7+lCoGLUbbiauSWY2tvfnC5qrag
xJRPEi5GH/81x9oK2vozslBPr0R0I2UbVJyj9lfucPOXJqyk8jG2q0i+vBo4FZ+7g125Yx7VMxqI
AJ1gHRHN+9yAb98OeEfs2p+0p9mJifF52w/85UFsLgSOgWQt4YLfFsiTZMIiGUR8iEwUtuyYM6Kr
xK0cjcqAmZK4KKqpckUpQeBzMq5Buh7h4NTuuNLp91qUFr8510jACWD1YRi4VHwmVpDWhtT58qbb
I2z77sEmvs6T/6FbbctrwwZ2NhTnvUF+YDqDL4RhHBxPg3v03PUMRpgXsn0gTZncS3+4ZQmz1nmA
QrQ4iAf0EW5ccZTTwkXA6iIyGO/beDFcQM4hTzCglcMbhXB62oadGdUTlToB2U1Ozlon/ON5+5xs
YvZ2rO76y0nCD/2PbV1oOpi7zr/r5pKulJOaupwHPUh+kNIaHpjbAZPX2xxBFij8Db0GzQB3jT4j
y5R+YUOPfUaYNku3ccjnxiA4fjhPfJQ0QRdojoU6NgfmtIRNBuGDeKRUmwfeFA//vsZ7woGKo6dY
zwcPqEGowicJUeLfVRnKrLMEcKF1CvVI5x8lvQ/OFZjrl+7tFt3p2H9aTHmYcimO/tfBZdpoh4mi
UN/fNdtM3PaGP7sw5ygvMZAj2wCVGCUV2PLTvfM48tBAYfPdsEY16lgnC+0Pymt9ZGLZQ32yrZjD
IaHYSKeS4ucV9VxX0Ao2Mk0M6yU2bNzLb1sjSgqjYjI3IDITq0J12PkvMlmJk2vcF8Vk492vyN/y
u5tE3b6BqQy7FuYitkf0wrGjmp6ZCGfjGC0zQl5zVGCn1YkNi2BolEho/wwt/MAwnmbzgfhN1NMf
rGNIIiUTBdtqbqVyVHHgMUvCQHD73dfnel+cjW23NNdpaJ3klblRpw3YkWB1JQ8Pyo1OR8Is9VdT
yBt8I1+lyBmCPT6P6nCkQQ5j/Ks4TJOhet0GgfkOsr8M+Sg9wePc45TJtcxq+NtwFBT7ziqNyzGY
MiIiIOm56jfU3fALZWfLidDd1y4JNQSV59d5SKAkmZcEcNazbtauB2Bco6YYg+EKZFdyc93tBwvC
cyOQ2JralhsFqv59I32nd4w5chwN6HrKT/BC3bP/HDlXH2ZXwinWREIoKvQR53FfvEcfWirmxK2T
9F5ukvruPeAh3JyBag+FVY77IfCy/jN+ZCBLYq8S5zHuVvoX6pXNJsB5TmEJTaWd9glJ48WV7eFc
bjNtrv9wDaWMqhl/MTAkLwTPSOrLkfHTz0E38BjKlu96lmR+Vi/eOQllqKfpnjhslNay4SWZM/y4
/h1GJ/PJjwdX5dkEaeYXMdjEqVfWpjKT9eiDMwBqsmJ0YfvQYapBi4FQhoVa/GstP3hqtaNuyX9Q
YDXj4ZEfZ5PJZJfDYirMHjFXHd0nQ24M77YrwQdGi88hJeSTfxvO2y1Y83d6Ydc4Rvi6yJDkTPzd
diIl1C7haXT+De0ZzoKk4Kz6093tO9tQQ1LiZu/xrf7zi9E2+jNaZGbYO12bKT1KehQj/1VBDGnu
rBg4YORWebWrJyLd2vzlJSrHZIrhrfDGcejb/QERTbi3eNXsJtJeMjaA39I2bCgUHr+MroebPHs5
g8kMhsIfxx+3Xc5bsrlvsrG6Ey0+vVKHZE4M6d8n5svjJ2kkFAD1FR/TqTWBpINJZ4VdP7O54iow
KiqpvfWrLtD8qsdSOOukc1OY1jdL6u7kkB5ak4Rr0IVxs0zw4fjlxUCTSI9W9FxYPbGcEOP+Mhx0
2M8pjzBjxEee3i4dtaRzPlYu5scf5rOMDrGP2nz/hpf+IL9xQUYFKt7G4rXXHM1r17LLlY5mPTvV
FIfYUxGoWm8HYb+A8ctsHaIM/sDAzI4Z1ly7JOYGMm4F9/BSuKQgMffBLd7DMYJ9jsimwcFcK2t9
mhH7yixi/Ar6A1uIk0y1MA6Tn25fjMkA3knTbkmakyud+gX3uENqx6Sf5tMhRMnGTcmfpfF3eYOz
ZJOots7ggYJ1FW9gqPC3wZE0DgOmJXEJ2MK5VGRDmukp17oGqTmsGDbTFPnmMWmXsSPWDzaTRAxR
jcyux9bqoftvOOFQNTMf6lhZbj9YvnEV3CnIF5R3FX56e/kcCrVncbyRt9GRUuKpAQLox5pdKJL3
+T9r8t5/77mp3mMqKyj6ZFb+tRfYhjn20SreS/A4sP6aITiN2nZUCGUjkdPjtg0bIxq2QXm9KfDH
ArwX9X3lN6QD0ptkng4fHg+MqBDO7/h3Y4XPXnGm4r67GeIKxR10rN0hfy9/OuIebiNcvSkMeBhk
uu2AFzzDeIoY7SYsbdAoxkHQo2wU+MC78wH+kKxea9byx2cEq8HOWScQLtYLRXi6MrpXz4jAA+lc
zgxPc9OlxSy7CAZh6+BQEbyDOsh9whJwFeEcYXmiu0WAfyPpsh/PAFSIcgwa8oNyNI8vcmKZVVHn
39gTyA9CSvn8Yd/hQLco7uGMiTAbHT8/l3PJQB/ThvKH7UajgAARR5iCktWxzt/QOMMS6EbD0+2A
7/8NhAJMevymakVdyz/g4TAa1FzhAEs01vTFwVu+KV4cnvt+7c7NGdgRli1zM7HFGqPBL4uxiavY
BwLRSFFtYVnOmJ7pPFLttb4gKITJgb7AzoSKgiz6cREZJyhE2ao5sY0wwkVN/fXN8tAWPPebn2SU
TFvVkZG3xOfhB0PhUrHFvLEUrCfgKMAQltIrPWF3kq99KFCydPRY1bNmltPBtCNB9eHSHvU41QTl
4n40D8PJbVW+odMo3Mjo33HBmXDn41eBoqt02iMb8Xv04nJzhyPLF6m9r5nwq+k9iNcYPCTe286d
JzaAhGE5igepEn9Jy7/BYPQHY/rrccvk72EPxsVUOBEW2AFm056x9BgLwKnhvKaw9+bCs1AMAt9Q
2MoA40OGzRi9BZJnOFJAoh/0NmBmJwP8/C6Eo1DM86kuhCEWRYaB05a5BXfE8jWVJuziY2oMp/rA
O2odk7EM0zs/Z+wQz28zJny+Os0nbBl/Fb5A1QS7l5U27oN/CJsUHJoLFBQMf3rCiZ4zDTxN82+T
AtGPFXTHwcwIa08YaAkXpNVn/9jels81DjWopthP8eSgUFw+f+XdgFGdKYyPJGwxx/2YaiH9LX8x
BARRwyipsxXap8ZWEDHQXGH9vVF35SZJnFyzdQi0ZKwzhbzG/JItsSjwlykzTvcDtmU2cDYuZf1Y
21ehtISM9dl0lg0ilLO3UiR9QnYVwMcPy4QaGoUwYwEef2yNRbGtzq8t18+bfJNfxoEP+qMbB5/s
zJrrmwBr9aQ2c0N37oLR7iTDsG8ikE0JjwBohsqYacclxhjWo++zh/QJ5WKAqy+ZINK6gBunbeRB
+N5RBrHzVZP2gBMBaLUeUUFoCx3L0BmFD5FFXY5RyDX7k653+U+pfelKCZKw5PNtfaZiig/gQsjK
v7QnllzCG+pfCFrWXGc4ZgUtk2MmW4T9MEja0ASq5RLlc8VUtrG1a0nZUwt5uLy5P1zWgP7ufC0v
uYWiq5OouiG640P9mt8uz0APFADW2sauWmMXpVY/PUkZARgg4wsQCXEgImz+m7HZNWtHyul1rH8F
pMUkmZctixTAIcEt00b3Qaw+2Ux3U9VON0QUDA5dRDBiKJ5IOQF45WhvT8WT6X0aqQC6/eS51VNP
3jwW1Y6neyxI1AJG34Bf8q4BqUHAsbxQI+kQ4yXwdWvLf2/iDqdUTGIzr4Unx3SJl2MyubXNcHBk
PPEgeuszUkikhbcf8UUllgruQE8TS4MJcQUA3XuqsB2BOmIzKGPf2KUJU8cB8GULmVVH1RNwP9Ud
hia3sfx1oUpkQefzDVauNuSLxKw8VP7vB/Bagdxa/wywQfR1DoSWzO/wW9KBy0I9aG3mBoNWrJrU
vmIAY2JT4qk3r0yCnmQraLlMLGEcPOxkwlKaSS6URYiJ2C6xphaIoFWbBZVlC08VmLLbrmFQiZ/L
mv6aYQ8woLRnjX5uafVnH2foDCFNL0wklAsKW6I0xyJRSwmNmT67AzJYK6oBjHk1v83/pWrnXtmG
N4biaW7jbPJOPYYspidXNhZW/JJlAQuicalZPziIXh5cgQaX9nDB+WfcQvIKnpo2WofnNGZtptqY
k4vy1y256F/7Gww8Jslc46gWmNkBlNIaVeQz4iCD5IV5l+jQaMy0DfICIBVMK1Wx50tMcxitKe5b
tsnESP1cc/hvjiaZjzGkPiTiOG7YlRnGddTBb3uH3yzQ++lAWQ9f0BgWBQHxhvfqgzxdPd/LVJl0
r0jO3YojH3SR8JzqHfaS1za74rgIdZeJikiL3d7whRK5fg+f1dZ+LIW9rbD+FyF9LPI2TEoUCsIo
jpBLxDmn3iEeXmX35iqTbaKoQ4tthEJGxvVattNFTsj8wOtcw1d54ntIsxNygWqHJ110DdjjyxF/
9XuP0tMjuItHoisLUxuyjvvYU+VFHy8JnxhhNfw/Lz/S1socxpMLUXwqgw3dvPzSIashQNzF2mnS
qqNcx6KJsGX32Y6Sj33HFBG9B60MxCHwfcNuIlYdOnQkbJRy/1yWuZbtt1vRd1TOZWHYi+E/tenX
xqn7atmLC4Mkd99E/GjAD6s/xvZ50N3YE8WM+NAwO+PEv4MrVezCAHNLpxbYGyINwpPeXBLoCq7M
LZ7X5/VL9A/V43fMq/fzLSDXuJx+AfTkcXV9/shBhUN+6gpoWQ3ukXF+YSDRb5mrMNPFOkJkeYKZ
H7rQ8lgMhRe+UOmRNfJPVwfBBeWc0Kz+9yEkb0LoJuzlKyxa0p0wFlAA8UCZHGOi8eOoLtlsBcBL
ZoS0YfgZkEUM7nIAjf5OhJiWKfFoA9AFGi7UgP9UfyjThCGG+Cq+U/qor9Cr6QEOO/yPjMk0tId/
H+JQi0+qZuwJR9y19Fck3tv6CoIAH+J8xAGHxdf4vsV5Sac84ijOUD3y94zHbAYVnBgI3lixsQcI
Cza+J37WsrEtQudoOsZMwgtQoTlhSASECEZxPgv8+D9TbfGLGamPxVfJZdw3ujajy0VzUK64zM74
+NLdQRt3qDsd6CT89oZnEc/13zOxFwO2SnwlALgABRGe38bKmpmheK+stOHqyffFU2FzOr0+7Wsc
diMs5o+v0eQxutB38QHvOLyuZtFsG8mucBql4mLMLkTAEML4SpEFICUknv1ZWChD1QCPevi/4r/p
h7kZB6PIHLkyN9h/R6WlLuKynd1WzJewXsRIGjsxmOsIfgubxYRbFyYQtfi/QsvON5Rb1OZAOzaw
Ph/CAfo/X+knioqHi7+0AxHAESZ7Tyo9kBMeq9u38RDe+S0QH8/FPxMzus0yFEaPGDDhN1xyn+fh
M6yIoiFEhY/PxfgxftpLfxFY7D38RtjtTdNJE9XcW7k1oiL2ucFEWfBXuLiclReGJtCBo9gb/NIF
erFHAVujZZ/o02SSTpS57LcXGSe+xh6EpUOBgDdx5fSXzgZ243LBZ9G1lr03ENbI5eQ2awznBty9
jPEmzGaPGeM+y//vAwNEHv+mTWE0RfsvPiRw+aHznQEqE3vGoGDIlKEGihbxZyIbjeX6370dH7uA
z3FCXUMnS9z9P00sbQoXOxC0o3GJlY66fLvCmp0TxoqWT8QKqPsGH09WTLFqDi/vXeO+sZVrIN7D
+kWrxQcgAHKA1rEwldQuA5bT4jTwDF/kHr528Zpd9bGD/OGZcxygrZG1fIbN3xPbzWyWLB6zFhss
GheWZPHZex0yXnEXVY68/Hit94aXoLMo30PV7yI0I//WO4Nph2HLM7D2IJkyMcJuDJwsSP3HfuiI
Q9PPjX9v0XKLs+WqK3U1WPQLeQYE5IhPlmueQ5wWiFB2Q5uB2m8pjDJvq4EnrhTj36fl1ydx7Qhb
0PtGvE/1z/JB3ni/Bk6UKjZ8FWB61LB5oE/gqufwfaPnhKvoR4QvtDxOHMz237vhevNK54v7tbhs
xFd224pAqTgQn7EnLjwxLou+/u1PuAPq7v9/DNb/o+q8mlTlui38i6xCEcMtEhRzDjeWocWIiBF/
/XkG7verOhu13d0GwlprpjHHwKni/xIVgM5oTVah2CigR1iDvRHFsipU/xXnr+hsNhemORnoxqn9
arIGtE9t4CwAXtRqLSIgAMNNjBVrph5vtbXEDkZQsPz9+dMW4g+xPV/xb2mvEptHVgnk5pCLMDwc
YK74m52EhZCQB8uKv8+9HBQ83J+WJvm9gT4F+Sc+h/PES0Vw+VsD5BHuHhNy2DXIuflAzQVxr+oC
0MxBUpXXgwIIGF2QkuaDiBUw9fjGG/nNUvNoNPadeEJlCYWrCiMRqtGW1mDa/XyoTelYo8v3A80i
+dPG09PMYTLXJNSgTeSLPwpGPZM9v81uM64JnIywXXIhuCCkgTChmM+EVJFkFR7Ti39oy47Kir7q
5FJAdLKcgQRo8gAUH+sJS5orYiZyRnVs6Vg6D2rxV+c02ACqE/9ZKl0LOtNZlLl82TKuJR3CJrZy
OwsWHXQey3NurdZ8CtiqlXrTqT1lrebGEq5NxkyXNL++/qF57/7Mn2A1anKngIjhzaMiV4EcSHeR
BJXoy4Mwx33NrCGFSp54+gXZU8qvUetL0tenleLcyG+gpumeG0U/XBWJi2N6255IwYcdg1i9Bdyk
1P9AFVQdypLrFeLiuGW8P2KtgKxDzeYV+PdhEHkivFAhlBV1gCDFuZYoFuBSB8kA8y9ILjGQiDhC
fwWEDKztTtHt7sL2SUCM+83v9Q58KFhKJEUFPyCvtNgIKInQIT/g3Xl41291JgbuAsVSW3CNyXZL
TQIgLyBTZ+9bSJpW6xmdO39czGBOWeBLkMm0z12uWcCV7ItRhKQP8C8KGaSJ6RvukRXkd1xhl3ro
t3kIvlOkEvkgkl6ArkCFLkAQ5tenhUndFMFF1fLeftWTb0Sg97sti4oaUmQi39xRSabExw2YOnE6
qyD19oKrshX0ZMBeQFpBFAqUuFsiUu8mpIuUJ2un7QPKE5ROb8G3QdNI89Q0WyeUHs3WE2G8M7IX
hJXgFrbAb6gDR1tty522EALESZUDj0Zf1mDRc1FIM2c3hYP52XHkHEfH0W0iXqgLZdHqMDe8HRul
/ndD/+aJfMpB7UogI343RgM91SjT6l4M+LiooaFjZNsDgvDTREPtRffgzS1j3JFNUB11T8clste9
QtvoFNrIX4++w8o4ntH1EnD1qRzMftthYnZpbyhkFGBU5kp9s7tvPYN7oEdzGE6Q8ABG2VqWIT1I
ZujtzpZJ60TJOHRK7VL7wQcdRbJCzRCJ99KCBogEYVxarJZjg4ItaEe97Xc/7IySY5AqModKDFXr
4JaqdRC7hbYEcR9og8Wb0y63B4KWiBuYA4I4EA2CvlhBiITdz7yEQxttzBEITQa3XCgJfYhoSq6T
tkwn7d/A74MdAXiPvzV8T0NEL4hwAoCb9cdfMk58klr+6+9GEZVgD2Buau/QF2qFzdcoj4j0dQDU
xstRM/SiHk2VgNjyTtKjPQlKKKpfeOTSUZLjLO/8VIee0gOB61HPZXwAWd/Tw4jfRv24AdqDWxWA
VE/5Zd4IpzQJn86FTEInpPYpXasYjavqJm6ABmaR0fZ2l3u4hx6QJNK8RZP0psBjhOYe2DsL8WJR
SBWCE2thQyQuYoMBnARvErlbfOJ1d9HcVlwmK7gQzXLWgWet2Ca/3BYjjgaQhtEN0DznHYxqNEs8
FhiggKht+CgVj2jkE5CdmIKAnzlPQwbvODD8tEppPRB5F7USP5edlUP9ebefHareZD0ielpL9okc
GX52k5ZRahn1qkd3AclktLYatKN+GlAwtmKSfm20VEcxf4m8x/BH2vceS3hIkEla1D3ViasSuiUI
nse4SKgzNLLPPDQlIxaj91R/NZYBCS66zhmC3GOoD8l+s3ORRIIyTaizIzolrSXkAmwJfeWhPKCl
tPEeSG1K7DGRorCNiDli4jBAeZSnNwrQUM+tKw4So45UlYBO1UkuYC4kIhR1ZTiQmCSKQgPAZReJ
msQSdF+gm8v7+SC9GUCLhcluv7qmIyU0HZwOsQpbW4JgUuQU0Lu6D/QV2pu0TSmZjRNDjAgxYf/i
qhH/uGExgz3R11mqems5HbgKX3eFF+gceuSBcQ7xBV5U4x7c9UzuGSwbLgkhL0+LKITUvV+o8AsH
IBIm9lTVvHkVWbFz61H6romMW1veJRFgirA2xlBUR5LHkVTMDn2iYLUiYYAz+CRYSSmVy8uV+yHa
ayqDuHAXggPLXw4VOgi2GOMoFBq4cllQhmfPRgADaTyNqTh9CHjiZXwIzyMcCQVnisnwwCnlYVvQ
sJLE0t2nDcbjPLNBV8GZNrOrFeKVyRbtCR/l1OUydit4LfHYPtA9QIEiypauYkiyPjUKFNJvwiz1
aV2wuzQVZyFh1SUKdB8UPUoQeyf1n6ehoFHev+5P79vPjdGKcCxU4KXj9CUSKAITkHem7doCsBqU
26dWvKO68O8B1RWTAwwbpKG7VLZJc1d5ZrVfQQjLetjAna2jvsmdUAl+A0c/0u2yftt8fSAW8M8b
XtUveDT7cpkKXLJfsGcgpigdcT83P8C9cSFOvGYRoSjtUVntKY68cIlS58ugwBd1YKIkUJNnJI9I
IfZPYEvkPz8/adObMsCY2nJoFXAe7StCReOjOz4HqKsN49pwt9spjK06Vi9zRjQ+FPjudnsbDavY
RsNqiv3F4SYFaw/MjjlACqsHNpTPBRrBYy6Ax5mNVpOZ3OdgXNshytTf2ztsHRtilUFnPpXk2mZD
oP+3bPU2rVZnRUuwvRqPcbrnZV7RmUuFQN9G53/ND9FTU/piDTOPvc4zz7rdUWj7m7+/xmDUGPHH
kXz49Vq/7bWmc106uHWzO63ukNIf7TH1f448AUp6Doicsx3iNSYOOzlOYnA59L+zSQXJI+9RQ/2M
7+dL6DQQFR/0cpJFhLUPMLbW7DVKbUjaCQ6vZItYruSVki3B8SYyztIsSkT8VfGjwSktncHeg5OJ
8d88SY1zO7nY0EQCUKPB4OPMPjxQHmSYr9ddyCE1E6iO2cqOhIQpoxE2DrqUO+BWOsZJI1AXohr0
SyWMafaorRDOC/Z2n3+i2gNg6hh0TywBNwEPwCKajkDrOgLahPlZhl0oaoiRSMxNkDgudEBrBOhu
6n642hPqWtNUw7KB0R5gvuvKPUYZaZiESCVDumIg28GKb0ZhVHSA91XSeLtKh5FyZUU/9nJwNyLw
zjr/gLhtD3h3/W0ZWALdkbMEbM5qG3tWXXezzvIwPrglsPyUpSAwFGmufCrJUYlIES4ozvrV/xD3
k4bNlgtlg0JK0YpplIYoZlmjb42x//IpppMchSKVqaPcwiNLMwJw+N9m0R1kuQm2sB41i42B0ljl
QcUBHJ8Fn1U3JBIiLqqSb6IZmj4f/GIkraHXIr14ysJNuckKfkJXmUWY9yTOh7Hr61FGjTGDjdKZ
GdP62Yxziklpwvg2QQFxJ0FV56Dqr7pFaxUsZ9c2n4TeuLecQx1Gowtif/X3+A7l8BOwqFnnc73z
EOQb9VLIh06A4LS8vseEXx+7DPoRZqI2hGlw3kpK7zMsECLQbED/qC8Jyrd/DWg+YBdlry7uqweW
EEIXtOOe/dgzHUzY4DkAEwlnI5bOZHt3KIjA/ghlXzDrjkb+oIdkYGPAuAXVh0GWcRZjFuOJbKRC
AaDNjfM8T38unEZ7PoRWnka8NVZxL9rSvshwFIrExKkyGbJJo7iTgmVpVwlOgI0BJkNL9iahymzJ
UqhyiyRRJaosWN+8Mp8QN3TXVBVLJMjvWrd7C9bKPOY1pUYN1hQyg+SUyDhSgbIxFh1+w0TvdnnV
mqe8hGP5m6+ymN9pDYNapzOfT1tTV6s8Tf0YkU3iko7eHLJIVllMLblahLloRVKemvEVBghJZ+a9
+0tTyKpVVCphqAIh0CeQT81Mj9kvdpX9fm5kXOMdIs0LZYU2N6e3IflNQiHTFWS17pN4fNeZmWzB
Cv/hWDcnYW31brCYco3s8d4eDoe7/rBfdfrDYTBcBR2OgIX8VevNlV8g+4mMYU92lLwI7R1aSjn8
HFdYrjJZ5uz+5OLpImp9MzOBF+J5ghw6ZagsssgpKZzvKLGjPPyy/vVBzmEBgedm2UIiOH639MCl
cLdg14nrlGriumi4NGOtjsxz0ekZ3xFsQudZjmr0m/r0bwVL4cATu6jWLA0HXdo8YGn537rginSh
+4Q5TWz7v00Bbh8fRyaMM7G3WRxlBrXNZUkpoA/2A6VhlN2ZB5xL6ncDeuCy6BkIPqBs9A5ZbA4E
gUXK0yIULvqgOqlcNwxImrVkahNJKnd6bnGl6Ewkl0CeoAjxA5ico6DsDsGaSxDnpLUZp1mgyQ8+
jkbLKTMZMel2kDdQL0lCFDAM9zXj1vbaLKacgUDaUizOXKBfJh/+80Fu8O/qZfMMvDSb6BjFhweV
UNa8TFMQLctqXH7qjoAzROAuOMFsuzLUWVLo4ALpgZcFqfBY9IzKlcmcKUcmX1kDYL3OcwUg3eb8
0y3KNE3d6C939OmGRuRNKfJlh5URR4JwjmgvGSvuC509vXy39dmXgjUDFtOFhiR31PoAOdAZiWne
kbrQTk3Admd2C4xsxguqAFK5E+VLQiiLUzt7v8weBF+Y9IItC3/zjtjUp23RZScPV9qNcmlCZ9eX
3uEBlksDaQ+CSXFe0qSnEhoR6XxPgU3R6VZKidtfEkZf+FPDU6hVbOe7NxceSPtKdUY/lYZ5Q7sn
NSylfsSLWSTnIy7DiDSRrJNMqkhWc9289zPskv6tBLfOgZk/MIn+NIoJXLOYVFPuUodMWbbhZx/y
o1sAYNd9QVOucITmMGAy+hsYeJZX2kNYg+kAl5yxslNRK4UtHIZq0s/Yy6ihMBWRc6woQUe7VNNC
ruCLAjBWteRX2LTW0qCDarA2BYYSbKZdboEbMBoxxHp/xd7f388JWcPFm9YWUCKfVpp4Z/oTf6km
TcXFosuozZZSVtBLn0Srp/qLPCKonwgxDDZlkVFpIby5k5UuYV5Rb2XQZZygXXMtZ0cDjjA827CC
9qS/3W6V1ZI/IzFU8ScrHOArvRGSu1Lv3WCnc0RxuMGqjoloWw4be5xVaOTk/vIOP91Puus0ZOAa
YNPIIq+g5YLVYrXqrMj9TnFxXXxWbr2ev+lZbmveWQ1ZXDUsdRdhMOk42DO43GL8LrBKGEFKNVd/
Vmbvnzut0Ytg+gEJd4l7Us6hmEP9tqlyEN2QvBIWIVpf1R6rnB56o3DR9Su4w4lbpkYNCBC7sGGn
uLXmcr01eej35bM11KUutqPtWR73cMwhDId1GQvyMltWw2wOMNfwhrQOSh1ZRTaV2qYcJp4zyAII
g+TSMb/auJe4dzEMQEnt4cfMtISvy9FB9eoUHFWyHkhmXTgYBMeYS9qNA1ysN5pUTT0C0pje0Yw5
tu80JuraYeBZPeTx/QbifxXSD9TuxSBpFQKDlbLg/0QoH/ThChLU1DzLltX/rbri6hXHLG9kxiiA
B0id68j1wteiOMtQryVMgCJvQQdiwHaASsiHTueNghBMYPCM0HkDFJweGQYIgo0vNYjkkMH477FE
upfWU0D9+NZ01k3ek2REfql1A6sWdy/IEiTD6jQdnwKWdVDX8bC8jgHTr99/1jrq4nTBvQKkCKh2
Mx4WsOq86dKHgu/Sf7aVIlA2ApwcI7sQlMkdQXWk1AB5rRGdSvRwPjvPjua76CPpHWj+stskqGLn
1dN/4F5jBbl1Cu49wLtr5p1qnUk+knr4HqZS2L2pHqO+p3mqJJDmaRbAPHolp3sln1F1u/RWHJqV
UffVyDe+IwA/xHLoMJi22To383ULJRTSyMsAyAUKb3TZcnU/9zogbgFavS8BD8HI3SGVZr6n59S7
p+IWw++oKc5aZXYYZ2TXj2s71T+H4zFGeRwEV4f5ND45nWBO/XWIJGFfA7iO1YYmDOfl4gVDWYtA
/1j9Ee49go3QEq9HWYWwCx1eA0L7NmK5beUH+YQoKDVBgKmKCkJXa4DsDmOYqqpSjFLBfTbPNUIb
B2VdpR/p/1IaEtQgSUik3xjPmjV6J4wm2JlSXWEk/wM6Z21TQMENdLkg9du3Kx304Yjhsyh+H2Bt
YMhCNq6pDXnL9ptWvzfSx8tBGblUZATpGgVTPD3RkMJsz/e0FTpG59N995VmfXgF/+UBh6XRSHTq
yzbilmG+do4G1r37pQwaBpXbNMmEgOMxQibjcBiNaRCs9o5FWyfl0D1lW9yGPYx92pM8TVkHZbGV
ZpQ10xJFrD7sx/7w5Ozghu7viOJmGisLRo/Y9ruYBD0nCcpv5YUzeWTB4CfuHdkunRhMVdSLR8fe
EukImZaKf9ultPGXh6qRnIkzjR1GiZ4P/vSAHGGJjwhzsPy7PZ9ALnS1MHFz5LuvZQAO0ur+8wEn
lGt/GCH89Yojt3NJwk5LvHx8TQDFUwJeAL3AQJQ3Bjo0BoOfOgAgDE0SaPQC9Cz4VkWTEVhvuXcJ
p3m2reL2NeVxFH1EKvv9YYfEBJLUb7s5mexOBLU3CAyPrG3PptUoN+Rl0F1Pp7W8hCud/wZlJEpC
2UFfVqLtV7VJ8YkKOryZ9RGlDsaO0Ldf9zoqYAeXG3N3bz1hWgNf6Bep4odzoxULxB4Nko7hjFmr
C84q6eDgH2l+tGqGQ8bkl2vRz4RMC5F3ENtggPDrU+c8SOno1F+0moN5AiMAOxyykTQxZ+G6Hv9j
/b50Gd+s9FDvso7TvUk5p5vUSlMNeuE95UppjjFNspmG9LacOOzlTpl8WVRNRDw8ZpJYBHQHe9ug
YIU3qL9c+R3+oYysrw9RwUse10/FG5Fs9+fNnQOdH3mDq1Vsc6vYwEaxVKt9XTfOhbYxawfXBsRp
N/b3/9SstRdv+163GvBUalaCDq5vZeDf9D/LjZfDK2v9G/MkiOGqIP8yAa1l7xEqRCdEnqcFZzMv
DOTcKQ65ubgJdOvqEJ4crs4D64tKEiePJzoJ8hzBa2Wv0HTC/Nm4K9uJxceKW0Z7QJoe3/Hn1Gpf
Cr72hyR/gDywrYCDPoxsPsq/rLjon/uq2smFuKxVw4MDlq8oDeTfatn5kMub/mqJ2+vNf+U9knms
mkzx/hYhJhZ78ktcUNx9lm4KhSoeKmJmvkt9MA2kJWiOykCWCbisxIF65gRzIB3gJI3pit7TrU2p
1NzcOlYL2Scg21vwmqtktuxfV88VTaqveb5xnagq9qCvZkyUNPo65xHUoF/7g+jVnPIRqef4bccb
nn5jBOCNaXkez94rbCoqh2TrcraZA6nonMrQjFEzpejUqgQvyg0kKEKQocdR0lif6SH7NiGzQOsl
dlhoATYzaoGbs8JrwIZo3cHBVJhWNte5gU7npXsZxv1CizHbKmrCdW8tgDAwAx+6kD1xIoD8+edR
efgd7ttqWdYUzm2I8t6l5jkXPOGVy3lmt3jzXpJ5a/AYFv3XHVAxdjAKlmbjVKxXnxDk2a+rV6WC
+SKEPeyeuye91Bc39/C/s+UOQZIEY1lxLMCooWdNQfPHSCxBVUB8XbVfmzzppMHy7wX9JrgyKis4
h/S53OuXE1hzKPR8WpNqnL8iBmgRwSvNAce8gCTncXDdIqIGYhTHbAppalp16O8v0Gacm5+G1+65
fhzQmd01ph94d8nFHd1KUrtkvb3Gx4VQoPvq3xopHSngh4kHdrSBFYfvJ7mJeAK8ARnnKLh039Mc
qHpaZy/Nws1L0IdPXSijC/kaSGu6hVNayUknULK1kzs8w7U9goFqZDnvSsMr63WCOwsKHnFM79L7
LvLjyM0FgGEsIA0x4Phwm3Q6AJ1bpnvvvtop0EcoT+AyEQfrZ4P+EYpD9WrrO3zXWNCZhG/4mys2
l/2D8c+v4tWdjGkqhnPA1LQZVneAtEW+RV/GDT5Pm94ezmIC+I2LT1cQE5g+T1JWFLFT+9t9PEXV
UBrzYHTCXbKh1AnpQrKhStul755R5ibBHfwSFJ2TeJFOb80Xrx2A/v7O39h90vj0DqUocdK+WXGL
U751/7ccGGu4u/gEiqbMqsr4vnoAPaPxh1FDy9YwmlN7hP6tQB2KvBpgEBYbrnKV7itnDwbuAj+G
eL9fw/NGjtciRh3iMMnl7YgoZ4c3q4ZkcJsdmH6WV2TjBZIt0l5Pnaf+BYC1x2jSLgrZ3V91fVtE
Tz7Lwo1LeukqkUzVgvG435apY97V036c3RbPv+eY1kJaJFD8AB1btpcog8FZPEAN7MPnjytod29D
ri2Ejm4BcqjmmuhtWggR9FqQm79RnCGDgPaCvT6RtLWaVjOPKwmc0VDLLbt6KjavdPGqEyRK3C+l
4rv9XqRXl452jjiaw4Sem+1p2RxdV0bZee9g+qMi/8bQtZWOgVOGoBaao0Excul4ph4LaSi1/fLs
VoIm1JodCHXaLFkwY1oRHsd9QiG/sqC7eFKavIaj0h+Ig+L40bsNUhpPEVDBoPKe1XPwReydJshm
bsoXdKrd2y4bEe9QlB6Fjgny3eZmVvw2V2B5EZcuulyUg6HWPhi178H1Cgd8pVOH2LVV7NPw7yQl
VqJmvIjGID/DvA+jZhW2wRM0HxA6kcark7thjbobNg1o5AxBf9EnAy6UdneAIXm6GrL2g1ztyhwv
M+Tqr8UZID5Qirt92oqPd9/8+CckPyHIBmezDmfnpFaO3BAmJjKXW1gEB/Duvs3aoeimECRgwG4i
3T1+IQO2QRSiQDCBsh1WrnRkuh8/v7JWIaCYP5aZY8U90ljZX/7l5ffb8ImRNKJxon1wHv3T7DY3
ic3qz9F9CbE25I72cvaamKlw5/T+FrGpBwHMU74PUt20dobWlc6YzX5V7r9nAO74i4qQT4hwJ+8u
C1lwHZamLAng9JvIbsPInRDSAFP4QKtdniOvuw7pdJ2yN7dpcXCZlke35g5OwPaBmmpYy7dBXb8W
b+YAvOI0uRowkOySr13+OGbJgz7XIiAIllz9TXHvnD/Oknw7nSh7h8dP2bnBYPvt5Z6rU2F3P7Ty
cOAd4DuFGcSA0gdiKBQLHy2LLPx5+NwP4glHIUg94XOnvIJybHEdHhfHBfTSyOPSZ0RnEQsGpPHs
d7pm1eBWWd8JWhY0Nid/J7BmnNppQlPdFqRFvgufV6mdpvZy+nHpQRmUV0Vq/zdeU53fp2UoFKYX
iIRPs+/EgtQMslWowWh1hJEubsPyEP8ZDzsc0syYrkuQO4Br3xYHwFAWYfP0zQAQnmQCzgum4ZS0
4fTctravPIiP5eI6yXetYbIxy35hAU/AjUCP9W4DDKR8gJbA+fQ+XdZr+tV74dCkFkKkCl4Yc0CK
dfUlKf6uGR8/t/fSXJ1GZjrqnxWnSBWUCUN9BnbK/j0IuxwATVjNSAphNKzfV9DlRCGkw7RYWX/P
YexXaS4cHNbh7o0fQ4eSloKknXc/k+oupWkrKBZcRBs4M1+OnNZYsEfD+xblAOYl1wN26b1/gO+3
1Cwf61/ak57176ltxtMSApgJvYZUeAoQb2EiQILc7cuMKZLmHWTDn0BE7BMpA7gVdo/VtVdZ33K1
4hI6c0Q1aPdAkNUuErrBhRPr0tJatoQ/7ASoQPOWfbfwjHqPOSw8Rxyhxb3MR7vpshkC2oDiPUKZ
FjlWKcDiVhzPteToGJQVoNaBKh0fGsUjqNitGrF7jo4oMoWhc6FWua9B3ofRwhNhgUpmKNguFwmH
jLpmSIISX+1VtWGk2HNWBYD6XpX2MME2tu6rIs0EdM7eg8oimhVZ9rGVps3O7cGBoT1xl93ECmPy
ctsC/eGolJ/aPLniTeCt+nRbPYD/coqgUsHpvbtX0NS3TTnvwFH8vjgliIUhbLs4p3wD8dXKt/sK
/T3eEdrIwzJQZyp+Dxqj/UfkJc96lfrWq09w3IC7kdnRz74ZWviqVcNyszdfq8ZixLj/mvaBBo/5
reK9HuSOPjiWnHy4Zd42hGEhXEz25QEnis2BHXacVliecPpH5ZaxuO5Im5ONe2pHeIKk6oV04qFG
K9QdjumLX4Dslebl1BX9PyTqBSe8exxTmewWcD3LBUMY47MRby3iN+oe9oO1DQAKaOqutUda7DsE
wHXidMAbjtPHZQc8RZ2A6GXvNY2FlccgnXandXp1UlAeo2uzPL8gTg9OYu+x31/GzOg1TwfleSFB
713irTx+qjYfySUtEGdABzoD/8TRzsE0wZpYgBr6DJE+v8eKYqdPlg0bBngfwHEfsKN9mi4p7pTX
mGMYYkhUYcmf40rFTZbO+y+3fnQLNHXBGflXZFSv6AKCYwZCAoqb3eKKkjgoKXLSf+UuHg2AIhJ8
dEnxqh3Fk9R+0J09MdoxDsa5cYCohiVxllDrqJNIgsZiX8NOV+Dc2cBn9R6QRKIfLKQjCsp0tM3I
RYEaJYOMt+w9wbLsezGKKAC0CFgKAQdMyg7xvjwkslBisZIA6YbE4YBYiv5brOj3JnHF1V7uToTf
mGI+lPo/VofBv3diws1Jsq0C0YNJ4gZRx7IHDsFDI4CavfFXmby/AbQkcnSs1rdxK3lRsQWjzf38
x/lPVk8IDxFGg1YPeFTsQK4ZUwOF8aOCrjTqp+7nwXivveFUJLvGUh4GrEufcQGiplcn6d/W+3GE
x4aw2qOGVkLp0fz+FbuVGfLZryvkMfZlmBDQAsCJW3n0xOGeWh+RNWMVOKKawSh19mMczRcdFHQ4
MZaPwJUdmEgwHDG1BvICBOWGy2CjG/JBL45VW/4xLJkcRfhKrlABMD3lmuJNvvvhmvGGT194gNim
zZNwaVUizFs9QA0BgKFfvAQEJXWqjat7hdDRgAMqhcaj4Fx6+SDXX4I4x9RXO3fILp+r84sDH5iU
LxAwYh9I3+Oiwf+AO4ZQHIxmewc/ZH8KimKJeJHeJlRdEXyIjwlRgT1u3KRA//vgPrwU3s1KM9wc
wIjSSkWpnkQ5yVa4pNfxGOsHMo7S3pWyEfbzOkUnty+8aEyo8BHFC75s8Y/mxO/d+TbuA0L0IKHO
wuCvl+oFnCYUxVmv6fSH4DXG/8H21DAjlYNXfG+T8xpLHKIQQYa8cxiVZjgylm90ly31KDeTCyya
D7Czkb1k6Q/wAUxscWW6BItHWLdsF/ulPoH3a87ZJ4E4B743g8nWrIX4ttVhAgW1eKLTO6dOZEis
G3AkEx2mZApY52F045dlYk0uGcsio4pogyGYftGYdrA51aOD57j/qzosfDLzc16Za8JQxRgE0GA0
DlCGtK9wdY2TaRnKhaLTKK+TrVErkSME17C0F0xSA66UVUht9PyWMUBWhY5vGuuo0sDm1eFnuUe9
q0sNkXXh0A+ht4d/yojtC8svRJPwoXWiOZMatGVSbVD/OkCpB0gN0Cp9z5UagjoJ8zPXrUyet1oJ
9jlyZW8HU8ESy0QOufBnlil0GgbnCMZrvGX7RHu2iUKGQyxr0ljVzd0acei+Y7/42EaH5r1QT6AE
q4zeZYjhbWsLz25lUexbgD0Jx4rq2q2U8Tvtg4FxYKzveUqP/d91SO8wBCvj5xpGymXzCC0BSOge
DvTrht9UGr8gDo5HuY01g64njDuQzWMYYAUvFr0IIlGIz+BLous7Py++VlF1VQGAfBjHxUF4ca1L
16oGzyoA0yYvi24N4+VUIucauzD8MXfJBPCYHvuW0XwuawUwH00Cx0L+YedGXNLCuV3h7/eaMr1I
4/ReBMrPTvnYTE4uBdkX/ISWf018qLxgZ3l5JURgKC1UkV7w8+B83u716OVhs6SWW8Qzdco06yzt
Dx3tjH/IT1FaJBAz4LcIh3taMVlGcFqoURDh30UYWEaTG1rV3HLwuLaWLHGUgCA6oB5FzQ3aq+mz
fqYgk0Nkxr7NYcqo/t176fDjk2A03XPZO+BSlTF69nJthTSv85C0l7Bhu4Xp2U2bTOrKLTDgyond
5/qMXIBb7pnYVOgEzU7IeO8Q9Uf0SabAoaMW4fwNp2qecMWa4RSP9DSJZ6xj9+DWzM3Pwflr7zvI
4DT16jJtjptSP5ycOnGv0D5NkFgHOTuO/kRAmu6WgdUs7irIxoVwUZ/w12nbLmNmWUlH6HcN80NW
he82HJRIGL60ZD6gALj5y50JHUGdvvtVdXQeEcOG9JJuqhO8QpRaln2m6b0CEyJrcpVkNQ4pg8po
XqbnBZ21s6qDgI9LKR8mN0r9TRRinqz/mxtBEawQWMym8VfO125jA2jUHBxF0qTNZQLjfP5cu0x4
KONXOLKl9PYxb2AXZydo+8QBmMfUysRp95pXdnBsEieFaMSGHYgDKiIpjsjrlSzUyGB9po23c9/B
oLWiBXv6GeQH0IYNnrCnfLEuWuHIAlzHn7WJNiGaL8BgcWC3D3ZpiOOMz/w1YOupPXM27caFG50q
ZJX6L/BWsXvdHFCdw2kB0YYLgteBnDgkNSguWfolbMPnyRtZvt2VC0vb8RiOhyLgWZJYsBcCrx2T
pGjmF8th2bKX5TqmBA4bAF+xm8+7d/SJcnLYb/DLMiK/WooiC8abmj5vA4HNTnpeOJy4s1eH3hZ2
G15rhlTi75k5BYRNnCvN+aRRMeLYEQw6DQ7QZYjHg/nh3iiCfGr8EqoKKnyh6R3km3o8IbdxvPsk
MR6Av5F0dGh8KJEgWwEAY5VOov7yEHC7FroRWHzI268L8zn8XFqH0siKFt/T4Gg6+Uf9Q6Dr7Q9+
afWh2Go6CXhVgOPkHCgaenhy8ELmsLfg4JBnObgCch9cwwyieRmkV1ka3ijsGVMK4QP03UgrHJxS
sIe++kJrBvlI/n+ANaWA7Lt9GeAvhs1lAM1ZI2zSKlEtDS4s13VeFefGPIWqTK9JagwE4AIEyL3K
Lhnp/oAeDa4lfg/TDFS1MGAM9nu4iXbHc6sMicxLCvZvmAt6S9xpiBoGpD+hJ7vc/mCuww/Ln8Zm
0qc1H/Cy5Z5WuW6xj6w3zX2UYKHrxW6+oURnZ3jXe4dENy1K5+Ceb+fu+mvu7lqz6mOWAs6B+RG1
A/hjQSinw5AQiZADb31iaap41r1+um1JleEBhmF/36PWi6t/Q70OL73gpJXaxRxBYhx3eMXpSoQb
+pcrxPOqa6IlUXvkgm91rHT5lzl0AtjVJ4ETW+6VBfAYd0nlYODIpV/v3j7BvTxNb3d4zknx/d7B
O6FL78efZnT2XsiVmNBunYBtvKgbwRmC3/p2iJKQg3kjbGL0jnvXog6IBeE46S8iy3Rx0TwpXVz+
xJNl4r3O6Cx4euLAOnjnWHByS00e4b09mrsD7nTmRvBIM0IClRqniUI/TQaJU4T3jVo0iwj+GXsD
uGMZfMx/b9kjaZW9F+44bkRA3HBUTigg8YXkaUgcp14B/uzUu8UTHhEwQXyFKAhdy0UqOR/IcUnc
RSCfLk7Iuc9uKKiEJWx17UX+y0RhAyYo8ohUb47TqDB5xCPcH1IPh2L9MCFkU9QG2J8iOFH42eMR
gY0EbwlBCPJM+0ILkQ5uUEXiNBHR8VgAIganAw+fDTmLewotowJ0PU/+380gamcRTeo8Liud8lOv
5PsQTOGRX1YWy0WFdhl+ti1IMpbtStuiD8fAohh9jEFCnwIL7wIzVCavs/tu3/hfYCLU3H9sw00L
b0tah/Grpsp2sX6Ge1ZYZWhlXBW52CGQyRS7YMNqqvCsgraATFDaUIF7/cU+DEiArQRYUscYlZ4L
aEwwR8FMaLnFbDZ516hdWTYPFHKFzMlqt94MAEDZbsIQM5F2KAhO4QI4Kl+AGvKWWd1UYLJfXVXd
GKRzgQdmLdrMYkqvXxCA5Koz5CDwbMA2awCUwt7wogHQWZ92vd5mgH6noE3CaJDUrulR8BzxSX9p
zdAHkX+gn/4CAhUMAulfPuzDJwnfD6an1xMCfH2z0Xp/A7CD3RjoVJXi89cpb1jWci4TZHYeGSDH
cgoiKSnv4taLzPiDarXqf0idlKnvhR1cbi7X79LTL9WmCEe+k+rgFz4aaoSQvlfaN0h6glw9B4Ew
RbEhAy4PKIUWKs4BdJa0+XDpXxv0M3EIiNfBkELbUaVpj+gXECJFiZXwqer4Us/XFZ0J0g3V+pGi
c9E/N+BFZm5TLxbjOx+Z8qWfDcNMO8NQxuHdiSpeopg5ensSbw8pcIF3qlfx3KhCm8sPI9A+Aw30
iv2Xvg8IEh4L4L9XVpO+Zl1nqkp/QaCppq52qKh37hVqKtELFr70UzedqIlJ5Xq6JJUVA1BGUI3S
Y9ICK6NAulWkdp6SCg9IEpWC+xcpsDPok8sg4jEeJSO8YZirKwFSV9xfrUvnMCDDDV4zrGNLdAfW
CP7NhJE+t1n6MX/S95eC2wo9O/oz4wyvJsSaujdV1f86ELKD+S/VIEevF1fqGHrwvl8t/wXP85GE
+rEXjbSReSDRf+2ce9eO6V0GbWHePy9/Cd4H/bXAALyTZLuJJCPZsM6dpnTwT73jq/akmJmbGRNh
bl70LB3qlywxsdOeR9vztlpwIkqfy11lRxViW0KV+rkyoGY2JsZEh/6mqTDmNOg7Kgx0qqIDPTfI
aPPj0bgW2qUAd+zVYkeFShCE0srQdxbfd57rWKOegW62zk6Fu86OTqBOaQSPTlAJxJ6v7dOCNY1e
tLCuLV2J6v69ug4oHChdUnDO9DtWdifY8yP26gzV55KCarK9Dd6dpJf0Yn6DzDOzmRY6mueiHoaJ
5MAWb2D3XlUxOjo3US9TumANb5QoC3MKUxQtw6tPHkiXAXh2kHsCtUrdyyDGByDbxiGyfLbiEfM1
GlVn5t6pzu4r0mjc8qiqwceCMhC7pe2+ym20VTcGehKhf/26pIcYbMqqPQmGAkw4uSB01UwKspNK
GSZbFapLgAAvFKOvbNWNRioo5YfLI0FrkTN71RMcAXaD5BE3dpR9IeD83W6nBk7B8841wCXJaj2F
WgIO/eth4vMewBHPyIBmFfonBConl/ahabRWDPAs2IHPHgWCHDWoTWHH1zGm0QMeRDQ4ELuSXqL8
D+b3dyf54cVmy4KVHxJBqMb5Wzj4fUjUqIJ2Z5EC6EUuNI38Cz0MlD4sj764xGH1En6NwhuGD8VI
KBtg5eSbL0QamGcInCp+AWBkibaHkFY/INH7lbUBCLMjye8W4i3u8AaMTFC1SY5lH2Q8WuHXbba7
Fdyf5qxr1Hj+cpwZoJ4mXpADXK7ydjwWAE4OiVrw1matufCobeETQHnatzZL1o8IVF0D95xePtLI
V7t5tT2e8JGYGZ6TG8VLOxkNnBb+q6/Ql2V/XnhfOkeDRwL9cotop9n2iKfxa1C0e+9K1f+j6cy6
VFWSKPyLXEtFBV5lEhVncXhhOZSAEyKIwK+/X3i6V99TXeXAkGRGRuzYsWMi7erQgKSpT9u4AxJA
D8wXeFUvNA7ZLShXOEDQ61UWmC6uJIFOLa3wtlP6PnFixnEU0VliLngCMbXb2uIfKcof7hANjBD9
YcMAakVdtP9pzHCJaGOX+oz9aGuDO+AI4WAATxm0qfvk4zsUhHwYH7gPfs3HnJi6YXyviE5MdHuU
nD0vZP4IchN+FS3yQH+/Lef2Xat9m/vEW/s0vccBkDnxOTt7AZ4Xp+fc3DcC0hwlpWtvMul2MOa3
w3PMxcIvT+/L1/gKh/70vTB7qNugJMymkzP+KM+juyhpF2Y24a6kAJ6RxYnhoPPd1okz8BEu5jn+
HZRvgj/ji/EVaIeG7JMq4ajVOpEd5UI5Xb3lQFTGKQJkP24DhgDmKMNE37inw9CJ7yu7ygQ9Zc4l
Pl1fnUI2sUYMPoEww/I4KFtWCbcEPZraVBUp8cjV9qQYcN5/JyCoH8ubtCv/XYdcy57Kd4aNYll5
B9+YkciH3ZNyCidCb++8bXkDXxGKCR4rDDPCZBMQhgfGkwLyuXCFZJRoA8FlfMnfU4gPmZOEBL4t
Yq7QSukLqnNdIOfRihH5XLhXnGBHXZL+kJ3/bYYHYfCHE9yIj0PPp98VIp0csdnmJi3dZZAAyIg4
Qo/T4UEHnhQj0M2BDAQ+BgdGTFhmECBUn4v1OfXHIurOzYefcVrY472H8wXbpo0XdQNWeODDUz7n
fwDiODfDsWd2GVw695CrA1LeHHDLGWL8Di5D7cuF3xiDwJPzyE2IwpDmASIKN/3BS4huVJB5GJiU
J+Pf2kNhKN0pngClp08bHeXxU5aAnYTlfB7HESeShQX6YMHmVNGeGnQcrlKdkswDnXXfZn2ScSK3
xGyHSJVd3tv0YTG7OR5LB4wPgJ8rxIemcl2SUOoU54e6vzFZdPk7PghXKWenp5wWeJfZ1rWBI2HH
008GVjWQAIrWcMwYSmb+3eUG+Cqj8bE4JW0y6M/s3HzCi9hHxJWr9e8uX2ZObIksQ7M4teXmrYiQ
BA+QOKEzZ8ApgDJI07HIfJ7YVCWJSLaNOyLJ4SQkWOGJ0dds21IHUfu3Rn+jKIPc7dEmHRODy6eS
jUeSXtkWOk7U01WnFbIGVFRPMd3KNvDKbeI/XSFGRrMOHdxDTDJF4L0RpQISIt0O3DMrk0FHsPbp
AP9ClaGxcLpqVTaPiZnKvFBNpgOfDDyeOtX7iGIaPBWpPuAmrgRWhJa06yNGsz9MojcRGQ6rvEmA
xd0/fKYna4ZjQODwCGboaBiSFfzAMFX6NKxsnQi8ZDbxHZkbYCuVkV0UNKuoVGR5MQ+W9/GH3Ysh
WFICM8Sjllkrg44miF1sb0xZTKrBBWI4R1zO7aDNw0NjGbkBBe3qNLkkF5ldvBV4XPf9zZNiVgkL
DpL4Ej1hPstSARKTt8rtl/4ITKElC+j0+x4cKaxXwt2yn4QHuny4WgcfmVVJhy5TbBdRYexHLg1C
ZRrIkQNZ9kySyBVCLdcHPljaFBr5jBzzSgaOy4C4BTp/h9dArMiBUNbFUqC+h7WFsmdlMP29L4/Q
w0aRTG1KVZBQB7tMhsDjCIxeNWQ2cy4ZJHHdc3lMPIMXto71Lk+aqZVcBM6Xc7v39wBcHyTzbjev
zCEOzKCE3D53WWxlvUMdwcWhBPVElo/YbZhevshBqFNC7jRbtJ1yi31LLxydtZHb8YHfMFkYcWpY
xYzJqaQDGestlbZgCjqYlbCbkjdCAXJ7YIgQS9mjpFHDd1jN4+ugvSeb3F2qSziR7TFWrty2xAAw
W7hPKWuCITcHgwQGv9uc+koeVIfeYeJw0T5x3F0Sgok0CrENMXF6+TdSVFKRN8RMsOIPbN1Cwnxv
+Qywa02+V3p2NHk6NHaUJPiSbaOFIWNXlxGWsa6wYBxAtjBCfXUQHxghBuq3H/AGuMeVacTOM/6C
9/HXBxPBzGbiyG6hL1kLuAasC6Fotue0kuJJy91qe/iRDo1CCe2+FJ/Kk5cJrC/BB7BKRGqq3BYD
+yONLrtw4Lc88aubbzn1R6wXR2f3+W1T5ZaJQQtumt+aJSzYPQ6UTBrBHyD8TRHnoJOph1Xa8mCK
bXK5utx1W8VQst5CJBNQqRhg/4tTB6bUWs8gbZLIz21QX66p6bBiZBmyHr90pAezYHQYD4XY9PIk
NXI3uTPaYL5PgBip9ZvQNOiEokrBCQ1Xqcp9Qb4oqTdw0rfNhhxYmbak7SYDztFYu8wegBSYFuoy
vdA7VlbtidcQMYk38sS4IPECsFuka9yOR18IHqPkWPkgA8YOQiLfTEcQICBMQN4UZVcyh4osfVDo
WQ5PFhVVYmGHTw168xazzTTnYSWBdgGZbRcfpRF7CvEOWgnEk8cFWnfRTxdI3o2QeFjop9aW0fiK
fQy629f4cQg8lj3huLKEfeWIiEoBsZNsHKN7Has0eMfqo4XSZA6oS5CBKXgxG5ZK3V7HUdgcvkjO
03WHj0XwHvutJbcVrBnn9wmxFd7T1mAE9fTmI58iO8h1/O8AiEpC+Sq4L52KisK8w0DvOBh4HCsW
OnThuws+xOk4lXSP8EFel/KP/YgSgMAD8OMyqC8z5DPyt8wUNh+EPbpL5Gn28NkRiMmxuAwznxNR
IvmmTNkvtYo5W4K2p5Hm8joup21PORe7eEPzUwAqVpxwG4V0TMw1q3fkX40MXIhsqkf7ehI09HSF
nP3e90ATPEhgutUbPYchtHHSMLpLpie0uzMKomDkMMYUzDHxEh+XvFDGCVx8yuCes3iUDhUUINAD
IlW0fe1IUiCJgSD08cow5ixPAFun+dfs8GLT+04CwGakW/Ix4a01LU3+K8d7sPFRuK+bsAmH2fqI
KJHFUSh6pjjg+Jz9C87Yr8QWQLJonWLI3eLLAI8ygGRrSAuwQqVoOKPRWWbh2haU0ck/iKUsdinH
waOhKuAilltUoGRek+Vhc4MVDRbD7pEj50hPJw9LzVvxBMIO24O8EvqC7jApvsN8K49FzGRjoLKx
5du2A7DNg5Gvw6kSHGqq8ahFhZmZ9ntN5ia9jOc8Ed6Th4nLMvw9QJbZzW8AhfY8pg2g1b8jCjsr
/98jlzNgvZas7A97p9hnjDn2VK6X22Dyo5HtvXGPOMglGmPOOyjN4A1Uc370PH4oMsNrloguFKDH
SF2RZuuaGY0M745maRMdSjrJxgVknM+g2Rtq6PhAVR9BNZ/pYx3BqdtFcVmyuIOsz3JMkqFz0OvR
qxhFpNpoSXRUNiXJSNjQbJvQKalMmmel1fnbvtKBOrovE+/Rg0pC4yzKYxthP5wjv4qOnaFCqwAn
5JkPEXL5eHfzteyQFftDq2WL7ku/Ce93TC6JoL//ZHWRu92XEObHOoIkupUp/RZznPJ/eorQgAI9
tNb82usfbqtDfVGHoQHjlG0GzhOkZeTh0V1LxqTMSetS29yAGXDpeuq+nqNtN6/O1blsD7oosB96
pkiP3Jz3QBT3yYb0gxVn1Q0Fyg6dGqzGhBuBMQsEUC47qDJA7zEgtocDJnEDRX44A5RfT8mNPRx+
RKaCOKfoZpJZq9H1+2MwabuYeP3jFa4KGx/COSBsjwU2EBrDOnVWwbcfDEoj3Tb8ePWShgNUimer
5Ez7jtro75QLrAVTsnLKEPm16Ye193HfgAcLyg3BCq6ThkHlOv+Es0ttMoVi2qyT0ORQOXKJeWwX
wBNH0K4eJB1yxHSvug2vy886JkWM0h6I6VyQY3Trea4GPGAsdOLczYXcLg98/4bmOP3cLR4Oax/d
+GfDvLbgDpdLzScKmHQRkZ51BwIe0/voMeysb9YXHjclrSTzaCvctdUODca69qJcYTPIGSDXSpT6
F88xEKtgd/MWZf86vU/TdUTXaZskH0kSqDQDcr8HzS+XQWmQSmsDdO9ylzZJIFtIEgDtgmYDeiDK
UB95CtcjT00ZfR1a4AAyoVpG67nv5X5DCy6maScAkJ2htwopCtoHnVsG8nDm6RzF/p4Ptjajrevi
ywqjmLw9ZP93WsvuCexWSvRaW7rloQ0CcZpuDQTWRrADYEYIIx7C8eHYnfVr1wF5uI0SaXBAL0qq
B+e0MTKdFeJHKDNsrpSm0ld4kE8BRnAZE6tGQiA2mr0+5PGErpCVBXwOmQK9pw+eswpvjH0TbnJA
WncmnVsrC2BF6WH0kkFvYmLbtHl6aPsfFMFHPeY/uhywIe0nvAGJ8tu0tMfAi3wDBYDpAhzxI6WH
qMT1FwWsMvYYVIBC1RKt1WgqbO4PC9KkS/iXmH33is0WEjbURNeAKD0IJzRSMroUNo/bfkqDbCsl
3TCjJPGn2VUdFFu7fKCrZxPcGNptODhaUpeyaFpUIeYdQ+9HO4GARU6iHgfOEVQ885o+x2QkSGCT
Y3zRoY9kh9WgyvAsHxZ8UqwGd9IZ8g3uA0LIApmLCRDfE8Q2od66NFMwTC4NOJR8aMtu9NluQK5+
Sff2BTAqpwiDyUBPWAOcE+JFH4i9y6nkFiu/spiv1Gwj+DJWt+1L5yI6FZkmpXUkqhcNSdp//ISe
fH7mp0Syhd3ELcOJ4YhMH9gnPABUx8wbXa0oq7ZQKK9ohQYITGPM/rEpSwPa30U9dU9gZWAkRE+y
1VGZtgWqIVDDexWoX14mYQB6B7JIYddvU6SanUBKMgdECz+f5AWIdJam6D+O8r1ta3CIiHRntBwd
pINkoCoWB6H/GDsuMRZhFRtu/6mTX9AZEfTD1AGVsQ9WwJp0P9Lgbgw7yHtZULE28RhgdYAioJUc
RD+NMZWmrSuG2iZ3gWGjmUQ8LzYN/7rsIfIywi9QyROBl5KOziYhqnEDnImVN3U/TwolxjTl+6Pa
IcXuiMzxba1booJSLD3wabjBS6jrYx2tPWT89CkrEMFIM52QO5OiXSSg+9kfhBsEPFbhGq3KsI8F
0JFbZSbTHIZbGMR0QzcjG4mP1qLCLUVBszGh0iKmaWw8IadjX1h/kvskehC4nMIIrOFIKqDfZOL5
ioscwOh51n9TnYFijrN2QiB4ajlw5VCOkMcgipRs13Pa2UIlfRjPWeny9ZBOPi+yKi+SMKqdTuBH
MvlfM2r+/X1wYeZSBUBjLyqocFx96Fd8V+8r8uO6kxpqusdiOZs+2zyYPbszJHIIr4OeX66gcWra
6MsmWhhMtBDdPAaTJcdxwPkp3qrN6+wLYWtYjFGngPh6qiFQoJMgYjd9qf7H2u9bNDsHVp1fKTQR
+QjFntIo5Wl2j4/hlHEh8KuB04AUVVNhprOl2J1LZLAEJlDQWh/k6kqQjddktLW76YpP1iaYokLs
iIafPE0gaNLziuaScSfvzjVJcoic/6ln5GMKSVjp1GKkMFWh4DjEgIQOfNQNl4CB+xT2WEYB7v4C
nIUldcsTjg+g1ihHjrGktAGci1QfTi03PVVnwV9pN4E37m46fy0J1DcMLYYx+cMA55/Jg15LbJQH
FDMp9V6HDopj8V8fPeNNb4k/QZjtqABpk2AXk/ssphHUsT86amJG3B5NAhfI4oDwixFh0rRNSnBf
rtwHDG3SExjfFbpNMNC8msz/QXNIR/lkCARBx4wc2pcKs6PxszYLMhpQMm4TGiYdQKVhKFPqrmyj
FYPI3zA4HHiQZrE6sg1gaoMhjWWI3vAZcIwWsBqgzjbQMKQV6Qo8/p4NotWnhcqgqKKKXmriy+Jf
gbDMv5fPMICS2u+urn+ssZt19teodpgf/MSLQdSH+wgxkjrKDjxhbz8afFRaZBDdbQtsK8l96Y8j
kn94cijvYo7vK8lMoytbDhwES76LwJHGz61Zc3GDUfnTVUUVi1I8duF6VTLRnjbMHZoTfFA4Da1q
/V3ja5ATMN/LOjeIQf5wWNiN+HfDtWnOem65qZmzGq4MHFFCCdop4XRIC8rGCH50PH/cRliEXGRO
eaxVe9QaJevHzcTGhPsHbDjIN4HZcxvSAC3fRLZG4zoNZSrE6f3Epfb3L4VGOr8Yu4e9Voc6c9zU
59EBRWbkRLc14rP9SJpuiRg3+qd+7EZ+PdTwcptuuOb42gyRHfPL0kcNG9EceizQyekYjNuzK6HW
hVqaNibMphJiS11d0M/O0PfRtPu4ty+NwCKcekf1mi5dMsxg1abAAWbKqiCMWKDDYbS/MK9FTX3W
RbbzT/rIjxoL5mtQWM7CTv4YoinO3bNBXyXcDzhb8Vwd4Y0NIdCwEZ1R9/KTl0HjpQ8fJsOPlD7u
0ONmwQrNN5yxGCwW0fSDi0q+fy8SUXd9WHn528qn9yVlanRoc/HP0JddFygEojkL50rUQfgV8C+n
cMLIA9gxkLIM9WX1cChyaAU3iCMY+ntsB1hFUt02DHWuAbEXWo7y5/VUIaMy4LFx0tTrjtoIhDsd
UBJfQfdAA4Mgve+1SFFLirwLQ0qamqM/CJ0QKgUmsmZfo3UvLA4joeshjWnVWUZ/nMihWFztb6lH
QHvi04HdUCYDOqko5PboUX4sNvAoidlC+twSzeSQFRfwOfGJYA4VBAuBqy5iBnInM5JuTeyQnVmB
nDKeNlfA/95HDabadSPduVqLjlsce7sTGujj/AjnG/nN65TxeYNhttcxUVJ3Q4Edtvo1uFk4uc4H
eo6LVa9Xn3ky7GCZhi0K8bK9PgpwYVTjlVJi6iaphGNV2Y9OEcu46L/PEdViTTsjGcojG+Cssf2y
VX11cqsoiXVjS3+sy1W0E5criVbxiAYy3/GDIEfBVE/wrquSaC4G6Pw6cWVyYN58fga5Tr4d5P/n
f3bYz312Kza55xluWsf/TPJZMU33zXWPAFYzqYPEgctj+kzhEd4GLXQpJ+mT+n7IaqUpXhEuuaXi
4x5fLgDsAv/wuovD6XX32/ugyYUjzceVRjLa7B3e5DJsetti+KDGwTLg9IX7gGBXW+xzr8LAG+WU
7LPcO/w5xI8oM6THvCEJZdKuvIoH1mFbK01cPp/Nm9q+cEDunDaJmknn1ReGCdUBioVw7r5+deCY
cAQoMox2Og1IkCn4+TEBdXlNqRNmn+WzyQRyBIUS1xyBvsoPRfrn3009Z5WFj7R4uceWPa0Q7JEj
4AXiHK6EOIrlYqvOxFn9+vGCpt0rqoL6XBE0QTMYQrbjHbb/Yszpsgm8CAoibwO5HcooSRgITfDr
87jlnOz1TGwccibDShuyL93PeMpYKw5QcOpX4TQtHAhKB2bclji60Dz6j4nIcMMJcXoXoiu67ESQ
M+IF3ipp7FrcDXChLihYbr1QJ+UsJTqw4iOI99yygWVnxfhKVnxcWdQmGVyJPOZopm9buNCyscvQ
0x1sDC9FXsd1xsFCWU7fHvk0SSDQVGK6yuJUR/FVuKnF8T6TLZXhO7KvTZ4rOSr1mD/5uDdMDfkl
JdKgepRHkDKpjoFD3DnEsaZj1U9cphjfV/R2Y/aBMvAWk+9AEIdEu41nBPWBlGNt3+hqQBoFkrqT
HfBwuUkoVvjwnQu7L+WqeOvxgIkzwl25iEMz5hA8B1+uSbb9B84wifVJ4/Tv794wHMB3oXksW3nA
G6XJY5LDyoNG4BEzFHF+eDpCZqBmBXZITfj3mBCEUBuDuAAp24ZFwUwZMuztC3MDAkIPV0t4DkIm
eN7G0PBznAdqbVhP4pYptoweSh3EezLvkwntbn8MCShD8rjOBBgmFo8jypP/MSVYk6JLJkPD6xp3
0ryg3cPzh8jxeRFchS2P26jFoeze+bBcQs0M0IgetIpojFVD1Pw7YG2zxUPL6EFZ/SKf9UVMSCHN
xi/ZAdZo5jOazQHHDh0iHSiUYXNAOEQL2qrPHvWJQdgjptjz508RSnIHckKkuk6FhHwaUACr3vA6
7V0Ku1SQwK6IV5IihMYiF9YZCssDWZHfRUKUA/SeUKvQCrzED+6If3ESG6AYQrXIOqQXyZ2oY93N
oHvv8q9BFThFGxTcNADMUlLcvEuaep6Q9bbixfRq92bgOyiudmCKG20aHg1OPwAI4rwd0njma2HJ
x5/HjysqvYx5kiosvjnZFEBjgfp1kQTvAc0LJ4BakfRB82BtT9RAHHyRB4bEwuBOIbaGFWeJGO05
E6ML/gjkdyO6P/8gffa861iqqQa4hVRCwI2EqTStN43F3dYJPEo3m2d/eoK8JSIOVj1GJbm0Uq/V
pwYs8W6M3fTNQrZxEwmQIaQQmPdYF3gODwSO4B0A2cTziFQCtbXkCBghxFVas8cGWYncJtQcdEfs
XepGOVKDjoN1+0vbAFORHTv6gkoW2rwsCMUUXC9x6wQySZwMOAjY1u5ATasuZA/RMllEs3osuJGY
yBbrULzpG6G9eiptaL/HkUcqxaZBNfVEqE03yei8UV6SaXxdvQCjKApwZIMl0BtRVEcu1kp9zWf+
P7kdcR1uk1HO00QgCEyVmQZvGEadNP2pLqg47ek1TjT8ZenxoJYogEyrC2p/WCq66EyK4+o99XLX
gwJA5nPXXKhnxMFbZ/Idi9D0BVh9stwF1O6XdMSxKlonXlcID867q/ais0hG23l7LpXtHf97t3h0
QGA3o2SfhLtOCwr8tv3VJiyjPsOJI6Fi8k+6Hcmr6ZrntiLMJV7aAeNZyfqYOuhnBjvZYiFjDIi/
aAfxXD6GnsjGwR+38QtxzpQAR4wIc1LQ2iffhGv6kbLzeWCHZ3F3ArNLYyCaRaN7iYQYf4sLJK/P
OvQY0if3DZ3LaC5BB7Db/tg+QB+YEfL3u0i2qg7sbXRvGnNUyl3Cc/PmdCeB+ffv/ziV/LaIr8g6
q17264wx7o0RZ10zshlPHIeU2GD4oliU5kj0+GptdBtGhCTyYVcRBpnACdQlgwEg34rTtuu4f7ql
A+Ycpdf9ukWaMrGfiUnDJEvO9hokNAWKjBN5xP6NfrOieBVMH9TT4su4+eYLW4PERA1nMlvcMHiy
Lb1paodimVMBvDMA5ai1waQe0dtLddpBEhePdZKyLv78G6hp2wSJEPS3Hw+74yfRu+ZMUV9vAYhL
ESNkagTQsBmMwc1oQYD59rVxMt6Mh7uw6M8Qr2WNR3YL3dnkr0M5BJg9MlCUuiLHat/OGZBm1Y91
WgI+1hGLDkqfgsxSiObXr/leCJzcniLwOazs2cc8vbhEole3X7DQuiMR9xWlSNAQR58zDybK5E1R
2oYHe4MNLHKoDTDs2HsCkXiBi6OKC8+KpeOgt2gALwMz82vUdd4B0ruPdaCwqmn++R5oZyoAZg8v
7Jqoj+K9EnPF886akZhhk3DJ0AJRYJJAA4A7Pe9n6wA3IBiyb7QGwawYxR7FBeSwxqMWHr3XRkOm
WBFLo/teguTQoNQM1znDT/1ew9ppdLrN+y+/NSzpcRLdjQZYLhSs9UowLFxyil/ympHmwil84xms
V9kcv/MALsDehhmlHQXtTG8IcdHQ5kFLHPiCw01zqTjf04MacqMj8t0wz6xqNntv2JOWCurQpUQ4
V3TvSGiw5kCR8VRHGKIRhhX7l0HKs17LsucQJhPdzBWAs8yhbOe7fiH6W/GTQnG+reBxN//Q7KE4
vHJJCmPPHPVqt/+A2jtrsmws/jnQQ3vdxkv+knttopwHOolQEKUPPjVgBnoZU7ghtC6gdpANAqIH
20jl/JLAECX7mIvMAFNvPF3s/O0vmLH8mYRoJyek6bgQO5rG849TYzUTD2S7czXzUVmZFd0pKb3T
ME8JpPD9UcIynQQNFkFyDjQDxBxEYiPOHbe6mpJTeW7UpqGtPshj7HSwXzNen2TxtxYpnspGt9qz
QjdZUh9z0/graX9T0qyOZI3TWnQn7R1lPCPaYXcnr0HvzAGUfdutdvQXfMGEouPYg9bXwJEupOFl
NImJ0Fv7L0IxroAFVYfbIq+yS1BGheOyoziNrktNl0aM4Ix0vsPSJHaEYVo90EUsF71VC3kzGnYZ
r9FCO8eeLATa0THTJRQe6cw86axD5Po8ErOiAvvEyWWWE3+xXujFK6vlJ7SLvnTnTBtFaiiMNmHf
ziFQR+L638WiRZCZO2rG/RL3nTvBk7Bb83LxndGWfYMbQRvf4Oo8/orB44+INr6Zzxt5p7RyCK0Z
MKB9QyE2prQUkDSeP+nr87Dqwb+5h2KhI+Hic5p5PHCyN5mXL1+0QiDJxu5JT2gcNEnVijBjhpey
mNH4Myv77TP9bi9fOgu2p6/RwzgxByhaA+uhAO2vtWFecw46/9IilIbAexVagPeh9QJX8II19qdu
QA4dycPINoW69TwSZNHJPLlYgmNefdK+Ri5a5LCnd/OJaGrq0JOC9gxy9Nj6krawS2bUJhyiTO11
B495F6dCKhnUTQeEiLYNcs+UO8hrYPDcH7m1EaulWH7XNNNDDaFhAhpopH8tHItW5lAr/qSR793q
okMNZwE+xPT6liY20ZYFyofpC9hAJCc0gEUa3Br+yOgGo85JCrBRrTQ+VAX1LJ0OKfCusD7FsPUe
FuH6c/VI3SBhsSNZ89w1cvq426EOk25SSmkh1csckv4mzI4n7nDH7xwIpPNzsQKCfIAy8z0Egwi2
W/rgQUUqVfK7BtGWUCXeBEAo0xDrcSgyP4ixkwpqYLeKoebzqZ6E4tTFg0dyMALTmmCncKnDiHaU
Ifo0eD4XLrGxhC5vYn74VoP9Byy+n5+Jl587wtHSrQ4fWrYjXDl+nWPyFSjDuOGI2Doc0S1+IGD4
vkWaVq/tiJQT+zx0Xp/vI2FAOmjCBZbA5GBschJA6BbxegnIgvwgAffvULGE7T0csHAkZQmE4mO4
bW6PQAY/k7gwXoCETyRGE256iU+nDQkY0KWX9xCmmEjm9PY2njtGsGjavUPMvEavHD58QfzavHOl
ROptQdEL+gfDUxAUhO3SJmu04OvkIsEHftF815b4XIJYicCFfC9Bd3D595dgBPlqb8s3yWit0gVe
MUMZE+QeuE/yDIwpfX5nTQllMcOUUAqewZ5Xc9TcZSwBNyQ8ZBAYO/lcwqDgZjrE4DRBd2Ou91cA
wXCTF5B4HHqRA3pjE/kfgL0MdftvYAS/kCMRHEvELxFnaRI9CjYGziH48ddnVxBcQj4bDwTpQGWp
NI84xcR/eFHcjQTUv6IG0of4ytIuh9CeNMOBdj05WbbbAPHQ/99xPCDFZnOI362RxOC0P6RBEF+0
kyi7Q7716VzDkcAgjZCL4QWjhDKSkToVx1tekYvFJTUEcyDUlyGnA26fqy1NIAuBHyQyJmTFXwnn
mf/SaMrKmxI2S+IiOv+LJEuzd5E7RQZLYBKBFv4NhgwmEfZAJpF8RTKCMjCcogKQB52g7qT9MJsp
TAOLPylBKNEsUE2qENJgEkHXUEih8szOL7xYqt2RCjFbGQUg8EV/ipkfJu8VUIPIn5yHxkgF/R50
bVYqtctdq0MWiz8yRBKtkDtFFE5NvSJC62HyuA/l03Cy6Hz8GVI08aUdFTGw4qcNK0EpsJ5Aaae1
bMPLnk5B3wDNeIWOEhzuK6lX9uGoafPGkuCToiRYfPAaSQbWW3wZePiwlD4UAETQH29EJIEn5FKV
cFgVOjNRMS6UsP5QZrMotoKx2J3CIYM0GTwpuWriNVSGEOiEgQy1mJQYjbJMShhIMZA2Ql6rVyI0
+wDXPxLWDqj/ZAj1E3JklIqNzkLqhYY91PX+VB68JAd7PcKnepPOyZ+tBMLJfHmAgDVMgeusM6Tg
ZNSgAkE0/gg72cKpGByj6aiaewpsVsT7zE3WEiWsJF8xiOe6aebLnzQYKOGA9PCkmD1ttrIzDWjs
ZE6I5IBlN/+u08e6+vV+oA3jHfIGvhM8Ta55PqMh5ahxZOcEJIM58gS8tjsrXA7NfWcondkx2bHE
gbft/eDZu4ncSk7eHpifXaGex5WREnMq/bQzbxXOdXc/39EUnOExvVNwwMb2fv4eqgNlsJgL3aj4
XV65UpEUnfWtumUyRWagmgwiiio8VLJTkCp/v7AK2iwETCHGC7uz2tYYBAo9TQ2Jh8EI+jjcNOpT
+N4X06NLzvA1I0efz5retAPzhkAQXzgHWsaI47yJU04v3ZR0QfvV/3NXkS1esXFtSRQIw4/BIzsW
0gqQrZQdtKlbHcJQ8whlZ9eEvr4U0WZKBYH/NwTzHrEMozUC2H9t8IcIHzZx5UDh+GjWh6QwjgpE
WPvj/RJvx+NtzqtyXTjKaNd0HdK1kZmtEcui/RSEAxhAXwfJRQmDceAM+Bx0LfileWKL8mvQhzeF
8RtoFWQuimXnL5m/uNaexX+3eJ6RNSBwfAADsCNqvuyggoAHQ2rqkG6AgznOABOkgxWV23RxoZsE
O+VrplARJWhsUzBhCr0QdwUoxRwS+gdsDTwGQSKoqP5xGYAvMTH0TiEzi3I72K4Ys6bPViJ4KNDL
GC1oYDoaiPNUgUDF1MqLYpew7ejwCnwq9ksbwuv70Q64EIxg4GCJ/cDJ3esZFFb/fQ2uwb9sO/QH
WYDhQAwn9TYgvUIsoO4LrSKYbq7CGK3kbF9fWrho7CWYbjGThNUcRJCPzyE9UCCG8YOP4APzStsX
McldWxuSXpY9TFYvBpgdB4cQO1/T44Wj+G+NPaB3Ubdfv4FQJBunGPYMs1lZewFA9S1FcQ/j27BI
ejK3bwvKtzCSwKw3MfokOdmeamqTxfxmBzR/5LYjeFlcHH/9WwRS5yoaQE+rye5S2xyS92LA49oO
0BGkoBq6IVLhwJjJIQalAtjm7FNKTfmPyI6CtI9PtRqXTp24eqLc+k7FXduM3h655xA635b11hth
P4OmpyRTQKaUDkLfC0U+NHEj4iZDF1jQEYHiKCanMqqiQAlC1oXqlTfeUMuEHV+fhCpK6h/cCIY7
VZl3A/UrxOIdDQ1dlWZAvUljrCHp0VdXkXc7NmzSUvieY7KUOzF9z7HoD79tOIhsChTk8QS0v3zK
/I/3kmwD6Skgis5gpRk9eqbSc6sEVdNWzm08I3VVOwtarrsPxI0QBAFyBedmehg0piFFGUmkjew4
XK6mVfCkZEuXrf3I8maPXQieH+2K1XsGOPZFoMJ+ahA6Qb/ZL/BASTlI4zzBlUm8ScUjwgXiYQ7k
+Sv254DF0tpD0FvZ5L4m+f1X2+yk4FoUjwz3UvxG/v8DjYGKcjoo1QjoPpat6dVAfABJCofqefCM
qGGmHyR9hP/1Wb8V84HMXGcX1Uta/AXJKK0tvCt2b4rivhAnur0Fs6Txagx4Uwvgu1C8rg105VKz
94B8B2C2pU6isQLncarvOkt04/qel8rfiy2ehrlU6qB11Z4/OjT0RCydwL5CRhJN15vf7ZyVaBED
G8XJiD0py2ymlfaNDeTRynKkgsHfBtWtwImBhYNuSoSeRMEaghPHNKutgK5sL1LCyailuXd0nFA1
aZQAklGBqaONgLb9FrFZ6G5LBwrf3NRtldmQCeDJtLXn4NMjSwkFDa6qsvrch9rj5RZS4lUtdYVm
5Cf1jpvRhmWyzKtRxPMqU7t8z8P4aWv54opeCBoIMtRsI6BNrWCaMW6dJkuue+70tlw/MHr1FVg+
ugZG7ynaW7g3DTR2k2mboYB6n9XToFUNNLp2s4HGLa8nD7DfblaDlAErWiV6ehEiqDRO64EC5eN3
MOUEUTYo1EH6YvS1IzWDeXNGIVZAzNDEMXtDndUnaD3g7SjaWjQZWnrVN2PO8SyAGdrkrXhbBcrp
wlW/bahb6yHCetu/Mm1ApUUy1SoUB4B5ZGYHiFHo+RCNB5ZgyKtqBpMhGVXtXXhH/6PSxlk+ztFv
6p6iVDEa1aRSS6KjivwDsBNE0i7sQoUwH6ZVqxw1ugsVStR7nuQQAx7wabRj+hnf62UzaO4fzXyR
+QRj8MauTDfGkQoRCgDQzYQoRl4nOKi3sar4gf6FeLl5QMfoseXy/Citur1m5XVMqeNrprZzQ61n
QXak0Cao3TZJYCw89UbBtNYPRXSAm5tr66fmJkBNCCC90jknoESWSsD6St4o9V+UMiFVrZqtikyD
4neelzRfRJR3QyEOP/1ue8wh9Doxi5rts1yWGvymFaWGjGdVJpaYOEp9b0PKXSLk9/U76M/mO6zb
/jtd9ZDHyiSRxcPpqS+pyqPRVzLtEGsIPjEtyQSxEzpqNWl2bGlr+uh/0QCCm+I0oSBvuoijIvXT
atnqOEBAH8m1aq5NqGEwlWkGa9NNpYbtedIJzd92E2J0PSE1U+7u64bZ0y2oLUYZmNX+C1UQMGjZ
xBbcFuTF9c8QByI6ha1BuaxJWCjZCEuoL8K/5OsBYMHuOKJ+E+yi+wrHRdpTX01UI+E78HsCIwO9
nxfY2wcFHipQoKqdaxWOGkI4Dp4jAgYjfUHfyBUi0UBvxbGzrV+jL7AqLgGMJPac70FFSDT0epQz
vC1t3E4RZjVS1ouBlCproN2zMor4W6MPaswdmjG8rRgHu/neA/nor2Hr+GrByqPFOd5IM7o86c7y
9EBaQpx+BIF7oL7K6HEF9ZjfqvmNyKT0sod/JzPaMD9gtCHwCIKc+OvPwH0oXpEPHpWZZlDp2XrR
5dXO6WO4z3RccyDryMlnnc6OcB8wIQJJ/hAPNFD/gpduKOER3iK7uPZVCVkfz2VNg7aA+MzOUA2I
nA4MjhcIdG29wLzv4QRVm0ZzklIlxG7V1yu7GZXSI/R9fkbgv/jDH1ooDdTGEDmcVDM5WEKGhfin
Xe915FcU9FOqUdhyG6iAKPOi4T3fc6Kx6D7WNFCkDoyY9vyLFS7XX1CIukFlGoYIhb4P3PcPfLIC
q3bfNPn1YWMv8ZEb9YS8Dc5gD8v0pNABnI2wFQYUM5eEGyb6gUaVRHXEaay1Hl1hlcSs32brNk6g
WUQQHjJwT3plmTEzF9nJYMoOeX+BMZJIR/sj38bpOS9HbHbVa/LUjuadMSE8TsO5nnoR5iEifX6F
wz1M26GpsyEG9yXdObqYm5j0c9K1UZPBTJdtfAwN6TQnlDYlybQ22VoJ9PH+KXobxlfK5rCICjaq
wKSzKaHccXOvCBrdIfmnMC/wcbq3MZBCyp6EIQuJTFtssQpcCfbBbuePilgCkud/JJ3XlqJYFIaf
yLVEjLdkBAyYvXEZwYAiQcGn729XT830VFcpEk7Y4Q9tVk79dkI84o4SG+FrIpdHj4VR5T59cjJJ
X2msi3cOOyBlDPvl7bAdEJ8OCAZESi9z9rYIooAi3+xWGAfL71BU8GFy0HU/1OLtdZM/Tsvl8oSi
CeYNQ/0ynZ6W9GuQiiCZ1Gip3PXzmWeK+5vm+7bmihqKa7u2hosluy7/rSY96+5V7oP+XgdOoVeu
xNjqhRO3Mo45IfmaIiT8ZyqGWac2Wwz91eShmbOLOCTIpgUHzUd1pWcswQLR7CZoRZhleppSG5Mg
+Y1Ey8k7rbeUT8wAvxwjoNNNutBEi4X3lxpWepJWbSVhFV2XNSsIteJKm6+hipmGew5dgKXrgeaS
dWtyWDpzHEe+sxwMjC6Gx1+2lBaBIHmV0zf8zVPb+JHY2s1te5Rqpum687F7XvmLUYS76F5D+e9l
A/ufiNXQQMdGRiRY5lugPvVSoBV3nhOrEcXMirT/Yy2fLGs1YnhfbXoDAwjECemTPwDUFvOxjubp
+MvOZtwHAlgH5xb5VgilRqyR/vPKkxhAPPXpeksqRFTKlRBzul3teBZPOmEPUCuA4CRU0T9npstM
HnMwrghbgQRCo5y+NPs8CbUxHTbLPR4FYQ5ma67Zm41vziVR9SkDgssnyxLfKJW7DENlla/i81QM
m9rLAxYjYRjR60ViQBKU0107fXG4kK9UX+w3mMbtZ1Pc9BYIeBoYUlxg1fAl7detnLjQpSGYYNVw
wVN3OJwK7fILK/lUOida97jB/zlF/R30cpImepNn3vs7mQevW8qhkOXjbfCE7DUPl8yF3AQnkW1o
T+xwK+nIeH48H0MxhhvPw4l8e/1/2yYrZHLGWEvK2bB7UqnjV/BLtDNJkea647/z5F1MAw7A8IeI
IiarpB9/N/uln3FPfXI7ZZ689NDfcAuB8MlXpK1WT7pVNn+XgRGae7SJPvbRVIeaGxvuQLfnWCoP
ExYTOQFgxGRZNOk1r2/udK+9TYFEfJjjKM4AjXihFxSJwegWuBUcnDDYBusxp4yIUDjpaxggGwwE
2qk6+TMjQfJcsXoKEQXiDMeH7cEKj8djOP8bOGMbgTVOcDOszIVoJV0uqQmQ2XzRnKLRua0MucNo
8wC1sKkVaPOPQrubplhYuWIJrho4a1JA0Lr62EI9ksy1ByMDhMeMFthNGy3u1oVpB7pWW3sMhikp
HhQxbe1cZpfpf7ucBOeN6ekiS0Wqs1x4xtrznNll5iyh1fDlsVQtYtCwwToIlqeTx8KwlVsmY0iO
t926lQZ8mJuOGafF0LzKE7maQOBt3/ZD12VeaiazeL9xQx6Faw6Hpm6LN4675TaOeQHfz7ld1hwx
Xo7lMvStMdQpjsotJuWgW7s9bGWdgEHmpYbnrWnuybiUSwrmbhiOeUhc4tKYTh1vSYGIXwVgWxlL
MlQDFk9Xs6xtYM3ljO/6ZNWl3uX7nLTl+rKuYixmyVzEl1ebjxN3hHsw/RrK1EIkF744nz7Ga5YH
vxPqHih8nYEq2PGXmEYbOx91JVqz4nrWsyewRHQKO2BMpvMDrFa8F9dUURloiC0ZNxeMpjE1HGOK
uwtzm1E2n2M/twi2lhXaobtdy+VtuTpunNwP1Po0bEXM2ODUKn1CxwovVb4izf/pvonD8Ny17a5m
h/9nwtn3N/7f/uHasqzaIR/hno/A+7UjM4H11fd9XiwiWRN7ww0xw79Hpo0U3bTlIyuNxoL7DhDt
w2h4UpiVTqmwh/omZtWFF96MQxNth3VlyTLBsjg+yyy1Elh5H2sN+1HGijpfrlnk56BI5XnLrsD9
tMBHy2CROfq1fDeMjfCMS+lkws/4uWaPOMFQ5jzbomluTJO7isKtWaMvBl2sfmkrlybsiwVYYbmX
2Sy1XrYfUfYQj7Lg1IP3h8+vYoDCXjOAvAvzQU5K9jxnpg+doKFt18b05I1TQHwNDcGXQJadueue
uXZZqBiJODrxGGShYm+aAB8B4lHI1cgiY4+g4FVmQ7Xv204TQRvWFHjpNv20AWdB18FeNvypdzEa
J7Yc1lwe7fytnzPSNzmVLV7RrmvnhjxrPo15Qc6gsUmcoyHTRjd133Z5dGE4D5AtWDLc3+yrw8Pf
OMz1aWQ4U8/jAjNjuZzicImvssx0b+rwnfxifZpevtrM2FocQPaEi9PUdHaQv9V/qA91x8BLa01M
wDulTMY52bbtWlsrJJDVj+GB+XNnKPx/QKHN1LFlul81d+5TbGRZk80boAfb9+rHPJtMJmceIc9Y
w6hqZNpzro2j0WXk+szRbHFxFJ0R2TU2ma77vPKzwoEdAAj/6VfdDtnuuEM49SLVY4baig9l7LuH
kNfKVjhn2mmrP4yCs1qZe7wmLOomxp3GOAOG8EF2868ePFwmME8QJIxgFyZu22i6V99vWao+G34Z
NM4X4qGsBbygoU+uurlpW8RcPhBmKulilNvT2YhoWBdDQMg9jdRaCek66hEAVQ80yhjkxxYKYqSX
iw8N0RnFWgq9KqEP2uxtjeHxnNWsorbqdMD5YK3XEVQE3e07PWM4f4ZCE/iJLbEMxw6A6BIL+hew
85gp1HG+wUOBt6W32WXO6QYb2p97hUneLSyUeEiymAmRh+CooWg1VnvFpE//IbJ+c+q9G8WP2Oqc
nvXzgUSX4R0VsfQErOyUAZ0KQc3Wy91Qtq8/js3VeU6kqk97chhvKh+o6KT5BzF+I/tJoKKyPvCS
E9hSX9qAz1Plty+R09rvhkkId+e0G26RFgP+uBUBtpZ+aOnUllnVAVP7lFfpEEVPMKgvhSKyBbnt
6lC+Va3bRlTB4Pgt36MPtd0dDGfpp1CPbS6lzcYGjfrtOxTRsXvYXD4nf2VglL5iNGPjTbnPR89J
Yz1Y8z7xY6Y1QT9BtNtA0bFl5GivNZf9S38Igrrg05G8cOkOEqhQ94XrTj8uE5AoYrIFde4PkFvB
FFOgBZanchABUKM2R4dMQLsfH5gw2RxVUdyNYFwBQhV07h80mrDgGvLzHsRlJ9+zI3AbJ9LQS+e8
LRCRNsSqWtSzKZv8tTKPtI6oiwt8OHL+kLYfbhg1Rohz7QutpOEDcDXFamzJ5v97fRZ1QYrvBqcg
amd8Qr3M92iXiq8c6Yu7QwataZbLDFAhnVI07njOlLE76ygHD5GMPpQAjikKMNAkaq15AbAKow83
utuk8Ld9TFglZAKLTWUOwpJCi7d9ERG97pDS9BtJVWQBJxSaARYCfKWPLO41EpOjM4OGMVFiQFFb
igFG8xJPQOtSSaHDfeeep6zv+GvKB79pHVC+pTt9DYm9+PceBhIP8Yl/EGkhK0K5u4bSv5a95zG/
httyCWxb66yBuVIyl/CSG0GQw7Ol3qoHFOCp8K8T0MCSylxDPp2bxC8Ju+iy8v1DW1NUJ45DJQF9
RRF/xewvEDi0RfZZAQV+zPkTUpPcFa4awKb5mAuC/OMSmBN0cBD0c0hFkAEA9o3Las7wgdNkQ0MD
qSw92a/JOtxwyP4I+Qq/b5dLSu6/NYUzCvdyOzprcRwcSGaBYqrNOXGDqCtzJ2mgL4FkM7hqlNSJ
eBTRwaJ9iYEosotaFCbCSKPNwY2sGdBdys+YPPgU/QE2k2DTTqgY0OCsL1xjFwanKC8mVMHHNFqk
n/Het4fcAT6dQU4v3791zN5RXgxuDbUeRuEQJCfA7nnrki8HR+AKRqNtwnrLlxmNFTSEOBTzFMHa
sEW7hMJZi14fsBh8j0TLVZC6P32NdhsX0bzwpoyK8ygKm0N8xLiJ8+uoQN6RngbnwRDlHsjfKzLw
vn4d8QZ6GTxsOUWp4NIJpHfIkEXEaP53y8Bq9/j4BuIVCeI+/GfzmHl0MtJAUUPWU9Y8IfM2F926
NaDzfFkzbiXtgX32hs09HxyTESUrm9oE/ZUdR1GPLXl3hDCjyJ0QAaG5Mm/M+P5reg/3VbPplPr0
qYMBJQX/knchFzJeTmezQofio1/W7LYQg8bJXiZ4TryJ7izhLUIehqTUNXKaTTitXrRC8tYwwKDZ
iVVrfwE6G/olxe6W/IGMTBRFvSkR+2wKGFeSeYDgfImt4JJaw3JN7MPWzrbvnOBLa0uy27UVSIb5
Z9v3Z7S6DTxCaCMIiM07/KavS+IoTt4HRFrJD2azGYVpFjvy4K2UMUiE+Idj/w9JDsRK2/XyRLhH
bDwOnNns4pA3iP25xIMSd0kuKScHKo9JQWCy5sfbH/bI9GDkwCLnKmmPFBckCRiz6mytA5nUmCxg
vd4S8UqYagXjQAJ//tluA5ELlUiKQ1CtMYIteeN4TVITjMmoySpqyK21TpFCUgCSDuJ5SSLWBxBi
OPHeQFLR57ODajYAmwNAjKIExCThmmoQML2njdi7dqVMO72kQTxEPsLumiowBEGfoKrh/P3zJbAy
7prhzYgpuF/ORWxiJTJb/iUp3JetmFWfCw+yMSUPLoWQ2HIPluRLrmtJyiylFcSsOSNB+fanisVV
BVScLktcQA9cOw+otkE3Ukd6yV2cLvFPFHGhJQFmYZPV4WH+0DEJNRhxs+m4Z1ne0CHmo83Ktqt5
J4PkgUfLaXEbtsRlEszOt/J41pLb0Zz1x9bNOozXa84iOEhAwmPg18T3di53WuQAEg1qKk8ZbBJz
HmNSIYHjTGdwrYJFtDRWRBHv244RfOPeoKiI8ixTwrkwlhlOAuUAtMVCUxmE42AktHXTPu3Qp0+N
jtHmWYlTda2fAHWIEjAynvq0yyGlecxBqfkaKMcZkhnMyiFv3oLA09b4OSEx27QVWLES9MpjkOu7
IlzKEGYZ5rCEwKzBrPb8iGWOt0ifAUW8ZM8VHOYMPbzlPTrvw2hKeGeGjYQ7JXjc2HgFmNIDHCbG
BeqXACdndJFihleKU23Nfogvd2lMzL0PUnoUzVkwjCYAw1RbTCmnLEDRaJfTQ/OfjDF9cyyNnPC1
1kYfM0TCg7Calpibarn/MQUniR+Afh5TlaMhKfLntKwJnye+f8e2fEPqrJIDKnoj8IljN/tNbWEo
Zfp+SdlT90vrbfhvwN9Qa3Q8hShdPAFGJy4B9GolR88N+ar09CHm3R2bjhD0zdV3Qszew4tjwr9h
w0QwRFNGxfAzzMyn00KTZDcfoJ3Qd/tIiojtrSDl3RhgZsQ2pw9MNeyN5DcUevjDiWBZxzOAntRl
6RiSRVMd201I20Hjk8qJzj3Qz+RcHRRHWSE54kqSfYU8CbqUPIRhU2jhK6CuPH6doQBchwfVQVFk
S00E+YgWAcIWCJzcKqyBAewIFkrymoOEMER+jDbGz1LocKxKKOP2GOAU4qyPNvkN5q+vgwro6D4E
/Q6bvhMo08elF6h21Da7sVYxCBiXEwge4GzbpfFSvSdCV9dhCRBvZ/2+oybIPPfnzt/kMvApNfoM
RPZQfo2g57QFWGVEINJhnzgdR8XyfgBGLZ30h+x0AsEYA+QMUNMgOhWeJ9LCYA4JicY7m72HpPZA
68d6Y+qdwFJXQGOIyw4IvbhrdgR/BjSRod50q/mujbxt27x2rVutCK4GSMerpJxvtLoWErqARNsb
MoXn7sCJdtJxK8cyxczeGxIRoD19dtoePjGImVR+6+5Wj5Rv8/Khd9rLXmRvFWXyaeslbV4ckAo0
JO5Ot2013l+t6DoqDrQ0LmK9+IJNZFNNR2gJkqHNOg94G98IPX5YcF11WHbBLI5TnpPsYvIfzwvR
HFZF1p1ck8Ibf0rRC+SvjCaXlYvKBlPir45IxYQRJpiW8U9zQ6A6WwDAf7+SfBFrZlHp5ijz8KPb
4XwuFZGJTamJOqM/WUmaPyHlSwtcITS8FB43CPQg2VngWAOAExkAhf7yPDOaRkARZMqD94YAJWzk
L7hi1GegKPOFePjqZg3CATteM8xShz4N6Nlfn8SPmjdnTy5KAQNMuflbKVCDFxVvwACECuV1CO/j
bl6HQLkEycxXGSTm135CG553+la++PH0E5oafuV+Bs4OChKfDbsFKsG8IlrO9HbXSmMvfwGkW9O4
i+3Pe0O3kJTr03riHBfcNsUrJ8Jv9bwOEg5g3PbFpFUe8IBLZl29jqAKDEoRUY71rjqn+cQcGdgV
gkosk/VH5ef88NuVLUFaNdiCgD6Jpm2aIdKu6jfdhBSNVhOqxPe3/9gtknaNXRrzBDRxV9vR8b7h
+7eDAjVoDDvrN2tnaddNh1zigYWS1uo0gSwKP3hD34qT2o16XwU9OiqlH3zDRHDi0GoND/lSjfeH
F00x1JPBFR6+DDRGHU0hsDMx70lVdJeAOLjJe9KorQP9LUEE9MkRUNPFdryeHSKOeei0IHz9JE05
EPceVLQOERUlAehilijNpvjU6DnNd8cr2me6RfKimhQ4d5m8YAaI0w/878bBW4AGBgXR2OeKx9fd
4NVoE+xe50EOu2wA2me3p2N/yJvuATwlCtRXym2RDeCmhqKX/7YHoty0RN4GKYDm69wA6JTscv1w
/V7N+Lq/NQJ1sBD8j4hS6/BwO6cKQGsJFoTkslIVvcimyAYesx7V/qZLbzyL7PJLBETjrQW45jVO
6Ta25hgcgVmp6PrdfGL5PD1xIk9lgg9S2oZXA6qu/ZiBWQBf9PtldE+NbxTcnwOsdyZoNxIjcxoI
9lbebWCD8az6zg5dl6exy62sC0ZDRWjcqZuVvqzT5YC+u4smZMb4FznlVyKs1XZjB/jceTVW6mvz
jGxa67ceukZGIzfUDnqGYnE+KINvT2OsxASV298X/AUKZs0LrWkwmj/wRt9p2THijq72HVhxyww8
XQUgHtg4eY4wRzx2kIeiwzEQIWbw1+db01AJuRRdvU+v5Ll07CfFDQ8V+9qyFAdBF3xomriVfyZ1
5fZ+x28HI0MDnEJvDeCFRBbFrqUCTywzSLWALcYAQS5l0MNpvGAXALtW71scBqol6OnmiJLUNWBA
xfUKQ9o+qsp+OitD8tp6HJMaP0mgnxR1nHfsUOx8QIcj3UkDZYtXTce8Rs4g2hQfmAb5tpi/2NLM
+7A4ZDDvxumMz0DoAKQEHm24xFRmgjVcvLNY1PJt9Bu2qOhPe59RgYXoT2fZri8RFK4/qej2BYJN
O7fAF7TPV9WDwTRX14NZQxXFVhhiu2U266HJVhrtydW+XXazjiB79e4AtwujVqzkgx7SeoCkqvYi
YqZkYsApYGr2aHVA8TAGe7Ud3NnqVKcdOy/86dB/QjpLgXxAoSu3H5FBitVD6RSmyInVs5GarU19
am3o/X5OOTJhI2WuKGFx6hLQwNX/4AmkZ5svm9MdbsQOw9wWnjjMZwGRgvopeHJShut+nd5j2u/7
tz7usMJjetEWjdxdy2IU7KgHhNyS9hvXN1JVrQM+a6MytWEPQo9twRd7Oj1lwWLcaY/fuC93gwFK
aDTKZ7vJlYoGoo1G+nssq9Od3R/zue9I7ZPl7biQdI2YFMU9r7d60z+unGZnWvVPLTiRr1lz/1Qn
j9jjU0GjQaSI0G0fRbAeQGyyu3dQ1OcbIAhAwyKrsVu03yNcclhPn+kfVvPvT/ANrWYf+gGmOvAV
HpPEyWBDAlKY9JMV6lfK5F5Yd/Zc4H4DPR44BSs6kCic0z52kqzaXS2Kp9/Sx7MGlgV4rHfq8ecP
MPtj8Uq9/pO4ATZ8D7lztLjX35bdwucmGRY56EbGJt6lNjr/bzASVKneYIn70twnjFBL8EeAw+j5
/8phzAffrwHlI4l8Mkp+FC1ohLYvaWPMcmnUmMskVl+dW8XHHqDcKrBKshCEyMuQ+kJVCP0akvEy
I40AltZ3qnSTZ8t8mfQhPydd8OuR972ze/XZVvpx0FH9+u6m9wUv4Agt84fregRwE2EuZi97WtYI
2MqgxT+cHViu+e26xy0ItMAOIEH9GLIs3mKbml28Qdjr7oPUyOrVT/WV3FUSalYgcPpOizxM9QF/
Kmw/txsDgJ2NkKrL7gUoAQCd2uOZDFwAFjGZJzxuFg2di3gmVtTzkmj925FB9aDCP7C2p4YHtl6A
FUl6vjYRwPwRZmTTshTBnXLYOFaA8D+kOaX9ocvc+ECeT5w4HQNeBbfRPRK1aRRp2kB+sykPoKde
xq3v4podS7ZiFt4GayBS1bsuhCEtJhL40c8Bw7pSxs0Qn8Gvm+1ZhDtfAkUNs7o7ZcgLKj+nj0pw
BJoZl+wHKyn4znPBIAiqOXMvgZEntsUOdRbY3nBLwi+2UITEEAbGA4vHAriUx9ihpzg4wv8gsoL2
RuESdidlpg1hq7p+iBrdlRUaZAkCK7S+6YAfnzNlh1aZAeXxvm9R2QPtxFMBwfLYGRm2nzeofgTN
mc9OcSPh6MJz0ko2QChT1AkXQK0/q4wSW1PbNbT7omehJQNYitpnrIEfvX0seH0M5HyjopjB/Ffg
t5PgxHed7RoIVZPcHx6iqoHRAjb61VbZ+Z3r2YVHRZ5THPquomdULQWZf5v16LJdSSOGwFp3p+dI
LHUIMqv9e/6KzYQSct+NYmOwwNHy2jOrpyOziKYwkOOnU7XH7dsRt69vy6I/h/+5knOFLewBS3x7
uWTCJnBRAYp+v94YbtsOodLCQsbuOzB7A6cZkUg8fl6fnwXVCb2h33f9+HgV3j1NsGHN1W/nVugv
Cn3oWThZa/RAzKX26t6oBXD24WRcInPz0b2ChyVmyKcQy5D0ILNInIo6+M9UfzOKhf2HqNr3Ux2H
LOM2420/ZCWaNLS/TQfdKnZoimqtYQvbjmSYOGphPiNB4IDTHOyCH0Tq3bDRdZBCJsbBKp2rBZ83
+gYlrvJ3pFa8/ItOgV6F7xsFOr0/a0b7umF9Jx0TDvSVkO9Lnq683KK9kN1v1kALoLdijA5g1LHJ
5L9F52N/w6y5qklN6tE9GgOuY/ks4LvhNe21KQxSEwcZAPBVZOuqxEIWQxSF7s8ZqypnXdJ5Hbis
SEimcEe6PxN/LhYGVphy9PEhbe2WbD5ElrFV3z31aqltgLapf63cPiaH/bdwW69vL38Oa2ThB+57
D3aeqjtB3M28oYkamQXwop+jEnRAeKu16OO2mt6PSKg0qu6wOlS5V+z0qE0UJvfi1TZ36TSG7ZLq
ieI37qh8JeU4JqBQZ5/u9gWA/ytCciha3oz6XHXcWriKcLc/o+Rnc07Ua703RsfwfaxslmZCSYd7
QOzwDZIfBXKg191lOilVGzJcApwpL/90c2q0FyKKv4gylG5zX79IbpnsnytMk0MdWcqc1yOMQ7pa
fIZs1VSkC3QL+nt+zkB8/yXOHxSL7JypScmfm1Kw57QZWlTiBwNX7jemKxlldUWlLo3UpFEoPaP5
hJfQBqODj6zzSbbxiQ0K2l/fk5hMNR6Fg1Bi3bKbCtEwfYnsKsX2FIkWQMytFl07ispshSmbR2Ok
FKpegVcvyUJo4TQrCBtxsv1ZPOZeuSYep9L9fTgEv6TbrOGPE/hsitZ+p7GvlElx3dM2yIIG7RcU
eW7ONba+TNjVvW0pm04Tfzpx8sIcjRIzgSPLHSMhj4edgzJnSbz/tndW7Rbf7WaDWfkwksy6EdIc
CVCeG7Vp9LDqAX2LHFBqDa54xWw/E1oYiCCsYG6trzg/jPAB/BFZUblyXlIoACee7GaocFCtbsdW
c8t6PDj+/HpUnjP6nMgow4+GdDrQ00sWBR9AueNdDiAUctSqIDUhCkEx4dSGVQRKHwPObKwOaMen
BplzDZOUFuZKeQ9vrWMy8MTBluUcRs8HGwQFBNs3xkSvfQ0eE8KbXnTodq0vP489hn1bHQIr3rXs
qjEmICm6hf7qWsxlNHZF1ajd3GY4eXdREiOZfHYuLfVl8vJm7wkjYZi+N1lbj+HkZvgxU4NukMHX
A+Pn56X/HmU5eDLCx/2nexIXPQD0x3yU7/mmyOavxow4gkqchCEErO/mtiaApn12XxAcJD2v/hEW
v7xbsn2WQ/iXxDIcKtyl6CcxHH6sihBRGkP6LOpjS90lumXaloyYrbpVhkX70kxiu/Gt7KJzKj4o
Lr/nOR/BwyfghCCQzqHiNdYqoEoauAQ6T7vy733KiyR5u1G3uy5yB5eWFk/2aT8f21+9GsDwenzf
WgcYaXYnoibGiFkDd2MS4RcBMTBQ2CRtEtFBl8dQ9ocdqjIlv3lk82+Jw2Iya6anB+toE9Xib3rm
JHZ1amQqYPa7G8nfzDaLTnJ7WvV7SS9vhJ3OMChe12GLXZa2W6Na5d/FO/tiPA3EuNUZR1Fl9iEQ
PIjCX/dhf4FVGa1ChAQo/CJsir41enbMO1pa7OYg0E4FNLjaePRAxZI86N9af5xZLHeHCsW0p1fW
ugImHpTmskX/+nFKRsq4OCrjctTxuvPnJbt8Mq3r3/csHNETi8Z4Bkb/RU4HRsRtTbEXXnXDxkk9
dnzGbofFDB18AzV0si7EV6ojkvGjevKBt3B6nZPlzy1FmAFI3lc0/R8zkgYV7CSADVhaq9+JSXZp
NGi+79zWRAkbexh3KKwEDQ/ewD499hHkB4ObazycFziWvtalQwvO45TQEqQcMhT5m5ZZLh6zXqjA
hh+Md9vqSJOMjDVVtZQCYMtKuwFyDknHyCvUKGWZZNth9v8YGVdWiHF0iOCb0Iy0ckowsRjeYKi0
fiJZB/N33Ti1IP2HvAasL6txyYb0JktUDpDYGgfUaulSg5sKP1SpmNAFWzVQA8mcoD0N7E7fBRt8
Z+dGirU2+iWTxMgice15Nd1u0yElgWf+jmflCMGeCJUfvd5CQBajte+e9npzKVYjvULvbtUxFQDa
lWge9anSNpWgFuNH1rkrCRhh9uBt3AYs29Zv1jmyuj4nu59N8qzGENa5BVqGGjua2i+zFekoJEc2
NmZddJiQ1mlQx4C+YVCh/SmovkR7taXHhBW00zbCr4fR3Ic2BUe9OxwotHAap4gy+g3TYJUkyEd5
soOFqhSa714ztx53st54/VtpXRY+FB4oDyDySAefQhaesI1Jdcee2mhhzrVsbJ+1ccy/Xhta0bI1
Rz/jTfdZsV8991rN7jDe2vifXl7pOGbhzp1vbZUIIvlpkK/uLw5ikG6qtfsY4G+tx2+7WbIrlJMs
mxV9Ky0n/SuQXJR5FSY4+1Vy+PxwaNVv32Wfnfx6Q7QpSIJOwxswMKpdqVWc9iu13uX4lYBm74Ll
0H8/ggpAbtXm+/Ci2xmefqNlctGEJf0+3LOu2y1w4aCO0agpYbNVIysdu7eq0Me/fiyc/ghlpIfd
K8yYkPjKzf291mxft16oPnwk9z59SpnP5xR9vRb6Yd/wjntzpAaJ4tzbXk73MnEkOIiWUWdaJ0MY
1Czdj9aI2vQ7Xj/os310AhFUClR0lLrunWVNz1kYGGqnRpdAHpUqGP7JsIuYh9AR9N0FRWORBWmh
E0Th24G+yA4AKh8KOl3pP048DMkyZx5IiFLMHxsKN+WenAMdPqeYkL+mH53Yi90YmAjJB5Xrgc6L
WAyx5yufJsntj0I6Ejy07CnG/xXc1Z3Gz2/iI/6Vo/F2XkRkTEZOmMA39b6x/syZZYMsYLxeI+uT
6AP68/iFs6285SetpiN5N/7ikMtAW8DLb9l3Ajry4tigTn4POYD8X3HS3CAVfjVG1G8pL9FjorTK
UhsW8/6lvfzAY6s88DgwgxnrF+r3xDScL7ssx+BNvBiJaCJbrpapCsWQ0BITOq7/xu6JkOHfdkj+
hjAfSxi35ue/IYqy1QJ+QmR73aUaxy+zAjUq4/ax48dCgUJemNevqhUP4tFGcE29dtO5AxNY9y+s
BMhTP/DeJaSPT8KxbJgQFtiNqepxQ8Am0ETKgvppQnWEEQ9TjVexfXNmIF2QlaNiwKnDDHiihIe3
3dNW2B2viG7ymLmV7JvcZFUneAdVRA1YBfkAi5K2JLxQhAASYR+DjMBf93t3hPAOA4QNnhgfTbTI
xseEiioXyBXfqU0AjMJ5KzZ7WEeKGHXaPaLRVgzsBlmK3C9BO7BiX3ezLv5oXFBzRAagwCTqWhwA
jluncwGKxOgky78rgXAFL+BSODMuhWWPcjbcNbb7gil3/D4J98esu73mZBDvIYzBz2hDdoPhR2kW
KirLODJ5yNO9oVUCrKAeATYxNvuZGJ01FVtpDClvcv8IZKBbY9QLCqPyi7ufAa7BCTh3BnhLsMkm
UmhpslAhjVsgYJXqKvjJt9NxOW2UdQD70DyunaeZiBic2TmqFt0qh7qc+zLQ99VR0QBRkOO9BewJ
LZObQc2PnyBHZSXG4qmrVJhuBs1m472CJ0BTpXLQROVRBcqK0JXOawMkvartRih3ozynTGI/vzSh
k4G6Y+VW/bQlgXDzAj5mmYfpphypQHKSPWE8NdrbDGXjDvWteILhdZCOyd9Rj6Fqb/ddngcwoDeQ
HPisfBhuJXTKCULhVt30wab2PmcKO+dofJ/1w/Yo9uN5vQSkhmVltEULwaO9osdI/VAFkguk81M4
OfhfSFkuEnPkUES4iCENRtfgSqeDDiaaOXp//DMrE3yLPTCe9nWc6fhcWTsH0T+7gOcyjWci8woZ
fw0UgRTVQqUIahZ5FzkOHZ7GqM3KCtvEu55zWkqNg9rXerh3U1Sif8GU37b3oM+YEf1lOitmEEwp
olEB2k0HeGqUw9yBe+qQv+JqgFiYzdR1pJ8nYldCuR5YtJmASl2HaIjRkuoAdyy8l33ITeI/YRW5
aOhMX0F/8qYrSX1mTVrfGIOwwUaEWuXigcdwSjV3TAEZm8z1DTTgfTjwIiwfqhWx12uRI/FI39nO
/HrYGd/Dz/g5u41fCwTTR5nX3OxOAySXNyXV9qYmsn3pSrH74/b4N7oH4mjwHFOpSXcGYwb4BPJl
/nW62+wmmVNaD+9r3efqtG0Ix5/GGco7HzYgxkq9fFIZhzMdEGghNvdzv4sfffYA0CO/7+OQwFwR
PSU78jtDIiRJlfN1c/wZRpOu1SNl19gdLArp3nUqGszvczaDxWb1eJDKtKLb30ZSGQkygAFgOBff
M5H4Dr/gh/l6sIpr3y1ZMhsDaqwtPDWKE4GgoCipZM8ouTRWZdhe8DPJl1FcHxPjsG+w3bD1UGCo
pKOLc0tvrpzgfw1359+Rew+/CTafl9jo69KGx/4TUBMo+GjURdz4gdoIG8C83lcIKCJrgN7Qz2tt
6BINFdpkI1uxr8Ni8ntqJZX0DDjpG6c61JWg07lYQrx0usToPvT33/111AriMyTF4khu46EtMdot
UStweqMcabd88Tzkmydp6tHOObHN9ewqqzfxU2qoKIUZV/+xVAN05sxkUl2a475PZEXxDFYfRfvW
ubpDWRTRPzQRsRfJGHaZ/WbQ0R+u4MVpPwxvP6v2Jt9kmfY+9qkSvIwuE4YuLFWtlI2Q4preFWwc
+nVwKu6oT0PIA6SCrqS+pdUKZuZAlYh1BlwAGBsK3gaSO4CGmAAWrSUgjR2kJl7me1XR/BDKPXsu
UsRo+9aLcpSiygeCVvy9djYZMZIi0SidMAtpDL2mWMWgwHakZME865Cvwo4BbEa8Is12hEufLqEm
kBNRMgcCYNHk4axwMmCRRDQCuLh4BKG4rCfAVCgvgViiqnm3i7eZbFFW+Zr8/Y3EN4EqoRSDcmcR
u3fnP8SxEUa60YpWg/u5PVanHWIYyPDEySyK2MnU/pupQjODEJGgmPWpRVXzpE4z5LsJCN1PkDr0
sJWwKT//mN1VhCAYXUKyJyqV4jLAuEERjD8Tt7J7w9a8sacAEN3NtO12Py7szuvHJL4t3fYKefUn
OhcQOiFHfyavththF9LEzk1/d9xG5FYsNrRFv1YCprljp7X9ZtmJ9O/43QtfA/eOZVPXgzqcwT5t
uvf+4crJfJkb9W2bfhavHkLbnbU5oK/Q62FH6BIL3xv2Ozq+qD0WP/T9ivOLYm3nqhDqgPfsW3Hu
ZYr5K0af/ryR07d77lW8gpmiox1alGWQb6uDClqnYafmfd48IKTv/eh2mrfli88Z6ANqeS61st7P
KKgYW9W0i4QcBu9OOvrsm+uuUQ1pw9+RWboyC7Ub3U4tY7B2yIhy+4X6BEVtp++qqE9aCI8C/n+7
XfRHIrc760wV8zWmJ4sEeWOkhsi2aag8B4UZmSqMH+5ZoEL2/cfTeS2njm1R9ItUBUpIr6CMJHJ8
oYgSUVmEr++xferePm63m2MbUNh7rblmwHffFm2oQaeNbbqPSyERRO9vACMFC5drsUgSwuYCzEiK
t9fhZuV17uBrJMz4MAWAUUOLNcVvs/gGfB/FjsvNiHH6+T55srGbI2mEN7UNDtqvoL1VOmAdcX0w
FwS96coGmM4EgA0UXIttNqOjyDwlD9iE/ZtT9oISP3naMKy1Xuxj9bDSrA5e5Jr7/kJKsPG1JJOH
RrNYFIb9IwKpEoajrBeYteBB06TBW1uBUu7e/i0JjXv8JZQG99aOBfTtKKXLCDaFDPAZaL0Ayv2P
R972rRnyA523x9rByF3BBR5GHwobON+YwLAmsVDDCuARjPhyh4bcYL34Tt7cKjfn1YsQGT8k66uR
1aQMyefoHXrEhfF7OhhYhqmxvdEOGYDjP3Xx+F7UcqE/YkNa7rrr1tjmz/mdwd530nmMH7uJ0Y7e
8vorr9kMkoSO4Td5otXu9N59/TOoTLuDIm0Xao+RwcaBIxZukp8IJ/LdI24UpphoKqC5KfatsHRW
GVx3ei5bRa77PIgPOo4LfANzFwzcbngcIWZOBnTI6VGprKvsJTei7SY0WU+cETBG2eYP0HQs3erR
u5i2r3kjpqNsRTXNUU5DHXfl8a67NTTh0t3O7waWILutGnXXGn56l2aJmTFuNopTsvYMkk6f9TK+
T1q6/ivpH+pFvzyDcnQNqBcCkQryjBoXB/QgBdygl8US7emWqPJK7xcTP2C3XuJnIet6x38Mf+4V
0h0C7b7spEMVz0JiISLVD7s2M0KbQaILFyzCfMJLbH1jwkdjnSL5Bu4WatPhdZEs3k5t30NpC7Zg
7cYMd00gTQOXqiOOlAbTdFMMenU0GQY8H24i4RyvJiu62Tpbv3fhe4sNJ8fugd3fRiMPqXbobmWk
WyCByy4yx2aWF/CufkKXt6bUosc0nS7upknwGimrooDm0ud8yfXJuK7V10omh6OMOyzGV3wh63oC
+s0wRmrXiki3ezly12s5y7ot1eT9uG/FzfCph4GI+oumZQ7BPe877/g+pEer4mJKXBO26c/4PhX+
8DD350xMw/v0uZSOdD05Sg90BmNo0df45WPNMKaaKMfamvMNVYLeN599QWMXVXQNDP95F8DUbUYk
lddDKYPC68foVOxONyh9H49fCG28wgTsafem5rRiFPJzKASvewMSGhptJAmIIpZvJh6/dRo+QtJK
P2vyhoTDUHvKN1y3NPCi/cP4kLqF2Eg8glg8qZ7jrpuyZ6ZC23x4LrTpE5dLTNQ22Rk2YDoDqeSM
YQrjvTYdUN2TEG1UyLT/RF/solihxckwm8q0k5c7bxlkFQwXqQYsWg4RTPkfOz/s/+iLs2ICR+BD
dMHZ6MevPlSwM9sa0h+QO3Zf6yy0dBAsbWZgHAlgc+H9KsifKP3OxyPLoUNHxbFJXH4Yzi4OlbAO
cLW++R82dxB3khypOXlhmiNsRa82+RwUiUKHh682X3WJbNvsF3tb6KnGLvo+VL7Q0KADz6vB/NNf
of1ehaG9CeGTuq5p44Bjs/2IUlTQxIb34B4ofFY85mcBwrM7yiGFakOIiIU4G9fgPzIdBuD9Awsh
7xrP1oH4VxTJ4gikzhyWGpEyGqbcgiQrWJIcOrDzHkbEuIvR1ZA2gvg04w/rJVxN4fP9jAR7E1nV
RAh4oZ4hhfvYgq0KxOiAxAqpHP/f8ujHxm+4z0aKTpWp6Fq5vIFFWGAuzbq3NRf49Aw/YJ+v1WtV
EcvDdOxvsNqBRfUG5eyL7gCYUtg/ikkoGxmbF1EV5Gd0mQn/bR9PtgIhqALEKlz2EopalnqIOxBB
WPbVbIBN55CvWAQkuHzwISHEZoMbiCSMSB7nayLeiP6iEcPHghoOH0NAPbyjSVyByd8Vk5aXIqa9
fEM9q0fYik86EbSgmHW4HasLdbG7W+ridgQMLTdfvEJhCvnYaYLk7hIH/gd/mviNqTj+u8xctLAd
tSMtlHaAr785GRYfnSyy/vvp8SO4Y0Ib+vfRamFTUpGh9Ppa6Zo5Kn+6c3Ar4Fw6aWDDnfii2wJW
MZ4M+Iw07Cr79c7vkIOAH5s5wCGBz3yd3KJy5xuZK0H0RHnAxU07+fdZNfChsTvqhM+0JffMhkny
Q9zz9PieH14a6ZDPuHPS0qjARBh+kZVAWuTT4XOTOEjPyAfir2hl/n2wCihPR/sR/gFmJ2k2eFVH
F4sR4+IuTBIaaMPiMx83WLHMaorRQ7+0j7BXbCCZ8iHih3BtgHbF72DULJ5ZfAbQYv9iieQztJma
+TWQGp7WpEKVgzuGJonzYUGrHFgemG/AfNVAkdjc8OO6MmcWVmn8iAKY/h3CEoEhKUDpJtQMYArx
IT88Q3alFB0XYBn/5QNxGjZHP/CB/308AGusbhkZT+B5uuNZyxqi2ZBY/v/xqpBM4ihYQq2gLQSI
Ax9iVeYzbEuAnn8fIF58wWycvnH3CMDFxNe8UQkjpVIaCTYL1l6A5xj3QKEAV/4zzmPH5guBNx7N
479/2TL4YJ/i9/NEf36e03LOpCkm8YBSD+PRfUOjJ9Rz18x9tS4Y2g85GTFWrCZCNMPm+Cedgfwv
1tGUNkaspu+l8HL7ovMTAgONHqrHV3dPfMe/P0+7ezX8Rv34KY5HX8pOMUVv6cSIDEFoX+GuoYwU
smsJYh/gooD6fP8561N5SKEFJwRzWY633AcoA85YkrY5xeA1LNe3Ee1HFROXqohoBrxKdqrVNUAb
aLqpQ4W+QyBREhRz5MUfqgpY93HH6ThAMk6AbiYI6sEevfHxrOOUzRrhCy7vHzKCEzmKbz4Ly3mw
C2WlrCAgUSWNkT1tGUEoEUv/se277BTsXsiaJ0V0D7QhZEaWZMWTyA+joR7hAggtXfR+QgWju3JA
wDI9IBvLNWA95+eFqlswvsWfGmfgekTKG/sXNECo47gpM9aWOb4CUmEaCX7LTEno9x6n2m/wlyd6
Z905Iv12V2chlxb0YqEpBqvi853e8m5jOBxUjD9+hN0xJR9scUVFcMrd9He+hChUopjgavEOwtTv
IP7BjepP4auAh/Qm+EW/BmVHMOewfwbCeYz8x+g1ykflyByWI5gBgeAr46Go/IbMGQhAYn3lhqQc
yjs4SZKrwdavAJdpYT0qRN9cTDC1ZLEGvZLP+BJ/UoxX+nxxgy53W9+OtzUn92nLCyoWHQ4/ti6A
SQ+7m4qv31va7q16To/yWTp0zgqeyZ1ztsB7c9FdkQLFmYOi11DqmD8Mz5/bbKutaC62OVTJbPKO
MkiUGl7Uj1GGYb7iKNla1Wa15hE7weIPrY3R0g/hZRa96gHNBuWI3B3BN4Wh/IbRg3agtGHRwHe9
90TLoSXjX00AoXV9BfBMKH04qumEVYbRm/BswrfwalWQENJJ22DFY6W/FcgxUZKfyn1pgDbmH4ZA
wuLT5nx/28MPBOxm+hncPvRgsgu8323cnjJIN7zIL/zoX0BXQ/WJnhNnIZdArim0RjAWg8jiJYAX
bpRRJxChpMoQ+hD7OLW2KtqzYhcWyep+nf26RwPMFrfiPaTfYqt5hjH+JqMdn3+Tims8myW/BaTz
u7lOtI2pLXfqhg+VkaSerst2fZPH23JMN8Olh1il2cM3vN32pbRQHovOc/X5zVjCU1wer1ZdC3Uu
7sbIqVK8ZlgRJWlvAqF14czRkPRowiBdPgfNRwwWjF3M8KFUMZiC+jNlMHLXHUyIsuLMco7NHraw
cLuYBQCz87h+yX6jVBrJaQSpjkHBjgSlKUxyhgdZgcmdjffYXTwJNWyU47kmBEc1II+wykA4HwQL
UbUMy7AH7wvRWg/1E74No4PQt89Haxx9vMm7PzwJrAnveaw/hNqdhqSPFaXQPkfie+ebmH/22GLE
LiYLf2IUtGp85/TTnwoHkyviBPFf94hvA5L6VTh2hSzBZ8xEfyaQ4W4ekHdGkpsqO3Lq3aqVfB+2
vYgFLyPb7hPJZXyHdV7RFQ5epdtWLq3iu90avwAfcOgYdeGxj/+YnVFTQMApa/+qRGXqkpHSm7LX
vmnwpXgHWwAbxou07tx9zPXoRuDjYAiccVvCF05rhiYuOzmnlvbpB2Xx6YMmsxV/oVfT2bgQBdgF
oTRplU+WKhdVgrYQI1AGIvy2yv3AK6vcL+wZNNjYbUJW5GWw/eBp2rrad8hrg+cDkYem6HuNvpn7
zYc8fvfYE8Vk6mN18OdLmfg/e3HvM+xQ2hLVCpBOKePg5U01Y3RGpiYcnhEVUjteGB/K7Jqikrha
9Mu3DdeQGNkhnyJ18zbVsXGXm37y3ffY1cmTqiAcuekrF1fatevnuwOv6i3NCporLkEFFglex/BK
0MLci1jCMbazfVGyEESI9vxnUwNUEIi+EPmMPK6aw08acbGzU3eUjfob3diBleDd2fI8O67gjv9D
BQABCQDuO7s2Ie5hu2LJmVCpTPgrJq6MkTBjNo9MnriKjxR3eJZrUtShaeytFWjSTKN49dmfEEI7
XfeoRRgOYZVH/ZDD+IZC+kyjmonS32AM0Iz3w3yfMd2NMRCnliVLCfLvCuprxu3zYFSN+Alyrs8L
6nT8Vzmn7Mig0KR7+CoalFYcFilt8DhjcNN+Z7CaePPGPVCBe5OpemFqWF3SOSMuemYWJBwl78y1
pLF6YYbFbAsVAvaWH2W5Q92Uxx0ZpzLekPrtf0qLQKg3z66tlTV65zn0QRgJe2H8d+HlP/c9LJ6P
X+Tl3eM9fu6hlZayUPWh2IDVLlYjcnwoZT6CdyV5tSVjDP480xuhyImIfKCzIgxz8jdGmNAwAAMB
G2lXLDmdmzRMMattCMGmenWB1LChS7UFtnN5OXo9F+Km6nQ9tUMWJVRP9eHdFVcxvV6LuaVHcEWB
fj451C+DYaFw0qReg3XUBEhlYPnqldO2rIqIJDwM98skfiDZyooxJCjggroTQ20W9KNWDVkFO7L7
hrTTGzLd0xLYnlIAPancLZTf6j6tTR+akFgssXpF5vXeG7vZ67rneN4NbDLkAA5wUR35DqUOcEyT
SXbzbvcF9TSjYsb2hGsh0aOGJTOG3bbVbE7UTdin2S/NhtqIoOfzXX2uU42WvlWWd4aweNKGiLOp
xqhKucugMKE5+QactVZcXqkPmoFht7SmUUBWgATN4pmhhzPaFQwOBCq+/G9gxv1/lsYmDWNUecWq
mu1sPZaoF4XsFhaPhI5pI52k03dKSPUI7gdQt987yVM97o2boXZ3eqP09NgUU5NUiGzaTG8nCtB2
jSTcNeadWXPsnJQ4n70XoJ6RKBvwVSax5ePvsJVgRirZ0AS+drpJN4SPgWRciTi52wmlD2Um6yMi
w83nQOs4gqaQfBEgUH++zzSf4E7Q4OBq0oA1U60dgCJpACeUsutsChbz2tAT3umiRGYfZAW86XB2
LSFRWrRbrFKItyAu1CG3GKsj2x2GFFTxT8iy2Ihzc0KOhcKDkcTuQjtEWZDPjS1v8D4ty0jMvAFf
kN4z02Z9agzs5HVMyrPhY/20IFl6XxeVRXdwnTGVGnDy8MY1AhTTQTsSYY/0fYp1ZHLqPAMs5vC4
h7ciZDtuGlKmouL+IexoR6i8Yk4aGbE9gjIIpmLJHOqX2kmWHGibZZdQqnR9XdQMn/8O33k3ybZP
CAjDN+lVAmOGa2Ap07cLrxfl6ddhn7d6K3OLnbXfWci8CvpWr6+fXkSFxuqps7kumHqoeV8eg+FV
F8nsv7GbgKjArEwtCN0ciWuJcouhE2RI1AvJgYYTd+vbCbMPKRCUT0bm8pg9QvAofraM6SIrvnmA
7Q9PBDECFAEDC+mGfDZBcfLz3wzOAtc+bEHuShZwlCgM4enVtPX3j1DQufCMlBk8youBsQHJ4JtG
bQWpWpwKViGo9xC7us69CXFITa4RZQqxwFg2CB6+/nJZnWFI80y8ABlnxGIAy4Ajyn7yHWrCqxEp
RFE5bxwdIAIiu4OhR3blz+7sZkLFxpPDThBWxDvCimwYpHdYTFxeMElkFyIr9DDs9Z97ZHDcq7xi
xsfwAyS0pISB4UcBGYDhqGCKUY9B9iM4oOfhocjXkAjIwPvqvBJeET9eLO97pF90ivWU9wavVP9C
vFPW7wsdKPkTPe9aOXcitbJRI9lPCfrMXvxGni21ae5+x4xO1iRBwcqWMqNxPCU5fJKNrOxh+HK/
0+9MJV+fEpzo90ZPSxmbx7enu61TuhVq3cJLYtJSaG2gvliZPsxD7KlfIALgTomj+YL0rgdQzewv
SJ5yzMO3l3qPxZfmB4shHDAeERqFqDPR41vQhNkKZGoIjO5mNKooDFwNOsIu6nL1vwH6dBe6pvUb
q3FxUAIjVnwzuOHvBKPcq4YMfr3MgTgRETdO/O/VednV8I6Eyz4A1ji6XQw/42Sfu8aUPLQZcc7u
c6nb6DgHbaT52UpAid0ZSY1DzMmtNMBeMoaOQQSi4t18aZQTxfcK1w/Cgti5Jqy0UR+lL3FbwGVg
VvNE7y/BX6GHY3kCX3T9mveOCWZxsttdZ/v7XsfL+jXnElG4y9ki0QUCodpM08jaxqWDvtJh/WM5
4WewvrQpg7pefWjWJSu7W/8GJUzOLxmB9g7kG89MikKvF9SXJEzjhp193hnJlhZoVNNLZmE2iWj9
Nze99wyxEEGvTj0K9Jt/B+R1hS2Wmke4ao8TuQwufTwC6Sde7x9PHROmxJxpqNZWV8R1Pde/CbMD
puRoTG4267gA5DBUBexyywOScVos37CSuXpIsP+ePU95nOJIfG5X1Vmf/EbaWv4gWr9WIz1MQiWG
KdiiGFmlqy48iY00LUmLOoAzdyJEEvBZ2V6BAbH8AMIeEnnDlk7J+MH5phgjjrpjZE3KuOa8ZKtz
QeeCZbRX3y1tI4K8TZrq/pXBLjlhxxS6wFb3en5jl042zFa/BRy2lOy8QQH/hfX48xp0VFdV/Bbn
CjFyHbyinWkZEfzY57BnJY4xhJqxxRa3njwvn8gAF8CrxOK5PR3fnBekjzxYk5GAJ9lCGaURM0XP
9HPGu1xraqRvb8AnPBDuAGASJ52zpvtCYd46lDp2jxABEdAo/p9fPqZsOWoznnMMKOoCTi6T/cun
vry5OMwG6qQOIXQCPEMGxJ4XcIdkG6xVyvn1bBKZRCdxdwHmJn92V2Azjv4eYAWNi4I5ZSbdnSaL
xwGeU/BdF2ypo3rZZSINcS/azR9TZqo2iV3+a1XalVPgBpBEcm2R1+Lgw1Xa6lgd6VbPfg1VK19K
EUy1OfEgTurVcTZn9HOf0P7XgabDQQAONnAU4AHGHKQGtl6+yumFlfgFicjYgN4NmB2n4MOA6fHu
BMDzdvJVZ0xo9qpz1OLeVKi+G6dyxFPeF7cVrwti17CExsPz9a8LCKz6WIl5A2BKjyFzKEv1P1PC
2wDwWeJxZqCKYMxCJUlz6UgDZr2whm+MhyywbWSK2VZm2C9gpuo8b86MIkkePOBdbVCPMrgatpCy
9rVgOb0hbZ7p4umZGe2TTuHCMx/LkLi65Lswc0F3SR9cTfHomeCHn7xtpLxMxO7WHQUic612QLby
Q/czDvWOWdiIsodSpAK+wFYKXJqiE1EjFJVSAL5wEh/d+BfeaeY6I4yRGRU2gNRLc4390RcMWeCS
hP3Ch0eeAI/uZbHdsgFi1doKqBJiKgX7bw1TuWbtDeptGkiOhCpkllAlBleH7IAZKxDqDeu3LjET
ivCvinE1oqemVWVI9fKgL88BE11W2IMS4izgKd5u+WEaJjMqTBakTtqwGkVB8nSu+3ytvADQIHS7
SvgLqRLAKffyMp0nUy7m3ohSO+x2qY1ubhXsFsSMTGi5HVLwGHTsxs9zjfvsPRuoY2a4PaYmQ8RH
r5UWKz0ubmn7rS0TgmT8OEABvw6kSzUzhl9fdzIMOFC+nVQfHgUFIySXzwppMCcjH/UOBI8wuIDv
AWoDIeczg1MCpVaIOsDASG6EG9/BfB8N6D+UG41UxcvWt7JuMbpGdfJ20xgoRxhvDEXcXZdhXRLv
os+a7JwLlEB2/Cs60fC1fmMqPcgjKPpvzxhUQelIBDOcpDBd5C4IvmWOHzIba+myEEHx1w486cfR
sJmg7iUYBusRnyGtDSD7JKLM8Nuhae/Cnt0OwUzH2Xm3KaxrVK+gqzwX8rge/Twq4ttI3zDJ+RwY
4TysbtieiH717yD3Cy0uPd0nADIqCL8TvqiYoFtQUyZK1Bx73GLdWA/x+4AGgc0fORTcfYwoxu9j
zy6HrBncPUl0dY3wzf5/rs6AfWfs9rjKuYN6KwFOdiCv0Z845age373HnEJif5vUTkWiDNQAWydO
Hcdz56Bje0axC+4q8leAdXHzEHMzhqA+NKVhb4ovm/dhGZBIbqPqwL8D6Q6kH4HYwou3DN4Lw7KA
0eUHYiJ+6bXVkfq+Pr6T1vYa05H98Y3TDeplji5yX8E6fp2YLDjMRCi6qNa4gS7MUJhn9Jx6zMiT
83eS1g4CJjpnLLku6fyGzaYP5+HGbfANyiizyFtjembft5IHRRCoXkxbP3PwsBPOk+9xy1QTK/7A
3ErnJPphGfhmRC7bPa+dtaduyAwAMdOl2TPMF+J4BiZwbvEWYdwjYrGpQ1kR99zMVH/sgCBtMIph
yYOeEFuG+TUqS+DLv+PCDU96DYX9Y3MbF/srzGE2VaZMey6ewlNjqExrUvsIz0s4ysLxAuSR36ov
8XFlv3JkKAeAtlOaoMuNnpEjc+pR4hOWS4tZEliF4V4KQCG7NMKUn+pFNDwkR/N/5FBY/ITIdECy
BXnTENksMGWBPKi4UffyILxg0qYoYKk8/8YmlOOgEPwoFTm8ZH4taRmUp7gfoCIoCMOBLAtUS2HE
u2Y6n4uOAyGDuaYXg1JIIU/fiwOHClEHQrhwV5MBvVuHUdZIdXEN+9JoCSe6VoH91XLYSmv9CYsp
w/V+MS0ilZNmWAWmMSrXXjZgPOFqU8iiC3Jq2VReXHFsCPbDGqcob7ErE5M1BhUsAfBLckzPh5AJ
Ecyh2oYp3kqjW+1x2SCsbkHoLF4ulxjXW4mLCckRpss8jSaUlZlWnDPQ6IIEx7XGHItGBzd8egQn
v01p2QGECCPh0RxmEhc9FG0Gj6BxS/2CXT0tjxjIpaR/u3ReXBhUR6xBiI+bC80IS3/Dcm8AmB4y
74d+Rxs/L/JEOfbWMJZzcRv8fH15HTK/vY2k+LpljR3CP0/nrxF8R0x57iGgs2dulW2+6sVtxhQC
ylCF5KQ3TNfNFMiiE6Gk30EpQ0NPbIHFRAWi/IBbii48PxkBKyrIA+ggeLpiujSMgFLQ0YjewUyi
h55SmNpw/gVKgSeIOCjYBqKBpTfKUfWRns7IUVDLhWiMdy76TL4LFjmrk4FnSB9uPeInEd8F85mV
+SeOMJ8xR/wjuyMjhzfP8dFIAklxgiTNcMBg78ZI8q95TGjcr+IuA0gRU8dmwNEXWBnMDF4fIppp
MkV0KI44EzTShxg9AhbANeDQi1sDANH8kXRLbowgsvM3AhV7iruBHLMGQIDGEucemtZS3A1ZceIb
YMnTh3LHAgAhbKxT6x2QQfF34/CZphSpAN0f9kJc+UdGFMUSfj13EPFuHYH3QDSnFOaW5DfwUrH6
6/IeFUxeRKBQjhsKM1esXuhb6BmBjcwjaUaE1zMXvtCIkATHbxUaYRoffj09xsFw8ugRGdPs0PXx
P4j0heLDNcyJboMbwMnIxWdtXhyMOBumkTm+ZY4aqdF3as53W3LuDuoUvdYQRa2ZUFqYI84Hp1VE
QEqj50VfiG1TjgCTKmzPGKRYyb4HEQi+BJDOZheSLHKU5wVuHDP5mO4/E8o2Y/4JCDuJuhT6/ndc
3giQIEEUpgIs2t+BgRZXJcoYhYWS1FD9XI+64XuJlT935InLJN2ol2t8Y0Iz+9JGjup1xZsmq0tZ
ZYtk/xkrJ/5SYuYv4B5j8grrMemgUyoPI/wdnl4vqgO5HqQXI6xXUCUKKBX4f5BHeKaI+JUbTEOX
7yUXK8vm48S9Ctyo2VwMYAncyemGS4wLqOlGgH6cKMQOEpQqkqvgisDoQMEIboe57LQ3zobcxep0
N1GXpBxFOGICOWbb36G7EpY7s86iPoG6cGEwjSFQieuFq5ILm0e4Rv6tBkC/v9sCYibWLDwfwCDn
uf46V9K8cJwn6HYJwEEiIH8v49Bsinw80AI4R19sI5gkz2WmVLG2ea5+m/LIXOui5oPuSBvT6ZQk
AdCs7Xtj02sCXsZum881ItAeJ0pQyj0ure76FUmhupWjJL6d35NdQor8O8BhwIQ8VUzhw5lrzYO7
NtKmr8PjIHK6DcjM96AdqqNirc+eIVSlRbF+eVck1H3CmGklh9+RPHpp/SvYfKhzIdGkv6yGHPge
S42gs0i4ihjA3SRcSZQUUFm2qAEqw4azwsVCWDqUaNY+Nq3+NYew2dfFadxhkMZWh1aex1UQdUZS
ODFwVVEzULbCkGldmT0QwOeHNFcwFa6mkLEYE8ZyE1LAQp0ExJefcpuCZ+h4cpdO6iYrmFpwhDqx
PK3B1mF2xa+DEZLwTWOThehcogdNluzw30O6Qh2ZQ9JnoAH1FEpxhwiXKRHJd81C+1dLgjkOQSaX
LChvcCzpW+hSwOHSPgAp9EPYYCQ8IzcI1GV+uok/G2gwJ95CuYE1wstHxf1mDx2zhTJyZ0Fe4pHk
6EuZ24Y3qMDKR5t4AmJNFTZZrmzB/KisfFxMKKbIDoUhDwsEHtORloPViv2eyy2f8xeCV4/Cgw1P
MCOwYoI8/5f3hhZHWbP4cIGDV7O80j4lexEISWY6axLLOWNlhaSdLhqJN3KJA0QihthwMNFkcPnr
Z3Uh9JUURXuW/ueU/gMyZjNtx0zFUZcOSRP0/ry4MFDmzeyCLs4qG3YKMBbAYI17Ejz3IeRdbUgR
AQknP6FgY5NllSf3dA9ix5LfxE+vmjwn7JTE39J5kGZytTj//BJIEuqSLQOwGFMtxgTUBGxg7HFc
EwyFXOn4whiKZa50Wnx2ghT45kE+xIPOrf+wL+bsjZAolJySBynrfGE7CkiTDzpx6z4iuJBMSj2S
29YMDQcyyISBYIQ2Ya0PH0IMBHoAwjBpLizOtBXgVkeOy8MRzI8u2d+w1tzagzkdYl83IDoo5Gtb
i5+kp0N/DwDpAduaLzKTwn74yI1w54CJsv9nQ8k8JaL9ofBll5/IiI5eUE+AnEEgmB7DeWCt429Z
0wh/TSCCfIOP01m2QyHb93bWkThp95ANjuBN3KM7r4XaImhxogkBprWTM4zUPqZUjxWXR5Afdp4+
SALZ53V6yiQJVL+hCfmGZdxb9LYiVbywUOcGx567ES1KduS8QyDpkgMEEwT6+EB9ICPKJu2gmYBc
WKzp5+NBDp42tu89VNMEtip0GmzWLgxFvBr52q+iD0hvPwkPqcMCudh5XfeLfTkuM/SWIoPi07/C
JP/ytwAIYWVp019IYwYQc/XQQUJuAfEdotwSDMCRiWUGmU3L3PuttCCxadIdyf3A2+3ZmluEb6u1
URCAxI5r2ww++0+EOqqPgFhdPzzIfOTFP4bSvlcOvhsEAWgGsExhUUMInmCAR9wYJgdbZQVvBtnC
m/g9A9+igcn1Q6Z3L8L1Ca8AqbDLjoWZHY5+mgdtrqW3bxHx283H/nK9N2K7zJX+FYdGLFepOnFW
rmBhIZNiEI/UftdXpb8SVNywjchzzOdM1PQl7AqM65aUNrQr3N1c9fnYhNAoxuYlqvRAR36xbWfS
gYW1mbxdJbfUczEhgzOfQQ+EUsHyyo6NsARONUsww230qNAAyQnEkVEQ1QQ/iX0d2/NKUIOodCEh
7C5McpCJMm3gjYUVsCqplQG48zBbwrMLPkfQCfsKhnaD9NPYkofbOO5/d2YvL7+3gjjFdd0N4dHT
LGKR5tGldKxiytFgvVeX/0ANGsekFgpS5hiUEDg0wZ9jreDxBrLahSrSPBK3bBJwAw60gWkBW7t2
JC9ZKX7PF4G3uRXk0Tfo0eCn9sN9B3n422gjXjjF6lfEp4OWmHE1MM53u5qSqwVuBjdTAevCxGiQ
2w88Fm8XGLCTGqCLEL8B40WXqgelC4oQGyDrzCSsRWPGSabXvB1xqGD7IpAdQGn4xPjOEG5KLFD3
zkBjzkj5THUJkZNueo+/NrblQNA3v7vPLDISh/Lk7kjOayCRloLZOOj4DoXKhCrlAZKhTz6sEoV9
2rlMN5oBdETG/3VYgbRtiiW1A6zp2Oy3fj1H+u91h11mPLnzGWL6eEiiZNgssOxBEtEOKeEHDXRz
nSzG/m22qRxenks3X+NY5sgIcAqyqh0YQC4ibzhnzGIY9Jt9aaGOYbaP6yG+bAvDuvvoo8oV0Af6
NgT5296qPnXnggeNteykZMA6Yqsj2s7jqHCeNfr/jqDhiB3xxP6eEEBJEwBLAckxK/Eem/Q1M7pi
iSD/GifxdU/ASP+LxbQaS0MqasLrNl2HKJtDCSPo5Tf4+EWFjdB7ePMB9nFAWl+n9z3JcASVaQ4U
cL8HoKOzsmF7jiUqK4Mt0FoKESWUKWyl6RNJStlHJd/HIsTPCcgtot6gcHdO7RE0HzcWM2x4cwgU
YAwn2579RPdFIQQlHTdK5xM8wyzczcpVZT32GppDVHuDav7zAEHdfTLY35B4hZL7nsX3cb3vgt8N
9HW5fC1NrC4Gt8s7sR7DZvNhV8KAoQsbHfcLTPuyu+1jGSdEUp+rI6JDi3N2phzBM0HZWTnQ1Ita
zCB2rl/dLQl+I/wmmLeFTXmCDICCizUI80Hvl3u4F6CK2EEp9jCxyRTGw7eHGNkKbg0bzlJDzYHL
Hi4SLFc0VoL9SE0Cf4mbUuzckHDhrFZWebXuuMBxmzIz5T4pB+CnrBCdK+7/MnoJ7OYqqLu058g4
RUAA+KkkBcpPQEEgrjz8OFHeWFC98DFnP8Rv7c8rBjZKBhb7HbImvqoJgAw3Lh8EdObYLQ6YdtK3
AsCmpo9AG05HLUUFwyimdBvgAaqsxyNkQkhJzIyYlbJ5WkwOW2AT1hRQw+ikBjy1vGz2NK30bPf9
K8SRsTP5YkdGn8Zzvkm2tBAQUOpV0J1FbYWrKEsxKXHmnx/ijnBd+gdWtaeIhvy9ME1ohbMZPXKi
O8ZFcfCJA2Io2XUy2j+kyoYYesIfYLwJcmEwnm1CFn2pcfk5lgtwHdaHKq4fIUY7ePBAI+sk678e
2NnR/puQ7CxYvj+k0jTQdODTcqzuBZOUvYCxJm0q9ySaCYAN3kYjRNZPJYBk9k0mOMBBEoaARv2o
S2PG7azvYEZUkrTRNdUICBjvkVEoP86jRGNyc1JxMXmnNmMF47ixLPN8H+wjOuB/u12sce1Uyjwz
NXCAaVazHKpY6dYDOBUJ/B5Itqw94K1QBdQlBaf0xNdb2hMCmxRjPautXTPFf4X1kJTKVJvelEH9
EONanpYD/8QbHFMXQP6tif0FW7OvPo671IOqcQUlhFuEs1FajN7MCBpNTJh5X5kc8ZwAaa3Om7wB
eNNBoqjf5ad7rDBXoHgm1o+eP/8O6RefgAOwfQSfCEbQi2W7x6yBazZPDqUCK1JGwkWpX0YAH1Ll
ceZJgL0pEOpJNXmsSISlrOVYixxD+U2McONqRWSg/G5Ymp74BcLEZ+Ts9grfpAaCZTh4oH8avcSb
8+XVdYR8W8crwnlPGJax8m8+podpBeZ36FwXYiLh/kIMJnao1/MTNTgNJhNyilYKSBOIXCR1T347
S+vauXdnkKT1q5KIQ4Zx1tuSJrBb+vJMPj1IqQHOR1TwGTCEQXBaPOxS93vNrDuXAJm5nbPMFf00
PgXQt3BAJrk++t48BdUWnsawrqmk22NFDiRlmA83XukeIzJcEAhrlRuxgwLxEyoJ8wkGAsSt0gc6
wclP3ucOmoQOs8Srg++rfT/n6EcOd6xQPBMlpemoRlhFCBhKfFBhjdAT0THQfCA+NH0IAdhVGB0P
714mMzgGgfEAMpFBSW8ijJKY/fzsUtrDK/vCV21+IxVjm9JcGCQJ4KUGEeAtshfhS4I6iXTgJW17
rp6BUQHQcsX+AuliDFrYEtnOH8sEdppzESLCwz/vZ93x1IA3de6QXIOtYLdvVNsOWh5EjoQ9wP9C
uRA3WxR9P7JX9K9AjMhtwG6Juw/UikWMRfDNMGhJ8fONSmlQI56Zth61BlM+QXfgdOJSh8sX8urS
ppPCpAFWDSRrrKck60rTsoCzlc8wYiP4GNpYg3EZ1Rzx6H1SaUDUZevpEQ6OcgLClMtSAMxHiifH
iiVS3tNG8+z1CRFdxkAAQ5mjsddqbJkxWlWEDRdLFG8I1w4WJ9ZbbhaBZ6xH8qQ7w85mhi9o4RX7
d/zd3t92irPiQn4jYHFkaDwUCypSuQoLwuh14NZ9rZBf+wb1MxI54Hywdldeyd4L+CvFzM2BmDDJ
WGmvbloNkkXJ/LgZ3cw5TqkQzJ6PWP3Mf71tV4YDN8ABlh6L8ScKa3rw5k0vjzC18xo8F8pB/Qy+
aUCnYzp3ZIIVahD7mvrVI34G7dv5dPCmGF1pGZItPl4tumqka1y8cFUf3Rn+gciFnt5DCyFV6jBA
4bGbByjS1dYcNnHD+SNy4z+e7ms5laxZAvATEYE3t5jGWyEkcUMgaQvvPU9/vsXEf2IQw5Yw3c0y
VVmZWWz7MRm2Jaq6xynAL5XTNlvcMfDRmn41QEVdmkvr/I+dIpS6LrXbtSWg3fd2c31dmKvV1hAt
jBoMmW8/2TW/dASV54fgezupxjkJOHPWnKv0MD4SfuqfHvh0k/t7AMRpJzE5JfLJBtQtu/+zRF/x
1hcX+6Adnad5+vJtSc9Zpw7rmpLBPG/oljm4bexRljKLpD0UYDj/naX7q9DlZQ792j6aGJ+OO5Ee
Wc45bVnit4+P46qFWcw4yVze5+vHzA+bqWQ/PS5w/d9E534lpcqlcPuhGIcQ0n3GittPgKd9NskH
uSP1uIzZ+CZBPTXNJMdpjSvLmbdc7+m4XzvlCOJh2ic+4v+0vGVmGGDihRAz01r+wtqEu3L8razz
ffvvjGpUnP+7y8JjUe5cXZNeFGejFz4CCeQgYKIz28DjszNzEgfWcJBcNqWPCPir3vU+AuLA+tW4
spEo3jbzrYWDZOgyNSkyH5bKx9es/z1pEC3qlxrveEuaFjSTj8mXtfQwCYaWKBpMM2/tBwDY+ka6
pSYqfsYuFhcV9uXzGworn8v4rmUVuTFInjc4O2VmLX7Ck1v7cK+fRcyn0Tnqb4q1/Ptej099YGIf
tzbKZiJTnXdhsId3QrX3uRScaO3tqlyciRKf36D1+OgykmPcBqrplF4FVsqz+qYxD9ORtfHKWDTa
yJ9V12XXcttzH0ebfmMWcSbKxzqXM63T756QIbsr76QZ+6aL79Kc0n2LoJG3rzOCbctHD6ENeqpv
nxWHGCgGIHXmumV5i482fEjQkGx5OZgphm/mz+8zZ+XqZenKjFZJ9tD/D0DdxjuWR1lNkrmmCP/v
pPadHsxbkoBkg0eN9RztwoQWsEQiNFzqrzk4pIs/rPzQsaxCii7jQ9Uzdo0P0aIEEbyeS4xmo3tC
W9tU8RBdV/yUKrl6agh9zX1KKefA5e7pC0YxG8+a9zKMDK5ezb5vW7i+x8/0uqKCPlUPk51cf8k9
IH7k+tjcKJCUrTmBNCrlf0ESagCKnRqbIAnw/pG/KQPnQepZRfL5KF9cf1x+Hj2hwelSKpAbtmfv
hU6yR/GTIDi/UKVHm/dFFRCJvLN57x3+3WAKte/j6SP2aD1xrR6NdSxmoJfuaGFoFlSAl3VzjfJJ
3Ztqx1+ujcqBjO3w3s6feidYCMqrD8RgGBhP4UUtE5p/8ARIYxjJZNq7ZLRIqzRftb6Y1I9Kth/z
KLeIzFHY3qK2GGixRha5LeuNEOyFpoRN/O9ABOPnj3pHEv8rtAxYLMuJxrGS1Hqkv/vccKct88ho
pLszHTSxXawT4VxxTDUtrblI+SqHBZ1YPkWwH4cq7XxsAN/ts0G4VlL9tDqQECBTXR6DzezBDNj0
of9zDCL2Wbj/qPbtYVtN+zxk1WlHXcUtetdB4lwbwx3niQ4HLiFph05OpW0rVFY/ZlmXqK2XLrEY
D5aCZK7Dm6CKtXUtP9IF7uvZOhZqh7gS68sYGvqsXnLWLK/HMlvlkcxly33xjlYr0wmCkOR0Gecy
HZ3pkPKpBj0TMtQvyUEWOTGPtYzWqdH8ogLheR667LC08PBSTSx0YJPXhNyip6A2E0jR87G8RWyE
L2AdyQkYZAlj8R0GPPeGTAJ7R2hrDYRMdLjg8KhMVzwyWe3QJ1AZeuAC09jJPNbanZE36DXm9+w/
TvgBHQFVtiGCDLUpIO0ktBh30KEgHj4BmZei5fViw8kOA8DgWOkE5z1mDzofCIiDTywPZI5kurTn
fpLWWkFatnHiVdow3bdLl97/DRqO3Z01+jFYh+3zeqj6Fn92vUt833Fsga3Z8YfXGz/58yDioJjk
mog0FN9eRReejVyjZ8seqVXdmlElWd9zrwh0zyoXJuN1GaMjXv6K/nVDa3k8EYuvavPeuqf20fGL
xPOu/lDhd5Qtzi/JSlanhFhFdS+UiYjP72scpZGyXqFAEyK5qyzvuTKmaRYGottXPPahoulT6W3m
bZ3g6qtBUqcyPOxgc1/MTiqxA3Fsza64H4CZi/lPe6Ck/GNXWXQ2TVWaQa5Fe9rbTC8C557uojas
fMg88ecKUI1Nbdt9dPat+9dVp59TR/uz4a4RvnXF7dalekFAm40XjVwN0aa272W+n6rw29JiUxtv
OrMaBcPP5W8nyG3MOqdKofu3L0PA53KHxKclGh0dWJuuLz8sQuuQ1KftXNGV8G/1jqsz0TbxXvdN
qpWGK7EuPVtSOfk0hDD2sWhcxs9hIWS/upd9PqoTxP7AapKMnCoWg4JCN1e47gzQ0JR07aoBqywr
zz3UIVJvCd3LllWYnmyonOkkarPxtZZQa4N1hlZQh1pyMHu7dynDyPFRoDqwSLy6o3Up00r6e6Gb
dNUend37kRlI8dl8jGbNefdZ519SaC8/HtGa5Teqi0woU6xMLl+n1Nt8Iy1OfEJK5FCNdtoIqi8G
hDXNnf4t3oS3Fd7dFn6swWVn2ckMzpj1CnVYO/vOe/p730k3t4N7dWEXvxRv8zITl/Wa6oBMubK0
TzMlndrfVssKwuUoNr1ua+tLL5GPrs3lpHyJ1fY8Y8axwXPZ/bYf3271a268vkVI+oUIfpNp4hTF
4SVoPcEcqo1+yP+5xF4//W+d0+eP6HLE2siZCSCqyffEUBzFW2PbnR2iRHGTbj7vPd/RvpqeXt9y
1xAaDOMFjpGJRcX/PXvNk2FWzo+sg6Hp0qRBy5/uZ0i27WfXUo7Xb+ROAHb+Vcj6KuBg1NaskWCP
V3/zr/zIRitk2rAkwa3FBalrjIEx1IFwX65B9h2TnGYr5E2bgWadr5ee6wgLx+un8U0WjQTUtF+h
eS7kgcKp4xCycK+Tj2QbyHUhsIX33ctj4Xcw7LIkkimr0ifb7Mkm3z4xrIMBMZ7pyPkrUUFYoBYX
tvD2Roci14NJWUStudd6ajOGXak6NixXr48IS9Lu0sJ3sL2Hc6MDbnF6aFmVHYvlgnhr3nMku04Q
b5eOPUdsobVebDqnkSkiTJ8pVMe62QYAW2LlxaIUu+Sg8Hijzcaw59YvN5+uh+dTfbH58LYWqrQS
j6kCVU59WYCtjy7IAPmGPFl4Lmp6xjs4D6rLV70irDEKzrl8FYRtdYQ9Tmed3LmEWbhsnUub8gbW
vcBs3dWy7Tz0e6sgmm7A6GsIkyBPSlNtE1KfFEQ/iU+rkPUmv5H2h64euVgk3jF/10w59kTUm8EO
sKRQcBg8pqAsQfTf+hfOs9CmRsT4cvWKj3Qkxd74nDBG7cGuzhS4/LYxQ1ela/GDHChVWg5miCSx
xnFbSWhA4IS6TK526+9nPtq9TwC7y4rl57Zr3T9EPf72EKPZ83bBsT6/rBSufzS2+3wRI0DqTQfY
TKTr2KTmSfL9pohk8J/35X2mPv+Z5xvJRzU2EY+a9eXHpcwSdseymdKyFC+0GNps1tXJaL4dwu2r
j82oEHXNCb6dPFeN/kBouHzIL78M4ECR4CC9bF9RI0pm3PEr31g0Z7WZHwHC/BZSwOQ0lq/N45Hq
zPHL622v/80rm7NdNsU4nJcpu/jdAGCK4apQ8noHW/uhNyEeULri5s7VUNHF+qnWEmqdZNGGYo4P
MyKNINbVteeFn3vY2mxnzxBMCB2Ow/Dd3k/lq9egO7WUS31gC3ABbSsU54xZrN/eLazhHSPt0JkH
7xRHaKbvE6HuPjcvz1ylqLIEROFnN5BxVtR6Xx8adlQEKR6XHUAjf9FhUiA3LxZoR7lQsMESA17I
0byvSCwzqYZd5N7aXoLbwqxGHCWNOLJ3O9ddh6M46VinlgC9b/SW/S9mgeyKjBylzyQwqd/jnacG
Aio3HQoPM5zSbSCEsd4kqmJ+e/DyWn3GgjSIgnArVghbvSkqJkBc+l/4wVrSVBZu4ISJYkUapur2
F0xzr2tHm7WSuZS8WjespQP7CfUWU2aQ+5RugqiVz9mo0YERlrRCARilvqIiI0LF2D0Vh6F1eqvY
yj10AOKBdo+VJGcnxHQ+XNeWAJRZjUTWUhPOX9QJBQC36vDrGpWFiS9i20TL3G1PbOMKLK5Im/+7
9CHWAqDWz8+32Kfqp7NchciKkiaHAb158wRwGxZFIzH0Ia/Qzt9FdyeclHyIxhYDHIPcZ9AHo5g0
lr3biNct0tXwcormLq15gOGUCBQpJcbZ/V1khLISU1MBjg9ycI72AqFvET12jKwal311t6kAALhm
M513Liy4o5zdbPsGwPjavE96+V6BFyIrv+oJ5xgXeDJarJ257fp1lGG1DEzE7k27nYu1bAeVI1kW
TI2Ow0RL82juY5n+qqUOFxV0W0Z2tj7rkFROj1MoNrMqRo3urlWVVMaGDJQgOFKe9vzNuNS+pt1L
1v+dsVsVqq66VCKIEh8P0mV8xDJO7qc8gjgjlME0BeR6g9o+zOsDJGSHwll5mAHcotlaoRWaky60
kv/y97ZZA+7z/Z7P7cJaxxHEJhzaEECHvQysb98IO4zAdJZoH9bahlXXrVhXplxWza8cy8n+VSmL
HVj1zHXpzpJSk7zqqhGas90dcL6+wq7xnVxbE0SRo0n5AJ4orC27WmNQ9zuC+U82Kyw4tfPpcHFr
M20xUcjXYYuroeERg2LLNPcwUUl2oI0zd63KtgPYveEFYGQk2qaA6eQ7scvpRoHpcmjEPk6dLLjR
4qnR18fqnTcNjzjT3mWIfVsts/solh3fKHeYhnaP6dpuDO/gU+CrwB4yGsXx4tRZX0++e/Hne/vB
NoNG31Y+lvWw34Q+qwYne4f3oCmwnpAuiSN5v16L3/lq4WKgookYuiXdjkFWgoxZ03nFudA1QyXp
vG6oBqHprsg9LBUWhEkjlAKflduMuUbskyzIXLMmeBGnK7RbHRt52RfehbfXVKBvgv1BEqe/tOJF
dd6434sjPSaU0xp7TLx3xMJOsq+DDNN9T9kSl6wYaXudmO08NHL3dRRXOksYCwgJrvUvFvQSAdRe
o5Dn9ZYroGpLaA9KfYmPY3MfpBTPDmhmXu4l/viq9iZRQmeR2gMGVWrlSuDIdym3wcwevGryqMkB
vtBFaquq4DBa1n1p6+gaZ13KSBwT5dicjRPDjICYT/XHgYJMc4h/yE/1HbHhnrUFpvv39qvwIbP9
PYxX74kaVu7XusnUuPMMIid7QkUxco3yWUz3LuXs27Vy+k2avulhfjiPRJCXDiL8TatHBgXMLu0D
b+kKUGkycpCLB7brCvMPdj/evF+Hs9E3EVCNH8ZndnQv4wZ8ZnjRpqLzr4Cu/vyRdxnyrdn0+6Lg
iJDeEfwaPOnpljmWJMmbto338f2Dr42I83MSxVWBB89mZqD4AzzpEjh3Zm3FUNDOd/IfpPb25Pil
FY9q9aUd/n+Ptwpv3Wxfzayu30Vrxzh3HtHDDiaNW1Us2TWGv3bGqkAsTbrFbxdmSR11RqgURXHA
H8FCFEtrZM8mi61eDh9WdHu5bS+sq5hOj0pyFFZuu1RD7UKpzKYs10i1gHO7TogG7qHYZuvzIAQL
Xuz8rYpbEAm3r4rlw7vxuGdCUIsDKHl12OJ6uFCLfPA728XHyRHLCKHlsRWzspaT7VT+HWMcZcRu
rMza02eyc60JlWZV3/N4DkCqKvykgwojP1KbsUQ0E2dmo9xyRHLxv2NPqhaWrnRL2Kz6aAZUrkPw
gPBYz0NsHwxohB4Fz/JKI42hoxUO8FrgAqD+SX0/UliDAVCuBp3nVKIb4IipDlC2MPVPzgAa7mU0
qsZCFp/oVUJRn6nQwu+29N8V02oEhKsUyutKqvhuz4Vmd55fHs/K2c7x/VGLNWPW6t56vP25ywFI
IBvn4axP4twN/eULkdLNABvrw4EgTOWpJniyTXDqygIsUNScsp5sssziUVVtLHf8eCI3No4fE+z1
KI6B6AJkBnL54UvSIfuk092PSHTOteU0OWR12DtEq9Zcw4VBXhmlmWVybGmp6VezjMF+Q0Bt0PwF
qkGyxxviY8uE9l7a14xLpNrhJKJoqMAGHw6J7aStxsqaTRmx2VwPLIC71kOERG6ATGa6hc/DdKnr
vPVwxwj5NL3tSuNMpI1IYy+9BjvnPm6D0KqqpCltJVPJar1pynbX0YxcjVsQaHESWaKPTTjf8UP/
ozz26TzYoKsA537g9BsVwk6KTAHhgwROb4mmbg+1yWD/ExgpnX05j3LM9UIygEwns+/lufyn27Ns
fzcDeZYftV1l14wFKcC6dULmnW1LyQf7Nnba/fPPaZTup3u95RsH1JLNOqFiG2Vd8EegIkf5t3zv
9Ol6+OsWGJhFlao73g+GAh1DONPnq1xaWr9iWI7fGvZ+OSG85d78bbaLNCF9l09oelW6Nw7vzJW5
MWdZshSJ5QaSf0uKVhgAS4ahUX64+3dtStHqkHvphSaJ94+zwtvH6f2sVWv2i1BBDxKRRxfit/0S
hNMQrOvnunR4U0tO/SiEfLmzLpzrD4Bc8B2hXbpUwt/15/CcQ3BsVhRv5c617NQ25S+HWTffmJfS
+2boAJtWY5LJNk0+v3uGmHl51uFtG/oKrXtZ+o1ToBPd67FLQ5Ib4uewcjAD1OzQPwIWKRUJNhpV
Oy7a3fQxTV9aAuwXt9TyY/op5lyr+VmfkvjRhMtvBo9KLuKwcMS+sLyQphV+iUkpcPqySK4PVtQ2
ZjsCLVgcarOsZ3qZoMELBNwXJyfEc3AZ+o1Q+ADLyC5DWFefVY5dmM5oN7WMkNWi4M5QfETIN5jp
uSU9b426UtBAfS0/v1O12YD5sHGuGeC/TYOBs21rJTpYltUS/63w2VzU7Ne3zj96ZXGYWtTBn61Y
+9pAQp4PDO7OrZ6qXitofTy0d0qM7IBsFsPLTkNT6emKx/MjZJuz8RIuti1G+WRUOFSunMNDgQ/A
LLMMZlchmp7/rJqssYcvwCVI2MC4CxVWpBesuOtS8xuKu728nj7JdyfPutdvvurNwJq+/DrWOf4j
JCDdK1Dz8dB8qcCI5/LGBk/rFtLsSqx5XRbfWdhSWDYvtf34HcCNvVU+dXJvl9Ft8Gjoh34pfp9d
aN5JbY6Tuvf+WdAM4Wx3Rqx2RmUkIemgYnIQr8mkqbkwe8UW+fKSLrLPl6okw/td1cRIwqNFZ/Gd
eMeNbTx0EketWsA6eeKvh6itcspF8VM2z4CiAtY99A/4crHubdO4t67Du6pGTzOu+qkqbivfvz2v
QsSy+ifcOdqkl520SCEBDCrPa/EICaRMSZor9hwKLvj5ppwa4spjCWFAKepZu73blK6/6ekSRvTF
ZwQf/IqjgyDJJQzTE87jsLQePMOHJG47RbjRvZ7SspHxXSS9g2UFgFFAC61koGIxy77vPiZ46QC7
8tmFv33Mq1tbZDaDZJ8q3oKXRLr6GIlJukQFyspBC11SAvhV4oO+YRGPkn3Dt4TpjCotsgO3thSv
m/dWyAhN2lTZgI9XRvNPbHYYHUDfpLGzJ4ZqJz+oKo8i8GbDVzUTxboAgWG2/21Bb6WFQ2HktKGk
VY49CGj152jTe/572JV0gxn8u0WTS0mj8jSZosqdAvq7JJ9tu8s0L/7YjZup0GgbBVbU2OhiCDc8
yk8NzNmekcbjX/iD2fP8Pgw8zNZn9RymZ3X5LJGutHuH+r6aqKzeDtG+g4pybR/qm2jyQXw4PI7S
v/u/1TsTubfzmgu67GrqK1aw9N1EbF8fqq04FdKmQjF9bKQt4yLk8l3ssqzkU50cEZ8A923VnvQ4
MN25OZdm48Cq1x2awkKqrE5WCn9eoY2mGawEp+NDUjTGMnUR0XzEBilkiPYlIKWP9qJG9RQExvOe
atu+rpZnUh5G6y/4/aoWjI8I82eVHp44Bnt5X2NxP0wOE00NOzS7tk9IAQ1eWxVTNNqowjeyf5Ak
nqYHXbDrxw8+Ux/JYaHNubp3wQBr3bpHYe/48rb8h+bFeTxbm3yf0Goa+/5CcFc8YcbRKPUOZtxg
9rk8Fd/uxG37vgp/59oAtXDm7K7YPhxrOh42Zrm6qxmPTl/JG57hKtUReeBcLjTiGc7a52/C5fc9
QibVx6n03FcK+eHmXf9H2gTJC9u8dFf/+OVbbPBqTJT4WObYEe/aIo9ldymSXfQLjxaD/A8X+3Gr
J3QROOEuJpqzBhNppnH3j2CPvYzW55DjJhg6dA2w+azl1x7kZwwO1ZqXhwYv7HlX2+Dx1RUjV+B9
o/oqmzhwxTsfsXGHJ4ZrH6vGbd6weEoX4/tIELrsXqrbN42yd40MO5huPtORNgcrQbbT0lhLeiOB
2NH3ov25lGjquLlrHAR0cuD0AUz/Mh0sq6DrqonmeWGSnGp66spfuMOOtaXPlkLerOmjPOT1t2uW
TJXAR4kk05z/BCBmvP81SOY8FGyZeVny8ieuiqJwJ1YDfGkmMFOQtrlI6De8XeOqkoUImgcW1NAH
35eFOOpLtuIE+Prdxpdq+l1WAFOfH2TfzFRTeL8Y9eTUOW3mahm59ddeu6H8f2+SqQHNAzg48hc+
YR7mRxBxFJIXQM+C4ZwRukLkdG+5fe46L2w8Pj2kpI2VLaFxEMTZfoSwi+a1d63nRwzPVB4XQSCx
Rq2tAeU1KQK+LbBsf7cQiAC84Weii7UkzPnp/HMW/JYFKuPjL3Q/M/KC8y/edzj5Moe8uzhGlPNf
UCHUCJHFC7PKoVuyQE6F3nG8WGdR9hRB4x1wOBQTKKnllJTcCiyF+5r8HV9mY9D++K66EmNqPlJe
avNtskC5fRlPboVBeqwrJRbpYEwGeF+qNzuj7fodYgl9O7Ynx5GsChcJcC//wIZJ2yzieYT2Q9c2
rEggI5rtqscTf/b+Eja2EQ7vv/JqPCR4sTbo4858f15JPCNPdSiie6g9sFFzGoZw8rX5rKNdbL6G
jcNRTF+70wgMAURUQ3BGOT4AhwxgROzlrSz43iiZ/nohWb6UOO9EQC1XEu4hAX0gAEOywflrPAp6
izU2AzjP0IULNZf/EFb1gXygPhBvHYdojLtU4zTpXAKcrpCnukBg1nDgHNjUVLdiQthtAX7ZyRSq
qVMNjiEbXLGXS4Ur8CohMDiB+tmryB/FY27SkOUwuFwLQRKRiuoQbLroaF22mhBUhi4/mUhtchBY
kB3l3nBJoPjqoiQiKDEtwCveKcnx5jBKpEbhea+2xvg1GKdeAUxEOqjeE4jomHcsdB5vehiZyGwh
7TL3ZuLT8oxLmmiLm+G5TMJwGIJKU69IAKRm8wlB+zoKNQ/mVQIArL98zYcGnx9WQ6eaZ+f7lxyC
t90eSXDk4HBqA5b1yc/I9zyrgUdV5sto5fHRLf21Uw/dDE4dULgmTgZZfKTycuucLEuvEO7yGjuw
aN2hFmUnLDRC4lyeyuO9I9oGuut/kTbkHqcWD6HzKh6tVshkDZ9pQGi37AW7kxP2L42bMxUlW+X+
p2Si/kiFyo+DTxVuciKdmiiDZFvHcqiIL/XpkTcruvMRq6I0KuCvOiB7zmjLyfu6h4IKpU1FBI2P
1Jfr7ArPrvAkdbmBERpz0TFqNn51tUWFMB7k68KfRrLt9XqMu3UYnaZKSElrMqGihPxUn91VpE5g
v4E3Nhn3JwbubOCh1tb09m27CgpeR33KwTdQbAxGbJszq2wZcmqYyP4k9YwMX/zj2TV4Yey8sCSS
JuS+kxPNJuN1SPst0YYupFoMeV0/M/TxsYYBFzYiIL4SMHmdI1QAF9OcLhE0u7t/2g4ov0+OUarr
fFL5Oq+lZQZFQEjoyvlddo/f0J0NgtYzp8fi/e15bwaq0Fz7VdEA4S9bpm32Zw7AP8+q+f5KO4zV
dNKfKVTFoFUkdaMs67DRaXTP+x+M7HM/6cppIF9Wy1MltnhPBLcJdGg1/0Nq6BMvo3byyYpzxH7E
Vd677uTAPOtivdyZ3WEdnxS6sc/XM90McyLF8xPC/rXYHlJrIK1nB0iUqfz3khPCZXC/NNKbN+yU
XLyDXhWYpoxECNd6RNq8RBVhXkvVBhgfCB259J+Zb/quhwqBBgKLAMwMn4vWF09Us30XLdvP95PV
BbKIEgYC+YOBWYGMo0aNHmGgrYKkl9H6gCMAKOEyWrfIdHuGoFWDF36gvjJJ796bPPFzndPXdV9S
Cc92bwWWcLTlxTMnG9l61xpUFATud+UQM9HtMhps79qZAZgTWKzJC/HUsfntMZ4VhDGOcFy3566X
0eJeBOdlA+9Vl5zNqnmqcnpJ7I3nyoOvb3R5P6RUiJuJ5MCGO/+062HcZafWWnnMU7Ni3Txq8A5b
tpZIFDGhM9ksSk9t9aaUTe+I/D9a9i7TQIwzNPe8WdUobdusZtUMUfQuGh2tyutuVX7+T6W6p8gz
TE7X9SzrnYZhtP0NJ7X5d39T2NrXKQksr7jxoYb9HsMca9PyC7rjU3lt5u2ZCvLE5a9OP+P5Xtc0
cfs9H80e1exX/lxC35v0aGPX3SRYiKz0+/4R+BzWWHKRFzCV/Ur1Tz+SJW8QZb7vtVRHk6x2vpsv
FB/KA9bkVrxeaD87e+k60L5bGMwjHGRgc1VXrdxjnBknxmg3tUm0ybWS5F5nyhY4lR1acte7gbh5
BQ2W7vhoLKLY83vmJLNnkXOgjH+ljiXJW+5dk1JBKTsjLULhTGovZbDzacrTYJr5lGPZOwo8lYlE
GfEPrkw3EONBxP9++PyzvikVGvqiNxV3GpnGsrNjHLdD7rqXPj6qvR64Re8rg0Brpm03mvXFnWdW
X7foGONF8bs+qZjpbiUyS2zJ2VB+BWEZWH7poEqzKvuXUoxA7TMWUxlJ/kvRYGoIEs1nAJcD5EzH
qXmdrXIh1749XySnkQwTK7sMHbl9o7ftq/uv+aJqFCXzaBH+DSzmjQ62eTB8DwgP9Cw4Ez0JcTH/
Ruch1/Yppe7G+exOIitojhGj5mJoyE9l/ig9I3skThk53b4Xnwqe4idz5RfYsanN8pCbk9dMvUSx
ZtZEDYMwIREkp+LUAB5DqWvbpwmnPHpX5ZRyTfNB0VJaptTi8LB4omm+lpuXRGn5hs8s5L3TBLBa
NT1OHRPhVnGmyrgB5jGzl8g+6OIKKQr/pTGgSYuJGqKxRWSUCJI74LW2TckgTUmh2nr59tANr9j3
5l+pSJSHcQZ8l17WUhF0fxaZWZYpQEcmNDwMvo+BahQCrXg2EuAqzKKsc4zoCHjMTIcl0FvUwMrk
GWAxCxteZ02Kn4qS4gg1K5hY0EirfV8DxnyevPsVhGLuj+EJ4ScV2UufJRwFfjbhBFmr+KVjkfZO
A+ie/d0MeHH+p6RZ1EIFifAGnCd0E1f42P9eyidsROrk/Rhll9E3POVT7f71C7EEGDkA5PhDl0/O
JpXY6t1BJ8rj++vsFIMPA9+Pj4THhyeghtjSNGy7NATb4W2VttPqbDcb92noD1qiwuOOQ6xsr/Tm
yURbEMHk1GZssccu4vKSjQSbBG1OadZkZqcRiegqMNXWQ5t+IMdNtmoXLg7SSgiLTK8rjkbkY8/n
Cq/dfNWl91lgEl+6OOdhGD4zvNuVf6cYKKt987zXrCdSiAc2ssEdhcCTK+sC+wbTUDleXfjYdp8F
COHiEV8cWPteoMDigjdHrOSOEyyw3VVhlbPQmjyE3uLrWDBifBWyrcY4O6lgU3OMB3fs+RyI3Dnz
7Bc4DUXNrpDOOx0dRVc6MnEZ1Z0xBMKONNE+txypOJTUWf2PxooBB+4gz9w59HtjEg3sAGyw9xhD
YZGeVwRSAJ9YV0yeOUEct5ZAjVRo0gILIrHF920oB9pPe8KWQB2YXz7PsttbzgYCFCss46U7Ms4p
wU/6UpxDSY9pJISkbfRyLhZ8yft87fRgih0IXcsTuN7IeC6Fo7dYP6/z7f2WgG2nBzttupS6iYaI
0G5ge+g53wh9DdRAzDstDz6Rh2lchPDuvY2qiHu3UJc3SR7Rfw8CvoU+i4T+CB4jyde9B+mcGg4q
f/JPFOtLcTMXxYOL0pybihBcNzh1njxDhnDv8cycUInmp4a3LMhjRFFJ/8kU3BRyAmr5MGcq3tVN
E/DwFTJhFPa/HnilW+zHYPVcNif/f++thGIG438PZmhReBWvW+ZzlWg7A7uHm6DfeWj66eSUog9T
/4pbb6yblrxwPmo07tN/NnMWVsPb6KDnmIPnofznuNN/B5Ja0Qxm1LycUSU5TOGm9vxwyoWfRerr
GGtznfxxEHINn+mMkn8cYQo/jkg+89+RxP94KeR+3DFridKNw9ReTt93mEozDkpZLis+GIZ+gYmt
33mAc1QjGZxT9FX4lyb3PefzOozddDn0PYfcy4V/maE6Ton6MGP7FKz6Eo4F/dM4vJ98M+vheiie
lZ5xC/GMcBLhFHx1QvjknxHiKhgq8T93/93Qr410HtPuHQObp7jN5i/5l/u8F6rhQhym3q7w4wuj
hnIhRdj/vdFsoFMql6Sfw9QIKPz46GBA7UCdWLiIr0/0ivSfOwG+j9if6vIeD/67CT3dXNFZvBv7
Sf6RIFxGwuL1MP5X+In/GY8JyovXLfdExi773lPkk5vQ1xXYD/rLifR9oO/AxU26Ehb0IAglFHP/
32iSI0d+3EIbKBuIQgI6N6x97rrogvRydUZMes2FZKLqQV6nDxPx5XrhheQq7l0u7+AItbt3RQw0
nmmT6dJC4PdZuAsA+PVBrGJ268YmmAQFI9vXuKAfzTmrcHkNHd+F7GgpQXqlSR6bGiZFyJouDRNY
Fhgms2Dg9SX5AB/vcSh3KrpBKTBnxNWvT10P05LwkM+4hczCWarc+E7wAl83hKT/v8UKYfb/twbI
c0xUNrjuvV2YLiSWnIy1X3EqzM9ds5dS7r8nuDc85FTPMF49ve2ztnUVZK42chf3cq3TyABDGWdZ
g0Ztnt7KVLOYUKjgJvmk60p5yQpLi7b2dXsw14WBOrt5mSLPzffsfrK16GKkWYwYMUkU2T93ZfSP
ZP9w/AEK7BeKJW9YGN6B5zCvqNfK5t7NZ8vuQyp7GoVr/3j9B4fAZEp8EuT8XXicMY5L4zyeW46a
j1o49DQtOYNEB8K0N7wql4MmlA6jA2/f1XThJ/WDBXn33esGZhH2nHmynOAb0ZUrYjXhzWsQQ/E/
uAl5GMiwh84xPv3N9Hj09Obv61Li61BL9ebtVO/wkfpK9J5sinjVLUuJHppVrJUXZpRwRfwjBX4s
XWrBUeQkxEpFIvnqrA30VVxW5jxc6/XEthZs//6tdlHyy2Z1WPJ8BPEzX1LfSpTyBG7kIkSXv8cL
NwuqjvntJ5OqZu6VfKJ1XzWS+XedLkmWVvfmfPI22XEezb+dylrgIdCV1UavExqxygQC9CURTD2U
SDdEWhM8gFJqX7oRpmM/PDuxR+U+JTTW2at+gBRFj2q+bbwIKAAWtVPH0M7uejNrUT/2S8q6Kh+O
1fyJo4q+Ae0VP+7h7kn5RazZXX/MOAH85SNBTXTMa7qcG61rx74IYJOSUlXioh5hROPUgrnnf1Zf
jqtyXdeTrbupPriO0p+L0p1X5rVxxkCJsi0ywQXJcbYPjtWALgc31741pyq2xAjRpNVxEFttp891
O7UrI45MyotrXdvK5G9m1WbwoeUZEHoJmyxm9pUd+b3CGaJMMQOw482KwV/sxFunVu6vMJhV2GPS
eD0/MLX5X6Xe54itRfZA929ljseys97VYPLA+o20mqh1p5XSoZwcrv/YoqhHpkSirfxwmQDIy5vL
i1njlIxy+Si/LR1SNPblZeI9tqlhHOQKSNMVbCAKysX70greX9Ufav65WozvO1Y++4bPPPqa6nCu
eOvloIWXyvUChtXCNvuL51ZVXJ9VJmd93WZ6o6YxuE7XGjmm1C4Tr8wMnb/420IXs3ukJXHrWb2h
c5VX61JmnOojszOgu5Uz8arAhphINNJ8ZgIxKAZZQ9OtFUIdMmVsq6v86JRYy5/Lp1XlxvZtfomV
AjmyUBw/5B4g5VahCHgNdbK9ZiSXynDY3RU/kUf9Etn59R92TEn3oA0MDTlKT9Dtucrvd7zr9pup
W/OEIbsuTDe73vpYu6HQjX5zZb14GPOoUJePDDLmbHuyYyqCRkaRmQkKsRhWfpO0uMiov0URB+5Y
1pfmHne+c4F20f+i7DgLfB7k3paPjpL3zBo03mLpYX+d/piqsfULVWsmGUqBnKnJo4unQjTZNNOP
RmJHw1u8FX/dRqNnl/tscVUc/f7+9n935SsX/e6GucA0fm0diuNwHVJvx5/Ho7YukIH3f/t/oi6G
4I1pqtR4lDvz4l/NOAw81FOsvIrisjEu98lqnKVxOthdlLUDL+VLi4+jVLGSKf8eak3e94//cJ57
F9Gl5GBm0br0C84qZvgYZRhehxfyMe6keokSTalqaLaSqq9jfCsPtQR0pZLoJTv6hGIT7bwiW8lW
UOCr+Ur4b1lNSTF9FoZDLXhipooj6fhb6LOX8YmU7kUWjVpeZerha0ESKcWi0aUUvqdmjcK3qLHM
kotoPpQOUr3HuRIbijoz9YOKOeMQHl93LlaPz8SiFz5v4gdfu3Kp/S3ba27eWc0WeaiUcnUUlczX
6SP3dfqedLIsM3pM0YlAQ1Ny3uaxcoGrtKeH/10+1u+32u37VuPmXC+Ul+1lW+OHdr7ze+GsJLar
XEr9vr44b7+jT21wvse6D2BzaHmTbaWIQ4T91gL/Tpf6qvXm/Bc/9CavilrBhd9Vmtuf+Dg+Pkb7
su7MVWXwKFVshm47l+Jo9yjfu+FPuq4Wz1EYbjcemZP3TPHzM4ynS+XBtfpqc8m4SPP6bJRtz+uv
/xQU64/GXLChzXiexLmRrObHk/FidP0k+xHEVDUh8C799+my+Pb21t+W/vz89id+fg3IZqbYNtHC
VEtEQXWXiGiIe4Y+Tyk6yd69NQ40rFNFH2lvFvqhaOHxf0Sd15LizBKEn4gIvLmVR8IJO3BDYGaE
twJJPP35UvwbZzWwY0C0Wt3VVdVZmaCKYDUsnu16eG7yQ9QDZtShWuDWKW1O7crmOr1OgQkAINr3
KIBwK3DeXNos8ziVCLCBgYw0H36wAQuA5SS+dqBEeWBbqWDext4erXQ2NJuqwGTFYm36fsOWJ4aU
LzaMmwVBzMHkoAXNFyIVYPYgeAZImVAZbbVzMaH+uD8W0e3RxoGfPV3y9OBH2AWE7pYqcBLuCBHt
UTjqLxZSdzsOF1BR8/PO7JewP08TYOS6CHCDoL5fNvswAIEx4G16I++U8OaYd4MkA7B9NfhmgZJY
nz8CDllf2IKEEBqVs2wCZsBd78mKSeIM5ncAApQqAGJ4A5KRwBwMBTwu1tleo8RZN2kEuZiS5dCE
ttSTYCRWg+kCm5+UWuMyeJztPhkHyljUdgdNJjWSJ/2NRjy5nsV6gYVR68gIcBDEc1A05u71SrGV
r9f6dcoWOldH53zPrgvktD0NCQzzT3A2urLNOnhrSkf8coKxTgugjKf1mk+hOYt1v09XIh3iF0jg
0MMMpwWqUj80Y61GchF6PyZfLwS8SN6Hl/B+fgZcgS4bMR2RZ/4LBKNAQuUtJ/IHpKkr4CRrQFhc
oy5CuV9AOjRNj3WZ+7b+0JJu0eTqZWYplYeOVkfZb/CTDrLrgGeF2I8A97wWz/Cuss/y6lOxILlr
zOAxIiK2U57ZBjbjQLehZLT7VZNLUaoImU7gmEV7sSTXAQIERLHOpk7SXenr/rW53CuYALKgg8HJ
6NkFd9XyixZiy2axA+PHIO7tvKXhl+xXmxpeq7eaU6/NqdUjDAdd3c58jxiW+Y0Fj2bRA/CrQ2vJ
s0ZO3D/bLTQVKsB379LF40Ye4C2SQOCzC0f0q8vJvj2nm/0rJJTkAInjzM1v1frd3OzNANATx9IC
BI4O8Wm9B7RQGR753eZkdDqdOdpeNNEAWWyQYzTubTCK1mmYWSXThMfEJX5tQ6dggp0zyS0ad+tp
HaY5sN6BJu4PfbSw2IdRHbLrhh2BZ9cHAcqDcwqWMyilT85zchmdQ/5nlMIAwlUBG4C3ush4EIpQ
R+VHvF+PTuVHBHBvABtNV6Mc9o18NrBaMhZw5bGg05vF6NWhn3X3L200YEy+g1kL4BPmitAcXr0T
v6+jCLzvEeDpi0QSkHnmqA6mo2bFk0GsAiosIdU8wGJtEofAkhtOPgN+EFX7+0N38WRDcW9NwN5y
HHw9n3zxC97MAzTWR2fHKk+Vr8n6ZLba25yakPWHFehs0GBmDJs/2JYWQw2Wd1ffyWrDn8aE2Q2i
IcRI4/vqofJaSNx3A7Xy2uMwmHJ6MVswxk8XbG2D/yAxsPjhB9kE8ROSK0cAAS460GjCvsLUzAPu
GCM4VabP06jRl8gv7j2hDgRQHKkjf4e1nRagvbCqIk8CzbObmNMfhG6YT4z1/vjbzYe2Xhyz/sk3
k5eS4gpRJA5mjk1tyHdsorHW6EJIGNZJIKcRqLXzvTsbzGazlwWSepBYy/7bhgydo+ywbNpvWNNT
HP9G979B5t/sNGwgVjCbdS7GANYVxjX7BsYMZsKZfvy4epYgh/7fkITi2DAVH/aG+gwYC0kGmBt2
SIwN0jw3Y7Xyd5ia+fFiZqMWcbqXUKPkl7opnI24WgE4pBJ7tlaTvYsZu9gO+hlgtS7g2xJLz8th
k0nPOv5xcD7NergjGWaksGLfg3oV/ZN6D92q/q17sKGosOFmsYkCoDaMbbhdmClPCA1RCJJwx5C9
mEkc6JCAF5785Og2sUhfe6cRUT1Ynbf9MecFtn6WFnvv1n9XuanSGjiurReNPTNbKWKxYxMlEEKu
M0zqQNMYkOyA8XxjcJYJ1vQoWjBxDSpm4a8IZk+zfsIQlmfqtSy0C5xqr2E18CP13OrUYMXc4uTe
KFH+abPzszcHA0C1HTCI7d/fpjUcYvC1tMpwVsizy0aWTWFdNaUklypvWk56Bjrv6lwd1TDewOed
cp9PnyVPtJpZ8bu7ZwuIMyTOh/i52XkQcviJseeCNM+QM1yhII+BahrQxvIQgSSGbjb3jUlvQiG2
XZ4d8i5QV+hdMmmEd/OP2ZOMof9H6V4QWRHu47d3jhbpJNBet17FBNTQkwUvWjWTwnSrYr/Du1P3
vo/YPNl6Ja8zoTqz6gY+PJ5fQAu5Jh17WP7QtccrPeF6voKvFYisxDhhDWQFiKt4xW4Bzxu93bKU
KZD3fZ7JD18Ch987hM6MHmEZa3wYgazxQNNg52de4h3sB7xKrLP1LmI9VpXNm51BIcsJ3v4RVKal
nwLktzvjRNYCZiaTVGZu1DOGsAYMNTSmhs61o8cToi/j2iFzD/ch1p4z6ni7Va8K9m25lmGDcMEC
ba4QxYtBUvmcfueXPRLv3BiNtod58esBG6LGRP0NzsyEdJLh9l1U9HYqGjgi6w9RCIYChnQymfRW
JbPX0yeE5VmGW+sfjJUWzZ1Xhdaz15t3Yrsz599qNcHorrj9fM3Z+bXnLVfDXtN6VbJXcY93j3xO
iS75xSb3SwMKrpoB/aiJ29lR02jfzjjYExY8rpotK4aRFrbZxYA7lB8xLvPeZOLvjNHf3km8vKm0
chJu/7bUIrgHl6JwUj7hD+tSv49B+bqPODy5M4Zbhi3uNl38qjLOCL+WZLDWqTeWVNY/n9suC8Gj
o4VLhgR5Cxx/gPSKPyGxYsYAbSXaotDDYDa2GxZBBsHen4/xNLhSNIC/60zB+kuCSzfhR0JBxQLF
4ZT14Qc9iXyh+Ql+gmAaNE289MwMfkLvb2+FWqLuo/ek7NXJo6RGlQifpYyRRARH7RkVMex+QMCx
yNbJujDnMYhG0ajF84nI6snc6h4mu4keu0mUkHRGonh5RHanfvHOtQWlhFTxHpQRa6AgXnWhOH8F
z+DkvuFlptKb5ZF4DWIohmlAm/5GYWR5IbEsAVtIYJUnDrR4dRd0Nc66HPV3IC8zsn9xVYHTukN4
cvB6cCf9vCx5gLx7Hn/s8HcaQ1BKJODkqf3+nta/b+NXbpILMc4knp0QkZtAIW4+h09Kodds6LE5
CqsVayp1ZCbr7c8DZVUtorqZko7Woa2+ArzTOOkUx4AUp05theHqqX4Nd5GsSDF3aBSGLYlo2XvF
PFao+5ba9KunrdqUVXoZJmTntSfwmpYcvZbFme8gP8URYgNWlTlyQHk3tF8OpKqewnBoT2mgGqmU
iw4ZXhndtRyZJ8rXyo3GnUcnkd/D3qW8DZ2AIm5KlTmNI2+WpAAHmzQ08js6ueSMhT98Edxi+r/u
fe7d4zXjn58JvvD20bqHH/gbeHw/FUySdcCx/gRgVy3FKhQ0sQH8gTP5I9DVg2owXXhGmhU3e1hH
z1fdgHZue+ne2nqG/HpVAntAAcHf0m1tSPKSGxau7UOnfNAv0/96D0VY8oZ0m94Wha0/dVdBto7E
XtT9BDRUnegggRNFid2Sw0aV+lM9l6BWAS8Mc48ASHMTX4eLzb+eNrrxBsteQgaA/AkzsOXxJ81V
3Vd9tKp9c+eRuJftcq5R3fjPFSd4MdaKQxR7r9drqtCR43qahFBrYqGizX+EdAcCQBDj+PXqRq2X
uhsFqqvxSelkifEqQtGij1+Qv06q2HRsHjugXzj9UD0CzTsrrqJMYgNCvxPu65NRCvaB5w/DRwLc
ovkUMPDrI+teawCBGOOCtGZ/P1sDiQo4erj6B2g6h7qrkxMb0ffdFn1mwtsK5ZkK6NT3FHZxgo8F
BCafGt/+lROrQReQkwutk0laSAapm5k/1jQID+ZfZIXh13mX10pQR+Q9HhORNgx9S+SZB7O63jZx
6XDg2qCYuieKuaAC4hnaRvgeCkSWmhwq32HHnr7VKEdqwEXvC14zhpJmVkYqXrMJThKqsvm2KCoe
qmXYfhVeUvOuAhqgwKH7CbQgH6Yt/nbDEdd00oHLTCIc71ljVRNal637Rv6CflOH0KuMUkrbGKnQ
aGEnKs5rBTcGvvwNvgZ0FvO94bwR9BJ7DxkF90X7OqRwALgBbEP0Z4PvZYhkR9i20GDVcJU3Ves/
ySTpEdPJX0OjF1Z9RQ41hmQKElW/Zy4r0/O1EC3j5+vqkD+zDyzeR1ZkOsG6TArWiIX5n5cCO0Ke
VG10AuwwicvtiYRR0bx1vlGCfF+FFlneuMU3QGOgk2PBRutgiwmBIY1qhrwGVmb3x1A8853CaOL4
8VrxakrsTd7GhYUWT07RJSTkUIdrXZ8vjZWWcRb82Qy3nvVaUCO5fy+88ZmbDFiy5PofWQQg2voG
46lRJ+OPuCYhaCsPPxEChaximYf8atTZHA5/C8wqWC3gsdDSoDZcTU7CVk0+0VTbTKiNfftaOBJg
FmPy21aYg0XbaFGvwBVq3mpGniwB2fUdMDGIMUGQe3CS8qA/uPQ1V011TnvcXpNeIckD4h9qYVlJ
HVTUd77fPU086j5pEJg+XZlRWWkqzAhF4eFlUChroNzBN8OUJ0X+WX+otpgIxKx5eoos0c8i91NI
WmgQfFM9WJ91cwooiXOk2A9KC8lgQQRBguV7FKmC/WAdvhMbM04w/O9nWZMG+BmKHjkeAxgybc1B
TGDvOoQ/lp8B1XSUZHu3ZRg0J5VwgpqZAZBbxK+x0Q9qFGGsfCJqEXPbR1EztlM+U01mmDHYaOMR
TBUnUCRq4N2w98mh9+fmbKTgVfZZKyDqVTJ7fDC4HU4y5b0Yc9wqTR6mD6/To8sNlUMxpJqPSPGb
IFFWSDe/P15n3QYKGrCncE49eLnGihI+OIwuFrfm5Akj4cZIj12sfl/5MFYUPEFchylZ2XxhxkPM
M2MLfEDnOx21YKzXGht3zqkMFHGVOxw74/Wal7HcBFciK4bracQQtG+jfNUduk/LdYeMJn7cuLDH
4rGyp2243N+v9alju6W+W/VhrsIJRamdZFWe6fL6Z0P2gFaqCxesL5p5a1bAt6Oc9NdP5S+L/oK3
sUaRj+O+lPN04olFS2lKMIBD13U7MxzzAUrvWkmUHvzmBNdkTMf977olxwy+eHKqLYNERb9k4Sbr
jqsBdJRc1J9Fd1GiFTtnPFa/a8SrXyJjg4s3viPeq3nxTQqOTw7pxchoEYtyI3S3dAtJon5nal82
EtYoXDctK1yo7staw0yrGQNNyXiSmfQxxi2o2wGvye8uYFXm7kftWASgRqG5Uocwffp09np8svrd
cGmHiuMCEjlyw6YIE/wApiYPwg9UgTA+p8EP2Xx8z9QYDO7WoGo17N/f3yEXo8HzbSdOgVKm+iEf
URtetjddkh3z1J4T3VwMFx+VwYnZdOlu/Fa42Emm6YB63UVdQRTsLqIF/FYUEt+jZb/5CyLI/pXX
YNbc0hqrx4FGGdYmGR4DalwxXhgxzJTsm1y6J8sqBg2TkHUpiHv0ky4UH07cz45kK2Ho+FVeTI8a
eEClvFEgBAJGuQKkipSmUhbDAQ27/Qy/WU35FGSuNBW4zT9Tik80d3VoMft3MNaZ01NexbCDxhFD
faApcqXB9Sj5V5N0IueQ+6KZr8wcBC6O5rkcALkw35XyG1zxJo1G3fHEBoGlodBi7De0M6VtPpyw
xQ/fMzu0RDFLfn5kyzUfGKENJbwYXEPapFZqErOMMc6+azKSHfmN0z3W2qLsTESaU/4vuO+ZFgjZ
dblSUFHwDHnCXAaxRKyBw8BicYG5HnGNcI8SmoZ8CbP+zwX7Gj8GFlWDrLOa12UhNEBUsXIM0zYE
cvQ0fCCU437zxSWqm0qQcZS8BDZF9qDc3D33gOnCMkIhqcPN9wB9OJEf+RoeH4811wePTOvnSIdQ
+QXzPdt2+UXJJrV6rd6SvcDeLabwXaXvWlq/hwYZxadQVDStlv09NBA1JAsMUS29tWG9Qglpq1cf
tIYFDvhMKV77BFSMHe3S7IbZJRtxpcDtTqHg1ZVGI80NllBUwuTCx3+PEkCLg1kfVAcpt2PY6r15
CWggriNdE9xxfAIdpUBqJRWvTCFX0t3Rp6yeELEcvzaF3pFg39FX9z8wDC/3TokXjC/dRoDqTyPI
unUIoPoZ1GyVC1s6VCuCM4axE5HwMyjZD8McIhZU2Z8Lsb/uABogdaejOLmHWbcVnO2sl1FHm5LW
IQMMrUQLBcdj0KK8/DaHpQtKqgT08dHT6qoISPGYVuAScjJajRsOIOaqnY53APTJ7IkTkF0vbe/A
duDhEtMSqEkf86P3fPByBD0SSlofg3hL+RiwTOfTpqjaZ/XyHvOWk7aP3rvNYtyh3uvdfgxevUpH
jxSHq13p1EDANkDVlu19AKc0s4C3ozSaP7jg33xmw5MFoScA8VpHhgADkD/kF3wsymEtHOh8Uf7u
d7UwNmcS6CzF0EzV4e5LacAb+pYiKNwa9FlqEsxMjGb1CNt6ns4oP0Ke9fdg6tOs+upI8bkMFNo5
uWv24U5+V6MS5omziW6LYzeP4PeU3hLyHFy4ug42Ty/GE29meawGAss7zCkrffaekA6q3/lc+gMM
N080rToFRdyGAk12LUaIBla0vAPVYqlvUAMWj6/DN6cXfVidJNowHuP51HFgIg8mJnDdjzbsH1ww
BfDt4krn1LkBjXy7W28VuBpOGaID9Z78JDgrsacAnPGyFLWpP8D6aXRYjwH8yCyhFxIBFWI5RSAx
7Vv+gan+dED1fjpAy0FGA6gu0+GHeQY9wGVLTqNJyAo0h3ipxeeDfubQhto/361IiiKb6rzlqe4P
3YMo9Dan4UEwF1awHmBrcWkBfxZrUxGA/O1NN0BKBc52eO+hDgrd1iBZNeEk+sb1wMwZ46DqsV8Q
A24fbdIAaafJtprY7TMghnRXtlI2QteM+C9XrevWAzYZulBKmWpXLJ3nFTS8vDq/09wTQO2MIkgQ
27dBPC4RSg/RyhEGHRoCmpy3LSFXTM4DegWABy2TQrr7/e+26xXU2g9EGyevcD2Y1afzGDen0NHM
zzgcIGbx23O6wAR4XGpJeIE9DdhS3ni0yLERpIijD5O825KjAD4Jzzs1AAk8YPG4+VcXPjeBn2hV
wcujXH5boEyPmwTwBXaBP37FLw5zBg5ZWfiUUUmdc350uEttqicpDqrWDXQsKygPC/sN+hocfTFH
uqP1QJuQE+IDwFaAyI8wxJEL63drA70L6Gfa9Jo22ZXY+S3v42TmB5RxH+ZNu4qLqKSIhlvisqPN
IHxbu/YRgkGcss7Lf5HdBZXjHbqgQAh3i6QjwXODkiO/x8DNVu/OBY0cmOPY2GBHgFsubU/w9uYF
p5Sms3ApRK2jLQWk1CjZKfAoNjjauJDBQTk3XrXnZlOCSrqTkJIBgNlFzAbT0SmuMIX+qX0Yt1Ra
L6K5a2/XnqJKAOAb1Sm2SFGuVexO0BWzpUXFPCrCzfAApKLqKsgtWyF+GtNdJ/9gs2reDRv1Mq/s
b1AKXyOoJrTmc5cuipjiHB2HBSrl4UY3by4hMSxTQaGdYpoutPHmRvga7BHCrHFqg8vAqNT9Zpha
d5wbrgT0ZIlFBZwAvknDLgUPNFAvGH5og/Bi4T2+0GQoLE3khEjrQHuBKjHBx4415u7f0Op9Suh3
VFuDsLeImKHHKFvLwXt0suLg3qUe2m300J0ydyOW4C6e36Q+QO273Wyz82vHo2uIWE335T678k7O
3dgD9oh2Vr6rGe4DQPbiixp9oMS7DXDWeuVpQqKs0N8NFDQgjRgS6NPzdw9hPjYdbmxqJqSPZfIv
gAIuo5LX2DCk+oV2OTiyiUH+jQWMtOie+8TwgZKp5jVmDe8a4mZ2IS6lEz4BcmVQfAQp11HB8V/L
H9mzFj+7S4TDGJLWRZy57nLBLmSPHAs6PKkH9Qd74VCPsAS+oZk90FXAS3CiYJrEHFLe7bZ+9hA9
oLtg+Ojg0B4FyjW8PiAuJAZkhOQqZfZ0iT9atLXKnmjCy4isg7llNXXJxjWMbRPKwjrrqySBUr/o
VLg7chqgIkEySS7HCz0dHC+kQhhX1HE7b2xUgwGCLjcktugZeXubDnJ2W3ZsVctI9Qu63IJKKaYo
UrHz6srXg9sCG9iE1E4VKzLHj/YSxp9a/wIKrMBmGfMQgTjSR1DHFTaSuada0KE+Fvet4pHgAfWm
VE8D5ewG45LWk9gCUELaAI+dOQU+Dj0kLdc4a2Z5w45mEE0aPXyseeTHyA56Efen5L0c+MAcBhzs
86n3dNie7TxMJOf7VVyocQvg4c0ozh8ABGfNOUpF4Hx2Oct3/8nGaPvSv/qX0bN7GiWT0gxt9/Ud
MbyXC7vW6B4WZlB/zWpBawZw8G5AB1dYvxbLKRpVPVWg3/09WA1o+JCLPlL0zprtkUGY4oM95pW3
CS9t/+ZkvSXxPlnA8C4qrwD2AQJ0+VJalcmvMDNZSFhs+F/uEFDZdjxIx1UR9NjcLOqmtOARwSC3
soTPEEtjVTp7XBPUGqDuqrBep/z8oAms7rz+1WNdVZYEQXkt2UrOUqAzrk6ViFGuLoJLhJvPZgHZ
D6CiLPcKWCkzz3MmX/9Ins0u95e+edlnr8SiCrkqi0YxmyC+UdUouG1ZyrbU9z+2JdZ91nsthPFA
C2Ke0SCZqyQJdEAEXlR1Ac4ky3IdNvEbDgMRk8SwgivHrEwymJlv9l2NwGZhhvnUklaxEuNNkVQC
E7XgFfnrODulXyIF1QXJL32S6NWhLY3voaQL/GgWpGJMM/yJ/8IwKpH+W6FZ1dRGnJcOzMGEinAA
KRaEYoDksc4mvwDeMaVqH+PdntwTpRb4JnqVxMQ4N97KF4hDtov+hDvJPMDTiqeJF5rfBC5h/U28
Umx3JTHNedmEwf1Rww9b2SQltRQfapbotTVnrXlLd+IzRh7re4Xxssfx/L5qoatL4YbXL9f6gcbg
zylDq1dAIcCz3HYYUy3WZNCbeR1YihOtXm/6CkXhz+xBD8W+Kp+rd8ip03D4Ovu4wJAlLcIfFkm8
RsBJnFKNQyiPJRUtSD5M+W0IptTD/4W+yt1/8xgKSOVwqXm642XMlq6HsrheleIEasfpo29e/4tI
a8EPpWy1MuUKM3H1vSoDQGdnMjNu1EFquz5F+yZKfX9zP2j80Zk4teMWd0F3Qg92Cbg0bX0Vpzso
c9Uh6hj9TldUnv6/dfg7OHBc6m2s/gAIBrxFHwWBMg3QdlqVy/j2FDHzGA9GLdKoBntV8V8VP0YD
1KyxI3naXrb4V9xzkieU2OVS1xStQS9FgTvEfHcTReBK2YLjAWFzWss9Qi6amhxAkJBO49tB+HAC
ypValCjeYNOCW4YMJzmlDtWAIOlWrU1ERURNhR3yPgg/2CPL5MbhWTVA6ww43wfIFCNnjzqRzadS
pJRSbN20+NO5x69xxmBOqP/xeso8pIQ9pS2chuoYGkq5BMV1Z1VCPXjFGGToIAuKQTKDsTPq79ln
TWZQ6HvRqEIpQqX9YEVAJtTPfiv4HmW2OCICLO0tUoAAsOLC97jbhD5XYOvL9olVn9thAzgID/m+
F9Kg/gVJ0RqrghJeByhUSbaQiAOgyabApSvJR/jm8e1SbwjBJ5nYmlFwlmBa18oD4YBy63fO3n0g
/AMlEPkRAV7RsuL+gESHGAgIv7H+0ath6VHy255CJ+uBirW2ggLAtW8sGNm2drbgd2MnoclOd9ke
s/hWCLYBeNoHWN4a5sPrr+W74b3iVGlcoXfonZgbWnevMN/vIdZHyYP3UExJlgOWZAbY9mCulXxZ
F4ymGeETJKzDWPzBVphhME/WHdFQnCdjcmErJDbnBA+QzZAK4yDqsB4OyGbWlsjGmeKSdZrV0YnY
maEI3QFHQrOUS1MinOp7GqbQnfwmDcK3ZufrAnCPB+/AVCK4pPWDlRgXEMo1ctOCIUKUwp04+2SL
+H8HCgpeP3MjNGctSHKeWIg4XIp3YHNCt9fVHEbvgtyPTgbDILs4LTDHssaoGQBSgeLQi8eVTiv4
wFK2ReEYV0fTnXIAr4InhFdBB2SLZ/ebMIlI2Bx5zK/zK+gC6siRxzx3nu26I6hFZBaAU/sV9/aX
7qgcufwlm9fm/lPsQ2TOq2suxYMWQNpOI3ysECwphNFgSTlHwd9va2So30RO0KFDhmEcVjfkTn8o
qW6F1di94jHujA/gQaBRRrOzdB4klZqQxeI0BhevbiUOGU3zQXYzaoPO6nyGh3Wzc5jdgqWTwCSI
JhuqAe+gDH3gG0pddoQQfp3jDpnHdtH5oFVCZe84JbFBiq7dCJP2s1Nyqa7nbyUfTg9u1cs7uHtn
1y14pXYyLsOfu0frz4bO/ImeTdMsk+KmRvls7cvQjZsXcvYAQ1bVTQT+poJ+FUWW5qNpvgn44KiJ
7dfbMO8gYOaUK0ZG1tnBmIEnSNU94QcWN7JPVMzzHkgX4PDhLrKPTNninJ+OCXoZRgnmZ4g03fr2
jkQC8rOwFKEzAZ8ycnwEJus3IqxPMwaIDxauAddxc+9mcKyzizc7M6nhNDRnmUNRXDettCvBMXiR
m4P0pFfvl8IyTg11FjM61o0GhbDi4uWd1hl8tiTxUr/Rsm4J95BPKNlx0UhvdgU5YdZUqBSqVoIq
ycF6UKp0oH7FLibYShNOd3552INXH1Ao01iaEfi0uF9P3RtvhJLKTcjZUVJys+MqfDcG9b/x3oEZ
4oE3jx15WVcIE8rM5MLdRfCydrX2rCI814AbRIgnwSLwQnnDfd+QO3Q/NbRAENqhwFUyTM+6mVIR
1N9RIgIq5ErrjOsv57ncod62+PMFQB+A8wMyheZLynVGgfFL2o//lF4imUpWVvBaYi1q/piUEDag
zwGXGUlEr4YKmQed4JlQrUkc296H8E8BZPc/ayi6+IJG6zBKysGtgUJK0DqFab37JBd5Dl+1XkQm
sdYrVNtpwz80EPqsvZ0XzLOga2uz5av/qXcbVy8rO+nboc0ZWjnYc/bbuA1UdRAh3KyPxkL7hjLP
Pl7sau0MCtaknZ675doMSo0EiqzEHkOKX2OhZZM3Mk/0BXu9fg2iBlLPIP8OTr0pcWPUduidzxoy
MOi8ylzUwUleFkTP/IavatPmczlfoYSek0QELwX9npwt3xTh9eA3YAph/AYHQOEc+yBLi0bC2A/p
GPSN0NZB1F/xEIvnTA1R7brVpEolFrXI7h7m0qhdrFnZ75Ft95MN5+B1ARckeCTeiyQ50keoKyPN
mxil9YuoC54t6tbAtWOR89NcwGNgOpBv/XSekfmEvvRoZ6lZh9/gt8j/KJ0TYJeYdMaF7YXY/Dxc
SOM4QQHfFBEpSWyVqfY6mqVa+0OOLOe45+90+7EBYRmlYHVi66KF6DMy0HFBX+SV+ZE2oFLEu687
ZCLtT909E3UCRHpRBEpqyeUEMKJZVE+x7t6dS0wRGDJgkBCaUQMeLGeHDiE0OCghxGYD+TASDG8r
Ymsgl2tuslteg8BFFBl3SnBgrYUrpOlfORVzN3GuzUEZse9bu8ZNTb0HZBpIq5yCeOlkeZOK+Fap
x8lbwCqpX6CRS6dKng9kDoHXY/4E21RxdkcnO3ufvXWHoBumxLNDV8cX+K0sKdnU5HGyVpNlKFDY
ZnNXLmyfl9ulIWV5UOheVd+GuahQqMWCDLDKRRK9cxslXfgImXHUqWFHIOS7Vg2G0JVVBY2yCAY3
6KTfYG77FTFzPkNuFbf4CrPuS0VnpNnVw2BXIeBr2YSANCxZ1HGpwbmezCYoRJByP2+k1GH3oCwL
/EBFAhbvbYwQ1Kb5Syciq1rgep4UE4qrDSEdXnNDcoMNlbrVgFLNWcKH/RCLcPOXag446rDNaD7+
8hmPF9YhKqI5YTSKnUNCJdyVfa+GUQcvR+IBYwo/Aa1KhqhV9E4HozRurl6LCKbZih0Bifzdbc4N
kw9EkZvnZMEFiVmeAIjNNnY8M5MX07gq9UwtqJeJsdItEsrHs0SV+QPv4iLUZEYLgTnvZzRvTjCN
AzXf0EqUvh8Nl8tEZYwm3ehH+hOIzvBat1pUcwJzGqbbVkDU5ybD0tO6UC9npmNUEfcNOFHVLTWi
7dSA9h1eFUZDC3dg+96WEDks92gIkwgSvcrT4g1oIn4/6Ul8RlZitYTz5wVDFwQr6lc+7mNki+aK
c0LRUoPAjvzfpWp8GMWqwniF1Srav51m1C/RrXgcV3sJLJPtblIyl1ED9avzAGqXynEY19utwqRM
vU8zOJwnF5Lw0TiOps17p77HbeOu73a9CuF4PEXfrlzuLqvjfdRfFnqlaHAgkqqZUTWoSJUrLJ9n
INPf93mSTS7FUXMX7p+DVhw2M9Awx1X9OS1fR6XTBPmP1y6sHIa74uxV6p9e7dYnuD960SuDdmFw
K/VO7K80hgndsqf2N+oVcHDefrnQOz4Ge377ivqn5rDy+inVptfa+PL+iUnZnzu1qHe+/y25fFSg
C5Nac/O6snz3LtRM+YRwL7K5+xWM2/Wid76LEZwt9OL0EbdfZ78chTsulFw2alkUDO79+Oa96AUS
s82g8vYbS/d46NKcSxx2C/XtGRlLDADcBffgWfIOLQ+p5+UfVGQoumZXO7q5rSy4l7xlsX8k51Xt
lI8S2qaWnw0oRIVQwas1qWT0EFWjUcfYSaERiaWPkp4UeJ+8hEkzw+JDww7UD9glzNTkpiHRwQVB
ZzG2IQV8DE7sBkBvQ54wRsqLNq41jUTz4ZaIYE4dyG8gM6Qtu7f/eFrovX4gPPk4kD6ROeJTl26T
9BiO15SCcaMK3QAcUBiYZ+9YDfnIF5KFb6k0kTnkKl9DqEHgtjtsW/Xhh1a8RalFAEh+nQhRtfCb
F/ltvwrCbRm+VvswgygLzRFS559toix6/Q/s4HuUbnYg0tus/HgywzPhDgN+ThKBsrYKMqbhp1Nb
f/ZODQK23m1c/mWRRNiTRXfHkoL9M7KtHEDaajUj6/FwWmwDH4z7w4Se6sEOyLFfe/cKrfCEKnky
YBXNMJMRxYnzK5RQu/eoUiQdl16Rrm5Oz59VjON0IYU/LzWHxcfgCbrJgx2a3jl+VvtkSC5km/T2
j967Klp6bgJsJI8fyKI6yy4J3xHYn7DWhsIqrA3S/rP3WF9Gh06jAy4fAkJUh9ps1v6C36FwkNy5
jjX+zx4z20BDcNm/jzPr9gfZzHIs4tPOs8/IGeM0ViFzftt39i27y/7HLgyjsAEDLQKVYbKozaKg
1qm5ifXs7EkTksGkdCSA+WlwHb+HcDs4+w7DHmf/xqsSJFbGu3o/QzHLKUBOjreRmggQI9b4piC6
HY+OAZb71EIKD6swYPP1tj1cTHbm9kUgAL3s3cFiZSRsgOxiY4qP3wJliNHFP8Tj9HEw+e55D2L0
BBMXab8nG+xoaHSyNwMphby8zir6gCWmZB6f2xtlSnv8oaV7YeBFWJklZejk3PLi/YBh26RHSoVJ
qf6HXmyrtY6ahGDJsMA4bPwyMms1+3j23p+Scbz/vQq9O0xERahZKcR32CODCvRwHD57WQpFzHNc
abWvSI9cR+80Meq56jrW9bItcX9gX2LKvGvTOEaPrg3T+IWZhUJ1ucteI9tHrcMKI8NnJLuQFkcZ
jjDshL097FTMy70E3xje54+Jeno9E3tUacyk/FB4SZTbMsne8JmkLcg2ln/3Cwzm5hNeTQTEJ/ic
DEbK3RaP+Tmk4YsrpFbI1tnFokOZWCfpxMPz2C63oT/q4SUcb5Nb1S0cuvVXeEz9V8OuvafL/aZU
QsuJLEitf31Zt2q7lG3u53Vypzg1HTfeTsyObiUol4NK0cAvxwWB5A68Q4BLf/SPjKh65r4YbZPb
qBK8wNviXpCHPjO69NA+voRXvuVn7KMHz+6ze+nzjO4G3yaT6wISMrLEs8bsvsgmj1Hcx0/Ew3v0
GwHifBR+9o/hg/W1/+Q8T7exJmEA6K8GIywj2MfXS7q3Pt7LrY8zy6cXf8u/+gtjk//CRx+O7fAx
Ovt19sX81hoy8sVrUZgBs+kWAQ8Uu18YTb/BTCNReZqzSUs2+8qn8DlBAhfvq4tUBgRo0Orq4yt8
uP6IE3n3EZmmrQIiFLvAcPo6cFrQwMO/IOI8IgBkVifLvQ+v7RNyW5y/Cx7EBjeBr8f8E3PzeUpH
r7A0foUpwtPLKb4AUhIHY3/wmafJMBl+KCIfx5B+Z1bELb4ZTDawCJ8xDsAbhyHmyMj/wFhdQbN7
gBtzezHkDVwaCvxV40/pMKk9JOwuc+EQyKin4+uDHfnH9rYtr/QANAPt6SfArpXZKGOoXiFsFIVb
OYVYQeoZ8ZjNbgi2hsIiChd8ewIg+HQqz5B5xLjlizQ7aTeflGHkkTtky1wbyrhebaF8UxiFhMMV
slllFVRXCw17Mv/CYCsEjvCuT+yfvk/ZJSr7KrAT0lcIaiX/WbJzKJKQoDdnnfXWJWOtfUBVKoME
otIYyBH4OEgFhHnrAjtSxoRgk/JcdrlA24BwfpuDvKiK2JgskEqb4M3jeW++YWvg2W+YS5ilKWxL
4Xo6IV+BKjWiyzb2mG9YmGAbPF3bUDEyOwikeW6X1mcKqalVpySM+QCx9+KzXvLxa15PeNi6ejwr
yMWAchJqYih2QynhCJeyc2MLBvZ26rCARRJLMsEe/OpCjsJpAcA9uuyF3dlpBCAPypIsA5TSv5X1
FSdS4jm9JLGT3+/Hx3nwVhRNBeOli3gGXzrbjvSK/X3NmelxDbEo2QQ3sTVDw+bmtdbaRcomMbtL
ZDKo+ebFzwmm5zk5h4TWTIpa0IA3GoxJvp8kbslscmI7WXP72a0EkoLbbaAXZAYSEz76mt/f6Zhg
xsp1M5k01vdFBfDUgvn/q+fWTHNJs0mAOIpbSEGEVBTnD/xkAntQQD4zvQIAi2aZr8mRjSywddx1
drhJlS9Us1xdTCmlJD9nfQFwjAQS7MKZ6fgdbBrcazzjsDzKqBPDPzZ2MP1YN/tmvzCkN7s6ultZ
/27dEbKquC+2JlOzk/oq50oRM8ny420XwqKTWKqpTO3MEjwTrHPMpvpQJfT2kOQmQDcgmQDfVMYo
ICOU2BTbAITsj4fDocqZBxX3bpEcOnYaXSQ7UhMGHfDZiIdSMbyBkMR52PXRYZr87FblzWFV/Dmt
6pvH9LZabh6rePVefaY779U+eLuHmbR3AQzpXtODLf237l0IrMJn/0yJHuWRtDXpZOTVqFDTD6p4
I7ZR1RvVayQ78io2MLw6QKKrcu7iQveQ/0LYQYF7Wa4YvZSEmKzEcTeFB6PfLBq31HjjNfIFuJxQ
nSg7NZvQYvhFivPK64N/8GuvE8mu3T64Xeqd5dvZNRBnalADUmAmpAgzejG7SnzPLIIYmF3PnZ7T
X57+whyoKzStDiFvBRgUWl8QY91rgKF8bSEKSYw//mUGZcRsVPt+z+/05ipkpPqMrKoh3GfHHQgQ
Cm0mX4N5z7+OnszG/OvB8CG7MWvOnqPP5DM52SRMus/+yMRihXur0I6oWPsfT2fWnCq7ROFfZJUK
iNwyi/NsvLE0UVFUkEnw15+ndX+niNnZiTEI79C9eq3Vo5+fm7mGP4911PI9VLtmNm6HmG6ZxlGl
k9/ZPb3Mfk3xBcIlPEj5V85Z6JEf8w7hS4vWjKf9O1ckc2gkRUhZ9OCVwMLvmj/rNX/mdyIQPoz6
Y2h/BFme8zMq7oOUkPzz0S6tHU+BZQoobvgqnRhAFVPrxs0lEFfsVlc+IggBZAe0OTIs9W7t72g+
DevNsty18679SC+AqDU0srbdJXIHf1WCO78PF4lEAE9Gppq0zRoSZu1wv0B7B4KOkzndEzEvTO0H
1dXPFyWRDI6mhZV/vmjt8DMBpNXp4lNY1emNmVltFojEUSSLxJRFls+G1/Dufw3v7bTdpgs+58TI
4nVk8bp3HYWj50AOfk2+EfeKwbOnB3qw2ygMcPy0UEJefbmIS7pc2YzjFYoYGRNTn3vHSBgNRoPB
OjcHk8jiqpo/AcmQ85qXnihmI7ezvruJhZDXx0HmakLPKXBhAZFFRfu3wxvnaj37up1rfEHsDlmH
+kMfJJm/KQeKD5SSqBzX8pYAXtxf0VODzEN8D+mQdXZCtzyIRwBVs1lo83E2vdnEGY0QOaNIrf3U
Y8Qzl57AMX1mVrufH/Mjs+FK8wBTXcfzyEafaiWBSEZr0/cxKVFnwuDXESmaJ97qfLSeeDNvJrqn
WcOa7JePz7NV/4VQ9d8bpKzGKRNYc9nANMyMUWcEMvYaQavDp/3VV1a0b3WTWctprRgadjLKuORy
2bUAT+4R5QbglQ0tNuKeFiT7uPc+RYvGNFo0oTKx1pxD5xGyPMDZthsox6p5eioyh4rEnTCWHq+B
qs6qOx2rzAuVpTNWV3xPiiD8/EFYPr2tQrhQU9oC6zhc2SX9QnqNRPq+7wqKNYAcv5Qgfpu/4b6x
5QlGYnXnt9V1dS+s6+q20qadsTbVp1f13o8wqkIOQrkpXJxrB7stOrXEp9fO0ebVzSpvFp913l49
uZ/K3+hll79d7Iy623TT2e6WZxyJYixi5wp+PVhlm68A+iX9lfC4hSE5SKOWg7/TmyTb06ecQKMZ
hCu99ksBwwlnQMN4Yuo2fDGAMXSxi2UPfXqGhuHWhQ2ndskQqMWAnF8PNKAALk8m1IHJjlWxVGSO
tlOzHYrVAOEI5nZdb4f7RV/p1TRKstTpboqX+ehNc8DLNLRbCaAyncquK+GBQYlyKmYL4xfW7AOW
xzpcdmbtGYHm33v+HtvK/Iwbzm54pmt2tNdwNMSs8S9Z5At6l02g3E6lUEdI7Izhg+B2XcN7o+ft
7Pum2gF+CZsUOiaUTRcWioTNdGjrwyzEFxu3iGYw7ExvsN+yIO4DLFrYePd3o8YkGabDy8bACI1o
7olZwE8zpWVYHdrvk8HMJh5rjh74dJfe+ecN2y1l/8rpaULq4D2CNxmS2ZqvVrGjjDvD66Cepjfr
DvJ2thPuXvMahIgQeCF0G5tygy9VvqE/mo5cnJAXRwOYSlSWahOv0lvhdVM3Z4Hj+VRPP9Z2FVsP
z8GEcHGeyQPT9xXFS5Z2oYl+pWpN2EMNQk7KIhC54QF5mY1pgwmrzcWACtX7Hngby4/aNrwfXLqR
YpG/2eeJgSiATcK7UvG67q/7enNbyZxY1Zs4teV/KTFCEA2igfiD0HmWEvDkKKIMgRoV1KbgzQ5l
EkjyGPtQakz9nV8Gl0EZhKed//bOvc68M5fpsZvLckqB8Dl4rB5ME/lmB33S4D4omYu9KnizN5Lc
0fOJEf7RoYplSuEJz1kImsTjwsCIgXEeC8R/TKaZ3GJaX2GlS3OllcjkNuHkBSMULIirxzKxf3Wt
GLWgXK2dV+KGKsCWfJYugPKi6aLY0xSPBFma406imQJnV6SCwpUQfBxl1XhxlGsgVwDNBo4r8PAi
L/ePHv4XomzjyjJLWNtIy7jCLD7DzM6dzM5YiEonnIlIX/6nU+2U+P+bA7y93/XLpY2f13QNynjf
LYa6oood5wCQzvrBgu82eoyoWj5Gtf0m/GthVMBw7OOO/znYyIaNab7qbKQgSz1VIdQiqPe7bs5Z
fc+pQ6gnh7wN6vvyVgY3k21QtsLalZNce0fkblPUONAIELVJ0exwMbeUYrzKhQqA2wpREK84EiuW
dJCAOtFQF0KFtNjlandO17/rX/cEAnGbCFlGKNpC3L74r5FG01BtAIQ2yT6Px+T6Q08zqL+vfY3l
K+3SVMvYhH8ZzGlRCafonJOB/CmImJvrQtlk9CPLB01cRtUun3DjlOXi0sYtVducZ9lKZonMkfYJ
faeXDJpBMxAVPlZYOu0jz/sGLhH7anMeYYYFkDrQ56UrDmJda+fIrlusNUqtXuEjzu9l/tPXkKfJ
wZNggpaQDHLc6uQX5EGramzOnuvCb1CRz2iJGfcNbMVoAwBftQ5o5j2A7YpZjRjWdL3v8Z29IiGt
V/GMdt2LdCG0wlKoKrRAxCQEGtUKLkvCT+78/DFJPvT+iIIviAQoW0ilEIIiTDYI/6x3woo794H6
MpjvQn8TjrmQsu8jkbiyDENQEG1nBfdDtE8kC+R3zLVvxCBDSVIBwmlGr4zhb+AuwXtMyZ0o6LHX
P8FRExeHhqe6Fa4OLSf0O27Lwc9ioBHj55Y6yK26J+YMykfW+R10dIeyRGMioqZdL4ai8Byi2GCC
x9MIic1lKuIa4TAZpPOi6xZ1uOTi6MqFgCqsMuETCeGuswJngSNDZzFXSHnfIpZoiWTPA/NwdiSS
dCTHhERfKL0njRDlkG1HzE8U1m16Gn5s78QNj/0A9oR8hyYfnpi8UZjhed+H/H+3zN3UjR35aRsj
nY5362ER+aCjo9xSKJ5e+HcRl/OvCF/o7uVCiP7ylXBoRNaZTb9ypMqcYbIPfd8UpFQyuk++hOuL
XPkC6Z9KSpbBwG5+VsTvvVE/9yaHb119sAMxw6EEilKJ8jyRnqj05SHMnMgZC9RFDQ5W61YUJl8h
EXgAnlNeay0Ssgo6ssjHGAxQeQEtpJ+saMpEr0NJv0dxD4OakfwB0cbqfSml0+AFevhX0yL0YJFo
iYczQuTNihAhd1cYOxwoqbMrteCEiybqNaQOL3ZRH4QtQ2vzJJ+OkNWIGJZyPMAJURvjURSAoru6
Qj6hQsHviqxHIgDRXoH0creReXsyoAWwgXaNMZS4BYiQubRTBjs1jnxwY48QN6TuR7PNHvvmrnW4
d6COLjZI03DwncO0Bfhnkaj3qHP1xL9C0lEI4/CvEqgkqSdZrWz/MsA1S3VVt9w3PEkBqr3qLkdX
QnI5sLsQjEmcA0WeKm6SX2MHycPkJL/mD9cJbcUZ2fQr5OrJ92VpqXEpRM0qvyAjkbjCbPWoeRLu
iGGIHJkPmfnrICJuIviJOIQRYo8lLy/0vmgm2nOkm4hvNbO/krwP2tS0LzmrYF1i4CYhxGdfEzHo
2+zFH4XmR9UtBEXhkEIG7dFrBxnOf/JhQbzknjLaOOQeyUOUblTRQ4bQc6pRGXEbBwFkarnjcMXS
sUzwjMl+gdgdWyw6YtVhHY8kmdKv+DibwVmb3saCtMih0J3s9UFmknF9hBXH2P3CQ4ovGi08VD/Q
qIjlECb6IvNqVnTiE3I0XTcZMKwlDDyhS4fQqVkJ2fNvsB2jmVDIz5yGLHyy9LUB5USRKeuh8Nkz
4L0XCNP34I2O5c2KKhxxGDjZxdFyGCMym5Aq+eKIKDMQagA/gsGPWYSTLWPW0GV2pKrWAMsC0Eq7
Jr+XLV+QHbECAlujHTse/dLLhRV9eJ3zh+bx8TvvoKXAU5FAC8BRtLkyrb9y9y+EiDz+AnBTBbKs
PokpVFvYVBJxVFYDt60OawvypZ5I7rGWxNhsTqq2+gOz+Ep1Qa7NvhjIMDrEi4a+ODz80FzS3OBj
KFXbTZLi2pXQ5DwpcL2eXUfJKiE83BHSqWN9SNVLH7Yk79ASq9h8D9q5zilyTd6zanrrpzeYg1TI
xhjXPvGLoRXxIqRB33tWTzqLmmeVyJSpqF7lo4131dXCNOB6uHHsFtpMm52X2izvX4aXYXJQaEmL
KKLbi5bYZ81Fevg+vA/PY+tAC5VpNH2M7zxo58ZAugPhJ6JCmwnTXI8Q2NejctJdudmss1JXdP3m
yBcFzcN0GroJ61+Ua6Jdo3UGB31kTWG302T5QyHC847E2hghx+N+xMN4yTL1OUSj+dUhyuL7nSSy
vV5Ii0m/eWBYgKA0psdth3hQnL9msrh+XW0khP4ONN6OtOY+wj3iBWnS+VkxZdF9MM/EPlBO6/4R
O8gM+wrNmVIYol0sb61y3zvmYESGD6KwvDrlEHRiGQTLwPmZqOZavBhkcxdrKFnAJFjkiQwRMRd7
QGE0fs42sNYHLXp44pXECyz3y5+ftXgrkWgCh0i8WjnFAEIU2bkRtIrBLvOb+ID1i8WOUDi25fcA
3mtz2rDFGazwxfVVAiYdfcbXcxYhKnbAwiGV6CQZwLRhbWJsCr4g9lrP9Q2K5gtJBy9iLXkb+5RB
faXTEYiN4Dakz14OPZr8fpKB1+zGgt0IWzGix9n0St6hpaYDhS8c7cbh6EJDhuA5iHqtQPNaAZ74
vZYH59Gj6ZqwW7YtvkqgJrYXOizDM9lVf9ekXevbU4ZCalTnzXHLa3mX3uOkjtWxMSTfH0aDy6Bd
mJeBOm8sBfGV4X/rJ/5EGSmj5gRjaKbsG2iX9MSCCDDq2qk/gYGcHGSqM57wCxCJ+Xn4KyaMlx59
hamlgsu57d8HhMzMlpMt8K97uWRM1lqZ8qmyvDIog7VnbI2hHHIulBaG34xFH4YrYo31yNnXcCXN
xM8ebrOnTV/2AJxSoooGK+DgebZb9B6Cu4gv9cOn0pmg0rli4e7wbEddvCb07cmHcpXk2lQzBTWh
g6iEFaj85DaF+/ocNWeIEVkvWsgwE2xRhpjgPvcfEMMPYha7y9zaB9Z+j/GXvEmxDpSHDKuGJ7c2
64X+/Y8HhV/zPmni35aPWui/6EzjKPxLSuS8ifQKs/RKzNWKOZVIVjK3tUynuNJ9bM9ifo3OBaCq
XwMxmAdOk0eFj1/lYK6/yVeV0wT8q22VSFb+gEI8q1lp0Bq+xuUUSzZ5LR5nS/mYkInf2He+JKDZ
srRClXReJt69PrUmwbe4hsBydEr67C642ZJTcYcJc/yZxH8jse1LZ/ic7fmNkwBpD6yzwA54RTH4
k9cXtzhBzctR24b5vgco8LM/+brF2cu7qLFaTEc5RzpqUAmjq4sV/z3/rn7bfi3kvYT+Pp7cJ+kI
BDVbNO3GSXBLuZjf63NGpGGlAPMCzcvbVt03Ly4OjnJbXny+96IeCJrmad4TVaIxqt07KUHN5JO7
xeTLODtuHTNzRBdL3lkbs9Rscrb23CmWGElaxeAvY3a+yIjpBsxrKpQ84BV8XCMRSzqCQcuzxc8w
kNsbYz6HwZuVjWO3SYdlygvuzTmDPMKesx+BfBf7+M/J1z1c1pD/7UpPMvHR49mvtt/3JReRFjNW
I2gE3EJydHmGFAVPc3ZFAkCr38dDeqlZSxbLR7BkQeSn3zAOp+zNUOoAQ1HWiBmMiIDkwEH3WxuQ
1gJf11pYL17mVJvMITTFpkfSxc5UqowYYwChrf5ORm96A5yZyn58N1f8BMjeMA+S+ADds+XIBiIW
SQupLNr2yQfGYWtuCmLLe5VyJkkqqybxX3DHkfzjcCUwvxxSzNTH1175ez/BFaQJyLRAbuO2p5Lq
Ph1+yTKg7YvfugSRpSsWobUlhmLfE/64iXxfbCVhLJvBHzUOPv9Fh2hNrmzVd4KGBlaS7Zmkzg0M
Dq/T0Kl9uq55L2wncXd3OrPuqIv1ZObfD5IdNxZiCy5p9o1nPYScDUsfjuYy9z5vjwkL8YejgTd8
Z2Tw2YAGv2NTOkOIjxM+JVbkihvkYypjAXtCZnbHl+ErVpkyM+SxI/uU2fGd2SXzG5CTg4Lapt7I
MtX8rWFnMwIVT5ZMOvwqVrhKUvNWm9pQG54H8uhwNBX7Nem+Nu9Rs/fw8yA9m3TCgMH3+V+zl38Q
r+9Lyec2UGdiadNnOCuNUWMY5oNEhxG0zjbN1ukNxkIXuQakR5cX6QgpPCLhZe3nGs7F0yiUkOIz
Ar6OE1SZ5djixy/ZuziBiyZfYlnUZ0S5UnEmiCY6kdj26/WAkJSviO4jR+mL+Yp4UbQIZwgkGWVo
X8chVY0pvdY2xS97zkQfzWaHBZ4uAJaofHXx2yCeNQ9ogvmHVg98pthIBSHN+tiXGEAYACoVrhEN
55fqFIxJWTrskmW6CfQoB7UawPtscB0pQYm8pyeridwAKYEmbCYPet09AAv56tQCMvxe9NboRfrD
vqnMoOStk7VKB2s0ikdaTB5ah+wIy5vC9+v4IkVISDJieBjpOB9ntEuXErBUj2laKP+0gQZIGcSX
WEdvQkYAviC5u6Bakt4/HaTGAZ1kwl7Dpwuj03DFKR/0wKb/h/imGouvn/3H0f4Tr0BQYro0PXBo
Dv4FFmpPgYaCItBCkzYyXv4b9sg0g/S30bZaYzmUsT6/r6rNfWXMmwHS4imevMGD6zpC+4MOqOsJ
igHG7tGq9COVhwyEWrCFjlDkXYKniWhW8mKxA7k4ol+9Dyt0EuepuKyj9CTyJD6Wo/OC1XY5YuhB
0NzpYbhhOF3bFFMPyVwkoJUc7nuQpwlKwUPEYIi9aCyXfBRdIjpDnII4D2I+9hc4agAHCAyQuJLl
fayt56Q+pE+ijoGlgxM0CTDPkENwG7ElEGqF2M69uHga0l4J/cKBOpT+DxlH6WbgbGL1XKKq7132
IVWEfef/uJlMgDeHJHOCBNFX8pPuSf0bDITxyXD9WkhJjiteaQbg0Zisc2ZYv5KK/Ob/UC4CYQLA
F9uYRpa4YUfb8KUnrr40MLMevvFBrBR+0bCuawNo4rc0MSMWyzI96DLWpZxYOrRqo5CSMZgz9LZI
Wj62PXkg64JEha3pE4HfuD0uXH1buASJifMkLZLXlbvRsOIp0N993wxoNUk1IRmcR90hvSyiGaop
tBPwrodwI+5+MqncukNbY1qnYXGHpwQdqOzdij7O6DRDR6faCYELG2TuKMAY6weQwMlA2wSUifZf
ty8j7B6SH/rcV+sOvq14kukbZRMWwW1SE82BqHwNpPWWfX6DRzDQ3d0wO4nLlmCft4E2vg3ka2N+
7e22VDNoygHYSbOB1X3VmTbmAK/0ewAjq7Fwp+Eq5spsfwJsCGYhDTBqD0jDes8VMwuao2rSRTD2
03Bz+HU9YxD3w2GGeic8Fn4mXwPeXYd6Tx63IZ3Ef2iPwTZzRn8mG0ny2UrEq1c2jwdy8cg+0dbL
Wirp5uI0KnpXYkEQzlU0vzcrpPOG9KRWVy+afj/HOzh+7k0Nbvkqhr8EE/ZXxSWuMh+XAM5Belu1
EDcSGDiXHy3INbciJrqYzQ23sjP+kYgnxzKXPQjalPl0Idra8mjbz8k3VBOrBEovOi1C4gWZNVEb
gR/JzHwp+yqxwCcPl8027qujLtVe2UCl5ktubmlcMXlgZ8Cm/bK0+SvoDkUbL7/RYMF6UIvqIWbb
C2j+PcR0XBpXTaiEUBJRI5+GUhoYerbKB19UWCwvO4E4kguCKQUSqX18QVZBUlgzx3RbJqNuhn4J
HLpGHVLAq8nFpD4ZF0OkHV+0Rvg0wnSDRy4gdQFZSwoAStvMLtZ9dp9FHI9FQpOsxVmAUvFAR+RS
mxlupDTuoEu94DyiXQMcxukAOcFj/sTWEbLPk+M6Pk/jISTp8RtLJIyOAjYefCgENbzwGb6ACXuB
BJWsjhbeXHPiXKLH1Ar06aXXnEB6FHnY9DLQvZvfWu6skerWA8pPPx03Hz0z8hWqSkz0Gl2zXwxb
g3vLbzZGXRZevDxwcYQPPESudYXaLrhMi0ZadJVIUeQZdANbFwxx5TPQhXgT47SOzx0F8wAqB5Fe
Cohcf1rBSDuYsHc/USDg7pAwbJ8n1eN/DCu6hJQurfGGyjzZ0D1+0/BvPDpPWtHyEk0v+ZXiJ1OI
4oUyl7IMDUiYpx0P0E+MgV9Wn6hWMuzTfj9aUg20QmI0gSa/iTeooiP1CamPiIm+rLD1iWojLXQH
FUCp7IwVi7EcUtzMgnBAQ53mtmbDU3pioSoT9JPKL2Wo0v7Lpn8MKBIxKc+njjnIfxFX+E1kXVyU
hL1SDnnf7Lebttdma7xSmJXPT+eyejqUHXl5mu+QDUFu4RCD8y+0SvQ7Fgv0qS+T5QbrKjINrJ3f
w/f46uXDt8a0alA7ocLmaZ0fFU6VMK3gVm0KiE0FZTYpteXEgPo0Z+0Wz2U5OFUyLQQnn5BUQk3C
z9HLL2g5gzG0T4sbCjvKX0xo0OAONlw9HHWW7ytyDiFVDxp9WkBL1edTPUBeTFABfkF9iFayBMv/
OZP7p9qn4gtvIibgaPMs3Cw2HxiXZwrdyR62vfvOSTeAcvL958mYQ3/HveO+kkW2iYOHlMTkNskR
Uvm8zO4jFrjrROxrY1yWpLAkIYOUhsVoADcNaNiUa8WXQgbrne51W1rAmOeOqaAh/2OfeMfU8ujZ
pgYpRXZjfBlR36AOXZy69KSWvtSdqYF6wjLm1NFGOn1iaGlF8fwDr3c9PEY8JneHxovQjq+Tzxld
OTlpd3qZRSANGGmknLvsL1TfQOSvbamA80GzmsuBDkJ1m2t4M7zd9FqvjafXRfn5+GvHzqvfAW3Z
7OoevybDFJoOZXJLgQbCiai9O+biyVBDXRdPmrN3w0dsHUdYUxPFgHQNqudxR4n2aT6O1+Pz0PhT
Ji/VPQP3sITSbAcH90lMB7R8XQUJnmDUoqsgPV3fljElmAeJqZy0n/ZpJz08b4sj4c86A5fVAZXR
LKn4YVv0LevYKit1QqPm+7IYxlMN4DmBpouA1G5vaXyJZoZe3pqd48pzNd/H1oturNBnoaI4VeYg
e0JKeN7eDjrgNK8J+9JwEpoeIqRO+o03wf51TWpBN4IG/DfdPkeD9m7YQpOLBI5u2NCe11paOAmn
dA46owQx+fnvqjqh6uwwIMMLm2Iy8Uhila9+CjTDveQWE41Rv90mKPdp26ZYIoBiF5M+3LD2Z+pJ
3B3EDwwCy0hq6NtsJtYPmBoMpPr47kllUow7Erex/ladPs5mfaUPZVSLEYg4GaAAMzqWj+JskQal
82T8huBKYeHzoSe0bMYZRD2iB0PShUTKQOEFAZdIQTRTyY8cj5/0j0HNB7IUGMGQgJsY3rz2BYdU
j3de43f8gV6Qm6ssBKJqb066lCDbE42QrkFzcxBh83c9+DIg6SpBw2nceeBOUdkgC8OhR/4V6Faf
0VXlaADbdT/fkZ8KYiu2ZXKIYSxYffYJmglRybbcggImdtapPby+XfY5Kb58rXbpBzbt3idhE5RT
cM4r1UfBOgXpZGG7TWl89Ul7SaMpQ2sUojU+s+zyePp0r+KoaRmm0PAe8IDN80M5/eW9nqXND3VS
bMzfBNpb6XuIZaa41cufZwNg4d5Z4XFnyQKe+RmJDoIkHHo6TpNkXh9AI2LRjk6yeD9ayDutZCNf
VwSuv+pQHKNoIRv8V96SnY5ccTukqVEPErhwnjkRTzW99QA2a2mt3+CrlDRbntSYf1U6k/NJp2Lx
tLUhGmQeZ5JOc9Ly3lNZsrkVj/5uQJO/z40QtF28DRXwbox8CBDkIcWipGkjGyU2FkLyEm+ioBXi
I5m4Z8XDiGeAC0MHbwpMs/HlMt18jmwWIbH+ZKVDvXgXSnQmbOVuNIK2iMCkYR8nhBEdcw1VhlwW
ZAvgqOuixvUqYMZ0WkTWeaHsnPf09bQjkM/OAHZhA4gPJHNc0WYKlInvvNrwbO8ULO2qctqTMvFS
PCtvtkHZxzN349sKTfllApktX93eVhu2CqKjvoKL0Za/Ef9VQHWg1WhivO6TRn4wh7PfEtdCDEJf
JmqJQAGGAbE7/xWsIMQ6iXNBRt7SadiCzRmeChc42eM3fWHpdEdeOV544i4b9RBlqCRpdEibPRl4
sCnsx8rIZuezd6XwvBNl/JsKNc0fqcu8C3bJW++GwQwS/Id1JZNxNLIryvRX9NbIt6jkVW0YSJHu
1DRSTkyDPvT0gVR6jSvpN1aOEtdBHycGq0Gvw3lZjOpzACW3At+uvBtmJHbaL346f532y0wOhmPA
TfcruHiMvT7soibFH8TlYTnhCeguaRoK6fdJ7aRc049sZ7WvjtZyHmwncWQjSi3793Ov+8Mlqsvh
9enQRPNOt405avF27KaZ9aIqUFAgVzN+4ET8DNB12GLSl0P2nzOFuvBYqT1+95pDggek6dIAfQyv
b3cOyA76/BoxqqZ5l5efPL2yaeJ6+cJssUUpvKBu3DXDZ5B3hqXhXsfUB5XSbfXr7kBtY3eprJ98
Zx1THm0DeEd99pMEN01q4rQD91v9aRx5QsJfog0wWtBy7tPQpbRFAz8ffj6j940zJgT9V2SrDt6O
0Bn5Pejn6J2wc3rirc7zQn1Yt7BDwcED6v+DHuwTICGNbD4KVKqmzKIuRVragGd71Sqo1Aulq9NL
8WvQhzGgrHcekDmfMRVqsN7tXhb634SFe4wgvXEfMoN0JiVdEELKtyV2Hdn6hWbAqxrWuw8Ocz9T
Ggan2d7wLYFdP+1cXyKURq1d3k4MOJXxvcMj6SEvfD9m2YsKWQPPLknD/yXKToSpmNiQarOIVlS6
g5va4kMq+STS5ce49OuoKzamYv4cMdPsTg/7A2pwpd/tlf0Q5w3BxqjGUbaVtQVk3qMEy2oze4bB
ZZshThs+j7c2/jKTp8eAe8ZWa32eyv3z42Geeu91K/Yz2MRY6U6uc06aK5jCEsL/gGaqw+ZzieBX
NVtUjcdo9ClMamwXr5ffbLuHEPevJg4G7pNWXyxW0yIhx1ZwCZNWgcLVxNqPDRcfEVYYogoWkdy5
9wSCrzeVlTuiIAN8YR0kCnkdGQNMDAuZP4IpUjfKLsW4w3giDZrz586scjV8i6CGs4MDsPEGzaNo
ypthEe1iFixrKFkWT0tc6tf64b4l2ZMqeobmnipLjJzRUbrmszajFW0E8TWVRA1a+Omx6o51alGP
cY6RDUAMhmpRP96iH2OLp8frsViKLe4B5QmnUvCCzED6/MDBEQtb8MkoOCAbabJcAeywmLOVFjaq
lC5ndQ6MA2OLW8CZZ0vR5WN8gL1S/xCjTrtx3xKRtKjkVpyUSe6I/Ugf/GOIAMRgEASQSrpY2GVL
XNeQ4xMJVTCcGzZmDDEDhsz006weByhon7Pb5EX1HBMz0RSJJyF+zD1EL4PHqA35CdbywICV/Bjp
AQxkSkbFoHbD2WUSTVT3MYomWa/b7kcXRvLOzMFmFne/aMyxVZK2gpDSAcA4TWoUNt4Cc66rxhtE
atsZJswXNCZHfNiqg3ST2i3AQOnA1qRKid1kEpxxZpu0gU8SE6uP5t/vcUJXNv/Wf01umKvoDg9o
QawBd1xl4FzQJLeL8wUmGjkrzeEV+lm7T4PDeMDwM3ZWhBZCxTBY8bPQj6YLFpdDcp8m46wi28VB
qZ+OQ8qGmAjjnYDhlWkcelOehZ5nSwynQ0dnkNcaN+WGzaFc+VZfoZL5wN5gy8ASXRR6WW6Id1CI
m0mwh89qeOVPwq/QfPRGjNmHWXIPHWWduDO9jb8hz8fpCEt/IV/QfoCXpfJiYDGoOkgUKzNtMHW5
2zjsFKAHdzwcVWLgJlZB8ltKHxFtE2ycX91iEcEGz++3+vyZnICqX83byB/I57SflHz38HIOu8Bg
o7ppvehYNPwcehth+DrzDldbPb6WO+awR7CaIQG3tKaJEIn3BGCCGaS7PTOhkzl/AU4KYiTWYwLY
oOXexSh4zSIIio/Xj+KX88cY2wuFgYlhBE6VKcsHlI87eAs2TDbkNvzXuAFT4htaTbZZduCqMBuf
ARspZsEH3sUkCgx8PCIQ1dA98BLl5NhRTf5OaHUJsLHbcNTKGgPZeBjs4brAnVs/OS9Y6T2uHX83
Z1XOtvhW8n54Aq2rKyJKWCusc5S7PGOtwtBTnRbp1JS3k0HsYdUEsXz3sJkqWUKBW2lWgj4TFwCq
D6pjUGPCUUFsmhtrxFwe31eddI4DB7JLmBVj/DLuYtIhCxGUG36esh0FSYvyguZiDMIQYZvCkwYD
5IQ3wJ/f3mw2kvVjzsTlTOGCeYJhEuTNY2urPOEsvTFHg//2Gsk15lqTR5CbOdw72hSQsmEegpkp
irCoXy8Nau2yBmyuXIdH5m0f8wcrEeOvYR2ZOHzVRMG/5Ycu5lARjCjFl8vLfs31QHSKqowVqvC4
qn0IULRH8Fs4f4jlx+j6G27wnEAwsWUvDxrcL52BpTqXAN8SVJ3xlNGICpZ7ovOnrqxgBrOEtZfv
tCu+xJUQL0p2L+5AgBxP63iYE6ZB5DOUGfyofNlQVMd/S8sZdJzAUr/lRMEARO4YLG1OCPWcO0PB
qrvq8ft03nPdga7P1OqFNubYCOKeZ4bfxUGxzXqMlTR2biyg3DTE5XazGuZzgfw1xjjUmAzfWJj9
kGKwc4CMB6UQJt/r7UW0y2OIRwFCblgcWM7LroNQmjfOsxj24wsFGB38dwtv3MPewW9jqcgcAEXD
O0CGiQxxhfn93HaOsL76F2odbauXDRkQaeZhlgGwyJqOZhn8gqmDJSp8xIVI+M6aidcHkO7P1e0e
5do8t1xxR++3cK/ATgbWk4tBOPW7YeSoS4InjA5hIpoHSJO086GVuss7r0cFFmF4ZyVY8DJSkaL+
vB/mJ68VC4+WX1EQsdrLuB7KGYs5GbLbz9Wi3taX+bDANmMR9SlL/Ia/3EomJ1iTcLGRXyN/ZPbI
L6Dh5T0w/6jtIMHltZblBEab26Gd6BNTTHn/MhFB/CEAIshh6EWE2ViXU8w7MG/EOhOWlcNFPXNj
qjlvnO2OG8EmypwrZjfOUAP+g2PFhJA/+J2+hvvoYHbN6vzLBouJGB1INqxeBaa+R+5M+UeFsJo/
6KsnfU/SHy5gzkRNrFbTzprstAVgN/ccBuMEUsmQv0bOjh4ab9QUuYvNjMZHT7dirBjEw4QXqKl1
cwPffZoIKF76k+dE5j4C4s/pQZWlhECoATrAKt1i1NApwqC8Q9CY43bht2gewfx4w8g5oyWbXEHA
8mV3Fb+nmAax7jEpvXLCHWzYOI98/u2sFBgqkABg+dpNvKdgGgxAOAAPui34Z93Zi6YNi7xMMSk6
u9HN1vS/pspy1h7v4nm3q4/UO/xUfl7rHU8nE1E73Z+yJHR+8DdRLl+mjSLrNQ3r7INKIMcmenuE
o5e2eD8B8V9w8gAvoHhWu3HURf5wbUdTlbYTbYY+G8cTmXXq7tS7rd1Cr6UEVc4PL1Bb3nDeygCa
hrZvgqSChnac53mZUAiPEdY4CB/vRObrFZjrDU7jG3fVpzi+6H1xtunrJWu8uM8MUYDD6pdRwBhE
yHyW6f/GAoN7zUBS8QK7O6nCavnKTPBuzMXHQIS5YrEMQi/0G/0Oo02liUC6PEMixv5lN8qag1Sk
5iSBgxQfjfuvhjNDT4Nl26js9O2EcIjYJhW8BtrAT04DsV/JzaCtI86EfclL6GfZ8LT9zQPr452e
Q2wfe7u7q1worqXstjm7LqIVBaup59Pf1X9XLmqOi3OUeu00SI1+1ZrFMXE1/d9qs6sujTBjnbWa
eq+hW9fRPZ1eYBo1KjGRrCwFwNfwu8gJ0dycHSiMxvDZw9bu/kNPQXJL6+F0121fbQEMNvvGJAxa
4BZ9jCM6kJHd6/Y8LijLsUziXOYiJ+XLDhlt1tdxm8JOx8LKX6Bm8AG8lcYFlqNBfqj8/GDQ9eDn
dZ3kh/KQHwjndDyCjg1WJXJSfGxpeAOu5ex+djlgVXsCSGAhWVNqUzm9cgecoNm2L7mPk5vKHcCs
iIogKGFp3xXnopDlem+lX76DxmuonoE+zbKi1cKfWvFHzmaH7DQZ6lQ4cFGEQcCGYwj4p2yap07c
h1DNGKRBXhvn0pR+de0AEwn1PAQX3j96cde6DdrTZPOa7vb6ovVX/TS3KoLvTQZRO3CePU6AsF4z
cy/bmXHDfe+cn4LYXbJWazcevS6gLWODlrPKIn1bt7ZXrYzTe4/EykJb9bo4mPWFuADYrcpKbs7u
UB1fDVhptnpx73/p7EkA37HKtnvHqio3dyNVG1/77eem/lMLW5KZitTm4rSLMTlZtOW/GUZdc4W6
sfix4GhMGLLWIdQtsVDjx9GW0nU1zawuHBE/hYWCT3ceNAvTA2vp4s6UTGMGSjKs3UbtdyBiY24G
Dq7b2i8p99XYP4s9PUlqsGwzb1NePPt4eRC/iasKLVK6jkpceLU0JwTxps5BdfJFaYp5ptOuk/7M
6OwM4ksGVMd9tPyY0qJfel1W1Gj17vQL7Xivp/ElwFPsRQIM4LojHeg4Hdb6t5UOkMNQUxO/VNoB
ilZCNBPxjKZoeH9KIwJgUvmCMAj3U+9C0Z6OKySBuGxiKs1DjEWF6ZpBNsWn06Egh5E5pNM5weG3
Qzoe16QsvfBXCU3siVfJH6s2AABLw+/w0cuwWO+VpMDGYIvhKJ429sfSk826GLEXZAjwSbi40B1O
AzcAgg4EcyEZ2/k+eo10WNvge5gpcjpwwJvsc5ebl851NtKPH5LhxlPM2LcK0hdcDaEliM0xZr24
Aw0wdK0OKQUeBy3SE1ERJXI1ENXI7vRAAou8K0I7MH00R/E+4lIUnCKEk9lOJ4YufEW8RpusAVRN
/9rQBekJsMJeuXssvPTqsmvR7Y8gToJYspoIkiJv1SXeZU/hGxLLHOiI3STPkPhUU/3WmnQLMdXj
UGm9yydY77KHEwCLqRK7eooHOM2gKTvSY6cbcrZ3lJDogQDy/0fTeS03qm5b+ImoAgECbkVWTpYt
31CSbBMEiCDi05+P3uvUXrurq7ttS+gPc445wgcHx+S++lxOmE/IzS/YdLbUyJ94OyhYkxK4sqrQ
g/lgWUwkRVCRwyzBQXHDIu4TWsnVHCXHXunMMDQhz2zS3Tlme3iBnx18dcZNgi6asY1OFYQKDv+s
aebZMh0BtGPbshiAn7iNvR4AywKl0laz0C9Dn98Wz1100n3NbjDbRiyCft99cpbPqE/xWXR42qwP
2YvQ57mUZqJMCTuVzlMdDIfZig3LqSp7xwUkKWaYLYKLMueqwBq9cJqpAsmOyQOKE5xR1gWe/9+0
mle8obi3yqlCRfu/H+nTofYwqSDayGdp4n2sr86s3g2OGOWG98LbrL9LF9xQjRwF9O7lYMuY7GQe
Hs3xeJCwZxKtVnpQvVPD0ATI+abVCX2j9jHwi5+aEsJI9T2FaHngzJiAM8wi6OGm3mlqG5oDSOSe
LcVY8sBNd+OOxV7FexW8n+ZQ/jOAQw2X4Q5CPcjleCWBZB97eHGJl5dhaoYvyKAFGM5hKMfQ49Sj
PUvMAce6EGTHyc70o8GG1c6b18OF8DD47Y1P8LUCstDr/didIoWJJqwq/KDh2RSvBcZeeMING8DN
ouDKXjDMm9JFKENunANVu8QwLIsOerNGWmV85eEF07G88Yp2JcPNSFf40gUY3z1/i+cVkYdwD3C2
wnb+hF1OcK4YpkzhRHnlYvDllL0ZfsuvcpGe/q3aFWAEGgc6QlynOvqGDh+HQwor9CNOt9BU6m4n
DudWXT0FXhF2dVPpztayOh6TaM0jvEUtCRRrIsNT5OGYw77HKacHxbITYUIgQGm+we61VQU5p2bT
NB8Rr4/wIQxP2EpInbCZcosSo0Qri6a4JBrXzuuZ/9cnEFEgEBw7dQO+zIHO3mid8RO7kydQVL94
75KGPrjpvVe2V7UN/nyZvsJ/puGswLlcpvlU7UZH0iIRfCHN+MNyy8mufvHnubIOslNd7sGAyPRQ
clvDAwtKiDW/JPChmRJfaJA4V8C/0tIOFIuLaNrB0Hupy1JzhrY8Ng0CKDhj9lGxNDQ82gSvwU8f
cHa+Ym3E5wLmorTUsCep7wjRk08czCrEQYNZYXWOs9cqZgmJf5Db51j92V3jxxhVIxfmkXdmjmXp
UsyPSgg/Rt1HrHPyqRhBrkA/U2HVkV3A++wAiEtLgCjE48wx9WN4eEmJXzAshcV5l/iIgWY28bhO
UfLXOwPkSFhFYM14EK9etmJYwk+FdesAGAZiVnjPr/on23dUSn+tjgE7NgP5dkwxHdy+D0/aDK6I
d7pv3qYQm/UPo4gMV2NKOVSJqc54e5uTSrUOvtLwAJQsvpcttWZqBsYG3gfMDCQuwrferdLnMpHc
9A0NuSzPk95/sBWgMUpLYliIe0k86M0yR1jmUo43FHLEJ69kphbQOcT96IK9mjCp08weiWuj5JGW
DwFu+YBho/fk6C0YRmQfxfOsgqyFy+7KmfP6Eq/qgPmhObytRMaxZSi+R4YoNRONglOPDg8eD+UM
gSS/ItROK6S1YGCdWj0UlcY2ngvMiOdf2X4cPlpxB9W6wkLI8N+jHdB3tG4snhLRTKpjoSzzei8w
lGisGeQRvydXXqWZwMCVQywHIjPnIlx2scWHJD4V1V7DDDmyZ6rNLGo2s7SZK22oMXuuhHWHLy6X
fbJTEDCdKv0zEjEgsuLYqkfHeK3E105BA2kscpXVvw68AVLZX6jaUgUXZ35SJ3cp64XDmYy3raXs
tZdVYQ+c+7HkVPChdPcNPgCvDH4Mrjetn8z3T4B0wVQ/GrBkpKVvxtnnuX7nXwUMJJEoNBC6EO57
uCSqOBb579qt9tk3j5CKq/5mA7+KNdtX6XgjK86iTt1myiJrLKrAp8oF3UL18zRIlktseZtMtecI
ZyTc+WEYNInP4LA6J19AAMR74XaNensr6V6eYcaYezJUD7OJ+oWoc6hTxzBMfA7uS2Xq5CWg2a0l
8BLQdXy+GSa9bozAMXRiV3eY+SQHpVuIV3YncxRGGNIq/JALvPU2UeVW8PFwXFzobvdHstYPRYhy
SOAnQKeZbSXsW4BznUQ1s8I2tPXASPS96EETGkdlEoCOTLXSZcgV1lgJBsGTITRF7mn2r1t5YTsc
/+D10Q7L9iN5umFhEeI9aE6JBhae3T1krPA1J5F3sCEUdn9Y4INY08Nz3tcaG3CB7X6ZLqtm2VJH
dfJiHE9zYZvJLrd5hcx67rSgHC3u2VaZQJYszyFiG6abH6jI6oc6g8rkibobserwPVq+HrhxGL0t
TzfBQoWj5Y7wmL8KJoWqKdP+dmYCDoxgtAPlIAlKODGBuPIe59DDuWFjp8YNBBu03snznYQeRWLF
mq/AFpNNBvCEfwaaDUpabkCGGnNzBr198CQ4B7K0GPDpfimuHOLBWlMU43/6fJvd51taNcqGm5XM
MA6hZQ6BSjatBHOAwuwK0ziLgOyf821K+fcpo9/wmpnhVQ0BS7PJg+DJxdymgKoKhmeTieuPrk/t
lhNnGI6F7N7ys6gK98X5HkatTXnq8RBfeIi/RXSn4rYqd21cW13qtU9YDVQFIlCS4jEM6XS7xQbD
cLgFMQVrMWTWnRptWbOV0k0MBve0DR3DX2fWggO7Er4ydwzHGcy22PnWu6ReMZ4t7uS6uwJaYiYc
3Daz92ALcFVnny1VdNbsJO0wf0/T5aGGFglYhdKqhyNLWfiyUtfwVHGl5h8Z8lJ+grgaBc7FYzc/
FO2hIssLgAEdle7kGi6diI+8vPXmshdKZsmBFzszIMX3Ki3Wcbutus283Y+hH6CjBmPqnBlcrADk
hRdgh2AoroQdcu915TIn3iXCMttOehvzKeFp6bDNKaJ0S3l7NcU2miBzZDyD0GfmGpmlRxSqFt2y
wtwg5V1Sv2Oeas/rlcrIanYTEzg3C/VHAcE5qlfYqDWhyczVOZ9X+SPcqed2Oqo3/e6twl593d+O
IE/ZDJ/p00H6jxNTtKiQs5UWffVgQvSqQnsmXss/mSNrCbf3tYDxV8OlS6Nbi36YoVRs4t9XQjQF
B0jJbVTX/X3yV4UXomOA7Yzo5F+rXFi+6UklV1edBpvmjIdNxc/H7xuJFweboFt1/Uqlbdc9IePK
YMH6WoGVm8MF5n61yXo2+mm5ySGD6+YbYRfyvvcxFvZ55VXd6pWv2gqM24kT7w0YTJRItxJQRQc2
f67GNokY8fMzKC7abKGPZlJbae8Eod8CPT3VbfzNeDMAYlD5SPkMdbB4pwJnLT/awRRgs6p2OYfR
7IuF30NO6J2xdAiidCpmcARCaSsKml7002KbQwXZSgRB9Fai2l3u9tRRRGsZZkyFEGJ1Dv0bu2b+
G9F2Ux8wa2FfQ8yC0g21srcBfV8sFuK5K1o5M5rb7C280BnZ40+fvRwNtRBSL1p91gYBANTTHK+w
O3JzRI5YTocd35Z5LvuYPDbY1UllJbQwpWVA1XlDkLYU5PGUNmSkbcXnKqApkvB+HW8aIyHNlQMO
Q+LcePmeFrgq+OXrO8FNEWEQnt2Fx7RVUF0mlwazXSIeO6ckGgH8EKIRlGJ8bMmQY+HD3osdtXT5
ld48NNvChlViEMcOIowpWERQiZPpfqN5Lep0dEKiY6S2Dl+cEBHoX5kdVHarYdxr57S+0M9xoROs
2ZywupYkAVy+mVDLeJLh+8lTRO4OlvARgiOC99K7dSYamQQinClx7y0AySTDTMF5gBbxNUG0ACNv
dESa6NHOkdQOEED4TLluQfSMkzq3s8EOAs4lv1Jt7FLfqKkB5iFeEOM4Nx0aKtpsHLVj+n+c67ms
Y64AWJ0OoYIF9KM3eKlvvDkGlXWLPxK3T8F2agenx3smW7FSK3QBA67ndpjDeTPxydAkKjbGDjbr
QKQ1ACAqli3Ksh/pzACMRhxQA6yBxmZ6BXz+/sRHaEFH+LxNfPBG6u3vkZv0XZ8S3YkYV8xf6xAm
ZuRhP40HuzrfiO9d1O/UaFcmMysh/e+ZjWst0Vz1qVmRDEEXU+vaAZOtc14HGQX2HFzjhdcMja9M
+FKJs/IOu2Lcf37qA7p3j5GImK7oCqKvsCellIYu8xhURWvmxgR8vBjhMDyIicQUmdrR61Dq4Mrv
0+cwTPtmSBt0B05XDqZp0YMo6oKnhdCl+FvUbPSI2OCTmcAXI2nDytduEGkpNGigksKFBVZwHxwo
lXPU34A9mfUBB4F5t8i2W772kgbvtqsAJJdxcSgkbrzM78WJpBTQbTa6O6eFMZYC6HJAbVbAhCEV
wQsPIBMNzGqMI3+xtux/xBteR1k3gY+PN6k7TNogp+pu8zwxhXltteLcGosMNBm+LmfaOeUcDsBq
GQQdY8zotlF5hccKkZQ1kSmO+PqsStYQFiy4aFXQRr8K2Zx/8w86zD8HSNCYJcKssvkuwkmChTp6
8w1X/rCAap00Z1XWbalu3UOw1StUaMpzIx4VgL3afP8Op2Gd3+Bj5XzWVBxd6rxv+EkZwEdLwVeO
46m21dDiB7/mUP14P7hOAwaSb5PPUFhJA2xixgkc/on5DpcgXQPEqT1mnvh82vVIj715m/EuI5uA
/gAe2eR0OLwhLBtoTzyAblO9xhXm6gsFe/HQ6dsvBgAdNwrF/GhnxOBwdIa2ATcajatmPzlsXl5O
lA3klgJ506p4OSp3WO9EDO8bVyX3WvS1yi+QL6CRYI4EVo+EEuuIwmTwRRGI87yM2oyEIvo/3slU
MZi0dQa42Itr1oGAOxAbpbrchdBaJdnUMDpjNIzLPPBVasaVA5dYZzC5ewFHdhYfNYyfEVCAdMye
h2Bc9WI75gdZ8XPCHCAiCskYmItN+UrWeikDN8GglVMJGEKHKPkuV5RyohEq1hBisKbox4pKS4PA
VYshlQxnRRfhr/OeL3slsOOoNOcTUs1QaGzGvdHQKjflsK6TxjJSJkSCclOieFkJynKu4bicYw72
rO1OvyTv+aJlavPWNKKninVWDE6Zh4wUVSjKInaTkpF+5LJ4z+YvblMJHKMhv5KwXoqn4SHjvrkW
FNIWmTt1HfpZ+gipDeih39h9I2AWP/KIluoF2rQaZcSPSNjf/Q35bSz/qSLcuieyVYnIUjk+yEGK
An4JEw6XZYI5IuyVAb9S+x/Xa3Lp5/qTznQk48tncsy9HoCfBAMO81M+Fi+Cv6vmkB74bb+GQlkN
vy92Fqcjhxxx25AMfhjCZ6k1fMw5qzCltl7MZ2nw74I2Ie44ykxTeVh3j3E6YehpiR1khvevyclN
VJOY0sFOpCvSrf4+Z2QhoeUCv8p2vVt1eCn2hbl/yus5ZRuTrVuGxvUQjaaqsojW79xm6FPwsBqa
Aha79UQ+dqguoz1/ZNSIMBsvkzaTOwrSylLAHuhDO7QwiGN4X/TyKqxWmACImCKnS+wGpmRGdz+/
trI/LmNWpRkfSCrMF9Iq++iPJCrOPCrqV0t4+gccRUrnfsUrjlCxyZtI2RA406d/47BLhH3jAMLo
qZmP3wzM3pxtXjaeqpt8wQe1RqyZmfW5/qHCT81hzbW7SLYIU61oq6CtZsfS378YMeVHPDTnhYUX
Iu6eJe94FXXHam699sVxtNOWBCY01BEVA+y55fPt6Y+5Q/Pq1GAYt/Tp8wDmq/AnDbZMoFDAReYD
e8QHh/R70awfATZ1PMJlqXks5xr+vPGpTo6IDU4G5aqWj7LSEO604mFlg5Nm1hwakJVuH9n5jQ1I
NSm+1QAgYNMTOaU4Qum87XANQz9zjehTxpOlxPnTHTGRmVPEc4J4fidBC5Owt4BAYz2e5LdkULsd
kjyZG0zL5r9fepzAF7Q09W/mEjfB/6cUgAWdw2LESKQ/J/0f4Vo7CYQWuKKOTsC7pNuTcnPt69Mz
+SGKCK9lGiR2He5EjUW4kBxAa7LIH3rDIjDzTxYh8/2trpwgMUnzjXCHOZaMl+GXkTjD6YY9j09G
ayY/XGIpph6kvgJNp1iJYJ0HUmU4b/jj2MsuWqLhgRQ0OyOjQJQOEdCK4sXCWcQt9AkpcNG7M9UX
6WdoJzJaU80F2HieXpQzHFmrbjfXloGpEKRi80vq9p0fYKvuEzRDOJVNr4B/QkBGj/syDgPM0lD1
jesIEmA4M3pAXvqi8V6KFxyfTrpJ7ATjjwDugR0jWxPWUQPI65ev5QweCDmXcEWISon3kjwJ76ps
Nxv8Bk08t6C+e+NnpfnlsBNKdfFEkCQwdqcL9DtIQ2+MzRgJq7vwqO7a/vO55QRl6IzMjCgBDEBs
lcrAzuX17MLUIFzROr2/aCSBnJeGsWsylyuZnpB2kQteWCVERnMtlq743cGioJiwI5BU1JSRrR9w
kbtQG7Lc42lwPcP/iZkI8DE9BMgkHKxpLEFM0Oy3/yEpJWcaNpNdRg9TWdNMs34p/8q1jc60n3ID
itpzQfpCSZWk7uQ7rzz+letTaawp9OXKTRHSFUIDZDwx1MhXhX8UQelomLKFjqysKUTzq/BZ7LLf
wMq97oq9G5TNYj3ldMYQVoioIUP8PNxAh8Fu5MoSsSqYUf2ZPIbwJp3ar5xv/yfRcQjLSr60znvd
fzGdqplc1TYPAEsVpo0UIXQ7U1opo3IKvxCDcF+FR0ILSkzLtCkILeRoS52J8wsvRrXG1sFgiF3z
yz6S77x+e5RT/F1tzbgC6iR7iEhHBgGgk81vf+c9svlFaALyGzWIVfGqZwpY5gIe6UuHasv3YadI
Nn/PkyD+iCCm54q4kdmx/tW0heEoy+5IATfTbHaqDtZPjBcvVtf2ZYlVN9Szcooq567hBbbYh9sp
gA1CGuSDsEzDZTtnYE1as8Ho7pLDigMW7VgI9MYJ/+1RIzGKWAD0NRz+NLEUi5iYowaYAovgiASA
vReszJmbF3ceDy/h9DoySDA+Ad4Q6DQf/HQVO5hg0i1esbWPDLhHDngkqqPMEgG7SFUT/Rfsibcd
DHb2RlwFLQdhFhIiuivNY3GWN+GE7MdwZ5dp7GZSVtX36jfdACzpXnKUL7PP6qEs2UyNZoF5tT5r
loel7XgBzZYZFW+OnBT5CTi+EAUbiZO+hDkF5D757m8h9tdI10xuUOp1GUjB1m+4l6Or7CDJ1N/P
gTALts9J+2RII2hLzidpxrVP0An9Kl0SkxPu42HLnIFbusA5n8ZW8SDn5Ol5Fps0nmHo1PkS8Sbz
Usmeo31ntQD8wbE5M7ICqtSIi+1/OEL125Rec4HgxsN7fQdXGkGI0B/tmSqTbckDlDHi5HKzKWLm
2fSrcNIAkqiySabkhrzzMY1YRGiMakFG6bbE9oYxHk7Fyo/YXdvyAXKK91z3h48tWcJ+gEQXDnP/
8xQ3cGaUe0GyKJNpgEyZgYvdbHLabhRCIToAKPJvcfGYCd6jv0c79gZh4phEM5mjiYbpAr3WY+nR
TLFAhdDJPxF+0P8/nzblDdiBkZmzWzCZdgHIAuVOYRXcvfT0pAUCdi3JKVBQXjEDGheTDSGAMOGg
TASzWz1zCaelMOLZgDGy+QiKgP6gW+XmX+1j2Fw2zJAkcoJMDG2hOE83oqPgx2NSoaJveko+FHP2
M/j6Ylq24KTcNf78TwMB4dDT4eVRFQMsF67cus/o8wk7ck6CH6YD/KxDhO/xmRMF2CzaSIQfkzRO
f6OcJykS868FCdTYGzzXtFjUtggTktAFFZX5zJHFEavkaEhAl89Lv0MaVsMihAqnX4SV/Ci+6Hhy
UusIviPMChpkzNxaXKjdlgVXb7Pa6XTeCZUjixmnGBcaekmMGz5ydzJv/tEMWHd8pkVsNXj24LUG
0WA0NX48e4R4T2Q6h/gWC/YMPSHHY9Sf0AgG3/xiFJu3AiHYJGNKe1sgLYN5Z2VFZwfFB7bXyFiY
NRIXf5rEBpjS0UzCUyboM3Hh08RQzbkNJwjYDFD07CdP8k8aLcR9gvu64h2eQwoaFg9R3CfpQhh2
oY+xs/SXQrE8lBRQudU4gogAUDH+hPbSQqoHTX9aEpjJhpX1NMhRdGY3DlL0KfInjyV5xP9bPFAL
29YRFGQcFusKZQgCE6gnFMwk/g2/QLdTVf4La6AjvB7nBWaDhh9F7uvW1z5nIMa/BMrie6qiKpVx
Z70Jmpe8v6B4dR/sYfACQ9qXbwefRab2AEpzXJ5DDybFCkQMKgWB8LA7JgNGMDw3ZuYxeoHVkPW4
MrbqUUF7ixSMc1P4whLgpdnGZ6dY+csqjaUC1axxGC5AUMuXM/SWVo7B9JzOAU7kuJUxW3GSWw2a
+IguKmxQ1aTjR1z7dHBOyXOvabxRuxbGVOszyRa+RxQEcDJmVgELKc4/SQZmprjVBeZPiAx8OHV4
85JtEtJVWZDu4LPOvt4dEbjAZS23FaUN03HCwYA0CJfGupyZGT5JZIFi5pBBApbc6C7JfvQnssZW
zCS4NTRC5FuHK43rx4UvrScW2Bv7FcZxdeWmCKZwpllIxLV4S4dVKyyT6+t7TMwC5RxwVuPo2B6p
zCEWnTCBJxO7IbLpl1SUV25/B5aH283BxWlpInjs7wrzXcz/1umeIFfv33yX/BQKVtwpH4VfxPZk
tCM7LU5zgkNuFvgeHXJooxzoPtJrgKsRjAg0W0fGVNjlFjIDauhPLED4C6rXQrP/x7HYVV75oYGf
fXB7h9wBc/PBYTNVC9/NiFYkXBZ3afBjJhAH48gqRaxiMa2Dl7bAZUKlGmL9hIc23kERMe4Q8gnp
VPg45YV055oJwVx5O62ZYkmibzpOQcY7GoHbixjvqaNRe5xc1Xp8A0kSGQp7dqpiKPWS35qjBbYC
OekmX6QNDmzA1EfyA29ysWGeMmfClDod1PWemYrUmcFvuH2KOxlhYDHxnqu98SXVbvB000kyKsYY
WuBema05/FOHZzrCWoHI/iS2j2pBOLVE4CQLpfhEDotXcmPH6hZqK+XrMHPH+Nh/VZgG/TyX1D04
LmM/tm6hxLcm/ImJlOXyEgFWhku8BS6nHegISCNdiCKHU6fY4eWJQVoMP2EjykuRpnaKmAUKWQS9
P4MJmn+GRxm1d04BYip/xAIOt/rGwAZNGPwl8F36kxnjsj2Xi94eUVAT8XZU2iPweGNqEF5o6yBI
yTSH0DBvGEiywCatAfQE7QggOTyUB3DcmdEh+fE8bBH2y17fiYFbtliw5eTKUYGeCb/gQ/rpmJ25
6a1e6zXNvID501+aHASRDDHcspEya9aAz09xRhrDgGHYycPmqU0yFvoWJ5zmcnON0TNUVhZt81Nw
QsIIJbwXj4EMS/1H+sYE02pCeREYbsTyyTJe+aHGpim6At2PSCFRfCFmV5zy6QQBsBMSw8s4w7VH
wUZwgUcJ4B+KjpuCHkKh1hspPDB7QG3ZXLmqLkxINg0i88zqj8axvqb3dqXeW5IFzXjmAaZy9eFc
yhnLvUQE11Q6Q7hGpgEJ+twBPSHqQbAAU3648GGjir9Ge5DH3Gfh8COLH5K+/XKDoXK2AorEdfzQ
axCvYGPR94h/JT6SXNXtCgBA2KTzRWXre3UVViZhzt/AZh3yT6I+9wDvCAb/1QHdPyrShp/Q7sOl
eqQyAakNrk/M4cjgqQ/KH9kk3OE0Uzha0O5iXAp5B8NSKMqJw+uKb68Bnwd6ktgB5kD/sWixyZbf
9mjAvrHj3J7nLqsgSdfa6n1nq6PgrDG90CguZhM8hL75BfGMkoSwLablEzDMATV0JlWTcUz/BLey
AalUVJWZZzwmkPyZrkLwlC/2OY+VNXZjR2bfHP8Azs1388uem7Jko4X0adjlR43jHuSV9HCs3oty
82DS0L+3oMxcMXpLticyMhfrAuh1eKlENl4/gN8XdrogkRCCQS3lJMdAAImw/yq3/z6iGgNo3tnz
RjwijdT0WI4wGZsLrQP7keh2m8qpS21DvWmfcfzLLgOqhAaE2wSsyk9gK4WRKT0Ohe5O2PLW8SO1
eyyQ76Jsg/OgrP/GFEw41Ma0XSZIRXWRRjYM55g8LcB5o8trra/DQ3FSLjSXjPf5lLHpuxDrsUq8
4Qf2yGBB9EzxSrQoRhJYE78NhlNe2PlvWIygwAg8ZEvB6QcAHubNQxbdAOo6NMiHlloAS9vggW0+
6+P/0awyWQxXhLgoe5vWDtCz5ial8wlq85vy+JQgUpj+Ca2DpDspckNatVO8eTzdyWEIFpQ73flw
GFHGNMeaPK5uS6oS/MqcZgNCotNthn8nK6QfZBUe595vcm2IIzQ5A6eKDQj1E6ueNcFy89/m+71H
2FZvwRKp6tG+oLEeJG9+UdfcPVyN1ad4JcQ6/aTyKujUWptmkTeEhBKoJYBRRIW0EH9rvhjGkB9v
60uwFD4ZvhNgdnyf+YMDGqctjfOLoQK9M48LY/nr+4f4yvmFUnobXYWvzKOgFW/GivGZcKeFGW4U
FFCzbu+zuoY/1rynLD0OU82EeQb9JG79iGQVZAK6lWwbVH3RKjQbf76b757n97bzMfIxJ1uQyUQu
Oytf4bkhIF0/ozZdj9B80VJfmp96ny6VVcVXJwhU0YwrpgnjFPonID3mIkgUFsgEdU+GD+W2vyJr
4VO+4i8E3APi/5vjDNyb88+G093FkMGlLPfKc3/Lzs9ze4OOrn8Ba5JMDuwZn9sLq5JCi9Em9QAZ
PLzJdbifTZEpy8qFMtxuC0I3V9VmvkUTUN61a4yZiWyuGRHivrnv3eyUeMpuDqOHrwQZyIjy5MPd
Mv8cVUeDQYbahXiAzOx1sLMFOcDGuAhjjI4yn3MB/AnvtvwCH0qunPBMJguJjwZojm72qkOZxvQK
IF9dFBXFqlUD/VzLJSAN+kUoTMKBbzJ81VfDxhyV+e1DWgou7ABbJfjBrzkDsKJgWsNMjc8bzMeX
t7k3qR/7pWFOKTetOdkI0Mcio4/Nx/Sb6Q/IbwCElPHyq52QVYbf3WRn/5wjVES+Mi5+BQ5BdqYO
hEgr4hFsTmiiq8xIl7IUFJkeFVJtAmM3v//yi4sfXBNdFOyosYKf5D47vzR/jt+yfgpi0pCm9zcL
rVIAI3WN0mmX89Mg7yM2RqOaZToRDGHnwJgguHhJraqgWA6XQ89YmKQiKwks0tWn7HUK0cAcJVPF
I+rOlys4AEV+6zxJqgG9m7oK3OxW5bf0+UQIp9GdoSDj1sAcCXUHpyaOxa0/JXJMzi/IbCBQxlMF
gYVRYSaPATEzQsboFOyL0/xX+RV/pRVXE5sTO6M+MJmnDNf+wJCkfrwjCFaUBtUt/sEEgM9EPYC4
M5d1C/Sl8OFS6/2XbHXuguzJtOSDJqnQ/kXhwGmkOQQCqNahAVosbRUiCNp1fiakEgea9hzCjGxx
sUv3KcoU7pnein6oFAmSRV6EKx9AKy4yHTN5/ETPHczsY0b21grdHmqKLc0374sUzUm2yCEu0wWj
L/+If2kCshKSab05Z8tqNwUn7kZSETJQPO2TDpETW5x/1q97nNrlIQlGBjvGQorTU0jMYad+JoXf
MoHXzXran361E1S/Gd1EnM6RaTYPuR4j4A52vG7BeyjcVF0iJHhjd4OW7BvOYRhZU1yQjCfqOq6m
ZyIjS3NYNRBmDCC9DaNgcoSEo8Rt8Eu033snM1kCJgompq46cUfnfwVwUsC8ZlEhwMKcS3Uym/L4
uR/FI6TmV9NY1FQC2fQvsVuUr3UFns51K6vfKka1QMTP1Zj1X+jrVfWGPHr8VZrvaSn1DPvlO1Ao
EHYEG1A+6dBbg6sv/+vC0HV1DCoT90QKmr5E6oAxOFWVibD/l8H+8tKuEZ1Zyq3YBX6EIccCc3RA
ssG+q6vAvU9tD8NN6PRg7BN/t/w48rAd8Af2n8dHwOWoHXmCLkoeGL3gc1h2Y7VOq8ttMvtH4YMD
3C7OOcrGSdq3oVdxF5k5YuNnI7UyabxRoQYYFGB14KGtiHYZscMcBOQinVOEhq+PyaD+iMTRox3k
Cpxz0UEdwWVJcfMzIt+dQjU5WXmnjuY1WFdlW6p32+DvsfviG2db4imRQkSnyMQ/BYAbtZ6OuwWi
BVwQjpFT7bDXMbkN1lMMTvUFOREwlwJyPd+ER+0h4HUkLFReIocQ0RvI9E2xWiAvRao6LnYR3luI
sw7ozpcqn3tnEwKPCRseoZ4IKx9ZCg58PCh8zjI7PiKqdjOPKxykGJcIzM1ROi6jfYpbwBlXEA+d
DScjz5eXw7TRyTESICmRA4xT4YBdB89NspIzzIstWYpgz8Z5sEG3+WOqzFXLd7jD7LPqCZdlIMZA
+DFaQeLiI4GMucdiQb4zWMF54GWKt9CDqjhJ9gdky/sMHwLJn4WLiiE+bkbITVJh+fJ6B9hJxWaI
+s/tbEw3v+SHDm/hYqxn3/GFivw6/8BPxBbOA+EO4w6YdVlw8E5IBmpZ4VH9aF8QihukK/W2dt9r
1KwUH++f2QevBktI/fY6YJXJ/p9EftGeYJVDZ5iqk18RInPS7jGuXPR+Y+PQiccdaJFHZWSOPGzS
xJnO1/a4x7wLYc4EoeILT6DdNYOuOemdb2RMrRiOesaqwNaQVDBklO0MUPrco2rqnH5qGF3CTtEt
U0Bha2LRoxEdyOt5o/dUieAaHeEoLjmHoG1AHV4DW1GQSxDBMfTEt5NPBUH0uAKNBkiLEdznLKac
1AiSkpYSMzGeBdb2xF7OL8bn8FHzdUSkQnDxXx9YjYCFQQqjUNQn2nH0RoWLQ7EJcsiqB2spHGCy
dWG9TsEWE1+z9WkskVuSGopZxkRUtDLKVhr251ehLQJYkMWC2vTJyJCx6WebLaSW62qB7B8dM2OU
KnAKHxa6iSaTAfEgO7AQjM+09sIZ4UIs9opreCiDRVRs5EgDAnwMHFUCBYSm3YWTsBpoP/dKc+mY
yjJb3QwvC9NHF/80G2qrPM2xFCtaq/vZMezgC5sv0IwpDYiBaebSzkOwAEPMgI90M7oqeIcslD/s
jH3aCIZM+RdEPuFH1J3XfbZVNiqcOQexFrMYPiQqFwtm9B+f5XOVn+Jvdf1yERGeMGng+TNT/5hh
0qXtGaw3HF7RqThFmOHt1DvGaotZRDkc/2jTxTP8jG8D0AHZS5mWst28OlcyECUqhXQI9YxDU81/
e8GI3EAMf8KRyaLaomXNI1eHttaLyXUUYcA13TZv8HpNk8TsRYEkHujIPfyIPvZg2uEFQi5e5zNc
JIUsoh6Fb4tFOtxkxXyVuyezDt0qlsVB5jg99rv+6wnDFrIruCRj5han+n43GhsarzmOcu1Xkn8U
TMXC747FPbn2/6l+glPfEfSphHkGnt96ubbLE26EV2TXczqT4hQrfgScLfo17rcYcSIcpLHHriya
pmAAcgFqoCwCPRZ3BV1y0VMs7UQ8Mbm3xzhcG5CtJRrbEvL1wApC3lD6Vzh0i3/hV7a9/efMPtn8
61j4/8s/vV636XabbDtrchSXzOmvJrf16Dj9+r/fd//5jZM29u/v5GV1oQ/HlX76F5k/feV1Pf3J
VXPX1/UUiADlZovG/EJg57r7QpXpTkEJdFu7KSMPKe+/VKTJ8pUK2Ap2s6/JHI7IXqb4k6N5yXeZ
LKaphTN/RjwgRfI/6/Q3f51fklt4ppeyRxNfE/43ud3j5HEa6DGHrzkvDYs8cISnXxdnRXAk5aa+
YfAqYP/LCskQ/nU1WONbduYhCccP+pA+q1dNtCwTxCo6notgbi0SLcmSNXCCNL7EPwgFhsiKjs+z
0Vma5Ja1F/H88JuSAZZmniQCX2yk+Zc0fpcSvgwihxH2lxVTkxiuvB5DfPPhzhHthmyW0IP3X/Un
kQ3pKfFxvgtO6kFy5zt9F/vCZopDCIB4/0shyNbznbDhOIoY58Ft8NA1+PF6sgMDUpYXin+Gvcgh
9XSx5lUXCp4Q/8fSeS2pikVh+ImoUoLALRkRE+YbqtsEIoJgQJ9+vt1nqmf6dLANCHuv9a8/5FsT
ta9gGV7HqAdmvJpi1BITbqvJ+jtr98/9e//Ft7faGLyDCOdGT+Gpq+0oyLF8tACB6GFhzf997Adg
9xDChe2YtadlYO1ES+5eztu+kbTGEA89DBn2KlNpzPkwqNJWpka6AKGEjun2po+g+f2zIXKteq1T
Hwj/oVxoB1yYAkTe4a3MIj4gzKFey1sIuziIo9Ywtug43qw8zRPhmKJPVYidn9QnHdUvxIlFid6x
V9cuEZTKrI4q4eG8fv2ac238YMDaUg0RIo3xFS5jxDV918pvzpZE/9Rwuqg+TmYO/uLcE3Z2ZJKk
0DvwWsU4EIwjkvhK4mvxe/XGJ9TSLlIbuiWgLH2sjSmXSpVbpli0jdWDMMxIw7vuGgtlfqN7F+2u
Tp3A+v0gEOLhKYQhVWD00dO03yl3xWgaqiwmanTKQHvQ5Eve0zr499GrBZ9fPng16dby4cxYgYJC
5ICJEGyoaHx+sXrizWe6KtF6Z//sf6Z7erpbhIEVhn3sgSqcE3IHRdYV76C4B3XRO3AEx5iBhR1B
jNiyQxx6DT97Gd0w8icuep4yV1IRYnDpizDeN/ZJypDrbdISfvhkuPNytZNKfsF4LMJy+u4lYBGl
SW5ILhHOo6S6CutY0MHgB3JGgqXscCZHUK6Dq3tKlv8yGuRAjl5xcjphH2oPMwKgRJZrOXlzPyLl
ODnJfEZsToeOR1zY4GBKtEDPOiXcEzpsORp4pfOcgENZg99cCx4x0jqSVjP3QaRFz7oN72TEZsPr
UIRQXawZ7B7AfQfAiReL+9jkrgWaUKIrV2zXS7yFrSxqiMT4Hr+95fXqarflI86spHB40oTCKOQq
lBMAIqux06hyeEb/HlLEv0A6cKCofCHpuTqSURNmnps7Ck77hjcIgPX8xl7iNOCO/4VeydxLT7wm
xU3wYxmLVzhcPuxgmZCicLpYybDc31wX+x07i9KI1z18zZdLIyDD4x32XQlJs7XkDm7D8V9uLM4x
1vDnsfvwGrh3Xj8PgL9KNMTY+e49JwGoAEfg2/1Z/kNFJqADgwCL6bDXzHiODXE3QVLbudMtz5vG
vvN1Q5zXcCjeE7IUXJGywdsQieCB3MNHWuTfXoY9KJXJiYZ5KPCY3OHXWEpnLnpTqyDhoBf8vcvc
iKdr/wvpCE6502BALa9JdhJ3wusWfrv5X1hBzdt5ekEBiuHo8CbkWDte7YT/Lry54gwAk+aQfbi/
m30Q0Ql4W9tnj9tSjPLzwAnsYHZxRcjIAVdrcabdOJx/aWMATVEPvMfm3c29xHbenLM1bn5J5p42
Mk+3dIaQwXmT+J/7UwPl+EDDRpe5xQ+cY0a8L88XNhq/ZdL9d+pzTK0hEcGG9zNurB9641Aj6CwB
5QcTqy0uC5GwwFyCpAXxgZbbgd+Bt3VjEQHy8yXlRztJvIWrzmLTHVjckJPSZYutufOtuCjx0mKf
/rdXi3zKbOyKf0C8RNq5NiwWtZWXQuTHIMJP9sfQcpmtkUFkw5zlHxQzXLsj019v/7b5Ivy5UQ/o
xBSKD3M2Et+8uNcqHOyx6oI4J7boLbjXiC3Y63BnEJ8Z/ZO33jpA356CRaL4F5KWUAWKvRq/RB7v
6ZGGGspMh8WNUBl4wOkWs/AnruQrFRMP63Zq3G6YMjAJipCHxZH67a3X07fz8wMLx1X3pl//EElE
4cU9gx34I4VwonU2Fi6PAzbRLdS50ZRvwbadkUEn93QEjqXbU2TXThpouz2Wmj1yEhAluDh++ioQ
WTpi+cUHbN0ETKECfdwQmdXBX6Nqxco19wZYJFycbiZjcCaKG7h3eNWSIr9mDE6mVSUG2pWPdraY
Ufdaou/FHA/sj47YvMf1fWhgbSFk4vGitR38p+4YfBFSxQuDOxW9SzBH7139qp/Zt2Inx5p/9a0x
nMENRguAAguacwQ8Ab6wEa09eA7mOSK7AksbbHr6ESkWJEFyS3wBvmQUdgQSlktm1RixFoQY5JV3
VBfCyhVZBTsnQ94fE2oi/pgmR0vyL/N6/KPYpj+gMueEHI+xRrB/xLrejTmw2wrNlCuiQt6TJSsI
PDThw3sSsZXX4dBtJ2eTBcsdf5es4g67gtXM9CPKG66j52F5tkPVUVD6BzyeDemn/9PF36XsFAwQ
FPcj7pfVeS94oTsN8mHmX1hqyKkA1YBNxEhiSjlcbS+ER4ifdD4UMCzjRbggPLNNb/GcsH7xnYhu
VVxzOPBSa7S1f57QOpPT0BW+oHyj2R09ACyZ+WV+m98PTLiojwmTJPGE7B0ybGAh8gKY4S9GPwP4
nn/fks0VsYvgRTsqmFNOft4cJYVrEBkpmTnjfErdyg+FNzYzWq7GdgRPkLpVRMuJD4G+PqzpXlSs
o+tJZFFC4GaL5sznl1jGOcLBtcBWl7eJLYqN+8E5CXS3FUaOD+t4bPd7KgWxl6PVcopYGT+CPeI4
fi0KltaTQ6qAgQXo0GeRXeI2iZQwMqlPaEMOL3PbfyH5G8P00Glima82k5eQkNAE4R4lIuCuyZVE
vQtNPoxd/Gnh+uj+g+gQCKcMLERw2h0/NYZcwiSSh22XxQ7vhqTYPUQLDhsJOFj8j2sA2kLkcWe4
AayDXxwoadbLGB4rTD7aRwVjUnA2cmVieBbATDwJTKBoZ2iqQzTjd4tKsYzJCKR9F95k4LYA+oII
nU7Pu5oKx1fm2bq3Mee43hIQ3PeVGYtP94HR0KduocwNW2BDnAxIlOduMLlJJ6IQR7WMu70Rdt/g
o+2lQg1KNF/9Ycu6QD4fPTKgYxvUqysOqsiJcCyEoQksQS4ahpLDD8k498G+q6JXLxAx9wwFzveL
Qx/6RQdwXzXFwOoxCr88kW8v+r3wPZgrpfOR4gf4CYUcFRNjiefmbQT8BSOKZ9hXqDMuHztnU+45
Q7HpiW0UwbidswWKPQ4HnSZ5K/gruYMyJOwCrGzoQGe0iWzFFlnY6DuFBUKU+ZJn2Kix7evmg6ii
m4j4Imbxk6c9cIVNumLN9PDh9cPVG8iR7xN1FylC3gGx4h40wIguIFLwnmGD4DdOAQ8NPi25mBGp
rmB/jSPcmRULFzkeJv0xAzASt+cbMzR8inXCegt/e2XxJLxiJXmMB4EnLjzyB5D0aa/0kexvoLEC
fD2taOBu9FEDWQd3Xqydn/amPykjzO/Hh5Xso3qFNIsMjkcseaFXe8bfCE/l1epAkY3Og4eyehQ0
d47GGzARcwVuzg3xKS88J+Ip8OqCD9ggN+eV8gp4iZCLuR+oCu6BkPut8XcsHmCxKrk0IgxK21Or
2/cAZbydjonRcu6BfsDJWLII1XBQulIMoZEjdenN8UH7aM2ypTYVeRyQp+yZOm4xjT7zBgZSePYo
ZTBwwiY/JauJnKhL/LE+ARreKWxFXodIqeI2PvkczuUobd9Buz5xz64xfkYzUXWl85PuzHRuczBD
YgEJxtIJQfvzzJ8cOFOmqS1yPrIl1hh/pRMZ7qd2LTmnw3ki0grP1NqoFMOZ5CTnSe1zx2ib2IHj
1D3DEOOZUAVhYbashcU2D1D74pkVXi6KpJwvRTbC31fRhVNUXYvMV+iKThOLopH6yL38Hy3yrxIU
9V7POm84xbmsJ5zVPrmH1iVO55JTTE43d/lJFHIeqdTJoZA9LGBYZP+qVm/J+Z+6bfTdPo5Zbcst
vEj/UbmQzSoT9aT/JAWbKIbo3pvKwP8yPG9XXMY4+HOHVJZFkt2izhbx6q2X274Q3afBv89owllh
xUiMBtrvk2eYBn+TG5aaaWfvfX/d0iYS9yQW614oUtqVHd2dl/K/SZt4vCL+xLflgzwXrhVa4WE1
CLITmZ1jqH1I3OS3nz8w1oSnZz8+dlHP7hsDUPNKy+6QTwh/HLEKjcQUQ9QvjlwbI/2ha1VSUkNZ
MJ6gcog23qX9+JG9biX1wt5zeLkf1RZPI3COKZjae4EkIrs6vcHOxEN0jdLaXCA4LtJIUNZhrqjT
6wNheqDiEp6PPlAvIB5bHVt8x9XWwOKMxJUq+2cIY5p9VsLB65An6lzhjagw3XIKzJXOIUKoO4Ow
1n7RBhXsxOTOMY5Ex+Thl+YprmH61QvPuUhvIVfb+FRVUwOGppBvI9nYyuakRIIW3jciB6jvP00I
oKGYU8KBjPNR7e4BIIa8V6Nb0PfLDSpMKLD57wCj8NGnn8Aokw8dPTeGrQixz8Q0YpADXBtKlExj
OanOLnNYVv8JLh7klKk1BCWXGWMdQZTXhmiezoKeU9zxQ+OVMReDm2BDZiQFjPinbwRM6IA2+C8i
a/+y3TH3gEcF3CrgYUB//O9gM7yiIpbGr+CFP1ARF/EDdOPBUOAvY8qGu9288O99qZPX+vuBcJDR
00xSfMHV17bft3GXzUBQqxhn7MA43H5Nez6RrF9mNDj4XZ35EeqSKPoyUJJ/6VMM/ZaYQCXCqx8j
jiidCmNm5kAMMEiiZhMlwoyoXbh5RPIAFQlQpDoCL/qdhaWtSIomByYWftWC3HjHN0N2y24G/e2b
86vFN+oDzp7hxkdl3MZe2PJiscln8sM/4kvx2ADofC+OQhj++wmZqhwxfsnkWNxKHKNOPAF+AJ2C
r2FK8HNQFCzpO+Gz/u9nwDp/R9XqOOziz/99nzF7+rtPhi0+lIpUMFMpse/L22ck0mH988zAY97K
CRyrnEfkwyBNQ+jIKVMWG8qyMWVo7MK6NzgSiNB/z5jYQ4j1JKpn3rYe421CcphFY1hcHvMl7Oiz
JY0HztzyTXs0tfz53uLreUH+Mr4pcR/0yRcv7pdK2A4Xc/GEhUfAl1ZGnQC3kU5jWoVAEDP4MOAo
YG5jiswUpd6mNf3ruAihz76pVX4EpD+8zp8kwVN6/wASUOBtuPJ1GKpDOAum5B6H+Ncdnkxd5lzl
5FLCkrjeHAVZ15T1lMN84OeVdxnzRw9f4iEnhe4vDYDdyjWYz46LTcPMiWbaKCnu5XGlBbddm+SY
CWJmYXoNVcZt18MyCCZ2Z2FgomTBbfZ6Q4GHfgxUhdUG3lWQbxiw2nXQCyQAz/hpUC4FN0gplYDW
2cr46HCQY2l3r3GRsFJcO7uYtDh5AMZSJmIrN1TvLiYEiKAT5ZjvTeZf1iO+7qByWGMOlrtdDy/X
sJnLxh4wtiBqSJWdRy78/i/lsHpR2rcxUQHHFu31dPDboyODrE5LmiiUELhFWvpF7GhPxQZfyABB
2DqDZClKLECl02k2C4JkPEzIdQiShGprwIXqGxEogQ8PjVIKkTwTQviH7tvVJ7MczAcPWU4sq1ly
fL1PgP2ZxFgZSdPxqjk1qD6ic1LcgOvWuektwbZoVEB0AAaWd0+0R54cAHdx0v18wgcbK9I3ht2M
6xmmrd6T0vlBKv3wXiLSxuINfj6HD+D86uo9932s7Kz3Pr2HfZR+JyTrfcSvdBK6fZwCWZLNobu3
qEClt338DnBmBHP9lqGie9ffOvPMnwvQw8gEHXtjlODcLvaeebaGexuW4BANKIPfLixxri5aCkbj
X2iYLlbmyGN6V4qpYvIwZxjQ6tOehh1MG0PUxmfXQjLOhJSsCCIS78Ocf78LFcE7iiHOy2pumniz
cbcLwlyR4n+jfxl6XM5o9LnSMwIEiBy4zTNYaq/XCZrfQEm4puFz5bLHmkT7jRtWajOth42xblGL
OekIoWn0iLgqVeonyjMPXu8a25MzuCzq9SbCxzvFqok0CsgQAFJbc9yxKY77c6iABmn0tc94jn2C
gIYSZEQXrpsFZurTr24rzNiQnC85oFey6L4NaDqyAPCA3vYsCU4w5kTc3kh6Ydl3Umy1Tl+MSdCV
edkJtlR2UqE5cWiyRbUf5K7+gf87v/Zm6egmsftC35l+uwk2C6u+hj2SA6yh67hX2IBAZ6jAkLBx
MmDCyQxoa3jvh62RDydCPa0vmWSHmxzyMzSxRnTPxkbrcHV3N6eXjaFZ4Te0LbFFJc36k5SHUl2h
rtROoj6SXLyGWKbqXgwFBcenHrgpsXkMn68CurFfEIoul2BAZpNOKgSQSMaw0pOWnGasjqZ96yYf
nCjwsr6xnc9yPWw+QbUpMKndUmgZa7bfBm49c1z2CegfyKA/tpFovnIJjHRYn+4wCPB9pqUDZS7h
l9moMhW3b+e4Hx87OPGy/WC/gHUFaN9ZSjVng9awGwbJhcmT4LAk/74NpnhvInqgiqxKr/8BuCsN
q6KWLRwNn0K4GNQKPzhiAioUdCvYHHjPkIXkjlCAcl8S5l8fw+9Ytz6ucQ9rlMH9Fs023CLl8aNg
RvTR5hxZpdjLfTyNzlQS0zaljjdxZUE6yBNiEaA8JVuXHYeIZ9Gt4Yw5V6Z3zl0cVdc6G9SPdl68
HljLWNwNYzuwwg3/pNnPBdmR7JQva523Ycm+AHUFO4VqwpzwDboAq92EAnJda/X4w1op//mELpbb
YorTjfYFwGMH6IE/mLhgBsZgJX2HHMNuaaSLvjliVado5/IF+x74SKtZq+u/JQu/UTYQA49Y/NuJ
GohZ3Q1mIVnw5MCBpaLXPycPNWnLjXTx8Z6RGNdRKH5Zbn3kkVo1KjhQ4aP85W15Yk/zmvbW54Gf
oxzAlLgK8R5lPa6REmFm+tF5h76Gy1rNuwvK8+rCm93Fg98GygjYHJA+OJTXGzEIbvDLOLJh1LPX
DqeR1xje9+pL8MrT/zRh9sNVQ4l/+0xqPHiZTKF9jrlkmbOQze0U+NvJlh5z4XP5v6daDKOXudfE
SPAsXtRrxXSa2n5gTcDIdwvrFFABPhTc+AaQ9wgfQSeBcc4ngLQjlBtyVEHVa4b5vnKdvXH8WKMA
Ix4Fa8cSfVcNmwCWvcpdOG0nBOJfiZXKItNChY123UOmRQGuc05QdmkRmh8FtgYOV7iJooyTIu6I
mhBWwYutWPlBn1XhRd3ulAscZ55IWizKfueWpI997uC2GOF93CyjwJPss4EXm3MHmiE3EVNQWlHE
v+h96NOh8AkWDdwxyo6w6byabqSPiE+5Rt/04smPXafgBpRVvkbtruKlqCoGEqwmKjs2hQ6/Hqr/
rwQpv+A2F+9h7lLO9rvQXyPm+rbB+9ZLHi/TuWOK1jwIcet+tM+obHe9++5aZWHeYyPisFwu2/t9
BL8Y/4mnNO3UQ1/lKpDQzSkIJ/DRUqRerPa3jbk0zrObNDMeOzTLOh4I1w7ZdknjPuBkydlhxqay
qu4rYQ5UsTl0SPV1TqrBi+F65w9ws1YymLQDdValwNIVFmX3RZ0uNbRXFxyVdQM5dj/H0wfdNZpg
4YyiAJ+T/9SYSFRmT9VrznNsse6AHfAjIX62bgWyonrlCV686gulEdYpAANEdWMERA7lhE9X8OpL
UJywST5kR4JPPvZ7ht0T0o7qPdIt0+nkNbPOR04U3uxwPpE22sf+k/6/hYwM5o7FyBUjG2E6/IaM
kiIKGzC3WdOnyWNzlLrmMx6o/psQVbBqoigilSaU8GzV71WOhAIFEzAhy5un4KeUXMebAZmSS509
D5wWI9abnc4hebS/H06gAUyTlNzOJaHRGc6PaFhDCpt36tRyJFPYQPIFz6rDdx3QnTc7Np+L+wXi
g/mAbwYi6ttOY4A/mACAOZ8c72icANRQY7Od35WgJuELI7o31IFPUGKw0u+YOns5gPLVusNcVOwH
WYiraj5g1oEB4dHobIjTCkoy/G71X1kbXye3P/dMZu0Klio0wxBgSp8Wja4Mv1cKz0QR5i3PpUES
CcAkZqzKb0HoyWAIlwffOMHSJxIF0SNbtiOSgSEwbSRc6r8jpKJkqghxHCQfG19ZL49EYu7zR/Xp
kWb90X0FJxs3/OcPfvgkcw78bEPWK+xrZtYRCa7TzCPMFUJ1S43uofh5hJCv69fw+bUutdUcSKeA
VEYtVwaDr1+Dgcd9A4N79H05pfHyjJKI5RV09ONjXAMATo10XdQsCRHqgXz3fG85IBmB3G/sbcLe
5XD/+vAUmZabVPJJprjZ2SGmYQu1u/hsDSjtEfajZ4BgIamCgYgO+no4RwZLwI9eB5DES7jE73lr
2khwP1DdSy5qdXW/BrrpF3mc469cIW92Nl68E3zAsqM77mRq5Z6dHVo28nkNlQYG4K7vKRuHiDOU
D4ZdrnAVBE0eDNFl4R2zQVl0WZLdOjsEq1N0OgWzhCldMJsN3EizVppFGudqE0XRZhfzVXx3Yz5X
VqTzmxjcb5bMzk4QRIm4TWmBQ/Lfhq8wqXKi0ooiGdzwFrIvU4RRlrPMKhaZbR8hCnGK37d9gHzj
deRcrt8Adx1TnHVKjKap2cVaHj8rh2cnPgDxJMToMEPta/yGi87JjOsngA9WU/Cu2sCY54YlTc8J
FgYqQbus0YJ8ZWXL9mFxfxJceoGlSP1oMG/whBW+V45692sp0F6BTKR3gNdABboOrf++brmMS9jh
oTY1w+e6/TWnl+Ogdt9r4XAdSn7GALZiuNyBuHE5fqJ8covRed5iXNfXveDiit7kHbxBJ9+/uJVF
YrKaDQEUE2DBJOM8IAlYzOI/ETejIcG+H+juvc4T7qc+Mhfnq2Ud59zuFueT8wRfnZuPwYxkXY8Z
0txf02mD4pcDmi2NsYxPqi9ChwUoqW0NTNgCdiOkJdZphcQromBAQszAV+JFabgpYc9wvIJS0l8i
No7OHs8MVDHH4xwvh6uvX1zME6wB3IgSXi03o9nSQ3azNmA/u8TPAGNwgv70UEQdq2NpoUz723Yo
z6tAXwzY6bhGx9LoO22HykInjLWlJlvfsSmlVxAY8xAvY0Q0E1yfJhl5pDL8T2DdBJBoqOq2Gmcj
JUmXLPgg0YBz+z6q+clrf15pCVmEMTnlkCLlnZZUpy9cGkJHz2ONOCqNiOfbCJHunUoFtMsnS66/
IVMYljZSqhXew6s7DLxw9x2JIMgy0ET4zVH3hMt3n0yNOtF+yZMqh3iHMwlag0io2/QA2/SG7svq
TXvTu4J5qNUw7p6wg89xuz+jRkeCBB3ngfmYL0azvSlc39igFurP8VtZGyMo/X24Mmdk1u0WOr8F
O+dYPPi9HNaRcM7XyI+f11G6+BAMNx9Mr/h/BHRLkhLm1I1sQ1PwIuY6QGKyl0NSxiU+aCaEms+w
uXb7jroUkec0DO5lWmHMjbv7gqSMET4gRufkkYH9qLEiWEEhxkikobOujlNSVtVTNb6lVjl/QMgB
YYkeYYwA6XSZlgNMqnuEQ2ZbYyijloCaU9pa5qBZwYqdlFSa2IaYVuQYngqA3GsQR19HwjmQuNxv
0DctkZCOTlrYm18W8lAlPWnUG2qT4s/66oaH3QtWsUySWM6TbmnFJvdqyjuLMd4JLwjWCmmRwre9
uzfcKz5DSjIpkOML8Cv4hz+I2QXcJ8yVj6UkUsA5JAUrDJT4E3IdfMY1UDG/EzEpwXqClHtGFIEU
HC4jTq/eWJyQIqL6PUz5XyQNZ2Re4lfMQ4l7uITcO21Z+J08vIeHCyPZv3eIweJfugrmFZj8O4R3
Q9fwjR0nLuaFfnV6Dz8kLE/0xIhRh+2M+MJ9P3l9GNYk2oQA8tJReQZDdWj4t7AZ4UdPWClDazJd
cEu39N/3sZpBP2QIHWiR+YsxeYwHIyPpmwjWG/aOGOBpsK+KYevD8STN/gOtWQlwmHFgafP9hUwm
WLiEXQlBtUigb26I8fC1ALi8eSVG41hgBdgBYPcANYuYFywpvhETSYlTTYwly5j9h5VyKdXuJbnH
FXFzaXgeXiZVnE0ge0Xfdep00UBCwEJIuzFNp0XMGfsI8jhjER4P4Fnl8ZPcbxp9rIoY2WljmYuk
ieQQgFhQuo2p5HJZwA3D8ncEWM60lQQjfN3k8G8uO3xuBR2Pen5Pkj3DW3MpUGvfCn3XGltzzxrb
lr22+MnOP6rOfPqwmEYLVydwBGTD3Ji4SP5QMCj+VDhDQO+/SbDOgIHf8oBCmyP/AeJPb+suAQ6n
VwsIF0UqXIvOXm/xH+ICHpIx4l0tS4VvtIN7nIc8XAPeyhjjMQTEiB8XEj99c9de5yrOCH77Fnww
5ztGwB+z8+/FMamDpaDE8WzCwp6qQM11JL4RT7eBlIHs8AAcyiAYihwYjOezRIzEMSJO3Nbn1989
soFX4Atmn6DPFUx6RVUmwVOElh0fYT4z6MCyiREMaWtjbjYGt+X0AoKeab8CiEalgcoXd+E1WgSY
3PArKNDOvjglHoEacme2GjaRMkfoyKgPFF7cQFR+afgNwJRnBZTvCSedKxR63i4ECf+tZr2lCNWp
F+f5c4y5EVqfaqj+SBsTfwfbOFGgkdLL8CB4haq9m8gudP1498FXRrV/kexZfP8rbgGq7EoksdMw
up8xbOYBD5NzrLyPDUse+v5GmjxXBdVHhi7n19yYm3aAEJ2Q5xyW/oCwApEY/3WyA1JVh+SyKQ8F
6wHpDEl3PJTIoBgMBycI7DTCuFPARmdgjudYNzJYXQh8MEPZRgvviET68/ymnqg6F+mMJhf/EODK
6kflF/CJNCxnEUh0DnQUcsr7G4xREVuwXNZTyNsyQWsXpjIAgDwsPiQZABpTBt5txhMfoejG0bN9
WM90zOL/hi2bLZQPplmpd0eJ7ZQ/9xV66w4F2kQibqlFqjJgZdk/xFNO455Nim7FtbzBunr8/uA3
iDKy2yCqcPubeoRjKPNcjZn7pGVt9NIdLNCJSPzFU4QwdXFIn66yKTQvVhlCg3u4Gts3jnJY+j8p
94yZjkdsw8BW5IczyxZzb3zzRt2UjpnJLbG7fDQ8YBpf6OxuYxPdjf/a4uikH8xD9UtHZIYmw1ZK
rGXNfAFzikH8CajbnutL3KcMwawGYQLjWfxnQAX4CTHqb2RkmLzcgOOc73PSNMhCMVvratvoCR+R
4PXxL1i63sG0WDu5dg7yOMfmAPMPgbo5fRze4JFxzjMKW2UX1nK0Urgbnsccs406/mLB5r9X+U/v
pF6HeFPg5IBpDCGLffIYw4u+fCoww/R++PUNQ2PJUDSMbyjuOaNBY85xXczrKenbFynWmvjdLVN4
HMhec5wgsXi8NSH+W/1sqcLPIRGHHbrFQW90npzJJ5Cjp7Dw9AcADx+molD8ZtAWoSUkp3LCeJpJ
MHbX+G0GIFWzJCFXKMr0scnYZ4krN/BE5YG4B+QLuqWnRiXTQZO5EspvnIC8YnrfFnugMzkgBYHm
2829+yTpWYPfD6Q7OXgtVebQcjCI1OCeDAdrkBluhfHJ+vVHNsInPbkORX17Y8j/8F+xYOcJoqLM
g1aJDM2Pfz1+62BOzch6l1Mc3/xzgjmLKEkpCqksr/49Aj9mky/XX9yL5hAs+PjMBYWhhlvwoMBz
jGU2Ggi3Kb/CcwXe1rDZyz6hnnEPKU+IkTY8CHbXCmt8iKehOINFjZEC18PwcIUVzM81fGSc6QOh
YqKKcQCm6Yq4AqxbiL0LBSMOF0S+Y9t9tVBa5OOevSuR4cjDA+Koq60iiRF7NCwTcQUX43z89d6I
2IMX5nSkQi4GkAI+kdEIK4SGPCr6rnx8nuOWVY4xbgLFkGFy5lirMdDEFmPa9DFd+mCrCHmoTmCU
eV9giAm4PB5V3+jC9iwmlN+IXlQxZmy4xf5ahSLqoZjS/b15fAItssnV+xUhjZiLCMJOnZS7enKb
IKVe1tBpOGlx4i7vDz9t2fWR7yGBWWH8IkOEXpgR7onEg/jysrdEHY9Es3ZEAJmQ/VA1LKg5YiUi
3aPhec2U9eIe5zOKkDX+EhMii/ADiMkCwEzmV6H1Wnd4cfTQYlgwmNJhkePKpkVMNrD64BkXWUJ+
yS0BVLrsXk4vopb/rUfXPpcucP+b5L0eTq+keIb56nHxJLbDhdY6N4I9OZ1MW2Z9paOGfYefb4jC
/rlq6OlZt1S/f+BnDgmUkTiGRxwiNSY4IHWLnE1rj4DWh1XigjU5+v5bbW8hMhM9yRbIrmksFFp5
VjhwiDGQZsiZh67nLVRtM+pY5Fdfr69Qdu4uIVqbE4JZVr8XNaY4VTkHWfD4i9hYdnQ3UqQ5Mk20
YMu0rhT0J6y6WILwEA9PsGR6NL64+UGDoYj9qyVb+g0AgbVYPUGM0Hhl/kwGzaYABpbiiaHpdWn+
9IXO5XGHvXMPXmRc03PxQx6oRM6hxFKAqM3aYLjKXSNU89BIjjrJk7y6wY8S3zlGLPXuiloZZu9l
ppMaZh7bx/SbR5cXpXffPGmDUV2omwi0767kTr/BGcag/y1HNWOsJzwy3Xg5hoJE842VKrofWy/b
CyNM9i80dpQFeGM2517QsON9H0NcQtiiXqi2RG2vjKp6jGUyUea0aGdcRM7zYtyEA3xMRqkvhLhc
TmzSLbIRWF0VOSKpufgy4W0xXCsHUfqu/L70iB+ta57dwZfQmS+JKTW8D6qoysp7cdX3q8fZ7b0Z
Xx9zQOnnoD/BTaWWwLq/fTrb8owFBa7nFNnZhevz+J7fthp/rzjvCpokdnHNND1RQ9wLShQDR6qX
dcaDlOuJbh6fmTOh3ISSOLRYbT/UmoWUzz/K4gZ48901mbP5vDFLsml7rlLctxoMjtNZA+8Fctdz
fEWPCvqn3HYfaa1qGwxoi6dunan8ZAcQB1cprtq4u20f+i/nHelfxBlQkjyHRRFKaMUvIy2NDaR/
xGjWi4oqQZKZwuCY1cxeREi3gfbkiPg5cjiVZuGaALJhaDz9zsrYJCe6gY7zKNkOCZqjM3hFCrPD
Y1NQ/Zuo2Qec5T4eVYTvQmFEVUbETSbPe8suVH8e8rQ7NC+b4wOMddsK868sAjzEwK3NiDxnqM/c
axC2qJuQi359sN5y4HT4H2kIu2yCmXD0uFXMNjEZDxAE3vo2JkatFLRK8r79SH/R7NIHBTFcPyi4
pmP1UfGgCDoX7QiEDvYGGgrdQctkXCL+HLKHjhoGYyTWfaFXIZCuxzyK+QKR8TjKEDFPpYVLVDp5
Hp+Cjquu77RFnYwkNdPQBm6NMOWxa4AzLBianQkptadQvWKdr8J+epdQloqgAOH9bC7vg5oe85Ta
+LNJb6PXe/T9xrcSyVRWVMlfF29kiG4K3q4/U1fDr4GCXy1h5nO6Juakzy2R8BKlVB6hc0H8nzGJ
JLoFfcdUBsVdnOHv6aM7tp46AcPG9IkRNAMOYWcCl5SxwR3wcs2iizc6lyrQW/WLaZMwFmATFB5V
BmbDN65RYSWFuTVKHqa3AuSsYE8B4Fv5xmRhZSkDvYaQcgt4QzIV9NGGkFK9edeZC3PnZFK5WsXg
3iH/Z9CP5G7I18TM9+khdFdnbXliJOxrPbv3Z8iE5hNz71a3FN0tDa/RXRVemxQyl1Cb6CLhSx52
1SglRx6R5yvUOj/laPBk0ABcBftESyOJyB5cFRBGEqb38Qn4UR/Op4+FvXvDRoSFHT8RdKKq0yP6
IrOF7y1qCcPFfQ8SLPLqjtWLDuUDL+zO/Ic94zK+NknTm+YrwIje9XReAQRchnoHKHDWwD0zw6d4
qP/t5X1vMPy4CIyHwNj0LKbF9OHPUEQkTfcDCONYYGLpRTwqLbdb7kSPJTptWmqEx3j40DqRaulA
/bHv8cVZLMLJgk4ph9XCgsS1iU0CXTpun8XsmrQxaeOQ1gULKWd+Q3hwxjj++3veCdJv7nYBEJ8L
ujTG7GMrzTN0uXRxiMgZ9ztVXB0FKZhOne9Ev94FLRR3fkktAWTxsWhMQNvR6itJ9wNdxMdjoYRq
LBLrH8Gxi3ArOFvHOT5A1nS6JiAwJO/M2u9FK6xaU65ymksTCZ2C5YUAv4i/4UMQrzEVo2U8Q/AR
LeTgMFh8tte1XNPdMipbcjeihe6F9z2cuqk+z5dodc35K9Dnj/WL3lgf86PthSp+WcTyNl/qY9CE
cyxSxsV7KnpTuFoEzkFsGJ5nolBCCABnDP5VAkqBDeD8vDvPMohG+EcIspbAM7gVw4oJJdZ1gl84
NxRpY/1f0qpB1Whth3fozzwC9O4OzSaV2P1I/cIX9BeTDkOGdomlJyF4rLl4gT5G79V7VcxJwpsz
aCiCz1gPdPBEYJm4H4QQqONLgup/aeIBJVzsxBsG8BcYI0EzJ3WHXlrwuZ4xtdEdo+rPCos3GYju
umKyoH4WveqXdIgBRHURVRVe9biZpGeAx4gJZ5UnWHYzd7gHgy7QkTYjUiNtyAzu+Eko8XmwKLHQ
XJhsHOzV+ayHQSRuX5jQvjc9BrdlIP1H0nltKaptYfiJGIMk4VaCOWdvHKYCEQXJ8PT7W73H6dO7
q7u0kLDWnP/8Ayl2yJcocH9DgoQjZaM2o0Dz0xRK8jHUrKltYpz2UqMCwzo08XSq0muLQUmQ7ozX
veyOkXYNtWtTPzX26cvpt5Os1ywzUZ/amH9W0rTRr6aK3TkWEt+AMyysialDJMfKLs4P5mYNlaLp
8VO+t0IQ5U904hTxoQo7C+ABn3PSJ+uGuEnESBj2FCRL5PIpKVB9pxeUpCiHg3kQ0UCNbdgyRokA
/CfNcMjop+t8K1vQgPDQs8dIvIeXY+el68/yO9ec3vg3gsQVnAL0BbLLatmvp/ZfvIYexiaNYoea
Q7wonidMcpatywzMraGaZYIuGixln/0Df62B0A+17recYnfzsFD6ot05Uqj7b54TdUHW1KpAqAfH
VujCEOjBVvq4QtnG1oLeIR6ipkAWhclI/58Mip9kjjlSIQzqPCzR1kLCFA2hMLohMV79GAbqSJ9+
TsVcnRJmiwCqJtlU81KIqld5opYjO0fmVN2yDkf6UQIToZ6F4woVE7cfYnA6h/FrCyWeiR35IPnA
rkmqGWp638CSIxxaKLGwI0bIIsziSKIZI7g2mVBGPu7RGVUt/sKUBfWQbBrGmtBCGtb/16Qwp8wZ
GAUxIK/Qj0iDH2pIhjQJO4LTEJbOJBjdI+gDaXJN32I8S1YW/AAGNxUHsAQAhgWOAjhzMXbCX0m6
E52ZqfRvMMPngfuYAWwcIvcmO1tB0wTgFM5oGG4BRSP9ynA2owP7Z5dmQ2yG3mFMaPNb0yXTgEjU
o45wAfkTdnMlOvvK7te3D9QJiNujfGhQrDeKK59DmhKsZhHmUJbCJKFGlzzeh7K2/U64RU3U+1Uf
pAjEiDqRIlLayJgDaQ7D71Sd/v6KI2JoDPJN0Qg6NXr1MeO4ITS1sD+c7M8fr0DJnzuL82S7tc7s
taB5NekjTg+nyxCt8qfsJwrFjJ+nnvWexdGkVbw0GLJjGiVGe16Ii23qSgD27UDifQMHuiDvgTq7
ANwkK7AdoB4szmG3NXCdw4NhBmuQslbtJ+2C0XvuGQzXIU+VjGJdSuf0+Nl/oZnARfLgLwOggwSF
Lr1jfAo1V5vamEkjKt5r3LIPLVpX9ohEhxo3Kq4WF49+AMASL13Yb1RzDMgdkC+uyQsOdyVKSnij
NaLaHuQNp2V1TTz+vlVnmO7YCPARdlObisA5q/Ne2M6QouZd1AHqmgvEsdkbLvNnaHY+xXiFKamK
4GPOm3MIvYJ3GwTaoMfYgggwdabzXMI/7TY/elAWluj6VhbVZcCHkf2PNv6lE5vm+XPOITM15kjF
PpLsKIzutvlKJboYODXoEwhL4MAlHOsYd9de8CKLD0PIcXLZ2xQk6AXfe/O9EC3qb5iTNdp/dMvE
c8/+CBj8qfHMY5j+GaYX6BmOmbvGFZtdu50UHc7duB649eeAC83Rb3BzUXxiOfrnyZm/MPtHMdxA
+vonVJg1A9jFthmyv11G6SJetsTuEh7XMSYhfwQDZZeZPlaQRTW2/vIGhGSMDTATeGHDB/LHQJ3i
WOPJnH+qWXFx8H6K9VGpbyg5SjKS8FbuphEAkrQlkyhnnAOsiSanEja63Juv+QfEGANZ1eMMNtWg
ee9i3yK0shlr+ijv4ShOTUQoqc4j9DQxc2NXRDhgD7KtCuXdOkYf36iH1KWyhFmsQ//PWab/quyh
Chr3hWQo3kSJ/Pw1DknGQTgD0QTyaOcF6OspaJHhzL6wrRkQ2bD3cQwUFEFId605DPEZi4c/tHaM
MEt6RbsZ6PWgl94/9hXLyV51zrulPszzLbS3nPSUXnqToLiG+ETEYzUYWACtKAjjYZQMLB7RhiNJ
t683hR8Pd+FJQdZHwfSWUZ9JyDNbh07YIt3UXpZK46pxTUWOY8myLWmQiJl2Xr9zipWa6CDUyUX6
Kw7rOhhn2rXEg4dpK9X8tURLRqa3PmAOg4bXpP3gfb2sDHBU8xTZo7zOWVg/eHGiFXRE54BFCCl9
mof4osbNi8sDNnCCVB7VLgRsmRtH6mOjRQ/PHPODM6zu5rg7RBNd8WGm5uhUbJfggwtJaQmhVMK+
j3FnBwGF+XPPsRTiqBzpCQ2zQqXCakSpSH329TXZsxOvh/hmmk7kJfTNGrUPxAvblZ+iy8XGHcc7
0NwQ3pNLc0UTlDAUujg0La9oQuCGKpHAtuIVkjoq8fwlpQ2qG8sWJ1diwu/iT4ntb5D4NlI8tL7A
sBhk0NewZyaEmQ6NnvNVh8zFOGIgYTJnSajLBMTu2gSTZ37KeIHcmJJsmX7CnheJZL+WKh9DZxRV
Jf2eSyFhERtXCCdFflwZupefaymkxg1fkQvj/J/JzEBFjXjpA20kbopFWkb8zzzSAQP72IkJk1wR
uRAvcgg9bGNzWkz2Pdqt2Y86DtNB+di7nNpwHHWPVpQzYGCCnyLGe5+xfcg27cz2RY332WGfa57f
wG5Q3+g0iD7aFcnxR40WE6E8KuMJhRvPBa3hC24yCMuXOe/36wfRWPlguTGMQAILZqzFRowU9swx
IeCFTj3v4GnprpX49OOd6sY07SLClbdyMHRlH2O68UkmF3i8DNa/rgkVa5mglhuW13KlYW76clv6
0tpnUC7Pfn+UbBZj6J6PayywBHmU4f1CgjCeFbFTWXiEuiaxI+9h2vmmNuX36F5T3jBsgYqjYjno
wqyhOkGGjTEEjJtM8Gtka6pLw1/k2cbzFdGkYuMi6RD9QIZiEA/4v3ALtXvyPSgGtgHBa6GG9VhW
zX2Q+7jzlxilyVBUfnvsm0Pp+g4LCLWwhjSGLb9n1dmuyYeT9ZOESjAUowexRm5EHA+snIu2+tYY
g+Z3CwjOLo4X8yjLi957Z5XrqodDMa+VvAYv2WDC6mrggR0fQqBUJk8qi6kykC5joK5tOyPg+d9N
Yh9AVqlJx20MbnomG4u5CQA0ob9XDSEsQgzA4pdD1X35eFXoceJCfGaB/8F5p+E5OdHINghcr8XK
3pJcBNDZwjMKnYr1H8Qet4BxsuLW67bNo2CuinNGSyQTe7VK9YK2fk0ppL/HRrL8qeOfMQFhSjpo
1+6b+TQsedyrmQ7ziIXYd7tl7QK3idEVPWzHEI/U69c6BI+5ZL64xzLKD/cjk6NqivKByshaVbkX
qvukMshEHX80hknSZ/bS0nFTSCJIo2s2v/acoJWAvqFJxMMkSN2NYWqOLEgVxu1SdfhxrywJQNC/
JJPWOMZouNi4UGlR9LuggGbg9oAukfFxOanurAFlTNb6oJH5e4h/UL7uDaW5vMha4RYFobq6Rff8
PZaSD8bf1xLkMgXezXwZdFOjKGmhITc+eVyBvLOtP8Fhgqz6dmsNnznj9ps0rwlO184XVHmFRpop
8yZApBkO6BUZ5OOa1jC/OLVoMLf5pPewnCOsOWkLg3RQH2BFT/RVQRgjHYRveVL/QaLFWvg8cWz3
ctz4sFvO8rldB/vP/v3XACBRgILMHz8Asy5hlTrcThOgchTgToCWBCO/9xCGRPt9hJoTXN8vB7on
1AyeUIyKXzyLCH54ssnY+wx6ivvjLn0PtWzUWdA2p5o56hUDzmYGYlxPMnthWXOjNwHPBZGUsSiE
3UQmHAp2E8mA30t5TwjDAx32PKFcWKvnPuU5KSIiDpF0uc7/yUMKDxwQCYrHrNlOhhix48YSAf/C
5WP/K2cSfPUGqq+V7L6vhVEyztgSaJs/q8kvO2fgIvp3bbKUJyRPwyurfHzezJggSdrzEq587SCY
UEvuZEQwQ6AfAKl6aWCZmCPoYCse5XjQJX4tDY2KrEFWmSnZHqBVyC3i3kxGz0buo0hQtKJlT/Ew
xr28CHMRbqEaTSHFzlV/gJTm7NCMjBHLspkzaisWuemFB+A6jWjPp9gd2MWyaUEAFcpNvHYyn6yl
CzA8GDmphjBwKoK/+OX9ck+FsQ9kxNs3/S9czLgfTVhw7KuF6UdJpIATMGbVmGW6BY8T3ks0Gtdf
JUKWK7SWzCwwwKRgZ5PGv58hXDWh2MAZn5JA0qgN0F9EbN/V6CINwOh0afRjk2xdtRy+TY9vDCmv
uvXP3kuYdRXzpiLCxPspXsi8uHXfeMozM/+5eezasCOY0X1dWLUKcyWivHv+UdYFLVdtiG4lopL4
V797M6jGlAyv7AdrS8z8Rr9+kB5f9r/ypFJkgK7jOUqJQuVJWYNeKCfXyXkhD3zqPeEFIVPCldis
DYt8wgS2gAjL0IHwauybgcibwYslP6eHIlnYWFpAVSWbqIxwKa72WWU56qG8Rc/Xhsygm32Cl4t5
Cc0OXhxEJ8I0xTJmUzzlGyoH/tHU+hfZCbAzpYM2GR8Ai/Q7NAcYe1DWwbs9pseYt2MNyEX6Keua
4NNRbMsYgzk94uOIHCcRQ2PMO6wvDmtQwed2UzQ/0Nt53GGOcfFQZrNmsNCHBISidaAEpkf04DPX
PcGihiNktI7O1MKgUfQYWwckdKBP6wgk81r8ezGtBztB9WGRsoHj3QT6dUpME3kBqvf9jQmNf8Fo
p22jfmxdLHQrGGs/7J2JRwfwfT3ta7iuT2z198vu9/eaLEwcW8Gckud38TmrwoK1IdWacViN3Y9I
M6Ey0sXFwZmDuEWCqAmi56kjfxNQVpn3ixszN/DFkkEiIwaNVzOrf4uA1ZrnE3oyf6a8edMSebh1
VZ3LlyraEvjzEDEIrlhdwlEGS4DBGUaFDJCBb0AlAfPRQl1c/LCBD/MVdpEHe/29AYxjpY80ABSP
o/vt4g37nAxD6IntNO/PodJUsH6oeBxpwwtoMUsOKCqkfS4+TmjCS9CcI08OnOaGMpIhyMGC0r7T
JtktOwRn4xRwhAneB4xeGI7SO8OGedOpiCo6pRwRpKYInSY1IMx/SI6TzwqTxglCV1aHglXkUUyo
u0VZXfoaRL5tdGgf9TLO+iwijDXe0HS7GdMy2kpPjZ2f4vawZWVsiEI+dkIs8/gYQfTXWPSbd/na
SbsYP2CMDXA6wt+T/ZaSSuyHokQD4mBnl5CroO2hAeUWBhFkFMoEj3Cef/G9rJiywczAkZ82B8kF
YSHjLLZi1EMvmf2bS5HagF0EswINkiwogX8hKLJCm6UVQ8a+XP0gcbgZCsQYnNXU/SRrItI4T6zk
GPVSlwsxDx7mQs42Yulm5sGlCZ7UUTLbVuK0jWMOA7oWyYGLfSEwhwkvNq026Sh92mfbFmFAtNsW
TQeWaBT1IGx/SiVygz7n+inKQ8n9AEYx3zhhBLrJltUWJ3/13dfRwuEnyvTzBIQQsVoQEYqHGwNP
+h7xIU0ENIJOAlkW9ICnX/iD5TgvPPRt8AJY7b8uxMv16yNeYQf5gUlIBxtUcWweAeiZgxEOo8Bb
wOSomHH33V7IEiOWivKoH+xKEZyOqKXBL/TI9b7Q7dAZNNhWMzXnsmRwG+rJB++r8G7oMk+HOTTY
m80SJUZqDNWKVmb8Qs6nJ9C+7PUPp0jGKdXMKBYvwK0n+1kejE1dCO7YenDWQdle07FFsGG/E6lh
Gxh/FY+G2Obew9L5PcnbbRScZTpKMWXX/F8PF14sd+ZZM2Vf6DUkcB1kYelPp2rbY7y/IdMgPYKg
DQEHo62EPQGimeLpjIlqx1A8iCvsGJ3iWxhmQjuGsFb5lTSEUx0HY5A/0jYZbqeYwQBsJQhh3NZ2
GQfzDj9cWLShrYAvjllGP7+BNJW1kVm4UTPgLeHs1IhYXz7UH1WB9+VZWK0yk2TPZgfBd5bLT57O
2QZODGhX0fAQasWzRZ1F0WQQ2dEStONp+MkSSynD3ncreJv2QAmwBvBeWMqwBhu+ihQW8hY27qbT
uxFmzKQSIzuTcDRqmkrASOjINagzPfcHpJWSB/IP5bKoOaFzE7qIZQKeRPWAEA7QJ+i2KcZOoJ4y
ob3EZiMzFTc9ku8Wx8TORWHZmXSqHrOskFlH4hSK8HE12X55cCKHq8S+yPyvmwuHBEoEk1iuMR6n
tuykdFxIWFF0cfVDn30R/zyWoguSEMqsRIzlvnT/iuXboCPOrx4x0sBiSQ+GotgBudklT1bjVmAz
tH469yYbJGNBYjQlR2wDtY+46kNGHU2iNIwxoONxQWkvEWkmkoLoHFMIQtwpeV/mqlJ3WR7/igkp
olbwGYq33EALhPpkgCWNkKTCYOZLcmPxe8KnLRmzTgJ3sKq+UHGJggwGVgnZGRSycDh9XIoiRTAA
iwSECsDNgc5ThF5L0uY/HKi1XICzNhngzc3vPjIQA6TB0yVPUV3xuz2QsOJiAhySLT3MyQVlUkNu
MQ2KKBmcN4hmz6MZotOiwWLgX+WjCgCxcQ0c7AyBOs7McsBPFf0krU5MePXIlLhrBlDceth8NURi
u1EFRjMsIco/HYd4ZvPZSwlVRR3pNIsXhjklkkFPuQMfMcioDxfWZlp6nPc6JwZnrZyKCEtCoJB1
gD5f+oRyexqVNV2rTk/okW2exENYEe+5SbslunU3sZ0c1yb2eIZwMHCgVYkSPcYcJiGJetKxyzLY
OMH+MWBE4g4Lul87Jo8kI25AIKoe2s8eoUR4Tjo6vsGIjFvI2j4iIcBtCeEWyCTsVyI/mXEwKVlr
FkoaL19XI/5GIy6DHz+DSyFQl5t6wnGImkADVQqY3wvvIUKHWP3Yl0tIvwWb4oaRmrJEulEePjB9
ADAQciAXZN/hy5tSw+eBEw40/yVE/kTQCyAvj91nDYNJZHEQcQMeG7CU/dxiU56BPqzrG/0CNw8n
lW2ep1Fxgl2PNfQfXqYCTFHz0rsA/VCX/byGOQ2tFXoSmB///nCBVw3saPXJo5OJUURpzadDI4xx
xYdUDlT5bggnCI+gjzsrYsgELqnrBfawEOihVoJ4o16h3uNJghdIP4lJBzvfi/0cy/2PiqtOGUJ+
YPqF6GObPsJ7eIdEhf4JvAurdRwVNBZdbAQDJNH0ksXbKXfoE0UCFL9SF7qCSv3RU+9fe8zhtkyz
8KvhZovfe/iFmLp86f2QCvEHMkgw/Mq41a7VWdl97gpKBQzuaDpI2WWXRhGAmAWrlXrIlzItQcny
27dQgGHbTNnIboWnBBcObRhbGuMEBVaM01ACsP6M7KfGdyPDBNJf5oua2ypS5WFxxrQs4WZmLUVW
TLAfK8y/CZDC9KmD3/iNKfdJsfjy1NHBD17xEOSnROTXp2ln5MM9XuHaxInFuevC7t8DnDII8SEJ
YPBCggGxL3TpdFkSzNgXsZDYp5uuRQsA7Y5SIaCxB3EfAUjxN2HuKqVQhxAYomJVD9LR80FCePYo
n/hLWewFbEPOm43g41KtcwsmypjD0gqnw/iWGwPTFKBAiKkXp+Mu4pnGWb6F8iCWE6qyiMPjhbje
WxF3ALam90+EiGYSoY81Xci3Bmwb/QHBINIJavsg5WlhW32SP33c1rheMgTptM9Aen92X2WuNKzp
PPuI+OgDsKbB0gMyN+TcP84OlGEkHCA7PKOsdxCPeFIhXvHv9RUSBWeEfzT+OmzABQwg8Ht+J5VG
/MrFx2fXQ9/B4xXfi+X7woi1zP0Py4mljGJpa0GFmykSOW7m7QvDULvZCuE030WyKmfxImViytOP
OsGkacAMYoXqfkdNl69aqmkEub+zRnWOHcax2ai7ckVRR2rKpj43G2WLRf+pWgq2FdQq5G+4HKyL
pbIlztZgvWQ2BILWflFEzhPAkSXKvsu+wu9AmTYjEWJKyuWyWsALXnbbkPYZAhil3wNksNj+CC9K
yb9qJyYGXeQNKYEvUcUw4GrsGSqQfKIs0ZGwJOFSh+M9hu0YVPELWJ9NDc4MIMKJBaoguB3MPPMB
UuItYz52m3QpfkgxbFCSw4Oy3Chf8eNl8DFDXBS+q2QUAVaGLx8w58th7gQcAzvx9+GeGvDNTPJB
nqw/FJh/XEpgT6p45j/SgpkixMnfKiWFq71WW+4QHAU4zbZ3eeRHnv25tbgMpX2zVjCHYuroaws5
dnv395WxJpsE0hvusdISHSUHFevUSIPvUt4Z1x8YFUAC4oauf2Z+J6hcHBVY5x8nGFfvLfBjuuTh
kQ2R3dc8cBofJDjYLpqNfSif8Z2u0tL70g0BKNUPjo3lWr4SO4sDfrGVZ+aBXYmLTn3Bcsz+bdKR
3vJVmnnatHhYhoAiXwl0BfSRrwkNAHXTaxwQmcvT9t0QfwpdFqId00MWVc4ZsJIY6p6Kg3YzfSaN
VjjDzDG+/4pHB6e8+J55Wjin/Ko+AF0ujwQfEdSKKkDc7fKQBcQG0//Llh+ChmAZED4f5mNhsKaf
87/3Pv9j05MzzCj7vXt1zNzduz9B09mf0dv0UUk+JhNKF/eIumiy32MJ1XPACl4HWJrmlhmtedKR
x9600Q8Q4rXpokGBhYLuNktjDWqQtNMgHcarD2g4yF/h66t6aBwut26G00v6xEIFseMzxPzjqbG6
wIwJ+/HxtRfqIhGTDTWs//kr2z6QOtxykALqGN1y2CVV3BVw7NxzH/0AKaAyfz2T69YKvcAMm6jA
lTaXAUkpDBcLvOOA+ZgjIs0hHhdC6jT0kNklsscwoEF08EXkwFkM1g1rTY9aZGHf23DGEsMJYpG2
dhxeD75T7WoPFcAYyQOpaJrIgrOwPGR084eF+ym5mUv7hNAwp1siP/rZbfgcOc41nGc+DYO02DF2
n8P7FmA0sn7Asb9cO5KCbOwQIIn01b/PlaC9ebiFsTsqWTyybTmvFsrhs4Ozh9X/QTnYh9dE3ctw
k5OZtIb3eRbSKcaHtDRPalvt1tzYkn8UxTSTQ2Ajmvpyx2/86qE9mLG7opIP7+VZOrA2YcNOFgeW
T2tM9KFIQkKntbxWy/hecfxMhu/6rl4XD7F4s98yCiEOdP+amBMgD6htInWeiggSCsUztBhIQL15
t1ZWEb5F4S0WQIYFmHAw59+DQV7UA1GhvOzm3bxZy6PoYDz0h8QSQjfpYYMkRkjP7hAZg2jDm37w
6/ZkVuV6B1N8QfllHmiVpVuxNJB0R6fo8T1FJ7IPfXp1JokYd/AyTgAfmF6dNl4AKAIOQHwyIG3l
hZkpWz1skEO4APSe8ABDNGxCMAJgR/EH/ZnKrsmIKl+x2PN3xpPyZQ0H6a7u8tXvzBCMs0xLzM/5
rDAeQE2uv11V84PGe8WDl+0FWJKL0wvxnPuceoi8PTr2f29nIwukdWJeCGyM3YHsRHUfwlBFNKJJ
begrW+hLEsYPZMx9WCJ9FgjrybGI4hdaUT7jmS9e7g+dIomZ9gVVdFrjnOHJNkMt54K3EcZGlJq4
sUEmubP08M4t6C0g3NB6GixuJHhbiCiI+XoGNISWmPtf9uUcDEJ/coI34V3egTVwcuAgQQxLVUai
UJT6AFiwXzky68m6x/khe27NR+MT6TY21wCForbUeqPfGLiCrt2AvOF3W+nAhxJbHKeZoDXGkWvW
VxZOKlSoXhxDtQkip4tJlXfbcJSMjau4Hjve01d35pBTSL8UL5MzKAcBaL0bFRAfAXkr6R3b7MTB
c8jy7MaXbMhXcNoZSEmQcYzyVbrxBs3IuN7qeXynYwn79fk3DiFqQeruGwCNosImrkTdZSl7h0On
0hAyJcBIeA3xnZYX3hVdb0kJkD6io37VdzrJFad8JfbsahmdeI7CY3ikX+AUcZXKtXGFHKLum8dl
Hx1/49+YFPsTkI1uTbjyzcjaW/vvqV5zhZUtx8eXyrTbwhVh2d9aezqabMkJrpZkn2yzpZ+erKso
B7Qpe0i5LtfNhtadw9vy+IZ38dZc9WrLdedOSh/NA9YF5KYntwrnUnAnHqrHy0bNhpqEi2Xt2YdI
ohvF9/dE35U88sWyWrYz8uUW2bI3zR41nyO8F49mQ9C3dbX4LOFdvOD/s5BiisRzQf9OUKTIM4mO
nInvSd+lj+zExeIb+LRBi0EKJ4g9WCEZk8YFfhLetzTm2+jOK1iKpvWaP7AfUvpcCZZZy7PslJ70
K92Huq/P1rVY5uv0ZNJtzMUHZ5zFUikOmTOz500jmtJN8eBPLFwFh27tsw1OySsqsYV6TfJ+tpGv
zVSZYgH0qOfJ+kf4JKfval3b53fLGQRk5JRf9nyidq5NYZdzVq//LlJvYlxlHqEPo5I9tcCy2uj7
6qFelSmFxKUD/uirV2Ofr7BnSJdMB+lwHiaqOPFl9pD3fFtGBlc9kK+cKX1fUwcssxFFlXmnUP1u
5T99/kVUV++7LZPNeMv0qZ0hVd7TVJoLqmKK2XwVLzDf2kV/IK1M+HpgjZgiwRQ8K/P3TGEeWJ7i
SX2iYX3UJxnLbH1j4f6orfQNEOD3r7hdttqcZDg+G6LvdFLW2D6ry094M19kTfR1P520uBIDtXkq
buA1hsQ46fiti3+tCyeGf2H0PwqWLZTuK9eyD4zsCY864fpfYuUtXHMFo1Z8VfpCQx7tf264Z5Ym
vLwdIGKCKZ2DcNUtPKQ2AyLzUMHSI/eFdBVWBHbbAn32UNT++/KOqsctxvkJgamHNzf/N/79rydC
IbAsA4jk9eLvSF0g1oCWlf9B2Z1ZWAAXQ+HMpy7JlCB7qDdnHGY72UFf6if+iDAdQtWcLZeZjMCX
GJWAOm2LQzHBrG93geOLMaIHJ95lhA9vGe8rMq5ez+LAK4IVYCsvBuwBbGYfxld7AvHZX0QojmJX
2PTEvtAiC4viDlYEDmauCCL6/+uR4FMLNrXCpBTwxa9ugvsnbMAt8ooE61n8DYJYzCEvI9j8LlnB
LIfADxRwY4nNoEMndNtuoTUvm754deAJq0fOZ39Jcc85fC7nlAF4wyL92MaHlIAfTOioXFiPQBRQ
0cJR+PYFAP7PwwjovGHOtqp3LN5UECzX8HhKPCPzJ+cIKDj99x3s0N3tDbsawUVvnh4oQXg/s3MB
CxAp0PXDAKIgAMqjMrho/eApdX2+WWBjqNao1ExGB55F4MsIy+hhyOcmXQjtBvaXFLQ53HDQWUjH
r5XQ8yrD3wwThVs++6zEWRKnlRiziSbqhHSRjNvduyHYuTfhCGhoqGp2+VNBby6uCTQcMspemFXD
WRDXhquAXJLwaK7Ne/zlzyaMFaj1q2IjrNLLHeCQeeAk/PhXXuptgf/gvAcs6jbFf/UFJsJdEyI9
EeEO5wmxOf3IT7QJ+hO4Mbw3m0wApfC1cKKBPAbFDqhf1UVyk/5csMXyB83q3z5YtqMSZFa8Unf1
uV5Lh2pRno0ru9lMfYKIsWXwe/MAb/+/Wtm2z95UOiAlZjOB+s0Ox84VHqMjFcTaeEZ3g/+ysrXz
6Mi/NFvr2jzYAdgvWIMfWOTIbPFXViiqDpQ8NTMW3DGQK2yZHyhn5rcIOLjgetQ3IORs4+Q9rSER
0kbFJzgm4SmZ51fCQGGO/1Gt23fK24bVhqfqjkrQPibX3tG+gxXVfyJTTzrSutFJivoEsOxcw/8u
NjULc5Qtetkpaatxp7LVpAWgbzYv7HuOwViTHkPlEfYEjzLuJhRLZoVq6lawhTJI/GBWh+bXdljs
k97KhLdC6/t+grky35H1/sjNB1yeTsftd4RVlp6uA8+8bG2A+B5GSg413Cf2umAq/cZUXh9C1+JB
gvPZd5b8pjym1CS1PS2kFVY5iT5R6qVNCFcNiXii/MZdsKc8gvOZvHghbnSuirbwtcloCFSyd/In
QHxGjUC5BHUd2mDWAw1MSTsYBqZPG8edgYwVLIhyUcHTQy/25ddti71aPGQF+4v2M/waTLl9tk/K
oA6pXe7W6xJepwXwI8ip4PTSBfkMzCmTDlIzF5ZyviR0F82jVsiqHqiFrwlmJpDUZRTDekULuE3S
AfuYBlZLAaMM7TfTevPRa5ZcIb7how0oKEFwNVARik9k09uomPU+/jefUa283C9EznWzZWPL8ll2
GWkGXhWmXxHr8/FhtUJdzbqNpQwBDwSWZDDU4TGmnegdWD0EHkgsslAytE/Ig8K8HQVVMwlv6Q1a
HEa0qlBw3KEK3ZoJjxVnEWz+glGDNS1uOc7EF1cxZqQcc2bgrLXx8htMwYdmwez1FEZnNZ+EtRO4
jKeNYSseBMiFz4RLhtIA+Riw/aw31coBF6y8dqPm4pqhT8ajfOpZfkeNkYMbPRmXwZQFxBPj2qyc
YHjJCJIyC3kSP/ptC9FYiI6RL4wr5TlFGNUPL7cy6pNwQBmjGKL+krKTGUBII4oeagLkGW2gvTzO
BYeCRxVxxQJzxmNiBsGOAbE5Zt3pxxvYy63Zz+i0iLuDh7ImTob1ZBUfY6xgmKl/kNejeBjwexjK
EG0wE+u3u6BlhnmQ1Vmujy/1ussH1he2BvhO/nilg5Y99DPN0ftQ6ldwOH3EkiaCa+YxxBB0E7Pn
cctBgDDw8I9gYX2X+ZypJBA//QclHPAyCwIzT7pGkBM+MabN+IkZHv8IktVjkcAck3KUkf9L1IH4
W4HzMJYCq+H7qRlLa0KJCKoBW48D4W/4BgOIyUZX4RGtobzQUFFfURzSTXF+Xy1yKkZnfW5m5gF4
4MBLqgYcP8RuMSyFxEDd+cKOUdSrlPdA79yvvAsVnSieyVLg9u36CB8vYLTYpWJvUfglc4h1fOL1
MBA5BB5GfhZrDc8upfaFVhqnbIDc3BWlKQpg4t9I1DS89OtzFliS+KBmPP14/NycQ2MOzLSP6gWk
d1sLQsugIDL+65JdZ4C2IaimHaQPweAKWjMtNjszMa6gRGBqlIvZQ/33ORgV8BKm4oJdzo/hJdw5
VPtkRwCKocf4wiBlpu0xTGGOx6NLl3hj+EPP31wGLBOcSkbTnHRxVK0b3un2Eri6JgJk4YGgr4O5
/leLneH7+M2Lh7g/ONumH0Dz5gLDcUQ/YtNuCwSWJoPzwEVhKsP7ihWZyQVBW9wFT84z14eFm0/B
MFxcRVJWccX4d0VCWhFwbIxTOj62y0LELQJytwBSE+OjwlkzNVam8RZSy9q+l1deIR35ufyXX9Hp
383GYf0ybn4HKn9EFuW/K0EpLloZrqmNZvbl+DyHDN04QwkEfu4AmgeqEsbVvFQVnHs+GieSqTxX
HKrnN2cdF9/JXcnJ5tC//w6RUp8Omlsb2RR86nCQLinFsCH6br8P+QouClpRs8aSrSaK92Irbvc5
KdkPkBUuTIvKds67iOeGiQbKF/ZOlcMWsCEd7G8N+s/diY1RPb/8qZ56fUFVEA9L+vjXZwPF8jlo
iHgXuput+EFY7i5NPzpxw3HTA83Gj9+ai8w6ru+5a6CkgPLyV6f231lk/LDmMRNPAYgsUOQIIBKD
50f24F7iGRT39INLwgOaPnjL7+P7iE6ioTnRVZ84/Vzc7CEuAxfl3+GIj4CLPF3epc/j/7Ox8CR7
uf8j/5x35OPz9HE6+Q4Oudhyr9RzPgnNM09WytAT9RVkNzd+cNfwCn4ad1LQ9bkSnH084ugT9z9w
Xv8C79K7/HGIg3Jf7ovpQ3IRqI96I8nHGmkaY+QgIhXiwR6tB7M6oM+/uj95iNSDnittAfG53VkZ
ITnavu6cbTYbYfVCZekz9cv1/gMsj6SFizP59Rc5yJwoR+05S3KDn8tN81EW3b6c1GjZXsl0wNPC
GDOR5p/fQ9OvB9aeOvS9e+9yfO2ALxwWH/bonGr/DaSjjzF7GuEUgVeqoyxwbcFWiQwFyFjR1CRr
ggEo6RJkRjscM/kaJXYslBcinZieAbt4kDBaEGgTzS0dEcDgwpim4gN6R43HEMAvXIswBvZL3glz
VyT5Ed4V2HGTXFVyC8OOQ8z54db4kFjWX7ROhiCfdkWsBtgQ0F2xUTkLmqA+q5Lz1JjJTk/Xn7sT
FtEvNENsU6pIOEeznA1pVH32duuhzNnWSSrtDZMZPpIEJv1WVOd4vD7SIXE7s6vt0dmIngo/IPgw
WP4Eu45XCc8gxTmRn7emGCClaIHKZbjAlmdcLN5EtZbndvc9dSMWbgYvTE/qeT1Hr+hDgV3RRi/R
89Px5+vsZOx/Y2UKcjKnob6mS31XbTsMFhvSZSlDxT6m7tMl+Z9ALtHpy7SGqcK+mcozY6/uEfcC
6YsnCUEOsxjjj02zOLYD6QEm7hgrdEU2/1fHDOL2kZMMjfPvIAnPOiar/I4GedQ6ySra0IvQpyxz
YuXw/tqCL8G/6UOXI3qVud5c3A0QyqbVNFzSd/124EdPuOBzK4Bj7gY7noMxtBlQz+xgtvd4EjrF
JCKGGZIkycX8a74Lxvoyu5XIpQgrAp8l6l11YX84Gj9WGytoToavE1zMrvGSuh//GfdiZuNv0X9N
c3KwiutvixSvucIYIsZSYw44bVH91awWfm/eG9fH1AMygMA4gYxD4wgzkzF9MmMsTUnGrgWNAjYS
V50dZR4Tu9NbY0nLaYs3ElZb0ULeiB/nIa9w43k17pE6mSxa9zOth19ctr7DnTrtkYWegwycVVRq
1D6n+Gq2rOLoUeCKoguZwjrTNwWja2YVDOqYS9wgTr6e2jljnnCt8IgYdit5A/OE+zKFHHHQ1hH+
HFNpYI4v995fezQZdpIbqiK2YUZ2Lxh2MT2FiAqZmyAYFiyWMcjljBt5tLachGRJkk+8fz+gKLPK
IaDqd/vXSWUOMY7nvFr5MwfqUYcngUOhQuP3H01ntqQqEoThJzICN8Bb2QQREXdvDG1tRUQWFcWn
ny/tOdFzemyEqqLWXP7801T9xqjcNXefXc7Zv6gW8YOc1rjPvMbZUFDbsPpKhAhUj2bswHwKhV3m
vRhlcKD83sOlR+eC80Jx10NgAG/dBn+G17/1ljSVPifOxy8CoqJZn/r6ZUsQKE96dJ4ypWvAUwHD
IXLm0XWa4JuIKyCXNCQWIFi+Kn0XMFIX1xomGmO75tcbHh3AgYRjUw3RKERDQdZ+tWHZJnYz31VQ
E+ZEWsDgDY4FW+vdwNuPBZ5N8wbiZvxZgnJ7ZkZ7nwFHw3q+AUEHn+p1+lKN7h7LSaf22GSR8J/z
d+kQKn7u51Ps7O3l64jexr7pQGwwxz+Lt+0+B6OD3wMNH9jFqL3fVyQ06w6pWfCgAB4xGCCOg0ma
FMf2khqL44l5ARyO/OVXbAjgwzAMXF72/Qg2AWcqYUGqsDDjAyhzMikRR2y/uqZW2bCUfeFDGBbq
Tv91BGIIFAjb9QuTANYm9lBFQOBv4AtAili5OIX2YiYhprUlED+AfjfF7C3Vp0lR8mQCUtro7bv7
yzc2TNunEx7ZaPseSQ7geRE/BY6brzm1CtFStvgyPjNU9XSjiEmAhPAExADYBjLoYZZ4bsQCsSkm
YjjAnIDahNoBMZz4IjDfTv+cHS8cGTQBm8Nt3Omy5Gel+7LuQRmehvkYGmnsyMxWzARJf99booo+
N+WY0mLN6ByxoR7lBxu3+Ala88e0mubjWTJ8beojlvol+vs83XxwXhGi6FQ+TK0OgYR+G1cvtuwR
CarBoVRIH4wVrOz8B/oAJ1VXc7FKYIUAYHI5fUFlAFyfTGrajwD83LAL0jOE4a2rIY7Bxk8Pjlx9
gSGgAw5j2oNLG6UfZxb89z/q2U2wVbKtVWYPSQD/A9k2mUdkMKfvER9OJro33HBAWtgTNuhEnZ4I
5ggqOWGpcJlDzaN4yKHlOXiAfTu7SJVxIWI5Mj0el0SDqUGM6IhdOBswm2yxjvVEaC+irq1g1gA7
h4xyA2OO0d/sAbnhxMc1Vxo6bgFEqfKg7ji75dWxO3LwoAg92qaIg+jZUI+KlOpQ5Xsr5xsy9fur
RYpRGv2FFAcHHDHVARkVBcRG+EaIQqpC7KP9SLS8ESIlqhPCHbe3dsiYENXgjDk0MXvDUszWiGlt
RS9w1y1GvETiQsviYfQjav/ge7quqYHnxUeBzKlYSJ/oSsjtKEedHQGf1eEs0iCyaIe4bCBdotbl
a/Eg4GC5R20/HiIFiVJHyU8cj2dcGJ1di9mXhzSTJot9PqQ79AUOoEMdnFfIj93HAJ1YZMlj4VF8
MkAmRwA9DUk4h3KmEqApWhlHMnAYUcPCzg4FB/2WwUP0ZlLhocAmcm87KEv0KpAxQEPEHN2/qktm
Ifej1CF0gn1Iv9olQLXGx8a1XrVNdKiLJM5weVc6SFxVMOU/LPRgbkMXQpXhg+gJgCU+ENrzGlD5
fB4DVFVGFJQ7bczvJgXQ35hJuGVL5DsdKpJ5F8sL+gpt51tgl1lE99LU1tssSFaE+kkKLvRAknEy
BwobBYXYFEJTUX2Qy1GgQGnxsufzMCZnA8h6lPEZdA2okl2/DogqJmDcffsd6wkTrE7+E4vWqIv4
BBU0u98kLYYvqzr0iJ5F8e0YyuJ6/poQbNSOlaMSFIV+gpJdEUI1QDFIhtcCRx7C+4EAekycCEZ8
k0ZoQtUVGMQfbJHlxWIjszv9GtTsYx8SBQNKPMRRhZbC3MkcjB4t0iz+tk1MCsxgFk7WQEVg0ZEp
muhb/W4zOpckYpq1T0NaRLht+z7hRVkENSjGqt+th82KLNrT1s36VE4KsVeHnBcelo2P21ih9mxh
ymRWv2R7oQNVDztUeQpAAumEKUPNCxUiXpzCUCClb7F28X61GWTKJu/qDA0+CxhlBSdr6hWBunih
2zytU+WjgLPr1tfBJyWQ1AJ3GV9dppdyHSCXmpgg08G58tKoByMFc7Vh8YoMPITYpyF7wYVpCLIK
+ktoioT+kdnBdtAF83QoH1Zrnm3UBWos5patxzx5XOd3fZi2RqwCvQh14MGzsucyor2Tw9bj84ao
WTo5ExUrC1CdH6B24dZUBM0Dxp4+xNr6mWlIg6Qu+uKslAVzDv4/40rScoJuLZpeOSwWBoDXpo2q
autEqN9hsrTopp7NWOTYFlFtUeevM7Y6HXAJRPqAs54fg2XKhkD/vXYl/oLO5M38ZY9tmSC3eIjZ
TUMiurF7tngYazB6qozxx74VwObkXbF1YDd7fwA3sUQtzb7NgMuyAeePASuv66t4Qb5bYoWmDoAJ
i9EzIpRabBKtUT5rmxgLiC6O2F+Ym0w+wTQA+Ec8CpgWFN1a1AvqTHCg2GdD/pUCmzNTUnIMaL/q
iRGHWYEICI0RGxOv3/UZ+RyMFhYbgyG/CyQtGULNzSBRVBMxkVhQjBmAqXHbz5SPxY5IH8hc/OXX
A7WMZTFgsXZ+m9/66S/wfAmxSDdiS4ENugDrOF0shv4smzxYwdd51VHG1Slg5W4J3z4QRoPFq7Hi
GfaDtk/l+J15/5zQS0/sLRk22ceMgj6N8RmrFGjKU4ApQ2kEJx6KGJIcEx9iK+aRs9X1pVnNVRbQ
cYT9VRzkHziTqagEvxu1Zd95zNgF2I5bO4qn05lp7I4H6N4B0sZGNWNa8TqV20LPIscbh/UHDnvd
0WEuLd3WghPSwphhVe7DrXenAUrNQHBlVOLW1gn+1BsbY9eO4Um9rvHQ0jceRKg+7KZWPCghgi6C
mBVUBG//zdWHu/UqN4P/mavIHG8osUX22Hr08NYjTlU6Xr6VMuKB/DAL5BviyCiaOwYPV/Z8l2QQ
f9/Eg6338eV7DiepHQuYK6UUARd479L9qwvaV+Y7Jd2l17YeX73JWCFnmpT89mlE13648roVbyDE
m3/voxOtSZVA0/iHLaTC9NLiDaWlf02SJmo8K8XrFAXgZKDyfymry2e6aHcabh2FbhNKbOkLKVA+
/ZWAfUV6Mj88XF6Mv6TI77uq3vkgJWjQXUu/yZC0cSZ8TNhl5Sd3z2z7fkkGBHlEyu1xp8bQyJC1
DAaV67qnM6wqn25UIn8rlrw2dT3oIjqJReDSIXIz0+ivZfKGfx0sz5y+7wuVudwKzzcVfExAW/DW
kv3A+vv3d4WRYgLIy8s8kt9XqoU/YCF18WY0ZstMk8+YZWjsm8nA54V0Wde+HYilsuAu4aV0mqDD
X6t6lS8dKNNDNkU0Tvc0hJSX53gNCNb5IHNN3lRmD6+ChPtmhmE3YCLzLo4UJnd9H5H/cer+zdyK
vmub8lRJE970aMWXUqGQBX98jaZ8y6AxclVG+q8+nDbMO+E1ZxoGOnNP966h9CAMFwRT8ydJHlzg
Ot/uZKVIK4tA5sfbZ0J/GyPrRZ5nWXOCwuhCDeiJwXf2yVfy3kxwIQIT617BJGEPZ3dlNEmqEVRI
TD7bqMKrYoLkmI7+KmTu+2IbRpqkV24HmblS99+M+Fud8r4yY//el1mJNCjDp3sqPzKccq585+CQ
2rBCcquM1dZjTXxXAlumvA5arcc73Q6sM6kFqxZ07TKtcLjRATI+MqvYSXLUm0sok1JGlcu/0oX6
L0PEocIFVinb19bZyCOMk/SIzERpv5DGY+DnISlAYRLJ7yKqaOnffqNYUhyjD5ciY0AjIMmRNYfG
PWj004hSHbqbl3z7bExMDukGzgcc/bJNQAxHopA7HSd7jAyY/B9JShbCUH5k+5KWVz6U6jQOgBA/
DJl88ddGQZDI17WMs5TwZhhkcjBYb7PGesUFmnINr4yT7JZ/n8TahexGnycsGZn60pO3g8znLFA4
FNMIzFUg50v45qy7hfJTzuSLNEqimluAo8pFTGkqEvnHx6YcQBqGAQ07G62FvQXAXhFlUIkhTZUz
OcnWTF5Ke0AuJt+R7gSzWxHceQrksXcLL2FC+WmER5ky3uyp8jyqD7CdUB5Ko8aqnKU0gemJaLNB
YAHyjZRyB7RCjIsZtz3wsIh/TJU2VpoQw7KAqM5nh1Fi0EEj46zmJGPCIy0pi8ZPOUOhuYUV5Hhk
A8gxDaI1IdxznrX9s6GtbmHPBoJIiTZcvJMCFiH9F0etdneVHTOkZbKMYdFjAjyvA5QmAqbYy3Av
oA5jTgaODMUdqftAY7CpnmEH/B+qjCgsvgiEywXF4+e5hs1vnI6yeAVg2gisIsCPZV5b6QIpS+32
kx3Y1l/Z2dnRS2FVABWFs+OQF2te6LVL3kS3G10bIbyJ8JpyfwfaTqSIGX55ZDZEejYfznOefRzS
RoDpXtbja3G7T9Rf7mASHeDzXSgJL8hmwIGv4CtsunTgGTVxIfIMmEOiDhbJsO0XUUsb3uFuqGA1
j4dEmD1QPZsuc32DYPCeUftz1yH8F1v/DhsrfHfi0hFWNDaBlMmp766h5FXQPZlLH9Kkn0cdaBsQ
zIHhoBjTEQURi4DOT6TQhP7hYSO0IFDhVbHuO6iLImEYgjB51vqltbzr34bHqrusH5XDQqGJ1VPO
XUYKmQpPAkIXSEF2fYRPEPVjCJJLwqbMrSJcFjSS5kN6TTM4gOBGRzLEuxZBRtE4w57g8Re4d/Yc
lD3eXiQkgOsrHqdzM5ijYgMuKCFa+htXzMdJRA/fVRs9slGO+CzsTkB87u5rQT28IIRCzFdEVPLl
1EzQGFWQlqOYEtjAnvZcVP5z12yMMxr3IdcUnOvih8MXQsQE7dH0AbOP9XLvj8b8QReA6WdYXgv0
FfIOwSN0N2EQoVHozFvM72iYO3YkJDXiB+FrpeHnA6wdDTiDfukoAocQZdEo6g/BGw4jop0hXjAZ
A34XugihVN6FPWRXE7SOfxQTiIVUyjb52hFxmJDHQQmYBDxLDNgH9JYYl6VA2sn0Z7XQMCqUMhsW
GxBZO5gxj9NQgmVAmCUuGi96ufAgo8M5zB/EV4rhA1OG75kyLDdpWkPC3VoNaTIfbJrTY3J2rM1X
mOKAY0tOIp6SXYfu/e53NftRj4WSs8lcwzRiPL7XezKXZPN7Mk3rxTXMZaUh6UX0M+clSVhAV5q4
TGus+K/vTinsmm93L9WBWD9FafDkwcZKNjGEv1U+26SRVIQ6wdnGi9QL2V3zGUE2+ODwmPXZyC3Z
hWlHY1UE1Ho90FNI/2DJXeDptPS5Q8Xkk5Qrz3L6fffqnsTBKBSn0JyNNFp2bqywVMgGcWVFLM6V
Q/6p33xGB0L0zg6u/pY0h4oaK6ZmTkkvniTmgcTVuAF5mhm5knJulCd1AcoOr7MH/tnn9+g4r2l9
b4XzeKGt4ui+ey566InXGYQtvZ/rLNulcIn3xtni5oPOt3oD3WJ3trrh5L7Ug23w3pCg1ILvPbHJ
COa0nKdxdvCYOveBZj5+GiQ0ER8fCIiGfR+23Sap0tNlMWz4Ddsk5Qlb9NV9EaM8ioM4wtsNrisi
lQRostq4urqDsdUmFMVu07tte7Ui1gkXINPD2IPVIynJ3YGcFK4itimSNz9IgnLliL07GYBCG0J9
sjRgRydNczwCdThO3a7zsELYFHDXx0FvDJHPVJ9kC3lJ+OheFpz5ZPapVvK1yjGLGClmsUHHaoNz
08H1Xey2HSMrIEiRgaQauK156oEM8CoggMAJMSgaNsaqQXN4thOsrFRuzbq8A2Ug2WKvIjkKwfqe
Ww1Q40ksLnmvP/CfRolzt7URgaPDrUuybHzYNkA6s+2EpC+xIRq9m/C4wzsq5ttROXBgR3DJg225
OUTxcFhbdjZKR4mjWf0T6LnnSDKmxA4uQWB1dMTt18aIjkwjoikZMEDmdfHoUYiBTpMj4oiUF3u9
IB7hQzo5atgmRZDQqgLloh91EnDYlQlFDYPQIC3J0/54ir0dxy55Uz1tkvn1KvG7E32sjy1tApno
RJsIDeXHIckJ6Vc67o1/7QCyCKftbakfOhIizX15uutYmB+GraE6JCXx6D16uZdBw3n5Xe8cJO4y
cyH94Ovcw3YTnYfvANrjSTI+T+JxPorNzuCG64x8DM48s9VB6fH88Dxs+TcgOE4Hrsp3AN1lcB4W
4SMgwi5U/DIqwufsEcyFzPIyLL2S7D39z6iJNdyEpMxX/F3Lh0sgPA/zqAxuUR40F2m4a3i1n0fX
6LR++Qnw/lUWSom1XwZpyF+z3TVKwxPG4cWWgNkIDlK+SMLvv9k5wlWWzZKwWiRhfEhn2ewDuDHM
ZtcoJu1xEkLUtkpC7sr72SwO9VXh9nSD70oIq0J8fwm13IJyl85KuDViIo9+epOPIT1+2eWL1+o0
a2y20+V1URO1dV3414X81KvG5rrAzrsgPeYvPsLf66J8mevn6sVN6vS+uiyW6pScNfZ5oYwbcxJP
9ZuTFp+6inNetCWj/TQ8L1pjbfQDhzFOVojmxxUOOpJin8gOQmZ30IjaqOmEN0h3u6PtQJ3GYKI/
E9iVJ9oIb6AHCUtnGj6FyaM7qscPrz0qLXpr0h0pU9hp2qOwHrdHr7AZdNyjYJX5YYzJpIMlfPiO
QIYNerhLc363XNXUjFBxoVfnI1S/AzIDGBoQYuUA6omfZiD4ZBYb+XCgSeB2/llyVbMw1u/k3pgn
+Gd9IvBZfC936b78LZ8vS83iHpYdNtKlSlOETFe+6WHGMa5LeVS+hHk45FaAH9wtZWhWOeC+mUqO
GwirretSPJya1Y561rEZkaKISz35kwcIFcYpxb09Qy5UAHTMdhTm4JwpFFQ1RjLaIejqP4S1/Ma7
T01yvWfJk393yP1SJL8Fg+1Ia8Eg0h65i2oEdB2zrP/dQrJ0dix5PHGICHboxoEU3cEzEuXLktsf
vInsBDzKFoCdD7T2DcT6ac7Lh3xz4L4hzM6zxFFBkKxl42gAxRZYNmVbsJ1RvbwGlMrfuhv81VrT
MO7Ll7EDrGAJ9oAr0pqr0pcPp7k0SppGKjNJNoSbXa5IYdz8IqEQDWFyDORHkNjym4Joo9ydQjAt
VQuKgQrxnwBpSJzHUmcH3bpyCwVZcBsuAQAG5RL+Z1jXIriJSOM9kG/KJVvYnixHcymObl8zE/dw
CUorBB8B/T11vrm5B6c0B8A85WAiI7eAxt8DOdz0NXXStBLKaZpGIqtKrptvrskdhNzLENEH8lka
mzrAsP8e//9msNeN6K84KfLM329qkboE8f6vSB6SL7ZuOqeOuZREhg5HX9MVSwYIkPq3wVwnmwiP
y4Py7XbNaPHsvyKrfUNeQPD0b8F8nm2pTlqIf4BKaTNPP/bwu0ur5GFpVTXIaCd/hzCAAagnHafB
Y7xgMpfvaRgYcr5/UbiUwEnw/T9BcvxsXWktx+4aD7dckFvksnCOyyf6GRQHH+C2oAwub0gsthZA
ulyVCniaEEjp2r0UjdeHNsmXf+VszS0jJmX9XRXucslOJizfgvJPj/KqIPz5Lbh+XOHy8Ml6Q6L3
1zq6ZIkTXu74fvFtp9QCBzr1IS/g7v4MCj5lDp7jbQjs34Yl3PsgIUg1GT34bYCxDd9LsLXwgdPO
2JPWxnCpS5XyWcqPvQ+v9xlIavUTd/z9nDbSHLmD1Anfwrjj20ApSX4uduzFnjwD6zvYVQ8ggLSS
Lgc/JNEI1APums74UrgzErHX3INisS/kF6Jf3sNv+/HychGIOhB/KSwhoVvC/5tQoRNSwSdIdk4e
KSzJ0xZ7UFFKeYgtfMO3CBJUSlMuSHA0xaaoC93Q3NMqauQxaEO+//gW9qAxtRGz+o3PSDZS2weO
eilaWhgjc1E3r53w+e9VT9QIFT21ELTIfdKBJw+wAwz23PL3Wz7JCAnd/d0hcQz/b3KlOHJt31w2
aSyvKhflRvknD6L60ILC+XdVwhToM8nVKh/l8r/m8zz45+8FYg54JraSjZSC5EosjUFcLZEOEjfB
2FgJqGHcMKNPnz9Qo3nfvxoJmYQw/lslEAze2AILIcWSfA8UBpcId5DSiDQBVALymAi/rlkDaiCj
BklfkuGJlOE0keZcyKkjAfXtPYiP5C23QJoCVoPeoSgKfB7jOeDSGyloATjcDWJYAIuAA+HzuWfD
plLAz1XZ5OOta08hJ63uS5FEUrzcZzK8YP7quOd80OyQyQPyvrB19uqTC6C/+xgmPTJV+FfVaUEk
/vE+paOfXBJlE/+pJ0N4/T754JYPLrr3JgLwOYwLv9RGauJUqpNOIA7KPl7RHr5Gj5ddfDwA/1oV
JIVfQ0sKdMB58Uo2eAtCBYgexPH57Fm3Eu/abHsNL6/gRCxyt2939xB8EsDxZnWSDbnTJ50Ff8KS
o/VsDUm4AR/WQPl4yZV0z0ZSmZViEkLaK4De4G32SwUws6E1AKNiHHBOQJvILw5GSjGJHLk9jO6w
UKddBqANolWw7qBQP6RBAIEC6oMAn8oEjtAEdtIQ3jGub/HwvmxYy6AVIRAloUiVQNAp+ZUr8i2C
uPv+BywD0IQC5/LbaBN+VILosa5tqK9tXpRnUxjxLjbR7qfSJ5ShCYbm6hCywp3Eb2ZXuefTAMZA
XD1EVy3UGeBCKpgCeCks+ute2F2ymr/G1Tu8nkyY0i6a0wX7QIrYrf2egk4Aa877AKDHc1828coK
rAOQRd6GlkAAGrwSwRWC1Qe/QMASwaQFyTtMQia2YgsBsivhExd4cIlNvdhl2+I/Hmkr8iDNAfwB
dgRPIb5GwBaAJsYYylpf4AQQfuoDpiJIjcJPNAOaLToGfA/Im05mlNMbMR7vPphk4DTQjAF1IwyA
LY+oKDkzMoit4mPJsdIzWzMVfrR3dPntTU5hb9IewbnVIwj45wqFMLDT9YtkG9o3lSTRWKSXBOYJ
wIMcgQQ6ETcFahORDao4cnICuOs6et6vIZEB7Abw4mKobTMH+AIB2bRb2OVlgMRc/OQQdmDdIjkp
bDWE8BCLiuNvf9JcUHAfEO8d+wIKFMwWBum2kf3AV5mBM371M6wcTyMmPOOnBrUGBhds8vr56tdw
2JdCygyDcprZ2wPk2s+L1VCM5CLXCPIu2v28HlAfaDzlcP3VNuSsaU5eP6IJkA4u7Hn34fsHLoIb
u0mQLKrV2e0E2VKPyOsT3oeK84CBvbbgL/d1A796v40CU7ifRc97zcgkIDl9f7IAQwX2TFR8ddJ2
IXixP2hIL7cekouOjGYQbbnIhuRNq+xFNnh5Oa6a0wBn8KDCOtgwsbt5ktKg57xMTHZeBuSxPXnZ
3Qm9pkyfPxkcFm5jft5dgqePYZY8Ev03MXqglYmfJ/ApgFdICeBLyTQI25hxxPf0ycleQotI/PbV
eGNOBftC58F4+pnyoR3CoUDG9VknAJU864UfMMe1cf99kpcHVi8CxcNseR3dHMmyDNUMwZM0zniA
XBGGgS4xCLBTgOg5dDLS2vSf+264DXrhafzap9OSVFwgjKFQ5GBB5tm3wwrU6ZyGQvpRga5a1m+r
xutN6Cwy6EFSwq/TfQvzJq0MDmJq7cPnlJHpS3sZ3Eau13lvRlyJ3rR6kLM3SXbR/5Deh+zT4JRJ
EAZHNQhTKAUBTBHn12XukhkZ1vB+R+vDWvxuDXsdGMTMBpnd2eNHyVIlyHNZOvyvwqBEV+5juAo4
Idjw92jb3mPUQZmPf9R9Cqmo+xyTqslMUceT1WfzgLRwoxKZhtTcoV1G4zx4wTF03A61RRncBXKF
0bkfQ+wDkA5WPFhQkIv26jA9xIcelnyQrIDMSuLaoMPuzUFoEkF7Zp1ArLf8BITQ/pBZEOXwsm8E
2ZxzOpmf5q1QCa/LzqFo9BUWBX0HtBm0ruyz/WTzpDEXYc0jxAj06VkS8EhYrsScVgCnQb8sU6JF
Wdvl/qPbJZkLAbk1DVY6ekeEDQlq8QsnogFlYvfiJkBCUtIkWDE2W2LZnxAWG2dCbL9MqV0IUjUI
JYm+h5PJUGxoQstdTcTd7hTeW/1T+P69FhiFmTJGsSKIdp3MEbzDra1NUoC8eaDayEYgc9daqAlj
VTa+ngdfQgvYOhiSJDcBckNiuNSOr3E90371H2XVmL+jzqq5ewC+wTlIFAMTHr0Zf2nUROgDVjzu
Hm+bx5GP2cl8cgjBDp4ZXayGgOUFv9M/M99mbYwMkDmRH6UFKGN9P/DpCUwV5yR/g2/AJj6Dqf5M
QA7YaDhmSCiPNcDSRpmrmC2z9/v0M7/wdfs+ey8+v2+0f8AlC7L3kMuv5d4wD7FFO1syMj+N6yQ7
xOun+8Qeo5PCUQurI/lFZnlU+1wfkx5BGbKBYF/sHtoT1deChwiTjjJmGAt8RgFmFDr/9/0bz+KZ
OoYk+OexuwViv7gsMv/KhgtxN0iW2o7PliJ5IWxazKCdcS3FhKWYNSbxjIXRB9J8hv5HJzip/8HJ
RrALx17DqCEWKrz8zUI0FGbeD7/IFYcLiGhq1vZK42aS4y3SwxO6C3IN8Llzlr7Vjsqss8wjfQXk
F6YssL+9j6VhkV/Us3fwcvN5Y9Y4XObx9D1XHLKKznQHxOWEkcD81PKz8L2oFswJJrT79rD5vPyn
qy+THxBHYdvZThGYDNK/70/TbZBj8rpEZJvxADyTcnPCVg9m91i9+9U8sXNJJv8iC/1lDn/i5fhc
Xo+s2FK39KC5TpaabPDLR5D/4l6yz5t6+ZnfFncmbEAyPLxWbCFBM2wM30AMJGoXKhaC6+bb4Kl6
z477YlHNU3qIVGgkINH7TTJ2bh7z08OAcoZsoNXTVO/kUIVKHURy/8nRCv5rpAc99wSMGDUS8lRA
BhX4I7O1BfplKhlIDzLYWWnunS/kDOA2+GXB8PWbwLunT6L0pjerHCnD3Lk5Yj+fqZOM1EHTLXTF
P8nv2Rc6pv523hi+ltUROl42Y1At4OCIbsI3tlCgBJglZiO8jeChPE1jsouqAzweDqDwfKdjy9Th
PguRaAi9R7SbEneJSeWn6+AQGjL2jPb7KLscLHQtg+W5e0TJ6jop5/ehhiVlXUPmeYHr3Oqxi6tG
poNntlQYbo0LtIOEngv+mX0Fkkj7dJPtux1uwd4RbUKv7GuOKmIadOQi4fcnaVq/IFEVk48kqcWa
acV/ql3PWvbdB6LlNCa1zRyIyn49+Kvj2BnWhKMsSQnxmRewiwBRmGM/tVRiJw50AQs9JfQLHBU4
fghidUg4UARh2Jm+Vmyejd0bIolle6SMM0QRUEZOAoem2QzgOW+FvejkvUZa1LAuWJmetnJQY6uD
mAdLHOp0BzbKkeS+6qzzYW5xiC7aDavr5ZG60iD58VFZWCMkNCS/rD64yzbznBX2c/qG823YMhu/
jd+YMxSssi7z587mACGYZAEk/V9Qdc2tlY+YWxnyqxqwXDvs5EtlCfn3UJll4KywGvrrS98DoBf0
vDe+QWCuwpTIrra7+9sxe0nj4uYfQ/MeTAwsgj3g5qCICeaE244xeY8TeG86IXGr/d0LRzKdNLyP
K+fKqh2ma9YkURhwS/XJeNEhNOJmFeMHzJeMFsPqVWTSW14tODKtd82SBrJK/yDiZXYXtmQSU7mJ
G89OWJYR3DknRw+j4XQ1OW/eH1ednjBGkpjcuY91eCDaToq/2SKP2eiOU5JgiAXwvegH5he3u0BE
8lh4j+N2n/7Qv5eoqPoXzqsZ8SeP6BYRg23G43pfHtV9a8jJfN3QoeWoBTUf9L30X0Wprh7b+SYd
IxXYhLU6MLPS3zCcd5znPm0Mr6PW8rXMIH1Soy5JQ3/VYTJmV4h67X4L5gJYik+DN6l6RxBjM/10
xYfgECxBLmYywiQ0q/LoLv/ufiAbAX43uEzYRm6bal6jy/Zzx1ufTY0cfLYGhXI6j0mBflngah5B
/wVsL4e4y4b0ZVzttxCJvYDQ9rf8S0lq1Ohrlv+wzih/+ybpRmAwEnscWXG8bHOfY9witTjmwHz8
wcPzJCiMy2I6ONvhixyHLpz72EjiN2EmxutltELA+iQrfi3ZRliLEKUqoepiL+OW9IjBEcPXfQSa
mtB9IB5vF/6WY2dOnIONroTSlHl5w3jm9m2s74ro5ZBBY/PA0kMeWec17+0vKzQlALNgDt3LjIxS
Ma71CNDE+VCZhXUjsofYsXHVhjlTI8CLGVRht7kC/Qf93lrg8AVUdgaqDvZ6BtxdBQII5T+Y2hic
fqqi9lv8xoP7DF6R5Jjr2aAKgpv9HN2mbXBwCGugI4Xds7PGJpxDAIb4ZpBmjDzbqCL3gd7rNzBJ
kHUE0q+73QSlh0LwWdT+fca6jUnK7HeYm95lx0FdJZ5+sniS2YhwQYd1LL/tXAZXIOac9pfoPHhE
j6CwOfDgOLmvm8450MnzPZOHmg4hQo3RttdXa5uatz9BDnE5/mTnfLdf2xEsyt3JHb41WoU3pJkb
2oiVkcIAkeFFqAlHminQXYgqFYsyluJUxGNVsWvyWj65GhxYJlNoIaBPIbzovbgTCGw9p234G1hI
zaNOOgQjWQEWYXuDHmuqD19uy+7it9N97LsPZkXNRIDrnzgwGH5NUUNJj5iOmDLmy257CFU08PGr
jFHtIK9sEcEj3KGEzB/1Y3tAqkyMY8wkfp9VJ58S/gE7mJm7z98cGNLHTScwXoFvMdpOAX7m9wMc
gL2j39gkMw0O/H4cfmpqeP60pumqPbkEF7xXbSMf4U8mBhXO61G+4cwvoI554hvpuJLVsSBUpJyq
bbuYdOH4onHsrKMP4E1tle66dwuWzHPVr3+he+z1R3juAbhAH8FI5Eb3hzdGf1l0VycAFUQJE3fb
6reJzoQ4vhYlSt+c8CwDU2myZjMHd3z2eyET9jkkI1D/NIMMZ6oc8HDu2Qo7IRkQLloft9TF7abO
E7JCkq+DQfu5l2bnaqRQAt0tXm2QzapfdVzMEDPJDqLVksGgJPnOKSrIsaa5muMf6S2Hbe90eIA6
8NkaXA5XIlpH5KAojaebzlqrj3fyH95HNiKMmu0B0RIvqzRRHBtop4C5YJl5rct92XXEpHAUukTI
S1qQZS3jzTYsB4R72/T9ruOXXvttFOB44BYBZ4tlIbffHdiq0VTtBwYL8u0QP7R8HVSA2nNOq57O
GcHZfLNIhFdMa/cCdMhlwAhZusBsb/DsHSdDhtENYl4UNLM8KkPOvRrlQMH5mf6Q5W/z3OdGjpr6
Wt4RvVCC0AFVo022CiYYuuoaSUT0PzYP6Kq87rTdH94HNRyBxZRjEImQH32QHdoLZNRdOSqdeWMS
u8XqNixxaQTbkNnhEOsC0T3qIJP4yelJSPeiOSFTQJQe8X+PUJzI0fkC0eSBdjKycTdj/vXY/+fF
HkEzzFJXpLZ9SwPrRcSkURPJBeeNBuMgbB/2FZLPfbbcMptxzyNMH1BrIfkmIBMubqj9EEU1dNf2
oCILBlG7NwP5CEbEkqA5zqzMvO8RVZ8whgMq/b5wK3oK76Ddm1VQpRVmC0YXVqLdGUFyyH46q73c
xGoGWdm+52Z7si/cNOtUOE9s/kOO/G6Y7s0G3FoEUORWtixhM8T2ldmN7QAy5huWINsEo+bXHkXP
7inJz4ga1jH2/0LxSS44bFkB6v6E0N7hc1Dat1VaC6FrUfe7J7M57vlXza8eYs/IRUczej4vpkTY
BUSxJy4YnJUGFM14ryeZUCKusRE0p7V3cfVJ/QtHM1EzpPW5jBgU0jxCS+EiTML9yFiPwahVZOfO
lpc5/ZtMUdbzjTrAyhkicJxlXek/6urWR2vVJS77vMlx4UyRsXC6W4iFM9QsK5mtsctmxwy/HA7i
SY/tLx2hY6NEYxFTwo8DA9Z1iMa+hg45gU6INMv9j3P9xeGK3wHrMoTUaEZkuYQ1qnFU3DZBQFhF
sOMQOgaGoLZ3TTzDmNB0bKM4+zTIq9QVgZ7o7+z01+GdsMdZ7Fd/SiAAotxA1wuK2QlDnFt6KnL+
a3+B03YIzyP2EwzLdmeAlN5coNJufwjuPB1QrRfYKU6524BEfGvncOfNT1MsLg3/9bXJtL/bxeY9
UvrAsfqPoM2MXiizdL1d1cCaQDktKohD+k9Mk83+TaSW1O4dq1E8RkQniTHCLEtzADdyFejDE5lU
UBIQsUSwmXahMkfYQYaU3J3bsRyUfWI+9YN6wBeJksxcRyZe3ufl9LJSjzqLGu2fCFACAY9pe5hu
CKPUwyv8Pb7iYjDzOvZ1kCF3+af1vWvFhyyEMmTay4zfK91CP2F66rj1ErHqOu8eEJDsm3WDVCye
tX7YWcvFJcKw56KH9wm0De9YZsNs32SDd5JdCbaOpFAEjO3PXjFOVjdnC0YIc42N6cUT9F4ILMVR
gi0qGZw75A/trE5hITq9OyHZxCQJeuB6akejlEGAPXj8Ji8D44exmHDC3vB2AJuG8ASmNywM8KwD
UrZaul1NPjsSlrgn5zFEbmwOqvEdp0/qgIX21VXT604+E5ArBOaGmGye2G4QqvAj4SYBjOiAhySM
aEB2WtBBHbdHsFMf7lEX3alpYTMSkxDpnI8Q6RscGNfo5ULgwrbcNVM7n7QG2GzBGnQwAJ4M7Cr6
II7Nln0K4Yc19fC0IUNE3rMRKKtl4XQHTUBMxMlYxEir2Jw5acP3kCM+2XCGc8Jv170AZ78cZ6Qt
w8NDvrUpcZ7Y18spNm19F+PFibaaSXyOgtBGoCP9C37zP5LOa1lRbQvDT0QVoiDckpNiTjeWulTE
gAQFfPr9zd5Vfbp3nV69Aswwxj/+gP5qVS4Q/PiMcArWGce9uUiqnYE32I4VI6Bq6kxae/xnts1W
h+ameDhG44OKF7W+4zQcV/7VnlO+um/0HdjxnMvje939Kclj9b28D2TXcRRUis2zKGIAE4L/GsoA
HNFCblSMgDFuwFkdAibZnlSof7QceN6VppzStZvqZcj6uUCIudn8+h0E1nPHloKkL7gMUGZTp8R0
/tJRSqS2cuqHVTAsRNzd9+ek/VAis/YPWOo7lSvrtax8w4djFg0Xn6H53f5F3+31glGsj9Gnmyff
qeQNNtqpXIHVlRc9aR1Gt652JArpMvjgsOMVbFdKBC6mKRp3UbYbY0wjUl8VKmNcVim3OiS7w2Pf
HpqKJ24XHOGwLYMVAF0S7XbrANF11odPugQWAtK4cfHlbq/zvrn1XXJaKiBW2oyACa6gPuO+JAtz
bCSAf0nw6QO3oRXhhOEqGeNFX5+GCc+Klyu8wWuM5crg4/RPFUBDuD+Tw8glxD2gO9Ua3SRtD5gT
niHjYYweaw6r8YPfciD56gIA2H2EnV+s316N7wzNp0Ie0WCszfbjZ2JgNVE4f8C3XuOnbPnHGLsk
672mQ3o7jXvoWySx2zfgczsNK3Dst8XFBT2nQZK46u8a2ADzNx4VXGz4DIASbA1n3fM4kWXc/HmL
i9dsEN+JJ4L5fpDZdQta58IegB8g1E/HedwLtVNFcvD84xMvhlJzawCx7S01jz9YfeeWxlQlot1H
rXO4w2y151CzkprLaadbVCtvj4wPMI6f9Sba+GOVkpDrA8AaozpkIoLZnQPot59T2bMuJd0CaQty
N5tidAy2VSe9NhwQ8IGo/R/Mok6+dN8kKeFbtr0QyN6FbcIFat62hMNh7MF9zK+WcDqBb93mVI9D
PCJgpymJ8Oy7k2oIvGNmx5oxDtPYzsoubUhdXm2GAsnWEnZDhaCQ2Iek7w0tWBCYEs5hhBw1u7Dl
kwGRCvoYEA4h9MF+LC3abW/S317d0vpOmwVvhtubE/FScaMjpfVvc2YOt/ngOKTAY77470DaR53/
idSgnUjYkwhTkpurrdtdPue693ujx/mxvCdKxDXYBA6QG5TweQ6cL0hwQITcf0WiUxKooNe8PVEY
YGKRzntRPtXOTFnhKcKBUqffC9v8uwI27Tu8Gme/BDe3YOzOBM6tmC1OYe/jm8e1zNyIRc+UhVuY
0ofTIVQ3ZfyzecMmoDxdPKpC0ltJcTwgR6Amunwu95XmVGykerlfX0/cJEuqRJC9z4qI5jdHH35n
GH9njDjFyN0QYw94Zw1eks9RvoTvxIWSX+F/42PJic1rWRO4OoO5wRQVPihYWwMj5zbqJi2Hp3bo
20FCjCZNN7RLEASoK46Qdtx8MbPHTJC0WZZqY26NA2WJ2xdGhuLKSGjTHg7yaLKhiL5qWTmq/V1z
DQ2ddipzNc6gIcHnFJaWhEVxnTN1H/rv7cvGtH4YDo9GhIZSY6A+FvKm4bGh0j8zRcbnbrBEA4wH
X5Iz6E7NmnuCMTcD+ZQinm822fVdYchNmxUiEPKh0RkInPviR4amlD6mGELSY2aAA9/kvX3CITVf
q3qFShdW3OIOa9lVXBLZPK0IaSl+/wZAEsC0uvhEVztzCrfv/BxMNEidBRFjpAaDBD4Wg47NwG2/
Nts1IibSzd00bL4u8yITUDKp6Zn++g5Gs46OWp5JTPzu2EvCEcSAbfKaN/9mszrGFiwTrmPQkQUc
o5GnmAo/a2sWeNrcrbdmMepreqDwjg6SxSWxh9wN1Quunm6+HuQ7OEyWrjTnKvN2MR+B/InwNP46
zxiM76+PENO6ElWL49KWXgdG6fmho/u1yxFJNhzoZnHkKErPr2X4FSiiOIi+rqiS6eJLum2HCRfT
MbCw3/8dVSTRHgZPt79UfFk2/SwsQ9o/6+ZSP1NeKZS62EJM1e3LqqcgvnRl6Y4RDsg3IPyadoZa
3lNculeBM8MrrRY9R+HUAy/nWRqN+T13N1dAYbjXm7qrRQJKJCqOERaAorXFnGe938LX6KsePbt8
hxqSwtLCn07PvG9EaB04HZ3r/czKy+an+gh1iujCQnd+TDApbe44DdrPszp7RYoYq9BoM5GrkZyI
Q0vbgDPscUvZgMD06YWBHgrMPETi74gxXN/HywEv1aU+SZMhG5Drlbesc6xBXYJvTB3IBUhozS2+
lv6ToExqeMM84zfhU8pAXlX6Vp+hMiEYB+ZK2UEeONwyQLG3n1uO5bgIylXrhIY9pFrFgsHJwsYf
BjzES21jHeU3x72jjLkq+Vf21ZZnGofba0TLFr1QjEHAnhoRYkusfpi4whMwc1+ekUZqcyw916CZ
KHFlV7d4m8BcqcnNAG75iS6DGBkuDsk4Kxy5pV5eSeQWj3YsfJ+Yz+3Hwy1/DIZmv+G9v5x6SmFI
dcCUDUZzWE5TFVUviZHWZy7d7eum3tHoU/DTcXySf52+bPvM+ghFZIb8HjVrekOGc7jxBzTqZGIR
ZFWSa7/IzmlY7kBg/2W6p6G6VYPfH00yR1mS7cS/IMhgzR1HO8JNOYynGBhh2buP6+iNT8s4J+BJ
8BvffofND+ZA486V8eEFTz2ftpxJGdce6Ftj9yyFefwvNKzhjFK7LMBFoA8Fp2wOg9HshajZ3dtf
FwAHh928b41jrM5QHmge/qVzFVMoSBc/KpcruXOMcA2DMYEc7BfYEnEtCOba15e3VFVdwsK6I5Z3
HweqWz746qL+KoPvoX8pgscMgRJEfbuWg18ePWBj6y55C1Npsp99oobbnlbqza44NpzHeMqcmMJ9
TZbPeOgxjlyUJgMOBpfS1Qr71u8ilkgRGYurfedgY1tRwRYuMb1OGf4Ot7+PDQtZ0PL3yRC43ixx
I4D8CXdhb6r4e031NScBm7tcKoDe8YxqvqOmOkvH/UrYXCHJumJP6ZBghy79nyRp4NWuPO4lr7jn
qjGHfT4DfAXQI5GcnucXVHBkYFCg30XLVI2RoRE+QJ8xS9HAKCtt9YQvxobNR5gZx9wt3yPEFo9o
mIW6eo/fByR2zil1mWhWQeF+PdXiyFNcsDN6RgDGp5coIdpgHNDSxX6qbkCDlcMTM+vhOrdOTHO+
q9aCtgnJbM6+ft8XbURKwXUnelDGLmdB25tD5LS2mqu5Kh1CjwwNRrprXANhazACPrFv7CphNur9
LsO9gwxg3rgsYWqJyVIS+CQ1WS05DxPUGcXd3ccGzdJiiD59fBYkH7/IMV0Pj+Pqf1Z4eGAsvKcL
5P2Gv1NNsBp9EGuzsYV2VexpDfKNlbXRFQUQ/V1x2E+JvULLgRBPQ2spPuIXvDDGwZ4Edspw/nEG
Id6i+KtdD6+4OLzj9lSfikt/zjxjhSILHQ8qxpu/wayANEzlcPexKfO/PZ5Gz4wnZ+PtKBAqEEj8
KPnY/JmVJpyi1flIrheM3AayPIzziWH1vOEIDjbgyBwXH4hKQlUxekUd1IWOzhE/0GV9/Pk1T9dF
pjr5PGk/b5YWXMWJXYyMI9c2VE5hq8DLKSzssRfNdt+Hs8Cr0f9qSOilMxQ+qp3JWQ1+fZtwjdhA
OUt16kARQke7oRmDqOVl5pJPHwBCiM7EGfildcCJGvPqEVMLD6QughdwNLdynDI/CeRTDfUHnDeh
rZI3kKVsKFlfBL6alzJNJwf6UqzoLxEhJ8+QxEShekGadZ9pXuniq9c4ETI+kgms0u5PiI+0MFi0
CsIzujFmHEkT/oHOe4ROuc8DaSPFChfb+PvFwJgchB3Z5qZkzqB74k2B3Q60+45pXA4M0FoZe5y9
7vVsBIElll93shM0oU6nUZVMw765N4z9Kqda6dPHaN5HHBDj6Ro8A9xZTDBmB2Uh1R3+EJjA0N0h
aqOgw+jq9i8PNFdtA7vZ4161sfUQXj2Uq74RcdbB4kwY0tSKky8NZKlRd8bc6eqcqniCPS0YcG5h
iEVLjhOUZgmgUZ1fV9TAQESZMwXtXFz97mB8UHHf/Zz4HRICYto5EurM8zM26GiLyQ/holWPSpBU
aH+iK5dd7thiU2zuDJo+o9vOGD+/Th39jry5KVPbwRzSF7NaGPTsMyZX/5QDYmIGSH7lLXj0b7xz
w6TycDqXAR99vgk3pdswdgFO2fiF3QNXQSHhSONHAuP/bzjWYkOcbk8Py+nnCKZ0wplQjRqvTzmv
El624q8P+FIcRH6KelITbYfLSOncRKw0uaf01BzQKUMBAes+SSNZ7FGt+w+WU99uAyTsWMKQO3eF
D6/b8mrwzx0kE4wuYTnDwxeXOJ43WGoglD/VoBOy/zKY089S5oD8UuzhpsGOpELs4CPW1FCj8eHI
kxEmL2RUggjm8MyIORchNuK3wdJpA/IpGFAzg+HVv+b83Q36swThrrVCEbML2yem8e2H8ya8kZSd
MgGu5ohOQ9gk1EtMJniYFTUxY9AekQv2I84dggRptb6HIn7p1lZPcHMB8E1gih0EjEifrF4Uu3eW
ON8iHGYsHqzd+SDhc2ikHj3NM0aE87V700HShnLQbeVguEMBar/m9ynnsj4hiMNMZ8zCmCgLmYfF
DmHcBOiGgkp1eLFFwJeCW8fbbz6WOuqZR/wuvgBsQgv/TeDOFqMh5vt7YRn4JEEDG4NxGYOU+30a
EndwqYPs9KDrwQAv+YbU1MltMgwbF5+/lIkzGpNtu3Z/c8mddochG5bxYvanhRWSyEDZKVMYb1LM
PPjzryh+sQ7SeID3iEiOl9ZQdzHYuUbYMbQWt0/Lk1fJXjSHx/vutOclyMFtBLccOWY2sDAGIJ8Q
ebJfbrnH0J1K/A6NCQfnyi4njDk1NJ5vbOLAx6wZOAdDR6BLewJS/RWNIrjfy6FcGMQ/wGUOSHbz
PWRBaBYG+tCs3AnLX0zouT4ZB4jhbprUEQzX9T6RiKdCFru4Lpg6ngCTqGEl3ITBoFkQFFU47s/o
TYHH/jEzPhPQMQwcvd0glPENID2D5uvQOLfxK+Bec9O4Ascy/B4RscQGjArGbFQCujcozYxuCACf
2PruYiSiQbY2lSNbCd2nUNwS4W7DcHWaMHc2ROxh5DWY9YJhjPOT/Qqk5ImqsQ3kkchZ8X6sThxL
nWtCLfs4awyQJ7cEns70xvF8Y0w0uR3ZlQUjCjkk4uL02sgzZg+D2ZMSlfrFJsxujACZQ59wYETd
ToNvgSa83DmNkPKCE/LtDAPK4g+bnsmDjpBTdKh7L13cDw+cQqDxdCYDSd5UQ2irn054qYMVS29K
/oL5oaAmxF5ys/hDefh06n9BTyRR5ZeSwQ2BTyRSXRgOzJ8rUq0N3FnxkcFLM8LwIR5ATg65QoSL
RPv32b3dTix4DocaXANeRxU+dSBBuz3pyy/Mz76Tk2sHfwLpq+bhv8r8HONbku06MMCPbnW/oOgI
uLIUVGS40Se9JI2Z3ry5aBatu5/2NxWIy5c7hRtP3chhfrnhpc93uQLNw4podVuVGBmkC46qLSs0
21LoQHt3JVS9tmTDenEgssrTYYJhsUUsGxoakCbOnpKO39bQzaqmVrr9E1GZpGb1wClUV+/hZODk
hJ2gpKJqeTHJobKr6WUZNnD/3GBNkFpqPS8S/Ougu3zAVcm8wtWKkZI/CPEiAJ3x94Kayx1PwLyv
Ob05lyamhOhXUFLcHdaalqE6g34yR+V5YGnTmwO7CeoOI5Vs9gVqAxRqBG/oGRev5HsZnBSWcXZ8
ppk54zP1/FSkSeXnFtESZG1+WsKjFOd3ZMyjvkN6VWOsMKScDGdFzyVFM89sWogGi9CUV/4ePWkf
niYua7ZsX//+qS8BJTwl2RLNjq54cz8UY2hfSbv/gy9Jq5wDfdXLG3b+hUPPH7YUzX32qHK6TiSv
9RivDtYC9NjJUe0pgg0IU6bZez0c3RhPfDw1rhDN6Ghx+0zUHpr7GMcANEvVv0/bSN9eR1C0FUEv
8JRtysRxIh1+06r0e+EPWzfBLIQGmieMz2ieDjCbYErz7uL+skqg53x1B0bYY5qFFGhjdVVNCgpf
0sX9QWPWx/pfnvXb37vGjFRT2jEaKHVch1/0s1XqGGEa7TEEIx+GHziQmPk/zDOelnjnsyV7a/gE
xvh1RI+4YMw2XCKHjJtTermNKFtE9FY+VaN088TxqXGyoArL+E3zjXkDKNKakK3mjGUfhryH7E9x
riKgo5yDobXRfQnFNqXb9dDN8crsezxc6vOUfgRL1JDXG8AH+/AiETSChEq7xobYbnewIXow6Kg6
Q4aENKUvXxqJceB7bZRWvWaAA8OBsOhLgYccPeJwjMYLcCrSwUT8cwARF/Pxb4gMzKN+3wy8G7GG
eE4MLv0NO+WxYEtBzRr1gsyDRsXioQCZPin4HrEieg/O1NF+9OkQYwiA2a7Czjry41CH2MUqWxAl
hsPMjzPwur6uehQznaeN4WAD3hsLFQ4mYUIsVc45UC8d2qfiA7E7DG67aRozo2BkRg71E79hNREc
eB1XIrxZFl+dTlakNhqbSvA3SLAjgoAJ2sdSvNLu6PpKDiFSpy1I37aBafQDcEEQLTMqvMk0s9Se
COe7HgouIdElNg6psB5wGqIUpoOMf3CLRW8YIfcZ1lhlkKLqUYw+DHdvq0hTkbXPv4XzmCPv4U9d
cXsw3aY4pApzUWmNL+fTiH7mmtAhwypnPwfl3m36mlc7rEtHz7Bu3M8OMYhi/e0FEpJzNyxy5ggR
GE2YMZi29vMxhPhVa39wM8Fr1EBitUdYLuMwzaiYhVz8n1njqJh+nr9rJmeZqxHRfexBrEp90Kz7
DvviFnFs8PYH81ugL9gGS41VJHkyToAW+Ewg2a8QEI4hIeWqSuI6fPmQaJV2jvmDqUavMryWfAvZ
phuRNUIuBj9GuvnOv1hXZwmP7TlNTxTqPQTGW7FYOjqxf30gdQUSKKxtrtHQL6bdWIInOcbiyayF
fzumeeDWjdcG6hrOlqg2zP6JCuWKP8jPkk6q+3HKDf+DY0x3RoWI5QJuKn/vyZ1UHcBiqs0v/OIp
VtxcHliY0H/D5sJt1zjievr64+mxrgnWgvpVwRb0yIceliRzTyDVxXwtedXHS/MguGYfqm+uFiqH
95+xGW6oH2dEkLlg5f578YVEWTl3CJof76vEaWlzt2rLimvIIak0fIUvK8JzaNI598Nz1Vwesdg+
2RJCia8tuRJAqtp/DIWcw2ZzPxKshlu34d6mvCNssClIv9qoNFy6ouFRhjHNSGHJHPJ6JtTZucY0
F7hWXxcAPqvBia4FfFTawv4f8cfDqWepTKOzLt/eU4ORc4Xf81o9ccEUrUrjStP96XVg1gvFYNzn
QixG1Yduhr8E6wgwwIYTzkjaMJ29CW8VJdF0UugejgPvxuaLS7ubHjAMmIPSsdf9MvFaB25br8PW
U/hQDxI+xeB0X8B6HhBySjgfTqP4JJKGZGq11VIBzDMeWzycSsveTmu2ua/aquwqD8Yg8tPrG1iK
EHphiybS3OVMPAZ4p9iP4EqxR4EExtLZtxzTbQclUPHx06M6S+1dhnNKH31N2Dg47KGoVWcocmag
47RLnOGLAuCM+d7eEdznv+tKiu65jcQlvwUd4h4GS1yxVDaviMIkhU2YrW91zOO2HoyMMibuVya1
Ac6GjCkiaXZd6otu+zjqjN7T8TMuyaw3XzLf4BB5fceEkoIhhXstlBjIlSR6fIjXtV3XpEsBe8Gu
mKZ2sHjYjTeMCFC8+5KZc3FQ7tHQ+/WF4Tg9jbIuQ3lRzeGdwbCDAc25MJz8tndUJGSOMajfSIVd
lCaXfOlWjsCpmjPnFfvjzu4cDUBLbkwI6T64ZlE9caOAqVx3n3POpvxxXdH0cBJGOHlKRzRhDeKV
N6/F5L7SJvIWuf1kuEAqYwSwu8Hqr8kVFwkgeUl3OnKFKQ6Afa+J7sCujouIQRptTI9ZNE47ZAtw
NnzuXr6Tz4hu/m9jAkhL0teRCJU/Yrf9HqnUvRTQqvU8ViFAU9jx8LEqZ+rBZoSXhiHMlcMDhwdm
/njswEQU1M47w/UNfqzgXIdiRZEXDk+vRauY+YGLobfpnfLV3rtFbZz+DU9yZ2mplR9yxiCU+rQG
rJryYX1ZwIwJiYvH1YVxq9BxgB6j0RPZ0imTsNpD27SfYn5yMZo5Hz/YIVkjWJP1xLUKhwFzl83e
r1wDGCuHq6ZTA2DnN1ZAzPDj+qOszMPems7qgWYdFRHRbWJ+dsdSDXuXUe3+EvA4pSQ6h+xauLg7
YLXp5yITbwF3kCwC3RpcbrPbWDQhUlCibKBq59yY8VuK5MJ9oTZ6j1IyvEcw4qwiEESDULWq5O5K
Epw3tEM8bmDuewKjZdob4eqB2fBCFT4NcSHGSRKAog2OpxE3d6J2drvg59wWz4DZifXmO17KC+1p
tSgm9mPqr4QONdHgp8ghUA4P5m0V+L+PQf7zCFHWuzGLt9XIVo+0sYHXg/Xeo6sJJI4OHO/vIsC+
hRqLxOhCi/Huxw9ab7QIeOVgNZHcV72NcjE23AdTAjyRjBJzGNfx/SDhR5PiKPTPJAp7NH0YGcCC
sCjhhqA4Qutn6VTfQFSyCJ0ihNSrDGAuhfbtRMIlzSxX3R8ltnagkB+sapAYIWxxhYuu8UKmuj8i
iwAUybYdDhW0Rfj9sPrISmo5i3DD5eKC1acLw9QS+OtW74Q1+xQdOMWOwOoj8EYQJYj+zBUpd4ej
HzrGxq4YL8DFCprJdTR4WXv3A7hGtJKDLY119dTR29chZ49JKGM31QoNTxkfWefL+zL5Yon8mndL
ZcmoleKAm/lLIeWk8/7xzq1KWM+ZbyKhRkFhDjLAYLUHCMpMjkkaSR9UnRwP9xE+9KRcsPV/zFZQ
mB37XuNqMT4c415EVhsB4BQ0KEhLWI6N+eiJsDYV5BgCEHmxTDMZ2rIQKeP/xMAe7ijpEQ+hcaiZ
CMAneB2Y4bc0eJo56COhBfi0U7hgoDlA9Zf+CA5uyrCcnc1eppUcI/9KLXoirhPkDd8Lt1WNrGY4
zla3xX7Dh9243DoYwaf+RYaoMb4yVGF6y3eJQRc9Lu017XNqsfz5UhBw1BA04QpPIqW7ZlzPJBYo
q3ZqqP9QSSE8PG2d5vyv9b7LPGFftaMP523nDaK+k0VfL+OeN/4EL+AhJH03twUa8fKJKoxoGCf7
nJpcJzbaC4mXS5Gs2HxehinXrXGpZwM3x5qWNKBVAZ/hUsSQhSIa0EUJoR+Vkq1AtOFpYYNzm3zo
mJCZMmKjicNs1YOhdamdG1Ng7IadRgQ8wOlLe57KTHh6NTwSe+3s9CMGzKZqCaAds9IAgeYdDw8O
xQp/qiv+YEB9n4sxf9t1Y7aTnCv5bXXcWbhLXQGXV/nhTmEsimpcx6SEFhfS4CJfVXS+K5G8TSO+
wakN+EXmZJy0YtwiXB8FwcDgTW6xSMegn+VE4ViNn74ookccflSVdYZEyWOhsmhKDpM53s0QJbmK
MvtEzefx3H9LrXCUI41HucTwbsWUKZ9wvuV/n/hF7+y0WVCIAuM3JvKTE6v/cWmE4I1/YPJQDY9U
PMtxi6DNujqTZ8CwnYIEKfzG2KUHku6CgUK5abELcf4hbwY2RW9BgVOHMYPXV+neJZeQwMkjguvN
i2ityu71R83V5h8W1DSb6pR1ZjuFxIv8GGrDF1lVH5pEO72rljyBPsd0Hc4jvOpRt5HRCqdjljil
1nBq7W9/esoIBRhBf0Z6dyMtkZmKI9kPS4qvEJHVbYpHxrIXtBnBDJSZWcAHE+lky35D2wT31uNi
vI+LVQ98Ykg2J+GbbJz+Jcfi6gytLBhG2JpvP+MiBMjAtZ8IH3lXOMD29K0icRP1ML5dUEJwjtyr
7hA2Kr6fYEv4F/ds7Be3lcN4dIagGkNT/M+EsE9YfRtu8c8NpT4NprK3310P9xVYVArV7YCDKOfj
hot1A/S2X+bRgHm6TV3327xKm/9PcG/TuDzxr2jdluXmgcgTDRmGanwjxr/ZCExK1AucdEO7o57G
iW9IpzVqEPfTF8KIfYvHwsXcoBJNbZAjmpMdqYs0qh+aFYiS69+8TfQd6ZcAd5NsTTfNZjqr0Zsh
YosrcRa3PZtGEHiJrw2uRqF+LJw8QvhVTfgOzm/687M0/8UN91x+lMMBXmOfkSiz1OTFyP46ZQ/g
7iidpE276GBmcGAioafcYfoHF7XPV7uPGB0rC6rduTGCCdDY3ambwCoRNhiEnTLBotjlXKbSf8sm
sAKeJg9bjT4cqpy0YDPg/mNhjQlGx5vk39VRe8Ruy8sjFuo8v/xijBhcDAqx7tszlG6PUD7ANmuM
D1Nhc+RQ5HlQhbwGm7iGLCVk5/YrzvHHEM4ZxLTyyoWYnM0NuCzzXh8b3ilrZY57zjh1GWjOXxMR
1JRHGdi3MP29zgQTNQ12PYw5IOD5ykSHFpgv+UdnLicn8wy78WHdVZEMLXrRLO874WuCsRtrWZuy
9kDP+xFdJHOS4EGQ02NkEHr/Y/3hezDwIhHtpM6FhyZZ2nzt57qPZOKD3IYo9eTrGqChzHz+mY5Q
VOE5N5j3IOg19gc/ofuUYMdEW+0vSHcO11UR9SfpqIpyn1S6+T15e4/lEMEwgC3sWt37bR4TDgQ6
kGA/esQ/t/PLURre3AZ8onCo3vm98D/rqysFkA1on4dJAtRDO1RMP1NhCLi3cycbPcjnoHUDUMZD
DtJ/Zg9BpUh9rTCZsK7cxJlTq0JYzq8nQDIHjWgGfQPoFMvNS30yYsY9GZjPBSCb85jD9R3fcClH
IqL7FD3A2aIq4K6jvxuzAkMZd/P35LG9Uvrw9sZvxp+PZ6xguMUmF3nvtkR3iZyLQFe+sR7kIIf/
6GC7IpIgHVjZvtGMa7Gy6BLEPo8IrAxsXoUc24I55MvbUtvqRKVSrv24B/gkERWQLERayJECviye
w4tux/YI38mV0SWwd0Tzb34nYiWjlsaglE7jJoaOVE7djioDxg+X8jYVF1hyjV50+DnrmAtYNivs
nY5sbYxClDM4PHIb3SxRkezukQ4gAeYMrUSz6FyoVLhl0g0/KjIU5g0asjxF/A3uIppqP3QGCLLD
XJi80pdggfE9cE3Bw5GX99Yxcj+jwDnLXEpX66NZsDc+qhAjqT2qEYsAIDgEKQZadIRvR0Mz4T3P
e8wiKmtAVJbEYiBth7eO1AyWZOf9ZtCJupZ9RM8FF/YTp7sq+UZ3eCogACA9kBhguNAv8DWXEPpn
TAgx8Womw520fK1FUBJ4IdIMtPiUhFqMxufIrIlGkk+iNSRDic/EkEEyqRepJPl4daxgRig0p0dM
vn74ckDvJK+SDgvaSGPyNW4hTeKLwxxQcsvL4LacVmceLbP2hy2tqbOp9Hq41TDc1qxMN3WmwtS0
M74Wf+rQD2D6soAHWtx2p9/z7ZVURTfXQE1yc1H8tbTYmc3s/QdmzcOEuLijuGU6JbGEqdsFuw4u
BrVpZrhZHvQHQaW4HXmnVM9iuZoQB8iHItRU+zo8d8RW3PAcm3Q4iE4gvKEA5j/4ZJC+GxH0xHf5
AUrk0GHoDGlAxzFUnK99/zrC5iA7pmwY2W0mhCEwNlxLyfVA18ewnUzr+jggXRwNGIPJabN5rfYn
GL07Bco8RH7k9Ds0CM0aOBOyV5yvBlPELzzLtbFAlvBvKEkJB7o5bZcQAnuY8BE85GiRts7nz2Qf
YRTjVfMez/Ph3xf5hm+hVRxClbil34wjWdbgzv9wavGYGSwOzfd6sM1ooRlw8hMiqeQSPwHLQN41
OMYpqz9W/bMyw/rEdxyeT5RH78tw2ihCZfFFrh8NIsRUGeaP8hpW/jPpr6itq22WAfQ8/37L95It
TUGrHamqh1N+fD7RkFjbJfRYfmmkYLVU8JbEWPasjznSoBVW7B/Vpq+kWIPOzcSgEQU2u8MSmgey
uXiMDwtEXEUoeEHvRiVK1fjb8KcUDWa/0WfyDoXk9XV+L7OdPpOP9Q5c/8ZjYXpH5ThRd/QHD3ow
moiLIrl3GE1AWoKCLE2YgzGs8fdRf5uvYaT1grRnl0S8RMzkOZVhz3CVX1JuHNTcsBp5JLm531AQ
8pAYPtIg8AsZQduJgvp1oXugk8j/jPP11AJV3s1q8px00ESZjs4Y2RQkqCA1hr47Tcf1SJr0MweY
b49Q12Ii2NvybLT1J/ks0D1Pesw40yNywjEmNgwlqfn1lwV6NOEEU+CEHkEOwseJSMVZP8LPIthv
f8frFEsewEs0IeSn/P7l8dDLvgEC99isKQtlXpzk5HWkV+ccAA5mt0CbwPCKnk7Eg1VnVj2V+Gvb
YEOxAkAVF0aYTWhljROs1/QPT2ZAVXlFRArXSA9UBUj2gNv24EDrjAuTsS7OxbKMNIDjZqItlL/H
sTc06/VwLEPGLsd5oF5gCcsbermaZgDotGRIIid63GCjgpWR/5roF2AbMUAE2Z1xRyB35I7D5Jll
QfPO3cYwDeUjHuaYotNlApAwfhuctfNrS8sCyA8HBjyCW4x4MFxR+71pzS5bDZddkh5UbsEVNT7G
VWMaJmnX8dEndSrD06N16mEwIB445or04T2Cjrez/Z+yxdREQy0W1U38Hrj9BxHRNk35vbRpDb50
PwBmYBmn+oJs94F1NPBy3BPq2AGZOwBjDOVXKhDthvdwKf8ZZQCt0kwMd/3d52QcKqawSJ1A5Xux
zhVPm37MlwOV3v6fhnYvhMoYP6OWE0Q/dLY6N9yCB7m/vZN+7kjHF436fVTCHr3wE2oJ3TSnFxcD
pIxDznmPU8yuOJWs4E3OwOsJs5f5OR0JpPr+mLsFP7i5OExbIYbiLJHE6X07y5JZ8iZLzER5lM96
/drdTi3a7bh6B2zrDIe8qQSoxOR+pxzfS3Cf66ZawELLIH5s6nPGlmflQe3jFR2LdcsF83c7/ibM
v2+MA/AQGgJXclhb+HTAea1EQaQhnzJfV0s5aowXZXacsYYc9CDcC4XaTQQuMy8TtzY5Yy53BJZ0
V/SLNgV1wX+EX5pxPUxpz6PfTJnnm6vwiKlXQx79wri8x/WBe3HENtC2bAtu3Oyfag58ApgdNBI/
PDb+QYRsEvo6EPpweHFfRhPA6/g7E/2OdpL4F8RFCPVA/jgVQIX4WzLaxeYAMcUmH/xRwnaG8wSE
4rEjgUbRZLwO4CdyKS+1zIf02uiudHc7kiDePs/asJ4wUxmno+HiLoUAv+o5w1V5t6tBgLZCeXut
5le34DEgKHmkDUl7dl/coJSd4JrZBN62zi3eml8S/t7+lcg5+CfsM1SUkAiGTHutElsnEiuBvIST
Fapeco/16d6DwwNkJU4DWldQeVi4RaQvwdjBPwf4tnWio2pBedC0CN00nX1LmgE/YlmHA4bxnXBt
+qrWg3xG1L/IRsVYHFwciUkJbsrEpMPMzATek77WY6MwyJcPRWYh2BHcFUqerRAIknmUC0cmNXMa
WHi5Lci3lP4PqPhUaSb93BPhHw6oWLB8LKb4xdNu+D2PxINnBkByJS8J2uzPqvBsIEHvY4lfbFjd
qvF50QSlhTODsAneFq7xIAnufsRY8yaU1z9+nfonXjl1NXjHL5HHGVfliR8fHGOGliFN1Bm1lzLh
AHmxb29+t0I1xlxPp1Fz5VE+bWaqcBXEE2HZrjGaPpcTzjTJv49/AcFG52xbUO1aKv+6F1XT+/Sz
Iu+G8NYGMw+Z5EMS44ThwJMQZEHz8yQSN9SNsSlWnIrdJfurZtnWcAl62PIW4EN8+xf1nTTLGxUy
PyYrmefAJI3fOUpRE0xBVNV5jTy8uTwFAE5rUJFLJ8YKBo0K5XRzrhi/fwMqca4EWvo9iQhEwMGP
lcacvf3IJflw1ucnyc0etI5De6L3Nza9+F8QElc58z294xpp6fq3BGqV889SP5RbwgvTEwPQLcV9
NSMS8KYi3BJQkMgUo6yEyskUPSqmiNJ64q+UFUg9n65bcdJjdnfvuwzshqj1+GhO2By6qoAX34oD
EZcqDmo0YGZ1rnXiIhkwRVTOJF5SMmLaRg8Aygkhj9bxoNHW0Ffib10Jv1vaf7iymw9hXMgEWfTE
QYFZNnih8hlNynbRanBh/ikYGcKP79ModXD2TXFz4BK35Ho0mPfzs/1cg0Zjh8wIfdNE3mnL/pwZ
wWDXbkBBINCwkbqZjjWX2JM61GJMtna3GaPfGk0hPG6Z2QGjNOSWf3vRhCB9cbCn+8LjZYbK0foJ
GqxvgPT/nerZfySd2ZKqyBaGn4gIEBC4ZQZFnLW8MRwRFZXBAZ6+v9wdZ8c+3dVVlkKSuda//uHp
UvTJM+RiHEqXJbyphbqvF+zscM+2eOo9kIG5GYUzjciXVlGMmrDgxZuMTiWnlePcozswoa027kPU
IConEtLwp/+rBh8tKJ8+e1KPd/yHER/HN5/8h0idR5MOhDoRznvrXL4uTtQXXGgx0mSsULrM8zg8
LfCuHz6KUL/fa0bNpfsqvIJpHgYUIGR9jzjVTLJRLB9vTFtAZc+56gCiXViZTaAwpdho6RtsmPOS
wx+GDY55ZYKz2bZ0UR4aEwBdUGEwXa7A9VwzXGCUBB+FCxzlp/sKV0IoCv/eKwc7Gz9/d1Nt1p2p
+PAinwjTPAITiuklakk5NqfXBbuRMcSkj5xp+urpPUG+siIlWN0RokuXlm3MP3304/YMrhjYVwN4
gthNmdNLwmDjfqKCPYr976AcOxb2+JkS/pf2GLjnZOMKyq+yoVTa6EkHsQY5g8Uttr+HrkLdpRKw
RhO2IWNUttERiMqt2ussOE7qq1Oc4GtAF2BQbezZZrAGEC0OfRvpSMwi573AiF5Q05A7sbvcRzJD
q/ONss69T424bpz6hWGm8DrSRr091ek1Uf8uiLRlWjRqVIM+oDthHb+B2pxogxcmWvCIB8Ve+6dv
hRoORbN/gBUz1WNtXcwNAN3GU5J2fzkZ8+9Ef9ns7hVLFIVfup3QAi+klXx6zQhB2ynimfisn2c1
826A3rYck/HKNGbWUuFt3iHoJvhKoPlNct8gHanIkHMo56j08eqi4OKWIzYvsSrZsDxm/RkV9PvA
fQViPeQ8C9xYHNr5/s+5RgR6DxktsJase6DehttlEfOAALL1/4Rbej7UR9ZCPvIYyMtiV+zAT6ox
SbykS2DpBNpHX8wYh8FIQXEaFJXYQBhcInEFRKQ951RAq85oFbgCSAXAkyMo0RaC+mgJ1iW/DoKW
bBMwYc22m95ZGbKdUVCQG8FsA5Efq4TopF09FZUFpAU2VpC9j3D5fI+0nYzh2z9E9vrHD1INQamZ
t+zudH0gOx0cYbLC/r1Dc6ktmUdpO5GtQvmCF668I7+FTBPCxnIAwAc5CDcwXTebXo+U+B1ALKfE
kNgCoLIFCe7EjFk+YFE2qKcU24P+6ZtwtnkC0IOpThoksGrAzgulUwoImH4Pmt8SYnrLlBlv3YmF
YeEU2ghiJdeaigULSQaH+CFM/EGOXZCIm5DHTYwfPDAQ/kP4rn9CWkf4lYa/PgoFJLYQ/K0ldGCu
BXXSiJhTohPHnXQPPQbJ7gN+Xz3IV7AunGLABxxw/GNJDmV9OKfrC7EEdswIXjaCSGHOjNWdQ+QE
MsJrehH4JiSqxisP0/1tmUr2mFdl5ADTHkmegZwmhxMlfIeFbfzp6Y4OrCPO0whRLT83p0yESEXd
7nwGFnqBgn/KvZMOJQaK2VhxTJsZNuKEzNtTKEEoZ7AzRsU4ZTLxcBkB+qSHYDWFtT/7CEMCljWE
na27f0Sk5MLPYYbJO8ZZKbgPjKl4/4AwKNx7B504DtE5GosGZ43BF5esoZZaSX/IyPCvifWEFBMf
720t+sAK9TJk/63bf9DyigajYyjLQ8cQ8FQyblSFDO2h2xw7JHNbu17l0XnIwNlqAoeMLVSyvwBz
nGCp2E0hcOMJ4wouQyIt+xGyjLg6Iz/hvV2Xl9EfJXWYi0KLdfUYsnFhKuTiAeYIbQEmAnME8vDe
kW1ACcDJLUTAEDCAmMOFH/NGoCszpzHhR8KkmHFOcV1geLo3RECIq5lAUQo4SxAaYWwPJfnG5f9g
GIT1Nwpnf4rWLmg9BYFIY49gL3Bbi/DQR4q9Y3IqbuQTTNH+OCOSyF3aKGf/CdGXOkKRSXVHaLjn
2dHF9e0xADK3zXQPf/w9p0XigrTHLUtYWqLyYNeMqpdH68jhuj3il9ndIM9jkkc2S/yNJZDlBjPA
/gbjHh06YHYuzp9134MIyFhE4TnaYzzg/mYDkOPIwuEVjYzTD9T0B12NoZyrTaF7P+4Ovep6S3ZT
MdpOmNo5yr4bkONi9wMyrrlEz5hqP+5Pil0JF5o5w6CCL4WglVUfCBPHDnkBm5rmMJElB5EpGkNh
9Dt4Pv+YFwh3B4spGRbGPjax7p4C3g00ewzaB8vKjBX7tA15jMFgoHAKo/M9N2tguMt5s8JHwsPI
yPvZKZguiT7C1Z8Le0dtg2YQz+Cp/E1kfVTpYcGaAlDPfIMbQZ4KghnDOaVftAg15vlQxkMeXlrV
hI3BUSBSigXB/aBTzTbV/upmE3JaFpd0Gtk533RDGVQ4e8NOAJvtrU/ALo2gnuQOeSkyg/Pr+avA
n9S5Ud+3t2rigDaWwnHYizg8WtVW8a+03NuXAKig7ALpFfbiJc3L16mXxIizusbAY3YZz+cd74Ud
XXKmNI+XfRZIu5uTdofr/IG/AaNDl9jXf5MB6aAFXOvzM+RkZUtD74abTYMUgMjRIeZowYOypmIQ
9xryu5R0m8DhZ9mKOAGKTcYdDfqHWb687TgEGL98fCa496E1yxkoM+2KsWbEqYbrGW5H+sO3bn41
fEgkAl0ZthUeshEN3x6itmxD8KahSmqTHmZ9MFL1NZwX6yACAWHP0DkgJoVvB6H5xlkNXw2r0nPH
CTWubxH8O8g1d7a9TmRs0USQCPXAJo5kujMdVfFz+2Sxjfg+ShEKW1jFZ0K7QHr4CebI+bRHNC+n
4yOgwebLHVGsF09GpUjI2s+lH+uLPDNaM14HuDMFBAfDApfmMlerx8rwIK82IeWQWBrIvwJ4cTTv
A0bHlwPBdHCPdzQU1d8nvayJQIe+eZswaFZ4RQu/f3MINCCKAbhmqJ4EaMe//byJPGp8/JrBc+a0
VE9PjzL3FZOkjciaJ2FnJcXd6fruayBaAzYXSk4PJxz2qGJ9ObOlUgvjtzXIImsnCl36EuJM5OOX
KggK75ubOMJlD/9N3JGQMIkiuseWujJddpStf3l5+UKmIE7Yr3MJkV4X0pExeluatBBmoPr0R3AJ
6w02GOL0mtziwjmMtnZwSe+YH0Dh2kbv5Xe3edoL68zpD2How+BfCdPWGTRjg24aqjYpOrhFHqTR
F4tJhoIsRfbBijQTaQSnGScIWAnYef0jhC91QgpuOO0RP/CjIK0D4+Y0M2WlkuikrIoTJPZt1HfH
Rcwci8d+gtG1058KmAi707e9vI6Xgji+p8iT/gAn2pX1h1E8iU85YRjiRIbHi1mLMRX/jP1XnIsQ
BUVs0Sj9LqILxbnnNSC6jW/Mvd+qTHx2m8mWOtZByjeAjYuPOOO+Zo/zgEMRbu9e9oGv2QUxImVS
kAEJ8k8IOUYyIq2iTsqE0cihgMUEsN48CS/ZktZEXwIwSLPEZzpaDgAe/nUv4dpVDJ8HC3OP7ZCf
d2AzBFSGUEsYojPqI8ZKA/WKML6RSSuZfQbmsWQ+Mc+ugTnUoh9KIBO7BlmwdWC9oYmhtwdvwbOU
TRWTJiePnkPkwRnuk13Qt6dsVgl3G4HjS9T/WWyhbcwX2O/YJYY42C9Sr7Fr0Rk7Bbp8IPmAsmtf
n4CRZ5Rn/IGXmN0EMRjSeeVDN1r9sGT8euLCMbXyXz5H6uJ2QthFjAPfxFzqtvhAHVDCL5EJBdYa
eWwMhNEom57wbchsFETWnsRAqiqGE9AKkycpWZDJlVXNOY0V2xci44WsHokSEE5dhJ8/Girx/xac
BJmEhgpN52fAOauy5EwMTBmX4QREc4aBnj4l1WsAhdOnCeUbGzCrBXMMtjaK/vugNzMJOTJsukwR
WoaDQ1C6/b/919uA7wyvuxOLmsOnYXnS02IdETaDx54gmFGRQMHxoZZxBN796bD0vRM3BsNob06P
RZnYDOSIz8Jc8eIkOh+W46z2Idtgu4KICUh4JA4nCmJRosRMrk7SSEHrX7u4Y7vR1wGol6YUWP1h
i7WFOuVowWx3SPX447JxPCRAF8TmFMn2D2Xk4gaECfhJiEhYTDoS2eDDBOmd6xMLXSNu1h877Tjl
uZRoIT7URLDdKyY4JshV5r9UV6niN4Nwil4Lid7oy8p9+FouaHGP4Zv9l83UV92yJyp7j2xVREc/
nfranPIoUkf30VKbyRfcawlc7Ny4VsPLMFte5kh1YN5x+qkUC5T/BKFNGT/0EWKPNtAjG5/S5H6F
8VetITFffHw4LS0S8AvwD/0K1OzOpx15Mb5pfiM1ukS62/eyfRtYINWY+sXvs0i+08fYwn+82+qx
hr7qAyv2p/Til+A7sci7a/kWM8EnN3xTLFUuwoMo31EL2bcpRmz/Kh1OU9EG9wOtxc9The2x0EvH
WPbc0Ze5PiIoG4NlbwKFAtm/OcKY3cE33RP7fYvZMa87bHxcltKM30H1U7mKX/k//zH8uL3gx/P7
GGqTyucSccj/X0gucRujZ0WVxOdw+ss7fifsozTnICX4qTLJA3i7D8n2s3fmOp50KVMrHn+E0lnh
qiWiqWx0DSR39oq3gwm5DO5EGBfck7VgGz+waqFQdB+8f6Cgl31dQIb9q1dXmve+h6gLFeDg5XjM
CPkVSAgCWlX3zUYB050PXMWSu35ENxuBMPxZGEVrGTYgvVL4S78cfcpMIU7SLuH/bJ1urEavQ+n1
NzBJhtr0SvQFlIdmIQ96ofjfBVa7NJZw3bueJBdzHZ5aXKGZeOIkSYcQFCNe2O/W/1ZHf1ribMCm
AJndEJ2+dDT4CAHwdTcDjX6xi7pMmnAman0synsrXpMMBOEUhCuATa8nHATBmoQzFJ0eaj6WvV+v
pOgR3/z36pWUq/sC8wmDqZt9D94DsuwYdnkUd9hBG67g3MMrtMHbMGyq0fXV3oTXh1y1hiiFWvbH
nBdSDYPiPBFDswT2TU12lGh3hRzZ/OO5dH4zEQjEY8wZtaG5cBFwMmN2RG+NfoQntEcSpGUPHtwA
SsAQXirCs33aDdcZi0iLIZQ4ekSpz9JRxDbOv0vopvmhnHhzCBR4bt8XYN60oATeoAbBvsaeXDxX
cdHOs9Bo3xzcjZwJEy540wCALEWmtwje3gMMFKEIf8NHoE2X1wnXgl/RnuuQhQ7Y+xtDT3GwH/CM
4ZHwcLY7Hp86xMaC9aEPew7EDFcEKGO5HXc+ClrNl7mtSethhXQPEn0otsDPkTZ/Ifb9Br8BcNOt
nye3jboHVgG4qoXilLoAE95/DCZMhjmbASTzBVAnLDxXnQJnZYtH2LdXBqAAZRud7imLJYwuqT/s
w33XO7ZjFXihi2u2UYIdERiRxr7Uzu8djuZRF30YjeOVsmFoCsbCHwgXb6xToNjEtwVS8hbz3e3f
LTaYM7zFaMXYwzYBfzZx9sGs1bQV4OQ934k8cKUOEIrAoe2VuCQQF8QuDbzJAyVyD0B6wHjqibyY
Q54DxIbCDsQOAQiLoS8H+k0KrZ3FgAXin2Eb3wNDUbi0L845bCZRxDITYNPPF3n8TwQIDUQafezV
dcK0g4EAhyZNr984PAn725+Ol5PHyQYxqg6AUDhpaAnQd3nYHiNIbenZNA4ol/334ezn3I6Y2CRH
RFHty0R4ydeBTsV7B2N5iHwz7EQpOhdGimQRupfIJCX22y3DG/dEcMe3U54JuCjvCPTdrQe9Q8+X
CR6oTsyyWQR4KzIeeg/QTOGJwtpTIpj+gRTNfrw1w1kdFkB5jjrGQW5Iv4b7ATTrkpLxM777W1y9
mJz8cWtiimVEgC+OIqrc1ZOFSGA8x07Sdy6z0tn3AnStlEiwv5Blb4OahQq1j1XP3IbRAZUHcX0e
dNOwsw/UBaxyOShDk+6RCoXngQ5WCXhSFsVQoHymfa6ZcKazIrICzCgGY7zREBMW9DfuL2h+aOh+
Hjmcsyz5DQ6f+OXxnTHCOh8we6QhDZvXLrM1+4vIhetFgSC8EmNBGmw3FbUa744ai5WU8KHvzIQg
RZM39Bm/xmrhQ6V+juCRZ63znRKyTWFOkwMxdvwicpXdN2GwScg5ou3fUF8j9hdGCpejeLhNtj7E
/ZCl6qAIE+JyIOZOFkyR513CBshen+2aYT6q6TjxoU2fsybgavv35Zed9eUcURDRCFyODJB0pArY
wNGUol+5B2AXrL7KPjOwbQO8fwa4Nvgguq74Kp4sX4w/txDT3m7FYwXRbV07wfRB7NfVjW4TYXDN
sKWI0YzMWWYu/EyYfGtYeyB41PChxBGEP6o0A5E53WKAzQbNDqYmj8nrhDNsaMzXil9MaWzHNxYN
rnRgGGAXxp6gaZEdK8CL0y+gDisAdE4fdE907uRD3WfKXniQmEjTifMSLK/n5J4W6PERgtvkmjjQ
fih31IG60gdFDGQ6hhfIj/c8MasRYffNUaQXd5z/+JOp/LIC4S6jBXbnwpmLkNYNedhcc7E1GivY
STteYqOvjLDnVVHhUQM/kWrIvHfqRsrfmvX8c19DA2zzAq5546QAUoUlSp/KHHqCKToPkzggHi4R
BhSMMVEw3jOGKsr0XI9kZnlkP03K0ZNPfENz/fbW96GoAEH7h4wiiEizBoW93AvE5jvChYIC+xeq
4fXwArEUOYxAPbZAwKQRCCIkyIdvMKhCqUkhSK8NsPOkJK+Te4q+mhIxfuPantMabAO84/joAbI4
vwhFIXpPfxjVXdM+ZBIiCULWebFR5nymjTj8KIZP6ALZrzCDpzT+jHGDIC4dmzWgH2b9HiwQoqG2
sN6nhmfOaneshoz8FuXk6mt/eI56BaelaE3uEYoMtg5lD5Tyh3s9VwKbBaJ1aXvxMyBBndL+DhtU
8a00/M6q4GsPkCohwABGKFnPzFFGVZQNaPhjkyxjdsYFruscK5+BOrJ2BoW7neLgi3mQlYLOBHAe
bxN84CTF6Vac/e8TrfesmrUj1WcgIEOxTS4Rc+0Ur0LxGPx7FHtOKnGZUWQ7exBMukHAPFrwALAU
qO7KjpQP8KNf5BuM9MN7WgY8waIj+nvCb9tA9MPcGT//1RMc67WnuVsgUvNuJyyzp/jTDMqAJlWi
Iv/LPc4KeDSjfR7iiwnE9fGmBaIPWoWfv4dgMl39vNP1n46YA+CSil9FuhmD4Se9GmxBTAFZouQb
d5Kjr+iEExGO/CDikbPpkkrfMepXcByd6L/tGIoW0wEdcvfyM2eoIHwU5CXaRMAPyqI5O5WG0MSM
OePm79HveOfgS/snaI0Q1/jDUm5P6Er+VQGUwvANt39EmQ6434vnghEux1qFjxrXQmKsCGg3vuFu
zBMwgtVWAiDsAZwh5OO8ibWpfn6OryBPSxlgGQuLakl60BusDTOW60wwnBtP9h8jKbDiPMo9PeSs
R446Q1OPb+An7qX5goCx5kn8nJgDMsKlS+Owlv+AABi7Mhi9dq5KhQmXDlT84fD1N0bUT5cJ6i0h
/xMonZ89MticW9NLmp+sEXbvnswBXVLQ8KGyEwQBAH7IkLxevsECaMLAbvJ/8iOqZcU+lK8Snyzs
Xd4LDo8UzZc3rdGJ4IV1O+i7nwfpcViyLRnM8KzVw69m0h7FBPhKfSKT4DXEoK4aG2kBTkMvD4vm
gUzEEcoo2A6w4x/eG0x8w40F9lltT9q5nranK9SZiFvaBrBp6U9WyhiB9LHPxB+M79jkbsNI6Qgy
x+yo5H4DRMKX4wJClO0jG+nnZK1RRcGjgEr7m5lkwfDdnHxwiQBY6p05/u7a3Se9HlRIo9jd+L/o
ujZP7eZzrCf1JOvz9Eoraa9+/U8qL94JlNuWKQfHKW4xq3ZRT5ikfdld6om+N1bQAiavFFyMtkWc
Kq+gB7OvCS4eBanT4st2jxRgMS4Li1sNkUApbA4U0AANxHdjTmxGN5zKkfjM8hHTv5QhVHAyUTNJ
ngTqVYVfHwMYMLR7+oxZv1/KxheibIXn7zYRlPyJHnKcXydVgM9h0K7aQbvP0kfypuSQoL6/R2qo
79//uMDlgjOA1Uw9ynADfFX6eyweJwlmLAcHgAl6agDNuTztxm8k27DqVAcWZA57DYx8akEVOvOU
5cSKs6fP3qP78ckg7qLDy3b1fwTl9lSeuIHiEUMQQIkAFxk+F5gDdh88wXFxVCGET8ujustQyfyV
xwyj4OOPTWrX536eUVnd5uyarzG33GDfpCrByWctgl7zwWv8GH/m1CtiUAnieuSv//+UuKw93N7y
oznUv8woZdOVqMrAOAAKQWUZW4PWQSqjF7imVKIzFiGYqSRSNdQ+/XCVZriJ/KAD2QYxIn/t7n6k
FHpP3oGyArQqFuWiYLcS946vkQs/Ix8+rRfXlOexPkD9qcN2/9Jsa6zJtiwyWdImkff3pFpATOOi
rLIUHkZa7vJpFX13V2Zhu8+RS3Rds27bDVNahq7SmmuNRdbyyRj28BhLa32FjnrQcq73Y4yng5Kt
uwH6gZ1UaHLIJh0quGQRUeFesZ9339EFqo0vDmDsLIH0XhHELI5W3b/SsmJ7wvCmxrT65df2c6Gu
sOPGGbyIMvQX43tAOe29J2BpL1Ef049ATGa96StamvZUpTwb9U147kBK5yED2eadwzVhQtzHoMQz
1vB4oIOOrANkteu4XOlYtUmzbFost0nWF/w1yF2XCjkK3wc7iL+B3G/s4KE+gq/z9Bg4MCJFgM1e
Cxc2d3DSeYJ0QnXDnYt9AAb/UYeen8Gn5y4pK0zbYNDttWMB7sHo5GgkWNGFHKJMjxzYnkgaNVbV
tNrjHruudpjokeYeocxihNE7b8+cJRRSk+ztwlQxMVfQBEgJQxHjt+ykCMpmhlQQYytIXYQJWYHe
OrzKe97/u67UjbW5j5QEQEmwqqEHwJYRSsx289R4sn5radbftOxfk+7QreG5TQTkmXmnW9TFJnuD
8LDrM0frhnjgRq+hld52Vir/o33BVYOFTDU57XFo/TUutlAs6xUN1amcPCfXAxwAeWeeH/NyVwCh
sUxZDqWXM2/D0fWfOyxZvzS29/N1Le0VSPRUR3SBP6Je8L7xilOxgA+fPeHViNkTwAQ6aioJCJlo
3V6O2XNukGSgU8Fqh5rsv/0vVosMSi0XcT160aawv1R03nUl7ZDV/3HWXM4/yGCUz7h3w3+amYkO
nSpt1oSgDbcYhwFBedWQ9VAD3sEPsOEy9qQxnjVggc/76WcE7Sv4iLlEwM6UtTbsPpPBMLgOfBHW
5dya80/qGIU+YSRkWn5Fitl9oXFggsE0p/aG3034AlNDaM5ABL0F7AcY+Rf7XJ1KVje9btzAavE1
LCnSmsoD0bL+EWSP2Xegj69gc5Hchq98UV8jnnVL8x5ZUMP0QxKJnTcw2sXTKrJzhUSsNQkgdPnD
pAuK4B2LnxKJAauMB6KGRgfLgYcA0mABEEitZ5JTZsPU+tJD03UDqMFFhytIrwKF6OLyz+BWfdYF
9G+DhAMH4GYiY2cgRI7KUEX3CtGGoSWQD1U0XjTUIzQMHEYt/DyGSB/mgMVOloYwF/kFXCoZdiVQ
lv72CiodjJnPfN1S3A83ucIQhOrBYQ7Iu1eZqqhOv/XKa/RUgg65XeF9KuFX9Lp4V+iPlJvhK4Ec
n7QTftltxztmpsevMKD5YXMNqlqeW5h+qDaXvaQ8M29kdo6tH3CufO6decyhB1awVM8VcAtkP/yz
coJWsc8rIcGwHVrrnJLoyLa+xV0duakBRhBGYBolxW3jvph3w2T9NzflsZYVX2pdKGLWxTduCYqS
lh3z6l44CaqrXzInueMi4vwUEcVRIi7tu/K/hfWBBZrRaLK4CXBzTMbMlSB9flDcMIuZ9jbylC9+
DVsxPNiokFsa2hDGqGttIANTEQoKF6SdanePW/OCHHqscA3gNz5tJqOPf7cIzhFHTsKNewy52uaE
JUHdwh/j4lFqTbthNuii3+w6pqVjRprb+4yyewlLsUm/rKH+jsnXP8b63+v4GbKBUgj1z2yRbMpf
lK3k8x6qY48BEicMp5tuoj4V3EGQI9jKCtNijA8UR109Zo+wFzGxtAZwmnXiEH/OZevLGXZ5z5jp
PD/HVxEvUVFdZNeAqog0hNRiFf2fSKqA5/iRhFBL7rOKUJ+6aHFyGNo5l4850Ey5+hS/vCIHiEY7
s9FO2glmJXXcnTak75I9/J5m1EHQV1wlZl/E4hH1fN+uGdVfmKpdDmjXEhnqVpU26eUAyxGZDygo
PMx2UcQ51FYmGKTWZLSbTSiwJEwVNmYiYRK5HSFJjppZfT0DtGFSBaFle67mj+Nn/h21G/jclzU2
YsLwsQrVEfo8ih2MVBHYSTPlwCMI6V9bINtcarvfvMEdmM7uVB1/xFuPHqNeqg65SxCu31MGhGAy
CNjMnbmUyA9SptKymzLZX3+4z4v7gCTRH2IHsAd42bBsmJerDhrwCmQFsdxM8/sA200ALzQo/Qsi
eg4n7xMSteJDrOQBT7+IaTlpzhpgdBP0Z+0aibh01gYFu5ufLxRi9xQenPObyqqrhUeP1hdaDWpm
C1YmPdU8CzoYrkzeL0esKdC7IS7kgKMog832j/TVaFBzHJ7O3/q2ZOKy5bDkNcqY/tKHyHnk+3nY
1bSXbL3P6ZZNmMdbmPlgWFM6gEbsls8do3kTus1BYWeEHLPD5oxf0jujHPQZ+60w0/rjmcdsLXrg
MXoH33gJdB5g2ucZI8foCLa2fN/dHg3qI30iOABShtSpgrDBGOubDL8k1WmY+k+xwGFTQkJ3xokO
mJENes4XoAQz38A+t3CLJYztbVJirsay8LFcyyGwPHc/voWtl8H6gd32TbipQ8hVZopUjZaZOjrK
9ozl3sUrxQSKjdFI2cPZFDGEKVzEn6TtEXyI4a88Loi+AAHjeYbFTs+u+xQ1X0nkshmtzxvhAOg5
+Yjd7XXEfnbVDLcnHf9Ch2ERjAfj+fd+BMRGPHFOZsqFBxymuVPId3S2jwxHKLzOIom5LwoRSl/e
8LLCLMjBIY5bCfbwidixzpSyNM6gcSTT1jg9ynQZb+cKMebAtg4pCCpfdIOQRNW14QCAwUprwUQv
gi3BChve5Rb+hkhb1suQ86WGJwWsynN6QP6MdR9f+/ikjrCJgZuCJeFMIxxMuHb5WZ891pCMoBQn
3HbFBw1RDh1ROoKhvK93WiFM97q07yFRaq5uT037zGVMX0nlWDoQvzs2Zr8/lkG9rCfULsaq85dZ
Ss9yebvSAPMU5nCkIcQki+wg3ZOZgUIgt/2fq4bsCHOm56ypMdVnKxBGHKwQSy7Vtbnpk6BKDKLl
9tlbHSKYZ9yc+pwva49zthlygPIxOE9vpoP9Hx+WtF9ESQVl/6ggUtAc5tBAmYlQrP37Xjb27u87
2WJyemZ5UCi0y3vUI+OsN9cpCnjoWxg/w4dKP2UJpiZZ8xWB8YKggXPsN1LR7i6+FF5/uGKwpYKD
3UddKCd0tLSAjAhkF5MaJIk/IUH5mTaSUeSR1HPiOzLHWkEILSzvvfgu3gv83U4qsBnohf+KLpag
fIPEQao7VvTovu4zWb6NQNE3CnjUjeKnwYIFvOAoT8kz0Y/VGgtEah24N9KMuoMixllz9UFoe0kv
vvzpsBKPPObAjF9v+e3cS6CsmfvCmbZNkj/m9b4/Yl3B7zd3rDiaO5ai8GrAdnl0C1/A6DOOh/cm
n9BdAKij1yWf0ufz0Lr2UaYDv2RxhlFn5973GBhliTxTYobWky+wP4wDSzgwc/hwUGP4pXlViuX9
CBrhCmw5wUHs74Nyr7+n+mMm9xyg/Cu1oDsiKclWHbOYj5CKoLsmidOTBtlIuTPv+4KtUBjb3VGf
G2OidZVZsePpvM+R6jH8OnOm0c3w/EU821xeeGtiq2HdNO+gH1fH2/RBIEH43XFgpo8jg5qtRvRy
jPq2EQlPAE37e2SJQhgopu8VK2jQKkE43B78WkY1vAxRR6I7ozdkpyM4adM/WT7nNy/ATb9g5AYV
P5ZP2I3STGFpJWi2ubB84T8Yq/eCQ59TuN70FvcUB0YRkLHXULnf/1jI1z92MuBgfDro5oSQCScx
yqIURYKYAOqC2ORw3e4310Rc2qHeFX42SPt9ZGL01hlJA7mfTYx7snm53dVTv/Mbky/iFN2cKEU3
W5WhpfjKmMJJ3mRTdmsMxGgbeCMunwxZ0hQ34Pv4BoyK+JsJX3oDYV1R2/X//j3AWc/H7e7q9I64
i4S6FmA0f4SDj09rHqFo01xwMN17cxTBvcMZyHCZ3aSg2xHH3ch0SbI9kFodWgFRT4wZHjudHLtt
2NEUfvOACvGyByijfdSOtEAVLTM3F3sxGFjsaJgau+0hr6gpA8MQARcao0wbLYAS4PahBoTVXKYt
BT8uFpM8i6oZ97omO81Crlf43U5mIz9+JsgRhrdA4NUB+TLvG1bT5YXN/0fZlQCpdPByKYQ5jNhN
681zweeCJZH0pADwkd1GT/RJtfweyN5F+aCP3tXaoju5mb7VkoyHOAKzSdw6EZZm6+vEKG1C+u4r
Apd5ZzHwwPjJ1BdGc2piNke9YYYMOJHLQGHZoV3IQUGgWPxcOO4dDQQfmduFBLNn8+oN6rCDRL1r
eh+caOMt83Maf5t8QrfmimxMu20cUrVeIJaxYuDIayzBXIEudy1cq/kFR4+/qu8rS7PnkjoXbXuu
sC+3hTO/VrlSDISigW9j169PLmc68opP8533Efbp5yLqzXpkG8WvBdQt/a873nwSmumdjq2Pohyu
qD7C2X/GOcEv79mo+tztusOag6oFS1sLINQDbFLp4D0+Ln9UvF6wZK/iCwPw5DHSXE6M18BaFNRZ
DMLnW+YlENUQgbDZR1y7PtpbbHg+Agx+LFkiCDLJPzKcxiDeonYJSp1A5azXIOr9YXVWAu3wPrzO
peL2Zz/KnB1rKfMkOPnoQb+kFc6V6QvfirWGp/CE3QzNZAsPY5KhPxl93gsCls9XrOenZR0jDwDa
BggDQoguRN56/I63L3X2+GO57bGA/MJeBi4IwQXQB9SAOSEbHjvk/MIV/Pnlmher0MFBlQFj5zfX
HhmPmq/Nrq334c4H/cwtWE0zVr+wPmo9/pZJ1ORew2TgjpWkJTrKpDojXubf+SEFQy0EqT5XiG9G
BEPmk1/Bd2B+4t5vId/KLILab0h0AOuMe7SFcIlo2Rvz5N51Edw+7uEvz+F7jQwkSoS1w6zCpNfH
kundim8g5f2f8bJWhdwBlRAC3r7m/XXCndbkCpeJhMXmHJtAFeinC6sd9+sTYzdKKjs7s1fgErys
Iclu+BWPHV/+KQF3+oXBDCUarpKEHPABeDnaN5Cou2Pd4gePkZJ86xAte68OG8+kUqLuQG2EYDI7
fhvhBVtRclPh4AbT+c2o6WiRQ3mI53/beJ8RmvB2znJv+1NGBxegSuZ4kE08/v/XOVukJHG7qrzH
qn+44oVf+x0zR23Jf3t03o34+j5ZIYuGZwOgl1sx/zLlosIr5BGPdlPMeIzJ+P5lEx3SB2ICzelx
e3j0g27Hz/c4Sihe5mSjyxQjMs8oD/vooiQvak1bYeHQlRSYzjLbYWu7rdjduD8VBtWgEyjhvnBy
8HgL5N4wpyBmz9G8cXYhfnlpSv5bPV75DsmXX8mVzaVMPgoRm1P2JvUxIKKNtkdrxC+9XhJdnP0T
bs7rpdK5a/qiV9PIq1dpLLdTSs6iiO4QDPbZxb/W3hPxdhVti6DBoOsWZ9SxcPVA4J/p9brYbj0K
9yoL7hhY1eGTjs34zarfTHr8aZqfM6wh77WFVitrfkczhZcJVHHJfa0z/It9eaqq9v3jkRSmsEnv
PxSKWxFtXSOsQlAR3s7Uue3Pu1hsLen1t5YxzO+SltgOlCP9QaVz0dxuWIwYpVMm0q+/YUQ+POsd
M43/aMOmdlvCe148gW7FyJmmNYO212yDKxE0H9tkDDqtESQ0IS+hlSN+Ph8wOq7wYUL4HrS8nhK9
28WLuD1tCCqa9RJpfb0En8L/Lp8/95INbiCfdQgUyG/msaFwq+kDDCku0ERhePsOku9rhKts143q
R2CVE9X/JtWKwRLSARmSLiv+MeNqG5n75tkSNtc04thWnnMA2h1eKvM3TzujXAyoe8ICPgNf5jYi
90h6j3HvGuW3yOzFDZDHTvidtqMvUocltf97g3W26bYjyIF8wNKh6vhEJIXQuhEA8KW3lnebAudM
v7eTOIu2uCHz/hn3lD/w5Q6+JDViWpzUfRaqzD7h4WElNTQD9Nn4pJKD/Sv8+9/liAkerepl3cO3
uvAVCJbI8aZ57vw0ocblklL6CvgdfTzQ9xJgmXeAMon/iLa6R7NEO/ceUkts40xJsp9rBlsloLRr
cL6zUoC0HxgdmnBWNzwlsEHspGMLE1Mu6YtSsovuvQFgfUO+EPxUpFxrjdRVYSn40jzw3bYQf2Pw
qDo6ZJXC68V0HLhCIsNj86o9dMBS5iHYBIjj7x46FYz7H+9AAHm8xHXV1F5Oq5153BP6FJkjnN3H
dOhFxS/4uqCS6JLp7LBo7GFWykt0jvkfS+e1pDiTROEnUoS8uUUGCd/Ypm8U0DDIAEIOSTz9ftX/
xu7O9swwIGSqMk8egxCD53OPrJx3opumS5VZaDFQk3yVBpR2FWOwv1b6hhU/7SpWxnA8cT0s+dfo
AKRQ2wykIZy4P3jaOrouuMe/YJn3GZ/GxUduB7XmE+FTaj4vdb3+OHMgyycxaM9p8trCNqwHn/66
CYqT4sm2Czx2+/dm06WVpKuElxg89jTKNA2K6jHkEY65GlNhl/4WWBXjxXW/oWtoyWuH73KBqnBz
n69JD32d2fga8ANaF12CtXvBSgAo88tvfcPy/jytnC9cZlh/dK8/x7P69wlzjHwoQIRvNjD2deot
trYYLvqmvLEzP26+SRUTfL4YDxQMkahi3FZd3NKp/gw+6yL7G71C76OwZgTHuNbyjXVh+SmI38CA
j11euuqp1x4fd2SEYvVkEzJJxOJzlrEUmFztE7/0OOLFvr7JMTAwk4hqkGsHitL66rz7p8+5cMxJ
ABa4XSDLc0XZjr5w0KUbHeoAxTaPhXxCef6+SMuGmOCC4Q4mlc+x7KK8RmhQgWszbw7pmjQHziS/
E8upgJy1KuRus78Y4v7dgZ45BwMpquBBNJTQGqhB8SPyUB9fNlh6B5EmMrbS6jWBX073QVcgMgaG
NZ1kAvOOMlEm79LcxWVA3w198/cpBXTLVuU//smMPmkH+Oxfg8QmdEjYy3k0ZFjuYl1aY5N3AXHp
Rv1R23ZtQFchr43XKGXaxhCvG2nS6CKX49cOezPLJ+7NfPlMNwdYJgzzb+HNpn0Zwxi6ozKic1ID
/UzI2LTAI7bvcP7qHA/FSlIEdLUf3gHnoCKkf9WL8Nkj4eIvGLCWU0rE7ossXncISeARwj9sAYbD
i4Hx5NX5GVNnMjZpliATERLXCueAkCErWk9B18jp5/XQefvDQQaAFVozoNURH00eJLit4tLwyev2
TP48WlMw6BqmFa8E4f6zeemocS/6gpkQ0xTYJ/I/ikLQ1yW2LEcJWwiM2TswYlIg85WKqC+K980q
Zwujws6B25iCwo9iKCTFHjF/6EmzAFKEyqwIPIEhJxZXYrh35Rcm7nbn2xAJ0AMyNin8e+o9j/h9
w4cTQvNvTRjoPb+tF5L3UR3ipEG1OMKOE/9h1cf5SCaHArYU9lQMo/FVImqP9y9FqCMjR5gteDCh
lcChnEO5dpiLcrYNRvLMpt54vtmA8AF4qgFBCtAaI6ie+3YMBN1jXoXGqgRkExC0dqZtLH/oeDFT
S0YvyYPD/soCvrfKxdl8AzDcoba6fJ2+C74BfJ/UWRk8VwCVbn2nA4cGDOlxeYflzBAabxka5/lr
Uy2Zgw+L9Et4FaofeHAFRcwkh/dKOybGnB+dVjlboaAKPqQqebjgyH4lec6Ig9C4i8g33Nx+6gUI
KmYACTZs3JYM5sh98Tjh91/yWE7MX2KLtZ9RmNkDfwz4LY1RtsHajJm1wzEVIguSyEDfE/xofeYa
gsbZ9pxzbAXKH6xAhBOfx0eCLIHQP9iHcq+d29z5DQbYyPggqdJ9ghylbw/XsfwnIX3oKfwiuD8e
ZUDvb6Q+UPGfTyd2XuAVOEyibadLDqyDAwnUS5kqqH4Gz1vgEbB7IEvP1ZMl2KHwQncW0phy361l
gWXK/xxAGFDP4LXCux5oFvqqYCW2xxZ0FW4oxdDAYvHDaYJ1sgCLsKb8dJtCEfSBIMeOLWxXQbJN
AnqHGZUvQUkomA7F5Hn5IBWEGpBqE7GrN0H59grYxSZ4V7nGKEaA8uDtiadanvb7JJukwGkK75zI
+AQWMI62zb5z0Focc1zqi3gMJSWJd/glRsnFHHZMtYVTHfjyS5pbxvr2WjhWKPtMoN/sL08aHK8E
0/PpI5+nFiSFXNf1e8++O2q+1Wm5wv8LAtKsD9hlsWf5oABGac62ioTbxQ2Pas5jJWsPre4SYxu7
TJOUMcedfUOzqQE2TRcaM4/o+yD5lWBfPh08UjwpBNYk6+c5wjByBpDCrQdBavlAmHrOc78grGyf
9GChVphf0z/vBJKKsFLoSeQSwovHT71uZnhgqesaEutC+m42pRpgHFdceT5Z4vMxzNGxsoZR/EzG
jSIAJHOvUyH9a7b6CUh6TYLKqTslFw4AgTJDxPD2pcyo2eTTC43YgVhsSl8LFvCxWlH5PU0f2t6h
Zu6KdVMC7wZmnNdmvoplImZQPreIwsjDcgWHBfrka82CoEBBIq3kJ+19bsCnV44byTNbr+mvXY+3
EndkvUltn0F/iNGEeuzPqMLwjpgWP0q7uInljZTVrJxABwOlYynUxhYJEMi8SDsYs57AmKy4QV/u
Nwj4EPtsevmHCTYPMrrQ1MLVuS2Iw+ovQx9V1hyLvu4qv2ZD5zNIkz3WHyXsz2bmx1sJPwL8TI8I
hqYsgjX+JYzKVtg78zDgWz1pDvC98h0MFUEvmbSs1CwGlNey9z6DrUFehLqRfGfU5zggByCvzAUS
hs/7eFI7TF8GRoNR3XpGyPfXsjXFdP4IbUawwMDl12sFDv5hN/8EkDQShOtCLaiKpJyBpnf7vvyU
p5LBi6de76V3X9KXDQybf3XODhowZ0xKYyBPzDGLJhOze4AYAeiZeisNuUSsj2nY9JC2ii8FZhcS
OsjQWALMmdaPgmUabqPx2ByNI0jgQuO7DCLfn82ua0Q/7jh1r5h9cmZ2Qs4nFHOfPy5+fRQM/Tzk
8XOFhD392hKetiTVSps9QnhVUEZDi//o/jniA654dCE5Gt+RKvWwSpXpE+o6VPQlVImjY2F38NyU
X4KhqY1KgjK3d8N1Lh9UdQuphz4F3qQf5EO2UyltpCc5VCyRTMEU6Asjdgomjc3WmPHMZswd84H8
GEvSdx8NsZBlrnti6LvdS1pncyMqplDQIZzfFq9ZTsqWiDF84IRk5MlyaJDIYtPcXbARjJn+tg/m
KujRMR+MnnFQrrOVis8TNR67JauV6isO+/AcJk7C/Jb9DkhdnbIHPFW4YkluQGHiHuoior0UzAN/
btBzzokwuJOCmMUUB3/p0qfbfvDQfd2r6cGWg7i0kT6tM4KNERzkDOgrZEhPHoqOG5FqENefUf4G
Ru2DV3/zDBxQW26J4EFZ+LjeiP4ZIvxSyl9nhxUhW5Bw98JvmH7j8r4LSgh9pAr5lOgYhkAKecV+
kY75mdelDo6d6pbPoQQGoEJ1yg/a3S9v5CqyuAHCWj6EElkT6gVgK/4AaT+Y7C3zLQQkl4zBO2d0
ZKPjIV8HMQ2rIUQIgeEgkOXHXhbvzt9Tr1twnbpRDvMbGixWCuxZjF/Q1mR+C2MIkQoMb+RJuMiU
3mfgVnJLmmHM4V4+PzgDllruR0eMaQmZX/0O68YDMX4dtDaApwmRjMSX2MXEsoNNx8QcCZ2QfDTP
6HGFKgOJcQoVDb/ZJbFDBGzobXiHMe3fzz0pquimgMJk13pEPTY8ZwF7843ZxOEtoICQUOU+3j7w
NxbOxOfk7wgjHANHDKLs+HhL/KCiW8Lp0nBJ6QB2pJxqeUBxGuj8N0TigyqGSnUv4qs/ITrmQliK
MEWA7cpNhdQy/4FJm4RULCy1A9UyJCYCfmC1UVNcWdhMNeDHrWi26JjfnnnqFvK8RP5BPMSOd/gc
/sh1lGvZxjiQ67gzDj0SFpnqjxEFI/7cw8S13rGKU6Nph3pOOYp9H0x+GJvULYePHsFTRM37Z+VK
yUe50u3ka43Es+oCPhv6w5gCU7BYx2K48VyWk27drrsfOAvN0prilrIwZub+eWTSreHQ8JiQWgZN
vFoOuErVO3n33ojVo1mWX4LQKngW7w2WMPPsGx5Cgyot3rNJvS/O9LWBO87dPMcAlqqEDXlVL4YT
Lih+CTGhXagEBbb0ro91ubjDUnysHex5ibckd5SJGYOhyXNVbUUS32dWIw+8LcgcQ3jVsXQi6tvm
i2xr49Fc75EkkKz4DO6bbqcRXFLP6aqC51b39VW8tT7MAeLZ8wDnhZuGjTKeDav2+z35rDUEn+ZW
jAPIWCBJr0F4+XM/367qEf2ufQHVowO+oYzFDJbt6ExA/Q61z6HB2LESUaVHIGL7wi/xBe4wfOzY
lVjHMdKNsXLVVyaWH8+zvjLWUO3EQmIHgk6nM7I9cGcTYoXp2sFZd1BzYH0yQKGa0cSDe+dfSQtn
wb9ca3PpB1SV3eUPT6cjRvaEin3k7LuNfTan7ep21L/5S2DCG+DP11N46eSsH+yzMBUwu2Eah4KQ
XNvf4ddBZGhvjLHxZS7zGfyKJSavX/eptFd+eOKZqbKKxLVXfDfwswiYA9wCEQKMOyn7x1FGkzzJ
N831LaibkDfX6RKuzB9TjB6O/ybU5lTfIKYotiC/4GzB0t+RFOwaJI+LpG+fsWDOwqzDe/3r96hu
rvmmEjHQxvVxfAPLTrg0AAbVWV3lM82/bYxjvB4O9oHpjHEq4kDZ2VN9BjJr0k4hkrwY//rTZ19c
hu17weRkC9EQZvn8DseKEAuwcnZpHpmDcnyvn2udQQV4tQgb+PxrJkwCXofXQZYg0mKaYhGCJh/M
8/3Lnr4WCT6m9SG5Dof7V/NHTZdXymL4TlfyrNy2s3SbRtacNMao3OqzeFoen+tq0Z8Sx4WlG+nf
UNwBh+Ge9GA0cJwhQ0XN3NmqC2n2mPbLAZjLoS6l+4gFWbKEaAagQ10NWviHpyR7Rlk5RFQ631Us
xm0wDo0/F1m81AS9iEkvpDFdKLcLyOEsEnQhRSBvPl+4U1X/HvhPA2BYnv7NBSXCFoWQI5wTNBhu
fEwKb3SUXlJ6iKMKy2Z/uxTbBoomWEVi4JX7pDlnbpACU4HWk05gkQEfijEGKDewJ/ZhlFZwPP+x
uaitAILgPYKM8nJ+uA/kewMb8ccWB/cLOZRJTaMHtYhD4L57Qm35lwyQXV0S0dHeaj9sVLyMrVGn
nmXACtIuDPoZXAEGorGFHGG50pthwghTCbYwaZ/84++0HxvNCVMSZTTO/hVw82hF0AIyumBP1IO+
x8WZgT/sMrG7shu/BnidI4ZimYU7VfSRT5W81dss1Bk3Z9ikr3ks9K2mLos8eEGhw2Gg9esjO+0b
TtVJZ7IGefXySgIe4NKgJPIgd2bGhHTSC6aesAlKHu4LzxjTJb4JLxdrDhMo6+lZsDXZwaGz4Z6C
PJRXcFiUMfhgsEPhQzCq2dkv1D53/DF5um/w0lHT3H1LG4s9fHp/hn27N3FAYKPl6fqQ7KWtVJu3
QrCmXLJ6EVfklBb9Qlnc5THVBHi8KGKSIG6/dDkwCNkj0c6c2ds88xWm7rqGkYdv/XQeLMxsLE55
IthWJkTxmSOyRnwxA7HFBPT9TyHhiGLx7aPG0H7oj+nlY8wqnvcw1gRPqwug1uGPUd8mTMprWlr4
5cH9l4a1HsVfAmjlbtnGGFYoBwi7pEdnxSxf3hSoVa6kjncJOPtUrCdwErATBY15jhGcC1qRTBr4
4Lf1OpnZXJ9KIO0Do6ttiwXtd4391QMCFhDJOUN7NKwfAqSrph+HISxBEoGGP31uitEfZ7xqrzd8
qb3G2r4UP4mnshS9mVPxauvVe1kKNwRbhxZUwN4bjieqxxoWmhSV1uzFXDndmu28uF2k/HsApyv6
CQ4o8vF51vpZ3Y9FoBSwzIdwEW6kG+UasV92QE3Sx1MhYIEOSQ18P2fYa9yudbbC9bSfPRNOMXmQ
sdtmwm6hK4JmqkHDwU5zVXZfRU3mUDZmx0r0iBfirf3hC30qxnMBNgrAIs4zxKwp10dFtrKKiaTs
XpylNqOT9EyBP78OdsfI0pPTMzd5jBxnSmHIwDVhBgTrcMmDhHUfo8REjsxiiVmaDXJEDjQb8CzG
WjoVeTtLQXakV504yNBbQtBQGTfWj0ykLwLhmIUMLsz9XNUS1Jbdh9oFV+98GpNxk8MWg5GPwEaG
G873ycXjUoT5jcFU1L2eXqFrgkIxYC39ZngNyQ+h7nuD9Gqi73Oi/Cri3GYFJmqqd/stc9zmwvYi
Zubw/YE9VsA1qW/CJG9/WcCS0yteOPOrzsoxqb4Ga+KQsc5g8tRPpH16pQx703COVe3PMJEmupiA
FAus5D/QK5/Qv16kBbKFQOHFX3KAKeDwrXtoTiOZGVZQYIE4e3iv3b49PH1rzL7KusSp15Yp0gNw
P7ThC5LjJsoFnb/sG9+w90RCFaDyOxLkpVAjenGYfDa0Ly0kEZhMO5WKc8Kc9B5Knr7AVag8A4ci
9SQh9ZfM8AhSvZBRA0sUSCuvypReb5ZsH5kLsx4wg83z4VYzHjww5Ara8hemcnjoOmcoqbBPKV+x
pXtDwEKVW9KglZ1gWROvSi3G06r6GJ6uG6RqAIPZ9kMMpoGWqZk+ajLFgXflNRbwQG6as+W+TQDM
SS/MX8BwyvlFzcrvjMc3cQXURDeQBvwP1QAIoxxb9hc8SoYLxDQivuiJtw1rqRqBOTw1xxVcXGP8
zpdYCH9wKN9lnxk3OpPYfx0v5F+03nBNB0gu+VLcVPbI0kOAW+DRrps7w6xI2NrypTHVu2iY8zav
zbZGOUTvviN9KQQlVA7ApZiQqmQVpEcKzSUzizDjhqek50s40lQz0HSf5XyRT+QEMlW7oEIfuqju
aPy+oPk88in38u2G2xPcxhFHJlUHqmq8WMgSQNe5FSzYPy/9fGUMs3JnOnsQDrBFeMwDud8t/1OG
llzbqbxCZPCuV0Pls/F0zuQJO6CyiQX4uJRXs7iasF9Cw+huvs6O+68Um3CBb/bTzwMBvocMjPp+
YRIYyQZIVGcT/A2N6mkZmN+EFGHyfGEECm2G4vY5hTkmJDPdd8NqOmBWzQbt2BsFGzuWAzhfe3VZ
/euC3v34sRVZYyxA3Ywaw3ks7KiZwJkQrBRE2KC37F9VQNGRDwF1hwpvfxBkIV5TRLTLlApMjv5I
HjyXautLJzvFkA01H0bLBxujUwrpM2UaEQT0eVTWBuG+Cs6QPoUFzqWUDOyn0ok/rrAkJrr+Jhpb
DenyLx6xfWjKgX4ZngFbKldD7EjWXYyYGioaH2M86YZOg2ljQI/5tAN2tDthJ92oO9JasgIQ907D
cGM1w5si85hXSf7AdskKJOFKRCmvXhDF4GcLAk3KgU37gMEC+ne4dr4NgPLECxmwAas6gnGJI1Vo
qV1O9UuQ9FiGgRlVxHLvqENshicUrTBmnBaLtDBcpb3HQpyxc9b+URTPXG51Q91BwaxgAYTzqcip
w82ZCTDtVsBtYsfRqxpFnCHqDQt2NG4kZUQNlyA1wbwB4jmDb6xPPePl5lHpcW0o3FQACSuCh6D+
MmV7lu6ql1EauWU8h9mgFAtYPhXmKELWEuHpqX7LvzJoLVRFnuBRhR82Xtpub04hSxFce59AtZC1
2fvhvV8L0GmVCZg5MswgfILPtv6HNZeVD0Dw5EA4o3qQGJrD+Ocao0Cb1vao3ZhnhCm1BL9o3Beb
ktrA8Lqls+/9NmpO2kTpYG4QIwDJDxTQCR6BY65MxLNX+8NQCstJ7EAAP6z98HY/0oIjyL+ribIr
CWtlvvHcN8P6XuxLi8eFlQyEJ7hb4+wXVIvfsR68CKJ9fosF6ceYoh2Hzrushj1xsvKVFQ1zKViY
eqhjnalhArZq7C86dFwtjQPbGMtjbRMBg/U2A07GNohpck6SCGFlgtQIxVh795WtLjKXdIyR6Kvj
MRJOMZIPqjci9lf9JePK9fmLjYHFI80hoyer4h4y49U0Uu093QiYSUPAzptZpnrKPQByt0/vX/jb
fbGE8lGRo4kxgbqNO0/T0El45gt7PGjOTLXxDkl8mBBxswaAN4vVviGG97WXyTlSt0h5TNh4DyRf
PpCvKL/+Qd5Tqdw+YX0vZzHPEPnSovtzCAC+AQtSD1FKx2EqSnxouqM3uw3uB8wpMgxIYXv48Qd2
bG4EHTQa7hjDl6UVoqBa/eqJ8IjnGuI0RuVRjcwfE63n9AmtRZohvkyf04w5Wj1rHCArclgVRh3A
szOHmDI37n1cbRgmqkNIKuibCfmUXvDOay3g+lGDJK4Nb4xG2wCIjvaIce3ginbxrEU6ypZLDFsW
KYb7ZgVrlgwpOzWs+ROmYUwFGTiE9lpdFzKX0C1CfY0Th+03FC5WDMLHDYs5YoQoK4XPAe7HJBSx
jnCx4f+RxfDZFB/0CGF8pYZ9Ik/ATuwEncTgKJ7kxutBg6TxCwDPCp6/chr1LV0YHYynoG5SJlIf
ZBlwF8mL3aRlU01GSh7cUAyWUbrBs96BVav4hjbKRxthlfT5TWb3OQ46AtMdCItmecbZKV0xfGbo
atO6iDXW1dlmpgxbWvFtPfjNd9zv8A/hqyL38+VDSmwO+z6icUo6WPTFtgOEdBUT0s7aSsdZutCz
OUbMWuv3iF2tmLV/Ba+IADGOemhPwu8QojHagufUWiZ1+C6OUjx/V18qjCWqFAcbAyb0cGEVyn0q
r+o9Vu+TB15cK83AYbuEX1mkp0q1/URFonODs0KF/hgn9raks9YPjb6kguvHyRurdd/yEXcDB1pU
YLoUAgBWBuuf8BQ3FN/RogxErFnUtzDe2qv/J7ziYsj5WyawnhrOCrtQvHppoZYua+mSO3sJr0Fz
UmeUNszo8vf8No/fiMxzbaNoUWmsNABRPgY+8XMtdgc6PCNdsu63bGFJ3XsDKYUKzPds0aokS5WH
Ql+8P+umnn66S4M4QCKbsbuFiNahYmth4mw1fTlUBDwsPskxecxf54eOxiPUGO0XYSUm6X5EDY0E
VuffkXf18oEI2JLSYdy8A/vYH9icHDu4D7PbLSrUQEDj73/xO6JSfzDMvoXNMMvVKa/JqvFbmlI2
ZSjDc3LPxd52w3ui46058/5d9cuBtSqou0hRcAugFhJYxDAu5e9HPkZjSRBQU7samCo1NXUeZSye
BqVPlpBGsWR4Pd0B3OUeCJrBaOt9PhjcJctChHWD4WuxqCtTvPZVv7Imtx5hKJs4V7AkdBtukhpI
PIHxvutCArMpIAm9ZdDVO8Fb9RPJA86lFkTDaaTcfB5/Xo4BYEFQEGXJzI1eTIApZzFsMIoo6wKG
xzp5qIzgq7Hc+YgOCL66gvQyQ8zIc8HPmH5qolFgimJR+NY3smfwldgoGPP2OAP52JG+jBAl1Ys3
xD0NU2nGy72YOjOpB3K+Z6JDtZlMfTxK3BK7FtV/G0urYJLgYaiIIJ1DL1DdUszi04FkDFoCG8sZ
AZnAoJn2Q9r4RbnGVpVCkYHNc+atuEApCT+IU2kBGG1BzO29F9LohBobopdH+w5zBz0g237nsT2b
dWQTMMfmu0cCCqmPpgILmSofv7soAxRf9YvnCcSxjllfiMt1DUCei5qMbKgFS1SMXYdNqJsfWNPY
XbFuyybOzPhlL1ENmsyRyd4OR2EBl/YOLQeiuRpxo7w3H6IprGkflt8ADSoyihkvMbc8rgKfZz/Z
pzfQKpfmBaZUxa6IFBKtpo1xW4OxMnUzwDlgD0JVaBg6lLwRz3AUI1FmMACJqQQL9SAjU6LynIFM
5BM87pXxf4AWCMdz8GNUJoOANXg1X1BO/BvBnaw8hNz1Hi4owxBQ1NS8AKk1ORSM6tBpNy7aGCJE
37Ay6GgUVziik/C2B4pM1lTlQ+lhEk31JniD6Cnxdh1GmTmqPq4JW5xM0ddoYYDTgedyZqhdd91Z
Oe6t2WNvkZ3IqhaPzLk+19f3P/hUOWl7kxWSY/yFgNUe8a/gXGnzEcxwk1H7saCLnIJ1Gl8GOeKK
nzVefFL/9VvwekTcnEpsV2AqujeiIujHcFH/gp9IQgQ5FSzaf5oIZf2YDQhzY4ESJnt162AwAY/o
3G8cZiAw4iDXAqnCc5uk3GgVZF6XrF9cLAYYa5NhXTMwwmqLonQngJ79ANdBOdMYQtBIkBzvPjyf
JUfn3gwQZE/e2/8oYwwgbRwKTEHG4MEgAOEee3jFY72G/M/y1OWBVRRK2ftFUe7HbxG00AjugvtZ
DEd6BGcNDsG90/HgsFJhUMQTypPVBU41lrpAw2wcwDqZMJ1NvqsL82mqNQ1ekSkcvTg2lN40QjB8
8BWGUUA58ye5aX8GWubV/SJ9i7x3piXTZ2j8VP8s+j8B1VF5v84MmYSFZ+ejGy/wnP94/TtoqEQJ
2RVW4cUOSmXNCBjkHfXnF54JtLxREXUzMGrw7Y7JM9jt0y+2IFAdWmt8tqiO1Dl6BWfS/4O1nT0Y
wiElDdMeZOGro/pHhc+cgJsZw6E/OBkEmjuW/pn7ztmJ6R/57YrAkelVOBKqfpJkqMDhDXLGe0jR
CBUYsvkvB8TFt0zvxpAZagRCcZhkMK0sgKszLgoy68exJnQgZ665Aj1OFnVgbkFlsCJn2pfO0YkA
t5Z8lW0XMTu4fykSzxbmxqP7nJiyhTFBoQE5kZSZscXMIvNTlmY8AoFz0OUDRACJrUBtAYYZJT7P
0t6iQwFEpoj/96Y1PUEMXkA2Lg4c1pt0RwVtwo8YEHAnY3pysqBTcOroOSEFbPjwkv3/Ek/zLZKS
RTPhlk57PBuaVbb6jzuIVo8fqKFZbBB0St/tWt4htmKFAfxk2v0zHPOdaPLRcN+E1LDb42SponxU
lvlZu+hojH+hPiFnlrYIgm5BvoTW8uJO60nOZjxN9+IS7qNcUFf+CIEfxHQoQQRE3eA5vMj4g3u3
6Tc8BNxoZA9g9/gYXVD3nVH+wfT7kKPd45B0XxpnfX8X4tx18gtPAtz46VJb1D9czgRRp0IH7j9h
Yq7giTctXSWKB/ZYEdPz+rFviwR6Lxf8ah/UtRPGO15TV4HJ48gNRCAdeBpzCnvMOyHSlimgmIIb
bkZWLfNeCgFOF5JLvqRN6CX/CHot/32Dfok4mGGvoXMY4Vhi7kndPqVcmr2FlTWIPjiYYMFSdGec
6m8AiLO9zlnLzx+eI2yJ4ftg18mDTLFJtc0zy3CGUn7x2XEe6TN6klfQoaVjndkwUXX422d04cwG
gpZ9flpyL308WI0w7ngH88Aoi5oTBuESYLCCEMoEhW2amufl0Wga3B8QwqCbSiSMQ5UaPTQ0HW7d
uIh52Ob4nIal9JpUkMIE45geBbpUq06UKgSIpWwG1VDGahXcsCV1lhjEsMxahC+XJySfZrn/9FNB
bcKMPeJ5u8sev0Imk/dgchI0UkR2W4kNHgCZ7RXKMJ/DQ72Fc1dg9KeNcCASrPgUz6wAz259Qtkb
D/6zn8I+BlS34eAolwJWMmaeVtTpQYnmWAr6ZlwpM3qR5zeSxYjWQJxjZOhMwclefaNfoEmF3jbV
KCa+Gh4LfkeJYY/4YwoAYlBjhPBXY98vHDwxII8w2YPkdBYZqjg0iUcGMpbOQR+ls35lDI1/I9U/
JjzgkR1L5M+wy76N8yD8plqyRf5MHnMG3zkrDtiGz5ZdsJEOYFwCIO3aJc8nqZMP+TuWQsrLhxp8
nC2cLYBDURFRLlL/6zB7ghKLjr8GnWLq5T1aD5OuBB4eIkk88/PxHW8YE1jIVT6EdIkcTsByAEpm
amZDMNeIKAoMNO+/L/bDP/8W+J1ni9RKSJQcC45wtO5/B0vpycHm+ZhkMwfxIdWZoDg9rlQhbGsQ
1IQ5tTxM5C7iX7f5lK4/hd6S4qx2Xzofj62p4XioO9UAQmfd+R3jVcXdvvWweomtgoq6aaaJEdlY
Pb6LPwITpAVz3hcRo3/hudNiXiOGHAzpxvw7SKr8DBwhsFSCzJdstdSC1I4vTgB/kwYvTit5xjd8
YVwKYcrk8r9DgA/28SgneQH7lTA84W/tP7YY9XsSQqbhTwAyKVsVkQjqgWtw2ZSz8/d5fE5/4PTz
phDfeF/IrRalKwJFyeV08IOTBmUnKnC+HFe7G8ak2FP8s0XCOAN67kLprxsAYeZacr7Rt/J+nC04
RiDyNCEU7Z0NB9UDoE1eYUa17QR57ilnxL9dOCTQtBaMtTZvHKG7qKDk3gDX8C5Sx76aTLJXyLmG
ickHAuhydTnpvEyg2gwiXoF6i+DhwvuFGkXZAGMUPBySKdYN5McAVHPlZGBm01X/zhCYufReQR7h
oP57JWeR6SzwPWdU9B7VWMPImm0S5TDlBxUN3R8jbUFoE4xULhsfBwdY7Qi9EV9Dv0VQvrCUWHKR
n0uKBMTKHaMVnkx4H2fejH8HaRfvNQgeonYRX+ZuLtVhnJoH8JMrlBAw7GRC3oOwD1zC0eLLknml
7WAW8zYVOe+sMj+Qmquldu6MTfpFK6Kc+V6URsJ/1KgPObHBFFPPVyhzyGd+4dAhzFQbri5tEbg4
ubK8B3skuQh0WLx5s4lyc/Ea9nk/p5miItloXqlN4cHg5AOBKqCHIWuMdfU2Y5nAPBFesvbYUnnC
v0mx68YoUYWWs+Y1lGopNyLhsFSiOC5iBLTEKI84pWHHSeF+p2sV7lXkX2/oB6wQm8vvfAJth0pO
YLALkbpC/JCO3znREdREz339Le3v/9pjPu4c1idsZxasngiRSlikMHleLBzI0qkg2XBFMARpEtTI
FT4AKweNFhM4Csbnsr9AfczgUXm3QF885/JhUHjGPPhklOUG4+5Fgk2os3xthxNuGEB7aFIjVE0h
/lgIxEsoll6ZhlxOFr87STycVmfKY8WZSsC0pK0TkP6McQ1aIqYKIyvks/GgVHeF+6MbXppuwBJh
31yzX1ihVLdYK92Fe2mFeWE5keCx0Xj+4O+GT6Y2fS9RwjtTQ1ljlJJQAvaN247pIesfFYQVTocJ
CjSvMY2ACj+VdxwmxuQ4eiYMrD06TSso72NcOseojFqYGHfUu/h8yv5jiG5IKn+obiVB77ZtfLne
yyqOsnSszKDhp76FaVLw2aI6glNEHio9Gdw2RkvuYE+N22Kggrrk6k+xfi9fTti+Z+9LoyxghD5T
0mGINlgrycIcxuK+zMUqQzJRTenam0hQfGxoQR/+2aB/34yuFwDWR8h2R0IT5b2J5yfEEJLukVH+
w9zaq3E5x6opXtmCwhLcpuKcJZyDiRPP2312YTHC0gCRYsAR9hdYz/UaAxnrN8VcY9J+YFY5UJ/r
8ef82MGcx4CzPzP0+WBhho3g2CL6JgDgYFiNJl07KB6oCpZpm1fAyoa2FuYyfo9YAEePV6BgIN2O
s6UDMwxXB6/8YR3QrxDMjJl6refQFfg3CqRO8lVMn2lEoEiircih90HADqqjzBsH9ZW9CnkN4VDF
T4tjgIerPBYzITf0F4Dm1v53x5yPcm8OuRGzXm5r2BPCKBCeZUfcDwnh+NPxQSxXtXDBoje6RTpz
Ma+9Wge6NpwM8P3D9AZFdkIBvsoLP1+r+0Hc37i2MnYNgfyopCa8wY4FD9Rb7GwhY18IMSwEZ6QU
t+jdTj9TpsfcXyAn1KNnXo9rIqnggqbNQk8zpxdMMLgsOf6KwCfIDAJWBCNotNXHQzqHMY6EMwrY
CsdL0bAqK4EOwOEXgYyiTCaxHeuNcn0/ooOqCJPiaMZ3r4pEMQ8bKJJPjYNog3F2o3oP26u2EJDB
uG02u1G+MMcfLJ3ok71uwQ4uh9y6eQiAf4eajeBS4CK4EUMCMwQNTV8S8eBiXYpu5WBGty96XawD
fAIZQ54wQfabwCT9hA1a/b9jpoHlinEK3geWeCTq4Q2Wfg8lkpVf8BNZ6kjKFpebQSVr+CNlrRvm
H2FjQFTAFMcDWmvZo7+E8QwOJxI4qWqwhWUWDJR75o1gRDC34O0KZ8Z7gDFBPV/DF2MW0O0NuB4M
AokVYtux8GacSYcsD+59IBE4s3mwNlduIISGWGib/x7Y4iKwpMWESGFN+GZjtk/KYuC0xtV7V2IU
j5xD3LVGUEVsFFlgY4EjGnySaKBqxHIk75l1sGakTRDvM5Omzcecke/EWn9MYdscqJ8oJhMUqq5y
jmFM2iPd5xTap4Q5AthZjnbahaY/Z/N0ztxxA6GeBU4mUOG4W774pnYE/yLcQqBmdeSPQ0GoTyel
K56TeyBSSuDeBzztTIJTPG6ZLPMAU4QtI4Ifxg/Oo9uPIG33/A+Tiug2WovfYM46igDXOLTPCCvz
cbtj+Ddplq8lhapPq+wLYJp5DZbeCWkL2BeMVhLxVzgNj6CMYYaaunQoo0fEyjY6nOzRbpeNFscr
ljYupSWjVnOEwfrvdfVwVyvaMr4LLSnEPdYwh7ez3ANEDBdcKqJKd8H2RofVYXGs/APGhTnOTngK
LH4kTJZhwYzeM84qqy6IK9ubypPvIP+Q/bnEI3I+p6P1eT7FmSzCgzpQxwNWQ5BfES49ptrogsON
i/5sJHk3L/G7cKf51fjhYUTOtA2zT7zhvDJsRUiEm+HTT5oN46V4gkt20ES64I0WP/VPLPnt6f4J
eMawpdRxcP/XN3739KtthUMxYdYNyjaIHT7tz4NrKdYcnm0eCW7ulGWAG7XsR+W8P6vZQomnej/B
oi8x58AtYP35NTHmCukuZGXyDq5mA3WH4M+KvDb+Kuj5x5rYoMY+JRsLHWUKRqgdSTOfAz1LgscP
Iwhqm61oTpg+T1mJABy1FxODMB2/z+U1PoISOf7/SDqv5UaRKAw/EVXkcCuRUQ6W7RvKQUYIIZEE
iKffr2drdmccJUJz+oQ/ZCS5Z9rN43d+fMKQPpN0k9fxUNzXFfYB+0cQPT4fgIZddnEtW6Bpg9T7
6DFe/Jc9A3QGZzvuy/CKs8kJ/sZzmY7Y9iADBn7Gb9glY+VA6WQsHp/6sYVMx/ESLh8z2/DZmNha
WrTo5hZwHeYh8/HdPOK2F+toKT4Zq2QBSlUpo9hIiB7RCWSamMBwIn4TJsmCSCTxGWDo/CsU8OEP
MtbZIMWQsk84rNg3otlqTGjS3CbX3IB/7R7Esjlg5U8qzjAPRWsWHg2KNbsuQgl6wROB+fAcgpkv
4Q/ZRmS4bhtlc862+rYs0QykDuhqj0HOxCrTfOQ0OQyYBAggQ07gyeVRjK9raUXF1VPdkUXr1FUx
oDHX7RcwFxMtaaCgCWw/DTfG+GET3hIcWX0tQJ4/blHvnGIDJyn9N1taO86CWEp5tBfq5LMRK/Ic
SDAY28ArMImvkWPPwMeHd1LjeluGTFQ3YCoj/l5hcfaRby97SnlfIkgzWijQ+0eVGeV0qq412hkB
8WRZxsW2Rjg8D+GE4ExzW2MDQC6HiDfI7HbZ7OH3JNL3MxiASveR5vOYBAKNzb7jAapCMc9I6rMZ
oRWW6C5ngFaKEoDvePrCUQ9Uv3d9o/FGfovPkblB7WHO1BnxXBtLszIgvi1F8MmxBuKOEmeQ8glg
zic2/vTSjiZ5dPEbPsemIPrJcTrAFxAotRmZGwvDcrY11EKyGeBqJHcbfqw4AnJOxEv1oY3VnzAF
4lhCyeMAXB14A0Adopbt2jgMVjhEOcAkQc+mCxDWTSiCXetnR5V3yANtdQ8nZGeKqIi0eHY/iWPq
rC2VjcDoI2IIKBqa6m35YLzELllC2Aog2VDhMyV1fGox1V4wLpHQRCChK7/va1G+Gi6WdcSG0oPm
ycYpdIASSjPqoAzmFxGeDIM4zDzuvjTog9sLnkzSh1rzdcejDGGWwHMsk0LRr7OQrRDOR+Ps5www
a55uSM5dkCA7mmDeNDvs8niCACj+HJDsDmQS9X8fIAT9WD5I29gjDvns4ANKZtxMTxehJ/bt9pgT
EYCaciu7hG43067yk34GczraBYVbwChY/aDZB8Robm9kKA9KL1oHNEuQfzoz9KuI0TpyftLzzwRj
QvMrCwfMpZayRM4y13bV7d2Go7G7GsFFEQLZBQ8UADQqdPpooNIfofP0eXBAMORb4gBtifueORnR
lueyJGskA6nF5VK+SSBEi4KN5ATuICROUMJ3VMAsR8mtaxHuUS1MeiwcuCiPHYko30PAC6zAYcKe
Y5/qwD5cUgHR0qFyBa5m0qOkEbdA5Sqo1s8tPDVGWuSfJY5qAsypHLoNuYCVsJ6grF1+yH5gY1Kv
KIDbFQ8OW6smzSOiN8DQzXIAubqgwAYwguKP8ENl4ZB+5kisl2zINFzF8ufBCIGQ87TniCJa7LSj
d929HlBvBxxRPHM42Gg4vdyx6I75win+2qkKFAv7O2R1Hi4t8CZQvG4el676nR2mHldIg8Hisv38
p1wd2hs9Ys2b3xL4+csRQJR5MLRAeqNfay/AkOJeiRIO3jkf17dBKNAQcR+/4+f98/FhAyWP1dkY
PD4GVzqiL41Vxglkz/Ty0BcNmh9m+sR8YH6+HjD+V6gTkxIoOQpfSBbET0YzWcDErjP8DBhgFlVv
BShF5bavFyjcLeX109ewJoWBgH7oWoSilKKmXDmzaNN52cZ8v38xC+rliPZ7D9UPaumN7ouf91yH
REUdiS5wP0e5pWJ0DbUTmWX0q33r684E6iihlSkgEKQHAqST+qYgJc+abfberrXzdLa/09Njj2Lg
uorvApjjj6sKdWKstLYm62v/2F9jFvJcCqrV5MW5C4TDRS5thnqWrybVEo+jRE2Kff4jJ/flkMAL
mw2owL4pTLjXcjJ8S7/9h02Fft/Sgx9O9elqiObwLVBXdGgjk4Jpj5X9GExv6uwW0+8dkuR+ABEV
0gGaMQH3+OB2RD48zD8s7t1MCtA9mgHi8nG+2pdrDn3JZ+RB4o/ZI88kPjjS9p91cySamMt9kdj9
+yJfF1/5wsAcbZsjORSfMF5x43T29e9bus9csMcekrU18i2xgTZ8z/RXPT4LYcvcZlnKBECQUvet
MX/ugfhTzK+b3ReT2shhOQMSXHFLDDWof59U18jxbl/lHMQyVg7RyM9Jrc84h2YMXXkhzcUYXi/n
VtyAVyTFK+BU86//TG7Hh+PnDN5OLU4SjOTH5IL429U7v3gQXuI1LBC3IbffZvmxZAECcn9MHzPS
HkGpmGPePH55aCJG4u9CvrMPbNQWoCxjYHLkU1yTQMADx501q4l+FwIspA4Ae61YiqX273V5e6we
XyAnVPihDnpgRUhpW4YM8Qgt9oQw5hP9mR8hHsi04FdiM0KL10PcjY4IAWTswuZjEoNdykbRgPgi
h8IlajHs1PkABXeFZIr9Sx5lUl5h7fLbEhMmVEBnr5sH7VQ53BB+hRt9fI4h3S+QQ4Vrkul/krnQ
RUdIjnocMYsYgiJTyymgBgZryhEqycg+XgP5B5Gwfykek4QDvt88C0AMoO9jLyGG+KntyUv6dQov
uL3CZlNMxKBUkog+qdbS7v4NJZqp5FoGRu3bnD/cQs21h9xNK/yrpT3q6S2Uar6gPzlReFcf2e6G
WuUDPR4Kcyiz7s9z0W+lLdM69qdvB742KaQaj++VEDOeM7QFkGVXmxLrJqT5KEkz/BkD8ws70IFx
OX3y3St8cIeTW6SjHqktEKrTWc7oISN+aUcwvychumP9PNQAcBpTH1zf1h1T752KqBiMxlmnMUhH
gBQFU6SXe8SkAL2gc/JXFBEw1f4d0BkgggbtCY/PO58fNT/lHriFi7hvF2xL6POwUHjHGS96g+2C
aVbx5yBexPu5iIHmofpF9/ET/l1G8TaEquWZ2e/TecuX3QnBIEqqC5aYXRVns7NIW87cVx9+6eyw
fKcVEbrv9GN8Z/b+/rbNXGiNlFj79rs9MUNRqG7PBJwPA7efk3SwNMAOc3VXZSFjqh7ljWF2O+eM
use5CqGJe5I02C+ZAeSmc7d67e/bMdDetGPOQiFO9Pgg0V1GZfsNveYZYW/rxNZXvc/WDlI+jEci
xX/Q3zi88NcMmSXRvz9pNngsiMvlTntPt/DW0TrZQ35+7GhHMWxwPLGbH/Mp0GlsM4wGmIVZ7feN
hJSpCPuVejYSSh44zhN4jIsP9w2DjyiLab3z17pgrpEKtA60CRsmAkkKRnOcohApm5eI/yCOMJOz
82VPL8w3NyJFmkIu+YMvpRtwV/woqbekoC/m/z+0gY4unFTEH/QQYHMzqoCATZVGggP8CJ79BbnP
M5N5kLWgi6ZT+UKpHc8XfDX5Kp7c7OLcKWGZwq3wUbmENkBO1cICUq+bDkQ7ygK7HotzkO0ou/Mi
kL7tawKeideIGtQTOCTstCAeU6sfG+BwPD2htMqPMDIwowhoYK5A2D469wZQkFIUAYiD+qutVFB+
Qj2ObOFfhqtHyq6nvgrA58ob+QOJZHjHO8FE7OLrXx9Db/tUAkzsl6mPyw798RC1r5XBXefqkAq6
xpLqhURcjYS36aF2s4UcSV8QjUxX2TH0BBeHsgsmx7RmwwKxvcUUgGCpXeGYUkTGljiIYNN83CLx
QzbOANUH8pxFNJeERP0oDoK2aOgcVUS79691/cMr+NLbywraH+VT3UMU0jBiJqc/gKUet8pKjtCN
nP/AQC7f5QgqFMnSazNsGMRYgrhkeKDOPYPNBmfUgW9APlZI8BmpvNOcCChOAyDCSJJWiRpVHoah
oby298hCcyUMrDOgrvCfOGSOpfXthbwH6eyNcR93McQw6ajzntDQeCVtW7/DLAa03nEy+QJVKRe8
jbleBKjIzQFJX0+8mOk6c6oSPM/zuQobKl+Y+5ztR7yMvjaWxWJE9c5cgz6fYn2t/lxXMoPMGOnH
PRJ62wKO3EILjCCPXv51RUCObrtqJcWPzcO1Qz0x5rILa5Jdqo0Qcowx8IjYzKv5/q+Ybd+Q5EGg
ufb04BK1iAuVb73rQHBVfjr3HTozAZFc5oP5BRME9l9ymp48TiYMDxC415BBpD0Bsn7rkNFDYRdB
J3DTDq6SDA3fClbC/B5hvSleoU2uKPSCLGBQHECQj0VXh5lscF/Y28sBLg3jEzUGv4G7gBxMm9/7
PF45gT3b/NCunf9o6NtVs+OFpAcRBU/a5L714UT23FkoGAA/vPxNDXQcGow9LpvRMFfW5qc4g9pD
MyHQgxDe9j+XhmKFAOw7RHA68pQea4zo4orvQYnjcx0fhzcXIBRpQh19EUuPH62LvArQdMr/+SVJ
Z8f475exY4x0o8cgeZfOcVHzyqT2YNrMaRgE7d8tahZomfm36J00BdQBOwIS0yCx5pzanhwL7DFA
W+oGGryXwyjUybbTu6W4xrp/N9YMCzDjg0mDGBMbmTxDsGa+xycTbz0D0eNnMiT8jY1ivh6SAfs8
i69adJ5dDUnaxPQKFLZn6XL00223+NR8M66/QGLMZJcTGGZvt8Xv71/h8xFkxIXooYmYjhFAOMx+
Eyj0MxOBaRbIFtiI0Jle5F9Aw4ViHPBQT56bMfgSlGHpq3wW6Jpp72aAST2XG70pbOgQmJnZO2tT
n9pTm6TefU5BMv9L8tx5k4VGl7QEiESPewGyMkaP8OVjo/h2Wak/4nIH1vYKQI4HyYAX1RGEBr9e
0Ln9BGPDA9V5AEjgCPDIsOT8wX/grS1BUs6jp5+S2j3fAW/zBLXU9TVrlOZE42URcCjiCdU++ygN
0keQbZntEeHktRLwtDXe8M6DTSzC14LPOIy3wUdOs/PQvvwsIvkdnWkO9PWjEc7A2mxq6LZfUmDE
t9XgcuzxCEgCB2YyQUBEEB6oim5/SNLRh3htCJJQOIFktXQqJ0GpgMx3TxGXEmw7M5I82k+iW2Ks
LqcqsRe0VT+ACXvImoLm5VBD9Ve4EKsfTZIu4PIlyq7Fx9ah7UFA8SrOUixX0XAVjoTT6lu4fRPP
2U8P5yxI90WEqOdXT44aD9SjQh0iGv/gSVpbZq3z1Zft5x/1zxjxE2xg83MVgrv+gfSKxsZZmFtf
vyGk3E8QLJn8OQyP513ShaDSaD6wRxW4fpXBeEo30q5YGtYMSgIJND4xbEdYF0Ytd4e5zew++/oY
Y2tbswqU+OUbVIYkpPzfuhSB2wfjW4IKt56lgo6CZ4LQbGEACGLH/a16U99VykD7x8T/2tX9F4ff
Lp6LamXiPDmn+i3c3N2DcKT1Kx+6E6Q/VL9N3tgWjzhNlHW9gfmCKyX5EddJiKBQQxN2JCSQosEU
4KReSGQVMwKH5kukJGNEnn//fX09Vur8dhi8uxPU6JLDKhONY6h0xQo40V11L0zo8MHx2i9Sc9IZ
uvgzRsLMeSDHzA/L9TLZ/hFxkDe/B5K7l8M/YU+VEDJGuohMBYmQIjJfVehWXokebWCt2fBna0Hc
QokUZbocwwOqYJZFdSBHX6VHbWbMPj8ZUjfnSywMPjIqpdTTNiAVV7anRRRPJRnPAQonSWw5O1zd
tesvE5IN73a+BdxT10Gxc0aoATsXOAhunAi5dHFhFO3slYDdwaj4F9tpqrvZnMihRWGZYN3ciZp/
9cTmBK9jBMNRb8F2vv1CmAe7QtGz51IqPkC42S1CxokJ3fpAa4rHnS0W+G+2+LH3lJlzeZ8vNs7n
Zz37dMia2TWi0zmauf6T370u0EP+xCQgMiAs0LFZkM9vBYa0cWkvL+X55zfzjXUGyzKPM6zz8tl6
ubRmb/4VDWymm7iaHuqZvwydyBHGpOXs/ZOpow9iN0RBabb9o0xJREFQe8Xs7+8IbJnRx8fTj/8v
v3O3XBf7P8el2bEwlyCO0Wfi7Ecf9sP8tQOIxXSCBP8LlC7uTeLOiSvwyxzexThy19A0IDDH7737
6fqzzR0HW2u+GTAyxw+D7lwaIQYzslF8W16TWDT1RT81WzpzNTLQDyZFY0zIloaa3UceqL/01qZV
w97CUr8l5qKPScAwTkxDUsUrVQT5h7GCFRFl5yrBHX11T2hyERMx5BIvn1ieHpVzjDhcgAse86zo
h3cMeCgCMRkq57RiOUKkEVl4iDavApS1jtV3eoB2xtGaH803HDmUTu4nh9eCVwb0+d8ftFNayrsq
gIo8FcsW7jhuGfBFuH6A975tZhqglee6ULRoQvqCVEGWYGurG/ugNXPCZoHiFgt8BS+tIgTZBz3i
lDB7X1lNki2z4PLd0DW7IwQLjAyuplBjaeH9KP6FyHYNcsp6Er0d37kpHtfWWOmR+NOEeM+gDHOv
vIEW250Tlje2CMyyMdcx+eMyC2NnpFusFS+aB2bUnbBxnp0391nwczaR++CHdl3COViNOKehD6+g
ujhgYqOX/ubL9Lckb8+O1u7/hrZN01mET32TnZEIS+yoSaDobfKjw0gGJUzkP3gj9d8I5BvmIZTA
Lkl/iyVhFTGSo4VEh7XiBQBBIluI5Macyw+5G5lbIWBjcTz0ORmTiEY8r6Pt9A13j6xbuLOiUEye
SA+GDRpk8wrc7B7xIXrFBBiiFPhsPrY3JhfSF6EL9wRqG2HZklKwU6KKkoqZYsr8TzT4JYIXbXjO
loxvY//yjvyXLyXGNABA5z/3mdfMjoXbBYjsiecJaL2bBdQs3AIuaXg/qR83uhHiFDhFBxlJnLw5
EdvlpkJ/pBVCO4/vwOnhCqW/rS5a+zuujo2K7axJuiQ/9glYO5obNLp4SXFNTrTLC7ymdTA2zOIo
oSgUT9JK8nhX02WKEum4S5+tFaMFIG54leqwVrjHVJtQzRhIMKgIq2/u1IUZQ8KLNCeGBssJlhLg
9bN1Yf4CnVLgOPKjtGMg6mVnHrVvcLTf/1zJuLVLmprOLj8zDYEwzIBpz++D+GtOGbGHcpUkFh20
PmpYZUd7w2Hd57yRECsy8W0QpCF+jKISoRDsmBOuRY0mxku0SJSkuP7U0vn1WIBSl5VkkHYmMVj9
KvsPK1+XYLCLJeNCaVw0nAQNxG+boEmzsV9O9mV7u22vdDAvvy+NgZIsnac2GR+g48fYMGE2vsF6
v8nf/WsBP+neXpjSHwf4ETmizIYORcY0NoP0xzphqIRiDSMf5jVevoRGo0vnHJNagag82zyA+z4R
U7QppJ8PcjL7xM4PVe0dxGvFewCGoOKn2xVA9bGdtxq0xZLhnjB35o7gbwr85x5RgKcfwPhBVtrb
7LPP/WybPhZ3P99iN6sz3AyAjrziC5XSWehuAWWo6cgT8wlxAjIFqfsF1K2egaLKt8BNmNswR6Fe
s2F+z6YEjCATUVjWGSq1pdD1QpiuNVZgN5n041c3JRMzCyueBJ6B9wTgqfOOPibVLqBIVkMG3HIG
p0jIZoaMS+g5NF1CT4G3hZ1dC7kU84qXLUh4jE3Tt/yzT4CKQprqdHGOnDi/wwBZ9egMXNfcsXRj
aOGYgBqFYcXoPcMJLouZUnHZz8xf4E/RjQM9HNqR2nvkYo3zQYy+kx+KyYpHU4G1Y62mmjlbGinG
Z39qThfekjkQZHhVmmWY0ukR0lTXirk09qXifRnp3Jg3ssBGM6aDwXvLjwXW7DRdHpS1IkDQ1aDT
AeGLA+EXEaHMZsCYLNsvaZrl6P/1f8y+7auLDEMFmkJQsswPhrmcJVhFY8nsnIYLOGJB8WIsBW3M
pFFJe0sL+R3OVoUmSJ5DrolZhOLTFzE32XUz4CshJCzwE3vivtl7msIAlGYizzqPHg0MECDH3oxJ
tx9L5lBPDG5+GcV+UJtTqV9pwCECdfHJrQfg6T/yr/oLiRtZk/srzIRA/elyD560OS0qlRv96VZr
tkWDWtK9+BmpuMYDMJCWyZwSaqf2zIM6Nnveyf4wxgVRnZt+7hOOZ1xwThKkDRpGyHnzlR1zVftw
e4QEAQatBrGPa04by0kT9B15mLkbwxWN0RUXU7F9Qj/AnDM38bImbhE+uhNOs9DvmKIC3mQH/iVY
vOjiVKxUZ8VrXe2tziwJPmAK3BuumNiiyOG5mdkZSajVeLo+QlUK08ik8ryypIznJr1CW2ZVsOhY
GixN7UHIJ+bo/VLcY5KsM3dRQBJC8XCqXywiyGPFERE8SOd8xsMB4477qkIXTO7PFW8NVI5llpLj
h+K36VUvcTpGXWTHMzs+wrGK+RGWMTBrlhCvUh9Jp+c5tt1ZfNOOhKQSdQ8VI3hae8wRR/BbGF+f
IRvWjAqh/tFu81owM+hBQ0tTEo7A+C5ApwrPzIWC+m6RRbhnvuwFakY3uCRnCDM8qBrAB2xHiy2R
qT2Kv/glsL+oWtoeorcZgoFb6INPmovm0vieKqzpGfjyL8hc5GPPdyuuaHQyGy62YrzI7AnJJ9Ga
HJZEhCdUFHqkR2DOeZF0+QeTTd6A1j0xBdS2cUOrDah0fon5jhZyKpyk0F2DEhmDNWYeiwMLCZ9f
VAsOhPbk3sE0dUsgFQI34ixQe2P8+MFxqaqQtUy5+9xrMcBeXvbIa/KQ0UO1RPz6BlHL3gmoVkKQ
4RUMZyhYegSAtRVypnAaeYpAq9RASxBCeTLCzLwBQbpvVJ8cpOBIGDNxmiU1N2XCHCAimeTEcgfm
jjKC4mm0/wCaEfMjJYTvCXwb8mbhXa2Y8Io8ILlh7o9GoMrvV7o8nOGeuABe4RJzfkxoiZlMyOuR
6dYlNtqEUKZQSQfNv6n47QQi4OGem8T8vZycB/ge+4tRS7Om4Y5B7DdyiGfaoizfM15LYuuBsNp8
02CdvllfLF77g53kRvsdnNqF6DOe8jPCGtjCE9gw5iT2cf0BmbMm1wDWvmsVCUtWW7Flo+gZG4Jx
pwDbErC40RfrEx8/GoLFBhw49uZWPBprxstT7wNbz7YgSLih5ZlbpoWMsgTEHDwtW8xTTS73d+Yx
ALOf42H6fhUQ/WHSnHhjK74AaN6T+KDU8MTtnXVjhUzEOUy61MXWsWKeKDYIOs4IQs6aReOj9o1k
JqiPM+j5aUCNGsABbwhYhRt5lHE15iZzCs4WbUBgfVkETh0cwAuOylqgxI2TpECGYR0zDHIBHmeX
sIFc9Mk7m8VqMFadEJryRggdZ+N7hM9SuEAEwCOx3mEpICrIUlOQ3EBgtVzeyq1JMYKkguMz379x
TvDxh8J0oRSB8z9frh8XQMP8MrKvbLuvbZrtmbbf9hPKkVwuGEuV/zwDYMytDVN2tOYID+JXO4Pr
nap+Supgx5cfEOh43EMS/QZDBaYUsRUx1lqyNIguNWGAApmP/yE6IBeLGcwSeAq7X+V3jGHWtzfd
5zKLPL1YZcZq/CY9yR7lXjX7j+vXZPZLR1PW+Ghofbt6DKdn00Qgkeo35R1L3ePIOKqJHtP6Dpdd
f5CkRndsKibdk7oApf+pal2gnQgmYAulqO59U9VuzdaLRjVLEUysutKXCmUW9xAGzY+67ZGexFYP
b7vckxSfDyDh1Fj14I2A2goDsFuLWVzI5wNJ3ub5dlc2L6bKg6tAcn1Dob+22IQZYK6pswCU+GAB
aF/Q8yALCIDfk0scGWNcqRi0vf5YDMOhQ3tGEiKZ3XXN3kRM4+ukrZLt80CCSKGniVuvT6jJABEN
B+IHjzd/8/gr80plRsnoDZXKjWN83rSvNIvvbE8PAjpuTCqqKDdINyzUemCYw6Tlke2fr1hBb95C
47YcP9RWhbLx7BWEkdDPAklqVClN7IdThlLbeU8ZhleJlJky0Jke4/L+8LLrZXWx99NdDR9N66Vx
P+1bnIKeanF4gUTpnO1UgtgrUBpu+dmrSlGslXRtdSSXbXRnUuR0ehtBIpUpXyVPxw7dfL14JZJR
g/qgvlTeLy9MPZVJYaD9xAxEY63fNreyLmirXOPbNK7SFr0QK3eH+m/AGLohekwyHemsDNOBBXID
YvwCEqP0wTBMCKSqy0ebQyHux904DVz4kYf69YhNpNW62goaBIJ1C3XU8euxbFFOGMyXV6l3X7td
3yvIpgode1VvkdnoXa3a59TTmQaS8DenqYbwl5xfUCE6veByv2QIPxxc09bzV3rZWxCp7tLRQEF3
GL3s8gqdUcEXKaxzKdZoMvdaWMK1E7+D+kAtAbkUOCd6EnrXvskWrcdplSOUbV9X9+LwxEupVt5l
1YoNOG4ayouPenG9ZMy2aVWMw7wEPXi9dFGeSXE2oakyTEfJIYG18+5XYnrbkOGaaJOmaRU+Dda+
TWPsriwkC2o1A3E7K2OJSWwPTuwG6UDKIhXu31OR4wYrBbWLn9IX+IQWxV54PSoiHmO/qZ4LNYVl
iNahAQG8aEEKqMfXAAwImWq1ksKrUcZNw3DXwmClWZvYRT4qWo5j+q42H1ZRL0pyoEL+Vq/0vnPU
RGgF18XWKsp59VwaT5wVoSbinJN+oXqZXlFA3rWV7Fdd7l6n46QXX7mlrK4GKeb1efnM5PtBeT4B
Su31fnTlxIE9rwUX9jVFRaNljAf9lLc20BpOJkefnNl4iSA5e56hIxPy2uot2JzxjTuYKRgL1fL8
trG7J1JK6H1byp/USlFmVTyBnCPEUOmtHcv31ARvnH5pGk9hFklUgJoBSwMmB/HqwpaRv3Z472TP
nQSYgie3nzBL7GuyODkB9PXsuEvocxZYsk5O1Gh9OOryvsHOy7wAODLpPuOR2d+xbeMRtqB8NxOd
HYP2ikKKYsurQhiIPiOpzWaaZPNMuko9JAWt51GmDg+MZ5zbGN50BgoA3RzoFr0hB7vhms2T6Nbo
iUWhYJc+XPSh2z5/e7KGJv+xQBZCxb0yBqrmJZvkX1H9OKjd6DpVMcLujUXiwwYL5ZKKAU2k7Aob
hYl4hsAp7DIT7taliqcRK5zUecwcPQUpMRU7Q8nxWlTDWmGiCqzVyG7fsmz/2PUVFeOLdioGNpzH
wp5ggOZS2FyrwGl96WIurOvq0n8qt/j+XNhdE1+bNwKuKDGk8eKN3UGhjhqKVYroNkYEFdWzypgz
swAyYXJny4uJchtqJzJNMnos9Y8WwqqwR7QwVg7srwNoDgfvx8wl+WNLfJICz4fMR2n/AYnzrzhN
kjCAhMEsWYsrnIo6QDjVcQtdOIFfoNi33ep+CXlAW+gmKWLLq66LMLqQNI/xIJBRdB9ecxynZZtx
IqI9w1MYKvIZTkb87dBPRKyZHlQf1KD6+uDWeV19YLPj9zRllinaDG2ZJwWmRhqlVtQm6J1ZZJXk
Mfd8LyJjrtT74YoaGPPH4tLv9Zyuezu9olLGcUchTDo9XgT6JCH6K1tsZLfWSsqqivuGvnn/2fP8
iwAbTzoTcVo/U22gSIW0JLv8ekhXshbj0Agz1IZKiuYRS76RNzxixMACo9MrD5pAN+WxcuNxQiEm
w94Yo724UhDh8OTOHfTVKyX3r1wV1a7KBz4AXTRHUVy7b2os8SqYJRevXUzNt3V9TxmCEqEb2LAv
5CnoWtrd0nygokel0Urh68okFW1xWpVcie65mf5ZzroPi6QC5y4ZzBriUMrRyBY5NmaO9cnRXEkH
jpRhg4xmIbCVC5Y8W81ireIfJ9ig8G5WEi0y4HJ9jUQ1g2nIuGnP81tZvs1T1RhCzAWgJ1CqazUt
KvQXK/pR9RX4CyucONo0WTyl+M6C7O3s+RMCharFwP7KSk5M0SLDqc4kamsXLTKv73K1GmXsWqCa
1OwXJX3cG8RoQ6FTg+eqsm+xbRhlCJ4oaUGBUR9U++Y359PZsOev8rayV3pNW08qtnoPOS/N3cut
9PRreXIuf5oJpnXkKEA2S0t+VusfP6UJ/fexulEVmS2F5fkiXJiATkysI1wZISpoVEfM2+ENih+W
+nL+7JZ6F0/2iiabWgmVcs+SDUjMJ+0WlOhpEKVKBd6UtETVsa4b37pjL8eVs/AYZvHqPetMgcp9
7zdlMUJ9osRhS8xy5GMm6jN0UBg9oFVcW3IoG0xjkSqQwOqwF3PkisAl5bDLYOfbKGRebu9PlTIm
J39RlhdtZeX06l+rariGCs5A9vGGdNiEDI0ywuEglShHe6HQN2TZ10ODJVx7JEe4DMkLIrqBAO3V
ZuhzP9TF0rlZW6240M3XGh8cf3pjWn6Rg5xnlnvmlGvb5Km+lT+qqS4dZ1ukyP/yMhYuW1qdL1Vy
0cy5b57meLKJroViMYNgbSFZjz77sHuSC2r8Qm5LG92Rald9wFTvb1GdjonS7OH2VibMbRMNqXQa
ZpOtbCbLocWAQnVPN2rAMFkBLaAchXQERuStjqKPSQH21Bc1GCJVQY/yZYIaUEEGOsh6jFe8u2Bi
3Ihfd2Z1ivNZS7tbrfFzOfZjKMG9LgurheADPSuFaF5awnV9nXYHa2AAeY9vyBDn1aFMiyCzGbO2
2xZEWqfYSdeTwxU3lHYqlC7oVbXBiMZZj9Rdxg78yr30VPqkhrCNb6HaLq+gxskQBhVSbBpp1NNT
x6b8QIDrAffNUV358TtVrMYR/Z0sMX5rIbiKmM5l2HZIatgGTM486WpWIzaF8p27EBXFxR3K3/wa
vkb8mRsH5aA8qHH5MuzozmI26BzBogWNTQcQWFw60AJA9E6anm7ddOgTBR1d1tzm8dX3t+aks/od
ZS8xMsAgoNf3mY3AFDEklX/Act7ajq4UPJPH9Y2NspPntvamTuf+Qr52icf6t5P75IbbXNZVXODf
69Z5IvbAJF6p3y1G60OOOTGoEmuR3746VfKGZ3xxTq3d0G3eToNwOBW6oGjt61u2055NAQolGey1
oKkrtP/BIPXILlx11IvZVhuFx143TnmOWkNpyPSob0HTq2znWEmOjK5f3eFWth8WHYrBINCq8fTA
uly7hvzrOw9/gBJdbww6mBfprXa2ozy9D1gcqnfcM8kqYXW3TpVMkx2MavxK70HGuDd74ChsU7Rq
JclnBpgcyQqaHqRMo02iAIt0LGKVwPnM+9jQy8g2v68ODkYo49xkzjxbp3ntvm73+Ti+O+CFNHVp
TrBZsO6cjpquzSdkM2rn426Ijg3dtutX/6erWBBrUEwpTUvO+YIpi8KkarqjrQ+gnL01nXbSBaab
oDlJy1b5be6MD9H/qLL33Ikq8CGUitbwpSFA84rqG53L5glViB6Hd37INIvBPBrCF7tOtGbETxyO
6FgE+jC+GVWDy9NZfsr+y0ItUITpkpKqewUFYVAsfuwaFe9uxiJXRyMi1fR/aXnTbRtW3asgMRz0
6AIqO3cc0mjas6TrLUvxcgNQggySaQeMGwogBC+GP1xWUiCdJlXf6Av7Er+u1WECfXBW75BFa7/M
gMPxZhZ6G6IesYTiBl2kAvT39aah/l6C762tbyOo23VmbsrKDLWS+YnpddCa6QM8pqd3z74Hnq5u
CCYmFLLZrAy8lqQm39yxL+h3NSJ1zYD8lsMzcDO8iTEEyMcX/Yj8wny7f1OGH7U3XAt6Us2zVI2Y
xBT44V0e7sOk24g3m0xyoKTyQjaMwFS1MOM+p0/PHN8bEzQ424Wst7jQT1F9R7b5MQUv9AnNEhBM
8d5PVOO0LkSDuf5TcxD4iEAVdzxRHyc9Zyxz4W69oMONawRKzZdoCiB+K9lh8QToUaAbjPubDQKU
9KmXgDPAfBQZLXXsS+TAJgOEdnkbo0G9JnkNl1awsV+Sa0F+d26cVPm4ezcdfx06Rk6cV9AL+bFL
6eBZTJxBOkTRyBZA0Fa0UFr1s6C9dx+20xUNuayN74OOSzgDGHtW3vWjZd4Agz49Y7qdX87iyqUz
ymzdkU9XdB+m7CvlyZX6H/0/ks5sSVV0icJPRIQyyq3MIIJz6Y0hlsWkIgoKPn1/7I7o093RZ9cg
Q/6ZK9eAI/Rdw2iaqvvq8riV3ZdMPpIi4dTwLBcpnNtWPes89fkDiuyoWd8nX+qiHItHvxkrfoVI
p15/ld4+3qK8acm0Zz64KrAkvi/MkNhC9rNR/UPHNKIEY3SofJVDPv6SsKe5H+k8PIyFRton9hVd
hpYOz1vspvqxN9KgMuIA28Lgl1J2XjiFfYsuKGTe1htmVTRNgiRwA4+sWkHKmqLEOsnMCwUcGZy+
h9zyyrx7jvnj9itBJGrG4v79KH3lym5ziIu7K8huMWUl/kL9skIFwLrXZYbbRTmbYIuWM1RS6XsV
L/hMXJH5KekJk8IjC6SRagPFy6Rc1ghfeh013HXRPZ5uN8ZRhuFKJvp3JM9r9Elj9aRBmaH7V6TU
fpfX7XUEFQmjl+/de3WPxSizm0JBg1947/xpAwjWnlKcGDeLJ1tXZZ3jKithkT2Dos3T9O0WEsJ4
Im/FV26kX9W73m8u1PNJGj0ZHu+jz/4oo9CQpKt9HQCnmp0dRvtvlhvqx7tndTBSCGz4tgfti5L4
XYyIONNxcleOoTwWLHDpR1KUo92T6aVmZ9CYInvJ915v5sr7MqlmgsKvT9YIb07GG38XAjZct3f4
eP91eBdqGCMNcZFYR7F9YZf/oE1Fe8UeuLIrtlq35S1kWnRqGc9tNlIP8t/TKSYJe3Zrb4xiU5e1
LQ/v/RiwfYE7wNoNBxhuBnXtFR4xBjMnv2xacNLG3icCMxswXBA3VswsnqUlm0N+rQdjfMCXsLfC
n70FX3PlnF26YjEK03Ux4ePpC+mfwKEA21mEvkoA2Nv5VSiFoLe4FyOlh5SIftllm3OHynhcQqxj
T50e8KQE9oNx8d3hAepjFGJgJmB9/RhdF1uyKWvDdA2Ap4G1IuOb3g+Qi40r+xUEqV2iA/OxmjQT
BtIGq7y4Qg1X8dtlpkYu1LmEKICvePiIa4PdJj8IWvahST77TpkqHxPO7XS0fpGgxhHIEUKTa6Ij
6SfJDX6MMIOPd9Qc0h16bB544PWwwjP6TLT1lzyLe1DRH8JQpqIEyqHqbPi78HSAwobboeH4a2Y7
HufsiNbyDWYAJaggiXCwOh7Py6vt9+aZ/SVa40WC2yLMIDG+5rbsfZOjy+JQWr4TUlzIwHAgaVCl
Uc5hPs5NMdEqA+0brFKkeX7h01PXUiRx0FUH8xNYaWdEuQhNcEQyqaF8V3wjPdaBQPsDYRvnp8vA
YUCgtEJ6e2Ali6Hsy+h/HgF4lDGAz9N3glI5FrCUYL2R+je3000291z3y/Bn/q3JUXLqAaEAECnI
ewWOnZJNHxzdC1x3tJ5ZRPqDcwRUnB5dHhg2jBCNCtbUYCU3FrY6G3ObAAB+P9wCtNo5Co4AvZpH
4J0IN6SrL1PcU87gMVjiD4lRRNj8wY9BKISPCR71zylRqNA1yJSWj2jgZzW0bsDkdSOFYwndlcLK
k/a9s6hcz807ZPXMjscXYdIfmTeI/D7paOJWc3DAb2rXUZMaAzb37AyOr33nHHdYWJkwT6WXpS6O
hGeMXUh5KHKY33iYx954Ae8SMNvWROfR2J0j0hFBcWSVsSwOCuUZHWFuwQDCtPnOCWnUw2SArOq2
EzzmYWaSkYBd3fRpk/MB7LkdwZHDANcYEQ12FrzbVj9LWHrDmc2CzwxBG3PSBC+mgN/MfNq/2SG7
kNvNrhwOiWinb5CSHP9Ht7gIsllYvJ8UFvS68EHNbPFhk1HI8BHxGtld0Yyi2Ziw3V9AmaEF2T6w
VzNbPMjMlrU7zcCUhUGJWBCWSwhDj6GXJjUkxhNCv0foTZWo9v2igsDvxeAa3gi3CXDX1fa9l1n9
ZFEFo139tsc4u6DRehopAO0epvBzwH+woYE22WCOBu/ShSrkQ/U2pMNHMsbG5hleORf3ZcTwoq2L
y9hDy2fk0aOy0+gdQlGx4Wf7pc1QVzs9T+hKn9F2CzEZb05j/yJLFDqfQay9exj45pOpsv/GeqTF
jIYRZpS2/3Hf0nSUoJSa67NMtHMyJP5BUePOqbnbWZxD8Z0T8g24yO/IUWBkzqScRqAc60yAWMcj
Hdf2KFG8hus5WyB8yWSLNQLQSQpfnPRiaZWaovk5wyvVVRMvwmIu/D2N09VSinhiCN7V/ySTjcDb
DKXqhoyL/9YaNdJy9wX3j4+f/slYu4PglWvFe8F6YP1IZd0UVu3BobxbeFtfKr6ApSV2qh5OmWqi
06tsRuuJ7LKgECAsYn/H/WtZsOEJh142BHdTQx0jG/940GfHuTgnys27zwCjMsac34doXvcflJsB
LcQAuyyo2lTiNzTbkA7VELF0RuUkQTzksRkd0mX918yoz8kH/+IHgZ1Ifb6n+2m0IlnpoU37KDu9
Zvk+/cEmxykWr/g1o9ZRk81is1FAb/nsLHFp5LCY+f8JeW+1BUy3YwwVb+yLP1WMOSlb/ugbE6E5
1Zz+p48767HENBKuRL5/h+xAOPnn+h5ZwFJKGZqCBz3zDqdqpHfaNI/kncgjw5ReTv1RgIxMRkRJ
0HlcQ0TdKaYQg+k6tz9efES423Ih/qHID1HExaCuUvDgEiJZvdBmBc0K9S9bW30JBPBMkLTMKblG
0mF8B4QCX9gljdrst/3dIV8RYjs+dynkbr910WSiM7ka3+jjKg0xn6rDYu24KGYPij/cGWi+5Jwj
y9T+mgNvm/NLYzSs30AHRd7ZZv06sMTF0mKIR5aDfIV/O1eWpJaJO+Knmw+cAKfpC3Zk8bTZgox7
tx2b2VyGQYrq6TdniIKqY1wtHsE7mlqWgNvKPqXnt8g9zJuZQPi2cVuhXuSVc8C1K1gMZmViuPpY
UnY/oJXUV6qNw3uJJGdQgJJsEQL5zsVwwtrAwxl0/cbXKqagRTe33cqn7obD1WMF9BKQswPr2GMP
cnOrTVKsC08/txMjT2Dv3FDXcNpt2HukkQolG27u7/3vuX0sBXNi8CAYn/3XQCdrVHQh2ub6hY/e
B7I9LEDgABnaCfs+KgwaFzJref2zZfuTkcVqIA4mxKmYlyadc1lBP9mCe+iIZ0GkLhioH6/mZH51
W82DNY68RucSSXh3zCEfpMT84uZhgajGamswjrZscWUXT+YjJIiwtbYPh90hBJrBuM0u6UAA5Kc5
/SvsaBlD53/nCfhQmeORFh6DZnO9fLxPwmcUE5ErjTusjR87uRhUVQezrQck88uVAlGZxZzfb17N
RvYGsjsLIhROiUbIpikb7d/k7zZvbM2bbCqbndK58jiKtiUnVqQ55f4eTiJx/12SmLM5sZ3ad0tM
l42BWUmRgJ/IJMqNcz6Yibr8xg4v1mLkKlvdgQXxr3pjWXozRJM3iWD1GQpagJb9v/vfwTD/q91G
nyrr3kjAU9+4wSMSP9B/oLZ4Tf08kj5DcnVL7PzV2PITwPN6hCO9qzlwSQ+8lPqarHRb9AaG1teE
F6TN+1/yItl4eQ8kDUYTFszngtnufr4R6hfI2k+bA9YUFqqrOyS3EqFkKXvYd6dN76pkKXvHpXjQ
IrBEDgIkmWuUgmD6eLVsKZzwb9E439a8BwnHljZLV6QofqYNYBj2LhyiXRyQjj778hZfQ8hwDJ3q
Ly8+6oY0Tn+gEU+v8424v8GSbpwXfs7c5LmOzgOCoeixe2wOaTS2FIAa/CbNm8CMPm0cMRlU2/dL
TXMgBzzYoUzC19j52vUSEYxmjPx6ej135sf/TGUsJ0xFnx5P5allXcG4RoGnvJEfMzymKK2twrjO
isMHAmZtQAEYHa7r2uL7/mz6YMOVhkAJ/19A7tI9kOGT5YuCGYQYQYSEwuyaMDtcdzwLVA9urEIP
G6KWncPtGlS3A8bhpvYtefOBVeNPY/D2cDe0OXhTU/rNiceyRQvzVOR7f9xiKjr1Fssc3VUitpob
ZBDOfS2ZOX9IQOle8+2+MC6IoDBFHGK90T0OJpM1R3dlHmfs/euBmEYMGQb4T7Odce6sjmz8HWmf
RmRuh/mMzy5t83hCafRq8xilIG7TEQ7Sbr/7hjly5N/Kptkp8MhAZ9Ex/UDNYnK63Bi/qRF3l4aa
M8io0Xf42goQQSrQOsmL/BuOccP5WEMTeLfGhq/4mxzn8OltS6zE0ybH9D0Y727kZe9y7QyoohS2
c0eN+UXG7eNkG4jL8Tnnw1HYaXv+vlGx0WGvmSiHEc7gcwBFx6gsukiKFW2OeEXyMaTnETEnWfk6
ddJfFiuKnwXfzYhkpd5U3Q+KiGxW4766LRGOVFZHB1v8jfhCeB7zM5MQOVMcUWrctsOAQwiNoOAp
hlX5yCaTNSjmH9rlbXt+W3eLC55ZbNc4VDbc5pL4kCA3N8hy5wBesLqa3Yvj9NAlxa6xCn6HM5rQ
x9gHTmODsprsOHieF1LP5xXiQ9GG4cJxNLimTEsKAP38+sWGjhBETvqumMvzQvLTImDnRPDrWFxj
rIByv05hOG07tFmse78NAHhYSU57dRTVwTwDLzUdJBvzLQwpe7+CY2igJbIGTfF1idBLZjJ8TUHN
BWSEMGe54DjGy0Y15yAaGzh1Dn5yyP1F/NjUcvsaTCj3A+3K/38CZqQujsFYWyMSncyOsQTzlMe4
sj6kIjKlnfko6J6Mo9tYm7Fc84r8yOrhD9jNAM+GQKhAnc1tcYjNq7CUqfx+TDttSYeiMpn6485o
9x+7LgeV0eWRe+KZb/2iZYC0Gi+4jGMf6+s7u2vRGfPsU5QJf1mUUWXR5RqQnM0OqUYxP0mXzKUz
rz2EqKhEGQ/umxo6KYmkYbsmgLI54CJjvbbcSxr9dCZyfmCStD2mxELnzlgx6DY76zuvNgCf7x6X
aYWGW56XBLSY/ctVNjLbEAOA92MQeUMQIV+Pr4Ywv9r3FptU/7Ef9q22ou+vu4E7h4n1K5i83RQv
MJYrPEpMf29rYkv4S/igrDyEt7jCyA+bAFOyeHtrM2dTSVb2EGAMp6r/VeClY16A7jjWj3axxjwt
e5JkZGkyC+S7h5PacQF71Bnb3yB5z3ImihDHuu/Euy35fXCGkrekaoNfXG184U44TNmYlGAjBF0A
rAxAgUgSpmxOdrs/QBd6YBbAKz24sbu3C37gs+86+2UBx1GBZRDYQHZKLQhev9W2qsAALaykVPMG
GIQQGwh1PjKeoqleshjAbPDv1zA7o/1mUGe9DsfGSfAjg/WBQAcwbt1gSz5wFosVkO3rIuyIgOBp
1hSABRJzd5CK784HhxAi9wBtCCMBf5vCmie2ivc2gjbYidZdiUq3VDgoocX47FFhe2vIFxFvT9/r
6gC+mkAmcnC9uqQHbc5X3dhJD5DLrFxnu5cwBKBel4MtpkOIyvp50rbPEMN/yuiDVgrMdk7G0KmN
4M10TrNtwJingjfedzH9L9MQU9YC+xiQxIfzypyr2yzgsz0tPKUB1fYw+9mKgWTwKY4kXhhMTSPR
SEdLGkWYBMNrgCrzDOf8O9+Vm3IJ478IoJ2qGXdN3gMSpQ4xSWMW2b8IvB9UCZpcWFXnTcYQ0E1Z
RmizejKMOpuaM9IsZ4+lhlvReK3R/F+tHlIEXmtVjCX1hGzSn2vU8xZxdEGDDbJlXi7VPH4zAYMA
8om+RgL0hAszeYP9nlXqHmfKfYahBc8WGJZsfcUhAUOFCYtL7gGrXEy/dBsDP7Lg2RMIWJLRJdHw
Q7Rik3dh9rWzr4GZTNz9gfaSMHHqgg9eM0N26uhcLI+r2xpK2oOQ0Wm9lHZYc/sPT3cZA7+r99Nk
aShE2B0m7PIQGRK3paHGQfG0LbccJ07KgCvECGs3qgW6YdNL4To8xbCHxk0W/fealKHybhJcjJvB
Qi4djd34hv77teyQRF4gWmkDDFha1WlCNptZrCiR/lFhpmN3baS3ADYH5iKYIz5bK6csL3E/NErn
1WHRRZus08yoBzAAnobBG1vBOxM99RwuwA8/B0l3y9x6w5I1X2B+n2l+r5lpE6hzwdX1af0IoDAK
CAH91MXsHfWv9lMGEzpEaKZHnCvPNUGgr9hucbZksYifEnTKwT4V3yNovg7HHaZsBEJwiayJh9/V
F1gXaqUGpXWK1zLcnWPq8sGhCKfO9W90xlKo/TrYvqevadRbxb49YPfCyJ0O2S7SDG71p/7n3qCw
VgSHG/2Qk001wGM5hKMretfouOdhs5WA8fB8AWUdB9T5u/uasfTFO2jUOqNk9ANnRuYtojddDZMg
RUDe9Jd31GcuFO86vYzn3d07rlE5kF/pIkARQcsM0h81a7AgKy81VpmxSlpaLL5dYTt5WyTrDXNn
OeCzkzXrBKjmUOaRTLV0jCAeKwZs6FqKipDFAg6voSv83ufx+68SkSKgKD5h/gTVneB5xqx1K5r5
njOomS/oCFyhnuOiDjvloDvicUpZaCPFFyqng8mDOx/VyKDP7evoTVLWrOahwQIJh+6v+TjXNmt6
fN8tKH28o1612pAx/HA/Q0ZAHYGFsZ70VRy5KTGYabFFZYU4GFUMRutklmC4Q8aO3Sa3GxJISGCo
3qbs1k7QGeIu7EpzQxhz95ghFh0ZGZhWj/6BTnUNd8Ia8pNBvuzcBvBL7ceiA1cW4UAytW76ZALB
dnCahF4F354XIKkClo5POgiLDdM2tcv9Z5czxQEaPe6zOnmbW5EWHpsj63bCF8BmbE9NzrEZQ7V6
HgrONbhvr650kXyurYti2R33M+wqLmMnU6ePQXpCN5ZhA4/e7X4nS++7RDjDchknMYpHh3Vz7nwh
kw79H1HCP3eL5AtGEqh5kGzHDJJQYJqTvn12IcqKixgiwMDXjU9NgEob3JJX3OYOyFMMsAr0z+GE
XTMoGbMI3/fnCZEImM3D1xn2JvDqe8vkKWgg2ly9FN2CQXLwiUFUA82Imat8spwYOB+d2XopdOLd
Y/kWrPGpg1aHTcZ2HA7zs5sDeXGaM7YPbnexdKLY1Vip7JVTd7rZ5QqvKApX40nbxmnJt4RVgY+E
hQXuujngY44/4fRtYbPTwc+2MGhAesGFSD82XlXWKMEqBlhroPFI6H5hlahMYuSoclDi5mjfPYo0
e4jMYxiXfp+o6rD2fFtXlr5rup4aCWBeboCS5/eRw5mi86hZg3eTQfBeNmTVsTQMrzMGv2JzvHTk
WFyXdSThosimvvPxDpq/mdPQ15UrcKBbSL1vL8TQqoJX8MYHzH2lvM1esXJ1Sxa9338AsRbWLHhS
oyz3YAR6hW83ZWE6nhisfjVSXw4ZDoyoTT42Pl36oCVFHz7EiSBaIeQQl5P+R8d4BMIKp/pWQBGU
Rn0XE9bwihq44XhRfybwBqCElo4Eb17MXKnUzcGiSQPP4D9IENPgtLhVZ11JjgU7by12X0TqldbN
6ffYkeLVja91erVE6NIAK5vGLVaTJ47DIi4+2AtigZOy/GHDg9U1LL+uCWRc4UuM59FYBFe27DHs
xRFvOwxkOH+DTKNkYcuOFlvcCBfTOqzfEV9XKNEgnYF1HNKgI49w7n8KowMsu9N9hdchrRtFNO99
jA4Hi0BQaJA23rkb8/9Mf/hYYLGO5O/5AatmWZ62JWR5zBMp0dDiqGkIBT5TkufhjUs2Zw7T+6Kd
Uykp7IxHEPQfSCIwYA85FpB5EaSpZ9GDDJ5fcl2JoTulGDcuv6MZow//fyYbdF5jZTPWXSHJIqx5
8KsxAPdYq0qz55vGwcrOQpTwh/kSsKA/8FZmRw/7KIFDf/6/9Wt1Gs/IXlzmQF+qUy0ZK+Y50JSH
bWAEWYVFNmMK0n7IxjGmv1sdShECSdZ58Lloj4zyc5zBLOlwHj3XhZfhtvk+MXwHLUryT9DYnL6Y
aEDkejvfH4BpUCT+I2AWdtScPe8XdFfY9ORwGqOwFMNMnrVsBh9c40ek8Zh9ru5dtfAylj+DqeuY
GwjxIfOFfvbEAgoxBiKcry+9YzSEjGLUOTycb4sjvttf3CkP7Wuj3nZvcdgxcV7w2R+mxi83xqCN
8Q2zwIbepDFr1hSs6HB8ihh2NrLfO5M54Rrk3OLxz75l2x5eD9Gv6XPpGP8aMkZiQSf+wYAXgdVo
731va2xjtaMDTV5AxiHCm5hisX0dkhr1pA5ZTOrS5qGGaETIs8AcCommoHgpFCoMn1vEyZoDU/Ua
K7cF2pFPWOUIlYEOQpVjX9roybi7jP/pNWoc0IhOgNoCm+BhQ+Q49i9jAvnzHYv7DOuCnNK9U5Sw
QyIH4lwuyjYaP1knVUu0HRjp8e/IQq9KhAdsHg6O6W+Obw77xe24vUdf2UN1qu36QW2DMBwPT0R0
RDbccwyy8n11SwYh5+gHCWPl5D5wFJzTF3RN+Wrk2cQUJHJXsY0dJAREUBjNFUvB6JkgFGKYRxCP
LE0u5lcGqZjd4hHG1m16hsKM7VqqGrt2T71DWIwzSGvT9PSxvC8StAMqkCXZTv8cpagr7A4zE5tU
/jqXl5afiY0A9sELcmZ5l5ZIB8845iJj5W3rze/Yom29FfG5+qyRUJ6f7IYGnypibxFVJegUhxMR
+UZ54SvuyRA2PbiMDz9In1PLbTTfSLqYs/XlGQ9iXAascTJ+YTSAlytaKtq6TDrRASHvZYKs0SKj
spgQajMYtHY73Wb1CCP128YThrNJxQnRz8Z84cNiTDs2vLX89+vDeoGtDitAjo3XAqotQc30W2BR
/8xWX/kvmc4JAYC4aaNqYzdxoV5/JNTsQ3tdzrkdMHo0Nv6EfWAJeGhR4obRE8LNSi6xdfMETIQo
oB8IEUiY6Ccn+wphZdVG6O2wQiWJl7l+LiLqz0PVO+6ZQmhkmAHpaTfjBMsJBA2XiTcalOoltlUo
zwfjhVn1o4eKRX9OchRKeAoPmykgSRCgTYv/1s2ZsERXPRbKLG1j7nAXoHE1yxDq93GtzfEU4InQ
lojD97g86yj6sXcInkPnOXyVNh8vuwUT5GzsoNoO++hzVmev8VZdCXpndACh1dss8HdpVpwCbLzR
nVuJRKLohniSaEhrmWqEgjg1IXYP93Z4RApLcPNuT8TgWVuM1G3ICCYS5q0n7JHNz+VL/Qj485T8
Hte2T8hrrAXrT8cUwzn3xY4Y9AFgKOHNZIgnt4x1VBljPsJTgsTMqDdRC7PuMeteuyS1Hqu+Wydv
ehb8wMqYH1cthl6aX4x/90YP4p2IvJmya+EW6dRTfNTkqcMizHPU/WOH+wzkD5Di4AVqLBPSRjDy
m7RXtN8x55bWz/AWeIGcWNJOa+dD+M3HI51lTFfJ+fgJ+fsgTB7yTdT897uD20VmN/tb3Gijp+YP
ud8Q1ZRdS2gGN4K0GJJOklc1iJySGxeDDUgyDloyIG3yG2EdS7vh4nUs7D0uvZT05D1totySzPuK
S4dPM+izGo1ACHh2HdR/G313BBJg4kTEiFoVvC57OfVw5MuZ29CVmBBc+fGo4aREJcrV5yqjlyMj
JfcpO0TscKsmVoK7LRUhKuzhLy64WsYEPhGiwPHHm25pO7TwRDgIqEI3dyK5PQa3nmvAmXThk3Ef
CU4ZdH4SlvV6Mmx3ns1KSohZqQ+FGX4QLPb8D02BFX3hQmHBzaPUh9VBgpURwJsn8EHBuuYTJk/m
VxixnAKa6qAiwlsbiurUQ/o5mR76iw6kqLipaoKS0D09NKdZVceZroXp9PChp1ZJZTlkNd8NK01g
JDpLzk4E3nYbRmv+VAQOLxoqg33VQtUcoY7t4LUrcKMr9b6V+2ZTNPhtjIlHFOvdkX/mrbwcIRe6
9gEByCk54+3h8W2WxNz3I9bJurRQPRo0yCMYF2H/9Avr84XgCRSB4JvOvI/cAvvSM+1jqWPR6UC7
h/XVLJ99lNaLB8ss1peA8VIgCyXcNQzlcy+7rz6KBYmCCQoEjiQJSG9z2LrIkXWLO6DGMD4n3MzB
F5+RfWDq4KIDYA871rquKP7PafROmLUd3HanGUkR7SYq1tDVC90FqWC1pxLPO23JMSFFxbiegIZZ
kYUANm9mIzHKXwiLHnPNEVf7gUoAGqnNyVB3Ntp+NBNiHMRsnOf85wLXPXCvPgBsYjt5oqMxRJ3D
gtMWAhRfecfl77Lv5qPdB3O6ZkuKpU7U95/YQgKHkDTkxfQWD9DxF0jHIt3H6d3OGepiGsrmRQix
hK6cZwxdk9NlmCvDF7EoscSMBgJPRvT74eGo0GG2R5U8H00hX487NpRbmmEO+cJEKk+dywMNgypi
z9joAlgwK+cuE4R+Idmw8vACiwbSEpXcV+bpgm0l+sfUBwnzR3iAvyBuEYLmDGQsoCuI86PgJkwv
LRIjTPKwKX/Z2Ql7rvkN2W6OwlqOS0ZHYm+fTuUP4/9kFWf2kJDT//ZAQJX1pGggmRiablAPnFhZ
4s94hk/qpWRlPIwJvL8SktqHrRPDDHJldih3zyhUgBD4QZ901XCMdJ4kWnWY1yx16M6e08rFbLlY
H7fPVYXUMSSE5yPhmI3wcil1sfb2Jdhg1iimq35MwhR2cNp7IwnRCr099gPY194AbybaIkuRLg7U
XHX7udn5BLxHeqDppU+VHdjH5iXXWJHwcEOJnT4k75bHsmq9fb13y/cKs0b0Fz+sXsaPnVyMvPLW
rIv07kmPHmQogQrVAS7dPzn9O0MVfQEcGH00G6t+Jm6e+VobLQpxrV6V7euVnrsCnmGgVpFOKc7y
gp2mq1cu6n+mEFFYHiFbIuymBPM+5edvbtNUTOiWwc9VYELjnSBDbG4YexvwEiFvYVO9xVBpOehh
ZvDIjy9Svw31R+msWlkWiay5gmx3QBd2JV3yCcbKQCdO9/Wwuj5gYOeVUTu7QclGDh43f18r/ZFX
1QYuni1I0yKoZjQCHyZ453n6xKMfjGHWyhyE8m4J3st/+iq05CsGGsPSHqobkK5PiiTLUkjmtE14
W2J3y9uteWATFAcFKGUOReXBS8jZzRAjHerwXDdONRusMZ2WdSWOcE+afASA7L2GANWDbK15/sKa
yFeS3N3s58E2a/PuIZv6uQPp4JfH3ZFW+Puhr39NzBGu8566bJx7KJ1hIFKid1gF7WUfyq73TsrB
jiI74xYg+5LJl0zJWuRqgVG1MvZTQ8rwL7klpEQNUXQoYw36PPbYMsuJklEffwAK7ElBVcnnIrLg
jPUd7DIfSeTR5EI6DNYsFM375rmU/OHCVB7G1YziskOZYtoLhhgleO7RdcWzPIkxLknku12iiQPw
U+NSsxhmGoJG/M9B2OSbcn20+SM4iuPSPpUSDP9g0rAnOR1t3U79cg31C9bjAqogu3hbLowen1ER
QhRqcedJObYad3wf7GJzA6M6Np6AsSkVDDN1VAnkdo+oxIOoOVH5Dpd2qf7i7iAthHnENFqfaeoU
uCkUJYXOdAjt0PDA3YAA4egpzGUfRT7tRJATsIBk7YwhikefjD1dfuB6CcYTGwUc0bGC4coPNjhM
kS+nlwb3FHzwGbornAOJLV40bNQukP4EY7A8CuhVyyV3VzBkC0+Bw/MXEDvd4uv2WgHGGGjK+EXG
a7z7q+UkZqqcQGkEutvJBvkSrPurUEDB9jf8vsMNudoS5HNjEj+X3zl17OPAr7pGZZBjmee+E86I
JagMzQiW7baU5APMA+irGbjgwryRiNpEFGv1BB67DLY51rI28Z5f0lNA8PFUWHcaJ68wF0+i/wix
0mGnpSWyVcQkSVLbUTKhT6AzftvQl7HrwyrwGnBz6DqREWZn+joqJVeoNUYJ7zbU8Ok9vuICbrEv
NmnxSqit1hi7qsxUN6WrtvjMf+epT8dRJO/1NZrgvzY2X1smel7jJxxUMjWJZRseRx5POk8Ygyce
R/zpk36O5y63BNMgvnXQJINCw889rNmwHomYJJcQL/kYBdbgTAmfED8UWhhbZ9OCk4ACwnM/9gv8
3N5d+HR6kLKuYj6aEejdfa942YOFp/TL92wjiYu9CA85J1wNG9pPiMrufQM+fMMsYMt0vPNUdCPa
iBzsSblJe6RIZ6HrFlkjbsS7qdIze/Xl6zFPsg0EVvF66Bao+X9AJgysg0NcgNIDyV4sNTCdoOBg
tIx/xWtOziJId7cbrF9ThlVlV5jD8/hMsC/BKcnrgUnfdl8647UQYGnwYCFDe01W8ZAoQV9Nqced
1YGzvEkHzPXKdEkYAO+lqSneZ17E2Rl1qMzDwz2pQGZ5ZhpLOosY7QjWRKWhNcnqGfONGEqG0uUX
l+HP5v00nXDLhTNJt3r0fpmsNNhFEJ9Mbz8s/a92+0XeugI9Uc4aNAQ/Q9EPzwzxCgFU+MUbyvUA
enGFg8zP55pPjOpuRi8ebWJaWXA2K3GCMGsq/bx8nrVmlW6/VJ3GU4h2IxUCC8HT92pM/ga/8bhI
sD+BusSK3Sgu/SpdgXcLZBBhDqCcCYGjfl7IMONJGn5CD98crJR7METipSNP8eRv1KyEc9H42nn8
8rKRPbJe/nEOl0f08W3oRx4LKBQNECaOVTxG+37mbPWAwp8Y9vBdV88Z9+08thHiyXST29F9xRz9
zEgte4MJx6+PxTHMeMPMTwYTb3iEgM6GAsy7tBqQRdS0lEnMBb+EgWjuddejc7GI1cD8x6J92MAa
ocZkNqlBfB2gMP/82uMzdr8bDeIB5ts8FSp+L1RsMcLDQ7PQsPKYafpgYaWFfAX7lNNkr/8wpOMp
j00risp6SAAkS7HuQnaorMEGpiMmCTbPZIdxXj0D3Xiu9IcHhlfAlgIYhj3fGsrLEYAS56PeGTQt
weN3CLT1Jk4aNMgetrDdJidi+1gY/oKswWj35Q7+/nGbIohihS6dQYDIn6WwX+ckVaYHBbHGzzEj
+BV0luV5xvZpQ6YmM6UE+oNTv18kQEE47R23IvzVoCvXN+uR6B82ShDQ2WHak3cIlsKivrWpV38T
XOrTOfmJ2FXJv8AVOBK+Q0AS5QNoaYOBPO5Y5eAtxxREmBinL/YmwHb0N1SYoP64R7vihZ7llrii
sNXzdyBz8pHbs+wqE6JDE6tsFgGnf6+ReGL/RQi2U6yplUN9YyxX8GJiI8rzldxV77WtkXm0RhOx
rB+O/H5e7lI00ylsG87KZRO/WXtB0XgCLsrs7Ji9gyyzbwLrj9XkSKyC4EmtKyYrISwHZ7EnfDlW
Tc/5hPDggU8GQoZB1xrGrDGCq+bSi2Oyt6clADDYvhacfI9f3oFK3BKkZcGjyFk49PGbB3KHfpu8
ia+VcyTrxn0jLKSlUrrDD0ZlZ5XRc1ttWMpjcC7MJRWbwiGhE7W+3fnXU2/2ngRRQ8SnVvSA2qGJ
SVsAMOOJA2MLbgud7fgzHjoPi6BLGLjCSjsfncb7AGQYmGb7qqUu6SbfU3VBxTDZ9YakJFcYBfCq
QW98AzHj2j+8REefHPoRmQ8MXZXgAwBmzblpZtiksZ/oDPLf2wtN/5PJdX706n9JTKBVlXFmUe52
fpqZ9Gk9JGbGIINrFKGlNt/W6AznbnozsXI2J9HxpzWf1pEGnxf6T/w5jewxC5pRJISstCFfWNAF
Xuu3FV9g2IT4BSwJfuZIO6XzoWH0yKj7TiNuCoRGuIHT1yn6bN8gaBr1iLAOhtPoOestjEM4lRLc
0/jQOUtpsgz+WE4uHugdnRF7p+D9C9iD1Ra8YyAQoB62XO768FwV0W0zHoLMch+ePZ6OwE7EuJqF
Q/duYZnGdM4pzrr+fP6YT24VCygL4ZfjrzZCiJbcYDNH1pUR4MawJD05KIj2GyxxQxmLDY7ih8f8
EH+s4Kc1rhvg4dRSfmr/GU0ctTBQe3OMGF9W18LqzipbwxqL+/DcgRujlMBmys03o1g/5bMjsQ6z
xuWoj9hjzyY/7znWIzvWNceA1aJsEISTQ576K9xPY8z9M5tthxAA9gKwLGd1qNMr0lWvofCzIf13
1uxla7LF/YcjF1zvA5UNJkQKur59upC4M3t6mXZT0fviJo+G5XRfPpc6ospZFZcElYD9ED83P7En
7rbcVG7px6O5CuofWKIP+xCxJ39xXXL2/P/RdF5LqmpbGH4iqjARbslgwtx6Y5kJooBKevrzzbXr
1F67V6/WVlSYc4x//CGZYHK+fu3fqJDHSBjHzJ17s+r+Qjz0sBH5GPNviDIBVwyC3xiwrA6kLngq
pl5TLvznVfUG+L89biDKjIV/qH4GC0Zea9V108SqAlqc2XdLwspvchEPucY4SQIuhtGqse8fkO1A
I4cQA9XJtHF5cH9BHVBZ88+hg+uXq+AfY2jzjkE32xT1vL7R5h//N4fsbuuLnw9kd5wP59gdXBlz
TqkOSYFIpxWduE9XnYQIeVYStEUMpsbq/u09fT5VrofW+AE0U3CBwmL922C0/iVJUkBhEsTrdr5k
fIkwBhtcLDIW78j6WBxLo5k4eauLD3wH3UjwlSZV3lw2HEBNIadA894dPbzCoSMyoCeLYT7YPShU
E+EsRp4TKOVsMDCwaEcD9NsVHvqB7X1k9d0hCi0qXig4rmYmm7eNbKG6QBEcrRqH663G5M4ZrOLt
ONt+L1JsaZsE8vm4QQXuPs4/rN6C7CQHb8YvzV/lxKca2aWJTxSbNH5ea8qP48Kp1p9FMcVShnLz
uH55r3sdlmMX7l343RnYzjbgw0ijtJEJHlGNz/iWKHBrWdGmjPhN+OzSBLrjIt4q+Lm/B55ykBwJ
CQQ5KYKpRGzJ5gXg1JrIG3YDI+Pqg3F5YAAPPdOg7wnOr3Xn/1yoMF8PPDrHzRs1c2UscVGx/u3a
PgIBTJo83j4P1IhzPgTguNJK7VBFhQ0Y0cP/3tN14QeCQJcb0iLzh6sKurvgw+Oee4uNDovnziFT
EKQoJ8pTtmG5OJ0ICUlW+HlDBA7jFp8APNShRAPCHNc6jsXYvg0NYsoy8GtMAb0CK018o2z0pETK
CYh03TLoKhnxrrKVtGc1b8eQ5tVrkUCnt3qV/fGQYhMBYBdef1EzFJw/fWhmsOBYwyAKIG0M+oQ7
faAK7DD1VqY/8x7PeZDBHgYQxFBIQTFbnhPDTsB4MUymkZvuPqicIlc4Q1OneFJlPK8JvIiNCpnr
s4otcp8mtPWyXV019wPlMHW+C8l672rD7EOXuD2nNUkLQXEfTlE77vvMZmrjs4M8Gx1QNkW8lJ3O
Et6aFpppB7zBgzAU8KbaemjR962lPXKsyq0W8DPKG+qh4GWaLJFmQnVEtNfmM47cL+w/5ExeG0hz
2SbHhwSAJHxNBvN80t4xsb0/fVwlYGAQEuMQpzPRcdEb61d5WdiK68yPknGGkg+XFynME+XO/LOF
X1Tfj3d6FiZ3aK4oWLIZwlAs614a3lQWwWRwjUEAqUrCJ1NSOIxOddaiLY0+NbPbe/lw5Gn++sx6
AnkTvQkxBNLliHMS5GDdb4+5Q12REi/LFU0j01q68+J145ZNwsINYlZvii4s3SlYcILmmSUeEwy9
5spGwqpzHC2gXYxfGEQgEB8a0duB2oFtExtyz07fwS/2lUX2HndDux0Z0sP+8fXrfvETNPI9/PH2
O6mfbCNLunCq8BEcCk4Eom1HnLtog15LnKsxO0VCycyLdrIipiK5YKKdbEkvB6eEqA7Qy4KDulZe
ltWsYAfALWH2eM6Kac1OARNsgK7fTfIh0UmuWAmv0C4zEHKzvI7GLwv8fw51itEEQ4nznJqASYeA
z4VNvQySdibHdy2fevgmbUvCkBKHxx8ZdReo5wFp0MKwcYMf09RtAH4hYeKtbTJUY/iWkZSczpgv
4iQcTyE6wVaBI8orQYzFdSh+j04De2BjqdOwGixPbuUBCzP4xAYX20sP28cYNiTN+plRQhEAoc7Y
35IQEQoY91q+wVd4rsCAebF8oNlvvtSkm0oesnDAxUFbwOfEDr4dLUQHHbgy8qvO4hB4NmP5xD68
lXwM0EAPvuNsaLHh20hxo8G8z+oz1SDQ1qYcApIKyUU5U7cEr63Z8VMKKQEdWAD2w0t0IqIEzjPM
31XBWJJioQckR8xFAaM3DlWXwiWQ99UYb2FkYjQ+UKyZToXDNbymJ+yRCHk4mg7k/NMGYtybWVmP
EQxrSXuApYhV2XFqUbq0d07EB5ka5H68x4VqDMgxNJUZEimdwQAoA/0/tIJx58RbCSYTRkitMe9D
fTUwd1KdxyLnQ/Bgh6EYnOCzVQdqSVVKBKU3wD3vjWfxcABLxpLMyVICMsV8Hqv2wqdjW8ByL++i
WLnFuAJC0U/M4ufXXAYkavyxeyIMp5vFO3BOehUxIbAGiTgHB+HxYEvNtXkMsZK2556VHpE5s2P4
cxUw64rkKG37AQQbOd9VxLODvNMQyAw4JsVf65gwdsI+XZwZoXqzOlcRjqeVRw1JYA6YWAvGWWI6
NT/OpQD2vOAVJXZ/Uk9UF170klkw52Y/eOLVAVXEGMuMIORp/rPXvD2TxMfcifrL511TsMhzQRKO
JoYxKroeffWkhtOdLPhMiylDZoYjeP1LnlpYzbzPZvkAm4XKbvzOGFPh2np7MiVBCQnrG2Y2SQUK
rqeGhsplwAqn2K0xXvRnbaDBBtUI/GOadi1Zpr37wIc1Ep8/4xyduF3tqWwp3zYuJr2Y2yZ0cxYw
Cqd2nq7hbmvYw+C5OhdnVWcxuSWr3Xr2KVWQF/wODN9goq5gHXNlH+JNdD+uVIY3II7kX7Zmcift
lCnZDjzFgWTJOBwDPZypmTQaZAsMoVc9woh2vnVAu2EMwviYQFo8rpAOzGk1egsgZ8WK/bffN2ro
dlwTG8lCAuCwe8z0rWaoguidLZgmb/q3xguZBJ6+CwbJGyIUBWfqazIIA3Mx8mnlKk49eYTtOqFK
fc0fC2WNWQD5A+s57/liwET1HhGwzrzUYcgKdeWsep8lanAKDphGmPQpNiJ2+0+jRPc0DP6thnHR
d5LvK4tYOAQgjzv82K20agNmUdAAOy+liQW0txjZ5vPe+gFHCd1Tuqo29e5TOVd8eVZfK0f/27J+
uzDxYzbQbb80EDmNuR4/ojyQ1pB5abjZQVjFZJMajkdaaO68Zr7SbrjuseemHoXXPC9qm16dJ2QF
U0XaGW/9aMxqtihcZy3XzGGhEwbQpPIqZBTUwCoxXAzdMbYGAgh/rGiUeH0KcWHtjDDtPYGv+Cbv
FjctfQm0sIvO6gYriIvMMvTVSEdhZ/Azf+B2nefiYbdXXRilzXaz71vpFQK5nesm3LfXrISrCUfj
yrZP7YXBtP3sjPf1e8JbSPf0yKeNPXUfB/PApGNA9hFtPdEd3TJyqDOpvBipe8pWJwY5mWv+YNbO
CbpC56b8KQ7HN5tX6/49Pb017JkNEpWWtci/fM+/C4Ta0eFoR24TkueBAvXpMNx8IyIIusp47esD
edHzjBxPXjntjmxjjAqNe3iHCnfCJcXqOdJfDrV1opIoHbFdiMJwjtnrckjod/+uXrjGo49P69NY
3QQ95R9i2gfrqaegjtmLHQiOTp+PAVkotPAJxJwhsKTD1OUrWCZqABz6xY/NSBKSvPKSsWeBZ8a/
DunyMsJIsrN1Ifl1zaLBlk4b0vN0+dzJRgvNGAHPVPhH136P7iZxXdy94k1IXV6dIUHgT59tvmfO
yehD8piF7IWv+U4Lw+9ZwVS/ERupu2RzcjGFwDLgGLb06ijXMWQnyMDF8ALriugMqgAwDXMowVYA
Bi5W/+cBZyNdGmt42NZiepBtMDJGF6+xdLnZD6sNegIDyhjMUqyD7Mgk8ZxukiG6/8JlID0w7qcN
4wHZrTbIbERD+z2DWgxzA08UQoN4Q1ivCQ9lSM6Ivgj0Hecyvssb7sVew70eU+Uqo3/yiGWTNkJU
tChPP3h6ThzDjcefg/2Paen7QDgyhs3N2MUxZvarjQReLOp3IqBw80RFeZTRQRzPUFBZmr6owUBF
5tip5SNrI4+LVR606zRk3dLBtvsk8nR0SUQLYnBlUy0QoCE6hsEYrJ0GkfkKnB3dQoYhmvE9sROE
mtRGpBz61GGQqKCqvz06C6Ve/IY7iFsEAB5HIY4qj4cPvvfe0PvQBajVved1zVU/muQz/6pymqBz
QUqCKxQSihrSEdOM0ZjCiSn/j4KGyDxBlGA2fEPBUCP9RMGQZYHS+yt6SGYrPVA7HN1jhm5DGQkI
55w22qXJw48TEdY1GilkV5bGIzeT/pGJ8LgZHu2e1B+/5Zr2qLlkv8yRP0NjlLJYlkwZR2+8J2Mm
KG3d237Hv99XNQstWkW99PzBayeB1CUNZKv4eOXxdY1LbERw4f7oXETvfPpQYLzGT6fsFOiWZUW6
NmymzyWXEGEqX/bbOh4smqd6T5H0C3tSyrKnQl5Ok47G6ajw08FWx3NPq6Ev170dONfriJC9/EeO
V7t8MaIH+qS34UtkgLzAgV/rPihDHkdzGU5IUelgvWKg8+7bVf6ZV0Q6DNLamjdd4408OUOKrGMA
X0njY4uZMLZL/efl2EFhlWSrfKscU5otdUU1kAW9hk73bSeaoDdSNiWXd3XoxZKFXa+d/cqpUuQk
wmDjhUiXnKTSlyXtT1rmPfTS6zIDrB113rAaUW4qy5He+NLrgQlEra6P9SorCBvF0uoczdJuCBvr
iKILJGnw0pz08TsaI8ggj5YkJKamStpBXQYZeyH8/fXnv6n04HIZqXPCB3KvjTml5Y2GzXW/35Lj
VgwA/vGWymQ0EMr71bOwG14XH2Xda1WUEL0O+UNepo54cC1unapUTrEYZ8gwOn/1rnjFiPBjN6lk
r3dt054xLJq7XpWz9HGcvH+btJs+cVavMTZ5jl6z34sgs1ofj5o3ynT9Q4xf3OP0ZfreoEgbVSDL
NawjlbGh4oA25oyIsJtW+i4S5GbSgxjSp582ZMBW6iek1dvehMW8N+Gf38qsrohKnvsB86+ZitcU
rg+QFDLjJTvsAN9wiHkf8yy2oZytYfj04HZQUayVbQEo0WHFZ5QheHdEPzguUIHVp1eEjRnWuAZ4
7vK9ZKPQgt+ypM/BuC0zi8aS/qIrPy4nDIGYIBKS87XlOwiDFLDxU9Wq/ckTownYLNtf8LAyp10N
x08bywe0lYhsVyNXcgen+ooQAsrEDPcNrIQ85BiNC0F5O4AiRNIYOlkGsddy9lsPgA3BD6+Fry5g
kr9OKgjAZU8dC/BSXRBJ29L+h0eSHHwghQs3H0t0dZFb8aB4VAIn779H8W6OMlOCq4OJ59dpvw6k
6Dc+tg6kR7uxahunaL/xP8uH1/jPK+vNjLYbbKy9a+7gL55V6JkHBjDCjgkALJ2e9Z1/DiieDrSL
DEUoWiCmwDaGYr9gWyO3AP4dhQwdJZQ6hqLQV0oIlDBcwVMZSz9XPUJZaNFuwrQUN3AwbpjONXtG
85sxE8k2GH6zKkLJJQGAwn6tAI4cWHbYI6MqxDSHSjdlAyDgmZQH/GvQFzynLKv0mXTJ2sPDul/C
i4W0GYKOcDPCtoZZDnOrZgxKAElQWr4FJ96Acwu3vWHHoE1McLqB7SvoJ6QBnoWBORmsIwv/fp6I
xyd+gmKGbR85FLxcPOQwtcTHfAet94EJLi/sUNwwRmc7ChokBg6sRMGpZiAD+4E6HKktHnY9k0AI
UvH2vPIPLRGRsg+GdyJ3meOnBmygGIxcuIUU6xl2jDQ5EJQrhz6Y73l/0Hhyz2yzlADerYeoF/Iz
jSphgyDmLA1P0q6hVJXIA8Z4ijSHZvbYR8vqTgwYIyYvwzu+smgJfiKkgH2OchnW5nsx2GWBOAjs
wxjA4YVNWQ0mTmoBh6Pr6xqSQNk7E5Ch6utvs32nW/zORCQEJVWz/o5AkyBVH/f89PNY8fI4bn1w
0mSxal/gsPV5BCHuTdFDcPLzqUE3PqvCND6gxafCxc0dGTMMHg6hyaZsL0ysf+QmoOqtU0Cst4f7
/ksy01K1awVaO8X/P5Fc78w7hmaM23pErbBfcYrK2ANqE55JYRnplCl/2ofPJE9GAQyhN/KIGKiG
XtQ/D2u/JYCHFzRGDGEPvBjqKbEHK7SuHbUC2C3mC4sP1pg2+QK3kv6FOgmueO1Au4CzzhAnBx7q
O4nCyoLLJvuQH1MhNajxEoeKH77bmEGZQioy890XjquoRSGWoMCddvAnavFzDpuFvILiLoimCaCe
4Lf5YAYN1HYyPSC+wsuHHnbjIeTc4TfJLiDZgGfgSHkq+AmDXR+/Qd2JSCdU3AfX/UDIQDjSIdP7
TTvN51rk8SgKKbgc++ZH3wFj/pYeFNQpOFyhMWy8DhvhlQzjGQsTLnuMo8WpQSlscpq924UCAQXg
MrXTgdNQ6gmG6mBczmXE0Cg7SHSJ/JxMdTXksDWCIJA3U/DA8mXAwkFFPg/IPx8VkhZXyR2ooLmM
1SGue1bDuAE7dcnSd3GEMVOQzz9uVTtM/rk/loctPECyhMapblMitQ0Gy75O7hzDfTeXENaAljj8
+PlxUTwoNx1vBs2Q6jDBE6KxS5wWcotHyH/4xgQcQKUQjjzhyFm7tNoXLxxuHQ72BAWyLpERPiMg
ZxiWqqGiUWISQmIlVhyXo/NFRf/stnr2tOVFumVAmInJAztJzA6kWa8hXpywschuwH3ZbA8SbxfD
9ukbgH6ItR2LFu6+xEywsJrIYb8Du4kmfAV1y0HLZUe7DW/tgbn56wFjdFsfmLvD0oGpogFAsv80
tkzIIVSyG+wPXukgJl6eOBh3EOEmaz57M3EZwGjo7H6f7s9REIcd8Y5zCCZAHfMnBzExwNoCMcvf
e9abxGOmx4sOmi9nD5GvpfXdA/gXOIbaHnK8xwry4Ps8ug4BDGOnzW3635jTfVHMM6eEZG2oWEWg
yJRg3BBJfpzlmx9bx7ybllPgznZX0wmdcf/x9FAPy2l/3LjEJ6Ak5Nkmtfnzth0x8UA2iV8HYN3I
fCEputhZklcjrgTOS/agC8ZqL+OFgugx7iyM50k9okMDV7wkEITJDBlN6hmyIaUwlFNrDwM8++zG
0RYiQ15zBQ7UG1MTuj16VUT0s3gKJWVGAsdCZboUOcmOmfAIDK+37JPxB/cI+OSIl5uoT7FLk1GH
sDZjR2/gv8A1Rj4Y1yLXaIe8hpDLh6OTdIRraSAjaP4JDyFEV6lqwsKHZqWxMPaXSWEl2FLF8ALN
116BpVradCkcQcUnhIR3RVEvLw7ANJVMjDZTbSdyYFMwzC1IA4x47eyky8bH3jbUAtzibPZBli2m
zG+TyStOPGQBWVqA0BgKFCtODRUiwlaGPFlyFsH4Hi4sDZFuqIQ4tSITzCy6Qu8dPj2asuvwL1oi
9Y7D4+qC7mv6nGUhtinwJr0BHkcjd3eZPNBseGtnenRZgpn/fgm4Rt1hU5gD3zm4V5cUgP98HmKX
NzYlWgRQDUDvG0QzlI08bxP08IcjBBZcD0lDjnns+OeU9/YKTjPXp6go3M4lHZto6gB/Cv30YAZF
tPSJbka59C84WCm4fTA+r+gcn0iaB2ixEYib3KHgKXDcxfHZgU3w9ndufspCbc6zwQidHj2yADdg
QQFF4vm7I+vQGu7LnfQRmerpRlzvA3c4bxYMt4iZgQzpCCnIcui/2F/oqoWLo2K814pxI86Enfic
HlAC4c+ghBCz4g3sSOexAaPZJfMj4UlCR9nYYO5TkeB7XEGG4Ljg7aIIXu/8jnqtN0HKZeDGNs0m
0vSCOnRNmDbmduCsQDQ+ljAcPdROEwUXJobKnlRFf4jgLlmBKqDzoX2SjM7r4Q3H1bqPbzn7CYMn
82t0iA2MI44HMObPmgvKFUDysumOeL1KSBYemDaUnMT8nl9n1CyaTcPMZccMm7OeWodJ3rlbjg6/
C2hluVG258EEbd5adxp5UgrnEvAvtBve+1AhEEFdQW13APKiBlF3DMq/mNo1XgZmiZtpcsHSqybd
4Wl+rxmzig96sSDFWfKI+zIVnJEgZr3/tu/l9zpyyom+gio3XEAhU/HmCEcTdcyeiO4/Ta48Gawz
ZijE9GEl9MJrwIBdjTadK7SlEGFvODM8wj68I6ztd8OMlbIWqxDeLxx3wMNH2P1MVHAlGfnQpCG7
gOHpvnfAibIYmPt7YHSGSyQ8c+TS+sAnHNoN5F3hM89Go4w1pYKa69SwFhnroOeKLWaLFV4yTLoQ
PIIRYRI6w4OKUgpXvmrfDeBzYqVi9YD4mVOxBH/9RYxbQIzN1xczJ1bd4RJfG+ICzyPWJ2iwnYFm
Tpg4PTgnp/c7yL7Tkvft96ejdQYssokrh7V4hGLnRtQSzooGkMieKdabveUAs4FJZ1+ml5rIzAsX
8K1v5eLxcdG+9vnAmSpxREg2mS4jTEuEzBcX6WyVroZwUEdWyWcH22MFBKosY+gqfsdkz3/iyoNi
giv6ZwmMOBM0t+ftt0s2w88Ye+mB34R4ZE2/X7fGqYfhR/D8q8lpW/WZQewz4L/7YEXsTGKSW7yU
/NYb7B98msyD+QcmvK5q4c1gfyeDS+kE9ILbHs43X7yxaMtc+EVAZObTlfajvcJygvrH16HjJsRf
maR67BO0eZk9KG2sijEZw5dKh4YC61F1h2CM5FCtUgCqn9HHUvMZjLBE/Jk44NI7azDD7D4ERkQJ
pcUfvvm0dpsQ3eZk8A9fNllMgh0TiWk9v8d5mnY2xtzSAM20pUBWkOwH7Dlcwj4QwAX5sPcghdFQ
JFuPbHpRDMZ1g8fgKWWzyCxFM3vER6zLSYH7FbZ1juJW3JO3+NRMoutrzb8aYA12UAZHPCT27qS2
4wJpxrPixPe/0+tabwX2c/li1orFzYu4KGYDTOTw5HBeGQEd8CmtnFgIoshJ3bx+OhsNALcfITnB
W4/NUWTXnU3rzOANc+gJvj4tD7JknELrDHOdYTU0JNZSzCQH5hCGZrYiZei9BX2FmTNyfncoVDnp
dVg2/aE0hcyJal7aw8F+3Ur6HOenGd8FUSnZqt6NrOEhv2iL0tGBKqwRRCmUarsRQJ7ZYtA4MmTQ
/9Jv8M5aP3RiSGierIIDIfaCCkwnQMPt8AIAH/6rLh8b1h2qMpSqHu8JnfS774rD/niZ4uBpE5GX
3jk8Wv8ZUAlOeDExKBQd97be8gnVW35S4tsAPk3SeGdKrdPeqWEiG7LpZ+RM3yReX8Q5oZnDEffz
cgiqpa01jCYyxv3pHDu0TY3e+aaHaqheWRWet3RVQjYWlyXXJO4hGzp9B54gvmjMHNhBj3dtmx3i
oJ1CyyaaxfxsqCXRkFFewISF1qRsUP/gdXLc/mCMLgekvlzBtD5b1BSBNB7Njwu6VmbwIyuflHxa
2JHcmRqCuxaY+CpboJp8fXQjpuNjiHB41BbTHNcXRiYIANsD1PIYIhHzetjL8AebSWs2c+Td9ivs
1qnHhFhMymz1Dz6tlY6H9BsL4BmNU8gfBtPmT7P7fO1AhnT4sczvXMVm4Da3zgDtFuJUg/3UVBaA
EjamXjayRVMR1lCGNG7NcWSsBFHizHvnxHZG8iL8LmL4nitpKUENuDHZhMREiZiydZFSjNaZC8JW
YWbmGFKewJPSkdGtSW1iBvmzSYL/EKzOOH+vbHvWe4nqm1KqnP/egkdMUU0gEgN0yNr7XDAzmDYk
+/bEuc6pw4lRnIpTFCZh89eHnjFvPLbOmIrrQfHGBmIRHw+HqWfx/A4yHeZVDIFxHkXlxyyj8psJ
FsbA7ZzA/pRq1UwPH5f/4JSrHjWUdZziTMIa0HHaYq0EpYbFfgXvNAKrhoLGbs5YrwEWbK7VHNnh
pjNuT5h/+hZkn2mKmwvDXKNbpJOHC5HS1OCUqfDNkFLZGtVXad+wY/KyKdOPfFdTzWygiFuPG4QJ
Me9v0HowdWJBRReAR9IZ2i38gciJFwkFKaQ4VFRPYSfAnIBuHH44TfJg/Jvq56eDzRpzrtql/Rt5
9ZQQDZfJxOa7wmgADvJnAV0Wbmm5z9Cq9NbVNeZa2rMEzzo+odwgfqcKm3X9DwXsMScoKON7fAic
gjXMuz441FqAiC96IAGK5VcwzYdspzRhe05VZUsEWHvSFEoaLKm8fM18/YWzD1vhhEvM2dacdjF8
MvaV3NLgqePadqgP6SJeYJQkaM+ASviwcyXgCG+gpoyNvx+HLc5hxlKTHN1AEYAfwUiq7dpUMZU6
QL+lRmuoVhqH0zhEcj/P7L4JF4WI+IcXsQMSduc93bdXm8wavc4afzwBwuV+Nxna9YZCcIwhF3Pi
lwtXzaqXvNUBInqUNQmCmqewrF6UIwcD2vyEBBG7N0DFUMJ18XUq1vkSXZKfLMG32YlpOHaPSWM/
1um6un+c3mzAjI/q4QaSsmR61DJfB607mhSMwGTgWTErFtQOemyTiIhGaN8/EKfOwrVg+k+FQldB
A05rnbLvzmEdRwYtWLVqru2M0R2CN5qfA+gSkBdkOWKd0I8AGtCV09QigKuxZgEH4IQfoRW06IKi
2B1h2JSe5u8Ck3YoBdXkuPiwkX394amP5ey+mMG2siXjrzb++jwvrWEc3LoAtE8MtRfAE8ftSOQv
WTEGXg8XlxL9NJgOCP9OA+7BsvZzaszDBZXyS6KaVUzKkyzevB78hGV8fS07u7lrc1ATR3Yi+iGU
n7KFO1UoTzj1LjnFKxiWX2HIMjg17pvKbUn0K16PWEaxodssAZMSex4zGedssqcIfxPoMEuox2Sx
zBFJEkeWRRbfkN9CUT4Rc/r75w/AAcMJ7EAuDG3frYOEqaXbYUM+ve4pAYTcyqq5eQ9tOh8GvLjD
1p5+Rdj+hFdIbcy2ikee8Qp4vw28uXDPlUXFrM9fE3B7C7DJicYA1Vb/ksP9JLcjn/7+0LdVI9qS
2K/Ddh8PrQ+DsdyFEApfZpBO4U+1sKP6Hk4EsEnChBoLth+jvZuy15dksoe34/57Bnal9kaegxAD
keBjAr2DtOUQ6xAtvDDFs2l2DOUPy6j2dowCVV/ocNPZP40YC+SS/hdHUI2W8hk6ZYgoccopV7s9
Sj4NV9c+qz6NFs+BLIOGhI//wNLLLAdFdbJ6wMg/Us2ZyYq4VXHyHbpzwulkoFcB6KGHoS0CiMwO
pYRugOVNmGoAyZ0hWWWL9PC7Qa/45E7buh9WR5qL0TldjHbcB/QRuIisyhrCA+48BRLwmhGx0IUz
6MeNAuCNFAW+pjoKZFJ3bLwqgAKGucOOLcESFjwAnpZva1YRtlekWgR+Ye+dAsPllD8wMDboXfKj
w7y7WHDRfKbvBTK8kVGUJqseplqpbJ7Zq1FDc8n11lA0N+BdvIJuQvO14Q3iiqPpQVaNHAeQPz1l
1ALDQN7GY6QYcAzoRa1lglNBs3Eo/xAzeditVtPMMulHhrO39/MiiIpf5+uI7+Vz4/7C3jaDqOPk
sP0kB3TVAhA18KK1ohvmP9ENR/DzAIMMAOZgYEt3LP7fsY216xD+6suKCJaqsLrq943HntyKhowk
QSbRD4hD3J/fuPmBeMP554z7uaDNwHX9Y7tlFkOtnC0Zb1CxUdqqmArxpGH397nLrj5RwyvtyCsY
obd/2ir0cLq/a74cCrqDElmM5Y1IRvNj9J6BWpiPK7bdwPpGBr2ctrpHKwe7ubEoIin1HoQ8oNOB
hFAj96bwvz/3VAssSRXGbpcjEuAJvmtIkGkgbjAMtVtOu091xFYdNoJs22KiirMP57CmWbh58jZ2
jiZ0lDhjgujB3pEwJ36YoJ2Yug3pzPDHm4kKjFnqP0yUCg+8r4HHjF/DAdpgg61X6vS7NVqg4zb5
eR2FMbKgbkN19itnEGKSgcVXNODsoex6gH5HUjZim8lttAdj+iCNjlCxWMy6UmoDiveLsIeD6xLd
cN0tdnR9lKVVYhToIg/9xVGEAeoPCzv177/cWTK14tPLz05YElHkt9vhHZ4qPItCdANAoQiRGCe5
igtewzqcmssXWgNspTn9EweE2v8B00RC/V9BqItwl+Dvd1BP2RjOwGjL0sdxh0FHGnCVEMgNfTQX
0fAKvWj4uOm8gdIp9huTVbKAZnhcj2wIZ9sPywTiXKVnjTBFvRP3TROyJlhFUP8qjH/fFsAd7QVG
R5BgaE2ZiojtTQciBOeiv+DUQSKVOwDb/Pkc2FDAlHGdpkxdtTcKF5BYhvfAr/JN1Qw+zgD8GSfw
p9sD7aRG74FzgS9R2wD7MYjhd5oV87AQABcEeFSBDlOJtrPMxmgoD+MxciLZFOlkfCIMIM01aDIf
E11dvORTYkVEdgm/yFRxcBhryOlwI4RZsVZmtE6bIWtTZGz647pnaksUvc538go/M3JdOAPnQ9oZ
8S0TOCx/aXDoB61uB1bnMp87UEpTimGdE9SbaJU40rng9dwY9R1D+BIowBAu2Kw6XIFs/Y/gAnY1
ffgf6xGKOvKJDCebI1EKEy4sADvesV224K3tzp/bYNecaXldDNwPjKOaMzJjCsXSZTaIspjVmq0h
mvOJyACQ/mgZAx6Q3ySn2GZYFzzdnJ79Xh8v1TZRxxmW7OolIsciQH3NuALK2SX++61y1exDre3c
34oQT/gTTNsOfevj23GYEROQ5GZ1SAvrEzazdxiHz5nuHucDmKwGeqWM1C8DpqR8HWBHytRtDfiF
eECD44JuNBf4KiPC+IBe+YEI8warXNUcBpBKWJ7L89H5Ca0264j73JLyqFOx2Pte4qmIzDGjE1Bf
37+B4/6hvVEO3fgNJRAKHf2fvCSZHjetgrAFDYK5y5gVaxTcRtgSKK6Z47LJUTvSAUL+Q1rHOl//
LOYXxUasDLQML+z6zDVrPltcfSsETg7sxsf4nNcbsDeUHvPP5uM+FhcDKrLDFvAn6Xi8OH0GUudv
avaZYlIe9NkVMCpgRANSx+SEQdAg92SMAF22rA89DRM4Sdyb6U7GW8QlaOFJRVnPRsmkrAyIIPYK
Mzam9AEHeQonAkoiLmrTak1vDihPWy0mDad6Q1HZEYkNHQ/BQ2qjQFk8xFsr2SVtCD8TgeaZW7tp
gKhvTi42DjKS0GMgFyRuRoed2HCVl9v921fd2O+WnQucgeB6+f23/TNQJXSLeESUSPWGzRzlkUoB
EFCfqt4R3vkkhTbCwT9xhIQRTT/B6Du5FLCUZT9qReDL9Hvmk6btwsDKu9R/NXgQZuIGpU23JIpk
Fe2UqxQ5+fl4BdRxhn8j1Rq434B3LjdQMEhDjH4ePKOKbNNhvMR8udDgAfV2CuZr6DSnH9WklO6N
aeBy7IKVcTfFXNbeIwBbgW8usTOAf/Glo+ATIZjVZEb6nC85bFYsMfIj41MxiwXF+O8w3DQrdccn
BIWbRyUGraLQZvYELg6cQHdNJ0c8SsAiXO7JuITwyiB7Ef2JDQqHkmUFmS5xfm41xymiuqIT7W8f
1IKIlq/6XxmyDNjINWWLJQ8p5eBIVKwT65Yu4SWInJB5KHPG8bmHKqzzz4Lkz/eQE7B8FmfDUIAJ
nAXiX9rp39ftgOfEEBoOmjhj6hkoGd+Jv1XnzIDNSz20Rkgc0UrQJTjiH4Tl/rtXhAzj32/zCBUN
1fDfv8VtD8SLaMKXPLI5RwTJj4bcSdzEqJ/vxMOLG/97uogHFg8rfkH691My3Pg79fipaMFFU/bv
P952TA7RNpzPYAtcFg6HeVad/26XjPm5WfOq50DLXLTcLMCI1BN3Y/BOPK/4ioJr+xNHUPk8L27J
J/LYnMaHrDqDxD0ur+X1tf/vZriQBGTzYmIGYCNurPzHOPX+/5WbYCUFPAhDPa+8IoJl/AKA5fO+
KdBfh9uGJ0nBFpIB2w8plHDb4D1AogTDtGUbAIU2tmNuNMCRYOQwmfr3FaY2T/3wjkHMs315EvE/
Q0Zxh2byhVzCaNVrTxyYJ76jTMMl93kVP/vyi7HH4XLf/z8of6MTjlEyH+9DcwrURjJ7HnLwBHIG
7yWlWHuqqSJ4H0Cmvqj38GbnicSTfX0eXvzoyA+hc/33bTF7ePzaMeALZdu/h3qGzaSYlRXymsG/
5y9m3Bq/LHEs1JHNJFsWs//+I6N39grxDQgf5AlN0iVP/wzLNd/CTey7T24rZmA2HTLPZvKEs8qx
vELQG1zjuesrZGM9Bs+QgOQZB33gp+Lp+ZWJxo/ffCf+1oJiBoaUXHWApIkOvIcJPhe1xHeFcRCU
c+b5ofjaWYe+OddxM9DYwbE9gA3dB/LEKZv/B2IlcKAIr8XX1s6WKDr59MRLFbfLfKavEBvu7X/3
/p0IAeMWAZmK2xhV/3fXEQ9V+uJG8aB8BOLxxbOIR/7vh+L3Rg7DGXEP8SNOAFf8nrgrlFqPd6tc
lwgl+fSPvN9HN+HTL/12y9kA4YtvxanRCTj1v1vE4yj3o8vniMK79OuTck+u/IYtHqP0xS8kV/FM
4p7IrfxniFv1v/OLSuX0vAqZrriX+NnRrU9aUPra/b/f/h9NZ9acqtat4V9kFa3gbVSkFxE15oYy
MUsUQRoB5dd/z8w+p7KydxIRcDK7McbbiL+pCn3jvzeILto4PBVxNKf7763iVd5Cb254HYwYnVX8
dju/ANGIV/97v/ibyt4dLOMZ4NX9LPGpTAgM4j5EhxQHqgxh2oExIH4Xf3mfRK8Xg8b89+Z+xTgQ
Qwf7PPLn4jEIw3tCttGnR0PbB+YYPeKSb7Bq0UB1ODKAd+EzQ9TH7pCd/COWfSTLk5oDnglKZnEb
tuFANjK+eFVUsenDmZo/1pQQ+fyJ7DP2mczAx/EW2W8icZxyAisGyK6Nu1DZN1HN/5mKxGmYqq4e
QDqOZJ6VfWaB3F6DjmESZPuGXkEHhR1FPeZfsnDiBzGZiUmNHS9f1Jv5hhIVEg9Tfe5iXHqXuQ2C
b0kmlvfH77CLiTl4WWFXPMQvqofZ/OpxQX7hEsDJOWshWHGkvKt5CfkW9RYmLHCjS8Q6kdYo7IGT
zLgNOQE0Ly4pvsRRXMgigUhtbquwHkSGJeqThsW8Z+7NvcEEK05H3u3vz5yWlTz57/0IXQwxl/nv
PNoy3Rf2N/O8yZ2gWsa/AQkJNC34QkZuBVmbZYm/AQX4BLUh7EK5c8MWJxDXME/DSvUN7hfVEcdE
Av+/v//3OcRaIgXi5ituu+COxSn/O0IcKX4GZrbP+Tm3myPTN9Xp5OVwMhrd3Is/z8h3vRAfpW1E
OxNU/LdQPSPRmG8UdLQlSgrLbiO0OiH5j/63+Js2r6Ax8ZK6ME9r8TAfLDU8J3Hwf/9VeI4pCh1L
HoFgNKukIv9aB0QwoMyU+DWibYhp/pq8sOWElhedQ9y5sKISNyr6wX9tTW+hqP7XRcRaKJ6K8ndA
74j1UXwAAxqa6EjiFe309zsVfH64eqIbcueGVdEQ/x1DDM4CJ34HZUMyUaYaQR2ChhedTmaVLY+i
QoEdyl6cXXyXRxS1CIn+W49fLG4vRuXzfPHQ5qC6zlCmRiSGsSexIP+37l0ZvmJBEq/yhpSdECOs
d6QT3cvXeQziNeoNnP5+bM6k8OllFYv3f+9BeIanKG7gzt/Eayxu1NschUv8ve0sllf8XP8bcigq
H0l6/jWAOK+2V054wVBZEBs2cZjCnIyDvVOJIob4o3g3uwc+sxi0Cjf2pFVTqO8ps5X4vKKVpf87
pbhx0QKitWaWGNWilXp6lvj+/9YRw0U8Lx7jgs2RZxz6rU6n5tbZX7y2ZN5BHN3IOB6rI819ogOc
GWjsiV7J/YcaEC3ags096ySZoNRdPoZywcDGDlU7DaGcALTfczTbkwQR9pDtaUzy/pWQTrn/IDAA
APzjQS3gzP9BuZong0oGqr2yzyyyH8VxU/430+bMR2PyBGGIoMqA8AHM2X1ZkSrRTmvMTCghcIdA
bdCogKQ4gBLSdsQAL3VZHZujuF3y7OK+eZmKCvqjdPrTEJt7Kbgdn1ETNWSAzmyEn2fldPvRfqfs
AlHogmpwekE0GOKSw7oN5bKtgnh/G+deKjwo5GTGVo0LQ7NkO3/mxC/uBDLz8R0MAeI4ztWjlcaE
eT3qwoZGhDHabTj6GfEm2P3T052ORWO/Ero7mOlzH71Pmmg7ieX3TJc7Nbyb6X1neEPMfJB9arvh
a3LoNpPDczs7EOqtH9Ahhl2+qXfjYXpE96Ja355ms1WKRXuYRfddtimASxz4of4YCWI/kNKtuN+j
hutcPCUSPqfxmwcWq9sJdOcaOl/uVTIB1iTWw1k8gqVBQvKr2Dy3pBvD60nfQt3eoMXJ6oYy2XYW
Ko4cjuG4eXxO9sq29JD1oJsE3OJh+Hqu3ztaAsmDeEyUHYvX/YfWIGtSLM0TDQ4KnC7Cc2bvzD/1
rzfRv0DdIfpD3ssEIsX+ho0ZDyypEn2tJ3jWfcvnW2SsbxDK19dvfBTAxEVaUJzGSAunMeRpb0D8
zNiy/8YejfoqQ2RtrMVe+AG95x3cosKttkTWdWiuQJZ9tl5/lM8m+uvkCpLyEyc4VLZgAF730uYV
mTstNpLHQT7efBjO8Z2HS1bZE+P4snx5KuozeTz65RGps81j0+6oaqLi9XUhOgynWyW6rUmu++wt
EyQw1tOjdKSllHN3fP2hkZBTi5tvzEsO101HzD076PZfror+hDwASYbGliJjg5WfqyER0n1eQAlr
6C9MAhxztqaP3DcL0NVDimmT7uHYrYxDJ2JzZNecNIJESunpEVw3BpsebYUXVly43aaF7laEWSS2
YmxokXIJpQDdxlBm3B6uu3pXrfttvSm3PRTY6695RliZ436kH9QfNuZnl9xjLGxmm2tyQzkSVlCK
iAx6GIJtpK5KG+KQHJuJMpCNIjgHl7wjiCYlQMhLUoP8Ntl3sLkKIZfIcRSb9++ADomwmII49EHo
S+qNSH/6a55eW/0wOdw+H3RcZN8jbSfmjRMDuP0qWDT7LXTUz5GnF/Mmyukyyys86Eac4Bm9vzjb
EPRbOXl/mfkCkKbJoWI78TozSJkYGNPkZcW08ttvuQw9lBmLEJtV6Q3+CV4AqY5P/qCcmFt4jVmQ
YVOissK+iP0dOz7IC4CxyEBRTu3nEiH/VvfZk5mQg2MxtXLW6ck8cX6q1FzMRHlRzBH8/W/IMMUy
5fGaXorNSn9mambJfY8f+WPZqwJ8av6yRRkYHlec3j/YT1BXoL5Ke0gnk3oGN7PneJLBisNtcaS2
m3y3G8rM58n35Js24XYIS6nvg59gIeAfCvp/JD3ewElpP27o8bQy2LJkhJmiCPR/n2d2mSdWB2Zq
TpsyjJlpz1zUPHF5kWJHhxNXv79kOhMbVXpy2VyCT8ol/iZOTkZbakyvMFoK0fKcij9yfX6+obwO
+qoQZ6LdWGV4K6/SBlyOmjI3yA1wMNMy+QxmDVqZ2+Bq7IgxzeaC5RE10fQ7p859XZn09hZiF0Tq
Ps5Kq6ND1N2Pfverft5gSSR/6ZqvZisN1XnJet8d0vJD7ytw1d4I1ze/crugrVoVwv0UCIyfUqZo
jQvAzOXrjOQYz/XpFPW/KeOIm5emVqG5+VPwXvKZV39RZUhho74WfKAXRNO7Ld9942mbwAmzDasK
GxE+BHt+PXWafn5VAlGd0I93HDKlw5/u3rwlHnkuL72v1VHFbbK7VMTHuU+XmLpYDQ91T24OwEwz
WjmOdqBsh4EYVTVtU1UWaT7F7m9J2FoTrvTwDOIbmGAV1YH3PFeOM3NXoSn8CzitpmQ3ccYf0L+d
8dEBB+M87IIx5vt4srdE+/iFe9W53EHhu5JEDdUzmKs8o/6HmoDfFgtiGVQ6mMsTk0RmZqd/NoQP
lXuySDLNCquorf4K7rdDCfFbN6h1raGLlAdKg7PvHJvL+G5p0egx9AScUZ2/zuT3ZQUUooB+o5LJ
M18qRxZNXy7mpMcqFPBei8wRXl2Vz6Y6+0hI/EHmhd3BlM/p84ff7RhR+WMrKUF53wluE8CXIMOD
8w5Mgw05pUnvunoumVfndSwCB8CKlKxwxeQznhp1XkgOQC+e5/TfrF0CWgCAVeCkmbsVL3qSq4Gt
XDxgOC51yKz5hkLgnuwsGJfFxL4fKY8CEF8h4vVEYUMJn7sGyZbxnO3qfzm1zy8an/Kt/f5nBoYo
jKE/Idx2zVj6puZlzoVmmi0jE/1GE1RZqj9XuxucFFtoh0I06FW0DFejTxoHGOL8klxQcSnSdXpZ
NoytXwCuqwoOl8/8oM6zvdIsFDAGhARkpZnl5imGrpqFhg6+kTAsG9vUQohCj/I7fbvXlz19HZV7
ZBTJlKGv6745fKuMzlvm9aPX3QIBNppRKPm46JvURIhXQofhOHnR8B3i6aMMth8HF3X1umHfjAsz
+n9mzcYqGz96lH2ehJ0U1caavNtoVdH0vXsZ5+75Uz43hvmDJKCkQH4FXQA3/L17y3bZuzlS+XhT
pM5QecMT1Cbc8eniUQGQQv23FTB6IAiqD4nqVgDkRhQrxzgSVZcqGOhh1uu5nqA6LtwpYQaA5ps0
9l0KKxA12Zz7No0F0yEzLeXdpllS3uXX4m7P7pahwu+E//1BEkn35YPB5LlTSOh+SZpbCxTFI2Bh
gLzV++/wBRcBoaovo4VRSq7/8XYKTNvXNYaFoORmMJ4X5AvY8M4OvOV+RhtEkMX00aplJxe+fGfk
EsmEgc8qAfelYd8tpg8nLz/s1rt/3iCZx8zb8MS2I6rjWJ9DAsATFwLksufzgMlhoYgAOaK0VyZE
AszdTAv1/npIAXAjbry7BQ0pMlRzPMMxgwf2Ab+klS0o7JMxhvlDKh7cLisFsVThyrWQXbUZIoUt
tJVgrcK9ge6CSIbpygeuxxLC8s7GpNMXUJQgbVwIXePJ79SB2kzRX+kWGp/P9N6IWcO90K13CEtN
qJo2KFoDOqPenKMsM0cQgEWK7vRGjmWhhQbN2XxQb5v+E9Q6FTG8jucuKLETCEwxWBYMWx6bZ48y
ygJudYXq84bdAstp+/XOV5IhGIVilp+BNT2xVjEFpZgG6b5YgE1bcx9gs8jpxsUXDylVgmlLme6O
huInyx0tftnnoTTOZz8v7m9/GdCOEVbDmEwQF/wgh6mDThrXFTMOMndYCnh4wXMKpDvtOsxgMaL9
tn0PZHw1V1n1IO4h9gPdfRNxrehqt08QkBv8gOPLxhzIOmZO7aVfDa7RADmofFWMKfRfQkhwzVZH
VIUyT0g5iEJ1KjoDyD4MolGiIHVNmiSq/uG6hbscJAME7aHf7M3VuGX6tAXXQtVs1lQcDX8eUI6o
IPygrCt9wCaDPUX/hRBBZeeBhEAoDd+9clsa47aeWiMD9LpklGU0bjMe3szDNVM4gQq9Q9MtaUr3
3FOVRkzIkLx+smqpwJOjsel3OKD80JgS1Id/5vztNV/3Xx2iYw4Zkq3X1UAvpnezmGohjlD7FJUd
pBS6IywCmY1w9wVERKEIgpGHUP1D4H6eO+r7A5OZ38uGOIQZQJkKPHz9BMuEMDC708oDF4wZ1esH
j0T75XU/Ghpyb2vqyyBybPRUf1GbAvofX1pg4YtrhpJbz4zww4SFziDRFce11mV1RRtjz7W+sH8I
UFJH44iLVM85KBPogJD8dXg1QraVMEhnmw1gSzC2iuDpUgy/rJpvZZsVyFuh2c9hLEGM35NEJHNf
zG4oJ1qD0C5Ah/rCEvTzQPc4swZo7Nf147eo2DcBjqLOd5pS90WEAQyBRFpoTqWPHdAYIp8Ndsk0
bH2YriQ2FGywQNn9DDJBiXRkIKYTfCQUmJVAMCj8UBxE4Y0qfkVZ7ptkiw9mE549sEMyCpQhUua7
bnP9QouBIE8+oHjQA+m+fTiInxDrvGTgbtxYsUNo7NOwX99s89ovxsChYLxRqlOpJGi72zZfKQmP
DzT/m6Q6lVyEALGzBb9OgLDq6yW6+oQP2jH1b9tGd15A9VNklF82oLRuIgk2lqQXllxuhhT1m5nI
a8OfpUCD7au8AJU9Ik5OM7P4TZZMoeRs4SfL6CUipvlVWrPRJ2yltMEbH/Xc3KWs3dflbUtacKQo
WlCZu23fuO0I3dKMP4TNkfh/k9t3cgEC08uiDJ5SWP4yzyyV96qXkC+eBHfREYG+woueovfDdgZI
3SREzWU5M+cpuO79G6V7csuoxVFloDJLbf7tG6HkQI3/nn2PB+34+DRWl08NN2rpB+/h7ogzJyHO
ZXkF0A5mNJujhE5P7b2HhtQ9qD4Lf9l7gX3OB9wyYMKnd3I5okj4/jR2Bttp4o2JR8ynduEBs24h
N3WQFo/tzcY++owwN7iQDx1BMbobBak3Tj2rToVWN0PjaJkaZ71cTqmpIt26Q1mkl1YpxWbmXvTO
SLRogYTlHiA7sHYqxky/ysuVJsaCzdhr6sKxzdGxYAoKKa5SQ/WoW7N2FPLnQzPcOmsW2jtBoNEr
AAXJZWAAJSqIst54hFaswZqXUpqVVmX1mX3eJpuXDnfxxaBB3Y00F1YMVFKw890Vf+lMErlWt6lR
ma5dKtprUlbbdtOT8hG/0Tcd8RvJH/Zcmzbst0iYkOAenWbdr+uvlq835dnZd7+VSHHcf9juiw4g
cYdXrwcTMia1e/tsNzOx04DPZv7ej7Vb2D0OrGR+2HZ75L/JJA7AO3rSPaTsydfDGkoIlnRf2yPU
778S3VdOyP3GAkPXxiWZMEbFabp/nqckEh9ArUkqAWgy912ck+h8kQMlKiYjh8FGTHyWe5Re2YxT
HYme5y6+fTbHig8qsnSo3VJkVU4S+UkSTkcC2+dZXA097KQNyaQdJTJT8CE9bU8Kpotf29c23ZOj
a+OarB3B2d97eO0vd2c9+SQ0wLqLRTAucr1dKG5cnIpgtiFtMlA1IBIk/0yqLt2rIM0zj6VTwFrM
/ZtPTbzE2gfEjT39kVOTeCYx2MWiXcujuRe1VHaLBLi34xCSG9+zcaEAK8THl+R7L7RGE63vRwUo
TsDq00eExn2SczMqskJ8OsC8IhMFQCoZQnFNHm3EoOebm3VUqjPNeeQxsQyAWSWi1EThPDsyi5p7
kZwTt/PakhsP+7N4xH/VWtQ5QbNGKODx+jtsondIC8TdphFJ4YTmUv2aZ3k7mi6VRqSzNaG4Q6sI
ulh5LI+iFZqEmBZV7SN0j1inR0gncTXeTQ6MgrAipBLuvFqdRY1L2t+OIpdd05PKiDoTOx/rQSmo
DkWpSNSXMjLlOXAsOkHC5vh9Ymp7JtlRE4yB8iydxLYigjky+6yw6a1PgOfYxTJjtiflH8HR6E9g
Fkw+RWOhLrduts+1+t3tXp55rFe6fQV+hPbRBhVf0tTTFcv3+hVNg8te2Siby8nY6tvZ1tzoZOHY
F8k/d38iDqOgwOHz1H3zZDqTm3qf2phbLI9UMLPje9+doLhuW1ddP06EjYc66HHxAMxtae7db7Ay
EhiPp40GHrWKnAxXth5JMZkwAIGPfLcrzRXgx9ae2ResU6cbyb3E9R6Zev8W3RPOQqI99x4bNq/Q
Je4LsnrIFpiLG8gn1CW1CDqgQGD5ID0tJgB76oDh81CsY0lAQnI+XSoh6m7gd8fo5ptB5tz8wR0j
KF4TS8EBcbaFj4zy4s2ZumgiMRaVFT7SHq6R3Fnpm3AigpsvrRC6OMC23U6izMXB0Rb8WnMpY1sr
0JHIOEL1Xqex7jw8LSj9a1g6r4WgkL580I+XmKI6OWfKGIh+4pcZyEhkk3hcQmJbye50ixuqg8q3
rXu0dqhi56Z6kyVcqaWxan3FKsBKm4sCATZ9Bb/Rav3OEtwB7J2p3M4+cyDuMPVwcZARUSWcaQ5a
1Hv1CoNnR6J8i8iwXW0LHJ2uvhGDNw4kd2a/IjlS1zcqMD1dvl2VWyZrV6WQ0a1G620rNjgy9C56
MAzURPyHS/1sh+AB6Kl69zr0KDgQrz6/0R8GoYGYyLdgNZrO8/vp5k7ujP+UteY0QMJV9xHd4iK6
HuV9GRusN6j6Ff1H6yMmSJUEKXGomcyRa9Xji3j7DX5DlBJn8B2ytXxA52nH5SbsrgtorkaIj8xK
dVXwcFAgXSQfKfM8XANomLqabIwAiJOoi0HB7qjaisTrlbFgOjA6Iz1GcMaaBRe2HKuMlm9JPlOU
3ZKKRcccRSOmyGEFEKvc1jtaJagXnfUkV6tS+mC5W/ZrSRSzRLk3j6lWr29+5j/szMc00b6GOV/S
Zly37kYWXKQoA9oMZYFMMAPxE4o4mGs2/LiGIx4zR4DAQoxxUeM2l6/IZyGD6OsrE5duEBtgGxpn
RpoccaOA7I5ADtmVZ2xecCUbhsXo6TbaMR5mjehMU3NaNaAhxEdnWSRrLZjNgLifhwmSNoHQ8wQS
FdzXVAN22WfqFiH2CJCrssjcGOvJ9pZAxBqtGTrVlT/ZDv90YoYPVJFgX0035apcafZ9k6G8sK1+
p98IqnidS9q/BlVvv9FBnRLnItDrl/7UlVkshc2IslMZVSYe1oj5nJV4REWLKkMyHmeJFtY2+6AF
swRFtdLRFzNHstlPoBCaOWI8VWAI3ntIq/eowNhAta4uXRxZ5ZzQgEDaulu9PYmvu8Z72bk7LHEQ
iGqPgQ706OKi5EtNEj78Uocccg90YjMznPkT3NVvDtaSjrm8LO5ke/Rocq4PsPBVRwbbOSzBRNqd
i1g5pSwKkQgDrttAdCUEUcJJXOywrIvGQ4YcIjbtJJk4pISwdAlK++mlfnPAENdDuo2eizo9JPzB
LdH/fpFz9/A6yqkUyQfy+ZZhk02hhNh76qqCaT0y7pg7V9Xy5RbJjOKybj2gGhGU2CoTh7G5RHnS
7PNEsyZul8j7KlYI7MLCN/2XDYsduzS0/1zZVuZ8EEjWqBtsHgJmak9BTsw8+Vtm43pbX11sRzZM
EVRmWEbX3U79FvLEF8CUBuUk3KSifIc39ZbSwJ2J5gGYVWTOwE8uCfCjAUmddMWTIy/MY7/AH9QX
0yVdyGkWd6ddXkMddww25ACQdXpsK7blnBWVfufpSlsYNO4I2u+2N9eTzeCjKmebXgsOlpRCgPz6
8krWDGIUCHuKvBFLK90KIWVqVCEOD3bvC4jIg9ViRDRd1N1rBlC1RD3UYsp07nHr65tZgO2wGtz2
ulvtJ5sn3zUTBQjdFaUnuHmw82QRsBc7QLZr7DiQtQPItuO6SCKFU+eCDQ4CNShzuJfdBMH/Sci+
ODSPFQ8bbZTVAJzeh/M4V5dTa7KSLLgkQgVQXUoYolfu1O62k38Fc7gwFVzh/BJMKBfhOBq+6jnC
RfxaebnTOennCKIqmi6apbaQoqmvnEtPj+VYOmbfqX//buw/10Ty+cLTUCZ8jRnfyBIMK4EmuXoz
dN1LDD2YBWwFJCGTK2UspluK2QAbdBRrCpeaLni3ly/4dmSdyM3ITCWsFgTz110RvA5FYEaSM7qX
88v9Ab4MNk1UtWdgDClcMV9jHA23GFYJzyEZgnyjUpAVQlG53QXVtveyrRE22FemziS8BnyCyIjB
SIZTV3ERY1qWFj7JVgXOvPUzO5xaN6/jxzdeUYU//OjBVfl4+IbbOZn3iExrcCQs1JBqdCarmz3l
+aKgSqfJo7eVWmpYHu4HNcy+IWB5egAJKYQtywJ+28nRGEnhxOu8mZO5D8C5XrE2rdpJ15eo2hN4
4S5noJINZcLPE+VnFmShue0+0Uel32jb9lPawgyMhSpbIscAm8VPQL/Z4J4Jqm4HPSS+JvfNStN8
V9/TyHSQALGvK3yyfvWYR0VqLQ8aniXxc/mtRZfd/SBebA7NN6aYhxyeCd3skG3NIylIhh2czC6A
z8fsOFtrKzLoyJ0zQ+Agg17JQtwcK6qfbrN9RSWTHdP6sum9p6eB253iYamt8+QeluEjqRPcnTzE
AofI+MpRJ3z7baR5yqHf1VvTZtvvvZkw1m000NqZJ/mmPSQa+wHFex/MmNVsZ0RC2coM2+9sNzky
Xd531W6w+6BeY6YYj6cqpBAS4w53AfsdXY7yqU5QKNs34S28RFQmjY22Hjfvc2kbc4C+cXpmxuRZ
mdtqD4krYuvDmL3H8hJBE9sMpXB2niVyNEsm+OG0BjKhwwcytFtY8WCLt2lcKsJpd4ZaN4Ip9fft
9/7Lzqz8nTEnobAIKIHfdljy3XfDYTiUu8u6CvI1DGFUUxAbXLRryRc0mamF/pnVRYovBmXJDdzs
NrnZTYjC8OIZ9qvSfTuDg0KurenLcd8mRfTa32OMxeIZDtrX88S9x1jIb3IHy9XDk5IFhPNFHyB9
bD93b7vczY7Z5rK+boVsC/YdG4AB22bHFnPzd0u7CmoWkgB9oHn5Wuw8q99mh/Ah6gVv720XKKpP
bfJzgeRJ3oNPkrnlSvIGmqo9GMf7zgzN8F8ap3G2u667Aw31O3jsRY7dt/ivHrVefVAjNcIR3hsK
2rNztWC2xp9qXez1tbpWt1JoJK+1HFFm5y234B5kZJ5JV8+S2fn2m/2maIJXu2yXxpftdT3R55yY
r8lZPcpHLdY5/S0wHEVQQNlnL2fw7A3nFtTsssUeVAlbV490DrpuuR8bfXN2BFIoRqnYtOvcisG3
4rb72U/lZAm8f0iKJFplZ2LdfH1N4BDesBYxN6V/82WcfrJAn3x0dhpD4nA64gw2ZisIBkgmkGuF
nZiKLSlC9abTH7I1hrChEEIpKN0XjuzW2MALvd7RRd8EooRV2ld24JACFpkrLQy39cd/FdXVyHDp
csxJtaUyvWNnsZyyaKnLwipdOtUh27y97gDaA7V3M6y9cS2vpRAO+g5YxH4A42UJTIi20lbI1vP8
kKF4BaULR/8if9xcKnrmN4PQVvcku7F+eLCsKB8UHVixKc+LKRhPQh8vARfrY0wACrdkbYYpHTy9
y6pGDIZUPrMDVJJ17xpw2Nxu0frXZFg8l8a8YFMM7p71ONsSORHEmc5dYjlhQQlvEtKiDQ2EbIv3
tiCiQtSktvpHGcAg6DAJiTWIMEkvskI4CLfYzRLJbrau7YJmY/FyCuwfZ8HDHxaaNSRt9ESoPFb3
it/Eij8u5XmHZSYaQCDAJTTw2TgwU/ZYzMir62oAalNvyGODtRBr0CVIk8vK9IcIhdDVa5PyYJR1
wdxmbGRsLy7JczlzJy5cJNdYTQFkICJoFdGgfGQx1iNrwBBhtb9G/V777PwyxLk1fp3KuIZ82oQD
iwhpraQCUuBM049nyOLCtkERPFWb9Ftk2jx9ABU87rkIj26s6VeWoCZsYuh376SL6qhNxv0Dghjb
MTpHpJ40e+q9gsZ9hpo/9Z4bDNrXclAun3Ft4dm5vNswi91xX0fF8W5j6XNuE8VHHe/UEjF1yfX4
DDmLxf247Vk+vRA6hHPnKQijt0nLjNWvFD/zynigK2o2noMuKon+zH0kE65aR6nXRjghzSfuFQOU
js86c+vzfYmFks2eJLzFg89c5nfr1JODO5+Vsy0hYXkTx3A6eNKSR6w0Hxkcb0t30x8SkL7x+wr5
4tPXURlPXDRV3TyqE4kKAY1bxvq/Okk/FXKTzJXvRS+yfIRPKI9BP1mRXh1Q0qE/BQNcKeAwpOjv
HsTXJb7vxMY8C2dGxDtiJKSRiR123a4gBBNMkfsaHmZGaMxaFr+hX/NgHMVCqYWN4zNMafAbDa14
VXBda165QczcRiRbdylMhGJ3OfUGR/Or8O3fabeM33riGonIRrKVQ76WvCetgyuo1yKAs75vtO8+
GHelOwZPkCe/NfpdxUY+4J3ILloGJYSUP4JEX7MLaAoRD4vYmJQHO+dJ3NhqePu+e3evYBtDLIw3
DXACb3TzBDWopGMrk4Ut+dOoc5AirrJkIgdpKi81JEVkxtiIK4s+WQ5X6jYmAGZPqo1lpvVOW0wX
Fap3hVlCRlTYi4QY1y2zcViUk2ypv0m2oqlisvJPBKbhAgJHijOgwx89gsxZXix0dNpVJh9NLd3+
AnQKnSVz9awPz8vLysbfW3e3uKLxrJzXcwIXFo1KEKETnb2MXlA3IvzJyfgaOXJvM2IN6sM96IQn
eIX+qVoDVExN9f8yyx+q4K8oxiHNsHIDCpOlaCylp166Hk31u5qhyE67YoY8uwM86EHsIGibp84z
R10rW99bNGrUN+pHxaGdBMYrtbOLZtVP8t1U+LO+8t4DbOvbp3FL7hJKVuUSvvHl1bCv/3rNUD+S
lwV9kUtfL+/FtB+c6Z8LUdctJckfpMUoFB2B+O0NEyvVqHyTMsdVEj/zeUc6XtvmPATjhrcizYek
ZIiK0AMFnnf8gDVhAIYMHwTM9i2YCsAckhIqgowWe+QMb6Q0MGa0jG1KXyhJQd1l0hotXMHy1Pyg
ekl2XBjD/7DMosWzR11OZ+pWANxh9Y47yRJQXrVVkd3ct+ZHS9Evycin4GqpLtHfgf30VyOuTct4
EY0gurJEG8hsPJWbzq0HYkrEwLfVXbca2MEPbD8pACmIbBNvvlYT0+puIV6yJHWU6uPnjYEDcNl9
j0yvvixS6CVf2S1QyMUK/vHCQL78YtUWHiK4Lrc2OJgUBVhC83JBlZs8+uKCOhRCOdsKtEg0DadI
B17nVYrYHQ/+43q+QNo8Po7PHY2Jgiui22ZPvRnXj8BMT8/TE/GZBsiGVaCCgzkkUgCL5t9zX7Cg
o5gDFH/E5hecEbAuYGvz6mye1AODMKX2i1IkmaGnWyyu/Ei+RcKSsnzDyLq4FW5c45EALbXwCsXu
uwUOE0EBnOZ7NDVzqusUtilKX5DzgRa7esYypRq0viiDvajbeJTlKY6qCyrooMzx3+zNzWWVCmrW
jTQvyosU1VFIgw//OiN9qVzPAwVtUG+VLRvBbfYFAv/C/vkH+3NkRQOU5WcO3UsCatQ054lujRKg
ifWgLk28PCaLJ46BkO7leX85TzC5v4Y8qAm6UpR/s3Zbnib3LfW19G3VVK1dbM3EIkueDSzbfvbb
bnk+Edkv6x6hb4iymn1xTD0e0KSZ4DYlmTt06s05NSNdcU0k/1Fh66knL2TUULwZVGokv3LvpoC4
CTIoJ70eZX1gMD+jcgFGYD6geZa5k8qScV2VSfMac6BIFUVCaYVev0qARq+/7LuvarpigDy9bhCg
jVUGe9W0msMT8tfUvacL9Gsv+aKC+lgGqO+ljnG1p0M4RU81s3tYIbs7keDTG2D16J8wjpGZ9Zpv
Ocx3Giap79VfIqfHea07AYShXktWpv28LV4LAAOwEWpkLCb7G/7LE7yDcY8CHw0tlJw+8ykOxx9a
Cdjl496sdZK2RTlvMe+AKNggqrEzld/JToJ4nVQbCXWbfNG4pEZVUrMFCxTROZadGgxxcpyE70J0
MrhEwxpu/XtVbLvtm4jsfqpXOARW1iTWkuETfusNhAzOcRkUssdKg1JY22MOw/KHCl8DUwSM0QON
d4r8bygq2Cy4A0/MBopFPtEZssXQOtO1WnjX/jCqQbqtEQ+gbUx60vyO1tMGxXEJTbwF6UhEcigP
IEXdIklG22BGxGP+NKAEUrmq1hMuqEGqp0lmxgcFY2qW+mxhlAsCSE0GVUpHYX91JZM/c4AQAPOY
0SSz7YgMn5OilIKKwTTImbzHF2BFdM5QLwG9QGtlGE2Dw7rYYCMGJWAhaUu4RsCaQfMyuBkm3Z0T
/FfyntZoppyNxmSig+L9nFw+rlXOJPdadPc3ora7XOjeJnLNbpcCb3ZdNpAgn6HeQg3o4P9h3Vvn
9i1llR3jVCiRL4f0p02hN+I3T+GXUCynUhPfTRLanIJj2inr3MydAd8CNyF9vSrYPnfq8crpwvSm
3vovdZizvxgCjhyq+Qt8i/zxr/tOT8C7jS02apkjR5mQGBXT7syp5vhxfmk/hvsmV09CbVVTkaa2
vFGwniDV2FgIn12AlSTQucTcQLXUAEtNThaAFuKXqysgkeBNBX+nntCD4HP8Y2e5h/0Rsnw8txRh
8y8FC3VvtqpW+vEZkDNBz7AjrYA1w0/LnFku6WwyczbDU1ro6fKapI/jsC54quGrWd5/X7/lL7Jg
PPt8BYm/6Bx42r09rp7/UuMbYZz3Vhr9AaVYqEbodpSvY4VG7/AhoYk4nVem36L/0S+vesDHH43l
vTti/fVC04IlWEK2e56X0YDSgQseEoN6T05k5hp98QTkj974nwS6EF0pfy9TBKY/erIvsntjLwou
ELcb1JwldOcoS2/Q1cGmLXenSdnaF5TaPlN8RBCdhna9uWxfA5oXz+5DSpc3mPA/JWB1lfV3tkZc
DJBlNYb/I+m8lltHkiD6RYiAa6DxKnpQpERKoswLQuYS3jfs1+/B7MPOzswdSRTQXSYrK9PDwJRJ
iPXOtHv+Ybi8ro+TtbcgkDyRMmfokOW9hCv8bXCjiajfsvyk4LK+IFOTbSDzEMwHKpk1ErTQlVB3
4xDObzY7Exjn5c8tXbt4rn7rO1i5Wf0p+5/2SwpJi0W3bjHfoA6jSnXuwGeX2nqYJx49a0fRGt01
jY48knuuZJW/Zdy1ekaePkTaXIcrPt7NXkf7HnGEzNeFcaA4stvg7JI9A2hKdsKChEUX2xp+Y81H
OZZHT2QbO6lOrtxN4qK13jmDuhq4hCe00bWYZgsHgdyseAMtLKgJSeJLlFwbiu92/oxi9PvGW86V
UHjBipD0Nw8RJGPot67+mFFOaeiwGCDRPc+/YY5h5yuL0xc12SqJKXvY43d6HXqwfF9qPVewVK6+
lHrj4+fQPUwswtCbyIGS7Oho1bceiTgtvel0w3Ba6s1MpTxtPD3eBuJAcW8cyhSWqKQuynaxR96e
Vp31HWDn0kix7pDKDljKbS92vuhaTwthTppfeYUOafiWJ79Z8qFVt3JwNgYs0RHbC+vNhschCWGJ
vrb6s4E3rQMhYEJ87JMHprRTw8pa9l5pT0PxkjjXMCm2Wu8rLdtWGV1wC/NrOAqG7blOVi6qzQSQ
MQ4M0JCSK9U1b4ZtUNBhjR/WR5Y+Yscwt7tkeC4As/CtkWihjb8ZUUwhlMi7n0W0KwsGEuLHpMYR
0WcfebiZ1ejkoMiY1tswDlnoCNt7busbAcW2JTCnpI1QQJpDJISmmb1MDyI8PCmOcJq9J8E2t/T9
TAlWedu2pG2Echth/KafTW5Yoy4WCa4gg34GCige0cIpzPZiodjBdSjL2wzrKUEAJGZZoxmbbd1B
HcfvWGdlpnQ8FJfd9ZBjnoPWgvAYalQvc+r5VccnApNIP2eERHrrOxkK30v++/N8OKAQvxy/3mlg
hZv/ffN+cXMAqDb+Laaa4W5KqYZsFJO1nbRoi8TgV2T5iAsyshRZ+UF+bOy1bT0JTAExeTHZtSuI
r2Hx1rjiIRC4M9L7S0F9Bv8t52gErJBam6y8Dh3ePeyq80BQ1VAwdZXxZZHKxhobCAezaEUYR8uR
OKJyF5/S7TwWqylFKDfK9jFNVgvjeoygxs3oIHjX0nExreQfTfNkNJ4/U8JV/XAMgRbnSwtrCKsP
gw/Sa9ATeIjLjR9Mf+iYHJjMZFpmlzabEaggBfAbVpLD0YcIDVT3CEXJoMo+59Q5qAkhJqICH4yH
W06bjgtX+xo8z3hmaBs+RgPKHgr7oPZokoZK0rRMPur0vaJ1Wdo4PWcdo2Y5G55kZyLwjVjx0D+o
+tFQaEaQqAqKt5w92qLYZNRyVkdjQixWM0NAPC169rSsm+QXoI8zF0Ymn7U1b9X846hTO0Mu+amL
yE/FTnjIVxjhVlnT2Sa4/ZdsO3WaWEJVgdhMATMefddMlzAGTTUnP+NQtV23kssaRuEiSd9TZ9Tq
p6t+ZGocBlxWHhzVPQ2lQg4ag9Ix/LXskE6LfsKANiNZzs1SlF0dxKUK3GebJ0UFVKb/eusukbh3
KRkM9k8ZRLZ7Beu1CC7CUevOvGTt3oAmW7KTIcK1FbD0ckQBsQ4Tmka2gDh9XiPflObLimlf+csr
bBASKu332dEe8kWaNEYs5KullRk5AwuJqiHVZ/Y97QmEqMjBmOOLEA3L0BIcMhRwtPpBGA/I+0e5
teaKB9p8yaZx1ZCgK2nA2kIfDilAB7XfFJWYBdBniph4B20xO4UxOVd0tIuKvl808T7hOiSNiUgu
+JxGPM9MDq1+lN6T3tUc8p+aXjEI6eep1UTubMZEvWkmuaeG1FCpU2Kk66QDZB/HxyCqkKbU0RId
82en1HYhEtOSDfZxRoOyo/8XdoL9T7BrzXQf2ImfovqU2OXakl+Gu0g6RKtgucoUe06Gnm/jHvoi
WsnyW1BPDEI/pGWxz7Oz0aOflD+N0S52GGMRcyIq36TAoSy6N44L9/NYmfJFDL85BZ2MT22KPhYC
TRJyYgxXspvQRA3XUxdvIgq6BnF3t2dTSM+oW9RxjvENDuB2N8aqHnBDE82m4wR4fHlQmvva3WtM
rrkplvY8QHBzkOrmY4Tjacb9yYZOzMHcLsGq4pd0TZiHFTkVez+ox30erC2kROLgmVf3pmIPK0Ul
tm3u0n5tFSHcVeNtrnVkzCgZgKLqgBIamZjefMpQxOqC30kv1waC4gIrz8TWtzNC3GwnQa6gQjGR
TiA2FF9Nma71yeNd3r0ROkLNf8TVRlwSRu6ABCUYSZWt4+TbS+Hmd2dbPCrA9fHOGQkrl+7tVAHO
yUXh1l2PM5sI+DUa6QTD9TQ33aaErazfqoyYa52FdwsQd5j49RaqbdbSBfi2HSC5t1xeAdqkWImX
kJ5e+s7aU10vh9Ca0WwJKmij2SFqfwKNS8HPHW9FDqoOL0Ev9IMqUPoiSs3Wt+d+6d/h8KMDYZAM
TOtq8lhHrOyoYZq/mhau1etdxYIvAEY4IZGLu0L9NwzNSzi4D2VXHefMI5WPe715mrzpYoByApTl
yXHqfAnTzYvfbZoNiftIdHYzv3NOkkenWScFAzO5Skj7El5kSGa0QQz+QcLUcmN9gDtKtVvfE8/Y
eRxnZ2C7KQbhKHXEYrpfVQDnl+3B+9Vd78eZ8o2b64hyQ0jW0Xi3nidEjgaY+j2TJAjrnkBF2eAm
iVW45BFxmsNzKgBxQouFYdYYTXbknY/IMNZac2IdhGfujGdMl72Zwry+WTBcbegl5YBsvoWl+o70
q8MhnWDzlN9t+yQM3wqwTMluiCuGzC0cRBA1atpVWl5nEkE6oFVklzs+TEjW55sC1vCwdO9tLH8z
gnA//xTQo10+8WDdSkjDSi0lZiKpXJEeRlJZDz7SkZiQfJCaM0S20sj3xNUySdXmo2CZI2S1J4EU
TN2s+WN7SWAuy2Kk/KFYxIG2TWZfq/0wSLcWhUHd4RzN/es4LsPejO9jhACCdbXrap8Dv1bsxvPh
2+zPTOQzWcNWIBqWfQ4E0gUpogvZD8AkABZoJh9Q6qCjyCOzRcaSSk9r16FiNbZI/wv5ENM0N6es
+u0r45I7wT5F4DzNjibvV3CJBiqyDo5A3+abgmlOTbkFj3jQ8RQx0Cyj4Bon2qf0rBnWQzSxLqGu
S+7NMt+IUB3VTx3YWPqL4rUFtupMn8JhtcX5MiCI8Z8LhknU9XoNu2L+0DAHC2PHX+pvSJzVoe6u
8fztuHJVatcMAbmMrCZJYqC+/FZt4TveWfdYSyFiF/G1Noga8pRNvpD9ppMXGX6lHMMm9pcCSYJM
pWWz10s/HP5itPs+Ik+AcQe/o/Filn/dZi6/BIKwbkSK5707NmMIbzikJvw9TPw4a5TDnKC8wsg4
240yhSvyrRnah07j2GY/LfnJi/d5ec3QWo7EdAiGvWOIjTn7QM8l6wJLQsvzny6PViLH96NaV27y
NOOApmK4cPoWu6GpQM5Ai445RO26bp8lfQxJuaJ+yu1ml9kvRQ/vDHYkiuTjRs39TkoIFAiCDe7J
oMRNsZqyEaTUEufe8ouPlHIBi/hyIjMud0qj+UK7AHeiwZAAnTQ2c75RQrDF59J5Ps+WvUX7oUdA
1fbpy3S8ZEUJv751nnIFB4kQlEfsGZQhBWRIrdYu7QUmT9obDnhcxRCuumiuQfRdHsIiWE3R98CC
irLYnVPXrs4OUuE3kVXUbijDR9TzyftSI46mvxRpEyYAZngLAZqDGjZ8WG0UImZe+MQjqoLdUtsu
+dlFcr2tyUYg7QFLLrM3ruIMAh1NW0G+bVrYlC7kDRJ+RAalqggeY4QkI3Pfq2hVGZDg9I4yer5O
uvXXKO9Qz2dB1aH1SH4WsS8SZJZxdxb2h8Sf7hZyJxc3ZxCJAMTKuukG231EDRU22zn+kS2WhSH7
ttwRXWdtxQXcUnhJWDfSjBYsPcBnaNJDmM2DSt+FjZc0iWPIEflhd6Fg3UyxRsrAStxHJFYTGqxA
7b0BzpSEhMf6klFgX+QYD032TLrr3H+E5Cx+z1osR7NNnSdbRqyAtaREB8yxPoYsUpXGix6cksQf
JLYxKKditxVfOZqSPaLs2/XOIXHIhMrBkeucZrMECettQtgnZmzDCLVm8cLBFfknELCWXiPjqdVe
W8bATcSqxwCs1+yjDEX7djuLYDsh17s8I16k0SYHFwW8jjhUdvmuJ76sWuSSxvTsJOhVEmPc4CA1
pqncy4C2vkadUYxn3WXbcfgNGwwAWH0PPN/Cc0IP94VEntD9lUm2pjs2LbGyyHFd2S4VQB2XT/TY
o8foQqSHBTGjYV4+dlIeQ7Vr4RoNzL+MejW49WNrfVMD9xrrXdeQCVvznqfaVpI2A8G2NJF88i3v
anXMu8YPGifF2WLkk8hmzfLRJiTELRl2DhhxWCjF4wwwnsoY8QzjshxrpX0ur8CF1lm9ON4NRWOj
Y1Zs+NR2axvsCrRguQYD+TOnuRl1RFTLZnzQqo+lcFrq89g9dQKBU+b64sTn7XpnuS+dLEmyyzlh
Syi9NeZNmyHOlncqH9Fma8lVJkSmNXWgVu+HAYpnhfJM8uFFF3O0tzy+vJCbXN1DlhvMxgdxoUmF
NUa1LIHA+a6WnqxnBm8W1WMNIsmZ5NUZ1bSyctRdCv3BYQMyhoSrmwtEMXERe9RuqUIfJIqhKWpE
4l9rXpmsUPhbMQLJ0+fUsGRW3JoCdhq9VT79i/lmjp+0u7GmtPCujQ4/hS/o8dmLDH9pITsXpLH9
VzSoq1LGm75DsT24/3jobY4geUGdTziYcn8OwQeHv8r7JN1YoKotOyWDSxzst0YZ7EudxG+81D1U
5v43SdEjhMlFCTLRQKTUwLP3PGf/bB4iL3vQAfzKcZ1CBnEYHs4dQ6f2jYBvs00X5SCAdD+juSya
5+seNw/tulzszMXFxcHsaPTN0jnmyfgCNrwNlHekWFznzuxLLUcyENRv0dei7jYvy+PI0n+ekT2Z
Odq+EseJ5MUJ67WGhY3I9qO7MXNtCx6bF8egOMdM8LITzpqMI9O1hlVV4CWH0cYYAJHrALxyaYsH
51WhAZ6XXFf4gP+NPoEvMszrQ4XLN/thbABq3cEEgKeKMixfB+MxpuZDOOyqBO9VRtmBUkMQGWvr
LwDfqIzT0L9kQ7GPEoiLVQaEj1OucSo92GHD3CMwx5ArYl49ElPO9Jeeh3ypGa7M9HXp7C0APy+8
LHAGZ5FDNB1VOeOm8M32D8A128QJC6k4wBD9QRsK7yJ4sFy68SfqLpNWrzwguVg8Y0KuCDGRzg4B
mjccybRPT46288pziJT5UtfwB4PLAn70aweIV6CbHVUUSQ1zKxx0zGbnKnunlLEVDK4n0UFrDr56
DVnzmmHh8G1jKFsYqBYLkp+gPc7g4WJ3rTrCKP9vOWwOD8xcjGlDbB/YJy7DT9N4i00m2USiBnQR
T1Zv1YI8U3gavG73rlwdt14mrKb9MZkoX/Kulzs10xgsgStl7ylILgHk9czm/lcag4cHO2VON18E
j2sBO7jyofwMJf148hjOR7KqR83Zw1iYS8Z95VlV3l+oX0PSbuD4km9swIhvrEtTL1ta4CRiJCHD
aOFTGhay8p723jJC0mpWTctrwaiSVNY4J5aiDQMpX4Y0+bSPJpux9RLJ/yY+qY24uPYmofFoN2be
sT0hGQApOdu1eYZw57xPZHTqJ6/YNLL9zBuSHz0tPa+FW+nSYBqsG3O9LE/tOy1aAxNWSzesb3qD
Pff56oFPa7BacIe2z0AxHTCRghFToBJXneqB1h9FlxJIKb/FXNkxj3bGRL8z/5sRPq6HglEhL5ub
3LfZToR/DkUChznvst01aQfyzW7iBNdxvS66YWuEr7pxzr1LKarNwKw2cCU9Bqyx0bi66cGw9hbL
wxbqCCpjo7qOX2PqiKaE+MRYWmcLrsy7bVSro5yYNaAWrknT12mNO/tqp+5zNe9cGq5OIshY0s4x
mI0nhCzpf/O/topxZ0RnQEGQ0+CVi+wQglXL9P9hNP7mN6PB4H5BsK7WFiSPypCXUWOox1CrUCxc
GdrGRoBcnwKyLxNXrMm3mQfVGLTHds3HMAbU1TETZEEwNb96UuRQbhYQj9LO5KuM4khY6mjYFXQm
780rpocqZAaj/6TartPGDeGbtkaW56Lu9qVhrvHaBoMvFeKcHK2sR9yRY+Hcl7q51t7Dgg5B7lvj
1GrZUY2dH8j+xatjv6oYIpXRDstNDlnmYD5tEJe5AC4iT+TOjIQZF4jrgoJkIG/Y88A5MXJUJYK3
kvXsHpyDk/o4GKg3wzuMzg26MLHF4op9wVB3lZVniyY6H9hpTK9aj2T51D55FRgbsXzqzPcugV+A
d9RcU55wjKR9Z+SW8QLr+DsqgDwTBI8z9De+E1KmRia0vfeALKhVamurPwgbbVseVLPTx0uFD4K9
SMxmcm0EfHVt+Yq+zOQJ50xiRvu8VE3LdSZlL5E7BGiyx7vLCNBGJtzSd3ENohmDaYzlm+5YGzsC
8kp5KOGZYmFIGSthBN52X7n2y2xkbRbHAoRR2de2ZlgJ4tFrJ82Av6T37w0H7iG0XrSIE8sda+0K
MWsWpkuDZ8H8MhblNp21Aa+0R085W7LGxE1rLLwNZQcbXiuvSez84mBZYZEgPVxpXSJIE69771F2
iI8MPcto/NwlMDZz+R6Fle9KtqaQOUhZA22xCc+STT3BMENtK9CnVVI466x3z2lHIJhYaiUh80Jv
CR2iu/h2sHOs+n7btK88+8Yl0W6W3rWdLnP7Yi9q/dxrA9pQGUL30bZQAzr1UWZoa7IhoD0y05CY
zBmvpfB7RAI99IWga1e3rjqXJbuUvIUgMU8ucaDGLmG+DjniadSG0TcwDW/T5n4t+JyZsvU/oDPO
qw0zTFEj8ivyQvOPQD8sRWLeNNbcjTzpCPjIj3guaAEk+5CF08n9mdBi17P+OUOTQQtaRCBmbAo9
ZiMsQ9wZW5RMFIMY23dGpM4G6CKmBBK02N1zkXOi7FeRab+iMveupy+8qihP/gpWw5t+eOiXetjR
3gomzkGLpMP0mdflMU7OellvdF5uxDWo05sHXloOSNwQpWcoZE6E1QKqzeY3x73q/SVzDiib8+Q3
xjJ3AGCHuNJaapVqf2P0qkCw9WGVs2BS0t9SkAbeJUBqR5VQGQui7HFk+EEUKtsfl414CCEmakx0
0UtFR8mZWDaOTARbdN8w+YzqFVY5dvmCSg6tanSliEsIeJRTJsLUfbsaxa5wfML0AJ0qgRWlM9C3
AKV7A1IhjzixkfF3a+TuOUJT/OiBKroT8/cUCqL1YoTlOhjsrc1ORZW7J7LUymKg7xanhm5Tyy+M
cZTUII80m3BcjZpczw0mQMgFzWPzZKQfZgKlhCa7CeMLHZiitZpyprQRlZxOWVXEr/AWnPzqZtFh
aWEBUoZB38LumluYQtlz6+AJgRhQ2z8ClObSXoU6LjVsTTJ/2S3nz2BSJrMQHR/jWUA5rI31kMpL
ZaKRUI6IhIh7DGYJkqiZb+CgYIe4IXeXgCaiCL8cIGMdUKtJWJ+u8WorV1N4Iai2OM8t1dKMNHNb
TPveY5EZLNsg6fH5ZM31MYWG7sl7o54zYeyiEL5+COME9o6FbbxeQMM7py2NlH0UTYNyH4W3gj4R
b7TgOfNsnwy8KVx35TLpiTtnv7yK5TAikdGEuAfUxdNSZ5mRd54dNgFeF6iKPp/JD4QgRCeah9i+
LOgoJ8/3JPOoKSsPnSz+w4Myc7eU/9T+iXeefuNDgTtdQ9ya5g9jWhCNTReiaGahbcbkJLYJf26P
LgXKZ8PH6LEe5PUrh5E5Pb2TlG+N2SwSYuy2e6z0sOLAz3ewirFxbAnQBdir4Hsmyzu7ssZLBOzG
DCDtT922teEqVku7/RL++28YBu+qwdm70NDiZXmXv0VhyrPv7fCTNO9IakTVZilb3OknATHoxxsc
oVRNwOb4jBLYtHnZSsNgD5BgLRCUUh2L4eANqelhh2B/heQSOkGi8SrNfN55hzKcEtaDNdyMuv9z
6xgWAto3C0DCoDfrDnjRJ2JX6zCANIRn2OQJmUFTuc0DWt2t+BkcBIOHF22x0Q3XNiZ9JVsi0V3h
nZGnbIvA0VumxfVd9ffBFf+oyEeTNbjwSwpaa/iiuveYqHZrp3+AXynzvaZL/R4Qo6ngShX9x6gh
smODK6IINDOWHFHFsE4NLX/XW/vRhuRYsT+pum2e9KcFuQSqCHnRJQHl0dNQVWaQ7CWPnh3tcswE
+OHLyQo9ZrcCe6/uNfUYj6TmKoHWqWWCISn6U6SOWuF3mOJYf+XIM/IQzBAz4+KO6cPOzqBUYvrT
BeMD88b1VWp04MN9+XcJNVSkvVkd5psui3Cjs0hd0UoImJQfy9VemtNqvnaSraIOOUlvOIVtdFJD
i/IDdUEUmbsmNc6NUAm8kfAL1upKuPG1kO5BofQbMSiCvRiMzRqKwdb6j7pybxW1xsJRCf6G3HkD
jl7VbbGXgD21IY+zt+/oLPPvWKarVHyS0E99t+nzD/rWXTY4h5qyJlPefs4ZcC699MPg3QcTXmCt
tiJiuSNE50lqGyaUTozUc/uTUlmJAP2d+l22TCcrd6M7Ai4DFCJb4biSbeb4szcoayt8h2vWQyga
bMg4oDxPstO3BUVbjECRxlIzT65TtxQCK2i4bcFtraF5ersERKjK4KgJ58eFvhTa8hTgPz06q6LH
95hqr3XtbcAGUajePXxMcWm0AeHKfzhb2ZAVgFICq/ENVzs7NOELl0TBPhJSHNPk2ZYNCbB5MDGT
G6FQ7mziT7KvZp72wXEPNGgq6Z40fWLmyv5WtOkFFBxIqgMlOE1pBSVuQAcCLaDSvnMRHwwDVTAN
iTcV7wJYBDNZzy3aI8UIu6VGs3ej4M9NxGUIvwWVZTrMh2WWMNYQ5DrSU5OinW/2Ry1Wfgfqritx
yAgLkiWs7tXJ3K3eXiZgHrNMEAEjMqvLmHc/Y/SRx2vZXJo+3FbNKmtYuRX5M6xeXhQgfbvXrIz5
1XgydXsbz97a1nAHkteQax0PGl7fN3d4m4b2KdPZzDXLjcOf0FjPGYc87bYeNhnu5INSBjjD5pBr
fxJsUrQ3j/c0CaZPPOISdc0E5SUFI6Xy1g1uV+SKfmCoRrMgRbIHwE7TwG8MvpvbPvanvh1XXqDv
Ko+NcmzGJxteAb5DnYJD0CFFFt09tNn+tYG+tFcJLOUQ+UpnQnylClGgUc95J/exiF/L1CFgO6v8
poUBkmjGpg4c5mTJMWfNLgOuEC512LToxVXsi9Evaf1ijBXQdQMbohmsUXsYdeLXaKmksGsGk3l1
VzV7h+sbAbkwVLZB2hj52OCZGdTjKKWMoHkHmtFN9GEcn7nCAO3MrVDnFuj9FqzSD5E/0iGFCDUq
D611cZYzpjjHDPJ/Ejx3UCSGZGsRQe12BkxDBSGBdDVG1qZM9FcxY7JCtvMowCYgHygHWj+tQ7xc
F+eejNm7d1EYS7hRiASi4YvQ2gBchvwOCzY8JHJl8/cuEATrVmI9RtorBIFNOz0Gqtw31J9l82Iz
7qYAh16hrV2gqxqvDFo28j+OlxAbGf1L4JVI/ZrjvRNvbdE8NjCvkgQvcEqguD2LnoDEBLOo8AMU
rMKXDodjFO9iwAJex0CN/QXzzdD23ui7vBrXD0Dta+azxVthepsONr0zj1sPFuYA1Lv8L24E4nww
+CGNJowEnPTUesXRyGJugNqoN6dND9TVpe0dR7oBs7cPgotlWLvC/oTgYvPMWnR3yulf1dnAGMtz
KNAnhULbjMZz0zPhlDV+UcmlebN0ZtkDvM9UHOa8wc4R1yZna2fG54xPmxDooTBWiRYBo4eYkZcg
lSjIwk75Xvbf5L+lmIWN3sdvKWwSlFpxRcQX0oAeGUpfs/Ewc+RRL7XHjh2ERiuh71y4VdLD81Nn
WwuKkikNlIU+FraLwW663i3+uVp410WLXzcDHgCqmh61YshWRQz3QPcIgarYz4i4dRJnhEq9FyYF
Te8eWuiG9W/s3elOlqEbZayTqae4e82y99z9UgyQKT/DiPU3+LiArLHOF3rrPjQ/0pQHPeTbQ6nj
vIfaNiwEF/5nSstC5fRQCPtsA233+xrfE1ueIyAFklpOXbeQNDILXjnMjjiz13LYu64LXZXte9Gs
xGZZs5r03cyUq6lRI16aTQZ6XdMd+JKF1jXxtoruaJnP6YR0QXOztRwvUojr7VIOdmo9lkCpFuxF
IdS50uE2FuBv1sB4gspKrKPR+Db19FW03KEYz2DvU8ObKeyw/R7oSl2dUY8XIQw13qYeSL8CV/R8
TUe9rOTXE6vEe7cWl2h5SRiom6wXZAviJPODDoTfG5jLG8O6K5tdMY9riOBx2p9GIGxlGzvILWMR
PydhhPJMJ+AsX4cqJiaxpOBZm7londXAkubI8lrz7XB3C935ZqQCW5lb41lsRuTj1YZoNOwNCtgy
N9e9WX121XgAbagmm3K0vg0TiiIgCXLyawdIaVYYhyXTMVATapmIbaUbD8cnazgjT2iW9KfOi+dd
tMA8JuKptAe8LpvdXLFsEt0TN/Wn6jqBh3nUvxo8o5h2GCElgE0PO89StAh+QpjqX6vRICPEHxEd
iXQxRmzSs6SvNTm8eqgdddTvbHCLkcuSp/iaoj0ry6ueg8r0Fhx8/Vi3GNRAKTzI0NlXHNuV7D8A
iym2OzqLqB0vTepwfdseQrO6tXUBJyeZrmNfPCoFCugy6Io9AGmtPbg/Sz/bGs8ye58cWMfBtDbU
pY4c7JVprciK+VzjQ5TsGDLujaK8yjzYEn+iGYmDoqKMiZ7aikW5Eb7BYLJTXMh/Fv21ZChOzgtg
UQuDoXABN3RQvjVwSktQ17EZkb1tYBoI5dcApTGtVCMYSzCvHAPfjKEeULapbPwoCeIzswdnBLvz
tO1oTDQVOZ+N+FQDVGjY+LUsto1EiTk7OXX6NabjJoKNZc/2V806J3vp9O0NBm9j8ZWz31S7yVtg
6KyMFMtTpv/BYXBhIxsdECJmgYik2lAp3cnbx9N7nWUvEF49vP/GSznpvnRgdsW491SzdlBu9O6k
gL0Vxt8RAMsAS962z3o6HYuQMWMCnDkDyyYxy8cgnpcu0J+GGrG6jPE7KluR093EeyjhbGn6TmPQ
4BA2UgKWU62lA+pU6WxFmqnuE/T/FbLbVy7bVnn1ItGq0g89yGA8PM3oI9AM9lZ10BjvdNNuQC44
7Dt46flXQH0ijQ9pt6yeIl8eqmMWhLB0sDVBY4BWz2msn9GgsItg0nvydcZmESl0ex8Z8RXFuTy+
V0DuZNi8+WbMcdTbNtna7nOLYqTp4k9XTcNDojlPhoGQ4YzKq/xne7d40gBBsfVo6Z8CMCOxatgT
6XFMd0OYsYX+BonvzYyNLVdwY5ZHZpqqEuuSH9VhOTojRAVLX5pI+tkrDxGUaNx2k/k5GOhqElc5
0WtRTvA1oPQA7MXpXYs0NkcsJjPdwYExQ5XvMqgY4C3ZAVY2cbxf+nrHJBCgEzuyEzFeVJxS3M6b
loUCh7BAeIA8Tb4GILNRd0216ZuwWcvsEaAuSy9tNr4xod/O9C+kLYGeADq1OjNrNkOXCmedOBAL
eRsNHK8ZVnyhXvTOwWNu2kLcG6p5E+bhPSmnVVtzvVrE9ebpIqkx7SA8RFFzDL3sdRA21NISRmt3
KinJIoqjsba3ZhJv43qCZuCCv0a+S20UJ6dU5Bt7XkSOdWh8/W4qHZYZoo01FE+9iwBGNDGzh7QK
i+nQhj7plb9Gld8hTVT5GRPIBoo6XdCIoAoMMgYg3NUeAtgSvJkgZTywPmQDs7ym/Qs40gBunJP3
M4NFKHZL0LKq0X7kB9tkzJifo+PFlkeRDwOlhvDbVGvU7xbIZwF3F0Z8I64s641UQwaZo0s3zWRd
Iaj2FJOwmaErgbuzayfzcqeHAZ4qgtpkOCr2MQzzuzaOQZ9Q/J7s/osT/5CM75CSB4/dA/mVYTnv
zvNVp3KMkDf1LPpxPPKykxzhNiN5Vb6HDKFzWnXtdXLOdY9MOLToIjuP2Mx4yN/np3tkP6T5H7LE
H3U5c2SszQQhfZ66/4SnSS86+N2D8CaqWjxSVH/tJ+eoF0DpFWy3TE+PbQ69wwtZ5Amm4I/iCtya
QAbI7MyWP8/1q8VyiXM2LIQNk1tpsU+0s/l9qrp+dk21wbFxhgGXdEd4148NEHQv/5AOneColHG1
ruHT1QKMUdsWHX2Oh7mdB9q1ZOoYc1nJikr9s/xA5vQ73dqMcjrqSbjrgp/AY9TyrC+DctRgknsR
1rs4JJCDHHTaS689acxUoPXI4VLhYN+Mt7TMN5Fk2tLD5Z3wc4TNEk3sMpfFoW8wj1IVZo0oNFpY
8NTes165eyux9m2YfofQzyZ9pUXoqzLw0HneZVSfWlFvW3Q1ZZ6tC2N4ZDMnLHEKhK5T92BQbbNm
dLifxzer+S4ZB0fp3QsC1kTrLZ3Eul5IvH4KNsHMVZkGLlO+1cLfw502pq9MSvMAYSJkLOCis5jm
dLqNC9mYiFDiImggOJE916XYgpKnNHgDVa1DejYYkSesyA85QMPwpHpK1HQVEPK7/3F0XruNI0EU
/SICzOFVYlBOVrD9Qtgemzlnfv0eLrBYeDAeBbLZXXXrhgHeoUXF1Z5YIGmvwUuAcDZzfEbNbyrM
XkUDF6ChnNXkrFgrbXypWWtz0SRJctMsuuRW79Uq5qEJGAtFhRQtbsA3FUajpn34Gm1PeIamB/Xp
0GpoKFxeda4elmnhyL5r+L0JmlGGC1OK2UbDXBPqQFTCGvyWGASpD6N/dmxjZQtzAV1ByNe28x8Z
9SawoezTIHONoGbGw773H7O+DcdTzBatKu8JZF9Ri88Gl7gXhS1LNo5PNeoYoTVXsyDYOSQLJHUU
KyOEWpEaM8PHSEUugA51bLZ5Oe1mWK3yFBxKTn0ZMrrA2LQvpp2ISbAAkSYnQFTlcGHjD+nGYKot
fu55pOI/flVzMsVle4YKFl7j7ppaV5DGzE+JHoYqsouFV0UikzaCdffnzjB2Bttqq4kP3dIgGD26
FEYuc45KN0DTPzlPfApPjgRXLMki9aRrr5O6ET5SulV2MAPTK6mkn4E2GcU7iFsO6pcI7YqMppyv
KxpU9ShNdC5Gb5FgjFxOOCVEPNl+9Gb2ZzV8U2AVj5jcjgjVUj+7tdCEykTbCCbDSPxrkQW0BiCa
q8KaRfYLIR0OcSfDScL7q/gZF/Sd+FHTYcax0HxUGDwNTwHsokWggKyhU66S9rfc0jQ+tLjil3bC
hxSj3F1We8finRDCNL8JzN+BJtinGErNdhPQmhe5CSB+YqbRmq8GWyv5HnOvtSrcLhB4wCYr4Q5d
++5SJqUR0Zb0+IvOAefufGPFBDhyU+pzTT8j/69EEi3x3EFYE+DOlC9ffpMgLmsWzxYsyC57qgv6
Mu2y+tdv8CxN3BCBuaQ92V3E2YfDFLy6GmHYSC/SMJ6XcEKvagZZMFu5mIK+77sWi4aXXvwLpGlT
99VRkZOtvojjWK4BfLJyFOxwFndF85ThhCwl7Vic/DQjHpSFBY40Y7VcVtYphEPe8C8z641buyqK
2pHhQ2jVewKylAAdNEN1L0wjXlHG8vkRlKBRk3P1siwok+2vMeiBzW6vmgsJvdwE1sWMIHkx9Vna
olLaTFjKc38MJrp1/a1MYDl6uZeMk4KbVk9VBQ5XMwkui3+igsKY41BBld9OR+4V1a5BH4/Kbs4O
VcOoYUDmQy59/ZR7Lw62CXPKAf+E6TvFz4fQMl5byF0qKhuykz/SuyFczqhzVLxxJPk1Y5Nr5gaY
/apm1mV0TNjwrdf2cuBYn1V0YwRR9P06hm8Zr+cP1biz1nkOCKX8gaAE8oSCGw8z+drI2MPSOMTj
ejWFt3p61G0GBZFJrvRcwL6xzt5MWfUM9agCA1TVV5NaG9RbPLIMIKiR153QuOjeBB8h+yT8CAPq
JO3IyQcn6hgtQi0GKUAuKns7Y1ajRFzsF1fFiteNhdLt2uWFzUFNfyMgVgPPL9nJeu0RNdDgNJSD
dbCk8nE2tmzc9e+y4KJ+kb/bfH5hAin9WSCkBWDTEiBCX9qMI4wZAMpgVp0YuLiX8AsWegRlu5al
PkXqRgK0U3FUF8cH+mURuFsc6HWL2Q1MRza7T8iS2f+nLkzpAgEGU9+8AfpxOl3cWnzPuiERA6w0
gDAeleR+a5d6uCs5REzusGIIBxMGJQO0HCS6Gq5LNaGxk1RUqBUZsCljQ1irpkIJBFhAodNPMYWd
J3XwL70CvzioDVCvOszwGLK5+YjSK/uuopMOhzzy8ui87DDq3O1LsV1xjkMGR4RXYNI2m/9SbHqN
fAlqQHOLo705cmOFQaTb9STIhdUcv/ycAffwo5inwjIwQ+eoS2/BImfMkZDEsIbRRSqJp9NbqNNr
qotdMmQ2q3Wa9G0+zXYZQXuLF342Zks5cJ1/yNhUAnRWY/i5nMqx/BMXxJ6VjsSnFZWfAnOCBjMB
OqUoYvtv7vw/6m4+vHIFg/MADm/J9EXm3Z2xOY45FQYrDzpq8ytwYJvRb4IiOggip43gYREaCwF5
LJ5l/qvjgUEFTdQ1ZzgDvCz+Lji9GKH2kkePHSe/BmMT/pwUXz6HVUtgnQ6BmkkVFaN+hcNBxkfO
Aq444QomHWPVs4rWgr6bjGcPF4ojcAUlsMGtB8Z0haVVJn0IFVcyP5VqvBHy+WKWhYM4FjVhaOVb
7p85mV7Tq5tG6Zj1LGNCImEUDBWMdh0TUzFf5uhhLscWRLdlKoYsmn8WcALk6h8PxKwBHrFE/Qe8
HtIScUzw0+47HHZ9/2fKgGsC8iwc3JjbBnK88Wf9W5qPSh9D/0EobD11GtOYGXRF6FLrTJq1Ww7N
TqbMIJrXStSDuWjgjWDdiHRF4BedwIFlbQtAwmWpGRwEdUGa7ivU2/0EH6mALJwk1NYjkw5iSiiL
0BPxxWC/ps1OhOqNHIdr3EyosTE7QvXcu5X68ltsT4vxFDj0A3ZKKUcwi4ZnxOBlnF2GDLuFDtwq
Xs3wEpNvDVYYN02gv2QWUDFI7S0K85nl2X+OU8XjuJgnwxlfdhb5KYmmOzE8qtjqSrnciXhNsrhN
EpEayOrhCLf5K4khl5vWrqEPXR72FIEwvcX4XAqjkWfJhy5aqt7oE3RcMuGumXbO3wt1agHNWyE/
+t0Feipbl24cyjq6qAR54+OiSf53Xb2MGSligQ8vvVLKvS1Lam4ZOf/XxcJhpCKjSCFLHq6wztwi
pMAJgV4g1K1TwJ6wqpzCwiGDzac6Vr8WV6nG5tzU8I0AbtbpLyJpr+Fdl2Nj4Y8sxBzdkfEpFZ8q
AF+rbZawLu4a0vo9l9ZfcKsF/wXsRpGlGqtFeJXSXQuSowc7v1f3ggkIlxK52x47gNN2HHfCIkiT
aeWFeIvbON2JlUyH0tL3lAe2j5MBAEAWLDOqd5HvA1pYRXg4YL+OUdWy6mgJi+TJKg6n5+ItkwL4
D8pRwrqj6xCBU250jHvrLmTi3B6CfjqX6U2y4j2quTejpzqQKjcXo79i/ioQpYnwEIf5VhlklhEz
EiCrGpxAsNHXJy8ekb+SGRUMGMAsbSVKXouTenyoJO8d8/Nk3uToiVpbaO+jhkTZqyn2k33af4Td
sRnPRnFXmZFRYk7Amv7oQDRlQ550E9iKWR9VFpdHLsuLltU7JWf4sR45BoAiypeufVr9R4kpTYDl
MS7ZybqJbJ6I4Tz+4qcxKy40tTCxFYjQWL1+wKeNMDKM3BQhZXBgcjAwwsF1lYpb9RJ1y7whzZCZ
vHJctufiawxBL7cZIVIU1JiVMxA1wX2hdzglKgUJhAXCC0KzJb2KBcXgPMCvuCJ7Bm8aFcJty2Sv
wXs7QFfYhBsWtrPUiKGqbgsKHkE1iLe4qm+GuMYuomtwHLBJN8CKpMvWMF3T/gBxFfnDQ89cHQPR
nmOU+5+Jf4YOBwV6QMC7mjRcffEjaMRgttFKMeeTrh3g+xTMUgHxi4+40naNEG5VkXQj8LPKjBnc
UEEkipcwuxfTBH4Evq2trRMGpDGboXKrEKMv24/uNxs1xqEGKwWlxPs4PvnURrw0rAgojQW1HXyH
M7UI7BARmb2srUlBGGO6uGqf0kZZxT+rvlnTj0W+WgAAXCnvOWHGFjiYeluI9O/MMqHbQX2UKb9/
a5YvG3Pxa4nfkk7EqGasDAaDYWKtoOnSZgg4F+gEavU5bRXZaKrtn4pp01US49acQLNNAn1YRFy6
zKzYv5ZtrFwG1H67bnoCDi2iolAa8wF0Am8r6iyLEAC01yHzQZVKVAP2MEdOBkRDdIzWRcL4zcD8
lzMr6i/oBV4dc1VzNbENraTHREuzGv6RAbNB34Jb7ajfWtyJB0fHRxc77bd0O+0QZvhHgrqKe1qi
DU4ZEYCpDMSGsxK5Hvj/DLmNEGOnxGzn0AkD8k2qQAKKzZyB3TftZGfQJ4aA6Ep3VYS3kOlzrGI2
I551kRBN8w14cVV2+7zOCVrV3qKq2S1tvCylpzO0d3tGw1HCEyXwF+5Jd4xO7UgsyGmCzKtgfjwu
/JvAToZuH7MLB+yvWGDxcYLDwohYoCBfO6QZ+tvmlagYWMUzedVI43y3CpDoha3rQ9NkvUPSH7I3
X3Njc/BqEYpf7NvAUAyomff38K+Y4pTY8EAE66vmnb0kD3/Gj7F6v1Ki9LAPNRAplU6zkqVdByit
mDh7T4tGvXMrsLv6tAwE6AkVTFDhs3JnF8C+1IrN0MoEEvHMq/5BZKdqshFZL4nnMD19ACOTSWnO
vPVPG7/pHE2vMDHoMzDqG+pHonwb7eCq7F9BBx6kJnZjejBFgtYJEa0R2RWhxLCTZlvp0xHviZYT
vDS1NeJYgtdepqLvy/YUa+RHx6AVT4U8ldAvTyXZZ6hLsKJfyJJjDbti10Ik6Q2cLgD1ZXZauU4u
gnZuIvpaHSqWpsIPB4udbZgJEw+NEr9gDkQsPlTmpa4SWaM5dYOXrT4qe62D5ZBYnqrexB/JQsM2
krUxxE5OQcUDwREfsHgHdikR3KbhnIRthPsqCGCXgvA8cq6jzkYF3VKEYGDQJaFSDhe9+C5ojixf
Q2BxlxvA6ArTtPStmfcWHp7xsJNhgwm0BSXpuMIuEXYaTv/sdMghKWdhMOJh57/J4G1KM9AVfllY
rk2MA7DvaeoP9hwjfJ/wyeqYonGwA191cClj3V8X8ClNHupoUcnOM6ZmbxOooqH/Bj7tAuLhgl3E
zP8aADCuZ13G688ERmUVI2jhBBSzjvEO8s/jAvABTgekp0OzIXAjkl8TrZoiYsAB9TXIIxCjXzO4
hJJO7cApSq9pxR3TKhiX/iNUieKJ/wnDuJLxgshJbgg4VWQ9vUXosMPWq7TFe4uxlhgQG6LCzcF9
GG7crDNYced36jGq8JrWDXXaUp3zU559GpanGLAheNat+EsF4x+Bl8Pm2OjIYYqXLu0s5clm7wIa
opxq8OMgGAnAfGbKIIuf6V1yA2NfJ4dxUknVm1wMJKyCQtFUTxw70Z82QD7+RSkxEwKqn2Nz1+oe
ztstCq/0h4lGqX0FlVu+9boXTn8huebBwdRRcp2yFLdCvscb4XjFVXxoRGhhwvSA1gUtR7OFF+FM
wxFbDWhyFHU4OEnyd64+kMuriWcwv6HhZp0my78D/c1dEJwS9UHO4BcSB8XRhgqtwReIyQpM4QCd
G+X6muIln/4BvdPv8/JQyRWNpohKEooJwxE3e9TflnHncZssViGtWD6/FjW5EsQHfEm+JWFeZsDY
3RnQwBIq8YEnrCPgE+cMGbrwBzII2oV9qzTwePWNbMEuJIlpsZBe6VRDUfQK4bkTjiNAYfaihqJm
U2PsLTkxPwC6kTeEbFiYcCME5JBDmrEFAJ2x+/XtuHow6WgTTyuQctrReXrV1S/QsDbcWPpFh8b7
OxPfwuYSZ6e+/Sz7bfAWMsR6E180ofIr/WQei7/8gz/RjuGbwnj2j7NKo2gr1xn43GIgsxpo7zEh
QN01ryXri0skPWc+3ILxKD0eREN1SSyqV1k9dBo+mSZFV5BBxIU+p/YAZsZmyJy4dTLpGHNjIp3k
JaMCXaMnaVBrlA1O/Hrtpj1iQHFBJHPzWnNHGs9aWd1A6YQhnYLpzR/WHU12mrG/y3wMx2R93QSz
s6BwJU4CJfvxFB9ReCI/KM3JblX0qF8lTcg8PBG2mViIzvDi/CUEpeMs1/NVvwhNjEe2qMQC3RGi
TYpDt4+ZZ2WwLbh6wMxoxPiOuqg3aYHGhHkLpYRyrsAGMXDJ5wEDI3wdNF4uCH9IIZqxtGgzf1PZ
rIUQAlppwqrNNqe8VjdaPZyGMD+qoFAopCxadzi7UzJ9zAMSYfaeaqw2Ocu8Nn4EHeViRKADttTB
z2D2HsVGwlgWpvgYFe6QeQUbFySSdQpCwZb5Kni1aPadoRvQwa9MZVuT+5QKtEc/I8oouEfm0u/o
3xUqgAIkr4YoBtE/LjS+xzMvXhHARWU+5WVv7+hA9VUG+DqrPmPWnRwDeHKCVglBtuNPx8jIeGvp
QEM2m1x/6EbvygnegxiF2bAqcgt6Hwd+C6nBLF5qjqdf4fhcrKW8CpinliiTpORiUelLOF3NfggN
SseIipk1+myYaykTpmVnhl8LPRuvNY3Ey0z/kBmoVFX/2xS9jTklKlUdLits/wnbxk5GoZOH944p
XFLtu35byL+RJb8MDSwe7Z5PSEMNv2yoL5K/7XgUx4bjK+7pp+YwuRkWUavW51JVSLLxi0yrnQO7
H2SMjqhXu0MrkzIceGXjAmcyWI1HHBZtEepn7hh/ISafrKrRZjQD7sxkENOT9UkofoHwDMSGNG1s
KVsfLGmJWMQtzqQ2X/2fheHw5XFTTHDEDchHpYkIkDgmLbsnFlgZvjHaI4nUS9TwjDURFvtzvde1
+T3veOAJke67GVnQXtcHJP009uNVBZOeM3z/NP+cBRLT4vltQZiC6t1SMDBVXRwg27/S2AfKn8Bo
RKjUQ436FwFWufF+Gnfk02HP5eIMgEGkBIlwr2DGleSfFmI8A2W28Jx7kX7/Ez+DBS5jrVity2GP
aLRUXzotoPqwouM4n/XJZTCoVW++eAzwkE73CUNgyb9GiL4RV4HbpNDpW4m4jzD4LOLiWj2CNNvp
NbsR5oWLsNssp1ekp17G7L1Zjogo9UKK3oCyjiElxIV1kZ3j/mEaj84NiDvAjLI4RPTDwGANdNV4
XuGrRo/JSEbsPgIWlv8RaPF1eHbDR9nv++hjKpD2aOtSYPaG3s+oCXUTEEEzRUBuEx1Sy/R0rT+D
iGD4amn7IjlMvSdOhpdarxigLK/xWOwxT4NOgo604Jm75xoCw3cKSomxQ54h2pLR9FUHHUbuitzI
EH75bFgXPaoouJRjlyY4WY+EwhVomnxH9cMawHrYjKzniic7LsutWpjHfriVisfsbZ+qcJvlj+Qu
4AfkE4aZ4S2I6+bQ+7thQPYerbmQWNxzREbxIZq0k0D03ED2UZfim8nuawoqUGEBGKbuOqLUKpNo
s1x4E3Mns3KOqoNYHXqLagl7NjlA60MpF74XixNIxYCROXvuE7FcfMyWpyW3kMdjxuU7PYe6oxm3
6TMFK9SURw4xsm2vtYwbMBMf7NPVk/VGHhP2CjnMYNy8aec/MJ6vIEuvhm96ZB8mx7yC5OH/Ktvo
NcfOSNw73GAY5X/+w7jDEOM/k2PoF74VMljmSADmj/KzPmrDqsOCm27lo/9oXs1LvumfxKZAIhG/
44dCuOoKGrfwQ5l+Yi73QveBdRy96Nnk2UTNn62X1Cl0HMiaVtUn+u+hYm22k21gZSAnPw0qkAaS
Uwh9kYlymGvYdEFmCou3CqoTMs2VYdyjoVgNkGXis8yIvWUQ3gI19S1DfowLZeOE8ZiQn6ktVWVY
qQi1c1rAuNshoYqRgVintgKIUI9DTKkq4H8x/JiZcZNk1Ig05I+aXxlJIt90wn3WoelDeMvCCkNc
jMmEDfs+LLSo9sZ+I+lbOHFYT9noDmRth8CJFTu3nkCgDie7bzNd47djVrxJwDN/e/bjHeQgRfqN
clL33lXx2scHfieJt52xpqShdykx0oBklO7m9p2muDEHpE8RA7362BJ+o75byW8UgPPM/WvA2Txh
JQ3pvxRmaN7W1wh+jSBcSxWJFTODUyDIbh6mzgQ5P9JKz1rMVLBfjGTGYNVrANJSFO0i0SsMUnLO
S4LWWzhIlEjDlF9qvTkVnL9d1djYLUFAa2J9k/vknt0Y0hVCiT3HfnmDscsPw6+Yun53XsaD0OSq
ZD83tIFUbwxwyOimoQ/Y6ojFqu1lzaTr6IUmIoBij9mwjeyOiSpDDO44HrJg/RY9Etg0Ubak/Zp8
QUdCmxEyuF7XHx14AcM9rH/DVYMRrwjRLjD8VVVqWyXGKbgS0NldJrRH8n557BtNZrqAJBC0pTZV
mpqB5eJIj+QN1+1u11vaus9+xjTfSBJMvR6ccdHv6bdLAPRRFr2TN4ytLLaSONKQImAw3tG6ksa6
sMNEDnsxhiuquI0gMeYll1h5UBiwswj1YRwdKvEAL5SGlB0MNhkm5BbsFzxQgWniT5NHVyieUYlv
Li6XlTsQE/zwMfS6o7q0LTKrqwN0N6u5mTOEaJyWpD6xDf+eBnjw6T+FRpTFwhNCPS198ZYJQahm
BukCw9FW/LDwfgo6cmewlEjrnyx55mHpIde6N4jpZ7ZOwDNqlnUMoigb5JP8BXQfSbCXafPWfuY7
NfaKg9fluKlgKpWAwsRJsa0g/MapwVa8NeTfkHgWrdzM0iHItpqpHDXehVdmXsX8LB3BlFQ60k+I
zU6RWesRL9sOT+gWmujIgqmI315oTD0ha3F8mJqtUJ50q1gsitwEckRJeWC0kS1HmavE5KQr7207
eeOnGneXVksvUs1oKSw3vZ965gSfsTwgiNwEIC5qdppAhaf6sfjPkAcgMkjF5WxEh6rSKEaWcAwJ
T0apalr+S7WmS0L+cIeqXu4XrMDV8k88KhcWcp7wwcvfPDK/DAVYiKD3fFgF5IGSj73JakgTnxpJ
c6SiYYyFbEgLFbzCsFjJ38YANMogqoa4WosGPlW/Ux4jq1W3GEQW9cMYoHxI64i6BP5aW+iOKr6r
8E2VJjsS39oyPhukwAtBAKfabseF0ocvZt6fkFJcpwqMIk9vBjoHRT4pcXdQK4sxK25lTX1Us+Q2
1dYh43lILfqyzlGRQKLxOBc4heXLaCv7Dot0Fy3eEYob9tNaMqFosUdZynStJgJTBtkrpfiodHtw
IfUx142LdaUkPyAVMdluPSyWVqXAJ4GdXHS6W6r9pY5OsyA7gfzAR0C2GGStcAWdxk//mZJbq4kb
fb5KKgSG6mRK8ykUOdEYb07Ghzi2u2GqdiPp4ZFcnxSpeSvCTQSTPi44rwp0ENBBxlc3Xi2UPMHQ
rNWeGVjipNrgRZPhpnT22RJ17HYQRlP8o3hBxJMpk5bCMUos4k66SAYO4oSmc4bC2qiDipEbYe6e
3DiYNKuMCDn4+cVMu+eorHK8svldCM1MJldZNzhibGHKgiMCSVTKI4QaNmKECVvbFvvysOwbPL14
W6F2/O7J3TL+gQAW+qmDz2Wwb1jE6uGYmN/l6QMC70gAxwjeIWPXMSN9gweNRcAW01HtBhImxTtI
eZZtwmqEsg8GgE6aLRlmDj4VcPTyS5O6yJkY5IoEAEB+hr70AffNQiQKCR0mFp5+33CeIP2CucVf
5nub7thQWyhwBkwNGyd4dTuyHmn84IsB++IJgb6QolrYKAQMsi/EHlor2HwzrD32FpI3+hOHQFpu
mmvHoxVCg9mE7V5Bz4KR73RAwgkxUeLUI5JKcWM2WZ772W5UePpHPboICPe0Hc0UxFDxHJXXaTyp
4UUmk4kzouSub9RxN8h76OdJ6rGBRJ09qLYiORLkqj+syJjEkwOINWW/UQ2nkdibsfNbK9ONAbOk
rQrgZuFiqW6ISt9wFFhTw8ZCvEZ4UWL3b1TZ+QfICV5i3xo0cXgkMxwa6BkYyBLunK6HHzSO1UzD
RbIopBlpT95HBHtyy/4AAJefsFxj/pW5zX3psT2J+Z2wmUnyIzCBDlPb1f2vPr+3CKxMAiQFz8fu
CIUbFaETMelD04QfNssLdaudH6R/0Rd+YHSHGTGM6b+ucBAa5NZnzSatwgfYqZZTGCBR25BHH6yX
UNd+H8ibQd1lxglkql+ivFfMirf5ggLDzrWMHeThhKLWtHkP627Y+H27M6ratSxtkuCeyMdG2SUg
6/UTlVkcnBhzgYj56RYf9QHcbO5Aa95UnPMAPGZWGaa4lOpv9BLgfkwFZCaT47wpfgqOXnCiE/4S
+pt514d7MOCIeGGnpgxRf3Uqr5HRNdbXxMDPnmUc+U6zuYsxZuShLxB/71UQINOl+pdbDxypnFbB
QZI8jGPAFmj3goVAjeJlPQguEk2Wd9m7UAiZ3lGCGtgr9Fuj2ctkfE0AMqDEe5IJE+wOS6jv7Nib
6LfCgTFbh+MzgKolRtZG+SZJnCxu9lqc8TtpU7ebxrQnknpMGyYmnrkxBXzooBzO//9ZbA996rbm
NsfLg1GiMzAQFtgqUD3azCxTSLo0AYx9OFFz9D54CnmFeMZKtm2gk636aiOjrHkSKM10VKIGPsIM
yaRNQzoUXvKI26BOBQwzG7ZVXLZQrrsKA2njFhFU32xw5Jhnd5H6YFZ8gnmQgWJ0u647iDATdfM9
ZJdLtkLgJf13Pu0zBUaLh2SHybD1mkG8rtFeJ0sVyd/oktrqtQqTBjxNKKBgxjCUW+fEngBCTCdj
JFoboImj0YmKLd90STr1d8I7gbfKPSNGVkbHaodAnTinlTbEWq4/UKlWwRO/6NqlGQiVX4vkIOCL
QaaBsWZpqohO3hQwWmvTIq/HKCDFAgvF8Vrh9iIMk2gtsDAl8tvgpX+gwyXX1l8c0MBIAWpovTog
JwSByLxXUo1d9RpXJDiALPUB6ANU7IKedC4xGFoFvzf1g8lb+DW9S9hMdreg3SQ9O9fBVJ5JCwCK
SZBX6U57tLbije7LUtajzOAGWZt8pftSiAzQ7ao5yvVRms+WfMWB1wwRhNsaK0a0ZQbibA2qHSc2
hjU1N1Fz4Cku3A75EDHvjR0sCYinSNrdiN0WAF9qN/0LzVqgoFNyhgvrOdc4K+2eS8omTQ6z4TBT
X1u3AQU9sA8oy+pM7VvShuHigHp5XndfbBTSNwyi5DclSDK+Y3oP5e4X0+RJWdUTN3p5d8YImDa2
DC6hSRoeYeI8uZ2LjVHzji9fhQhOwQ8ETew6/F7mLoB53UYjQkC4zQZM2uNFmeyscIn1xotZlvcc
BDCiYE2AfyCbi3BfaNZshzx2U+xF4LSsqCv9IFA0WzrxK8G4wQMEGkg420gO4w/5F8Rc1S+cLQrU
fgH4a8tYJzoCYGGyMG8x9w+Ifyu2uuyWC7fO4QcdqjX9NY0oyh6stAAjwY0jgNq1JDvTkWVeahgM
2ea/jNXwJS9cmFXZeMUnddjQ03i4i5SMuB/G3RwXGNbz7G4jFGcsNXT9EgZazA6Yn7khguUfkUuM
PmYVfFoOB9mGLpOcZZ6QTcPUDKxUdmAvwLkTxFWK/GCDyP0YY95OoTkeAwO7iBb/tGOZUpYLE0xA
JI0ydjH8FUAVMJ9BGHiPMXvwnomqPUe3Uf7X6l/ayJSfBxA3AbORt8UA3aH51iwfs59gE0OirKRu
3+r3DPnrSK5H94BYXzPYeaU/3YNZFAOWJcBSaZefOtzE0HJeKXn5sridcJ05Zw2sIS48NRAl6dVA
LnnIxhcVAamD+j91O1zEM3zPf4ZDqdq/oke7B4BBtA5PnKqW3RYSdC7ja+miqoUSl79ND24LTKL4
n/hUv6x98inc9O30kb5NJ+4HCKcUoAxcw+WhvcZ/EX99OslF0n2hR+RXzD9RX0EqGf2l10yXUd6h
grGirmPCXZj47TjQ2SHHwLMah0yEnMvYrT9j+ErQcRe4QsXlCnmmteJp6Z4dseo+ea/ZWniXAclX
GqeFdA21f8YbR/aduQ9yjM/ss7vKz/SuX8cfCF6oAP1rSIwlx4RBpi45iRvzhjBHpXh6hwOKCLJf
0a7hJXyGYOCFu2qjHgN6BNzJzXVlrjWcpP/37eeoxzJrMm1sisgzY+dgWBXZPhKqGwnfDML58z9C
zhumaHQuSJ4JvkZmZkcQySWvFnZYOmBFkiMx6w5YkeNYkVP8tk6Ml23mcsVgYqlfXLNupOZY0YZP
4obxARRBBirqFwklWHwkAUh+ucZ/6axes2qN2qqQPBNrUSrWHwPvgsYNqFBrmPcrcBD1itvb/M50
JHpm+5RwQWsn/QHiSH/tTV6y8B7GD1fbaoAUgCo30jvDcs7Qmk9j2IK1bFaUvPldoXDldNdX5R0c
HKuh4blQkjmDbCwL0T1onJjcdPDBfgVye1f/2I+BVjt2Orahp5IyVV0TLGzConQqccMGOCzrgB+t
n4pxNmefsuuMfYLftGkb71F41OUd9hQJEdIUY7MDxNY99Wod3znpsd4wyauqMVhfjVtJZgID+x7w
Hp4gLJlDF2KmYMcXlhTwK/NyELAO7IWlyCf8i+9Wx9kBXYPd2OHFsU7iy+IJaf7//+LE+Vze0b5n
cO0p8mgCGWIBDy6/kLOaG5ubBxyyVJ3QmnB80V3IPXA0+SRQKgqcrKg9L+MB+/5z7RC28Ofb06MA
coDNSkJ1/UyXItPpGSOfl1gH+tV5Ob50gq22dci8EN/bVQJ9kqoX7tOXjzEwruj6ngvNooGN01kQ
sR3xiad291XfDUB+IhNDJ/3XHkiOZxm85+1G5yIDNBEBgnYqwTFwPzEli+hnOALps0B5XCzrYT4s
hkm4d/Vr1qLOzV+mBOtQIU/AZlKpgRKazqIJC1bNgzDuiuLFacaNGhzHd+54QY71c/oy3rOvUIbh
Yws/qbWd//8erA8ICt0z/Jf9n3LBh4tmh+edD5LdxKfwkzDiydbmH++K7Ya9pMbCHeVrfCHYhTw/
nbQN2moI+M1pIUF88a3ZNWA5e4Wn3XpG1qexcYp5ywuLc8dUguXxmNstEni//QwBJ/Bs3KhErs07
XB2wx4kTN4k2VrFVA5QMnrlkP3mcVjRLCDh9GaTeVigKkg2PcZXu8tDD+EvAOI6YQ4NZwVZJj0UA
hXePPL85CgSdt7jOelZ36bVjljjBlbMQOl9SUhPuqhD/d1cZXB15Kv4hsC+KQ6xuw2I79ccyPqv5
TWQzrN+a4V4nd3m4Y9PCScs7VTC5FnNcuBMd3kZ70TzgwFEkF9QYCAM0PgIkF/PQk9WrH1XksP4I
4/MYYB4yfnT9uejPVn/R9GM3kqmxnj7xLi+Uo9FuW3KYc7xfoMtdxWxnkE5p3Nr0MFWnITq20onO
pQdyNXZ1sRFwDMVio9o3rWdKT1Fw2VMgRs4YzwfdvaYvTYRbQfGKfcowpJ6FPDu/ZT1XiaeQJ2aa
bvojG+xSpM2f1xY7NhBtg8EKWkqdT1lsw+w7haJHgWgg1A32VbnqkdyUPPbMfMm31ghEVLZT6JYR
Q1fmQyNMnSbE/1MK1lO5i4a/sjzkFF91+mPV47rTNsBEUBnckFicedj66dGIWewU7agFcaEp3HS8
99pJpJ4Zt02yBr/w6X8HUm8YapGJiGcw1iiKfhCiS9FdMonUNnyHpu+8PzIZNwq3DDcNferkAeGi
sAmJBsHXx2hBHlx4JcZXRMo7ptukd+h4acBNh6TvBSluSAwxhbUcf8TjhymshS3Ufwvya/M2WIca
k4KdUrhi5SSYZKXPCN5vg8Btlfx0+LbEXiehSbFDsn6I+iLihfFo5cXhRsp2/alpGGZjSHoWikcy
HtpoH3XuzNx3uojiml/EUBJ+YCX8R9J57TaOLVH0iwiQFOOrGJRz9gth2TKzGMT89bPYA1wMZm67
bZmhTtWuHazeOxsgPJpFvS9nsAgnLCtIVOVIpEZ8NfFVFV4NnU2pr2kAaPxFOhOi4HtocfDhCClr
7fCv1DEA2cSayB+/EeqN4yQ0BvCMOL71s3jYdfrcVI6fDoXej1+zGapfVwGqjwA7J5Exaswxw+RZ
mwbisgl/fUjh8JMA+TH87rpzKd7TGJobNgqLT/Ao4ExV7dZEBs9g5E9mevAdTNZ+9SzyX4+14Xty
lSbXvlr3JLgnGDhjGcypzMe/dgegGgykOTsk7OSWYXWk3HoNrCqr8+fYQEJJ0nQrzveivMS/JcFy
8IyGCbnnB2/qB668DU8yisKFLy7UD48OOIvDyZLXy7BYBQhcgS1LMo8KqGlpufVF1J6wJQwH9MXs
V4mJEHUuQ2UKJlDHMahwDVyz0aukh6h0TDQFrcNAGKCHlONt225UPL5rQkIILFgXwrYwbkq/VHjU
jHirCucihN/7xQs/MQ6yMH8rfLOzjszzcwqle/mBjwQXu1tGbJHGTY2CaafCXS08+Kgk2LI/kVdd
uiniLWP8J+KN5/0eFYNgKoHzUX4r72b2uyqaj0avk23I7AJpeOJonosWFUUlYBNrH5OuHUSMgKAU
ZMgph/mXmpxHHgDyhw/JKlgj7Ewdw6ZkJSYz3YTmtqfHBetSV16A0QyC2ml1CngQ6KPrqwhgxkik
gnQtDYb55xtDjjfTARawU86SrLO5K9Ag2IDh7uqxvLMtNmv+TvsRDnsNbf41W0mTaX8Skn3FYN+P
jBTxYxvSts42hb7kdnUMcHCxhn1Stey+EBejbTO+S5yZhYW2wUg7Epg5157Gsq/Dt4vt8jxBwNQj
oJrjYBCz4SsZTcjUYDKo58F75xnblVEybNvwEYqGtUrpzzX5Ao2mUBZadC7wWsN1UhdcdjPND8tl
lu2R5lt1vWpbEr0WEdgmUVbZYuDIUe20wSNzipNN1qzKhkU4lGk2DZZ/wQanZ9rGJ3yUb6+Mc04c
YrwSCQEPdrF59pFfd7+mMOelegenJHxp7UuanMxwr3XsnU+GeKzx9ZA/pPLsB1ZgeEMMHao+9tlf
+WQp6xR0C9l3BBW13Wr9OjiEmS0YO8acWqXTfcbhQQWiITUzcgUVKxwIJhiqLT9ocUi6lHlczuis
+Jyjz7n4w6fNYgc/z0ZRZqxhpr3P47vsht+U2wFNSgnmCrXzAwcvd71oG0QsI4FrGUfxoAN4wxn1
TRJoAO2HvoIy5s1UggDrUzlQVLDFRSdFF8fG/e1fwYhMATe+fCW2u4JZ81Ny+Y2bX+7DyoUtmY0K
tNkYtQhAr8w4JAi2xj2y1Cyl2rbiMlKdCeZJPqEMl1ia6Tx9bCoJGY85Yj8nPXZg4WSjOjfDh5UV
Ly11j1o+dPL+HFEw+kUJf1Zec11GRS7zh13hKIBEbdgNClyNyV8oP9RgpX9mafMdxnNEeAcKnFyi
/HY8sOayhyT3Oak86W907m6ajo0pnVbOZQ0s5KlvwmwG0Aw6uLnHvJ7ACNYcAngKvybqZCF0GzXE
Eym7IzLJil0o3bB6Q+87jaoeb1iEIcLFT9dJcNZzVxRWRbmS2WWbyBiGCV2ClelnZTJP2BUaPXa5
a5jorLvZb/voZifrxt97vpvEFxG1ZbDKG0aHRa+vw2wtvi2pXNEC1dq+G9ZSPhfGlNnDrvhcveRm
RkeTRmUSffvBIRHXKswx2rDvUn8FcEHzZB2zztMh8Tlq5Iiyle0aQrihHYFymLyVDuAqF7+r0Xut
hG4GWWA82lAQ4+k43nFAe9LrxtPdcPmOfZhDGHV6kxPVobqUKGJVJ6zmeAG0jKEq8EIkz9Lwu8n/
9GQRhfgQi3eT/Z0+3Nljw/GAgSGTNTdxe32ZJWuEedJ71ni4FzuEOUHMNFW6Sq45Tq2XEIfiAWd4
oIh6G3AFy/LLrMFVWayTsKzsm4on4daRUB3OfQzprBZaE34S0+qJsyO7BPJRXz37mQoEdtiY6azu
3XR0gpnCTjQJkYfC3/whzcJ06yII98Y8qcUrCA8DuVHd4k27kyDac0v6AIM+W4M8b6doZaiw2I0Y
s3gxwEClWjM5EFnY28lkHuE60DmTyb0cjljGss0lAAwaiI/D4pJ3zT+8n7p5qvx7ggeNMdfgtqY/
xfCLYCrgJA0Cp2Yb88ayhrZgEv5qDBzvS+T/hRSdxMOHMgH7wM5YQAfXz4Z4+i6srof2CXbBRAIb
CinQGne8KKfzglFmfVYqAOAHcdWcSZBvYWa4hNgTloH4l1f0ChZBuDLuJsLItIDuyWz4E6Palpzh
9W45VqY8AiCUVKQGUB7Iy3uve7YWVFKQCpkkH0QRMNlgLGHYDFi50QGQkjnA4AjNUHiA1Ngo8wQa
ol30rlI6OLB6loq2Mo32gELSZMGGBbRGec/gHoiw90pbZh0D/YB1hLDv8RmJj9SZmWDYmnyEr9Mr
l0n8U3GxNNQCUYD0YV+ipSYjJp6lFbziH5okyg2ZqJAMMYClKOvJ3E/WanVEhEVwq5wvkb9oBBWz
/1Qw5Ha0gbaQiBLcddEF4c1v5+mGMCtgS0Eka2NdpjNdWxFsU8ULfCIEaHyQ9BRbF/6k4ovXij/E
txH2Goj2D67PgjxjsAAw59wbadYQpuFkUxdJZR4vLRb/QzcbPdSJ3Q0s4GxuMIGM3BAy12D3RTyk
ewFCJX6mJyirMhQxW2E3xO4MAaRued9ANNxaTLiBOULst/g26AQVa8JVxPsIftj9c1O2xbyyqzXv
gKOvQNceJXzU8lY/YdKYSIzYM+2wiM5Wn5v+BsN2NUS6mR01jqy7+q/2pS7Q4UlvKxtPItaQtkFN
nkJ+IrQym8ybZt4bbgKRl1+VkYX9DU8Onmyjhef4+xeyFddTCEXpo5cJSbLgUkXSZlBdzitVoRrO
IZZpkl1eozmKB2QaH/YzpGC/+Klwbs2KMCkUeuR/4hI2xesI1RbEieWAp53q1PUSyVLPU63v+SLM
MFRolOqMkN9gdASwdIb5XcDL+sWQYsCOgeOhOFgsYIGCPytIRwO7/UrwK2an7OPIgeVFDxwEIjhE
QJUGCPWM9ehAEI9r1XEEB7zRbRzo2MTnI4417P2Tt4pPw55JwNBwj7RD3HjO5Yb48I3E1nJfbRpU
3jYCwQ9+zAmeH9BtxitVkk8JSy8nXdKSAOQ1N/0h4hG2rx9bytzHPRpP2+lw+vRW/KeeK8wtJpb5
A8UKkK06p9sE4g+AISBL4Gh/QENzHu34wYvy1a4+jrhtl2YCi9rynzC3JuDX3VS5oWMZwNMAg2zV
d5uv3qASEGUMKbO58DiXWxgkcAKoAoFTcq3X2irbp2eGI3jrIG4GfofjHfD3ODAqPwGXAZ70JcQi
B67npW5xtJ5Gc27NkMwopcFcvUbdFC5yyT1Guj6x0PZdYBXDGuQ3ppRAaqmfnTBtn/zsdXUdaADc
dPepxk+tR3b1Fd+HDdeN5yls2Zri18TLx/wD60B6JR1mW05VkXwE1bX6Gyq0ZKcesgkpcoQV6Q4/
eQJyirCMPBeoWWwBIcjc34I77IrElhW3lWZ0M6Rk6bBCUYKZVkV3p2Fk5AxUWRvMKmZb8B6hWZW3
MbB6ljKBDeQF/AUSBR4lBTbsa6WF+GT53+Ho70qnR66JesLVIYpAK8day8ZeKYH1rAR7HgsKMwQl
/56daGx1HvfQZeAyWcCW7oQHVnV1YqJwK4ANxNwPxcuZYB9HEjjEPtDnHAnZVDtg4vBh1JzyBvHK
Bhcwoh308gDSMnLeyClu8sEgOOUbhAsMCcwYgfdQWaC1xZU033aqTebCmVNSj2ARu1SgundKc9bE
6+b+vgMPaBc6+fAP//ODTJNBucNhAVcQqnAGFj6umPkXPgNDc0Q0Cxum8f42X7U2qw4ifJmPLXGD
6N9JwwUQYCY5vQ9YyMUg0pgxO1iqUj1JAvYR0dzh0prXYvc517tgyZVC1lEeMNyFjNBsm80w6lWn
zTH+LZj2kHBxWyEPLAayTalCLywoA38htGg8Z1Gy7REt/H5wliLuA806Ox/I8ax67jS3KapLZR6z
jHYgpmUiiSkONYzKI8VODCWNyDvkRih3IleNsJjE89qnxWHXDRMocqifZgWKQNg49inIdu2wRW7A
goenba6hpn/xmsES/lfKEMtSq8LPWJLwKOdhAQosz+0LqS2ynW5KuFYg2n5jG2wd2a8iV+MWE1X3
KELgIiecYFk/Ezu7I5KssSs+MuZCpMGSjQmdhn4VT7Lf8FZGswlt01RDR/lXLcZEzJGkCZjNeJ/9
Uc8xxUMMC7xKOZyMewM+DEeLKoFdQqMlK4QTp2di/87GYHDy3T66HdQW3oNqZYlfuHYzFcibSWWH
N6+0YJBAqAsRSSzU+mC07J4838rwDqASETnd6PNMfgDjitgux/M+e40/uGZ1xSzMqIYFJ+Uz33CX
cZMZ5JVHVNCAhwerWvcDHAOJKYRJ0+fQdINL5VGlBnalZmp15rMUT168R7ug7dnjgdS2dASENgI/
cQuYdFgs8rvAFEGkepismZd5cavf/Hfk/alO29nGd8VdBsbDawVq80E6s7j020vtbXnNe3YFtGkc
dltovj9vtnBPPPLJZO1W3DcIHGR8x7sPe6qAh2+tqVtYKKjX0DWywWLTpuLQw4WjXTScAMCLtUtw
4usHlZTMBaa9xLyPPx6/OpzRkMOsxk2kNn6kktFFmReyO1KU/TUcgZZjduPtMT2I9qrh5hmm0rYG
0RK6OkxasDsFubQdQ/LGTQILzXNT3KTmGsSHEocSCMoU5AcMcL/G39BWlVkhMQy7eA6pOO0c4Ib4
jVPARqZ1QUOBgFtFYrLPwX0Lx3ik+VH/3Ir+MC7oTDLPsC8AnXNNckHifZAc5PeRtXrzXhS6Q2xb
hjcfxoIqhhp4l4GMWDEc44O3Lu4irwJspFt0Mhi7jPEah5eMwwSrHcvjvj0zWkfWeCIvC/YcUw35
y48M32ha8IABih/eu2N+i2KLy53sG7f95vo1FBpeKoZqYeQVYq0n4IPzF12Dq7cGx+cxwjc3U1Yi
jZgGndUsT7r6VemHOp+C1kC0F2H3qiQJwVd95Oq8NvbpZCUr22PcWrB5WAiXpDLAz8ugu3sjdmqL
JNyhgPE3Hg750nwwUXacMtJnvqR4ROMHj4xeiMGworv44ukqOtyVBiJIIRvmBiah9VzGhp84Skh6
6GqltWbuQ3nZ15dCxZfmpCI2bvIv6X0uzY0M0mKEDH5zmLQjc39cQ7GzCMJ99b5QhuTJvcFCASoG
+WtAYN5KExb/lOoT0NGp3q3Nj8W5AD9Y+iVRtywOxhWNKqt1SORGsQF/IrIjs3tsCbDOQA0aTEsD
pRa616+OITz9fEVebSFDSral8ZVhg/0Ko19N2xOLXeWgxBk8BGLrYd/BzmD4HXlFSUHDt2+ZEtIH
l/kfYX0mVFtZ2Q/asm6I+7Y6UngEjBitPILkNq/8TQsSbsRfJifOW7g13hbWX0HOQYAfo+PVMzaM
NEbMV/XMgybXGpeGGCnQj5nQ7z7Gs2FPq+Pw9dJxGTBmDDlhwxSAT9YqFV4qmr22n0nZHNaPEV8T
BPD4lJOgrlneNRbpfNEXTYuWjf+uwUlX+0KYNgALmdgD4thmmm4KKTg/Ju9N3M/x81cNbCJuGbZt
sIrZQLe0s1nyrLq16EG2mmu47L/vyKEaNKxAkLrxqGXMOEH1WePLCB16YE0/P3aAK0q7yAju8hcy
a5Oc8yWHs3rCDGDAlkDDRzTaiS2A8JwPrrFc4F8CqCztw0PkPj7gI3mMKtrHhN9tpNCVmd55ekXZ
HXVwxQly97Sqr74xq91UHgg8mfHbwwVJoxlEN7iGo65DlY4xrar0/qo0iBqNPVS37r15GxvB35YR
9nanrF9I5UgUirAzkzdslrToCk1v9FeH6EIXuX4nO6m6heYqx7SERKx6PZjMENKhCy8f7f4ehxb/
HgcjP4jFSIrsnfe7RhcnL5PP5q2ujWBpZnOIDJJBXPsKOxbzsxJ7qJZzkeIS+Nc6CTh81ka30JJt
JJwD+Qj3YEIEonAWgZDaxzB+fsr2GFHcIbSut1JvaygQWgnUfGHUh7x0I2S3uNwCO5BTfO2Uf8MW
Ia7STO1cBZgXEXA3xQmf9hNm6jBnK+TVJCySuTmSHDEwtNIZid1CP0cshUQW6hn8O4xdVOT170WZ
gwt+xfDPsrkKO4V6rvAAQwVyPWMmk7jXwdPY6QQVQDVJ+K6ux5J4lqNe4tA/agrPv1WVbKltFLdB
eW7IKcBvYwVX8/OLMJp3l5FRxeQ7w+p9VuOQBQUOX0C0qeoGDgkRSY25aMJjbs4IbE9ITiUUj9YW
Gf4yTJ08csgPEbN59Kq0fVqtvNcbjh6mYSys2eTDI2Dxf1f3IqIf4ZwQPAD5Vf6pWT/4qB5SkHan
Jcg5VTfvcO3XV0IziCLEuLPElW10voOc3IUJ3kq2p61CFpnZ0kSpwYgE/DzYku6+e7i0s4n55Ucb
LV1mELc/8PqWb+kXShFipLq2OYZjiDz0+hBjiCimxpHiQuW7vbElHRizoa6MgAW005wdVT0SXnXR
ltBIQWPFzATJY2wPN1k5Yf0JE6gj4QMI1hs7Mb4XYvHGoidjb8VqeCpucXiUWKXh1MgggmAUefm0
R1zOzo6pleFx7IuZRXysBFgxJzADoNxgmmJBW8A9kL6N9x1iVEz7h6IQ9HqbqA6bH5c2rduJW1qs
gvB4oJqR5WR/PDKCrA8xnZCLCGlD6nxMr9ASkeoBVcA143EhPEjcdv+Q51LlZyzUaglUwO6eRpJ+
roSMdGeMLJG00QVU7gBvB+tvvgT/f4B7kiUIsRjlIyFqGFwHGmuMPuCNyS0aO/1DP4hmbsqABKmu
EyFDIn0nk4W0THwWrIzuNRvPb/3/LcZgsyOhCuYorUYeDp/A1vVRrMHVRedBqafb5fZBv+OAwUkU
Yi16Cs509Sn0ayh5EVTaB8VSzWytYWCzAwqd5LY+7z/v0dj5IA2WGycpnB5lvYL2H4BmKr50idDq
kV7ZIQ813RDwAuoVEjEkfNS55FCZLtaCsJp7xSZxEyEO9gVk0dB6jFZniZ20mMVZ9Co4skBs7wp4
TdMPFjqwpgl3ADIcmWsZJDf6a64HtfxACNBIASYxEkY5lN1rhH8m161hXrBBbIuJo8d2OcE51eEu
TohLj+xxatE4HNHfsEG1WhK6ICvQ9k0J1Jj1T4wY5afxbHeAIqiAgFQ+Id2pJY/sMuY7/Immzctb
sWstmRv+oQ2MIQw+7ak6YDCmfifoHf/UI2KcUZsEtA94zb7lp4ZKAhVvlhyATul0HwADeYcz51R4
0I3zf82yE7IPmX0kOi0gRBM3OuufM4mdLfgc1LvkidQkOMFRg6tGrkmDyT6RqbFb/IC04QQAlWtS
OLAqMKflmAqdya3FFEfjENoZEAnhNirAq8gPXLZ+OteyYckFf3SkENLfQA3hSe838LUz8DXIejZN
NTWMZ4r3M3+KeM08yLzC7mDsAIvpAkECMnTvCveNFz6nEo/szymveoW4glGPWtHRSm4V8D+Wdg8J
52oejYwtk1NAcIdwy69BMqRnEbxBhhIuzTWfkrafLDIkFFfkR9TgBM4GLzKPhYnlG0w18ElOvKlS
O/mNyzzjq2ymb3gMPNeIKbBNe2SbZsd7CZ/l47v8UwV1Ly0gqg9kORDkkd+KKmvymTOT1/LMhMIP
4qe5ZuCkvsvXRtCD/th4YCwACiF+5ZtyxpyJJpr4TwAYhdeutnFRgzRsMZoL5/ipscUA2GA/iZKP
mSt3sJhj1AcqRlwOTAY5AZMvJqpf5ZTO0OeSIYlpDf5OKNKgOjZTKDXcDIiwWo5/2witKJSHhMl2
5AXpvBkjvQX0glWYCvRH+7SWj/ABGrp6Dk0MIt/4m7ltj3WZQ85zgzON3agOchZqYwp1BycMlslv
yOEOEUPKxGV7SmI4DxBrMEqC9GS+M6FP0qcWzgc6X2ex2Co24dibUVHhN04+Vt/OgZ29dhymqBvU
HV5HjwxG/gS0b6RTgmDxT/WYuxi4e+huIGLTGwg2PwVHghiHg3orw9KHj0aS0C8HAhKtyVfxw1PQ
Q0DrAZJsXbOhxLIoqGFZY3r2tiD85xK/zqLNXCayChE2K+J+xujACMKJxXTKKsgIcaPnytOljfT0
7q/DwhuWGD6YzgQunoaO3dEbYoJGPB4pRdTaXTSHnytg0o4HCG1qRUK1q6AZBe3nRgC2qTDiGLPU
rQTyvfAvdTTTIlxz6aSmMivlBv+cf+xdHeMwrjwILQuGpbiTjubTeKWwlIl+JMbuh/Us7aO+8daI
ElYkfRwHCHlIyDFDtuATskNnEyB+Fwde/4juifArnpkVR8jnyJTbPPHU4pJLT2IwQdT+4R7iJX+k
lxAuq2wpoK0+NjYoTCyw2MHHRQt3IZuFNz4BMWALXQxHybiYoM2bRtxBSJIhb+ZU/A5+aiZpGPeE
EhgIVKwRUEGVc+HV5wJT6tGNQA4NeBOoFL89Gg5/KlxJJsHUipLTj1cKFwO+gOYgoOXAe6Eb9+8D
3VE0nkpM7zJ8dyCcDxRoRDwjmzh44hmGu1L0pKGACYwPIaRiigebjgmA3A+qHwM3OfapE6axsV7C
QQWXoCluTniQM0CrgID4PvDY5eNDk9OwjHSwKfgC719mmQ7Y4Bka9jJe85F5cfnfcSRAP1psXWAE
jNsQ6P+jMmY8WbGdPLPKSJs5SzXaDgF6qYWjjETPwIDyj0trCDQMcFjsbsUyatfcOAQW1U1+YMcU
WcaDqh49WURJx+6WHtpXcYAvXVzqDdYbN16gkj6H+nHhm3PF+SkQFybsDcYOH2ghWUXQboUj7xRS
ydHaY9qc3/t4218jF6NTuz5+Dm9MvyzzDk/wmB77a3nWruZT3ADgXtqZcim+tIdw5JfNXtmrOiHP
9CLiKkACRpyDe8TP5jZx1bn53CD8GLgG6lN+ofWlIqAAo/NrLwo2+nRVYyjXOATDN6bz028ALL/0
M8q3uu5O3ZnVHX+h+w0e/bd8ZRcAU7s7Y7MNieYv3xeHeqveAXWFgNQVS94yL3Oj/hcve0CB0+ol
PpXtcFJP3R2iTbYV/4JHeRa/Q5b2+NC5oBIrIKvkMFkAmPJ40yFCNQBb/pZ+3uN6E9x0Dof63rKB
h3z4MHpSgWm9/rFRvwHphn12S5bxqUU0e9ZnzTZ91Gd9yetNimbKyHsnmmLRnpqNyHIi2EQX4fF2
2G0q62g+bPJDc9Fcb9tccKSoYOZA8KCJpiYVU/0xSsVYE3xOnj7VwOWh3mOqtZbW7Tds0i2w7czG
BWWTXMxHc4GxFp+K3XABiG8Oxak6lofslD67h/ed/oGIsugEU0zWOi6clEjgvRqyvoNNBZ5oHBkt
TlXkgLABHuz0KR/r1aDimwbSj1eLC8IaP2E+sSBoedQYRRAdT9lj4Fj0U1CKKBDRQk4d+nDzF4zY
gDcOrNNNi13z8kF7axjolvg0efohkrP1/IO/5GuYkBJ0O0X8yBOhfXPG/YAlAt/G1/ZQ3NSFsE9X
kx1eqMwGgAcQQn9RbzKFjLx5kAdKFBszCMEQT6Ec/1vK5NgF0O7fpEf/zHbvL+UWnswH6Iy2/Txl
xuoLbs0vUH/QEwwdAeXADnUW365Ah/y2Ug4BnSZy3AeCqkuUJ+Qh4zlqc8TSHbBjCKLpLqDIPDiJ
vZEMb4FwojvseMP5i/x1WPGPkrYRNOo6nLGLRWhFYRCA90GkOSX5ymgq771H/EWDlqJp4/VIL9Vt
mKtzwi2+uJjVXdqpP13gcIbLL2kuzdtL8Wqe4UXdqF/CRdjywsVLZLLCU3/WR30FLf2oXUcu63d9
lR2waGYIFzo6KxZlQ6Vn+9CcyxN6ELQK1NPsQCfGm8jVpL+Dr9Qf0xs3muulUgIplxv6VRpg9TV5
9YXTvEB8tGfztaQjLXYKpZmSswGnB8bnv4py1rx4NGrGQYwK8mly5/mD7ULVgZze/PK+v2lav2BY
fQvseyeW/29/OuAQBvzlBI01Ltf+kES1SHAyMmPgVnBjpp1PACACf6orDs3kssD4sCHEQf0I6cxS
HlUrZTB8xpz8QKCai4lR8OfJayziA3bxMsa145tZ3A0+BC+WbZzrR8g++7d/ULiHJyiPRvATUKli
o3JBOwjyZSBzZN+PBIyqyy+NbwoKqVHvaeY4K80kDxqsiw5b/tFM1FAkKuOLZhGQJjA0IqFFIwlE
BGGPDXzPE2S9DcCK8WwITvmTx6CbDwvI9ZDp0KmE6jYelhDWMJvMuoOIcQBctIrcJ881BIRNrlds
mBtoRao/gV+ccxd2fGGxGfxg5meSKcU1gTVmmX+E23Kw9neoscIleDZcVDbnOj4hqC2nzFxgiLQI
cJlahjpUSP70XMx4EdEbx4wsSK5wI7J43bqKvmAUEQnSuJTlT7HioR0csEoMsdaFE45N3DQEeB6n
eDYH5GVYgHrA90CTeNhcdR6z8VEdyzs+kkTtwW0FtCIJhRqMgontTQJBhd4VWBpmHftwFyLdu3Y6
ABGbuRiuHvFEiDgwVCK7jP8EMeVv8LfryuWb6Zij5fMzB6vKncunTLr0PxhXyWRdGNRjNDfQR0ew
mndTeXEOpW320pp891bi5edlwr15SxywEkbGPCUhaOZZDdkB9ZieY7UMZU+AWFG8UZ/i2JHfywh5
V3UWM1qvcKmZF70+QqmFlyRxyBXTUAIBw+aX6R2dtp37FsWwpBlit/UT0BRqQIZTwKGz/q9o8oJ9
ngK5c/gjTSnkj3o9Wv5Qou/Vd3+CpEiQHaWLYi9dcADnY6poBnnV2IuinDirlPLa+u6QQgDnhQ6E
HX6MiZYRe7kRjpuGe8BHdL2bZvM+FDgEgU7FbN/d8fQGudFGlF+4vppDOrgNnEycHWvYiAQX8aHs
MoeivvjUOFdYCnxqrFahWpO1DIALIa5QyGPdEmr8/3aDxnM6qVA4WWPEUdew/oLU36CHD1AjLrCE
+7TYKS0luM+1SwON3tUPt56Gw4P7HhCtLdvB/TYNOzkggvCIFZpFrJsguMhMLlbF4QBuUTvFe0Vy
jwR7Ij4XBNLEOHoSW4IsYvnBig2uA6vgXHAwE++atcIvDG+KyxLIi7B8SA2pRBf/YzsQZa3PWfls
sAUNxa1Wz6iMdP3mXGUhlf4E9IHwvDzUNCa78SvGXn15G+iseRhbbZNhYwGHGrqwAhuo3QSNPRG2
AsqDY6Ss4Eaany2aYx1zvG4ln/PKErqrrs46EnBt0+1FNBt2Te1Q5vJJ8aCSL0VzyTRBlRidKk/4
pEW5w4J/MKzuaX7TbSfRnHd+soQAz1xDBMx7QTKCPuFj7tVFPrHwhjw1TxAUwx9Ryqm/ELPNexdy
b1jRb4bjew47Yu0/hG++sQyUL02Tb/NbcJIUicKaclFhoJzOTESz/Vr4bBqNbIiNYlxkaGLDjPho
QF74+uYBwwsPGwFTBsB7v+qIfkNhJ8uEqxIYUInneLRSb0tKC2eEQd88F/BUC+jdr03H3hdhDUa7
U9imwh9Oe6C2cfyMJyd0N4ACPEWZzkZ4IXh2/TDQWiDAubEuwR2qQ8MHv42+FE0G684SadM49nhr
/AnCbg444cVEiFj6Flvn/p5iyljaIlFW2oIEqGTTyCGJ9VNDo2q3uHhcPXk/QHD3C0ik/vUtLk0r
tvZ7R5muJcu5gFrM4NjyT05xe1lay2jas8L+ph1FBLI3xjaqd4U/BAQtICS7T834ojh9eFnt4Vu6
VC9GHnjJWJyn2iKVIU/Y+ujPzIJoxsKuUByQbI/MAeCvYw05BHV6uPeFOWNmJNP0zaTBNhhgIm2D
HB6cQ/ii4JsYzZSueGfTl8G432rZDgpV7OEYTsQKMG81T6tb7q1HMisw0FNEDQbSoDi40cfJuiSy
mR82TziDgW+7HfOTzzkf4szOrh+jWbZ8B7OfiubME2+4NyLs0lYQL2BD2f17PWDWnM4YV3EKDrYY
qbDNA07wnLQ9vYcv9iDvcKGHCw5LlO2sgyttGdBHS1C+F6Iw1UUsOecMV8w+hILDjkaTnzOJbyWb
8D5f+kqkLZa6Fcro/Ah0yMPH+aLtIm1muoioM2Vpyvan4210ojNUoV8E2WNUiI5eP1sG5ITBmefB
iU/jep1JPKM9ST7ngl9YxyJ8HAGDmRkfOf0wxeF/WLJMhEcJlQdIe9R9ik5nkmhoYrAE63Vb5+xu
p6Y8sDO7cwYSUxzT6zYsSbJV7oHn0+WIX3X5q+SrMhFnHg10nzPENdsehPddMpBEe5ltqVAFc+Mb
N9LVR6vtCdy3WGTpDHSU4zr5RuoZ48xhDsbK50DqpLlM/NcHvZ5cB27Cp2jlX4J/MH0lQ9eEclVf
kZIuI+lWFD51RtNh3xT+9h2sPGIeekT4zEoT7D0gc8oYH0WwNVR1cDIhmJtx8cQuxcNrpK6E2eRz
7mIOCqxYOpCoZIzK8igmLFdUc55/DCusgzOGq389cGvDHO8NVGOAfnjuEk1RMAm/x4+h1ItQj2eK
iYaPpwpLo16/NTq60gjKlBevy0q9h94OrJdXdfDpBvDKjnq76Oi1JGknoFtJg1WRHYSBJO76gzCz
YJcJp9AtvPaWfhZeD+Cs4g2XxDPU3h3AWaefSqDg0Y6lqw4DhkGZwr/iH+2tqiG1J+Lk4Jn5rSb/
NBWji57ou1DpUltAs94UxRbfmJakaBnJWigfxL2hX7GnkjQN9lpF4nk4bwNjNkTdYfxFqox5VoP5
FEmI7dy0AJCcUDKLj2vgpYP/3ibszGXmnfsPL9lnYsse7Pu50HvrFmG1Bnsy0B8TGYARj0mjWXiw
SupV91HW0AuUzj9l9GhD85zQmRYCbLDg5nejqdqhKsUNEpEhnaGfCFEpyVB6cKd2x+ugmr4bw2GM
lQwXZGlGWrk7EQZ7tCVuRlkqxOkezX8vspqV2DHizI+WrpByUOcseEWl6NRiDSwfOP44TrbmyDxV
fB4TH/9lUmtSCuA7Z801gHykoouUDLczIzQd03jPo/K3IR04CyDlCAgHdGFBfMP2U07m/IrvlAAH
eK+qgOey2+hoEPU1qYpqCClZAkPUEAMPmOiQB31J7qkM5Khrp4KBpUerRnoXrlXDNqkRqHJRBNy1
32pOe0rfiteXTKEP0Lh51zoWF3lyESoMRKGK6UwJ9USdRySnxPGlMMlmOkB2hNeMjVMidbvSfMSQ
NAle52PW73ZDlhnLzHzWdAzoVbI1ua+E5ZHFhQgMOvA4IINzs8RIt3m2AFaiR8LeG+8HejO+uOCY
fP/6/rmga8kEcU/81kKARxWC72TZQv58xyafPSu3Xg64rfIx2QKG0StoyjlUEALsfqSeKtSvjOpu
INoKvNr+tLrbCCsjTG1Ewoohuz6MZNZ/45P8Hn7Czlv3STszUDoYbbzJ8kvY8/Kk/RqPu1Z8VeFD
C4x9mR00OBINN7a7FKMgDqOiIn+qOXeN3ZyobYXGXPr4Hgcy+DBJ0kaik1tBbLt+mnRbrcIjgOgP
eJLRhNMO3k9kVE6JO0tKJRIndw1rFtL3pl9BKkOmpfnNDlU1zHNakaa+j99A1/7G/fnofmfmoygr
3+gwXANKSGbc9aSF+UX+PMCQgH1MgAG6txptssbCkRqaFdUPQTV5gbY6P59cp5lEX8ldGX/nQGln
CR5salztdRWLBdRUuLnLvA9COCxDvLVraar6i+hdujpEON9IuJrHXBx9jhjceM+vJvXIYFFP8Kyl
4Q2CI6DVp6O0TZwl0a5mdomBFQNWn573GxuzfDLZNjB2tZFXy2biUb1JGxBMVinsWQnU9kl8yJCm
DO0l+MhWw0LCOEeQV3Uvv+TcBZmTLTAq1gTGVGeWH8O1xC18MhUnEMiT0K6/q9/2KF+AN+kOkd0D
VoI6dDcPdQQGfr/DlicejDq69ntCMGn6uToPnSGBcflXvUDze5Mmw75iVeg/Ia7UyOn/I+m8llTF
ojD8RFQJiMCtIGLO8YbSbpucBCU8/Xz7TPXMmTPdtiLC3mutP3XbD314m6UrA8nhIIwIz4poQ9Rw
H5REE4zKZQ4Lqc3nOktN/jWmHb77MA/AGBJY8O+pT5pkj7OWJtXuIJgPDW1mBItsNMCZEa/7/CUx
FguQ8UgO0eGM2klKznT8ArEQBbZjXo42l5AB20Cw75E9BbLHhuWTfosTbDBtUEbDKOPtYCcMo47q
5suQw2K2XmqoL2wMSHW0xz8mTPqChZ2F0apbRFlvkwRXSzu9Mb4KJiB6xGtxEsDbYuwLxWOGsEGo
YkP7u6MTa1v4wxbcBWw9aM6JxRss/XLWeFPviWuaCZ9qMlyETDGAEnAEKYReK2XrKufGe0oHSYaS
qmEpY5fJ4wsDMnWU3uFhI1xlOTIfLailpeusXPORQLDBfR5EU8bk23ewUexf31dhVcE6PFRL9exf
AzAX2musmOhZ+NXX+0MWASdTNIswFt7xjBhu2h1p4KY/TOiY4+QIL5lL0x3zorFF/gCyCBOkG/97
bepjrAlFDeknNpkj0cTW94gSD7BsaBFKCFfPNl+NwZXCKwqmPZNN5ZIi7rfUfsKoQn6E1Y76xMHx
FdmW/giYnjA148E+wDcvKJ4YvqhvOn66Mn13iInU10G0CvDOGK5i3We3k6zw8PYPBdmg2t+7/kJm
Ao4A7tURAWY4mGpoBDV1FYFyoKU1W++gMZCqYVl2aTQr31gpjdIZ3pHjYX6t6GuzJrjSxo6rDvqv
MA6PcUqhBDXx5lODq14sGg+1o4CZZLBZPYMmX/edE3qks4Xf40D5o7RSNYYHGl68BXyFSpY2AUVR
QXy4ERKylg+B6uWpV6DWDM5BNXKUgXdSKSXbOpip8DGHMlQDfbQ04+hpBulf0NAMIMhv67UppZO3
15I7pq3VLGWOAYpHWk6Q5tBNAIDeFSbGrb6NjPL4+VSnGF1DoqIDTWCkoXsboaM2mHKI59MNaU05
ERfmpIP0GeJ1qJrHJk6RbrgZCbS9oW+U1J8wlzE5dD+CAaUeekmg5MhqNLxIS9+p6WW84RDlF7t2
XkHLkQFmJSIrvtKAugQ6QlFuk6x5iTXbq0fL2nRl/87A5xOlcwkHnQ7D6CLGgtS8ZXDDReSTxIF9
3URDQZec6hqzDr0E6sHOCVIYiWf2CG6t773YqAxJcgdwr0WGgwFMZSLwStNo/r4lGdntrPkdnINh
Cj1Hcg3ap6AZrojJTsUwUhx8NX0HCsPz0SGGd+4xHJUCJIGY6HwvJiPQpPntgQb7sHfVwJxnJiyG
L/HFuaohmwpsTd0oGSO96FjwMANnuQYQ9RNL4C/VdmQCJXF4iVFeOomCvByNWLgNqCarAEGZhDuu
hh+PVFfTTzhk9gpzuzJGmIKVtv7VCTrJ4WNAL66l14DUeTOViIY2mGTmq2HWkjR/EaUrlF6RjZ4W
0jLC7iSvLsPgVuRLDhT3zsyArA1kwGDVz9OFzHw89wy0FbuIdavXhkSfKNPAVGDDSPCxGUUVyDrb
YpozQIA1d0VhHA3OnNuMAD/d+axhtcg+0XKoFVuo0RqTzKbfmfqvD6BfMccRbjrsM8v3Q/9Trt0P
dxOUOnARBrAEdDFNxZQITDKeMguOUCf8JLd8rbwYGbVPnxTAcq0thyfpyQSh/lVYPAEVgGue8QlI
ixqTXCTIkOyh2ueSPxgnVevioF/0S7ssfrq/bgVyzO07guvTHHkx+laeW14y14PVQ7lSOenWvyLD
6I7FvvyOjR8mY83Gu+LZlu3LbXsP6yMjVvmsntuR0wOh1x3QNFD72bh2aCXH3uILwR8iBxb6Y2+T
cKVeuBny6DGKT5V0lzEFCbK3LSPQqfGdirAO1bie+wS9fbvvGIcnDGxVnTGL2R8x9nXTEoMABttf
DLVithZymscRdMZq+hV/a31Ml1MSwPHGoYfSs+aRfWgkSyYT05491qhbSoAIA1yhOBykU+O7o4SD
5OYfuZ4oXdIR6geT0kqDaeMhzP1s5fJSANfkUJ88xISJxMCkEJtMiPvA4BwpO4kp5tC4dXBxlfhE
LRoMj+apaO5l1XJVm/JB0X5yui98TegdU4Ge9SzSkFUNpptmncPF+Onemw+YsZzjBhuQO8qdFgbY
z4eDSwHJtYGS02iHmKFngUDsba6N7w3T1p749pYJSRwSjyn9iS6Bmgv1N2nKTcXFPGx/R19KJXJt
NaapYBgKDbxufRnCpkz00+Y7fctvrAlA7eTwfezi8GCY1TPowqP5lZbviGtRfnc7T+fzaKJYm+a4
uQ6rbj7ipGBujl06ZvMMgXN8mwCllIj4BPgmJdoTnxVU9YOTx41NdvtcrvX9aHTy8v6vYOeWQyRU
krcbBTlbmeY2uNtRsoFzyYbIJ/ImeuCxD2HvKSHhNWuWdhA2GXYyEAm9SAryJ146NYBvWnhkNUit
jOm6ycdIZIU7es8M2Jz69z5CrNsKFGQAUJXO2pJSkUYuLK+1xmRysMDcMhpQc6zMet+rx5ALP6gv
DVK+Wlqk2T7T5kW7idpND09J0x2EsIEDfYxx2jtB7G+TjpPIJ1ndFKM5myu1o6D2oNl89Ux4L+Aq
UHBq9sYhhHubOD8W2dHkG82VDZOsrHxiUNmb255aOLCajIJ2HeLiHk5NbpC4ndajXQn+3Ai/bbgX
RcFMgsBHpmGuvxITfQTx6QxrYCVD4gM+NYNhASdWkf5FuQ+xHYcshHIH9Y2HH6+babzXddpfyTuE
7KYLTGqiJu8J/m5wTA22E80C4QHyh7E0uJFugpwAjIZnZGbCurshogGqRzZwG9XS5t9HsuZZPgig
cghJW+zORkt12jD831UI9fuZli0godB2pgHjDezExgHQm+cys8QI0fdJSxfTdJ+9PZh0V+nEtAtx
vnWSKALxhBlXi25R39VJMiHfEnfsast7YasZpPtRRWXG8FnTdwr+/zgcqqrbYGA4nNbEW2tktYwp
fjSRbV/ORf6ZepAQjSMZiglDALvAD6VdGF9sDsdDm04A/v33QpbmCn62A5Q9vOg/gKrQIpR4O8u9
M9KH7kusz8boWU2LpUYKt7HDdcb4bCRjN4qx/XG9Lcv2FFInlBK1XiCO+Gqbd3WQ1cd7tCLLEIb0
p1ml8Je0tR6SAztpujnOn5XwimgGzPl/au9WtK+qeBCXbDYgdKTN0ylBjc6wamC8iVdopt+HjVs4
JtooQi82vAEmxQd/OQRM/a6gRgPvI82FSzTIsEmmpqRV9MJFfTFNmxFjdKnno6Oo7OgSxgbyzsm7
LX5IUcJ4VU5XCkf1naQvqO9cAdUXjczSfw1yB6pQBJkD3soh7OYG1A/4JbHPSDqzvWjRDTEtcKDo
4CJXdVPdY9lxk/bM0ZD4N8JXr0EGNbpH7VmDigRdMnDe6mlUnqTchfgffdcQXL6mo0F8rg5YNkvp
KumXMPMwd9T0eXcq0Kjqz37oFtKtbl8yhTiwFySYorqw3fGJfV4eRnmhi38cjRQ+QmiupCO7Xf9d
K+VjwBEA+m260xflCpTOYsYUJg1dgLmomJnZSpIsADJETmk/J+wB0SV0tC9GtwtiqJVyOSj27Mh9
tvrwe5jlFvh+3LNiht+ujZvPWzvVwbJINqPXEBgdNzupnFCLUlEOKLlweTXKR97dgnabq47+FMT6
VpiVIqTIGI4A5VUnTLa/BWFaoudf4MJC8G9acefDXB+OP8FMCWbvjQktVZhRhS6vJhczA1a5vsFS
yfeWSYWxyzEq3UH0Mlo8oi9e/izLPXgfh93cBQRIAAZedjjRHT/JtNTJoFt+KVkhzmjyT9O6YfUI
gRKSSVTaDF8jJ2u2lCFduVBe3QtT6Y5UUSHew5mQcw8HJrQau0NnD8/wQUlmj45kOwYW/dUu8Rpi
wBObZrc4aksWDAu960rDGmosX+GcztgARjvtip0lgdJ4b6FZJJnvc4ZQhTSryRfpGu8n9YfSQJkX
0goTLQwNZ92joqlPd8qJOzb6FQHv4+wWwdlRl/l6hbFWua92RPyQq9ZNcO782Ckb/byjjwQaRWxW
O0jR3leOzIcXLngrFswgN/ph34tglvFwfu0E964heAhaFBSj9xSiQjvxQbZxogKfQFI3Gg/XOaxd
NKBcc3Mqdb+YF7nFbMxqr2luNxbOfFAv7eE8XsiLYNNs4QCOZvlKczEOs5NpPJY2hDnfOu4OytNw
yklloeUttceWyDFB9Sjo3iFYTkCCgEyuMdwzPMjeTn5GVAM9Efoz3mYPjJ43qcs5S2aA2VDIFxHr
MDoaRk4/tGZIerD/y8fB7eM7mltRYHFRQ/auj/AfEW1Y2YEK2/aBCLC2BO+A8Mx5g+7J6dIcLkT5
WO6NB85cODtKe8KolTkU0+6qzbtjNZMpBYgwpmUiEweYdjGatU/8QYoj64Z35tSVJOGSPYWO7fDe
CEpTdoA929N9erB1LNr63rnLy2KGeeGAZg7u+zh0R8N5uWIPxtYMe0CIO8N1t8A3Pp8QGPln/sRn
eavVtooJq4VjGyV/vQ0n4PpkQj9w3toBvVd7TN0Yxm+ZdVIrJcvPuT0EP1BGViDl3H3izMUPmeJz
DFuFT5m5xsKvxo0FJeeg2WK8OPYdAz6RMcWs/lruWns4kRfVWP9Blj3HxE0+BjgGzlWbu9MZ7Exh
lCm7lFlNbJsLnZAIrt5V6+LPMzbdaKu74e6z6wEiWTAfnDIutWnq9i43LdYANrsVVyzuXzM6Ad+F
URA53Z2aA3PfYzovT4R7XCEnBFfkfeHEvEBJmg0nmNKaTn+h+71RI6/fB+8seAkv+pNqCtPMjq7V
i+9N4VzMIS4yH9n0e2/WrPoZ5oKWP8un3SSaDed0whoO/JaylSZcLNfhX3rHy2aG/tTxtsaxWcnw
n7lmhIjP0nipElh1ERG9nmyIothVD65f7ZpA8svncCNDNwSq5B0Y2/aZOGzLXEk0UlNTiE/NC8e0
YHWHqL/RriMLg45Z4MBgpm7E2Hj8PeAoswD83Q9P7Kf/yEbphPZGW/AkeTPRFv4Ju5YH25H4FSSt
FI0OZP1+AdaKLwaMPuxiz+2UWGannSB9WCP3FnQ2BhwQf9fVhi5uTp4e1s9jdr9xtcw3CI8g+YBY
o4eiU4yX/VSbfkxy9BwEBmGzolyAPJNOO/iBYqjNX6FqB+gMKP2RL6sHeP0xEo3P9kf6OCCXHsZQ
zufMHGICD16fNFAs4ZYxZHsTjyDYgyk0mG6eOTDHu9cbJ5xygscJLFMX8xRsVlFbtBOMdVo8XUGb
ltW6OrPeytd07sMY4gZ8JjaeSjZXs6iExs0NrjvODPlcWiOBIT98zKh3uyWu4uGdjSlrwnr4gijI
4kOk6ji/kxrNB5b9cWTSRF9p62RjoElgDDgh+E2YEwcbZEnj2pX3/p2x8J01gQUR7r5gwnJuuIwn
2ezLwiLvaxetx4TfWf90Tk9xW0Gbt0vB8YbgbDqtu+0vJN1xqKIyVGbmDhcMdhgSRJxwKhaRw6AA
5kVltIC47ZJ7uwznkIp+zL23FQjkRWNb3lAHYYGtQTnboRt1UATdwYmMB8Tx6oz6BQJDsCWzdJYs
kKBzmRzD2QcCjKCVYs3qk9A0RvLK9cetGq/jyVc4uNIhk9oJmk91NmtdLgjiTzVBD1VXTgpSgxes
S2/Ahey/5G4cTo0buIEpqMn1M723T5CcZszw2Vz7+Vj55fZGhAUrDmx4Bofy4f8qS5pOeVLsA0yB
cSqZhyfK2/dE/mMKb3vHflqcP0sJvTV752YYO0O8Lhq44hMNuw5LXgP90PWHQ7u+QLqeonkbT2kn
bH+KMHELgDL+OZanEF+D+XtRkdLUXkBjmE2glEhP8b1Sx7gR7Mtlt2E3HwuOL5ReONcsp9niTdTM
0WeBw32csfccjtEJY5BbvmSCtYdFni5Lhwv5MzXG0pzopVlNp0eugB3etygZnIobI3n4J65wWFYb
VAz6VDxQWpuPj5OdSwbcG3/7eJ9xxXegaVBer7xjoNt5JGB4FtSf4qyvChd1yzVdDrbYAv9Ut+zM
UGjaORmjHT710Y+yCY/aDhUM1Yj/q85h9qjrivIZ6gtSL+ftMh+bSBAZWaKnnw+UL0drWS7MSRAf
KbC9JRvcUqOhhv7DtY8NI2p1cxwv6z+lnrJBOEiYa7JAFgxn2NWVX6DQ2tKn8ZII8ix0GE/mdBrL
IamWbwuSJIxUG0eDJ7j+NFjre15aFPGeTQ7h+vsnE28y+RJCzwlt2nG+QiWN+plVjSK3FJavrb0Z
Capx/lL3iCapUGTuEo85+RirNs+FpzSY+StwccyVWoMFOTu/O2t05H1KDyQhGua3D5RS0PuLvwHq
VAMHUrvG52FHfgPtrtvvKno6FFaMLBll6XdA6B3Dvn4vndhQEAPN0rmgvnN3cOlmi8CpZ+YGV50N
Rxku4h2MM6G0QmdPoQcY7BZPSrc94ygID7AibEYkd5Oxka0t81VgyY5xGs5Rvp6CH8wz5wzzhQ82
ZmlvN3MhIEYYLmCC4NvqNHMRyHBeOfPoa2jsMtUN2F7REFySA3XnY69AxadxlyxUM+eS8uEoT9m+
1iO7nStbsaNuuKZ28pqOOJxC/IrwtACHgyn/+RmpdvxiD3KTAwstirDa5ZpBU4R0YNpa33mFXnql
4Lm+hqdDJ2SDtPr24DfMxdRtsJWpd7dvt51ni+wRLr+L/gJXFfMSULqxfh5cWSW2P8GaDXCGA6mD
5Sk3yF7ef/+G3NzcKoLi6YBJ9Tt0QMiPxPL6fULk2ek05mvpXONNPThAT4PUYJCZNMYKpT4DFtKo
zPQ192lzGpxzbEcZWY/VZ3lCDzBk2Vyrb2vCWrj8XOU9c+Dk7CNtgE8ACYTI07X5CtbM1yC9wnxm
Bd+ix8GW04cN/HUNxH/GpG0RITkQoiKEIOxaZwKcMWsn84kAQ1ai2NKRs5w6DuqI/gcdqzBbQTPo
9Kf+DgUvmRM48MQwiiEIedTJYuk9Sw798J6Dpxc7SNeFMUHPaUyiez3NJoTJu6Mr5KILhAVTXK2j
8ekPMsAEOI+viIvsM9ZteMYWRRNt1VSy/UNoDxaEN/IBoSLY4ds8CR3xJxur1Y3/fnd/j9vAPpGr
hnvZmTVXyMsAHBvHU2xvPB85vvXAjsx6PLrx+Y+ndGhjrL9mHNp/UKWgPtE82L+/C/eWjS88NBtv
txTTHMz5Fw80a9GNT+K1eFW+S+VjF1NM8PglLLIsmDjj3e9vMz5gdDOFKMRj8EK3Mx4Do4l/xSNo
RXkhZcxxnkbu0CXkjzPIbWrBv7JOyr8f4rLCQwoLV4UxdH6+l/KmxX81SBeQii0gUb737xAsxlE8
MUQYm96A3xNfgs3Fg2Fe8lAmKE7xtUOsAh5DSK5sDBNvMTh+vDGAV+kBX9sGVDWMrVPH0F0pOUCf
UutlRQIsF09v0dBPmiXEYBvyJqdQtbgzHE6T+BF7lIULGP+KY+UEubzFqTjaDBaZ+I44fqDCOVxD
/u//95LbbIwcLelcE1xsZ+k2HjgEq//FqQUkFKZMhu36TJLiGQuxYu195mB0g2MrFIa2cMvKXW/x
vqNJxGcWIwsixrdImuCfhcWt/WNmBX3Y30r5AgG/Nof7iyEPcrq3A1kOg49HAlqGPNyzm4V6HJBb
NjbWAeg3xS9SSAym1N7apbf0l5EYYcaYTrXSBIVkAOWtsonrCVa4AfbkAuItR8dKApGNTNvYMFsP
sPaAVSbsA4zK1ebtI1uDL2qnSOBpVnHSH8Akw34NdyeCWjnpT0zfu6NHgUpo+AP7Ac6DPgcA/q4J
kg0dYtZuAIPVb7zF5vvUHjH+pjnFhsNlzciXqMSCDyUV1Smys3AKs/L+OXxPJgsCnhlWjv/bjYpz
19N94qr4J+jWXHnhHgP3dYpDzVp7DRnFbMCPsX8grmBTbQzsnCfde/Xed6SVnYX+2oFMlTLw9R1c
EaTmpP1Bt2N90c7i3Ljmiw8GO1E8VxCkaDefolObj1CpXt478xSf9HXmmjuJjNa5lk2g3MFMavJN
9EAp1TMd3/JhbpQnjoKoWdTfiKn2OH0iVoa0gXmLZEywuBqhZDxEuwxHFsIwXFQcX7RP3dz3btCN
Dbby6NiaZw9v3hpu/9o30KB2tuEOFrB4kLn7eD/gSbbqgG3mLI0+9izfra8+RhgUx4jVbWM9hBGO
QyIRAwRrGUf5M/ua5wy5PklCvhfsGrTUIaT4sD8LroyxSrVHDuAx0OfgCfT4AIrNUuSuDZgUIfBj
Fy+MyztEokDEWEa8HZVkD0oBLB9QKyT9ye8Pqk9ANjbpczxvakSDxEeSL1UQSTyXw2VQEAFDdNEs
y5eVtFObVT5YRi3cPoc3yYNTiGjmqpe27+EtQFDj8e5aXr3CjQuh/0dfldos0LceVoPKIuWufJW0
ilCS21WOD6+++oZzUqlEAm52lVoGS8ewXuTqSe6yjBTxkoSqX+KgAL62I2InU0aJ9XagT0VItmKX
cGDxignXA4VLfhGrlypcFyllCj5zrF9o5t5E1fAuLAiZbLWkklBM4eGhoRHDAwozD+TWJAWbGA9b
hky6CpsH2spJ2EOZtSGQYs1RPOBjwrGFN54lzFdttrAGBq5wdwOHR8UAg0aoZaGwFGipsFuWrSHR
2eSU0KOwEElCiUcbNKS65baPJ2gaPqSrvLR8Qs3MEfBnQxlNI6kyS1z1UH8sHzGNxgo1oRCEdQWQ
nsq4RRHQZDEjDwzcIWwvnKKe6GSCpMVKwHScmxrbNgU0AxrLH9ACPreQx+Bxw4yAUQ8yg1BJ0hnE
b1DkvymJKO14gj+Zd4sSG0AXTxh9PBqwYFs1kh3fjXO3F/NvTIIw5nGQ7oNPFYzBGbKsjCtFRBsx
gxnXvV3kJB9gZgH2Z3kw7Rm40DOhe0BzrKInsEb+ZJInFurrDM0vP1btHlpVh8pNfFKcIMb0+sf5
RBMJ/oxvQwZMEKezXaOcz5yonGL4A6eXT3CInYU63vJohM00Cpw9yII/fPKcLYF2chiBQ3eGADq5
6EjbFeZdlQBC8KTZ4WA6+uzen98U4tN78WlxTgunDZ8FMpDQ9nOnwgwsQ3A9zXXqTRhF1atUFlG6
Y3QR6XPm52EMEMbGhOcLsv+x+iSkS/fs+KTc3k8mWJuWWQqRN99+Um2iHS5pn0vxIqoJvtUIrGn8
OaQbHdc+zPldBakeqKXugD46RevqOKbDgWFBg6ZpKWd90y1Q33uV9TlkK3XGSP/nf9OxA52pZmO7
K4j26CfwaFNQNXIyoRDXY8+fj27CZAkY6AbWjnwWP3hWFMpwmKYgz/HphwVq3FyGzk+N6csfWUKI
Yekl+FNdDE4RDijINDdEOEEi5+Lm+/mpWOhTNBvqyIIGBBNFeZKPKhgqAxRnjCEYSU+MpbSm7dfM
He5I3YnhOieygQ5DrwmPRbYQgyxhMxMWQ72LaOJVMDLDH4ajp3Fk3z5x40y5gfBFh4AL7DdpJ/UJ
u7PZG2l6SK7gmmwqMAFEr205oV0azYSi9SnGoaRcNOwa2BEq095p/pKrFPxysWvaxsvPSTRFEFEU
CiZWGow38uSyAR4aCbkqBYZ2+GT7pC4SBQ9exo6H4yVDKaZKTP0SCwuhf6gct+DYpPAhgghpoI/i
wMJNAJsUvGP5u3AHoYFJrIFMToQDH3xg/IHlUaMbQNmQRaly1K0XPgE6Uv3sNSQ2O5TcIyTfQ/jX
9a2DzTOcvlBmg/5VDUggwuUJl72hcsFgeCXhMIPVIvw04QqRPeH35A1e2G6HqS8Cj++NqFMGpown
QHuMaA3/Tqf5KyGqJ2woF3gFaSdsZtBVMVaHA/f503/iPYOPmO2zwq8fhzjGkeMhs6iN8XrPBqvy
hEAd0ZOPZSKx9wdyEBg9zpgRjEYKcgiKtvc8ZvhCa5c4aHMBm/pkhXbd8F1DZyQl5geReVRLwpvt
0H8pjNc0VrVJShJSQngr8VoYkB7zZqcONxByxU9DYCyLIwelwy4MUgMDI2Z0gE/f9wHdxRDzXeyw
tNUHhzF60a+rUMBp6CphUg035K57OkDRQl8zJx70V7ngHnXou30MXpyO7l12PuTzaatenlScun7P
mfSxmv1slQYKx4bTCPee0V0enT/fG8F3kF5kWO23EoJtgbvSdyUlV260b7LjGpcGODPyNvPPlFlL
+iKDXgenGQwvEV4QgfwcRuewubW00gnyFfypF7xd78sJFBbjuhXx/HCvWWIbpjpmcOsB/OJ2B5zu
EwNxqI1d3y2VnDxEAELu9fYNmI+pFxbK8bTsphKPN+n3WwQjXL8GLjoXTWb8MydLrPCXJZRSw1jC
LUk2EY5v6kn/bnXlWenbUXvjtsoGdoUqi+h1TmLAVmwNiKHo5zjcs+ON4mkVvrjJYxPDHUfGCpTa
6FXt6kM51xdMOlbAqxfpopy61WeHM+6yP9LzL7RlvFA4oHWHiSpb3Rq38xXDXWHPUghQS1uaC4UV
ZcWzXPJ7dapO+U7ltv8+81d6b075vXmxqsS75JBt2HkZ9tZQ83bFpjikO/FV8ij90r2oYXYNaheh
1ucfrpUDY+dduQNRa1YDVqNNQ66y7YPgrd4b/akhH69OKkEv+UleoHg7ZIfm1J2qu/ganPjC9GUe
HSBe7qV9OsU45jTaDmfyXtvDO1sTsEIaU7H54J7B0plt1It6+ZxinrU6JZv+wvNe+NtBvshP9Snz
s3DSIwhalDvxDtLd5/R5xXf54jMEhNTNUOAuPxl8MtF++q/iWV+MW/1keb/o+247WjJNXRrLrwwn
6BvH19YxptIPUFJ0RMMBZnYwj5jsOspO2SUz86d6DM6fdbXWrwjEzwqQSHYU+Uifx+cR/DZUU8fP
OdyTv4Vd7690bR6Ocv4em3W3/m60ZbP+7Iutuvzsv8fPHvVsvW3W7+1n/T1Gt/e23Jd78XCpnhTb
ikdW+xocKLgh9xiclTN/+fdndENtDu33MUjc7DdCxU4S8y26GX/Rb8MRAngdiyOZzdVDv2ZH5LrB
7xf+LajCyLD0q37laG/en/GHdqUEpfgVx8or4O+w//9JpGvBU3jz1M1QLZR7olg4vILDVZHwY4/B
OIJXCX51h9cC138MHnCktjLDceWc3aq9ukxun3V2a4/1pjllB/WiwZ9SJsA/u3hXrpiftk8hSP5R
56h2LDZHronvpVx9TtoFmI0Lrdp9N99DvHDKec3VB4bTxwzos0ulgDFQUw1X2uaqg02BNGk/+o/5
U890p95wirEfAGIhAeha27Tk7TSa/I6mzTnZ8gPefvSbbFXIWL9Q2rJtvv/S4G2TmzeCUTLuj7pb
H77bmo/gvQXXI0F2U4MfsqSj6q9Pxa7ajBYHlxpu+95262pHy/XkzhL3Eddhxr/FIeeqfBMtwMit
Ob3BTRN2voXKyGdRzsU9Ud4ha5X37lXezUt9EFv9qVmJu6zjvjGf5hOFa7Exn+JWe2/Enyxy5rPg
L92/Fyu5XfQndzDKIl5S/MHcjbuYIT23w4vvcMdrts5zgZM3K/0pGGo8iNvsFYvf0J/iaMWnwv+o
l/SucW+Jf1kA47tIHeOTe5YcLBRC5lK4NYhlJL2rl6P2zPl+eQfBuCN/E8/4b3ER8qBX8+KleO3P
S//3MHGC+IGC+ubJS/37H+7tGFMK/QnRAHNUiiWOjqLnWb3edHn8ns5dzkxfslifuJljXhYnmJD/
fFZijcF7kZoLqeEYzy1WHATE4i2kd/0p3qZ+KQ4qq8rnJNY39QI2Jw5W5/19XhEU2nF4/3D+Byf4
6wtK0qfMDzhxnHXpUt0bXkSc6oSzysFTroKaCFkzRNX7a3vrJ+16Degujkz8HpUe7omH6JBwvfI4
/ilfwEQR34LSwd9QFsqXmEuDpX2V45xhHJXZ9jZP5ssfkui24cm4fZ8iI5BlSnwJHr1Aedpn/cSi
A3SIQJtZtlA29XxproZ4AFvNlcZzWR61uXId/hib7KztkHnvpN1n2S1Hzns0fIyywbkpF81arEfN
GioRCFW8qHb4exW3/sgjHoS43pRTcB2+gh/BRfj3SXHOWWyP7L1g9DmGxnw+8qVkYU53/WWmLWp2
Bvx6TJ5rwHXKvnFi2Ra/xfmk1eTc8zlsgKgJN2BPWYmLP+e3xReXIkKwZ3ivXjxzyVqRHSAVhFyQ
+hMtuNgHhS9Jfo938sW0LszJDp9ruysW4Iz7+vLmy7h5nLT01F6+z/7Jh1C9IPi0F2PrbcMdW444
6vCOWRAXk89/hT+QZKm8i/wkpujxpMR7BFTJ33FN5LDZYYOCdUFEoyIh/VYZsIiEjjFhKyBoTz8G
S5WIuuAYP1Jh2D5ahQ/t8L7652IZHAnD83bhHjxV7BDV2dsVEED/8Iv+CWbDVbYE7epRro27v3T9
PuYs/cRa7WHXFWwh2TFef5ftjOH/tL12E/LGLNdqZsU6cZO5NItW5jIgLgnT6f4nfhSzevY9frdc
52yV+Mz8f8siQoeVqj2TnllNe2yKB5mX2qxJfqShC/slkHaDcjkkPkdloEjdkyxgNAlhz4cIEoYA
F+babPCZOjFLUh62Mk5GpgPGrtG8uUG8yZUFyqD0HmtrhUu3nReqq3xnAK+joydjNj/GqOwH1ddB
x9DZRNK/Sq4NQiSySoubDj3gpuI2F8z88ACO+glFYNkAa7xc1B0feCREaFe03YWrfO7eaB00DNu9
pR/N0+GC9azQSamx3gy2ySkGTEFHby7LZEvHlEOdoSkaHQYx1vTLcEw7lDKEhgZ3gQ2h2eC6kjbj
/XHl9qw6uEpAPrJT4g+I6AQ3m2fGnRWp2MBIosjr85mHbLLZtsmGoi2fUtRhXqdg1nsgHpfZUvex
OWxISdgaqN6Ob8IvaCAYkblezNN+Sj0YYp8cHBCSmpeSgMglLp5yYcfCc6djcpjgOv5vBeQFeXSZ
CMnncRQvwnCOAPkt3WBojUZIulmrUcKSKJx817x2WOx7orply9Q2VTN5Kwi2xvlU0WyZXlWxvuUE
m1aduDdjqSeCtQVJDgsFnqsjeSs5evEiSDYK5BYJBb5NhpsWb/rF5y1kPV03reXhNCIBO/4Nd+Ec
iBByQUvlyFPcoqe3xVotYZ/mxjXxB35wfPKCgQ4/oANfFe8pJ5h3wMqKOCx0SshGIWI/By9PY9sJ
Q2NCOAqPHN8MP4Mg3flZO0u6X5kUvLCBm4UQWSElCntu4/2ioIcCd8sDXHveU5WRU8AwIBtStUUc
Fx8j0h5Z5/y+PzONnEJsSGsv25QKwEz06/XJZggqHn1pJiGwtjxBUZM5WNUrTwpY6CqG593zU9y8
sod29oaEFW49Rb/rAbNuZj5BgrSVuhJRq9yZbv1eoiAVOgozxgXvBkeXIZOUSfYqGrz8FW1lC7j+
wgQ62yigi9Be4eWxQq/T0w+dFU05jYKOcSY0ESxDV02xJNbEZJzJZ5FaNCGYY76lBZwGbjpaDlXY
i83x2pDHsTH5QdpWSAsirMITsB58SR44GG0/dDwoamDmkLhK2cGo+0WeveCotLPI+ay4P7rA5XYR
t/IJZF7ZMkPqbqB1RGNN6ToZfABStuSqe+yDtJhsaoNXuRphXcTEUYimYRbAICcQyV6NzOWgvXED
sV2W3K7vE2MlPr9paUGWLBjaCf7NT7EmBrGf5qv/SDqvJUXVNQxfkVUKSDglBzHnE6q1bYIiCILI
1a+HWVX7YE+vGRvh54tvcGA/nfLtFVUDEeUVvdOvH9NnLmZTbRQonTCTwf+ATaMYAAdMaRtyWmP+
zESEA8/JJmQA0VAHDAwcI5vN6vUxkAvoN4DELiNSFNIgnE32nsEIYtg5RVKwcQac3+YZ8IH+l23v
2MhsZf0ytg9bpNVC+ZP6kU4c7AhzNQd31fk3P7IpgBvK5ChniTVHepHxVL35XvKpU96g7aE2zzAb
UgF4/AmS4O7k68gHlcIhPcHFGgRm9Frx+2ZRCbC58XFhHNybb6fsDDk69amPhWvL+yXYjxUUgvs1
/WUaN+zEvggysIuI9QVMEb40byvISrBzIoLRFup44oUvGVvUQPV0Hk+ODYE5JrgPGwvmL3XC9s8E
1ISpnOyACAJq2EpuBwSDhKcCd3pswHLRCH/RH7Qx3Z2W/hS0MqIg7MxkKMVI/aHY5HJatyQa+lSj
cT43KOC92wUM84W3ztdBHyFEc7/l5rDbDJHxMdAqfgwQmwavCMmLIXGB1/y4oCnP1ff3I20aTjlX
/xhfJ0SI+0IeDk6GRsOg3IK+0asLMzsF+HlmWvSx61vuE18EmtHELRfMVdBd0RAawNcSXlvhEIGg
GJVeMzXfpac0AZb0cvonEFUgtI0YhiCA46pQIu5OP2DyyCd1a04w/VlSfB9ILMAUm3MaMJthiAzy
KxjApLD4DDRh2jeIldzlO92dd7+XeVWxkTEAOgKBDR+ndIVK4l50GXBsqt/Uf/lcH+mLp8cCX+Ki
gLFw9ABycTazI8W5M5ExqbHUG6zjI3o3Bwg6zUr+oTK9vF2QRKQfuDB8RtDSI5B/aFQQuesMPrTd
EPCBWwu3svI52N98L/vjW8Mo/QfJA736jddvGxlidiegvnIAs/9sSSUCOIZrSD2Sd14zskVqjeJZ
Gdkic8uH1agWJBxeYNoXc0zItLFLWMF5r2/MFRJvuKskLkjFvLlEMCgRKSgIKLZHUHMcHNWvQVxj
/DDMKMw3AibUJWPmf0eRXoYnE5Sb+2qkns+8/ApoHxw7DQ2c0n1RfW+gJdGMLbqQ4/IhpmWQi01K
+gsjZvZviD5OGBRwWMERiRcSPvOWwusE64vY9QvoHpNO7aCxlViiVSszsyldVKluzBEB3i7unWd7
oFQ2/zC4KC917vQAkRcO4Yp7ndmQhBIAqyobLVyyTOlj0bBwU4mffH2Y/+cn+F2o51CJ2LyymB/r
C14T7hSjXxIkPyK2EO7vVhEiRt0MUDMS4PArC78Gt4EOEBGEw7p4aKtB2+8EK5aFQWo/K+fVwdvl
zX2wax3kx0EfcouGwmPo6jR7gT0Gy8MKJ2hhgLRROQ/FCLwUAj2JRAwunDG2qEKAwQhfqXESBR0P
M/Upp1Mb1Atge/gZ1eV6yqyMTiW5sdn8Fi6qUmfEqZCUvbAeIrcbb307NG4hn8Q7wEiIg9EZ93O8
Gspop2Sff8jtKlQvL3sGbnnFS4NpNV//3w3CcJEHRdtPT3h3GE69Vkj/cicpCbhHLF1N9F4bszgD
5uTOoeviclgIWTGvC7uCQ2HYL2eBImi2+ajWJVsQjUSEtPH1Bgg1Mbgbl1i/4FL7ci6ZTZ9o8UHp
6gLLtHOpCsG/LaAL2XVBQh2w1XXsKS+LR1WA5T6g/hJws6jznotLwW/ie2aQsK3eRakQkdwFlchn
V98SAzw+c0eenFi4FZv1T0hLsWBoXI3XUwA7wDsOxFuMkYeikJ8MXCsPpaIhyIqXJyIQIAz5ec4r
WdLzpGebS0fQNDaIMc93wNNpsV4ZusgFw/rphSrswhcnUhB9ufY3Mb/EKynMFvWtvzADbm0SYtyR
5/L7/sVxlZfxGeNMA1FU0P/QCMTqkN7nYraI4htDYeZjrV0iTpEMlx4Va57Gt5yVm+ErmFxtwwaX
vcf51hoRoGYUKgZ3eqQoQeu8B+EUUgnAFdHtL6C5AcVIL+Ah0KG+uMcjZyjpl8eCm0Gop6rk61X0
7FqQ+hem/XDmDgvx8qgPkYA4JXV1vSklFzvPCD1ImjFG9GjnAUwC9gZ4aNj5T+xhCwKrB42AdWmx
TACeNLIql5niy+E17C9xCDLZojadiSvxXLcBn0QLHTEzB8HKLofztysM1WyN9unAWsNCVr+lBiSZ
zkrcP3W+bw6bT4BC4IllsLL8Ym7NzsQTWTMCFinABujxvHa/hwyO46mk24B2PBPnIBkPzlr9Hc3v
K2nbusB/TVY6cKgVuPIGty0OwaZ1yC3p4BGevEs9ALnRbY00CoUemqcA3Lavn/cR+lV7inYrLLWM
6prvK5sA6IKs2dLBbN82dedijO87+ZUDzpNHLHithNpKZPNhp8Z9l11g3Sf1DAlfx5mhqQAtH6cP
R4SUgjTuNHxhL3tD3Ql/ArRykUdomazry2ePoo2uLtmUyFsIUKBLlx2XCySMUqqiyy4BAwITkcxl
7D8A9HAJy3u4bAobJJzoEmEJFQksTlLC85KYcuSyBhovG8WarEcIrACP4iOXbbB8onNFOciWZgTa
1lZ1EH8l4/DUeVyaid0GZSC07jIxNdA3H90BEHkAQvl2KzeyU0+mT09vNFQH9vqqpxgWCCxcpaXf
1oczPwc1N8Cey9Z+BlS1iFGVQTzrwQFbNZjB3TLmynfld6Yu2Ykq3LMDP3n8HTS2WOA916O5Yo3C
nyU4U4lKZ/b6fZW6MDL/JPAKyGePPBw+hNUz1QOcNZvepVWHJ37/K6xgL+q/T5zXzljppAfpXLvq
bt/TF+vHb67/7etLMPrFUSc2pyaSVcoWBZfOAXDPnhKxdtZf+HOdvvrqASQVMF4Ec5MaH2Kx3rGn
Zaf7NWHhjnOYanr/qzUrcRkf7heJAc1SMzkvqR1E8++aj2zcqTeeKzr4nDlwreOfP7Lx+Wn+/Vuo
p9lu3xCbdKBkiK5u8shkszWLf8ZGoYfpobhMgAKByxlwPmXrsu5m26wD7Ia56sub54FTAhL7/8Vy
eSiR8aV/AIsdKkAQ7VYzEWGCnTayEP6j43PyHeFnGgwq/AaQVjZxBzEs9dSbGLuPK8zBdYFJW2Ru
GdYLrio7Q8eWYNdl+jG2wywsAv6vyuAe9EjnYNQ91vPDx2oMam+Yp7OPwcjlOXtZKwyQ8DN0FTP+
iw/jxq4KWzMDGcl+b9+43D72g4fnZ8V95d8iv8+Ob/F0XofgaUxFfbp87O6b9gwDvYY9tCsiG5o6
hn/TJbCWr654hIRFvOFycCD3EWYB+aVthfAviAyoiFt8RL+rh5PslR0Rx2J/n8xL6+4sSciwUtn/
naoAaPHkkiw4yCTlkDRL99OQyY3mNqGQoBZpafccKcOjgiJZfx+YFGJ4DVfeQfU4MR2Myg6ISscM
1UlFxEbij7Gmdlj2IeIi2SCEgSKBv5fQ/sqM/ffpdcWMM4cLDLhmlEwZz2N+ziGwQPZ85LP/YOKF
7dr3QD+izv9Ej4fMbpfVUzvyjghnipGbHxpXpNcxP/4oSAobHWcOLhCWYsTxzgri1t/ITqlagndr
TSTkGL2YkQcJ23RLyiRWsw2Kg6Zqf2fxtmEhUPrv+Vd/uUdUdBQw8PANBkPLEbobwIQGi7dRwPsB
Yy2hvJ1/jMeWoYszNvBodK7EnFOxHvvvdb7cPJ3KHM0g8TuUNlq2B/AIvuwZAupBTdgYkIK4mS7R
J2LWNbY+utl+VhylKjNfbr7A3wTUNK6RPrDx6PLVI4Lp+uRAIQJpmO0SB4ySaMgbdaGEhbeZ5+b3
8Pip2S77uVetiYhG4fmnu0copGyxWcybJxImeOLJap2sBZv1B6KkCmjqG+NVdTlZ353YTzF5nqVb
AOUWegTeyU+s3DwVZhk23sdEY8OIV2sVqKt6BE8nLGaOfD1hSLTN1sXy/cMcKAT8P3h6kOk5pD9A
EhiQzP7cJgV72P7dAFoQ1JRVvCz1DQLb5nW0shCLsaxEn49MxfsDXrjAIXYNd8qjc+SiH1SpAD9m
jAzc1ukAmhcb3k2s5D+cD/ym80ui+zSurkTQvVX6CYOdba/o5BZLtp9zaSPrTu+31hULYLtzPi7B
igWqX3v308uTIIU8rHHwsKLjDKJaeCgHxbvxhXYb8JtIUgek4QB+pTilTgIK91rI7svmNLmFiRnF
tp2D9zAoQhBnWXB6nfAT8OBYooOIoD74gB1/2ZMOn4jBnBHP3hXIshuHHjtF8F+7lxuthTn2HflF
Q0oAdEmSOQ9+HZGfGmAvzQnpja2uFbAwi4b/gZlyxmPjKOJDuEgX0NFMvCiAhL7DJxxMh9NnAbcB
nOsznwfUOrHuy7Iy/ozOujeW7FqyChoUbxIC4PAdm218ov4NETk0qzO/VDXiRem8aTR1n+Sil4Ie
jKGDhLuRU7IP3iosmxmRgE+gMUMMDJ4sB/2cb/zv4fd5d7AqhUNOmA8fN+YPHzeyJssPvyxZ1W4K
5EIyp5IZoPa04876UKwNzfmQPGHjWxwTrFFiIC+rjE94hxp10CZ43pjxGEPWgGSbYf5gPMJ9ZH3d
JGSECKT25T4A3mhmu0v83VcHE0tSWuULgosmbhpsPXQBHMoGnt/QERj1Bove/BnyzPtz5vsgZSzp
cBes0gGdxxF4AdFurf1qP8TYLAxeh3anABW2q3PlVzeQ0MSyVWyuknN3Axf8dX3e+vLjfi577SSD
O8gszdx/+BLY1I+2/H+hMPcNmSO1ycYEJyDYzUVSOJMrxMUoeU/ilmRdX8zRLzn0xnkx9gjtZJIe
oAWK2JVmPndjnJ6MrBwoIS8TLoQPmPpCksDsAwxZiK7oul92YInmeRAqs1XwhQqKzgGiCzqirZ+D
Zo6Wv6Trt8przv0ERmwlfGziR5cBmcTb9K/yRCTQ4nPf4Zh3zsGQBqsobs3dJMAlunHfRIdh2Ym/
hfnunbY155iE7Am4eLsKAV+UD9IhBy9zhxg2By8FBRAPVF3c+0IAFqmqZm/jJO4YPCFhCmQ80Sxi
+jkJGtSuCQ1qgM/B6r4pzIcPoA2rh71Ix7S4L1UXNFKIF90W9QBnAp/VHDOD2bxsoNBszPRqn8Zw
wtwRlLDneSfuK/9F56c3goFZ6GhIqKOlEBBscBY3yq9PObMREnDLjHXD2qr9kdmFyWq6xF/p9mRp
S+G40TzBHUS6rOmicBnSXB+3ESh8r5u/NmgJRQHYoQj0ekzOXr40O/PHvB0655bWFmlGyRtfGjIC
0hWY4zJSvKWb+5E5VhR8DxITQr/cgcH/HsoQLEiGaMO/6EKJBtwTRC9bIZNl3fAopRnZoGcYacCb
nHU7/AYoUXLKKnxbh/fnOwBdU2gq+nj7mPOOebUvOfCc9XQbU+2JQyTgOK96C+A3Du4ggXxSDssB
D52jat7/cXB8xqGGTLwDeUu0nD3Wyl4OQFL5mt+DlytMwHBg2A/cdfk6ttHeNO/L95xkC7OzNgew
8RxjtqlPnLZRjhWNVfxxmg3ygXcGM/pkp9oN0GJsgv7Kn3oB9C43H2FhD5nuvafagEsNil52wcR+
mC2eFR8LPR/XXVSPIdmIqlnPpOtuPADO8VY2OKSqW665KYgHWukimbgqhQmI4Wb5WmbrSZjRf1F7
mjH0UfKKOMRQNGhO2m2am08Li53JLrpGACRzi5EPEr+g/dBp/3tbHxMBWlIB8HQVisSvuMc88+/l
tRxGUM4bdRAlTtxeNUbQCdt1t+fPz3lkT/bfrXoEAl6tCG8ii60feBiKW+4jd+iGJoTA6gf5dUQ/
7BZA96CpYn+O7R7Nk2y0zIDL1W4p61OnhiTwU7JFQIe0Bpeqw20Hx19iShzgCjg+EurtB9rwOCGZ
ndWAzfsR9zV4eAcinP2GLgDXBuDiEePDAW3+MsCadz5YTtrs58Cfs/HAfXd0ulz6Ij9+mWwXtAF4
ZoTfZeGNNxjVQKCpKr0sWBEjQCATYI9slI32T3yYlK+FfkXijNPW6p2fg7S0hC20FMDy/RxSU0ki
8JmXm9lDb071DLkSW9tNICvsBwrPc84NwOBRhlwGcD238GZ0JRNB38irTbD5uIVxbnxWJyFFHcLj
9Yn5BkImR5XRHmkHaZ0riH2oUmCiULYQZLcxyaAlvhnWY//E8dovrj2KpkBC3nR44+soZ7zCkZqs
0Y/cyl7LG8DOfAZ8zSjdxOxXn8aA6wj/EGkzumTcayK/66x89twrZ8h3J37feDNB7XngBCCYYw5F
AG4g3vPA4wCI2KO3Ltmv+IqqSNFxMOT6NIUFVBm0uVj6ANHTdtJJiM3HQdhm8xhA3Q6KU9YsS1xi
6Cjctw/qMmS3tk422qEL8s4R10lmoCVuv/CJtXIDDUhdWmgY7zgajT8Ta2YoDMJbqEu8LyEOBzRH
ZYMm5OA/AyUtQRwDB0/KmX8I7DgLADEK9CDBVSZ5Q5qGdb5E+YPmIWot3FBH68cFfe2G+QyLmXUc
xhiyK1bTekCAoy3HAzAkzTYDlLGEgJajwkacrHmrD/cJao6DCZqKfpaVssNg73JKb+3E4tfIywTS
sDZHQtlKb/ygU3Cz2QEqvgoet0IxVMi9AY5JfE6/FjYyzPC/e6F/jgqziO+vtBA2zYCQ1unD3xBm
odTzLtiURneECAcpexUmZGXVx+c+XmrxQp5NndFeU4zxLzePTHTha01YG31/uVCYndJvPuOf3WcI
ybBYsD/LauyU0jGTYEHMAbRn00B72/A248rFP9zo5y9NxxuW+TIpC5GhaBHZCQRwgLfR+d4YnFWU
Nn6EU23H224FZZTuVpvjHb899Yg66t1F8kBj/UZL5gzxSiXcA9iktgY4eeJalFVtvwP0/2aRzQpv
qS5rmQUplJI9Ev0MZ8IxL0CFF/Bw1JuJOTii9kbjfSe/JfO+iGNc7mkfINUy1wJIm30xWVEUhiKi
U9ty5/SQybE8dfATxEoA6Z540HtOaBAPlcWEpTrkN4EZxQS/CIuxITDya8Sb3Bq5F83GmGTsgKam
eCH8fhwGYhxT+wrIdDLnVWfKwKISN6BCf/x1K4l75aqzyIV6VO6RGuGut5JNyEjWhVntiHGQW94h
X//Ev61yD4I0EFSI8cxOBI9h6YnDPcOboIgZGm3RgkOXiAFQRrvLvq20OBPfE1h1/jla0Vi+wqlN
TOZlE7i6cwxd5SU4ebnxWJ8ip/LB5RtWWxRE3DMkeg7aGtzydH0X5+/JT1UOMN8poyJxYPRd5cXz
p4drWoC3ZM4mmZ9Z/8EgJKWPgQwbwsCA9roh7UEEI2AFfCThlmnr3WG7vMNrJgOUMw2/GMRYyYaJ
VbSNTkxYS7iHH1ZiUJR5i18OqDGmVd50UDvpOQHgaklQnnyStlyRGPLBYNf49rPKmobSFt8dps1p
qM07b7KQ2QHMPtbbe5j5TTFGw8s/cS8fum72uSgz6vkwfhbtfXsSnOcyWTLe3Y8t8GR8mw9hRZkO
BPpjjvyS3oDfTBX279zxDVTaCTqxTJHZpAonuMMc0/o02mWw0kGlSzKrdYprlrO2asaryCVcktdi
M2EmqRhiRX2mw8Yv717aOhwnVB3HkiFJRvWjAkFiD/4iHHDaTJYPzDQx+2CG3gVsppngVcjx7Ji/
1QMK6omJ8tRCK3hwJSmcN+sIdOexTGJZP39dK+bNJ46A9jNaMZH3U3jp768J+eULLmMQf1LO7Rep
BNKUoKE2RE8FWziy36RrxF4ZY68fP+yGhSUGSiEM11SHLIe/9BVyqqbDGblCBsb0dDaGYzGo1VvI
M0pb8dw7bxh5RIdZtECAGu1Okon+tcnDgArIQJjX1tnsvkVjHJMMqKbjjcwS+7Ws9kvi9or8isrB
fatQaB/THatuTDuNB85meoW3AE58zlB9yMMMWmGtzC114MBRKbQ1rWJidUyX22p2j9w4uwiilc6I
Rvd/VMDWYUJCfVOFaB8UNgNjUP7VHDAImj2EQhvOlx+/Lch5ZG458jNqS6Dw9ps/QYQJJZQmmkHl
CrM1DNigJP5gPyjNKsDqjdF8bcV5bSWqCXWDZ4AnX0cOJWS8FedMmhCMT0M2EQCX76yGQ7x2djxp
YUl6IzpRWQhXKpbqPjwF6djnloq6fjSyp2hOimtIza+RB6M9rszPAxY9QCCrB68vWhHlMuQ8lFe5
11xYm7ndeCUz/EQKAsg8ZERYuyhVKO6rONGGtj9oj8G51nbyL3yleqiSY6Twb4DPCIzpDQL8dig/
3iGIgq8N0Ws+ub1XbEaN+DwBV42Fhgk8yRYf2nDKZ/wKCtbOfbGm24BJnaM4X639VqImeAHXGZz7
2ExX/04q7YaKiCXBDc+U0RoJp+eBiWfJHeAgiQt4brtiNuLx4vbLoqcl+1tab7+3LSU7GlL05/Bj
QTLkx7QxWQUiBcBmG8PC6YH3G4UrIB+lHDY3gDvs51l98SohRvKxZFbyd6QrDC7lBWgHWjqqbTvs
xFm6Mh6c1gECPOW/haM4qMGgU04KuKgnhviN+/3V2OUicggjB4c90ONMKbK1OlqppQ7tYUIKaWy+
CWUjprqfjo81hA00Cf5yiSHmkHOF5fsirsUsjKjJBvI0dAxYRxRzH4pRiWTPuzq9+wA4rvyb0Q6d
zGRxzZ0EcXgEpB6sZYb/Nqbk4i8VHC2r/1NWVHPw+amjufqh9rsKV3FFfLoLg7DjZA71gOcM+fSn
PmIOrznjxuFo80PpKCzuHgwX4+Myh2nc6sYVv62Rs+vgnZbKIDvRmKOwOUXbG7l7dTgQJoqJHYFp
j/Yv4yPa3xv7cjaCj8JLP/h4m2xBkH1NMu9ra2eOapt72hmJBvhhqLZ9l7gDnKdrVDRXon+9e2RJ
9HzAmmxA3zwJ6wTZxBaJWU6NjBojWavcsL+aruHNIe70GRha0ZaqEibcm0vEXzzQfoDPAc8m4eZd
CMA6t9gQsicaCiOPPYvZQ8nCU42H2B9kln+stCeXd8CaAmU/XzOaI7QLn8CTgJ+wMAOMBkUSQivn
lN8eS8QdUj24A+BII+idNkqoENAq5Mvut0GUw0a/Hkk+yesAwPN6LSiCyyggEydPLISYj4QixseU
xVizCHBJY/KP1w4yemHSm7F4INEnl+nXlehtqXUQQEdOGbdJV8XnLf8ZtCFRmM7+Jjl8RKxT9Cla
WQ3YADZQwSgLhTEIpiH7I3ddYmTm0AhAB3VGWE1Msdz46lptT30RHomuyfp4OmPm+YhTSKiDxtIw
Nkc3r18BJZoihPJhxd4DMUGOzcKAcV8glgjtvB/AM68bHsunak+ClDfZvKg9Vk8FwzQcy/cT+x1x
f7HnMSt0mOjYujkafTwVlhas2QhtpACpmz8O2nxqvRC9qywJ+QPqE4YpxphVhR8ZmK0z/oV6rP3k
1IF0khBop0YMg2bgm8CCRU7RGsBz1vv+B+lP2T0ZDu5Ydr2OhGm6lEh2q/0XUWBWzisFSyo8l+Ax
js68D29t3s9h+FF+VQcKtw/zyl8WMdrLhrnZf00qbPJWj4LiZNaTOeOQV32MicAQfcmTbE/RcEHA
BN4Slh2oT5HeEfTmKUB85E5yb3Sal66x2f0O54CpO2dkWGY897kH0qpFz4DxSNeBEvKYgjE4ucsL
vJbsUTmr4NkJxvQFFccXjejC3yqmVICbtmY+N6nm9bJcu4g7b04iBdS+2Mq9DUEL39XcGPmF6o78
r2DSUdPbQxVvJ84rWkynBCr9SdpklI3DiIrxAy4VSEc8RzOdMn4NV5LHjSpy5j7/REZn0rM9vwba
AkJ/sItA+0NgHKnQrSKMTK2H7IBMfjJEZMeAIB7cOloz2pPYo5vqccNhZkgBpSB8yYw+Iv4CMXjZ
71/gF+NZg4EUSik447KwkehLp15Ps/BFy4e1Ka0J+7uRy/ofGAgwvGZYuirJqT2wuxGy4MWKWPLK
55EreZcu4JgO+TzZET4uVC82ZNEeDG6aB8L+O0dwbBArHO3UmNpqsCJLkVmzQQ6riH4xqHBZ7+KO
Z6Yn7MWdfQnNBDdZFGkQpmHGAm4/xSfjR5voIsXuTqHWvTLjmieBZA/ZdSuvi8oWEGd/AB0aD9Lq
pKJV/DNyMfWbfAGvDAp37PGxYBxYVqUflzbYjuq+mJBGwWooAwfbV4Djif0aewB4vpzOatARUVdM
WzAjIhEuROpa5CNbaTHuHLn1GnJPSfug1ME4YxQizSfZQpwgZ1BgaWsCf1I4XS/+E7tuFIUTfs1Y
mmvCbvTZNz1LJG2LpwKSPO0UfTdqK3uqgTu+0xUgugoAANVg5gZfFPRQCKHmdNG471IboUUVUTrF
93JOT92A9XWxjkYYKhG+3ji/FJ+TFP+BhPvccbh47UjRU/IjkAmVsSIS9QkSSok7gE6BgwH04gET
cu/lT9SixLdEJ/QJPoNEMZ1zlJBbmcmLYRSWnD6MRWJDoAFgN1guEhYdtUOtUEs+qDRUEwGsSbEH
6Sy678E1CdND8yDefcIXBVWU3BLcFhuwR2lGogIzDQAugyR+aVEAePbV4g2UONVmjTyPmUmJ+Qet
A8nPaxbkJD4QNtMYsfFfYHIKbsNKOwflqQHMhx8jWBPNbqhINBtT9TvClAo7EgcMBg9sigSshlzQ
0GmmKAKBBERyYEBAfmV2OtmWuwoQ56OASwdGGH1XSeU/GktNwr5xoEn2b78Fk10jn4fIiZPXYYHm
mwBt3BP4hZAfl1mrV7XXN37K3B3vkNQUHnPejEnhqrgqsOIAyAAiM6zHRuTL8JvmPYDydgZ1WX5B
7rRFeR0HkYxO3mAnh19PxkZHF59jhnrhOLbj9jpBmafU+zocEfl2GPxMRwYe4cBnI684YlgzsCdb
sEQdkK7BJF39Isemg2OX0aeDtYtAzBbOcY/I2bJVXWE/ftsdfm4oucEw5w2ZwU8q9oni1vXsTXfy
tZqpjTvL169p2JChY0GwyrD8DJrgwaimG4yak1UzdUQYorzGZCs4hdzZA7uoLEy+znQ5Hel/4knZ
IorgjJFrjMIkM8e598zY3SmLkY2WPn8H4D0bXeEiANE9M4ueeODnpixgdGmF/RxS9pQWnanM0LmH
3Q4Vw5ugUeOxb+WzFa9kKjIXI29CXIc+zz1cAHhAvA7yLtTjh555TPUogMBIRiet0+HUraBguQhe
1caVarVjaXcPoA2oYLwST079T+oDceudJzh4ziDbn7zEHLv0MFshzp4xUMEHmup5LezrHMkFv59a
zV+m6WPw1zqThMhKyHquylrOQgM9nndHHMOrGcd1120A0UFXhMgADBiIIL0wnTRs2npALmO9hXwX
TYgLYo4GfxA/DhVLW1+1QSSVkomZHlX52EqWzyWgjnIZrQhOTjqvz0Bl3hdGwy4NEIOCYfhBNifs
c3bYXxwHbPN8gvSxnVJM+NBXGPM11neVbWF53U073yEfdQFuI87HR/R9cTn64PeLDEPLjo0BRbFO
s1+g/GSEuxhUzEbRkERVjxtjg5ABzQ3NdfbZpW7mVbN+9rSfglX4wk/lQWsWfKZvQYd2FIQnD5Ck
XKwzoLGE47c3eLCDLlPmOBL+AvimGGlQSWRo8gLNsx2dxymryXiRbyV37Io+crqxQ92uzuD2o5vX
QNMVXTqPUXrK+t8SjiQgzdd3hThr/gimkEQAcG5eJGdA4Aiso7C1U3D1wepOj/fFz6BNKryMYv/6
U3Pzg/Rha6LmXbTnCkGo94A4tXHk1VCG1esQ8LhSwCgfwJMQ2aeMI1nDUGoc2k0dpii3nYWb9FNt
u1Z/bNvKFBcgaTaqI9rxuoLpfWwXD8bgBgN9imJaDNnpL0oAbjazE+NjoYlFsa4M3KoHAeUXvvAN
1ATIDHWJbUh/4HiOhWDRzhSU0c3yBBz08Dx90wFq226ey9xvL8jbyYMxebrGxoK7iWPsHjv3Qffx
jPuGaN9ZBxgAcGzotroSTFxKUvt9xacZ9b3pIZpNDhU8c4TL4JB4iewAtxVgJ6VWU9vV8gWuY4Kg
33sGiq5aPr0LJzSnnh6oFxKytVwY9uJfh2J8eumzRaxa9UhPbCrRyTADjjLrypuIwjCc7MxUedMP
PZqp08exDFoy7TDClJ+zTPa1z/XVumnr4mKNgsR4Ety/TpwM+MYpiJNNdswwWaNPZT8BVRaHq6Bc
YiHLnJS94oVpJcRNJM3UDTn7hD4K1ME2uPNWdqvcoJ/FnHQGeCkQnXQ1Wk/WwlU9PQ/tBRDv/2wZ
VEu1C28h0LZ3QwfNzEh42oxabb85IoUxNCRIcEcmIXlAuJ4pMa7TgGrHZ0Y6EEkTk0C1BFPhaqpN
BfBlkvYGcG+0C6HadSzJ9fu8CzgG22+IrwvNGTTulskkgE1e1svYV/3CGXc6iO7ZZZCM1Oy3jYtv
wNWTDMgEauICaTArk5KwB6LzJoDiUm/1dMi9l22gzS6SzVSnwQX66SaVczmqaxaYzF6H8QENLcMJ
aViZqAzLvGGAlQwqBMD1kX0E5ogSNgOC/gKg/WnyFF0JtTdO63BszPGZxFMuCTn9BZi/Ra+jop+a
8hcpSzGzr8/AmW0qIMgfEDb2kkc1em2D9RUVE4/R5pLpe8U0W0f83p3OExafeL/bu6fDEj9gGMg0
9sMFTv0JOw3Rx0PBZdfp3rek+wMqQrL115GOKucO1PMwWmKd8pX9p5OxVtHc/ETD0v5dFQdxGAEl
clP6Jz+UsggEhGKl7GentmBSPeYgjU3adpjoZ1a9GjiX5jChZ51L8+kpK3NoTlbjUthRlsOnMXIM
IjNnApIsM0UMqEbbEUU30zZ8Zvl9ou7iXfNEqG9XQenYfA/P1WPVor8J0mBsftggc3JUPV/0L5uK
qZfY2lb3a/vZsiK2MQX+pxXMMWdjS7pDc+S9nnRm3TrKyHojVdUjHurR/ig8u2CEau5i6iRrxak1
ZDPZ7AruyIvv9thNoxMwlYhtqf9BEfuGpecEzV8olBfp5Tzue7KzvP4EbIcpFVVbpdEHA3WJxyj+
4/RjRIr/XE13U2nVkxALdjl6gQQO7UsaQupA9yu2cRvVsoqZuJv/NrUpvZkauNNoI75wdPp5/zQg
RqlPkjBikfEx1W4jClsE5Mc9dBxtXjM5V71e2N6L0/PuVn9Ucu8PTi3JOkPiUNxf3+wPHqwz0YJh
z3etac0A+KKrA7jXQ24RIQI2bifcOpkHEWsdhLrXDI0lmyUjqgyikf6O7QefvY94HxA6Po24Bdsa
gZR180QUbQ/mj0k05gJ3nxbyvU695569+9hKf5nhJD8dYsB7STQeislgttiWuy/mFex+jTv2qwAz
r2CZurkAdD6Y+hI6si+4nztmppQI2bkU7NwGbTKaGv0G22iF7Up9BlGCPW1pcxw4QMie316oLq1U
O1pkf0iRcQMT8KtPi28weu0fTwvtMOGK4dNrNmjNrDQENdmkM6EdOtEE+yMzPVadmwS4W2HZXK0V
3i/g0+f7SVMN41WbICFK0DUwY8AntfvanFa6GmFM5bAA6+e05nzd4/gUxdZrvBRzahwN5sxrrlVM
tR67ql9U7xndMcKkHaIE7E668SJC13XM8LL6nZLnHg+vLOfPYvDl5fhCXEucLxzGMeVZNEiz/PTI
oD2QAvzOxH/YEfR4n3RElNrRHFU3+Sj2ENPwu15/x8uUtxSju/27IOCgc0pBldPfoQeP0a3Z/XMG
/m6i4A56hfOPVljxmx4RO5JYo8C5mmOMx28Td307e0owWV6MhZ1RsewmDq9Qcc2P4GoxGKlGlpQi
/+8kwuoLI+OxwdeU2RGLv1TF9/csx+tY3SXtT06JUG5V1YumNJfLQl7XjzMTwZg/Mq3vggwmvxxg
8fEfUee12zjWbOEnIsAcbiVRVE625HBD2G6bOWc+/fm2/Q8OGu3psQIVyL2rVq3QOe+R8tSZqGO6
z2F6GfSHMn7IFty99J4GZ6m/hcMh8HEPwBMtvdXztQ+33XyAe1LwW2d4zP2lkB6WimYFgUw6P2rz
w+++1BCWB8rZ6d/cjItbyPuucvD7+XPKbrrypA4IvNY4cGUZ5jf+ZoguOslLpNpYLuNpdm/42Jxl
TeC2UGwJ8QBgIIZ1pN3yyhnZw3qOyNgllmqrNQe52oK0x+bemlGTLhuwKdUL7K0J4SM+WvDSlhqo
mMXisCKRRQIfkshDgtglfLAsYWzF/AQ3LMgFPCkMAJx2mJFqhRsCUr4NxMoTnTGtwkp8KzhjMlye
vhjWBsQgwomAnktAPeleiALwYmban7IRC38tzHrSYSURMea4MkCnsrMm6D4PbIopumBQAGoRUely
5AD2CTJARhXagS/dBvzMVoxd4smdeSHsOtYSLTvoME8B/GtNAgYC5AF0Y4gmgMPmh1QlUj4Y36jj
WoCHzKmG1WyuNJyRlFWZiSFCEx1AqTSdSLylP1O7LWrqoYjZ8JpMC4vxA9DYtKr7xwynelrxrojh
4BNiGgN+Ky3RMcwqOluXgRQlhLw2zQNBczUwbbFru7UP7VXZ0wTzGUyxxxyWKsvwiYdYx4YHo1fu
UTGsqe5jaT8Fuyrc4KODQTWF/yR9a+rd115GvCHCt9R5A7awh+dOhZV7mdNrOT5k+zBZlxwzFqgA
8d65jfZax0iaYl7/AHwIwRjRmi2MYsUwn2wOMkYKsjQ7wUOZQTlR9ZzpFWhaEziPXkGMhuqOLwiT
QrS9aOCpqUV9AOiNLi9kO/ZKtsYn+ZspIBUMd6SJqkQNnj7haIF/1fsR0owIRI82QuA6Mxi6Ewt1
D44E8ZgMsNe+tAW4zPdAhcH0bGREDxib4j1GG5hwIE6H1/IMcJGMyE1uxRHLhj1YJxzOjvAWF4Oe
CFgUmtqwDYstatfKK/TFt88UlTlE5gXcerfi5QVAm+aLmTUB0UAakHt4AW1NhjxN6+mblQEzShzn
6BikBfD2pgEF54MCjc8/O4KZ4UC8wQmAieAz094C7fW7CF20hw06MCfgC1vcldJYyBgQH2g3IXKt
ARVWuMPOFJQWklww163i6ef8J2dWTvZjvpuFZ7WKk5l5dtjzk5xFgJ46NON3PRdDdRYCskscSM2M
B4+NBotWZ/id7wF3SZwHbaygLNqozoUqqPuGATJsNayuGMtAeEXZA5nehUS6aXEhnLBQ9633Qb6p
f0PatwjgkwYRMHVpdQfQZ0AJq1h8tMrWJoBJpcGDWbi5cJ8HuaP55JYnHQfaZxvG3GEvFYtFuz1v
bxMjEftfJNw1gjtzzJa5jaK/wSJgtF7HDtAC5DYkmJaM0xwBKcMx8H8Mq3GxTGBGKUm7hmzf5mtI
ttmpOFXsFCRIlSfzp2zdKXjVIFUNuZtAmwsoqbaUWIsYdgw+8fAQoRkHr2RehRpKf3wClzM7IAMm
Cy9eDNXOgX6YkGUohH4EVr2jSFGCV1OieiBSBZ8mhMM3M0FECxAv2Ftt72VwRCx21uEB2Ibai0qb
RY7hE8UM9hCYQc3IZajOcfEFEwda/Io5pYxiAQb690uws/qnM5he0e7UzK4wJSu38s56mrIVuUm0
++CU6qVi9M+iSe7Ei8Pa/EvJAD1qX2jMWD3okzgyhltMQ7cszWRW14o37qBn4RyOa/2u+aLtZldI
QHteCggx1EEjqaYokEQ9Av73Fs0vbNbJpXrmb+vmYjIa33J0hBDiUEdfcb722gfDLvMpkNbA+/o/
uoyVvrUP5haf5i0mW/uYec0K/B//P/6B6AY7xn5jbqEnTIdvIY/19P7t27/MBBf/mrPcAw/lEBo0
1z4yjTh1m4HmEp7EUub0BDuN1D2tGJfqEjFCuPoqllxAl9/YG+aWzCu5sLN3cm2hAHBKsxhABuK0
X2LDQfYJsS9C1wvWWoCkFltCd7gXSkiEqPRyaeWisETzj0XUAr1aQmQFvSlKNXJUkS2XZ6HdS3YK
jTZ/xZ/N3/9pmwpF0L46Jju0jzxM/Py76b+7awIoaDyNxIDfR4lH/u/RtMI85/8ewu/+btE24ijJ
TkPHzJiJezBc5f8QkP/vsdpG2yAwFQ/If3+Kp///f7Owdh4HFb8DYeJe2ubXc6XzxDOLV/LfQ8FM
dz1zSi9DVCh+KiQVMdK2LhGusWr6FSOV5VfiAJ1H5sHvX/FTJ7FC/LfkD9rTF20l7scrW4n7yne8
togI5I940N9dO0/GyavzUIN75Tpdg+eJG///Of+7c7ITR+Q9/B6XDAKO9nckjZa4XPeX/lKuM9f6
PV7JreL3mTvcxH91N3PBunkxRHxoK/HSbPgrv88GX4GVmzHWDvRCd8Xtugvq8r+30XkkyXvaStxZ
vBHxZPK984hq4/+1jXhqcR/xsv9+ivv2T3/31zaMV7lPw23iQym5l3hucat4nLjf3xsQj+pu4jnE
8cXb4+4ZD/o7+H93FE/4+yL5VMnXvosHD7f+LJ5ePPDvnYvf/j2xeCt/n4zgBdyrgB3h7xPh4Bdx
GD7hmI9CWzFq5MMXN0oCdxHPT1Le7xHEmxQ3qBQwv/+IeE9Qn3g4BiAXa62687N4yO8L5l0Mt4yH
6ChfuRvGcQRF/D7ivxf59ybET/G0EcetoZL9PiUJv/xaPOXfIaKN+Nf4zDfLAcXBxK1EFvB9iw9W
vFOFU4iz+7+LRZxu4s/v82N8wGkf7djen0u3dJHf8Xe+oWgCgYu8gL+m2Nc39tbeIuLENQwZPWLX
8NwDXGVH8bt+z6D6X7+3CTkzkQPGL/qKFawdHmN6bXDyi9Z4pLDw5CB8BLYhlsJk31rXGWr71TSS
j5HykMCbLopH2euVP9pE4b2FJgEam6/hqlHVlQS9sZVzmYb/EgmI9pEOjwnpS3Dv4OSwkrYbpIkb
8dPclp+Bh2DfQ5CI9/3//4G6i8NpRAiLeHORZ7niD26rHEr8X8qtf7f9/YaZl4fTPPAVc3OnuchI
rOYPuK0UtRXGxyqVyxnahkHZwM1xc5LtnyK8lNmWJb+pVjWsWiQkgMvyM+9YPlPCw0Fw7gTJZa9y
eNOtLQQhez2emucKMu2SYU4M9RqS7xPzYm1Hh5hvBsZaUNFoeaoFOwMq7dlZKfYLClEYpeaBHJYZ
hmIGspVdi1N2bL6wp7U1l+6jgnuClzXC8Kf6uMmvsOqf/bP+FfSCWiaYtwSUv4Mt1BXl/WJ4rs6S
hB6FxnhpftJFIpTpmFWSy2iDSVP4KwoDfbw7lhGrBeM6rEV50dYKUinapvYhGQuozX761pPczn5P
M53DXqRiLAhmoyfHngAkJCSfnGR4r2bLxXCFduNnfG8fMdsY7LOYcHvhrDlytmBNip3I1f/tfQGC
mXtoWLH4OBdjlrGcWi+BoIQndnnp5SPUcKQ4WsUH5DntamhWdOshLvHW0oIZpOyoCxgLM7zC+Afa
oAYr7dvgjMyJhnIpITAb7YCuqDVo064YbCdfdFuAClYmEJ/W4o27FZB9q9vr5oB+eZnsAD23kOgJ
AYm8+lO5dQBFnyZ5Iv4//Hj23Y15RLYJSSMEl4ah0yG+Ug/JKx8t+jTY5QzxxZyZbNslrhY4VKCq
s+EPZXcIguRTdIfyJjPOgIV6mZ7s12br7MZ7efRfeApRQ1b3AbGFD4UfZvoOm7gjtLhtdnDuE/as
VCERZmXTmunkZoDZi3UMMDu4JBxMArm3dFJEPvqH6og5xUbf6dfg9mlfzGfSRgyvZGKqrsWTk4O2
dtzqOP2jUW3eMOge4Ja/D5fgqtyGVziCObNuEBhxymg/1EiAAhOVcGipwvW1iOUffJHD9jQnr4F1
aBFCkN5CD1XSUmxqDQdYTHmIMBZZGDv1mf/CesBMdYhPAyml0I+pbzg1ZADIYgUjCpACTg6jwf6I
86kco1h3hXiaae9twJgMH9+jPMDigazJPExBQEK8BTQKAHToiVVb4Te1pFsh/gbHlDcA/uA7+QYp
xnybziUQ9DNWS+iRMCZ9HCxv0XH8rHFdck7SLfkGs6exe8KiWQD/5hukUWpfmqGa9qFY82iaDWy1
hKucuaVv4sFot5Qlzw9hXWSM9Z/Mq/k2OADzo0/w/IyaGJxq5dziJ+pd0aMx4WDagJXTwGycl5Uc
RRYMpD0E9PCzy20D2jEMR3g92g/I0fQlhlrFWi6x54Z6szHlvfEZYiFirEC7qWTBTQKuZZ8kSaaI
UNS0+NpXTxFco/aiKfe/f0w20Qrz59BvJuibQChwkfiiHJw4YRy351zZTASn2gC80Apu0/xaxfvR
3BnaRrBhLHissBi2qhGcaBYtdCaIbGnOCX5h8MOoh2gjm7n2W8Q1v4mGDaGuYiQEq4eBBCbkuP6j
fCb4U/2AIRbyFUASCzYsima/zbrzrG/xoYU5VkX/bJIPYDrY/dGnk2PFhOXAF8+3aV7Gqz2+9uOB
/Sx71dIrk1IqV12UrXz9KcM36mYT9OqIikBwiUj3RtBgHqb4S+5J9MIyIbnDCCM925F5sovTg2ZG
zx1wqJp8Stq5o3cNvnlDZHdtZXmt0+D2woKZEWMmeT5rZvsW6+8AJOwcX6BJTvTSkAp9pT8KtrLt
ofcAZjXPvbJjNxhwumVkfpgz3Lg+uRKU03TupyULKdITUl0yZa1161Q7a86K8xo1ggzPseT6KoQf
nBi36l5jHob8EFmu/Rwo+6E7Tpg2QDNn35Nu2i2tnwIMI9Dtk6T9xpmojx62wmZ5D/QnFm4z3uPh
N9DW6U9xuSJDdzGGsYt5GsDCYB86qAYDBJwN4zPeP24Xvvw6DNskZA/DxWpA3st1lDEiqnalfsf/
RAZTQoU8M7clUfQJIw+TcTz7KAp5+yBjMU4HnV6rb34QaBoAWyCrd54nMoP7NfRA4qVbxVliqcZp
gKksG3+8yvQXYZgsrzLzUCjRttJRW2aVvNLJ6DQBT3SGlWoC1dx/48KYBMvtubMOOvO0C2xldiou
R2zRlO6UZkdSgKrgl3CRSD/4YCStDlELXBGvX3QDK8PBkUYo7cF/ZDRtErDiStgwWAtuooH0yQ1h
LQJQcwvQRrEYaM2W9LTMv8FqhLTG9tjPG8k5FYionEWb7YX7v7GfxtMQwE0cJleyymuQmZsYQnfv
AmFV8ysRqQUUq/pJacNdV5qbnrQKLTNdJ8q3Zpk9oTeR9HOMUlznGpIN+cxv4vHGwYIAoXXBGqyl
7xO4QwxU2qcYVbbRAfNzDF2ksGGQkpA5jLv2GFfXIY53RqR63bekWTdG0GEnJGBAdtoQwPBha+Uq
47Qw2Z9DaBe1Xd1MfAK3cQSXhNQMOAYRlDMiIpNHC4hWbPXYgjQpQnVs8GzE5GYAUp1zlLRgelKe
ANl2xj0sLo2ydvz9jPyv8qqMz7kmxIoxbVEGTBWCw0i7C/6V9ejZvXHaSNQhdr9UmuEwjGSc4JYw
WR9qu/T9LxGj0H2b0YMvQ1rpFAZ97dU5Fv8MuCebmQYZVXlDZjghH2OFysLpt3UX0gKrmx4zAfgA
bbzPihvfRS0SHPxym0/+mUh1q33IJUKDYNcIG0dluHTqi+Xb5Ggit2j2dtVxMvibOGfknzJoSR0G
NdMVelcLu1plA7PkHk7TU+iDFVBTaVCsUCTVxiMk0AIyUgFPwO4eOozkmnUo5AWY26gDEjB4RQqv
366rJwNaVttDYNT0jwF5TJuZV5+3ak4VgaMJiJv2Wfc1ISA08umHhmgiQtg6IGhHjBB/mfg55tXO
yZPdjEA87sZTm9P925heNNWPEexlSqIpb07ZFDwr0mpqyB8rJoghyvgWxvGL0fsPo5Q5AT2zK/el
Hl9SA26ZWaWbDEabjddVc2o76+JIvPPCd42meQkgUsrTUivkzUiUKuOZGpqn0jzPElVLQDNe/uQ9
SuewYlqBj4Oten26NpJDNQ5rJT34cvaaaRRwY7PnayLeB8lr0HYsnNZVH7TnDIwcFC7DfcCwWbHC
T1mO5f2sFewAcDE0eTe21qet23sZCG4ckn3VCz/29jElBO60HSMV4Leu8CqMiwwl2Sc65CkIRZN+
6VDVU7XlBuQ32Vo5Sua2Axi21bE4YfXhy9vOdHB0dM4y4QsOgRyDCq0JfB99iDpQDvSPCHKThtJc
5OJKir3pHf8SlrJ7zPAQq5jk0yTBZKsSFFdZu4mz97SWtlMUMOzEl9xy7rOUP+s2+CAhBvMqasDI
ZMhj9JvSA4q5rCPhNFGjqPKTJjHhD/xtWSEreFR1u3EK9bOLySPq8IWcvKxAF2cA4qbJORkgOQwt
9Rbfelg4u6TTvERNVyFo1vQThE+9tFRzydPHhFw/3ETqYDUZ9mcYrGq4rBjVw+5s0BpCFnL4RX9u
iGQ0uvfCfO7Qrs7AhqXUuGrwlY6hF6XTziQJ2oYpVHXH1H8yMDmn9DNTY1tZEWBvf5xTIMy+jy6S
YR0SrbjV5UsKfGgH9LEZAecKzD3LjfWehEgZxU9QkoaFsCHPSDdP41cnkv4NMdeZ3R6kOnnLgnE7
5fSwUorftAI/ucAasO/E2cjyPKbAPo6CBxGX0YwtSwv6nTSupe/aBD+2XFuOFCP2WBCrSjgDZXCL
yCWFOFpThzaMDgPrs+twqizHHYUDqQKXIng1LOJSMcKKxqNvdj8pwxH5OGLHJM7YnoG0n63KAXMN
R3MlW15z/T6RJhN18kYyQYk1OIPGvM4N+ILVLmG/K2B8FMETvpsol6SmOXcj3HMbQg9UuAnW71Cg
QfoAItVM8qZCZ9Pp6hqt4uRQzsa3s56zKENWDEaG91XopkybDfyylF3dXhWavMFYW1a4baVjMl8d
CzvtYS83GKbgjG6dM9RLROaAjikTQlVtcCOZyVhA6K0tPQYWchU0uR8R4DKRDfB38vHMmZUVB7BU
7GIizsLmW87VlRRF9JC89UVvJF8JLNEYO1hOi76xFiPzto7S1uy0nVjlRjs+pAkj0MwkuxqFwTG1
3nO5e0jmdENGIRXmR6oh4699UjJU2dPT/C3Y6QbM9wJyx3w3kLARRk4vxkKjlXwake7WHV/AmMDh
7X8Sq7sE0NtjLicNP4Wqe8c9C5hDvAXApIKVLOcSawfCjVu0hMXEJ/JuR8Y7Qz0jh5r/kfS9xyRK
j8rD2GervpLWoxW4+fDPQOWcJD4kYCxBh3YN01kuVUar8B4x2BLVhX5XTQOhsQQz9NoVxKDIr2ZC
a7prZXj346pIvsPCWCS01379jRguTK+aD0N9CLHCyAA7+u+5Dnd2JHmxI58aYI4YYojWBZuKk4fN
wHPY3zs+fRloIaBgncvxVQ8QRNLQ6tNxIOi1jLR9oBv7qAHEs760Sl3LNO8tA9tiuJsQPLN/mh0c
tBbSB+u+3FSuXd8d4Z2rp/hirLtEc3kPjopkOJ+exbJuVvFuxGGWoZROQERRHiS4lV13q4D/c4SA
489kk5BHaGlfnJK0+HS4wkIWxcxML5VzKPrPWAnJi/xsbKydQLn79D2po/Ncd1B1FMgHadB8Nup7
0+kbRbY3Ubk39LrB3TWhkI2wsimpzOtrYZkneGs6ylAZ1GPITzK8sEVWfytqoK07xdhbHQOvifQz
jWYAmkH2LhvryK4bxvzW2lSuA/a6LYQmKfF02bNtJByVdJlzBhY2EqAdKQAGSeRNhnak7Zhv7jSY
AklDO6LtSiLeMKTw1R1n3oARamRKXoDQLDjhazS0B3N67+tN4cYVtosL3vU6Qx6/buO1Hz8wqGVj
ryDqUuuQnli6VgonlZ7bGdcRgcUlXbGdfjUlMGFtoZi35cqNAMhrkCrqZ64SrTtnPmNhLr6I6yJF
oJ3ukknkReFT2zzk8FoSG1fIFNOMmk1IcZzqWvdRK4VrStpCmzZpWd1ziyFkHJ9k56DBTypRMHJC
Mkcb3d54NFL7sAhYiupLy0Aq79LdPIE4OVtff9aVamOqx1AmKvKo2OFSp/9Na8IobfNBtbg2Annv
aME+bUvXTib8RF5NxFHNzea9qAzgTAz+ImVrIWZAEJBqrgXglntR8aTGI2FuD5ldPmYEqPAaLIdU
mo7vrzcOPd2FUpQbGZ8F2QRKYZBjE0eJd2Q2u3FaHApbYFSCTtCu7HniE3ZoOH+clixF0KxaZ5tS
1UPswEU7sjT78IX6CIqVlXuaMbtdm+4bFRId805qLEklIspSXB1euCogNMLRKdPE/4YtFCjlIsf6
i1qQbWLgtdswvh2jjU0z3xeYYir5LjHS9TAwWUr0o23TKvLBO9pr52OC6bDQEONirHwFQma3n2pc
GuD+TJF5trQCa4Luxpw1HTAMywbP0paT7GwlGpOu/XFKpKfw9YMOHwkieXdkD6YYXRQ/9SzRv46r
WhsPMd6VVaqce9lCW9dbaOqbAsNL2HGBvRsmXLgG6clJh7dawZOMpLRiOvZMwuakUSm/h2PIDg3V
PtWZpI8k8GTrSoFk1E2PUakoRxxGmZHtbAIpxNq7YY/PfTqHSt4r9K69f7f1a6r06FgYUIU7nelj
PLEFN5Te1lFPM2xW5ceIgifE0IM9y2E4jX+zPMh04za0TvTwBvGsaO8II/eNZiMVMpNVFvS0QohJ
1c7SLM562S48PUdUMqqYOYWILpsP8fnL83yd2ic9qXAJgQJpt19+QuoiFU2bSofUgPUz0KZ3SB+h
zzvyazLx5qc7Kz3GBvolFOpOuBS5+aMotjuzQ/jIe+QRhkEyD6gx8q+4S9ddefAhwlk2htH23Yyh
9Lc59fl4DcoPZ7I2LWVRKuvQWPNEWzkNu+3YrkM13MbKPxsIcAy34qwJ5oZVISlwte1xsASemKJd
rN+bnGFxTqMaadsuJ+xBtXAOeB/1hvwjwH9Ud9YLpTrWuwSZjZ+Gda271tMYIkqQSGbl3VzHuWtz
aveI9Og+lgmUuEi/dzk0iao5TowjmftZ4yYmoSGUXXByLIQjV67PvvqvLL/SyYQXA4yCAsjHSw2M
T4qzS4R55gApJJuwES/ObXGpYCMrR4W7Zv59LsB0+nGZ4xoL8SsrnJVP9jeDWmnAYciZsBpemVjd
NqFXhR79XhTKe5U5qNq5XeSNggDMuhkFm5rIWJ/GmitNnaC8d4fAIbKPXFwfXJIGRinh1t3WLYzt
yVna5Y8+aYcakIMYvjx4t23XoQBkCl81Xw4u4ybfdoxHz1ggEdRVL0MxIVs/M1Q4Eo5SaDSjSGgG
TAAtjC42g/EUmjJMwEBp3OLHgszco9kam2pvttOm6r8irdg7wU1vUEio73VakwCJECS7GkyFM3wc
WehEWaUU0L3vFj46nQz5p9agLL5n9xw3XrHv0RyU4Z76iKT45yB5MaEuSA0nIxcPxE+TJgn/R1Cv
5xSIcU4/sKUWoirKXbnfS0m4z6Lf5hXmMPZU/sqGrzlAdyqXEXt7NCju2KsIP1rgk/qOcNCfxkuO
pDru3LpIt1boACNSyeoeEAEfGA6/CMB1mdEsZUPOzQN7Ydh2h8Kfli2LmaXPy9YGNbfYX/SPrAgO
SuwcnLBdB4G5bivZM7MenQ5eBAOd6yzT8GuDujZQS6b5I6oZQaUPx3Ze4iA5xx1CQx+PiqDD0sVk
ea/h/fuaawBd5oQ0xBJavbldDCUjkzJxfgwt+6lp4xZK5bWsogVn8ggrNgr8VUbQzB01SzJB0RM2
4BFhfoSVAqug2lL4xdQWUBLS/pbkNbJdXdkqBf6zNuRBBwgwr7trhOilZLPQDVgAE4BH8dE62x4Q
1BxuHYS0IPqR0tKdgU+mLt3XRHGNEUEriPdJlAwotNcgJvEIty38YbJpYcRIKoQrT4zLNao1Pkqd
rVtDzpT5I6ZbwyXTTxkYrWbDHJ+xzMN3wjcfIcK0YSi2XScQ0GLfGrixaZE7TAbsWqQgGn5TYHFV
yUJBJY2XjnKY8LluLTxirfcwY/RZrisOCAlNr/d6jao6jI81EKsycUkGyb3Cbo5VRlGpmg6Ggc2W
D8DfTIsRtlspMAI2B/9HgXKurtrB0+ZvrFv1tl2nDvoUDWGVOCnU6Fu8wbxt1iI8QoXuPdAtcJqt
RP3cJCTc1feITluUJBakOT4KVXNcdtxOTldDVrmOAtXUhNjD4lcIsgUsSk6QvpCWSZWvBHJTFCa+
fv0Oxtgg6W6r10j1n5xmXheIjTizRqjWvYlRfB3sRQ1P8kWjp1s7g4aBrZ0JD4FOZ6C2reAvqFDI
p2HVdO8jKR+RNFJTN55s4kuRdgiB8adkWQI7Qj6Jn850McjJkOZb8C6W9maGpUCqBK477bsBRNrX
pJwXxBZM36JvGK+qUbwUJcRBJ7qwrK25+BIHWgdF67rTSAGAJk6HNbwyr6NMwYrmTZUdhnKMAVZq
HXrsty577JxZ6xCsJsrjJ74pHx5fwtUSd9fGvkgor3LzaA+p98w7qQmLr3Dok1AZ8bkviMWK0oX8
M9yUTwYdjovPD9cKr2013OJ4kbabHGerg6U9BmzckI8kNx9UgesNs1UI8RRL5iJFYwdAhHBWRC7A
sBRuCcqe21FH4mgC3/6JVgTZ1NxupFfdTeAVPSgGOzoETGzlU5JtZn3J097iCzdyWGd6cr5GLMdX
wS0EZlmBgnQwb4WgDARZCrycuVOt409E9OKaRCvtLb3402KA6Jh1h1Q6B8Gr1C2LHJ3xD0krpoPs
rsI+gTtpkrTWdeOcs7wkyrG2N5m8yetnmzlqJ28rJlEqXKUCJGdgrDUhe6emD5SjNGIgMJ9n/9yU
l4S7fJbTU45yow08lQ80KH7G9P2hfKWIMHY1EO0d6DvZUE7MYO8vjLCrbMVJX5ubHBFcvWYjma7y
TlIfkbkPGQ0SL4t80MerI3cpcqmCet5lz+RkFoJcM39JO9JVl5Wo+6AVL2vivvg68KBXP4r6on/T
Eo+mV5HcQOEbA7F7hBtgk155g+imJWQJ5/TXjKQ6YMRBvET7j3gBMkua8Ek2TnJ3hiWkM7CCejSj
9KCsBvBHB4TlCwEJBH2GO0zEJd/L4aGtwSwcoFoV+SpGw+SpN4iVr6r+PI33TjkSqVY2JdZX/jLv
doW2qx3omuUbX06p/4yzQQWwh3ytgM1zRTvepO5q+KyNvGm05759LcpTzRfVlCcuiEAE/e5Dqj9p
3PvWCosCthW8W9z8i8FV44YtWry52gQnCt/ugqcZJpk9NNv1dEOm9y/D68QUObb5MWOEsTIhQ/LZ
LsJtQwwRetYTX0EEsXTFIeXFHn7aIv4WSkEfwQknOTsPrqGwF2mkC1eBPQF/eUL5MrhaTYuyirc2
ifUwjDuwQJGRmxtuYK/oB/USh17Sw35H3Jjwt+M3fgs47WAmz0/dWSq9xyqHvhp/fseVzuUKPt8K
AxSWK0a996g6INKGiDkfQBnXVEnf4b/6QIhSCuc7Wqg3zjNeNuTz3NsM9bLBBt1YWIztKccg2Hy3
znWKYUe8SmRafPMrBpxX5hGpiEFlumoBL1Vrxq8AVyUesgHAKmhJjWMe/PQlE0NMsk2GmddBBCnM
W7BWnH5KBCAtT/Yaf/QWlD4U6WSnQ2lgSR/OaDuLDZoJ2IwQ6FkV1WojaUfCdhnRYOyFDxdNA/sz
IxVfR+59AtdlNNUa2wkLKkLL8DsnKYQADup9ZpWUchUpivawqK4MMnAJQI0Gu/dXl2R/xP1yfBIa
wOBdWfWfgaA0ty/hGbkZklpSK64yE1m01bDipxXDteDaHVloMdxhKM+kMoLHvueLOEYqjFOORpvP
xogHkeDkfPNijdpr7mn1FKhrslHQ0fF9jv0aX2dMHjdMHOd9rYuUX8ZoBU6gHxGAlPik0jVCHI+x
LerK9hKfuc4wD4EkOL/o4vugggKjgSCIHNqGJAzj7QWmlDDP199IB8Ca+YkRKXq0T58pARI6zi0D
QgtbD1LiO7Kpr/gJMuERS3ZOKpf4AC7bEMnuru9PuPjj8cfYG9Y381zq5GqDe9iidlPj9eMFzykv
esaBhCssQdzFiopi/QVHpE0cvA2CrKBuGaF9kcHGWowoEhL2CxYImOHdoELj1qes40/BHOoWEgAT
EjlpPZ8afcVwLnyBfs40tTko6pHAFyzjDS++otH4MNTXoX3SOmJrF+Xkyeoymg/+C+614gIGEOmc
Kz9r9LZwJ3WabWxhJz5yVJmwkY+0MwxeBsbVZ/gPo3+q6KBfui/7q3nur9gf1Lc23fXzkvkWLboX
kIVxKdK7jetffzNbF1UPnJXqUoVYdq6kXaetzN67Y/W2DL6zQ/bMskxXuNGu9oXA7df+A4VV/QGh
2dr5e0s+YgxYVssSRx11ZVUI5FYCD18kqKFRxtxGQGdjLbED9yBJLFFLH2QP0Y66Gx90EeWj3oFy
pjkMEtLdcbMFucqtZZ7v8E8CFenBaV2kJCDiIfaM5NxHaBDAVoN9/cHXldGbHaABkVCGvST+ZtO6
e4OasAh3RbPEzhKfh/BhhxcavYSz8AlnpwnLOqykMFuDUw69AR7ATR13FAMwcGBS1J/V1+TvhL/R
4OFTNQToM3ZxfMYTqZIWMH+Y8WFZgMKBPlh/xacSZ4Gg2+an3Vit4S19aNLLOHzYX3wrBTMinBDH
J+UGoyRhDcZe4Tk6EjZF9N0iP2NvgPkeCwh+eEH1DDFEe7e5uH8cRjvswP+UR9C5ppBzr8w9oir2
kNP8wZpSwEKm0Z2hdOOKgxFG+QjtVdKsUgJf+qV9nl7NbZ1v2doF41nm+w83KRvBvHC+29NQrzjc
u7HD3kO5WnAwpIMNaUbmEzKsk8G4h6kDLuI3Bn5TcRxxWGDyj+0MdkIvIige3SOkazxLlPXUbdX2
rWrOqhAD7E3tVMfLASVhAYmeiYuJCnyVoWTTtG2vbVo0JOj/hiUMZPgqMTbenViMwyd61KY/Z2B1
ANp0vff0ApZeVZdg390J+GXPaM8J828i85oViB0FA74CdnGyj0gHLwgOt/Fz/xWcZAz7cA0Csmwp
YJbJxii2CfYdhNdRqEJJNrxqB3EASSnffYAVBWKrRZwuB74CRH6kw63aDOyTIOkVGmt2IGgCrxFC
Xu2F4EDcEdgymFqX5Bqx3jC/TwfBME9LETlCiU9sEOkvXrq338Bcqm/I4R3OrhKmx1ChMeTR5BsL
ZjXtkDPU3Yl1lSLFqTy5P7Jqsh6S+IFyWxwAmyGyMJn87QG9A6YZCywio3cmqL6NZzvAD/4rq+Gk
HGj2m0WHwxwZyNIyJGIELGkAQKkw11rq5PEa/Wn4dcbbkTgCpQERi33JGC/VUEEYLPIycL86sr5B
RZFidg/G2ht1O3xR+1egV6TotJuUOMLZtTFfxb0VzmErli1zPTBbjFYKvL0L5zLCrkw96MkaHoHx
jhFohOlXCtqKJdOAw6YKZImiDHMN4sowWr3bI6MlD7wlJX7VXtbKVpiq+ucifVcpK7SjjQ0JY3aK
QCJ0sBZrGJQsDcpzCDXPdPwsY9BZLo6XX+MNHmsyPCM0jyTz7oHfYWh9l7dBXWj0lE/JYWh3SnsI
nl/McV0chpD2BhSGtKctdMj4wbiruIQ3JG+Zs6mwtkTFbEF/wIiOogEJFxjM/5F0XtuJY1sU/SKN
oRxeARFExmCwXzTAxso56+t7qvrh9u2uMhiko3P2XnsF5lGxtlSLxXBMtHm51laYFlAHWYCQqGJX
Hj7BX+pa3hFVhpqDLmIPQQiVYgL4dNQ+sY5tdt2GPjNaqrvoi20PsanuLwZEstXeeGe/GZoaIiCL
Q1PuedMSKw129GanEneCZBGyF9g6INCC71v/dT89vq+z9FL8CtjJXkfIwuSNwMDCjXdXPYBdNTiP
XI1s0R9GyJfUNMVKvlr6QmYKZoIp8W7xn+th+uUk1rGlT4E2y8w2/pT+atSPzaaoie1eDWQ4TtbB
DIE7uFP6DHv14kQFDE7kBYMdvWFi4TpK9cCSjQl6vaP5Em7VxNibhDEYYvDhGWXu2BjlBzzP9m9E
Kfj9w7HBVf72P3tkOiUeRlRg7sn9xeIovHv1onhwzVfiT0XtCzyD3wYQ7aRWjQoCl1bDg+duAx+i
u1RnhPvFd3WgYZMW6mTSh0yo+iqfyhMLaeNdnKpdup5AmIX2oj9Qv6QVFDUdavlD3FTp/J8dWYkE
2YbxwaRnFn56CEV617a+GelyDHbGuv3DrooTKa+gBOBcNPkU+d7SfAyajXT6YQh2+1Q1u39KOszb
4KG8vZ8WEsiiflp/CEoRuvj6srgyDvM5yq6dPCe3kD5IuVriUrsmLxyu0xsH+78OYlatqcmrrVUu
61X4LeMT8O09CiY6p4CNlkf7gnd6vufCl+vkjTrtFl2mM3JYsQ9Cd3NP/RYiGwRbHKsxIa68FdpE
snHgDOnWCngSnI4VT24KHx0rLuOlBk/Zt6Nhy3n/SVuAYGqN+d3GZ3+Bf+lUpxiCo2P8JcCoLH/6
jYv1Vj61zx57h4X3ZfTUBa5mj09LXpVkpSGn+UTaOnwgdhb+ahMDow5Q9KsC4bxq1KbTSyAxtHQK
zzzetEgRn5gttei0ljhdNx+M+dRtDyGMER8unGRGvGFKYIBikKTJje+WIOFDYbc3TEnePc1hqmwi
A4W0TZ4ZjQfw9CP+FbhzBLYw5OTbM71cmU8LbJJgdBKMgnhbQ8tYe4TRjVdmbM3Zs008NzDXiDbF
J3SpjChsuNJUiCr+2v1M/+zZGxms/BT+nIPK4+pgV8NHuRW3xO6PSJ+m0Cb5BuxAo6WSndiVGLGI
dwG72/ozdVfwIvJ6Y76Joa43zSX+SeDeWH+itJHFYK34w6KRfqP0Znh79OHujxZt4nHSXEKLg8w3
dB9ihYDTIOAkmgvNyVQPMES9qZgnxKwrbpnG7HleqB/YG9DVRCjr+YYciXgSkiWVvDmwlHiqVjJO
qUlVRx3OwAiiqMjoujszD2KQj6HV5EjYvc1wK3BTfMLNcVm3ZbRf4QqEac9lpqHLZbs4px9IfDSa
886eor20w7jFJsVuDibE5wo29Ex70BnnX+WRkxrNCFZJUO0+5LeAheJWHZyBV8m28CK9FqqDhz51
J9AivvxiQXAfbOsryIv+SfMxbjppHf/6Xwp370M2FzA568+ePXEZ/xJU3s7jXxy19D9ABxoK8dvd
A2XbNbHfqrhhtpKba2kW/+a//qM+lr/6kztaHuMjhO8nnkAGhBIAPETspEe6v1B7Ye8dlIa44F8d
wG8HhTW6WNt8DRPhj149xsPKXPk8GlyPNU/uFxQkIBIQn79fsBrCyicj79k5wtW0hVUDncBmUgup
+UHSWzATz+q3zpE5t46ffD49WjcXED5ijP9RgiUb2vpcAwLAVhgtNm7q2OPT6SD8fGn45ePHM9dX
OkELFgoUGux7Ojeu46+/8arlRMGb9adkXLR0gyAsMP31tYvsnxqePU2wPeGUiydfY7iLdpg75f+G
BAr+MDsLyVMvkIKICy58AuivrUkHHQWWF77XyTerCrO5m7aNhS//0Z76AIVoh3uhdMH9DsUvHljo
kF/9mSEw5iTjGYbIJVghrvTv6KbRA8GGBp2ZmtebNYfIPKWC5lt0Ch5cCc4z5uoL1LTBGwV5v6az
J1FqP3GByeoAsZqWbbzF/flBdDVuqCQ1CHB5NhYJRg3oGVMgBoUrFRZF+0HK1s4gP4NxKPmdVGHD
Kt1X5hnsRPrS+wu+k9qXggxsOQGrm4S4MVyvFgoWErHNjqZ/Q2fwrwKB9ggeGGTFC1VZ9drcJ/Bl
DRFMJa1lAyrnFAfclsa3AIDxXR3JGyraFbyTcT/c3YPP7mLgx/Mpyuyx8ICDcw3HcFlXC/p08OIK
Yx5ctlWQti+fo0M0LagmkwIZuqm2192/9JVMFxEaLh6UtPUu6j6cry7Ar4hXhpoQ3RG7cXoT3gH7
q9Bmk8AdZ2JQX9IPDKpFKhbWkffNuangrQb9drpgMHNDfR/Xk3Q3zEgH/UnelKUUrmp0YORsoTqM
Doh5uT09zlCwF9lkUDGzLMForeYkDTv4roGNsELr8MdjAojKggsKBiKSU3bT1QMQAJCBvGQzQPfZ
UIR84J+KD4QwJ2MODigKQOYkADXY8Lyr/ipwFWrZDvB9aU/DG5CbKr3PNsYLsy9100TchSPYSikQ
6NGd5OikZBvT3CXDFT4ww7NQXw23FKyccGeSEfqN4V5H9ZbosPknttQUqEgoqbIEQ9SowH1nlDBB
g1s/7bLCMqGnJ1CaMGisq+Ap/bJFMYydkloIiV6B8qjNEYiH95eAb9o99DS+4NCte6S7CKvXhYf6
dz0RYKT2BOnAzZ8Iq96ufiq+Awd7GXgQMNRAOVP0xhSSwMV4XUF47olZ/ppaqHaRxIviAkR8Lvsl
Re7e26giRgO4P0PBvMlIP5dQnLmS472nyn8J5iw7R9/macNMA4Em35XwTNRUOCwAr0Pqu2AgQyQA
8tTjD5aycL2gNSskFM819m67AnmivZ2qKyKYqSke2qf3I01NzK7hZLuJZBsJl+QWb7H9xVbWBTg4
6OIyzzEHh1g+GdCo41Uudl0OZ5VNZWQEF2GeUrkMMzCWvfbVB6mY0feUNAgnFme8YZKLw4GOCRXJ
lxxI0A+nXg9I+Uu5T6UOVwZHVeGA9c4SvnPlM9/EyqOd6ORz+TpyN/E6fLTSazqgogXk/DDhStBv
AfpCLtRe4GTT/f3AGQ9mucaKt4nF5gcFHJJxCX6zOvk78Z2SZfMtqWvurY/RJHLNCplluowRKxJF
tAAJwo9rnF2v2BzRcHKPJpG3HS8DmxzL6Y9egV3M4wU8EuSeBeLV6SiV6MiIMKAAZTy+iJzp5ynm
yGIuLsba6/AhQKTOLrjDAmAS1GKiWH6N9+umoXfkw0l2/qKTl872Tzy7i0vI/Njo7nDMmJWzpz+7
5fOcFCYamkW9r+fJQl6gbTiEF6LLZrho93PFCTZ2T2OH2/O82CjzA1bTvKS+ePMbc2QsdVAKOc0J
X2vSXr7IlFwQYDqlOMzFhbjAbWwmY01SHKOFvE73kKcmNONZ/eIhYx4ZY4widKOtUNHdQmqRyUpF
Y0ZzzDMGJ46csJul4Hd2Vmnmbn1zCEV8rhhG/wt59N9d9U1XXt1wxkJLYbQnEilDEZoTSPQ3DOM4
vioM0kjfJl8Ntq634ZZxgfX9oB2gP0/WlohvG2zPa55UopAnPDIHh6Hp3xjs1xwh8ZVKsClvFCTR
NhYXcCf54+pGj8G/kizrRhi3rMiflZEffEjCF/SDPHsw0q+Ta4z1KpIdwqhmU9YuSwtiWHcsGGV4
9xQ/bmZ0Nzn40H3mqJh/4pQ7158h3uQkLjB7iC/RWoIhfk2/euMtWw8T/5kZhU2PVZD90pmR7uMP
6cqEKnO6t5vjcjkXEFpS/5ACz1WFises6oK+BKUYLTsxNM0Ca4PQWmY3wLDpLGBgqiDOEg4aiihe
UaMP3xQPZOs/Pd2Ntuw/y0u70j7JYQGdE/dWsEExyXGrI/C4aAc2fDG9gKapysd0eOAED+ewJN+T
4ax51vEg7dQ70gCE8xdLd7r2qwhPDHwz5li2QuYHMPpveCHIAIkU0IF/gDdk0+TjRUldg7dW4/+6
jEaR6QAyxZSUVv8LzKgeWmjVT75InzzYvrIpsSP2v8DwSp5JFd4RJSv1Dxm468R32DO9CdfS7l1/
hb2J5Jx6H7p9jpok/ITDOwujI6KStLpzcjDOjbbik/f0PIe8TzafKWV01t7xKWEbq18p+XcAi8R+
ig8L7UBUf4P3sJ6AUagv2Le89BUrN/JzeeLAJQcHPZrO1JPRm4vjBLxnIopNdEaYi2H4H2H/8sPq
jDpYWPMSxeV92hVL6jplg78o1gAzdJjwnhvlhIkh/+6SME7BwpeZmXDbbiM7/WnKAMgWQ7j1ORtv
4leuoGRagG7/BO8As+zxglogscUT8DwlGUx9oo/naFW80G6w8K9vDebywkYIjnL2hIRpnkzYKtty
qzV/Buyxe+StGW6IlBgQxnCklTcYQsvJUeqPUrjO8jPKC2wl1NmPgINxBPgDrgCGZi7zF901JVqY
O3L7BcmWDQ1172++RujiBSh9UUmNzLYoUqoPJDQJTcxcoO0///sMlk0ZR2pLHJ1d+dCAR6LoHTCf
vhrmHeprIzCrmZGX4k0wH8wEF787e0QQnzs4nkzyHLfbEBLLoUqgcPCdnXnyy49Av7fUkoxQVNig
SOC++8ImuJZHnz/DHsKfK+wexRPQz7grxXR66P6fZDjBN1W5XH8TZixGq5xS3cdoomMiJEEQwPI3
U7bSyxK+EvyEulOEZyr+w4H+gVdmYNf+rkQDLZMrvbC6pU6pgaDrbD0akp/Yzz1MA2fTvsJfaxuI
Rjzfw5txB1wB1lOxpOyu9sw0dc4+bMXvWfPtjSvRd6zhrWJLo9jSuGtDKFIQtuYM2OB64InEgI+0
KHkykeMJgoVMQS0znWBWqvMr5z3W491fWH2UH0yKqblAENsXKklNnVo8DykHJPSi5iXNgTcBrjV9
7O61dDJ2EU07H3dclwzLlSmXEgVrwpXsbNK26TH7yQT7hzbzhz1fAKZp003LhhFOSj3aByxgfcKB
AtYX94jg4hSBjQ3SjM5MDRA8b5iOoaZNOUle0BuITsfK6wGzCHEEjfvWHJBcztLuQPtJlcBQF90X
YGdEUdW6E0rrfrLEzOYrwY+ALjgitpi9EftgXseYioO0Uw98FP5EvsJ93sH+pWDuX4SjU4L4X6Kw
jj84X8IlcjhugAnvdRq8MR+580ldwoDIwhQIRtmw75JdjK6Ax6HMmGjherVlUilSilM1nevhB0/k
hIgszIAonGVcxRD99KeeBGXCheZufOBj9eVKAO+jlM6ibftig+RdWb0MB/15/IHspsUKmIExY5tJ
uzjKt3a8UOKVDQccgPVk38bX+RJQKIa4AqJlnbR0mMDgDFoxlaGrQ4NIlUmX9dsdXG8ZujgELMZj
eoXTk5h31nPSr2HESmK85O6WlDnkupROmp2bEZrnXHW0awSLGW3trX7RsjEd4HxAFWvIa20fPhPN
No/VF3GmLwUmCKfdvHxxrVwPFBDgDWK9R0vX2zoq++ZFKlPKaZw5aOBKVsPk7HyuMYoh8NZfQ0Ou
+dJwSmB5H4dvNFFEwUCLNu5NgB0xCr1tCgieOIaHb0kwgT7SVXg1PC76nANmINSFcaG6YbeST55h
03ROCDyaWgAjGE/6raD4W5tnBtHAj9dBRwwJZ3zVMH9l9gzw5E1FhoE3IvU6tERIB3M8CW+6dnSj
brJJk7jzUIA4tzhPcS06cRrCsNDCo46egN4uCt5WvU3/9TD4VTCsyJj0xLAH51ONmi/Ma7fUHOZR
DseTDC+QKZq1bPGHxdwpffjJtQREZBKII1P6oi4qAsaL5sQ2seYTu0hkMmYSE5npoq0D70vaGZYe
fkqs1ZKRd/5XkjaBIxXmM1l3jqKbnOOctTan5hbMBemfFlh/uWDMedgq6FY+iahTO7GVh+gqsHlG
w1m7q4m5MIRrnzLJibZexGYcQWyEt1Zo+iEr60tv4ZMv1qcILXwMbdaz/EuNOMUqBFt9+yksCiBG
P7rWIsuCch6cyQMlqcdoGbbBQrBsiS+b83BkOZFSfBkolIuiEhZm8Bmr+T7ta6dqgt3EJKtcJqKu
uVK7VYvkZyw4vcVjR+824WPerv3USUiE6TpJqjO8x0eRjQjTqs6FzokEtgLZySNSYepnlz57evyJ
FcVgq4wQRhBLQMEEn9LgpA6SYN5Dbm27fqFpFqYtJ8v7Vj2Upoxq4089gToTpnCLUBsU/j418e/l
ocx1JsDi+h9Di9spLRJ5hcUX9lilQScQEukyrCV1Wn2u+zHELUaV8qaSGc0LxTZvSLoAPFL8V+IO
i4CWY0g5BW0ZW/bEgaQViLbSCuvKKJe+6P6VFnB5uxtlxhtqsbS0CaDdy5xvHhDcGJpzUxOImqI/
phdG1ZXinmCxZ5wG76+t0I5wATIDbe+Qn8Rnpio7id7KB0PTMTiort14a8ablRaHcGTs729Med8c
oATbEcRO3dOPOcZUXo7/UyNDem3uRajslfDWaopj1ag1C3mTWNJfSjK2pYM8i9q6hSFtaqHTRsKp
yeuTiIO1aSbOwOX1W+Usyeolbs1LFglLi0K+ZxBVPCyBWT2qRPgfvFcuInDWxNwWaA1T46bR2RqV
yRGUI6ye9k9oR1VPLqN+HDwYJvLHpPWUYb2VZv+MyxJ/M2wSlqLY/VkRmlcozY22CVKY2yzaMju7
0PKbEuAA+hX2jfpXKpdQX/4K6AZ97ujut48nlfU5eO/K+lMlGiiKPdZyWYfrBD+xHM1CiECgzvy1
XN0s9KeKEmHM5lQqusBixK7S8d34mVgY8+AmmI0EmIx42uvzxLRDGRXCUDg9gH7j9rOyN4kKJYJN
rTa6y5QWqiLG8G7R7kMhoN3WDxP1vw0TQggE5nnwLMAze41JO452POqoAKwupVAn3xg5YtcGH02O
8YieHUfSBxI1W3V9cSwD0mFQaSI+KgXQ15hfnrvNKoQT0QMU9GlsB64HUKRM8HnC9DjsOV9WkrXp
pv7NlDBUE/kOjJ98PGhzUButtWYJB1PdUH9l+VzqJoMTWma9x+bemCd1d+DZSsU7RCQ3eycMAVKl
R+AsMZVOF6r4PQlM1Upbcmpg0QF5pR+so5UCGjsTeXG6XtVAPiYMCLj7yBoSRdsLUm/XUDVTjNoL
F/FJNxwtNKJwm72c4Y/T6d68V4CwYCBNdz9DkonpjkzwUobbbbF0pSO/kUwUmNTHPuJrdNeOHrXV
vz2lXQ2hYouwjOsy2gw5MXtuioKBTI1w6dWwSwJQ1+osKT3RFFiOlHsBF9KmY/UGzKWgSUgakTR7
g+3YGDsHo4dK/Oy6NSYMTXAahM84uTIA0Zgm8GgEOAwZsIPgcDCV8+DZ1jq7Dw6iWkNqbLyKhwSv
BVSkmNjmPYOoVFjysGtpw3MG+YswBOQETsV8yOIDwPTs+1+/Y+BE6mYOktYFf0qUA2/DKU6wwWj6
RerLK4W5gxh+5lK91ogEcH32FELDOEr1zrEKdyEDDSUFE3a2mEg7NAy09JQkRdf7rHhidAnbIW5N
bSk3CepxyI4+dJz5hgLBFeZcWB88NV9bAVn33Ls8CHfG2KOlAj5JBrp/jldasITQqgg2TX9heVpu
ADfPRRWI7UuL7SMo+mBAwoSNJ+NhrEIhRw/HSItiygwnS9ike5gm9KdNgCXLsBAam4UZPOMv7T4e
6SkMxhgKduYw+f4y4TBg1tJt4Qua4tog0bx1EESSYj2NcuwURaZ+KMhYMZ2hXw3aB3UM/hOkH+BL
2cSbUXoZ/W+EMq1BHew5LQ4HwUlnDsdWTNhc+FFnn3p2JUULJK2s3znAYOEBjmLrok8GfbQNOEpC
2ZKEbTasynhf129B3WM32UB5wNstBoNPz5RKogGPcB31BGKcRPiSCk4pPmjZ1KMIB8PdGFQC3ZfR
HUyCVANeh2SZ/5qa/RocsACU8UNrltP0ZKCTPdOGHs5HAItfpUPto9sQg6Kt+dFkPSiCU5q/oryS
6k3PtLdsH2SBLFXq5rQl2YCposVGnWZs2DIxLCOAWLtuo6WLb3UMqR1AOccsRLa19kMA3xuvNWiE
FhIU/THI8NzMy6Q5HnU7YUZTNLBOSSSBHGy0OjIuc65QasSwyN0bX0L37n3j+OM7e9eqaycWlkyx
vozgJk2buPo37QtZ/S1Gtk9Dy0Yp6HilY4Ur8lQAXzfKnuap96C58jjJ/VljoIFeEn6YvDIioH5B
far6yRy8y/TAya15Lsv4ZeCSYg7yrjTVdUNZUDKcMlFDeTE1Ex2BHq9zDo7pEEpb/V9xWeoDlQYa
KySXKMZgHNmea3zARwkLIsg5uqYPG0BW8Jr8qOYGCuT2mCeTlsEvzmBJ418IM9EzAK3Xhf9n4DIl
Hy09xZWeBazgPwSoTYQQtHcCqFLMantbVlR+arB1g12BXjQayYHtDiOj1tG/dIJxLZgxNNiugDr0
8AlnrFtYsNIpvspn5Sv4yCCCzNtddu4Xwlq4KuRS5YuYQR9P0kTyZfRV/lgnTu0f9gUeI0YYBB/d
fX7hVN42JMDMCBaBoJNdxHd3g3XdvcH0mAcww9cu0sHc+EflPvxR32LZNOVK34M/C1uFuQDpZZ4z
BpMvNb2dMEMGxoMKTR+GC34RsIDOUr1qoO5BQzgNgEAOCMwdXaL+YBVH8/AtLIWPdGP8gmWhKJ1F
n8D29+5l3pKtdoo+Siyp9bX8Ku4pW8w6v7nzs7BQ78qM/6r33Vq9k8YKYjHLCRrgC3k0q3egJE5r
hDnzFMoTdqDXcLfQQZGN2TWbvdoF6WtL7xue40zZArSRRoZt2mQTnxzSqwa8ek0uxowh5nm4MFa3
pZ/sM7qgavvJf3sSNp8EDOH5WG4ZF7JPigu6ymlcNyOpilFw81bu4wv/Vxl84TaY8JoXuTubtmam
kjoJe8GxcganedZHwMbBYb7gRHb1DJ7uWfvJ/gg8+fXwQyze0pqRzIYRxyw9dZ9o+QSezOkCpyof
ADyclLzpwxCruAZ2nGxfHbyq5hAh7HYTradxYQdFFS7V+gVoTo9ubbMzb70y1uyA8wv08+qdLpo9
1+nDuGuvBqCWnWj48FHq/ZoT1YUEN5wuw+KjgtjLh9FWbjcHImR6x7kAA4adhWSTbg7th40U/JIO
ACLp1T8a23GT3UKit3Gm+aIPAJUoOkZ3+FLPAhBOgVEKjpXgzB+gQXDVvijYgBbo1bsbG0X/AX1g
zxgUXvEHTtVse8Rw44/+DC7jrjxV3zzeEeokz8XPCnaWged5alJQGRCIGiAjDsdJVKWisDVIH463
ijXz9whb5+Jfv0MZu02DmXK01tVnvEEzAvAB3sock4kkonbegdizpXgAE3qhD2qXDRc9P3WOv5IW
6ZEt9EVTz15NROnRIs97PBNY2xto1Of+vbSBE6cvPxsdzG3yV3vnVsNwg4fHCuQs/VYW6Ukqa5Sk
ruOFlChjFpHccxfzV0R1laADzRpS3bl/NGQ9gYAQzWusE4SUaGw82iN4zmGoAv+YS38QFyHgv1y2
q44RdxDUq7I9abTk6VZEuxPm12HUMAsGb4oW06k/bZKDAD9zUFc5/S2qp2lLYhubBMEuJPQKPRS7
B2ITS4R5ULN972tMbMxDfBNaUFqYi7tK3ETZStE/W+IuxEWZghPGGzeRj4U+/pIxJBAbndAEHoxy
34ukDKMDYcwd6jrcuIAwlaO004VTS960CnAPTT+mr/HV50RoDhWntcpN4zNTJmoRg08Ve+9/F9Da
MXJKhM9EP9Ak42EkzZhpFSu8Gd5AccIjXbzQ/OWn+siqqlaAOoBZsAbhKpFT0mGFrc/z+iM3HR+X
AigCzRZwjACJwjigAEySdZOhKpwDSIBfAXDHcMHhcuVMffcYm6fkLng3rcdO1Bn9bV2tsviECQtp
tli6SrjHwJn2KMea/KyI4G+n0SQQqD1rwwIrCrYJ6gZY6mClA15qm4bUur2l7tJTDo0Jk5ittp6c
Wp5wF/zfKl5NZqYQI2lJ/OmB4mw2fy1ytPqNwCy1xC5nDOxMkG04h0nL+ROiWfZ/ylFajo2Lu0++
hrfzm1C8ejjXjuiJQLor6uuhLDYFcJA7hqTA4bAGHUMUlgiZZojEPXSQkUjGAsj/CupL2+wNMktE
m2IghI+PkpSOMUNmi5qOkQ5xbraFzqNcUVMTRYaQdKiRIg3+t4nTkIIFYo8JX3gVIeUY8NlVmSGc
FJxcTFkMg6DlHqenkKSIzluqAkidhWEJtINhMDlOfkNNIphq12QqIK2TJGjAlW6jmEiCEUGWEYpu
bArKjmQMFe4Vi2rsUFgQd5CDUwrmq5TJs+FH5D8tgNZeku6ApqTDJ8UjEE7UCWgzmcnpJDb4YCHZ
25jmsswIcwmR0jQrFKEHcjMj44GjUSU5PVFViiO7Oz8ji/CRC5z0x7h2fATxUBAGbpYdCnscR6pH
1d1wD6mal+jt/coWalvXl5W+NMcj7xeE+6Y9aiZGI+eRGzgEe9Hf83cDVqT9Ws0ugL9psGIW12vr
zn9ryhNfA1Zx4D6MEHIFahcX4z9E7ilkOOykp0/P+5f1oxKPY3QTm0skrk3ZMSVHNB6h8Jw+T/0y
YYWWzSME1AuLo9E++N38DqZtfb6upCO5RKa65Au3tc2ftw0IyUpzryrzqmaNiegYEb6GemiyRAbt
7wbH0JwgwAjD3DFTGuN9SXOgO97AwScV9E0ONVdOJJF5JUzTL21fW1NezRTtKfN/mjH9NG/pCucM
F2bTrpFoJeOXmBxMSPDgaybr8Kjp76YMZiXYKLJvzAIgXZntLITn3ojfOVkdf6PwlNxn6q889Tpi
z1C15bAKJfwquftVynQF9MPz99G0AIipi/hfzsFRTT2vI4FweAqzoYG4E/cZdcwZWp9Dg/95g93q
EO3+keplhJTwOKN7VZaLNph2BTAL8PABmMwYaAFUEQSc09JDWWzdk+qiYQcqPz0M9EnM0JbYaqsh
fnFOgBcf0Tr9MRcc/LYKzaGmSsoLa4uiioXT4xK5rmRH44b0zhA/2pzc6LUmLOHz8a5BbmOKw49H
ic3P9CWqxXdL+GHvnhv4ERZATGieuTH+8FbWuvCJkUrrovjZK8KxUB3+JWFE3jxYAdwqgc5cGN5e
d2zKhBzqI2NAdkLuMoyWrj5q6tMv1qxcJsmjeQbfEmwUu11zVI3d9E/uoLaDqs1N5kW8mgO/YWJy
5gXcXsO6uiWbC+e2wymSxxfx3yr9/7fzav7FHZ3U37I6g/Zi6ksMJEDYuavYBAH2lda0hnjXINjz
iMg8LhQdzREb4Ay22+jw5r26ztG8aWvSKLreCXpyoI+sQvY12fsAfYwfHc456C+yd4/Jm77LYZsR
vgMTRKUDfE4O6SC/FTPEaxVcQmndaoB166hx9BriyTExf4fiaCq7QtuJDSt4afGrxF0nXazwbXEh
3KWu7iyuY4E7Zc+WxKJrlatnEflsBzAgYFlPoxccFOnaKLbKWfVIJ9rFtZ2i2NnFWqw6BHaihrbZ
ZfnFGkeL9etHjiEe9exsYD/SOrl0TsxnJHGOp2/eIOaCFhh4XJtMJHiBODepoAFBl+NmdqzQnBMb
EYTT3mctLRJdo5o9sCLPZMw3AUuqdzoUO6iWMzvIbvxC3WR+op1dt/wsSZgMJ3LkJCTSzblKcIbm
8vDLBHwClPgmqT3IZuWthoS60QGqYfoH8byfFMwjlyKRifDRIFMRfUpIndDjpMpSS2UoQrBSR5RG
DTIDP3vk2lN64WqT9WzK6rNnFqtxtPT9W4Pw50JDkEFb3YI/hieHdJXdc3orl5f35pmlML1EZVYe
dm+Wls8LrWupPLXo6JU3Kt5qcHLecXrz9KHRi6f6c/oGTfAmFU/f9NmD3Mc+eAnjW6WrMXoFkE8h
JOKCl0lhzTt5n3cPuXyjdJXHq088Sl46ODBK97HfsTFOmarGmkU6pVTA0GiO3Gr6x6a6Je7ODeEo
7DThmgR/rPFMenDW+cGLPbmJyhm7czHeEna56cwzBmvCStooRhqnzo4uw63cfFcMBAN5PbKhc6bw
RPMLWmst55fUu8Evi7777sDYrAOSzvwAAtGDhzjEkS06NeSxNcoKcVUGC3ALqMuscB8Byvv4Z5FV
4YOOi1ikxbdGoZyHZDwABUrQYtHHxJDtrUaBMcK2XAVPPSuxXWA7nsoAqpQkxlpMA/cTg+Wog9Zz
UEecWL4LGI7Tgssz0in8fWKtsmZXQuV2oQm4KTwY/5yw65mGu+QM1SP8ZQf0BT2DCyLt8K1bhiqk
qIE9FtMIEi39oNlqoUE0G3621oD1UwlpYViXMrzaoJDObYn553AvjO3AR1AjvAT4eKOM907v2wZ1
hAg3eHp5w8eS8GAoeYVpGLYByWY6LUQl2MrlT12iTGhhDVcYvan4TfIwcGpEVCBZJO58iyJD585w
row6l7vneOYZ5kSZao0qIMqMXz79PzLlIiPv2b/wHTmslXgeclXjpcXeE5rrzEBEKznTJWupRXLI
81XNt++3KqSTENR4CEl71pltY1nn81X6jsAVTGICqpzK623RJZ8Cd2t30iur7wzVsT/cM+Ycys6t
L2K4waYlDk8a3a7hWLvgaHgBUNtcpafwm28XY6T4h0CHuVRvlaG36ZeSdNWg50xWfbIU44Mw+ZM5
enRS45+h2IUhwemkBRnieohPtQmHZBNb5FqdatgX+l7EuF688IN6uJoBVUHEqXcqBheI91hgJtgN
8hoyW3YJvn75YfAfbowq7wADBbUxOz/vCTBPBwGgH0GnUKZ/4hooospDHA4oxMrzlrm2VgVmdlyH
Dc7G0J5TZeHBJq2ZHd966dCqJPjd+TxhYpEbs+Rd+KNeuMbClclrsR/1fYm2lB/SXYBgsvBOeriT
dcjCjtVfYtdWrf0UC5jQWq0mdzP0d/IicvcDJ0Z5iku0Ok4HrdK/4JtZo0fnK7l7q76YjZNoKFZ2
/Dz4YMGUEO6w+o6MV4oitmR2OhkTVfGTUKEygpsrgcgCu2jEigkBI9PwpFQnksf5aKJ7CZWjJ99l
izNu56PzcY+DtKgQegY3LV4Y35q6aJiplzbn1FCtK9zlvVOqOuxmbDM68wpZoyRimFumf9iRYpCZ
naFtxQEeP0AuAAqanfWYxEIXtq30ZBU/wMButATzlM6V9CdCZEzXKYiWEMLhQrXPZEGBGLNLYYyl
uzG7yyP68fECjrfEcY7UkS9dvWfeH06asFq59tSUwHAiKAj3TMx2nkrkcwj5FRrgEFCW7JoO14MR
hNK4s9wm0gacU/4jt74ywst41+kHYcJDTxtvqfLyOA708Ie/LDE+qJirWlDrYAQUdy2SENKvq3xH
aC63tAl/pr8XeAMRiwfhyoLw2m8ZYlTuaNUBh2eWOwXNSKNSrCjvMjSFw6WJprWJ4Suud0hqEUXC
MAg4/BcZQ+Ac8C/DDjEHEoSHHf74PCCidhc6vlBxl4YLb8F31YV3Di837P5K9wo1T6ymobzEXNr7
4w0bbrN/EhCK5QfWet0Ag69Z6H5/MqRL7+9ETByqcDJ7DKJDXNwz5Z4V30V4oFJthHfbniyc7pVF
OE4fmNvgeRum8Sx0+gYeWGgRTQlg++Mlh2b4j6PzWm4WWaPoE1FFk7lVzpIlWbZ0Qzn95BwaePpZ
zMWpU+MZ27IEzRf2XnsnyLYE91pPa222l+QDVGt+sAx4WC252hWEBXInaN67S9vFmzSM1ko0OcpA
jWW8NTx7EYSxHkHB4S5qTMWsXCQUtbVVHFS4PBYfpc7tZSAIQBNaSDZIhCpUYqWRqhN8utmr9Cmp
g8+2upTIbRW/WXlFsgm5bXxnr1vlNk4iOBzWti5PvWKvm1HB6+cAwcamGW2zZp1TXtsLdD8t2B5e
r70T4rsjktFbjvYd7RZD2CbbkT+Ee/uDY8LN/8XxqpMJgJN1mxyi5KMoLxUmuzS+KsMrqmFQCXbg
IVyOEMUs5BUNu6xV0JXUBw6ETr1bkIHqnSCKkTc8HD58crGIVeKuaS5DvCpd+Ks/XEgqKpV61+gv
1b86ASKgHYeiS7Cewnb6MspDal4m/lV64IdON3d2NYNVQR5g/1E6f3p+CXWiCYAKHjhTSuWIpZrb
brQIGZjz+pthHdiI7r+7ZFfGL52BiWvsR48YPXS9Arr/go+Sb+LDxXjfWpsG+CuQzkJtOAx+OJw6
HEb4JKkZQfEYu5iY4jb4UXz2ie6fwz5AJcQNCsMF+ndExjGpP96zShFjcSvlzAZTPHYjfq+I1XN6
4HxzeQd5KzhMzPaUUo/k3BdtyI2nLlPjUpj7IuXTQDPj/uXenyQHmKOeiPnuwtQ8D3/6/MdUd77n
bU2Ge45y79J1gnwa85PZt+8m1NRbwFLNCHFvhMyy/WCRa5Pgxl0MMf2o9xepyOD+RYzZWnkzwpv0
HkZwCpmeOEcnsg68RDo72A+MDAOwmBqGJi9Y8QpLd2f1a4k0KU5P0KZLvIW9Gy4czH6NX27N5NiD
eKLS1CH5uJq7NiPBJrlD04RpLryrJc6cnlIYE2O9WhflKTHUN4Cc9cCQIoNKCpW9mZIcmec7IXAk
NgdZy/1CfnCFBlIYDFwZGbQ6PFocvHE7+aI+HZAAKKqSihQ/+6GGT2PYu+LeZTsmvu6wCZhQl+5v
zrIr4+gK1HPlVJ+qveessBOa8fSv0XWo3+9Dy4frvRrJ4/hPD45h76x9bRtHP/y9CU4ctXnqXcSL
QxRYFXMD+U6QsFRws3mEu1ayXVDbjZ6fQjzy+dmu9qquQ20cF5ZenDUGlAbiuBYwis2i6LtRnhKd
Xg4BMbKz2XQKpOOnwut1ezBQ91qCzE3Ym7QPnWa2Gr6d8hV7KMG9fynRpwObEMtC/83EqUHFrKaE
zP2W1VdJUcP6wOz/pPgU6sVzgNWU4pzrT5lcWONE2jVrbmRLD0TqGes2OxXNpxvsLfs5OE8rf1CG
G9XFpQNwvjuYkMF2iC9knZSanBW0FALhksVtCSzLol7UOxbav12An3O6yL/MmoFdcbE512O2nSbQ
sMZkrVRgWGjvevHw+Xwr7kAmJV0+G/QP+lnUpGp6dhnl96eBv3LSsgr6Be0hnJsv4BBPpHW1oxV9
YzFbFcvAuQ/Fi9YWMJuir/pq38fMn3aDvCvyr0/ffO/RyV+fqbc2RPO0OJgDTV4xd5BzpeaEUX06
GZAO4g1PSYO/FpSQOFpy0+ofnAgy/UI3aukflbfHuCytdURj2OxMh9nENK8UyXnCyfasCxF8aymT
P5q7yEeUOJK6gIK1QCHHEtvLPtLgDpsjQO1eLgcipdHsaSAG4YRNnrqhf8J8n2xn7YzNM4tWBcNd
thpI6+i3BOZhT2ImTmJocAjTS6yde/uc+T+1VXLP1QBW0MhjaqfxnGNNYOvQvkiIwgEnPxljwWju
mm0WLsFZ6YxOUb7Jftb/wtMJS2TEK58gZTCEhzhbwKxh7pR1a8UgWWyZ0WIYB609qD3v88P03oWP
0xwl2iQfjMmncZfIRJFgwiUd+s0gz6p1c/pjph50/6C6kJmmzHfm5xxFK8T87Aegd5Fy0BjQey64
NoaekNJtoR4ahrzNnl0ybxVoMSI1EsBlYokRi+2MAW3+n/tStypXIYQTRPL8zX8sIrgsWZAhxGfN
Gqo7fgDPPcg/zS8rJDkLOYVazIDqu/hQTij2/LcJO/DONJx5MoLAjok5Sy+w85OxVfvEkM3NZxOL
eim3RJVQWv32u+aLvZHyV0bLoFv52h57Sb833wSgo1nzaMljQ4tEI+yyuEE2iIMDSOScVikmVQAL
R86/maukLUlcxBhLthlVfLwCsI/ngh5MfOk7ukyV6qrej9cemBEmzWGhitug/4Tpk3nAPIq56yUG
9AF6kSeXCH/ttpolEd+FsHaouGhw1oiBPTWvJW/qpT+wd+LvkeDBKhuF/ORcAD8GKT4u6LIfFkdq
ET19HFEW8e1MnQFllwmZnqjDQuoURWGwDCGrWI9UkylLsOCQWzcEz5MsHUV+ADaoU79DHjuVeUSu
GkImq5VfG6nBaHkwpt8yYD/I3INHV9FYwSQ8AtgbOeB9nViq/s8dj6op4Vm/MX6pgyX5PbZol7Xz
Hit/UUZ4Dscrua/GoTPesmTXJztFyZeGRAYTBhe7AG7tshKoGZgHu4TFux++5XTkRvg3of2DT+Zg
jdKse+WSbtnCgvcLsK/Ig/JytXrnkWXo/nXYjT2AUlRSSoWPSb7VBtZkbMQpCTnBDhGNrF7QzBfS
UQ7AQGwaOHYLBVtDnV+dqeZFZ6KFdisQ3+RW1v2zE5j1VJvJ5CJ2QDFVx5g6JESj2DEnVbem+XIB
E0kq9vQrjNWlOTxdx8FYlN6DqDwZqFqQHUx6PwznZgMfC3FPvUO/7ihYGlFrkhRspcOCNU4xHFwD
+TJo7fBfLhFZ4cKqaqY6nKcGv1OtcGIbxwxUAGPg2aSkaRQgmOEjjpgoWOM+wK8Q8ch2Y/FtFWD9
0u7ZV0QShEisYsbr8B6H3xDTZs2EHUMafyo7ACTsJZo/cLeezXVxRn9TVEuYVzYcDpJoOO5oxWDr
wa+gQiWXXp0L2sZom1r/62LpCNAM4Av8Qzrl9CuQzz0kMIaVA1l/28qkbl6oUPXTFVnI8LrHdEcO
EpGJ4OlR/6GYq+YB6YmkCHHy8aitz3m7VSnK4Ps+CNMQAW8FCsYZ4c0+Pn8INfxDWW8YxrDkxQYF
ySUwX4apsDVKwD1hBY0QAGRHpHN59oqpyVp3y2e3GLJ8F2UsJoq33irWqMHUpNoFRv0WM3iI0y8J
s6IYj22mPh0dXb9kwonhIyj/2ZK2gPpQs9/T7KVDeyw5juMaP1f7BklFUu0mMV5NNChBgI2a/WKi
w1+2GY3x9SL9F/GKHWAVUz1g18eUiWo8TakQnMl278EcbGK8k/jmp5xcSrBMQfFR9P/8THuiTcng
W7t2urdGVMNcBpOExcioh0SM/ws2PBEoGmGZPCSFJLoRa/ibz1DTxPHqCgTFDt5ijtZxCk3NXhWo
A8ZvUKFKaNvjlQs/BiQhqh3afkZIvDm/mBmnYeHU0AD+ZwensSjG6+3NOeOCbBuZZ/wEmPcK981y
D528MOvumW6hd4zPJJueAwCjO9i4PQ5e5pvGMsoXiobUc4MzBH8SlWNvrHiesxBD8SX5wMWSBDn9
eJhsfzR8bNztD7b0ziX5Lr7RNbBu5RtRYSNaRn1PWBJorkk0DzoPZ9ksvGM0CQjw3eq8SIRRmNei
NZ0UwTapv+vLXTMeSvWT3hLpv0CyjmCffQVoaHXV6GeVaG+NggLVFtB74lo1nIgzegoTBQXXLRDn
uZ5tlGCFTQC1QZsfkLMjWUlwFzBu4x2n89GWbOOJB6Ap4iQD3MNWEwk8oKJm1ZLkbS1FcvS6Y08p
nS9Q9lfMIzz7IKbMIF9Z3HPICCW3qwFcd4HgjsYHNf6oXvuBhXWxCpjZoj+NHW7WHY92snOqzABu
dnWHkd3aXW/3VYZ11fqrQWF6gAZaVtGwBUilqExS1FTygi0JlYVZYXnF1IaiwmzZ1KF8VFH3UTAh
vK9+FO8ssU838XVSf/ry0OHwgb4Mw/XA24qJZfoH0KecwWDwyn0Xgijl2lF6DPdav64FEQRMwIZ2
3leQ3hyGpoM8dam9N+1rqvvbQLJkttWH1w1I7aurGy7Nauu2gEnmKVFGbxyxBhxKsnD9vaVuugmd
MsO8IepFA3Iebg1ZvBq/lnLD+kHMOvb7ZtGCLenw1vPBLTVS8IZDxewY2AUgwXQawcmr+4FYpzSg
2bArWALeR21FudPDrnOuWX2MxaaB6jdwSs1IgnEwdClrnAZjvXGKS2usfb7IlqbbIpcesW0v5Nc0
a7gV+5z3TJ01v6hBAGrm45qNsUWXiPdrVk73Lq6lReKtS31f66tSXznNKhyIJNsm3aWA9qJTpLRE
jdCbNtq4djnLUfIxMJq09u8t9YGXfZFknVjrKtoWUKx9boUR/722MCc2zdYHaqoseHwVKXQRJhM+
hgyNtGsjrteWF74ZmP9HqayHklSpYe5Z771+5Jlm6/7Dr4HfMvpgHVCi8s2WNkPeOv6WEWQixFXV
3WTJOQz2orH0NcUC55Y6JQKXx4Fj2+HeCJxTaCgL144OZo1pEUFbQDIDTA78aoW4NkQPcJQ5NTyK
HPGVwdGEo1gjNmjr9/5qhA6ivGvdIVJvtDdZcJLNgwCYyDszQ8UwHdunfHza1Ip2ZiO95fmfnoYE
WexbCPxK/YAGn+ckWBzb4lGnG7/aFCKfC9raGpA8y56qeUNBETL+oVwCfj0P4YmJ7kRVRjepmNZH
ZCxJzmiDux3e+/arJA3RONraOxHROagCFCBp+siHNwtYsmW7Z4i328rTd5aFKD1nhmvi5FWcvyEJ
3pDHFM7VgvHkmhuNrUivJjCLu0sA5cwC9cwvj9tzpn0PUAXFpbExUIHMUXfNtFpkwsJkKfuGBkZn
plivEZBYuGi6H4qBSEUhlJMBaWId5RAzmMIZXw5qVrhUeX4QBST8S9zvEPxyy9BIMwVL8h9LHMDG
Fs6pE2ubhW/Mb9FNCPPBMsSY42iEH7U/kXpqBWMs6MFr8iBMK+C2R1rEPc7yhSkLIK6iAYvfvUQA
gq5W5rZOdDvPNZ8XM8WcKQnWTnZzGvVe/+0iw2yCJ2lUXndoe0Zs/4sP38aM2cB4zP8o3Iby3agh
SQ0zKdZe/fJrlqIDL+lfLY9aRnXIqSjPhXZNPW0bDNigWnfvtEckWyO6EZSOif+qaa0ngajJbGMq
oGI12cb8hdPI3BbRTPWAlDHJTcOFS1fuRtwIiOxaGOiEc1AiSptqv+4Xfv82PUHROxtAiORxQE5b
0pXqjLr5jQrmyYhKhbRbhEtJgHr//46SlWaYI17nHApyPMwY0jwGlnEEaEr073HePdVQv5klUR9a
v+jcgqQhlijQhvz+o6eKDvuBJ/VOYh1s2VU6oIuzQly0ftwGmg6UkJixzIDMh+2ZjPSeoWE8NltE
9nPLQ+UPxqKDFmAZLLlw+ADSdqbowveRrZQRYxbvv0Jkva5aLOox45wFjoR+wGkyknhKiOlTcNtc
jO08k8RtmeT18mOD4p/i3zOe4T5OEwValBMSAtR+dhrJOex4jPzpUcMMtIS6Bws5y1c1P1I14QHy
n3TlI0QzFvopUnRCJKdoP4MSPhP4qfHr6Gh29WM1HGOXx1F9sPyvLGLxlbmIk2kn2OsgEp2udkkA
8h+1AeAPQzuQaUT/R4c4XllXhPWn12GAGXsODDBIIl5JaRxF74HiWlYlYuh6ruicRz61wPSkxMSv
8D8z2JcoM1yNvVobf2WmS0pjdqlVTsIRGJyhorThBJ8EZMZvaH032ptab3yWFsqxHfdEshnaH11T
GjO3v+r1YWoeXO+QB+82zwiTqWsJjjUqUY/S+CkhMmjyFh5deNfiFcV/Ye07BzgDSxsKKh7lM2e8
lOZPO54sd9Olm5g+vyIouAuXCUo6EoH6V238uupbnD0HhhPqAM7L8RjJ3TO2izrbmobAm4rzL/eO
rN+/QPrb5JqlbOxxXC20+NUUjyom3ueWqFslXYT1Vl1Z/s4zb12JPmGWcBi6a7XFbV2iQuKnFj8M
igfnq2OshDAfgQlsqr6f1cNFBWHY2M8AplD/YMwFGzFpLsSXpeMFyBZ/W12trWkW8o2InRICgExn
7huxVvkU4RDib9u69tOhShKSdBHHXUSecvJ4NDQa4l43QBgQcc+DVOBBWQw/SnTXyw/s4dSao7qO
amCIJNPua0IVoveGPaQTXMt0VZD42icbqqVax8JsIgqDmeX4LBWH+aDjGaW4bQx6ahe321aRjzhA
+t7Vs63Swlqjm4cwTwHXUYf1OgYAfPvVgF2459y3MTOl3y3PfEIg0DM8K/aUMV8tA9ANUbAsqdRH
j5aHk6w7W2iyiWjR3MfYa68IXhUol4cjP21dQ4Do7HxuolgWDEuwgubeW5h+M0AJhXOeWsSQoVyg
8YSVR7r/vnP3LdCCoo53Sk8Z7Z5MgaP2otA2Vurajo7hEDIFjmloNu3d1xdjTJw7q+uerNX6Sexk
CfYO8ERP3LNgjFvteZZ3xjQWgds+j5WdZa+15MkUlg/cZQ7uuh8OhBzY1UD85TJhO64/Cu/kc00E
SyVaegJV0apXroH7KNIrU4As2NTWVnq0upQi2oVB8CjYBSy58lzKo/Ti9uCZj3bItbKjhAmrDzbM
ASLRhvUppzzXGoL/fG3L5YDnndUJ5sdmKzlRgr2G3AmD66ahTOmY+Dh1N1dY9lukP9TRFwNt0lQJ
AZEs1M5tcwmTuw0wKK8+TMAqxNZnRH2gjgFZFh17G0UKy8m4XQ4gOf1vjXENLKdiDzCUd69OtzHB
ivFXkt/a5uhg3yTuLsGWvZD2rkjWGigwblp1GcOTOgNo9RQsBXuhr7Uy4qP9NId35iRpsK/UJf+Z
Wf94PP05lk3SUk66i1KXpESGJpGLykI7Dsw+GexprJy+svZn8L8LgqdIoUzOjXUT6jbhZm0QF9S+
XI7odMLk3fO+WoGe86RFX054VeQ7K75hXw+3mKPOhrpYvclJH20BeeWzuwOUbQ123Lux+GubXV7d
1fFWsI4IEnIrEQw6+6T6qTWypjXvOApjUQlnXxfJLmy0LWz4jUlrZPs3od/+92Fy8gZHr/WeH2nr
XE3mgQPlKSBXEe6HmnnI1gdpPnA019avjOVj5Cp1eermxP0oIe9Rpx8s+jxzgv9RHiclft0m2hnO
yFli3ot86h5SdKPIUk0VbSA9CKMZHihF7eJVd4tDq1cIrxJ/7ZTAbQqDnUz2SNN8Z4bVS+Y1eyra
AIpYF7pvqeOI1+JtEYpXZ2OGSdAleg0CoMTa5zH6foq2/7VV3joMl8b44aaPEpdIhA9cVN+mSoYZ
WwVYyLDL0sS/pna/IgrvnmohcOh7GTpIj8GiWOPJCw8i21eVvxQmqDlHeLd+CkPxKslU3rwJI/6r
vOTYtRqrJnfTeNoxbVysJriPUi5Yb/ynqAKhG09iqAiY8bZ6Ca+WFFLPyw+1oi9K0Mb2gG93oq8x
PdVHJpHBmTWVdh85LjT74eSvEctZg84+U1i1WzaY72CZTo/LUJ76pjy4SX/ITTdeuTxhDQ+0sWa0
mzo+MdKxK7zPfAs+1gLH2t8AayL51FUcQ0QUwtWY9m0DO3a0ZGr/L4WoZYZnNlJwVDvtqwHIU+bi
yn59VbUUC6i4RvEeokMVEE96j3ZtWHhePPeCn8Y/sht38GVYEP8cJgYVAjeEXKiU/98QsBXTi41p
aWezdk6D7+NVD56hy0xCH2xz4aR8JUnguTXp0c4zHOgalYhmX0e3gNUfj6jliMTUAo351LCL7Fcz
/KL8Y1r7P26zPecsA8INslpVsz8cBGV1+d4P1dnK3M04BAa4GeXHAc1JdQUnk7mb23Y//cC+QUU1
JcjKyeldRtf6Usz+4HvmUZfUFcwgmd/5Z6N5kUdBJI9uTPlZ+jwNN0P055fmUlGCdT8mRL3VpxII
bzYQYmVsDebxWvWewgrGgDzwzKlp5UY156l+aHCO5wj9F3wgZXcOM21O7e2RLuwOxJUSRLmr2ls6
IFnVkkdHLl9YrhCa6a1yGCtrXinOXRPdOlG779QGORkCckhNgLH5wLVc++2XZAdo9pj0Gte4agHm
b7p+tWdtF/N9ZBh7Fj9UO6eUzckhrk59To9N1rqFKyHXVxzT7aNtr2Z8HRDluy8deCekebwDoK5h
/nJJO/YuNwFJSIYwXbHyNPVWSAfIW7Nwg2+v8niimyAjd50J26bEVmabxy5jfuT8mmAh+pqZMLvM
WIG8wq+1eJdWCX1knoALS1IAhf6ncE9pd/R1LNjuIWnYg0+EqaPHo3Asn8zmZk6e7lV0RQXTkdKn
MOB2cnPrW/f1PRQUwqxrMPD4Y8dDzv/5pQpkUz1mFU+vMas+0L7uhAudvcDLhu+Cd/lI0sut5NkY
D/l+ukxyYErR8FCJxYzwG5bIR+pWYl1XUxYnEOodiGnTGiBmxBxh22xLphJACALyy2atzV1tiwJK
E7VupxPj4pg/+rTq7U6hcA+OjWsp9oNTBSRPRP1Nk2I3FP4ryNHQ1WKeVt1G9A6CSn2ZNxoq+mo1
JI8CF2taxeW8bLxToWWfxP1ipJZHK/xrj2mvIhyVTPnKYRkMU8Fn7y3ZbCyILTFmTs+hTl7birUs
R/6YHgWY91agozHUapso2rxCs9/jZ7ayHBaSJsS7x2wzgfo75ng24pbcxnCyCTVgif15CFNhikBp
cLfp/ZQaJU7FQNNXfEvCcIASovDqf5PYXjtmdzADIiKHk0KqLAmDc8bd7bvowaTq+NlXTkXfJZE8
2tda0VZ2Pm7w9rHbTVZ1Xr8ZrFLtwt2BhpZ0yaOBdDLEvHH0wl/bOifmOYx2kqliI9x9hOU+IjEo
6MeF8GG/gq4ogm4KvD17+PhGLhVjmloHyiIttUVaEa5ZvxV9u8768U31UL0qGNsYFpCKAsicGbKS
mO/CXGpEwnad9dHhjpeudeyrYtOVWLTACkqmtxUZWU6QrHqc16D4ZPVlBPi2SaguA2j8rrrTtHqf
KxnmMO6stDjauoNEIRoACqlovOXSqP6XyPgO+56CQ6OAM8jCrpFYLOJnkNwBfgyYsJNqgklSZ2Bw
oNM0iJK391LEm1wLV/m1IzNHFygkmKwJFBWF/eclMZWJuk5kshPBOqu1b5VdDpN6g0UYxjfb+1JT
ebMVtjDkbl3iUO665v+NLcOxxtun6HxjcW8ZFEoLwAe+CRcEmNb7S12SfJ7vR4OAuGjM9qJ1uCQZ
G4EKK8weKbsDOq1B+4nsF9qwG6a4c+GBk3CIbIpUmAJCdvLU/GbZsIQHj+Iq2yx66taXM7LRVMzq
V0F0NeInUlL5yBsubdg8uQ+gJSmopERIPKUCiEW5NOYfJvsvT8KB8bHMjEgXCrnLB2yJac0fBnCQ
iIrEaQAgcHYH3pY18N12gcM4yPrHZnFNOMvMFLJbwsROqPgGSy851H2HhPqV1tXKn554oh9J0wxm
lfjoGqRGEvN/PTJwb1idED2GCIaAA2OpCyxrGIazlJShjClRHt9dkWx8o71Nea4xSpfC8f952TUQ
gj2+sTdNbe+qcheTLzcZ29M4/ldwx0Sltmm076q3foHJWt6vUaC5Jmp6YOLeth3fUHFvi62fdPtM
6EzYNOMggoPoGG2nmDkR9bYVe5leI/9FwoD0zlYXPseKxXDP2rZsx1vj14eytQ5D+FZ73b7mqo5V
78Qz6ibs8d0PXFLEIRtHBpnWtJW0cbpGXJLC0gTO4zQNN9qBfBjxpjksWbkPw8mzQ2ksmQcruLAm
lXZh0Xix4Mh1iB1hjHQBPhfCmQaKB9O0XQzPGqhdjbhT3UWQ4htWONgu4/gSuu9t/q6QtuGk5Dur
qBkJGlWWoRxvWdivR9gnZm884JcsZcb9ji41WxNJ2Wke78tH7TXrOO0RWrJoMZ4ah3naZBuD55GF
zoy3rGd4FDt0ovdBXw3hZ1uMu9JkirYyE5iRwbjuYT67+LRa7zMmHgwpNvSctdd9h317HvBKh96t
JRh3RKMNSQH1FPs9HC2g99DECxSdlHk8yO5ZfJVrCPWTx6i/+tXXYF2sbuOLBWAhEtxxNxbByWT0
0zB3Ik+nwm3DUJFaYt4wd8nRIyzdnxJ8JcMmyDbqEvmcn2yrX8QPzP1kt7GzbUyUJFLglhkikVp0
nzOMvkQ6wA5hHSVPHMuI+vT+h4DoHkP2yCXu8pFKPQe9ERzSeERWi7nIRuyWxBTamQovYypaI9r6
81gu7615sbIvXccasW77bS+unH9YTMvoXyVZTW5jPslgUjmi3TL6TYLH3EXpWth73HkDEJg4uEYp
+cKXGLUK/b1qH1wdQLNmzFvInwL7q8/qiJRrMnL4pxYTiCdRiLX6X4X6swX42rDGiuw/0X5k3Y74
8iA6jz2+WH1tIU7itkUgRLorV3HIijOtVlVdzkPhr5us3XhORDnm/qSmwv6v5LyqtkB2mL7QMaru
sEr89pOIuV3ZqTezqP9yGAZJqhbrvtR+Re58KiDc/F5sxCC3VcDtf7BD1OVTBFWMG8zbVgZSVoZ+
CxHf2WH1PfAom/Agp5xV7o8CRaaoKiCrLGYnnXfSvamm+SlZS0KKgjU+nlt735YXJP2RdZZQtcDR
2NcIbDe5wqShNteUOLzmIg3Wrf19ctG6K9qMKsV1xsU0dyy2Exh5gR1s9HAFy8MaTg0qQrRTmJP9
DZRTvHmFsUnLFdwxNlZs2rEEDsVZBi/NO/vuxsFyFSOKb7wP69JcXMhXJIS2cx6cPsUDXJo/Pzyx
Fi480nLW0wChX5o0HskxFwvVX6gaopH8gRDWivHsL3Ptt4LJ3iV/Qqxr/2rDcfZ4NKT7tvuUFrgY
CIzlKdUXvdhnygaEugzXCiPRbF+utB/GDfR/pX5wy0dN52kSsKizOG8QIjFqpoH8Gqt5NeRrDTE1
oG2ThhfdCNlT4Mk+y2ZBsw5dQXvwJpQ/6sUEy87KE7UgXiDL3hIeEhbw+2k/Vpk3N8XdN+pVaI8b
uyISDbsNrAKFExki4j/iV6uPHNsJrm0m02JBTmavHCgwkdIZ/iK4GmD0QpR9c3CDd4b1xYf5lv8S
73od3jkMkPu8hp+OpdeDXJIL2sXknH7a2R6ASUl6EGQBmNwBApd5+CuTVbav1xFLurVYt1vrs302
45Evm+90aJU9c/yFn5GrPGsYDhJy4L8Typl9o/10d725CD8zolEsROGAWFdNvMEDaomFfELADEAp
z/phq4ilDa7uQ9ZnWQPq0OS6xqrss36LoGN1Bv/ePCKPQbg17x9+sJEG29l4PZrYidHHhMMbOr/8
yHkL0wVyAzIIcIa22NU8l2DglfEPtdXAMgx1XNDO+nt1dq/iFV+8H/xNBUUyEg2dluePFW0tnzWX
FIQaovHyffhMmB7PkFxySaDwW4X+sq2XcTRp6rnqccVA443ag/IPZGblgCTCGaT/8jTgmJQzG+4a
DYNcdOw12xXAXYsNKwELzCrBO4BA3DIsRshjeOA314W4S2a7gjf917oTp8CDH2PIzIYERXfUfqDX
5MXhGAKOHZLc2xfLIaLZPQXGuYg+YUyx88f/ZlmbAgOJWTh7O7bZ/eDxQHvf6sZKZyqZRciU5XeW
Al2eFy08aeClabMMAkSi0yVHaCcQJg1QITVVm8/t+jc234sh33I2UT3d3JgbAS1kQeXf8qVR3yU1
uAwHgVIEJVQLF15srhxwcCi8Q3xbgDCWNrVLWuJSkDoxg9jaNfK9YpdpAw+QFGWd6cxCgtV87RAr
2TZx0DYa0xubFusBJcOk83W2ugJplUZU52HNvhXRBsNU7uO2WiXWW1vJRVjcudy67NY5LPGbEcfL
NYM2UPVbdSC+6KyYfEwm/DsACgxGQKC47U4Hjj185eVBgXSUzElEyr4YqKXhTqRHBJlWqM2t6t3m
AAhKFsXge4mWNSr3kgj40DxTG8JlhLOIIn2j0PrFw52Sj+bVIhWDxPZyGRMIAH0RG5zBx66yY1Z/
0Dxo5SVQils/TMHHGCqyeitHC2E9yEnroSaPOvxVcCNRXSadugeHOpKZonwHhUQExSMaVbfI1PvE
ObGM6CHo1vLUwi3MrYuwYzADKN9ANLDOj6dEu6TVaaqxw0kJCEin47a0GLOy7rdZbtsEMWoWYMvh
L8teR1sBu2dRDhNDyh+c+b09O+r6YSCOJAoAFFHV2+ycGqR39fiKMF6ZfnCeMo4rxHbM2BbHAgOT
g5kl7fJ5R5BO7JA+B3vGuinUjRYiOtfud20qj3DbdnrcrBarvnS26rj0kQJbGkUj53lVuQsW2J52
DwRMk/SlwNf2i+jW68WNBJ5Cg7pZuvUyS5RbqxFpmSWntrkGONrd6N1pQ+zsLJvI4+o483GE1Hgj
RVOsKmhArLBj+au17Ya/HqgM4X7OFcFPaTMaKhl3mxEiPnFZ5V7OGNX8HVzzr2tDriNTXageAgTb
CDi5VIhqOEX1cCA9h0ItR0A0pH+OcfR5QpTZLxLKeu/DdLFeVMjwcofuu0LkBf8gUqoN8mUGzOks
wb4j/5CVW90eadNMRWuD/OusZM4+iLig88ba5IipopgFyb+eEhMcdrqRyTgPsdJ5KUMojLaC29wk
I4UKZXbPyEKb9GmOAGUOEdadaayymJM9McqvRSNxK1LPlAhDQug28P+0ndVNoczMpemEqxo2YNke
bOYw3OOvSg+PRUzoBR6HIK6WXf8zDgLFgElYCbWF4i6cypx3gDAKyGu8dfBzoaOYt7HwzwCR7Xxn
+I8uHJc6Aqc2ehkNToEeg9tfWW7d3NnHMAM84jn8Bvk9hpIG5MIkg1MDf1nRK6SygM6DkWeY7Ikb
hredHFkueAzcDVRs3dzrP0OX2QoP1EZ6SxX1idBspDls6Bmz1MlPG+11ttVJ84H82jbYsM10lpJ2
UK5qxN+jyeC/m4esh1s6aXuSWjXVismQStktWGVmJLnlPGg4rtP9yCpZPxk6uRJwrF56weiNvb8w
sTsJIlk1Y/kfSee12ziyRdEvKoA5vFo5WrIt2dYL4e6WyWLO6evvqrnAADPT7SBRFc7ZZwfD+tZ8
8GpIYVj1LBOZ/+3rw0TkHTKsHKe8ASjDnv9mGrm7mr2rBgZwIQm54RacfwOpdsq+8/qthXySUHBr
TITJNV8LmMIg5sL555rVmuW5d5FphHmP2B7QZlrNmOqTl1pid80fwmIzwBd1g1joj7EwNoFPtKD3
kLgEes57ZhBWhmsCRmgL3A2hCU+7ltmfgEQni3HFHuI+yI+ky/btCLGSaMm9Cz3Qc2B1IkxV5s1+
svD0mkvlx8O/89Q6ZGEAWcurchBRfnKVC4mAI3Eij6Ihj7y5zRotIITVFHkpAXIGVWALAoFVCS2K
eVFZvVkMXFxm2Fz1a0YWTHDubkxLhQoaCzockPe8NyiuGQPBJpSYC3UE+eJeXkN2Xbl6v4sgj8IC
dLtbF9DrdDs3LwkbB/rU5g191VLiL6cYe4qHEOCqheUGXz8qafS0DZSQVXcWXcMA8lVD0y0UGTTf
j8Rmz5RUEG1zLqcIm0CcHpvok2lhCs0Af4xNBGxL8wUl9jLP0PNae2Gz4xnf25CnlO9bDpnB0mji
LMLhmW96Xo4T8DUW2YpDAV0iAw0dxsVMFmHctWfNRHUqdmG57rOvzmcSpD34xBWvIZGXRLufSxOe
NWzonJCpDlrwkHvbhIaOH9fAdg60r5Sg8hP5I+kSEytXw0lwQttgYgiFZ27c/CYZTfTJV6w6WAnI
++rqgEq+Q4oJVhk8MxyK+RflqKQLBOyLgOJCyKR+8jvSHTfwBT3eg4u+b+FoHuB5xKD2kUFLbmME
Yqm5NdBnjv0tZgRWJsUWM5msY+wEAkx/j/34PL30lF6he+PT4KUPlrblKxx5m5BfwF+hE7Kiem3b
GEZjamg4YHtrvaXEc6ZNFjwqK9mJCNWX/KPnT31uzsJyFxFsEcNliybNeqI4LYaayNdHKi52eanY
LI3962vJUpQbE+swBzrWDNcs7/+NzkPEBPRKIKF04/fzNmtx2yJ/QuMCN5zppFwIZ0yKQ6O8tdST
rYMbPoOxcYgOp7Uf2Qu0z4OdXkTvYcVUpVwIZAslJQpgh9jRKHubyeWtQ/fdTG94+Rw66ICY8zQ+
c6o2JOEWG9GEXZmEG/WVah89Si7fyrCWJ5NAH8iNPYMqz/hg27UOMe784BJDX1SLtovU1rqExU9F
hmsBg4LToOgtRvL9aofj/cBY8zJCZMPH1Ak/es6VkMnsABnqVLbJAQbkwo/GxTx/Ohzeyg0yEsPi
pKTTLpZxLuQjVQq03o2TDJPlb8XgbZ5lDjMTKg/UMqcEaN/zewcwCBVej1P3vuVoOIFUomiovoD0
/Eg9hGxXUk3B6FHfqiw8MF7TI+OYWoQJDe51HvKDH9DsN+4RtJSZg/XyyHGnw9DUCu74RMTJdV3q
N3QsU71rq3tU/Moihnm7FcYjt+qlwV5XOzW4sHEt+WuqM4oPDMG6cuBFQTfc0vAbPz5UYhNumiro
Pfol+rrlUVTSWcxMfyO0PGWGvOgvgCupxjcR7BrbXuSYRJM45HPFTfRT8KIDZx3GwaosmqccaGzs
XyNmSFqMw6OFKWTZxb8MuDqAB+gwwbXp1PwOJ49w2E6Fdm705twFzV6K6VAhuWjanwmGhdb/IAlx
aMj5HwhZI7Azi6WT7tEEuwxN8F/qkalpDkMMejjLtf3VorvXqdYM6BxN8QyR7nqqaCNWR1OtF3s/
wZLoCipauWKDoADkXWNcFV0w99u4hbLon/e1dQ/H9JKkQAPhF9IGrm0UFPb8ryUUCpe8qSPMzzwN
Q4U7ZfSqwy2OXGx00+Pghnsrrt6QP8CDqDEBTj8zMW3GOAVv6pciVhT9cVuaqLLj7BAlUEUMkgPD
8B61FB47qJ8PkrskKevVUwIQYlp00HFFcVukJ0kozgVa9jpxCF0IaMEz+RnPmCqlfwqnXo7W2ali
tCzDtkmRlYIR94l2ZSZ/d7trXU54oJhwBlcth14PWVhydNjVo6wVea3h/lFSjoiUJhBSQZ1KzJmA
mpekX3P8SC1otvU1poMPW/boXZ/+CRPDFhLc6Ui8SELRftb+dxT73H7R0uxhS0t3Qw3GxXZobXyh
fGwBqIXqPNlpAXINHQeUiembEZ6a/NGV5rJk6AAVjagRD4l21X6XkNCdud656HTcZOnjRpO5PwkH
zqgbnAvaR+UE70Zpgws2KwwXMDpgwIKdyYgidZg2E5zrMjGxfrbX5iPnpoqnBjOvlQ+PmEs/SMjN
q4qDwyA1iKut24hjJ8djhD11Hr8WMSR2EICgIASopVSvQYbqB1HGmqkKQ3wNnhF3q/juiAODtRzI
e06YGVWPGpVhivsVTtsc0l8IKUgm2YcZYjs3fk9dckra7xqaVaU8RxLj5DTuamCkoY/Pglmbqska
ItQF4wTb8jcewK+EOEP7TWkQQHvnF83gZaxldTuJi6k9rAgBboX4qfuNuatdK2Nt7wt5n3JiMoal
0W96F2zEfMAS3YA+JN4ld/2DOdw9AhhsezhF5LJOORoX79dwd9kAGoJpSMMczOzxuQnir7QcHqEf
vMP/clUD5pc+Oa6+c5n4hB06Ng8TxiAyDzzfml/DKXbPcE6owvlqqqZiMg85E2Uvsu+mlTIokesO
w9DWwc6/iYktJqyQc4yZB+acIEq27Wx19mEvnGU+W5ciMZjVNcxwGcuGSXGOEGq3w1IDm6hKUokM
VEgfY3wqkO+ngk4neBocA6XchQ7Fumw/FDOfGO+UYbehZgEjU6vpG44lCsoUwWd20izG/uWVGXCP
7LOm/izi8CNm1xQRUgq85L2JIthiyrcqK+RcI71CFmLTZ3LxQyIvf1V/qSvf2ec4RxLlgXYcY2Le
snzJM2/E3xj2aI0OyRM5rdAjKp8uZCyCWzRiXvzvAGuxgLZGkNdly+esMzRwLknWHWFZ9/rPGFlr
pxh3UlW2T8jkFbL6wWo2de006MMdKPZ7u79ILkj1/ntmk3r80YWM9vdDhgZ6/qfzOfk+Hztz/NYN
XseKzLH02nFvJBC9QiBy3b8MTD6d8C7c8jhih8Zxu6ida41KRa8pkIJ6jyg16E5G7C7w5lA7yyJj
iEJy5YpynXEt14x/2xw2ayE2Bex2zhHaDeUbi24wMR4+dFTPoS0aNy1SeYpCkOE2abEVLg9dWkBV
uautgt8g/oaz81q/wj2AcCJXg5mt9VkwZdvVbnBlOLw2+lNAXI5ZbYYCcaDzEulUmdR1fn0tGFOm
2kiRdndhgYcY1rKjSNxANA8oIwFRTrOa1VqwMZjeq32YcbiAcUHZdrBSD7781H0PSC7jL2W+0sEf
ijI8hlVJDIO1SSEfZMzDlfcf6VSgriP1ja4xjMxdJpU4aA/twZDZ60hvOjn09gNEl5UJIyop9k5W
LWKfpDKAI8ujJIBBUiSvEbQLJpXQ83h66api9GEWUErFhwCLcWV1qmJ5sCWPHyoPrVBQ3rLhhvuK
Nbz68m5kA6TjTcSolRCL2dtNAqLEGMqjATejv7R6y1WJmFI4E0x32H623MX8OAlTuXWIZ75i746J
wWYGcnbiGIOLCIkEQxJOfh6a3kjcM9aVflJvuW7VuVjHwU2FmVCSU7QN7DMe3V6diIMTbX3aT118
uE51ZNWE2sNLxmUXEn/FJihwISjQktRMUYL6t2aA7TQ3mb87zd+cl2hBzQ4ngjrVKR151VsAo4Hq
ENDkWqdibQKQaslB2X536h3QxzspDGq6Mt0vDwHZEpkbYcMiCVkItgbD4ay8cZyyZBoDBjXERXLL
m+WoYs7reTU22qrkF3sV/z3WVyFuEHAWRVOc1MqOLH/Z6Q8Lr6u5sKBE+aeiRhWL4Jk6Qcj+aFpI
IupiXNJxYoXQSkhQLE2DmB1UYxJ8rhXdG0vmv+dk8Wdwp2PDZaJ1N3F6nofhrlHb9DM15OTA32V9
9+xxz9yLfj9hDDr8MYfg4BXlKTROEkgmBf1yx2wrOxtjiuDoocDY+bhN5iL+mnezRDFXWFvT/ldH
mAQdDCRvWY4X1mR6B6MYCJ17nVswu9oliobX5s3IS2KUcxUDUYfjUNc23QCD5y4AV6qoZYlgVRN3
/aVL5DlmIMJeDy2qUXUW2IRNjHDVE25LtbjKBnkm3zjEz3YcV3HKyka55zII5aaaCQIc5Z/BkTsP
9zLymWYy04saQDqlVcoaay+meqOBRZjkulS2hyQZs40ch2RDHissnTzcc1rGQQKBPmFK+hTsJBhH
Y2Df+ZCovibGOpggrkVfbYml87NnKRjzAXsH/7LsJ/SNnYnyJqUjRkLtRdN2aEH1gC1dHTvrYq/j
4DEyV6zGbpVLpg/6004fYliLtNtKypdynC/TAGMzuzA5PmgISxCbNv1WQ2c+6UfD24mCMeO0U7d2
R9/OZNOFoZVpOn6dkIjp5HCVbCaijrVHC7DfpJTzo3YM+D5JgpOFdkCfWeHRGUm6DI61VXx1Sins
kuiAgaDfNJ9xgOapBDhTP9cuuoNEFdir8KKg2hvDeCnwqLRaMkJS46/DluN192QFqA2Qx9mnbG7N
OF7syXnNMnlAQyRa4tw50yqJ/L1SMokoPCk/ggrTWq4NjAWjvRmeeIec6FXziOBV0XFI6K1Bule/
q0cCzwQnAN7P05+I5RHO3lp9usIGjTExhDRP4HaLmuLLpTz2k28HnaM3vHpIQUbawl6Z6Dr1O1/o
830FuRTq8FDPI9b+1Xi51+g5BdVAFX7qPEJYgs1DYzhtciay/yZB+hiLUO3b/25AtqWg9+NGqULr
BQMYiWLvQp2VB/be9EHg0lle3CmgSiQ1YnydG65DaiRmcp+jr2K6WWmwRqFx5HQI6oDv3XehnfgZ
6gVNGivNfrTk4kY/QtaU83j9mts532khQRObFkPXGUUnvHBCFuQaxhBygmFW1lDwCyNWR12vEMkr
LQytCcYZjAzwiRl2Ey2IdXRraOBMqMHwdir+wb9qEmIoHn7r0HrHmVAbTkmySUAHAuwFqDDW5DNq
o9Iuxq+wPLBEwepPeQJ59oXQe76MqEDS7IW9FaT7dUr932m7lilEAzoFAMVDhAdy7vuvhpxZfJGp
NZsdyZv9Jw7cH1RITf4OSwovNp269CswuYmXBTR8OGV3aq0wPfMexumg0jGand2/AOmTD9X/cZ4W
40D9Ere7JgSYZvRzhGrYMFcFsTGXNBz8o2PEYW8lx8ebUZLLSe4NkRAruomA4/IP8mfzk2ox5pWa
W22AaPFNDCp8T6dYo00l/ygYlHm91txMCKHzRiIHyBbTL/6VjXyvcTzAusGC6GNgj4MJfCKO1tQc
OwokCck6irAtdkt+BIcg5Q2FhWflm4wWQ5ChFTrth9c3x3EeQXep6lDymFHwGTF5tY0YduXNqUeC
PZnPN08gPt381vFLIpllHngKRbt0679l9l716IWDHnOsEX0+VCFI2xmHEW1Vhm0VCFxJ6zofLSKY
KyyZCKthHdvlldvD/slRks9M+ghRHGBeWxB0W0aQZodE7Q6iwYR52doechEaKS4FxA59TRwpqLXD
0GpcYIKf/50ycxcVlf1y6nEerYFm/i+ZEk53861ph0zmnA6/vRFd27RZpwDVcTuC51N3T9VnCG7l
Of1yWNv61dJwELNecJO0UalJnPuLbiNH/FdHBi3bSABnSlzb4o1XWhgojXgWwHMxu+OELaqp12un
/sh0haqTmbUD1hBIqWuEPSqqAFsLbyONGRL/FnQiR4ahHpMBsTOgE9X97xDrWo5eEjfcKF3NsUXN
0JHTRjfDAQZyUFbjNoCjOXT5u1YxFcAprUW/9sln4ZYh5itMsYhGVkwonw0YIy9It4DMUEdvCimO
Md7y+zcb5ro3adu0u4GG8upST5zjdt6qJTAX9rrFQScc5UnP6wNISzSkqwS3PuwMa1jOM0T1Qpfb
tsRbD7wVujLIDekK5S5y4fIgbmTJzU5+HPPkvXTL86jjn2w2/X9CMKU3i+SM8v4gAA0CsCle9cHp
IuiljBhqRDt5/cy5KlPjC5VDiRmKCNLVWGLKY25dgwooehIRUdAVN/QUhAbt8iRGAQUPqTymlGIT
HrbKWG9vmfoaXz2NIJkY3Gg6ZCY8JljavYaNVMEQKSRTz2WqNnNS9/O44llJ/kiP+x8vHqCZ7qB9
g0OAjBNqN+DYXTCqAWTHPL+YVkW6V8C7w6cPucqn3QKhVxM7vQNE8E6t5ZEwAXsZN37txsdjWk83
x8RbHFXJz7pfzl63MIarh2UDORquDkFDM0+t/9HWM0XRKVXf+3SG0xyOBH3oayDcNNEfsb5jhQpQ
PA0oO3PQz1tnGwZJUe1jlZYLTF5xLXlUusqYQnTmWkOpCvbdxlhdPBXWVqDrypJno+L2+OiYIHjM
/AG9jPhRzyzSIYOMs89aph4FfS3u+qzGQT8oJzgT/hHi6JkQFBSZAxsfcKa5iW7D+GCm6tJqjCF4
tt6uqO6Ds5XeT8Ee03CsLHgr4cXDgSNaIcsvj5AykvShsSGihMFkfwsibePk3XLk2BH1TRlniORU
E+kX8DNcRBJatu45IqxxA8OT6GugNqj7RRnvDNBoTxuVgBcOKBLkBHezcjH/9gE0vmypDQ2BgdPe
oPhSqLjawm6+0spqrTG7pslF8eCZcDANXMUX3IpaxPGaRts5gr7gI+t8oo0BMFeqckCMWwaOi+qw
Q4tsZshBHqkz77v0p67lFjxcTjXCNQa+GBMjThHGt8tEJi39xbTU4dUU9dUAY6Snr2BpOb2xBkF3
wH9N+2PAT5u7mIbJWc4U2f2qEfs2Ri1nbBo8Z4KRuWhyiwiFa6twXSBix90vxPe4736mdt5526YH
sYbfYoPjiWE4lsPNg0MBP7HDDMHFo7+S9Vcn6XPL4WwyyJAY0pjUgFmBLe4wn0ybiY0LPt+ANxCC
7t4onuYSkyvpH4PxOhvYubMje4jyTCJqeiC8rUGHDczMPGgBBK+azUqns3HYkcWInnAnmC9X5cVC
5uv6f2w+wMhR/rTpIRJE8qjRLapJ37LWauRmeshrbgGxRB7PLiwYs7R7lUBCHrelkQCCxYl+w2+r
mc4zl4lRx98+bzr3ngGTT49BYkS6TNgzmhPdkTaNU26re8DeoIp5feWEK2kAujTj4sKeGddWc5J7
ggwA/2Ms5xlqRuEtIpkc2B0zt/o0Q6trx0uUvBt4HAB/T3giGjcO87beMCtbsRlkUu0r+YXHp8Aw
KBLangmXHY24NoM9EsPCFazuy9mk9x7KteUx1RMnD7CbiVecgsqA1Gr5geIyAIhRUzWfoyuH2cWH
oM8V5IJpVQXgSxHLKD/gXvAS5rfGuRZgTy4pKLUG+3a+Bt45LC7IrkN6Jf/Y+i7+qMOyat9Cuj+X
WByINyJYSTGT6cfW1QdzXwQ+3MbyoGaiTVNeahUUgOIccKZhQjlfPXEJku42xKR54jCcp4jcik3f
7khDxtAgv6sDMYGv2qF1C/DuS9hDasJlovKs8k3KcInWuGzKRYulToYulPsulE+VeWSMN/XYmumm
MRpUel+81UvD2LhExBi9ixqgBByM93GH0DrkqCXxp1+TzVlntwj6Hn4o1BZw5WmUvTDC0Aq3KOQj
YYoPGuk32mXEFB3tdc7Ry8mIZp9JHzPEB+Y8bixWIBhzRxokVkrQBvmpgiE3Jq2mzDdJxJSfBIzZ
ME8YrLGak62fnEYqz4LUGDuqLlqnbavRXw1uSlQm8zOm7tbYLS2cnwM4V8L/xK7FULLRDIe7Ar0i
dyizA2OhSxjl0EmVBLzvn2PIOmcRK3Zf/tAjqpEIcytGQ8WMp9YW8x7qn8nXYX4xjB1H5LJ4KJq3
mBWW4OuoTrv+2ZWPCPmzeLXJyFVnqVmBeeHzAMBpuVDhPnq4aEB6ylQ2r7LFEANyluKlseOlYFrd
Bhu8XiVsto5ePoHWm02wnaGS1Jc+/rHrU3B336y/00fQfdXifbQPXDwShqrLZ5Eb9sKkDFbnsB7O
r4EbE4yTnQt4PZb90RQ4qe0iwNwK5EULn/Z/s04IVwOkxJ9G7rWEaVzMJoYdQK9X6ZceEvMMkmTw
KCov2Uwh4WpZa/wUE539cwAdYc+UBkk3+U+Lf9lsoBdAW1GeTFbQQAQV+g+EqYjY/7tm4MKB7FAP
SbSQybxWBa7bpR+60K4Vi0bHGM3gohiFcvBcQ4GuCPFJ96EsfmyIjDXfaiYZrZtYJVpl4BywCvWn
FeJxbzOJLvX+Byx5U0I0cahtBcfOPGFSEFrrOgAy92Hoc5qocgp/isYwD54zosEJi6VBO0yJB7km
hEgoiAKumRO/j0Q51EW5DrlGdOtStduCuNMRf5aERvq9FfcEBxIM4xUQs4u9i+t8WsPapaiMNjVC
GmdXtO+Iqkfi1HpMezZuecmg7SoLim0cXYPy1dZI+z5yGk9EOt3S6hIbJ12esKCV5lGTb3X9N3YP
OmbqEQWH56P6Zg907csI4xwPSNgHqEZE9o6MewrPdYbX1sZoyIC6mVSwnvtXCw8NnjJBeJ7FeXDf
tP4rRhCuv+rOCwD/ixFCx30DSOGo+yrLt7g8zhMaj30Hscp9VhmLHGwit69eOx6GTElItnVK3NvM
2fLX0845/UcXhZuJiFC9oCFgIqvn0LF52s0H5CeoDV9Z9YHYXvJKZPXtxG9Z9Y0u0aNBHrUTPDfo
ygAL0luh55uLi1ucfa4lzSmWfvUbWHc/8F7s5l9erDLsfGKGBTmHuo0hZxsDknRYAKDODcnuHuad
jaNKC+MOMHnVM1gkFmAxM2jrJ1RzxSURmz7G+3iFOfCE/N7A1IrFChmRVoiuncU7kI+d9CRszA/O
iDreRhoWge8h/sdgbdy82nYunh4W9iGv/iSqFOdNTBGDC5hNgVGwtjL+MlBNwkMEzzryDz7EUJxI
USHg++wvOi96mejt8KgCsgjtpxr2TFvY25Qh3Kk5ah+5qKxjwiPTtM9Ox74KcyN2fLb3ENpXcKld
jRIPHKBq6fwFo4rqteWDnKHgBh5lDGVODynV4imTl1d8ZVBM0vesvkbFZk72Ax/ts+DrdNwKTkPx
iogR973K2SoOd7pu59ewOuHnSmKAB33kD++ybf9UPKOCQqaBIA1LFCUIg0UKIZjEO4aX4rODYa2t
ORoLzJEgMlfLcYZMhLn2I+r+uOKzV4ZfGEdHPzgaICBEDyV+wRil2LtDuCrED44SyC3xCALLolZj
dnsMr/oH7Zz5pz7YJ6xHmkuYL0AVG//NTZ76eG2Kax2W9xx58wRhZ7a/Ew5IoM+IRFC4mDQh8KNz
GjmCydaWy3uszrnI7vonMZpEui2dhPOMrijtpp3VlZhrvUqfimVh2ZBImmWjqKvk1k09sa/zueTN
0pARmhJkx6rHAfpCFL3prn2qPWvRntqMN2l4x6DhXpG7iLA8FhWBTsSNAYRid+CkbwSe4/7lJkRx
+m9eQSRM+Gt4d4ONUMfIjzBBcNFUkH7d9s+enx8emBR4PUZBXLmrPrymyOrLci2z/qW0v0qNPtf4
J92tPRANXTHsU1064WQEPqVI6LeoELmSDfrc6pYat0ZstBkKgPnX7X5Ma5OrQJvu0uFxjPPFY5KH
mjBN/dsMPgf8NVqALW8+a5CNcrkLyg8zfZf9hjcGaxACsK3jelodRr1Z+aem3VjVtomPs/1VOGJt
mM1LbzeLDA28kjCj/a/nXW36G7qVXvMVeg/1NoaIbJy4Z/PJ2AcjN0ilkQYX489htOMzMxejQzq2
FWKSOZ9bLHcXmd9TFmchxz82Bz2ytrG8GITMVUbHoyXAgg6F1igJH3nCZsCmQ3OGj1pCU8gM7Hrp
c4bL2OMNIMggzo2zJbGEl3KXdMkmxmCmHT94EesG3kzXPx085Yy0fitdAvkAgNMy+TVzDy5hhlVk
NQKMgkRws0TTBIBVy/fcyP86vr7UoUS5EE1tl7H4QFRua0ZQggPjSDP4mpcUVcMz0PcVrmt5CEMR
2KdgEQK2Qh2g8NzFJkFpzbzSBm+lGtICX3L10tBRHVvdOgS0TjQ+TmErV0QfEtDIvGnE4J32i8ol
yK4UdZjutinMLSpn0ByPEkyP/vM0LNejOzwSRkbMpQgX1JnhvaDT2MYi36ZG9mhIEem8vwSv4rNj
oAqnrdNc+gmSGAdyczyazBk4zMT4o2i2NShmmulbj9AvA1y7x0/kRyDvjxQL8zsX806fKPqWLhKr
BHZBgEpLGcYY4Q1OLcS3CDUEV05qbjTdW+WWjbwDJpTZgdBUIVdD2huQdCgiyfkKPeBEJiRGgNPa
qHW7QOp3D5lpzshSY0XkfkR5nb4i838P6/FTz91jXXF/lP5XLqD8pGlA1NOwGSdu28QBUo7REqLH
YupzaSYUOfZPlg0eDyVyWa046urjsB5cpyVPB1gbed5mmF0UDhlWz115G4X3YqFvetjRFsgnxhpK
aAQCotkFzlMZUcENCDacGFj+zgFEN6OmLdeiRedsHXPVJ/N/8FaL6WFXJQesE04d3AjJlCgp00YJ
/ta6nmlYDLqb0PGgy4dXU0wfYFHPomcmY1TwYOPsW3WuiWniETjWj9aotrU26cw/Z2BNRl/LLKG1
oxdER1JwQ0S+T0+lYYtqm5IBP8oOZ1DVkiLrmvmfwH8E5JNkePPVPrtZnhyur0lrqEdB94qhv4qs
xzY2QJzOlZ1X0FjSCSg6oJ6IQgLmZzyVhwn2aizRtgLZIu0v0dqJdDGjPYgx58Bk4ZlI7S0m6X2Q
QBio10xKxlaPzlXL7zdoNzw0pFOYHvDw/LWzee/GpN/pg7QYbuPuG2A/1dtIo+z60aWYGFX+ZRxn
NBDCj5gHM/acEK3EKijcssylFjF5Z8oyBDrhbW5y8bZxNcOLdJ1H3Ad/jOQHlTerZbb/JYBwbTZ9
VPa8sOajTSVfwQtOXvvhI4AlVHybHsMyKThILRLRAEiwQBnn5LUjDsLDqyGZKI+gWgkc2W0TZbF4
thC1SnsNJNIUqPmSoMX2pce93QJz04u3EcLw/OzcE/mqaG1wJ9xX7j5DjNKOEFXcx5BeRdqz7SUV
ecXozl5mcClbcLI4YksLeTbhW7pJf/I9RTLlzeVwnnrc++xp1xB6VOfLBJFayG+UaHY8uWSkuDVi
bPE4mwgJInUakMLSMcrXbxigJuQYePIwOP5STDt84Bw/elVfBgmgwpl0kojSWvpn2CCURGpCkxEw
g7km5W2+MZgCYQXrAft6jK6HvtzK/sMbD6G3y3PslPVdrGPTblwgF12bWHsNUMex0Cx7+BxU1msM
vgp1yS7+u6o1fKHDf9BSGAuVdNN09ODwJp7YAxOYLwc0wvLQzOqkN7TYViVPrSl+RYcFNOqAyus/
OhdjPpz33J7YFmeBpAX2C0ar8HN63gCI01aX10K3NkoHNyyLnMwWO75YIYBzlbj4ceIQBP0vAR+x
Wia+K+m3q7w23mwmbmgeRoqZyVq7YXmYa0ycHTIHkEAP2X2yx8NUo0eabZ+P17kV2cZsaUEwHvro
Fau/8MojiOU6UVYP4Lp4ZTVEoVTR1Zm+Oz7kiXGkZAjDFPW/yUTg0pkNQDJvpvZvIvc3KNfzr2K3
EHazC5yLapbhcK10PIfmnHg0Tlhufc5SM0rQJ95MknC1ASEmy6P7dM1oLzGRIAa+rPJVmX+0pnWE
xbiBPQKrETtTHj3hhewQHVo9VTYbTuHh9DKkmEO8DuhTzRB8KA/kGalQ/0Kjuvaxouza8k9qnFP4
fIE3rWd2QWXbq7Z3DuCLU0XDX5ruLkqoa8IYVzp/pcBdP2WhIzlUeLKsjyjqwY4mvcN5Au/CeFN2
Z8FksXgT6TVuBZGTGBJzN+qOvm69Zud7Ou8nWarH4ICWp9WeEESMgJkdynEnrC15Xyg0e2/rO3ez
1c9YxNUCKBvOl8oMZy5An2lEBZ0+Yo50X+BiqiKHC4xvPciRojd2kNLtZeiIG2YwON+Tq0LwVchM
0EQaFj/M8JzAT2X2WWGFG+b63UyfPjCOVpJRgN+S4c+7uCSwDpx6fAQQ+4J63Bt9d9aRHuL3v/LB
zBkl4HBA+770sFOLNYDOkAUdS0DWSu45cj9iCZCXxfaCqz1otmb5G8Jk9JOuWvZOe/cz7dhACrBA
D/0REz4jLqGoniDNaeFK9fTFhINfNWzCul8ocGGKplXX+ec6NcC6BgRLdIImdFBY+DA6tQpm0ZCJ
d13iWdZ5on3jb6TdkvnX//FKHC7sQjta9Qe7eWUKxHx9gCtLHMkTviV9RLM1YJaORV3UlsRCdFvN
k58OKGWiU54bfOylLzYOOpIXx0a6BvaTgO05eJkklihIxxuaxZAyoyRqcS3ybKO7EJONtcVKJTHg
K04I1zV7oCEcWsGWG4JO8KWEB5IvDDw30ecsdaKJE74r/BfXAAwZGCewmg2SmuD8W7YA76kX7708
+h5mTN84Xty5vMSGiRkkg4PktUYybJZPP/PR4nXcgvlYEycMnEKZAq4caDpDBMgcev2PyJUPycE8
l8Y+ypX6o92GXbofLEmioi1KdgWwwEjB0boZ6lZ4KZadJEfH0vb1TIq6hwOXTBUfKGcIneq1t9Lr
e6QCVT3PIyzFdu8Etvb7oSPCopzgU9ggIOXv1KEXDHDtCif/HKbZuqjorceW4GXSFB1epJcNb2PS
7/LevWVVfck6KgRpY7eXL2eoUZJJsyjRxh8GJqY9SQJlzKLQbMBpK1pnacfiLeSH7cod2SZLYT7J
Br/EcKe6JMXcDBENTtIkJZQVE/x+7yVYmYsbZ/o2auj1qvzTy92bafkfvuUg7BaE+k7HCQKuo7c4
YuHAGDike7RrG6t9XxjvHDj4IgT1WkIgovtQn0+NkqwD6lU2jFiNTyijjLl+921iHLsvpVojH6So
jVdoJioHPOBlKAxbiL7HiNi+gXHGNY6Yax9tn3P7D9GNr7Bqtm36k4hsBzI7AWyKp8CwyO9OLmNh
2DcwmJRF5x9/WWHNrbvV0nFxcEjZwpjDol12mt/URLEBjU6HazhTkcuAVuU+QNaT0LUKKOyjIoDD
YyjrW0irXJO6UcBUH3FmaLTNHRsvbaMpgBfLZ8P77KOCfXKaoTZ0qIc1BnZT3F0mWsb/Pgym1oON
KQHmJknwP5bObKlxZt22T6QI9c1tubexsQEbihsFxQ+SUn1Kqe7p98h1zsVaK/aOqgLbcubXzDnm
P0pf90MZR3Dk1Ih3IY4xSGjq5R0vYzZm1so81yyqvc/Yw+nJTDZMV5O8NhG2AJ7rVSE+aF6C+e9o
c9OgPKDWMPL+vQBEHtvP5jA9VVF9rJr6JSyancUKu+R36jEYEebLKumaYDwUyDuRx7pMd7WCsfsN
0Atgg+JLXR469JgyGa/zqSinQxTNX+22oWy19DSCg9AmTUHP6Kn0UFhYh4HsA73KKrf5kmw8GMEJ
8wxtWKgK88XFPpROTK5z8Dk0ziOfDQvjQzXyYTUBhCRa4RYcwAAv86vDo9PMvPv8bdkAVXY2vfWk
/4044MBMzBfq9Aoql/LWihEKLPaCMyXMf8Pe3TnyWKldM5t3RUdqRKjDcWZaLMz9tRfKozZtcTAu
qDFZ4//n92o7yM/hR7hsBODrp7gZYBvOVJ6xYneSnGtqZn76xi5XLUut3Iv/Lh6Ysoi3bvLoW+xt
455RVN9byqiWtkCjykjQSr2GbSXPpRacM4ovQOD1KCY6UAsGhnzfGTaocpgqIA/lyxBU+BQ+O++n
jFjeHT3elTJYXpBTpHa8LRZnm9juNguT51IzAZCgTHa/BhNjswiXC7fI1Saio3qvs+ol4r3SKH/f
O6gBbtf0NrOlNfl9bcWwDALqWOYHJ/tJGg11hxw9rJZkF1Qe0lf6S6s4ZThRh4GhEQSap0RDV8x/
LmiEzGswNTFOoRaK6/wV/WQBQtBz+pN+/hWViW1tsKwGFGZsRViOoprbUf7jJx1O80JTwkIATG6H
chH3gzh2kE8j1l/TzHKeXUx1NPjCuRSxGDgkxvEZYhJSYAMxM84vpDTgvIbqHHE+zU9VvO7EaVag
vQE1t+OZmCooZP50nOutr84lkGpsXsMswj9Tg5M5hfDrtaTQsWVh46NWDV4P6tSeyn5CzoYVoJm3
cbSbXJx/nFnf0jrnhndJWjxnHJSRF1z8is0j9CXYkyWrOMi5+LaXHB9djIl2aeeXpmRnF+8SYFgV
XV7mSaTVkrbIYmmVh+N/Fmu+xGctFpqEujavMeu+sWw4xQDx4Ghym4Fn96IPgYC5dT6SmLy8Tj3E
Ky/IvdUUMH1OkCmK5bP5ipbiLQcfXVXWtUG3aPSAMaD6ZNk5EZypjbF3xruFV1BE41p5zG55rwUw
jZyDcrYeQlq7sZHXKDknCFrzY8fJ18dXAiMaopS7htRUHq+qxwvdUK1MW8WSbBg/YcCQWrXsR0vs
O54e/WlVcXdVzL/8pWFHzbYBuLGbULHM4XBf+KwXYrsnyrRi+tRNCXqFeTk0w4sKJFRX84coLH9t
G4xDmgJaENzlCa6av+wtZqSGbT4NBB8tyCmc3oAPgkqoyA9ScIs0Owa+NiBVZxLskatdZydQEkk7
zHhqy+bRlxyGQjpvMgea3MvmyhTt2/UACapIz0TjfM3EF8+X9gCefetH+Cb4OZALwKxYcmy4ecEE
9QzQmSOYz3lvQE+hLvRIWjeS5CHG6rWdxbWLCSEAH3RUcpe340nl8StdyclhPNLOxpNoiBthhdz3
/ZZOHTc9Z3W9ackXl7a8RLW4GyBg7UmXIaaDdpps6qEn0r3Mf9m58UvpuAmkQXA76vPS8+nCRrKZ
DtY8xM4jl+X3XGcHi8FGF8K6qc8VQ7hULgxIB7xD48GSDuo8ORytecHqR7FSGnjGPO6tfikOTaTR
UdOGBtjJ/oWCv9lFzimX6EhGwsHmYFtG/XYJzya/PXlOZhKtJV7XfCAEPBxgbYCvTAhj4nykFhju
RsTWT8qXtl1npDTopr8IglOfl0e/jq9eN+98/3PeM5DY+fgbZ24vrg8rzU6wxZFl/yacja6bnY2w
1Zqy1RRHzKk8ZpyMSugrWuJ+B8IYAhT1liDYYjRvA9CJFq5unjLrmaaL4b9zjgJpWba+x18LdnGA
UdcHm6UHknXUr5vW+mjo3GqnY/1cU8iHHS1l6/Aw2mC31SDe2p6x2lCzFCIgFsWMSIOncAabY6fj
w2+hvLoCQG7JWN9mBoOFnYcKJKtAsCrd11k0MxvT9DaCjYT32xPXk8fGtih0KJa8KBAqhQUYlqM/
Gaqr7f3MMUvmkt+hLMa/Rg9XhaQ5M2xPeSyf1FASC8IZN+fc3eXOpubN6ft8GABq8d4KP3ruCK1v
5/Hbt1w4jdlwWLzyuQ8o07HBTP2HEJxW0cIgn8LRGyxn1T9gzaySEN4wrT+Y5Euawp+aD0torshE
xPOI/IesUF39c+UZpvu61JIgWlZFLOdkYEA1WFKuMeIsMy6AWhq4i7qfqG4eCIDeah9VY71zSIf5
ozrrLaVFz/+LAgIY5oWNUuL95ljwjUjgpA/CPwAH9LmOxSbWTh5Lz+hNzkU/bdFt4pqE/hVj6jbi
8GQYkGHESMPqdefF5o8KRz3bBv+CAMDToS1Qw3JDDQhir7d/XSs/YaYZALtFr8bSpGDOp13h8xdn
4f2C+bE2ac6t3i3tuuZG+TO4LUuDwD/3hvvvYg4FA4EGj2BoVtcZhkFZtz2lDxfwkp9ac+vU8jd3
qEM0l3FU410UgFc0ntVHCNCkzVYMw3nE5qGK4a8+JBgnYN/DrYyL1mP9G968pjlaOWCgDEaH/9yi
czHgRPrBfOANXEtsAmXpbkOC/rq+hBj8Hoz+Y16+axinKogerfdsVbouTqLfVJnsT2S/yvmP24fk
igZ7jC87McpziTY9J4zQcOIjQdikBfbUu0Fo7IsG4q6RHav5aAjj1DEEKVtw5JM8RQqhbi7ZFsMk
oPL2SvHw8RYsqvsexmY1uGLtaiF4Nv1VGcbMrCV7POczei9gCDlVQzL4eHKX7ykS77HVMjWAl2wp
Nv3oVat5iypys1jOvpiZQc3UJFMNfwOZKhc3sU0bpe+CnMkDNzSJe9qrtYA5iVkVmLDCxjk4LMtd
qY0bddhPr0y0vOW4tCRD52Jnuf4lQwuTDt1RNfJiwnbCI5iVjMD6GUUdbI3JwaEf72VYkeXnISUG
xxyh7yHPo4rETnkEDF0j/vQc4rA5LsUjAVA9hywW2zzBHcE1YpN/0A8vIimfF5cklqlXfzJOZiCE
qyGCG4shxKSI91/yMeHIlWO/8eiv8p6wsFbBIkKIFVnvceS/wtG9EEQkL1Vln+YqfZ7rNx+8JBhv
CrqNVnbNcf8Ke9TF1/hbMJE32z0FG8V7tNEpUGBWgVOAjZDGxci5LiPkiDP1TGuOjC06IDwadw8j
uZYCsL9ev8juT9ajt/CbdD/UFYipPN13Iyg4VkemF/ucsaup9q6T4jWFXoxSqOMVzA4Tbr4lTCGY
RFAbVfW/hbBUl9B3mpc7CBWgMLOJTWgh6K4JPpjFehSdFjvGqKTzsbt8ofdo3gpiIlQoV5GTCYYt
7klM0bnAJ72kzVdBmphRkwkTRpyb0yBBTqMhyavnyedLbk/zLeswThVoUnD9odnJjxXjkkOVHibT
/009F5FDzzS/50/kvRjWmYJXjQJDZXwXRcvOQDy89ssw3nUJF+b3BqK8dN2jjQOJb3PCFKy1Rk64
f4vIyJnWZCZoK03/Un6LPHyvyXU6RYAxZQCgE4SnokVGe9atTZ3wmZO3UtlsDAce4DrIv9uWHgNl
Nd66PGQmVhj83uDYHIcgxOZjAqg4kho4mt8yUidWJ3A+MD/Y4XDo/CZcFyKwttj7xEYZPVQ7+xr7
86E03Z2gPVbi1XDfMT1U3Vcbqi0GmXLrJALZSPiUN/OVNQ0HjKGhSMixZnFKQZIi9jf/o+S6t9TQ
Xeo8lxr8afyEYblL0Kq1EyVD1oB0Yp5UEZYhZL7tYvuTPTxvfLHx60OLl7AS2wi2IB92gRPBPOM0
tnoUTONZa3RLgCD2vc1+KzALSBaf9Ghwid90KFPjwRwBYKF9TdXrtkCC53feNoIA4ZjzH7+2zwFT
eFJ+fUxX80wc8wDDkO7t5g35NSlY23igHrCSDOU7csB9XB9SJpUUSemx9v7/f/NLhjUJHlSi6zLS
9gjcru0xGgNWiaDt/0ykUThjtwm0PAepDa4lRwvsqDW7r0mqFyJRmTRwo/ojRHewAIoREkasBc2Q
7wOAv4DgQwQtmFTRkpoVawPGZJW5ncIXhrCEppHyUqIDLJPTiB//PUD0qRqyq7nnveVeZOcUSMHE
Yl+M6MLwnuPXs1DEMwcbcW1O1dqHzuc67Xc2bwMbLQPCCttZq3rYssTcp71x8f3+164NjLaoFFPQ
VBy0xa6eiaB/9ljya3U3n2PnkmX04rMtZawztucp5Y93MXI6pvWOTjYZ96UTVKgeCAGDPGG6EIiC
4Agb4GMYOqJlg+8M13Adfxt+8Ta1F2WQzqsR0v3wNRfgCsCXR0ARp+BRY1j5M9hUc06VMOHL9XQG
UynMX5gd2D3y/jq13cnEOG5bxrNSH0F73eitDGetSsg2PDnRwN1bHcIqe0rNbjOyjHXuNWLIJn8k
yBI1KMtigFCpDFlMhmQTH2XGX8AEEF/rIXuLvPnczUih6O1os8fL8llmDDbqWUXrqIt2UmCtxy3G
nmlI/3bRvgYx/EdK+7dB8+4tzl8OTsfSNLzP9gpkmoAT77gwKPB7+D5DmbOPDUn+HXhG5oWQQENB
RlSV1qOH6xBmAOuB29ScZMPAqqiGn7GUqI7EysSozLANkxXddciubF829NLZ7AF+mlOezWTr+/Uz
SaiHUUE4yKqhYxTJ75pW64JPOx6YXfoxvzV+xb82o5mVaaNdUxD0goC4PwtDfzUHf2RJYWgcExQ1
ps5Aqa1rGkDmmVqDnN+AuLb22eq8U9nOFw9p9AhGNHfu7FCumXwbs+rGwPAC2Pptiaxk3YNMZHrI
/ep7m8oig6qJqBq9idCkKP3IqKVgOfLxLykx3yGBR4yCR4/tV9yEPe2MiWsymZ4irxqPXbkVM8fZ
xfIpdUrn7Ho74FhoMUO+Ofi5UpSXfCd85syxdTGXkxpR4PAFyqyDLLEUoL3SWzyDYrR3nK0V+SSL
lZgGrZ0BxaaLxUsj5K9R2s/s8w7kJGEX2zRy/OgKsn35nH1a+7osdi6ix3jYMfXb6di6rNnWKcTA
jBgIi8X7EK0Av25EiKUnQSnpMOEfn2s62zmW/4qcbE/DPxcxY/X0iOuiX2W4UmP2st23gfXGBvGA
qUtiHTP55Byai7YmG9Vyx0sBbmSGjbCBPAS/o0PZlrEYbqNRHmzjORhdCzs817m0mGkCKXYTxJMh
+7WZwdGQbXuyiCpN2g+gJ7TzGhgNTDHybi3rKbT6TzI0UEageloqjD023G7mTbjBmSA+FXK6j0gS
xFNX58QUvLdxwIAE1nF5a907q1VIuPQXAZgM/fJ07aubwDQjacj/dOl7GZFK64O5mmF3T04QPdUk
djcIrJlFjhfyK1dfowknFwUrLQwJM7eekXQJ+iYx/xvGkiXsTmT7ttsV+U8RbFMn+iB2j+HUZqqx
zTPlHfPXOHQvBtjxAWq1vrJL7pMesrQVn0u4UZQKLNgqHAYhPwJ8d3VTrF6rmYmj3Or+GLp2JE5F
xuefP0pQ2Q6do6MIRXZKKt34j9uRoHMLkhDSHY0uW8xyXnWR+W9q70b6e/Sy+U2nFsCYU+ZPif96
ic11nzH0QMLbnBBJ8PXHTEYss9j6Sz0wH03/WCUfdlfY/1z8r5SMHJpOyYawoP/CRW//kcD/eMyT
jcmAAZ2fjRbjJ4GegYKtZKFqR5nYbCwD3NkQ4BStMrV1Y7Bsw9LuEWNsArNyYHJazCDb54GFHROT
+9hEn2GX7lOAUgoGqAEbp+dQ5lcXcBmA4QawRn2Sl4i7pDTjC7ny9acJ6Ubnn82zuiF8zOwJyH2F
mR+bqjNu/vddnFBSx7CpBYVh45Fi7p7tSOz1GyoH1snOPUex6TPGI1DN93/0Phrfv5Mz8+/uukdC
LATg1aQTZs1iuRsrgI0ix5eRB9/AJNRxkHDKYoE/jzFMMuRmcOeiaK/v0HTun3rCnL089SEHitsg
WBT13fLd1YocQbL15GDt9MdnRCSKDjur0eluvY0urmF/hVGdnWTOSVxT0tUNWuchY/xdrGnhovGW
mTuekZ4Hf6RAcDhdKvsWTjss0ph2cnGx3R8ZdBcLSWgaXROsuRwAglS/+CwJYWEpJzOYlpRQajki
wv7k2RqHm8c0zte8GvmOILcnvrBgLFK07DgTYhhs7GMG8ibW2WNVsOhaN3VII7HJdeqijR2poFSo
V7HCYslVhaqeQhm3FBOPuwSO63nOUxPRxJcFJfOO54ef/90IINrUMIZ1q1BdVgyTUz4JPbEM8s1Q
MQOlguOllPQ7uNwG1kH0WvCNbny1zcpFYDG/JnALC7oRJoBht8r8n4rrMwuqrewSyOTcCD1vudFt
YaKt8fMJYDV1u47Gu81CmGqIUfLaqTit2u3Yim3hgu6ABt/qrEwCeygPDMzxuXM2uTb0dM8cPb0w
QZNC/88gqc1OCKEYLv8ygYtm52KU818Dtk1hDK98vE3K+IOkxM5BuXg0S3HTC8oARgLi/2X+nHs0
rdzMjP5Nh/nZfOa3MtLbzGLIsY3PaSzOM8V6SAxYR6wnIn0KYglFt4rxbbX/m9fjejHIlFRRe6Iu
ICHyBWA17cm6LJ4CBgbVfJjZDwDjtcPfzi3Xw0L9400fuRldhCWe8HxzG1TXpmCaYfnBxWyCa989
wp7FaKeoYaVnb4fe++qq6HPEMxL4815yzM9h8Sc1P3mli6neE/zeJfg5WJ56qY0ps+hZjNTBd9y+
ZQaM0M4e2Sa0IO9Mt2NAPV58q2WCq97LqFwTUwueG5dyIb6hd0R92G4YkiDDti18ISo8EnG+7LOp
3bZLViO6a7Afz7DF+Iz+QpTBfZyyve4A7jXsOwGx9mN3SLunrAGOVS+bEbSmt+qSa9rElEW3NJdI
nDH/ccem8bzXY5MBZkq6IQC4hBhRg8ufiu9E5PBt+efcBSpg+eHM5YexeKfODG7U5dJGwtfF7rlX
3smfjHX5XbnRM3RhgO+/oXF0Qub9CPoDGkMQ7wFeABpzs0PvvOAK8ib1rmzCb5dW8/PjiDWU54Ag
6lkhUk5OZKEvEylMJRX10h5sb2Em6ZFIGcIxkxh0HvSY17kR1zDFfZWkJ8tq3lEeyOYR6Zhfick3
oE+PjCejgdtaNUQA/0rU2g5F6JxiZsp49VwNYYhY7FRX54pwLObGq3jeCrrqgCgXgzFBcSxMBGV8
BRoUKJxrIfsvNOjIr9RB1WCcqJKIsOE0TWv3PQQrt58KJH6GGj9wYFFi+cfEonixvpaK9FqybvTu
H52oRbCmF/Jpyh+fwxpNFtwz6gfZ7EofSwJXaCrPLEDiCqYsbGv+AGedpup05o/RMOGwXjquTVQd
9M7MUAqCRsoPbr/2NQAK39a32PWhV7OOhrZLKhnGFVYnN9CE9KVPSIATE2l1vweLEKGaQ2WBDvPe
m+wdUFzOOTRDR6h7FzB8byJzbWgBgYACqXWnOeDonM0rX8SBeYBKPyUy8dp7GJxDec8+drBuZl8c
pQ1EmfK34lcePfb2x0En2O2BSm0cJzsZXn2RkhTECDOHuOd0j1ICn+AeHMboloA+qRka6C6RbpCH
FJ99TrA2/1xExl7cn4f5kHX7yXxu1CdGKlia4GLodCOuW21eKdVHxPUu5fzi838G2WtBJqsxf/X4
dIkoegtjY7VkyV47+Y4Kg7p65Xi0kYcmdEXx/OP0D6QZNscMo6RV2sZrNz7n3pPpkWKxWdKXatJV
SMjIIx14UjmZCDP1z85EThBIkPqmP6FF8rgxVCIOKwM5TbzBVDLV39vGPffvfOpUA5NNVGR/j9Jf
OHJjhloLaDXf05kYwHuqARvXbolIIDgKPqNh1yb/RIoZj2gz7nptjEXtwCP/6yBiTV8SxlrcJZHH
Gmj4JHgrMF4HKM78sJxHzMX4UFAeRxh3jB/HHTaTeFTBF5gC1LEhkcasOJEDOr2tY9aJjiAkiFsb
bWqz4orWnbLPZJlb0OVWi64dNd/8TzVHPGerQOmbwuZE8LYhtiTB9SUXzoMAdkwT7WrfWi2BWncD
tyIvuP5yiMCLyE6P967axj2QiY3hfPQ4IerGZMOeUg/aLi1AzwmdbN22tNhzjN9igdeCdVF/e3oM
SNnfkZFqE7zbjr2ZkW+5fIv91n+XujjpnQj6EM+WGMNj6vOAxD7FWav5zqDcxjR99f3BQnxEPGoA
vlB+l+Zor0M6zswIN00roW8GzhEVqkFupgncJ5uWF6dpXvAypoH/2wtr7XLBZF0icF73/wWfbc11
s3z58sMU9KapmT23M6OVlpGrL79szmFrZLhqzDVeXd95TpT8l9TObUy6H2jHr64bsCivmntu0cD/
x5QUyT1XknsksugSQEExs2lP4cXw62yzRvXj32j58vwE9AxUH8Rw414Fu0LxErrX5r1y9k2xVs41
TF70wTm0cHBJG6YKzRLymJGO1mO0rgXmn3LtO8taVCNH6wLi1b7HiptJKMym6SVEnENgeIqscMEf
GI7wXlzxVIbPnnzygy8znFC54ZhawXEhQnWm5+Cty462XWi7N1UETF37aCx70+hPdUqPxj78qTOJ
yjPQ+QroIWqf82PorTGebLTwMu96nflT8I/muJzINLRLSKgqgsVZYedzipb0sAUaUchSzpqMI0pB
zjWIxQRd6a8gnqKdK6INAM7ySVgRqWjVbkQXzsHHxtRyWCQ3rGPIBWVCbzUvmRQ4Foz9IOSOWNSV
oWjficqtGgLA41f9Okd32SbcWXFknPtGQDeKnwYr4j1N0Tj2GLnxfYYwszeeiG5NIne2Emdi27+N
5l+aEczi6/jH5VCK5KXzn6b02Z5JgkaGbGKHAcn4UZR8bb0IDjgTBlhE5MllivZyfKTqK4cnP4uH
w6a1DHcS+j3hb4BOQVUCqg7mIxMsUi+o7Rb6kMlQh8zJn+EmbJa8evVgK4Gor29d1N6CDuUA73nQ
jtvQK7YqQ9RmuURAxGAwvCb/UkNKT8+EaEJAH8TvXtZvatEB04tuaVqcQX0t9UN/ExiDX6KCRYL7
4jK/UHF0YuzwmafTvl3U7cJaLuZfNxWrt45W+kug0q3FJrKRtI8IeLRCPyOyQDobH1fo3DH+aXE7
QD6q5bow3rsw3pvWsm7wIpVC+zihk5qokXrnmPD9z1GB1UYPnZmcWP+RRuZW/7+HkjMO91YPjata
0p1QDonO1hPu2RWrctKkm7mn2I9uVde8817hNTDWtA20viSLsoQ3xufub9PgMhySgzdHUNU4I80W
e8gnhzLao00cFs9ph2DVh/HtrYThAqfKTZNKo3xiPQackOM2DW5mZL/+vxc/ldC3+VU7YRwYPHGS
ygVXJCVW+KVftUPAs/zf93wKABomM4yo8ZoroNuOwZHyvxcY8COi6uFmlG4jxvvOPEaALm0sUQ3x
kgLUjAQP7eGp4xDoE+uP0QkmmDl8WIZUozgGUElszt3sop8A/VsavB3M+aKOQBovxmPS3/TbnHgY
x7ZmuHPj/FgCxnd1YM5Sb0f0pfqHL8WAbQPXisteOnmnaS3dmGwcjDHJy1zmZ5YFuJrp0RK5odtL
uuI5j39dZ7haVb/yFyD6A185eWGBuU45Objj+HPs9CryyCGaWCNR4b8KuXlMPHD0a3nn0UvOZjw+
I2e3h33lu5gokx1bRbKCIuReAbdwgLswM5dihXGPsB20yTqe0hmHfTNCdBWDHnjn2bOt1l4Arcup
Uf5oI/fcOGdUQ1N4G9SjRHblTCcHX25KGzY60WFk/2pUnwBb0a8WpwZdiEWkuMlEeaYvmsgzaazA
+N87JfpLUxXbhJuXOHJpffE6m4HkCXYH/0D3Npa6s/1kho/T7UPZxh5VNXv+s2YDpnV+dFL2MUW7
Mw0sKyDxxNZYpXzFUcRDKguxxZZ3JlWa8LF3fnU5xV1fGIDiR62tOI7tTZj1vRuDK5nI4AA1KZuw
+SloNiVb59mhkHnkLkWV4RCwEv5g2jwCeEHRIVfJdIwE/Q9Do9qynwJKWeb0Y2o/euQObRhcc8aN
+puUhjGHGftvFIJF8Sor9gTNwgSi2TqcD236VVNav4EWkBNHGK6iAdUSZWxl3VRq4nV8mZ1fm/mM
S8wjtk9qlD7nL5tUFugl23soaO3VdoTCLntG64TiBHzUfeSd3Kpg9wmkb2TFaAc7vzePiewPfq4u
Y3SWnbubzQ4iwfBlueVe9f9NHSI8Yzq1nItWi4S/+QU7uufRIxqUID7YQTMOKpfPbSITrSPFMkOU
LfJVFVAC2V8KnS1eO/4C/UkSM1sQG3Y1KIJxCeOhICexJRHDwlVtXFqT6fXwuywN3XlG4MJ01XGg
gc8kk6F1o5aXRIU7pxjes4DvLlRueTNZmlbpO+MG3ptxOk7VxayAo/cnc/maBh/kGgZcCgI7eIgF
85tnH6LhwREhTXKT+r9K84SCW0AVNCfHTB8UArIofbmBjYvvk+SX5A7cwN4+FLgE9RewIKYl67t/
kUK2z8FRJ18WAkZepP6fKSeTZrnr2QFWLshTCB8y0AC/BjzrAnV345JFi9Bh/HUZO49SnhMyWJIZ
LUAJabshYNxDcK6D4jemJj2VObLpF1AX6yBqDnXKyKz2N777ShjioXpGmLTPAg8RDjUy72tWfh2w
3dCpxntlPDBsRUv2YrKHdRj2CBO5z1If8oVFHYrcEi9ecRWoWQdG3A4aLdC2VfCpyKSvs5/urJ/i
iCUAVL1WLHQPdcKD9YVMbs0XtQvvcWgQ+/xQ9qRV4juWhp1/0T+mGh5+Jc5jxMlvAnPL4ovHu5Lj
u+V8ks49hr2wUF+TDAAzSAb/hVkJCIXHY7l1M2MGMdU1Wlj7bGTU8bk5veUBwZw5PyDMsp8+aWFs
aSuBHtSi/LsR093URzVfFzMl2mqFpcDM8SYzfOadEZ2xrXfdFH4bNRieEfYW96zrE8Q1n/0lf4mQ
fCD9jd7njhCbwfioi+hjtq2BS3w1h8Zrw/XTqmlbJ3B/yQJiSJe13sMKZtTddLdw44yquXg9zCm7
PhFhR7n7qSjmGOroOpJucmVuAa5z8MybEsNvwt1WsAqf6BRDabHVwdjArRjWbNcKwp/Uf02SfzSA
FZJk2GTJM8PIMrtZaJLNvrsXLp4h0fDxFKWxZfHOx4a8RSz/KGNp/2Ma2oAeLDWbwyI+0lb9uD4q
siKo/pZm+13WVbqCvnAIkH10MMcaepAJNQzjrUnBscuCH9mQIdjouNIMIAotkS6YE+Sn7XdI3nI/
TgTW0sJDZhuhCxY2xeUcvPZCQp9KPtLKWP2xqWanVN28kXY3ygl1RaJ+Is7LDgAqFamwmHsECGni
jmne3m6tY+ZfE4Cr7Yba75SQC8EIseB+zt40UN8R3nssu+/SNxkDGv+Yf4cMWal2BHRGBWIOIa7+
tiE7HYL+6Mv60jRyP2bJIXdO1Jy6N3JMf1sRAB79N3/FwQkOZ6ue8vo9jB8sb3P7V08sUow4Or4X
0dkdxQGAk8zZesOljxCUOPU7gbA6xRERa31q25xpZxFTyabnjuiOITiaBPOtQrIt0lfWt9XyVPl3
fVZaZbOpuUu8ApEETCPdzNmgLn4TSKhAgdrpFQeUdkwve9+bIXKBuAX069/1W55HNOEzycrLf67J
xHuh3Q0+9Z/jakY5GYZ7f3nn+K1oeEX6iU0HgRS2+4fFP59yD6q6ObYMfbU6a4wZjjjDugv5bvYJ
fgFPkbIq/gyvJcuQbKwkqj8bnjWB2cpayedam40X0HWhr9YF/s8QPUXrMESpoFyrCym1HGFoc6Lo
5CcHaSKALm+xP3Ab/pTVb2i9uf7ZVa8S7LNNsIbhQGHGAb14dwde6xyHrBUpcpxrNb847CpqeXdr
svbU9KLU8jSFSER868tlJZSTMpiFwwXUcnKJRflCuBsRjz0zoklvm12cemQLYpyM2Q9WP50hjgtK
vdFDL2RDT1lK3l9GIRmO+tIxNOTijxkTPXNkUMWsI0pQdYCBsZlXQ8wqQuspqj5dNfwpJozvw7mp
wWpYbAoL1BBQmMgQ4qYW4Lw3kwckIHRuTKIF4jY8EkvXH+x5AYjn8YlN72NMMEiNBpy12Sad8rUr
7yZfuM74HXh+G2LgLPuersGCMbqZU+2X4r+NhlX5s6RMILfO5UxTEziPOWLbpEfO/abL9gOCohwx
k1M5N0zfBDs4LrHRM0lyA0M5tmOVzw6CR8b8ZKdImI2locMpzK3nxeJ36Dncx5s+8GWVnGa7fgks
GlnXCp/D+WhN1hcy5c0cqFNCsWMj6talS3+mJumX9rHY/wZFWoyI8VEX56yP2WfbG5atuAop0Vs0
iO1DA2wqhA/6jiJZbp5ih0JWWeTnjJsp8o6kMb8pWf0LXVoqyz4F+DC62FrNAwQqNsFkXlNtgKot
XmgJjlYsdokRoRXAq2iyH6NZp06Q9UPR87tHKql+bsHfiVvTE/dlGiSVcHrJi9wYLR2CEXC8IeKv
491inmfIYwwYBrmizFBs/5YQ94HcAZz0638eJbkE8pg42TFM4GxXe0mkAip9cp6gSdbR+Bz05cme
bln7GIxblnKGdUeXZ0y/5U2dUk+iqataUjGcFcFTZtq9R7nurQ11CzNW97W5LRsCBZf7zO1uGNba
i+5slHCCmatEQrSkvw8Izlj8k95fTxmFGa/ehxXCvkHXJgkftmriDWSopDJOM97z2cX+ujDwrIrx
lLnF0RYd/mE7Zr/C+1Ej668z41FQgEv8ASFqQzmRa1aAHmKpv/c7eLp2wjZr8Fvc6xNymsVlHNLk
g7VpSiZ0PemWxDyM4LtZijJd0HEOCXURcweip3RCmXspaGGiatEbduZH+cUY83U4gbXkFWTjkWaU
gbM/YIcyXkofvlHio4wFrXaoI5T0Pq+CA+Zl6gXUWg0gL4gOdDsI9Wl9TWjR/kSVZkZXzDQG5nuA
BkdevuMb/8fSeS03jixb9IsQAW9eSZAEDSRRltILQi2J8Ch49/Vn1dw7M93ThqIIV5W5c5vfPH3P
6/61S4AUsOEgMLgdBMOUHOQPcb6ah0zXuJ9xJGYNnfaDBWczJiPMQlc00Y/YVAYCHmsUDacM/nwS
mNx5bsvlwIZswmx7omA3BjSWUcBSIJ26iLNRNXYWDw90ndhFnZSPnQfBwkFKxY0fKEj2Wqe4RTj2
bzSFGUkC6+qSFjnSM+syeHdmIjtNr/eKW+hbYf6UJmY6ADz/lvIZtezQM5G8tl4XlK8t6vKSGwNL
TJtQPm9YCZNkRzDYTZqeRCxRviKXF23xIydqqfmGbLKxCfHgauKmYU8nQvew+zqlpBgp2irbbOCR
k3GfLiy++3RfaBaeZ/1rstIkzx/6LY+OdgStUGFRYprFNoPEbRsPyDdZOQgcAAfod5ANHpHLYYpL
ILp8Xt0WN7Rrr4SyvwI7FUg2xH7uARo1fxjBvdSr7uCDqVhXy+XENjoGLmaHZNfYc75jaEmGcNFA
o2b4nFf8NtIcqX/8/d/VhMBKvVVooCyhSdclA7KyvHygGyF+0dw6br0n2x58sPxo2qnAdtU6QDZ2
9s7DUDV4I8LkxqgVI7irkSkU7d1B7tYFwctuf6ZgWExFhsw2072Yn2PuNfpprFIxoVkurfLMkclW
uCcAvO8P7rMeY0SsVnsMGVOvw+syRsKxhVpymnHXgavxGMmR0bhX4Gg0SNNmgBC7OuodGSiePzuK
n8730f5skHwMClUuwtwI296JIgypeq2FcngZKdM5gUKkjnfThaT+JXqE4GrIcinvadk4FLSuY4QB
vvnmglMXV5MeT7YbcRjVXx2KTgmNjBk0XqYYMpxPobnMsEJQde3TIivcEK+Z7T1F4tsd0EClLab5
+BYhOFwdgow151TLraZXt3bmEPh8wbkYmQR+MORqTD/dMpwTCneSOqCZ4zky46nZWOkB0eWuGO5N
5TWBiZ/1gCyhmwJHMwXZS1TGSwRvp3bXZJsZCbM1FXGl4UaoIjB6iLFfTR5HhQjH5VAjBWNClqzf
7TBTJ7rXFM5VksMgN8D7CwXh2pCtD9VwFyuVlICsl4yPk4Z3DMZIJpca9kIqXlXtXFgHc/TQ/BJs
G67zX+okP3rk+XEGcqwwI8UKIcQw8yVJP5vIHfwIrfMg+tf5XDKP13YeAAO9ZGkHU13c9NIinY6y
NdnrKZOBdUY/qKzPjR6dvIjKGPcuTEiK0XhOq+5kz69QZKMyCYmbT7A/hFgDO3Hd/KFUOBicPoVw
OeiMWfaq0ADgoIrX5R98SUpkZz8O+U8C4y9/taP5bGvFhXDMcHWsJ+XBVaJ3gdingmoKpu6XYVEj
oThBLFdpUrFljcUzhYQ0jMuck0YVMhAvw48ccYFDnDRIn3NKMEsY1HuOITIU5Y5wFufoxNyoSWDV
0VHt3MPqmEGMkhDCGcJ8ngOM2SBPM/ffl4hEVTu7uyW1/MjNP7BxIglLvFcVE6NJQieq8DVsA5K7
RVySWYmn1EyPc8HEL7IuRZxf3FW/tG36hEiOWyqfULiN5FEmGABFGUsE5SRmV5gnsNLHPHto+DNC
35hs6mpgktVlI5NnkTDIE03g9KkVO0leFF+IbZfpExqlfcjr+blxYtQgI3db/S3LAwWm2aKw+t0K
EcNzYwVqsdLDPBH7L2yBlyQxjzDDk9ljzgRwCblXtEE1UpZAuol1WLPx0KlHt6w+c7oaBUxkdarA
WYBYY5xJywqGSop4AE/4NObG4bLSUiBFelWBYqI2+srjo80taYggEThgtwWWuR3YzZC9xR4NO76q
47j66zI/9BZoj6TETjUlZgqwoNUlKoh0azXrp5a+Fjk05PUbM4hl/tOS+k4KIpI4NnH0EZQxJfdq
XPwrpAunVtU/2dwdx3ZhiL2N2f1b/JFG89Ar5VcrwXCVQmsoKBPJMmaVaQ37Fs+I76CibE1zRaCd
ZMV5eiKqrUCDHRVbK+biLR1sUHu4sqjB5+lGJ2zE+FFJ2wswG+GFHoQ4gQ29oPIaVNabIr0m7SGx
Q/xZcJ1eSRLlcaanZxJDWuOWWcNtzOJ9ggGppqCFvOvUAfacHlsenTEl2KnIT4lWP8iAF/JlanDT
wXEBUJKACvLZaa0f1pQ1NV8jnl6CWVi23koq1NVSd713V+p5b9VLmI/6YwdVb3rzmBWAYDvKn+qU
R7+ih4hnSIhQdpmQsoeNChan8xR25WdbtYCIJRSijkl1tmAG++IwayOC4lWvsZPtiK5H0qtsS3cI
87bDzaZI/NLJiXQ4QVnLENpAIS299jmjtnLSvWE+jjobZLSteufYgCynse5vjNW5NDpLHl6mCabQ
wJ25gbCyJwwNxgUCzhVVkDAfPOK02kL90dRv2AUZCF2L5Y45w9OBPfuoDCZKrzFoSsR1qmG9ET3z
rQzcUfjAOUzb2BlzZqe6/jj0Z0haQ3MFx8u937QcdtK3S8s/RGYcHLxVtnnWnVoXO0dWMiZ22QeQ
3t5SrJ25uo+JgZ5F1p5qjxxixHq7aP7N0JGyJ4taIiKkUom7q+JRgdaoYeDper9jirzdcfeDi936
yBMOrc4BxGwm71hPIRdmMOyNrJ5HyO26EtIOwriDyBdZqBXRmUnSeVHig8zMgCArqZXq39v8SGJi
Ypx1u6BIuMYOG62OTOIte1f7g5oi/EKLgnWxJmXb3hWVstxDW4NtCtDo0Ag7mIEU47g7TTbdtOzM
qJRhfY3eOamKrffcIFiVqO7K01rzvU2mCkqDA1nhPiRU0W2C73Ic7Sel2cJwIzKxSy9x0l1R6MEq
wKZbafrthIXaMguyyfGKQtNaDcjwueuprGJbCUegdDUg0Isr4G1XlZAFZvEGj2kxNQfMocI5/8lf
ShsiAIN3n/lBia+v+wRhaWGLzXhQM2y1pLluydC81h3qVsZcjud9IPA4WctFoKIjk43VF9MpoBo2
Rite6ewQaa3LM4RpVFvZJteRBns0WVhIptABtvkMCIPFGHYpn1quolRLXriRm6RmvRTaG2WYBA5z
WbdmFPztXFyQcBxbqogWSMppKp/ijI6iGdqwd8AVmD0kzCMU+jOzT4+kLhQeIC91oVNp21opsZOB
k6OM1yg9a0V8RskDxcYNrIiJtmLuXJykqupYVwiqj5ZxrA33Hhmo2nAPUpz2qNg9vNSFCLIGrmjF
+lr0KNgWJyhE8Q7/OSxVVCFaOv7W/Qr8UeraNrMsooKrl2xkJ2yv0Fptw5YrbNmhMLCG0OjvakyW
OW+TVpTK9Jifs4GB/HZUgKgabDcy892KauRreGs3jAYYauzblEdboRZqa6SchttfpVu1yMa9vOe4
ZXYupaAs17z5px/myzQylLiP3BZYf9KZoqpfVKH4+M3UVEoHz2nvxGF9rJjmRbArTExZ0n5lqFx/
piOZWSH0kw3eanNZfnA6fAYa6GDiOn9BXJGKXUZZmFFk5/B8nFz4LkTZeYiuCvHcX4UDTADEPjBD
KnybE1PQsgyEhxdgx1hq1UW9a0C6ZJmiYN5V8owO2p2IULTU23I2AgnYZDIvrHmXtrw2D3BUY+A4
PLowbmvw41zhfBMdKcCxGFBUdEszoJz3VhFnrlSWDDDFFwBOJZ14Azxjcov4ptczJm0e6wnKmD5U
h3gsTpZhgPZc44i0ugwuPs+17WHWFo9HU3+STZBAmkTBCz+vBRJ8kyU11E65kMiPwRabX6IEGkyE
M1CJEobZTge0av21SXYeGoc4QQIl1u+qp+dK1BcO7SgzpnQDXxj3WEJYKHKwMkbWLkMG77FWyx2r
LAQnxVGDgXyGhDqhaejjJz/ri7MkSMM9hdiGa82Wl3KzeUQ8T3XFgAY1Wlvs3VX5NnDMsZzuYKks
SrSSFcvqMLz3BQ5qdfqk2q5fLv9W9AQZT0hF4yCWPyk0h0ubzHQhRLU4cIJr7DWkbAeiq+3uFR1a
onsfB84W+ycG8TGJkpCFkV4UuQ5uTEgGbYI8Q+7QBYr7qjHKYT464epHNOxb6YyPo2i3aSd9D1Vf
9jKjOvoefhGejfMEfHDJ15mg+2IITheAkQAAljCJY3FurMguxy2f6qWJMYLHHVJ/MnX2gOG9omXV
U+2xyf5VyIktlRM03oZ68PvyxEVZow+dba7GkM9bXqjlJlRo4itn4qB9OOiEZK8sb1dAkFhpEX5W
5b4TJIXSR4oUgQhe96z+W+4tanDy4E8La7e0SGsAATTT+ADG/4uZsdTmnxzPJHqL9IK45FSFe460
pfsr4DXHnCH2aXlqPJMNIsOTUXMOo4E/aPVtYTgaw9B9CPSZ2A+CS8cMT2ncLenmdHgiDSnqc3MS
A3LqNdpq8Scuszsdix07+mKjTx1x8RTVjysdK/j+n6HLjGK8SyxOQKxKsQSUXShudV4zs5iooMyt
ZUjZ/D1iVLnymUqeZXldZmgoKxHL3MSQY6ELd2N1oHmg27eOJgpj9XFq1FPE8N3zjIPRwBeWXb1G
BbTkmEYX93yyHmaUGROcAw35leLo/5mvVxqmrZ7+rTnmHsr6E992V3AVHEPbVbJDHZZLgQDFXJOL
1yo847iqmksAdLadkupaj8mtg4abpGb8JK04SvUp1qbfGcucUQsMhpuuwxhvTsj1fcjZLNMZu9LG
lcdpciJrq/VtliZn/muh8qhsnm2pEdBYs3Vh2NI+TFxiC2/LdSZldQHXZ3GWNwklhLxRsXtEB8wg
EJIBpmp6eqextLk3XUZTaXYGhsHUHHOhzewEXYOVJIWvqX7Jmz7CE87ImRoDH1aHWgkj5YMcjAOO
PySKu742iJNL/kAsJh4KoCWVfhj4G1gAFs9/y2Aft9CHkNQbOLJNwhc9Sp4C8GHAsAU5Pa5uOWIM
Txt9Bpjl2+ThYVVR9BCu2ZF/lWJ6bLFbXSrWS4QyTMQQdaDQwMFWBptqqPlkAdNj0SCf/IkTI1sX
tonR5pcMn8Yu3UfFEuTYmMobXgWQqiAKooCpkfDlKdb0rr9CWlHY+4D4UO7g1dv03xjL8RjVABtR
kj7G3RtABMoVIoIrvpVLmz23+c+kJHuDsDaBkRZsDjZYWKliB5tr35vag8Y6OjbQLsH9RqN7sdsB
0gdpjnr0ZuXXwk4haA8908OOMVYPzgmLptyhZoZZ0R1w3HpaDEZu65FUlEcsTQYoV/BdP1bDgf14
qAA5ZViqycau5eOebA05pe6nKZQLWmEYx0I+LAfNaC6L2R90/cp/FQtL3YXSHj15rMjZEEYdcNPF
AjbfNiblEe+lgMEN1Ds20aEjoSEpHsw8ObkAA27nHCvrycqH4zJPcBjwWtTvCbxYfbg0GrN8IB+P
oKiRCJh6Vp9lmr2OzVXnkOJu25vGIkSQ3LY83vNpZqFxglSOzfpNIGJbpPK62OLpvS0Z1htSD1Ip
lRpcHM4BMWzjNF6qOPmHvPQ8kpwx+yPuGHWn/8pUhGr09o1R+73CyR5HfEDZcbnTx/GNYA+GSALL
HxXYoY2ql9x9HBfILKTND4zO77JSY4VNID/D0PfyYr/2sy9rbZekLq2ud6gJt5H1YrFvI0XInKsE
MTPRbPukRN76BscjbaEy0Rq7RH3DFWKZNm+yeEjQ58719B4x8KMm6LpT37PYOu+yD5jadyf+MrI6
WKFgOEnjEzncYkKSwkkl8xQ+bMlQ0d2OcGiRPdqkK1SGTsH8UTQZEE2563CqlPWGPJzBLekoMZdI
EUbDSzawnrcYncYCj0hWHWnhyK6PyoX92jPogLASYgpMYJ1cOf57K7R99UyCSqnuuhpjB8CLxHLP
xuhd5/eJJsDvGkZF9jgE0rBEKg96CmArp31cMAbfFQy7Ujw0IC1K1cyA+c0QMTFg8D0HDvc7E39M
fbBlIlkQQ4cUDLLUSFPp2WTGwKMq8XCeregRwHk76LCsN5yhZiixfO3OCrgd95qPgE4uWXjMBcj3
IQRgBK2N3nGc6bRvCPsRqiortu/Jy1DJKRCXRv0wIiZzxjiGENSlDUkS3UxSIguL4m/9dqyzV/8k
RuVnun3UVbj5jMVNtb9w6YQkzZjqjtIftjF2nWQmwsvmeo+oHy0Lr5p5Ly8FD1Vi6rQU64MTLVj6
NNalGrEuoo4cjFAprynLcVc8m+x7ZseGAmLfJjSiA+YSrFdtuPXiK4PbCPXleJ6NR8t4TKEC021u
7HbxbQ18kxTwR5gFW2sZ9uVcERuNqkj63T1jLNOLe15XwbS8qh71OuWJ3NAlqCoXzdYj+tStb+Br
oGzNcgJy4+fKkb9YwOS6//6Inzt+01PxWzg/J9T0wzQ+iOZtKln7Wle92FqHqTQUURbWybLCeGG9
9iZ7PyWk5chFZjgPHIUlkDcimFzHJwxZWF7hOTt4mowle6wkm5YZ0qpcA6dqBWzy9JJO7r+ifRFD
iQFMHXZ4iWNjAfAynE2nZaNlYq6jX1IXyFLpc9L81tq1YQPrIT+sKJThRuJxJM+0ap5kgSaArCAc
pi7EkwSjymVVd41jXeIux9YbyURKNM9CEQc912ukfeF7gWt/1NXATdrwhHXOpnf3nYPIxemJRrWP
Aypva16Ys9DBTW+IhxgAbiJveqER2U3/sZsSmE8dSN4U9kjVgXzxnxxVgCVvO8XoGsIEix0DTAIR
xwIrAKb6PNgHb5Z1EFUhtJARodQMgjqwM5WFdqm+JEbvioUJKC5y+qMd5yf1bVlPsfgXdwzsQcuY
kbckYeVyc+YZmyBrzgi9kCg5EXomCPuCfVVXDYyspIIdrlSEqLvgUUO+lKoUqxDLvIfamQ6Vhxeu
WVyL2XopcXucTPFqTltMtWTNGMnNl3mvIOIvcWsiP46NXe5UTwmYjFR7fTmZkD2dLv0COvWsiP3n
2k+HqBR42zz0No7aDofmFe2HPRa3dOo/tH64ZHn1nGJLhZ+S818h0MbVcV6b05B5x8ZJ+IQNbBZ9
fc9geTMlggldTciXMtRw9rGSFb/SNQ8aEckDMRIyq8pBMSIGI8CKus/Iv6vjd0kssVt8v5P6Q2hY
f+EKNmqdsYPRlcEM7OfneSyCEq/lYRJn0kIveHQgugfeQ0Jhf/WY4Zh/NrzZ6jNmNmF0pR9p6m7A
1q/vnMCpvX+q/TYyg+OhhBehk8v4Je9ThQgNoos4duF8y1ZhrQjwIhai87HG21WovrPIPRAU6Cmf
tvKXqNZT+afiVKGCJVfGNx5bJcyL8neSwcGwSMicbb+1hXRL50VM9oM+ubjy2FzTPMSsEzLYN3Zm
e2e+oMSIf/Vy8a2BbLGHErAFXsMulRlNSDn+RmYlGQNKkxabdX1lZtX3JTUi7ZlZH5Vm+FRRUlkh
O9G0Ri3Boj0wLujClNGUe8tjTkJh1mOGYU3hOHOn4iDi7OT83SYTe6COrdPqLIuXjohMFkKDEqzY
4urp66U4IHSEjd12zEX/i8ZutniLH812khEUav8YNQoqvEE7FqVxtxtUyJmNpwlWjRi5udIkRlsx
5ABoWI5qL45kW8G0zrGTjvVQkD/aEZpTcISwru1ee2/xljNssS2cYtsiXRdQxuKeh9+uOLdxQSg7
3y/hvuwU3ChL/hB6tdBmsGZm/WPE5kuoAIsfW0TJvlBpb2UG9G5rEo+2BwxtERdhFAbJhmGt7nik
OfzM/V2wpjPGf4CdFDRm8SiPN1viYKr+NbG41soU1o1zWJr0nxDzs1lWwQDY4lCwiem1rL/xdU8p
O/q9mD6X8t+aAjtk48+UPTme9YT3+mZibrDoHSHg2WO7SJuZpcCWoH4sWmi21vRZNrR4Hdemx24P
+zT0fp0T2kyjWImZ7VXuw6rWYYb1VlFxofvE8UFZyLKhGs6gdsPSUzLPhUD+rjekdVvKdIsYxBsK
qi6VcBnSLuAkcYdNzknE3q9eaOc4M/CqgoFXqB9YHjxw1zAM3/Zlt69LsEOTYUPiHtNMPTtoe/r2
scgiBjELygZUPHEyXXLqjo7hQQTG2KHbFOmlIFQav6230T7MjaDGkQhJ+izyY0fbwDC+1JsXezlI
xGrmu3eOK0VjVSDS9aVnkIyPwseyjNwZSJrRAuDTZqRMD+zxkk38dWyeBSqqdGWWXhuHDORJYdWg
gPmQX94Cj9m1Hchmui5s1FgVbsn1YYjESa+cD9Vtr25E/mPF5ocq3fROsQthviHca3qz2KXBemo2
QhVkyG2nV13LL5JtvuoBGWcwv4IlodUbGrhcExyCtc82PTYWzpEiZ9s72Fc4NFQeGj4PokKv/gmA
eRlYJqvWrFixv/PwhDRY/7O75cgkGKHQwvbrbVG6w1JZ+0EdzpAznjPc0TbNrDGV+DNzSfnXR8Q0
dy1x/jRJDu5MRsoJALBxJBgcWea1QZ4vnx6VnR88UXXJpv6rm103w/zOiYLRuKOgiTzFpO20/QL7
gAE/F7czdbJE2tfY8LTNpLRXh9stpqRpSJyuau8c5faD2sAv6/cxka1u2YftOpyneudyXXL8WzlV
G9DMPraRaZDzJbUo5blMuNqMfpihBQ5qAoT2uN3AZbOG27r0D3pjEOqcfkbxfclkpAmVfp++mjoJ
PqXNgqWYJnOoGNas9iagfRfG+KsU0VPXGizP3o3OCqre0Ionuet0jGAp3aEMRQ1j3ghSew3s6CnD
O07A8BuSjFmHuuKKoUDLjuhG9xIgLF38X0G8WZzgZdekRkgMXIKqA0dM5SxmHT0JVhIx4qpsj0XP
RqEoJKLNm9UwT+9y7W0xAZp4xE0ocsW0p7lPJEtL1aZdWYsHS0o8tMw+re6zO8DfxDmuxIPAwnci
Eb2cJ+YvQs0xkMT68DkuicE6lOm9hhPQC1JJ8XIxyxcJOknSFad1l/fdLlets9aFQ5/7Kqy/yj4m
NS5hi15wZs1rD+VUaLQ2btezxGbIquLO8l1hHHuDpn1E+DQQHxIr6U+pFwHz2oVldkrQVxjBRAVl
1PM7RKdwiAEaK6lhJBQOODXW7QtP2J3JPX0y+Nt6jfXmPhT1UY/k1XEeItvGig4Hd7VnES9O84RP
s5l9rd1VNnWQOz3yE5pl13YYR3GcC3dr5HRkwNb7wmEc0Vo+2nTYnneHTmtEh2MAGw1twX4lGO+0
UfSEZ+bWoDpQcm88RTx7SQytDVWjEMBu/VCR2YNBnsGIvRNYgpCy64I70JE4C3kN/JBQxZAhxcdP
oeDamjZJRnI8wRRgHK8Vd2yjXctFC7RF368GOX6t76CljpkagoPfkh67KixQKfJzdM2a2Fv9owvk
PpoKT9a7prYBokCos8tLQWxKZBp7SfVrua4S9zD0lG2LTd+9S7t0zboywgnlMtRY0G838ZfnGqFD
7pRCertk96gtJt2q7x7U6duhEWrga6Y6fu7pmxhixuWevjG83GKiLQD4SQ+u9B9PWTFxbP1xMDsa
7/FJkI1oZuGsGOf/0CRgNkcZVd8Q7VPt9sRB1OfKSMHVJ4vYnFOCi+7k/AYz+Wy1OX3aVglr+C5x
kSwmZRExm+xu5c2Ijd52UoCVxpwsmmujf9brA2xFWfAU7CNsBw24f+/qAXy8SOAUorTPndq/CUD3
ovf2sWS+kSdG/Z8ylV689AcKP8HXV4k8LUTbG8SEjIMWptIZidQhTV0DPXm3U2hoMAdnHSo0vgHf
YCDRkfjRk3dWHs2rHqYFSlfGTfMD9GQwnOPo3Unctkv1u1L1l5XbRTzArj03vX4WOKYV1BVZ1Z5i
eusOfCzippRHmVUAlrMS7FO4rBXqZSOViUrqNpre6jU5JqO7ZT1oIaKadBhAzOQ84PuaYQHQnQOM
rLFQPRavq10f1mokrkBKbtqTTa2pWMcMZbx077Vq6marOKl2/D2yugOaNRlFKsJHjWGKhRn+gE9E
vySXQaV7nDf4bWYA0lXRHicG4tw2H+MqvqIRo2PR1r5uMimiO6v+GmJ0WpfB618Rwdpnv+wrkLfp
Slblduqmhxlja5fGp8FR2WC/NHHEMGAhQ+tP1/i5xdtWz91dzhnQeQ6AH5luA6JUSkMVAr1Kf8/K
5FGZ2h8NmNMsmZva4lZ06ZtNbInQ+zdzRJ9tT5exbn+jeD2lgwzrWLOHankxT7brvPZz/aKnXLOp
WZmQ0xp3jD2cfWa4D4X4KibJnNl52ehtepsVhAC8oxA98Vo0H6p0kaqujEQfvVYNV40MboxqlQ7t
X4Myy2Mi3LsPHQ0VejdsIlMknaQYZku3YWRXK96+JV5Xth7OnBxVsT5HKn4F2fxQeuqlTr1vL6Vr
uebqa2Se6vnBLY/Jmw2UsCWQdLtsXpLNg/+rBNh0b99/wVD419qcr9tT4L/7+cbf7/fPh83xcf/6
2m32X+H5dv49/xZbQjWP0+b35R4Ev7/vYvd+vQbL5vQS+3DOt/tm8xiGt/P1/fxbbs5ADpt8c/bP
1yuT0MP5/H4OrozoN84mvN3kd71Rrm9uN14rNl9fj8fX59fX/RG3tm2yeXk5nU5b/73cXM9nRGMb
ckZ3v9fwrG5xruPf21l+7Oz4bmzkqzC59QF/bozRN/jwbc7kY/jngJnp5v4SnNrNNgi2t/dhmxvz
c5cFQw59zhjf/bDnK8+3cNnyLs7G73a3GwdsbW7Ltvftg3/r/Vvol5s9f+7zT3DmheGZoxCbmx9y
xPx8C/kCviL0//tsPm/n8/f+TX6t/DWv8asLX8h7c46Ko/z0fCUfGJnH5p2zwOv5o7N8KZ8g5Neh
/HS8K//J30Et3fJBeAnR3/Lv/Zs8e6H8Lf/jdb7P22NxuuOI/v+9eYE8zbwPV1F+QL4m5G3f+dzy
E/O5woFjlldl5NP+945f/3fEfDPBv/JD8jd0yIdw9OVr5PHcvs6h/J5f/CQ465wNPiE/f/33Zmzd
W45o3v93YBy02HDt+I08N1w+Pqa34Y1vnEl5pvlcBqfBP3tcNuFv+efq//Jv8P77fj77v1duIHmS
z+fbsPUDDiiUH1qemv9OnDxzobwE8kPIz8o392cfFJUP9sWci+sAQCZPrvyo/PC43tijHGnBtiEJ
O5sveRL4NRSTDX8gX8Zn5A/4IX8O/3uV4IxXR17EL3BDxjps7nZp/08zfwehnCChPgNb21poFzbu
FPPWl+b9Mki1npJLExkPlm4FAx44DlUcWUjXpqCw7PaNzMwB6VYrqLFF/4mRDyDJrJ5rHNHWj9p5
1pWPtiJdo/6d1l1dhQDIm/mC7TUGWOf4xXYMjJXf+uZJ6/pNhPGyY5/zWNlMx8a0LwUUApuYL9dg
JaCCUWCEK2y+qtsFam/vV+aezm/aNEFv2T1ofpXD4upRnjyqRRFkBWS+5cMrkxZaKVhRZKG67qk8
jfe1VVJ/sBX8KEY+/6+FSX/ZAVkN45s1NcfcE38JA/8EvuYCPNbm5E9GiNmkjbMs16FjpITPt7x2
6PGwYudq5vIlyuzjVC6HIqMAnwmGyeY6nLSz25lncx45ZSryiPOq9b4Uya3YDC3wyUbl1bKO441K
L32XIgwk8Tu5uy+ucaClMFF66SRKVMSG1bQ6xXkwvaubIDs0YMLEbSS1kwQ9laYJ+oaH17C8NYp6
lHCzleKg7X7GGGsPyStGUhLfl7LEVjpwuRBzLO9GgyJn1EhrIOe8Od5XlVkP2jQzbilPM10Tzvel
wFdadritfjQrd29X6w8xNLq3+FWPI0vK3lbguiw3MY06b/hOWudH/k72CHLHb5KcpG+GHthNMALu
1Ve1qf9lDam2kwKBqPvsqplmWwtAqVAbYNCYhCWUsrKO9iINlvUwYrhU7VP7tUZL5jQM9ylpMtIj
AATlgNuVk4wU+F9M2Wdd7Bes3pInc1gR3zEwyLj+8cJLHDboNIvfhBxxUmgwuIIhi8U+jOvZ/cY2
EyWQ5Cunp3m8ipxtjyk9njngE3ypCjQ9CTDIujsLyAal/jUysJfFhOIayBgdDEy7fbcUr0pfHSpb
D9LmHkMQy4kYuhfpgNshFSamcmUxA5HCr9ySz+BK9DsHbXfxPtMO3fKWZowuxDMofL1+OG71zLfy
BiDiejnr/xXcJTr0uPnJOvsJRvhavEia6EDITjeQ1bxWKiGSxtF0zacCeaBarjtKp4WbE+EXDKbG
wrV1uDbrl6keOngrnpScwuoz3EuB96W9vmFH5as9Gj8Or6JOndZTrpf7CtlY40Lqc9fPEgWauRwa
GJqxKo4SXqghQOBFu+s1EsMpYkhZogPp/uB3/BPpqYWDBn/bL01n2+HkIh8GPWd6Fb/PNpbho+48
ZvN8aqdkoftaNqVunUo9wO4G6w8exQjWsnGlj5QNp2JxTKsWSH7MutTEAEkAhXS+16gZw3xQDkta
7toaxyqxkn8LAj/gN8KMTU7M+lT/txJyZBcr3alW7xZaXwsjxdGFw40BDUl8+OtCo8KYYCoCL6Mm
E+KUm9hzFU555UKEMltkBp6pYsAhGxOH5WUln34KiDD3SMKiEWLUMlq/6Uph+jcPJ5YYjGsyPBG+
OpS0WKd5Bv2sGpA3Th/TVtWLCbhZDkelFgERzhgxx9/6XDO3S+DGouUY67DqwImGxzj/6RqSVwKS
0hL7vGg2WbQVUd5P8UTJZ31WPbxrqt6Rh1wYDNiHp1HpD3EVP5GEkaTrc58ZLB+sv0KFtUDuFYJY
Jbf2HX1VT+BXrXs7l43BzaZdYu+bBYyeFCKkEy5WMMy79zn/H3gQWvyPpA8QZaNPFCTMShdLJ4/A
yC1QHoZv3rUA7cHJ6qamKTGUX17x0nWgt7jZxijQpE/BchwX7SwdYbujXRhP323iBI1RPTOikkNO
Rjv9S6+PwcD6l1sfCVFbIzfeAJSR1teZ7wvdumyPLHVzcUiTL1Qk/gReajHUW5t4v1aEqY7rsSu+
pmm5tVnzquv2LtXpNq2JtNweQ+2dZzOAVmPfJTrRmBB/NHSAJChUKWqfDrd4+ua+grlXZL5rPK9D
u+8mWCR0cJ0544Ztn3oV0zxnp+cdqbdvNcsJNJCsfReLt+mQKQuQGHtZwtVg43Lray1MrhduKUGd
weinwqc1jEfjRZA6lXuBwf7nKuKUsIasnvKLauZtwTooxQ167uid9AEYA88QbzdOuG7bZ8+GitwQ
pcHA26O9nw5Q/l6qHCfrzMD33E4fJ+aWyv9IOq/mVpU0iv4iqsjhVQGUJSdZ9gtl+9jkDN3Ar5/F
naeZqXvn2EeC7i/svXYVHplg7Sou9XbABY/5NdX3gKv9ZQBSZcMNTSE51DNYS/G2XFYpuVVxBdLX
7vxlXcTVyFh3IC0hXNZno4dxnlcM7LpudxsNDQjKAB7viAGrA29w6TLC/RK67lSHfIa0zyGttxPO
JUwUbGw9kJsWYQEh05J+0Vpr05HNDCle5nHQtMXEcXDgsVXA2DFEA98AeZwZ1tmqMLSQdggObguS
8VgKe6t09rrD04hIa5FY2AkQwYNNxhCJm2tuOs5Idn+R5xeAp1W7PcYTSlhx0SnWyWcoiWKpDYjt
aFMbhFVsFLwO8kh/ybx/RUMvYNTE6y3ZW9VeL0LfsN1LxhFjQd/Ros8GJEFXn2gl4QPTs+b1yQ0R
rrhok3TouCT7TDJZW8sJuJwGtfoz5Vh6C4bAVQFdGFE9vjyV7xoj1SbR43NY/CXqpwaB0lZ36cTy
yHDXXn1GzIfkPphssJ6jGrBp3qJmDlw+SLVkeF8jSYMRpp3nrNtYqg5gkLHDcCexeAPthEuLZtkD
CYx8GZkAboaVDTae6ysJWdCRDaVM0blBbSIasAmID6KSW8tl/Y4gj6tr0eYr7eyrjCSl64Dyfh/I
ydZ4sQ1+Rp9pCGfYobGNTK+j3h8Mfh99yUpCOTOb+GWBJOHx42qHOszUH/n4tzF7GwCg65k8gCX9
brk+KhNFIfdGOosNj58H7375yg23OZWm2Cy4u4j0k9KhvrYRAC5OJbwbSP+V3ljr2GatDPUHJWR+
F2D52dayFfqcanFehDzLzR6Xb/hpU9ajy/Cyad9KHROUt1GVgUx4B+7K539WBB6k3Gz2PR8ryp07
YWVoxoxfkpiUUf1okDLkgFXm0C/EW6g9jWRyhyY2d6zg3cJBorWWEpWTilRA24RLs86nmKgogKZf
VBIY8AhONtSgMvK1TUAb2WpGF28sHp4lzKtE3wkpbaU31a4qngzAu5hny+6TSJKkhle0dzoQz3nD
essTK1MhC5kfFHfDNguPS8lJYWAOAFrH0ue3ttAElqhe7T4m3ju+djpEOOqlSELS4jNeJBQt8B9s
hLQ2KHWyGoPvzQZJ2GtsyhzjqpoG9xeaAUmnOxl7o/K2CSe0QuGO3YjwFtYCPBZCO5qUplX+HHEo
Gm8Zey5bN4IevQg3pJ64voBhp46YIKBf1l+tnh2XV2uR3NSsb3EOGxAuGIskT7aOnEHBXMRt8t/b
TcBlGtGLOMwsZv1FqHpgmV8dsjMl+mxB8RtMFbRLP8m12f5U0IQFO0yrvoERVKtPbMzsETkZCPHj
8lyYlmn63ggWOgMJSaH2TEQnKDyVxc6WOdCk/+Lb0TRybrMkiHLrpF+9DPsTzZfJVCpLGR4ryimE
BBYiZJzYshLXfDD0+agn/z/IO0JCmPexDrBNFIvkzfL22+GWg4MxS8rm/y1FeF/k6g1+vmUhR4xe
1Aiacu8Rx/FBFxAk5oVwhH2VqttKn/EwMGPX/mYnfipLsJzJq8zu6ODXHRb1KLauo/HGl+jS+RQB
qIW1grCqtwdG9r9jJFmDnNr8bJEW4VYWz/BidjS3qhJDGZoQe8yB5RF+khm+qk7P08CNOGTFUTba
zZK3vjhp0Venp5Ary8tUywciKogC9sFItdfUJW0oxt5EhCzAL0XfmotNON3oh6RFYhOe7elLm80t
d/w21Glo6xepJ35ZKrue/cBAYlPUnpqU3R00H0y0EuX70Hu7TMeLXtkwbPSVo9cY6/AHW8wWUVED
u4pwhurFW06RPgMXmshiyshlcblBl1qIHq004E1OQZUCYi/650xx6WlQ8lmgV0PK0RS2CYqA3JOr
PE2OGh8kal4qFCb3BLhiPccnAAmPCXm0LaZ/KRXrZF4xAm9n+LJKstbpZlZxINiNEzoSDp+e9a8Z
c0aTEh8ntkCuK2FxCaie7ynflYG6nQ+8GN+pDALhFcwCg2wirXidqf09HPcxJIjiv0SV+bskHjK5
8X/SZ8hhWuOzw8OFANjDSvyoi/zuq59L3oEXfaYeIPrJCDFsozNjA96yTBmKvSZYw8VHXpAjr+rZ
Kys0JgrbaoC94hEN32lyB5LMrsdlR9yflOSUKUt2tXF0ElYnFvOqpYCqMqIUDyTVQXE98ubGfY4S
Fn0OjyOEuZQwg4jiXcgXYVzslObEFCcjH/cIYp76LDp0orkhqyX0qqsrkhdU2sEeg+7VQfkjEPPY
Zs26rT3HBgo9Gyv6xCPKLa6yxDZ2Ginh7Xww1STg+cDLGW26Tt8p9g2UOCdoLCHFKB8jmgS8JOzQ
4ha7zrVoirXJHS4Tj0qo9SPMLwuaEMELOatujBF/gdVBu2wRp1r4U2SzU2A7hxLdYfKkWT9ivKAd
N4tHmWq7rLXeMTygmqzPzrCfbYL60LpwngYzjIm4VHctpWgH21JHdRgiXI9qbnK2HnZzk1391pJq
XoKerSjhHPk3kH6Vx9XerNOXDHGggnaz+ISexrhfP1B1PwqX9AZrS1g27SHzCVFcZOk9Cl638tAU
hLkp1StXBwI+z0BDxvTR246kSwnWUvD5ZZFe5YTOHtQ7ayu5HkftPTx71XBwXTxWdKrsPFOHKIiU
7OtvNz9XZXEmRdkfuO/1bIn4EugztZVWXNW65PXVn6NpZ8w6N9FdG38a7Vrik8ohePUG+3We/Cyq
tnEhVyaq+rRBzMZKs5DadnCNfQWyxu6P1gRXuR2ug4NlZHyrwDbPlbxOzoiwAjf+mH4IcAgVgi1t
COx6+kjgA8/m2e3Nl4Q/R3S6b8xy7VIjgfhYS7u86LG11cdDwwuRd7Rk4hqNu0R+kWvKFgDJxiA/
iWDfzikjGDtnAFX2D9d6MuFGOWSItvXrNH4TB9m0nLWcpAOjK6VYJ3ySlY0lZzTMjVDyb+rq/Www
2Ec7yYjF4XcJ63sa2X5BpE1V4CMi1loZwX8qNG9P1fQTih8D4IaJMoOMHLRp/z2upUIbjNsIN0Uy
nkt6nJhjx+nQ+lCiZ3B/egf8S5nRk/RM4co499tKnuoS5SUpX8i72oZrsi/wzbCSTGw8eBqfFyph
wVBLWgfbPoBkdfQFvIhI1PJ7CzkfGjgXSKkS41F25KabbzmhOm2tb0x02RZSEWzMYP2hYog9gb6s
hgmjSpMXoZEb1XasSGCBWSOm512pEnkcfc58OE2Xcjhz/s/eWm2J5Jgq028kWVZTGZg7BCS8n2w0
KmQDCtchVv3Bxb5kZwTH4pZt56Ab1POA3kuVPyOHTwTgOEX78ORVT0kmfU1D7oMHs02yp4g/mHPB
qy+h/BmoJgQ43virAyFE/HhqxvtoUlaspbdT7a3NuCSrAnabBRcB3mMl2PhG/2zeq177rkvOY4n2
ngfUUDh8M1ZinbWu2X2mjvXCSgmahmSUucjAr9Pib3KZNC51G9qhJn/C132bG+/Sqdmb5g7gXefv
MAEAXCnrMb3ZBoKvqFp7Ofy6NzU9s1FcRbQ9UP27pbbuCLsGc6yhudCgc7gMSySLlVx9zBpcCPBe
Q44/oDG3dit9gsd23JvOykR43Wd3c4r2pk2jSHuUPiZ8aEnOoE4QqQKArRiTDXfwNU2bILKsq2E/
6/k7+nieQmfT6oQ3w6yM42hbsUpcwLw85ohfbrXDsC8JKuUBAJpuYVXqvArTJlP/ecRW9zOc2vwb
2DCQ1hsZSLHRvnH2TGHDxrQngdEg4cx+1DhabbfB12dsspa9eJf+Vba+KbplHz/esDq9xXSVkZWT
VUQrVrxMYJJTPoZi10bRZgRRYix+ZC5hdTtih2oLtMa0BzH9tZewB+MzJBByFWtlEC8QWtyYCJmW
RSyRmOKXx3ZilOu1B12NiYpxIElm74grUmNnswydnkT72jNwtLphJ3JyzmYSZwnKhvWwrjlSO6UE
3MmcwQYJCk+qaY6N222nkU451wkioZ2NGnpq1nQ8SGSX1HR3RFfbzUiPw8ABalpKPz0U/xyoil5k
BHMONHGGUeQeopj3wvk0aR1dhDY8ztfGVWF4eYHb9zvFcQhAnu6GeVe7L9ud+VzDg95pL/hYNj1y
H1QyjftJ7ib4vp7rBX42/4SFXVeQfrKvK2baYi1foUKzLxcoXZjl64FxMMKLS2FBrjZ9exTQ6AYx
h4Eg2TjjAxXZ7xDRLoFmSLRh33XmMtrZLDEFrBp8Fei0bruBJY+1s1NijL7ZkV8xQ2VQK78F7po+
d168eQxCr1sPlnmrGZ+CknuSVPgsLbEvOE59AaTvMWfL3J4/11wjJV2rsfc8E0SkIaIuJxdqIOoG
T98NccR0+mkqXr3EvRloF1jjR+CxkjuNWajfzTmh7KFJMq398gv2c4GfMIUqFfOM4YEntHQ4SaQn
kouxRiE+h8XT2FxLtOfhpAAEG6+uIvxFeSMZZWPzgEKg0JDgfqL6VdmMmwiawgLlQdgUexuhpaAY
QuqTCQ9ygLxrinrCYZVOnJ7xS5Z1ByvVGPcuOhRzjzq/wAObFV9RBsdc6BuRub5pWHtwtplfds3B
EOSz1WuyyFY4jQh/vIXJu6HMG8ND2IiGGMUqSwm+74X+PwAf9fsYFwwMo9E5IZhvJmc5LIJGlfyn
ddCKwjf7kwGDb0mmD7v0ZDLb4dQxThlZ3dLV3yqY3yziV1A+f0Ym0ROWnIEtND3yWrLTnKzp2I+A
bgaXlAgKGmK7/Un0O8fyjp4mAUZR95A5zGwWv2kJFqHp1K1VpQeIOfuc1G+RaAfDuLjwfHKUROY8
bjUq7tI7C/Fq9i+FeZU4n5kahOcuO7SUexSBmu/EN/YtGi7S7kTkqwBX7f3VucKOx5/HfQN9ws4f
9Yg59zsr/rk1K4Dkgjx/OTxdND45aSrOf0RYSNLMsZE76gV87cx9trv4GutXctO0TRapjGrt87xk
wCQAfwMbdU6TwS9CnGNu1KHfEvaxsq0zqiH+S18LAqfqU2tHiFoHzh84+hzIjY0Tv7vM26LfCRu/
Bn7FDrzvaA3bsHzNyKCqTAD9gK7RuKLYczdN2P55+xkrz8SmYSqTPYTYmOEjP1rlI41fTbS47muP
gBe4AlOtdh8XeNxi8WlR7QDjM7KgeomUiVhPIrmY3eZT6Cd9vAGCgs8UvyWo0CnhwXKfrdT4WYII
nZrScRmzWgznkvzR2XzjNFz5CSkuAyiuTuhYcfyElBtnHquq4nlm0FLOuCLoHcESr8YvmYQgtbQt
cFaSPx1QMdbOy27K5F5LZVqeB5QiBJhJc93YDusBTGrVKsa1xQQPHcNa9dgjJRtregC9r5/n7M9j
uibk0cjr14rhmiaJBOHYAIjKIsIcDnhxoJOYa7okru9rG+H6L9AlIX3L0uFF7S1csNMx6wgjR4bR
248SGVylxUhMsAKpY//CpvC9HdAxpe6hEq8eZEWhFkGhPQbGsgxhk4hhdV4GRZqd8zw/S/T7SqSe
Uh1EjeUbg0Uta+yQfE34JKcKBxpVgsIKZpTXlJ1n6447nTNUNsoPUcDnSHGex0ssPDT0tq/M6Pra
5EsnsaTkwuko/BsGiw1wCOwgKodVXyM1yslfwuFRIOhzu3HTtsVL44ZbbRrAibEe1/AkIt0m8Wqb
8pBHSn1OHmFh4Zl861WXkei3mhEP0/26VgvG6gSCZFVHt1RHKyeVGxvdbDpJjSs5f1TdpcEmMjv9
VqiGyoZGvqriy2PAC6hzUYzLdVlBChT5jVmX39BDGQ2NdZY/iZkxoEYxiBSS2CjUltT/DDqj8NAx
wyFBCaHjs0X72vUUr8Y9a7o9lF++UFIfckrVpDJeS3vYhWQ1M04jmNF2fweIVJHXYRmKXy0m4SlT
kt7OTvPDLuHlMSC8gv37KM0McThwMPaGttzqUxE0LpptybRajTmqTmmZnSIJJ0OGCF4VKmKM9aIm
cfukxX9G8ldlzwT8Ad+u2DI2GL+4IyaYE027zeIy4N3f9g1CMK3nF0CQGYTxjjxVxd1DOmACoeXI
ZbBaOFYa4KTf4Ng/aG4D0elbp2xV5aEnid6lfQhZ5or54ZVwYf51cx84Es8ahsgMvJ08DpDxOnxv
BAGQXolNLX0HlWKWt1BTDnmp3Hrzr2rSE7nM2yjBrhapRzGg64Ss5k3jlqSvF9peXxjhXjOUJ0Vt
bln1ErtYQ9KM4Or8uVDkKcY6l1eEIVEGJHWF649ZGfOy3LNXMblT1k5z/RbdpOmxY9uPsa869S63
UVzxQBqcuzWU9mT8Nt1tUZ7KOXuZGzLXJvUzMzXMciaoKkT67HvzbdzyRU8sKxzGPl5R7BRFPSfV
rYRyq1noEuTRHhhUhAo2ebRXIJ5jTV3PvO8sJHJsFUsHI/EWsOSZxA+wlY2Ft9UlOWrAQgLfylOv
vb3LBMKP7lngwFAqpMMSBaNjwhYxP+FiHJP0DOdjq5vxs06qw5ATA5f1B9HHu5nUDK/vOEkRCWCm
HtXp1AvnyZh/y/BqNcIfeBXce0J4DZiCYGSBnJUQYaOZbB2QuaMBxaM+QvLdWKHx2fc0/HZ9R0NE
gE5B5JvI8VWftVA75Ul4L5UMSoiG5e6KdLhITiEcCqV678NwHVkAoBChOuW+6R6M/8J6gK9KPc8u
npu+6XkwNXKd5u8eVJAe/qrhQcV2LfuRLxGaqKWR2aasdM03Y8RxEU+2MUTHftAfCU9yqUYcAxXv
f8ctpTdrO8+YgMWbhjQ+4u6oCVeCyhFCJIJtR85nCx2oDsbEbZgog7CJy4XngZOR6rCST7n66nCW
D9SEnOXwcFeK/CEWlR2peytLh86Ab8Ngz5KR0DQfBXdHV/4o65L17X9GgffWSF8oljaqV51ilPWy
DQNmwHha9VWXfHTupc5vLjJD61wgSVGBuihCrjlJwZcgyJF7+HZbz2Rc5nyhGuHB8mOpk7YTHgYS
wh2EIzZ7Dl1e+vHNgvbXE6BdkU9YCncvuYJNWAvDScODMCRHSBiHnqMqAU+BvQR9KILP9oDdhAz1
7KdU+40FJMUbxm3WEkHjOJucAaRkG0GkYQbHP0N/a8KD6pY7kzgaIG5bB+B/Wbf3KS/2xgDuCcJy
ExH2Vb6KdNoibVwko60Dw93EvU/2QNAk2SmOdmo7nsamv5pp50fGlzYWBBpezOQ1NZ8LsIsNoEd9
ZEgFd4XRYbgkvMsLW1v+F//ktPTKqXmb1KekJMplwsVteKsatclaMeyjrdPzVl99fh8tQCZct/H4
vVQGaX7vebTjN3aKRfVonf3AaJ+ptGY+e+7vqBHC9AFXcyViwdwcVTseEu+W2I9+eFDRwpgvIPq8
ifHkGhrDQ1YphB+5enSowhkECjebSpwUuVjxdz5ivg5/nRzyGdl7ar7XR05BL/Hj4aJxgdnniCRW
wePZcG0UiFqy+hZ2t1kXftj0W3sCArC1aJV0JMzpTQ7QIAxoaicLuVRh0Luxj4eqiiSC5c1obW0M
sjzYx4W3pjxpQ+2HIGaNvPUdJBdm6E9VB/R7WIf0FAUvvRe7zDp+3ZZBIuJOiyOy7J7r+qVGYBBh
WSai3lXPVpsgSZeg55ZGk4ct4y/AorX95CjnQC8qhmcxPxsvkc58pLRQa364ecjG1dx6nsu1il+y
ftUiOnWKyirakEq5qprbmH8kTOdc1k7tm7T3CQIFNyX3yohX4fQ+ssiGcj9gLRFfDQprB5AnJBiz
f+jeTh0lWzmVTRCFKPFfFn9Lw1A3cuSImA/jCCEdOXTLadLQzyoYoEfVuJIqAVqGvBIPcvO7k92n
4del1ixVvDjXcEayMs2UDUxSx59CC0aSOJhAMKHiTuOG6CDVkzVtqD1EhkNVvkq0A+K3Ht6H+F/f
fhD2t8oZAZWcPsVA6G56T5w9cykx4Fkf6QWm01w4G2wl4LqeFSgGtbyqpNmB/bf2lk2P0ZmPJafX
aXbZcOom/n4DAR0cMOgHqvYyZbsODiX2bthCOHfY9TfQgYiVKj9icUjyS6L8sGjxRHyMGAkbWJUl
88qqztcpKjdc4seRscEMHSwxvb2jMZfWf8RUQt0j7sIBgquTsmk7N6/EcIyLhLtsdCgLM0wGRGCo
zi/R5jO188jzJd1/lXoD2w5VPS1Zb/MSJUjYdRsJ0ysiMs0wF58YjynzGTP7TLJ40+KaN7C8ujCB
0HBjl8SWnFGr92xP0hlVN/if6liiVoDdDPPZ3YcJ75d+dstLnEcbUhR3FqDwVqFWIYqg4orDWQAg
rm32qgQDr8/Rhv7LzJ8gZsSLU5iRk24+ZMT8ZFn4MwuStHjSebRTEoCM2ORe7tf7YUr8Uf9Hzjw1
GyjGV8E7Z8spgJDLuCLZxNNvpHGPkAgywI+XeGU8mBPyRHnJpRqt9DTZFpnDfhTBrnuMvF8R4fDX
U99JiK9G+4aYGbh7jw01d5OLPTItsTazbV70ilCT1jnVZIVlyuKkRRqhh3vLPJXXkN3azJ0OHKDD
eB2iD9Lx3w3jQdVPOM9WlfW+yPYU0QVEurrFgwKcMQqMyJKhihIPyKLvRfyj5p8aWoB+a4J19Sqe
FbxdkTg4URyY1j+q1ZF+Qd5dBeOXizyd5Bs6Y1o/IEEYz6iCgV/aDGdg8BgsM5d3Vk8Mbtu/SEGA
gnhDnTd5f+wlwx9GvDzKPJmhx0m7ECnZPyImKek5NObkLRpPpBCLuIRs4N8MXdM8n1TzKWre9Pxm
R//6el/Q64/WccnVdM0fbHWbwhWnomZdSMBAY6PzQ86L0U0vXy3xVqEJ4s9Rkch7NikbycFEpqVR
mnXa3e6eIuM0RT8a0hZGgCc5sTt09W1NtPlgMlU9NASgtaYg+Pi7wN/QqUQ2duemCAMhtN/JsdBd
Okyf67/aqF76pV3M423Fer004PXn+sUy/hx8MEqE0YAFdsmguNcQLA3rIvaoETjKYHSV020Z80z1
xSEf3aXaasXFHZ9CrMBOjacUoWkBdzM3P/qi9fXviSKg7cBwlUkgOgpbBiw2zpWKuTAzvgioSLTI
XNoIhlSp+Da27aGnuyWorNJm30ThNRdnpxkfCyxUde5uM1BFHZzWN1Gv6RCdCKDDM6Uzqay3+NWI
odg3CbtdtHWMx/X8WYH2qC6EsAByqBwXj8CnDnJmSm48mA0OQgJStJ7aZDok9b538ycFXNfSDPbV
j8KpyY9SRbczp0deI3G0Lx3PTWajGnkzZR5o8bhcBOTC37W6OYrIvVKiHiPFuDQ5dk1mR5rVk+EF
C4IAJVx9rOZMi9Pa/ihEslEFqmY22sTHIQL7N9eISIzG11xAa3DKawinBWgxEg0PvPW3NnTJQRjf
PAOP3aZNyjVeTXQBoGOpGowSdg58345gMcSljIFSE6IrO1SiZ0tF27QBnhmp2meLzU/pw8zCL4hu
mRfUexmWcJ0S7GyaAnyuo60aZyfBJsqpQvS9BMWhO0zAoDP6MnD/pGtjdBeoi6/Hr5XhbAUCDQsc
Mtsll91UyKcnR7Fl48+jWpA/0JBanVqc0Joc9mrh+RZtRpxFD00HvQac6T+76LMbcjpT8kzUhY39
5LEj8AAQmeVP6I63jqc8W1DE+ptnvxAKuCqm9aCTqV6mxKPzc8s/nWzVRIUh76wgJq+a+MeCWtgW
f5H3ly2Oa8YiBoS1lnhOjzWxmo1P88hWVSc0D5RgWj7s7nOZAxYzeG/tR6rNiwfyzebiWL6bGjGg
2mQbyNxPMerKXPnOF8Oi9sKbvfbsFu/cdBxItF0Kn5ABNnz5wFYId1XfZT3uC+Oga8aFGlWxWHZz
hhfGZzv5mplwQb6qS67ZqLNeBDxJT2YOQeWcU+x9JcMw42u0XmP+7QjpnkY2T4tDO8keI2+llWT+
VN5n8xbbzcZFLjLCFNVtoEJUSOJFtfC5X5z50TuCXy7amkz1s+HeVJyWU+CM3cYeyv8+/4aMijwX
TH02Mb9quPMG/nzYMSB7DRXBLFcaXXMbjRuHARz0W7IgCiTz64QBRKSHOzf3/DAsNi4+Xkt75QSv
UCjM78RDsfGfd4qsfQcpzhR/peIkM7Rb3CNL/GcNctXFYXRgXqqxanG4FC0e8UQc3cUWicZjZcJe
bSiDWve9G6BNjEWgFIwh7XOjnKmNQxScU3fTssrvy9ivna/IZPIlKHGB5OMoNbiUWz4+z3ivLQUm
jLpTjV3BGDJWAw+7LH+tEBhnXT3XOfiS8XewgZyjp/Eg4NHTLXZTjE9rZ8LxW++mcvJVbLdKUXzJ
7iv6b2U4rjom2wlRvh2EJ8BGr8SLlqg8jQ8GFqTDT+gM+IyW3XHGAqcL6/e5d89oXPZkMXDwyp3O
LzkyRmIwmdtij0bAlFtiiV4ESkzdwkqs0f0W0UNJ9o4I97HyniMdQEBUM6EdOFm1BblgUDbp076Y
o8ArWHJ9adASBJ8iSrqNOhuvZlIcVYtJtThl+XxoIhcpbtCk1j8X4Y6UAHKMcPDWOdPTldUr15Jx
q9KwiY1BOWvGyonnfdl+cVmP6opweSQcChIp7rWmvIoOyAPutjdW+1ozBZm85xxOFlmCcW5thX7v
0GS06aXuEWOq8NJYhtRW+azFYA67vSTVx1KJ3jEp37V/UsBMRCar9ozzq02Izs2ElNV3J9hma9f8
bzQBS4dRHUMmCN3sbLLonI6PsXd5gz/m8LfQP9LxqE+k62ifFAwkeJMlrObbqr5zCfEmU4Aq32j0
CZvpUKo8Ct6xVOIa4/krvwoKvzL/GzjTavdieDfPhUvjuT7vTtCE/UosXA2iKdPhD3+/DCs/RB/k
9JjihvB99H66lF18/VdMn2UJMQNxIOo7pbtE7C49aw8pehVRMREVFXWfRGR/zFMLjsDGN90dR6YT
y7BhAoIKnzULNIU9+4AVISoPiB5tlrFLfTik40Yn2mEgofKnG1rWG1Q0A/VrsiTpZUlzCkeaV7BQ
ON6VW5O2Lq3bFVlIjVw3IvuZg0QmbWBp6JFcVzvMLA9MBJhJDcqwfsnQhUGRwq150sVvWFabGoGG
GDm9MQOi1i93yoSt9RG5FynExqCgywpjS/FE6sQqZptv8DNlcQ8l1h3jnLc/DQI99tvsmYpza+7w
YvDRoqaFqzFugEWvC+ZdqkLrFgLrmMuLw6Div60cbLPGO6SWIKT1pJOWHf+Vrrkb+/yieN1NGftr
4TnrDLViR8yg1X6DD/ZJAs+c+TqgRNMauBVtezTjbAt15Thl027hrHZYg52iCGSPMmzd0ThHSnQV
Pet5RJtAGRWDult0LzUwHJJj56E/JARgyoISTx5Vgg3T+jdp5IdT6a8kGUicssjKjsTHsZ5/S1HU
Ra/xkjC+6qRGuxBv0fMourr2CrRKNDTJfhKMndJpF2UoHuVTyTmuXOSgbiAzBJ6E8MOkOMJQGSN8
TrAnNFDBpGEj6nxinR4MdEJDoGhvSAcQT6Tdn8X+VHMS1kY1K3geCiYtlYneSAv0+kawFPr9ZxVm
OdupuCaWesmAGeC2IHPmwY+vjsajii0Je0afoOntnkTpvHQLEE9j6qmhSdXz6bkyJ5AgWmAp3LNW
+MpICyBucW7Up5CxJZJ8h3XMEKHFYcGwqJszCwf2BHjtzO9bOQMQ24PuwtXKW/kuKo+yBv2KIOej
nK6E69ITCcbhKaZ9ozgsHmS4iKHu7dPXdkhf86Q95qnqTxrTOsqvrJmBFSoXPZpfMwJJZhWx2nzh
xeOFK2MBXID1bPuTCshotBsLTqMsD9Xo7iYociZSp9Ij7gABic2tVAXwXZT+Aqt2/rCNy5xngZ7r
mzT17fmtaLNNxuxaUc6VS8qoezHRLjI/NcI/gZPApYKYp4ClW8apQWNE9GlvbT3lUIa/vLDEYqxQ
ibWQ3ZB61X11MsXXkD3a/mHpLxzLYWuxfER/qj5027kkxQ8kuq1sONzjNzO9e/C5vC5bL02JO80b
9FIGFaJToX1RlkYcY0wMGvOSDO1+UVDZTCvSGCmK4+0VBIasyA5zBQ6oeKMPX1a46zQbUSAxL0mJ
I2PMaOiUmSCRyf6srXtN6wu/fd0V7bZSTrnQVvzOQv811TfHIkZNZl/ICxjY/VbVH+Z5TK7caPWx
YwrQ5efOBAxeqL+9pn0jZCg5rD0JBja7ZXa0aVBrWM2C83EP3VLp87Sos5C+UbPkTLZxw3cTaQDM
qqPwiEH0uPOBZcxQKdxSPBs86y36vWadW+a3haQ6t+1LPWa3qg9flGXP7+IbtoqEsIiEm76HaELU
KXGnanXWqC5lXPmkLF+MiGGu2IX1fz2ZZGnBLFOiReQaNENJGAz7neQcmuFfojiBmcwM4KbsLetQ
E8f5rjTxO1q/xZCtHa6pWbCFZxDmeOQaEJ46kBBeTGRMoEUvHqZSbZu5v5So75myTgAcCusNElbI
3ErLb1P4ncFMdtiQRRweSATm+t5ygVBwA1pmVuvGX0nqW901hmJvMQkomGrIk+UwrENlmpujb7M+
wQHEfC9krl5iM9OCSbHhw5CP1+H6U8vpjbCB+GnEbI12wH6JsIZZKTlN41vGegIjvF67B3b8Z5Xn
XGXr4fJ1qqwnC2s+0/QmVuinTE/RfkWAJDWLBBTbJmFAZ0eAN750GA3W+j5z2iSYYypEaNbGIjWn
uuNx3co5/WhV/Yu2RFs1NvEjqLR9s9WfMY8v81zWP/Qdbh1TtaIDGhiwWuU+TqZLca++Aenm5vPo
Q8DfJMpNbeVLVxnnYuTBqzuu4bo6Fel0NQGAggIgz/HVUN7J71WKDxH9Q1c7QEHvd3XBaj0NXOXD
cK88vBPYcbJodPfYqtDAGEJTWdjRibonbrCSoydz+hQd/0Hz3uri2RsavgFa4fCgpJdh9HYpb5Lu
8ZLnp5yOAIsVWQe4+mccNIwFQRsR/4wZEexTBml08Kj5gYC5P5gASvPPKL7SeJeEn7r7lEF6xzDA
uostEw4xsNMS1kw6vk/AcdrbiMpEJVlsYQJqGOXcEHWtw2rK8dgUQkUyVAZmKLrikNg65pv5/0g6
j+XIkSuKfhEi4M22HMp7R24QbBp47/H1OjnaSKGYUTdZBWS+d61Gzhs/lKpT+skHSoygPX16E+c2
Vlj0jkRcz9r6aARnGnRL7O8mqIRCaJ+9ivT36GzbtN7LncIbMM3DEf04uUNIoEwHK0KFmhLyGY+m
DexsodxPIM7pnA2yG4EBN5s3zseyR4KIqzMHePG+SNYy34DWPozBbwSIK95UMQADbIlnu/4ukfkT
1kmuFb9QSCxTSruLQrsWcjx/qvfwKopKVIjTLI3qjKugnjyo2h/wqmx4MmQPaO01pOJ9K8jxZd1t
U9Atu5ReDld25XHid/hHxtUA0KzXNP94D0GOGMnkJpAYPpnZY6s8fU3dEDV1w5Sm+09t+PYn6nOY
czOJyji8Yy3mJ69HCSYNSDu1eFVhq7O19u41CBNg+nKCIwNqJByLQMxoEdCukN391PyEdVBxJ4F3
HPrmeyQ4eirJ2ACDQ/NDzhThP/YiHiteOX2ZdHR7oq7R812P9Nf7csxvRMLpqy6vpfrOm2fHAJHG
7aqsE8LP2Yk9oiyDeGEBOjdmwNvKi9Wcix6VzIRp4c8yCnI5nXlIQLZ18lO0TliJJEwyREPUGhlF
SL4L7D3EXRB/BYxfLB2DWdEd2ZHL8WFGr47i6lylBgCtQHIiQ9gduIRDviHiQgPqEbKvgbvRrx8F
rRfTtkjv+oimFaS/H8+9/mqpJeGDbabQlUgQptaEdlS6fnJpV/UU5Ab8vWm5yoTq/x2RRy2vEnAw
pDMjRIzT3sLmqumP3N73IVGaARIWBoywu4MVSfFfbQ/EjrVzkxDePvoJeJN1ao79dqnnH4O0TJWX
gQRafpWg1QWmEYA0rbuGbeempAInWnq1AmOtQdE57daT12RT+OOHluwNxFh2nax1tYdjjj/5Z6jm
XYfwobUwBonAjASAt42eZvhbcU/XUKN6+8wQarV7vXrQTihDqhXlLfHVmUm6uF0t2Rvn53Z1/na7
2bVaUnQy+35BBJ75o5dne8H1urj+Qj/O4nkyu5KmsbiSfT0L+K/ZagNTzj+6b140X86H+ep0xl+6
cLOZO82vH3MUD89huadcaKkv3HCjn+0zOaX8XwYCC2fk4M3R2G6GuTl7kUc3Ez/Nfnm7jbPZZuDP
4A89l4vX66OZ/Q6zs6vPvo5f2+N8nB2vs00425yv3+czOvnZbL6du2d3dsxmy/tm87ufb2f8GMWM
iImv7d92nK0vt/nfVvylNn+Lc8BUueQ2nvGHir/4l5t1iQB5HbqxKy3Fb8ivvXH5j+/9cm7Mj97s
+BXNtg+FwL5X9IIIGUhJjZYEOw94ivpnEXzw+FrGobEvUXrwLXkpcVaFCA6tQexLOSeds55U+yFc
CvGEOQ5UPEUGB7hlJuHSiFT+Ncr28P4lpsSL866yn950KHSCKysVQDfIyGgqc6grcB2bgFRqwXWb
GYCUCYxwhNESsOrMI+kWZccQfZNCA51GYpaj8JsGbxzGHNuEixIUAh2XZMfakuAJ9btV9rtKASlQ
abCUg5F1mL2VbLYlS+ukJA9887scdSTk7ohgL5HVbT+QL+D784raC4cw+6SysYBRmKFXeMCovez1
4TtstpEpL2Quhdb4ZoYkZAwDBVdDdxwI25MLyJR241PQ1QVIchtXzbkxaa6yE/magDsqgzANOcgp
KuclOf1CXrVcQd7EkAJkihq57xBQEJUwKaequTajB6yeLtjV9h5eo1J5OvI9+euGzzL6rKNPyvOC
UJ+31dtuZ/sx+iydrzj7kNEwFvW5wQtN+D67z63MaU+6KOnaCC+jcrOVW2DdyW9RpW85eNrZw5If
of001Vfgf7AI8clG9kdZfg7gC+2BtrfE/7CUr7z9oMC6glQ3Lh7a59r/jaF79B8IZOoolRCumFH3
NyvPvucWwe8Q/Lb92Ww2Eoy7pkLi1D4JTOzf3kMKLl2zmhDUp5MhBkgGPEKdbJcI2jra9DlT5H8J
oI5rE/+TKeeMgcGabgmR+RlGw5TyA6CSUVvS3YbE2nrUt2E6AC/xCG6ccml9jo9p266qJeruy500
OfVC1bBGKGkCqXFXLDfJ7kWLlvVDJZXNcFtqXoc5c2p749Rr0b/mK+RPC2W5HIPFHAIGswPRqcvd
zqzmqBqlG6mqHsmRCE62XXUjgr0ufxxUdWrGCvxt59/5Hd2Shmd+Y2QYtdwoXvrxhz78BMFvF6Ep
JuRgG0Q/VBsRhZ1E1xwjf3V1Ak69X7X7K+JvfhZpuFBb50AlRx/efzYdgPq5cSr26Ve3Qf0WMk/w
EzlkjFy7ff6VfoUQ3yd4Fs+Vty3r/gb+edP8gnG9jI39AH0jx+KhbKwfAH9GePD63cX6AdZsGI42
qLQRYaN2ohmWOR9+7WVy83rVITsaf+Q5mDvvixfASyl9m+FlATw/dAfWD+TLfTPHZT/98r9wI3Wi
IZFhelafO1dFZZDeEio+NvRqZkuTXslV8Dsq/1Q0X+FP8jna27Q/A2GTlIWd5Ec2Py3ysRGeTLPM
PmnpKZ4ODIGIBy3vCnUostfsjy7/yqeFf+vKL0SUMPUB2WHGQi23+F06l/tlqp5Maj2Su/6UlEdP
XQwpFfMfqbQdGaQIQ0G+iDQieEf6pUhfsvndVN+q+d2X95ZflknP/4oDYgZRLTFxL+OX1O3a9otb
GB7AcCXtKm8VzgoURb+h+tVEi8Fh0ARWmlN3OKj/IH0riIyaoIxn5jxM8z1hbTfeQNBDfe+NO8RN
WIOLAFiRL7dEdgCxIzVb8KEI208u1IRdN5eCr7b8lv/a8lhQCxi9/PwIUa1UbyZa/9RQyrJO2gPh
nib0wGkUAPA1q96JtakeOH5XeT3P3OFBmdaCF4Nj3af88k/+RFABgj1DT1EtlE0Ny4jdfVa8c0R5
FJM2c5XFDMenTF/PPDz6X8q3hb6eC92jrWeHandy1uzgk7FMYb0aAXL8LO10VaKFORISa69T9rEN
D0RMhFlNCMleYVYlrKRZM3LlP9OTDcr4y2nmzF3lq5aPTT0LawpHyaIgXGtBnsgPG1v8Y+U7oo6L
jUG3T9kgXLe2tbWdxm1rbTv9ZajyChKgzLDjVdhQOGVj491w5kpkAZYsIyrKhZ2G6i+Q9rJ0IFad
YfZfpavH3kIfmz6mgOOaY98kjbRFKlEwtOXoF0xiLaqePbBopaO0DXTi+7t0hmjg7gwmWMLBb4+x
zehPoAbbCUNBXQF5fiV6vyqQ2SUhqOJdBnotqHWQMHgUMUxM2y9wbpyaxieuIl2WJD/CT6GFlRNp
Qx5CgpAxmNwGGUVXNGt5JPbcjyD5thbmCdV5dCIbEl0lSbRdBpM78M8JgoScJnGMofjHpCwrwJCl
OgMx7Rlhvd4ipFOzn4jUHReO9pDa33K4T5ZDU86I+NafcQF+W+AfVrwuRii5jsxc7PhpDxFd3Bu5
vDd9+VtUkfsdS19Yi9e1dSIMpGZXT6QzFmADS87oHTTk4mZ/lvRPJr6MDD+dEdcqAcfw5mlg60ZG
+tnLijhWnO0Q3Tsq6Ss89kY/gVPS4BoTXMbyUMhnyEktZDUsd7lBpF2O/XhQ8hsurn+ILIeSMAnM
RXqLlJ/IYsxcKUCgVm7JT1lYFcFl4N1Q2YifFg1sSCQjtsLLr0JFKf0sMHEUUE8E8K44EImFrWBq
YVX39oZBiNoHQPGqITxZ7fRtRRtyGddnzfduZNYGIZkIaQzZCJVQBLwZSCrHfC053wa8PmaIAu+I
lFFdGxN+q5yt/N3ZE+IBdsgo3wzpvcVFQRTvu3x0enNUi3ilFxTVRL4okUc0T2w4CSdEHmNcDb4K
5Wjxu9pACZbnVgRY+HjVGs/NvG6TBPZ6QEU9VVCHWO31n9y5wUMgKAyb/UBpJLU8c4/Dw6NaztB1
V4t6KLglHzIUkulfAWrwNcxwBzSfycIaV9a9tDLySlbjyGT2gJon6sEknKIEo8Yzw1DI9QiY9lBB
nwQPy3qiyynNA4j/nxaje6j/pTGJ+oxLqYlA5Y7EmuVppmCFRegxeOQmfOccpDoKwZDaShvYqQYT
6yzOaCp0kSygsXqWFD06dbsfKVGMxp+kh4WLlXpP4Gium8+gJXWup0eoTY+j6DXtpFWeIyimDy0o
1k4eYRRvzx4XHpiTsplyulxTYeDzPhsbnRPaMj/6kzqNSFNwfNvDPtkDTb8zpuKIU6nKedqHLbJz
khAaDhjrlhEboMITyLBwqXNNp2glMeiq6bUYhiW4ExqRBNiCP8aEFuZwRhicrgvw0qDxVxoKjKzG
xd5qKNnNXWHOsBEs8LaAd3itt5R4bXOaNIZ/Q/MdEoA4Rvsc/sUko9+ijqlbCiGHNX5aZkqljTO3
fTJZ3gZal0iMhJgF8u6HAlPgj3+6uYjYclW/Rnj1aQqwo0oXI4nphBJ4B58MSIXy1VNUfIVCMYC4
RLZXiVEgruN9zO72SCCXikB/ctWf0qE35CnK4w1/ZcWorPvfSlHnQyuE9fDWzhbhHHptN8JMYCE5
JeI969ddfjaVVgAei9Gnu25AuFDrs5KuKwufVK3sJd7gPNkX+mfaYNUY37H1r7BHlJLrwCfGaVQp
Daa2Tn0T57lQYAgIi3BHeLQml0n29ZcDf1fZRw+nbo5Rca6TL5tAlYQStibl9a9nitJtaurifLSf
TXwNOVEMVnr4mDbF8AeoFEsU0AId1Uk1tzg0Yh2NLE7p+DnlLOFZ7w6T2AoBxH+teNeETwROGaYk
dSR3A5AxaLcZ8k61fkvdd6dtNYy9CkQI6CXCd5sumLOHpEJG894a26Aiqja84/XZdM2917lKTJSX
llDg4utO0BjdBqKw0ecua8gmwCRTe0UySQEkgYQT6eNAQnzs6qPCadsGB0e/1QLeWqcTnUBU1DjP
wnLAdoi2U95o5w8OLeNA/RrJHo3z0Ws7qs4GK9sin9kYFu/jyAwKQoSRZ6dZ5tkh/c1yxrmshmRs
4xSr0Ucb5BTh/027VYVwtaPaa2xOIXp50265BcnlbRYygpdafjAvRfsxuDTmXz9dELEuRe8MI23i
iLDdjRwUvKIS7z+R44Sx0n+rU/QMYu24cSK5iXUgqwSF+6kCSZqlPQoAQ0cmcrLZJGuJE6NX15YN
LmzB1Wbqj5TzDPfpwjKQpwP0GDnaC7SFFb1pWUGSD17csXv0on2kMK9edu7yYJ9aKEvLdm451OGk
DtbDepah2BgZbRQ/fFoWwmTHDaB1azLyKsphjYybp5VwgBYgjYPntoXj1v0XGs8ZooiqnTeV/MhC
+IaGjd0sl6rjMUqJC7td2uinax5lD5umsBYovoFOHgRxKzTmHolXXrTKDGNRGjfF4R2EM5m8YmUj
YBixM5sRZUhptmn6dz7UuwpB31SsDc1DPgPnY4I0WUSbBflWHPEFraCUgFWQHBiGHP0odcj+N466
1cOrVu+9bD9BvNhXCjJRZu0lXKszi+9bTTcICLsWKdpp9PddutUHdBfEleRfxDQvLaCABo1ZiDpa
iBW4dgh0ob8c0S5S+96BGFDDpdkaewNLjaha0eyOuzJxi1TdkcR0GTWJ5pC5zWSrVm9Jbh5tXD0G
SgcYYmZRjlFJ5AtmzKDqo22KZUgrRmzTbx3dMOiLXl4SSvStglw+HRjAeXsH5aAZ2rHXICDUjzY0
DjVuRLSZi+xQiaeaqMj+gs8AyzsyKcc1u+oR2flFhp3ygmMN2kGppdc7bIaCEfo2Q9RNzirEiukk
H1AUMT8MdZe1TDfA0DPaNGsykMDbijUOXvBtbqpU3BAE2CFOb9tyYwOMaDK1Kw0gsbOoMvPUoQCo
mY8NyksMJOz42OnRRaQqzWQyhXSeZYuFmqohh1ssSn+yMD3KfkYBDbhwE5UrkVQ9acjjZArR228k
LYs6eETespazTSwebXTHaqqujODtk/aBIkdjRhIwcxd2szJcpdk7Nx8MCQGuCROb0qaVJex8JxVq
pbOVXQNfPZqIPUcCpAgli8h82Y/Q+lRT4SNiHG64qvHtVd0/OmilUF/XcB4hL57fbGyUq3mMAjXv
2Kvwj4PWhwkqlvRsYsERR6vmFBhfDwkhvQal8sn0cIxtzTgCAN6RVVHVe9BrU5Z3tP/ymbbhg/OZ
lpp3bPAV+K4UqldZFyPiuGr0tzjE0d4NE/lm0xYqQby3A/m7kexchO1BRp0XctwZbb3z2ug8Wcqf
mLi92CYUAzR7G1KMQrkvhAIAaNpK8x41R6RKuCqeCpY6yiz87Joz9Ool4NMcCSx53RD/AWhMcbSJ
xtBQhTTxDocr2xe0ZXYmZGThkNhm7ehN7vsnUBtlDRzVvwq6FMW6qZiqfR44Ub+MSHvmp1fN/lT0
T4PHtyOcaxSBYjXazegu2mq9XsfnPMzZg5L6JHRQCrqeDC5E4Z2xDDjwY0aunfHBneR7l4EJvVUZ
/U2i3dB/4yPDGWlPhVvSh1o0JORLM8PGSVwfneQeURMOI7+wO3q8jdNAkc5/qpgQzaINuqZvUbIQ
LMCcaCHxjcmVtJZZIp5qMfUkQ0gv0BPwnN2FDLm7VO7jDDe2FCwyzzjECX2+5EjaTLcxIk07kJdV
o5He9JUoiBpvvr/zuyNym3CEzqZ7Pbe3zsiK1V6l+Na3xB0C6eU7pa+3TDOT8sntGXEUSaX/D419
ytimjRCR/rfvPX3zNVkIyBOEmSKUPFykyROcv6J5GjqB+DwxWMX1BWiaRMObQsbG5K9kXYJsJ9OK
4iube1ladgnKdyVe1RFmJbLD617kjdg8UfSLXWqUDpH2j59z2wZ/DIBmNzCeE6UEbdmPuDTDhuMB
vF1ytiQlEHnHC1F9xmb1a3TRb+9NrgW21DXAjVSGWHfVwMcWvjVK1QWpkzfoxzm3HIW6IydWt2Ug
n4JOAXhiGob0TCzpk/R/UWIWyyKFA2Udkl/sFiaZnHVD/Mip0wukdcw7ibVSGm+v8SmMZfYM42qL
lo1G4VnajUeLeIYMF3GPycuwUOaW+1So2ANmaSLiMgKvtA06BcTxpyS+R8YuilnnpWRpalQzZtk/
uguXjd5y4yNay7merFNO16D0kIN/PmoTXIAMqYo57ITGMieHLSChgKQS1iiwNO6SnWglzVgWbGCB
sT8Ky0VcA/tq4VwDmkYjhkwZse2CatZSYtHBRCt9wrZZE8kyRy6tmlIey47m9C1OeJC1mejLpIqe
BKrsUeKZS83fpMP6gmXf7xmuRE9g81WZ6tZgCwxNdRMRGFTAPHE+BSmCU/wjUUpwaanvrc5YIv5E
PVQsZM/caQqpGuMjZ2+VeKHZhD7QtCxTETFDTBvrlM7QWqH8jQMmYdb3ptknw6f6jV5fLy5p+EX8
V3ka0m8LnRc3c5levbbHd7SQ2C0puu8I9Sg7NGL5e4DV6iGP/fLF6o6wYB9k35Z8yHibLfli1d/h
+FcMy442CdPI0HVgjzbnUbccqnWpfkE/+s2XiZamjnHJTpDs/jLqEhefS9b6LsLkwiBZoY/nKgJj
i6M0wttajg0WZoQA5vs/4S6scJ/2fzWAYKttgvbdRn9OwAtC2O+bbzip16C7vJGgZVBHVEiGUHER
4LxKl/UeRacaeC8tiOjDPbBiWER9KEZ+LWmQ0SZKn1AC1bRYBA5zwToTIRh4rtUcQNL81IM7URzF
dKZVABMsQKaCOY4XjsYqR4K8mOYFC5mvjN8hOAQ0/bzqKz4Sphd6FmJobRnZE4qNuPkS3pQa8bWY
A5GSC8o9znAeAg90FxlSpbDpEwc8V6WEGSxxyxrZTZ/s052dsUl7CvCZ53wUCjf+NkP7azIMVCkX
c4cvSppcOY4XBsqr7EdkSaT1t+zJs4BTWT5jgSa4hcuYuCVPBaJGvOOH84LEf5EFR52j23vW3Jyu
pXXzp+kjsIadz1uQRuucBBmDkaY/WLKFaLJh3pNserZHUpJ4gYcW4NS0XlO/BsURJSJzgn3hNl4x
0YeRheGEaqkXEby7VAqevYwT1jaIqUvStdyzqGq6yiCVr0oCZuoKpSFRyijgJKxuMaF5RpLvrJJq
hTJAARteg+wpew9W5dj7tPJz6jt7W/7RQUHiadcYVDXE9R04Yq4h2kwJmwtI1Xd6El+g6XFUCiOz
IvvbEpRtECvzhIMKObnXsCpFNZp8tIYEkzKmpATLg7JV1psyWj98sIEX5Jop5W+mdZTmeKS7ELWK
gD3od72Zkry4piWVDvRzSl4GDsec49Zq5haTCUJCN6oZ6tMBWqb6V+imK/vw1mH1EZGWIzPeFyWj
1LjrpxcxOUufKRDOLPRpEoNpikXrLxIDUY5obEty9TgLFgRvRHxP1Dg0GTE3JRpG7V2zmUol1p0e
WjI4ZtaKB23eSmQLOeeJptrxbIusk44koZz7krMZccyk0MJBaMbgwU/H4GF5cUw0ezcV6rUPpwJL
DsofurIkKb5UinOSBO8TTK9MlIjm/Es1ku9Wtq9+88788eSN+kpqkzna68WUG7uecD677TdKbfFR
bdoEEsckADyBB8dg1GuACO1hAutVPDzUocbSgUL5M7DQMKHVaAx727fTJaDeuA63UZK6fg7bS2bf
OYF57CTtE4qQthB0Z+KzUblJ8g50OTym7BQ5mrLcpPbVsfB0+ZtkREqAhSLQFxRjHRPCVGdN/Zc2
/QLXm0tLxSbWbjH+UoqgdHYpWXxekeuPCMDTN9CsIQ5txukK7KDuMjKg4D7D2DVSy7WZqHIVXjSb
KbXPdw5m/RwSOqypTfcJbA2HeFV4VA8k6c6wyWrVsInqNWopFS10AI6ifFR0TNMWOwx7v3oryiGT
bjpvd2b3S6nq9xK25RGATySWlchJVbXcxcqvyYpaWkyu2XGANPQ5JXTMHw21Ka1aHo2R0N3yOTX/
xu5eUF6Z/vJrBxN51PMpvujBH2AytnKddgp6bIv2LCNV7ocjUVu06kFQaBbBoRFRvBh1JT60Xlvq
AG6exMcQcl+SANtNFlOkjJuaBnjqBdXUP+vKjWxE9BOqz0zIQJTgmaHS8VJBzHXdm2pclbCVyjwJ
flWNM6a6l8ONnMlPG3+axNlFKWWiob4hdiHIzjL4o9U9Gc9jam3k7NPiu1GNh8EpVYc8w6IDCUND
MQ84iDTvVUm3DGYNZF2sQThjjsMzcPSfkvTbPidV048SV6PjA2FIbRnrCM9lqXwhLrJqm5EtuQUe
bBRp7ekWrWE132DjZqFsiOJtvnvpUBW9q8CgwG0fJfk2kT5TFeCYGUZuVV874abSRmS4D8mTN0Ts
nVKPQShGVwEfaQAuwW72DElG9NfnEjWZFUeeTSVsuSWR3+UJtMEyA0fZxERL2V1y8eATMvGtcBB1
kJUdnfYmBdnaUdLp7SZScrSwl2EKi6gPAy+WmWUEpFzXn0yQ+wbjRjjpu4AMVRlTdRcNcFv9YXzK
VkrdViI+Uf4NbyWuGicleJ0dxrOX1kiyDoa2OpC2LW4yE6uxjGbF57shUAsUdFNFn0FLLCvjKzTA
0oiJRRBQC9/LBJEW+2sWno6+2uaP4R8OQl8YCrO1Z737njA5GMa+snHJWAsEAotIlqBFXlU4sn2i
ZBhxB8I+9YQZVZzM8ZTtinI8xd14U8tgDZmwcrLhknE4JDWS+HUKrB7Yp8C+dL68gOJvGLfx5uNn
s7YVwu2ZWT5TYs+JGcA0WyxKyTk6U4X7IeR6sHdIfSgYo6DFIwiqGHaSIsHXNUtb+wh76ZcueGrJ
6nuKWrQ1CT1Bo25x7MT9Q+t3k1PNMw+3PtE/nmQRsEFoIy/j4FgcKtSFcm6TjyhxYFNTRt6T/GwV
b9HpMqFJjIaAdbVUExsczEr0pZivRfe3o+ZsaFjm8j+rH1Y9dmJs6nW1d26j8RD7uKY+TbuftQi8
eltDovxOANvt9GlrvA0MC2PNtgeRxg5mUiUWyNkJboe1ACXyQkjuEQL04OjINtojw2SB5c2mpVK4
3EKo5moATfL55jGs+skrAxorNh5MXRQSGM44Th3fRgXvEt4Hp7dncbOh6qtVqJ29V8awjsTkeeyQ
YRblwWou5K83Hck089Bemv66RfdtIqFiBTejp44MO+brpExBRFAmTGYg2PRpET3Lc6OOKy/YJKRY
FX/N+IvumErkhJHDcArXQI0Vln+R/CtUucQLLgs1QIEYLbve5EblgxiO4NGTXC86W13Jib4a/Dsy
6oXTtNvSkuchIKEZVWCG/VFHYs/W3X7p/UPf9r5NwbJ3x5I887kSTFbzcdhgj5BQrgnQJ024oLFh
pdwKRe1sWInoDABHhs8SPp6Uc0+o20LtanBajwQT8b9UNg1aCle+M63KgrAKqXQ1hl5VIjQ0X3ZD
tM0sCUioEVms54xIOOfZFRMIVOKCNBcMkFxF+ICb4DJCQssk5VH9qeTNeahWSf5D3PE8Zn/ger6S
FUnCgbGvACGKHBNgepaAyUMGUFC5lUbeU+sdFBl5CulTiA68AqO8SftFdx+w4nB3rokE2aQgY5E+
ujoGuVT7zh3CbkM3Mw9j+tFoJK2y88n1uOR7nJXge82/SXprdXiWDZL6AT3w2dWV/56QMIR+tejd
njSOqNvq/sFKZKS4lStjEYnpQ4pjVM3yQSuJoa090LMCRqSS/+kUPEIDXUoj/+KpxCKRt2hn7Dcp
tCnxJeHAliqXh5HOMdTdoIHZ1Uilc1LRostXzPRCf66IKFm1hDGjIDsEo3CXs9gSq6Qqp7onIVZH
4AkgxXiZgVwTmrgTtmxg84XGKJQTRRP6q0FB+CJRLa+S2RFtneFcIMFgR0JKiEwSeVZQ/5dWWXXa
pdCiVRn2Kww3yNgQ0ybYr+mdk5H7KMdgUoDHPsZfwUFoLYJ6aMOwX2qpf1Di+tpjw550olb6AEgW
y+VMiuRrWIc8fNM6ZPOxs2bRE0RZ4s/NXKcmnVoHADR+B0gqWDhsVgskhXMf2thCUQQ/IXEXAD6i
7czZI8z4DxfnykbbqeA991HA6HyYuiEyk5uNlvH7JMq9xD0eo+Lpy/CgwgDVhGkXIxop+5+QoNOD
qrHkWb1z1K0XCmmBpGPjId5pxcMi47QyuQ+6ugNrf8fZT4IqGxnXskfW9ONRiSCEZm89oVpDh6uC
kdLAZGvQib44i2QFg+tjRPslpfKBWtJFEnvbvvgZA3/voxHqzYiw/z9Hu0SITaD/0a5fDeYZiaJv
7smmvEI6z0UIU1b1c0Eu55I2L2MsgURZUazmOSSrViuwxMnEpdpcs5b+pYEbn3teMTmjIMYEeqtE
ymriQ+7apwByLWKrxWzjKQvDncxxHWF2qciF0Iknyskdi8i/8oRMAbq0vYLWykT2kBeAn4KWZ1Lg
Kn+OrRW78EQWYbHP2eIrKkmo0Sj7J0lWQGm1dwm4JrCKW4SBAgpodBF44aMdENyo5hYEKFGRmeUL
OQQ0ISuwxmlemycjMulpxe0u38J+2jhwTRWIM3HlkxWe2vFmar8BKhyDGI/Ka1bK1pGST0oq5l2O
KgTENP8ZUCDn9AF5kcRUzEgqsYtTzSKP2rxjFA2eiYjISKm/ZLgfvSVA24CFCYVFZn5U3bhUpF9S
XBa6PIKecOlKt2qK3BwjmkOUd/xiYcqlBuZmw8OCBDRqny19Iy528DAAynXxAkFnko0RYeeiHzdo
yPxs81VLibLcAfmw4yfPVkfUzkNZF9eCnUBEI3kjrYj0m7WsuAEaQwZNtFwsHg0y1mMB5iQAvVRN
SR2gS5f1qsguDfd7y4CJEd3yANAF9sN32h65BMa8WaCMFwkiQt7UWUwwvFB4zWzhCJC/ucL5AQiv
wnfYi0yFmJ8pgduk1JxrFe+m3yN/ME2yPeMD5IpX7Os8hDbq3ABvIjlm0qVoAfCLpfByU3E0Uxgq
m24bM3bg1c89SCzQSxoI+PINt+Ls98NiLSkuxpsFmzmSmIJppJxRhO14xQwkkYF7IHiL4CRsewqe
Vj/iyh3DeYsG1M5PeASBD3TEe94UrPQBgdZqAr/sZaZRkk4SVUimXpKpL+whcwlN4f3nT5g+fXXP
pIhoSj4kLVc3KBuTLszkv6kk9Ven7AqJezbtczKebdbz2v+TU97w6tq1fzISg1yVtiHD5sCirhQc
gba6lTA2xNGO7OIJ+WaO0lQY+yLnU/F3dJ2vJJbSkrZF5D5MXsKdHCItVlLWjnQvojo81QKIFwNR
tgQbwOpBvg/b/UJ3wNjkPy/qrx+E5s4NAB7JQjuOELC2MJygRfTMABJ1oAZ2H0AZaeRWICaL+S5t
fpo6/8zHl/g2teTIij8XaQi10q4HTduAfcB8lhAspkHPA8cczIWcPLFi9aQk2PV3Q4MJaRs20dVc
DfQ5UBJ5drj4S/nlRaTJc81PzlJcJVABavoJbJfx2/DLLcSG2HjFXFGxfDslaoq8XlrZj+Z/yBwd
fMI1SZ76xXBWJJ76JpYrHz160LlIiGIHjABxVeh8OtlvzXOrKoJfc9Y1qyUnAS+uTyAFTwWUEX88
cDwW7Eb+tshe9q8quzPcu83XJA43g8Gi1X4lHgVccGQjKm43acRjzsF2NwlVjLxabEhQggPHfcbL
psvKvDbtpQxhOVJJhhSgTUG7HQJRhj/LWYphhbCu2UAksM+aWNKR4TSuFgxnxbiQ+8nbC/owBfsB
sgcSYdXr3w2yUPi3FC2e4xwlTXJ5VHw+Wh1cssZAKOYeuwmWpM2/iAWbD1DFklec6jq+FaXKw/mh
MZkoRLrlIgkKkXAdaefOHg8CB5dDsKVxfAJw4JJDk6GoizILdmhhFQ2YnShyH3CNmJ19h/lg4AAA
9/HMm0aFloHxsCSnUzLqXUhWrmozn1l5uonHVZbyOkOKz2Q1P6Wq/CjVDgGOxSWSu0M/fvgJBagC
yi8VauMJhQyYo0Z0WWUjE+rB0iPz4mt+uui97CilyD/1cdXVi9p5K3bsmrjPY+Q5vY5LtgCQIe8W
vXOOYEhoMQmZ5fUu9YsT0rtmg4qGrJzxRWYcR/rkIqJOSDNQL1XP9m2SX+vgWahS7JUMcwoz2dTR
7UYVRajw3jHA4TnG+ZQkItMECQCDC+ymwCY50CobqY8ChVpsR9PbDrKyaWvqp7MC4Vq1oR2c9V0F
c6RIOE7SrZUjj6Q4tRHdNh10VXvpAnzdFgRek/4/7CMk7INXI4O7kLzoFPXvihi0UfkfR+e11LjS
RtEnUpVyuMU5Y4zBcKMCBhRboZX19Gf1ufpjzfHYUvcX9l77c+zNrd/7a60KXhvMdNo7jn1IO5w7
Pn/yuHW0e+ezt9KLdzLNXQr2yrmP6C4FiV80y5cGwFy3MYAJdmHHBONXAao4PBmIz61YuwN5XgPT
E7tuj06V3CEjSsv8Mg3UsoJSCSIjW+UM6wSbau87BtvfeOTCUGNIgBAN5ZKXnmCYXZyeZXNa4IcL
P8q2e6rrv2lcNh5fAfNle4j2DERfw0GuFZqHAHdwRg7FiaYG7CavHvlvx8R7T5lv87iOer2sE3vz
P+BAa09xhKXKwq76O/Bz6PW0m1lx+rp82P0LuvgxCxcOrqcUPm9z7EgFNk12rkV31gDs1UyUJ3Ew
Jb3UsdKqdQ1sph4uPaUH/rxHx8XgosT2CSIocPewpty6EhCc4x8Ds/g/Qk5NF2gEip7ZY/ox97SM
2nvi8gXSGiorI/u/pjbICP7x0pcY8sIAiDs6Tdq7IlTUqA4VNaf3EGgiWHKXMc925yEUIkoG9giw
k4blZCtg89CAsO5uqj+LDXrwbVFLGrS1Uj5Sut+oi2GgzbAO4R364SK137RIY4wWLU7OmOIv5SXR
LHByOKu094kUdzc+VT6+aEKoCmrxuGJ8hx+LfAo0mUxLRipnTu3/FSGAvWcdBWyGXnedxOQpYo2N
cYwMR8P59FDXj+YdTQeoXf7Inp0VuF+PLYtMnPvAgnoeLfWXY25t7Bu7Yx84MVFXpw1gsw4dgHZw
wh83cq/6qG10BsjZw1Tyav6/uZBokoyN1L4s9teZT9BbzNa3wwBWPEL93bapUSHqVb6zwi2Zo6pI
BQMmNjY2L3DRxOtYDz803dtI3SZHj1xeOmk+KoxoFnb21hbNwWoa1aAnl7QlcbzLzwEvBQhTaJef
CUqHATVJFj+6hrqqOsssWNngL2fwdja3wITkpjP/tGxbuy/JwHeFr0Nhz3SDK2SGh98hHa4hR8VD
TyyVsa3b8bemv4wGa8uytmWiQyE6Wiy/mBSw2qUUWBjBe5zNq4I2OkHl0A/hunivNNRcxTMiL8yR
CHKECybBka9RztXqWFm+gHk6M7SGlccetjHa1ZQ3360ILiOz7kzYL4iz6lXiEtjs8JEHhbiSPki2
9tQlxVnY1qVkIdHoxrLis6eYybK0J3Lj2ejCo6kUwC7IJb+nH9Ghqo8euIlvF3B32wJNSbVtgr2t
R0bjYjipLXM9JJ++bHBCrISnwebni9FIqWEphOl1VSWIs4reJMcQybguX4AuM/7ie42bc1O9qm8l
7wiG0NgNRbq7h8MBYgzzkyu4H51dyQqCILCdp+vPGFa+Rqujm7e3bhDsC6LI/bJcJz1JfXH4rVn1
CrnFgP4kMByYEYzVwvqqSpSANCm3DjcZ6iS16vj/RxTDeewJo4yqgx45m42RTR9piEq4ePZaY6vN
YmUV1mtDm6mFrATAFbSIOlxSAxCSXoV3h/rOzu1vDpG1l2zimUT57nNi1B96+/ACnbwX5zzE0ckM
sVQW5V7otNd6xHA4XrXYJYx2RF023LWGLUt2LtjLmtRE7H/pBwV17r2Ai1pELlx61Zjvm2znPSqN
CxYii56/FLieA/GANAj5a5ZYp62Z+upRWnht+ZNmLuwaBKNorY0cgANCdhg1RlQeNIhPRyJDtKia
AtYijbNtor2DzMHjCsneOvpbehPywsgTSAEO5X1MkW8srX5SjzFCEamoDxFErOeKZfNAtwyxHTtu
sZ61ATk3IjYHLA4M69BauDp173Sv8ArVBmFBHZtqZtgO3w5XYBaFC5HdQwtPpuqt0QnrNnBLdkZy
Cl9aAZeTgsxkOFgXKYxOyEnNwJIMFtaYfU3UUm7gr7DkxVDENdentyGsEiVGxGOnDbRv9MMZVi+k
myhIYxAlFSSdGOWOxsNqGaeowTQd/soIkFCBSfHk2WAAMRs4Hk7nMQczEvV/vVRboXuhgq2KmfY9
XanFjxqmEG7G6PhHBaBlEA1CCm7CFYRzyKurYVqUjB5sLYg+1xYaVOqTBzEyIci1xY4+Y93n86mF
DUEztRshvpX8MnNugFEZt4zq+S7XDh2O7VzsEG0iha5DwIDPXXLse23vZOWHFZTPyDwXSnFpR+1r
lD07itYIqiNJNg04tjJGQO+crfHNbBpYiLchuHuSGf3VeGmWgfGq1P+Vj60BtxqLumWLjF4n0ajA
PttyC3n+ofE6hADotDB1FwpCI4x13mO7bxGq++GJIswU8lsvDEoIm4hHJN1WiZdEmCu4Yl8lhm+v
sl5zSV9EkZoH/SIbNBo6SOYBVS5oR/vakII3kbaGgqiR21Kyqp277SzPLXxBuyAdc2vkGZp8eUBv
R1bGh0nbmYZvjbwkKjHYMZaY6EMgGkVuHlTGmIMOVXMPfdbSzYmdwJlmgV5LdTy8pAhiO25Hg/+a
ZKeEXzt+jlyI0CL/i5hWtAnOp+HLnd4V3M2rdzUHy9z4Sy/gdo20bcwPavxvFklPogqgV6DZD+J9
ibjYTbtVOsanojiDtd97mTq6OeJln6iP81wQrEBg7Vmfin038N4y5uE9IobIW7WOB5QPE19AcFtq
QaWkyc9ZTk4DkGObHsj0X50+g0fTMUMZL1ElWRsBxEVmZ4fXfDa37ASscGtSlnqAEQa9+yiLdB3d
DM9cN5g/vOwtU7Byl327lV9Sncgdc8u6kzKY1YvH7ltK61/ApAbopZ++1k20tVkKz/Z8tYMIelC5
6UHCFOLDdo1DOKB8hlMHlJGagPmQtrTYocRxx4QE/ZH4K/rykgrx3eRonHlcs7x5KYS3NRXhjjzJ
3tzhhVyDlmLB7ZbXKgMe6rUnovmW+GGshOTNie3gw26QFVgAnTrDvletBSLjgWAO9g4OOX3ZJWLx
rifmOkjQdjWa/+hYPVez/+rVyFeeY7hCbvqrwL+GS0ZZU5S/XofYP+jkxajISkGWkejOiyKVkTFD
D82kSlvL+KMdRsTEMQEe98l8r+lu+Dhe+upp6D3bR+d+V4iwGFGDxIjRgzuQvf9BN8I1/DR9qBlM
qiHWqB+RunhTTA8R3B3eZvh8wnBZq1qsgEsaH3Zz0b/EfEMCW2TNIfiEIIk0pD4kBBPo+IFMF7k+
WXey/60sul4/eY3Tmz8/Qqb/Brj4YdwBkXtiyYrEqCE7zEAAPSNL4c8uCgaS6NYidOyFcQ0iwg7y
I50w2bTLzgrfbDqp/zc5CUsjAuJinGIakZOYSVON375GclDKHXpgwD8QVZz3xkCqTQEG8Z+8j/c8
2dqwbm1OxQD5Pwxhzn316x05WRr5pivKKMjmgSJZjxFRyOZN5jhe2NmVt55dW6ha+n1IEz6zK6zG
LTAyrfqU0V8IDbRts9ecv6mjMy3QxTZwIVtkzjHS7pH3OZAMgbNpacBmYjvA5t+6uS6SuR/1J/OZ
JPleSfzQp60/voFkAUtxtvT/3wgHNwYmCTk2x6FzrzbsGNThRMrhOo99kithdKRolzIDw+eDX+yp
h4pOusM9aeV7xNzxSehMFBEwpSHzjKQ4ZvW1RM3l+dxzVDfyF1WL4/MFkGI587RPRvlKWsPVGUdU
EXpFSmPHzJ5QTy95OIT5Mr20CCJxfJ4ETJmD950ItjVyYk2bUU+AD52S75kNWyt0tLIQ5Um2Dmhy
HXpf3EJlvmZ677jUweNvjmRP+MfQ/PShbbFbEemxr0ltAqlofZj5nl7VJ0+68BcDxIybzhFU5S8B
jWEk1qpmtOttAwoWE2oih12NY63sgNPiU57Evg7eOFSs/q6PD2MgKMqFQ9esApPtr/EbcR02AHhY
M1pIVEt/Zv2FLJT2Lm4ZLpbrdJQbD12tz2xLMG4N/WpjjNbOCBNQ0HhrKQod/10n7kGapHVEy5/I
cBhKUPUFrDuYwYsoIzZSXifCgZzO/jfwmc2fybYOcICZZz3FXz2xeylP4/jWtI+m+DQLf5PUXxFC
qbnJESS4/4qIYZ2bDVeonwsr7y8iLk9zGwO2unRZ9CoTZPKaGf3NbXqoVCClmUSvZo/rIQACZ8b2
F+k8p2z2NzD2OdgmXpxnjZQkbaCYBu2MmAF7W0tCYexSG6aA3BDkMULoDZJ8YXbYi0T7VfPwPFk3
tk/e92Ga/P/tYhUCPVMLsCv0q8ZhAT/nLhFtcfJaeuO7KxEBv0/TRxnvsb8p4pf7aYVM+0qnPFYM
rtBQng0eJhNH2aCbTxGlP7GXi9y4Zt2eHlGiX6YkJTEToLr4pi5CRXMj+WBL1kBMi+rbxTnk+6q8
K6uIgzQ4YSPzMVbZJmw/2nZeGq1gMwHIjqGRTp6U431U2rPSvGcNXHdG6dOtRhlTBGzwR35zWWzd
SpHwP0T9CQWykgxnBcG9mr2zvBmnxxdznHbeZEnJofYNR5VpL+Mbs72UnTwwH2eTIleRTZjdPO17
8yXRc8zL2KUa7xEJlmamQgUVTKHnW0acnEtCfBno7HFZ9kz+2gydlzQrHwrp1wefzEKLBONVbhyo
618i402g2NKJaDHwmWVec+ErK7AURxqUlg5pnHD5D1TbsY+hzdgE8wXKpe5jFzF5MkYslJkSZ4BA
jUS1fPW479ibTO8l/pkQMG/eqTSS5Wzew15feq54VQMAlRc6zozvFuEOgcPMoGTmvxbWrWXbZqJI
9Nm6pKhdHQqcXEqgGM6irh9mio/iqva94A2eWo/dTbBWn13wzxsHwHlI2ge8mIgTuPyoBfBZYr3n
g24dWl5gsQpfvjQNmzUlnFqDPjVzN5gaibtR7usvOOELP/+uC/TTxYmNKHFGqSI/7RJDstl29lTu
azZUIS+SUaT4zBjuhUQCmj6DYlUlMEWKenbQXz6PSs+MIzo6Q4T1Vq4TPzgbMyH3OkYlbRkxrvTn
fDWw3Wh/A05FBZ0HlmLytgZ6jZwMAAti7IiqrtE2TNRPDg0mJsgNE206I8IktLvVoxP1kluIhKgJ
u+tAEkY6wNKjcGA6iNWlu81poZJF1W3aOfwVk1+V7ZhhI8CY1bG3j5R5xE1PA5MliZanEhWYk/pi
dJ7/hCByb2IEQkTkYAruHpodAGBscy68SS41pQgZBvFbCfLv2t5a9TUILxh/Vtouq7i92hZtRtrE
z1BlqAdqOioGGZze7B97iG5MPhntACjFGuz5+QavTOmB/2kZgeKsjb1rXOIFa4Y9iUIRegmJ9cXu
t+7MpSXQCSXmn2Pz1bfd9EryLaMNDaSWhbAY3eFT1CM1MJp1PBUQxXqHZoh5v88QcNE8Buqh5llN
9Flgj2jU3CvBUiR+2YuRrhGj7IQOlEYwGveXMH6ugD2gXYWXY2+mozQvvbO1q/vQsS4LNpgAoogF
pGqp7N2k8SAk1GUEUVF46A0jJZ8MRWvrcIcDpbVSeRNJxWVG9jDhk9iVqXm7l8kelwnLk0zXnruQ
NV+SPCfVacALbQ31MRbjMSlBflQFqC32pRUHs3vlgebXdE4J8+DI7rnhSe7F7BfMfMWtSUvChSeM
l9Ycn/tYwYfSDHocnRISsYIqwQCrDi8I5gB21048G+n84Y3aQ0RbYxgYEZvDwmxrYtKDU+wG7479
NqWbjKmbSMLlEI9013b8T3DN+h9jhiwEqvFS2iRJMvm34eKW9vzoJygJlDTy0TFCeBOkFFc+Tx8r
7jF5NvAr1SPq4vxHff8R6xnPuDdRgurB2nS4MrE1FJw0VdycOsf9GdkxmLhep3Sty/xnSAmU8DOc
3etIB4tjlS8e0Qw9hG4xEoLA+iwfCa9eRQ7f372r6quD85cLKk+Sc0CsxOT8NAiq8/5l1KNHbxGD
wAIZ6pK/z7hNKqDw5nKb7iuY5p4Il1Yu/wSclXQGE/gaUAtqvIn274gGiTkoar4UFRB6N+YtitkZ
F1vdphbD+dzU5QUx+CZiUcOydSlK66ab780EHcYg4LT8M6st6rsO8Y6CavasDXys1uauo8ywkptq
d8fM3iLh95o/4uWfgL4k5j5Bq2/0R4C9oeSfBu3Q//Yl5vbvSFCcMlAOevI0wOqPUX4ddevsVuYt
dGfGCclrUWFDbGFttuKfS9A59D6MNzE51hAceuJsBDsKb2MoY1COe2UkJSZEXst07Sq6dJsF/S7N
mQ+iwGgH94wXbTnO7MA6oIN0skkE5BPDFVX1dCq1N1a8cbFjc2eWmyHis2i/dbwTLBl98VqEJlj/
8tQGV09KjD1Qn6mrNECOE/sPq1gVnnsLK6h+4Tx9yBR5iWftY0cZhMnLQOp9HySTgFqy3JZL34k2
jukR9DmhgvT+GT2w1uBW6xcH3DasUSVcKwiY8Jau/KcxNFNUKTYuXm+vlGDF4ROM+jmOD/yzSMa1
1x3DEUY/AX/dSfcOWqr99Khqeo/rQ38X9d0qCYzBDWnSGzCHN40dUbIlxXMDYtLPQjRP6J3RkjVt
d+lZFHmTxJj6MfUXc4TwCUZiRtB4ALZFJrncxOiBm385UQk05YRBoKBFynfTM2oYQjUcMAJQup/b
GM9Tfu5Ysil3p6n3QAH5BcdPj3omVpIKv0KGT5IAaQpPwvPWOa6APNC+4qjYpLVzj0L08h0PFHrE
mLFU6/VLF+FDV2cfjYh3ARtdeyRzCEp6QQuK+KWNrYXXbgMjXaeBpMeDXtc8yAjFCS9Ze5ChR48c
4z1HJULGsaEb62nMNxhXHI+3lHcy+Rg0ALtefZxL8SycCn51oT/L2HzY6b/MjIh/4LfXARpXGjTB
6jPv/jxxcDUMtTiQcxsMTxhsAsl7Ux9tVN1RgrxyHpAe5gDeUBa2FGJU3fH4M+A2lXVwkG7ONg+a
bLPw+Snt7hbE6IeGhnoF04rxGWhwRckJItJ1UfEdz/pGH8kXm8wlQhAECO0up8PqZ7pzjGWICi80
v7NBUG5D6/DAtlMMUIwSVoQ+Gj21IvfUklN7C9N8N9O+8YgzhoY+m+4SEv1MkCUdrqEa3ylzkX9R
3a06lgFWrRB4eFBxo7vht83wEFgK/pRssUBQ9NRL52DB6CtwAYfvcVc8cNuFtO/40TrE1iyOh1Wo
7Rws+mTCInC9CN0+GNqpzn4aHflYfcy5NlLfWPKzBTVOTmbEzQCznqmENnIMp0ddN7a2i7ySYWhv
feeYt5OBlR9xXAE4wXPn88CQkZLAKu3x46Z9vESUyPDXQ9dC7gH3sDPWL2FNPWlZ9rmaBEJyOO9b
tyA517LZbSL5g41CEo3uyhM0qFUaJtRe43ns+D+HvyNLf1udzoznyZDRxpcUCC9wxPQcT/VXHpCJ
GNnPKcZI6oWj0jDoM1dch6UdEQ2AayqJ0pArR49fWiYwkRX8lZ5Y9s560tdh8yhckDoMSA1GzwKV
mTE6iJdwmTnNik8MCMA7ugrLV53s8FRgi2XW4jIsYIxAbxAfDCRerOZ7fqLSfbMIeQl8imDvOMf5
NS3+jt2NhVL/5ikHX79XFt0k1Xbkl51GP/nnNow/ukzbdiBp643fo7ltu22ElGYitCHjs85Teerr
ZFk6gLfYYgT0kHnxz8HLMObtseKaHgvnC7+XxJLE7YIAQD35QDyYG5vo7HSU5uZ2grzFYJlXCixh
8a7yFUqJBWOAVhdjr6ET6B89wlf+ZUbwE+DETSiJMtDhsBCwiHDs3VLNXs7Myd2fal5oErq0XFGr
VxiwoE2ZtzLcC5XtjG9BYv7Adi2WmoBfNH+R5eBIzIv2tre540Ef+fDteIta5/I/dBYDjn9Rjy2a
1iF/WAClPJpBWynb/WU5cqzSOTmXFkECwFsQFXH8IYK/tkPjSta1/CkS4rhfWRogQTxLkvhcSDwk
Ek1tvA5gizIJAJ31k1ASd4QQ+CbWfkkAga+4WGGK95DnT0wqQfZJw20wZSSfVV+Zf3XlsQqbXdLQ
wyXTJkrrT8fVXph8IoPx9l1UbqooXvc60mIEIIiGiUtblGGGSYikIYf6r+mINH5nCqDcNnoYL4z+
D2y2qg2QCNve96bA49oXGALBD3xLtyDvgnZpjTGZYCb4b0QxymkFFuB/I+9s0Vh75HEmmB7McYCY
Skxh9lvejeDaD0iNF+iCqRNQoNTlrXJXSCaNhljokVg6860jd9f+I8N+MC/Kvusw3JurCUU3h0l5
yFoWWmQBi2wp8Cz3niSV/VObbo1NKC+7JrI424MW4Q8FCbEtq788zZeJjJhr2psgHFddahAODUKb
yXaG+rfytoW3bfnLEjL8ElkD+70dEz4v+pf6Fy1p7rohNk7SLHr3WHUk9Ir3NjkELApc65RyXrZl
+U5m8xCSmMFJa2o3g6ZS6QlCPd3M5vz/aBffbxwdTIXXQA3d8fJFG90iFfULy35DnFnz43g/YYtL
19jqMka9CNWYqER/isi6IdggDHZwixGYeD8MRAlfBTuGhaSkJJMQ1HWj+hI8XRUPO1gF42zxYbha
2uKSH4taKVvVp5oJ752vFrkLBRDyjPfJxileJ6Q9nxVnV3b72f9J5v5gqvU367IGvIalAx9G0+yz
0tE07HWwXHw0T9aY7YtxxsQ77IqR99MWf0bQfLrsw9RyYFamS+he4NzRRMYWDnyQ7iBykF7bqJxL
cze5L6l8Sxp44WTM4EhTz6TImiUivzVKpiVIY6pBSsqyXYfjw/dPU8zMjLF5HFhby2ed5mKPhRFi
DxjJCqa7+Phz79ohWPcFllY7TveIrdcN56uFVkybYaa12c2f4D2MKRsbk2UbiqbyqBq5nNcxOkgh
P+lVtm1ovvo+xCi/BD6aQgH5CvvuM7SdXVTbey2y33CEwkX5a4JNjzZRV0PZb8VRSkFEVDoYDze8
We4B4Fis94cJi+9ctx8+92Al80NHgmAYWncHO1r2D2UeE+xgVZc6xWec/sggugJAZDmgk8E99jjr
km0fJD9Mb99Q8P/VnXEsW307oBotApgKYSHWpRzXZHf2PmNTB/FAH/32I/6jJMKO0HXrLPlxLWwD
QylQnS0Lws8yNJZ1A9WzWDUMPNR2q41PEzhhm7dDYG0I7GQDIol6G91XCr7IDUi8+YIIoiHOKNMX
oxMUm8CCIILwaOfLEoFyii3HQs5lKXBkCCitQvPFqVodOf2vek7Eg360ze9xfuhRtXJ8djhotDW0
vVkJloVEFmH2qwmynwvyYPJ3IPY9dVonMJE8JGc4eQMyxgY+pgeEJC5+U5wVydmr672cQNiV73Cb
/YGG3VkXFvSoyrPOUtgbQwKu7BBKMVkb0XWChVrU1r+m52tjSJQOd6PXNjUsvG6OFjRTmKUWofjs
8Z/EIed6tQj2PJ8pW+k87q46vFQ9hVzP0nRiCZ7dfWnBd2D7MQ7rvNIYmwMkJgprnLRF3uwQBoEN
wVqtwlRblvjU5nr2qmCZXf7lapBImZHp4jiiE0HrAKYnDaxVruOFrzMWAoJ8MDWQiA85tjY972l0
sAMjW2BmPOeodZI/B9mfC//PIQtjNLsnW1nza3wM+JNMxE3VmyjdvUOgTo0uyqU8ZSK6cDuW+sQ1
5MpowoSRMTiB931xniGhgMLtoW/kJCQ7qK9tNv+gPBcCTlGuf/bT3Sj8ZUUu5z7zWRIhoxNEUCRf
Y9l+5Pxjoz5FR5tdyhBDTd696O54yi2SOrq9p5VvUdntnbpal6SOoj7c5eQpzKB/zBgrZ00ND4sw
h8mH89kC8qij07V+27pjCCp2MS1k62XwCmd+KwXttnalOjl5lFlcqF+BGJ2C+rIW72X/bdPw7WPu
SzrEjEyUal9zrWOdng9zvwnNTe+uArlJYCEZBFxCXDERm3z0/TlltavRQ3jWXV26EawJh5cbpiqe
Ngqnb5mJdRUffeTVAP2qQ6i9S/cnhPxbHALEv6juYafRa27svc+80ARN5qJDnhg4iOovEc8Bk4CC
1RCQIXIcG2+JSQFNDlbh4g2N9MIE3TaxKwLH1pjrkUUsXoI8u7b9fXROTvMe1trbaLrrkkGm5jOU
zdcDgw7B2aTp4fCks9JVjITki/23Fp50Zmex6A6WXx80fOZ0JgmZPkH7njI/0TTvqLXhTg7Y78Oe
d66HIPIUUFplbC5HmIFqz57UDeJl2kUU3LO0VqKrbiE+N7hS3rBiX2GP42ZEN0C2K7Mr/AIwoQST
c+aI7bRwwrPb4nTEtjLEDrGKGfv3bjF4BTpoqj/j2EoM50rAHIB166N3p3B3ZMuuCgfVcdc0dLXo
+wklcGkfiPlC2mE/aZ8OAEskVbfUvRm0sdwXyWdjgSZFHdcbe4I7MwF44NCbM7YNo1j7XsJ+9N4S
3667t0H3MEYRysKPHfJE2QUKOuZJLg4NG61RiQ0ZHI5g/IRWuksgypiEjXzVXfvpTjeLG1Wvrglx
gmY4HJwh3yYlAG4Cfpnh2Uzb91nwR+Y5q01jW5BZ4ZT4w+1wn4bzU+kxKJCBvc0h040prU3tPweU
aFg0qEiMwt3yTJQ+/qcAp1OtwaxCXQdu0EPyYTH+IYlnTBEjgFVDi+QRhVlg6eEaalD68dpt67in
f9vx4BQeSFwyGFQUOWM0BDoJA29csoJteS/me8jLUsTuPnBO2gB44OpV5zZ65LFBv2Kt+9h8Mq4W
FSfz4L3tSCZ65coyqueYxwLK9dpuvJ4OzV2qZ0dM6NeIQzdJSULj14MQlySQwVXPuj+rVYQIjebL
gLlCYi35eLUR723EXz0yMpQPA2Sj0pMvtFO6vx9rYxcQXJpwObjo0W3iHjSar3WlViqGfbAD53/l
vW+heJiPOStJx9moZQcgvi49I1OyxK/B8lwaEIu25gBfN12P2cNiJOSxb4+IPJn6XT9ecoWSQmtd
/zQ1NRAzlfxFSSTM+KWncmCYWwb9Kmnqk2jYXpIn0eTfKEhpN9WmUWlDsud2ILTcZvenvDzqGIBo
KiF7OfZHy1k1y2JHos9KRx8+fJnkz7sQu2LyffStY/4KD89KzC3EC5GGO97mCBk0sYGwlE/ZqNK3
cXYV1Ib+PaJeknSxDu50UyLmWHN2M4IhxYCxjc3dYg3eWqC612EelPPwZ7gU1ZCFqHFLHQsxK/CS
VzpjGGf021nBfAiCLKuFqRZGdfsSpDrP8Ur4+kZm9TnVLKQIclk1+imDQdTKY9RHhOvkmNfHHfiX
Jz16yXRzq3XIIsyehhYJjMNkwpuMP93vL4nHO6TFd7DToXsvh4tGE44GBUuPB9RUJzXDf9ERO1o+
aTQ/I/dO0Ph7v8YLZp11eBSxpeK2YeCzOyhE/jxq7TowomtPC2DEgzqYHPYx1aWyq6Pn5geTEywJ
tWPjuWu3kWfBYtGaPh1OVwPtWdQBZC4xJJqt1S0Mb+BBmmh7Zg7zpsMNV98CKbE8uvPOQ8w/wEYZ
jXbrI9ohoNW/Dkn6JTJteopZKZaWj+4vhnFk07ebWfrmuT7yeOz9WbWihWD86WlfRMu+aV23mSQ7
dw4JCwCweTSYDxJtb+jVSUr7NeaaNKKzSDzWtOgyZPJqgnsIGndlkcbt4rHJR9DOv3GBtBV3ux7+
5la7R4R37JmJaChclbk7oVi26+x5iKdv9YIUAy0g9KUi+CK4Q7BwnXasik8pd1GNRNcPiDcstMNO
L78H61q303IY6HLHTSLazei+SfTWWQ/PuiSLE2FLI3euHhw95mYxrailFIO5uDbkABqsP+hUg/Lh
Z28CUbxlXxIotDr6AHzMa2lbGNAk0l3et06MLxPOwQ2pOujvEx4fy7olpbeo+hBHOz5O77dxGWpN
XA1IbbvyeXD8TZtOK9K7Evb4rX0cGKz0OF6HUm7cEuYA0LpqAH5BNnaBpE95QxtKIddhStbfarp+
EUBbeZ46/pipZr7/HcAOaNJnq3hI85sb6Tr71n3s/louqdG46/NjTCscAfqKjZgTmxs3s3bj8Dwi
bghMxonEYbJ13WEXYyy9knoHIA50mmUyIcR8JBgA1gQhcmnpqtQoaMRYPDf8SNULgIRFFSi3Fu5H
ePZxywdke89bHdXBqQJ2lCR/IYowOKILjz0UuV0NNzub0NhG0L2q7HxRYNwWsI2bmW52xImIEAQn
lEZAlbB9rKp0VEdv/q3ZF09avY5wVTomutdfTbzin3vyk7dfN42WyPxXaIJ5kh0OA7bmvPzPNZtG
GbzXyY8G0CO+qVLVxSECEN7TrLWAQTz5R3DZVcl4E1BtTvGvzKv4YklK61MGfs1rBGTDATmEyjz1
Z1797mZ0LFRMwXVfMxbFUFPPG/LotnEDNKnn+iiOzAGndwxiOHzxU5uQ6OJgWWYjUKZXJf1Jvavr
6tuyKc+9Tco5m90msJFVMgqpKZEkFU7wpzvvjjYu2+KquflW97ADmVsdjfmEdXuMvKXHXTBaUAqG
j9hNznXBJsD0yk1N1JPEKad+4zSeYDOdGZ+yaQ4SssSncYV6cNGjQ4xvHVmPzFRtuHEtK1oTKTVa
x6FCEIFNAwVZGsfoluZ14Pcbr3JfusbfNAlixPjDZliU8l3YEMkFrz3CUjVfmlu5RJJI0Mqby7ZM
/B98c1QrIYmCKmQBnvdvOneCDXxPjxBCIXzJQz42Y1Q19Otw52dskUwUKFm+q95qZOQmrucxpfHS
vvsKjxSCcx+fgt0d6lyuEodUZdbPMn+pycekZbj4Lv9zp4zawcqiNKpwISTsKmqBylrOT+G3R3zE
BDyze7Aym9xV1VavcnC3cyzXfkLCNvqqyYjI4oBcC3tSoPAhWJfysFzrKI3ClqbXO4b+TRgwVW8l
bT2OxQmHJicr4DaD8nak8sj03yE7hjzXWGuZ76owUedO5s+dcLOp/0uiu1a9lRbB3ZDeuA5Nfp+i
LFcIptYCBE5kzDuKC/VirphQsZN0j/5waDkMTtRCfmT+E8lx6BmgMDwyYnnx2FcWMWMBEg7QET81
Cx1AXltxZg/z1iWiuvDQNGHoJ71p2WaPJII4EL8qH+OQvljQZPNXpA3otdIvicqr9hGk46SdWJH1
BPg6iOdh3jS0q0gKcA4wJKUbLyj3fSgZiemrQC+zvKf6T1NdRyzeqKgW1uDuMslck39v1sa7EvOG
1DN9OIBaS1cwAH3sZv707sTbvPgqm/dg9NeZAoJzYMaXMH1YDA/y5K+2YnYIrDWQFWhMoecGPllz
zY38la04d11/6Ovq14im/zg6r93GkS2KfhEBksX4agUqy1GW/ULYbps5s5i+flYNMMBcNHA9boms
OmHvtfdj3nFY6e1J7yd2MfYxFEQSuCw9XdJhLP03GlVGIAb+mXvhwj8kKMwIkMPqY0awNQrazoiV
Z17f7KXfxj21b7orm8tYevTV99LX0TD9MJZAxCwVZLR2wZ8Zzoti3iYzO7+LafTsAYfHqm4PtRjO
ruvs7E8rqg5qt1XV3r4sgIpECs181bQd43AIxDgrscnjfDEQH1gM/lMQIa2GWrQxNxXl0tzuUooi
mykBEqEf2q+1UMDxgclW3qoYof8/dC0C/p2mH6Rw7jDI76YQC6bhcEVYDDrY8pMSQ1ExmYQp46I4
8YJCzGgp+SDElfBTENTU/hA0i/vYOAT5ohICRV4uzHnM9mJPtFOF6i3suqFfRK3dAVuzm36ja9Gl
MXmf606C2EHe1pHyoc8TwIn+6tKUL75JLlT+jNcthcFm5IzPX2OQl11xgPG5g4B1laH4lxTNPdWK
oA75nKZ98ySRbOo61NUB5G34bHkzgQ8+eQomm2rLxC7t5V5E9G/7FIr2oEIwYFeRK0t49fJUIn3P
Bnu1pK+KdCI0osKYriW5/an3ZCN4eC1tfD9k7eSkrnqjf1d/XjI+yv0/L8+PeuGyEiSZBtG9r5FA
BWHeRxYu90rl74Lx1mmTEqruBym2c/GjjbdQ22mgV/yMzw87GkWFNl5mpeg1wqveOn9JRpdg5O9D
bQWFnx2lwOLfqDUnbLaEKYrMN66f7TR7234iTmr8QIJkFBWstfI0pE8oWA1WtpQdaEwQgqDHcArY
L8287ux3HENpVe4Xe9qqMiczQVBr5c/QRLt++uRq1tnhlA1r2cF8bHNw/E11aDETuRA8PU4q4xTh
XNTnvQ+qQYPQPqATbsxdTmCquaFBfuj8G0sOF12ltvCzevfcYZ1YPB+5Oi4UHN1FYpAlUsBDThGi
9sHYYsHUz1Z8tpKXKh/OJn3hOJ7r+GJ54TPPnzaoCI9NWf/msI3jnkQii7/6G06XkE2O371MFI5G
+N6A95qS+EnMRM0z1bdyxgOe/djnv0yxKGSM1yWbL2B/pA2ux8WpR3YYlZsIfysIte573mXBBN2M
DETihXCc4W5q9OA26k8OWcAt+aQdoDuWpOCbDdwddtVunNhZoVrHt5ReMWc+YPtu33PbPPQl+/Hl
NPJEYtTcuTroS0CqeXcfKPcqGHQDN9UMIFPYyW5MRFDE4TZkB2yTxdST/xRPDvoadB64zgVGqgbA
gn2pHER26FDqiQyH6hijYxBMqgQaHyrbmuAtSp8lj7n9qShmaB7JLeUn5DHHMli8LuiU7ndhbpog
mueAYecVjVjX3bOEA2UviA4onEzjUW0SBvsPU68+u49ZzXpaM4/qqI+HC/dcZvtrcvwW+OCO3+6m
hHMExb3L6DVliIHXOElfBFrM/tHQUHPZyFl0EzDSY5z9CVx/PFBMaPjejE/IetsO33GBC1F1iR3v
ldNjNBzdfRP7WzLgdy6FBiRDeFMWKtqqthj0MKIp8F5Y8XPeFfva0oLSHx9V38YPglwOL0/ukWKS
SfBZ0vIqEqA8MYfEILPxBmLVxa+P8g1HzxpvGekzMJLU7QZ5rs28RzSpSiC9gaYV+FC3Q1xw0g+f
0pGoGfbu47LlH0/8zlh+k7SgqqVtEMQQlzsJf9gnTQWik8J5Ppr1d1VnHFLmUSP30cFWWyavCLT4
ZOVSM7ogtKrprj1GZRsdUX9PfeeU2xL4QLjXODLY23dcN0xwvcYkomPYJQSER0Qc/DHli5efon3L
uOQjVPnCgIP42ow/pSLezILBWbXq5nHj97sSakSIVzj/6kV65HZROnhujUwc2HVajYd/GMl5d2gx
mjZeuI0HHoCCAJ/twqMjnfCUVUSEVkP5wt4o78aPViJKNvwjdyUrVGVVh63K1jYPETORopbRvbLi
jPrPKSc/Z/KPccRcPxkOfjZcF3QRWfcGkhFVDYNEiDq1lcAaQ8o5YcDwnvqqP0qj2psdRr2xJyHO
O8y9wbpuYqT+4+jnabm0w50n8dJV1TmjT0dVOk/XJfuaCGVxw+VVWOjZnPhpeHcNpeS239uaoDUP
XTuTyAgxykNLAWw2LaHuiJ7Y1rM2RzpB0SdZ438CHWEEU5jiMYdlO/BreRgP5T/Ys3NKMNC7+MqW
Bp9iumKB0/SPffPGzZz/Hxh5WfS7EtunM9jKJwPuS1fpaKS58B08VbckvbKWDxflsta+2P7j//v/
kU1/kS3tEm3ZeaN1Noz4gjtpvSB+0GcsQwGWKKppfhHqBaHtrYvcxBRJ4FlTRMj5OW8jQky/qz55
i2xGP0l5jrLkT1Y0ZGoCGDmMWsgvIlxE0hs6lccs+BJ5VEWNQxd+drCgZ/1n0p4cn8s1+h3tYgcS
YQeZpyc4iQabbauOpMZl7BhzTjCmUb/uS110ALMJSp6JBE4vCS0Eop8SLaaPNkjVxYtk8Df/zjNZ
GOmXq1/9BgGw88XkQznhEb1srfF3ZFXpshmseAss3ggTfp5DsI5DOnhleqcSN6fhxGeWOI2H7ORX
gzXfmewwE0ZPqh0DedCAKLeIwkamkMWoiQ0APj4z3+Uk0U97zDs15DBJDTLTvYTFK4ueBC9701Ca
ke5O49HyEU0TG0+VK15i+mNpjtuWbIiaU+weIvGsIwNSDFgH7rk63taE9KKPMsLpmJTseMY7PWGP
7C0XZ6ElAQzpvofREjVby+aFMe2TaZevrtC5QdEEGwcj3te0Hm3OMpasgouudmzMJSt+t7FiKlCT
hsu81cfakuQqY41wtB71k90/tkRmGHO29lK5You7VctSMYQ7N2r2ecJEqJuDRUIVk7t0ZqZU0toh
nkVlXHJ++gBJbLwd0ybr3xLN37V8gC2xnS2QWL5Gt/hNqXNrsR/sK1jih7yIcL7XaKCgb+O0JfzK
4TdM5q8lUmKvjvPYcEWQtPaqLbt7TdG49PIU5jlmYTJ12fM4/l0M7jpDPtZYxaaI/6aUyseEguuA
SY9egffACVuHlCFh/6o8Gvrw6hTXis6/6pq1B7o9i6AdWDsvZXieDzvJ0MiE6uwwlKWyhEviwrx/
Ax2U1MSR4u+GkemvcMJTT4G5o2/kSRawKYgUeLBH5lwem+GW7YN9iMDtJDQS9cIGvSL2AM0+UliL
L1MhxQ2JENNIWXVMqPb+gI/ZZUHAGeKZJNeOvt3T9J/cBkmLx+M/IOfL7fgdEZGqSAY6nllC2e4j
TAPtqzMNrFr0A+Jdxtmffdvuwo9GtuccKXtC7qpuTMya5dYcrG1YGe9yFit/eRvojBe/O/axc1wy
GRDk+GXlvO/4yhSWnweVkc1GY7LO7m3Kd+1Sn3OD5VkQ0zFO7QyWIQKqh0grAcuAly0F+m0n5Cgi
6wYApG+Erj9Z/ROmsPpBspRCJTx0CDfNBinWzQ2vKQMgyk71PncXNFc4Nxk3vAi3C3SnvshRAWWI
bhzEjl4fnw4sI8f9f4jW2UFdflctJZkgUH1WUcOhDtzbP1kuxxB2ufLVm07h8pXZrF+sx5Y0jpxl
Zo+XYTA4pZQp0Rv2o52AtZr3ZMqlwn4Ab4+KlpEBeCJEJDL/NeOPycuv/LApfqt7KgDMWDCmWRa/
sAhEB856n6tLk2iktPRd6xHXD93WKbOXNNV4Yb4auiTDQBn36MDxsZAItqRSgRxlh9N6qOLepomk
jX9ueStMVsR4oT3m0MrQQhki7Z1ncBCW9ZqVylZOjGLlfrCmB5Y5aYeJiqhDHVOB5Oe11UkYdxvn
ntIZUZVgPY2pVzq/X9vgz0eqymnmoR3I05h+eqBoetEfdWCLFiHuOfDXcWHFpwKkE86DrReNa0JQ
eAsGFBXagGGx31Sjt6l8PuSePncMT2qzlaA28UABjSSl4FHkiNc17AykP73pvgHuoQcrKz5CAitG
61bnQKn07spJXlKyYsFc6WV4Sis7SKL+EFlzYK6KomHa7/h7VxACUMlXKOTb0K32+lI8T1yaNUvz
FEOC+g4cRpxtLTc5b07VPhds7PJC1abARfKUMJQR89VTGowLB0zuHDVTsv+FXpX9WRTjaWRyCpP8
+z96XtUXR3/aL/KadDiPoo3kUY/Em0UwVBvGrH/z/++Nsd5HLpYim4QlrkfoEwa02WVmi8TMynGR
8zNImwkxXpb6EakIptZXnoZufBQDWIVSmvQLxiU1eZGx6trR8AzzhWLWwM7SEk/3ZkMaqG3x5sX/
YoQ7BhhMCsYq/TeEr9CPUFzPTCmA9DnQHsHxIyCj6WSSpvYa7pQGvfwcTXh0R2OgtZ3zTT1XAfJS
/HrOk6lfoLDP8n2G/jeZEUcAV2gYeMU9AyEh+NgS4qQSvOQ2bEvoQHkNvx61ozL5WXvSLjxSeOqO
i+sXteHM/lW3Gd6TnucOhNsSlibEJukx5fb5U143r3X6mAwuo5ibCzKxYY9bMu2fODJm+ef436MG
IRvZcZOk71b/QuiEuk85gSBrbWpFALSL32pp9qlgXU6VkjL3a7U7bQqyJvzcTcqCQkefNWwdGtkI
fxjk0IvWvGQ8IFMJWFxH1Mu5UlrltahI/LRPM07mJA7gF1VmcgG5eYh+DImOiIVYw74FOFpjcsNw
rTckys9af0zr+FG27GxJR9mnMwssV996050l0RAK+FviQY9bbmPIuE2Bu+PUCufQgZdxnj3507Zo
/8gmL6nbK4QtOqQl4qfybCus/YDBcGjrYOGIrJN+70Co8C3zyjqiUklO9cRJzPQderUSDsX/Os/j
DER2VPEyEnmlMYOhuWH3686A8HFnOQW8OO+xoK1J+Trr9iO3y2NHk+t0wzFZiMXDbsG7FSQluHJw
eiEquKVY+dIOiJtinl1ttTgKau/ciwXiK803wuC2r6GVPKNF37AHpRtqCnKPo0vOpWzOOeU5wgF7
FaPkKgn3nvvpKQfPhvjchhCQw3WZnGeXh22BBlkjKGNrAMVhQrFERxrxF8S8HSqJAYn3CKUlFL/e
UWxVJKXMsWS1K8Kb4B2MGaa2pvPkWtlqYrZUZcQlsm1XqwLzkyZ/rWQcLa8P2kKYJIwUGTyT6bpV
O39fe896LI4AaD0e8E4ZDljyqxd6jLp3rLFZyxPG+duHF9P7jmp8HDPjE8yTlHVAqDihsah1NgA5
vaZJm/8/50wMAHVOV9sdWBzTMKFSQ61qc0S2S0/fdzJySazisouXE/7HjYQLAs4ZbgPOCc2mjqi5
KnucrNO+MwaeCWVRYoHV6Ht9YNzionz8M6AXsyYewmQH73kTDfekfK7tpybkkzOerPhT8YVLtALd
m9rLuPKFkrtxt0mL7sbnqIrXev3GrowUe0ZiJAjY8mVkrOq7PzqWZMZ4bvetMGaIlSC2U5a+2fpz
jyvMh6DDCievu5WlgoZ87sjU3HrAzDuGB3MFtqU8FC3+Ixc9sx8AOnJJ6ljgvo6op3Ptx6rrrRzY
7FxGU2xqqjXSnVj2swKu/wDgbGPCFolFwqcKqgXza4zekp/g75rkXlkv7MQF2UoWqjfNdKGSxg/u
QZQL6zVmrUu6c7F88nJ6LICx3TC/OceQbBbz2Yk/Cwoa4btnsy23tvscq7EmaZqwv0gRqyMYQvcp
q/H64R8cvmAkRN1N8HMdjNJLeB6Hz9FgeskDoAOS0OKgGoFbeAKFABo6eQ8n7cG1f3tU6yxUzmpN
2DC5DZEzYJP+UcbQqb4vPJwaO1GoRUwMcQhROtcyXUvcurLhsmdrUxhPzhIkrr1XpwwtA4XjyKOO
EYgsCTUbUVNxoz4ViOTpEe02frZUx4biNG8vIxsAP44xjvjbMs53Y4oIi2DMcPyXpVfcPZgfqE9i
QkoGKHEcC+bvOGto3+gURuQCNeKSSQ9s3zwuZXGB7I8Z9kWU80rjqRx1Vss0S60LvaG+JWxvp6x4
mtAsZMyuPOS6k/vbklwYTmxnCeZG6llVj6n3ViNIsowDNvMkPmdlH3TcViM1L3fk//UuPuMHlMJu
cyyRzTQktdbTae6ZxIlPxjQZ91mIj0BYkPsoY+txeWNQaIhTyxM7Ob9hfRvbRzl9OlwbOap2DXuf
idhRkKSXT+R9vTgREur8dWGl0/aXnHBGs9JJsCJyoL1Q8ieMqSXcqbb+jghrqKvvXlz8sSYXHmbx
8MXrZ5QsBZibTbtiD51gbjSi7d/n4g4+tBPksgczM6K8b66JWCANUgHuMqBpnfEcui8Vh7bqfCnN
wuLelzgcvDjwjc9R907LSPZUvHUWjLX6Pc+cVTwQnEq8YHiGEhBZ/8iRIQzj3jN7aZhISK8LfDaC
BoItw4YKO3dk7UxB42xtdkmAOgfjbHQXh8XIHJP6Qx3nk/g0Y9bJt2r40ho9GkYHuA3T2KLdGkcO
Xw5PxUYsiDjxaRiZzSqEVAn2l7KqZCbultFV98yTULlhaXzhRnC3drOzh//1SlOIrb8mQ9IxE1a3
DOLsncYHU4SgAzReW6BsE3oAJRTQvIST5NrbJ1ZCBlw6+9RhUWMbIcHjc3jzz8y02Vdhwtz1LE9h
gRWPEz7JFnXTjC7KnnqWUz+T0neDou3do0eNsKbCw6ihRImpwRNG7mxEJpGtjYQw7hBu2I18Fg0N
y6TtKQVTl7EKgwL82EMxnwqcpbVtvic9kxP7MzOpV4g1a5Lou83DXaR9hz2ATZRJncEpUsHxb05O
5AU1NWnxi7BJ0KjPkxEAkVwN9JB2dozd/cARQUTKwvgHHg/3E44Z0iJ90HtteUy0CRQ532b+l7DT
G4VxGkC3jfgcMyjDWfcFxAHENn6U8KNNvvFXrwqZrx0KLLzbDwPdp29e5YiPjvlDM+Ibf68YR3Qs
m3JcezodfUj2ZMV4PmnW/KVtjNZ1gXEC55AX8B9M8ns0VDudeESUgLhtOfAQBqOF3iQMf0cMAqH9
aRqMMeGYx6F+TfNbh6yR/nOdYkvPkFkmRcyiunvQ21fWrFYODAlcSW7cKT0blJRtYzxpYNmRsKzy
PrvBBX02ZiKKAVXjQ6EtlMh+jOfUweXJ52QM8HcWLM9c9QWvTdzxUHK0eXwHSGSd/DV22BSKt5AQ
IyPrEagsbMT80xx2W4t0bmp6X9+xYFhbVrWO4fC1/Wbx+Ok8hS1NhL8A30DdMHhyPeIGIkeBZkeJ
JO1VzpioHn67u/QGCFCkeWTFBvLOKhEkoKPLCUpls6QjgKuGLjyOwRpGcotwn9PH2FiiJ4pxOSvc
xzDgAAYhiV+5B6bu+x1WIMV6ffEnGrNXUYV8HwBlJrGRpr9XX20NowBF/tbhrh2mx5jDPZz28eDB
tXnyEcfBTSBeTFZfi+XuWusKpzDVlnWxMPU+maOxwjfDuIQoQDbYef6qLuyc8Uxi7hmtPOiMzwCv
o4Zj6FZ+OUrXFYWHxE6wh9OkpoCQkuxKgiBqJIIci6NBz9m7exehqs+ieZ7fcMR1XJ+9pkQGe4co
6gZ8e6Q1HJeK6gvbfkJwp3T+KBO6+aCTpNMAebGxzpefLUzvlq211DYu+JcFzVLLk9CBf5uS4Xmc
OWGIydIiznVAXR22tt4BDVsSxEJzToqLWko6zglbDqvH1vo18DFi27GY5zHGjqrjggOZba72y2s4
om5hcbMyl/akMCk5eQbdhE6wH8xDicJTVwXwnONT4cHxGzyxFVU2WCkyRKZhHcEQGeb6QQN0nmgM
LfT31sOI3YRAkND/K3Wt0hOyqBsuRVTtieMWxfKg+Jkzx3EuEQBhHxbJQS44F2159IpX0dhHvIDI
4OWmSeiFZ4bD6B+FRPIBZjO1ssMwxe/lMFEdh+uKYihuCDmbXyrsVX4Ca5m2H+bMLwaph7G4GWjM
I53dF3lXyoWRFvhkYfRKj0qD+HBO4/HTBNY1+d3/ZLa2xGc3MS5sYDFAkauRbqNqVaAw/60jBtLA
WFRrOgNsOlgwXhULtKEJdPcGX4mnB2MckOyO1aOA6IurlVXLlwVUFRRM7vCNslzVzBw0cn9YsEpM
LLY63rM6JtS4vA3ghnVcu5xd26lxAkAMBNEeGyNDuj2RCExujE41hRkR1UVJeJ4waFzkc5sBKQAF
wNqYTXkM6vleIxdMIRO7AzVXSkludMsptl8KrGED6lJod+DP3vpR/nl18lg77xo7PBvqhE2Y0JKL
LQdWbWEagxjJa5KyZa4y/8D/5vV+Yb9El31Po/IgqEZF/zXo58LHLYwjCFwm4xyo92AeU60GLXPO
Ioatb8rdd3en2yybQHKYJ/M9lr9tjEHbu1lSlevpuUdSmcCwjzEaWbWG4uUtxY9POMnew5qfKoMU
6+WGOWRy4u/PWUVALhjrmTENyLnEQ4tIw0UE+szsOopvzdgcrdYM4iS75VIw4kHCwbEHmx0e7zbl
fVhGvq/cpd3gE0TFBcV1KyqECfx5plcvYsi2hvQfO9e9XlKP18oobtUItSXbahwJCK4yQlrblkSP
KlpZ5Zbj1DfQLGJ37JrPOMnJAXsq053V7VFMOIBtnaf4mkOHUrUPiiIVlN2JfmXgj4XA/lDqyXaS
NTfzzeD06udkH/efxAfP7XypCokekeXuApihY/tYZHsgrk7pB715qxjvl/j6VAb1YCmCBB2htNbm
Y4nCftY+c9GupWFeyhRaNNewgm+DW/g3Gs2hcT7L5NHTGdxSs7D9ci1souB5URa5xxwpuLS/QvVf
AAkFumkVgr4o/PzmsmRTFZlm31zjXw1KobJDwq8HpZGjHQWa0vEuAQ/mkzk5ZUyytbHuDMxPiNdj
zf+rc21HjsbGfR3leChj7yzh6g0Gy/v5f9oO2LgVaP2V3jsB5CHDt/aFl70bC65v4jZqvtjEq86R
PrIldkGP806MzdoU4jLhdTPrZGcgcqnTk1Yyzok2s0m7SblriGpLbtWE0yImhUNDXpDUDARtI0in
p8KiOHLOBcMn6Jc8+Bmb55ZGDnYqgq8UXdzEw6fJ5MOx67O7JPvc6rETeQ+uzsqnDOLhySihJVr7
CA4Mr5BLfHDIrN80YLKJa9gYqx7QgTswmY5uUQw90WnWWYsCAr/byD5Ew1+rLQ51Hi5NGEUNXz96
dLrlaTVoPW/bG7oNvwvgs334afYq83tc0GQ3MzkRZIFuxHwYMacw46xNTAPy4g75TgOglbRPKcwU
08qC3oF2mLCDZfZIKf5uRpex9y9L2wZ689Fn7YMZFx96dHFUMbw8mRSotSs2C8MSaFl03iUjQaWN
APUy/jbVcLXwcDgQXCd51Apqw4gNRPFBrEPmXmo3OpkgbQD0FM3J1V9m+kFLw4GAOoqID2lrgQ9U
XI4CSRQVCsi+Mg2K6p45eJMHUgo/naV5tt2rmb6XC/oq6lCDei1tdtyyNKrG2aOsiZPkQMgsgwnM
nzMMC2AJZcHqgzPaQBgptZNMaJRRZg4gZACmzkpu4NVrx8q3pMc9lDXmb25L7gAPhRTCSFg2eF4B
LNXlTzQxh32eIbfzAYTTnx6aBwnlyh+tY9R4m24wtgmOLrYbgWHc8hgJuZ8/g4SfibAUzXLudDIf
BrCShM/NqYeNfzt75SUi9tec2HB4b9LNP1IWZTp2vjnuXjurPxLj9wBwbjvikE2AWCnSZKtfE/3X
AXhjQQYAd01VAiwFJRUFyjI8Sei2eZV+6eADOg/tUI7NinE/tbnq4r3FCkpWCqy11qN9lqGNaLE7
Li4RfrL/WUTz4eFWLxcCdNqthoF54bEUobsHbZD4WAgmjkaO1+SWMVwsGN03fapWvqD9qbZBaVK9
6PyiHcNGRA28AZDJcFoSjMeqFLkuu9J0PHsmDlKKLYvPEQXD1ovrwKvrZ6+49AVaBfuaR/+cDBNc
7Lwex6G7TEINBokFxReGbXPfUISO+Le54iBMbQWintLK9uzdoQHagWOQaR/fIkYV5oR/yPyYSVQA
+MRNTCRlM0KRDOQ/a6LQQna5qJxekEASsAJNCSNtXbkrDDj5xFh9S7XPwvteuThIcuZAgnUwAyAY
drSTDOjdweXB4oTM9xmnszbXVNgfero8FhxcofPVMlTZVmb52jH+RFFpLM6zU3wN3V/KHLIzfwkL
ziWk7xR9bbettPmSeLeYzYHdPSs7iJgw56Kh6IfwkkbApkxrxRndPTrVyHQeETSnT1zTa4+bEmcR
gQurrGC5XBbDIS2+HIjWHuQcgaohKj/ypidfAfrNwPj8nEIKYW5WG0cnEsewzU4YGOiJEOiwSbMb
oCs7T+v2DrzyZN/5W7+dUQvx0jKOG00IjyO60sU2yCe0DkszBPnC5N2AaQ+tBz3sqiJYL/+RXEox
wvY+pRb5Z07fdnrxsR/Qvl7tKoJDSh9MdZNFT7qo+WA5A1mWd/VuKbbMzSHYmoeBUKrafu6HoKPA
R3POUCp7YN6OW2w0rUMMtBGwT5CgD1ODM43iGImsC92zXCewGIcJjZrgJd0vvIliJCIEr86IWH1B
dWqZcLXA1yy4HzD2LpRlgvbMWQb0YE1gVE/N9GNixBW4Y9zkq+NSNaAMkSDpYpmOwo217FnVULXj
rsvAnbZnSTaJV/0h1zPRYKNhK+XO1+UumeW+Zcg8lgEYaRMcvTIfhkc4P6EhgjmEnTRitojzQ858
DInmwhkBaqHM6X8YVrHwUlrgxnxKE5yYnBIoBaGToLR2vvPlXmUvMcpkdzh7w18JAi0TsMxtBFLG
L4iPlDc80YGD6IeUMkXDm6EbX1l0t7GElsOhif4muOJet3zrFmwONuReP24VNsrHZn6Y5vrFNr8b
4FOtH6QCeQWjeERk0bOagPvhuRaPMf0MvhSf1itdshX+nEcDwERv/BYF3yizyDS7sCork69yIE6C
L71z7rHzzTmyYqRpowzsmAb+i60WDJziIfjTuz8PH3pxzpghAjJoVR/cPUcMvpmTrU3wAGpL04bM
+YeNFaF65MF3jRNSUUrP3UBGROFY7x62roL/oKug0TnWoJLWhAheJKCc3AbcANSvrOssqhODORNf
QsS3FKtpMi9lkmPXphx0nFemWWhypHmwWWoYq5SrXQjnw+oAWPpYCqqAEV1q2B8hAVk8GmyG+OMK
/mKnnwVCftMSgS5ZWOooNt+8dNmE8pX/W8nJns3k4N7hWABsw25RgGbIH4Rrwy2NEnre5LdBHyGx
rEfeuLXF7+T+kXNJ5cML17dfbBILJNIWna6o/NNkAOZPWRkb44sFt+FhPHj60zw9n8yKShyU3Noy
WO3u0oy/mB3eZLpsY++LDO0Hq8dOP2PYalTExWZx7HWOxcuZoWDNzmmS1nWuUB2ztyZ0fiKsF9wf
Ag8m8ihjwkOp65vGMIJel5+s+R91doxT+ZtAS43A6pYxWu+qeBnqZmOEw4l0sdZ7dOkorIFf3hy4
QeadjlMY1YCiKTQrz0o2Y+sEjalW2RKFnx/UBOfY1GlGjcfXE4HmjGA/bmxBNpN0yGGydkr1Poif
fmJeAGEnZOtrUH/lfLWl4I4CNALvP50R8jjDHn/kw6BhwZx+4LoB1c9/aqtm5sqanvFrTxXEoCfM
COBxdKbrur83gOkz22fsMu4jxM+KYzy6486u2Ce8jFA83BhHMus+H96rG8UXFe8RUY+njQgEI6eu
YDQzX5t+wio7ui8NZa1vp5uuWngZbiMcvkGEb101kNDFXId/2/Kzbf48XlHeQpQ5jtxBgfABx0f6
pSBPz4Lj1qE7zvIJ0SLjP/THGYsai0Vgp5O/aPBF6UBdqiZoY0RB4jRwLFBKpu6CthIuawcce+7Q
KuQbvKsrEin3BSu8RBIyaYf50UuZVDoIvUYcqM9J4x8qHQ1vkSDr0ccHjQQIBgq6iQmhDnq0V/3E
BgRajIt5JzW8wCrbTc8chUl1GkebZTpnDtFLnHImIRvcEy4uNGekf8JiDgp6akUwQisrtHptyuxD
i/w7NxfdVq1aLjYGx8x2qYK08ulJlqYD2toOuhJpQMopYSpDbUsKvEIW5OwC/N58U+y5yLc2sY4n
xS7PjAHAeVMBWxu9P4fajR3pFmLXccrcAG2kl2y6+MWlBxyWcGfH8V9UmmeTxjO2g2aUJCCgdYgA
4oUm4nUijGyVohhpe5j6oWgeeyTSCGKYG87hqvfXPnz6TKarzE+xEP5UHYvS1NtGruIHAY5j+iMI
q+98cOnY874ilEysbwR8Wn8UAUK6YDBQXzP9bXXFBV6OXQjqD2IdPXfuDcc2esJmylDQr//iXq2D
SZZNX21D3ySh+yZwwzWifqrYxAmflLCk2FTLaZrTr+V/rfiC9oxMDTwYnRZ9zfby0XlE/ahhr/hK
iUBUp6sbD+fJ4Ebzth7SnfZ/BF4YcF68W7n7KV7HKr9pWnd1oKis5zI7eJl71pzqT4vHbyJJzx1T
5r7du+QcmmWy7nsQ462zLmpx6jUTnWC009yMrWC27gEb1gBiM6fAB7RU7k5yANiwIDW3fzYp4FiU
O7YJab6JyPuYfse0A7vsIXP+N8R3DdzClEtkX/WhdLjUOFasjH+DNRRGesDr2pfPyr/tsMnuQUHx
1CiO0xhGuzyDnMRaumAn0XYnRgNaB+41XJUzaApOTXkoqIrU2lIMb4oWYCIUQdz1YJ8jXhel4Yhg
TAriV1iBCchFHiWPOqcaIqRnWR4WYb6LFogedhHyarCO3zLe2yWrmMdj8NaTOsC8zGiIqFdlumtR
zJVdMObu2ffLg81AwG+vfca7xujRhBZqo4L0tZ2b3qowWXcsj5JOberWtmDEIfcQDshsS14TC2op
aszCQm4dIeZsVy3TYbf/GWL+PBTJYzoB+aQbZo8+cLJV5adh+xsvQrXJZr/xk7OY2mNh7ZqGZ1lt
rln2LCGPKiGgc427pl1nLBPnRX+f+2U3ZDdX14PUYxsnHqYmvFjZdWDebQ/OeR6bszW+q6SGnIVf
PC3fYZS+J5xVKSGkFlCV/JBaIQnSCEEteeGgo/3tzV3pHf1iwO1LHonlPpHZpDZwR61kEGdlXzTh
D0NDFvVCVVPratAXH+faRZDWfluiPMbVyMit3yX9dDSLt97xjgorqIWceou5HyM6bR8ZCZPEqegP
Hj6CqAEqOAcQt8llo2CV+EgeBnhyyU9uGpzcaXmUeHJEBxZ4/KClOpfxsBns8oUp01bizWyX4mUq
l9/0KQWeFkq+Ix1L9Og5V6unCilt+9mIaupn39gQGfyZuto9nO+65gAr+4+k81pu3Eyi8BOhCjnc
IhAkmEVRGukGpUAhg8jp6feDt+xd25oZiST+0H36hBaFtpkFCf7dFkqRMqFneG4kQ9uX1U/O5WXC
GDrm2SOFWlWMABzTNgMrVbnxOWnQW5yZWs/hIznI9E4LQrpJ+pCE7jfNZrL72LkVtSfqmywy9sqz
O8iD/DUsCRhbDVbSEHwhGJgyWQUTMYOtSoZ6AUbDtBq6lmRGr4nRX2ha8PCUhrdMLq76ky0CnkgD
XO5Tbd52pyIdfAvN7JMMLomo5RCL0h5Y0oh0p22O4sj8MsMQZk0MnXeSQmqURqtD8cHUURGg/KXb
ooy33XQsG8r9DNhv9JUyc3sNZDnJSbIeXKXN3KmUNoPJNID2gZm3U8f6SR30b5wWXvFsUVPMskVr
UE742HgjudoxACg6BDhEUxM7QnHV9PqRo7p/CjthzD46vYKNi7hBMoKo5oOcSH4w5Pd4wVs4nbdG
ojJrsz5WuxwhW35zTO5SDGnliqb3SRyYr2TmxqLrHYTnXqdpWTAm1bvwo8J8gGsMDmq2nUc8vHuA
QCZ2eodkjc9fGAAEx+9CttxCwUYmQ8Y6EJqSlkdDfzwzT2j/GK6+kpDqxhWbIT3BxsQtShKG3ZNP
eQmJUF3NZhERtWVgFfWvgIvVNCTXfMIYqNmqMMS6Cdwrx0ihmO5PVEkwuxDnBBU6yVg3A6BMIiRv
dWbQ/3iCStFjoqS9JdD6sSzbhzoEy0rFVA0q82qzoUIZZTaeQhstylta48KucxF+kvUGQ5yOs6J1
Fc9SZnrNtBwtKAJa9VBBfPD0t1SM1Iz4uDKFSiz/wly5NubylcPzSop59s20uvELnxPr4nOAxEJs
j5sk90qYdni6eZO+vMtJ7lYyzKy0OYHKp6VvZNfVSCjtSKRDDcAAToeFo3Q9usTTM879oa0eMkuL
8c9ZHy136FIgCYpw2ewP6zrLWxpOtPSVzNaI+vGnQBFlDGQRLxHoN2OiKH7Nlf5RpYVfRMi229zL
aSpXBtwTpLsfgbnokc1ndVM6c9/PAqAmk7KqERh5LOfefS7lK3BJMAkVPt6mgYAl2Yd59tKbqkco
hZiAy+bKi69VN7Wh0dEYvtFsDBU2U5FFkfDSU/0Zof4YGywt1GpnKfGVCeEeLFkg3KpQr+IAv3HX
Dzv87hKByTFspscaUaFsYf+hXhfV6b2Mkldz7RAmfJ3FVfbM4Hq2FCwmTMoOpyNrLODd/4TY/OAy
KvpqJMoBwnysVX1xjFDdFRgAIMx9VSAMDshy8Ux2tMQzEVBbXI9KCVe7jZ2uZuUSiZFn6VaCtb3G
ZAzQqJMw3pOBcEdp4qwGnZKA13qTrrpBO6E1XhPbx4+BiXPK+KkwodN1z8scCqiXmx1BYPAUehiL
hKc0e2QMt+g5H8TllKkqr2VgnB0blSMSkud0UDUn/FEajgsWqiIARMjNts1rSD46dthKeJFTksbz
vH9H67LJTNDm9FXwCDJjQnsakwmSEPHc2V1vfYX9JEL5SdT8wxgzb1JRXYlnI2ILMzsOU23Xwgwf
ehmq03PfYdMpjeb+WVp3Gd1Kqn2OTzFAg5ivPllA8sICY4adp0UytRDzX1E84O0XOUqM5lcW9oOW
75teP6ZMcfUYHoulb0K5Z0yAX37R/UuI4sILaADmn6fHgM9GfIYNm0uDu2t6BEp+DIwqlQ8tU3DW
L3eN0l30VN6ZJJ7CBLNlHemJiqFPCfZ9zHquwvWtG/Xk6dU18wWnW0V1LScWZVHE1J64FV3aWtmf
0SJDLmpYfApHxxpHBVmZ0ByrPcmZ4U0jE0EVwUn1AcPpbPU6AUUslAy7UIZQbSKcuTCwg2QOCvKe
Vn+DgcXOiyQxBqqgyJOGMvTMVJbWm2fp28JTxkAGgJBW4vfXeLoARKR0epIIy9FpIaooCIftAT9E
oe++B7qanuzIBPArw3tGwP42xzDH4LwbdEdv0MErfBHVwy6vgb3xUszm6RcwkBo8ae2h05lQaNVp
ZjY9rPNk7CrmpnJqs8TCd/Gl0SJB1xicWKxfujg2vQFWB2NX/KLoC9QLflzFMHoGEHYMj4J1Itba
y2jhPIPVixA7Zo+MfJkgLKA0iHVu9vukoJpCdiImHUNiwBahf5EZdw3itwEuNiM77dlBi/VKNsFC
aVWdLKN+Vxi8uc8UloBi4hDBjoagnTdfmSGsllIWqgM13JZcSYQd1p85EbeqUtAQFHt07Ij+weFh
Wi2puOGoOUQ5gJf1gvejzpSkpjZct3HSFbdxURnCiEGLTqWbWjAOPk+6xxBZsIrXezs+fXUiGk+G
x9ExnSx5b5liOGnS7Gv0PIoYCCWx2TmMOLFm7Ka9Svg/xuU9GyqnL0ynq5wY44IQF2rGh65EIY9x
P6Zyq9W1wCzL7nHNQHu+6GdBE/6VmboZ0nTb9vg1DZ+QYNxQM38yCFCqIPprJlNeGVepLX0zOaYN
JU484OeJJoDLIlXvDbm6FVVYQTqUonPm4g7rVeM9XZT/eFrtUyAnC3XtQDQTg/vJ7FH8SK8YNzyk
SrqaqnYiCsMV0uyvX6DpNF+yAfiQa4xGp51SQDGvdBe6oTM0n2Zakh0CVtVAcHs+WnXiw3ziWOfj
FmSve7ldJlrFlBRT7HuV1EvJHSCSdvTEaHyph2kLH7JO85sMQ1TqJC9f/a2lcacwSkbhzwmEFQLF
szSqds5xKg/SrtIIbwMWGoQNevTRCYUCU4J0ImaQ7oietOZh6AnyXEAkq4fq9VymQPvTe//ZvMZN
eYshpOg8z4zAy1EitqmpOSjuTY5BK2/epEUJU5By0Z+Y7UEH+Mqml+gZ7kyNmw8YcFsUT1hYp+f8
WF9Zln7oTXqBq4ZhGl05swPxjNAY7zVi4Mmei5m6WaTLJbK6wQ3bJdbB1UeYCzqmEeisH05v8Z59
ASIiYLitPTnvF9/TpCt82u0MvQSzUrBBF/OFDcdktTchSy0Rn4RFMtT8wRzIT3j+T0j7z4IyGSix
bsS71L61C3ICHphZ439q1f4wT7cCP3emo7Od0NYJnMcq5WSXPuDN2CMsi3AWgxwIPJ6oc7RNm1Y2
4Z8xYwgO17S/r1U6EnGnoE7p1NGTycOZZAw+oLWkol/In1MVTONnJCrBM4+OlE/UK2CcOoEBEdzL
Y8fT7IoeHhd6POg8RgJjk2uJu7aTTsuA8SBEr1DHLhmaA7a4TXNM2Oe93ND7fHajn3PkzCvOoq8v
HRNdOO6oykJXZ/hVkOMojlfhqzc4yBnO9G0AurRrKLq4D3LhkFo99HQoQPeOcohPs8QUnvSBuCYl
KXqrNVxUWk5HpmSy6D/n1756oThQuOgWr0aIRMJ3Apm960Q+DmOvYZ/XpOk/ii08N7pdVxwnKO8M
rKrFL6PJI66s71QPtZ3ev0TXImOlMPCSOUPlD009Dt1DBEzPvjs89psEkhHfWCUeStqzRqf6jl0U
wEri5FzRVfQlKI+oCMryc1Y+jH+y2jJEQH854edtdJoNJSqQesodjC4xZzaMH4iRU302qUPkYadE
dG/rNh2bz1ScvPUubCX9RJrwNsqme1cFGPn/MMN/E3AWFdeZRdu3b30n3WtZhntp7FIo+frYHgQN
x9ZbXgw/MmPlLEm2ikRBxjk30nRZ/W88v2C316m7vF2N//uDKmlEscPtpw4uzJ8CU2A5iUABAIRg
T7zTK8Er6cttxm/E34jTWVwoRNlEdOv+8sRGArwW8VoWpOIlAeWLzeVjRNw6MrYu4/JNX+j6ufwp
vrt0ccs4rD3N6i49eTo9cvXSMnVgL+IT8TNXUwgnCdtp6oA4xmjXxi9Zf5UEAEmtIZJNECDoqvum
RmWZLvuejrxcXfGoGIfuqNChPRsVZ+QsmAUMKjzp2dxAm+ioNdokyAMNFBEO52dOig8Uktpczjmr
ZwjQoVnzeRWZrMdBzK/JAGSYsNUEvE86b0bkS1Llr0up6+6rAIUSMrtoa/ZrrnhSe03727yOEyqI
PdEZsMRp6PFp/3fRepk240+d52eYZK9ZuE6UC8gu3OQ4JVjNw9DmoyTCRANwQdAttsIBbHsjkbbL
wTAjY5uHyTYsokeMFGHc5DSTukYOXNEUk3UBntMQ7M2Vp0cVHhwkr9FXFlF/ELITB8SmsqptGLrT
E4vSAj/6NM/eC3EtohFg4u8U5++1iHtHj7KqXyB9dmjpkVvAkNfupngalafLt2VYnAZjXt57cE6s
5qffoSt22PaQfCCTDCkqIhulgF6E/sz4zZE/rUeZ3nzQlmH8TmlGj8y1NaQeQmXm1PD3TWkXtrgV
P9TomCcIJfPFGzLhpj3PGh9Gn0JuFY4cy7KoE9pNeC789YFvW2slvW/kYEeMpe7nHEu+CJ6Vaq/r
2dipHyvAJuRPfjDEusRbomtsXRbOK5luCy8lOaerbJEN9bRMyV9aPeKx8MSq3dDUOXWlYPG2Wi4x
M5Gzd5z43GLi+cKqmvdW1uprphSpuZjWGZO/xHcEoDAkMC/Dr2XM5F1tPkgObB0eOPopghUHpMHV
fTAKb2VvyLQS0aWzkOEYMS7iGJ4qGTxzIgQF8zEr2saKAj3/DItrvdBm4UgnQgGWdkMfImThjVso
odPCax4RFscjBw4Ovom26+mJl5TsAvxpxMpPU0iw+i5WaXE5xZCl5dG+IxgQl8U6wukWbR/W5uGj
RBMeU8WuuFbL68OjIVhieW9FAELD/blTng+6lxGijvG73lOrKnu4qGuYkEEQ2PjI+UCMpwpeCeGO
+7s2dk3FpcPnTDVkXTRu4a4MMsCa6jjh/T8tTtaPUBORplTgltnVSLllUdHgylp9CdyP6wWnJngN
5TNU/PzK2hGQORjJ8omuHEVp6AnxH7FsOEE1waj/KcsPySZijwwO7+QoSrZTfg2Tz/VDTKlR6Z/o
pwH+MUxo8wugL8jIcoflM1HxsoxlUdko4u+oosunDKxFjQFOhZx0j/dmgIXZmdgdNOdkCXmJfFRL
rsnpqLP9ni1itOZ5C8XmNJQlCXPgIXc6apyYTbSe5Pf2kKKgTpUY9bTJzGL+WsLXebiGZR5IigJk
y0ldYA4EIVk+6v11VugymbCUYEZLu1pbCzidMM8FTMdia0WA6Cswr4uTq9DcjYzVkPhCHsgse3wi
tPKHJ6O1mJ3RtbRXAy49P4Azswq/2/ImwXZfS/ZIPs4wHCLrIVuqn46wMsbPNro9o52x3IvlVA69
k6K7ZSkM1uwtCTdveIFT6ZWWjp470FPJC/MgiuHoy+e5HiEk9Dw3aFeTyTI1P6FrETgVhhOtSOFx
opx70LUePvYTe/X+GlZHmXtgyZegm+tzZsnbyWQfSEXA4GInPJtPBPhXSTJen8T22nBujpGmnWKa
hPilVswXknahp8hbsd31dU8Pex2yy2Bi9LjNxQ98o4yX4kiFw3D5qP4e3pk8HZId5PTkkBxWnN5P
/Oo7RiNgZ77hpe++5UxXdf1lB/T+pfAFL/p8+uTVf5Oo6xN/c8RMuTwnXupOe+Yuos13xsDR7oIK
SOXhMyq/c1M6+o4O2Fb478F+se2PwEsu8BWcwbYPje15fPVADLTtdfbFtwKk+jBO7HqnBYbpEKb7
jywJJegPMVfxQQnmf+MG3hCvC9rqCZKqK26w57Ar7+dHPec2HHIbW8ZgcUy7ezNt8zw5BCP5ludj
xsFrffysv3QYAsERPBR6qLLtj4+DxydAyowbbx6PxsOG1pZ3Px/3OwfwNrZPmfO4kMtrH+oDDYOD
oZLDOz4LLlblzi0I/xm+5UOQ6N4MX3Q/xgPMd/Rou/GArWN56g+cOlpQkopo56cp4NV+LN7pqz6w
y+3Fp1G1cVrgg0oOzAnBKa8/jH34Ch/e+7LFfA8HPfB123+JgtTFteE3ZyEyvcKfD/Gy5ry+Lvbx
c3CPn7V9fpls/2Dahr94wY3Zvh14XycntYM7H7nvXw42djDO6ZRu76J7Ki4Mh+3Gvn+JLrRhh6Qd
xs1fsOvd8Ix43148ybvfcVPzsSZ9YFWzv9+gQtukfLiVw9EfQEB0K39b+eo3mUV++F5s8M0uNhMI
spd6uBJsKr+6R5toE99RQLwbbrRJgR1d42N8Tzax97xlG2wT+L65F+4hgjnmlqP4iyxdpz/Tt9vp
Hug3tW8BeiN+aHAnDZim7hfljU34jAN53Zff/2b7+pc75ouGmY1dOqNt7RBPbvvvdh8f4aO1237L
ENaJ3vEMdPBq8EMvvf/9lc51v9+j/rCx8bHrbc0k046P5glEZNwTibGBdFj58/Ya3YhN2vTv0Dgd
Eoact2N3ppGzOxck0Fb3rJhg/o4DtjVoP5vSEb/lb4ZLThnMu3ybwUYPZqK07AACzybd1r/xfrCc
cTcfhEAIwoTpiR3v5QPoAHPvzdfwAvFy07/GW3VTX+pL9qFvispWHALVNtUn1bTAo2bBQVF4mXmI
1Sm029f8ZV2odK8H2e6cis01+PJ28cad6AKWbyMnuIOuueP564vE0YvoYrF/AQzdNC8hVe9iz8YL
JS4SJS5dTEvogvnP5AN7VIy3FqzAU87/jjRfU9nOwC5r8RGZ1EH6Ni13IVBLIZT+ep8sjBBW5EiJ
qZieGDueqY4ZulsE/YF5EAHLaFtkO6Slq1k5aXwYPj+PUyYfC7i6a39s5N/4oxxnE2RQSgk3Xnl3
tSO3HR/0XsVDwLSuojD6WsyI55bfwWN3uW+5kbu9xiydyDl9kZ/r4SgfoDa1b7fsvP5q6PU2gmzb
3d6cD//w4Xi3m5v6t79bi5/CpbmasF1IVrdxJziSHOTi6jHvx31+DB3cSu3f/d9tm9osyv3W9H5H
O4Y0CzHd+OLmTz9Z+T40XXEv7vFBGvcxXFBHOrKqAUcuw0tFzh65l0/7/cAx6Xu37dV0tvilYA5L
NBOgil1vgPTY051t27eta7h/9yB4cihAQoJA+Kq9Cegr+T0ImI2XJPEgg7E50m2/A+XDew6m5rpu
ut286jad5W15Sy2HSQR/L2/T2+SVp3greV7/K3kAdqwEtC/SW/RhsRe/ui/MNMx//DHTVb5qXPdc
OaYW5w5d/1YtJs82DCBsk9T36V56QUTkfEtMN+t4XYICoTZfye+K2uTVPq72S3iCbxMZPxo3amns
kxlLIvv5SnIgBO3X+KWyg6+vWz9vMMRijMyAIUSFFnHPIBlwFn8IRCiNu3Jfvid+5qsubBY7dF/4
HffCGbaDvXkk/gMyy9oDeus9xGG6JSPJRr7FUcsBb46vRn6sd4m1oSo6cI3Y4ubjC+Hzj+LJnN9G
wHuUD0hzNovXfJEg6PaHL3p2bz1VIfLYlHGv6UkLuJ8IffL1fwv3Q3/Al82RgvWHmbv3955h5Dtn
/eHdOAJv28bLYP+sV9X4D16pi6LGxdv3NL3E75BQ/McLnCybi94ZjxL/TF2fHPANl1G2iW2OyHsg
ut7H5PSu5n8M3sfHxOZf/yd5J9DNnRCAgDt3Xuh6UmKRyanWHCz7W/S+ywsI725xIbFuqt0/SmjP
4PAims1Pd29vPetZPTabp9dscFc6Vm7lXksH1Rw33uCv2ybffqXbLz6l+y31OMLWn5F63kfvnoJi
PahtlhB3crE7kNPAvyh+63aefm5XqJ38Akf47DzcMd/ggjtIpm0azZvm/egHzSMh7RQdYyyTLuYB
YQEIugcpTKCQQBLq8ND4+LwffGD4+CZn4aaHtHH4///rfMXwv+4kTNpfsJDt5wU3Rg7HNZyu3fFF
2ElbROZu4d6uTFbYvrG/onj2wOfm/DIB8/694TriQq7ya69ylzPtuwttmYsDjoAbI7Lbcci54cto
l37OhTB+r9fMuE04SsTv+DM5c/LvyyD1hs/14KWCZtaPOam1JY3ltJYr4Q2S96nzogsilV2/40kR
7WA3znqVrt8LLQTpU3tUxbbA44MgvHlL3kMn+FLJTTksnrrB0ZXTf/241W3nd36xEbd07dDv/3uF
68WXO5j+OxBvLrnfQ8RCt+MQCHm3ON3ie+gIr+3++W652/Um5yOn2Fkv1+oINcbPH+HJuPQ2LNtd
7Guu6dCm7tEOO9ZhfUV46dDErecmqKHD69yuXxU24Vdm/2JNYeM0v/nmLvMeP6RH2xeSdnje4q2j
NJRf6XucfF/uGaUcTCx5CYI4ai/aqdtbp8KhEjtHHnrvK4JE19gWHnEfJ1CUl+ayulhufiN33B+J
O7HhAZwbVzpX7rChqbRxevPonl3NngOFhY9o1hu3UJUkfqE8wPT679lx+/trBbD/F78uG3g0bIR/
b4a73/5RQ8Qeyj83OUcubAkeA5+m+8ee997WnfQP7bUtHNgnFtVCb8OD2McHHOjcMWhcXofEK2rc
NlhRb9s6rD/H2LVbWK5Odv4beRIBr8cLTvftlmfsopj5+qL8ajiB4m3w1Ti3a8/PIJhyZ2y0TfeK
jc9mfmt20kZjLSLh5XMnBtTBoGrXe52rXnll3YZXAPBlR1+dC5K6mzbGjSvIEXhiJjubQd2hc9E6
X8Nr/IrDkaed192/bLBB+Kf7up+9dZvaG6/zVbplMER39R4AVfRxqP7s7d8rC4Tdfhw+2gDtGXi6
3b6L4x8IQe0Rc8j6pZ7S3D1eVWwSgb9YlX4a0NjC2nJoGrdoD7zkhm3uxriELKf4IN2IJTz27+N3
/qi/tc4NT9YlOcdsUVbfxXLjoNjoWD7q8LMOVFdb1jG1m/kChV4DkAYfcsb9TPklbpmeqthXyZvh
YX7rlUte0j7q7cZv/Opx/bNckwXB4Aed4S8+Xn63Ef3x+vR0b35Zztqt3StSxnfhTIxqFK7jrp2T
vVqp32ZNGMgIjc0fXxLo6dRCU8pLvIOyUsTIyAWyDekl/HuPIFPeVZjsrQQ2lKNwRSjEug3M1yc+
m5c55T6qbn1zaXHPMgZb9sYgOvGw0b2+on5sye147XL8vGC/ySRpvRTPgh11Mw2GUzwCdrNLscvT
PH7G672HvTB/Yajg4NzmIndyfi7lVlFp27De7DzBhi3EXwQdOkSBsc+yY/iRHBMfLRQ/f+3vskd8
e96jO6k/1bt6iTi5C19xv1suoZ1q+zbmxs5Ew4jbnru2YC/0VYCQDiEVLrS9wzeMY14F/yD2tJNA
Z3xmnyECSsoED2LJi+6oX9Ou2OJrUr/MbNWJ97x8QAnz9GPoWTvtQvi3nWx3XOXOxVfty2DrbrON
fOPOZemEbo94265fpMOK6oFRMGrEmyOxNVJUyNQWPIjj8JBW41HtvcxknFGwRMDsFDHa3IbIqgpY
x0DgX1N9rUA6yK7dJ/V7NR6N4ck0rnxfK1pNN912qEloVN9jPb1in+S3lb6x8BwKm+kgpPuQ2Bcj
9UZoLkyIv5Wq2QuwI2NE/mhKbYMEjSdAa+0JegdXRfR7+rYnjBGVdZGD+qTtX2Pgak7Xzn+ZfXNb
Ub68C0T5rqcBDtuIBY71eMzqNzm5ZiVOHIyeKPWPz1ByRxr38Z6TSNphkEL0tpaAjRPFFVJzwiEg
G6NKQfMgPek53J8Yj4PVd98RcY5y5mbZPitPF1EzYIT7Fo4c9wV6WozcFN43rEpZ6zZGUVN1d5sn
wJSWfyqAbm0SQOMhI2f1M/pcnh9Y4tihVIM3Au3DAptOanxY+Maz/AiJtxtdeEsimdNiveyYZ6NX
Rev+qT617YpP8/57RvPAZJWQAeODpxefzdtkVa8a79+q9UNmBvXzqo4SFxnAWA1tXAU962HLykr1
LsTqfkDjttSW2yvyWUkepgyD/LvC3U9ehysiZaS0AtpTdy9k3OSi9KozvwuZ2XdQYZd0l40PVb4O
BtOo/Jpon0CSmvgHa2uzznrn8afPeuaxn7KJrKA+WslRSyY7q+7LpOx00lrkWLg8ZexkPpmdxisL
Cy7XkBd+LaXIoD4NEyB224omsQ14ZQmpK3T62xPnvAoJfwJhLods2qJimtN8y+tXalRVnXiY8SWd
ULypH08efsJQNu8JuFihUj5JhlDrnKswOvx7cYXhFrEuaQSdxrp0zphjDg8Mxx9e0WnwMsDhOf3o
jmPFdMof6x8dv9Vxm7awGBZUD4Am9f1Jc/ZsSFwKqVqX5aXVMgKuuB6kSyhPEGezoMGjHVdw9V5K
hCEBb3Zlf25aQCqC79B6+jwuPjYedax9gkbOQwZFZ9j1sd+XDKkJ0LFUEfhN9QWaP2PdhlKyLVv4
XNhAaX3lPUljmBbBhfzlTNZIRF+xx1V/C+/8rcWRkcyH3a6S7gJJ26ixUpTFIhZhimBQ6kWR6CoV
QHr/KGVkLNYDDYXd4yDzTD7L4or9DiRW6AO18N6RXrHuzt68qMPzNMZINkHFuzz3amX6kTD5Xwwy
WChf5c9hMl77RNxiMWG38lvTdkSY0W/mM+7tDTY8NeDxdC7SGY3Y1U0HhFQr5Kh/VMXbYIiXPN3J
GAzEyW7FlHGrALQPWoQvbXFPRqxJ40/mhaCKwiqmFguM5aVXkzskYxYuVNabiUciJtxfCUMQEOQI
BLFsHlMJtzdZbuuAS4XUq5lwwHI0skcWhJVHHtPY/+DeeuKcU0QI3KWvNIvwHxFpVAWSL+h4TO51
U852LVxjKKlpvdC4zvJ27c7nmg06YynVF4YT4+6+DqMgH7TEPDD86hYs9CiDNFgNkJHWeN0VBl7P
UT3GEFR/iYrPOcpdXu0644V2YyVPcucqR6VBS5o1KQ5zJ24w+ByhARRN8nyHucNkiOdC+EgSJUgV
5lWjAZxTcBnD8sWsaze2WPB04lvZXJkHi/VbE90EYqFBNfUWInpg9NeiuC6YwlB6KBRya8I3/+yg
eaXAD9EXm3ad+RJ5wHhv386Y/JbBkDCbaaODKBHqHQgNRtj6jES1S512EjxZfTz7d+leDRJDtanx
ov5mTBhIwRBp0H5wplT6XUcbHCrIJ+gdwE0gz9ii0V0mHQ2jFHm8P3heI+9DdwUIA5YWmKzUjLDN
upRsa1DPITYWsm7+xSNTtzq3DYYhicw1llNRNPF0D/EmhQojz4tvXKQGH3zVcESc54Xxdb0Lnu3C
eqVcB2BMYsjK6KOyIXY07BImxtUG51f6FLwiD0GOPxPx06hjfGRCVAwcVVbqjH37CmKvgTdCVMIg
5ygpH0u2eBxBks5ohMFcTX4gVgoZU/JUhDPesXzrdpMyAgIyCPUzEykpqejp02A2FHfIfvPoXcSq
wYLRpUqYDMnToVstSSxmiu2f2swcQ1fmSrh5ugUQABujFBWvRbqttBw7E7si25uGgWT3yvUwx3i2
iD9h8jwmXIcKDNAJ92kZCeOYzdt12lE0GJlj5FgakGCgAWQZHFmC7N5JJTw3PUtmyCZPynJvZcF2
PYkmEYwk0++k7Motz91dO0MS/8tT5JTJ27rUF+KQ4oWKi+DveNnK6afKLEpnat6pn5FxZ4j1/8nl
HYGbk5PosygsOpR9SbAwVVkU4nM4utcp1yRn0OGRBOHlpifmppmv60y2BgOZnxna1dhZq5Gwu5cR
OQNfVfwY+zdBPUUuz4JnFMHv6I8Dv2+XjLsx9fKSIxci+m8Xl86EMeUQ/2ElUIM/S6QzAF9K+GZ8
5O2nfqqq9lAryVEU860FS99RpiMeiO0TRwCu3HCiI8B0ML13LfYU/bFOqv8odOvBOmIfDoFvJY0M
IXVSdl+vHqXrcIxmkAzpthc+MEShMln5L1BZxCr3ZtwjhJJUkuRFYlUR38aWDVf2Tpwx4135Mr6g
HCTKGoUZK55TPCPC6uAZ9J+sNaci/HguUWUv3V/bvU3Ep6AztP+jjizpuZHuGVVXFlEdwbSEpyCr
uc8IFkEi5sHEhxc8fcwITTh9iQZ8AsMth3bWZnBF2nH/35Yvg/UYW9+PLFEa6T8NI6mMoVXYgHLm
jNe55VeoEsbIKZl5pEN1KgzmjN21hEQFk3sCQjd+1hovSY8JZagoOs0IDg5nQMRNFBZRCOYTYoi+
UBJ3kr9WHlLvTx05CPqql+aPsqonDCqfYvdINMKztfaMdj3vbtM1Qi4c5dgh68+3QtU+SDfwS+nO
NJBl1hNjI8n3JyN+yhdTeqzrVmi+Q7zmIIEYLGqTwk8i+ifk6IoxZ5JfOugoNQoz65QCljeIHOCn
NrT+VCtjBk+CaiwW4Zx2f+W8oI3VNwMLYYq/I4PiPLyV+G6VCs0L0RGJ1J6eC4dcHTwnqPvMOWsK
VJG1P8mFLxnJPygJfVq5ivwjz5Y3UMsV8KAKyGwL9Wqncjq1IOFIAQXtjLn7QZ9RXSTYvqTDXasJ
JpHjXce5k3N4C2rHFIKrN9Hla4KZif5oZyZx3B/NQJmjWYd8iv7NI5MPJl+L6ur8SX1GkmYyMtSG
Q9fnO+TXgiFc9Ga5Uz+3WMHJHCoD7i9yetEneRV1YsMF4/G4LqLneF2TPzMyqv5jolguFoSkDf2f
J0n5kAuXWo4dHeZFjcx21k+pAQkDVfG4jF7FAd1j8Yh1A8cHd9TegBMXjVCIOKorFWb4ZxVphI5d
Wcx9Dz8RlWnV+5Df6RFUgxqP85vcyna+Vt3W6tfAKPQB0XGQgQWSKXgiVYhFyscZ60oY8KpmoOBF
xP1i6CXEAvxWUtFfmSRLuvwwrqz1yZ0hSpg5AEC0UmLHrdwOGeU/NNMKLKzLIWRe+4YhoBUPN30U
IB9m/lqgUtITi3Bb6WhRzim5fhMs+gYBn7VbzNFg0Rl1YemvrdBKXkjwUZp0mlSYDnPsM56tewKV
MpD4mUxcKPlIp8IUJG+XxmTsBKJ+6UeKXKrdXChd1dyFySlL16+UMoeSCh6yJwnXnrNVRYgBptk+
FAggETpJ0mUo4aFjCeqxmOUL/i8ikH/ETqhqf+3SWqwan0rmVf9j6TyWG0eWKPpFiIA3W9EbiKQo
ynCDkKHgva+vf6d63mZGM92tpmAqM29eE22EKN4Lp4IZe5IXj+O7GrAU5YCFMCB5gz3nrdDgprHm
6ObPuFmNvN8FURqD8qqOjF6oGMe7ITCR0Q+ReGAahKDL5yBzq5ukNaPSWIYI3o1GgYzMeUsThBvo
it/UOD/5NEKEUJZMN77XpizMeByNHACnpsa1tKeUXnivif3oEpt8y3xDp4RtMZl4wtiRVvypBLpv
6NCUUwvKcUHcBnqnegY5bNMW5zDNOCUe+EjUOxghbQelOjdsaySFMHJ5CoP0R7qM0Ladye+BVK0j
hriJFl5DTFgPDeR06XWFGA0TGe2nZMyBqTxFFN4UhyqCVWpmEBgsUa+SaP3Q0YDPZMhPymVM9x6c
9w5fmiLCL4q02wqZbTSsx9lemnn/0guQsL64or2DgwztHH57QkBzhVKOwnGwVPGiYyqusmVQimob
N7+q0y/lYW6r5qHDfCYL74lQb+Zw7zArRWO+dgubaYqNsDGvm7plpudrZm81Y6bzzA/NQjPmWWte
Ly/jWfPLeYNxpYPwfRiJZmn6jcjZuIxC+LWe79uGQiMurQeaKkVYhCYGWJtkhfWEDHbtdsekAbvo
LzWnM6wF0hrsRsOQ5DZbLHZBmdXshniMKIVl2W4T7k9oPvRGvvQNTNYYCzTKWY+r903yroTWXCGd
OQ5BHd1lmo21HqEqi7FeybPsaPUsASzjYMMfsXu5haqLTaKltA4Ra9v2/G/kGDYjjxHOL2Z5aqUU
i71d24E4ROqG8cqLdmZMQkamE4ALaK9fkuwepziKQiiDtiFoZb2KyAKIOHzJc0UfNCCbMtYm0dcG
h3Cbq199Fb16+tlF6VnXjzCbd3I6Fz0dX0tEQ6rrt7jrjpYJ/TbYJF4MIdHBhvaiQQ0YSAy0ZcSD
jt3JN4/ODEwhWFiPaxuZro1R0Z+cSSQRsC8J68k3s4vo7bX0PjJyjulslpj54FzFQWrRMsCpKbWn
MpBNEyVhPBO4MIPNmbBEkS9x77JR8NIDXhJFYLnpKvTFtuoQH6ClatMIDZkTndoMrRgBBHI4kjxc
IwgXdpGcnWBV47nSWOJJFtYhznda0T3bEVS9wT55Uf7XZd1K3nQp29AKTjgOSeJkPDdbOISllQgM
y41sOd0s36I6SCzp3siG2A6A27N664ngW9bxHt58WN/qSYOZlDgba/yV8XNRuSMtYlOQw0LuOyZJ
5kkx8l2rq1tT9uzIJuLwPY//Yw11OPPBKMRtYmWIYuk0E67sS8fOdyLDupV/S8qS0uN0LnOF4EQz
VAsoPIOBIwWECjzcOb6R3rL41fDfmkaaKfMRZxt5AeS1kQTtIiexeizXboVzG6veOiwukUOAE1Rj
WyPci+hmDGfBE2iN6bZZwsvWy+jHo+ukO+rEGaePoD/2sIrxasMm693V1FfOe85HGPpiWyARdl3D
Tyk2GkvlBsMTLrFOKw0UHVED2mYjG2qTWUjGTdT5TQy+bHDBfCb94WgYtkG0CgAXhEykAKcf97rL
Mlu5N4zqRbiXA35Mp0plyRmcxwHnIfpyA1e9EL1ngjoxar60od85dBkeCh8RI7PHW57hC7nl8leA
2xDJoRgePyaXt+yINLaxb6L3zHnSnW/ug6TkoZDblyFNUM15Er7Jl1IWRdrvBr8F4VIpu+Jd0qs0
rSdu+aVwZ1QiPDANVDzIlrxYeKzzfT3VPPU2nLDSWirMiRrCIZSACxOegq28CFvfzdzsXqZtBzk0
DCthJqbjq3niOJdiXrCamyfAyZqC0DnawVuQfsVsBMZrFYs3i7gSfaQA4B9CzwlqfolCP9X5c3gy
6vmxAaYN75MpS2uyToY3WprRIENVLeHAH6GlS/JnCtWr0aDktzaJ2oQCxL6cfNCFm+JZopjadItf
bbILp2xYdshcZYsiB2++AQzCKfwLw5tExlTOb4k+Ss2ZSepLWZ+SZO8h2wds4Aa6iCpUD3PttQSG
sj0Iq5xwo+Co4EshPOsDQEaZOTB17oYTj74FkTMez2NfXuEpyNsF9WzmnOC/MvbgstlROa5yHj85
63ZFdphCkpXeJSChFhf2GSwpdPgQGZNrUqUrMEfJ0LRS82VstS0tmz1RLgcEt+geSCiC3D6MZ6te
NQ033B/o/OIetQTPovIPnYXtOCl+gvv9MM0LxamfnXnaEoqE4wCcCmzdNOuRBXc9j1j9m+/5BFga
RiegrBc5Lop8L8dMKUgl0flJflLL+tR7EGT1GYR3oL3g2MQN9iEhQJ1j0CtwuDEHGZoo/Dz9s1SG
9B6qTNccEK4v5SWhRfXTksarIOCKShsm9bNO3ilWF0Aj0tqkJnrbVMpb3h0rfVo2kjES5XsSIWnz
lKUxP/GyGsPdU8eVjXy80E8hg7mNg66Q55ARIkKE5uUsdeWzmJiaJCjlkqmpXTxMY3keGCgZEJ/G
lmbdXv776N29ChJudHqQ4B0jUszyqKCkyEM4tdCRiqPeAncpVFgYLXDlfaClziBzJYpO2rAxucvk
NaCK9Ofwr4Pf1yR4xSfYNqHmkDIBMT1Ght6GiGd+k0OSyqD+VtdoBh/mJwjwjZdlPSnwoVUXrftN
HypPSDkfSPwgQ78xN2yZAjIkjHyjdnfr20QwzQVdaX2/IWCTw/Yxwi+UoIScxWOj34/NcJwcfflP
2GzqPu1Dw4zr8VtSVESWW7K2gRXeEAdpwkWSX2da+G4gNa7ApT0Qkrgw18JUsZ4asC6JD3KC5yEt
aEEmMsI7sG1XXDg0OwpJzzQvkCA3QI6ya/CEX+7shNCJBDgvWyn0xlPzjoJCqpbUlkCPvcRbpbrI
Zeui6h8joN9wdM1LwsxswSOzd2w+unjVqVcrPaUOqgQXCpcJUOI86+0tqP/0FNk4xhbFPqZ1lX9Q
ZgWyT29YlPN/Bk5xJ3AwvNxT7KcO5kP4h+D3Xz222r+xUN/yvvyI0RTa6fjd4hwmGBLkMevKAU5t
f/B2k7BoRA8rdcEeSmkmjHFivVtelBB6Ugl+xDWw4PUXY3bWNXeVq/USjstN8qU9t1/n/Z8XhiwX
eEBTdVfNKp6Z7o09D3jwprFANuES0xh04XuNCb9GQFFjDQcJ2ZdgemPA8dkl3QuJsFtByhNr/7Hx
o6anUOBBb8OtpdTL8Kdyb6p3MTE9LGIezkyDSzKxpBIQbuCnai7DubqQPVDS9ksd0ZnE3jzqfl4R
B5LKifQ1wvGvNtXfEkrzMBc7vdfwuKBtEhhdTw+g3qkjwpA9E+IJzpTOvclBhfD4tRy0Yj3byuoY
ckZgb4K5ZR9CYg63uoqopmbBo/GRqr0BcpAMlAdASBBVbNMwlTQQ+NOk8r6wTkF0AFoq6CtQC21r
Gx0GXyfsBpQWC3peVeqxLOA2JiB9hT1hfeaAGqvMn5N4Kz/AxGsu4TVZcOSJC+LLcq3C4sXBQNit
DlhLgzAhbgsSmkcMi3No4SkdrHeEq47B6SOJ2cQ5B5ugtHHIcPikClfGhxt91dZRhcfCZkc1UTgk
7XmIWbojScYpZF+41pvWF68jWR89G/UkQLw/xuuQPt1HMrZiAdPSHmuKLfsKSWMP2LOpcIjbmLsO
eszjPnPvHfp1m4o4GDHG0RuL7dJQxyyVvaUkwsjSF/x3YMuWyeG10glblJ3+YIDGO9aTxKDSMsVy
sCKBmOthsi5VUV2/qhRqyyvVp67iSSiSHI4TnD8P100X3KfF5qA1lmErV6jMJy7WSASdDqR4CLvc
Jl6xghwivlPxU0FkAzEM0mJp9PB/K7wBYZqRjNkD5NpkfMa1y4ep/lV0+WuhvizxdG+d+RznpGIC
zo3BJhjcnWWrbOe2FjbEKs12wWKX7WHT2j7CK5R/fb9P7LVsXSY4iPxwimocYT5jwDMhqKDjyhi7
DfQmVmXArShRGOIPYvY4D/KXRBUiwb+o1K8x5gYEmUNX5PAXyLhsIuhLYpkGuIEO+ZZBOq/zgirA
JdL7gHkHHGvCysUlYaFqQeIxuUetqOT1zXTRWqFIRmnbvYcK/K1iG6B7R7qCxiI+zUiXJt19nbLq
U6NazMQYwA/usVN1LNJ+mbSSk8Q8B53dQMBgqqtEHj7AjWT/l6lsIq3c94Jy1XfplnN8SueFGsIE
bP0J6K4JZ4Kn5buTgNLlRzQkT/IDxBZkpOlmZscqp/7e+nidz8VHOAUXHfJRDks70Hy1LrdCYSs7
HSJz+ikm3un04QYGPg8o8TOisjXzKC+gVV1m5I6tPHcBg/WM+cdzWezLyRRSPOaRIKsoVlhDe9cR
meQ8ANhixFEPzW9mfc4KVNOaDNEtP9vcfbjiWQ5ONaEkUiikGgjAIM9r+rWB9FxkP1HZ84QigqNy
jjodjsFpQaMSQ5P8kRpkOiReDZ2cR1ZleQmHjS7RsP4QSQjslIfGt8Dcph5dqf3r6Sw9bHIl+VAU
e9BgOz5HLUyAe0NbGOh3k3FFJ0B6gmrIaRn2yVWheAn9h+Ux6dPeivnjk5iQFya3GmwjUFkIndRy
2qdB/JWXDOpNNS15C+QKnv0eEo15IfuqOMBE6LPmbQIpl+O3qZ919g19Nx7QpS0DZjWP0oHqUSpr
5VArpYmy0WDhogls/UjJKYgHIL6EhLQxJxiivPNDsMVf5gGFEQ9cKOLelJzk9y8qB6e6gVUIUu2E
5rWprsMMUMeRgrGNLNN2uOnd33rmcIQ3xWE7EcxGk6xKg+9m0+k+Hl/Q0HnGxujNguJq4wfaGslW
hhj1GoG6g+8RFgNSlziYoFSc16aHMSdk42hfWjjIiUeNFteN3tkIjbPfVC5zx52FmxYI0lu+cmA0
CRtIBCWBRF7lrAq5Q7UX4kG4keciqM5CSsLvUweVGkvyDi88iizC3ZqzclA+J/su9YXlvh0JMxr+
6WsEULVbrQmL3EjZKKU/ohLo7akIDnJDKSXLEs+fi4k12b97JVU4rMpDyIERMLvb7wWPpbyYDXT8
aK8OJ2JSZLQQdJ0JqzfQKJYsJks2wYGde4cQ2gsOJ0+NDYCePjxIEhGqYyYLDOn7k13fZ+3aNh8N
3pyRQzoOZlwFT5pVIy6l+VcN9okD2hdKQtDVS8WEyBLevegvJQqNy6LFJ8A2JSC4/kpVLqp92Z7U
s2JsmvQ6YMIIRlA/l5xQsnlLS5VV5nPHvRzxSlMAiG88NKjm2TexOYuTH9N4z8wT37aNfxSN3uTS
9Y+WNAi9O8XsAdveffJyD8TlUYgfLoKXXXrzna1CkV2U7CPofWc6ko/WTjJH8qXA9EnJMj8Ciska
/VApMQk29e805Asr+9ZsHvXxqMqQbUG8VfdU0eh67GiVgU4LrEeql7yoI7Yn3zAAslZ5FnP5rmDn
InkCWUBUq0ieVTQ7WIvk63qEfFsMPxk2G3mDug3pvd2uqyQ6VZjsmPHDaumJiAdp4urgdNmXovrq
mic9rXChxuRLdfNDkIy4DoudaU37YrrlHrs7Qu1NWMcQLAo/qZ2Vp0RrHg/D+SiceCk7fAunubh8
0TiPFWuniL/Wfu0nE3DzFky+aVTLvtEuJmE4KfWiZM2PCbrKHmTCDylmq+yAN8hFek5IS67C8JDx
V/lMVIBcJ0SEM0QI7d2DRaIDk7dWlHv5/vf01gY2eMMs2PUBBZnuYWqAUG2TtMDmyfvJjPpQxjR5
gfVp4B00h1CoSRd5KogqfC2CDs/ZoP3NkfYajXcIrJkyOsOwKWje12BHcFgSG5Ksw7PN9rlU9iUH
joCkGVsrgEhd4BUTKItaQzhBh4cYym57Nq8T2VGexDXUP9Ay7ACGdW2xmlNzxMgMtqoLiMGCJxMg
zAgJpTw1wRoDV7adaYPB0XUn1wyHVii/8Lgym6EMLLEIX9Wj3OPILt3ImhcIQ3O5HY3mkK5kq55W
lxEFcjy/O+N4bOJg5Woj5mPxRdtrcb6ZchJc2/ykRVCnmf9YHGySzrxIpbjcL0zhJa5rlC2W8jzT
lhqVtoFxQ1CNDTqcBOGFCgsC4SU2J7VMkab6sJCRy8CA7zVkBrvolZAWLcUlhWTHONhmM3fLJMz2
ilelu6oAiz3LxCGSMx4qh8mzKecB2UJngAqMBxmdpWwMXHfylRqMWSHPnPAPEZlfNI85eWGGvbPx
bAvDgyQDkYol98jsWUdW26WuLVXsERwqYuVAsgtIcSmWhQctLvp0JrQxDhM99JhczCm1Cfwx1k4l
muaJKMGRzmS0fIca1IwPjTspt3IGuzodQSP25vgbBLDzHU4vQteXYfTIJmRuzkPi5TS97rSRkmKV
1LNG/8xHVAIklk8AQDW2/Fh2hYqvJmgTvI+kxuUVg1wE1hJdlAdtbyxLy2K/4Z0r3GJ6fq4gfA7A
+CJCxVIKhG0jTafNi61pkxT1VzZ/2mzOgQXoOol5Tx+9YXzUmv2Om5GOqW8vZf+ju7Fg0sjtlT2i
lZNqx3wfsfmVW+mUDtMc2f6Ub/LmOKl4rel543oXFe/NhIxbgj0UFM/ICGaBusJHFayfiUDZ0SZ2
wt42xbTqUKxTGeUThbOFkg945aUrcxI7nW5IFe7WGF5gtUGCiVibQFhRwbt7A3Z3lewdL9oOhbEJ
A22TygIHoglxjcwuhMJd4+yCXqdzzBnBKoH3UjOcu3i8gv6vauTohHdC+s//nZp1d2isdy/QdypM
F1wzMQjBUk7/GbiouCRAYtFhEHW2tR6Z1WeaFGntAkNPvvCuMNcaXI6GVfulxlG0NYh5hKrWYYch
aVyIYhwsjGPn1nSYpyVpd67K+dZqHDTRnW8uBxVJlcvn5uiUz/VAoMc6x85GViUj9A0aLYnwBaOO
1LtZF8ClC7ct3s203LsGOd+Hcp58hj7JrTMLvxEusTtudxhWFsmQ/8TPxDsAx0gonCspViEyEOXs
MnXUctCTe23cC1tyKTgHa0V/su2VPrpLW3kU4NmtKPw0dn2h57tN4Xm/QCQrhoyJ9t8et2aAZSju
KL7kD1Ch6L4Bp52E0FN6RO8xg7/knOZyL4OlWT6y+Uk/Og8fD+BpI/o0KrFMwYMxw3wyyNYG/viv
TaFs84X2JxeNQnklLKmBDja5l2GAWbShxPYs3VuJT9F2AIhYeLtExccwVWx8zbWqO0yU087UeO3q
fYpdnZR0O3GHdR2tBE5sTk3K8kiusNc/0pShKvRWxXSfWdM4DjqB+jn8FUr/EMQH5jzKDnKeGFhV
lDNsQvVzNH8Co7hUWJAbOCZ7dbyVGFVOMFxnZMs5QiEMAzD2LCYvu3tL8gB8MfGuWf9NFPQqRgwc
4cvgYpAwlTCHBZFbFbz2GHCL61dQzMfcPmSs/sBJgnFd4i8YHD0cEss6OKtT4dvbtt3g8cI/+XXV
wKS98Vyp6gewhADrlr9zx9uLjKhtSrKE+NemTV7RE8k8KKYQ/ruJcWy+YdJc014r1LdJAdKuqEus
GFdFJa2LPJ7FaarWPNXdqJ3t8GBV+t/sJIeuM9/735K6zQ9KNJNLw9H5E8Ip8H51+KtpAWb0SvjK
L2IVlR4ieGJtSBBmb+sQYTV7GcCyU7x2aroyQEMFKUGta73KgVvjStaEPSvw6lr1YTIBFiFe9aX9
YHXbMBkWeIMQ/A0JBndo0NwMHbwhTdaqm2Nzw9/gmiXKAzJCAq3NS2jophh/GNZrJSRYJP1x8Vd3
4kkxEer0NW6F4dqu19I83hMFaWPTOoWp0Nk0SKELj0usbIVRgDlkbB2/ZMLNqU2Gt5DXE54vdDcH
d8cie7Ihq8beqw3MyzkrLz2LVhG5GFNRIdF00dzwoRRYOGPlwQ/94ceQCxmIQJJR0u4ljySv92Hw
aVr3HhqFhH1c84ssGDUGJef3ZtjpBsPaqybYbLQJVH5+WGyuN2xacWEYMZ1gMrTvHKic/9O8kd+a
cxScBx1rtpLQGOueJipXHgGPivIXiDVgGhDtF0HpK+CghJzu9Ar5l5TZUSDA8+RWnZRUyxfw6vi0
/DQQ8p7kt26IKeavM+ErVBaJ1IXPzsFO+7NaJiuRvOGj92+WIu+tv3NRgno/zyg+OM1Z2z/RPbo/
2ICuDShrDsg4vMql6uWbqIS4qmyNag2p+8lSmetgfNk7+XenWAvx+xcsMOQ1wTkWvMRjJ+vmLCjR
MilVUW6rWIJZqnXVddtet3WOkrYN7SsRqv2mcz7yoCOFjI2/A86vkABlpbuBZw53DHpH0rj2BvB5
nUlwT6e+T0qCpDpHF9Xk28Az7hV+swHPkYm5kA2kY5sID9x27XXHsXHxC8MfmjWxJH8PK7jqAW5c
3W0mBoKeaXD/UeAXzohdoequmdYETXNiOXdP0NZBJBQ60gBUow22gU6pPItoPnFG7Vw5K1nVL2Rn
xPTsR8IZICvCqjbq63/mJqpqLBV3uIqAScCCXhzhUZK2OzVKP55LlImZbLYAcommsDAVstRlzP0E
OJBk2sp9UBF0IyLgYjj0MSCpVb0nbM8I+V2KfSOaNXmRC9udlh6fSZ/dY+J236JtpJX8Uz7SugDi
k1yDMx9G69grj+UTbeP/ixR+VYQU7ydyvMyBTWBKz8tCwsQWoXg30B3A2uOj/QbJuQmfhQU5lNRZ
SIgceNtifqn1R8gePrZftHEkempdd8A/3lceIRM7yGuOoYIN4Z6LXzhkY2+ZPTC74xYOz+Qlb03F
3AyV8wZGxEhqsctEPmcgutAgInzRdSEM1c5F8dE+bPMKNSZm8wjeKbA+bE4qm6SKnDhIJItK0WG4
P40VP+aEx3J9Dy1kdRwhqmpt3DE7US1tnlXskTT3rmCswfJsPXglsKf6E0Xwu8GXkoaQu8BYNvpz
C8PbOsHjdK3muZhI08bMfptO4Fy6tyrhSqfs6kFB/nH3om3dnK0OAzl36wp/4BGEe27WixJ7KWvD
YqdlZ4AB4KLoO9TGIPQ8WR0sjBzXpYDpcmBG7tQH5Jv4NoGbUWHz9i4HuIIFFyA3C76FibFMorMC
1uE3LeCNi7hApo9Nmy9XPKqhPalzBS6G7qTtVmbKRoG4phye3IBBSfilGhj+r8OXlFaRkZv1HUQS
yUctbLYw4d7M7vLhgEBvCuDVfBMghvrMTB/iq4YmpzReNcJlchhcDSQczHcx2iIlDUe57N5l+a4b
y5VcFDj0TtImp2QTn3TJsQsrfyS+IHEjYgStZVxnsG5DROWRPi4Hz2Em4sBm5yPJ83mub6+OhtY5
0klerM9uaC1zmP9kDhozIXY6/jxobrzuzwsuLelrTDzsot2my6EO21zzdu9605WYtK+0gMTY2Aov
VqqvoGy+1EW502mGGg/scdChLfpyDLdpcQ0yhBKtWo9lj1hoL7dzcXqx+VUZ9lAn+jYw22trzDtJ
sfeKlJnOPLu6nEZTg9IXbxXX/IiZQtjeHIj0/JTtJg+upCeXmresC4LKigx/GjPYzaP64vYGgHv1
rgKST04wLDTzNQnXWe/cdNgjnA29uA4Zb3SVi/1kscdk9033dJLU4DbF2TNa2eq4g+GGnYoEyRHu
sMgqoPbOA9ABtwdL3bRbp7W57s3k3KZTh24e06gx8EtbqpkN/VeJ8pewAaceaR8jhhJZsHMo8Rk6
o5lpA4emaFc0f6IigWJWDJc5v7rRugLC8/bM4N8CiVGdqHtvTLdVjpCYySnBjkC8pKTulRHuoTCq
wniEB8FFdSeSY+trq2PewSsmIEk25lxvDScika9ema1PkNBEShXETYLKHINkmERJDxxklWXUjDEs
gC04zsGbV4O7xsj348z9GMiLN0R+HBj8kmo+lYDbCzbiUeIuqRsGPrNFhliSwFEVUYcA0ZSdBNaj
axPzslIfoS0D7EDuLUrlpQcbzWmJHAaXqEOQyXTMxtHQtKPuF5Ip4WFP3f1xsen0h7VbsqsqsVSd
SJA3srdKm/dwE5pCHG2TICUubMIKqxwlkZyuwE0cXGzCbVQiJjyg+HbTCPDy4bX3IXPkAcHWASM3
eqGWQ4NeoZ4Z7hMdd819AucgaZKr6iavyHsLZ501MWxWiYjDa2BJXCUu5tTC17II6YvYdZ0HiQJ/
P0l1IINK0fMVcviA7HJPxwCsrc7SzIYJnF6u7/wUTa/9MsJLy5P2XRjV3o0QmodWu8kGgUMkJmHH
0JD7LWPjSUMnEjxSN7wG9i0Z2IyEbyaVWU0j54lNy2mEiPU3zffGga9DYXnPkf/HWgn5W5CA1fbP
ukJeEICCnRE4iZM93gQYN4Vq+RF6p2Q+WV2RrjttHxA6YjivdT/92iEhCKTP5TRjE4Kvrg62pvdm
uet+htscIOigUQqgiIajhkHopiHXwMCdNqUdDCckyUYGPiDiaWFb7kFB3I9VTcHqUNK85zxh/oM1
V/yNNgaNs+TXPeeDxqaYhRbPueTUe+x+sKLcpgTpDN0xtbQjbb4Ah1JcMH7WcayPaFBp9hvWJDwx
Hu+adDuOc+Knw/CpdTNoYkVtIu8ku6WMwDIlG7e6Bh5N8NTA80QUktFrdDq8XIxuERbwfwdm0+bR
Wg4t8LHuw+eQw9SF0Nh7R828OSoHHBsthznc0kGIybHwG9WFdd/u8XmTC26sz8BEiCFjADT1kT9d
vtBZEGKwKskfM7kvIxuLRrq8vyeD+B4T/Hd6XHsAKBNOHDdovqsuIDrGe7Rj/jsGHd7NR4kfYNy3
7Tnae6/90rT2s9fsH6PCTVIrcoBc+FE6dvldKpbh0bYhQQl30yDa1Il559GZmBCb16KPJLFY4u40
youov4AYSwUjPQ9ORwvpPJzPGtEE+UHS//Ar7IrxbYitG9VuDq5QUiFGc7U0P62cY48nBfi4F/Rv
Jjhp4b2WUXzKG/EfTaJSt4Nj7OvG2kM0XCp8UIChV80xXlA1pd2miPQNM5wukInaIInYF7rWqjnj
RNrzqgcp6Qyls0rbdgFagMFlh9InMP1qrlZ6/9dvGcEF+16tnd+8UhDnnq3kO9uY+d5kPM7YKRuk
LNsVB7CkLyDnHKQBpH2yzfjQIQK2pwslA2trJFAIsSJv75Xm81quaiAuk5DMG6diOtjQIJvRNlDc
Ha7F3wUIpKTY2Tew9QRaBQlAeNYhh6DjwEt914CAzq631PJt7DAV9c6pY9IWrD1y0G5UXPZYkClD
18FSJun24cz91/bSiKXkJBuYlojLPIub3TvnUR0X9pT/dvATuu7W5n7l+Q7RwkO7m4nZiVSWIM4C
5+lVpRBByZsZpj5bV8mJr2B9NfXgi0ZXl5NHrAdGMKL4nFnNB8YDoWAz3xQWJ9UpRbeQ5DBkUVE5
8PYQZhnWLyLomYW7mpL1QvhPmCA9G4D9B8ORCWwHC7KDY+nE8lg/eCNepPAJ+Z6I13xFxDICT9hN
Jklslqg3YbvDQo2MNvcncS7cfhrsvLlw5ELWGom+a987Op8xHY6YHzN+eWkJl0FfxsV4doO3Boc2
nNdGJuGgfi3i6qLa9UF1jYM3ciyHhXkn8W/npFDtg27V6EG2sPPo0y7ina7GBA8OdHeybiMSA0GC
AaKPMAVSi9utTeAYDus/aKcFNgPqB9A2stvvaa9inVKwvkksomAsxhzr6eSo3CkuRoB1eLpj980m
0u2Ks1E7WCHN6s2AtlEInAUAYUK+qROQBETAWhvAKx4n4Axjr45pDzs1/dJTqgoJdCxCnQ7J8MrO
CYoSvjLeM55HxblM6o2BBnc/9FkcPzSmejLLw4XAJCbR5qG0EO8tpgBGKZQIszaEbPmh+0N16VlD
R5N9ZErO9Y0h5yY7Q1dOtquAuD58DUn2wq56ZSDrYuvyhB3gKmnno4B4PLDVAfFl44WEgfM8n08j
Bd4yoCywvwbqAFIMOMolNm8WJQjYirU/AazYLoEBMFxrEd4y8WkwrjldLRG6Kg2tUe4DxDEKibCw
kcwyPvYd9gcojsxI/26t7m+y872TEiFpuclAh7EgxRlSfyskC9X2VdaNKdYcmbVOqMG1oeN7W3dH
4qd86y9DBa25DBoTscHerWL5mCFEDf6dgHfBC0pe7LK1wmOSJYitP9ogebUT1pFQ54Lizs94zhkS
u4ryDok4cC8VrkazwOQpY/KOU7m0WWQEHYAPYdeDlMFCETVkV3MycEnH/ltSkuetgLqSTjRxFsUR
4sg+ZelZV95dtI8SHbFq+SOUPYuzzlbsjVxta1mzs9miDChZhrI8qovUnj7b7gt/zWXSe0tVT66i
wz0fF+oGHlePMKVKMHrFXP5ZVfFSLbET8rC3wvMqDa+p5KaCOrT1LNlTlQIvHTBg4ub+hQhhSiLo
Euhp4R4oRYXVqotrab9pPMCtxq5jdIBpsI/KdLLU4unKgZ5jai3bMQt6FjiJ1CWOMIUlQafJXsbs
I47X7oxrYlGtDNV+BjOYUafinQt724JP2xS8+NYjRVMkKzWchEUVB0vIshLkCY1w22fFimQmFt3u
zXKHI+rFJ3Sjp5RvO04Y+FrUtwC5ClSQpIE7OJNK4QvWWUlrLsf6YolbGP2DeSiWTwI+VF7cQwLO
+Qsks96y3tSYrc5dAk8a9H5uPICtTKKYYOCE1M9hJh6JVd/oB8VbCPNJPhRVTnIPXjplvoNzDAeq
Ri6uYgctuZ+Ao1gFNL2BwRW7QTCf0gLGghwyaoxQCBV5fnZagqNIU+5nesIeo4GMuMsSCWXFRFiN
Ww+7w2F8niE0bJ26ACucYKH4ecAuw+mWjK4efn4wTl39GNfHJMLECUNLdm3fUpo5vAXqIyruCfOg
wbakUBb96OIdGlb70SD8SbrIL9QK1yiyVTQ0CyirEvuvRnLQLOkUZrItsr3T4BuS0J2KGXXSQkl+
DXoGdWp+6o7jGx3vZJWvBQnRM4wzZ5mQupbMEKqDaxiR8zADMiQDJPz+WWW71OqfMU5R8j0Uc9vB
+79rOMkN2UKPEiZb883FLJqH/tTO9W/vdcvEuSZYkabqeOiKcCfpy2QdrDQ+tcKWWIEvx3XPNEzC
xoti38jTgY30WWeGtnVmui6UGbQC3UQxnhvKA94XBRUBOAB64bo4cz0j+yttrXUdYZ4xYHiWTh8I
koGltZXqKmuvhjAU7TNg0XF6xe8Xa3uYPTxkZEJDMwbm8+ZntQJG8MbPKAB3IA5TiZMFGXKrsqq3
xUARH6xvbPZJUCbBHvGkBTONyZ/DazeBG0DRsMFcBgeZDy9lHbbn0KHbilYS4rEIIgW9yTPgblxt
8WXIw++KFwNSLGEQw4zX9qaMEahXeOhDZ3LtXe52q7Tby7pWmdVeg/RMbgnal61K40/abqdlL63+
D8SU05HWcdRBsodv2dwlSKkZ8DpoA81PBO3u+PDCFwSqbnt1R49D2KeRqeG8KvS3Le8LLwEzEHNC
MV5GMbxzqgkeOCidBC/92Tln3H128OogIYdTA3jXBs3I9Zs68ClpPx3rU2sgjqqR9zQkyqHG7MHE
H2ZyTxKElmxyPkVK9mcAY2sw/uYAisP84qBLJrq+i946y7hILHWyvolqehWNurC1W/E/ks5rOXUt
i6JfpCrl8ApCAhFsbIONX1T2sa2cs76+x7790H1P+QRA7LDWXDMQ58nb0kD0reEcrl8JB3yDhV9l
Y6dD8KpKJyOufXEOjjkYuAVPUBRjNfYts/1jlO0xzvUPeZLdabyV0o1dImWI5aJAfGmcdoV+pjiF
0B3y8nocHRkaWRalda+rO2I1cY6w8kshC8v7nnFtYQI+8+D4G8Pa+uKd/vdOapxx0jdGMPl40EkU
Z5kzJCglx2OV247OiH8+EbSWVXvxA3QnCU5Y60S3F+4xAKFII3jxLhSp0sEcx7Os9N9tehq7naKe
sOLdyoESW16bhmw59vUQ79JxE12kbPSSdZsX9qGtHr0ePbLxRjBYA8lbkrw6Z3Zv/VgGzvnpIZ3f
xY1XXSLcdefluCjdrl6fV+Wv7nZJ0j80GJ8whrb8zhtoNVfIoyDOEFcgDkS9IxaxopHVfN2vYWEJ
3eXOzmEleVobNOl7AZ3ccEjJHox9jE+MNdXMn7rzEkxo6bLq2bRf+xV5g9zt5hiSW6+/rPjrRtm+
xwaqys+m2gUEWXyGjC9V7ip5QYpkLJ4Ja0pWoVaKhSIdZhUN2KWpCOF0DnX4mrTqK7z+jGOZ7LCJ
KehIlYBoZQ0c59SGOL+FxlGF0z0LbDg7JFW9Nw1sKiUsAlnV9jp6nTUE0sLr018CSEsy/sfoIcgJ
HZQ/0/qWG1yXS4i83HMJWaXzLLgY4QbnBCpRZBKMOh1OCBkK1TIwDPTHLLoxDGvoFxtjZ9Hc89tL
mJ1KeCsG4+ZWe7OoFgYoZdKqMhfaixdvRpy35s8eYkg5IMzF2dyJwYd/4nDbWUgbSfnGDIX3iNMH
A1HNJIgSBEy3/xrnjFalUV6ttMTZCwg4q0bfTGTXHtR/UoJ0XPkLoXqS/rjJnN+KRJK/wfnrEyxQ
yQvFzWTpiQXy5xavH+InmcdpZ7vd5ySSRPaf+JdE1xUCG4DXAvIp1d3qEAENvtHfF0REMIS4mApX
a2t37rYqhQ/sYyFDIfmJHLzA4iZSpzAw2t4fh2y3MgrJysE1M3yE0pbleGiFv8JzjloXYFUQ3DS0
9o18T2HHNwLOiKydVkQHWV2xS+k96UCnRxyNi23Ic8SMVi+04wSKnFffRg0RKnnUtT1upSWwZ6qO
rnyIaVmSNCzJRzaE+x4FTWH0VzNuxMzwNKNxjicNqSNuU0IPB/MizKRvsdtLs3rT1e61XagksVvD
JULQ9U1U52WPOzl08JiA4HoFYFlD2INUeF99ajFmT6jtkRrDVEaWikor7L6jIsbz4U+B4Mujzgmf
Qi+coxc/oCEXlgKiAWWUX8C/KPX/sJE2Jpdi8IDXBKTW4SUC9q4dOLm5BSLJBlq/FjGJOevn8taY
d8GPb+fwtpWq6Hlh5qPKO+wS7mVPb9f3Qdhpg7ss0amMdHdMQWp0LMv4timLQBBrFd9oxmZEpruL
VF8bg7jDCnMOQK/430x4HzotilAOgVl9ldoCxhfGihhDTVn1r3Pk57rnEVmQh1ClD4p2yHMvG6tH
pGvvRclI1caUhYsr6naWiuWgifX0gDcshTX8+Ta8KYNJkUAhta6HMSuv7VDs1SF/kXXtQBQwA6s/
4qxeknl4B7R2tcTyCHCFUKpvW8zCSwbxet3vOpjquvJtri6VU1QpfqM5+z5GT7BS0EJnsuntoW3+
F9aMlxZGTyW5E7eKoVqfr1DE/KE7SGrQ0zzZ2a2FhVFSAYwybQX8KL6/HmwxEmMcTHfke/Vvdpy9
FF6WEikHK46lytfvQHHSAf+zOfU0v4BK33UNvIrPLss+HLS8JcJJx/qQTBUWF9d9pTePmURayaA4
00sthn83HgEXn8zZeFvIEP9JUB4JOjaODBuoNjcE4sHsYJZSoPgfH1cNihtXHX1H6txa5p9O4rXc
8/JfKBnHuvIyjZBg5Wbga2zjFj9PyaEsiW2o7l2BYVpXb/Nxhxy0KYqPphve4Q2M6j3WVgp/prH1
Gwi3aq2v09wd7EIBv2K+UhXnPuqgUOB4CFmJ69zWZahtK8TE3pvSj3HKnlayfSVZOem0Py3i14yv
3Yb/j4WZurrW9Fr+ltHXKHGCnPkGygu/7PC0Z5g6+aKp15kdQhWR/yYUPYC+CN6TEO+2HP9fsCN5
sVHwWUD3w4UNQr/my6BHvZiako88sV8kwmZl62kpiMr2+wgLSIOAYCnmyjzW9LyZLt005wnJd+/Q
UIMub9QZNqdqf5Yhw6riIhrsFZfjyRuyv6wdvHkhH1dGIePHPeoiJz8bAvau/Um1oNdeLXMm5uXQ
WdZ56GDVvAAZawZzG/rlzA4Jv30nhoObVdmn9lETvq0QsEYoplqdujEcX/yrIKsV+8FBuWcbBwVe
mVqd4AQn9YD5xTcCdAZ8yRZDLxWwIR4/m8G4TYkroAJKHxm2mAoDk/FMNSxvipJ7GjHusUTONsME
mQK6URAlQH8BYctXd+7/TF6B8tTq7yXU0gYuUdvnL8PY0/DsahgqLJisehqj+nmO5FcTu3hGGhIT
+tV+RjvfL5ObdTOS73Kvy0xAUt1+Tex0l7Dbu+QzpKzRK3UXFjiVq+V+WE3YDlzjOMk3fAYExFwF
UYmxlA07Wf5g2wx9c9ZA7yqEW4bsKwYmNWggUIGtq1tFRPtxvUWhkLQ2EsWSxrCQsJOG0Wlt+5Id
niV+QMCzrYIFYWgRMDRtMRqY/Akwq97p45lRIepeLJb/ppgpjf1nC6eW9QM0jGFaA4RX0MWm+W8H
PWtJKekpsUhfs+hE+zNKwghcCXSWZ1myvo1rOyYslWXX2bfqn1mdAWuoUp61pdmdUry+VIyWO9P6
QK5hOc5OGhtUFVebCGonIWHyuTNUmLO4XWj//Z6OMw/z55EMIvHhR1w35eQooFpOo3YvF1+8Zj1U
WEViM6EMP13+ReZBOd0kAuVC/FO5qOWQ4ao8+XFkX3ptviYrY145dXVqcNFXz0aQa4epYBDxLenG
M/VWCtT3n7xYkV4ked3KsuV1LcNwOYJLkHo6dh6R5JsWZ2yZ5V5d/E1c71n3WObpBSjnXpVM7UmX
g+CXwrYd2XPEr0zRczXhmErr3FCIRUESVVfgNzM9Fq0SUHwMXfQSm8a3oaLuaBAG1SyrtjDA84zG
QkCaniyjZiReMSSRduzJT63KyaUT0aIvaGAFdiABCICnjGQaZ8ieMgoPMrZoRr61pubDOYe5WDzh
F+dYR+H/s2Q1xVYF75a5B9tI/NdiWgif6DzAK8iNiza/2WQSQUSaLJKpb+b6bQ3ODn+figekJvWu
qcqPBAMDJ72PhfZPcGvM5AHriYFOX/yzF/U6nweGaTq7TeiyFqvi+oojd8C6WYxfGs48DrTFZyFz
9DXl9xg3B9Xg4O7ekxVzNv6xJHnSJBgeckWkgvXLjzrAHv7DX0rr8UXMEKA0X7r2BtwKm0q5JA1H
qbCcqecXE8ITdehES7Xkx8IY0fBnB9kqtJ2tX9oZ18dKOlWZ4a3NqwgZkle+GMC5qfwCA1AZ19QT
Y575abRIakB2rTGamrFmTxHHdzqzib9y+KOIbLtpqxKOzs17ECfZKJeezO0K0xgRT76+SFIDex76
AptewzhwqJl4tdVFhaCaaHEQLubXIKUniS1XlTgM4cYKpiWVpWsOZNPBIjQVqFNjE2hY6WRG6ytw
AOKkgpADOxFqUa35akkgebogFv6brOK/CxtUTTShIv5sSlg59Ic287FCDBMkolwYberwq2S1CeY4
OhgTFU5Zj18m4JbFIZpQJ0q17GZcU13yoEqNMJIUbTrn7wTHT8chmvxg/Y8JN105XCUxVRMQ5NQ3
gNF0qy1AFckI1Yy8Fr4r1fSSkDZ8c35DpjHKhLHQfKWNh3VMGBlR6hwcDSqlX3Ho1wP8Dbse0CLM
TBuUU2GNB8eMgQMjPIWB1KoV6lXZ3uxSQfCTxh1CYWuTIXzQEUEwomFWVPXjrqhXTxDZAGwcQHVe
kImGoLjP1u+sNrfJelanDAcAEKQDSBraSUhUQ6SfuRvF461M5sAk1BktO3IBw49L18l1N6r3Gn4s
wONy9SmEciBvNFAMj4R22N6E4RXDsP+Ivl1/5Vg3Smsv8u3m6MlKmsDRtF2fBHyEqsh9vUZWReOL
kQweT5ILftzBNaZ93epI68OKqb4VrqjL5HE3YWBhkT9uWMlBXwYv4W7m8UfKg8HrDgkJ9lzjzTYQ
S5rphyr89pn7AEDW6rSdUJA5ZL+bIfwMBb2qivvE/FiG8JgV8i6LsBMCaNdgbVBI02Wxmf4PBxk3
c8T+oOlFcTrdOjC5floCMxqIrIVf98aVKdYvMW9F9CkUiKsWv2WJ/hSpl7mlTQL+wvclrDVXrsgr
q85dBAfbijAy0fMD8BfymSj+csbxYvK2sbtM8JfCui5BJw1gNqNyiBPIhREgYyI+uXV1CnM/AFwv
CrOD/6Alor0HI/bZmSWboC6AmfgwpMgyvqRUtvSDVPzN+OOUy84eDXlnqEPnvTCPCbDGg9eboqHX
Rm+klUW9ZuwMQ37G9y6Ohre0i+Dd5Vjz/XbYWjrVZ6wKrpWQBIBySLOJJ1F8Fn+sQqolDr9VKj7N
4iUbzuohW6Qz/YLD4WcP4wmojKSEArLU6FGbdGPMPXlLZsul+Okgy9L0F9FRiQZPA4WaV5iYOKJw
ifrEpd9wcYJFkSLvUy1SShHCxX85cK3VE7KH5sJZLcxqPrsV0WfuM5ei5n93MLySxvDY8puTSTjU
hN0EvGrLIUkPWDWvcHoj6EKud6PUrixXCb2yWkH+HT9GiN35lLzLJsjVMGBOMlnfRdh6UQjpgmWp
IWgxRQNt4hdFTlVLKzhxVsmE5qz5+JLmlsuMJJhK5xwqx3pA9eicHDiTHd9vIeMNgP8JaJHtShyr
jSr9RXyfSad94xmwcfR11zfZ66oL4nRD6J51NsMSkX17JIoK2Ds6idwkyYc5uxlILhjX3y7HhZ5/
cF2otlig/iBln1UHGin14XVd85sTarusMS+cIiUUM8euXbtWIRxwPVNHJ/VfugjQ/7e0f1UOmLRo
dQhs+IWU88vCouzQ1JcEOOmIQqU6kBdCjQJdwY7D1BC4J2eYXyQYwdG28th1undqKshR7GAc65X+
l5MayzuI8C0cRUBptogPxTGbGlHLQfiGeLvN8/LAHWhJ6pNNBKSOxgSSH2gubOaivRVYHcwqNwrv
oYjxFc2hAqheKHrUHos1eMYOOcbUgcMyekr4sYZHRw8yBqqTZXCuXSb1l0ziHBP7UKeK2yLZ6uip
bUQjS/wsUOoybpn+6H4JsmbpCTTKiwpwLO5cs2Bdw6WuSxxrFAHizBC1lWrXOTG1Fk6ONwETYRfh
2kp81OnmKwmdKbPIuYz2NkNfzXqonf0jKlDKvhXUMm5Pa5IellmFN36TIcSadE1a6OvIEEBnKl39
ppB1mDXNNfiTpuxUdNR9ErvicTq8zRR8tWcc1mkqanE4J9MA5QuGPSiCVO46BqiLQu8sXIEM8y7s
UoVN4MxpR9le96+acD0RNqCW29qRxy+FWEhL0f0IYpTb/eXdB99ntmL1XdECKsr4Pi//8vxqmOrx
v4oubM+UkGJAmBLoRTmOt9AhjIOpniiEHoBQ4u3G/K+KfhUzkCAMhTkgYA2SemMJcDrIxnM/W+co
dHCgCPjxOL9oicKsM9wnhWjEKDSXVGYOzBzIuhUzaTGV45nmbep9MVwS73uIiZzt+MZQba+Ry4GL
YBqxCyoh+D8IVcYC02ASLiWEWYt2L2F/RSX0lK5BUtcifZzz88AkJ8IkXQ2cUn5X+xA8vN1VGFIp
CqExrQGS52xXpjysKiEayOGlr+QA5twA3cwfMzHxhiuU2K035eqmrp+E1WCGTyEfxHSt6r1QhH1P
ATnzgJbBMWhVpBeK5iMPchl21S8fcbFmgkQUgpbpmhgImV0eyCvz2tyfpGOumOSZz0HIPETAawJm
Syh7tKU6dOVHT14NV7e46gXtgaD4rahUbIRI2F6PLSwXDLpGGbUsxk8AJpTCA0wjyi5868CcF0Fm
yX6hoCfD1Vyh3eEnjmvIbOK6lRsuJnxugxNIkTVXrR33KAQ1tvFcrSe9Vs7o1vbiqxBlvpZrNyOy
XjB4gIzQnOAe4f9V3mRZQSvCvmt/F/hOQjzW/vKaRoYbFxn38y/2guLOrePrQhMo6vplgfwH7hnd
oLPzJKjeYH7PGJk28FrFm57G6QviuDCVmUbpRLkh4vpGDX9qzYslBUnDpxC4wZYQKKIlPOhWzoBp
3gtTDukPwbpeVUEF7T8VamIw5Lnyo/JmlhBVOanS30bXH8JJoRr+UAswkEALn94ZhMI3pwhjERcY
q4Mz8CNTXKrMEardWmh+aIvNehsHGqUYVnl8KbjPck7Etopwe7K3w4xTZnp3IbJiwniD1KKWf0ur
nSLcM78aw/BkibFQBjrcBXMO6QFCmI6F/7qQ3t52zyUtUMdZRfkgNAbzlF0y40nQ7Tn1KuOANKMa
73wHgsirSXAE66dZFFGlqpwUTiwNptjKrItCYqrolSmJqfAw1eXujPHp/4/PUyBONbHqMev1lLTl
ZpTQGYL9DnT7K/6yhgG6ox968yqO0xKcAAO88rW1U/R/RqDwPGJBrTPkR6s2f5Oq+lUVvg01Y/RV
2+kK8kNRisXXLifCwmH+hN0U74yLqioAfQxcFgCX2skvrXi7NB2+0aY3aOe2ZCBT/TJbKnXrKc1e
rA5YN7q30lvIo1Eg/CbAwAsmuckdjQ9kCwQNegUHNNyZbCXEfht6aJw3uHpgL4TU/Mzi+GoGX7f2
iSJd6+J5ZgibU3TPi3lWDOc7cljk5xyK3QbG7DbHbrgnbNMy3L7oGZKRC5zJ3MrTteyp79xumbYG
U2ZmeaZ1zXuoXbEhjF4tfxn8LqpJJnxhkZJfxApHhh7hJRyZvlEbXxJik8ZpLgS2ShUstXgbxYz4
xJJMRco4ihKeVNuhrE3yQy9UZS3vq3Ja9w8msCveLz4xvxK2PNySDQBtn4Tf7SDsXuxulw8O4C5r
EkoTN+yYDIdFAAnxI+5pvNuELB3i7dd/ioAz5VSMJJheqGn0Uyv9Zc4Icqm+ciblyco1jg1N094o
D8W6qh8Dw58esojBMYrbmYQ9I7AO6fVnS/+wnX4bJnco63bSvM1D4854doQGTjANMKUo/7trNF8l
qzrMkNKwQIARZhBSp7NiY7h451gF+nGqhXiHPAzQeXiDbT3FUfNea+1hUWfENdioZJ6lqdsR3Fia
dLTx/oTOzymeVSBY2ACQ7WhKeWgJPXrYuaBEVF45SB/zgmEnJe2HtKgvuqW8ZhnkblXHCFRnVj5K
M2TlxjVVIG62a8eADh3Uv6lVdn0evrWGg5WTs62x1uD+vvcYuxAOGDW+kyH0yA0sCEdQ3j1pG7TH
TLKg33RBocIqp8ZQi/rgCNLMF3QHFLLkfo3Szv4b05fJHDcVwxVDQdwTQuVjDrKrkpBrxkuae6Se
LQyW1kgO2v6oRtw0TzUXfsHgaOJx67DK/mImt31EXi0sl95+Uc95e4UxxB9YOqgwMBDDun9vyPN2
Dq3qO/MayJAcZUXgmpwvpCx20zmls8f1wzPmKUi7aU8a6KngHMjxz+7pDeTePI2czsWafDsSO2GY
W3jUpLxk1Xcm4QyQagRiRdNHL8/nZUx2XAglUjHqwz1NK92Ahs5xQllTRKeljwDau2PTXMwV24Di
n9qsOxXlp9TaH+IgsD4HoAHDUPBv5AaeCV5noe5tUgQ43C3yy0OGv06BNU99j4Vl7PI15odsgOQt
X+z/an2kadjvTCC1y643OBoF3D3VqY8FiVAuDFHurcMH1kpi9YQlikdnAyimERObW7ZXJ8uzZJzV
WDpqg3UO8dgYu70S52R1NdVrpB5D3fCr6dh2/P2auxRABR/BwSLYE5mHoOH2LXrEBW176iz+FA/H
odOuwK0ChqziJwkfezodah0mvHjmo5Vj6hrdbmpBmCsKt0lFujb4bYfJuqQEpjZeKC2R9prftnMa
XpyJXHOD0VDcIX7GlDJClvc0snEF3TWFwtJA9+1z2cuji7zkDIjspwK1BS+uNA6yB9Wfc5o54On4
38uHLKuYC6AAjoOkRtQ+n4Sev0/lYBnqP2ck/LnrPioJebGgVVEI6l2M1S/OgKLWHP15Mr2l706a
PZJVcUjoeYWtgkiRZYb/2RXztl/UY6Qy3dQXFw/HR4eFhwVRpbJ/7f3AFHBEg9yWAWpHg+UrOH51
pnmDerdmGNbtS5Rrr45VHIRkqGK1tBLFLSjM7LwVHRwx0EcsuY6CUicK6HUIr4nya2gAvjGKUOlX
gcjY/4UwD0o4C7b6bvZ01KUjv+pWduzNoMZmzbpIw90cEOPv+sqdr80pYvqJmebW2JVPEZjNUe6C
wTcxK9ukJwe6IyTqu7ZP+MaHa4prtfVWZh/WbiIHftxnZKaTVjS6GP0NQDwYqDLdcBmp0vT3UJW6
je7SsFaZp6Hu6VwyPspnIq1RleJmrI+vnfK6PKxdcrCTFyMPGJMtRAaAyrmYEDEPQqXg4JkRQDfW
a9wrWIGb8CDUz3BOOujlB0e9KqgMD7DSjvaf/Ndgcjj4g3JIQ399y3z7SfLZx1qgux3ml/ImOhvt
UcyApL0dBTHUA9chqRVIHANFzIfje/kXX/C0gWcPFXJ9abuX5EC7xQis3i+9i9q0YgkQbUUmT4UE
YhdfxviKXW5EwCfBPLRkuHO4y3NpBa2NZnvTNMcG33TlrQbDgtMxbLBF6SDdMs0I/Vp7hkYjky1p
uHwN4IpPHeI8yNfy3u6DVX3AKSCyFMhFBzfY1s6uvSVP2eQpvwxgTS+OnojilGZESEjNTMmPRpQz
D3zQcNPlvWLtCR/vs1Uu+p0UIKQpeN2WgIdPxAdr2RsWEwSaohQprhMBxZvsEl1ArIipKj39s9S2
cKKzPcwJ3ltVn/jcfNuIwzMpWHmu9gGnEi1jQEjluWH+rm3GvQZuuwLgXyX0RbonDEk549GcIh2w
CO2DjRXj70ymNUWeCzmpvEBxghJDc9UctPyd7MwCcxyy6VhXVv2uv+mNmxlb3Y2/8TUiAY5F57zA
R0nnU9g/ysbHAkSEHwmtCvWn103UYz6okZlAlgEIwr+S2nxvjlcHlsJIW+ay55R6FzOl3degKYzM
KcYit/nQjvlj8LGlmySI45sJfrubXft3Ha3nHkoFokoaVC+miwfOYpl/tof0QTVPEZQzFzkiOFMf
PY7eT8M/WAIYN37qP5kfBfKD+QuqMsQKFKqJ6vH0GP7w8hN4LAYvbmHvu/bsSNBwIFN4Zritvudh
ozw0vCUZ2k/UUjvgU1ndl5xa31weo4ixmV5Vr2Yns0LJi+JVwsmv7Lt5YPP35R5ygERLOL5BEBlt
hGPMR94kGKSoHdDu80UykaFfjklzHP6lhatgHOgpL0UQ7efWFf27t77xbuECdUBOX44ifgj/7Bge
UgzyKUuIbOQGDWjjtL2gDBRbvPHexH6BpaKLP8LDZLXDmS0fKFJZgA3WDl88aInqQzvwHjQyBQRb
xFtxDuGz+knlGcoOP41WewpLL0x2xq62X8s/hjBltjeUALsu2DImWVtcli640GputIAdG/6UTw7j
U55e4YWBytNZHvjbTw/NgLC9XaarwgTzmIYYM3rsm2R4sL7FJFc9asfyZwRcUQIbvRhQPeUP9pSm
S7K6H13TDnHRsSBxOYHciW7ptTnpYaAvo49FUybOG9N4jrLLXMHhw/7YS6J9Ol7KxLO+gawYFhy1
hHoCH9qPJb6P9WuhveACZTGTCInXyrtLAwlyfoZdWC6u8alYlxbBQQUo+xwtz5SUnSfPl5UxMXmy
oLB8MlZbDmPbpafWYaEw795hUcq4MN/Zlg/yqFd0yy8A7M4Z5kOk71r5WizP+fwUSldFNMz4gmkv
0fQ+aS+S9SqPr/x/TVoPnjrDbbKf6AchHCSnyrqF43td3VPlDbwStSTxjwy/cCiBZDbceBNIhCd3
WPFr4bZHcXDLJJpHPLSHkYyPO6FuOOZwUK0W994W3Q1XCft8YcvvJv05U1+z4mVl6qS5Gvp682qz
wpYdjhnkN4c47KeUgMFMNUuo9JoG458WcKl1J+4Ra1eci5eR2ibyQ7/JXGe4JxXw70czf8TWA/ZF
zePg+32FO8Xws9R929xF6rvKiSx7PLFcOnEXjTv7lb1pdEc6RgbRYjenKoLIjXas4sCuPCBqS7lh
P5QwRlm+E99SD8ROoL1VU/GnKcXCAxsTE4YfzetkvCpdobo6JufVbzgMddfyjI+DX3AAKv6GDofC
BDubMHxqv5j7a0Hntd9sbP6lDIuNGAtEX8YBgQuX/gRb16ffRvXa6tCzxkNXLbeWHvS1n6T+fOyY
dpwVx2MyqMLYlohdcZNrQfwHOcYH2G74mUbZt5rJLofpQn5rQ0WEi3f0ZGif+fBbSeKUjex7r3z5
3Rx0Kaf+Ov3gRpStPp5ayAu5U9Tf0vHGPa/Jfu5w9fPx6GbWC+7LievUQfxOb1h9UOK1ezwOetp6
5MnvKyNxkikGhLSbeldzAlYb882WDhz9Wrk3Sy864y65uP8MjFFvvPr0XHwM7WH8I/ae2IsYWx80
JuHehlFMBtfG2MOivNPy45T3VhCmXJ+pO4AYS0INcN7bK8Fk7SkyFH/EhQELutWtsy3q9m9Mdson
5W3CJQdhLZZKXrSn7Ej2xpGzywT93I/9sR6ZxXsLSicFS/AgKb/Ctzi7lu+IAHlD2PBJOENdlJf8
XYL5FQJxwhHaN5h7Qy64s9Kj4ZH4hv45lvvK+YtN6O2bvgpWoreQvzWbN+3aYI8U/9L5j90Wx/0o
2ag/cH3tnwVmPwzMffzOZ2NrZorrnAFu0cHi2aV4kXRgzsCDXfY8Srx15A/kJty5GCBB2zkbOySp
CBGxxLx1Jf5PW3nYDflWf4PlvYnUDUh6bnsMaAfxLaJ3PGusSQ1HEgXxNBSv7RMnCNMuhxkTCUWE
QODlzJB71weGHGREYUsnNB/MgaBUAhJQ0VWSBRRNX3Oa0WCIW5LLDx8paCm54c/Vfj426b+Z2Hhl
a497aGi4ETnKjvM4S++kEhjP0LVDAyubPSa8qTcxbGcbUohcOT/yPy6y1PGizwLPOXuTPihmzuHB
1l2clBM3/YA0XT6spwlp71tP47dZiTCDlsxdBmw67akOS6Zhs/HErJtXtZ9taS+zZ5YgBdJk6PBd
/rQH66md2agekTu9cSF2eqte+kM57GQ0XhAWMeITc4QkO+Y6WjomBK4RbkmfYOqOk31pX+H0LxD1
B5db0VaOA25Om5ERVbUvloDaFHNWStPhud9zLxU4ZWcua2IGX0fA4ZXfoX0f8Z38njXkKEA4sITJ
QsJSy4VGRyub8ojfbTLLqfsOo4/7NSIMiH8vDA70/8rc+rsf8AvfcIRYg8flbcynBGOQXc2xorvV
2ahpU/lGzPKFIDyZKJba5d7PTSLn3NgbJlxAt1z8P5TAdHpU5smmBur/kh+dR5G3kJiouPYP5183
PDHzCAOitqQ9O8qo9jqfbjseEp+3AH7S4Frms9gZcfBXrYB8LxCiyle7qwrkK18oBtuvR3wpv9dN
gy53b7VvOIe4PdscQSkEFuawzQbQrwBLfRDc2gIZgW9sQxXnb7ajDxuecLnlbZ8G5o7hnYVFN7Mg
Qte2XNvOUxH53BmTsSvQm8TnuIOMiF77mQroKMtniX1Eh9fae6wNlD5obFfdYszTPODW0HrXrzy1
akNEhPiOIEzu6RAgGk1A3Wx8dzxFl6V5NX4EPkzLBl1QPSk/VfKkY0X8lz+Y7WL+zzK6mNVtPQ5+
EkTAS5vyncfoF1+d5dp/5YOUoJ/5hQ9WnDgB1oDmhxPze/hi2mXTkpKxicWub+kep3jqq7NPfRvt
rSful6P+kG3aG0N7itGXEqjU4QGzr0g7wv4BTOkYa3vtU31EQY0ZeIAHigzavoePRAfAoA5DLnVX
2Ls+fGN11UhEqWlGAtYe1fIx2Hd+Qcx8RhpPdVPg8qOV65+U7MNQviw64wF5A+pQDeplUJMw/gGx
1MGFzEL8GpTv5lPyowT4+aa6T1XFLRKaO+mXUlnfrzITrT1UCnlXFn7NImEyW4krmh6AM6+BcHUZ
ytugoEYj0A+XEmpsSJcct9jyWt7EQsGTkQC7r3E6aZ9hdGMGhrIirrAIui/lrdxLMX/iSG9Tfi9g
cdDrQ+okDjd1OBM8uGBcc9QWvuBznV3Dny65T8kdToe7VgEPWs++c/VrjR5xjbjz4ihfrXUd1S8u
wCU9witIuyM/nLT3PnqENPIvGQ5BBNch2T1wM8ZH9itS2QIQg5BstFbUNGH83M4vI98YYRnwtt9s
5V2oxU2YbHRMjJf2uI3E/Reu2BqChV38ld/pzep4q7Wnuv/S67OU71pw5dAjmCTvUPvu7PAJqQ36
+vptsg5FSyTmRrtjTTGfRomglE0I7csIRir46jZ6PQ8AHQnmQi1Ergx33lobPkLJUmA69d6kHPv1
H4Yqgsppwmus6s+5vzAxG9AYkxdkwWSWnkGESgboAp22D3DSxWCXvwRJHLEkrpcAtDGKLAmH+OTc
gadK8psYkWCtWMwE3763WVAtaFRqFuUnbLQtWAs9KfKRdiumYBmKGgcr5wIkHmtShpALG4hfMVlA
7zLQiQupXHKpUMuW9ww9E6Id4Xkw2mkwUeGLCSrTQwRCYhghAQKI/9x0bOgiCOpC+J44zpYZL75/
iIOwK4VdR96sLZJghWktZqcLCIAOY1I4XzGVtfDA1+nXxmzfDskLEzshQoNDzGcDpuO1cDXRZAvG
C7OLkTTgPOD6LQd4FEKEsPiDwVXLq88+g0YhXwWNMNCTkFoFHabItnrojijihKqT4RXWKtCB32q0
OpjT2+rnmj6o5QiDlu8MkvlILYrn5C4NFyV5FKDrJfeCA3WMdyvLz/8s+30M33jMTvHb5C/cZdDE
IT8ikhT4WApyDKkZgG3FgJWxmc2/OtAACH2jg9Uf2LhVvw45fbjskf6I+qyfLFeBk62qV76C1rym
GfF9zEwrtfa7jCwmgLAS3UZDqoE8zvm2cYirofRJ678yvyz6YazgVdvKGbaaP/QGla210RDM8EA1
pmP/o+m8dltXsnb7RASYw62Vs2Vb9rJuCO+1JOac+fT/mD59gEaje2/ZFotVs2b4wgiZRMXeDigW
ykLx3cyAjEe4Gd287jkyWLZ6D2QTnn2QJjX/8DYQKkXwJphLLH29XUhBDupM5/CojXdLYxNKCkVk
HW0QSbNFPg6+Yp9d0iJAdoKAyKCq1G6IJBCxfun3WnbCd5luWdAgMTuij+k+hY7M3eIBh0GC0h3Q
w7spAXZI5CZsDpiLA/SUB41SxoUMHKF/mQpNcbp4Aa0PZdUPd9vSXxMugCnVVzL5VVOGgxS71IUm
doa5Z/w+flF7txnbHc07//4rd5fzch2MBo1syVs0cS2KrX3WLl20xAcNWKC/SEEhGRWcLcA1pGMC
FI+u7JuKRFe/iO6y3V1dSjv1B6qpQ/7rONeQ3cceFeAgZH+/g6YH5ytIPyeGVjMwx2il+yewKSDX
eAMKJKEptj5r7AlnJ2P8xukZ7R3P/TuaY4bFWgiKAKZDz1Kzvbqq2cJ4gEfG21gKkRjHw0oZwO4D
qgsXOnS8/onWiwBbcTlblNVwFtheg+EpPwUtfyPOmjKREkg78HC8rEZw0FlxCAQkDY4a4SNYh3SI
1Jorx9tXg7kLQU603rPP30I49kX97o3j3yGc3wIAUaXek41pjGTsfWYHaw10hkKm2hbmNcexxR6F
X0QG4+anwGqXYRytGSnHNG1HwGAMHs69072XyMIIDlQDXFTN6t+EBm8e6Kjqg6MJ7e5deLGmzqQE
OCPQZhaCIZw8nTiYOuR95UP8fl3k6EHovZRqdBSEoIzDC9S6RZ3DgUyvJJskvTlj9sfBpavEHi4A
9OZ2GBerNoDzKFrmmb7o+MIjI04IvXOCLnYZo2eF2/qfuY5/hpiJTeB2eBQwWp4ohSAfUN1mGMOm
N7utXpuo/oKx+9WExiEAgDQo2cHMnD9BeOQFVj7ShQhs0vRWDoqChK44bI31IsXXwG7B/SD8k7Of
mBEKjKCujY1IIkXkwf6jQJoy0QsUhIH/ctIMGfAyMHNddWNY2tpz4J0r5AK4g7buTgB0yCANExoZ
hHUdFSPr7oBaErthgT+4aJBb6G+gD38vMWrDiGYJE2cb5t3rDFO6mIDa6D5S0tchmM/6XMLbqzMQ
a8m+ToYfG9m5iUEOVQUjHTtXd+bvBTRCAk/A5qa0GfGkuDgdl0FWw9RraM30/tULAX8WDxfsXRxH
11z8xlwZxw6+A807YSOAawDn4hXBRQdKkXLN5sFdZYw6waYJgU33truWcCPyLmpHhqNe4yK/6Pla
UELAiwQuH5PvApHktrU5zKIgoNGJQ/kmax38g6plftP978QW+BxeynIfi6NBgTdc6tVnolCEHYy8
jRLFVJQQ1gm6LD4Tah9pb058QKmWWEhqCokVb+XmFnHbDHi7ruoxexf20a/AqlouYL2D3+iwkmEo
jp5Vm51SS90KSCJwpp3oGSnV0eUTMwvDyyERmjUatXzzQs1/dafaKN+GA2x4wCOROeyj97z4gR8K
0YlRtex44RHoChPtaGTQgBYInBrhsre1/69Sgv9q/n9GcWebMH2TD4PN1TJ34iAjpZPYT0ctv3Wa
hsWwGjHBEDxZr2k7i2WobRxRXJrBTbHMq+AxAFepAYjJzsograTEgMprNpj1lFG3MZr3Mv9jxn9r
5WBCGS/7pwscRQHtCg4VX2AV8geXfkiGI/sGcOMl6km6kZPWqoouiLER5ZEqeopCgPJpycSdD4qe
OowBHYCF4dSwIHWI8caew0udcY1Lh6EQsyKrX6vMw0Xlg+vPxejgF7XmXi0RagJnhoaAZV56UG3y
GWP0NsBPxwxYF2qzwF/gXcn7Y/+UkPgN3ViDlMwxfw7G9hCOJ8+LfwRXTH99ukUAQbgkvR1gnRYr
DRFR6KvHQGfB5Ii5BRvBq2k6bD3bP5oITuhVxPQbac3xqnpA8/zdAFAVQj4/JpEJrIUEOb5FYd9E
REhnNEjcJ98j9SFZUwztbuhXSO/LwMqZIOOOdvXHXPQIrHbt1s5aIEiizDkAPBLFIctgNk1shykL
zDqAhauIKjNAjtfO2lhItesQnqvO2SVer79AzUfOqIAXhXBsBQ524nhZY8I/BH40x8UNm8gZjkj2
2pn/aca0sqzXaiB+GV8D/aoyEubQZ8ocxaMdrqTTukmV7dj/hLb7Ec39Zu5hYWb4gzUtMJMsg32E
y1diL3onIE/2GScMJ7PPUEfzXsxuOqGoBoQLyNoULIdkjXgEcugQeJiHgVog91EjLABFVIjpaIDP
juL7PwZT0lpVMPKKUC9Us1dvUq/QRxg2Y1mjgWCFT1DE+J5kt5ChZCSBPMQ+5CuahkPGAoxesU7T
T4sNnHVPM9McaJbGgpmdiYY8Q+ass+4V8vHkrw1cQWG1YHzk12gEDupRjNrd1HahXdbrjCgTQcsf
e2SGZzTz8Xq25qM18mD9Pm7bRU1eWrHnkG5b2jn9UNpvQRaAgDNX4Z82hrdOyY4SvOVXx7o7pAD6
SaldtTkyT2bAwMlNMICw2+y9ResekFr9JmNeEzFHJ6WhPD9GLqYeNJczBJCUylfJVowo2dpcz3r5
Nio0UHKEGnPcOCGjWbvExcwdqFmQMpBgQjwCcirb5J9Cm3uuUfeA+Yvayra0hqOD3EvqqK8jAncz
TbESUWZRdcmtkXzGXwbB336M3zkuAbMb0M1Yu1AyPLTm1hvQ8eZuh98DM3NtQEtBaVaA54iqSJLG
qrfSKoRNJ/FHBnI4Rdw2sf5aOvWZooOZqD/vdf/D1LiGoKxsMoa/aVE85qwUWuKLXQxcnU2zspqb
Oj9KkJe2Od4zFJ1psHavoh1lTcV7S7stno+AH2HJIwCpQyNAOEIokLbToj3iNDdy3Zy5Qs08UNbN
0vO73uf/itA9THg15jrlUbJDUe+qhQwxk/GjQnXNbdCPRcxdJJmRWgoccE+sW8yaQcXRYo32IcJu
DjY04PVists26S4UdlJzpUwNAuouUD0LqX/iKj0FHz2vrNSuajUdUcUR1014CgvuBBaV1jm41XGm
pJNhl3LI9e+S2n0uo7WQ3zQcCLtEwTKg2sQJ2Thdhmg+o8+6Cj58LT4FtrGvNbqLGYYRqJpG9vBX
xIo79Wcc2qMaz7So5xBdU3QI2xF9Co0BhlV5jKhh5QV/6gHmvFm/i1WiU/+Lp58szgM+D3tvruCY
xyBY4LgOg/IlsE0JZUTy6F8U2K+/SEKuKdNRjxVRoRa1j0F9iwamYE2dPtzJOblZ/5Y19sFsu+wF
yYhIPZaNcrCM7jKYSE+kgbY1PDqxrrpV+wDLDpIjb9xqkX0SRzFFI0tvQTQF439Z2bx1enIoW/c1
zKVDM606DFf0kaBnNP45Q+4x0RPmOy06bRUSCp91FP0t0LcevQhXqepTz7iruIabBHHzBFH8Jtd+
ygbdpVlPL6CzcHFyy7PaHBzIW4M6Q6tzb6W7CpoQnAvJBDlagx8FthjBJUxVyJuqfwnD4UhmtrMI
H20gupTp2Z7+eS2cJD3d5fRcw6Y8d10CTGm4GeN08WcF2B830Kh8Ze1uMLuzSEIIQUUbsj9JtOw1
xBUZ0EWRfYZIdwTDvzf6Eby9+bIYWAgLIjo4i3Ehyym4zYz4q0AldPNlBWTHQAFBL/VV8q+hSckt
lcYTGiUILiZA7icT/j2gCXg8FU4jIk+r9NqWIg8xTVNFWEovIf2010i3aD/d58H6sVtyuDS4JF2P
mZayIYEbLDi0pAupsVYrfZsZ+R81btldFOJliycRTZzJO/Sdfw5hd4lYT4l4RkZijRvXjMSPHcXr
GYHY3kQgxlRQJaghunnPTrr/+q3ufBrCCA/bI3ab8b/+mNTzp1I+mso/aJm3cCPSosI/qChRK02y
l6I5ZcTRxtbS9pVtAFdqjsxfJZtYfU/xGLIIDJKSNzh49FVwcITzQTHXk4Xh27qnzOuW2Tiuiwr5
IWN88J9+HBZao56mkVkOFYQupAv8KAwWNtBgNnrmwcbbIi4hCtnqZ5up2zGhq1fOOBPhE+sxIioY
VBPri0i412+VkV4cXUOftDq7mMWMLZRRA3mrIXtX42iF8TXki1L9qKbvIAbylTIgQbemhfuqq+W6
Dj4rHddoNoSTYTE04Olpsz8zYFbTrRypWwz7npnxzugRWy57ro75YvnWX7VlyKMfxq0LmMoPm2+r
tv+lcblqORhK4UGytd6kfWWDNwL72IqipZn+3kIoR3j2J7lVj9FoCTwShe+CXS4/+ugC4y9NLcfJ
eWMwOisWjFqznOeDxqi/bsAd2PdOP1dzt4pJW1paibqCjmGIdrf2puQz6sDjWx5hI6iQjxdBc7WD
6as2qFRLt6RHqK8np18PVfvlTLji6U3NJIkphrmNwFarhgPmFbEKbHu8TeJhtGuJm2dtbG0PUmKO
7keHfg6jg46xiiI8c8lCHSCZCee4hZoimGzoTWGR3cXGBBNb5VVtaK+LNkdRDDcBgSv6tKKV5SCm
qOtIQObLkPhexBa8qjug2VG9Jhh5hvhD8pmdJJNyz1rkroKwEs8I+XVpb11DBNISMNd4CCNjniTo
/jwKKHIing7wbkFV4wXee9MpaLGizerorz5NKZyjf9sKqvo+Yoy9qjPhbcSblGEV00CM/sZT8tWl
WMKB+wkdAyny5lfLty9o01MjSMDS53njttlrHaIb1K2c1ACasWur8XMkV5kLdKaHx4SU6aTBokkQ
NjBb/7Vou3viDltlpJsXXWujxoqpDM8JF05pBEsG3yknrEatyHbfDNM/9lX3ZqNGXGTUCrN28Jry
mEFct8r5I1Och+Z0y6GIdnGEICc+K6KLG5PclMgOxfSaMp1kOm/e2tQ8e/mX0pfXHnEjqOU0MQv8
dWzXPWZpTD87AdCV0aopJ0Y4WHJ7mPY2sJYQhwwgKpevohucldEucqtDnPqrsBazawjjmLYBT23p
fsAq9g3tOATTexNTsPXjXg1/CsyWnPnUQMh90XPRjWj2ffHZSresL5ZDC0qm+89izJva+d/M8l4K
x1zZ6PR43bppGD135Zvqa7/yfqNd7woHRwYlurQUcTkQDN03b2HQLibWUcufXQPgPIMdLUDlBoC+
86IzJoUofDBV/UsB1C3SUoWeL2uQJm28ik3GG5g3YZCJfm57lXYZeWsovUZgsJPJVQVCy6QJ7UBg
bJhBYaYlkFfNfNA+76D5duo+08rjnNNm8rVFqj9D9Iax7a5VqXXQrU0ujbtAFeTk5e62GOhvpuPP
2HnruiqAYY9oUqRfWhrtEGwElwKrLXVJU+IIPcfWaIHFcdIUBCqD9Ae1Y8/IV4NHDm6i3VfcjT7d
oy32EqK8Jd9soJmGovxK0WUB69dhbo9wSDaWW/+DEbAhLGK1YNv2uSy76QX84VUv0j+DtGmg6+cN
GT1934bUM5iTD09TwuWInmqP91CIv5eL372RvPo0XsIC++VJO0WavyyafxZuMcI2djva//Fhyo13
P5L+IuYYRofBSH0ode8b5QFKIBq1Lf6lTbAZotc0tJ7OgPKRxuiV/kDmoBXfvGd1iLRbcoocIMvg
XUNmERG+KlrZ7tSp+wHKvEbI9d1zTWRWh60/kCFhhyHvYu6LC/ZGr8qsoOS2r2k/k/l6vOC0A/hT
J5eO2SQA3Brskr8fAjKf+UZZH+mIkSJlV9fNn1DmltCgAxOUJ3HH8v0XZ/pqUzyW+vRtpsPHCEn9
J1LjdYcuXxm8SilHBSVUCLgU+2SAnuFwMmkHSIWXc5nrlK4+NDxP74/pHH5hN7hOradWf8zoBqWW
eRqt+GRP8X+zj4AzbT7b4ryr9kYMdEX/1Lbf7aD8Qt73U355TpdeAMP54BFB6nUaBSRQpTBdQegx
N2iwQAE/ykdSEJUOuqvQ6xIuOVkAfaVwYSieepxGZw8AIlS6v5aX/oSVfUji9r+B8Bwx5J6DzwLh
VXjAS3HDmtCs8UqcVuEIDP4ho4UnF3aSIDYGfRqcMRWKlqEZYkDxN9dj6X9ZCAcC4b6wud+ZMvu6
fUoLF3DbUnPyXYoL7ewhOTvm1qZvi4ve8Zl0X2HwXEXXBOkVwosbVB9RqezTSF1U9MxDUtIew9Wx
28uZK4HVNKG/DvZiEkNXL0BMt8FE20pXlIJ1719EUNeHRR2SLrZc/bRqafsYXxGc2OwzAhpNMKAw
Cr2P0WQOxkcjaqOYQi9Jd0UafCIU9h6F2kPSjKBvAXi8+lhixp6PXJS9haQAklT404D4kJ62YIIJ
/piYgfwKTaNKwzKANsVwashKFDhpcFxpgxzmrD4zQ6KfaYCih0DZCNF6oC3VwARHcyY/qfEns041
PZhIs7dg2di19PJxXrwIfDgCbG7ReOW0CEWclgimEWD7IaTBgaC/bzY3iU/yvbwi/IaMCfqzKamA
AYZUKC+YMGPQ/pxlxvPZgx8rZnePDIsd2OuKxlAb/bQB8yE2qTECsidsjb6+NXXlro7TJ7FRcqh4
nI4wh9gPTCuqb1DqCyGSM39rmUCzwKD6GZZoaika95hICNHP7bWj21jbLnoUGtJLWRlAWYsOefFt
j9nFVLyTmodvLuZJ4bQmMrLfe3gN3WZG8Uev/umZuYXhVKfr1g34o+bWQP0wbKpl56DdPsTXoX3C
aRff7DH+z+RGYUyLaA7ac1iSbvKhvY8QLSsuStF6me6jb2LSlp8ZIkAowYIELhVELO4JPBJo4v2u
Zc74S0dpGnTPiUnEYv6vyvdNLa6CXOwTYK6J1hCyK0D3/UGu3Zdf+iLw+iH5nP1veooybpUuoMMI
pyCKcOEuvRkNW1KLiMQcqZU9QrYSYrsRnTUmlLRv60L9kK3ExtCpb5A2WFoZxtxVf2ytB02PHr1n
Of1wamMdPXZeYpjjJewewglRZKRIJx2BXhpAEs+Eq1hjh9zEjIoy5RhO52a+5A3wAxvrMHKXF6R7
pmQ4584PPr/QLfRxPMYkRzJAEauaPtmMYHKlpWXDHuBp0e3Y9qYJoJ9IIPawPGGHXjCCeEN/Y4iY
lM+e2bIQOlhXtprA4llNblv+LQKjMkiV3TMwcRuZDfNtB7ywnXtvm6vIPMsIKbRRmwnPULGuY4ex
2B8rz5gIb37XPYAhR9zk1yLnuzL1kyi5ht21ZZBfwO0w6BhAA4RkH+GIBT8mxS05Ioh3xrXuxOoP
fTAbMSmcC3irqGRJRICzEPViCioD4sAN17RahBI2oixRNHdeaouukjANDYBdhH50vxhYV0x2e6wF
zdey/NKHD5NOAq0/ZxQDMNJhpmeZn34XEAVbzBDE4IukxtYes1eQE/yzk3rPJ1EbCC1gXR4BS5vp
ORq0o/CtKJstQ1Ks7z4Emyn7TCbrNXTGgOaRBWWjHZ4JSP12z0aGcijPqTVX1kpurxqavYoOIS1a
lEytKNpIoVy1P/KK4vinBn0tbel4bs9B5p2Y2FpTvV5ZxgalD86yjguxdGKc+jMCuSizBn4Xiln/
n7xihsaOV8Akbt8yLeqKpw9hSQJmi1T48jNyPtQn32mg6am3dzEVmQpjA7FbchehF8VZcGGtZWoS
NwWkjN+u/KD8HbFxycLiCno1qkBtek81KDaNe0vx6zEe1Fu8lFgpz/MBZRIneQ7V1a6W5UhGSBfQ
jc8EYrhJCmoHrE+dvrV0l5nVj6XNTM9YyiUeBJGykMa+TFt/jzTLRhuMd8jfKB2TdOkkjXfDtM8i
Tm0n7klGo2YkMBWZkoke4KHVSixPhVsN/lSd4VoNV37HiH480E8Gt6AQnJgugHh2XW2XMYDxB44Q
UUeG8yxhpVgYkli/x7apHhV6fCJ5xT2DvgnXFY9gw4mbllXySUbLhB85Mp/iYr7JPSHSqopyi4sB
MW3uQeYQAncATSDC+iEqcyJ02tjcxgOi4+m7C4Y9RGgQbBkDObIHGXvIhlCoeMXyGgYl9V2w9jz9
IgQcj6/fAIxPonKPay5OnR4q7NpbzMRJZim0EMiTNCqWfsHLYiZAxw9ACWcK9biDO9SHoYmlEBbL
ApoCaxOkXz+8av3zN5ubxyOST3VA3gktqEZuD32vQLSD+F3M41kr4CaMKE3uJJfiM1kthvQaDHuv
PQbcci9qhsMCizGjrjJs+v53V+kMDj2fkhPaPr/fG27wfvviyekNyh+XnpqF16MGBGHbouzBMGgj
TnV8Af5gkT15NxLkGdPH6FVGnwol6kAXz0BYcValDRzq1yggqGei98O52k89+GLGqjYd6ri/M431
Hui1ZunxRwTpRd6Yb13Y/1A1HqHOsS+lBdbHtNrCYdna15pcHKsPCSVoPCp3+msILpEh0foxcbJB
84rpQnUSAEGBikWDiYaQHeGIz5gUOdhBXNjAzJBkvQAU+3B+AiXBz5twjBAAcBFoWxsdUQ4UaiGg
Fyt5SiI1a8QhYXjVZNrOzjeSAodnH9QfpGJ24WCciOQ9UpTmpybccWWpiMYOtb97RYhjUEjp4YLt
geeRF5TMNmiVTHt5Bw8t+Abg04ICNFRh+INH0ADH8SkruVrmj1X3F4xWyUY3M4jPvlNPGtP2gKNq
CbAG+LLcCCRodLr5M3m4IX90ASHMLq8C5mSzAtWioW6nDfxZOBM07E0K354QrChCf7705KmSj1bg
RuzmmQPpK9/17Cx3weRA9t+rNOxINjPKKlo+NPoINSRmPBTn2BrkvxPzyv9wR0R8odVwp/T+jadv
W2p2dCiQhMxWY/5DhsURNkkWZOCb0Grjn3CXz6g2jDD3+ZcihisedRgL82cFvNTYV2kZonbNkqsq
XzrfI+ZGxlcxUdUwydRomvG1pOl01iG6aXAokb/IkQxF/Xab0hdgHA3mKUZ2wVHH1QgsAPGoVURe
L8/ZBzCvSu1NPAdmujAekFPE2tk49QVQSQgiRX4CPUtpF1FMoaHC9hTKPSdI4FjIkfGFJK/kgzKW
DdwdnxezT46AB/QlyX6Gmn7MkO+DgO409kV5jxp4vDfxGa41RhwtuGfWj+rXGzlzvECbgjf7k3sS
NEt6sn3gY9DEFM9fgpjiJQiOTQQdUFNDp0NhRC3ZfOZOHAw5SbR/0EWVeJ6z48jAK9iubXSWAEoQ
Du4t5oPIkc/BmXQbAj1/POaFljkdX4AW6IJGTHNZb44OcwCZdk6QWAL9FUQcJ7JK7iY3IHA4jeSV
i6copiW5CAg7bLH0Bue0H0fb6NWHC8NatLAm9dWyQDkfcjYuohtIjSA+x0PxALp7KquEfOYnDQQT
xu518hOXRGO96mDHUjASAagDN243JmpXyN3J80Yg3wY32kFIX0Ay5TFdbqlWOo3lUrqzbgL364ur
jLNVoiwaArtjo1IJ7MftjN/H9ED/iQkA2JbWxXN0FZFaoLihzD8dqB152/IVHexxxoxIwQOS0Hgs
jwWbCrBYwOeJh1Q+IkMiyaw61ocJ3EZsP7qxw1/qSPCUTE0SPdy9tB4ASf8uP+9Atw3QyhHIx5RC
acKkI4ieDb4yUlBgrdQgeymJRB+Mfx0l3vKI8tq561ugBUSTr5jIUEDOJVcBl0S4tzEU5lbGfAvX
Zbm8zRg+MTucrUkYI2whk4ojJN8qnB+tgZEZCmbSPm3vk3VtKFPc5NAr3YvPyacMkG8YZ92WDDBs
fu9/YvP/IiqJ4jJltCiRmxNjIGMIURJzB/eJ+ITH3sESNX1KPkuUA5nIHcufRE9e7GuIrxJkJIsB
YAgFj0wRe1e0rontJhwOKH16c8OynPuPqE6JpVD2dtqd3CnurlL48nIJDNyM6JdDbwdyRZPO8Zay
RITf5orYuIeOgcu8DYIfZ5Zo45SiG4GqnBb0N4O+uryJ3zcC15I8mPfriehW3X4lzpcUPVLnkYmQ
U8pNQdJCFt+SOlDBkN9Lp02FZWVowRHRG9YA1ADXfhFVQtO0M+XqeO26wPVkEPASshnCwB0amCOk
PBbazyH4SiHYa1m2QwjoV6XMGKYF/Htsx/cyhy73hs4o2f6skd6gPZAwmEMN1Dav/nBjfj7Vf5Gy
Yt/ViMnqqU+ltm4rLpXpT6lfHP5oc2nDnVp85vOZ/mRAcVkA5uU08UBoaSQRiSZzfHaiQkuB169X
48X6JZEQXQBS1lDdQvwtvbQ9eN6HXjsY0Ncb9SmJUY3U3hjoaDcXmxLEvzIiRoq+q2R0lSbiG9Kx
wLDdFzd2GPB4AixsSg3pc079VapE2agWETCHRgHKTKvfhVJfxJJrOsNDILgZeVgSKB+FVZ95++zJ
oL07f3nPaK4jsgqfOscvAom3GvLmRxmi97fqGFFyPgBiELlIrcjAKBnYipLmM0MO7sxlyaxok4wh
UAIwR4bFCLh76sHSfseGbEcAsenqEx0ImUqPKwS+DnfSBG5EmhgERQSoa+fEtefoYEo3fIzsKafp
LcGKq1RL54tcSfLiuCYNI9tAeJdKbsY3T1IPueO6PbUtP8svJNFHiH2RCSASPRHTzTd8X06GRaNm
0vCJtvFmqNaCC2htMRsm2Yl8e01mI3jYXyuORN/GlBwcTzFNZxHaAPYWxDZMiWw8K9DDJpROH5az
JwBqzc6y35rhzVlPaDARLtBoEYQgCnfAwl5k/mEZI7oCV6oC0VHp1GlJYkdtQXSzvFuHT5k8dOUA
SDxLFq2CZMg53pb9IKyLCgp/CLQV6y3VrOV/SwS3aLhyZyt2dCKjIFAMOI2QONM1qqfnXOmvfOnx
6rlfVQ3hJ3nhvc2A6cEAyR1k7CFGcPWhv8IzSujQqk0y0AsdluKXi95SN7EV0NPhq1Qa8iMcaDDA
YX2xuxjnHvxcT0BECEdcRr+Nd2ME+sAFGlBOk/91/oNWDY10hbQN1otKCo+Nsh50KMpepcgnqFZZ
umVHpAKa5KpEgxlR0BcdDVnCBR/TEVWVj4rJw4w8K1AfmrggyliJhKGoXOKx/tPCJURrmkRPCljS
WK4kvzsViX3j8RJ68IZ+Q7iWNfT5CQdPWdm+hbal7yRFchb/Yp2pQtJnikirZjCOTWE5LqmZOO92
yajbkeJff5mAybSfkoP5AboKOb4FFL8b0jswcgL7k1mBoMkZYZfmM8NFo83W9N8cOnN4Fy0cLz1H
VDKl1E0Qv9WrA3hZslWpEvj2hG5+zRhRa7fIr0kvgc1X6wQAxNC4NgETSrFFXmQpr2x9hDe4KWtS
+o5rzdyMyR5oL9uBjUG9xhUEhELu41wgDo2O9ImoCY3tRkQ/K3q2uCla3yHCZgAyUzvbkFpQv7Tq
fxEjUKf5zaFak56jRTscsHcgfWzxllNPVFUCsBqDaw/6agDOBza4HQSucuIV4zmAHhQq2HcuPK+E
mVb/ETGa370zIr5YMB6KIQOGoOFpZrHBeV6UHV5SMEnUA9zoNGtmQAZGQO7L5Dr8NOm3sETczOS7
tiV8BgnOPedtQFlBKmSpKhFLKvbsBd25KQlSMN2JdLDghiqGbWG+k53Z/k7OA6oXCUk4+FyCpGS+
6CQDKPxbMZWWa5BGNJcaX6MLaVnqJ97r/3IaqfI0igt2GxEZ0gn9DcM6Gc2JdqCsK88e+t8SUneF
IUjXK40gLl8DsZb0FashhqYTXUeN+mzAFwuRpNBgAFXdWo87FHXJshUwFhuZOMyZ58/n6Gf8lhpg
spu7Dhmf1Z9xovEsMLHzr2w8gJ0QAwQcVhCKQfMluTtIoPsR01hmkFL6Fbw/9o/CwlnoZdNj0vZh
OFJpsvHAzgtSm69r2HQIh2xh5NfKo9tElcSjCSeBnIDunWWhyE56XjrtIcdmqoVz6Dwoim3j6iu0
COjbm7aBnJ6+s9EH7MAA0rEjIyGagtOVHIGtElE1V9cm8hZk2DJj4BP0ANnQpDTcINwdUkQA05dq
pDRP6D+CNSQF4gDQPJHQIJVovKotxKNv4jRHwMThycHSnRkAOV8qBQL7Rh1v/F5pAlHUuuzoWd8I
mHGgMdhUMKVIwRTC2tRcamvL+Z8Gd0l6xFkS8F7bjUs4FeSIED9YeUn4C+YwIHcwmOVZOgZ7rIHI
30jsk1cF74L7qrbfzPI1RI9losfk302+mMagMjNhjLo3BWZWFz9k+7JMDArQRcc9xCY0UNr9L62a
su1sQEi+SUihE22eHHzbuXv1K+WbZLxo4ZEtEj5pSbAkSEez8zk4BoUzsgBElBytJtaMeksWk2gt
13pyK6EwFzQkklAgwGH5QLKYN48dX5W/hbBYgBFx+LlS8HKVCgQRv8ULe38AgoA/L82ZZWd/TbCj
c3OHU5+0ibg6SQOosHhb/HUGhrCq4INBj+3znTvue+XQuMcSKfnspLuk38GdxN6ToX6FTx88oTr4
o7f0PfFtj31k8yZrrXnBPmnKDW43Vlsw6vqeka0BmATtZZVBMg9T2LAtHLdb5rw6doRx7ClQqbUd
d+HX5PLceViK8ADgMoOqXqgRWrHmtq27ZRlp/7VIZSEWhoFFUyxKm/Es+xrUeLMJGHLAMHFA24iL
thV9a+pbjGWFDnKHC3HUnY8y+prZynWLLLy17gOkQmEQRlTcVmie8sZdOc5e4WIaNI5Uc8X/mKy7
0q41XQdjfiioKCdJCB64kA0r9KFkRF4LdjuzpAGD8CyaAKyfyo6efg1omKDp6dphEj1Qo1863g3c
g4sk3YgaU42uWXctxT9lAAtLLutDGow6Dczp/0vgFDB7QcgtWB7R6tWYzzogNeJ1dxMzUcd+ZIO3
Gm06YmRgQ2GtS0wOaLaZAk8KVEkb29a5WtA6PN1E6+YeEhYN9IR/jRvhe7GxSnpZXcOvA+U3gJdK
guhCOVyBaNLje5jtnJDaPb0HU/7Siu6i3Nw4BlsoFWY8un6bPCi+BhMmNAmMs58fZ4CEQW8+Smmx
gujHhjUtYe1CPQH28uLTzk9AwIUEFAOrjiHoH5xDVZRvqaMMCCkzMnyMMykO6OdzT8oCuxBthwzb
RhPFiOYe5dabgnuBaCp01kPFZ15M2IMetVyw7H6CBri+6cy/drBs5P6Z+0M3vXf5hPFqt21yBbGO
GE/eK71YvekhOUBFQM4FhPR9BCWWgGQG6bkpaUJKFyUFTZdgehhA4VDUtyyN3tt6XAZttg3pPKSa
uXWG9py6SEtY5Qf7gPEnjfINxZxWuNS9J00DAKl2YLx2Q+3u55CjoIIfps4D1Fl5PHy1aFIwUcQg
ugeZg0EhPeGZTL6PspODnGXu0v8qTWC8Kko7ZKuYUSvEVJcZlAtFyHyH/YOviIvXCb3OGgM5Rwj2
dvMRFMjOV69D1a8nmAoyJPHGu1q6f1yiuJc88fpACRnOKC8wUeBLI9df6CZYm2fS0rNKV5qB6Vl3
VVU6Rbhq+ASERms+xFIbEf5NBqLbA1AFUhwQD80xixYqgF2z+fj1lcom5EMctKGouJ1wq7p38OMv
xAtBes8WygNEttBiTIx/2S6me+EAjs2pCdK74CuTFEI/t2TNDQhEJBpxYYyPAk4N8Z0yv7sYB+QM
/7OIeWNHw4gLZ8QYYmjcS+wM6KP4ixL/TVvYDrisQzq4pEj4BpVohl1BaDuhu0pBD/aUn20FnDW5
ygCwA/KuU7PZlrfSaZmI9Dqav4ArwYMD5EOCPrDbQyyUOt6dIq0hnD2tAOy++ujSeqNo/rfHeo/7
0qr/y7Rka3BrV2hb2EC4wHtsU3LPuHlyosiNePseGvsNCrYhmXh9UTzzbDrde7zWoOV1GWoJZWq+
j4SxCmdLaGTyPSsLeD4ZV0GLkW1FxGlxMPK4efLm1BI5sSkgFBaRczA5ZzSUkuQjqb+K6WHkGB7P
17oxPrSK3FGHyNvfJymoa+3b9en5AeVEyzPxIA+4a0X/1qd5qxnfEQ2pRkUAmr87UNsqmzYdzqzc
wMRfYlIEkQfZ4l1P0qMhXV2Qg7UmgMI2WNhjcZyfWMUBDI02jVkgRIOEmBjfGFQTcUCbO0aEB+CS
/z2nTxnYpHdjPOnMYtNJXzjjpc7grUJU4/qcG/MtlMkZJSeZahrkB4vOaYbjblH3O1LWzcyJIyCM
g762TWdtxOmK3zj3FqgCQCW84cwEPFUzFwRzPBrreu73HWGhwEUvID5TATiV91IZaDjBgXOpH3zd
A2LNb9aNYSWwphHAVJDNK6SiXwU6sO5QLHE4RAY6pB52oQSGBD3fNEk3Rfh/JJ3XlqpYEIafiLUI
gnJLUsw53bDUVokKoqSnn2+fGed0290KyE61q/5AmPmJxyJ+Q0hQxJk56guUgW0NJjYQ+OGX8IOt
RVjFJ5N0VcQMH3ywUlADD1MMJ6gmZpiC3SjGRA2vkl1mEW7ZNTOTVl6H2UNF8j2KAb0geNPUJ4ic
TxgKBiq2mbQg5C/MavnDNiZGzKbS9buKYSiJL6yBHDHrJDEuxWp/DjoLXa0zqxXAp/cwQtFFYTiE
QMNLEeAHPr7sw4+E51AJKcuw6NAyIjQwchIV5xFcVpFTkLZ5gIrHQKY9Vvkzd8XESYnwBZr7BRxc
yg3mbNAx3emV0wdahRSy4cF1bEpbIskYhq0tdlr5XWARpXTM1nHA7itnPqLA6LKlqLTYlY3SYRrD
FXT0kq8dyCck360O6Ddi5C5S5yy9K8JDgRGOKB3iWSqX3Ups1QJkXcYtviImU4aAArwLSpLpgg2c
WOvoWgmqcx0Q5BdISL3gEgYBZeneDH4TKBd6P7lxPyKQjz4kXNnPsBrgmPJvsW4l/wUwf1AFQgq5
9wEJlTkyXPqyOghDF11Shk+Sw0U/GxukhIXNdFFk2BWzm2MCLIGIhaRbalF3kplgo5cQmpHleKZ+
VU8GTIcmCJx6dj5633tTFVQIn1qcBagEfIJsGCrQs39U2+BYQPcKmHAN9PVSEkQlcYOoqjN5YC8l
LMXfgA8EBxD4aPUjnzoTePKESzbSo6RsVCyKtG+07VVIxV+Vw3Og+llHxA9QW8B/QlYKFUvff6iv
KvBY1hMdUS+Gkl5LIwFHThJkfBA//akYYmrGuCXpoS4wCd5mneyWU73rOTnM4AEe4C+61ZsMHBKG
lyjQD52ghLyJxAKqFcQqKCcKK/qaMp7x7E8yFX24bs7KBqAS0TLitKfBbSOJ8sI1UyZbmJK5EVvK
PP6XGv1SB5HQY8VrutDJFLFhakCtMOYd9ZvOu/hF9a1BJR5dXtI4EviMvAz2EUKxET4FfXLKosdQ
eu8xgxGayrnpaSS+dDMevQEbEGqkYeLob7Ef11N42vmwoKrwAc3eFKtfMSyxcjHCZB/E+JOpXFob
kdKlaAlq+a0E00woyjA0Ovy6yy71n5/CzzhnidgPcZ7Z5X7X4VIfXPLv9Mvmv8faX8UDr6DOSLjU
tBpoCZwwABwQmVZsPTVIG4ZU7D6GDIQWBGpTOSlDpcyf2yfmljI1apJFuaGirh4PvSuhhavfXjEE
b2xtif0HXTSqoKJ3DJBAw6axd+9RyH1LFBUAM1da4Icalb12oUlvX6AuIibbREf4AlT684kMYUNo
fo7kh/FDd4AO3ieEfEITXj0ZOeay3x0FCDkzYJK99SEgZIRIIIUQ+pMuEI6nYiZioAMprZ3o7xvI
ftljSeIP0Oty3UuJIgODQsRzV2j3Oju9yfqAYZqJ6YM0zTvFdpfUJ9OhXJQT7QXoiT06t724FIMW
4y1GYriSQf2bWLNGxNas1k1DMrgh2cF9rGGRJwRZq4+LwzjxFHw9pmtQIy8CX3G5PTiJYqEOCtif
2ES+0a2mZ3xDR0Cfa68EqJSR7db7xLNIY7wXXYOrI/PqAHox2kqsHdwpQTOqhEcHITW7XdE4AnAn
5g32oAmRdq1SgG9M9CkQ4EbulfgnGoqiZEAyf5DNB+IDv/ZxD2EJwkxuPZdN9yGJHKMXpT1Z16UQ
rSVPC3GZGiDd5X7iDRJIgbkW4WMs4AS/s5YgHk9XEnj6tP+piBR7nogY+8ldUxqbUuIbi0Ho6k0P
uta7RpF3J/K7Nb0F0FkgS65KzMHEQGpbAv37K2nu5CGlNHD9OrS4Wz+pQP+7x+ReAoQie4g8wfEi
SVp7ZLmEY1ZN5raizIVnqBMqB+xPWx03wtZjO1nXaBD+LBnhKFFWFLO3ZoZ0NxNbXwq/zKpRsH2a
JIHIUSOVhujb90tjvEl5BG6tQ/4n6/1eVdgm6YovPp6m69es7XsDQPwBs1KA4RJ5DNG+OupvNZco
I54a9l6TUiCTylhZBFE8iaBKZ1QJAxO4/PgdVkh39CA/YHFPk7Pv/KBCKJc/W+2Bvu1mMnshKT6l
wSol8Eryndbf9L6a0y8Ak/YxlhNQrM+5zL0w5jjJWR7M5I55n4ClheghggphGCVm9QzdwQFBLnlz
9mWVSGhG+pB9nmq4AgkT6luDVv3J94Itkqrf+p/1+/P1ekhAvsN9Xa2kQB0LsniAS9dPpVDcpzIk
09hg1Dt4l4TFjbyLJOOmkcZLTNMGJT4lbnvih5dAeYDZUgk/w2ZC+lYwcDZvNNLzmpDu3rA+5VgI
mY0XtKOvvCczH1XktXRyNjClwYpg2vpCuRJKcUDAFLA+l/WfGtA/ZyHRIu+Be6ODa0MIvTJGSuEU
QTX6AbQNzh04EgHqyN8hpZYEgmziywW0mCx0RMdPVqTcxMA28PaiMpdefmw9VQ1db9Y95iOC+5dG
ZAxT6slGrYcoE2VRpnojJgfYm4kZQFwrswQxllka3ifbqTUJACKnBoqLABBpEuqnyLTquIiqwcjs
qs3nTcksOyrgBMSgILcMZNlRzGjKZYkdh6DGiMBSfK8adh8Yq9WzTn9ZhdNv0Dyq8KZBGyjfGcKM
dWVw38kNiQ13AmonZbUWmxjiPysD6FfmSFH/qGfm2QiVAaczMVfdsWcE59KTgE9Re3t/3CzlqtGM
O9YqGU9KURFFtCr/Tb+/n1f0wDdzmuDVTos4XOjtSXgOtUrtQ7v8UYYS1FfTKBadrM/61JxrZDzZ
7RQdoaDOyTCLcyFhD1MGUTjAtDzdoktM1ZYmEvbATUHA8UVhGAeO6ytGa4jbS47vzq7bFqwCgkZt
cEwC1BzP4etRkisI1XSEkrTF+55k9MQY0DtlmRvRQjXXKP4g39Bo40TtuXUl78ocxECTTLQPYkRQ
ZoSqRR+IqRRvEmbXVlFd7ubrjeIpS0oK1aZCMCwCv2BEPxG9gTxAOMMR4FeB3mR77gA3yRdtjWYZ
rvXKCJGi/e8yePwun610zNb59n15zvuLyrTqMYjraeiX43JMktrHu8gNhtFoMA6GH/85MmzsJqzC
9oc8c0yvP0pGiPhPcwBXljYVrT8uZ+nitclWv91rk5zTzRvY6ZXHoVpIif1Ch2MjHeSdeZAObC13
pHB38RFkdLXMT4M9T7pts4WcsqznEqJc85pHQNJzjtqiVy2REYXKZBMBD7vRE0BQxyPdFDNlEi+a
UTUJF9yqFRXcGRJw71W8CJbPMaSpCRS7Gdkt9MYX/QlSLGNwZB7ioq4yRFJlHIwCDzFxxJrSyWsk
+8ow8kvvOUyGd0prM1KHyyf8IkAJ9hvfhnnfxTLJx+zRS3zCgqnFYHA41nP4GX0nCCbzpgGSVC5p
Uhutp0nsPN2bPmSbNONdDoLHl9ceSQVbsp+z0HvbkXVk+rLN0c9GpMnpjVtX81RXR5Mw/bs6vpc6
2D56ybDvdlwwhaan3w1fE7ShJIuleDnwzTmQ/SsJUOgz32twaq7NIdw0BzQF37ti1x2ic7xRDiya
K+xGaY5FMoauibWAB/F9ZE6yUQ83EtNLaNnnqHaRFxxFI5Sipt8pVKj3fDB+W60rc1VEV37lN/5v
3vji5T03G2Ucop1pk2RMFEVfQZ2De075aFHPfrNslY31Ue8uXtf5nT+4y/w2X0AJmbwWzcCiFJ6t
kPSgu84ydCesbCTPRGORk0clDaF3lDlHhCtDykVjMLK0YrwY+EADht2kmEU0NL0ANrOFG/bE8GmI
CTgNP6FRIppGCHb4PBxoarYyROPKZSTRhtoQjbWxMo7n6Zy8y2tujusp2+Jp6b/mEVQnK51rY22M
hPBYvnWokGZTPDOnxPg+7KfIUoaYBh4T0+qGDEYyJqOSg9Ye0QAkAP/pa/Symj2bhewnIlyYnHKo
zOfrkBPTnukj4mXowPGTOFrOxTVjTK6nP7TmvLf/9s3h29fGWJpMda5F/KbwZWhkGD355hhjZjw8
3O6iuSzLp3gkDTEE9DA2tFVHdTSbdJfdeugg/HtowxL2rf99UKcML/URESKLT+xkW51DZxxcG+ep
1XrdGFnefxcmLrq+RT5MIuRxHjXHIlEITROI55nPlfhMkkKobpzwef/dlWSaTBtuFzqiHpJs3RBK
9Fnd4KjpNOsnxX70yHVXWSOIqazbpbz8THr+jfTs07Li68Ax7ZtkJ8M1RJ15b3k3fNYue92MmtFg
KdnZMJv519JatO7R8Y7suiwcUHlIzFMMeyuzE5tUg89OinGGXpHVY5whuOiEjjlHB8kmAPZfE6TZ
LDZHM36ykikkHwaUKPha1PtsbEYn9cm8VPzx52ATz0sxF+C7wZgn/2u9eCZ+w4zDLTD4Xjtg8x3E
rJzXHGliCx4RD0jptjJm8+ez9/Vy6zSw3LE9Rw+VG58sMcq2Y8sY1T6FbA6C/7bzXCJ4YWs0IlXd
OQ69HIYEirjPrIVowO4b1xyCxhOPPbtth1fygOPhSvwTR6ID8E/+1wWoRHIeaudzSkwOWwhb4djA
/2atjxyXJd5LOovvT1jLTt/HWcDewfu0cHW2I6c+JAuObQ08Un52OEbimQc1SIsU17SxS+dG1WN9
MCw+1umCNoMFgsT+TZ4OmUj/6aT8hB+KRcGNr7vLLuNIj5+VWH+cCGcLTo3mLgdFL8J+OsiT2PKk
nbSW6dRckXgvJ/73CqpXXK44DtQWJx8mDik+jv4Qfxa3/e0rtvL4XAILnVFGCel47pV4Pp++uGJ9
DFvNEgPmIlqR/fq/84Pm4xwkAXjJ5xLPG/tl3Q4YEfIQV6WOVK7n/6tQ/6myczZYHrbmigOIe0qs
G1niVIw5bjKaJDRX46Jo5NQ8gkWw+Dk/Z7AY0KdYFFZQ5DmbaFbRlwB3DntcEdkW/5YdjSllL/9w
wOeDT6LYpR9wWtxSOdeHMxJkuIhAYzXv7TBLm3T0XvIF9HdltPCuE+Bn9mqFlvdoMjsLMcsr6TzT
wx37D5E/9O290gr2g323De3F1l/7w8M0m1YuuQUvWEgrbSymB/TWeIjO3PMu6vRyUVzubG5Np+tu
hH65BVeVNep9Th0saZBipULmiOel/WOmR0Ob78iPuLEXL8TXlK+gbPhNYeeL1Iu910YcIfX47QIy
vIOLnCNWCMq0LglUvuIOxr9uxBnEq5xiKM4CSp73iXfBHPdC1lrWSqYKcFIMFpNRDB/bhvJBgs5N
GPUQ8RyUel3QMkPxIJpwSUR5zYHVFI1S5OUl3oXQAJMEQl3/fjL/TRNfDsGCPeT2jjrU9Av75WFd
bNdrmGrWi6sQhyt2EQrkivX/J+BT8Q7mLcYRZwu90KtkK9wgOe6YayJBLibaifmutzSYb+RlfTKQ
vnfLU/uH+t2SGTBwLKalO6HWusLb4GsdKDitmL3nogcF9DaATU48r5llxANlgCnyK/Sy2hFLxsCC
osEjtHaZMx8NX/PL197tXuPd107di5jExAwuWprxQeOGVm39pTZ7CB5Ph1F1eft0gMX/HWEshvZf
bW3GF/St6JfFFF649Z7+HCZ8pkhjw9roL9edtaWMRUXLP+OSY911d4k8L48T/x+WyyWfZ8mvTrJ3
+VjMGcYoZESLeaL+/xLqf9PF+CMmlZd1SK0b4PQR5FP6eWazW9plxITcmsNwaPn+fdlzbsxDN/ZE
DCaMh5kJxJgXPwFR4zOi+DD88hNLHDg7OxgZVrhXF+60dMS8LsbgTcyzlcVxxFzPyszIzJjixEGl
mTRjmbDFmtDY5gwRE9Ip/2ZnMbuQ7tl+3cYuHJyxbEBi48Ipnf6MxdB+c5dALfLgAivL8A/zxuVz
g6jd9O8vtxpWQzwtJ/83lZgIe9N4otsdd/nSY9XQx/g3/1tiBxsCkYjl+82aReWCC+zGIrZk979B
oB3W1FRc59etj7Du2dpw9yr3ME2tIZ9OvAfENB1D9syhWKKiv869iFBCcWkIc8gXMedhlMQbxSSQ
sHL9f3eAIy9IHfasW+kZU901QoulmggOteYG5V4qw3dGBiPcW8yc1WQlOY+N5KzswAVLTdMGLtGc
/6fO9pP+4rjfr/hvTzHeMmal2xxfUzj0SPeii/TQvMGQEgfPw2Xr0pc6R+ZbwC/PkjVD0II/njVv
0WNqgypuEYJZwLgsHCwWz3nlkJ98/FyxzdFulL75O2Di0q1tIKHOlwecBb5qi+YG2n8sfpLHwUwc
QrZNS+LwjR+NrqYXWaV1BTgwvipWNFYsRIqZusSuCJqh9fKy8W9H5Dvht7w2skTYL/oo9pmo1N97
zvJwmJ7EeikWm8uJEIDGYlkSE2m+ZjJ3gsnpX/eT/Vvh0ENA7axFRxenYmbhDld0/RA3BfFbOv+Q
2ufyHtET0UnCdoeAKQPYYymoxap0FjOboNzem2As0I9nFYR7W3K/o8y2zPlnktk33aU3iGFQsr6Q
E6Nb85U+m9FTSseciW4uxs5rpG6+PKPQs5U4dXMVUZZYaWLPu/ozWOlLRH1Ztn+TgEUfvzh+eo90
yziT6Nvhre6ivOZw/9ngIJ8+4jaKT/Fvbp6J8A70B8MZsSo3OVMV4M4bwycuJeSFHeoVDlYK/MPD
iYc5yh1jV46lCZapjgwizI6HZE/dgStNQaA771G3BAtgD1zET+a6M7CzSTk2R+8Rv7PRo58F8/Rf
+CB6JMr+NLeIH69UkHmI5tZHivVZ8NP/yymBpT5ZLM4tlyCNvs6HroPDlRNOw2nOT+HUmNV27lDd
ccDZeYMVfc+tnGCFN/lUHJvF98psQTOKPkFkuuvPyuOSxAmL0losN2vLcJ7WexZ70bhgZ9NMYD1P
WAEqa/21rBN0QesyH89flj40iBKbcY+pKLKbdW8LSx9NaNp+LjrOk4XeahxYxFBUrHArxgCQFfc1
zae4IvEZYLS4YoIfzNMdVo/Wb1RcmXiHIqiKnHDcjvCVOJlL/mLt3245zh3ISowbxBQcYyhGx8dn
8EnWte9RHPl33xRMVKBtjQvRMRyxVkeMIYl3yPZzncwHQ/aQdsPtEP8UD4cEN2Vkd3znBs3//w5n
l24i279/Y5MEyoWx+W/UltzQ1s6nzBO3wex7JHb8Wz1G4/HuNN/tnvbjD0Fp1i3qCJa+0SxphJao
Y46kkWaZI2WDBoedzMO/dElOlLMiGQaSjt0v9V6sz0dYq9nKtPH56gz2yQRdhK027fx63fi4b/qD
S/Nn2GRbLBGRANpn3TcnJZ9SG/1mYs4TvxPxioiDREQD2u/f70S8I+5JOStshfvyG141p50vFluW
r/V9yWID4IJ1IvKlc391mH9dqw9QjuCxr3sikkSemHC+9cMJNbv3SUSc/8f22QmJBVe8Ml1rNoCb
pXipbr+XskNii2dsDt18rcDptbBk9CCPevEa+ogTLcXGQexVVK9yZbYHslNPm72IKsQOksO9rWQp
FOX/hZ/ZMp4nW3yeFhRGiGqjbeUS7efW3H3lfwqQ7EsGuONmripXlcFNDDVQH8X7FKqnuLyWg+Fg
IyaUaBo+EF0ftoun3+utVTKwcmoPNuFeOpdM9nsWt9/RWKBg9KP42Ye7CE7ZMul5TBtwH6kLClUX
C1lNLMt5NYY+MZTKHzRNhz+FqOsbdrHrX6lPoPm1V2/xXls1j2QrH5tHtY+WOpsHchq4tVKPVq0Q
pSB4XJHblk7hFZhfpfZTt5Oj1LPenHRXSg6CSL9DbqCqgmQvCCWZvEL6ypHmoIxC1j1/vka5rvsN
aLfMLHG8wvQ+HabkkAedB1dw0K1+cUqU9OyWLZDCOM4maTb/Dox9+/5sDaNBIIFkeG72JzrFpxAd
78aYJ6Y+l5MC2Z5o1idzbspo1NWYi/QA5P4YLhV2Nh8y42SiNVAOXxgddaDN4AhNy0oUcu8JWH5R
sWmRVi+/F8glAneUSJUjoe8SJIn/rLp9PycdmQpt7s8XgXAKk106zxtqJhWpZJNFh1SqALyIj6UF
zSRpWOt6kD+y9bt79DPEmPvnMEa2NN4r8MMMappfgN6D7HcemCothA5riRtPg4RVNzOex378nCfF
PqqEh1QIYX4Vgf8xAAmA9iwLdjZZD83MIccd4Cz6oXgA2MiBkI19pIONfDZSi+u7ojKLGHVKeaYR
JSFS8JSNcUQ1KLNIiYEyzqz/zZfG59RWLJekdgUggbJFDo0RrLAoPwlkBII0AvPgG+TdyS5LFB2S
kBJru/4YqqvJuPjAvBghDP9THmXaOtjGAmk2Pvkp6OerlAIewMtntAK5qPdUq1SJssJU8NnIDtOw
gLPjPaAXpITVuD/sV8ouhbKLxCnKiBB0axij0QB4rr6m3UJqty+ugWIQrLn2EEMsh8pbwQhHvyg9
Vm9P0UsnNQI0pmgkE8Ur8Z5SY7+cFE71HTiUr9pPNkIhCxAcgn/yG0l+tgnv2A+fmIFr5AEYWilQ
3xaTtCj8WWU5e/emmbLRensgkqgWgVJaSJxaFFb+1ZUp8KUR/T/P7NZAFy1g4CeoKUJnzT+UNmCK
xIodc37QF1Ay+8rVwAmyCW1RjU+1/8vlsfBg+mEioFFR+Ea9TZjlqM83o35OmA1kAm5eHiOYBrtg
ZeiNMwjOX5Q5BKpDgVnYYauRxmCxtY8naiCl1jldEw+T5jOqEsXls3cfwK0lfMEejhV2X3xKfJoB
/9DNMwqtVFjggjA6UeTzBEdDoPcwWkdkafYzMZyn8P0if5+UGFU/O1QS4cpnQtBeKk6Nvi+wWhRw
iByA5vO91wwdwAVzLPovQN8GMPkoCgqcjwZ0LQDzlf0gpsxwz5xTLg7F1RXYf5GpUzEgJhJhpT0G
gyFlnxc1IAFXKopy+YMCoPYhXn9mrzYdDvpr2chHgnnOrS8RWUS72WaIeGpfxUJrrw7occ9zr0sX
QHlS4y6Y+qH8aGp9BC5YeW7ALuHRfA5BdesZOV9MurWSED6rRkFKJJs/1/K7nRrf2KOahxZvB6gF
BUFL7f+pg2KeSHdR5kX1BxKUCcwOWtWH6n96EdhLUVlVNLZb0bobwK7LdYBgkDIhiNSoU74dfBa/
SGTnKxQnseUi5obAFVTNSANPZGAMpwI1V4reX/8XzxV8lrj4TkINgeKUfNbf1SpdqmXtKZ6B2YTJ
GkLRTafvf7lTEtU74sJEFWaLewSYajf4XsH1SqBIFC2Y/V7xDpyy2a2E6hhIBC+qJSdqKX8zMYNW
XWLOjkb7A/ELPJfuKmSQWAKnPNX1oyg4wiIVwgh6b1ciJScKao2+E0rOgK08UQsLqyUsHJtyHEqL
DsREU1lJ+scvqYcMwp6TArUWSCCtHUxSvKfr2gqg1QIPWRoRxe7XTa6Rs48J5ptZHzDTi5maUlMJ
YyDPAWPBM1GIoXXShGAFRV/SoBp9YhcFTKDlsygctZivlU+ch4QRDugIC1m51+F1wE+mW4d78xzv
w0tC6u0yuMUX9Rbu4wdLbHHMH+oNW77j51FAzNh8H+ggfC+9W8NJbzBb/qJTt8dU+VAf6aZspx/s
hCPdVW8JDfe2ukd6wU0I4QXj9n3QbV8XQIrqTT1+oPEcU07d3tobHmR3+ZQf0sPz/r3mh3rJsdI9
E5mxGWwbslVWfMivZG9CXgPmtfcn7ZGtl08CwsXwl0GhAW60lGt8LNfSod69z4jT/s79Q8GQzJ3i
LvRXrOLcUPWK/4pzBFUClvUwoVQHBsY2D+W52aiP3uV3j+4ZLWx9r/q1+lN33fa3Ks+cptiVlBIS
4jcNbTl2LWTiGlC1dt0ikOUa9Qhs5QslkNyTsatXAW+OPp8h7/zgfGsMs8ZXcy9FNvUHXn+MChNO
XZ98pCZY3jMsvAYobziG3sO7lArGF/L0ntQ5QTsWExr/06dU953emkmVw4t0DDwYnQjZeBLIFUVl
p+xPMbuD7qKCUrfTfVKNyhujCveYogLQRi9yBjcNi+2OeitqaFYf+sVNdOEW2xKULmy4ysy6z5tK
HE6mft6+HZn8+Pv4g3TEgrnjC3JmFbdeGsKkA1bDSlVUk65x8i/Ac7eP7Jxs12xKDOqaNmZjCRt+
FQiGr7znOiUz/BUuLIdP7C0YEQzw94Qr7IVC8C5Z9o4EnAKjLKAEzk4Dtmc192Kps6JNNRK6yd/7
73nKG6fbsyw9T7hJKvuE3ojPfLt90in5tf4wH9kfGAH8g6/5+bdV1vnV2GbndhFe5GPvNrjRnemI
VFjqnx3cCG+xa7mREwK5JJ/q5e9YH59/r/PvGt7R4XKDWxEB+HXCi3EjZOQitUcn8ssIjeI4Lhwt
n38kfrnH0d/76xJK7Yu/isyNtOJtwU3bl5vXOT1qm9xhV3KFv9osuN/tpro3d3Or7Qe3cpvfm4Wy
ic/Zobtpt+e+w+0K1fDdZz0Qn4Oswv63/S2CQ7WrNyhlk9Ojk5+/55SkSMbIbG/BTdnnd+3Urr73
J1fA+sSpbhU7Tz7sg30Twlir/PJ9aPv6+r0VD30LwPEOAD++f1ftJoeIfuIn6Y/DS33XPEmYgZHe
zqzwLqP9+KgW5uENSAcvOPXnwPk7f4+8Szp97gBHgLQYh+7+ustc8gt58OvrPLgm3N7nn7zgLm0J
yctVt9UPwR/Q4RWK2WAX9r81/lcvcKeL16GjzA680mpPxja8MDEhvHDTaFVu8euAaw/8w/bGRIX9
5jX4o71u4aW9qSfl2i7r7etMXAcBhzzeJaGacQBrfa63g6P2iE7fC73mkBxQFHvdVVwtgFlzt4Kz
MsNG+Lvqdsahf+pOGnm4O6acNEhzI4NxfO65dd+jcmq3zeW3VW9MwPSKknnvj7P8rv2/5JoceN+T
OhDPAP2c9NhK8b/5G9yqR71Iz/E9vv82vRt2iexDpJ1goC5iJlZaZPXbtFvCzqVxTVlvYNtY6hXO
FrYwB/XAkcpRB5DtgN5bu4Fml55p/fic37mu5NCR4pKeLg3dLMw/cd47HzG5psiq2+Wy42N/Ll/R
/bc4rzIIPmvOd5XwZ6Ib3XnLidc3ZFwR8908D7Cfug2DvNOs5qRtBzCTGXD7gDWOUVVckZVtlskh
upa92ftAh/ld48SN6UY8ZZWhe1wBn5TXeqVtmuX7qp24L/k9v7fi9yk3QlSaeIUM6JJ3h/fiYezl
nXrRbsomrO30CKMkeQSX/omuyAExxEjs4FouM+pQmaWdvrWVH1tSGSxAqhUznNb0ZFI57PYokDZ3
Zqjw/pPBUVjZVdukkYUU41/JaH30t/Ro+jWQcugTVn+bcm9bMVRO/S3vSwYWugfiAyeH/jY7mDk3
OTk0i95Z+6MdlFMmWpik9dPSGed/9DmiQGx3Dr+lmJO0h8FEExwV5oLolt9fUHtOyNIBfT7CUs36
jnHWNijDp8hMs+CRAon9L7H2hQ8C+ka/8QOID/QiGbo8p2l5Lt0GxAz8dKwRB7m26+JBw7SPJ8IW
fGTWXHDfzIFQAo7tBdCl9IY44LIPN2/1pXwMjMmnsgToitDMIhwzeYLKUGepe1wVB484coRGKYAj
MmU36Rje5AvHlC/K4Y2Aw5fA1ApPfdZ43a0vHEY5xffkwBOpB6PXkvd5OATP6AQPiDIRBaZHKYJ1
cf18paFAovdv0Hm5Js4U/+Fs9u+aUSKLWH/Aa8OoWvZS5xs67QWxe24XX38PzbSel+flxecFzUmW
m7vwxDsTsyv3eWluMGCjR8g0HKAr5JYCZIrIC9LBaBAMkWTonXVgeztYDazMznvfv/Vv5o3bF38c
5RacowvPQ0wqgHpxSq53Q7N38bR4vEq3Y7IMztUtLN0+lZOjsulvqxMd9ePIcyW86QEHmqm9cxBM
WuSLBuhshWNETeuHKq91EkbJpMDzM8AGWJo8SXgpHgmMj45lA8nadBVyBv2AfDk0okbzW3Nd12gV
LSsanxjVdD6j1/V5f10/VwK4/Pq6qqf6FB+YLJsDU6Kx+fQdtLge1OaZmXo31rcBpXExU7E7J/yn
HUidtChiIIQLqhBlCvxobIIuJFWJA5nMeE/ZHFiZCeR6uLZ0tkoHmdW5Qz9lAPHVxGDkZ2s/q8//
5EUh9nNXGYf8GV4iSnUoJ6/efWBiYoSRrPg3VP4UJu5rQYEwBDIsWvT90DbZobiWV/Wq7AYHybC/
q+z0W7YbNuifsYTL46paNedCsbT7T3LQsv9R421OKml8EdVYRKHkijP7C8aYrAd7s5+MvKIQwloK
awj8JyrucxYDnDDglPcCVyPoVdSpkc4UIePM3PBGWZXJixzBt9eOnoUrsZsQSnTfV7l8SXyuSQhP
5vtDxEa08L2U73kBFi1Ut08oxABZycHmMJPU1jELcyVIG3WfsJ2Q4pu62dtAfr5z3sTrLxJTiY4T
OM7KGP+oU/nTI13+jpxWvffYi+WCQ/JZAR8EqI9uDkhecSW3gZJPQxMWA3vRqCm9wvBNmQkhS7uV
2s0/iJTIGK5ky6jEe60//BClQKX5vjbB82dVgHJkPFR76emLbFIFViIf4iq1M0mvfQpMtZn8tNbq
UUzGzWGpf6hp6MqNvIWEtx48auQxGsnvoXZEWgWdfHgPIDyhg8rmdwQqLvldKjLSyMxGm7bovFAm
lxz32daieoUtoG9CsOz6y287e8NEaLvUVZslkN72A+CcpgaU2aOhdbQnhkrcOZ/sEVefoSBWNZE2
K7SvX1B5SxrB1WqeM+hPFqkHxKgUJ/ptJQI6QSET1DWwvjqbILMd1a+n+8WeFa4wnBChGfKkkiZt
SCcgZ+rEcjeSAOH3KFYj4IEfWr37wG9EXFPcEEjcHVkFHendlz5tqylC+uQzhgopDoHMh+L5kew2
eo5QIHO/iDwLhCU4bdwo2BDvejmYK3Q1o8/XCqQpzFuzMTyFnpJ99Z4tCFJaTygkYkQwK3oNQv3K
X0+p3ILDNCqULFjk5LJQdIrK2T+WX4GeVe/jc2VvFt0mJ5/8WqU6Cpyf4Ye1CRcYRONdsbuUIGX0
ZfbFQKoAw4ZCf+eDyzw7FrSfhcbI69B7b4rig/ZFPEI9rZLHaQhGWxl4Af5Vkvb0NOzSe1K4UDd1
dJYKTIkRBdNBfLcU1YDBNw263SwPqrEglhCIewh1ba5QC1K9mkCebMGLEF/VMTklvaAjyf+LcxJH
61Qi5wZq32gQqhJ5hTa8AsCVtbPIfAFPxnav7M496GghFBBS2eNwIXio5Tj4oJNEpQl+q67OEm5q
owhle7JO+QfJCHNIr0ThqHb70Bdl+GM/GBgvNR9DbJE+vVFjLnWSNKDEYJGkyMa0aGG1KWtERZdN
h8KZS2j+ox3mw/Pq4taXf/fsy4thoM97ObbF1Oe7550REn5uRjAru7mQC9TJ6JBN+nU/r8pkpzwk
RoJkXjpqkAKX+kJ+Foo3uY6nTOT1YXfLXkje1gphcauiQ3GHZ/g1WwTPggkY7xfJ4HDAyhl+80tP
gyFf/vWx/n2jUdqxMcIeikw1m0ZyKgIOTw5B+4+k89pqW9vC8BNpDElL9RZ3GwMmGIJvNAhFvXc9
/f4m++bk7IQ4trzKnP/8C4bNIRlnTjU9tyb0Z6I8s+6ZnGtRw4Z2u5tb6yj6Cg/IM8QSU0+eh+W9
iv54GuO1dngI3nw14Ju5YE8WngJeALhpF872PV9lzeJs+pcatwHXtU5+hTEVoB4hieG06sh5HjQm
bmzyMULlm/+J4fFnZb4JlL9CHfUxWuuuZqxlpO88hM2g0BxO6b8hr/dls59nuJ6OfxR0w1MPkcJo
v2eOhmA+gqpqaxtRHMzpch/HALupB7i7KR3SetO92X5o/LVFlQjCrefSJJ46OjY9VKsqexOVQtSB
dl18YBWtWq7NHL8Eg76KsODw5g9nWhf4TPQgOiTJsfmG+KPm1DeRBRfGUZu+SvtBeQ+O+bdMCRpI
jliBZny/MX4kM3du0swP/VytK6h3Ol+35aD2VHejXJzoRPIZOJYau3GZxGmXrq2JoNG/onTVkzqF
h9ROELQC0X/WMhMJWIMFuLIomJP1M04POqdRikC67tnesF0nqtsjjPXYB83uwr8gjmb5nMxfxnwT
5VOTtHhxcipz+rm7gKujtLvT6EBE8YJ7OxuwbgeAXIpNKcao5P/IEeoF04OJpLhKj0a+s8JPPy5W
NWa6bqXfqdBbwTgu4x3uZGCW+fJU4Yvmhueg9VZ8anpqsgZiRkTdGZsNtIBtABscL1qMKAKmVzau
HpZV7y1AbWuyccu966LlsU5xQSe+28/ZhDcjw+vjQ4jTxkQWk4Z+tvgQfYyD3WRsuaTlHbVmNy1f
Zu8CXgLnjM8iU5PFYaNWje32vrdGFA31M67+2MM0nwKKuiaz0xqKAZoutiJyDhQaGLc0XbELcYwv
1WZya4nOyE3IaDT/gMgJKw0dvgmHfm5lLQC1s75Deb3inOBC01jTzmG4NnO1c+SkjG8c1z1pDTg2
61uV+6pK8Rmi9qkCUXyXqCuzjsl1Bhz3mbUA3T02VAwnYuQ+LBIDqUdHVHnvPUftZxRS1GUHw8j3
uCaU2tmonpqGlfeF/+lx0CvIOTWtDzqKdPCxLF/XGEDqln7EkgWjAQRTzFdKcNGiBLq0cgSOfHiO
IA2bJhS1AVj4YuJvU5xdSFutszNNRNMoi6lusGxk4WEVCIc+646lDQXJ3Y/OCQGPpu1nD6Hwd80V
ipYy2nrFs97DYSJIph3vCsdFfHQQuX9hzOu+vJqL8Wpm9rNoT01aBbPEB++lomaOvUPMzChYxLtv
4/sPGcU7iQWIrukFSTPw0ahge6R/u4pvhvsTE8mC0LqGNGSczaNPQgUG7xIVXym9pYwJsMbp8ksY
/Il97y6qWfnZlvuUI9qsdyr6GNNpg6lGazGHtg5+CMyOnGq6sHrj6Vq+IditcQJgLsbYJUcEymWB
GHRl1nhgWFyABKcCfWPKwQkXpscEuTPSML8aDz6GaCbmz/Q6iWHcB9VXYkzfjvbGOluac7Jw1fDl
FORYFjMXoWJu2c+32DwO4bAt02qnCGUZRozprC+eF5R+8GYQSgv+j/VW69WjP6ChwpUj9ElBb9cD
qg+SAkTu73CBTvktcK0vGW6JQFgGKiIal9Ouxa6EDJ2+h8WBcsBYUHe02bkzcsZ5UNT0nzTwjmqG
DcfQik9fspIT49WGXTTg+SRKOV5ePD2xAPNvHfg13vY6/qzOKUvvze7ewkzVPfnQGDLEz3PM17rP
zLWDRYhhGeuhetRjKsCUCBWqLoVRApaHjt292hbgbT5zx/q2c+yj5DEC7ZwGDTUYQlgWkUNhGHJy
hSJqr5MXr6ACmJu98g56d8MpvSATu8RqebqQnGu6ESKNO2099mQTfZQtmWDeR6S7aBMf2uBP08Yv
jXh6oE1hGMnEIC2gtS2BOOba9nvG0JXLgO8/43RMpl2bn2kBFuasdnMLyXMr0Bxx2eRptXZt7BoY
c3lZLdIQTj6XBmheGB/fcrwrcI/fSiPQpAx2Qhwdk3Ofe8gWuidRxbn100hrS32XN9+cs9SGRUW+
yzsHYsowqavpr3rvX29B5fW5MGCcGRnSVwxHCLFpa4J/LuVCkkqF+ctZR0Ido5suFpGQ37yQVY4K
L8EkpOYAUwbFIFLROtaeWn9BXvLWR5vkQTecP61GTIlRrsMoudiJeumWeetaI+aZ7U7kx6IUn0Zn
OxTjRiwERNEmg48herFioqeuMOrZZaJtKQyH9qZgxPM9OjcHxVjd/okfp/JZJG94jwGcRjHj1ugi
o1nGdXQX/PACHmvaB2as7tDdx2COeMXIoFTmc/o44OOUVQ8qzXeihCtn7G9sbihUrq0BkjBdptLA
Tc7fJf21oxmMIQ1iRVcyo3DZSiiEpEpHhSbT+Dy7H4x4G4envj/2TPr01lizn1rFaDK3jxX21THI
gemp9Y64bh3fz7DuN81SfUb9h2FYYkOxWmZkRQTnWg8E9+RyqlTUItCYMQaRAkSiBMLU2+AbmQ/B
g4h6gghSnoH1DDA3ejeJ92R5ycWJP2L7x00e8YLiKQVu/VBwihXP+Frcpc63zWijByvCRI4nzffL
KQe0zP8n5G9mYKFvPMAYeGvFNtFfJgKyQu6AbY2wAEsED2PgHDsznLg5apccs0MM2isqrytFOC7t
QfW3x1TVL6Y170AUfFZ9S3Qia7gU+nYfBNnW+GFKZpaXjDt1UNUB4axMXuUn6qH64xuPRQnu0M9Y
psHOznbyrD3s6EkK97lVKixsLKoFRtzStI+MqUU+jhlExlBXUiZD76v+kv3Htexg1MrlE1SbNqCr
seAyAaMNtwb9/Zx4oum0kcfp8YdBvQdgYsFYX/jJ9Mg1DIZ/FU+SjmxPmj0KjByfPw2QSkaWM2ZF
mc3v0opQxkTYSHO54wk6hFz3y4etW19V+SDrPqRRj1yoxB3BwJhLMeBw5/dFvYxzes7UwcRWRlcT
N88uLfHGXv6mFLqiecO1H3vAD5NZarDlRUfwSiOi82uje7mC2QLS4YuVjFw5VKQxyi/61iaQ6vBK
qjiPYjB+QuowDqshxaUGgAfXBezMXevBNYg99Y7JCFvwIQ8eSYfDscfzsGxF8hETCyllQxuDZ3RX
jzw22m0pYHhCbLqCPJeYD9cs52i6gUMgqTaM77ys9yNJJzRiEaiE2KvY9LXYbo6Wc1RtcieQh2T7
4o4issfG1ES+afjWOnU3fCvUU2SAe8jlRNlpZOxQDIAnjnD/J+UraX2QupRZs6+Hr63mIs2GPdgT
n3ZvNP/MGOnPyFAqmTcGZaT4m/D2AzKYtBybLMAknRNwHqFmD92+czFsKVlbA7xbwFUxY/NMvDMw
KzWv2uh0nDH+NZQitZr3Eo80OXcV0EJAbeqlxItz8iJPDxyc1WdWqYbuf5NX5bbnLVdiQkeHb9Oa
gz7slAEjYRHVOEce1figCAutVIajIzpxUivNul+zncxWPYQAKKVvb0UtbV7BYQKISzZP3IwvDOvX
/CJYk3ezcveBOiHluOiJQM+WrX0QYT+zXoAqZMLOhBuK/Q7/ZsaNgn9WpN1N9y9rKe43IacxyLde
XH7tMsJVAxbVOzcT+BbbSaXowRx+F2+XlGYIaXG9TBvPXh4CNiQYF6tMCgF52mITEczffn/2a21d
qvLsgw6UwAt01FgTEHEltsfVZaEuYonkT5ECMYl+OJcG/DzGpZAV259qxcy0DdaweSis2wbKEq0k
jvdxAQ21BOjBpQqV+L4DdePUl9eS1hPKHePCBdl0QNGakBk1MkOdcWXCkRhFBoWSCQj2nWlPHDCj
hth4J0yPyfF2UZruaiv6Ix4ay3HW1eOSGNsigJ+KZU2Xz5AM5DV/RNZJ+bqgc+4VAhMOYg+fNmpA
busERhKRZp7Jnp6vJunM0ue26hpzvobhUagZGtAnhQBS9QF3Kswv6YZ97N+4a+S8DhpAF+rRr5af
ze1qJ/9gNXZ7t0F1mLr/JEtQ105dznLXMGQrdiMs7LB8nCO4jCAHIxljNgdqkv4I70yLgvXQ+I9F
ZW3xy1+HFnnxV4gpPZR24ndJh8FsAG932Zcurqckn4g/D87VGnQ1eyz+kul0F2ONEKfGo/RaKekX
0GsMzDCw4volmy3o/DEYyLvkxSV2SDMOETJ9X99bNra19ioqT0PR7DyYE4x/l9pfRWj1zASBTttv
MUHxUUwzK6hcZ6NbqBbL/NCCzEnv5PnJWta+MfW77rFPg40UsGHB5d7d0mpY82Gi3D1A0JGL4DdU
miLHgFvjOuExHMh9fzIx8KndA0s2pXWIMdyS3xGGSu99Sd1jmiZkoGAT0+ZOIaAZca4Kb7jQ/Web
aLumw2J/BC+DauQpiXmngwdNcuT0KWCwZDZnTLYWX4Gmxw4P62q8oBAMN1Q2crNTaYmivwrUq1+6
cDWK9dTGW05CuWAjbAOqCPaZcalSaCY8yyD6wiF5W7v6HhJNN4hvA2dbr18zLmA+SEKFpDrzgGWA
FHa0Ohxbc8f9mTeIhepLra74xNamd4L9s6SXfoZnGnurjPQycbDDyM71YIFE+1+bkfkbr8Is9MQk
Hg6N8ii3CFugxdH1cifGU0OT0bnwOZ5g0UhKp0PYQ4LDWzuA3Nrg7+LoMGysOgLIBWmdayIY8R3C
ymIm9l4KwvLaVT25Ri55JuxQd90TDFTkF6nNeJZdgrvqL2opbbQQdrB27B4dHbVeE3w0jrWV/pw3
9b+VxoCFIZkEHt23MeKOFZGy/LGAKAu7ie0FB9Dto3s8go2ceEVWmRVop8GficHJ9mn6HaYPHVHL
HA6Aov3kbjUrOWpRct9QM3b3tKSwauzux+w5orp1EQfUJYz5sJwB9ITzxPEC7MquW5nDrp0ZKtgN
yKXnwaeXxXCvDTwJSKZLj3MZpZhNSBA7fRBvTS5YrXEvvsz2xnDjZ1t6pV9wAkD7N7K+PkEi6kC+
DRKN3CF/xDUSrBHvNq+5QKxbC3kM3zH05K1VHcN9CcqUsS+R3ZOPItYvUnPbeB4wx1t4oBXbuZ6P
bHAwAmBESdKodeIDiN/i5i2jS+PL1NqTjd5AGkMeTlHXNBgscRgFjE1zCcxaSZeIt2lq9ThK4Ttx
khaXG+TIP91iXsPpjfVfTCtMD2ixNLzqpyoZCiwPUM0UKKWw3YqwfRF/H/m+pQcV35Kuu2BZyW0g
BDlpZmhqoeAFUGE4cEAwPJYpC74EvcgSPPygdHKA1oZOtJ67lQ8MeAKrSgrS8AebFHFbEUPomFdn
mSWavg2jtYwNPOg2Rbsu6qPrHVKbjD81cIvQZQnqztMw4uaaZm/1B/uFvt3WMftgLsY4muGwVt7s
gWivCmUkZVj+QVCZvNsWtEsAEDPED7CG6IEn0kLvKXn0Yt4jvgGNesavnJbBh+eK+57zTeUp7z2G
oNaPzR4LJxHpN36UQxHDcpFniFH+A+APhJnTHOBFPYo57qzle9ZhjlupoW6YYxBuQ+6u90SC+SrE
sU5SiLxguMfLI4Apavgthy73VonRtrnygreSa8kHmutrEzCEGVwBj6E+80mSYdljVzZ6Hf4NWn0c
ONFNBa/N2rMLcwHbMKKyDhWlfflZS+JPONwvcXVwrfZSTu6OFuzXEM+ImOHscDDTdJseZitX2gSY
ZDF6EYRRz4lDgHYpFa414+7BiFCsTKTNobhw5nqL50OKaDq17wcecAOywtmuYcTlwWX1VMTqXS89
pT/rnNCKLf4wYrUr9oR1HK18MmKhwjkx0bB1KH6+fASxWGMZN7m5kYPOst5NdZwW9Hj5bZBGIz+2
wLvi2MX+2wPdaYSvM/udadK9zMD1V98Ey9njO5RCrMFzdNAuOB5OjApKVewH8hq7Bv0gCQXwUcOw
kZgTvjdW4pCgOs67Hw/eo/ibcHzVJke+2V8wqzmJw1C8cSTAYsTFbDyKU0TNAiLIaCu+ZGI1Elfg
qs5VqqCKVDhseMEjKdHE9mvZUCyWUXzG3j/kMPABoq0ATAkzhll/jXFSH1RxGKLNyId3U/2RIO41
/RLGGCFHYh52+8DBRZ90qekWLN5W/twC7CsMc2elxOWwwbNo2Pb05wkXq5vSmTQZYAXu0GqfAKX+
no4cOxM+Mindf1/wYef0W9Pys+HSgmp3Pj1Wkeu442kAjReNg96/swqUSOYtz/OdAHfDNK9+4zXA
+iyz3PHJxNauGvDkxOYosqedwSiLs4kMg4tUFgs4bFlC4bc5io6xuZVjSKaZKYMRs3qpOjDeih6F
5W/zaaW8seJv2fk4E29SmFVd6OO1htP/s8MPcq1qcHixyCHd5QIMNXn2tvZv1Jo4o165lt3Wz6hf
I6yL8WsDiu8x8hSG5u+QyaH/MN1tG3zHLReKInIPfn6ZFf9+l7jdHE1ws84Kj2KR12J3GmT6nkPt
X0PDb/kw5SoGCNsAEkXqE3e+bYhhdABuxR/4LMYnTn3L2hX4ZjHgDvcxAgEPlHfMHsU3zWCIOBCW
ZWLQVhCEmAoOvcD/M86N3W0SQGuMZM2po3TnsKfrHaE/A+vj+ATNMwJvyy3zWjAhmDFInMlUL8kn
K8vxATJ90ndbrtyU2Z/yUTXbz1kPnOE/VostUL8lzsXd0Yc20jm4p9qcOgp/4iDf1ByF9ADrXj8K
A94bifuZ6J/R7hITXow9MgBsxDQqC3ohfMGZ2m6d+NtOZfLt2GubLIm+vpoOzUrhrHVCems6eTB2
OujWbrdpc0hJaMCIbyd3d0EEC3db8qZNGLfQMswl8kiKizFzL7XJnqAIpZmO8BrRg5eye1nIdTUs
b23gn2b317bGn7pAB4zNaH322W4hxSO2RIK4GLCdE6PYwy9g7CHxMexjoc8HNAom5awCo0Es7R2w
2MMI3cWXPyG+nF1TQ1AI+vFOwVGnJSRTR1q4MMBOIouvv+NpgKnaey/N+r02Xhm67L3Sf+BhUpBO
Fl1E5O7C0N2UgbeuWdqDwTNhBJha5Wrm8S14tKOgaJbnfvk7ivRvLtZhTjKrTDShVPNhjbncQLym
2PU542vjSSYHPfUNd4BTfYtzVU1xwLpbhp+y+cFKkCsamD1THOUdF+RjQWXblsOa/RyPvmzraaRM
qh4qFDi5TRwgN5icoMFkn6Rpy5haNd5BeRoBis5BsdNSRJPGQfmHViU7vPMGnRMGvuukuExUcJfz
2G3UOjHgRNSdpKrQyQvuqAIXujEKQ80w9x0nhxgIho7GeAUqBWTv2aG+RGI3ji+aBb2ZoodjD5mH
vCu5NSKTeQEjNj6iQyWfMjcSF6oIFym6PFbGEBGnZh1Gla9Ht7hARNJQCOTTswuTQfjfnY6L0FG+
7YaGqciys8eglNm6XLVhhGXYQWcC2PVcTzjYV1Bx+Vwwj2GIB9PBdVpUKtkhp5lGQbDFNWxn3trO
xo/xlcOPGkmTSS6zIPZWRGljdfaHneqbkVPJrLonz363GCfmDF2NvTy6gLuyRupCHNlvxzPe5mE5
SJMpY3ICgpRFQ8WwR+JfJDhRC7DzwB9SlAvyZ4kVny3NkgxGkuUThNuatyvsv3OAdK61DoEi3W45
82gU68mC7In9ag4cXjM68yoWOt4x5XnQsKJYmGLYsN4BNovzqHlgX9NuCBFkskfEyC0jEG6U4xI7
uZag4ZAetw9Rdy7eCsuufRpi84L1sslglWWviNdwu/aRiG2mmWD5qUf0jPngAtJN6uy6amfp1Z/g
7xA+xqON+WL31FO6ymlAIew332NyzcAkB7iyERVe4dorL9d3Pn11BXeG5xOWuEyZzU7SdY1hvudS
lAlH96pDYNMqQK3Qv7n0RAOYV0nN8ajyaNMCgqkgv7hQe7I/fdme5HauGBp2AyjgyICt5PZR3xJW
w9EiN7RTozkkdAChmA9jQrQSHRijpCRRuNg4G+CdR7Xo6Dsq09i+9V6ytvDWE2+xCfxUT+1/EUx1
E32LjITj4Kv1Md/hkOqtd6MZ3vxBZ341YOqHh5/QTDP3yVL1ye48ZCwg9q4htnK0PEW7yursXLre
JtWxrdDiS8atHIbXgfPWccd/PiXwPNsQ0cuzgCFUCIiZytlfiaGyB+Ct6jvxreW2DKkFsgETKB/q
h4XKz74AizbutPKgpIDOhNb3nKEEjMstBF0NYh5JvyPgpuT6eRXsVRTCs09MOMEOMDD4YmSq0EP3
HaKKUTEUrsbq/kB70Q3SpMw3vXvvC05p+rIlR5XI0EmEFY1P5Oki1VNEf1ij8zMYDDTJQpBbhMHd
2bAfIc3FG/H5k0wDrSVg0YQK8m+a85XHJDekJ/Gh2ZBPjaSSCR2pStSTvKWpIAdCv1UMcSXQdlE/
skcb3TvIAhHGloX5HtOKXPz/mbIAxHVhegn992nY2M0EmgSsi2yGb1N6pFy6d2Z0UlOFsJ/4Ywyt
IYp8A6IxepYMEXRwwmlr+ltYXHv/0FNDYKZPHUF1PcGZj3kHmN9ibBy99vRWSv/hdRrRJNa/yHF2
USw/4B1OuTFY6zqqSu0GO2GE7TRPvB32WpS2O5/WmzFAjmiRKCw+tsUBYNNlkRQ2EtYBBWgnVYSW
w2ukWazJe0RMJKeuyBBHfC6Ke9f41lr9lwnicuHWXFEyvPEZWFYcVOKi6crKAcx16lcdpDGyvge/
XCuYD5NHc0nLoILHakRaL5hO/YrJMhATntFU/FJdgNIgVSR0FjARc+07Zo/tzR3dI9c6gYrToGhb
X3UrAeCFvUcjGlJixfOOm30arnOL5Bmqs048eN4CLRDVWZHr+Wu1zLnC5R8bmHU4P2mIA/tPD8tX
i35CSIMN5vRtgTn+8g0PRDYCnuQAlgwiBvztmsbeJuOh6+L7yXr3m88lQr5eX7oKpCj/EWQa18Q9
yd5rK6t2DYzWgsqQps6lAQbbFs0ZkKbAWsa3QJV1XW6rCcoFF33NHH2UraS3NLUUmVxIjnsacwZA
YPk1PvE52S9CuODbYJhDw03G1B2gLoMVXh2kLIM2LSbYcfgZYzAXorQFzJEvKODcArJtsWcF5xDN
mkdOxLxHKrYD5G4wXq4GZDHqj5BBMk+dIwfv3MnrtkJeUDTkcW0j2FrN3WFpvxQHwPDBTpONjE3w
Ju1eu69JZ5AOn9HK9szClFh30so6CrSQI83ngqKHFRpah192P5FBQmM91Qxm+DUdgPC14JlIBDNj
njxO+5jt4tMmw8+zHAz2GbiA1YlxNNS4BFoDL1dGhxT7BozF4C4ZLqva3UiQlIL/5gjSzuAgQ5/G
rFviXwhokTpdnEQdaKE7jZmCQwef0N5Wwfik98axg0Y1wfCYO/NehuwWxCuBEdkcMVkdQy1TLdex
/vLUJXuE1I0ek0092ZG8QYbbPIB/oS6fb5URU9FceybpcoHrjY7GOd+zVSsyoWUfyuik0fu7ieic
BZhowqmoa/ehqKG98C1BNRdHBYkrH4bmUs7FXAl4JeoM9+WM8OgiAxBsWRMGA6iuiz7ZtJNOmh6p
PccIC7lKS2DccC85/dr09h5mIJCypVcf/87Q182EKnqi/Ool1lf6LUGbk5uYJbc9TrMQOato72jp
TggmUioJK07QNDnl3IOCFjV/EhETLxRL1o88docxxgTgwLyivLf0czm4P+hV4bIDGNnxWZM2MD4Z
7ssc5UcL+B4CdCaNF+w9NoK3kL6XXjOhPDByMYPqYbSvQ8A2R/ic86cy5C7RZqhK/QPzf54H5oXB
nWbO+yz9ZpuLjamkRjGbk69cZNFJNR5FwBpqiB2dLx/4IgQ9o5ITQsgSvxp8OHlRSIsFKqwRA726
JqUn3MScAKbxA3YrLajjc7KxU0boNHzw36Aq+NcOXHBEiu386+xILtbCHAfgOwP+EnAowcqdcoiS
QJYd3s4beTF9ONdZfiPIO5lxPqSlRDu+iupzWb2CCkpCDvSYwo6OMoMABxxReznOWhpf2Tl8QDJX
JPGk7QbIs5jnH6BpQSkp0DFXOP4ECAer6ZoN/ju8CtJJ8k1u6LuIwASzmtcWQIByx7XMQWkYMkzq
JXsRp27QemAPOjPoc2jQSIfBCPvgd0dPe+sCQuvWN2fat9O5Hx4ddYKhOUAlmC65f7KLc+ZB5Nxn
SNkK1Gh7Qz9zQGvzra7P8FWJrrWcfdicW4cp4NbmTBVi4VEnFqsntCa99xRDir+NelfVabzH54yC
qko30bwLwGI97mG5bDzYT3OQ4W/N/5/Tk+fmpybXD7qvmPo+WLbBvaf+yjrOfOQjZvrUotk3+MC9
srY6qSMJmpiMWz62UEUP+Z2vjxs9O4+T9lzPw1qBeQUQhM3+B9hAGkZKYKF2GMileHCQvbun8Cvh
5B91Fg+EUHzeKljTS3jfq/lZib3fgRp4YM7Y9OXJLxIsAwbICMZj30HwDc0XNyDaWHPQz4Tkr3KD
GDM0QrPrt5nQwLwHbX4KS2MDGeIx6JzniQ4hiaM/5V1iORhWdPZeeg/ChQJlP8r1M1npY0vdZCf2
QQNrUgj4haKrJ8g4tPqmMa6Y7Gg/jSUJwmrnp1gbLmusrXfcfF2ZniqfnK5a0kQKeDvefHAYFPan
qMA2kqzDpE3h+hX4udLQKUpvx3rsoNw0eIf3xMLrGXZpfftamPNmCuKDDZOvsSEMTN9l8lg1/UYR
bPD/cId7JY4f8yQ/O7SfIwxnOeQYOYJU+LChyy5mFoolVjTvc4uLbqw/ZBoJ3UQI4mj5Z+QveTDu
87HYiWvC5FNrIhKvQnWA3i5Xe1aiNbKw1OAsD81L73rrOKHn9XcLbH7ofLQ5xbHzntqGYMxD55BU
gj4Ch2cJhEHknWLUF7wOYJl5Vx9UegaqD5xXCahoevskXEtgT60CX5+/hCqY8JxBAiVxQ6BTJ9zJ
983Mny1PzNdqLJoPubOlwli0+SxjAA6LqLobp/gZgpKw0hazfJkg+Yi9LuWDTOYFrAL1y/kHUT2z
lxhOQRcQ7EoGi358NloM5sMfncjiXtvLeJK/amTJ3dFxbUy65xXvAkopM0+WRDpuUrCAiXCU31Qm
QCY2oQ23pm1xDWlFM8JNrcOQ0ueSkaaoJoq5ElqHa7+nYJFxpKiVqAYR2tHrwctyjA36d5HfR3gD
zyfhZUjdyAUjLO2uXI6i7EiQe8OLjlnz1Dg8ZekPKS4kSrctfxt4GbINbE9DsYKcE5MJXBGKY9Vt
ocgHFn77bFHCOZisCI8NRfqCKwRW1EIxKiBS2wABMoViHjyU8+tMyek3W7f9x/m22H87M91m0nKC
/vrk/7jG50ie6kyDE9DijuaeNk6OQun6OZ37Zd40zgWtsK2uMzQWsCHHh0swQWe92BDzcd6/U1vf
emWsJ4TiGdCRarGhTCRuK3T+DWoA+/noAIBZsSC/GUVwgnTnKFccVIve1I8ySk/YD83cHp2x2k/Z
BSotZMBIv2Hi75fmXezmaxoL4UMfpYlblmOBVw8YK9NSnRFdEf9IcgFidxc0mCVlyyQliy8JlRlV
VNl1u1JDZMx9CYun1wl2gpONsmYnZ1Te/7R4QTR4AzDrJ+zPuxIqSl1MGRO7eIzDmq0ZF958Ugjz
l2Z8M4he+L8vlBZSqBsOZaIC1Azm7wH3EEiaNEAWGO5Eq2hVq5RDl08cp/2T454H18FJwd901q+3
h9RYMh4UHgbUzj4FOPB/J9u8A7kFNIgYdUUlxPJKQSE0JAesZxqIAseD4iJKGnmz8a4A3xSOSA+9
JIDawLC2rv0tcaxbfCjkRoeKqJtvATbgob73nL+wnAs0/vAQ4uGBcxI4pID8OMwuD4vIwXzg2HgN
m/r4O8G0p6M2xvuit7czZXFOxmCPGeJ4MQpCF9cBRYhAouCeawHs2Zw5/ymhEmITU4QEHOmScVjZ
pF9F/xZjr1XBdoJZp7iOWMrZkY0xc/dwqOBiAJlBVgonX+Y8wBLT2U6yVwr1UmAw03HmWR71U1zu
cF71cFOk/FGgEC7fPY1OTleY6d6J747xG69ZdMaeX1jtQrWVEEvQpzrdsRtkHUrbMsAwHaGR4mJz
x1zErql7DoWb7dh8OswLiRELCXgeG5pL+mYtnZ/TzCDVy+8+A2vT6PYG5u+6JZeCz8O8in9a3PKF
1uhWM3APLSTvgVPAQlwiOiCpc8STA19+aggnoNBSisFmsWdEFVVk8UXcnswLRhs+8J88/gptYEfm
PMnZR6DlLM+LQu2PHbfkAFU+P9oXamXl70JjlsSTAPRFsJhtYMGyEpkLN6g60/dA5TtJjCKNJCe1
NLne/KdWfK8M5bUnzt8Ixb+9M0gPd7V36rnQ+4GrSC8EB8vBk0deS8o1fhPyPnDQzHCe0lPmEiWg
XegnJ+FCpPQ2LW2+rDJO8Qyc2Qdxg7ur2dTGVXhksaUzbxg7MlRWLtVcHGItpv3JW1gaZQ0OKB/z
6PHt8dc8yEEF8n8BGziI2HX8L+RcmSjId8V/uUTplTR/br83OqiIzbe0vqzB2hmw0O/g2hCL55/H
aEBReCn9YBVb6o3e1h3rR0xn6TG4NsWe/rcbmr1fwpGYrwOi/VJt0hENVVXdDxEwHWiLmb/wLB3/
KhB4qDZa+tnXm1ptMvXXIldJ+s0A/Yl0+A2EERq0XxmaoY7Jcu2ZqlagnsiIouksF6GCrsYsDv4Q
QK9clA5QW2K/88eylxiaWJg65h532Fg+GUu8KmY0nuZVsBk+SIfJePIKDV4kYCVbrNhDt253Cof8
AtYaP0JOBtwtrmbBRTIaaNm+AX1Q6jAU1W8iPBjoBuStU96MCOU5r1TbbywMtux201BJzZP6Pbp8
/n5pwaKdADPyI8yzB/leOSRNLi9p6wU4auZUEryeA8LrSQJLi5eIcTi2ZulVhhVMtD8FeiTbdEnU
VuR39KVcx6VBG84wzMQ0eLrKhFVSj5Bke8WEyGk6x4DOJRgXpC2NGHnbD888LI0PKtVUGPwL5olI
k/aUpJcOfSkLmjAhmluufFI0BJhxlqeFLpJvser9R+bYvlOdOhOt6P90zI6zY9hP6hGoI7fQ3XL4
CQWhRq7g+OmNrWG44X2YfFUdyg48BmSXVxPkb34Vbp7oG8sK9QB/GzRzlUD7lvLKN9t7K6dKbE+6
4d7Qa3lQ6QtOfmFkpeAgGDuzkUsQrlrsxg4Jry7cQY5LYW2zAL3Ffx/GM4VOPRRPNI5Bx5dw7Mxj
ZR777th2R/wWF9zPu6MqTm9Ngkeg9Uh7HFTFM1SPkcu8SXn2OELixoI8Tygzgzcc4LkRZsjmQsNv
Al9AsWxL45Gk0hSquOW/5vOfGSS3aH4aemDKkREezAKhU+GSNT9Y2ifDTw9kCQ0vVjUbofZD6mJ+
039KVm9wJaZwGHMZ6IthT3xRC9MrOBrgtMZsbjmSkZRAz7JejBqPh+ng/IODCqM0VveMXpgOI0H/
Nmo8FamwxeEmgxokX2djQxEiphoWTQa7xNUxn/QQnULGmRGUsrE8puTEURFDB7g/rBbiXUB5yJwA
cqZ8hHgtsZgBGQl7H+jfPFRca1aLIWkSE2u0xzvFhcRh1yeXEg444p1Lq5ItRq1UbIru3wg06Djf
gk902bFi8CNAOvgLSdtNjDofT/T4kM97PVg1IeRQwr3vmIe+8nq9e3gzYGL6Bxy6IO2ojZ449/TC
YjQlnIAOR6iyhTbotxutYdLHQFH5hAQ1kDOsXZvjtz1iUMptqEhYwazEC59aCg4hno3X3lq2Tpsg
6nwV9yY7QeXJ+0urkyAMFP6CpxL7Bc836cLdyg8ecvfbrP7WtDNNcK/xCZ1tVCD9XWf2qffq9eSs
SR6eZNhvkFR8P85wXRgrUJFw0YuVkTDIKI1XoJRDpZHKsePUFOA/YXBLGYh2VsaM0+J/UjqXnOZB
cNZe42Bfo5JMox1DAYEe++4MH+WurjYjd9bwEbjLA+VcGrmfgX3wW7WHEwGl425kwKaY9Y5XEKQM
J2DSYgzKT85UPxu3Ccx1uEuC/UD0GBuqxbHmsX1LKSb/EHnTnJZO89wb70LZHJCibev2UNfr5ObA
L3Wm+ypjulJ6T1MJ3BTj1zAA4Vo7vSfMPv7W/BYTMte8dSAXJevKytUJkdlzEjl/ySm/TEl9rGUG
8EYLOKNiCrEgqDKabx/dQum1VJ1c6N2q+I+n81puGzrC8BNhBr3cigQ7JVESZYs3GNmm0HvH0+db
JpOLTBJblkTglN2/bYr1hsAtIXsDo2W8HOJs6pjiqWFOnTcdnGHbhZ+JeVLCbyyPO17b6CXIA36a
7M3Ef9Tvx/HcwuvYy+8FLoHgpk3cqxtKA5jgTNFeaJSloeuwNFOOMQKKM4dTaGV5nPIsOoNAlvk2
vvRl9qLX5QuA69T9cKi2ar+3EmaFPFu/x2e9eXYz1H8fhIExU20nqnVpYpZRPc+MimdQNtIuQIx4
2jgIPSP1AOJhpR+iYzSpKkaaqjNWtB4AX0Ej5Vvg7uT9AH4LQBUTMyKbXb4PbQRIastF02PCjzkn
O45NaW46ooGguuhmJ0zrCHL2erhLkg94Z27N7uw96dOVueZIQj5aqrHCeGWGHZTJyoIAXfJTmxAx
sqTrInlpANUkUgvuHo8Q6YfJuMnMGJz/vwzZwhyaWkGQkna7BuNcGuWbVn1uSI4JSGntQJefTJva
+4gskMlwFximJt449q0G0g537B3oOpQsnOC9guR1naCxB8satjbHiUo99xQSN+ruqcc4pPi/Rrty
MXzWh6o8Gy62QQ4ZwiB1v9FJS7pZ2ApZHWIg77jrl3hapdkzrOzTBHnW7iemIg6U4RmIiDqhpWZo
ppuNf/J+9MebPX/V/Wmwl02Hrz2YvnpQ/ah7VrQB39CZoRAKk5njHXFJyvRts6c5gqoOXcNapzEB
i5+TbdEe8ecAvV/QxXYtM+C+khJ6N3rtg9+0FAE9t0CC1ly9C+drQiKyJZ4s0zcnc03YYAgTvpDF
+qWANrXpu93pq4Lgl6qlDUKyz2AdJIb5ekg9P7DTZwBKZyx+u3AsutscRFoTuN6accJe8KUrBCBX
8RuVq6CPFTOQwEAbe8v1XKmn2UUySSYev09MwwU8nOkHnlzhfT/YNapWLbxbA9GZLzke9OZYoX3X
Oo5g6K0CffHkGi/KUBNwIObI/FnKcc0g5wfyUOj5dNwV4Loq12GH+KhGY8iknAy4mCZfRHYmAFyh
DmvN7Heyxsdm2pftLXDZJiFXaVbg2kUf3BMtDAykhZ+CA7iwBm1jHiOiVdLi3UyqowXKJG0OPyK1
vpLUvAmU0AnpYc6UPMpqcVGqkRAzUqAFN+VfjFt77pDeCt3rXnV93ngOo7VWaoDFcn5e+q8O21KV
NweENo1xMkJ7V8pccTT0Yr8DI0GMZo1Y4hA1WKSWtufcFDKcWK8mRXHnsYPAKUhXHADUHK41mTFm
MaUZCxupBnDoF1BarqKKtsrUNHjG9Nst4B3bnxoQEGBiYQZfn+KMSvaCNCBSelIK6kMj2kgWoirI
A0hHqaHXXcZfEaYEKVYqRGxT+oublUfXitVoullR4FdMC+Ob6wZw5WuorRGGPjy6KHdUD9uDfraB
7QXtx7anubClxCThK0rqvayQVL/Z+ElsvEAI60QWoVxdCr6iV/Z/xIvrRurJgfYR1p7LySYRUqcK
UZC+xriz5GegluL8rEvSxK3xXVFqf8qJufdsiXsoDFAZkEbhQtHzQ7iKcx2h5ZNicw0SIaCQGZBZ
hIFnH6b6VHeXtrb2ejFIDoVrMdUPR/IjnDRnNhTv3vFiv7Hwj2nMQaM01gIxG5E1UFsdaOptSdJT
Tu8uY9eRFMU0nTJwNMYlryAVURHSeFoPg8ibt3EFu89oSEF/dBKdbYSoXYL9PjsL+9uyBeqIZ4wd
mBRFZPLUf6aO7o8EnJS4DQLIFKYvZ0W962mwQTRhLJDX1JRG1aUymDF5ovqyvN3SHVOPkp6kTKwL
7V82+VMbDJK4aQdvpVJwpaD6ABRW458ivC3THVZw6j+ViphO9Uo8RF4HTFBjbl7kKwbKo6mH8Nl5
iro2Tb9zfpsm6a/81ikx6+ZzLaWkNdOO7DBAweG+Kgm9LLnBfCIb9Qi6Dfp6VqRa3lxUWq2zGaWL
vqLlWdp7VgOyQAq3ZKVMmHeIrwm3ykXaFfgcG1+bjmiErzVskoDGREr5RsX5W9xy81tFIOeV73NR
rAYiR9NNOP/ibxDWR5wKD1AUiiZQa5IUEqJ77ggZOH8ZeR97V1GWCFgVQlqanI1TCKhGV0klKpiB
gX6I2lBDSPqYXabGlETpmnrLiC98DXXJkwwRLSEhUcGRSSGkAAHClK3MetSK+YXj6ckDoBKJSsmd
quDZoo7U9BLcACaWXDA2tiyZKQw/bax4bEkzRbVmfjAsk0n2F7tEZ2Z9hOA7S/utEZpLmeZO+sYB
kQpErcgX9PlGAVJ0Ep3rj+Hq45tbt6tcL44N3FsACyKfUb4HrTQ8l0mgz4R8JrZPSIE07vIkvSfo
S+RLXfGvKSisUD8FsJq18ip/HHTuqlCNjXgvKHdzesl2otdyeTwAxVwoQ+SspegQeadoMEUKoOSX
wr2LzjYLumOOZcpFVxNaX4P1GfG5A9AO/qmwUGg5UB7WJWA+D6WdHR/vbIwJgECPnQjPUwIiRkZt
qQShs4A1CjOPH4dbxhgJzuBoDFjJ3OIukS3hr9z5nRgoktu7aMVmC9s3TM8LWJuNhjDXzhNUfD0R
U04XHab9X9XYTjmkRYbmjcsNed1M0PLk3Jf+YPNbIyX0uRWV4kbx7yy/XPwJ8zWqOKbmX0uu7jpS
RDRsX7g5qmJGH3Kxq2d8JcKowY9y7GXhs0icveaScxQJIGOr3Wm0iUICvYWJS6+94awc1ktOIWo5
h4ydjbk+BIM3EDCZwedEyny5L2At+6MVeruh2IRQMdYPlkGxeTQXMagyGL4tFl8btuKCV74yDtfc
vOTRBQK9YNBQ7LunDg158KrjW26O1kAXQ+XeCGgM5YoeD1ohe9D4ZkNvPmmUY39yY4vqHVU7Rumu
wZNAggWzexAYeMaWm2wk44dy3DWO+fIVBIjYzmPxV1T2wsrPwDKoKbFfkvxm7uOSXrW4DqTvlACm
J4bqMl4r0Z8HzlwqfUYm1IsvE3K7itmGxzaYN0q+4XnWMbW2yoygAezWniB95Zv/cPkk6N6YVlgr
SGyad55+gxA7QI2xkDneFz8iCi/BYnKZBNhpWy8e9+1kn2oN2hYAPeeAjupprYdYaMt5nSjGp5ZA
UKUr23x9M4Hm1HJ6sSqoaD5ymOx6l+gF8i4A/FuVa5YxdZqEuEZvlXmWNp4WXpYFyBbk3VYbSVCi
D+audIZVlnxE2W+0DZg/0F9GopVqLnQwOG8iBDRZ3uLZFGCKfRuYnD1XJ1Gf2ClLM/seOi7QajYj
IqwvF/H+eNDMfIus3kl/dBZNiEr8EpSnvIBOlIBk+AjADHPcY2wOaTcK1NfVh4Bg3FErseNriYo1
gbm3d+AG6fDpHLDAVhjPsz8RPdG1TF/18Y3f00XTYfIhIJXB4vg6tNlF88tumBRrkA/SlSQab7we
F4yVbgD6zENUr00gihlVmg7LX7J2dfAzRX9VSE9mILKBEJ8xz5wKCDfAKusUF4Jh+YQc7CKVATpM
OIQkTRQ+7ZtKKW3TNFfkTpYssMm9F+FxrHpMkKqosyqafuMehdhTUHJ15wDGw2GZEuWb4lsru38W
6l8OCSxOEmNMbfT/l4F+r/HOeSbgrRoLARSu2cQg6USvoyAFFNPZk41+chpXdr2O5KI3zqCJECi8
Iq3/ZXZIYLmyvGKjMjEPnDetflIgA41KBb+MwcXjSPIIhyYRzyIejKPoBa+tKA0rLowGspJZtiz6
ZKDyA7CjAkS/xj6e+oNI7HG3dmdEq3PtPg0N66l8alj+I0p08FLSFPid5FDUz2GL49trDiMmYoH7
c9JtDYU5HDApreZTxHOGurT4ZUtyC76rvHkr0D0ojbUKzAit0iZw3yG182aLARJHFXPBGpgp1FSs
I5fhtc6HTVihi8FJp+yu4HI7hmks40q4klm99DqFSeIjZ1fU4rVnYuBk3eXRJIzBZtzOMh9mYiI5
hBr1U4BgZHfieRZCnvfZMpoYNS6vVf6QtwEYJh1BTxHPcEbQgNBCndISqEu1erEY9gw0VWhMg0Ab
Oq2MHpQNynE8mkq+DxiVXSFBbnXcfvCu/IoZXLcW/9H7eCMqg4gYJ/scklxdORJJQWPdZm/suQkM
msfOO5tSBk0pdzQhYo0KoV7QqcBV3C2JfH7F5STzpwk7AI+20MkuaO97XM7XYPlmy4PKElF3kLyA
AOZ6Kb1L4mI2z4giI8EGSSQiFzABgaSkzIVJxEfY0gLbOZu178mFS0e4R8IZGZvp9ukuE384IgaV
h9pGjO0c//Hbac4V7/POTAgqKn+kbeKYYAnReKzSnM6XOINGXU84SYFzhHuH4IsoxET5zWobWFMo
yIcedy/hNdU25mKizi+bal3mP2kx7xE+0WGsXIXQB4qARjICPnsYdXf51pOLOUVPgZmsHNBtT19b
waFS8Fl8VkyuhsoC5iZgOf5jouVqXYRzhDjlp7CgFwiv8XxSy+KdRdHxGoENyItked1MaEHpQyPR
iv6d6SlmRDwVyeEWI2HYLvxlXibXpNR2NOsJHbhrMDSX3VV2jO0mD2vCMsmBa38JBmAzPBbvTa3g
wkKtWI7fNpXSqM1bl+RhILjFxI4H5MUpWiivLgeUXexbMF/WSWOegJto68OLtMIubgM+Q6j6FcwG
6Eu9wK+TvmEEX4FF5ZN8VpCJtkC/KdbLjY1LCr07xDEnYihiiqsZgfHwx0u3/KnKnEwNFJVc1PmY
nGsk8QgIcORSL8TEuano1LkmMjZ4iBAwlx+U5rnPUe3Fz0XFxUHF1BlXAD20ayIKXBDwjW3y0DqT
PLYWdDpmmOrSnhq84bU64u865mr6Ykt4P4kh1TaCUIxAYmxy6c203boGaJR6Y343NJOdP5scc7N0
ZKm+y/46C4g1v4pA1o3KUN/2xGqS16Nqoy/OT/MuuttiVE5sJ9raALRXFL8AzchCcn2f0DjqjLrj
kCZqyA/DfoORQYTFAoewDScn345m8yxfJNtGll+INzFP7/+zDIUURQoTPNSW2hwajfHGXcgcLA+j
KJQPUzm8kdsJ8HVmOohJunZGxOJEOinu0JLk7hbRv1FvNbc5jWQL4DNGtoiIWJIqKENW/F2Zeb/0
tjrNE403o3t6pn47+cZLGQZE5WM5W4tdF0d7vc/ASGqEKD/5aK2lV0Vjg37o2YpQyWrfcdARbbYN
U59IqGX+Z2C1Q+vnNCTBfrUD6O25LbEmRjL1vl9XRJnOMC3jeWDehWZljIBn8K9OFOLMNLBifkPt
QmYXoZ1N+UvRqQgotQC0YFKlSX701xRDoMz0azWJIyBvOUWTDuhOgtauYT4OksjQ47YO040H3oF+
XLXPXSTKaAaX19XfnFpnArXsVQYa2lK092ut149JeOnIUgihg0VSp7B9jW6tcO46GKeRUQ5Qrs5n
RL2JcJBBHai96mZr/pqsd1gMi7rZ0XzR1+fpa1V4gsC/JEiZsWDB5jbcrLA99PCahIMgeVTq+ENi
OoSb7DpizhfeBkyGyMO4+tapnexUF2LRjYmSidE2o5z7KCoucQO4Ntq4WvHKFBCk8HgeCDvNX92S
YSevxXaBjhitnqZqOE6Vt3Fx/k4kW9tfyDEWw+C81belNpKSY8Bg4G2fE7JS84tpimML1b2x7ZDB
lnaws6x5Z+Q64uddqfzBlzEb/wSYcSPiv8LbwFiIIjY2ATvbIpOqQGTQ5BgvGEwxlNbBJHIQyINS
Ic2/E45BNSWZJLtRIwUU6/Tbhe4x2q1Gxc1FgR+fq0PeHGs9Q8oq+ucU8yi36pwCjqR3Y4RD8zZ2
uuuhgWANZtLSAv1JrBWIRiamYRmXxUQvaY2kNME0w+iDeHOuNs25qs6fBSISNxl9MRAIDYunpEE7
Au1JAyU6behI/H2A81INTJSPRfgCy4P80wmqIxg5lMvEis7QBgSM5Ka+ktMOchxftTZ859F3sWBc
YuzMFgnofs6S3UAUgMgDytK5SKvKJ5ctXYNRRTw3zGbHOiXFLfEbclsAHnE6XZndrUT3cvCOU94/
KQbqm3Q9WuRMUbunKqQkACX4NhF0N9xdhtglWE7COGopZUZFBzK1M8YiYy3keSCjXNpjFRVAYbD/
EAoI33HfeHjifqZ08a2Ozo9+lzp8VPYBJtz8K+h8dOQFYd7zOzw2a9jR36XU4XHHpBKEuePbBgb9
c0D9OqcT6VRXzXi3ic0kaKjjpO6Su0JRqyvLUQJtJK2VXzl1mBxIZml/yUrm4lwBSkJ9j5A0U+Ft
IbECX3+Xcxsq2YL7k2QA7C1LQNbEcJZYPM6z1r3GhGRIUTzBfqaIlyNOAdp/tCM5AYcOWkxJc7GD
G0yriSBMTpMp+xEiQzHPwD5K/wPowBe4mfrmQHEj5xIrgmODxlMuu/8mFp+C9kUYLUFI5FvMOjiM
EPoAo6IZStCBw63LJnbEMg0eDSoCFiQ4msTwwFQLB96hU8HzQtU02TfxjeQ1J8IZ1UtMxAvaAP5J
Ohg76bMSbqnOuhnhWeco7ofNgCLEtv5Gik+9IS9bDrCUYUPZRdlMzqfM71kwqUmShvxyUGiDth1E
N8K346GDCoXMJC1uHoyqZnzBmg0oOc8RdD3GqQH+Ea6oP6RcwnN/8NJL3d+EcEBaJzeyW2wyhd6b
CoIqAxs34ndqg5ZqpkByQ7nQYXYefoC/jw71YgHU5sJr4GdJu+dx+XJA7lFhNZSz+HUUMECqhbgs
N4LtOlibJygXQywzLT/w7nB5TtZrzEynAg9hW8cbTddWy0ah9+cKfQD2YiLMu7+mipRV+xGApeeY
HWlCsKNERLyIgN/6yFgOSJIVoofIztjOGJtVxT2IsV243oa6m3RMk67WI8Pagc5t+GdrvdT3NgM5
QpxBmbfWwORZdQmMeh0Dz2FbLqg+RX8zewZWb+yCALoCQhlEF+EzF4HrhAjD9K6VQVBT8AM4ayee
D7goYsKYynZcRHHP0BY6PeOdswZvwgUDrloaT+nC+PNRfaUGunp2sHYC/Qxx06fqzqDMyLC5SLTZ
iAEWgbzafAG8kSOFN5Fw5agAMQkhZ+K/XblRQW/jFhw18c62ZQAAoVyizx2Gi5Sdcf+NZfh/fSN0
RBKr2Da5sYpPGnuAlOo3PUjBAbO44G7Bni6Tv0DfJ7stvea2QbAWw+8qaK1W29HuD25OCBTMsO4L
tSS5BLJZtVjHwwerGXUvDudUnaTndAB1TYN/jmD0zlkFkMhSSBXO5ZHKhuJ1rgl+AnrL6RW8mhY2
hY/8FkRe2sUlEKsBIwLz/C4jx5wM1bA9HuXniu+q6uaNG59s6nBKOhRPYuzFfw19rc43qYYbeLv+
0oywUCCF4sDIql8OyYkoakzO6xxAtR2Rp9A0LKtcTgPKZYq7kZApATb0a8m+whmCtEYWwghsyZDQ
/rzkeHM8hjdx/JHzUSjJRmu8jdp0h6FDG9Yqu6ygN0agYy2oGxHA6cpwKmhSY/C3Cc48V+KXpPfW
OuWAZ/x1jL9xl78h/5lULPRnk2qX/lkIWCIm6O6bmJGcXH8qWUehSaYg6QqRuRFvDJrYfZe4m6aH
o6E4DDxGapECoNBsyt2tTKR5G3fBiWQI16giu6o+hIJCIr7ywq1KkohScFQn2mkp906Hsj4tTktm
HSTXSAA9+kih5qj0KxWvLZsyohlrq8/JMjcS6ZKFb0FU7LXq68YAAiV4PD3oiqW4m1x2abkRe40I
byQW93GqsVmel+aVIAHWXj1V7wSuSuCVOPqJ/EYIZCiINjCyIPgVbRz+WBFNKvnPAgVJ3a5mMYH3
qG6QdzKNxrTeYhzGJleIVGO0zpZ31TNSpZkKxzrBfZKgL10yNFBLtUvwOAtDDbeAZvIw2zdkew+N
pAyEmhrocPqdCUxW4aypOO0fZyD/e6jnFyoE8JycsGIgAkBF5AiL9RyoJqZHHADqbdbCHZK2KSl9
lDOP0809hypFPSpGmoqHAo5KdSERFMcaMmo6OR/UTSySIuD2OIjQj8WOvXLB3eSB57DaXuqHkOne
tDOzFyosCWv0VFgHAk0RysTsmUmG8OBbor1E7AwIwneVQkwWKwgBB5J0VGKqlaoC3UtT+QmautGF
5kTdnfPJIn7TXl5s9DW0R7O6n6lODALKJH34PkFKGQx1fQ/Tv7obbfTyk7LOpl6lveNp5NNWbj6O
XiATV79JIBEpMTQMQs4DVclqolkCnJJfD/ReScgrGn5Cm5qHm4JTY8rRFLrlGmED9ZewSg25W5U1
nh5FHbuXKxA9+sxQQ5F6B7N6la02dseyIgyXYZS0j01xIOyMn8jQjAgal+cMbC4smkGTyAVpclH3
tG9B0pM3LC1JrY+71PuN6SDSh40Y9DCw2PC8OCORxkgYG//l3eWmAJPDRxh0zjmAcy2SrYEIqrBi
bPbMt52mUx9gCeDZh960Ed6ZT9NQrEQAgobonriA+gAZEzwbMmJy38BDOeS7H5ePMv3KyG2hNQUj
tLib0u8A/l1HsxAWJwO5uXy9FCiU4Q6UqVTktlRP/aewTfZQIA5CLS+dZua+RvX3zPvBnykGZtlu
LIwirgnJkfwBXEggSOkP9XGEmDcnYWaZnEMUH1UsDTi9qDFD4wTKXFsM2gms5tnWqh2RhY9WwArh
Y1KFFuXeeMmpJWwyV7AiI5AgHl1qB69TnpBxJl68J7vqK4TITpkcU2HdIJJ+QpPCfYLJgkcTErS7
igeEc6rPjRQHxYZuaTAeOGhSrlsL6zsJP4gptDnbDwviCOuqgqCIajw7gA0bzjosE98FSpCLWTgB
JIGiqhapLHKWZ/xl5DBkDMwz6NY5IxEuFqIRZPXlzTlQM1+OF7zKm7o4o9raeGiD1G81iklG+AtD
PmS3cKZPNKB/UDkvPBlwKGoQD6yYTxy6jGgm6kfm7IkWVmB8C5aSk1NqShh7gQLrxZZknZ5gh0S6
4/ygwfgrpboVwZ1h/+jfHvWfaA1HpO0PlY4GW28YW+lDeOBqZa5jWBP5/o1x1cgWrDM0VU10So1n
J4QJQBE0wAPq18zp1jGhgaxvO21eQkJA4BSPxvKsDXIrxudgeKv01zxCYkYYyYzZosv9PolfUvo/
CXjA+OpiBGFEaPPbsOYDNCcrFD9zTUlnkWVg6xdwsEJ9M6sZxUe0qepDAMnX1i2Ck0PhtLcxbIk3
J+MvvyHpcylO4EjlfYZkebhoS0UJYbVnk3XJHawk1rbIGTLLFVax1Yg+RQveYONz650XvkWxLz4z
CgEuzMhk8Kp3dUj0FortEZ+IGBj/kVz8MfEAeNCEMwxQEpX6hpuycPC1MSApLu9q94azzJi6Xa2x
LH2A9vBA36Ki7nHXwh1i7+ASYEEvnOj/xHQvoaRED0kbSXanr5k1r6Y55cGwb7BA4UigFKCE5yAj
9ZSRJKH1UmsXVG5jERzd8EYVKr0kSnW0CnVz9WAaGvUrsF81COmyxR70hFtuof/U1O+4iklgU4Hw
D24NGR2de4qqgWiEoggeV4vcVWL4HjHfApkw31H8dgrkMd/cod5dFkrMJNuKU6OX8ObgWEp5aQNx
vxX2jbtkUn1mUDAOAE0/JDH3csdUIdU01gmeUrtbed2VX1iaoEk1/6BsyKFeRHTSJvouzwghc/Ca
f9OZicof2EAOJ7Ulfw13E8VewrgIN/qQkF+2XNbch4YYDGzYyUHKOYh8trKu/uPhs6FdisUi/Na8
u6CpC/sZ5kPWxNxY31Gp7iy6PsiEHKfj6BmrP7FWbSCofUnqEFJWakCXRJpUWnLkzbT4/Grwi7BW
ANOq0/rqEiDk433GHFnjFSlFbpkv/GUWf5aLtk8pE9MSl8lIQGn4PZDaWOef7EhauxzBEl8OPjT3
foCKmT3Bh6SNqmzCPOoDxw/rE0xDLgIyhCOqclnPCbKzUduCgktgodzgIcYxvEHuuan0vdlegb1r
xr1yXgizV7gI3irMCNzPQaocA42YKlK9kvy7RAtiExQg0HLrTCSqwMBEPb2Cid3Rl0uFzSoAICZy
yFB+uEenkr3htzs4aHQtNd1UjfHUccia1SXUGFUl3fHcUxdwl3DTCOjpPja5ycwmmaNcPyO0l9pT
+qkai0JXkbdg9GuTGaEpayXvYroBv5mv4vvnHjUo0kZCTilTWuvuwvsCg4gr2qV6jeA0qK+WBNmI
vRfiJeT8Z+/ALRkDhyBrYTlTOIp2IOH6syYGF3LhcXnL90dKkk23SNX2k0YIBVCCK3YmRs2WafFl
kKEt5EaNMg9hGxeemJRMZjujeZMQUH4Q4ZQbNfQfwXHqWUlNMt5RRMoqnOtzxUN+TKkhrEe8gbkP
rcjgEO7TmusCBXV48RYGoqGrGTQAMmJhzmrhvgqe3eHJyJNiF5CMBlJBBQflRF2lA2+qO9YjCjIJ
f3gSNljUtrOEOif8IX8nKHZjw3SirBGGUQ/Ja6zQoXB/AbNXYfKMJTjgvh9Mjvwvzm2XIgwSNsAL
gOTiwnMNQI+16TJ2P2hO2XVklxOzk1NJ8Ow0PL7in4oHe1XB1ACJ+yLXa1vY/PhT6nCRNWE6kRw5
QUQzehAeomxptb0YdK5KqhFPwnwlpNaUydPwlL6UlEgcEOzkBoOLG/4dvwqbFDLObKEDcKmsJYtF
wJiAXkRWKB+bhcnKysgJ0DpjayH1HZDhSc/Jrp1Yh95GYGM0TNR5IxLLbDjDf6yTYj9Wf0ITlif4
mSh7+bmd53tAbg0GHqJwx2ivOCOTal5jIkM5dEYmE+bhOt+q1isd9eprcD205Pj5K0zTxCFxOejR
txzSCrwZ+wCYjpW2sMRCxJIyK5ipLBQlsq4HBeYFjNRsz2J6GO0tdXXtkQX+ZEEdIyUkwF7dMOYj
H/dq8AnjCohmPFHuMemHd0/06UmVPP+Ll73FOFmVnVr6RhW+il1YGYenEW2Z8He+lOwOqPvO/cuj
ZXiPP4nHgprHpnWvtf4n5Vrqx318GIMYq+LrnLx2DTHyTLIiUhuo31wZKVlTa5QUE0cTrZoG4lqT
Fex6T1EZ+giKZW0bNrO9wQ25Sadm/patWWZvWJ+lm+H4gcBALHsWJYGOcJfKJ64x3R5lLnf+D3zr
aUYpXTI+DndRMMEBbgEvNFR9wGFluLZ6YzcMZ4PEGrGnheBcbHOBiyU+TMuaR1KKR02ZMFBMQTcJ
RxpO41rOO05xJbmazrG1P3QNSwpJoqgKKNOE8c7xb0Dye6Bl4RvS8qtDyTGhW+owGWT5R9nk1M0i
LK3RJU9zv5fLfAJtE+N+ynfQ3eDcoLAtHSYv0DZrvkinZKxix9yldaGvqW+Z997WuyB8bhudHB1o
L4au0GWEqDAGsQrVZHAJ52ZjfIk+pXZQ4q2aGqRLkGgCUyD4MyW/6OGiC3uAo0zqemZ6YfEvgBL+
jq+kUAT9utY3JnM0Km5ZyoeFgmHQOagfaD1zYfZSc0utO1aALwAv4r8InidM4DSLHG8UcOjLKxAX
MR6AVkiPzqXbh9NKNCuSCWYgfOb0itYO/q1J5dVvI6Z1Vt7jAhHyDIxEYHMt/0lspHPgQDV1pICB
YqUsZ+5fAEZbDXw+jFRz/JfcJM2MSiu9A0+7wLocqzl3bga+qlpnh9Al+b10FDKMcOEu5EWa3Mva
AJzTnSsNwnM/JHdZd9I3NRc6MdrtKNvCMcnNkSN8kqY6DokWwoA4+48EYCDokBnnproOg00cPTXz
oZrm86xUx7g6mLwcYeVN96djxIsaE08UKfuxtogV6sgDaLc2NfCsE0WOsBFsAeKMKpMhaKAKbuIX
jANJdFqI/AfBwwjCG8DrWJTRNno3RhMXETCIcgWBlVeWwCRbSFu59hmlJBhw21UnuXY+OqQpKJUe
lzjAvgvUCiQCCOdlw8lr7VVEA2GxAsuKstb90TCX1ASfSOhAGFK2sYwadDW2oOgZIx8iAbVyTd+i
rdwLlUIkrgC4vIBBh++iq/wbTcotAbIKy/xoUPwKa8+9It2pYpDeSVppjg2hQwbfXwu+ZUdizaIy
uYFA9R7VekXoiIUkSiIPbD71g8Og4ZDgL4FOQc9y2maxVCDv4EkXENI17oJk2nZokHiFsiUi1wCm
PSUZUT0lMQYLByd0LvhCRIAYS5O6AJSSTp7FBKqAyFJuJqIT+FMClHp+dwVtZUWOLZz7qok6/xqs
G2hB1SBsxH2tgJzBGxCkzuwYc7rIR22osdDuiCrGcgkMoZqdESgrt4UKSFDJOCbyGo0X52w9vBNH
he3YYfDxWvEyJlMwNQEBOFArwDS/ZMLVW4qRHqUY95owivyH2OSVwIJstCZefAEIuEwWFHAOWfBU
kjpGE4Vd1ZA8imRJlOVUjqpKOA6yadpv3ggYC0iCx8OTrLYJmI7yygSirod4wzNokJcJ3AG0JlyQ
w+4HKj1LbZaMB8km0LizBmAmMD2pmcaOnqp8bH1tZqJMRUofhzgMj5XMO4RcAkcJLNA2zAnggwl1
QumG/xLkJ+ZoihwS1KrmLJ8cHZWbVL6BFm72lF9sT5XPl4C8ktXgF/Wb033SLtmcqniGWrNiYNTn
vHi/gy+DAR0GG8s2Yt+oGR6hFBcaXTd+wF7IAPYO6yrs66109Cmqp8nxxXXkssVlCUoLXgTxidbJ
c8edcB28T7KnV3Y2I+AmeKHcSUn7kEVZF6kFPeMly36LJNici1ODYMwO5YRMERXoVzGZ6GAYCrwk
L09ARKZf1IymTNoQML7a9PVF2qwRx1Y7wOfCw9O/FDNztNZx5/OPADj07gP0DAkTfgTxgwTOCxil
S4ElnhmLRKZ+q9t7rlBK84pbUPttj/9YEJx5qn2nVBZaSuNr4eBqFWMO0rBEbU/pDBDNB5rUPWww
m4AXKXARpF6IPAa9OqDIhL+IFEumOJ3lXmAZSdXi0GhHaXQm19jVDpSEcnszbhd7IQ201WjP0jF3
JkcNtas6cncxewSFYRfzhlmnzUtKd8FvKPy6bG3UgyAxkhEp6WQhjnjhJOzMwj1xz5VyI+ixxPy3
9xEVhfgzakt7vDnZJOqiXo0mO1LKq2RJpDxuDqZ6In2aEljXISy+CI9xXCagoOVr6FxIRDTp5rqT
22s7/kCSirr40OjTSgoUtqURPQ91vO0jIunBbyNiew23PnIK6erEZWQcTPU06s8Kr9Vp/xXdUYHB
MEibQurJnPGi/ui7far+U0Y45hgt2/c4vwYYHaPqj1O8eNFxZr5wkb7U3okVRCLrrYoY6a4/myRf
5v8q+8fxXvrmBOYZcIh2OeEArK/cIku0yfdzbR00RgvR8ZU9ZS9LMkVODS6zRWlM8LONLWU10rHk
ZfiCHoEWghRZhsvg4d7OY4zX4ZJQANNcpiQ1Ts/RTDArWUAPIpV6WY7uHgMW6LMCzMbUDqF81e3j
tJ2QehK8uJzl5pn69klEV6P3WTLXuMr3ofMpy58HKYWLGLFdOmRM1rDLnL/iv+KzSHYCBUCEXhpQ
oEF/PtvXkW/IjwR15nxRuJ4wrnFS8YMLZIQw5MVBY7RKdoBFDUiQ7zscKQRtCJLnQTSC/Um2m5KD
QQ9oRJoLnHKPhoMf4STfDk5u7lGBQLncOvQmyBOkq+VEFT2O8GCyzckUYNJP/koLRzdmY65B+aMR
aOpdCwQcAkvlyzlJ0bZy5ssh3WagvMprjuQ95VBRvJPcVoZH9Ol8l9mIsg81kK0Q2E0gDzhm5FOw
nCzzuvsWvZ4Irs3+W5x1EqfLW1tQjjTgVm2mcpBukbGBJHMBcxYKD6F1txD6Z0k+gW4UdGX0nXSB
ovOTh8LqEFBsoRqk+iCHCgMN3IjoF4UhFBuHHICCUYMfKF9ojB/B4tIv6dDmIeaOQeUadRD7IH5p
CdLEcjY9EhnpXSLKOJgLZUje1bjYy6cKA7AaKC4gTZB8TYrJEioXwxYrARlYi9tGFH4BdhfuXSO+
yyqijtHNP71HUKS6LhSI/UXkHTrVpftb1K0TGo0346Mja93aZmBj47EyOHy1Fze6mETwjxhlffYn
MSD1clBKBFS4IMBvkAMP8Re5QSPpKOwHKL6Qxiit+pUyo0GIGXe55UdUpJLAoImuT0OFWi3bgOFF
oizBr8NnaLnqEfc1Hs3rtFWZ3KSk+zy8mUgR+SyQh1P37qUv/KpjclddMASgJZPU6SwoKVPgkGL9
pcV9B8kkaUdQDECjPRdC0OhvUrax0kgqQux5HrF5c+5grEYayxcKDdTmDLMczIMWcLkpd2nKpQ62
E1J1K0j9xBdFrvD+7JFIic42dywSgJjqkq1bAynJy8YwNZuaX6nBJrI28uQ19Oly7HI1hikYH18I
JCFMAcQy56JDCcxkHEp+2SgVbJPefAyeuxJ1T+f9ZKRusxmAqc/Sf0U5cAPQfhJsl3F8GgJvU7uk
gvEuAioE0cbBb/HRK4SQQusUHPsodIjUletiZsXb5BKk0Cte8mGW5N6iFgoGgiTp0YBy0InSFo1e
/zRSugTM2TPXZIKq2cdj+ESNHJn7cuYClbNK3K4SFkn+BHrpztKfwjfec6XCXqDYX74eQlnlwlsh
fONs8dC4yCTLYYTElPwDzD3cn5wfLH4DFVWqa/ugTJggoj5xKQUQfVyhfcdyFMSUqHtEF/9h6byW
E1eXKPxEqlIOt2QwYHAcc6NyVM5ZT3++Zp+rE2Y8BukP3atXaE81pdOIb40Mi01/2vEacXVX+7+s
m66degh7DUq4vorlsIXOnJh37mBE2W/ih+AiA8CpuL7SYCZCK2Tkdje0MEHyZVKHkBD5wQF0XDac
QDEG+pL+eq9UyHQQ0GlmUsv8L4SDJnlJ4pSbO+GmZllgF1axiF12Wf3MFsiG19PIN5bHIZK+vtb3
d44oMwo2MhN8zpx4hIzPpYx2x1mRA+7gnQa/qtEuJEzsbRobulQNcJhGSvY+s7q8XrlYJQzQFOv2
Cv9yHuq1SYFFWenoZHq9zSBILXIRKe5wAw2ac8NMTH53YCKccUzE/5AQFJxLH4XI6OQPTC3GJ9cH
tlNpHtmQ8LHf2oR+2NTwn4Z/RUkZzbsJI00YNuZPQDJJstdeJ/Wr5FQu/ijrNHxqmBaxIZzyPdNK
6LAEPx9oB2Wds/bpFjhzreyTeCpuI5hJ7oT5KU+j+nOLdqHTUHFXUazRGOjeae6z9cfs9TvbQXuq
U/slLwkc6Gh8Qb2vlZx6WPZPH2Z50bsvOP3wnqAfAbnLNmQNyZrVxG0fJyG8GqZnfr1ivwH6CwWK
B0aSA5tnacMg1QFSYdhxPcoqF9VXuuW2E+3E+KDV3yNsifsejoWRILML1iQiDGkrKwp2CwJkh2PO
XYTBvaNYe2Zbkmdk035pc/3cczSpprWo2AtCY/p/Gy7iLqntGtenizly/gttkQItRLHhJvjz/VQW
lk0R4YtUU9BtYVGCTLg1gKF+Ch+w+OCD0mi0DuG9wMUm1HyuzgAQRxpH8VYw4hOQp2aIwy1uOeBA
g/Yk9nbgcKgNcsyEaeA47a7ViGUC5ByiH0nmZoTKJUu1DZ9gT83IfEJ5Tx13gY42rNZBT370Yxed
gSMlT1YmaLbebsIOmLHcdUhuum3mf9vwPA00z4dJo5G+El2jcYD74bIhxTdBzMSIH2dfguKjh9SC
nZZxm4r5ozgwONjd4pWWzJe4/+piABf9DBWDkCcmLiPKjPnsvUZoQWC/ylhVbMWHJb/DG61dKfYL
+BAgfQSsq7iorBWhr6wxSv9A4TaVyCrp1f877bHrWwRAV1RAUqFxPg8b7neA+0vTuosay4xIhtLz
jCv6VzyMJJnUZ7KyGetABekJ4Pt1GLFXMlOlRTBo4GT+xqBdZmo1zjL3NcAunO6Eq6VS/cOjYOT8
D5jDzBytDnNHvDf04bupH934K+XTYluxhxPkU5DWOZM9fa9D7n5pQwJGlgPnHzY/wGuL8ZISmSZv
YgWTv4t6pnKzCCnESF/kBDUZbyUiVdkUIInUSznTt55LHvqgiq105WUPQuts2BTUmJDUTvPU7Oeh
EyGWJmuTUCithJHLx8RNWlAjzJGwN8mgeHN5QeqAkCcT4ta86dROwiQPtqVFoiVs9Qob7mpdaidZ
r0JTVeLuMrA/uTCFJsJljKs0sij6gx8wQm/aVshp5vZG2ZAqZ9pLJXtyE3zlQVWBxpBPNCBcHmP9
qiDGaBF+af5LHCoreOexucv7czi+ITPilAdrjCx+pXaafpjHzCoyc4qlYReHXMXoszdZt1PDtR+i
PX8jFNDo/jhl2Otm9mxY0QL1TYSdpo3ad60Oz3jIBNmyc2CCYTLHdR9ORP5WK/1FGaU0Jh50z0aB
jxGZ+o5OMM9i3g9GXfF319MK4c+QNWcT8C+pXvx6l1EZ4E4SvadEZiH8pQ8rGHNwqTkyfksuPsfT
mH3F00cRkPLoPfAkxUCKDBosAqW2JNZeaJ7yaTjR2JpcT/xvHuqDBhoqGu7+lNG85T38LipQGckH
rxYzaVit3NYsF3DzALCD/8Y5SpUOP5zfI9AcphgUzByysp5j69QG8FDwaIISxJEJIJlAuoWtz/5K
mWPZSkfLTFCzDXd/aULaxrpP2wbRop2Rgy5ZHghlVPrdmRGZnL2RDWsZ1Z29b7CipPzmoKQ7YWIC
00OoZ1ycwv3kt/EpiL/eMCcjuAjAnQaaQR/na9Psu2NwdXAVEA7pgDuHI1wccSTg+BeNsQE6w6Wk
I2IzKbbsBRcTNzMA2IyMxrRuvnFz4q3mPUEF16Ah5zcfh/O8RH6vtStcZqr4OUdy7wD2h9lDRTxl
1HfMcfNTX11J0xLKUuO/l3W+cMxXmTmCfA9k4+aYr/C9AbLgH0uSG7i3+HmB2DTJwdCp1igFoX5m
JBpRhAsJuZ0zRrl4fm4L/52NABmzZFgf6f/U9DxygavQ+ZP1AB+BL0hdUFfdwnb+cSVp3za6bnff
hkB8W7yD0mZrIt/I1npA/Q+n+lAELVp6FJHQUMdegSp3CcNAlBrS8PxfcUabOSgVjljbBPJbeCi/
+4biDgX30eKdRz6RJAg1ui3fxQBrozaTooXmX5zKTGRBlJqAxawWPqI8AanBNw5rW+5T+oKwvyW9
vxkgyVBNyDkaOMEDeAj0+DyEKAnOxgYJgxYnMapJ5CURkmzOl7i0SAnDqJuxJjUF6Q6s4BxwWri3
Mr3MHXdpojzX0GtgIEyELy+Hugh7hgjJN8J55r9Ya33j/y0lIhJHtHFUC2HisuaPHVOhKL1gh0KD
JXwwvX3U4GG0HWHT23B+9gcpFjhxBBPmuE+hYHvhUctfZFbKfYmg1cbokkVaCEygls1JZXYV3eVG
W5+ZHdiJ9D5sOov6nQpUmFN0C4197ccDDmWq+ik1ecLgTPmhe0/pLXzuKoS4sEmivyY/Yx9CJcS7
ZW6j9t82ULFNehrwrpnjvHc04FYRrHTWfqyQBvIWoc9Cq4AT4YP3BocGfz4NVNThQ7LtORbwVRkC
BjwhqgHwpvCvLrlPyReg45W7llKJ8aYWgXXG+iqFkuGZB2bu/XCTCWrE3F/FfppBvCCYNsTk+/B3
SODz08xFbx3sUNUh9ggWHo2Vbz8hrhV2BKAn0C8IhA/GIoR1GamNTbYVdh6vV6qmtvxqyD6PMGRX
3kfzLUAQdonJRBYvLJ6sJBvJuIp32RR/NAxw1mgp1FhZhfo/jSm4eH6H87ASlhPhdGQ4FM6xpKWv
23e6KvoYabPkQ07Tn41PXm4V+IPBMfmgUhldRrPsfJNRTRupDIfzE52X6IM1Y9wK1lbY2aaav9Ei
bNrBoNkL8YECN8bZRxeLvvGVRoNPBvjHMSP8WyklkAx2VCUt2dkuz40+nIMgj85KT1TFfvQf2+Ab
Alph/Ul1bYX/tOrhjiNbr6iS4VIAdmCY01zyQEPaPSxKnOPlu/b9VVXL46xMlzJwF4Wf7ckD3Asq
VuKJXFmwPzUIgF/22C1bd5dBnOiVbfU31bC/WGxJMT0Gs/UQu4fGfEgMQHJIJY51cmEm9081Fdfo
Yrdok1VzTBod3ufWU8UflnJy3rpayIwUd8rBXXhOsKfV1N9JhF7leQSEQUs6vJUxbTRHh7zhvp2+
iljfWm1z4fCwcXAYMMPgXtSN4FgiUIcSu7G5rArv3afLtzD9RAPs41dmWurS0ZytQxn4ryl+Gfg1
VnEqYeGwXxDLiqOLW743mrHB7GEXIh+N6DCg6Rdav0EXmKtQbZEHQpz0ePWU/Eij6uJaUjV4uLK7
eC5DkT5CtUbUgxFXyVjY4oUwwoR/gUZtIYGknNbd+EQ66KZQkPjOYh/WFfWK0FnsnYqt3RATwL2F
1CN+BVy2r4PZ0MWr2B6oL8Jcyhr3YJWMv9ivCY061+6+anEK6BzQG+4Hfx+3xWEOXEJA0B5aa0uL
LtgOriHFoCmsCQuZ903y7Eh7HwNRMuFIq/FRH79KPCZALM4GXx/f1pxRZ9HpyxY54WlK/8KyWzgN
Ip/izYPZmuvxpu/+TRgrtC1kgUs5cZLP+4rOlg8nqJgUFAkvEz2ZRyYHtTb6d3xgzDUYJjDZwgjE
XQrWrfeWAATZ5i2pGe/789mtLtA9lxaQRdCNmw4kVkb+CUeTpsNV6K+QzOPKXjgOOTqF+IZBeGDx
jhQgmA4TBOnRDOTw3IqHOf0zSxxcsWR1QdDm8gIHmdrUU3lw3k7VXzPtAPzk43wN89nS5o34axPC
XYzRO6M0js0mIRF+oKIyGUqM+RO/AxQz5himn4XfIfe67uIzAKVnPhX3TiydzAcctXcUZOChCoNW
psmwjOHhSKHMpId6g1VgZXS9gUUZeg2Z0AOH0V8wRGb4TsKbRZiO+YqZYIy2XjT/Zf1NYw+/F388
lKnC5i701awfaCWID57PhdhXnVWTZClIjg4qStxncUepWK0y51Jx75CWFPc0XLh+4/gnoOJ3gf0L
3dnOpo9Y+lOhsUw5Eayq3HZ0nHyrxG0h/t8mhx44gnzk7qi8LHLFeAoWIbzh9KFBdKrbz8oZlkXk
C7+FzSagdwpQabEFxFkIIkPS0AxRHDjgXk2Rf+RaSt4hUa98bg5MHhd2Qq8mUU/4zG1tDkqH3Op7
BeShqx331fCn43jqZSo2XkSBmnSYhI+VP9XUyKVHP40ZPbRNl/i7cYtxtWB4w6iebd/dprGzAeIR
/9yxPylRjAHroSM5pz8K2WbY6IfKNaBp6lvUL1OLz0x8zGxddjDOUuNkbJjleAPUX+69EGtoQn/L
qwAOCrdAehxaWBMr8HWf41IoexICmcVPerPnifMcuYPlGJ4RMRXdSFxD9K7XtAfNP3UkAwb4xwPo
dHHCwdqaABPQ1ZWSv5mT81iB1khQk2Ti6haXJJ4CIubIqnxhjtlSHUmRvPPK5Z9gKaK2gukZUXjP
XQ/jdsNwCDP3RfZCeiTkPABYnoLkpKafk4MhUE6SGy5ihPhJ3I4eBWut+Geb1rY2b2X+VpfV46gP
Ry0bNrNxAyyRayPH8HOQowJjw8501laUPtyxHnxO4d7E/LivIlTZDFmzkIRCESzIlmLnpVgvda5/
8TWYHFfoL1DacEeTATCFz4xXGWw3gIk5+QLngHPQWb8MOlztNWY+aQNxja6yV+PnMgCu9iSBR2V8
65kebQLsi+LNwVlf7Ywj5ZIYt87jFUZ55vpLSRexcq5KiAYWl6L26vKZBo6RaFZeSk3fNHm/tmKg
IoLlAr6YTe9Wz8OTCo9jwKpqAPiFRApkzebg41Uxsk4/esvxg9fLYyws/AockzLCpRQtmm830I7I
nxawjjeN9qXpf+4g7ovBds58atpXK4EGMzkStkxyEjSpwwjOFXsvnmldSjz37JGC3nI3GY2jCrAA
wzrWzV0Vqm8V9oZD+NmBEs8mF2uI0puRQxFSV5Rr3tcwAfSYsNUMZXP3tyd00dX/EB6rUbZ0pnYh
3LepP5Uu4XfahwSAupOxKrtoPeOdnDQaBqNUsni4OpVOIXez2vyxQZWIUbpEwxjUhjHUBkuxt5l7
7Kmibah/GhirPupHoa3qMFA0kL62xZugErlLcEztg19bgHSP4twN8iPBAEucXvUhv04ZzOP5JARI
/h/x1R3CLzW21hIrEzEJH4CBDRl1NstAKg/8xpGZrvIM3sjVVn4pSYdjW10g9fg4xkJurIe/EtQD
Z+YAkzjmcrSJYIUt41mO9xxCOp0I8kh+WA/PcmSF8Icm5j6cTw3uDpIdKS12pCPlYHlyx50t519I
5IP16KtfRKvvJ45hJNJgVNbTFEM/KvEpNQqO2uRRN/rjU28+xh5+GA4jCzX/6hMDFzqqfcrI/z41
Mru5TF/agcvCFPPuu4k4p1df7BN2VaYdfeqNJAmQgCIuY7hSYgtpJMEzBg+LDKtIKCJKSSQE5xPM
OJ8ZMRwsl0/v8hfcDtDt2nsZzJZ6B7sFoKmrb3IJhbVyVG2wMLCEIFhDADATTgHmaq69CuqOMNl+
NWQXb5pf5Z9L++hgpMWfO3bvqW2spuy7ct7JiqabvPY58/GAihpIr8RVwtIh/zFepVGZJnm3UP81
9cTFriM3rUCmdK94UenVxdJr5CclLlhjOpbKnUiQomQaxHTnvA45BEEI0vw76Q+Diz8PXP/Mdlam
+/Zrdy4RBNpCwRKs16OtWZEfoZzx12+h3fU0euV4dM73m5RTDGyjotdonXbb4QNLhgidDtEdyZVb
Tv6SL3aajAd03Lox+pLzcKh2WbePWemsNpmaVyeKFJSwiBlC6leR+QwsLkmTZ1msIxvhZLyFfhMp
3IItaTvOxsMhWW8ZlRKk84fFCcYHWLjhF+NQ9zB5A0zBh0oNYHdrvGx4eIp7cblZ+ANjYkcijstw
K3ebGwgMvOcwQUHZfYjzvELi7QTrUmKqeMFSM0ksLugDax1TlhULa84RsFqBPACoNba9nUhY6ZN8
JxU33TV18mQGlzB9DEp46s4n35L2rIWoWpnmDn8xGxiQL+2OF39+oMpqM+wMQOYoNe+uA0zA9D8u
DHNSfnhd8BklbkPWvqRU4scdkIR8lZxgYE6qBye61FxrdsVmw1p56akbj0qiAbqEw0T2hfBuaIms
JNslqrmQi4gwgWLMAZMeJ7yX+vDdr+2dI0yr8E/C5Sxbu3Coyo5lsdtMmiGJy7IquKY0elkPggxP
Q0ZQjs6ry1i6n5HNvJRrzKDyAmdhxZIpJl6VfHCqzUC/cHPJsSRIG9p6DzIP/Es71uFjnCy/2SV+
/9YnO/G/x7vIMplorhkir6myyIO4Ic9EK1O29naIEKhO5Y5isAAWGox+rYK1VN2u+bgP10E5eIUq
Ej5q0KBCrhzciD/GgQ4TGepsXcRn1BInEy6XQfXhJdHKbfR9j8CflSG/1fKaqwfdN3B+JOwpD/AN
mmkQ7Von6P0vkNMXerM3PylQLG2hGkGqHDyLuMfhyD+SISOu29exN/fKOO8MJ91VDFkNFncXRT2o
zsWsnkK1eceAAv7rSSFssAIrwp0EIlXuXSvUAaWJR0U+r4zhz/b0jYE9DzL0Yzv+lLT3/D1ZGxoM
fdhWkMAkpwP0yuLGFylBhgYAJewIJMFS4kMZirduBtixBBWnanVxOdXc9L23Y8w/We4m8l2JNRUD
EWA4MNI1g0g2nEBGE0xY5nQRm5glg9CHUT/Ff9ldYGdRyyGD6UOXVhJxQHEx2dVJmX+oif3msVRq
M/3MUQa2fb8q4geNOB8dVDJlDpsC6dlUa5NwXCmC5ZmrDg63BzlFWMXCBBOcg3xQWR66nKrVdYrf
xOxH73WGOphKEsyZEJJqb8qJHpz6gQ0j61WkQVRD3oSbsfYjsFlypznfOsNHfPuXxP3xfmyBymvz
eHF1byHJjRZ9WhNKlVnuoLGp2D6AhBT0Wa1R7k2cbqux3UoMatuCXyfDnmSPPyJQ/3MXLjNaqqfK
b8mcHr4NOixKoAh8r65PiInvm5oDjcvW6l4pJ0Q4hZctE85sGdIRljE69vIk3YjY/9uMJlkpJMqU
EMfKa9Tc6srfhyG6565dNt13beMg3PeboHi30B+IpxtADVNrG2KDim+VOA5K7rVtNgflMVXctRfH
OInkTDSdR7RdcrHyI5L+PTUO5nTTqkfp4PPMY575pEF26yEgOojk83UBscaHpSm0g6S3Maz3gPRa
iuNTBmYua0g0LWIzZ+zsFsfLl7DYyfBCgNsZv76m5oyLDw01aA2nFbqd8BIBwrlz45Dm3/8tem1n
yPBo8MTRCIiBH5BhDGpQCF6AibgpYmxuoBXFpX8e7woPIRWS32CIG+J4Y/wReVuX2VAaLA2MjWJa
XQ7xFiMd0VlzsTIyojT6HDnfAdCh8+LKEYLY5O2XQlJQpbxIcpwNlOpwVgy6iAlO6CycCmbfn6fF
MsfFaXdV2zCgzBHe8C8YMoNW5iJkAIp6AqCEi6gH4xe9HicUNxBGisTDmQ4CNXBjklvGf0yWhbLm
c5g6V8onnkqfvKstnKWX3mzOfFqItALYa8wu6sRH+YBoULkIiVqoR2SdBducsJYFPkof/lvAQQja
eCdHQatrNpN66YsH+FI4U83cL4x4sOnLU4gikNGaD5EscEZLL9wiLeK2MRySYFWs1d5EkGO0TLjj
N+EQAAYKTWQiaxM/fWYd0kZq9Clxyw1fHkinFVJ6EL9gNh+BnHT4d0zx8NQ3HAk1bMDzhJvxTOsz
qzvxkHAdjHUpyIDmavPQqmD2dLykQojDn5QIbGV0Uyf+I6/1B4E9NGDQKYdN2OhP5XlUH33oF4KC
l1D7a0Z5dqJ80YI4c3gcql8pwUX41NnFuVm3GTmTPbRGX/ACSbR7lfiKWhPDgxo4Q60ZiQLeyG3Q
AEc65Qw7hSE4ZOwSJUAQIWc+Nclj2D+moP+JO5BEUK4BVg8yZGiVnXwfusy6nt4Y/m9DVBM+Xa3A
pWMuQVqM1Uj+FUpgHL2NfIocs9kZbCTLGbzj1k3FTvom8tas3wyMoX0MAWDHTfT3UdpR77z3unGu
0IKKU899moMtrKRv36MBI1ixrGZ4YovqxVY9zH8/bMjOqWPv6VVQQ0mgm1/1GHnaK7xFIdwq61ak
FeOINU6+jIx3BgpMV1dOqDHJmC4Z278IC6BK2GZhyVHLPuTeAeOtyuOQ0uYOlBc4tbF/xmYT41kn
AWUT5gM+9ZOUfGbl40RXYekEize+RAXxIJq1NB0sz+koFU1dj5D85PmJ6DJrsQqlhuiaeOXAueZa
C1zcZa4KXJ8p8J+yqrlm9wnMNTeMfaf9ebQpEqEww7CJcZdmTF/A19KuXnH05mGTQEfzBXCeiEv1
wm1ZwclOj3WkHblda8y97RSK1oXBKgjPNzvMGV5c/TjmzjnFfghLQ0onDxzSVAkyLoyt3k6HzmH8
mgtzA+Ktuu4Vpix3b1YX88dqHDcuI7EW2LG3jFXKtMHr/iLSy0SAG6666V3EZbIMZSA9ERc729bV
CeOVi4jOmKWK/mnYPQ2/t3H/MS6hjREcRao2WajMBe/8QCZG0gUAFYM15htxlfaCv7n4w61izfgO
dZBUOwk9rgdlyIeB2EzqehgPeoPTLz1vv+/6AEtHKPwWws3gW6ugEKnZphmr567q9lC0LLaDBSVD
zUiktOD6h5soOsw8Sr/p8sXdARKMrCsXtnX0gupK7U/CK9OSiGu67zBNRgCbGs3ZIVc9joMHDSsL
MJTNhJOEFOAo82zjLU72E/TRBFGnHHSzhmX7dJSoNaWN9wq+jQNQMbx2j7xRll5ttY8mAXhUklQH
IVAd7V0R2zsG3R2gYuhsQL6ockHDD1IbU2T44k1UYiXPOgNZzhXynbhjR27TGEJPCRDLpcMl5MiY
zbh0OG8y10viV5Vjc269x0rFw8sYl13CiDUr/mivrlNhr7i74Mz1FjY06j2HujCyHGIXWpwC2zUP
5gpdhfJrB3BpjA8kuFCAKtymp0J9r/OZugcehr6ARkEU6tqIMA8l+eIOa7K5GwVvPmhcwODjSDQD
cHc46S8dub4Wq0nH7LhXyDbkwuv7I6EzZypHNEErbVRWSVRvxYg4q8pzwLxFRJseqD5OxjsP7ilR
rgvr2zVIZwldOrNyZ6T9xYjjJVGdG4wsliOwiW7f/BnqE1D8MxK9VUZFVeDZXx6c+GxNuOj68MYI
i2nJT/vB7ZTF9oqYSE9JF5eB5F+nFwsiHyy4OZhjqHwfkEeRsgrVEYAclZbDWgXb5zr8syY85JAT
CEdAihsZ1XDkCp4F2cW5aoazHawYc5904wj/l1WVNTACn6CeDvjaWMVz0j6X/dNgPqVetOJlzhQ9
QOtj9oNkaatTHKkTw1HTRqDt3dtaR/JkfmPhAc4nMK0W9Xn8ZswIwpCbl+ZGismm85d0emP4Pueo
xVUaLo8uVtskio8RzFmNM/wTOijnNxE15iVGdOXrBNKRtdZ7NHKjMhGP9c2YM2duF5H22RJZwH2L
cQx0X384AsktjZYkXSZrLUIcE5103xsbGpuJwpzep62Q3oJmCFbh+P2/BMtE2IHYRGw155ykSxvm
CINj03y1+luggsTVv/W1j2tC34pj6hCpifOyDsOwosNvcd6YcYSvsZ6ROh0kjrJ/IgaU1AudSWdQ
QJ0rlL0QBUZMToj+gyRZvEIJlhsxmdxVbsDW6At4MQmDE8ox/ZqW1k+N67ISDXyXYtURdtSpLQzs
SShmIKqimjFaNDus40EyEOoP09TXVMe5xkqDMRUmq7mFSe10q5xlzAaTn2nJJR6uLl0HTrLLiAYH
hY2KvEYnkhjJAgaXavWrG+myDX1G+3jb+T7g8RX3LY4jb6XoP0w82SUhu6nBU+nRZQxe2PFS/FZN
/cqckD/FObSMjhYCNpCKGJUOixt5Ua6ik2QJ+vVP4p49RE0mG1PPoTNkn0L4rpihWJjoWDiXtXm0
6lFdEhBAudlyy3PKe+lDoOrLDnXDOECz6raxqa4B7IN42juMhwpAN6InsOPvgmIFgzd0n/IQpdW0
bUZUOTnUntdcBgzxZ+4Pu7Rn6YADsRmMxtq080vM0dEV5ibAXhgCpZT/OG9Xw4N4PnggOU2W7mol
eFDZ0CNaxmpo9gmzq1z5hEGOV/xO6FvMMawClkQU7Choa2hRMS8frxfin4t1oD4w+outJwSR3zOw
A00qKVY9qcjNbzhipUFbHPoDQbFsm06OfIpjnyXFBOPgcvE47uNcvc5Eu9UNtKjpwBx9q6bFijmF
DqcyQoEPHa77pF91GTnGsFA605MXh0eIuymVkrwHeIVze8hwTY3wunXw+HUBX9pPOWgMbV6BtYsL
RzlAYa8PXeFuQslDz7xDmJ1cCh4T+k8WUDMHlcOTOHXOFhI/Zrpu4d2BhaJ+dQDusjneh/BnamwW
BFsXBndfPZaMUoYcdtKvDFBL3ouYqmdAgxnO9dKbjTrEERXeOy1vDLUDy/IcjkSRBvhj/g5whcZC
2SbjuDIxzO9UmciNBRun3ErDlQH5xwdBfUaaEJeqIlr3InfVT2xysVvQoj81PXl8nrpxl+xfihN5
Cb54n4HdFgBcFXrdhlOpjPDcnZa1P6JOOsBHlu67MnFrQqmVjUgO02sZYFfqQM5lLEDNoNTX1tnS
4mb41apY4wcpeOW1bymn/8ATsJWMOAOPaXVDhntsQRhCHoX8w7AmQgv5M14N3rjipJNjRIWo4hgT
BcGhTvVVWDMpB84E49OHeBOTVDplt8opVonNwJXvDc9I0R+yfjrm1AU+t4uotKVWnML63W+ypzZM
HgTEYJ8XHR7PDs2vNMtT8eCa5N0PzjUKNTD/DuMcxqVcLpJtJ96/ZTqdgWtNPnFq5P88BKK5c+vt
l7FIlgjPuRCAb1jxhJYgWT2MMLaikEl9s8DTpNEIM/xUuBRxPUsxMNShttET1dGThj1WU74BuZpy
n4X50q7eOFmk4Qn4KzYRLwXzEZC1cS09lqqe2p7fybLjD3KEBDh9lQjXOIBkjghnALiLDZ3RWKcd
7BMeBnRPB+5f3cKebO6UIkF4dGiyNnGQ0ZPshohMjQ6LDdvCEGbAbxlbZy+3jv3I1B8Mw4s2HIky
gZicn3F6NegtjIAqAv8HFBe1h1APtIbl26X1LcG4NJravWDyxClIYijHtdpHFy/8ndHYsNWMSvhk
YfZZEgl757YRnV2dFAIMuFc5/gmpP7bAXa2YO5ZvfC+uhU5Q1eG5K0+zN4J2gdVglEOSA/hCwVmp
g7h6UC0hxbK2QyTl8/QyvoLUbU3rpx2IfTE/Q/efpimLno2ecLtmjofhqYUAHXZshnVpmZ1oYsAd
2yrYoKkSOrI1XwuKQK0h0ArsNQrxxDPIGwoRvgFmpmSLZMjq1VtJ/sXQwyg6VZThuvPboWMXT6dR
vNtPhfsV8gNsNYPESMvPtqF1E7TC/TGabq8XHUlteA131WbQGqJ77F1YhBdx0uIhSB9e5OpOZY6l
+D2Oftk1YdBCd2N1dGCKAjEC9joRSK6FrT1+2I51aVvYyUy5zOzBwqJgLlv4VOatSjAHIZFtH9iS
ZFrs8a2hFJJS0WCMPsDErImmIupkQBqYIUUyJsBV+5e0YKykJ5DMmzZNDz6VooqgSRoHZl1DdVUo
xAVAqJG41nn7AbZtcITyH26tkD5LWNlgfpdxuReguymsFzPCH5fRdeV6ePaeym6dEpustreM4WBN
Nay6b7OxV9n9XTysxDtjMNs1wAVICK5rwuJxEVQ5yW9n39jj3YzoBPSNG8rUMCuUP7fJIKAqCABs
en+C7o5oj1GxmG3KAECj6xqsV043xfmcxQpuIDs9KjDsn4+RCcegWc86mxDTL0DxHI+uPh2Wafqr
2+Y9nrngoLcH92nqYMZ4lxSFuOpxCxE5JvUJJN7Zd1ALYFlNfYx7BnvKFhg0Y/ZBF80hzsIwMbu1
sMmlHQMSr/Rq7yAe7NU9F0WD81tysckAKLifO0ZWVraJboV1DgDPGGYDKXLzhmzUonY3cnnFzimm
sATWA7f+LHE64j3H/DYWHvwFWW0lxkpld3NRXfVug5EfjAxqoVzVDgmRkUlC3+c3oK+/uYfXh02D
j6+9jNHY9G3x1zLItfmLdRwfdf8zYKf5ly76DNufYfor4XiEOi1/Ge7dCdjC/mEdr3roZ2JmIeNc
AWtraN4ObAPXcs+SUF9TDlXtS1FKj9Oaj0n8nRjERE2PLuhx58bnCWk7I4aImsrkIrM+7tsDHlVF
IWJhZhmRGwXtgRAv/nWKBogDSaRtBpg2IlSbSD2rFSo7LkgXzrhnUoLAKUteDdAXbY6ZdCGxg3At
pMmaKUmj6lu8g5iL4i1oNU/MY3hnAyYeCaBu7XTPgc3Vxgea6/mopZ8WaQSQHSZVnMhb7xbVPjRE
+DvlWVKzuvorcUgZGBZQv5nLh1nMVDY8QTSO47MsWse+OKbz2cYMf+riMJAmVBAfKanHmAKqb57+
J1TLAYqMX27i0NnpYAmZUa+BS+SxeN5RelyVtZFQBtoFJU1D1u+ESozGV89azlssdIdD7wZH2fhK
/dvQk1bpozPaO8/qniMYGpHWngnZXbYxfuoTZ07gwSPS8PljYeWac9EmxDSvTgptBL0FD86BEWQT
WlPEiPbBZRzvl8olIHBOiy+OQu5H/eBH1yD0kGVcXPshm9Kz7VhLnctopBUVTkRXfsdqTHxns53L
5tGfDSyMIJ3a6yG+NnwpLEPphQXVQPKnD4R1OAGt1xxunSl84MRfSb+oALOn89mifcUA3sKHzxkY
fcKsLxpjjQPURsgNnBu2Oj2Utr7rtfCop+WDWHPMKtYVIc6HSrOT3yV/LhWc3OBcqtRKKsppqfTj
8GtWstNEMMeQwK7nYQiho7b0ber8zN3B0shQlYPxeZ6JHHOR2JYm80b4NZ2y7GB21Zp337ayvfBh
EvOQCrbVGB675EEPnumBaw/asQDGmCRFmzlyEbNDWGtuXdK/sSwccs79eLjBfUPwl617x8BUQXkE
8gBRleqeiHAxzB9pa1TEl4IaZHBk0IiiGM3sV0yh0dOvS4SmyAQR7fukapq4ULyPGgQyJnkagg/+
BYW8VgPdNBYL4zydnExfOk1/NqMM3gHKclpzzCorxomqcaMirP1q+c+yY0iRYDvw2lQdBJz37Hv9
FtsUu0FC5pZbhm0OEAl1AtM0ivsR3YD8//d8lOqQsxDhCUOmtuiMQjqReq+b7kM7GldGK3IOgDv4
+BwODS4y9dUZL9qzRcKCimv9CNGH1UXNmPdvDJLLqVwrbU6d92RxUgKMS/3PEGkV2F9gPj2jAewE
ItLlCtXngvyMoQFnDDMVQDllLlYG9rbEVCwMGCCtz7w6urroRIpKBxyct4PWbRqPs3UlzmAmVlZi
8pzpCL3ag1ATiAuoQTon/B886nm0MkmpQueSsYc0SEz/lmBEMjZzmoc6ebnPhRLqXx4hNWMwonPA
i/OC9wLXBknQCCtiZoE6PaT4VgpZTUbmrAxykGJKSUVwOu5o1EUuCZ6deYW8ulUqmleXOQdEfZto
HBa58ZqgKpUhUcQzpQ9Z9sFn1+ArEXxS9824JNFMxBkSDhhpaUXVxHdTuuWckPHDkKHT8WODMoFw
DZYkVpxYApTev5apaYguRTgMOXa1CYtEfHGV8SR7hmtLfPwJFnA4xWODqQPMNVu9EWYtet/JgKZk
v2o+FtL8bQxcHnwKwI7knOETciM1G0ezMOwcrt+C2Y07e4w06mchzHmskLSLsTdLLjlR6J70bPde
is8o7X0IqeBNUrdzIk5rpPXWyi/euBDvCFVHzChS9HgS39MjFqASzSwECH7rbKT7WHsrGV2JbTw3
m4yShRkjY8C+rw+FZH/kN5kpCno7I58TPkHEoos4ou/cZI0fAcdhyvYub4E5hm19TCgbBRuFdTvl
ZzkWaDwtPAm1+tCML0W444jhjGWunGDfRYhub71y5AgLG2xsHBlK1KC1FDtG9ikdZli8evFbXptr
x2QpMzwgZ0uFhsa12AcMAdr/sXQey41rRxh+IlQhh61IglmBEpU2KI0kIueMp/fXul64XL62ZyQS
OKf7j4fK+fLq4rEgW6BNzLveToniR1nDMMOewIQs6z70lGqwyz1k+kA6v7iYJdza42+SKFLWBDWl
eHDZivkBATnsRc1bx0QfhHSaYBtKczogPGJVC2ctQco8KJIIbQGMLMu7kZsYfDT8YigXrQ8Buw3F
QYFXoBIkpUH1B6KyHEgJN4dJICxEpgvbOGALVYzuOS5JYYnv9WCLjAD10YuwAw4hWEIwLKlH8yWa
G+I0VL7j1Of+becn0AkshZKRtaCfyo3AnzCOuPkxUAjRHohR5KnE2y/osMDAMv2P5yK4TyAQQEG3
IwlNQrrLWc5DIroy+Ue6xFVxGE9q9iijorMEp4m0YazCI1VA1Y7OywdBOEE5+BjS+pWDTnpDknY/
lkf6V9g7VR4sWQklRaMxvc0w2kR2/SYQMTyE6GVBAicbr5r1G+IPiMkWnBLCB9iuCfpz0LWG8U0p
ecSYqTvL2DPLMXuyWCRUbRuDOMp0FXC8g33WCP8eCZmYj4r+StrLQwgDi22K4ZzHS24UEX1zvtvQ
Im33heIRXYBC04tZ3DjBZUesksHnzFYQUIogklgOpz8r7SGP+wdub4QHFXddThAy5xaxNE74CT/C
c4zESKq3eOg7WNQIxKof2MnwOMnvn2qHGOa0c5CpLPG6MWd6a1uqB3EJla9uVCIJQo3Uu+DUtWyn
xFuG9LsxKABpyNfBD8VT0lcHssWw6JK+Z37CuTXcA/J9kKTIWCA+GH4u/lO2oDSyppXdErPoYXaL
bgrBimhvEwARD4Ylir688iuQjFqECLnz7Q0I0SFkRiynS9E9imquDKuN53SkJbh+QTzITWT6TX5l
89sxDEpqDKNrk1gnavq4Dhe934KbO3wSC/okPp2Zn6nKMZzwgGq8VgZ+wWD+ZSSREWNwUJPz2Vlb
LPCwdH85Lu0ZepqPNMMrWWnfyvyKpnvlolahUIuj1g53Vv/Ic897wB5kXUPOAtSbAiEt/UTqLfdu
d+PR8rAtIUoCd+cv8oB3JUU6w56mmy8FsguWYUJbJE6D/wvHobgjmAsha3dBzklBIiIUtv7s1OiU
x4zeEwvXJ8YMLkh2YZ0Sof4Uw2o0opx8XNgfyG+6M+FRuvQqgq/ojOZyUxkD5MSX2QSSz82TH5j4
fgha168AAIilhsY6EvqBPKOmMIhyAzPm6CHSzqKngXelv4nkoupYBYR2YLNFtoxQKNNScBhigEiT
5sNlcIJd4zld2GB14nJ5NP4Ki1jU3YQEJmz9tB7IfkpaALlGRK5CydRXLn0RY/KTFajLNIVhUfrE
CC5InxoeWr5kkxj/xVb3pWUwh8O6XYnSQlWyiePI1zC9NLq34ivUeB2FOoGPsTSPoLMndOYGoZv0
rTXDb50cq+BhVN5CFNbDBwidTDNCS8iGKxMA66T8huyIiJrL8EsOhBFdFGohHnY5x7ul+vpT5YHc
2FjhrE9AK+5DZoySLYKXtNWobG83Qg+1zRmu6m8wlJutYXWCpEF5x4Yi0vgJM5+ZotGCRx8AqqHo
ZKXhecKhVMa+trzLRUmYGz9UhPgZUaeAJgktMgt5h132qPBv1E5k2qEjWhD6gjPWcEOIinanZvdW
9QTeFkBsjvmqIesP462tUG7zihZz5YJ3NzOtD6KbOaO1phTtPnHfY/ut6OCa2YH5EBY0FTmO1WV6
yWEv+Bbh0+XaIRIjGF8mje/kqMR7718zkR4rWbYccNaLfBv6oDCuGoQawrwsoZ9J8nec8ZPftdeK
gd6Qrwirg0YwN9HnAtRAHGnIsAl5EIw8Hp+L4qcicl/MEkTVlE3IATnITYIqIKgAOrInxLPo+VpS
+JaE+kGB2WapubMISJ47IaKkNE98EBoxDKLlBniUl1ayfwW6xc3Jm9/bzJc98UYGYiNYlb7baJnm
I0IZ1ORbEFmnV/dC088qDTzd49ijas6/yEzcGsbwh7BkS/ZiIFSCM4rICi4IN459JXyTszgis7TN
r2Vvr1IOy7rE1KIlNAD8LiHppZ/CUILjxUNCzOA1i16M5qYaaIf4CviQEGHIKyX/dT9RHGr3GBGu
crhyTG/GUPkQJYbYRaZD2VDjJeLYtP4YMCQgTpkc4hwamGGycXN+m2AzG/xvO7JTUKIBBC1BhHOC
zqvKQljQ/6nvmWDLkEEfLjPSu89JiVC3cH/a03OJlkavDkm65Y7hQQfy+jtrp8Hx+wmIdV8RK2ZP
QPrx/WjE5yw0NpnoznswK97+ERwY+hwRBvo7yf+pPlXm5qGJcV1Ve05523NQG/P92TTWon0lp2MZ
2GAqTBvIvi+A89wr1rRTrV3GmzQtyM7GCreDzVDBVmxfK8asprdWyejeORn6AsyY8vsu9r9S52x3
Xma87/juEPS2PPFzcA8xuDYHNN49ef0S8Uy4kYnqCCZuHLQV5J8YOVL3Ync7WVTq8ilI0303xrgb
Tg2ifJo9vLT4aNAHJgbzAdd7UHR4Dsa7stGgUXEKo5xySvtVR/EdO3iRmMm6i2Ipvrl8t7kKWwl5
2d4ygEcNHyV+gbYpkMHHa5U3C+Tf6T5VMnqT/rNL1E8Gg24+p9OwtiL47XI/DIPkjNpPIOi5eS7r
bqPH9eNS6gMWbwYTPhjmS49+o8rj2Z3PAbnBKZC5S79YuHx6tEtXj1U5cDiDaxtPDW5mV33IeiQk
CiIwzuflULYTw8RFwU3kBvqKoK0meh9qtDvxtFbxfBAj5MEqxtlpDkBGlnvm9o0Wm0+mZ+6i6Sno
mDmMWHlRjEfGEBKLvY9wKt7D7lhX/YMbGIcq3bY6vad4mcKYrgEiC9IC9xv5Z2zhJt9akRmrTv3l
Zg5pU/HQSQqtNQ/xJUL7MBq7LMyO2Zj7fBJNC8aKaMDq6KsjFEowfJk0QjOhc+q+qf6BEaSm+pWT
b6Yuiz/gbQFi9HuLDDKbhC2ut0EYFYggLgGoxq2DKL+3ClwQrLWUH6RwcGZ7TOnjkMclDq31Qkpx
C09Retp+DI0H+i6XDh0IXy6H/1bciHFbvGvDnnaTg02hnogyWR0dxIVh+O4U5MSzAtVL73fNcN9k
Wk5UZ0Aks+NXMK0qv305OOcYxLQhxCVm95XIHYP4Do5KT7nrW/MUM4HOcLqLNgDLUz9V2eOHxHlw
IPh1YO6S8CdtUXjVvXmazOeMqddD0KViHKmz5kGFQXCjNofqyR4Ay/SClbn0yD6z6d1DpMAKkNvV
vq/VsxpUP97sHJhpj12Pl2ZNrR05cdkqPM0JhVdHLxnvYhdVoB5cXXJ3C3yZ2uLBKA5+56onXdff
eGHciG0/WZ7zbrgP3fAclojx58G+7zO8MhbjkbYy+BN1ko1U8nHUcHrNBwgRdT0kyrdp6ZhTtdel
GV4mjpSsv8nWJX5ZrvYuNW5mr/p8/aF3CwBwNFO52Nn4aHXYinmNltbdAN8QZBQ+juZirJta8WOg
Doa635w8Akf/Ai3GcTN0l8Z+15YddcVBcyPg/k70vG6fXgS8aAP1oQSTsqYbcmeajMyHuhh2fZft
HVYND0qWAUfFjLRY5P8AueXM27ayKweVP2R5H/pX3eIzhraCq7EnHUSCJw1nSXITcnTirpJJoXVp
bTHu22VYlaVGBLXUvHw29nnh7Mzsz1G7QdI2Ew8zHkUuw0mo/hz08dWQDi0eHV0pD1HVcQJiyyJy
pnl2kMRqn17+V8ncvXV8yUpwtCVkCkRXtcfrwEFiFrDsHHojucB/ONRI9DaIAhG9Kisjy7g+bccs
9hP+KZfnBF5quyiSTkWu/LOC+oK0UdiDTUpOmJaUezFKl9FB59GZQKH1+pSZX26FnNT46g1/0b4H
86zwlIyAftGHDfZHkIw1B5tx8U4Wabpz+cV4znmakugaTckxJHybSUZImNrITrX3gxQdeDlkSW1W
yKJ6T+dNwyuDTldGAjgvxPcxr9L/de412J/BOZ/OwapMw01hzrwOFMw0/D2zZVGiSPs2QkWsQzJb
6pBIyJIP5UiwBQSHigiOSGoSerXLUhtreKPAYy6f2lNWTfceYM6IE8nxqFXfx7zmXtUSsekkjGBA
DUuLh4yQNvydhL+suZ5DbTyEg7b33N8peaUzrETjYhXmSabNkXK4OHxj6Cuc7whELsG1FaQ6VtYZ
XTXKHroDeHn6uFp7vNWiTdea4KHgPpl5lsWBJStynjlMF1wswxP+BQBRlyBFzXwxuKwSNhmGLeip
ACJ8GEdam0MpzUaeFRGTDK2LST6/17pLhpqbkHGb1BZLBL5T7IdP9XBqpmPOLRtZN1ocVFK7c7ok
2MWMeaI3lWOeFhllQurS1dtRMXAD8glAWlsMvtqx9vwoO2LN81DJsvUbO2v6FmVxVpLFt69rFF29
RzLQFzc8TlQ+QY5Wq2XJZOVVnBs/XIV5OeZiYAIHW0RMChEoXTrku62y8CmfH0MFUZahPCqMj02k
PxS4LcTotwAmYJkVd+8IMiTG+EU9C95gdeFDUvcnA0lHz1VPZhX1XxNIfsQf1bbZs+ph+KlSUqNv
2BMnDz1tGIOm0PYApXXTb2D39cAihUyF+9l4zHqfMQ6YelJu5qTtBSY2+dFLiAfMQ4zErKH4M5dy
S44W3xaQpxeLUCZBejLu7ARNtjiNphLFBvhMx6JPuAbfqJBCQnqBb7oUYjyINrftE7hbSYjG47MF
Qc5BkvAacXD0JHWL+IqqbwZRWb8zgMqOH9NWpxcRsXMsmnqxZ8XIOMwiK9tjCYuW6TTZH8KY231/
aMbqKnP4H/77VhSMmY2hbmx0t6xWPVSww/DOiAwuB5BPtoNISwqlOwu+CqCmk3TmoHvAHkFdoxi7
eIlrlhN+RDv/AqWVxwmBG6mIuQMhRl0OAsYs9vwJhqFBFqTSE1ANmmwkRHG48fxWmDaWxH4tOA5w
Tpe/ME1Kfiwqj7VGxw9qEvRIack9jEap/hkcIFTwWcQREpLUGlcXrzJIDP4exTCpnwRh4g63pIRH
oBQit6aYuTV8Ut3X6t8ASAXmzvciF/eIrigDMxb5qkBkgI0ueTOsatzhYgCSTB22v0h7iiiLx4wU
hcQ3AV1hAGO0E/itnSL2Fya++uCxYxlkq03qr816bCkgcsvT8+SeUDC0+TGBPxVBATq8wHiOksTP
2cNmJRZE8Q+PMi5Ev7NhCi2LyIO/wiE1D0Un4YbElEcQdt6tSGlio+A6PBsKuqjhA7BfHS1oQ36+
ONmE1bM8M1lHJtKPXEyonmY+SE+7ZiQuySVa3vjB0LIC6Ufj3wYvkYMiw5GIk/BevuyAIlYQIWJm
ZJX4T3QHDstZ0/oqNFec0L6kcebqTyy9jXlDxLJwus3OO7KbgiIGRHu73lIgIK8GQAoAglGNR4J5
VyYnoaDP1gV1fbo8OfalZ+CASuOVSvGMUAeqYNU2oUlmi/5r4iaqa9lcrBoXqFf5NQ+AgHBCao5b
/EOkV3TgSN1JRyMW6uy1JSFpQuHwwyDErUuiBqCedb3fVdo/KdWcWfrqBShzudMkag+BJ9ubQAzg
DWJPEemZ0iQ70MIfV3mfS0gruBLF2yWpjwDH7tQ74q02dmL+WZhi9jM0TTFKKRdhpIOomPABSBTx
LyWd+IDOYm2s5UbqjEuJq5FpRE4/LTvLSEAUqz8aYP7NFSeAHhLOCnCk1biJjOZsKridUrZXS/yg
MpnDlHEEuhCAYvllJYX0DyGjcMjm0CvAZD0C3nn2m3TnkaEoCn0nHXfs9qD04m9itQIZWsaf2PrO
KcabQS6pWnDbN5MwDJHGONAJi7lO9J/FuIhESgU1QAsIbFKglMO1TobOnDQo0FteFvDcmpoJPssU
ER5TuUvpsu2uMRpk4dtY8PmKa0sURsKSs2byB7FSgziVJPNq+w4kTKWeOO+L78ns1jWJUulGNK9E
f1ndhaE0NL7M7HM04f5ZAKVBMbtWcE8NMg17r+d06sXrzn7JMeHp1sCH8J0mDr44Rr68JpHpQN7J
eqwSv442c0J8yeI7Q4w+EpN6M933RrEXMcdC8k3u8BMqVA6BeEbi0eRwZota5TLKKL/4nAQoh5H8
CyxicaE9iXOENch0XNq9viXBKBWrDKyP1Wln82pX2K0IuqvTGhUU8YQpkZeHHt35Up9nZDpLoeP6
BycLgp2KsUIck6LfKAwqSyji5dQgmYZPDCfYewMetuiERGLLMZCrUcVGBjjGHIFjM4cwlZe64aps
HqWavERMKErH+8AxTs1L1Cl7uLuRq9odrZ28k3Z11blNltygSWBfzofx3ibTKScXEkVftzg4BGBF
+GI18I2/3k8sFvb0O9W/aCLilmAbuChmI/lTjYYCS8wQBfPOOHxl9UdLITYiICQuNoOFToyaC6FG
jiiwcOtIKt9BuKoAESHPlkrDpziBGQYTSvXsdFgXCaQxoQFRfnFIs8hF9qw8atOb21Y8ZA7s3UFm
Dzxca2iQKVq39otQmd1rB9Hokl9jeh5Z48xQHWlAlpjhSBATcYqbrW2SAUQuxaskwKxkLcg3zKcU
Tcq2QvTEwIla707mnhh/64kZd67L00TxVcuRwPvkIK2cgyuTWgszMjoqcVbofokm8NL2soQMRRxH
sPiIVgX/tEGN9N6iJucQ8hDPMS2cALUKv0HJqickUL/trf7I4RThm62i37HEbNsdPN7ZFASHaaSc
syOPRYLrSFg4O/sy3C+Tl1I+OI5x4ZW6jLWvdU/QvoIwaqN2N+l3pGgNBNPQIt2QBrVYF2ZllH4T
PwaxpUl/rtvyQ4suSEKiYLim80NGZlY4dyckyGW6tfrgaAS8WOtcL5grOAM8nuy94qkHpouULhie
ZnGQ4bJXV8bIg+mJv+ApplM4aDo/GNvXoWnYhShPqQ4qJgdIItOZ75O+O0zFeBRuWL8uQbbDJ8Td
wssvMkcM0DmROCJpCqlLUuLPFOJFwkAXYzjoOR1dIzrVav6drYG0cZqvE8P3lJAqPsIf2OKjLtjY
qt8jH4osjVBXnDskAtgBhahpxizW3s+ZukfxBflP2hyaXWR0NeHG/EJ6hw9MxbD1aczm1gPulsK+
yGpPreGiXMNmAE6AoBaX3Kouaz93SWYB1LS1Ux4DPBr7Cj+Ol9I+oMJboAXycGTYn8syr0TvydFX
wk1Dh2hm+TJNgJohZPloQz92KwRpNDDRhKGg3recJ2tothwLJoPIqFIR7x776F0UMXGSH6PwdQpe
SqPapRIhGfxaXFCS50CmZdGR8S67bMQBh/2pnLLToj3Afw7uygMSdTQaTUNO03AlZsl6QnM5vqbV
P1sb1waaIx3Di7wrZlhvFsTyixVtUy+gLBKKjLcxJzIkZ4GZoJA9ABS98pWcS6L3Cxun0lonQTj2
OV+BoEduxNq6hKdp3nMzav39QkZJ5usu8IZL/SgdGJjKAVFLGUN7f8Ci42X9NuUmxEawCZPxUbjq
nNwYqWoopt7nrS0TCGe0bd3rTGqaVDVlJIuU+ibky1so2pM2HGJmtAZVYoufAAoXgqN8tVhFvCzY
0ENSzCyBOIq4HjTCMoCXtPHYy4pipas6Qr3Buj6ZOip7lmXnifGI8ZSDhqoaB8Q5AUZsv3sS6Ec+
evD5hrYTitA4wfU2BeGBgF44RcujmEy5xDHpn0PMHInFeGcYB8XZebP/p9KA0esJH6YnL6N7wplW
xOOs0vQ1Sep1Gxv7eXF8ncjDgGdKvrUMmZ/b/OrKpi+DO5mB+jTe0KdLchYBr4pC/Bn2Yk49UlHq
8WWgq4GL1wHUtNQTgravvAmOYlRtl+KmZRRDExIbhJcwRY6VdUd+UxRfeklGp7oWuMRgFg+rLw9x
m0PiEW6/UHY090kxoWlJTiLPCOM+OjQhkq+G1r/3o4kuhLhAlLaZ/TL27WrRy3utxg7BYeYY2iZ/
n+p/U65tMmKFhs65MKtKmtVSDL4WXsVtsDi/rCSdS3+f6wG070TV3tqQ71Z7L3lIUBYuWzQKJxmR
CFJbq3F/4K1f5Ql1qORRkz4IYKPHiGX4TTQ2nowGCfksZ/aHSrEOCVCGpPlY6W0Zryq5y2X/0wzu
Y8N1Rcxf1yqApxRbFc9O6J3kO/O4LAbiqCQfwmr6HzG3mJSw9HuFyjnnfkiYObND5Lxo91wkSYpm
hTMU1jNoqdu5Qo9PWKRRt4m+/E8e2Kyn5M2e34k6hWHftYA7jFQytLO+NlTCymnIkaWTDgFj6lBf
gqAxU+1zYYynWi8/m5D7+PwX3xnWl4K02DbFSi0CX72Mn7oECp2TrdG2TB+kLHK5g/w8dNNrCyya
2rQd4It2kZBESEbkW/Ky0RdnObQVs3vB5yc3Bv7zSNM2sNDkyKNojk7WeODAJa8s8L3B9NUl+Tc1
EwpAg5wVGNuYIiR86MXRDKxVarxUGKJsa95lbNwjOf2SBWWEr9zu3N4xEWwkG4711ZYoepYzDT2o
wiSd6+BN6s5mskUobZJndGvRQnogKNEucali1q+GgsyCV67ka91m4bmoXosIXoLNCcmbQdKTVCBz
AbPqGPqjA8LPEyY13+4UXlS9P4JQotmRuYId/IurHcxHXhAB6fDDjLx3EIMd9tteNQ/yQkZh4hsE
b3VMSQlqKvjRHIyttzQS+X519NcF6Li7o5YyTTs6Y7+n4dFWfK+0OVtGEmBWReQr7Yun9z5sD25X
zNxDcvVH0M+/KCBGB8QeklJAlKihhCczKUk5z/Yiou7IUORoi2z83TxOZK5stTE7RgTVNun8Vnbn
mToykyMK6XTGk652+e4vHw18pwQWl7zsAAKlg2TN+41cxapyk74e8cM6JBYJvtoPxNFAvxPMLFER
KdFS0fTosPBIPQauG2TeRxGF2L8JndJUSREqV93kdHdBewTjIHrFiSoAHxR7NRmf46rhBu6y+IFe
DeA3J93SjvO5c70X1BNV95PReVexkLLPxAWfiS2BY4FHI0m7l71dR5SmKuG/NkA453sfDoX0NVwt
TxVHD0persimX1t8FGPsfTYLhExvbEzjJ0p33CA0mB6S+lUcJCMBwaoa7dmqWhtTMJhD3WLTrR7E
LClbzgBpC5Xd1dq32KwNlksUH+IGWVLUR7RL/mgI5kiUixMDY0bvS5ybsJVAADN817CLXWWj4GAq
ls2kzrDRVHwgQnGJ2zgqs/vAJPWXYb+kxvOYnQ2i3kRgR0Fi161b1WPW0xEyDEQGRNl64anOuggk
WCNZSX6bT/GnA6sy67Gfq7dCxIIijgcVXNBnzCVaVZALSf2JJl5KRIxJeuHlMgv33FaTL5Jura1h
lvnKucjnaPqnL+7e9q4NGDjXWURoPl1mqaacwnWVfgOLVMye/WbhQu0QjpT72cp2VuV9FXSBqgfx
LynBv7r/lhVaJfS5ILfBuNKmZ+nHmSz1Vmf4yVFcVIz65OQVwEFwtnU2brRpeoj19GBlYO3zjz4G
D4137gtz15j9Gc910q7INSVb2NqOTfCDFSRMtOeQ99FzXHyXzkt2MtB8anZ97CyPIsl/1PjGtnLU
R6D/ADkKvnib4KQMZYW0snRx9DSwwIHw/gXIRVB/PVsZ6jISLyPZsDSwmGKdDsNRKDFl18HNj6D5
gEaD1iM3BusaOYvpsKQVouD9mnEpNF9Z/GMa/T4iyGCxNp3y4Cm/bQB8bbFHMroyEUmSb2Juuu+c
D0EhKxfdamMjWwWSDOuHtqo/RKs2Dijph46bHfms9yGCDyRcw2gd0S7tIsDImIl0vMrLHEXGmQwI
1YTUZ/KKGCx7wA+0FSLZNQAjVG1F0N3whtMHvOgaNZIWNeGr1LrKdwLva2BXFCVAXcybzoTWp4Cc
cYh79LUKnqXdoesoWhH54lWbod5657WHy3Lho8EdU2Rs1pRe4fnPMYFLCB+qdCTa4aKTKw3Q0SjF
ufNSjOTxmvmDG2UpiN9i4rDA01VL2yqVujbreltnF539BuWjlhc78uo6RTmSsU1+VCdyRwYo8idE
TAmWZOchZTDkkG5dJoewOFd1Q8cx7Eb3r2+giKM7hYjNEJtCyB84xLuW9KxZp4m9nl5Do3wW7Hvk
v+507aCCKVaUpjXDvoMGJB81e8Ei/saw7HGCmBwIcijJtsD+K4ZK5m7A1AklUaHpIJU0iciyi73N
Kk45Eh9AFLo9ErSMY+HtlGhG/AGEUb07ZUAKBBSC5OEOl6SnWG+8evq7SXYO9Wc2hZ1tsW88a90n
RJxJ0tK4KZDZaVqB18Q+JExBHKY8A82CuxUsuyLFxhnSc7GEfJSfdcTGjxygqb/HamDk5jUFcnTR
VSP00CJ7pZZExjFuRmCg8KFlfHAD1h2d1d2VEi1xH4fSYOZx+UJx1PECmX2BaN9OPFlL9dE1ZGsv
m8Iy7kYrexRjYK1YPlsOSgVUKlhrErCqd1kumna8V/FaTSOtj4QEGNZ+bH/khuWu4b4gOZOjS1Q+
zPNzSsrjDFXBRAJsPHqIdiOOLk4TnWTMSbkzKgzqJUH69Go6duh7xt6Ov3vnVMdfzZcdPOXBP7fX
idyq79ShJ1Qx8j20wn6TiSKVi9SozkNIIUxNa+BPFBXkPCMAa38dRtMkSjbyo1XZ1eMzaQ1Eg2GP
PoHeFNiTHrqOYwb8XLxmJT8ciWQCg0yLdW/hnNDwPdDsycyDDEUiFKhrEskiQKjBmzuPX+AFei06
SD58rjWL41WUZ/D3akdQunPAhFQr1AUTWkTVWfSVJvfcu9TKhcQPXVVb94d/JkJMxp96d0LTniNJ
4uWKmVHqZqvx08zoNiYuPn6MqP/yssIfFcVPmmHDqJmj7B3ma1U8a9Vj5BwZP2gIFC4ffDcsSa7i
7o8g7Tp6yJaxwnyt7FKEg+CagrkLWDqLU4lo3/wYenyQQOc9sU90L4QIzvg7xD3FYrBz7WcXAq4H
ZlXP7UuCMsLVgH1NuhSiJxuwPqfabuIXSZFX8D4xFpS6gmbwB/COxhizL7YSV/InNlXWZC4REqV2
YvN8ct1rH33LsM4ehNkNlSGJtuKWILoQ0eGQjg/z+FMEGpDYmzmsApobWYTMwOCMRvlPFhTMUQHy
jKgQBfoc4xZ7zZoKoXpOixSSVFWT9IAw5ZrOPS40CfsgcpdGTW5NssWx2PHBdc5wpxDJ3pS/Er49
uq5fkcqBUDAiUxltIWokw+YWdKDKeMQ3U046KFc2uEU6ezsRcUh/Fkil0ztrjegtUFPiCMHSmNag
IGdGkTT858YEJuMuM8+LsOBUh7cWZoT2IvY0AscJpVwiSAxfxOnoGwVFRgwOUBRUW8Hujai4K93q
qHZPkgrBH/SHzrAJKtxmosgW5iHC/2i9kICxl/GOT1cKWDv7CbIAIHBGPNWgKINC5sU1iRvgLRb7
LYe3TpWF1v4Wk+2HmKcxrPUEvnkcoW1zkgSGbDsjU0JLhx78FSU16aJK6u5TVEwo7kN9xzOLQB+c
CapnmPt7OkdZB2vvPCPTEOCNqD5mLXl2rIQLkCie0YaADzdwgpS5tID48s1aTzHCo4GpXbt4BEF2
lnovIUnafPy7HmnH8PB1ZtVN5Hojnaue+PnpMiJhXYOvbnmBZjKfaWnhFSmZEgM+MUkvrIjss+0B
Rch/8cILlwndYNVXFrwokIdtHXFenhvnRTc0WUQkF8dS/2kZNKpUH4No03VX2y9iYkg7yx+oAuQt
8IHs5KwKGNIoA0EfgHLRIKgFl5Qvq5vlqKcmJ6abZ9RuVByD/brDzCjchIt3W1m+RhbYMEfAbAHI
IedHhMFPYGvZtjN4T7kay2uqIP82yEUqblkevZEloTrOOm7nDSsuBAdDg36rKvQufftHq0BwTkSl
5NGBn4nS6gi2zAOcNfNasiV0PYEZ+uvT8+zirvMSv7VSKg5mhCv4DHKNj996pvGNR/nCHyGhGo27
NlkKczpNGNllChEdInFcscXRVpzZtEM+cAaQDhAM72XWWUTQlI/FGOGwQ1QVZUSmUVoUjH6GnpLL
q0YETJBhhrA7ZDjsRC2ZKv7UFw9C/kaOdlSc5X4hID4v21W5PCfRtLFmon59Zwr4SZX72Z7W4tVc
1OAyYxItuvJjmaBpcKDCrkqMi+TjOMXIx618yr/nPF/x1P+mhkoeVPClld2tIS285vod3IpxAEqG
/AtODzTG9rwPK2YuAsjEueTG1aNJEGO9eHuLHCB7SK9zW/lmMFCqpV5s3XoXXMnEES7hrIgrUBl3
Sv/kDq91ljzlzYM9/AkQHaN/T0jc6m1yZjtC1J27zBw2XUUhSdUevdg96mgVzOZUg4ej8qMsJFg1
HXnjU7yNbLoozY/BHLknb2p4XyvAKvOGIwlqc98kt9C86vN3GNVPRtHj1KCEHZ569IyNTl4rhyjf
YJZDC9XRFmcT7PPI5pRXUM0ttR89uoeOLHuzpwM2AOzBixmgVqHBkrq3Aw+ZA3teWDtlyvxigeBo
rR15AS2Cu54FWtJwi8RbV/20tpkMYu3VMtK3zpqPXMfrtAX9Cc4lX5cOBpJ/jtP82JaQwSTCD3cw
E86ytioQ0QDDCyE23DXJtsGXnL7N+qlc7tH43eXJZzo9E9rJTYU2+qS3u6n9YeEC0WAl182Ismv+
VX/0OixeI1Ks+9KirTnXl53GAVW1JlsZ2QlU1gLDYeOG/fOOBUw7VP6cv4h5FP2It1KJBut8m1SB
9dKHO3nDZTV3YUY142PqRt9dYABsms6YzQJl0+RXCQPQ7C13Gjky0ybV7ecWuXRIgGrFpeviPvV2
nMuq+9B6FGUCpiCjdQlZvC3xAxp+BYkPUyeAnwFsuEpbioIIMR0QOhF81Oxncqg0QIcwITmUgyuK
kbyo0WcI/Ugux9GgXKjT4ztiPRzzUGd+J5MQJlWdL2lHOl2R7LRlT9F4qiCYZ8DQdk5wn4ZHToqA
Q0reyjrkllt5HWFbK5ePC6dEwRqVcGmLkfvVRSkTeHwS+5gZUysv6NSoJIHVHnwVRNusFl8td02y
19n7UbipbCV1QHrq2kJWuIzJtbCtM8PzHU/9WpnRFlfZhtwX0C1lN07PTYlWWu8xB2TPk0G04aTG
xJGEeysPTx2mg7bBuligbGi+G3cA1a43DRkqFRileMkk5EC6gWc+13rXkAhm+VX14QCQqThwkftc
FGQLqsqtxm1ouRvdRpXkx1TgucNm5giiO71WN+ZwRvXApHHNVO/ojuZh1D515q4aSG7oTZ+EpF45
1fQYyMxr4k0yQMgZMNaOVZBv9uhOhEYr6ZOCq2zJVKr/vLvwi44aZHRNqR8l5y1ZWpxsiCMovBr3
DTpFlJsoNx6qbG8Dui3hu3OoWuIPBkzhLswk7VSwMKE3AORJ2o1CaBroFqoQAvvAF85u+BL3l8hk
WOlOpvlSE670r8tP/OZDedI6jhFll2fYiVE1UDsfvHnxpQfwY8oIItLQ0mtGMZSeky4HyLwC/QvC
m0uIDi4FlHyqX9v88ttOh2dGsgHNMbvkZVnb+54bZineNOje8DfIKDK1tXUfvLg5V/64M0j17Xne
LJ22eUjxcFODhXrLU4ZhtyyAFRlVC8ggW6k3sx2KwyZIreMyeRvI4YgYTMmDThlXGVFgQ1U1/szN
mi6jrzEmmkwsXbuhwmiHAoDFn5xzTz3q7SOxt7S8SQsSYlp2RDNQjkanUFHLHBiZJLO9GfiMEImt
a3MVh9BBLJXWJlFUEZxsPdBwYBuX4NcwQyULZUFG8DTS8NiTWlOOxICRPqasQtVEQDWDj5U71cTf
ujfdc8Pw7pyqmAeRsSW+K1riQILXgfwt0aiMCXD40Pt5+SV7zljlBIR81Okxa990RBEzQpXqGUmn
DwOaI32VsKgSyEkdtVWloQFnw05xviQ8GvHOIvfDZI0X5mKKPhLjRe8BHNCKSC1cT3hGBtQQIFWM
MVmLKTVFDZySFFV5R71En8H1yEVNduCI4X8bP7IAsl9ikZhpfMhomN6hRapKfUcIipi7i/9xdF5L
sWNJFP0iRcib1/K+qAIK86KA2yDvvb6+VxIx05eZvoBKOjonc+c201ttnJBehEx5UKhp1jaxl9nr
CKbity9teUKM2Rob2HWUh2CPOFk9V/1bl6vLjGQZCnKle8OdOKMakMZb0A0E9RA78+pJ1fNTFH2w
5V7D3L6jnePtxc+XTNsNoRnYmplMyZz9MMxMeeqVlqY7lewsB06UVNFGBOm/MbapgNIbMMnW+Oc5
2PF4V6+YNmRgHFT7E/cdu2Hqkf9mVfWYCW82g/jZLv9Z1R2HMLpJ0O7popmMU0YJutzYDqRJ9Yn9
tY1+OicDUD009BHDtvJ72EXskhG/JFqNln1SKDf+nObc/5oy3pkIL1MOILyEziiroux0Ga0Pu1lF
4SohwXB8NmLgWthwMFZYTlP4q/Fgnqy7eWVGB0W2MZ7MbmnYFDbM258z+twKSiKUhnMIYsBKEadH
+bJXOJTWRjcvBDI3e6jnKlYjtDm0Or08QWS25tnoXdBaC2PzR4B5HRI8i+s4aMbVqWYgBER81InO
2v97P380hhIZNjap+fiTEbIoPA4RfS43NltwjXp1LF2sucDS3HWk7YS0mqrmFuJTQyhEUXLpKALa
5xmlv1UdxW4Mt6URksukODTgOCzRkgUh71xvVNteRexeB1ebWsTu0ZmhOJHHa2fUaKa/ZcSNPSSx
7WAS9WU2vDWWOi5y7ZjKEA72W9eGxyZjnC8GsFraPQXaMfP2DTMgAhstlKliLmPKIA6SUVbOP4Hn
YAW4q+ttbW/V+VYZt87S2WawLnM+u6rd0wKp/CZ0Qe3MbMi++dNHjUmAp7roZJm6disH/bdinunS
HTPZ8akVi+sxf7q0Q0/EkctmAtnKUZ7kWQfFW0ZxIm/5HwOWO0CrJM20kPtlTiX+SK4jDiz474Wf
VsWsv+xeZIQSpy6GzQgBqxwQ7ywyuKHqX7DL2sA62Q+kA4pKW2tumamuDCzmWuJSao+9HvXbBXwt
vSHI84iFrhw2gEU3PyqG3Bb1ED7MCcUZEJf0/gCBoleB4YZXeA0hoafhSD8stMJkirlPebrH4ILi
L7MIWBpAhh3+DZMNCGaxbGlwNxAAwF8ic2r+J4JOcqdo27islDCajZO2K6CI3ATrHl2UsPSvKGOU
i47FDpTvhhhBOH2Qucbue1Ro+pjfBeN1NFcthCLDEPkVTpUlikAj+cyYdKpAvRYi1nw7ccBDsxfG
BDrNtrAejfqJ3CFNCU1B70X1yzUxwmZvLMXBX1cxEfgxu0vcYHdI7kN0L5t9nf8bdGqYNYhHPe9b
L8Bd9EyHm9l3N81oQzDD3bpYEsDGqYMdkfXl+DGp995/1PUrpoZTsWMiM3mXsX9LYRAzBGSyjZle
RyHm9yeFFSrBviQqVeVK4x5gXQE1AfZ8zcC1Rvfh6IgoNqQBi3ZdTYzzH7WKasBnkHRMoNd6BI6y
VTF5msMHc7tW0M9Fewtean+dNevBeBoKC1hfXw2UH4zNre4LqzSpxFIG+PTveXkplSe73tOPzRNk
JYwnCkaVroKvZw0Nq71YIJ0qzkiUHcl/kDDcOLgZ8bvX3vWgXkX4jBDoGMBFx25iNxK+qbgj+ie0
HwMerFs50iSqRVa4TH/kzXbqiz1sGiYO6RFzIgfo0Vv5MLioOBi+VO3wQs+wrGOJFUd4QDCv94Qt
k9W3Bxk/207zmCaD3yZWL9qdVkB9B9yE4lcMzcqv2Ey0+6glT042/1TeDYbb7U+K3iR7YcQGpFuH
TUQLWx/M8DSj2+1BO4rknOifJYGbvLogkXp4Vr0etsbZifE/inbsdKG3HTDwN3DaWU5MDafIuCbv
M3EiaDXW7UT8B2YFWwKOrBi/sgO6DVB3xj/QUvCc0nCckf2tNrYCJwu+Kdr64ha1BIxVxxiZHsgr
OyGYx0jzNvMOCirO8EpckEK2YNvXNg2W4jK4q7fkxOTTS2w0u7LCprJmAstYHGzFgGXIHAx9Ku9m
Rt2XbLzP5AXrlLgRM7f1DD6lEz4Vag4INwlH9iWyRvyH/KueShZQt24z0KFcu3LILG23XLdu6C3a
EJzM22jY7/Xpziek22B/six8JlERJ9uc6Zxq+syglGnfDPjIqczK8T/CTUwm39QYwv6PAh/oHWW3
uib96zO0H3ayDygBE/gYtauuyUBWYKIQF/LudhanT7y3sa/Ug+wem79J+9NwNBnZTgrAMlC+Osu+
5sCR2QQlsHjnTfQV1r0BnVElvXCbMPax91WR7PNzE1/b9qqD8WeCb1fXFltibOUUoztWAMcDOsAS
/EBmPADDVb+w+34nNVGS/Br0WTWnZlzSjMcYwut2vdFrPC3pOSj9HDKaMgz8UUZ1nJzt9M9kTyTQ
3MqBnooTACX+FhHsL9qqpZn43+rUnMva2eBIZ0cQ8J4zkoP3af6VTDb29m9CQ5qIov47SznWWweB
6fDlhhzEDTgRBuf0skOh7wlvaXHwCLZ/RrT9pwbdcbCQ8ykfhOVC5BODwoOCiR5usXDb7hXEDw1h
+dDXKz+p8IvHNYVmPwRDcaf4m5iHa0QlNuI0iJUpCZ0YC4m+ROwSy4JSVKY+MQbzdnn0kBwHzyQY
pCfryY9xmYLQAXUT16oXBYMB/8efvhP75oYnh/OKbhjrrdqtrkqtkmCrbQ84rDsjWopWxTxCZdLb
HsUOLGWIqCjl1SIVSdcXcDIbtMnBBzODIr0lPWkQcBLKzzK75ta/qTn1OPMZ2T1pjkZxmqm8oVPg
bMWi/M5+iwI7sGfrX2G7CxtEmBZtMa5DdPM6jiEfcF8Sa50p+DWu7W5hEcni4dOxAxSMVcbRwc9+
bo5T/5IyWBOjNK35EhFAqRgbJTQBGC4ubMSIledyZqWDBXUcjQUv9um/cwBPKmCuVV8dPnDnIUe+
0WzAe2SQQFox9rt2dM9sc21mvHzxUu+tdcA5lybr3IOdWAlVKoQ5fdait5JdhdHx3HkbJh3wiXl+
a7236QGEgaQkj6gnve5QkMVeR5fQAiloWLZsVojUSB27892Vfa77lid64iun2oXOPuKs/NSE/JMR
0Iy1ASbxi6g98oURK0SUXfUNhpLDppf5oF++aNpCh4cINV0S/2z7UAXbsb2bPjVC660dDmmpdvJk
61OVgOOL17TcQNovBouUNcIGiGxzx6asi4lQ/Pvn5Z7gLJcMq9q547sz3IaWVKRmrWIpAHBCoWJn
nwgqVpGPoA7FcwmaAjivwCfOULm1sJqdflf8F3RkCQHXB9jmVCipkDfgE9wH9PyKv2uacT3YhCiA
ZJY9gaMpqmmZ+GCYbq0H4KBxujrmsQLu2DQRSQbrzh2OodnshpbJarWzlLewRqg3HGjrdoGDcX8w
YZOuHvyQoGY8vEtr7VrfE3BJLVQsIIGBSaI3rQkfceYtoC7H+S1p92P7Xzv3LJKNYvTLaj4p2Ju0
UYfPdLexUg+VTX7IFBKajPyIr46oVTDQxDVpJ/lD4o5f6tRL7Svcoa1RalcTWxrQnj3bbdPiWNNt
bXoSxr1t81VgyLmomuDq0yuEXwKRS+EPNI6WN6cbrZJpjxH1aQ6ORtMvh0RfOC6k9YudlzdjGHda
dY4LznHYOj5Fe4uw/Y94BebAmv3TEvSbKWGXzoxL4h+hYNNeY/+7LfJFSGQLs7kK809trchC6Lk/
3yZ1UT3iudu9u9XJJLGzejLa9+i7qK+J+nDzalXknywcOREjGW4y2q3sdyMqEFFkazAdAy4MLBqI
3gm6Fj4dseJHRBJ6Qt9EktZQeVBO3kYdiym4Pu0y8LVrb2X0aiVl62dcJptpfkIoCGWUvHhP/TCm
bineZCqqUS/QAb6pXSQp8pX16M7POgA6XCvcE29YkTYTqhxCshiuMJiRoR+DEpIYi+IraT+nQIYm
DXsDNvGoxr8wmNzPSripAGGVW9n8IwqH1p/k7grDIw89R4b2+xJwdXr5rKroBa5tGVJzB+ROtStL
I38DQpswtQP6Q7EEk7JGa14nSz3E4U1kQtr42mvYscDQoKoS/hskNAwVqCwpp6yB3uNiuBkeICJG
ENU8tXvfX+F0zfm3y2aLIByT3g6OpvHS64sseB+wQP9GruXpMLkeQbO7+4q9rHgxfAstl3nUtQsD
eVocooapPAfGUrCuYtU65niLxQWF90NtYpav0KAGTlVn5fTwSR02uKuhcRf8g+8mG+DZGAafb8Px
76b3yCMJcvKuDIgBv3UYRjKbwo4BpnXJCAu8UDRrDPZin4RN3CeA5soakutApgk4kViYVW1zY3SZ
Z/gVYXCC5LJpDqJthfmDiNXXt2KgJ5l7GEvYWG7hAiCGsLShffCr1K+MKEW8lVUxOm8iHXiLCpXt
B6/BAPRYLet3i14Az3Ua2mOmHyL65A40prY0ciph/VraSfGMK9Q8cgRiwpskLNTgRtfFLfSxr67+
C5u94tT3fEJMlE3hHf9Hs4HFC7+cGOXBgiVVrG1mVVjqdVjlEajXN/1GnwiTsPuzwdJD0UHGdRBh
wI3lY0NlFkBI9Hinq77bG2aMb1m2LPVq9a33d/7eMivJR7Gg0d+s/KgVT8IyBzkULVR2TBhmBl+W
Va/DlgfkwD2wu39tDZHBwY2ncHHQyRFLgRkzGKE0zu2nBp1SSPmkMC9VgnuEPz+tVCv7q0E/RDwB
hmA7t3I3CnUlUpFrT32o0tr5bPaqThgOCai4BJgEgY/VcI+Jyg4LDcs6BScoLJoIeK1dfWeZyEbC
dBNVG2wY5qcIV3HNYZAVWEvOieXo9vhLXWrV4uTAlh2rvbxZu94Hpe+rWkoic/fIR2s3+aRk6wjP
IthlPLeMzIeITresEFAuUu2XCovNcBO1MfZ1MPKanx4LR0t7eILoGcd55viczENa3CF6jvwRolnJ
KMYw5ltpHshofdNlQFWRmE2rmGGII1QNPKVg8Insj0roAE4lxCDOdAS3OJBFYF6eFey0rLkmFTxx
gpAyqFiRBQ8yKJdm9ciY8I40DYo6r7QKAlPMXsS1UY87SIb4hmYk8gfWhAojo2i/GU7ujG5N7wzU
uW4otoFfWvcQG+oj4M0Rd+ypxAqHpkJYFn7xhQXOMK4zUITSO+DCQDeBzTuU4qFeYfywKjBT4e8w
EhWNBRziJivWlUnOkvmKVbgXeP9h48TfYJMUWyIk8goEddQcgVS0DTpYmaXzv5ni1kWzGiG/JfO4
bLoAS2PsqLFOEfxzqMy16kIIw57Vo6ZVwSlk/B/3X21w1rLg1cJHNMdxtDVABDwiKbB/AdwRHscc
/cYpRvDQXi0uIpN5g1qsc8yySw0j8nVrca6V43qq4xU1Uh7c9col6bxcFUzT0+icY0zRM2RHYt2B
d4Hko56fsZ1UecCSACgyGBJMYkR7g+Fu2ojejktkNCWee7DAIwjUgxhacuS6Lu2vOTLhhRwZvqXG
DBWGgSaecbLpevCxmScCc6gz8WMvI/MlGCA96j4Ny3ZA7J3K3ROXMvGrhj7LgVQzAKs6hHpYFEHk
L8G9/wU4UmkVCTVDthBDUqQwYnDHAsjRwMAvGJtrY1yF24IuaCKAFP5AF3Vr0/8oojeP7Jm+/iS0
kIQvtB3qJ+ZHJhYEkLGUKiOdiZkJPXuKSCqlzm3fBMWyK/gQQbMwMGeXxsEG2CKqoaP2Mdg77GfR
R03BzRq3LW8yG2yOXI8y1Qh+y+AaRbAl4j8Oacxb29PqBn0DWR9tWh/8o8iVJpOdyXTOYr6DRDsG
mabN9vMH3dLVaaAw4GneIJqO0S6B6EYY8SPfbY2MwQ4jjeTgOn+zcd9tkBlXG/SaAa0dpgKD662a
GJ9LnkAEVCKskcxvj51hblhR4i2khlu2uqJ9AcBQmGh1ZrBTgXsUsCkj4zn1kuRCrF7AeT6eSiV8
jhmBzOhJELuG3kMOLGHfs1/ozcXAjkEpNSySWE0ux48/AL0ReQC0ZsHXD50OdgFZUADLkJHEoYjP
kMDJNqkC2MbE8t5i7B/oMLEwolUh5RTZeIGVnxSeEIs8l2Ky42zFxTCdDl+hXe2gBEx9sHCg0ZT9
C8+9py8b+DEcXNpMVMUlDXpQBvLry1uPNU8HzI/HE1nfuXZL2WMn5UvTb6QIpOpzqMASg+3abXX/
XIXHUN87/W8/I6ceF4nTPYe2se6S5qDFOLXd/0DlERSGO1FyG7NiIvYNqg8CsWzIMZg80NHPcbeR
wCqBO5gyMIUqMAjJmGnYfHpcTXnjUOMT04aJQWeS8iLURl1DFjxf0+CO9QpeSMwl7ApHScXDzgd+
XvxAjJ8F+S3lyJc91yQjghcOW0IkN+3DE0Zp++Wt59ljI1mFQFpDNQCMfnBZJTLD2IE2M6kPoeMR
4X1QlVmckmogao2GUPPePZMGRyHdwgK0o9TwoblMo4WXdvrW1UA+00tu4X6APUbU4+wAJo84/y9S
GJC61diy26fKjTitC9EyHiBPYjGPID2SAoTtp2ynldhZV/atxgTemReeyBAJh0tpeO0alh6jpTT7
j4+fz3BEoSKRr6zYh6iattrRMvdZdy6813T+VMga9D+m0CZXyF7V3ZvnDZuI6jZ1flLnsxyfQOXw
XOzAp5PkP+s4rjIfF6azgjlqwjSD063BXs0ixcQzUdSGwKsolB5W/S7OrwmDZHXYET0IK5GDgA1L
7c869Om6LvDhwmPYtp5gA/TMSMogRx8w4FPVkKv+JpHq/JuQVMpw1HamfffUEM7Kq+WcmY9RviCn
J+LT/PGolUgHXg1N89aSqxIRxzM1zTbAAj3H6sqiqiFE/UXe6i73t5XHJmMi88P62v9WtI2OGx+q
JP00qfbSwfnRhIMrtK4B5jQxBxQh57Kxt51/l++FlwdBbcrztccL77FGW+YQfLyi/uGl4KI6MdIN
qSTVG4ODFCvbDm7xEkD1VngfuELMTGYJ4gIwrxHuRyxqbRLUkMiLHP+0GaCWMkS2V+0B2iFmsYLw
IBP3QRNIOqDrsZvlYKb4O1DgVzcab1e6zyPbZW19WO0XGjnWVgmNLSQQRsxf4fJuCt3ktfyUHsKb
yJEilDS+0J0sW+WcCZCNehCtfeh9235wqhtkQzwIPgWWYsIryJibuV16gJAC7gADjSmnTaUhOzJm
/mIhS7QghAaFt4fvsSkn4HChNwWo3aKNqrICm3Sh69A+j8fJg3wEuglWr8N5JKK8ojBUQEbhXpSU
sULtrfNtEuHGhGd4Ay8e3yFoM9ADBufuVqsJ4Mi1o5X3xO/zvmzzmwsRR0Tsrabo28LhCStDnoxN
nSSaEQTrYujJHy0Gpi5QlTplO2oFBcgWeURaOyvmuqqkG23scj3AQxsA5ZUxf571+jliatqk1Qav
EurXF09B3Noxzu8ekiMkWSEu+AedI4NHDxVHRqiNEOKpizo4znrrLH2vvtfdJwWGzPkY/pXZr8Sj
WOpWFr7Gd/AmZl/sLnLu6/ouK0eUqLSsrGZBRi3yl+ecIX96072E2YJaH6Vf5jzV73GdUshxQo2v
tf5s2rfIztDxbaAMbTu7REFOs5Ixo08x6oS1lhJQd2B4D4RI9yMosZjACbItsDraAGgbFEqgk8QG
1/4bNIiMKSqo2qgfOrBdARAM6DyThf+Top8HWD5YXbYGrhjMDIYRUoTmQMFRzlqswwd6owegbEEB
hVuy7BMwTnKnXOl1eZVuOv4ZadPo265yokruRnHCoga25sCKCwg68OsCBCjcF/gFy0JBs1UgixVb
ahjuXZVtkZiKHQJVEc+f/4/xrAvWpFCrsKerBtJqZyWkhqgBP2E0w6GJpsPj/JVxkyCtnUojxWIs
8MbzuQ20/uugulO/bbH9wW4CK64ZU/cbr6BtnoL2RjiCNNeEGS9zkFwevygPkhT3DOC+/9qv7kV7
FNEKI6mv+ct4BB/Bf/1X9p/3O3/B7tYezmN6mV762/yKivF7/oneh2f/zX9z3+bX4Vn/576U3/oH
OMV52T++uuv4yv23v+n41W96hyhckI737b8ZryXDR9A/cGySSz5pBeDRu+zm3+Jb8dF/uHf4Uy+E
3Pwbfufn/Kf8bLGpWflvwb/xlRrxlZlTvJBLVODP36jF+E3cSX9lf+ur+oy96XbYgZadnX3Kf7td
t7P453Q0vwlKChb1p/VFBMPG/Z7BtUP5j/vUGCvFc5gQvlcJQER157ZCkzgoa2dNX7eOtqSPbNvn
7pxusHr7GY9wVs7OWfmU4hvLMDqqf/4JQuUyWWfreIXAaImN087eL6Ktd6fwOqV7cJHTuDEPxq44
lzta8cWwIYjuSuzcpTjpz/YTNp2bYutspxNxhRc0akdr52z6fXJPLogkL9Gm2aF82cJuWRI/f8zO
wcG5F6d6RyP0iRBz+dGsnu5Pp44reLMXhKFglcdRtGxW8QWD2kt6wbZnW+ytg7JFfoM8deFtnQOm
mNvuFB7V1bSvl/qieKq3EOI21alfWwdID6tphe3AXj3BWbpHT9U+XuCWTLIexNP8Mq30VbIqNjrN
7q5dKs3GYggzU3gnmDcg8AFy1ZlLpWlLSwlxmDe5Ud/U8HsUfc64cioV2pG/qGTnCY8uLwFZoha2
AIaZrXX/xbfPhgkuoyiLipZ88nmW7hKhDZyemaOoKtdAIzPpuU407foJ4JM57YCobY7ydeuxEika
8Hx2lZ8OtoQfAf2xGGdOeTwP/eDDif4BUvE1ZyEuF51K7igHh7evph+gX063lF0+RP0nKtMZsqHS
Mch11mJAQUmkZNgGk02MzSfeer+VAbuJPXPhMq0qzPxprJxwVQTpf8RrVjmwZJvBXhg1KvfoGyRi
kWIzZAidy7YvuUZPzLgXLdVC5ASF315LZ9jDlYd/AIwH5Ot7CKdhUI/zGYUjsMxRZafAp33dtyr7
KJM29T9pbvmZNt4TKPtgz+cdg3csf2DH6GzoEUoKooqqiPJknervnj3Q99sy+o8RRYzdwdduVCoL
G3qVhYd0qj815q0gxqJGtkNGTsN5FZJV2Zifgrhw1uMKtpKg9+zuUecWeKWDAsB07FXgyzpDvkBl
M6IXa7cGsioGc12vMFBHF9Nh4GH/7XAGSgWOWza1xsWJ18KiC3FCbwYvLK2DnS5dsLkCiv78Y/0Y
BmFV6aGeXkVWCdRpYf7B06xSYHHU7t1SjR8mLzXRXdyjAAguaOy3WnefzSwn7fPu9hAxSAoDrFuo
BsSj+mbiMd4W+TVSdSRo6TpAgVw4/xqmcVVy0YyvFtBM9ZhWhq9+Q6ppCNM++2WqLIKFZhxf2McR
0q4U2hTSmhdBiJXHv6QDix4ODJgxUvyzO0lhjxbwf2mObPPXcV1Ah+ec8Dx7MwHUY9DV96+A/biK
mVS1QKU55WWJibFcZXNu1Epcwp9jkCQ0IXSUBuCJBSChC7GICozQEgVK7Gxgrw6JPcRbezJXZXFk
eb+O/rtGpSTQgLQ/vrX36K3AqHNCfrvmuQh2s4ZxvEI2p/dL/ajCnA5wsi6RcUVmvocjRaWpqN8c
YoprYUPwhayel8FZOq0CMofBVXfp0/HeYf4ozXF2ywkWbLF8iIODCE9QR+g6TqwJsHIen/gUnJAV
iV5lAoMknHYkVwGAHRzRhDkPbiwfPZA6oP1EGBAyazd/4uapjBQKOph0lFMh34kReW5ijcgoV/01
gSPyQDnj0iVxwX0zLo2iuDC30oqHKGJFN6yR1zxtHYQ0jfs0M7pCItHaZ1MrNx1diBy+imYgDiZy
GpgTJ1ySm5TsJgmBND1OkHyCjWjW2QMRM7G2IIIS9+dxVboAtguIWWhCUXUnoDvKaBBB2Gy82jq4
zVKhIzaau2jIXPoEBHtrx8Q35JaY3363rUGWzVeHgxKJjPU55gZKhXhXqJe2xUYs39Y49uCuJX7N
uGINqEdoJxxta2rwmNIbr5LKXlSCnoy4KHIDi4QpY7fL0WNb0hpj5OiaYLjBr9dT93bkbSObSvGY
tdcWopySTfyglXC7eTIuvGm/ecyoorKgWrrsD6ZJ2elmB9ROLFcfzRTeoEfY2kDUBOFJkgupAewX
FVjLxMh1aA+s1qzeBcqmYaUHjy59F9TNTAFeSoLwIJ3M0OXIfSi5UbKXyNwX/gUzPh4ppChZejbL
nBqePTqWDAPqaZnE4J6EmdVaV3bzdCmdEKUs6UUYhuum8ooGGZ8mZT9Bp9Czp5BWUYH6RocS9vqe
kNRTMOLOXay5Gylu722J2LO7JVlyqwMmBo7GUJPE1M5kg92X1GU51L0J14rdnI7vud8tKm+mAk+T
2+jmnzAFAEMRR6rqv7yur/TVWGOiDapMKB3E3wIN4e0e4PokxgihUj7gz5Rzh98tREYGWtBlc6cm
5y1lHaDK/tL63zFVNj7vFyQa+GmHhkJE128Onh8q4FCPP+zc1IxqXd4wDwse+8cZyXp40+ISJr62
nGOEoWRz2xmCIUg1rZYcepO9Lh1XIn0ZKSYb8nMG+ymHgzS4OVGy3MCwuXn5Q7ZgERQW+rhuY+ox
PIgS8CC60RnBlY1asaOXtIby2CO37hmXYVDTjNXSGPNPbiUjt+YNVVA6vMp7wFfd5MD5O8jINCUc
sG2feo1hlCZ1SvnNxG1bhvY9hJVcTumnS2sndr+dCkQDGZHtJQNHgtwVWLhuMXDVOohy7l4zaqK1
oAeBdFn8TX/KccBe0x7FOFAO5CRjU6wzLGBr0nmWGD9P4w8tJsrTrbzrmcWwFoJOOGvbLCgTyGy8
nhWaorRiMADRMRRP8QLOXupgf9ds9SRd9wLo04YxOFUBBeYvLsUENJGWfXCIvGLMX/IuiU1eATEc
7xllVSc/fYNPDuycJDdxAU1fighmcQz0n8vxZTOiNvkJ1VBcYifduTmwGTv3kJVyzs1wWCED8jMr
lFycodhBb0b3Q0BFCNJ4O5AEWq3ZGNQNztiYHJxr7UssyhIYv0NLWRWv2fws7xVfJAPb/Ez5jxdh
ZtSNqCwV5SjsTl3VT7yI8mlzYUjyQraoBbX0v3G+edBgSlRnmc22wg2ospOffAVs8TFhh6kF3vU6
D8ytJszo/GIxdNZCD2DyRo/JUDY2YBYHW4SbX2T/yCnO0S43TSIPSgX9W3tNpCCJmrUB1k+DGKrK
2nj6q5/S7GAzWR4RXxk8b9FgjXRxPTusdqPdJ7hMRU/CV2lS05GhrxaA1YSH+JrUw96arubcrIJt
yHeP6b8+WanNLfLcddNQJKElEsN1d9VDx1EIosbMNTt4dAJ5TcRxC5PM8XfyMDnxHKzDRDfmEI1C
XHITHecYAYuBhXkBhwLHQqZ0LfmI8Tbz61+SBc0I8ymL4SW29ZVtreq5PaW4IUjPTUmlqi9WTLre
9JrZiIkjgz443TNY3zSte87o7SZaPdXehwaS9om91Oh9WHughNEkm36odmtZLWrSreuy3NK1eceS
OJeYGjGQrGakusJYZSDSwcDlvjgPbyQykZdNbtbMN8qfCQvZQeIaefAnH/zkOqdTF6uRxzgL/HeI
GJipHbetVdBScH+KL2f0AMThrky8tRgPIV9cFZSLSHmAfX3rX+DuNCM61jQFw4CyH0xUoykA7pZ1
BH0QDVYP9Q2pJLnGFVMRP/gCtAKKNnWMMP1843EcNeO0lPeWWeRO3qQZ2lQGizaAXZnjNhgY8Uuq
9M+O7Z/Evy4PvgACXisddhm+CUByPC7NPhXTn5nOOmaz0qBP++k1g5vLCx140PsLaHCPEFAfjxYG
nKtZBRakNJLtZ+laLF2sS4ZXqVRiJCqAU7IKFAJvXjmtHTKs0FsoTNX8el8wVmFEXXHeS+6o+cqe
8zRiGKA5j5I5MhlOm5AZxpzibsqsPTdGRo/seqALWn0DJ0mARrv5XmKGJiMcRT/5yCi6gMy0qr5m
gdD3lFttETQDrvyemtlKAdnCnAJlJBmMAP8cF0g6v7Cfk0NdMQhF3/cEnGaECpqM4lzrxfG3JLNt
CEeZ02RTd8XRqdsrsjVnm+4nnVxI/Ypk3tMv0LyiAOZWOl5hw3pcFX0f+6o0h9COYdit8d3EY6v2
23OH0W0a8jkGSjhaKifujk2H7PhONt4jI/Wz6f7TpyuJfEX+7I04CbHN8UmINtpl806f92L59xeL
CzCEwXNFbwkLbkAPgOLNlPyPLlrwGwvKQmgFzCSi6mGLywzA6titJ4cu1wAnlSIvvaslHxRbfKDE
Ctb7pGD6O+T3Gi/G0p2vwfA+eG9+2pxhQ6UB3WVwNdMt6SeEjiPJB07IUAV74IhfSE3inmMPxohE
XSGBEhIEnVcOh94CA6xAomxmABjJicOaVGAakJi/hBgjpxvwEJOVkMYC/YkR8TvMc8uAQugCjPps
UtRYwn9UDPgSbvpmQJsTioOaYS0cOchw/Oo7RXeV5+pmNH49piu938rFSV9rQ7MxKhT8nrvjza20
L/7JL9Yh27v4AfOMOMnJTiYPxWG4Ak8Z8yvRdPPhO8PB0QIlID8oVlOsfxC/0L/NSGS1jxEmPmEn
MfHYEkYYtOAzVfReHOkxsf/+z3Yw7nFOEWZIY6hgUAbcxc2BU+GzNkDzy+acY0rLnVDVL/pXppSZ
96YY0bZDhKLBPvIeAkxL25Jw0Ffzqo8sgpE4JlEAeN64jYLphoZgj0ahCT86rMrsGl0MwWMo35L5
P/nWGZqLiVMIQFAN760OhtME6xw01QkmQrqsY6W91vHRy43nbFK2rfebETmQwD43qPix3nTi/OiO
a0PrNz4DpaHW9r4eMYOFwospOYNHkFCF3TPbDNiZjSet7hbpq27suLGwRgDRWwS7DSwge+jhUgZr
PVBORtY8aGjC+CE+sH5comMwqNjVEirTc12/qhSvXjRfCk/9L5oSWO2wyuCjEoF+rBTvmWWDEPZD
ztGgJ0crvjjDjT2wVE4x5VpWw8z8zFvgnouG2Aor9WVMBLjWvHdTcWY9ltT10GYsy2fOR649tum0
9Ob8XdvI8zDON3pjZ4LBDb/D+K9qsATFFiWPj8ZVFnddv6sl2dCtvnS9txTyeJH8ygJpymDdwp4s
R4iD+VenvWIBsWlmnvXBdv1z/Q8hWWLeDPbPaWTghx2oFn7FzKjNfoKxjitl/lXa3irwlIVHtCT+
+U8JOlZwosTytm3Tb22CEyo2nxk6WMKAQRMRpK9scr3dN2Z/dNT8gmhEfrbaYfbkEdvbc7yZeEMg
Ioi/CuYVpfnr9hFqY8ADqIP4Zlm+jjqvgrfXbQqGVqEdHlvvv+HvZFiJ/2NWmFtN4yELlAwlAgpv
Km7bDNuT2INoc8DToQwOcv7EXrBvLOLJmubolL9idacmFdb9AtkGMFQcEiqe5sFlNQEuesykWh+S
iEu8TbR0YRwVd8Za6fWvamfWCEcUyZHAQUu3BtLGI1ytvU07XTOmHGZychOYWCoCb9SACj4KKDhV
HS4upVCKsNtGP9qx/F3bQ4sE9T+89NZH70F/6XUEPCHShGJNQeX6PhvapYNArg4qc1JawGbcaBkb
nztvTUyknXlvFJeBY2QCoOsi46ZHbM16Q69BcxnP8Ou6tWfQXjchJouIAeAEKfrW6RA7Y1GA+5Rd
If/qhmU+ErZArWlVOOglOjpibRG7AJ2AzUXKfh8va/K/ZP5JYetKHViQ5EMnoL9asCowCU7V1zRN
DpFxtwfY8yqc0p+scYl2r9ahaT151bMVU6ak6opoJbd/mRx949H+JGH6nnYdxj+PioZE4TSRS0pg
lxc6Kv+3tka/HurZdvCQH+C1p9kfrV7hOjwiV0NntErM8Bixk6oh9iqzeTX9HzGAypL/eTqv5sTV
ZQ3/IlUph1uTwWBgjD3mRuWZMco569fvp1mnzs1ee5JtpC90v6mbVYJcw8uAXchDS4zlOLcvk63s
SCjvMfYN4b+R/7Rw4A2zdHME8qgyU2oiFGTQ3aHGOLGQ+TS/A/2fw2OtLS6znuypsaOFJrexpqQ1
pgVBFwwkN7joHBTH0snaaAXBKDJMdAG+sYE5f4SxQF+ojrvS9HfSBOL5TxTeUHoi3CvWU1ftAizQ
GT6nuaTRM+Zt+NlXTIq3k+2Uv00dzP9kg4t6x4QYw574q7lfZhmlth/8nsoQ1Xp8GvKbz62GwG05
5h9zRxhdzcGbFIAD4tepr6J4Tr2GCZPlGvrbRurXmeOy9rWD4TI5uk9W89DemhztSBPDAT9I9ShM
+O8G4IBlkuvWYibJSY/t09AKJ8inw+XcvzfB39m3VlGKSKYlbpQllpm/OVizSnuhv+m/41FZJOXa
CsZTPJISYuaXsf83M2EdCq+EaWIki4SmS5QBbVZaoibTSfib8Hxa0VZFjjkZ15wc7bJ7sb0fY/oj
kAHpD/JTVKG+IJDzr1leQuoWwIya2E+1QcHlndAZzo1GbsGd8CSJ4ZhQgNq0c2ONdjQEe0a30rCO
DJrVeSauoEfyrWy6CNcp9AbHb42IzNpTdUeGsyN/0Oimt6/Q+e0AgGTRP5QwuQRxDToxt1B01Ld+
Eixnv7gB8RHBgo5zxYxDBYi3S9QDzW1fNQcpaEPuEM8I1uY5rbleETNJ+yY/fSY1it7hhNCuhAgx
ByTHr77ns5W9cVJ4iXBSBid3bzQr4uftGzX5zkHGpRHxmlRUiXa70Nx8LRiIF5lveW+vJFdScNQI
/sqVuCPSydEjimbRo0R2qH9z2MdgIP9rI60jjfEySvJjThtVtT2MNVx45e8IXxgZyGGdI+hXhkE0
gA3NTGibPy5bw/kOmrUPstoC6BTxcspfrRoiEkEfZdczogREk1e2oqoAb2KWK0+6+JbjdUahRYfv
AGI5xp5XCqi/CGiG5H1O8BMFYF3A69WJ4FV3efUBQGbyHq0wWSb523htYoLukOGpFOINBMNUu686
yf5x+p4w7xhpLBPwwjD9V7s540lARI3mFQSIGDEt53+zLafSRDZry7epEA8OMKMlhUH4NhPkM+ji
+KA9iE4eDSyTAzIAIQ9OnJDEbDpUExHc1LUjUwRgLGsVKIEGsJCLHz1H5hT3hNxkGl2Ba93QiaBf
tXShsSrNlUWgZY9nxEliHu9dquZ/TrcDma2cbRYDaLfEIDXtRgG0NpRmqaP50wIEMDyaxiMZJuy3
FmN+gGYFM2m0doent9JPfvnbIxIQ4bMNTWqDh1jEIYZ41QpMGcwmXUhnJnWgTpeYYnzhR4yg9fMe
SR+ACHgJXxT41AAn0hCnqkcLyCJ1Jbt9gdmc8bBXr4VJjvYiqfZWqj1uJWK4gqsDdaZ9gxDBE9vt
YiQj9GWBTZ8EgFwTrqyTqq/YH9SAzEo5KDFfyLajXxEqycrTr3qHj5gqHpgZi/FV+npIlFWjjmTW
qUBhWD58aP/B2bpOju90lXWkZyRsRlJPgEoRQNSrwqk+ycSEPQpX4lROvGxjzcO60oHmoTJSl2Es
PAEghwpa1ImOMv1CEgy6ANSPDSrFu1Tn5AYpCDzKAnSS0ySz35CTtfWP4Q+vTWptkKSvpRa2EKml
3EcIl7i/Fo1JW+82/7osXqe1u5lJMugHdyPvo+RIM3MNeA0bKBWHD9sRVdoqfu3d6qPyTq5/9iGG
JmQGhLtBy+wKomdKf97YAXoq9yO3CoSoALVzvsqCvzoWGUQhLlUPjamElHeBhs/oSIZf5JDq2297
ayIkjijfFniSbxmsXMjssv0m5ZAGBcPUOtwMDG0qFW3Zk3flJYRb948BxQOVeBs1F9Pzl5ER7vFs
qwpDs3QfFehbqqBTA0vVdP0QREwPIVlF0w96TXlCCNIcgGCia2DuY1pB6oTbnNc0uheAec+WSF0U
Cuz8Bkcm1VHWbaTXN0Gc7FvXkef37IDJWlhlBsHQxUkWmCjZKuQmCti9MBD1Ma4wVTojA7IIbKCC
mWsV79tRn77I064il3vvYXtUCmh8dWZ7WcZywGXtU8I0iDXoQHxm02jHOkQZVIiOjC+KATLr20Uz
z3wkMvbmZCurQ2gzuCktoIrNimWa/IDkiEsg8lF1a3dZ5IgzG+OWaV9Ic549XrwXkOlZKoJSDTpx
B0W8HmJjF83FZ2luE0ISNXoBZnNkyCFvDUAWjT9tIFVvO377vwXNs+lPn9u4jn6lprH23elsqdRx
KmsA0gPCp5zveHZRSm74CF1v4OfmEtR0wl60RY7L6Vfkm/eAQD4dyjhlgB3+Tot32h89ZmroeLo0
zM+J/gCjqoeHgM5IiRFEqaGLhRmKCrQYbQ+N0vTlEXo8wOf7+cDAQG8ZIYPMmLkz/arbC1gB8PGG
OStUXAFyrNb/lQ3hasQSrfTjdwWCWg7hWqIihZwVaKUtqGmNkqOC5CfeM2kkO6nzDPKjzja5mcVQ
vAUgmG4HvoxYKuf2digimH0BqcS3bCT1PyLnh/ITiye6DTDYhDRjI0JcayogXcxP+PRbfKXtUTjO
EqAQqQsousRFgku7lbLijpC1xuO0Q8YHoFPLmF5r7Ea7ewlmQv0R6+v3dEpXsx/8Ko3wtSnxzRYP
l8/vx+pr1c4LZcrOYwZzgDpSL8+6C/m7NwzvS6q4SXffENYfexylHO0bOdpHrg6L8raLf8i6Zcj1
3cafXvf5WuoXIPRFhzPVJs5Vq7c6KugByM4dqs3o/JSANKzzNibiurS3SJwjZxUEHXm4d6KhOIe4
TgNwJltfwJqsI/+7i8yXKI7PgvJ72aPsbpVGK10yLd76ctFAMWIsqraksiJpJHq5ItATt2ljvbZo
B5x9hdaeaCbU1/MStd62pZkI2wx68b2J/1Lizbm7bkBcNGJ9LIQnALxjiclVivJGCgBR+1gkD3UM
Nimq4thhDaJCw25JLkbhTpeKA8nhtHSB/riEbRafn7B+uBedvhKtKdfoVGZnK/4LlOe4HwEMIApY
ZYXA5x/fJR+agx7cuAUlAdUhA/qSo1PqOJr0R0WwwqDcSa/nzYRevsOtApo/E7TPfEVnQNyUkVYJ
h+byXSsmRIUWjjBqeT/pPm3XPLuchUBuNEx8hZE2mtj7ySUVdNdqD0G52AkyVUBeDbMPjJOLd7dv
pm2FFgfuqZxDzhiizMhHsN1tkJW70fU3NgYV3CJOfhTsnJa+oqNNKRvn8dA7P9oAe1gwGZBPL1qF
kNpu6PlgD52NNsTQDPOLYJN+Na/odqXmkr/TSvAjExn4aejXkWK5/09GNtONx0C9MwXBkbH0Z8pa
qXCljuBE5GXF881mI9XtYYqcr4CVAG0rjWPPfSPVfA8AUwUd1ctvIRTSYn4B0SLl5+m6GPZp/eMi
2vb0d5P0zgZoO0pu3EKm3gAsJUtqPEneNKyPkOEyA/ox9+KF6jHm7tF9bmb4MynuuSqgQb3U3Dok
lqnvChxWj+FbCt76z0i1QQVnZRt4TnyYcDoUlcOI/QsKZGZccMIP1wC5J36+TStl66sdcAny4P4P
ZLmUfS2sxLNn/whKKhRqZCnV5d/Sv2h6iw3T3QgF1LHImdsgxbwBW+Mhkfl57cuzVAvSVxGAQfv3
zNH09VdGr/0NqF80nYQFNFhD3PBHzA/iqBm7aE3tTzsCCC8nGXr9IaLiBffpuXieEdTG0aD4V/o9
tgMAANIpqpvhXsB4GOeCVCexzq5/lVOtsxr8F/VSxKCyhKhROEbLH9UeiF5/nSHKEPiMMKmceh4S
Oy0iPU0aGaH1yLVrOyxnvA0+sJAKcUKAXn1pDfAlijeq7si0dwZF35ToPCGM6GxcSAnS5IBlkW0C
DhfaJeGWoAOgkIx/GaJjBaf50hgEAt2P82YekOgrmzhnKCydUnBTuFSljtf5SNDTLU6a4da78RJB
jMgYyBGW18Hhwo/S0N1kFHgpQ27Zn/ZQXv38NALTTmj7eYDy0OzykRPLk9N9eEz6QgpAzt4dNSvf
YiS+KFCLfcqHHRpvq6FfTaZoLaOogofq3DLjMKR/hRwu1FokQfP4I8tRKSiZTaSHmAUJVuWlIUuE
NL5lMHkJi5x5fEzEkN7qaGEaiwYeDK+BqymHm/D7AdcdAx+yi0YACTdgQQ3bVjJDeVPFJC0qIdfU
1WW/acNHQ0gs48cGxFeecitn4HMyXVYjSAbjn2jvEsQblVwYr1JSAb5lyU/c7qkfWEgzZNx49Pz0
O/DpHrlf+HgpOlNOR5JkubSmmOKrgINlDDh+6jIjA0fGxWsHLkCHCW3FSOcHzW1hm5qrndMhDggw
xjVkRHLCJJD1U8dCib6nHEdAc28ilzx+QFwAGiGTzfBkc6FMUfJyVQCTXLoLfkY+m41AAijhuwQb
LHn5ZAJyKTEMXL3IOhbEBhlNCJdiDD9NcZVNLhnffYvpC95Zpkrhz5YjTaH0tFzrrBNazcBASfKW
3aT7S0lBzDGKGmqy59AFg2dVsNuGOFgWMN/ee6DeuYKCYxOMLx7PRutQzeiQR96GbNgKTT6HUStE
R7lkWoeJFYkqiqJhCmLiivMPSzl3HpI4h/P2TThzcNKlAnE482L84JBQBOfuj5OYL/FZGHTMXDNw
dsBUCmLsgg8Po5bSfzArFeKL4YuYbaVwwk2itP0qoIFnTA8NQ6MzQRfAyPQJXNw0wwY+g3vQiAn4
4nnjMiFJLACRh7/iIfJHpRB47ps3/SV9u3qk4VVsQZDVwlBVOcEmnwES3imY1qKJchHz6M6HtBga
I58t1dyNBvud9lvy18k/dZ1kYWfqyguS11HfkSKE1iog+XHuEWhSqqCLjrHAdmG87tAsu/PANPsL
57a8TghIjV5LtEAhzn/H+U3yHX0nt2xA+Gg5O1eLwYCDsyBRPj7Jc5kM/VQmKmkzFyKF+V8JY20H
n+k42gqzt0sogDra59YDcYPDHS0UnVxcOkdzxULv7q2nvXK88BLZYbmVb5tyElEUb7Bt84Uj7TNG
b9S3/C3Vo9vlE2lsedB0OvgkUs+w91LM2DYzGI14qVqwNXXLMULkE5Q9OEb0oxFtOsVQU1Q3TF8t
kd0+wuYkNWYT7PLmE/tVl6HzNC9S6vMlg1IUzSRT3HPEBs7eN15Z7+JiGHruQKa7Y77CXeDIqZM9
jAgnM6pw7+GZ6cIZedV8cy7QdKIEqZq10dy6wDx2Le6CDQuoZm6PQiKWPbNk8m+iI+TTmVynqnOW
EyVEFYuyy2R3wpKWioFQH68eKUgo1y2SEkJOOJKpjdzZKJNoGEQgwiPBmBPVXLT8cCXX0UiLD76d
jBk6pU2pLG3G2wHuokXbe2p8le3ePxor2pQZMDXjQlCAI5NC6e9TBs5mf1IZDqtbo/yuhVyVM5oh
UMhkrijK/Hw1cKsEcP6I87nMIgZQYuWt8ThWAIZy/SD9QRfSQ69RrkjVxXehqVQRavVc1vyKA5eB
ewgSP9CDUSeMZFmKGo/XAslHCcd3Qg8pdU4QtMz2IE6XO0GIWL/qXqU1o1nOkEyIgEOwl9Hc7Ujn
KXQYhv1TUCvwok1MDESpOSZbk9iB6sjPJenKfEA3bPYdih8ecG9uBArk4cppNlv7CZ0A76xHR5Ca
VBkgJ3LbUDe7/S6Eo82Tec1TNHdM6djOkPoCEnaQYGFUv0tz0EzpsjTYHEAQYB5oU+aTApsnegJa
3Na+dErEuWcuBb3BskpamswnTdFWNRy9IW+WIni2OMb1u9THbaYtaE7tMaMOBJdtF7NvpAt2BKEH
zPPlijUA+oiLdBhmWTCzNgAeR7tQE1QfmPqiGR62pm8EQkKWMOJUdHxzlSLJlxUvuky4/YG8ijlE
9KneWyze0wYhi44/U1QxJgaUjN2Cd4bLKoH2pUHiGNdwiQuEx/91kI2/QgOn4jJgL/eYyMt5w2S2
IX0MIJAdcEez9ZngThh6RgogtYns7xwVTa5/oBtUwS6bi08nIicH52pc0W8LqlORr8GUbm5Tq3OP
PUVZlaWE4K5Q+IgaTCc7eDYWYulTJKgdsweqYpdbJMhvM5KPNv7Ls+fwlEIOELFLIAV1zCFXOVDw
CwlEBngQDyhSAMoQqzj3FFI3lrOG7550Lt3Wd5/B1kDIACoLd28yWV2oX3kFQoQa5i+o0NzCYSzj
JjjkmAsvhcnCoz4QMxmIcXE2wrXCrF05slPwcrBZEnBnDgWFJ6RRTQBeCIoll6uffvI65Ps67OsO
rSnCEVGDNe2lrG9picYIzWqMlVX+Zad8ZYWkkN4LYngRkPGlakIKRPgsehSFwRZ4cMmgc9G4JKq6
rG0EFYAW4Z68yCbgwwzY6vFXcos4VrV0YABHzbuaOU/cKdYQsPRfTAAGjJf6QO9eMZkuI1c9EbKn
Bbsk2SmBeO4Yy0KcGYdiZq5Nnu9gF4vGKw9irCX2bYNzGmzgP0pAywfsuD+BstUI2pRJNDG7N5L2
D64oRVfVJdmeTtpEls3T0j28mXKmgxhxD7vGr4kMmc79oymfXJ00wDY1nEFiQzGuK3X8JNohAwnT
ou2kcMT/GzixQlY+K45PLy08EeJU4tIxm96toR5VsvAI2iaESfLRIYAhlo7lAC835sx/sZGa/mHa
0wKs+SnISkS9YP4I+J6x1aiqh4lQF5IAEGMoWpVxoqHUgWbEvBaUa5YYomURqliOtWHNIU6QZVwO
RylI+VWPYELpdxieUUAjxDFzku8zzHYLasucYN4cOpdCiGQK4k1l17ttuOtgiHTIAaYaZo+Eog+T
Z0a7DZAq8icuiCua6Vxwe7osrKK6mm21GHYtFyMBzNPeUX5mN3luqAZ4PqWSmgiSZ5HA9UIDvFjK
tQWiHciqxf6A5ysivwYlkIKvv8fEIMp61q3FDTPkp3xkFkx2tTmxU8pzvs8zDCT5Ybr8UiT1Bv2X
z3yTz4p8uzkmnwJ/WvxBv9oR6wIXv+JbB82xoGwqlKXFIxYNp5x18C5I0+XRyvceZjBJJEgzhNdw
LIiYglfZEWGCPzSVuDCcOlzXJXiTCOBQ9r9Q6rATTdoyAe6pRtxzFVNOk4tkY57If9meJ4PZudsQ
jCXOscRyoLYQe/xogPBcSVSN9EPco2a0Ell4LIN1kCi63d+UjU+VI4IqNFR0d3QCXHe0zwL0gwjQ
ZAGACLzkxO9llmyU2t/Jhe+7W3odbRhf/XM70ZkH9bejN7uCRiv33pPYWimkBc2dwwA656UExqUv
pb6SmiXre6INVWh6cwvlE/IX2jo6RzkyA8JwO1mqA3+TNGd3W3vJnxnSGSSAkn0eHca8TbCpCHe5
YNc+s0D7BOLBIwSlUHuaJpoevIs6enjfyuigm3XrsR3M2zT0+wAbZq8w6YZZO8uZbVxCQyCfaptu
1xj1SeixDmweCle/SZOvDhyQooHjoEhc6uDhdxFXTKRTX9GFjwNpcnMO/R1s68Reu2t8acfOzh7E
pfzIypGrKVCHY2zTflWuwf2Y5osx7v+oarj1EmdjADaxKskPo7TJ6Y7hUDNpHG0feCBUpc2qFczJ
+jdnAGNNluAQekZI3ny0QGADXpSo9dRiJvstJmz6JOpCD1BMUBADTXRKyJOpwGy4zUEAO9k/VJCb
0vmah3QbhH+rEkVANUvfIG0xNhzinHA08mo5qG3WtBTnammaiNhggtN9Ety7kbRuzOUReBJa9zdr
aL+HIAHSHJkXduOOolXlDqC0Rx+qdONXRp+dtxSUHLFyeY5c0F7rMt4ENAoYClk965jFyDQ6AO8x
fWhFe+rRA7JGkbz85qDhonc4wmJ0OBWLo6M4GjxtLY/CFaNtZC6NflVQgZiTiyENKqEL2nUb2peg
wq2QmDJXeW1Z/bvJcC4r784EjuyoiQVCaqwW9BKZbpwyyfRso51vTeoCTnlpLHkXUnCADppp9En1
XSNL5Lt4XryMtP5fbAXLzrUJRohfWpcBZagkCO/wfQZU0+9z4aVXESlnvfmKU/bApsPoMVndqR3g
RPgqg+IcpNYWKNY2/H1uY3xpWQ0T12x3SnIATlghyA1wO8ivv4l2BW6HogaLDrdteywS4jsQ92s8
1/4mXoIBj0SeEgVcp787oqUIrUYLzNCi0V2F+XT2/C+X28OevgQR6r0OkNUgJJNZfF0IpI6yknj3
hhk671T4sftLm7bagek4Wr8pfGMXdAoRbOqfsYpXGQyZQ9M3DISv88fTntTurIhfc4fd1B9NJjJ5
LCNGrBXYrrPLE6LAUIctB0xDZdoBKJ5p7hOqIcdFOxNAOtYbIRsylkzW8VlUH6nadxJcRC8HNUM6
bf1G+L9W3w1OBtpWxuMS1OFqmHoJUEvil26gthSzTPHtZw/E6lwM/FIKE4NSIYMiC6GgxvoQdFx+
SUEbg0Aw7r6EOfOVKkZX+K2pjOcyHwWDNaphnQT4+tr/eoqCQoa6WWXoGBdjV8B1hAfBGp+HH3fa
qC2oYgQloLkW5BKMSro9+k90eN2cYrCtKJYYeBb7jNMMGJbD5EwAEMF9idwm7QRHezQGL4VzlsNT
uCa9ZNoOL830m81APSFok63EW7sYXny4t1TE7vU7TUZdQYAzvd6GxSAtt1It9NjEluFNplgxEUY1
oIeNjuPt+DwDjMtI+IxDnwCEpkBeI+YFc245QHhTpXOPeATgR2EHVwPzrZIK5gr4Y8Y7f1obdsK8
0rMZticLWgN4I46/kyk7RCmqYZfUuuYYOmi9aKljeEugMW5kJBpcQeAoFY66YriY1t9BnMrVjc6m
J/nAxWMQl+GeDUDN3MCrAx8JsNakVyEDpOvm0kKXblkueqWN7JYkdUnkJi5FRv8wmAycvFh7Tn6x
CD1Bhqw2mxac2MNlbuQimf/uRLPERV8gKsbO0X84WHTQWEjD01JhUDrl4DdclNMQ8Ctc/tmVVkmN
AbD1HikoY5PjC9aNaw/QUXBMlkX/R/7LnpeeVuAnE/eBFAsJd2fDHchmhTCrw1snQQ7kynAlZaN1
FVKkS5KtcFWcvXacLtvSILqD5xCYH9RKH57mr1pnzyPj+FQn5JxwgrO5n3Rm9YJATD9CSUpvPDLC
YCTh17W6ha59F9GXiJzDBpcSlHKKo1s76yWWNjAV3kVUAbtgsMXvT/cphSSbNmy9NWuBhauEf6nx
w/gq5W7BxKTGI7tL/debGPIz8hUZQskkjnwZcG4+8QdvSUsXIBOR5kB81dwu/MzEiUGzEzBNM2oC
6bgcUrIyLTdZTWayFhDfoWKk8BBWsJdqCuTJsKY36ct4IXQgi0A7S+fbFO3SJQpxcD8KZO3AEEtI
iIVoHEKKIOCGgckO8u+1mLngnCtl8akxFL6HgpoprcbU40Y1XnoVLr0ZljqeQD5OA0hm3ctq76s4
+4GzF4YffJgAuB0JpLaS3xRXhzkmHArnHT+mpgFQFeqO8qevSONSd03vEKylo4Yi85WR6GSiX+UM
ROtsg2tIETpRq9lpt2nmcKOLnMz5EBzQSFVcBEDBrN+IlkdFpSGdbvAx8TphfjpQsrE6Isem6wxy
maPsryc+d4T0sYGI67F2Uu8K9gz6Z803hW0QI3Lg6nVuzJj0+i8BHaSmaKOTRbSxUPGufmcE7CKf
QEx4VLK01MZdCyI7NG8dQf80iDBJwrKSmgHxy8nvYk8COenBGAriqnzun5GUPL+bLkYbvQr6KQAw
9W3cFtLTiiibycSitKNyR0fFZYuGv8RFKLUC2zBT5leR5PjNPYdDkcAlesyM2pmjKaB3R3SkzXLf
RV+Iv+lRnww7pUo6bgDHpYbRhv7NICXIo1ZQmfYKdqrzbIPmkfI79aDDhf2tw2ot25/GXOcFUkZL
OxlrOXJFBogipJvwxdIg2MgcI8o8+TRylehJt03oqRWkDHrg7Yzxn83FhfUX+JzyLbMZdFL+S+Je
CmhB2ORnapGhCuzeEz+tOntmdb4xFIqiwE+2RgFCEBFsnrxOdfN7cujOe3JYSnc8DOoFOH8i2Jzn
3Wbj74IdZQ7DqrBOEYvY4rgHTEyVTU+5W1rguvDngJdiEe1wejykU2Q3innCMS+0dRhOopE5faxu
PiPP4jQjZAU86dK3Nie/HADVg6sQQMy4iehjbCZuINIVKEfi8SE8HSWjP1yc4CRPdkAgzuuJWdu5
chN5fwzwCKiDzkj6HFngZBD52sVCl2aBq4dc+QFX/jO3Su2XRJcIziFryqMY9U9tP2BpIACdEYiV
HqJ4qY1fQm7yhDXsuqwPAQKpIJn1vLGNfzbO4pJFKGcI43MEwGodCj7yeaQ+IjtEGPCeacwcauwd
KCrwQHNghmRwd3Br5taOhoCdlg4/CJ0BevH39yT747Olzx00svCdaPfkGrgwrak96UG6KNPowr3V
cL6iY+MwVZMCvbT+VnLojyxYJ/FepH7kmpYVVk/RKcevLx0PtIGAZGyriD9JKQfz4I69acFikubM
kHpfZXYYOCU/YkLlJLuBDyBkbpDqzN913inNKzwWvmu8iBZtxlej2SNiBPecUF1WrgLtdtKx2RTU
5gEAk4h4HCKYQVJ+ns5k2p3ao7PhHff+jaOzIT4ME0arol41yPk048+8NzAS0ieCL1Cg+aynnEKQ
RXgTJ6gR5bsZqdhKeAI/piUOf/KQEVpQE9GPQAziMZJv2H27Faob+HZKZfw+tL01T083fGxDWECo
/Ov4j0BPdN2CE5AkEvb1cSQvmshY3onIQwTaNX6kcS37j8J8xBN/U+/XdOJlYK1C2o+MPQ2h0HvY
Xa3iarHmEvPblxz8Sxse222azWu5a/PjON3FK00q9T2mwmB4WIkmcI6IpOA+xkJudMW3IIjsCGm+
kW3boHLk7Ck3gZajgTFiOEC8eu2wC3xvBJKdne1cz1eWFOZG8OHZ3vV8PiJSZHmpqrOk17F6lEDJ
ZQAhSROf6YE+X/xDUFEDiUXmDRsWNdrSEhet0Eq0wtQjxLP1wNf/UdNEqJpM0+lOAsbI7eEiuhRg
rVC0M0oW0TVRewv/CJo0GP6LUNew2Fb1cIgWKyml08NQfzAnAnQyAIGXVCFAgvhPDlMC0iKmWZpz
Fckc8g9GP5BYvQJTqcny5Tv49k2Z73pEY8jdIxRRAT5UI8MUa33jRkfOV67fMAIb1ySnbi/1DoKD
iEsHLq6gY9R1TODjS8yZFHOZCZPYQmhId2Dxe6zNHJsY/I9jZxtQBYsblof5/PKCM5XGxg038X/h
MTR40FSHFGygImmiI9CLMsn19SXbne6A6NA87cpFpR3xczRR8moU9cGfiCMfjgnWWyXbOfouFYND
s50ocdwfOUcykGIm4i59/EBCU3o4eyr0QayLkHR9aiHmdTKkR1mK+tHAWaU02U7wx6wErSdnNANy
8ChYwRtrjjxWDRe8AG9t5m7lJsF38OQX+aRUzeJIYGw2kyB4ZTETkRR/Q66OUGF8En0MflHuDlQ5
9jjvHf6SoJceyEz4H/xacQHj4Zryek8vlFbquun0u2rAtHASTCOZT4AsUqDpqnZSOkksKHXoFZrH
nuhqncDBIjhwy64E66Yu4vgX/U07PJz2XCbJpiDYiYtGiBJZDy4/LSPfSj+Qg2YkKyC6R4RjtH6L
QjgCckSUCNgR79u+2rC3qDkpmFXkjL2BXzbaMRZpJ4y5Pelr2hqCocWUDAsCjCZ4KD+awGYiXZ7q
LZMEkLm9M3IAJwX+tQ7RaAPh+LzwcHVnZLIArgI06mz75k0QP2CwCZmAGDsh4KQXEl12zEAQHgo6
XJg2c2yWbWh9dt6lQqXgdgfKJXnAJLmBMFOwJcwBTDgt2MUCLjvYges8/0fsMQPuNybXG0BnM6L3
pFxglhaCQjo/Gh5Sf9nBGazdHHIB8y35ragLzlQqFdlIGRvRjzcBiSHNh823BA6iXcdp28lIVclk
9dVh5UQa0TCXCdM5OLIXzlsT9IMrsSSARF5RbakblUgMniEvbTCQRjGgTp6qx04lzSalrLh9Ycql
s8l6nmrykKI+5Sg0avNLNClAsoWF9t41foSu4eWlDwy1IX+fcQM8SfsH6luaKIP1fIMUEJnME5Lx
v/BA881v7tg9U4xreRbQalJ1c4F7csg1N4vpidSpFiLY2j8n0UcVPjIwEDBN4EQT6JkyzSqIX4se
LvGOY/0xtvVRoQb19LtQJ8l4FuB8mkxmi3/EGvMwwP0YdRKyUrqnDJYB6LABP/DObv0jWpNkPrpq
sDXb+FCBz/DOWVkKjT35G2uXPUoeypic/UZZK4H9ik+PofCMdLj1c/k38x+OT7UIaQajZuWbufkZ
wGMV77UQh2j4EAwOwVSLr7SpXYZvfvmztRU+QmMOaozykshLi7hG+CfZ9Bo+yh4wQPTLy0xEvIDj
9Rhun5eC9nDi00SVljS80Jtcl89Wz9zzKx7yInBQDGMlEm8qWbIHFYFYhSJQTLIDkOP8ZTuQXQtR
pKQP+ZoNroR+RFdGwJwm9KRcLqymhAptY1gXeaC9pS+yztoSpHdhbCFRlkdKnQnUWiq6MVYXOFFJ
FyT7kmFcxImVeO34Ny7rtwqzhY83NDVe4/GZaAHwqFndKkkJtOTa7okHkf69YqYSObMe5dbo4BBY
TYyClWtEim2lZACKd5O9yglgCW1jpm/ctuum3hjqvQDecT4kfkQtPvSJlF4ABqonNOY61y+ne628
h5byTd9XQwgoUJQGEbckur4gcM7xEZnGRmlWJfcVrwOPq56SFsp5yn2rNlfhHbyh3qJKFsY31aKl
pmgQib/SWP0lCiHQ9eAmnf5/eTLQGvYbvGiFNCqeW3HuQ0QqZoiKCHW8huCh3QNwepQ5ChgJBbmg
snIry295XcBiog/SN2GbLruKhD/0O9a9gxLK+g9p2zIKxdR/I4AScTYR+fh/v6X/Eu232Pyp33od
togbVkgZg3rbBvm3EZVGclsL7SC7vXcC4R4Cj0nOEzmUAMKg+SV3lxxzRILYnANIOcYQKx39HEHN
G7mKhGoXbic+acqhZJpIUxWffelLGoiNVNHiAk9ULFb5utazQ9nv5f1RtzHIDEzHhOsRLGtWR6bt
XNCaCszCbq/dYR1rmMuBWsQIYg7YrhI8lCyrDDV0p4Fh6uRfOTjd2nVPHomwb2MeHHyQxx4upuu/
5VyQnrBGQO+0HcXqC11i+M+KmHNsAo6/Vv6aBypVHxdLV/1ynfc0VHcMgCKukqaOf0EnQFcleVh1
Mm+kwhNyjjTQkkob2WMWlW/yzkndEkNFzTMTFpav6dYXnrL00ErJ5J4hvCqEDzs1Rx13zoQiPPmh
vGX5Bq15JSQSU0W95tDWTe+9IC+W8BMBoqS9VAHxOfrRYWjOGfWbBQH3FCcpIAT20Rj7nZd8eQy+
KPjAaEJENSFKR3hARcWE0ywBizJQl4o2w2LqCbVO4rJZAkAm8idBwz1/RpcIsMWST4P7wENEOB11
l4jDjftYrmoRAMr9mMIJwDvYHLmU5nL/gnLhMCVn7Ckn4BzVgs+edHjX1MhqmsiY1JcAdGo8nak+
evNCYp4wzW7/WnCp2oBimYm0X2+/BRoNGsQK38JlSyCvqNDL+ZWHKpkFDFsYjOrTIMFBCm+KZOhL
SsdGMFlSATgpxppo24zH4ZXtDynbHAh/MW65ZMjl8YehH2X3wOOJGCJgEWuleQDRbPx3zj8lHc5I
OEAJtKC/SZFAnyWoy0AkFoaDtRQUFIKdbaznf4qCvruC9Le+5cULJSgIhkZaRVF8ssV1yICCYpEu
Rxpi/sz2o98hfZBQM10B+qIcFbhbuFRRyrJStiEzgRsE6l0LbsQPTaIO0d0GtVMeVJsajquGoLQ5
oW0ACSHaMBYhS41XQnph8gsZIBcD2VgVLHgfvoka0FKdKydiT1kkeA8/WZzeuVUR6xWT/yYtmMbZ
6zxjrDz4uD7VV5XBzIRj1M6rGYufWEIEI5XcK7etzhApQnxFT3O0dvCs8QnrVYDV+DcckFgwWzmN
EKZyvD6FwHG2H+tsHSFnHdT2YpjEf3kD2R1gjvWmgzyoakL+LzbLziVFovev8tAEKMiFrkpnKiF/
6QO7Ny1THj24TgqnkGyELBuWmNAwfqPYB7xBnYXAVVkaXIRymlGfiamHxAKp4A2OHrXgeskfIKZy
UgwIhsTojZ9sqQCSW0WPgTnAOrlBPhkEpmxVBBCcs4KfRM479QYBaYCj9JyEYNPVVg6x4BS/cuoY
OWc0/UFN0W+OW90uXgs7O8he4ZyV2lx6gDRpvir6Dm8gRwQ7doSSqIqZQsoVnt861F3MvFyDogjw
JGksnAQRzAqHLCALKjM+N1U/IQSemq1EiUEQhVKxRtLf/0fg8Y8tZhjEAImQllTChDBx9CAgBBAQ
8ZJr9m+j0i294wweKYfy07sX2ExvjA9yiM0AYVQ7QcRcHsMCbEE/FKwMMEQRIIAUB/D1dZaseQxS
7JDTvvOCAh0LoA7xeuoT+1UKZd+o+VH0wcFLxQBbTyPCQHF3WWteAiDTPv+dBq/l/1g6r6XWtWUN
P5GqlMMtzjZOgIHJjYqonLOefn/ttS/Pqb2YYEtjdP+RugC7fKrGbfVRNdSHw+NHmroEi14aWoqC
/KpxIecND6PKHdyV6lrgKoFD1LHeDoTsF/aL2gSXiJm7Hb/kkNI47cr4qx6OukWAC93ozUZikAId
7ZR4esTGwvEHg6mjVYVUr+jgVIN4aYyArTcGB6U620i8mvLVDaq1utUrFJDtvtBQs295krgHJiyn
zCgRIgv2LTsgUqjpVq1CC3g9J8dCnE+cJsFgnlw3Yjfk5qE1cKnywMdV823psrBV2YsT9qeaeN1R
D042HU12DVL1a2E0z1NMbJPG/zeR0HQE62siHnpna1ooBvTwKqMmF3bd1s8J1pKKvDRTf8hhJyk1
m25yQ5qMeaPNA56F67raMTeMPOjkVOlXaPqFrXsPDrC1U5a/gV4d+AWWyOyoBHtyQdjuj0Sx4u+8
X3fmrcyR/7Jki6KCnZxyHq5HuMsZMVxOtnr0xXbAJ+pO5mlglZWBVBTmdcDRQpV4nOfnxBmXyT81
QhvnkxGxy6GJSybEuBnYzxmUx++whdKpi4XsqPKICnqmtB3NeOlWSFv+Ed8rd3JRt7hQYK5MPi/R
z2VwDAUHiJaC9WhXXgm3JpiQKX3CDcONVri/Q5cfZq6iaH7Xujx6UH/UxDyoxqWi9L7O7ZXquTtR
pWu0EAjkpKlincOZfJ+FKcuIP2T+lVMY+Q+bPZOORJWgNwLF/cQdGqWMEbQ1iTyqsQgAxfrBR8Ed
gFYE0RucXBDcp1c53pO233SevjIiLE9QE1mmPKgTsVQFKqgSOKnbDv6N1UPoDbJ/aPr+7Mfo/7mJ
BDC2AB3sKkFSbxlAWf6MisEmPPHFCUDkA8ypPXVPDHLlRoRrakxcXLFs7GNb/OLqc/gBlUXomz3m
N2JH7poAQFRKeiSZZC7STal2gEkwXKoIv++UjHF1FFLSmqtOt4XqKc9yPCkT0GfZe8+V6fYPkRWv
REeDKiiUFR94zQEpYbknvIHwdWhcvZaPB+5Ua/QPVGyicQT+FGuE5X+kTNDEkfPM9W6PgEh3f+Qg
bBrvUcAYQao43UZw90AnBJ6Z2sZiQXo/O6Zd1meOMJ7KgpquNiAegk9UR3nAeCeCFSP2cLXQ0p3j
vUVB88qvmBChEPxtR5OUcKu/sIDDiQ3YN/LwKm/UjBc7RRvI5hGBxruc7xJNY2k/gb+KEvMlBnQZ
W5o9dFhlbeHYaAERukwfqpnu4TTF+mXysVRCgxD0Fb+SnPAa63+apq/7LHkpHX2VvIE4A4Mb3jPw
pU+8AiuJnH0W2dYPHo9VlHWrFLgbDMdA1ySB0lzI8nYgI2EIsxEkEka1S6uGApt3y442DrlgyQv3
rwyMAzvfXZuziZ2Qh1R58kClQuBcL52OEn1qsqI3IAg1RaI8dINb7iriLrlfMxuPx3uKFyNnqc9H
KSagqZ5Lp8idVSe1DkX8BuV40JTkFBcayqbeZ/5zLt3Q52LTRevLI4GydIJsyqNHSa0QYRzXniwr
8LM59g3ZJOS05x4zg5IgI2MhimFGci7FwI/2qrINOeJkWa5Dm5JuLg2YM/8GK0Xtxi8tw0JMBjWJ
E9MN90VnlVuevju9E3hIJudbjeFTjJwODJX8II1ZzrVwMaibYaq2QAcorOb8qQAnQ86mgwULxloR
HS7wY+NoDOQFwTHuVcCwPMyeDb5fk0hQ0TSS1M+4R94+w1alYLGSuQYNiGxc5R8nekWYIQDG4Fob
JjdgViH2Etu7yMWlXAoCQlScjbysmjyznDosgorgn82JCfPRKI2tjNYycMkmLYQjIjT5GAXf6kxw
ZsCgZO4hnaTdoP1kUsssf0GlO8sMaxdz7BwdggG/j7a37F9h/CQ+cEa3Ik+4g+6UyCGZqyKOj2ag
14QTNpuqvQjdTFjJDiumGA0Yf+X3Z+mRqE3wPvlmQ6Z9h4Cgu1+TA51nSBYpQbeJXl1A/hBFBel6
Tokhmv3uOCq/akz0Codb3WmvqG/W4vl2x2QdMOXKdQQJRvPlW5LYJHUAHo9Yt3qPkInqBZpTkCoh
mxnFRHmwCjpCgP9s035H0id4N78CWAKxUB4k89ATJzG9q92I0OdDiG1hNlX/JaQlhFknApEWif9I
QoQH/clAQjX5yav4Kvm0gURp5AxWbEShIBLFRmfrRbHAOSNYa9cx7Nvn0aaWxDrCHDcOxC/dSnCE
XCsJAAqqcIH0UNcooDbwszI8sT5j0VMNDQzeF3m/Sw+gkz2zR6sFxkJR7qtHm42/Iz9UnAuK+YdD
Ybb2HaSvqKeA9YWQlPUPnxIyUYqJEe/bNCyBMPvYlXo6745iZ/tPPu/SewdPy5vU8Yl6cAuUQOTW
ObPeRNjHicVmJXMUXMjIKD0MtayHlM0eIFdYLY3G3wk/puFYjfpq1+Ex4svoNDRzgOUwlZTLz0Du
M+cIlAp/LhIDCY1T9fKfvBmdYy6xvXJacLGG/HUKGlR8H6WVflv2dMXELuizqf7Qgko+CfoZbmme
BzjMOiAym4/ct7DOb5qp3wnsIg97lYa7ak7Wqu4QmTlsFI5Zsa2MFOyELO3UaGyjIF0lWbdVeNUN
0Nn6GJg5wRmrNtSQT/H29bC1mDp3SpfIpPdl1fqH26TnqrE1sAp2abxb/G3GUXySzIq8AS6qJ8UY
t/U4QA6yXfFGmqJesecNUQiGRhu47P9teXZ7XPBEcpWx9TbZ4VLgbfnuO1yill3e4nxekxN+kLOe
Em3hExrjKqkCk6rvOT5kkmr5q4MkeEJDpWBxXypIGgTswyIiMscQ8xOSv2pEaKdyB8i1gkpYSGCf
+BjAEKGxY5yLJpMKJJPPlSjfS+QbKxMVPaiPhLKKK7KcDMJJCTm1tX8am6hTEliCftouwXztV5nQ
cODIpCTuxjqeqWFSnrkMMWrI6OOY2PogERTvBEUbYWWOmXZLzSPY2ljKfyeYieeDm8+QKcXCz58a
JLG9XS+n+FK3V0gTZ3RfOpzbKlpcVLSvNQCGnujPPZ9z4xDblWwJzsY0OkFSoa+kM6XXT7p/Qk8i
UmR5G0VimkAOZgThFFsrT1aJd6VV8IEHy7WXTP8N2jqbi8vg4q07ri2/ONGmpXZo4gjgRbswOS3B
kOjQrYlqcI7KmGJEdnM0+fsCPnU0n4MIqpbNXjhemZyJicoQjtz4OGIOUjGky+GVecw6mc4pNQ2g
Tu5aSDYP3nUK40vguuiGVg7tRopDHnZj+gdbY/EQiIr708iu1ldu1Iihn3IUsgw1Mha0UYzClYZS
8MbIw7ADfKPfOn6SEExdVZMBcRR+P6xR+CEOS/705Evp231PKF2tWD8cR3hmULcExkz4NMNX8GB8
ez4y3+puC1Z4rSRvNec3FXDdSSjs4jIQQtrdVUQ4CMprIoZQJ0gJCjxhRsHiW01/LGEdUHbd6RWm
NBtPdQ9aM0UaW36zwpMQG/hUXfxReGWAdeQ+NOpfDeKmSPOPCSxvAFyWhb/FfOVAc+qgrETWkB1x
iL3noDwG2Uis2FE0vHLFBbVoowV8TBgTXVYBD0q8oHI+RF5DF7R+KwoyhOHaUVojQ0H5gH71bEmc
qjm+lYayjT3qWL1qY/MNGdynTRKv+e0Sc9qxa9ihaCWDM3dPTgYg1YbgsNYDkYpEKjg4ZEBKu+yA
eUGz+EUJAMu0DeiVm1wnsuQqj5KlBYiPLOxdSnc1waLsoqW1rc0PBxY55zquU2/vwcloIBFkGVGq
jNFO8x8rdiwZ0Bp8Grq+GwLzOLnt0mHdmCLrrdAnaEAHjiIxdiLVcNEJ0MvLLl8hD2jsK13M8Ojh
IkgLkr5/h41oEloDz6OzFnbHHfSnOSM+2fm2TJfUKgb0IVm76ZbV3Qct6UTzx1kPS75kGAjjz1b3
CftoAMvwGbDD2yoOEz4jhg251CV+LgX9Mk37VA/vdvctGikgbgBQ1IHihB+wB6eg1zyKAn8bDeiD
e46a9s2Oxtdo2heL1m22iaCdHPvSM2s0l3jSmYiMU6g+hf4/YDqPO1vomJpHFIsnX7icCz6EjFwY
pUnagd1Hx8ptjpb7q2bigcQXZYw38qm2UYdTgg/Fa87MUkUz7hwUe+u85RoGwNMRBPTWo918Z/S4
GAGQEMUGZQyCwz/QoiyYeHutXaqYLv4YKCKXmd90XwUSAjo5EwciAojJ+UsQvyVQ0JzUS7Oydmyi
8kEF0984vYDYCmQmIGuJy8gAgiCYn4b0DWvBnNEuxqvTVMaH4Lm1+pXFjAgRoYmc4qwipYVVfr70
Y/0nsj6teGJhrkFhivkQB2fhr8wyf3Sg52SYE7ZqZompCXAZesL18q1fkaVClKHNq6nuPP2fqazL
7r2k27dfO5axNhE8CL9mYotmIBKwwQiwX5vVrmRpJD59DlnuAb0ERxMIPELFIjN/TiDtmKJ5sc40
UhatfepVzJxQMhWnRhY8dd2ETAp+UaczYvrtLCxmCAt4mkA47k4Q8s84Z4Ws116h82TUkH9BLrwY
TSvmpoJUHGQfYosT3BLIdA4GyOmS499YzqBPmDvtamKFQoFKZgcWYFKA9EC9Ti5geHS10bbjLWIu
ihFAoKZ4MLABOohapwbpRy3WNg1HOXOAbE71k8irLEh1JnVZxdmY4DyQ+6BpcEBJg7MOqo1HNG5x
sv/hvjpqtrrwXfJaQF3A3uEb3fjFKZKlmEFpmocElrgDCFVmcMAKtmc/hQrhSQBUZ4VQEX8s4GpH
G4FCfYL4LvMTkyh2jodYpUu1/2oVIdskQZN/iLHFdnAgq4uY2I24VvYRxag+ufRe1x+0MnsEOFlb
OD6j4pbXw0LgJBFuMMXP5pslqBIkncNVIL42NUw2/O1NUD/WAKWTOSxmKzy51cv9x7GAZzbbYbWM
SaklVxvIgg9NbjPflsa/P0lRav3pUas+ekYZX9yBvJCyIcg67svTw5io5zpJKKq0M1hEh7AlOf5f
mU7oLLioWBuqodr6sOVZ9ydaAJnT0SZh/wG4WGXZD0Jpud14+HwJ7QasSC33iViyPe7v+xAT+1R/
68uA1bjFL8WY4ECwBMgC4qnd9NRfVsqLgXwp0pGW49+lTpGTzuZ/JMZjATWALhbK2lLuXswQU1+W
XWFCBGIYwahqEowkvFg43o75WiWRLnaTR7/UMVwfPYhZeY4FWeOZ5Et1Mf14lrr9zy+JbbEov6Nh
qZL1CdiEcucethCTP+BAhMf3yF1wbP5qiUE20ZMxiTPBV6GHOJb5KGatmA4J8mMv3bvDeyPBeH1x
6CHgNJ0SWON+HS58no+UbSLriNYUKxlCLFth6FV/tQYUE1ghseNFm39FyMop8+OxEG5B+i0bRX2U
YUdAeAEcUVnoaPCFU4jtcoss+Eqk6ckttGfb/BydZmkzViYzzYh2t8wm/zooQwepmy1jszuYpKNN
2BWs8KeqGNcCYmp1maGQEj3Zcs+1x3uFBh4/EaL6vdUuasM5AHzfvLFewbPtCeTk8ukjBhWiYHkI
9KonVeNP3uMaTwsEv0X0QOk0Wzf4EALLEZ5nxhKPa0hcdH6H3DfhsvCfe5oNZG6oxnkbxdWJiJC9
cokbbR9zmlIXgBTv2PBI+G5GX4N2dspPovtehtFn1Trr8bmoUuozWvvHyRkCRfbR0hhWqObG648G
VgvlAjO+d2BzZDUWCamOoUbOGvlCGbREuhZ6JGaxidiJu+n19kWhgYfnRgi3gVKFobYPE7WqJXtu
NP/0YBCDQpW7AXdUMz0NV5gpWBD5TVH0OrwSBOSCrfXMV9EkaV+H5ov/jWBgfI7KXXzeIbu4yms8
Z185iX53Q2ZAiRLHeT8lW6T5FPg5m7iTWCF3ZQb/OjXbCBNYj/a30NgxDqe0tE46yaWl7YOCLNMq
FIPGulcrGhFbgpfSrTWhWcJNMfX9wY25UlN8JrwQTv3e28GvkPBphX6N+VcSmUt00SP1vEH+XM3l
U/sNG6lQWdP1JdUq+QX3wDkJSbPCBck0D0hJGJIbbNTpDGa19vXyidFBb8hX6hf9SIN6i4OTwwAM
5/8BPsl8qiIC7TxKLnnIZcuEiirqP5GDSjRBp6wc9EN4LQ7NGL1M3O8anPzkJ5f2O+u9XVu83JO1
s1ma+IgNsRLOTVg2lZTmhIjk54YPfoyD1Yw1Bl3DXXxunsMb0UJQY92xZ+VWg/fIXoccw+4YbspR
Wwo4xZdHNvEcZ0BXxl4Gts6wl7LrYVnizqzXEjtGvZ1qMylw54NZ8GDA+vksqLFKosTQ3gQH0oOj
ZcXvEzlyfYvE1yw27Ww/ibrBIqtoph+M8QGfY8wtgZ+PJhFSMlkDYCYUVM0aE0/oiNfAW9oFpNK/
hFfEpBUZYkYeScOYVmIhGPAWMyk4+a608azqHwlSSnbmjaOlp5TAaLdAqJAw7v+LK3eVTyWtbh5U
CXcncwOsiUwWLHAa26THQDqKUgFzFngH5hSL0JnC4w9VaT8ggJzUGtKj3JSsbf8zV7VtCEJSBeh1
6Afip3hABY36CsFA+D8SHF61iqYRtpTqy6lp6OHyhUFq202UfI2M7VZxypHxa2m6reb8kJOgYhL9
D6IfDzd1Ho8NBlCLLDU/V9GQ73RWkswXoEjgzlk3QDDtgxrPVwduDGMmCgn2lghLUd7j/7YWMq70
jnJzo3I7EgU42uq7rwAKG6QDGWbO2x1SHRpii/MZuZoX9z1UMJ/Nzqv8KJCBLMBbRSaxD89NUA4S
F3MavhVjaLahhH5yK7fuEkoQaR7cLSkXXGTI/eQj9cE+BTZudVw7ZF3w9t3diwO4VrhLgbHskuJk
5dlsw39uimGgPCYj6u6dx9YTayvVCndWlz26vntqgvxCrPZSpiFVA2yOiGr2ep9cTkJ3eswTZB/P
vxPFag23v23OB7WrbnOV/yOHryXVc2DqFeug4Yc/3dS8V9W+7rJnQsEynKRaByRfRvaCBA59KDkK
XVF19BgcazvC4mfkPxLvqCFE1++z/DaYlUe5EWy+NLFdJFrx7OUYdlutW6YpB0e8twbt3ocRchS4
rnLUgaf4EBMk7THMVBtGW5mP+qRB1p0sU6lf8bY6li8nCDFOxVv5DRy2Qz0jG49VOAQL59A9J/gX
GJp3jpEjKkcRZUx7CZQMQwN578UXespmE4MOAyfAqm5u5a+XyrRpzC7VhA1fFDoSeQBBMvjBMgDG
0bKR4LZlxsUB4xBM/gOXz4pZkuRIDIMufpm8+yb5GnYD+HCavos8R67kPuDi5d8k7nThOZ9uoK2T
+G43kkGvQQ0WGf8CEraAsb2EqsW17xDVGeC7qWntCJ4ITVs34RG1nk9cJ5eUdC/6LGiS0ccIA9jq
+7TVQ6xNLRmjWsPY5mwtlTQ2W43f+7p8Cwi0Awg7uDbiAXlHeP3WLvu8CG1TLkiNR1JBQmGTqlPq
CETego52Bpekv9DZa/m1moOnCTlQIZI7hDtu0G8L0ZEDMtV0gmlXnx/X++ppKp+i0H12JlImMDnK
uSHHYinEU+Xq3/JfCHLQmeFW4dKAFg75fItIeU2x69N9GsuIzyCcDg+mq27l97EpLwqjf0r9LGpr
B08XB+REzVzv4cG9B1KVkfZTMOqEivtCHMlopfc0TSHoh5Ghlfm0MdOdZgePeHqbXlkmmAbFwNcZ
x8h21q5mmGRUDw+VDQOj8CMiAwZ7WtUOM8MvIpC3UnOO8fyTupQXZuanqnbLOgFEtoHc4EgyptHA
P6b69xBttVal3ypaeSNtpmW+6JXDqNEL1KyUfJfSzgeR4NOKFJDREWwSzXlO0LY5gbmuu2Q/Z37J
6hLwUYWHBo9IPPyqfbMFqEb2WobVVTLYuvyfLmjfbO5sFlWtUtYgR6rmPlUZIZMYlJzyV/p9pGSE
JCli/Oqb1GWEg/eclvPB7q11UkzbOK/WBjTepNwbaSV0TQW8zeJyKQXjDhy8xZekW8qO5yxmdBH9
LKGGC5MyK90gWUU1EwzgzrIPxK+dbQ2H/PyQntXC1dfolG4TO3ceVpcAjY/fYzf2hWJiczGeMg1L
BhnfRYmu3Hmlomvflu3raAH8E31ZBdOpKhilUZzh1qq+9YaYdrscfwWs4XqMOVztlGRlkCxuR0kf
jfVjW5EQOryr7rgcoVD16FN82KZ1g4QvyeXrZnS/fDhany7UrKXLC6E0/h+OpFGdvAVB4ovI4W6x
iG5qK/eiq/Q6W+kBJvEeBOKQplJVwZlR8akvJZPGWHeYdm3imRX8BbUSbmMSEWkWqF6VqSdfCyUF
zNbAbEp3wK7lCZTbwMntZSpgTm99BBrWOoDmwrxxvq4VtptJbVsSqDFGhrn+Mvr5bxraOzU7GpP9
6oclvNBsbEmj22FeC9oDpuFFN6xdfpUiOYdqcqrMz1yhr8q+SO/PFFP/a+gc5BkV6bNOphrYsdwi
Ec/I1PkHI2X5sA4V54qp5p/CeUjsJyd0P2obUesJECmm8rLVye566Mt4E6egDO0EFVRN2wGVcWr/
m41NbL+E9a+9TltuC9Co0jyDaw5jvsnLaec47qE3jPXoDY/l2P2EzWuv0dQ9XTHCTL7GaRMIMaSw
hZbuBCSSbmUa6HLnUm6bb/c5egmfgh8P6ogj+I1m3urQcDqID7e1zG9ps6t179o5Pw0DtpzUOiGB
aLTkE8nz18aEgEPSSBGYX1Gq4hw6lrkYnZ9uPfq2uZ7Qr1rqGhfecqyHtVdffMIkrO5RddRX2btJ
lC1dtAvebsiiXXnSSPhT17b+15Skij301aPgUf3wMswxvffmuu1OtJW38Zl4LgNOXPzDYhoq2X1G
3SNrglCq4q3u7A1k/1jg7pYMUoZAxAwQmsYjSCkXdGH96eXZt59EMRCUxiWjpEmxjX8JXxaaPa5S
UgoeHf1dL6sTIuy73IezqvwTUdoY854QUyhZQ44BhhjzNTgns6c8iq+0Y7+2JskhBdklOuysZdPW
A4WZNIqjIu05V7aWTS+gPFNDXW6e/e5Cmwp8YRcCKszKSbUe5zjZi+GaTACSH0JEjB6iPh6XvJ5f
mEiJ1n5UI2ffqXwMeHfQHla6fx48LsJiUVg5JSzYAsaKNEdL30iCG0u3SOHyoaMckgG7Hk/N8Jsg
EEP9hkUcmol4chIDa/0wNPljNvL0oR2UK3a4Cr0NeyPDc52sVH18jHM6L2D4fLYEu30moWWFYVL+
JXnSmcCJ/HYBuxpw77whrexjTOMzetF1GflffM5lnu0H/4VY/3XoYr3FIzBic2ta2kA4xrOrRB+M
Ci+/HZGLP1Lrkm1Lom7ACwqDUb8hG5vfl07bbIwhv5Fw4LRJiXpBMqBF8TnBWuiP3XUmZ0D0QXNb
fKv9c+nMv3PxKp9vZCSHJI03msv+AUhS1sc6l4AePnEWKZZeCQZuppKQF8YEXhNOFjv1iJoJ/xGp
qWLLkBhZzyOWtM6O1HKM1IzEwJCB4ZGkTdBQ2u64XDDLxh8OBG9NHfTWjYd9zG1Ds8mMl8JjZkSx
e0pGbp2RfC1/PYbxe9u8oI8ARx/sYFH5+NNs+90GuJC7X2c8kWo1hmahwLJ2VdBpM7ZtBEn9ZSb1
fqrbpWF3GwwghYxc/ONiUpDiSN/joA0IAzSNl9GiKS3iA2BtHBBWTIhhPXfYCtHL0R+Dv3FbENax
MkaLpED3xP85KwVU78XJTeTR0HgVWwuDD4KKlvPCaE49vLOqdycVY4hkbhionrKOMsndTCLPS9si
AGI3IGWA+GecMKh6rnb9Wo4Xyc0wmShSYt68OvoElmdvjX587yd7L1/rz7q6VDrG52k9kaPFJxsc
enQaFDbiOzYpfJrDJ4mxusND1G+OSYD+5t5EIPbjzhPp9IALli+JoZa7maOyrkx5PQoOMyXlbRqv
TvIe528t95l0ASBuNX8wrpGj8OsO02uMfalwmX5J92+Z+BQVQR2pNtodvcW9IQ9hln94lFuHXIUS
2DlaN4nhI6uT8TK2Ya9oG2XUXNeEWqYILjRkuriV0EwZ4v0BxZZTl2EVI/y6s15HO9mXMO/CVhSA
0D04cETr3Owe/AoMofkVM/I8zv8iICh0Ao1pHqJha8aXhMHZtgkJTy55oi0733vAKcUYepXsGqOJ
LmOQPPsGSC0iHzdi156erLBeuU3B80miBAR2yR0kxu66Iu6qQdrvXKjQA3klxiCvDy7zmF8mGIIQ
ohdfRFQTR8a35K66weXbRkRNlBmiFjftFj4S/gZmWvdWGkFFXYizax5WE2EivH1mhAMdrHbG2KgM
7TJRksNckNVKerCBr4tn1HZWfXacKD98cIbkW2VUNrFVE1I9Wi0Wy4HZZ3ysEZFILkqDehhQmogH
nTeaYIjtkHyYFCP5YXPrwZdCHhyJpwQMBtTjuY03hDdKQoSZPUleOGIDhUFz9KtPm55QsiYkFJB4
xEdesJ4Cdb3IIVzcDRY618evhxa20IgN79+jzDhiOtj7bOVBjPCMDu+0egOxvjladdMH8+qzVJKt
cx4dHK4R7d+yjSb9TdXeq0Ejjy4oX/LOfGzCXx1MQ7WqB0Mpd41Djr1IX6t2hbr/q2nbN48rYEqj
czRiOrASzlKdeqwAAXbySiYnNXjddWx4bLoRT3LzOoTVdvQ4GEgkZ9PN4nqtKPgOrLe8yy46/kJa
S8tHvyVIgupVOpgeDYKbKAh/0EekjrydfKp8lGW1Rx2/hDKryy3x7WNqH8YYfFHNUexX+pUvJH8w
IMCgOyzSqCuYTLEUirhKjfV9Vl4EMR67vUbXBUa+gaerwLwmsHoUmJcg838HZIB2ayLxE5WU0vKx
UTww3bzAouABLWW9ManzhDohHsTBsJusuwidSt4mzw2Kbsk3lxzFxDepEty1wz+fqNbgJnhSBpYq
WXyuRQ0RFeopkFVWIoGKjQd7ImmhI0EWrFMpi2XgNqi7G6oiev9Z90pjYWjzwQirAw7pm9mdi6nY
8a4b46vmfrjlzRkHLnQXG8Le+orSU8Y82tXNd0n1nB4v9axaJcNRYuRS4nEH5lGl16A9vRBbItHj
xo5AGgYrY517fFd27W3vBmvAdM0ygXoghtJgaVZuvAoha8O1HlGOxunlLLt5/Daa+qwp9D5W3BGe
Oe/DkQB20wFejZKN6OogQYLqXYminQWQDxmK/vDmE65V0pbrB0ihrPkFtdR5iorDmPIiW/UeGXWL
j5adY2Fqb0Vrnbp+fBI/oWX9kBt7mMvpuUnzu6YWadDMHF8q2XKerB19RV+pQlJFpEJF6bOy6Or2
4uXMKR29hz3qYMIsYBBhU8ACRm36ZKZdQS5eAxUHrv0+AbWVI6A40R9mx+xTAvrNy6CctoEM71ZA
smaz4F3Y8m876qSRmNEcMhY0ch+N0uOAw75P7I2YU1kC1j6KSXEHFgRyzvolq08O1jYETcA13m8d
4eBMsms2Gd9dwO7D3DP71FKhBokoDRDtaRN/IZE+iXHSNLwnUdcQmr9w0UI1WADmFGHdSvXnnemN
BwuK1kja20xL3R0cE/oQFtYP5vxBK05yktfFm/ijXCAXvHIjOugJbZmvB/t53Rjeeaj++BFrjP4h
hAKXNhLkyc8Yt939zF7n6PSvOmdXY2z1GZkM8Owhgx9Vmg1eNgJ21PajIci5rQyWBWs5qNQWqd9l
SevTeKrLmGebYcxk+YyefMnQFhVQEWWPLRkUhZOs8/p4T9zAkKRYTDpq+DgMxmPLfkSCE/4Sonm6
EwPRdSKZnmFvUeGOI1UplmwWRXtMEGqEMVod5BRpoJGeKRKFYFMy2D44VkC8oberyC9ss5EmsGlh
Zf7bpDvrfAx3yHP62nikUs0fNDAICMvikyqpWXsQs12B2AABSJ2XOxqHExZz3d70abTqAw6LdRE/
xRwG4+CSXq/flUqVJtl/ytmNVR13ZQ7gagNt9xexS40xa1XjE/ebYr5wX3r2DUJkRzL6iXWScIcO
O2AahbRcC57GV8e13gI6o21bZp53bfoYyAuZg3b32bCme7iFIaDJFzeJoHPV+l3DVwowYZM8GjFe
iRZN1/yDIPkwIzF8tu785Ja7aQaXqRl22lKupDusbEpp/aLbi57pnvjKM5Ehk0AIbwA6c9IrydVD
A13RIWaSRZ/a2OKjiA4HtMHyBHGhEXsiUwZjj7wqDnghb02PCKe5J1GdfNI4Yitfk+vnPYo7L2v9
k2Saa/78GoBGCm+XESeGx32y0blxrToDJYFguRKaQSzdGnpFAHQLRf1UFic7D/aRhi0nA0tjN7NU
bVEhppVXzCdxpg2x78WIUfDlaVCelY6dnh85QCElNQcgT7MYYQYL3Y2XHj2UDhZOElcrH3pGMGfU
qS0pnjFxIbAVvzAK94jIafnALBA2GafT1jrkwbvEDORIwiGxfLSdsaAcSUCyi5MvC0p+Y01/yhF2
BRUpyZSctP1P/WbCGmfab+7Z28KqDkYOOK6BydWcPyoRBhDHhVNuS87jACasZqfrEIDS80hwZrCb
8PYojGlD5j8GpMx6GcX1XH51dnMhnxL3INqBDHCINVTOngTsILTGlRR1dc4mAsJqAUZnnuN8iJ4M
+EtlelbSDDkt6EBxTcjaob2mCVYjSqdmApF/CmE8J0roU6lG1ZZB+Imk3+hAvHHdOJW+6CzSmroJ
v11ysWk17w1K6FZqGD3E9bGbjqqLFbk9YovtrfuiwQN+Ry8nKugbc9HUb9GAQM/+SHBvVUq7fk8B
kHqeo5DhuqXzERJwowx/AVVYfB2Kcm5VvI/ezoz0swvyNmJysGpOEX6AaZtbmyiABLV6pu1Vniej
DBbKZCyTwsOUSJbREC7G7CMJnO1EsEcTb2qQ/L4jZRNDEqewU0XbKjdeczLvWZ89aHzy35auU+61
ZFg1DGYPVmeuxqk4WwaCYJ3hZqAMyDmXPmjLB3yyNmbr1n0VVR/hfOwpqjkdx7ZZgoVTPcCJBLhZ
drhfkG6ZwbIEU0U07s3pwdbBSxUqN2U2bY2lpRSXyXTW8lW0LRMPQU1deXQ+svyMcHfWkrXBe1Ep
m5oOYSc7kd4Dv1ZFJcU3zPLFX4WyoGKwrrGgOIicBlBnrSf8zsaEBRUBQN5kH3G4zPQXrWb0J8og
eeFn1NFTtu2pt+INTuZbMXvnNKaNFrSx/s1dkzQ0HqyIngb6oGL2q6JPebCx0VabyfNXWhnsLBy9
Jp3PKjoRRd2wt0HNvFWc+lJvH5HosLcabAH7GHEidWAjB2FTn2aS7ed1HNLLN4Mu/roMPGJ+50l2
poj6v29b6B8N3wgAWyKaBlgpKz/z97bqbx59VnRVWaALDD4Kkmb6WV0YVfmven8XMYUSojZr2JoJ
X9zY6XUY/5D17RzQ36E54EVMOry60Na0YZSQXMHH3FyLoTpPqCFmEBmXLyyGyOcySXuhgM2dOs4b
DfliErw2OLJLoCWUMmIUndRjgbKQJCvx4ejoEXWUc5j9hvllsN8jB4kWMlBN+dGM/jEj3RwTak9u
mEA2ZADLiSyizWCgxJklXwRiI3tuPXp7FKGApupjjBw4qC7xIEZQbjk9brel8av6Fd2IGHxD3syw
mk7cCKr+T4lYPoO+e1HiFjh1AmbWeI+I62y5Q6AuZPlWvWrZua+ST12AXItrQQG5YRPqMiqw7V8J
mvDhPwpYuwAKWZzUYUlcKRsV+jP7JcION8ZUJcflnmy2z3F+0ssbtaI9SnbjwUEC6o+3IkgWTahd
DAK4xT3h9lwI9vxdeE+tcaN3XcS+LqUPFh77LoRixJM7t1Sl+uuehKtu9r7UMv6hCGMf/I+k89pt
HNmi6BcRYCqGV1sSlW1JthxeCHvaZs6pyK+/q3yBAbpnBu2WyArn7LNDseYfxZbz6JGbeoILeVab
MZI3VZ2kX83Ek8bLSXmpSZ1UY9zPQwkHFl8AeD2QQMC3ghauIYNozqRHVfGV2FJhpdE7CDnpY5R5
gQt3KoLL/KGEVRY3chF9yfwygx0UeL7DykugZbH7k55jlMOc922SsNxYeIFy5zpuuko1yjQ4ribT
W45z5Ufk0xeAzq1hKbT6s1a67ANCqLg2FwGFGB9CrDnV343t5pcjeAOlcyCS7KgP2bgaaXmTMV65
w0JPSpkoJ8wzDLHGZuIsoHH1ZPAIGx7y8jlxFrYWjp+LHTTVJaL+CfFnyaC9xd4h1VgUVK5F5SG7
arce3vQtzNGiajbVpF34E/C43QRTreQbHyYX7ylTXod5lbMnWwBPDc9si2NceoyueujdzMScU9e+
puDNLaQItR0jJZ75lMyiZ1JL2wH9ZbGmokJ1g/mtUlkMv/EM/Tvat1z8gDWp6ew06A7Lggw18wMx
QNSlnpxdUnOXGSdyaM8PSTWc3bo7e8I/+wnGd7DqDEg6A6+nVeNP64m8MXrJ1jlFMRVWQ1PPBGU0
vt1UrKBcbRA5mDjcdnMW6KGzThydYwoZ6jzkt8iMj4mZXmEkoMMrxmM+EBqI1SsvMCMiApmWR/tJ
bGmpR495efXUt8/ufrSHAVEI4KFtEnabGSZgQoA2wgUHWQg8fwYpaCX88d4O1DJkmoavJt5hnNxS
nTzrqbmUbn8v7BRIzXopJsyA8hLcHwy/7q7Vh21jFzik2zIe/itJ2wsN9qdLSUHGmniYpwEnNaS/
ZrmfPP+D6m0ucE0Zk3sqvIPdLgVG6N4h7rpDmhgbw3J2BIyYgLwAA/1DKRPMETHeQ8c5adXKZ7Dj
Ykztd/l+GX8tsNROfzcwx9GNXURJ6X5qcwbRoiD554kReZtzAcVIM6AwCUJQyc3ahROMDphrzCOG
VIUCUHBgXw4bbRMrhhP2NJBp6wktyzmnhPBRXXsS4icu4y1pIxrKjrB8zfGKbuP9sIToULeUjA7A
Da4Ao402DOWgCJnru3DpGF9j/YuJPRAxgWJqVs2oK244BUgqe40wVy+ARUlcTPVAbQIGA6qvVjdw
xgHJio+g2VTR3gNa8iasaRb70UCXBXnlMZs7bBy/tB4dmPPpy8/YvXjsbgNrotRfZXmEz87FqWO4
gtbLONUE0MGEaJFVu3l8qVw3AMruC/sxJ8ja48Jth/6V6wxwUvq7IUr2XJu9eY+c7GBg1QcJcEmy
zd+bZgZKTBGuViQrahftsPQw+vz9SM8NO0qm9xQIrQOKTDGTGzGwxQqC0kdVBR0AvW+f/h41P6YK
t7Nx86DhwNhYVRa6zkKFbf85/qvtMuPlmhIhy0kwtMlrwQQrkz2z2L1V989i7taOgGdY7fspiLXs
RiOZsnLwwIUDsR45xjK8PeGs2yeRb3A0wwUSWMYNamzl3OjTj/MjYUSas11Gd1SBYyr9Sy3MCL5J
hwtWSu1LD+7lV73lrNMKc48TyG2BZZqnAARh7p+JIbZhpXYzT4MtKq35pYNHOg3WZc4N+8Gm3NVL
Jgr0vRND3TmoaRzi8ITIlBqApbk42wSfFrws5ziAT9skb/j9O6Cyaqsb+4IavmDU3RKBu2YzV2zJ
ioYCVgzWgu7BOsTzWnxiwd1nsf0Qhaq2J1o+bf8G5TDuHdwADK+/j8OxIJBn1faMT9OMG7Isi6BQ
YiBz6QcsdywYoVjtODCBbWorne2bxtzalAyTeF3m1H9oWdEY6BdVArRJrC7EjbtjYTbsGtzUTClt
ahQJNTHDaWByPrpKOzi0NzoJWrl8QznzGGv4ilUhPtXnYvri9bVtAHQX1bBYYRBYeYBgtUBTIkn7
8kfUNp8MGBXzszqr03+u8Ik56d2V/Zo0bzNIXGEqiQ/Sh7ogHPPVdoI+gJuAyufXArsw8a1+5qm6
esRbxYNVnmL5WjvcwN4P3s8EGkTYny3xG0bDo75vWywrnGU11R8qS11h605yj1MCRyUHLlX6tVrK
Z5j8AHmE3XHdMXTiU/M5J0oGn1tNSuxOfEphkDBkMDz18iVb6v/oxjfoJMDnTVjmvEeYmdU+4anx
AfPkBBvRxmbOnsoHYb/SM2MqwB1wVdHv+J/AbeixeKXIeWj1uzVdRkbow7KZavywgFLjO8tIzaNC
nYma0mLAxUZ9A9bOLx6mNDwon4qN1eVX/Qu1K2XSSAmku3RmBTae9Cl+/Ns4F3WDsns96MWqCTKN
bj1h3OVay6rv05fY28o6XvODyHnfY7jyaHYkUmkWWs55X8DVKMkWnJf2yCuBAat7LKtFvEKHgUQ7
P2D/1bHwGekDgM3tUY+hwA6/PEyRRhvDfu/hI7p0XtxfhoabUOT8LcXG/8TRY+A1gc75gHg29hIl
5TcdeK4fJ854v0fO9s7R0TYRPP0Ppd50WsaI3eMCmdWOCGLPGayC5McvC5g8R+lAX1iElxT9xUBN
xlg4n47E6+4aqo2UJzrWPU5t7kY9i8jg3KOb7qbTIglcRCyLLj2Hb0Qdl/WE2CtbXqQH+y6ycXV+
dGhhcoDD+bueDmB6j+ptA7JR1/r2uxtLJNY7tem0pOP4JRplEOdeYqfO048prar5R0dc2dmbIdc2
Y0tBbeA2F72qOXlUa5tsICJmYeKEMLeGaMxXqhjdjVxNM1dRSry7SPetGfi4+9pPEfNSnm3hdwGt
dw+U307bETMltoCj/aj1XAMzcwXSwvKlJgzFWFLTBE9yLWE1+R63oH3qxy9rpHhTOCosLfZQWH1x
0HsaEi/0cXq+JssgUm0bnSl/IyUR9RrGH0IP2HiivqZ0qbxjBijYAvlAN036T8LxbPitQa+TUjPS
BWMrnDBsP/XyVzIq1d99tOFwFDK10V1c0lQqTB1fBgd+bXwyC7EznTPYKCXMdum6wBEfZObsIbRS
6Z5EeUoLweXGC8kVs4/DYbbrrQk9DeOVVdn+2OwaT2VHDZC/Jrlqpt8ZE4NGNfVl/9JCpMmXZLtA
5QSEYNLURPjLoPqmkvJr9B6IJn3xycpgSURYNiX2I19U/W0F3Y++MAgwgpZWQTDFUBBMK3GfACDi
JXTJGQbCRhW2AzMaDiD6T5Wz1yBAr7sDUsVDBjAjXcT7cNZspeXlDVn6sIaOrfYD9CqYBoW19xSD
OvpNxnTlM2hUXzMW4dqh/FEfpsXtDZoVtC11f1fSPiuuXlERR+s4O0NHz5TdQ0ojtQVobjvHWhMf
WJEeBal0nfJ4+I4T8JSZieMA58mYiDoXGPzzsF51jFaN9BzZr2lykWhXpt0gX/gnhD2Jr8c6ha5Z
DsdOQ0jMBVSAzCI9XxX5vIaBpQwRakoGiGSqsjNCsam7Zwm6ZNON0t6jhJjZwzLEkj6G50VQez9B
+Kwwwxm3aS4PoccAdbnYov7SrH+RcNcxFP5CkXr1H1SOJmY7xoiYdpxwZmUs6XTndISGFEWusUqH
+T5EByfhhCHVqdXCqyiWN4WgqEzDhp5q0I3vssYPbTEplazxJMv4KigA3IyIqRpFQDkwSHKODhYO
wunPReJ/IR+cISmYKUzoXEOiJeh3UCpJ6Nra3G/9KIdggpdeumhBhu6qxmLTTgmSa4t71zanUMFc
pVZ8WogC8uamteZnCg2pwZTZqs1tqsgTEmstWFblZQxfzMW5F0xEzO61hcxPj6KiYG2CO0LmelNx
rxkCAAUrdBCvvI1CTVwQ4iEl2DFBJvVu9Yyrtf7EPoc+edE4erNoF9Mxzk1/m8nmLnA0yxzlDriG
AwfZ0tvAucWnc0P6IMZuPeWZ7FwiKARe33+CRbXawMDIRKXT14oAvZAqIxTqhg33Gstct0RUw9d5
UG+ngU9mxdYqNzEAT8ZdZpfE9sWf5vvY8H6qAkwMCGHw/vUAlOpMm7qLDiechs+pYDPVBMaQtIDO
q3S/OFVTOZ4H/WeRl4SLwkze2mTcG3g0ZwiwF3gi5vJjYRCXBv2MUQqX6995qNapbf6RtKjxaFoz
kBbcNDEBp09H8fXb5NdmSI5s07ULJZBmQqVNpb+ESiqhI+EoADC4yZNGqvik9Eq4KYbbmC5V4awl
VB2Cy+I/KshFQWWldiwR5yPTqrDU21vzmcWPdwZXC9d7ERFHpfLqy7P9XnN6WgpFwKKxhX64XDoN
urn2z29ui4VTOR12+6huCjC1h5H5ELyrenTuIrk3iU9zgqhgcHccWC1TE8rzpCHTlzu7qJztQOKz
5aPAQkS/4MnPBKPg5pcQAziWzYkK1MON+aEzw49aU2QOdli+RrNP3HoS0sDNyzbnB5UVKpvhgOTo
UW/d9wGbKtAIg9kbc2+La4PoK4iYe08vYdrR9GDfHtXFfz15GeTn6Bapudm0lYypE+4fS+TkWmvr
HuYKAd2HmsiUxL+0s62SST7a9rR02zp7Ve2K6koYiTlwUbnnsR6Ta4/TcRkQomr6TvoN/gPpzlVN
XPXpWOV7bZHBxN0X2eMqxMhvTofAr75QYwc5Uyzb6x4F7grU8J4xb5a5wtifG9kDe+Ssx/CVA9HI
YKNUu9p9ViHSzJnrIdtq0dZSNBaMZyH3MLJiEzsnbcoUB0q18T7UrsgIIBbrMKcMzqthuBfmhaQ5
ddPkqkqg8XQgQnOSVyMVVZhve/ZxDDsA0SHU/zNXgOpOWfQz/sSdTspm+OzO1uPB0DfC2DTCeW+i
a4UDVq5AhjrQSwaLnE5t+C6QyjsABR6AVMp1NTPgz3xme8DasvsUNT7ctIMZuS86F2LEnMaET1Gk
+5on9dcCJmeJY9oQXRcaD8Fv/fmotRjfMfyLn9IazllNUhY4lYj7o868PR6+JGrHkaAgRigkxHaB
JqpDCWm/8ImiCQBwJCztKMEEOTnAKonyu9nDWoLKpyHcMM3htwfrKPnUnts/mK3c5F73TLGhUPCa
rGNOQTxg9pxLtww5C1MI7LZ2kg616hqm7QgPGCyZhANgz4s0pOKe7kmHjjxrz9jjUUMGD1ZFZ+Kw
z8k5p/LC+HXOzhTPpmTqxTzYKr7QMijKwMOEGBAXwA4tduZy6wsOe0vx9C8FObueZ+0YJ0DixF7h
AqJX+uGJ5lYr8hW/hLjUA8TrDE5kngNQLocxMp8rOGmg2VPlB23BSTdc1FTeNedrZmycWuD5FzKi
Lja4iQUWhAhAWeV+SAFGFFudyFsKKy00iLYSP9UQcxlAw9a78iOp5NotQoisDx13vcL8p5NOuFwF
MK3aZLR1PpS+NsCuhIvXfguVO4vZJ49l81OB2BQQ5XRmkxEJEervLdzxzS4aVlt/FmJea2O9m5KV
2X74i4s1E7s6T2w45/OyU/UIKTT2vA1xsKWZVjdSjEERUwK9omjLfmDd0yEWbshMwrlijfvAaR13
QsUyORTS/KIWRGsQds00uv3He1Qsvy7HHwjhQ27P6zr1qMa/0mLc0FSCY0zwy1TVncNRz9UorLRY
pWBuJKS3UD7w20XlnM8unvy82JPag+rT0+ZwHiRYXoQ8BDIicjwYoZfE65GOoJoNVQXbTHbGmYdF
Q2Nxz1nihTiZ4MbBG9VneM4kgSp50EitUBR47LWBIqqoLZQpwuIPD4GWAwCv+tTrr4J+itINZxf+
trTaq6KQW9+d50cbna76oyF3C2gMdM8yGXYhHzZmxmoO6a2Hfa/+gAJTHFw1HnRo8Q02iqph4Z5R
1d7IhgfxYbpgUr95lxYIKFfFDqfmQ5yy+0gYynMS2x7UAaEOHQs5CE6foctngMICgLHoX6VHX4UV
hufnGyWmpEBNNBY4TannTn9FhCF/e5x+rQULI3oK0kf8h6p9ZUw/IqvNy5KYgnRV9vGKl4Q3NdYm
zL6TS9wwlDMDVecuEbY4bJZ8upjIoysz3BiQpCVUVdULqdulS/Yy1tAgUWMUZwIe4UYz677TXCso
zTdeJxfFgc5rqvdLnh1oNg2KJNVs/v0rsGWLOqmB293tLMWspdKCYPU6aeiggZNi/7tBgzhXRIr1
VsCLspB19dN8VNeZNjUrqlhhY/jSKSkUPKbBiW74N59HRtmOXl6HrN7C7Px0Te8Qef49niCaLosH
xbWGEToe1NbHeAmxpbEua+I9+mTlOmizrIoLRtpUHM4p97Dz8JkLm+b4iinba5cDejK9AFQolPjE
CfPlkQbmUM7M/4pHH+FwzflD10oU82Si3pzALyxcpfy1WRorSuszVj3KkiyVxc6qbVRnVbt24vQS
UpCvfRMQfAbPGnPs+OOipaCXt9mHPDm3H/p/2uC+qBpQR9psjf1rkqUvxmLhKgowOvd4pmX8QBq+
r0HN0DSTiqzXr1Wd/BbNU80M0PL5bwtyg9RqN8cirjh5hXG2Gve1CDP8isOHmnDvauYZ5c/m1P3A
g12jWXupGjyIko3JSZTa0zVqy6OSFWXNPQH1iLrXyDcAotKjCwUAcsgmUXiV+226sASY/TY8HdWF
Ru6wUy4yFGcDRIGcAKu4xEGzuURnrbWIxGWCUrUrDvQH6naSQvPoGQI3hHbWfAmHisVGQwdBVJu8
PSp9vwiSmkASrl3P2clxoCqLnj0gfgVGLcQRW272rA4yl0ALJ4dSX5FUFyghwuC/CQQlENpgC52G
CguB8ken56jeItjuLHEf41COegidA5nR+l7QE41QWeyZ+TDti7A4OOHxwtuQKODlZVL2V9hPjH60
XdL/S8DVmTgWQKp9GuA7B4akK4LJ/AtnEm7RmrI6dHSMzYcTswiPic5ga4+uMsnnJ1ToJyjsYdCr
ECWPr8M7bMldmO9aeTc4W6ipSFp/mNl6C9cFSohL0WE4RPow1KvKjSBWmReeOhxv19gZnCsNxbPy
sAoBHjEDyoYYr6TppCYkGDEZjIBJVkgCsztbO4UmTKYJLdVccdazW7cTjenChehhi0yfSpuCVTvS
gVNICxx2ZB7J8aaubTXM4v9WkcllelFxRDXQigWQYJjmGXRfb06defbz6IBTz4r2ADXAo2qapXxJ
SMRMmBGYd4Xn56GBPPOX+gMD1oSSQqc7CzX5wKH3M8hV6hirRZxcEJuW00qYa/JAKINmWHqlBXsQ
e+qEyGENBLxFPVcDiC7saA4rjn+Nj/UXZFx9ufZ1BLVCDTDY97DAUsUFN1ALmKiJgrqzmydYMeS7
9NoK+NdHPzwSpTl9cmManJwJRV6TXO2Clze95S6czoX316KggjaOLLBLvri6EhcCFhQMMt2i20QP
PkG9qvWttF7i8scOc2xX1gF4UmtwJ+2dZMLA46mPw9VQJzBDdgoXlGKvqOJPeRneajRYiUU0tPla
J289soqekTpnWW3eloGTn7Ur8z+I35ujHUrdtud5DJxUP/qUbvSY1SVGbO3Kr4gjPvEARlVDyEx5
Tj02UPPp2SfOeyqmRP/EPYNdQajm4pfbHtN+tHEQEplNnVyigPkxiAQBNUflKPbRUomGI90oc5je
vhlo0QZmeKqHyo29KQnsU4gXzRuda4RjZO9BEKfcUUS2kMOmoWnx/Zcm44KvfsHS28bZNrb8g0Jd
Vm4r766NcL564HJXFYy6tjRIa5lhkVAEl2+CFYKITIQbscTHKOYOeq8ZS+KRhSNSIhmaHvAxZVAH
QM2WEpr1xojlP5Ho/aaLDl6HuCTku9S+CdbrHoWRwT8ud0m/HTptly+l+dAwQDS6V+7ZsZx2ilbp
U+qPMWUtd65WPRnhE8O3x+qqmSis4q+5PLtUEmHrPmOJfSqtl8EJ1y1E9eoZLSHHa7uXpJdVTG45
5rG195Rm2oW2EToC0NrcAcX0dOBjVpAXgS1Q9wwQVjeretjmpDNZ2aaBEj9PztrEEKOhsGC4plFq
5lTN+egQ36hd0tllPblU1KPFxINO1E/YnXQu9snIxbHAbwA6JEF+J6YmkKMeXXSgZhSUsHF4SSOf
mspHgH4TzQAfBeR2hNhbNERh2udxqZ+5jHYRZa6FXseo56fJqBMFPsOKd22sh9NTI4rnaE729TCD
Jbf/Bu7TWV5aKS5NNBwEpAOClHAFxMAshTrVEz1QmcFYtO0qa/BdafWXkdYWnZOfRr+ZRZhAJQJS
FTBz+MH+/WnWXrxU7j3A0cxCCpJZC5xKckgEscIzWoOhfcr0BCNHsc3C+M2fkls4a8faQWWLdL62
yKLE6wJZGmSN54I0orCKn3J/ImuquY3NSJBGs5l7+n9tSvAw9FYy/+eJ8Z+V1l+TU+6FXn6USbMd
HLmfeGr2ktz7rrrnvo5AzVRxSeoponh3Mwd6tnaKPO2fVuNHxBDYQUqthqM5RwmC+JTKqyLfRRUb
IUDXEk40lypUwwqalovE/tYn1iIjYHh5qqlQ7/R3Np0nnOIP8aeVmfihLWQmY1+Bhm6Bz86fwoyI
TjgsNEzs9f7FGhc0Q50ICnpiKnQrPKmbsPyorFxN5QQ9nw7tyoYRpB3b8SKrMUhb2nScoSxq6aIk
5OoZGqRavKp874b+XDl7jUhggFCY91dUgaAdJuRJC16StgzrtEfO7Xn63inlpnG1/5bKyFaxlaw1
qXPMVrTl2E5uina/wPFirJxjaIESiMsXhM2MWaCsGGkVTzxN1TdG+dOsQ8tv4xutJ9PQmsuoiAiT
pXxNswqzzWhl+Os8Ek94eb6bHVZNvs1lh9UKWmzGzr4ZdE4Gx4bsBc3d81pmc2Qyi3TR6smEnBh8
VNnXkhgSM6vvqSWoo6RZ8opPOzQQyXopOVH0quJDt/9+KWElZcSewWqmhnuep2RvDPMVm+bTMomv
WocN2LqMFrADcQ33BX8TwIaDlywEhlZBJ28gZiLFxoMDVv9CLo+0+4WfqMW/GUa1bdZdUshCoxCv
KWdNKVzcDRRt/qSjfG97mPkyC2Yb6rH8wGFsmv95mbXSY7SqjfNipM6Rxv7Hj5GnS/FH8JJmuY6Y
WtB2jkaC1qSk5bDqlT2/Svzjk4heDlJkWY4bc7ZvS2W9hwRwENXyVJBY9CjxBPoXNv/Nly4hSlJ8
h2RWlibDBMI7D2hII66jh+YB0RdX+UPHlPTQwnT3nWzVeOEVxgYlHTnuijIEXAaSyjzALHcGnDBq
D1o5Oy5WeoZhtQ1eOHsYYdjn2doZVv3Z0zQWtoN4XSUOO3CF7QEvU3O9YGpm4c86OhlHb11/RLRI
HcIRQ2OmmL6Q6wxqjbQaFCbHZQJ7as0VO0ibYCQ4aeD9lgxAETbx2RTq0MhNhkzVJNaL4G3hsAcA
NbawUot2HcGGK+iVjBJrrnbb5XwLw/uKynGtHMEcCfEfcAQ5HbvDGbDSlv8sYJ7cCYNZjVy+0Nap
olnlADPZVUAExRLs+c/RwPN7RHJuQF4vfikUu4J3b6807d6h8MHwHW4OFCChVINrj3Mh5D/3GkFs
UA6oTsi+sQl8epRzMNEEVvM9Sm0szAGdEm41V8+eYWEwMDwmnFm2RNDCDsCKBcE1fJykWfmsDUxk
SVw5N1O8MRyEKiDW3Gm1lqK3YYrO+kfK+eiJ37C9oDnE/6Ltpo0LJkDyer4A+wwYlLqfHj9TLo/N
IvcM7B8tj9YYmWBKY59QNTTaRfa4L6n/1YtnuxthZvbo7zkAjUBHOcVxzQAnV7NiGyZTZoaHEKFB
gfmmHn8ZeNbNQPvECKsAelipXNlcYml5ntP4wGc6jy12VOZYbDuruDt8kYwcTFtcy0b/cWE6ThHc
kWz51kWLm3N0M6Eo4uK3zTJC5Mik0KAWGxEFuE/i2C5lAUVksQrdggw5rhvo3BpclRgnM3ybIAnI
rzFc+1jNaLERKN1y6/VXb4Krn6l3Cwu/atG+raw8fkbAeCXaGIkBuZO8sLSG9zDRfUMys/pvn7+e
RQUlh2m9gVQme4twBWnt+rrYc9DiFkLJqEZaPZ0X5pircfzPgxNP+ZlFqFmClN5WIxp2Nkiq40kq
4EbNFh2puLo334jhJvgIhIag6sROucWlCYfJUVXOrdtuoBR/265Bri9QAHIzQd4Do8EEcmJOdWeU
YKf5GSc7SoxtBhcNzn5V4RPF9OAPtqSLYltvbRuX1yTI0IdM5NvEjAI6CaKWMg+ny1mQM9nhXhgN
kSGq5dU3uf5lyhTzJxN54hXXR4gJYAq8wJyp8LQg6PfoijBwz/tt1i9vcflazHu+emjjvE4cb1GJ
o/Lnjk26orWp96+jeW8JVunb6aF97y2fki16tLPpItyLUaJmrnG8cnKklB1fCmhqoSqGeryPw4Ko
3vjoNpizCTMNFqd+S/KrGbbrycF6IpuYIDhrIj9Y9JmrbaIKm8DYus3hqx56SJkrNevSazYSE/vK
8R7n2AEr/wSQbPzqsxs6jAscAMRJTN+l5hzFsNDlujUaf2JLSkCYBZwDUATmGGUQ076y3CwL4JvW
qx/u79Ju+WcvyJuhigbdaK8rZQfN0sbEuvJJLsFHzg/Ds/pV9gC+NBKeX/5mYfni8sEssnz9or/4
KeiH1vpc76ncGqlPS0mxXHzbJhum5t3CK+m61RDlx7H39jVuHxalvFb9l5XmOlGExUVqe7NLfpfB
wujBCbLJXlsLW9vs1+1BQoHHgvlpsrDtKZK7wYnkMIHx4/QmTGfg9BLz1hBpjOzO/R4Zrg5igToH
byerV7xkkc2wfsGh/JDyoMIRaZ7PKswytTF2TMHA7YLGuZw+3bL6CJPXeKbBRICLgUkc/lODVu44
HGizq517IADiM9QYNGN+Go3Z2eCdEVaAUgxE5KnGDlphbg0XcDZoAdOZb5eTTcHsmQZcSRZgCVpW
j+bKQOXFEo3fOTwwPqXwMJmJ0mBOkTg12FMTpPheLIpG2SaIctH9Ii4Mm5xUqlol7ci841j+XUL4
hpiC5DVGxeFP64Gt4tgTZ+kerKwEqUUPc1AtiE01BVnIYO2AUT3PFljifINj2K45lKbqAT40psl4
plQHD0HTKHHDR2RRwaz1xbKyYXNXMlqTyesKZtdIryrRfZcoUHUOZ4BQuiK7mNaKzTpYEy6V+a4T
mE5+L/UXLa1WwWXq3Nc8WV7g/5icGQv1q5XKS8TvjXGinjQYEp/bBjlD90D3Ls0OiSBacmrtgkLB
5lVqgGSoU/X9XE+7XH1gLUhyjMZYiNyUnoI9/s5+JKhKtG5ZKNtxc0Gx3QO26/+BX21rKEBEfG7H
mRti5IHFzF1uUfNvCGegBgwMEdT81zFq0MwUP0IEyLi6jFUW+A1IYhxSJNgQ7vWbR0/IfASeTT/C
b7HCDd40/x/k9stFaudKeaZpE6yRrp7PleY8L938sWj2M5pwBiFNz7QLrkvJBZlAOaWflPXGI1DW
FdpL7ZU3UJJUL2+hCHfFclVWachAKFXxIRLIYsp8PEechfrIPIHYmZQGNTFffNg8fU4ahoXyIopf
cxnfOht1VryyTHrUVITAerhn4btHA2bgex0w+ltRSpQ8Rwn1qche8bBcxtOcbhe9Wql8C2CxJK+2
fy0wB0TxxkN+HJldA7qgaWVSlIG9s82gfgFKa7ADiKEBAteYlCyMr9ii5D6638p5yIZwUSKWRo+x
dVTfvRiHXCJphWfe9Wdl1jrTfRameOvrcD0VM7wT7GKQkU5ib0ZL0HPrN8C0DERUl2aYzFhNuVEc
1dEU7+raG0Fi56nYeai0aHVpYz33K0yx/wZyti3jbai8XT2ggJXyZwmjixUBTTm59Rgxlh551Chg
AtMxvglIIWJ3LUwQQjsTj1EVf9cONpc8JdV/+MObxHwsNwc8Y/77Ut1JjyRlQTPtGnulaFpm1Ivy
2dWeRZ2tozJaOTP5VNyoY/YlQPkxH39w85dixtiJGjPNatZTcfS97C3mrkdKBJFcXyUhGBjWJ9XY
HmkMIMWT3MkoBhBKA2NpQgMpUHQemBB2Z/u/xQgUocykHsYHEbEbBcEMJA5kSUm5EtbIcooOpj59
M3JX43OM9arkjX8xLAz2Kd/AGCz/J2tvzHKg9FFWtcVaNNnez5yLuo4ntqPN6WwPOv4Pd0JxwaeY
u7pUE0r/OGSIS5hDcMvK4exPDG1kqGjqQlDeo4oWdIpKvjJ309oJ4RyP5dGe3YM3+vdeKp8XrNzV
TRbl7h8BhhW8jrgTdDwyK6gNDoan+g7/or+ZRtusXHyehLw6UdAO0YtXtVs0yY8dVCUSv0r+iP/j
jcR7YuBknmDR9nZAcVCb38NrRXJm3MQr6qDisYYRGU8WVfhPLBShMMRytt+5FRyyiGqyqz+kja1C
S1PY48AFgvhASfZqF4iLYG3G+giT/2h01dWr6TyMAZSWAyd7FIMeSPfoMf+sk4rNojUk4uFGFRJn
BWHHmWyA9WhTSXz/YG899MN4Cl3usqShtv9K9f4xmb8ZiLexgSTZD9QqM8cQIE27Sb3ByM1WucHD
ShEFzEWQMYNNIaW5EaU75XkQaXChmKE7MiSxIumZNr4tYbqaaUQFfX2VYJGJToUrbMgqLIMnaFM9
0erTjSToUze76wwDMZ9jhmEBNOw/RU6HYXm4E0BvmfWrHLknu92D8TrzdDYmYnXmGyE0LQWkGRsn
UOO1+uC6FEfNGl6cqvhQjiOFcvKiL9UZpPdMyPiYDP3dqsaJGcYxYDySJVLjsms6JM+WYjsWtE7h
RKnBtKMWxmcRufu5HJ917YvJH3ak6RTQZvKZ4b4OUAzB3EMmmZ0htiVCNd3ZlUTfAhJ4emA3UQ3n
XT7PUba19PQ4WJBfRvkUQj/wuCaWgmlvmJjn0GSkOnZBgck4qHX4Ty8l49xiebby5qWR99i6FmGI
ihy3M2RxWFEcvU4cGMdHOX5w7a0BX4/bAreAIpi6TYnOOWwl3fq1SG+aeRiI2WSAB1cZ6kSYeRwV
v3psbiKP8CXprKeuw13AG19dEMsevzs7srj9OHAzSbc9hBhfMUyhNrcc+y3xryYuKjl660pHMcLy
km1GIGrNEnZxj5unSwXLKY7n/+zRQY06jMrXWD0M24r+tQZe+ZGzwbFyMxNRIeEyV1b/Hi3+JqlL
BLbFqqTZU+8jQ5JTdoy2ekqAGBvHLIEFsy5TYMCSD4Du/qmjmUvllSrcnAhNNRX2LJhl6roik8lj
Ri8xWF8xXikWkd8x8yKjNlVECRVVT98nOPGzoSIbYTij7OVK4Uh0U+yNgUoW2GqxxzytNomA1Lzn
0WzWWpMeU9ffKbZGFmGkkmyryTuFi/aUAGZCv1X6QQyk6nE6F/q5M2l5nTkks9De1rL6r6m7lw73
DWM4xsJ/SmnEyr68aZZ4N3wj2mjcE7Mz5rhjMWCVY0HNvfS7yK0+o3l+HzN58UubNjqnwdD678bP
gqyBm9kTtOHNM0lJCUIt2SEMGtK63IRjAfrl0t5HDaYQoqX71ak9HRdXHlWM1PzVrsbgdl6MN+N3
oFbHK6sKN61TPIna4VLU6iNt+wvceU1JnDL0jjQaES6WnfFJTf4Txu6zldTENoBN+93/WDqv5dax
7Aw/EaqQwy0JEMwiKYmSeIOijiTknPH0/naPq1z2uKf7tEQCe6/1x28JR1fSJMcgdB4Ix+PdojKt
TIl8nCuDkkf7VCezFwRYG+0Ib07bqK8dgSq+Ph2cDv4yMDmAEwdrydQUwRHXLRtn3JCIjZ91LMeL
xO9eje+STgXwUGfntlZIwZJBMzjsaeUCzrKARVX7GGkgsBCcCf1EuJHddqLu1wYD4wKVl+QRhNa/
pLfAh4wzerozJOvY7LjuG53pO9U6T515MJsl2ZcdgSac161OhT3/smkibp6itVj7tVrpIcUVA1ic
bVNZQYizDjqHGGEKv0gU6lkvVeVe2NWxRxnPVeYRdOlZTvVmwaXqE5ktaLcHJd9nc7wx+RNsuT63
dsAtOzFOqPNbRy+uCBXo4Etw31L1NxCG1+zLbEF4EEeH0hoUt1goJ+pmO3JLAhENskvmT/HJTMjO
FWPaEQ9yqVv5IBXOVfx2dM37g/ZMOc0pncRMwQ4k+lvTaPQCxdkkFaWWVs/jcMLVb0hWwPGKyXlR
voGIFppmk7LapFJ96eZUOfXoH1TmVQnHgazH10wHayEKIBggN2aDma4wDvHSeAO7fQjvJAZwalUb
h/GUHZhEPX8kU4BFf4ZjkdcaHsgysb6nMdwFUclsEBwbYiepp1XdIcwfQDXuzN+ox82PlHYUE0sE
m3SWiz/7LI/Fm1I610jPadVziE7Rer+bQrcNczhX1E0qAvG2IOQ4LMN/c5UQHIpoWc7sA8mdz4WR
NuuEazLuvohiI/MrVTeGWcK2ashrq/Jnjhbh6B9e8wYrb81qbZAE7wzztpbma1Pl+W2euVMT1i9C
I25mFWdQtlwB77V2yxx6l4g/igzri3ge3j18y6m2ziJOX3voXsveeiGisnQDuyMXhjOv1X7HatlZ
EWLzurEHTxGynjGji4nBYplNdM+Kb/NZBVa2KfX8upikssxxghgI2CJY0H2IvJemMDdjE3ldLqcE
GQf8Nxi8+gzZqJKhSpvtYx9VI6UxsA/aTHB7vAXYzDFqbJuy/jOGlkDDVHLb4DHqAgzTiYCoe7eo
kp2RGNdBZuw0ambJium4Im43/yKIFcd/5GVDfqR18idecMEptQoyXH7Fy8VOWDMXlI4OZJi+hmX6
GOzskQaTF6bStgbLjjrhepGJXccyVHxVc7Oh/mprjHGFs1XguIcuhfeTxiRda/zQI7+b3fLej/ta
swuRSHYlWXDA6M2Glv1WNvE/Nh+WbSHB4guwIPTjtvw0hxb/CCJnd+qrN0xXrs51W+szokNzG5mi
7Gp+jlibSlrRQJqT0txoOqyARq6TQdAwuiYbJ7XcUbZhD+Z+kaXDQAPClP92CJxXlcwWrzXYX2fa
3Kyasroq8RoDPAInkKiPZjWqe8uNy5IT9K4hQlteA2LYUPeaCcAlHTd20UH/RruiBD9G4Ti8lp96
QkKKQ15gam9k/VZp0ITVbPzWSfLW5NpG5CHHo75Rx4oZ2v5Ig3SfVDiA6Ax8LRWMuADOTBzIwc9c
d9ehyWWWhfzNUZCMV0t3c7rcU0ZC/2Ral2A0jghzEWUPNRlq7LN9a2yHyEBRzdQflG8ma/DKkVty
nt9Ns7+qGDTmF82mp1XJwCFRa3dj/hLoKdIzzIUiLXdG8ZDiZuMAoxGFhmvCKRHYRaQxxIT1cGIl
zJCRQupZQE8glkLlRGC5CwwpBx38zxqPpsVlPU0cUdw+ZxUM52yHN5XJ5uxgIOHCteyZrlQnXjU2
3Ey1lOegIjw8n12nzQ9N5qoltUEFfPiAnp0gHEU6tRzoJa3My8SY7upIDCpE+lO4w4uFEyhCgEXC
1DirW4u6mQriLVFnJLTQTOA8IzxAjREtQQtXtw/xX6G5LFl7dHb57tTCk053gwHG0hpaV46GE/pk
K+uGX/06IG4R8tDYIFTMWg4Gkur4z6CKlqAJcjIEhqqQgZbDKAidtriObAlbEYfkkZF819pHgrbQ
CgDJmQtBc6ihBv2l6y+KYbh16mrGSxOA2zBWLch0eGNm2B2+Rrt8RrN5KNjdSoceoGgvKx/ipCYl
39MVsPeSpN9hRZ8qSajHKY3waXMTOqdR+rOALQrm2aWvbujk1rLxjMNHxVjVas5K3FHsPYOqrBZF
cdnVK/BSmQtZw9DXB1v0WF45/gX1XsQ+Z8InZ4yocnAtjPcpLtFe35R2Z+avs0pU7pekHIaR9KZ1
gFC0cbvFTWCSEKhZ383wHjFB2yDklBeFEsINGfebdjczhDfGG8lrxCxy48WGg+vyD+lJFr1pzV+i
iIcBGXI5rgtfRWVLoq87UH5aFbsc7wBJTm7bTh6YO7GvK7Ze4XJpVUhQ5UoLDy2hmODCW5VDJkgu
f1urtbuAxyBKzj0RQi0yhyLzmvY94TmhHniNy05vPuZv2SE+rX7tq4+godicAb0vOJujm3jjSdEY
44PKr3rr6S6kjG2wrzmfUVqTBLnVAeqQqNiydlxwAjmVp6L7m7GEA9tXvM2GJ0UG9pCE0CaCOHha
HIXQyL1UUKChfMDEmFwa0RB64o5O7J2JD6grjmOx68cfdkmxDRCgh1cphlb0S5Kckm/WOq8pzuBS
IimM/V9H1Y2YjE/gISQ2cu0fRgSVdvqr9TRRNXRZ9j6un7AovQIVD+iGM5Pa3D4qcx8kgCEAhYkk
Bgo5e0csG7YnsdKJW0GsE1qXvenOsw7/mZgbHODjlI4UtOAiPhICqxpPKc7+SmQmdCfRJ5MjKo55
APpRxv98lU0Tyxy/ggklyNiFHh8ZSU5SKn0MWYbOeDwJbSZn5XCf+XlFKHxVHWSJQY2THDjLVlX3
lMlgxkeiLKuvmoKAR2ocSF6yCeLkWB55rsctcsvMBDVEALjT4DkthIk1ObrTj55/mjQIM3UkUIrA
pJwIuaNuaqndDzajcM184EhHM3PT8Zkzs2XEJEJwEpxQBF/LYURUYy57/TevNjxaybAWvyY8hr0z
MD1yrmbvegAlo7H+9X6B3SkIP97wojZ4NHs29/beWRSMZXv61mo2DWR8PDfLciTiqyU7kKNseMD0
rE1dQwV1y6Ec9G2NeZjRanwpClA4PnjjdaIZmhHHVts1gArcLTg+r16i7L9EdE8/chtXVwHiSyoM
S+uB4hKfbhb2WpleFG6HmWCSY9E9sZauKixx+ko1/+myua95Tl8CXvuVRcryEsYYg1Gmyz+mQBL4
zkbtTxCHKKvR7tdbOLCZMPm4es2Nh0P+cQ5GjdSDeou3RMGcjlIXUEHQWYXIzdG8uVsX1WHBsCpl
2wiYzcRGrCHgB6cYln0rvRHlb1AJl8B5Ekzpqz2qrD7mf3WfE+O6ukqFnih559JqMRg3dUM/u668
LGLjsN5HguHqxnmfrPAqd0jhZtR3poxEVkfUw61v5PlO1boDcrlIj05zOm2zJCfE3fgUs6fUxICe
VN+M3S3jyzb4HQOeSKv645eXlWUjZMN6dJDw/I7vOj9GQbLmzCAVoVUTt0Jpk6g1PjOJNgb7KXQz
oVbD+zInIrIHeWsQEyVA3tawEWJ48U7TZwHFflbRNquDLw4RzqCExFoya+TpaqjPiV9dA/5XRmm1
aJDh3aGS4q1lZB8cq6nIZMEiwj/FfQR9xUC/yr5nnvgcT9mAMe1gJVwEOuGqI4gZ4zvEOEkl03YY
fweCC9L3SApODYKEKqvfHa38zzEREQ4be+b82ZAuFFjHIrtC03P36PHsZ9nwImoc0vs84j0avqKN
xMLchSEhJSbZM4CfYFztqap6P5iCtcB6NPUpoG1ABqGnq4RzRmQlIZQZR8Kzf9v6KdxBrYaOpcbA
YP+gQfrPeIgqTggYc7g7eGkpdkcS29r5CtCJ8JfXTuiuRUlPDFbS2kBAPOywEKlYTtubybiR9tpj
cLRtx41SlB+QJyuVJO/JI5pAz0XPhMqyHI+71DIIniV7R/8XqOf5knzY1Yr/6egeyTkuab2zNLSr
Gu6gnKPrTIz4wE1TCYYDVR+Kqu6Kl5QVqCJXKNJ2I9h0i6S/nRKhjx8rikTrZSP3JxXHVWftS+Jj
AovnAuVsOn2BtfJVOvoGFICnq9QIlQKxiep7lMM60coFj8mvSxcLkL3uGjzNyvJA5w3+qujLsbXv
ARmrauiN87lQx6tpFV5hM/NJJZm2qzm7DfHHrN2RBODvMRqHzJfmkhlbelFN69LYvdfCAcq614Un
hhv8sxyJ//u0deed6DoflSAqUHIEp3FEep3AQmse32dkYbQfn0ogCNAtJe9cmHAYH3n1U+eoPa6C
kxOvwi4SE3ZzSQ/1La4PFeGRnbbmKBxTiuHlbyvD0+FlSLbyk3CIiuuztSOPyMS+KkhPOohn3Cmd
g840kxK610zf4fCmd6pOZxEsKSJR9NEyqTN4ouOm3ljCNj5/s1qlJMWLDV6ENv7v3+cb0PA652IZ
XYb6RR/UtYywMapJLo62LQUzdT0i5AquCJLrkjRF87e0HGLJdO0y2bbljgO1p3iZ824nfWM17JqY
6N/lUFHGNbO3TBaTuTz6lVk/c0W5q/r0TbzVqpdbt6nudnMVMKe40sfyRJonOYOk5MQ3YbDQYN7U
5KPMD63w5kuJfFGL7oXTyKjvE3Dxf2AsbiTmg2hyGHTI5MWYW44NgOW/yXgmsCGR6B2IZvItwbnn
ksiyuv0p0urLCqn+TGFaZfrQMAULpYTOiYRWm1S6w0wWXmOO+I83nTLdwqB5G1XWpfkVZ/zQ2bAP
ohr7M4h/gPVtC1VNY4e9W+NUjclXrJfhBSJ1Z3XhpjV3CS62NH0pszeV68vJWWMAo8lCUWLpreDE
T5avbnhkFuD8rxJtjfojV1/TEd64Ia+reMNaZdEPU/BECBaGoUpgQt1YHjriVgK3BjuffgHSipk6
Ii4YwcBa4U9P/CEGznvcRazwFN1pH3aCNDti/Mzdazd/ps54TnB3nbHvd/jrOaSTk0G6q/jkZxTw
vt3cepJx+a+MI5FBx/JgOqQPc7YW53GGkKCHl2zhQrvJKl7GYZvyk2oETQLQOfgcaE04pURPZ6DQ
YgHuef9jg+AGQlGme5CVB2PgHy8/BKAk7qEKwj8z1b3TWFsR0KLseb2XktrWklI3XzAi/LVsmndi
musGlHLorcYWL3LcEdOA8pRk8Vnf5ek/TBsqroImeBucdqf3hHhg/eMl5mxhiMNAtLG6WdQp0/y7
U9i67Eo6kP9vto/edo46uzLKnLoi1uxuQtei6cw0L8wv3YL5aXmtJWnH5bUHFhGQw0bql22HiEq2
sZdM6oc9htSQYHKcrzGkzzzyynFrpyRo4fGxETKF9X0Ok7sj54e4SLeY7tHutEBd6dqi0XGixVfp
0eIi31gw3AbgiE1LipKKaqmkuDgikIp6HIZGobuyrQdtPU7jBeGTLB4om9bWhY+RqFFStQ9FSbod
6j32BzYfKoRobA1kPH6QqvhRFLPDx22vPXPrYPtiO9T1d4g5Ia+PnhT+NuZeoUlQO5dccySh0njV
t4fQ2Rl7fVeJRQiIrHvn4x2JR2IXEm7OlnxcWzsG0p4/LRufCctcj5EMuq8gnb+/GbbMEdlvwuSG
L2cLQHAPeY1yuPDGwc8JAZOAkNNIBKyonyKySUTD5zSSsdRVr2FL+oqAoRe2tCo75fpZhwlbnBJJ
SAjU4xckuvB6o/vwhuaOQECvWKrLj4XyP23btANPXM99TXA2ohmxbNbUdCAPMPthnSwFMaHfcs7R
TKmCHb83+atRH8flm5DjsPMDdsEMhz6HIUkUeLrIYETLFYkJm5MfAXMjfRhcqb1Crc5IbwOZXWo7
7RtrY5nhlfY0FPCa36HnZ5tF6MqWpyofAsWxY4TKECsUXeEnSsthk8tE+Y3LznSoJQ8PXbYds/wr
lD+Io0xok+KnLomxI+y2Iu19XISB7WUGny+RwTK6sPumN+I1fKjmj8aiFCjWfSvfT03uq06xC006
Gmi3sG6i/4KcMtIR587YGeu5iQ46Uv41tNCmQrEzulFI6VxA+wiXceTMbwVfn5IQ4SfL00bLyBj2
SzIfcmf678kd8omY0uJVozmSLEDHz6ICmJ5QD3IpzTg8pZEHibUrU05FRx+2VmTs59pt/yUVPfPc
scTTqY2XId5InZMxuHTJIRtSKbpMXwaPZjA5fSqk48lgaszJkxJsTCJAzLq5lP1nx7xNqIxaY003
q1AMSZ+JkiMAmNwhoB2hCTea9obEtc7AVnkkFdIXYuWSB/XZkjtfhfmI50PS31pEzbPh2vlyXUr5
aP21Q4+ph02RuP7OgwRbh40BFVS9a3fBhPPU8a5D4gBZk8ndf0YDa5miMnmQJVrhW8ewNwZE0pYq
2ZVQhRzizn+HuKbdDOI7mbbJMN40yZlkYROnw0nlr2Bdix74z7UqPqq03U1w4iM7DUwqCwsuI64o
ZpipxQ8xxO7sUrziBK/kyIbo12LT16Z2XQVUIuKhAyQk7GDghmaEQQKttucmUdcqoou+uM30fQog
An24H4ekFK6z/pygzm0nZixA5OFrIWuAyAHhvug1nJl+xVAlZnZLdja4DWdggJi8iQLrTHfFmrYV
qoSY19V2mXcHJ/YCBxWFnThbBO9654oQ2YrrDGQqHtjm0PjM0p/AQgjn2SS2309HxMb8gQa0weAF
keFl7NlMMsSBIF5fekLrqQoFsMEfzsSjgfk1C1oIpuXa+E0pG0h4B0YYzxifLFIB2iyQzDm1trXJ
ccTZT8QKBhR3tIq1zFaQqiy1Aiaz83uIVhFQf5VfZPsBsEoujxfo2bUrZUYkMoWWXwHMQGjAoyjo
94mpVOeN1SJ2HoiYAkfsOiI7ndkVcV1qgrmSwOHUuYOYIYwZnUOO24SdSUbSi1RubcEEyYAS4qni
7oDOvofpg8+ZU12Ci6m8nNMs6pHjlZ0Xjvmtt6zjXA9IBkhpw3dURNsGjxbRyOL6E73g4idtmMIp
5/IcmyogiypDqhSsbTHrRONFJ4fTuNV9gaGF/Fhotgogn5CttkSQy+M0Yurl4A/RCOQTpZ0KcfID
bezRCga+RSUotoYAMMFAtfYfbMmuVKI6lgtOvGb0OPJS7U60O/jThBJBxyxtyxuxQbagLsQNuFJ3
Icmf6j8jdbakUgo337p6NtVhhFOVwbkbmikkzHGUyOMj1Hah9hK089EQdw5rBxP2gOKVKhPi5U5K
h0k/A7RkiO+606iddF5C/LV8Eho58ZqRblQFR67y1wEXKVEFKU3OkfSgaLlTrwXdCOAw/DxcsTHS
GqxMAUuFsTYVyRV/Ah+IWgMmr9ABsWwoxl8t7yxyUcQ2B1AFt8P0Pt3AQRq6H+pp8KMIWoVXBbJv
lbfOKs2gK5CbWShn8l+VlZZJ30EU2tHZifgsOJJbbOPNbRvSG3t9E/fEBQJn/P9nWinlOoc0ilml
NdGUsTpG7XdVXlo1vztwqauu/acrR3vC6qhLIcS3Ay51hxMh9eGlcLi4cGRITXBs8Tqizv9TigMx
pQTzGEQzXExlBXVnqTPSGB+1OqjUZv5xiJJSeeV4TproU3WYmfut5Izs6DbusXDfB9ZONeaL2tGu
CDpe0oQEFg6nk4XSGQtNpvrNn4T+DFTtpXXAvM6hpW7FBYCII2UhNUFzWcwk8r/Gawtk18ed61gL
IeEPc59Oz9j5qBzcgLB6zWtsNX4eqLuhOCcZD4FTXmfoWLaPPiKzm5T3CpU7OyL5Z6gVXMIy2BlQ
ZSqYGtnHK1g7AvznGW896w6OuPaSUrmCnSqgKq7ZBtCzHEAlL98Y+AukBzVwgEbBD5wSyYpcyQGB
aNEabFIlnCHSqoPCDA3Q4XCkEpSx7gr4aOfdiT8Ey6Yi26xgpuD9eBtiopU79gKEi+G/jtBjgHax
dBrdvlW2gbYnvGFVnurgXttHK6ovArpFDCaH2GV5rsEZNVwdQfeWUoxjVRuHUT2cyI/ahPMeYQnL
VFn3bCc1YmPubmAUanDohxuzbzBOcajzlXty/BPj+JQhLDLGA2/YoQ47NzuidF2wOw/NhFvzw8Az
edIqPPAFroAbvWUHDLjDlLnXXG1LVr8rrZh0sWXYHCur4UV9J79gGtab4Y1nL8z3/VP94wFqiVA6
c4fMvnLJTsoPUtxNeEPMuM12wYkvxieE3u82gR+tl4/6hCPiSrzrwdi2p9zHzP/bEB7IWwQqu5t2
xrF9SB/1A9qfsIVVuxtOGDfW8J5v9pdxm1/MV/W1/0QWHzu8EIj+fEorZv1C3UExU0WJrMbVAPZ+
wUD0mPQSvHAuBpGuWkv5IVH8djwE8bFcTPJjAi50xufiRR1fRZijGQJPs4RwEUlMpxZblmwyBttn
Nh6uyS8LQGsu38LxlT8vyL7wDdCklUYu1dBZ/lsrf1pz01krE9iVFZKE/JPE8v7TvKR+7cLhkBO6
0q76C74iF42wS6y6C0Pgtp8oTH4sz9xFG8QSHryui+RlhTbMo/j2ZF+qj0WA8tcaL7MWfYUjuZOb
MiJqZkOnh1G5gOmw529JhbNvhWBlGdb6Pftqz9VFfx9MTyFmfT6UOfLrbURBVYFG3AUZM1TEEy4G
UVxZo29QAn4Pg6MybkjjRlBUII5wy9V3vY7cwsXOviLafkWo2yqklJBllK1rxX+YWrK/3Z5ULj47
VGuA9xueFCPmRvPLGw/YvrvU5/mevSUX5x9ldyFRiOqqfyLj1HbmGS4OOiR/UQ+Dz/RTPfhFka1b
El4XNl9UG8m7/F3sq6vxWz3U79zlzf6OruaZtw4dnQA+yV0j1koIB5GEEVPDO+E65c4od065tYgB
pX0qhH9nmlprZ90Nd5rfHqECahJ8NmF4qMIratWF9pacRFmUVLvE3LT5pij9WMN3wUrlkn7UZsc2
PA/VYZBfAulU60e5RRi8U1S/olk3O9rMz0ybtI9FfqHs2m47i5NPwOBkxfwxqpqOP+drbJob5QSo
jY9GYsDp1iTpQ3gCStaInxY6vVbxD5oWVmX9Uz6WodtdiQD/7T/Ms7Nlflpe5Id8s47Wj0D2X/Tv
eNlEC5EhCLxZtBrIM2DVqNmNiHGQtGu0QRoZX/xqOPTv1nf8YB+CoPzEDMlAT3sV0TAP2pQu6gUL
vzsfGKzG7eyidm43qBe91qW4EZfODovoQA4w5zORps96OlDyvKNIw3ufNx9PhnT3k6RIIBQPj7V8
sACo0N36RETGK3uFlEVbE8l65sGU7+Zf844s8GZKz+Cz3hU3hL2IbbB7eNq1vlb4eluyxo6oTO7j
KbzXXwOL+gZTI/a3i8VklKyibepbf0gTXQ3U56P3q51BQYxXbts9mWF/CzHgjKpaoD/Kc3QKHE9/
BF4KuuUxYvXDH9T32vYimlWi5GJGyCkURnJcdqjVRJ+e8GAVnMKUqG5AYTLoHQMWtsdukE64/eDY
cCisCs4P4KY2jHbYdGduqGwkDHAlnB8jrlXnjjyYhEMBOYlbqB7+ZTFTDWHpdR2KSd8ymB5mts/X
cd45xi1YfD2CajNei+W1TV6G6S2jr7wlzSzIGMHG89xuG6jBajN0F5ZsYllZVDEoC6C6PYjw9vIy
cvLzMKBrZKQqDpr1JTagFlx6/EtbfR9MzjGl4Jt5TEvaXdHdLOyVgMcCySmeoIFMsdFEiOnbLHu2
Vd8iRhK5KF3uafIwVCPy5wFh53cQfzTqh6o+OyzWqGSAB1YRWBJh+BsZ156I7HNMGqsgfoHYJz0m
CPpXFspW2tIYM2VnH3e+GVXEvxN8YPsQ5ph1VWRbDOFSn7qoeADb+be2tXwSI7JIeWa87JlkB41a
Cup2Wphk9rG2/uDvY+4ENTmwjsX9VVjaOSrExV05zx55YndE7OxcLH5/40IXLTk8hMNCNOKOWTXA
Uz0vZE9aWJVca0zAFTiI5qrUP+U/YkmwGtiyS5D8E2SCmBXz9KeHosJgLQF3a5TkBa8dFxFhFe3O
ieNTfpmw6wpZY1SB70Q/irSFdwHO9IZWpb3pL8NAAY6tAJmTX7keyJDSwvVMSymfEmyo1MNnAVBw
XE5458KU5FO+MHJL5h6hS+bbbDJiNUFFydBWz4Teo9nNdJeXzaa2iY4eaAI8DclBt3tqRXj3M1xc
ZBEShslgKyPzimuJpxfJPuEADropMJ0pYtCJb2YndLAnaOlInLgS5RhYQaEhkFKrtXyhI061Sac0
94LTcOlgauAeLEPUO6Q7KiesjozhkxN+6mirQ/VULWcT10Y6UTAsvSuyshMFZIDctAObrmUmGxVt
e1CeVVrs9XWv7oA7lmHhswWt/bAwIQ+ms3W6/xyTNe53ikH4VcYWaUH6C4A3ti4pKCtgOrV6Lh38
JjlqyUt9Eh9VqH9032xzCAM0uNCugp8hp8YkYEf6C6Bp2AhZMBvaKt6BqR0SrtIBKtxcmwMNAGzL
PByoiFkoqB7k9OhYf28dW4oRQJyR7pQgPOLN4P0AgEow7Ztk2RU3QQFN821qwy3I62D9cYuOKgbd
gX9U/5fwFfY57SDyqmveqiH2y3MJWmEkT1X5xOdJ9jWWXDq5JeOl5yM29WtL/KbwPlEXMmNrcRzC
EVnumJ8pet+qVvsaQmYgIZ//heC2efLpCDYQ1bGXa9cRKXv4GqLkBaZv7iPXT5X1VGGfK8O3s3//
2XnCwtNJ5sbGijQDNC0ME3ytINPZd0uPxhjt9Pklzn+UN6VBuLbTKOtNTxIAtTzbPvE1rXnJ+tcM
nBvBsgh4MyimYGjV1qTJqFYPhbsqbybfE2EPqxTYcyh51IcJuumQjOydKtAvjX8cTwlvM9vowCA8
IzPIpx35EBmrlngfxTSt8WjqfonuyighExtkSoRBx+W+6ZtXWs0OM4Zfa5EOKDhd4QPM+8QT/78m
wl0fU7OZeQOcwXixkes35R+JLllSMDyBZeNFuuMNA9P7pvVhFQFE1AypUIYLrV/JYS5iGGUSAIuv
NvjAUBSEL6VOnEv9PSo4eaturUjSBVUfIWgyUrjlOBtgZGhnY48kkb5GVYChBdwpSjkwI3IU8tuA
T2I68HoJeBRjP3wJSSyIMUwk3s0+nuEJZcQr0xXtOD8ux0ADuF8Yj4KHK6MXIt3NyXFwzh0Z1b32
F0P2BjId7vp3CgKhSLFPhPTQbzpWLY0QaJ2gDa0iYzCxNo1urIH7OXUo3oMiDs+IXjxRLmRj5ClL
Clf4MgSyQOwUVaB6dO4KFgoosiVl2ape21TmR5Z4Ts9IAqAfic8tDhPXKjVWgEtLytcG8M+rufBE
Bvxf1ST+JLyx8sF4mg1sfzYd0WJweMjsA+JgMkjLE21y/zUoqk/JRitkRjubP3acUYmRB9MumrsQ
R1g3/K7GslFlAJS6WvHjOuFV7ujC3Y29hLMU+FupnqoJgc/XFcPAxtsoBuTX36te3lB+6KNXEeS8
OGcjcPMBNzc3k8kCBjA/20/YDBXIXImvMY1e0VN8gZBUNkCVgTCTKtuZ3GA1eums9rbwfTMwtSiu
i3Zxi/gmMoUoJ7f/pQsXzymhv4pK0F6zRPcoLcfSvk0Q3HUj+ax0x/3R8pm25B+39sHoS68dWHfn
R07+vqNS0qJ69ti7dtr6pkZzQPhfSq42fzf8FmJ9LaJN2MJqGxpfMLgcN7wAyoPxHDKoZYhJxqY4
CO+QsRTb0YadUHwDXjCDbwkdi68mOSzxnwhoNP6Rj0e4KrskAJEVkXqlMvoxRVW9QthD6NdkOlwt
zViPFKDnygTZ+DV2P8pSkNKHStkBagKZZf4iImvVwl5rjCQShTCNWm/zRTqRsJ7UhMZxTHd78JT/
5EH9tFeoyOMa4WdXbHDmrTl9Lo35Yqp0afG20TwSrkLGx9Katg1+L4HijTbUa7Vpi5yCiKfOWZPB
JBM9PfFVxyZRxR1dKFSCY8hAfPcincfqncgy7ldyPLS9geBPpaMzKI11kej/xddVDNdCj1qlH+Lf
3fMrJACX8vChLhSlaGsVeyYqMrlO6Veh37m3t1XFlgiuM6qsMmWEuPu1ww1KMJvO7Bg56CHTV8Oz
89Bdet210HmlNjYINN9ZMm60NqWvO/ecInqLL11N8C9BHASDV/bd4hMtp/vYR5QLETKHOAk5IFC+
iCIRQVpZis1C1nFoPB1lo6I6rkceVEq19BmMAb2rEasr/lB+wni1IIy2kAPnOiVaETre+Z1/8ymZ
e4wnz6D5BcPoQ/NdMmnjKAtSx0K/Ch+yGsEfUOSInyOfGnJ8q72qMKmTGjOGzP7nTv7NrEdt30fj
m84SLCKdazrvFSlNkhmdEX05NJ86fC897CldG0QCb0iyCaBhOlnmII42ZvBd5/8WRh49f1VFEFbz
O08EbvErxpykBSAKLjs/hJyksgCnKVPTXF0yHXAq4iMlkfddPPV1ChA8n6SJ3LaKlq8k/VVmKFlS
S4OZwY6PjVLEFYrRlKx3lHct/hTMun1F0gQYkQJUL1ZdELpo0b1Qv9ryY5j/KJ7fyF1BMQZbE9lz
4hkHiUTKqtFgr1UZLv9bR8qsKf1rFOk9YbWtCCPCVLFfWBHpyxmrH14bQh9VlFYhx+Rdt+sNKC1X
smOAXZDIP9YqJnR48/KaU3xnWCe1sK8Dd4iRq5eY0UUpTnbEKGu+q6KKVzh2cFWlarkzkevy3PGu
kuAQMHsazkYmhoH4M1ey2m0dscSi1rEBICbrZcQOaza/1thgtyNhNSj+NR61Izj30Tlr5hYp/lkw
f3V8643Utaix1UuIKTPzYnvkXaMDMyQjQUA7qT/FDV1GQtZDCEGXdOQjMphPO73W2GDQ3CuE5D1E
PhMUjuOoIH+kHWGR7qt9ytSN9pNyAC6sde3n1S3DNssHsICG1whghGiDcUuhsVyiGx25TOjc4kXb
y/i5sq7ntAu2C/1PSfAocGJP+AoHkSiGZirFZi0r/WsDsaronwneAz57etc4eqYBRjc0X8jIyLnQ
2TVITEF8vsdqzLtn8S3C2nKrmwmIJyigqpko/xTCoZgQQmQZCBCICi9IPEKcI8pMyug6Idln8g0U
WlXVfduPlzaX6ImhDN045XzVLeRG/jTBEGJ0Q8kyHjsOsyiQEUM5ECEDhx1TICoNQV/Re45vPSYj
g78gTiRnn9HrJn51uaWQlM37maZPG+slIXajZkCacxPxqgwWSoRhy68lRzcUGovWbfgR0pCjcppw
jZNYlXzT6s3sQlCRpbkIwgzmZTZJcRDpdOMtU8V3H+4h2tbWcE84pXHX26XpKxqHI3m1ZrR1dDBF
e1ORzW/K6WfLRtc03y2IClq9lo6R5c/ifh6GZyBXfus84VeZmMawwBv/TUFpjvYwth6z8RNLEbgX
Up+ZNi9AoamgeIoJSF/L87iKgcv63nGrriI9kL8OOWwl4OV/A5n0LeqtGfqi5+THCShN/0fSee3G
jSVh+IkIMIdbdTebnRVblm4IyR4x58yn36+0wC7G8HjkDod1qv76g9BPh8Ao88BplqDUZ0j9+T6D
UeHU8X+434zOk+N+JsNz1sOCHreW0VzkmuAB5KtTG8TnvEsNSUUIyxNG2VJ/WSrehxarRrDzZuxw
uK42clFVPDglQc/zkp8UQAY+RE+osYTJs59xR4xj7yk+UUDfXvWOkK0hI6yit5DCxZHUzOlxKYZt
kX4nXHeQf1sNhynIgF33EfVUQK+7zQXgT3pcOvKlsnuUPAmxVB4TNWJ3zq8jVmBUJodzwnc1mCqC
0IsBfkHDkVmsr8M3QsH3GDXtyKrLkDZZnYOFP0Nf3h71mgy0soTvjXkBs66NEElHDJQu+hmDNWof
v9ftRcfFDktqQDnYL1z8Ewy0m9Oi4FDbq21Y+9b1jTa+6qFyYA/UwtQWzr3ktU93l8XY0vyEIJt9
gsNIqx1CSIAOq/pU97V1IEWJUR4SLSvunZZ96/XVnJ8lrhEjRNUw91RcuHV3SFJZu2mTZVuPnW8Q
Kqyn3JWWfhCqDzmTJKARW43Z0B+MGq463ChV+a8kd7xNngF4xGoL3jdfdcQPlOdiMHHTJVnbDH8m
psG+iD9zFXNSNoaQ4+ci9keKG9eXy0JJxd9uRB6FPxiGuez1ZmdEO6QDsWAr0CHQ4N/RqsFhJPRq
N7raLaaEAYXX7MsckEHuyxA1JZ7+zAZh7dLL7jD3xBqMnYwZnxdGhWzIdjVLipYlmTWzsADrKu1v
UMq02MxUxrLAXKd87u138z2l2uk08xEor5oRFzqFhwpJKmf+O2eJ0+nWBpNtZqzft2xOmDHYjGt1
ijEIXWxGVoJVHmO2orlxN0J8yQgBkZgV4hbH+FhiphIjgUULour0wshuOMxrw04cTLdV3VNSWPiE
KcktBs8PccSDLK6/DZXzxORXkN6GlA8n8nmlpqzWzUsVfKPSv2MevZ+rPn1OSvDhaVY/VIboOSwh
eEGBr7KTXahH/MlqHrPfSyaK2BiAbGwjOl+kr9QFNm6GKArwCR6G5xJHSkLSfh8LeURiwBIa2JSn
P9aPLQROYelJvyIM01Y9ynDQ5zH9hZufpvYPwgS4qP/0DjPXlgkRL5Fz6BAkp6Gp7mxGyeIYTcou
b6BO2DtCnbEgqBiduwuc2lkn487AVwUeDWYhLjbL8GFwuN53Nbt+ZbSBtFqApdgaXwghOA0FEFRd
6jwuZv2aWX8nhaVy3vb02+m6VZYDLcqH2TaXKCLNHa9tIwWsiLBKpTHQn6TP4iOWC8MIFYTX77Hj
HsLmyXZ/CibhgbAQNtXTgopKf8ycz4K2igcPsRYJQk29nwlP6M3XBrKCXVWP3LEdsDSnV/P6AH36
QSi48/rRZIS+lLjVZpyvGxvWFI0rZP8zjb3b7ivnAvxYI0DkEqDSj+YI1MV4piAHwp2NniucewE4
3EHfix8pP3Z1BpKTyUxxWEDiJ1tMJmpMdjc2geUEaFf5U2G/RayGDLA5+jRsm84hRggJdBspkrWa
+JLMZ2A5NNbzo5Vc5H3hR3HIavNgTlMQFRVs0Gsece/BrS7gcZFZsZtpm+2IiE5WIhFUXjbGJAvL
5tEAFc3uBdMJDWnnxMSvAG+3zA54YMGqn1png4YL7IXsQJcxgo4ug2xVmgqp5sw0FC1Agro4FbR8
nZf+sVjOCec4Fqs7zA1mHnC3SB9VmlIcqLT8rqYBqYYJqpxemCI8s3VxU7gmao8wdtxgmMrxrIVM
kbIrJ5s8GLVPYXISmYVhA7u/mX2iguYOeiF8L+0zwlYJaupBPvtUBIaoYRrvK9GBg7V+A6XO4tSg
Lzmi9hkIFYnmG7h3Z9anpFf/5sUId/Ru4qpMraQIbPUhIfED1/Xf0E9iEklJZcvnTZiyVhBuy2PX
uywFxo1X3hxdgt313/JFMcH9ZlMW4anuDpUajM7RtB/HusVC6L+sHrf4q4As23gB+/nCVq2PghxH
DPGRYtBTukf+543hdhrKUwuKRL0U8muE7B2H2AwdGKc/YUSwMY9hkAIpfxjvUoRTYFXsizpm2rCh
AqMLIHxCTbjcDApMStuKCnOGHmXXfzO82xSEc+grhhcbYt9C/YgcHmu01PVXUz1x1GUSWWHjY210
QK9SE0c8EhzqLGdJnICWMLLQa6ytlsabutD2dTuiFOyowdeCEkx/IN44S4XKgKVCgSF4SFIMQej8
Fw4tz8+4fkMcA5zx/Ggy4EyRsQ3OyOHPeaOlzZYER5LRIfmGgaF2nzwWgXMDnU3CWvDWiUGKY9ZC
+14h19T0HuzxnudgdCy6R+yIz1qb8hmTBAa/BE6NnvzMKoM5H5ctw5EJnZyoCIW1rBxUDk0mnBYE
S6CGOmsCmJNSO6WVZU2iAmjwwhRkRUl3+MjhEsTha37Dg2Nq74p9FFUChBy53SyX7Rf802rdjw52
rdgS1vMdHYBP6ywYIS/Vm2FjY4sB6YEHUOH4Pes2XDuYSPnKedNNnBQhJqREJ7LQ4WIuU9YXbrJd
cQEC2w3HHUFJtHvhSscRP3vFEx5WPJoPqdViQAX5A6a3oVdPfXuK9rQzJhldoIkDm73pT9oh1zJI
7yZBJ+HTCykJ3n4ooF7zrOrIy0UJ1zfFPg1h8JQY1ye/0jR8KIjQxXmwXvdiFpPaPRl4jAM8HV4S
bmVA6pA3eeLNSPYeSHTdK/40lhsD07McRKKvfhAVysfJ6uZS2ZQCAJ+WztoFvSw3SdafVCzrViAo
gDsKh6Aq9nEY8Dhf8FVsTTyQWVcCw6l9d5PbUcpkTo+Yz28lbUsK5urQ3PB96va66+fvevoRDRjM
HgewT2yk4kITgddWR+K+6uZuBjdj+EbPsLqfOo42Hh1jOLj7dh0PoJPuO3UiiJdvutxeYaiwYMZA
XRXDDPOyut/KjCqvJAHGyqloPqBBb3yJ6ROX7daJdAl78CuqZYonxPzDc8T3FhnuuQXV6+r2mDHE
lpSunjcUdoaP3nMCKjD1S0InFz9zgb9x6DseZjBPeY/yMUgDN8CmpZ8VmCWr4ZjBU5HHmu5NGPC5
1e3GpblFmkkBgZ4AHta2fslhdiiPMTgDuSDUFTriJcQWnZF+BFNv/9NNniDY/YgjwRxlbhgiP9XA
jPjKk+q/alVw6VKwz2NjPFZ0/xb0ZEui68DUwJeQCsljp2OcyQfYtJd4RFUP72Am5+Q0ggBl3jsJ
StBXVr+f3b0ywnNT5G/zaEP5h8v0ujaspUMstOcr4uxtppM/MHunDG1vo7fXnGbU5eaTSFDGJj4i
deqQaX3TjsYlSj4OiqYO7KOXE7iGfGgRiimG+K306008PadxfTGj7zhMTliA8elbZ4tg9F90hdE3
1B51B3asrNU6jGgIoGOPGvLSrPBLeD9R8jokqs+sL3qjETiIrmXig+6aYMGpLpTU1Y8oRFjmpXvF
mTBFih6U5F0ydHHezeOJQqzg3IrSkOuVZaaw4qs8/b3ImNPlzYm0dVbWl0JyHAa2UJhPGoz+82FF
ML3AANb6iWCY4mFZEQoXL3I3y0TmfcE3RYX0koAn6lwEFFrxj2C6RJJ1WclnsREoyAeF0neCfF3Q
9UVFSXYuqORcv4idlUrkmYOLg7p3mWf4oSN1qP+srS+Z8+TOSi1jz+Z0ZevvwmYq6v8cLCf6wUJP
PQdqe3TFQie5xAs7wcL1vdy+LqIlphgYaJZSZhrkuUvhvNXpBGdCvEZx7mcUYpE76QEwbt43B6vB
FcXF1rjnoHXROdc/1gbzIMh3Mw170cOcbrDJF3qVlgaAkYiJSgJ5vAfwTd+u4EMR7bc+GZ6kZr81
w6e8fJnlQhrnuUAfyog1JaScVgZq2GfHo4lLJn+Z1b08uRbSevfU08DjDvgC3wLpIZzisjrrxrSr
8mvP3Dxhd6oWYiyKFDCf8fLp+rclLxnt8Ewh3WtG7IXRULq+pfpnqcFlB5fJKxd16ojkkf4Mgk78
mMQixfqQMfy32zWfsbvYF8BB9mBs6hrYXF244pQtlTLx7lL+PcCzuPYetIX/l08YR1MHvozVOBgq
Ebjt1miaQFWSNz13L9aUn5ZlpgiDqej3ZVm3NuQnG7RcLEZwnWcVmG2rirED4NmqSDiHuWDom4V9
Pd7aGBadW0hzAsWljfckGllKZW9iXKHf2e7ain7UXeZrOnAHoHycqIm2rNUNNrkDycYdz/3yAFar
F88hXyAmItLGtuGHOVS/l4jTmK98/sSG36fY4/IncphdC00Z9dFGh2+Vf9f0tS8Pej7fkn7ZCfvS
Ld5ahDZi/6OO1r2CTZP5FqvVFNfWiTm34poiNmMGseahFcUEflQxdVumzdTJzwsC745FrsUxkyuq
s6XLLrZp9sNzWut4PY4063emCukvuKoa4A3LJLIU8bPlsLkmpBFtIl2gXoXXhM5MPgPFke6JLAVc
+BQPlOzB7L/nUd8RfivdkAUzYFK4Z51hH7Uw0OCMW3Am1E8dp4vaUP7ro/4YxhNoefK9Jlg3s2x1
1Js8N0PZ+GzcUh3jGJv0UTby8uLkaheSsFz6HJYR6rQ47gsGty4eAt4MYPYW6uw6J4llw+UJ6HX1
SFwE/gSptMH1NIud2QDS6b53eLk0jXsBTGR68ckvFlKiCPWrvYO536AjliajiirU2sPOQSIdhSpz
HTt/osi9RZq4jqeBOoa6quePx3CGbTWwkQfMnJLYyg7s+VdeZT0xDpMpNI6PAxwZL73UfISlh3/9
XB1Qu4oeC+knr9AZA9MgA5ZHTdgI/blEpHfBhORkwIr18CcXQwJswPegNjgmh39MkWp3Klc3nyMS
3DTvcQv9KrKByB7+e/ovLpfJbNjC/IfPcQ6Kq2GwlKWop4CfOm4m9i+M4gNy37Wa6G7hhTZ/MRC5
ZjjTueTQGuDzOePUNOkg+OHRjbTHEX6D6kHAdNzEN4BMlZQLhVLsbUxNwh65B/vPLJ+PUf8RM5N5
9bSR6j02/wlfHdRK7oqkofPO2ySwUx4KbAdfIoWUGM3PQ4DDWBiU2Y/ogxKjxPmAdJNLBlke9xAa
XELS4p+uTwHBKZ0IVOVuS5SzV12kRVDajNXxHaSP5kd6XMMIRhQlGL2YTqDCGOF412mHEIZHdWHj
339xZ+GDryjVxbOy58glyYw4SUuEDtI9cClsZSkw0K65vCHWJ6FKel0GxZZGLVaqgwpVXvqXYuwC
nkOWPxS8PNp6uyz6Z4/APWr9RDK7iUqvjfAc1gg6pfWEIDGVMw5pn1WlAfDhF3wxtXRrDh9CN5db
AKpVXAc2vkgVU5+8ahfoMMZboMPPJqYKc164a5/jutxaIwZbGLeiLOAQCkLjYYulydXL/1MiwZLU
4tsj7q4v34vyk3EKIQNX19UGTZUd+7R+yD5eo/oNq7c1e0hdEwMBlqiqAWtiqxiQr/oQrjDcb6bY
Clq9hfk8dOMhXG9cORIdaMwEUaGU6GwGyCVE0xsH+oCkCYsDU5kPOt2OGjdwoKs9C20gcKdeTzhK
PvVFgXnCBL/ECd8r1fjsQu/Hcfp6W/1JKPN0AjIWWRTK9U+LmBRlP6b2QRQqADF8qpOr+G0G2jye
2ooJCzJN8TyfGjotYQV4wNxa79wV3qwF9uehVntoFfOYoYU14+l7xXcmZw0OlDlsNAN/Ke870ghu
GpvtHKkvouSSzx0SYxr/jDGhpUSjplq31Sp6FxCMWEOBj5ocQ7wcjtX8WDJEcR9uqTgvv/slL/2d
GKKUwTbFr552GuAISopUvWEI967hYYDroIpBf9HuBMWsKpa+3Gnya5HmtS7fPYaU2A6YKcCV9y9+
GaZ8Gzu4A3XfyFmf+KDWSN3Jz3YSNrgEa0Wginp44elwgRzbGbsD+yI6RIBgFVxgbb4pcxAfuX69
DBFIC9XIAWW5T3V//n/ZKDrcP9IBvQ7afswXLNyzy7eVg+TAoJOujmvOMwhYmANZcHh0mVNsblc4
IKw23dLcTn2/tZTVn4nkcVhMqTjw1vy7KQSWGP/i1QedAz9j0jlzVLgLfexao5l0mR4+p94NEDfH
YM0ewRYSsZz20bGtwm0MZ1S+eYGGQ6yyjQY7KS5LWdS6Oo5LGJ2Our5J4muLLtXh6k+Ypdi/T4Tk
tj3OENxMUDKOpe7jnwu1eDiag4v0Iz057YtJRLbOEjI34700XxH/akD3LDshMeBQmMRhNMI+8rBc
XLbgSw+j9T10mBipA4iUqx9Yt8mtHhneCUSyi50ThhpT02968igFh5MdEzMTo1cKdDEpyRGJkZEp
O1S5DNK/B4LbXZpIAY/EONIdhmOs70uLutX1T5M+7jqNedvoj2JpL7s/UMBpgsze1Ad2NLP5/2t9
hjijmD/cLTpSaAs7nQjdngSOIVQswDaTyXlY3ZB8FEpAZ5xMzfsjw/JgfVPW7Y5vhQ6EngQpzZ1c
30Z4Tf6M+DJEMpL8EO035RDIujccztb5ne2MugK382NLhyNDbp6/hPFu4nPvHIcAODCTfxGRpWP8
0LLNKKc/OpkuVnOLCxtFFPYEjPCZBQiy5gFATsPb0cAkDCjCxTx/2k21db+LPNqUrJ9XhxBGQNCq
epsMmymj1j4dJHPrjDZuojXikBu+OWjcJPjWUNEmSMrJVBzNyNwxBSz9o0z3fQH85QYJJBi3dkDV
4VA0nR+ryZWdlMuhZ0CcjGlrErDQ+TB01OrLTZEY41LfUR95GCDXlSXZgdWMsHPTM/fjibWJQ/vE
jLCb3c85G06agVoUJwJ8iDFDgx/+Y0G1z2KoZAZ2EM23RaMA9zA29K28SRveY6PwGDG0L+znKHgK
QE21jg8dbgrkDz9UY36KO/cwAA4Sd1SSy1e6xSuk13LQgglJeMm6z+sIXNpaHczocF/AhME9F00F
8RmcoB6/CaeaT7EFzaV7c7jHw+XIUzizuozgw/JFVKp2prvEtrJKc+BWVrOshwS41ZEfsB6HU9wo
9tYAntDZElTpC/FrGI7Pv/cE1XBlwI6QpMYcCNXGNmO5ZulygJ7qFw5pyJQrKlHN9qXz1Md8xVDR
hB1vQQ3p9zWKwdxPohwaKCM3jALsNNjZOTxL2JkCAbF+VoB9WvAXSInj8lyL/NWlxeKedxR9axvj
ec2h6Fl4W6KaG+DGukQnRqG1GUbHr1ndjGjRZm+4daz4ElXZzeR+9iyeHE1/HbUPQRCGOvVttiKD
p6ES+pQbg2NOvURM+xQWxpZT9MYjN2TvSv0HtKKzof429b/OeHLpaZSUHC+npR/h5kSnSL8OSUqG
emRY0nTIMW2o/3zXcqfxDwzy2cidDIzDohF5B+o2PpI4KrdJdigXFEAgSW1tceI0aGfiOWJhXFvV
tNQkj9iIEmx2XwwVKexoh7thhdxQYRMdjs1e81q8X/jre8J13NJ3i+XNZRvLOS3A2zwCILh9C5P8
7i/HuKU4j6DWzFVc0PzE+atUiGO8xwje62/oDq9eIEuXJfzvWpTvRmosR2iYkIesSCOWR8XSAi06
h7Tw0oa12aeH8Av79el9NlckiVCcB+8QM0VW1wlWOX7/KyYhFjhdh8d+iAFu7tSn3vvAvyDo6ozR
PQbfaFb9vRJoTlOvUY7PgF1y/j5DI/DqqwWSnQL4uj0mP4xS6oRNkr7Fdxbbo+wosj++OJH6cm8u
IUZGCTJU4y51if23Hyug/9KIMzbU7/yqnf/LBmwkPZyRrf46Q7SwVBedzvikDP+sGcMkDe6KRNbA
i0rNdwP2iFn+U+OdhaUtPYGNfZBJwnz9A5TZ19UhA/9KiKyo8GnOw8+V3UlGcruDF6KCVFqEn2Q1
Xrr6kHj2qWJ7LvBKjhhTLHewU9+NLFk4igqqkZp0HonaDDWGlPBD0/S90hwnY/SnadeO17kJTyZI
QTvScYrfNdzj9EW67laLH34f5SzovTc4Fn7Mpj91BASkx/c1CFm/bW7WnbSGMgJOXzBV6l1/a+P1
xuLWpsGhC1HhHheEDDTsyI6KZmAgworGKS81nPRldagzBYDbkWaDravsgtiSjHigpJjtWcZOjOgE
kIDCcVWhJ2AXtjKMKAVSVT06iicuzw1PPlzlmKtXUREd20dYW/w+l28VVS+a3nFz93sQRKZRk3eT
GF+yqqFoexk0Ne1rYBaC4g5romKaK373QRNc9IZwJJbYnGLdm3emTZZaskuYAQpteSmyiDTpO8yA
cSbTBel18pTKNxqf5NvQAHV7yPXhADWwOEuHy/JzVAYyEe49+LQctc5jgH5MpeYy3KnVf9EzTHdx
bCEj/MbMOUc4MIx7jadnTM4M9bsW7LWf8FdDuo1q1X6bcS0EpMvzt2nFDohU7n7xQy4IlwdMPZl7
HadXXJTo5SY2NE8QFncEdT7g6Vb9WLwsaV8mNhASXSBQdJiu7wUptJQaXfsVWTaOu0vKc0h0c2mM
h7htjqpGa5xylXp+Nc0yUlmAuMzgtPE0r9Jry4fRlLgWtG4gPzuCe6bV79IJq0a7k4WHQge4h6Ar
tucGI2Ac57seLez8HPXohHFw+r23rbeMp1DictpvSqKrmQdxw56BDviM2rT34f8Dp6XGdYIhu46W
L+D+TCkcdgrjlTQl/Eks9MOTE9266DtTwfAQfVuvbSUvJf02HRxj6Lq60UJ1xsta30QLL0si8G+7
1/ZYxoD0yHpIWnXDIsEkqqG1fJuo87keTsIRkQs0a6wTdmUDNsZyOG2QjmE/rHvKiRh0GKxnFtZ8
Kcite7fauwVKKAP0oP4bPChUaUhzxOKteuV28PihHPS4+s82/uJ9Vajf7Ww+AHvJ4yDXsKwdunUN
GGBhoXOPhr3CiR1OAghwekp2h1LkZ8MKNCHWcNnhXSNGZ6Y6XsOKhRiorAb9PA6/5OmPAKaEvE5n
t7B9SYzFL1RQQoftVFH8qRrrLEhwlIV4Y84BG/9hcs8Ls9ID5otWegurJ4KiqtnGbbY55Mnz2FZn
uKzblaF3sJS9UlCPYUGAtXKRNiMWOhSMJUuOWNygNTSp5uGDx8w9qMZhRJ0qi4jOYiSoKyZrMrah
/EQDa6dxg/8fqAuf+DrCaY2wzaExVQG10TFv2U6D/L+G7KpLnFs4nLNbbBwVE2hIxSlrSIt3qzmD
kA7jKNpjliNIU8Z1yQtE4ST4wzygAihOpgW9xWSjCtys6c6jvTrBXPlr80fFWJgVBOKCAle6go88
gSbjYYmgGBOynxzsEr4JYhpZyHjIs42ZPRrJ9sfkj+2TiYHEcCdSn12JbuKlOmcHchoe0S2NDxQg
3Gi/lVdWd6SPsfbB/kt5QTf36v7xkJ4Fpv+UbroT1Tu/wNB6M7/Ht+I03/oP56XxrvT8qrtJP1pr
V3yl4WVFnO0jr/KwANjcyDwn6iiGUgznCAcc+zRkR5y1wI+NI1sPA6d5kpGqU7cGMDfXHLs7LkNE
kw8WEjBODjqbh7UnqO6k3lVUG5D/7yQNddUNS6z5K7/SlPc3bfnLZwMBIa+DHHJ2ANex+GQhR9/g
eRiMg4YiIiXf5GjuoB+wz1fjg/ONgvu1uQxPWtCfVrh7gZ49anRQfBcQ+M3AZQdkvjT1uSm/V52J
49HgIQWRg537YtBrV/OljNASXDm0TB8xxoPeRl+f+vjMC5qGW04zewftkwy3h+fxZOxJXKNmbiBg
4IlCUFRxgV4MZuDzO8W0MWikqZqbJt2jg6rxqch9BtuFUIOHsCYR/qhk22T2NUTmqj8ZGJHgcLSD
cGe3r86yqwZC6k/O22LRNezq7wR9YerADUFNqPkwc0pMVAl2wy0z3VpbQGzGfBh49kdTHqrA/GTc
itBWYmCDQ+vdVYMO+GN8IA/3kocnS8WY5dqE5DTgiXD1DYgfbH3S12acto55c03QW0I/tuShVm/9
+tdcjhVlpIUmmfB4WTfzLX5RmL/Ed2dDu7pEG/hLKbHSu/mfqrkv3TvBkBV+ZFuT2KAjUT13zBu6
cocXDotvFmTomRuy5th8bfMbwNFHGsJBwT94zD9xV8aqRv/i5djtwdYILgWjQFc0sOxgYZHNLL9b
3wW+etCMQzVe+JLl1/Rn/6AFMaIvILR38Jzq4h6QPGdoOx+as4ZH9mbYszSK9s7ngHo1hpbkbqN4
5/rhO0F/lc+FXgX9E8apPHhiKQk1J9COuDwY2T5v/pXXBhSg8xVnq61BMfCtfCUFevI9ZNSWZS2M
YucUre86uwbGqpgfr11hRlr6HsemKfyy3YXtJZkIOWjdezUy7f+tUOJnB1oo2BmMbMCUGjr9LcY0
w5kfOpHEcg3nkxteGPjJgO0C3FoKjyp6WlBGaT1H2vprR9sWMv0AWXY458/dP1S0RBig0cHdBJHd
RuVhvWrEM9BSbsrvmCp+qItg4fnYRn+YY+m69l1gvA6n9bW4kgD4zzC36THHNx9YGFfFisjNS6Ic
U2WXZgFLvmE/PmYicdGXPZqVofDpnO0/DWbscNR6/SPnwi02GcXqQYN8f2Tz0/MC2I7yma7MJ0c7
fYt/8h8MobyfeZ8eB+gvD8mLhZUqC+RdaUOsxAIBA4ED2961O2OXRzg2W6xreV8IsvK96wZOp4JD
JrlR++mVPppbQQXsq/CC9tWVK/RcaQ80OxtPDab1HblW5ZcXVoGkRIBur//NMIz5rg/Ts7GFZ19v
tYg/SEGgPxDXBruCUYnP7FB8uORNuGR71CxSmmoAuJ8Rf12FhaBYyUmNXAHj2/v4HTNB20L9KZ9l
IGSQF+AiQmKAP4MKosI/EnxGDU6wQGKa+d8UXpeSsAYbs3yw7YwfwAqiYkHYgrco7bPrHec6wqqs
2rG3wLFihzoToeZjBJdqcZUDrJZvzF722MrV6rsgR93gXaThRj1YZ8J0mslWkOHQHJZbRJ7BPB2a
HFcxrG7VPFASrAEiNIAOKvNOESsa6bQFS5ZWhFgCvPjQvNM9iWlo3T/PkOLy5jFJn+vM3IO9SRe7
OM0TVgwHo5hgt8+QVxitNOATC3DcwHY6Grsb6bs7+WHSokdcl6BypoyG5UW14R/FI2an+7LAZTLb
q9p7mh9lM6bPsS/TpDTKfYHZefZH/hi/g9h1B1zosaUouATESl1VravNrs1TDzMdfo9KDJ5ZxdQ0
NnogXVielJ/ybviazPG7W/JXvBXCi72v413pvSH1xaU/5Q68gQTxOfL3hDVGt/f4saEzBGbkWlQD
UKCGw3p4ZazIR8y7H7ITwciRX8Mj2nnU2foBMi5+Izn7Obrw+snVtpxpoz2X7fOK8wvKpQfn6L3h
hw6A25MQ6WunZJ9c6N/hIs5iebtZj67Hn3K/u0N7T6/dQaMHnwjhbYcvw71i/To4UGN2ecjg/lIw
fmT4Wf23iLQoenO6r7l/s6M3cxvCKLfPE6GmuFMzOzFTcuteiBU8LH9Zf1h3vF/7EX7IQdln6PGz
MwwNLOgsDeYOJ5bwIX+Galms19lhRfrewhEEZzslRE2Bbz6MpyzdWzvQnavNlJ8dCJxL8BAkEuCF
TQ0hM3HAQ5h9sD4sfzo7aMMdfqk5J/dVLGbWbcJknPIJbXBP6YMJ84x9ciS5Vy7d9VjQwAPQ6bgw
bfv+eUrPONjPhGbC07J83SIlZR89GjgW4PcFygqT6xoHzZkti4e8mOCi1obhE4Rwl8z9CkXohK3I
owHQ+ANByz1URPMxJLY+nypmUal94kGf3misbOCjn/CmtT4cZt4ISjG9+GyaGzi9g13zQulBHfY0
fXBgScjIiBpEaUGXvKVoYZd/zz5gppFdGR3Q7dkPJK8lBzYr9nQqdYLrSc9VvrDgx46PNYz+imer
HPcqQD70DosUnJYYC3RVqr+kz9Vw1Fe/JigMKAQhHsSoZRMmGIDBOO43nv43S81gwbwNu02Tb15x
0YVhyGddIeFjBULweXYuvKcxD9b6jvAG9UPZA3WTlzYOTzGJI2p7AMeke2Xs5l1CUcjRQ8JR3vfR
7LuSO7VYJ3T5zqgQqvSTxu2WrQclz6P/8LC0oR9gY9shOnYVVFWyzWedx4zKXIddrbsca4OSzyWh
Yvgf0gavT1rWb4Wnw3g3tyU2PHhuMHCk8DWsgPDwfypjAVYBm7kd74JiuxMeXfabbXGBjHie0nZl
d+jd2FYeU/pKG24oHBMT7wHHHk74NqAj9yfMjJr+TzaVexFNVPwdomJwbbxoErzjrpMREzxLSALy
mTGsz3Yxw0cwTp6Rc8zSg9likvyopvCjwGI7VKsOGIILTTt+FirAEpcb+P0JlW4BzYkm7ZCaLxN5
gUAx0A+gGGHHM2GWwZq8EpyPzgagd3ABhr4KgiBskUCIR3l4rmnj6jbZhtROIbiAMypYO7vp2QMk
E7fNbMY6tdD/gb7dR1Y6nfqfiafGyiYDqvnb5PTv6tI9YaUY9uVnuAAwpwpadxYO/dHjB1iFeVCc
/EsIAjleEEIcAsFIlxnjduXAAv0gCiyGNeHk8OOtQns2GR/alqdGq/pL5YVHZN62+5zX6UsGCSJS
HbIQuVqKEet00UrM+KyyA31uinI/FfCdddauer/PjWq7RguUNx1nWucs1HjTSU5kaW8LisqKhCjJ
GLVU0+fLzlftkGUZXcmtAQaGXNVNxd2yqkuka3+Vsgkis/MdDJmIIA3Elj1sKtbocDkTwi+xFrGi
NjDw7hSuuokWg8s1q750GlcC6dTE8cmf/SWdyBZ08kQQ4PD6NfC7T8PezmlxbWwmjEKDS1IEwCT3
MiEuNOsoWUMDnVODk2Tu+/xPmXhHo0a9jHBHrcarIZJNnjjZJytpg3rRFzAX99LC/qnq/jW16tNC
0efdVNhiGNAlIIjjNTA4bFP+hfF+QgZQsfSBjGO7zilGaImPIyaYVZH6gkxiq+cAPZ2Ud/s+A8fo
ewPSHymKL0j7H/Gqq946DKofTAr3bzdyzF8MEkOJ6dop75lF+h6g2k+Oqms6GCQNljI/XZiAzNrn
PyFnbrj13Wn50FMoRjsqHn4krBB9ef94YkzkFmwHenIcZ5CI1T4BVCarGZSYrIp5FRNzur5p8l2H
kHVvQUz9WMkc93E+Z6c74ll+wq2InkvtjtJ5ofZCORjAcFeUYxL06tbFtgN6K1jWJxpvsu6jJ9Lg
y/zSZLuFpPi/+cd89uobFYHOf26OpnFKe56UQCsuU/7XgC3g2/W5L/+wy6E97ubN/LLYcoHX2BhC
wyHX4SHXA6Y+HalRdnKu9A9FGMx8XeQ4HCYIhs74FSuE9BEZb83TVi8Y/DualIpldbnDC4cl0m1s
zmvBLvMR6P7B1l4Ivt8k4nIV9xu7hU6Iy2Td/EnWZwdbWG3wIUjBf6ly7H5gaHclW1csXXQ8KAhH
BnnYjEr8UHuXgWNhOVRBcD4CbA8eQsNH4YibGH07ymuP7aBCa2RKTcC7ryUmbfobN08a+jm9+FdV
HJ35RWMoEs2I3+OiD4bLyLltnb2JCXSQLUGrblmdra8x8z3C1leAdwM/pR3RW+xW8uJtmJ7NTevh
ZGVHPkCBxdwQKOw0nRuK0Hb8QzXE04rypc57+mymYpqC9dYibO8OhXoR4Kz/hqTU5S929YgzIohz
gXt2iSIyRovh6+xiuZS+ZotGzMxekitOSUmQHSEnS3NBV7yjJJBb4ZIrj5uh/TA+2l+M+AlufDc2
98W1RdP+7OzcRy3g3UVLcKAL4tPhXHrGYR3/gzQapfv4G8rhUJ3X/t2aHt0KhfW/+ma9Qyw6lb4R
OO8UsUDbEtYb6F/ZydwN47Yn2dyjRX4YKbtvZJAf4D0eh2A61odwj11C+NgF7sXknqQ52UbBDGEj
3ip+8Z0fYB4QMXV2DOw2d+6FcJcieoq7wA53xFCD+ca72WDF9OAS9gkUjoQFm4T4YToaxuZ/NJ3X
kuPIEUW/CBHw5pUkAAI07Q37BcE2hPeeX69TIykU0mp3Z3poClVZmfeei5OSj5Z3z9VjD+X3qL2S
bw6/2UNxTvZUKDvbLsMzgahsm/0aOkU8qdA7QuLpsZwgybBFyMB2tvOAdmtjOi/EZSIK5AMGAcQM
QhA5szf+FU2hmry9X4zRO7KmKH2V+DzHn531wzsHECe317E8Zwm84/EzxvG6mZWTzcUzAozhZ9qm
+BV0iwUJIK0f5r/fycd6kRB332i4dPvqvp+P2olIo9Rx5zeCqSKkrKAsN6blj4qntzseQdhfwMzI
tGGQ3W5KzkqsPtqRENVEPy6qeGfs5Pzh3aWlJUrBE1p8PpUbnWImQptCCvl/8YkGeQHFg2L7kY+Q
1idv+o4N8GBkLnD0qt4aEqBd/s0+hQSmBf185H/v4nK1Mf5MTLP7KH4ssJr8FZ8ZwxpAHSELwLH9
WMWvC/jY5zKiXwscCcRq0bQMCieAZ6IWPvltGJjBwGFrx3WWuJFvYoIGOybAS9jBL/nCwPJCmqBa
Cd18Tr8LTzWl+D7FJROYYc83SwfvV4aJCVaadlK6hScHOvmgUmOiG0KCurzNDuJ8P9FcHS4VhcqW
z7pd/dV2Iz5I5xR9Tj7gPmgstKgkRhZIuDYRy4vuXkhPix2KsrcOVI/mSrupvqM9rauSqLINVsIw
R0zOnQGcFpwwQYykdLbpicPn4TXskkjcY9ApYSlxAGAhRas4HrYEj4eyHPA1LUfklajuddY/Q5XQ
8dCc/iw3y9eemG5iaqVJUgoYSvLbBQlUIH/aM78Pi2NRiy+NW64cjonXIu6+8D2uVSD7WJa6vfMj
7U0mkSfpB0ICuCdQmz5/ZJQSn+OmITj4jEBUmuG1ONsW+qD0LGmJzGSNBHy4NKVCzXlgH0oxfKO3
AfZKk2EjNqObHhJzhoRBinfSHlIQBQZ/z9KjF1NzWd3yUOGFIAmsOia/rAfu382R+UdyodHIjY03
NRxZmCOBStaugn2KwXYzaxdWMZ16ulv6beT6wZ1G4+6wa5mNb+5A7mOKAKr67zH+rLt3RaVlycNH
5ukbEs3M8fm4ANBpnsLkyaFW2VCorggruM7uKTMJCuXiSIx6yDliO+dKOtF7bfpddeElxjTSbxQ+
7Dn3BF8kuxJMxofh10BXWXqs0bg58BIwjspMgHzawXV9ELiT4chWNQ5HDpSZ9EeiYa/8XMlwEZCh
q5fD8o5s4lC3v/b9q5NCVn03BFicUgCTqPuvGp8I3aJA5bttWEqseYwoF56RpfTm69CdimNif9dg
3pDuFC/ISFgCkieeX54uHOMXTWJxU5LSyXmymzMC8fgsdrDEVW9r886vZEddQx3sW7s1Q740VDDj
Vb6yLNQrqyv7jREH0mT9ylk7LrqQ6jdeqDa3gP1pGylIZUA4zjxeQ1gdM5Sv5c3iErZaDR7hk/nU
tE8z3rHBrR75IpruxHuOk5OqhslrbPAlyDCJT2r3C3lt+qR/W2FI0cFwbLrx0+iDxfnWx++8RSLo
0CKmU7u37jBaXrXUs9WDdG4RiXJrOtrMp1yNyQzd1S/AnsmNkoVbdGZxuS1Vj5mHU6F33I+eyjIl
euK1Si4KzThfISlii2Iq149IY34QZkjXLmLsFaCDOY4e8JzoIXnuX2voMCFKZXadUwMptCbycs+d
5ZuuLiXVw3AoPszXHrz1c3UgqoM+NvGJXNqA3JtEb3Be3QMkWD/T4bmky7Ip91wQGfCcaHki6UD4
olcM6qja9jjc2vmltv0K6bubZQE2BUQHqFbcJA/tNkCOjcEsPuHlWxBcX2o05Qz8pisWqkT34j85
93G0k/fDug5mBQvQtqxAyyAeBjhpbbUnBxcaU1+etPZksI3lR4NnAm/2CLdwb4Jbwl/xAraY8kp3
5dxLbqTW4BwbJeZLHvUyUhrad3hW3CUkwyFssx3tgvaU+9PKqISL8RaVyY4t8cq+eb9x6aSg6Q5a
KOgSe7bIIdpF++FKGxSoohZK72rv0i1KFYjpG9OTL2hjwGWU7VFCsYbF3qHDtc1Kl4859yPkmnty
qNizo5/6J/6VfEYU+f2RTjZvcwkdsRmj0oVqw18SIFLmoafG610EuLwzDO4EZ/LCiGHGYNxuGRp+
x+LVR+O+ywj/c1kcGceoRTRcuBDtiqN0q3yh9aeor/GYb9UL7SD+1aru6EtIT7I4LJRnUeOjytkl
H2mQB+Ad39XYXzklwP3+6N50A3MTaK6KDbDa3anhp2P6244hba1G3saXJtS553F4YV9mqJE+H9dP
eq3phR8zFR8ysy6Sq75KtPghI7MmbE4tOp2Z6RIfR35Mfbujl3suGR/RXX2N4CmynVEWnkgxQdRV
ZwEBv5wo3Nkd3DGDP1wmz1y5oPkogeTbyOWKUdF389OE7CX1no2F/YPfLf02f+2egol/b/qkDbAj
nBRg+5v8u8ig7yI93CmsVyqWMFUCDnGb+wy/naYRK7CAxbcVJmkSK+87ygbIvKil3rUiNPdUG9mf
iuA822Yh0mM7jH+NP+2NX4bQG4ImauCP4sYXfiHyTdd3AAaC+VU/APkwPSkoQqFqYYTIMe68m178
q7521xZjKM7S/RvEkkC7tA8sOo4Pl5bNAQSctbV8xgV8qqx7PjJNDjrmfGEE4Oor9UkffOeBnfYs
6p4/QX6VX2kIpsH0xQCcO8zHnXvlY4FIgvAaP7ppj1JAu6M5OYGC5RsR857PCiIYrW9WqT35Ll8I
sr77Nf2Mka1zwUHnsF994zJd72HyUQbxrw4uZzuF/zYLMw5jcY/c9KZX9ack3XGk/EW/GbAAP+cl
+AggAAK6UvWSJU9M8/ESKr6qHutXOgb40NI/JjgJw+stbTXR/qHZsRN5AS/IRyTDc/w2P8K6IWG1
Y2QVlMdFXCt85CjMei7T/u4vtz6YfG4qgXqZiICgLOXpbVngqOWiPa7d+odlK3Sq++aPOYB6SDHm
cxWWoQ1sRcsN2xW3LcpZJVRuNP6gft5XV7mxU88e/cPWoUnENsFjpi6H+60uPDxpM1X//MKQeMr3
CI8wy8D+5AEGKK40rj7vlQOfTvoHyd44xKF8yQGLE1xLUGB4Z68lFXPHnrPsU39Cyi/wwmk47KUI
ITLiUXBLxwku3L675gDYORZH8cibqqh6ox82DsZTY/0AZUt3SGjFKPI5MPT6m/Cj7qtwoa6geQKs
egPVhueY4oDCddmNRz6T6MdJA7Lo82BJ/jVwpfrWXFFya67zTtSiQSDutqO+64P5cu82I4Kv1WNP
SAMazvfbdEW6xDAyIVmXjYMpxz2kD8zAEzAIkUWMv/HN0TbHqbSg7QAyx6PChgMym4EkjTt2OuQ2
oRrtbOznqIUtVwOeHbuUUuU5uTjCKOxTNBsvZHUz/GGqPkaQ3ljMFOtsD/F3+22fqEZAAWLqdDbG
w8p56lJ0yGCXb+ntM6eKcIeT7pl7+TDvCSdQkTe4HXUdP9OAFrcBWPSqfC6XBT3GFxe/sWNFbmji
Tm/8MWMeUALGjIRlQqR3NFztCvoDDDqQIyYthd1ifzs/bFlcZdJr+s4jtag3Cptl12JBCGEzMK15
hsbyw/F4YrPrUIrRSPR4mfwBM08Md0FuURhoyCTn+lCgv79vikvyK+4/vyYd+deC9XDjT3FYBBQL
e7ReofG+fDGUBFDFyOPQ8j3jCPhH5E1/Odln3upt4Rvh1LmRbGP0fAr26DHJqlFMhXeQGY035IcK
CFfL9XXbeQtBciX1smIGIxRu1vOe4eZuTgBwoY3aCrMyS0Dy5df8WHxI73GAiNFBk0FzYzO+joyE
hsPMqsaSgvkt3sb9zvY6fO++yjYEyfuXZQA9APMGKuPQ8tOLcaMiMW6i8Ql2erfsOf72BHVRuXJf
Dy2uAkKgHzoushaix/lOhbFww3FKfCwdqvfysuTB/QqF2JJwYQeMDTRcOM1DeukQ6ocGhm+8Dz9v
zFLacnueKp9zv/9ZL+XR/gEL2xuuQ5oSmuCLRv+aHBLcBFQPqd8PLk5yUSrgosajsKOsCJZwjd6m
2GuVR/m1OhEnlnBaMPIU69ilV3pewoE5znnaaGjLTXWH7mXFxfrgaD4CBjbO+m0hL95F0g58+99s
henOBjqdJnFpez3p+a45JATI3ndr8ZE+m08qEZtMLSj9GdD2W1T60iIucwO63Ev7yc/vvTE7+s/5
SX80IVMxAmN5Kn6O/mUVXXv9R++CRvVH/N9QsuETvgLw+qIeGegQvJ5RPmRcRx/Yoip5L05p8GNU
asCU5UfstMXk0c/ig2IuykBje38mRKBJwFNtrLNz5ed07Eo7JXSeLBodkotLGRE0A7bP9RWlbh2g
tENnb1PQcS8PGR7P5M+TNTtvyx0KSk7rUfAh3Wj4ZPdfYMFgcmAsuKVCnihKkdaJ4R3pI3kq5khg
yIyZcEcACVv9s49F3exsmxUZ/7bC2cAHz4yasamon9gvLSQ9N+2dCgfMuGvjEgwS9/7XAjhoXOw7
JhGPksCVkgXS8epGNxo/7kjejflPtpkX0Ki19XonMQJW1jf52yCtZCSS7qTkf1GD+PYv0y7Uuw76
ZslFH5CUOjDaBkQI592DvB6YbyuMWB+ra0klD9n7hIY7hNrN0r8y5HJrT3H5sJwnLK7H+Vi+9jv6
6BvJjXak6G1nrw1Gr3FTeiqbmsOxPIKaL7byp+GrD/mRaWKAkRTRoPJ9/4jdYPMx8V7hJT3w5CdP
6Q6q6W5wxc88v3WbDw5I/vP8eEFWsos2tH+22oaylr/e8MZsTH4ZHB/+4bgfDxLaDIlRXvase7gm
/NK7u20Atdlf3D6QwvIRZUawHrlCbnzphIT/IfIeqeV25T7ePH6YPPh7aJDb1aM88ZFzu1QtSHlo
fmx/LsrW3rPVecdi8zhs/r2kJFz+ABDYh5lHXOgz3+d04+BQ/kSntDU317c+aN5/Hj/O1TaMXETi
/BeT64FbN0uo2zLPeEg/61/kFzRpl6vC3W22f/TjGmhv9rf8DSvZmjfj/XnBmJtuUMlWvvYzu/gy
btan4o0uJRbfADUjl7kIGffxSScR2AnetmAuLiRXbvnq3i4LW+HiKtsxcHwqPf+CV3X1sNjuiEw5
QBHCC0U4bfYAKnVrbtGib16Xzc/Ph7KlsGUECTfMRxexXz+YslT0sk7rHiwJGolt+FRt2Z828ubK
0UNlxPzzvO7szfm4ea5Scg93zL1il5H3z3oGh+KSDbNZthdW08nec3V2K+K2UBlucOTxvxzTbGcM
9w2FOT/xX4DXggEUi0ZM2gZPHAZ2OKfjwXSdo6LtDJhcGB42M81el9ub+aLMeElJMPL4NmSuICFt
wu26IY8GcDZ8Ayc55gdSXLqeAgIj9ZaR2R3NFBPLq/HQfGovzr7ZoVTb1i/dG+UA6WGENyEwT17z
LwY7UAhdmMgHIzBd9STt8evCm6Bc+zPf1mfzrSMqgtiLCR7EYdlNx+nI1cFjYuolAekIB8lDPoJg
z79hXok234wEOJrQDpJhsCUk8mVGQ1mfb7Fn/WF9ZiBV39TnmOg1ygPTOUPU3fBT4LjMG+Nifwyn
liYZomkKQN7yF8ME5ze3dqpPjMLP+gKGNL5l1LFH0tfZpivKdwRb6uYzwSFLrXGKfkgambe/nfpy
m24lo+UXtT/AQXxWMIJzgd9UtxVtA+kkbFXY9T2jdLlztxLmxQ2A/nz6tP6K3uPyoPcBk2bVI7iP
olVUsXznbjp9cBFtaYU957aby6IbQVOhav36D7rn8IG6nN4ZJOlP6lgjHLELuAL6x+CGQFYPMYxN
TBcKLDqWm2aDGmfb3FYs5rqAV2n5vu12uH+LW3pMqI64MlBe0XHvXec0QaPt+Vkug3TyAfAFM3nl
dis92bafDMdG+pg6b5xe0uqSnanhIZvkbA0nmiGPxmm4sTVyVqUs3G5Li3JAakAbeXlVrZ39Tt7G
SbgbGvFaBNCfIwJk8lvSn2UxM/AIiCFNB6O5aRUvCE1doUa0Poh2KM/xofZntq5+PaQPjLW9yU89
EW9NhcoYCgEUpwYk6tile81rogtKl8QhDIWPfs80wOXv+G9zgG4DCfERUVnzXR3MgME9hiP+7tAc
zF/lrJzVV/m3Pkln89EO5Mcf5/6cij2S29Oxf1CrjfFGyNJjnRc/3PKML43udv0gOgC/8WeT77AC
UufkMS42GDQujifniR5QjYQGSkZgOLvRix54fk0ILD7TLE5R7gMlNoxyBxCFidYzKYGEgtDnM735
JwfcQ3MDwR1XcBH3QaIn5dOVD0uL6AmG2TnhXzrqE5YHkYBGtYchCccPsTx3XG0kVjib4trT0UEF
p9EQRkS9wcnuZvh32T0YFW/InR7pOwCr0ulM+DinKdXI8qu0EC5+6wQo9pAwJee88jgVHYJaR1+1
31Bu1LrLyHWlvwKZU+E9bBmKaSPyUVdnd2ADzt3UebKdL60729J3/8vhn9U+wmzd8XXw+ioc3ZeJ
4FTnapOwGcz0NRhWAvb6xPZPWw/3qeG5s+mivyMX5hhT8nInoW7aJObmh3dswLUFrozPb8c5YfMo
vlfvVjg9r0fdDNcDHV2eG7BKExF9Oy5lSH4ZSjO/oGkUP42PvKb1FYm0TGTzzhoemgbROw0IQOn9
MxUlPT6Gk6Iom3dC44IrU+heD1PGJQPSmf2iEmqDlKavGA0qXEAdDQZwyqqbnfUxjWZyURXPcfI9
1mwHu5Gwi+JvDkfIPsLRIwhPY17sGmzGyqR5lfVpJPGb5JBBwZjBieLAWQqhZJipHFXyUmtzhN64
koKLh3Y2SEqLGMJy4qBpwEtH3U1Jt+T/xPo608cEixeZAJT75Olmnlb3QIBh27QAH5DID/NxHS93
86TwRWfjUQjDzHLc5Ey+AQHgpUamTRGDSNOWq61K777t6R7qfo5eX0W52CAdN5gaw0yJCiJLqRi7
QMDqUv6hFt+xAe3aJgkqXfXeFYlTNHI8kGop6luHiI8e2keflnQa8R4P+zLDYETJ7XSy28/5W938
CIxN0WoviUIKF9IZaCXJmkAMRoCH413LAgEQBb0YqIp2GDMagWTlRoGw8kp0jLI7nTsKNkosqQiF
m0FbAgIODEcYe4+Gw7jdFAnAfXZrKUEFLLfNWM/qFTOZsNfaa/OipZytBkJQ6yDkrwQyAt+EQCud
7YVUYTaDAhDu+kaA3tp8TOr7nTR0HDgJaIUF5KYuHXq2xoguOe+8x3hlZN/g0ry5YWWjYJHy95HL
x1z/8FHCyJH45vjN/ziiwJf3wohZ6R+xHixoGRy+RLNh+EMbTp8AygAYu7M2cVMggRD4QGcgWxU3
z/CIA+8qlBs1kZfIq4sE2REDJkYAEspvREDk7jk5WXMLDV3KfZiVQ++qJRgWWgbwCdOCYKPMjUFx
AWrZ8mkhOxLEGctw9lXU+vGk/Uq8pcxJdxr+o1wTapbvCYEBbe50fhXwlgUDiwS73rHGh44L70o+
Utp3D0o8P4HLnBf0bbLvQJCjbIfeWCFIYqdlbebfNTOIPNFRuZj4xZ6x4yuov+G7YbrAIxwbt4pT
tJZVd6F1J2cErXT5ce7UB8OpqeZhIrRV6ksLFAz6zSWhm1dbRSca03txAGJj8V2TZ0EmHIA1cH+s
cDLMHfFr1rTRtWeYRxDOBJoWnEKf+piqBuoqXrfK8YYCiw8diEXRoyU2eCUx3PblKoQsgrKLrIbk
jH2PD0QwCQWWuWK6YxcHxPid0FhyfGk0nMQKqKXHewlmFFV8jlE9x46WYaTlibzTUMwRaRXY2zM0
ZTz3av8GICVi7RUFxya0CIE9KWz7XZ4wAornkHXUcU5D+BEYMHDTK4wZB+FJrtrPUyYhMaBHHTeI
pTGqMQWC8DBLdIGUj/6xx6cEDjZev1toRFL0Z2U/nBEgAld8SDJJnNKgb5GX1rONVNHajcabELcC
P2RJMet2pfa00BOAiFK8lMaRe2+mBclqnWKaLLm8vZt+10qeRLAgTyn6Mk233Pt0tfgHsIgaaiX8
gXPMiBT+6uzXwKTiMnJ1UfzoWMFwZJCAnDq7qQ91sjrkZIudEDvxhq9QeFl6Bjn4ti0nx5T9BANc
+KWqyvRMq0UTxaLWvmetP2qA/CqKHFN6TNj46jo68ttULBMDU6g6MQHdxHuJE4633pGZxEXX4SrH
zXXOaIGakFsNMlYIVY0pmeR4AxItBbZ/j9lzmFIjgIPrEetc6dV33mzOVjYMbzE22JUab20/gc5h
EDJhycRIN4iDRAvAjoABaYBNZVbAH1mWyhcwXROLiADUtQhwcYjBJUAhODTpWzJkQGlf2rk4NcSP
L/dxX1Vf0JAibq/8ZopeNKFqgySYNpbsAAmLkdNEYuOwAI3xNRFlRaustQJBjBpRcCNWM7HKxpO9
zUf5DVhCw9dTTzIL+FryGTcNKwH2HbwE9oaG7dViUt0D2oyx9y/FAKzmxLuGLyG02UuDNZ0MUosy
XbMAsF1SOv7IactlQtiSbRC1CBuyodfPsa5vS+GuWNnwp86HJimc/xZNu1Kl9lnTQOVHCakOn52N
96Wrn+4tFyI1exij56UToidNAPUs8eDBAuKb+gcMU1A76T0FkKfIcjhUDJ8QnSqk32qszKpFlmIC
kOFw7JDBO5jlJ9Ui2B4QZ/3bms9VSQsGN5cg4NGwWe2vSm8+BYYaUT3d6gx/dNQ9IeQcJIoYSgkd
eMP/DhdZp09MvxFCCvRwJkUUA5IMYlxFmGrgOnNaL0b90R2FZ3PJ0LeUybOxYIrJiBnGro95pmY3
hwWD61rHTY/1ie9CzUC0O5thRvAMA79BnUGQTV/zE+/MRumwcBj08XO3INOi3dNMQjkZ7zTGf3y4
PUaeGBaRgM2Jlfvvr8vTgCgG/ycIuAxxW8lIsxaAGItjXuc6DuNpFYNPKFwCtSQXbwAwBTOSfa5o
Pkm7cpF0FmT6kTDLXJ9wh54rVglJgk1KqMi7LPaEVnLA/FmlBYeqL74kIWMVyCfVLryhJ8EO0r+E
jhidrIjK4pDvaqDsYmpoPijiYc0tskzE0A8hcrpXpPWR49hme5SwkwlmRYUyTBVQFegp/LaV1oga
eSrGS1SdalFeVYWTEUT6TqgnW8DABra8SnqbIyYkA621lb65QVS3yZIFaTCucE6kcevE+lvPYEBh
vskxivVv6piKEgXmM4H2ipEQ5nHnyNqx50KqqAyHjABt6D8URvcHrgdHpghM6NLQqpxrkddY/wi1
QCzABkGrmwtUzASzIMpTBWxmUKsJ4oKNC16QRIkQ1YVV8ENGJDo1auBk3zClsfB7DjyUll8q6LIL
kPoKW2F2B/xMHJmkyMfESnz8f0MPAePAgdXc2eRI0xMlYYlEOV5YOOMDN4JaOjHJ5FQQhDfOUmG4
AM+7UDepztWAlihAVwAH7Zk26vmOitr6KpzvHN3hBJxU6IjZJESNCQXo2HZ1wOSzwMsV0/9uHQ2t
L1eF4pQsqVhinAmEnmDPRJEj9MzMYO0nSjOHYzFy0DAx6uZDHObyOMXDEwA+cdBBChIArH9qz7wI
R3o7Nkcx+QCTLR0shApQP/xiuJ9m4ztWjxna7hghzXRoYFZp2jM0h56muEDyOdV3hgRTc96lBqRT
ds0VrHTPQFkaIFY4SR0uQ+/9QfolKIzqk0qrJ2gAVehMui6l1IpVRWfUxC6WP5bYMrL8UCKVk/AY
RHwlg8jxTfiklRH31hDWK6f1+L42G4tyO6Poamsx1qbfydY3xxFy3OYfT0IcAaNDXYrl16hIpHAY
3UbB9C5QsmA2a4tYxRStnfZYElghci7q6B4O6KBzmYK8pqRjeDgx66XbM33w6ZLjIFIs+pVyANQo
KcnolO/tTEIXrLM74lG0OI39ZwPsgT3KmCwZHkHmC9RlRsosqCjh+qV+BsuzARjZG3+COirp1mux
dMFc9PuMNSChixnJHushjiGLnzUuuSzQpX5btYeaAwUJT25D9kPSKNzUnbjroexg0jTS4SPuqUC4
ILZO/gwBOmEuSXubYvBudt68u1uY5yi5CE2Dw8gM4u1+/0nBDrKgljzx5ZLXy0W4yVT+f5g1nwC+
B15BVgU2mrx/FZWANVrXWR6fVg4xifq4BiQiYxXmG9ORC0s9Uyzie++DDd3NyZ4mueP5+M7ZcKz0
mBJmo83Kpdc7cOUS+ow8cPRzQdmx4oPtH+Z2gScB6oBE5Q5TVEx+ymeEVaZuGFh1OuJqbjd9ui+B
30OfKqkp+9w8GOngiygK1Zz9Rbc8S5wl6QIYUkmDhmIcC3aMLVqAXRwJDVdL2KnOYZ8eKAHwVr+o
iESnCd0AQSCRrnFixw+rtLcwC+Po1Mv+e27HPW0jzhXWJI94AZGlrZZAINi1eT6IWrOx1bBOrEu2
LLzBbWmBQMRzLpiA/z0BhF595qZcxLJgbaAPVxgeMojlmbUDGzsb0tRyB3/C4/OZ7NYnxvv/5xLj
oBbL/xCV3tI/W0xTibq2ceoPK16gFZNodo51+RV8W0H2l96fTNQ2cpaQWtjz0Js8GF9VGh0FxBBb
+2NXJDVEjf7caoNLV84AtpKpawiB61FOnFOOvdjo02f2FxQ9FoWPSEQQ+3TBtq22T5aKXI5DTyZl
QbLjsJ0NnghAwE576xPaFDWh2TIRPOpCJDKXzgkpUzcl5ywXGM9rvVh+zt1fZmAs0EsJC0TvGppo
JDkLFKLAw1Qc6/AWBCJ9nuj0IBxhdxVUk2mkW8ecxUTpoNR7p9YOovoBTqmDnFDq/qHs/qBSsG+K
GBobZPkM4bFN6DdR3y2tH03mGbACKWYVbZLkOQc9LRoTS02opjNjDIJpie9iXMKsZA+wooPD+AkD
CUO25RwVzY7PaxLJ1SqQhJWOFJwCYo+2AO92U5kF8niYYnNni10fwmj1tMgYdZgCjgMt5+GJ46Cd
Sw/iEc6xCN4GQOc9zETBV6O0RMtE9jU/jfgfNO2Oyrrp/rrsFsdv053OKaI7VDM1NsdaYvDDp2sB
/KTi4Y/YuyS+9+Dj4YTu+/XtHo+HWj9RNVCc25vpNRIqXe7GdXaySs5Vysayvmbjm7qchWWjooo1
YPoLoKLUoqFoel/kF90h3Ap2Jm46KhOeB0xImsXOkuD2A0kcnQbyywsO/GQrfqggqStS+tSP1ntE
bhnboQO7XzyZ4tBa4z1bbV9Fnw6Kix4C4J0aKEV+OKC6SeUWwGnJJ7s+cpHOluJJtdYnE8l3T3NS
2+vCM+1UT1nLfTcysZVGzFFpEMHj2qv65Kmkwqu0F7R75HbE0+qRQUXX73SyqEzJF4ETRt24lKYC
Cs2ZNdBEE4BCG0z+IrptuDU7mMNmJl3khb4lv1rV951O+56dSbYlPs1y/uzo1iSSehoQ9jsrmv5A
1aKHnJ+S1dpJoQMkFgHDnHZokJA9pCvqMVogK0IyYJzAjEF0aoi9Y1SEPPwTUgsV6+CyVJwYtyJa
H+nLA3LeAE5Lh7d8fU7khnsT7CVqS/PB6Jm0idsj9UGV0LuhPYFTdIEK2Ixwrdy7jC2e4G8RuQms
tOl+LQyKEw7e+39v8ibtAd4d5dqom4GVayeQBmuGnoUrp9PlCMXxfwPujDN7n3KRd6r2QUCq9ARX
XVFexPBRV1TkJAx9aGDoLY9U9pIJOhwBJ/EIfYwbtVXHr40CIJz55fqeUrav5h+v2mBhik5Vsbyu
A/s28iU0PKt21LFAFDndVBBL5VONNrtl0BxDMbKzw4D8Mm/vXwW2gKgPRatRoBcyGOtlqj+kTfk0
w1sxmvYLAUfk/HCZ8g3UoxGhQWopP/e4K1kHr6IcB0G0EJ2T85qwoh7HGaVZdlg6CWcpAdfTs8NQ
KBoDk6e1NtpzuzL8kWhPWdLqLxr2rEV6aCf9uUXe3ZmMg6dQPLjTEB1HSfJ6lHECsDgA6U2QVXt9
xAjMV+4ktgtalrlPZzj8DhkwzG9SapEWEzeGxDUU7YQV7S0K36Y+DJSlIDw4fEWnh6qrG6vdjHfm
3izngoiCFnDlcj9KNrUcFaboYEPRlqJoJ7pZ1CzcPMivNQ2Y4JTpMq7vWaU7Zf3lEulI6sn514/Z
Jw8JzeN/Jdf0IyDcgjnCqUD7SHKdDNMMY25kSfZ5qN9FvdORhaRMZjCjap1meh/iUSC6UxyMixAy
mSvsITe6Yy87TWRqO1H1zj4iqK0J/Lco2Q0G2H1qJuyt7BKMNnC4gfDx2FwyWMUxXXia0ja4MCdb
DwUqH04GAca4E94hoXPLtexLHE55hxcIBzOlJh1qIhKwxK6Mwe7TpZUOsbDSztVlMXXsSUPA4bnQ
FTE7OMdgyBmvt5y02qiwU4hKUyeHW3KTwQhADrxLLVKiVX82hvihzR26r08C4BNBCGGO/zLUkAew
qafVQjqI9hjRrhBgF55lpf5KTStc5/F1aMmkpSQWW1Y/j0yomO1lShw2+T6TCkJuWew93QdbVs7D
TNc7r9Zj05KnAYhS8Bw5RCpa33uOCe5Lkw2HoOXGQjtZeMVpKRNPxswHr+ZDZHH/hX+1RkMQIU80
OjzFdGAa7hUTPX+wUtV9oM07vcck1tSQoNbC9tfuIUpIlM9BRJcRz/I8Op5icAOgYgyrGdcXhRg6
mqL6cKjwtJJYYhxp7EWOvUI/RufQbxpMmwPjEaB4oaSBXqTtrmrPtdzs8WWwtmezOt6l/jxqV/Ct
FdkcRBDTOUqq9zoFHti/zjRRBTOUMnxiAif83ICASiH+qk51yK0NAvqQzf6RX0UcpLrABb1fwDHS
CHxptPlV4u5a1P7Csc5I2SZviLsJ8w6b2l8kBGWE+BgkWdnvE11Nh5uzgUoEBl5e4lfupueor6j0
/kQ2qvg95MxC3nEm5dVseJYz5FC47SUzfWiju7wtANAlcsksAa9olk8QSGgOUnbaNbNeVI1dguio
kPSetDXlqSRopp+4x+ioHDU9oKlL9DAG8bd5+P4XrjDfhS+W3Tvj9UyidociZcIdXlRODrPZd0Ks
zdPSS3DIv1fC1UE5yYrqjql6GtNwUYBBW39zQ9jP8kD8nkzzvCT5jr4HHW5BIAKYVPNUDQbGAsYA
tUyqYN09qvL6WavySdWrL53ww3uyBADSEC0TA/aTIz6yUV8KJptucA0cMZiTbwQtOF3ZyCIYJnc+
69LMQCHYn4Uh0aVCLsKNemgVsA6M2S0ZzNyIl+hzyUse73/lGC2AMdZPXWTvTEYqd3SKei7GRSi6
nPcBX0SBdQBmACQj8j//oQSgfZVs7kQyJ87RxrcoIN1DqPTMsPguzjphng3BM1wQOyYcbXrVrKcx
omM2GKRdFHvunYdMJzGnAGte0YhnP6LfYvACIuIrEqXx1M44wpNvl3ea3xZPqFZhbpWJ8uMyNjbn
nhKNpWzAMm4Ypefa+zISWCXIs8b+vvRA1t7M7qNOn3XnOWF4p3zTdr9wW6FDGBEhPDgwzEnCy8an
phLSByfkZNaRFMYE6xoT5RWMuqTHxw1FQKckEzfOfEYDCN5gZEYncR8XaFV5LgK6AdKTWqIMUIdP
hjficeyZlI5qflAk6iG+AAsukfB6ljHOwLREON/R0u0aiGt7xjIqc/Om4Y82MV8KPK35stLnT90c
0XlF80zgzVqk8uIL0UyaJ9jlAcHodl8xAm62oiKhISUetPs9lMaehDMHaBl57+x3jp9mo7A5f9W8
XTPN3VgRWIaJe1PxJNvlYRDtpUU9jpHpR3a/n7nTZ8vkNUTKJUBeCvSH9Hd7ampH52HG0ckys3hW
ByI6ILsDWrXwU/GZNh6/NyHxB25UbzCIQx3zZM1XvMvitBxtUN3qdskorP7FU4xEEybhQJurp/N8
V+V9Rt95VilT6LTQyZVTcy/RVgQXs9YGmjT8FMk9sCRmNw324PKePEgdOgf2CdF3HIZ8p6EpbUv4
E3dc7GJwZ3B+cHV2S7rpNV3BldrN5FJRWBhwa2srNhlDLl8FUnCUtOucTi8cJot8jpo/cWA2XIqn
xr7lVG/jayTXO4CpL/82BQo78fmZdOlVSnWreesIEWB4xQgnK78d5Cgcr6n9H5LOa7d1LImiX0SA
ObzaysmWHNsvhO1rM6fDzK+fVR5gMGg0+upK5AlVu3bY1m24G9J/aRpg8ouhEkRMP3+P+WriihaH
yB6LUbp+bjuSiHkKcChTPBFqlGsPpGOwF3F3s5pXQH4mRWxg/k1A6V/jSeVwmgxrrdotw2NbJWcs
su+T/rvqux31yUb7s56/t8TDaf4KELP4GCTQ1wj8Jus85Nkloffg+fmzMfmHvsFmGa1356NLAS1I
SWhKfWb/8fDow0tJck9M9EFNkeABQ/bYi5CvkFBw4UE8V81zrf/Ms7cWtxIxlDWJu0owL6ShO4qx
5ogBd+oa6wFD1jD0L5L1jTIXaPRRvpc829nEZoTDzDGTfZxwr0a090uPvQ5qxuCWVPVjjjAEm5Vo
/BZoR/mPHEeClkpkI711j+E8YjgubK7EMAo38bAhhvtuoXClNa0shFtsLiKvJJavNojxJdgtQ+Ww
vOpiEU8paDrTVjrHElyGcrFH6RkTkyM3hFOiQ9Dol9v1YsKjqz9nUuB05lwTl24XQMdJrrGLsWmP
3TEB5uKhIG4x2Li53ZG8o704EDQlM12+vY73Iqdnh4JnEVSarx3jJYobQMvEgaENDipa0OFnhQiV
pZpCCmK2tTZb51hU48WkFxgXopaMeF9p2ofLxpTHruvRGvc00eUz2v4aEjJZuv4w2PNWMTPQau21
C+y7KO0lHKlvy0cbBRhYQtLCHRCvYnIEzKsdmnccqxQR8lI8d9pwDpNEdjd42YstWGiuPybtweDQ
laK0Ur/hsNaDZcvbqJPikg/leg6hS8wkxLj4FxmP8hPmDoYzHZVYDxuY6GO23AdqEzGBZWruaDip
02XBT8n+WvlPeWudnm/zTLH1cAb4NIOHev7w6E7GmDNf21Dvjt4Prhl1ZpFXAynlh2+eLBGpUwBy
rB85wTiCAuPKQ3WRrEY+0wXl74HhSWFoTfvB5GHgdCn/EhyBvMdTCEGocxcKRuS5+Q5D0jsv+5m9
fcBYQJabHe3Q9scB/fuN2QCXGPt5Zo4KVaSKCIFruBBecvUD+sViqhla6qTVDxK6/qEm+HdMmDgn
SYLqqMY7E2ITnDWbQnQgu6DG6gpOUvuzzOa+gsiLuSV1SNpNazvqVwPmetAE9lP/SS48QQzhS6s1
N8KfNYSImiQ78IgiK2EgPKeHkIGw07k35RsPGrjtDENqci+S414zmXbz9xq5vMZ3Dotrz29NU7K4
6jeTdjP2orUVupvaJL+X6aAfsYQSckfifUSUsJwok2ceqCHZYHetl53YSqBB8c4Kin0GLpUpqObM
qunaG0f7ci00evhD69VHhJy0GQhlt3ekgO1UtJOv40WfMQZuFEJMH+1110PLsVmlPSotHANoX2ST
Jqy7AZWlPR4kJ51Py7jbv0FUnAG6YvqXYJNN/j05IsjSVqOFqMHzoR4xaCFqRGNZsFON4GQz1jDQ
yxI1jUAofUhDIHVoAly23Gc0apNV74fy4iqMCzT9mCnjIJ7PxLmsnbhNGZpCKQQzjCmmQXDULbGO
c5JwTeobSpMMcKFtYAl0rxleWgLn+HQK0EGZvxDTRQ0lW2cxvGe/ayDJKRreZztuf5IufQ7H8qZh
rIMJYD4yvYNq4pj3HIHLUGwyAuQ8a+YUJlGVtd5FaiNfHU+yNWyX04Ibe4K0VdmkrXqkBGA5tcQI
i0xcOpJPRi54k0gFmTLbN+JvKSwMCIXz2Px9O6mwrWDYRUuw8sxUriEdpYu58zAxYcH7QOYGnk6F
FgOSd4ARqHeKqx6+TvCfYgl6tMnzM868j/HSV/jRVu7B5wmU9sdsc2TDX8rtDgPy6h3INV4ONiMB
4SfZRo7cUH8cMk4EKmnDpxRL9JOl1ScMkzM80Pn68UF8g8e5OWD6vneMAyuEtnywPgdJpXucnuQn
MClk/1CH35lYjdnJQNvykS3uJdGrvcMJCE2t5Hr0Gwhn2gDzjegKTcP7YuaQtokaXfSmuBs4oMro
Wnn/EvdXTkajGVdSEvie2s5BsdVDTM0xajE4R+BHNqPCrzHiIPl1eSGzQQEORf2cBG/4BFTMowqy
aVjp7o9QjCKHiEi93CWpWjOv/GlQziacHnAjDnKKyLcCfeVm0kxIqCHXvt8+TOZhzPOtqYMbe/zC
id41eTJcCtMRVx+KDqthUOG8FxB8cvMDsS4yyNl6xMwYRf7CoPzcaeepqfkDPkR3EqGfS9xLQywx
B++nK3c6kSS95CIUB62C3wo5A6AbIiBlITN5BwwLwabmvrsgfVqjNnbH6yCcidK1wmvd2A3BdYSM
WYYjWnlolTj/G3vNV8wkL5zYTvjKjO/a6f6poe0eMO4aYxB66k41vXKn8D6l0VRJ++WDCDARzQfy
cBxzI8bcHY9c1RBzEGd1WY1LX6yvq3KB94MFGutavU99cv+fn2trt3Aw0trZLiYT9JahG+5qeCBC
FFKiE0heAeDbNj3ZCI6sKNnjSwuB5sUg72shtOYQFdajxSeQuFPMVK31HyAjtRfkHyYPbvCWsuFB
7LA1QWBNYrC8eNPE/7bUHiHPhGn8n51FZ2Oed6x5G3OoxRvQuLN/rOhISDr9JElt407sZS3qgpDi
u4JlmZkfspFIJdJFVoUKMW3Z2D2PGEJPjG+OUngK0IiATnF2aZQIUW6cBriJdhvvfRCgNmYqHABv
yduxOcIy29rk0UcTowaqyYrG7FLerNY1ByZ2iQ8J1WDeYLjYcfZEaesE03JBJu2D5osy8R9vU0c0
FjEMA18hLAhAuX3tiRgoAd8LKr4gIf4wZZ8QMbJO8VhsQn9dReNrr2Fe75073PnoI5oxoxSm2sSg
NoqvPUQVLt2EF1/b3t/yZx1IJyeLYyaZhuzMxcKhqkjpng7M6lZ2NjNLA5uqHrTqcZ7ErB6d6JxM
+BzWzB0aSq8AY1tJY4++aUvh/DDzQBtrzpec46zDrl1bSpg5zl2n6f/JFeQw3gmYMTYuIhXtV+li
OTH9LL2xdoO9B7Yb4tKXAH9XDIcabsrSZivF4NBq5WLqXzR4qUT0FNIbouufmUQ1TESI3jKiZs9R
s2rlsxs58u4UR5cJfSTmbHCq5BACbHPhO8TCfFUzOl1MaiHyTPNlJHydHr3CI7n+JR0jn51DYf9O
AeQPMsBmx8V5HEE3ntfS55ug8gJ29j7AST0fdPSTBix/L9jlDWauvoe0GbIf6JWur+2hlqbbiDC5
b14tAkm05UMqKumgWzzGGEJ0Q7gOQLzE+U/ZDljNh8aYcImiQ9KeE+syNNpJRqfClnPIIg+PJg5U
wkay02RHTdcQ3KGR+aCfHcaeafeQRlgztWvbC+75CTp5qsxvbxnE+gRPBPu3xTFiEKcch7BOWRtY
bpgXG3xE4L85x1wGLRHFUpdK5Qiplr9eAgCFsyMsR5CVjUSpJnRetr+sha02MNCwaN4JTN2kcA5B
LC2rgxZUo/+mfnSPbnbwMMViyAge/pgqB9+qNc6LEeWYFI3eR5emm3r+Cw2A6oPV8swUcevj4g9V
rmUQit+Voe0BrefbUL2gxe2mw0AzkmwtnESCfk+gQb98Jf2jWexnjJK0PaiX7xzgAnjuif80U8cG
Nn4CMnCrUgw/SAYjwuUFh7g8QiT+2Awb8khpIW1GeAX5zigEHnNU7t3jrOOTf4rQ9c4XSn2Cq9r2
PD9D3KABB5+gDGmjF4VR+syrOAL4ONOuKYVu1Siu5QfA3VS9lnIthE/MHPmQAaMMJBHNXuTv8zZC
fcqCn9eQGZwGIdi51h7EpKL+b8hRnx7cDgePcxedDGfH/6txS2fJHC+yD70vlNPQvRhUBKvAefAI
rukvBXW2vcW+wGGBtXSu1lth4xt4pGEI9Y2C4d5vCvekPEIBjvxAfZ+i6GTkOWFbksLycIjQC7WO
a3j0XroZU0LLOwdtu7dPHufrAloewePQmLQksLWZUGv1qk+YE6htEmyy6kjsyX3kj09yNCikHlwJ
ApVxzIaQuzx1y6BmhZFDu/ZHKk5aur7pXHCnmxEmSDIEk0hXZ7lKNEZnXTWU9L0DQTI5u+Zrll0S
trSJe0FMgpsmhVzWn6z0OuYllKXyHPjFenqziEqwdLxqL6oYZX4nRFFa3WbU7g2un2YpdrLIU9/D
MLjZF9OzPXxYJWzt2Ptc3OTSMm5XJB/bYAjsWKOKN+J87VExS2D5rLKNXpb/1R4HBjP3xAmOWkwf
i/N+nOS7nH9kqvZoC3vPxLCle8r4uJm0oIRK1C+jbY6XfUEadTFz5dQOdoopDDtqpYiq2e3c3QCr
B92RmG1DDxGqgYNAaGzs96wnRJFTMEMaL8dFxnyR81IM+1W8GypmxrTKC/5WNp1EqxPOwOf4FtNX
AaQtrnzeNH9Q/O2wjOsI4gsYdMfpLSFoawKAcuBQjniHSGxSVOA6a0nOx4D14GvOxC3TIGcxVpUs
LudMaWqCYgCJ6ZBAXGSxBpzczHtMLW0zANEyGHyozTfSNBk4MIljeGUaBZIfuNhsAuEu+ea3OLfa
qINtDl+hOrf5F98ox3RMTpcgzk+BMW1DlMaALrJmhCAzVMq/O3nefAz7amNm0z+v9Q+1keD6PL1Y
gb62eAht7x4gikEF19wviuBd090WXbvX1c3j2QgDOuK9aFVzUsJHT5n3mf+y+ZAjqyF1GLCC+m1g
Pj3iVxoQijA5LHv0j/6Tg4EqJBFJyLYTEAjUCT6f12J/lleHv4/DWTC3e3JZ9HuZZ0fNeyFxXeat
hiMLoReHdgNfJrHCy7Lf0U+3CZOYHEPIVzmTKzaPbyDnBRmATNWGoDDMC2zU6lltPUCBH4GmmFTb
JENLFLLRXgPC4LWIfTK/AsV4xPOMnx4hhktI4dHfQuQbDNMWwATMqK2o3kY6jlaIbUC6DdfntMOh
MHZgZtWHZtYPIXstd8zvBO4JQwF5+Z7lvgdO+mSWkI35WX+8L/+ffD2aNVW/xkAFiiInaFPiumZY
ePY/uMDabHzDXYz7Dp0t8yKxyM7hWAufyiee1Ro+hOZGUqnyIZ6xrCoQlYR73sHzxuaDWtCwMXvC
Jo7On5gJl0HNdNXIb5+/cksgGahP0/hVoCZ1HMyNqvIYDjgYoOyDP0X+gM2vdthGIBJ6RpXIFVky
kKkm7S+VUdj0rngfT/lN15pNCREodZIjM9thvkHV3KRc7ZZSxzBWxwRyQeOhvSjpNMJPoBwNKs7i
glBTTRIXgvY0hbnF5bdwSzOwasY3a/7CRjQqcVQCZxNinceUZ/xztjM3VU9y+fgmI9MBcoihYd+k
P/pBdmr5muVyU8y1uNTh6KdIPh8cJoYCMrk500Lg75G0rRaTpMheWelTG8EKJlMIKLzWjN+CAb9T
1hvIEaeadIM+GldsFuFNc/Lm2fj09/wDC9UjjOg+eGb42jegRAjv9cXGY7PCQMN9IITovobAQcnu
Tlg0OMp/0elZG4zUmubUwl8lcEUF87cENmkGYVMaNhhFg4mOsQjnFNcRYGyGiyfEFz4mBvTVs/86
h8XOj5Y98Nm33lbPJoe2mLZWIC9SvbvPURsi9/pV3cvY+xeYDXde8WYh8bdaAumWeW/UHqv0ReL9
PEqeYU43ERZBCP+ghQlZlV5OmOjyiGyO3HFkiFZN7/hHChZu6Gd6DEmaf3O0/kcG+CFm/r7G6BMe
uZRCCYooyOgPjsT7YqVh5gqGigdHYusrbR8inlEwl6j0KpzUwjrhnsHlzgu2NI303qGcPNVFLiIT
CqGcqzUFJqkd/ZK9LgAnToBPGm4Mics/gyZGprPOkekwpxko/xP2c4Xln5moveYyYJ3PgQVhYUD2
Ox8aw9w5oQ9t6Nv6YzscF1TTB2FkLQHXala5GOLHH4UfbIXgOmD82S1MG7L6N4HLrdmXvkQTOPzI
7eeyOOvOBoMx1jrWDoDKYxE9t+xQK4UKOBzMsd0Y0Cb66SCRXBYNlyHsmIRgDg2ASwQqmvHeQ4Rl
hsy7o3QilDjhNG35NP6XhdOutdTZG5Zdn8BZMU0yFpFlkvVcJNF7V/w0i1qbzbKfLaBnx+xeqLLo
JPE+Ry/vCQDPtafnULNG2lHuNaozodVElOixYPVef+/hebIIFnJDkiIvUudB2d+sx7zBlTcAmZJJ
UYDBMA+ZuxkU98fm/v2zptSK08JqUwBLXo9XE5yWPjlWjOxkgXq5fkp86O9G7Vyn0XtttPk6hWTT
5Z+yoDUiJtD/8Kln6ao56owZ46Ch3s3Ra91AVeP0LYXFf98F7XaU65e1EVgkyk8IhPGpHoub4V1k
IND9ppxdQmMpWiTEwEEE33gTf/yXpWD/l5j1jv80mScG/3hbWNCLfIjikMAAW/6KLy6MJHFhfaer
kFDotv8e9KfwtSu2Cn1gwzmBb8BU+GSQYehNaZ4xdY1pgfQM2THJr9O+TBFBct6Nlb6asno9Dvvw
GStpOGbR7W+IFz5yaJM4C/fcay6zJR561cEL4rPyIBTMHppS7ziP3a9fGvlm9EM+JdA2ttEzACOF
ZfLnb8DKdTD1zzyyGTp0bhXrOsPbQU8eHUC3zv/HsGfo8kd54gz6Z5dsHR68sfiMG2GGUoUHNNVc
t0VLtkPvurvOH1Zx8570lxT6S2tFDyYsfOp7C6+ahsiNgepExWSuVAxyg3Vffi6ez9r34cQCbW5Z
8+fmL+cC8Q6GtnHyYIzQn8pj7OJjwjuCNy3zjIKqld50uUQIC1z6317/8ac3V5nrqD1L9JjRY9Ji
e3cl8k2LuJWdyeuAV2pNv5VdrVWH08Z8pR3DeBG/n15/YWO3kOYheJqLwvyUoJYqf2px/DDbq+mE
RF28mflrNjzl7H9FXSAFk3BliBr8rzdN4tZ1XtuDAZJnVNgoOP2ZWZzoRwxAbgcekLcyQueLC0pn
uBjIRYWHqh0LC0QSR2kpJecpaA4zbFYfVmRB6UMtbXChamF2hnNXM5tA5+aBPfnqKsOR3MbHfb5x
BNAyeXAqWAqrIMw+wJYlUM4qCE1nlC/Hs1EwXAYJNb/npTlaiUli2lO1VHiMUgeUuH8Q2oSWujt5
5nRWiESFgdXCqB1uFk99QrERthhUw2UC8jRBQZh7BZg4iYamMd8okOQnjLcCwxOaYQ5mRRAaJWpQ
/6slcgbqk/PgNlioxv8ar0IpAi8UFs78I3MJm450AcPMgmmFT/e50RdIYcXaKP+RgAzKTuHVqK/c
nK9S/zpBtm+giGiVDr8PKQogdD3ApeIqHakxbTfBUsKN/iOq4XtJfut0+mNRZsNrAkikxuxmlkcd
LyGgp0QD2Sg+jQFbgpAMpGZcy7uMm+YhWpB61yl3jWcNHMBkX2Z4TU5dg5cMMsfF3esVXgWWWe+d
KXnq/PoR1Jn7SHjbEvDkgkmYHaVLBnHYSKnj5Dazonhb9ZiK0FF1bgnjcLmvpomIFpzX+r78HVxa
xMB/CkBCvHqEVeUP6jT1hEticGWWm54SJ59xPQkRO+oPAf0Peg0pIE0D4U3S05Wbx2Isj7WVHJn6
4SBpBs+QSw+Jhj3rEm18otkEY3Mj4n66MLuqNKWMkuN+RPM3oMlr8flXGoHjXvAKs+U64oKna5gB
qb57kclQMqa3sjV+db+CFjp9a3Owz+KBaGSNeBzHOAJ7f2H/TgAESFNjjXCs+caFBlGd+bWNZIbs
QSrXQjTbLLkcC51lOvS1xmU8UHM5p8H1Kei5fdC0yEQ7KTr8FWgly+Er7SBGdtUm89IHcb7uvekU
i/MP6dMOhgQlQLtzjcbwKLf3wqOueodUhvBTmDMwS+jchXMWN+Y5etdRbOlUDAR8QcZzcIUvy594
uARFv7LRU8K00WtzpTMjHFNjX4z5RQGBNBJOngRCq6pcRiYjbjZy6qEoN6OLVFscIP1APAnDJBbE
CBamqA186jPLgP0YvKGQx7ecIbVx+uNaIcpelvZiR6I7LY9tBpqpI2mLQKOaNsFFpMJsjOS358Wv
1rWJs0819PbdQN/a0G5Pg7VN5uZf4ZtPfa3vvAIvDdTvqJpQKw67xu43Fo6ULV9SwqqMHMZRMV4q
TcxVITSEAhlMNqrMZ5cgLNmXMQQfrctZOy8TvGK2uNcrKdXj+smPcaHhTJzqx1bnlGn0VchxRMyv
5y6HdjiiQ1Xk7ZVp+p3b+h4pfBgP15kkwtkxoEOl3s4rrdeBung0X8p+3BdQig26BodelywzpsMD
Tpizi2IZGwmQBVQtM7B8DV9Ynx7qVWc9hRFeX5Qfywi4gOxvukZrR3Oug2avGqxqOXAlJlFoUlL2
jTjIGLi8cWJMfb3vsSyVcMUBnbLnQcExAniwXXZrE9xCZADIRWZHZH6PN4VFeeJDpEW8SmjumGEM
bY45tqY4x6BNqOL4bMMMceqnObQ/OPO56wZ6UpnV1/4C/OBifOUeKKnxVK2vYwpi034xF0KzQFxM
QmSBqHEosVpUA+mMeeuIWRUDUyT84yc4q2sFpMlnaPzwEGYUQmJJnW9JZrCRmYtuKGUMJOGD5HJK
gRSri4H5Iv8kQl47vGicCga4YyNhPTHffTPV/KSDg6mKSGDc7JVRPi8xxbpirDezq8O+uSJmlSLO
TLBfyu4EU8nTd+EtRcgX6pBKrPL+4lriETVbdQlANQFENR+ULe83wvqYuXv8hwrGao1DmwSGNlRe
EnWb0aku3Qh9+SdsDoIHdNh0ON5DHqMwMe7yARtSHe//1xYCLb4jw3zaml66zu1Pj3fUdi9WitA6
2PpgPiWATICpuTCwmlA9me2dpn0RDwGrfR7ehJ+69LjpHidAB1/px7w2UaXxHYpQgz4XHJ24etUR
VqIXDcHk22kTi5EVPDmeqkuzl/V0l81pyq4Td6YdQOwNcR8WmqjQNJg+lStZLX9iKjQIkkxb8JZ1
NCiOX3KMNhtbQYbK3VXhWUCOYGYvg/GhYBSSfHe/QAM2WuiajCZNl/BaBg/NfLXMlxmB5zwxR+qG
T1Ip8Jn+UZjrJMNHGJa7gEbdsV9EtRZEDy48x8amanRQJQUNGdmFSqlCIjjZe+LcT3S2MgASWRLb
hNGrvJUFbpwJ/KYyn7xWtKjWBEmllaSDs8MjozGn2I4oNTQpb8orMKHRMO7nUQQ+QQE0Vg1XYXfk
K8R6eTf6L2q+kqDumeMdDKoiq1Y5Wtn2DD0XR8RvQMCVPDnyjQ9m/I0ecOVE+CryYULNazFD9bDn
NoNb6Ptr8xt5/GHSYKWBgv4RKd3k3RJODz/zj8yPnNeq5p0V4SnLjgda5XnA6TLgnSDkTT+rEYgZ
fC11UB3gSkg9MVsv9VmXchepMqb4Llf6tNPZSnXdYvtPaASFcx5se0B9TZgf6qtQ3rXW0tUAMX52
F0Zw6U5iiYRwVIY1XaS+Y+bNDVZiIUBQSI7fcvK7iD6P5tbp1sWCs8Zz3Gwbb23QHc0DWL/aRXa2
x2HCCKW05ZXk8z5G6N9Ow78uNE82zHptSU61HpxC5oqV4eKsds54jy5d7tT2txzTTSqJuH1KiuKk
w9kl8FEK4bBJviz0gj1DQNFE6UyYLQZ2ot1xGEj7NpRqMiHLwOCWY9wxwiEex3PQWCfT5TUX9iqT
IMdjO/qASulRJA6a7391jeIeRWaioOcUwc5tXHBzKnnOcEk1Fn8PGnjmSDDYfIBaPUdBsmB446A0
BwuufFmR/TDdwoJ8xqDeu9BK2HOVs/wXL966q8tdpg9vI3dFXEPVTQM8I40jPeaau6nUv2QRjpzl
7HVLffXwftXPDEoBqGztNRByztAQ5RRhJOCDbdFveo7ZIqRuN6bp0k6gQQ5eTmxyoVBVgKV7G3Zf
q2u7jsn6oKPy9dyPuuBvj6/jdA2QoRVpfUbxoSKg5fyfn5AxREnVV93GSkfMYhZS5HnMbr+uB9S2
lEE5eEWl/2swviI1IygxFs2LM4ufhu7qw9GQc3VAbuGROotIXzQJnUbUCL5vlmU/pB5A0vAs+Kub
u8fGJZwSU68hTNdmyn+GXI70HHY0v1cwNVEiZsPGSMjuhblVoYiqSZ+zxOcIypQJQN5iY5XByh2g
Ctr9TcimcudHOFISSDmXw/1ohcepLBHZuUzAaB0AXuQdhpzhMrUduhmCFPiOjnZooEy3HoIeLaCx
75X1G/lqNYfJzncycjcU6aJgk4wFcBUokARXnloppc49f71IuWP0V9X0I/SCmCliZQ0rh2NtUjg1
D0em9ACRbbPHX6a0NwYYJxkzTnMUPDBF1Q7aCCeD6aeC/zzBAV16RukZWoh841nPhQf8UqFuo2rT
R3ZAgj3Pgp9DcfMi89GjyJjSJ8ws1nrZPMG6gpPAicQVI2WIrOqaDIYqaVbDfDaMcuMABPHXy9hL
aktsy7HyXM3afaPilxr7SEfycMnPSPDij+x2JV+0p0qeaV+FdAqXcT/0j7gQEk+ExgXCGpIHo1Tb
PscjPoR7N2fpep7eQmxyeHaQSlO3/JhM+hawOqgV9ynMgqWH/eCbp0FF14HSedSNjTlC6sLYJme5
6Piq+H5nrlTj3I8Im9K6I/ibIT/YNX0kYiRcewlY8SVkCMRldDBIFxSIMJ4hO5vwFdFcbmPl4YSk
M9wnRiWsHm08pI14g+YRGAlzaLOHDDoOJxPTFi/D+Qn+bJmRGuSx85U2/ldZ4yZNmXN+zD10lf6i
UAiAa6Dshb7ZgwVG00VwHNrOsq2/Bx9aZJxrn5k/7mXXRDBWBmyQK79/CTxzE8QYbvfnZHAfZgiV
YUnkhrOBRnoxCVDWm/cFxgI1CdWHitOdVle7DLYuCEiyCZK3Qu93FUB0CxUioQB14LclgS0uaa2G
xyhnH4c2dAHTKo46VqT0Hnr/iBlveuRYG7t3k8TCqLmXFRJk31O/Ihv5NFEXF7G5CzXURUnyHAbt
DvbRwe7R2WEoXnYEB1jmxkJPZnnQKnJGVRF8d0aUGCUVDtJsEVNqJRss/YaeI9UXE9auqM4BHklC
cJ4j+KRs2+nXjF4wf1HmtmixwqwrhiUYi/GopZXi6u7cfG/BD3YknGH5kRUSg0DUnPSVvR86B/DD
gnTjnvLm5OXfnJ9oI+XvEJYDyzvtL0bi7HD1UKEpHTaFwvMwPnZw3Gr2g5SwCbNrP5/2UjKGjoOu
0jNPnVmfo6F5yvOOm6wE68SX0khXj4t+bXpCKaurzSaCCx0PH1H2nBvTt1vBSMHLWb2BLUUwSPXc
eiKmikU2tPlLwx4s4QRYuM3CicBANMO/EvCIfsUtzMdF9WuljJewRBOIbBuCPCIkP7ZXWrPs5vEa
CauMg8Gx3qvFhXfnXWfsYjFMYPYFXHNq01tP2JqBsQGmrIIYDpO1LmyCxtz/7PIxJOZ0ZhJve+fB
YrGxbhqgcmsZMeUzVj2ZA2Y7PMuZXICJ9voXJDnkV7//grB9ryeEqCHgG8ZejMWo0BdzeEFacuHn
2lCD6rrZtemL1cXvjQt1kQmVeZ1sPPKT6GBzgiggXA1GY+UEj0DSkJ1Aoul2gGe4bZfG+YBDh/te
3BePsi0FanW74b/UxreKJ4uu1cK7RAexp9tSy7DNXP3Sg4sYhg7lcIODmpXW28L9Qhd8R9sX0zjA
fkA6l046XHCArwNKlv8ftm7NYgd8wmOGhpvSOKRXT+xViRFNCxTrYTLAkYu4u7qJwtOP4M01IE0x
JiRyktXwZJZO/FN9zM4nPH6Sowr7Yw5xTC436k+dA65ugk0d/rOM7Vijc2JyqrsvpX4NfWeP0uFZ
n4ctXXdRVsxq3kHIA0DrLPAeAPjQ4p5N3N3aUH9bIpcKloDG5m30bcKO/ZXEadvKX3uVfYwdBiSw
IcdziFr9Lh2eeh/2tXODVqG3crfKdSebIslw6viXkQNiIfaQM5JR0/87wHSBYIczpDb8l9mfjEDk
QYbpq1oIN6WtJwvOKGHfdugFsQ0NkQr7qtnCsKHyxdqD2nJii8iQScetRJaXQP+wqPDL0WAfwjOx
3mAewSV4DWkAdK96pvQWKo4RDaRz7GIV7Gs8zsGsI4adRbORIqBe4O3QfDc4LuU6sdlc56OOgSoD
3YQcWrfEkbK6jXaymltD/EZoiJyg2aoI70of3CltXaxurLPUvg0r2MNmxOaT+dtFEVLCBZWyFOsg
qdZweBBa7T/Nm3YLksw4rdbCCC0AUut2F4Tm3lg0IjKoDcLl5tj2rvG0N7kKMxhN0p7nxBCp8Rgq
0LYYTz4mxnWwGvPp3jSgBudflJEs+D+M3/hYencnetakz5ERRa85+YAi0uTS44UH1Jjg2lVXrByN
CRLruuCcdbAvUAmRDe2pr76zGTheDkivm+77trhw0kN7i1ElSvEs35G08JOidpJzRGGjSTPTtgMt
tMYQkLofEEwa3ADS0t/hW+AP0oHpZAYNAtRROYIrh3QD3hwiKp3zUy+hGgCCWtwRjU6sWE5/oOFh
/Drx3XnbePr9xgPJHfy9iQUB0Z3uCQJEckYkEOTwVnMOLlO2HN5S4NKXRcZHZGFtA/9NtpmnINFM
Fw0DzioiqVJmN82n7euXyP2Yy/Eo93A5e6ibRazC4HQm/KLY1nLMmORFlB8drSmnVIqw00imNeUg
yDUNnpQb7YvlIVUHJJEbYSAKjxXRwBAWRkqIuFJAcJ/J9GGgold0G2hwt8y/nInB5AV6fUB8a+DB
x6QIz3Kiuf0d9Y7M6jrVHXFjgDbWtOMrjiTm/GZOz1HYP9kOuRVd8eh1wRGTuvBtFCMVAIfUgmDr
szUUkWpANS9yKTcZUaWEguIq2dIZM9d7BnRvYPCJDZlM9yP9yD0r+wj1XWWld8rzNq3rEDky3fMx
a80Mr0Vo3/kxYTAxRgf8wQgydAYHOGgDkgRgVzr+CRCRa7Mb6R1G98avT7nQ3PrXhEuoL4RG+FsZ
LKWgXEauqFMxjweg6nEPykPQJk+7F2F6jTKPamihdA537niR/helQEUQe/Zswpru+JC5e+uaE97o
I55q06tYuilwlgCCTai+reRGxpgHab2FX12Q8IIvXXAbw1dy5FYpG0UIm8aoncuJ1DxpHZkyhkwM
KvL1cmwxAuaYQ+1JV7NZAGeSKn+3+c2lGVxEk2MxPpajv9WrG+GHXG72XrZFlOtHvmIOfh4jhhrx
NDC5YlTF0Ige0A1vTs7FNeMAom8NRkp3Zmk+GVm06YsKt8L4IlRwH1oazSHCA95f+yz3vRGgYa3H
zeQO5zJW29LQXlpw5ZEkJDOGEHeVFatrjE7RoA0D0e/8vXKqSKkcTtPBZCwL0ekqVQ5aIFnZXObb
OZtId3/LajLOJeKaxI6wvmmT/ZQtZCVCwfVhPUSzehHDnNGHbcef1B2ysiFEoXOMl/zZAY8bHRdj
+BR3XzT/gLEGBnH0/pFi0tDGMyF/2TVX1okgCT3ozpY1+3d9rK+UCV6NChuusXSGcFAX5W4Uruby
5peMJzl8SF1iWqV4HKHrEO2PLOGs+GJ/p+02WKYNrk/oYCJk3C2YjtzPcjoLzT6Zcgn9gPTKhoMB
Sl4SJdsCNSSrTrZfItS2T2xHUQYKhge0f+8wBanr30H/aFLnnBs1VfZ/EMwF1VAoNSkQ6FLGe4vm
MR0/Q6jd8HcjHFq6L6vFcu3XFf0XlJ1SeID4ohQwTsXmMSPbATUNGoQe/N8BrVUJm2vZE2oN8pgM
TDi84nkATdFV/LDUb6YG9wBFrvRDjp4/sa9iw0AUTM1IryK4p88TyZHtEcdejOa6KYO1Fb0r7SkV
lRNFfR4X2454Dv9/JJ3XbuRIFkS/iEDSJclXlfdGrqQXQlJL9N7z6/fkLLCYnWl0q6Uimbwm4sRz
O79r8TE2jyLyKRGoAtktwfxY5solNOsnHVgE+cIaTmu34HnedFn+rxMB7JIZaanplj9TykYxdB4d
cEJqdx5L96nyeS7bfFhqPjEZDsqdodbOzqTseSCOgFUNvDSj5Io29NoQRFwXFq9hAyeWhSmvZ6sS
coZVYEKpDdq74/arIIIegebXYiFXOc8pq019xt3HMYH68GWIJPirGfnkqWFu2bhXPCJLagiIF/dJ
Fx8W6Uw+RKuI80XdWezt1W900esgXeH/oeK5dKdpDNMIjoPDKoc3pJw+1EJfr8wnhdh0/F1LeLRP
pi+vqaBhS8rF6an+XIpTo9dYmb6ZE65WVu0Jq14JRYprZtKMuLV+C2io/VHdHQxhPPzOdrwecZTE
/KDafLA6FOOMKzMOjYmYZJuA3Ers0DWv2mh489By5Rng7nfUoLidYngFrKswScid7KDRI8VloqNE
7XUSc/eL6CNtOoLg4J4x5F+knGVOJbYgDxbKb85iZVFq9kfImR1xdhs5wS3usEIZj+cuRa9AwBP9
bWEczaLYirL5J+NhZyB4qtlkevlfxmSq6uxlXIen0DXPTJt5dBvjTYbhZcKnZ5fhJ0fEDgmTOo7C
WJyja9QTLsa+oV+12A15oHWLPC5K9Sn8qnTnFgbFtqLbQtcJ87ykm+wSl5dtQRRE8/iPXtA/7BRN
Q0/+QCNI4+4kXryHqm1VIe9ZK7M69Y1+HmhfcvfX4PQPubvZWK3w2cjzfyMSb1zoEVtwNA7M9PhQ
jbrGUvfE+MAx30pmtylaI5wt2MEXsKQ6TyOwYXwacpdNvf+Q+ftM8WXi65UAbVGMVanPbN9igKv3
aJm1tV9yoA23BkhuVNxZjFJqBF+iYadhFtXNDkmerTf+BFLowII+88ad7pKHzlkc0bbG2Ao6XD/k
anWbbNqYNjeQLjbG1Ly5RW+R6cwCoqp5YGgVQblgEiqKYZv16GwipHjz/JZhcVXWL3WF1bAcPems
fWR2/Jq4CMtR46vqxQuuEiFc9dcHZwTaoC/Ihh0JX7HwQdikwAYNOrr0rkZMxp3RRSzk+zyh/3fS
+2AMrNWZjomt+s7brr9mxJV2VU1WiXkcwAUN+fwyUaojWXl3hnXTT5dKw1TqQvLDaRqk27KZHu4s
l7pRrSXjTdv6DcFLNm8VifF2cVHPa17g6+QI1aDCGVO202W1nniBOigeeTiH0N821bWbekYuzkbV
KG1kHCdIZT4JxA6LoNqlhESb4bV8QDN1ZnrvgMo4Pv5J7TlAQD16u570SlLWt/yr1hDwToaVi37j
qPMOKckR7fRPXjI5mcC5APhccpCwJ8RRMAJmlIACJmY6EzbipHgv+p9GR/FK4D1P+lSFn0P1pzXD
HYEqi8QFen70KkhjKkLZQSPzRSdSQXh5Bt0q7EENyHjjU1vSCf1LO/njx38u7njRluc5RCzpkfzi
O39mC/6x8fAimg52UYapInzkOcHJo0PG0asNQ7EPk7PyD8Vc0IilTc+k3DhZHP0eH+jI6Ntnt5X2
46bMSmjUl9LRIDm1E80Nozz6G4y1MKTucxawPHU8ijXu2JyXbje7BzNpvuxguDBO3HASdz2TEhlf
UCJxQAJiY/Mijx74IYpKSh+EotTwtZ4/Qnsnkc1YnriAaj0qs6rW1DgcKdS7FqC7Ez+KNly7HjPN
+p+YYOPNds+BYWVfLD1lzxCgKqZTGHr7DukDHkNhj89RicyjdpZNOT1a4d9hlZJoRFdAqvB4CVmO
TOwPfOTFM9v5ck5Pozmt6zJ8CIPXf/w3pg2Oa/QUuAUfJUC8mI15zJkm8+J4ZKW/L/v0Hkj5E+NZ
KXTMDL7j3rupuEyDwkpcwij3F2FlPXe2QfWHMDs1ngtWLE1GGV5yazUEf+TyV9nwEt50DmLYMqne
haS7LrJpFWbv/pRvlBiIeTZ6xITQ+3qHQwi3Sv0ztfC/iFzQsQ5BoE7s+EWhS0pz2hRQ5gNoK1U8
3JV7xTYmoqTRvjE7LQf6rSLbEZXFzaB803VOjC7DgtqhvYSkxF6XSUKKVs4x0a7SdsnMP4jeXlbB
Vz/+qET21Hnwv1HK+5QpbMK0l3V/p+CklXEfOqpNXYeECqUeRw8jzoiN+4RL3EQPzsCUgPlu1c8u
lQLxqRoBpIFcjH1ziN1D2fqn0oQOB5DNZC0lIJLHUBT7LP2r+CwVTK5jkzQgS6DB9L/tjP4K9JSb
TCtRQenMiDFMiGtPjItsgLwOurvNIcVVdHc29XBNFooZ5As9CN7yNDsYFgGqdIo9kfZQ4cOJTGNd
rhPRUJgl3yNmDpYUhDxrsQA8GQRHq9S2s0nMls4yM0pp1rVzMXg068twBhGmyErpuGoda1/39SdF
DEKecOlExsVMjT+L/Ap8iuuaQlD9vv/4eLLdqQh5J6FgBPnQ1uhHyJxCz13kBjtF9EbU2FYnOSEM
nFbSYqXnbUHaLxpJucqnMLTIrfLypnfzya/G9TwBNSGwwmGTR9vdUCeQwRTbt+Kjyu03Z9K3TlO9
KLmmkXm/LtZcvboKjgS9/wyT9t73ZHYJc81glWdXssEGK0oklhEha+l3gYSPiyN/meJYayZy8NDh
1xzhgf85CWwxgtMT7UfkVYdW90mA6hDg+ml/XARiXAfc1Ebk7x2eR5arkgl6VOav6lPItPazc6wT
nIGmvSaC7B27XaSlTvlny6OcvLWfmg/H1p4GPT+jKWYvjratcW4tP7FrhLChhkVUTp9VfZpDNpDx
dM4puf0e/YoFHAdxfNmlV8+ZtmIacf0MC7RR+3DWPkMj3lkw0VCgv3ikGDS9T8NdY4JIvWd1geav
GmrK3KNmDSabYpU3GU5APDiEB+r9wRfxixaW/6BBQH41b1KpAQTT3vFf7j5qcioMK/70+/S5rNpj
K+UxI6wyxpENwIuemig9EPfFR81eDsjL2emI0tDdb6Nu/qwZN5LrvheojSmif7pjyupQEDAWjcYm
KuR70+F79DDt1HP15xv1va6ZxrEmY9wXMYavEXwNmjxE4yEdOb3nmr28sJ4gDh4khY9ZMShr60dc
jLfccalP2k1frR2tYvLL3y5JyWWEs54acHt5dBylc7WKPROWZddjjgvm+JCE3TagUVjG8qMw6r3X
0r6hHGit2USaD2YJCXBIOAda2gCol+IMcSBsPI3cFW0AFn8zEGf11zoJbuyGmRzH5iHqmnVROZs6
ijdtI65NmG/qwl2aRMUN6d4SrcLWakjm1J3qcQWMzMFKhjBF00HJKQBKAzVhCBwaJz5iYNdpR+Jq
OK51eDSc4X9tBGkqPhp+8DkrXVKIxC1xQIVLhGiyis5oTGOtLZ+mxtptMWTiKQoIDGX2juUSvCI7
jqS9eBYrN5ex0IBmoE82HlVcFmFIsIcG3Z7zQacOqRQHsSMy0GvsbBnYcQ3GHRtLiEqA6SpoleTX
x5a5jRCN91b7zmZxGTTVN/lzvhyPqZ+RqzoVULHTdKXjL9nMg8qoaw85C50uY4U6kf/V6ugBQO+n
k7iZ1dHXsnvnAQXSWDxPEVEqjYPaU4YbIyzJOVfoc3tyN6kZbFq818nEiipoNqJEB0XGYFDV59x4
RHH6USL4Rtl+iStuMOv/z5qVy2tuFWCUuzOg2XFedD4vxpGWOxmPqJ4QrCcXYCIO4YaRcVUHEEOA
SwWw3ujkzWCPT9PSbmz94oALNTdeunVwTelbviz43jcmz7gQm2Xv4VsA3q7VxSpuBUO7mom1zg5e
W8/AMJyIvVG4m/qyWrLkZlo5sx1pn+o6WU6tOIy4G7zA/bOcZJPCmhMaFEoXla05gbP1q92MHXIR
1JR0JWo3xDFnLavJozbgi6TewqnQz8/usK4AlWfkETYCQHBel+9uYexw1/cJwTpymcPf1IPmRgLF
AQz+WtSYbHGk5XiCU3TLdNEsPza0URq78oGuJ4+sjVEzjMMyWM+3US8+ItRrFjKaOQGSnW4E3BVl
h3K9W1FBCTHtZVQ379pUrjObmYSIF5bFw/aeBzq1vB5s8jZZBzzARS1XvPdHebR7rDkDtau7ldx0
QckImiRah/d6PC2VDUyJrdQBXYa3nOxC1PA2rY3BZF5jCDJ2aNYIXfRhfdd5elB/cTu9Tqi0HO4f
rG7ovWgoGJT5NotAnokeqGVnv3qsCzIm5mPVXNWVYrOk9DkqogQvH+ainObVNZxdKa2DWyJW9sDB
L1zIqNiGEAz/SXfGrCB2uof4JmtngPEkqNjBNQn6RU82Ln/I5lohOWJoNHKraciq1Eun9+pDmGn3
mLREvRJn+JM//K5hsl7C2SQpIL8NTHBECmulPCEuX0m+raLWj3FY/VqN2Npdeat1k6Db6QiQP2Kz
BmREWcmju/p1LUu350lH6mDYbz5PzsA9pT68uEM4yiY1YpsfGSp2e6LB5VjiDat6d1bYdJjGJzcI
XXBAw8w3NqFfnx3e+7y/TO1cgifpbkESEpCVrNT7KKn2lXbLQ5N0rfhSid+UfF5VHJpip37woE/3
dhueNF5mJjo7NFnM2gP6ElVd9Yx5fQ63QRBOVSDSndfqi6ZjygHF69FjJChgnqdZeoqL3chQTdHR
a0amtk6UIUI6VZ6EU6cgRshi3nRGfwKjaFXkVDi0e3ZvAQaXyTHuuNZkTByl/mYhAEBjWSq1AViT
jCHAyLFlL/IZTSEDFqUpDu321aAF8EKYxmTVpGyW5vlE+swx71mE16wCJt7fAeWXRSql3jHSADZY
IbHHDaNl80841tOqsQhAi/p13n5XPOxiSn8GE4altH+YFu48YuE68dYVOPKM6TBhCObDfceNvizb
/hA36d0ais8Gi3Fg6su4GjaVhRhYmGKvvs2j8myrEbrgMTIK+60pjV2AiAPG4DqLtG1S0zDi+ozZ
Pvm8LyRjv+glcxltefo56R2WTy4a3H49tw1XM/gqvM8eh5UkGUxzuI0hFlkjlWqWPYayuIiBZYbN
8zZVL02u7TKuYAv+UhycAZxmpx30kbMiwvBTspORNSMnwFR9V14VTxapWqWfmzSn/2W4CmOE2NIS
Lof6oETBhMNiCF79S6HgKV61bZJkpBv+kXQlSM8nRUFQLywwwFUznWNVWj08AzSpKiMli9gnv8g+
qDdDDc1qmWeC8Zx2apmDVq2G7r5Zs9V97rR9HOK4Lr3NnJfXKi2OCOozDRznWfFvZW/gpdM3bfKe
O+aGh4J3dlyVh8wMj16oLTrwC0/iqINaphQ85ikewmL+DGuqeNlt3XBTm2ayVAVInER80mCj40p/
MrNm19oxcuVIMVg5z+drwuAwZG5nGC6OegivVcUihboSKHY672Q4X/M3JfDsFQKR533T9IfOitcV
H1pGS5k6Qp36ADCu+FB8GuowPnX/cpgnqm4LEhVd4cAUJvaO8CkQ7Lsy9HeAHOrSXXe5t0R7ASqb
+RERwmP+YbQdJI/0e6rrrWj7dTp/qUNR/c44sb/DVtxoQZSOXPrmwRYXPxo+Rl6VNtHIVbHSYJ0B
rdjiAlTfgImASC/1taCaps7/CU206Ru72Fj1R+is+bD455Aj7pfeq0ic52yYd6mTXcYwoBxgdKmm
0mnxk4+XqS3eUU/xTi3voacfTMTrGYhJ7gMLvqXeFsR1YQJHszEUzKfGlLg+BQTjVuH3MTYFdQJD
aWwcYoGqm7SdH61LF+opdtlo6wHBIvxtRpSf2PnHRnTUy+K3YY07GPIry2dnIRz7WYuIQhu9+jxG
fvNU8Onoc6vCGS5GWP+aNUkanFDDTF6hLzaR9aV2TBqWGa8O9nEaoaoKOTej61CQ7qfrGMU0C8V7
wWDLiex/ds0AXWPQN6XYKW2b1b8PWUqSNQZq2DL3SYunABCVNvhHYWRvRaht09h+7lkTC2sCKcKS
L6asKaCS0zKEVbP3hLgNeAhNX1vZFrvtqaSkRL8pMrl3qhjVNsOKTPrrePwILThMbfWqGAuxjbGs
qctPWWGz1n0WfwyqaxAYlUtohglH1WyQJoF/gzoc2QieGEJ7Q7pR21WQH+qnRxPl8WfI0a6Cz8B3
Jiw19lWYSijGop91QlWkTFTRvFn2FmQ90wmTtDP9ux9vFMPxkwKK4VtdZvIfn37rzxwU7U0w6sFH
2xm4zhAqVckfT9fFyzICOJEVbgmJqnhR22nEuJKv0Ac9dMbmOGCPN0Odeqrpdo5FGjiB7oH+V3b9
mS3DItfCZytzTrOurZLE+4ty0smdS8WPP/vRrvDdF0vXjnPDvK9GaxQ1N91DEM0Po2f5T+R0ipKi
ESGDsIINcARqpouz98CoVKJ4+fASG1YjXI/W4sL34bv6xaxoT37/l08apBD+dF6Cq9YSJCEOqD88
tFRd1N+3MHU+0txCPTkx20ibsKQmpWNxZbOLSPTodWTUfmaiDtW+Rknac+J9ud28dXsirPQh3oXY
ZnjVJw6DG/EdiVTsu9D7G4Y0pg7ujzx4f4VTgNf0FV1otKjepuKrcTmA5+QKIvhfIOdDl86X2XLK
RTrXOysGIprV8AGl/CqkPiyMsgaJ9xfCH0FOnar6EAtKxp9zWQpYA1D1Ovv0hL41w+DYhd0BzUs2
bQutfzZxnUzn/kY4VxLHNytwGHUzohiOg/EjYmPF1QcC6dLnVu/29CYnKLBjFS+5m999AOVy+MqP
DZi3oP8ERPmfnwcMEh8bKamvuEgiHiBYL5IisIr9V53ze2rYzSIzHOs3j1yZuvgvNTO8BXjYyoKq
IvktUvGhfhvfphZ5IHAySvfm6rvM2FgipyvXwqPeBhufBreNSLrq0XAycdmoYwhC6CZsnJWl58u8
svGaphsu8t7EPJyzFkoEPE6XzMGWoSQvCzA6MLXnkC+FnNoxCDCk9bKHFD5os0pAZ0e++Mx1dBRO
fu4HuhhCwOfIIvrWwqD2ETve3oxeE3GzMNssa7IllWlftEz2dZDDwdWfKzaARICUTJM9FqOkXeQ0
6DnEF4zjxWyydicppmWyzqeLmVMYGn6GEtt6c/fQMWk9uCLU3RRGLGcVwLShMQkbOMfDZwCwGCxr
IPD3az9G6u4s2FCmtirLll4dbje7b4xuFdV3wTrS+dcFMPGb9AnGcuPsfVS4hP0qdj/RA+2f57Bn
wFQanG1CrpHEEQSMTD84RPULM2x2jwlrL8xHPHFNEaCfyjcjFJaJZT7hS4Sp9PXOaVilYkRJEVm7
IUFJN2UMmMIT1TFl5Xtp0aPTl9vDwbOcLxQSHrsX0my6uT/pYQkfirDu8XmaBWFnh4n/QNM8PlPg
LuHicg6OA2OPfqd5dBeav8l7zH6YQ8cUdLOPTYkZQpwBpwSPUofeTs95jslhppcf2JX51FLuEV2P
cJSJ+g9PG40e6nA3XEdpuDNYUPrEGiyjwnlpOAaZvXZ5tu1Fo7KtnIJ7PKRoYAwT2Bl2iWahHqAh
YuowrGBag2dprHf6czk+WxXeVRAZvK/Qqxz0FAIWryWUuj7mRa7WujZvuQJeYKBwA2IOODkmqPcS
kbHL9oxzvgibhdl82yDjNMqoaT8W9xTOUfmLG4rui2ZGIhMs26079De70zYywTBEh2XTzQeC7Asa
gldmdijfoTVU5SOXhMUnJbE+7fPMRimXL3j2oAuH2OeCva4/iuGaGslp6GeQiwRozOOR/VKK6aS0
mtfADY50zvgjylVndh/mIN/iYNqGY08neXAjrkbubSt7PqDXLAoVlgUytecUIQ+XPd9aJbpMzmVm
n8K6FKR1YsqvKGFUMNrvWsOqk0CgJ/BGvGEBlVd1cAi4TTqfKYEJ4rmUN4i3i6LTBSB198JOjZGn
c5zy6EE4zBAOX0aerlOTUUE6r6v2MJaUw0l76n2aMr6UsiqlGtWJd0slYxZpopvO5LpzXya/ROX3
UYQ4DZqSL/AIs+84e45RjNC4LcKwJpEO7VubbGuzeBESSTftIHJjxADjLzqxgMIUXWqDfqKzOvz9
uI3Cs0R7iFzBrg8DT4hCrWpvGBptTPQcLS3IUBk+eX968xqxVTc0gylpe6FBRHyYbhvDX5lSrCqk
MVljLjjQY3YwFSnyUQO9ntANSxJwk6xCIm/cEU1M/hLfJk9fKYqtVIv6f6FNbQYk8FQ6zyO3dEN+
BezWRSzQb8CxoJlQsgBddCvhRPcosOCqIMLnv5m0p459V2K+/8Tu3hXCJKdhMR8VP4wBA7SmlhJP
28Qc3cptOFhnK+LOWaqCnVeeO9rQ1Wj45qPQ3ZVgfeQaqCNsAjUGiA0B/G/N/ecyDShD+YrpCbHA
eOyCjl0yvb1wttxEuXaOWR4VzgqvehOLz7j8kXp7NjHbleHJzlUcWMeAiyiN5Lkdf5oQDbcfOhSE
r2NaLIc6Ojb1o1a/nEJk4xYrO4yXmQ5jjJCJbVbGzETM7sCT8+vzHFaM6obROhoDXLa5OdpVgAgL
bHhIkMroQlUxTuYQrTSe43FArgHPBaS1QFOXVA/bvrr8tSHcsxHqncv7W51QHvuL0A8QNH6m5x4e
+MxqgqBhN8P0+mS8d/WmJXlIZUa2Ff5I72R67yWb4K7MsGoIIK7DxrY/+nxamwZoMvlbGoDAY9S/
xS0aWn05RIxkYWpG3AwOAbkZi+b40ppiGwxraV9wSi+1vcup01dvtdaudYdA8/hu6w/BM572l3Zw
N6Kn/mOVZrMpwAZ+sqQOch3xQopcrV0m3ikz+yN2Yj2PPiS3rZ0T/efoz1nv7LRe8ROre0ogc+u5
u74fXQ50/6YPHvDifh+UvLgRtJkNpAfvY4qqbycSOxh7vMOxYs0fDnk4fC7RcKjZSCOmVUMLLAic
/LlMTnBC96qu5VnEVjCu9CBea828bXn6TFZlrLXuOHEZMlJQZAMTOv2NvIdFML63XvnLq9GZeR9g
sothnP8Zo7UzDe/odLzquhaWQnLBAfdmkx2mKfX29OghlYr+FeyoUYMDy15z23lOWq7n2FDfmzpK
7IjjH8FQq5yFggjxMjtVpTwIrDr/FeHkyZvDTqSnCsMk87s3fWg+RvK7UEateekv9JYOzeD7TqBW
W6w/FkyxdmPGbRyUH6rZGYlxjgCueQVmzWH4Uo9dURYnl8vc12+sEPctT+QwnSf+VJk6z+SaYCpQ
2XOxdVNDvxpkufoLLQcdvwr8Hr+s+n3qMa731Tec//LM7DzCeh9eAMMa+a0jrFgU8kqc2gvLCs3U
9kKMnxnxR2h+WY08Jms36Ai+hgOLfyThRA9C2mFizAYbHsXE9UcaNVI+5uTl5ltITTYbSlztyk7Z
EAMZBjuyKlr04sV+KIGOPFVyz0wf9dUa88nZZIeK+sXkOcNWKAMcJXvN4+5g1N20rGx7tZuUt9jm
5T/0Fy0HuUhBEysIPtv5p4GXn5ccDGc/Tnsn2A8m7gCE/M73gIVEaRJdnrXJGza5hnYtHlcDVgb/
Hcrdk0n8Vs4n2GGjMYS4DFjIYJYqjE7jWuwS0+No+7TrtXtr8JpH994td3FwNkxygryzznqVbUW6
M5g15dnHaCJlarQ3GXe3Bg5YNc2HwIZslCf+Mu3MTSqsg8e9bhiE/aimipVi74dbYckvR5LmncTJ
MzMggLjlwEHHW03WFrjrjriCdTYjQ0clGBdczJosIuhEqjphOUqEiIK9RQhSbD5dbhUAnRU7Vl4n
wMhVcbeMnZJMnvjAXJeqpdqnBDX7WBH5MpjvojfD/ZhMswT7hd5IEQQoq5wuRUsuS4ZV6K/aAnPc
0GO0hO1T6s9u2W1CrrDCqatjO/Y0DTFtDho/3TBC6sMXj9LxyeMLYNUUAxMlIpTj2nv4VXVl0sfP
sw/wSNqUxdA8mVb7WxdcUZw724Ek7xbaK35BZqXxvQqvGmGU/nzg9o0RAE0EC6BrU/4Ui86PDebF
VdWI4W1wFHWUu3FonDhfVFEddv6OdsVReYSjhaWA2X4PrmP+Vd1JG0RAScn0k0ubcYIXHlMO2kmm
JFb6rH/M7zIl8cJiEsB0nMvTexpVlkcOg0Acdykj7VQ4cDFJDsupEDhWE+J1c0R2LCij7NtyN5WL
NUO5+vo3lH+8mTVdsPXDxljgCivrnSdnsJFy2FdjsI04BtOaCtzB8T24zsLk1OdbVE+GpCooIok2
+j9SU6t9xbGxHmPzxxxYP7IvCPg8otTCFpvBqv5MLBQJFZDoEKhoZK2TpF5L+a2um8GZFTXoy/Gw
bkRL61rxN4TzrcIlpOR5abLG9qNuFB0Np26Hz8WkAOLMLGSAEnDVatYnjPKZbWh1SOLi2Z3v9vCl
R8WymQD/F3cjRRA9NdBo92q+gJf3qW2Sa8TX5OVzEiHajDzm6nPf+u0LCQB8iZSugNn/IqZqRmAF
ywIKYvQpGOkHU7cOPAmJo1m7VOVzcmjDgfZn30dvZgjomF/UNXdnMGhR71NVYKEyEh0bQcY9Ofcy
EbSEGligLqfqIB0CEK1HjxA5QzPHqgqzkhh+QvV6tGkj+E578avRoBbRRUvg9hTuxeOaMciCwc9+
3f0dg3+Tj6PCLoGRV5s2aBaxdgeegKzFxNXxzhlbcz+7Mtvxg5I0sAJ8spRUaiHSr6zPr3Zo7Xwv
fsQq8AXkdz9/MITsMVGYhcrKRVAqhpfZqun8+y+7LXcCg25Ptzx+9GO2MsjPLCwM/Q2OMRMp5L8g
kvATWGVyHAUlQWLiDExol3EZdChCHJuRWlwB5KhSD1dec1XmI4nFvKlgwhvtEQhw6VZMFzljMvRX
alLF/oyH1fb2WQRfz+7vI/s1Yf95qbUtIvPKY/siPGRGEYnYffAsjQB9PHgGg5JHvQg5RRZtc8Z6
eepG8dIGGCm9g7pG6fQzxadUSzYaYq6uM06uCO9KLaf4TaKalqMof7ogAd1C44lSxRXg5RgR18mz
51Zbe0gIj2Z5IubwGAmBWJbB6Wwd09a9euE+SciyNuYd5glq+zw5lGAsbC4jO4tjtEy9AF8f2khK
AJOX+SIZwnc/cAkOjjCxdkfpWqeu1Y64NddT2WCShdLTIygMbbqZCqfRvGp1h8MPgVzfY9nsnjXO
elqqLaYX3I4LiB1rlZrTIumMCbtC0WT5/9Etdlla3XrrvcKqMs8R3/fJpUNyWO6lyW/YoIQDoKmc
ju0pBLYPwY78RG74b4A6RCHl5YbXwaSTZkbdRqjyoMSl1O+anAiNZLccUA0tZ2/biZUclwgtNXvR
s1jblBonkY1rzMESMNYYtiLkFvZTWgdre/7Uc+Lx0IExInS3RFkebd4aNICsGppVbu47cJNIcIrh
6c+bk7ukrZk0dortaZD1xkWUbJXOzg4w7R+c8mvOueOneQ3iG+cqv4ja8gcVmx4vnHlpUlcG+0Ay
7uL1H/05jaNe2Oey+8wwZsfpWcPmTMwDyqFnhRTwrOQUzdDvM4FYFIuJNR16DymXFZ68kOVbSJgN
dsUaVzjaBlaOnyHXzXOACUnyokcdJRML6qp5JNz/oLvvXvDZB+bB7SYO+mbv81uT4i8EdmPkKM9Y
jOI3CShkEx0ZF3M8gmxLTEvjZC8Nn/pLe+4KoCfM9GPD2HGteXVdCG6huWQcVLrMOnYDog4FkXB5
wyOMtSgU6XICstXZcbA+tdgDZZ8FMWdSe5Vi3iU5nQUNL2/agwDNZbCa6qMCgaW3dY1hB6xyabT0
x/2xYVvJyhdsKOKWeLrPJYrBwPuyOexKoW1w5ePQ5AWcxn9gPMycQ1XC0IuRhasPR+jOTmo6GXTW
StSbQkMU2vF+Lwgwj7v1EBMcm+3nGp1+pIy1GHTYPS4WOv7i0LUuNY6CEYdaPqecN/TpKCp6vT5N
eP2Drr70NjdiREZZvqeTRHTOEJx60rKOo+esNAZ8c3/XV5YfU+KwosutjYbESaXnMrMF+ZnwNscK
QuecpdFtmDFTc953EVj42ls5cfAy+PrWcwhSzvqLetAsFuRdRX2vBlkH6z0hwjqp58vkuq+tw3Yh
heDOqMckdpFyfwH6ANkLnrsOYtI9Hxn68Tb2aNwMc9vxcqrcfyYTgQw7zjAaq2Gu1i6K1Iz7R3QG
0wq2ca/91B/SNEe6Fq9ntSXP+iNprozeGpi8otp54S1zRsK06Mww9NBGMX29ushzHWaAc4yjvxsD
QgzowfTw7o3xR5d+RiH2mwz3GA551qduwI3GUMLGRTxMEtrgOQkCRMZ590I94j/FKCPqLlqH6Xvm
OOSMgvguYh+Hd64CkBPEOg7ziBjzA7TH1M63eVUlKwP5nF4FzFFxkXbj2vdJH1Yab21V+P3SsR+2
66zgvC0z8mtyK9gllkPWDFvP8a/yyJgV+WGYkg5ErkbPgS89gZoD7lLkhJTQ6em2f06rYlHbABU4
FrTrUF4NcQrENglPosVL/5R9M3H2Pbq+pdFtaHfMccEYQOAvRbNJt0YM15I/IJt1qz87E60GbXm/
opZQqQExFahfY0y4B+3D4q/Nuaj8aYSZvPj2U3c3qxd2nzHGGLhz/5wv7riWw21+NXT+0/hMjPbA
0XgQOytLTj4dpEl9bJK8ocjyHVVe3siVrMjtgYjArEnfRMMxNnwygI96JVdWemhqf420utCRUXAC
+7fIA8vlKKghAjpGCIzZNNaWfXrIscrp44uP3g0zO2AhNL/JW5eSv4RtFo1tvRb4gu3wF3S8zRPV
Iy/30dBAsxTTRxX+2t3ZKVe1RmAnbtUn/9cEo8eHNsGMjc6Il5gyaegkhlV80Qv9Oa29g6CznzQS
T7z+i1EnZm/wPJxJomB9MWoHwzygLKZLickmgstu2YhCPdz/oKokVMmrVpl3YxR/FW3WcNEYANh1
dKfwTU193dM8uhU9Y0VKgN6jrXLaeatVYJ2iz8iyLnpsrbzGOiacQIigPsOmI4bEQjOxD0tC3kie
Vv+SlnubNZF/xW7BcdsvU0jWai4S4aW1/D1n7G50CTBIW8NbtP/j6KyWG8eCMPxEqhLDbcwcxw7e
qAITMbOefr7O3e7Uzsax5XO6fyzitVvSP2ami8w0973xRWTrcxbM/bJ3kRF1Jbn2o3K2ODz0WPvt
MaJxCKaCx5McXD5BXvNXjegfDM+DElFlSTq2jcwpdB6pjLJxE8dUpe0Rndd+cgyQjocibwqShUPl
A+YGTD85fkrliK+NhvAYXz9uHtFZ87JNM7wFVkpXHBlpimZirYm1y5h8jkTBxEiJ1LSlfoNpzMSQ
jhAxIHfJo5Sg+Rdmw0uApkA1iQ7JQmm9i4EgKGbFQ+vcc8sgJDUivcm51i7G9K7Y5hkgKsrtclZg
6Lq3gUgfH7IDIdk/L2kOJc9TNp6DPNmihHkNIn+t98WuIv2YztM7pnEybe2S+u/mDT1azuvLWr43
BZXfRNrwr0y7JKl2O8Tr9NzSgg7Cumg1qpTQARKK3wGoENvv3VQEoFP7ktI67CG+qYkFaRGsL2bF
e0Sl/jTbLfqkmwEOoKsIJiLEgugcQGfLGRbfuDdz8Z4gnnGLDV8kpd9kxqa2ftIg+5a8YUpMZiJH
wrB5RbuTlNF70Q2PBfRBFEd4Hf3HlvRbdMhIrwJoLlKqUaByl00Wf8zZ3KTD3WnLuzsX6yyk74F9
Ix6KbT/8Ot7B7tQNoMXWRWY9umt9lVhvdrS2gt8JjQ/+B9g2OmBpMm3iYu9H5TYRCxjmkM4pPqaI
rPhMO08UINVBtW2xYDSkGDTzDA3Bvt3wtbLYYDD7EYEwv5sdjSHVuEujjOTIjgYSpDMmD3+AsKk8
tpZ/BMGyvZhEY386ta36R544MfVopPfY069f+HcVmHf0/XvOxeuqT0XAy8aDRCeVRrw0RDDtNhDX
1Uc5XXVEzMN0YF1bmW60jOJ4OdYjKAPC8cgadiJcD2YTiJEBs0CM6DH0YYQ4JAlhoqALhfoOzuCP
PhI6H71ijIFgMKvDiNQ2TZxjYcfbPNdWFbQBI+41rIr1JUbeZjknVK+Yz1cZ1WFVTyBdH22caXpO
amWbt7xBIaAAX5gfBVFT07o7X4WhiYyXHjU6LsHfSlRztDdqHvH8Pv48OuKT7LsuiWa1LURsWvMY
OgnRY5iJBgOb4pWkJyP7ofwXDuyts9IToVbkncHhJ4weXH+eakOpEO9Ecq+b3lKgEKQSS48Yhpp4
47T1l5aDGjfs4TEH2gr7Zw2BWJczRtuKUJQVYSIT8VVrL4sv+uRv0ijXYWQdc2EOCkDqp8V+0PbU
ckUJDpIp/vJD/+7S6lJOAd4XFDJFiGhAu6Jw4DxoDXuHN2PpTSHcauQjPMMwx7jSa7/w0UwY3NQR
6g/ycC2eoBBQAGkOPtXUI3ZMGrdhzcjxk4pCUPl9DYoXPUlxtaI5+AYd8oEQraTBi1tfAy4pDPTE
VBFoVcHbzrG1V03nbaotJJPzNmZJnEnTtKZF7KOzrFRkCOK4cx8T1IxUVW8tlYCVHBk3bZ/Ilthz
iBzkJx8w7209piECdgif6EZtTXQzUrL66Pj+Y2wbbJuo6gMT4AbDCcswAy5AQUyJRNdwVKBi18Ps
0GTt5s/ihznU5CYZTW0dFdnN4grSM/+sAZJiLKwyh+IUfl1TS+4o3f6yy/zB2HT+ixbRDQbGDiDL
aTwNvAos7kwgZE3w6+FZH4DCC4UoSETrZZVQUN2RrMPJj2Jop1r3aNwO7OTqdCWJ7uj21iMKkVXe
YXPO6NatzyT3fwYpz50Z76KuhHCeLlTubmx27T7BiIMwjI90gtgIiH0KK4sMj9cOQMUj24FUeCdd
OEr6QgjLAgYWZEJeX8xZxHjvtTwvHPBJfEgnk3xfaGjIpbRP13acbw1eSqRQRTFpp5QvlN40B69T
rqby6vHrkZWdGclzFLC96PMl9vj6oKQqUh5xKr79lc6wSELrkejy92zEZqm1bznRfnQn545C6AUW
WRJXBSzGmMVJt4+HaGP5uPXFzEowbKng1e+1h2pg4QhMChSn76H6NGhAI86QVhFjbclkupsyiOcd
+t8ayaJprhX+vlGtSuJWKkIxBvt9nP9NlrnPAlLYnjwTWiMgo8Uhqzsadgpu7c4xttgEs9JAbjRc
8Vsva++j8bUXB8NTHibbxiBx/7vy2pec5b7PoTAs5c9TX4251GJAAbKlEwshYbE2jFu4N02LlISI
ZCLiJ1zd3nA5/CtgxzrlZkN7yrXioH5xOPMtIqEmlwqRoTzaFPSqGd3e8jHzFhYfRg/BPhnPfpOc
Oxfs1Rz4YeZ0aRPAePPRrWruze8qNB8T/YeAQfywTPL5BhLD3o9YHMcqPKQzZynLvtGiLRLUPWHF
gSsIyuadoMbNhDbScZBCutkeTgLlT65/4YckO1TL0CHj185GRmkR45JdiMJtxZvrweiUFOpG7Q+t
pgovjDCJJtor9Q2Mh+g3CYEZCFGun2dgecV+ryrrgan3qxJU0OjX7cS3jGW/Msm2NL2KYsDiHoDl
tT3OSie9zmq3BhfHv26gnfJ4RM20JC+/fTW6YVsM9tkX15KtN0+IfWukhZ7y6AQKsiB/eJ+1GdzP
J/d45oWnyovipM/+wJg3h/uqcB8HxX+W36IGelIzNDt3u1i3DEONZf9ShYhDLzV2pfWiQTJKAjo/
4psXu5L4oI5q0376jSzjfSIv2qgpwYaALSN8bhiK68A9Zoq986xqrUQAYriydIA6q3k1GU3DtrvA
G3Y+pXTlmbDvCT4RtTDw6z+1PBOhUgb7dHg3EERZ4DgWJJPYaR0TOZRrY4Hl3E5evCTeZpCMgn9p
aPItllhHRbnHZ8glF+tbgngB04ZuJz8GLV8MFTO415CWuz9AvEKMu7VLOBi+6ieVJfS16iijNWk7
eLd0isTpHjCpUre8rc0SpeSkkBC+5eXOU+nGt3pocBXOizkPdx1yoI3SDltZgcYw/EWjBsqjLtmx
T2FNXx+VRGYZPBpafklVUDSmJz4FYAp72M0F6IpBemcFI6LY3maKkGHWEEfsOIhxNLjkzp//XMVF
1C5GnyfGN6YXzIgrmywEOdgjDnqnnG5Nr+1HkHGqIZdBSZlnMuzl2f0DCiHPfZApTaWerMUU762t
rl956hcxVyHyaALoZ887yZVpMwCBCPeaDUfiUn/jofq9Nh7iEEe1n3CerZVOozAzGem0DN99oK2s
uTuGjioPG2zHHjC1mThrGGO+q1Q6KrH9zhXvoT4CoeEgjQBr1IRYOadmM0yTt041wCna6xRhmI0Q
kSHtD7qRAg1W15Puf/aqu+/S6RZ5+idqzn8uZb0qqJ6gQl5CgWVV/EwesvmZKi3a1Ah83nguvU2N
8go0duu1BvcgS6LtQQeqnKEzMkfTMJ/aOdtVSX4NyP4fmD+jTr9NDmrWikvuYjCuayx+gM9a7ywK
FDkOqqzCr44SQ1JonMJUyjFjCW8nevOa51pjXfT5TzR0bD2KyUhDg4rshyOKMy7ChUvsITnHXYJc
CYGXhMXYPPA0/xUkKJzLMSVwEQWFurZr92wU/XlmNRFGnOT9nRuBw1WQ+rOCQw5tkaGggFAegYqW
ikULB8YFw7qjIrRS7dDrKlez9M55QmVQSRYhdIVEQ+hArYzjbD0dT6NVPNljsyum8tTQaTya/Fce
2ovSfrYM51TiP2pOvsJ//OzZ2uOkpTut+efDyWZV/GkQWosbvZ9e0WuS4oVUrCnctSRIZFqyTSrq
deFqtLcqCu58+6mhEok/01VBk41D5zstcfNIRnn9ksyUGYTdkaW9CLRtDHVVh+v8aNQFUYC45dVo
p0YVZcWvboqUHPree5hZ+2MAbisp7nnyGTTPTemfCzxUqKCRkmX2ViNLWydfqJnSizpiLrCXzpid
3Nl6ytEuOBNhTJhwUK4vBoO4vhaiItOuiJdWBtowuDaDKIMegupvJ0KKWpPaIxyUoaAPJrjcQonN
tk43alV/g+Qu3d492FQJBmQodxoLGdSaCP+EQje1AfFLvfRpfh8JF4NKCFpehg5Xyv9zqLSlgGvh
GO8QuiwNk7DIHuSBCADD8leu8gRLUEOeEITn2t49qF/z2drM3JA2IbhV27Gj2VuPwqSmq15QG69t
nwsM4THMgAC2g/Li6oj5WzSiClpZbAvhpUO073JPx3yhI83ayQOVOuzKrbtJHPRsv+GQE9bSoWNF
7MftbyBxD4JnLGlboRcUkQncsggOKyFSTTrNlQhDJFyhy90gQ3pFr33HfTg077X9F7q4I1CaJJpT
5l699jLC0BaZT3t8vYlxG8WEEnc70vMfwkR9tJhj84kASj38CJlr56QTae8DRI81IRfJlh4MSQEA
l7CD+faADg1CZKsSCu+/1JO+Qi8AbRlZLx7RKR0V24r6wB/U5lvBljOAs4smwRy759+sostSTzAF
UfjwgETs1+P2BRVMtr6abQqX0SJCdaGk3m4stCcBeQsmW8JnOWRTCNnobEHG/f0C2qIOipNIAWK+
EE0ZL1E/L2GDM64fYrLpht/Z+FPYPUMFbARJHuoC4GX5qjjpp6ZOCB6ys6qy6ba46sSbH+1JwhId
IMKtpddfSGDnjWzrFwlYEUVgwYGHMAszHuQtYVLgGiJfZp0LqRizT38pPmlHraK+N11yZavfjuHJ
LdSTHbSnummOPmDAbPj7qJw3RvTSs8YQI7EuJtJup6c2Zbc3J1Qhyjbu31s1/p0QBQzbKspXqoq4
JS+dxYxAtcMjGLDYVloIkDV7qJlnvuvjEfhZdU5aOt1dN/+QamoEvrsmIIAGisLQPyyXTqsMOHZI
kUhs43APA7AoYr6/qbef9PnuA0hocQYYhzmX31VrUK/6b6QeLh3O197xEXlxyVIX44SL3s72Et8n
xD9p5Ls5JlcNMXDAeKoDUNXxrzLUp8hp9z1HHWGOGou62MCSKjjk6dn2lUXkffOgLAmGXA8MIcCO
C4IlSNhnGoU9TIP4oZku6ENka/GBXaeKpFXUP6ZzGsfPwS43cmW42k3UI3wbOA9dOlr7YVi78ux2
CKGc1ajf5dWHfrhWKvg7fRtMtAe22evISiZfP5ESDVQtcrf5LOGpgu0VDew0pUCWVfygjAWC+wDh
hdF9FEx/JjwZTJsorBWWLFNZTgQ2mOQZVCd7rLdt4y+JxuS+wES4njTcfhA1Y2OfqxG7BseYY3Q3
Lg4ylMxLoGZ3E3ak7LvLzUqUuwjIrBiLAAHSKLoClBeu3hKkwyTIxbsWA2SkO+xuA2pB/8ViCkmq
kttGW7ax/89Tnri91CHfQCCGnLqN963IwMjW2fgXj3OwjJWDR3H2ihx1bB/6mqyEBUT2LH8eL1N8
fQVXZEdAltN8R+3WHDlUMWzLhZxI1jl4qK2ox5KvdBTvi0JDhqqu+TJpYO9h5Gwb94cL4EH0PBYq
eQxAjMwePh10T7H5bvb2ehzbg2R/1Ad5V91C+cGgu6liFOER8YNRDowKEtuS16sgbnkgs2vn+hKE
tVW7nzj0tj3Bm1bb/LQaeEamRSdK5jeJ5t0im/oXCAeiaDIiqXFF9+r4jS30EevoXf55nHAizzqW
G8ZfG7UvkDXeZhMhZ1P1Xy1pLEE9vuUa/QV0qan8LjOINy+bF/gc5CgnYHPeJvujmTPycKKvIk12
XZadvBEwGK/yPkSPJfGZaqXPBOCRvIs+AgtLyBoJVh9VuyKsTi6xaAGDuolHLGIpMlP7y5Gr28Da
jAWRVseun5ezjkc/IwIT01SpYXppuldLCU86hqcEq2tNulnNE43Q8yghgMyMIVjsVsL753dqleid
k5E3VrdyqHVJ+KKCkA89qikyTu3+l8X+Zkf2d1JMCyoGN1Y+3XWP1vB/FqdBI2lDo0JBpxedSys9
B7JA1+MV0oaCzPG1V9AJGe5jmjXnWrNoMoehIrXnWvlgFXN7tDHy6m39GPbWQdf7nv5ye0HEaVy0
S8xKcLV0XOTKjVYTcuGHlqHRX8ZEVT70YY9NzxDdLI0lWfmYqxWaFmpF8+FMsmVnnnJUTlRNLXT8
fm1XLFq0CVVHWBpuLskTzjzOkeELBN2mFa91rAs9Eau5MVYjevJSt67taHx1PxGxGwFIXsZl3EUe
fJaibthCTo6XHspyXoTqRAMPvg0i0Kqm3iWJfk+je0vtSVgtRE4wjbqJ14Ncj0TvNyZrnI7gbcK8
Ek8KMT7VJuqjo4oiBBnp95i2izII7348EFuE2YboAA7qT6X6rBsPMSO+cj+6IoQmSPdfop49fW/D
nE0OsKiF4rhp4O5JxclVc1kQMzBXyldE1YtlJytvoajGKWyyZVp1x264hsm9cv8VQQmz3C5zj52H
lvPaUsmwzVcdWm10GJbz7pHihH3IOYE7KQR9FuHjWH2rzZXRQTEtIpGVtVwwkDYbQmk4F8COI/sw
cMYr5qdrkRoJdpFNb8NQ7FqtelK0k6/RdlrWG9VDu3LQye80cbUoc/ijB85ygBMhFXErMli9p+qG
KKoYyKZQ4TbdrW+RKMR7PyInQsMlQlmCv9a4dSIoYd8zZClZa+zbE4FhsUFfgJtF5yD4S19FDTUf
HHZDEeBk9rMR9TQwEBpVoV0JCREO+H73ibo0Vf3Qo1SyiSJEQoNKvqjC1ynFEwFhy01mFdanCMuG
yn3Iav8cJhcnrjaaHMqsybjYirLcMm6T/mUePbLEuh6QBl5ELjqCsWqeDja+ZchMWWTmh0V68EOc
sWJ56qMCmsM5qirjoQqGI5neJPFdkTRidICaY6ztOnOrV6i4PMAARgQNRVMMdJfR+ha3hLkw++S4
L8a5f/Y/BDxHcRkqHqOHgfzeWFj1a5qTHhYgF++uMbIJjdTImSosLXjqxQaS7wGwJ7xKIPHU4iz6
kuc7yDF1WEQTJluP5TxPi/uMQGGa7F2ZHD0kMg3aRUf9cn+qKT025FHqsF5lNC3l5U+Eq7nFU1Kn
wH+IpSlPyBBUWwSqUge1Q9EUEFuZOPnByScyQriV/8YF+LCBdG7rKerEpEl832VMicHmRIB71Inh
J7nkMUXtZ47WiR9vw2yEbCRdY+zyLkMQw8RrJ9olg6mcPtAgskXzuLfj+xwR9VeTai8grM1hzd5N
oVu46XRUbUQJ6L56ZeeMiQfGjr0XyLFR7G3KgCRLjVOSCz1SKYHjvwloNLHQJaCR6M0KxHl6dnne
mkBjEplvI3lbp8Z0fueeH5YH6rpgP3GY8Rs32iW495UByTmijEkrPmeUsaOuHAVrwyCHSBoVl/ah
NM2lJRqN14T2QkI9IIvVcC/f0D7/cYFLsyhH/VTu2QAwrLNgkzMwkdzp7i0eDLVMVynijdxTDiiO
SUWhq5L8f6C/FrYWNlZgCRFmuSO9jwCEAclSdfeoEqMfQckpAYNbv4gJXu+vz8EoKjVjLxdLi3MQ
ehytHb6FfOjXCQeky+EtVg4TcrgZq7UcGzUPsvQBVMi75ELjs1XbZYpQImXK0SDdAyd4I/ts32I3
8wlvjggdaW2aA4bp2HmcrSVcJ1/gaH7mYbYVcyP8ykSQH7LVlVukyDU5mnqPPlhzWbpbLf0IZvXv
XfVKsgthZDToGw9eUSEJOZpuTmHxAA47Bp+oTNdhlKxmJCq69QstfJBdQQAdWYtag+xlzs8y6K5T
fyJcaotwa227WNAQhlJVaPO4IMS2lNVgpjDelkg3hHRzu3LTAx7YNmEpfr7uZ6CrmMfO3bcy4xdk
GUFIOShyCr3btojH5nlclGNHupq6kGwWv+gXdKtdQN/CXLlnMdOYuu4YibuUCSnvpL4NF4nt1puw
ym5zS7KCRcB8XB697DhqN63iG2MymCPRH9T0RUxArG9g/kvE8Iux/skJ6An17NKSOTh65zCzUFK8
uBX2X2Afn9gCgraaiPO3fK4o/VO1Zhsq7nIkz45//qrBEjuf8mRGv4yTqKLLKkkOWkKCiaqho48P
5YxF197PJrmYdCjYDcW4pNjqazKdPFVfSeGrxi0xNYzX3CN/CnYWAtCfRWkx6/DTGKvt+FvNPDYd
vPbW0wiyTyrPLi/BvjCoSFhbq/AkjIl9G5A1GVH6rVm/HateXCk3hYtPjzEhjKfatjDGU48E6RAQ
T95Or8JvCYaaOvVKgHxnJqSAtWJMgXFgRciYf0kK4MyUwYo3RAWpGXFd6SYcC8xnkVur0jAeRvtd
C8ONXPNpoX55Ms6A43owlpn+kdrds9yhGSJc9I6rMpseJwdYsHoIEpetUuJaMDQmdr6dyvMcs8YL
jSLsfVmHh4qm76bubyYGF6Ea2inZ2Kg5o4mfA8XjYFti4u5jQgYQvPeYt4QwMAoVKbBFqgJh8yNx
slp/yWbvUw3WRvAov2bZhbuqiE7UD9phehAWJkW1NIFz5Bz/MtVYNlGT4jff16K69IeNFiunRm+2
CCofNLdGemWeJJdO4o/9GmSXbSnDQT6EVyW1no0gPbrF72CF5zJCukBUubzYlAYuzmt5rXVO1Q0j
ehmjl2gI1POuhmU8p6QPOaH54sBcOyUCf1n1UfBo8z8qf//IsRSv+Ng7Vzl3BYoL6uxN8oInXDq2
wLlwBjH6FdFEoNIzId/rQ8NRJQIL+SQE1OZ7Qc0t4sVwySSjN/rG6dtl6LO1tyMyAlM/twjDyoDg
DKQIqtzfVwVpj0k4Jjq8QtvLcpbmzHDkCk9Ke2CcXGBOCFx7j0dM1jxrzDggXpSxvjkbeeAJS34w
k+7kQ0G53JF1Xr30MCoMhW37LOfQyNjbOBRb4euAOg5JraBVeFXxMaSQUwovP+B+GPhLE9ZodqGl
SrWalX91Jq4/kqRJ00UzngZfJUfarJ/DFBODQxQwoFGl+tADRIoFa88rP2u9QoJfnVP9Q2pqoxBh
v1qsR6iYEO0KDiMXc6EAuhnQjUQCeHzUoV++VZa2EVGynHkmKK7Kw1uDyIW5yc0HGkf+IqR4l3fb
Pu8hIpt9NxM5XOOBTF6JdH0Vn5OWE1KWE52U/JNhWO4qi4F+4kMlpuaSlzX/cxYX/ovyW65AkanD
jailumELLyNu/u9O+TQcZRVmBmkicvZol6pX1i1WF/TkB1e3Xl2qWfz24LnuosiUry7BhcUJgij4
VHCVxHXESPo6tONhHlNIWOAjwIg548sK0+7zMpL+hzkmjQknC5e9BeMOViIEeINZjZdfzX/eib2A
OHmdbn0TEOGps6mPdvmsbe9HARmM0xvuodTnbY54Rr0BNO9dGPeYASngMLR0rNOd9wZ2s8sdlICI
+Wc0g53JyIUArHSjkww9jmktL202HoLYWEmCrtUjSnGp2OTHBg25ZKwFUf1OiA5cers3KDcirFW4
KVWdqCf+cppNa752/mtiaHtMK57icZWnz0k+PaimcW4pNqd+Bj3OTEXWeBxGXCxskcgqyAKYNhY6
pDFsT55kqoc/FTRLjKnM5NTJ8FxcoLeFSydnEm/Jc55APqb6WeV16tNqxFZftD2nkLIe7OAopX/d
NFwCH6QZLL9FBN91K1XCpahZKUNODiDSOsrWxgzoEH/OZb5DYRvFCjiNecK9fkK5/iD2o7zpAPPd
X6y34xwupXBsAtXujOlaFu7K9d0dFOHewIrHctdBSVRJtsdbsaoMaipmJIGuKM+QYvrLfEoBgZ0z
3yye6c+gonHknvsqErPhCd7ax6hjT/YL5Ax5rgo9aOBdTg5Cq69lBSv4qlMqAcYrpJTFht4z+fQQ
UjPfXpl4PEK9MiYhRjJKeZNVEuIZhbLx2Q1NlO6IrudkL/Om/E0Si04FYSmshcizsnsFQz3z3dMy
Bcb9JcFlRyFkBxw9EXGN/qDjAg9tZCDhNmFpTPW3EjnP0GQbDUcFzoCVSB/i2v0JDqZVrAg1WJQE
PZDZiG+A7DRgC1HehzxFUZjddAldM6C0NT6cdgzfUX+8aVX9JDN41+uHNAzXNrud3ISQcOzhPJ6U
gTX3fD5Us4lUCySNv58jP72oZMfxrRdJmIgU5MNyUClYTwHaUJnNAg7oPCvXIX2Mnmai3NfWJgJx
eeMT2+AI+Vtixwih02TueQNtBu4qghnN0mPo/JBat/atlhQ3pMiushgYvbKM5iiW7LLfI5RoMGG0
MXvPaO44c8ldnrelQGTRtJUXJl/MNMCyHjh04kkeHQPkvDFdl/ljxu8SW+hiYjLKuPX/+uxJM0cE
kxECLb8UYITX52tsAMkMsRRTPN2Z/7LR2Grq/DJW4zmrpq0GwijTjg5BKLSykXy2PyIgyKAm1RgO
nkiu5czcXyDuKgB6u4K7biSVrZcDBWh4sDGNV3vFppTnlDHvCllMCthWNIralO+ZZ7oaRUVLuW4a
GvvQ4kxiT5kQelV4SeVzkZnMZMSSi59mKPlpD1mRE+9DjUWgb8Tc3EE8z1PxzZXY8pJVVugRHq7g
QVWWvmOc5CQHr0460ryRXmgql1G/J0RpBSPYa9FhnAJ8y1/OyJCRmds6uuTsSInyxL0sASYZSip4
i8TDdRAce3gPa04vZgU0YYmN8TdCLOKPL3/ndGU9Qf+t9cKmlvwZvHPVpriaoq3uQM/P2OOR7ItT
jcMXIIm4G7hh87MbHfS4VNEK6ZoeBSePGsQy1E0owfCYrNm/IGlR++QMOn7ofjrYRlDy+RjfUKSN
6OWFsBLQeeL/njK4eYR0Ts8mCmMKGeqkJZF3EbU5odwtKGCwkFcjMHpndc8eILOuT0cPv2jtipQf
AypXE6WauCEMhmdhKjJFWVsTfDj3TYa9EZIkhfTmpq+8D5XGMoKudsDfy1ijB+5L/NqO9ToalAJJ
gI7BRy9/ViNf4/ZUHVgHEQH12CD5hAz1LaVpgpe3SREvTuRxRO1pcv6lVsHj4y18qLJM1i5SUUjM
AUsKYEz58EKmpdr5pcwH8TDMBSHNTm2tLGaPkM1fbNmybHrovmUtFSPrpGjrugYysaPHcaKxYfY3
fyS1zeMZG+86ydIzJ1IaWm8RA51ZX8OSMgR8MOvYuoUIi24DYdUI6glHvQTkGmkFLhmeUI8LUwho
6moWYfdtqqjAdZuphrwwcpHaig+fB1jsTAbaHtJ5FwOyZ9ngCoLCBJBC68GJ86Jh5XIhkobcfqos
VAm0owdpsnHUHu5l22Ek7DXzKtCuByj5Z9cetgaFAYK3irLCYA6KCMisUvOSFigMsitPKt5QbsCd
TEVjAaIpRv6iT/YyeIWzg+mGlu3un1rsDeBD2awD9JQ+Xl/BK5ForGlE3gRt0DIjLRU3/FOC1k3/
ZkDECt8oT/tow6QwjwjaxsBiZV8472gbCHfkTS2MRN0NaKG72l4XQXVWY9qwqvAcB0JpkAuDA78M
ma6Nex28hQwaUe3feqrnKhRUc/7RAi+jkjP9m0asw8xD31I2Ms7DQfSCcvQ7akv98NefliW4ETG5
xNuFWLV7+PsMOGTiyT3XNerZGs+IBinl87vqtD4zNkQ/vVP+ov5ZdiP7dVgu3GOpvMnqMA5USxH2
Eur9vs1mIo6+en9CvNX8UsvITEZLMveiUYByIf+T4x0sJeM7Jju8DwNMo97J4IxwXQZo8DFLHfdU
eJ28dkv0oEBPUvUgS0M/udvGSlYZuCtm2pWc5Oj3vjKmHIX9ENHY1E37tmH6yIZ/2nx0vXDrMDO6
7T1D4jxR2hJhxJgI5+F5agYsgnV9rWIAZ86GzvwmI4T1MfqHT+PP+konK0zVg6X6SJs+8+aMWU60
pmxzkXO2XASp8OnaZ4q0LvWVp8LROfzNHRUPA3/PmOKVzAC2E2PWe1bd4Cy/yEzOUbaygGDl+9sg
6RZ14ZgSqTLlxGU2KC4JmlW6X4aHGokoHQU5YUom31JDIetgMThI9rguxLWUa/rG47Qp6l9YvlXX
opkBSCpg1iA9SBekO5yMEODnT1mrW44qn9Urh4BCGrN23UOhrjqd6GLT/Bs0ZAYSebWAdCENhDVy
DNFJyZImbj4BPH3ee4M2K025s3/CXUWHuHP/pj3560IiAi5MNCWTgE0UAiMVi+zUfOse6dyobcN4
AjjKVmWJr7WFEwUCRm5/TiA3/HDeIPLf+s14DQGmE5BWGdT0kBxotQ6jhQvqk5nho435Cje7p8+b
0OUezYv8JR26R1lCZWYiQ92Ku61qxy9T7j5W5EA4xvzcJBtfnAa4mGfHeBMRnjk/s7HKXee6uyr9
4B1ddz2GI6YZM403zqs+sJ6RVBQE7137FaPqFNGnWOr/HlAwAyQlpKqvs1jejKu8TRpzMbE6UFR5
s5bJL+ETsuF32wDzBkiJgMmF5u59dA+6P77+SdzzDoNMwXeLcNu6O2UdFbXcaLPr0oqo0n0Vw+7Z
h4LZTj4jLuc5H27E5H8VffOp5eUuTICG5cpV2boN/nmeKRUiAx4K3EJG6obBwiFESi711nyv4LYD
3SRcvDjSvfjoZPuqQRQYo1cwUClMXC11VJxz4p/g2lWFWsDpb/XC9jXREdarMGnL+qnruSJiMnI4
rVDVzrwpPfIrQR/l2gmdCNtQdYuRihrsJD13fUZPidJGuJFKMhsc/scMnUKMbWs2W2LuhgjRnBSP
0wa5S3T9Z+qNR8fKb3FYbBXHf+uLYTHqgha+k0Z+HNL5WnoYi9TMuLp1wl6KT4I2gIF0xweuk7Ao
9yQlrFNEZxSw7ScjP0yxe5nScFXbNy/CfCACVWoSadWGPIisjUSG5CG/dugvy/LfoM0k1OEYY5CU
X0wkzXmKU/kNycdRdmqn/tdTga2BCrXTt3zpAtuEw3fPflVc26Y6R3q+srvyOObsRN2Tqgt23/PI
JsQmZ3vKRxhRAyztgoYQ4vKnQo76F8Jsl1I+G5X6RVA+yX+hgBz0JB8w8pvXgGOdUywDvtOhM6aI
zK0CHVaCjJG6PfwbxxTRmW3mm9mNiTxW0OfujLLcsLc++ER1eTpfxkKBlBzQaFC0y/SrtIigY2Q4
MCodDosEcx77NeEtcbkSNY7UmXvNyeUkcYGdcngfh3W0Kd1vOYNF0VrBr4H/YlnTCM0ipSVn0/S6
fZ7PFDmF61IhxIDyAJMMGuIR2nbeaNlbin5RflpJXZ/yIe+GqVbLqcBpqbe7FKwDRm6VU4WjPDZo
VnMvJLKq3hA69Vpz5Mg0aPPOut6HmejbyQX/dKon0b0MGZ23Wn0uyVcuGSHBdoKk3DSethGFQFUD
CIU0vlIxryfLFKhL/khyIBp/ZuLEKQJOUCWXUpJjgOyckR2/CbMr2pg257NQyZCojeLJ814muiNz
LohIZvvSXmk+RzOl7JsW8Luq7J8itrYWUSKJqXwWmMJIa8HBzZlV4z0X17vl7wvN306gyDiC7yJH
4cj/8eNqZyIxHUkIbkME7RwQNFvsqOdYj4RV5Shx9REhLWaVgQvVfY1LaxWUjoCo7sqsGuIQrXxf
u8Xa6C8jbHDXDAe8amCJ67KCBZrGLFkM2YgWhtQm4Oox2hoYJtgJhWrr4YoHTlEyv1foisiYRPej
kKyPdGbvcLYFCtbkbuATozcwD2idVo6iX4gg0HI72g19i/YZkm/MHzuFRMN4lilk95+kM2tSVFui
8C8yQhQUX5lFBRHRkhdDq1CcEBCZfv35dp+Ie093VznAZu8cVq5cKTJmREVE7XVUPF0hViTaQ1RY
LWMcjDIRvpNE8VbSHNKlbvg6VjTB3BpmAqXoXSOJ00E1IDxBswZxlKcn6E9FNkDqVF5nj9+XksOP
qd3HYOTfCsiGDKXbjMZA7zCb7tQnVBhlKapLlJ1Unncu0llV5XyP/2gEd1/HHp2SmjnM3+v6NRv+
lemViWn0QTEuYTut1FJ70oJ/pFdq8zxSVQV+qO5Xt56hGSJqFC+YucqQZsYnJRXoEfqAfxIKIU1z
u1H2/DLz/aOOSf/GUjIp/6HrjKz5WD0zMp8NOxFdrm825sxzEhhLZvbq082uaCGl9Yoiadc3la6M
b/OynZlfvNETl/bpLhmpaNrOXoiJfqxRXunfRuI51Fv5ShxwnURI+Nj3hvlNgCdwYYgI5cMYlzhG
lUS0UhELvcBx7w/waGXqvkv0/Tj0BLsGIYPV0a/0QquEHa+qlHKlEkAGIPj9xWPWjylZV+Ze+xnu
ZISSbT6nrC5dlfj6+fxc6aVHfmOVSlMQSjB17mtJw0jHaenlb/h+PNC4ZN89QDAfLOjNrAtkj+SR
L/LNkejXa+ajjIGUA/RaqKELHomoWU84fGmHNA2UAhr6adpiuKVEO1wZFZ932AkSR5fLUA0ZufMW
Uy5vdzPNjxaaaoz1lDEcWfOgskHf1oiS9fC1nUkUSZTZZ/N4p9G9C8bpAwJ8OX9B6SC5a8GfRoDl
GnIE6DqMobUOxbSfev65fQNpgFg8bajiOpFkuFxJS2Zpa0iiEaAEg6E4/7l/13RRIZ8Ho7rOqF0B
9yrfRfuuHQGq9vV1kw8LGNlPCOy1Azxmt0VFP1Znp18fB2BI1OWmVPEAz1LqZPl7oN3Z1SPYM1OZ
lp1bA8bMLAhE2BS+8as0q8dxtGg+k6Cj3zFTcudVLXqw7hItJWRS0cefwt6UFsf3yGkbBqSnCYM9
2PrT7+7WUkBs5btRMlddK1gHGnU/d3D72Rw7xrSBF4Vrokj57n/oeij6el8C94n8jFpRlypO9vCu
tHrX+WhFOcRMr51dFsf42s0WWXYN1PEnrOmZTxnWPMghMjTHQ3mr7B6c6nN/nl9PWvkhgN5qsuq2
Z+zKexSIgnd7fcbFQ1oW1FcVAJZrW63u6vjvOKa0Wz129ZPED4UCmHIodtXhpx8FIhn8SEwfbiep
M5HAdu6dQ5OqsKWDu2w48vB1kXC1wik0rBNcq6DMmaFbN/gm+BAM5lOHZ5HHp28s77PcqvcieFwV
50tGX0/AFCFGHUkCJ9BGHtYNjQIAwHJaw4uASHyfzoQcmNSrAWwjJQVMx0RM8yFfw5+MD5zCjGhe
MF5hTOsTSVeqglGdHd14Pe0fGcq6pTy0X/SLF6ivtAyu6I9zRUnZQOk8xzcfp/Tls4JwMHM1d9qi
D19c2/dDCZ5uoB65mMl79i8xJopYo9qypJ7eSbe4z/qwzq0qusGWKMej5fU7XFVjkEp6kwfSxKP+
J2lv0tIpNnDabqdy2N4fwUgNmLQQKpzxUb1u0/cuuyV3EOaBgtZrc6k7G/ryYvr9LKdXOA92pTI5
0/q2uymYQOEirS7NaNDyjqo7QWYO+nThzrZ9YVAl5xOvWfCAGAJDi/xRtunLxroqE0vulqPrkvUG
oaXrX87J7SEBzb9vt3gcnpRNNO9da9kJSkm6eFDl169GE1Qx+i0Um6Ew/0lixBDTV3wlXzL5ll5V
rfkiKGhCGqpPjJzomKGK02C2Oz2hzN0oTUKpYjfezmTjRRP/CvzzC5dY8cY1t0bP/Ab7hR4cxWKm
0s4UQz3So6Nff94PnTnjDSVaWGsgievRGWk10mCSpILTC1ElN7g3Jiy+jgAEesVgGjhDo4Va+B9K
dReGhtCnhAoj06eQHelj5DLHike46maP9UPajK/+4w4GRNXSnqGmDoYL9YeOQyr+ExuMvfwaQne3
+bf8dK8dkW0G6cpdQWPA62SECv2T6WsITT3stguYt0oDr5CKZLui2ioNLk/OgDRhei7zGvulrPjU
+e43Vy4r89ZcaIKGvzKG9wniz900E8RH5hnkbGIkZCX3HbYTWokj+NVQZOnrAyc/i5yC8hfmkwUW
VWta07gu7eYz1Rz5s+E2jXNqBI1O15rEJNxfhSn3E8QfoPYwmkHLogn6i5CzFq+/94GEg8RoBBSM
1yO8zQ0p+e4RIeAt3xTQUS/jpmIIuSYqiPbxfJ1pMALkTGM3QAIgGWMu/PFm8Z2znIm6FNp5C4KL
6MHjp26/OJScgiMJ3a5k9oBNMDfP3GYv/UGfxEnWXwPBDnZRRt9UnCWMBiBU/4IsIvLAmMbcvaGB
tgGeuN2sbuykFDQwRLBdtMFAxCkMEgqEwBU6A4sxQLwP/7HevGC3P3RmZRPFvc1vbjB1kbl0Qn7m
qn3ObXLcvw/cHpKUYMisOEJk3JFK3dKcURFB+JhRCkfj6MEaqZgdg6QF6RsnDk7WQ6dqjzzhNWSY
XZBHBEUWcr9BtkKyx7r55epoyouvY3ipk+nPSN7z3o8/ZPz8XHY+ThYQU8zfVE9CRuTGwz0o/3Ws
0S/zOHxY9QsjROa5+1mOzWfElKCo9VjDAvJF9I+soY3Og/U9Ouq9mQfP4O00zqzRu/OUJ+OM0EU/
H+HncsEGD+720JGK4wLGHJM15Fp+xms4N2TcTFigW/TKeHpGbzOXUhJLAMNpj/R6m5Dr1CtxtzxD
ni/MFLIcxIyAYNDTcZBW9tXNK6RBdKW4mXdPjmc6QPWZgdS5vGetjxseS5lwHlDOqzcoCtUJN4iF
ooUPhHmLIAabnFEE+4/7CrONeubSjvt+/QymlzRAc3vOzi3OCJDI59GeJ87650nJoCoNHVFpfQ/Y
qVnSLVid475eMRp0czxzMtgZ4vKTT9j4wzObfMI9c9Xh168iGIVObb/9yYJe+MXRfFsPP3PppzNJ
es3CEv9nfeYUFcj1k3w1MHhqvEBePKzZHEHyeWv9SeZ3QX+mBQw6Z/SlSWHWbe2SLUCXCTHwbM1R
hhC6F/Ip/nA50uTl0EHV3J0ZqUmi6SIP5sPZNAEeTKaJucC9DibfQuBw3dr3zXcxNHI3i4cWwSpH
tnCYzGOWduplqM3czc7uHMSV+HOwUNZVAva5eRlAsEYxB/azartevdmQcA3W3/nT4/U25yXOVqO9
/FssCovcbg7Xx0iDsdntj5ujPjFzu13JS1o7nHIlO5ktO+mmtK/+za9W8oLDy3h0EsAI1RQyK1h2
a3yKo/pPF4ghaBaZefUJITeFn+l/ilGuuBV2DTbEn64/Pl+1ntKev6pX2LN1HtE7HjR7eY//QDOD
PqEoD2Z3LbOHThUNz/0qj+kHXMiLZ8BbtG4/2j/CPL6GlH04Sd81O222mywwcHSm0mhyrk+fMLeP
+t3GBTpj88M91nzcM8pt1tthIqGebhjW6lMQdVnPuNl/Fp1dOIxhthFQsL7L3MvdK+86+iC5rhzQ
L3J4rt6L2XK0yCLVG6xf4YCtwGkR2zNP0qAttHyFZ6ghyGuc9vtcOnx9TlezL3zu/5lM9gDzYquy
GRPUD/jXWwUs1iusN6S1RDLJYDEo1KLcyYJZdc7Vh7/MbY4Wo323n+zRJlygfO239nPVzRlPvUjN
FMvMzI0hW66ge4RTK++VeclThoxnsi8W3zPz16Phgl4Wv0xY5H/nUxRgEiZ6WhWPAn1JvpwNQ69n
xLVJK3VRe5S7ddUa2L07Y+uUq3QphdmyC9Qz7tRkStxmgDVn2plb4J4UMIO4CWn4Ger16hkMHWYF
sdnF48jt9/62p4fMoxmIVhHcH//Ftogy0m6oKQeMLS5zR8Ax3APpYKlhgNxR4wUNBdM9XWs9jcq4
T8aHd4iu4Q5jgOE77pkyq2jvrZRUEey20QZe6qISw7g0FI0I+rEpeh7f3cJn5PFBwWkuJpvZATP1
QE9GPBBIqQyVYtJhUYEmUMeB44GtQ0hXGx8QUdsVe+bpRO8NRoVQBCtZ0QRN7K5918x3UqJX2Nrq
pl6pDgYrj77U7e6rVyj5hCbyXWf/MTovli51XAeUX19n2o5fOg/FZfeO9nVQJQ98FqRGJPFyIyEK
wiej9x53c2WHGW3gWTHejkOXapKs3WPgIGz33W2JVZguTr68KMI6YRcA9/PPZ89RuSOKKkTXPlCt
bcZ0Ydfzn9cGd3bdEz9i8Avr648P7GDE5CD3K6f8xK5sW/zZbEd/MvxPxLI3ky0bWEqyoIPZJtzl
+NDafUJ3PdPq7xB1UKjxRvD3PUqNSNEN+SmH3h/w+H5oXto9oO7d9QDsnGtg5TkRB+rVbfIaYk1S
97if/E53nPu3P8YrYXS7/XBm8K3o5imyRpDBEmLFiRbxXGxQyGE4D3YGU5OaEDlpttM4yjdd+Dyh
m4LLgLSHk2UpCK/3r7D467Y3QzpMD4+fl9jl7en6S5IWSKu3f181jLdtNTSq+NQyYZYlJ4EogISu
Wql0BXDP/uyPX+IsYcRSCyIGQa0E+dmAJfuEtC7hW/XB3WDR+X4+bURYHWPYqqj4Y5sxkY7l+obS
isdJ+j9Yfs4YwIi9dzyz15i9zYvLmG9QmTEWVBF7l+f0DvnN1EW5/Gs8XdUjkHVpcWUAwNQdLpnj
aJYa2f1h5k1xJtDh3HpF8k2G4u+eOIiX1S0wcIvKVnV6KwymJJvKnJhlnkazNWs5PNMjhsD4nJ2R
rvNlZt452IU/QjqfX76wsmVy+2WbsMj3uErkM9aOOG/i3DEq75Awo/u30LyEUJRxh67qNPOPf/15
Yt/pUwuE92YJXjR4N/s0ALJzHmE3F+CtsEM440UX5ivGdBN/xh/CKCzbKk/4cvS+AVSBnsXOwLvz
WHkOhBKPSsuC0f6+qOjb1dUNYU0e15syaR9mHvPyJiRikbEoDjGL2CCEMAmR6bvi+deRes4Ttlge
E9TcrLeVYzlGizTG2q4qD2+egAeprB4vUpIrscgBo1OvxgSqurwsBoRdAmwJMeOfkGfG7bPw8EP5
WkwU8elAH0fSabCmHW6+fzoqFr3kc7FuTzcNnlvFGM+zv2vYhZmO+iDhwDOgyXcPcEvYkNK2s5yu
0ZU4tHEaX385ITJaY/RwZsR+RGSfkCPP9pj8vHz1PDxXUZawzsqBG8azoO/D86g3k/MnnOybcx2I
HeYS1SQywcM3TN0yeTpZQrCDOeB89gk7EZb9frjvd7XHB5AQfNcYhzwm6IKxuMk3NLkRcfMvJoZr
ZGA1X4YmIMea13PPhMe1aj5nSya6MNtW9SX3Zs+CctOjWUpsiXGo+dqGBSRORNmX28lO1erqMxKJ
hxpl3uAwXN5Jk1Z9wiijRF5NwwLxZO0e1JvKw0wkSIWh1acPaJijHZOS944rYbN8z8hLEQ239NlD
3RMHlTyEiPPjc8jF8+Fl0MxDNPpIcDDY9JlqiOlMbTRMygtdZ568H8b0cUWwjZ86ejWr4fbmy/uJ
Qxc9SOZ3O16j87WsPDxCvyuWT68SO1yKBttm3vzdKcfctGJPDsY1csJYW3GGye94VOe8JUHTj8xg
monVUxKcCQq2baz8lYg6FfQQa+MLsqTKtmZYB3WxhLwGCuUzIWcbbvlbxbRcCprkpiRbJht/uOWQ
kMgOK5GBK4ehw6N4cIwm2L52dV+8w2tI40qM2Om+W3b7HK4sFnuVBeM4dWgyjxrCOtlqlkCEPvAf
+Qx1LmNwgNJnIktm3sLZ4b1A6dlqbdm6+tWyIfzI7KdO97ODL7AAkYLX8mUhOpo0RGn9+huWEec1
D+g0rIPaxTSfS/1mTKwrn/D2SSCSl68cYJ/Y37PIQoES8LV1RLxOoMiilj8DhF7JItCZPvenfFMF
N787ow8d4bixC4QMPJYqIpP77FE6I6j4JXtro8mZ1efYYwnGyfcPf82j5zxgQzrqZwhZ0A1DiP6F
9I4iYEAJiTkwc4XkWYF7ITIesUVxMKTOlKE5+zHeh7EYaPIhtSh6ehnbSZ2TBYAUX2uPX7wg8M+/
gqMwNzRAAPHwKeq+CNl6sZQoLLS6Z8u3Ihs7onABh024K7aCQB8KjRtqd+wUggmimDaRl3nAzT1+
2hWO0mHPtV637xM+nNu//pQxuUYdY324dwSOSLmuP3AnoOduEfSP+Cb0dbjvP2K/Rqw4Yx5ifspd
P36HW0wucxUYFZLybZBmA8wr2S6SI/TBMe1ezB+ldA46R70fBIbZ3iSNaBIyKJbUvKQ1SqN0yU9U
lc/Hmk5xmwgsEUrQa0qVTdLUH35wZ4QgnfjGEQXTUj8CsqBkARWERfKZftOr5gxqRO5AfRmjOvaZ
I274opE9B3cxeQ59zDVRd6V5mOrbwzsueF5bPBtDEjWMg/gK4saJxlxS4KTbD//Kexo6SP0q9BA0
QnDhjexu256qnerI50fIW/ElRfjaNgvZeZIRNCFuyIfUuBrvJucbT8NHIo/zdNzTVzk+3HndOGIE
6Z5F5cGo+5vfxxxzFhI7g3YNXUCfP94gHsPjt8d83BfMxZhLCTM4l0rQn7Bv53Lz9rNEXdB1QwT4
JAn+OF8+u1g8HSKSBeDKFXDn8TMklB9pGP/pitkfi6//Yb97UFuIEQhgEpKyw0AEVONkgDt+E9hh
B/eFVXvwaglQsekkDy47DEtEK9qEKgI2Ede/ue2mf3nyjI9naYUsTO3BrSBEZWeeQZGErdyrmydh
CpY3qr06gfvlDrdlXIQcCxUiLrJ2xiMsT6S559YrY362wLHipcCo1qBnfLsUceg+Z3nfbHE/URpM
NtPTZPEUe5OczsGMoZuutURK+JEurOLh8nWgc+2ZQCQkqyLG5vzidMnb+6SOP7W4RjEk8m+GYlhE
UsU3ctLbJwQYrfnDViTELZCJhemVVg8WeXoQR5pQoTC7+ehH9XuztYk/ve+2ce5R6dESEKlWCjLw
NuCorWdbRrUHRAKrNJmt1UW5IuQmy+dS+bbhMl00W8akrNHKtKTDeM2BsIbO3b2GwrhV1tQn2L1k
ETkV5yrKk3GYOvRDeHgkaM+pNl3WKJoTTP2DaB6/bHimVGIXhOekBeB3thNebNnGLCaH4HgmMQAF
xfRQysHvKrvbAVLAqScffB8av/YQVIkq8uvJ/kMGm2/4qtYTvy58sQXpz3eIIcIKxGqw5RPNyYqw
jCSjIui7zZ/cMDNjY5pFonqFDXldnlvGjw7o1gGIRkPrlO97wrcXunU/fcwF/IKnhaSnLNvLqFbi
oHhM1nAKcEU61URYREJchNJft2cTD/E1IqMfnuvo7ROLBOqGpajZ0KAdYFQhOb7PghFZC6PGNuNg
8ReeKw+Yv4NwkdAJ6ICca0H0EvJYgLej77xZND5/xT9y4NRzEfYRG4oPY/+INazt0bmM+VKsL78j
RuPVmGt1zwblUP+UhAtxHvNdPGRxKskfipCYCkfSJiwmew6/kQlTBIwRf8+Y4Sy4ffkRuwu3SoDJ
Yzqz6zDH/987Aq74Ns4bq3FtaMEUZw/jgZOTVlzf4CA2OJNIwnrDV8E5I9v65whobobteKQpL6EA
gZeBn6jUPpsYI9pjfjB5nF28xb/9BM9ttGy2BY4f//BLYCqthClvHJq1ELdao32+ezAX1WWPjRWD
O7mWJgnfKzdeA2EUGFq3x/G8fitSwC7VRBsFe46LZIGuv9jOBfUY7Cb28XQ8f/6OC64V2fm4O/N2
XCFJNVNKPyFeho/E901311/Ws47Fsfkizk59RZ+i0PZAb8rCR/OEO1524GZaj6AXr4L8DS6l9sQF
0v3ncblfQC5ZPARQAJ6JyvMWhxsZqZjTIlF3JtRk+yAlADj9VwZ4DHnfzdnPMfyaAAwU14zT4i9t
bvHY+NA+kgg2MpciEhuBxIENeAGJYGPArJslV7q2cL0k/iD54FKxEknJOMKII/GD/RQTofjpQ5zI
49EQGEarqSqyJMS5bTw88xMuapgbpHXlwwbQbts5+2H8hddCnx42m5gcx8zcT7b8howSdwrG/UF8
WsSLHHJSfgUltzOxrooAOOTQjzHmy4liIStwH6VJ1VD9VxiiNsUcJjHT7m490jXP+IjgDAWPmZm3
Dv/sxnRrWyhkNAODZgceLJfC1XNs2Y5s/2lCdIQECYENsT9MMegYLOjNQM24eVm0CDa1/gGv+H3j
uIlBcNj/HuyVD4QgiFr2FUqXPiKrqvRxbhEtEPJOeHTsTmweEoV3noM4SQh6EXpAWman4TSV5PbP
Y/IS6i8ypYU3xXLIFiZpBPuXeETmUlhM5m6xchwqLhuLgBXF+QvIlTisNzD0HpcPOsJTho2HF//n
9+jAhn5PHi21qHHxABEBF8uN2eWZ8dHkTGAwYguRLcpayDLAaJ3upuzMHnibESiGAvQJdUTP8Mlo
2RjchXZyo6V9Mj176Xm6vQyXoWvaB0cPXNt0TN01Pcd0XT0UufqRrCXq9ajRIndpXtxUcw+efRhq
0SnS3bsWRSeXP0rNNU+665im53knT3e9MDD1yDVDzQ093uUsXX2ZanvXbTTzFO71UjstQ82j8qCF
F9tzg1PoeYG+vDiB67mheyECDR3dDJ2LbuqhmWqB46paqOu8lPvRdFNczMmJuLCL5+hOcApM1wHX
N64GU8g0sEfdM79ahJygZvIZhzBCP047/LENNN4ccNX8V9GjoNMc1w1MvlPXT/ocRormXMJG4wcP
I8w0l/+xDfjxSDtB8DICNqAWLtxO/DPwQsd1Lu7XEG8JPTNccPF8k+veLHGV3sVxr0YYXVw3NKPA
86IwvIR3LYzwNpqnX8LIPYnFtd1Md/8iNyr1CMKvFrHQZKlGyAtYRC7P9FxGMHtDbv3ChAztqYed
eA23mGoXfuu4ps4iGS7/0ZduoEfaydmxphFL7zoPi2v2dEdcoesdtVz/+3tpf5c7Dwq/Br6EHw7Y
qDK5GNCvAHma8OVLyRBDY2NgywD7+H89hASV+act+62l84udaWB3J4DehDsjqC8/EjJZQutmkrbY
ZqYwmfLYZz6I8vlRR1TEkeqTkF2ExjRCuRQNyiFHbUqZMP385G8Fahte6gOhvdyhTOTA4tH6d8xs
pCN9OMrbQN7/+Ny1rCJfIlUkBSsmCZXXESpF6LUAeQ9mxqv/OJ/X28xm/aIXLh7z8C0a6ya97SFs
t82xQ//9SrsLNBxELyzROVfkSPWVfx198UP6D+Bnfz/flejRn8k04vZf66vcVmnzcWCd3vPtIG/g
YL9MMo/sSDcPIwQnx5k+zcKu4x5ujTujo2NclzRwpfqgUxgBWdOAYN/GzKes7HyW6/U4QN3ayxe9
fecgP5zvklOshR1DuSGOI+qBc6Ft74PQV40EGVdl8SwwUwoGVkUma2RW+PHRFRp1W4WvlJLhxC0k
JlNnZvfdziAUtsd18pscDjYeUvcOJy86eK4X6d7eG2mHSNURdec3pDxEsIwhpQOUMY56P10w25ea
+XFEV4A1fQF2m8SAdCp8tOmJpBnJfGpxArK5kQOzszIDat+H8ZPr56aDma+1J7T7CP9OkLeZls2v
mp+SzqKe2aryz1BgFdPLh05vBmyPtOcGnIFqY0mXKC1IE5PbJo5TCpEr5fqEjn0N+gc3N+FxSagD
6niSWWsQtJCxNaK+SiciAgcyTZw3KJMm5Bb5JXLFe6fjzYYf2JtwTfQBkBd515YSvUcChojpabZ7
LWuTMNRt/GLJTCi32r0s6hNUK25r2RoyGK7bf0iTgSNRJDgikSKyORXVM+6OuQuOcqFT76lVl9sB
YjRtajebWd82CHf3O2V0OqRfRBxeqNJRQTCKmYZIEvNENPkgeQMGInljDs7faFteBgFtVl+Ee2iF
gzICYsP5pOebeIu4GzHCoyiw4xueIhjjDggDngG577HWql3rTjsSZToKN++1tCvWXLJcw8mloZZx
C2/oqShqyTrvg8BHm0VK3xyfiGYy9E5w4Z1iw0LdXN1i9YoYInSC/W8Dly8JX83rerr5kkiuU7/d
j92K2GnX21NztP5GeOw5mjTrdDP8ZSodmvDYDSLzPno69IjqcwaUuA/IndoY4SEMrFOdyIk+hrIa
0b2wuvm8e6ApAXXP5RBQON0188xjsJlbecNttTn+sHkyejVZmLgKpB0pJz6vNW/GcOG2ETWk6LNu
yQAKi6zZgq9g9WZnMNXBLKNu/lnftmM329y2skEAZnXz0nwb+Wpsol5JQ+rdky2k72x4FzblXyAm
qIQWwp7zEzxcfWJEr3n0mc/csdnMSRUXg408p9P3J9+oThkPXEqZv/kGSOSEVKV8uM0nxtG6Ramf
+hCK9Ru1l8G8W8rbGUUoSkLMPP9pd/lGXj6Yd/1zWzY/13WBUqOGmNwRBVQqj63NTLllvinWoNlb
uuH87NQtodSsxySEr+2Rpmt6mEQsCv/PQ7CQOyWNufEBgtb415xBiKgflTsyAOZdVO7rQXGU0DJm
lO+K8bv+wEQaHD2hyqndqTnQT5V2s4voNp/aIvVKLRpfNrff65pGPBMRd3fk1J686OYTi0CIDxmB
qUO6ta/zgZvxm6MHPvDeplG7ym1KwHqxlElpr4fU4euja6wuBW6grlEP4zHIi7sN9rYaeEgbH2Av
uIr5teD/Gs9wsv5EU72w0MRcjG0GQbh3T2BtMDDCFEj8S7GTUecrjiq1vCoid6lWt2W+G9jv5cQa
Lmerx0FeT/zP8rr8Qj/AyQfZfuZVLu0qq4mhLhtr7A7i91LUBlJz5iIQuAJktst97iBTBQJ/997G
ILjaiMhQDx8ZoB1Gvxv+FFRdhz+zlYql8uAyGaU3CLjKee/BpjN4uTm00LomEoOsYA5WtMZQxEhe
Nguuf5cDbv89v1nMKGLDYDPticPxZY9SrSZSZE+eCiaVgsfUwvAMWqOQdabwYlDbCUOF4BrZNN4h
Xq7D9Vdpz+Q00+pNUX8kzBQRJtaB3ohBKswprwFtJs1nehf9FNDmeh1FlnQoyEYCaTs129cB484k
QWwEFvR+tWoxXM7oe234+zqgr//4xcSC8wPiWXdkQrTphS8g7jWyxehn9iJ215hIyfsxv21mvP7a
E0NAqICDn/wiPnbbpoDGgOtvrUAp6zKj+nPXMHq1anxocyrNEnEcTPvHQKrlzdAUzDWjo0CZkhoe
18vCclELBUPjIzCT3ZzI5fqDJ1J26j6L7oAM2DzOkZI8cQrQBtcnYUJpUiPwBo0RKCA/5NOYN9Wf
5D0yHgKlTWk/0x8DZqWi4C9qa3QDFFNASGSnNBUdNe21JQcEQ3/dxANJN8+L4k7d61baMO82JBcb
o7L6c/xFyUfZSSCkn638S9Weubc0PtHYJopzSjI5gzfg958OTJbWFAX26jyLskXv9ZTZJbfclCum
Sv1x77wNd1PvJka3LDdPPHCnPfC0fyzDcAts+q+sg50fLqVdfRkt1R81hPiy+G55MRmMI1ujH2lH
oySod8xWE4PFAPfePmr1HvnpDWaK2zJBRM93uYdvVpCw+Xmt252ya3yY/qVX7iTyzB9RNNxQaGDY
RPw4vLbjS3U6QjfpScc4TeHk97N+/BTUOseXhwAnmnOxFpTNHa9j8M+FjjlPWul849svxkaH8hbr
oeMpMQMq7IbiLLhDn32/SolYBfCj2MxVW8kWGNv8YUuLd9TqT2fqNka3zbx0UW049i4QinhqJNTP
oAyuv+P1M6lsOgb+wCyhDDTLmf3mvMHh9cFA7Nq+kzK/jY5K2oJErVjLLN97/V1QgtjVdjG/O2n8
XqcxsA9yGds30NtgPjxD7lwyxM2cBXSgBU8PyMmisyVslhVsBEQ2Ndm4mkyAMqab0bynsjDTZwEo
hdFRGZ3MK2qhuB19alBA2A7maA9hRB9ztCuM4f4xHwTRCIPR6kdnaMEEsiZeGnx8EEi2DyU3yQTs
23RzAJynw94YLWu8Ptr3fmFBpYAIwxPG0N8vgE7ObF6SBX5xLWjtW3TTr+tdFs2Co1N6mYmYrHV0
mNjEzyWPRtKAsMfpN+8/+JnOwM5MQEizWPJt/j26ezPGevhAYuwHr3Ym/ntNOdV/bbmCHvxNtYpD
MWekhEvpirElP6PfbskxBESPoBjANYAkBPxxHlxYcSlK48ydBS9WXgVoffxeFSAZoA0Uri8jhB9o
Xd3hyd6HCQ9sOAJ3qz0iUNKTLX9g2ciu2f2fkQ58AHpMSNzDQ0Q7LDdweSijDKmggLqj091pMP1u
zI6aaQMmcPzdTwOF4O8xl3+mq2PYXpDaKLatiQ4vARwtr1//9ltRuOVRgKoxMR36e494mlFtpjvC
TYABsDrlJEWcCKD0L0BBxPJ6wyWn5EodB2CQoVEAg//CdjghoEJU3nr06vAquE4ibybBfrQxvtnC
tP4TT9P6ZEhRjCSKSgG9Ng2tTqsa9dp/JZg+oowJ6Ap08kcFgnoGG1gUGfZ3KChFb3DJIEUkaER4
WFyQh6IwpwzBbRxsYilYpwB0GAbwolWxHZ0x9wBaY5q3we1gfQ90eU/kBmQGKgLqJ2lVg8K3WcNE
exg0bo3o5IWV90sdk/0MRQ8yKzUxyJ28m9DhB09CtEr4AjoDnwYDw+urUoAkeSyguF+WhvQQ/JDV
EQfXO+6h3PDTo4Dq3uF0ByJXx9SLBLjpUSyFPLMHcIJ9y7P9HywCJBGEW+ZmCPkHk3IkIA8QNAlh
O7KImslIYCnA1wJqgowFvsZzIZZn2hTi3Kr5aizSgxT+39R8sEiUcBh1fdPrxoRROphoZCNlBIwG
FgMqyBf3jQkWRpFWyALRKIdxhegqiaIU47TE9uOpwaGgMstasNILsgTwH/nc+CMHWIw7wfMcgQhV
xL5pmkFNmnmAAuFBUQoAEgYw24IrIMxnHR/gguDHMTtNoICQBSgOTkRKADmVf4LQkwoBU8LIKGPl
wnexAQQHCAYrpXBRHwQuePmMKVxT9xR1FgJoqlxQVwSWKU7nltdDLbng+6qJYA8Nc3PCLnsxrkwU
z9B85ZRhUrIn9RTIlVbmff6mCdsGnKtszP4EmvWPVQuuxqfcQMZwpSgru004oMdBFv/GD08FrYF6
GKeXTZqDNP5Vu3fILVLGYaf66ClH8gY4glYOeslFmZ9bZx9DqATJ5lkA4fEg+D4IO+MdHvvxyy+4
aJA8FgQfMLubvI3QgnJ8qt03jNqFJknnNaA8c5FiLptlYm/y1PpYpWpD0EhVZsUyyvs6hjTE+2j/
Z8FXPG5Rm0sXHO/BmvI7purhD6nxjijMtN4bfUhgeD5TlEh5MbtekGVhMCiCUEfcU1G/4cckbbdf
mPDggzxVQFdqQ+c7xU+ulb3KzdExwLHm5gjGJCq/eh1ziL4jXVyrYjD0lY954hDezAg1asaiso8K
ASP2CadIOcx2JHdU3gH6SfdAtNlZU8zAnuwb7ACGD7+m3Q7QPj+93g5Tch9wKYXmlg6H4joQpKwj
PPUMiUwdq/mhdfWrI7iCceT5kx2HhFqTMzEU0EMFfilqYnwL9/xdg/GLlI8HJGwItQaoZYDSwO7c
M/sQ4IiTC2yK1eK/VKRBOzFGObrGVISP5+LA3sfXAO6yYwRnA00to7azhELIdJfvGJAruFuCnAM1
jiY3/ovpSUjvGIiHP4ihW9KWME1eaIFhHqkXQ6pWF9cfwV8kVqIk8fhlk9TB8cz3UElULRHYQ+a2
hY2R9603Pan8OWEzslu5MyYIsJQGEbko2XCsUPbZ0WWXALXf6AtCIoEAn9fRhyT452JpsGuMLqYo
JYtPEOV+NikHO2bHsmhNyJ8Q1vNYFkB81BPsAep8fEqSuEbhKP4j6cy6E8WiKPyLWEsREF6ZB3E2
Di+umFggiCDK5K/v76ZXVadTxiDc4dwz7L3P7rmckJnAXJD7bRZ1iB1l3U6vjBv7gBOo33FFkjBM
tLBBJ/XKLuMDSep5rz0QQHxUZsTmQiEDq7PaxIFBby/dlH6rmJ4FOFfE0Ndhg+nkYkwfiwQs2Sxf
ZnTvtIgk/eRAxokayQKnrbomB0m131duUo+6oL0OwXmPdXhfeerbYbTF/2OA5kbIM1Qh0Ap83YnD
RqJ0l2/YLHwG9ga4DUWON5Uyf/7c4mrSnzJSMXXXmpy8WFpEtJNv5u0kykvszNLWfW2TLxlOJaJo
tGMERWxMEYPhZVk+t60HPJSYlEoncTCDQdnqRE3kwvoSK0AcKuIobefGlc+qr++1KuBBWXiOqhM5
EgYJtwMlkmWOn8oxf2I+JruPKO/cRKkIRnonqhHEHsUP9hkfhA+n+iVWOEXWI5ODeeWdyYFnYG8z
r8RTG33P+16/PKbK5cciBOF9/OVY5cSYVu5Ndmh+JlewtawK+BUZLiBxhkunEGZGUCFYUMAwwdZU
9BuAvy5OApq2iApL6X8gqg0e3W86GnYgCkuzFd1+zznzC3QsMI+krlR4UjSUF/U+o99CZKghr9Sh
iqp5vXwjPfeM3lk8vYV08f70Pi2E08HnMHuRCkl4BW1Ot4GQV8QALqjztCeuygLLD2kvTiBKX3B4
ILdRTKLO9Dbor4YIhF380D123NskoGjFQOqKwgvJRB6I3J6qOxycr5HNWfKOWeRUayAF9qe7IyqS
sHPYAYyTatOHsIO6dRdeHfEoxjJDAiZzOf8F6OWvCsNZz0HKCc0pj7wznBQ+6N7arwz1LDp3ossi
CleUp/AXc3fc0CNBlN5Y/33iihQaY2qI85FSz5RGB6rN8cdxIyo0qsc+AzmN2dJhYcDfkemm6ojD
aA7IBptJWSa7i1IO00opD8oQVCnhJsgOaRgd09c5tGcDLwsbCTQD44B3YLjjHsRh9Dy7VFixGlmP
1q3DSjfySP14OiHvA+yop+ezvpnd73aL3mfnvjQPZsiDDFjtDJmLJ8BvYZTIzYvSFrwhuvL1NlnR
hG70usloC8YJ9SXqUQJ0xm0xeNwWddwODjZ2mYJc7/CrHddL6KgO7MUm4P/cLMJngYfB/VNVuiJ6
yKfjatMpkUVd/LCseVlmnxw4kHQOFBiVUJW4ADVmjAxuCZJhiIgxixAI6AkgFh/TE4LP5hnEoH28
QQ8ZH+Y/ZfH4995nwMRXaGdQQqiAQQZiHXJyk1B7eQB6p+yVvzvBALXDlooiZTRgQUYXY2qYa+HE
sLcituiZhUYtgLr4BH0IFzN63nNI81qhhx0TMHGKiaPuOH4muSflcJLtYaNfKPg9Pp7UBrjcEny4
IUwMt+FEvcc5gPfKyZtlo2/PCmr2Qdt7EJdfuqs+ZtNbpBk2ImyPxAfLKjDQdMVQl9o5SlRPIs9S
VMiB2r0yH5RFds3rPSkH6MJG6XY3aOBIpAmKjvRejBTQlsnTKSjmbrpskYKCMit91gwzKfOqajaR
fMYIr1MK7vAxBq8i7tKWFNBfRcwZnaooKy1ggeCHF/TqgKKyGy/B3o9ELZ6pX8o+bknCqbitRZWf
HJt7bua3dn4XwFL8Exy7yZU3AJ8Fsr2SL48riUTCox0nIMepsJYAD/+CEvTWuT+uAjC+PpFOwcMH
11Wf+H1iFgKkDJga+II7MAlov38YCowIOII+BoaIK3LD2fzsuPXk57lPQa1CnpL+dzi0P+iPfOku
/VW/SJkzFpAQTo7/sUGvzYdCJcZ5P+3wvslCHjkh4Oos7ydQ1TuYHSOz5PYJMXAkuXCx6fb3kyJw
INIE6IK6gzbH7VR4IhdOO97Iv1IUJbH3gO/2aThcOENZBLmVgz7YlwuB+fP/OAyPHdaf9Ci4K4rK
iwyyq2C78ejEhpwb/JTnvIN5ITzEwyZaAHrGyZCL7wGTZ5VLcECshztH0KCIxxe3QKciqAEbcIXY
E+6cyzOYhFv8snR8XcRJSdjA8xACPxGUDSgnA3xjtkUVn+CrEoEJCjRS6b5uCM86AhanikMXWDHP
Bv17x9JGqDPVodiyscPPED4nu1FxeOc/T421HLzgCOQRV+dUg5+QnQBO0ahEA2YuXN7xrtzc4xff
XF8L7o+n5LSud0IjAGOB004xke5bwm1tid5QqyZhSlwJsoE2DPg7uH44sRhzfg1/5E0VzgZaz1Xw
VZ8bSoW8lxXF6c9ocVhyrLPe2hXxwwVkLQ409plJhpA5Tv0xBxdrV3YB0Fw4B0EdX0BLc2oRwAhZ
AeEqMkegROgkglsNuJDonEiBkBdmwMeG8SjLDmHdXUCVOe/AQ+DiMLrvHYdBO3gc4284TwF5Du0E
wRFsUkvsY1DtN5N/I+8FBYGM3WBD00almiPcQNqfCb3ieKMzUN5cHc7j308aKCGiYYRoLv/pqCxy
QFkN7bR+RSKSpABk2BEQRFNG91Kh/YVN0lMCAqil7q117axbFTQTHPfhCIy0fXZA4DbofVLjaxP2
6DKtJFPTOUQn35p2quSWwplEYyek6coP644YGfHKx+jQTE9TnV7gP2eJtklBS2nHoDiEohuAz4nd
0qMoYrcSPtwMl68wSxo6epX2hD2Z2bLoP27RObk8E+qGbbZs1DgfZn3mdfJOz7ZJ+y9Jj5jE4hWl
KOkimBspDXp1dFWfa3NU2hQaQfSzc+MaD4gJbE7EMWtM8SPgfaNJUE9n6BUMyDSxahr9+JwE43aV
T1cMyPPpfW5fr8/FUJZTKTgXCCGtDagmw7ojNmlX46mjUa/EOaLNPSoPyPnZoLYfAiyZEAx9TMwj
uRh2nWjHxHpCe6WmwTXE0r5bsaE+mZNRYEut15dBehAe35J+wqEcn0FrsV6BRKIAoQx2ATcTU8tY
obUElDdz6NzEdZXU7SZ+K/nAxWUyg0nIGfERjZeiOvGn3OCUD/GY7HHmyRN/muHjwbS3XjRuQisN
DYgsyo1tf7/AHH6qcZ9BWXILGpV3DkYHIiIHSIfrQSRIiomFhanGarMx2x2L3TiyczSyjVKgRckC
NtN6tOe0rOPnQplJSxh3pIv5SXvl7hmrf3/+P3uAbci+E5uZveY3y1HUXnFf8LM5VZ8LfiYTTxFu
YQrA0JfUGQixgdOt8KFFrwOVkx/1ExGK44e1t9D4Khf4dnD3Zvgs7x2hcoLeVY08ioMHg/OFEzDs
OY6oAfIbxJucRECc+ACi6j0fKa5IVgonGXgT0SU8n52wFBm2xemQ3SoojdiZjmoZRVYgaBZWHes1
uRpXji5iLIrspC+Nq0xy58inUi/Bfbkdpl+ChDwVHhqvFg86OwicDjaqqQTCSjiRlMU1YY8IcHlu
wJ2cgDj0HiRc8s4iP/Z/1Mmq4GVSTidBy/MR0RP2gzQWNaoVUwA7Gn+4QZAH0+NgUwkyJBpRmlwC
qAPlFDzQtQb7DqKbyH7zEjZcBFWUvHkGjDxFy4uAJ+45sMQhQlKOaSEmuTLeUCI9wRKK6cW9gM+z
k4kPTTLQPCLIw7CJsvC1z+B8oOB3TOO710W0B1hncb9U1nDEMwI+XSwisI8CMnjlZORbDirSjWgA
XRhoDvzb5raBqGnr8+fLGi4jgdpdgSj0K5DEAsP7uJYL6chnT5f5gtUFfFhA5smoRuSuYxwK41eO
pCU3S6jJIcYc7Yb9NCQx6APV9Z7wA8R5DBAMYmFHBYiizyojR09XSdClzT6DuEVR4sTqqFcsdu6M
PKe21y4i9UKudHOOyJHF0i9Fi80/XmHAmRymZrpsfBYSA0/sxOTwDV2VVvwccowPckE88PuKzxU+
KPgj9sd26Xej/Tu+nxjL7sL2paER4w1+/+VXHvbhWFEYBVURQSfYPXbiV0Z7rgz9BsugEvku9d1j
1rpKPKzO3z0rBJuh2JwSKU4N6JnOJAdztkaReBTdnSBTs2BC0tP4qP5Ojqx4hpyh2Td7Nh6EyCxG
OnWpr1P8LaQDzNShXeAUEDVbk2C0WLygvRb21G58NkqAv7Qjh2B1wKcq7l2fjyJ9Ddnff0Wdf2du
7jENj8I7uQYw1nHuEhf69BARAF+qEDSZd+4s+xtEZJznuLngrz4vynwSNA7wTlu3AHaaaTylSJF6
r+grcafQgyle+tqc+MXR1xLX58zHIoWdry7tKTVeOYLMukg2hs3qdVJYZ/SahBtR2PTZZiBTJ4Mf
Ioo41EIskqxOYQPajNiiJEP4LUQkAFC7xGmwPWgXH/waYHMNGwnb6BHj/XU+V/IQmYOICyfMv20Q
6A30Nd9HXJMUIoZU+r1fMannNROBHcSK41RhRvCrcWAwKcKRa+wcga3WxfvBkcNTkwDIkzsGibs4
7ye7/kSGaSkJsNmqm1Hrn2frz0k2N2/YviploV5QVChpsePZoJDVqNmvMEfUlnvK0EC3Nm38IIVU
hdSVqS5DIAes/I7lC/hloalAmInf213YVixiTCCL7PbnfikCX4DLhUWA2INXxtngIeEe8Q6xhV7w
2gQdjL+sEBwTFgn0zgXCRaRqvOmRH3AGcgARUWAE8GHIZsD8wXv72+jC1+WMieortoyECARZNu4a
6HvM3XBNbogzSjoyftmpv5IH0C4EXoTyeF+YWEC1fDBeogIqQF0y7m8by8IZTBjFfhgw5XBlGZm/
LYG7zBxgRmp0KMiGdsIVYWJYrxFgd5YfiWfOAd4t/sY8J54lbjPbfkICTQxNRlIIsR5qwH9+pvDy
hP5WGgJyZdETiYBI5x6yKzIjPg4e0kU8Bt9wYZ4de4FnLmQPaOFuTTMPZxU/lwWAtzqcBQMTPUiV
U711Jpk34LaDrUBE5IQBv19hTOG2U+jhB7jK3D/PSDeKRHQ9FGl4fsqJxhUx/lyRQ0NBtg+PhLoP
BQqYJRRmeJ2ltsQa8y/IHLvzmpW/PM8hz+/wMbgUz5SdGFqOUe6TgjfRR7cXXgEcK4DAVE2wXHuy
HSwMPhdvlugR2pO4PdYThwygEpEpHISvLDKQ0L5wuDmk3pU7HbwXCQ8SwTSN/YQvuB/al/byEWdF
E9bVG9YJQv7Xu0D3kmfl+L3BMvam96hQF5OG3rmI98xTaN7Vt04Io6+QuJWUuST5qrI5qwvyC+N+
JZ3/SU3cakt9+O20RSV9/QnZO9pr09M9tlt9uvhDbqeisXPwVFCEofexO+p/qVnwjY6gbR5NaIMH
cYZa4wRnxv5AmChn089BuolcuEPU03bkTcAdthyuef+V0oNWRlalKi8psurtyAnJxbC41WQQaO/8
vGLhnNMJUPKIqcorUyGVDtCJRg5kO+7+fGzQRcKk90mX02zOJhPzmlJqWOp75lzE2S8kjsl48Lnd
Fc2XexKwgwjmR0AQPvT+QZ5+dO7cTkqQu3x7OYW/ApjgpEGND+klBX3i7AfNb5DE4Q3YAGIHVKbk
b23MRixRBaUBONsooD0l2uFECons9wUi1VYxoqMMy9kpppG0uOlWDYwFUYia9rNeW7M3XRldBaKa
tS65BbnzLxWJJETHG8BbpJxzyIpNiT6zBjxbCx8/KV0CKL2yl85+xb5apxJfbhH/A7L9Kn3jWn9T
lsenfc1H4FJkKy/WUyV+PWay8fspnGSY9+hh6It3JI9/P4mpvr8/9eyOtLSMTVFNNDWHd1hrrgRR
aIhJMa3YliOyund2FJxatkaahiTzKppaYy3DCdHVndbys9dooDDROSzxnuCeKPOiQ3XNPdoSPnuR
UYeOmfUx3hr9beohlDj++22TKbTkoo9TY5LsOfc/n42WkdZ9IKlJ1k6283dqDTdXUXwCp/uAxH4g
q/GAvcxJKKM9jWrEIIIqiWAs/7qnV/k2WMbDpUBbqh5mSLuT/iTOU3zcWS05ytnEPlNlScPiMyN0
l+4gMp7h6OYKJSTNb+rNkNErmYv1SiiT6qGpUumP9O34j3c9bagCZkS4Kg4pUnjnbCEtbzfYMsns
o89YIFMZHDwoRloHUybi8B2RBouwevysll0ON2QMaYPNV2HMChRoqlDkEShmjQVugmVfsB8t8mWo
3UPRx4rprwg5bZIMihJQbRJXGGbcdJZHwn5heIqYUxGDkaAOwSswnt8Rix4bOci7XPUwWAOnKLFC
FyOXQz0Nn9tARRgYXnzWTtwglpNPQG1MV4Q2ywcyk6Af29ggrkeu6aYubjSNgwRLaMBfNNz1GaaS
rDtzig/DHVCDxazQFHIkOORoPfUUKJ8OFbkJ/geSnWQP0b8kI9AJirAoi7/F6NzUgExxed+Svy/J
ixLh4WKiHUFmm0VNfpGnlSO1RO4sIMofaWGhBDXCiCKzWbkM2+Mv00FylrCFX+t35C0NeiGi22cN
9dTjKD+/Up4FfvrkW5LKLQYeTbAM6kNO63fEfvAUZIATOCysPHmCPhZQ6PfVSJkLUn3AnbUPOMEF
CREU+Xw2MbVkwqaPOteKg8gGpr/kYpJp3H2U4EHn+Az5IYWjw/gS4gFarExxPPtj4ubdPG8C+k2r
0nwkWzVMcG15nt4shVnRz8fs/vXqo6FYvRF63OQE9Y3MGYeQnX8/YRvv4wMWvmnmxfDLjmNf4Tx7
pMwVtLG6iQMl5rMdDP8tbZoEISvnnQXAhIi8sptPQMUZmwGSHKI+iRJfJ6NPv0JBoZNJWvfHRg1U
nBRqD+N4+Jk8wkHwjdj4GvL/M/Kr0+A2tkqG1FERLGEVoyNNsciXUc6CBw8+hEwCSZ1iQSv1PxYH
4lXMEy71YLg4OyJ9dsw6AXyMEuRlU8FgZCYlEsPpUqTxIwomkPPoImDLF9wRwjTAVt6LBdRzImXu
YwhTD4+dyEnf19q+B4dRTmEDtm+SaSgcjVBM3fXaYOHi/mLAFTQAdJdtiMVkQks0Hp/tsqZ/F1AT
csJRUQZ9vqTJ6Q7nU39vXtMFtWM6x30DkBmhaTZQMAMWgFcEQYHQEucF13kiYp1OO0k5MSXE7Kvy
+UUDgK6PdGJcFZlIDqBORtr7TXfVC9WZpiWkd7RWkGDOZKVBMPbUOAjM6RQ6rqlG3o51uX5OT2zU
TvN0DsvujRKzhVVRLiRDs4WNL3rffV4nyoxwySlgtVck8fD5Ig7BymcbEZ5NY/Xt0iqT8kCWkr2J
M9EJAFPydGptiVdHqGQc0xUeOfaQRetAQSskCDH0piVCo9IgEpm45J9MhAR0NsRbu+CikDj4S/T1
u57KITwIEJflqrS7UqUrAli6R9zfo3F2fd4XjRZMJ5hJBIvIJMIFTsKagrjKni+2VN8STixJapxW
8bRsPQZSBLSjpJfNABGSJgczVSIwN7grisWy9X5G038kx1AYrI7gu0lu3FHjq1kklTPttmCiAjLg
5brCWpGqX+BgIZTB1pi8hJ+YCM3E6TIpSKYPx4cxNlnw6IILpywuzySZQAtei7NbX6HVNacKFNzN
VclotvYAT1inf2Up7Z74XAJlj+9bk1Byn+hAnVnjbcZG/0WnpS72YJtLr+q/z8pVu7uF6qjyyqA2
1mQzWgyNPyfQly3NRsvDrdmDxh8eOLs+SNaq8ME1fQSXGyA1tHJg1jgACt5hdCOH7OnIIY6yRdMu
qYE9pC80GBViqxSQEtAr+uOOKxPF3/xHzSNFi2nrVsUkBZi+xlhlz1l2utEjqyUHHFPmw24/2kWd
cM1LIufhszxUVJxFE9vb4nyRAtxYlv4bb3V8+6dcKE9qi5YdN5G+ykqj9wfm8vaPhlL0TdnlZcyP
alAQNAaE000BssLRo7+RyPGEooR3YhMjLJVFMqQJshRkGsKC+IH+BcDqGhskM/JVfm0SaX/PK1gW
uFvgN4tliI22NmfBVNKA943s5I98BbtHcLFls3RhA1lhbRVg2zdURV04vDbcXuS3ae6HewHe8GyG
Z/P4/TDngkOEJzJPrN0GutKRTy/s8XcB+Bhc+7ZdscAg4NrExwJlQDM2tKQEQQxhg9CqLBgn8H7P
UWjtLOftOEtj5TiGN2ut2iEEAOiKRhf1Swp2sMN6LB71eeL6N3JccHR4dlCHJveKH+bpcMTzA7o1
R3DIE4diNUpCRKzReR9aE6u0Q/V7NOsdC9AknDDNTRkDDAcIRRwPrmJ9wwXptoAfqbyi7fANicDi
2b6pKpjf/M38+Yh4/uMYVz6YMqp5O4S8IXT+v4wFBrGwGXcSM84OS2d+3x3k58wxVxPsOJhxFtSw
QLzDL0F8wg0wqZgHvVfxI7Q9uHFxZaCh0DZhcPOnBniJFy+kxfgDrBwhGobZCb8pSG7+RhRMfMlv
sST4zJIHuzsbwCpieGqGbQiaZYmqB3EX7LPaguS2GcM4kc2QuqmFoEUGZiGxvA3IAvFA30gJmA2k
aNkezXjP3R9BBLOhLz+D3qFTnLmD0wI6lG6mrI8umECSmVgsNbHyoNBF1tgRP5s4c+zU1nqg1KO4
IG2BGc75kUMCQXzGNBw7vAY/nmFIAcoWR8ATDhSXLT79IfUrc1Y5ND8A7i1hSQikAgnAzAOGeg3G
S0yzwKuSNufZVGaqRFyLbDI7yNrtNty7QddCb2dxQ6xDl5VLiZWHvvuAwFVLPHrIjNI+ZZv6oAWk
VT57R2hVWEA/LbJTJouJzyNW5XPo8OohWEz+6IXEBw4ts0WBm8Lte7sbXvaoEOBGcLHVt8bzF/aI
DB0MnUj5bfeldwpOJ8lcXBCKtxXrxNnvgMi0L9sF32MQze0a5Bu7drB78Mclm1BmsOnS7AjmowrR
sjLns/1y+bPUgsKiS6yp22c7Mfk1/sOlsq8zU7OfNj3DTBxt88nYEXjyyuCChLaO4uXG3n9CMh0W
2PxV60w99jObzIR8ZD7Y2pvZN+BpklZgmu2RBV/IpveW2duL3u7tqTmyaMyDUtJgNY6imlSaF61L
1dl5OTVf4c1bE34X7DCKjCjwkWEjTUAqD4KX6X2hUpD83tevLdqOy2Y55gbosg4Zw2/oHGeKVu1m
Z9HI8glY4SF0Vm54gE4HNGFP11wa21uQFUZjOquDkvuQ76XOPsuIBEzkht/mmhHZnYOJfTODgCOO
2y9NVzIZZMNkAjgw+W9w6LvjIC3O970tnvBjG8xI//esJ/gBZj8z+I2JO3H1cHDqgHbLdP8yzOe8
DkquCviQ/8RVaQ7nnL3eroJ29mTFuOJlmef42HXAtXkjKACLvITNbVtIuDA3e91knAUDbmTvdsw1
c1ybYwsr/U1uG8g2FAGsNxygiZWu6Q/Ji2cThARv4oQSht2dksGDQOfyZqd3vmU39XNYYzTOA5cQ
Tv8Z4ceZkqHDliruK6ileRNwSGwrQOkdhrqbIdG4fKRet28u0yVztYe9XIHdAoVNw0Hn+XGVxvv8
ezWWSu1xU1jLymT1cOs327Dh+v0DnV/ACyGr+mWsGhTIG7P7kQP5SGDkpPbyyLNiD98kaftrdUL5
jWQ1jVyWY+uH/E2scCBZhOGl0ERBHF3VbNT9NZocU5LETIAc1ARj6kNoxBTDw7MuqX0BxWJ13gAX
JH6tWjAnIHApJ+t4FvYQ51FqpRbZNGt5ZS4rF8aE9bIu0CWtnFlnWZhL7O432DzZ3NEiGc2wEI6S
mVs/dP81l625f8B4jbBbc+TTAaAIYrM4TTk0OHw59rD4MsOfOZBoOfSsb7idnFdji/OLcitnpeRR
prHEdJLk8zA8zng320NDzqwI58982ABwuCXuzazRDESOxandt0sF3VE8crkh+Rm2FQ9u/Uu5SYQD
Vw8mfQOfV6wcMEMePJgwTUBfitPE3lHXttowCbwfYTxfbmuuE3Nb0GzQXC+e5uJEOZm1eVok4iEr
Z/a942qtt/M5yOc76L0WNN55a81DciT27Burc3Tupte4i8U2OAVB7IL6XqaPfJdUCg1JIeuNYzX+
rBuysviLb1fDutsd5GQy6omibMh6YOASszdd9xC17mC19ptMO9hut7aBfbqNVf8985d4UcV+vByy
6Kr529oxbwe/fXg6DQOkmnIsLBP/MqMDWrYWwDZTWB2CQpP32Z1Kg1a06XKm0yaz5t7wmBdTc/zT
OFOzwUJxa08zRrI8IOFj5cECzDUGH+tH6czUIUzI7ptHNoPtxKVf8vz1pYVaSA94lCbckSM7w/fU
HdvvBUtqsTidtsJ+u4zuBVf7709vrr2H+Q2hWjgQwh3YcDrbsLTFYTsE1lwKNTcU2xoKDgvlG6F+
u3XG7G/z8nBZrMnUHObDvPM0lrw6m4CwNGHtwnYUM2wNC46chbz5eLS2XzTw1JbkumbgFfixsYO8
i8mdfVbiH/Lm5Y49Y9evxh4uJdkbOjCuvHF4nDkzU+VOTb6B7+jw/M6RCoCJICvkDTEazn1+PB4l
T3iU8/AVAKGCcz527uv5/O/cn3OCK6z23uFi01hzuy3ELtw2yRvYJ4DGzddMjZ8/aGocgFSwrRX7
h3BASa0OQqRm7nuLGzRfP2gaLSYnXfgmQn2z96DakrbVvrw9i90yAZ+blZ9eoD/OGeLEWV9/Zs4V
+DCKGP50LjnBx9yCJzO3vYn4lCc5tOCMvTVmaza4s/5y49g7e1SP0/nTy0N3K05QlB/BnJjbh326
FCxUv5hroR6Ko675d/ZKszRjCuZEo9jrz4rMB6k7mRO+N7fR2y0deFF2G1v+eNFZ2YzUvFBZDmW2
sE8YOVPNry/VjFALhY4els5KnEkxa9A9nU603vFHnBg3f0GbWnONUbQKy2Mi7f3+5wmtx8MToQx7
WO49j7id+dVt8xqQs/efYbuk/mNdjGgx9Yd5IJl8O7EvfUDqzlqcV4rX2oeDvCrMw+FwUvAV1t6P
J+2E+rRmOsNhxuepsWZer7fgR0zP8lGbHvMjL/aV01pLxV621v6nDU3vbs5+bszlXt5QVLNvs5m3
Z3c56FQ4+3e4XM74dXPsed7PzZq9WKrc8M/+5eLJifumabyJz32zQRQ6eoQ/iss4joXAcIicY7iR
ceZaCpSpudpgLlF9cDZhZdkoFOys3F1hm44OiHqTBShg+lhlvPndBK5ssnzOALBnsAZX+ub+lX7L
P/0//SeHJKQfkl+4iX2xoQRQFhZMM+VQfY0OUow62wzxcLd2SLkvKLHjWYFasIRXde3/jBYcM/7c
zEW8iDBdLkL25sGNF25gusvZjNXbE7TgWh1ACgYz79qa0/nUMskm427ROBMylhTfv574FX/H3K0B
BAro0aWB95DYSuIYlAsJP5HcW6mqqSyS4OyrzoP/NFswY+mHbEkOSh42CFS8X9rJhRDLQtRmg3OU
//RE6sCMyHroAk7NVxVYEoClP7EP4nh02q7GFdSsYEDgMxRujRNwW4pRM1bTlbHKAUOT1wzBU4AD
WPVj903Nso7ugFmmAo/ScDyBofrXwWJi9Yxh0piT32SPMCCocdLRcCSQWKgAedpDT50hSPoFYJ13
79I3UmYE9/JaXWaxKOC+ovGyPaZ0VCXf6I9rZ4otHgBeWU/qn9VeJe3B6qMl4fM0fnyfaewN9FA6
gpWDOkxpkbwZitKcfiMk9zLWCNUEFDKhYQF4oDJLuZAX0dt1iRxjoiY3vK9l4oEQxRLgFUthyVCG
JnYiEourWPQgpBiL3kXlUaRbikKsPp/aU9jHaWgshwu11Ndl+ouw9/oFMYT4IlBWo381ggkIpEnu
48EBiIM7wJrsZXr7wMR4J3gbUDEm+4Q0yxQtga9yJJBokDLIEVShrOAut8t3fmPpihOdgg0gik/v
kOm93yl/Zr9VH/BXSw17THsK4BnVg86S5F/y4VrS6XGicFrQ/bK36JkXlEIP9okCxNvudJQNii/5
vZmCAcjoLVTKF7Unb0cCIy0vyfBPQ5SnXbQJqnuUMD7m675TycI9IfPrtpZ65CQyesO9IZ+CKoTx
7eWFi7uXSKBcAznbyQayhIGGTAGyqmfUKkUmm9IiGXVgwtRBuoYw9r0hU04KPLnH4PrADxaqP7qR
prfLp/2kgfQxaYJ3GoB2Tmk1fiXXSZ4cnQspDWWidboZOJCTFNBZZLW8StFFlbITCciUVDv5Ak0j
DXwGhUj1AnA3jO/TrdjCbxq2SO/QFBWGckN+1eOKbzi998IBXN+cPQG2+RNWuJWgWKzJyLrhGrNF
4SuDSvuDYMCeKysnA8JAoZ68JBxSUq2Tf8mS3Vj9Q/MY3m31EYYFanD9bzgY1Mu+iOqjEpr4fVfs
S9AGyWZ8QwHlsx1TbgAyoBRxBXy+QnC93k3Kj5nps36Ee09El0V0VnIet1+qQgA7AIw/1HlKW5Rn
yPLvJTrZzmpyy49Dr4ALCNi0SUBZ5vxCa46enrThJvuvbCj+SOWMSiOQ3UGlPXxkLIFwiKr1XgXq
xAO1zx3PRJGjqr4NtA/6eAPchaSmyIxTVgZt10ERstRlRGGtbhYSye/K4VIAoigOwzMg50kx98IM
Q/fKSGplyL3vRpTADVrqnW1RmobshS8+hEbrF6mCLHpexDIlCXXR6GMHXfb8h4JAnWOiN2m+JEH9
FBeyR2pMHyL4a1twtIxOyhCXGjZJCejiwVpivVB5ZoNRLmjy7SfZkF4/T/wJb6ZKxCImTedV10/r
q9L60W8H9GDAqDHMbY5r6uPlEzzFZImp0EO0aHc31vHjifO9Q4EQVa78J+18+sNwecqlFGcYtmRx
zreAglLvvqIy8DQoFaF/6lHD56e54YJWoZHsX3X/HlMJ7sDskkdslhSZ3ghnKPXm/Fmrip0ippf4
0pG5Y6Wh0UAgYt82VXd84jvG3NQdJE3h0oGIj8RcpEQ4oCGoA4Ld6X+N7CthLb/nZ4AAn8kG/KNy
j6k1ANIpRhesFiVpOFf9Fw/HU6P8Xq5J6qfe0NOZCe5RtjRogcy9KkiayrsaXRXqFKln1I1Dk4l7
PpfTY26g/6w7ahbBDZ0kv0m2IMmN+DorgjkfUVPs6eyZhGeC+D1tPYBQKe0/Mv0TNHiIcxhCaW2M
3TNgHJJ3wEALegnSo4hS2EOOcoJVZfG8r1hLqTNdgqxSvsVovm3KfICno+zaSVFFedGvW9BFCp0r
1lQ2jD5kOLAZopMS9Ucm0xsJok9Axh/Idb4F+kAd9r6SOojfybWXrsmCRVtnX1Q1wG95VPEAlhTM
4ZVbA9SAwr/ybfCoLQL4iboALct5AeCV+epQ/zuWuGj6qnwckvGaR4fWeRbTRe31rALDXZNlpg4H
ExaWWKpspgGf9ARONgmMyQalCgr/dN47GtAnkVHjxKFo4zHVYeY1e2oNw348AC17eLcKzfiEGxMd
WAKmrQGLSXFZ8kdjh2fssW/nPNbHO9oK855Pf3wp3+3oUDY0sgEtE7RYJzYnwwY6j1Uoo/ri00AE
I0sEl0c88fh+QTCjBX31eawF+NlDValqV6zRdNIKBnGTACda/NU3sMSj/SNmargYEB2Ue59AWNvH
WpsD6WaqqfJQNwWZy2OJXcguhobULuETgCuBWwCgUzG2rNqBxh1y9GT4b6IhFwhY9diuJmz+EWKy
NOwSWucUx8j0cYICPhW6hB2VUkRfsVUnsZKzlbxu5B0QF2kcjZOwT8KqW4E9w12m6+gG08AtMvAC
0j7aKwwC9EMMwB9piDEAPw3VQNgdNgfH55W66MBqf2DvbbyVKhxjj4GBFzEV/a70qS8zesC1OKTl
iBo9xXrwIPTTyjmDmASKyGx+rCyAeg71SqV0hRNkv7RYVKhpIERBD8Vpsbx0DB1Fa2jcgE8Fr09A
jDC8WUnpX0wRcNVyBDzqHanHhvoYexi664ybAChCly/sRaJxL3bydM4jNAQFUqklOQYCRI0ZLDYX
Lsv5AZbCrikB4blNHRyQ0XMPUJoGHJTnsFYkK4h0qVNmkIRCvoIfyIawUYL7Gf0ggj5gqyQNJZ/W
eCD4KeQyHK0+q2Kq3TVVVm7UAKcR3KvZjUY2ZKgo1aGrTnx0BbQKqSClho5UNJQcetd0ATufNfnB
jS39N52cpyFEATpmQNYbaBFIEzYfwBGwUaw96wSM1SMNOXlgTzN0IJ2wRgJyBWWd/AzgVtXmxujt
CICd/gEgwjoR9BmBOLpt2NZS6wgqK/Bwxph9POONIJPpVI3Ox9jNiwN7o6FKxFmGy0nxnmd5iMZf
QEZonG5zAU13GR8cD8jcgDFAcVRomIN6enGCCCYz/e6BWlO7R8vMxhep6af2RPYrGqoQ3wjs25hk
7B8ImeUmgUsBxdzMOVTZKRmldOBM3KRCU7yIz+ZoeedRS0UKaggZDdnphhnFznseYRx4XnBYsnZi
9odsAcQBc5TRbIdJxcEs4XoEcjOHKdAU8ZiMPRkNUA76DJcMXBWgwTviJsB7BAZJodRL8rtZiCoz
iB4kMfhahdQeK51iaMhsPNJ/NIiDVQUwARvFMcWo6yAm+cQqpXRDo/u/2xKnC9PJMgGb3Im1aULe
YmCZvWf1R1NFM/8/ku6rqXVliQLwL3KVoyy/4iTLmQwvLjZwLOccf/39hlv3FocN2JZGMx1Wr16t
zKvq7V5rrfuKSmjTrTsQ6pcOy/Fv8XdYUC4ek6PwN3oL8T8zX25+a08I+otSTgNH06IboYXGkLsY
YKYgKBsg1YwVtieYoOVdzFPFlp33ra8/4Njxk0RdVbXRQOmOAYOfmycUaod786RCW/2VWhUvLe1k
rKy2ttuhrY8NcfZF3/VO/n3VrqQdVEEoxJQDEZVvYv7HFSPhK3xxK0DR+GF5eNHPqyeQoLN2SyYv
N9pga8C7cQT/ZBn8lfrF4vtSrFur1dDOqII8WNLvahhUaPm69/7h5w6N1Z+WzuErOZppTVGQqQmh
x6WB5rmUFu46tf7tx6SxlKyEyoTLkB8KqrDhcXL1Qho9DCFntnuTfrU3F4oGMgxiH963A2mHSi7c
eFTpaFS7XFo3yITw/tKsbR9L0VsxDKRqTEtC/aDlqbjNSIdeFenuol359XGe7TUWuCcaWaI9pnHD
vvQJeASCQjGtLkaaCMrbB7iSa+NiZLm57rWMwm2WaOjSnJg8OPstZSm3s6gsjfJQ29McQzrbV/2H
caWj7+52MWRYNeZtVkl0IR6jp6VhmH9Pz+DTzV7pjnKOxnuw5yFoj5FIUCvGQ/LAKhH9EUGvzuG/
IRp7UnYAJMo+pvSG6tvtWQUdy9wuPkzC6Dh7cbVvM3Ka8jw/ZwwVA7/vhq/iBlm2bU+qpodlyo+U
WtuaAiiamg+7/Li9xZOHeKr08mDW0wNxCxMw3HnoVCcVSCKhY+ZXGC4/pWwadBDEbbwXTm5I56+J
yyEWXvzL+u/qdMv2YtLSQ7AgdBqnxV1q8xN7wPiYjzeVznn3tdkmdx1I20TjVGixLLaKoDm7UHxX
avloNfztLPEG51niA3Vz6hTXujrdhc53feVCrWI11Xoe1xgK8h0mHmmmrWwUAQoPOhV1ZyHVag6f
/ez2bbtj8U4BQaOrAhtFuHrYr/b1FjnsoaCZ0ymwqlFjHzV0CysZV6etbR70d/p7SKQL/KGGqKJu
JdzlUlLhd4TjgA7iEt8Ors+TUhTf+M3abUxAVhM62KYQ5tJ4VeB+RX1u7HYaeBqLSsdJEb5HhzfZ
6TROq1miE5X2MpqU8IaSd1Cl1XTtYFtB97r69tQQSP/67499NCanxLLdb88FfQsUPWo9zZ/zEqNV
P97GqJX2rajqWhnEzLQM1BrrzdDRC6YhLSIz4MPMg9ul3LaHijLiJbJBqSBncl6d6i5NL5SXsRfi
+rvYqLV4D91vDZymoJqy6VzgszIFBMB6Vesg3xw6yc8vdlcgDOQbq8rXU4k/6p+iNqrsPLkU6Tmh
adSMHtejuqn/x8LkRoIx3Ua76JPv4Gv0ZIZmU+ThVhENLTDoEsthT7EJOmJ15qoWb57pPf3tZ82i
SI9dnp0vwXhC89M1TQ5BE412Xgu3+yjVNFOTqETWJm6l24wYlc2LuwCOkoIfS2On8/QTd2dPFIAu
HsJfD5HuFfFeNkvm93YIEiX9QtF8aOaeXQbIOdG//3tgFzibtDTzUoOhyMBOE+pHS1RARBA7w2Hz
dRKTtB5BNHGJQMzLB+QmmTyv/02eCfo3486v4lxz2j6972/N9aVxW9aXcf2iDHirH2oOd6OApFNo
3LN6b/vfftWcI6zemgu1m+GqpyymScb/BDLvi2pj5ZcIMe8RRAmQvFLXWIZ/n1uHlMFu7Xvkicfm
qcNaAGdgNf9HL0ONrT555fV7+nr8rvbuI7nQvW0wpbSKx1AUNJXrXD9Nu9DM7b2JC7O9NmqZzReK
aOeMgkqT6FDl0tjH5ExahWqrnX+vZvXCvHOsNsCeAIQ0IpcgSqxqFANvRsXWFMz0VHlDAU7WyhwF
Fc9lS7OyYsTkde7e1o3o9TKIwvfR6/Lj8ogsx6KqtprdrdJY+dqZJXT4Qe0hYkNHYbUNEIq9EsUP
HjaqsufneGqMpGoE7W85Hy1pt83ILhamHcGu3lYliSkYIrDhEYhuqSAzxFTiWGae/XCk3kRfiNnn
dukv+FuOUS+jrjADi3mJEIdVq9VI7GGwtEHJKespjzCQmIvdRG1W3huJFydh9F7ug0UhgsOghZ75
6pAXL/TzXD1ntE2Q/xxqHmpl32kCZ5evGlBNGW/O4k80IDqvTneeNUMqUE08kXdnBJoa5k2Jn66f
V9/2a7H4mOMibn0yc3HO9MXnHZ2OWvNqSog9IkTZ1D1lhri6fA3O1V6Pg96O41dCLL0H9RnUUCEc
X7+ta58gYGAE6eT6I8uIluPFsSviE2RXjSsRmqpUTup4hsJ7+QusbFbiBdKlSURyqm2jNm/fNzTC
y0MwyRaSg/90MoyCX9XV/SgZEPojSoIbbnmbq1hoXTENA53zvGqg7+boWVXoxhy78TaVnng+HptM
R1h4J4GgOdwsJ/779uzpsR6FLAudezw/p1b9RQ5jJhgrpFe9cWJhLokbumvEMCgORsh0Tp+M6uKk
NM7vr2E2oyThVv7yzmI6od6knAT5X0RJ0Devon3+dv3vEsZ9f8+vHdpSm1M3goyRtWAE/zr+jZY3
D5IPuf0323bsytj2vbVR62zC+NgNYTsZBQz42R97mwfuz5Pr8nVzaYmKTvGn7eKVhCCYnPXMyMnm
JU6JV2ycn6vIKji0jQlC9mrhe/Fd+KVtQGZ8t2/udy1bbBO9YEkupoLoekSZfBpkyR0CclH1vSlz
wcF88CjQz9JXpSZtN/+VKq7JLw2qhM5VdEyILDBxXoU2Z6ro+bWyI0DevBGUxOXks1at46x/Xb0V
7gK7oFmoF+BQS5Zr0UZSWjfJJpoqEhcfqtsu3mr5mEw1bK50WOblhx/LasuScUH8f+Dvbjq5S4cY
1WXaO1+Ed9ofHDcjc21FvXaVjla/Hb6pUZW5uq/yBRESrzCWM4af1lpQPrzlpehKQuLPfZXRaUAU
+BVX75Jhgb+gETCK+ju99/DOp8yM3ea8EV5zFEDXGHueajZLq9OOBIsPdz5n36JRA9U9XTPY6wiO
p20tOI/FtiP43yEEFysdwUv4WxSqXINgOy0SYRZdCNoiy2hg6zFVfrLiQbatMopjCE0TuhDra3Lc
hwlw4kUxgy1bbO4MDrv+7qa92iXhveHvdqoYq5bJCZoHE4nNTxXD/BZWVfoYNsnDyVT0e8oIkSs6
nodRrZW/h3Nyx+00cFcWDH0o3QKCJR7G9gbDYiP6xm+D/ycIZ5rPonnOkgrUTB9LWwguQA6aJGbH
HcMgAzdU8YptxxrZsR6SzkMqJVmpSwzqqJfkmKXhgIKF3AmCvPrs8Fb85+LZHMcnxItiCn5Y9E8/
Sm09nMaOUMtiilOw0FldN46sH3q1pWqlbhm2eUXjCKpr1tgqAdxvt1cn0TfbUtdFyqkkFd7WWwnY
ZSwuOKwuFPfUZS/YbgtiuwnkTsDAa6eAcK77o+VJeiohHlj8CD1Dw4oGE9+cApFyQ0UoNA41jksi
F5/nZZOs2twIz1IbjxuPkVC/yCB/7AjoNhomKGBf+d0mw3w5tO39fam9+jH95PaUz5ryhNOPSFMQ
4459LmZe7m92kqFrGJRxikRaMd7X5nFe2YI4qAOKy4m07XQfYcWZy1Ns07MurwRAraLwtFafzeia
Wh1T2ND9oT/NS6VJE/maa85PPRLRo8ufLciUkjt2W27T1t9xu7fgeLXq+33drOSTcuaENkRyuWKb
1gw16t2Hf80mHQe5hK1FR44FoKRt4Hu1iyvCSCxXOihcY32BHLIKJYvcvKNseru1LjGlcMF2/8Dr
ky71Q+yzWDyVeK2rK2bYeT5V6uRCF+X6CYFT3lsKI83YIPGbG5tjpu1/CmunheRpu1xkvvzeOii7
Xelql4V2HZGLKffu3TVRlHLRlqVUIskCHR2vjCTFEMZzoFMqTimprFSahXxCioZqq2gnt25vyvXb
KfVBIiK1KjfkjTJ8DQUNmugbLWqupzmrJbUl5xk0dqL56aFS6Hzd40Y5a18VAQjt1eQ97dq9KaRa
jYI06qFVLIbZC+t1o/JiI9mDkkxRrIe6LPXXpfZ+HaTKhLQkvsnuHK9NOopc/s3wRrI0u8far59d
Sk1WXY4gYaxcO6JmbKNeTZfpNxFz3p1KHr2/8zWE+ZlipX7MfX2K7ymgk6FWEg5CTlTYdt3Z5adg
0q8wYjNi5PNB/f1BSEuyXPR8KJP843Mu917l11CzafAGlOfjrj4OgbxAHOhQjj8Z30VLhByzCJTf
bbNypUne2qO868E615eFTnAL+WR61kL6EOWUkRroxRNd4PK3G9KX/aZqcl+NwCHZfezAuU6HSe4W
Ca3vLWzIybFJrx3k8Mu9Lb4dQVcu/sNS3RoiooXDRxenejWCTmZICI7J5ccCV3Dn8g2PbnVouEPz
L/CBYdjp7F0kvwzs7hMmXku5nPznUucBITXDOX+lIi5zWQtrxZ8BZGytfE8dPKSh37vhcjoMe4wk
vE8ukt2tRxm0rmXtnJ35sQUkuRyT3aGxLiROrnSlSpNJvdzY+E17f2xpa0OzmscNVdhbre1JqV+y
KPksHOrJKT08755tRb+AKu1tpVJq/wuEPc5t3LBRb1lzf4cg/IXGcoCaG2YOmpWvCVmta+M4q8e0
oNfNY6GT6Uw+9SJUpJ2+1Z/V90UfVvwwI/AMLK5dE2GDPRPlG3m9zip5kiu81FvdLPZbqaGDwT9Z
LwhCGYIF6df993X9FECEW6LSdWzl1oa6c5YrxZle/vh800eDzUQBe9Ok9edUexSsCyptPtNP1ZrX
GltnbNYIwMgpDStXau9KjbCRN0072kN39iAnEySjXFN0wbbZW1j9DMTxzoK0DRig6YSCDcO/vSyn
rVKxXY6TKsnMqwa2ZO/wVprHUnqozuj0pgx37b8F033Ej7rOjAcwy7GtiFfbtPkFT8EWkfRBUMRX
hz+r61TQ/HKSC64ox16Njpgda21Cknv5lNWShJrMy35dPfxV4h4hMTvLyz2ZRKP+MA0jbS4/4vQM
Cw1zXiVk1j6X2qY7sLL2hENmAfaXR4SnyLYLnY+N/HSU3Rp77GCXCJsxdaGdHV/YAcgZBymHBheY
g4Gyx7so8RKrCbFIgBZBQGQ/ooYklwqWXlQ35qMJSnMDpsEQRPPaWXIWosBMrmHRi+roSNnl+vbv
ijiL6awxqbUpgxVXrcpXMF6IkXpx1AhmbevusSKQMP9Felp9R3tqjmXg46w+6Ju5einQ6joyiGbL
mihbM2wC2eMsFRcZTQdzE+kGzC3rBCmvR9CTT4kY8n09WtWvcVj7467OuZi8MakZtWB1eUe2CEMB
RkEHToBMwctBcXL3vf/fkYyoNEvsZ3pg1dnf8fPITyuaqqQqHihmH7TNlOc0f23PcM3gN5pzsR8e
Ex6datwhajq+LL5dXsw/FdYqGY3/f7VLZ2YqVR5E0x7xaR80VytORqlVriqN6aHSnUBw2+AeKFu+
IV0RiPD/QozSi78P4X0pLBFF8m3H7biWPN1NviC8XCRAYWx9boSAn9SvDUTvQ7656QQkw3yf+GHt
CJ0Sqw4AtCQG/92vHe97xNk3q2jflBDmK+EP7D8SICyn94FhVr+EMjaqjczkyK8Pz8L86N5aRE2H
mOPbLjt8l25nS2Jb2Dy22BXZn+DTKKxfSjFyCxmdhiY8oWVWaoltBTdU0+59sdg56+z3XyGsEjzu
WkUiQRepnFGsh0pnXurOxG3bpFTsajt0X2JjIVpBBqb3S0LH43jQlqcQdy2/Vp+NWOPeOhxDvMK6
yF4mq5ZzuPrePxqP4bzO76k9UTTd41fMI1AQicGHdqnubqg3a6KFRybk++WyCQeDRCP93tseYhS1
Db6sgqMbu+mn/N1pFXBYZZMUK5WnqtTey/7SpMjccz4ue75F+pfrMEw3OFGlVHHwkC4hYPdDOc+R
+kOtce+LW5wvcIY4UV7gRAqIyeSJd2vbHiRT0WFrdtbw0N3n3wP8dk3yUVtPHkwQ9qZEkL9qjA2P
4Dj2NM/bHgWuRWsz7cXlL5Ug0bgHgax1kOx7VsJ7GKV6NIQ/sBf0Y1+SveSWUInMWZkQbXz1uvpG
jfSm5aMW5K5ipsz8qsRTxW5pA2qF6yoawNx1Wsl+9wRdVKyITfR2PWGhuyFPW6NrRQQrgKl6kuMw
Ro72CDgVYR3IeBvDuSP9mqySel1lcJBBS8PoEVfgHF0XIlsCimTwjgdlTTmbDQFpJHh8DhiLcpki
k9T/REXi0/OQSzn5qFkElBEion612LWmTB/jIWWD2U3mLU8HT02uS/1TBjxvVTbd6YhVm30bBinj
rASAwT4E2+grBvt7RsZ1ElAU5s9OTWejsKvfWplI6Q/zIxOeW3RgjwYS1FbNVUbIIt9Z9Atq/Qrx
fYCghPjw400Cflh9c/RmhoFuKS2gNT0Al1qBK7Y2ZE8TTiIuHeXatfTESweAa/G+HUea7omFdkmT
d4qtSlsHfL3WlL2QZY8aYrrwh04yKEpqxXPGCZOiCAV01py2TjeYcBirbfiWvwFo0uvPNbj4mzSp
asY9QxsGtP8pTwbL5NR4EDp99ElkUNRw92KLS0ib5snM6JtbqzTW/tsTsM3erVa5ywQsSOVf+0pe
1Vu6TBhBakwGjH4ZkAPx1CQQgqSekJDHdFj5SN8wtPAbCak9rmtScUcW53Hhb5l3FmQfaxjqnqt+
OdAKRWmRcJ8xCHKLHz5VoBQSkP3ILEk1D9gyD71k9RqeNemlUFqSxSpzXR4OGjjWrYIAKd9kHxnT
UyWEO1HWE3RWrg8lLhByVoNztv1KAD25vRbLL4oa6+uHBZRFw8ZLv3Ey0cPzVUvtyiB6UOkwVtdF
mzW+VTrRm5Z9hTzFKAUPFkSUxDnGsfm/MkePf1lqV78cJIhVyPCnnWoWBHGdGHKRog7R4Ar8T2G+
Mra9VheFL3EOgwYI91ei0R2eoAJS1HRqgnw1MJ0qlDrOsVX5zVPWAJ5rPP/ep8JE2cvq2ip9gXWE
tra1XY/QmmGGygp7LAArKaLhI+wNHGmu8dx2og1eGFAkqH2Vbonpy8Q7mc5tIC9ZUifPkayVWjyC
yS3P2jxC4eUaYqXDj3G63KzSQLHNF3P/ITMWrkotKOSc68H2xo/lSdtudyZtDtazmN5lq9jS22Bt
mV37ldGwEaiuEivRROkP4U9RK5Du7k03co5aBbmYya0mn9yb/LPPdz8xCA4qsGw78oL4w6QtfTG0
aSNt3jeczc20Xcjqe51Cy3quf8BlVLnSV4SbWm6cU+B2yrfS/7QtIUgBv8iCzLFw2ULygRno3JMS
sU/CoSZ76mPF9ko7q1rChYounb0raXqVCUExGjFjEdFMbIgzb8dnK7c7NeNakksXco+SeOYoFd2G
0KbYC0XXZD2IahD8ukUiPuIii5pvfLKLUgrejk3qkWlJCKR4/qTQEZtV9z/cnVzhemN5FfxSQzLY
LgFy0d6lWHIMCZ5syd9YklIFp6GTmcBQbFwo2izhDw/rV/Uy+f5hFDILUSAR7u+XaNIGlMLZji03
XthSQtHEXzdYSqy+eti8LPoTXMtAiBY0gBKlaE4JZ6QcqNp9yjVEKwFPuTmNouW252rrCWdtnpJi
LM88CWGD5YR8ilk8geOyC47ZDFX5gdKsP6gMiusVjq0zZTUX+RaDMouacq193NitPmWaoIu1vJmH
V8TL/7tnMILUZlAPZ9sUbc9Z32SW6g7ne53XBR6CRrWgxfe5LeAxrqXYmz4tXqcmrT3MvmpQg86c
waLug9byj0GNoj5nAYxTJUA2ghc7H6QZ8TDucGtFREAiFM3BMY9iqBj4udPPB26Hsu0NrTM7PFc3
8/bTXttcQgOxkNPsWCOegmfQCj30MzUphuSoHIjpwHiEQXC6PCE/DN/oXDCKR3JHPDUtvArG5FDh
X7bd+dWX+aP2bCa8d9OM+Dp/jL9Xz/jEy8H80GKal61ssDHBaHjN9zdmDK16TIPdtn1dJ4uX2qAd
dUrGEK139W1+eOsdTBvpenOjtI7Lzuk4FvuF61iz+xhQaZRY77yi6F3VtKNMDEHfVXi3MM5DZ2qt
TqXcAX+cGa8GrckK/b1T/RwcwwcfqOmSXl3qN9PRqefGBnN5FFI24qsOXN0uJyz1vCKPpstEcDNP
dE0WElaraPBK1pgPquOPPz+d6+fGTj0rUUv9Wv18IP+/euVSvmjcSbUxGwWHi8hQhFUnK7K5Q2Z0
H7Sbw2NYvJ869j/0JHgWWmAajsf2dL6HzXh/DUconDu5pvMu64tcS9llssef4O7ppV1WUmtJFAfr
R2/1zCRGp3r5fU/K62ixrauO6Lf5cDXejefDQncXRke9hsvyoSLF7UAKuNFfl8EIEvK9hmMUw+zk
ESL7l6ElJlRhXc37898KehLdaz0uUZJ1o4QrMUYHajbIHrNB/JQflh5zg0C5629fC3cNtRZuTLru
385o7WJP2IGnXd2Yt7YeQAONQGlFXQGa+bzjbUrBvNS4f977IgxstHmffp6tUt/BJRRl+0WKmvxT
+965fM2pYz9no9mg9nTJt1eat1RYU4qivY0GrkslLXWuaKUf0SalZDW7BRpxIK28VD9Om0Rp5pri
W00mXQyi6JHSW7+Iu/YbDXY0fJ8oiBjk2t++UHukoab+vRhOgfy/ij0ITstxvrscn68dFnSxaMWJ
GgmsmkAJk2kU5AuyXHrNgs6AcVXFQ1uq9ueba79BdZ36TN6L0F1amvU41NfzmL27dWB+nvIGlJpV
G9GQbtBycOnUdr2NvAsOO+3qwMqlk4QRHOUB7MlWNbpf7tzelyapxIlALbKlFs+2JVTldSKnGcy3
3cVz/CShnYeEvzbKzp3CaDq49y6DCyMkFRuX+6tudUTasDt9oqlTGh262ZjqhLs36Cs8JzT5q4lX
MCLwDqJ5T7vIY63Sj0dYgglmRr86Fhsap44NfAuKwby4CUVhGGEu/CedPpUfs14+9uCmg/Ljca6d
IpeUhpvX2cAVPE4eLTGpnGvcC9znRbP6wR7jTFNZH02fhJvDeHCqPlRGGV05mYW7nQ0xoMebr2vv
zkEPT7eHS3pKy7VGrucGgdNK08+rwWpw7W1Hq+TUn35uaTA+bcb33mawFeXu6jHScXoqKLUpVNbJ
ZY1nVJooA/+Nsir3F5u08jPbpJd9dzobkiYKOtWPk6xFx3p1b+QP3eM5qKKh8xlh3T+p+CJOmBZH
m/mP+YEKlY2p/n7m/yHUISxOBvFAGffUTWqj6DQonIb5Vf+uZLTuK6FKxqba/MB5qJbKeqjqTPkv
DRtbkcUYHvv7fjDu9LjQEznqzZOscxeHgeYOZVrsKgDyMgQFso7Jv98KYfzcToE+USMqRm2fsolT
TBYUy+F6jCsWJWQnmJZEQl/u2rukmKJQY4r+EaGuBIINmTGahYUX23wPGUYSTkPmuemYTrMYLp4u
m45fFbuzapvFVnhEzjL3gL2DGqt2ppunWCYkbUsVfBBvFHn2y+6+FDJCZk/09y+jK6FwHVOeRDN1
AfqjdgmBFyInfU5e4Xh/G/tjXiB2qwAGGaWKH2RCdVE1UlDnq8EGemvMu5pIdiPhrXuNktXQShhW
8KJ1oa/azvL8vcWtc+5zdgrvhqtHydQxKP8rEqWUVipokQbH6MsjUnKbu6Y7D4y0z+K/YqhvHZ32
fKi9mjY4Xo6t++Yp6kqhF0MsAMV7BO5tT+dEqYtUtBpiA+WrqeBZXM5zHeIU1ebwVGeDCEQGAcky
6+GKu7vWYSiR8DjYWyvHWoSzmKNFGXwdtgyi3rgcaIMiBZkN823QYDDdaiS1cQ7xA7bd4kRkBODU
o+2jUKUqPKM5ee5DfdazdDdcIA288ahnijrEkfLolcnGgXNHYPih+/tHza34pnwk31cECGtRdWP2
3tH8P/JCcUMgWXTS9ykPqIHKsJd8bz2IzQjV3nZP5yLT1NLhkpeDEPRZo4Xrt7/3/bPBGUt16Idw
gYsnGZ7sfa162F++mGFi428qGrwoRISMaPVR6Id5lrNRmO54fpU/NiHWcnEZpFL6YZh/O017qppi
n7e5jaQ/JNLTEnXlS7a0ZEd0vJI1uigmsmp6GjMJH+8VBP5mmZlKlZxhbO14uDCl8Wv/tXmuubVi
T2J4FCP93ExvrBliuXguft+REwT0MYEWKhThEBEthyzkRruWPr5T3Y2HZ7jp2MaqhOGb7/NggF8G
i9YnRByafligK0UXjsHcrvZS2uZbRL9b5/61Gk3ixIXx1o/LgVglxOyP24FAWRQ6HxQLjWwwHS1q
L7X2pZcNotEOkUl5ekxWqlsaLLuz52to6Vv0XCX6nl3hUCk62ffnQUxOY+IqQvzh4/qF/oHqRA1X
UySy23bWYyhH2Fz3T1WkEM9YPRcTJpdYffFJUWQYIinBoHiAZ3s+xo1TbztYPe84LDp1R+HeatfP
UyO4dGkMvmV45Zve5mX1u6ymRT1EJgOO49HUXL9zatggMFgDYnfWM/83G8AF4vd9KRVCA78GtUTL
NMOtI5foq0avzVvpmmJgQaHYoXw3zCFSRpmdPHdHbJvO5335upBcnhgiyaVIC5hLFNc0h6hpJMEz
RDID/4HNQmwmzLmlFb6IPCaUCEPkcz7GHEBAM0Bv2ls9MWXn3/W1cw6DGCzmNs1PX5nc1eoZyifM
7kpZT3oOKWm1lpd/ud1vrtpVXNDWmTv2iqUegHiR628PkuZqUtN5V2hPFSeP5nZ6IhS9J79aC/Xi
kUDXTbjD/hmUZJ/4T4duaN8hu4WeXG5sTZQZLF84nm0/OEr2INA9oQazZPUNYwcNOZRCEyzdvDmL
p97pmFzb1kMqiabrQVeL7XWhIyw2F0lxiw/yLthIkBEEzqId/Bez+j4kH4uGX1GHosPZQOv7P8cN
/YT5FtPC3YEN147Cnva8n9MpTNpVgarcHlgluehOOmpGHQXd1u47J2qcD4sdXLAsEl/QVe3tujVG
TmRt8uci1T11i6nzp9tgS6b9Xb/QnY0L3em4NLg6eeb4BexDebAjQQ+pAC3kzv29WqpnI7nV4TXu
F0U5QRGrK4aIHkM7Adl5qq/UqA0/KnTigwm6ZNSH0XBdbmd+I7QJj4IAN5leLuVZ2rp4ZmvmDDF7
g5mw4ityBuAYKmxh2dMxC1kd5Xrn90sxXWqmVT/Kt6690nttuO5d/qsNr3o/RyZfdPL9nPqZKtbH
vXftbb6y57gfjaNpPzr2stFh1djuG5tFukK1U98ZntLZ6324y+rrQu/YuqtCdKN+rRfLUJOcRo/k
nu/utdiZNGC+X9NksMeSC1kXulTiw2bK+tpjKqPqhzi+ohjwciaMvO4I7icDovnVkfaNbX/zr/JR
+igPaghxPbrCz6iq+E5TEtCD6kcuseHQHOYvu27WqyUrYscrGXt71fVuVkGgR1TYbzZUiAVpdJK7
Gm2nIrBqstRsqi3ocTKuDIVYWS/qX/b1aq/Ewie7t1zP5G8qjsVBWWvQreG/G7LatntxMO+V4ILD
XFJ8JNleCSOVrr1KuJVcz7M80msH1E3UUnrzF3GUzpGJ+9qYqTgQnFWcqP5J/w+JFxM6yOyTWry8
TQZr3VgZU+EIQZL7mRm6byQYty+mlXA9iK6UqYMLlLw9Cf82gMaTuDNEPLmRVjsqiMDh8S4w79dj
2z8E4ZtOpiHsIwgwO3baO4bkTcUI8DVq1v43Q/QOs5GYEuX9FxD/evwSt0zTEms7jN4k3y124ZZo
cbubZhVzDVF7n5BqoPEzHUkPUL1lig92buPQX9sij2Cuh+Xu4dDmTMuJ8fQT3OKrhD+vBwq61I0P
b2V+PVi/a3v2zWoJ88Tm8PDwUSMAq/cxvkl6sngXvWEHwXyFIZNuSMI5hl1L7PCynAnwhI6oSUG9
Hk+63HWP++yJEr7jABbdPJ3CqCw5b+hpCPd6PPxWCzvlT6EaNtZ+CpCUnc3aCoWLcxdJy5shzt2o
g8+eSuVU9XhX/rea6fnAyi+179UBYK4QpntmbXqq0Kwz2YfzV1HneXX7QALgXqf/oAdN2PyegcXn
qietamPKdiIqCEB6t9xQcr0u9td5Ywlnhnk/3JA3Tk0gn1noCg5KXVXMAtyydyVXV3s5NOT3yuGl
e/OiF/9ELq1zuHUDuJMqkcezx8sMTXFYnLYpv5nRHU1Mo2kusuYVeXXZwlgp0iby2+fo+pRl/XjX
Xw62d6zL69NMvBzVvorHNPODyBTP6al93bdq/c2heZkS1ezvC2lpqYBQP5F+QgE49Yw3Kk3Hp8II
FEN1TrVBpFFYNeLvXW6YL4w4+eOjJ9XWbhbo5WoihtDQnpaW9THLtQlKgo80WVc6hmS9ue5hh8zb
/z8lOiiMa/yxdrzJLd3MhyWhhubYf3NTVCjEQo5pKg8Md9TJOCt3xqd/Mkd0382/3IdU7TFXbZrs
sjFwx4wcRuej+HYdLV8O/7Yv1Z/bm2x896br9WMx3PB125dSZzo0+0JqZMTyIH6MEXSeZIBLevSu
YIkhEtSiM11Wj1qGjrq7mI1V35HUcTQfb1+uJE9X/dm9Fxp8oBBDAp5xr6y5MnV2rjxjWZTjuCr/
bdNjMOpdA0lCXgOzZruMQE7s8mQR93dSCkeIDOz+K6bUfu+rIUNd2kGwXQVDUCHRmXgHxU+REfl4
R223DvluLT0vOtevU5g/desp+F6G+Lwyc2WTF0411E6AP5vOHIhQ17jIU/LMZr4/rcfAPPUSBYlQ
cnKtq2FIh2YJYeg/p8Ovh9h88xSENM3orCTiHNrmTvE9pEhlZiPgQ0G1KAS/saXJruaT0RLfDYNw
v8RDnxDztnu6h7GklV/xZtYBOkdvTnl/O95BfRZP+Z6jsH+EPemgD9NmsX5igA24achInD/3qdID
DblI5qCwrhzsA/BLkfeeRJPj7SxVccO+u4aMI8lWLKTsVPvBWg5360j5VNVSWZD3ukoZGQlWy9UF
G1Pusjr0HW8figwhvsLKgYUY1azV9NqCfsFedqPVt8O7rRIY9hrBM7sWollYke+UX2IeyTfdQj8g
MhPJYhCV9/CTcncp6l7L+I79sB1QpkPaFZIro8VTnf1uy8K6JVnlMtSgkYbwmWqKacf+9Nvyh7y6
Be5dJndyuwQMwqTSZRIlxd69r2zAllGzu8kKzgOFkYCbSVjzNbzvMrJSR7oVuAQKj0ew2uanOhXL
XEhotlYfpo55XfxmA7FCcRfAdyKKXS/CRlVGUGkRBwiLpDtDgcs9aNzf9OYcaB7BoLeuShg5k8+4
VZ7ICvFrxXAozxod2/KOYu9wapZkGYantAulNjNssLYwQr7fm37cOlmpffjZp7JOSKiUtgXZxiTJ
R83IQ9p5SME/zGEEBoHGQmmZkVrPcvqGf36cJTjRx+L7bog2GbaX5Fa83d2OdVzJ/AqXvl4SLkOJ
SmdeKD490cx/WjythnizcmVsUfRskruQB3IUC2IZK57YgBXUZ4ce8usHhiD28Wm3YwkfVrVE1emW
L4ZZpeHpWtoXk3zFaevfo8yfJTho8fzcsBmfhGk/17/lf5tlJpjdvuyu/xnitXvKv531Jnvm6san
4TIkaqFaFQrr3eyWaj2f91nPDdrwy/nlwJchecMEZ8p6QYu8o4BwbgNNHLAC5QWPgPtE/AQQqNn3
A3pVatV+A2BdanL8Fng465XGkHKKJgHLWz7mLg3ZVdaVsqJ7LC5tLL6dnNKjDD0jCB7xsq9pJexd
FDQpy1C95hLMXPllbcLxRI5esl4WmVWopsabyPM1UPdDV2ofhdkskE0njKRwDvvQHDxll2bbD6/3
dijb/+WHUYhprESATbYvRcEm8OoMLjTtDMDhQvZ9dGCT4bPkMBmDfOXqFrB7plUWJRshyTbdDAMo
7odPrnWuFWDXYt3KW5YYZwN6ERD+VUxm+LCS6dyM0FO3PWjGVP7LmrtaUlTU3T2jRU0qvzjg52W6
+1G+PE7fdyxjLlUTgkYcKj/V+7C8bK0rrW1xfK60Vgv6UqXn86l3b2oToCbX46Nz1cZ6O6qtu6Xj
I20aU9zzJBBDeRBtsqnpB6aR3Yl4Nwv+YKtIgIbViXed43/XSuu2hwY15d2ruF3QCCYEwJXVnjnR
GNm8TyhO1Cf71lryu2cfuhf03kAL0ooTSn6xtd3iXHOIZ60SzenPWrPPvX6X3NdxPFff3kvvrzgV
NHCFnOm8mpknyeKUR9m+sz28R9dPeUG5OLznrjpMnBD6NrPD9WH9Ei1rZi89n8lSKPiCplb9qv59
yMwEYis23mnbCPrT/21LrbUwrCgvL1eIJB+TMhn7KvRsu160toVza3kS90t/i6XPMnVy/dUn8gSI
78uXbKxT/nM6XImE8ehLcU8ds3gwFUaxeLNDOalftPMfw5yk8fqlrEWSkPPYwRKByB7zoVtt40gq
EAPInJ6On62GphqZ/whBlmL1bYqwl8q2kcIdLrYtvOEipkgdAYjLlL3OlcGcwlrfwda3fmUIjnY8
DypxKb/xnwGQD8fkFvz8//H69DgOiijbFPoFjgljlEwX6S6UneaqY+vHJW+wHPMVHgXLFuBGGAjL
VwMSjc5trCqkwXzvJNdh4TcjVIj9KlU3uXXhF8fXk2KY1ChnAn3A4EebSlMblKrTPerWVMa3r9di
ql6mejIfbL+OlGbVRzscZJfAjygiw3oPFffgPrIughLd0217teYpGI4Q85/bvEmZtdin02obumDu
7pcAdf4oid88rx91VdTybuZUJgq4QGPAXFXf7TIsTtRudFZgKPZwT8kVrrSxB3PTxVO8fzpst86t
w83uWqsJrnhyfVXAkU/NHNXr4NYRHXaxWgRfsgYknOW4+EZ+WL64NtdrNpyfhjVtehCh+q4LWZjb
co3ac/GxPDgUE6m4Vok3VFhFfvni3ggfBdvHQqfWk8neNum20K3Mm3flhNlQNioXDJUAGZ0QVixo
A1yzdG/CjYOyW/XXxsmtF4PLm37p6x0ALvwB+YHKIZ1s+XjxBL62cLxulpq0pFoaKh4hTAzRY2hu
FB+p9BRQO9pcfjDEYK7542oEc8tgEdwomSlG8dYLGrSZqAJ7guXSjJGi/wXCWqsKwwiPpxgoCttB
/G6CG/L6tOtNII6H/P+IurOmxLYkCsC/iAjm4ZV5EBARLX0h1KKYR5l/fX/Jfehuw2spHM7ZQ+7M
lStXPi9eMLyd0G1Nu/ne3AJLW/PgYBaeuyteG8hJ0peDYYVP++drW3pKeNyd5lEYCB51MwXR74Us
1bOteJwh9Yc4zZD/rduTqvhbkAv4fcx5WODfvnRyWx0RjrcFG/nNtMWTjjWjiLgnOXroYTgHZG+p
52FDQshik7d56C50KMyov4KhJzqATSPIEV8MpDrmMxE+YRAkoUebBhGB2bAE+PJRn00fWyVdD7bA
o9/qkBX/BS+MO9Il6f37RRqhcRFDzWxkdeJw9s7q0+zOSoQ+N5+KVNZDZf+BqF4hacBwAC5b2cx8
nZhgljJ+KcEdh+Ak9JMXMkcKfrCs+u4+YvdH/k7ovWjTv+uQbkhT0IvR7bCOnyprJZGh2sA9ox2h
0rFceovGscozNbDVs/fHv3JfqUlhgvWlKzpq4+T8ydtmGzgWki+c9VOcrSrUyCBJIVBVkcui8a4Z
e3RzEzolOvPMKBYdcOCx8CRGjyCCTBQOlpOiods7wxZWL0DvMwNLR2mE/LPrHkdHoIG/6sEYNwll
wzPH+ePHZ9WfKoP5jsYI/Kds52FF10rdHPPCDYnytswH9D0OeqKpUhZaIHOwi0+7EaEmVhmWgBMP
dh8lv+2E1aW7m7iUphyJeO3KqQ5ekmboyhi1gQb4lbvPyGhziSDjnTk1Xmq03Poiqe9AsLfDgyjj
Uch45wasvAhDIRFTwDqv+8YOPexqxyiau4a7oAq9YlYfbBPuwVJXAMiJTmdFdlQxnAm6N8KVW4uA
sk0CyoEP5tZVQDxUDgusyKCDZaBczxJtgLhEa/rb2WvHJd1L8sTJNVwPp/nGYWRE2ISdYZAEWaJq
vTtyDqP897J/nazNkZsdKlAGATmiRg4jbiadML6Om+fwKcx25KkhltzjNbo6/Z1h4tEDwEyJBuvT
Z+1xBgtUAJg6Hd9nCNx0GLllh3QPKOUjzxFrpkzkorscyhsveXIRx5wn4vXOYRTP6ySlm8FJE6QC
eQC3Hds7a0IqR93QNp5ZfwGure/565uBZuskWHQeW0mjXKXsKkI23I75jw02Gfe8oWsw/VKwx5Qd
grcSvuXyjwg4wC5pxHa4am4FYyjcQg5lmc8u90Svuitz+Th+FwOskwFnDDHFOQD2iJuPWNDpiRR6
rBgLWAd9TKd+1MWGIXZ8WIXwKQQzl3Va62J3NQr2lqUvIaUK0abUZJFJjBEzuP3VaD7kQVltTPYv
dqFBJTQz7gERhpwGnm28PYB9cyTpVxR7tLPSOR6jhyUnFVOH9QZ4y7scJC/PEVqYUfYgLZqRcNlt
aTjUjEawZztpdl2HCKzhwPO5Co+dTYWmY+oA53rlqdIRakK5Faw8aKCNmRhVjBjn8/Jah73T+ScE
JO0T6fnid7jgrPruCR5jxojd6FvxbGTch9ke90iMZbI9KIqhPLXQf5FugpUVQSvNFetSbPTtLW5E
Tb06Lvon3eX9iS9utbSHq7Yoax9YnFl4nDBCiKD0iElh+z9YmTBLXGmSJd4pHapnmLzKc0JvkjIZ
iN9OXvs5/ZNpeYRuWUGRQc18b0ZKbf2iJAI6wMFfKLPJCVK4Uv7a9+3AkrCbNig6MKDg3Qgi00oY
ZCbmNgNiubUyuOvo3Xih9dX+6ThaDOxw/dLYpmvT6pP5G6QFbxGWWKeDq7yvReD0Tkd/af/Nzz8Y
3aUD227cM/4sqEdmKLtwUf8BJWSjxPIwMoMb4X6643zFv0AWj0qGg+UHvDXaFP7UFjSDwTEQIs0+
/RpiNFLMlHK+RQlid50zrmu9PMBKw+x7kWSNcycVekmxk2aOkhGBBN6wB5/2DwQMRjPKJpZfuLVO
zBiUvtLQaNwzKS17h1GWrgstrviAZOd0fxIhDQ4yszi7DyoyhtS8DXw4Fdu7z9NwxUbOi85wWcHW
dfO9+iQv5MLGftonFzbVw6gN/PIIUe2oSjIv0jyP7MHN5/FqNG2GPZhGOVafRRCe26/MqkBaJnsC
SVaRuR3qz3iJ7TOkwREdOUHthCEsMyRvB2U6ah2hH9NtsK6doeyj0p4KB9yZi0sLGU53eE8cUhAa
bkHxwUMIWu360gMtFzEbPTG24+3yjN3G3iQxKgPxYmR1elUUIwYQFbKJqwbq3m9/tyQuYDtFKlzp
o3Jktgz+AxZy4Bxtb7YLn1CXS9uEDtRXZIuLHUVreoZbAgilmAQpNPRVI/NVemPC4h+RHoOizJIV
qSYpR36ZnY85eGtl1UkRn1SYkwHMzDbVgELOA3E5Z35TTz8pown8D4PJqfWsiuD3WWpgLwgrNA5a
PzVTmTp8iIM4J/t9bmfntWvvSrWk4zUqo16JcY/jb8wNVlWG/7ap3wLJ20EatxtH2X7vyQQf9qxN
ESIjYC7LOM5FaSeeaxCeftvLt3WxsvxKrPR8f968XvGE3Na2U0pV9/+yyje6p3kr019dOplUOanY
oZ3t5ruLQuuMuthe/bmjAGe/T+1zoXHvXwZSTfPWnERyWiFU+7yRjft7K1Hhql43T6VTi5acdOM5
mDCX0yR17K/RFaVUetIwvwV5+EoIxilBpQTSKr2OX4LIk6rREk1rTpxpbUaartOw0qLzcRxEK0CM
9io36bezCI5VX/OuwrVN7Ipg2JbM1y/Rx55EyPjFi8j30cMmhkyrfFMBpr+QDFvxEv2du3l7Cvf3
ocqVsR+/p2gqOrpSFGySCeHNWKvBlRRlnOt6f6EjoAgcuk4SYQwvigPI2RUW8LRIhtboBdyIslA4
h6+OSU69MH6KAOSb91qb8vWOTrQLitYJlrfsbZMv8wJwtEeGS/hLbUcmKacrS5Mg1PL/DB7++Qp5
euMsZ5ZYSTuas7p/X0ASNHy563xWW3X3KcNy1/Xe6flbAW6HWzBbvdmnStuVZtt/5xGtBUDPuaBL
PZO2GeBfiYh5LkCxIQ9LVshBcHIqNg8DWCe/53M/zGkAmpPhZ6Ysyr4SdZwifuEVgBXpq7BuVB0d
UpEmLC672/dlqrbuZF8WCYhD+ahpbCdHIDDxuu1oGJzbQPaiyWP2JfdR+JBjzWBznp5Nv/ygPKKS
CSGCs02aTjIg8byYmP7chx9GyvB544vlW2n7JIbwvAHR3XUvIqK1H03ZX1hBbtkrOqeNQwI0ytwl
Qtxyj8lxnKSur1mAt2RHRFEatd6iMSab+egMOlMJr6abbSzmu6TJIoMvZ/U4YpzG+t2dta2TRK+o
Dpc9B4RhnA+K3+S4Vp+HyZp37XDwulg8lD6S7+PV4ERuLQwno76Y/fOjZ5x9Xr4dBuTmhiR/J1P6
ej5ogu6S/3Zcg7t4GwzcI09/UxlUD4RjJtxrKVtXwAtrD7z4UsePCsZuZsQXQwj5cV6rlSDNH/V/
MtE8GrhX73fcuk7RrLGxW2ghahI3xJKhE0/KPwv3mnOOwOV36OqBfvRzJawxFIOZByjcQ4wnJ3ms
45NctVT/uUZxrI9xUCrU9qIA4Wei/E/EJ6RZD4+53oqch+hTdielH3mic9Ip8BsRqvh0uv01JOmO
MIJPHPNw6AJyHddU2kR4duZ/NCJHohkITNcpaKlx6/bt3CmSNpAc3wXnQ5eAUmJgEmIkvPO9xIhW
gwyNHBbOXeczBHcfBHpbcT60geBdO6H/ekihSI2EfoadnWhm1s4ovwn61eqTz35v0wlYnpT+tw88
kK7TRkHG48ApkQIZpTKda3efeD0AnBDbZFrXQ2BqAEtbbKLz7WN2axbmeJlcVGwgwhKoJg8/qF1Q
JyQe7tkyOxmyCzk/0qaMXbF3vgj9Ch94pAUaq4MVBxMfcUJJLmKHWDt9WAVHgZQBd0DWORCwQ9cx
necufFqXqjrCNXdqA79v7UvEdr3MQi/b9K/miWaBsKwAA2TXmX3SWSphc0qm5bZPXDERi4lIl+oO
pr4A9jzibNA8UOxZerrdnk7f456gfDd9SOJd1gPtuZfF9hUo0y2+K17JdjKRPWM3jOv2KdtL4Chl
WtneWLOPGTmTtjiXXiXRwBxyZOU40cVwcWtDHu0CNVlk/SySlC+PoWuCpoICH54SP4ltZraWQw78
Tp6Paxt+lzhEBBppMbnkzWfx20ah+MCEm7/OifxENyKSa5C7HiGxOsA76Pnc4H3g5tpF98lxUHjb
D4udlFrz5Gv+W6Yin+V4WjzIQsvaanJ7X52qs9FiZP/uurnnEGT8cJ4kPuwTYEsQN4PtcdCHOohy
qXsDMIvGxB9a9m6ie/IdnK8+TxkhXbidATgtqXMMRDPUWDEAOZ8hu89Nyn67Z6Bo7As/E7D4bURA
/SuOMSvoYNQ07NYRk0P1OwryRS0yO0A4OJ2KWFVexVKr1M5pu7KRv4cYxo899dipTHt6jMLk0xPQ
V4WKkD3XTS061sl58Zz5sGeJk2FuRJg4zne3XGhlWVRw20B86dDk6yj95Gz6PbbOdHTjAoQ08uXs
sZZ6y6GnkXaKZcLj5rrvoml87tlBKqNC5Q56UaIMopLmyms9jamLRPFK/vgqGMpM1C4Xt0RhWuMl
gZTqotCZvYz7ar5m1cMb7uL0WNvOaikEmlQ3+wd16Py1/HvANpP6elAQ5tVDT+b+/smTlN7j9G8c
TFso4+xpeqkWlFioaku3kr09Utr1CWy2KTxxPrbi7bPO1cAyg0uUkgNdRMG9tYk0sj4CGOcFSWoO
wZkS3e0tqJ+0zulHUdKjCbc9NIq5huVN/dBDhx6ug40kIMvTwKMId1ioiwBmjjtwPdsXsIr71+KD
OqwRq2BMjlhRjCUvLwOwXgyc3RwAtrIxBEacG7rMwZ9QbfA5qFA+qnlXpafrXKk79eBpiz2AWOET
0mxz5xQyfbSnUKMIDwROyPXy8pOIryiXIeCiDLbYtkHULOMxIqHzKNfJ+vpZsaAqiOalRcpCvVSH
2rPSPpFTNyD/bb2AtNmT5g9d7lTnN9GRj2fZmGZIWqD8hbZgC/dSKDM9vgNPMuy/GkmmwrF17Aq2
3dOdQRpsuvsHRiwnESwaYndxuEOg2qRKBUdOh92IMGZkqpGG8V0Ef0k00ZG1KT9lp9BwMXzIlKy4
jAjwb24dnwywyEGwtex4ehb0PG2th7yFU/6R8Lp0fYzw9GC8hj7BfVgDhLcOHuVTPMcXwGWGNupZ
is4V65sqHFuiEBqtl5bg/WmcfHFXvkqXLg5OBKfuS7dFCk6Pw7t6wAe9U2/Bqb6xAk49eWWVNZna
ZUhF6856MlMFHGZVN5HoyDeUGeKbyGUp0GxLyUoQkjnty7Qd8BfcI8yFgxiOCj5Vrpt+uaxbd0Yg
WU5sKI5aU+TvCRX8saJNj+MYqSP/20m0Ctkec8Y44XtM++nTc+IMeuCGErHdUhm03h+k4GwYsY71
yNRaNsl8gyIjCcgk/TqySAptImYUPt5Ui0uu2tOC+EVHzZDjQWblGOGxRRyxXHCbsdMtbcbNSGI4
i773TXwK0JqGbMplh4yZeq2+Mh6B/71twH5J+VRyI5GPknRxEaUEoZFk3yxyjDSV7BiNeFn9zQBy
JJ/oe4xx/TK8Eew7dSRfhbXyrHyPq9OaaGO+Qe5os4rJ8WiODZuBlBHfmfEyaerusMoDK+BWOU/Q
UMn3rbvWtH2Zm5K8DGwKO8OsTn9YR6ynDsUDVxaJ2bMqLXNKKQ0Epkcg6AHixUVvOWlpM80Eo8xy
xh54VRA09g8SP4JGgYYBHZWGQDD5BCMx3Aip0w0a8uWv/R9MfsDjRBJenZUgVx5ZQbUa7VwT90qe
26xw165N9gXJZE8jpa2CwJrLTKzoa8vxCAwiVTTw7NIKKK2Hrqsoood2Mi5436Hy2DJ3ZE0jqmky
E7+qBB6Md1NpDxqEFCF3/gEcIN9Fzs4H0MrP41XBBpC4Q0Y0OP0qC9y1j5UW3xruZQcSDdEHTQiV
iN9jmwY5OtSBffC8yWhgug34l7yD2IZFIsrcGAu/FJuqadtlE5swe7ZaBFvu33wDARhS6nuLR3Vr
rqnu2oz8l9GJuEUYB0ii9cDT51CA2JX8vADPeHNB4+HDsCDunsGOxI89cNcE/dIFKDEwB8RxZQce
A9AR3pcCSXKSChn0MHZs2DEjS9yLzDWLE0CSta4p8YPC430M1Y4hCyAFECHVbiduw8mJnNSan9Au
0LSCR6uu2LbkGsQcG/3EuPYybUEgaKlmTDd5t56R+kQkM3wQQwhpDdBaFyuF8cyNIYky1r6B1qJg
E6YOhQI6xpH89WcYt6XrqIbi4CcEPCrWgz0rOOn6cG46ujTcCNSjmGRIJC4P5uEu8wvclhHjjMgB
gHcJbHJuUg+9Oxsklhw8Z1FL+GHbpw5QZzrzHQRhqbKJzZOimvYuAZMlrwVWQgtApw5QF4ju/oaU
AmxGzIhkKTQNxGdEzfio5zMXBa7NZwDkOQ15gA+FEWbTgPoZvJV/n63ollavE4j+KYvhHMIPAdSL
3h3ZOFJkgEt1nhrLsWgv833sjNDNJepIYIZk3rkXAmhCCeRqxSgeTligtfC8yVtEYXbnO6REkk/R
pTmbpySU6+0mdAAcI+ecmnvNFaYTmvi3b+rTt+8dhmk1AaSsq6HQHptxzH4d8s+LT1BCKCUM3ZkB
UWi2wGshmdI2RgfBtxJ86AIHAveJYsD47Xb5Jw5ewx6ICAK03x+lGFq6grBHjlj3m363sCEXCtdE
dbe/mwE7LfVtw6Ccga/pKirmyix+tqrjLm8nnulCC5dSXTaJbxt9OzJNcYrQUIhOEduxX7q8wmb+
u8dI7ooSaEps6+uslUy7PUSEG3aYqtkZ655oqcm6tf8Tx/ORF9rqxP8howpHiu9wF6JtxwkRbdqO
lPOKxYEpEj1HN2uRtEAQegNHvX1HmNAJd+adHCMa5zr9LT60U7kQOgojnXCjhU2/pIyXfUEkf0xk
uV0PeEJ0OI/bF0bCW/ze/ZM15tJdYZru+s6VKC8PjS3yjLFQUTRlr7mqnHgCz9wZdwEBkG9MX/5p
eR/Wf9riZc2YGn4akWC7L/+8JO8nDHHbpG19HCF5Vw6VT03Xl1oNFOZ/id5f9ZXxLgHZspenUcpY
Xcv8WToGMzRPYa95xt3RgwSsUyIc2mCM1PrfJ9bxtqDKiMYF8XevM6oi4F9Qmm48M30Tx6+LTwjE
RjaWExoR5f53yFboZe+15DO8qLQNLzWK0sZvS+VwM/sVp5Jhuz3aoLPeDuxvM3q/vtooSFcEoQvj
N16Dp4EXcM/yytPI2pM4DdX4SLSjTiQq5CQdoFP1BJc62brfRZ3tXEXbZdC/MNZCT77ffdTESK3z
Ab3bjVaSfaweLkCr9PtS3JvPyXb5vXBzrOW1Z01qPUP0OFU5rf+Iw5YUB+7aEjydVmjjxGCzQTxd
cI504zyTQasXCrU7pnttOq9ntk/hmJ9bJ3h+/tOwKAy56F6UuiqWGczZ7SlhUFIpZo9bzxYxXYhd
A6lri1rJsINYYjr2A3MkrJerhiLVoD7aK0hb5VpOK1ZrWZ8OzeW4xi1h7jySo3lR42MC2aO3i0f8
l++MS6/2IpvtwurPBFpX9f5h8Dw5F8muZyWdd7dvcJYz3EYPHZah9Wi73+SmnXrZiA5GY7yYRMVr
YTOgDhddDQQIgkmSiCUIiVqNA6mhvmkGccgKKzLrj8/PuxGbxMLb9oHSQ2YgWrdvNvjcpRCOiOQe
rfKIa/xdwhEo26VE3Cqda9aHPH3EOfOFziqWUUudjQAArJn8lj225hMopFUfCbuxfTyTEdBF3KDM
lm+2kvgJUHk6NAy7Hbzjhp96tFv5akbZMmQNN6e+xt2Mi8YNHt7tyETPKPWDoKhQp274RZWrZirE
q8v3UzUkZ8IHs4fMw7IOuN/rx444WMk+IVp5Ke0b8BEkyP73acfJoqYf7ySt6o7NWbDFt3cyu5JR
0z9mOaYo9mH4cPOhbIcYcVsRdrfZm0UtWlPjlGybpY164Q0FeTSkrKb0IeLrMaCPn9kl31t2q35d
fy/Ofb8VZKS/B7n9SAnd7LOqb3yHpSQtbxUcHNNB1eDPOK8dd3oo907P001F0/FE9byrO//kXIk+
VSzE3ee2ymx7y6WD9CFlgyabfcLXu+W7dI+E2eNDww8Z/s4rDdXtELK76VpY9qMVGfTedDMyZpU7
t3Dyn9myl8Ol6p0/naKWVnHTYlsHzki37JXLhk1r4hOtCHmOn8FRntxHpOiGco8y8AqM7s5/zP1t
xVHr+KEsRbG3mmyqnGrP8w8GirKffgqvgV3e7Uc77XH0oBhKHWiJzML5bSWURq7XR0cumbi+GWY+
bRK/4/ZTE46cd24UogsEXAaeXtboMMB15Sh/HV4u/UP6U3c9VZhHbEBYaXU5Hkj2nPK1eL4maN+m
4q/KS/uoEd3AurRytOSpYEyDpJ65DnHWWjAQgfI/EgrEt9wnAuxOw7XL0Had/4Bhdr37fHB8WURf
Lmct43z7Xpb0ouPSuR8Nt/ebLrTzMKBvolIhVUMRqchUtaNWy4QrRn9Gp1ReM67pUARo3oxuh6F6
nOWxfMlqRZzUbbMmutu/q7UYV7SKcbZeylLESfacWMXq09pNf0vDGitrlT/9X2+s2kqAOnLa7yb2
7y9Wi4IfB+Kyw2Bfu6ZcNwD44a2z0GFDH6ozIZoBp8W8XZqSJLYDSfMVtvBo93kYrOtqIkZo0PAg
9kOKIBKG0qMjoAiw0zEOALX3L+y5P3Iuq3z/W/InEhwcriN+L5Bs9WnJ7MKSLYe6irlUwNtgn0o7
j0wn8l5+8LZMNIVmeO9DkDIzj/SxnfVOJmeD0D2UAyDXMv4J9ULkZtIrSr++ps8V9YZF+gy9/L56
LPUAtPRUP/SHKBcqu9qp2qBNMUOIuLWG6afL8KTZmaVvpbTnuypHAj/7O2g1MhDMin5A/LoDsS1W
eFu9ozl9SHKoyLvdXg6JZmrRuF4HigO2+rR+FFLd9L2OPVp6231uupuzEE1xUmWTaBwXzvNy+hZd
XvZLMDC0VBGEU2taes0tjpCIp33mSxu0/EmXQB1SxtoJyrxwLTh7ybvuXYqNpoKd0W3H0Zh/pEuv
V1wajozT7X5uGluK2oHuX/9qalIf7xvcweIFwbPYBs/kRotgsVNCJAVKcEItJMgT8XFWObwIE9rE
Cf4sOvD+0n6UvPy7T4Bs9spaKxOR2zZ/kDd4ZRDGGfpCzxS9IQT7IU46qeor1aBcY/Z5Jz3I/kaJ
Yn7fcMtso64gQWxJvd3RphuSZUDCFA9jcWuU/kqYLXZfWndlqa7y41Lffr0lVS5YuT9Jctyesn9S
veKzPpL0e8u6NOS/tdmRXZmdu4dsT8JvnWvI/+XOLW3KbumRYi6NmiyQcXEAAZ+S96zISa2vb1h1
+SJwvpzJ9W6ZkUiB5dKF4VdlIcCEy8tZ35Gtb3O/j5/nRSsb7BxHzWr/EhKWbjz2RuO+6ByomWi8
psIIH1RLp2xrMX473X/Iu5cIW9E0v14+nFdiPipDfiAVWnyy4bitIEggwyr3fjG2ClfEgiTB7mDG
7O0toTGnY1azQ2KDZMDEhNoA3AvP+zSS1/C38Jk/1/USXOt7Wazdz1oBLaL3WaakLnjg+I8A6Hqp
7hew+fvTvjTI8SYcTqmXKX//Dn7Ul28+WaEsWmAG6b5SpkwdYnHdssIF7mUExVya9bLvRIR0aUd5
6hSNnhBt+gSwIWUmNCzlhvTshE+XfEPKWx8+sL/6oANiGdcEuL7hb10+7CEAgmPJZbdKCM81HhR6
iVdcL1btH7PqiX6jVK3jNHDgz5QC3qfa9nycPIeYjdIgq2/R0u4hCrneDgqS7mgGm3rm8k1pEGVo
eakjdxAa9cQFH4gcCZSYRD+nmtP70YzEUXidMFOc0cWAc2VkAILyerj8MIBixwt+Iyhl4ayOxcAR
DdO37oPuav9ItCICwTp4Hs4vv68BHiiBhM47uWWSzBOtohafDgMuvrIXy1qRSGUz8R/vcFJFLzZW
nXnh6AqtuG5OQIdxNJxx4PlBWeNExCUwY9hL5yYBfMc+8k3iLPErbRTjbP/q8WnYVEIlX7xQR7FF
O40/4INr8mRsGBvNpOsWRtm2JlKIk8pCR9SD3bLxE86XBxWOONZNvbqa+vjbLr30QXeuVlb2NlxH
xjDXSDyLEX3sasSJ48hydeIhA4nW++x2ICzaQpId7ZwAoWlRjuhITaAXpd+FbeP5hx/BO8KQ0aaS
bOrrGvkaxyWYyqq4c1jNYu0+WddPyepF6Xqke5TBdg/tVY2LC0ic/+CFRMqiDMb4bTliASUkDbd9
OoEBOILE4LYoQdKtlMyjlGgZQIvNzMMR6/kTrHLtJIx4fBaIoJAL3XxoiS7CwbHk3JRjUnFNm/J3
Inwz4FGhcvzMXS2DJEv4zsmqCYGdb0eYrgIxcqWMWLnwRgz0iLMSskkUzmsUqfbVNqf09nqPkg/C
tplR4QttrPR2G5bejoNN6MTgesxnT8VvueHZ7uW3D5EspeqIYjj137lU3SrRJE+5Zm7RUOWcrXIX
jLK1JIhHoq9bTBzxkw00AEYUESIyzablqCQvEYFE9h3g4ORe1Ag4QuOkoxpiHbGFgmsknefr1W63
e80Q231waMCg1HBNy6fvE36xphPpujrf9n2SDAF55fcYfrWRx9YJrnWvHT5hojGfYh6qfETKANUX
rnU52A7tQ0NId8pUKBquCaJdGom375eW/zXqrWm5pYf5y2vrpayRsT7SGjg/l8tPZQ29tS0tt9vt
5qVcmZWbm4q+kJVm1cL4F011h47x8r/BcFfx079oiTuLDua1dnOo+/ywqdPJrCyVOhrdsJVMVrI8
bENs/HY09EKdGP3fL+O+MbVrMUK0B/yyORwu6+1hvLQ5bI7AldyHRe3fP3heXKs9fLxNj2h/947K
8N/Iq93Jv1uZjGTy/rNfvuLDT0Xut+/tO94DOU16nEDUALbo/xlvLmfgUDZZS/yYyPWWukfMhvl9
LQ0xthrBR+Q+NSHrs1AFUZH8DyWzZVX/AOqdlpbqtJHoB37bR/mgastM6oRElLwR6vAA1epFeMkz
/cEF3L/A8OeZ2vkTKJ3wIPdr1/Nu6PtQLgCZPrYIZc30/cmBBDvrB1ta+Cm2ZAGW5X/cZcT1+oda
jOizJJ2DU6M0VLS6+azurxPdj0es0u17MUp86Kqlk9Cto/cbK9jX/4lzIWAR1kzS78mirD1vUJqI
3KTaInl++3r5Y8gODclpnQP1MdzMmv7inbCKCEpQpP2ZSpWIugmzCKceRq6opJN+B26qFmjzhK0+
28Rt/yovCY53kAwJUS7KGfIPY3DGD2fl1Mz3Eq0D9ywH9C+nFb6tPqd/zpMHhItzR7yjz3NJRh6B
kPUxQNP7KORx8AduWqQ0RXYKxxTKV+UClsnqSEwsH8ij1YX65LhzEIm88nXv1BXHbv1sW3M9LvZI
bwKinKX6piaI81/Jfkj8qg3NLxLnMkkwMcgrS6v4bqauCVFvu/OB4/dpsioSIeRTah/KK8yTphCW
7ponVb5p/hSzfsopiNPM2qWPZg2pFQyBUcPCVg1mJB9oDIOjoC86xNx1acD5hiyJld+Pg8xk+pMD
mrKQiNQ/50+h0AQnE2IKrg2EWqUSyzw9U2E72HEXac5qsrp/XYT9TvC0KwfSpKdG6fh5WLYpwHTN
tD58nMHO/M/67+Il/+f3NfuaijBjVTniGWav7ehKrkC9UMsog9HkVNMWXuf8Ipz87ezyMpXa3DXn
faDEzUHOVBrRS0TH8vxmojThuHGwssnqWjP3HwD1UfJjXQ8pOMWUh08bDOynS5Si1Rs3v5wAeurI
sPqZXZkvx4ZMBtjhqkuU9jFaOkhwiRG/aYiOnbrSP9d6SS7yGhKfFK99Z02JmBLUD5GJR1818iCz
Qm+D9nqtHfhYCnuuMKuGdJqeUpdxKwQyx40FMYyKWkuF6HTSXYPW/2HeXX9Ecx/E74cW+/oDbzUh
Aso6xEMY/NhLffHCtYtS3kNLOjTh19J0Gtxprhmi9cl0CL17T5SyfxFTATEcgDnBKBCAzTNVJSHa
GCRLjVu18I+2XYKOnJ4BfPuzCpzowkC9RKUdSchEseI3+UxFZbu+dJl1VZMH1UGzJr1EMhw3RZ5i
9QstyLo9u/19B0+rNThoXHVpcYp139MrdlnFXDtfB5J7gi/tszW08Z2VAfnxvOCrvAZZbTHY9Do5
596diODaHBBPFCCtpNQM2gg69UPAjdDWQXG3MahfNBrp2JL2aUF9uqtQoqhsa4dq5qK+LgUvBQv9
Fip7xPZvBDuNUtr53uZPvqZpLkeLvgMYQYlVD8tAIxe0ZwhKDplERCsZLSGj+OpaI9mSHDcvNobC
u20LFWArSwTl3M413MV1HCmuy63LR/uE5+tIhtgWoE+dos8hvIFXXy5or3Vo3S5VsiGH1vgpQZco
48y5V87t33rxtchZMuGoqt+pKQy9fua+iK1IKNLbDJvTYeB0D+UKpGf1c6KcOlbn9+jKWpjpOnnE
wW8uM83Ltn0+Vm+36p4HdeIiVefXW6DXdjHLtokcgB2ksTP8FUxBjMlkgNdUOSWbl3d9rtaPQHkn
dgfmPloa6mOFJwizIqYHBWGgASeq9VCadLXjfu0/joP8S7KR4bFZz6iTuXd0CmJPzhcnGK4sffNS
+fJ6eCFGBO+Typ6V88IC39+ZSa7KSg9ydRzOs9E1ZL/tysNnMBrw6EbzD9sl9ZV8FUY60NSemCoq
qbRxH0L1DGFghKCfkV12aKPkr3+Onxd2+fMm5tN2UP6OuK6tOt+8riRRifFhNdFTRLp4Xv8lOy1G
srlspdVLZpSaVMbfDKStm/liU099NQOuFzwEtERqqjDUbyO7GjXz3/du6S0aoOzkc+8T4bh3pgBN
LduMaNdf6oofnunYiJNDEbHdijBMCPb3ODDO19H8D0uwgaEYWtrg2fr1y/69NhzW6/pm8Y+A0eUJ
sQZh5ldJuB5ed+F7qhwN7ZElhCvLj9/n8w4pCcQnaDkMnFDTv+uP/fBGUglVRJ/Cf6sePggkgMgD
PVze6kW40CfFcdVc5GE6tHbKyP3fnpbP++ddL/007hy/Vi+MCJXpdfn6tfsqovPILDW+SPd+L+vZ
b/HVobGGFkCy8Rn3FB0VVkdB+rqeJE0EruRFK6X3Q5g42bZHB1J4Jg+ewxHy+xlAc2imRQtIB7xj
y5o0ZiW0XkLBjoxNqDeBl7zANFoXkeLjTei+oe2OojBNIes6FRh4bzIQmX3Hm/yd1yu3GW78PVR2
4STuIV0sCzm91UpzMbfkPHFeOETOLzoreJUKKPdkuswUAejbjK5UvMQnuXFf7sCXy7s25I/yMG13
J6grIXWRCHAvEnau4460q/BdrbBPcN9ugUW36Jxbf/1nvXNQl8ka+MN/N+mW1PR5BNc19t5WmGB+
1a7ZDnqPj/Qbf3JPvgfhR8YDGXBa93bEMDfqxZt1hyfog1eFod/4IhDgpPUpbsuMeDZi0K5gajLH
+vQS/1Q063lc2aXYe/fmyupV/calfHlOr/dLr/diR5LSUq80+a6cMy31+R8X/e/z/pt169UM+pt/
otOTx/FSd+Mu8/cOFNwD+KUHjpuj7MNv1hyFa/v4SN9nyca95wHdhmu4vEEg/BD342JeeK2aDBfw
5Z5plh3Abceqa/y3lHyaKYm5FgPN4u3e6y0WgN/8x8x1CzF0j/GMJ5jWVQqYtv+Wm/f6+u9mrQlT
aKA8uHYOxSgX8m5Xja39mE8fEkOLrdunTwJ3NTiPu/Vxfv7vpW7A1/Qa3c1iqCSKtCoktvdQFTZH
MdqXumfULsfcubqhMjUu7Qbi9Y+p9N2N/fcpXmMUPYh/Ipy5rC/6Ft7y38x6o1s01zHYfFeGR6Gc
f9wy0VOCuhfJi/iAe6jq+mHWSQdkZw+Zc7t5HWkFH2Op+XItz4P+YxD/W4h3hQ+mZx1voqHteTyV
TzWU3Bcrxg/IMcbOxV3B3fuBniFHheAgi7xcR3ec/wYFY8grSQcg1ERD47gKWTDcqntM6X/POr7U
CZT52R36bLDGj3E24HasqXcjOutaGFDcM0ntSubLr5RI+4fPelZhVV1/jJi/lkrf9bNGT6V/v381
ktyVtx96uT0W3PRHtcjxKxWRvSW547eHrPcyPmq0nlaXf/YfepxonAUeaJyunayUxdaZQaErdLeS
eJlsCrqU1d8GV8j4bUXRINeaE22/HTDIN72bME7koFMx18lXs20VR2GcYP344qj5fS3845Ot/27/
giQlldS2IJFGzwsYT9EJGL1POGtBFxTrH0eu7hjmvFkK0203dxsQ7w+iVNX+Wx+0RlRiUz8dW3im
CqMzA13CYtOyZifJJUbL5nUiklIiyD6VzUo1C+jo03h+4AaredzW/F7nAx+UG3F/ldQvtjXv0Pyv
eNTIITbm+tgs/NantGcS+szV6OXdtUaY1cir68N1mtXMRqFAU0vPKTmgao4SMy12ncsylVKyNQdQ
hduKMFvfac5zrPFw8zk1HDWyTZTHt8T9gzdbv6LHR5ee7bSTftTL/+rRpaaQ0kh2chv3yTalf37r
49c9l+pQ1sSN2/Fi6RHSH/8SGq5p/qPEGxEfmzX3Wz+tRcjNTaKX8vOsxl3Oy6dqllr6tz9qyNpe
nlvLM0VqjVrqWrGSiic1cfptLhRjesBpQ5un7FWzzrgab/fU1jN1en+/nBTBtk+l1kaLhJDzrS11
FNuW05nKYV9BY7gSGp/Jk1Z3OTTP6owcxTsSwdNpOP5efu/+5FVeraqHqVYq/Fs8YZLuRP4q51T5
2D81Zjl/Lh9o3H9dO+l8erRJZzRU7s2Fifm1cs7Dn+z4s3Qc7RT83IbwhydHXzffm75tDcxMS+fK
LlVFKiv7OmugwLfWz/YM1xtsfo71pQy9aQJTZzRoKBc4J9Y9QkRWBlsRXEtCVGllxRQXS68zzmwi
maLb9Zt+KZ4WSh3+Tn+S+ep9pEor3TuUvzI1LmmnUCWsC/L5UxxlP69/gNi/+ubVsjOMscr2X+Go
q4RosZqTSkpVk27tZ86TmVW3+8r2BQUkqRmtpfGWyskpNDYKyjSI/VgwSIn+7VdoV71Ywrzv99nP
rdeXTdGnRwANktIHQNysV7wNALKrtL6P/V2mlvieOvc/f4p/70Q8nIsF5rCyWSDskNqwECu3C4nl
xoyN5B3jtUhrcbTYcWCOZGRnU028bwelzpQi3tu1Wu+m6sqJlLCLpLX+KFRv69oRVFPEUyiXNh/J
tZS5isTyrXJZN6aFaiZVzZNM/rfWYNOR9nT/rd1/LofyXv89p8Es3kdw7NfrB+PR4U8J9pOqHkou
xuEK0cmZwixg4KUyVPyNwiNYQfXftpO3amlTVyGWYFOkeuD1NCnRL6THjufW9F6F3ScXnOnKlb//
mkPpLFVxshUJ/HZyu3L2UP5z8dlu7Zp7ueXqyURtiz+NXFstFtGOqmQSwUFlXYhrRQIjmh+XrGj9
jqr5TWP3WzUlxoKzWz77flpX9+LXYnXz93PznH0rzcsWcubP2Ao4YOFQkSnPr9X11/Kr8LP7e4jD
EN5RFYQlt/WcuhCzAgzc1sVn6UXjPNZoVm6kecAtIIJCfuB7ni0np+1jpmm+TsDte3UrZ6rVPeTk
e+fcLC/0DVUo07tM0awqiRR4ql3ItIqXSlFh3KgIsfs6febVjB2wR8qbv5m6grGcRJwkV/fM0veX
bShSbyaEd6xnqvH1YXGujw7nWql8fTo/zSMEqWdRIfj5+iVbCxo4/yONODjXLzePWt9rjHAuf7rP
wb1zGqzjlosfRem+ZLm8W1RSjcXX+d8lHSH97U+Zj/ZPPxBdZcYOiO4pq/laOYfDJ9zi8JAYK5b1
c9t95DWXA0+TIdG5sjxelbd0U7Sg+5rqkfYv+6+oBcbr9uXw/DdXL7bBW8caZtrr9X9EndmSqswS
hZ/ICBUnbquKQcSpHbtvDFu34IAoCoJPf760448TvXdrI5NUVQ4rM1caUht15BfhZQ8XKYukqWO2
wGShyBdRsqVBWbLfXMof2AlsOPox5NbsiVTWdYfsUOd3SIWzthIObHFY0ceo4ATZrOgpQHwHUlCn
IhFBd33LyImZCJzrbaDpdmBycEkB9Gsq/2mxT5N2Ap97gFZd5VtwVBfB13BbQR1J7jycU/+4pMcb
P3jLsV5LZ2zzNG2VGfmh00OIMEkTJzpYKnMzc9IvTcNRbSmIBUnJ0a+LoWbWJw9ywnRArIHkDo+r
zK25D5xy09N+PQI4pW5H28buM1U4uOY/Tc4rjZ4J+/FiKf646OiXYscW5Hh6ailSHdXdZ+lv/CMe
FaAC3J411fsi9enQ2RD7QuR9xTW/annn1pgjiY3UNBNlHDsEIiFx/sDcZ0CQ8YmgSoBtR4K6xpc0
oEk+Kp31MGeiqrZQJDbJBtIbEHgkiYZYxmxfYfVp2IkF1fRJIRuQ/+khv3sruBj4AWayHGkyAbCJ
g4pvnVXe6eWTkt7Bw+xR4g0wRCdSatf/ET/6oT0DwoayrJsRRx34CJixoKLNYN9QL4491AJpA4iI
+0Te8KsBjKhFZfojEGlUHh1qtBxqkMOnn0TyWVbe60XUBfpbakvpYx5D8WTpc+XEGZicvu4aT12j
WWPDVN1Z3jGbbQvDdeN0LQY1OpQlIXS3kwxOLarxRsl59jQDSBJrT21DEXcMTxXtnJwrvzfDe5fG
zoPzFgAnScgw8Wo96twXkRU077rbRO0Do+PD6OxhKppUbG2sLqe5bGqo2DWYbJ8UBaY3MRq4xiay
aROcJrSLAb5yTsSTPaIrTHioSPyif53Ek3S7tvlGE5pu7cgCVN0d3XNHpclCxEBt1qp0IS3deTj2
LDuKvCgMBMxL5tA0dwpTGHmHXKXvm4KRWCNgDF25THuNPlTddZ27aUIVtK1zJsAVt67JObF3b/cy
L8xwaB3RstHVtPR9VO8o1nwdtCqM/F6A5vDOtn5sbcXy1aWJJ/QWXMsNwix0kL8u/SerpdJx/7IW
JRRU+qO2eVnKtWlFo1ltO3TcoPzuOfUvSEy0/Id/DDoci3fyvubSGMOhW9SGzbKCKE2l2xOr5u/P
HNOTw+5+h0yaZp1EJXan7RiLlaYP7I+aksPkGLnie0x1IVSbukdkBgHitFVbvSBq1DF0ZOpp0J6y
QGWtc/VBrslt+SzZtrwGSAOkRKXha5hEjUGnT1XMosUJaKuVgk6ok6n+4eLEvN30o+Ac4If7mU9+
u2vr3cZAT+OA634Xipi9yl3CdANMC5fcFAfTTVGD4xHh53DCa4qYgAZxIHwjy7MN+G95pYbGmrIg
Ra80Ki8U3qeJFmTZTQr1/iLW8SUiFpeW8995cprIuab53lXXeJPwc30qTBF9A07kbuTWL+Tp8R2O
zmmcDs+Q2gZH7pJ8iNWd+C238iTSYnJC8rzHsBvH8CqvmgvEOSoNWevQx0zRxZv/7TDWp5dKg3cf
KW94smQMINRb+uyLyIa6oN9yRBFAP8FWEdvFnG0akIWSPNBmphzd5dk7Y+ZXzp2NomVYKGiQbXJk
yjVc6usxnHEwl7Vve3eaw5zA6ni7MvdRT+YZPkNagzt3/FRtjyssD7ZWTNiEOZ8uu7sH7p2qY3Wx
rWLNyCs9+iwNH7G8f17cevA0j4PIHMyxxq5iSteZuqV7XqIDIIUyvWHOG8TMS+dBb9jNnLiP/YWb
MW4NRaE8DUgGk6cSBRI8nNt6s0idmCn+N0uZhiCmuzh8ODnW6xoNgQL12rMM0imFXQ0TOiK05p63
GAujXsAjWXbuutjwWG7zSkwH8icMJLUXLCrEQ4W9DtQcXkOO33E+p0ZXNKx6pi1znyI6dQ3TZcUq
7U1RgPp1KM2tz8X5xMrM465fzD4uFxfaXldYW6lCjBT4blgJtsfmB72ognR0Hj1NRHRgzYXpeca6
5l4+D1IkQ5OByvpNXrEa3zzjMmTwmCgJH7BYe7yIAUEDZZKYVSsQ0bCZvteNtTx44YFnAi8x0kKW
HYS6PxGPXR5lzb+sYeL9OYWl+1wXa74ouyMCI77C/VCfdjiyt5ChsWGyZgQo3WZdE7JBBAUpIqXy
LDXAtenOmtP3Lj37bYY3nlvcwp2+JXWZLW8wWE4o30VkaMHdMrl6MNjrRqpkjmBk6ixEmI7lzv9k
6d9rbSwzqjgqatzYkTmozkhQ05vid/CgmC8O84nZlGJkiLh86c/3ZM7AhcvYweaQ40EhgmSuvKZy
+5+voNILU4mN/P/7EZmVueJcnZg09S+Rem/SWLUNYIdtqB+r1yCHiBu7fADkDVRvTSwIFmAKB9jH
zhBLntbTgzc9BVJiWMEpdXu4s3kh5BBxN8w2cFCVrwCt3Ev6Z/mfN/61xkij4QVFYs4h08J0ZiRD
cj2TYtdrGmE4MaJ83FPMHI2tGYoO1Zs1sTmJI2KBgLdOQS4D2P9WJPn+Hk3FKy7HV0SuMk2dh3wT
lAQPQ8yw12cYbExVktkV/IgsTnrm7niePIy7f2E/urWyjUVr5DmjQoYfse1tFg8U54XBsMYyYZ6G
1cUDZlbJiURjEalAYDAqcczhBUNxDZuebH8ciBqFABnsh2ubyUxjBC+hSAW5K7ErRaM8DcbFD4ID
mbIZPtmPFRmNztv2jhW26wR3TNKK82amHMv4/WlK1lmLEZxj/TJxjiPWNffEnHN7XolAare4NBQA
kEGxzvH06ppQJb9t6iuUjdJx4kkXZV+DQ1vWAt+MXUXlJiOMri8xrWuAXf0GwrfrQ9/PzwWhjYRf
fBRQQIKSafxiEp7Mc0ACs39akWPqw6Wk6Aah2j8tRa46Y0kbPlRLk9F/6ztUBHX8TU1dgIOzREA3
DTGctO3VPDEXmV19mcSlaSG9uutkWQ/aTOknZjLAuYan3SGHmfkgqi4bZVsmXh+MHy1FYrO2udi5
n4boIk+0GY26zBHVQ0DUb6BIiUtzexQNB/Bs6kaQSmOS1WtN7OzCoS8Db+KLPhrETdWDbGQmZqnj
7bl/JxJ3TLcFa7uD5PpzZ1jx60RWqgzRx1ZgdPEY1y+spGdLX+fXJgPU1FRM/AmyeC8yrlpuxB68
TnpB7yD6qgzrTpHgmVBuue8WiGu65TEG6DlYfHU+EquQMcBmWcLoq9MAvYj78hzfp3heHtYAg3TC
NsB2Nuhp9/0ZNHF/EJjm9ZUE3R6jBzhjqFhwGqr6l/ycp5AEqrePCOc0D31krGPe44jxF+/0idsl
IGBu4zt6/+rS3y+4ud2VzAYqWQzEbian2iwgRRHrovaFaRA0fPmb0hid/mC5cqI7lxUDRyzXFl6c
XEzAJgbmi20Mjcw4HgxSLv3h2/AtOOZzUcuvY57g3x2VXMkhFxn419hQiGF5YHv+a8nnVCTJQMt1
H9P5VXaRq53x62JSEHgQsYY9gk0k21EnxBsxOMQOkWck5oe8MlEGuJ0DMCf2EJ8U1fmNE4kdIu4m
LXd5H2uXr5eQ2cDGK5m0/RpSpsb+R//vtTpSG6qe/VJ07/nryfLDeUW6UyqASJd3skUGz/KrIcVf
OuPuxHyR/USHMnPi+cu5zGW33Gs5zz6L/a27O9Evok7+flcHwBqOQ8R9tI6NHpFpmfUzDqVEBUEQ
T0R3vpZFeJo0mijR2hhWHaTOx4Dpqsa6EgwJXIgVxzDkTse7hucaVtFHsJgiR860ArdLc2KF+kaO
BaBGq3h4QWrCGj6VG8LgFWXzMcZFsbRZzJA96m7dvUt3Bx+xPLXG1Mqyk5jdIKLI716mUwxokdjc
kzuoT5f4yeL80otrHxlM+sGVrJzrkD5P0MdQFZ7/2v3I5P7GsWHU2HCaElZaqMSQCpRpVIN8Bd2f
ihdkTPf4lCDSL8ibpsKB8gXJE7nAA/h4KvpBQOlAVJ1sHk4CSsMfL0UemU8G2Qun/EixyQvtgrmE
3wsk3b98JBW91PiB3Et3Ie6gyQz9WRDQ4pDIFwX7xcUmOwjV1dtx+ytMCgLrj/lNbeNBJrmHgusj
88Ro3yhyqRCYPdPrE+EJxHq+um9VDAAxDR43d3h2yQfyqRWkFCXz+DJzvp2oBXE0TjhSoKysItaA
9zeXayBjryAdpIM2yVnWlhgZFxJBS3bOGkHqUfwJrSzPiAdHAwa4//02poj+tB2UxoMEgP3rF0nU
RGZUzaPtG9lYtOZ2amSHWMjSo7F0YwmNFmcVofxpV0h2z4AwsQVYUIeZhtAgJ244wDvsB+04eZP3
Gf0ZyP1o+meaUqFsFlJpIrkGktIXGXBGshzpE/Sv8nn4NFYz9qSHps9JNYvp4bfRENTY9P7Yd3KX
iSUTDlzRJL912zSxzZhxLVL0dKMvI4NjCPLwsXtoThrcMKYDa/YApMELQQN6dCHBTp+hxkGmZZcY
tqw7WvrPmZPnXI6xDubg5DLMrY4hRIr1xdEbUvq8PCD6H4g90SKxR8x8dJbti7Eh89z2wYvUiUUs
1gJtcu8otfcsdWy/zS6Y9gbzASvkCZDNeGJMPLLPxZl9GMC4GPLpzdLvHYtyjQKHeZqcH6ceiBFM
qzssMDyZaFSJvSy2aF2f2k7GJSH+e5NLw+ygsiK47JHLis7tH6l3c3NPfDaVDy9GtLy9SoKTS1YQ
cWtlrcStew8i50LFh5t6VXMAB9gvZXFD1AevHYKxOvFiw4/4jTFpXK44jKcZW/7+KFelOJFwqX38
R2Y4CCsRLFFVKzmSDPQJPiX7iCpLhhGFHzgK36LOoqnsL/sUq4oV2n+fNMo8oTvP06/R4sW8/diV
qxGN5IYipxhwPtZRwi3y+9/GpADxA2ql6SF5EdMFDSO+83twngIcXsfikF8MymtAD9qpKCwLRXAb
w1+BTqytxIawcFg7FCXhlyLc60c0NzBNtX3zrPFaXgQegTxwt0hPKXjQ9brPUzabnk5GnaDnCeiC
NUaHwTP4B/XiwDRYbzuxKWSs6ppuJ5hum+kL0Sz+lpgWGJ6ysh8ChWPKYQ+dAK6CwuAcwe0GS3pv
mBwq3aJrXMtNK2bSAw2+ewBfXkJ4tNR5G4sO6Iuhm2tiY8PGOuPM0bIcb5BzL8OxYoWmhzgUKQxz
GrtVU6Zuv9FPHVYDsl2m9KfpkEhmQUpwEWRlCWRygwKFF6b+8G8RNSGQE8FEyTBGxxowha6NLA1q
Oj0gGNYigUIBUcRSj5aSxMFqyVEEnQW3L+vuJUtT1EmKyyg+DLJnQYFlaEGNzXKS69rz3ugx+Njy
XNxi9eI9HxGH8sis8ZsNBCF+aMaMwuIWmD2cijwXvhEnFj0kdw1v4Uz2ebr1kTiCBMRaQ/kChLPk
qYmbSPJ/wo3Up39SPmP1/wE++Ag8m+OSW1RnpJJQXXewkLBHnBpXYvmHEOwhKS6fp9tWQJDYtLj3
DOpis2heTGsq/vzmhwaUrOmcBta6XLc3wS1Mtni7OS4x9DGjRmwqJx217swuQHisixZE7WpM+KC9
UVcLzV491GktyDf94LAliv5t3lzmAoBHA+alzgqdoCJB1FtLwRevyAJMji34N9jPxyqRDZd9A79A
TJ5yLv9bS7FAgW+JNWIVkLu9zTHrwdF0l5Dn9tbvMHcrBxIk1CRNnOC2xywpKgCQcgfm3eWximcm
UPhSHO0E3Qptq8jpGxMiE/0NizSSklJAaing9HuTpkN5ADlUC+omkPTWd29EwP4EIR5NW/8MgMi8
BpGBDJWwIhIKFb9xpATUw3BwLpoSCzESOl9vcQwZ65y5E4L2pYAb6P0RUUPdGjZm4hwyEpsh6Ai1
qqxQzHagIlmXsl5x4rbyfGAxwscXCAmfj9VaY/0CCtG+i2iT7Px2ZXfst4PNkkFQ8JjoVUt6IaAY
8kCwLcw84FUYQJHXYNTq7aZbRvkOlPJyOgeCWIXhGfIhA8MpGXaAX/E1MtIZOUnFlYFJ8ESAR9ru
262unrUWSOtCz3YEtivWIEAOKfajx9KyOPQB/uL+hz7QcwDfVe6Wr9HjDehFEH1xCLnJ87e7mYJA
cNWgI5e6hRJjE7xUbD9RX9DDIqRoUo5IkvNc0DIPGoszzTveMFnKNnvc3Z1HYslmSO8tcBj3d1/a
eLYCDvMcQf7KPpIVg4HJart/bgd2tU1y7lgcEcvQp8n6mMCCKX52ADN8YBKTGk1Up8PTEWdJwknA
hE4JR88PsQL/SAkTsW2mbeRL+KcRipmczSUoJTKcREiaeGOdg0nHpvnWZaIvGMr3EWvhC/s/TPzX
V4+QJ/E3LPVR4nfwbk0KWCuKUvyUo0OAXXdtLLUGCka0xhnb7TqWj0DHQEYpdBrgqFAMjpVvet/P
VUkKLDwhAToySLWF3wQ1/Qvn6iRKbfNN3P9keGOifzfsHjRf6/u6Evg2GW5qeFrEuciDxH16LX55
ZAlOUXLBqWsPcNdXdxw4UeMs3qMmcEDp/Jc88BbmhslissoVq5ThaQbiAlxBKp4Gi0ewCZG6tDxU
V6oebhoyfVZtiYScHFfw9096joDoYpE3AWDNfRX/g0FbN4GRYs/GvGmBpiEfpyKfxXwHqkR8EkK2
PoGtj8U8J9VoL6g9Ihx4TRrFsSq5uBwq73I+EfROImU1xIXscXcgQjKYXrBsEMnX1qzNW4nB2Xf/
IbIerSHRfXTOC+v2ZTo3vhGhf2Tszynle30U4DoXVYreeTjd2fnQiEwikboB4NZCVMOfYiATirtA
04a4RAW4aEP8n5eTbIFJThoSU7gJdWXo4aysA83W37odYEao1vhuyHcG9zhqa/r2bBJ1ySTVd7y9
BVUsdOPYVZFDpSKxaUCQjrKHtPEQzMR5B43phnYx06OuLTAuAFBIGQzoeDaNl81xsgaoN92fjS/N
UFTJmmK/d8t9mII1B67G3vq0JCWeY23dpp8agAhzWj1cYBF9X9/Ne0SQR1kji0YkkwaTFkxgdSc5
Oi/dLvfd3NOPXXc5RX189VmD6rrq9Ounv6gACVi/FonLEyIKyh41v5OTsTNN/zaIR3RzdlHw3RCr
IN0yEAilHYhjQ8Fl/xVuS+e9vfczaueP30KSRLtWXAZyq6nzon5ks6K84EZSL67XgDwBOPXQ6+K7
kcSgriCLC5t5B5PDBg+QgunUQCCLB2d/v1Z1lhOsCnCmwFMKYOHNbt7sQNkfUUiUweGE9qjU0fjl
P1KGyKw97Emqpu7maCL3cIbDQYp8oP51SX+QhFcohNXisKWLBSwr1NJReoWxrw4H4SQkVddP3UOl
FuKVzfzpo29L0Uww435tQ4H17JCrvUyiOzFEcXyph/Ss/fI9u+GwDPZ0DRtft93RAwUNdLWDOI+p
wLSZweSj6wR9bv4OKhFgLIoZDD5UyfNDFhT4VDmA0bJ7gAlAUuy6pO/yjN/4aRGZvfiGuFdt+vVl
/KcDl9S5kjY2rnxoiFy54Wq2WVExDJ+FMPfThxMPVaA3XGf+gstqSnYOxtgN3XQBuBD5XR3yZTPI
+gQoQaWwe5GPgoUU8//QHAQe+IsgThLV/y+m//FDQWbE3n4t7tr+lbQLfAARUQBAfIDsRFjdkfBn
Hx3ndMeEPhhy5IAqJ8mKxylDI5OD7oEwFjBMsBFUA9Krnz8RPn+m3tA3wx7IQsyZVyRB/n2fnvu+
+FvIBAVQJsnC66jGVP7Klqxb703uSJ+0QbotbVGTE1nAD0N7sdEjJK/MYokDmgEIykxGoCh4r0yD
dxRAEj7+sujcUsU455SXr8kVVMk8IwMMfz0jD2WSzhkXdiMDypxG6Rzksx2kZHrTOV1WvMCUJA+G
KB4ttxbN2brsjeVvbjK41oeVG82TPqU+aF23uU5jbuJ619FkQ7caxr8bUKhx+iqdB+UCRLuc57bp
tlwqXN0GNx7e+y+SE6QCj37Qo83u1TRUmBiHJkgcTdYrhRwE8CEluHwl8+P+DbKMAxsUyxsaQF1G
UYv9kjm3xPykXNQ8l3gLAgLwFSuXuqUtSV0Y1+7DVg1GSMFxzXfbkOCHSGiZnY31+FWfcBMjG5yW
5CcYFX47prOnleA3LUdSAORCdb+6GdKKdMBF4VMlAaY+IP9mdB42Nvr22/x+Drqkppgm/jm4JKXc
TNFF7Pb6kXPDCJikR5wL3aV3iYGNYMNVKHjtw030Yl01x9elFZQgvjzWJclygLy+BR6RUfqTgsiI
nAJ6h37gbxVAqMQcImvaIckdXKMYPebAiOUvzB+yYPiYOitZeORIfUdkiEaaCqe9TL90kr1hIYcJ
GliFznAqn6TfKZERzidLszG8Tx6Q/D0xTMiOL5dRh/46JGjKbZBhwJQ8+VSTsSJ9MldJWOTJM1/J
FWE2kgrvVu7Tae3sqe3BvIJs7/GThvVdOxpG5Bmq27K5lrkbzaHBQRYzaz2Bl5IwXNF8xlRryhFA
5mFadbsLy5O/KPZw314nRAD9XFRzllwpOTnqjU8stVTHMF49cWDUjrThKQlySygATXdRomRLVxTO
U9VnVUPlu+fGkfCONeSMvgDxBYwL1rQze3uoJZTgfScR7c8dBNQaeMyKJya2vvqE/DRiTzSYzS7Z
TTN6dfD9m/MelRRSvQhco5oYVjJ6OQX1Koa2nboai8o66ojbF1XUFZF69cmL0R3UYr1P8fy8Gssu
N/9IXNGXPQsuSv4nmrPgtcHt0eiTSizWMzqT/EmHQ2ftYRFIQOOMJtKXwRngCFmnO2GcOLWl3MMD
hcddhBcOXG3utEtgfcttSWRdlDLfu6vzdXZ4mHfG6Mm6b083s2ong5tj+2A0tIAaWepiE0CDMaG/
qQgBOZgGrqgC1ogW4+LNw21gbACkwT1PrSCD/+iDwbgV2b9sJdkjqM+o41H0cPrgHGJq2+P7Ml12
ggzXRVI6BP2A9oevbwWkYxN3k3CM/XMMyTTgkXwCJX2RRaXOn0whSqgJG/NC8YyITyTcIywQJNdt
gawAmzc3ZDMwXV/CYCSl1HYoDtwP7GvSU/EanrhMdZ3jG+DdEAETL0m8EEJpSHQBVxsBM3FNMjSL
4Dxn7h6ki1bh9NRxTm+X8IG0RAiRtwnVxzyZ9/gOPdXayQrorF9gkRRiTfLw8gU6SZipznJ9ks9E
7rcsaQhZXPjSMnKbqNyWav3VjfumcQ4V7pl3E+2I7jviitJwTxxShzixqZmXn/9SvOyQdauh9NDQ
N3+MRXw4v4DWCcyq+ifRFEzzHxJEpmdSNCiQ5TGLhssmkqIgAHmEh0uRRx/Yha8sAHGFUJBXCkgi
nh7FwljWNs+yLqnyovboHYQZRAw2qPvU8s5ywk1kPDGAlm+7G3iJ5UZtI1h0HU53jBW+4oaADmcD
jXiqxnf8z+aL0Ge4/THgmcvfNGDjSm9YiwiMkaDPzq+B3ad0Xbxp+Am45vAIqwAkF3jV3AW0X1C8
yGagdj8dPHNBPgV95msNS/EkMc0lOi0hdqILO4KLDWzyKpD4HRD86XMT12FOq3Oehjgc4olc+ll4
XxLBXEOk5IoyvTP1GqS0iEyUvx79u4XuuvgwEyNWm0z/lvvRvMxHWqcJ9uyDb7OPHTR4nOi5fqS3
ItCblPCSOz5gWCmNbmIVvcYSTSYpVAxETB7ayH5eMfpmkhUnn+V9rr4FAmWCxV+gp2v6tIZ1Hv5n
xWRLKob6FDXTCo2pigBuYie8jKwQFiRCZFeXpe5gCsy/I/oUHy743/q05TQUSG5FyJCqXZJtrW+H
LmyNVHsiLhDQazHY211tDWWnu8nXZYwssH8IlR/72IDeDrGBKO7MYEYH2ffe+NZIB0BOpFhLvdZy
HpFHUf/Icr7gG7HWnwiyp3JEViLRhkn40djXJYF4V8Ki1pQ8uASSD309iOBpRUjGGzCok6Mb8h1b
PlLcGrYdD5ngkiSKuS/y9m4mkxvrmhNDboD9uU8IfKGBkdnY6JxMBH57SNxfvad0OuPD+vfTl/Qm
7F5zZ7scXAR0DEXvkJc+Yvu8RulmNGS7OnqbECnok7hECBtol2woIqDibm9wq7EHYHb7FffmsoKm
lEqclY2roMrBaQaKPHwMyVoCKc7JtAZSvlLUwxqCuGJAFjO4NGAwVgc/hB0jpyQqSrpTDEIskcgS
LxQ0+OhYgzal3XXA43qp7lNq+RMfnq8QWAzYQFa7+9v15bzyN7ZPv+5kWIBfxBTBSvBfIz6TzyWu
LiFI7OCJGM08rsEZoKITtN0HK1tisTfeYeoQMsXmJ8VZcnha4AofJAQogk8B9uWE3kkEOnFdOLeI
ncJSwR1QOA6yT1qyWNzH4K2OwWUskolg7EdmCWLO8+QBgpdLclrqSeCJJiU4rc4FvdCPhmKVnXWb
rDO44wAjLFp74IoE0bTmYHaiY+VTNPtAqmxPq9dLZ7/kc3bVJRVbjNF/TRhLtHbCzIO/aCQR+8uA
Lry8lxlARTMe5SYUDYyLHIX8eq0bHtygIRmeDnEhWVktplCUMVPqlpa1J7qAaePctpudLNXn9vpF
dTI2P2ZZU3WXhJ8MlWFtxhJ/SNwbcXUiTemxSSfxEwO2Ms0jGX6IGvmY5rwOghixOcWvRXtiryGa
YQekup89LjTiZiMlnhWWXgEhNpvppzuW8y5GEaqm6kOCIZYj5fNXHEfINpA+8ko5GIS8U2Hr9PkF
pRv5rdSoowZIjh0jhqhhx6wlJkbROl2PNH4tXTj1h41PWI9N7KCpplSqsk207YNxMiWVS1Q7juny
PewU7tF93iFloXLziOZq4veJdhW3OlsQb4MQgVJbPs2RW1iyFuCRNNwQWgSUBSWaHC2XpyKTVUFp
NgwzC7TBj+irI2qT7kbm9o8TEiblnS6pFeZ8Tf9NfiZxVORnIPDRRmigP3pMopyoW9TFQJSwqGIy
iSlB0mmEhqbQtFBbiU2KDU5SvMqWdG5bNsRCvn6h4N3u4d5vralJ1TB3Sa5jbShWlEjb9wd5OVEJ
QqlT/96PCeqjMWid+6B+QD1CEcjUhgcnbOsIL+9F2vrYnhZO0q/WFIveOFFnTbbaqMcE4yRGpJSc
nnmnttW6WkcF2DC2GXQlMu2YauSvFPz/mENOJj3nK8CgBIcrmtNBR38XSH78KqBYbU8t8BDsl5Q7
w4kLsWKScpUSxyETBKW9O/djesvO2lP+Qi1w6f8L8Rf24vEUPp3sI6afwcMgZMdiYGIJsuZC8B/w
JLKCDyLY0/WRnqtYxvC4rO1SPYNrQY8URi92S5IKUnPsOnVLcj6zm5e2vtJngFOaw+LaIjQDFzVe
KUqWPFOmPOgvAF/OG3VjdGyC34ebvbKoSMX7CuEO0Z19DhpA+k0B7IcX5xQIUhUtJIW0s78NEqIm
Gz8aYifF7nVVEvf/PXoFlSDwMQJ0JrDtmi4VMk48ps8heKVHg1+o90zPJF5zAtcI7FaI404/BRc8
kaTahe/TgWHAZKtahehgeL5t5wWZImmyNScvAVftr8Kvin6bnqN0IKKr3Yu8SZBlwDcEfou52oTq
VNeBEICVEaY6J25+h95Dt0FyQVeHtMsRnaEed/SAvOXnoyw+WTYoFVJ50RG86nIQoZBEjho7ARzb
cCt8MYYK1/dr4+4owvoC0PnE9pHUfoLU27h3AynGxqdsC1jOq8YlE4UkOQEpbLKQ8ViZQ3TZwkV/
YdsQemcC4vgfWsAeyeQv7h770pW2aQS9saAkgQm/GlyWzGoWlNiONaLm1cfIJopCfD1neUv7GrGN
QE+crtdai7XAwkL2dVIEAUn80HyWCzGQUjqYE9UUSxt39uqdFgRdRMQUHQTCWeh3jgb+0DPwGaAS
WA3yI5BTk7/PMniqricWmljXRygHkCGszBWSeCcil1ID6csm1mpFiaGIGKxxbgTRKnacsT2Ie6QH
ZxOJCqxpykUDg0LqNoGGqHvkCGnZLtYUNgqL7OMecX0x5TChp5S//91SSaoBSQHCQPSRSVh6/JUY
+U1PODraP8kxJCHCR/I4tNyY3GhH2XGrEFNScjmSbx4pFRl8NenEBycBnaKhSIWVp2Uxho+fDcqn
fd4hwoX1c4o47cAkjPUpz7buY2o///VA/JGRVPd/0EVEZjJjHlF93HRhGqfUnVJMqEYhNCYpAupM
Gp8LNEkjtg8L+NlAcZKRW6p5EEhW7h+OqguoPekhQBGw/fNLyGFg37446TgxaBzYFAVEW8wot8dH
4P5F+0DmDUyIKhJwkOGmgacIaSkD6QyQ2QwNKBH+pexmiW7rDaDqZJcXp6W2U9dA7yZdmWyZ0jTX
vjjWglrPfN9pUSSh7HhKF7Wo7kJF8CK/++mcCUIysEB1K8hhlujn2rlPrcjxU5T57LjkopzXwFZU
jEfrjsw5uNHgxqTVBkqpCcsPGaI3s0FKwDNKoI5RyqHHJpnUtIkyHXVydEBHM4CFNdWsb+e9eIwp
QCEDg97xZLKef8txm0bEqeX3WK/MAxLlX1S2Cl8YzB4FaFFHw4MOHwINGIFjmMvoI5JDkJWZ0ytU
A9h83nExHtIWPrLTaS1rB2pwOaLO6qGPAWKB9APwCzi6qe7DPCQu23MgHIOoV5jzCI7GwelfPIWt
C6a5EkZDCPTodHj2ykUNvYrGRUQAfezKeJYSDsOk/86AfDKKSdxTvd9uuTHVnlSMkIyGoYlRuz7v
u0uKZ3M4xrJFQpJTBNkGZYyKQiDyZB7CEyqxUgwU50HghMJ64dC3a34MYTRsc1TExFQoSonecXTE
Gt+V5OwcdY+cLkK4lB+/KdokHaROHKpuqqZrYRsSNqq7Uer06v7tDW2bTxSR/vUt50g+Cj5FG7pD
Y5GdUXM7WPywatyo3/Y7QAJXGFkdij25tpRukBZw8mj5Rr+RmBuFU7JAVt/ogUcmGkQzVPmp6Al3
XG/a+ned1VYXNDbYe+4dO24KV0uHueZUjD+CHtwWBAJLj2JKHO/SXKDKtT0ro3DXvUNVUC2yxH3V
fXo9QWa5rG1oWaHXZNlsnDvxihvUem6xu11JP2jMKH2d2bMTISnb7867IfearfMuKeb1UwAb6N0k
MV5td3Zhdp/9lMLgsE4uUTe8GXtG5QxPIs/IgzgNK3ncdE0bXMLurNJPVhm20LhLIG9s7S7zbs9P
mHH4DbtnSNJvsqUcbTN5j23/DIL1W6DM9gTWJq1hSnW0e0wNWQS73rA1rKbtOcVmPy+0U0Fo5Dqy
CwZAx/SIwvQn9eb3yqyjWc/CD6DmGPg3HVRqFvhIJZ6+w6+P7RrMxCMOEE4Y0IvFAit3kQWLrR5p
7YxKZxQ4o7cejUbfoxEGNsfMtJ4t+EOPAu1Pl9PBwOynxPr3/Nu/lD+YTo3xzV7zy/fN1AT+1OcP
zZ+Eaqa+PzuAvEzZqM3QNcOlGeTK7I022nddN1FDQ0ldrpe5NiRhDDj3oOdw0pMm7uhzgcH6xwzN
cklaSa79s9ovB/sl8cg95+FckDpwWUkKnO5t7mK69+Vgs+RE08F+ILcFWZy/NtzowjeFa/wlbweS
mrw3U9TdlH2goJM30wGwih4c/IM5HI0/4y5rvPi+PswIER0WPBKeLNIbPbpIoNpb8OlV72c+kSdw
KLIfXciTncSw60e9HWLngIWO0C28p6cRy5DUzSAIExUgx04l5QEeIortxLaX/5LVOJXUuankOc5m
jNaM674UD13zAJbG55wvH9wJ9rpgK/p4FFDjpjmvhMt8oyeOUgKZjL6/ne+Gdpzv79LRmB5OGIZO
3aD1EPAjBlah1bGrb2rEDTtii4glMvp2HPX9CDncAXjOjfq+oIxDghsttVKe5ym4+L6/r4p/mBtP
dnNybG0Pjg7lfKIigpk+VfgwoVM6IXNMbzO14JHPoDU8bHrb5Ccid9WrtfS4HRbzy56Gon776Iw7
23JuPf3rpl/Me7zP9i8kgXjLWHHPAZHR8w8iNtiE3dEGgxOY+g+afnvYYJiRtP4YpAti7++uStG0
HaCLVdWACn1eRYfGL1HPX0EgSglFVNjTAHwJdAyq9tMIQEKpv0F9+tdR0307j/6Z9LRtsbR6kFIm
c9yQMTUQ41bkPHbVTmw6ksFS1Zvl68b0HBJMEjeivqZwHx/3QvePAqRk91hjDtqNuTWs96vv02/9
G0F/6U6p5PIoUR8fF4hVl7CS98ZoHoM4Bb1d0z3PHxbnjPFnI9M+LoXPXKCzxnJDoGFrBQnRp5im
1B23N8AL9ZPJK7Sn76ByCT8QUbqH9r0iwETGvhtNsE/pIH4dldNjiL81xoWiE8DhuNjM4lE7qDfp
H+e/u4M6FSP4Wa8c+jCV40ocEshkY/OO9cr+OWE6DejHM6ltM0K9mHioY0QeAGBq7Dplx2fvSv8X
AISb8yCT1oLYlAJPw5tdTjyKoO1F/rV/GvCN9Nwu7gzJYrhVV2F8KBKTI0RT1dg2m6bY1gh777rb
WgDbMZGUHomaJAJnhjBq3oam1PRazhvA1fby2CTwovFvbjOCD6IjiZe7zcjJQNQIw2Gw7KEAgV4R
Qr2c3ASKiwDTUOfknwC97bE0TqSTNYQhBoMFml/Ki8nSIlGIWAUeVUGmwCn12lvMAwgysNsqsqhI
WW8R2o4XWctA00k8xqlP3l7Do4PUoTWv6WE26M3P2usunmoy8TIaSums5x7hHiXNIaKiXdm/MQXy
+A1YZhhhpOXBYZarV6nxW7otv0uRadNrLuZ4KCkRhmK0QalWbZw4XTaplu7b9a8Hwd7Zm9gchFOg
DsNo0R0B3gye/+PozJZT5bYo/ERW0QreSi/2beINpYkREKSV7un3x646lbP/NErIYq05xxxNtlD3
lWJ+MnsQjYZebCySrvycQiAftHLB7H6r0mg2rRN0RorJZHSoS0thqImPDTWQB28/xpEGnpwJWKVQ
NdFm0TZSvSuGjkqcaVyNjYGj9tCgUkjPm4GJN0OPmdEda5r5B3DelBBA0eq5Wwy9YjOgvxZhHOEG
yAIgqcPQmLGNzkR4+Zpvxg2tPdY8ZvLTvs0uJZXb1iRTB5dRLY00vRmGDTB15z3CkrPmlrUhR+b4
EUGzpdMJFRvUF9Me12GaIdLXthnyh1204OWTDaA/96KnNj+8VtJW+hUO3T65TLlOKqeDuAcFC9wS
n96ZGR46vzhh7BAeFMiOkl1yW6YrFSxDNRWc8HLv1ZOC5ATYuoKhP3SmXjB+no8mPoqXNyES9+44
yvi+wl8hNaflnLqq4OqTOY/cim9IV9PvRmM6VmXzkOIXbEozVdhZMEKzeYHwZ/lGXdRCGcRie660
8/weXxjW0XxCZD+PQDSkQoYudGFgrSE03/Exgegt2VWDtYrFfiWSlWQgygIg0Ep7OrEHQs2fNPHO
s7dVZt0w0hbZz1Q2GeaqMwwgMOWjonNfua1+7I6iHuSbGSbD72w+2Wk0tcxivz62igyD5ou5Lx3s
enpsv8O/4mcGLfTveZzsou2UBNTyxPRBAg+lzaJ0TSyq8rinXDbwg260NeU/5kqvwhzdbcT2/hYs
hSHnx3rSPd7aY7VtN2CCFOqDLd5COh96EI6GmRFF1tib8JA3+GbYNTUiy0PCfsirmMlO7VxeFOD7
xTabrGhbtH7evZ1ksHCaGd5O93I/PZkjv8WHTZKC8OX2tZP16/arK+2KCTUKdAr20pZwOvk4Qmly
/I7l+2hZLyAF67lku9vXSFOW7deE0SoGJ4kJ0j3FhfUJuduOBzPDCB6DNsrfxnwmls7sADst9l6M
aahAyUVU7II/jGKryG6f5nRUlQy0IsM8+c2/AbFf6jplz2Sy4bFq6twqYv6wZtW6FVa3gIntMR72
7/jYxYDstArkGjVe0Hgt9rPsfYMZk9T3Rr+/kpnXPt2J5AYfS9bsujenkalmlphZdfujTxyh2c2M
IVvkd5mEjVPts68z2X9iDxIYMX9DGPkTVxftrN3hshHQhq8U5cKbFTzboU1PI2EcggXCFrfEWWYq
//GcXHYT3Z6lHm+h5U4EzjUzZVxC4LDHJo9OBIMyswP4pJLFjjdZ15fkHp6Vjepof8LyvRcXxbHe
T8fMtJVud0g0T59D9RtwOjIfLo0B8HgJnWCqQ/IefcIwzcXDle4ZM884JdKCwkf5+mwK+Crb/Gmr
w7jDa4vY5yHKz5gQBbAhmPZUNkSRmUpjbxWdHx3LipOaGOpN8SUDN7ZLJGwLCcqJPu/x7cMnb4mt
UX4ejNfxP0rJiSb+YaxJKODfcNa/IAtsEa/tpM0MckiNT8+Zq8GcqIGvcatqqziKZ3pEYLqywqCo
r63gpwcqxCbsjDtnRHQnJvdYpqBn1eaMrgmRXDYLHFYnJ7DRHyu5CT/6IXBhBSwkXEsPb/ftCl/6
QbsqG87k3I1h3B+nhBmM99wSMI4IzLeyieGwtHNPp7fAevXU3KvHa5EfksNbvmnW81S1nCoTi7+U
EuFMg/sQZtX/F4FiStzsJewBKAZ1aoXC6tXbKcpJqAQ4FWl40M5lWAmMujKKIh4ZzEc9YBbaYwxd
ZQ4i1UwAYDKXpjp3ZgofxtwGfR4/CoZHo341f2AlUe9aNB/ztjJ1Jj0Ae4BzuiG+XABemvhbdcTC
TKMyyg35FNI0avg20OrrtRXODIk/UjM6r7a/DRhPZ4aIFc7TxJ7hlCcRKUhqufXS3KS0B6Z3iTXg
QqcX5uwUnYqT+DnFiynVmN+URKN9yq9JaonXVOV4Qa3IWNsCB84AemVnsvr8n8iNExW2p1XRXySR
Gik2Im2G0FITvvKWImrN1tMnkJl7u3kt+CinTqKZsQ6M6mmr0dGqA/nSTIWsd2HRYbecO7o7cUC3
QhvTY5pwRKCQUm5TS1gGS5gqWPiQacPonFhQCE9M9pr297NUg7/mXKxyJoeQbI4Zc1NeHLdByJ1w
pWnbMbfi1sKhZIygGnnqhXDvkTH5woZh0OQ0/aoJ9Ar2wy8UTjyFOiqV0ICVj+ImgUET8ncd88Q/
OCW1Dj21DK1AJMRx5GxjVzrxpwtppTPI/tX4Cngtqg+kO5SSBbocjeQmzGO1xViSPcBeSiz5OUlB
o5/zcLaeBCB4XQxHSpHMcp8dgMfKq3sYLYBpz5huwzSX0rm21bYTik2DegzwZPqca97Zx412biMT
SU/RY8R1cQKaWJP1hM6i9l+rzt3DAd4wOwyZeT0KHNDc+6hQvEPMr9bd8nNurfB3tcrmidfYI1Pb
g2HCtHo+GmP0Vrp+e0/Jyb2RiT1STmPveausFNZPYkrUTtR1ZE8EmOVVdse88Agebg7O/rkKeU9O
V+BmJpam4h2n5gWZJCwR0W3tRwAfbOQ5QquHPcjJDwfjuRm2jKwstMlbMobdHt1b7PyOVAcErGbM
+mCID0mjNqGrW7pj91B1Efd7OLoxb0y8P3l+pRJ0YBAiXhlHmonHDMlOnRjJAXQHhpOPioklggUE
DV/XxJaQ01+5JH46QrT0cvBrcFkGHkowflqiWc+AMhWHMsSEjA95ZGp8hfaK+re16iXUGSuyiUr1
6yU5OA7y7MVfBYKKJh6lG9sSv6e/euLpUzkYj1rvTR3vPniccqcPJb8jkTNP622jhp2a/Ae2L/VB
Z6zy6ICEPoArxBuBdkVOydAzIyF+UbK1CnPx3orOczcrXS2j8fgS6zkyB8ggtN+TLY0ACeN3wKx7
OEmWEZV/gwhCYKJkvIKH7Dysbv6DwTID1gekMyA6Gl6QHQtmGiNUm5L7/4hWK6GIb7gj82PDuPiK
/thaPq0fsHdn/Z1YoVUaycqHqLz4Y/7nlA4FsTsSStDvjBO+EdL2QcPNvwAwnoEmWAEiJHtiAtyE
1u+JcwbcYpQTxoz0Ymu9+xN8MlNZBv64PrB8mseOn7NjyNvY4U+1Kui9cTIFScjHPt04BfjxW5fQ
tdBhzyE9JQ4d34GH/78wcdQYjqwgB0tQA34ThTy/3ThWo5ucG2+Hjpk1xWByIa0bHXArpr8du4H5
K2TzEb878Pd4BGRU9Dfkf13fD7IiyRAglG0J1HEVrWT+TS1KAreEVXpGgcgMCG9FdJ8YOz5TSyEe
V/0mZngTwVaBCTtzAhYvBDFHOQbL1+ppTYzv3s59htZH9rFnRsIWvpRG8Fu7+V3bR49nQVjRfMYp
ZTK3hzjAnNnSt+UdlfOJgoSDDlORF2wC6M6QwE5vZoHcX4axMOp7CxKqSf/iiv4oGFB91AGHaJds
sgeYHCQh5NfZtTp9VsWuX3WHbHcMv0T6hGDLbsJkVDUAE8YQj/9zAf1eXuFKQ25ANqpjZO9ICFtg
HkAPKyzgZvBl4n1nT/fDOVw4Ghp0WPLoTd0ZjTRs/WV4EolonyzJ4N0r6/Re+ETY+YwG1V9hL+37
PQjn8xLOALnYzE+xAo85BBhuPRKDKNeKOQdof5AYgLKR/rckxTIU+rF6o27SyPlT7syKPwxYIQ4Q
KYuhPKQElvMwL37rxMOP8sXMcU/oiYtBDeSI+UhrYy/ljHs8IuuuB3dZ/S4Xlbwl/6lJf179n4Lh
td5yyzDdzBdBz+pgMP8Csu5UtEBsixJWZAtQzBmYHjDeOPcOFzCElbEaAG4fHZgpniGbjsTEcXwm
EeuQhnNcPsmfd9RtVq8bSptTf6Fk4CaH0peoHwbhZWfp9c0JMgkTbLe2QQVU0hAbTpIk1jUy3crQ
fH8Yx14UYd49mBsE9+4hwl286sOSP47GPFsb/fTxSRQoFwE8KOt/PuAE0S72RYgHqfsM/dfghwKY
h0lhgTksgxMs4DN00zLRoHadkjdpZ6GTAvBi2w6Zh9Fo6HRTW/17Z85HMbIKCYuNRya2kYAfzL0x
oJRoASxGBQ2kIm71dN7r7ktjgF5hDc401BKfOxo9TXSoTD/cFWkxS60+WLXhXoGHBjGB5xs672dO
zfIMzQqZyA/dSm3FNziN0JJS3XufY8AH+MgQmXDJ+JIOHP+SJ/EEnCsbPih1HAhbKH5rgiOOIAmh
Y+6T6R70DZR2FEhXnT0MLswfRdN02X7rR3GtruI/9RpFDJwDNzwXExzkjRpqAfV0izce3n1WDkaD
Quj2+uFsjAH1GFcxdkekA+MpM7E/EWCVMWxWDe2obiOZhHJjiC2gc6kHfjDD2CkuMq4esUOizhtr
1SlQ4Fz/ovKmpqfpA9brsIbYseGrjAxEB7lVUx6RTq5EFONfiE4AyoYvHG9aFHS05OgPb5/bG/mw
fBhVgOfwqK+iD0EOlsrxycQP8ye8BtfS/rl+Uz8j9QQlGCUno9MiYxpatBqPw8W7Jm7ISDF/1GxO
pQEhhH6uYDXpNvWQJHNimSIUQvSYGsKnMReIxzaNbOQT2Ks/af1AVk/DuV7LaJ3odUWSsgt32N6x
BrmICuNr3vV/RQCN6Qmm45btI2r3VCb6NfWl/eQIpdAmpv7AJXONwl77/aBlu2AFIyGqQwe+ZFzE
dt1zSNP2YLNXe1Vi9sG49xwTJCpm8P4OQE/zbsPAiqlhgTPDZKcg4Bb4UyYi8sXCzr4rWOhAla+Z
+xRnlhahLQsP0QD5s710+Icm2wheeijJbtyVfpABHYqX2Vk4MrC2breRooMk4zAgah/p0yDSJxgm
JkgGjB/ZYs/hU7Fb/cJPgwM4Tr8zu900+xOfT5nPvmzOSdGYLy+RsXUaw4kMx8Fq0IBKUFOqbLfb
5cWyrPUNIun4rafGGRzNiWu4XslmUpnqez99exh6zx7B9CxXtxLzTnEJO4kGMrPIdunVm9p9kzjp
SAjK1N1rtk06AtptCSF+75ZkwpNUQGN7qGeLaeHns8WLmJ3fZFngWJ9YzQq/PuaYKu5boFyDgx8w
1tbjnoxyZ0pahjHNGQ6aTElVzDpeFs0Mn8QKnVQsFWnx04jg4KguuCWzXcbouOrzDRCBmAdRN8sP
+aGCoUHSxW1FAtqnVmCK7owVA4cwtCHkMfBBnsyOwXTskRo6ztkbBkTjd6IaYyum9IBpdGCmM47C
D29ym/IxGJU7ndnslrw71RPzen1e49DKLvBIqTELM+xdooTo7UB2GKeSBU9Auo4BGK9JXwaRlMLg
J0bFWkISUnnu8Hu+HcLxYtn7sFWwseElwaPGlQ4nGyrjj1X9kv0oit5sGGfNU0bBERg9zXN369bp
N9snrV6DbydiTD56utvsw3GiadA+80NUGdDinw67KaNebA+eEIUozBhaoz2Eu1R5EWATrjGZgycw
Fr41XHRG3ZUJKM7/nr80ruzM7MiJbioUh7k/Beut7Le4ejb4mc5pzenRk7UK/Axr4vZJjahcAWzz
WQEvm/17oMufhcb0q7yBdKffaEoS4D4UuE+oud4geMlnyesp9eK7py+d+iUkvcrNVRAT/n7Ti3gK
7PJSfY9aGcAA3QhT0jiAkXKQIkKsSP9YgCvIf6/f2YK7X9d2+bS56NkCQJ3HB6ADeLp2owdJLA4X
EJMePhAsiPftprnOztWWxIWArXIDb5XJRssDSNUyrhYyRTkx8RwiNjT1aOTm/Q5vA+yIcbKgYCN6
bZ6v6tOUjmUT7Ctymg9vcsTqFTmDNZNfVG+rCprt/0S1rhtVWZ9xUu1hrQ02T8kBVsPuUuCuxvga
o/cHhpbrwSq2N3JCgQVGHlx/Gev1bKNc3gvtHPpALSyckXPBKfLeEcwA8e0R/cwenWzLj9dXyIRC
sIrfpOfsfn5ciADgBAOEmVv2CyJE6gGZC/W5XLcmplnv/WTRrJudfP4ssy17L7RIaJ+/EBIALeQz
hzddd/g25T9oEFljaJh81FhlG3GxVjhlpXkHDQee+EivhOcJ6k4fzyrLjg1+4oEf2ewHsgfppFyN
3ESadfh0iP66U8eEZADaW880k1Dz1Co8lWwsYZvDGsB25bMsizPrlHcuWdbgGSUDL5r9khfiyfg4
nyVKIeZGoAe0txVxzeiFUnOWHJ44aAaVFYYriYOlVzHRXfHFSB2/E5JSl/lt5QJhvd/WE0uTpzO0
J1UzeSmRdCiKAa7k6RDVKZSmQk78sGaVCjWZn+NvXANbpKCsbE7ju4efPS8bMqT/4JbvpKU56TeT
Ehj/mPB5hCB4HvegjSe+Z4Ai9VVpbo/vzcutehtC3X9RRa2ZEXYldNBov1JLrZYQ/vhiMtlS0PCi
+tOUVf/dz0XkuxjDhEYuOIGAVrLAlZxRBXR/NhqKWMoELATgouHhATYam7g5S6oRvJdNt9TfS4Ev
sStBV4Ge/3GF1pnJDnUu/zlJ3U/gopQc+dDIAOC3wqGXDYjbZWgAfRWw7AqvizyhMOVrlfAVF/aI
lZR+PnrDsd289WOirgTFTCDOqcY4gcRoDDYd0nRsihhaYhyFRxTUZxcbYpVJCKNNeP1vgAYnUhtf
9SUvdz/mMCSr+iyC0NPw7UvGVST11cuBS8qR4Cm1LasLFDBTWCQxW3RT/X3Cn09rTLEupwHuAfj9
OvBFXH8opjA9QJn52qVwzw7hhpFUCG12w911ETWP3hsTjD6eKyXnJEcRy4kKDgyXOqYi3tVb5lXK
9rmTsV0qHs8VE2NsaG7DauQ8DSdx/AQNFhvjbPH8zW8w8hkuLqc/KUXP6A3HcTOjDcYYCE4TQXpL
1mSy7pznT34luIRh18wFI0DmjKeDF640nCmgE13+ypXiEy/IHIHzj2OVsyVfhLLz3rOLg+diH/lX
LijHqnTe1CRLjbpUJXEKZaNJfpUcRGSI0OzK/RQByHM+iNRlmxD7AlymdGsM0yXki7RN+D90Up3b
0iOyazkhNC84drKntYsAZjKqCQYzIGHxDw5HBF9Xkc1P8zJtY7tkPI+bH8RgwjLB6ZnhwV4csH8Z
k5EyQqf7344SLbblcMHeJWBHOEzX0tQh0BWNZ46BLWg/CtIZzhI+u/oTeIWQksDpATNx+GTDRo2O
o3btCjNP5VBjU9KxAaLbICd2uEJZanSLpFnSIw/ENMnTbaB43ftONUHpQR2hKSP3kHZvmGGUO6ZS
lMhh/gdi8G4BHE10zcmCTQ72Fzb7nGm8A971KBU5SPkkYsQWnQRYL78CY2JowKRyOYhR3owChtGG
vKIfRm3MiBCp2fRYLQbNgU3TAaVAnMXqJHZLmlfGJgAWlD20A/K1tJ8XZa+B9tk9nHJ7KLwEumDt
aBVRQvMiNqYM+shUwjuZHRqFbrtIs0WaE0XAPJGd0sw+WykgVY4IejpUuLKmSoEecLr+vjir7IR0
qGAxOmZWzqTclJHPq/J6AmMKHBewFmLYERAJiVMOYqHOKe71xNViKjeTKlhWKM5tYnGFz1a48Jcl
Sh2qJDQ3EIgYD91xJbAelHxcWbluZXjxk6+eL0jJklgIFYnIC5CCWB0n02J3DJ5jZPwkdogdL7sx
NJxlmK9ihtOY7wFwd99cC7PsciWRteoROt0xfE/W4cyqWafKKZ06PBT8IAc7K5e2vkcCtmpO/B+P
CiurZE7d/f/slbqTb0twHW3tlLoBpvuwkOUxVmf8NzZg/EMEM7Grdk1OB8ABHzm0+ciKJDqFfBFo
hJzYLNOG/wmWMD03ygKupZBdEU/yDQVnLqE1kTEuK8B7+B8UTUggECwA1/CtdMysOk5klhzPMSdi
Os51FMqrYb4mL4QBH3O9XGSnNWLRZfBXpTZrj4cgaxxtYrH2O9i3aIQZ+fV+o/nlZ0mJxwS0wjkt
Vbh15mzYcKpxcJILVVUeAx+0xDL4ZuUl5J+pe4gF6uDSE/MPRYfX+oWaV6WixdIiZ8WTp2Mh5JfW
TIj7j/sB22VWxxd7RtoYyF+Q/30YSmsmx1co7WLY4XhVYguY2BxZHBxIgeBXVJwgqdX8f1U9nHfw
ZlOqTYiGPHsTh9Ogbx2OHM4hcHo+Tsq1XjmwBJkJyz3MaIfnlrvODZaZmzUGj1z8Wk8EX478mhOu
W9K/sdiHyfxJX4kCN2ApWeMzkbkwCOmasRpv76Dv4z6b2bkE9W8OCgWUQuQi/6gGkwWeoQ5nfLHB
2TtUzUiyEsnm0SadNmQYgfSQo0gxJ0wb2QZZ/iJjZgMVGrm57/TO+US4M985gRyC1x929brFe1cX
CeOSzPxc+jtvC0UUNLaHfA0Hc8CMe5482vk4AuoX9aO95yRCZi5PxnjlE2C0Od/ONlpI1h+bK/Fy
iOF0KCgEr098MF0WNfxwzJtbctEN5QIOhxqWJV2wOY3pl7wWzFHiYkF/IHbkNonSRKpX9/dr/UEc
CdUapgfPKtz4b3ryeEr3Pk6mxuhqKM2lAyEY3JcJVkm6J4cDtWe/INMdhT7haLriCRULnp0HP9QV
TFLuHpeKxkO5069xtPDxQ+Rubje5TZUdCabMGXKRIBxCOjX1u3KZXnjUdX78aYjY9CDMugyUlCda
SqJFgcIqFg+IGkrmlymeDnFnRSUWXfbwCC4R7o780l/qg6cVAvC7s9KfATblgmct+mL1UN2y5Zed
9TlQH39RhncU0gIU8M+B/pKdvLlOOLiwqAJq5mQvceqj58Ohj1SccUeZTUfSLdc08q4u3F0+AYzW
4RAEI4AMAsliffLCekGXaqafQ3mFq8u+U214jXJGhbfjI1lg/HB7SJhmzc4q8qv/xzuj/19quAdk
2uCioDUOluJDLeaU6d2VQEh6h/SnKExh2exfgKa/sQvZFsCO3Yur5w5wsJGxRoKk0tp5vyq+c+IE
AgfWM9MltqTP9AH+JjO5/QYuIoSmOGp/UH8mC90lBhhsT0QsaYz97lKLFsAZOqY3PHUccUy6YOaw
Y9FekddF6TF2FuqZBB2GjUFq03o2CCAQ6+jm55cBJgQH2Yqw+7/BbWArZB9MIN6mBEvNwQ7peolB
oivh5YrvT2QCLI6l3H8A9o2p9Mwns6nFu+8moO+GU9yOuVRcJTnaILrQh7/Fqf38TkBaIRKPb8nm
Sz+Ujb9H+wvVSfoflSUODlc99om4dB3ouVImF0wBpxYQJwFR3EwCsmQaceQTMxM+d7OvmZ1KYzLf
jYnjF8Nzbh/k76nNWJa+CD514tZrCl5aYm4B3RIIbLkfQU4k27TdlfmmQ4chV67haTDoJrSSLp3e
CgaLembvhz/Oto/0Cz5DCvlDZfQM74TtED8ULgbXC3gd+9cvjS2dF225QoQQJKTB6m7PiAIZ9mG+
5tBAw8CcGZX/4HOfeVFenSROFYbflkF7+otwn0vF9lBHfqEYqXCpfiWFWmFXab94Qmx5Vy5rsuDQ
ggyP9AxHhV/kX92t/OBYUP1wB/TKrUAq5O8Uj7B8E3Q+Pfjg6EsMDTQ2DzOwoQpb+h3nEUAmhNiq
FUhmMN1/yiOz/CLfNJ+llv1FErJ1FaVKjgcsaACL/u1wiI3nXuXqDD4nBzrEXNiQ6on/QwhebK1D
qrzB6qf7GosNcSVxpMnHyfQ/nQ+hrVdS4zDsia3Wb87Qgejb2tIUaDoowEusOel62AqQ8GXfSrGC
HqP8EGcurNC2dwhMFq+SmGcfI4Ew2HbQqjnFoC+8fanAKnod3meFU8G/ZyyMSCc3tM2Mkio3JJE7
/NS9dI/O2WQLZgYvj6gfwQtuhznKxy/zPWZU/zVo4z57SOVbJRrZJLJe8SbYQArLPP5VLjk01jMv
eh1fikv1L+2VXdJgn93Ft5ZRIcIuwXlDTg+3haUsuq8c/hk0Ig4x0BUH6JeepbcmB2lNzttmhpzG
eG0my8Qhi3HdWPG5XdaryiX016a4RzWJWdPYahEnriF4VffjvzMvPr1s6gXIuokzrBA6zv1yx5kG
fiFcm3zmsKK16zzydHY3NDmjEj2B4WSe/od+cUJXFVO0eEe2H93LjKkU9ENCg7QF52KpLyXFU7ex
iiSak3jizTiV0yeXRqFensb4Tvz1D9Q4bM1D7gsuA3O+RHpHOBbpgAQqnlysKGxivMaXkUE9vTfC
ec2Gw0ElqVubiOd92h8hz0XdKIGCzCUNB4hWAiZ1KG0rJoJgeM0SBs0q71z2KPaGRcaWDPMBUcBa
UToy70FkIV9povecnvPooEIxTRCPBJjqvk0hcMhorGi9pQz+Bi2MulFIVIntiUwWEEA3E85z+QcR
q3+dILpkgx2X649wqAB/8Asvlt1DYAysUOPmO6FwZkztBHplNHat7E6+4ydlPywWMQUyYx58jotV
Ku2A7GUqZRlHBlOEWDD1msbXiLjDU9CrCAghH/Fp4gPfMcTA/g4JZLGD5x9o1OF2dh4+857pJEOj
9vAJjXbw9PeWUUG/A1boVzpSpLtIhtpqlyyQ2p+I4boqfwPEPeYiranqKxXq1qps/JdiKzvoDcHM
qMYqAfo1LAjyHY4agFM3VyAr4FWWMa2drqonOXeEHpkUEqCsoi17w+RnQBXIQIH8iM/2Q1uZkSW9
kKjSVdEXlXWAgIM6o4d4Jj8A5gp0yfQbSPnQYXFwzMuH5lEizb6ZLqQ2UUHMmUflEWMScbDSIwMf
6LkXTnLxaYsnMGdQJM6TLYzf9gdOIJwdODyCKQJjCrMrO6nSPSbeAH6RetNrgr0PrmTmG3rcd3hq
/Zieo5rXjC+9zKf5auli0JpREBw5e+qVShHGj7OidiQ2HRWMLUml54PqMZTbA+4t2Tp1ZO9bSi8L
EyurtiYrSmJ2UDZO2H2JXyC358qlgC3gv0CYzlUjADfXwHofzWs7iXFwUS5PCslDvKrkkcYOTf17
TaWM0eDLXi8NA5UwT2KwnsGXaLH9Ha1/JzZl5cdn8Drh1O02/T77Q0WjfSl/2f69Ja7I8JBKWM7e
ezEt6Uysq1cZ8nrpEl+Z2Nbf6ver8jt66hyfWHmt5wc5vbW0c9q3LPjwUybjEW2GTuww+tEUs79P
kY9JBpXZJ1sxE566w8yQz8GX5iCbnv1RHz3fK/F/mmSNN2UEajYH55agIa5B0qb4ZEVLpnrSDxF0
FaodiNJ4I7xsCnZSaFdTlyMxOk4AkZkFItj8aT9+C6b90lnOG+qHCQjr7wB6Ckb/Ei+d/L/pGz4/
Is3SeOi9dR8BGKumXof7Cc4Pywz7KsErAk4bC1xS0kZMEDxalyEhxbRDir6Y5i6qH4qjdEJ2i+LS
EdPefnwSk6ZrQbSiDbw2a+RH4u5tJW68B56GA2mH1vuU3YcDFqBE620+m4n5uuD1ZgeWPLVip6JV
mEORNtpz8sNTz2R4CXWWM2z/uqk/BUT1XXqpfwpSH5EZIoBcqsyr5smtomRpZ44IT9fGzQESSOkA
dn4/PRtUF7t5T15M/mCq61+9DSsHRKx09cj0rvLPNVq0wbZgYIiwftirJPN45U1cAJhFODGfp7sn
OvqRoP4Qvp/TpcyQ8Ag1L5mfhJn9ugAnpYzoESK58qI90FJDwfWV42xHIfHymfqDMq/rr9da+ptg
AprcicUyMmAVhm9Y1FGlQl3aKJqHErk+R0dFNIstiPlsIdhiaKh/Y0og45NmxZ9yGnynhOEiCuvm
LkcEfmmtkeaLOPr9uHAzGJnSaD1hWEP/8uVv7cjJjc/IUWEWCDmLlgUdJky2ywSEQyfvHn/P7KA+
onSl6RZDqh4xqAJ3vr6V5+RW/EB96Oa1/yHiygSkRfJAn28JNiS10e2LmuksfE0WCQJ1B0RORsBN
D5vgfTF4zY0Ctfjtbkqwab+YGhdYQcDYUAX8giLsvZYMTEo04v4ktMW9Tqgu7a+Mu8aI/sNw1pGv
k+RyoL2WvGGBhOILiJwyhflKY2mjBvqFte5gh7gubPtlDtqvj3vaXLs+t9kSjz6OcR9yVknhuSGW
YJl98RccUIiawncCsYC2Bb5DfNAoSXbxPf7TTeAngIwXCxiPiDCeV6uZBiNCwXKEiX3JL1DiZPXg
h+3aoTWEp3KmTfyD0FnYyqW6JKL9tF+bekeZ+bbSDSIFijpce/bYgcgGTiK/Y/9PTeXUDCRaO/vB
ckwzoecVEC8R2NKc6d8dYownPwB24kUnmU3X0pf8IaovhCLEqKM5v2kOdzvnt2sdhBtIt2fTRUOo
R32GMfteQ0A4KhtQk2+Ga6xNk1sokYxiwE2N/TeiZJYtW+Ho4UPA3hG/QSBr0lHQl/6Gg8v8H1wC
rBxIO4j8WeBrhTPGo2+VLdf2dFDdxId6CCwxPk6BlYEHMIzoDGQBUItDmCFBs9Jxb0tlB6foUa/Y
whY1J28vo/Qki6/N9irwFzPOYR5OvlvgB+HridCxj9dDRA9Ep5CZd8zvzcyR2lFTOXmbEpsI3ufd
XpfWVeRwB96XV+Di1cjf8wWBJV+Vt+R9mDY0Yc5TOFB9GPm62gqEmAlWpJxAv4rDq91WUw+qU4t/
luBiEoAVJaOP1xUlSh57jAKgTHy+RvEMbJMxo49JAZMRmBh4Vk03ouCoOK1A5kcFksAxs2CTynDF
EclXC50C7nkEGXr/gQQNgChuyiJtK+s9eLK+ptQOAwui/eQELelOK1r43L9xCUM0OiPtxYHPqfYy
kVXHYicuSl90emwI1rFdODWAyClYyV/ypuhM6G2vaIl/CwxJ6updQnRF79QCK3mebJ6t9Y7s6jE1
4HJTYMCIn+w1qKeM7QS/ga9HUXkVOlKjmszFc9uM9rSEKww+PFQSvBVeJLB+YjPdFY+QpQ5Xvc9t
1B3t1OANBQYKE7/Ql6/d1Ovu/SNjXqtC+DDe0qlAQCKJvgK83h7ZF2G1h1iz7d6vDduj8kukKvFy
LzO7qmM4VoXIt3GzVb+dUq4D9mrLFIY6hPPxWY46R9uLsieUzTqS7WFiqkwaFhonlRtAobdxDgfs
QhjIfHwTHmbrAcJYjbGHqf8knJeLya790gx9q83Yh9JVCs8EmNJp7hFDcUc4vXx99AKdw4EQoEez
iKOV8IDS0xJI7vJqOrthO28aW4QKS7Fd8jlFN+PKfEIT2apkzx3x82amAowF0w6F+KGBZw8ZvoSC
wYaBm2aILUS36D8rJBlhcWHiU/FsFx6lUgCRjfOXeiAXnRmGXFy9Ct3U4FLarR5b2jr8g2VGSm+Y
gBAzTkKCxYRvnGRrid+CjR76eygTm7lNTpFugwfqM0vf54+P6kl3cOYkfSK6OKs3udiDWsiynej+
C2jjuaYgpBLoqHDpnWH6ymb5xo0w8GnQ6a9pgdJjP0UbAv+IktphPxGIS0cvgsAQBRZsUHGLCr++
MiKZnT9HbBtBnNwWEB04cUuNnK+Slbpl4qWYcuckC+0YQrCj1nptCf2GZkprKVngBLkT7KV7fhUu
QI90Cj2lMlpDSKHAiCDh1R3UrbsC3eLtQJ31NlOsINEiRTZAOH0ZhTNkwz0rDR4GM+7soMHs3MSy
31cOEpYxwxj8A9Dcb5xok+zeD3C0jJn4dbZEwj8azGjLGueNG8Za41RjRtKvmWhWybvklnSv/NcB
nB/6+IXWsduCYNZO77zunIjMmTDr3sQERXkcS5MF6GnMYwn/AV0UNQbWO+jMsHWaA5VOLy96W+z7
3bE1CVcHgFbE9HG7osbUIfTeJ7Y60qbAQoO9CC3eoyqm1MzG/Oc5NEBt4GYix+cNOoA7OEBXVki8
aAVSUWGuWTQUEcFn45x8Zohs/WgdkMU3uGmsOMahRbHoeF4s9cQaANqnzMy2szMzbm4tmNsLSZ4l
v9aAsjWm9PpcmRiyRCi2gxssuK7mMPbuj7M/oH+6DgpdNXNSm5psB75PnP2rGQWMKeYvkN9AnLCw
A+pTYQJZuOcBINGuCCJyUE9CCYBiHeukZr6GCjcCQ5j+NgbNurDEuFPCtHlO6QFLotm9DixvZnDT
fySd17KiShSGn4gqgqRbJSrmsNUbyx0EBEQy+PTnY07V1AkzsxWapnv1n9b8uTXYxdaY/KNxvEE7
Bw8LEsrgMxOcA8e4rZzqO7t5FYDjgffxNNAEPq/dHgYcFbyFJz8mOyHotv0PqjWMPJJMDn38Lehu
R1QmBKfkVHNte3qyLSz7I7ZB9aIiJG6p/LdmAI7ejHJ28pX9ajG+oOiMMAlj5tqnxIda1UndQGAA
47BIfElkvnnVvvBw0oPspkfiJObVN604gJHdieoWzIw/wGedXeEYI6iSSfr5qY9MJsvAwYR8l64a
dg3fd0zEMUtgEjuoO4jxJfWJM2K5BCmNz9oabgMxg4sYQGcvi/lBAHMNOTywu6U5k5sr/HON4hdw
02LHMYbT3vDtCdEvqUQl1Hb3PflWLmSV9KhYRslTQrwHP31zQvzs22oP/nzjM8GfCYuAlULwh/7B
pWpN2e5cDq+rFCwjDBiTPatGvNZ5oZO1adUQoRwVyhLfWWuhGZGI4HqTlOELyYajLOJNBjXEJK35
oLU4w1Kc/YBvsQ2ShqjodjYWPM1iLx3hzWMHBD8mMSL3UJ2m74BxeV6FQyvsIHVBZ7Rv6iJtxbuU
oDH9C0F4OFWv5cIFgeeeys4bvobCvkmAV86sfjsF7sl/pbRyNAzaogM1eiDgZbdsSE9fYVzacPha
vT1hHi2Hb3qnFutkzadTkGOMYff+jRKb16fZNxNPwUz7hxZzdlt6ao1cvJrTSc2uDsjSeMt1v1jg
zaB8Q43op4RKzPrl83pbINCaK3PDgcnQdoNXeRgGqPE51t2+abPzC5/ArFwC7f++Znc9IopPOTYL
8k2Qq6C+VS6Jddc4q0GU7tIjc/5EeUHD62m8YcJELpmFFlM9YPNbI5t6CZjNqRv+iCU5AFFPhc3L
Rq5Jvpa44PqYAA5vlgnVlhzBN8mGBIbws5tLs3XK+eRfv/W6p9DAHnfVkUTJrgJSvJ2PfPMJlhAE
OPfLR7kjYmdLtq6TXCQTdRrXxMShuUB9eXM8d+RZ+k0em42eVCHbi6rRltksPcMu42MtW8kp8pts
0RIlqbiJfpHfX/JtEUYX6bUbGeOWs/ipuVkjo0ETGnaodBvB1ODHdCGSBdgZlj8iBsjGCqcsKcnE
D/fk6rzmVIq0IXeF3/Cb5zFH8sf7a4LR7LFBeW8X0R4LUjx7qMDPWyIuUEvZN/p8LxFcNEfhm8Uh
h837+XgGdT2uBzXIV+r+MUkOvMpkYsHUZUuOf9gQeVuJXhrcXLab2MniCy8BYucbPdervYSSHfn/
n6bPe/lcaGuuIsay1aA3tBRcjecnsA4vCDFMxAqvPxdEsdoRiPVurlMaUbimTyzYEysoBIVLUguC
6FdHJKMOKMFDVj0V0B94/YdKW3WbQ7uFXxYjuLENQPpoccsR6rW74oZTJGKxPkSL96oYQQvS6I7s
/x1cTbSBLuiaeZt6DdNMxYQjX/O1/D1mhUPXj4IHmAnD9BEHFoUn3Xtp+TmB1qOhjrJxqRaNOQJt
0QvXabdlvNlkITyKzfjWBypJ+6iqsZB46k7YPdnPiC73yTem/SBZQfG0JvM/6Nav0b05qqY5/Cne
i7Af58a+Sxk3G5O2HCrlGIS4wHmHhQmx6Oq9wMiePjiWvh4sbsfQbf7CYdkseYgjIEyrU6LmwM/Z
9KfteJpjsEeAQThVHXwpDXiU1Rsqj1MVIBmeI/Z7ssiPmA2wF2DoYAK4iLlX7IbAP0kgLUzEKGs+
bR678s8ueztPBCMzadd/Yc+xNcpVXplNf0Bpdq5W2r1xw79yvYtOWP2JPSR73B7QJn49z6y3U/C0
Tb5VRmFPzp7+INDpaiJglF1qKbSbaNMX5eg3hYmgYxnPmS3v3s9XvG+TgGS2GCgH/kzYFIULDzpZ
cDQZsyButLGquevortybdbmiq/QFzbqBGMuCymCUx2WDou/9V63LI/Hl35nTux/SEOi1vGi+tYFM
WpahZiM1gVL+vJkLxLfQVA6WU8RW6kDwDt4TL5N+VisrftGo+BkIFRJEQIUuaNnNL3BYFT19qj0c
KrLu+W3XUq56jS86se7B1ytzYARjUdKBidL0i8Iz+eLajrHVbqtD5zQF6QKKPfmCpCZ8co6uTBDQ
KYUHuiPyGzPZGoSZsbg/76RMryKbuhwFMJmTu3bBXOMQlC85nSkrjvDLD23jqCkPeAuhnxtH898o
zr8HYiRxzK3Rhz3fc87xNwBCdC2oVaC7J3hbInJh0JEraxmwSrV01f14Lyq2q8LkxJvKPO0J2USR
GJGRUVBwk0eBN95uVS+njCN8RlglpDy8x2PLm6iobCb9yNR4nDopo1U/RwzqDQDEgXg0KYrdgiaE
2Hne9ohE2MSjFZhVdOb1C3fsLFpL7Gu4OKcCZ4GfiV+gyddtE2HnW75LHGXyBAmlU5OZw56srlUC
wEGJBpc5/vz9+Cx3N0LEQHTo3jfZjHk57T60B9zuyZqXjwDMt5PD+h1DfTbks0G16k25T38NqIsr
vdu5Pa4d9zP6sXhW8AHUSshKPkinCWpAOk16JcI6moeI1fEbL8gQ+Qm0E6FwLFrbFyf2WQre9tPy
Vb+Gq20bZRsT6QH6JW+L1e3UBx0m4SSYYE56VE8/eTyhC23tDzrDbi4v8EiK6wCc4/WIPssUO1Xn
av4EsR9/4Ud/VHStKJxPbida8FbWYgc+9wAf01dYlCS0+2ww6hISjdW+tav3MdLmUuO8FtIOq2aH
p8e4GMrqxqTD8/x0ar9wMV7D70T6WkI5XTsx2aSDeX4f8DGkwyKmlDYWxul9gJuo/oqdmU8VcJ1i
KvrloqGY9oDrsKSGEAo2Fn9OafG2HIJcdtJ1Fj46TuW0mmNHzX0VvciSPzBI0KNPJwfTzpcYXZxT
Ki0H2NE/c74+Ep1n7cdY86sfEX6BnFaoVDSurYvf7wdrd9W7DYxGBafEAZU4WLBz0kj/nrmX/ynf
2eDyxFXJ7mtcLiRDsF+Q1rEdimlNGgcN9KhZkcCBCpKVGAUkZ8gnEQYZRxxgD1DpjoldblrWeThg
sgKQJ6uOgKLy8iq5oBk5ftt2V14bkDw73Cdr9rLSY/OdUODxKk6OEsh4CuC35HVqElsetfduh7Ij
dpojHbSrq/odHysHJWUUk9o0a+Rx7KplvhVqcBmoozeYR7r7mN4kXnaZp4SLbpWCwS/yXYRLa17v
mxVTr/xVYblTz4GsTDemjBtpipVRhNpFaN2Ejg7UxO3QDYjTOysyyDiFL4+M6IBjz6rX+fX3u/0F
BwzjhRo5wiof3JIS1AiydFWjP0QrVlJBAhLi0BkHkwxnXkO2RtSeMELjTfOXRBoPaKvW9CVaqIKP
2djkFCdaM2OKXYvfYMHfI25RPvISQfUixOi8508MLswOToNTEHoCYc2D2CA6mpJzwMOObQ3jUMaZ
CmFK64xQC95yOn7CgtnPZpVqy+bPoEBnoetRt0aaKyD/gX+lQVS10JvNaw+W9Fqb1JATTzOCccko
5uZXwQfSEggPCxQ8grY5UGFTjGEg7b7gTL0eY35ZU1GPFkFGbEWhWfkNScNVAPO7i0tjw6fyp7Lf
vGwdwgRoGbhYB712c+yMFJ/0PycW+PGhJSNE2kbSdjkSbE6EV8YrP3bo6qpFR2dsqL1oGhlXNuTs
yByecy8VHFYEWQ0MgFRx+vkSYfSg2+m62hAVc2EsgNbat18Tb1qvn2+r/pbSbQ3cSSfQJ16a3yf7
u+b6ZKRwtyygL/IcJx4lCX04IHby83PPGll0PluDIMwOYRmw6vWsS8ZGpmV6sSGurDs1+NwPryDW
pje64QUarwDBCMQrWPkxOveL7HijsjVsNmlz0dL4jtB4qmy2aCV4EzAPhs+rMtogZqwzKZkCiOuA
r8flfyGRwwNlY9rVrkTtEjpGT/jtrCRlgtgAVqpmJfFismcYedA8N8YE99SarYITACk36ZbfjqM5
Gw+2C0RhhD7APDhMH6MIeAKhvOaLBCSum/Ck5vRDu/otIrHEQq8jeSp7Kq2doI38df2rggEEA4Hd
40yvwTMKzJzfIF5EQFCJrCOsL3Q1nJDLV3id5GmE47LNQajb8NXL7p5U0+el29GaTWDJ3BUrKSgP
74saqAseMp1OfJ3RJZAO+PnXrOzk/qrnieTS9g1OGzs86bGJJ/SOQkcagSpfXY8tUkroTr3/rUb1
7SKcZ4Yt8WOi/2pcvS2mD61K5npzkdj7QblATSnAJMosuEXyKOSpgrH6JOMoQDrxI1Nn4gik2RhJ
ySpOlpl+roMn2epQMTEAypSoOR52xh8zENS0WBXaaXGawCmxmKi4Obic746C6yLfSwJAF8NyctRB
Yu7dvVlxt0G+i0neRhNDxckUmIwdALTbVycfWvMugxRkyb6ZvwgC1Pd5z5kcdRzL82cTmXcJomWY
KlgnLUnz6HnYC9dXfBSUnZZvjMztUDvixpiEyyp+OU06H+4opgDcSb/46VJnTGTnF184BcB+OTfM
1IBU+xcq2mYdJgut46zlZa4Y/lXHCXW86Txf5ycrzpb3JWOFoFzG8IpHu/eMe5htZH3zQhr2WZRE
zGTMUUu+txFILgLFLZvEM3LjjiPoPIGeBeSgNSVen4pImGmN8gUigkqJd4LwbJTZwZDb7UHKrqq2
Ezvu143RRdfzVDmVJBMy+VBI/rxRpO7Y/cqg5lPU3TCHziysAfdP4ejtXi98egvd7FtM8ekPmETo
rB5/yRpJGKRko3l+0QbYK8gu5ARGDR28f0LsfoCMKuqs1FJvDlqEiKfLiiYECXaR91ag/wOVySt0
1dC+MUt6HEHJ9YMQ79OQ6q/+6NhQJvUulA8vwy1vIFo0rgCoZd4saQe0Ks76xIESghw96YiHfst1
ujaPn4d0KsjIoCdf4plUaoMrXBvTzcHFMOTSG1SGBhpYI2Q0Ihwf3z8fgs+zC1kR7+aQkWUE6NR4
3fCtdm55fg3Oogegw32kBaYaFDhV9b2JJoTyq9413TFsdikDXm5L9VeW5wJJETesK5axFEsnl+bD
x8+qgI6XKTc+fepHtOTPzwbtRqw6Is6phA6dtHYGTEGHlVECCieSbNgc1cplzhP0asUaGktKDHaQ
pXF4nsorR9He7iWm9CVlUg7bnlMoxQjnMDEej7pWV58KwO6ntJlIS6RHb3QV+K9q9MUuawPVZZJ5
xqPC8/txWLSRux9v5jnnPTThW+HY4T9RHI/pqPbrvShYWp9O87yUGEym0UNe1ydwpX6Jp1b7qXzw
dyIGfbzu//KytIjDtsMWLk38Jlm0osMGJvG8OcFg3Q9dTmzpa5YRbBqNBVijr+SZMWdZJbGWA36+
eKUBa3mEVGJcDESBZPiBhP/T88yCmFo79sDEOuQhLRa/SqTVu4bVxE62ER3jjqXmKvgtumPzR3e8
0iBDRudQcWnHyptqJN2G8xuAIWolVBfh6LHPaRPvUkg9CcYUd1K7qtF00kCgWCa4ClAf+iTXyhZ4
l40JpEOHasXLWjpm8TIlnU/yaayp/nEeM3Kb4NE0qJ2nT0clu0fukghU2cAZlM9zwNsoowyhdSAJ
R46INh2xI7EHEKECikIEHiCGW8VTPXoze8bG/CClID2JQD5KNrsDs4XahzdEWv+2YBkJ4gXO/Eey
Muff486MmW9KzfV9I4iAdke2TJfJOpDn0k/B4pnSVicEqyQZy0IBSMsAw+0etPwkG/sWQB+uJsQh
A8k5ZMYciNwC+TPnr5U+T3zJLWDl6VVkPpQHeN1Zn9uI0k4p3bhKK+IhHAbUC3nlqeyGwwK/Rw01
K7thhmrbTTJHjZYxZ2fJRSI1OTzX9IKYv9aJa6yBWlxlTko0n4JskF37g5CG6jvAL/Ii1GMSTMKF
/n6gmcc2o7zcdxNE4rpIjp/3JkuvYCfwN/gcI8nXCSuKl7dwUX32bW9Biiikzjwp7Ti/CcuJTAit
PcQcoA8ywURLoGO1s7hENV/QcAvEj9M/4WGYxYjV4xeqDzKNgPgRNXJ5rxObwa47oB7MR3XkBzXG
evJDCycEoPJUYFUC/vsFQsRpJ/5kNJLpzhqtDnAq71lH8kCCtwOzRjoRX6rfEJUJGk0WKEL8Mgu6
FuwC/xlGAWSnJB3zRSk3jX9vl7H20zMNNxmF6wbY6Y0XySRbbFSjcp3mFSJkcubtRRxcCzZhiXB5
pHvNwE1HkoEeK8S4fEZ3PmAlNAQ+QRO/PvoNkYmJRNODQG7L0xNGkXMqoDqfOKzFvbF+3wHR+A3c
p/3dOCcbXbdeok/TkoF2hgN4C+IF84FAmeWZe5DoyEN+HLl2HwcIrBY9MJXPm6OFo9KpepMv9e9s
2dLB21EeFVZBJcAEgRD33R2BurAqhkgq21mBrESZhTB42YwvE8g9accBQAja35FMJJyjaAYOxhm8
HoUPC/Qbj6NrYd9rH4hRgM7Ytj+nN9oKIjzjGRtCFY1pjmkxI0Epwj34NazDQ7qTlrfF5wSTwmJx
56TFPCBVrX/6GFxN+vWELv3IwIP1pRaIm+z4JmLx63ZRSOebXFjGYWwDY845oFplu3Bx8yO2+m+W
kc/ufcKLTPASIrzB4p1XtqDt6+QQ7aIVU//+GYMu0GzDBYALAsnTz4xQiSZ4z+FkDsycF+d2lgiU
RA+Gm1/cJo4SxopUSgaHVAGskQivJGwdBQv9iMVxl+Cn/AduElK6HvQ24pEUzAJmc2TB4N+AHI0Z
WglAWce8JrTWhU17FL+jaDMe8wkYOK6mINgSsgt5KVg7p/7Y0uApbgAVM+12N8Pl2MKJdqKpw0hm
8P2M/OX9DRIlrzE4vtZajVkSsHT89rDy6kanUdXHxbW/QqmAnpY0Mef+sR+hM6dRFEI/6i5h/qKB
GRHdhACgeHCwabtjy0PVhxGhCuNw+WXO33fVBYtBSFdZJR3oGpSs62jbugV2U0gvrySuBfHnAskY
wDaq7ueuRERRzj+8NQ9iGBgnWtPNJDaFJalLHu/CwvDrBdFOduyOyR7E47idp2/oTgpBOKZEqX72
LS7U0+fe/UsGrRzufZ656DTssW1AMLUvq8v9SOJuR25vuC//PqxDwDjuQvymH+R8jBJpwNGAh6uD
yH5SfrERNE/SzmaR6WQ0koI9wTsfeS0tpAq7SGzY/SUdTTzaqbgxoi7tgv8lGIVpIwG0UzZ81waM
E24OW0d6hVW9fWMy5q1kfXnt1DsJKasxht/r5vGu3FRYCn41t4H9IMvltnu/Ef8UawT5VxR3Ak3G
R2+wftLpn6KMIeVMjAmYwL/VAKhkQucBumWAjn+cFhZ+dKyP3Cbxchh7bxh7nT6FQJmyCYj4QEeB
uMRBFrVTbxErB9JNn5YMfReLnez24VZPvrrWlVUP3Lyny508ZarJAQ4A7AYfcomxM+iQZT72QZOY
Cd0RqaBX1S8afpMU5DqY6N/KHN4XQTv2BZklgq9o6QvhRqSLI+IAyEeiQov3zxogJXPQZMJFIm28
k1KJ2SLdJeGKad7fO9HRe4/4m3kn06Iwk1Ys28CS5pkeL33uUm4Nh0axc1rOUsHzflFn3ucjJ9vi
rvN5GzFLKVvS49+Iv7L5h5ZKko/L4oN0B42ylLp1G+TSih0K8xNgDmy11m+4cG63pZ6vnfDmo5BE
zK8/VoO4SgHHUmDhPvWU/AE7XUQEeGzTaFknHoDCM0O+Mxru2RNJobwRm5PNalJUOE7SkW4lEB5o
jK4N/AJvRPuZxe51QxL7g0eDZUcFSwByLdUDNLhKNHA5C2PI26N+qsesDIQd3ooSikeP6UFpv9t7
FdvI/83e5/eeABf1sgtBjZCCozvK6GOA2YDec4Ib69CntoJ3FfaSigKO65+K3KSDDJ3AShLd5wM1
oYmdz0mxAWIr0mYaETdUPcC2YMgV4tltmq74X1QgpPShB1QQORzL6vhGjEVPwgQLi7QzhVP7+jbB
ZJcaLl9jJMQRaKkkvx7H2lnBGtAs6tjrQAZVuLM6TWezKPZMUmg5mNfayHN+aICDl+lD/dQmblPY
7+sgvM7QSqbkF4kxu033rhFmnmAG7XC5hYGkc+8iaya2hc5YfjjUKhC+ehF8IpqG/Cl0hxaNa1HP
+tib1IeajA+NV3xwBIwZNJcULrfvSvWj3ssZio52unOBBt76V6+tQoihtPe47Re8yBOAuMO9kG7K
5PdJd4SPi83K5FxY598dQWTIJ/ilN1aCsTJFGl99qEg94+s1EucJYaqdnfCRdJ6EWSJVEI/jsDTJ
82iR08W9U3Dw1KSVJlg5WFNfLMps0xQSR7tqHgvbgp/VGe6PDo2X0q7Fipsv3l00weUy6tYCUwJH
KVCNqryZsYtCPQ6o9ek/FY0v5aLQ7kK64u9k5VwjMjgbMOJQMiOvyjRLJYCR5xH6PHVxiKbx28u1
NRrPUemQblT6hiNZmXhdtq1TArFtRMpC6MO94JsTwEYRpnCD+0m7Kq/8PUahHgw2zn+xm6RDPJE4
4Jnql5jVmDwJfdk5xDOSpnTWO7tvcX5LoI+QozKc5FcEyaXTJoTlFQRj/qY7L8I5NrcEtTJdLzmI
dBuMj0bp4tvESWcybVbxaxnFjwSFxkANjUZACeGPS47OuAZZuvLzQGyq4lTFvBAtVC+xsXzTa/Er
7DfDcHo113joZtjupORXbFdJ5fZgfAbAy4Tv0Tgpv51M2r21faL5Q7eRGcECZIubSnjoKjinANAA
wkhmNICOfJHlXf6i9B88xmIIr9iudG4N4YOYXGT6FLHN/wiiNNd7VIjE7Pql4tSIS2ROZx94DDCc
z+WpO6wuzedESvXokeOzDNVjZfkA7MsGoVlPvFxhi5TrmDzFeYmQ4pMbmwELnCSfuQ8RbCrEVPYy
g1Q+p/NG2slkUowVF669DqZcM5ANhk9rtA/mDDWyLdUrm8QRhVlOIUChprx3QkzpjA8m3bzadYLx
KqNlrmt2/UkQoQSq0mt6wSk+J4wk6YeetRpIyKgJ67MVEjH4WdYJ1JWpOOfaCHnF/4hr8eN2ezY8
7uvzx7OKf5Ifzt4D1B4pzdqeV5i75m+RN/OmQKBmeluyaI3ku4pEgpM5MGDhISmpt4hn8K+0ioNY
UepxrG+KChQJqNFGORTqbk5HWM2SFIe4HZP3yXhbao/oHaALSQg2PhsFiowWAlUU8FLnCNqqWvOX
O4H1ZJQfjZdI7z7+G+g/XfMejs1XxpWGr0I8hWka2RR7HWk/WGDgF7hPQaUh0tdABBBL6b8LjOUd
IhC5c2LFTgvn9iX9UZXy4ZVo8StD2az6ty+zs2HZFURg6Gx5qZAD0fGy8HisXDS6NQPiC+goxLZK
9Qzaw/s8wwBK/zIUAJli8yMflkyygXilrh+aVIfwQ8txxPvxV5mtYEb5bq4lgmzu1ownn4EhgZ/G
gIlcbuhWqLMYkEiEYHfrq8mZO7TqFHs0p8LFK+JSuXf+7wXexgEfnRgBcv8uoC6c/lqs3wncXRRg
IS1eB4L+GG2Gisuv9DWeVFIO+MXgC9qeT+cJcXNYTt/0uP9nN1X60b1609aGRh7KeFUCrBB5mqXN
kh7/cE/1aFPFm8k04flkLJsRkA8Pj4fAz5rKgqkzfuxny/NlSHicUjo61zG8smXWV/6QNUgGwt4m
8EXNnicIN41isr8yYsxLBTifseWP+Cx2sOHpGDhG/uj1cGVm0VIOxQHXxD/zco6MLjnHZ4qXmlqZ
amSQZ2gdum1yhpjhHAKgz0dTgkTYK7l5fPcQMmO7EwQHDromFmRmNJuBon8xKZigvWnz2nB5HTdo
hl/x6zBuG0iobkgxr8mZryY1idUGtX+OAA/BO/+okQJpuA/vyZmnPvbDOTJZlGO/HCbfXT1T/4ZD
uZsEfI5OKDITY4ypHll2PokSAyPogFHzQOrNBeTrl2OUSVn0i8Tb6Zc1zDDr4SU+E/6E51VzmjVy
K+SiYmDgAuAgNZpVqfekk/noDlQq4CpnLEnZgYY3NECnNO0t6s7PFaUfF5FdcHByAAdC53wurHR9
ATCMPxc8FlMFtTHSNODvj83JPuALBMSA7LfkNrG0/tKuPnL1R/bLB1DkmieEZqAKv+EPcVuoZlDa
F5t2h1QFG3M5ikdGsy5Y5ijAG/zkgiIfb+A8OQ+H/HccCH0W3QJ8dRh/SyRMAAdUXMkPKqlrfx1o
t/Ti6qjNSKciShoqatXuRvtq6PS1Y/6NlSF3f0eqyAr9IhbZFg+c+sg5lzmDKxZCltuZ+HYVpW25
5R0f9p8r+QhkWnNH5GAml2rD09p3v8h3+H9KS+p6zg7VL1rbf0+u2kjoL5ug2GAXGfb5BTEOB0Vi
uOjfdAzP3ZpnFp/LHQ+CkRqTHw1r8BWilYuL+sd2+icH2WWg9xBvBdPs9jXu4z+8ybwnqpXvmzXp
D7ioFvTiMsZVkxWCISQaMfvhbhma4uXUO5HVeJRfpDFl+T/nLGpGjfwS7Mj4ower85t98sNnfWKP
FW5AmDHV/z5X7EhshwwuQ8NpgUfHvX2uzbr6JQ6+HFvljFLObMOB5XPnKbarBvDnhyKWi+RFZ/a3
O8OY87JRtzTj53J62DwX3YFJg42X++Z1YAogO/1cxxaG+riU6H8s41vUvRPq1e2EhZwbuzmssvxG
cUFzhP2Z0Suv5dz4wmaDlLi1NOosBmpcHIpLRP7Dvr2yr/c0P5qpYNIrJlbIS4AHpl1xdwz4HwPC
8JN71y7Y2bFjYbuvd1xvh2n/Nu72PDPumpPSuflFNEMFydY+Tc7Uj9xATwDFsbgwTPwMRe+w1/9G
m/uZnxQP4mE8dRzIzd09F/WOB8K7rNzHruWMNjOV9W3cMK32ihSUC9EgPpGDcZRr7BoslmnczkUC
257jY+BsqR7jHz6DKyBQnYne/GLeNk9EvLGKsJ5csE8DJqIsCCRKNdyi1QafmXjg86sDre3if88d
3Rhcww/LqRww8do7U+CXr/1n4e/YqO4cfvlkfgtUJNHscs7NtTveq/in++X9VWlOCN+3LsUxfOD/
ZYl7Emnu3h14VwCbx4fPfTAvGL0sIEmOycJxCusbTgThITvFpjuw0jJLG6JLUNhhhp9ONLfCSbPD
n85Bnh8pLqxezA2utlLsMbkAcpSqYJqidMWkg6xmjFvyuarml1Gr6xMjzcCKlXsDPaMYZKrQIvvK
uLQ7AW0n8fMJGggC6FGvWSDd3Ci32/yOLnvZNylaWMbZOsLEYSdnCecX38jDiZQlawRvPZkF+PBF
eSwimUZc6Pu5VO6sCE8+iKQyXhnwBH6fecJ1MKLMBv3Om6mcSKUlU8HKlNHUN6CUEh2OzHW34785
52sR1RExE456pzjlywYyhuiyY1jdgaWbR8ZSM/j55vPam00wnmdBc4mqB/rnHB5bAsJSzqqJz6+J
ao8dGLgOoojgZHHPE67NdCLvE5Za2daTA8EteeZwjGfRI7HJhIoAj4WvxlYF3UZI/O38anf8L38z
XYH9Kug3IxtlNpYHYO/bOb68VuFlRCRkt7yHmxBMgJS/6dO4ICbVw/MNgD2izwnWxfvnxETlSm6q
/dEcLhgcGeQD0CHHiY8atLbHRgCdhZUMfLjkgtlMOJPS84tj2T9YjY4PgYR1h4efTzHg0REe/Bac
Lzf8kLQIOBtCYwAOch4lpJruYdJANUiEHz9GkmaWOiCNzxdoWuqxbtBpkVioOVs+xUS9Bf5etaL3
xOwH1E1iajY22SCYnm8ZBYzIBuln46M40zap6YjnOmFJnGzSmoS1We1ox1JwlbW6zk+mCf0/od0O
2DqH5Bf5T2yYCJ5qynjd44+NaHYjZ28bBXlmVfPbDOFkSUYQLbYPyUZ52B+CwywA3pC19sFgvFZU
MiybUMDmhrhSE+H3H7LzcE8lbTiTaqHkDlnQ8cTXEfqxYCAvf1sVIX509wVvJOP2IaiY9yiOLCJy
gHxLY2YDZiMRBVjtH/wbkiCsEbJO9W3/aB/60dgUyxiskhGhIc7kR6UnYavezRjslpgrUu6FubpF
gliYI4abh/bnPSsQpXGUgn8nBxJwni7rLHvswIwXCyoc/hc+IXU1aIHwgXN2tc2TXutQ/3+4/wlt
gMe1wn9dQ9El4N9YRcCB8lQvQeJz640q9eUPryD9HpD6AeUQ5TaZa7yjvxoNJhDd1htGv5qhfIFk
b4gGmOd0AEJ6kQWof+COZulhjI9/+x9HhCl2lmv/8NdP/YO/c4PP1CHMk/7V0vR7nXj04fNoGm+Z
AO2WPCsIWMe/F+S2/CGcQlqKAxEdA4L8BCCMsJbXay9DuIqT02qaTon0/swcclttvAbAmhJttfMl
XTpmG14p3W5ZV8ePBXqcPX8VJ/TaIPQUZ7BLX3EQ/N9b8imm2a4Psl22K31KNa/0083434ONUEFB
bH1uhH4nkyR2IAB/8+GnhLWxffFcSECBI0AMYPU+XhjrtWjn9IcZycfUSnbRJlygeih22qnU7J6G
3mOcNzGbM+0vmzf9rPmjjQjCXWJCaMj+xGPkgaKY+Z5ltGC5x6hJmcN5+sKyVN7B7aPVmEr40Nav
B6HFt8KSQ5twpeh+W/Nemuo5D2hkg2lKwdmQomlDwrjkvWU6TswxNZnQpgS6WbIqZiqkTGUrD2iq
N3e+GX4R7t0W9AOaIJFbNJckMJdI1zv/PU+34hfdLDBCkJ+U1z7BaWgTMA2wDsOqY+3C8cJiyPJI
lon5yA/wLymoLJxIAAlGvQrngHZoo5G1yMJHAQyuCBf+4Lb49aK5LHwH2CBFPwQbPaVZISMX1gBA
rHruYORkwqFBo09UPIhyGa8hQ8G7b+8gthGbBjV0ZKHV/9yhgwhX55+UkkSjoeZnCRW/yEx9lZvh
8MQd3M7outOGB7pM0FaAdjrhgQpWkXyKsMgqT9hCb5VfUolRrUkn+LL4F/ILyB5OTRnfd1ZsUGu+
53NnJWZxB9lk2+CfLN1ktyjVD2x4AW8Fa8pZIHdh2ARYSHortGBfPvfD1f4PHA+tm9ceRFMNQI9t
FQ4xHmMA4DRZ36X7Sz2wvFftGeiYQdboGhn0NPLClwsHj/D4BR1jgUgz/Bw5qHT4FIBfti8+q95R
OScN9+vUq3sxVtZy103BoOMbOdvjM3uFDvsigbNAvvQYYozB6PmmUsLHjBwCpwlsI4+YfDKq/X4M
oqmA1e/9naMMf9c8sV2DAHO5IPk8NNi7m+lSpnBe44sL/jLAfeaAIjfGD9OG0JwElJlNdURi/j2s
wkBtkNv5r2RzLlIpc59twC3zvVLxp9U4chHEOOa/7djQEQPRmJVT0+dLULaa+qBGmCARgHAi4RMy
4b1gnEdvjOG92XSLP6w9erFC5FxRBKAkR+D5BEtXtnJz1iuHs1aC215cwwdzugDYgrR87pjBUjov
78qJTTtCEZLwOsCPJX4GTw0kTmc3RocCSkEw4TTlkgk6GOPZwXyQg2/1xlkV9igjuEwR3aFqZ1Bn
AiL+x1gV8DY7QE+F6Re/SRqUIvZM0k6F40DA0AFDBQ6Cgq7TL1D12JaUOZVf/36IIrqDNW/JyEM3
3zk2pFu5lZrvLFyI5rdO9sNtlXLHw1T+AYQhiGkNW0SX8d8apr8YmTmzpBXtqTO/88lMFz1C1xU6
e9Zzo9+XdZCnjkLTcsRadOCijpE8SC+BVtJ4esV1bIzxRscPjiSmGhNCw603fkourMVmjuiBvy2q
tvlehcXlVnkFMtL+OJraK/J7rawiwcZ6YhZHvscrH/9myZF7yTaxBBcFP2ZJ0lJ/b0gMhouEnC3G
GYlCPYU08cl4TQyPDyccQrjZuLBvFEUQJC6BsM8d6fp41sl3JtiJI/RAlbWD0WW8ecoTfbSHrCcl
euBrJG1hx4fKozoaydr2aC7r5p7i0sIRZhL1WZwi45yhhP4X40c0UtgD54wc+Zj1qgHAA+f/4MQR
BXSti4ZUb2OGngGZvtx/jc3jX/mCqFj69skIDclLboqlkrEKJl7dHynSou4OxV2Erkgtlfhk4mol
GQrryjw+X/S7ZFpTh4pYVYJsQ3oS8gTMgJ/d/25AXnHRpqNqRLaMAyN54qDJ60yhRfgfszfj+bFE
QJVa6kMUcIPg1GBawOhTHVIvFgwkM+j5H013tdvIloUB+IksmeHWzBDHseMbK3HMzPD08+0+Gk3r
THegXLVrw4IfPtDTTpfqLtHcHL/f5E7I7x+7L8drtrY5EtTzvdCNPQYgQgaN+hqHmeMWpmlRjO/K
dkRgjme0Zv9c0If2ekF51rXd6oNSdWLRi78aKUFnpH5Eqo5BYJzBSsArHA+Z05dmNKmA26WqRZGd
avTptYE0bC6sK/PPx2DZttFzGm/SHsPMJAkcliHyPv6E9vytTq3zHW3paLmu6FIzP7OphgGMdtuP
U+/4c//Z6Qs7aJ7VcyMb5vgu+3sU5AvReNs4v01S3KyI0OhZhPHIwbBkf3eX2jUyvGya+8Q3SeH0
pOO42beVi0ycGzkGg6jK14i/228dt+0w86Z1Y3DBmkrHTGOzGWxvvzHKJrcK7AdRqli0tqYQukN9
NbyTNxGS7KvMuUm7af59hCGE2vuH6TC9vb79T/qfFoqe2I9jNXTlnZvZNxn9wvlH0fof4OSGDVcU
aC/F/pYjNX718rrTNYPaMukLu/2JGAfVbx9wIR4GaHKeZ/uwrFQnOPN9mhcQOm3/9Pibz/sXKEZo
VQfJYkgyv0lK+5H+0Jv15ezqgxalveXt1FsW06NTE/hhIeS+BNzj6VJ7XKoBUseszqwzghvSnkoV
QeUCBEMuks3BmjXdpGhc91FSEjs0hAObz+3X8Wv/k0Byi1YBMkBS4qPF5/5r10xO4yO7UHwkwDZA
hFpWAVcj0t5u6/hwtITnYpoDafDs1Ce5XPAqU5hbIH/UYUOOMMdyEXDQn+XHOUTy24/7l1u2Cxhg
AAUBe1hR4mypRq7iYT2mmzG3BVWPc/FsXLOkz6UAnmcZZ+4YDp/714ED6qVqaYUXx3EGSA1nu+0G
/YFCIYPBEDE53TCKyVrwxKLn2x93G382zE09V8mgq9+cpDfizq2FYONFNbegL+z+PHTgDZ9DNuXr
PsubM6rJ0aSD1MstVSw2WkMfYT7SXr8VjLTLw1u854bVBoP7QVjr3694Cabwq88Zzks06XR2Eww4
qOJfggSJ6xgW09njm2bcSD/w33zJR7+ka8BCbtTHLz886aRjOBbd9MgbhybyZW/fB3m5btirMEI+
xsv7N6vtUR4xpYPijmxWRj7xvfizM2VH2RHpNyMLgSCeBA0AaXIaXr/8sicEDpLGblKlJwK0lyat
dJv0eqY+9L/bW8b0wwrh/b8gzqhtFw0d0KffS4+cCcmRVw0l5FCRhi66MvHc3J6SmuO3aNdnAhpB
aTYRrfqq9NwkiAU4jEW8lIS0tx+Xz3OQDEC+IFeenXpq6+H8Y8KI96gHeW6YJ4NtYA2gkbDqDKmZ
4KX4eA/upq2D8BZ0CdMNW5CX7Fgxd7z5nYH8xwK3u1m+hug+v6fKyUx4OSvorpGRXIpR5u+55FK4
uan6ueW+lOshQsK2BwH2Qi7gx7wyt756NqIjP5KeGj2jvuiab2vQr59Uz2pyCfeYsq9v85s/NgGm
5JczO3qzmOwLhvEd72Wniz9v1HNsf8L7TzcO4u9t3vACSvnM26ssBbE9Ts5VCD4qbrIUJQZlhHW2
AOVmLuBRjmTOud7+x4VWf4dnhTL3B8fifxmKeUHeiOw39N90+xOW7ZdxCRsFcp76lxJ57/yVJpgE
gaa4AYwWKguZSekxvZpu01O8eQ3vym1fv1JzN7xs74Erdkq/eXA9d3Wdn+fbr0wv24mP3ERsbtU7
idPhUX3M/lIOU3ZO+pZf5gt/9Gtz6Ewi1D8q4YG2OC15EM391yHI2PCcsba18J1h/rxGkfF17icM
t3tb/zznrqmmsi0be2vSF49fuFSTTnQ06Tu0lrFKJlaHeHpMz4ak8MjUpHr++uBeDIbcXBuUcrIf
GYOGgmxFn/2oiQRZnqmKY3wlORXYuI9Mz5Oe5y+hbXtJBE7WRwN4eWjELzYKr8E2Zj9MZysqDXcJ
ZKDER3MWS+E4j0/PX6x3PMv71bk/tBaEhLzfOvsvCeQZ2y/iJh7sZZv7IaZHsDd7fzgVv1yKQSos
k60DT/FW+XcXMIgKG5Fgn4NkF51KU8XA8Wmsd7IYr5Ugz2YjuDR3Thdq796dr7IOTGtmfD1Gpkq6
40dTptSjcbQHp2DsCjRlzmgPSl/5bLD3Idvjr8lbL8shaK71BPfT5Aqkz+vjzETwwuvcN5dfikDn
MOuEMtQgDV1kvEmWFmHDrXCQzXGu0z1F830VYpVjKfGqIa0tuF778JX6WUT5ywFeItTv6nJxMD3m
s/55mSZWNde6TJkLlDYCtUnpOI9RW34VIl/bYf6sRvpALysi+iNevwrR/nZSSI1d+Zouxv8oD00E
V1i1oMhq0oviw89u+TZSbYl8naZMrIU4KSADaAvjHXTVolfSBZwbwPsDAPM+tzQ2dTzHROuUw6bK
bwR6zonx81VTJjrkcOuIuXQ8K7BhojJRVzIIr841ACDxFsyQRZzOaDvzwkcskIzOhGQg1WO0pAjF
jNOzUhyCiNz+hB8+B5GspaD/WdbDAeHLjdPn6umspIgSVHny2n4UDVpmnFpXTerJqZZ+loPNkj+Q
kiqSvcjPyrR4gF5j9SX7XuYjWTLjPKXJ4Y7vpAncr18876zyHY3CgykF2VWkPuSqm0l9mxrtJ6UA
l96UE7w8Unnrh9/e40aItbzL1K5Uuqwo9CkTWNmpeZquwBowhmE7Ly9WFYXTiGba/lz2V5feXMiy
VhL0PF7hCdEiwaefmUJO57LNVjIFhmeUlNXOZReP6fZzN8CP1Hej7mjx2cLOpZRFW7KA3zq6N9BP
YwHelA/Vu1SPbli6uYlo3BXMi1y8Bph9PNTvGQE8a1694nz0O/0HX1hIFzcUVasRGdjnYboSunI1
r0XGa2HBIN1/9/YqhFUPHevdclzbr1CkhJn2VdqT7o6uZyXH1yc5jv5heF++zS2y9CaNByC7Rub2
VDUukUQ593MyU1ldARD3cj977A3gZxPvBWxQWH7l+CSpQ0L3kfd6lpkXPiVdL/URbfXw1GTKfJ07
lid3C1mU5f4hRviGQn7xxXj2WDqmuKma7Y/uxkRVurHu0lUimxNg/S53bJ3YXIkDxo746KqGbW5F
X5KlBC5DJ/65I8qoPBlslYnwFFQtbxES28WkvTJWYglrQBd+pmtQon87ZqDL7k6RzQzKtilavdvR
bqKVG8fpj1iA3Dv3beUwXRgcBZXQZTnXUGfsoUQuWo8gQpT8o02FPn3MNbjA+5PqubX3LgjKGg1S
ZhKwFDH0/DpR88RrwMOD8m8lhtV5K7sF/+VKuqKE2XlQVUr36KMr495A3QiQEWQjOF+wdjP0cvWA
Fh8um4PvLXh9ir43SiMHqusBwW8KPz88+n1Xe3zHV43sX/JRT5D90QvBPWB1fK9OjoBPQ0RUXIDT
IE6zG6eJM3pEeUYAlr/gNan895LFiz1hUjYVc9vKLvFx1ZfCoqUzdyp6Le+oykyRJBpw7hXO8hye
NRGvuY2dnzGTk5VtNJ9adU6oB+ow5TeeGXuOpXFDTnhG0fw4a5f2/DlcgvJdrhg5IF+XTegtP8O/
GHiDYw/Gv7jIr/zvae/V6/Gjy7K38eoKElia3JifJMnHN17XYvaP8Qm5rA1uOfhlouYecua/HHNf
S64r+2QNPOv8m3kVo/vmCwMipt5VOvFvhj9LVIlSyWmzK+WSXhRf7R6cpJcXCfdnetV1MXYijzVv
ofIL2wG3PZGPshBGrp0Uj1enAYBgMfVxRf2lVsdAmmqmAhk1zkNRYT2I7pGgipANJrbOoTi/WNRV
4IC6re8L6+Gg32A83pQYEjXfyQQbOxXbfQNvNU+KfMaiOintRozUOye4OKlu1Z+zRS98wR118fdE
xJdMfq+z5VsGul2QFYbL7x0O5Vgm726BK7bv3+RhgN2Numk+v0wN62GN0yiECAx1k8XEnIBFfJ8i
NUySQ4bvzSypCfCN659kKpPsrp51JBXABl5m12L03ltFqtsrDqaPoDkZuFS4KOfCndFsHGi7HKfa
hetF0kWbFVkShV4PnuEWx1bd5JK3s5p5ox6RPqK1S2su/udeUJIPDoM187kCrLxfdPnHoZxIVmKv
jwcLgWV5gitMxzQVPH9XHm7oyy7EKcdAJL+3w6fS+6fZt21wPL336fvZ9NCLbbuMwl//VhERs7vZ
+pHlgu3BcsX9MM0tXov6UXvSjTTwhX2ysmAfvx6hogztnE1O48fbLJ7IM5M3gfZ9mhaD3Idx9rvr
SGNlhlyIpBW9nEk30z7GCvdENZ0pRZPFpPfqDyj0d7brdaVS9dehHI+Vs9/xyAcVweO9zL+GlsBK
Fy2Ch/KROlWWiF3sbyKNXAwB504/6UHYp/gcGpnLo+WU2LEqmNGYS5kPz2aK47HB+0b4wkpdkiud
4R+bVHAe0J292iPZR1NNHKr7Qw2ZM7NlDFhcBnh16/r7Rqqepcw8mqY8jBtL0qKUnmJgWQXfi4Wd
aLxYVe+f8cFjRjWSmOGNOtbgMnOji1edYOJeqTr3TYh0+ZQYB57UGjarmpanNCeo8/lbpJuKN0/z
jQTvM/6DDuyz1hqeMgE4pxLSOtoWEG9QkZIoBQLn5mNCbKE4eZXWnzo15050diKiN360NqRu88cu
hQTDgoUNC5IpPQbm95VKYvLb52d+EfdBM6Y7arPfx+5WzXoQu+jjsKmhOP/xml2riQ86dxfmzs00
ZPCk+JwEcQo7qBaZ4ThRtAEYQzlNQzJVY9wxfrLMQDVjG+/ms3bvJ4618fUzBX9MHJBqZt9GiCha
fLVRqA8Dmn3DR1qiUYgM30V9JKs5dlCuKe5CQpi389TjelsD5OqIbSNdB8G9FJJde3oK9YtQZ6JB
r4FzD8Njlhu/+/6hfRubjEccy/xrQGGqd/+1B3rXi1jDuZpqm5aWX/J7nawdjoMLZhuHKJqJi6oN
6vUM/zSRYr8alb9MgKV1gtfA6D6sqm/Ob3DNjc2AlqVNIV3fUFO0QA7NSzK/g9sDE+3f3mjgpScM
HGQbBFLXqRZnMfVvayIcv5qa+/fHX6B4L/LXYbYb5BVThU28jAbtnXmM8WmcKN6l0Z+MwUIhJrCB
z2oLMopVafVxRU0ElKOrzbQqEN05g0Q1oPNKqpt6oqmyD5H0fe6na9uvW/NWUwOVOjgoY6E81llE
qhc6SJPCZhB/9CJJ2ZzfO3Zup0CQdckl6XvADgD2UvLe0hB7ZJx77UysdK3nxjqm1IKqtponzBTG
nhcsXstpvTTjtewnnnz52HGHx/5qfCHSYcnsq49nJRw2dkw2Wf92BJuGHXH/bNILpS+yvs32xxKJ
DL1WDlY2812sHOGYzPbnW1c2s6tZ3scJC8LiMlGlpWhbPF/b2/vs9qyg+i1mjNDNTbvGndJEa1E3
2R+mAlFJsLgghlm6zJAcADx+rp/Pf1IMsY3oO4iWHokvtKMQhcCy+UmFp2jt+feoZH9G3Jjhv7gl
6iZVBMuFa+dskc62/Ts38u+D/uX4MDjQcAiKQs4E6EqwF3jugudbYUHEBpFML2nZVw7H8vMvnBFh
S+SoUWZBWo6qodeTf8m/XSv2m/p9DV5jx+JH9GtLwnJVWmoob7zZ9qZtnS3AaX4IpT5/Ly2iI4nG
YXBUyo1si0qEUswMOXP0jiXVyUNd76cGFdM2NxBQtdVax85zmCuv6hfa5b/0/jurlm9amzxFyJHr
7/9dHoXE77X66sY1AyEixMeh//6RqkY7lyk0k/nA7rK9mTGCrICNf0abiDPLHtOBqtpE7F4U9y5f
pe0cp+KG11OX9ercryZ1OZKAPAtx9P0+Evtd8XzK3wgc5xrJmAT2UHx8T1aVCJgN6qhjNg0ZWRLx
rqWEJG/iVYfZMel1I9HTSAuzCV8stq/uT5V4VzAyYSh/qKYf1dsgN7x2btA2reS3bwK/DhwgXERK
SZXL6iMAS/M7Qfj4+H3V+vq4fsaaKaW9WOve3wTIdf71da7da8QHch+4xtifz7y4jIjpNlJY9XYz
CieNXaIOYZBiPKQfai2+8yLzYfprB8jWYZS3aVy1QEKuIic8ODuJxa4b2195FXmbf+WSSO9fYT8j
7w6xspaaaHq4DFrgqtUlXOAP07T80Hfa1K8ZIezjmacL6YAxGkPRgxhA0B9lpX4tigR2AmtIvd93
FPw9b/Pf/u6jg5WztJ4ZvO6t1WB94V1STnffFTf0Im1X4Le9/I0gjUCKFy8D1awkFS3t51sh1ouN
Bej7hvkcJ6d+b11uxRDQFJ/V9HemeqiA0C6pJ7sxrbYIq+DVTN9BPyTxs20n6rh7Qio57eo1Eubw
63vDu4cVsyrVFiUyr+lVcVJTsrK9KHUSzXm1L4VVXWyu13+fR4uprxd970vxbX9ON2JtsR1F1du3
sFEkJoOtnOp4w/KAxnv+DTWEL1w8f6Q762l8cBsdPl/qiFtS4Nf2KXCRcIvJpcWCnQ0TDuYP93JW
ZkfmDkPmeSlRXSm+vwmun6HMIVszvd1nfKRdfPlTaaXP85vijB48lsBiS2T/HLtjNgX/XCgW9Uuk
ca5vukms3PG5QogShQ3y7EqzLb/oRIe77oRSTO35z/uOuF2kpjMfMKYwQ1nNSJPzJ12ND7WDS4la
BI+KckHgOgJGQB/uvmH3/olwxx/l2Oy6rWiRmUQKnJFeRtFWAtZBkcvAfNkxTf9seQH5TzMGX33q
OlDI/24azPPWnSiOq1XRBim4zzSvqAj5nVKOBosQiKQjqzMeTc+ACPag4M2rUEBf/E1GnIxmse5+
9FBD6WjFt9gJI49TIYDoTCjLhiF5E3YGLBxEP1Na5o9m6gs3KTYAUTf80Llrfg6U6LdtddPDKNOS
Y5/NKiFnNdOKUGp9fWqz3vpgESqWKlbHueB1U1OtXRUiQhul6uMcKdXqkcCzZ+nm4HwUho8fiZ9D
bdsgnx2EcgKVjfUKcEZifj40lFfASD5D+l7cjWwzLDHVYxViy/dB8ve4Kb+uzVG693oVFgIvzL7G
rqOxelboy6oIWRtEuL+uAyabzdUX/QVynLkaEzjUqXWPwGscVQmXLu8ddhf22LHKw/eyhObwQvJD
ZSoonRurQ/dlMkAsei8RseYM3R804WPzDQaQVE2s7HsGMto4E1yJVNnXZeURD+FuAQHnDA86M9Lj
HShLrJWV6GrttzLN1ZzWH5fVbelZSpdPtUfnPoh18T+KVlRFH7AQRwl9EZBUxy4tG08JiRia+Dlq
6CAHUjx3G7nZnTfGqpOucq0ixA9XWek//ukRDnOcttAzGpCA3iEgZbbKps7bip0CVNdslvWkC3fc
NYQjYH0x1A1SoJG4ddK/ViGDKVA5rI2A1C8/Go/hUZdhlKxsomL24IWcvjbg2e2AvWTj2Ub14SOC
oUTidvmP7QFrzEEKDaOv3zHe9YONFybAmhx/UNp9z7Lld4tmQwMkavU9GcGL9tEOd11lJ5heamWn
0qmD8/nkJnWucGjOvbQvbHXBRxFS1ANZNod4IXHKL0aMiUQEtBiH4qWvyx8P5NP3KQb2y4+KF+yp
v6JC9fhdjre9e4Z/bGC0uPrLQKyDy9orxWu4mRwmBCpIKZbHLMqzO95YL2u772xVdx1oGUeA/Gnu
ez12uG76lG59PdmckKb0tONgmHAm8ckRYHbpPoq3ZracyJvSnWx52XbA1TWPGhlGnOcRXaLKvcJK
tcJmTGcJxq8XH0aDl2F+PVsVaaa4EkIg3xrrH5IiuL3RZL2Xr3RET93rz7UUK1h9tD/q15ZBjQ65
AQF5lsgYjXVi0ZBzdDzYF5ivDL9ZoNHpGObC6eOY76yKyih/qszZDtsJeMIpKDdTg1eQcDYF4r+Z
A3lNuNXH50qhZeZh1+7AXjw70/fKzN80I+6txGBdNR7pZK0Y+caWLaXSjX172Ug2z2MzU44B/0uU
Z7RsXNvQEOnCdnwqZ8vRRfN2GCHBmK/rxmJqlpuSZF7SYQ7cWzF2PtpW4qvPDPeNQLAY2FcHK5He
736QW0KI3ziTQ4Lrczce+f6yNVd46Eyc60FBWU9kGFtVt73zeDEFRX8PUKMWin/D6+zUXwSGBuRv
NPTuj71dn1vkf17JPv1cT5EkBU8DMme1qX7wt5tG6pdmrvewYZ7bsbm+3+0KQVJITzX6JqM7wdZH
Odo/l7Rj7YK6OcreoT9AQQCVO4CzvC673fPUDlAwzaa/TN2GeC85GyPr+uZRXdRj7ci4+VT3DAVU
GdJrlB6RY2Ugc9/VIQscbb2ILkt+OSYfhUJ9oREMijhGTuifagfTg4h/cfenzlOJFPUmequvSCPS
VfSxK0+a77aCaCnLFvBVi31phsV+ko1lidxgE963fOpwfQPz79JkGGpCjiWV6w45/EKkR2x6X48W
122dQ6QSOSfLAWFDLzbEOJ90IZVL2y9tODyGFIX4gVlp8i7HJkGcd7RtrGEzLq46u/6FUo/6f+Ex
5A9T4LGFD7CBhFi2XtWDxZo98wyNNzbe/ap7+0w2F4/K88vOxzs74PQfn7s/6DtG23Njm5nDa0Aa
Q4I5OMGYNN1kr6FNmJo/armZVkkzjDhRmWq2utZY4oH7fDNcKwAasTXzzUzvMkq10p1VbfEZLTtJ
sfZ1SXvrn3smoBORRCGDIRBOzdxYH+JeCN1Cg7+onRkt/BOI13oGffhyHq4uVR2Cx6Sl2xeNobuF
gvX9VVjpnjVVEuuJX2WUXEkXuvXUETlUEo3Y8ILpqlJoNFMFyTHpuUVJ8KXcuC2fxsa6sh6KejVm
vhzM7vg71NJ6GG6F9OdKMPbsEVj+VDTsXEsELArJIe2c8kVz75hPBNRFjnSD+Z4urz5v/Ugl0kLP
LHM4YI2x6u5/nIA4x0Wiz5XzlPZlEcDpZ3Gte9ldgIo2RTr7jj4iiffR9Vp+9PliDblsVbRoJosi
eTa6lYo8ERxt+pU4CFqVl9q9km7bbq+VczuyaD3br2a6L/JsgtXhUdSBdYqvX2nsJxB/QK4FpMLm
n2p9Ab6oRFVmUsQKhQ/5czaz7mkce8myBfctAp58+unUPF1eVylN/YjNPsEAC+u2vXzuXrk1FJaF
ZTFegzifaxToM16aj6aG+Oozq700qapp51raQGMF9/eHiGeg46GgvB2u7qVNa9EjyLgQsTCM+13e
y5peBeJAibwdu5WRhKoC2PgfnWumIBarOM3zkWbqM1uI5x9FU8Dd+C4lgnPvghbWyiKzqyCNUeNs
+a5djDQdDMVMZ92cDK7FM6WICS/Q82zfylWhuQrMECzuAB6/9J/t88c/wtlCuDXaBiJceFx1IYD+
80cYXpCD8InIF/Z2gIxlO8RpsDIx+rnHObJTvLporYeiNfIl8doiXj5WCbYUhAKFpZGbdACuIy14
/26u/qykfvbOsDBXNfgYl7PlWf2RqK8eC7nuyn5urTwt5XRgGmXbWLr4HG3M+XXz3Z840vZ1XJQ4
gVdcycKjdipvGVhRQikSrKaVLj+v37kLMELuRTqUBTww745PGQ+kyuozbb1FWjrBRHMamA9gFb1b
trBpX8BccdeXH6AL2bJwJ/xepisO7EaKdUYrvnmrpQZG2EFavNVMLvsdro0H3TWJcbUefP7OLdje
/dEJ/88IwEHE2OKHXELxWXj9hXvGp8JJbSCJptSeBpnZs427c6OxIrhDfYCxTS3K+zpe5qtmDjeh
IhNfBKkh3dnI1S4+L4v4kRpc+reufOH78fkfa+aRLECsXjBAAgz5Ga9cE/XYnItSMVdPzWE6F3/O
wUucb0ad7Ii9CLoClOZRhGrrQjd1ee96rFNcO1zRIa2ZHaDSEgLIFH/R6981r3PFCFMRiDCSapgH
qayCVfU0yg2upRR6f5ExXPnyHdfPKil3KmSML71bL/3zbMYgM8vmj1SSEbgglYZzbcuC/PYpLmlH
Zgtyj+ou+2pkpk8pY+4mJgXFSbnjh0Q71KczH3jZPTU2xa1LiyAY9xK74KK3LJ8bKuyTcmU4DXUs
eW8sU35WQ6HlQodk2QlwdnSHNhxEa83nEJOHZg/2Uu9J8TwU1KyjxE/s69LNloX1xVR3UtCrKj4r
8v/u09oIK0OONHFsZepOi2z5hGK56yyOtUtfxHlsCW3XM2DqfA61Awx1UWTG+mt6/1ufneyksH3V
04cam4vj+D7j8HA1LR41SYBfXUm1uLzXErVjK/4bH4qTWJC1Nr/4TY/WlUsrcxIgTYuDlq/uHS7z
UjxctH/mTRqiE4VDLJCfDzLs1mbqFMZmwlN6/D1jVZQhPCuQ8InCbteSjrjQMEeVvbOdZbqWIAZX
ceFx6Fgr4jOpE0sWj7PkRZR+6fMvqGEcvb/QHAXSmUMz/eFHVp3rzBEdZAE0sRd0SUPyp+fYwvOm
EJnVXwHXRo+SvkSa2bZAo3Hr2n/hqt5y+YTg6NwK0WSkO2ljoxgKFgNbDvBkIcbprLtEgE/nyunh
qiORTw+zw02mtcIjZJRHxD48wTN/DxbadKHKLNqlPG5RpGawMsvqIVqMDQKVMHgWOiqgAgrH1nGm
DLCtb5ZNnOv9mGe8q/hSXBhZ2UlkKFG0WHX9Y6z/l5Uk8/vxSuCt5dlTJYgLexD1O4B93dU3s+jm
pPOaOtWb6aCmUmNv5ykd+/FlJe6jwvULxniZ33TS8skhAY33Hz2P5bsia9K6QaFvH9u3z5dTM1d/
2RQCr8si6djrk7+mBHtmv389oIPhaxVXuTJuj7v7SKUK7++w0a9bXExMpkeZRF9t+QEMtm+HyXrp
MyJ3qoT3ml9zcglv1/EQuPYmveQivGUEaNvppJCrptvpNjeBOtZfeFnpzn2es13HWufWecYnaz3e
lMOJdSrfmgBkud57TpMMc8MKPDSBA+s3Kzxzb+IXR5xOPCgtp1st2dyL3HwkhZVF12/acHCYPHG0
BtVGqwXSEu4MYPzPAUu3ycZ6+nt0UrPF03PEwfqNZfEIuSf46ZFfezQvk6DcQS6CZaHLh6UovTNS
ZD9Q2n/X5q9nj1AwN6GXpWQj1orlShY3zgDe3JdU60vot5AKMs/adKU/Yf9VodlX2YyB+RuUQ+Ni
7yIdYal484LQd3/1kemAXxUZuo2NbRi5VJcothwl1uJG0CW6Ud2Ozc94w+ML2XHhGCN6weLNhhdv
I7jPor8hzRknf8+SbyzQr2f7kq5HuteZRwgFKzknq0QfFP+1VI9pyWUwdK9PRjnF5H7a7sBI2tpn
hsDOp/QcxxRyi+vqSxqppyEkEzd3cGCvLYrKmboBytw6q/5C7pmm7B+S+HsrPTRq0VxPGksqPfKo
JRXLU3eTPLIMYiYv94HQqu44zZrA2TIfmcQXrLwq1j/+drxBKMYWpYpU+bd04792LnPfZKPFWEg3
1Ahm2zqPSdOwpFYHynGsvtXpyqlH1WR2K+6BScctG/LJky3gXwEjpPMye/+ltFAOpQGfqXwnqMeK
WKmXXooRIntdlI8bbLng+lJbV6OWG7MdIesvso/aQ4O8W3PxFwsKZ5xxXxifi3M9MXAwyyn+uagx
O0Gv85reIhqmg5D5f0iS6MxUhrJlczEQ5Y9tR2tiLqqHBQckhZ3NzF/NxJeV6ygmM6Z0HrQBd4jd
4+iyfQ2mf2FOTJwuvftsP/aI8V+j9R5InrPl1fThnFCQVGZzEelI1KZ9YfNcPI/dHCWWxEA6jrSN
6MwVUCnCFKW17ycmkcCrpsXwHqsGKk0+W9Ll8W7qnQfC8AhbFtvVXwkUCFN2U2xUocbt06dhqTgf
YkyDkPL/Xs0IdK5yYDfXu5Ym1fMSgI7PVnHT9TjhSIzKX4Q0TfkozoOROnVTP4omMDO6VtPjx+5P
wsogRIDuAR6fC5Wtf0RXqHbWEOXL3+Zb0dAoWiUT58Kd6pyuT1PxyrdjrYXZrtvfuj9Lb2pVIlaT
jTPfCX1176TKdNetSDdEzQ7pKDNyp7Os+y/3hcBNRCERCDzGJxci4datLkesbkaTxuFW3X0/pdE5
YXzRfwMLX7ZBH00hNMgz2IM9kAmVbKL90jAp3JvnYiKPg9NhxpRs2I1XU7R07Y4uoXJLFhnZK8mV
XsEvYfWHYwLDVl8LcDajff0oF1V/ebZDRrFp/ouxRFVrQRhnUvEPgcKqtVjE7G6sOpRNbCRRn7xn
CRNCNK4wHaFTi4Nk+L90zrlG8TZoyIVA27WeuFg9O6lap3/RncyWD0hVIj2DcaKRrxzcgHl7jHK9
NKF7wGEpjC1bDAg0CoY5ve4Dv20Zq266/v85D4jX5upvF/jfwJCt13Td3pjJX15siDQDcU0ZrW33
bYrYkl2gnS4WXJWVRCGEqrQAmINbcvtWOLq8TlWAbradTFTO2wKEEAQlWC8KmoApV12OozI4iDfb
RzveUGVV3D6Lux2X1Pc3ZQe/0JziXnXSQPHS2QLkZyz2D8e8LJFqlFjsNk18WEzfTN0Tr5rX+mV6
m4I8ctPrK4iAQN6DlQhlsGOm+Jr662NaAfzclOG5gLFh5OaA7mw3TO32YRZZF3Lt6LcgdNHSIdnM
1n0xKMlWtpA92IRIOxYrJdFL/6LfkB3JT0eOQVjBlfRXTaFjdRc2OjO+H1KdnM6svEh4qEQqzIKO
ExB40JnNzRYlMhRHJWYCFmoqKurTzchsDvIIqlUtZcTTo2xDtBsq4MuuW/bL4+xoXrimYe7ZgUmk
xgrnWfp307G9hs8rRn+v+pyt7VgMkJwUT8fiueUotLuqN7ZQ1ScaDH/0yyyH0/duildPr6V37gns
7E0XW/Sj5HNXnc3Rek0f1BgdHf6hSmNbU3vzAGTBWHyFD7q/esRmlGUq6tiQheMgguDwAHiwysja
V7mxMcIDXIW9ayni+R2VvHfl3BP1vTWS+ODUTn31s+Rv/Ff5/dwSCRrFE8JcEOkh7nNubUKU3VDJ
PUuNw6AR7MPMx/L3qa/+aqram5iRAEnXSLMIgvzOfXDeVsTLUWJeKpPqeDOKLP0H6eqyFHs19b33
PwWXBX/Q8eLWUF9obMeLdfk4ZpBGOYuU2jCSknYLXovCzr3/Q7Afsa1uxGoK9C20DVOflkM/0/Ve
fGG8r9/H1JZyX7aVeCPuZZ/67Oa/Q4aKnTMZaTwAvlEjDwFP8/J56a748UkMqqvWSY50r4c9GVPI
XpepJ/waaT02D62UFsySUGaFQk+L4w6j2aAkGVYhiiLLtljLlndsTfbVXJd12aQQaa4d4h3k7+iv
pWYq+Gs4m15CEEWGkA68QEH6ge8uVQqHJieV7/MHiQsPu+hoV+B0/lOMWHTi0cKiYyKzhZE6Phv/
D+pkVlQR8VfRQ0iYVvWjrq1bZw2Cq76g9l9+NOnODCI9agXV07cOmR3QfUBeNcy7hROR4keLe7s4
fTG9z+QJspemQWmvtejJaYT7T/PVIwNxrGa3LWvKl2/qPJd4SURFVMe0y0JRFb25dCM7vGgk9jLp
9nGsESAEE9LcBzZem9W/GnZ6eBHXRupuWalFgJuF4a6hL6+mfVqBcG51FdBuAqtJcVAiKJ9ZV4nb
RMxGts4jg51T8wrxh1kFOBkzVvv6W0FJ+zokaLkvh4ZSz1git9GR75A/McTHIG/xbIccP/dPrM6a
cVaH/deQKlVuq6eyA7OQ+LR5dJmCVbBr7LpSDmdI1z36cYXRs1iD7ovRCdvl7e/xqXxXf/7oLHRM
+kMfDLRn3xEL/8pHjz2KgLQP+bAM31LiDokfO4D32Q60sHBAvYLeQ6S+674AV0bXbf0950Jmzv17
W/YCJRcSRL3rx7WNjInMhO3j3LGhUu6dE5jovucYCpFz2R5dRMcebJpnMGbfEnoW7nxoFwNHxFhx
oHn+8AK6GQRr5Mb8oh//lWjUQqpRUrJV6UPfagVCA3h7K/kYgmM7HVefixTiINoU8gm2SUoqiiOO
roUuMbfhA4QrYp0DIDw9VVvp6YqrCi5/7vNJH+XMMRuO6NyrFu3HP6EngrkdYW9Kob+vb3oYSOSh
HMAhuGpbtw+IHcApZ6dgxGmLPc5Emaz7Zq+PTNc5rjXcCLGFPlKQjSiFOlSuDRTPLrkYMrObH7go
eXZuc7/W/lctyFX3zWdz0nvNb6VbXVoXMuOjoyg0Q6prqcctVObCn/o3kfdifKo6Fxmzgt9XT5SE
hC1uU+BQdcXQRHr0jqPJbNlKSsO7u855LISP6QPpnsFMilV3XWlWfATYui6wdNR9ytV1AG2Hufrt
k6pD99C4Ki8yxjkWsoPto+5cbL4hFYcJ6v1KtvnLcDkjMqc9ndkX/DtyLfqvWdRXUAPxYVoD0tbZ
10mpMSKj+4slYt08OqF0Z1f3DTJM55YF2rFLOC0wcWdEzBQrxFfWY1xd3K2h+ODExqfP+TJjbSvq
+l4z7LeT9iJZOdE4gqHd+5fdbrZALcpn2fXOJkDEbR0eRRphcpHygSSocy2um/fvzTCt6qhMcZQf
nVunY31+TLUvm86pH2vduoK9BMJ0DAMSsUud5muRUEkRxgZJn2sr+RsSp9/Ysq7yNwgLSgFD0//R
f7bu48nw3PMwd7psrYXNZyaiSTbUMuhx9tVsssP0r9Pv3EsNrh+r7+sPTay2UPvWfDVj6nSMYpSC
a1Hud/l4bdfEAn00lRyKmhue+/qxHmxnxZ1NS8nl1hcAJH+VNGzSHzfmIHRQxcGLvtQ4nNaSsVay
ocV87mn/b0aZn900ISeLUAh98hROcYWDzKXsV5C3kmkUaYRqybKqVhX/JUqbDe8j2VwLq6bH8XlZ
T/6PpftaTmRbggD6RUTgzSs0RngrJF6IQQbvPV9/19a5ERNzdEaY7t3bVGVmZc2EIWHzFHrQM+Wk
RMXlLFVMt9OFCJwL2AmE50YbI9FILAAZyxD0CH5OP5fADWZ0yiRY2LV3/yxW1RqKuXR/6AIwApYS
QJdYF3HlGdGmrcC+wph4scbVhIbWSbwo3+4S+2xwckzPcJ/OpnRj3tk557BIh8rpR0ApMFofaqln
NTmbB4LISe34wFcaM+ENtAD+N0CY7o8qvsNVTcfnQXYGp7FDOhF39el4axIzi+vLMK6D/UBkpDBi
dO/gEj0KTbTdfAqJxmQN0/86NNj4qNKWr0J8eQg/ov0nj9kC24mmg4DNeACgb/82NXRmt+BBpmuZ
n+mtHqbWJKBOm56jSyiznlZemzZU6iHkos/afkmOwhHquHcEBDgdftjYMkIWDg3le/fhTp7YMElC
+LQdOPNnnmcaYXbW3RUdOzL6IfeQSzXCt0C8Hai69L4Q8tPK8iMzcn40Q4Hy26HPoIEQKN/Z2glJ
OSbnZoA0QNA6HwGehDrRUqPDH3j94NmsF3T64yM1794dchEpy4tjvrxEpZh6Nz/MvzWYSNpxNAgv
399gdOsBsKVvGunSueqx0sv9u6ei3Pvx89rZtRJv2fa0DS+U16WGhWYSV/SJGjI1Pd50wx3itP/O
9LjR60nrSVjMTFXEKAZJzVu6dqyR4TT20MKAAO21see28RUbxd80edGsPJCrscUbT9Pp2FxY/KGD
AeLkhQaxWRGqlUSpcmlBqCV3m1gS10SIcXwSIEAOIhlhKuRQUuCNoD2DSsr8L3gdu0ct7iyBJMRX
LwNKZzfbFzgY4iYA9R4W8Zk/3nWw+8l09+P1wK450AW9En8WT5VUd4cRObRoRawiNy/8T62qVodV
iNMRQ26Zjyb0HQiCL7K02Dvv5P7Bcx0++qr8DsGnnnXzpc3ggj/FsbT7R6x1/borS9QB8GkxZj+S
X5f3ZHPaeI7zZOV9VkLOHzM+Fa1SVU/2KfuYN17B/SC4aGgXyiTBDp1lSJ/SDjKcUNMxs6JV6clz
jJDyFeWUNLwiQo68M3VRE7jBc+hb5CVIXluDSH8LsjWup+r+OddT4o1kZBrTOCdIRJJjLYxRTaza
kpVHvryy6ClBbSaT3PSdzgM47s/zELEQjt+7wihPOfFPIWtw0fhvQFpSwzIH+Go2OjbXw1U/+bV5
X6qz6yz6AtbCr0rR7Nfrd/oFuW3H9MvkmFLoHd5Bj7WrTOHUz/17VOkU/sIjHnDqBgLtJU6mVekI
BK604E2VviwV3sUpKF0OTZt3AYjhV5QIUK0XRkCIEsFtK/aD6+RjTvZYm3bMUpc7/YCgQzxZziTr
gedVuH59o9HQ0eESiuZjvcvv82v3e/6iWOX7H05tcfX82yi9obucqgRQNYnsDTLBFsxH6RgnfkRP
LFoO5+exOrfqJaddhz0reLUYTQxZ+4XGBIMWfqGj0AQobEAL6BJCtpEDC9ays11dJCuE19qlfydt
EOGRC0N1y9PmYuY+akxo3pXPZmjxsL4n0LarD3t5AIQfn5AgFA3fJkIukWMUa6wVA5VWo0LtXrqX
LxF6r0mOca6vZ9P+qRWgPN2u26BMyVYYfqQh7r7+rGjMwiUrVc56gNcsmo2eaNUTb8+7md/rUBRb
lqBMS4p3HRUCZ3FruIxCNzA1FQLKjuNp3UnP8jPvsrlPmF231+OQSL4dM+jnfSPXSQy8ofVYV5d6
vClNlYjEc8XVSCZ/GCXDGbhDYj0QBWbxXy4BpW3RTDlEHYATp+vtZ3uv+JcLZmKt2yWWKd64wbVO
1cvIIqCFOfyAw9ZVmO7pUHmGLuLp8fkQac686XmFYzkuG/6Z8qxKon8jO5Q8nDZNEO5K2Ko4l+LQ
QvKkiO7rv+3LUc4M2ofax6R3CeftyMmVnJGO6Ee87thBr2M9yueXhs+65+oOWEsLeOp9eZjBkVHp
+0mlXN1nJe5vU6J7zVV+Cl0VD3TnevrKDMVBQFrR2/re9bO07EBuAv1xYv2Ij5BfdufQRF0arBkN
TGdOPdNY5MtZ7l0aqKjN1VhX38K/W5PEBPgYQCwn/dMy/UGmp8mqB+yY5XTCGqwH7tF4gzVuPzRP
LviqrzkpnB9ipVOGy0Bxkwm34yNOP4E1PqyjMNxuLQFhgNLJff6AZm8OrzZWf/fsHm6tVbYNehEQ
2JoRTwSUineB8flioKtnj3mJqTaP7E199eCtZx/8NAiXCX/ycywKxpdwRHJNroAfOQKhyan35K0J
gThMHMuy4uDjeZlAIQDBY2fApZf6yc/OeCYpKztC57mvumarZjZ13KmXH6ew7YNNT2Y5yY8FBA7z
eweOcx3yWtOjN1C+eCTRgewxhIpYcxvVG2L+LKS8nsrQiACggNxK99KiG1ZcWBk4ssDQvOrTjgjU
dwuRRH2CjORXwPdi/Ze1qL+uoPBPNQBzPPI+AuX9Eyx30BLisFVdfPdHpa+6t+ECPXUvb9v7dqHz
+sq2zvV9pni5QoRq+d7q0cj3/jqnoeNznVhn2lph7gUrTsnjjLYBrnLvWasn/Cq6/+Vyy6t6dpxs
EvKProPcv9M8UF4DgJfjZq+E6F6bLisXsdmqAjwUtuZnCZiYpWj56L7+E+LQsjYRh8qml0XSw5rF
PUZ/7dinXzzqK/gIZ74nBEX1UBWUs316M9CybOa7fh2oux5qTaTpcEzP5rFI3GT5ywHqIeY3j2wq
XpaePUb+AYvC9trfmxBggc4CFBZGPT8GRYkq9jRgowBzktSlygfG3L6F92ugm5PQmXUH0hSd6mIQ
Z/3lUQatIRAGu5Bi3FVsXRthQiyvjUVv2zGDrvPm5ccXAVEsgMVzCKyzA2w7jtNHBqNkkHYPvHkg
VPf3ypwzNBmNtQQd+bHb4alahs17DpPHj9Hw62myLN2HFZjZRuVAj4hyNXHjdylcLgkqk2NmfrhK
Q9BUkXacFly5A9Yyyc8CjEaJJ9YxRCGokC4tP4RS4mgJkuDx1k+M+EJTCv5kaVtBdK8JX1j6WUXC
5LWPNkL6+E0CimCNp0sH/dYXVQma0AOXwVSSYPlTzH0jujM1NSgZiso5cGWDCRnTKt5JjtL9N4on
xdrsHIie2G+AloMZW5DYcYB5Lv+FcNXUtp5ewR5LvPrvJJ4AXWvkGdxQIA10xn4ml6CrWMAo8kRO
dXZIBXwGv41n+XCCqapAbeYX/ZdFsK2ueSaRaGBlxADN9EcSXJcuN9OrJuNFvEBe4juhBgzKKDEd
T55CEUgBYjuMYsP7+NmIUbEzhDuHyJe0rsYtpx+nKZnNz401caoSUFoIonp4cf9xGEnDwgkqJBdG
ihkD627XFK0Iw5wMy8q+cz+oyCjNvxhs//dwzVRb4+W/VO2m5VahTK7det1aEGBwvDUVK4mI4sHO
eo1+H4kdhVyhwcg6qOaW37CA6Fy+hKXLUssFkP+efpKoRW8H00bnJmapnf9YkVW/BnkHczjh2cR+
Ep93zoNbb919TlvImdAYArPh4Fd5D+/hmiWsI/is72qPnj1vIdWZcxHDpiJPW1mg2KkfiKiPQi5a
fjM/CU1YyLYYSyybB5adk/2Hmu4XE1K6IupMoPeqlx2H8ACKVqd1PrTmlXhjN8p1jbqjNwDckvcK
3gl0IXwd29j/TjXBEADPPMyD5nHfn6SEWHzTL/biaFpkN6dzFp/P9Vvh14V8np612LsaeQ2mL6HE
464ER0FGrPqA7sKuYi08TCBu1MOvKQyCsiAVCgmkOgtHbvE5vgcqNSn5wxY9ZEZ/7P0kPwIRLmh7
hSUE/lfkO5wKZPCMZBcCoFw33c63f38DLKlItSZ3hACE0Os1yNDAaGP7JypbDD3Z5pLyshOvSppI
kLcBseJy0RfSbzMT2vWlEx/pKO/ApKv99Oc7A/xNFc8Ol4JOpcWMIt9nRMVJSgwlq+8m2t21wswN
oKNE23aC6hFwBPr1nAPtc0tt6WbgoA1KnXxFRf0YRr8C+dfMm1VjimVeUjBJn9tUF6HevwgcTOqF
HoxjHEvC4FKi+Sxva2yGBMXEO7YFGwexaKpbIJqbu08d0zoc3jzoMGNuPX3FkIWB7UhtammDbmuU
b7Ire1v15xy7Ia2tgL8c2q9/fKGbjAMlryCxGg9Ks7RQVwhATLZxshY6qry4B3yz2ATxSW6JQRuZ
zp3YDfsEvzm1oA/Lz1iU2lTOZdIz3OetWhBrYSgaNMCd+LvijVoQCE0TVcU1rWwv1bnxKRjp6pla
4SgfkSqtMrguoI6KXLSUfYYKjq1ShN8ji5V6HoU1vp9KR2Sd4vxrOSfKYJcHyenvx7HGWR5aYChU
umNiVd9NIy1MFPB5ifmVest9iitft/K3MsKA/t9u5c0opWp9Xnusqs8xffiaYmTkV4XP3KdKa1IL
vJSmIFpH45rOGlFqzliEyCyUnirLNazroD1Y9MLSEvjFVg1wYbK8MP0NieMB5ixFjvcv6mwfgchq
MAPSuPcvpPZOceGReE0h+5tjPf2KRJu+48pGVywrLo65Nr8m/7iXYvtKmNheGJd0OPedwhAf+9O9
NFVpki8vBwsEKRCIqKOb55tR/g91pfkmSnBhExe9WTfiN928y7skYchCBLZq7QMej3dYjQ4jm2xn
0XrYzahtBBm9pC7UyDIBbEd209XYhmB+QBE2SlPnxoqbkW3F3QaNSb4dyKP1pTFt+6XAnPanEQoD
9piQW1W8UsoFWvsE2Fx2DDq+I5em1vGgpunqORQlROFby5uWyHrRCrim1B1Ie6FvH0AMLj/Qno4h
KURaJk3Nq3z7bDdVRL4uLSZAvA1f9KanmrmXfu+zgxKzivh9LWEZy25/dr35wOOfOztaRksly8QT
8clylc2PCYDdxD024jOMWie9/Vi1Ct0N0RFqpgOTJRL1bsOxCOMPLwoPgolD+ETaokK0Gd3Ppfx6
KMsKyjEzukecZqidQ2Ddu84SgcCsQXsG03ZQup4vjawywakEQLrgMAswWnImuRVjSz1E++M/UNT/
/Hcr/ib0Gu8mybGsDd6JLjpI7QbwifB8REiLQCztK3uxiUes9gLjIhCSIciAHj8YlqYNaxmdOzoA
4EH8Osn9WC/QyTPAFqFOzJM1Sd2Iielvs9k8uIzsglKMgH+OFFNJsqYUyrPAwtj+AtlZ6LI0nQFQ
t2HxEblX1V48BdaK6ayIQ4hcFW/9QUhQpMWPrTXNHEM3vkTleqxuRnvXfgkhwNFowElRKavSy8yA
osq2MyUZovTxqbpK+roKr3/FanO3wbtmsPhJagzlunJCxrq8ksoM535p28hj3Bgkv39vz7dtD+ae
YCTW9XrXJ+QwgFD3eKK8G6Hprhu9lMS2Fa3ZzFZVSGr4V5x5g5wtzx2VR4baNjXM81ry3PA9yX3k
dkU34fVqQzWOdG+0QG0UhqlAaGhK0utQolnBpFXTKLVv5ndvZq8HuBzULJKuX+fmtbD25KOHyNtC
uY5fh0+ge7rPbDdhrnqXrSbsGH9P7HCv/aXsNo/dvUa84cyXWewyzPWLhydcBcwz4CF8SVZsS56o
7NnsFPmzcb5GsoDttmdN7CY6dzk+/mO01gPDsBKVq5E5QAqIsv8gae9wRaXtQN+mw8/j0PRptx9B
dGFRgxWYY9mZ9IF9f2iLJeu7GzZS2pAVoHpupXxHyU4lNUc4XqNpjQIBvUO+tZNRqkraq/RKY3Ru
/2I9hj+Qp8mjlKafV9xA7CBxjXVxBE73tpgYHzLt6aUdzfv6iziJBAjLyqq1olWNNtGlm+9ley+W
07fus3wvZzq3c1nelu0VamzXWqbX8mV1ShEHRE6h6atcRmoZaPE78btKkVznTMVdPgXwKSS8xE1n
9AOhwA/4ZJmtIqRl7fLzHiSPuLqSl58qZt98bwGXFDmLZqHLGoDChbQwbNaWc+xbvFFedLXJbJ8g
xFdY4V8QV0pC6wt1QdmjCpPcDuJiT+VZGk4sVDe9//2rJG52ojBr56KgIl90z2WkibWRrV+6q11l
sVeyrZlqpVArOIZ2VIh6EhZFy5fQlEb8R9AgZUrP6K/046AP5JHUWzUR1wjaQHDLW9RaDJbO69TH
yYerr2rPG/yRWnaAEIlgMYKGfKXRbqGW6Khh7Z2UpGDL6bJjoftfvqSXWgcdhRW1MaYbvti2ITm9
9ZVfBM3WVZ3Bq/eVo81DOTTSigzWzUxrrd8mD2yZPX6rEovXtwJKPr1Oyjb9Wqyee38QqXle287W
Rj66UR8M9ihajCdn+0D/hvcSdMVaCltq0pJNbdWWOBnXaWNVJsaaICcSrftAJUP2pS+kYIccqLGt
Xfu52oZf+xWNMFVoQ/b5YJZKgDbQTk+c/3m9lYIMnTHv75xyhmCunKQn9Rpe4g+q3F19saka77tE
dLSrpvub6qG1qsaaDq986Vy/lqkGRU+HUb7s/0rn93V/2UCjvQceVUNQmQtuhc4sP443Xt28pdU/
z+7je2PaX1TfT1HczJqfi9Gz9KzmuAhBJa/+2W78Fqbto3J+169KW8Tisf0szxv53wy5MB8rGrfW
5XvXuRhkp+LgpfBuwulDx0qFhO0ro1HKuU/NpjdfyZ9NZWG5+bpNZHhzELOfEH35wAyvjWs5PwoF
G8qGmHfs2/me6LmT6+RZdSFMAL92v2wUnyxYYV3L059cZ0+k9nH5SnBBWqBFMqloPUPBhclPEcjm
rKxxSPP868P76gtKmRBBKPBv4cnmEnaQVEtv1GjdT74vEXi4sVJsIAg0ZqdoWzv35/0H67jAzOFO
C4NCR2vwKFsuMAEOg0RjF1/p6sikrDLvBKJ3EJQcQNRQ6Jm2BZrz1/KDOZL3p+y4DxXpRaeDgBtM
1VX4GNSw0OHWXqQS4b9VZnSv5JPOd59lrRQq+Z9rK6j5k2+8BbrJS+U2TP8Ci+BPZfcU4N1pf+nc
D1+9ssM825co7DtCF9ExbUUULlYRmcsJWab17Xbbj8/dh26YzTQKI8JhFLwsNbxYnSF279GrOScO
TuFUMexaATTXEWzTe6gIMRlJAkbzcaFjx3B+glKF46dvHHSVMcw/LXg9gNVP0H/RZ4e+2EwI9u04
q0R1Y1/bdkEjBD6FHcp1hRoMjvtzQbbdeNFd13KsMfRC1ThTyy3mFlFsMO3xMTFPnyyaUQxLCvvh
8lV+Eh8uS/P+tr0YphSUyXQIhvT6/d1cOFQFd38/vKLd0HdkTKWGp3GnNaVKuLzF/12zlRRdoO8n
q/0+9xd30zz764t229LxpZS0bDh234Xgs1i89pe5yq6b8w558Ne1latpUF4t1BDqmgVcvmNmi87Y
JLOSYK0PgjFNntOdirZS7OvGKaOR31c5oiveap9bF5l9/aFVwauS6hzL87Z+7I+mDpi9+Ejfu1M1
mLD0njp436vrTHHfdhwEyyiOl9FCldADwpjpJH9jg3TPwqk9Fo1pfdGN5+VP+988sOa7oCqsN+0u
f/ib3NUstpNICj0WuG/oqFi/0pAITSpZ0WhwxTj/vLLVzWDekyywQtp1jhM4Uyc2TpPoNU3NTTfF
i/UU7Zw4/V33QZ8zNOr6jBO/Fqp+uaJXePdPiWv1QtORcQLpt2rC+07okM5bgkDedtdibHbrcrzs
pEcnCqNktPqMKdFkhd092pUGLGSUSGv7JoQRbDE/V7JZOrfjatK66fdVvJL8t5CfRczSPXGAx6t0
7M+y7/d/W0Btyei/Kmxn1hT/GmDhBpe8rSthSgwX3wdq49+kxzQ8dbeKZxCbY4YoUJTO/OfRx0R/
0feGbi5dEmHt3dswKtaVUKnNe1e4CrMXUuKi75S1EQ+H6+fX+VHhdep4eX6dPxLtTSOdiq4WkOBx
Nh95FKNFsrwa5ASC99JlvOw9nQ002uDAkSvI//O4su+37urr9bat6/NRmZcr6/oDylndVApqDjvb
e20xKCwrd400Nd3r7Y42CcHHcI5PEyh8pm5m+a17nBQko6vKnZLExytT/rkMcsBQFUGcKvNNvj6N
ays1W0Sv2n5ynxhjs6z+XFcftbl3iHZJNvY2dVeY8dWisP9+6Lie9M+tm97W4/8WNM5xHbGah+/9
vLj5PIf9wzzNZhsrbc6i/Ysit3xs20hzX/t2kp1Cc99PKNcbOlDamUZilhq7vBy4Ymmm+qZNZHOb
HHvsR9Lv196er89cm/thEotS3Raa8Z+p3Ga0zJU4TT0upfvkNtjWF/wseeRDrCW++NHqk7KKmInh
Don9urrBFs3fHoqQpjLk0n60CY1UpDywZE3saBCjxUCRYtdcGuaPNU6HwanPqSA8+zPta0q1xtlu
QYXEo54fYFZPDNZ7SrhKOfpCtHy/0Oe3Rsf7lWtReFHLfcVacjqFrP/WijoUzIEngdK+VlmhAj8X
RYhW0+OZzdAx056Xl60na5pT8fjGWLapTbdqy02JzPnxu7yU4edUYwqH07WUXkPm8icrGDva6lvv
13myOr0zuS/dcZl9/U9rrCBJV1KVTWeph/T4BTQDc45j08Z8ch1dW3u5y/CxaN4n8RELHfMJn47D
7u5sQz8PyRChLyeKXW31DrhdDh9o2T8rtvwQXyUzkZFJWbvDVO32dmuuhtnqvB828UVJe7x28k3z
lUFuco7mTU6vJYFsdK3vf7dx22amm/tOaMCLACime7EsJVdt6cf2CsbSTWkGwAPOUZadqaTeryTW
chH5xDWhrVpIhA4/BAHPsXzuNH+TowbIRFJBnQpwWdQl35tRIZJoQXfAxCTm0rYlTHA8lwFICXPI
1XyquvHQNL8QYNJbSD9DhMWC/GvayqTLa57g3JvfE4nohsX2hv2fvCjE377tT27fRyFuPvKjS6H4
7GVb838Px/l8Wzx9p99Pb0IHphxMo0kpbR92uOj29ewlexdk+/DB9KDQXIwgGq1535Z0fl919+1L
NznK7d/SD25cxRWnhEQx+1MYP/LF+89zZF88dS6gxIFic5mj2tvxa+zgLLwdPpOjTKiV5r22Z9Ck
G7hjRPolSgvvyqtV7jIxqs8bDqG+LfvOG7rmnErycQ4neoUrjpq7yba3OoaAmp3SZd1aHat5Yqzu
bffGBe9wq1guQqTafl/KGoqbiIf9rdiwpOusr3QFG4TH6N66dafaS3QfUfr93r8+3EDqEBXG254q
6/oUFk9HDRQfLUrb2m5RdU7fhg7Z03C99FlvU/4Ai9IOIXEux5/lTIF7rFYp0Roknqmshh8PDrZ5
pr6RX3nZFidpCbDkJjthgn+p5q4Sis7yPdc5qd/Xqql4/70+iznx3ko8cCquFlFyUSoAL/V+8mmL
yKddhH/SOw0lFtGZjXGmuNBPaxtdrqUku7ZV8zxv/ZeqrAVuMsLbKO41mwqR/+ZaSj9L+9/0cpzo
pDdVM3yrqFlDwt90b86fRX3RsiyWFQXHA4VhYi5wYPmZYn7rcDBtKNrPvGvZ/qqoy1eCkPvdf6e0
IopIx59vp/58Wc6l2DT/Kchg++sm76VNQyGI+9Eg5uNUTg4f5Fe5YerSfSYaWdWcqmWHopYojxgZ
cUzkRXSn4i/uiQLu6na3KvrTsYp613Mz9FIOaU4o90Mf0S+ufney7e1w0WcCQF+06S+HNiem02v1
u5tKYCPaivyzndM72dT2+0gDpkhiOWSyTRi0eyc9Efz+R69A/yw1+jnXMAMLnEYx8N20T4/mq5EZ
S0ryzQgWsJvgJLRJfu54AoXyklAXgYn/czo6TITV8AKqkg74MfUpMjWC+cD3bEZLSI8yt3+Hj2SL
VeFWun9IdAUBx/ep1qYD4eOFCYh2QtV5sr5+14SvOKEpbmYK1cebTbB9thTT7+l/0/dj3cDFinf4
yo8q+lAcwTXjZ9VZlBgzlHPN+WwDvynePgvNBCuBOU7gxsmyvRhBWzzWZOPWezbn8Xahvior46xx
AmkvlYtvaoqg8Gv9Ezon9MhYd1//gh8Tjkup3Z1fL6FFPT5JHGsbVSRQ76S6YlBpKWebNL11tM6U
TmykzraZ2orz09fS7jbZJqpXa6ajnmeYkSBkCBdsc0LBWroV76W9T0Q5SfdyJwUlilTgwuCL0W5a
b6R7Pv9cD6mUuy7v27e3RXcf4PXL1+krPSkov70yZta7o7RQIt7b2R9HWalKrgzeNqm/Yw1SUwq+
kiXoi+bPcoHtDJToazlOtgvqjgEsdf6Q1WeUblI+kKISG1ygv5pf8VYgrP2OfQfhSa4M6WcrKjNc
LcqPU9Sa9iyoWDg+KqETx68xkVneRdGZzusjX523kz2/viDfr/do/y6fezk6P+5lUbT9OPub/z2e
hZ6MLE/LRQu0lXzbfxQmLBAcqsgspEkc/7TqL7+1gJrraNfUf+tAeJTusIxtbT8uOe/RUCcq9HcN
ruBz21RLcHj/tPSCX24/1Y8fbKEE2jUmYvzh/Fb5EL/p7GD3q/9LL7gIrJtr9EpCRyXcafAdWA6p
QpOdVy9YzfH3/frP7jo7hHS4Nvzsrn/qF0KDrvVQS4rFX8cRItn3TaJGBGQzbc4v9F4sqAyYciUN
S3aN/ceKC2Eoq9JLqAdFwMWzGkprmEuGC1ghe0aanBtw9uMLryzXCfSCItt5uhbLN48doQt9sr9D
GQb1xd3YgH8Yvugq+aipn1XCdiegXHLdcZ36gYmAaA5xmPhi3LEd6sVWY9dgwp+/qj86WUFHsX/0
Wg0eHLxyb7nR5tfoZLA1LCh2cvTqTuK3726bgR981YIXfz/UPOq9GIZKgdhlXV/Bmf5c8HPoZotQ
NWU112JQzhV5o/Ea+x4axfVjwLYOzbxDRC8i0uyPJBxKjWMx+3F6v/wWWp5ArHf75fjtoWYkdd9P
1EZ7CUlelZatQ0OHPnZ822ryLbMp75u6T1zkXfRdr7AfUgXQqbkUNWy0WQ6EXVmfiD91b9IcTNb1
hToHjQksunwIO5YK58sPXBULkrNC7V4HZarHMpIBZTDdtJ4zIkLa+cGd+OM5TNJx6hsptUmXqMj1
o3606CuUuAdlboGO8d6MbaNH+YRnVj+s4EbzmlsQPq5p7QrF462oH0NS0wqNmXTPDYX//xS49Q8u
DDoGgnsREZy7Knsawi4COvXEf5oMl+n6EFqnPYbySCBjJWNPhwm2fcCLnLgN005KDqvTGT5hV9oW
s3qAqIyQoesTGqGpH5onUYVIj8ekYTZ2vbvvoQX7ujMAMuNIbFfyjMDHrceOyuwoMbiW4r1XJ0Ga
Rk9TUCo/enzee/ZAS337GydJssw7JPG2wkWikVk2ku0DI8sPmtObAIZJGBcVhbdChHHsXH1dGTEK
GjRQLDr7n0Lmefl+qtw+HBwYxSc0Q9We+sZ744l//YhT7GYqdhSb3+ZIHNh4mVw22HvjzBlD0jAt
s9+btoQrp7BDCjX8f/gEZkqZjzvkqsDl4Nn2jY+vu2w9q0VARl9iZmDEstFCOKIDoP4WRBGkUuny
5VTLjwqd+T+vOe50RVMSVhFRbB+TeLqyP3wthJl0BtBSeHWB7Lf0IJ7gcMWZXT1sNl3JXIsN/ycy
uZufqdKZpb8ch9ZwKwqBwVagbOlstPlY/74SAqaSPysfRcecjVK7YYYDA3f5j6VjYvI8gJeSLScR
lNgHHrflrMj3Mi+fp2z8ytctJ7l4YZztgXKFzvP3Y+bDV+5OtfXvY11JTs62OSb+HwV6mGOkZVrs
UvL0rpbns3iUa2zf4qfmIhHtl2/+jgne5tE52bHF55QQPXgnF28ikEUl9X1TmboqJb5hocNDjIKv
eOMiDh7JtjfpaM2gXtnh+Eo3z9y2ED1E3Pxptbj9XPHR2GkiUrx9wSZTa1n1YAc402ahc5jWM/vh
/tdlhzucllfp8n5LY1w+fE0L5aPylnn0OEYJbQHQWhoXOI5T5Y1LdiBqeiCYKKcnl0dA0hODO0aw
UNySbU688Fg+fAg+86Pb1/I9PZnGh/Fn7faVW05yx8gXHT6WwnFDkiulEhTY9dixxo4kVjE6puya
TEYcZCo+i7tL9fAlDhAQeDY7NgUT62INVPy8pEKomUhFj08yExDBtfL4XI43MVO99vi8HWtbCZLy
YlfedGnr8Wvgl8vcMPNN8nDY9i8742qodx/u8Z7TszQqxKPLjt07f93i8dTPFrCYlfB5nduuMvUl
fnOtXOOlbU5gWdqqRwbIqN0hkW7reccFSPfpyS3Vje/Lc+RBOdlPx4UIbwcm/+Qa56JnEv7el+mh
Pbb5Qfc0P7xl1Zk1oZfdglrbebGxWZlpZOs0b3jE8p7EGrcgwhnnSMtzlfwyaOheA3vHPlM/IBiR
i7AarkOHoq6020UF+Lp1tQ5l1fkT/zz92Um3iDdePkb8SJDrFk4cjvHX7JfZPyUZm5ry4aO8wTW6
zRX30uzQJpPs3z79zxXMui//N79U58gxd7uSrzHtzpQVBiFVdKXeL6ZZcIkCEMAlbJ3qEtrmtNdR
mJCMsnMCiGXCBa0Z+5wNwf5QNpWzx8bf6wgcpv9C7Ykxy13LiW+PiuLBBaa+d1tddyZ+vHzePpcz
O2lKVl2Lk7WS7ugdQOzCvx7gfn3z0ULI9WxDQQXfWlRcwzM+cuvJ7dt8X79oAlh0UcdpiYji8vmd
udcTn5ZaKmWDHOL/4/ZqI1d+DZKT14Aqy7+5umSrsAypjsfnW6fJTmJXce+bD2WpzbQIZHZMV5Ot
+Wx3IUSzckH5TlNHyqKV6sYa4Qa99c0j389Oq2quOf2X+L54nBdYOetQ5tRcQHSLleWX15rQXlv5
9jT5tvibDbnvzPf3037iLkB32NXw8MXpPuEIgv0k5VEq9fDlIuQA1JSXqVqUypSWrAru/liGMGLF
C6XrjFY31RWTH7AFM0NmlrsvIxNDOSiRHRN5ut2cnudlfwztdVHxyEPdxqaHeYzSfQdZN3Fhz7p+
9t2/oYmlNBjW+UBJxduKwbZoPlb0mG98VfuZb4eqlYAkiQNEyUpYzxW+MdDYbWNOkHRKR3dkN/Cf
vGVXSziI97Q0u5si8Ug2kui6XgK5XHc9pV9Ui+xkE2/9bYks+KlgOM1viz1ryDB7iv5/MXLTviJc
Kqf+b+OWi1XDrEW5AgzdUnLgN+HaOGL/0eIYeG8SwxREuyRT4SviZYN0Hks96DKEEpAZlhAKIhDf
eKHY937mq10zD7BVY5ElUS7HPlf1Ob+ORDf1vSV4mO3sS/u6uWe2Hf0edoNP9+j9SXyetT9mgUoM
GwINgiBVtaKwTSvzuZ1G/minbTQprGeuP/G9L0QWRair9TF9p8SSKtSTH5NwpSh4PGxDyC88Vtsn
1CuF8fcvLhjW111xZXxWg76PXkHUf6zyr6zfPm0FBqXwTcfg3qlbSK3x/LrWj6S5FAjxU0NliJkV
HpPJxn4SyIZN2ZKj6O88ckf9o7G8DY2r5+Xt81eUWpVTUgi820Ne10trBiPTdB+GzA7RWoyUIF50
VbD1ZeuPdPeeC7xpmyjyYawDXnaVR4PMSADUDqkYg+vU/GUwH/q20yt0dwCI+YAmiP4gRwuUeHvI
OXPO0uhcW8sVrpXjsXpLVDyrpP1yXneJhz3ZTCQEdAM+bk/ITlNfkYnfrA/Cg1eUQVcgGFIDMJyl
BOqA+4HclOmZFX96njzpBPsXO5JuC5wzXrM5CcKjTjzE0N7zVry4C59/T5RPTBtXUe471Q0kebbt
Ip77+ulW9mu2QFJGH7L4uaQGm1GInE2QPci37JKIuS6niQEwNXK5pqs2O5N24yDn+use/ropGHcT
+f/Pomj1c5xZ9sQbrvS8aV2z9ZTlOa97UfhcxSBzFFGsT8yh2vyyaseT/+baUFgNN06agO/D/Cc1
Z+gtSeGkcKBymA8yp0l8pS/KpXNP/rvFarF7L8fJY/8vB2+O2+kvYC+yq/2tu9xr3Vk/zWsmsetO
xhqXe42SojCvP9wVFJOryiELepRG5VhdFW6t2+p9uvjcpkabzDh3a22vkHeGme/ra/c4DnKZZUc3
0MOtZdqkj9X4sbrNtHYo53zF2Ns/tudGBJZSStq2Ld4+E9/peNnCcZo+Lq33V+fZD8fRzLZnr1dm
arde0kSWUt1lXrk9icL3UjAx/Vn/nutiNpUuhRpd+zfJJT2l84PApr2eKfb131fXZxeGnqC5tZ7l
mhRctVTXzDxhP5lI7t5eDmCbn+PWNgfGNZ1v5aSGLYNY85Ag0sRR9pGuIX06JyEhwtM/qV/hm84n
3d8lKrGhncEKNhOIQfuwGatQvnI+jq1uP1/SkXlnSfiO3Kd/mNMjBKYnTBL7qcns040ZaZHQvJ/u
r25lW6cPPDdicLYANpvfpIT2OkvXqnGtrtuiD9JIFlOMPc1xQertPc5UAoLEisBB71EqN5NY4yd0
sFHebvt9pIM4yWcSwWWDEMnwkJ/Tb/rK+P073bcQIdr+3h9DGYy32laPHqaGpdH1FZm19EKJWM0M
fqVt+Nr22m4yISyup1aNxN7TkqkxskC9jCxELy9oI2QnTZRB7bngJhlUSVMiDyT2/Os0UdOj9qRQ
ISRIePBZNpeFJR8tD6FCs9ELcpF445og/7O9J7rLWeY79+0u8/3Y0A3pjNHIz1Kh5kLBYkR7DPtT
i0PvI5dc1BhuobWzfQ857E+fITx5y4W67tjQutu1ZIfpxktRb/0Jbqj+FzE5NjNdJ4Dndh4b1VT3
rsnDLMvuUHQrwpy2E58+xTOyQ6SzdaKsQ6iRdUVBOqB2mFOCnFN1fVB/OaiCuDiRa6oH1MmrFZRW
ZDq0JwpeVPEqLkBAKKyFDJYXvc0kO0782GX21f+xdF/NiSRZFIB/ERF484r3AiSEpBeikcF7qAJ+
/X7JbOxsT3ePoKqyMq8951x0yKBPEKR1Uu8Bwkz8Ky8B1HD8l0xXSeOSD0K0u4zo1cTK2dVVHy0d
a1Tyqhwka9ekD4BxstmSordTuq2vSJbvb/4DQ0cPMuvYwFutwBgWgxJSdxERKtW7472smoWqkJ2H
rRdgNYNS5rSnHAhYS+evIID271q6n4h0kjMvxz9AjH62J/Qr1nGXXxT2AvEdPqIUYLTcArqvotP8
8zy40Y04/UaNWKskQHaKIhEOGzR7EOQpBUht6cn+SeTPuSsw+CAgtj9WTCPQF36AQGkNLSoPiANF
qvYRHxk33cU+BU4yeeS4ay2/hnPKvYBkwIjEjZWfeHyrIEoxC61iD3hAAbe66WgwBQg3qUWoCDSa
YdH/sjh2EbfbX3UlqNne7bsEQWAyy2awbeaaLqYiqjBZLTSnbbXA1Q+08uAILLLVgvAIaHjANO24
hlqJsQfOAk5z6zJjcBqt3Atg8XBjwUM0AD0l3E61Vt1YmXTdvAJRDUsta+OUFntpabaC/CBqFYt6
0udR3IBByP9lK6XvFZwXySzgbUgb5At4fYxdkBsFh3usod2KoSDgsz+DseFGmZZgebQ3Cdzri4+v
+7YD5u+ABQ+9JF27LoOpsTY4t9NfEov5RNB4bi8nEo7bJw1DeyE72kK1J95CFT0zELLsGAOBAle4
DZbvsu9qbL4tZ1nZc/k4E11ugbITb5zd7VOZe1JQSQ5nfVr7UxPK9sVMxxnT7P78jPJPnuoAaGTA
yIaa/r56fd6wo4OCBn8YYM2ETYKbYLG3JGSe4hEla7ro7e/VdD/zFv4LhxAMMimq5WxePcgf9x3b
Gj6fIE++9i5dybxBjHmH1BCoVILkMfpCA2g30F1srEMKRLswWAxRpOhGqqaRrhXStsLOhcesL3rL
zTA3EEBsO+sJx8c4/+dgzoWhILZUzXwGU87fiypneU6G4RbDI70/qpyp2xnzD2w166FuWqrChk/C
49cYWkIQe+NjmG/ryJXlr3XbRkg4Jzqrmp3S/yuOmKt1rrcyxRn1uAy86oySNJYZCthEDncQPCC9
0aaXj4hEaESM5CE6JJ8cwf70ylxb1vPEvw+rd3LfA7fHgBUDr7wgSmxBHh0DrNSScnmwsz7otphT
V8l6FQZjOZHwgD7wKV0Zp/jXQ80PeK0Cg6k+xrSWCE46ODcRMZ9U/NxPyNY+oyW/XrMvoiu3b49y
HO7GfigxMgMhm3iO6RXHuX21PTD6LX9Kb98cRd88B4wIyxcMsYVMAPg868+4ayGI871PmnwhoKNF
qCrS4OoGEKQ6Htb3Ds6zRa84csuWnrez7K4yN4SK7IEyc/h+zMT2tHYl3GGV+TQ3WErVV2Mx3mAR
vzlIPn6d8SD8fCZqihz+y1juk9NTymH+ug55hWBnWhUt8PjXGZhvgj8PqOxXV/Q4wLzebmhsQVxA
F+IfwhJyJ+eOgyoomF7695mfPevOWnEyt16GeN+LEkOMqOwvTGDrPwMWe0iNkLs/aJ5UvcRQb1UN
EJESAYIIXgXJE9Zha14ZTl7Yne5BE7tqD6hajf2L69dZ8y4+hQdWDTcBdh8zYHa+y7kscelHOEZA
N8C7C2x5gIKmZygafv9YEZwt3wWH58p113JRK7ULSpx7YghAMwivGLJRr8R4PqrDQsteSA2cov9e
L2lhynVMQvC5YYO5NuniWKOjbttyaPp154k11yzrCcWBhk38kp6lWgoGAWFmGfGYRY6Fn0VjN873
S9oboajHuS8RnRPdbSf65OttioE4Pexil08prj+bTM176L9lAm2Rdogflw5D+IIv9EM6oza8qq7G
PoXVu8piiPyXWuFEhORBva0Bao3w8BoDisCrDGR3iUI3xAv/5bADsD+SmCoWuWUjlEfiYE4dFt2w
0iC8XFOJVg2Ze7CM1n+rhS7UUqIeyIqG+CYDG3OIZZELAjNYA8WazWGXKLoXkHV240Wv8BOEoKwZ
Ck2iee2EVyuM3f27TlZQ2Nru6VoQLPXp8S0yqTBkheEOEZeWdQfTT4Wrykj3FREfFHZ98bv61fTu
Kkcv+7tWsZ01/mls2syxnnQbkvxqpgL+D9cNBB6g5gfwbdYrFnE87WAQUlm+oo/PtjMWx+YzqErK
9pO1heeUTMEdZdpsvK1FVNCcj8Rn4nP3yxBb+mXA9cLQYycwY68LqVpjbkyfwkDiLcAbmex1QDCO
4mCf7SWNELwqELs+2ALmh0ueenji81c76zwJGT9OS5fRKX2K2jgg6/4aZk3EEpCF/CgA9r1aKynZ
Y84xTkqf3tJj9R7SynCrwUlB0E6gG3w2qp0EQtkmgHtIgLdeW2nVkB7521QrO9KqcMCZB7TUV99p
MYIE+S44aJUV40W4AD7WPxsmgPF6SNZl1feqpGhgm36GJx4UPpkmMZvdEOo1xmcghDmj+3rIFWgT
s6yfq3XHnauhOL0Cz0NAvNi7ftSHs6QIhdp+o6wVUpXVfnSZvm83w1Wxy8SI67OZpl+hViFq1q+H
HIWX068lTaPwJjrWMP0YhZ2q68q0ynOZIOtYmjdxCECHgZUcPlNA0A1S9dytHWwZAouT5Mtd/xB+
Zev8gE97t24XYyFQRvycFEMCwhkpFnEkWZ7P2AQ1Ang4YLbfm73Jkf3O0QeqtplH8ynkCjzD4BeP
u5bSgTOUzDTdmW3t+ROMJxkFd8Ev+QB8UtTksu0EK3fOUdg8zyxx2meUoFRcpfXWqf9nTCbrpv6Q
Cd6JBZYU5eP3Mw6AxvNO5Fo/LZQsyHGE/yQp8lh+/e8Z8rmvZbZlrS1JqPeI/BhzRQzjaZAsHtXC
vq6oskrXvdLZfx+2ONy3qpIb8KXiqXFGIlYor+4Njo3rzFGQWDWuk31k9ibDEXxp4L1xf5tZ3qwo
f8QJ31csrGPP8C7WNVcVTwQvAuC/auTTiit4RwQMBTqHqrXZ/PqID3IgHKq/kNB43ZbFBkOstVKW
LzdvBjux/LEEt8yr5feuUvPmcRnukW8t8CZW3ZPxr/wh7HF7k+44Uxydbw1ME0PzEs1dw7tGx/Gi
OC/XtvOS9+/M6vuMUEZphgISGydVjepyyYQYasKSEFTvxelx0R4Sx7u5Vfln01ApGJWq5w5lYLcE
5wXktSrW+Isnx4cn7rPaaxoLfAqv/uR4eBkJjITNmEESNngljI0BNn4Tli5o7wW9Qu8pMW/TmCaF
UEgFpvElHlo276tYekJVHIQNVxw+zjnHO/OQzu0NfhpraHGDfS6OjMXZFVlgCg99XXT7x60H//1p
g/iTRZ9mmt6ia3tPi7FA6fCbpATyCgLD0iBNra99r8FTu2M+gPtyDELs97s5mmgURltpwLrnxLy5
ube9B+fO6vLx9E3+rpMQk6vsWyh7bLJCPRx7khCDh1eDZPM8MiHYoVATBQ8s4V/ENS8AW2iB4+hj
LuEMWiWFuadts7P2E0+jloWDa9vAID5jXe9wm226STXDOXlyrzWcG4Etaxf1bDUJyadPMMPu1BMz
JXyoUCUY8ifTzpM/JbXk6qP/gjmFxGX4BoGF1xZOsO3x6fPuMhDo7g23xx0/uZHhXUOhjx1wgoyK
Jm/HmTLNcXadKW+dODj7SJv9EHw7s8k/CToCPv2abaELYxOTzLYQIQwlX/uKlGcdFYRd7MWr8J1q
SxoqT7PF/IZNGQuV4pm72+NirRDQjjamUXXFWjzBRhwXslUm1s7SLA9TyaiK0U1Tu7jPSuYthdLw
/FXCHQL9Wg5fGf8MeU5SPwz4JbUgCL8ba1dOzpTDMb+Qr9aI+x07KiQGk6C/eBgLmp0sF3eDQn+b
3HlS94kBS8viVg9IKAT7ztvc/AoF3KRTfhE7OgRwVImOGPk6CesslRcexGUnXyTnbwTNnsOy/VeA
ZXe8XHfx5JE2vLewkELtRZuc0S4HZxC2sS12Gvut4Urcb74dYmOGDbeMF7DxfWVcCsPp2PVMFKR5
+Gz37FtVdwLLFrVW9NBZvO3fj7Xpvxvd3dXoZgbYangJIz1pQbxxDcnSm53rwewvtFdniQGyMbAb
pTj7OksrtxLHH8aXcZiuUwM1uDixFNBW784yaR6FahtK3TuqJRCk6OrLVs1cG/t+K1CKWiFcs7xP
35phJsRf8A+LEPvuDQjMV6xSAKcKycIRsTOcWH8RzNu6tsOtsYoSc/8IO82Sc4T16IQp6Zof005w
tz4C7EEhx/3b7LZ84kcmsi/WQ3VykIcwNfVu5s7lGehCFjqurb4CdI4m1MOBr/i8Pc5mOfk2MhGM
2nz6WTgE7xK+b1VDwerZYWyWVxR85P/bIwxqLK93ij+5gewiBCOGDY2nI3fjeUOggL6yblDictDs
AfLmk+QML5SfhtK9uYKdY2R2CAPkjsFm8RT77m7+txbAmOpE/Ad4jp1z/pW80MkDzdeMNbDkEPok
ymGfhe68AFuLQFPPUnKoYVyDXeXVxYpKooQZn+eBFAyY6FCu4wdKihs8Gw/wQioLv1Vxb/22+A00
VstbHK1CvBn2iQRKZCgFpwda7PJ2dp4Wmsq0cPcZydi1ISt52kALbjHcQcKBryNG+o+W2Nmy7e7s
dyB2t8TTvrck8ndrB9UH/g3XCIOTx0zVtvfuLvrkPa2J2tLEZYIjGR4WTchloZc/+TohhX9ciK10
4IP3yQQ65n/GIFCBXdwOTWVfww78rTpUi19fq+Rg18x2mhGWTG6dGND/eyGhlrV31tveZXxDUrp0
VkPSSh7GU51nuUKXB2NBlkHv4QnzYRDDYn+pbF4DHzmssG/MHcaegkpkUa/LaWKMaMORAAhCR+EI
IZjjHGGepuU1SmGC29fdk9UsnhlwT4mBn5LdMIaWPjy8vMgUtqxcj1k1jFIyUCg7qvo2WMmWbqrd
tO6fYlrMQ8nafuS1ncYe2Uq7//mxFpZREwpSqliOirX9C7flYIRF+tU0soTcIJ/An7Nf7LSHSEQt
NUwZBW6422Fx9uHgeAe7XH+zbrhNlsSOESnyYs44qyT0ccwtxzKQNMHKmXK95GwZREsEw+mD0ZGn
clps/+Da4aIV/UMAQCO+5WcsT3p2iFHuXXBupqYKWnYmfuhZysuvU2kzhahKb4K2qE+KfLmIdMCA
2baelfUVSwsx4W5cet/0455VPdrruriHJ+WXHfPK/8vT4mzLflyt34VkHtUZ/u8o+fVAFzm0IENx
wObxtG57vycp/FGIWh57+5IYeDD/zUpbcnUM0inzVzcSFlhSBsftPZtC4hKiALw+hr7K+11D0kzD
zA7P59uiGG8zPD+67zOl9RU2lWKLA+9QhpFIZJ34tnr23FkIdMKyWUhe0kL6sJjPGXBBeuFpcg0t
KZkwRt1F/uhYiI19yPm3Yl4XTylZ64AG//epE2pwNgwFXL9cZ26SiFf1WYGRFQfVCasQrFeoLJkL
+rT6z0jPhxJVxtSFvSRWiiC+2/zPdro02Kt6oBvdjNmy5xG2FizCiZFav4XoGnV/X1+/3ic+584w
rU2zHHtHFt8FfZbboDU1mnpygepzwVnLsJTsnfcuq9urKQp8rKj031vR17Q4trPkKrRUq5tfLiO3
wg8Nb/b3QMPoMBaRPNuru7HAmkjMi1fgkgdsUZt9fPmlMlYYoL2TdxtQKPDT2ZGYK7xglO/DmmCW
Db/oXRWuHiPbcxXEEoLPDi1Lo+rcMJnZXUseyk7wLyHt9+YLIdI1beXQdTaFnAExSP/3edAC1fMJ
0vboou/P3dgNlQYh5SAqd3mqDRgWKpAMjHZ/y4v6PPWUZ2ixG3NbKioDQUJMnQEqEnna3TjA8+TI
ElvbtcY8DCLqbSqM+YhfEswMzgcOmJJxpn4dLBxOgwjuXR4/TXqKGsspTHqdV2kVvDqOw3ldWRoh
ImzpFZpj+HcQu8VnlswOsh1zapLowbfG4+sxxkeOHa6caaXbQFrB2ewE1QnLyX3DruAp8tE4obqi
ZpTdPkNxGzFbb/cLJ/xBBjj6pbVWnFDDEITmm7RzQ7lWcqUdpJNIoFCc6jYXQ5c208OYviCIsQ+V
LyWxaRgZd87rzbg+j+ZtzhJqEAwN10bFXD1nOipWkrP/xBvC5KessqXO1vBOMiBFlioaJg9N7Z0Q
Hef7/DfqAJ2knFzHOUbz/I9vDhL+EwRx5r6eqvcQol1jIswQfg5BwWFfGJxzGyf3yhVLIovL1agA
X3ZXTWllt19w1YcAemxFZFTBEK/VTEr/YN5aLH/nu17m/pZYtpff2W1vWeydUi1aUdeAgt5/byA1
C9VNuj2PKseEShyYQrGzPtUu0YuUMHOol85foNwWgMnbJZp2kVLiIzFSP5jb2evC5/0240lYuBXc
p03JiLHkPHb451xJq0HYkQKgVMXTB2t9IV/PeGkWOodKE+ZKjhXE2/emHw7ux/6et4Jti3tc0T6M
buJnWUIls+J/uaqmfU0Oxm5KN/zqzfGkTysQHOiTn8zRPD0kU0qPSGAij/1lf8SMq1/ejIV2lHfL
5xkN0Q51DRU/RokuTLF80TL8ZLMupMtIOUxHgih63OEcicRp4TXXSMAv05FTfAjzJndfexB+g0XY
sv98nS3kpAZrn21KVVgM59mvh9/pKPhcYYGf6KVn0eh2KoM2606sSRKZ/hs7xZdVh9sL2bcfFndh
Lh7rhNHJOps5dunJR58qIOLNEA0zFepw/dBCmfIsm4ZjJ/qQIonR9sRmVr3zRANTra2sEs3AOn4e
0B+DX/Cjw3upbrFPXxfDdYsY0yyepHnRTi2aNAaSHuTp5OWMbKl3yYg7bsHlNqanRhBMpJkz8No3
ayV9K6KSOPZDJitJhrDKiPHLoHd6C9sOTMRxUuom3go/elxmM/DWphERUmbvJ6G/tQ3DP+xnxnJL
Co7OU/NcBMA1FqPuN8kZIRSRym7szqJ0PVivafWWrhtEarvegk7lOq7T6RcSqoiesDbEM42Ixjbx
haLgA32iTdruGofnJvKSgnyvGUlGhDPqpycuUpxFND19jPTfqaHnRYCss2lTQXhhFJbhnJPypU+3
f3Eh2rzLXNPfZn6Nt/ok7N+Drs+/zAe3P9qtKAkHTcyXRxvloRJBuIPGz3+if/fWVhzXXn4C4hsF
Tqf1H7zze/x6Im9AwjqUQ70qK51tmqpQLKeCdF0YIht9mcLYZutAAG7E88OYJcKjwClvxFczf0Z5
GzP5vh6YaLv8wSGwx0gL1LIvn7gZpSGkOiq5qY2n98N7bnhpn2qm3j6F6k2cN2m2SqCunyMhjk7x
R1p2+eZzy+7UNT73H4e5VqnRXUEl8gIff2aTx7dbmQZ0BeFI+VDNU0rh5TprxGVndoe9ljBZHn/H
poNQCy07DTF6RZBK+7peB+QRBTvh3H22rEquTfVZsOSOcnby8IzFcvZQxbF4Cpl41kMQyF4CK/zs
CH8NL4xy1Db45Of2IPZSiaNK5lbdmFLTpwg48zWSPsdGPwE6D7oqA+qpWwzTjRyMJM4qGhh2Ge3A
ir8u3+mv3KmWHSaHV5Bd0hqC7/cAcG6niVykMfQ31fSttvkgqqBN305tRjcshig/w6NZmpcDepmT
sgGU1RMF/Nk6ZGOmnzX1xmwEiFmdgqKCCbr2dTCPfm/JzhFX49RctfKbavbRK8H9FGcF3mrRiG9O
OXLconY5vEWXxn03yBV7+9q51DnnyJRg/CtTz9u57SMUfI6LQ1keIvJNRL3TQu2xUEuapE4uTr8D
AiVxRl+4wie/ZBwRf7qAWKRfPYoR5/fzqKhknwWVrkTbl33zcXrJ5Gur4rFyL3Ug2eNgtc5/61s3
BmOq5BcvUXaQEIqYnlhbJoeZfKuYIj9IxKk02pg4kULffL0VdS4h7D0omCdobCHZ0S2HzS0VyI2d
vZDP6XFbLexkehzt3XwSMOAyTOZ0fysn79UCSQsyFkNPXwJwWKccrlN9W5qA/N5pQC0gMCR82V76
IRdYpRSNWkdrfJo2H6+FO9vwfSTU2UvvfoopB+teXy2Y8EITGQAX/YbDJ5jkkkmgJIcHtwibHWe+
CrTZeWaOr3QbJEgBwFAUoPvj3fv+WocY3q4+sptaelN9XGG0t82DOgFktD+fXm7TTDl9LJRz+XF2
1Y7xajD8UnT3IA4KAWALBA0fPZ9w0iOg8MeyAQ92VqdziEbo4TvadgE1DGgwn/klSoV6Ru7Hq8Td
yMDOlbXtGNbYEmg5l6rXAs3vVaFmqDFeLnDB+UpX/t2uv1yq1t5S+pu5ZEmrEk5Azm1Drte9TdT0
E7ozAEPnYn0dvfub5GWQit6Aj+bkey/9wrW5vtZP0esFRmlf06zzfH1Xcx1Q3EjyHA0fn3CFA3BX
SPXMm5vGGri4zxGFsEMZ8i314xKlLlSym0yURoWfUld3150DoGfv4R6SO5crH69/uQe+x09qcF33
CuzpJWZc3qCY85nWwvjP46sij8h7N2+mopa6su6vqqzgOHQ6YIgF0qk6uN52oqG4vfQXgH+FAGcs
jnapTuiYypwDeldBd252WsvvoajdJaQHiOOlumQ8FdzEPwI5UA/IOTQv4eE89Igk3Yux/txdkAiT
vwq9HTjIW9Rcrt5Un/xNCgfhAf06yLUQbXSlfpapJ/BNTj3J09u/B9y268bgohARmseZprXf05iY
B5w3wkHcRgkAOXIGoeQtLDaOPbBQrJZZXd8gVMC/b59kHFeBnHHQW08HNMciVT/BeF7/jzu1xnaF
t58JqPPaXjX31nD1RObJOQxIC0o3pl0F8kD0GTDqmXLKBCIEANe6V21MgGJDZgbx4mWvpmf3JSsk
ZC6fpWv4Plfw9fjgpR9rqh2/KCf721l2UQdqnOWSdTe/nvjvmlHVzA9o/3wSLTvLmb0blqEQUIzJ
XHt/oHs5405G6XTznG3YKgDhmkxv2f4dRMnv8KCaLsd1lKbNTCs5sjT2+XQkMvK2rxNfBpny3+0c
5j+6hx5lo6458h45Hd+5Vke2QKCIx06y8Obf3ki8qENM+go2SBC4n4mdTrt/NkP+Xr3YYRL+kb38
WBpyxtShNjQSpgfnR06AJwWlqOSie624fNtErXP2K8O8AqvNH4DYI4WZ863rSuE0kWjDqdFQCrDl
GnCJr2VBfCdksL2t1Waz2kj7iXXxPnYwMSqlWAROnYJh1HRPsGe4BEI+zAjHQNf9LUOTP9t4RAH6
91DXB/yveum2B+CKH9VCU96VDdqagI0nsNFcgA/bdcEdG0KWaWII/Hm07a4VLrCq3W6N+DjZIM+c
ZzAcwbzGmYBuzqslOJTnAD5Q7ktuPpScHsJnCq2MCKlRjXRznQFsVWJ1FXJRaPr5h/bcbqHoi+43
J4QGP9R8APoeFdJoKK/fb9P3q7i00BZ7iU798/jNqu/TLDbtJZAmKpf3c1VkZbjHtvyzqv1L1nND
BZPXU2NXy9aPrWUrNzwagHLveFGVcRpx7D2ULQKmb9Mi3lQ54l+hr3zc29R+/M25fGtex3R9a3B3
1xq7VabDXKV/3iiUt7VdS+Zz+1Yu+pf0aWMlGqXyh6y0nnyP6oeSj1zqEvwaizJP1aw69OWmvH5n
CLBHGMRsg6m97SqYMktlZHWovZJ0qHUk1d3+EyAfEn7tK4H3TRuW9CMstUoNTRXRCCWnKm7a4D4E
nWss/xat5T+UufcVECF04r6t+Uiq4l5eRxWkMWYBeFzQuVm0crCSWgKdiwGI+ou76sL2uzd0EAOd
5z39RwEjW+gkjntsvz5tg83hEF5pSY4GXomYPgr0oQLoT2eZGgl8bypHSF5vArzTdxz1i7kWUfV7
9HeIG/M/afi9uzp0kQnkRPt08xC1BOyAQ0I6fPkuMsR7Cu8JDte2Wk+S5+46VdNB0Ys4nRH4Ct1l
Gv6zCi41T1qHrzug9Of2Tag4PObquEoriIdMK7d94WiKuQ4x8Bip5Jozgq9NjTGX6R8SP6uI/uPh
+0xMNd3PpV6lGJn3/aF9ZXeFtopuqndnwxeiqJPajs66YDTaDS/YN6mf8ibFW/cmyWEDjg1e7rB+
X5nOMWQiEskAlrgSQiB/bdranOobZP8HD5F+NL3mDEzijoyeksOuecjWzpQOE+wa91STC6IrGEVt
CsRhMg+SZkzW6TXzrmyWC2lIIyBy7q3L7fVA0UQcxY+v+0UjZ1COTII81ZclM0QqS0JvTOKfy9JO
OpcmVhM/EZHq+hgdlv34MUunto08fdcQ/SrO3qLqIVB+dc9zD1oZQyikaN3BJ7rGP+v7+3pSLaag
54GYP6bZZSVDfeFIrmdx/qJxtaw/8ov68e4QpmbZWO1vP7teWgSXU5l6YtNArJ6iPJllGTc0I46i
9VIWX1HGRVtZ+XI3Yka+/X9kwANPLKRz7zuSAptKMt06yYbd4H6czrdNTnnQjdhWF53CYP9HAyd5
b8GsTAPOai0zhxN+yWbeS2RpaqHz90BKaqa+qCVIyKfnX1QUSLH8tnX+uxoyd0dyfb086rilwq4M
uZz9vbupHBKhwX6PftXj9ufOgQM93NvS0muGAMTy7UKnFc32G6x5/fjeJP9uhW4i380+hOpfOB3x
IVF3pWS2qQiuj5C//J32/5abHuN5vPbzlEBy6TqKiiCD8cxkB2l6TrGItbCZLZZ88u0tuagraOBh
CSmZ5IdkVslw6UdCJ2xw2P8rLQfZfQ1WVVdsFZ7rLXNtGRmu7hmn/iXytWPuK0fLOb0wBW4XGH4U
H4IieTEtqdMeuR/bJhYdlu0LuDl/tzYgoxQUYLzTpZCknSn8kyOJEJFeYb91VfK59m7OINez5tOE
KDafaS4ARLOTxV7jNAceuUUKWDaEo6fsJNVTkL1fOil8UAiXxK57te32i881MfFkrodNdr59rzPj
rYwe6OCS2NTuOQ4ugZJOcWiRpoQ5HUW5fgJax3iW9TATtw8R2rUvyCQWRvT8YMVEt7eN+z7dhgLU
UBaGDTqbDZGEkqjup5+rrEZTGKTXup5elRP20ill+2No9sf6OkycRUqXhn7iLM1J9LNFS9m+0Ha4
dPPn2snkYGDXbRfK8dusBsd0eja0ISA68KaTs9ulnbt+Ii/DUuLWrozAQWRODU+UGtLZ9kLdYHjm
IEzOYeO/54d+dGwxVDoqJgNm5mTgb+XitHE+tDIavMJFNl+z5Ad9+AqXqy0k1GuWpu2pakMEGROi
gUT8irbkiwJvsw+Rj8KaN4eHhDi5a0Yim2xQYkkmyYo1pqk2Nuj253Zu5wov8bo5JUz5k6VCODp9
56VfdwMLyk7f3ZgPRJu5+mTqgoFaTRJHmqwZIVQRGWV7F1XOUv0dTHe+8SDEVmjuXo+9G4nkVD1L
b0qx+eTdxCa0PPq7EzaG4PnH6sx3tTWFLEsDXk8F/0jzvvQvs1Rt7D6OH6VUQEXYrNfslzOl2Zn7
p2So0s7VTL+mf+t2Vpu7dk2OqdQsfohcI/+RU4POq+U+EMVFlKfu+uvU2n1s/wndrMb0N89Sa4pV
4v723/Ro9G4r9ZbJ/G6bc+cMSyBZKX5dBYDkJUVNgupapu+g7L9LnDTEmJnIroacprFYe2w/z1h/
GyoJlciQn1wlPy5e3wXgx07qk/s7LF7Thybnl8x0KVqCwNGinNcK3+evkE/8xZQcOnEnQXsHWFD1
Q7rD1Ln5bDv1RnEnPVI2uQ1octD4w8AptOLDIPF6aOy3lagniNyeXm8vHm/IhS5FnveKW6fBEpdj
g6Ubm1JLxX33LksAlk4X33BNBL3R4judRy8oaNun+wJIwsDL1Qu8dtYIuHqObTkUuiR9Qwq37kMe
xZkxyX5/TL3s0t1Nqh4AF3Bae767g/5awL//sHCKqg+7OtEsMUDiHPa1gLJwJ7kXEtn8tMvW4TPL
Gs463+eXYha26psHi6T9D5rnJ9TXRCu7HhYjS75rZiIN9F1zTrdnHv/u7WWYQs0poVF6EhsOHDey
lzbujy6RCu5LdKkt3/ezI6E6JXUjQh85ZUidiGNjOlY/vxuGcG4KMC4mOClTdjnNJAnQMEocKBjd
P6fdmA6dpMS8VnpUCq2LaC0ak0Fa8vyV62pC2dGNzmuPz9AVmWbGpUfbsIhbdYdpPVPRVhKNf0xD
z9V0BL5QuX8L/x7vFO9yx+/c/sejRiMV+Dsmvm2fqO2GpU/CTCQxU/QxupEhPFRRPhyjeSO1rYaB
E+DI1nu0MuHBjE3cxr1jg+BdN1MitcSiREUgxAOo+739Kxj60Mu/JxtAo735oxxTSOKg3w+DXdAw
rj4iXU5MBt51+Td/VBz14qYW5b43g9PL6ic3k7ed8s0DFggpJv24wXHazcsi0zI00LhkWzNtk2gd
xifUXfChci6AFu+va7O1gEUOgfHkqJ9UfLJV1XAzuWiMzmtS17sxZMNlrp7N1VMf/Pklo/Ymt6qt
fjJkzx7fyX/zY5DfS3QNIhFi9pya/Gv++0EurUVOQfOisq7HNFsgLsOoobKvXluRWEFSbq6vZaLV
qRYYbXnTxMIwILVCnYtEMnQfBVuo2ueJSm3Jc3VwXYuVjTneTZ9INvJtMn8Hsl5L/JpzLURird1P
qI/hlRDY+ZDhZ5LE5EM/NP8lexahbjKTlFz+TRKVl5QU64tGWqmwnHqVzSnoHB+zY+aldOtnXtf/
NgM6A2Qp4ntgyPuNg7L7YMbSAvBGerbIjUj5l9JVFmlRbCiRqSZEGLJx+7GF7tB6/reiE6+0eJGs
Z19Yjm2exGn0KSNdAC1cos+YHhp0gVJpMhqkmRRJYKbQWIAniLKdLV1FpTgd6bOi+WOkyXPahP59
RKUq05CrUTqqxlr3pqo8UXccOdpTdpgmq7b0V0rlGa5e+6W4qAfLWS/l5d7UAxoPvM1ynDBnULJ1
MP7qMr78xYnKqjMfRONzd2eASDv79hjvuwqUyXNTBBjF1aTBzjLr6N+eTTUKM4LnrNyOlRyVk5/E
eD9Q2V70TUPsjA/NdCkkf2dkpj5JmumL+8z8rs6sAk+aGpYcrKFdGIA9ff3D3I+xFby0pkeWZoq7
JqZZSyvk694YDvG+aNo5J5gnYkEv+KeX32s7X88OTYNEZIJ00vf5d2zlZzoyYonTr12fUQPafxja
ki9q8yWbmmKy/cu8Gan5/dxnh2ahUdqbNZtS7gv9rkJLBJk+3oxxa0/j7j5bz5Xa0w2Vz/kU8gEk
IFc7PsrLdmn9tR3PO8feZlvRInjZj/KfOSMmbN9eSq/u6yR+MA2OBESmupll29u/S7o6p2F4eIm+
j/nygyXpbvTePk7nSjTYv5+HZNg2P8tjJWqe3qhNQFyqHGUqeYEmKtJ15iwfh3SqmpmPTPXBHP6t
qGrU5/NyqAC/3FuGCyji3U1BMI1VDkzS4ydhNXB4moZ8tKMPgjC4hy0weGi9Xkpz4traJwxI7Ma7
zoNMl9oFgRc6rX/3PqW3dLKX/dv2DNJrb4pNkq+5RXXxIcmGb3wrZCoriC2Cdn0b7/KWvzfnzVKf
8t+F88LovbCn1UOLOMjbPfDNxKkkKbdGKFK4glczA7JunVKboLCQnBzfjk1qa3XDxj8OA/UPyKNJ
9mP5vRvr8JwCuC5px/3ce1fN1ZEyUeLz2IKSTzOVBX5D0YdCgP59ZfqxIummEqISSxpmlByeX8Qm
/NWWyA3JYgDJr8u7OplGbjuf6ygy5FqPj0R1I30neow0FqgSy2qx1Cj9yD1PL0XAgXQvPa2l5tV8
/di8fBSMB91U9jEbSUVtUbl3dSi92Es31SykyoiSUZmc5FMXrbEyebKzCOD3KnHP5eZF0UtVMh2w
LyCzdZIU6rTLRyX7J4a5Dq/vxGC32Kxq6OcJgkxDXFcYsf+em47wF8HAQv0aZkMSgL22z+WifuiZ
vSI5V7mAgBnDbBdhsGO3KmlrYd9KDUp9Tt2xRgqR1ItC1vZUN7F2FOGvktOMhQhB7cRAQNWgdGtV
JyJ4+BL1FBvF2+xMj+qcal+bi2a2r0SSm+Q+Uq/H93RNob5yHNMCnrbWbqKXbMfFzuZz+Z7/VNLi
QEye/8f9nT+obV77d+i794KYoE5GtWFDgeZxAPBkWCFCXPncdLx6U1yyC7fCpozwszxtbB1Nnr9U
JhijXtsOFUHRnvKalJ2izqW7bcfPEm2Ko9TvW13b60ftOjz/bdDl7jNtsMEcakDAGthbuBH03YKO
Ivj57uMR16Hp0chfjxAAcS/Rz9TFEvORXzL1eS/3TXOHUH7Ns+9eF61d/XJon0epwaaV1Dhun+9B
Qoh88mNsq14+St/O7uIlCZ37KK9rl9niWk/0b3pl5RRLMu9RYwp6Ncvhvv+Y6Kb/Xv/yn0bJSGoa
IkGBM0Hy22DaO+lW2ZPTAbF73ZrJ/X3b23ZEm9R8Xlz22CmBVdh7Lxfa/ZrdV+1JqOr7aHN+ocG6
qBWqNGVrlEB0u+qS9lwnas7HlJooU3WzLQLGKlv1x0uyRvgr+Wq3CVSPR7t5Ol4MjFORyzV2L9l2
CDgMWjLOwMYt1GUeSgLvZim0tsP1JNM9XFvkJInJ9tPv8dCr6i3fvbHkF9XWXW8BX1qmWBKm9gTq
fTn3fS8Xuqfu/YalXTk5Zh1iLF2prS58LVdn3ByR5b/965Q/DZrGpf5iW1FTVu931tP9e1Nsb9Hk
osk/au8KHiMDSvY1ig5VFZyYEDvGFvBQh2R28etMb17LsiDH7MTtdRKcscwu2ESZ1/PMFqrt30Ek
Sj+p9+zsEajBv/DC1f2f0Wc0X/c9rMQIS2gLqkcbbBThizYxRhtUkXQmK/jsiVQAUOYRjZWP8u0D
zlpxDH94amWApVt6d6sf4kU3+oZ6eRTPoDMq2XyVtC2RlXT7VGoskoPLasQaX6/0uTz2ct84tlOd
866yeM3MG5I0G56y5s0RWZ5e18fZJRrmrz9US+bxz0Hsosm4ASbM9R/77rEwTF2k8+VSa7n9iKkA
Q3eds/r+A0MHHQlS58Y2Ftql3EdyE6Tq1sva9VQlepf6E2cbZS+oLJzqiUZBTDBTZAaU45MyxSaN
QrJXqWP19gVqYuhR5zbIDvUNBD05o5XrXqbq2Bz8rJ7r8ovKoJlX2rIkGf9H0pktqYoFUfSLiGBW
X2UenGdfiNIqUUFAFBG+vte5HdHRHX0HLRHyZO7cA3gqeEGibAg8esejCAvrx+l7ZimabYW1z16a
A92u2R1W9/guBWwR1HuY/GTczzeLd8alirUL/Bb6SPBHrV5wH5gdu02PCofL9EixRWNE76Sp2zdD
6Ps5+expNnHIxh41R9J0A33CYdj+mowQmJQCj4tVAgmoweckH7n4ZT957rodmXXyUZr3kEFsQxXs
OQWIrIde6CF5z1YoZrgk6T1g5XC7zkaz2xN8FyAJz4BxDR9m/XBUKIDqTNUsYMyPP7h6zyru15Tu
Yqa5A5x3ifAyXPMy0p3nUjv15xe551Cdxu/a7vArVqJHOJrmdMY07K6475dp0G8+pt0DKh5zjexR
22RNxSOuz9/z/HcEexW/yOUQmuPVHnGboeXt/e480CZZElavaX11jdwbnDRse9fvq42vJP9mSvuQ
+zy0c2nWkgsNG+m35bC3ehIf5cIBx8TGPAnxX8a91gRFFagEXrXlzXr9ENNBl+lIIkRgBNB9fm6p
KLkOu0A0Opj1A3ddzAXpItKq31e5W8Bg2KdTIjlwKPxwUW1atThdMhwNCfXtLUz0H6QSsMYhaI3k
jAvly8Q8kyLzw/8rtU//9Ox9jTSzdDfcMMkMbHXBqJn+0MDjSZfHeLZ1D86ra4ANKF/xcMKtlPLW
1859729bmhcJ/O1yr/0Gi54Vf0mh4GchAwf/YEA2wgZtJpu2olBMWkBEq1Fn6YWJk5NK+LUNV3a3
YF/PVMKfaYqpKuMnxYaOe4OmjkptDGfPV2xO1ONtxzB3xZ8FVTKkMGgitbB9489cNeF2am5UJMcB
S+kaF0DdM2VHvIT/zxygPnNzQiYoXQ6yp4hvWw8O18l1kgxcfEd+MZ2TyFKB1QP48QChdahYQv9r
3tbG9QwiQHERFnFsOFsjHInNcdFAPnZrJDbalF0suPoOjQyFgz2UFKusNfFcw9OJNQNM+cUXzsHV
Y+UGnpL6KRrimB0emy5wO94MtedTcb6YcTBawkIEuq4ZTXkxlzX544QVCKc+LQkbZJQcA9Ywm5J2
RwteUT4ZoBbFmXGPeln6NZeSe485UM3N0+e9tANKS02YjNDFsTvu5waLHEzLCvf2RjJr/AIrgRs+
T0Ln31q/tG5s0wLlwPSnzahGOSqvU3UH4hDmQmy3+CHv3HJwMLAAwfK29NsIZ6ZVOoOlzxeExgc4
9odNbnbSDnRVfF6QiGe9kw1vwN9ZGvMrS7PBv5U1BFZsgz4TMZF8xKvC6TCX/AzoDKL2BM+bLR/C
KaRx9wlgR9OdIdtgkJNgMffP34jlNGgsAA8c4Iwgqu+0Ea4kSFAFpe3Wxx++hubpDE/pHmsRX7Uf
84EnctuhqI55OpfDGFzEg3E+MTzgVthSgC3q7uPpLgtNztCg/sGsk7TC91YJbwFR1ADmFsH2FhsN
WwoGAWmrriqMnDluMJ+4Ap9zsj2Em83EmHVhF/ZuMnlgv4kldfyYvhHvQ3FyNxfujUuNnxJ6Xa/x
TedtA5Tv3vxpQxwB8WilQwnZ4vOIHblFsJaJ9XKM98cQXgdOqgvO8Tn+yBXDq2aV6+KHrM16e4M6
xX4nIh0zaO07NhLOc06m5yBkKh2PGD4H1o7ZXPDLqwk/dFCjXMOz75BbOGIu6ItYEWIcE8lTg/uM
s4MlxW6wlpcRJwCPN4f89B2A6o4H9MrvPcxeglvg/AYwPe3BKp2myzyWPR/slE8mrlAdl/wibVp3
uc4HruzAo3Eh/TjDbvwO1kQPjGWHm5H+i1U4vZjq3XgPnRLO5ODcppJiU8fw/tnTulHmtHOyuC17
d3vBsipgj21d6CJoHNaNHEjnNHVhFwUyy9AygoyBUvjuUOI8LFd1F0dlusT1+1h57WnocAPtW4vG
ASKZarfjLSAt0TTjt5tt06W+qGOWgaLzi/Q/6BUOvC1HkBbnV898jbUVwcQkb1RB1o8JdbClKY6x
pCda6RbXxv6X55l5h5FryWBF26r9wnXCY0URbRX+dcKhAByoRluErALOwWMMmg12Lk8ZIyhHnVf6
mN4EeFPdYa5HrNyvmSeYnl/swCH73SiHfzqeT61PfCeMUoEisRazUyyhyQzCoaegAbBInoVh9ylg
IYFJ9Bd4bBPjO6udQT1+O3/pGDTc/loiPnIPnXnKJlTxiOQNM6h4W9NHRLIBeKq93CcBnQHMNazX
WrWLBYISxN1zcyPBAztW8W3JSDAHzP6X7JJGTJoLbJlnqodRZj9vxHGRbJJJuX0IuQ2uuGLKGKfb
Uqx9IY3+dlZBioBq9XG7fE6NE9ac7sfOY/wpX1crvWi/MpowGDm8kTA8BLiu9yoPHpcyt4Q0HOoe
BRMK5v3YCpEe5ErUB1yb/Pj2YKucMAMkUbRCauXq2QRaQQt8jMYXF0psMWg/mC9R3oGu/rtgH0u5
qOc76jMWf3zkzX2BBpzQK1Bwah9a8IgKY/MEES2IZY1NQAfLeYyrJikv9kfOKIGEMEZ9Moh9qLT1
H4thVH3FJPfA3pjwLkOfH03wZeGrAs5a+Vx25M0Qu+Rt5itv502HNICHTHTksQwlmN3o7yurECkm
6RLMjpN6AKreHyBkTfQJAhzV7i6PqWIPIu2k7HDgjYeX0hzn69cFK9aOZ6oOBi4JK3TaNFAMX930
m6D1JHF7XP68fhIMaFubR2Fa/hhnGhGMaKUVj2F9pqY1YbKR2Fg6nMadR19IDvdOCA88yBMeNFUY
vSyM/Dyo93lgnNUwWSTed/2N8QvzPycRqqa5plfEfK3V+QuvCDiYg26CK5GfTqVZHtOsMxN8ipiX
5wwW7ikieAG5A/oQZBlw6/Dg2Dx4Z0aMKHHIZVgkR+RVJ0jb90WxyBcM0MSuWtBqHGY1Vk+9Czoc
GoGw7WHv6UsreiTgZWn1PTMqCoYSiBZGuq45sKs1qNQwD+nLhgsDsHQFyq6Q7ZY4OOHK06Ea0GmU
EReBQwAMewVcCl/gTHZFdgEEYBM2H1w5yAHZ4JOmPjea4JDco0z3CfUVTzYkrsl9ccOCGIUosXHM
d5KvNbPMvYYsWmENG6xPfajocvT5MzYdRD63OVVe/eFkM3EL7jkoyIKZ8VPtuLGf/st5bLMp/ZWr
esNF50BeddjlOOVE8dkbQfK4XfBEha6y+xgWH4HDHk1HK7RYPOmfxjYj7ad02dYiANypfkdjwR/T
l0OHRwoXDrYBWP5QsibFmeme70mZsVUyvedPFz4Ydais6tjYGy9HWo1W4sqO35OWgtYuUCyTkGmD
CFQuyWJYQx+uvzj9zhuntR5sKpQZIxFmndxNHVGdImoLf3cJ9o5gmCmB7H33o1nn6NbN0SLd4d7g
d7EhxTBhBWTtK4fR+g0Nnq9IFjQphKwNAlrAsofNAnJLIqJdX3rr5+EWrLWh//Wza6DswYUmxZzJ
B/6y9YApamWI7/zX7L1puCuO1fK61AyOceWHKz/+LrRFGfTk7I6hCTja/B5S+QltBhGSJrDfAWMh
Wq1GgXboDxz3CRVAHH/pEirspPRv2371jBDg0UA5pqPNTDKTaP3xMtIXjI44KaOkFb56bD3YTE3u
MUP0aIXj/jS1H6vCe2LJIqxusdxqfMntFuDvjL4fW9prrk6kxQzHFeiabuPk3O3lgBVFE3WUqKsP
zjWrQ1YhFp3GVgkQcVqAY5OfC26aqAHATIGHYfyfgUonCmasnV+67RpT6R3tAacOEBuLq62275lQ
+A4iGCwH5sR8cTv3IwuKE2YlnBep+7au4b+wYiB7ktI2B/b0Ht4SY/jqCCrACAoqJc8DbhzcxGP4
TaSFdE7ifVYyaWK9y7QooJWV7o3OT5CUt8tNmMd5QLHwHxGo2G9H7DWmNxv0sPmYw03GPG1D322M
Pxes/VHRyCdSFzZgJMDB9kZoiv44r+hMhJ9Htc92N5IRvvMnkNCWVEgGPuH2rdZiyMHU9VCRo9cg
Uuh2XMCIBAwCHJyb23CgNzvD5lTzil94hL+AJ/AqPcggDj0bnR/QM6Yih5s9LQPh5SKYY9Mnu7go
OTLwcWKulNGY2V+fmHiNDSc8Pi2G9ySqfeLPx2L2Z/q78fDKD5sALpZRPyy824lyeobFXMf3fjYY
n/oI5Nz+nKt4GH7tB0B7OeW1fdnDRsIqF/fDaA+JPSzseg5BqCA8SiOHaoSlKIwdaJiVPUCV4t18
eGP7OmaVXgfJ5bWFrBWlTgd/DlgRUGHTsDt/bU0wVoJlXp6M/GY82ucH0yI3DIMkog+/PkExIkbm
67+8h6/534iB/pD62TTxylB3up86+Lp4V98E5GFOWOxEcKN45mv7sa339+AlosRGK27pBH1TPiHJ
HRewx4XTdMXKLdvKoeLefPg4/sjS6Fo+YxE+bV4GhNjUM9b7l3eQMdJxxJEXrXq6V6wfWz1sfz52
6XxcekuuwWCXeFfLOF1n/OjZX2IToePucVcWHpBPHOGMmeLONLo/Z+BAGrS+YFbjdlN+nTtN3qyY
fVbJ1hRJgpzULrhGsxzt5W297q/Oa/uJNVd8jr16adMFaU03qF0O5nTCcMdgkelpMwZ/ZQ8vRL9A
bZ+ojhKXi56sJzm4xQ8iHjpXnlVRcYJCkMyVk7HTRWTY9fyqCZF7bUp0ekfFH7kpVi+wrSOVB4Y4
CcV7u9DnMCDHqPwOyiJcmrEtYigfu0RQgFAWB9xTIfL4JJws6t/h34A9vAmsIf981+/ESwAuesRz
Y/BqWoTmi62kYw5hjzv6pUymdHOS07L/ZawhrqSx6gee1eSCgLI5FWF5W0KOGk82I4Fpn/830+/v
m45fqFkk4jnB6tobzdipgok+t33uptPsh9OaWqgRZcILP2xeEl7f/23J40ckeADGVHPdI9fAy37q
mEW3pvyLcpXD8mE3LY6B7T0wkrBUPNMzWEtszXKuaCB2aA0tGhrCIcglabxkAR/rTBfFoy7c+/dU
YAEgsxhZEBNT7/szmFLbOQWfbl8TXsJNONbOw0VFgsLRWLEh/qYAfmMO1fKSB6qwFRzt9e1n/lqk
DFhoYaKbXwct917vYlgQqB6yJJugMew9Bgc8Xl5YvEEh1GHBs6vD5Jk9TIX/tiAn4+teUfFxTYQ+
dwYthIqfsP5m9BmJ9xwmcbes6W2eW9Ae5Q1DiNA9CzSC6vZAsMTpLVjAkSZauJZRc6ZOb7or4zrJ
xRUkbN5IWxNcg3+hLEhmDOZl1BEVsKdMVRLDhM96CYCCeQWuVo7TdOOjWmBqgVAIQQuMgZYN7i8n
KtbSTOEAGRVkYkGqD2k0FFpl2SJ+u3zjCAqn8D75wLaf00KyAvjlLGPEJaUURjn4wQlEwoMGtfzA
sxUmtP8zosG9wRtonF++sQYlaAQSg9UHnsNsMIFkvqAriW1Difj38loA7RMnNVckpVbghNirCg/R
Nyc8MxN2xjzgzxP9J6jBS9ic4XGc7T7/ywgGwn/AdJQZq/OIK0JLAJn8c1CXaCrQIIBmiY+AYHxk
05tov1wiRhG21DqkEoKf6D6YFnHbA5JBfa5Pswt4uew97yHN1hu7cCxBWTB+1iqXTJ8XcEdKqnG3
BC95zJ7rLgLJAQaApdKOP3EpaNVECp8aX/VZ1ijC+W+w5tq9D5SYzsPcDEoW1cB9HLCj4bLVwTUG
OMKeYNdPcko+PfxRCxVn8FMdnw3rthfVvo7J5POYavzvfBAw6L7WyGndZMEdOuu85xx6ouYIGD/i
aHuVzJxYFOizZ8CeoQvA6ekzSDJ8LO+r1zI75pL93d3kf4LR4QayJiqEqV5ZRsYU+o4hVozgray4
LN0Sht6XY5Ju0cIVtDgo+/ZYkTd4HKDBZxuFBBosgVwwje0U+VXVWmGDT0GNFL+PRst6994RHBMR
P06UD6Gd7y9Ob8RsEoByID2DVC+IMS+T54hk2FBw+pkbFbsf/dzuOzxDaXxY/og7TJ9CSHr2k+u6
cmt/kI2XR/JPdXRIEc9IP+IxMiyoyAwWiJbGrd3sRccCdxc5FdsTIZvnG3o9gvfj5z5ib9uOOZDw
wT8Z8+J4Z62oT6Qz+Rb4TTGl0tanBGtn8wLPGFhEpHqy1qOnjbmnmXIZ8uF70IRQi24n1N6wGHgE
aFheshiFXihvtqyUh9xkwu/95Q9B+ccIMODht6iBNBtlD0WC/fDjovxSC1AXQLlBzwtI+zkIMgiU
GtykuP/ZGXCnonMWfsgN6ATwJis0myhkWrA27Bb6wCLhDJIJR1j7tdlb8U8fDE6GK8r4wGKd/m1D
KgIO+jDmeb2necRqmAnuwY4Fm8sztgaYcg7gyjMZwXEaus/WbWJSafKlnDrPQMX2mtCosezT1sZv
WHDAB72fYRlnIPNMMABOT4/tw8kmeBGFoiYBjoDz0JOW7hd7Gq8EACR4NlsIy6SYh5gYs1gXsBaz
jry8hp/SgxkT3En+gknjXxeD38obhLJw1HvDbcMvB/EB3niq9/KkZTmy2Zykp/uftMYbYw62APoJ
5jm9ejZF43FigHrpQtnEAfc5yyFueJce4jrInUWIs63Fgxl1IXVRPqMcYdLag/2wyAMiXQzzAIaF
hM3iibqpnOXeSiDElVYD44fcrNzLGeq5V+5Oww/n53GrBr1766wGrsFnQkRm5gzJL3Bb1GZ+v2w8
k/0UO3mSB4nZQ5WGejrCjgA6br5hYzVrf+7BcPlt/S7Wws9i0B4goaBTQB29LGJj3uxUYXEKHAsf
iRBEJW7+kLUVsp019mvxnkun1wieOOcnNN8wAw4t/lSe8PSzkVSxyVOuc/J15IFbadPsLnakWLEJ
UBi5FtS+OmKXlbY2fS/tCOxCkK7i7j3zBYDM0HrNBVjS0pIu+AFeJ4FwVXF5IpqZ3STH8Z141yxW
F7gG06nz9+kSueNxSp1t3eS7rJt1o2Hu5KeNANibHYwdFNPoa3uBccvQ8UNl5PJBVrRHyP+AmCvp
gjWPWgQqWwX0KZTHp74Ry8DrtEVX+0+uzVnN4wYe8IWUMAGmITgQwoaoD1xclEctBv2X0cDRT2pm
fczxc4VFqsc+iC1+fUY4lnDecViRtxOl69e6/8NWgRntBGFHmSDCHPpoH77bzCUNc6WFpt/hUnX6
9hwPOAzD5AKnSTubBfrH5bdADXGzv9+JaB5X3P2ACoCSoHvCK4lJEZhjj2eIuhR3AQ8ieAWnzZ1q
xG0tjlU4hiBBE8Me7V9bPtvXhdUW9XG1fzYuL/eYXbnVZzxoxgF0YFRuTPhHqaBNpLgDlCis5tVt
XlEs+ByYsiO86Zr5y5i87uuHfALzuN7niNrqOyGSXoF+Avhdm5IvUGJGUP40TApDfUZ9I/lBwTlF
GF/YaIFv9KKzezdGiaS7xeK9eZ3IhsFe8A4P2CkcIrDIIMQyUvX18+NhccDM1AW15RdYPLMNr3ee
a2U1gv7DfUbv0wvAh2E91BzE/Wy46G7XUlBv0GGFUh0wUkSk4nCVL39QxJHf+SmsEsCfmGIUDkOG
opik89kwZG46f1bl9PucoG19SY56ZV8BzcdiP5/1gOZ+yeyJMX9nMUBy9Zg89WZK5eaKa2ifAr4t
bIkxgcK+BV08BaX+q2CqU4JXrG+onhDiNdmlaLcn9P2q5g+fO/iKycl8B8qm2JRM4UwcthSmh6sj
9m4Ddq4v2hnrNi9CdDi5hazuvmlXQ+h5PCisHpKl7up7NFQgKvaNQ9PBGYuYR4jCUX5Mge6v8+Hk
PsFvqQmScw6tTlgsx8Yh34M7Tq/Ok4/qA5LmC3A4Ic8CvjVcEnKEd7jw/8aRPCBO63YZYOPdedeD
6bFCJGJUAdpFg0O3ngxw1v7GEmnHbxfXE+d+SH/IgsqxIDV2Hw6EEP2Gc+N2d8BDWHYpq6FXzXIE
jAAo0N/YbdJExYKg795X5povTJ1BtrNznD1Bewy7qmyZe3lKSCrFqzvcMAb5ScP0bleJVdAGnm40
jjRtX4vH6oWADtJQ4aiFTVxmkXgUX0DS+zm/elWzz0l4/HBcOHK6r5ONXhHJPUuTqfFdDZj01QXD
xnXgP5UQintlWNUeHjJUu87ht6lalEAet9vs8Sv7o7htbeqT2xJJ6RlznrGNMnu2NkPChGBieavs
K8icEbR5Qx3DjSxWsMP/wYRTwb1Z6RQ73M6lM+xtMDiUE5zfs+sCn4QVNKv3up69sG0NADFb6hXx
ZrMMjcNSgxJOE0lzMO2n2iIxoAyMRyeZBmCS+SyoIY4Nt7gUXFqyOiMFZBBhyh8ToHgsqMxbQdtl
txXnqddcrmsI/BtjWmyLrflrIAuZJb5+yOf5gXloOYLQCGl7qvEo7CQ4jIfmUEDznb5xHLn5fYdQ
flEbwe3mm9eg1MMqnesmiY6bmhL3rgD6hs9tNrSrq9Pkq0fhkMeaA3ziLewNH5xQu6//iT4wAJTo
GUrndyzN7sFtq5AsCNJZu6yqeT6/dfD5Rr3+m0q7ml7yqsWZtEu//bhmpZbSXqUf4j1jFOydchje
faXeJyBzBIK992/ZZJE9eyHY74rf5L7qBxvoF2zGpBHfeJBwHr2fpMM6ZrGN7kD5IiHrtUTCkD48
KGQU2pbCh2j85gw1D+G9UYf6Y66/N8V3ugUw7qWFlG4Ixeoq79H8agQ4SHBYooKes5Mh9g62Q2kv
ScjuZhroFsIbvHjVbAIzGHV79r5I12n3dQiwI8iTTXqhiGgzMHol+Wv1GXZ5qHJr6q/zagkvYDMk
M7BZw/NoC3uFSsQiBEnycAoBC7qeOqbutVNjBnCgh7l7Y7Yc0GRhhU/VF2aODs0lIGsHx5PRhMxP
fBTpmIB+Kfd8q/CtaU5otukZoe1yQoIGo1dnWqJdw5YQUkfwAqwm7XI+9L88yrBGOFVWReXiQCWE
rnEzHewysTop2nUdmon3/rkuagkFYdNjHjh++PDmIAWJ+Gs6RkDjDd5Qg+UNh+Mj7d6XObB0maUh
/o1aTgvaNDobxACvkE6W6qzZNZxDYGc78dYMvLfdsI3RSquYj4F3SWzvbJSusrkGPwGudVScp8W+
yGcU4LWR/9I7Q3tpM3pJLj8sznb6/KsDwX+GDiHG9Yd/Y8ai+iJVeTjclDBrPgN/2Np7Npy5hNki
6nX4RWJEkS9CT/E8ZckcvAM4pcGUIqJBHIYm3tqYkEGfZszEiGgHcIEEFLzxagE6rK/7bPsCD6C0
/kBFQZDRou5kIXhAsICxfid7iP/VC/uN3gKxb7YDH+2EGiR+GmalA0slHURVFlffqK5xMXdywo4I
reeAplE95okvyvYPdP3PHoiaxTCsM+hldPbDE+0S3Xe7a5hxqBYrMgWj5yXZgONkP4S57VCtQm6f
NT4m14LVzBahPqf4poCbfXaYC3XCToClOsGK+Pht6pPmF3PqEZDFaI3DGo4myH9BMR7QUZggVYiX
+WeGLfs/kNZGELJ6AHxAkII9dj3UNtPQQw+AA9gBduR1sQ+NHqd7LOT7xaKcMVBhv0Uy4fwurGgR
ZWiH6xEM4/ZTgfkyBzD2n/OYECvevMF2MBwFYoTBDgDjInUlwla+HuFIWFMzaHDnV1XuYcIOmCPN
nwCvnHEM+ky6usftR/tID5Zke4ZpgotUxAAwqy31PX8rUQt/s/KYIEEauAcxB3p3Hj9/DfvqHwRS
8JzBGKiwK3DyW1QNsOIlyuobVwgA26dX4tUMWzANOywocJvS2b366OwgncBx1AjB0W2SS3wcXxGE
6sD2txOFhsa5/fzSocGUg3OCsrHELQBrVjSlJxZz7FQfO5794XsOb4Y/jVaJLkyK2UwAQ2Cai3VD
SdzKVL+QEcTfZ7hDOPOPJ48/dccKZidMF38Zy1hTJwmuDa5a2d2a+FG4DSa0v97RnCFLBaGh99/H
h2YP92dlituDMsY3yOf9vPafLCLH6wIFQtgfhkeeUOEW0LnQLdKlQuR0Qd6m1R5LXIV+PxxEzKdL
NOY//U6jMMdMCxIspIAgtGzHyWCytZxgbTtHy4MVqUThYGPESAN6lliUserLAyw2ZHCNdqViszuZ
c+j/3jdQgni1dEfyykY91yEYzRuPdvjnvct1yma4iXF/p9Pa1Xcg54dyqW5ojOxfMVcPPCgCzB5P
n8tLQ+uYc8xuw5eg/FYc+Q0CTs755y47ZT+3rbFmw0oLQRlBcOi3l3Lx5JnsLFLOlXOZAA35RDBT
mHFYeT2IibKqhyUzEByEpGSnQS9JURHdwG0bUktmyCMeLU7pZHcLZXTrPCaFNmv/wOnRpAFOHPJV
cSAPCtMSkWHSLO4rDUnPvNppfjMl3hhIvAyz6cvLT4MJ75Sfb3hcLdttFbMSwQYUymRn9Zn7QfvH
W0lOjcTisG1OjwOUE56JwRqsmVs3PXFfIG14RdlPu+AWSk3WIT7AtCpHt1DqWWVzAVpbXTJgZ1vi
/PhvclT2nelWFJtls8yH49vXMkkYXJkx5TKhqPuvjX44jabf8AkSE+d295MfRhhqut1fhjskvJdZ
BeOhsziGYh3K990u7E+cHIdIicfGSd7m+2Tx+hFcZ3QqMhnY+eolwQVErWCG9CGPsBqM70A0ZwiL
+eqLAnJsSp7sJhDKbTg48LBgSZJc77Nqf34QfqGOxsSfAQ4FRXx9HLOv3RmuNPSh0V5xUeTzwO/N
nH6Ek9HXHIfCS/e5GkiOfi4RdKmcCjb+9+YQ1KOG7X4wIJKiT0dlxjoLt3FX2X0yqz68ptnIEmvs
h/1YKk9SRsfNdrhtIM5/xho72hewrl/Nmy99W+MWFZkDs8+Ok3J0/AJpbVLdrrbvqHDZQn3f0XNz
+7f0SAyOE+ZcW2ndKgmQY6obdJUNVf7PwFQp4VzlMWiyoPmR0EsN/QzXOgibxhaMYdeb2IdwAZ8L
Uz+8blR9QfjNP2z3GlQezZLRvmo84CbOw+Fkmz0ZrSBBQEeDrEb5NU/5BrAl7YMbiUVNP+MwIPX2
9kPzc4/3Zig0F3OJJYy6zX6A++E48luQhPNDhbSLwevJWGd91yP8cISq0LJaoA5vdlvccd75e5DG
dSonucqU5JILPuGGuj2ijulTD2+s1of28wdi+f6GwAMHiS+V3y7M7evtQrZV1sfH3wAdTTZhuujB
TQbHXlwR1q2g2/pO9xFYYxBnzPAxA75Cgo1QLrwSCX2k8WKDzsRYzuUyMiBk3w/JwQDqKrcDnPbg
p6/v5xEJaZDC2Y/sjUHIFUOyL3YcQBEM+MxeVwimB0oG1APNpbUmsw0u7jOqgjzIwv7q4RoKkWj1
WH7c5+4eKLZxglr6Q6IwQbVo6tf5BGwcK7DCrv6wEeTGdGiySjOi8XqydJvTRFQvr9KBlZbpy+3K
LSodWM1bdSj4Paxov4IayVCY/bM/6ZZkIkAkgb4F7/bQee0Fdiwl7sLSAU2wOnShLNr3BXqLDwTH
EJ4gLjv8q7QYUfs/lPBtvr5BPoCsIjyySIEYl3NyNf8kr9DdwfE+zU/dWeW3d9KiHowHmWWSlQdT
ieHO52hpIm1G6eDEhFtcxFBo4cNE8IBCtj6fM5XY7wzno+DHhs8RTyHqVifrA2PfwICCzMZaAo2u
hr87BuqRiRgDGwPro8K9hbwj4Hq7iV8OlQHDrfJYn5tLBj1pzRyMJNXrlel9jrAx9UTZ/bdoyq/T
51QNgVJ1jkGM2MSXiqHQLBPA+IeMbwFcaG43f//ef0mB5tKKvQL07pzRPB4kLsszWk+2ThStN5oW
Sznd9xJMeo06IaQm5gV/hXxfjiz2hsPDm/GPZjl66/CyN/LPu9+pF6QAWW+x5DIwY/3nWa4BVnUW
82fmSNC5oJn8mY1fKxY+eqvh0Kb4Ji+X0ZmL8RjumYhHGDYJ3SSUJ0xfZtej6YCTQQqG1ENTxzBz
SFv/uVQHuFwcaSZZu0nuaA4kMjjAbSv+gFOvnhKzV5YdCYi/hJePX8+f5pvhLeLawICi1CeY/8su
JUV3NLBdoV6HFyBTYQkvR4pAhDsUazMsUYJN7r8A1vU5Y0+uWhr7qvi+Vh2VbITfpJ8wKvW/I2LE
hx6TNR0hKGm6Ey26JtKEG9qltT4BtfiejTUzVrXAIO86MSfpknMHKjdCgM4ZrfkMd45b/IrnbQix
0nqLRBnGBtb9DFh9GuLuSEbEjYPqTOYn9iPjNmKmuPqJk1zQ9DApKpOicz9vcbIAGYAddQkeBWKT
dt3gLDBVj/CVgJowyZkYmgUSU0BVy20Ua7BQeSd+fhOFByY4H6cAKGALx8rQgdCBv9j6vYBlKQev
8P4no/WfDDc0b/zEoMQDO+tEJ3HCi/YGizO9QCS/foIH0gmw2DPHtXzk5Vj5kav2xcsq/cZAU+lw
DCz3iig0xfHqVz/aj7JSdCEfoyizFtq2kBxwOhDWR01IdxtBWe5O6oRDXuKJfzO0Le6krKchGyv6
BiSWmNqxJ6yIOR+IjSIs4Ovzh4dLNUJsVT6spcfmCTYSZQI3J9zMwDz531vHPuI7Lg/ybji9ueay
DvE1hyWaTfM/tgK9+H6c0YdOaQthBFZA4dJrq4MFCbblPZThLdw8gDpcC2q89xHM7r5zmjReA04z
3aDG/TQvdhjx8sOMewpKkJFIOn4vaIQHMXwYtz4rQrsFifcaawfSYWgw5pgGYfgL/ZvbC4pnZhki
YYtvlZSyfz7ij8bRd0M8t/37K+B2pcgyLgJXwvWfDHUXNCl33y8HFv6g3dU04C1RfpgYgQKSWDzD
z3JSIVVzZZc0TzwHncFE2CzgWSEI2hbbpOiUB4CYU+2XlSTuwPCB5rkj87BZ7wtcomKstCgxdkB9
+2ZhwI+wAXyGsAVQI1ppxFpm/g56bAH0cb8roHpi7cm5ve7KSBYTHeIb5oIp1ggYEC6RIomZiRTs
oBgGMGPj65H5LscGcK9OriOvoSLj34aBwNtCp2yDkSrgdwYUPDjC6VQz/ZzAQDVE6qHTBcKVYAsz
7Y4jKRxdHbAqrrHsdJuysF8/5YVPdZ3TTnA4wfSAj7MDaviORFVDdM+pw4X+g5CIZS8Sakxfg9cf
R50NKsfFN5mxHCxw3sEV/zjQ2SZUUg/tBs3TCwrjESYPHAbp/IGpELHaJUGQUFPu22TML3H6UjqR
trRPizMa7iSE0qmGGpZKlDrm9yhTk149TQqeYjPl5bOXMTkNE5cTtquXKPmLIGHGZ2X9+Knc+6lj
t7Ea7bn9GLHBjVkD43H02Q8XYmPX4h/M14+bIxN/xwwn6BbwF269wyUEx4dfPxyuGf0EAox454AH
NDRK5qg1zHysXNmXY78n6H/1DpdTA/PdysfPW9d88AKt8alAaigjPcTqEwskLBdQMrSETDYbUAW8
G4GEPrezahyZ6/iZ2GfqXYy/aSbz0YQ1/AfythmicpdZ7Bhel9ja0GG4W+F8+hr+A1dahwmLBpc/
xFyIML5j06U5NUwUVrkeh+coNCBY0vurGENb0lHfl3sOebyIQR5mIgxXJ80ykIX/etRJ6JYZ7ylq
vNQIapP7Up0XhcFA7wTejsGwSprDx30zi+d92DbRS1pco/sU3XRCcemFcokhXqeH/MzgX0KdflER
AW+gA8SP4O87Xo7dYFavawR2m++O4UJdSX3QrIuna2yNY4GSvozuP9LXKSWMAO3XmdlzAe50hxaY
Z35qGWuxSkXtOKcokeGsoSXhOwi5SSCagZtFkpfp50o8ILYKFR6yRpBH1ykur+7XYnr5WNW0X96E
qVbQQG6P6+PoALECStr8TosWj44G4D3Upkmy/lqtLV1kt5137tc5tCuMTNwn3gj224Ot94xxAQBz
sd4Oy6aAk4yUYWLgUCLCw4Nbk4VXptGW6WWJUKvULD5iUTgDIJtZCUKg+gqq8IOO3pq+nMQZB3RR
nydzVJO+Tgvl6eBn7LOW2qK/rs05Vi1cNol7iByMP3xXtLjEAXScHmXmF52owt9kph4SOLNOB3rt
cbZyVwIlYNPwRAmHyYzYBHRsdGf1Vl+ZCINXI1gGyL9ukw9k8v9IOq9lVbEtDD+RVSiSbiVnzOHG
MiwFTCgo4tP3N3fXOd3VvXu5VJjMOcafxtCtAOJREZ0uK4g4ruytEtn1Cj/Sg9Ng0GUXdlGDmum8
yxdd9sY29Rnx9+Hqg0WF9NMZQr+4F749ycoR5GEWR2kDYLLEyVeDZurWZ2tXCSZav7GJINIPfaKF
5w1xeMjFaqL456/FU5jTL2BQC7Q1e47LvtOHoog6Isw5DrhekTo7+9erp/1pRBKowEFCpHBb8ry0
COyy5iRBWuZ2h3YVoBbWBRX80vi7HInkH1hDhC8EFDfjfAOC3DdvexhQHU0cJSNOPjTi19rDGXY5
cfpeo0FMvwHO85mDNgac69jLL4hVCd8DdNghQAbDQea3/CHLMWFt2IUvlBy05UTwzTj5IDjuj4gl
knShNKHhuM8vfWxISGsE3Mixthk6WwLnfJ6znpiB4oMyPwncpRol4Mcp/GsCn9rSznVhv+cCGGI9
WZO98pui4xbNHXQgJ9IdhTA+/HMiTsnCznWGlQZfkyCo8+yiu7Xu5jd3gFicHGRCwvTZFlar58qS
q9QjNbv9GbsvyBcK3iFIbaL3wy9M9Mf7CTReQ7tMY8Mpj06IxApTAyBVRtJgVPhdCqH4WNXZL9im
DNXcMd77JEUVVnikmC+rvyFP4Wok9dkdknARSM5PWHE+GBVm334wQHgS3ZCAHtQqfjqX7LoAVhHP
CB0P2Uzg9JhjZy1GvkjbnLP3gV+nPR1jvE3br6NCngCMd9kPTF1FpGENqcWRK0yv2kgCyxgb35F6
vPRcflKP2JtuEc8JNSeKMY6NfUugPTYTNJED77bKL3GLMlwcoLbYyk51YyFvAS14sZoW5WkwQ1xw
ZSVU3L1ILZIvEV9kNsrTO7FcQ7dea8NYapkCH9+r4GIsKkQKL9lzP3VYdO7w4/X3+n1yp97r3UlF
Z1bsnfm1ht3TZ1qT6IyfpJzv0COZv++hnztSuX+eGQlAjMKsw5jrPErsq5lxI2GOTCB4xHmVO8M1
FVaDSsRhC1E+W2BKfOVuD8ccczGYY3/fvZrkSgAAN5VKikLobN5W1bJCNAXMYzi5Fg9AO2omH6xl
8BJ2NrkbfY/DfHpWRo42sGU9eBJyVBZuUbmCUURQT+B3IBPqQk8xNGXx+ESy7HYvr6ZYQaUmjUtt
pJLWL2cY2GvFNDAx8aEKn7+3yK3RZkmzjqKRPoApfC1vYX7BEZC9qp4k2wZCcm7x29fqqNd5EoFd
GgT1aqB6Mprzg/4xtVuoP61BYw5edvEYsWK08fVkzPtf5jIEW5iYOuiTResq8QWrR+HzC7t22lC0
9wPl3+9HbQW6xYpRiZ3A+Yj8/CAjdwrlpLfBE/D3oj/pRrlmPQ/qy7uebmgaDtdH2HSpdk+Yv5Ob
PZED7CCo4OeA3SmFNdNAyYtAcvVeFX0B38pD540tDpliN/oFr9Nj1g+Mv+Znnwm3DEDDRzihF5wb
lJn/tlg9FUH+g0AhFBKb5AJmmqgy/qx1PuiRFHKAqSyRi7F5jd5UVhcPerrXmWeIKXcLimLgYnY5
fb4wkm+zudtGRYhKm/WoHhFuZsqYxNis6UbE6VUXr9xVXVrdXWPcYCTrUpVpAkb8PZU04T9fTeuc
72FXnd3VARGKA2CFnNHzSQH1xac/GGPtNKAvB4XaPGrfGN/JRcS5zGBZgDTQks7ml1DfXZ13bmsI
ApSjjpK1F/c2xc28e3mi3ezzwFI66GO36MIesgbUBwwNJZGbWp8ECkxfHEv/6lEKNMgKAUmPaUUY
aA5DYtD2X0m9QPlMOga5leA92J4HkQR2xz6NFwwjAVa3QWTc1uR+owEdlB5d2AVeuYg0nCMsC/So
kFMsVoNl4ZA4NPxADJnMbHDpKnJwIPzJpsIgOOyTN+9bp2zGADkgN5xJ/OS9WCBKJbmHEb0DYPFw
OMlJx6O3hry/LRGKBZIwzIDigIhDOoLgSGNsxEKTOeYYYyYzTT1SNl+WRa0K9QWB9+lZdwpxHCiR
obs3PGF1ZHSZjhT/n4SZ9D5KakKcGurza7noY1Si3vxNjDJBDUJvRSDvVADHxDqA/OD/JZ7n7Sk4
o8i6o21UJ93DUmWPApWBnoAbcCCfP3iSAfj+05USoCAd1gaVKGCtPVj8VpiXiYX6NwqbeTvQTAOU
/WG1o2VAVEtsneKrbm1DAUoTKXloI8JPuLBAM2Jm7IoBJt/gu0Yiyjj7jjkAsS65ww2JhB8ge/LS
N1yh61z/ZJ8N1ANb9P7hMFViwhyuQDlCr2zTPIDXLCMIWwQ4XGGIl47yQE7vf2QFI9L6kAxwGhoh
WWYl8diT5zV+VwH9AU0oclMoGvSc1LUEfyIgVZmiC7E3IP8IwHdFnIbivgK0WR3OJDRMiHDBvjEN
r5kaR01/j43ZdZyPcVlAuIl8DjoRhgtP9LkyVTnGTrefKVXU7jaR5PWCisyVDGw89GrquDdrayIs
EFEi800age6UARQyk+YQZEGg+1RROW4NjCkXhMeIIWhL6xBWyB4G9IPA+X/fdS+EQKbXR8QJdgAm
pW+o4LBh3i3CymBMmDvjov75p8p7eAjM6IykDcuAiaTEWPTWEHNcxl9GAcSXos/V8HNQT9Ie5C1a
FtJAUxIcwL3QSgEG0EtqxxIXOp+lsrnrEBawvqyiW2UxD5Dyh3w4gs2g5JjJAKqL2QvRc2MNNo9l
gcKLmggDj7TM49+qHasTWpxz+nK76JZqaBkfL7cKiIFgqDmwi18z42eszCCVX2MiOnm0Pod+Rt9H
eVbNGWWDEemSAkAwFCP8uNr65pBudICLW/EY+b9UjPXeX6PhxPDaIUJDGY+5GDKy3VeCPmDY9tVu
PUKD4gEj1G8WjzgZKJ2HMicCDGfibnQVk98/Nox3gUdr1ELj8aJ6+XKQRy07XIKecnwIG6OcvVym
3P/xF/CxBIMGh804lGtMRnHIBSZadcF4YGIyQXCfIenALzWrl22YV7j1OmxPNNAwjH3/KbhC4Lda
9lDWajNjVliAvZTpaKsve8PSMmLDpTEIf7WCGWJpMkwJeEmz33tyn5HRYnDlxyHG+TvfGEwKRq3e
85GBhkCl5vexhoe8sj9Uojh5MV6gOLpMXqSis6NEnQtqXpceeu4e7/9mDT/3jyUwlEDSvCHEva2e
sEVDXedz6SWI/StzCuutCS50drhWUtIwte7f8hOQmPNIi5QL9mlnNHwTxjd6lz04FgNpkO6jZAIG
AvA23nHN4oqJnWWSkxrRmAi+VswkN4QNCv3I05VJtaZ7Px/RFKK85js+mhD1BIA8n6PdM6KcJ1I5
smuV7awldrXlAw9dtHnUuLq2xtdPs799eKpX3ieY6QAG3uVMhShk/B5qlR7K469rkFVF7OY11ssZ
vxDkW2YqHFdUYAk9ipUzSSkGXD6VtojKnfPybeWyRLHm17lTotlA9chIjA/yAus97WftUgdoohjk
ZtM1sJT7gIDiSiQfTBHNHOA37usLLiCnHYwr1A7PbO+VctLwo6+zl3cB2Kl2sSumWvINL1Y7275D
xlkCwr7mdcpaUT1O3obGaXdrzPOUHYJbVyIQnCOxR4xQuN3EOIK8VvM+erUjTfuqBzB4C9lgSUjR
0e7x1vRbww0geLUSkEj6imHTeT/EvQ1yzObva0vp8CB6xC1D0xyqFfrhb1At3n2rKxEJ+8xlYXFd
0q/7mlcTaaZlXDpgMcxei9vXgoDEmXjdoKnkXIFLAQ37XD12iZoMkBV6Fd5N954OZVMOMWepqw48
/+pWApsacYIjg258yiU2dr8aX13mL56xnzJeBnA3BWJixhRUArrWqHRRUiIWIKA66U8ZD0XTlYDd
vrGRTCsCSkefLBdT1MHQoJVJy609CFYkJ+S+gpEDgvOUVTQYtGIK01kKjsLZP6OnyEfc88cEceLb
R2lA1z79xGxQjuwT3K/GIGG3e9gRuPIvDgxgGSEcpSNuw76FIgilB2LFG70U6W6vsXIzW9pydmtg
AxrPsz9AUEMlkHW7wWk7fjkatgtjjZ6OGLYhgcMu+g6jh1AR/Qx6y7fb2udFNWYqBZ612cA9d0LV
jn2Zb7QT0qDgDO8WsKVgh6NIfVpvEE28kj7YDO8IjsvyJoRVHK/SBDT6R3405wWvcX7O271O5fCS
DO3Cq8f0iT5eVnvw9b4WYR/CpjlwKTL97p8BlnOUa9h6qDN1jukDykDaoin04V6orKeMFeL866/h
fOY5CaXGTIUhQFiLcay3bN13n4kGnPQDhpKf02E8HBeLLWX7itQa4WNFyA+AubokD5uG32cOfIJB
AGvshkqNRgTFPrkrUHd4vqvCfpCVDFHfETo+DDiAKYIw6TpDG3pdXYuAxq0F1Q/iTapbkzwB6pwq
21oPlwQEoHg2Ajwnq7tzx9tRTbHNexKsuwL8awFuknxZsCCIYHVQ8/VX79rpRzLg1JEsIr2ZEJvT
EpXxSKjqPoeXyyPIdpT/MdNiOzeO6h5Ykwm47Hp8aPrH3wpO6B5VjuFIwRDC4zEpAsV5nupT28Pk
LeNVbffvIXPhSYCDZMbI6RmxnsKefSfI2caU2UPKT0LgpkB/vWzo5j7FMhzCVMK9B3wLzwlZpp4u
GzIG4Ng4k4BPnEcCdEzE/JEM6YQtVvG/KeuizNpEj4u96pJeEjKZMMZeVg5I9ib2gw97DilF0TGQ
Q/0CfE4+L1AbUs5NTj8E8MaxXTLqzMJiQ248eUrIIMQgUIpEKjQeHkpFBEPP3GE+BMUrpQf1gI2z
kxMW7JbqUTkfwcosaFLU3vy/Qge09VqkxEjbm3+19NmrkNahwZlyxqti2iOe+OX9oFjS2xEhDQ41
hdwgEV7WxCyg2WOWAhjcFPkzdwKWmPQQTB9smwxtnbeehpB3iaoPERFrji1aIbOGA4Kk8SXjOL2z
2Ca5rLWLm25c7Cm6yF2nLtXRmA8t0CJSQO+gSm97MIaeuQ0ARW0p7AvwhXFzJhNfOLsatrAe9M2e
3aRCh8akO4QbBBV3goThyMj/eGikiT5GnnQk3/wLOr/PBw5nCgN8eANOeWppaUAcY0LNUgzmDLUh
0hdHgRBcMd+wXRCr/awIwhsxt4lDgTVI1ZfHSsYfUfozLJQ78KKrrANoijEJgZ8y+Rb05HWYD5NX
mVDziZljxIBuQ3n7x60t589yRj3J3AO4n5PKSineGT6vqszw/OuEhOeUr0VKLr+OfuAHvkwtyuAz
Sdo/y7R+udTAPUaD+pwodO5JMYPfT2qfv/AZ0y3FPUzlDAdI8OFiLscI4/Th/Y2Z7kq7XyiHLLvL
jvwmylIyd8HjCotioYwGoGXqaCF22EkZtZcx7v05VqQezqX4nAK39dwi65a4f9j7+K3U4T5d2Y3Q
kTNRSspRy1ifwnxIYzwiXYIjkWAextqCmHXRW41pGWge9kxrR6pZ/lGCq4jtfIJ4DJ+wQxemdQqB
gPxVvBvve3qcuGfQAQg8ybpAukdexWPJfILHFOhRXlPKVRuYvX78mKqhtK+CweoTX/+KDMchlnAP
dznPyayYshw4VDnNBo6OjHFoPgB23UvacxGAoaBw6HeYsvtHRf6cUpyy834ZAZG1zOYCY/WHy3fY
n34d+YDyiGFCWO22k2c4OBVUEXAdtHUDzHQYkSRESuvvH3e/G8szyKfFlmt6IooNygeIYHztTfJ3
OngupT0Bs1jKWSRTxkZdsFkszzC86NH+vmePPud9lPQRo4pJYQSUOGMwERsAoe43wiIjBoEohPs5
yOux+a+b1TYpPRnSgVJvqm7oh5bFmrm+AeIHY/FK3jWXojkhBkYQxAxKu5tWsRjw2GPEaOXOyR8x
d8xXZANUvc+EAVcwBdhVTADn1rnNEGNbOEzZwpi7RzLsO8Laab5wpP0Q6vAf26ghXYm0YZOIAx+/
6ZiDw1kf6jX+fV8BkDfVFdwM+RR3k76kSK9BueELmcEHlhQ8geqH4wlvN7Uc3VnGQTlCKZCskN8l
j3AwxmqU6mMq8YzQhbCKyfwPyT3C0UB2r3MN0PQ5aEncEyowh8BBMQcgfc21jIF3Q+IyDEtfqoyh
bFyiBXalXXrbESwwzTnrAHZ5/PSNv+98uvu4YpgKWDoBLN6LXzRI2LkAhZdEv45IJQBb6Sx5cT6S
MUZSzNtj1Vc4zmuP01+kZND6TuUpSUdovZ2eJw7cFEZQdcuMkUfjFo0GeiLriwL9ltQ1tT2iC3TU
JASxTpqZRsh5Uq5U1IQmWUoRgXs4dhe8DSDBWOR3lG7ufjOE2lEvwtz3y9DQMNE2bsdAQiOekh35
SHR7iDpXunt8E2tHj9CiHiWEmeAAdmautdt3HiFPK6gjchvuoI8VO9jatUcQWvCNmUnaEhtMgd3g
+SJyPsf3EZHHyZ0GaCc6eMsdrNEu4pvFaoYlJsn9LVG4XCuznX0SSXgcNXgG/qz5O9Mcvqx79CM8
AaBuLFkMd3CQJPnoZcaGn//JkMd8X2cQM0eWrpPKYTvuTc90joAJPIkaHiXsRgxJLeOXQ7wB5yrR
cpN+dPPALvnoaJRPQESkDPQt1FIjNRjuCN4mBEe28NEFfQ8JPXQ1MLTgQkm1EbIT6u1DF/dDSKgQ
mXOTPkzdWr6tyWt6Jx3RpeBkrpZ9Dq/WJSakpEDkTElrN97ZvgXUNZWPc4CRVPAEGXmeZOBiwmV8
G+cz5pIIYADeOHh4cByMN9JFxNpaE1OjYER602FYTMW1QRzHmB4233JG1Mks7YcX/HT32dZl9hrJ
FNslafA28vyEsCeXrsfSGN5Tj1j5Z4e+COeA3cxfY5AsAgOEo9rwweCdsR7i5jRLv8xorkjQyYgy
HjHSIq73jSMiuO6sFfToZbbK46C/+BBszdBC5v3UATNhMzQERKY+Q/J8iOo9r2/rKblUCMTjbyV0
YxzTBlF0HkfyeaTZcAn222cFLHrcXcAPMKrBmIeDwVWMi0K2oyZopi2F2I/t4R1W1li24YRCShDb
uotjnKnx4e4XBFg1iZsw+wG2PmGKefEPbYbW0G6dPFk/l+W8cNhLbBpYMvLLWNqfLVZWSugdkedk
0I2xyjkaWtqefx3jVWYINNsYYXHMPue4mYlIjF6o8tA2WPYpHhfC4M/DgVTABBelGpS4ye+Escys
C6JWdy2R01RN5MNV4c3dZnQYo/6h8Qc2thaapATLJeItQjM8NKCsz8ZX0OdhfF8iOi7+yCHkIry5
IaQy7u5rJeJ10vpOv4wwYYp1XWgimwjdZTGRFq/oyTagGCJYqLZbrGXX2TuppnendKofyxxYNqhI
V9FdzAmMCCGrgfEW5B6cfg4/oyPtSFjB0fOE+ZZHg/Aab5t9wm1E/49FxOBc/6BnISfk5t7cM/T3
UqWl00cfr8tepN1S0qdU/s49Y6siZHZwhEnbWprL0WIZSNMJiKhmjzEPTwXQu0KPGUk++DoDThH2
+MD20uEWVTvmb24+ZuH3x+VCxy5lggTCSPvlieSKx2j9A35kTshISwyzO4IBJlUipbp1ju/tQrZk
BwM4TFhQOSgpfwzGM8k4D567vvWYtBMFiZRQaSK67agWPeOFgtO8TRhVOMVQ5haBERpLlLzYVDBu
E80LRmihdd7fxhhp9fV7g9X2SZAf42uc3CrGA+b/bu7TR3BHlac5iqcsq5Rr571pECGcNTYKye+7
UjVitHDwh7a1NxLrhkE2S6wKZIU83f0GEes5lK3W/ZcJMhipphJJi4pUFT7t3ckdEWXXW2kOaXeF
jVCU22uEV8clmMNjcbzX2wiOY2gZce0UUZedI2WiZ6Sxpm1c2D00EpuKVIU7eIGXqmb9cNHy6SeI
sAu70/obdShjd8hnCdmIekzMAtG721SdsogzZiwocEZ/JZAG4Vx0yqPmoTs2X7MzxRcG3M7tsP3Y
tIZ0kxxpuYsvxtcikJEYu06KFjDVT9sAlStgFLPZKECVVCRifA4Nw69BVd+jDRStwwUZaUjhmOgN
NYOX7OmWFC7kpdy5h7WJS1I1SWnPkSHJzi252eJuJnccrCNafsx4DG6lfeSWoZERadIYvZE+Cr0r
vX6pe8rVAT8YBLIAh3T4Cqx/7K1oMon4D9j12WF/0dsWjwftM1lfOzjKM9nbBdIWYgccZEJGiFDc
Z/wADyOtxfQAFG3lqwLJQf3Xo0kASnQMLp73gnefb4dWmT6IXXu43/AREEsnlqiNQ98zQMGX0JeH
al1M+KSK017YykxAU5tANg9MKL6E/WiAPkmJhEWeSoAzrG8N0brENLciwuDCWYChDacieuXy2JJ2
/gjvCKnYI8KUDWJ6hs1K6glL7Rt92CJu4xehrWvpNMBsLVLSBTqjx9cI9AKKH28DV4x/BsiBV0F5
xL++yWdBE/kPVuh3yF5ZCj5whNvP6tADWb3smG7xjTC5WOhuDzEsAUmEMT1qn/IX+S9VcGljNRkk
/SPuYRDqlpgiDgpgSvuyVGMWjzJlfhf4QzGpAUokm1zlFPYAcOZpbhbidDqSVO7zV0puAUtimf9J
49wt2Pv53y/TyAXgxJUP3W74dw51t0F/RdoMjJyJ3T/8zdQvMhF4MWdYsWUcxRRybEoC7c6khOw0
IpiK8f4VyTxuD/Niv9ZDTiZHZyMhbmzzmd6nLhLXhJx1G6U4ezkbKw3sd1SBIqBH2uOk/8x6xGPq
RNXpnAG1xXtOjIlOdTJldOGBbJ7JOcwH3Mn3gvB+fg+vdZBJsPDBSJidGeQOBLZTpV9PP7Lv4jKx
87gO0OBN4JMt2jF7iFgf60zEvvLHEcEktuX3LVInku0MqQKfH7emR8q4hYEFPZJT8ofeh4IKD2qG
LO3M6SHFV+s5ER4XTiCZ4T8ha9Z/2SiCkSHHz798WgCFplu4JTYUtuFf377uf8xXJE++YRMsndv8
hSuutWX8VT6My3Q4J1HI/YiDbcbwYLraGDW6NavxNW/ujjgo3EfGIWt/PZHbzg2+8EBgXujPPqg/
hibpbm8m4oXSHOG01/7h9TFBxEirO76OxL+MUAxTJnaOwsmkiHKI/T0jUQLbLW0jvgQncJqPSRWI
1YwXITpMOeGePIYDoZHl2SmrVD3x2YC2SJ7TpjXXv7aRdqOXvCRIXhSoaWQqsKO2lpKPXgd4BbhF
7GSt9QSTQ0dy2YgeUGb04Ol3QLmMjnkbCKaSZLGdNO7x3VCeYb98m8Px9wAFCgVIaCEHfVH48Kv9
9LOiTBcGkeb4TK6+duATkm4tr66K/YVpIMdxDChJnPZTs4qFBp5XLHIfWsIVpbOREVRKPUbxzoAH
3/A+1jnEUgujQLiv38NJ4V1TVljNvFvqNaxzms/AhQ7NJgnjYDTQ1513g3/eACqr8QNr7D1DMJr7
Z13Iq7Hf3XZi82bWELUAUfrie2GzvtkE9HE5egfjgESS68TnRSj0W9U60wNozHgppYXyoqSaEdVE
OIk+Jh4J/JyRfTscgnDLQifN/zhodMHRnGmBwATvxPewLaFZaALCzKhFBOrKIkFqFLMUpAQEaovA
Cli7wACOQ/7KgEuaIEIziF2AHKd8Ods5DQ4+FGJ6/rHbZJ1oqDBTMb7y6f3SX/pE7vBGjCYGLJLa
nDM511O2oJMm9ANrHIR9DY3H1gVKAcRF/M8ScAZ6heodpmuAOA70cmA/RBA8QqrXpAxf40tKgao2
Iyaw3FKaJqeloMATopD1eRZoBfA3owuNNZ0WMEP29ISv8LEHD3d+TOz4H/Sw+A09S9jFqphMEeJb
e1kTV7HmM9T+4+kJ7C+cJR8GMHhCQ8VgGj15LMEHRTwUwn6wbUWoTr9W4bW1I+BJMhFabJejdqG6
uUFn0pD8h2YK4jWAdpngD6SlpGmLvqx29PHqesvDO7kkqst1k4JyBlDq1wnohVW77ERAeLfNZ1l4
3eRM0117rc1Zsx0N5++YXSwrV0qoBmfPqrG6DQgYpcUkXK6LQ1TlaX+t2viae7PjNkZdbP+OtAPL
wuql94gEQBv4Udq895gj2vEwKMHr0fGjw55Vjgj3wwzrpgxuhIjgdL5PmymfePclrNM3wvaCsYgz
byKvhLXWf0BEnEhZ6DkyFf7Z6fYi81QA4FrGaK0UVAcP3ppVxUElZgljcKxs8nAwNnLQALZPYefb
L9bFC/BhqE7ALjvUykxJEgkFTxvUE91vYy4Eq7yUZ7DRkI7Y2IAA+mvoVqRvCHQpkjDuRq1qDWKo
gGUHlgv69XTHvDtHG+aKVRuw5ey12iVEiZYGQanIPRFDrYkgFzGWw+CF0ADq0yv2vGVzGLpQ23fM
qUisSavkxJ2Ak5JkzuJksvN2QqzMXmw58owxjYyMJWKb7/WbGlRs+LHV+evwgalbfkkfYA2FzyXe
vzNfG/wFaFFEkA/Ek1dCxMhItEwWEHlFIjoEyuyNlo+XF0vtyLftRR+hJgX+JTboCDM8e4TYaQcT
dBBLHAHwKzgO+AeQXhh6EiwJtsFNSOrTmlx1/tTgxGFqN/GXDJVSxF3hsdRU+yePOn4LTJHEMDf7
zES4f0w/jwIINJ9hDYa5vfnG7COFoKq/NUHp8KvbXe6ikshjDNmDhLeDgYR7VLiAKDFejJYiJrz9
x+QQNoY8QxKfDX/A9TPmCsCucv8QJxqFe9lD5iMu4KcY28nOIJbPUnxt0GcCO+8mJgD6ZJ5yQr8w
PYirwEuYnDOBHEUVn7DmQKI9HPW5y9vIW+je0magKJwy74Z0+da32R4AS36YQb/RUAkonR5Lempm
W/GMCwLg6RI4n88RGEB8MrYZ10RrEuSEQOexBGLlWzKPExybW0p6FJ7a8LsmMY29k2/Ca7bYOMsZ
BAqfhulGdzGV/BYiX//YQwQjPrgnKKjgEAhOW7KQeEIQpbBajRmvhfDmu+7z+4SPgHLk34+Qc5QR
KsKHUdZcNX3SecK0BUXLq0hLRrpDnCsBT3IGmP4MibPJ/5CGk6HcDEUgEkE+Yc1esE3yDdGkEZFz
UHit+fBuS32irS9T0kAeFpqKGmOqiP4WWBC6+JniQzE4c+7iiF+FpYNFS43Xc8TWOAFnp3Zv0I2j
lUHx84ahE5gGtwQoGagkFnihaj+XiBoQO5QuNgdK/DkCncdym9znyHYDGfryS/58a777mOAA2m97
Pen2AKRk+B91tC9bMrg4HUjn579DDWCmkTN9AllOGJMrr1EO8bcjQh2QM3BT+FLM1QzoFvMEIMC5
iawWbjfz0HktO/xwUtFMtES6EYSbtXLKHfgR+891ZfYEjxCKZzEsHF9yFwK+wSTtcdtww3pHhsOj
jKVMCLkBWgZFCeLudQCUzLnkOU47GkAq8ZD0fFBvEGwofxAgpDwTCm5mX4mTDqQRZQTPDwMP55X1
Jov2Yw3Z1xUCYmmpbUQsYIOI1LnCdHZ39zbNN+wL6DT4E6wC34zNi0v53GOs0O+eYDNDfh2vujgU
1TD1pMvOWTJl9DvCR6mJOCd7nkYtiXrYKUiRlTO+hCBgmEADckoMp5gl68B+l+Oef2aG8Z5FsSZg
IuKxgpvHQIvO6Z9uR4edewfPUPOLqYxwUFBx5nXF5wAeR6iE2gvlB+kq2EbRTpkCFsWHzvcWXRUj
9+6xeOiW/E6WGXGiXOoUG4BoVVCp8QgQEZ6RQ/Xg+H3BZkNHAU+R1wJpSUvPXq9F2GeYQrC+8Nkr
S7HeHkqMbdKbAfILaK43y9E1KNlviibGwzyBY3WtWX3+VcRvuZyMPpyby3Y1VZcIeydihlweMKmC
PExoEDbZYaJghKzAydXJNWYWJc+jjzrMYyRmOeYpJb8P4tp77t+hwP6ofMg2Ns33vnEvDpGSFttm
P+PxXCkcvBD5JDEyg1nUMIr/XKLynYufE9AxMiXAxAGJxVZBsOA3bhAq8ejz0EXhz4KUNpFJiN5/
BaaHVyEQkDna+3C5e9EitgHHECrus7PglLRX+XxKBI+NZAhMXbJB1tjA2TK+ay4vgh6GUX6cGkER
7DALQuT0v0P2fTYPTjoF69bTwRFCTEATS9ZwpadfuyXHDl11PRiVk5wj1CWZuAy1APDCw+oUA5EO
R3AE5BVf2Jqx569Jh+R5EsPfBStDcWTLFgQtlacxY3HDMIyuiWxX4J0ECPDgoyJgxfTWYmQFyQQE
dSKx9d46w2ucgZdveKSQXRAPvCU7zWAj4zUylOg3YEelLjEsUNPihLHe1UhcglFF2MeHWEoh4/em
VPCoG60d7+Wd9yd0XjgESU9nXxwGyH8tfU6WCLgx8SnoquDCiLVA65UHd4IwL6nuXTfwLDrbAtwu
O6e0L5xhWP6hhrJvFkf5nAGlbr3vvH/fDBYFPRZuaOWAzKcZBR1TEIgRcnkYRIYxfNQtxRxoqqDb
jGxAk5ZxYED1VqT4bu6bz+YGYjLqluUG7X25QXSSAwMHQ0Kc2YfrPZ8ht/OQwJb5K+bSk6s1E8HW
V0ZVoepgciyzKZlsI3Cw/Zc+scNOKNLqi8U3bRhIB/+zGkxu4RWlb0raaRtIp60ArFt06CMC3dg7
nQ8zI5BwMn6Tjpfai6hTwO1/Aa74w7VokBhHnMQBoBCJwQH1SA9ES48Z6cmkbdmHo4FRWOOJJjeb
esi+HzDR+dWKrYz5lFSDQQ8Fay/Sjm9kSJVLmQJbTY3C8c3wFA7aok/TJMHXZ7DjOCsZHkCEIZIt
EjdYPUPriwbw4xPw8e+kFYGksLd/KFDzoEH8X6y1E0lju8F+3kaMFvF74yL7LZiLk1L1udhHnSn5
mmZwD15/EHI8XlfCrnnuJq3HNjOaSi4F0iimMIxg1eDaHtapNMUVmsKvAi9g/iNtn0BZyiRmLXEv
pDAUDAkFD3RaxtL+o0b6siWwDbFazgdkK5x0FquL5c0IFEi0ykTKxzNyJGvN3B6GTsUI3BB54xaR
z/7uQhPAUFBuo/0xb1CLrDkedWbfPUZLI+GMWAytZZnIp+6Avw4qUYSi37JrwmikbLCCqLxlA8iO
lg/OlABOnZJPvWX9shMBIEan0sOySUh2x7NIHw6XwsTh0dO52y9oDd4a+P+yIDnY12PaVdIhbSS8
oRTdMlbnNUCstwPvI6XEI17PEo+XU7moeCxmwzqcXQW2l8uU63oxA2uH+5VTackbhZ955R4fp/eo
G53EuB0ICtIeKLDmqBpstnx6O6tNZeYo8NQs+oc2OBbW6WURVCbincvZApMNX+XFpjrVFpjrgkdm
uER5E8tZYq8wmz9xs/Lsmej4qydsh8hQITrCmwN9yllQCSOJd3UX8PsmBa+tUrSUG7hptGEp5zMb
9+adfjhEtuY3JUxJt7s9Pg8be7b9yWSYxmjBccSRpXoq5xwKLXVC+bUiu27W2ottsshnNwbRCY7p
Md4SxF2ErylgbH//WebAf2Rw+Q8eRpy04M4f8xY8mam4pBVkKyRhvBiTyIoYlsGGTFNryFGznps2
LtNWt5/zq8XkxzdgAsGhpGQTZwY43TCG7jIhGKJmiDYgCYPhIbQ3vWmHqF7glUz6LJ//VGMAu7pQ
b0md+Tgd8Tyaxxcz+IA5G3SmyhSUoFqhSsHLy1QAD7VbXJy2f5wo7HrAG3axEzHNh8FGxU8/ofAi
8oBuZI0Mq1xRgj3g7DoxWUpP2v2V4pJYfWrF2q4idEKM8JCPWkvfVp2DwuJuhMyK2uRjkhlo7il0
ZJ81SZUhkE4kqY6C2Z7BNuiieyH455QGRIfzAltFE/5PZa/MBpPeUYA8HMrfPlU6umOKT9lnIp8k
2Zgya2jOCVs58AP772boUSdGrdMEWwYkjTByTwgK8X6ICYNm0s60xcPHYraEBVfZIN6YWgJGssDM
Fg6jncQDkds0ViZQ1F4E3cftst2Xm+sfWXzCa/Vi3i+6xv0zbMff9TNk4284ezPVgv6iAUoOH3v+
+sO6SIv8xZTNDAAmYnHK2ee7LY5SGneDbec6E8Tt7yB8yqlyIFpzR5gp3VkvJKBi9jqMOYkJh0po
AK0GjTDtNLyXHP2cI8Nt499fHrzDG4/4I5X2PXjmf+2CxWAkEib8H0QFssHIsIjzufu0TIGvMONl
MtlIJ6T+onbUqJQYfRAMEYl1Nj0Gu0tgsIFQg5OL6RKm5bYmkbFiPLmI65r2p+LbMzvOfCHzGAQ0
6vbmMUbo9gsZ55T1CbidoDSHxPIW4GlcEI4hGDoYRCDHbaYfG0BQgL59PwQvQFkIW7J1V6xU1tuS
blVO0eb5b3MKQ4TGgmBhNk9hhjagBlpbOIivEQu/XjQ+u4dANMT4JAIA2wD65cSaaJjlKwLq6wm+
VmLSzHNScVqNP6vnibwDvWOw0tB8EppsyOaPuHwkCF+L1PVuS+Ah9EGX5GABnBqp7PeORvbomU3c
p5w3P3axVnbPjB7Ce1iDkPY0qzN9RVEhWJeRsiNobsdGjRIfyzpa3LiatD4ivRhphdPlBGoOvdrX
PU4h4yjCjQiVBfpdiYtgsV97j718ZLf9pYTT9Rl/fXdr2p5pY2+9+2jetwXlXcZIaayCEBk2Ydhg
X9xO/oWwbiEXLnh/ktf4b0B5bIrgMEAzGQo5irqlsqbT6jM6hkIfe6bI7GJ+1oymuMauibZfiGwG
kEdnuDIiOUilYfvURu81NiGrSjof/sShZyZzHs6BjQZJ9qx/ui++Aa6gJui7WEcVjHWIU8XspHKn
/kfSmS2pimxh+ImIAGTylnl2nurGUKvEEQVB0KfvL3fH6dPRUXtXlSJkrvzHNd0o3E6j224oNLlo
TLxfLXD962g7JeAOUJfR2KOHfFo7pFYVvODU8q8H9FKkBNyc+1IWrAFtUoiNfeZyRzyk2nqB9S8y
Ecbw8sQ8xjyPMRj6dt3Znzlo5JqgyAS+nfy5Eg6eEx0JFafU8Jgld9flbU4OFaFL9BTwE3grn1kb
zc5skspocovrvOEevHCM/voDdAvM8D54AM+7HnkofRLyotlrOO27Qlvydq8JPtAVYAgUYQdr8R1J
syuDSbZdsFrQNzg8dHx0H+7GUwqmKKFyqFMaMwuYKKTHiEh4h+zBwlw/4q9+gMI+MR8w7cd03Xqn
OSIHlnxeLAF13KQw19ETNS0bmHQgYBK+ZtwtoQDIxFPSc/6M0I6z3iLdgYe9zK6BiEiadH8DHO2A
AU7G6IWikckR3QMp345goKTDZQOfs6oQdvQHHp6AOM/rpOCAw4wrWg8EeUzKgWCRVj0XRfKPIDvM
JdSI5bQ4elsUBLhGJlZmjgSFCgkQ4rBgnTnRgyxyIakJ+foCHhW/WQuec/mIgKWYDg78PZTG3Mfs
DWCgfK42xxwykVl/ISGx3Nlrhrm0AO2rRmVwAoIieITkmCEafYL73LfOoz/TDaIm5HCbc0LiG8/T
lrajT9yZQoHaxsMZ8amOuLM06j+eIEwoQFMrqBEacYErv1n8Jk3acIc1fHsBcsQkANTJDScjWxVY
NvEUASc1ZDR4a/izzmsifFGBzBzC5xq3IMLIi9gsG4pFxKluOOtRNQntIBEhqJMY3lGD/Bs/YV9V
TG3ROQG34LMncCgXNK2DpEY9KgcuVHpOWoq7uVBQBG/ux5GAVX1iyikbIYeXDiqhdRlw3ELGeWIB
F2V5NAzZ8CfmDHI35y4xuHpri468G1MLroUdYlubvilnCPOu+3CGMebe55ggCkYDCh9GIiZenlku
Gjh9+vk1fus9+/yfntfJfYHXIrlOKKIG4fTQPNyDazYgS46IpkU5IsXrjRHZ+cL7Z/+6erjmZBm7
yvrD5sNjQA+n6N/oG1K0HPBzZV6Oa+JsCau3YnIqrmiOrpMuK0cQjhY0GEQ4RS0E88y+4TmAXL5P
oJvOpFfUqaD3kAyN8Hpkz8Yusg4DNZxmfPdoCDtCrZDDXhHVCVXkyb2jEsk1sZbE0xrEXxyl0Zmh
mnwXFVVRwfTEkZfHEdmvZKtqJOcmn2SdlumyxQEO8sf8WKPbFIcHcHGP8OdERQ0AbJEq0BXfN8v3
gCwJ5zyzwKHfG30M0H36M9jqqb1NBUYn/fIpIjf6RsSxrpCE6+EjRx0wuqw/S8HcQUJUfLRCovFi
dnGQsOFGNalM9u5TZil0LPNB2oy/Ym+UGZXT87JFgzXmdNgcwN0BZBn/iOCdNFcfuwJfQii5o8eC
tafjXqUYz2GTtxZfMu6HsxJzD31fLxRBxIiiHUD5x4kTk3qx57CIO3dAiie/B6JJzbrT6J7Q5DXS
R8D8nEGH2P5xQyFL4vjHzcnqiqEp5FXAYd2T7c7qhZWDCup1Q3zH+hFyGA2BSYDYmJ4MLZLGV2wR
hq+mRkLGBtAPmwKP+4rK0QU/j/TJrN9gAAqps5yXKKPQjQYTDlUgVIy8+G2m3Oaac3HnzzmaXn1d
QQUSXH4BZVtby8f07iFxxpggUjmpRLIyJp0BOrhKDKX8mwaP6+p08e6PGCwc1B1N+Q3nI2AUG+/x
eWixAiPP2ak/FMTeI8RtMwaqHMBM/uFsbhFPcodQuf9L5QILelBePMO4CmR4QXTbJtBNq+EGegt2
mukLKTB4NAGfgJda/oqZqQH/AFzq6SkGKOAbBrZHDu6sdx7Re2nRWRsSqupdpuyWkJg+Z8v47tOA
QaCxypByQxd69qs9am2m0nG9uBNXILRyDH1MA2cEo7qLBc8lzMipKNuD0wF3gl4Fw13oLiStT51Z
qqzPU7aEhIzMtcFn1NrrLpRcTUAqJhO5mRZ6ADCrAJOhVyDV72wTp4VPohJ2OkK6OWHuawOY6AX8
Uk5qQrgRdFMLEDD1mZzOsTWc94MRjfbuTCTXDuPHb4k1DmAFgBqt+iUzpl9x6guob5AhlPbX1WNP
MQqBjOy3wrMFIJ51sU5ZKFlfBn1MLB9soigV+1RBLTLMjYj2g+DGoTRXkf3TM0tJg77vKYxYIHuI
yI9O1Z7aJtEJxTFvY+b3vwtWORa6ej9AhgU3E5Z77OpNwhyN6kUJ26DfnwnIBwVDGvfInquTXy3e
SRMqU1TMzudijxAPJWf2DBMxwtl7J+yl6Ocy1sh+xSLG28bNZN/G+p6FKyh9sSVZnKAfy1vUxcWy
P9TsBAzdhFNu43rz4ThWLMu1kUkEP8B9caZfqjHIj9uKcnvWbwkfOlpTIoOJHWM27O2hZW+5u37I
88Y3dNEj+tv3Uo5ojwHCN6J28V6x9HAmvX8YzzDzcViT9hytCFpEI6J5XxdhCJhuzEbQ7ylWzIyx
RVAozHGocbNONCDTTMIvIIYl+eq9fkxOV0QMAJHtJQaGQajyGHEcjv+tznenCpS9KhHw5NwSxnOb
zpGA9Z5CScV7rrh24gsqz6rR2dfsvPhsyBrwWlcebecFUwI3lYnm5J6pYLWbG6QA1sCHXz5CpGYj
BR6Acwafdee8cQutTm+/mHD8+OtXz30fbjey6V2Fy1EkopCAXofq+AI6C3AbPsM7CPpIMdwWi9PE
zMiLIMlzriI4+/gEQbzcz8FwX74x4oAclGHrP6IqHQTPcOurs5p26JHEgpcOg1WTKDmNSv80wnAX
IDy3uF+QLzlWvNoBVKLcD5xRgD90VgdWorrFLyTR+PxLWKVdbHTLOc8bCP5vWB3esfQDLpRKgT6R
JurBpCcOE/7hGvHLMqW2Hx/fmJ2WT2/bOErwiJBuHLQZ7u8JYRcqv4PJVU8fB/lAzgouQGRggTL9
Br3T+p+xGuEa9OWnTd67CvnxtZW7fRptUwsol4AOBfuDb2a3pPa0GX9aLC44P5Lrz8lViASzb7vt
iHQXUZcTXCM9Hgj10Ncuc57qeU3HBlfpoXtVagbVfGA5CAtA+j9EhJkfNG30hDknnPkocU+OAYSD
JIVWVliTCpGzx4cyLEWSw7MM+b01Woj4NoP55pztrt6cJjI5eiJMZ4x8Eg97z/rk/vMc3YNmP9zJ
o7vzDq8LjY+aiIea7Qk8gshnrg8juQlebrKJHRUCD06Ohpzv41zo6vK3qIw0Cii+6+rh11rQApl6
92Cw4h4rZ6J27LEYNPYjM3M5unJfo3GdnXyIvfU3KPifNnptmiMpiQ6s2rxFdBb3SyVufQIFE5Nl
mEGXuZ14PESuKgASy8CCvCKRzIC18UYyGzTW8YwFoYosn0EpAGcGGTVGxZjCDJfbE3KJsYZXlqO6
GqHG/nknvGy3TK7pdobf8zv5xu9jHRpzctoieT3MmtiiU/gc3r0+4UE0UkrgnVfUrckrdNHyw00B
k9gba/YmtWhGFEkLR45kHJNvu6mKsHujkEJAialoJOHHplnl6/KVrg8eznNzjQcQyntQXadleB6k
7YQm0wTLHaJGctSoXZp8bR1D0eIecO3YCCdWh6eR1P1r8Fy9nW+MOnCxTWG+YgxMbr3AuAP3zgbn
5cYMnMc2cbAA9rHRhBZp1ld3gJpDszGoflyhs6XR/h2TqsEtxtn0HF1BwvG64ewxHcMITfS1m14W
oSMy+itglD54VgEf93CbnFtXf/IfTvUHpFcZDtFL6ANnz5nqPecnljIGTEhekYyYS3bE6sVaRp4W
X0SMF1kBGKN7mxsI8IzxGzqfwznK1dOy92gdcVGZ0a3tFAD4Yz3DH3seXwgzRQOtbd4rBR20BP/o
aH81kRKOkCIzvRFm3IefU6ggWOehXHElhxj0iaNQnS5T6KDoNwoxppp9woCKracnLJ+8FV9PNAYO
xvOFyk5OKJTsmnvDcIzWtVoXA+nn7wmqWvmfv5oSeSoRRWMeMf+lOdoiL951WT3SX+4JxPygcy/D
V93cBw1GjfMo7Gb24gZBPjT6vkQKuLxTUoS457tdAU0wbAbvsbZE6PXKbtDYubFTX3zxHpZAdrs7
iRITvlsndCk0fZNa0PmHFgOcw/+C6/BAPFWXjl30WOYAkYowexBGSkbys8rQiyFnQzeFIx8cVZlf
Npx2NI/JGsnf1+5DfAuh9ad5aNY5plQOubSUVBbiUIsG9ZFdry5lhk+MqwjFSYQkop6jP+vjytqc
A8Ol8zlkAn9k2D8fLfYHHgVr81g8Fldu3eGUxRJhpD+snbTgKe8d02uAKR++tUFZyEd//rkH8qZJ
+kTyLiseITXiIxfKcM0mCPnOCE6LxexzICYKFPLQmDSrn8J3niuxMSoTofRvfQsV4bRYXLHEjS9H
82cAGiNMas4HtsZGEqxsnSnxPm9clzdSu0NaxbIzRwyWGwEMwcmNiJ5Av2WbE3VkDr12Y83Zoval
jy+dihDDZXt+aPaQrnISEhAeBgQZRooNa50ztFi2SbhCRtzom9NFgC85pmSUgvIBCbFUto3P2Tdh
5yUoioKxBY8QEwlXFKSQRNo9umXmr+LvcxGTB3u/ytC8Id2LvzKcGlEdNiShV/xkbaGkQs94tinu
4Vapht7LpFLR1y9+yz4FWsEMUcDAr+sBJYD/7rSpegQoqFws7UQUkRZHHJ/D93KoNkfkbhThmYvy
DgFWdIXphtUmPJ6C7Y6GP2B8XjNr4Rys1sWtHOt4EHjoQR9AwiLD0ZZf1M/b9Iq7gZcGW8s5AzG9
z921uDpmNlycA8JiVziBLbFeXBfFZDvmZmKnTLYu/6FG7Jpd47JLsfXIh8uyPjIpGFdfWvC15sij
bIsBKahcJV58wtw4vBG7Fn9cqDrUvWE2/JEP/XF7uJBoS4jag3IQtuUHwp01gdy3JYv8ToZ4OT8Z
LQjOlDp7O4V7BdwXVpvvDJyK/j+qKK8iJZgJpEuk31r7v0C3xk6GhbL3ylvw/U5etfe9/knFXNUc
i4+CfzNhn3Dal7vOl6MagQ1YA27FyPxgTyAubyzPvlNlIiNco+UYcQegHqnB3J/DYODht8w4kDh1
/mTnosiNTcZjiNm9xnrMJMC0FZzn2ggG238jJEWlenzAjZruyzVGVCQRJZEYoJMDhgyLjGJ5hVAD
RRhAwBEbJSgPAhtMwghEdZFMA7+KnoSANgqbCHJk6aEKUUrRpowI9RCwGxYO75PUgZp0q+cfHT2C
JSg5JMHXCtUFWfB4zNAq4pypY8lVxhZMFHZAjrbRJ7yOXisFccGeQxrZqADT6GQQZSA2wcvH+Zk4
wtjIOuQkYcmxH0FUDNfCuYeJBiUeohYEPrJNhRi5yCzb3i0rJKHHsqY6kiESJBEItW61B+bkXSHi
gjB9caNwKThM2VTCocd8GziVtSmKCOmXKEnEsjIMJCdKFFKwuZRVrNAXgWFZSM5shcMZKxrk/37w
jSUOgNG19njn9aQd8//fbgAYjOQ5kpkjLdfRCNjaKbtAdp8FhZI+MPEZ5Hngml/ngqRK9oeG4Lsb
EhN+4fy6rf1AHpbUXxHW0EFZ2WJdA3cbpApyMDSoOz5cEiFoWCRBDZgyffE5k5L2JfHavs/pX0oL
jenni6KfNsrjbXceQ1eChfvDP9zUPJpxMymn9bSKgNjLHCusGYulzlgX0SNVgu2sRNgyukzPc2td
M+T9XCOIZT0oj29PYjatPUyPwTf+TuRI+yU9jEx0SAZscwgOkO0yROBqnwzRYoecOcq9lQ5IqGKS
+KwNpCizKlVH36fzGtqfA77Y7JmYmTmpvTLR3GvKM1BEFSmn3P1EFp6IIdqgL2/CN5znqoDVkoNv
jjhtVgEHieblb0d6GD+8Pp4jKzUidXxLrl3SEOlvWwSbsH2zZRIQvhiWYfWnr4YrSUzgkDyrV8SE
B6eBs5JQr85lTEPPcPz/97rtgWPhB3yYHLLX1f8g1UaVC4gsLQ23WW3HbGuISh9/Z50uSropWcIE
1Md8unX5yxkHLkUPmJ/H78Ju2SCTloMZCj4hNuJQSyktqZUG2j+UfIvrogkbrPrkvznvvT69ZkOs
YmZ2ynn/qEtGgxzbkzE7pxQj8E36x73DqLEhvDm6MNHO7llFlKhrRJ8NNiTLFmgieN7ku5e82/6c
lXsjNbEIDUSw4PMTVhwDQaKRzYFcjq8LK32Hg9WFJBfs+hj/KO4lEStjb3qvrLf3+ruz804J5waq
TJ6j9vpvnko+2acHNnO0xQmWm7Hv58O2l3z3T8I+KaiDSv3B1+JIebGAtIegJX3mBC1h2cTHCWOS
glVL+7WiIUMPuxvSzPmADSB4HM4BEj3H2ryJbtVcjg+MH8qqZnYDfiLX1X8BeT5IZ8OMxJB88b+A
gm45Oo0wbq0s3JYS5Z5nj1ReDkeT4ucbmoQD2DDN/S9YF4gW+9bkFtHVh61EcSGchTunjjRw00ds
AuQo9lj6IZHxj54nXtqG0/t7r3Hp8ybu1ohz8uHuHeOy+nAKZLuBB6Lx7JLfUUsQSAcHCHjANLJR
ZxhM9+fgTaJpeazwYdJkh7aDpReJNogHi0FDFrlbMJQj8eVxZaLlvf6bLN/iwF+WUb/nkKA0ibjS
Rj6oyBXmHg3F+Fp7uhEw+DKHcidYzLHs3AQlILan4do+Kr9EiTooLIPP+uUTsXy8HbnDKzHbnGCk
atvEiUJLyLhHHMjuUcylbHhzOcvKv91YhYkkiDPpxmfQtC6tXCLzeHJoBEYyH07xw7HGBWzG4AzG
xhJ3YYloxeVDQmsV8wgUrCKYavkc9/LvY80uTtDrNyCasTsvz/RlvCNrG3K20jSXH8LQ1P6UY/KP
8aAR1zDdEn08lkmF5eQvquy1WN01vwqxi2LFt58j9Y95U344pSWuKC2vADD8HJSQK+4ubWx1QXdx
+/02YrbQSVyUgnZDNKc61+acgm/7y141vHNwEj5BzghcZV69vqrxPmGa978REXKDLtdKV4EF4Dng
FIshphXDFTeOqTk1kyEeHADTQfae0zXG4PyOSm7lnQJbuIF46fFhYz3bDYk4Sc8PT4xtRfLl5Hr2
dHoW2rgk+BnFJKA5R050dqqLaYV/BLdC18XXa3fQOF++xmhxxOL48QHwtkDT1E3jgCYXdFIdodRO
hG6Rhkv/CKu7MidOA28GhNkTU3bjYR9vlwMUjiQIIn1j18YUEQ2EDWA70Yf23Ui2GZwx+ggFbqcK
Bf1YHLqI+AGf0JE7I1O79VHxXUP0GuM6VHAUyTtDMFRgWGstq1GKo29fXQci6UT/fUMP5FfgKvgt
ZfR01X+mPk6YJDfsP3sGLPwb7Jh7HamumhNQj6ugcqAiEOYgRJa1DNE4eHHfqKsWoQaMuEUS679/
oG75Chaah+Y3TUCY4bdbadYM/zgsP5JgMj4I0wM/CAUujiiA96OjxDI3QyL1i3hr/CljE2wHIRJl
CI6sUtGRFgViERrMPcAliM7fc06YYmQCShPXy+Obw5ISF5g2hA6cQKdIb1FhWU+JDmJ127ZYekJ5
0u2Khl3kREgsjbMy9xPJBlOtnJnmgUk2KvL7UcNuBaRDIHcG226OoLwggyoPemkoRjZwBY5i3C+C
C8SKCFf5Pz2PtWFoDw7GhIR5zENEviFw0decK+iaaVGgDWf1GjLDxNN2+gMrplEMVesFq0i1R2Xc
elv807bOCxMtYCN9rSNBBcucIHoRfg8LRrLIyzUzlksA3+RD4RlHT3DFXMGECqlGlBFClRT0k9WG
j2B5gWMSasWve4HBlGY8sFh3hMe1xH76Df+u6d8Fl0e3oE+WMkbMuBOO5icoVgREO47GKx35POSN
bSbGkrNIjksLLQZS5VEvlu4+RWDBsQN9B5dGmOs5VVxBm3lWMSXdhU1LWTdpu+u8SU1UFToD3AgD
OqtvKERYOWPJ6acgkiMsur52xPmi+AN6fHoOPlZ82piYsWE+DneoWhnrKqwozCWBPCRO4pzOyO7E
qaKE+2dqTT4eZlC3+rv5EM+TF1ZB0NLT6ITBOyGgHuZP2rr3DD4ZJ+pbx6P7EG66sIi0yBiXe2o0
0Iy+ImFmVuegsCCtXWezQ+gvCobbl0cYCQjkeJC1B/C37EmvKTcx7d3st3ciy8hYAoL+e3b+BZqD
UZyyeoMQJQEwnDlE4Cgnw52T/COASKRt8qptHoBf5ayX877OPpI3PEiHAQ9MIypGWG+ureDb35Br
BB17ys0HWD+hZ0aCyXvdXRBdvXw6ZVRIWYu7HY9uXNcTsTyR6vx1hoea1fpEC0FWn1ycos0grR4J
Mp83yjySpCRP9FDYopACvZF8iVh4cJP2ZnjD1cyfCuerKIrBEcPKNezwHTsKGZgmLKtH/nvHw+RI
GlUZngqGBk3I/uTy/DRd0t0DrF+K4paD35cSl92K5oAfCKw3asT1myM/XNxrOBtsKXp2L21AmtRQ
cfH4FeqcZdTi9G86l09+Yyq9iXPy9g92DjtW6XAMsKsI3B0mCJKb1F90KyLhhfcuXuIa4c0J057q
CbC4CNjX2OMMaGZYunt0XuASr7VRS8kfmT4EMhISSbrwj9jPLFv1MAXBxYJO6MwvOLKfC4vf/2Ab
AOlb3XWXaQbgsbH/5Jk6t6LT6KOy9lD7BzTAMSLfV9ljof3qnhJIWRCwNMXMhxwMOUj0nhSTD1ul
ZGbz3PTR9usMtnDZOKPOIer5Xziho/A5c3a3nG7HpsaKuBZjhREMEWnAXUz6BHUahm+wCsEqoGtn
6F1RTikcl9Vp/vouQBrepwRvIcMWJj4TceycXmf+Uzuy70gzrvIFeQdBm/qo8ohYgor/+sVUxsKN
I1Ew0fwVaUZrOsmx2X35mbyHMQlaaqj8XtXwghThNh+OjFhedggAILeAlFjjeRIIdEFVkH8y3pW5
hq/HPG2CPDEYeN9gG4G11Lx075XhsgZH67wS+cMd6uo0At+6B6yvLFgUn4gCqRND/MbYNXODwIyX
Ky9PnHjP3suiMfS144HiL2Ar5981badTqseeJEsuEUvJu6bxut2TnVzgLh1RD5kd6VizH4t6Riob
od1MORPEJHtwzC0io8wMJZ7VCl7Bq3p2eb71s9NJLcPrABKTN3N83GfL1U/eKy9EUVgLhVZQbH/B
b5RWMeb4N9C/ff/pegfuiKi1Ft/vG0UCiBFhJr8sBtWkwBIF5IdRmGPK5uF0fxYhpYgEvJtPWELO
LIQp3YRFRx6DpW4LfDUXcmvF3XP9ML5yb/cOCD8KAs4G+3LGYgpQ4g+n9xjlQDMSnwkRoR/3SjI5
XgmYA9Wlx4oBh3eOmOGMSoG5iKwSjrpYNccGneIsH5Zbb7HTkQRsd4QZT++WSLHrbuFnRxWI+BIq
0pfLdGV+k/q33TWqi02/mpK5QBKHMF2LT7HwOALZO7SWAbD7SgUlQq8NX+zVmBtApyQGLaesM/Pw
OVakEyElXJfu1wWxwP4txP3w4Zz6KsyAq18whMkJ5OudlRlObiRDFFlGbA7T6x6m9u8+6/4JLd9/
kntD+gNlzJ9fxi/PQH4oVBJYvkArDCMGZxLRnGMlUgGSZQdw5YVDpCCCS+xTKvF77z7AURXKCVHA
Hm1XaXGUn5DQ5ArfgsLC2UHGTVgQx1RO8YJJc5mUN2xkyPJ+zyuC7lIS5+bbBdGeJG8xBU+lKFbi
UP+FUPaJzlnLPFDgPcTkuAo66gVSswB8NNhOGn8YPtOeh/PmX0QWYjMQqYYNblIGOUMLJAIZ4CQZ
pa7kLuObgQUnXS8aEj7NVs/ctIJR8+UVQkC8FNZeRP3SQ+N/PcCrnrMSMz63VcPoQhnmug2xR7gQ
1E2H8uitkHbbH94HTDHR+UjxV0ZoAGn4ElY4F1sV7hnJ5gVoaEepoCHt1rRJvxRkDB+SOaf7kjTC
176+iMzglhtwxeqt4/wjnWBSkDy3pkAwfQXK6kvAx8U3ltjfv0Bw+N8TbVeOnmTrDPj0QU5V4GK3
WsIhj7RJHfkvh4u5OdODwqmEecSKWSiMJR2R9M+9uH2GoXkKrgD6LHdfG7S+nVKztpN3UNRFonpf
Gv6qJWD8jZmb/ipgz3HjlbkZEO/MXflZckZ9sYoIDZyIkUVOkl081SWhq+BUSqwORcB8Hqi+vLMH
WRTdPU7JTO8BbtaEQYNTUPsHnN7vX5r9l8s2ssPKtQAoYItJTdpzvC8mp9EY2nD+mKvryv0jadsn
cGIAoP/ghMThTbyyA2P0keMuYA41Bo7MEL5hPGNT20YiuvGbgNSY+RO9J/c2d+ysmAhq70xNaFAt
7vGL5j78iGw2Wzp0Pog6yqAsHFS5pBWDM7YIMLZuxel2jG3lUKY/U7SU2LJS0lpgIqugiB9kQLl4
QJFVKxsiSrkaOcWPfknmHLQEWDWAD5q6BnEjpucxW7NfE9N1TfPwFaMOnsF4hBw+WsccvTzCoIgl
RfmB9p2so0tgDL0TMsfrESGeu8eFFeioIRbAEVZEb2Xwjh7OOTv55KkHqnP9Ad4NzNHggBhuLorv
LGGhQGTMiURIksv4nV/dAu1IT1LOOUfka3NbxrJ7/BVWCUTPfhkjadmTOhaUE2I0cJSg0OV71KQd
tfNmWhRuD8vdBy1vk1U5HSjRbejUkEFbG+AOFSurVGzAqMv+LXySpuYDBvqyi5ZEPGAQ6AsZhJad
gc0flIi4HyWxloUdXMf9bojMjTswVBZPBC2j1287b8daIg5i8WD3Gr2R82ag3PUCLj7EVTK1OBGM
WxckakdpzJiulwWMs0P2QIqvDGjr77NvsiYHo7xuzuNTfk5JIJyffyE+c8sKnw+vmps4MYBPh9C2
Uym+j8+b544f/7Jf0Zu06DEBX/McOz10N1kMOV0ft7tLOi5IZeuSILar8ztAf0C4uIcDgC6SygEh
l6lFMRJdBBPguRrXt9iUM0jCrzcEBiFGZ6mDYhb+a/6c9l+R7DxAvUNEzooMu8k7IzCRgh/e7ptA
JCAWppgZ/pSydUNdc1ltse23xOZAWz/p23SkE6HtaGbVVP8ze7tYtxE8w9urXLpa3N4pWEoOyKHH
OpHYBZrUxn8dC4qZvJcwRWPap2ClxWeIExeHGdTP1t1ifuLwsO4XhEnfn1FPsGgfEepXAC0zITPX
SI7y1+ohvzFvvB0eM5fIeofgbzCMnjg//qa66nimcceMeNX8kitaC36JISqItkSsSY5EtYvs3tGj
71SQnGU7r6AW/cfX57vYV+z+76rSI0aM38374CjkvT9/ioO13yZVKYIHh3/d3Frxes+HT/S5+yb6
cNJ8Ncdg4wUlnaLMTjvMRK/RZ97QaXYK6DivzGDgQAdgePlwAgcyPnyIaq9kV4amj8opV1DcdGQ7
G6s7SJ+/pT2BEXDCbTQW0umCjDDN76KBc09fqR536K+1Q+/Qn+EuLsRB4RVtAU8HmTq6ktQw2fpM
t9xVm8bT1oOgRJJ0M2zON7yOdq1g/YLwhxHdbQ9D8cP6ozUzA8L1/B2cKVPovDt8/Idqa/Y9OxRz
kL3X+u1d7EX+8W/Ha0Qktsx6srNG8qE96D+FCH9rO/sZlsk2fH5oS9KQXh/MCdi2jOcqVeAlkVc4
g8kgUyZXZK9kKbjQxEsg5/Jj10fA9TttrNikDbcbB7fjMKPhg4SxPUAxkxq3FG3L5HrsBzDAcGsS
SHnl5gu6twM5Gi5abJvvUNUdDp9vD3xSL7FeIKFgBqYzKD9nW9ASeGHcz0y57AuNM9Ti78e9rVjy
7nQVhxpBblxFNACnHHUMKT+iZYNv6sjW86/Ad1PC23gSn0798e4ILCtHnvOB1Qbxr7aMbbRH02Il
UoxqkOdQmtB/UeneYzxYGmHNZGjzfLJWSDzAUxOMgFC+pRSYwTumttVugsvP3aU+K0aRZy/oaEbf
hb6DplkwETY/yxEgzE20PxNZgL+8Xp0l1gJB5N0mBGHm5zF6jhdK+ROdVzUP33rgDBZqggsUw6Sw
MlMot2mJqOUd/8kJPm0SBFDSLST4402zkDa3RfmHPUpwXLgyY4wLIZkDrL3xaYHSEiJ+zGhFunN2
YkorqMkbuu9N41+XpDBeJ7xAxKzoMmEPq/2FdY9ogmEk0sYJQQ0t/8NVwDuJoZCBcE9UZXB1rSk5
fNBVHrMmIbycOKlmIsSD+a7p4+GGmGcp4knG7wrJg0UzsMidKNxcGyEnwEGHRuPnKEFkI8qadTzQ
MEfIQAvibx+wtJQ88XqbNb0AM2awQApmvzz7KYAfYoGPR24H5bYsUsh35ox+brmGKiawpo1JxyBx
D1+hcOzJk8u84f2QlrfA+CL6EGHNFy0EoBRphPEXSHePRsiWQtp0Umb0l+PmPWW492k7h+XCnWai
Cx5yWQQLSOQra2O1wj0U4vMPwWvsReF2EySQRBbASs4fnvVTPR1wvn7k0j67RLfHH6B7B/pE141j
fQ7Ji4FnJiz+aMR5QCcGVRrgDCLyEtobXTMYUCZ/mL++h+8BawEZiduf5DhwJjinwNp0RPcW2nw5
4Gu/JLKOiGPMxfGAKdcgcekSNP57jVi3TE/pk4MI8dLUgKIAwfoe/AzcbdAhFF/qxGaJzO/vBurX
hkLn9Xoo71BCH0koHCszBlxAs7BLely2OIsxM4HjecWOJnLnyGxM6SsyztH2BxBERKw0/gR5GoYy
3kJMUhD5JkCuYrC5GtTLX3enbUatCpJkWNuPgzBRes96zr+VW9DlB64som+25eHL1FJ7A24LlpqC
5jq31ZMaZQFTufqk1Njln+I1JZfofJRNh6IU9XqsmXRIndqGknWUONUIHzocbMVorzugul9CXNBf
EezFYRacitYLsr4QeFMyaKE2cNheVYB5wCsYnF50IdEvZlK3q/OBIBibdylHBAytnnYwgzYlm3o+
AHcnFh9rPTtzE1gh4bUlXNIj2uLiVtH5+sMAWEZsDCZUYWlvyhARGZZitqKIC8wD88yEHopchdVt
wSvDv0ZONaURJAs86HMps5N3Xcsi5DYGjqFq6J4yafkXpmeJkc3KKZhEQ4ynhvtayIJfhD1yi1Re
RjOAazk/Z3vOOSggR57TXy/At+ecigW0jazxAVnLGfFKmun84j4EnIVHBeae9LbrgxXfEFsYGaeM
9Q9oPCAl0In9U1B9+0CkbYaDpFuQq+28cgpTgaMBaTnJMvsCm3FP3ylQJF8/6DWPcHqJ1IsL6U2i
Ng0HMzD+hwKxHRy7gMVY1CURQFKu63X7geqGcrL5hPt3AohMkBROmvSNHEOkdCCDkJIG0JesVmy8
vBxCqu7B7RXTYNNd4tfHOV9wAFe8l6HXQyC9Ob0h/FZRylTuAIfiIznxHGMqD3TXBFM5eyRlBj2w
aHS7iCAFgAuvyWtvY4WQ8vHHX7ThbMfQ7Mw6F/Mqybl03QdWsBSL2dF0FwM+o23SJkfych0tySmM
8LQcOgD9APW+AHwF6l6qr0DCyffZnzBuI1uXsMyyppJ3wvmjI6+ZVhR0mDexAanoZDZo4t4/1krb
D91Txiv7/uKv44D83fw7QmLu/oJF33NhlqH+WwSDlekVIeuCnHGcJsgVNNIawgpkk6Q8ViVyjTjG
feJ+BN8a4KbG8ScRuQAmIOBMsK5rnt3G4H6wjm0OUBNCVNMnhxiL6sFlPUPFRkAjSQfJbU+on38P
OR+Seo4WUvrm4CWv5WmMvQPc8SojyQ2I4BqAtwHP1JGhxJrmQwnhZVCoUcK38Ev8iJBpnPGhbvf3
Wf9XT6oZHjy0bQC0onSmcIF1Q2JPRjwOWcWJCJXrnIK/hOvLDSUNPFK0uKfAZ7kE7Y6zBa3lIMEE
DgS9T0RK9EyJhjqeNoiSDHzSLJoRTjKhwwbDOSf9r7okvJ9wogoQK2G7ww0BDszuwqlQ5rlkzT9l
sEb70wI3AOG4n/i+xFk3lqLyhzazxEwZqyG7IiGtYn9aDA6ELWHxYLF/r1n+OaSdIg4pXGI5vlcU
+cBYsK85EfnKc32NBm5tILirAtwkY94NfQxC6P4h1O4aNNgogPaBSkQgcsl1h+xiMmDNvfiMUzk5
Yg7SvoU51SLzR4sGheAc6z1CWnxntxE2lGfQowhBcdeEVMkSZsYjCZbOVHTzoalcOdPZenlpsulq
eJYOF+o+NtvgwZmFHs/rz6MMZCV4V1nxzBvqlPGBs9q0olqGR1lE7EKbieAvLe9YGiGqsASeZ0M+
6n5s/azlWJazvsow0U7xf902Jkune3IRJ6Ba5pAPwzv7j6T72m0kSaIA+kUC6M0rXRW9FUXphZCl
955fPyd7sLuDWXWLpqoyM+LGNV7BSOfYu7dO42J3qd7t096hweVZYc+rOvQ3DV5CL5mozQek0uVC
HPTkMKUaATJdG88JdX2euQndsyc8YbFeCPX8FpPCG4rVojI2vbP+C+AhJWNVw1IehKM63/06tSkb
ZByV6/yAmwzAK5uIkVmFZXJLHMMvDn1ngxeP1WnOE89rKPMzrNh7/XmFHMbrXpJbZjHafK4wHVk0
P2ovBvfbpm++p8hydJrFGRd4TtdlciSwjQm3LBFnw62SVQk/yhn/vgljAGjX7Va5OlOtTyNI1dh9
PrCeSaOMC7JmCOix0+p9UsiXnbHZrl+a0tC7Co/yHPJnCqJzfdSIzo+ZajJfN5Bgq3A71ja3ijfP
Dznwfnu5O00wQRU3RnO8c4R0kaw4rI0yrK/nqUF0PntqjSu3Z7vIlJYrpE3Hfo9gkC4XSYDyDthG
ziZ5qpp3KIKK0A8E0IY/v2RqfCpuWQGRYbpoEPh8L/bC+XUVSl49xNwsquFjsgC9ca9wBhyyJZvF
9PX8TaIjyM3oYTPGiiXkP4NnTCpv254SZfW3nA2S3UTfUOVudpurkE3tZ9UVT+DjQLRpvnyWDjhJ
3zvp0c2chFCtWKF3ShJUAqhaa2O03Mf5G0KpHWQaOCR6sr+uKBkuNS5HG4YZ5XkLEW8AV4GV/nO0
k76EHtFei9NUlG+G1+hPSnREIv3uWSylJ4sjR/DVW6KT7BJgg3gD5/j0ekVS3LZuSljKq8ANIwBp
KeCLsegP/IZisI5QR685oRei6a8DXqTJjAoIw4mjxYGoffbmw8sGO/DBSvVFlwbTF55BiRJHJUyz
ggicJfcr2hrXKcyj3aUal6F7L0VBOQFhLnzXmJ2T+Xgwk55+BLf2lPeriDM618LuxiXkWGwkPqCh
6VHWDE8J3758wRDeZWHQnOU6N9W0z8b7E+G97p1fesHjcfcXZHbzV6442dF10ZSUtxhvv4+VTGPb
2jKOu9YmaTfFXqz8twiVA9Wg9M6X5qOnimXaZj4fqtMOrYHqClWRMs/Br6LJTvD19BZ8hqzzTZM+
7aYAVVqzvFULzWv5jrFuFVKKGfqgzuJL2V1HGx8xhJZBLOZf2rYSYRRntH2yllQEpbthv0j2nr3D
tKwqub9E9/crH9uWs/y46frR3r4mrYQ/2E9+hC+QlkvGAKmqGP/mVOHBcjuPt1LzzNkCiXVXASL7
bb2O2yVHLb8IpgnbRRMGvCYhYEXytfrKcUUhNNHJwNFyLQ2Y13BRQ7Q6/mdmH8lpKig9CmMhJ6u3
TEKEaXhAN7tKcGq51leF2mXVzhnp/bMvm0czNjAMWwqGGwcJ4Xd7f8i+egbLPHtIgPf4KnE4D3Ie
T1Y4X7M9Jgj9W8y6bdcsdJy9dlra8//P3GRvV73XgqGf7b1sEF40ETNcb7OeBE5SPFgw73LdMBl9
g2Kd/ZKfvtHhTcuCDDJfsm4ltZuwijfIdvShqdj22C6UPvP38lxMsZFjJV3dsp8MWgDfzf5EpUac
Gc/kS9HoegQa4BY7/JJ67jHa9SRwsvKX16y01o3V1lpf95n/kUgSYcae0Fjhrz7aB/F98FRBKsix
06FA5yFxtFsFAABLdPM1q6XeWDIRMpp2lERp1PCK9PwyLFJsBDJNVmN4UXF6GDrv/etMaEjlem+w
nWJ69/5Qzh/ensz6WFFUP8E4THhRxZ8YbuR2Up+t4/f5H4FKN1NLf05LiYmQ6WN13yy+Zo0V/CvE
xnS0DGXqsBuPgo7iMxM/iPMisjzdA3ZRPefycJaQCu9UK0gMmbPt4/sjYgsstm3k8Y+q9+rbKmpx
xP/6FzSuz9D77F/hHfM0w5j17769/rhGbHDY5R+aTLjMIXV/vmOlEN8/9qD+LOVAe/97MKECxl26
SrLlKlqmak56pmLs5trUnvaQhh6IDgt+mSOamDcyX9tffwehBZARzLBctzN9DTsr9nZvNpb9t1o1
DLT1MhNEkk+T+kLbWDs+fq9b925wOxY8p/j6l/JjwjIojiRG0NIT2s9F+tj4i3EGqzzeTp7vd3Zk
+2+rOZL41/HeKCZoXxTv2L0vo63h0uqN4LAZ3BWsilAI83OdnD4zbpRicT7KRD/bdjAscyh9mzhr
xdCFeQdYfpwB2il5RbNxom+uNfE0VeQBsuy4VUWAEX+b2O/r+/phy/Eq2A5xyjkN0+Vso1DEqQBy
vzQKxvOTYjRPRbsrn6As+GkHbeneZLarKtsPHHRhdR7a/GjZ/nsQjSUgl9v+/TXTQiiqwgpbRFt3
LcL3anQe8wCjN1sOCGHd7xPqa64WpELSc0l+0RRKxDXrBvzYbCPBQbJ96C5IZpsX7iqZ5rV9+knC
sW+j68e+XwACv4k9N/np9a7x7oBsmbYjKSUNmhKTM3t4JoHLcoau9utUu02K8/J5fGudJM+ZwK1j
w//h3QO6LRXiY7EMXOOlUZCsxqAhy9HHfgAKeksBy9wcO7LCONCHDG+4eGBH21NDB89+UttH292n
H4/v9cd43xOEVhstqmQNAm3nlWypnyixEDv2h8H9TzZCmeEwTvKftlHsBEOT1Kferoonyfn+pXTx
q5wpcEvL84YkJY4vngToghpjMb5+z/T8FNLEtqkgTVHRbsbAFKY76q5ZCiZZ88zs9DfzH5NFld36
VC8WS4fPS8e8faqaNm/0W4NVmttZOpihp041wzNj8+OmPGvue+seZ+yPZ/PrweYgLThuUzkEopvP
vUhoSXaI5KShfGZC/oaTkHdTNQz45CpIaaEKmZj/0MNWzrasael6NTXfVpbvZzhg0Po+68f6coTU
8GT1s0ZLMCqvPVs6cgZr1Wd993ElN4ouZKt5R/WXYf53hnyNsXvO8IqHA7uDHohnA/TKvxfKoXo5
IyXMYp2Yg39lFL0W3bWrhrkl29Xml2jg7uzzX60e+p2bnIk9k6jOYuZa7Hv5WD9ZvR4M+xxvj/6j
vB8lJ9P24nPemwV6VKFhLrl/vxoHcMB4m5LpVJggl6cjk705ZUxjEaVBYfXAhUikGsXv+U/mT9cW
6LbT+lkrtCftXQ830YNTpPQEjVC0rmSRwrbdWcNf6hG4kucFve7ST548NhFEnm+eiFpgsM276Fq+
/vc0qt0CM5oBe6BWmxXmB6QaKa3kCLeUkzLRzde0nyoPCpByBfSn+cqMrNgeUjsRHu24QmAuBU5a
EttFUl1n76qA3zsvE/dL15WsLIeLhqALTlZ+srQDDA6UJwFQcV84VBjKhusi/aGWfxMcDorkqEOb
dmcVd1ey8tCeRmbpkVRUWTubAcoCxkeiqk90p6jUPrLxYcWtakXtVZlMq+sdsUG6x1yMAubQ3nDF
unGJYh5J4NvdyeBlkWJi/5z8i7s96pg9mqg3l0O5QCXeKeKNMCkuNBiXtILFcHX5k2usBiRzoW47
/2Rbp35bKhJPyQB0KGGuZvvXihGA/fClmR8yU3KRY/k/cVHpwFK7SvwIWmCh11001126ixCRUcdS
4dtMSlcVoEGCOC/zfXFuMaEMNhycC4sa+SSaO/5SaxEnWysfSwTC9ac4WcVYd8aUVE75buovO8GH
ullV/G05NiUaUjc6565187OvH+USMmzB4UiUx4pBBRd0GYiF/6EFL1RyzDVic3D2D3e4wtWSyrUV
yR84WwbcQ4gHc8iAc/hsDh7+hY5F875AnaxiGU0b6CabRqFnqZY+KMSr2doheq6wwpMGyvyyywqi
euYz92uGLbOnfcWQEoq0RxeFvmx+UejPb8tnhXMudv7v5velEwj/sX15borO0dRWgYnxkxlfu+i7
uul400BG9uhwFW/gKUe3KB1Tj5thn6LTAIT5dm/e2nsmFYRYV6tSuIKTphou2l0kPPX6o7qtXV5f
3jBYbA2d5KT4fW1t0AvptrKlr0sfnAiKGFm8SCPdQAWdocwPdDjYlyRoKXEU/ZvsNyt/WqEzaD2+
w+BfFh1Xm5mz+eucKJ2JcZfqNSkUi75vPEMZlExzfMt5IUAtylDXFaN9LG1pHRj+X99yvfNbfrD8
StW9eu+lzZekDBSmU8D8kt/WvoI+groYhaGdwv5qYgmF5yzZWjR2v1z9N4F4U3UFd9F+iJm/Hs4a
q+ioRpGFjEOQ6W0mGFpRwR+9vWxBAIXK2wyyWjoX5CX8uhdVlnHkJq+znkDTaXc9mHH7T3QX9Xxk
lHStXhvTU8Vmsn+jrO2uvwOSems4ldmrcCb4tz3Nh7meIW73Ctce3YmDH7hI5nkYbgPOB9h5OX4N
qOO2vl05c6lIaTn1E9X1iFuRMaQeZ77hI1Bs7miSkWfJmko3DhHW97o7r32DZWqHyqreQ7iKkCnK
+YHyrCQlZqQ/jvJVm1YdgFY+R89c6f9YMFgJnVuk1avuVZ9JWEFlOrw3KNmq096h/UCgKMBrbJyc
bQMdNbDXLtH8/dxbESwkdLce6t9nHJIkv0/Sckuz0apOmlAt1FcRx5DyCI1auzdDprBtByxRdAwR
nv9wY3jp0F3ye5CBOszHbPHte47ie0X+UPke37Qfv7kK9LixbLYYDZCUv3S+p8NenmKy3yu2L7Ui
GjuFG2hJnVLbl1gEtRNfM45R6ypupKF9ovuofaLj1Clc/lrT7vEzP2/zkcK96kwx4XghCsU1lyf4
UFt5rzVFY+k0eRCVl45s3Cbrv3lwvm6eatNRVrkeRr7Hv9v3/m//55am+9mIKq/amcaDox3/HtOH
02UkKsf+ZnhscI+qrMcms9PY1Rk/G9P4IX1q0ctXCQwNRk/sJO7RdLRnO/nlGCL8OBtMPSsvptXv
tNwkBNT+VEZhIaEe3UpPBTbyJRIWW0dk5EtlJkfkEWXYPIuhwcy5VO4CXc/NAzKP7QaX2k5HfLWq
XImi07WMpIti7aZndtqSH7+lfZCPB5t6KvSPBPKDRI7Lvb1KhziYM8XXpvlk7U/UXMtO69PtG8Vx
8dpI0s4hMJ5lOOJtXsvnW5pn4qeDqpDo3nO/GIzJAtJY5bBoLxHo6BbECHM5K8SZfHMGH5Qcdvpe
vnQx8rLHttKKuVIGsIEafGyHnSr7zWhMCTW2wy9HwEhFOZjbto+0WzCDKXZfHBKL+jozyPV1AbXc
AK2/t8bBPvc3NW6yfSax11+TVacgm/WlIes5VZsHO1oZjPGZKM8B8Z3uaSgh9mXiQoS5JIYMkC39
fZ3sW8fJP587p73J3X4y+0v3sHJLh+gjFGAUPSy4sD77OFDOk3ry69Q/131iVn+dfO2pIzZa49Tl
oF+1p3XzO5mLENc7VYSBXr53ivVHap4nG8bpBxTsPGPxmhkI+JvMVHHNbHf7LZ7t6/J1vojNqFBM
th5MOn2HVQjjZL+dzjuMQpIxlIEKgqvzrFo0iomuocj7AiuIiWTIzgVV/f2W1E6lh7c+C61ugqsg
95+5Y6KxO5aWjOdp4Tx8A9nhBsmPkB9p0s0C+KW36KZ8TZyiPi74564335SQA196mjHtP4Og15fe
un/Dt0tFKiMVMWb7P1Rsy2uLpdMA9LnPVN3M4HVr0sEZB1hXvtc8ANyc6mdSKUIFOxuHj4/ionJU
JZqPvxjdgOyZ6L1mJf+E3v/YOEYYL4Etudf8yfZpmgooSlRgUmc+LtVlCx9VGMCtLMIK4slfLNhX
nT7Tk7z65IaMGwaqFyZC6IweHC7FTT53/I+z3X+4XBgv8EqLNIDnI1NHxmTlQnOokr8EnBPOA3E0
eb/FG+GV0PGaOO7MHWRkXrRDStqPj86vaDsI/JZgOWiDih5MEZvb6Ekl4YwBwEwHqa8Hp8ogGcFF
6Bd/N911e/vqbt2dbBgB9WwveHw+qrnydnj7ta5KeT1ljSJknB/ifklVPfZyDSTaRWlirg2rg/So
JnODl3qhc4gP6kHo7K38l2lm3m7BgLQy7vclqJSyXx8X1Mq5WfO0L0iHnnyJuBMRMpYI8UOIhqHE
RRln308YDxXlApjbmlAc2uwVJrZrm1iTy8Hk1waWQLZTH5bvjTsmXW8REYo1E71z41tpWt0wJzu9
ngV2PqPbxz1dERTcVUlc2Lj0T+3VvawmwBB/mVw6rPxKfwLBgB856CUO46cAa/WvCcbkyksoyyfn
6ZwvVg+I8g6QBEuDlPXZvsYEjwqBfLTtbHqPEROUcl5w2cs4O8gP1A2FYPIVb15pAq9NFTgqtrAr
Jl7Bz8tkQvsvKJNm6cIZTqlc7J7Q9h6hR5XEtsDuPpiSbuJp43quXjkW6QwT5iufh06uYT2tOveW
hOaO1vQnZdeScxvla6nfc28THz6EhDTWo5tPK/s7So2940No2ClebatLHDXsJc68p5p/ydxen7Po
sYrnxmcbvOZBilMREg7Cj+xFeK3ONkiuKoH5Xs4f+ptNRRN9EdnFLnvZuspOepZDW12ITtlaUntG
0zu0uRpMZG9N86Dl7v3xjIvnKHmccG6DE+TjkyA7ZpnPupguiP/WAjhV/TNtbCC0fQPNqvinjtps
N7VtHp5x9mnYwkZm282fGs/jJEwV7OlGFJcyv1vIfWoZb3EbE1EShe3eYe/tBkk8srZxLntXnJoU
y7bd24lv9428Mt3cDFFuF0bsmCj1Iytm8yFxo/ce4Ft1XoYnAEyK/UP9VF82d9Av5I9XzIThI0p1
7l3NvuE5kNJh0js2rsH7x+A/lpLLj2DMUgysxAX/zdynrgpm8AvsmvysaiF91u6hLsBnCGDToXme
3Ce78RGpxFwDRJ9B5KD6ehkWh9IOK3/oTBVwe9sD8K9JXv/k/pY/h2I5DME80K3ZIBjMmpYs689a
wq9wf4p0tnJATXXiML+i0Y0DypHu3ivm4abTwYnIeDE+xNRJtVC+Z2vdbXdD2nKenCdhOAaJK/YC
8eDYgZ1VZl1u0/HDuDPZgzL/P10TG5Du0eLLSAp7CoKQpcVNG7g9gIaqZl4i+VpVV5Dz1+zLsA+w
VrDytoZv4WeBJyIdsrp/z3KQLaSDE1RjVS02Z83LyXBvUUXLV3wfKtN6Oj5yp/g6diUaMej62bq0
C8cl9VMzHZsBV3MkeudKdrKTt6acac9KoyR1yBxFo5Y1+dL2nYcyMR0MnEHNVP+pPHJ/tuNc41gH
UMQi7N84dH1o7O6TY2vZ2/ZuHu5Jbsy0JygfzVsmbWoQAkRxkL1j/eJtWUAyM33Iyt5xhOEuhNHs
RDa5hgmNdfGFaPVpWWnU573bJ1Fo4/mN5bD4s+XnOXzna8t/QkNyst/dFwM8HvmyF8yPTqwKHjqd
N3WNWzJKRUVBQv/GFL3A0/XwP8u3MSOUsuRTFNa/jEwqYUDdnWgJY/3C4PJ1eROqey9tkUFSnVw7
GABLTQi04mPtwMvOacVBlvW4qoUSp5Ee7kCrS0FUvOp6yd7U+Zgu/wWrz32FuE6YaD88Q8F4myEe
1ggn1dCil5wTGGae7GR5NtyBTiTqgcB1fcvKR7D1zYcEltOmfn3HM0aTUB6lPmbjqykNsadn9gh2
u/nSh+Gqu9c98P0GZ1TzTN8DEV6ABP7zcIO81EZcLkslM4nK9QFg7eRPrpNVKTlTTC3SlZfmvP4y
THHrLLyu/h79caZtvpKrLlGnl/2n+XAw71+X/8CYWBsc0NKVLVZiDT3MHcw0JomIYCBwYMSHGTbW
3K5wh1PgL07Zvj38p8OMlDUvq2ms/pEFot47se0MoXsFx565PQZ4SMXdh3Q77JhrzeC5devn+Gby
fosSnTT33b8sVdFTqSPRIw6ncyAkLIEj5tAmYPdKipYlzCIs9pyyRV1Rz9ZBJSHKJDWY/rpy1WTt
XIcuzt8V3JioLPTqNkpuf2W8fQMN+L3N9Z+SIXxh49XqOrqUhNOOm9doqX74O6CnMMisqLtMEI3G
K9eQ14w/RqQ4pnwZhekkQNvhn3J9wDm8bpEkSh936ypQ+200gXT2z1s7EQP9EzFjvTZTImM4V78e
HGydErUruki4PsLW63fo2tn4zya6Z1QfUtTGmC8mBq+y6TViuDaRYsY0alVZm/sk4sswJS7DNGNg
zwmuvfxGyCheTDzz/8b75p8e5Kvk35CsZRDOCdHaCCb9WIYhUnvBjpIqzR5/EPd0Zl1OFgll0SmV
4WUIIGHYuPq4tJOlL7zqC7tdj6SEa38UCgNK+8aipKhmt6xft3lBj5GKUv3Zp7S4ACRJY5C0m1If
nqp/NwyEWxwY0GeUu5+/lEkU1hN7bJQa5Kjw6cyXwhgKa816mUdyyBb1p7Hw7NOBPEvU16PM38UW
3ypODp1ZM2Gno29EjJh/AxR/zvXL4Ny9AoRZVau139N0LoHBx9IW1DhrEnuIXeVulYwXjWRzAzXz
VRTpmaB19pA5JkSAvpTD04u3XQqQzZGBbb55V8ThGkHbioN9dWV8arIetHrlRHe7LKPgXhu0cqXf
VXT9WrQL9VMEmUIcvof6jjfC24Fc3Z4er35zhKSFeiD4KoDa0x67hPVw1386f+GNoPtbFRet0KC4
Wv8oRHez0rFLnvUZlLD7IWsz++6z9pyk+qYrA4MXATGvRvSW5vZ32Q5Jc8tfu1Cz+IP/c5IsmGon
Bps3ciYJNTabs+tsZuRaF+PQh82qEGo9UdsQ/YX/QC4kQqV7YjUidfvg8ftSWnv859Z/ps+bl74s
0xDTWtq9ds07ow9iFPoqqucuiXErDfl8OntNULshrj3XNxw3N6cpfsHBwbCcjGcVrACWvvmfMHcs
RMGlmJKb1fCyTOsMJ7w0w4jUFkPjgJayF9AUpqofaOf9VaP4pavC0JJ55EsUf4K3UdZ39bDbZpwa
kEiHhoCWfWtRue5qhtgF/IW8+J/pq7mtgq8WJs/twCDle1mZmGEN96+3L5yzBuaq5MWnwDbNcPCK
bGRL411NJ/yIOcmG0wJX9BVLZTCvB/ZYGyGFGEfpI8kuW/NlWiEaI1ihbhwi/ubqa/sdWgNzsdFU
7RFuAmpf9dIND36gksKB3e1G3o7ljnaM2P05L7jsX6Jiauv2CnJoIjiZYBS7lVNP/iou1nHC6wkI
o+lYxWfECVHSwiXQtuD100g/WezJWQmBB1iEqQ8Voo3RMfimIszWz9h66TCBT/qsBSPdl/Lz1+xT
MgGyyER4ujZ1zqXYeqjwHrAurnUznb/V357G+tGmPu7QX3HE8BzPV2Uhpdw8Pv6xbPnnOwK/cyjc
Ady14Nrhr+57z9Iq+kr9PXgDHu2hPv9LTTrGc5gezr7G+4AE7jrCsr/oM0of7iwTpIKRinrPDqG4
vNMO7nurwFZL/JsGMRFHhr3XZgMXsJVq7MbkRb17j1v5N4bZkX4vFe0VQUdDY8HHodxE+mUh4jnC
NU6ittrVjz/EKfbav9RAZQxBBGhEL3GAvCseSHwmf+kp8MA+/RJY2j30wLDHEasGjtlCc5kMztG6
TodIgjvXBV/NlkWEaTVa2KSybM2ZIv5RG5Z/R2kQfbZ1/mEjtyjNZiXBqfnmOlX+KETyNSfZoWGC
zB7/RQrqbsbF4WwbAZYVd16gQ3j5GVAQbamanKPgiG2E4ar2Pi6G3SOp5hb/F1wFFCjFG1Krkl8W
AbHuHiBr8er/FrXNB7Tr8rvuFuoZcwe+cUAMFIDB+jvISkMSyQukBQW1knvbDXeMeUlpeLbUkHIz
bTONtotVV9K0/fSfu3/j8tVv4PySgbBPJFw02WU0a9pQyQ0ftSUiXyerQOJrA8ut4fw3ztVEFyxI
FpKpb5v842yhud6s/exsWtQbvJVusGPkSWy6yebnhPPKOjxOUTPNY/Qplruboal/4S1VEYfBe8ZY
HiQw44VxMiqfY7rNOoUIdCEP7FgRfttdOin6AQhRPQ75R4NNwpKye3KYUv0HNvztzQj7+2dPEvOX
MiGiJpA/RsLjleVd4oPL0qqJgLwClyEUZyn34ZRGmwiitTQqV0EbgYkfzTpj+5Cz/aX9rOrHhij6
+LAvoJeFTQj4KdYD8MhptdjYjA69nbN/R3NEomozjfDnavpLlIFQeIahcLGFH9yYUe3WsFYMWiiK
tmiiqs2erYUVQ7FrKGXctxxdbN5hL6bbt8rC46x0yk7m5enYtKMumeNY6poLjjZiKVylhiuRH84G
xW52aLRfnoyng6mKOuGTSJd5qSPN4IilSw21hubp0nTlPHu2c8FUhart2fbFzkvd8UKUIWOgF/KL
1PA2ezl6ZtpvIisr+WCQB8XymKMR9MCdqzjBzZ00P3Tn8ADfm114DW0oEsZRnySDHiRZX0hBSPTv
ykjyXt8tC924ViaH5rJd/LnIpXh2M4MQEqWQNRrTioojfxU3qhry7pf4b9o5xRKm8HLyejrFQ08n
Uhgk6A3ljoykxJw7JxcVQM8HEe7/K0j0LfmDLfZQD8jp5E2sRpr9QDYdWz+5wRn1Ps4hq2dJKDe1
Y5Sz6tqCTVSYr/6RilsvnVV704a6VLi0cOXhNlx5DV7Xq+Ehdhbbn29vu+6jidO8LPGcIo/Gs5l/
kK7oLQL4VpRJEvz1w0lxFRnziKl7m2F1/9He6Fg+Lh8PSznJ9EWH5tm/6EtSvEuL3WOlb53+5d3i
bfSTswI+1tG2sQ76RhTapehlxx7KgLiZazTr0nxUZY9W+hnPHtMtg7IPmIxeGxVL9iCpfXlT3v0e
3w5EGso//ivnyqhrZ5WR6TakPhgwk5wbJFU/zEUGIY3pqhNXBGOlsg4IjAB1dTX9Pr9jPzxG6wa2
eWnl7DFg3P9kNfsez8RAIoB4hTj3R4zcDwVJ1su4qE0JHv8as1Pn0HkGElyMuAJkxpwsb+8CRRkD
rmrYPym5c91COZhY5wMsnjogWvybzfYChjj+4BlQ3g0QfkdHXVAKYSGQLqVEM7HeVf9yTalzMW3i
FHa7650/pDFVc22mCHEwFk9W0twM4mvPbh4u4wzeezhb3yoBp7ICiH7xHungihg4Sf3WuO/zzV+1
F3h6Kq1q+/xxIPnpJ8fD4s9DdMr0tWiOeWwBxUuPUmKUfg2iwulvf98Xq47ZDyV+kMtQLqBaTG5j
uNdlbHgeKOLrRsLZHN2aeTc3ntdDDElujCEwxwC5i5fOKSzYWSkBQxI88n/BovCoN2aV6atnv3aN
QkLXI9oY7Hh/qku9Nta2Q42yZZL74MeBFncDDZz8DbUGWb4FxAodl5W7DfIUDx13HF4ah6RGrHqX
TAdaaYZrv30dh8V5rzR/zlK4FHQY8eblABbd4x2TWg8HaChSzuD3wt8C9oHFR46kFOtQkSeI7pDa
7M5Pk56eSo134DpKvf3Q6dmCkIHLP6HUCqQk3OL4z3i6CtuRUv+K4RWRrMz7L7Zq9V31Vs/FsfOM
bFhHrD4S0lVJfYF85E8F9qc43uq0OtaKRyj9eUX0HicHGG4igkkkzSO68sd0oLey9eXv1qi2mh0H
rVcmSk7ETsLN5IEX2vY8s4yyiEGaUz0/koH8jb6dZfnK9wg6bw74Svp20W4DFvKllSmNgzwngO5r
Wg0JqHmemNrMXHnPB7HhDGk9/7LBcjOSogvAzatkJc7IhK8zA9z8QEd7yw/JfRqBH0zXynVwFQMZ
8p5YZpCqZvoIu5sf3NvgsUn1j0KbiEIpFpqqRXxveQ49KLbZa/x4O4qG115egPHlax9ri5HioRc4
V4+uTzEvX6Gd7CkQPSqzaBpMTUAQpoG1tFM00bRvtuf/rAJPkx2mY5Bc/TncD9fy6QepO9p0V0OX
AtJx+EoMLg2xT4YFBgoI0YVIHnJqMHMETTtoepsu9D8qMHOYvhbQ0uTIaEv/npX9e+J1/X2QE2WQ
QlYN3DLW0Im8Y1ZJikzXD+BcvKFqfnSK/5F2EfvWkuNDiMZi+AJ+sN+1Xu3jAb15PdVnoo0uJaRq
wALDNhbbqQmvX491pvNe5A8KXbB2h9DA8AA2Njpx11uP/vweXp/lf2RNWX/91wU4to2dhnYbZ/op
O11jU3o99M6n0rRJWo5GcfZ6u9oLAt7eOhhvxqe/JKVkhpV3YHDuSm4lC2BlEFbJOBPWVfZdJSPH
WADbdpTaODb+YSL8QWUuWuYh/eBnDqJHiZfETVeyLsP1Qi8GkYqzVFy1RMhtSbfEdg+cxYsn/02u
d9fSrVBmw3BWghEUZ2tpE3EVYGjMwokKgKnP4ockRh1DR2BcQqlsJACzQbB8Z3r1wPFRFOsm/3Vs
kmniY88usdSPQImIp1Zjb8gvoLGJ2dQkThxYsrgZefqEmPncokFu8CzlX1eR/z/EjKgX3lndSC4I
riJX9r/Tn/UXk35NfP1ZD5/gbEtKRKZje9OPW1urpM9dl+oUVWEi0d4gneQ1GKfP1eALsz9+ebu8
6lyL5ceHOeXH4xdM0JkdSiNTiDJ3qLepoIJZFQmldmhzeI6/p4Gs3WCjUCnUn+RgipnmJob9yHhh
2xBjPcUkI81CpVjdtGhail/aplecrC77prCLJaXMki0FcyzQKdvn+eg8IeppPUGh4cl7fCme7GtA
+TRZzRZSZ18S2Io72NtwHxhtOq5awO2p0FhA9HVGekgIZ+toFmc/1RJN+aKfo2Pb4G5IOi7IrQAo
NZmD3xcGmy+H/bsrhfBzGS98W+ZKMCAKKcgchAKdcz/6mte+rKVt71BigCI2UPklEI4/6s/t89xL
C6AI5KIc2P3+HhKy9gxZHjr9ZkbEheYmHEnNtKM4xcVjAySY/+iSul/Fb0XTvZSJ//QhMAAdztB5
Pbm3QodtuHBfVRL2TIzaa3sGHD1GwDak6hCTFHKOQuLapflk6gS09D8jCgGuxR8QaqSZ/fn5WNem
leNbtjMKiB7ahAEGSxWQssA8OmUP8aXKLwjswJ/HqUr9otfFLgu3QGBvPcNo7l772HTMsatTX24q
YfScbJpCk3qG31x3u+NTU/NKwPjP1gxek+4Su+b64+WrTKMMlv8Nh+MloOcU0xXK6XrQAOMcfmDT
68YCg0sjGc0auQp2Ej6ZCHCxn8FALgG7yslSaPl8nWVt0+42A4BbNMs31827CL5OfOwu8ISneLrC
3k/hv0xrTthwWqxvUybLLRxB+YpsSBU/1XSw1U7ZpOPbX4LJuDXrWVqa7gT3e9FUXdYyLlm4axtc
JzGcr9R2n2d2/0dWI2mIm5XbP4KIDr48944MOUShc/ylcA4EVl+ttmtKZS5v9ECCmc2F/8b71k0d
cIrlu6R7w7RRlSvireHLRoM0OqT+DesCR72a8XkKwJdz6/Epo9WnAEF3bVDNu9dOwEZHLFzqtZDN
Z7tEcTrTIzG3qz3jWT/3fn67clqaRfzLa/NKWmaEHAVJy4Pk2+03H+8aElRQOIZLoQK3j3Tz3H0G
FMN7a6M1+lMlOnu4ZTcEv9dXA+BjlUMhJlrufdMmkC2fqNRO0SbYtL7em4vXJ1faYBdWzdQhl9qh
yvqLBQIKeBOHmBs2zWUv6xdxf/B0X1nPl9LxVuF8P1XYwy3f1yeOZOXisVLsFvrX72eXSSNYuxqU
z7PObAwthXSgksAeAR3b0Sx+kZ17r53GRjHQEHoEj0yfMQq3k/AyMDBHuuGw/iTsD9vRonOsh4bx
LOeFTRAj9HN3V57WcCSqBGnvx+58yMfll63M1zPuPSq//GTjbJXrRn/OMH3elSPQXukHuHRVisFd
hrks5KV0APWUC62wB7Jqae6AIxP6VddUMg3GqWwuzr9NYKdqluTtK+QcBBZjiCS5xsvugdFNHLy/
TqUzqCL9duukvcfeA2WJmyyfNHJyHU0UQPfSv5z0MMMQaIGZFRBnxDL37otusCkVR1RPfxPNuzvm
sZZsQ2PBow61b/GBG8rf3iaOGHbswmFPmrCkfBjli21jxVXrVskyi10w1spVtm+Xd2hFelBMlIud
hSrMMJ8ZzZP3YE5OagAxEOSoW95mrTtv3Uhwjtf/ygbnbPy8WyWDDIbLOxhxNkTwDQko4UlwvrFC
2/8hVo3mAzlf78XXQKg61bZxiGspVDL1Wd1cvv+9+V3YoJih9fLVbPtRC+Q0g9bSr0e/pH+qrjna
I9n6EbFBBJRjoJNQ3CuP6CqKfy995njm/ouP45Df7yRb88Xj7deiv67hHvd8wxnzxfPXUVdm00O2
ifPlK+8uERHBEl/U8wXkgbMeAPrWvIToN8Db/A1OdrrlKDwOzmnW74WfjH5aC5LEjDw3rIuzoKHj
13MQYmhaj7cGyl9rhkwWF3rzYUj/yJdZcsepCW13fTZErjGlZiG+r74wQCdXoTRLzCuCRD6ZpbTm
p+A2czf2/wQbFb5TgZuWqV4f5QQO58/GJI5h+a102paTj8qj9xwcBemSgk8F1pZyYTR7PkSbXStv
MV1q6UINOCZ58lcS0axf5LbTfV5rK3if0NmPxaycZmF+KrNVvh9trr0Vkl2reGiweSxIbFuTVojd
ipfZ13wumt26U+lQJTFUdy7r7ezq/SAz/eOo7LkjsmcpmZc1bqd2CSqfsBPhlSYXGPG1BDJQN2ug
Xr/0b4NLP/O6nMx0TxzKP5DOZs3lJN3axBsKJRqadsrmaGQxmC7KhXGCv8XgpEUi6P5Xer1UOHnC
tj9y45dUKfX6QOckAkR3XFRmiH2jnYnDiHtuckTBmdbE9jnrhs4WUwGvVrF2lR5Wmj0qe/R9A9Fg
WJdbhOiMl0l+0k7Xki3j7dL378iH3VZEYVzrXn8GfDzHRWAK/ONRKbK4TVf8qvfFwe0x5Dr2kqNk
64ALZusYrN/3vWItNd7zMw9QqRJtkChULmfeKNH1OlnPv/anip88RI6MLsVJ8hzn1MXcqD69hQJl
gKR9yvRnDL/U1HwwvKySslBJc8bxRyaVMAw2ul4/O7qjjl6jzJhx1A8Fgwk8BvX+/1dJ3e3JZ8S9
UyXzrKbG3nILz01/KWZf3mw8ClQJh/vaUSRBMMVEO8kiAAxIHAyjFpXFtuIFC6yOeJMxL2gk/708
Fgz3RdVIPeixQ3Fdn7/f63MyQeaMAxejc+rsBolFWYJKmeMj8p/PtmRiYRuh13QMFVSlAQJYDSDs
PQagqsO71ifN/b7BA1Gy7fgOn1DlAESQmPbviNavbQGuqsepEb/rPPmPpftaTizbsgD6RUQID69w
DlZ4hEheCAkK7wXCfH2PrdtRHX2rMiU4du+15prGjP2nf+678qd/Kq5C5GOPyZAdaQQxT72CD/JP
P81PVsAfDn/ZNbwabhxLyv3xZFz0BcfSZNtfNrdN99a0TQOQNqx1FQn1/CX4sTJuqSW1AcjgtYIg
mXWUs679kBQFl1qTyQI0cImb5WyZOGLwF6vJZPeu+C8UytJUXJezq8ErlZJb0um+PEkDrL1F8eTP
0vFhxX+8P0dTAZ1ZrXA3UEIs8sqGTZckP/xHmGflmSSH2YntIRVXxjwXy+PWOOjJM41J0kc+GRal
mK8jEMmT31peJJX6ROSl28Hsrrabh+u+rN6+nIP/zTiTt7YjcpjFVfySA56I5fmlCsFI8Znu+f+J
8fmtc3vF7iOn6Pt+UFhkVq1MIj7cGso6ReEZ+ZWh63z1W2UjoNPySiWewf8tn2hds7G5wYpc6qGo
WGzwCW9vteQqcp/0bIUFfY33Z6oHRuuWU7rGM4xfqyCQYYiZaMnlrKeM5PUE235QEfQB4EdqNQI5
9+ke/Xz5NNaPr+17OB4hUspEqms1pRHE8DC8/zkcFGfcdRtc9ypJCXtqr9PQg9p2rxPjPW+v2Yqf
dj46cwIbZm8cNkKhv+ne3uqe/gftxLpMSH/8oo/hpPrDsHRauhM/koCEZNlr/T7yJ349fSs7sJPo
u+Fqvu+7EkYhP6+yH3OKKFzcSAu91bSDAbNvB0L+nFBj/VZDDjNp9zKm/u3YWGoxAGT7yLk8tbHZ
Srg07JCS1SLqt36mPi70kmMOzV/LR2QA47wT+Vp+2joimt7ghflxosNXx/7KERe2ioBLeOhVP7WV
EcfRZP8VPBTwl5k8iNMd4cecitXLrUowgoDzTFbT10YqOCXwXl+cR65adrb+qRxHb5AQVHcr4ipO
7yq6NU2JoRpzhKewi1aeglxmUNslUxCr4fLRDSfFI6etXVZ9/Y7kUQN+q8IREkJwiPhBAD42HaTy
eXPgXXDB5kbudJZ9eWOLS6GOy6qAJHbfux6+wzBX1Pe1msmWOFXci4Pt2a931tmKvs3fptCojJ6e
SI61C5+t47/wpZfo6vrco9Wx80vL8Eev2y2rPorS31fgyU19IFkz5jx+45+hMBl/6tjFu1s9mllu
Gvy1SGklHsr0brgfCUpohCYC+qe3veVXi+oCHtgU1kxaBatk+hfnzVpw/YGZhF+ua71HS68c+YBn
C5GXVUPq/TfTT6b+e3vVMxTfM9/l7EAnLlTuVd8aMt6bb6/WL+hAjDJzsHW9KAJGlkWxtPQbO6sV
1nRdzxAAjnamlxwEe5+dGcbafXDgDElIcY0b8ZL1qj5pkqvats4jR2iQQkoXODfLrzO+rfYMvQ6N
lHXA9D86d7hlwQycmVYtCGzPdUt2tOEGjPFW3VVPH7tWxnbG7ATqjJESFEsv7c20qtONO6Cx+nEh
6ZIszfCHNxMTjuq11XiWepkJJ5gjADbF9IHBktqC20qIob4bVbC6m+U+Vi0d87kmN7aHQLOV3roa
EN+XTpplF2G8HhVrwfc4DJMIUg3j+uG6jnWEniKYOxFR79xMD8A5EZNUFOk79PxhRSSsPy5coLDk
GniXjqyUVjeTCd8Cc12993BltVeHYcZZhTMbrzvGWPXXAGXIFf6m68JmSZmiacH03icNP45Ud/Rg
ts4OHo7Gsx2c+WiZvf27NQ0hC330v/dpmd3kOKXzUNC7NMqjRmADQcLvI+S/91xrkhndSTZe9FYs
EAht9G2Fev+GhhpQDNuEx9BuQD4W71sCENqnWiK+griUOj8mNCwH8EesNk22UnX0tqDhMJ2/l06Q
JG1T51RJBD2nZfH+ZSewIFkIrKVe11uu6cXYJqvXTHwj/U28e+Qv0oMzlWy+fkR1w23IVJZ5Hr1e
b6kT9UtanED5B2zHVmHs+fyZdlub9Jyjjn/jW5FUysUHyKBZsNktIIVTfX1jloNRUPIYAggvTODP
zuo7PVt+5WBQ/9DFwAaFHvEbR9fQW1rsSpn2OjKD4Y9t6WVjL5EFgUjrqgmoOKTNOqDYHlBWuuW9
/PCC9nw5wiMIArDb57ZTBMFk+h5aGCVKBzi62EXQ9sTU/RUIJFNdzDPGSslZQLMGBMHikA7oCGRn
tutjianQYlN9DfafN4SnP/aF94c9Bnt5nkym6z/tNVXNvXWEGG77+N60Wcv+hun9iWsMVBAu9hxt
+8d2Ze0HEh2WoB/mh5X99Y8+Be/EpGM8cb4Fv5TP/DzVD/3y2kAJtU5m653ZfTfwz9qIN8MgAH3g
kcO+Cya0p1lyDp0NY7Vijb6hdcBRTY+Xhs3vqoafdjoKyMgvr2G3P2xJ9bNtki95tOQcFD8/LAzC
srn9t9LDzOQ1O40z3P5/FoT5s9wkL3/uM/f/LsRn8z4pbbK12ONZs9vw7OckDMZsHkRKe6j7Gv8H
rav7a9ppBEnNePz0msbbr0Cj1Y6/JwD5IFuv6LEfWAtSzSN4vNwbTLlHmw9XNdd/mq0F4uP8ALzj
2Frm1WimEhzslqbO+L9UCIn5Uh/OaIPFVJbvdmn5Ne0xJebZS2LXIo/WoGuuTZ15xJa/LVtw3+BK
IYCAaEzj+h3+naAR8SPgB9vGjuQAozXgLsglmRhVxTsoINS/nQ2Dgq2aP8O1SAV8QRNKJaP/lNgt
tRAuIfYOYiVe+9H8ba6JJGEJ4VdAKfO72LxsLGYjmy7/Piv5w7/VTS7gqbzffEL0C5tGEqfkHj1O
vd9lfGbRcq5tfho8tZCaqAeMpF6rPmOaDbuSZ6+ICJUvFcHI50omHwxEcg8JVPIAe2sGzCcM/O1n
UuZRcBRJSET9PjbzayY1IucIqCuYVtG3R6QW8uyrb/EYLbd3XJh5rnG+YUjmfm038nWO7BV2lvX3
9BBdrtgeWYTC6naQYxAyOrLbPRklFz53k2fz+M1Hrfbo7D8JfJjjaSci6OMRxo8WWMGRLfAy7lz/
e/t8+zwwUwlEsp9B4BIk5lu8h0AHConUAQlKWmUt2WinfHoRLb0ZMQLCv9T3PRhXByLTo5JrjFE1
UVXJqggOssahW6FuhXoi/qZq7GB+Grs5+hqKrJp4oUyspIFBt8k3vF9jtS79d9IwHoYgBVCIlpyZ
FiDmRhaSTQZ3Cg+RfWm4Qh/KGPkfWweeq+09HxbYBpJf81z97eQrhUZoGti8sG0658N5g8Yu79mO
aVs7DWCq7OiTHpi8YZg3ClZfmyo+2W74y47p8t5EmTczXrN1MBtCmBuGsJaCMfO1ahZEA1LbfnrZ
a6FSKD3+Y8SHhICd5zncYsnZ5ur7mvSjzMehG7TxCK3y+1aUPNd6vrbvaTk8qCjg8a13+Mf7pnP/
b9/YQtAtT+v+vZ0Bei7U+uDpa/+2sHQb9RbKxeRoypXtgZgg2KZzvgTfsGKx8crV7nkpNe+MAzO7
eLtpPOg1L50tWAYBqZEfFr2sd9SWgtvzwmtWAvAulw6KOHcdH000VyauQDSc+DSb842NOagA+GQb
kVVX2DC7Hk9YZBsoeR2rs5N6ohtGvyQ3iW723+37/rkesMbl87b9pD05DhYm2VFIiuN3ZQVdvdsr
zKuTZvsWnCsvAreAudSprpjiLKEkaQW2wEHSx6v2vW9/9wO1+BvvXcsYdAPI59z61zWa4MhmGggt
y7h1XvxWlOHhPYJA8e6nSAmU0Uyseg2+AWqwqReLDyPacFDjq5XuPf0PMdxM4+KZstyMM0/ZJJqS
grNjgKEBEjjxSSOKPBZEJY3sLN/Jw1mmI8afVatRPhzFto0ji2tFN/akFip8pOeFnzZKCMuVAVtN
0Ejn+nH/pY8KlJRV/Xesvl91fdNhuO0f5nxvqi+cOB4JfXW9VTyzd6odUyiDFwWQfi3YZmWdENND
4/9gp5T7sMfm331tqn0oz4mdScTxAUd3AWaPSgIqlmMQXL73GAYZiuHXzVz7x5gQ2XX8qSjffvax
rbrJ2Cf+6ZqieCraZz5KaRuRRCNj7MlPpnJ+dKZfVCbbJEVO3tJLAYpwbxYaXHLIsMzd17j86+/d
+DSjGjkzxFR4nMqvfzRednFvPAUC+5Lff25i2/IlZV6TFOD8xDvmctPhqQj7RYUe/4lXlwiDUPkT
/S49v+U5C20/T3cZ6eY3x+ZprJC+qMe+E7d4bZoVTO9o/q5MkOZv2/Edw2O48R83k3WR6+RMHlt8
+m+kJX7zqw+MOJSfYNt+qe5qt/pz+MGytbkerB4ArIgrzIpHy091k483udomACiN16vL1o2E6HWp
a1t0UgqtHEghL9PLUJmasPY701IEhMHDYrHhEDAish95UMu3UZGRwvqPGrjpAnj4K/zWHuZl05Gs
C1rHy7qSTNfWx8CoMW5gDp8opyDfdW3EcZSs7LqXzrk97fm7T3bw28ax9+QZmZu8Onlv5LY03yvM
QoAO+rOBxN5oAbOTZBjC2tQrmOZG6Rq3nVm6l0Bpzgi7NhSkYGhczDLeIIv7vxfr9O9uUAFaN/mw
/qaqYh+YB4AywAxUVtro4uz2tZufv94WerbkLHVHSVwTcKXe6hnIS4qKZ5M1wUT1BBsskvlaGp+L
78BzoQ+XO5OygC6gDtkZ8db+1BVmox2nulI14ZXvI/156mhzx5Esds7Zig5f1bczPbMc6vN08F6A
Vzc1/Qy6LfDp/jlJ+aFL/eik24fU+6loSbXJz3RoxXPd/r7jucYRQ+q1LoUGHNIxDVv8enSJIluD
51R7lMTr8yWTzARlJfDsWuHR/BATXR6cMAYV94E9rTvpFbU7qb4Frfp1HckYKfV+GtnBo7P4EltT
D3vV/NrKMWhACwld5N1m+ax64JlG4WhVApvVohYvc2A51EG8Z5uh/+JUolCrqQDTA/YjFdy7VmAS
JgZUou2TqRfSfhixbt4fY150xUG4v2Owz7q9qWNwBMHH+KxtUQzHnot6mLrzV4DIBco0dmczA5mD
0s7WNeUjBgplZtlDPLwOTPZthFQ9zIY9vNbTCG2cDxLGOI+sVQ87KJBuk7Pw2FGIbT72zUFm/HUv
qdDfMz0rT6GdxbgO4o5Ca/03h/pLmsksoE6ZhZVz0+XKUr/OtBFGRYY45n26iC8MmCoFFs7AOBR+
1xpo1CCiklh/PMwFLL02Lct83Nt3j/V0Y0BVd6k8ezdIK7ovYqCwrKdyF+MwPrV65tsNmbf1Z8ur
UBPnFnFuRyId/Wggi9zidtXiECk62eHp20IojXBWEUzfSvPXIFtfTINoZv/9MJCcpHpJe8DBfaMm
w+TqbEfZYsnDi8Ed5ruEfa+x0kNhmem1kMh6hfICqSNykA+WxPvRebQbLvvydXTNi7dFyLV6IUcc
a8j92FRbxFDcEXX3tRzccAWaRYFwKyCrxhK/wi/BA5LqpRo88uzeQUCiKP6w/cSHFC7B77tEqEpO
JmvalC9Q/fPtYAcTuj1FY6DHedT4FLRCrfITB8Jc1iza49FOH0q3ar55by9rAYlbnBepXiJ4zvKQ
stoneoHa9IzWnwWaBFCyOfC5csEaMH5Y6y8dPn3xkcu0bSFRVz7NASOl6xfYCuvkWTv0dpN1Rfe9
R1SWcdiUEhRDL/uHYb7yBkMO5JWCMmVTT4+fozvhG1EOZz0xa2g778iUwwQVMFsR7KDwoPBEIvI1
doE8AywgxqkAHNmICYDMTWpBa/RHtGougu1v7wugUkZveI3Tnax4k50puP4vG67zOyLt6j+ayYZ8
Ke+qUzTL/xeo3/nSfPlnvLWMRthQbqqodiIdkQbvZviVQs8bWyY/0wsHAl2q/4NjczLjjLm3V49D
QlVEWaBZUtEerK9T2K1BqBusOX8G9+Fjch9u4p5RfYziBq4Ina9C+8zeLznItIIpdchTs4YqRU84
RNkv9TjMqBr4naPe1xbXCJoI3jeW7jv40txMOHo64TAvpxYHoOxZDP1GPaFiTVUDIj9uB1xe7TrO
B5JJfU8+HFRRmOUli45aoAEy97GLBBS7dCFPs9+4Fdw1KpyOzVwfHstjezccLXLGivOsnhFLgzlh
uNZvRLxAsniy/LprBV/R9/E/ZkSOjn1AEEnyAVTihUthNvffIc5woJu3sHM29RHilCcixAwWept6
aCOMz0gN+E+YtSRKyIvFJu4v50wGOb/vtMOE7MRMOPzjhNTvN44ktdSXxvNn5C86aABN/jD9Igbm
lbMYHmjoPfkJ9ab1ZO3eMjjs2lk0Fbh+vCmb/xuXoPpGj/dN/c9HSG280hYhweyifWM1CLwPLzHt
ZBgoI/bZHfKD1GLbfwwQYc3JdbXOIde/gDzcMSYGmJaQ7yZnfhJVmyEk5Inftv3c0PWEzt74n3qO
3T0+1LqS73oleKmX9o3r+7cgu3gUBIookMQdNPDzaRXnk2YkCMR+mMP+qpEq/IBVtrzi47PL/NaY
EAbkesv+90SRpqXatoO+lrWkh203D9ox8ail7eRM40Eo+k8UXYIS1HTEOxDMZ9XLGzrcIKUI9Tus
MKwRyqsgFfm7N0FVmanyFlNgnurHL4uTDwgCs+C6/tPP1654guVuule/di3DCt826cHANPJGPTZt
BAcjKuzquolXW7v1zmUihe8xgBRqKAYbInSIDjjGZbiB0vkzPLlIOIwYdPgIiDhYh0ES/yo0M+7M
xUb6jMNoZ+1kA5OJxVNr/b1pEMS0LEYp1+JcmoA/7PTLYPaQoK5Y1d8axc5xtG8btiRmUoFAW71r
2bpcJfcMZmmWK7Iow3qSOLixWRdlhQFpyRRr3d6OUg0XMEtxn5glOvjr4Maw4JCx1o+63PdTZdtL
6GL2zC9g8u1d9/SPXMYVZvAQXLWP3zQYrUel1xgcEWaFMc1S1UBZnqvmUVuwwo8ko7r6j1X9Byzp
vb03i+840ag9QDU+ZhYQ5UPj2zKK8EfyCfbZf7n/+wgR9fDusWxhKrVU+Cz0cdA6YU09hUAe8ETa
rUsZou2D0QUDTBGBBkL8plLBoBRX64hBBh+t7l9BMjMC7lt2szDH5qujrFfEw7GUxWHKcIiz45sn
glsO449zq1vo5ME5HCZ0Nc5faJRxIUI4rZvtLDq29pOfXDnXRTTppwaK84jpYiMR5w2Pq/mPXDQs
cBO79T1HlhREDIBRjk2fbLH3oXl1LRcoREFaYGNYttli0YGogitq2UA/3IZeUi1UHAQVZ4qJlahe
vfk30Df45AF3ZUvZLwNaOq2G0loKeLx7/z5W14+/p+lsqrnFfAo/7h2vildu4ALUpsNjeVexUL0F
/Vtpc44nzbO8zwe5mNC6cPdetfMH1GfbCDpqHHAucu/JARILVlcyrPnuR1hE9M09GsJhEbAFaxmH
ByDQ2TK76GCBB3eEZK9t3DETceDc2LBDouX7tJLqmD+UyTGnpHTeAqFfI7Z9NvdEJy/YE1+dKEPR
Z+ZjAlja9r4D1+uA6nuqB6VzwerOAasKs77WDba7exfCqLlrNBDZViVLHGNFhCC1TIsD1jVCarR/
yFYoVJGJHJc6x5vZ+j63bq0fyZyrISR+ca2rLoN7focICeEppc/+3iFu2EktGdVj4wCwo5TllIi8
8JFs3j3MxhveHVYZgY/MEjmEdKVCAuVJ0TEMNZHiL0TtqsgkLfzypWnlB+ZFc4p8GPSXsAl+x3SR
z0s5ycslMxELAfVLz05YqqixLRIOcBC/4deAzSE8k35ZvtthHP6VhnUV9zTbsUu5Hf0ZoSQGrrku
yLSaEixYIeArWjd+xz8LC2lnUyQzU2O43MnqC9lsXVp8XEZfKsKkpTT3oVd/9qYfGYtXl0lcl58y
jA6tVgWv4GLzsKZmG/PGnqoNWVPgaQMjW6+OWaxxbcuTGx5NTlrOGDmfVnSyZy/2fV9g79Y8N1Cg
6uQK7JzprPJjK5YVz37oQfxbhNP8JFPE/v/UYZ0CUkCgorNlJzg6xgTTBB8uC6Qb6oJ8j7COGg6I
lJuXnRPUV7C1Fyw0W68BYY7ypvhOwrhQFz5mjonp2QJGEjSVRjaje1UCcfCH2HtfEKm8aqakDASt
SzzmGt+J8lCvZ/2kMx5pEjMcRfdfrrGFrmep1cCAjdctTmJLKzfPRFLs8c/TB9kWipVTvTNlqmWl
UAudFIFsNEx4GBmE5/Hrd+gRr/z0cKNsxJ7IDvYbdUr51+xOPcPY9q/jNof0Jl3iDFhpOfp1fmpt
SRD2ynd7Uap69oWCIjRb4vys78oYm8xiV7+NgiI01IVTaJ9s7Rl5AIU35uLp3Xqi8iaeMK3jZWPf
K6UHwPnmC+lv3TA4CtLhVFfKj+RzVw8RzONcPsq7+Ny8lXbfv83cPDOQHFXL1E/f+FEslFJ21ehi
EryY6gVmm2fp5MIyhVtWL4K1C/Vs+2qLUjB2Mgj7FtLr9xRhvLp+z7bv3Wf31AxkRXNPCVlZGQkx
guNsaB+wq64bHrhhIfDUph6nM5uZdrZv5Frd80vLtt662X5hfv08feJ3KRwZStdSvOLT1mFYO3Jr
Gs8Lhbv9KM9y9V+qcys1Dzh+xv89/2Xk3Mv5PppIdh+PuBji40v4YO/FONP9QUHcNZO9Ry8DDmRc
0bSwNg/M7qQKf+Tj5OR+506X6CPpahblYpaTDurZKbwjrr0UbOiEhUgO76ry6qMrehuy8XRe7Ce9
KU0fyaHvUnPZtUrh9VEtoS3gcdt+qpLTa0UqT4Bc4R8YJTDjNt/rDwl4bsWSYxoYBeO6/tblq5bs
uej88VzjwWFxscy3ctHlm0OsBNbtQxZ5JZ2K37LRcVVncpX6KDbv58qBj4liCLsKrWL1j6dNemY8
idIKUO49rX3FdkLpXESbU43NCvTGNsfqlux8/7HDl9kyoUsDwdTzZiRAH+ym9oVnXLLvzEyXahwQ
c/iBV42PuZ67uwl09AhD77B46yR7qbpPix7ljWjZxe/iPkY+bN6R+kRP/trMTqdYHjwy0fvyAzT/
6N/JZb5z3Q1S5Mc6VbmY5tBt71vpTP1+izKpiqptP8n/lDPyzDzyuzjzX+aBLJqDkBM30rMxL8KH
bKWMbR7le3Bcg+r71yvwklkzL45C6UJKxliPXRKqeqbGwykRFe7xmZfdvVL4ZUqqvH+UE58PlqmF
7uUSP1LlX8Hv3mF04AUqaDv4ahSEBNoXcTM58VkFWIl9X78LWLTdzL/MxjxEfBsj6kd/WXq23Jtt
bTMPCR4DY9FGixOcD29mhvm26DjXoTDMdbuC5uLkd7Gfb2fj9btjlFi93MU/vfyWg24r/6sCWang
ChKVG8t9iR8oSXCejBnpLX+NybWPtvJTc0cyGdhSuHjXX6YinWzGYnRCCKMVeTazv4QYx/7KCP8V
X+ZYY7vu7evYlxGqrvtGfa7v/v3i3pyZPOE/GvSrgxY8SHcQfPA5YGBtrcILSsi1WKDAPYMV7e1k
q23TJyttsnEKr2QqfbqKlrTuvy6t4viJJlIM6licltxieWqiTil0cGFAxhhG+fHtrfMjNFRRc8s3
YeZT6llmo8txJtXIn4enS48jcIY9+xPvreMPM6/OKzdjoPrijngZqvwOw+eucf2pn5CJ8zUMnvtN
+XiZZa+NtWw8CRuBBHQS4t4qYmMcuC2/k77kVHeqIGMR9N/ZLtGwO26v76Z6zPB0j4e37ltqmLLs
Lu8f/iKRiVF18mqdwsfmyqBXzewsdJWZYM/0G4aAl8o1M9/cV1FuT83tT/yE/zOQRbWWhZWsrhKN
zbTDIOp+nr0h815ToyxsOc8OSrsFYNLPuAXT7Dg17eKuJM3hvaG/H8tr/zFt+Bw/9HAC6GBKUQuL
gvgMTCByvzP8M30/XWppxiQ+EYQGD6IefHAoUHdzV8120h31UGxrtQKVf753HxKnjQc7l2DoZuZv
I3O/BLIQAlRD3lKQgFncRktbP7JXxnj8J1610p1EsELjWlHKlWb91jh4TKSNH3N2frQRn6PK+qYj
Kpsaq5dnFCdjMIxfM6G42d5S1aaMrjG3DfDi+C71EC4xLT+khJrI/IwQdAiMsp3HDOcl1zN/UPzN
DMCXtd9BtmYwe2xNo2y7EJ3i56wUjNOuNaF1raXF5xRne19B2E7xYXwa33AHrXBpxp4/H8S8/+W8
WQYQ2+ZxyYTx3Esnys+WS5l5RF6bt239jFSAbHcrv53a6WlnTzeCPzc7bT4Cqrz80pVQS+3JTMe/
DBEwI3n44NpIO0qR2NyoFEJSsKNURtA6qP3Cf7k6nwzVSeYe8TMaRLoc1pLw4ZE7YFIepmMKJRXM
G1QFOlAzaqmy2f7qDMXORBbGbcy1s7TpTFb1yZX3EgZJz/KpW9DQmnX5Xdloyofl15V+Dikh+OsH
5dRwGmEum6oyvP2Qvyp+jY3VQJxQAAh1g1Ga99oaSgyjWnJoX4Jhs7DqaW/aCsMBK0T58TnkMk3e
Nu03uMIyhZBo35zDKjfVrwtiEKi3RgbNL8Ys9H3X2ypWd/UAxjHGtQUpupwh1mpU7YSh/DL+bQ5D
2rJvMRgnKCq0TEA8cUBS9RGbH8RQMsr1YBsdYlI5pAX4UIp8+Q9Qw+nKj68gIDFHhEj7URLRat3A
o/mp4oq7JGyFeIQdPhQwVcMjLocQ1RmHeowYiBkbS34ECC5BE6yLA+tURsH5SV2vjXcNwClX2BEs
CR2Et57Pb3LYrTw/ciyzpsH9LRXqa/YaWSlZk5edx6SXMowq9VxfFz/zaFSZ8W8lDNsgfh9S1u6i
dh5mW1y8092CDfxTpDFAs+R8izfCQQiux4a/T/OJYsGMgN1hEUXk2XvL8K2+o8ykzAw29VT5+wIJ
Dgwo43jIdT56zR5aNIz0kvWJhZLNH84G6ldQ6kP34sqhUwcdWH6QGCRT7zAIsQFuohwIk61yk1qz
jMYaaLS6vPDk6mFMjfRdm8qYfAoYJUALmpRqAPNEiwc5DcifYjsfT5VSgPda9p3tlk5hXXpggBTb
p81k/ezkba8C/n76yYASCZHORagRvLUG1gi3PXuuX5lVLm5YIbxgBNBsaqn93PDkXJGW/bmSWDkT
83Jkmb6eXLdiuP57cwJoBzjChvSCC8XjrusaqMNMUW4QqGtLQ2DEHe7Ew1bMGK2Db/nyxSwvGRXI
DBSBi+m6ltrxJuLQ5j5UVpwztfg68ep19jYJIrF1O9s5jYs1Hg21sEF8X6IwSTubkjfMk2evwUvj
xUJ2vMYf2hiELj+5kwk6hNNPLLLYGNdd2dLMNBka70eswbT/zbc2MNk30lj5W85c73JoMpQi4wSG
u8XUpE2YH6zTI4Tj1k2R0/4ee4cc/8XKZRk9/gHUOTTdaq/5k5BP0LFbR90I1vGJqfY+6MzUC4Kn
f2cguPqD271kLP1L0L6dqtcPEZQyjL/3lHCpmnHr32eu9/C5a+7daU33tbef9u02XxPo3erTdPV1
qGzWzdegSIaaNBvxCIN3B3pgnPZDuem/OKZhSKWooniC/rPbvPWTHZdH/o2QkO91epL0fKkLK4+u
p/sRO48XLwnhpt5LLkSN7eD1H+dg/lssByTKCAg789P5aV43BDwhG+f8mWiK1W7f5IHBoqsrMKwe
7hQnEU7MHvpFSxDAv55jSGG4awdwdrQrJHQukQVydpil2hf8omTnNMuQm2b6euqOHzCsPsYZ7xpq
DUij5SpitVTZJgWRbZ4W8f0yw6NEJEDiJPEYmRaeF1n3tYoyMC8K3O2e8Bcd0/ej1rElBr/d4+JV
gV8U6XyAp3xlrC/H1osCQ1BSPRvn4xQHBASzmnqgGVxPNkbFpfVH3qb/mZCRZdXA4Te+6J9Rq2qP
3p//8S9scUjOM39q58T/dU/xjTxKPX+ljvp34Q1KAJXqvtnm48QoFzEJZwa+/o8fYM/3kalcqgjz
l0Gxac6zyA7+fLwMe5et3HBomw8G6dIIe4q2U2lobLAICKlN2a56/SzQzTFEbjH6qigtTQ34KhkN
3Mp/Kyng9k8A8sJj0lAXm/A39lwa4FEYc08bBRMa6Mz8yBvWw2P5GF6GB4SNNTPriToAoc6D3gA6
yovUcMuKpnfc1nTlC4hrSmoEpHC06xZENmq5h7Yehnu17D+QeoDnAAFmCk4jEHIBYWGUAvkOEYAp
KNDy0/CtJxLjAr5w/wsf01b402O8Hi1h0+/fgdBbLPcntpPAZ1y3Eu0OLb/OdBqlulMQQ7GvEqGM
euRL6X5mGCy8uFA/em8eaOCYRs/TcY7eBpm6ftkm+p+nQ0dPeFZN/Tdl2B3ERjb3bSPRpo80xYp+
58smFUOaQ7KJjCs+refL/7GTL7uxx+qDVdyucu//VPM1FLqPMF042Ffhl0w03D2xaveFOAQDiWk9
003AS7U0SGmON6GZfUV33c4fvshHqWNjG2XpNoN8HzG1IbuwD1lrH6Jvs0QmvdvGG1Y+2JuIb5ga
ebQZpv1UBbndMZSW8NWQ0GFCi87Fe41nrANMiUH0V5/L3u2/gHvq23rsar0I12/Nph7k36np+tx+
GqfFbZYaPgU68LdVcVZ/5NVW7t3rppwapttJ2p/mbpAyp/lMbat6u+tgJ/Do2NowCUnVr3PCJDxb
Uh0dFKD3bUR8g/TIreQy3DHQ1BKxABtuultsXBl5oX9eRarMw/D1U8NF0Kzkx6drfBgeXjwAbGXL
PuqCTjcVQjqvasRODjT6Vk8uq+D81TDFXs/lbzB/pc3OLVtLtiTLQKsv9DDd81Tz0EBMejvJeWEl
SXcO55ZaX1gcNPL2CoAWUHk2/S/9LycLuvwQ68pjHe0AN27/dfzKd65jJcxqSCtwXCjZdS2ndxB6
BulyFOrHaDoprOtHKnTuubNgJQjMgvdiBjKp6mE5qF5J26ncWrDj5AyBeLttoFqnO+iMxhXGdmHL
CJFxcXIZXfnT1i8ajRGiohK9IWY4lBTU43WkeWXU9VJL5j9s4/qUaR6/uzBZqtxz4ghDa4H9KAnO
AZqf7heP2eta9UdOIKSFko8X2XQ4tqMF1vksY9afx0Uedw9QbS2gfnAcY1dxR4fA6NA0RkF9qcil
y33Y42ypf1eT/+3OyuRLSs/TzIFcEhVZeRfd0rO+YXLjXGaKCp9vI15O4xRvLWypj+yxpWDLp+Np
Md4dhyLyLgLsUhP123aRHqQeSv1Ma/qVHai+7nxsf6NiOnzo8VnzLz7ytYzsacoSZZ0DuG1q+W3F
iWFd/16rbkZ+kD9HnLYlWfobt95R5c6VQqbpBMC1fjU9z14ZduYmdkBGt89DY1rUZohfj9SL6gPx
X6dZxQ9vb5X75a+GgR0W+8dntLnK5wtTlV8OjZvgLX5E5wsiAYTj17F3klYne52gblWCGPuwRPZ9
j4mgvDlXjgiT2GqPbi5dPRej5IDntzV3qvOPtnAfAdnMqYQtNoqXuIBfkHxXYF3XaH5gr5s1MNvI
cDw7qG4f9tuiqNZ4Jb8s28heW0/vauHCFrR/AJVUd+MtpGZ5q0zTIX8wm4vzhYUMvjrrsVAetJn0
2vvZxocCuWrtRiofHU0/eQQeI6PzZH10QTXUx96Qx7OA2kRINKlaVNvz5L/gOhNol0DyeHRWOhtM
Gfi/7BtplRNuY7r+1gfPH1UR+GXmoXwA/c2zby7aDyN4ZfhKgaUSq42CVX3wDd6WmiN8n3B0OR+W
17BNywkGpLq4wKszZ39WcW0mgYB+hHvn3KI4X58jT3DLQHfAylAU5YdJUXdHFna+dcgKnTEAq0Ck
yhAepkpS2zth8mqqBQfim7/DodBc+7pAHE97wEN5f3IgvOqbAoaWJUqLwFVLME54/AttAIA9HN0c
TNw9K9fzw2xkGprmGYiE5FSPrvAROv/7D87dUc0rU5ui7woutOTMONXPYtzpcH1hOESHFuoeH5aD
jmstWgCTAPeHIL/iO+ehXIwqNw10un6wkeUvuy2NbiEYMtyPcDXDN3qKXNK/bqU82v8NhFwiPxL+
Ienw5Un3JAyKQjsa/tT2zW3FIBFrz1UwxnJ2K5YjCjg5xLk4ktTenLIAKrj5/vS+cl0y7XzUC5cO
LhTOtZZph3MLj0TgwGABVxOV8ACFP80EM7RU33WH5lS41+APW8PiaXn+U+vda8p2/7AgCl+OtO6K
snHyDefaPBxSoul+9ZkXuFJnxlrsHVBkliar4Td72oBwtHOZoaX5pjwPH7b68OgIIXQFz/Eo3NHX
v/Brc2qVGhIjOYWH/d9Kb7v/3H76926mH34RGYdDQ/iOwNSXS1+6okj6hPD7Ob8UTjQZvDJ0xn9P
LK4502SP6sjl9HAcP5XC9HF15san0rxY78n9Kvd6cjG9edl6j3O1a+1Aj/FIce1euIy4Otl5OFxf
dZQqxtnI1e15yXLt0HuGvwrXTFtVvpcWvTmqqycjWXfJAiNhWl54t1x+1jEGzJ6CXB96QEQRjXzo
JQpPQdaPzu+1noCh5mge3JHDDfTPIJxKODsDpb/jGWdLzTPsfYjpUk+1Mq03KQ44EI0z8gUK65E1
ylvfNN+kKTymcsDkzAXiuZlmNVlvBcd+j2lvXq6VkzH7q/nX4EMIYs10NUp9Pku1Xo9DhhF3aeSm
LeZREi/5y6y91Vz0sNkCljYP/fAq/oCIlNvyq78ajUENGWCJJIYEiNLCXKJcqzVhZON9SaPtH89a
r1b++LLeRa/4q9YQyEye5IPMCvngCYP3Bl/ssfcygGM0N8aX91SyKPAf7g0GbMN99mJX9QJOYxc6
XRrV2s4hbn80Bgu/7/8WwhZwOxLv4Tg9Nt7fSzSyaHrpor1V5K3abDrZgZtV6wV5R/hBNBM/6m5k
XXWveHkcLkCOQWg0UnVVxuaEy5rpNHcTaUIGsDSaEf+r0tw18f71wAuIApqz0dwVL4FPwnOYLo29
XaM3TITfSnPMeYGfW3CQce+pzzt7gJmjavnP5jhq8eF+OtkYvUtrBH4IfEa3PIAT/kdLQRfmaMLw
5RaPH1Fr3GoF7S3aAjZXoB6Nm79Rczy5x63wQ37kT+6Lz204L/cTxas1KX5+Y9dUb9ewbMzntY9a
xJfwGnmffH3Ukq1TasFTBGGbzYUvbzHK6ziqcAHzGvJtidrHcQcSQqvlRo2bjmTSGv5PxjxpwVNa
ATwdF6rjiU9rNd2qwbzXfDE8QSxxZyvRpNXprMr+DlcxiiqtaNSqDCsG365e+N7xZNJqhUvg5wOI
K5LTsnj8exV25UHvzhdurPgueyOb/0fSeTUpym1h+BdRpQgit+QoYtYby9CCOaP46+dZTs355sx0
9yjC3muv8Ab2/bRmrH2y6Axxs+RS+RIXyWKCQil/5J6BOvbidJyWlpPzsxUD8jgfOzwyIMHyb5zf
9Ypy+cUCExRzAVPDcbIs81gUhjXmzTa8czxOnXnmgWvyOKXkrHTg5qTyNFWbBzvlp6fxGKwch7HE
DDY6kXWfEsZpEdoXTOJoPKEOLrhrehZDWa1QwxjLcoIF7T41Ggv/bD8m+Bf394jcse84MvG1fNOc
MpzqzYtCmqHt+d2M95WgAQkFHDoe8Yevy4FDdxuE11UUeeT90UHrbne8AAMrNNgKBMrk5UxHpJ4x
LHDAq/GavxzDvXuNLvFPCDTwnhied+XwIc3AslxJNmjJQ/iBxyCabmi4/TYRAnPd3YqMowO/miDO
LnTL0SOG84kFCHgCGCQa8ubcGP9FKNncVv8j8EVEmEWem8+JGpicIniQUAkFHZ4cslutmZyVTfGd
R9dYNExglvrNAQ00Z3zmkatgzQTxTyUFQrEJIeV3BpITPT3Zi+RbKx0ljCNj6iGfAMdjevPBRu4L
yhbpmIcni0TzTxILPr1Gf7z53V9i6JOPHmzINWiOcDEkihwV8pHRxeQ288R4tbigC96UZyPfa4Vn
mrMc2a2QREMer96THzBm59FrwrPcc99be7SMdgNxHgVXT/gssjOeqXx6vxwVfO9NY1+C6ps7J2Y2
vHeXV0nxrIRQw/KITbpGRJ0cfatAHyjI1KDEHtW+qGxeSBpx46IVARaSbrGYE8h+AOPEjENwxKLY
Tj8ZrKyWy9cY83C3ngQrZIFolxv8JypOYLLBUCBybXXmRDdBjopfeglvRX5Ufpcziz4yd4jEjCQP
QVa7jYIEQqH8nYzfIVX9pQgwG+FLKjDpGitUUlnPsQEd9W0ps52zbQC9j09MfeM9rN6rf0JVPNpH
NaOG6wjN2uuoBl2JkU5090Vnn3MHdPkeyXZZyznJY0gPi/XK7UWxT0lo1H3wt7kE9C3lMALy2pex
DC6thOHhJeYHznvOnwvIo/wRoNoHdpaBzExSSclnuDJ60gwz8PWoecvtMeKZbXM5NzjYJblT543u
IwJRk0AEp7EbKcwhuLse2CTR93IKmkLXRBA53LYdP8fxIIr5QJgQ6uMegpeQI2jcyk5bem+UN8Rp
furqfAckXIS485qLljt6EJdlECXDW9Cc6fT5NLJqbE1WiLOws9nVoAxfHFByucoMl22WkRrcfVyp
wC3iYcLlSxzg6zltPRaYuChgLQE0H0AdIz7QISzJM6c0rh8gI517Wka8SCzCwdme03j7nsCASuGg
xOyCkPuAtjgA4+ZgDCJVjlAF3WnVF2A+eukswi9CuW8RQo50SU/AGXvA8305dg/sL1lA3+zpKd7d
Q4ipj9Qd7WUByah6RPJBwBPldo542Q+5PCZiV68mH8j13yYJto1Ywa5bQlqDo4pVIFUU6SwRr3BI
qh8rg/3CxGfv3+TCiX+I60PsYsJNJNtI6cERbsvWZxpBCJREkFJaToh0igAnVE5sMGT9SL4pIXJM
LLM26AnzkiD/eAe59RiaxwgykmngqED2Kmtpw+0CtC4rbSMZpUQcSc7kfJBVhjkG8RBBwoB8FaE2
BBfD20SuuNNHd1f+IC/7WKHiJjDWn8KPvB6V1EYZ6jNzw3cn/CivNiFyGjPyqhmynH/YLQMup+N9
FhVq4MDsGZw9WS9ELK7vd+D8XnzC5wZPKzK75K1NnQxfCgvxijhNSOJT2RlsZPgARCxQ3OyLQBYZ
SwUY98EjG6PYJPzrnCXESQQ6OQYkdhHjJXjyCJ2CFYg6AZeJMrQyuwJk4DwixAkjn6uSn/ufkUsN
xGoP+Rvre4FIcqdvEEE6fWHXohbj1Dx0+YUSr0DJGzGLXGChXBaLge/0Dh1onCiZ8qUd3IFjDkAt
b8AieWSV/+TXKROBPFSWMAQXVdWTY2/Z8XwixTFncvMejOUwIuH+CbFY4c/y0txSa8vHZj7IuDLb
OUxEPS7gb+doQeTOaL65EyxdhxfxXn4kOPh5RtRwOqiNMjdBeuDqI3xEuhksyaVxDsEIuXKf7gPw
xMN7eF//5rR8sfU+dg3kqMquye+tiN4zmbbcVGIuyZvEXoR8uWBEKYGki4rpHnpyAasQ9isjSkJo
fMpQIHXFOABVEY8L37H8oSq7JO3wHI9u5b/pu0RA86kg6GBJYEdNgEkhUZ+OGU90Iw4hi993YKKT
WzFO58ST3auwSdCcek1KlgEaDZAalgUuH5LqI76cGj1luGcOdwM5i8IlbgJt9/G7p5xj1ECciXua
8IyXT7GItBEEjORAJU1ugjrB3d0Dd6utam0M6MjRAxt24NtQCyBWyVjnajfo3wgo/TmjmthQpjPb
lH632lcSahoyRRJMk+ROhs6kpqZF1o0FQDTle/IJHlKHwlcIoHDb1MBHO7/Qc+At5AArQGjJZQnN
jm9JViTHw5G7vIXdJ4+DL0gwkfJDGcIjfXnmzm/12P08IMqy39xS/jweC5jdJtXgqkAPogxN64vk
wxiQrFSMsYhE5EJS2koqp3hxrlsgJF8uKS5NPTlk5IiRGRk+AC6aGgl03Zgz5OGO45yFOPMTOCX/
xQyglqaoIeebcfxweU5jUmLpTnx60ERiyl5pD5A1Aj7wVUlXJCDJiaoMtW5MgkA3BEsgZudAInGi
AQeaporlhYUVDvsnux/2h+TvoFtTgEAUGhLcxk8+MUWQFM7sY96Dj0FQoMcEiFiStnPypNjw5nPy
5jlly3Qa05AZS/EotUc7fYLXlAxfQjjBdDuo5Y7bG9oWfAiKLUpWTk1+vnKcuZcVFhdzwXQgzDy0
DUVFKcvC+Xw6JUpSQ6VX/gIwD4zExQ5DoIWsOGtFS56OBR40uNo2HfhmtrcaDkF9xCEeeYBFcfCQ
9QLgGiqaRSFGMcXlcoqT9AvyAWi8hwsx0E9e0QvDyupjyDinQJsz50KRCo5II+JF5qtsCJTSHTIK
88i0phqo/xSIlke5Adqax4uSBHA7mN1c3ipbyTWK6wNzkDmaKRRfDuegHN85JxL9g21e+kzOhcFG
ChJyPXC/fbJi6i1vzKqQ+avof8tqk6xQHo78imPHiJb2YOBspG1HTUR+LW5kgOBhFy2Y011BQ1yY
sqTyFPknPEL5QQovViwVLUWYCNdKVinF6q8knXNTrmhGYNRoUXUJwepmZdwv0Zc6cUOkHr1YXCDP
DdTz/GGF+GiHznyaelk2nzdsCim+J/uVSwDLzEdXwX9DFLU19K+grwjtjmHsEAybqyNK662eQ92b
74D/ydthVc2b3OVmvEBe38Eb3yxqNAVUBIJkKPP+VqiU7dIZRL6Cg6YjFkn0xWQW0e4KCkFoPDcc
zTnx2YSiCME6kj4YWQMHYZufTKH3G87vNylV5HiTsCCOM5x5s/99OynIpI6VfJhOD5vguSYiEDub
mFXWfWFMivArxdGQtq9cBSc73bMXYQit/q7Ih8gZuehjiUnh0e4b/Aw7WTpi8JMljRCKAsxJgjEv
h8OblEDyBgS2SH5JC4veaYvr+GTS7pLenZzpDJn6JBHOqUGWIW2/Ek5/Ltcvu05y37MvCSNtlpzy
jDNg/ycXJ5mQvLE0kmnDkoqQTvxqV8KIvIGUSCRDPTIeiY3vYEtqLTdMylrKU3IjYaV0bJYnkZZ+
rzSyJRgLGOR/UKbnG5ADiBMEjD15u3yTb+XC/v+SBl+na/zKK5ITeRcTb4Ezn0fOKko84f1KbcwZ
0KAyktzrF4lZ0P/zLyKz9CvJVPuS0NMqx9LA0HkAcNdItRzSR3JOBDzCDT0fg1BfZGZ443b1xO2E
xwJK6P9z5/1OEzOBtUd/muY4n4MZRu1fp3cyWz4YrIzVlRCUlHi//1I/bpo++583PkhKJjRSs/2I
mpnyoyCd5YsGBrOdvnRBjQ0s7v+3nalJfp5+aZzRuYIxK9X5b/FwbhS/l1SQCkRCJqRBR08XnXyS
p9n//FTCaHN2mUiuidrQDDI7aZu0tLkFuN1yYJuMn0NZx7IIc8k/eZ4j6vIWfayJlEVkt3RSyfbg
ITPJuE4/vTE8cz4g61m65RV2U1KFyYbZYBW6WrjbF9YhJgWXRo4rSbzkUXiC4cM4AEk22lJ2kFNe
aVEovTc5tFQylMSkYE7O69i/ngmjhcOKY9lMcHACJVHux9QHPRNdhvpnRWsCiZC9E8CylA5yoFHf
y2BAznFZmfzycQuDoftHMvk7u8nnqHLYXpff6sJB1h4DHOTlMZMzQHyRBZJOU5tLkspTL6zXiuSX
pe38SikpoaIrBdc+5//pk5JhkWpTKso3yFRDOVP36Mn+X7sK4onUC3TwSZtkt+UPSgBj9g4KtIJ4
2QVLTtK6fQ6uHwwGnzBEHr8vV0FTFUVnZi6PlZzTm+2W2oh7hzyJI6QtMXXk3ORVmD3iTEMWRnoY
aDGWMFyN2N4WGKHIKpP4IjtXCJ7ySPiFdo6zl4KBihwDXlwnfnX34J5Spcu/JALSTuKRsVy9erU/
uG+0S1VPvSDr4lWw/w6xuvMqukK6f8Yk+h3eL/YeC1akpGr4J37z4HYuwVMDroqqNJeYNW3A+aaS
YG4LXcS7hSNKLyqhYIAKJvnqw9FZAVCAZ7vZZ3ntX7/Wa4Cofg97+OTutrP9+DpueIpv+odkuR3c
x8elNqi2taekho9YSrdJdtyylVyDrrZteE3dQ7swAqwc1dMd52PYjHBr3yPyBpI0wblbM6235i4Y
7W5vyC8MzDkaU3ERLgYGvmdfvxyTTgezr49ErZLr0d6traX84/CAsbT9XV5mHXDBtDVN3/Brh/mj
d7dvGaDNoACx6ZsG2JTKrr2G9wiPY3X6RZcur05OE5WcqREp+RkqN1IoAJq7r4V17j4hCJyDp/uC
Lpu8k1ei5AIV9F7QMCpbxS9dzGl1/+k+UblNHmHRw+weiKvq1Q5s/lDqDzW+gzGfABQHEGzh4Mg0
FxbFFURKdA062cO7utpgB2GL/Yyz7Sn5upp1m94cnN2jTrZfvr2P+/YeUtrob+coLixO21O9W4Ir
7ubi5Iu8aUpqSmXVSO5LyURJLBNwKaAMQ0DJJSKJ+yGNZwFQvvmlRNQtEbBK0GQTIFMW4IHPmrW/
udrksi375CDLTikrglmS3KPejGwXGmpA/T5gOuiFo4HC3klQBuhqkYG2UQLKhhG97Fn3GOhLNdkH
ZVzj1CTR6whI9XdyDXTiuEQzZp6DEojqKziP2AgYnb7i7ZXWssAOMS4lSNAVYZtJ8xCCGY5RUKpA
OUmDGxYnqZ7ETc62DgQhRGfwM59C96VfxcuY0AIFLb9ITdyHkBePFuiuPKxzB8Y82uQfyJ6Qz0S+
O9LmkjRv2KF0Xeu+gigcuRnJFiK53IYTxewVwOQ+PY6KTNhQexdDGbcB1Qn9eOREUDVq1Ci2fKdF
10DQC0XLqBxq/hWyNrpylMH7SItP44pITzVP2RZdPOb0HoToAfY9UlZ7RC8xjJBjk7tAC+tCi8cA
M9OGPIAZp2iPHXlrBGxoDEmcIsshWZZK64yWS00bFGKmr+JF+gSVx0XdQw1iZIdHhcY5C7LBf6pz
mJZgR2I1qPxO0PZMH1FG+8I3qZWxcKIZ6F3zW6bFt0ygxQCNc4mLW7Ivmb+Q64i/DhGWME+9EeBh
zGf80ik+kv4BlqT31HE7/f/aahN6p3S1Fiui+Hd2BzMKKkNuEOy/foGvkxAhIVcBdCNXBTXHkx03
0w88cDJbsRlFoJFsRbTfsawcHocLNAzQGuv4BfgsfIC6X4whgLqjWSaqQpwr0Qkj0+NcDeg8pMdc
+lWsuG6rN5ahLahCun/PqTEAZYIm0hBVxARAiIhzjhHZRAQo4s+MJ3ogGjx5iLChQx2fW66PSpCj
9EBvHR0u4YVDo0FfkJ2QXHgktHF5MTYF6xhvuAbzEtk80oA4AZ0+xTUQJ/T66PyLqt3XE6cr9i+O
KzAkcPcC+eu8E4EjqxahYHo9hC23+jtq1nOENfKsxkAgetodTAlxTdB78PZQIBmodKwP9OxqSKaa
TUGHxH/p8BodnDuQP4jqScHgHbQi8H16p+DNX8CMAEVLHstAhMFPDTAffiSj/zdsW4R+aN7W/+mE
zUSZYNS6YVAjUL0bcpPMwjJM0K6A97H3mjLEvA8R4USyZIUEIUAPlL0RUzfdTlKE+3HysYDl9YWW
rs7AUh+zS64nOxju73F7eR3cYEBYTZhB9HJnHYeCYweRCMIH4OynHaF031OQYxOHTCC3XtiKTzZx
v4tcav6lG8BMxRFaF6C3T2hUVPdoVQMMFFSV/E5Hgzj+tW99eb5i4Ou/UpR1EGnK7j8DPWBOyR3J
/DZ16SudYEBlrTAiLr7WfvZEA4KXu/Q7W130Pw5oLsIjRyqJD2WbNpc2Am+W8GYrqGRu2Q1RJqVr
NER2i6hJHHo6FbrRDfCBoMMz6B/H4Z0W0gOllDbnGC6WtPe9D1uWy32G8gdjWkJBFOGUG87jV8IY
gFCA0KfpJ+qD1hyceyhCDPUVUU21lbXqtjD5aIcL7++D73YPHByoB/5TycHJfsT14O4BfyJyo8yG
qGO8Wwns9Q0rVqzpS7TR57y9CNiBO/efiWhVHexwCkMBnSCYAR7srRKLRdRYmIVhT0yc1vp1JPbS
GLqFyAlN0S5wkTgL2/lndpiYQ5qUZcc/LVvrFoLuz1CZpgB0rMsHuB13j4IWBzoYa0B+2y8P30Tq
iZLkleQWbKQwYaiAqKbWwvs8hs3pU+okxNAaOeTRDm4gMvdtg/W8Js9ExAtlNCw/CCLZmSNwhUYv
nXKRMmEKz/T6GI63ALYtxX/0sIYjnBY9oGA5LMGaNh5nZnjKOgxHSD3wAipwudWA09On7BUD8k0O
JQIFkQZuPH23ilI+JQkcHedv0aHDX8IITzGIqZw2Z++20eLD2txqU83rdrwzrb8Fiobf3n1N0DuN
Nd5QIR/cjQH6H5PblpP6HZpRc9wJKuYEeIZRGdPYoEuzZIS1oxI5LPE4D4/Ummx8vNTFLpkCm8O1
3aW1diIL3VypyBCdFQQTgDIkUeBSwHylPxAwZHs3qbzKiLLn7n9cUopg+bE/W+EImI4+pA1FuBOn
QNv1d3bDU3EHFLI3ArvDRU5b+daxsJeA4oj8yAeuBlxgMvO2h5g0N3mf3rklxpTOgv0eXgAuYDRI
cY8DC4Ftz6UahEZ9CniNcRpNUkzJIK0yro65OAUZoxO2hu0UiNmFzr5tGwzEhrpdja4k9qIihEge
JynGikGjlpI/vDOTaYU4SgNkA2xoZPWWTftC0wFfErsCc7qArogE6uTGOQVVWuQ2YHA6J9qU8Bhh
HYAfSYF0AE4SfMzRtFSUN1G7l0YZw3issRC/6oAHaUOcObEhLn4LkE+orzRw0FdX/GHxQLi6i6fE
qQRnArYNzIluY/TytYtX7TwofqWnr1qIj9QV1gLf1evjP0Y7sTGHEayDg74P1L9HH//dM1TayPR4
u5o8pK8uWwSRpezK82AYM2NgyhvqtnShAYPNByc6LJxEOCMcsxUpDk4SGA3SmhHdIvC88SsVOh95
Ac0JnYa0wVSNu4dQO6S+HpRx7F7gaJBxoFngsjtJTF/5K72lx+wNc+gMCVdl85owtN9N98NAFBu2
DwomEOYRHVaRtsNaI3xmiyi9MSlFUYGJMdEH/NIpVvt3NUGlrdOVXWQMOQ5zBYS4rw+lniez/X2U
H7gGB0erhZUY3fOJChk2YLTB+BBlCRiEyrpewov0Fri5IlMB65jg+PDRCYAT1oaos5uXOEic0vZM
GoOQUD2oeyi0ouE4QHnF4R+v0dhtLJ8ZmDONbhe2NPBvDpwI7RBgYjDzzf7Or6K1SciD4vwMMO47
+F/GDmV0+0Pvpe6KZdMpP8nhRlYECal3zqp40TOCj9hJvNN91uo/AHEXLjECrVdI8A9k1chIWTz4
Uuyiv72zankk6GOxmRe++2m7twOXuEOQOW0Fa1CCui6HbZg0puwSck5PQQq56G5QQYNRI46+aDYh
RMMBkWmiAHBwFdGWAQ+cvEcGYibqFnqUEI+DW1oF376RttmwFd3+nb0X3PFreWUPQJtFGe4bNCdi
O/NFyxg9U22LTloHebADCU2LRcKfowO8vAoPisNfNmUMic8IRQaWWe6xg/fVefKxMhFfPZB2c67q
HoY1oceY3EeaJPgEHVougLvFaBOjlwIGvs5olfsCNVFg67sAonzYnChgru2bf0eQE7a54g5FnaYB
WP0w4h30bPWxVqw5JKiliEK5FckN2s1bQYDDTvf5P5TsELibnLnsioNZpLKOUxg50lNimJRx+BAn
NW+AhkRnhCUsxAhOSYtRyIcgtZizRKEGiXqGyLQv8sfJaSCM5sL7zoTAQSDjVmDgxD+kqOXTnXI9
aAW3P1gZNLqI6+8oB5jFUIcOUqKlTTTTBD9qDt72oOPBUgcrJ8oxd1q5oqvz9wXqSXTSfNNCJACP
EolfvXVlU6E6kPkc0qPuIoEEB6l8vSPc+OGQdYTOFrnQzUHb1z5afwp4ejRn7T9UCS2xEd/ZmrU+
2P02GQOHbpclHhDGU8OG2H633t4uXKzr4an3tQ/Jt1v4p7RIE4BsUxSJx02/DZtz8vIOyIIrPrj6
u/vdnoaU3PBJ3j2ja3RJ48S/BBq30m0gLYS2HEICirgNeXpAz8wtUhrwOFuGpIMY08A0v0HGJ9Ng
RBmuCl/ol6vHWLH+mn2jn9HP9pkdRHzekAUc09HAv+VLCFZso6++rc/X0ZiFNe1P30zpqcyPKDW0
CFIA7B/5M/lOWQsr/mOS0pid/CPzh0uXL5hQFr6IsP3UEgL175uQNK6uvHZ9Id38dNDxagWEy/Hq
D4+DITKVrkhuX/wGkjh/N2wr2VPQJblGcWAEr8vqkZxpUmEmU3AxO5yEW11kAwDYwi7QJ+rfqw9j
BSeMTitqIh+bPKimHuMasuiWCDVEs855BFD4FFyTTI5t2ueA6oEyYLSe0HxnqIOECtO5X+oD2BGX
hEeXG8t/C7+cIXU5wTJI2BEOhZR9SOE14NbrGbQK8ZZmAoG6BFFcGvyMHZdE9MDMVs1gz8/j/oEa
DzhuYIUCt1j4teTEjGcKltZQCs5VdgSlR0IMUu8CHYMtxrcyBidzqO03e56uVgsZrMSAhVwU/k9d
vEoIqt7N36ONeoJreyAK/fWZSw0/1t8fmzvj9cM+ovWkLIAPpWvbYgQio6kx1ScF8oYWOmod1FQZ
3GQ4KxS6pPWKtYKLit4I611WeY+rJEvnimiqWMMhNAokKA+Mey72cAgjVFg1KAwETY510Rqcr5ho
KeTxfr/fr6yeLL8SXUt7vV7Xmckh2El6iSVjDokIJAJfx5sPQzSFjbtdJKg1YxJNHEf5nuSZQQv3
3NfChXONG4MKER6TQ5iPB/XkHpQoMtnXgF1yjZ/MkOCR0Nwatof7LQY5iClg8C1nhMlk02rNH0h+
lN4c9OCW10DpfrL7MzFHZBpOSMXMgQfRhaTBiczgCxgBXmxPYDCUeDtUe2RMY4LX51D7QqMGYUT3
hliG3orBDdhZ82MoOhPvnT2lI88N2x94qoY7S/ofK1whJIQ+qIomIZkUKRKTK7ReUbGCSmafRoqL
8+RW7+JdxmaUp/D1i7SK4WxF3+5lenUbIfoNtDUZiXSNfjtUuhyNkCMiFa/qP9IidJhNW9uljw4e
PN6OdOrs7rEZowm3sFqFL1qCnG2YOZQuVTJ10mPcBqT0JYU4i0chruzoArwAI9NaRL1yeRl39iEE
fuw6GgLwjz/AaXSXc/Fe0d6EFIk4fLVIRc+lRtcn1FF8xF6cl+JBbZFPvSrRh75K80OF5jUP8w/F
2boN0cWuAKUQV3ip2qv4wdp7IkYnxhIRW7VBrnnJjIL3sltrNFe3aM6czMHp7TQu3bO5pNWBbwTU
/NsbPo99KNLFefP6hvd7WH/DYrmvvdY1fWMzAfcbLc1dQoeJRynEGygpJ3puTxPeJsodMd9BYpfk
937OzueMb5YGI7CbozGAKUeIMpMFt7UfNzXddZESFjYBDfqIsuNc9A3Dp0TpMFvMO3OaGXAyasP+
4FB8d/kfNJf2x23Cl/sYy+LkXzsZIuBHM4Vdcp6iu6h3Uk2LqypuNSeV4T9QDXnsQpUUDB8xmkNn
p3m1jDckmN677TTI1duOodocvKfd8HYOFsuOSTtGRyijiqvZmdSPFh+joTspM/wU/4RSGvnjPtUe
ZH4Xl5dT+zc6kpNWeFo90LxDc0XtmhXg9A9HDAdUw/uAcBKxXqBNvGKTnogq85o2ZR0Kc+TeLDua
bgfcBZv228EcfnleNt0WxlNWHTL59kcqndtz9Pk7DKDrjc7pYgLfJrunJ6cTQ2aenzoWwBSAFKA5
xJFXaIiCRx4h7k3PEKwqDT2w8oerS0IOe14wWg96ZtqKRJjsmqKG3ILn21m4D+RxgKvRL3SaWyVt
0oUzHeHWMvsgeCL8gMwXSlxMB7g4ohc+WUGFpRdicP6WLlLeNmAHK7G40R4ogdujFzAiYEVoMXL2
J/HHYy1zfERUSoGW7N0LupIphLPsBOSMGdOqEKjrgBvW122N4lUT2bRXqJni5kptYTJ9wch4dUwB
n9yQneTrtKSH96gag+KgtqQwhOKkCrxi3o4+4UFSOjJKOn3YnzRYPc774tBx5lgT7Bt6neBRejID
mhzU31BDgIeLjtV9ObuwM2gQm8KC44lxxTli4DE9DeFHMSwSbIuY3ZZBJY33p6DnwL59vE5w64HX
mT0me2b51LV03NojgHJjcKDRiKqWjnbDUp0TpQ/zsjPSHhh50QKGYuY2Jhc6yuXgNrgW9qHhXOcH
h8c+eOLtSvvJiD4v56Ytv6g64qqH9mNpGSD+mTi/COBMHJ7dU7hfPpLFFB2dvHjjimGZ4/O4Br0c
0Q7vn4bPsYbeydPdc0gOF+XXYtDyKJ0bgAN8THDTiA92Z4YGmF8Md71jH+Z20EEgXUXo5Rk8nKV0
ZPejA93jQ+9BQjLedxlK6KXNDWM6EypXl0mH2YWKW0P53CVV1EpRCipXyl+5VUZG2kn463lyjtti
VOuX3X3/iwsYLeDKukCaR8jhxnzX2fcZa9zCIwJ4cDUr+zsu+7dkQQAgL+ztA9RUgu9ogbAHkCqa
otg4FzPVu473S0Y/Z1e1TP+7bdD2LKG0KOHgisL1N20tn7kW8KTLnCf0mhjI2tHEbKeLdKPGoke5
+GNgz8Lb0oVcF2PKW+cdz9BfZrO2aCaAU7ZabCP+BEIHKE9d2qOPuwHwKWL6ihfJsnAuIewLe0tC
5nUGNGChoIUDykmu4ZTR9Fjc48/Hh5DrvUCjvldlWq/KP2B9FKrIKPSAdLOJ3/Flwhj5ToopWGJB
nLGMZhqdDIfGIn0KMHzt7rly2UAM9qkkCu9Af5h5AZoZnBTvSFo0zMghYRLBqeRGz2nHhTzJ1nUe
PQq4vFsgfDLg+dFzPvTERJZnPCn9BhZ/FNHAVAnSENh6IBJL7EfEc5qmcUGKT4AdFN35OasBtjCp
ZWz7nNH68sjFftAvDf27bZPOF9MNMN3SKv7OvpniQf9vpxw4NL/OYywo3OP4hWLijQSBzKFHKMOh
/ORpXmvLVkeVoPdK2t5IBVBBE6sdlJFIzpbJtwf/kqkRdOolyT7UkzdlfJt+DrNO14x2w/uyTvQf
bk5jMTQIQoUHfx7cIGPiLYPimopwKNOO8c6ZtaDBkgiZOVfyekzfL3sXNjiWge7e7OZ4JD2LavYG
sxq+wW1Cx8mhsyJL0aKDhE0LLYov7q0c55C1rhiO4mqDvc2lwaj240N3pI0HX8cR2VoWNYXXRvVp
GnwksgjEfMNf8EOKgN7Tp4TGel+biTGUbhrQWc0t4Gy2mPEaYxqDVZ/PM/mm4hMjzfHmWoE5+CV1
zpHaB57AyCRD6b9oW7ro++tA2Ork2X2FrREGShk8BGYqd+HYbtUJyMqC5l4p2Yb2pm+M4s9V9G44
a4JOcO4v4tfgRdcg25DET6UZgy5dNBcgDcRGnAT26AghXo6pOaNdA7tHsVErdaZA2pj+doId38Oh
naTx6FDxWFeXjLRHMS1EzU2kLTCxwUz+ZUxpGiM89EaSCSHvi/jw3TfkZkbwGN3+pFc/eaC4pqPJ
IMxYq70pkm9e+AbGNKFOcQLvukekwfME2vZzyOWgjgMCGdPmhKKYGumLIQqOlZ8Vr/CefXJ8Ln3U
rEiAMWChpXN9kiAf/NIZ0lRAkJNyenRI2xsxAEazkZpwv6LOu9AkjpHOcvQUvbjeLjfjzt8zhPq/
JFfD/8ZBvvEUoXM611HGo/lPKouKpY2VInUSjQMxq8MBx0AV/8KoO78BCLuMCjqDGTL7OAAi5g0P
eYO7JP+sGl6HtAKwEBUnEOk2zUkMmWa1ebZLcy26v5c5Qk6zNw7e0IJ8BGBxTRX9fOTTaD2pSAeW
jJDHjEw1XGVe6TdGUhcaAIPb38TzKd3Js4hsdOhYtv8QAh1fEacnATnRvvjCSANwcQfAcfy5IJsE
xTV0dYrRHTJ96/1Yo2Vl9EHcxw3GtU/xWmAhLPzj7EgQG7/y+1C6L4Z36Z+6Q7oxvSJqQSxmMjxD
kqNtvVr5cYYpSA+eNq3aQsdmgp+2P5DqscKgH+eSLyKx5ZIlMRYV1jVaUDihCnWkRfOZ4qyFRK/M
/N5uOVO3RXCdPdJdfkgRM4gEbge4zEVq4PDhfh7ia68xRveJupbs2gRXh5TAsROqpFegh5GThmx2
gauOJhkxuKTGytqBOa7ZM0LfoxUKFqZxtYut2iVg7latHknXmOdCEk6iXw510BdXgFjg/2H/kh19
FUuHzzES8wU4yOD/U2VDrvMhLDDwBLnKiiWpgwyBfdQDX9H0cQdSuakplcjjZEdRNXgA80GQPEcN
TgXRnQKtC+IVlwZsk7I7JlUHxESLcQvNVakrkjO5uAo3nU0HfMdZ3fw5p1pPwH0rOm095IHpnHKL
gY4gycc0jhBLvk8jajEHlMtECxHq9uiLAgWr57n6YKtAW6AvcwDJNYH2okgyf0QayfQE0FBCQQxR
E2AUsN1WT+GSUWEDZIixACXiwQUoKIrhnGdImlNcFhBlbpMFlSa1f9PeA0CLld4L++p3qE7somdG
MlW4Htzn3/fGYrz+3VO68xpYqN3XMQ33nB7OnH24vMBUQoAqBuVNKrw7UYYQ7SlnYPotn2GV0XgY
6AYuOfRDb/kOq7OriAm0MJOrZnXehAJS2pD72YZsuCfcOI64C6KtFDKopIJ4glacvwHOAiW5W+B2
K5Pql3kf6ms8oM/00xmxtktbXz0zYGGsJHLu8LFFdlrcT+4b6TEqNkUy7QScrFAb+gRmf/3yDLfR
ayd1VvfeXjNaZBNGbztUixDJiOlrHSdnChL/MyHyFamuhlDyQz2aoPZIhb/HkXfOH2+Ve9rHiJsw
PqN8R7jAqjjLJypNqu591cZGa4aoIWnbETc8JqgPzTql14l8DWkSKBoTNWQ4iVpxfF89QEavWv2J
NkUbZQ2IZ21yWPdUsHSAUAMaDsl+Vd58VFmYMFTodA5QdwZiB1qz1/Qbm5LkeLXz0fW0XpToItuB
vy2yKe2e1kNoIr5FFzqu9awkQiGJmtOzWLNVs5t/I4lG9aN2afBID444j9D4J2j3Dj6tIHAVMDez
Zsd697WlKIOUWD7fWZ1oWCEPicR3QI5tK1OFRAsXuWQxoh/bbQriAvZyfqnZA2enHr2ZVDB/kRK1
BQyCRnJcrr/hByPg5LPBFuIutg0z9EB8OSSkc9VigvNm4z965TO4Rc8Beo0qiLe8Wh0ZMGnWdXJs
isMyzgveiQ6G/NO20/R3qOO0e23QO8llXdEXQ5K3q6L1fEuf2SFg4u1iB9IV010sxB/5xd6lavjt
qhhfr7+rw9/eY2aKOyztmUCbmf0nzb+qsEz0kX2eHnk9q9Xn8dJ0WiHNMt/NHx+LkQ9NsSbOTbR8
DpyCmMdVQzlqad3O3miLb3SP5hsdgr4R08/og9jO7lN+kordyJCU7h5i5qFI7+Z0PgBcM5SCdEak
2I2ppe+ECX4BfVFQvkOrhX3FMymR/gCmgvzrRY5yROtDplnIqey91duV9AcdcczEUP4XJIuZvbbF
mAwLrRIoRvf1YSsoY54U7fqIHxdLP/qfUDU7vedE6ap72kgMH6Yqg9jBI21C3JST6Zp1lgCF4BNw
7nXIaqOzcxxcM6YM+G8xXDbiGrx7vV1E2ogOemJOMSROUfjrX7OmyL8K3e43mSozFvOOMzVg73EW
ESIQLtt+HT3gozBNCKqkQF3mEBm/Ix/yXSppsZab6wMTwddI3lFvoFNT/EnJ9aK3MGv3duki5CZy
SiEQTWdc0+17zKcO3j4mPMx2eOTJA3zX2eX6rSYR26/c9uC1blvVUkBnDFCXL0B1Vb8Mam/WHCPY
NnwB54Y8sn0yuKABQI9jg+Bs3WN/s9dTFpXewQH4Jy2NDz1yrvlxUAVGX2SBjqgi/okQr8DPvsh6
H9I3e+0wKubkQ7QcSXKsFxd+XWlvTN85X3mSLbp7gnkvGZjQKsdOErD2AyF4zWbrfjF6JuQxHrvx
Yqi4MRdRMaG/rhqhDhemzXVh34equYPu0+wcnCeXae3t7GpyBHpBGxckRt2rJqLY+6FVbb9Hx0aC
bcf3HpXTCyGv5StM3PD/xbaebib6U6hqEoNnoC/OG/qPjPFQp38vmxSyC/JI77h5mXzrRpNxwzeB
Xrz5518UawniAb/jSIuezvHp8kXMcjH21ZEnQQZ1jFDo/eniTnwf3rq3DvrU3QrpXGBPDJt7Ora8
kKV2MrfFCflxdvH7RR8U+MVr2dr1O2p01V3z5X/uuVl7oDG0S8x5cWTo/UV+xmkusvoS8/UKqYF7
qrcRGjTistE1XvandOstbcjT0szQjuE8h1on0gEL2Kol8h2d+QtMANghqoGYsotK47ZVgV05B7wi
eWweJyCkhJK5+q5Li/IrIqsvvwXcTo9PKALfA4KX0W99qdxZ71i3NZHJLnB16koDnsZpn6EKG/k4
Y271dxtVqztjEBRVrHZiMOawjW5rbo7eXhtXd5q7KtE415CLyfR9ZIxM15SpjQBLjuMHLuxMGFHs
n6L29ZrxDQ6uIwLSxJcPukfO5ZrosKtph/BmxZxd1D7/o+m8tlRVlyj8RIxBVm/JYMbQLm8YhhYx
oZiApz9f9R7n7HVW6LaV+FM1awaaCM1VITvWroXMBbHT4sl3vLvhEK5uS+ifx3khK9s2EkJ9LQo/
gCj3bTtf7iUcaGkeKk9ThpyJnOvs6CvGgABozpT99V4QSkFeX0mPC4N8aAg0VTu6ZOP3fUJF1dM8
K0sy7kZuPwZTpm9BiryQZRszqyNfoIRexagsS3q0OhJWpTc+3SK5vEfUUUf/3XWpHaireC1hfaxo
kGYubrsCMCccR95aZ9VgQ0h7AsyFJkte6tUHlzXp+p6+QteHxvaMvzgjbhInKEK4Foqrx+YBz+M+
xCSHV+MrSOuuhVQ0xHYB0uYYMPEeGfaFYxzs3glwLzgyZS8b2pu1uIOcEkx/vm1kkOuCzx5QPzf9
0Xsf8DEl46nyzwcgtgyal5aQKvWqIipLrP/0jottq4payerfiFRHpAvxf0nelA5dili3Yv3NsCcE
ivSeTK4guOguItnHoUn4Kp/CtgKsECU3p/hFiryi134eCKQCke04sNDbWTZkPzuyIbgeZqWPOceM
8lsfUvfeBU/0T8boSJpu411FA2G9mG5dz0NK1EbzIYxrlvs0IuPrGC/cbp1Scy1rcj3Pj8dIZbZN
+fD7uMwfxkLfQnXOkc8OL746B9SYq7tzbMPLOLpaUkNr25Tzz1LXhcYMPNbT/32WueWDJBxTYKxb
2llqy2pUP53X6J6cpr3f/B8QbpRBqyetiQEsitcIczYGJPeAyRAVMUhWga6RP1PUmAEqx/g50PzS
uySntYxz4S9iBXQaHhYn0Rr0Bkt3cQOyg+e+KMknweXixTuXPqNdQVt0wRy6owsG50mzvTP3Bf+C
5nh2/ukry+2iqMxndzhRQOEaxjtKBGcmFt9HIFgU3PCj8dPCOvQe5SErL28ITUo/dDFmu6AHHHdQ
vhQkH4Gboz6Z3HeKxD2g1gcihbR6WVEoA5XBe1r0hhAHEeGIOvbszDIn+lChsYTRgATcH+phxS2M
u+zCDLThI5B/fGfmjwrqjWZuDgaDuoNrAt2Oh/IMUSsyZkFTHaGT5syKyh8ap6S7Zt79R7Joefbr
UM1ADpiKT9+JGhbLbM1ngSJ+pwBUlKN0UdJB4QWap41fOrMaAM0MKeXJm8JwDvtYaHtEgc1qdBNs
CyaL4kZ8nR/ZE0xl0pGVVM4eg6Mk29RoWJedMTvVg9prTuWO3T0lFmGJYJwHDUgckewg7q/gPqi4
b+BUcuHTGRBpBgmSLechDAMHv7Y2rInEJZKdeJWu12GiWcJnyBMFy3enmeAnyK2BhdxWY0eVMbH0
R5eUOCZLxvgoXS3ZHmk7uWQRwNaGNO9xtZPkQ+D3Ytb5R1P6+YfpDA9yhi8sIHxw8hLLBWhrwCYr
gkMJCelOszUp41w8GOPCXmKugfGQUNQOmY/BHZzeGZIfhkDO/t+VHR8+PR0RKjUbiKLSP9jR2VP+
2SN+n0KLG76++GBwecM4wSK3DzA+wfLczWfQysH0yP+WZ1kq+YscPFZJsMLuCuo2EwGYiXBXlfEj
sfravEzb+Td8gHUBJ8ftgEaN/Dl6hKC3M96hrMfcisCMhxYE63F1enMdjsctIkOxxeRekQWhxYyr
TxvKNIJwITguWtDB2rsDIOC/70mm+W8rBALQTATN7y2LR3PD4qHrk5yo95ko3HHU4ATd4nMZf2B0
VuFHD2wzNpmEFgGgPj1+dYzeug+i/zi7OWauiwx4hkCjbqKcffunWherB6Tp2YP0IIKUyA36LXki
ZkGG3BJI54ZTs6thMXkN3nvtEqrzXu72lln/GPXCx8AIr+QL+C0wMU2G5RjhB9v3AmmGl82eXHaL
nNrxvnwG79xvViCcBg0qaTMPtwHa1pl9mFA5jiOBsB8eeQplTAB35pxSOyivDLAsULU5BQpAa4Jr
eVqPXuF9we6BkhMH5jYDzl4fsgo+EIAYC54jjlSrFq4PijgvzdgtV1twd7FaTrUwi2zAMqDWw235
7aFUqP06VEJGnTzwaAxB+P4q4mJBjd9JmabOTRQR118a2Vt0HihD4NvrQIfQUlH/kKnwz0ruS+TY
McSVbTZ4Jc34ujJGdGXxK1E24nRJW/SFPbm10ltk0+3+g4zdhyV3i5rdwyvCHz2oGc4bYW+IsDrc
C6eag+3VfiKmxeJqIFLZ5aw7+7j53EoU4bQnghgvuUhg/RPeNzR+P8PKtQMmNPeUiVKfE7xgEohg
oXSbH5Q1IkDEhMLJuw70B7ZokflwLFEei4DvcOy/uR5D2h08+IGS1RvU/Q8nvR6epp+wiXu/jKd+
9W7QY+zeV6flTzv5TnGagHnKEWTYPAboV4MFceRAhd11O/ljiooH1gOmRAPQhUROBrTqiBEbPPwu
gPntF7UR0Rzg3uBiDAcgWqJB5D7EFQVPCS/B/G+BzR06OLJ/0fcja/dh/PKs+UZgL6RDR73D8Rdg
LhExpEy7cBbACgb5oj5sJ2JFS0I4QnfU4XYKiV6YQlwpR6T8Gf9upuYQ18Jx8dNMp8q6N71trvNO
0ks6yzNJmWwIzhMBmahAKxNy1tL7Ci1bERSYRZH8bKdMybhUIdrTsUGXrCOoVDy2aTSLPv5KPAgI
XYGKz6DzFTD0GZwIgxJlAQNsTFI108fYglUK8OEzYyW0NGoU8ECrl+jQ0MhupMJiRbku2/F9wylv
EENUO3yhXYh/c7xdlxqjArEoE7uRx+yW2FAibbRYLw45cqgZTLtof1l0vIpwOnA2NdxfpEYRYep3
qm7r3J0BQ/KYIEpXzuIp0Z3aZcikMCeUgcMHMRyMKkzkGMvQVg/sVYtkzysDCI8pqxOTPKNBpYO9
wvAUF4ccVjojLnlmvrv8BK7cHRc+P0aX0DgXSqAPXztWgg0kWfLXfknTIgEb00wqUwuyoJQrb57S
jDSEUikiWrw6xAVoclkVB47wl8JoV63ePmUvvV/jlJvjnFPxQf4g/7HY2gs9vf68/smmz4DN4Bbw
gu76T9uCfoaR3Jf6QWdMipgXoLobFinIrEx7gNEcK3nEz/jqPWAF4G9IfMGuF+Ujc0rpyxkH4tkD
JxNxCY/2EdakvpaIyAp38hvTtoIAp8YloMu6z+3DFgNaNmNkxvAN4WmMtysjZmoNRv8cVnsTfuYD
0o2VXofc0t4xgETYS29/3sA1HewbT5TbTk1PPGyZGzL1BmynAcOP4zSknOrNvz8FmlIDu0JjzOsB
+m5j0H/wUap+CKySg9P2Mw9SXSK1lR12YOjVMCzFEv0KT+q8hkEJZktFiyEhhKwWLub1KyAYcenH
GIe4Cfpf+P60b73tefpYnHDa/jkRlAITUsj97xTTUTySwTuQhkLMgiS4LMaIhLkpxS5AG9Mmvr58
Q3U76HF7/7izjLgIiAtW9hiaeHvoB0/sq34Y+OWB6ky1scI6+ETUms+siRLffzs0bQNldXq5b1Js
YQbBfMDuYXT+AdCnLslHZBC0PJyRSqxMFEUY4AgVnic5IaoPFov2gpqFKweM+utTAXUPJLhPiXQe
X0jfujAYwERxBnRwgE435WizMjEKMcN8BL3hSHoggSHQ124x+CKuZJ/VaXBHDwW7ap6FNYsBYndU
rNiY8c2dTvJYDmWNgJr65xU5nYUJkeoNoJecQ+XXSLE8xgWY1mhDKYfPGzRoEl2QonDecMUplwSV
AxFcJkSWRY8QG8RIh+nM8ubjqhy90+xA3NLZxcgVuaPYg+KyUA1IS4zzyNyYoELQZ2F0in5ALK5q
IbhOHqk26G6+RCsj4UIfpKzySHL/rIGKdh+HQWLNoZzgBSmm6HYqNoYKVGdhetBBoel/9GuK6AfV
sIaFdnJihCQbht4h3Obrh2MAbbnlglB2fgYbA9CF5BVlQc0CyaEankc1Vx/WuHBp6SxxwrYG2FOL
QTXHAF/mMJsoM85UQy4nCxrKdv9F+NFajEZJwkTaOuSRE3zWKBFTOrl2QqN13n4gho3VtTVjBdYr
fNdZGMgzKVJwknoA1HqdGnzMY3pSPWIfk/tC/eHpyBiA+p6wOYZnJx6RNcsNkni0Z0/a5CEGsXQF
uBNt7TXbDoQ8PbKDrOxIOdhGMT1n6A+1LyKul6ACkY6zmJP2NbCBpwQzhhc1F24qkBHoFR2DFOHF
k7uzQ0i5gtH2GT4svFjOkKRASMg0wxQHPRF5M1CWGThmknotbHmqqn6ZUHBFncDqC3Xx5JXwrrtx
L2CwRpbmiaocOvz0DPX66GNUhwaqM2aBS6g4STy+7U6hKXea9IkEcKFSsUdIu1HyNgj3K8WZklLr
QS/AvgX6pjYxxoyp5vjAq2uOQAP/oMbLmgM262FpGvDow1iywY2/h1mwGM6LesFcd1n1iVm7EM+L
NhFrBe5ZTHbh3RC0iu/l4Qf+LjNHWrIHjyB08uL7RiiH3x0yj7PmkAKYb/1DsNFLmBjXlACYjTAc
mnF2aeiJbMBQokjxcqNPRxLmGbOuj2hFH2HMiuk42p0AIDr5/JC5PWDahosAqj99gBWy+N9Q17lo
JFfMPlnBVJcBGwZ8T2509rNaEYSAp8ChYdp1R9ssV5RJ1KQ9NcZV8MQ+L/8T54PyayLahxzxJJ+5
6TOWCwlkh0lkxczt+ljawpdGjVlC+5jdduI31xmYtlev4NlB2TmwYGs9Wb3ekAJ3F4zh837nx+RW
z0kN1vpEILEy3+ZEG+FH8ZlYgSGoNEPei6/1c58ODQMHxJm/XMeQk559SFPYmp0WX1pW0k9RmKs/
lwXQbb/GeaqJqsWFHh9eyIEHvJyR2wBLFbpJjB9jsS8XyjxmGz4kOzAwbmMGXCwAqKnFvQIzrlgj
pdX6ASfr/cgxT81UiCEEZU/q+ImGZkYyWVogoEPehsgKkdiA7n52ZLOC6wJFBvGEVlDPaYfGtTfu
Qny9MdA6j6h/xBfdrWaPYc3dSQoVa+7VJF3Zpsi6BIpfhLe/mBGYVa2zVfly8nQJB1hrEc+nV2RA
H94ywOa5Ve+21+mvPidWaqROCANQlywtvhmq7D5rqU/v4ltMCRnl6D7eyxqs+87o1peYgLtfc0eq
LpVEHYhhPM/HJGcNz4Iedx5xz0NIojCps8Cadpj7N/g11Qm1u3+etgCcOdbzOpxhQM4+j3diEban
LYbyfXNiMqsGHm8136Zf9odQJEQdMdRWZQqGClTP89vrcZ9FKmvoy1EppIcvmmo4/oWv748NjylP
hx3MjARsb1WjTwo6hCLOLd8ACOdDeOsX8zXGC4jpoopZTovMmxLF785Oo1fSle6tAyoMxJfA6YIu
uOCpCQoyenr58AIe6j127bS60vNVh07Yo1TmMp424yxSJ3yfPSx5ZU7NCvOE9Pjpk3YGp/LhORi8
IlM2sBzYY3owNe50XOXX8tWxJNjZM7YwhnHx/cvYq46uzu2wU2fk1F2WeazOspkKCEok1vgCV390
BsjkKFvTE2JJVPU4YrNIz4+PH4MRMKPNh8e7cYSgbDQTc3Yd9Ka0gkTBr5RFbriduwt+htYe+o3O
bJqVh+CpyFrqXrGn9IPyS4IWl8QxgM+MtGCgjoW5ARs4eO++k97aHj90h1/53gadDioOxgfLb7eD
ehbO0etg7orQBLSgYbXAY90X3ClYLr1j8DU9VQHUJb+lf/8uT0Qv8+Cq7okpp+877Jab7MP4xG/0
wCBuIIeygtT+HFr1XrlM35D1eOqZ8bs7uOs+ddhLgttOoN9cWsRTJEhwvkPdtw8gPv1O9k+yDp7h
G1qiHpA7kNdxD0YV83Nwpdp5527nCWTtfhnP1k4j8815NXvfgyNDs2FvW8cMMwCsHi5wChbHLJyD
zhjtHgM45NG70+S7ud3J2+0F8/uYqSl9cp92LfhA+GaRHlyT92+95SqeitCAVEWP+3ZY9U1nQsQC
mDvzusvsunj1tVE+NL1nUPlmfIuK+A00x1jX+fn8KP6ghmH0mFyAQ8oAgfkE+23UU4HmZzt4fV8Y
emwlZPXZ6+J1FsrCnIsVQZeSmkwrRHduwVilpMK6OT2gzqdrpTLaPg+YnpKewA35Q4UOsf55olnv
jW4aSwLZFDaSK2bcx7FBZz27zS5UW2ggfXWpHyjauskZyvprxoqBnpjY2c+2Byv881PxZ5fm0yuG
198PpwY4rYVFDuZA+SHBVDcG8pmnksHBMLwZW08uYm7qZ0D+HoPYD87De7Qk+GgMGcs3WKvFX5xL
KMniHlEUo2aspbi98TBoAN7qhFt40Kwslh2ulhHs/wBCk5uHcHZje5zHx8P16xChSxsMff3YgNBQ
qW8Zn2ijDlkqxujMYsGK0bVcEIw3XeWX7SdN+A2dAq0BdLHoKyQiIqwtBhh+WbvNOdR+NEgBL+f5
dy2px8TIvO+bJEHEr151dp+1e/oG+te/w0WhKpxy0bXfyWXGNafAXr0HjFiedVyQP4nQqo7V3wpj
QEI5iqRsaT3juiLMiqsTi4gKJGtcfUd6TR5R/wnIVj4C/lEh9a/JXXaULqCTo3CWcLXA1I7OZmYX
BNM5Re3n5Hn+vr5h76fS3bL9Z2VxcVtWb+faQLVzCq5uGMDY3U3OjZchemLWaiO9dlXQhdy93IJm
bXiffXl3+Sgrg5TrH2HgoTLj4ZoHJWty7r6O/QdGSsqW7z6xrKpGWeFqusvrlZdfgVIRNrgxXrF1
XVQwIYgNQYaFgGZOJvIJtvcngZj24NGC8lP1jad33+dEh0koh4JPGW4JzCXguH4wtCqrSRdfDFwV
1eAtBBEUciWzkAkrB5K6KxdISP5hd2mwtaNmCVIN6YHYpsI/vf2i47CpjC4vpKcV/pl53L68RuQo
ti8CuPpl1+Nr932D2zujRaAORsdnrpPoxVoLLDW5gwLNezfvxEAAuJvVlzL4XwUT1HINPXodxxdw
NHvAbVUSltnE3wmPgt6aAXIOY/vt6Ks7ioSD1ThnyJrmwLjwPIuyo//RwzszaKBVJne90MKuC45f
4TawgrGDpngzfXFaoTciO40z56hjgGE9Vlh4rhTT10VLcib2JE+3A4G8dFUTRoiRcsUz9B2zDt57
hEt49VbDmnArMaLTmgKBXE2yY5EB1kTnMWJhJUjumktpgHXH16mQncN2AQqklL0Mv0OG/L8lajMQ
kuHvx+2E981znu95vPAE7Y6BC41QOyVZ1BneRUmFckSdaWs7h6ghd3JqxvJkRgK85aml/uuMengp
xTYEwBJbOdrVzXH72DFvb1nUh9YIUk/I4+LS1yeAl9qo5bKeFyG52WsqK1p9dWyzMcCvUNywNuxG
je6YzJmZiE4YhTYFWA4M9A/5JX45uY8+JNdNlPAYgcqtnlf3FF1GTHxA2S8JY6c3s0o1Zmf4BQD0
pVc9QGPtMHVxzpQcu1NFetJlq84I7HkGXVkGWccgwcVl/JPxTjODOJWoYLhfsFb1pnBofeW36JBB
WxHc9PCOyy9MnTcyReb6jEOw9vHeKdAtbl5UR1vblIWIBwjlEo9GeVzhMhTAyX+NTfoQCO3hHVfc
fTU+jYvpY13zfPsl9M/66d297OwXCZIxjzXiTVWAmGcCMj448/eDDcaRUeDtu4snN5sPomS6eHHg
FdBZZdC0DrBPoZuQEsqjcsh98Jo/SJkhUb2foWzEUIM+kDkbGa7wmIbFjELY7sA6w2QNBbjuF300
J98lc2D7QHBOoBLy2XXuWdABE4R7L4RBHAWc4zMuyKxHtZq7pgJQ4OKOYfatGjJF/8bJM7xi9Z5l
W4vrs/Y7Z0/tOlbpkuTZ3eI2Ck/xBMntPDslENWePw/oUuLIav1rLVe5rzGS46Fy40kRNxcSYMfC
TWIaC1K7NJcZ/BOEZjtIIG6b3CqpJu/cfcu7/wxII3ZNrzd8DKjBtMSctZDLeKLRr1YDctvDx+K7
Zvz+8phOetXhvuR+vYyOI97kgp1SGxIFGyspjDgeFdZWhWBHvyRAQVcB5oLk1puBYIUYdtodl5HV
h3qqNzwzmobuCJEzoDFiup0VcfH1lE74znzwQIJJe7uWJW9UbuDTMbiVpo14RzaCFiNUENE/x1XK
YKHFlWhAqEqgM4aEnSrto+YpVcLQ4NAVKXjA1p0QWZ/DR/ga3/+xnPOr9wmZ9nd0B/MMa5VhRwP/
BH57AuPhJAl1Sw0C+xM3symz7DfoQOUwH/uYAjseL0FOhdD4cBy7VG1uji6W0WPuv+mkm2HxY1eS
83AyvVMZ6A1+11WO7xgznyfyVsiNczzLGgFGn6w70C66zmVB2338fUB32d6GnG/PVryyC0SMMVjH
M1gQ4a43PiGo2d1l+A67kDYX8TmF2snnTS5nqKGj691D+KMjeqbUgnOkuAYhUZwdPcgfTHLRsjzK
qOD2kYuZibawIAld/Lof7H4YWGX9L8I5FA6V2/4DWe6gRaeJ+WlnJ0yrjd3zQD+L7gsE+Ek0gRnc
dsYeXQFpmhDHrlh9w1aAFNL1ToDioIAfooqDJ3YbUMRQKn3cey8yW2KbyOXzrU56vUYniP86gfMO
iVRQ9TYqXJFTml9i5nNyjmqvpttDhI18mikfbnk4Xm1a6jpi1i6Tcx+amrnAHAGrx2JYfNNqXl0W
51TygllAGeFTnV4D3opPUj/ps/YeWnzBTPfjVLSUn9BAWwDr5xjyhGXjWvIgn15j/suh+jyRivFo
JAXQO10G55sH961MIe7cX1EHzRPtxjNADghb5L1BDcjzVXvGpz2PcjLiz0coDX6tTUoQ3MEDGxAT
AwXuD5WbDllkiUn/gaaBT5yzhhz3bBNBDQjyUvaMuTKgLthncIXYV44ue0aVAwv2Nv1xZDI3YFKY
ICDWMOnpgbqnF2A7qOL2gZ+VPpOdfo4MIKneSl6cHdoBEcbcOR6+mgyIccwiYwLrBfKeIftc9o+R
CnlNPpfbmKbPkV4VAyPvzjsTCUZu6QsUm8r7ynHmUF5TiTNGP72RP214MzCOBdCoObpzlRgxlbe/
puXoCUvmAgESYDbFCC0hiJ7t1QII77DGeCELSPa3McLCLNlsDWzSWL0GqI4TmEgpR4bvdBMDhxbB
FQ1+VjZVDhTflXfJ0+eySFmi6feg9JNVaokeVj4RZCNokBwQueUAs7ChshPweOVD2WDxKDin4A7y
Fy3QD3yVk6H6ed8Uw1UCNcrNl/iIkanA13Cv6Tk1gvfyvTQ4e7J98mNFaq3KjbWSo4EbBjge55Ed
vM+rOU4qoy7NfcA2/X2RRYQIcqw+aFBHj5F89uC0P01KUrhlHQ3LzUXOp2zYdXQdwSvAJQwHjgFq
6o2d2Bj8MK8/lJB9FfBgdtg8yM6jl+YAwMnnRyQmlavEhWMPfyRDD4BtD9cL03DsICacSvPwvvkv
hBfcauIBJH/IUedyndcMR+RDrqMz/4E18xWZNeBosef/kxrKJcg4r4aSDDLPIAJxr/73ihrs6cXb
yTvqf58vPysXGtzK5Lkp2SWRtQPZI5IgIFLSSV4kWoo5FQcKTkMCopM8NrA83fUT9qlcyvwntrE4
0oLJa6vzCEaVOL8RZT6ocdqq0R5RB8iRABGivJUrgNAU1gM+A+yIbxwnnH++3XqiJudA4QNz5VMr
BmbendOxkYMmm2sd+Q3HN2Zc6gFDF89Y5SlCBdll+UmeUyOM72Q8wFdQPQXsA1fWCC5fRxwEONJo
DHk3QhjlwfZ39+RRBb3xvx3hNLOr9xgw+I7hQJ5CREcJw4/NeZGQK7IQ5X4MUZyVf2ICzkuUHR/I
wSJNeg5jNsHrnFe/4sskC6u4x30rx4k/l+IrrLps/d//TVyIsNuLO3xvCNeMJ/Z3Iy+EkwZD8L8P
5sfwGZa9sTAoYh2gIsC2S+Jg3ks5Sf+dKHazSLkzjv+ysMcu3GJOGpt/EJD7v7ModEFaIXLlu6Hc
7HIOIGbTN8Ryx3EeN3jAJXL4+PQOb/KnCxNXJO447H3wkn4sMfThwChjPjbAsoxxCkNAQTFgp7Gh
Kqg6gjOvGmTTDn/72xIOaI83lD39722ZiMyhIy/vOGVVqCIarDxwHm4hEP//5pBTqzKLOm9yroW1
HEXogtR4DQoVjWkOuCL3AIp4DlwbyKfK6WZtGfC9wStey4ajk/bJEZbrWr7z9rtTM/wL35ibSZHK
krted0NMn6i16oGCETIHhZ3KR9lQ7P6wRmRIQpyaD42azcG5GcKmg4nympsAog5XZEdyI5ZiX4tT
QmIPLUHOL8ROyCgJ4hJ7xcBwyQQVXb+s9HbYE3qR+OagCgGblSAhWRFYi7m84PsOPwEEfBHqSygO
YyHozLKcwxkfrWtmGMKJPve36+9SZhom6YtcubhkcaWwONbYatt8QWW6teY3+A4Mg9gW+Qg2l81H
sQuHS4ER0V/JlfDlDsAJuyVviGdOHqHz4BySvrmWiYjB8GrLSZDMoxVuHPyOwZ0yk4/h7IjseIg/
dMC1A+DGiI60SD4MO+ulFS9X7AF22s6cI/ffVr6hlq/5sTmB4LUzZz7vcODl1v5wGK5cSGsuTK7n
/86pfOMWQ/buOMEWWUfA/6CjO9g7iCExDhD4Ui+X7JlcYXJVNLCRqe8kE6lh09hg8UsXTZkTOLXj
hD83B48G+dSnz2/rLX1XPwYmdP7WNfYOA/ou6tEVfuAYissb9zi6drIix4jPgYkg9zJflrnfsD/k
JURfcvZX3CQcYYyC+tw1QjaRbTHDYV9OJhlcbLic1Hu8MlZDuYtlI3j131GVMCY+0BNf5+XfxyO1
ifnALvfvfwdkHQS4LaTh4N/gJ0zjrc0tYPJjp8l6nObsXuh83PBvZ8TTwnaZUvICTi70P7kk+F/J
ci8roYXZDyY0/P24lwuLW5IDIK/kvmFND4bIiVgyhs8DZlfyfZW5AT302Td4JmlkuH9p5Wjn+uty
Wa86O4jYkLgYwUEYwK7rFRKwraJA+Ky60zVjIR0MEU8de/qwAlRN182LHudDR8nY8pxCw5UfHZ83
16WesLiTuLsq+meSEED2YQ3w+IE7xgK1evA6bi6s2abmdJhTnAOrEoj+PbAyDLC7Q2Jxx/XiHtz3
yODB8lgRacbQBzIE+pQONF1uxgOcYK+EZDmtWGFX9lTBJ4gxJydbJ+saG/VVQ9ovT0huBHYMH+6a
9OovJELsf5bisodF/6QZAQyL/mHHWkw+LeajjMPHxo6+Cj4uov7pF0Ofu2filIf+jovCkueTPL4U
XpanzClnW2V8j08gIAMcnJKKk6HsjJ3Mz2RSdBrAjEOuwVB99oSc95G8U9TQUx4KVAywLRZ33gzN
BFk/a4Ne6kod9Bnj0eGoh8ey3HgKbgFCCuEIIm5MWkIs5xgySk3KpXKac1hMfPEpuBCpyKfKABQe
GjUb0BXXVj21vWyfh2ASjWtjP7AxUnveQuwvVzmMHqYKdQo3LGAOssW6Z3w8GACm1FOM57//0OoO
T4c67fKvsc6FCxrmgOq6GhPuzLd30hJDvdcC8S4cAndy0hF+XrCbOPsdzS2TGwUDVcum9yMjHwDV
KxOg04yGwQNigaFIlzswUnAknJx+wJVA5GlMtG/Q5FCO4V/abpdnqkFFAuaoLxC0MExDsAky9Ksj
YKtcfZPRqhTSmHSQEXzCy15p+uCdMeKD2x6ZDTx04Dxm76yqrU8V27YBLj2UaG1Au3TVYgS81Fsq
px+bqgOCnyXF53FPB0PvYi6pWajL0Uwfat07yZc10R1UUHpXdMPyjvhuLvHkPSGc58I7cK3wJV5D
s4DMnh6NOui6uc25aWiNmc/DDU/4WPAGUikAQoVujAKqA3BGUxeVo5YROWpytgaCajalRsdfJoU1
rwVod0VE0SxRMHzxekAgc5l8l7gtbXor5BTQJVBRqYcbhAw0FVhsjPIzWIdzwq9LQJzyGRg7McwE
i9FW2LZSgbT+VfF51p3woUJqSP3xxp0XriyfQAHW21HRUGw1S675J3fQE9KtDntXbFt6O/twHSm7
F+ElgFP4hTIVgskjd0yRAh71dtQh/33+JWAfKMYgYxgiccGvZIUk4zSHe8RWH6tpFX8xloZhpQ4/
BGrRs6KWYiB/oMKwHdXu8/v3HHXh+XRdDHFB4+pZ8zedKZeGRTfifuGgXtrRB1LKHEhC10IKJfWV
6m2k6IPrBlV09WcPUzG1gLRDLsQGifVbI8/ca5tAqXA891kP7mwutE0apoMd8u1ipHVDCwYXavYB
ul0QDn5ZzKsZFDLi78bc6q2JlRlHjh+uKNgCDGEb+ZYFTq0OWx5Oqw7aqdULKHN1iXuYL2CrAE3l
oMxYQoI7z+sHVIpX8FkRjmXBycpgBh6H8AiQjsrCoR7E/WIvTrcS0oIp3QZZuoFEFUI+tU6nX6Sf
QOzbaFgk+xn7XnI+0ds3PPXJgo1ow+f4BfQZq0FBEpkvr7JmUJS8F0//jnQvdng+iDr15dowBdsd
9DkTESoufzFLutQy2Ozg5ClC86fPYsZHQoE4zZUV4rQkW3MT3OYYM7UY83RmkGdYadnrsgvo44II
tcGVdvA+OC/Bq86StC468htQIpxoFYIXKmNY76yRxOjANBgsYdqHz8MDP657N1LxUKZ+x4DvExwq
Z0bAFHYp8KMhXh0eAaoyUUnLPvYG7wi+V7DdWkBfaFcwCIaqRyN5mi/FqpLyFGGE8BMjG1NXZCMR
xKkABAdi1CeAK0kULd6JS11mf+WmO334BxUjyPcA7iavrwPuPIQv95iqmlUY4RDsBJAvV/zdLgGY
h/crnVoRYXeHvqftN6Nr0gWzn4j9WMc/W2h+Oq6QaB/er7gx4nA2OCdijnbEUhzrcERi5QIGkUev
hIoN+hTDfgbuHl9BNVC4u5ZhxCsB048s8ErLr8ClvG9481BEojnDUsfZcfsE5rhu3IwRBCNCmx9+
RWpchHpcRV0i03mzPxfD6WOovr0jEjkkT7s3nSyktRWzqdaxgTBxiZs8Rq+5QjvMmvhSPSZOIFjN
Rjl6yuqyp4us5sBYJCmgyQLbqfY9XULRi8fkuQH7KXxQIdbH97KzyuktW0ZVsoqyNGT3kfoMaI9R
yLOI0l9yyeBKfpooO22lHrjscDAUaTv6LQwRgI1fzyi7HehZudZPOGDDeGHRmTOj2r2YCyt+hULl
sVTRnHeiSx7anH7Qf657w2UZqSqPNfC/r+v6HPuevGUlDbowAwnKxUiX+f4fzw2smDWDW/Z89Vgo
4FjxSrUK0AeJYAibBkya6JUqj9/lXifbrop4kudQi2Hb/L1zTwFydKtGXgmpssMLGofFAMiUewRc
EJCUexIiaKUf3ufk0cbkr/OCggkxdJxzYL1Ciin+gtOUqiUXbDKMfQ2oCm+UV2fYiZp+TxuQ8PRU
MIhJi3PSUAsQsL3OWQhw9rExqhEBgixoXoV8HVdurnAM389MRrx2X2wvSDfpekD3WRxgHT22EPn1
EXlw+9OwYLZAmI0EI4SvFPsQ5yFg/RXzT/+e1ENzC1SrQWrCV4eNwq0WXxmcLrjlmJBt4G5OjiDy
hE7GfZTBNVaapzmTB8TDTmLzOGXoirk6Zt04L+j+Z/9Gvwj11C/T+x6R2QdHiGdEt8JjL/5WlILB
OaXDx/uuC4ckC/vdtCKYR9AAcTvnBSgM8YryeYp8oLFAE8P3zAgKKlLY16yfJnUpbTf94lYqWMs5
YOBN50LhO4B67UjNpozp/yjjwANgJwHlLqk7l/veBJ1Hgzk6gTfG3IorgLjljVGXe56BSluTBw0r
Ckl+pPRXpwD7Shoy5GaQjmw0LZgXQD14D9+LAg0okmoWcyxK6ClYjmnc6cno68Sqfcv4HQ9AfGiU
GYhEgDLviXdITBFTz75URnwPATvr6QMR9nN5mUhfCcULX32YTtSgBVwcLM0dvkVvO2mx3zAinhxQ
Bz80T9DVnZkdNfxxjGlvddegwqwj/Z+AfeqmA8AHOubZ0y8uJAhqvHZg+sh+Zyr/Rvfm6wiomBN4
JjVgHjFmgN90Tm7Ba4xb9ByYkcaTxFGmiSOYWfB6Icq//TWsfdhNvDeyfxxluinEMbqxi7ju0+93
h6RRbsnHGR59CNcQ4rvJdaPREzL9whgDcBPILfiS5o3zC+Uo2yjmvy29+2N52oP1RrVn7KyZGe7h
CGGe/aKnqoAduNF4NAh48fYlveU8k6w2cBhooUVyQWWFEBHDHYLhPlhTqEm+OR/09VGh/ezQtZKK
qNUwBdFxzYGOsAp3EqtxrsrwfcQ8+UB8I+dEnnEqMELHkWb6OvpCU+0mCOVx0VxZu3yEBgiNqM7I
YlwuyyW1VDG6HjSM6jtYz+UpVVxvPH3Osz7PwQ6luQjqEf94uEm7xAtwCUu+Ct63ITT+fR1Qihm4
9xtcsziPH6CVAeG9xSHhOSqTKyf9fBNhJcUQld41/f5exlxep0BndL69jI3ogyIfrPQ2Z23Fu4bi
AHfZclOivqqRpOCez5xsQ4vCcs03eQmLGNLIGRcnri5w4SiZ6Jc7HjUTEyC4j/AE6epQbf9VxAaO
TFf/JRUGWgmNib/TYtSFUujzKyq26DbcU5aMLfLrBJIQAprwijMM8Jh2Ud1RHIKXFzwgtqcALhqi
WRhkLJj5CKUWcyddzCNQb14P1yp4HFTCIt+RhAjg1ZWwnp5i6Whhm2r9NfXNFzVKn+GYPYVEezJ9
+jl+fcn1YyJ3dDTYNS98NF/wvNhgbcCreEhg3Mcimlj7x92H6PjtSzpge/K+22x0hGVLiCJZq2gQ
mEjlGHPhxYQTHfrhLLXgha+XCP6dw9XDGPO2kFwJrjZYtMMCHjrC/7BHopzkYEqW3NNpX/ACiwvF
EPD0pMCC/IOlCT4dwQOBCY9NePzcwKyuuBi70/MYkctgie22kyUSzIYSiMol/x9Jd7XkSJYEAfSL
ZCaGV0GKGQpeZFWlFjNLX7/nztrs9M70dAkybwZ4eLhHrHCy7T2bv209p4GNN2b78fFUnA52v68B
UVvLCl7KwtEcIUPYLE8kj05Kj1RLUoqRdqBtXN6U6Gj+rYtUX0Gmcv6pGsNRJmEcnGweq5nSGPnm
I+ZLXdh1JfhlraKfGDn1/7RVrFIsOz/9Z4LvvQUmLO6nzqOLVy16iNMpy4nqZXk/KETrQX5WRao+
byAmyDDQgm+TC0wt6LlMv7MwXYsFpWRvqe8HdAubW0sVDyTOaTv4lQf2+Ka2Cz1qVTRiUILUHdSc
Y93EnzGJVUjFur3Zn/Dc5eds5FKRJihp2vqfOjVuwr52K3/8s+jV1j6Si/WskoJe9Ikg9B7GFHkq
DfDBujZhNSH5il0PVi+nfMiYzc0j+wuKlVwvND/ZxncS7xLFUtQ5jqAnIIvfrmBgdCBedAly48kK
/CieboO2owwvaBSCWNrmZ9rf1xVOYUQB8p0HTDdhHsTK0dqLdT/9MP9M8mxSmHy2IPHeSUYhGROa
x2sNgCp99fJ4GfweJ54VAi3Fn3i07uRsluE/p8n9i26lUEwTmW7tZ6Esv4dO5tpiSlk76BAbJGCk
KHhp4BwTbDKx8LnrK0qi1ihzn5ufIFmtJG2GRYx0w3CoAjtINPfRaZCprZzNa/1UioLUgytQtkRs
cHWexQsEG7BBy4/2pX/s3Tpgho9w0pZd8t4u0FoWS0WX/mWMZhZUc59eZjlcjDHULMeEACk7Qwu/
g9+H43z8fPTPKlXIAt5B9/57t5cPtXE+8KCsAqtjjv+27ZdVYpusjbwmKFiGElyyBFl+2Al3w1PF
+am+pgsRlJsyaPPiw2buwIbe01dE75PmwWFnsIAcbi8p7hR6horq3ehYmqWrmPKat10ZBcA4DOBc
ypeGGX4BvNosBeWtVdzLs4kBi1e0miuZZ4jbB8uOxxyGC6DMN7T4i06zES82k3ozaOGiRizDaYMX
EKfVdzt3z/puAGN41z2rx4imQLMexMYMWuzMQTbB96UuaEqmfjcfWpRlRFLKOV7UnLnRjgwH8tuO
VrJCQCnzCwOd9ENeSw6un8eWMatgFSoLJzYiCwE6wnqtBv6+B6P4C9CJ+uJfaQYnM1/M0GyRYIFa
PDEF7VZwsLg1CQJ5rq8t8KMAZ4KOpGwmXJl+C7NFhg+9RVjHatq8nYd3M0cj1nZzW4KMD37K5d+h
cbV7gUsM02jlbGvjf2BlWpJbV5j01Hl5NTJfKCOjxWc+IkUxtPrd2X3ExKVTJUsaqfr+zGnRM04+
kA9c+CpSM6Tl4yMEYDBUrJcBqKh1AzkEnKSrd/2v7sLbokMehPEuv15J+bSO1tBaI8HmozIFOgeb
QiYyZeCk4xBad0gjaS1KcuefRMVT6DE2kcZxs48krzuy1/7Ln3z2tPCe2mV7CVkPPfPzc6eNodzF
xEgNGg7rnotE2iJAvEGVPAz0DEsHCdlbU2YFBIGnxRcnPn/BbkJr0pktG6G6PZqirdXDpsyiX/mu
YEpEi04G3DNP1gTYg+fix/njmoxFEatTFm2k/inxhyt+S0EW7zUXh1x1kBhJ/H4wQF72d93d8NzP
4/GpT1CN0v3EX2JrgbKcSQtQQoW9nvmxdXMZLjHAphLw04elC5L6RL1d3FoQLTDRZbJ5VxKFqq+A
PBCzyEF/iKgPqCUcg7C7zF/kFfQkbsEKZ76vNPNVn4gSiMtg6G8ONq0mwTf4NmEdxE/RN5wWF1+L
r0N5HtDpdC70qULTNkzYwz7Q3dwMmhBJFHw5cOZJ3KdMXj7XsnxTRv5JfGpKC07MpkO6TVFikD+R
DnjIIAkk50nJeB5q01dj9fM0/oKVlPRHqbC8UYbe0uZZO1NEkTpvKfX491goG4tfaY2HddVfhGmj
DEVJHfgsmqjvlpWZTCKZX/p3D/JtjKwJX0s2HiKI/cJGqB+EiL9QvWZ5bgd7J4oGvaBLH6zRKS5X
hol68CN9WvYhz1Z3WXJqzxxQCFYvcMb+cjLGtjROAunYqtlFRkKsEpjgPTb3j0FXQ7qUG0GIxFMc
meJ3TsW8kF6RzoJGXUqrXRng9qXLo0OY6UNCIq2eI44kJUbBLUMq3I9wFGrxSvZHY4QvRxCQjn3A
SPhi4EY/i11sHmpCFFPi4pbqrk0RqGJ7Cozmc87HdCt5kYQlYHvHVQNBMEBv2kBbM30vDI/1cKme
9FNiJRQm8rClTf3P8gTNl3hF31zqDTwedz/0+PGdrLvrV7LVaZVjkHz6KDLxSsN8qLmEhL0YOCq2
kKxjbCowNjQ3Y+d3STxW2bcKH+suWNQ3xLCq8GcnNWAoYaoA9qBO2IXmlG7RrjQyT36WRyjhm9I/
hUup8IeXMkJKMqUnBAWcdGKq85/Sce1BXXgmwGf5cEU2P8dbNVYcWXCkkbEKupoO7ke3gCFNq+QW
lAZj7djfBWEvFA2e/Cn+629u6KB7yC4TAHklNxhpUHfMgInKV5YTcv2bwb37bMqJdZl58Aut0bGG
Q/qohi7arDPE7X/nSqox0LVxJlmbQzjxvlOus/o+oEpHlwGOQ2REX8xRiJdidp0LyetwEYz9SNz8
wyk0oLl8f8tppUUjUQOKdt/NXiGwK/1XQ+jipn/9TRT/Jar/njJX4IjjcX8ca9l6WMKURjpAHAqb
dpSIpNwamfpnkNDgxhvKmnBPBC2xrR5y+yysNodrYQgGgVx+BW+IXafLRXDH1er3NV+y+9irMgu/
WW4iJ8lLGu0cR5fSvywtxl7sV6JrD5Qczdf4WXdkx+deqmW8thaQcVzo4eGaLRD1p4OH6smNYZeY
jujOHMvvrvQYeB1Rwt5XiE7awtIFX+dQ7SIFhVLJrN4jg0bJYdHXRawJwmxGx39meeSkl9VQtp2x
GuguJIY3mItYO6fcXJxtAm3DFQ6ZoNCdDW+jswRCCAPWo9tUfQ1S/729lWBRKKwz8tjFRa4ee/gA
kWboUZqhThaRITBLtAkzB/tarsXL69p4ItLtijW1cLEfN8K4w0RpOP3nR4OEiiBiruA1AmfkXX/X
FOq+bupju/cc0f/3l8Xj5rv7X9sVGkqo/a58M2lTm+i1ksEPJazrj5GoWxlq2WSC9R+FIQMrvdm2
9zIKiav2V1hUuAQ+oqSof4ymbYMdHaGSih8znklX2tb/rHr9G2YM12ywqFf+yjVO06AbPZqvfFvq
RX9xxDLtcOmfWq//35qzbttLhGHqalvLLct+XZkiiYNCR95JYqpy764qqWYQc1tGCLgjOeMYsM+U
1stBwTnHXBJX149i7Bc77fP5ZeADLnaazDeOrnojj2OCkfCJ8hGuD0/y7CAxNPHhlxw6YEunR5H9
Fe5ddP5YNCyLodyk9CpwE6dIecHcubKebcvTRtCGivlrahJokQtfgoBd+TiPWZGzA6ggrcV+b/0c
jslhWVp8LK9lo2BFEjNZi4HtcNXs5sWUU1FheB7RmCXI0dzXtfvpivxwVZnBG8GGviTYG6U/I+oM
bhP+Xd8Qzcxfvr1S8ybRiRrTt31FS9W0Y4LJFq1N+EgD8qgrgnu696l8PeRjDS9k3wvp7F/zxQ9R
SarzqWntToKwdBpdpsUtT8kjn9gU3N7yPy+d5rpCjqB8GPHvW2GzB4Islc9oVy9gnhtcqojVWiJJ
sozwcW4tlAOvIEHz4jiozcErQevd2U5Wp960jYfJzZ82Lv7EKYyIa7nAYmZl6wsxi/rMNh6dyxwD
anCMLOHhr9hB8+CGZLBkJLoNqzPlTePQOLXT9tpX/e3HSSP4yJfJYwG6DUYY+T0Lyo8boYFT3fhI
TyVXuTz27+BPrqHRdJT9W5Wvf2HE4++yUj9dtX/dKtRDI1sg+XJrHsjFSgiLzvlQnN2Qe2mkjG6l
YULTlhtufvhAeO1VlAsz7PxYrDjrAoN2dRyFrBJvulhtDc26lRndmpvuMWxykZzna0uYvHz7THmh
lOlKhu+Cn1MhcaVqPFDoXFQKUZVNNdn7heZ0C028IvCCvM88bsXtBXS7metEOhmjGhI7DUuG9RfZ
xNGidf59/4byiO9onvKcPSghMB+qmMoV1WVpEZMmwQo6q7/urnU9ATdcdXxs1CoJzL1zRPUIpdNY
ZV38bx9z0SkMt9VNjyurZdjUn0RM9IB2+aJ3Li3bwSoyXSW4myrHMAXg8/aTgohT7g+rEVMVy6H6
6APU6tnmfXKVyVG2ZhAVqq95bQt0/y8ZwXhrKtxcV+3tGhj6TxC9qrm/ZSjjApEQFSEL4gysXwDh
5vdRiyuDv+OmovR8iDi3MCLun9LzCShWT/yJv5Y+inq+anJw/wt3hPW8DhNTFlQjPakG1FxdMcnY
g7YwpCcsKVhjcIRSBEgoa/xk+7m/CXn5kksTnk+H1vMVJFB4qpF30cscLNz/PNety+Txk2pOf2Jk
LpbCT2LKEnNR/kn1qTapDyHncDCP7SuiEfRthrFtGUysF1UzToo/VwKTZ+4yzn3DTiu9EvO5aUX0
MJo1h8WEo5dLs5KoWbZpNBr7vMO/IOLlm7sWEF4jEA+DPxBGHfgTSrDkpqYvUBYWmBEmi+/TSOFs
dEB/D8iT+vSlkv1c6wl3tU2xNDNmGLyf5Ls3Sxo2y4jJJCFgj2aBJEeyGP+ErFQyIelPi/dGTuFk
GTzJsFWCC7kyVrvMdwBd6I922xrUhFxS+e674HGD67NQDwTa2lEWe0s1q8p5FDpg8/sdbWogSyAX
exxsrvLRLYEpweI6FjTIneatjmuJfYpbzxdVJTXtLpqnjj3nbU9Dk8TvoGtjlXKwH21+1AVWJCm+
6x6720Y2Wk2L8dYqWjYK//zaQuW3FkFZUxEVHNbISY9J3PmCZeOpzOee2mE5p1DIz0M5Jo+i1jnD
LJFV4zpPD/yNbV++tjC+0x0EK9tD5IzfO6vuU9dJSWZ++69E2LVxKBinDLN92uinMhWIn1Ut9eEZ
nKQ3eBoW6l2fMD6mgrf/k0V3zVgNbF+OjV5VSwXXae1lBttJ7xvMOnKt1bObjzfOyoMhKTpp4Dmw
6rBflxeKSkAHtWT0Ajlr19TMrp4Ux6dR4lRnk/FYjs4x0l25yvVu86DyXPe2r+rhY9nYcnGM9Ugh
DTbgTPGZ6Atxv+pbQGWFuwXYN80D6r7D3/ETjyNivCBcKmfgJD59hGnxmsf7HjE3BLpCRMtVFQmo
lwSO3bSHyijsvorkUtVestYmehcUObE/NX1jOtHqqLGDQlsOPmQ1n1MxJDGAxwGfsa5Yff6do0l6
oKUzYQtDA3vkH4dpOfX17B0/Vz+iSaJrrsYjxfBlUXyIrTTs85hpOj5KAivTx8qFXFo+io12zaOl
88ALJCeysqzVOYQ/fzuUU6PcrrtV5/r26+/FMLUm3kldK+z7L5xpYgy7yfVvuaj1N/eJnZjCjAC+
ZFC9k/NvbxsrHaNCCi9RuTmJDe2gfHreqaBMofzpbwf0ei1fY8EWIfbFY6HBdmVqJ9vZEYGS30Jf
Da++Hqu9v6Zjd9/nrAt/3zl2wq++KylJF3SXce2MhSyMTPytJvYBvMhSwCmMEhgtn8v5Y+kyV9Vn
uokhYRIndU6SgwR3sohNETtXjsf29P5NnnCVrj7tO5sb2KE+0nxx8Eo3E6pbLeaxNIwy3ft02VfH
yv7vyjSgt/nYsX9TfD1tB7nAp9rt6pdXLloCPv4S9mI/ghMwd8vW9atwZXPpgL6tvf9uCKnBrj9c
2xVAFV3wK/udwQb7WlNs5cUNZ7OXz9c5H9EgiM1OH5kvUhhG0TC4Z4P02XVRu6Y760f9iG21is6v
apJuN/Ep2GnpGSe9Vt31pr+2awawieKrua/selTCroZN+Bw4rQTODxEt1m4hV1rWsl1Gq6Ypqx8k
iNHtY2vTlL5dNO2qgpY1IjLIWHhxk21JEtD+2hnONGSjbSfZzFKAk2OUY8oOZ/xmRD4kWEEeqOp2
k6KkIHnZVe7GBkL8wPGQ2FaTDY9e5nL5knydJfq3bNzbU3Tt6vVCBM5Ue/Ojrsz3U/UAjM0PvZfS
PriBjJn9yR+Ro5GlqlBNKg51MM0gvbHvv0wp160gaPz3QL/SmiDubcuFRkZ4nj1m024ymjbv7f04
PUiNYkMhy+U5mqNcI5fA4Q/EEESn+WF+4uEI/FjVkoFHPDeT1CkEPgktr47GoPBpA0vtRh7f6New
3mypdPpaRLfmtqLQubYUpjdU7GB6CqRrvHyDvX23p7+z1A9TQ5XpkBpbFOckkgtnVr5CXDTl3wux
8eiOvCFER4deYpw1lxUfk33CX60jvbJU5QmkttDZWhQYhRigmfOINIpsT8G+ZVzxEwfeEU6tPjk8
tCRrZTmVOHIrLRwr3GZAeiJfv2SxyhEMjXIkn32h6nb6JEgJYgYxkdwQM2Gxr2QftG24HRoYKCO2
vcKfnlCGxf/Ss8hizXdr21MMnYwmg9L08usmyZE8rAqPqFjkskuK2Ky96x9LHTod17Ptwv9HgtnT
SjomAwoECZT6/KpqMXXf/VgbbRxGncUXNUlka4zFSXs9y7sWSZ4Fcixl+LV2PV3NXQNli4BHJSdU
W94AAWINVW65Mnj8v3DN6tMGp1HBQzJHTmKItC1Uc7kambGRrsRpxPFf6o6DOyaAY66iAk3JKx+r
cqzKW6yYhlrbncORNuBqy2UZwspUye3Uk/6K3j9L3gdJ5eBl/mK4HtY28hRlOG41VNaTbGPVxDzw
IsUForZCL4tqpsO1L5KFlkb6lWtpOXiVyYSZHm6Lk0NAzgKOvFA36eW0f7fqLVZJgdJYrKZLvhyg
OW+aJWsjAmZoxpzmfhQQDgvJln8RjOQm2zyXznKWkO9DRYSSiGKl4/bf0BnRfzR3bJXVYttCHehm
Lzhw0UFdaDih2jUo16ebHFgBfc3PI8Ghu1K4r2z1a5knoXstr4Axi/6pY6EL/tHI/tsOqb5/2Pp0
cwQuMMyp9GuLzMia+Hn1OLx/sA2jfU4D+cLY8dl8IBOGaZB0RSH9Cf8/s4jN9Nb/cmV6WOn+O3SZ
wcon3tTD50rzKQT41pD/PCVNJ8Lhig3Tc8Rg7zhOlBVR+8/2tuWEpPv3//494OQ/bkWSHBFJyzo1
XHh/nXIYfbtT8/Z7qYWeX+UPpXh18HUtEMrXYzULOSdfxSOkXPt5quwhB90r/h7x0IYCl5CQrteg
a2ElwVo8oXk6JZ04vY9hujMdp+EyuWoYB5s4fZmEfBVqp9o1ChpZ2esg04U4SiX82LnmxPWXxRWn
8YDjSxiT2IOGcjgSBGPgdHeI8q3YMKiLOTShTQPnJ4vXCTVTwLZHGlb9I7gbuewi+WIanhDTy0Pt
qWINtWes/PyJU4iy46lppgE4V/ugafLYRW9u0UrvbkeQUHyK2wBPph8wt9U/mu9/zPhKb2UZoPQy
ScGxT+3FAM8pCdsNCPd2tFOcB2o4Zc8KAp+Dv/D0hy0uq3J8RQwtK0e6RQ+f/FUFtxVoe5IxP85y
Q4VpE3KSKk9lIDrpfl1Ds9N9D6YQkZ9j6wpoeO5NFMqJeDFPtFB07av8rH7WPXdTUc3PTSzZ1siE
24+tg4kKWv7BvreziYE0NxPCEim9x6K56x9TlQLxBZW6lcp8ObkKm8snBChTKMGZns2yfimUlvvS
ToV/t0mmIR3fP+7xYuI3nibdAWW5vV3jkqbpvgikslOs5/nFActfWnsqjKCCRzMva07XwztS3MbP
5beVDECdVBKD1EdL4dYM1noqpH0ps2u9BlfDGSvPj2WUutWz+4Z90S8FdapO/JWTvD95/8rMiKUW
n9XnhK4DbcM55yp2T8HzO2sAGG+QDZ6WjArb1t1gnHRCLMIGwSVpdfeR+FINxloKi845bRYVbIZf
FKJeJUrxmY7rpspJt9Mdm8+N/4OhYeojlW8mlmWlSWVrwO4lCOpvwTRUSRtKiNWE0YpZ5ndAMvvr
mmpBQJdfPk8TRfTzc+JdRDChXLYs6su2P+tBQGHypQlKEpqDR6mML7Wv+t3PdREwfjdT2TAmCrTI
Y5QJK5yvuaC0GKBqKdQvEx481ZsMfmlczNShAh18kEfTMyE32Fonhcb3S4zfTPxI2FdXBctBw9WP
I+KL6LngmzM7AQ+PugZVwqrgxT6Kudmtthse6iynXN1TMz14zx6NTNcB3nS82Kuf6Z6fw3wu2LWw
BcJSxIZyurunQKZe5OFzYa2z0A3vbLsGGKF9fpVif+uZHeequzlcG+g2EPgCVyVbDabISVRu+zJh
3L0bm5H67Lx22Iyxy6wa0AYtlQtRpb9z5V+umWEB/iTFSKHKaCdTTlbvnwX5P/h5j9pgwEQiUPfe
Q+1ZW5WdgSz3fUgQSuKPKiAkJMww55eJ4kJwbPhAp5oqPve1b8dZsxOhGS942/5ev6DSa1mmbMF8
r2r4KVxoc7ndcj3OIIXRGHIPV9cfPRkWpomOem6NhmlxMdCedxNi6HqXDXDJTFEl4/lIR1BW3ZM2
Xvp8FbfaIYVwJbPrXs2ptGAnVqWmooVyijV9Z3Wq3qyjIQT7oNY09NbsDm9R6lFd5KMLnzAcmWBX
lFSBhww+L6gEM/WTBuBrlSj5avbH8x0h9G7xe8SjMl+gPwxqLqbk62MFiNOP9YLq9cVCmBlq9vtF
rXGKW9ZXz18am4/HuXT3YhUvEpsRlc0TWAXaRYXRpXFUzQN1aYHGa7dfjem2igLZibXRQelmrlS0
qV66Q0F9qc0Mo/Uzl1SDBMN793o61mjX7YzH1Ty0QQW30pO2+i2SHpGByYHdzWutKQwpHWenAQle
U329109TxNMiCMTX2P2+02BD04BoG6uGRgYLIx2tMs1prrPM1i65yNXMXmeZ/Wh9H4o892nt6WmJ
F4/3+oE+EHKCtGX4++X3Mvf+m5O4QRvdLRjCoXyrrdLwxvO//b/1P7IOuZnN9QsMQrxaW4rHdLrf
6eJaj29mWHEfqXiVcrlKIhHNt9SwiMCbN5ee/ODvFdzU4/gKd2lMO2Rav9x4bRpI4JCo5E/D+LGy
TH+k9j/L2NyL+24U2bi/PUrJZC3NNn4FeCpq+F7LaL0Ih/fFvUYXTXIpXdbyH8hA5KMjuJbWyhTP
yG8ndBACzqq6+7W6vzGlOLQOj79dJq1XucDu8ovKepr42iXtAPzeKUTtpvd6Nta8yCcaE9OkXJmQ
wBlY4nFTbem6TR/E00WR+r3fDBFBzenAkxoxlAlj1xpefmniN57d1W+hBQWHTOWKrnUSjFCAVWTL
DteicunG0tGXcYVbWBgm72M7hpVMBm2eiNEuOpzII813LzD0KzoDb6G9wuvxFWmzspuGIHmctu/0
1s5sV/9rAtWB2druMjjcxvFnhT1rIlU5pKPNu53Id4WElB4cLY/cxnS8jUUCh22vdLYM+FxGHsK8
EdthtNpVCQnbYLImd8s0md/yy+jgFW8ednCI9y4+3ABnlu0aAx1KHQTpRb52gOiMbEweUB1nUyvX
2yRYyZ6lbYky0kITZLCILI5tBueeMatO0ehLDdm0qaO6gAmGHiKBqiqKBen+SB139DlCGXKapPRp
f3HxBAniQge14hNtLw0ta2GpXTcm+cww6FTvaGaFoP4G3R/TDxtxUVmyCWat5p4DV+8/Ynxi8ZMQ
zIfJdJTJjTcTqKQJqQrc+7D31Ymur40d8TlyG7Hotm966yxp3uVYljey2L0q21SpcKonNlF6VT9M
K/7hdKe+EO/HXdX/THKpcRzi1e21yho3lQsaH3Eh5rSqX+KjV0rwaR5j1fT68xpv3h5/cIqDAXMx
ee3FmY6k21wVjNwPZQ99UMhAMayuJMPbq5vdlr07NZCz3V7yNqnHppS+ggXLkKbHqr5MtLLbCnzo
sS0rYC/mRcQnr7NNsrYmDZ7p+9fC8jspWuQmr33D87bMVU636F4YpFLl7DiRra3mLx45k+z3I0cY
KHKWhBU/J9ZcC+39J3Xq42d2fJqawj0a52mD7MUlmA5B3fRZm6BIgvMZKlCGHzxswKKhb4cY+i/p
9rIKC/7Ljl2gz1yuak6T+tP/CpqVg075/oX5cxRFLw1lc8kVqlmiat0/5Rsc3WFcQGCd9rDmKher
xde2aAmye99cwBSBMMe0gemjv8YoulSyqN7TQayXbp7x2cIA7UrNQXQtFb5exdKaL8uXXn46DhLa
uaMzLkypMb51O4E26ZbP82CyWiBq0exIqfxXZQ3AsnX8M7kAV3nIyK+Q+d38fF8DwHlSrh1o63Iv
qHwXFPzURgdrFEHWduZTgqe0JEXFaiK7d8B3moFgwqh0gHipxSsotYP97YYoitLKQturvPP9ZDLq
3NmKrRrVkXRSRXitE+tEvjBFeTiGpXV+AqeKTally5ZMTaeDbAeeI8uDa6IljPF7NYcTUIW+Ne34
iJflsLRzahLL1JktPl6oobZkq37q1KSyQ7X47nEG4LhC/GNeTlExbsN0lOrJDSuVxMf0n+QXF+X2
5M6AWxXrAqdaXw72KcTq5fipL/OFxeVExXwpD2pl2vQuLugtvsoLGagDYol852kn1zv8HsurCRw1
NZKtr1+5luylGDDB3Kd7W3PsY/G8JpMyWR0ajwLhqLLUn5hJIz5PLMrFqnkM9crtN9855iq3grVF
a58Bw3OdZEUHWXR/9VOYJeixt8n7KzeSVN9I4fX7V+HGfiVS1afb169luzAD9YXHEVuul4tHmX1U
qOW/D5XNx2tw/kvVA5sp3thxXtk4KLZZPvd/SpXng3bNkhGpZLL2NCg1lhEz61zLIxsKFKy7oBjW
uEIJkFhu0QveaDmLWizaKKWMOSjfUpuYjlWA3crBYBltVx348jNWLezH+2c1t/u53aLkMly8Kw3t
ddU/eK/VHC6d/Yaqu4H3LzcGox2Xa7Up5ZQSTvE40Yt/e7wT9+ZeEW0rRXFyKksVF7L1SgKfz/1L
miKU8qBE2ls2pjdR6lQTMRh+uyXPdWXHPCgfqRbSnW3YVwllUPf46TteT+X49zpY3Hfy7MKQGknG
Y0tcnWYisbEqQ3BC3LQN/fAAY/dVdt5djd3veqz0cVEeioyeRE9Qr3V2qriB42T9es+UgcIHJI7G
T3tPPJXQQ2PTS1Se436u7GhN0e9Ro3GtE8OHX0PJqQIbrFRV6Baqxhp4+PeGxP3FfBEkSKRE35r7
pcR1tuOCW7lloHbRBn7vAKFmV7DzXOVpDWDTv5M6Hk9Tdc/24/eBtXSvvNQc45S9+CMALRh4xz2L
oxPpwfHzyyGa7bkMGAKbSpniLYrD0rCPrTzr2242pwqy4+xLKQaIqDdmQMXjH/dOVsauXLqz+ODN
U8n1ppUdd1ymsSMM3ea8QAA5a2bYWd8rhdkcxlULvF5z/lfps/2J02X23Q+jklgtOeCpbsQ8KMTl
lj3ZOiqLkI58tCMfZ6EO1AsEH6GE01I+RF53/wcwIwycHcPH/1gyOzfVI+W0UGwXRpSgkdXpSl2j
4AXt9P/2fYL+vN+fliahi9kUm5C2Gq1iPwiXfkDkYgDPW3HyoHbgkz5KOqGwegRtfxAMwBZFl8yP
XQDHc8Zt3v0qQIVLwtizd2g+jOk8MbPMiAzT7tf8b2B95e+sUc5FDsn0oqYXJfba8o5kmvi6NCGC
63Z+EMd5qjtETmGhxn+6n8aw7wmUS66r7TfIq5er8+0csWlAjaZNHoyEdzJRDqPE7nn/3Ss8Gkt8
4fM/HdxvWCWMKy5JNxBlZ9ST79hNbBvyyzIjsS9pIVWIZCjBIBIc0wz9eWr47irApv+WLX1boXb9
42geinqoOc2NgYyqP7XUW5w9u+99KfdV+IqZmzmo6U5sJpqm286XL+rJyY1Q+zuGH52bd2c+PXYA
wWsiMQeW2VHJX1fp+/MertyVhY0Jx+YX+kDFWitmZjcLT0TFCTf/7hRmm8TYffY/ARWWsVxXXC8K
yzq5nCslCQy87zRZc4tubjHdTMmEdpT1+1CfF3MPEGWkiGEULgUIhHrv8DyXV7/va1l97NHOUKe8
l/afulk+P0TWCUr/Gu7IHxxIlyBYNs4F4taxkWr+nfGNShKLO5XpUSk37R4qQnAwd3UXwsvTQ+/4
0PHBsqXg+GAAdSg15tZyKr5e4uvUDFTaFNOhpXWy3Uem9xo8u/F++lhK57T6SCaHBEHrxy2yY6gD
qh9+C1+ZOtMfyvBJUqql8LB8ePys/XTXQBef1tdb/9P4XH4XBEfiokpqtPpNrJoXCv/5TmaWI/D3
mb907sZplGWFTH3ux21fK8zsPWGntd3Oczi9y3stNUvv6lc8mFVv9XuYlg6nqpvp5wSUaYUrVAf0
2UzhYn0dblFbzTAtbQmwQFUSJdc7gan+lcXvixZdAXQHLFkxN/Mmei4nME3903kYuU1XTMllpDj1
dk8UIZ/zzPjVI0D70w2iDo/263lU0PDF1o7c0vT1El8Z+IZq7bwP+ciA072w9xbf15btw4eQl0OH
X4QGSHOenZY8VLIcAL63MJKGV9WmAx8tL7y1Hx68Mc2+oCcPKG6JKZmRh/j00We0BD0o5dHPZ1cN
02aipE30oLJM36vGvQXTZzVFdkxBvZnPFV1W1u/cZur/P+loGeCk1STOLYHWjt2/CSJj69a/j64z
m61J/hHkNp4w4FZmSO2m9L0v/yMtn6slcC9aZ6yCCSEo0/vGgaL7bm4UgU4BpPqPP5+q7WrJCcwe
GJ/tw+8DWRqetcdut3lYC6tT1tw7n4fm6kOpS4GmQfbhJ8hjPVuU0dCKiB2tOtaQhHysGYgKoRqP
ZcunTeN2o6QPcj3N9H9+JT95ZhFhc3v1rh0tK+E3t3V5bzsUlpGpuDZsc+sYWyTgYsiihna5/I+c
rvw4f8rL8e9YC8TZXPzGomXbDO6PraE4ueNVT9FRI44NEtCTkjooS3yAeozLMVJs7pYU7TS5iPcT
lVPKFFtdb6fT4/oRksEtDGST7RSwplDPdp5fHrlTU7QRLrzOrckFYz/O1adUQNZWtXMzvAuAQIEz
zHRwHccYy1GpVWd921v9Fdj3zwYsyJP9yjQKq2puX+ovA3aGDXAALFzH/m06OI+P/5QeDt5g+u/V
oBKlNTLQeQQeFK8V/QH0/8IRXsTSIPwHFcluvgHHzP+GoKz8+K/hMBWw7jLoYf1d/81AmN9sXkox
z+KM+ZFoZic3jkccG9CSzkPr0efeffYg3kbkPfexaeI+BzG42wAmzblnai360nkOb8/K64cmy778
+JeLjl82pO1B1GDgW6P2Gn0IjCcw4DMsWD/a8YofpqAZCPZQ2vvnSfrJ1VUu3zZ8i9chPLz3+Jep
ofzxph9wNPTH3sllwOwSx/7KvvO7B69emplYo+IjbXBu//daXYWBtEGpIUlCeJnuQ6aUneAA208R
XuBTlYbf29HxV9jERgoEZfCzm23DuBa/B2VNcIW42K47dBIkWy1Gs8l2JJ5/QeeF+t44/pNGukCP
TJbt2+P3GHuZXeivVwszHt/MDheyZiKQAzNoJIBvH9cibX6c/pYRxZN9gPzSOwQLtRA0NjV8DUza
MyF4f4NOBlf0qoDuNfdc15lBGhmiiK5nuU+b4pAQrhLHZmJAgZvLRuaOhsloFPvTJrZq69RHoQEN
59YtchHXXM3yrZpLA3IZyCge9CwCN9qyMcMzFyad922UssFEBc3Sw8gk9byoksIQPWxJQiGMpQqX
mlUFX9nYFCXbGMNPvy3qL6r5TQOmzqh+umgrbz6J9RAYwZfNyvq13R4b4mzD08b7dUoBwRwVksul
NHPoCkMBbR4WjLetECIx4jvyWkD4fvdS4nLrjJ1VN4p+zR8ArE/r4Ik/HxQY85rDi4z8H8eJ6Qsm
5J14+Lq1WbT3pNA25nWpP3vqpzlUC7rhWQF+JS46GcV7/hty8tLbCqS7CjFSls9PTbV/9faKo2Vp
N9lMYtdqPFNc4cq7h3DhVGm3rnO09AHTl8Em0b+HuIEHTn0WywzncjFleOHz5LrTfWfduv85rFRQ
L5dWfj9Jah2O/UOisUEGNNq6VQsFXWLdgBuo7j3AQMpRr/toGEItyvFtWUJuBxg8HeUTfXQ6G3Re
MrmupXJjuM3e4OZVd0OX9TePNf31uqGlWoiiBr2C49urrGtvIKpm88+hTEH+VkVzgITFWlIupzKl
URCbhYp3UUrcfeivDD3sME8x7tykYqJ0KeeqiVLmh6xosgYm0xNcPsC+1i76MVaKIfaiA1oCIZC9
/CIv5+BMrXz/p2Y/ztffOJC26D7d4NxfsPhdVJJoPSa9R+4xHoKwILZohmWn9DyMdtdfDs1lX04x
mEF6KOVQpbF3gWiC/vtz1aE/GbR2rI9VOKCGOscYp2qZKCggHQObWqXAbbvwmyov2WKU0YrLBUrF
u+o2uqoMsMdQ7/LFbCmFxLnpF3JEmy9fT+m9nqcYglcnWPWe/eRw64FnU2Hvt1QYXI+VYz5iklC/
ztml9jatxSjdhcSbGDY53tTJ+ad+D+9GnOkeQzbwPrLyx2PwnB1lF/bE35f+rR8jCir/Y5rGK+l9
xSpI5dE5Iokuh7lTtaBdgMkr8mlbvJvson8fg7XlNmZVLkQP74F6Zdg2TJRfk1/y/Nx6ytdRwWRZ
+LK/6f8aGUbovCaIYFtUeFU8vilpwO8ZfW/KFHyXxq+9w78nwavha3xq3AaqXO1D8+2bxourd3XP
GOhZWv9lmjea6ano8UN3SAYPqvmWk1A7jaVM5HeO8VubEKcqsBq8uLmv67lLIOyg7ZGzydd3phw+
wI1ETeVi6XtJm2CfRB4vLzOVDDTtXMcjjGEBIGj3YWVEbEhS0K84FYZiKlKIFsyK1bsOVg3UHOiB
aUzp8q5Z16dJcK3uX5HpzI4WPCS7iF1LFzmET5QPkI8lQagnIVtvw2rhPwdaahOUwu6F/55SnA7M
8r/A2xk60KkSoDS5q24ISiUaptTX9GCRMwe4NABVQpN85NlEpVtiBJzKOe1VjB1xKxmGVvdPvIBn
rg6pWE2SVe9rwKUY9xPTVw28CuHT9GVoTgS++P9Iuq/lxLIlDcBPRATe3GI23goJoRtCCAnvPU/f
36qOqTlzprskIVg7V+bvMt+ei59Ww1qKFyTqbMmfxiMdbU416ISVuQrZx0JoFv8ngt9Dm/5MYNEu
BsvSHeiUrV8VdmpEPhib8kxmV7j4KHeuZoTKm229gxrZh47D+LVV2LZ1E9DeOCyKBSF2bxhPzGj6
Zu3wMzfUPR/ckCgrjuRn+TW+jdfrAO/eUr11pkHRmHXz48/Ndafm9dRETxh0ZGNNIQPrZTQBF4I7
Nu+FVWVhd9fkF9jg8n74NMyKZkso4TGacP3E6u7G3bXuBlYD/VZwz0voWUp45+Su8UzWKNJiLRBJ
8lD1L7dudHF3q37uDiT4A+Zp9KAYW1HhxQAzZ0pmNlU0KVEJjqmVz82IODVehs9pehAfWN6npQyS
Vn9enXSu7LmydotyiOM5XKbeblGQefUjVSL/dcTjyaH6DjgxQ9sBhDbRl4Lbzbrowdix7IxJYXMK
oNp5izFOUmFqc7fYRNpKVaN/S/xekrMo9UCr2TdShU9deKIhj7fyxAh0sxUgQGive/WSqwa1hjlI
UE8Q6RleAD3ay+QxKszfY5SsnI/uD+rgxDixbJ0SHwliyazGqa8bKotgStWNw95TiBWsNWZtqnff
Oe+hJiFhudYl972HHZyrm1xlfsFlIFAhiqeoL3BaYxX65hMsxESbmUTe6APFadigFnJP7nKSlOkk
u2BZK+aLzw2JAgtbnMd+nC9crSr7QtlIBSKlQByi6KAysZauLDbLzXx3j2d9Hm0tslpGaTIacCR0
jFT/UxtAeZSrgDxf4wXR7D3AqqnxfuQbOzDr0RofGVAo3VJQ94OojtP8qQl2va2q21TNYTg8GivU
3QyEq+ffjuZ05OCf01GLF5BvbzRcFE+QJMbo+K6pmZ9/5pD8hzNvoEdGfb030pBzQqnfN+Zwmpun
vy2K+/So+lxuZkGRceb4oSYUqzkSNpOrOJG5a18Pau0bRj2DPghQgDRwaYxW0u3Leys5vGMehUei
5SLTd4YWZFvdHfq7gFeWCik9UZAjz52tZy98hLPkpJVYfJ2fcoCCa2j3aZJJ9WwSnBeN+4k3VQmh
4vu+jmUfzQq1M/OALM+dGKEffjo5uj8p9+vZY/PlsjjI8KngBDJNLU86jUPzZjedc4LKj3Rf41O4
VB1mxeq8m53T0TZejfcPn7dj/SaCfln32rBwHm6Hhsw7mnwrQblFB49w3TWUrOwRvweIibQ/fkEV
LR2e3xq+Q/HUZp8r58biUlUBZPg/60cUsBeBc3ERx71bu9ocM8uu/uoFstyINC/efndtMMZLaEkI
HoAuLMoa8pQYhZS8sO4Bv5Er+ZaHQmOhkn6xKRhrpURof8Q2N7WQKP7tH/It+65KZt+zXxuvRPQ7
TOTZmz++8iuIuJD5hK5g2XdaIO65RdNDlriwL2MyNZiK9YoJxM0UrwL7KBOyD8sJyy4hkZxtD2h4
WT/6viSAXAuKodhEEsxqxk2vyR3wjwsBFnnkPemPQWbR3MWqmWsltkSaVT2SDmsmW0kv+8tFdIoZ
jAfhwTQeh4ehdBnT5JgrnmUP8v8glyfCAwJo3uz1/yV/kAgOn0d5vYjg5152/Mu8JATsrK5U8BKW
syzLeLDMOY6sL633jSxtI+Z6FpazxpqyatU0jRyfuNwzS95hGcdzB1J/3DfgX6lxWl7paAbaCUvX
XWrrv6TV6EoDpY1RtWwo6J4d2kqaQKxdqBs22nmB5O+LPnVAvTD2f6cBQClq1Crn8refXs/8+8wX
jX131z75dRAgsd6pHaalc9MykMh7e4mO4BMaol+rJunQgm9SS0Pah3aXT3GtzPZvUIOKYe+DsNIY
FKAJRZRnu7jr3iQwBL/lhBTr7fB7FscWi7ajnMV8rtQRuZpDQWibpfA522DGeZood6X+f5+sDYuZ
cW0DE9Q2Wv6mmq9pQfMVrX7WMghOI4txmllrQe7jFzzP0U1ULlOBQ+B4R+QWSQ4SMllnFxZ4Zgsg
R6c+uWkYv3Tz36bogiVIqdahd+klP7Y8WHxQYiDZredVg+EEPLKo0BJtfBfYb+sS+YC6e+CwsIxY
EJsamy76TJmvdgNX3uQtRdKVW+vKal0Sz/PyzvjFz020QhTCRPBnvUBhForTxRuK1VjDGB12apUv
NWRN+RAJhovSZVoLHqITw6eZEtTP/ldfd3YAIDHfIRrS1kLapZCXKnEMU33+I792g8r0+VoLc13f
y9YLUBi1lLFCK1xB+zJCik+LC5XYwGemZHCAf7m6UnX3fwBReTC8leNY06xbnfzup9uRfxD4x+6+
OvfJ75Ci22IfzMRO1DSpNUKUtBYRyW8U7yRTRYtjQ7zwVJNeHB5L6/Zm+jM+dUqbYr2eqK0i2y6u
5TlFxe/8Nz9eUN/SVN6Y1EgPPvIfIR2KcDnz+dSO/t1xPkFn9hVMwqfQWkgYMqSKULR2sVCj2rYO
MAwt247cTZPykdn488mQ0V1+Kwv03gjPH4k+VbPS8sMXFwqN0Dtsisc/TqSfCczF4Gf6IfapGqG1
q+k+VMH/r2tDip6nNgSLBvIgDQMSBc72fC2glJNQFjRAcA8Y5MqdSpxi5rqF3BW8Z+38dX6XkiGA
kwvnUde69q2kq4nS9yuakVt6GrbcR/kgrhpcLx423W4eiQ3Hz6qi/nLkqNPbD4GzuNYhj2O8id+K
iUASaIW3SUuKpU+5rvFB3KztnLS919DREgVGdSGc1tp2/bzEveL0ZdlLEJjt/9yasSj7nrSNcslI
u7NJQ7aiJozQFkYUfxavAmN84N19yTWOjigm38/VtUytLgb2X5zEdN3fvqdXrN3xN8mGpI3WCJKb
2Ol5ID0EjRYvuKKuyUd+65xv5V5M58tycF52m2zsBC6w33P5h2D+Cfjn5+5DsX+P3Jn8/OWIirkV
5+EfACnUe0NS4hmt7Ky5VuMFNFYAKgikV5lB0GB4KkAO7DYuhUkldmgbK/x3UELiRxt5+9x/EAg4
/Ye2CgUR/cl/LRnTPkCuky84xz8RGrHcxjPVzn4dyGeyNZfdmWSjsf6XX/X6NBGZWDTeyQ40zG3z
ecpXC7lqEEGqfudGLFWxu/q5rJt4LGnSh/wYQMxEJpUBQ41EAtvaObjSYvJO70stlEJRgYuGmBk8
wHBvDDvJVJ40DjMF918eD5kJFNxw0SJDESlrHwMEtBIyfs2b4hU8qFGuJ/m6LvfCWkt4a9AX5Jnh
lrNUhcS9dSAWlGza2wxp44XHhzC2ZeWh5Wtceq/aNOTAtEJ2gu/VKpT3NVtYRuF73hvaFCeICEAY
S7gBVm+xAVvjCGIWZauJIaWUG4E6pn78Dolid0swTrOcvYHl/d/NwV62LtDLz/QXNcTywxuyJ09j
DAw4yu7nCUa8Vw0Y6MbMGxL5QPuRbHvW1K5w9w6SX/f+wqWcoRsrrjUuBh6QvuTJZzkz0w5rcpBS
vqOY4290A/ySXEPHEIBISCUhk6/cTvGahp5Q6OZlCpR7PICd1DXzREkvDDsmuvNzdX0bliK3ieBG
znzv/pwbuexfHcjkZ5akIxIkH+j6uxjblh+RmhEHmq+Wf9tCOV1obkd5OvHebeyXSMy4i/5xVCsr
g4a0cKhx2EA8Ss1umdIzVTdMmfn0uDpK7P/6Gs33jczsY5emuiw9r+yUiX+UmS9bQrZJEADwwbue
6r2o60wEucr+3MSY6PL9jrfxJN0IUq4vrSN2BKaN7wkNQnagb8G8IKFW1I2D+xSEnmuRx/g80u35
iGsqHsRd9glWVuyMCrFG+D02M+To9XW+BtsnPs+DzsLQ8er0I8R0uJyQbHi3EKfo1dqn6yxpwOYN
cHoM4ep9z7fuycrzWHkRqpL9OTpvyVdzJ8pguL4VC9VvSGl5/rboWzbur4W0JS/y1wNi/20//kdc
NdQtrYb2UQ6gmhKfylv8yE7+h4afjRaM6DfwxpkifJz/GNV7zd19V6h35rhb5MpDjPckm1Xfn3XQ
SzfX8yuspwaWM3fWeXQepVjWrmrVapZqCUNskqeHJBwBmAH30yK7+oQcdGRW84SfyTTaep7pSnjV
9GoH2nXwGOaAshp3atc8S0JXQLQB9/5hOYaasCifqao/VDG2otJF7DBHzaEFxPtQhanKgRfz75MI
XLX8H3kE7rh9qleQmKtLbc+aASe9Np59EkOAZYrE/N7U/dMpKvKJeIRJRdboA+z99hQ/i21Wcxpe
Dfu3WBrLw8Hm9PG7LlxEBpnd33yRz4ifwrNpfji3aAe1CYUlfCHIJXTLZtXYopmQdhCPtNiZXt7w
A2cbPrre+72F3/5ObdO+SVYaJC6Ym0DdFYk0vb2mR4iiE/iKFZepmgHTGdGacKVINXJIE+/uv1z4
5EhfaSjmiQoWki003iHyOc2hqwD9RA+3/G8gozVheB0vyGVisf7tH9KbeLtka2lhFzXz3ZXqJxVA
AMoOTerhXrw9Pk8x1SDJW2S2oIdS1QiYrhViBvyr12UypbHzIjIewCkhzNm+zLdCj0HToqaxdwRe
hN54/LhTwFJaCqBpgpDlUVmvGjfPt87EtIKk9HvnKlSqWGDVDKM+Sw1PP0JVTcZz6vs62IhyCKM8
3VQ2/V0VQVo7YqqArwIEqd9ITtBo3lJAarUh3bHh4yLq3uGWBee1deuI5vpGCK1ojFcPm0kfR8zV
YNM0c/4ly/HyobSrPtpcbFwYYj515RKBduKYLGuzuyYX5QS0TaTyP/+CaSMWYw5ffxu2QkAZgzRO
Der1LQg65JhocVJR7vNvw2FNoeAfLt7FF828h/a0k1EA/0eEebWVjdlhECHOMWaa+0OJqhu4urm6
Ysba/JFrbaepMa1LSOkJuaQFdksq+G/ZTLEA7zuMcBcTK9gj/54V6nLKyCACAOjHfg/ryGn3ARZm
i/Y6VQ8zGV4QhmzUOFTW0wTcYLgeqQepoA4IdRdN/RjHdJHBMPh3sks7HjW86hyRVnANqwY+g4zv
WvQdC7OgPOqo8s7NVcsMc5G8ITDGLTtNKZONeelYP1J+r6SF7UD4jV3jMC/dHqVDxosoJ63s23Pq
M23sp0GdrYaAuVznYWEHqPkQxcixkFmVjTXWouYNMrXC5/MvbHa4b3ox5+8r92rB2g9RUsDREYae
7F22kPJLWDKbmhZG9y891m1SFMKBbgL6JRntkmv3gEgCgYAiiY7VvQ8iX0zULAk8fr1CYPOtnmC6
gfAS+TOpacFy5fiuClFWp0KS5V9wPdzL+qnMqnXI1++ysCbS16SaG/gXqxaUbh+zLU/rqFOb22wt
sotmUQCL3+/XbJ1u+jfnygWJ+uiCZ0mG3a/wNTglpa4Bn6wk/nX6ufwkQTzh0/v0FXds0SLQKnal
HXcdnFChBh2oIvAXbY2twayOVjOJ9EEKDDgQ1He4iO4MlLadbqeevfloQvIKpqPtAKaCvJq3WN1k
/vpHP8f1m2J5ll2r1Cfn0uHr1j8TnFTuuxAnkFyXkgYAmSXO+E2/gyvQ43B8jKzMjeQOp7khLGwY
voarH7rs1ZhUvwt0D5ylFwuKLYGhu/ERO5AZLDPWbQAJPAf3WnIqtADdDf07fb5+srsmhYDlRbJv
LImsxLPFx3AiNbBrlYJ1xIu3lOW64uNmRykxaU6dKCEX/xQYVGOFJ9dk2oIS6K5Ue/kMjDhsYB7G
t8moBifwZ//2eC/0HuPdz+6TIa0booUOb1vJiiYgv6FG1Cty5UsGo2zcuC3W39yfkigppY2wrriE
CMif0899Vbumo8uP9elmAc/XjCQAQpmSc1DEbO2nr/F8BMuk69s21e/Hvk3rDLklqNKV6KboMi9j
PV3sXk3dG7lJLdjWl81DYR5EQoVkZ675CVKAVB0EqaS+3mB4J9u2+y4fj6GXozE04yYL5SNuSazi
NKWZpOaKScqDtxcY0Y8RMImd2y1CeLWjllOLdZBBVzS4grWujIkAVZDOg+zn3jy1ydif/otOxi/D
ENDMf+WKzpbApp6uiz5GI85SsoMb1sCasZ67DExPZ/AaBxKPAxPUV+PUqwQxG7VQxcllwXqSHp2k
+036wAFD7LqWq2WCQ40/Ks3jYtCKaUd0ZJmw+32UfhSHq/Fmpo3gjZOE16VV4foeI5iAF6xFT2tB
iHEibHuYPoM8OJCDsalUyF+EkzNjWyxhs4aGMdZWPe4/fHW+n2+LN6DJ0eZlAm+QGy7MjCd25vMg
7NdyuzBsi1GBQlhNV+eIB0lzgP9m95FXmahd31dI8V+js2poUCxED3Es6Mght+m/xAlr2/qiXRDY
RKiByLpI+mDc3ffQzEioLbrzkyA2vz+V1natQ/VWjVXiD8fu+Jni3UKvn3S2HEw5YpKfdS1NsnP4
p1Y5RlBSXA1Zu+v9frBNsrHmK+I/PJkhK8aDTGGgcX0RdzwiBgZ/H8IKoASb51pnHyxvlVMZNIZq
/Ny+7lUxn6xlU119QFAvNkQKTL69HD83I2hBExEfzHlbZbzbpxjEUs7SvpnSFM2e/ewXbTus9JAp
nddt/bxKtaq+iBHHy5FTywLoO6CNPAKuMP1Sbgnx53K6NvRx8c5t2fTykh3rOlvHoNHO9MD9UsT6
KeHUGvqeLKJVOaqv6q75Qivb0a0ccq29OG5HXvPi7hYhAIcMcs847xR08NDaPLybxfWldIWvkYsE
BPj0s/xAtxwE5V2qSkfyq3m71rJE9JSDHtGgRwOipobQy6A9nuucJNZIeoG7xZD5FS8NTUQJN9Pt
GUV2t1rB7lyBs8zcgQRYJcL45e+rvpvfdZnu0InhNP98luWTZdsiNatuEZWEsiCsocoNc3VhPMIQ
NuliLNGc5xrLwOOXMrTmj9JFxOR6di0nbc1NNV4VBlLtTL5y76sK+IKm561H7cuPhHQzVYmeubNX
6UGbXmier+FRjQ9izTC4o6W2HzseAWITjCbd/LZ5z5bNTYxCZh4gzzUXdAPVrKYpSuxbzFiTCZ6t
xhuwNMLUNLOhbLmF0+XM6WvBIE5ETYtnduOs+l1jjbB4ZcE3JG3NXR8Eui6D0grk1vsQBhRGNoEz
mmGOlaBhSWbwutHkGjk2Z61okEI7oTrPeJBXKjlzWyVNWccvZ1YRpAu9/Gi+4edvdniIQ9lP3TSF
ZSd7b1Hd+/diTT4zPC+yZ4BLmuxh0B22vEevfVQYczHnAdtvXpQ/67dLe9WMt6TGVENbRhaILzOm
a1vj5mqDc7p+WVXhw+PHs/o4tJbx8rH7+Eq2Dp0HqH5belUWlWvT61yZtMyTeJdoPUxIZRjkM85o
KQf0ma2aOUHrdUFWEq9Ygn3pRcDBnuc5X4F5OycdrXPR5VRJ9Rcd++0/MtVH41p+VPiuuxN2Q2Ow
LKFqTo40dCYkR8TK2eleJBKw/yOpGvYTpUasXuhl6i6rHwnXZy7l+zsffa87PcqUzOiyQx7cvxS6
xcxIEC2BXGuB29nSck4aZImPcc49C6sSXtx1YQjlXvQ1svRszwYm/EZOAb20FnJ4G9qRGjbdCBEg
XGT5OE9KqfGxxo3h4k6UF5+XHQRUomJjy2dv5yRS/mW+FbL5huuAeMqyQ0h2DX5qjOIrNHGUEzJS
Pfc3NhCfprfpcl7afp3bq26e0LoTdwQ7+VYcAzS+wZ/LnrIcH3cjV1q21xA8OxpAcr96yO8Q8u/G
ydVIOBaub76DQqlgF+ft2pBu57cF1h3hdd/Hb0K5RaZCVnR1V3XBZ/uuzAnDpLHSgiurUnTI2+aC
o9zwmvN+C9y4Ngzi6ylZ5r9m92V2+wFzIQiWInf8RlrPTRTY3rAOzGg8X5YWw5DYxmYwDEI3hCwq
YfhqnWb7ebGgnbUYbM7u8ijeH2Kju3m3ygCMuBoSRvyYfkiPbjZfCVRiQ3205FFYRtJ9Ev72C0As
n2C0jrJT+U5j9zTecU+jC2d1uVlsIDEgmHiYfTq7tgDgQXaQHiyIHi9l9T3dBvy/LDz2CReYiMtL
zpSBqd1PgWFuLJXn7PHBhYQ+5B2g7FzdC7Dcv6+8iJfb/VG687xFp9qzG46y4tw+vnhEE1LyvnYc
exiI4mV60e1nS/IylwI/RdnF+SmsKRKKWRDk5xs2Dt2tDrN1HMQ/Yp/XdP9YKK3nhG2xn0Sy/ADm
ZO/faUdaY+79RKK/6pYzYU3M9YDAQNPf/4W0Pli8jyXSLf0ink+eJA+itl9+hWtYOrc2MtGfz9tZ
xfuT7yNADEH79YJI5qsu5fmzYizXYifBnvkqaC17GlinbXya+1UfkScyvXKkilT6hpL878QW23ND
jMwtSY5uyk4F+0zNVZZvpxyRyXuu5f2eZPoKMjyVMNpmIiMc9YXrJLvtPRxweocvqOByakiDD/nP
yW+yg4/djj74TZbT5JcvQ3oahnefzyeTCT9WszBb/aLjCE9dSImZJPV5xZ6fcbjYRujDEX3jnlRs
w+N1Irpf7mru6Fe2tbj13XcE1L5ODRHtBzygsHb5z9dtrwtVCGx4nkqTb/Dk3jJoVSPn7lTWH7kP
ROHm071vsB587Gsq/iWCVfrygoQ8NsW3S6waoKuHPGJoJqEK6UozNQxqzLGrONXDyAFsp39unHsx
qeroJUTWuagHZ1ftZeyGgIluqovKZXBvJRWni/ypVSVWnunv2BYAzV90Re/rcoGZLytJDYpXfY99
7Ypv4PC/+AD0V+Id5MqGbtKRX8w8Aq/zxp5n31zx0Ljq+F2W/t6FmBeNvfwLuogBZFcLln2fT7kd
ctj7a3NRdY+S5Dx8tNumsYe9QtzrJaKBUHakI1RAmW6wLbRAEw0CWgly4IU8NR89HyuNTqxFlX5v
Sgq8ts4tMFRRhP0g1prZ6l6K1zuLRpL9+/1efo/VFSLxUujMSNsndMPeqLJVQZ3LpwLBqKPDK324
mK0qiX/kmhpG1gsZ2p2LOZHrz8HoUFV4V2OWtjCtEKrPwv0yc/xhGIeqfPfmpGiHB0VkYBKIFacG
BtscQJiLYn/FuiuwiIMlWTsIaLQ9qhH2LKT7s1WxH7wiwa3zfec+nH+HdPeXdap69x9bKpM4cLHM
9nCJsPq8iBvP47E6MgqZ85cfjGJVzE75xKvzti5vKq+K7uvLGh3djzSpbfTHtrgsts/VNpFUUvC7
C4ilrIX9lPqOwVtX0n/z5qN8DuNCOV6ZLsp0p/VUvyrrhao49lMIydVU0dYYZYpv4mqyxsFC6/V2
tE2FNtQIRQ/Nfxqv/cHQCZcEffEm1mb7in050hKpq1hxq7cfVhyftoas0Eq2aSFyb7Ko72Xx4bBT
WUPI38pHXIQ+VhROWqqj8PNf88F03oBc/12/VzP8Yv/VnJ6xzEijytlLXFshEPa6bDvwKKN4tj5H
hawHhLLr2qNeaN7fV9HLW1IhOQ4ptDC2QfgZL1HF4X9s0qod18Ud/KGGvXyJwNj+BrE1Nf9w3Un+
2zC1HGChKO8oIrGC6FIsUmHJAhCgNbI0WS9ftBaw16jme31CPAumZwPzXXAYLuDIh/mwvqkICfQ1
L00ZvvHcSA1T4zkD4/dtvHgPfLjzHRvu2tAHboWWkwcZmHfZJuuXCGpZmzRAzqTrDDzvaE39PXHz
qk2Vyl2sSzHZWGeBxbVY2J38mW9/bRtu0N6h1XxFeodTOSEBs5GonKqUmmW3McSSnqMuk1zUrMVz
Mu0MYoMPWhcWLc/2+oPk1xJUra93Pi9mN4yO8b85qN00wtjtkeCFWIGyhIaU8f6S4Tkuw/Pka6QZ
4D0/5Gb1adjSbKObylqzlFOkKyreVcyYrjdfAme3l1+P0Qs03QIr5L9i0bE5kTea8StRRNQuEPC1
XS6PyOTVfXhgzhVnA5e9qCdlxU1k281ld8w/gt/8MlxwjG6K0qmz5VxbWq3obN6NaJr/M/VXTqPJ
eNk4kMfnG/+CrZhY2T1SLX1GdPQQkLP/kL7YtPGKvohpxzYwoWIip4sT5E0qmmoYb2zGmDa5I4UI
UpcZPWFCEKji0lu/rC16/EetdiKgeKiwlsNtZX26vOlCWoZ54eMauR+rirUdL8oEyagyYQ1rw13Z
XMVK0JxE9/G8/aid27kRRls9yH99DefvE23Fl8yp6nYaHwBrLKc+IgmyZBRm8lK2lzwU0+Mktd7o
TL/Fq/g+AcG/Zaan7sLuhVxpki3GMpVsOOQl8TqfgXHP12lHj98BL8wWv64fIWCcb8QT+6MShP2o
knI7Qe1DvRIqg/iQ9TdYdp8rp36W1r4iLTSDHJ1uCI6SIF/jj/98fM75Ai0HXoyJIWGqWe7uWGQ5
hP18KFqtAXKUipS8Dykj7p7iIZh+44Ow0GgtGtg1Q7eNyRb6UeYhQz+cG0rMQ4qcBF9Hlyuy0XdV
hGQpd1L9WDG3CZH06R1K1GAuAdsh8eg/8by/TPkwkHwpcjrZz1bFslBC54X629FRET+WYlBkk2R8
ufhueJmalVqlZv85clrTdjSk6qfgdn9aRoEHc7+c+Z6UxSrrYmUm6IWY69xI+t+jp3H+kagn+/GP
QihFZVCGQeHZT3SZ5SmAotmhuqt+XD7lGw6uYJyM9kdLakcVpBA2Pmeb/AybFx5c4PmSC7WdGup+
/lGQSUSBMK4EsyazlXp+71iiYOkRa1bIWxC3qivKVlKzXB2nAuKhGqpm35Wo5cgVXPUJrv8mqTaO
kSssVZeRDaAVe8I98y6nsKyBUvdCbBBHeujxE71A2EJqOcBeYxo8rknoJUMWMybYJdcyHhqEhXX0
XPrGRdhAobX7Ia1aVf2cBOlRO9Y0oh8qm/aVNZfrdmQFUAABfZ+D18G8GdS0teM03dHJysn3W47S
gQ7f4jEAuIJ7meynl0+ii3ZwM2Z6oDhthBjF35uIkdFrZk0Yx70FH7+skdonhsURyyqmabD4vY82
1dwwFqyhoiCr+CcJCwkWssyQ2tWb4WUngsLRlLDQHS7DXbcjovTe7eh7xJy44AfHplL+GoM+KSep
QNQ3IGCQZ1DFDNRwz14w73f9WIP8saYL5sgF0Og9mcmt3DyUF7/Lri6sI348OkhtiufwLZf39EIH
QS/XtI3ELOyU6XzK41j1WU83V41rLWeBkAsAmSPqi0wSp63jIeRB8YgIWBbNKXn7iAWiWaxqgLQu
9I2DKVJMf0wGi97xg/XN/fEvr4kA1qrg+bvtaPm+cJ9NNG/0xLl9P+zOs0Km6wYVXbt/h33XL705
R0BYRUTX+7vvU1XVcu4mOMXVA/8FfLK0LjO6vj+a2Ofqs70v/QKOS7lSobRs7KvmHNlxueLy/QVE
HGym2R4J/XlvjCltknwBxfP7xFt8Lz7OpZidW9Y8rRAYS8oSvsTSfrAbnuornq5CiCC7fk9y5TWC
ZhL8UtTv9phdPzQZ0ju6u434qH0mWtS3IziK2+DYsL12KA2EAJkdhiPlWOiARgyvh1zt+LcNMfCF
N7nGRI23UMRUHBcnUbobi2RTyK2h5xJRvCs1SsqzJqpCWYCsnLhRV8B2e73+dxAjOMKttp+yR3MB
wnW1Nc39SGs/dpIOtgdm2/Tf4WKEK43nH4tW/It2t9CC0iQ7ulI5o7mibekYIgpOYtrm8m9C89z+
pF8Nz3ECeGugeHWTA5rbN4OFfmQrflREgDkmsC8q3nZkvjGd5jC9kkRCJACJGJQ3+CfpdqkRNCwO
upJb/wMSYQxqhx9QQE1CxFgAavfk1nUTqHHZMvxSlqpchfXU3KWB9ziHEISBf4ItfY3hpcmBos2W
m5NGKc9jiJPGkLKlZv7FsRqpztNcb2VDd6qrK2X5W0+zZJmm/Hhp94goaqm2C9Y2c42rDqtYkKz5
I+kAkIq1BbN68pUhfyBA7IHIPVKQ1xu1pqHDo/ibr9i/E6vnB8oTkB/Adoru/RyRgejlfJXG9d++
xqqgWOsiTj9l/4rRFHqYIfbhd9fq5LEQi7a4eQhjyLNYVK/WSNZNkstpvpIfQOffY8MaufogR+CZ
k6Mtsk85AMrgW8Sm19Zr3mJ4aX3XDnUCj0Dwr24sc302yedOMmGZVxbcnJopQlldndgd86O5T3F8
9WI1dvZZOCUIcpMe4RkiYqxl3E0GzoURim0Z7m12D/r89L2V71yDyZm5Gnf474QZGJ/NWC8WwlTl
D+FU/UxUSr5zRprM1PdMne6iA+BTi1RCb6+2lcoRw5cZXjAiM4x/bDbpTDqw8gB81omdHL8ezHk5
9c+sppuH1y+SA+Hvdfo0iVvkcRxHKbhHHQzcPk8NgQnlPDNMeC/O03jTRsVIdnNkDmym/i6dSfHV
yNMybaNCz1YA+KGzLnermyzf66KVm29xklHizcr7sic26XfTuOszQi8A3P3OfxXepMTb9RCXFx4Y
LiaEUmK0FtKv8h16++D3Wdd0Od11NT1eFj9NLe47eimRMjA4u+wtVoRaWSEnTEvQ6qH7sE0uW4Kh
pKJMjeFAKdtoRuDJnRBzZPVrRyf5HhaI7erbzqGnr4vEfVmaQeyZGq3edl0q9IpZpfogiB8nBudy
SjtV37bO0VKyZmGKDH5cTD/LpoVlCfqGRdjLoIOJ/yGWvB4kiiptV7X/lJb6j+7D0MHThJ2GOIuw
H9D0+y0ETwAg6CXTY3XHzlUO7zRiyANHzt4eKF8Pc4vq2YL6JhpYAB1hXuX6u20nOvtSplngpynb
nk5iSUv5wG4tQ4KeJubwY77TXBiaXz1ygEwWsp03fUVhLNanKlWO3o9tBUEZHBSwIZ4v543Z+PmL
4gY8ER9YOfdtV0dYpZRxP60Hx48gQKYTiGSBFXfgte9viqXwI5Fnbrpc3clN25R6zgnPlmaQKWlI
iBaIJcwopicCrV0tO1AX3dVOuFk+3WEkAtZbEAsEINQ60RAEzgKJs/cmOe6xlqYF4pOlwYIG3PHX
qVQgh2gGnGu1mLbI3wt0hjTZHg1BC1Kzay++dLzj1BhVXNmKDN69h1jojGYSsq8mESWkZntS6+Ra
WEShllHomJzptYhiuOkfjhdA54QT3LohuoGdgsmOaLDQ3fTSNEybxqN6Hz5bZ915MWd7rYtwfPvK
fSd1By5A1q5Tq/CMYoWwoT0MS+mBdR1hQ9HiUrEw8C316ei4Asvhmp5U7fNIlvcdtynM/SVE9tWC
BSODa/N+oXPQpRWh/LVte90w2TTjHy8CSxIVP92wHsJGLp9nghEYrEW4TJ80E8vi8a9MQLloQcge
oRyrgDosVdzmRpFh2z8sl6KWfJY5jtR0JL1AjszSVJgVZdDz4bgXM73JwIqCDgTJpSdWu5OWGVRP
dvRzgWBaNSnnzo+Wd8k75g8vjDbsYUhNjxBiiluiZ1xQgq+C4YSvyNMb+GhX3vXeetMWJOMTBdHB
7OCNzgDSLBMUe7RLBG15j4y/7QJQZElJYgjnVcUyFmEX4i2alxuSqiK5snRo76zWquUsY2M289fi
ESqbD+CRLt/zQ8kWseWHb8KSowFO2jW8b+kNHZdMcBKI5VEIV+9CxzF9w0D/UNSpu4PDlTSBMHFF
JEOo4N+75UW5XCN5OOQwi60AhMm7pyL5paecpLpkU2qw9yE1vvXTu/pJQ2gK2D8+cvejDqUVz98a
eh5OkjcnKgfnnFz/1vF1ZfKcMLUsPtPiAa/5ols6ttx1gLWLwiCxkWgdj5toN+1s6kEy1n4cLxr/
IN/63YJT8oVRIqVL32S/17GXtAoPyOlWSe7E9GUf0M59PlHNphWkVDpV2Wz3vUlB83w6CZu9beqT
nEiL9XPZeawf9fW6UMxsH6VCPn4s3s7pZjoTf1KCECXlRPDfstFtsW2s4uf3dP5ViW2u3ZN9lkjt
yeNeXzo6r/PvItlcnpalVXwVnV+v9s70k9w9B+d7Fsm9jfUzy/fz+WebTePsO4ncuh477zo3cMw6
nrdpoVDZ3DDZ8VXlbGvEKYvu/L3G8nZaOOm5SzMLmr+9mN7YtR8+iP2BtfViS+X8xsJ5yvwUDuvh
gmjuvFr/LJIXxsI0KK2wHWzX6+okc9SYZk79fSHeusYepsvEOdHwTAabkoi6WKewtcTq1U2l9KSJ
+W/ief27zJ/NG9MVbeR88hhtkuf6aqvDWnWXkxwt5KnQPOSyYKtMe5I6tuL7r0Ns3zgtAR7yPU6H
POaSYaa5vVoAZfBYvvq7czjTW1mUYsIfFtFOUuSk28TouNJNJ5MUWIIazy6PtNzbZ7yf3feWFr5e
sGz7fDG+vA6yt21reWnlX66n1NKTXPAgXXYGrsW6dIw1sxnyjAScjppmsb7Rup3Lz+yr/LD8cAs2
E5Ob3E3qS/Ux5x5djhP7VdObnrxD7zOZEFYxufHnAwrur0dpPpmzVlg0QMUwyRdvOyFdKXGohfJy
uW1fT9ko/OzVziqae7SK/e7juvALfmUS7SckPQdWylF+31vIP/8538MO9YUwfZnKFEjzJYxhP38v
ZFe19HXT3sYKlViGpOAV3ZMAt48Jpzl0Qj7D5jw6JSRx5q5f8TghW4rbrqAHOh6L+/m9ffcsXzac
qvf3wjr/GZ6Zuyygx/L7dIzVduda4bmrLJckIalXOX+xpXa36Wxyz+Llc/E6DTYxq3Du8/L+DNa5
i2s+A+CWQsgez24syRaTv/08bKdbFw6SZV7HORDnekNgv6W2uzQ2OlZKHqu3bDLKpQE+ebvAr0ap
Rfl+t47tigbMHqKVJyWcgc2tlX4qVGcJydlbeb6y4eyVri031/FjkvXl51vnuoq1Lpc8FqtQSyaW
m2r8Ilo7t+ouJGwl1qlp6pRgS0k8WotJGgx4nuM1EvNSOuPozDfT+0k+xil76iz3FmVcY0edwqI2
2W7w4G66RfZ6r+YLfuv0ybKJWKG6vC+HmdTy97TNlZ6HZD9/EZW9zS4HlwUq8HTu5U9oCksEdqtt
N21pSWF3/8plhZ0n5wTla5mYt+YlBGUepxPD4er8KO+0oiuRG+bi9LZ899j+R9N5LTeOJFH0ixAB
FPyr6K1IkTLUC0JSS/BAwRXM1+/BROzDTs/0dlOEqarMm9c0kiHo4SEFXFr317J87tlDV8zRp5vK
IbxZV9s7pOnak0uYQDFZ0+MuSo+GQ7M8ngW1clBSWhR7vwEqSqwftG4hdm3xM3Mkb8Kf7IKdGUxr
PiBq1571z3UO6T31twWMtIzJtgWCmZEP8Cftn5gCl+LJbT9Uu/dIbfJeMSBJADDdLwBlM3gZwn+8
1Jo6Iaq0cNeP/w3RTsv3k7l3iYkgmYKXkX8rx5szoOuj++mndy7ATomaOsvhtdTP/GiuSut3Qb62
iaPmNGAMPK3sv94hP8qa9ZswJMr8WpmvUciBDqylXvNs50DsYexXJlslnIUPGoLDBRaPcrbSXLkW
gUZTT5m4URjPjecm3VXdd8R0lGPEWUXm2aw/iuSVLVeIEwb9jrEfQTOqoyHWBYZN3nMPuuXDBber
3Sjutjiy0G3/dXQ/Imy8QH6slW28yYass4kGl0pV/4aYwJ7XmF/d3E53SwUVhO3Nu/bxwyEdKl83
JUK/I0TP9mCVe/78KG/TpXQfESiKjlspULPzkZf/uOk8ssRjnn7K5KuFLbZ7v9LgJ3srvfHIOxPl
mofTGJ9yyau1sO5jtmvqL6f7mY8Pp6VgThlJz25PFhV7zZQIb5aa4ZF6r72/MERdfKDESSUmpfjP
Qn089HOfGDMQH/ZF+ma5pxp7AgZWdNfezpf/EgylIiocHP8yKDX8FVqoYtoo8aeYhDI55CEItux5
i4ZSx0fp6kfzfllFfGYTr6bwyjsRkOdl7I3ywOdHPQYUtwLIqbvk2EUlGwqB2MCYQjzzIHgHVHhz
+ULiFvQJZS8n8J7JajV+Ts02q3cdqPTwy1uYtt8FBFIn/k2Dt8a54ARgvBb9rxk9VLNJyEkeNzJ8
S6Jj3D/4Z1oiWVj3/41HVGhxKj473ZuPkM0z9fluCVwc7SUMPM51XsmZaoNOxjrMV9gH79zwWIP1
eo7Hu2pPRXRO0ue43xbuYypJ6+WjIcI89Oa3gu+U9LA8KhpN7Fwpfr3p1EDyGLdOcNQFHfdG+atc
7mzzXAcv7JoxgG/03JfD7FcS+2ePR02wT3DggbFsJo61TNxl+1Jhz14Rfo7PKDantN/XwbmkNVNj
fc1F8LIKsY7lQe+XGlR+gAKLlyMW2zJ8d8td5Jz89DWRj8h86cofIa5pTGdspzTflg5KlF15UdFW
ozhHl0TvaopLDX0wnPacwXa5TRyPT35yyuOQflnmPRDtxhfYGETttvZY8Llzn4us3Jhgp8BObt33
qkt/WrZH42u0dkX76cuXrILVdLDwFqk43Ffsc1Oyiet3Yb6yWNiAANDMac0SZv9j8M21sQEY5WPe
BV15Fc6hACKEZQVDv1qyE+rTBrXDfPvqM8FR45f1B18dbQ/NF8qSNjnb1kX0xbyx1MXaPWjoBdKv
GP6tr/mLXOR4EjM1DIn10T+Uudb4TuLWiiMWuoik2TOykBgsixAy7AWsnXKOEBOK6kRXzOEeTFtq
HCu51CCOgBCgKgnZwrsuuyhEqlWI5Ui/KXsTurrJXJ0V0+3it47OOpIPZ3o1Emc/+r8Re8wAk0/v
rUNexYfMzl6HPsQakyIPddi8s4n+zhFT9GqZwFyc/9cZyKwLV3/oRf7pe9m/tCMbZQymo5Q68BtG
xrFxaoueIzKpL0Vt4tsks3OohdSo0cfgZezcKXKLTrknjf03dopVEdNFwf92gvFbxGgiFfJ9aAIu
IH3tf5rUZw6aStEr/C0c3h6EyIGN9rhb1hyTafBnA0oMwbLsWpCchMC92v7oMyAdUgP8KaXHtLWF
bIqJ0rTD6we7gzS9j0W110311VbeJq9ZpgJWHUTz2iaLWxueNB9LseGfkeL0PiEjibBfUb9Vd5mr
RltQvg4GwyOGU4HDWcYRodG/jd5TbH+anNu8MaERoI1RCLWMF0WVbHMdWdcvSyrJCUMFjze+8wHz
PNRlESAuQEXdrvwpPvqDOntEF7X4yI5HN/3VEiomB6571aNLolupzFXlcuDRtVmKX+WKsnryTi73
r8K8C2dwbkyjwTN3YNFMKeMNfp5eGBvbyB4lr7XZX/BAM52JS8RkMM8BWZJYwxShRXqOYA9VN5mX
bf7WMCz2vBxg+lxMsITD37Z9dUDV5EeHCiorH/M16QeL6R3DL6msp55RaNKdixjpU8l5URJSkbjz
AplvQ+z+xADjfQ9XQ2E+yloowduM+B+F0crQsVA3EN4F2XleOFrcP3vam4/cpK6ifQiHOLWwGc75
mRraZniNjU9RGrIr3qrshWf9xJ+POdNyvVoZ7vAkNCpVoiR4eGoAtJYbPWQb/VfZOi/ndFDVveJb
Gw1AQHz1VcJYHHUWbJ+MnS8w92EC+se91cp31YU7zY0poatjghRHzroShqEdmiO4Tqz4nQBLLn0m
f+7sskLUSVTusrA+WxHTC71hn4pIt4rSw8j2M5cm8cgQW9FKSsxdc/8cpcO2UPsAsGzuaQaDszlN
tk40Lbp45ijxbVAo5RXB7IZDZcp9NtsK7rJ2zTPtU4UBfnn4EbDF2sNwq4T4M6kX3Yx5XyiX88+p
oBVXbJjqVWJmNFTJmi2vrT5y/eoHMQkiDewvJr1CW0QazYujr6MRgCMpLZjs2rsaKQT6SR6cwNsX
ptxiVN+U2UvQiFdbMk32c4AfcUvZaOclFRawoNGN6dxkDvQ6hVnlMIsfPIqINngd/AFkQmBndTVL
+KFFuHXa5jQS1ETJjC0FHnCRSQyTfjS7CuAOiNqIsYnz0Q976Bp196G0CPx3YicI5VNpZe/5JJ4l
TPaAtWjp5imMmRzGgtc6zMFCAhObPFv/rk9j9CkF3sA5wSn5ix4zGHOZ0JTYq3CTzchhTyhgiNT+
ugk9djW5cMVyYp7l8EWCrnV4Tawv5ZOHmqqzW8NyMLHQb1lkpDeCG7QBNoRNvSyEu9G5qJbGxW9z
/wmpVFy2ZyT5So4wLcFMReDgOYnSJunvOsWLHahn1SQhnMYCSyqLrKIw+faTCtJQVK+ENr6ZA/2S
aWs3X2fh9hHORLiqzAqX6VWz5VZnCRTkctATxTB6JUBAZmGbZIMp+ciksXIAn4CLUaXLMlz4CBJo
AIgQYLWijkxx0anxwPeG16lg2JAK4yAGearZwJVDbFo9LT6zKHqOuFrvd+4ee491XDbrgglS234U
vEicnNYUbozwrSw9qnRm6OjLFJVx6n741rBuQbSDmREf3PimbCMoBig9MmwH2+JvQKcZu9Wmlwxl
vWE/NlmKsYy65x1SKh6tYD0Zo0ed2ABYzSBL56b0hU3zTzojOoIBAhCHyQZwsw5C7NVK79UX9O6d
KWh6WiQ4Y45Fgvc9+d4uhHfh1Kgf+mumgdrkyOgBIIqIxLRY/PMEztSbvn+zqo2lODgT4xSV/pdr
QsPJdepWageV4SMhDrYNRj2470NE1zpi9k70ASBa0BM6huhABYzkAFuMALMay+TdWfUl/he9/k23
NqJFsqriva4WHYHZDv5fOy8xD0bUXAN+cN/k15T9BgDmxc8tAiIwOOs/DNKoA762luAhq9Ek+RyL
5KZV/F4//WQpHLwCOgakoBx80Bm/4xh6hOxW7MRcp8aqNWJem5rX12hea4AFqvjOzde9Pe2jwcPW
DiMfBsTWZH7ELm2UPJv+WRuf0/I5Lp+D8Sz1k0iOXbvXGJ3aa11cAsiCLmozTstODCeVYUYo+23g
wECTsF3/vAzOXEvVRKJGN/10LuHRCFIiuXRdItHZ3jkSx+aWoiegUJ2xsdhml+U4CtHuEZko8n3Q
vGEkOHi7XNX0ERO+8d7a0K5mpK26ljJiuhqcShwCRmzshY2SHtkrxzV7kxnU99oMbokMNo3yoUYm
H11Lm81LMnQ5i4NE27ZBgLDriTeU9FpTrK1cjXSxv6LZ00vbisyPQ9DtwquB3cb0jPAm+wMFwvFp
qw3nogkXfcZhacUbgx4hKYm1clnCgQ2GTO4eM2GHIsjPO9Tbl8h4A5KMpmkX2xg8pSRjkZGBrpCk
PuldWyNYVKJYd9zLwBg3GVBPTK0gEgRo5rUT/XGk9Dfsf2NApAsBDW36qbevkzXvQ4eBuV0zMs1Q
2cnltFWx9eKUxs7myOjU2Yiv6QDFVxyGgKGJTUczfOrmRrJ3cJQG4t5i3aolBZQyDioLajkHle6J
NfWoNUIIN2jDq13N33T27A6KVV73MCcuSUDuAqjWfE47ZGzlyYXF0UcumgVGK657LPRm00fYjTTa
Sy2guyGvySpxix4eUHdbxRtIvMd4mgtKGiE/bcCTnNPI4p4fQ4xWxkGA81LTmc2fKdNuaZPhqNBM
ddgmma1+wu0utRjiU6loXb4tAcxyUyOpITebi29AzAZgqqgxVMr1CblpxnRp0qBBjS0NjCToAJo0
+Uls+MLXNlgOVLFUs2ZCjG5RP7cteqA3s+nvScmAuAnIfwhRqdTFvTB0ZMi9OPihthqseg/KbmrR
r+FNL9Lx12XnvaVNu58GtRg15zd323sSC5I+sFAS8urKZmuZ9j6KZryuFcXCaJ6bdoJRhgdANIH1
j4X1QA7ftH59Mrv2t83eQrHIFWrabKtV8ZM/dkuKRkGiTG8dcx9I1X6P6k+9+8taqFAU3j3qwQRa
9fwtBUk2k6WdZtiu6d2XGIhdcNGkIQXWuEZvHPRs9azKubJvNedg6/XK4yTRO8Za6cnrxRN2dHpF
GFaL1w69vI9nXzeNuGq/j+n7lFMyNr+pCx3c5wQYn9tM3ytdLbPx4PBCGfrZi+Mlv3QODHXXoejb
18Ow+u9EjBWy4YWn4FOJhq3157+yGSr5/MxriyD5QS4SYS/n1qzq8U0a0OOb+7QLjoPJ1p3gxDEU
2PJH6GLqbluXxg/qLVNDiqgKeMzZOWAOA4lDpZyNSO2w/lAEmaJ3+g8u4SuaWrU2R65KT/bePM1h
5OxVlNV2uZ+rDEEZVFjRylBbao+5weaWzLtJHcBqRl8VGcM2QUCbE9MNBNO6NcDIKsKbJBm+IyG+
piTb5fqnHxIi2XhbeoFVZGf/5n4ldUPeg3rvzAWSPuof0hIxVrMgUEG0MztaXAck2Sp/jHrYi5L1
ApoS9iDSITNwjROYNbY2/e80sJ4Aq7QueZEKCW1sbJS3CZqXEUHjqBvP6Nsggj5bLvJOsEfhyleZ
2ce54nEw6OuMAMDHx38QiVwSjBfDqS7KMmirzf9Oe1196+6bRmJsbaptqfyjlcO2zyCx8kwrMH4P
06+uZ3ZjhS8ihudCYTbh3201HGU8vdJSm8T98zjZNLd+TvtgGb5YdDBNk16/rd/sUefpZ6O5cJRV
920q7T1z0gEjMg3XhqR6qgBX/bRgVC2j+2ggBw21CTJgPCLlrOxrm/Tlik45eJKSodCAcSsroekN
IFB2qqR8ZI19LoX/nQ+49rgBxAxds5FR2t0uCopqSU2bhzNd4BpXKBdDb2U22sJtwZpC5FmQUNiB
Swm7E+BzQu4kS+QmHEYWzUvCxHL6Ee5rRRlHm7v0+uYQO+Il6VG/OxqWOtjqWtaprvh2TYB+mCeV
TCV59kN1b3TGkZF26Kwve7jzks33yn7X9IyZyPjRd+PW1+trE0/fpawXtUObUGRUe8BrHhmh7aoO
UGATvD5iBd/8VMmfleabkVe1oC2OXEWmO9GXQbaZt8rIOCdwMWZQKuNcM4pi4zvWIkvdqx01v2Vj
3UzacA9hkIjFX20xg5/ibVnpcNG7aFvXIVyvQUMpggwjTXnzRXpockYQplus7P4jTyFE2f70JsT0
U5hNxJasHzRNpE+lGSEohwhsxK8tqaPNOfYpYLyaGJXiPZzSdKElDiyYmLRlm5hosYx7kj8SdUyZ
5sQiujeRseuMEu+ekAR35Caa8y/Vk2SWSRWjwO4445vqjbf2x3gjzOw+Rf2rHZTJusuTm+k4tyAK
j0Y5niPVIK2qoeqWRkJ0EmYETf3puEm1lBkGagJc0IrzZdP3azsiOLy3k0cZnybl4tut9FtlmNWi
deXsi23m7loqMoqKnv3DbpiF13hADZdJYf4B0mrGzTbUyHBhTqg68Ps0qvZVHzmLepAEV4zets4/
Dd2TWweCTkPg1SAxiWYYtzDrqd4jrw9B/Y1Q2wUdahYZHewwuumaPLbhBDEi4gStsnE9xibMAUKO
2qTo1swXdrXv1BsZq4sqTO9pVP5VFSStZQ3qgQp9STMU1G6AOIMqDqEx6Tffaj8bezzEfvsSml6/
poh6tor2GCTatCQ2Niy0X6Fp9+kj8XYeMzJ+Kdq9wWgMib52G9M9v6P//5/8Z0l/wm/Jdp95u/k/
cAnwiwRuvMUqtUP44D6evmJv5La9tw0lbm6QAeDL7lwm85BU0a7X7c+Q03npBVRhLSaOM8m7ANfa
8qjbhzRhXhxKyiqztqmcgT8s6bxQxVmLHL2dM21CVW6mpnKIEbKHpwFllrC+AgGlt0s+kAjFWLVl
xasGDzYCAvS2hUFwLWl25aAve8mPyvtdz9zRhn5S6tAhPbwdYhr7YVx7WXayAxwtRnud9uP4pOzA
WtQSmlrvXzroe1WOxbDDoij69yhJsdQJkEhGwEgx5WSha6fQFPc+wKnArIo/Nva1a9LJ+xVkr4bG
pEy/aHO61HnRQv8sRcYPt++5HO/eUA5Lw0NSUQkMCWL6zvK3r4EM9cjaeo5/6husQ2TQWPSoyESh
LLJJP7uEEvIZAgiZFjbX5V5OuDH3eraTdnAZhb4zJPWQHKpzaU0N1roRVFRnYcX0oiUjxHkjMdWb
zATjJwvvadqVJtV/Vaav/JxqskvZuSWV4Vg9em14ZH71o5mYd034TBfU5WXD5zflp1M2p7gaS+R2
5b++jVflhHGFD2lTQ99sc8ImGZvQxHgqsMXS8byLVeWfWQZNsPnQfOM8JbgXDjDDJHP5TrZHXy/u
kZXix9ksfYyzJBfawWvN850m4MubuLU58Hdj6TNYI3Qgc7dWGttLJ5GXRqqD4zhHbTAWBVSO1lhb
cXMYFUdMnXh4M9ZMMKIPUeq/+vg5SuQdPXNnTW2rmIUbDNQf5toa6Jn4Aou2L/e510Ac0F79Ijhk
LoP5AMuOAllVLna6KdddU25qr7uWfQpyrm6urNMdfscmj3aoqd/sgXC2nntsM7t1ZPrVTvF7rnFG
dRE+YaG8TmZ46+dtQMXNl1VwHmnOMZBvyWQCPIanwJlbdCAIXo3yUbjfdpFcrB4HZe6K8o3vYAI7
H6ifdX8uPt1Vo7IX2SjvSegjs8ns3MTIbTxwduU/O9oQPvV1dzcYCcbp+BI7WHJ0J692Nnmgry2F
MtfJEKvGBq2OYV14vV1J+O+Y4piXgAEl12hyvnWP2EBj4yafSd1SyBUMDfQAJYxZac8arpVV1F55
z+HqRvkGNHvHW2E1oH+WSVtcJi+qzIEWQ5I86Ynz2TLR1b6HVKztvr9r7Mu+7a1yD9UQizE0/B+H
qw708rXzy52KK33hGwDwsY4Z1lhcup5FHY6PLrN+5vvDqXTOIR+kSU8dVv20ZQcQncOj9aZNFcoL
s+tjVuC/YxQv0YiLX6Rv8D8Eenfjq46EqsmPrRkcHL/a1DFecTIIEKER69vSAYaZAMbgDngyP+pY
yTY+eZKpvJrYQhZ5uU8n5hduc02k9RfAQhMpfuVNZl9zHaqPsGOTsio4WuZ4t3F7NcCnIKTJQL97
8ZBuZPop6oDOLTNgWhDIM7pwMDrt2XO7nZfGFKE12jSWbV7zhs9/N6n7nWcazzg/Dnb50Vb199Qj
sPETRgltNBxSXk3PV/j4eR+N529rKSBBxOZHE2j3JoXIxR5TJFhleuFzDcaR6nIpI38VVP41LPtP
0/fvroWvRGh5FzHhTKMZ7HrJaxhM5/lNtmrmg4b2FAwOZt/sElkyI2w+hrbDVuWt8TQM3m/aSTgq
0uYFZH+2V50XP1vSPZdZ+BpplPzdON/cArZnUT6GzP3OqmEf83C9jgcq+z/POZge4v9Md1aFlZ80
2IehHSHcpRvzrLVtffsRXYv9rXkl2ssIMZnwbok7b2bgc5rTLkLuRlnbYlGl48PPYN3mUMoBB18w
lWFOMI+Kkgdn2t4wsOD36XVhKZVkWk+nuPafu6DEdm3lifLat9D/7J4+RcpbrNpXdxAYfylz3/ok
FpCAHWsAlUFVDQulTDBCwHgHlxJXfRK0oSoE07jne3+uif8OqL3r0/bDOmkMgBGtYhri1aQB6OY5
duYXMCVptwCCFg3ZVNbRoJRUsY/NXua/WlCvKWhXU8FJoE2QP1lwmV49eORqUcbpG3DJZ2fqu9qC
JW9Ya2HP5AH1nIaATuFw0Fz1lo8UCuxBjpBHsEwbrpgu4mfPT9/HUMH0IunN1U5DyxEXWmobFSH+
L6O4pJxVcWKsxsAn7KDHr6Q28F6FRC8si5SOFIeZ6jO3q/c+ri71CO8n1CrML7HA46gqnqRTbHq3
Xxd+ADPSWdH34qxEo1lnJf3MKkxxRinhMBus2SHiQBr+KjbQIvqphH+zq/HLbw1IG8adrG2oguYm
96pZCAv4P2oDpki5+276AIRFGv+qUX8WnUGuIZZFahWIhvUW0l9zcLNDw51WY3mXDBCCTqCib0ei
X4ddA03NK3CUayz7Ak9RMGOZuvQ5xU86TeliyegTzMH0jtkuUQYMhV5SA+Zvi++hik9W5SwHpQUU
Rd5LNUxIpNNFOqBsaQoL3M//lTUDvwnCCX7FjWd/TVEL1dFGbRDSgvY81Ag+Ve9Hnz3WT3LEUbF0
mSrEjN5J9/Ha7g0crWA+fEtDBmx+KL6sxoITiUSuis6CceVTkQuBU/7KNcduo+D/pYxI1ThdwhBG
+X9fXJdnv6yA6eAVkrqU5AiPR5K1HWer9F94J2PKQFMTMDMqxC9GExPmQdUVs75UVS210nivG+84
NfpGy6Fp1tbSiJtNa6YbTSbkhdjDdnTEQgrxoRr3Zk81zZdNFUnbFhYfpmZAGGWi10zmpvXFzvRf
+oiJvliGQ3xzEv8aBPBIW75Aj5+Bn+JjnmGNZYm/on30WB0w29kmGEVxIFFQ97s6Sv7sKX/EuoWD
O7p1+9+kGevcHL/92nsp++6HLmBhoOjIQpZR5AAuVd5tMLrLmMJwDvLut+QR5lq2MX3xL0yYlZRI
QCEp/pT+8Bb5uDzKYJsloLiztHOi8k7jDDcVta9GfZkZDo2qsfOraFV3YJV0PpCsku9JxxOzOWa1
uy+Fg/3H9MNU4zWoKCOyBrqfHkG+gtDd1mgxiA6lt1uIlOFVLr2/ocUEhtePRnpJu3hUnf3wU5ZE
YCI+PziCcqfEHoLCc9Kpi+mqyVEWKy2d0eOg3A5w5boZS0luYQC60sa8ORYIHG1o+/DMk4qypXDs
Re4QHUTmGGc9TiMVO2AM9jBR6MzcUO+3o4dOCN0wmDB20bnXyp1fBvjEwUQz1AM+D2yazmO0pe2D
a5jwsD1EiaLkopifS7wYzRnODRctzo647M0f6ALDdWyMZobPENz8VlUEX3zBYwqLf0y3NkkLqsv/
UZa4s4oChBgoJf+tvHCRVmTB4JOWQEanmA0MvGmxwdWuiTEtjaRZTjwnpoP41ZIjD/3AdC0cZMnq
nozFVH9YyVZ2YnNgZeFNECPCx98wQdsHqGqMKehZt+q7ZOeLP0zhTeawXfvKDwx7/jyX4rNhez1e
2Ub7QlVydsLmEBbzydFh7gR/kiphzCnYP6SOIr78abz31KgX0NmeR8iqGiLKmjl6AhuzYd6q5Y/M
e/aHC637U8pfpEQFV7SewncTeF/D0D4R86h8WOd5/FRWTESOTghkyNU3zd+UcDr+hvV36yMZQLTZ
tIKkNUQApKwb/DHOUqf8rSN0kpAMY0rEijM5AH+bb7uAowWes+S47YHl4jkvmQ+an0pHbV7AhS8V
vDh0SyU/vuLwkYg/NTiE06SdgM7D6dTbH5HH3KVgpIAZRIfLthTtykt6Btn6wkzFbn4yFA2oeSIL
7VT7G/I1U2TIRd4spdEAQiLypuUb8+ZGIRikFJl+3d2ifNj2MZFcHCwgxl5nrpK7GforrJ5BHPym
ec7saV02xHTMb24SYw8De4eZRGAznBinYhu/8WSWgxyxBOwGTCoQH80rturqm5jHFXYe8AAdCtG2
xzMXsWJHPJQDoUxqTE9V+t7SomGYUaJ7JX+pKEw0joKwdJEXt7xh6oOJlx+9AgjvNMvdVPyh0tXu
dZWcBoOLbd/MuNuHEyZ0MviQhX6wEXC4FqYf5oiak87IdeFXyVZ/q6OXLMz2TNbPAZbvjq82Qdh/
Vl661XiwTuN/D7Z6sY1uk0zUcWmuVkbzKPB0aqN6Z9Ex1KX1B6S5yYtN0Id76tGwAovTdIsVlxrv
hbB3na3fwrkrG8KbR5PYY70xugAxLP4qmtZVSv1WDuCa8KegnlxrpAHkNbG19oP3bqQzN677EnPe
H+adllG+WVraP81busFIuhVET5EVrm8m3zq2hUA3OOn45aDF7iiUcLmSyWWoybYzBfrFAMWD6e+z
ND2IkoAaFxDBz7Mf8higOrOPj8UpVrzVOeL8OcypuPeF8zJ/yGRyHwsKbTx1er7PfOTplO2+SRhb
0TFFADQhZRb1eYrn6ahH57Rq984wUahhjaLp5kJiC2WL7Dvo4m0GNlCWBaFDur/rGpgmkYTnhJKg
hlTqBnH836WM3LGZsmA5l2qQ+44MKGk14VZ9+BFD6flOUe38VEV96wOk2HyD0UJdXyQP/Ncil0lU
ADkmxLMuN9Arh/qtcadbK6/ehI+7P+GP07C1pFq+9tR4YKsNZq4h4OR2MNSrJdiheAxlFx/MqlpL
D7Z0VGvQcTgetc44Tln5nAt7HWCrmANReH6DjqOGhG5XK8zASrcVmxknlbq6aNwBz2lgS/V0eXG/
aSLOQ9diQodHqTudq7bnEdn4v1HZ5m55zvLshsutqJPvpopXBvLCIK4/Wmy9jRa/8NwMzhqQ+hQR
05u6qb4pLXtBFVl7BaHlkqbRTuq3gZGeDDdDOe2A0EjRm6oHsMzJaNiFevFs0LHMJX3hMi/jLY+k
/mDH14nVMKHQFNP01Njme2WU1xEQwS8e4UBKUoCtedx9RYG4lAMyr4yBVuDlR4RiTfoWlockIwk3
zs4iAuRGGgpKe4eD9CbNX7fv9mavjEWUQuUGVc7y8VxCNRbsJ00H4hV67T3npwUCHWvOO1N1+PX5
HU63CcaNrf0bT/mRaRP4Vm5vXEX3n43G4iPx8/e+wd3UaN1nFQUopW51mz1EFGHIabC/qtca3Wo/
tq9dp+iRiImf18OsTfGxuyLZJ83kwc2br7jHu0LX702PjNEA1/Nog6qwUjDl1ZIHnPn13VZUfl3u
YUhGv28JPKKi+uIkLJJ20otFDnzg4v2oMf5fdGaI8Y6hwOrgU8qUBzcqXoOor04Z3fcU08f09ioG
zHeU/KqLeQqkgAjLWL7ORjtQ4oEJrFPM6H2a7G2P9bPfdgwgJ9Q5ysm+xyy6JJGLvQkEfPZU/Xfm
YVj7TFPwCkPOmSZk5EKfV1sMtEQ2vgmo8637GomSkJ0Uy0AsSYXyf+wUemEzyXd/ZGOvpp2QHBy5
LR5F1qIkn0A0A23EW4iSAN9Lr33WOWnKJGKMiT4AdDI0wr2cueItVnSJefULhIgFdixd/qxrwbnV
8RFDnYSLZMQZnff4AcbZPqjzQ6ak8+QRHzjUxSp1Wdo55CGagGzhEeDW6YzCrJiR+IevmHtMMSry
oUDmVMM797N+lzZql5j/hJzAhydkzbZCOGS0qz71OJZCAWLkNKcGLr3Hth8PBZUEZoKZTYPWed6j
lJDFWEZMhba1RqEwplKh8fX/Mh+b/lby1GySmkb8oQZ8azlnUg+7rlbfVp7/5Tf21obsCGpImrj/
ygwWJ6XRvPDa//WVnBNiOBrjCrcf00Cf5gw8A0RpRf6cjdDkfBSGnk8YlPEy15BF4W1b04MYJDa2
bVFaWXiABO65rSEJpl5+083emqeJf2kIg8BFwkghFmcxfKn0Va1VE5Tw92dYsN62rSTW+38cncdy
41gWRL8IEfBmS8LQe4qSNgipJMF7j6/vg95Mx8xUV6lI4L1rMk8yklhNFso2eKla9WmhvtTZIk5C
8F5I4bHvqo9efIvlXlkbuvVnzCOuIFQm5uiYIUi6MJzYVqiXWvB8yT/WSgXwmAq6XL7M5Io5Lyia
E60dTwDoT7/DWtUU36n/2alL8kUvvyGmu9WlwZ9ZLCljzUcoV9c4yj3AL0rZvYfS4iYzKTQl9K+5
yEyj5W3NueYiC1lrAa6J22lMzVut4yU0lUfQTx4h21arHie9/xtlBtcz0LDlSJf6a82lnKUBhDDR
66iqR8MivTdAuoaGwOjsiNbdN+I3eQK7I9MOd2Gzt0rw0HOznURnJH8i5FkK8+5PTRsS0HBRZOou
4J5qcQUX9FDJGB7VROIwocrWo5+eZmZGJ9t0+jakmjbq+FYxX2PiRMyYlNsWtWS87WX/kofjJlVn
dlnWX8suq0XxK1Ft6mKHe4IpR1hVH6oQ20nNCNyoKPiz5Kg2iBDFqi6AyKtnpiq8HUIDPJkZ1FxO
617TXmar/kyILSYFJKSGcIA7G0vIhrv2WiB9UQIwWoZ5ygTZzqf82VjSrTPnf0UjPHXYongwGiX9
jPz5WOU8vyClBbr9xCTttjTt5bNY/tkL08EseqR7pN8aX0MGo4dXNsMjaKT6PQR74Rv+rzbpEP/T
y7IuRR311idw7ITI1fN/3GZOFra2kGOl/BcX9c5XgNQzZc3b4D7O7yFo324k4wZnUQB5rcofCUJD
3WctqGTQiprBGblyS3SVQht4DLtBq1TkIaEcRJCbd+m5p22dahgMkeLpsfYuSQ0TrdQeekCZpl/v
DWAs/ZSvIy4AqQm+AwrXnFDxRv+QZQO2X7lPKiB3yXssALIJDE9Se4edKkulcaPqKumisFGikGGs
uSmEZp9N9V/GuxmZpj3lipMJyXFK9Cs64ZuizV6Kk09AM25SDY1Yvxva27IXGaGOhNSYKteIDptT
7C5Vb7EkzM45r3ReZy76TYhGhnCajLsepvR8mYnHAO917m/wOuqWuoT0MO5hn+9Kk/TQn6qV/JoJ
Cv+ct00USRrkL8inKc6o500jvw8tdVyH+1l6JaXyHNMESbUkXaYe4Yx8ZrmxlUz1YKjKjARpdFS1
OIbCLi1Y+quqjE6WE1vkwkTw7JSIEiPxmaT+e28iQk0S4oVBDiRZ6bKKWVWKcGJd7Uoizkw//7LG
4jEKhAjN/gMp9Lb3MUom4avJTFLJyg+EzBfTxNCCqwqjpNEae1WBJoOt2e/KXa+w++207lz1BFD7
sLn7fmGMoMstDDLwUFgJZFVxN8X46Tup+9cS2AVRu6kYiUnM84F18+j+lkN3T5LSDXWUnxF4cNGv
O9tk9ZKEZCJZmCfpgIcEO4E8X8ZRd9i+BagdDVvLWF4a4tEf+vvAX621Olcuix8/UxyRoSo3kgkr
PhplMCJwIiu21wW38/LGV6X6HSIOSSBiiGp0Hyr1W6vQs/nDklI6jXSKNc2l0TDrEproZZiwwiio
Rl6rlispoMjETHksODHFrDlKuC3HuV0jGgtyr0A3WEeHlIPcquKbGlhXPSx/pVJdyVZxWeB0c/sZ
6BQsw0TXT3pZIuBWtQKm7X3aeCxzX+I44kjA7oP4nexL3oKd0HQWOnFzz39ZW9XiyW6sZ1lQVtGt
+lHCRAZBT0Dxw2LCdydF8cy6dMfK99pU3srmuC0amIU0e1rbbqc8QBmdF2y85dVMVTpb8qYTfDeQ
hJ1hkvKsxFzqRE7/+cZgzxYvF7+tNALbHHQWPzoNQV9q28m6m9civS9VOfcO3K5Y3uaqcq4NmUAP
hiqK+i8YLKRPFadRexit5FBPOKYR3mb1n8DJMjOeNzoT/eC4NTDULHqzwt9M4tfPMSrCm6JMFCdN
8NfAjaswyLQ4zYWbT33LehUXUpJcyln7S/16V2MEZKTMFnygVgsJbK0w2PHujyIRg2ZJ0kXcHlXJ
ukzDm2I0t4KFQYEnu7EGrv4MhlFEvZGPI9aETvGWyWxvfEa1eao5d61U2UiINdc47CLDWI+VAiAy
/ppy9Eccsj0a9aJJYOqKllfL0HO62UGE6syM1pCLMSddpoupVDyMBG6+YVx40g4onw9zlS5Fw340
Rk/l8MpCeNmmdBwHBF51U3L5/AWMC4ArL6e0joK8ZfbqJ/m6pbVPBGrgmbKBokAIf/CUdUg5SCuQ
OB/gtIeVdgPehPusy7C/MfROqDQiK9syrEZXzxMVoaMw3swSiV5KvkX/aGLVVdn1WsY2UWfQmP5D
kJUvtcZ4IxS2nzauColLz8N1ngfvovRUgvhNtbp/UgCsy/jR1RzqhD7X9mz6b0FDCJVk5V6lmDQg
bDtSDd97LjKsZa62LUoGIF28H1KGI5G+5+xdT7Qobl/Mja3hL+6iHOKFWewKk9+hyCGPiiKiVMZW
VTtzUBkyfWNo48D3Z16UQNg3EvNt3cR41ww/XT1bJP+Jr6nO/kKdHLFZeG+jnNH4nPGckYTU1KOt
oOnhTIoEnJX6VxN8kB8YhQsBeGVK+ntFLrYmgprqtBbIcoi6Rym3Rhi/kWTjtxhxW53RFMOSeiAf
L8FYUowqygkWJdEcHQexuftqHNg9xBSTKJ8Sn58hzcxlI52HQwPBbOAzilqAQFoHC7BglKz4wp3V
rqM38IcN8saamvHROC6Wgy/dlC5BIq2EoP+c/WRdRvUan9TU6SQt6NfBQnRlckMKWG/tvLKcCR9o
3icPQRE+uCqdORkyGwkLS1q9vWaJLuNq3RlGfS1CcGkRREFd+ZK4PEdLHVZ+dB6xoiz7PjdM4NQ0
pqdJbMALkbgsZNBCOLC274EHpBnAzKKFaaCs1Dr/rAL/YikGXupvujjuquCyVIhla37X/UepdWDg
yYzJVGROi7YOCgHu0oK8OUDQebse/ZGNNiFD/+QEkmWBjqB3eQEgTdIVWT7xN1YI9yaiGlfasya5
ifY50eg2wCTo8Vdt8WVhUlEt/CsW4DScCt+8c0zBJ9NVJxZgRbuuCxa26qvH0coXVFiPqhlxKJ8m
LXCZmfAv6UXrpMC4cvXFp9aEcOQYppf9Bo73YICG72H176X4oo8HBpwrc+AWEr/ZPBNk5Wez2yB+
zoxdG2063IUD15aKZ0Fd4VxUFzbRpVM20ci1wJJL+DdJXyXUARa03OviLU2YFqHRwrynHSOfZJJX
GGyokieOXQghSFzp/zilDAhcAz2W/0FpS5STiJGZV3p88JENC4xnI/0WgTPc24Rybc26TfhYkNvW
1UBFYe6bc0ZXZx507kQd7fJX3jtmhBXxQ8q/DOLxjEf8FMJNnuyZy7fkriBLt8Ej+Z/QdkGrarBl
GdoPLq4VYGMEYKhYVzAdJW736qGPgebhwSXgJiRk2C3fRc2bU3rylRgzcjIcQ/xF7SR3F3lBseFZ
+JF6/qTiVjCQMXNgF7Z2KY0D35XIXz70b8AsaOGC2hP0izB6o8RGBLAdXJfhgxrA+kFiIVOMicau
0Y5w0bVmYnZxUOaSCKtsrQGQZ750lQ0YzWuFRIEYG8IqfrQtLi1OfsFJ2x14DgPzOtPC8FCQwCHY
/TMetlV2qJPA4QkpAcwPNLS/HTAg850ejvNFeESQ/Dl5EINqd47cbiIB8gTDIUw7V6JC/Iag1IjY
nPCOoPRkVLVLtUv9a8R7k4DZ6jCqyB/xpH7RtabKPe548IGWb+pnIW9ynz/egVYkgAJzQ0CMUEtI
so5B06Hqg8JfolXpnXYZCJqkq9x3Cr8eaqD1AW3WjK4Dnzry6e/sXpytXwFf29PP0C650zcPWmDS
Ezpy94biAyooaQaduslIp0mZ+O41SDyTizggv3YvhMIIi5P37qGW54UyUf7wdWb1PTUddufLb0bi
ZXfVk6NYelB3sTzV9YGYDCj9/DlMqWSZQuHVzLdwOFfjW9ddlO6sJ+gLQZcLSOCwi19H7ZXJbA+K
Qx3uJr5lVi4qkl8XuUvzjdkt1qrVHP4W0xueUlG+md+Z/DQSDP9OZP5LdVs/kfQ8XSFVTfm2H488
AF21y87Td9sdDSwkKroxygRKr1V1YTKLAYULKAB/DRjwBxcwZSNDgalxOVcHqBoNqQdrydiY114K
0JCx8GJYBxAQNItvkDvBMPmZwOJFkuHv0W7jT4+NdSPAD1nz5jHrCdsd3BrdvwjFFab5gEEXO4iR
3QIT79UpJHYhYuytbtP8xmswV/gNeNNF7exzyo3lU9Iv8vhbs7weuCypcTG5iKsEcSzk7qNhOhQv
HTPeffmJFJHdhMfTipaQoUiHT+VLnhzxMx7Ytu5RiWi5ywYl/5m3oJ7IWcMbkds9JkBykdDqzIoD
HYioB82/KZjNdhxb2BukZI9rt4xOdpiglNjmMRszmY/yJWUHJHVa8YR76dtgudTRIb8h1mQXmxcP
SsOm0JK561DdMgyL7Umgf7yOWL9jOrYNa1c+chJLuCiJzuP5biOvojeuj4AlUErHoVex3GuZOCzh
Ywju1GvZba3REwtWCF44YGNnxHcFh9MnDjksIPh/sk17aXkQv/uGZxngYL6uTBsbq3AnpgUGIBWL
9bXMnW/MQwAqIMxLT0z//XLHTozTgh8sMY5ZsSl4RMAmV0TK/ptqwiAYQSMezn7Q+6+Hcp0CtJuS
eQOhktRHAAYygtn2VwzP/P+wcnyIKaSyt57IoJzSdObnAv421+jnwHbx9icrZtjtVQOeVR3JGS9e
g+ZxP0XMrvleI3wODj4wlBhLnH21dDgIRXBTTzcV1UjnFW8k5qiXySLpybawFen0yLEFra8sn0WM
xfwlIZbYBe09IMQbbB56MsIoil8JDTAsJ27j8cLXbgKHt4d9DFtHciwV2sh+/gWDF5U7LiJCMhlJ
kpkJ/k9Xz0L4z+cwL4EvyKLDvhAWG98iNkhsylgGNKSqeNVXRFGOvY0bhlxNT9jOyUKchIAFCR8C
N6oR3Qsfs7+LhV1FzGmFduOvmW78VfjoI36VotgIKecUztUPPeb4wPqJO2r4kom/SHetekhbav8e
yC8pfe5w6zUHvPJCsLSkF7kj2B2biSJmRz1bvfHNclvggMZyW2OCbFyMPdpbMDwZDyA9QAEzDrs8
x0KJC4nMMDvcMkwC56ggv1U4BfgyQ3DIZouuh2BD8UmcC0+K8XH/I5CrgV3E1eJy2LEP5EPsXCW4
pfqG1SepHVGxYxzdVit63pP6LlLAyE+0ad6obcufiHeWvSl572ytDD64FXQiCBhmeAa5Z4QtMT7e
fAY9r50ZPPaSjciFb44rBhEsSqMZT37fEQbTMbxZUsBIwubGmcoNbxc8dfM6h44F3sR3CkipzpSf
ROxxdowbZksgBr82I3FvyTezQV0R7raLo02AFZcC2Jld6z2OHLTUZH79I+2GaVlL8Ag0vsSeXhwh
iXUhlHyeTywII4cQCPFL94IBIbGnQhXXlpu4CfjbMXy6z/VVJzycxJaN8GOuubkhqllbjmLdQ4Qk
opC9LqSsiWU7KgJkwfz8pIi1ZLf1y0PGXHVm4xd4HKJcOUvMlvGpSk6zbza84+TLSV79IcBH6dfy
LqbkD/d8WrxyGZQrpw021kFNvU7fMa+D65ibqPtYn/NKApV9otoujxzZNXNN26KLBM61Mm/E+Eg8
FgAPqRUj9Eb4+7jKyQkEVQkYElK9uMO0TWQDETOYWGyY2cqB3VB6YJojs8S5oW0gJ9pys2BLtpej
oHq9T1jcD1dOo+yQne+cDgqCJXGzTPBt5V8LsNL1/6R2U9FNAcJOoIZtbcSBOp0XkUenEqrhT0RC
FIMKqlbZydK98J2TaS8f+aXM0GPxZXY3/rjqKqj6ihUPX01YXsFIwNwrIFaTibBM6vzWpJaD1cxS
PsWeJuFH0KLvSfSq5N7zkQv/AoE/RtuRQc40mm1Iqz8N8zdGnYesR/8UkFyTHsV90Jy12Ale+mco
XkzCz/6CNw0tV3nvF6Y4RM+LzMvDtB8f2Tbzberh8MHYGmUNsA6QzlAKrR9IneLJWMFoZV7VYtIi
L9eTQofJCQMZn9x4G3UTMoAivrLuKL4taa/6H7EGJsvtami4CP7O46k9gryD9sX5o27ou5EwqfuR
bKz0pAJDAiN5kK3Le4jHTCY729oZd4Lq6n4dBKu44bOH5h3BmGM9evQ5bYSbCmrXUUxsKZipCAw/
MYkbEGt1B4T8M8hPJuzTPZu28UWhrW0PCQMmSzhO4jbRNeagFQKvv5YhpNkwr6q2gfYutCxv5G7R
rD5S7bs1h30q//D8D3QAVfsVyrSh7HYb7DCgjxjDJ94UPar2NFpvekxcjApKYTP2GKBlVMSoR+l9
Gk5u7QOniUxxTX66ZYfPuD/i7tGJOQHDzGS/gmQlcguV9K4dShZ3/kw3TfYphzamU3GPwzj7R+bG
hUgMLIgOoDfWDaVnfPiGCz+umEAFHCiZ+OEyW+hYfmx9cy3963bxMm7FHb5NwL8veXvaRd4P9yR9
IsRgW7dUNWRbbvzxFrJRV4J/Ghqo4x/iJ91/+Ccj8ijWaZ+Y46Cb4ID/4zwt7Ql7ISnv4T8GjQUm
jmE7h1veccSaIzwEde9LDklF3UaesMAyEyJdMac2t328RB4FpmBw273KhJEdY9xlg8LkqHbEDShU
hlmypzOJu44giTrcGRv097nyG8u/GBdLONWA9cZdOxx9nl1ikdA8V1t8jiZaKM0bim1J/0PbXtzi
4pAEh+jetna355ea/CTWL2F0woFKQchvxT3610uQYV4SxGefevQKoiBzeu8JyNC4AATYqI1XB8Qf
UL9Bv0HDvgqy39YC9oTakWDSXCaSSnuEu/S3/I13mNOlu+hpXN4y+kjru6C6SgBhDp8ZuLPO5oAy
msfsvmXNAQJnf8l40i3gov2x+NVeleKidI/NK3+50Stfuun03/2E5mktP1hXao7U7Isr6SqLWeKQ
+o8gsfs9xpNg9JLyYBrYAb4tBv9IelgBE80ChUr1rPQoy/fMYwOZz4eIE5d0TmsfHUl+87cs4yjU
KTv0dcVHo+neyohcoXphnG2KG9IgFNIE92QsCyA+W153G44FlNVBcjsK/8SpYR8CnMFUrDj+wYLM
pCHKwRFJ2AWPv0p5OY/syW/A9r5HyryDtGGNvgo0mwptYqpqOG18zaQ7Ev7Ujhh19uDC3iOyVog7
6WyLlM+g3NEXQ9V7Gl76Vmv7urx3C7gKsTGXLu25ML6VScj0+SztRzrDme62IpJ++FDLW9nXqwxr
X8u4IMCgKHUrqAH1r1mR1Nmrh8+8R4/jZ3ZF5yXAGe15JYGdisTTxAHExYvFdrONF2vUti/PPV35
KGqw7Af2GMiLSVKyunE3KocwykkwzXYJSnNhRnVFUSskGI9o9OGfUbhSX9fbGlqhJB+gwWUQFRmx
W3d5OsvI4BGBFAOrCDRX23K5jQV3VLGoH0DKrFqLWoi9pp7iGYTOMwEgICXdEg5KdNB1jP24iysf
lb7X0C/Rq1DmoX1J3brZUllp6Jor9sSLGyE+aOYXb4AZLyF8rOHC1AXnlYZQ+7lRxn9Z+2X2Mia9
UxUQdi5oqwmJkski0jTBUFKSVdyyQPmCGb4VBAoQr0AFVpZxpr8iWQZBxFivDNIkBpIU2aStZGiJ
LJPXLH3BXZMGKX7qn3115AYI/N4r4ENZ1B2DqK7QfKtsWnoLmvakIOTRi03EDiVGm5ILVBHCO5W+
Ge9G/x/EjosfEJFo5YzKMOfM9TqQvrjKZKo5Tb1QsOUMYQc2V8krZwTFYhoaqAlKdJ80jEk4xKIL
qXeauE8C1ifYR5IcNvOJMRcFH7MhZYi2OkK/mvGqlB8qKneTWcyMXz4mFHpt4V0ssFcKw65ncyTu
cxQrL6zS1qPJN0sMX/4FZ9dAr5BdrHDDL8WByij2QoogMBpSVImp6iQnRq5rS1/a5Exbs16zp6bv
bZU7/heYQuTj1nvgt0yqU8oglOprpojFW/TXVrYpb9UCONCpILJOtTnHC303E51D1coKedftVMWL
ZI584c8MP6J2OSEpiYDjD6fyGT4JPfEnJ75oxAEHL/WtyaBO76vSsx7MQ0Ju3WEjzofKPCZUrCW5
c5tIedbBtvcYrwuYzd7yK2kGFQNT2e1ErKVoYrHauhmDcs6e9tD+Mz5Sw+2PmnGof+sS0QWiz3Xz
xos25DsoBqW/DQl50R/VPgQxnYC1cnE5grgc2JL+BX884POzNi8EhVLKNZrhzGxGGCPSFRsHYLvV
3ZKO9W3YBu/zYqR0enzzELiuxJQN6IIewFOXkh0Yx3gC8Z4qL9N8AEuqXgKbv/KAnBCYuxXeivAo
i8eqflMCD4O9KT8aE1SbqzHKYTim3JH/cDXRkQ4cFzMo4BU7MFqolEI42aXGk1iOhuPApDxizr7x
FfAIOFS8OPsyhC2Xy/whwLNiYhDQhwr7+W7CPbdW0eRAgPd/Sc9WyHaX1gINHfEciG0+oumf1R3b
9kydoRDVywAkeZMZOJBSt3wgSxzbnFEQ/6NKoDssUAD06qU1DoPA1p1SU35nZshgMYu2FiqspXyf
9kvUGE2C+on4u3kNy8CPwNVrxfZCOTYL1bf4HnBXjfohfxc2UPnbDYnDDBjZO1CEEINEOSm3X434
kMI36L4FTDowu3BbOpcuhrSdIHkZ51K9xUgZlBLUoS2RjTZEOPl/IGFZpmPVT8Qn5PMSHYpSclzz
SJf/mPrzPzAQKZFpC3b6zvVafGXVaTTBrn1q0k3x6Wg3MZ1gr5By3bQH45xX18VAL6CzVhHm+/1n
S7kf8Ro30pcf8V4xIBnWjYjZHFfkA467Fu/V6abgUtQi1jMZfmCNAZ+G6AJGtsjGo4nOk2HSw6CM
S4hmUi9Rpq97I3QAEi8OiZLZNLwiSWyg+KH2pZIeJEJUUGhVr3ZxyjOwMQjwk+ddywIiTb6XfQTl
pC3ya2AFkw0pgwrUd5nY2k3VO8syI5pvV4zwcZVsSqb2TW0ccz5R/Eye3I2k0xirofIS7Tixf04C
lAd9tk4sY53zRRDUgUCT+w081o2VQKCe0Rrz6MQuA06GXJbkmvCRhp8WtekyYZpvBYP3gjOmq8N1
jXPE0mDqbNBq07kinB5BVCh3oftg9s+fKi/ainxcp6AZ9IYd5jrONvpGQYMXML3isoZDBBoGl/kG
dcOyKzOBcq/5RKWRtwCRDj7+IvRo1Sf5q4sekwkLZt3NG7FkPUS+SnPgxUjKOxUwc2rN4gYSPizh
RtXKWoB2n+6WXa1Mj8UZXNXjKmWal8WIefk62dHJz0qG8bTVsn+tCl//oBsfdf4F7AxRyRo8c2m+
9TIRHobA18JYcdzW5bMrmKIZtBIeYGrcvdx5N+ZGgDXZPYC1CzF6ReJ30Y8O0aH4h1YFYYikiWVH
pp4NozGYR/nmh+EzRlmRUBww/gGyITIvsIUxV0vO/IDGT1OQJJKEtHjrYdrOfJE2PyauBtYBQX5l
tCTwzYzIZFf19M5MgAyFqfTmj+FVJzYzfPLPNMamPjkvHiqisD3jnGS1bQX3fnAWGBmDN4BwzHmg
2cLv4T9YM9zoCgl+FY1T3R3L/hqqJ2TyRNjS4OGt0fpje6wYEXEILQtUNHIcnCAgWN8zL1onEDL0
jZw6FSq7K/kHzLonmVEFYhdpLUZnvb738/tCzcTmdWSey18QUFHMlDMK7W6C/Q8FQdEuFqw2DMw8
BmXjGuCT2NqtgjuXeFltW/AU+kFvT5yb7IkiYxcU76WIaMZFvdwz544AXbpEdSTBkaQKiOt/YXVk
eKD91Md2fmCSbiYmA/a0gSr2u/hgghvvK7kUDFPxuXEVZtMmlfc5URHKu8rfLcM8iyel93fYBTAy
twZpPY7SvyJhzRHaDhvVILeU7cA8G7wtrPAJM+UVAXqhpIENXo00NTsjaWB5q4rI1coni6sc+OUt
iFyyY2ViVBfejmXQNYa+y7hWE26tApwqzJ0FoleVuzDXXNY6JlmQZifzIlM/qvdMfcafAvxgn3Bp
cUcSSr+e6eIrd2RFBnIG98oyNPqbmYTi6qRLjba1cpjPrLqES1p/MorU202jfikzD5W657/4AYUY
aQEGL/0DS34pPinjJNysBGbJ7PxvU3kd2H9njio8pzvKm8ptA8TUXAUcbEu+U0GmxzFpbiL0U7YK
2/l3qsBw30R0kdUq/y2jPWLGmX71mEY7k+U6cAgSapdHu/loEFldEaW20ufY/QO1e8iNRxN4MtmU
w023VhXKZ4aCLqhYEaYJeq2VwkclHTPkuRYf1HuhOPn0oAuVOf/aJQ7BvCqBA/o3Fy+I5bLsVVRv
RnEumZniy72lTPTJ0QAb3Jx0grN5LHg/hB1f3ARW9oaQLXtR9DHIb0hhCxxBPjTjk+nNNU3Pqrrr
k0MbP8c7VAexf5hI2E0iU+JzbxwrcWdM++JLk1AOLInDkB1wlraHcHGcyL8dUSuqIwoszDZ+CUfp
1mluYK2V96q4lOohr7cT81mCZwPPStyy8yj2sBBQKUDXhUA9ZXvePVzLom18iCRHf6FhxrNDGi04
1VXzxu9HUCsTnBTOC40E6BY2EHoLNR7hCXAeEKoB9jvSPjn5OiamTUI7czclULhg+xd+XGuOmw7G
XyI/Gy1aK8GuFv6mit8WLMJ866hOA7a6fjVvuGRZPzVUmqNy0njuI36fOKuPvip5vFxTewGDw3uc
QrCziJ4hOKZgSzyuZL6pdHofh7VPnIeJTqP7ZT3T9huJ415SSWhhHRWhcCRleHFkhVAfBXNRZIAL
7v9YWMssuwbSD4ZfjK8vgemLz05kZuoZxOdgOqRHRX2F6itnXpBXnVMtraKisFYmDeT/q6L1Y6fN
mFwzoGN/ZiKPCOxII/pSQ30To2zAZAk8bESJgnBLpaxnJNtG4rZJaHriCBHFNQ/Y5wYw+dk2wz7k
ORIZ9tN8s9ZTvoL5MFkfdQmCTbN9AgzlpxqdJfwJN6Ev18H4oxETMGRsRa8Jb/DEOI8RdmbttKDw
pEJgvHkfm0/2VPlo8eDcKMcHfkSjfA78eu6zVUF6KQdeWMwrMb0aMTH2NN7tMDgbVoISIDamWYAg
laBgcA3NXVlxipqC6RqEYSqJHdGatGbvRkipWxCq4qn/E/PzmHkFZ4SChuYgGj/l10z9hLS8vTYE
mYS0p8XHzI6QpAjJFj5jROB+s0tIAvkNUJrn70B3QncS3RnZOya6NwhP5deyI8TaFGxF0sS1I1P/
kJIMUz6e0lUnULTSJfDzyep6aEkNHf+o2RnQAz6KH0Q6BX9EgTCKIjS8ImhceNOin5wZFudeqeyD
0U16wMnHWt9XdpGfe83tqrOP99I/V817UkHyRfkjgpNwG0b6eX5PQi80Gmdu/kl8o92Flm1pnJeR
i+DUDP5bflyu8sQlP6/4TRLkoef0ItQbPoaGFuONUQ2JvaZ8bVNXi8p1q/3pfBoJlP7WRJvkhuMp
EzfYYNmW4qHrANHwBrqsYuTkyGKLSB+2SiNffYAIL80RJnxK8VPhIAnb9y632/nNEE8VhgWGLvx4
n2gy8h8F0aMuX6vclhLOoPX00xJDBqSIZXsefGh5xr/4LU4QlTldOflVgtwVbyCRQSBFROO8wrIT
GUCCw3XC3784o98jAYSPt3kflHQ/sR2FV80U1WePI/1FPB8dIwIj6hgXoKjvxc3AIR2xWVMvTTp7
3MNt7BDlPsTVOqNMo1AwopNJT48vfmTgSHVglh6FiIIslniOPP9iKyqPKJSNVaiAgG4GXI1o0Kab
UTxz3viYeqM9h8fIElaC/6dymyfiN+cXEQZ7XopqpvNhE0LwPcZaRGckzpEjGCMCNwdS2b5L9JF9
8eQnm6PTUnP7dHUVkr4NujsiO6B/UfbDDuFuuwr8Y1QvNMOnUviVDATx8ZuE6YETjuKYFnmgjld4
3wYBDozIk3eEtMO+V1mbElAlKkphMzB4L0mBohaC+Yjwj2EKZWO7in8n5SvSgdeq1DD5kU2IySAt
JLNsi+JGKW6MVAXo0ao3KheCcAAdzrv4N4UzRauPily2wwtZXQPjKevIzAGg+8j6InEkQEvBNnnP
EG2gm7WL6tj807XDCyuuhk0wv/aolig5suGXOVLwrUV2+a7+AUucXdRy+ieNpYmog2FdYHfQoidX
Mt6QS/gQCZf9F3Suc7qDa3VYIu5BnNiQfBSkRCjJORtZNGkPfl7LKyt2MMihF1Yfm0HjOaQ0Z6eO
BcqC+tMZiFWo2Jhx8cnw2xGLNOzYrh8rUnTeezYR1gmMzXFZbI6yGz8HnizGsruW3S0EzWyjUqpQ
WejH9mwiGWL9ciRT/JBoq77c9u0WooNgbDTrvNByHljL4g+TiMrKneZt8FdyZJ8WW+ZWt05NtSZt
irid6kN5n10oeENwbCVkzieeIiLusu4QMuX8VanxYI+or04F/BwAE1yNkd33HpZoXmvxrfuMdgE/
7p1Wrccm3RE7TmxVe6CXXLWg2mb/GBQn89MkX53cFVTBOpbxnBl/+8RUQKsv5A/LZz0q+E6VtqeC
qdXIDDVCOErH7f9yFbKeGtHSMMwTOXZozNGjTiei7Ri+IZcjWQbhNh/hi7qJ/oZa2R9sNsaM5yhl
U9Io+38MPPKAqQJOXGZ3w+5dvYZ4NELjuxIutMppdQT+I4PT7n7r7ItjhwphX/LQ/ywzqnGNoIZl
BQFNpJu9Y1LCy4JaFqeh4N/esj98hBWLRzK9PpWtqnpySHxYZNopyp5CQU32IeKTjf3dqG/w1qE8
+pCiC5OSYoMevx2AXa6m6jVxENBYBdrRqD7xZ2QVfaGwMjuKO8CnUndMhhiXEUIJb+yOeY18gY6c
S79BboctpFEJSmCmKmwxB/NJAh7oQ64XT7b2OFgJmiDPkg7Iyg/LlmAK1jlbCwwMHj0R7U1AeSO2
f9YDUT+HzoimznzT+YEVfqsBTxITIrY/OL2SK+dNbxxkRAwb5YuUSOR92rOKS8qWHW9Nv+WtpzMi
cJ49RL6u1wADNiw5NxQyAP4tp09O+XhMf2cgCMwWO3QWoCa2zQz18FQDT85sk8AugdeTCeYxQV+m
BbZ1HuTd9LdQt+aNfpQUsq4s7uAUn42PnoZ45OugRuvM30/Mz0bhx1JoFDzOnOGlvuTISbRgRayl
aFwz45F07lS8Ze33fySd127r2rWGn4gAi9huxSaqd0u+IWzJi11soliePh93gCQ4B8ley5bIOcf4
K4Cd8VrF4iI/xq/lm/TP8MqcamKQKHYGEQJcgbGnzpwKzYKFxA5og3AWjVWeihCEQF6oxBZnIf8V
GQzkyktc6kgdYX3ZoRIgJQ6bwTxMANK4DBLr9Qgkwp6BtPR6CSaGjuJflq4JZe9m96y95Y1L0FAo
+hkQQTNbIlHvqpa72Yp7NmDA7TW6CpS7ZFmH9BB+XFIQ824bUhZjs4Sptjg1befdrx7Y9UkFGgO1
WUdH7Y7owQiX8Cc4reflUXfAYworCBdJ89UzWarD2gzOogLkzlSG3C3g0fCoryGZBgKf5vOKzXNs
sbWS4SGFHzeRn92Brzn8pX5Rze6As0Oz7dRmpXbLvF/rHUo7rb4HEvHD69ggdc8UbPVF2ZafsWrG
hmuAO2jcJ2jaxnhffTWLaLwhQncbZWFwCaV8q7iREfUSTUWoRDDzKP1DvA1/sK2ZnwFVocwi2a2i
e6B9G6DhgTXD7opqOvgHZJTGrkhKa70XqztSng6OHGxKXvV38hLF1xPorqH8gzhwTvdtjgih2poH
8mYD6Ex9Qa6KOXxHwgmrYZruwhNjf0eCjP35k4m1nfQHC0RrjGqIg7UDBeq13dPHOI2PsVVjd6sO
wftYp4jEhcxudOJYvWFcjgaolbT7yFZE/hE4UrrVmZ748SlevweiTd5XOkNftYfHTZxUPsUwibO5
np4/vzsF5YyryHudAN0Cpf8KWy3frLHvOoAZEte9EtP3fobj5qB/tplNl2kkMPQQ/+69tbOZebhM
R2OLNz23mnovJ/+qbNUhtY6LYwnhWgd38jNI9Qs570a7iBf9l0xlt5ev22BhRih0a15wRGZWv8C0
2NGiQYA6LjyirXHU8wePs51Zr1KedioPUo+X7hy3KygpMjXbQ6R6Cq1nFCb8zqDACoKE6P5dKSVm
rO07OU6Y7JeH77x0PskZtda/iJ3tOaB3oTqKqqaOEnB4pLA9v8svtV+H0XKUfskFr0Jfx/wCOBSv
S5qAdJJQDcJF+XxyCMjcAY8SQwf0tENJjNXSCBZ8bobuQYNlixn6L3IlBAj6paRcKmKCLMM/qkem
+Bq5JqwLiSs2DQIGbX7KUuSw4Ziw3/7sdSIX2FrL6aWXvHwv5oR4Y6dkb2S8yF1lidAUzXtjy+bi
Y9jJUXvI5WboVurQzoPXjmP8xd8dvbzQ9DNe25eDPBPz1k8FAFQcBYV7GL0xMSiL7Cnl1htnkLrv
SldJoBkX2S7a5UgE5irhMH/BguamyZcKo2r3DZHQw6YLPKUleOWQI9VGKpNakvlbB36bxxafKW9/
Nq6J2kT5aRDxSBLi+C2oi9mVDeBUwwMf+8JV/P/D83ntmtpvyeI6L7xsYEoPbkFxIItAx6udXSVz
+wn2n+wPL2oIsXcyOEiU+hhCjsbgFO18TYEGYh2kJcNuFtkBVs/cQaOQj6s+eW6hMTP5QGxL1OK+
XtXvPS8Bnkjjmpwz+do1rnkUm3spEXFInuSedk36dptjp60A9Fs4aK1d6IDAzi6A6TsalPOytjgt
vef9vMYejPK7vPZkWmtz9Y0uU+RXFWaWplnDHYCmSdepMAViD6lbgwR2S/3yeu+xV5VrE6Ma6z0B
FbXXJSuVHO1jwDVDwtexXz5S61P43FGmPudH15OzyZyTVR5TpJh54xdj5YcvaiNVv9Dir58GoBTC
grWvPtbXYg3s+YUlQ9fOhUQhEdMH3C3kfbXGnlYmLklrIDpsIGR93DrIGpDsiGQfbwzt2UHtVsic
YG+iW3eJDLoLOLPmob5WgR0KR4Hoc8SOrW6NVYLeOLHBhGvz9so+Mu15+AZZpwzw8pl5Ig/tx38P
7sf4AXxIDAfVNlQPC2DFMtc4oQ7Vv+u2rQfIEL7WETZM5cinbhlLMbfD2GJ4/fDP28W0SDnmWgxW
VPXC7qCy5Phr2p1I4OWvqXhk7RKv9FnQ7mBgf5iPdnke6oeBXgtrVeEln1UifVU9kbprLPiB/1p1
ynU8Cj8s/yIlVtHiTb74shd4OzGDwJU4LSr3zjEBvvKlxO/aqnND9NEmGh+Wc37ljFJoIv7mNEhU
XLm6Xfp0yr9WCIR5uFH8pdPTpOEvuhC+H8VHmOw8nVlg7UmyZixv5QW6iVe3gcxRGfOnCzIQ+WRo
eJgZX3F1MjKnd9+N//4sG2WZvL41bOcGwp4K5NDwg2GhwnfJ6I6JdMOh3YAB/nSUA0kelYhTx4TV
SsuX7pMgnfIhtbPvDKwGqL9CMFrY+KDmr/JYYyzQGaIm0QrfUrQ2vrXXH/C2PJ0bCHcLfCb8TgW9
KzBdSMtaeoAKmvwM+qU3Dd/pWB4I8pSxoJTnQti7Y7vCTjVTEdXCiZ1GZ/wJ4IsJQafrllwISDts
gfRV0FcqJ/Q8LsRsE0X/gNg1/cymSs8EaXQ99TCvIworCJhaIGDeapFYkYovN9aIOiIOwfVBN4FX
J7vGZaD1RrjFxYPMMr1bMc4jg3s5REMLAg16dN/5RKLltOw4jKmh4bSdU3HpYoWGVY954qr6IsWY
ep08gttu0RbD7Ys+3YxxfKNLruo2KMjdyWFI8UjY/LX8iMw8PbwytqMNEbSsEHp2eYmn9FMQH2lL
N6IHZofeJvK9VD0zd2cvp0T2AEr0L6yoC2p/jWr79qOnNHtiguRURQDc1GtEjqhOPjqqbZiP4h6W
IJ3Lvvb7W9Gui3KP8FpS/oTBTbdpzgyz188gfodComQT4m8x+8ffE0WO8jAu3VeA+JJKbMwIK9Rs
u1j51ry69XTF4lPQOBcwXbkbzZtRHbQN4KNi8VAjp0rsmhR1Rf6iEXFObxGZ9TI7K7aYvjtDbonm
ma4CjdEsthUOF/pTqQ1ku6N0TN/h6G2pNwE5XYztBl5U+G/gf39Wh6BYAiHlpzGkPYf0BPeT+lD/
krh5/5j/tMATXl7ZA52Q06aeJp20tkSOzZAcoodoVnrnjXBxDSlQDVnlOL0BPMCuTU/imRRlu/9O
SeWG7lnC3RHzjvjhBcxzNHjLWi/EbVavG+ZumkJQK9c21euz54u5mjtzkE4Vz89CR2sCUq17kbLs
wlWECmK2ysZlBqf0tiNiuz5O/zlk7QYaFWoWzcSwJhJrhh5OFo+gJrUlXUyCO5tDMX61MaYzp3Kp
NucTE28iidcVNKeNv7LK3Th1w5NGRKmI4xI+xbRl3YWlrZD9YNApnQZ+qUChHEqmxfGREHxzQvUW
LpBp0JM6JAvq+wrlEBw4CHibK8AmXYBdHxdYIXu0MfFO3o77YAso0xtrQFgJyj6olnwFqD9S7dmQ
QXTWDWpl+h+dHvrgEiv0dMzWmFBM7GtMOshr56YtbTqYW4I4BEcT96SS1B5vWvH8VNd6Cpuv3bvT
8JkO8HvZV5xedPBKBJKB26IxIBrH0pez9U8rPt6Yffhzv7X/fCNEr/C4r5PBS5bYVCjbzFIvu3Rk
HE1A+6R/m+IlBzBfWiOO+p1iXlZN9f4hj4CCN7KW9UkDAtmWM7ZzWG/CH866FlTbNyJr5qkPiVCK
BYKL8YH9TjwORwI0iAUn2O0rhjS/hzsenITi9nyFyX+tU3B87++knx/if+MDiKZg/piGfet9Q4jo
NijljS3fAGZdQON//ECYtPBhexSzBIf3Wl2bq5lFNiuvGvhPhlqzcZUb6Bhoalfuw1VPejRBjAQV
zNYK0+YPpWQo/TAczTvSe+cwu+/aVm76TjoF3wwt0AVIQphnxP3r+ZHn/AvipLuiqxutZP/aGwT6
EO11jnGvTnxl3Lhh6JJKrMTgWFZ+KAXrzUoG/k3R6czuv1J4JvTdPgx2NPFnKoLO6T+t7qmwcIGR
3Q2QYSBcEtCQxzqzW0+rqMXQVZwT7KYIJou5vikdKhh3xGG8I4LCrGGbxDYtNFZ6TDXgjfnk3JxX
wKQGXTQQG8mTgRe9qUYcc2ipdA9y11y6whp/jbt4p5GSPXsLztLupzqzeXh40SzNnZ2e43NpRZts
8zpIB0R9TDRe+8y2w6OB4wQ4+SYUhicQDzIJz6QkqmuDnPAZmiRiN6k+N49wGM0Z3vUJQtg86eSZ
69uOd2JNPA9EhzNe31NpofqyRPrY7pVPDXCFbQRyZEKOSrSI3yiYeGgRSUDxs9hM0b/zMrMrc56v
9QGMeZ4/QXalzUBO45R1aAn/6NTAQ8aLyv3BTzZJF4dhiYZGA7T8Sl4k/9gNJxjUeUqjzSLt5/lF
QdqDeB7NA5oLBo2bRP4C0DDZgg92jHJHjEOkOQYR1RiJjmmBgJ9TgK41W6oJ63PUEyA7HpKJWCO1
mZ1Vp0oXjN0KTeLnITZQxhBrNydX07rxjJG51B2Fr3BqqLZB92UTrZ3LtYAKtdQWBjIa/qYfGuvl
OyndQrIeRPhPt4JpzdwuJp3FkiqHD5uszZcMcQpPYr0kbl+Co21KEERyI6cXtKhhM5ckcvGJnBCu
IrT9wAzgYbPa1tVJ8XAzqyod/noEVdqGmUevF6OBFpf13q/aYyj50bCaBEvCBsSFTFlE5Z9xm487
qDkKFvroyKSCyFoitGcNmqnfGQVrVy/2IyHi/G9ku27cnopJwekQ2PPxahLGKP/DSJe7EoE42SJm
gGCfwwMCLQzA8nZVfaW+nCZc5ZwUnGbBxArjvkPFhXTB7Bzx7WM5/TBIYHJIrZCGW5wtE3yBVTeD
xPLrYAPIKHCByV4deZlig5WWpmei/viZ+t0Gl5iiOQLt4jU9UHo+HZrIyidJC/gx4Hbj6HzvnZ28
nMHwJcmDCYtZNmIa7/kc5zzkktUad2Rq/E02aSXyeETSs9D/lJ+o5Lip1qW043HPbEoX+VH5U3PQ
oHSfAIWtCU5gZhNjR2Q4sXjsRN7eevNFNoBTBPAkbkPO9dzT2A/6O8LuDMdC6jNLYGJHVT7S+wDj
WlRfzHsxZxOkX6F9/0PMr34bBHRk2E1zS8GTMpMviB6465X8WP0myKNsBr/ekJD+02t1AdQR3juT
bnHWWzt7rROaWZQLJZekMrQqIlSU8Ljo8M57+eeqSRf1KTzDAA9o8Rvh+VAJyhVuMk5IfAbcmSty
i5PignuD3EIS3ELxUqj0XwLnxlb6nZluZThCY3WbJrgJhm9qxzi8vccvga7SdUAHHJ6vSeR4NIVd
kS9YNgjkzWIH2H5Mvz98dW+p2uoaStH8iWaN6ZzYXXSFIalBJIH6YcUv8ga9B/d5YwTuWa5omiWG
iO6mmszJoTnCGUi1X3G9ugZ8IKA6YdWRTYmhaXBAXOIfE2E0Hpv0pO+ahD8l/zMxWPB8QfjD7YkF
EQb/oGei2qNDht2TIyIlv2N+C+ibcCpOyRjr6nj7gJvXIQf0hPOZ1MwIR4qZzgzLIrlP5hfasATq
BfiSDZ3eI/XWTMIVztCXLbAQ2tmpmm21N/5SMphngAszDLaXhMIHjJMrGWMMPoCA00Cwx7YHNDrJ
rL7URmXQOxCFK2H4ej2RFxQZN4tyD0UAj4LBQiJdp9zrFQQT1yLFoeMCiZSiHjs2IH52bpDg/s42
5a7BPWE4GJr5m4zOpx8Pv/uPAf9DZk60YRjA+/SxVXMu3TBtb1G4EIo4xQmgZyHp1tbJ/h+xUFMI
OMHzAITyvjQWOjFqwS6rzsrrHiBIhobgbpZ0gfT6NXR3XHAUN+xnDoLn5rV/+ZqKWpAzWPlHNAYH
l4xwmFWZEH1xz+QRzY4KQbztglfY/CnBKRI0EMUGH6L+3sS8SoIibXC6f7CsVAC5aryC7aIsVyou
KAaeWKaFhCJZ25RX5BfOx/4sQ8i3gUyr1LYzDqyJ+S94I13MLIg1umplvREtZpHJ3lQzKHtRdcZv
ISi2Ag/ZzVVf51NjAqD9hwtkJ+QnqGjmRG1cG+o14Ead2ZCGwNwZdwHkJbYozNyz9xG9ohQuFqW2
Tyj81dB+oSI90On5kZe6dDaZwypKbN2euE5ky8fJgwe0qjQkBR7Umlwt5NVDguL0MJtcFb1PUFC4
jnRP+yO6JDgkDCfJa0epdlWsMFKJWK9kOKe5zngibsNFg9R72rK5C3XQBIXAo/iaJXsRAmNaGn4D
xad+uiFarYz+auGqz04Dq+6lQyqOe+l7RmeaRdqPT+nDZwHDUsN1TSqqXbamJZvUDczgL/7oTsMG
gSCJHiUzvk6ovkg1ug+N9mm9zEdWgwiyCg9UTWvIPt80QMukPB4J+yd67vyaxBlkNcD1MqoiUkSt
JqlnA3rqQQFauTV4sEyroOJjfOSvm85ZTH+56Y88lMgSCvkY4KVJUM6yqZChNxB6TgiuP6gLpM2N
ynLsG+WBWLQBUR6NxyTCtqsxf4SaX/Z3zM1mZ5s4Ot+nT/pXlN3kFe0UW6j+SYiQ9JetZuhVnE+D
3AajqVvnyzCj1gLdGTZzckkB6IpHTeFpshZE0vJEFMkC/+dS/BzeGmsVISE/6z75osqSADuKc3KH
facE5J2/02UruBKNlt16DOnXsSi++Ohcc3BS2HjUfY4iPRFWFSU3t5SXrggxpPtF7/bNVpD92ikq
4mcROM6L9SAwMQAs+EAHza802wJAYLTpMSAMzB+42DA5DPMxXbyJ0/QFmxyWKj3zBePDk3+z1xIR
XkHtSxC5XYZkB8LU/tAu8WPSy5rzdFJLiedvhk/xtR6RA2JFOmnyuciXEMGvteIGglOlSwUHACf8
i6loC6/xo5It+K5upUIVgvdKLxp2RdEvCejCgiyxQwP19zaBAXhfXyTt34EuBKLF4omGfZ0RMgVA
PTikzuLB+FeC4q7zH/lI2TFGW4HgLLRFxGMl3yO9OOJfr0zWUgLP9PCBTBuhHR+PxBuiCn/oVSvx
l7Am1E1ts0oz1Ecf/seI0l+RvMnRyUwqGhpXna4HoMTlFL2IxMZpJmTbvDLIyLchJTM3lvb6oZOf
MoKuNVkm7wChI7DnGrxcfL4gk/LV8Bg1bknUZ/+6U65cJ+EbGQOFk5VQb5f6s663QNjR6PM0zYjj
UBcCv5KIciz6NWX3g8Kv/OxMcw0kwYtiG1hS//HYIVVFDYnEr5gzqHc9D7UF+t00LJu4jUDl5+j7
GqfQfYYQ7DQY29CjMF5RATLmyxadCCjlGLmUFEcL8i2w232hSfhkj2of0dI0uyrXMtzljVfX+x+u
3A9xWOJhcGfmPLhF470K+I4A+S6cpw6KCHU5e/tABTyFEqIUmd8Km49gV5xJkF1GCXLm9CZH41eU
PYx2pdH7vTNtfovKcKsFyUN4M2Tcnqh0bGLu0LkhxE4WRF5ZAiQCVgC4RQIAm/On2uB7+RAvsSSQ
jnSRzpIBQlT5iamAOmhuqvaOK1x9TpwqeVTdhWummhQdgGWayvfMdrwXMldrIWfhHcl4OMRXLNHX
Rl4i6TdAh5gPnBYF8vv1WqU4bzIB6tQWS16Q9E/yxz31ZVXOlM8rQ88N7cJDuwWtRbMDiEv5xPc1
qFb651AjqJXIxwDQmevlEbRRa91/vD2psEfopw57rLtAHrxSbXWa/rM8KS1XxFF/oqWFuCNJJFAu
U9kccRazcF0eeDo4zMdqYaLsQO/diSRFeSP+EgfCqKJkjYNBgE1kTZkUO1selSV1iVgLnBly30UG
SZs7VYc55obbAV0isOo7ofbTVh8zedlXhzjYSurfu10qGNLpbcqdVlzm1+qYlaQAW53MMuxFxi4U
MSo/p5Pjk4LhBLb+lItlCS+e/hqIXlJEhOrHn9H3COvy2RCOCDIPOxk4gfQ7hOtktlKyL/KNG2Rq
Bzk7UzMFM8144BOtjWAUInE4QTXJ7zPw08AbOlMX4x9WZpTiX7rmkrby3pIBqP99IF1kbTdMUyzJ
wAE9p8Ml42J9nQwWRO1J4zS3StcRd1GsuuAHr8Ojov0OkQyq591wS35ELDPPvFo2O1bmqzy4qGGz
pVguJLTOpO2uRnRy0TrXc5CFRTSc62/UwFCNzhsdMjyDmv0SloAaEg2CZrifnlNtp8TP2fCIDmww
Y/rMKmLmuMqoMXME7Aeym/UHqbWnpJbz2G8KLmDhV4Mrql3KWkkvERcFuDUAK3OtVS+btYp9lc3q
9FLRLVlGdajc/EROW6Tt810Cot5aWC2hnmlZRbAyD3dc/t3K5Ff8Y5IBxeO7Yg0DlQwMzB9EzxKx
5JVHZBikEiTNLiTdjswggLwovwawydvkwpX9AXUHCUBsXSOJgQchR/jKtOqgBWmxDVrmSIvySQ89
7rtEpQUPRVS1C4E4WVblpXBSH2iWWvQCngbUg7JnliGFPeq78BrONma9aOnPWBIAQsMQTtwf3Vya
sJjNb4v5PXJQ7PbVRiAifxS+c14dlWeke5QIhkwOdP7Sma2gHEFRd0f5PrUluKKjBBtldMEK1023
1ur154Y7vkFOe5jkpK4kA1R81lqzFti0r+rjZWMGwJSAs4QRLNqzEvEmcEYJ01YInuoC8lBjRSHR
+NVg+87JQ7UTPiKoCZhTpNZcaG64ZOs37Pyz4Hnh253iW2lpsnVyTPh8KpyWPeSuOLuF/95schXQ
yRUJFBsU+UrYNAu7fvnyzH5nkMCbZOZr8kn7+KwApfei0MfcvQOSdlwM8PSlKlh5qU760Sl3mw/b
MLSAPpI5RJqt/QCpIRdB6oJ1THKbeXscfZVfm/QJOI9/39A1woOxODjou2ATk0n9T14iJeHfyuO1
H7b8xtkpOeUXuJFJD0KBjZX/xRd9i355nfxq6+4hHehj7A/83o72r7qWa+URfPNnUdayezFIbuVj
taq+hHM7iRSiDZ6jrx4zijsKc93XfXU/3ifzLfEC/BMcy/R/zAFlgk36T/ue0A+OS0t9MtVzQ7ka
bpN/xiFZM1fw8WFqFAsKmP2OEiIoZu6dRXor7ToiyGGHjxO1K5Qv8zWIp7Z9wwqlYIGwJuV8yDZ2
BZPKW8I2UX4j36EkqXDx0iKEorAM09ukmV3yX+Dv0P2wX+fGUn4x8cLpySRErNuM3LHSFakvMxfS
Mo4cNX8ab7hS3YcyV5KNCdOeh5zTFkbSeTnsyCPoTwmt563XyjbZnSY0iLZbXboV062WYcabkCcS
JozBlzfYCAw+BGkJMptPCShEtNmEBqAif/MbL4Nv+oqpWyh5RkCyfRrrMtXO+ntFrO2PTs4qCJ0N
bV+TQpk5NfAe+s7xFmiHaCDCgXac8hibiyZwO9o0YhRaFh+j/7mkX+Xtyjf50hc3tiXm5gMa9njm
m/Zsi3FtF1bH5IncPDFCaC0k9B7mo4598HOgWKlIbyTe4IWfhJ1YJKO/ydcSzUSn+GzfZEy08i9n
zzDbSd29WxH60858jsiSo8lXNQryuL3QT/Lpyx8302jrsjImhslRQgSa2D2JIjSCO19jPvA8B6sa
64tGRBgquOBeR4rDzghWErvRd12ui/zAL3dI+RWpMmN+iZof3ID0r6WaN6h+hRazmzIpCo79rwG/
J8K1wlF3iXI12Jzz439pUTYglOq/H5C5vMtASLEHSQMvoYu4AcXfUcVCy2RZAUfJ/bVPEVqGDMOk
S9XL4s4GYtwU6+VwM0/STfx2Qf0VocxE31FyLdzxAKnDmSSAnNdHJp1hrEjTgoER8XzjRIZsrfGX
aru3cjNTv/wc6RT9IjwnZoPa8EJI9xCDWfdFtDMSPZ2PcEwfAXL5dUqk5Lzas/csovXrIcIfJzZD
Bv84eWLY7Ir5YJkLoZ3imKYoj7n91O9tTOYEpUp+QeyJLbOyohy2RUiKWN0oVHcRKK+Nv7jyJxnq
nmf33W/RI036uGuYUhD8g+oNTdI9ZVZMlvwh5KUgW+/Q5JOT23GKZ4fFP+RaZOMAJTY4bYMvrE1w
lMJfG1OLfB+xETGF9H9d4qZYYjyeYoow8dPQb1AvzX2C7JbPuAvsF+9jcxJXjCj84nG2a/t/uj/p
umdTUsO9fn93w1+f1vab5jnRFcdH5qEKzkhbTYkAl9ihCL2lOpgsuOgvcKIlSy/LgSrw8zcUbHfb
QNvgxNKOr3jPS5l5+W42XIdmNYMZwp4Fbs9T1/mz39yGTjBKW16RdqTu8MzV41LvyNRa1KbCu7+M
DgciPSJlxWI2wyPPLR1cJRT7wdHUwVGmj3lZvXx0c7x7UvHDD6MQ61U5Y022fOtF8myZuyIyjYFr
KkFhRfij/EB0QaB9AVvCQ2p+oELoymG6cLGPc07hogDKhLoJ2U5sDmMz3gM+8gISCCev+eVfnsRS
9IckjGf19aeJ51mwlySCj7n2yXfHncxB2cdbDURnMXgkm6KCnGc7ArGskDWPaVY+BVAaqgc24Ub7
7NauWgIG0bCfPiBOTnPFcbcItuTEOuacK3ihnJoCcxKcA2bDnbS8vC6zLXENWj6Z1IpHSdKGPXvS
LQMcc2+7ue7cy58ZToYFvlFxgcGZfAiSA22ebh7FkhiMYo8qFusZ9Zlk16wr91Tl86nSzE2QKX3n
K7xxnRMlyxlE5YonEqUbCnHiDyzttzWWLUWg6Sp1GV55KIABTb+KVi9ejxfombozqiUPa6ruZPRs
iSdwFUNv6tS/9NtQNhF4/Sgl7sx1Q9RSBhDlt6ane6isTKaZJLcLLnE2aKi8OYXBfEJIbMVo+spI
+n9Ub7+LJkCQTXWna6uB/6ebPQUOz2z4ppEgv+kWo6406Zzw02zAAg3JjS1CYomVGa1Q92eP5jzI
ltktZO6u2lMiv3uGNF8EZFodDY18nWOL5Mqo/RiYDm1PuaH1XnZFOwKzozCJQ9OqL3yofDnFXSeq
YR6/7cTcT+mw8M68y8lJ4cABNik8+AV9mUM2lbvesFLtQTksoI1nDgRUWGy6sLXvM81Qo6URyMVg
ZAlbKgAV715VoCDKIWUlvX5e+4ooAD1h9aPRFRSQ/dKRk2M5Ohjk2vTYX+Vb9BUvGU7Q15G20s5r
VMNWfjEgu7Bo45A5I8pionYRf1XUG7AO9qvEOCFDeWc2zKovr0I6SO1YW7bIK74B9sd/pspKgSUQ
p/odlXngy3fTEv7EByIEiBDc8gbJW5asOQn3RLylH4RStY4Bg5AOEwn/xN5VIVWoFAt8Ua2SroA+
eDJoFcAUzMaMwa1FAX9OfmXhWOYbYxKKzeQVYWcbWHiN1qWleEuu4rDPhY/dxuhWNgz3Ax8CtUiN
ExD6Q4jkHCPgtpXm7em1DR5N+CMMPmk2bxSytvL1uoMVcv02KzbvvnYIecrc97Cq0MqXK9P0tWwp
XzKM3cf6rPMgNMFJMRDaxAxXcxVWKNg392A3c43oN1oM/YlllIUdVdwZKZ44UBZTHEanXNGXXrBc
B6iTxs2bPgORZU567d88ufmmBm0Pbkn4HTNGwu+9dhkjHzQC4ziy0XlNgOBP60Ek41ENMfBhrnFK
lqr3VtuXXyyqpGTJPxmCg9QpjoTIo7fcvRvmcHNF8o9xRUfiUNJgw3NTZxH5yfdn0+KUdKfQHLIe
vsgbnopDQHmYZT4ucnwzA1uzseOkaDLYIUFs1uG/gaZy84+EfPaSiEYUgDK8qXwQLhYxjy8zO5Sn
5PaaAsZiFjYE0BjXjblp2ol4ZP6PN6oBqkA/G0E+3PImcn63GxZ4eA1qYnwMk/x4RGCkfrrgPdf1
n7pfMjzgVzRX/YOatYDrAitc4RfeH0wSsk43YFJZweMhUXmQNGuqa7F3Yj5njV4h5omwcuzKaadt
Agq8cIqv7GLCX9TOK3NDfnzUFokXiB6uDaRHybJQ7BSRZnCL761sTammtK8qwIQEqeuLRP8jQYbG
nrn8xBBCKOlG2YD2kN9SwOxNDQ8oEYkGdT9n5IKiR2SJ7qjH5sjqP3OrY+51exUIhyAppl3M5xvh
WitMhDAIq/oLdxgtwCZfLy6Ge56AZrNBE1MgHOoelGAjYMbgKwK928o7D336UOAqZe9Ftpn7HT5P
RMKFi8R2EkEgjpuD3XmMN8oiiM9aeJ91T6TPsGRkoM0OOEF5Wlgmp9y0EF28g6EU+wPb9IDBrPlV
m+MbjqBw9C2pbJhcSH6VnFe76heq0/GRrKp1QrXSsfnrtgmf3aokrHYubHgzc4a9wKdHZJ1AdqMr
zrCjqODJmwa1Vo8ibE32a79Uv0Iq9jir7t2/8URuMgeh101WymxyQFMBQqLPNgWARNV1/lW2GYAl
tcHcnmhMGa+HYy79QJuxA4O3HvNvyp4KSWEJcaJT1j+7/JgReAiTLLshhNdb29WS9VcuhicyIMnz
0ApzlRL2vUHlBfcN7d14lUNOud/PB/2afytTPJ/8HUIZBUyD+Djaf8FfAXv/utXYBEltNS6EfJRr
UksekYc7EWEALjpwAyQF/Qbiesy2nNlwCtKdBR03zpu8ffulERrDlMOO1SD0eArxDsBoU1wyFyfF
zHQmgN3YlG97Cpz3lXT/iXBQ9zuWVJ42UyI3zKckVirWJBqS9Ex7nbxgltlUuof8HmfuLvKv+bad
LVvkvVZvZw+9sc7YkwLSMjGeOiQfBUAxl4hX/SVMUhFL7tYIagjKIgsWKlBfECsHN0Q5DGmcNsw9
D+DrEjwTCHllG1+S30+zHz2KVieFibSsJEI7EOk6BLtPwV4lhXEwPg7nBb3KTvFm9+akE2PrIS33
KUhAi1iF6mshXpCkU/2SLgSQDGUyaBek1Zyuc5TJKd7aVaVsQ3Ttx3TzKp3ZfjTctHMIJJd4dEys
d3VeoOH2FSIsqmsvLmS3NlhRdjQvhan71vEq9jO+GLIOOQsI0rt18qNBBZaY1Chy2lPJfi9sVcns
XP9Xv1hWrika/KaxI/UuyV4AACPt0/pMGdskcErGSxK6CojNIx/c5Nqg9lwzDCDnrQ/yeihvEa5k
wxVGr5yaV4h4Ms1bE9uSQyhb5ddXcYo5sj4CmfE8MFpIoKfB26Va5ucHaW0a/pZUIdNtUxHJukXy
LMQUUx86BkfuDdI9cQ6Qb5h7s8Yp403V+MSVk1f9Ogy2NnvOVCcqt/Di+L4uyR8WJQw1lK103vsb
HXqEhHWKjgy+WFv6kqwTNsQ55xoJ4v0SRXy7RoQoMwafVJCsF+sqK1W11ZgreS90HNNo5d+6zR0e
h3b/hxeF6OzqWFVLBFspcnh4A437newEvwddYWGALf3A4U6iYZIcSVCsVXdE/4a8QV+Uc1QtMfpN
SxPtehk5WGM1zGf8lLAmyKtWODPe0eITfnXtXlwhiO8PGNiSjSys2vxQlX6mfr2HQ5zu8orIazqi
xins+AwY2oe3iF2yr65ktSgIYh9MSBhJVQxO0wyRnrcEO3hIqOXWB+6H3BBgnkMS+7ItamoseBQa
aQwZ8OK4tvnqTesVER6eWnlDTGt+EAaPDZSrw6GoB86oOQcKxoQ/wEiIurLe91c0gkyd5w8jWnfK
lDOXKdFtVvxZfFbiiQFvybYcYXj4rJFc9RsKq6IlivCfWvwO3/7kGp+2BsDWUXbNHqO2HVgCPML/
SDqP7VbRNYg+EWuRw1QiKefkCcvysUkiiIye/m76zrr7+LQVgP8LVbsuMY/bW+hmsMMWmG4YgsIs
eKMbt9lmzlsLbpWdoEein8exNhk8qbGjv5jzbnCl5ofb4CRR0VSTWumUsPrJlQ5ICDYVBmZ0OAQe
WXMtvzHXRld3EtC+Z5AQ+mMbeFH3fKEQZowqx5AbiQ1C+JtvK6bDBggIT0BhKrixsITRkIwLXgZ3
Qy5AnlqJCnQp8DJ2V19yeWEYgKl29LOdcJJVZOfU9l+p2wPbPjc6NNSE24OqztVAgNgfw/voa0If
60Wae7W1zpbWrYP9Z/c8+IhyPgTV2jL8ikxTm118X101VDrp+/cjctS9d22NNJ2CVl6nCLRy5Zjo
Po2cmCA3VxflL5ZS/e1lnP0q6ZiwUKGs8PnDfNAS74OnySXw1UVP45klkDRIolgQ432LZxyL2l8V
20m6pnkth5UImRZr9Nu2Fmm/R0IGQaa5v+VlUf+0jAPlR9jBlIltPkGzhfUFcd2aJeLdHNY+UyQU
yqQY7XsO2TKE6kbNvoA/VoEmSd38/yhZsqAY1CyECXcBn2VclXcU9Zgpq8+dfMC59eB+Dk9ohZkJ
oOeCBWKUpIGibcY7NrmihrWUwylyc32N3RADG14u+i3dJpNhBDwp83S+5+kRwyZqr7Y5duYi/7gv
jn3GJwIywXo+PDMeM8wIUuu1wCMSV+zdBJa5L79FE6HxjJHLf4HH4STLXozViK2Ns2mKRzlOy88P
slB0YePcMD1pQnCQj3bEmp4hiGVziga6gwg4+xi+AfFWLa7NpFvkMQTWEkAxHJN6i74OkcsmGO4i
4jzqBvnZxI+sBzOlziVt0R/xrJbN4hVjaGahk7ZPvKFy6ouorbL3tUC/VmvY5hJ2gN8putr4+JIA
6DEzPH+oh0NlifiF3GRmFXCqEHynPuukN2ZPYCTvDYPXVn6M2Z/EzCxhwAuVzazlef5ekNJLvNFD
nepfHLsg6E+YgI2cWEA0hlTtJqVF0uTcHht0B3180yRbYedQ/BAlMcc7gLq6cvnWCvQIPwAwsQ68
b6b4Lcjm4j0pN9i2vFVvYjyxAQlKTDS4i7hYKI2rAE5oSg3Cv4OtwJzQ7LrJ4USNA5NFpM4aGvQx
PH6mCL5mi51coZuLkGkaoeL9k7fV4FXdYXiYJA31ILOSQ2Tm80G5Ac9qCgBh5Y3IqbI74bnEdcAj
Gp2DBvGYXsqAx4JGfUDOFqCswxnGr/YA+fasgBkkZtaJtTomS/UXw3G6IUDEciWN2Pm3E2X3Vvh9
sbOgs6H6eihs9rFA87/oGb+aSK6/3whcLrHOHfc3wEaX+MQRZKlXq4+cjO/WGl2DhqdXcjvmO5am
EXeLOh5SCPXOPZ7Mi8ynM6D05sLQSNVDddq/yIv2BfM5pOv6msBfQte4yJW/tLyaIarUKXwSxjFX
ZR++fB0RSMovSPAqGeVaJphhcCNzMQTLnsdyHlpbYpzmiXyFL6BmCCWRAHm7YtzIV2Yc4eZDb9Oj
DBD3dc97m9wY0AtZOY0w+yOB4UWsk2KwQqw/PQ9ibHWgxJgFCaQxw0CnqoCmAP4TazXZxslvjT+Z
w6PZCv+q+AdxkffhG5O5Kmr1C69iCPQqft2HfB2IgDMmAajM0ISshojH9grQIb/uxhoZX1eZbE2u
Lf7u5wFKFadzHhzZ5xnoa1UuHfTr7/QPUMIHwBBQ03+l/pvLez1aZO1XRLbZL7ENuCD3hJEQz2Qt
mQOZKPi5Gnp7QF1B+d17RXfgaC6Uk4qCB0r/+/edXrGhijl0RT6TRzcD/Q0qQPDeLRrbndxtwvel
HQkb+Iud2El0RmoITgdmUCzB5rjtZsRTDvEuvwX/QsEvQDeZZxMkqdPoBwAdBk75AR48p+/Pa4Xl
cKU+pNdmuHHnqtsYA/nJIMfEq0S7mUYDEpyfLSZojjkOQ3VphFu0CCZlB1ibJAATifrD0aMTiqP8
c9VKW1sp2m7wDW1T3OPPlqKIPfyHporFhDO5RbjG61OLyQL0VjgvKZA0j+JAzhnzI3xQZulfXVBM
fo8UBYDPhslUfBw7Wpz5JJSn+qhVn9gDUX7mjP9ko+DSxi3wARdD6y8tFCaT3QElQlJ9o2Yu6YuR
0G/V/kdT9mb3pRm7YqW1h/DJxZAltI9QGAGNcAw2/ZkjiCE/qS30S1dJmOjb6MCw7Gr9qbmzFyUw
aiB2cBkntxHNe3wJ6nVfbEfdrtzIs2LWvNE6WnVbCLc4FtmQYutnMQjQYiJuMeyn8lOugjl/r2P9
J12H0JBmaAEeWsSI55KCx9/HC1yKAslOvshEbxdds/KQTWs7VFYIhL8ZLpcy+WEc4jXX7Ulm+vCN
ynIANXJkAFA4OQHmsLfPVX/Ii2PG8pBHCv1bdJGPir5gjTmgweU22ostFD9bgFFkF4Yrpx5fY5xs
3ukCJAkQ5kzyEfAUHPh/KP9xpIjQIB6Csi5zt2ULMdMcuurwPJW2drsvMncfQq1Y9t1KytFDkjzi
DrP+t3itPpzNbFAdA3MUFgbIOXP0+cR8hIv6a/dUrXn0IOQiB1UDTg5L74awhPZ16v+YZ3+P62+a
+MykxXSo16iPCHrteVvRl36kzP9WTvmdGQsWiOwIefqD6xy6I8PqH7LGWD6zIXQRzXQs/9gWvuK9
OMJBZ6crEZ9wQbcvg9nOtrFmT4DSbBEsAM+VCFEZTfmKtqWhQKflV/qaIIZ6SdAZXhUaWWwpxk9k
ImM4Ij8vrlZ4rCIiJHC5d6gOEe/fkORmM+n6ZrkPY/QWnDTvfeZZvdT/g7C1xqx55MIGRhXJuilC
0BP70MBJvlA/YddC+cEQ67c9IKJG2/6+JsOJFXndHBnyqAf20pX71wcu8pJwF9u0ATDa0fO/K3QG
1BSwq0lLbD0Nci0aofz4NmueFevhr36fpfKK8pk2TB7dN4dz+D43I4YHBPnI+/5VUBR0gR5YwBvp
Z3NmHh6l0q7Sp0F1BjrOZyciOZq+HmnwWqf8sSJtocrkODgEnm4Hbi5ZXEqYlFXVBXEIBATHCjw0
ThOVrA0Efu/gEaMr714ACHji/+sekiTsdYLoIpyuxoFHPne4BS8OCy80GZ682plKX0uuY3pANdpk
x4SnZqt6yKIVPuwgI6OIqlprsNZiMGX6lW4mskue7Fkurnr50iXbpnAT+knh54UOHwpjryyS5GfC
zIBYRO0ywGnTYuDSrvRQ6C0gzpqoQzat/oWhXh3I28EF5JtfPSHQs9p/99dMm2aA0im5MDFPyVFm
BG6d368D3D2VsrsoBNdCAmhBC+rYVKHrGOdlsf6Dx4lxpeaMIdEE8ghLrWH5RlE5BnNj3zAeRliV
HxvUelSuw1RW1LorKVBfdwrij+KowWpMusdbWA3lN0upVP/S1YWc37G0dahzuvcl079ihM8i7z79
AZxV9Zu+OrUAjfDA5fG/lM7q84RSFcFE60IqMJCexv4zeGUPLxIJiuSEtkp4jcQu3RMGDpMJSKVt
qtRjoRN1+IzexZQ0kmqL7rNUhzVLpfRgrPEM7FD8iRX7okmiwtuyhqVV7wiQE5VFax7kbp+ziXdV
ecGnnF+EBTIg8VmTagNcmEAtv6+BFcDhYA68g4OjsgcIyglGgd+HnSqZaJwBya/GC2+iP53LUMP1
gpNmI2OCFpi48AM9fwvcViT8sXInsAWRgkohKfxysoTxo8HRyX4P4wWhojNNvL9EODVMz4pv05I8
EQDgjoSRjNdL7xMzuH2d6Vppjtlosr2Uny2QYOYLUsLvHtdE0gmUl5qeX3OAwvYQ/iHrkluSRwBX
A3Wi0X/WwaOjHYUB9PqN9HjRsgApKmH9foEvuKU1/CzCp+2GJXPRd471ik8DFFqQiaL4YzYfnCrM
Lr41/SaiwDxYOF1kJ3pB0Wa6nt9hF5JjgttqPLw/tPTMLyRr3aGCk9FQo1mrGpq+Gm47GGzBlnps
TrAjSKepDHyMyV9Sso7PVjKWyPuAykhGnVSO4VdJncbwn/ViYmwF7Rx/rlnvBeNqiA9y40g0O058
rmGXjIwNEFqGEJXyJy/ODGWny1LHQi/NeOoD1cRoCEXf580VZVI+ehJA0dYZgJPggcZi2XF8e4CZ
UmbCtPgna0SyMC2Lp8CpeBueiuQRGW6gOtZvsiFR4iP+4g2sLPwxPvkQGHffN2jD+VfAmpZvYG6i
kQz6HQAONvDZtmBk7NK/vDNPSK6Vto9UBpt6Vjpob9Xby5oWjg2lKI9r9Ohxt4WeTEBY/jkkquSP
6WvB+k9PXsiQzszAIvOONJR7kstut30XIvgmxqYGuj66g1AD/pueODAr3Or4rqvOVkRfp1jE5xoi
8dkX9aHEITxeg2fFplWCBI0PYWfYVgPQCHrZ1FCAGQAB2CaL4hu2FrO7Q+1XXOYhR2PIUlnuBW60
udRDVfwWzNENcKqpc1HhHjFWgfarND+qDhLuG6MGIMh3vJIR6+9z+DyzjOWlT1rgO0EW7zNR0hlK
LIcRoyWMf9i8G+215yuUJKgmIyYrxiowdRemuDeVX4alIkgWzOVWvpSyVYJI96zjXmH6i96tIwaD
cROpPTM2IBlLoDnF/MhnQ0A3/0D9tEVzlC2mwdnreEVLEa7ZZZrBf6pIyyGENCDPhTVBUqmM14xa
W0ITBx/Pga+QyftUshuTmLi5M2ZogE/MLTAHjkqmogWPTiC7a/mh01/EOOdF1alooFIGBAnzXKkn
JkD5e/O8qT5IvSCNBjIDUFTPGFAztjCbRj5ILM/5ErThQ8u7jmOEVH/oyHqWtS/EyzdcDpmXNh6y
XUM8KBWJqc6Qe4g7LFr4IF1fkp5xNB30rVTu6AGTikdfhwMBThp7F0TrzH7jA8Id3XqKbAPo89jN
dXrryJShSDVfJ/GHO/3PEj0ZbRbOxEmW7o2hQ1agM+h2i/lfmZV/4X4i1VlzWaLquxfh3tR8WfPL
Emq3S96HgqVqxLYikF/A44V78sR8TA2mcWzuKFekt9EGAb8eAT8BXjzPoXnRotq66es6V7bgPKLP
lwUsH8czX7IF2goNm2THwymAq9H16x7HtFtOe6DU0Ri/Ym582Uzr/qKtiOPktXyf8Wh1v+mOJhxl
yWvYMHb94JtkfvsqPC4QnsuEou6Y6lacf/FGIEde98NgiZ45BDf12Wv6PTB87jU+nsRE2XUwAifb
w8sl3UVxGBi/5GXMT7QR+E+7wqaRnGqIsISgsfRlXrrnjIhxgilMfIELzoB58FOlvEwr9tnSQQo3
QW1bGVJ+rMLxVkvvIskVzIWi0lc4vditsOqMPGH2HDeMjToCtUkxhxVaB1flGY/oOJ9xfIAqIr6u
Su1ly1eYzMErxFvyUruFyeJQYXDrdutP5A3Ifz/mMWi+gFuNLz/iE+h2H2HeXjQMZdPhxgTv8BOi
7HnHKN30vcQROTk/bjHrSczWMr276ESYnmXfqjZsVq8ERktcqnMGtqyHUacprjzMduOV4B8ichEl
PTlkKG2N4fZxVYYCXegF8nl0aqjgc+EeeC90hskj83MkKTo0kI6eFNWZ+/onRqRVyqD/1wU0ihtJ
sPIjt85qSIScnR2pzV/J5OL9cDspABWRxAV7Uzpr0QXZETnixpQ/JETApR4itvmHxmMXifKt3qS/
tBJ1t5PMZc0DCCYMMoBfiBm0TmuSVuATLytj/smdT+hWy7/gxXFDYcsNPAM4gxRO/REMLslbrGxL
LEEtTCTgPtsy3pWFn3dutCPLopdYpV8BIKiPoFtU0nPKyaKG+oqNOa/2Cx2RFC5Cd9g1/zKglPGp
r5GhGgUD0+iAjKK7yCvquJou03TpIz+u6I3qArYYYQawDVfRa5dTdBzCg5qsjE8Ad3CTedkFdo8+
eMAojjdjA2ciAPQIwe6EwZzMLnwP826cmaccdZQjXIUoIImWmBLhLuiHN0WuwuyVyV49Jco+1eRq
tFsO6jqZBacot9/cdbobMqRaRsG8Ly/xm0pkDnBmOHb1XEcVS7lxsugrPj+jOGdnhnwMh9b4h8Sg
fKR4YU02sZu6O9To4SCWv7719qAcM3LBB4TCiMxY/k61KwJQBjGjNmfJP3aEl7C8LZBOTy+O+Vxw
fV96xiIV5405q8qlom9e8K7IVGdsOVfhyYJtAt7fLRnBsy3uXEgyJesQLvJOeJTyj/EkCSWylqFD
K9tDo02ZUfkEzg4HfQE99MD6EtnMNwNzohm8ybh6C4miOQKTAywYPm1zG5+oMRDY4MXxI856hvJO
Mq9XCsABQq8mUNoBP8QfGQWfRy6i8vug+Xha/ULeMjsW9QeLIehN5zo9pe+fVwbzhT4jd4FfsOME
FGPL4+I9skTG7EBWq0JvcDBznyqSxUb7JMngJN5rG2GbKl7RdfDwYuHBE8vJAsx62/+qF0d+e8Mj
r1C4iS4ibsDk4Ba7xjNfXs7Yk6EkO4xUJ7LxJlp7kPCzMMTTLv0ahAFsgTv9MvZMVI/6is/0gw1z
GyHeInGuZymHkgmdxV5oAJjd08bJt/IdGT98fmlPXIJc/PuMN66BFvDUxPGPJG1GfQ2GEOfB+Bcf
2d6G/6VyyZ8vnPnwPQmfWkS0B8S5uj0IRhxudvTHYlqk+uIBsw5dEeg/jrxn5DRzVo/QIyYDRJQ4
04ge/p6AVJwEConnNiM51vp08z1gE4Z31ftrovOJ/Q9LmQVBuSGna9BnXgAN9C191ygvQXOe2Wo4
MsK/xEyZwXnYrNODKq4yYkXh4Pzq+6i7chglVBzl21Pw8w5wCKfTyUlHtL7wY+vbKzhI+EntFB0M
O4eY/lIhC94h6ybMG3fUgPg3o2OgxGJQGV/GESkStdSjNNiT2fifXsCmH1rFYt8dfMsplE0M8HP4
1ak0O7casZe4hYDFcCk2dueDdfnNIQ2y8Kd6xVEUmH8CHkKLjdSPqvx88LZyKKXmRcr/fbS7ji6j
G3e9ZCcfXzpoQ+5/oH+zA9SFQwpZvmlhEnD3kOqTkgL8D3m0tpS6f73IUZYvLf2cI9AmOfQhnwxx
qTMlEj6g752e3ECO7wDlhRKsPwULiNyNZCxt4l8r2a9ib31Jh5A91DjTx31h7ZT0T9afI1equEM6
7oXnILRLErjgMswXXPoAUv7g6fwSUWN8hYfpYfWb20hGYBhDPsJEXLLiR3Oj0mOTYlHyWFjmqD/f
pxdjNJ0NTnJLeceEteW+Hi5HpCs3TGQ4gch8WFClEMa3Nhe8/Qh43vGTLbL4S+bhtZNgAzhi7JEG
S1a9Bw4KqxHRDlG+yVK7uDAOpcuYo4NI4p0wf0OMSednwp36aInZuPUsskQ/nlk8oUY1RKmFWMWX
ZjRTF+EmVKGgnsvOLYaHIV1k+m6joKn6y2+Fun9FboNKYwDluaxuLBRIuXFzdlXxgmBmc400B+d8
vmuEtalMn/u72QkBZt+5fjIQph4L4Q8b4eBHtywBGzYo7gjpERL4tjvqPjMU/UY7prJevHXNsZQO
leqOup9PkoFKvIQVOzWboCd6RybZiZeqN4ZbhZ0xDT/EoEM5iFeMPymRVXmOnnEKfoW3YzhCswkR
WCsXpkWgSQvTA76ssas5KW+XaVCprcB1uQN7dTqbBKd16bV3Bpnfog0dRnZkGw2g+qzhbTlcqaf+
M3/94L+WwIjBqGscVDfGSrhyeQkHmkqo/pNA/+3LR5EoGc22rgjbvtv1e82OWjNOvO0m9UNU49NO
H8fsWRrOsGpaJsTkb7H/muVXblditFq2dBD+GJgumqtqembssJ1qHFaZdtW4r2O0ZfJqGmjuXQND
5SL/UiEishU65BeOwLImWBhdJY/9EQUn3hbyKzDqx5wS0LO87wJKwA6xvxYecOZF4nzEeExv9ndA
gtqPTn7v1LcNCqWMPAKfE99YCH+IAchTE5nSIXpkCjRDc0vvWxgsYKkrKFvxQL4WfXWuIDTcqab9
YT/cCbNRPdaLjNZJQHo72rkinAwdUwv4Mt8o31a5LzBGwnhz+cpmwmoaYO+AZLI1x6R6NxZy7GIl
MDo2dIvIAZuuUWxAEF+S3GD81euQIVX+y+srWK85bOQar8dpzxeJ362xOVhk0UawT15Xc+jXNNL8
2BjRmmIVHo/0L0t5Y+hspB7keTae4lUvePb7BOIarambX5gbKsh6bT58p11UW7IODNPRaOLaBesX
6rU/PkCZBxIptJBhyAiZDZ2vJB6jihBYITKyOU+RW+kl8zdoRj8oblBJm4H7CXkeguF1l8+tM5J2
/YngQlhitSzU3+ZIlOdZs6/Dnq2ndupvZIgdJzk+oBZeGgtIPmcFVQvPgth9YSZofaCK1vI1/8Ae
YSDZ/eiOZR3fYEh2KE4odNsVNDmGO0DLI4lIQLLm2nKpEdoWJXthMYGWu42Okr7s6FfuIVPBFikY
VxLaNR3BY7uDjypnd3VC4cFxSbcqF1y2AdEp979Vj5frUKH9VymJpkcKGyMDnqy2U8mR43sofIoL
Kud2nyQmrphJQ2q/222VslSj7DGnA7W6jMnOooKVnhaRJVC2qzkB36zf4nA9gmNhZMBopRl6h1kZ
Y7xGPfFDkyx+hhItXQEuuZJY8EukQ6fdXtGSKRu+ii7dv8J510z8rEeU/kPBI31oAnmBKPnelqtp
5ATydkugeG/pWNSg0etbzlyId7RqmQfDQ+JXTspu66vQFp/4N8MewbssBkDHDB2lOU7ms077B0Oz
2Wil21lrEHs4reBHYVtSoDoeZNzRr4PUb0D1ErGNCgBhja4gsiaPeI6jY2xWobnsuZKBoMYA3XbY
iTN3VRYnNFENFAF0saQp8rm/uz1+zFr6l7FRZ4OK6gPLCzX/3uic1wGYt7ZU8lV1TA6VvqfR0CZT
SbURZ8OXwt5/nwiOeB5ntIU3UBnvcSZxKVSW03ZbzAxsjrg9ZvJu0uAzXQqd6Ffroagus/Eff86U
zcDqMGKte6qkD3M42UFz4HaCsMckkYF49Tt4Eb5fCmbyZDq725LbVeRfoXgtK7DKXKWMJIcHS7D2
VCJI/kkkTMkMAWRvLHdaMyH9A7Qv1j8UQcPo6z/gNVYgwX2sdskvGVWwykKXfOwSBo+KnN/hG2gX
MVlI36+KNPUn/BQWgqifwm1SXzkseGjKb7JP0KHCCI6OUYpYHkzeJSRYxHh00mxiqcD6GpEPzx04
cxw3HPN0AYr3rvxIuFEjYc0vJkUB1UV6Cy1P6S/58J0S2oVQQBxdGUE/5m1GmQyLeNB2IAK811Yp
tu0Lh7+NxOibmcUFyYnqfpzqW6CiNsB9dqPzEfaWdu8mVlJ6qpEeHBgbUF9llBOfA53/G7Davm53
WfMwk33zLG+cIm8FPa62QvDXSGdxMr5/KRHGaWpSJA6e5YSzBYUBu8/3r4x+eqOpCwzjYTt/tMAc
ZltsCKjiWWdLXiP7LR6BxOd1F7a6Gm9sF6zWoW0Lbc3mOeK3/6rpXTQDJHa1BEeGvcNFnS+uX1go
DhnTrHO2Lw9XrGuqsZTfSyhK688xRCgLghI7J3IG1MzRz+uCTmYT197IO2sdBY5RMGvXGJQKGUFj
dioxjfXkn8gkjAguulg2kir4J8BvtLIXQ3I65t2byNh8npEdhQAWZgp0dOdFMum8P3dO3N20fE+3
/oUGyqyXcOiFA9qCzropA1GXx+bK0aYrC9y/yTJckAQSnIIPzoIenCkpY8zNsEoobNIuJWD3mPZf
8PbN0nwvtHptbFDYCdqqQytCs14xUvTwdRmDnwbuJ10hJuZEAustb9PxOLD78ifAuuCal8x4ZJpX
WG6jnZR+gZ6mruDwP6Zn7Ouaub2+EDjvbfMyJbwbwQK1okZgU+LmwyIwlmj4pY0w8E4cvDi1z46j
QTEO9ooRClielZUti/DZd8sED55wkC75/Np4wY1aI06P/33SqKt6g1GkR9iauSVbA5BfQu2yYQ/u
topDVvUGrfK08wBnFNpIMhsA2Kk/BE5seeaKW4ol2QFmTL3ABsCDMmsdUhsBBkJfPwhfpK7SwXNB
AzDfDCUwsGOH1OfH/IEZQOKUrvqmX4IpVWBSugHUI/aHqxdbm5iioJ4xLpar3Ut1y9Kr3qdU2coQ
+nBdUp82DAQNMovnoggI0P1gmjbc5rVibGgVLvljyQBbi5RQG0fM3r+sSqb2WPe4+KILo47JsPOr
4PeUUENTu+bs04BHqxu1+TU/z5HNWLpqa/7LfFnvkejVip0s2TSY/gfu64zGGFumsgiNM0oejQRS
ZZ9LjC/cFhQbaMsYJxa5xwQwoDj+L6Z6YIXLTnuYN0fh5fMEBQOVT16Kor9FIuOiWeeIkwuyRrPy
cYDAfV77jvF7i55lxhPW4MkX/ytyX1O3SXsmdjcBeQTsalhlTMFASXgSTBnVruQbni48M7zEKX9v
x37iP+A85ztp7THByJOrM0AcgGv5DkOnNuYipym1m6sVB21HKBGCqtD/qouTznwWeg/AGSJ6xcKH
yFrNda9FAaQTwTgreB04Jz6M/l3sXzRRzE2sfqClJ9dpj7kf6A6L5+vnhwKSkD1NOxKqpxHOzEAd
bM813Xa8ZvIIeApxK3XWDniCybef4pfmL9R/tOZvNp3ZPyV1E2TdtK49VvPyxrq0hWxzI+enQ3I2
RThNBFmKYE4i3XhM278NB2A7QWAxZvUH/sY8wVmXrgqMfjA1LjnBFcKVkslUuGIoguRy+aHs5N7z
bFn1SHuMbbGZq0/jkTM62nUENI8/OK6E+B93Acqz0tWFMwtIkYFjGvM1LDsPQPPnO/sHnlFjqC5n
6wRcG5NID5gUxyMka9XVZ8/8KU19ICxigC8zNlj5dTK+vZ4fZldEhryeGGqRlSHmklWf5fumgJu+
CFkPadPXrJwZUsa4sQLLGWgr2GvLzrAlEt0qt9U2vYc2khVo/vkiVc/jH2giiDvUqMaMLTwq1tAm
PmSyEQI+KTGtKvw6+WK6qGQVh0NM9T/lOpwTvuaypRPs+PnyaoCGgs9D8x5towArIK9tLgKf+w2I
rYba3WAxSh12BZQsUe8XwUqrdmx/LXWvX4z+NLxtQT1WBY+NHWJGVTlId1ZHQFRNEb2iG15l2DVb
/a/7124SdDPdlhlz27h06rh5VsacIUyGMTywlg3WHp9DgyFBVa8+gR1QoekpCNgDshtG1hlaIWvg
umCeVrHWSY4Jc2SxRX29DZHzc8gRk9EGdgaQNb51DOCrEFZa+qcwN3De7IEEcFdEiuWEO6ESHPcp
T3dF5SZnsMcHiFRM4ThG0I7f8CkKd4x01Xg3EidBBB6rPoBLuEPSSoaJou6Ji0l5oHW/hvCjVysW
/sq+58sHsEz1W6D/2xtYCDGtkTScfxNiaLQEWRKoVEz/Eh0Au2BHRLUs9+iXyu8qWloMGCgsKfHN
QzOchYcYPRrqdH3ZsNSACSKwFZlWi697g982klclhuV0uEZO7hmfcpcP59xa43flN0xLl09xDIJH
QKVLwap2e6ChZbQkWa66fHBT66yrcKWyq4fn9EJEom1rCAIhZdVAn9eAsLFlaIp9AKsSVFhDLSkj
ICnEdceiKTA2hUHt3VxqLDoBNhhArjkR3gkU9ObavTwF+lJzLmNjMcLKZwGrrtXoWY3fZo5+x1z1
lv/Kbzm3TkiMwV2AxTeurNptEU+J+lEavmUOe9V8FvHxIzjax2fRVTOx54ItqHPQ2efFnzycBChF
aIRZukGggwdlMoep/AHnUfpVG/6ycbjItMLpHyIlNvYeIrkg/uR41piFpOQMXhif0Fqw8Ecrl21o
8zThng9HRg5cI4yRzPjHfKSmg3IAvd4n2r1eqDmQXykL6yhx81vzmDbY6fdJsJJIQsfkcTtixQPg
eOJrovapXf0EJhtF+BnU5QGRIQliwUNHT9yyel5RBwvBvHsW8+DMUiL1ECqRLWSSx0r7jmcBdyYP
/G9oUBTXNU2FfJYrOzwPDnbtxut6vq5ZjzRwNnDJ2xS9rEJZKKs2yQeDshjQYjz5jzS4hi+6KB8R
bwWb5DuXl295bWTEiIoDp/YhNQgFlH6b6hlaO1nB9HIW+DhrQpr6QyI7TNMoWtHszZOjiOGGkjJ1
rXQGkx5VOq+Okawe8+i15YV8Wuuqw7co0P+DnPyQYbeBDozGTA9WJMHQYXCFUcjxBnl/eGxDQmbG
5z+igbk+rTWvjstgg6HIYpCXkZZI+joYX90RMf8Rmv6vI9F9ofau9o2EFnUJDrhl/M8Ut4BNkJ/L
ig9JEnq0k/0xqQjJoKj8RmOqsoTsxDudwnz+A1ut5FUFhO2fAHkJtLToYnQ5FP6kD+F5tWE6kvrq
QWa2wnL6Vx1dSqJoq2W2BlxtYSz12uPvYf0gc8Kn6UdSC1fcyVbod5A2zGEzVwAQF3AdcleGbYB1
5t/L4xmzer38l7mKqbluFnGXhDcQTHMfOkrseU9VgifEhOZcYP51mQMYj7cKEZ2pxZA9aHGhhsGY
sT+nkWZq1mabz4Uu/A8T0J5NPZ+jiXUOonf9JfZuoXsWKrPMOow3PM9zP6w9SB8bQXV6RoRVCl91
nl1rmDuMjoApo3iKloIx5SYXCH+QB2BE0BhwkaiYdXM8HRRH+lObwBwWqwnLJY6lY2puLkPGNaE9
Z+FBtvaS1a7QsrefKmtGCXTd76nGmWeUqeXlBS5dXUQXFSMMsSs4Wpi8jJSlnqG6GB/wMdKerU1S
ppjIzEWyGtbldqCqPdYhHR9NbrTmQGcIMvXl6VKcm9CselujteNWyLYmG40LbBmKhxI0ow4U+Ic0
tJKYpVZZUgCxHIwYDaGDJyYlQ04wLGrFtYpHTK5Z2LrvJyRoayEejTtSeJRVdoj32FfOBmPB+aGl
ANqKT44AvUR8RJAeCdUd7vgzM6hX+GdGrh7dEHXr0wTK5BVSuGX0MktWrBG8Hcn+UIT5SePwhykk
UsGR2zW6geqgCoQI34pwJj3VCyqvF8Kazg0IL2oom51c9rvWjZKdnF77j9fQEWe29IOp4nM3q59P
sXsPO4WIpdlAQqQ8j7fAcim3QB1DcVuIVzbvZAF/2/gcQsg0TzwWMP0rWiUfgKNKKBP1xkDPyTlf
IdjI3Q+y/p4tBhaGffbHQpiWkhtzPIolIzCrfojNBYkzkTVoaYZ5Saox1oHZWyPow5GqHa0O/wul
WBN5WOp7suzw9tjvxGcAiCCSSpj7likcQgksJRyxHL7WEY7LrsI05OUEtnrc38GRMdTg+ibLKFIz
VSe4MJtIIe38e+WkH9jCuV7hjiVnE9y7MuvJkBRixpeowRABUxhzOL9X8MX6Zb+shlMVgmmfrD+Q
6a8xIgao/6Q/2CjO9ddSBarIaMENv9viRigcAtgE6d3wr6bWkb+ZVyIWgUtidleJXsw4vH6nFLqD
XK+AEfI9Q2BIuQv0esW7EuLrKF8izS45f6ldSeI1+gPdpgCUFXkYygGfR5vCSIKnZtgu391SVy8j
Ohl48H17Mmt7JP/HJ5mx3EgsJx2z3vOhjStug/oGRkHGhvo/ks5ruVEtC8NPRBU53AokJKGcpRvK
dtsggsjx6efjzNXUnOpuB8Hea/0RuhnnYroFnXqrNmJfNLNeuEXDucE9Ch+J/JDcG4NS5LlxM5dL
+Vs/YdiZ0g340nVCD83sc8y3xcL61ccFmovwS5+R9L9KpBV5hJN3kHFmgYx2w1Wv2PlNOypEhjlI
d4YNEjAiAehnYZWyyy25m1swH3AUNGhoMoj2sGhiROWKXMBhCQ0CpwT/UdrvWKVgjxcJTy1JXmvU
l+CnZEnyfzlqCk/UXN9uvMoTWN8QLqsLTMnMWOyF+WL8bQqilKhun4Fn1rUT35EKUqQ+4tg8CaSL
Op/iK9VXo/iSG5cvlOou/37E9oOgDHFDtmcYxX1kXgH1HJQ8b6q0EKvYxbw7BvAdM5rezY1yzUlM
3QTGqWUU8CfoKIVJAZLA3qlGm6r1iAQAjiaT2RenIsFCXjL7Jf6ShCLh8tmSLgPZgHl2TViwSWPx
ssCs8RqyNRyJdi7zI4Le4s4CzKxf480XZp9t/hq36U/OqSttgbpEmij/pCvPEOFC5z/2BrTiTJnj
uCSoABwd0r3Q3PSub8ndedO9hyKcZCoOa1oWxyO/0Dya00nWceinD2FV1B74DeZHnYjlEuaRtL65
9UzQhbgWCy8IB0Ap47Mm8MijvnegTT6oqmuZ+WlZ73LTIwrI4WMvQEcjNizUEtJozLQUN9YB+DCk
J3Nu+ZucJhrO6Cq11Q3ObOFCvid+mSjGJzvpm1iE0NJMkBWKytGySQOwbBGU800wzqQVLhkFSD5n
ry/pcgkbyCV6mRUeEMJYBSetLwH0PA04RKvsQQtTTGUaEjbF1WDAc/nhp1f+fxe0AGIl2R4EobT6
btLCnVPCL95rDavhH9kRJtcFlwpTwUD3KoO8sJ4LLglCk68Kmyt5SZwlW6txWLgyJAj514dsEmqi
5uFWvkdARXutA5F5ZAq/DW0CtZDwcF3oB1G2Y8XRi2MSQhbb6OuyCUDz5GX2TEm9q7ZKejZ6/taB
Z4/jsCtI4kehzaXJD8upR9Zzlhw/dNMyCxhPGwijf4pLLb9GW1wpQ+5wTDPFW+Al3U72Eva84joa
G6l7jioSrRtFEJzIoCPv+CLv8oe+pjlY7+eMTbKyJS3TfFlAq7U76M8QYyCLOjelhz20dGHdqZ3r
Hzj73uO2GPaRua9x5+uUGEPzNMMKih1tNWmbAE0HJflulJVIvI38/d/d3zcrtGE4ALfkKBCG0+oo
fdh84A7phC7CzaBQxSuSFoUIv1dma5YvqD2SbWxQt/+ST2a7Xa4THwE5g7GeYSlYQPzk6V6hQHSL
E/JvpFJgjZBEU/jEJFIk8FIQhowg+8oxat4lrmcIOhpT8DZQJ3wNdkqyydGKobI0GFK2PPV58eoA
2Cddh0bpyotOPMxnvXMgryADC2UYX2JJjOkVpY8nXZlzdJOBgOUNgGXOCMP4qjSXAb0GEgQwDm5J
BiJqk5t9WVy5bOMUUIizg6B21vuY9X1Sm5T9QugDHPoIrl69QtSdvubnbr75rVCzrAOeoEAOKPNc
i0TzoEfBoQCLgKIZ+D1f8MWsQz+5YH3LK7lFefohf8IXx9g7WgBeWAcflD7g7yBVWpUEsuLEAeCw
p3TDmXEjOXKAenJCTztyvCXFgQ9tmcNG5wsJOQLWaWqOANEA51EWeZLoqfqFWb5/5D3pDi5bdIJD
/aHXBw7Ad3dV2F4XxHIVw8b6x9ZdaNQ78VtEEnf+ELbkcezXL1jElfAPgwZbOrAv6Y3p8GKD0UFO
qzU9P4g4VNEdQeFixnYwilY9icMqy7x6g2jGAI7O+BaziyQ5Qb6jaVRKXyaGRQcPihGROMkmMiyq
t83EGL6vqXAXsIFOBAzeRP1bYOzp73yJGJvcV6LNAxYZm5LkJv1R8r2IBPGLmQ7IEusCd5Xk+cQi
WMzdNZjPuQvPI+GikeEKzVmVmTw8FWknAw7ScNgRPHyH9NfsZhXavgpOiMgUrQc1546eY3VCVq2M
J43Ih8Q1P3QMnj5+uSzyCpz1n8/jJJKhYWw/H6gbwGvwtAhqio9hhoAh1N1AdJEBCYRiUv7zKxJC
eHt/lR9keTiho5VCNsGwexvgTUwapmNwhxHTGLzKCPPnjGXY+ixzthPsYYYd1GuQ9R2RmJOmj46S
YaW5/V/Y0NI3i2ZPsmJmWMDTcC4OO5bW/i/b6D95iDvm1g9eQEtDUk7OFL4PrST039Yen8Cti+0o
cLChtfV5t2cqyJgSbVSJtJdjFLqfeq5xyEnIdekL0t5XptEWhYcg/xrGtxV+fdA7LccLiOgYvEAx
e4DXZtfF7mgdm9jDkIZZbCzdFKEcemGF+Y53gsvQIBZhkjadB3OwA/7btbSeAwhQtKz/tNStMMVe
CQ0gniYB4JKcWqWbzLXqRRztDFBj3ZjrlDIzsjXUmnQ/bva50nOH8kYOEF1i5qw9wTz2ng+GR3qz
0BIsNEPqkctXQC+iGuDFzfQr+axUFAy+vqnjD4ncHmyQ2SJ0Yw1AhxDP+0mdz6qBgHomnulxg2DC
zGiA9PhLBP0j7ORE+6tTAEU5bMTsSx1cecVXkxj2JBhMEMkVvPN13KEcrLxViDtqUf/LW2Sw66b3
HTH/h8suRstyrv6Y8FVGjNs789pp/kf8QdyNvM854+IZ2xI6QIr+4mBJRkC2fXNefJb8wObbpWtQ
RxIy13nPU1vU1634CIgX+GAomoeaNzCl1soXBZklUYkEZCpXH65ZMU8fwSkGl2uYnXkbynMir2Wa
APKL7r90qFdfvA1k/Xbml94vxhQg56cmGSO9WMWP1FwH031beGKJE6se9IxrBl5zINEpxhOkYaD2
EaruvarrX926VbELPjnMmz/xZVazvDuO+9b5Nu6SVwX9PmKiuevYJYndTI5psK5YzxXxq4p2yULP
NsmZ3iBEzlhSmp3U37JmP2l0Img/9cnnxnMiBuvsGi4klY9hUx0FLpPggNeGVY+Z+DLcatS4OR1Q
DfcRlB4VYiZ/jfeivQ/hVeinkpX3Cq77DZgpkAG0NyaSOkIKGlLm8FVRSsyi1OkLRfxuNRdwVaBH
S1uhbQxIva93dUFp6S5BXaeFT7U/lpT5ZjZnVX8vDAuCDAfeMtFWqUo0mZu6crB+63c1+NPjg/lE
mV7OlTuqJTArkkXxBiPeumYKYyrnv05a2H5gk1CmiTddh8lVCb2kxZuWXNBBFdAnfC8Eg3xeZbnP
p9pjcjf3dcj2ijQ5rhciUZ/tJuNWpzrAX/uxE//+Kkspf5gVsuIZBsUeA3S+iMDJq6WCf9yAB2na
a44yjmVCMFZW+qzNvZK94m+kJ4aJtt42wkPZ78TBrqjV28k065T72vhHnzDQe1H8kP/BbR3RCulN
IdKp16mPIv+hSCgjG6L9qXo6swFHEo0I+UOwQzj/W/mnMVpHKKRriwZUj3wVqhLL75KUGfUclW4c
00bKJeqIwR9nb3ysXDoTDGupsT0q6zfTNMIexjukL7DkjnFFzc+TmfOhlmD5wWQSdc3iMIh0cq0l
pI3VN0n5XKOzfNzF1KcRxvADSJNmuyKEYhfdMroOstuLG7ondfCK9yEkxVFehPFe0wj/gtbcmitC
3ooZIpJUPZjZqy83SL/+kG5GADuJ/gDZewurn379xnJAQ5ZPh41NagcSlmxTo8+NdhRMGtxo4SrB
eFeua7yU2g7rZkIPJwKaqNhG9fLT36NqS6JDiDtEm/Ffcr13cqrCyjkr9fgPsyzlUyrnL6gMO+i9
pPNNOhrxZGNwcjoOSHTmko/FGtwbQD0lO1Xbf1wG4HYOF4e+BO9MwJR7kKFJOXhZ0TSCvpFzOBT3
CvEktkLNkLlIR7tFARDwX6plQHgNBnEyNz52VwKl2RZ8MdlncWPNIEM4JN4XYJdyywAZsv+qIp7M
RWMu6ubChBtI1EUXjkl61tu0y8e72qjVr9/+KLjJQDWpOsM6JaQgtxRX06USuUnsmbj53nAs0T8o
EpiMbcWuOQlp8BiufcLBV805REhMAqSwbCC3qnQ7/bUehOA74SeVuc4qaVc16zI4gvDjwCA8w/fX
OAhrdQGk/MmJ8ZiuYvJtWhoDGtsYV8O4ow8QROVB+46QeSbFDONe+aMqsLuo1YVqPNTMzFAgYFc0
Hwb1oayLhFjmsteZaw3gFNqQZDvwg3wJd5Se2Y2AH5R4nsRYkkh6aV8S7v9eInaWC5SSWPsjUnng
Gqg+8VmaFx+nNbs6AmNopPAY5CsGb/mEmbWJp5BDG2u2tm2zk9HsCxitkfSuhs8xTrdwIVi01eZP
Uu/0A8TnwjqqhBXnv5RTJFgXA23bt///9xA79NWTBhiaXfoPofQnS/oXgL6lGEv16Gimy/btRpQn
rV6BsNGyF5RfDwhDORPDeUEPCM0gYcyZiYBo0tl7grAaUQkyWjMfYCrM6gMSKQPMJ+Fh+Neac59z
XhNuhP3m2rlpD1nymX/oBZJPGQFKTyn7jgHKivwBW83+ar5kQhYK8lpIhYHl5mmWw30PCeZ7DH+j
w8CLzlVbKdRvhSvyL8Qe2RkVkGiIar3Awe8VzC13GsoNf4n7zNKIk/6KXuErHFywVP5kppCswZgd
4vVNCyh/5BU8dSlaU771rDl07U+tHrp6N6LKIFusJxGJBF+ShVas3h1YVEYEM1I0YhHHv5agxTh8
vUkJm7HAeq1IHcYp7hc1MU1BCItBt6F80kmiro1dbP6G2oydzEhW4Aa5gj7N1ZXvEf1RA8qiwXLo
yN7wa7TBit8CH7pMrGhXzImd2g7szaXMBc4M0df/Mqmdx6QjqoSqHypWrJpshn+V8KV8VZ/tlFlq
Gn+Y88tpcb92yz/DidVFyiZEQAu1hjtLdDjUjacRXD9TXtu6Br3vXwKvmlRoM0P8wy/iyOhMNpqw
mh7+jpLlBW7GWN8qdFVgKsD10n0nwYo/dxS53UiTXaqhzQfTzAVrAZ8XI/Mvj59iy+ll1Ft/XGXQ
7gZZN/NYOycdNV7WpgQ/IbN0cMFwUU8km0/jdmC05kpU1nl6BY3uSZwnwuwQG06p/RDoQpFReqcm
tXd6hBshJOOCCAxc6SnDcUTuRhPdo/cpJifPOjMsvyWX2ThurpW0ToadjiHIfxkanj8WojnFp6mT
kmlQHtPPX+HfJ5veVG0gmEtO3t6z4k1JhB2bR0bNhXAOSf4QNSogjKUfbvtNBmgzeKEGiDAPn++d
4q/LSmJSdyPxQKM88KmMOJvgx8Qx0q/2c8U/ML6RXh3b/FgSNq3sxBT4jlhdcLLOpnKVDTzZZN1G
FCl0UE9mdkgpkFFOgNFw5IWyD9J4PZka4N3imliCTKUjkZos4ECCAhwY0YjZL7RTbdvQSDRnXGj1
U/Zxex0/hF0wpXP4BXMc83tUFiVUEkkclKGjIqSOAb1H0y70XWHGqF54+rBjoA5skMnjPtiE7dbX
LzpxPsCU7dF433AZv52/qqR8E02LSk8gpy0RqqzwOzC6Rltx7qOHJUMvQ8mE4MMxgJ7Z66JHVaPY
tZsluDbxihSdMHyFl1H+VcRbg74ZWgtP/4paxDj/0YnXCwAd2sWHr5SRWzdFkLWNg0/jgy4EXQ7g
xnaJxpCUQJ/smxPB2Xy8vEiJR+DWYfwnv7LPTfAC7Co12tjGo1LBEBHpzAAi0imEl1730WGDhJfh
Z4rcqNnWzGTNTjiE+eIMtCHfuZF08knOpKQYPguQrc0c6SyIzo0jxizwtDukZYvIPcX8Ecu2ThMe
1nl6Y/N/VncewD8tVgGiflZA25m2HnGT1/ZIM1u9k4w5sApyj4gwFhWLxYdkBHUb/jbjpqAAHpMz
JVq+Q06PjElsA+Zl7kbdLpQ5Fy5xEqjlnZTw3f5ErjK2IMD90dhpwZkw3ri9jW/UfhhZFoAj7x90
xsNZJHVQdInaoa5KqNaSxJb/EJb8OkPu2REHjz8nmUXpUBHtIzoYohuilZjoF6yxSJMRE6EYgOwK
9h/bx6uHXDYBdxfQ1SJ3JycTKuzYI8Rhkkz93TBuzWsCgy/vzdMgnpJh+3FxT5FwtSLnE15TXYIn
6ayVZB2hMK7xBiNOYl6F1JR/SK4jv5ctgZRsfj8YIwKXl7g3lqRcEVbOUkfudrvA2iis6XZx+2PN
9G2XN9xrh+4fv+jGK5ApEEGh/QjahrMQy0vTOqId75r5aE6YG52nMMlH+dXvSUkMpw4nIrO85Iri
NuV2iB2V9Y20HJNONfO/OPVN+4W/nk+bnJMz5aMHzMDBA8Oceoawq1Bj4HXcwgfWyRlUfx2+PSgS
n+Ae4gbEqZYLoI1tjKQHVk6qGbYjOm7CBH9o7NZ3CYooPCIXU774rn7sNXT+j5YJ8X3rid3q3VZz
6pIWQeQ4LR3z3KHouZlMCyBzmsIXTNS8ntkCI1Aeu7kxV8gCp6oe2QRhzUpt0/ZFqs1qPPNeWME1
1DccJmRXsiem7NnPEpZKOcsosz/ESC7jBWzqWDu64vYLSniosw0XPQbtNaSd5X+9STMhy3FB9fP0
RkQUfrm9+qv6d9q1skUp8N0dEVwhBSrmqEIKBBriMZHpQ59jmwfsTLWV9P735vGCpFb/i7Q2Q3RL
hFmgHvl8uMvxMWu08ryo9HsJjrWk0Q+aVxinPBEAVxTa4XtJn25HGEi+UL/rK28Z6GqoTfBmTy/A
Dj5yIHk7rb3oWjpbrko8/XaKxGzSOJei3dcgFLYRrKPE+/waxOuQQXwltzBYcDL2AsgaZH81g55Q
7PcXefSmtUNARk9m3uMrdAtv2d0JznlIawqJCZ4hmI+McxIdEHbYXniQP/j6qRfhe8Tr4Vimhy4Z
NipZ1sWC0u3mu4xd3mGgQcOBh6eKh7MHtT9ttzQ9/5ucEWjk3smG+4AcU3Grw9+t/1pIj2zGvpc8
fPujLMylYnifNV+lKD0GJmars8pbbOfOeHjvedjS/dje1S2GAwmbBaYVs5j3XxXNdOPsj4pdqhan
dPvuTJDkit8x5EKWz0Hdm6V0kI/EmqnDvKOmA7i5D4nhduM9WMaMe+S/jEgUVEDA4p1WSOBPFgpU
zQbVvEx4Tobh5Tf9Vj1sJ7P0Miys9UH7mhL+qUQERs4dUgpjpO9zuSIpyn5Pn5CboQhPnilY6I6X
gMgCwgSj2abf/ovmRBIBqVMXR/cDiYgAsN0iSPdwAURdBfMhuzGyQbgKDimSIhoy9KwUbNAqyifn
TDZ+9rILTgcycS48a7F/kBGJQSgBMUzq9DlcKsGUPI8sATC7ZAMXOgIImzNC7/812pr0NjD5ZZV6
LADGKv2eyFxgQYh7R3gim6JPL3FDdY3+2SgX1aoytwFKToNey3UJP0cuDhrwjpQkujfAi3diy0m+
MLEFGYf4IJmO4Ia9o331CNQ4meDwwwV97rxZwoJqYznawwnq3S8WEEHfcVAbxCQeJ00n62HB/V3H
gFyX5LclDstcsGPy7VoA1ckbr7BHPhCl7GG6VPJDAhz6RUpHBdQ+mxwdTIcoOaT9ejqkV5lBKjE5
NbOkWiWXztoh6yb152MtQ3b4/BD96+ulMe7eyrpW/yWBZ3JUlfspSWYmmQuYOGMhefqNc5+ENCoW
mUAw6XWL8R5OMYHtpvl7p+5nZTwaWuXAY81lG5EV4yCzqw3qnZ16XDdL/zcE9FNtKJixnCdAfMgU
9blqB6ew4fbhF/hnYQJCylxsfQiheiGLK/ULHdheEK45k2nOEYVVjQI/nN2u7joI8TEhJRfMVz0C
pWoH8IRoww1/JAJHWbVmYeuKcGzEPcbLNxFwFvKLHRG/VvD1UXC9Uuoz01G//IGe5MjhGeA4G+BS
YZeZMur3Tkg/jsS4qEKhe5DVRPwZT44X6AmeRH9L8PYUC0SxOdffg/JajNXwr3zIpHENxOkuSJSq
vvIWelahxil04t5Jvwph49enpJpTMEmir0oZ84dXdiUhjzqNb7J8gNJ3BUZu9SxGXnG1hk1cbKRh
K50AziHXHjA5ER799pbD4GScSRUZzS5xO1K0xe2nmM+GlDMUYPvk8QYrm1XoMAjbg12hIYkR/dV6
7T3HqU0VHm1uIlSzPfQucOhFMEjvcrSRp8bmiuz8bc7MN7eIfkgFAmDppanYTnK8RhXFWmeZVGFC
XwiLlFFIKKj78b9/sIaOyjL32C8sXK9H1NBS/CT+qi9dMFVS27bNAmq+Rp0s3NKCD/eulHznM+1b
VM7Vb3RGA5deMxTX+TK25q0O8QkQvP5cAnnNk8pnWOQLs6Nt9ZpzcClLi0FjXDN1USmxlPuV4V/w
I47xw4zmdbGOzcOokvAFqVK6wHittgmKRdVtCXPGUoAD/s383a+r2sHLLeK6ARI6tcK+u1GFLCPj
k8D12NCyeB3iffTrxbQIcNnT46dS0cWOucE9LixiLl68CUi42n8Sc4Q0VzIon5+YML7kYdKyERnL
AJkCxXrc5AFl0axJmrkyt2HjEnQulCw9CDsCeopd+Wj5C1k7VsypTMQ7PFRkgVLHi/xuVn5H8VYM
DwAsOtqzg0WU68nwPWSBiUDzbdmkB6lyAa1m5rAu+hVSHbYQkw6NMniR5ndQk7sGO9GTW3gBQgMm
j0jGU+6mckbq52cb88nbETKukd+iSK6Ba79GcuX/BAF8HU93x5sIg1GgR2Bl+JLQ+68FUKjup/4r
9CW9kzliyFsDvoUx9VQSzl9c2LHQqU3Oxd7Wfjnee9vfY3XtrlJ7xYAUIvgKKQSviCED6Rso1531
5sKgGu+7LebU4OqHhlHPlLy29jL1PGYrjTFzmf7GkjCv+9Zh7o6cIX/1PC/vOTC7aKELwWzsDOh9
kg2ok2pQcIXcqIOmGLPfHptKvOF40nwEB3sRITsRQnQEJ1+a/xj6h0q6NtmwZF3Bsx9WkxXnKqsH
8X0j2g8XwQAMSaENC4a+GQliTOBzy+ZPaG89MijxOyPulYJxfvaP3aSsVEAbxqmsdyqxpzg/eUC0
nTk8Ags1EGNMQYl67Wn466a5IPgzmgMskYr3kehS/S8TzkZxaVFpLPL0ofC94FkkBWGe/vrQsJ+l
+pz0Yj3aNsg7nxyqYkvIg2Ac+VyRAIjSwwL61ymPQdykrqri6udf9J+J8aHR7Yg3m1/Xg5y44DiQ
r1d7Dbnk2v1zXvGcA95t+Ut5vJfkeTYNFMGaYIwBXq0qd9ojk3oEXTrIpfpv4FyV3Fg6Zvltaplc
Fl/AxhicVEtcaNxdEnAGgCytaBR9DxT7iVvaE7OfIr7rMErDX3AaFwP/RP/KzRXBcQG5zeGAkxFP
yeDBDJHjR0IuL+f4ICOdVPuYhgRRmMfFP82PEcHPY5aIUv8hRTiJrz5CNgtWJcGCQry2gi2eIJTs
1rPjjNKGUbzt+deQNewYnzABAML4BG+EzIykw8NqIFfikqXQjrWr3vkndTylQUFr1lNA0juF5vb/
kEmDLFrxd9zd3uq+h2QjCAEfCX9k4KwUKTDYiKwtGgcZGlIitcklLpixMzbVBMYt5DFRZCYyGYKj
3qN25CQBN2ERlK49UsvI+xAZHzwjGgppHtLxYj5V+atg842IoV+Pa9GJVzUoBDVLTn1iUWAMoXs1
XpAM30WkfKF3WaMjRT0xa9x+NdjiseLQIoCXYPp2idhimMtuORyYNHhQmPLTr6HD9uaz3I8MuAuV
30wbQK7x776ZniHjdxltD5+S4tpJ1XkXhYJz9gECIBRUjx90faorc0rprHJZfAj2xcDk5+daIfYX
qxvtbv1PxGeJyiogRJCwEjcTT7Xw1yGtzcjqQ8Bw6r7zt0Z7il1McoWtRkUStzS8IbTTA/9GDmrw
OU3p/bjLL3zCBUrWJPg1OjJBop0+T1p6SWdEWw4ioV26o74vMgPJsGe/6efKOeSQBaTQPUO2h+Gb
6RQV3rv9la2nBJ1JRFO58X+nXLeletLTg/UvjHJHR8vInNBHBhqO1VTn5V/0ihsMt6pUwAxhuEfC
VTDn1ShzWDYN5LmRsaCFHfkyaaubJnDMPZAArvVsAYYE15LUxDnaEZp7pkXAOhzHhDbCuIzxjxWB
SnYrYDdPCA9ObqGzmKcIFBh8RGrC3qicyqky3H5TuaDa5iM+BKkd7kZCR8RVzefte/BR4gljwaju
GGbvQGKGj/xtyfdHshdJ+0t/D8narAQ29moPq4I6vtEhoh1KJ3+4hEhcx1Ufhva9npe3CH/HySrZ
5m1eh06j98tWgi1WRyzpXLvtKUYQgw9uMeCJR+iZ2ml5fB/YmMDq9TGZV//AdGmmxzV4Upk5oJSs
c0os4FLFZGawFbjKRZ+jzjCNxTAsM2IA+ClzxAV79F1wHFm+LI+ajUnUh0QhECdM/jXS3DJ5v6fQ
HCLIit4rQLYQEWQcMdhkUOmde4jZuflA7cQ9DYCINpkHY8y2aIapZ6D+YMn3000UDbpkotv6FyHf
WM39XzY8i1kssRkEVPOJwTS7U0UKAdM4sElLX+HM4tQog6mgckZ8JLFTb9kR9WXzYG524kNE22Nh
W8SpsIXtG2oIiFdxUVC56FfyAOApq2ZzyFMal9cfvvoew1qlnohxSpSV9MKBn3KQhd9cbF1EC5qT
fMOxS+Yd+mUojxkSB2Q7RP9/0Hw5n3s15Q/FOw6aMts3J27b8VJW2EXdwJNtf1P3P/J7R+76jgRF
mCiUdvdeuoUX5qJJIPwIV0TC6vmd2BL/82vxYJozWYct8SLsbIWrYmLoVuYzeFPgmWEV+aqabQ7Y
YmFMqrk5Z5pBIXwKfU0KmUP+kSZuDGvRNnZWkWJvY1bL/AVybOKPgZooLoCi/WxYEIUFTcG77lUh
ieGYULfQ2oL+EvnqKMAxl8RbHKaISK3ewQMeEsru9jfNfDSslEO+5X1r22+jpvccfxrVyDyU8RLv
APaFtrvyVZqTZZ0tSjvqrUxoS0vqJv9iRNhcgT46/suILE80DzuBjr9TNVZih9FvLqAr+TGSqS+G
QQ8/RkfkscTrMRP0bd9g4bwo+A6r2Q92BnL6gJuMdMnsPTWivjemQYiL5eFL0+YKhR6Y8Zg7Bkbt
t4E7+B6rCHQXAp7Tv+rAsz84nLvzHDrJpntjQBwmbIhokdftrU7XqKt4YEE4OtJ2WNtn7289RA84
m8T+WE9Iq+aZRgbBLiqdWdZC3pfUPwwqk/EeI1M5uka8qg5gUJhdRJfUgWgHHAcYyoGhgVwJy6mU
Yzjx3INuw9of2JcBRYhfnPBpDLSEm6DbAPAech5D/oxOZGkJE/l7pOCwa2+DcUQFosNdYWEPyfQ4
0htG0qA9hWAy/Kl0BSCvtg4k27MeK+GPlgHQT8hscuXbGtCsMB44mOTZ9d/zTtlbjOU5FkSAqZuK
3lpZo+j17e5etTvk3H7zLwkjIse3ZEWiLu68IHq2ISmSXly6YrxvW7yIezyEIxJBk4TT7s/qZkso
HpuSzY52Yoaez7ZJnhPSDN7OaR6CuaBMmmfPvt++aWlHZdfdPoRSY7X0mfZoByBNyFi9rQvQtUfm
D0AS7855yhxqFpK845Dn0W5ISwGRJ0ZrzsI6oHCt3KK5aagekPGmTiFMSdXAIOEKiSyDxAQyNXYN
bfU5+PI6vCg0KyzIxImC9SjvjKf2JPO43sk7zlIyVY5Gv87umcdLRP0oRDjSa5WkAsmO1sqNtgt5
+bEhODMdsj/cowiz0bXCyk29693WkZ4YRmAurH/MMtGWgKd4pwRreimq6izKV6whFCeTcAnZgLa+
Ms6F9hLllRXNBVJgQGjhiqAodJQ23330XdxB8aAxCXToXapk89+S4p3riMn4y4DLnWlPH3agW6Jm
7ykdBjOMLkAkd+hILDozmfANB0VgV+4/U7ZDjxbjm19scY8JZsHEgYpvEeKuiSIPvqTH8M9URB1O
siVFNFyf6e2MbOUJtd4aOcwxYDidiKy7EiXdLJ/8qDzt0LHTWIKpostWqvwdTt+KkwOP2JYqgUKB
9PJ7nBgMyBq2MyCDZpH8YhHhlak8SDLkQnq1nOqseI2GNfOb9gR7pwsHMM0nC8WFrtQAXgkoFds/
QG7COQsw1TNBtuX2jJAlOYcj3lB8AAv5R66piz4gkxNjG9yJFVQGAQnI/EeRNflPiEgA6bXyhULk
PAqIiXwABvN9YmVdKXJBCC3Ro8wZfHnQKIFbkEsrL4HjYdeCYdmQ4SG74p94CqlX4X7cwbdh1oXm
2vgWnQNzdMcKpLoz/W9ns+rTN00MM7XTJnmEBl10duvylmCjY/Nbp2cJ+LY5KA2t9jAINoGEeJ1E
7TW2F+5ZgcZ4Mg1QDqJR6lCsEaHnaOh2OvaqFsE3To30Xj9rhzzSKYrS7uKljtmJYbf0cu2QD48k
QJyCHej5IRaunKscPlgrHYwDvyOEAReJ9fvBXUCIKkpefvTdxK+frbXhxpRS02Gzh/gvw+VnTS+T
J82phq9v74fIq4Yd564Jvx+WIsGLBByBv8NnxYOe9BefGR725NOtAvkKxKvqW/T9Rv1k0kcAP50c
6oovpdEBAzqJRIDXqm6XUHqQOaTf/QCiN3ghSMUe/lntMhFWPUKQYssMGeJ6ok2bYmhPvKPpihcN
LMpwy4EE66s5/It5IucBAv7oqd5HysISPB60Y+AH0r8TZsVkdAMGYlh8r0aGmDQY9uc0RbJnqjzQ
3bj0raNRIHSBPMNy9ZsFG1Ob0mKJakmHPxQEPI0mSKGK2FprFilqtUhh46KNVFS9D7rQhFTU0STR
HvZNev+JsTqvhKdRvbqU7AmaXl2eSNpNU7J24ZZXH+GmgoU1yaXsL+98qWfWTO4PZrH2QwI1dBje
ZYUgOlVUm2qZNisXdUxSL2G2+iHZtr8K38tIdQwtWaSilEYBLQea0lOVfISUlh6x6NRSRGkwo1G4
yi1CIr10L/rPwmpXTf5ozrFTnGXiCRH7FvhHY4T3Zs1/+aeXTDkDLos7WulYxYUIt0SyP5eREKwR
IHyGS47UP+byiP8VAw8o9kGeOBEwEi9bHlYzHRAr9Dd67UnRgaAKJ7Q2WbK3bm9E4GQb9VsMsKG8
Mn6z+i70yIFQLgzaVUfSkEEpS2RUttMJwhXdx/9S/esdvDSLJqVzMu3f5lr3spZ3bHj2GCExUy5k
T0M3riB35lvnoXhXs6uIkqvEvJ3LFig5PdXE9ulNDWgCGEJ23AdDbabOpcTTQcvisGKdpnzA5wh+
4F7k3VM6OoV5+Yyo2whQR9Nf8SfDXoV5EP+fyM9eZNvcsgmKQgW0I4HjPDHA5nzcWgLX9bDNzK3M
H5PHvyS3ZWJLW3wFRs9ryE+aE0gRUx/gK+ehucMYhYGFloF7W4Q6UAWWCe6SVX7yKQYJyIWfs2D4
WCBGAqEoWuyia0yb5Hho7eDwfuCZUkx8COTFwbW331J/DU8pQOiKoAnTJQcyytZB+RqY9b78wCuC
gzpdt4ozlXMVO3T7Gtb1FqN36nMBrDXkxOK2C91xTuoYWW8wmi+usL76bWIuZs6smiBDk1cVbEN2
WXUSH7d1zzvKfx9qmdQ03N62QoyxdtL3hLqGH3JucdrX8woISkxeBKhk5M2S3Co7gXBVBs6I+Eq7
Br2BFyxWSONEwVHepeN7QUOL3A/LwTsnxoBavbrfMvHJaQdyIKI7IcaODzDLjjm1Bz2O1I/2P5LO
bElVbUvDT2QEIO2tICD2XWquGyLVTPq+U57+fOwTVVFRterstU0T5hzjb481+XAMYKYyQ4PDCaxK
ePdfIpJAncAZcjgDfKIYjLFKFcRE2AKnJpXLHp8I0Xayw9nkhjamZWq0VN3V9xU7BzEoGu+NF/z2
w6vrvisCRRlkEOsRU2A4Pcyxy1NBjLBkvb8mmSxokIX9eg7O7FN00NxGpAikQlu5mX68/F+mTPw3
gWSKNg1SYbfn2CZqYPx9Kn/ghBmE8seWWWT1h/RvctDm+6Ka2l9QKJLSMIN7BasJts1q/kO8F4Zy
8WTQRy/RgMs5AKyLpRCBCtQXRAWXAivxUnogtZF2Ch4Ezi3hKLTaAtEJdpF2MmZIxlOwecZiNDbn
GND3Q/jyIjwSizGBOpbU/nGnKDhuLCY5g/XDVF78cbWMl9H8R74pvwjJ0n+RXYvrCC0Jpwq7O4in
dsEczP/y/h0Ud3CxplTGod0Uio2uglJXTu82oGZeanZQZGdVJvKIIY7eZvaOCCPRJJ/AOxVvE+PY
B3/QGjLjX7ymjhGFhav9cFOz22PHwnjIRBWFW1iVz7Kec/ZCGhhnTV3dUVBhLeI5bg0AaTY8TjsK
GmIWGUZ2DUmtI18aDq4168ZN9G1lI/9E9NkggF9w8ppv3sOEXQSEbkZOjGyLxMIBqxGBbiCwx5+/
kmHe0SbEdruhsjFvBVcISOgjvUC6EVyQ93QgrbPkIte3Eo4g3arBJF38SD+FQDslcANvF1lNgSsO
x+TcD9/R50v6ECxvZU95UzEGFa/QFXTIgUmYThOH/GK5IoA51t8w/CST1QdF2HfC2+5pLrL88c0H
g/dZf1iXte9UcqW76vqKk+qb6sx5HuxJ3Hmg8o0tkk6oaZgenyf/o3D1hyJ76D8Ygxf6tf5MYeug
uOgoGLy5EOxpjoIoXLBMCx69JHcrIx3j7SHyY4fRvsjR0gueVNL3lvID7oBgK+1P/NNphAS8fZ9w
P1dLjnK84NuE1xGlAk6cj4dNJ+Pb1i5YnwgO+XymvfhPIdWvcZUzWmXOY5fHAnUgAaw5NuCAsOgz
TyqtP69CfHIldwr8C6hlvBfWYf4VvqehlZ8AT1XIxc9Qzhd+ohjWIXudjQO33mrmr3Tc6JhRdzOL
HwExzfBohxW/lGMCMziY4Zv9IUZKvBIEePp0vkYpJI3fIYFL5L6ts3wrXmOX/Ooptiua7IUqNC52
CmnXzDYpp/P2P1KNh5l5quK5mEqzcNXwUOmZ0ynrNywssU00Zt/fOLAcLJJ9YGtfONhRN5jCaTCR
FbLaBF/UF2TzPdgLy4C64/+D8ZK6oAtiLRbct5kFZEwTOhuS5cI2jKtMw9jkTC1x+j4nbBdeR4Y/
+TxJWuawU8cNqwCbMVUu8ZXeUlcDYAchhULU07u6g3x7g/Qwtg4OO3dQMu14fQwGR6SDzzO3JOU8
uKcghUP0zRZBPEsPCfU5VQ2e37MvXXuCuQaeIP+nIPeImZi4PuEy9I72O/W1A0hLdOvxwUEcB6SH
we8M60umHdVm16h4cw+JfxQQGf1DWo/CGr6UjUBHUrrrmYDBRrkdwQpdFhI2XIRHAQwdG7FG/BTL
4A6aS69aT4CdRFdHgMdaVHYf3cPcmMioWcE+Wvr3UKmscvlGOLj2mu+zaEWYL2U9+gUVJp6BiWI9
DIu/+QHLGbg4qXc57QUc0ICkIg24bI9KuydpeHApLCIgRUtscgslsufOdbPkKEfx29TrMzkH/T5Q
tzTIZxgk9B3vWEP4L5sewuST+N9KEwmbPHEacjSjHSfq5wT4MfG86Mtmh1q3PjDIW8KZpXpTk6BI
c8WC+xQSa3hhO9ZQ6XyjhwA1SG6IcSg/sQVxx5gz++ZF63I3KJ7U7mUPWG6CMBASXVhepHpdZPfP
B413fKGxV87ueN14y7gzOvT2SMFnrMCLtnOTcUWkJqnM54+w8fny+iVmBA0cE+MSF+R9Vv/zETM0
yVEonRLf29tDIwuEfeQjIAomeZC6Xu4hu97ypzgjPZaI4hFZ3JHqKRg3KD5JuwgWk8M8PaGEALfG
s+Zz+3QHGSUIeF+65TfKa0oalcG+NHNl9YKACfCFqBaOPH6b6EM7l6gOmcN0+ML1Jw7OG+73G8kN
EDh7n3X9HlZE+aM6jmxOmYaknri/TC6Hj0OsIihGM3nu4t988jtzHQYrAFj2eP6bDwhaHUFdmCXQ
5uov2hNS1qyJn0S1rBzoZkTikV4nuy4MDTbMYoZQDvM2Iq0FKkyAHEIaRZtjxuGxjZobgUDDWnV5
zlLTODRrynXfKs9e+juBBqKt9EdyKtGhDy5rMXLNhpTRU3djoymTL8Ieh05auOiWFatB64I7WQOz
i49NyYYv0LTIhEtYuO0fUej1eJX2WAkWeGLbdIko3xvYLl5I/PjuvmteKVC5AGAg76zuMW2HlLjd
2fQ9wExqWz83zvQp3zEBN2Ac+O23HEHnOQw0OhkhvhD0yqng65h6SG19IYQOPT43Xy+YDiZWKn0Q
TThC6BTZFkEnAvYcxGdJHJ7b8q/75/Mfnr14BjlQRrgpSBFIXCajhobzDSJNLNKMwrz4dkyCfUlb
GC1MXJ0wErhuX7x3WujOB09fXpHmcHpy7wbZpYixrzIketm4ec1SaFnWR34oJC9wW503uBXzJ3X3
iNxNzMEK6CuOI4SnwzfKl3G+xkZbvV8G8T675Ey+ppLskOSj5ON1LLeJXYH3/IC3iN3eSNbIeCoy
m3T0BbRDuBZXcAEMwnlf2T7mtOoMPYaaN0UV7shEf18RY3CJrWNHpGi4vHZI5GucE5UzSw768DWw
pmndP0pIGY/8HVs+Gh91iY8tKQ4KaRVbxiM/EBlgLgbvE2B7raGT4QXTkfZ7M32tNyuYnNmKU4HP
39zYRg2ffA5kaWuexgTVOF85/8bUAUWbBX88x4l4pTc1e3FLFiy3u7nm5G9Hy+iVcj8ObzHWWCR4
9RQ9Lkl7vDy4uGAgJ76BA2iuHsDfUJ6TLPtpjxmiSgVryS9/3uXbN04xw6QguJyOqfm3co6CrTF1
vbD0sa2h1LWRJIDMivxTiNagU5/IAbaCZjcg87TgQjItCPoGHeAsJR6k6F9p9KoefJzhocz+ONBY
YJHoQf2yCFr6nUzf91HzesRERJAthNztjV8NqNgCdlhhwqBMRnt+lvFmpMGehFXS9yUq+zgZsToo
c0+41M44OEi250zz7214JXp7vuoZ5i88qpK8L/xvnV/Xx79wyiaxpwxeA2PAmTOWJ2za+Zw4xeHI
iD5Tl3OkLgmDrWlsGnmroLsmN7mg7cpPjlwyhMKU4e+HBzM3kzOveUlq1t97YueKE8uiCvaGxj24
z2c7gvkmFzwazeQ5VSOTJYy3J3uogKRsAm/aX3+nmxMra7HNUXBYfG5mK6Q2aPI+GIQWVE7gRLry
c1Tw/N+8r/CvyI0RcwlrDSkA4VIQPpQpCiaFpoVXkLBHTy7B+gM+VnFkGWni73FwETpyVqxLBJL1
LZmtE9yilHJy4tcJRMnwm5abCXBHxsfhLv/krJ+zN6Zx7LfyjHwPlw3xOxe3KfI8MnlBc3nYg8yR
tX8TvJ0HF+1HLE+NfqyaXTFJgfrl/C9F8mAD4YobBS3roy83+ZX+LhHoqXtIOCWTr4I4ALhUsyEk
E9Ck/2mbKzMUkGFyF2EDyFTGVzb9UMuBOYmSQ4fX+Q3r2ZBopBaeL62U+eT01GtbGLqF8gzYVYaP
KTng3A3NBJQv2z6Pyh//CWrJUHcd5wZpFVeZKIl9vCF3tkV3zCLGloSTS5NeOlnBKd0NsUFqhlfO
UuIbtlGoWelWqM9Ue/nyfsAEZc+KzTwhmRTISqUq8GG8v0nMpclQ3nNq8be0RbZQVCRomkcmgY+T
e9gm2aUk+JS6JKVENkK6hI4yaqOiUMG5/aqgk4T33ye/R6SUEvfA1/jZ9DVMGqEkzMThaIqkJuiW
oP0RHES6giwvCReCvcGv/6kdAmuJZjE98CEBbyYhSpVXIBHrrcZY3eKR1IdFri4+jEyoB/hBeDGg
Z6l44qHXlmhz2/eqIpE7cioM95WVcBQMlm7QBLcTQmj23fz3BTLMAckF2h8HaRXBkFNIQvW8h4ed
KQwg5kigdIYwv6cVbSGHjuJNCUs/zxJVgLFs0D9+Tpxu2shogyjxj/eBbcROt6W4KUovoPRsXbJv
lV4xPqcw7fCbNbJb9SQt/He/YXoJj4W6bWr+7cG5L1lVyIbZifMba56GLd2f7idKSIhfpMJsfg7e
vyMM/IuMgVjekQ1C8EA7uP3vGJ4Zp2gmi+vr1Icce2gGwurfW97l8zPQt4GTl1NrT4JATA43Fk7V
wzCRyauh21WllyfLiEnanWgdlx0e/qhxRXLyERWQEaJvjC+fsvvE4hvuDIsrx5+tc8WSVYdo0HxO
lBKqIjQ6V1V4cMZiSmiEC/eCtEY/jEWQc3VqQ1R2DAQU56VbrgZ/cmJwhzBe88ayMfxOXdsLY8QZ
bIkvtFUE5BD3Maf5Q6TaweyaA5b+fpWTVY02cUEKKHgSlAdWGkCve7g8hpQPLMifNfVlUdy4guJt
lt/b3+Lzm1ReCdEAcowG/YaYgGhHcmPV3obP0pCwYvTnWsPhQBJSN32L23T5uaU6oYHfc538p3WB
+Eo/9tK6G0+E/a4ledXWV7xNzLgAN4nTXidlOttig1f4Gz9LGcA2T7VEudkwK+hHUj6kRCHob/r0
8k64RWdhnYwgUKpbfi5EKeR4h7ch/HAwvvirE4yJTCg0UX0gQdnT27djXGbkY7GzDdz3/a/Q3gDW
RkRK4W/yLNBWs6rOf+hco7+NYxXbxu+U7G8z7XOWzqMnhnqIGHyBoPL1D8GfnQe1p4wOvkKXLxY7
nIO0BOnXgM+IQhqeG2VRGJhpnI/uVsivwIBUmHmv5Jf3ac1Sv88QUS1SDGxeglNr/dH/s2Y0RDVM
IGgX2cbB6L5hTHVti+9THR9ycuSniOmym7LnCBfsT0q+QXysoxEj77WgdBdXjPmhEfKHi1PTCAE0
8yt2hAa4A5Gzrfq8UctGc/iIOFDzZ3hlWDpjl6Gbho/4jy1VKq2mWKnpBV5VOABKN2Ssks5nxMQd
WCEWw9j+Y/4oPq7CG6/ZnYyFd+fj3CMa/h8ha6yQdNBijoABAZRZw1UBMOeZy88mzL75ZxHlc32W
uTXTzdjf5aA7RFRRP0XSf38SlzypMuV9Tjd3a5CJdPrqAIHR7dUBLJw3zja3DTdGiaUVaFpe9sKe
rzxpbzBpoQpDcZlVGvzCtOqPiHlc9BhttyFXW6NZcEeF2MzRPotwN2WDc3bPqJHa+TGDK4/ymuj+
al0O/Matau5y2rxXyrUCx0qpL7mqNI+k/1iLqxsYCgsKWG19VYYVDnAHsxemas6jzDZbZwRNj+we
k6YVnXOEgvno9IgiSZUF20RIB6RAnD2lDlsx+YXQG9ZtzS2IHI85Wdin9L2kPzxAiN8mgTGk6m/7
2fJ+tdIKipNfBbRLxVDtt7esvfXJWoCJybaFsmceqKNJYkL4wv7zPqgUxsE0wHB0GmDidzl3uov4
M+xl/hLUSHa/k+ptRWXEkmlTWqlPFAc7mh8QoGDjG79CA5DDP3ey2YxrsP94ThAIOXhLf//GC0hy
MDmD3R37czfbh/0GKaf/5KCfVVdAvjrj5POKN+1bTvpmBQyXteBGL1529jtKtM7ZvpMZLTDzTrnD
LSYjGSaNYPZm5ZOEyGgHz1YhQqHSA7VpYjgsYUq8EjKTj8tMD/PC8pqRNLoikZTmC5KMSZCQqb50
Ec3pAgEAxwkBB8xgtWFJzLcfEUx5fBHj2U5FG5nxj9qL4ZVqB/gEZiPQtoa/bWEUJzDDGc9cSA/P
sMV7wS4ADF2ZqGvCU0cGN3d6SE4n0yFHJMU2UL+TDsFiaBM4Fbh4IUJ1p2J28OApeUX/5uUPjx/3
OFuWLqKOs2T5vQhe/bLXTXFE8I6OYYt8ipdaetvMqPq9uDCmhrnTsrzR/0hNI5Kvs/oUGjcGPoys
XkP+fqg61xA9bEcVZDuzMgA4IW1W3Gw06TIqU3ZLxp7AynAooGc/hwA2M7CEbkFwuULdiBUOV/1t
k03KN55PWaUuSW7kkvUSPskVg+p7WTePzvAGi9cO9aDOV2aYWnFgDRp5DO45INKx6xc+5ck8Jzpu
adH6vG9tuZ6kS+myP5Yn0kl89VF+kRJVtNsus4lh7TuCi1G/TwWH6Y/4L63BcBf+q8LTRE7imzAd
MkuQHY2n8uNmNW2TL80pNgxOyk4AitTsN+q8msduKUAIYuGpyBVdtvRZpqxMVPlNGX0dy5vuRqM9
fpbF8029ogKbzOVhooLCTTPLkHxZWNYsuHtU1gYSK3p/KZpCo0zIUP1VCDvlD46G0StEkXZujIXx
N38jgETUw/yGN3GCd5EEF0uA+rcyLfSIAnqRtBEya01xUh0tK0Ic+YV/lpQ8hg+0qYz1ieYQRAR3
QapVTQ8QTugJ4OB5aYAiMaDyMAAKEiujLbFYjpxCwzLWTOOFspM/0LBQi1yCSxkZAhklSPm50d/4
3yd/Sk5Mxl/fOjiUfKwCHDHT0b+OaJ7mEkpt2C0G/4IPCx1NcOZ9jBfHfor4WbcECsHAkYmOSy08
k7XWxlYa7Si4pQgXJiXtuY8V8yNYmrLj4hHTHxzzCGS4oftjyMgSWtfgQLzXzOG+FR7DscmQ5uDJ
mLAwvpWs2DJwaH/gW8BaRAhzqaOXaN9LZp6oNS22hA/hScgnFunVyB4JXi3itt68x/BZk5yF/NHy
jd7Ona5HstcVtw08vqqeZAnQXbI4LeQ9KEyIIaBuKcRiyOt++5CQbPIHkIakkdJYMiw8gsKazuFi
TAlXjyiPs4/aN0o4WXCLcQlRyq9XEFEjfUEdVTW0JdkYDr95GhVzyCwyJKCGHThqpV+xlnM1RdzT
oyPVX/mwi2pTvFPZBS/avtDEkkSPnr0XTETzEMJzZVkPkDC6RUt0BkNzxwmiq/dgRAS9J8zTiElM
ZwEj4Wl4zon61RonnT15vsIZl/iAcg54cATGGec7Vfxh3tTFHzncV5gN9MtI1AWI8lwClXqTJyxh
VECTmWTc3eNpSjMLf4sCyE/5F8eECGx14gZ6mdMqw9vAuxYE0xBIme9cQ8+Fh5v7CNa7rK5/rEjR
majo6eaZi3eNHZRFMojh81gma4mILaCCdI5Qtudgp/5gkC8+WcLpUxPo/+ZvG97cD+XpHb8K1kaV
pOjqzSvIVPg5TrXnlJjvaWnOgk05evxzhIWJn2ObHKLKjfJjEn0PhTtGkVUTiaH4XzGtUp/1wDsP
HOxbPNsdPlGmPMRYElMzWXJLxDeGejAIU0NXwRMqqudcoVkC7Rs+HKLn9E2ZrLF1aeUP8rJKc7IY
VUx6yRJ+IR26xn3VYEL7eMns24B5FoM/BfBKpcvrHyEJ7z9yrUGN6n6fwr6kcP0hispAuTbkCRRv
JDMADBOcqNM8k1h+PrHhgH4ARiwodXjztSM3ttNkJgGDucdBh6Ks2nzWuRPtyeGJCCRIveAVHPDr
YMadOPmKc+iGiCR1WsLQlgM6Z5u3lWmksoVJXQZdXK7iYEVXUju5juGKIA4yfFQO8TcM4efPwBF2
60k2Yi6dgJx6F3FWHPjhkCBI5F9clGFP7p6rdRbmSyD1wsT+By5OjAb/pne6LBN0d0ALOMZ1wSso
zwabmNoGkokNp5LDLsFcKrikNR3GzZ4pDEv6tSFne0pTv4buf7Ltkb+sI0WceXxT5s449/q/WTRV
nWrjP8rBEd+pcNImAQU/aIYIiAASbR7NTaaaAARqQwT1+J/amLYyhDcmzN3BX2M/n1nVGuid0oya
XAmTu2GOVBqPAave6rMKmhX9uBqaWoZ/4K1ZSd5zbc3ItHPq7fjDUh+vs+yowyxVdkKQ8Xtq6Guv
NHTEx3foeVTJFJsPKmYTIA5pb6t+D8FG8slUxsQN8dBGXgVizpn2V/B801q8YlMr7Bm2XVqTzfyL
uZX3+T8wvXrg0Uy2g3qER/3j55WN/XBOj8gijBNRLQjIJH8li88JBrPTKW/hh45IAvvUCAP0VFCu
n+AcwiObKhsgRDvQYmdhn+U9mGGbZTXjfaaMICAOh19u4yHZn3vNhj3Er1fl9E7waAUVEg3KWIlM
nnf4C+uPx4hCtAetbZr5duYR3WwVtanP7rNODtXE9os/89CldVLziLJ9aw4I4qR8I7Blr7aJ2QwH
rjw5u/CyFohBXUASXXdF2auPjfCk4Y04H9oSJcov1Rt8GVb31uVaz8qVMuIkZzo/gWF2l36kRYNl
jVAN9C+DC5V98ZWX3Huo4RJkLL7GMfZfDslHcYOBfynp6nZQH7sX8dtYsn7ZmLBQv5exToc3fkqH
c5Obf61aBqym+myozG7saQSpzLr6qy7asWzs7IK2djBW4LA24La+y2dONF9pB6yYeokLBQVSID9U
TBCroloNxMpQspiBG3NH32K+Q8XhFeFUkh/SmiNqim5UuRzp/O4QF0j6SUJcrz+ldNIDLUgi8OcU
yOWLb//JlC0/Bc3F3UEUUrKdnTIgqAbRz47jF3GPGX4FkKnBshuQlZJV4KJ6Qcw4UGJhyxeWnE2O
u8uwYG/A4sF+B9XJt9qLPKRZCMwN4RPZoBzkVg0zHOpTdiKKV4mw2ql3RwlsmjBB7/2Zldx9ZS+G
K5FEQdZxas3xcEySgX5T6s/IFTKvfjXU4FoFurD5KQpt0hvkdleIPzAJ9fAt+eC5EGJYUK1JNM5O
LywEGQWihwiUBNmstBL7zO4e2wa7ZdJ8a19J71Wd9y2kdsusVZ0EdVtAbS1AuOTxqz8ZdFPZfEvl
NgC1MZOLri9YNkLwjEl3JrlIAvMPGWZmVGFwP+Zep3vc5XLnBSSO8OFNkpwdcmNSPre8VgUrLM6y
sCnTVeMD0cGEr9oPG+mCR32RIR4nlIwkOkBrcvmWs8j0EY3K8oNlqTlDgAMdYU7mqSYGdk8BUPIE
M0i+8518/9RbLSJuzSt3nXgrkJqNQ7qIcbOjR17Oy998nJxsdJWKywZzaxoSYXG96g+xR9IwUKtk
aWjMPleM3DjvezSP8oqAdmbRvU6P3ioljvQnYuoJxS8jXCOmQI3GV2FXl/ew5x/hElVX6dYvvU92
lIq78fGacJOnqDLd+p8XTsJteTUVVuVW9IeARDjVVm9RWLCmIxnf7EIZzpDjb1yRe+lxruSrnF6I
aJliBJcyTqQVFS/hi8d7JlqAuED1gn/P5HuO+ZuxgzY5fus5Azmpv9zQEEHJLtrDAEXDLgbcA7Th
EFfZVDcgF7wbhKlMXdlwRRXaA3O+4m9CG+4TRkpob75G0yac+MS+eUSIBM46HnK4LMze8YE7HLzP
uFDfo58iix4KEWC7GDcw6cjoxi1bYynziZDYwB9vi/DRUlgSvS0dXInj6vP5+vg2Em959qNmZr/j
QLIpd71OQ8bsDz19qZmx8g0wG2psgMva7KqlwaREiDWzGzpS7kZj9hWxHElLfoh0OGXjjQEb2i5W
bjA5oYuVzl8jXjQVyRmrwxvVmIZEwU0lJ8ZtzkQg7D4FcS78rCAJ3YROo/AX2L5MomtnTGPhPw4b
fsHGoaZ6hru/7L8JujcOZzc9epVKX9uGD4mzRllyRCV3qhiU5DAQzIJrpSPW7BcpGng0Kp0hWNPa
TsxxtRIqsCYaRhHT4dwwkAMn2Ybbp/akm1R4QOsRHB+x6PK02hg4sqzI/24Dl4QExhj+CzSESpdD
DHZoicQJFLNjqB8GBD8A8gUzQOY1F9JpCspBBms0WN68ptzP/XOp3WOtWdIOEk95dDdB/lOG66yY
5oyp5PQv8XurxUSZVEeF9xtiW6nmoKS7blhX73PESk1G9VKiFjTpwdXm3hgex2Df8Qqw7yPzzJ4x
M5KYIY0kV633MFDxk4j0nNHvySSU/+O3SU7BnKcGLJcgyQSfFxK1sDADThkU/+IBQjDVVip21n7w
qmoKwyI9ucaayapowDpl+4xAaEWbvu2+/tFBvdAL8z2BlLxnX2rplnOqNiKXSs6Iqw8fEXl5ZGIy
26j4BH9n0+qCkQ/DEzB5dVO6LVAk6SgoWSSOudqry5Oh7tr2S4Vgi7qVxO07M+PsUV+L+YML6hTJ
zogKViYeYMVE5SNCbIynJm6N4g/Wl0n2q60IzB6YPduUixs1Fmtsd6Mer+03WGsNmkSMP0Mm7h20
AAuz8K8IN4xSBL6w4o/4GjAQLvJdPzt0mSkSR2WRzQs4SIH5gGEdOUyJY1PapNEv9AcgYewKBc1x
s4eqYb2N2VtkUxKmqVcI6EL6isiA6e85h6Tarpgh0YH8iNsiu7zJfaU/CH4unS2RdeIoRPnxXqlg
oeE6CNaoQhnlMYApniDvk/5Afj/R6+H7GEMCGeMdvr81w2L5eQiFha0CV0W5JVcWNiq+xMgdKX/g
wyzLS1KZSCa35HvBfOfxLisof0LhQXo1t707oC54Lxrq+JBLoM48TnPny/gc0PIw8ffV6mNY7N8h
sb4FvxvbAM/xWMxjbeXvYJX9Jc3v+iV5EDD9PSO7GktHTvQVQKasmUgZMolk6CvuR4X7sAZQv0fA
YhAJcNnqNY8d+UT4wrnIHA5cMrqiYpm4WFiT61S7HHyTIvox4H21BWUqpKJmPLzLjlRqANq5qw4e
xqehd4d+GymHgKCDTDnMcy/vCTx7SmwpLRKNli5T8uszaAA0dMw/W2l0ovW4ad4WCKNCSrhdtku8
cuOdsBuU8UAW+wLQ96k6oYmL4XtWnf1LOOXEmZWx16WNPvNG9jYkLF6TXssvMBxszTVxsrS5Rrck
PDWcGxiv3Ok0dohi9W81RzY5veNlkCH9+DF2hk/Vl1nX1r6sjllm9eIhIPdhCsrna8+aM+4w4Dsv
+0K66I9ez4IGktRegvAbArA0meA5VYHbUTNgIFvM9sRgGu9zGcOUmqTtSPI2n7lqBc22y+OvSQyw
ecX+viScPnNSajnzHSUab97HJQpAcifnBFJgzzoS/9VvkARoyLGvA4vbecQhRIhYsp69vzhRWaCb
9Zv9DXubkh5HTnJEq4v+IRZWdNS3o/GabxpnuBq6PfwmyxlyTCLTIEbvsEqC5JKUQsCKYN6J6sVR
QKUqFSaBdNeYfNZdRfrFojmGItG93fSFnehpnqM7IlD0g/nIFJtj5JZ2+JzVjpgT9mwPwbEtF2RD
inb7yM8lbeYIAGwu/WopH+WIXyVw7KEAsLlgZiPc0xpvYMqJuX/Umdm1p5HKMiqZbNIxqDOoTJSm
+B06h2BrdAUCTcwEly5A1/35cfhRidFw5NjRZ88QVLC9zeVVJd+S3wAu7Z+yJtwXz8tSBLkEejpn
+HdxWMlX6XP5zB3cadaHu4xIbRSdxI5ec5qCDKci+2o5JTtoljRYUvP4jO5ID9xY39s7eol59G+K
ZShkWxY8rJ/5k8CzQJlwKKYeJisUuIB+sHbKAhEioZdze74hfO9c/PJ0NnMnvA+/Xe+iFuH/7gVm
3lWgAnDClgUR27WrUSTHtM8RwOqZrWIdwqXbSlTPsH/RpIz+tvoSeLIZJj97GYJLn85RXIv6qs1Y
Fs5zgWTvhwyW+abXOB7Qq9MDsfiNIOYxi/t2BWyIFca35LkncasQ+0dDhkkoVg33sOtFYk1sBeIB
9jY2P/5LEX9SEUf1Ep17h45t7rSIkJJ1LT7Cc9SCQWEM5PC19HNl4xXmdhz2T16JLX1SeHLjPSHW
o0uOBEE8OI0nAyZRLymvsIOQTiaAYDO/GHwGdMCqJ88ACn5Gn5gQjcaAAasJx4qdpwhBSmqZFumz
9RetbyN+V0JscDulu8fGqh53pYF4xNTBe1LnLZ1jc21QpcNmRwgYOuc7Di5twK1GBwK7TnyshhdB
VoJnQFVaeXvOftXoKX+rKwKqcf6mSI6mvi2OwZuB7LG1qxMS3QIBAmEPy314ZoPUqFS1Atp+nZZA
eUtZ5+c03r8fEdesvHvn9+K96OFqCCGUN/XKL34H6eijk6XpprGpoSPdhYjddqP5XrrK+F303J0A
m2ia1yM2hLlVDKc+WqqF42Pufa2jHSy9KV5bidVQ2XAIThlHt3ATKSu8hcjo/TVdK/JX1ly6S42a
Ga2QpT7ia0WPCp++mB0K4u7GH+Gr5tEIBK6sJNiTgxyGGz30CqJF5muin7PAnslgvd8Zv9OGBM2G
rMrPNSeNvgwwX6wwo2BlcbsKbRpFjFMBNtKiunXgvCF9k52K6kvC7EOWVff/PCpw9R463Q6x+GM9
RdOImlYdn3p6kQPSORo8Q3aaUjtxkyy9dxClgDWV6iE7Rwb6A7xKeFXnHt2hNHviqpvITRqIMjOG
5WDQq+EL5H1j4R8BetD+jD9RtYPQqYGSh1XP+DV+WJ3INLIbxL8a9vW8R2z+TJWLODqzwRVugChA
gVi4Knk/koaKbIhWA0TNauJNovc3CAq1evTFYSeHJKOBOxBZ0kh1zb99nnUClLSTGFkDb7Ma/nKW
tlguWBFQv1AaTzPXqRYOvfLslqzHT+WeXkhQ8eRuPzjINykcJD71a84RItMDxgrpzO9BvNI/mNJf
JBRoaNvgHKbbpGPB4mxv6LECSZaoPBk8DfCoLK6RQvrymspkIESSc99MzMxMifIrXJAVTvNofa7W
TAugSVOlcmWN5RGaV2f7wqpCOLq8D1lfoRyywksWLeoYxKODOy1Ir0Tf8Sl+dFQr/IlqgrMTZxfn
e3pDI1N1WZO2nKSlM89t+TSFvdHRAilgNodkxpiHSqXHLLD8oRQ9oxrdpKzRLAjxMuV+LV0KQMcC
p8Zm0ByRWvldEi7hd9/e7EtEBbKiPIy2JHLqwNZwwQEplXvxry7XKuZq5mHqMwUUWG9av+hEB/HS
tXHBqRo/CJCMZwQDQPceEID6FuLZntNJsqvgigdN8u1kOEBEBfTuyYCVhBR2hhOKfGcuj00Jp3tl
yC9QKiQqGTc29WT/uhJxO1aOWAKi8R3lJ2fjZl9h2M3YU65Suocs6Oe0WlrasJ+oa+FFmU6PPL3l
EL/6a02xdQOR9D56U94JRL6aiyS/PxOKPUYEU0slOvO1QTWhvoFqKjIc9em/YEAlgPt9J2N9MklN
yJFk8R8iqZm1LaO1EM4JKITYwppCH/hLuz/yJCnHQvjtd4C0RehogD3C1IIkKYxMU0ks3D/4MXXG
CBrRHIAmGCY7CSOt/FVcKIdhjDZgXRZCcwTqQN+QyxdKf6PWncB3oiK/PpYSXEJhiQEIehvHU2Pj
mYXx0i19diE3Lfb/OjrLMRkY8SFh9dO/GwifbrqILwNzL1Lk6GuGNpDxtuimPFNaOh0d/ehVhi8B
MsO4DfBa4FUyVIdy0diDB+tcCJCZ/ovE6xNeYuJBiASs/42+2wgPEWuqQLpnZAWPyv3AzYDN035B
Jh4Es69d2I3992Y8DON32Z/F2S9uSYSqNYWQwN7J3m9c5QoWjemOVRq3MML+JLo06TZpd2TISRBN
oKrheAhxJDjtuCapLKXimiqrbbP1Bb6qRzbfFcrBgCqeDEwHab5rAlfovqV+KWoXv7BLso0VHVQA
5PQ6RxLDdQy1G6INpIljhhPBItkLiSpkpkW824l6NZ8BNu5fcvxo27+xfxFcRvfBQ2JSDHhzesKH
WngSdEjrKPh9z+7hbC2Tn0fWJxcg+UqU3vILsiM0seCG8rUO0TAAelHlKjfPqsM2TXsvdcDRjqD6
+mF0GO3h6NjJTbLlopTIADNSOz4JlSAqiS7t481CLxb7Hk1A/DMxYK1b0cPzJSHyvVci2aPoeLQF
cnQx/ILnk4SfSKVGhThb9X8cnceO49gWBL+IAL3ZSjTyXmW0Icp00XvPr5/gAG/x0AN0V0nkvcdk
Rjr5Ea1lpHnauJE30XRjgmBwPnbdpfFxIz6ZsKK1gJSxI78GSGEEX54agYm7iV24cFvhh69XoEQP
n7BHre7KttCPruzeZuU9sje6BGdwo+F3lZIf4ROiznjJTj3aFCp1n1ECCFvg7l4DauulDDAu/k3B
kePXqWHu+PviO5boxzQbu6+C1ClUTuBd2MzS2PFU0tfELCKOspcvwgp9K/3m45URL04Dq+bc/i5I
k1Ht0f9jCAAqmwGpXJwaegQKdvaeGNCYg6MnAkmLixqRjyDgIOeHpEMiKSBcs4fDtXvy8xHXgkp3
wuM+EW6zFvE1gZYPH+aOGlxl/MwSud+Y+MeWwYPdhbcoQB1EeMUQbCHnbceNjk4ExqRtHTtGQqiP
uA+/+9tMv7KWf2FO9asEV8BeN85tcRHNLa4Hn6Rftn1r8SnvSF1hfglkmZMn2Qn+TrOe9Ho4+SRe
yz3+XvpOSmTi8xz6ZmLCAYqwen6vVa/chDgh2RvoO6XYKv2FJWLGc0azMl2lyGNay288rFUAfRwi
rYdgEJjPMqumcjp2DPEHJDm/IdolB/cygm8zhIjIuIyh4RA/SMmeMFYp2/CIsspi6VnTX1WAk3mA
kOhuKN5nxcFmlZyxS+LGQ5thPUq+XBxC6ejgvy9XB+ggVOwMOb3+EzUdGzUOG3GjW9jbWRyv18G2
+vAbLxH35XuGS4OXfEvhMSKOmLbVHoHFatjPfMKsqwA1wMlC8iRzaAbrYk8J6xeOvFNCFi83ZAQ4
Jcbu3KAnO1CFMDhA1/tNaYZErrH/TP1oyrnbcXcC2JC2bAn526kBvzoquJmGQFvOX5OCft8QAn+J
87fSB9ZI/wvmJ10VWxGvd3BsY4B7q0Q4V4eET+14CZA/IvChGL3w5QgDXCds3BvmfvSClNE8dOZf
Qk/HrnkPPNMJTWQzJNNilKuoPnCHHBvuQOuAC7u5+gzKfsvqHE1rqQLQg77yVJDuFRGzRQQB+CKG
MhMSDXfqKUd2QOsiCdHMNmZXZT07/weGTSe9VfhDAFACoYWg5Fiwdj6qYCOjdHfF6NCThT0h62Ai
rmW/AWNseIrT5M7XTvpFDAawLl2I5S6KTeUpJRdEKUO343pDndRWa8QmVJZ77anMjNEYRcxIzo8K
3iWTLF00DvHFIiYbYQ+6cQ47qJ8X86Fdk2IdEbgSEcAzXMrlUK2dajvv6I4mjgUwbPkGUDwgU/TV
boUr4ZzjJXUB3bOWoUq86Dy7IEWWQeOtE5GU2YHB/hfm55u0HBY3qDUkAVc2wQnKEmtnvcfEzRYt
wdzFI4+vmrYLs4/s35LnUtI6eeWbtctc2oKyZvNEXBfTyC2VO1HfJqURD0lEVPGyKjaxd5z/Iqza
drUodZmDUXoM+rYprj4PwDeZ3RvMjejXRDas8yJX4WPMwP/kK3mTsIh6H1999S+uTimawpA+bapA
AaGUXyCACQojxAzwqyRbB8Z97Sj5SnRuU/kIEViJMBVy/C6qo+ePWmLl/z3RZRaoNcf8zRrQ7NtR
sR5JGZKc5WZBjQr49t04ERIEaY/P3XyUkyMcaXwRPeFd0zqKDH+nNlzSCHuzGQ9AqTgygncDKCB/
FEqPajylROEMh/adtJF5tmEZHplVLeJsgplJQmH0ZDiJcisRoEtMLB2V7F+RpbzL6WFEMAEQzEOo
GHYzPqJB8MCPnDtr27Q7vMB8XzUhhYHDkyRzLJmsWuHLrAKUUZPwbez08b3O9wpOCulfWP3wnPVw
7h3rmlyyn6LCHG8iIOPhpGoqJ4yQdysCwXHC8DDu0uHF1d+1LCluNdxb+c8Pn3l6L6KXcvJdDvL2
W4PSIpR3g8ytdfWRSkgsV5q4bsFGr7KnccrCu8YGjyA2bRujLuLCvFBOcDxDHWWw0f6bNWxm1zG+
C6w5Jrv9jhmR+fGpac86rnLxm9eR9coI2PclTXvSatPk5aP8gU8mbLEQ3ZGOl9GmfiaaJwkeNq4S
ur75NdQ3ffweP5GEFks/yFwTKaCByjjrXYVrdIW4d+KGAwwyv2iFiO1kj6YqzvSB1/GzokHJmE/Z
dBfdkbkWjtqrcu9R9uv7jpFXDk/Uae/z9NZRn2KMyJMFZVvRkWvbXF6nbnKNiD/Edfebvks01cTM
r3UeQLgbKNh3enVTpFOkPSY85TOjvBsdeS+hyKbM3tHSibkTxk/ib/n6A0dktti5Nqmt/Jp6vovi
Tc3bafDkoYuA1pKsHIAF8UF3xdUaUOyZNitSX6Gwsax/OBKg2S6+3GKXakvOYB8dVPOOQ6ba9t26
ar7nGoEhOFvmGHbw3mS2tTHIbCo3/l41YX27lXFTlCtqPOZD/a4JMAGtoyNfHCNU8WfZ+w/NCQuP
gpil2CigrEePvAI2uqycBpoyxjq0YfD8FhkAJGEcNH8tA4+fYJ1BLsJQx4iLNJmAtWNCSnZ7M+BE
IYDoVy0zjVXCCB56YHWVWesmt6I+yFwboSN9kOyXLvs8W5g83BgDZVtFMObV6InL2fjrjII2/WsY
rfJZMp201sUrcnjgwMZGfEQ2OmkUA1iIlQ3WwOHYv+v+LWKzjWDJZDaES987M8FGRL8mP0JZhSwU
MIKJW24HFtPw+y7spNRLMMW2eKlxA141HiGcA8I/MyCt8zHJrkqyQv1VwcVktcXdpjuS+hFHW4Nd
1VghN4uIJXCgMgTP0ces0TJ4djpCJiOObJGhBtHBAqJI31Xo/8x5WCli4E4KKaUxSz6iep6qSvTK
t0olVSOAUjZuxf7tZGp7eWeCeAMuLdoRSO8CHZHQ7JPdyMHMHiKyFbviEjWvOit8xmK1sVOUp0DO
FvIDjyl9/i50fz3D9kwl4oG3M7XJDD2TCcxjX3bkSFMYhhKrxE8tmxzDfyrQ5tH5EuqePYEyy39l
g3YA6GG9LGcroiNcjXpuj00HG0aHnPrVhp8we/N75wF4lx75ZWKfzsXJ9Gr2Oi+9l0iZuMhqj8ly
pK20+lhbm4GIoNKV62d67zcik37NHuWn0rAUB5ozHFXwl/Cg8E0zUWaCw3HAbOfJvcRVI8EnvUhM
nn0n4WyBwBI7BavxrcAUN2XDwOKRWOZb3P0Z1bso7WdSvwperoYjxePFziVPGUmXgjz/HDmSgnUI
qx0v/ropj1rqpe2lAvVh6NdApua0KGv4Cxh9ndVoD6DNlEDBL2Ao5KPr+WdGOeu10J1vqbVjUOoz
GCH2QrvIKFJ/RZ3igS/xc6IN0p3acIfxVKHtp7IHIk1hPrbPFuIZ6c72EPxO8Tfq2vYeoB6BUXqL
jc8hOsktgVeE8gF8/leiYAg29Xu/kq23Wv7KBOZIyCExpYsHE8z9C0YdtrdIsQM+c5ZCllutZQI2
BV6+A0mRTLgHstnZqtTkybErqKv3drql+MX5CWuS1glZeAQO8kNqj4bKOW23U82VjKk0Kv9SNDj6
75yAEtJtQ1zcygmwRPy6MVa++hFKpyUQi1THe6EA8Xpj+VqQGcdz0ndOIL1IaFFYo3e2dpg81mfa
6oNT5jwR540CmxU9gqNp9YYnCeTjrjyHMFvjR/5iV8mWcvGOVvOnWu4Z+QbFXxGzfmVUMnwlQr9T
XAltjfwnr48wn+TPnju/IRkQCNk47oV+dal+us4DFo0DtHPhG255Pqq7tFSvpgI5hPVEcqUH4u1n
JVOxh16njBxc8gMhkubGdwAdrHfT6DmypBPYSr+33bbzKa11CngZgxHH6gpRWPgDWxSk2yzAL0VM
Gwf2n8BzMFBZpRJuYmEVV69IoT/NkbHAXGM2aP7r6J3IKTbZ2bPS+GdYO/o9Wd6Q6lSqdshotUIi
c0HFjnjkbwTyAo7t3qATmnuXc4o7THBUf3MxBUYYwk+svlTmFQGCMLS36DZnhLNjqaJa8Tc/lKLL
3Wgei/ygI7lYk8b2yGJ7jB6XhiMrTj7C9p/IOWlG39qSt0DR9SE25m/QHQ2Codk5ZYwautHLVU9/
WI762+KmGw8d50cYkJLA/PCy7KPQoBLaU027Qifr/tTMu7Hdd+N6akRUCowukxrGSG53As8RyS5j
74Z0VzMStAp0KrzMmXLIuIvSX9VotjQfIzhGw6tb8Dj7gMcht/aawgw7DGxFfwiMZ3XWTRzDTXQY
bxV0wPDVN5emv6r9o5ERGjICRjKTka1A/RJTbgBMoCUdyLq9WWzAWMTJB4LTWLtwIAfxflbPy6na
xaecAB3jKwVFrtFuy5ecpewgn5CsZvQxdftX0pD77D/RyjKCPGqINIar+WnSiJIzmVHSp8WOfYnp
Mz/e6swpxBTReLDThQ3kVZqOcoaUiRz7ZaG8ng619TBYqJkCCgF8I7dMZbS7lRmIzySPsgHCLjsQ
AD2M5Ft+Rsgt5Pw9ye8+bU+3gDOjmBvP03Bu5cK6w9XfnUocIKywRjs3xqM27yPjPaCPYrgjv8QR
Cc1HgLVS99h6WFbgjgufgb2if81KQLsHowdOcNLKbdU8g+gv7/ckEPrXStxM00vzdxbUoNCL1Oso
Qq84pGwjCXqhXV9E5LuWQJv2WCmEScq5nZMcVIC0euc8Y4vHYSpiQ3XDbmuphxy2TFpBRuc7QhSR
0yk/U/UpRjS6Kz35EfX3qfyqkt94uOj6KTBOY3ao0u3IPg9xHIRnU/LIORiTQyfvUOg1NxICms00
2PyMPSxlZl/Ws6nWkOyM2RXIDP3L5KP+pnz7nHsBNzZdy7CPMgQtQIhli7OYqJND94yyk06Rwa8w
chF0BzPd9lgeYjrbjyK6DAzIeVDBdnZ83YixD8khaD/MatOCs1adkBTPn+jYEpAAq5V1o3hRCAIK
sblsq/CrHJ7ZQ/2hla3YeZMehJSJ6hfhS41k6jzdgZamLCLJd/e98rUson+7i8E/9DYvf3wsUMH8
6cxyhSNzp5ZizvCmBVjGsPEAHgGNbsvuEF8OOj1ta0hkBx0GtBkzQSTXsXDGl0F2YXuf7kN17gmk
5A7vPlpUfo3CjfGH1l99DNJFGiJIsSFGF7vMdmnwEXQ4Rcp/sfIos3ude6FMMAtrIvCO/qdGJE2+
GUY3f+uKzw6K1rMtXQpjOHUB9bRsy5iAehFV6kZKjuG3eM+ZQN/Fu4ACmXEggoR2JxuI81fWV5hu
+swbPpDD6Y0noMU8+OYuu2BNMTImnB5ifEM8SvlebDb6OWoc1gHGdSL6i/0oPcEnPRtgOFIc5D0s
BQGPpu765hbhOfi1gXdp3Bt/c8XNHXix7o7MQB/ZL5gvcIVxzhH1ZEJrTLQ6E2MDlJg/IAPFj5bw
hXEfImxACMegjHMOUS5e9dDWuoPUpyvpiTiIXV3HWA6VSi4Q64x3Fu2l+OGfYxCtKSfUXzKS/dnD
bhQW+WxuEEeCEXFDm1ZcCqIxMFp1+NrT7P45gIMxN1qGoQM3Qf41dNpK0feDsh5apMqJO12s6FwA
HcZTDlTUaE7zrSjOQnkqcbIIrqIhZ4W8+dcYN/TEu6FccrBmYUH99GQk5xuc/yYQKR+p21OOXAyV
ETntROM+sXKHvXhoofA0PhnouAhV/C+ePN7RiEFX6btyDXgB3wAbCCU8JriRcGmeNPboCDWYN/xl
xi/UNHxQITG1xZtmrCk2LWSGlzDzaslrMTO9J+2ZORFa6uvwM9OPIw5iDEN73U4OxbqIL/qMoofQ
ZwtEPUV+Dol7XQcPh+QlHkUeoOmTuVbB+O7aP+PkBGFEQotP4pDA/pH/4MntviEeIkay+uwxddde
0L4XiNjq82QemxAZ1L0GlVenXoV2pqKoLuu/ZNHIZU85e4G4RnIAKT3ZRixqbn5NtpCvqq7OJCSE
5s0EX7o282kISKK/o7DG7UX51HTbETs3mRKLui0i+qpxE2NTZ/+YAGBXA/f7ihLa/lX1iaybp778
RxuXJR8R0BImV3doX+jwiWys0E5xZlAW6AcDHNVfSdoyd7LmySimuQdAGL5b2jvrOCv3GsUW9H07
e2DzWHcCQxOUPZ2Bon9E1lZqFgIkClsOHo6qeqMeFj7Hm4ltgMnZvvquhx1DZ/SNGCPMlqYN1YLH
uInx5nRfcEjTMY24IhHznlixiGfSDHyLdDFXT1zVOqKBBjyNSwsTqZmwgKAU0UCU4KlRbx3oImtj
qg7/B1mWf2QbWNUco6x+nfEmW6viR82/6uY0datw3ibMB30+YqKW0u4wkjQrH8fomvx2h0S6INoL
QNZWBGQ8K+zvP+1RIKuOVcsnY18weeOnNV7y1q7pAPLi0PdH/rBDGyEelwwk2dOg5MY3Fd4fQ7z+
TDfNy0TTa9RXkKPZvprJ3F2SZOKPlt8hdPp8FVSg0IYv7Twyu8Vc/Gyot2PK04vCJcHUQ2GCZjrj
A4VLkqDj3yGs7+p3oFGM7+Boz4IbY/42EfPuhnfe7ADnrLiXJFseUX85ggyWC8iNhEBkobm3LcJ/
Jxlc4ZO1Wv3CRonyMRIuGUNBslcJ2YluqPyTbUrX14FFWRsH6WIuZnNAQoQJ4vUisSwkuM9AqUF2
J756lp5Ksh3QslNaS/dJ2jGQRmmnCHZ0EzNCE7DsEpa04PByzH7GgUMWUXhHEd/awHnUE6Du+d7+
RNYJBulAeyjT4V/kVwkgqLmO0z3u6Hf5bG8FXLR2Z3VrPXeoOIAUisXNxH6zgiebWBc+R36HYXaY
7DFvCLY+C09SnoA0UKuh2giGQ0yc7pUw5OFLpUOFupZ4Xc5uf0tdoDLWFY6iJK/NN4onZrApcdGV
05kOiP8i/R0HrgI7q2CaF6ZGCipaiZOAwRIGesru/66YbnXr5cNA36/Xrk+YRPwkwoI6J/pjEIV4
B0DcqT6n5+BlQVtRYKOxe0absBq+ykcO4b2GnsRfOQiOvxv7jzg9TG8pJ4N172Ec/7BmitTBFtgr
LXKIedknGVAG8EZLuOpX8hHr9bIbZdVDzErg1c0jTOBfbwzrXJh7C71KxcQZNRX2FhYupnQV5c+R
d0SDa8zeFe+IYRfsZ+KFhcUCn2XnGhOkfAsYypSnkfE0KAzYBfGDMoMDE/S6xqfNkTPf4IJnHgB4
BFPNzNngEkMuKq+E0SEJaAQrwu3VUW3Bd0SDzTOFgT9NneK+QLpbdHhuWx5ZdtEUN3/TnzyxLpvu
4sS/uTIQ26KkonKqdJqVfs2LtlV+ZXwv8JbqfjMVdtkfJ4bjhnGY6JHNV/Nt/Ta7RH40/gVrY0Z+
A/apxVP1kL5HBtcqeCJgSRWUsc72Bz78M6OjSnEJZCuOBUWcxbIfs+jwjAoQxuFN+ZkbRl4N2FeW
pKZnSH/NvC2Hd6Xa5imFgvwrKM7IBCwSYfku7SCSd230ks5VJc5sthhKtMQtZ9WIfOosx9caW0oa
drSHlEf0Wx5zpI4hXhZuCVaUfUTq4RaaBOYK7KNz/gWXUIeTyBq7kL8S2PzK+2bH79/pO143VPEx
27Gs2c/5zG7tAXRYFsHdgHL22is3g7yWe9LPFkBNt6Q3yMlx0bpb/9CIMJNrYSo4DcGxDFLK3R0o
Q5m+Bfa9ZmvFz9gtk7IbFBtmt6lxwJ4Js4h/d3jXMazylTkw89mjQwP6nzM49b9gFFBY5Ej+ejCJ
ZPoNhDgzRwFBcmoL7qQ9u3QCBCPGcqTbgfK0iXXskAfMWMOWHD7gVegQe2wRC4X5p30yKYTCCZhh
sj4BHfEabTPeqBNZlZhKag8YrJgeG5SzGAiSbXnQGFLj7XrQ7CGEJ/ZwPT/lDddUTq3oUdvwf/uX
ILB0WKUvnA/4rhFLcdnhCqRfYkFyGj8j7HsO9O7b/DKhM9PvwTYW9kh3GVgjDUeUQrkIfbXbJoHH
u5zQ3Z6DS89whzvdVs9ZusZfY/1rQX/YxicotaF/Y11tmEfrUuqMFj6mZcUr7FONxEEi8Ki3juKJ
o48d1NFg3ojHb/yXxedKP+ZXpjNJelueSIrG2G7eMR1scA1alzffEbGrvOMqsfbEFEtQpQTkUlTV
brhFCCzsOcvBRuW4jJxo3PO4GMxdHQh6LOF9L6N+4DDrLwj58KK0BgJyW6Xbxz8zhsjx4Li79cn6
I9O144ayo3ozWGf4NJG6jjfmPg2XZ4NJ/AyZyyaOaJV/gExsrEvaL+zwMnFjhjQxz/mHgAPEsKds
Z4Aeru1BecGCm4snNjaOuWk6LuAr6Z6xoOpiiUsUY4NJec0L799A9EMhRz+sYiSL/yEvwuzlc7Te
OvnLB/M1ENgNLTarib1Snh0EmO+GssqI9/CRqpBp3/ApEtwzozXb9wrbN3ytcfL2pqkQFeOfsD8P
DC1qXVrJKPjj+FeSe+Tj6yjEC4IojH19jE5CLMAnBOQn8rO8/ALTcm+H2qPDam65EKyNf9m2JirZ
jaAvxPjcIAtxCpDZjOdTwb7CJrIiZrrTOK/OyB9GrJuQrLMzhDllr8FESUBNZzThunRLGq+moBhw
pmY/E+aQtoHpE34Q6tB0+0UdHR1BHuv6eRARn6ceChyTo0kBJ4PsIFw34ZdBNkbH0mXPEi66qO1H
Bl7Ev2gQgli0tjoyb9U1I1tCPXOGFcBhHyFSXsvDtvmn8iLb04dSob7ZaFRnlHNLF2FQbT2zgqbp
lMVO4mniN2u0WSXTyZGW18mO/jEWS+1PxMasW7VyXz3y6SV0ONf8Q+GpF4JD1h1YCuD/+bjtttFD
YA/1W/LjsKQBnvectl11bactUR8e4L1l/AgNZI1vQcPt839OHZyGk7WzbtEKwxALUd4uokbrp8qO
4BlCJp7daBnK7lvYE/u82CuMx4HE9/tE36TfAGE1xaNRylpP++OlaHsGAe27Fv7WLLxM1F9Q7LjL
mHjwjdBJj0yBF80RbgkC21l5SZ9YfIjZ0KAwL+YXBByw6dTQFcix046oYcQN6/pmMwCYgMB1FQts
GDQu1RJKdSsM+S3xiUnLuI9jCnYovNrcwqtmiNKxw/2coz1Wff8F/HsS0URS/j+1rHVxzqnKKyid
iAdavajDQQcDaIVQbt1iLzP53ICm4QGV6KZPBiIhhs0Eyqwj9VjGkG9O/mBsckGx0WURXYwiB+4d
Q8uerfHvkszAaTMVO2FkaaxsW7j77cBVjaY2g7iZaAQWdn8QlFjIVqiERUcFwzKNB3X+toStXoZr
hqOYANk3/X93E7DEwm/bxnupBb3OO9jj/gRLIy0NAlH2CJbM/6tpC1b3ukduoXkENyEgCUn93Ub7
+j3yIqe/7NVFiJkoG2NETgvr8gesYhczB5awWbPgVF/U+MZ4xXvEkc3qbibwLH4DTBTxkhP+MHqI
qg4MA+BiSTHXZApPHGkOo6+eBuVR1XfNQhPHXZN9D6srqIUaxU/hBtAXQCkJ8Q8LtDy/gaKSpWeI
Zlg5qRMbvZaOB1wDeXDialy4Nh0GshNHe6tduG07yQD7QeYjTwnZvO3FnL9BVXA34ckd3qnru0+J
wrl/4+4JuhOPYYvye0L+pGDOsbyJhSattaZP6174m3TmMf5fNR2webIPXdqUguxcOBAcmPJGQrFw
CsNdjcI1S6/YsfJiBoF+1CFl9m5mGmufb42bWtAuLY+u3OyDcxwwLKVvkNyOQ0LFbEzdihivJIbW
X8fjFZVc1524/uHoQlGy4j1OtYn8PWFRWA6LREBjVCfsxfCE3EYPXjBeFn5Fw4WJ4uX/y5gZMCxZ
YfCyP3En1Y5h82gh8gqMY6xW3L2rhopB81ocVwBjAYIvxzHa08Jc1S9mk4id+IPxN0d9jcgfB7p7
tbaEi/PcgpRBtoRL5PqJ6jl9E93TeCqPMqUSM+wX3qv4IKAFtdUD7kGgjZeRx8zDh0aFA90Qz2l8
ZNYyCO9lvsaROB6VtQFEAPA0fd5A1hUcqu6bn0BkdgVEzIl+5fAWspA19kVLKYtIOeCutNsbPzdf
bbG1bJnRpgNDfUm+dSiZoiVM68nvyYpHWSJ4loa9YlaOLCA9qQLb/KcKQjJcBkii7wF8t2yLyRjl
2K+VLWblRWyQPOcjkvwG0DjdEAI8TOSlgwJ4SzqoN37ywcaUgEggwXNi1NZDl3PgoipLyzctFpGM
spGscHYQ0hIBAgJY+K3ZdkwZGIW1eQOjAcaB6kz0zIr0Y3ZFxJoVaPuuETNs+IhAjEBBLxQQZLCw
pPrwFx6HwY4MY8A3rxorRXNRoyjae8jnrxrXiFuxYqzTO0l6JattoVHAOZfYafVMXVt8XjxbwEtv
MS0ufGn6wGYdJmipLz5wSzbBUvrdkFV3kbQLwTG04lbJ34wEfZ1wCrFYvoLumAEAPPgMqLGtAMNC
JhEnvFmQU7BEq5zxsJtmF2FHZod5TgKKFICzQPOQmgZ/xNB1NilIdXeu/D3dUXokdoKcZT4QIX8i
dg89PdtE32BEhc88ekuRUqxnvE9Y46pDU+6keTdtdU4X4uI5aAG+la6VOGazD/l2TVeILrVIXRMx
ZUV3j6ImIxwl2/JWs6jXjWvDJI/aF4MV/Tpx9Kx8DSJL18M9oAd/UowPGP0f0sjKgd6dCeuGWW68
pyI14l3wyPAyk0qA0ge5z0T8CkkavD3kN6m3sH9n1oeW22fPTu78QtPYd+85hi9PX500g+CrTQov
8tDtFnen7rKbolEd5C8RPtGGzxMOW7XHnhkkzwYZw7ojgYeWrXr1kPmy61JYI1/ktkT99OTH5gP6
1vFMsiQrsRM48IdR1i/rL54AVDjDih6Xz778B13rVp+oN2klta1+40OAIco0Bm1kgFwBpha/Ff1E
eMS9graNpyx/yvquTvbGV/TQTta6cp8b/ZvsNSZpSbSOf9k6/s48hqx4LrCpOQOXOh/szWISwh2/
DoejnqwnNP3/ivyK3Dui0d60Gj94SmLQtWQACqUije7LJJ4702EiN7UnCeMg+pc9k/D5iLpPLB06
Dy18GqKLGLET3do4yDcOUzSK+F+hMnMvzE9sPSMbmJ4kNqakQXqeXC2Ga8HSzLzJJ3PtfylnNXN8
Eq5GifP5L7uzC4wQ94ZnQL/UheiUfApghniTg1ObiWyUrZW/MqWXmZlNLM6foD10KWgdcmTtBgDc
lSh1msMgP1Xxlhq+YqUFT4qhxaxemd8n3/0n377pzf4T20GzM8W1nn6ULJG9/goU+zD4DAEWCrS5
bxfaJ8/3sLahfmCR7HaI1DP0exu+Kx5gHt0YZSJBR2i2lXfmhIQ90I+CaKYC/RTxoLbP4hwCYLD2
jJC4dM7lW9CvSM66T65Z2/j1h032DYwd1SbDQuYBNBc+OuiT8Dvle7l9WsQDbSAAJzZYPAHxK55S
Sn3D8R3hwdFBuNdy1WoE3YpQTNBD5qdlKbcBEVeblwzcFlvSbdCe5ruIRBGVsI07GW9f8h4f6xBe
rfykIZtJKmDO1/KufCAELZErkzS80a5W7S4i1PxOmMpiHYy97B3dOg9zDbLV4RPnt+ClDhEuL1AN
pukonpZYd3WnDy6Q8GAA8+ApnyF2/VX2JUgvRugoXNFoAA7gbl5SPzF2v7icv3Q+0ZUBlt4uL8uw
MUYfL9CqFi70mtTfxfrBqjcZ90S9aXhd+BpYScYnWqcOGSrdYg63BLE8Q9dthAYsv/YvXcRmZKFw
2BT53jxOBMg6vggcWs1c8tARCatbxNXSuU7XkE94cfv4B6JrMKLjuir/uBLbKxmHRbsBpKEsFLUb
FCk8YrtkdrMfrXRJZBgXGAjkMCDICIgR15QoQVyl33SEEpIGz7QJLtSVcYGobsOnzKnDDU0xzuxS
OFleZNFObbueqZIDp3TYYOFPEY1gmiv4z4Drhv/TOfiXyelTEtYpLnxMMXZLlH5ME58oodZ80cf0
GpdfXOEUN7b0p9IJgQuhS7l0gJvBqSIlawg6daQjToT4H8xaSIU5cRysFtvHkB6iC5pF1t8qc4yn
hVPEZS/JiNg4UVXql3HDEhbyF34+ALSB5lTo66EtTKSsOWTUWRfpSLJ9tDJeE6MFXixIdmxsqjXz
GGZYjc3QdKe8s2Wnnl6zGVSXhSC21W0Ok4ZNr0foXYwSQHOzYs/IlKWtz/AvPOpfGNIK0RFNoE/Y
q90EBKt+xgLVglcjCnWpq7EVxY+uwOP1hdRF3DHY8U+Rvc7uwEAySkrRoddFdcOwC/ZEs6Wjpfta
5dK2FBE9LpXOnO2EdDNMexXB+dbXcc9iEiTclruK+C9WDpC14GQFgo2s7q39M8heh8bRgzsgBoZV
Vtcdp3ONIFpzQHERZgPeS2KYeQ13IGu24dY/Yh7lkaMGkG/gcPMTTCeYb8/unQI6OWfA2ad+1WMr
F3/5+rHZKOQfpTsi6FLpzPsKKozClwby0f0mMDRuhsecdubRztZyZUvOO77ji4qUSWOIxWGh5xus
wRQL8Q48QPWmhtgXN4wiWhdQOKRhZro5Pvku5ASjQoGDMycnTPJyc+8Uu7whI0uYp5D9Gczf9ErS
Ra7cCYgbOlkVnMkepRF7ZGa4gbLTJOAwDXe5xDbdLdQj5ZaEYKm1FU5YCymiTYAI+prajatj8K6f
OFMpigqEYjBWEZlTUNK2BebJENz0A6kRZYwKPV5ahb/toxe2eOaZmJEiiJuUYHtEbu1W5S3irz3l
5xytqj5u4jOqrLxdGxtMmG4lX3WTk2UjUWpUW2147xmmkIFhuIF4xfHHGkDeqS/1hYfa2LLqiIYf
03KE8mMcPEZ8oJZLp+8fARf1p4j4Ldui67csL30UxT+uEtu4p4fZPEu/NE5Mo/Mdx1NivHKEACxL
CEtQMZr00oq/O49/hAcwXuwemHEgDTASxfMpyo/Wug2b9p+W4JhY6axECbS4BhpzNnD3TL4cFVUA
k0tNwEeIE9FhKI65BkBeZ1CzOiLTJJL8tnAggblWn0G/pxaZHtWWH/ZIxcFuf2N40aVge4ncCqIA
MaZ8JuSH4oJF1LBH95CMC4Coil1xP1wN1bGsrYFtigo++cqGc1uu0HCfInGj0oByE3W+E1KU3v3a
Hd60jxkz5YfSPVgz8WPDDGboIFhvhXFUgg24YPhRJRZiyvbJDeINZTzZdmrNI+XqV0Ta0mr4h71T
cAqUs/yvgT7Bp0bfS2SHP/wEGJgy6BPL1NVWd4pJbtc1+WrexvoqVUeOjnI+CcLigO+MPXlDAlnu
rAarECopa+m9QWCrK5wxsvO5hA5GbiVyYhCISKmLgzXi2L8qJ9bbrc9YwcYN7CgH03eaN3Yo9Ag2
I/TMQL+69slMwKzs4YYMcVvBrfcwE6oUDvuOidJREX+E8ZBjt1NX35ja80trboLGHb4wyQ7DWS5u
AeMMW/sBBt/8tSbx19x9duk/8o6OiIm7J++WYDsb/KGB67rgyCOHk33GDBfugsxHMx7mJ13+T9kc
oxmDyanuTsQbBf/YKNYbc/Dyel83cKcpQja9/znnW5odgUF9RlyeeUCn0cBQAMVofLQquAiIE/h+
WF2CYZYfMb87tetbKLM+Zb6DO4/m3WFx+az1dUupcay+M9HzGZTHF3QRZXWx3uh/aXpo7okr+J+N
uLOWkG6Ux8m6PJaMWQvey2Eh9Q97lL6EKQGMXXc3IAHETCHk2bcLGwD9DcxauGoYgmbeR3sgsAU+
zP+RTAvLHSRQ/cgqMia2YXOdk9d4kOyHwRINrTSDMTpJxT5b2Cl45EHlixtejpBL3Naf/lHlX6WE
wrWv/fqNWx4WEC6yNQSkEZoq1gG0TYueD4P4fxyd146jWBtFnwiJHG5twDhnt103qCIZk9PTz2Kk
P3ZruqtccM4X9l6bMts39s0v17v2Q0h4Hm39O370gH9+q6FWVF1W6BwRSxYrMjr7xCOb9BNRqFJv
peHbQAd4QVnWw4MMyJ110YpiCxMWtekUCNNdH8TrzEYKdv1Bsuty2f9hZoY80VSOT9IlZTVr+NFV
qo2E06D4MVF2IqO0lsGDIhEf01rLn2G7ZWcYPhOOPehJR4FnvvF8rkZfPMrRdeJUVTclFiMk+ksF
odCGnWGRUgPto8grl+q9aD0EvpLmtIMXMWtkRtFty+LClHrffOcvGAVJuBY0rw4DIFSIn4bwoxE2
CKfng7g74rrm9daduVVBMrFEXNsTfcjkea8vEZQV1jpsaXh+2prCdM2DAfrpDVYxc6Z6TfXvxDRP
WC+nrZLxGcrz95lcyDSUMP15fH2G5gDNHzBJ36IL4qiWmnWv8BeASs+O5ftBx1wTEvcisInYBhRK
fz6Wt29dPE+VQ2H4dkWu10uz51SYU9YyeSUaNmBRDkB/cnCrpE+OhOmDezl9ArAA9MtPMlsaeKmU
P5kRKLopm9OJGcyRH53Cyqe+jJVbzFm3CMuxGhNuNh3LB9MqEBusso1oV8cb5Ue9GLuQNOxuMX1D
0JiMNVNRdHnFN3su+g5+GNlKIv/8A0NmN+PTc8y9jTL7yvoMzcO0y2nXfB0b20Xis7cu5vTSz3l+
5NYESsbbKXhonftVZx7T8ZByQPzUBwvC0OrNY8uWA2fS0sBaEi57dd8DKLDCQzZ6IWPVGoatnCH5
Z6mLhPqPZnowEU4KK42Z6ftbR3BsvOikAmSCcx9v858wEaL4SFgRt7/vQIMhMEG8Mx9k+pL6nhjd
csAUxx6XL3yNY9Ti9t/qzYNct+mH1t0yVv4n843iTmtBqf9WPhR/3t1ZjIMF/aEByLN+GfGw/KPx
Nl41ybC0fumdETdjk670iDh//3GdcUDF94rF+h0Mm2VDzNLWtFuJ9U8c9zIbpjza5djr1CP07obn
0SLyXMTUxW9l3KfZPAzFoYy3r1I5HmmBjdmpjqH1pvC/6hz+W4DUAJfv0KD/J508Q6IcMnVjwpzx
iZW8YsDog5qRy6sgHQ/DbhTaMX/s28/WNcDB0kRj5P+a7Z8FQn14tOqx6V7WKyg8jRowwmUrhcSz
OO/WY40XsfVBe1BfJmkH+ktmM0FkJpE24pNagLKR+Zvxf/E4YpyRJlt9NZiiQ3RNoVM8OmlDZAZk
IlHZAT4u5S8mksERSD5bOSaPFXshKznQWlndrR8uA1Nj4QZMEAJac2Z1LnB5ayeVwpjCJp1Dc0DQ
AkSPJLpEC1QwedvegHBxNhliJm+AaKcbgH1qsgOQNCQr3VwUl1gglBMg3hJf3/RJ1lCxzj+ueIax
wwDSdd4/bwb6g10dfFBH83Lz7YLmjPu9RsF/SJ5Iy7IrVnkfDui0UiOnvp3kem36K4JHVXrpRfXA
NMaQOF21ePdeyl9b3N7iqZU4UzA8CjNR/TNHt4IEG9hURw1RINqdGzANEd0/ngRR2BKmRlwRzS8u
l/ffHpqBshGOyJxz+r30nmtcUnoMMxVb2+pBMdyXf9Sg9YMxQwelK8vp7ZwWELVMrjYt/Eoyv4IL
QFZQVnPAwE/pKXxyS7YhVokYASO51hK2Yws2KK+XKl5nQ3+6HMEPU5xX+dJYBN3OSl0C8EI7wYSW
NxsKeOS01Fo8E33o0kCy5qlWJoN8OIOC7lKsAhMGR0gFjQ5DLDeSas9jHKbTbCUPQLTQM6ppgTOQ
S9LuF9ekPbAdkmE5dSHenacR7+YvbFpaeOvACUJpflHLKdkOABEc47fTvbjSzX1FTQWL5GL2O76Q
pPuL33dq03kJU8KJXIFMo73noxNuxCHTChOJYvxgiWJFQ9bUBF3Y/wWb5yNxNqFvOIxdu+g0gPJn
JZEM8/Rx4cvexDxE2uJwj+8R+qEfOYG8tw3msXGw+UE4VGH3I7jqLTNo+A33gctAxAfXtGTLw2R1
JIh6HhxS56Ngf72/NLwY4TfFMJBAgkp6jA8J9eavuvUBmDJuWM0NA5qd/furwy83S+fBSdfNSVxN
w4FoWWZZIjQbqDNL5obWCbs3Tcpl3PL/8qUHgD/C/3qg/CGCL8QMoj4Lg4/1zuVKGhrmvio5gQGm
G7ZecnMAsLyjfBZe+H3JNO7YTR/y6K9065/kpGQ2WVf+vWpoIu+DuKdAQZ/Q/3zekeF3M2CT1906
sFJF3yXbKBXp84lrQYiEnxo/NNzySTj4uLF6D2kK2qXyX3GHE9Ejkwa+hxCvcfFe0fvFbgXNCEoo
NccV2Gx7oksEuc64jnUGuzNrEeL/dIaTkZ5y0p8xIGJFwTfuP0x3lIhMnfNgoQtmZzaJJgS1cK1a
PIOk3bqWR+/EoN3Nv1l3jdQx7NOQXgHrYjhFQ+hZBPNgadCWzTG3Ifvy1dIN2K1HRzleFO478oPg
6Jgur2z4wTqNay8wNrCmc1v5jrgk3ezLPxTz2LZm/n6rnjG64h/BWBdPuOBMRDJyYsn35QHqQWaQ
iMyM3fn/r4l7wPwr0ikCbUsMq8KaRTulm7JyEphtICXBB6XnjFIDegelFhO23uHbBK7Ebrw4y8hm
uP7l2cCr9clCweNq4m2Eg2Mtk72wlNfi8ZWc4B9iJprBrIsmPYg3HM7C7/tbFuDGM8DY5dgfV7gg
sIdxtjTMXNbgRDe8jDX1OptubQ3e2P8HVFin5hkcCW/k+4jQm8p0IfksGvYmBM5rwhILuPvBP36T
k0horU36NzUHa08bqj8yYD5WxSHsYqfUH3w/BoAS0e75PlkvIuT7rH+mR0HdYGJnueEJ6c6B6CIJ
BSMO72pppDgzOc72+QfTyu4OUZJtfZF6zaU24fqQSHyfW4AAiBkF0BMvQvKgpIB/MWAQYGPP5zfr
MVgThRsUB+B2gJLz2r4dS/3Kh6eWsUrwKCrQQc8phaWnfliqU763+n2eMrIgSM/8YCf2y7SkwrHG
6OYm8XWE3NE6+DWGrYbVnGArz3qC8JTMo7ZOaW334BPCU/j/aAHEpwCoN/LAzpsNfiXRRJzvQopA
eDeEB2EWp9rivtxkxcoKWMbbIMZE27dx7NCRtNxOcIDg5c1OJrfHTBSTil2Q8rmNe3qArWZ9SuVz
XBKNgLb+0U0nRGUIJ0Lq5Tnn0Sif4Jn1O0bRXD0ItwrNkUJFCQUwju79POf3eB1C4VK//4UEzXbI
t5aTycgjnrNtaM3IsEG8JuyaaMU2HXgVrSbf13gqdgj4BOtoMmNj6PVpbopsWbaXmEnwTrJIFroN
CRKbXSuyUmGcXs3pAsjv4ojXFLJ0PHsWGrn1kCNmnFGmM95v5QaXjmR+T7tWJyJjDUPeRA7A+G4v
ZK90J1KnjMt+SUoS0te0WdVw5zKHvy+MGOI6fsPMaMWPTtb2PLX9mhWC/ATOWJgO8CKGrJzDyo8R
4GeinWNPK3ogmXuvtM6cVWO56pR/rCl4i4hDXXDHIuXAVHjX1XWirrLuh0AkcB708ri4lGkbgtRe
lEjU3FrZKgy7j3QYP2D2tHozMjdL7lrtoGVs7OIWi27w0dD03FUGg3cZ1qzypRB0kO7jawbQjLGI
to0+C/RSrsDPItgI4Q1ffax+SmDgy60MgBdBuo1zK//+X6HDnLvbGrwWZ83TagzJXj2+F/oDIZ8Z
XYNil5xhNI35iqmZ+OhCSLLdtkqPZv/SAuAKq064gzih8ZfXIAZgdccbgoH+VXBaJZQ4iCeWJokm
GSEzxY9osSxgvyMeuA+MZQO+44C9X4Rm0wpedhb1q0oGnr9GTorMkzJXHp7WIb+y0YP15EzrkUXI
mHiyuD7CQlbTfz6zg9Z5M7GGrPwIoE281+DCISh+wQ5gcZZ5ElArbAnQf7qLfOZnJF7Gv4lkY+R3
/6aJrrtCFlGvB5POhsLgZgnLMVllXgCLcybp1cv3XQpdf82jJ5P7xuMPwINBUWowWyYuZXTfxpp9
c7JmCsqBh+2dIciEvnI5UyDDY/uKqNM2OpoXANMh40xiIhKgDQuB3xdp8u8K/XDuFi+62kMIFOEg
Rk+VRfPbSzbjb3UlmJ7xS+L1TLYVW6FC0BO7utbgOJ5qe8nXtKhIdxoPkSTOn0FwQYlQsXHU4yZb
KIxUdqMCdZ07mNoK9ZUzzOsmyWU9Y/fa2kdJuDehTYaMpeRlNAev2fKqZkXK+7zAZHAqeFpR0GK3
aoh49FfEkmw4VphztitosTK3fcK1Say1JC7AmXiG4TFC6PkwiSdgu8Fbv/9SLE9jjaodmFR1imfG
9spytHJzazhr5UVFm8Iq5IEkBpsdoweGFGzDi3/gtgEL8BgEADHxz8Ynf8UwQ0Y9oLjTVyVsMe7B
9sO8rXZeV2zwn5rjCoPm4K/zOZJykwubPdS44WRxduBoNldSRkDmmt0R00LX3yTRebgOFqj+c6iv
hnarwvo6hUdsq+c8Paf4bE+ogEY7jtxe9xL6b8tYDjKyMN+DMCQc0obEByYl1EGOvu47R0BCZwW7
rHe6Gq3+dmCIG7drnkvbKI9vjc8rBP7CEJ1/6+Dum+lRlU7AI79vwESLDK6RZc7GI98rEfBvp2x/
q8ONBD2Jkd/SfzHceH9AJERi4O867E2nFo35QFI8UwPCoBm8MNhYQtyj2pMdsHHMZBblPiSbV6PE
wja+vlns7ISLHD64ZMQejSuPdueuJ6/+FVDalBQGDLi7QwxEjouThhyu5o3KkwmVowyIWT4mrAXC
Pz9xDGg92b7/5YTT4eB8WfKXeJ/WTKnCeq+blH8LGfXVHVYgo6iTtaAHapYD1vEvWVtWyTJm8o2s
zUNYBd95DknH44G1HX7eOJ6NCech20v4Y8nqfW5Ld2CtxjhZY5EQ5Lb5OTGW99D8VNtsT8iMG5ub
YNyod8Vfv/sj4eo8mwkhxihE2NUGI+MrE97PU+YkETgHiIrDN8Q4NyMI1zBwbncGxKF9HOcHUeLU
YnC3G2pmx+pPLW9CYRMhZaisY1A8Yh6K+n0KkpnxrzuwjSSQSsdEutApWdquBSErc2OALAKfmhBc
5pTjXaiKhZC5ONlVeeWnTGQEenDqp2iY61txpIdTl4Z46oVr6COgWbPKQZjeEg9ti7+MJpWdQWEX
679pdZRY7tW0CHY1ol7iHdUhkIgfdfFrQe72Nz31lnQE/BD1dzINY+Ohn2VgWfitvASfDvgLzgGn
LS4JQWPpyzJvSr8rULew+OPSasvtNPI7wz1NRgRqKDls/nDB+hRjD7wlDN4BHQnWBq6qQwKsg6gn
baMZ7JBQM0F/xTYoXEXysP4GkN/03tJifeu2fNf5eGlf+LXkDXYlQLr5RXhMcM8r+I9onJY9PA7a
qBaVyZL3dCbZIhucnoXisXr4I0e1SBggkt09nx0pz72AqQlOFAz0M16FKLyqDA7735rRe8qwzQ83
4G2LdMfHLmk7VbvFkSPlL5kQB/6szwG/lEry05KdzkSdRcTyLiPhKFz11U+Io34cS8oQHipG/gqO
WR5QFr0AHKNtFgM94akUl1W9t7rntKP+0Tco0zvtYpZfIrOqcQHCFd/sIP0D0ck66w1qI5pVZRgl
MAdfWEbI7a686KzNcw7r3hsRUxfCK815zLutdeBgClZ4ejvxPrCbgNGqrTheZb5bvANnIVlKQN1W
AiqE4jjASeIBXzD0DH+ERfoqBDShDIYdrORMtST8Z6916uov/WVN9nBl7uCiDiXIA4eQgi552ZE7
1bh6z86CpQRsVBO6OrOngsUozQdZheUOj3+C3wuhvM2giumlLiykXQVWkdoXbpa56yMPiwg+/GAv
TZzbuwJVd3tuY7uC3EFqJMY2JIrLoVwqq/5EPVChyv3HXwujUHTYvUV4oFxMs7V+YKG+yqYD13Dl
TGdpcOAitdiRRgidPvBpO0NExMd+HT+6BEQ/oX260wdHsoWYHf2Pe1N/3+NsOOlRdKyki2VRcD+0
fItkO/6ELeGLh1jZSLRJfF0m+Wus5sf1wJcZunwt9TEhgIQ1m7YPO1fkxC6qq6zYw0Y3V+N4JbjG
NI/CdBaje3hQq3UdfVr1d5FjVj3Uc3pTtfJGsicXwYs9zXL6zT8IspJVj0Kzrvnu2OU4JPKE9NCU
o4wZ5nU/xmWMLtki5GZLMFwCp1xk+geoYTKcqlV07XOo2Kvs2I1nlgkk29RXacB/iSXe2/BH6YR9
7WLtXHfsqvg+QkeDw5JA597XjOhll1aZwUZPv0L7yuBJwkO7rTon7z0mF/Em1MiDAUinYRPN5nCq
4U5Zj8XJ2igDUtAP/jfWhBR7p6XQrnB7jJSIzwG0xV9XftcyC5t1EB2y4dV8EYa2Uz7K8dqRfFN/
Tw/6WgZMyBvWBvPfPwtdQW5TpM/SCZZI54FHwIfSemRx6X8VHF/5RmsJIu/siuDFB2MR7C7EgwwM
aERcDWjGtTvzZdqree9d5DvmkBMbgmybKUxkvs3qNfrct7gbNm8BvD1Tyzz3ITd7jVkwTWfa8pTA
0r5nHnqv7iDtY7wgqhJlIUrTWV7WoyKmNSEq6xPPpdKC3Bu3y5T8iPd2fEaMOEyQL7pcI6k4KECH
8eAKQICk0fMxEEoYbktrY1qtp+f3igvNEu/Ve8PexjUuavQwwcsx5Nrj9izn6U/ntMkqmGnUmBe4
B5Qvs9iOqMbWnFy1RKVxNqp92m0qRsooxHTY80se/nFa1iZKghSNFrLpv/fbIDNMXBhf7e8bXgaY
tAIf1GnI9xlGc84D+ciAPvhVBaxGnIio71sIguXgDT9T5JT1T25iZWFBZWOQH36s6UeMrvWeC9gC
iGksI86S93yaUp+s6rXyOSXA7tI1iquk3icM+XEhigCGjaeJmwgMVhX/63TUyQvQABzoMfofqqKK
LLgjyZjIHTAhS7MF+qjRN0yNsVAgDml8m6HKMqxycvSNOXQ2NP0egnUSvFxzbS0r9pf6eTL/9RIU
GDc37B2kdKnZTRTd7O7q90cX7dUgWInJZ98xW8COimL9lFGrlQL0soWGNYbQpYksgPrWXUb9aPVH
pd0F3cqREhANuSO/+bWWQSpf0uiUDCMohOp4Z2l4BROWs/FCybwBLCVL0WAGsIyn0uYyUXkoSvLB
yZEjPI82q953ytmCV8Xv0TAI48fIyR8+WrpNxmON3bHcYrK5lLDFU27K43bUqcBa4nW+Kh3LMDnS
cfPFb8fSpnDwCIPan1zmK3Yu6WCBnlSrun7px3+FjLnQiT8T/Qu3M3EKg3gu58ZBWebwjbjaM4jc
K4wa2LWi7lxSsXajE2Z/FX4IrVa4MC4hQquCaq/26ZajFYhM3sL2N7eY2+6r4tEyLdSykxp95HhU
0WDlbHCDYTWN/Jcu7av/O0iFWDg6+62yfIw22kuiBA3Evugxsdk3mAJGJl5v8I2SaxzYmpQAkZA7
qBhC8NH340CRfi0Y+bU3LAulPZzFho52IYZU3eUPktUIGmQEgJQBvn7M6k2wHtNlxCDiIItuVO5l
7jwRO/wmkXYmCg5lRZnR8KZSc35Yd+Ht+NYPhloTxS3BeFTHBZqSAw1izAdeLb5rFwhPyc5x2KWI
/ubUL/o44JFJf9ZK1+hgJxFpzZ2BsxpnBZYi4IUQme36O9+q+c4gjBTanZ8R5bXWwbXC2Fym4urb
36EagFdi2lxiSb+2oAD+Yvbn7y6AcEbbUvAG/Sy0v2l5NUSevuqalGvUkt37pOH7I2+yRhFMSVIi
SSFJQXQbLHTVFvxvWRCDs9I7zo2T/yJ8GPqp/6DBockCH1iYV2E/x/mic1+p31Qj7Wf8yMdjwcdP
1Jieu+BR+8ADViSk+xBBin+rsQCT9IFP/ZN1tOS+DxQcrD3FYF9xVsGMoU1a08Vol7L4c+PQ0cUV
Ge69LXXPEjbCPGBHT+aMM/ZKorjqhI1l3svhI8byqdwycY33E7iqQWYD2irJXLHZteARCHd4P7nt
ryQXIyzO5pwHp4k6d1B/LGUXwJh5tNEftBVJ3/f75ob+K6MIj9J/TfiZKJtWOGjab/2pxgjD5VVy
MbSfkpem7JYAbZd9cXjLlTuUylIobz4H2sjWKYUE6lPojBGdYMEp0qGmavExEobIa0ap/DEutepm
clxU3GL1RvRPBjGZPukeHz4qV9zUOkMofLK2BW3smA336JBPp0BfJMK1zVnU/yZMjVK4mlrq1uLa
4n6hl9FIYxjpTMS5zuJrVvzPJP0HfbbJ4uUw/mOtMYCR8CBklwSKmDgFdZKAHWVioypQ51XaYqzo
Po4VpvK/WSwaWpeydQHLZsY5X+W/qUO8xA7HYPD9/gIUyU2QbbUfA3Hwpgp+2ZWfEDf35xwXhxSd
Io6hgVHyHfVc4rJ3wDzYj2QO2tl3+gYae0cNaMXwHdMbg8+ZC3geWNMzwG15XTWuirg7GiCcqlWd
3XJIodFn6hkYnqKHDKefgJqFMn+5MGS1dKl8I+qsyciF3N/bmkrp4pgNM63mAu3EXxFD5AfsQpC0
B0dj3KIjw7Tyls9JcFYnLjFzIYgPBe5S8LYHpn7VOq+e1XRSvqPpKLQr4nHj7tnpTjEDNdZ1ZsHQ
RnLuH0RxzWPdmfe+/ZwfTkal/gOpnxOQCLBWXNZyafVsorswuO8Yh3MFXOsfm3G0v1Czhl3xo2lE
VJp7gPB6/o9E10TygIeZLJFseRkcgou1fZOKQQsRfJofpVfZA6JS8ZxdzE2znnbgEzzDTTbN4r1D
MLj3PXPHEXk07eEf0K9tiTWd0bfiMe+0RfGg8APEwb3WdW8qtjW5wrS0AbCfS6Z7CnLXbOxcTFjs
8rWzBGInBEGtUhIgsVr0D04gnTZ4Xi7vGEpU40+EnfHaq8w42Qw6lK42k0WbInMpXxOyYi91bZtz
nM2jYRUJPyO5jREBh92KpxVrqA8kKCDt9DkGdvvKnnSyo1s9TAudD0F6C1yWumsunCLYW+l8CcKH
njFz3PcsZPrziAdwp2l7agdtWpxaaO12I7nEdOYYVNjJzItaOi+bZ58WzpjFWCjBXyx1eqd8GI2D
6Egy0Cwu9JfwCxAlEJDN2+2+MRex7NTMGJALjq5qrlBggoOYsrV/Mgd7iMFZ7LRqLTHtf5KSESPx
1JYs/rXveagz/pWPuGe8eEpRHLO2W1heulcc9QgvFqwsgqgbN1OwRAS/KFipLGyiyfrFHwtW5Nry
RZKoMM8NDH4UPpDeltm5aeBk4yu0m7V5VjWwCb5DwveXofPg/rGBubwZBIYV0o/lyEDqy3zxVga0
WrE7/Iv8n7zYJMGaWV754QMlONEwFfxRqCqhWWnbkGMCl26ivCAO6MycQckviIP4fx7+sNWPN0vH
g3HLtkTgQdIDlcC/4K59QEI6WFdAWEjbLVtf9V+VCUnBwUuUX5kM4bPMg1MjHCvzW3MD5E2NU+pb
xQ0B77mkrIjatUXM2HyBZmoD5qK2362Dj2k7fCFg4iPGvGD9at2PajOwg7K65LY6FoUXVBfsXvWb
6cbS0jco2OhTo7vvnuQ1ilVEyWX9hI814VlmeNl4jI3vyp7Hj84zHhnhUjCD+o4c1TmJ5SWLv1rx
SjlaoExF7D5rs7fcZ5yVW7rYOmuBCZ4kZlW7yrOK1djuwRjkpht/Def1YtjCrOvxBypkAYE4PEg4
+rp6C/wX32dMth6EfgAUvi19UYUzCWfMwfBt2k7NFj4VQQA1C1IqcWhSG+TmKwlRt5MdpptFX/pk
sURlaGzJtSEZ42hse9B9SIaw9XMXU/Y/lOyOsOk9vQCdAeHaD9UeRzHQN2SIlfQtRjSCdPJAaUSY
GNKBDMGbgCKu4Ep1KgFPsNut4+zuC5SeJsaw7Njz+QT/ZyQP2h/xHpJ214CDdEjGmLlTKqBC3QAV
CCyn3KTfquQlSLSMWahlRXx9KpoRHw37BiuexrfBJy6HPAJr5iGKbSXH5Kz8a39Z8vAezh/JBjFM
TiQgJueE881/Nlce4QmfQZt5PD/c7AGVIJ42nlCYQShN+NgLdaeijoYp0F+YQvKHDxXNNjtRmr12
xwbhwhfPn4kYJRSv2UWm2+VrFJFRxy6JJG3FOAsP97RrSrSkkEcNN673WfXrY1gDLy8ep5K4YCdk
6qb1FCZ2ZRyzbDuWfz3jCmH8x3UxkJA9EeXDWDFhVV2Q5LNILlwAHVJHfkQ4TVAtsaBeWzOVRd9W
xOQgPDjnrbYwvjWVMRMAVaF3hvL2/lSIl9X4TABgP6PuM+bUrKd8QdQFxy6tkIXC0f+0rkAyRsRR
rclVK1leQBOiQFh6/1FdJIq2LMZD71B0ZsyDXLIqRAO7+qWqq0MDyt1kdqzjAii9orH9eqD3ok+T
nHfULwxhniu7s+HSx54VvZLk1pgz+5t+7o2QBF+m0lGFdKsJiGvk9D0mTVoa5o07CX2dTZLAk/zn
4EqcWYiNjVkziUbQ0RbxiNWcYVXxDBFixdYfhlnhpp0MtDLBBu2AGrxy+ICcBwRn8Iu8/x3t797Q
eG2ZVrLWB1/THaPw9GbSqTzjfmeaH13zoeERhQYR/fYKIsPzG6YkVsB430FS7batfpxMB/9b02CF
/MPHGItbzFHMX3DFYpwFZlAqXgE6kJDv/G4qxzh6YHIFP1hJRDqtGBJXN5/jEr0BrhsiK5VPS13x
pofsv5VrcU2AfSLbP1TVsdM/0/Y6kRcRo0GlV2ZkbTXecAsgRxJ/elbUZUhuDT4TE0Rf9CEbO7GD
1LWusKUCqeOsYH7OlykHTEROMaHrcFL5WWm5XZU85oGrFwcTLj0Xvgjy6BWCbweMkS3HcM82lp2I
PIcH2YziHg3qUWFnMXXvQW0wKMcwu4mKi8Fq1TwxRh9uCWDMHCVsUQGRpKQ0LZCsi74hUhLNJPo9
HxSx6PjycygQUu2A1DcKQil+HfRyQXfZLFJlrcnMVHDcr4FKVgxjuoMO3zRfKh8QjMpdFBGNvW1r
T+H5biNHto44QZ/wnSbpRv8xoM2QGD113wn29fbHp+JIfhk1ZrA7iPST1DUgW63+Z6Ugb+j0SG0c
cOvirgwtV1dw1nXrpNgN6EuKYj5by9Vgneug9HyNqMSPMbo29P198ouA1GA1eLjl6U2evUQw4eFX
sgRT1bPMgD7V8HdbFPnCMY4/+4K9Dodw0XjpCMq6ltc19UVRvIykWHJUACpj8NLj8WrRRFnGd56K
QIuZNQv6X2fo/FhnRNzH1G4U0miEkIrE6HcCXCz0oQH8N2qpedHT9STymDz6j/m+HjjC4Iv6C1IX
EGyW1j8t+lJlLyV0cdbcCa6NXUtaMUzDEJTfkM1WJ/gSnB20mWxgHeXbCldFcMgYD2Ss73jUFwJ4
xz06S4RNBs12vCYNiKrSUWqHFVbdMnxbqth0A3zaTspYkkrP1XYwgXFgkAQnrgK4uz3E/exXeTsB
+PEasAZrTIDLQES1Y8ZqWGeT3zsiKYtg7lpnZL2WLZNmXu8y6mt3j0L7g9ATsyhBEpQm9yA4m/Me
h+kB3RZBMJwqb0BM5V5nEN4xzNVMOEdoF2snS0AmIbhH4AcacdhGDDvHPyqZfeuYyET89ynBU9OX
s5+OVJtsJh51Lvk+bJgfIyL4xsElgVS8fh/UYVZBUDBu+z+Am+L7Z+AtML/4tBrGgwKNk8mV2KF+
1Bk+GwHl1BzLoDJCBXQxDoRvMwqvyOih+nzTnaANhQCVu6SwRMRDZDTkqpQuy5xrAHwVPWNPMQpU
/CNVVmV1i/OrinIco4LmMLacjG1lHN7XFuEmLg2CQdXc42sXJVKSKLdZAIBHYTj6vxiWNXi/YNw0
xDNWRubhl71Zlbefc1wU3hHAzjNXhZCDQysue2S66RV/VJBvY7zeeDD6U9fjhVpK4qG7xf53LXo0
rLECqZNbRjUPzegWwzaO2sWYbshZ0tN57REwPxXI97FGbFh679TZj+a7KLDFbUn+wth/axLVAm5d
EnS1D6G/+QcEQ73xEWU3i5NUppAHH/b/mGoalgOBBAQfaSfS0/FK+5nXxBiGV1G6l0fbQOnmBH/p
OkAuXFRetXMHEuOXBi558MVDZqFy+Wf1Dx92wz85OFJ8cD4zumFpRCuRtbaMHoUuoh9Itfjs8rOU
XEbyII6JeBzf246YFhwj2Nhh+B0NqjZU0pnbM3baE0E2rFL+JhINDKcoyY1bgjAGFo0Og/BSjW3T
in8EYu5Q22L3lbXsgw6NsuvKG619x4Wd/CvbXQTVTj63TONUGKWoWbuCK9HfT9QD0gQFHUOU9PQj
4Kz1NWyvKVIFrwHbwSNbr41nzM+LTnRkCMAAj/ezf//QGotyctbhPbUIKCHvvUvw1CoJYsE8B5K0
TYrIRShQsvHDG1hucAdcEB6qMgajGIwsw181Sx8h033d0jYlIl0eFWsdJEexxmUSgX7DeTexZ5Il
NC5OF8xtPR1T76ioEorhpW6b5GfYpw5SNuSmkvVs2B3IhHI6JVleOknePf8swoJY2PnNKjKo+XhH
w/IQsbiwUGJgNmNGv5L/Z8oKRNTOViZqDxtJpmT9jcNFDY8pd0v+GSNL2kYgMuSWIJZzHMuzAFc4
Ifoibp0oV7x5JhiffxLfWkdRo6Z7SBBEr4vxDaO9xS8JUGe7Pd7x6rdmnLWvmGZbySko4d4CMPDf
vEnVpoHaZsq2JH5kLCLNew70w6lGz8DjU64DpBr+J9TQEkXSPuXdr9kwzPCjt3FhHCu8D7G0Ig6S
+HrIHREbjwKJnvA3yXNZQtgbLBiWC0F7bZGDmTYjYcI+gL/39xRZH4UPl+cKfBQdo2A3IHWsB9Ft
FfEdmE/K8koRo4wb4sbCBcmrZMsEj8HwNAu2xoa+wrAF1C3UDByrH4bbUNAituNcH7eslRPRIfwR
nXFrHSxrL1Ar8cPM6VFP5mdZfiIwYZsuEFnJEGZyMGwxlmz3ud1/cEjkzOFUDtja/eAZ0LgnL0a2
J+GpcCftWP5OxPiw2yhJniLk4CgPN306BzX53ZP7Zl0+qCGbHQRW5cGsXINmR0NIPBe6JgMrP5SJ
NgMvpM54GR5H8Q/NALRGYBOTw5M4An5CNX6RrDVvbZ1sdL4u2iddQ9ccAYvx+ZUHWhtfXMV8P+99
ic0itpvQZc3Z+w+RwWpeehl2feljEg/VSXF16aPgGFSxuI68ti4llhC/pOHUB7Nl6c6SOUWxUwD/
QozBtx3+GOaackxIP5B5vZONr7gML5n6yC3sqNxhhKfUmPwYNjnRRmChId1ZLV5CRHSLztjnrqI/
2CeToMudryBgz375xxSmSNj7w1cjvHSJqCaAUZ99v56wOIOEzl9Z9WRWLCAqN/rHhD5EUqDGRH8V
+hSDn9QsRBHZsJcdudduAqVXHm9pZS5z8x7TowHMS8BDTLNC1/jCsPTUMaG5BnlIgLicUf034OeP
TgGlPMZRaRlq2475AtQscXJMjXlfO9pDBs/3yaD3P47Oqzl1LI2iv0hVyuHVIAmRwYDBLyobX5RR
jr++l7pquma6ptvXNtI5X9h77Tg4xiRop9ofG3hjeqXxIxduisHER9nlMm2YjJL80RjctOFy/uhN
jPi4baXp6MtkkzJOS/5YPrNvSoK7anGr7lTs6DxxSFxq9ORXgnSyr9Fk6aiLXqqtAuZDAwmIgrAh
vkv5/dCaTaGgwd6a9U1vf3mi1ASNHPI5qOtMFGU82OdI3LBEqsOjRSpcUHmayloYDiqB27O3qb4o
iP6ZPiHuQW6R6M+EjS5Bbvjn2EG0wbMfj3XDIlUTF+1DQBpMNgOSQL1blhgs8NhUUHi+leTSkuWD
ZBPHMNVLqaJFPTDBxtyjY5Hlwo/PMZwI+h9kkAE8Y7F2Yt9T07XGijmfV9rEJRJK9EOjLoo78pAn
a42xFBhaOkepcu9DVrrDry6jv0FbdWSFtQvoY8BHCJqc87KJ1kSETyzhTi6wUJK7Rf4r/Mw3m1g0
B7gKEE0N/K8JuSGFE6XXm+8uFH76st60tviyAFoOCm8qD4qgdzY8aGpODriQEm1W23xV3Yk3ndks
rkgdhGuBSKEEEIYapLVJVCg/lslGKW0+603WUYLIX8NwDrAWtigxF0SxVRAdWCtlZwXcYSH+ithp
KvMUFstOy84F2EixqWHuYwHrC/cQvnctiNrUf7yhfLJ6KD4tdeXTrX1ZRCksxOZOnpKEs+MEw5qc
UlLDl091ScYJ3Hg08B4FbPPLQ4HxRcRJsmCWVPNuMQbinbNISANizgdgYBHxt+/2a1BTm85fZQgh
0/23Iu6+lQAURaPQ93k3S172vmNITRjBssXGr1DbB6SpTJT0FTwEWQd22p0MbB7a6Mz/meIdhWZK
0cF/mYzgmuS7yMjrpj0KulNGJIb/hRjJbsC7WbNygk43/J+kzKlbrrjBmBrOhuOTYOGH25VR4AgF
IUm+6iGifBNwbCyCr6I0OJQAdCKabvO9mX2c9JI7hZe3gKrLlEDAHW79id+64gK+NNFL0o0L0p+B
6hwTJ4sEKmiKDbI2p/G9SA3/a4ShZ6FMNBC34UA3zPQRq8zWX6FmN5rOjTIqW0r4ikhHEeiRIN9k
/nZAddUzd3zHuGnjdtdPgScKx5ohSFJs/j//3EJhz8mb2Hf8Mo17XuxnauscHMbk3xR3NayIiOQR
wrLx0lAYacyy1i3xyqZHRrHOxER3uduQJnxHLWi/+hYe8T7KOB1HtHSNLSFlTP3DmH6RYI4Zjqd5
ZIWEcZI0as1DPFVFP2X6KbDP5c/O9iyZAsYcLAaWVbv4zd4bznqAyhCo6yc1XZT/RZUDbTT8mx+R
tLEVY+UrDwZStc+akSyege/SkxB2om9AxURAHsaKi19sWuGruFTTF/ea9dncaxwvmLv/3xsk+WY3
D7R5wP9wR9ZsgcSlaN085p4BTGnmsdG5q07yiwT2tDpxz7MWSYevwhPXGpa7Yonl4hbO0/fsSHTN
ZHrgSyLlFP9xlmzJ2VYhb6UbZaWu/ffeRGIJF3etBUeBmA+w8eZSv126Q0IzXQO88KeD4v9Cl4Ih
bGwK/R/Z38ykTK/NN9UjLdZz9DozTXHFFmVk0gUinnlAhH4Hk9CGv9C17+d43ZO4M0l3YcQ5bIZq
FUyeQsgC4WB336U7T9FxEvUXOWmAEzZjK0nh6qCw39L9kQOBHD9QL4K8FPAufkjtPn57rJzw59Mp
LhiJ56fALVZIECPQRU7BRW3CNNS/6J2KA4s9ueK7BGN3NEJo2d7A9fJlQA1iDZnMiq0x/avLVwFh
LMf98YmdU6+Y19ld5aHhUtNVmj/4xJBPSr7blTYaYnpQ2EDLuc09KSvfdXBl8iSIGalIlH0e7iHE
RfA5Y4+tHw17EXC/L3FgsahgtBrNrtsP7Mls8Bmjz92tIi4HHBqc1clBtelb1ReJ7dNdg2+4KuWL
xFknHjh8AwqGbXIi5Kk59LwSANkTVj9OdjbyA6Th/lq6RmGzdi7CvYFS4/luXUzn2vuAXfI9YE8j
xv4QXvMv0VrO4eU6q2rQouEOvRpsgmRVyK9qS1VC381vU0d2VCyjdcjwExXHggHKvgR8Czw3mF3h
OTirJcFX9TJhCwWIuvLUk/pdPMVq02FrwiY1QIpxx3NCr85tzupLcyZ4qkf2GtxO2pY35k1qtKv5
7jwM8Xi6JZKBGDsyVKPzQJABnwOVlP8+VuWF24vhM58JI5vADc7Io13xx3DomNJilRML5XGWYUeu
53ij1G22vPwGOIuKbGoGbvSIsfPGyEYVVN1lAw9tyZD2zlfM2MyZK1y9Ch8ngqXSfteuBTWmWjA5
uzDcZ9K0JBpWWRfb0KtH3mT2q9aqmtOAu3mBXf2N+/BBMymi6GfgBVWLOBi9PZjRItvhDU3xuZKk
vnnTj5CBlAwfO+suv90i2dL5KfjumhZzZIc1J/mMlVsabSugDQMiCnOF+gyrykm7aJ4oX+vh0K83
4zrk+Qtdplng5OY7XSZs0x7hCf/g/E92jbgMOnDI9qUWbfZNguUS3JGTlLTi4VQC/JbrOr/Ju/qX
th0aGcXWw/+nfAxPBie4HJkxGlD0kLYzA3Dkhe8GEKkj1vAAOj71JlpI1Qpmh2D+6AQ4U9GVXs+8
LLMhcE2HYdwDQwwOAJ35ZREqhAokZa/H0Y5ssaHKZ2JC3u1cQtS3OnexvxCeyggm+Ydggi3nX/Kv
3KW+I5zH/CpItrZJRi8PLt1fSqFv8wNCfS7Mc3Oh6BDsod71V0lcEsV17tbpx2+zkiQENuiP2EqD
WgbazhaMlDEWfcUd95MBKZ9f+mP6Rf2/AR0D4I9g4BfyuMFRCwAc9nRIzhjqud51xucLzT9WNLVM
RL7RRSgaE4dNkq24uYQ7guF+tpwrgH3w/dgVSCqyGRi+ccl0jm8BLUd1u5NdM3PvggNMVv8u7eyH
ee4UEHJqs2vx1yCnmaaFnx0Tm/HQS1DGaQl4dOaIxflqYM6orqLC4QxmsYE9v67+mLhxrWkqfveD
Raq7ync6Y22X4ZGwV1amvBuxdY2nr2qb/QzIMAxv1C9EBPDsvM/MfVGG9us3G90B6yXqpW0+MAtz
DXlboB7iUAdxhfmLKRWajG7ZK6d5ZT4d+QiqmvvF4BOuVop5jWB66yvf/7LyyzA4f8RsER/9YXnq
ew1kg+5VrI/5uZgjvOodCrFSOHciUxh6NfxcBJXk+2yv/i914ELmT5mnbUsTCN/KG/cxjQRPECOZ
S1IeWW8oq/wfmjrMHuDFHz2DgYItKdSeEzU1oIklRMxEcZHRxYkzM2U0x+phry2QlrFlfKFc/5yN
WsWqPMOj4XQ2zozHze/pSVAl41asXJPrvwLgOrY4eaDJu+wMS1wnfW5NL8gJmGBgnqCq7a1N6DA2
+tF/FMup/lBMF7w6pzffN8LExg7EOVKO1hftXA2bkHNZ2JKHNByQFSfm/2gLHrVhVR0QA5T/CDGW
/heuEtXID4kd431AmqA/JpkEDt1mwABCd6nBpwF07xJ1YXU/AlFOYLGWhfUg1OuGplc1t7NelKYu
svOFY0E2wRUkhftoXNbUgyzd35Q4x754DQRclY9GAdeYuzrxMQAejDXBL8TIiFt+PqapxNuUAGc/
NOOD2xCJf/dpWIviNx8WmbWl8DcMhVNpLZrLGNVPPo/KGWD3s0L90xKPRvItER4Quh1798ajFc/o
FPmEU+ISZH3TYQ/xaLesfhka+AX/2sHm95PyXebIKB2Ga9J8YDoE7H4HNsx6ZRU6ICUgorffzTbC
vX7Twi24nHqFqy8BOD4sxRnwor98HeRC7dG5ZUBP7KnxkFeSloj7ZIOGnqk2u5BQONDPDcSG16Qf
/+T4Dpj2WSDgMtbknCdKdRGVU+EBc1Yub/9A5W0hdMo3UkWeWH4ouH06lt3PKeKZZ+4RsrbHolDT
gYUSgqQekYWx1BFYmfIltnhsK95fuB3MIQNd5LeBqB8Q3VxHuHHrRhP3CkfDaMs9tv0eqkBK5Bh/
zGz6atG1N8wwiahUwh+9Xxps+/ViUd15QEuCUXnwwnLnW5/k+UzFg+Ng0s6N8avhTuQnSzFDwbqe
0MBbLvWpDbPS+Gi4ihm0PA1SPr1IGd1+fhqqB9MPpudjsUFmzkSjTbxqVknhniGtYQsciPkz3zWX
atFCy2COXK/L2mHO+WMpf6Z0kccDxB72vazKFvyis/Os4RCYemQvvbhp1k6Lt+HkYDHiJgmBRlFT
ag6vjoAiciB4KZwrBVoLqgqR3oxeoLbZi8rj94Bl3tqNI6Pn+JrNWZn6H/LWroNmCOADoueNQ41l
C4gErO4URzDfX6orclBn73+Ub/OJ2bYLmV/1+psJuXLKakcfrlV9x0Mx3MNpT/NNwUoadXGLJq+r
UXDsVFdip98nn+jC6vJ3SpioNjtT+aZNq4rdZO4GgMDWR8PMSgpNSI46yCP2PhS8rHhilVg46ycp
noL6zPWNmN/U99/USB9i8inW27i4jOIjjreF9E/Rf+sX8JkBY2T7I/nCVi6aqw4jD9GqiDkgpCCX
sxcckRzpO3qZyUKofMsBY9cAilHX88nxBlf9ZsAFU/IZ8WRJPHtD4LYM71i3D+o/DjWFV/Q+DJtG
P6cM82A+9f6+pmJ/vrleEvwehde0jEeQX2lP8/1P+Oyx1vBtZJRR95EBpsQsO4mRgqrPyV9H2ZIt
ld5sc9LHA+QeASqW5MdnRYCarnuDmihZodMJNjmyhPRzZNYWe9RtfOtvBlzcQ13GKApAGlD68Nzz
nCvPhs9gZPDZtKu5EV2aOFaoUljfGDFc/WSVBye+DNvHjD2DP3xH8Zf/3nTEcsjEjlKFaYCRPwzY
EOMpp7iVDkwKKxrBKfgdxP3EbLyZnzvN+G34DhPaVHrLMnu9lT+qCM556f2Iy1PTF7aJokw2PmnO
l9RJHyG63EICslZhEn6/4CWZhrj4Rl82G1H6M5gISkdly8AbDxFwMcWj54gBYxuHNkRVV4Ppo19C
8o7xfle74eFJSVAz4U52JSlGyatj6olsga03yGfKPzQNZFYGZMVJlQufKvgX6bAElw12+zeaOkCE
ys4CjnNUADuM2Rf7+fppsXr023M+2VJTu1HcLQNsMjwroUi+7KjPlVw2or0ZqQvBrF7HkW/ZgOnb
kRq3QrGJkTAjfI2kUEIbVtEGyyEdF9m+DILMXVS4+MrCeWO619uzyG5W55BHkDFai8l68mfX5DVG
FOs5u6MAfTcDrgxgM/L8wc/2jbWjDq5soS0XqC+VXVETw1LsMiBsIQ7iUx0uIpTkIXbqQWSo+T7E
LN2I6PAYr/XRlz95sXSMj3zUEzCZoFYcE8dpDClBIiYw8I+7gAYGnOQggyOBBi6p2GSuGpKElmmT
DqywZ82CfkpHRg3CDFUhQzlk4MK9lz3BR9vdrNlVttMBatRb1m3YPeM3KQDAO6iMpPxiVKDSoblt
KMEVaWsxyHyzZfPzm+EHq4KNpKViEHgf9YYR5g8QHsER8WYjHcz+jVgp69jDPLUlUkB7CqyYpOgq
11uZENAWQ2m3TPFkdFwM9rQ1HKZ0IkxorjPOhW4RSRVhxK649qddV606J2NByrTCYvvl89P4PNhg
gJqSIpCymvQ3Gsh7hjYV7GiE4imcjhq2nJJ97r4VYN0EtkobTeOoWAep/9SeDUOvsroxiJhoz+AG
klLDNsGAfAT5Uzzw8+qjK6kLOmOJkZQVjPacZcf13GwFBpEmoKbbe9q/C3C+1zf9wuQM92TyQMFT
IPK1pHIphkx5flRrLyG+GZhWxTgoVVpq9lHGO3fa2y3CnEAeDgl5elijNZ5R8y7dzxSeK1otHtuP
iZAbmCfM11vEaOGCH60ngaol9MEyD/mrrpFgWrvaropTwcCoRDDWlLyMOLVlDRt6zwanIi8QQAzN
G1EbSp7+GSKVhIwoEzNbstD1S8q0IJZ5YU1ibbxcmhs/ysvU5Bd+i7Lfrli9KZgymHfi1u9/ewQe
dGl34HH5HkkG6Kh8A1LKiqApRYuhLZfKPSleXf6Q5Qsq2Gi4yiqqTspkrJcAtuhIavICLTcMfguB
URyfWWegXuDcwougcfp39Eeqdm/yx4CARKlOovDJ1EcJ9sAka4cpVc9CWnpWQHe0jSk+onwPRobx
MezN41t9Qi9TwPlHX9pSprj4UmqAmuj2gPT5DBBRWVg9p4sMNTJzg+QzAgbda5XXoRurY/9QolUa
ZApIlViW9jKI/Y2xpA7ZtvgOYTCXN7w8anpk10F1mEDL1n4pwSfxXwX1HS4MQhpyTpHxL2q0Asd4
Z0UQgsniew6kjsk82Q0/YwU7yifzTRvLjRb8iNanAoy15WqUUTAllMbv8Kc3ID7wDnCLthqWSxhg
75EFA4HH+S1BIWAilU+ZSwy9gl+OVp8fa+Dv6yxwOv60NHW64iIFqJaxExGYFUJanhprOTO5SPYB
V4ZgQdTumYGBAQhSM2fYjnufHfc79AnRW9BtyInKvvdSBDPLBvCNWKwtzjgO8jcv+qAsIh2zVY+H
JLF7LBwVfBfWzQJ3BbNatnm8T4YsbWFBQu5kfFeRt4LitqKAL/IaycxHrRh2TtEBg2zA3tNxeyGG
xoxOwAlaDBqkngK0QG0OO25gol1tBcqHJbxVKlCBGj3B8d2iKSemnr/jAZn2DK54NDAqzBo8RiSD
dqZGpkm29IMvUaxZXYX4FoeCHzOCvUvDV4YDq6emg4AJyk/lZC3e1x6YsX4qmH2M3NGyvp1kmdA9
A7ettvAbkg4+1QWBU4DIyYmqq9+3n6Mi/pgY3ozZv4oacCfX+xR+DZt5/Agl5CeDxb2jfdSSWze/
aqExDX0JONOV6FxTuAzqCzgea6/4KGIMoKYp03Xto8LDypN+yuAZziQl8Rmwa1RKTyFTm2Xqm6cY
EluGFUE8QVcTrHWPeQRdeELXyErVxhvQcBqZ8qkAvC9HEx+Z3ReQ8EIufU4LJho/c5PIQDeiGDHc
lruFZ7JA7rrqLBz/8hOFc+WvO1JkADewCO9vrWvdC8tf9ZGnmyAsGUnzF4eNRGHhsP4vv8ZVUX6M
v/HgwcCe5YBzKtuHDvQlI9wX/N5Ba22BL93pWyDTFRvg5pHhKVVimh7yhCIRAgPMCiiKdmBayEuW
2l/z4BQ0DOZPbX6srJ/5vORKRDlB75reefmwBFsb7NRAj1TQ1kBxBf8PKVIFaqivuefyC2jXqb6D
whelaDEZt3eIYi/eG4NLJlwfYwf+6NurxMi0os4aQ9xCF5oLncPaGo9DeTdyvGVrI4akZq1zll4D
sN4QxRS/KBQ+iXQZ3oeh+6LCM2RGi5rgGH6zi2RrJbV4v3dy/AUBjxEIHuep2DWwErI6QZ5zN/mY
Bxl+s/QiFRkB0Db0dy2vT8Nl2oEmV2h92TKg/P9UEJD+30mx10I2Zuqzq4cegimnPkUOAls1mxjR
MIWX3MpYybG1iDgWBFog0R0zjGx3rdh1bOlDFnCCdMsEnDLciQYbIYbYtUSPCf61WCSs/Njr2XNM
WskD3SX4OtgVULaXLc0ZTfI0bPywIrUEehfuz3KuL4K1RnE3t39Ss+6W/ohtcF+TahoB6qmVS8Eq
guh0evMUBe5w1el8mKgkxjE/IYzNlNjVaIYrLz2WMugaF3N6wZ7XNPFAuhlkw1T/C/1DoJw4DUyD
Tpejrn4Zn2QagPZpbFQwS0Cgm8Qpf1M6XsyfjJ0jCAA6Ul4FPWl0LqJzywCG8Z9evgIok8Ut40or
/4bWzYUvlU6BNYoI0jOucBFRqwTLiq7Eol5xJzpE4JFspfCC8H3JL5MX2hc9LcT4x7gv4GfC4s2p
i6ByFu1yUD8ohAnPU4mYJoS1WUWil7w3KbGNwMpjzhUupY+YW1CC/43bjiFlDCaH8ATm5Pj8tpyJ
3Zaz4ye8sE9hhbMehIOIEB1GMdROhzlNmzwjwKXEt3J+30mtq6tbaS7U9jq34kqyMNN1oDv8cMO1
8S4QAxoif8CMNKu3OIvIP2BFQEjyNHgrGrPZz4Suex1vK6wYNibiC4MQplg0arqAfJULqgSlDHyS
oFiWjASJMwmDEBOq22pGnTyzV2sjq11MhLNJR6le8ZyyNqSyR11AvsufHFwMRoUiQ3EgsctY91gL
0govBOEoMB+R0lXMxOfq6T8ottns+GJLEwIBbrhq/It06/PtN333OP0SmsgRrQd9vh7scDDpOVMg
TGH1qk3bg54xiEFwSxgCGCbs8sSNlOi5XXEDeksgG/oDlzHLFh6I6eIv9fAoPgYEo+xQJscg3CRc
tAVxuJuK8ZEIo1wYP6y6+PAR7ZrM4JBIsaTL9A0blpSbnWSHrYnj1yRmwq6xavA5SXvrjrabEjK9
pCRA8Ki8a863v5DQmdHfw4xoyEFvvJIt0ar/JmugWViOakPtpJ4jeZ7tZZE5Q/ZNmxatJNb98W6s
b1q9azInJROeahVb7Ntjd8E/C+gPf2ILPJvhAbIz7o/hxdyqZ6kcD3jQHHlW4XDsUTpxpugozHmu
lwzjbGmZHlUSqRfGDPBehOPXkG7Lve+iR89+2J4QTQMtnNUxqpe9cmukFSqtlKf3C83CoNr6CVXU
9Acs3x9uA5u+g/BUyI7nDYJlUhGlsEfJieheY1CQelr54F3vhwWu1vcmaRe9U6ZMLI1dPsdZgxwp
XaAD8bhlJchXQHPJo1xP9jzYpzSrcf4m4y5YN/ZTc4sfzd/zr8+UkHKjwPxN6n9NTDr0YjTvgvpC
UBz/ROW+eiDqxt2HfYIwMB1NO2uOe0dmxhcbYvednJtkW+ef6R8XaH6evHR5yE6Sv8xBJwOJmYEq
8iK9oEFiQlNqDqmVVEIy5dvH2/faE+COSl3JqGDUS5V9S+WhE78C/q0M0otmU3dXnOHUuJigXcP8
Zc4gxJikNqJ0Is9owvr4pgHiZqdPo+Xv5QvbF2ARjAobeBpi8y0qd2A3MjM0UM487lsFX9fsvEj+
lMIbkZ28IZ6hEZzfvEqZddjQFgDwRqcKUgmYbLrYzoat4PGnlU8OaFaSrJRKaYeCIqTWNX4D6pOX
cGjbc8972eA5uL/nUJx2YU4ey4RZi0jMCmHLYz4jqY9ITnyRch7GLUhN9ol0BKGw87GpYRQB/pc/
rHvC5hXZuberRETpf8IT2AzKnGBX2jXzjheALi5vEW/nUnl24zzpA1OfLu7lVxkeOOCKqlv0nO1B
dWONpdOs6i7AK50rurHZJz9j/3rD30E/GjHVJ5WAG6O6oRtiRIBwK3W4eYKVcfdPjYVkGkEEt3CM
0Xpcyf13WPAKAduH/fajkBEiem8NZ4t1ZQ+rywin7x3Mfo4ZnJ2tylmv/BOGDYcQLTTNMfObd+3F
+pM6r4AKY/gHdNGtXfEcJtTAMlcocBh0dXGI7m/LZEuCfjA7V3GU041zgyWSN6KgZ1YEctju0I+4
oKMpILmCLeLLTQ+5WyDuQmpvJ6JvWwkXPBXCauwA1H8XHueXtZo2OJbGf5HNRiffSeyB8gWTRO0n
Oo2orJuFaBEuuxTlbz2ZmUAZbKZviyH+BoJsfJQHLxmQp7UrgExSt5cHHjBQHbzoi3L6roJNt0Us
jZBgGVAzLjf+6RtHS3+rORF99yA5/dq0SbShzbBWutMeYCyGCOhYnqzo5BMEP/K6sryE9A9uTjvZ
lNfGOCGq8QfOvR0iilUe7fUHL5PvGC6uwEHCYhwTfr0ZlxVTvpHUliWRRSmRp+ztIJLMWvhRYv+1
4fR4AW0Z0dtJRDPglTXW2M952ZkSUOgm7bNSb9Ymu2ZMWdc4jY6y+sDhx4x0XUuYHpfseucwWOUV
BhsJffrkiT3bWrwnf0yPaYzoAfjSdpjbzL0eGFXGV69eANRV4lasn1mersqmdwbUuxQGb+nYsaKM
xO/B/O2EdjvKD2NGPRyq5JpJnioqqPrp+T/je/woq/GDlTRQMtSTDhtgWToJ/o7qIpdm6tngs0A8
5y0d5HhK8i+z3EJwJ0bop2rX+XhlxIYcwzXdNv1UhHWWrtl6yQ99JPFDOwfiQfN3zE/wFLGKw6IR
y9CAXEOpPgaaYQFjnYV7AFpH4RTWxXyAZ7SCh4J10nh7HcGU6W38l38zps7Cr2b4FxpuLX+r0QrC
vE92dpweouFR8DmWTtRvcWm5ITYJi92XYGvEyws/OJI1Z9zX2pJ+7TXg4u0PSk60vLXKaLTN82D8
NUfEoCFxb16jSmARUA+FmwjXWLTAlotuExUqlUmHAQ76L2dry1g+c/DLqNkn/LiUmr24RKt5W8n5
H5t/6HfafYFIsZVIvKP+37+B3sDM0I6hsTbSi5ocReNYfZYNc0hsfYi0uK2hwSWrgPDd0Voa5rNF
xRVh8uNYnavCns+FX79PqaFxk7IzW/EPYEtroEEM9oH9oDab3jZ8l2PhaCUrauV7WkSXh1q7MFDF
pw5XhPQZ5sPv8iAv8BMnLJLe8Xke27crXlBXX4LZDY6MdMQ7+QegHae9ivGrRyGMeGLUljT70cJ/
gfBgLtamLoLM4J8+L7ZaPmtzcQMVlSYq+phLzFj4XisnitG3t6mDkz5+T/q5YnQzyLhv1+INkNjq
vRLLU4/JmWQx4gfSzwLkwxHvDOpB2IAI+tV1tn8nLK1JnS0Wv9CLsCFdA0CZ3UWpsUs5SWg3LKFp
XeIz8hrRQt2GdgbJQYUBDEFFji40dQqAkxfpGYdXOOpo2mgJ/icA7N85erQVOJ1NUjjVb0dMrb6u
mg14sERlZNUR9b7wTyTUEJQlnBORTQJT2KV6Chm6M1+Um4GsBPCfyakQiHygRlAIFl1c57XEl7YI
yeaSbKZCiKCZcCyR7R8gZgRPLViQH9Rd2w3UYw5ylLBNdp3wyyR/8+vGHO9tp8JO0M4yr7gmrIt4
y/yPX3j4GQMg+YByACc2Wr5v1Mi+E9gTbmG4HOFPkGzjG6o/lhEPH9vbFUyTlqGKhRHqBs1S9vS/
Bjsvndm/gT0g/5ybsJNSnUhbK+PRrH9o6TGYZV9EKk1/r9zZV3z6s01beclL8xeVO7L11bped6qt
MuwRZ5KsdPPrLYUGrefSdyB7FACaITpBfkC9go5whgJ4wYpCN1Nhk2+yUzctNXE90SnH54HdKL2f
ow576pXcZkHrJuFa7y7ZLiapdVwYxrNHbaEu2O5a5UWqLsJTnlY94yzBOATzsA6xivFR7SAmvmVX
f6qjE7JPo5e2/lULBMP/KjaRCKdIigAvRabrgkwy9QPU3YxDyBAAqguV9xFSCh1mcdNtuCfJInTl
b4pmn9C3/lvayA/NdoM1AnyEVY6V2jHSVodHXVRcf1hc0kN9D+Vdzo22NYkX3sE2yTyShUAy2W82
3bN+CamlTo3THUDAAYNeegFpGiAA4GhZlIAgEnzYoChTWF3P+kEuLwwcDG0Bhwen98W4I6iVuL7m
KRe9RYAKEAQdUxrCNIIZD2CX+z63aTybdr7Z4/fWv6YcjsbsQ7v0+R5xdc2dtTFKqCWMOUhLuiHu
+m4xBjDndKrhhlUF+Rhb0+0kuQzEFLta0c2gpefXSgfFe5/fKnD8XeB13YbMpPCkEN9+Al6Qri1l
oXOKonuK6XsTIgFspl1DtPxFf7Swvoj6ZQx/VVwhczHLkLLUQVZkPVEd2h8GfhhXfbhWGBRy18Rm
btx7mLrikeXWm0Lno8Au+REvcdVlzISQNxD4/jNfqWxppLUo7oJVZbih71r1/2I2faMXT/CbpK4F
bq3gp18SScKCtmPsyMaYmQLFZg4pAFticST+5c2CEA6r31GxIRJ42wgQ5459r7tNvcpM3EfovGbG
g8k99NE5cG93YbHFh3Ja7g7NZ5Ru/MJBo6nEZ2yWNEkVsZLYE/9Xq/U/WeJBjYP1AaP19ibuI61t
3Z0uer9jUVHcRg7DaPhhd6ljMEI5InbnSPJ8EHDKi7kcTZrUoG5ChYdmwlY2c1wFc7gL2m3kUMjQ
hAaG8Iuekg6uenAZWDPfFhIPBMKDwHOBDFYqbwrqbjh7ruuQUBXUT3VNRS6wnGYoE4zXroYevchG
bdF/qwNrWBvQyawpZFE9KC99XlubXuUfinatcxZTOErRT8FnkepnxvrW3SKUxtC8sXRw7NfJyr9B
VkPApSJhWbM848oHNJiZOWct9h4+V/pF3hZOgtjhcC1iTOZYAJW1v2ZU5VniGcJs1bFn26hXn3jj
X0v1QJxqTrQapVVRP1rdCWFt/Yz1lb0ktu4cqxElGQPbA49PvPTqwolsKtYkd3n1TQbFEJH2zOwz
rpUSfzQ6fHQxbOLclt6tWquBYvP7r/ddeRgUu/5u9a+QIOWaObSpzwiAUv3QyI1PsEo49VlDJ0J7
TRtUZ2scXXOhXrM+REhkroBkUa0u4JTN3OEWJ6BUOIGyKwtj0SOkQLCu65itHExQb50ZJ3a6X2B3
CzFErgnME2PGgsk3gKzur4d3CcNB61wqIUqFjCFHfIfdUP7r/+0mR8kO7KKR0rFHjSu3H68lKsGB
FACHhaU3Jz638Z+gH4RkZpkoNA6+ALdq18cM+TDBI5eAj3es979euyx+WCqCxSMpOi6fTQs1/mHy
Ec/GNwlOVxGyAdyA78Ax43/KTYQjpkOPa7MJmJcRs8CFWkLO/+JPTVsPQAcW+sviKSV9gMJ/E9HA
dzbwSHVeHsyRYujXaVUu/abgy16YCeqvlEgiKFpw8xmLMVVgyW+zxUW7q4KUAQaYr1t3YgMByZ3b
2KV4FPlv7qJsURvsNJamfmQykJ3wOCOBjD1EBYz1yYbQSDZG7QceHfLcDM/AvEOehX4b8KkcBw+Z
1OysBzW9bMurKXjD10iIQssMvj5qDxGtbO4EnwYngW+s5a2q/s0W8OmLwCrivjr0lhRsV+1KkWAs
zAsK/7T+qvJVoH6wjh1xAuIjpHdbl064fhmPqNokTOlVY99Tc/I9w1FuYP9dqtAlSsZo7n0HhnnN
hxzzGILTGFdVBKiDKKs9UyjOFzRsjGfv6LlZg+DxJWwXXsmGHFat3ZXiFblPxgRdJofog63dXzKc
m2irkA+Ft5AFcbXxgamQqQKLE+wWake4Q6foJcPWrFHOp+AsNuxTw/JBAcczzbBLUs5q9zNy5LHO
XdOAFtYu+8APVM4dW2fiK6UtNjFGGfpsDyhkVjfsVl7scqH28dLLNttQ0CHqg3rAxC8JshExkIw4
GUw/XoPpgLCpI3PTAYkDnPJrOBb3IMM/uOzLG6IqY3DY/R6FR7K0bmIIepPJ8otkAtNWMSnsBMLi
Izg2bNE6/Wm1dzTyDDvMdF+uf63/BTNgRhEjCmer9cTBHvovnU0a1R+LVSSaaxjALbwh/ZY6HOTZ
LyBs/V9a2cxDPojXYPTH2wpqLPvRrxgjod3CnWCx1zmRvOmZfn6AtIGnyqhaYgSksBpPv2tCYtMF
0WNE0xHCzMllvnoqAVpgfJnRD00n+/qMVu0EPeNDIzOOtoQwsY3l+deRoTr/L1jtH7SwSJzADKRu
TBIfGosWYSbfBjk3cBTLeZ7KgKAlTlg8+99cecxhUDZvKVwJCp1mFSjlK8BH27zLTutR8qytB/FB
fGD+T4bNno3pjcG+Y+0eECLoxPuNsRRWjC4SvjarW3xiMAQJeAGehJ+VrDZweA1eElsB0iIzj53v
VmASLXMAkNg23xnciOZZV/yojGvE1zwyZirLY2UggHBQKaCGwBZJk8S69T+OzmvHbTSJwk8kgDnc
SkzK0Wq1bohOYqaY09PPxwEWuzNeuy0x/FV16gTgVD4pPwlBQaigB3KR44IcVta7t6AEoNSJqGzs
hnUHvPyOxIgN1/zJCEwFOWJtgnAC3bv/6m7NutuxWPmDYkfHAr1zvPd32amoEeWq+p12bDvGlwzD
HaYRe6EfHGrw7ceuacaFYLZBnQ2R19TseeFRpphNLGy+yVCSD+5gPJ/DYMDVjvVgZ8E2lfCGkVYo
46GP7WSifEIHFU+8UvbCgWUwm86UUb23kBzwOf1ivkZg/TwBiyPH1pGSBsJKqcKrY4G5BqOYaEMc
PKKFa+EcnWiWCfsxiCdd1WcCcezxi+0CfQs9GYyc3pIZIeZvQcaQohGbaOfkDNEZIGvcEMhzy1Be
rQD0aIvuM+MZLbzDgecZa+YRvOaCfsUKZ3YROaJfa/kd/mxNONFmVA4yn5KH7mKcoVBJ3B+mSIxo
2aTs2qf6IX6js5+JmcVHIC1RSomEofK3QY39bD7Qsp5r18H7kTjCxo6ho9PethA+2HytAkLkPoGS
gWe44FyQ6oqcgGRh9tiQfvBq0JZwoLjSJaA9aDCvyyvwRryfRa/fIxP8qU7NqX+2fLaVhLCehgZV
Bwo30rYomChUMfEj5apBJ7flrUFdD21Qox+Gw5ddGX8BC4oj4DebNEDIxYgvFJGTS87sxQoaRQa4
jTOtQoAK1UA4aPPfT41Ggkw+Ngx3dhu3FLVXA8sBV/VVcyI2ADCDR8PBqWVF8qJTLnHSwEyBZW70
Mv7V2+yIa78D0equbeb3gJdGxtJkfgPMBBwPeqPV/73PsgMHxOk58dr5ntY2byBR7jR3D7r3kPvx
Cj9nJcOtZqKZFzOr/BOC9siWaR6CuelQy1AwOJw9RNO9uRogCheJuwOHlSlUpS9dNldaeU6oPxo6
bm9V3iTR7fUltqT1L/tbbAnmUNSLsdfQBVJR4FnVziw64THEYgB3rJyxDq9vDHE8emJEtapNyW0a
G7SZ/MScQ8V+8siyDucoYGbnI8YQuSFSLQ2s/fhwc21g/8ppQHAW3oiQRPETxUaCTlECbuWqQtH1
X6yXTuWLgwEdcXFCZ+jfoWqCMZEWICO/JWaWkx3bWiSzBAWOfFDGUwaTG9Ji+ngULS1eXUvljooF
zDw7y99Q41Scl+aoEhYJK6wIYN8vIgdiyQwFKfOV06vVAnZrvNYqu2ZFSjjeuGRxDEYhYzvGOrCy
CNnt45VxIPtLQV2NNQGKiASzYrvN16Xp5Lg0FDbCal5s/L4YaQMyiOhpAps5EdY0G2i2OKCm87GB
cOAvgosZOTXU4zebBa6KPfOGoGTAfYBxQ0JrhLkdrJ3O2rNJXL898ySwzVqfW4KsdYuUZXdxNc6T
88ju5LpR1t/Ayjz4GIyXGCpxFnL2QFLPntIx2yUZLqyWAa8Yj7F5tbgiQooXnuuMSpPCaQJ6c+wy
fVKMIUh/0W03J7QbM87PoPtioT/eRevIfcOuEvBt/IVuowJrXIhqYLPDRQ20FbAXr52A2wFu1Yin
1RV7oZ9oXFJxIjBd/FB7yAUAfxxJvMv03j5PmCNdMgKylvE/sujjaPnb/6JjJ4nVoMH+87+YO2kv
/DP/y9hNbaGQIhtlhWH+6A84Knb7kCFEoP0EnyJ6FCEbAm5eUCjrfKoFFgIspOenZCrsPsaHH0fJ
uRLytpMOBaPBbO1QtAzBBjjlR3Mmtl/qR/OtHxpvjY2DTzoT9BqaYgJbCUEeVuY3i8jik23KBJCC
l9Pc3ax0L55jU0IojvPThV3eSidhCqx0SZlPrgrkys96y974ip+n1e1rllMePceHtBc2tW16w6fG
UczGlX4mhzyPCBKbKcrsSv5Vj6OduTEqB6ymyHp4on8U7v7d/AA8Vf7kHVbX+D567V1f7llW8IhE
7KaX6a/yVH9MhzdP+Edo0hoaOqo/bZ/8/9hwN3LA4Rk9gO7HwcPchwURpjlnyIGkZSyTe3AQNqxr
6vWe0Vj4v/JhEhfca0gHK45yjjKu5wJSCwgL/JPYg6rFf+BdzAmCPowVt1JstGRzjGCA2yGKmdqG
CG0Sjodh5+hxFkSTR22GGaGRndtvYbl0RKmjl62h4PNazKX2oUMKZIlMm2DJ2KWysCYkDGM3nH2w
eUxuhf8lpgs7MOFuDr8G6y53wlJlRUuDGBQNHJ0w3ploy7lE4S3fUQBda9t8jqP1flvQWN5wn27a
/s1Rjk+vSK+Cb8SK4RlubPBX1SvAbDw9UEW2Ksl8q4JioVoxhwLZ5OvxjhBsF2y0EzmYO/hLnogV
4rRttkQ2ndjKByUHDHquBYPmsjwI/3weDWrVXj+4/Wf4NXNQlyPa2oPEo/QVPWfKCv57d5IxUWmI
qmP8+LNnq/rBST/rwcimQrK1Ev448SqR/+XsVe6YDwHyo4nEHg3/hA3S50TadofmL2QgefnNKkMe
txEe6lmtt+9/JAvZMxfp2B6YNP/FP/2F5WsVM46vimOwle64Mgj0XXRfrBJfrbytjuOBZKkt9gJ4
A6KfYpH1xm8SSQdHAlEfBpGAjPZHkWiHYu0g4JyH4/ihO+WFF4jnjWsAzA/Ww3+Hpz3nNPhLmMFN
XAVfNNw4U3Rgia/mZzxLz8oRsP/dDA/Gp0dwJ2GBbAi4Sfot+BD75ZlRcfxmLUz0VsTW/F59vE9A
hmVhxX+czrigghgHI7tggSBFqi+rNwwGfvLOzvwVqMQOxeo18sJfuhTkxJzitA5Q/ED2SP3y/4lX
FUGTACezcYV/wYF7AxMm5MRGCQLUB2iKcS2fnTONQkkbzBoq/AQC5NJqrVUnFhYbPOZQO5bqB2co
foHH5siyzmk+MI0wbcGJLyqy9KXRWNHePEzE2fRzqGnBm0+8z0cIJkvDWs+2wZclbNLFnTwsqGER
CBCpt+yRWX5iZxEwOsDwhWCf2/BbZngDeS9sWarLrf7I4GrMZQau2HV2FdsT1P3LyVh+yY5oNafm
Js3bNUAtulzo8f4/ejguF+Wehrt0b8FlsMo7f2J4jJdqLXqlW254VAH9caQ6FafuBo5Dy4DF6tyu
YOpBuYJzbVgFqBM0gA7qvcXOX3TmtovJYZ3eVDjOZBOg3oEvgtnNrFuTef9wediveS+UTxoJTJfF
C/yBg++1P7SfMQ0XjoTL5tKcs5/hUELcABjD2RLaxXLYgLaNyxaGioZkfLmB9TVCv8bnCtUAVY8l
DSQUOtXrv6/4UgJy0fC8dE4i7HXh3K01/FTLaLlL1iZO0JwgKa5U4kHFeclFkkH4L/ya7/cZXdof
x0DMU4uXzaFaD1aCGR/0vQFM967dx5e/F3eoDqll2oZ9+qbcs0tBifSGivmczWhhXCUYPcQdWkEc
cUamZiACMiAwCKCMUbfBjeEy016XIyWaK9U+WFpIeFFFNjaKiBSpkWO7G2bnE6da7AFaMBfJLpg7
ludhRxqpyy0UISBZMDjgb8zZEBCktC9sU3DfQSNO0t+C/A0rCs4yoiXjm38G5qn2QoOWg6GvUmn/
kxaxu9s08xBrMTtWym8VY42PGB/3pqT74sOXOITwKkBAA2cMEBtyq4ubgksY0B6iJBjtGrILGjuu
iOjsG9+lg91R/86zV+p5gc0fgGZyEYVdEe065GnoTog2IMLofzcxuhq6HkrP9hEDEHz2OMLGy1Gw
OUpieDegZoMlvV9wJKsbJ8xEcqtkZzn5vTid//Dh5bVpneO/MJxnVO3Zr3QovM983cosuWe0Ggo5
2zng3Kbaw2VkziUp+VlweyiI2JZORJLYmAVDx8dxWKNLl/JDjVNJ/aGu5V+2wGR4C5Ir8q0Wrdf4
z9bE4KkiqN2CEgLDludD2ZCrG3zoo5P/lgdWzOEPHufD0lhHdnjFYNeqfoz6pPsORnYWzQRRmlq6
LwhQIghVDWYzCmQZ+JNAW122MUI9OD81EeRfixDcPHnghav12IevA36jeBqQptLRWCm9StGxTfUg
b64M9Szw/MjNp9bBUtR4+uWjYU+iuvQ0qojfnEpDX2UkyMJs6++6uM2Hc8O1UqvT23t/AVRUCe42
oNsKMh1HENFSbuuPgq033cYkbxnFF1f8hRe71NX8Ffl5uD+ghzOs2SlgPtfH9tV2r0p4DLnDdBR9
G/2IqYyTiLDqjyS091PlqhCEtq26x+4vthefq/xfEW7ip0aiU+OZuT34j0h3u328Efuz2iP+ZrtT
Rb/hcAsBms8By0UNefHwAtQLnMWweffgiIY9W5BVqD0/qtEt2Hhj6ZCD3RA3SEo9K8Hcy3TAlPGi
0z5MOo8ARtmsJkzxdyiWr4TwkPCW4mtEJP3KRyyfYLq63NIb4nPFg07skKOo50m8vpuToezJo5o+
4ZaoLGCJ+gjIAcVZm8UlN5DLHbolN7NEVSBAjz+K83qFLf+eSDtlXEvxxigdUivD3XAqOSzXFr/x
EK5B/edhb6KR/P4Vr/A0TZJ3dsEHFmx4lUhPPpLMyYJmCS6MvwoAviDZICgjVVB1cZJ/k/ygWMra
uDGNdcaSOBqOIbz/3rKjbpU/FZJr7c48k9aKVM6SVXpl1mcNQbHBhSGAbO9vYlCfl7pUUBxCNRVh
QrmQx4OCcIR5VUblRcWM3aGG5Rj5WCwAgHrPrKgpliVySI/oawJbG5JkJ7zFV3Nco4bvcYPKFpKL
xdJzsdNvtVd6gtffRjImfL7Kd/VUvAoh2lK5DFDFvscLk0zwZKf8MYFysts+j/ueymVeO9zIl9kd
oKEC38ZW/cYbBBAj3f3ZC7TETRZ9J144kyU21ggDGjHpcw/liRupOIxhSEc4FFW4dvigfjMuTlij
MxP2MwTGHM0Jle/oh2mYI8zBYsigDrzcBupihBbFk+S1SKABwp+FV+AeCPVrttonVmEVM2UrKwjF
fBWePp6J7G11pSVCMQUk7py0hHNhZ6ord7aO+w7evegvuPHWwJKsuQykHtw67aQYEFi8OD9OCwfC
kar9gExk3LfWwd+aSZXGsbgtYPK/5HVPWisu/cvgYMzipXl+DgV8YywxcjgFIsmRSzcwbKwzMDvg
qHunNoAwdBJMATsG1sKGUUFjywdh4vi/fQ5h2ZlbFM4eYpfL4gflBnSrollhXxGqpGPvJP2U9qdB
38PKyKLN0Ky+C4fDnpXSoKFfnXe6iUodR+duw5Jhr/MePIbOEUwGR3ZKgt2atrlFMVumW1r1ctzo
2kaivvWwnVaEraV8CqyGCHVq2aJ1Fk81BTuRkSe6WFI2MS8TsR9WobnANhLQRrDG8qXjaQKqg5VM
8G5ioTaZcxbJxH572GnRqKz52aSyTONOI8hZPSb9vme4I6TBdBiUA7I++r2knVhv8Qv8mzTPZMN3
1K/f40Zk8TbuMCM1mZUFhhv2h+2/wliuuYzDiloAllLwYVf4k2F+gbXGfCc64MnNhBWK4pGAF8No
osh/w0G9Qn8BMZXItJ0s/Y301uFjpjgy89UlByuEXPHa3ps+6C39NXUGxJ1pmSECwJxuH0AZEwC+
8XwBmO5XKvTKklw73MEwBp3BFT5M+aSXmlf8qw4tE9MQvEnBIuILk8PWXKU/YC1MS9xCJHxYEvKF
tD++NnOUxn6WLgmCNSVLYWW5TIH/KMhXQC5cG8FpQBw4xW5MHsz72sAjvWS7wZ/YCBE6/oiWdXhJ
GrAnCJs971MhTYeeJjq0WMkfnTahSJ9EPPJYTryNy/gnL4loASNCArymK4WLYxQ4rHrDR5DaJPhN
Z2QQe7dh+5E/eDQXzdYHMJzfjTSyA3o/DNGw7wPpRQm2YAxjecVTJH5PEaq9VUn37FsO7Ai4nLxf
b14xTpsSizybzB12kz5UuGiG9ph/aMfR0b2VMzmezLWQRTF18d2cR2+PGc3BwUSd9EyZtCIHAw3G
pXkVWXt4vmGmBXERt9zG4fOoBUJ0ZJPzuCTU336IboX4zGxhO3W0tnBQ0Z4Fdu3JNyJFZg/Ep3yn
2TRrWQGZDffMuO5bL33GkhPvkyslaFJhBB0DkR3yFcgW+QySFGYyMsVfrU4TB4gKP55D6YPgdrG3
JeIBLPPtTslhCJjof4dunfbnXETM4TWkg+Cym7qZb0c+MiYnAIguuMoMzk4bb/TdVvyqii8Wsml8
j5HLIZX1l6zOVlkFFQU/v1XVrw2sPllQy57GS97yM63gI/muurWuHOphR0qthOZRZ1WwYlgk1fZb
Y2sdBY/cSjE7XC1Qo/AmrVG/gPD5a1zW4x9Mm8t/LfGR5L/vACGAt65s9XcqW1FkY8p+m5c3QXSh
K5GUiCMaTACsH9Jpt1YWNooGbvFMnYSdQfPqAwthrPk/JTGQHToVZvzyIgP73cv/PSkwukBcMSs3
iXhl4wgTz8c6cJV0u46S9exO5oO/ZTTwN5pNh3O8tENbyaHL2AhB5uUDmSgo5IQ99BWfWd/QnEKc
h+eBZEAe9ht+536/1klVhRNKr0unBbiXORLIf7geYria6+RJ+W6q+Tyq98q/BJdDARHlCslSgCbn
ixktJNUwcGRO5mDDkVMWDlz65LiAZNusCujcxQ6cgpc47CF8YJM+BxdCl8cEsRVsVnIx/m0s6bD+
oTcrN3qwY9sfBesgWEPqSq9861Fya7LjhjNefTg0/UmJXY8uM+YKTGj+1oZuRawJF6gZxXJPn00D
Oa+Q7oaNrheYbIptQr7fH5LkvSUPjzJaIy3fMqmrMkRvO9q+B1tTLR+29JEPCN+ukvEQd2Cgm4bT
MHDrNnm4eYfvirOGcw9cSHeYO9/JhVEN7gV9DdJv5vyE/a5i65UXNTi4k3jsUPshbYGaQ3xlTL3n
P0NgjyvjqaLwQBswkgqNmBCYxDz28id81RH0EHBF9SY6SWs/8xZRXXrGeJwarzjJDxbHGqsaHpNX
8YOjfHjUq9uAYUEDlswBMKObVNjMsEW0NVd4vwH7xMLirM+SrckrysL9m8mFcsiRhYjhjv585i3C
qibLb3Ih+gHUuG/pVpnf2M/Eteu3Vvts51hEj58Gn1ZKt8BcU+xECTzt7900uxACXpBHrFuFfiHC
Es+dUd+ak8NjQxRlVF2K9NIFz6j8UrOH0N8KitTpiIo0Ex9j/AP3F/dPbncokysJNbTccKZCEYGF
3IiHUYTy8GkCSuTDTsIanNkNLf5BhM2DOvhQhFjlHLC6QgbrdMeM5XhoXGYHapqr86Du+EcUEBj/
D9rXYniNuM53w6vEbVpq4cNsRR2I2FExOFVvUYb2g08xG7011a3GiwKlq3CttNYpIKlqGMNCGdWV
Yxv8dfKX1N/S/BG2Wz0nUppNCzcmOqvdI0Yb0m2EcjdEFuwz2SmCrdw9WmM76ZRTMIMORlyX90tR
+ImkI+HOinmioEBkM7pvOKNt9SKKITBPAY9abOyDeCOInlGeYDT2KdFHR/x1R+zk2S4JCxihB6hL
QruDy9JHD6O/kOPmi2sokRrkdExl1pq4B53CyVbgEDghFYVMt0lNl2OcR5a2XHPvGMYXitWjMYYw
QNzVBT3Rond0qjybssSbldI/0JZF/1wZe4hNlOV0dqyjTVI9wLPMKdIv6j2vFoEJefaocdi18WTD
nj1xYZMUG5mYSzfMz6TLvUfXR9J3Qp8y7RbFpjFvFd7A11ZyIEnQPMCdGfLHSEOz5VQsL+3bFbrP
/l9w4WIozZONoAAghEqAvmHY8LYK+j3Vt5PHonHaprEDKemNr0Bil+DSXiNhD+YG/Z64YCm6M44T
DKKtsG6kleXXJiJOm6M4XkQ0yC460aS/GviJBsp1jN2y/IfI+EoHVXbzspd2iNYv6faL6EgS5Lv+
JYWdFpb25Y1pweQ4nE8CO9ZxK/Nmg58zosvY3D2DzoYZpIfOW7GAR2jg6IpRr79bKNpsTZe4aLk4
ynHhZ4l9uFO1I88btqZAs2XnVVBbmlNc2HXnxT6sDsRhdgHQ11FHH9iaWhEhS80hqB6+csnFPSKZ
Ub8E+DQ6BhylhGgM4t6vrXiN43XIM5SgNyM3tF5FmAelVqD9ZO2G1VZDL41N7xkumppuEskqgkd6
X3yR9AB1fYRqa5Yym2XeTdOSfHhpyHF8+x2Q7QlDlwyHkzlaouGAaEWoiLKUltjqL6BRkT538XOj
yNZFH8WlIj39ALODFSF/b8R90nZkv0TGedN+KP8n17fJlmeY+gOWI+4R02XatRt2FFiSTr03+pRo
H6UH6hJpOMxgbAcF/Iy3iWnvQyx0AhfRFbcHU8oudYwR6JGaBWzmIUXvqn38K8x+XkJxgtEISAdd
hl0aAxsq8Tk60qvoujhDqfcXJC6cdRzPur4BZYebSTPL6x6tcszQBtRpl54rs4qeCRaHIL74uMSE
M/7vADS3y5fyvAevCzzEUqgo4Z8xzhQneE8djj5WQVQCGTfsbvPCG+ahF+K1K8dOOG/CWZh7VCXV
wHjFUeYcn7L3aMipk/QWrL3H/UiDz8ZGOfr5JXoyD0Gzw+Gn/wPrgs1S0/4sqTsqCiEUydUqTJzF
7AG2kzl4l/DmqmtyEHBJzjblYHNufdP2As8PVstqEqqcaKwRJXBO01RAY/gZjI0/uobCv8x4Ma6i
+RGnbr7KJ78B/m6W8ZAjC0dUs4mqA1AZrYyKWwkmlWyR2UoOlr7YDO/Hm1GTDY87xvdK8sDa5vOl
OnH+0R5Av4YGSQcNLixkd5B0TgidYs0NUDA7E17QW7sGFi+mB8sjp7uD/B2gCdEm13lCClbB3EKM
oTnTgjy41PT85ICf3omiDlLRRV8ImkiwBMQL4LFGXlVuxv3iR1AUduZ7rI7R5WEgxEb8MJiz+7G2
Uh12kTX2idjJ5hYNvZDbM/MF82RzPRYsYbwGBzm8xzw1e+JtAc0N8xXGA8gfCbHeGIHGeLI0a/h2
RyJ3yO7lopdnNtOlcobjKZWvsXG41XDmI+hJbqDPO38uHRg5GXAST6TgLXjI4V7lVEeXbQ/GyTmo
tiZBPyLTz9K/E1I0VvHR+PIxjZsD1Wr6SpKwl5i91eVBL7xU3xCGx6CCSzDTDZ6CfDlltohAw8Yl
lKQNYitV9cLjuzrQ6sIpEDvXKSdXtKQvcSIYe/5ubJWjLTFAwzrLN7c9+k7T/8ePZeDBNo3ugvGI
5QC8HKoVMUMMZLU3qWAWLoMLneaiWGcTINya2HPORJ0TnXxKYKslsip4dUDO6GfBdOHwMvvRlVQn
RQO5J/yPoL3VQsIjFtBjFnAadz4l7p9zbW5WABhiRFLGXNiQBL4Ji2Wj8pnLy3gX/WNftuJWjqmd
DJ5CBoutfgxXJvwSYOG9akgqU60bnqkkN6fbkTBaomltsXewH0MulZlbToKp3DBRsxyGlMsxUKwU
ybm8gRDgX9ijvDVR67FlYGNucwklbWbYwg42Sf0OGFLT4QXfmdec0rEewHugUqK6jWBM2G8Z2HGr
fPL6UJJHlE3waPDGUHbcMQR6QntUiBpgviBGXCFB3hYCrw48Q7dZpUceuiiFdJRKe6bJigoK0eYU
JXOvgOaPJRU+W5L0WaYfunAKWasvMJra+OhJqenM0QAl4TqTHaW1OPSUwjHYZSZkvTgAFRAuSl4Y
OoTeYdomcpX5fObfwOadNrV64Awi5gXNbAUum9qqsXmbO4zee6QpDWSCHiVjO++wu+nODapp1XwU
njJbrIrETYVRdZp+0/YjAZVu4Vsq/xhwJGSGTN2Un+YB2T94TIDxCVW2Y8c6oOEtukeNvtoHeEDo
pIjPBY98zRpogXCiBPbmNZQYkpTggXCKnBa/rbca7WIM9JfQt8rr8b0zaP5DfkEovhr9ib4nN8/R
e4c2JigvAS3Ibxb9JQQPiXPSQQwopyAA/SdUB6Hb4VoRQfk6MOrDg+an8hBvmCB813gh+Tu1dxEq
UbPTXiM3BDG1gd0vhBbUs+xv2I0v8a3OICsSPdVZ0VZCQofAgHXXwkF3ibMbERyg2nP4n8XGBAEI
w0w8mk4H5i6C+WD5StDpRHdVEHc9nNP4UjV2Zf5L012nzasRDg6FlFnpNOL+mx1mUjtULEzuCwf/
ndRVja8W8ErozhMmJMqa7JfKvPXxT6pWK47/wbxR7RcacZSyh21u+a/yP5PhrGv6knYfgKQud0kC
E4leeNMx/ZVwJv5FGEyEjKnhNpDWBJJxHCbthdohbUi+oAEKt+G4FUnPYfEHvSs21/ND2luJ/iAk
p6g+K+HDzza1tMc9E8G1Jp8JAaPqmD9GvM5TEIU1ozGshjLjQx5L6ZZh592CBO4F7jKToHGnoL8L
F8ARx0s9uXXtIccos4d5Sc/3L3nG1ntPyV2Y1iLHKArLv49mpnj8hbTK81pYplNbG5KnJ460H2lw
cm/s/4rsUJX/+sW2l/+p2RHiUD6uq4AWm6M93efd0ZSe6rSRWytExo3PSXat0rVCJGCyxhI1n+z6
t8DBmGhqVlVLuf+nbyYE/IeWA55AGuhfuteqWGpTcj5Ew5JfJsxa1BEID+TVe13dRZomDin82HvL
VB3+P8KFQx4k85+EkB8XkAN/q25Y/nTFQNKssMCp3KTwmuzHr9wSA4/JNUdXKvHqtoaewuhZcmaF
5cVoTiJQ4bYBcqWVl7YQloNjgUu0ZPuzb9myMWw2aODlbN5Fyal18nxx+1nHM8oHH37V9s472wNy
L+Bl48PqmPGP5mMv7OrdWpK9GOo96Fpim3it0yAgNbTh71XPkti2Nwa2tlZYOsO8OwXzggWmLB5U
x6bO3Ej1yl/VALncm/CG/RpV4U1//624ijkiAnCEkSPPB/XMWUgmTgqrYAH1F6I53pebsLiXouX3
8SHqvQXuyujQmRiw/O6dprXMT2a0HDoJbyasoo5EXzPC+lJsu8OCEIsfvWWrD6/8vSCgpTwoTqU5
UcH0h57GpzLHgaO2Ow3dBpruRXlP0mPAgQGTJZ+l9fIhBhLbScq2g3SQESpW4hbqYNCfNK9J+akB
9fDQ+q0B8bQYsy42Ajl6qbiF/QQSI7afrDFrMO5u+5Z+8vEcJ/c3BbC+izxXEeD8O8Bmj6VMBYkF
9VCC4UTar3P8gbprUuOYZCMxUxNPkKAQ7CfuslFtIoEY9Vbz1AUzqC0W2xycAEOep146LcsTbcSu
beH5NY5X9thcA5PElcMU/WjDT5Lt6w7DTrfASxipsqTss8VWqK6ysJ3aNbsyWO+sREJ3SL4n8080
vsrFTnD9GHKq0zb7FpkuRDLQOCJ+Jp7Wjg75POunhvQpZRCJZhpXxoYWzJpkFUbIAq3mWaq+39OT
zD6EDNo+bffFHLmsnIR805LK3EgfWUiY8X0g+Lp5hcRysSZju7bQyfxhbfIc/Es8bML80mPuKSFs
OUesqhDADK75yxnBowi8e9U5B/v9iNszU8+xSCx+QWLfa8vvXZocUoXBZRPka9n3JsHRZzXC2B70
eCsktwDNsuLlsN+LDT8vULxRwGECrsRmoGaioSCYDHUCOP7C4zWKKrcIOXDc0MRqahVhJtHbIxwk
uuFV8SSlaQIU8btNn9HKof+qTZkBIV1NBAS+YW119FHjLa9PEvwgOT538ICq9Dx8z0lpfsBuUTmK
0+4t4PyvQVYM/0rmfSDsDhu3zaT+SUAfNdSMZiPVsMU/u+KzZ0x7C9B2ItyG2MfFLHRi/FgWym0M
t1KFtx501GBLfzx9ZBKazvBLEQ8LdCqGZ6YfyOn53R3kMtxLRf5xpGyN+ZF2VcdKTihvZn1p1qb+
Gv2Z3PPNE73SMkfnicazoyW6tnEXSPVV8SF4wVpsGCTnMbe+VfjT0xPLNzO4FcnVoHS3/Y5jIwqs
UPCmgMATsrpBHhYQpeJj6X+mwXX8SLNNj5ZvMT3Gmu8FigPgt+7VYzecwwRjvPZrVBxjAh6z82CN
HQm+ZEDUckDG7JYVZjKcuvAvIj/QRUBrUKr+ZYpXqIda+qrkgwwRKDoMxCbH1AmPlzHGDhANQZFf
3ixn4LO8jfPY/W01+K31dRK3o7IOo18/fSzYZXtmQrV2NTYC+jPgz73DT6H8yNmPEbADAuNUWI/3
3hst9PRTZJtqxmZ7zDNOKWGCpasCHijza//GiV5YDVBrIEoCdOPL4wkKEKqF+1KACXi+W8gWTuqk
E3WiUysu3vJC+yeb5CEtz0EHfopfBGGAtj6rwsPX2DthdS8KiBYBnE9orqECt5kjvWcFzC55ps5D
ZqpoLlCr5pcxX2PuwqozuS/4HAxprIko/hFvdUUiOevX43CIg32GaE+rICm1bhH/VfkPvs4lsdCE
dkMW/proxAr8rz4E+R8HstJcK9kd4t+uv1Xwxsx7U+zyZy2epPn4xEdd0LtiE2o0KrPBUXkY5I3e
7Qqi1fJz3H+q0+MtfsXdtSsffn0I5DVL6UXoxcJNVq9ZhniCkyZM2DneBIxBimONhnH9blwDaTJN
fGTxBjfRAdeI6AA6jTemUQKHfYdQpYPmY2xuVfedJi/TKP4MDrM3uk5MNl/K6Lu+0qwG4AuRSYms
EaitMJ/g0hC5PvZXcjrZADKgE7dhylxT+tsc884GKCD4J9NnDtJj8Ub4EL5XQsHEOnt2paKl1Yea
3KyUJa0e4hbJis5hIsHHOAnRaJ6VOfnSZp3XcRwl9zremubs0GCoaCScOkUXsGmKW4vQeBBfavpV
w06oIUPgNhbINNWIB9u7Xpq2whahw2Ogozj5zDRib7DVB4IE798tknVWbWpMHJpDOVqR4cggQOZt
/hnTmO7e2A28v3MDbkpJJ2GeNG0LZB+zqAbCfe/b7u/Nztg1Nc7z+9BftZwrTCRZQfgbXveRAs3F
FUyCrnZRvg+Sc7vY4RfYTzYjE0fZuziNwASL5Fv1oSXpu0X00/o+EtZ8GepM78sA99ve86nmtaR+
J6SFK9mj6UaYDjRtC1jEBhMdUrJEDGFBwaClixohqpPpEp0IqCsA9TQNylZP+SkgXY9k+8BzCAOs
TMMzZ1k2wIxAgy2Eu0Z+aArLLVxcBYRqGbvFDOCcia1iBuaqRAMiDTC5VvrKCKcoUCIp+34uZP1a
Ue2xpz6yVqsJMJNpjJAWcKSNcc8cAbNEz6/t+7OAdmOCnPgaoEB0fYdPwnvInjyRLSan2xznCqYh
ZkMGDDl9Kf5POpMy6peCZ1fBzjv7HeWXoPwqY7JaqPjb8+gZSKCrqyg2y46JpZ3PoJDpikVAx2gN
GcPU8OQQ5pHlMaBuHmkNF2axUvmr24x4NNj1UAUkBiUznL2XPqoChSUogdR4ifo1MNdmynd/7Vnx
5tOXWvHnZB4MyJflQoGUD1wtDlju5KuiwMoJ0nvJTqrh75K0vxidYfWSZ30YnRbUWxVB+cDMFn+X
07cgAvlxpKjp3SfNXbwQi8ggUCuOSt+2wXBvFamKmyARGmFATizGUzixuJvI8wx6TJC5i7Cz3AXK
Zgw0C6819tAvIHkD9ABURw4+JmSex/ldSkkSxKMaTVrsTX9pdUlwqHXo++JtQn8Ak0X4pFVfv0nB
OqWyI7CGKBZ3TgKL/JEKC+JiHx3T0IugO5tzhqYKGXeaXAnqH9IzVlsF8Qk5K7j7NIwbWvpyIxW2
/AuVo3Ard6CsK4YTcWzpyNPbadehe2MhnuBTdIb6L0/L93pAYm/534pkt12IfRYYcjuvisMNG9gA
9mJiIUmkdyxA5bpDyA03llWI/yBIYr+X4bQ06sc7IAZWXRYTdLiPDJffqN2aBSQ+pP4InPUkYVXA
KJYxvSmkhvVWrMjeqOGL0GiwoJ4vCNnMFTg0YEuKvyDvjbPIrIGweExTzTOHmqQe5VyxxlTeDAlW
N0K0VDMEddGmaVE4UMIqhJAqGDPq6mon4PUOn1Bz/Jgkn6PG513opwaDGKcm0At8nSKVV/A9oVqK
Jvw2xuVslnG/8F2uDDh1iOcWoZu1KMbE3wSOj/4l2zgMVRKTdjI7kfGwB0TxhKwCADKwC+k/h4N+
wVjS3kHP+Y+k81puFNvC8BNRRRRwKyFQzsHyDSXLFjmIDE8/Hz1VU3VOz3S3bAvtvdYfySMg1crK
g5WLTtEY3KXIXCYuQgrVFjxJM/ZCTdDXhhcwNLHuqzT3XgnFq7hni27pCZe2OQh8Lar2ZMAPZIi+
0Gnji3jvmOLzk8KDQVTpkD3dUyOv8Q1lkIlLSpqnK5q9vOGe06D2aE0oGQURAxyTxubIQW3MOWAR
hRne1pVWiIzgZQmngOIPj+k32QsOqMNkS6eM42+Dc3/RbtKNTJul6Yh2x/8qrPKWJC5pcZ0I2wZH
Hp11YwwsXuwZVhPvQRSDXI7nlYcaolpkuHkhUPj/4HcINlEcsSQg1SMuZCpeVExk2Kd+QbCQV/bn
yZeA/5CvlretDm3RtbXOajKnIPsR8+Oy0y40rQ7Mxoh2mAYYygRm2kQnf/NXTZeM8Er8o5GD31B1
c1Iy20D92dDtxmcJ5b9HN/pWhZNolgqGdwImENWjAhRuMQISybwZxOOU/p6lkVS0cBXrP0O1ItYw
uaHl1D5fIjYZkJyI7CZuvah5BzVyA0Vz/LE5pT4QODqK21tyjMbooiV1bVlviTtDZmrFl5UzlTna
Eqd/A+lJIDAEjpgTf4Ndo5LFuY5gQZdwp3MB7T/hiryljovd4JIyg5f/p+tzlw83B0rM6a9ghk59
WrquPJfBK1MoKpiywGDFYaxUORi0A1uHMl4U5oPlCNeIQg0i1oZRrjDTGCneHc0Ymb02A2vS8l06
SNsmoFoVrYvIxshd4QT0EfCnMkq4d450B1H4wJFYIpIMHkm0zyAkfd7t6ZucL4efPu9OYLfrGmpB
8pZUaVbhLf0reZJr60PtckbCFNKfkrWnRpml+2+Pp5OzkHVfc8wCRENeTwTDLjhpO0C6VKrh6D7E
83BmLottz+weIMMTyt4i5QWlAZ8lcjKtdAWEUfO5F1EWhpwRLkkSskZQ1gBLMjhKdOBHpXXODVeI
vml/1ATukhcYHs+VgqmfXf8W8TlTJjbY4kwNsD+zflix+NMSrOW+u94i+5Tty8OH6kAnFgiEuL1b
HK4zqVum3YjTGMpMLqyK7x9ftjsnm0QgjYE7DfcRXJU6Lz2oKzI/LZ8PUWH7wjwfyOuYleBymPJV
vpAYZxu6rcBm5cz5SKjQAlaD4QiVIFGXXD8RxUtEr0L8MHqP77qRWZOf+gsAFHw1TJwsIJeYWNE5
ThcwCeBzky2AhqgHETxQfWTCi/Wlq2Fo4dO4xIkfOFLhxP1Ofm+FZtuba0c+PF7C8gaxu2/9Uxka
tNWNAyhCttFaVjy1aBlTMGKguHtNFhzAEreHHQqLTsHWwO3bfSF4L4RfT/v+KPvq4Xr7kmahlG7z
VxxepZeeXQCA9WLNSpFUlmJ/dpBakkwsLN1z6N5QVo/KE7xMhH1jI8K1KL9rgjrwxDJIjBa9gjH5
R4LXwisPTYmU07fBsnx1qlMDRlmVNDvWGZcrfgq7yGz2KKY4NbPMwImxkSdTfjeCcY0+RsM2IFDc
WYmQlT3sBPZXG3YDuGXYJHh7NBRTvoefaCDFDBpgNiq2OzT9U+/FVzP6ABHREIUAgI5qjY8wAKs3
/jxkbZXk80x1CLGmpDGDsbNZI1Kfw3vG9EgoAH9L5YwKrtBGWfMBYaeQaKZTD0aTcAzqO0PbxYWp
4JaGDGsc1mBh9UyHaa3OOJX5PzxKBgZtkHLAFdZUdPrcW9T3gQJgw2EuIcUcvR0xl3xI7oxq/F4E
pT5Wn2Ba8dvxgbMHL6Un35l8z85cgskvmd64EDGwo0PDsoqpKEU2ZSlUrhGIOKY28MBOk4dPrmBg
JQ/SaLU/9jzmMfM2ucd4zxhN3vK/l/BLjJrEGM40zW5V3iHuJjy90/wpvcFGKwrMZMv0ZyW1bysy
D10Cz5IZHx4dchF3MMmnaHZwGXtzJrwKJ7Bmc3GbfCBL2mCsnpWYIdOzFKryuPX4h4S3Ja3AG5WT
/4JS77evrBbpNIGOr+SXO6n+5csgLYhX4dsc8DJj807mSW+XyoycJebP4pkL8xr6EV/tRtK+KuIV
ME8hEdctYqQ1nSKteXuQdkXCZw2xmMWswIFQg6KgrrkEDxkjD7LyZB2Qn481DsbGt9FiG83sg6MV
fVo3Zjr1vw1eO2I5ITPHldoa3uwHAitFSzwEtLwjY33zIbsctoCKMG7faQd0a1NA4A8Fg/IsE2Yc
k0yeLp5Dos4Zb7pphpYY0y4cD7wgqSUkT8q2hlNaQo8NwGbxmFNTx3XE/q0gvlIdYBDinTO4tXN+
5SElutVYA7Z69B8UgTsljRddHUUvRIXKqCUWruF0w4KIxaCwcp1EQBtPmsd1nxAENJsAugIHjW6i
Gcg7k1C2YeLXCUOBUubvwJ9KGAzBeawA5JkqK5726JeDhWeJaGBORJDLdNYu5F0212Hmc4D6WTfj
XpzcgVpCvi2+UXxz7TxDgbHluc5TC9DEI+gpsAh359AGTqS9k3l6MLDUgu9tXYw8CdSn3aWWyd3D
X05W6WCr0YZ2dh7ViCmJyE7IUxokcSfvAG03oNBkElmGCo2BgntqiJsAKEOJ+AHcvNLipbRo3Rdn
UBkNHPI3gKlf6OuEAF9YNwlFguXXo3RWJkZ6x1HBsIIo3nBxQFs52tdo3oVOIrEPzfw5hSkmsn/O
CaQmNu8maENdHlTxyLkohvdYuY02Lo+HAc/Opg8YlIm4E4qtRhgLpi9yFgp4gDGe0DNHJpjAIhSL
OP8oUaSBbAUwYp4NjNFcRw1XAIhY/tKpxLEwasI8wvxbE4h8JgM0xeybfybgrIQA6pb2HBdnoeDb
ZJn8Sp98ytG6E9pjzpAMsGxo/mygnUJFu2alJlPXTCbHSrZSSFNz6kO0k0eh3CLT4YlnjyPsmz0L
O9ewaN4A0Y0JKAS/yiMy7Z7+ovctwZ33SPCxRiGM5XijEgBLNEZQ8Bpl4wkr3P/k4C15L6mLtRk7
tYrYUa68T2f76leaHfz8HDXQABflu9UxN82xAzfrMCS1CUj7jkk0VnwHfFssv2HcmvL+T31GSRc6
AaT/anMSq3LZu38/KhceaeRwuTwN6IBWSItbHPiw4LkFEoif/DUmN/DNghwp4A1IMWZoPN0xKBDv
uYWObywWIc62Rfi1TZONARE+RXdCzhDCY+7ZUSowD5kWvvHdB9eh2BIZURlTBY/NNPgruk38g7sZ
Qbd/FghZZnqQ5jxnKKRJWhj10p/eQfKObJwKR34bMUAY/WEQWPSxTyDCUpfhXX7F0rMCTySFqtZ3
YzEH34SHnyNjy5pX8Vbj/qzt/92kiWTTrEzJFxlZWE34CJZXXqkAizpJIwsQW2DyJBG3zWYyzOmi
IgAS0fEYLgNl9+EGmkqXmhGKjYuAGw6WMRzLx3xDpgCFDDT0cSn5swYvK+clj1RtYyIOaYqkt4Sf
CbEhEKw85t0SYpWiUZ8P10iwolToO6v/JteNl8G3CsAxE5doYLmeYS7Mo39G3OSFlvhZ5sJBL581
XZV7jab3cqOjW67wCEqkKGi/Bu1QtAVLiIJNXXFydLOCfGTF8RFhaO84R6PklBgwpMiR04sW/xkl
mYRkO2LQaRZlZ5vmGtqFy4p75kMCS7WsBRYGH314wieJGFk5uE6GD2G5Er/hXw4VN5GifjXVKSmW
FV7rzyLCiEKUnAeLwCzeLDTKDwR1JeSOKv2Gwkb1nnWxUGRjmtfPz6UuyLgDOkL1PU05SD2evZ75
ePDebfdXa3R07Xt5XpSYBuH7tC9QPYooFyS3h0sTFNie0DJLGZdqPtOoslz/1LV7Tdj1ZP2hTzYY
RGSHyy2TbwMJiAqn7wrdPAktcbv2Mit4apNTKN5Rwvj4dKtNrn2l/OAk64Oqkwy1i2Y+PxToEYUS
LSVELN2x4XEsCXcZHMMW1c2n2BrVB4cT40n3zBvCu0l+4wIw5uLjcwxaPNjqXUVs1Gzz3FzjBVKz
bRhSHLjXJtZwgg+RU47nFjsPgg/MSITXfWjibCg9YaFcG/TRJe5nnWZcMhyJ/sAfU8mr4BRhmvhs
K+/4KfgwvKRGZ0QD7LoxJovRt8FWNIEtS1UDO+qvSB0MhSYlvyIxCVQgGf2U55Yst7CB1ffxuX+e
ZrztqVdMVzo93hxI+ecli4d8Qq6MfNR8ZjhxHWHW8q8lOO4caV8SbYhEqK2BLgl04qE4V8lyJxKO
jH1hVTD5EdAPBtdme0G1uUEnVBskzTL5YCiYa2NwDMQ9eJ2S3WuCLhBfzzICLLCjt/peR6fKcON3
OVTYus99uwyvn7GC5wPVy6WNFcpbc8W6rNEQoZKyUpQtt/xI0CTphjc+TRz34wKFnmSKfXtYGdBj
xCocYWChdbNq/i09LMwhveyPHhZuLpDxVQwLD98Er9NuREKFwjkO3Sjd81597Fw4DdJ+0akB+bIf
Ykl2tX+PBIk+rrMRrgO0ZS5UyyktTgqKqruOYZJ0gRym2puDRk5MAMOxaBCxxMPN9mBX5Jaw4bo/
enIvZKY23ld/rfbYTnlgT818I7+qgeRy3q9ph3iOq5Bo/H1MdtDnEDQO8RoV2tp/seUsV8SSGU4B
V1ZM1g8pXlX91bDz7YQ934Dm2YjDZjHg8gpQP2CeKRrgOP9r0qHNy8kYyoBnFzLKydqgANAFUv32
FSf1pFl2QNbsI1lkKUFmxJVqvquO7JJkmpI8KLXLiU7VN180gi7e3eo4ab4YddxpfurLhTqQ46S8
a+1X6Pef4MqJljipRWYXOcAYZi0Di+EYgMGEVjDRN9cSc0tX/sTt1f1se5vHIX0m5NwxuQ0o3Hk6
+Aozp12WzcoLpwF7lsi8U5Nn054GoGctoUfikjBf9lzSkoRuvl6q0czFnyGDeTWaVSD4pcOwYx9B
cNm10Bt4iTRmFpdEpS+R/PsQejQBsyPJZ+2S7sp+27vTiLiykJfOln7kvPs11Gg00tsa8STTEAA0
4FcIFPx+lf7F/GED1UfRceR8rqgMTBZBbx/1mx5HQKyy6ZMwwJNGvR9qX6V1iteasQbNDUEHZkaE
gP2jkE/pdL8G8WUYkGD4t/LIGpCNAeRTjCIGo1qrGtpMZmcO1sFnBrGwJ7ooPuHUoOA35t10ZzUN
yN1BO+e/DYvUvFoVcwdBFK3KY4UmDSnBUb5ObuoNEWlk6wufEsb1HwpazUYuuFqY8r34bIvsAk5X
/BLO8iHbALCn2nLOceUeNMLNnGGw2oO2Sk88srDN/DCmxo7zOzm7C/8nhRWdVgtPOUsfyq1pZUMf
R3/U1xgY5eQbAQZ7H7lreatDbEwF5qYrzup9bI8pFxWmRNIygMyJkRLHmAMCmFcoFdYwilpLEMX2
o207oZv2iNP6jp7MG8UHICY8B2zeRnx053iShHzdJAeXAAvqD4RNgul7xeXGc6heIG6VyRpkrCw4
Uvwde0Yp3jWZgGSOB3Eu8BPPNxDpoCJ8Plm+0y2lS/6veMeAqrUjHiL4iMCqfaIuzWof8mT1rxJN
ylh9x+iOBuoZuBeULP63p7MaqNNSBQduG6deqLLpAN1G4tQqc0dursS9ypLCI/xrYPWN6buZTh51
SSG34cguSdHJlZWzBZe0gjmmN5+0hxBwe3zhMetBQI1q2v3MVRwQkqbyHFfIEIABq9zxx2slrs0Z
0sX8jOa9Vg+qe9L9Sys4ocq+rE7N3OI4pHJY2CMyB4LwLIMhgb2eOLBdCbozxWZzpZwAj337JvJJ
c7+Dtx/bA6YyMjU5MikLiC1bavgAzxN/H1V/5KG0hDauz1WPNhSAv0UYi7blRmTk1rMW5V1EzW18
BV+ZVV2rmtmdsKYo/qpzImAREi9jc2+Ot76Vvj5zlZw6zPt7xebVqvzsK8uYb/lCoTdfZjzzvG39
7l5sKCSaby9Ys5BqY+Q3TxNMSGbHDk42YwnPO7l02EiuqCepXbemxsGdzJkOS+FEetkcgwaKVgEL
6p0LVPcdk/mAD2MGJU+xHzf4ipzah6/O27v2cEdUR0zwKW0qCd5+euT0Eck7MjqHh+RHnptTOx4j
XD87DzMJUW7Bjx+Nk/lfmC4mCAzwFaDakx+u9VfcJwQO2TryO6KopphiqvCEljzkaxBQB76iHY5E
XB/dgklVYSSNjJ1lzMufAEfCsTmxBgEvgBUOfy3l9HygcGlW0wUZ/TDfc2KdwnbMNgOlY6Bh+Uht
Oo8hzpC9u9GqnvODFL/DzumCW9geW5N8ZWPqf5M7EE7RbLUXdmHz0oTgKLixwakEcre+CfFjpKOp
cap9Tybsy1+B+W51nnKOgWm4NbBT2IMI6WNgfmU8DjlvMSUuZhX2tTuStko9c9/7IFfkdUl4+nlU
JuryLDwQQGRoEXlEyM+KXAdU2AQmbmfpi/ODbG0iWQMOCHVXc4SjmmrmmO4KznJ0VZwcpMtJS6Bx
/eSWe+Gzbh8yXxKo2otDtDUp1nYsIEGE1wRpgckDUs4P8dkR91yVLQf3ZIY8V5i39fTKZmmczdm+
wzuFaErYDBjko62sWoo4Ve6NaMfazQf/hn58IR1v0c7brbICeV7S+2Du+SDA/9XTS2ojgV2KZ0Um
tmEnmDbq8GiOg6Mi88E4UsaAK9OfzEWAAzRCGdWTsxhAyPN+fdZg/IBStDH35Mto+nVgLiThsbP1
AqcDr7kWQI6deBvzyKWwEoue6OJ5/aMykGfNwSetFlajw0lCmo+YrybSjyR9xcdAsAwYQS3ehSp9
R78KgQezFVbzP7Uu+Ja/jYifymlgWAWi2QKaA0UyMDd2euVBM8Z/HdkGSl1pGmahAysMPIjZ5eGv
NQpjwPo5dFHt8mwuNGwJuGB/i57ebfqXloW/1IvdIOyIDomRsMxZwc8gDCzh0a/azrhUZODoeU3W
DEvxlfyKV31R9VNnwLrP+CqkDoGmPTkxhAkPICQBCEo8gWvWF2M6z29+ugCtg4JxU5uwrhGoIpAz
xm10Jwkg4GE0vWshLN0MO981S5fSCIDEDnNG66LSt3u4wpCEttXA1uT95gj0J9fYn4EEdqJTflHX
J/8gxqKjGDkDZzzqlv4oTe4iie7GWvnwJVg0veJlPkNCKreH0Z9BrfRjOr165SLaBNRTzeSHoUyN
B49Ih22Gi0ukrxFxODfDgk5ivBr0wYjzrXFAZkGHUW8PM3aLYS9iBAaWsaIlf+dssoS0ZsMYn7o5
gthB3GjlUdnkCPBZybnKRpB+Bm1NZ+sJfV/zOWimMSX2CGFJ/PLwXET7HLMpzwG5xde6cMJ+JVhM
SmiVRoUan1Jm6rOJd5OjETgs3oKF/7vckm6jIcrn8+dM3pJl16dQOvHsq++eYQQVBS72HiMKo+aM
Z6LDR8eAyTShOoTVxk5Em+i42ffqWaW5xP1rtYOIK+scS7/od4QRb6CuKpNt6YeQPmTakvbE/o6F
Pan3iXL+1NvAeJbuArj0Y23wKSM7U397d/UZdpvJFyQhos2Phs5iBNzYPbqbgMXISS7VHrlTm6z+
T6gnRWc2dgMMM8KZmiV/G5o4D7/FRjuyOmAd0q0MlCrd7TAjWrJEON0yTu4DZl/imAXapXE3oFA7
yuSx2bm092roENBq4syJf4uJsbXAi1oG6/GA4113itWzFe+M+KrWTSv16HEjFwQ1+j2sSrzMJoR2
T+Ytvt9njy60J3HHP/bmKzN+xegpZioqf/4LZxf9LtpSBxFV/LdJY0WfcLKQQBAfTYbX/qdPvmRk
iaS+j1la+aqJdpz5JYi3x12SAZ+dIS96qEiJUt5upTSXj3Fpsmet7T/qogFGIGf0W2gfwLfsCsg8
8mvN0IPOoI6PkJ6RcgU3RCE4Mzs8rjJBaqOOKSOPsHsQ5LUHV8M/jGC6g2zBAsDViTEiuCm0P6wx
0z3GrxseH7IwopnhovkLNdzH3wHcoErwAwr7au1v8RB9yBVjVBbeBv8y6ebtU3thiXR4UXksWpjF
3tu02p8cz9gsk6B5gP7wmzXLYF+5N63d6p/pCqiYI52GM3vJE9YgFdBXxKR521cxj17yOtTYRiHQ
3Ye4npSkRVjpKEeu8QyNAC23IUJPUXp+1gKtkty1dENx7ML+IXf+F0SiooXvGHOjXU7P0ZfSPEr3
YV6ECVgotQKzYUM8AwURTJKAVezajDWUwTGlKwvchyElbaTRKN1f2hzC8KGvaVVwt4q6C3DE97gC
WbsZ+Bi5Wgg9CrIMsCt0f/2iLc+MtQp1qairzZloAUkLBhpBq3KIpxwTKtNtbGy4JLABRPuZvC6+
J41j4kzvN4EdzuVFeZbmGFgP6oNDpO5XXOnCLHDgwWBp55i9hJbeM+R2M9DT12jL68diEiLyRu04
eBi4/I0YgmiHcoKvptWembiJm3kfklcJepo+ZVK/Ni2Om3idfxejtMumjOyudHD04zcwTv+DVceX
IvzTW7Lb6LJdi/7DEF+5x9v66slUk1jJD25xrrpLL9Aey/p2GWpO0aPin9Nv4RH/1SGH5mdmnJJs
VYr4hkl/xsq38sdPzbv9idCNX88VmfTC3wDfC36ltFzw/SzuHgFPefHnMz1uzQO+BtOq71oG8Itk
/crTMamAb5UryQYw0YBiXnotu03yUxZjpCYrexf9JTrxC5Op6jtastIZJQXZ6djY/uLBYHTRUR3v
zESf9eILssX3z81W/Im/G+GGn5/lU9vXxUDkqGMgvCg4gYHtoUIB/IEnMb7zolOl+C7Fk2De1PbX
5VQa8zFneLCFJfhGdMI3o/xr7g7l+edaMwqPScWocAJ9xagWpPhW3nmzVZrFBO52NfoEgD6OlTj7
1AuwD2OqO88WWfqsOFYy/nCrE+eSI3CfbiOi0qjPoGlc58e2byGM+hUkZ1lTVzZnqgXZT19NZZnh
LjuDZQHChTNWWn3vUoF6Y3ky4Tfn3pNEhL8VBi0H5dyvQlaBE9nokuizpBkTRLvB/oO8nChkp0Qi
DVkL4arNcd9q09K8sLepAu1i07e5VCBAmcd3Gh18rfbr62TOrIA9a+G7rbZwcMYIk+zrdi21ljHF
geYdm+5a7BDvyU4r07OSfoeInSYSZqIPAY49hAX4Q7WUvV0HHV9Wx0E94iTKoOaTV2WEDrBWRi51
XL2MV4CJGmGKxBY6hfH+9dk1UEi5YB+TfCWuU+EGwlbqKNUIltuz3LI+wcv0U87swIqMo6/eC2jf
j/rNbE2p+rVeUdc9oGhM90b8JoaWxD6MnD+5DoqG/5J8o1PjLhLfDutLOW94m6ZairBHMaEIfukx
dhdsoSnBRZH6Te3yNMMcABP4rez71UdyiE2gOJfCazrZCaKv8ECQFIC+jaoobCPxPWxmnrRXb/sA
U8ed+ADsl+KEtwwVTIqY5i90ojtSNLCFJX8eDgIS0KfIlTthzEPxDOISXcp2wpOYrRmdqbPC5sUq
Rnt2t17ojuyjcpq1y6LZiJsISEgVz4GxGt0xfMQXE23r8t/Nh0IWofco+w3qFLphpeCFdLZfxHDU
ia39ITmC5PDWqnIrVQh/glycCTQAuQoYbjtH8g/4Z4s1CGEEaEPiVeeTo+VfKybfRTGdm28JgDzZ
BNpPjyE3uBBmvkjDNQs+AwlI5KEzN13/4IANhGtwYMpqgEKyF+YOokhUu+13MdVW+qJI39I7Tklj
L5eB/hsGR5Wob9qAvsv7EKx1AZMCkTNfRTZXyUJcoYvIhbuoL2iiQTpA2Nw8/vH4By/lqydyW7j2
LgU8W2TNHhmD9U+ivyBz1RAvJaP0m4z8OaJ2ojXEH0nbqtHOfaTyU2eZ8ql5WbZ4WugQMvek4aaL
Sp/mi6T/okkNI/f3x3JUfAGdiex6NZxkYsKpQCQZkfTAW34zsj10Om0G5KYNCzgEwITDJNgNH2pj
6P6IyzN+btNc6BDaenURQX0IAcJIXVy14S/RWEQnZ7xkpFRMGHvJsqhXOp8puuDasaYunjjolDF1
yZj4Wvct9CdD35Aj5R0RbH62qKcYDA1uRaeAJvBnt9BdRKN2pjy0b7qiSMKA8NzTIS80v8ItBKwp
954DRzz4ducxGYlHBUFJMSGiRn8ow0M5lnA1e5jJWX8PibHyVmiUOH5q79nkb0V+kLDFg+tO60NH
jhVAXvxbY8PkJpnc0FbGEJY4jT6bQlkbLEiT+8jdnUuNygSgJDSpxjqISbV1Ny4DRF3S5bdlCFTV
jc4BSPgkYG7XUUT4NOykxjn+leYIajGuIqF+62+gXEpLtWV14mxCVmw2147IMOQKLFD8K4SL3bdQ
sI5uanEX7wC9O3zriIdoe7GBnFG9d1NfWdPnrf6kfwnyG9P2AgfPV0DXDcFEijPqdbHg8vtw1sQI
5FJrkBbg1MLkjBQvQAGQ2AGDU//Zfvq1EV3b/swtMRYXU0zZzYNqDasOctbI/HKGmjTeifpW4G0z
fgMP1TUhd620q7olr4KaWR6Q36On2SckGwvn3uryw4BC3fz8InA3GU+i66QkgBdek1iX7Lcc+NTt
ZJ0zMssJbd5l6knOvoMA2J49mJJbeRUVC7+wTd5klcs+foe0CKU7P4Ffvgf9rg9+nLp1qszSpJ9G
c4oOOcbkO8G9RLJB5ds1EQowWMIargUjN1jMIBE68AsKixeB1MgxQGlMfMZrV+lbNi7XIAU7mrNz
5cKzAYMpgBg4HO0IsN6EsUB6OQ0WHwD7au4hGeFG+zxw38vDse+2tEuQk959JfLC5I1h9kvUI0Qp
bW30vmS4etOjXP4KtUMLA7CbbTwwcABXZ9/lZy3PYXMHA8UMmyolUpBckPEcm9S/FRcimQkf3X21
8qqk2jlVbgriGrl+RuQ1zbUx868rWEamrTe9hcx44StAzTJG4DO4DhRcFVf9wIXU+tOYQLlZ1s5F
ARwTinN6+jBHsJuh0Ac9m8yAXfGp3PFtsD1V9NCA6RKjCzEzxRY9k2M7pLi1OIp4+/FT5w/a0hrl
gc4fAqrEO9PaqkubscOulLQOH7X64FGeB7dfD2ulpIEtwp5bbJnoynJB/dz0GP38cm6hGZQObcG2
++b2Tx0NXGIq+ORCocra6NjwVlH6HFncCUQIUfpzxDRDsOrV/acH1Sd9dI6uF+EQcSCwzBz9rIss
BgQrRH/KreVTRhRABlyE02LRxBbutbWhbyVpEeebul7xM8NHajZH/xuBk7aKT1lrex8n2SNyUnNH
7DZDc04Bm2BgkkMcUC290gPLV/4GG1iaBFLdRatv1ZRtMBJg5Mh4zQXVO9TEJLITKCuPcKl3O5Ip
saVHqy51BG2NQEUbwMaJFpCrUxOeauEgoj4SITWa5Dse7qZN2zM2Y8Gp0avIG54DgRd2t4PwjBGM
tcHW0BF7EKOMb+YRQvdITk1qlbzqtLmoXCLGr2vnOQoJRZSNu8N3ir4ZTQUBIBWhTpYS2dpLFReu
shpbatFUTKgIG+OeqOn5QKNvIgfYbQBIHe6kmSSTHbFQhehOC4+2h2IXyF9DeVbcS4StEYWQvmHw
amty80iccyaBY/i7DOaBmZLLkA7RAX3PIjZHfVZJlwBvN7F8C+jJLnciARHYvIW/ZRxviIcaH8f+
JZj4IKetgnli1pFa3aJXmXVrip7+RlJU/jOyrdB8l68PKkXzXOqLZqWT+S295Yvhr5OUu11QEqJj
F4EKRXVH3iguX95W+EuWfbmsN2WxHZqfENnnl9DPA/NH1U6qu4rra/GmHQnsx1wyc8kcmbSpT+Nn
cEC3qxyzDf82L25MiTUOR9JDji3D8sSqpg4/dTDlhfpZGu06rk8QoRs4tC67qbBCxGpUG4mtB6WQ
NtWTNT4XBm7mOkzuM67xWymdJMWpjh5lFAVvmfGS8kMhOYCDE9GekLnGHwKhRG1SBFuX8KcxxYXH
iwv8TLQxerBJB1+lPEQdVb1bz8vy2HnHQhBHyROWlZrmKH3dARYHxBd0w4wikSzaVJOvJj+g66XV
Cx0nRjojx1IE3W06XcXjrYOisKCT+FzRGjotNzSjEengzzTah1pEQ/jbQipNyJwhAYMx9Rpm74m7
SklpsduvRjlO9iJYf2NF9aySlhObyUyTVqrppMOeG9v3vgwSSXQU+6va3Lrek3E/u3TNtc23LXNZ
8mYP7AUOzINIdat0zdc+vLNge2gX6vwivoR+ZkaLUt5oKxdJe/Jdmj+fejTVIrEmEqGbBuWCQT+s
nhlxMuUpUDfk9lbiMjyNrUA004v3ND1rE1tApCvu64j4uofh7fgl62tLuP2ML0LoTtBdrrklwifn
bj7UwaaGh8V6jA+idPdIneJhGXiOnjrV06ATlkhF5l3E4MU5hDDhUU52QsQ2OKJcvI2UrAgENU2I
492mqs0KN4+RwF8Vcg2NXW+TVkVX01SZK6LDnFopTskuz1pcMjGeMt+OvXm8LWbtfsgcov2hWWie
nCGoKxlMoBbT8G7iDBaIRrGMeluSVspPY5S84U9DMD9KWZHGyE6dHyWCZhbo+5FHIOlIFzENi+hT
bEZZtKkx1HzmJBThdaBYHPDje6+XO5LKG2266i3gBvkeMKH/os3A+lqg92INNUL2iUW2jLtnyOPn
D98aFYDdvVOOLlHudUQ50kljIAD3WjbVpn+N0Q/REuloCt+D0KcW95+j8fhoPU7qdQ7B26F1I+UB
UeNOKH/qatWgPy3mcn7p1ZPQEjpFzN5na0wSC7Zex3GPdszznmrDo9h7BMjVjgyYKHUDOtTZhk90
cDF6OyuXpfImeUlgaf8gWcXzRTBVLR5i6L0PqSoJgqSAlL82ZnU3fryMwPZLXTshavpOJJL18BkP
aYjosVwRdEgkouxEXyC3WY5wxXsq+a25JTwj4HrFpddOn2jTog/LXWyLF+RiCpUVTDt8csyf+LPL
qq9StibsDJ+aarruyvNq6ODnDN/2cOsmGGKoBFuZ+V/J1KC8Y3QnLTJIj7WsYgwws3XOVSM9I4rj
vpDM6cYs3Clv0FG0rMAC/IMtkc1CfPmj6HfUx7jd2n0JR9eEl0QjIYxqn1H5S/YF8zz4wljqNlp9
+dhBQqU3FREQXx5gnzntbqSwJwc9Wo5kYgkCYqH/BSMF+LrnJ+OOMplbPHiwX3IarLwDkhI+aCx9
/MHmVC/NPxwkyC74DPGdfC7dzTuUZF/h804pgYaYHb7d+ArQga6gRtwj98ki0PFfzioBecYCKkL5
vGXExsqHIrJTQj5x4P4MHx4aFCsoyBSWzRWor8F0pSjH5JDTq249uCJ4/iYB33LEbJttSM9ObxNc
Y+hKqMqc1zqCqgNTKMNJzmrMT5HaXP4+yjmdUFlJb0TSQWPaqJjxSa4UYhgT85oP40rWUj/XmqPK
t8MQjUkgQuO+iWrHpDOafMfh8wp3aK5xDSS8zihN0X8Ep8t39aZpuWvYUvmDyqi4vfXEkwKJeMUy
vPEGCtvK3OnpnwvWRJVAKB9RAH3804REk7tUcLvamIj1H84WNDIoqnkoWE7aWrD4rAgg6N1cDq8v
GSCkLo5usVTQfRIrhi5Id9D5NhO6df8G4j+2TJbm9M5fx3gK5RduKp+yku0A1xPuJnQdy7dk6TFB
7jcbeAzPuQtF/B9H57XbNraF4SciwF5uJRb1bkn2DSFbNqvYxfb0+Rjg4GAQZDKORO691l+pk4C+
RXE9j54zY9yCQN45e3meGsfk4wKuW0yPI0kgnCXmvmJCL81FoRxlYZvuIiKced2YHqg+lPlLJtjk
ZLt9MFZPLHlB2hcPYX5BQS7jKffIP3jwdvMDFg9ORHAxY1Gipf6JcU7yW+kPQI/3CSEmjHup+Zbm
yHOa6/RHZ7QjqsVR+JhxF5X2200uCJatGpHovRcYCNyeWjOVcFJ/FS0bycu4NzHty+T0wEE76SPg
61PfzAVbBNMIDVQR1Dld8D/zp9RwsfApc0amN0LllE+uIx58x0EmLaunRtxqaCGQF6kW6TmHHonR
TC4vgeU5wYWOHBPu9UtStoXDHEwJmi1EPRJ7ntsJXimERSSg+8Y2KRyj4VZxYHDe/IWnYXBRarEz
Jya6mhmnrWUA9ClXRmGYvNZjUqAxjiqYKRCOYLYDVSwsKV8j+Jxek4pCswHfYlB8KgRpFPyQbXqG
sBqGNdr+kAmanRrVrLJKko0k7Jgdd6ycz9fF4rENO4PzCcWUxI9WMABxGGmeGn4wWb0DDx9ArF6m
1Iriz6yPNGG3Xh8MyyJfxxzUvZMhKpjwDE4Lv7sNJBR1xSXp15OMmxe7IfSLxER/GwqHDiVzTjx1
/qkyv0Ta0z9ntDYusRzxKJT5XuQ3UJPdXhkECw8vFf5WvIptv8CnzrfEyO2fZAyjXEaVk/6iicB/
wo3ZdsdRSJ1FANeQUarCx7UiyQJBfdGTiL7JvxUi2GVwiq3vCC0g03kYuDXBhVl6YtXOBRveFfcm
2m6ToQ0eQt+SAYG/m1ud30BtkBkt8E4ZqJDmb86/b0m8d2tsyVawwtySCUuyLTXhNNXini2VMdsm
qOf1Oi74iwREK9S8LTYtOIN6x/ZigO7a/KShcTCGyX2SD3+i5b5JsnzvgbwYYYo1zpDU62Y0VkuH
KcxgBrmIWTWG7mmHY2biAcesk+5z0V4T/JIhVS+nnGReW/EpAIvBo5oL2aKd0Vw3iPIEgcyAP1ye
AhuQ2xs2DSGTQwgPmeiIzW/EdYoRCxsRUUWCW5qedMyA2O0ChfpmerRO5SfH+8v0VFqjkbbodkgp
taviNJjU4oRmkGijAs/SzzY4inXDCVWH6N6mdz4X0KvQCjbyQ/qrl/49SquCf4PNbZRsbQkwAD/D
9ts6ltWuENdi43ghbGqIkOR2i04vXtMxP0TmspGPkrRizvP9JdU1sV2VYBM0D93I3aRgJqUEnfce
qdFM1QV8Xsxhs1I7OQoLn9i/F3J/1soflEd64ykeWIUXEYI2nHNCe+IYWY/2ZPOw/t74+ri9SOgh
+zE6yHgiRPPbJOkGbmQylO2nA1I8jEwYSvtQBwPFw5LxLUUHP+bkvG5LYTUZp1/GKdIpspkG1QEm
FpvFIO7EeiHkuA9W3CCtPP1h+iRAzn1r3jXepucKarM1ZmENSEC8vBsPDNIsLijuVeW3yLzxWHbr
jFkL+56PIpFrBhNmutArFH2aUwOLDrb2pxSHabYHxzVtCYktUCR3tSnifviqvBAjePxaC8FSJnDU
lfJz0pBOGs93zvBe1Si/OedJs6vt4tqTaTBanR3SnkrPGj4dzs4ImSe+ndrtUa7WdxOYid0ybHaj
finv6pledZTAgDPdhcu8eCPymCp997h0tMJJ1sUyouDHZp8L4RYxHMz4ZeFUcb8djGpjAhIx1+gh
SNm2c5l5dVhD0u9JvPNefD8CErqq/whNXq0DoC6jwwsL6A6oAdsdWiyWI1du16n8Wdtddee8Dq+O
9sWCj3KbtQpgc1ZgBSNOAFuT9pw8TYCoi+IqfZiUuW06DEcuSp5xV5+7Nc42NXStCxDQezU+Be2H
cq0I4FlY2NKB0giELpq1TzAUcDive9Y3eg8Y+1iiiEZ05WWG+XiDFPh1JFsOU69/0+krpqxkCpP/
RHK0Vb2YG23btAsgGtpLAjIkCZ1iz7cZs3OWlTumFIvoJIIy9G99zQEqdp66gC9qjsjNRU87Ct5E
n7PAG58Rvbs/j2wHooGSoonQJM8abrnOLqYIEqP+lIDY3nPrEhB/l2M1ByAgQdElSS9zhzW2xDc1
r7pHDWMIkItU5ld4Fj+YAkTcBdQ5bJcU98zaTZp9isIhJBLDIbfkQ0D4vZbXOEpVTMd7DpIG8Hdq
lUIIM8d3kff21KBiv+AXtXkvrttusmrD/gu/fnvVYi/Xt6LIdUVy1Fkhz0+jeyjfKMLiDYCEWa/D
vzZQQ1ifA2AgExq6ZBSU4dnelvQr99cG0k7KBrelBrCH+R3xzskchRnO+LCKV37wHYzrHBFS8EmU
lGWsBTCbzvqW6LjBJ6e79WXY8FiRkDJs2NUFXrMCsAqjElAm4hWF+5QxMkWXczVeKNi1i4xHp+E4
HOgC6ayFHqy1ZiOInv4EUqEXdl+Btq40eZtSVD26gofgGclwGM4rnJKbnhhBEFmy9DiXanuw6wCh
zJxtwbQAsmF/2PT4Alnl8l/U4Q14LfP4Lv3+JeixPSCZa9AazKMla6ysPimhCcFvs+WSleC18X/C
FyowYsttzOui7rwJAdMavgL8rS7Hwah4b855aNieGKicQ7ShEpycJGk5XqtdwC6mcy68ZZbn4jem
sDzs42WVQEBK2+rqR18Cy/fhFZ0SpuGgP6f1CRcSqATWVe0YDDshP9DKk8Bcuzg2+GvhGjmNeee1
wwNJw/95kLY6tsfp6CJFZdhGwvcokIw8KcLpQ30jv6vCi5h2sPNu2FwV9UjmW8r0obpv2CcDL09K
j2DTnUIc5iOWeQw4RCVVoCkKmUqmtcemlMN2MTkVCUcJfmV+lVgVRmzekdpi0irdTn76/SGB6pql
N+2Eu5c/ID7v61+yEy13j+phJc5bZMgzmnzYk2OU/gBXsNdY/9UvERFIIc4IfImbHa68aqJ51w2t
ThCkUzrbzfefHJoSUEDIGcviXHOMcrpz6JfYchCQlyQL1+rPazzk0Uf4HU8+jjX3YzESxUUQvT1k
0BMfAtdeDqOuzZG1GjuKvQSVAO5Zw4rccmtBvS00nZxolmnYPb+BjYRDyoYfNV43iAxJF0SyIDH9
7kUTlad1CgkgwclUd5cXunO+ToNvunJlBTXH1HkAFqwvRT5mPngluEfCo2rxhhgLDc4oqVfMqWWz
SNmmVa5klkj2VbnbIRqIyOy+SMnO6sjqXILkS902GJi4smU/JZ6QNR0EuCL4T4Z/k3TY4ijVsS7q
+8HYhumzDW5hxndZPmpj6/NWFKdG7zANbfgjNVIykzVm8Tz5QKXhZ/dc/EGeJ5lOzj7DEE3Ft0Cg
gfwtkehKh8dwNeubggaULF/VPPakjI/yOkdNQMoTBBdCnrQHxYOXDlt11qkLn1GvJBvAZxPPCGIS
2JyD2FVL790CAKV337wo5M0qzR7idWCC59/VkBoMuCLA6ZWHSG0A80QE0UwfjS59x/3nRCEg7gmk
n3S4hHD0Y/kYg6VIhRkcPHkqpIhYaHLC8dPEY6rWl77/LKjPeOOEPguSq/LndsC1fFYy7uAc2iEo
FgWRY9JAGhNhY+qHwt9gANBV0HT3SMEH7RGSskicKHIi/kkPMOfIdw0lcSduxGIpIttCbMURkGkX
5nt2QUACQYE3YFCXfsxm2TTP1Fp31Cmbv5HM/NhzvR4gAab00K+wQIXjDudQ2nc+L6zhgOz4ObUT
x/4X/aQ1eKkxrYKraEDqYB6GyAF6EDdAKYAXAJ/puEVdz1R7DX4gMAUPbyEgPDnrlyj0mIDC+pT9
wQLBPKgb0eXw0OsVyWpgWsSzugL9ZBmptua7YdynCDSFN8/9pQqQNbzAY+/m1Hf6azzUTliEikcA
GzqgWFx2wD5suWRH98eMgOfyYyQgILj53DkDDGVKV0BALCwLS12XCO+5OH47+OhIvKZwNRdcXGS7
+Wefi3Sj3sfiWwGByz8zBw+FghFe37JiLkLMCJzFaNBM4t7o2UbFNfflZPKNNxPi9z4gHZVK24dm
w/UgyZ7mn5OAoWApEsKMTmSB2xvU55IUs8xC8NGuwte0yRt2LG0JSDDLS4JapX+Id4D1CnGhgUEV
79aCnmsts8GdxOCj066WGaxCNfb6R06evAp9bNo8xPZ4bXWmRwKXmPpIc+m49S2Pa9hHbt2+liWx
yX/54X1pcsnFPYBcjpC6vz7/Log8dZKASFea0Rnk5vmnnjwMnVD6cL1OnemQR6L+jtS1iqxB5iAS
eduXgo2AXnym/ibGCKxUB1Uh6kw27YRQvvoStT3lBDRBgIWmSLgqxGFDSWrQBfxxxmcIKPICTkQ9
kscfgUlugj2OkBIT8lt3d/6/Ce5h98BJ7VcLQ71LxB92nBBN6HjmXubX3+FHaeFXWYYhadlslche
+2+McG2+aNtnhoYcf0aWHmvOj3sHxz6T7iQMHDSUabbrUpizf8eg0bbCQiNN0RSoCZVxGyHhUq6l
QpqS7VNHHX+/38uscgNl0/g7/8fASPy+8+mSBwMMq3hJ5CCQ7Zq5hogssLD7+Hhn+pOYonJdaho6
Xapfue6yXUC+R0fEVn3MlQMfQOpi5TlIzOrjR/XavQ5jsZO7+5idQcx85De8kLFygRae47wGSBNZ
WXrcbFZ5qN/36OUG6ZeSo6Bn/CAVkN8B/NnLnmXdBeEstmQ6kLWAGucQ8dJKuEeBMGMdywyheISY
A3PhuTKGL2JtgNWnzIBehaJaFMnthXKZ4wUNG/6yYd+RAZM/G0i2imCjkh6CbVIT3vVNXL98Nzyg
oldL9B126mDXhttX6HTynw/Bw4zKdqLOzlhe/G4nNg7u9m5DcAOsZPVBWZqFXJHce/QWwDG8c1QG
Ed0rXuFQfe3akDX714nnEdcqLs+bSOwdmqeFj7A7mBJfhY6jpbpN3efna+IOi1g7j0MBosgJuVZQ
A3POyOjgNEK26JurSdGd4imH1xaPuYlXA08Lbd36MXqteLfJn3mJYBePSCYmegEuCRVxiC0Ih0sJ
RC3sc7ZEYpPYG607eeQ4m9I5klTIYRrSqqVwbuSNau58YgF5Mfb+lTibmcQC6EtHE+0cihGQPpYZ
Jnne45HU9hXUtihfqvwzllG4ExU3Eyu+ZcjGbEUc9ftXGp75VzAFfUwNKYm5ltTrWB2Ra5W8BqQJ
UYVC2lsj7E18ArlBfop8yMJditcpZZw2SzoUO2pXULlPcDm5/J2FAsdAc8gy/b4OeNoxpbdE5rIZ
ZPVyxJHErGghgWZdUjB11Dz3QD6MxgkRXrSOnSzzt/RxXeAo2oM/J9gPoD/2OLswFxry3to1NIET
mgqyTyVLuSqJIfpS2nWIxwrcqLINy7NUpK+HiHKYkjScuwSrV01Fs6KHVYdH0XRRqAr+kxrBIdqb
DX+9vnfS1RuJ1a1+L3FjmQeJCPTkg2WV5PKGfx6EGUlJJ/Jf8PfjIXdD9PR4L0GgpI/UCl255nwK
FtUk2mm38a+AnRd3Ob1wLUmBcL0mlRYUCTHd7562fsIiF9CFTnAqrpJ2W9YoTXpoKwIIzc11ur+b
dY3qkqpZlNSRFNC2s0/cjjspIH2rWAiEZ5EGy2lfza63/NNHtpfsWg9Qswu+CWVAe82DoK+DS0xG
BEPq9ta2j3zJ+xQgENK3BsNagdAz3vnx5zkgZpqiFmhoK/0p96wLof5ZBXsClZkEh98eObLnk+PW
KXZM+SmxUcSrTDAsM0WnfXAd9Xwdprib8GRSHgD21i9zFSp3RK9j5/jf7fjpp7QOuBbTihIFjqp7
1B3UOJtnlblmGWq0C4rYPxHFDs+JNSO5IBa/fKB8oN2s/EVW2RyBUG5GuKxiaR70O0Ijhfws0JIw
Xh8cBhtQqIFGIMi42rWOWEilck5sVrigFnAV67aK9/+ZsMMln2Jkv8sFc+1/XmH6F2prIZlr41G2
a39tQIHipUlXr3pRkSNj/5TLqHYYwHGndLmLU59/iPgmlXn4AOnvaCGlWYqtUrxxgQ8X/gPEvFjI
f3Q+RD4M9JTV7yCjGYOdAImMj+FIAidV8jvFmsM2E/FUC5857W4fSu+JeLyzxYReCsDGOMGcDCTu
Jr6O+BGG24Dgr775JZwVWXVTxvw3dKN8k/mW42f5JmdjwdEF/hjIvSNOSb/r0v/O0oUyOAU0Q2eT
zk4HjkG6UPbF6PFeFaTuMlgXNDOW2PrLc8B3XrCmt9lPZm3eAIKl0cB7fqsjgW74n92+3ZI8PKy7
8ceXvvP+WTHrC/JczQyvsy4mjQrqlE0vf8cCQBP/MduvcfLnfGDNnHKh/4yf0a1yKkV8/KoFfChh
cJ7frMtiqYDs++bqhUqpUCwnEtGfreWQoJwMLKEOWAW4PC3lu1oVnb4JFGHTHAvSzytCMEbE1EuJ
fERTv3YESycgVAmSLE1aNIC4tTnxKBaUiTrLiICyeIynadGa/B4aulSS84yn33ZT7NrbZ6CcveKT
oN9h5brNJNOhy97OgIGBSxdwJNoCOXdKXlv7/uFzno1Mgm9zQeZu8NQI0C+lQ1Fe9WJLEg3GJLYg
1ma7frmim2vfQ7XQxC19ygVTGIcSTv0lArbA6x1GdhhVlIW1C2RFbIqQnWFjUfbmxpdFBxjHRCdT
7LzD18Xnw5O9Lw+VDIC6Ri+Bg+R1k+YPmbdBEs5S+xWvyydwMnqgke4LAvz8kgaHbVtxRVK8g6ks
ITM8Tin/Kv94Gahma65wZW/eTDKtJ+vvUK9rlpShx0+P8AwlPvyjX9zb/kGhrEC5wyIkP3ZGOvDg
T69XfzVJmzgR1pOG28xApqlhOHvq+q+vXk3q01k/JgCiCIBlwHF85o2cV9mf5riAPzyGoenKz4aW
zQhyke2XPh1kpWAKLVoZ1dizO9SIlPvyN/GX8XpVGp7y/hIr6pknjJtxgKupGJYWD03+PsPKGeqR
3zRyE/ok/dL+zleh/0VVzWKF+JI1JeEPrCGcU0SfATzwQQc8HLVPkodgxzXLd9/8Qsst2WqfJQpH
3Q1zJGcU2CAkp70wIekvv7zRzpn+h2Zq8+CZtAQ9JeiNoEeIrP6rRFL1VsJIRPKUUwJwWql45fU/
ZlwyUyM+5zQjx4Ywdix6AsJAPsLmMT28dZx6xWmsOYeXxQnsv74OPcWWLO2cZ1F4eIGRtApuYECV
FQp/QrLz0m6k/Qr5Fh2cxMUbf29STUgge/OliwQ6Tc8bygPimHklTMKKsl12mk9/UDRf+WtBO6ep
XUJDCD1HOI/NQZG3EVVU2oL5/8X5av0W5oFHUiao4CVUKGk8I1ykK5YtTbuwD3TciVx63EHqGlXI
uTNXjbrWxVuH0ZOWpoCBOrtZyqp5XcNCopxJmIHp4OyEci/jU4NZENV8swAU0PplpFGut4vbjc9f
Bp30ay+Yd4C8Jv7t3jdZPklJA/BykHi8TTSWeMR0u0R+uxl9XtJmQSwY8swCsVsqtfw9tzFDKxOM
qWzizE5+cp1eUB7rBcs3BicLxB99tp0QmusDpCPvA1b0U7pMopPIPA30iq0PbeR35U+j7DpvvSSA
n9U2PGNiO6sZneS3Z/IQTQRhgF6shU4Gm1c2Zgi0oAYrg7An7aTxmGddAIdEbGacubG/Cw4GcHQp
MQA8IH3lfk1jBA5gVfkbykvZsQcZ8BNS4URFO9cp8HjruPhRA3E3DzdJJCHIzwlBjZCh/K2IGNCT
eA6iAKgDcZ33axFhDMq2RPvpqXYp0VCzZUjWuQWTs94MQG8KJELwVBlV4VctX3U08EXH4b6CqpnY
X6P4ieBAtdevWq9aPtzRv5nciKBZAyZOiXymQXlm5BIRgaaeWoLBfCKjCQgBXY6NfN1U3/ILnpMn
NPwZjUss0R13bdDtFyZwrmsCVLk1FU65KxeEEIHkybD3mKG9KEZFTZl3eU79dYXXDuiRCjOabMal
ASL5KX8Ev02L7KJeFxrNhB1fuYpwB7MbgjRZ/oogGXj7BREA3hnDTc4lThOG5LuReZMj+niO2OTK
EnkxLlq4I4xhdvR6aNmPslUMt12EbnQch19reIZU71LQ8AiWww9fKUKt4Ddq9/iJhBMWgOBDeC2Q
oYl8OG9s3xQmc7DwaaDh37SYSsPOro1+N/IBSMZZrfZv/7nsqZdBHb6QCkwmzvBELNMUcBe1Zg/5
MSKU7M3c3F0VUppA4YMAipyoJ10+v5Lv7kW8Fz5hJyVOqt80+KxmBjwMgT0tnRFYDKqzQQfy2hRO
ClcvbtD8keR0ZlF9yKshgwej3Glmr+AiZVuUuop5pMKO/l/qIAcSKmmLJC1upcounYQMxjxAWoVu
b6eyRvGuy7BLsJj8bIgtv5LfqaT3JrQ7sQfp5bW6w50OnqYu+tjFuW31XPPDVRxWlIWyV8EyRmQM
AeMEFK8QYOWIIRtpuaqJAcO40EKAXoHNjMLxc8j+GWd7pjwKfEM6n0KNfMoKPq3uSuCT4Pi2qpGj
htBy8jerA4SOeYtASQDXregSjidLX4Usfv7ngJ6L4IDe1Qm7GsCNp0I3osXoe9DJqtXJR+vOiXVK
1S8oGeDTnoOFIRdmpPyJliTp+cXRBIEN0S5OgW22pK90knPgZHfgLjA+L+00aHxc3g2qTOzOan7p
pGdkOKD/ONl9idOF4ya3Xyh50mBDdecwA9jv3Rcae6I+0JSJH4OEL8c2WkDaVblEBSetPBTAX4mw
UsTFIacJ528krgcBCcDNSigPB+RgyhwVhnUu+3NGvYqB3YnXWmJb42WBv0CUgZbHFnFHIGvaJCFJ
aGNwHJLaEwuGxvBgBUze84grO3+BgmO3qbkGjUte4wZqn/6m4xyfR9vR7+c6qVuvyWXMgMaNL6Ph
oe+gpuxqyn/7rnS2PUYv/AJx+56P9N24IV/2R2mbgeNnMS6k3A2zv5Zstw6hj6ExJFQURY/LV4FM
hdwjZn2nYCrT0YlIGXKKPyW/xteI0JRQp4VhPqXx8BlnqIiRZLGPVtTEILdpUiflzBrY26QL72Ow
MStnxMGfX3xBmSUCTeAVhhHm355lRBI5dn1Ky3B49YbLZ5HiwC17cuyzg8Cpm0VAQoxDVUR6WwWJ
FY3LAO2zTvyOxoKEr6pvSRQE+ojLhKI0IBAU1MotKu+9+Dk5aRCjKQclJy3sS0szEk6Y3nqkbeOM
jCwaWkBSYvNSLYpmhyfMSrbmuyb/c/8y0tWg3Bqmo8ZfBx9RfHh385MQIbPrjq38AX4VfUD+o6+J
4h+NyOqw/atN0sSwE/o2uEYJbE9hpRoByqNsH8F/tK1F3SCBQQk1kfwyqAseDVPasCKX8rmZCt6j
A1Ex/S3xWKsjaGEv1mnM8ySlcENYkgZqpV6nyoP/cHrjpQGlfN3VyQjJPKt/8NPl5pV3zffZqGto
eGb44dBp3LwsdWGH6gmu7UPJ76QKWNVtAMzJHykGVYIpFHdI7Brwvte2jbwIBTuhTGWW/NIo2eqX
ONwSTboeINqRJ/RHtN23+pCGBEFRIUDhtT3+1nvt0TFrXNMr9mYsmvZwD7U19WE5xy+vItrOZNai
T9la4/a1+WSdnsUnWBuQbFLoXAfJe82XyVg6fxtHkwOcWoWeRvWPN6S8JRE8577D2InkbKViSkGX
PDkbbzIKdH98WiZAX8vpYLjv7m5ZjLxVSGeAMmdmRiIovZwcyxsItECd4wb1RH9VijVVDuqeZ5B6
s2bFbom+JD1BiLfjMm5OQ/KFGKjwHczZtHjvOORwpd1lZS4YNiMFG+O5O7OcD2cSJik5ZbzVtnq3
iitP2TbX/M0lMHVY8DoOTkwhwfR+OagpSrpK59KRk4M7DiUGuUbcuGSRUUJJkNam4UTgh90i39VZ
ijSMRXcf4a3TfdNVQ0WSRQoP8PaIgpsTwEEkoXyJfEhI3iK3tHsYQxRdobzCbGXuwwVMzXzCtxay
+hdMcvCSvxuhWtINfbVE/B697DZpahHB8MvX+9hMXiLYR07rT99yR4SNlzn5mVcUiOYIr0kehKP6
C3AmZAtFuRI/UbT0DvW6HF/j3C/t+MFqF0+0bL+yVDcQIM1ZjHZUGAA3EyRjLODy8d4Y0qquVznt
QekCiiQ/69jC2RK2kqOsyumA33EFhkyYkwY+4uvb8OFrDGMIHShNGlwHYT2osoBLweW3kG7pwEij
BKl6h5qUMF1bsSNdh2oLeUMVCI+RMB8/kLKW4ll4ebyS3ZThO9Z7PBBEdavrsNuELM50YYqzfM+B
tyriVQU3yfFpBm8kFRKYKBwr0NCiErAY2JCu7Ln7YYHaAHWCri2Ffun7xzRahdUJ6oKqAhkWJAJz
8oqdREZ6T11uYiAZTBeHOGeLmCtQFIg6pJyQH5e05+p1LZRtLC0LehtfDtZ+Usj2GK1wc1FEpd7F
+g69HGnEgpHuyPmL2rV7Uoil4kRYlNmC+JPMK7Z4IcOvlHOJmG+8L7KbiFMyaR3TczWrz1b89G8B
aFxEfnAMFCQRo58xJ1UGcchkaQU+PdAT3iztSiCNT038GqVtcBiZS9EunA7IXcVNhWSJ12WpsSz4
DO1EsQI2JvRVYhMjzwd5KR1EJCVWl3T3yWULxoJiMUwWkn+o76QSyjy41t6IhlOtUUTzoxi2dczv
3Se8iEwlLbMgGUQ/yGRyALraC//q16f0qmj7oJp1VmKxemAkwGjwf6VU+Y7K6AQhRjIsGvT4T/rS
5P3ks+3msbDOoYN3xLq4SAOTz3HbYELhdKb0jy0eVn3KN7QDSIDES35ApnRS9hg61fOLLfDMTM3C
rowwGAjOXcmpE9KsvbydA7tdrC05kXQFKAi5IWHdWl/4VGjxxPsHGUzjbSxBfELynMV1/cmQ1GRP
4hCOrdPszO8yvczVBfkbbD9kEs/LlPBMZDh6faf5Wd5kR9DP6lg/J7Cio1gbL9OB9846SpT0nPx7
Lx8RBJOIDFzJGsobUW1pTj/ThwR905L0BHiEEJrYauMif12jesPFCg7WIO/ABcPEn+wmwAxvvrEd
Kk82ycMF7E0ZZeUtyVZ06/Ty2ic7Qio1N4WyLYaSPzOY4fYu+7+OcvbXFKPpYiSk+Mxr0XypvP7s
1hpIre713A24sBPn3fPFdU7HnQO26xerqFy1RCymEL5QYBRkF6dEw8y7JGD4re/NAUkCuxPErZlZ
8M7UJ1BJ9htCOgEYcC2+b7ymesY16SmIdHL/+DbzefbaBa99pR1FMg20j5wevW23Dw6xvOJThenD
wlUCgRl/mCujniuM1FOXB9U4anBSaEhlb5yq4C6TsM7tgOpjQvSuak2yFKZfBivy1CFrJ27vxWas
7wYEvki7X185AEGquzrMUBk9DPlIWGy6G/wHspZoUrJaS6Q5mF1A8jHbqL+KcdfklWgu1fLIc8zf
FUHGsLfoR52l3zJiweo2YTGm0+ARe2a06jjyXvzRf6qr9RdWc1BngkT4ATTagrWlhgoIvIMeh5h8
6GFJeFIcraKfbsldg1jHgusu6geAF346K1oVq+BZXdu/HlkMXw/2gZ8OofmDkZFlvP7iD3pT5hnY
8Zp5+ADNBbZ7kukIhxRWHOx4KubdZgH+3r5wwNMbRErgqh7xfdBSgok0aRaTgHbPNACVjVqfXhV/
DR9VXGvNAXWltgeX+3eNnhEptrHmpDTgNH3lGuuExFXbNv9rrtkD4VuV/1Zs4tpAFnSOjQnrj4t0
nVz2zoN8yH8xmJWE+cyaNf4v9BHghfy8tTvJpe7GUVoxIb+eiOCIdKI1ic2ePV2Ovowj4S/ULL8X
HXk5gUtpV01OMEgRZ16W4DqyltQsxr0xn6ZnzDSW598TjJQ86WBQveDgCIaDZl5uhznCLmQJyxoX
kmdaD51ACiANmrWwmOUPFCuQ0YbljMwdOevvTJlGBeppFEQZT/WTGdJHUF2u3v3sV/nm7zMcsj9s
B4z/RBm/UcJt2l+qvOpzdNebCT1s4cmgw/6K4mnyhuOI/BALekA8+al9yT+R9ZGTIzFJdEI7+eC5
IlsuX3GE98dbOitOXLdMXNwZI57/c/kpjMQwLTT6ISlN6EhmnR6PZIPsVD+H15giDxoHHQzLtVMa
H8kGstPR19lXyie2JFPUoLTBo/MFww+rAwQs6ZZht+9L1yLuYnhQ3qDRaZgqRO5ht0WjyMxczKvX
T1KtcCbjSCT6fmG+23ljgVN+UJ9FYS8ffGgbqw4LTzmvco9KQfRs0TO6ZILT/qn1HQFpdycSVzv6
+/SEKnOpHPhW1zQ3HdBmATNJCZZaB5dB5D+4TvhmmlWEnYbkmv8JxTQJ5x9mR8vk6vVLynC75qk+
yXtkQSoY7rgAldeAMXtw+SmQX0EN90CJ8L7gi8O9So2k1DHxVwBPd25sHAekxCdEu+rf4bikraHh
m34ti8XwJMLHOJYb1OgoQpbi0rwURKk9m5V5Dh8cP2P30TzqC0DzeIXwhz/ieFljg+gkG7SD5XDK
6qW4gVUf82/lZfjq3yBlc/9ZkmvI9v4FiGX8EUiCs4vI5G3/kTnGil9U0GMOZ+nvdcGIN+XSe8jX
oKy564Wv9x2ULWVa11lBSNCL7Fw9JDEEIt1QmErtdtHcKG9fZf5R+1a+Y0ZRNLoWVC140MHPTE85
5Ybzk84+La91ePM4Ulftyza2GaTQOqWrgOk6Qpl56o/yoYs9ffODB5Hjkbz7uf6pLqMlsDCeF0da
tBoXCUmRDeY2SAjJ0Z/CPKNJb85WdEyo5yDqAOuI/fJPxF9C+6L07kDy3RvWApHucIdn3i5+BU/Z
sbQYjrqnr3zFkSiv6QD9xQG/AgnlU3Ze6E/UNZfqaNM48bId6gtgjmDyeqe2q5u1JZCUeZFQSfxJ
a97D955nZlP/aE7eLrIZfzsa7JdID0lmkPK1w4WEBnbFSnSHiEZPpfHigL54RbclcYZKAptZezO8
3G6PHI5kFG/SdfEDVfhtr0B52+FmdKj6h+/iyNC7I7sCPjk1DkrPhD4br8YfZiAWhgJ5A6P0r04I
61eJ6rtAH7WDxqyHNajy+4LADQP+TypvNQArHu1HdhoNgmQ/8mBNehW4dpwuK9FBsdPTGdnXiDrv
Un8cZQxAdLb5x4JVLB62ekiqve9WhK9tVMxQyCiN+qpB4Yl7WXgAARk/BUksPWRBrp1i65wbhH8M
DEDVCeiOeT5TsBuUX8MU3cLG39inyRDhxHss5T1T/A9Zk7x+BiNSz2oyed+mcoQj740fUsrsjl6y
RABNLOwcKyKRXN7oUC4guy+c2zUi36WwwupDPBPVPcpSAwolgYIt0A5lULhFkK5OCnakhUAqx2yx
CLHydIsiWrDLcQZyc8GkbZMVsB8QEohDxXHBGkD8xUSChQuAWCTIRMCcxHXZ4HDyGmKnX9gDWAs3
FKKTDEDPAR1dSKHUJX22zeCRJ6JoO0auPpy0bSQ22CmKV5oAEWfTikxYvWl8t5ljHS3RY8/XdTw2
IKLYwBf+J7CXzMellJ4AiJFPcy5vXq0e0vhIyh334dvVEzcPnfIib+qIHXvDIhl/jUCv5HwaZ5YS
hAUkYJXvXWM6VMzAdZi+3SGEHEaio7Ce/iPpvHYbx7Io+kUEmMOrRFI5S7akF8Iu28w58+tnsQfT
wDQa3VUuibz3hL3X3uL794efgq9c2/j+XhqZXqqTEwVkVNAyyU6BEcRkY292fwqvQPWpxIiXxWeZ
P0v1NLK7AM6n1piRFsN7T1E4buITGGjmBXc24T2q3xsqB1/YIwBsvRcwMl1bFQ/5ux4/BO2sf2KO
2HcsE2CNIjOVXUInZFjbExgTZIghSxUeKDQf0xp2J/7cGXwwOxr80JawvvKRSWDoF9GFOfrQ3XHB
jDm+7DkfOQo3/p09mPjtEe7uDr8iDvI1YALVpYJDklaB9z5rSIR51U1upBH+8LKSdrOMESs59wBu
RZdJkuQfGBeOwaq5xk/kPf/y+FNG3mUs++Gt+A9Agyk0b39ZN1tMkd2F0AZB2tGFsWnRkSB+8Awz
oF5yvluwALbTL38K+psEw/xSd5ixzfXvqUr24dVTXcNz8VvJ0x4ELX8/UqoiS8HStEBnhXiwsr+i
xQuGjcEPfioZGwbKtfrHTBewMGIj9CoM+DOGT5segC+6l+AkJ/bUsJfA1XqN4iPY0MEAAfxhdE5N
jswhCH774JUEvxKWIywnDzymI3hO/RrwcuZ7GFj8mKRSk2Q6AP+1G2PDdVOjSrChzZq6zYEnfrKa
u/WkdgdOcdTXSjJH6an6FiVKmcMj2Fa/dcHw76RPu7BZa9qT9yMDJQmpdtzTtZNIYZ1GMG0Eujfn
HO7PAFeTewdekq2vJMA0XxYraJCFSwO/4BfioXqrXxl4Ef38ms7mg/uKigm9Turyjo5bC7k12gJA
sQbfAnat5XRmA16+MhZfnY36QGqWOavmBREKa87gJRgcdlv8MN+c4xY2AHOF9UXGXZlx/7plcRw0
Th+ICpVT2PJRJ7qAIegeYlCEJQG0Q7wIAXCSk4Ci5gjMlNbK2OO08j/pUer5ZxCjm9gTV4RYEKE1
0XkYYowlC5YQglvsaFxbXx2G+JyVankfUX1428ZYP5ON9s8MgFTv0g9Zu8jvAe+eAfACWxmpdbON
nkfEyh5SR4+6HllvE6bsS2Sh3LSXP6JPXoZ/WB+BUGcaTYCbkWn26lhb8P0CwThXxJrcUDxRGnqr
8vr2j8N49Jn2MCdeBA2sYMCeGB4YXGF/wjz4nk4Uwxy70ZEkEx338K1L3G68hcFFMzc9C3YTk5Td
CWtjX9kRpwK2m3hd2SmVKWBvnaGi/qiyxyRcS0QfnJMOSiKRSsOFVK90Kz4zHgqwX9a2wRV5Gakp
FDgDtCaJ3b2Y+5CLiC2ChHlCQQe7QW27REtSGZt+jR6l/KTEH//qL+9BRkfpsBXlzjVXBkNWjIp/
Mue++m94EqiDNiXjYVyp/JodiiHiStcyd7VrsH0gs02F4LeA1flnJMuCob9jneQQhgSKSkg8x36F
ybziWYTXSjnQ06kxVLRz/LbeSRQPKu6stvhhq0awIjEN8RKQwL/prv/JpL5orqRAzWA2h+OS/t71
pByuj5OLd0kAZT85zbxtCO+8LwamA4YI+TaK0K3b5kXnjV0eINe5/jdE3iPhwcmzZJBTg5fuf/Pf
9BC/abgBdCmICdHloTEQL+mXdE/hff6g9ScFlJERPTkTi9JfhICpV8zpmLo7yL7M5fgzoqX1UB04
2k71yeJaqcbTJAC+Jdis+kmwfdylZC9nK8laRJi+8dlgyfhldcVxNrkd6iueh6vpHzLy6nlaBZLf
mM3bYwmpJtwLa58NjBY8OoZ8HcseXjMJNNjK39bziAE1+5z6MezfPKDKvn4EqMYeSH9ftbVlJ0Q2
2rraeXOF7DuRDRJ2Izg5Srpzui1uia3CJCbFAjENYDT/XF7La8tiP0AWC/DFjl5yyY394RPBdDS8
B1Ht2HkZ4SbbaNwF3ar+0p6xjnZi7XvH9EtG//qPs5l4Afw0C0Vg4HdQTryOaD4YDizav/wDSWC2
0bfpsY836BqI0bH+iSrprksg1xZjxq3IJ3jWV0V+GtyECZEzp8tghllw3pJfzw0N163hO/YOA3rv
pcoro64A1ePsV1e8MI4yuta/iAlDgfsehvS/6el/sUXR4IwtOwZL/FLPkCE0sRyOfzRODVZg4T3X
AgP/svZN6AVhHFyl/a4S4m2q4k4tEkfEJouRK4yWZf+vIJWqBPeSlYiqTSdUn0MUwo/LPkIFgBw6
d9YaLrMjmRa7bqEXXXLOmcTMlhrHp9f++MM8iqt3JSbiSGBQm2+1GEi9skl5fbIV3vaT6bLRRkgv
7hQGMjNT7WQhxHmxCIwnwJ2H2nAbPtoQ3WXwKT3To1Svig4rAQyeawBYJECy/UO+sqUAPNzU7Rk1
QTmu/ZsKQoYxy5WEdYSJhgKx9MjpXxs3sG7BT62sJ0owfKH9muJdERbM3Dlfo+8JkKj6BXsCdp5A
gDULaF5tyxV+tI0+rpvpXOPGr5ZJ5MjZOk0uwh3adkgmJjslQjPyNRexTfJKgc5sLVMCTlpBU7ZS
CJ8jY1GXHqOBm+yh+0AHtXM8/iuFHdnuPj/wQhDQteNy22kRTlenvYFNtDnLKXEBN8LE5u+9cENu
ZBA4Bl/sDyvoPNxDssG48vA77v5l8iLtRmiXSX4ASlW3e4losfxIAqJ+Cbh06SCkLd++oMyV2I83
IkeGqML+g670Lk+LEUf/v5+IH4F5CImleB0X2PUGO+HWpDdAMFX8a/xtSVb9Jeocfi4+QebRjF+5
HvoK9ju6FO5TAhf/bhSxnyWrZk7pkZp8FQDwnBVRC0CW2Zap3qXquDhXKZm4UOuilXQSL3h+0JFa
P8K62YfhQb8Q4UjR1q3laq8SyQUA5K+BYniNkPUQR4p6Q7ubjtq60YNcSxN96Cp18SUceXPgpm1k
qnIslIBhEPjjLTlUZKCydjqGLAYWdrGXYWdsjDsvxsMwzhT5pWVPEWPxVb/Y8eMEPxyUvezymaKp
wWO3nHJ3goX919xHuLbAhW/IKhGGkDrtDivwWsq5sDkEqn9TD5U92KM8FtGSNjgJVv5Vw9rXXwm8
QGUqr0T6tJfK1EXic0dGVJF3ue5NPMLvHvEgypWnIXHb2GjdRpfVcaI6Xrgeo0vDXtT20RJoIRhR
t7+0pYPxM3saxka+AOJkDYXsTCGN4NKKd9+wMwFJwaLRMA7eEuEC8BTT5uA7GLdPNezO6tZpn9ZZ
ZsMQccLI5o7DhkCHcbEbJLcB2MR2IyWtp0F5kG/jzzF1BLYaPJGFteGojD22NpzyC+zcOJ57PEWQ
PxzvjWb51qGBDotPOoUAb5cznTkxOt8GIE6InCW6HeNLlrYLwwPYgcOcnSG7pkP17JkInvgME8rX
RXqA3AIZldNSbR/8nhWcpaXaf4+MOTY6lru3IqEeWfAPOA7jcKMNuwiWGB5u8l4b8kVWBmnKqMvg
ZDDQpXCI2706MiihQpzW1Hz8I7ZH5oIsm4cubamVDlO4UjYsjf1FOdnWSz5gxG53behALTwOJ7LQ
LG7cucHAYJcAoPoaR1S/SCHQhrjKv/YyHipoNhvE4awz8KNTZOypcAG8SbsSyuxW7+9depAon0O7
OGN664szXDnvkOZHVPUV+JSbd+bFNzIoyszbbU28+taOsCzYEg2ydn+n/8rxsWKkfY+6J3J6Mfqx
yLeUD5bMWIGdYkr1ojxboE/Y3Xwb7Tn2J6iffyAeh+8ovnMXKTud3KoZH7mBQufRcMqzPhyhBA91
pjkVHs2RlSoQjDKylemozcuU5tmiB4xn0B/IZQuCAhZ7wPfEQvHNZjjnAspduTGO4l/W1auex144
d55J7ISxtkDBJh7YQn4y9ZfDvhSclKdYA8o/C9f3XSRAde9YiZU8W+xZQKuStpsXxwAIWSmBPsga
O6ru4ZH1TrWO+XfCFgEMnn4xXUUhUx3vUNnWjU7J6D5bcdXgG6jCt3kIxYNsxuv5DUGk2E+l00l/
MQ/bVHDkJL8jaEgeCOXNIzPJN3+6TgHqJInpwhYpSUJeLKzScyawJRR3ORWnMZwtA/8SqJvG//Fi
ImhwWwioqqpbKCiOCCKMQvoj7fx9rRc2fFeju3Q9UWT76RV0jHbIefW3LWdl3/2kykYUvyTxAykv
ixmUy0Df+LgYVHtbM12hk5HRJmbnpFk10Hf87pjo8obsYhu14MbKXPwdncxPoUS3WgnthM4pFU1X
LN0c1Yxo3kIAcgG0Iekv44tV0RCFZoPrWbY1Xp6SCmqbvucvNzNJKJmRrgvia5tf37hEQHnpcZYS
SheQamgkpnPVXA3rzNpYlZeA4SE+mSXJATAYnGqwGYimLhVCxwgMHkKuCWeCHLxDAletQzDJ/NBc
hektR2DTQlk5B9XaZDsrO3mwGdTHVOJG7NpNMlLNooto3Cm799ZzUnmaGS3pyAnkNrtNPfBDHeWf
hxKryvcD72+Nj6Qg0wHjidJs877bhSxN5vYbPVxAmS/FEqI3YOXFhJ+QotUynaz2Vq1/4BTf+Mlt
aMalqsV/Ka1PHnOkoLuRpdj1UeHoFxGjci3NidkND52P4lC4CV7wl5UXoxlcs5ytqdBUZLx0jJkj
FXUrsRzZywJAh9MoM9Z1G7qmmPG0eOTyaQtJLz8EWd6EVWcnzygJ3DT+6/JLZXxZvn8WwF+lZsQ8
K0du1/M6ExCEBBQ+i2AdTYXFq4ryVodncZr+Gxw/NY+NZHvwNBke9irElnq32pfFVDW+AN5loqJ8
JhKKpByzHZGjiUQ1Y5j2oNGpp0RrEB2dkpWTb1Se2lya5QSfxE7KDJeTYVt/M2zwVBrO3CbTIjn8
MV4zLjF6m2wvgwE0sy3zK9Cbgv+TcLcQdorVTaieIbcH3aUlbIXT+Bfrz9lFPaLjB2jVEDVEHV7z
sacwAk1hXxCMNhSw45JfozpJyC3Cc++/gkMk4qCU177qhj5AI5oqXQbLDSZF7d0OFaV2VzZG5k7R
d86NbQpsskhBlgj0Cj806tkB6pjOcLMjxTWLx20xPTUuMAG2A68NYWhcvMGBDTRiF3aug/BbxvGq
ULSFJobw6RYh8V7RRy9a/M4BS6QX3DUVxgqRKbZAQqiokT4j3/RjkX9p2lLoL3q6GU6I7oBmc2f0
aBnUczv86zV+mw+lE7EXPQMEOpJ6rAHT17eAXVLHeNJkcqT4W6ElM0iAHh8dxRh+fToL0LAekVAs
OcUM3qVz7gP8oaZDvZtBVO+ya91/6CXqgBKZkRqsyIIgCjk2kYczC8TNpFPOJpcy7rm8bZ+0+fRi
INRFr0U/zkg2exj0/dqRyA3ii2fCfr4POGm6X2j2bshmd0QqZaPcgeNNP+lxdQv83a4hhz3b6/pl
UD6jh6lh2sPNGLyUfpNmh3z8gVaBV0SUN+CcDWOP3kTWt9Wh5GI2zmIM74G7l9gtHh4UcjQ+6Dsu
c6eMqttNnjGqBH3T4eBnJMvOBWwuqdQXCjgosPCDP40NE5GpO/CyobXf+S7cFeUgnTvu+eN0ZtIw
kQYjUb9ThzcmK3llncIfYsyTXlTJCdNVQCPYjUdlpGgCX82UEGc9Ep2JBAW78dfWHTWuz8AmoOWZ
+AA4vkHjAeUt4RQhv0R9B/IX+7wW7iPmzqRQdB+CGyG2QWsg70X+TCa+wo+xc9HzHkRGB8Gm+NfG
h8r4MELHkH6zeb6owGIGva6Op4ASgdO0olViUFccfWNnzPOg9hqXZxGeVL5qp5WXfYsQL0iE2lBq
YbvruQCDwwwZtUYGTfwX6MJh4A6pyxXeiDaONS4rBDfTzQdKPNXrAo6DwtQZnQxFdLeIjwk6aITf
cF9G6jIGDa0/kJ3G0jABDc+IziL+c0fhJ5wI+6QAFpqVNrG6fA4tRgt9jQx+eEshmUFsQuQ/FbmN
j8rGlNhRMPBxvXRkKQZNGmkwKYEiA7XYD1bVsyJXp67cCd1xnR/F7pE029RghcHsmhA8kU9e5ZiN
a2gDlIKk9FiojGsNX5qMkIm1GQMYS8ckvg1qJEHH4sfbSsG3DtyPAhIJBt5MHZenAadm2FVQLKua
nTv7dUklryn76cxH4CFjQ18gWsdhog7b5jxUaJbrz+I2xjvGJeWzgR7pJmRsUbUAJYb24K+n/kfI
ajfhPfTacuUT3BCwQuYQZ6DBA3RgXd9/JDMVtj0naL93WAlba9/5747cH3FAnbTUzDnKmbmvfzS3
+dWYkULCDXsWq/IWTEfI24h0SuS1gD94Npgiq+rdHGwfOdZVRVeQySAvuJDXzLHk5p/66E6V/G3h
GVEvgr5iAoJMQdopIg/LLkKA2pB7VS1YpSiMRCMC6KFdcCU34rWJTp3B6amChATHBrV2/IemmhfI
2kvfivgd/qbwPR31PqU7/qwxR2X2hYaavK5CxjzMNoDpGaKeBH7phxxs1KRlfHqftE1qiBh8lgLw
CEghonpDq8Zey6+p0eIfuXeQExs18p17Ea1j1bGizxxVJNRLahRvWgR4HBBM6c5MxPBp64sZoR/p
65ZTdzsQotoyD+a+dzWUE9NK01Y5IswOkEnl6OVRardBgeHyWgjbSPmQ55e4w0XA5a61dHTSXQch
UTb5qhnPHE5g6CdkJh5La/WaSw+v+GSVYSQDpR2qfYETt8aobf0GwUPPjpEMDvidmd95+VGjw/Lm
Ly3/VWQ7gGra7mdA1XBgwqUg34uxbcQrEqNZfRtI2K09Wr9JeGnxUkL0l4FLp2+/ZG7IoAj/SsU3
2Bhvodklg1snrLMYMcgrQ9kPDDDniCuE5kXnmgraXRrpDz34K5OVNf168S6xIPYfeeVIE6zql2mc
o45BYo9jhcLgpA8XbVfLGx95XWfL7cmQHwN8DPOXUYNDY8EjM21UZ5TWyp4jz1R2+aVHXaNEy/5R
dMfMfDcgLnSbj6U86gh99ozQpPco3PTuWoNJGWL8mThwsMS/DXYOoFqTtSytCK/ObCTLLLTRsJoL
DHvoAFMWe3kN5vuRKis/wL5BYMFK3Y4Tka/SvEBIs5U17srhYQG83jLBxHPgZuKR7otZLeM8k5cE
z4R30pW7wvCWq+2kQnNSpltW3eWl20BPlw68c6zRpE8DbsqSzvQPw3EdHtTgoI+Ptv5XWCybtjJd
5xAb5EBtfVStf4bxTTJ0KJyHfwYKExijIA6RuaIAV5mNPlQfR/Y1PEKRthZs3cLmShpZ17DBY8D2
YUhnub1i0+CzDOR9z2hrPogLvAcmuuadh4rchHyLQIeNimvVW4NzFuxE5qQIoFiNlpMj1JtYtyl9
Cs9W7MRbNCeiBdT5Ar++vQvRlut63Z0Y/TkgkMB97pLTFdOz4eTWXoNWZuyUZO/TRDsRKR7cX9wN
Y/MPQ7iYbLFeFxhTy6uQuoMq2QmuXfj/aLp3TWCn5U9wjz0aNhpYX7ix81FgmR0oPOYkEvfOhTNq
Ny+4BESIfQR0BmvGk+r0HtBy9MAXaZJX+WVgG+fQt+452ASESsGy/FAZ3D4PVGxYzweystDs5nSA
pxYRnPLn0T1K9VNlmTZg1+2aLRAkJ0RCUrSEhNL8L+nfm+lIBytwvHqVK+JSg8+IlGr+dhScO5gs
CACN21ev3BDkmMgX2Gah2c/7e6WdIlJfGAjt5ByTfXWzOBTZ7T20fcKAltuosJaKtalHETKLU1VO
pn4X3gXJ3VqQF8KzvRriQkJX085HrY/5CQnyJXWox6XFicsQX5/I0L7d8qr49w5w1A3ZnYPjh4jk
hhnlGhdRsRQ++9X4AfZBtqOz+se4u6xiIGN/fMEFWXA8D/wv1S7CgiSlDZ992LhC+FUeY+2eBk/J
+5bRalMheHzJlA9kvZrr3VC+fPOpzdCU0bKLDY6iaAP/3RHZmm2Y1gz1mu2fuhxo/hlolGsWFwNT
m1RHBY4/8axmK5lW7KxTf+Kitqc7h6eKVRl5k9wumuqUKFitGd7sTZHjN575yLtqg2ufW4ofGTUa
3fG44IZyY2tpGGtcTD0isHTLYmOqDkKzIfBlwXseIDp6EmcrHN88lbmyAueRxY/hjlutfLdXhkfP
hl/0Ciz4hO/Rh9BnbnLTZm1Lx5FYayIv93ANnknwxcPYCY90eJjjI7vXH4mAJYFhJs+NB88Xbi5d
XfymjACb5uc7KpOyh6wWIKDD7oLteNdODv18Cak5ugoGw8BDZc1xjtGPVl0YuWftjgxVUdmma3KH
kO/g+Llh2Yp3jCujswC0TXa6U2AczC+IiizRCsVukA8sMDJqrvc32LzBwq3QfssqhG//T0tpHOj3
R57tZwoUb5LORlfaDNd5BwKHc0yRz4NHZq6dtEQc7MbSJaNx4lmkONKmoym/yN/OeKBZ31KdevV3
4a9ibicEEiNMcaoQa0VZV4M9rfMtqiUkkkm8ZyzdfxSM2EgrWr13avxZMTDyNLdS/gKfImGCYTvv
Sge0LoqGYm3dgs2z+yMT7GxTN/v4qOj/QJEt1HlgwO8I4kFBjVnCg9RYx2aOvoKFUD+9OOUQ3XE3
cwj4AL09BG9BTEg1WaDryPuqiOWeR1KydyNaHPDdcfzQ4rfGWc567hK4NREIwkfLjnQ94HpE6Se5
lrwmsGSoVjnvvvVRJRe22+8xv/6338MWFl+KW5cyYKd5C7eGt1Hlw4iNtQnnfCMPlR4ORvFdT8xY
cU1iIHuCihDTXd43K06kDnET/Wq47JOzIoKs++v7V2Xddebekd07JcOd7lptOu3DEG+eiA34nM+T
dO0j0CicbqRK6OBPGs42hiQkB2jfU4Mz1DW32nzMM7NegEmkAI7gFSH7oRG+ojpgdFr5u+LO/8fw
RExb2ZXEhAcrcWkG246b3nqTrqaiQV0JI28unqeV+dsAHrHzIxZXRtU2hxlbxwrc8p6SgZ3U0np6
W/2LoFbiWSWmoi+s7hKUqLVgcj4euIcn+NoNdFaFinbpo8KKMW4L31m3Nbtvv/mocTXPscvfjbnw
t2buMiKlFGMkNU2f7HZLZaAKsiPGpyordzxj/MaTK+nX2nex9KTqS+72xVmFHBvDy6iMH0AvEk+y
rpsAwti1ZU6BEsl6z3fPWsWAfG+IpQjaDaVNl7qS8a/lKxyN3eHNXo4vbcXrXMeffOLzpaf/cmar
bDzI/MxEW9M2MwxT/GnVXYbiJCFUyXADNCK+pbC/2SiImY3bgGiPE5gYewY7jv8ukGLgTbB7xGFY
k4WlaSOATXpXWkPhTGQGfJc24Wr2NpTp9QTpBJlpVW1Ji6hafCqct3mKnhKLuesRkvnMp7dcEPJx
8uS7ZBjQJk5+eBiQTIGAEiAaQUxEqiRUdx3KTXHq8Pj490ndzw+UzASI+necv1mfWRnr348TY1Kj
xLcBOkymu6d3ZxVpcofASdqNH/NTzdA/pSv4GyQCQ4J+SbxLGhQ7Denaw4w+q/htsY9hrpNC7mEL
xIo2JF4Kl01+7AVKdUzh5atA3Bi/1QmW7SL60f9S4oqmm46eXY9/PQJxXo1woSwXvyZeFz+pbD+/
McjSDYpc/hMf8noLvfrRmJs0ImmW0ZpkgN+G1cwW7Cu+MKEumdJaR+8n+saaGaHkggpFUHRG/uG/
ipmkkW70n77pFpJy4OWrCsyT66H7ib0r/lslfo4CWDrY+btemaMEUcpoB6m86SG5m0vPu47EyIS0
J8xk9O1Enl9r5+MW02zHkc4UR+HeThJU52//LSXkuPUONfeE6bmw4wvlBYNnuXx0vFPx8CJVeP5P
qPkB7hhnHbkMWdJhbbczMkz74B+QfKzj85ZJpcT5gDwjfYjzs601N534rlg+tN01XMtcyqycXS9c
ivGKDe/ydFfApOM0X3JPU4mm8Sf0/OBmfnFwB/6ukW0mpWDJH9kzOLdkQ9npgRYhzOy3AjVkkSIC
+jP1neI+2WeJ2Lg5vmOYBJNL1cVpTg/HEoR4CISisC/YDwA8J058qROtA2+DXoyh36VwZwWAUGxL
EXM/cqbNLE7gRWLNNq2KlnXXoeEmMpA/VzD9TLvDiAzOk65GstxyxUnwAsJqxS9fdNrpNSdIPtDL
BNGXFe+TEUPFJXq1pAhf44BIEozTzDdaaHvvNLPN6d5taBZ44ht4FObWkw9S74bBpqMIYSRI3IN0
5Ib1pnslEaPwORE3sOzo4/2PFDixPiwVdJT6qVxxZpZI62VlFz39WUprk050CPWbzsAibRYi6cY+
AlHeP4bVqr8x4VEa/2Ie3FSgcQ/47W7lBebScLEI7VPWWXsWcNzRflOIgqnjvNK59DctbiMfN8mS
l7+yNpoi0eDu5S8qiZiGEEj1hJkLegm5JC8roKFwtGdGeEC8KdlwHcJ1VR10Ami7rd/uG2tzOGAL
tlPp4B1ipsNPTlV2cy5NQrEJfoqJfDE3ajY6JVbGsEn8G0CxC+dMQfdqTy1pOMxB0UpvE/1qGjZl
VzQXFG3ujL8aSYvp0xJ2FFcoZrISHwHKDXZ6g2hhaFl1aFdjPEA02H/mlvsoEG+muK7LveKtfOgl
7Xy5tOOXhxNIOE7EbNQuO2FphYNSGne5dFANO8b/PDqxcg8oiNnCfHoNcDW6ug86EQ67IkSHuNWr
R5o4CE3Ecqdnt6S+GOZ3LNzkeasCHzfn12STrWyH+OojsC3vLTGCMoJ1ylmmLCYsxphzF0l5f4qA
G7lZsRHaW44YWQ+f1rTjm6+g6qSEXfCENwZev/IkoN6Yf+Ga+zgE/2YFtDlm+62rdyQ7DJWCH2pb
i+zaZb6V9TPRay2Cytg2mrUPS0NX+PiXkbkN49/At03BqT8MTJnJ5yQSnwXMHOUe6SnaVqdDBWbp
xCSUPGvax4BTfbJhHvaPMbnFRwo1QXVEiYE0Z6eGzY9ukLGdRxE3d07el2Wsk5jUXhYiVaksE4vf
v3t0EyBMlKrMxpNbBUabjou0NwlvouQW8b5rZIL+IDyShEcWn3QeneAnCFsKNvRDxpMaxMOIbeSv
un+U1GbCvIYZbqpVLxNClw2CNqLwSpOYC05LsUfx54sb/jjpPN4VY2QEHOgsIQXcLFQqyj4uUedx
uRrQOgoYePKd9asaMNHuyEeF1iKj/st/S8hbHYbJipTUoTzoWbOfahVzOrsNhMTkJsU1Ec7zSpjn
3pgYLIPZLpdv4Ynsx/wuGCpRUxYdbGykyrVjyZXT+Pzp8aKgTpZkhk6EGA1Ee2cwXC0usnnWyJ+b
JboQfEX0YlXCceMB6fkLYSfBN7OwGcfzWcfGW8Vn4Pv3uVQyF+Eq/K2oBmIHPDOSU50B3UalvmQw
pem88MFq8r97r1jOr3XfkwxAYdtdTcD0TMupyFhoIx9GJu5E1cuXNiUDEu8zjljj2EiGCHSLmQDC
hMLFypCkyC+lvJIRThbSkWFfOlx6lfHsIvgnd1cmoAarVJfkp+QnCuyk33D+8mLlNNK88z50RHQV
xtL4NI7qRkIv7L8HPBX10oivSbcrE/LtSD5XWIqeige85GInM44eHx0MxdLl2Z0XFDBAUWwWbBIg
I6OqWWnZoQ2eYvcWCUaeIZsk3FnJxo/o1B0tfBEd7PGOAFOtbdjJzJ+pdHqUE4kBAED/iwxMDEv4
HllO2oFwC8Obqd5HTOkWFoyNUV/icudhezR+6xFS1bmRzgpTR8ST4PrQl5VOweq8R77BD1SQAVCT
kjTiA+tgVuyYsU3TLhiOjbVmp23ippWXWuBWFhkmbVAt/YgZtCSJBv5JjNbfYX0eJwiTnOrrEk2N
Nt46GkfhVJbndnz40jocQGU5dJMqTd1LYwC/4RBtaJikTYo8xZtWqPsEJUbGCjhCRAS+E0v8HEzt
3xzNHB/ttykdqh+ukohxMPJgNjjrgtpPEw7tFxKh8kjDXiOC/ySJTIXScmGi5g+2qD+91JncSDgw
UUtennAEjCf/VdaqLqBysIFBoMWEQ96ijpxcA7oe/kPNadSPWdDA+1XASSTYlEGTO7gMQylmAtYd
lvLrfzFhpplmlmJNUPUZ0KFmUp5l8z3X6EsjuFL6dXb7QVmVrPnk88OgrOFJMNjLh4VPNTnQYmcr
Nb116r7lvdLZo/T8uBfzt73o4xfXXEm3VfDlV/eUvIP507tb2hq4yfgwUFbitMiln8B39X/1K14l
dmg5Avebts+MH3pJGrV0rU94KU4dit/wyySpZFpyfDLrkljr8JObOzX9TOuPk4QaBr70oh3CtWKu
ma0U/tHiSfs2UZ5KJcIeCsVNdGb8zogN8zvbFFREGxmUZacQy4r0hu9+/CpSVxcPJtkv7EH45oeB
QIV6LfoXiLZnbzvof56A6t/hr5IxIueu1QduIBwon8fU/+z13YQ5F/8N5bdxqiHhIzvhZbLLC0ea
c/JQ7F0xH8zaSg1IokiPIILK39R4hfGMkA3XzsMTcTPI8CEWDRxhzjr8uKMFr0++zLc9E0XlZ0DY
MyGZZMPNfTUOD6le5+VZQtOe1z80X4L13dESSFyVpQyMYMdsuQHbtrM4Sz2CfOIN1/GbgYCATD/Z
8KIgXthxOah42Kp6w1ieoSezV/48I+bg7sFhbvChYHd99MgCzZtcXUUZkpUPm7t/d4PL1jXB/a46
RrUexPOMTcOLOTKH54JZV8toSyr51N9k4PGwLojK+yV0owr4U2FXI3NrnO25Su6GrK2NVwjJgbWq
30DfFFnx90CTTyHxmtiBzepW/OJCVnXYXzysO4bqNW+L+ClTwpxK4yRE/b4m5Jwd8Koese677KwF
jAPTk6gvGESkg+Aa4hrCfjauYu00ZFdDW15oSBpbLBjcLPGB89cIz3srLmqc4G/kh+9cvKan6OIj
hQ3YteKvFkmwQh4tqqfK5+26BsGaXPh1THr2Uv8c3l14AQQfNzu9/LThGPzW3wOpgX+0eFQgyb6x
Sa1dEsJbc4m5wiZm1Vv8/om7n3H3wDZSYmH+VdgVP7iFWfAsoco7r9l8GTh4Irj7GsbF/RqU3z7K
4aW72b+c4MX/+7IOW7ynM+w2Bv+9Nl4IUcAAGgjj9JR1KL0+lHtWw4jLBSaKxC7wOzFpNNhr41CG
Ss7HVNL+MAH071hEutxZIp5xfWBOPC+kIawCQBwfUvQzaSSVIE+wpXo7qRhknLzdqSGtIvEADURj
fhGW/YTbp1gNBoIdSW8j/eS77o7/BZz2MNk+Rxa/lrdG8tRq8wiPagaKC5RHMlf+Cu04iojshwsM
w3y6ssTjks/h2GG/3Hm0dusaLxEqNcJCROElGtsoPkfCH4KO4Yf/zFKPKMRvPTmhKvxzmy0/8+Ex
Oo077FINPsFi3/xyYLMuiVfRdmkBbpHO+FwerDabObF6pX4PD5amNM0SZill1Qhkolb7SWeNndxj
+gFyThAzJEdv+hVZsr0p+zX3ZP6PpDNbblTLtugXEUErwavoQaiXZftFYTttEKIVPV9fg1O36lY6
bGdaRrD32mvNOSZmjGEd4zValKXZlttS6EPkfWPJ+x7mZ156/fx4/DAd2+HH3NWHEvIiKZfaoYND
/liSl56H0cbnLZ+Q8gIvmE75Nw9Ne33U/ppAtrfhRztmZHTR+sPSDsjfyENUjGi+RyLpe35ZZv9U
DRAlp7ccJwXxSFQbf9rMGCA29dnJcQWkW7QNBHo8flA1PvZjAySaHhOJGhaR1b2r/qjVBb2Efd9r
tCJReISdsrh0GnVv+Chy/MYjz4bWJactFqSA6o53dD0uAX2xhj7NEV6gc0w4A8DCkLEBBhgXRr36
nwVYsDHl09xumf5LNjkaOhGxoOCwG3Sz9eCkSo1GTMUXCog1UCQG+KOpp84EFd4mG47zvIXzOP6Z
4RqWXsWtKJ8GZqOE3zAppcm0ey46VRRqI6Z4aR2c2Po/H7aiOw9ymtaTuT5OpKwZ5gRXT+GwL0Eq
l7lH1EA2/DK7lv/EbcKWdqEhpFqLsdSgzyjcGAiXH/yi/BiqLbIx1pWDHOSLmWSzkPMhoyADpP0E
Vn0D66QhQLsMXohtMbz8zZCy223eksi4hMWDG+rQhxlEhgmdw/XiUSTWRWoPastw7FQwWFA9gWUM
6h5r0kOyYESXupsvWBdEbf4KIspegPaJtguv3bB9RglFSrNx+sNTCtZIMN7bf+zCdKArD5rKazyN
3AiAFmuc2H1qc7hkGJEgdwR0hxhjIz63em0vNCXJpj/JBqog330RlrORT8pzKwScYb9LOAVPDVk3
qeNWjPieKKV5SwRTXfgSSyOEkSWaBBfKqB7iJ4Ny3LaCTBeXplwFNWXGNI04D2AQR/bib9av+UT4
kMV/EVNnDzLyhM2i330hB8uX/S2LKOtZk5BxF0jTxbfC+O3wWKBSo3hdE5AOPpsTccIKq9xWV/4Z
DhNihiICqQ3kyiBRfgYJnIudwaltUkZi9FTg/4pXdnuj8/uGwOXq2sZrLm+UDgTXYmh8UJIjswLs
3CMXGKttzS6xtJr15b+xNOHkxMLC8oh3VeQGiQXrQcOShscD/E0D/RZlzxrxL+N8df6ZOt6i+2Vq
bq8MjE9z6xi2VoshAE45dzNL0Cq4z98EoAx0sMBMLK4v+uDzVu4PPeY9Zbh0/e8rXTMpZBoivuvS
QtIKnjBUWZeNCv6Y3cGrQF1YGw7OxQSrXJW9ifdLSpvk9fz3im+5+AZZ3Yj9elWaMjNr+mox7Zns
os8Mhf7pIowPR3yenvcfuXFz43OkvudmeNXbNL5NfKRAfH7g5Th22lcN46FLP4rqdH+5+nNv8IME
Y2vQ5V91Ye+mYiCubBaylMwMWT9J/XYkB0C85a+PNaNSWi2obGHCFMxUJqqb6f4tyO6TIFZ0F532
Nvfbnt7OnZ3pzlkBGO6TP4Cg3/pBJ+tjL4zHnBSIlhir/pBVuF2eP+xdOt447T92Rx7jsgaFNj0v
ZcaEtFn6fakbC/DEnLKWyKb6mG46H6S0+smbeMAV0kkG4D1WHr9J+gsYsuLRf2T7bnxLSQbirZvk
73W1BYs8g21QoJioeZRzG6yL745CvgYoIsfoyOIeXtHxnu11nFAAOvp6O7W3tRLm6PPmvzvQOnbo
1xp0eXYAm7EewLVyKQSIQMVn7sBusVWv+Kz4+OW27suFqMKy7ZLfi96/cktrQZFPHln1LPwfkANc
0RNvi2afYG1H5gvyt3hDLLW6iR7Oaj4petXvK5JDXIkiOT0LIJ9JWpAGsicTccIHy/cg3i4+ZS8N
ik8xfDqvX15LgIabr3COdyq3+GSr5ael9vi7umG0d+EPe6tvvsHNz7wKTwzxkPIZlf9fvvf/3y/z
FTpZy4JP7ZDxUyv3/18XPXKD+Imih8s11NQNvypRPfx9/rTb5e8/CUQgrTqA6ugl/NXSyQLo0998
52JjgUpMH4qOry399m7G38GX6bKbulCuCr4T2Qh1/bXneqpeFgy4Br2aD0vn9YmHwuHfg0et33iv
2mPrSvxtOnjO8hoye3kNpcMkg88WfDz+ctEnj5awyFsg+C+qthupslIAEA0m9AIJAuSFTb4/4Y/F
yI6n3Usr8/4tXVcCv3s/8l6+ftNgCA1/7RsWDtFqQ9McI7oJcMK79lGKfVv6zR0MlVwX+CJFkAXL
Ky6Cx3vrYuqnY+DyP4+fIhjOjx/d6c5cg9JZeb2r33qu7nK9e66diazMfLm0B/h15KXMzgI6A+zp
r6A4llSGnL+AKVn6DTeJ2+yZVfOdYMLNnPsttzh5crb/pEjvT1zL5Xpwsc4IIJwrNaXDCXkDvxbb
xrBXvlK8oE7t6E7iKXbi3ek2OGxDxt+wnd9SL+E/6yDxal8LqGf4Vp8/iFMW3OXTj4/+q/axK3sI
/r90CiyvAAdGOJ3PHKKwC26ULKp4Fib+ZDpOrgmQkEhA/Mmxfjd4ggXdk5xjInhOM0UmuAIOnZby
pnFx6398cvnVXOm3O1cw+XlDCI/yaJMH468cclnEkKsR/2RBEXAJbbpNPIZPWFqqJ3uQLpZvxv6A
4Iih7T7+UcPlxon4RBs1e8YZvMGqx51cn8s938pTt/zJIx1MQIlDeEbMuFiSuDVfEYYrB69G+Nz8
neXNbTcGlO5EafIfi/n/L3cdD2XAS2qjPoIJ5/UsfRwL1MqC13V8RTyfd8ZGOv80fwKYT4+YGp/n
xzk5Vtd8zwmKF0oe4xkUk/WKnuf8nMZYyMo9D1eUHZ98Sxstr7SKxFAMTaQix+c5PeZIxXnvJ/ex
f+yxkRsHohVLmjk01M7xvuL7u1Dwi+hxFg4GnrDwXFyrKD5rvU1E23rzQGV6EHxMp3hqsmgI7yfj
0FTBfxYh7bA+6LsYa3SJ2gOHURjvUbsfDIZ4Ed/IAfKw2uk77WAc0sg4HNf++qAJCIY1ZFUuQn/0
pvy795N+6kJMVMk1vaKKuZWNeedvIR+GE3VCUnu3y29ObCHqU75f3zWoGbFp8+Ep5kjPbZNGWLij
Oz9N2OJBU3gFGi9u8RL999kmfHJ8VLwkakLlA1QAf6Mhwmw5XCJc5gW9ho2wTaLlVfvgjdBG+13I
Sz3UYRotvwS0f6LQNvUNRvsJPZ5N6uB/P0pB9bJjnwToEbGXPh9OGnE5+G2tbhOeU3ONt8dqoYeA
fb9xyuBKd7QqgvuJEyCW3uv91LCVXfUTKtd1Ya5OmKi1D+GCW/3W/ffzhu/iynYnfEDOWFjxzGKu
nWRO392No9BymQwo7qHlHbMr9+Nu7We8tctbypATlSOvVDtkkeGDz/it6CJiwd4Lh3i/fM7rQt5h
/pFdEdUPJ15uFeGw3DMkKgCcPEvV18LMmjistgN+YvUGbaul8yxT/fiQIuAwkH0D5sPl8SlyzeEo
16HjTODJC5x0mwxBWbyyivifoNNvSGlW70fGgE0HsC/lmeSkF0+tlTxATKj0K7671achN5bEECFP
iMEcxY3GsPgxEVA56oyW7rYyDGAIVUdD91ldJwOXfrtHLy2urJJo11j9GKRLFof4jRju6eT9OaDj
n8r28U9aOdjperAMGosNTFiXyLfauqXZb0sRi6SRh30DIDCQKxuTNcIXJz3WczjgANCi6vU1oOVW
WwbKgyc1U9AylJ7ul0xOsbirGDX3hWjYXHjcmcPrkpDwpwuWANMtP2tv5CXlIEZ594lBXW+p/Z4g
v5Q5wzEHAZbSrdAcrT8qGfFwKWqGEuoEnfCsb51JW28azaXGNmO2eatGyEDTRSdEQnKyx2Ee3Fe6
OPRqmtvKpn/9gGmrd9l7/vRnbHCZJXw01ItwikjuHfaPLBqNf1pXYZNnzJG6kwSWBPpxD8qOsSU9
G2QG3JYDyWm626AfbTFyvcLOcIr2On7J+WdCfIWTrBDuMhFUcjShK9YOCBk1iGllp3OYuXusXnfi
Q2mZYDCmUa0Eimy+Ic6rC+Ab7ZUe8fpreF6Jei9pOpG6haUlvWLFrJiPPFGp3eE7kY3Zvsjj2pcY
tK8MR5TUI1Em/xESzVZVBqxoBHOukYKgdv0oNwRAPnbD+MMtzltGqoeEVVHkN6r9+3xFvC8ZNqCn
rNkLayLGPxpGGHgfiS5gYNs7/FLJPxjzbh/hYGCBFsN2RaVpgxbJosRFPoBnwCx3BprA2UIpOHiM
+0Phj6xE7EGNxW2/mXx55SaftHood43yC1oJnlkGSLj0JndFW3Xs9jKn84KiGW/d4EPVG557guyn
flfjyKhX++LK7XRZ6qtQdLjATPPP4l74nY/y5SdLybHDKgmoisDy133H5s2CpPl1hd7GUT9XhVWG
8bl159EqbKrP2zDaPIkp/U0gRC4JKpyaDtrPg3EIx4VNEwwELJjZL1ZZsI6MmgDcQSVGOB4pFMA9
0DIYFIRRoieB+zkcVmj6IvUAXvblQQ0DsEkxA9XmiB0But4V6nVPZ9Np6DhsKMhkX2Bbedosd1Jv
Y8ioKMY4MDBY4DKTFUlpi4SD10DHgir3ClEB5iEoZt71DXAI57WDcFpvl/BlapFzEU6D2d/hQloP
ssM2SIjeUWIiTdsUv/h7uI5tiS2f0p8I8+8WjcJ0kptfZXTyN+Pn8YcmCFLCKT/RQkMdg2HfvH8W
gBBj60mQrRbGb7TrhT1jf47KW/p7tFRExeMhnqUw1o/cTzgnaHlidcOwMx5wTb4DPblkH+qVVvZ3
vW8znwgJmjScZVZRpVmNeGIt8J7oJJ+HKcMCA3jXQry3gv3JAr5ab/zpLN7opX12yT48VhvCywAo
RslpN+7qfVlZwtqme6tqvGc816UN3b3bUNCQ1gJysI/Pdc7Z94PtNRTdhUih+3FhUxwuflUUSMck
PN93z1tOeA8emzPHHvvgYgGSL48tGPmLeKF9Ub8CyqSYHD7Z4TZt4YpVxG5I5hNWJ6m+HgE1jLv+
Bf2x3BcaJpSPfA8bGHoijsWSMuXKHYV5dClwqIXv39pAprbPcZG6ZzVtS+OIf9hIHhuZFvMr4awx
B+MQyYZDlmC/bFwR3ahBAHLuUwb+UjBjM0ZroA0RN7rHW7psuJVLpgyT+A+J/pvOA2BhGSJ2HI4e
qkoG0sQz5u+kllxOvEROoAyuzEcURymTDQrn5blrzMKs6NVZucuJu4Mfibv4V/jurk1nCSfNHv/u
zsqCWN2DBTFlXG3cEEh23Ua1QR1hS7f/aXv8Qt/KoXUF91kdad1AEozn2zqgoXWntYUYLEZy/PZB
uAtpEb/itn0jB3H1LjzhPmPfnB3jb8q2ycwRGpXPEuN8f1+qrTtsHzE8XXT/5RnNhnSU/gvOrCuB
jAgWeDZGrWmpnG2iheABVJb28BrsfbUDozgBSj9b3F0EahcqU1tho9MZ2Yif2gcUnKXK09jgvSrS
1X0DgHhTf3MamUjJ4o6kBaZYalh/t5iNHrvy77+BAp7g5BcnP1Ykjnc5uR1UwbRHOfjQ6b1bFB/X
KvZ5EDG6i6LbJ4GWWss+xcgYEglQJ/o7W+o/mE4J25awIT4Oq9jiMsX9qTtz7NHKzZGCDSZFKj4t
Vg0sWa/ByyteEI9V9Tnk0aTsJ0YcKE2+J0gLJhA0Cd0NHWIa2cNGrJaEscePsrQHu9eWIQHtWwos
qigSvIuOGBHrca6ONNP6T+BGyJSJ1RtbRza8GBwhNzFpQ5pPi7nkt3s4/LsAHzDF16p/53jT20Pn
8N+OlhE3yGBSxkLQYemh8Y2NicXt9Vyq876zJq4MGgi0m+nCQXicOSHgdQn705qJlIQyeoOl5l55
CTF1MNYGjyKSSTvAH+YkeNZ1g04bAT0QTpdoUzSd8mqTXNISnJ5N1dumbi7ZqeRglSL3mGhWHUk0
Tbrc5n2r1xb6YRgAAfyCzuNSljqqJPue/P91Ly1filsKofKbAwFf4a55VQ4xBguW1xGZ0EtcP/N+
43ZbPB+0yLZxH6RIFdMF38uUaNBcFkgVPY5B65spkPm4Me0n8B11GagPRpzrBcZlpPCQGA45MhrX
b1YKZgryw2FZZUFtPE4J8o1LNuvkVCCy8DTdpp/7bAlfdsG3jixBPS0izskNedV1wBCInPmeYw+k
bY4xVFnE4bCRprq9wqGNG54m/Srdk1M8SHht7CLitQ690/VOvQ4WbOy0zdeBXPjibUmSXJKytK90
tKXnW9ZaVCoasGHghb3DImwc4m4HOAiXYwaazEs7VsVn7RZoL9wp/mAog8uh3Et99AJ/PWyYoeK+
wgcC651LgaMA/AaC994H58CSzsdcbqnd34tAUXDvWUzFUvYmgzAqnJtMTcxKCvEowvoYofhwamJi
X25fcRCrqCpP7Ki9z3Gjh1zUHgrSI3t/ZntlGgiVggIdyoVsY1vlpst/VM6h009bfonU77nB8wRo
4N79PZKPgkr0xWm1WVwBfDZ5IlOH5LgcQbIKMFSQ4pGoPWlB7S7jKgZj3fCnVgE9Tgpkrpu+XYsS
alDNL1DWwsKQ7WoODGLbKVWK0+p1eyhXjX+77T+U/qN9oinYqtmxW0UlPdHiW+PUoXJeF4YPUSQc
vd+100UBMgayLQkSeFSwMjjfCaH+vOBZntFNK3ZZ+k3vSFlIo5OOHWnGTUPVyKgKVQ3QvmNP2HWG
qidiXMRCxTgJ1/Ir/37A5CAN4VJ9NQx/tirYUapjFtcGUQEjNCK9EtF+FGD1wkGwcp3YEAo4VIeo
rOCMRMP3s9usn4hUjiI4LvaeDYBi7XXghFky97ljhEkd44NmKesHR25wVYp6e/a7l0BaiHc3+Bav
yfbJtYCB5IoPlPlWAdadLSv3gFiz5lKk1EHbnVrRGzM8qJvh4bD0LgdE3FDpHjT6iZj0cendscTr
DiUWnTFY2WhXZPBMFr1GOMOEt4nP/UOlFoSGZ8EEYH2nFnFT+Gl4eik/B8sAZUmirYaTE+8wtN5T
TX+N7izOj49XCFGVCUg6sX/acGMZMTEBog9ELmhvDpfpwrwafezzQBhW3UTr4PGPr+Y5illblzY4
O9O3B1x5U6d6g63ILKSk0kMB8kWeqtNdROZWMDMEuxa+Ut3KWWr+5S+GsF6M7frZJgweZa/L470y
rHbDBB4MTpzYc6LAOjhxR8+w9BKZJsf5Qb9YhEQH63xhr9yB10mQ6H+rzRbQJguFdSFo0ipO1ONb
gjzivea+QkKwN4b9iZp8iAzzRuXJNJzK0Xx6jftJgg1NuxDkPHUUmE5CnhPVfRB6B1Tv7f5O+a0F
fC+0PROxNFJXnc5CCxzPum+z7H1VAPC1aPh/USx0Dqx4wqEqUF5Ye/q9+GRF9PJITEFUuhWabJhm
MmZjdr/YW6U/6f2jfTh57N+Z9EQSrXMxPqcyetAlhcPBtIYbbSL6lHrsCJYtWZQjFiWQAQxRQwqA
Vwk4aYTKX65w3CT0ulDSOCIIn8MNcYI1jifs4J1qQ3YvkDUQBsImdE0kAlhfUPQzFPJbPLPPf0u/
q+NoA1Cs3wq6pXrtL89VAZqyI8sEnpSlYo3njHsFshq7utUoOzet7AFkRCECtHqpYBdDQzSV05pg
A8ZHGGk5DiCjsvTWEzVa814j7cgwekn7NIzfOQRlp6m1Z3SAOlMVnjWMwP6qw360SU6kpVLvKlR5
72tTPBTfl+LuYnEBCdMzncI1QRV0Iho56mhln5o3lGxIPCb8PuhzTrNwxXk4MxHZyZmLk4b4xPcc
RaonfVf2S/d73sgWZMZtszo0LmcJxtMeMxvwFe/pG2kjlvIN2ocvrG3QhNt5yRO4zTthSQPzYmKx
mLepvghSyAIAkLhDdPcvhbfVXO04PDa7h2Jxs2uccfHNltapA1IH8WMjv7O7WQRb2elirNUUn3Mg
HA8XGRIeLhNHGCv29/2Cy1Je20r8saabtud/GooWUjTGADOudBpXlr7P8M6fUC7L+KmaL7XH2mMD
OiYPTwuKN5qD7rkz32tU/F6y4iYwN7SrKVGEL7LdXNa592arMiZubbLrjfmzGi0GzayeZAVri8zW
bEgVmx0ZNp9Va615pXzgCAc23Va+kEcp9zMHCbK7yLAgiV3eNNvHVrcOFRziYGW4XW5ymspMK6VN
P0+k9S6vgkPhWG6hE7TXIuLct0zeWFmuS5tt2mwR+paW/J3hSPA4/+/iZf65yfY4Vf6B3WXIzKWC
rsBzfhwrexx/HluM4INVSXTGfw7AWVhEkrCS8s0DVqLwCMvvZ3P3KP/GLzfhFxIfb7QtXAOm+UHv
NX/aZHT5naUhCQJTfAvzicWhyazn6jcBTaD0qhkrN1dxEzptVfmP0KyBR+812dkbQVf2tACb+T+E
iVIbGu4rkJMto7cN4PktV4gxw3WMjABbofanft9twVnXFu2/YzPs2KpYdNnW2Yu1mdZzAjnDWPhQ
UnUaaboQ6fmFc9Bb+R1YHgbhB8V7eCMW020dDJBzN6K/3j0/aQJGo8+98g3lMhpQbWwaSmaPo/tG
hIOBDzvK812T2c5ls4i0OcM5+IquZdAOu+44wh9lJedJsu9VqI4WcTFgJkykTOK/u8sezXVmtMO+
Y2iW5z0XnhsMmzWcZuWi0T9fhehnX0yE87fEbx6BCDZ6DlaRUAfPv4nh1l/5/EAxf6RbNRwySNV4
SR3GsoL3SvzjqJ4K55LDMOo+P7VNe35/x1mw+iQ1M7at6h1n7hfMDdEdpQ3TQu9e0yGxYCjCbNqL
zOn5Jf2KqcP7k0oNwe5+vR/mTeErDfpjxOjPGHGRg9kd1S4wv4qheYWoi2LuNT6CbqVaKxN33o4v
OQY95zf00fhMsdFfmuDYttGvbPvJbfGn0egMXw87Ib8Ter6TMiBzpYXHOEVIVFvFKg7FXlFNPFsh
klWkA9aLk9V2xSgzdonZYwkTFJMVrfmacf2OlvoEswDaxUXeBqdTLFysDg8JmN2m/kLRvTa+sU5I
Ts3MZILLjVObs5K5uOku0y8dSa1fnMSNjkjUbB/W2pO23DhzgCkvP41bhH19FzYnpH8AQaotPm0J
4orzCMn2StETVd9laePVI6AAG+hWESwihhFzoymQLoWFgNQgwLnYOPWny6qPCqQElhEy168hSZgS
CFbmcfDvNO9JCpC6wK+SbiNfpW8DP4l0i5mO2W/dme4EsUTDsQlXdonRA+FlVvmRnlf/VjP6L7O5
MtUeTvIij7IwmSKKL0/Jv+xfo37gV3uewDTFCC4YXKUbprrIkskrW5mv3IR2JNoIl5GQqpk/tj6C
2qF1kFeuG7+KkVu/17oF+BHUBAMeImK95+sX+84/9RZ29rITNP6AflbY8xfYzDkYHdIm4q2ct9hP
UDPwkxdc1ofSmUgcRxxcxH8A0cVSgTScg7MZe1jTyFvmjYBR+jFuHiOKAjMx03cWlchXR/N9cumL
h5I33y3JKzAvmu3ZqAKqn2wPjUK4PYP46d5T8tm+hxN5yMnC3sU50u7jQP8oOcp+TFLI2oiKFFyr
qe9nHbYKJh3TsOMArYsU4u+ZqKPmfLaAoMNudmd+81N+XH0RtRm4A5PGku9nuo3wo/4ueUg7aXvg
QTfsBAvei9RlS03FTUyJoT18QmNIbKIBYdFJp2xdevK5W/NjY7SQ9VGZPkcKjcxR+B0MRNzJ1zRT
PbxAnOOHLXD0WmBkISiN3U55NoQKBkhEcTqjP9jnhv+CGF+nQOgs4tkhNTWLZQLOh72ErpnZOxw5
apORo4XZhQjj1h8a8WpkPAsbToppte0wAJe+0Uf5nSjuUKGar+j8k1hR+iKHnMdH3pzvdxMaWthc
UGTR7Yy134ZrO9slGZSoKNt3mu6IDhJao9QVS2DKCOV4Y4sb3WY/48al+7KN6zMHuf6n7fjtd/Kp
6LCrMC0uLUl0ljPggrbdMNTHgM0UZYVsYqNI71rlPPCfA2/jnWau4VTzccn9zJPPHOXhuc3cEW+O
UZ+KO01TeNgWsWgS4/fHWeZNWX+p0EL1U0V4vbKZis8klAF+Ikebv9QppJcES2WjAoLBFLhsLchs
/gSUWbW55NcQG1DI7oS7hgZJ/wXE0RAYGnzdN18vga3b8FHw0RhYNv/m0hg+SpT7BlHpdq4PTJF7
7Px/1S6odvX9ClgcRinKtmrXUsq0AWJytlm5e8/jnTld2MVac6WTVLOklhSnlseuNtOGevfbUDgx
/nIUE/7I+Bnq/VyFTesnhMa25HSohhdI85V7ZsRITurA+Hnl3MsxRFkUbOg72WxitKxFdCXntB3t
ugsR+3V3pzDsWiaHk2vyrxgjXTrN1yTheE36h/w+rYnfO3XFceAyCcschxMGMhvaUllG9CKDAKQj
XbzNZS6k3wvQGznr1sgIUXCTXzUmfirihZd+GDCr8TZD0c+ifBSSoEud+tzOPaNWixAkmVOWRI93
zH6aAQNUkDTXV05xkeJbYpW0u+l3RvZTojksvpVfUgMaYjrx+SJJ0X5Xla8xel0tA7tEYLcSLFIU
5+ztoeFphA41B62GFRvWwJJObiE1q4elh4jMBVHWmgOCReMHASZcHxbTK23bayxuhSHqMf8+0Vk0
iBNSR86XxjGZ1MZbNkVffED3z+0pXdA1VNDpNupNoBxQHLpe36OC6/63ZJxdNFc6R0bloA/L0Ev/
Eledjr6MI604ZizOUMdJLZD5a/XKB4SkrUwegrvq0zZH58tvw7+96EBOwi/lCjWlXdcAo5A30h1P
M0tf4bLx2DHInCmxCCO9Kh5/IvwLrEfrCK0HzeZMceIunJMgxmbAfoBo6d7carw6x+QzsUFpMBp6
Wi/iz2jDHRcldMnTCPCDX/6jzYA8sIWx90OFYYyfGNs6Je/B6t3y0C38pvv4KzyX0T0bXBJISaDS
WRDpsMMyocFI60wv3qmO+6gBqY6UmSgcw74LCNZwhNZBrn21pHdpPhk53A7Kbzns0M08fho94k01
mRNSxcevfQ19e+32byjkUEYQ3BtSySKUaQlzQUadHzpxW+iHHBkcK/smBx5C/EvTkciibpCVwj9t
rJj4nfS0zoh1H9Wj3SRAuAAGnSfuHQ6M8L09GgroLtsjYm0uBhe51qNgqVMzuzr23OqKU9M3r20k
Fzxrld/IJnoWHTEaCMBfEuabPfqYf8ZIzra7JBublRis0GLFMFBBRmT7GuFeEd1va26JZfUWOiu3
CKvg7imp+Ig8JsEUbj3KhLMy4sJhdTqRg9XO7jlTGHTANsSAAP2ZjhnqM+hLiEi0L/Vpxi+b0PWW
xhUZ5Rgu2Ltml3E1D9+eR5JFV6ocCXo1NZxsE1XEyqB+J+TJaUHm5eL2eXfGq5b/XIvR7yOk19wx
/K1kcy0vPJQs2vluaR+vQHLCgtmrPD4ACAZXs+eIHJVf8pgQAaHZ+2UNeu3LAw0DTtPxCl0qSyUJ
KkDEXhHtJ3wQpctMetTfB9VMOGV3W/a/j6fhGqwY5joopQP9LeVveqf9galJsI1oNTooUxnMdsy1
/+qt+MOehgz2b2wZRF/FMYxVbhThzrtrHUYUYstQLGpmoIA2hzzFlApbit/5t2eYOWwa5Imjwma3
/SJ8KMGWKu4VNjkmEJA5cD9cHneX4HE53okrX229FVpauikkWdq4syZ1W/Rgbjll+WS2wrg/EA2O
JZ5SCGpzQKMdBWP+0fwjzohMAwZGew51/MRdsdrQNUKau/4TMWJ7ScjAms9saZsjwCGIAnIjCTYM
TdBsT6tTt53w3fIz+fTzmulWYpgGzm1+YeIR3l4PMtGq7MaV5TuejaVJEVcWUe0iIKDZ/S8prEml
b26uoODDBOZcu7Y43SIlJhR6/QV5MqKKoJG+QFJROyK0pd3LJHIyh8Voz2ksYACBYwC4gAp5833J
RoTjv6LuYMZ4XFG555zWzPmNc/BSs8ymslraimxLDGCMNy7fbPM18uz+XvB9QblNJgGSD9kiKyMm
K1488EGHcFCIpsQSE0tVzNkc/8AJkOHTEXqpmAMJdo3d1RekGQKhj6PVg6xJLP1HfSe4A0wTqV0L
7dlaYtCo1O4RH5AoNsw7CY+pbPXs+6i+SZ7CPULrYUGigHpdvsQ1xxdBnjazAK58Jx3u/32GS4+5
lp+lA6ES7PZteSPuX1p1QIjdvnFIJ8OsuYygKBjRIl87ri+QDKLun0a8wJ37Q0YZjxwMu+a8r+ia
uPq8q8UDRM1VuU9wFVgliJfdamSSaRanhNtecbOWhBAbzy2DjN2w9VDxAFvyRHb8+p9suAyQXTIw
19f1rtcvcXX1B0poRLkga914s97RiUTtiSeJXeRL8GOLwcUY/yO5kAtg0Z7eK2/c0Nwi466P6Gur
SFX/mxV8arolW4RFzJ8k7dz39Dfx8KKMJIcROwmL5kJ6Q41uNfjwHMTo1FFkrMzOo7MZPMksC3/i
z+tNefrP2cFFQ6+KTgRL1fMDQZDkpqeyJaASFzYeoM18bSPGH0l2wESkTJeBZLvqxEKqjBGPUUy4
fYany6Z/1h3IfFo59AFMtJf01EvnHqKjIDuF0Au3UhzWTmYTlMv0bTbF6oNBJa32yWctMnEhdtjP
lh7PIs8/98eMqEywiuhzpPdJ8yumz8wZ20i/USWwHDM6WS+QVLJGhMJOZ7IYebhWjv6u/sTy5pDu
GpqEJDxt9Ix9FdVEz9gepyfhbpRTjT9ZxCkL7v0MnAtTZ365h/VeW+QLFuf4HcNOpIE/eRlREsfv
vB+Dz6XFf8ayXvlF5cxkq8Bw8JlW32l+MzhOAsTx7CA1rEVxSeusCAUYzuwiq8RVO8T6HjUNTtOj
kR3Ikpsrp1PR5wYCAkd98xSwp39XIrZhmK9UF0lI3wGuquAphxd3wytkNkBLcPbHAMHwqjMZjanv
nA0EDUzfMfaHA2FQ2Y0OHk9n6e8YPTSH8hXE1PE/S/BIYXf7Md+RJdL31nq0hmw7fzX/UrC3lJVa
/aXU25dSbVYDE7khddQwFi71c1+tD2xYvItU+MuApCfvDtcsykUat1aCVpkyiMgc6kqujgJ9iduW
Idkc3IEcukNxBGC+ku288kpk0czX0JEK+Q83haZBrfIQlU+ila6X6duk05GxjOmIelxIfG5utn8G
zURTv7F/03ZS2NTuAl6Qeu3GtfVqrzr6urXZikEl2jmtu7XiiBdyY0SOMvRWyXIy2XupIVCkJhxu
MYxgVlfxx6BUpdRhek6oVGKRYHchVxKPEW5Tn9PIixEMZ3SQSwSLMfFkT4Dk8DosQ9T36osVSAEz
uFOUj0cfAOKN0RIW1sBxBgFOfhQxC9vtkY4+j3egBfwcls/P+L2HyndEbomTzZKIO9M/caLo7VnG
xXzNDIX6kzDzoKS01g8UM11NKzfZZhozNFO/YR4aXWnYc8jgV0/12x1Ev3iWEl9kz8f0InlLFjDb
n/bHMqc9/QdkSx0FBCzuCwux7LCOvyCcEK71w1kci5p+odPAzWqVdOh9ef+6/YrnFf3iReiGHIhl
1BLph4q0r4PKw3W9jPzxAHGHy6BZzfjCA3mWQ+N35Twu7CXxgR546Z3JS+y2JVqvt3bpI6I60lY7
DisUzs0eGev2ZWrX5sDafFgja+dUg2ngfREaVOvzzDZJTUrcm2zZL8aO2K8ZYrgGbdflRmAfrD+o
Dv57k+9hS/RX7AQQYj6yk06ZMa4cgjupJhBWr/84NGaZxzND5DE2mDIkuVJ/b0mYIWoIG87fAuIk
/mFTfNn5GLZ/AM5oG9tgL0SXlYXNpPRJheM70ILgoC7eZHI7dhzJH2zmbLjbmM7ybnLAAhP/8pQ3
qBv/x9F57TaOLVH0iwgwh1dJlKicg/1CWLaaOWd+/SwOcIG+M9OWKfLwnKpdOzicxFhkMX1fgbub
L8kkm8u2IWyRH1vZ+u+Ijx2Tiru2QgyoMEdfoLf64tY263FVE7YLrBIvkpIQLnoRYuAQE3FdcAAm
jjkX1U87vbJhl4OZ6CVzKu8G7cGFBQcTAvYU3Eio1NW6cVcUIljnIFyc5Wdeg1SeonXv3py9Can3
+o4C45CcrBXowIpaQlzy4KiA1gp11zQ7kxdET2l3mjugAxINsR/w1jDzKUVpiQIgY7AEC4xthmfA
jMpE2nPSUPYIsRNx8D6GK3+jXaHxJO3Hh6tcckLqU6lPV4qqt1kEOsUPschHymuY5bTJpHUz2K7p
bpJjrKF6mMtPJL7v7KjTMBVTC4IYbU1/qG43ZQehud9T4vDPI3Nl8FNjLn2wAd2SG1Y4tH64KdJl
mBuLJogBJuMUKvk9w1sikJmgWkDMVP8tBJfk1/KewS+ILdjw1OpVR9GYZtIpUkKT3J496ioMZcTZ
UBTcQu5DCJ8F02p0hfBwRmoD/iSWMvIpCR2VfQfIkrFcZ5ApeVGRSkNbU1UEVDDsJJHKt8Lq26lp
0LjVvAHhjLsOwABbr1r4WwsW1VckQqzXHiXPjpmkyh2lMY3+kIlhxisACLmzQygVBGEPuwqTPJAS
ecfBmZtbH5oJk8jqz6ZcFWAorA44YQpHYSVQ1u4OCq/I5sAPYuHXrnIZIdQqwmwgscnuRPKNoK1z
IQk44hIiqfBSWyjl+A9KTYS6/5bQiyY3azhK4z7vwVaDOzz+eYuzg1hv8kcC3VOaf+VkaRiLWKKe
GGfFehKnGQSHgdLlj3yAdxZvtI6jGw8QjMhA9kpvX1bKshtPBdalBVZN4kdfuOnd8xdwIy0kk+fG
rddeh9NOjqFfPLswtupfRDZKCEmOX72OYctGTWC9MX9Js5PAunV1SmFEGQipTRljmGFZhngpvZQV
ZIKEabnHFI5RMKxy1uuAdBzDLcYlL5mJj3UbZ5hEkDp4TOA1hlB+ubhSqTaJee+I0LsTm1uG0OuS
/jpiAtBvQmllaNt+OAZrDM2wxt1U+Z67VddL0Ml1lmLw3i2Cht+4RNDIhniN/kRUms2qZhSEQXI2
EqC5FNAbM1Gg8p9jOUFLPjJ2qOVyqTEPLYh7+yfKO71BBWOITGIfLlk/6BB5BC3VoOVe83/+YzgO
mC2Qq5nTiyJE1cgP2o828xBEeEl04cn38ZWpJ7el2kXRNwVVxCvtn6n0R+BTD9cMLEfSfyfiwdOt
idMRVXUG1Nd7r7L7KRT+zskfocVmq8wDiP00lWNNCxGAOcJ2oZNOYnKrdLuwBCxscZcYn5JtQNQS
CMrKmWBQjtbozcBSdHI7QvXJUW2+viq850Ssb1hWk/tZusoS5ZTw8irid5rE/1TrLTKEGd0r3jH4
I4B75x+zWfmX3q6Vm0wA6RDyBnZ8UW3uq4NTmkSQjWDg2uCYcg2h5+Xz8fHFIPDKIJV81bonD85p
o9n8uCmgN8b9J/4ONW9jQY2lvQonxwPqA1yCU+if8jS4tT1YmEmVOHWFVw94spE/IBImBbbS2dbl
2VbrGheCtE92FVMwli7tz1Udptg4kBJbsiP4+1R1xC3L0qJppFmhfkoOUZaSKT1yeVP1zzy6srzc
q+4TNtFY2G1ns5H1fkyJRTKmY43j6ybPVNylEBIHt6jBnHwmDXP5F/yacw07MFywOE/+lT8G1tuH
BJJCsLP+AW6k39LD/IWIHJWL9Ce7Fe4suMnZsWs3kXSy8OrHcqA5DY3dBQtXssXboCIS2qjLasE7
0bzy6JUplyHYJoytSmE3vAiMJDGxNBFbfrsFHAJCx/qnjoIqbu+96c0LCF6adOteKUu2Lw+GZs7a
f3m0YZQadVcKtXjRHJudR6uh4vaLWcZPbQvAMWCwCCnJK8QqSN8OmGvDe8/3UvoBMR/XAiEGFNCz
6ExsYXnJsNO3Hm68DYg7uw31OtdP6AdGHBMwdi+X5q9hAjaCuSKzLNaDMcmS+24htk9NOve8cJFE
513vatsEb4Dsu0C12txL/CV2NF7m7NekLPtO46sJbpJXZGk69aPpMf254UZqQmk7N/6Jtz4dODCa
1cA+2DCwbXFvwwE7KNcl3LuICNuJ6WbQQjoRrvfRPq62WdyvVWnZg1SY+zpkyaON7eUfy2bUVDxj
0K2TFu7FOMXjmNDri6ady9QpZRai7FSl4y61YgvrGWJ1Si3eSf8aehePGNfG3dflX5DcBzb7ljrA
ZqCv2aFHJtIqNLcDw0v1kTIf1ZaK6AQVtgeO+NtmJ9KhC87jRYdHinkvhqtZ3MZw7U5TzX2arIPw
EOONsmEPK5NVfRj0I+nKgntyq5X0XdpT0byLL0AyMflGMwYtfSPMwvZNbZNyCfmUO0GhBuGtl86Q
BbOl8SAGd5F3i9ZgrDWmcwu754hdAjBKZgZFYDLj/0UyLKnvuymieePjnhT5CYGXH0tfqPle+07/
RRaWsUvlkRi/PEdx/ZtDMKUsxXGGXlVKbI1tUtp7Fjrg5jVW7wKDP/V3qF60Yhx+sUyvRtde7Drt
TzbenGHJZmDYGxYHWbuQu1atMMSc54eSzE15If2M5qnQJwjqJ9L/Mvd3QpooKQm+3vXIJRE5IXVZ
0RbS8pmXFqxmIFPuBIZmMtroKTP5hUF5BABT9iLVqO/8sE0zEhE22E+ldvQXLWFeKTuXd4+tKart
VlkirVayn7FfQ+ASjBdCONx2zG3uwpBBsJT+84t/ffUGDmIoMvLOD1i5U2la0RM/jTn2iMa+jByf
TB+Y/qCQpG4bxQUwL/LCc5j/WSTFJDCv+muzNBrSPYIf372ywQAYhWT6cvJ7Ivq3h8wh7Pk/Jdg4
XjLt+F2hMa3fdK3UaLnwgVUWdhcTv45u1RunmjYwYI9khuFa34j36b2nagnh7YS8CUgdZgUGWqRL
jDC+Ntq4omNVbkAFvYcBxHVoT1TBpnb0qE/qm6p9DBNkr4Y2bNF7Y64Vn10gEQVyU4CZREIyhOAU
/S4bp4GsgrEd83jsvppDQLJjAYaAxJIQGPOAC1Fq7KrqlBQrsvoYfVJqyEtUudpB7OBelVh6Zg4D
g9jcyTmdGmO0P6WmwVxj1DwQ3YyxkD7vlKN5zg85c+gI125yyihJmcNBy1kpdgtD2fzKm2P8DRUT
IlItHNytytwn3CbE6gbMYCGiBFtlLctHzFm6cp6/tiFtH8nV0Bl2QXg26M2moJ/twKy7etNTFR4o
s61kO/Wp+8tAvtGLy9XWWkAmLtYQd5v61EKcFNjiv7vqnfabliAaf1supiFQcQZdy5YwlMlpUCNy
LXG0w7LNrhxsMkTHdEmHIDoSXjcU6THd4ZUw6zE1HVYaki30GWZzKJOL3v3KzQFe7bCHbN3jfsrW
SnkFXWBpLP5og9mWJ7GYvxHwAYRiUTG6BVxcK9iP49TMbvGbYGI9KXCKiVKtumsdMm647CQ7XoH7
iXDmF3KOnASnonmTw3Mn023vMsEcVmNN5uYUOzqNScGIghVz3HrZmV9kI8OPOwCJkVEEssPjKd6q
QqG7UlBXUfuvJAUHRMcP7uWyJZQPOaAnUBf/WQtOAg2Ta4scVei0eI7OfKgw8+TN4hFXkmdXLtM7
nN44T3Gg4DmsmBpXiBhHnsKhJdgDozDIwPM6WpoH3gOUEujUtx6juYW35ImHG4JMm/6Nr3IqHLPZ
XiOj81YU+PFzaX3r6Bf8pRVpR/CgCtlma6xhfid8TY2RGUoVjUuLfv30uI2qt2IC8l8sHEzEs5BA
emERhbtYIXr2JG+4TxiZOB38Kjz78VM7u9nHv1EKVxOvOMWMKI+WWvjdVx3DvQWAGfkszF609iaw
DPIzlorzKNro2rL5gU4inwHTRIfEOgLLGOg8yfgR44Vybf65rp1TTvAaAH+BIY7QWVynN1dt6ej7
iumntMJLeUhsD5mZ3hc2GqAVskWi0fip9oI8Ga02HB4SpUhRgB+fQoF9Nhui2MRxnVTLoPsZwieU
JV99hGTe/hOsI+kqBXrdLptkNiLd1L4eDrEIxDYeJ8nxsoUoVm8eCnq3nkFtvhfkR1ftvsnZ2VcX
9oIuoarGTR0J7Lge8scUF9gRr9X9tEuf3D3ajrI4wwd0nSrFXxf0kPEKJHl/PvJ7VI1Ncz5QiGI3
NiyJpzqExh3yP5OvjFfoZO4tLMzy8RpRDdiYr30L4Y4oFT1kWrpt4vV30f2ohGnKcEp93n503dmm
SrahBSVlzxrs8oMsfenUm9xqug/GfNaBF6BkO1+Oi3GyO5yyR3BSG0gEGQ/Vj/VqlR3+j+SpUe76
WPTjnNfrH2s84QyPk3y6Ev5aeu1n3gxz7aplIEQ2lowmg3jQ5OD+ape81mFB3g9s+oWIxIJWERZ8
AHFORf8J7LcSrtGP99C7xWvvE61AZttRXIU45oJWnnCq4o5n2RYT8GJubkiNGAjKI7WwbLfGl2OA
GEvLLIOY4WEmv8/RI/Mu8lKH2Vfm0FlX20DedJtu4MXc1vjjRBv2eGeyl5n2rPHLWuMw4mEQjf4Y
I4nUc85qcE6AbRvEQrzLtsYS/yWpVmcB0nmp7zBegu+vEJI0w0K9CDu8UnCGk6YctWQNd4zTgNwV
9aBeqoG+YGsi5rEHb0lIB84mLF9sRwna62tcOulMME8ibc9TzJkO3OCFN+VWVhsT/9+fyPUWrXyA
HdZtCvUlA+b/Zi2Tagvlycu0Ff/0GKxtBBtKz6+SRG7is1C/2WvG9pbrTi2srHo/EpIbWsZa7XYd
kpJ1gYuYuzQYq4fJhUeFjhNjWuNGCBYRg7izuCAmyoWk3A6HgvRhIXtP/gYYn0kF3k/hORIepL4a
sCdJhOnDr4+7jbbI5afgfir0cggyYmGF18HgU7ECQi5V2VYP7U6pwRk4nkGzLAqLBdHKEMFYzizJ
howuaEt2Cf05cUaqu858Zt2iKEmdYHpPc8cgM/nrGwrmp+V+F5xJku6ka7jmOMCzC8s3/pe/QveC
7jJWnpqPmepBK7Daqo7DyPG+oIUeBA1VzxVgmhBauDjGGYLxVsbzvJ2PxwhAlIHdqT8VxGMC1zB5
QbE82FIxOUFK+Vlo1nKI4OpYJ2jKLUecGo+5jtCIFRptgoM7MKx7SPrOu3jlQWv/3w58NpH+qIpk
WGK8DfV01ziWviOTSaYUnDMBkE7R5E61wEvGO2YeSePksSZPEScEWJLwxuOV9wMPGsYib0qEqsWB
ueALNNozgSMQd9alOZeH9UQknAs7Q2lILdqW9caCeB//w0yfYL8ImmYHJ8VSVrJw8gsiZmlIC8qa
ZpWVy5iWlRW94KSBSusTBNHMI6DJ0SlvA9lIkdNxUi8rYcf+VYffEfxOF+wcFzD4qzF5MTz74J5T
SyB29XdUCqOw9E/TGYS7fG9z4GqLYcAr5jYPh0OzNcnFSXfkH2ESBmNC2IUdr7rS3IjoQHNaYQ6h
nqyrnjj4lELBlKojAZ5SecRezE3WkoFR/kwmoGBtKLNssPt2zUtBiFf/hat2vSgACDlbuYFV/pvj
LKH9VjqpS0422TxuVPpamcECEJS7U1VCRCkt8DaOmJDpMUEJ0SulWLOSnywncXkuhP9UJ3kXGvNH
23gpJFPHs+Bfi6TBAMhCFUUO/Zf2j5kmDd67eJaY8H7r39TP27A5+j0jjUdt7cff3uJsW5fYEOeo
zXUnVA5F8CwRsil43iGjqkXCotkCJdQ/7a3ZjP7d1TaVw7zYv1vuxcsBP5dV99fwco4WRIxy2Qkw
QDDu8DiLozcBd4ibAaUGIOUxZ2NCq6uqjvXXeF8YPfXyK44WIsz56tLoi+Rfodv6QWCiV65xMSNs
CvWlpFBZQ8jbIPqEO83bxmfN0t+g/dFoTkgdpToR22UHhnbWgN4ojIIfaJI1ijg4nkQvNJ6dAFIN
TO3SGwF1EhrZYK6P5OmpM3RlCXHE+E/fOkD/ZRTsa3MtiiucGrN029fa7CW4SMmsfk2uZwdKOGG1
zxYvGpzVzZWVnzUY6NIvWfRV/XbNQysehvST6OYsYYpFY6bi1IJto0fvtPXZwU0HK4K2cmprM8aQ
EONrodzaKViCOVaGROk4hOu+2Qjmqh+2pMoWLtYGMJEmW1+FY1qbda0xr0iu8Aijm+rH7NMHd95d
y9/h4gDd8c+oX0Q5m8lWZRUoNCYrtuEh3ljWvmfjzCf2ePV2E8cYDlKxnuT/0K1ZQpzxIucxiTpE
QRDnEeUrDwMo6610L6s8hz0vOptE/meQK5v/+gKzUYH97zAdli/em1p/E18i0BmHp9xyxh0JTNyF
hjQU7R2Bfg7S2WBGqfNH+xSk2fDPFRl77svgROzjUMITThwvW3iXQYILTexArIPkSySC2D6EmF77
VykvHXeFhLxs8wbLXLCejNrxDUqI1T4I41uhCV7gKZbrYADnRj1Jua2Et/ZtuIR5/bUC5f4qbJz2
piEQlybyoMmI5cvrf7KeGfAuNrBFL9p536yoU8ZDDuWExt/EbthgOI//Zk1sNO+POw2bsqM1pVnr
S87adsR0GvTR3I4DrlapA3c5O1FFyOBiCk5HPEaKMpl43t4eGWhmwGKWROjmvD9lxgKXb7leehhB
QWwbve8icCTm7REnP+mqxkfZlYRDILDEz6nBhw5faCHMHRaG8rv3zXtN+angYashCS7x5CoeRDNi
LS5H3QGunO0jEPKtixr/cwGySY8iyn3Q66WktmQ1vU0d1It5lMtEYc6WBRN7ExT6YrxaRL1bcCcE
ML3pmouEppiCJ9yCZQvoQDmln0xUc4qfIywNAXc+XEYNIt0qulZneDNPU9H9sVkMb/XsRzsZ5q4b
XsedTwLCIcZORLkL6tGnIUTDtPQ48dNir4Kni+KmifhjfCNSLanySZ5v8arEd3ibI49DO19dImWV
R8cK6wXj3uJKuIpNR7F+lJ6RNgpYuGnBirFAVAHjz4Vs00B9bGVcibHOTVeDnQ35oiqAJj3YIjVF
tXKLkXSZIBdN9seBlHEJAoiOHgHuXFCkmmCGabkI8QmQ/6Yu+HdECEvO9bSgcGuRd0H26JAhxRhb
j/h/pMVq6HZGx56XzCIf+vewqJp2TdoJkYH9MdDY/oVXgupKDzgBZoSAMeqqjjXkt1S6C2ThNY7h
/oL2UkcaS/4FOee9IG4lE+/jFH9CH/NWM9oGpoL5S39oQkaQ3W9P1GIC8zYa8dPSMZTTUNUp4oFA
1AMLmbq5dZKKmytgvxuXxz7XDy1/z8IQJE51wpwMmOahSB4EuIOcYOHh8h1aw9ZLcp8G5a7WCebo
NCJZvBwz42nCnFJbYCSpZJ4FGO+Pd6mRn6mIHhQnldHYmWxWTEQAHgpbd7da+2Uq617ARV4uLqFf
P+PyO8uD7zDbTWd6T8vlT1bwJvRWFGWWYJCVRyhfl5VIY/8GnqRrur+lBCG1VbKbq2J+LlKxefAo
IBJbOMZrMPrjSD33NNkJseZ6qlxUN4Q9qNbQ6E3pS2iiixb8jhi7JNZXkI2Lhr+XwJnIzf7ZoJfm
NVfY9RokTAb+MFFzkqNsUahH2fDPpINLU+0xwFQwv/rGJYjHPLYVyidGo7lh8T0+xJrY1VBvvGE3
dH9+zD4pmrfALP8J8EetsH4GcX8QEdphgBD141Z0XSQb+t0RanXrWz14eI7q8yOl5jkT37EcE+KI
qCURdhmpxRZOKcNQfBquGvijU6F1uzbCYjHWGKNA7SR91FWYDSTZyaTLbkxxV4zJzbvGsnokw7MH
aNI3WaAtUtdcSwi4WLtIVXhepCzACKJSEeSWEbi7ifo/NLZQ0mUB4/uwOkVpcprujK4WF5E0VZHN
o2n/uT4g1Rj5OVfAVsqOMfySNvJJW8Bv17MVlCBm8fTj5OqGNzVi/k2TSuM+pKVdeOzmxEYJyjWZ
zLwGRsVkuLv/cOXKBVTGAAYijD5uf1wftQrPnDL7SVx5Xpq2JmUXdOwiDLcmthBGYa3BxxdKiSCb
PbxkwC4BgqvFzguPlLWGoK0dtKRGGy+0nHALprK9q5wMnx77OWjw7Gh5PczbUKADMNK0kVrnOVgP
KBmnJ4GnXEyj/GQ1I1Wud6T7NIDW8qjdyB1k7f6vJhkw6P+a9wCZmq9ToT7UsNv/qzQDrIKIz5SM
Fi6XjSoXpphY7HFo3xVnpANVsbxXReBakWRZFBiY4YgDEyWvxBByrkO87am7hukbAhRW2wi820Or
L4KPeNfBIuSHlCYMy/neY+fO3UvO39ddZGQgfKkHHRQHE0l6pJGd9uc4/7H0dodxFCtwxgeIkN9e
Mj9fypQN7b/JEZcOuRhwxjHPVYDOiHk9ZtAekMCLqnAwm/8/NhoXA+8/3pOAEV8DKwHf3TT74d8J
CDZcllyBCwGfEIqDLftfU3Buyfd3C6aJ2PRqDe4N1pL/4udQKpGM8AFTyi/xl1BIx+YYysi3j0WI
76D4Nk2m2R5eaXjU6t/+t8j6a/l6UnrhG/h4eljKVWz/6c1hetIdY9I0BD2svg24sYSbeQRqKOpB
s0QiRjT73PMe1yLe5QIU32biRJ71PDkN7T/8cn0PhZo4EFICMYmJf0HrK6coWSpSaFCT8swjBkbT
khDUQ9+ZqxyyqBfbwqKWl3FIYaA4Inqh6duG3jUDnBcg+sJZNs+sZJUPKSPIPGhTSLEm52lR88i5
vy2OKSqeLqrFDj8t+jLr51X/8CoMxxZ3V7kX4280/MrKT5xhnrXwgJ5rwV9MTibc7RSL1bC8e8Nf
HAF4TTnHNV+3km3NghkQbnsulJVZ66yJ/tZAWA2Ttz42yzLflZ/8kzUpzOIbEpAcXxKTvmfswca9
zeiFG5BUTA+4PldKqW9INeQ781WhVEX5IpVpuQR5+mW5hTppeDMUi0npkbWjGt3QqOdZxE9/VGgu
Cv8XS27WD0sm7Sb8GI/2Zf7RNUSX9LH8FoF91gpX/OyQ4g9jBouSu1QCzSBo9IhBBY70NjrGfWF/
MXn53Mn+IhpWUpgvRnaDPvpt6EAxsdI6HK8+SPMzGVS4nxkQtqsKdS9e2kon0qfN4+TtGUzuc/hy
aFIQ48RCgf+v6LhZvjKHX7T9ZfSIPAGianaa4H+DR5D7nxpen5Zd8AipWMBY4DxEfAxFoOo+xkRB
4wW+Y8MR0Qf1PlHSLBspJ1Ru7Hc40UyzRLTkRsdE68lv7bbB/87Ug7pWwofLt274WpFBJkM8N1mJ
2N1IKLBx6yaUOaJtZOSwlbgrZX8ro5MG6Pt+5JhoiWgpIXO0xHjP2s5JxVfGAIBWIOWnlEiz3YLT
hoGZiwuyT3rsVew+tX7S8srOKlybeBtV5GvfWKl0BGrG0XYr8blVCQLT2S3HinfNv3XzPO0RVkNm
SKOy6VkLJyK9NdoKRFT43jr0NxVEBDNYspJdHDAUsDsWL0ZuatcRTce8simxmWdSgkFVGyHKIp2t
155Rqm+5n2nyNnqM8rSnzp0CjDf4PRG6ygdW4rg+JNlawsQcsD0ywcP4uH4mh8V57JnKagtMx8WM
xMcVAcIQkMLwzx1+dffL41oqH49nhg+n+DNiVXhVOgdXjmnbAwklewlakdZh0iYDgq9xiUgDbxNX
3wUrxec9z/lqyb4kOQzzw7JlU0X83DJeCtG5M/PoQGUtOw/Vk15v6Svm5Hf3xapARsjTU6trjQ2X
oOwl/2PgfRdDHPCIK01fdbdXui88vGoiVpua2Rl/ytw1cZIEpRkmzXe1GR1kvpsHKNNk5DtiXJKj
dun0pd6TKl6Nd9PwVxU/oZikF0/uR0P/kbgr9O2K/xlIUm5PfnmferqtwWwV6yEKKB+VGrzHdE8W
mBgsNZamAC88rNFXz40ggtdp6/BCy7v4VHxrLWkHDYMabkZY/EjDJpXgedtkWWGum20ffFLP4NAC
ikCEzXG3PVeA8iV2pZMHWYQ85pyzVCpsKjLgBJcnG4UgjDWSJVg1aYCiv2xWFUyUsEASjZMAKfD4
5gTpTKm+cRjOBtxbcM6/qyU8YPUnQpfQEwLY0CYW8N55fvhNzwel3ghBScALjKD+43Itof4sIByZ
wAjwFz19jdfXcA6yV6DeA/er7B0hu7C9m/iayMtKRwcXLE2zXBiwJARWg1iA4G3Bt3mp8Mcy+Pgh
+BrZj+vqW2EHEqeM9qj/dLhF5ClgQOfRWEKOnJ4V4z8ZnHVYZMaED0Evhmj+N0qvOh2vJcrlDGRc
5YsHSCs7CKbDjqD3dF+R/o5fAZnWWaDabuZ0JeSkVJq1iTGX4ZtlxGiM7MYYOvKe7suPhw+PBaUD
s/bSd7DliQ5igdqYWGS6FLqJCi4lIXlQcEdE29z7Trghwhq8nZkRb+Bi0criQHSQsWwmKZP0JqBy
nugcq8EnIuhE7qFU+2iCwqVL686LBnVVFL5Kf4MLtdQcEw3WF6ZLw0PkRvbEKaXcLuq0lcgLha9K
h42VBUOBodqc0X33nlxzuU8xo1yJEiprxrtItkGOgUQ0+TSDMHkK6YvYoHS8fVDO2S4gQJcfbHsQ
N/GQ0kQ6woDvocOG7bAoZXxZAFmlhEbUwZHCKFdYOs5jtgXpoiLE0UnfKbGpYdio1d/th5MY60Id
hiLbZv+F7KrlJOwADBM8igLR2EfwMstoaXkehHqqKTh/IDRxiMH4Vn8LBnP8Jeu98pStjDAiSK1Z
xzS5jtSTwbmLVX/1xLUQOrm47ZiiMQIdNZLi6qNclLbHeL/O+2PLyMTTIOlKzMQKpE4HhbcSu5rI
woAbRUoGHUQoRrgUw9l1R/LaW2YIDL3NFpY/7eSmQVlmJCrQeb7pU2RQEEzyAVANb4GaKaKTXE3+
NLg/uf7ssCYEGFEG5pOs8CABt+IdTXDn5sjT4Qf0avUrWNiylBK6FFxOQSpgwPO0gvpZWrske+En
rpc6jMdwO/IIQELsKDEWRnk3WdadMaxLUVx6YuagiNPihzBs8FrSiWycNIhp/KjQtoSCuwlIitK4
qNZfB4RB9veAmJOcZ822liyN4RYyOkcXo0Z7EySyVvDR4qYofE0B34nJO1q38GDBx3lijLqTN0kw
mUYXuUOdZwV7DVh8eqoBY0eF8DE+W+h1R6FTgvCJJm7UFlZZ2YLPhD2/oAYLGr6CRiyGOeuLHSR2
NInjJ7THGCdIikbSmh90p7Cmw5laP92CDoCM9AgVZ8/gJpdfkbjr76HRzdzoaHK/kUlC+Z/cTXvM
oMV1aAu40CgcKaP/L4i+OIDwjP8T8ksZfpqx27L8uWsDpn8mQePfMjp6hpEV+DGcGSt+SCTwwXQY
PLjf6dnA/Y77oV0FQK3uFDI8qMVuUSU3HI64F3yax4/K6h0dqYDXaIlBoyjcXDbYdj8IN6WBJhSf
LMyQyN7tDoW54T5Ay2/ll2+eMC3nSQT+LhgZ3QsUcADdYfKbsTCU3hY91MnlDxIIOfrqfPjHqIRN
xmiwZ9ME2il+Avr4LxMffQrOV25i5RW337L17eExY56G/OX1I+KQk87nIybOsCvAIsj3n0ZwLWAQ
xgOslQTAlrkSoTVYgTSIjzXt1tXncLwn4jX0b4kFA9p7hNnT050KsWL9Z+YvY5ILE2gVMYOVBJAD
8UPOh45fdv3XiB8N6q0rvFX1LYI4gX/U5aozPm5u0kXdteAldVS8z8L8M7WHWRw7gO2y+qurP7F9
ycZfgJ/keM+7i4q/fbsDc4ayJsvGQsSdK82gfgx3z7wU9TlnGC4vMMSGtJKjeanOtICzQiBj8YhS
r5iSEG/9cK/oCsdHFV5yIadO/0mqPaRMpf6Fg1i4uICdjA4M5iZ5N9m4yF03i010yP07Iw1D1pgS
q2+9Wt1heBtwjwqy1Cz0CQWqloZICLx72V/yS+evpOxfkvlHT3tYhjk75QDvdQP5yEM1ZlNd2rKM
KGOW4fvbAdXlR8HfyxEcieJm5aeJcNVPCrKS75z6K0af0Jnk6F5AhMS3qbtTrLvQ2SyJR7ELJx09
Ei2Qmlpb6h2Z3l8BKHUdrmuoj4OMyUhJpcUJyjE+XHPyFQf3XtSOz6yw3FdFtlFdLJF0kegINgfT
gajKIAOylQQ2fECy+IyxVakvtbxRlQ//3Hqk3MAGbCgp2n813hNlR25mvdEIYupqxKHZX4LAZdxU
3bMLv0MQdql65/lfqUdL1xdXTa6RmHbhswpSOcdna2w7D9ni0wBpF1Hww0WCcAUVHdGgeywxTwRf
lMAGI5ZCBDqYw4UKkQUo1UVlVpdJto6eJM8fsfQ1TgMWaL2JxEYUXmEOJ+G3t8b6ryvmYMWesCyr
Hb2GnzBtL/HsxDbe3eTSDUIxINesri+Z57K2/8nk0YzcpHOpvTLDUURYK2xF0hnJGM698T9Rw7hI
28ryI+O1LBPI9XYPSCtvoPEh5gzZJ6CaJoQVhvKKHmIwnKAFoN1CtR7wPjTNnwYfSgXUVCyR75iY
jt8VC9ELs91C+QdLlLpujpqi4AeYHPKQoGya5drQAJy8KSPjSZMYl7/S+O27h7hTOAXpsvIT+nwv
YDSuclaR4ajPdl99IHOc4nCH/UjI9SXVy2S+aHoiUkVKhn5ZGe+m7MicvYd+dBxJxvWjTYibjBBA
MM2YL+6sbJtZTsOrxVXTjvLSXkvXlk1vaw3rACTKuGVzzELSHoSZSDEZArJC9PuPRNsiEjrIED3v
SdaakwwL3LlVY1imxq+JB2sL6fPYXiBCopGAXV+nC+J94Paw/bhYXbmzjeuTAkTCBUviYTXgOLb+
kl/jP9h14ivEOmWwEbrirokGkpAUXHRENBGzAUYcCnNxIcF/o3RNr4Zgt9XSx2v8MU9+URqV2gI/
x8j9ipbNm/LNYBjWLgEk6OWLwkbFXvdzLAeX+dxbzIFzdG0lRI+mfmr6qQNo6PZDfKOEp8qlyxzo
+cf8rtJsSKBj48ICuFOx5ihQ9uX9OcJpDQfpycNPjhpGHfS14CZOlTl1SOoo1Wxra4JjWAQaCD3B
KmiV5grUZOo3eqJiBX0F2hIAzRCdBSDtbC2A6cT+3yKEj8zpFLnwnO9p+2VgaA79yf/CFUOjGa9U
tOmZU717dEKitufqDGRIeDtvJvCKxoto+gFQBtDFA1YNwP9kFlqEHKURthW4f5/fJf+vo0gluEcN
jyK4gvMfR2fanKrWbeFfRBV98zWigNhrNOYLFWM2rYD08OvPw6m6zVv37nN2orDWnGOO+YzsjeUx
wT93CXKvon+iyqSfMvthQ/7wR8LtDKhco6Ic1wAKFUht1LxNf0ywaBfgShIfy0fS32Vko/5m9n8j
0yA2kMEzsmhOo22wfzVD/XAd/7SFx6fN4jegNOgcW4VeTK8le6p/WMt7MzOLFDqjzNPirQW1Z+J6
B9JfOXyVbUhazQqhciERh1KIH5J6H/AaVccxemhvLpN0s9Oq1fsCWNKgZK7EdgZN8FcU8JHCy8uA
Q5uvWEqRWAxSVjJFWhGsJIvmmf2TKV4H+Rcr8Kxa9jOWwWTQzOcxXqz4D4GW2QOsGgBowQb2ON7t
RHKJaZyDJOVHhC2OvsdlOq0Fv1FjT08Vw2Q75KsCNwVrm1RJzAOYI7QmCxWCRy3X1qwqnjEtDvmi
NlbKGTI55gFONJblViGZqU5yGdeqk9RLv4m/e9kLsTq2Kx66gOkfvThJf2xWEhGNsqAljnWhXbDi
cQXyHhW992YlEQ9mki4rBCmV/Q39NCUHEwUvZ9VWDEDG8jiXg7iq8d/cgulUdIe5is/Q66JjPrch
mTWSBbl7hxuBR1efWE9NwYvEtv5CYxounbkUsT12Gal/ycpIcUPsGdVBgh3XZP5QJs+jHcreYVio
M4mCspfwBuA6s290LQxeme1elMkmIfdzaVxrLVH2tlnmGG22KhBcGOBiRY2vzbzFtmIpfSFpOj8A
KAs6KoGTuaSjnHy5PgYYR5gSAXQNdC9h2eJNGuPwKXMUg0/JLM5hvP6EoIAWpyH8Z+GKRCpCMMQJ
1KLAPFhFx3reCEuxOna487gYjC/YlZzpzBhjbCJvsmVZ23fSYJ8p934kwo9lZS5SMsMxbPA5R8Tk
Bgclp5yrPj4sY1V/stZ6i2G9CaBY7CndqvU9GDgVAfWaKx1qJeNg9gQKtmc2wOdqHgjYwouUUqRg
AZH9Taz5mR80i010xSxwamJmIccWSS9x1WZNFRH9vNXfV7t9m9caY9ENHmCwEunMv3iZcxfxuIM2
3ilukO7oDhM9plHCtbSrHlp0r7cenw4GQ6jNOYrrB0jEtFxY/cFEhd+V/iS7Ok6yweEXZAuo7Vz5
CWGFYwJOMo64JQuTjI8020P2DmlSOF8WMIbhy9/f1VlYi+xA+3zMSFEEI51F/QL7JGcqS+mg/ZDG
4TBp5kzA/+cMrUd/Kn1Wuyp3KIEogdmORNjfzOsvIpH2iZvFNyjKI/wKk4U59vJIbgvPLcOg2JM8
DMX02Z/o3JK67lkQLPZgSzmS1hjoo+4koZeKNhwj03JgDKjorfKqt46BRiIP4o/gMtJX4ZgQsdca
+ymEjzL6wZyka3MNheFh0OeHCee2Aql8Nt3gUmo/NrtQ/43MRfuro9jvzW4OoUlmdzFYERz72uRR
UpLeQ3uFm+7An1zX0AF5jdhrZAXI5fgFb6ufGONxinCOgyPVoid3RvTNRUfUCDzaco3CnIxr4MdI
o0Po4YvkgudFRkI+F7oHDw+e7tDMKGbxAsNdx/ayxjvIk7TSjSPVDgvRWobF32er20QLGFkivDDQ
cSLhhIsIjygurzrb5spNlVBj7FrdZyynZ8cBTVAf8BNwCSCitzYJBkXpWgf8bQlhnS5SI512inrT
NN8hSBPhOpZef+k3JYlX55H1LeY6gR+xvGbLEoTMJaLspMKW/TAfTIrsVwJwlowvGGiougcZMA2I
F7RtBgh0ruWq1vb4sTVnKE8dmwQQ1MEyHvjlRryMDlr6a0/7SCE6MgZfN4TS2dUVhataxFcZNWlL
XoHgsV7J5c0hTXdEPF8yW7Lzo/STy0dpURzytcS0/LVgMMeG4ELa5195z2dHLhM/CyCAHexAZkA/
UDvxV4Chf2ufCoYFH8cyhiF9gkL7AeaW+Qvahy6fWIOQsNnhl6fvqvBpMy5fQ1FF9UkM3nefEgpA
C1UMtEW+GOtgeLjjpGfHfjw7BO9VTLBl7IyQFpK9IbhYbYK30/2hXVUlI6XviHAsvC0TbfIZH9UO
+WUuj9y62U1bvXNCLuTGVuSdKbJrRIjy8pUdez+J3GdvoSrypNK3t7tXuTY1p2ZJKh0A7X2k+zfa
SN0f3pzjDUcaOnBKHg+0VXyiijCQybonuSPr9xkwRAHMI3YajvbcXIaN3zIr2HfbODj2zxHa+k/J
xG+16f7hk+FwZa08c6vvo+DxA1nCUQDX0ZHbPGfyMbNp4W7b2kL1rYAxHz5xqm+oyz0RDIR64YiD
K75oH912YqOXpB3Nk57wwHE5wSbsbR0/vAO1HAY4BosVTqPcURAbiItcm4wKLAyDrNKgPdr6UmGb
ie7SZTwTLClF56rVP7aucJ+2RCXURMBGELQmAtxnjX8mPzXTGs4EJV7mF5uaJSywp6kNW/fCkHyF
vYkxzmK4pz8a13vpzYZCar8tvG0ya/TvyqvxQDriqfYHlSWO4bX8YftMSZm91b7PsufKeOaEIbFE
ix/DgpTmqGRGT+QEGAeY5FPnWtqNbfI5bgofxRbXHXaoYgnZQPM6Fue7JYdK9aYMxCHDuwV9QP5l
Avwx8kIvoh/zKyNpY04nINGFmQ5YFGoDyPakzWKZsT/1BC/925chkrWENqGcmCMfGfNlxQlt2O7V
kY+YP8NdO0BMT9cw8ec9GtbRD/1jRoxCZeVfkgL4d5/arCVCJ6Dv+mS5ZeCJyZek3y35mYZ/3csO
FwBhQmDjKgQS5KPUn7WFifxzEn3tccVEGKxC9ykx1YFnjPeaehQZ2JJg4POCT28QcR8ueEM8AWnC
M7luovMsh4MygjSU9+hwETo4uVjqV8Oqo+HVyPCsMLEZkh3JKIQ5jgokoiBY/yDgWamrYZidQaY8
6+2uB4RRjw+j3X5O2WP+YOPkjlCbOtY9+8S6yo2XHMb3mRxg7UDmg8hSDcfy+9MildOIwc+v2NyZ
4S5yspH0eRnR+otXw76FwrDCxNJKP7IKO/JOEi1XhbigwxADNOqFqK8b8j2jb7Zf3vIJgjwXXsR2
8EbdaKKbzmWOtZOY+i1U9t0Zb3/00OfEFe7HXW+BBDU8Cl8NSNLJZOEGVs4KSyealXUvt3SND0wT
o8JyTnTAsAjtJlhmjYc3B8cUHFI99rRqrUjnIfrtyyUJBLVIZbSKvnHMyK9tc6T0Mf0qYZ3+xty1
DYgKYAEWQon2ryn/xnEFMK+Icba7TWC/idj2rekzJpdgjlL7HB8xEVEv3gX2Tatjxfuz7ezCFTpM
tCQ3JMu3gT8AAtFB/oKoy/CDs5SNVR5840BeAfNDkVxz7pVyQxuAy0TQbU5OrC8M8zAG/hu+iHTg
HtvBNTmz6vpReRh8JLQHuhG3EIkm9TX5mRbsXHFgZK/TOKKv2kQw0ybiSi/SY9geXmAEqUNHwefL
YQCScx0G5Zr7jTSrRjlzmKavr2Z0lHBN+BSjuMlsv5hGtwRhIs/XwNxpd4BpSWDZ6oprFo2VCdI4
APFy2JqaHQYDJbkAvIgko3kU2HA/MOfL09/C+A5Z34pfRzrKNzMmDiQ1uUd8oKQHc4yzO0UuCnkV
4So+qzdpWvNseilHKgcmPZn4JYlfcczQHZ6NwXoiUTnVBEZCu2WRSxlPj4l/XYoZjOOICDp2acHY
3kJlPzebfEc1r4Lqhed5PlxhlCWbqaLV5EMqk6uU+En4F/BvQIBrWcKg7BRZ9dOq7w4jD2i2uRnB
B8XCV8SsLyPDhTSHjHjW6pwxHowI+BmexAUJdsUoVHVjATI+Gz/0aDgaepiRqtcQi0HageBJKv8Q
pxfxxKH6I7Ev9zK+X8wHevAMdP5qdRsIrZJpkWJJZ0fhQxD34Jnp5DC8M+xO210x59+wOJ3sWvmT
c4t8CgLCvDde9tafx/xF9zdKn2/+04vQ1IYeGdIlTnW7S34rbsWBu1DwmDlLweCK1kUpUaXpA7Wd
1Hzz5lItpeQzDfHfCPd11uZb/CPWUsaX9ls0jnmGjaOf6rN2hxC9Nt34wlwSsyXRumyrLSU6UQDy
DBAW+S/ueQVpSVtVvzxpypJvFvGlA8JAocTowpGhhrUAQ0Dm67g+eEIofiIaoB+CgCIWqymr4bz+
8JyrG4Rjvl+YUewo9EfBtc4Fsdb4Ohbjz/TF5kfE6iZDBNKkmpWxpy66Docz+/E8vt7wlUZ7cQ0P
nCU+LkN1FxB0VK6CJVZDPSBiANOAV7tacJodQBxqKO/JIWf6riIhoDPVVFvLlhf6DlbMez+5Pbvd
q5lfIiW6Tigq3ZLxfKdj4sPHvJ4bV9/KT4O5YQGVyTjv5XwvCRD6rHsX0hpRoS7M0ZbmkHhWhJP/
7Tw8uC1RxgwFOUxOmFK/+fuphU1jbR1GJzhCfO+X/cnaa81dcCPTnc7SAWMegQ9saiXrT+vasS2+
Ttib8DmU1LLiE9lFPikNwdJydsWdR14zHObzzAzL+b6EpOrpF1W1y6UOH6D3stn3VsUO7ns4I841
+VSwDIoEIL7TFVvVe05tzOzmzbjU+0QgpdPAEvP/Zh1MLOoHLi99SdYGEdm78KaqpJG7OL+6b/pg
yHNC8WGHhYuNqq7PTGcW4AA/wWD1Z3IBu6VR79+Pofx+E7ituKgFBvEtg9PJvg5WVP2xaCB5aNlb
ddgdKW4U5bsA8jxn6EL8B9mdaYLFyXLhd2SOYuee4UfAjJb1VftQzvOpNYcwoOu9bxZFFZLbbB8i
HqaffpkK4kOq92SSMJiRlhIPRFAuI80epq93Cc79o31jerc526B5L9g/OrQejQ4m22XB3NOGbpQX
eAoXtJFs+9LDI7Tzz4SkUzqL0s1u5iHdFScJuejE+rOr/OlfFMsneRd9wrpeRp/ZBtLkJwtYxgEl
C0JkB+0A2rPkTM6hnIPibBi6vxPrvmys3eJ4DZ2+N5zsyp7CFsHndStpTMHpdj/Nic6Zq8LRrE2e
3hhtWOvEp3LKjWVnxycmo0n5Ebv8SMalRcE64MvNvcl+rdldKNdqvkAsPbB7xzZ69nVFPqy+ZHBQ
HykPQbiXX17EmYetI6TcLno2NT9G6Jacc6hawM/dGnjlvsB+XVAn+IQuAaofqf+c+gJGmJmusXbn
sksZFiQ/BGdl+lDvAv3QwvgE+oTpOrGH7czXhf0DsYVxhDz4iKPBUvzmvZ9qt5fvuRf8KegVnSfE
DhodhKVFwDu4IKQ0InoOg4V2UC5hQzmSzjvf4ncBR7RdgV/bjn8aFMQleh/50ZNLX22Hfr39Q//H
xtsAf7/IoIv3CI7twmfBjDK5ULcYewfEuXv2xSYReETwXyxibDUm8Xd2f6kyWpcOkBgxTGezozTO
LmQd0TTSAsYkvw7J1cJ6Uax6tKeX6SQ+BhpjJX9n0Ng+KiqEzfDe6uj0nMRpgrnHFouDBMpM9xnz
qFT8Hz3JpKzQheuuO4Qz5p1RxKbfZVQ2hKIhhHDwP0Uiw+jRz6rkjrndKmvJ+O2v9VVfM+GUwL0k
vDdhFzOStSPzUQmrd1GuSrlmhPvdJSzdgSNR6Qa0LFxIFXQc6S+HbMuAmZ0jGILfIcbGtans4+Yg
NVtBhA8u/eji8s3fX+NsQ/sX305qXVj2wFZh2TiL3lh0ipV8snhkaQNT5HwJobrrL/jjheip9rQL
Gl69oF81+GSCnre5ZQIW4VGJkiVRLjjXRr8gXw8xj3Xub4FDu8TCUrQmnhil3WsWhvVd+kEEMp2D
jNmSLkKfHmOIQaS/GMF7EQs+TW2KtzpgSfWN1rZom11Ld5xj+mpIXuNQxkxb3ALpB/dqGBNXfieV
Bx09D//S2VSItm0cuDGrs4qrWFM6wqlnAzZscjTt+RQpsNKqpK1yxhvqLqM/w19KU/l+lJj+pDl3
sI9KlPc/PftqEE/fEAhrvwn/xeggINeF2UEJPGmgWatg3pCGkxnQ/bT9/28P1ji0JWq0DBdPCR0j
V9NdO4KCFYGdjfAnKbfjrTr9DZz1AuvWwReqomaMzqv9AuFT9rCag3Pd0mYP55q2pup+FJYfX6xI
0FrKyHgIwdUKBYk5VmndhOYas9r7sDDjDB+YWN7RWrg1LnrMTdhNOGzCdbsdbox5Nebg52TV+f1f
7RgsNz7gW/jl7f2p/9V/wq7xk1sZLCvXPBTH15qjHeTWX+q/3M6XD+JZ+za+rSPxLludIe8i2KC7
Zr5qgxQ56wv9MKwbXyfVQGWx79j5ma8c0UStLQDN395TH+GZD4IPnxwJG5NG9tkco58QvudsAyq3
Q7fl/zR8oH2y1EABrwkeVqF4qc1Kee8jRMjiTcrPwYI9WmsfsspOzDuxoAQb73VQDdTBLDSvGttW
/3G4P7HO0N4D/aX9AreyBCtVzqm65OGswmw1oyuiaSFdRVd78u0o3bl9YLSBwyevhGKnsnXy+fbD
R0PAr30k9KuciZIwputl9vFD0Cmg6E9ZxhiyFIk+FVcMESDn4DXH1oCE8WLqoEFwxGVWOgPelp5t
/Z6FXnnVNTYaTbtQYDWBtnpim9EWzZ7j8D2iuTLp3yTCvNEcPtqXLx7NEx9Iuf0n+4AtyBRuIwdV
J3N8XEVfVP51hHyy4BWaPgGzM1Vvz4zIDSq6cTbeISpBvaRPxY+WXlpabQYhTiKcc+orPsEbFyVY
P/gAcX5AAmJNsh/xjv9WCXBGUqrnjzo7ckhqy1xH5Vwj2luZz0tf/rJUbZC3F7HQjutjSoi7Zy82
hG4G55kR6Yq/L+YnGdz0gf8XLQfTKI7LaLH3VWcsyWTgpcWJEOFx3847OGvRnlNKpiXK9rvwmLCN
GmOABeucRskG+iguKCFQ+ZsjDwxKl3R/oYNoC8kL4zkdmPfZZbkfkoH8TbvMRIcdGYVaPltWglNr
awr9SpoXohtjw4/66g7jzF8Du0y/EeHDj6N9gkjK/KLbWsXsW1UM9mRqn06jxRAVoyR23Dbe4PDB
QQFipQJwENlRuLkI/DQ/jLts+RqLiulSxpY5etG64ETxhRV5SHgcUzdwUGwqBjYSxt95D5FbSmXj
qOmOKbrGwI+inuatZyrVe9gdAoy0uM3Qv0wY4fJPk14t0uT07+YvwGvaLs1THLKNiqvlJ2dYRnmA
lswucKEhZa561SFCLaR3AFnSLjGqsv+EBjzFOzP3VNWLOCJbMgM1VneWZN7i8qJKRyJ6qd9R8ksu
MHkwHbfXFzouozJRcyg05mAgKlwgp0zf0sSdAHgAFphIcJtOfLw15ZcQ/sWwDsvhgnRIYGZF30fb
I9Ec4TCefi3t8Abco3ppfM+AEGa4W01OadOQlnlyxZtGXVjUZ27yqb8w8Uzen1j8GTCq1DD0niWo
ueCqKvQoDd/SeT6Uubmi9MDDgzTO76H3V6Vjqbb7J/Bvj28CY1OF/6RzM/bMUbnlHEsBUcxFu+qx
IEdY9eoJSjGZXluL2nzqSJsiOuipkSZkIIQe5u2HAhsvHQ1DQerr3rrP3lLXNVC0dszHCdwmzUzm
AsIxLqCel8trph/0Hl71X1acEoRCnMM6Nu1GI951WJALmSx4xm8o5oaNN5oh4owpJ0hHrydmx+B5
MKjKbbcUaaZCT43n+pg0S/rL8cZcr5CtBSZlmTkc0gs9eMuPiHE/f+kbQRPnXD/cu/mWQHJCvGYb
7QsrcU/fiR7bCWBuhgV6n8HjACUdXxRGZLzqk4mRgv8u6a1bOj22ifL5h4oNO9HRonN8YwygcRja
zJYjAO5T1h9jljwJcJjKn4myQcEHLvC/My5wFSNfQMgtSZUlJ8aLn7rAfs+nruoG3ygrnMSp5+i2
QKSBf5u8fzOZE1IV8L7a5W1IysW7g028IFazcBkSzFOQ/hjisH1dMVVOxGTieheYcvJZpRNhblhG
LMx85BxG71No4QZ05BtQfuIdqEmr4a4B2h+283xafcyD7f9H/AqTO5oF5CKFq13UQf4u1Uc3fxJM
ztNLDGlflUZviv4CY139US/k6UFHlbob8TN/h3ZF2QC9XsCVix4IqWX2HwavYzFdS6ZkCoPl6V2j
XcFzVsDt8mOrvDJvSqWS27Nc81yxUmDhG257GdXqZgqMwZjDDccuO6RfRkPW9TNlUNS7KMxGf5RQ
hshdbPm+ozGcQfqMYfRtpu3aF3J1bMfgdnAMGlbsqSZCU7u2yJl9X5ijEbzjId9bW1Kpc4DS6N21
7GafDOUol9sbGyi16qn6Nw0ZaJZRX5owKhh6vRyiUulr4SZN+/gCt8kA210cXle2EUFEjOy37YyE
5vAEMk2dKwT2jDfaZ/bNa/WOVoKrKmuZXnOHbGqy6WWBv8Aa7BvlZyuehuGI4AS/+1HNzlqefbjB
ZnVLKbtSTAZ4syUiAapPptdE6vxh0Aulk8n/F8eClT57phZDnDiCucExdBt5t2MMtwOZI8Snddou
itw5XpBWQeQF4lSpIWKWaHTjB/oSjYMEZDJjqyCixs0cCF83ky9LQi3m743KU4RvV4bDKWPxZc8+
JkRDGC6jtYLUah5i/MbFeLXApVXzGr7S7UOSsTH8mDmx5NjswhucfvodJlqsRDJ0HIiBJlRu9RpW
E7klln5rx+s8SJklqwisQbWcbdLGPOsP4sTNqU6Z8EUEWDYDxxIAspSTukkp3/Gsql3EBkmMAxts
JxMWC2QSZieo/T73t6kfw5nCzZamHl1Gig8WQd/1sOSyqMdfofwOmaMqsIs4EL/e9OA42glQZiQV
rxjZzYfrC6Wayd/a5KklKXDapHiBqyV5jHB96xdueKdH9eib25A9LckVhN2YCssw2qT1rZ6no/1P
EjmCemJQwU/YExYCGwj7JEOaLgEzsmezwqIYQidhUF16bN3WuyHDibV/CXOYLvn1eDx2YAlH0r6O
Bl6fGbLgYmsX/iFuctvifEmYmMenoD3h8VfipXkMG8i1q2zk1FvFP1c4A20CxB9pmP0rxmzqdsg3
CXmruZeku1TfUmpApKKQL1yLeJ9oOSMTyDfsXIXZprHUEpp55tas9L0EP1cY3WLm4cFigIevX0qX
9B/8Sr3KSXVCDGP3kgRaxqswjfghCk5CqpR6bQEuguX3hhi+krNtM30l/OkU2RGkEm9Ydc9lr0aQ
5ebvCZwF8neaV8ATT5GvJigdZYtOHXMfvM91d23iX/ZgxfLM+5h17K/QablwaeaxBLt6A6EwTpPj
k/eNeQ+SWXpHdKQiHPmuEdiE9qiPtr5TZyAVlJ9Lz0O9aRhoqg6KnOUJnnYXNq/pRO1IEcCafJ1z
eRvLJH1MB/7xScF0mdpv900xrn3zFGUOTDHRRQSqfU09R5MD/7qQfhFHWy5AqqFgR3YPACJWfUi9
Avy/kM6IH5QqaLAP/vaOhXyJvTebfcO49CLpi7MzTC8cyCTLUoKZ5DhAI79wvXEhNsVm6rAILywP
lfKTl25aEnaE66X7qKYl4Q0jKzJqvwFCCB6/OoGEIpxB4CliDamwzR3Xmfry3jeKmVbDfSLBoCgB
mDUmaUx/87weDUvgycV/VZ9x+DNRkN0o82XLpUbkbQjxzC6D4GvkDOB12TLpS9z0Hw86XyGyY3dl
OGY9I+uqJDuGE9UZE14Pqhi6DCp+sQ6Zd7px4Sr9oiWi9TNl4RXe50egbYlOQ63kLmYgHZ5Z6Xoz
co6lE8YrkW0UzUZqY97eMFLjz9Hl59qN/oQuSmhIiai/OVMmNkVodVH2yy3VADc0/Q29vtTZKpCm
Fgs+20dsLGkqJhj2UxtMG9YTXaaGxsitP1zkh1z7JpNkTI9MnD06Dv5i7qJTRQibrX7bDImq1tVi
fHihjZOWdeXcY74Fu6NF/QGuwRZ+cWtY+g7LdV+dQyQN9bQezKtyKMwLr3KjHQLjaLVbK4etd1fa
bQvw7KHCaLsxALNIYZzl738UslTPOK+peCb7fWvZxagXkfiVOVJDR0asoFvfoqMsM5ERsEnDfYJ6
xFwiqr6Np94cdKZeuCdcSPJ+SRWZs1QR0HzrO+0J6m7OhE4uARMmvnn9GmigcrJoBS4nvsGIeD4j
Zstx9+ShYRySOEB/nVJiaEMqWamIroryk41rrmikKm4KzO3zWVktoVaTZpBJ2/iJAPQjx9zKEU8I
E65+CxOI+N8YmGLjBtmKjNgWdid1wq5uWVL3gsYXH3Dmw/30nqOsqSo2OQP/eZ1LnpuFK0411JcE
i5ujxPTddgRTOloIkInJvoA4dID8UENrfi2VT0bQ1N+9LyQ7/MhX1GZm5Xhk4RZQ0pn+G39KhvfD
HkESnwTaRMfwaAVBcyCEzh8y1TD8J72A4XMFmME3y/Eudb4Gw5b1B1gSXDfLcpb/IBOsu6ecwp4Y
qD6ZqOW7DOf7e2uEP2YYLbTwhyGk2GHauc7Nbcw5QYAtQa1KfBDSYTEpOzXYmFiK+2tLPSL0azNa
Ka2XISoMMNNJLkoPPdvJGiNhQQWogkLOfLbtwMXgXsJ+hyRmFCyFzSEIlQOpfyS16w8rq5QCc1i2
sU0p1DNDcuEriYqLl2PiK9xgzx+xonZ/CGCkaXuvynEoRXyqJghuL6cebYo0GvL3Qws5XwgzOfeL
4fert86htEaE5IYiIPCfVi9zr6nfdOeraCPrRyZNo0yWhkpeDDQ8jF9OweFwn9kBZvPPaJfGW7MD
IBVWd+R4EBJSwHc9TcMI0p+v6+NKGRef/1XOP/iO5jfYUW0JW4lDqvozIdB4w5UMhJ9hB8dJwSz/
kW9Ecs/sFxrQGwVidtUq+QOsfdMfuU8oe40ByB9fMq2PgAAHl0+tfGBlfXeNOAtf1W18HdmQTKlK
BVyrSXFibCr2mOlR/ywDJL9T/qlMLPfYo0rqjokziqaCQ+PlRJtz67HbONrW5MnKxsB4CsADVxEw
O0Tb9hbPeQYvzDxzbhL12PTB5lj7wBQsPVWNCGGEgYXmv6b1e82TRdxT+o8ZMv0avd1A/YP7iRHW
P3NaCl/hqf6XQOOhQ+pWynMgqUfiLABjicq1bW90akljq8fpa0xdZGFdIt7NmXGLOIKkWymsWjIx
ARY3a6SdCVoALteiYRgq8UpE83bQR8tJcdSHJbg5w9paPa09w4KgzVcaXt8MzBE+XBA0oLPPsfyT
GJsp/k06ADiEC0NeifE1cT6/vkPp0jDU5IGxwpNo4czcAgSkUZ3ks5nvSlDP0ZIfJqaWKaxzLl8z
GXghNEXwnFiOLFZKgJCZZykH+NnbzA6VeGNIf4X2ZY5gW9aFeKFishg0Da+fmA9r4DMueXWbiPdd
Zy+LhRVH/z9eHe9zWx/qaQurBxSKVu0rkNHRNfiRCXvsjqNxrzHMK/Ev9hzhrr9vEwGIwxHHEgt0
gAda3ISl8LSeEr6/jL1nVGXrJIsOnKoXUHjwVQQf7t7djyWAojwzGDAdbPDxT8AnybSy/ZyMa8NV
3rYrrd0iczMaw8YifCXwz3AOf7BP2lgAKlGWSYdxKyjdxWUyt4nQLPyisIUn7hCiB6majAv9KD6v
/D4w5zkZtQvsehEgR6BWshh5oQCeMRNpgtsF3nUN69IOUKqwri/YFtZA2ZinF6t4LdN6R6TDE5eG
8R2zLU3I50WSP0o4ERGXRSGTLrgLemIKN9JK/VfDYsT8op2mFBNoBVyZXJgg4AJsf5LQ6ZAp76Rp
mk5BLhFVIRxPdoImmbImXr4qnb8bvSPGnsoQjYFoMMClo5BAcefnrVaMHbLfxjpW5wePhFcvAWI+
DS85iiiq/H5BvwH1ZzYHIV+J0V7XeYy9Gl1KFb4Ag8HpNKzPibGIyb4ltG/MKK18f13xK4sBIJM1
bjdTGW1TgpI+fGj7wOiJlUfhZlqwnl0BIfiF/ttQToEiLnKevl5kZam5RGFB9M73/B3KJXuyAb9h
zQ7j64cMa3ohO2O8Otqsv6QYLkZ0S6fuAwz3AS5/bAvq/t2TQBVSjUATCFdg4Iwa0+GyfzAjUkBi
t4Q0NVidK4Jb4VnYpuXnJFUVMqgjFrWGbzkDfkaJa21FMLcy3lgg3a8QJNBn24NsE1bNeECuHlax
RiGOAYxJuuDTJksUqG9KTn6dCOhZF+gLZjNvjASNfLYS81E0kPvRxfA51FQEzIH6lNR1VhAt+41A
POWrXvyRecojlmxCFKgOyMfMtRGPnbQRBtlVCcitpD/1SLueLbvL+9G2O8ujSJyIQg5kTwk/DZGU
vcMbUEw2ossin4Q9SNjWjYRfGl+x0FcqVSj+DlaMZrtUP5zUNHSlYovnR1+2ONYjR26vbKAAXWPA
SEs2wIlMv/rKz1+nILe79lI197mJgByAj6gWP1V+kTj9MsXPIH7TZHLiEmk97mIhtFuYPyFvTdJd
InmWWC+Tvqkp8mQXCO50j5kEFuxZePQkknyO2nsUrjnnzNJhcVMiZwhe1uuETjqmX6/ApwcA4hkl
O67CqPO4BDGpcguHjMUI8x5w16xA4FSNXRMsLM3TI1nxjHwTDhuDXyAlEeUqCN4x62B5u8yXArpK
xtC4iEIM6W5J34L23ODG4hbyzumweQc+3UbULbn2wBkl1IhgufDSaYuaS9i8Mr8KcSyVCJg7s4Kx
sW4VjwYIIK2pOvz98GkCZp8YLrlVOaJAliMCMkSki1cdhdx2FlRzN2JGb3IzgWb4GMBw4nfQZuPJ
7PbS1/y4OT/Znes96V0MrrNR5b0McheJl+5ApEPTN4XqYHmi+E849zgfcrfGHAdiJPjHXARmTsxP
qnh8TEjiSLyRvMLtykIWhxASIv0llbh2GB+soGx0yiKKV/6LPq3dSsqu5yuIVgUqKY9gjWnYwR4o
wxFlM1XZB/PSiM8bSjE1vb/5RBFz+LRHBny1T7dpkQo0zNzPhBsgdLECQbpgWANQGvyndm9vKjnR
o838kt4SKTelVL1pgTubhVtsYB4LMu+ccCSvBdaFx4eoEoitqpNq20LbGt2FCZIY79XxlKp7Pnd+
huIhFmva0izdwSPDfMJfgOiLfKxWULioNc8VPwuOUwJrsXbgujU+2FkTXECYFUpj4Q7DmlT0EVZy
a88QZ80JVe/NATKTDUNzBaKOtxrC4iD5yuBwueIvJKyIugnFh4kFhFZuGrVj5m0XXAQWgqCX0vnw
WDBo5ITHh0tjDEFl2PBJoryIgc93jznkrX+n1p12vUt2HRP3J78c7wF3HY8NPyVeFP4U3vcyXLN4
wUKSuGPsvhewf5AX8nXkCWTKSp/SqDZ9Hq2ZfJJ+dYaoLNVzZgiOlm8MTDNBd0W1530zArfr3CxB
xjgrBaMxvlZeN+k+ALUYT/xPA0fHw3qiojBOpmWjweFT4XvDiMn/tJ528Qj36AfWs3goB+H5YiQN
4jJZ0v4ie7AVkyjnNvfmh/tBD6mfjGeHwxH7ifDkC6CyFS5IB0hb81/HC2kwpKP5vETbltAy5W/0
k4VxmXuvJ/YpPkmeq9ej98W5C2QdT941v4UP9xlhypcfixSvOD5YNnSQXPq5gZQEdIQrX/FM52zY
wBKNFuALJdZs88q+QqG0OUR4cJE4MIyxFf7HfKuGL2ks61uZQEf1O4m8VScnss+4gwCmqT6IWEgD
2wyaoyYgVHFYuDx2jOkiAdPYUjArlhb3uJazpGFGh9rNKFwWGzvZyty2kOdsIYKqy7+f0hxvD53F
fa5S2iVsS5oe1eCFdikNRdSJU1Z+KnSFIa7ZktZXYg6u8WiSFyLmrsiv8qaceZFIKKCF8f5b/aUG
Y2vejbnZ4U9nsYrBBtA0Bp2Ew3gGIE0ypFM8AmPJNn9HWcSkqJTpfrAeWKDVWX1yRLYHRi1e9PPp
exeY4YX8EwMwsdi61Aw+ZOvO9AoVQOLpMhjs58K/0EKQw1jVvVpvtq/GTG8wK+QdJviYoaP6/sD1
N1dYbYzh6USvrwgntqT0HFWHxasl85UaFwElWbEqQ5dT9EkppEb3AKmkUW9c8GNL8/4nKWcERE6N
ga84dAXJR8nWTewW/5F0ZsuJalEYfiKqZFDwlnkS5yG5sTQmMgoKCPj056NPna4+3elEETabtf71
DyPlGnmHjMnEFG2YTxc3dvMsXEClN2mLBv3xyCZ5uygvAKoQCGjYFSf2B86PgvQtZAjJIYzuTW/s
G3/SwWEwwQY3btifjfzYsEVwAOwbAqMxpnY0/pRl9LYgZNzqnTdMsQS0ODzQHMxIAHKhWfJqAirC
1JpA0QN6fhLNTEwKpr9ryhmoRJwAtgn80DlOHlt5OXZ7cYfAdFUKAZ/x/nJQG/JS+eAg6SCRhLnn
/O7ziVidrxx3UPgsbq/wDLcyFJExXPz9Q6E1n64U3OKYrU0d6Fh8YM4a1QivlWqWNvsmmZsanmdf
K45uWmzGePBA4ePscNBAUIU2cjhpDmFnMmLi0w4zH3Uid/y/+7e9cgh8X9IEBVRLiSTKcUvih7ks
TNV4Mz4QKCstGhx9BJ3D2eTM8a48KdWURyz2j+MGMn4/PWhpA8Si+2A9dRY9akqITAqkjWmuM9Hs
8jx+Iyfi8cvgkJOcwfE8mw9OWmdg48XIFk3LvMGm0hlNpvDDgJCGmdLb5qX5oLSp7b+lAgiCFJO6
kkvzSSMmxawiPgAfHV0Pawmu0agi4eO2K64pF4jnCbfw8Nmg0YF/hxcRB3BWlkK301BggVxPNrwO
H1uFvMTaey84qXxmPgFYMdZ+3DnI6EYOPhKvA482dgKGwjwYgeDZs/IFgB/EY36Gg4Zxz2fIOxfP
BaQsnEjwL64CuWHj1wEIKksWGARRRI/nGBqZwJOeFoL7iukWbA30TgXRY0Rv4nmXGjKnknOOwu6X
m45XAMnkH9EEwqlE34Ovy+TaXtUvqF9TzBbrgDXKKYN0KZb2m1sxM1mLnGuQctYuy2n82KjK0Kzy
JAfF/OVei+HnjDWfBZWTPko7jyVZe8WKJO4pl52OmciUS5g72EIzOBV/q18m7HiTm+MTBqsqJsR4
wewZ2YOksr9PV2xh+R439tKGSswvJjoZiwjdGlsAIwwG9HRseH7xqIG1AGcK3w9qBz40lL4rJRgV
IIcBfALuKgh07wyZLS7TO13hC8JdSYnCuWNBc5phKfBBJRarxsQOtyI0kiamObC9ha8CiWjls6RB
7VnJb5YJBR/2pjwk+AOu/5xTBDIvh574qSD1HlcocdacJq4LPwh2iUkXrxMTZs02w8y6cznXsLpB
tF7c6OiekbV1cC1Zeu6ZehEXGbxcGNUAaOCcJRq4AbE4WODlEsiHyaGswKJdYd/CZvvEK0b1n5LF
Es+h63LDVv4HCxfNQmDF/INjhH+BlIMrRBAoqxZ24sMhIeDDcDt24fhiEcchYib0YcO8e3xCWM6Y
zzIygbSJ90mfsa+MhQ5CEi7Fv33VJJLko4VVFT4VV2mjUbVahXOKNdbpJ1RmC3XwgdL4hLwXNAg5
dRpM3tulqmy1AgfWndyBD24J/kaUBe1eYuIM7X7fCqakjRB284tYYzhSOXNUfO6J4mKvpZJtGvu9
TIJepa5eTH3bqddKLF4Dpnwqj7gdc1ymuN0YoYHPD1sMygG4xN0kJM6axfiZmjkh21OPQPG4JwwD
weOYbaJiTRK7BSUfg8TK1bIl41qIFPxOgud7bmG48FIR9+ASCX3e4NHdfIwGnPZtDC8aDL2C5v3Q
Lwz9CDjkJp9AX4LTwGyTcYJHlOXUKV5rBIcEaVWHz31B6NybVDPVneQ2EThlYWsSIy5epDcgVM8Z
63pvp+GhySwJhcIowyh3JOlgN6HASkF5LPq9YsdYuisQkswzemdI3WFrJ9BDmeTrM93CvA8GCGfV
mCxbxofECqUSgKAp1VaturnOldNrG5hKJDBvBiDW7aVRvqjnLlYCmh6ya5jVXzJfZng+xBaAqkhS
18cnoW1ZuVNr4jlHNp8f6MAGRCALQaMpOuRuE8CD0o7opTGcWGf/CUhgMHv9p7Fel+cuWwnQt5FY
YwT1B6sbxQ5T6hRQBIZJS/er99Bx4aATigCV+CePRJ+BqEizTL1nKLhd5njtGAWZ3ki77B6uiQbC
POLdKbvMgXqmgB0Q4Euyet6062OP+n79tP2zHiae8KvusQhg8k2Fn9vwT3KmaS+3PrV2bWfe2+Ak
vy4uU113cNBO6ezjnI+jSHYyhpury8BcFa9+s2sdpgUBpOZsiYKloNK+cR0hQeDiwloRfMHH7gWn
CZYIn+OSoVxGuA5KpKuLAmIX4pbMjC5crulaXg+mbOXf485OQDLpjd+PBdEORuzMzdvWT3UrYl0t
y90eLTDIRYDcxpyuZlG8bsi5F3yV/8RDHKkL3CeWxUqyiRZdtzFarZdPEuL38DNdk2O4kgJihNgw
GGuSI8pVn/8WW3nPkhbRc0XEUi+xKb2of2OotA3kxNhNs8dRBY42671EMg8jMh3ZEs9OH/mBftH0
r1y3jmFn7rf4eenr0XcU3tZiFj2Pr8U20vQxGLQ63Fd3sE47s4VVAvuQ6PGT4Jdf+FOIB+KvmMcJ
t/xUnYo/JhK6QadLDBalOB0JMjfECYgBqZtMHhvlFZIPJ/GF2xEVxO6x0a71ttkP3EnOe09KyeQ6
/+o4xZpbLLGYWxSjEQNt1dgbMHLw4E958x2Sf35VnC5CphmSUcQjmf6MrH3wE+SbFJwTZl08yfj1
z1cQlmG7Ku35gXcMqAmY0zytmSUtZtawxvyfmSR9xO1GmCQJB4Q941x2gpcWvH4Fb1Ry7CkZobJB
ISyvJJv9tlc+SLzegojxNEGC1YwuE+C9RCneD8C79wvk8vMv+j06UEjwMmB04iTkx7Ls6OsXJ9z/
bKRfDpw3rGmedGP6SDJSHW3RLwW3DBjgjdO7IxgBDEy4GQ8XxJUsk7k7cSbRhxvrAvKY/N0PIjEm
6jY5NCfle3rjSOiJgFyfhObRMtGQ8zp8kSH3N7o92MV8uXTfI094/jW/Ad13V1CK9sozX/0aH92b
Hjj/KK+KK2US5QpdEllC5VFcwa3Ebww1HxCoalIWoMVgvgeiQM3AU5JHwpn5zrr1Xn6zF1b0SWPt
sOtXDJZq2uSd7HH/szbksTkbryXPfOYAEhcLN4/jPGW6pD/2rAwaLngheyzOrhB/cXYTvnDq+HqB
qoG3QTQaiwq6TUr0oLFni+QPjJnJPywMhuRTmA4Qeg3etxCxkbf4ncOkEwRcmQz49aDWNLRal1nC
KlqAv4QtC5cNbDYQn+Imgv9f4ZA5pS3ULa71z780ZEKi2smRFTZeMErs/9+NxRtJC8gDDvoto9Z5
nF8ojohn089r4qYMZiVm4+E3ftHWnZWu5BATFo+pmte41PQMzglz7wOST6vbZye7uI3b2YIoM/u9
PPsy+O2l2LQb8Vrv58EnBEmxsgPZEdp6wPfo7/ynuhUGQ8dYMMD4v5TV5GuGpvOKcMERqEomZs8x
Df7T6Sjmfttfek/Y9aSjZJgBXOE9dwvlwOB7m26nwfljlH4B4/Oare3Hsmakg+EO7h3chqwThOSH
DnkNqmWd7yIaen7sFtXXc/PcoLc1cLpdP/3nRj2Wvhhke6RmqZ2sHzY2P5v81h3SlWpfE7c+5DvR
Fs3nN3Y7myRQr8UCef0K1GtVbQu3wLJef65luOyMSbbFGvALHux2ftfPK85Z/Vuzs4IpNfp9LR7r
/fDbX+/fUy6Lqv/eFxWuC2iDoFNuOxyIespQU4XH5IputXzfZgfmCh8I7L3+/AVGFTbZulzAv/IV
K7+9d+lNNHELO/u1MT0W68d4juqFSr7B9HReyz8oO2dOeXig93L6MN9lG6ypgtml1/BYRP9pPFC3
0/rXtMiwfJgzwk6jRicFLOB3Jl5MJMsP1PdLIx1UcP548yDZdR71n9VkenoOS6afitWYGkNAxa4I
OCIrkxCCOVJEbuJftcGzyp1pUS2E9cvGU68QvyqejrBIh9UwWacqTkQAanarRWRwpdWaKdRHZX5K
ZJt5H6g6neTjJvgDvkJkZ7CjwLhbxmUIBy9MC9BRMlUWdTYMdRy2afs0ZNRIUk0/h+2LiYkOTwfc
+/mAyIWrvC4tFCLNYgcE6akCMwoBzChuK3Y+/M1ablHqH316YsgHyUIcN2Nel+/WoqeLAP/+srkP
4XDRNWC8CQtWhfUIlMxemIJRBUQhWdgvgSRBmdGhCzMrYJQ2bpETAB0eNXeIejCvxhu7YxfmnYEC
EQ3DFD2NG7DbHqt9tozXWlRcH6dh8/rJ/h4nppSwRtgpn66IMBsDDLoWAB9YoDjmIrnfnH+lRXLt
kHekFs3y2BHB1ScOpw4OmGToUCN1qBI6O6zB9sztBrRttrjwP7wiX4BWgUA+ROylyN10JsOmEgOw
XMBbmDBi8ASZeWyYxnSajdYQNR/U4TNov6ecA8DiRkR65AK+P+ln1HXcLIHgP0QBwPWH/U5724dA
wINoAYqnMJsLb/wIuB53oyIwp6sHKXs6CdiXC/ANhg0wyCAfivIA0MeW0KzQ9fJuIj8EKK+QTUHq
g8414GKyBKqxURg5+DzyaOaw7diQMxWPsqVXT5O15GNmBGHBafugZuRFTMACwFugDQYQYHwaJjRv
l4awPPK8nofwUEdszmAM0CUEhBo8yGdzs0+JnbfBfke4AdxEswscatmGRg96GEkMejxYL23793hs
RrZ3AnaGXySUcNYa5lCkCMxVY3j/wmKbChspW8ewWEFsGUrSk26U6HObbQTvg/ZACv79RyzlE0eB
1Efmv0mxf6yD8T8hFBCdt9wC115BSAFTd1HYA4G39ak7VYdk1W7Tb9bf+QKFauyFjzQVOHhyExii
BT55BNdELk5IOSF37TCy0+ojxQtyQLCVXq9dHrqcKjy4afYAUNAwZIeGLlQjypoHo/N2cTuxpHAS
1G7fjkN2lZ7j67wpt6qiz+kBJQZoXl25EPpTsu3GqgmAoENh8Ij/6MsyFe6rUwFXoxNcA3AQIUW4
qPwwUQFkDclA68+E3cI654a6UFZVIDtQWEOiKyilKfvxBChuudsToftk2D12IYqG4YCF65nS21rj
0Nc82Zqiqa+ute0jIhrRnTuKmRlvngJJmIRvqv/CzG7M4HhiZ5fubxIBrFP+v/z77g0hp/a0YBI8
8JkgKjxiFMbT31NsbIFk/2zU/tthtDIWfkoUhxjhRK3d2vnxEyVhfokhJNOB8/RnVGzC64Ln6uMy
Qfj4GUtW0GsC7r61hejhBrEkwiK62xg6RPFC21C8b1oCy+Ld3D1HNL0+VgD2xx/FFP33cCV7T9sn
F/asJwc89x8Rvju41oy4CEMfdC42FzgN7hBxYJ6uJm7r0Xmgm/y5r8gR2cpI99jF7ltSpla4IOZE
8UH/P0oujQRgLQY2v3QjzaVaUycaRDXYH6fzsm3JsTKcvKCMR3v5cgEZjTn/cqYA3oHJZUdMjg78
7hT4YjRk0Z51471xX9BT6dfPR4pYp/Y/PGmLaLYg5sWWTKxVSpPwYSsP6SzMZFUu0QlRwnDTuWqk
wRRhDrotr+JqHuZO77z8ah2vqbXLQLxxj/LaLHm4lczUcEqH1B1WlPQMSOznoaFHviB+tluPVo+2
3i6XuQ/Ma9Xb1AeSpYCTFpJ/9qeUp1Th2muMZCMukBtBi2C9X9Ubl4tvE78gAJAKfmVIRL2+YSsf
Nglm7PAuEM8w2SqP6kqib2gWw/G8oVbEKF5y7yakWvfOWdQoKWJ7ZkKPx/eP+3Jw5lsBo43Ykmg1
8r2GToAHFVsR2P4xtloLHmU0N3m6WmQfbZ7uHFvVxsAyaVx5vDA5m0uSE8eUhRFtWUy4r2l+Aiar
Nrd8jPltbrRGsqnCz89nOWxy1gaIvwVF8GfmnJ3cU77L1JjiHo1JrfGkh4S6ipPJwHVSl3GYetji
eqlHsAvH0rk+LbA/5RNVDu4NVg3TEXu+QGReBntuA4c6yh0Bx389vXQnAn8ys3KmXh4m2CCxYIkF
XeG4lW9yl5bMnDk59r+X1MOs0mU0odPk6oOhwf3QZ4POBGPuwsdM58ijptva1Sw2aYjJ3IbLmSP5
jck+CIFj8GdObd3IuzfWksEhm2jwFzdyUB2EMAFCUR/Ig7/lYUxm4dRO3PO6xJwJeca18pto4qKd
dif+xDlwvjipUkS9ZLZBclQ2Y7pZaeZ+ZWiYL2UmMmBzspmauDZ58lZZP5n/3aTv/tR4zw0Qk41w
PlQctGHu65beYkI356d7QOI8tIlj42GC9vLyVQsZ+gcXVvHaLZrwzt8QsDLACvuw+0NKVEQPO7V7
bIhBY405rceUkRhXBCCBksVD72bAzeCA8NQixIr6DzWDxdgQTKdynyb15U5zOr+3Jxb2nr+Zz0Hw
8Ru2ieoX8FL1JlH21/3Fq9ib/wguomzW3MtLXDm4+89FbqZLnMyMd8gwExO3ESZlJ8+deYiNvzON
kGeZkp+yRIDiTQzZbNl8Xhpk4g9OceW1Tvad+ZLBdMRR7d5ufdDhDV2yVVqtATCvwwS1CMjW5TAJ
KvvtVsR2E6VD3xec/VeYHFTBhsgl3p3yImDiMWUfqq3BEH5etzq3FPyBwCqwg8Qy0U0C5H7Wcw8h
Zhq8b9UyWYNluu9tviwcDM7QRiKctZKojPrxzFhnp3NEPiw+Tk7FsQ98BRjYiSlAgWmxRQejPzKg
8l+7x21YsEcYUoT0izmErm5bC8O3ZfE9ernr1Y41t2KyQVWywTwW+xzQh2vM5YBiXpjyz+yvTYzX
zMq/Hrv5MndG7/o6gEa1gkiBppsuyRdtluiK2D92uEVvzPSnMx7WJxR37y3DxGaZv42MPYSGEQdH
cjFBEfby8RlR7Kc7nvW4mxVAApJD7AzFq4XdHAu/8eiXZI3ABxLT8GTU6V5XmkdXMqGwXJdRfEq/
RE40RDK/dd6r1w5NsvtvUUX3jRgma6q9TbZpWofJsuSAaC9LAAJtgccuBKNlcSQALRj8+wbF7l+O
g+nlGRG9x6rO8dXmvoJ2tXi63boguhAF7zpZYnmD6Jn9puMHSc6wVa89TunMFed56EMaPXXZEsTC
FiJ4dNmfL+kbL2Gkn/BeHKj3B/EH64/HTjwp3EMwYbgOX/0u/To7lcckliS82R+krHGbIbMGxQRY
hZsvRewMbsoe5XdLM8gpaL+f0Sh/XGUBMi7/vB6zesm522B5rVi9O/OeTrrKPdHEhNU4OxTD1tlL
t6CKNjxc6e/taRf5JC7/ENKw0p9RESGBx0pxQ2Dxgc3KIt4samB5FYbmQMm3SFU3Jk6/0tb5jl1j
BVW12dGUwO5hEqCTn3iYECyup7dP2C1ik0aZX49t7cwOgBA/zHPbGeJQM7/Vh/Kv9RUeEb3dWbBa
PhQd9KRmzB0YYU/ofALoPWYVDn55wA3XgRDn3yNYEFxAba3B0sXa+6db9ysoO/Aemq/Xz7D5i3gc
+DRYFCv2FCigdKox3dpRxohdthwyXaeMFqXD6zSshVBctTy5E3dyuEfgFnRQ7x+QAZos2tNRQZab
M7D0xnmi8IGcNsZq33nggIb53Vq9YVAXzuDec0sLuDfiMfE6iVt6IYThc7SFRgZ1BTcsmj08nOZn
D1ArmVxgzGIAQnsG5DJ3az8QV3BBJ+uWpKfGmVWkEZAmO4mI4UTZC8dFxpGH6QygsXWQ2zGgmsVF
HSF+Qdx7kBsGBQ+Vj4UTJ2/+ahy0DnRs7DF4ZhIF9gUMBpxFmNXzShfFKwHy8TdYbPClCAdmt6a/
4wnSHWGBBck13d/t5/bxDcrFSJQ+BWCI7iP9RVFPoWDwbCT8OjB5eq1wbEECQ1LyiUwBccuH5dPU
LHgoBGtiSgxYnMC+DwtkUv+L9TWmPTxdAeuOzM8BEj94e7l4LZqi99lSFBiNB9HLUKLymNj9r6+E
yZLye0/ulg2Z2CwP5rA25WU15vpGrT/jaxUGVY3NHNWZGLPFbfS9YJRCcEKs317GUTSKcGod717v
T3Q2GENZwKow3qfY647TH+x1f9Rltau8dNV8sVr+qJ6WHGi6BjHzXqh+syW0h2O6b6+u7EGyXg0b
9YuV5TP4wrMKCfFo78VuyP4l73joCdv7H/87f0MMba3P6X65R0sZM1Mo6zS5H+pocGt49af0rpcr
C6g53VAj/2vKIVIwOk1XoytPZUtYFLFN42Xo/C3b43z1WJMzTCktOFNKnDfQmakFcdB6nwNt0HYG
mqm5Qkg8r4u8K7MA3N97ehvGgsgBGBIazGAXmUnS37IZJ250wjP4jFtmr3r8i+CDamGgFgb5Q+x3
N1nLfbr6m5qI742ny0I15x7zx6c7i1Ljr/OYABh/NNNCSLd2FG6szlahtGqDcfIZhySFGubkWKEN
I/WQ1UkltgS9rEh+OF9pqR4LQE/8hqe7A1kDOCdij+qx5TxWkgWFxqoB7w6celdBN2ElNhglpOJo
4JmGZwqVZbwr2MTYXzQMAiNsDyyVo0Vt4rDB42HISaJfQCS3l92KbVDzH0tIho9tYo1P3foinKY8
e3mMnORTGbVRvVZdxZ8cpi4m2st++6rNVlq0626ffMODxR58DxUcE5Hsu2IeiT0v8zWOpsfDFH2E
PkE1FpT7mic4k7O7N/SGWpvd3SaaOxuz6kxMoQCQMBU5zb65rQ+KE+9maxY0DBTQeSibessdUmJl
1Lq1Ow5rzovPKZOcnlYhukdYwnGm1BUzv/DFZgm9xi0tSqhTGhI3DHsvtRKQXCCIsQFIQxwhnFfI
o8tN6FG4R5zx5Xs73sG2doqDikdMqHzX/stGwB31VFJqeD8CposreJBlC2tzBLdeP9Mt5MOBkpwy
wsuuQjiui9gD1fGF1YzkEzAUnSw8g49viYA7Hwzk8G25/013EPe5VWHM8f48awYLXJY1yfXiPu7t
MmD9TiIeoUaCsHybhuw8TmISFfZF00X9KENSnvnAQ3rAY4/lImzZ4MlQeNlK1PnKmhLdisMz+/X4
WKQK8nOq+rmbHYmzZopgZpexsHx/AXhNaCXnpuxVbCYwIFngA31RYo8nFzFo/5PwkvIOXhdpcXQy
jaOEgjNjK8KxH2fX1r28NjmGEf1qWFOAMzTYkVYa5KNZHZ+QIsGqwvhWUdfOMHfHwW7mkFLKGaqv
RPHRQTxW82tmkRdvxjaPi7DZkhmTM+f+Hhay+QnOX9m+W0zxxNRBboFnMb4/pnAlREPB0KcyISoN
e77oYta+LJkyX+/79IrLxqLZAXJvZdzflNFXA2beFjPdfjJWYiUPs9KItwqjIdBgZ7aSoR8oOh4R
ETY4juZhKTnqc6iGMcfZlPtynQTYXPI1UBJKgnkwEECVGhmgO2oJ2knuzhprMMK1cDRgRKFzj6nQ
LmJngoD1BwI90S3zk8zzuY6UfeY2Hh3VjuIDXDI5FIeCv4mmHLSLGo/HESenrrqzoVFhDQcIlrRP
qo7GDfsIRtqIXvTXtYFaDqWDNg/jHdXSZCbj+pR5x778gZvoTDf3X9zH2tPZJQgeY9aX0a8nX6VD
lMuGwsh+LqQDbOEFj+Yl1DVbPuv1ItnDgoblcmhtaTXfPNeJP8Mxa26IRKAgqKxwRDHlKXGZiCnt
zAX156zSNtX4RQD/e9VO8qG5WugIvbNX0kK0tBKMfwzKsq2yulupTb1tlQ6utYwtzt7UgnliN//c
UDL/EzTuJ8Ad0x2jhsFoeyOe29MPrAH9gXSb+RG5M/i8AfbD36/MoTRA7LPv5JvvrkRqKiOmZQPR
IKzkt/jNFlUALZSi8RNKB+kwXKjtg3RZLphgL+JtxlChQ+60FF3vQxX54gDQT9mFIwI8GiJvCB5I
8FuxngeiWzvptke8uhZNuoAL0THtob5Uu/tFWag7YAWmsHAc0vWarCtnLIgzHfakAQRui8fPMfGz
9ZPttK+3vHT9m30/lvm23FM4IlZlkcLNY5GKtdHAr+JpsVTd2UG5dBHvHjDE9JncVhFyHQv/KfPu
F5vXdrIXj7wa9P5awo/BnTOJ4NGJ3kOzZW3dcnfAHILWjHnsgp4DEuH50O9kGIGo5V6GNkOODBnT
TM9eLJuTA11BvxV3KkYr7EdEe9RmAyopky7AOsToLsw2Kp2DjERf57ukj1HtMqb/jJR59mG4RH1E
gs2fRMd1d5+b8dTRzqwUFMRp1B/e0cNqIgIt+on7yf26JebFURr4NgyLHQmRBnIs2i2FWemQGAWU
8kJaDI/e1+Y+GYuHZnJe5GD/LeDOzOpkSu7H6u3dXVoh2nrNww6RbVgxaHHmzCGid3h3GSU5LfOr
aWzS70cPLwlqjDp0njqanx1SAqlTD9ay8QlfXhad/cLFlp755++HxzHLNnOI8GFURUd4flLc269d
scGYqlnVUX3BlRw8BSxHPH3syiuswoU75BRQiww6tT1OyniCbgqn/B3YcsgymDofKt7jc129rL4N
uN6fKztAthfd+Cc+MX47qqhzjq9gHrE84q2weV0Z2e2ShbARong5j6TVPRz75mzBbkWnWGJb4JVk
FfJwNl9LPoHb/qpXhmNM8JpjsuamgCPyy3CMiPH8iBvr/MyuopOL84YFzsiVySoUe3c63KTOqomT
jiFsWszWirn1nMCbM17EhAIQ4LhM1XcqN8N3fKJVw2KHi9UUNq3u/YNVh8sSKwHDyCyD1qrLp/qC
ov7r8ZW5GjaaidmjJHnAdIVWbj3mDq0XrQg3VY4pvGC9/tmdFeVvJzp8nTZO6TDPNsTYfN8d0m8Z
m72bkygf5BP/WDLzxp3XVPzcLNyzPw7gaCdJZ+856+UvJgfJ5YkxMRkaDgPINd45m/kPjVVKM6wZ
cLK1M+NfB71S3jozxYYkpVjKmgKWJnccnEvr2WK6nW+xUmEno+UrnLYzCV+j7qXSPX+jbcLY8UOh
LTFyCXspfA6jmvwu4h5hUEeAjvEr3rVRv21WGSIywUZw1xXWVDT7H2HL4TxiRAN4e5Fbg2CHIbQ1
Ic4+9YDeUMkCEtPOwyA2VBKfSNMGDxyMT42VjP5WLOLDCybuxJ7wh4cjDljJm8zixoS41EtS0kch
9Nt1Yc3LXfKyZ7QUBxpBlPEvQOO5Dlxw4LSBNYBxDYPVwy0arGqw83JZSj7iTWZzauP3gn//WLi0
TtOwSveE0me1XUIoQob0sj98frBIzUkklBZhwY2FcipD/LWcP9evTzT/rN7nBZPOHkSI758v7o+g
5kzg50hDpFgduMILFzajfgSTl619XE3Ck+Z3Iq17Mor9GNF4sRXPy/d5KXFc50hpNv2/lxdeHkdP
Bs1gc1GBTDg1PGxVzIxbDB9sorfrftnM3DmQmGgiCeT8i7VVkZ8jh4xbh9Qb5tGn2j2bzey9P7/3
b21f5ttXDrnK/ry8oqGHX0qj9M9jafbJeCtMTxV5LQIT2IXkPMLaeoFMvNx4/jZb8euluvPHssGy
+bGUatroAB0iJs0TQnOmwVwM73M2o+u5vRTSrh2WU/l2vy8eA8LOawWcNdG2irblPAHv0Ltnf0xX
GfGqva0SI1RbMhveofMfrXH+pu3n3lD+8psccvd1FwgFaIyRi6IHUw2CODOVjd3Bybd5jO5c8ssm
PWCgPP+b/eBGHD1thZ5YWkwiikwAIcJN+qeZ174IzD3DQMjLFPuMITDDgTMr3MNMkPVDL4/8kjUl
zUwJDWvBfTFhQ9UuSBQfMm8B3yDLthLwfhLyrQggqwZVGMbJDtYfb9BqFqJgT9nnGQRldvxyH13w
qBavaiFTKmPONzMzWGupz3UTl2kH7AYycGdPsBBBJmTC1+WPxk2b0JvxQ083VSwsUTgxuaPGgfYM
2leo9hg9OWcZi6Goa/ZJukW6PMVYjWgDmaHiOE0mzwT6CsJw+uEuzGeuiplL4SXoRgidriCaEl+u
f7YNjuDE4CJUJoK8tATyoSQPVk/fWhLWGYKH3IsJtPL9wXMD3e8EoSTGXDal+Whx3o9QilqEDE75
daf2yhn7GJ8WwjU0b4Mvol6eyiZ6bWwcpzAk6OakZYxRENNcqEPIedUv7LqgqcRJ8CZ1b+Q4mSLv
zz6NZ1cMI2c170ZBJnknaDU+CTYQDoIGVFw5mmUe+xMjRokAxJkwiCZnePxi+XD7r0qOcCfDHovp
Ly+APDAFRGro1U/CnMFuMDRMEec3ASQ9XXftmfDdzvy0u7O8UIhNQTtEGirbH+N1YJC5qfJu79H6
hCHnY74RqAIB3Oj3oyzZqQCwCLSQotzpXSsHfd591KdFzWM/laIW5etIRXa5EGrC5+ZJ6ikFj5rw
0XoVfuiKzfVgKiH16J3svHGQ/pJP9mk9uXVnktd0vshbz1CvWkDF5FqNyjokcVibhbwkf30WHi+m
oQjBYk7cvtqd1IUJMrx/l1KbQ7Ibr78mOxwgLWefOBXnvXXxZG6Yk1QM3pFkWHLnjBqf1qV5h0iU
HN9fPU1ixYxQsNlawS/gl6fWfSvssiPjc9CpWI7O9erMQ57XSgJoBMwVQLkeP6w1GlsOCbiMXlSY
wEaGek3upQm1gqMadSeI7+4dU9hx7UDBYjDPQSSjTg238/HMcwAcGQpCOAc0zHU6EqD4eb4N3wTU
7OPaxPLiRQlqavi+QUnCRzJd8DHSdpEqqzwJWLaxtP0UqGzJk8ObQRylTNw8x3LYNMpqSHaCAK0+
eIgB2ifEkcnD6xuTmX7Lo7oW93gFFJqt4o6KK0vJhq4zHmXiHZe20DlT7OTDmWqD47HEBeCgiQEP
IEeDnzicDyFQt1NGqPgsh69V7chHUrEod5PWtKk2IJbgjQFz6zrgmA8m5D98BSQzdUeUh8YWdgKq
JgRsjA5HIReoAZ7AdJLD5gzPpHmEHCxCN240ubgM2aIo/XkSyAmqIRO2CRZ+heyiY7zzu3b41Evu
GigSfDAwRgkLpxTmmAF7YiptoYHgkxGkSF7qJV7yPdeHkq7A30VgejReS5hznHBeTHx+p8QZ1OjP
+rAZrfFGZgYKS1gYHeq52B4Ve4xf4L5DBpC2SvuLOG8qc2OMPD7eHXJEWQcwLMT3jj/zbjDZHlAD
BCiKqCT5mnpjDcKGad6u2i5Q6J3lZdn+vREKFflpFIsO78NzhFaFG97B/BDfg8kDgp+W2As0FhTk
HzNWdA6uwf/hva7THcQM/un19t4U/0K7GBpmiTCx0lGniL6SE4178+vud4/R/pyrnp7/yiYSCsyQ
Xa0P6+lCZMfD1F/DGNxC5HNmdxpDBeCh+Jys8ukgp5wpDgfCCWFlQcGBwwg98L7E9hZVDUbplLTa
QcG0C0Xq3ZfSnfS5vuGDYM9ABBSpKqoEPrDhfYCLkbzDIIFZMlQWp6Ohh01xSySZzkZpikb1g0RI
xs3AQmLHx0bC9WGtor/Sdh3mgHeXb+7wwUE9waKY+ehy3m+rgiRSB4Sh8OLz+63B/PVzhTEDooLg
AmQTPR6cRGguUh8mk+uZqyEQz4mGCTNd+DgIC1E7YdgKYRIjoinfy51K0gxAHAwIlfRnjGUtbH2Y
hYujhCzkKPgKyGaB2crMx3WtSQ8ZRsTZ7i1sPhgj9z5aGfBtDOjRWUxw8UXjb7+UqFWWqogv1Qoz
XwLQOjjhaSDju824SqTXD3BlR3GA68RbDLh8k6dDIg3KrpnswkhhLeCSg/SfU4MCpz0iExjFjHAY
8sUbXBudQrriBZDVICUqYd5iKIjAEu849NaMALt1xRixlC9Cs4xxxJlcuZiIofilPUdxV3onEQke
HwwNnB45xyA1OFlu1VW6kFFnktUqBaS6htX6sWA9sLE2cD7bcW9Gjgvshe4cXhK+K6P2UbqocBIE
+JkGpw172yc1HEovEXUR99sSVBpKLzwgiE7d+A9IZ/iJ8v0Hq4icOu15jMlm70a1FkycydtGW4Fu
h6NUGVWgZ0Xd9k+WyZ/RHHM7tqi7Hh7SnP+pTiwz3LOT1zaWt/n7CyEdmyOkKK4x5CtZDKpuLXBD
zqcGS3YcZTC/AI+DJoyi+YGZJgy4kGs0mjB1N6W1iyOVDUJoxtopRHQvhRbVrKo3pYhXIuRj2xQc
FIZsIrCxiufItmKxcQewqB/vBcs2qYP7FGM+HwEv95iGWRXsU3mpAglCjmD3Ycmfcc3/j6T7WlIk
SaIA+kWYocUrWmuKghesKIHWmq+fEz22vTO9212IzMgI9+tXhMooMOpUc24mxMvZsmfwQpJS9yh4
tkQ+kB2xAc2WPYjB3IfIatXwz/26kaHpPU8fr28rFF/aboCUFtk3k4oiAj8yvMmtsRvbqR9G2v90
Yr6vd7Ck3JSk0X4yn1SZorwyITHl+n3NI8PFx+kjqZfRVcBMzWpM5MG6jMHwP5DTxrvOc3QbmA4Q
Uf/c6pqCeI/GtZP4vpe9vrezdJ3T6tjno6FO5hiy48yE8Ocs49i+aiOnofsJf7/TcpjI0/MDifCZ
LwIE7Sjl+KEen28RQa6VLU3woSMso/eoiovri/VAy36WZy0dybs8RbNiI6oDbD0MdYh9+tadI0m5
b32NfHcPDAoNiPUyN9mneMpNyKGsssBO43ELhkz9r/KydXCIK2K8IHQhniO7PapwcqO7bS2h2jj7
RN1NdV87fAhg6lEuWf7QjUbSnDHzw68aURGOPhsxmQlnZ3jXvBlWRelnFoaV5DFjFSKiLs+6gcXX
bdPBEwsWO2ODkdL5k7PiKzgMzX7XwWai/MYVNrXNhRuQRgm71VgyRXEvjA9tG/vaHSv71t5yCwO4
bIZkagyASeVe1JT3GhFo4l4LbMay75XEpeQje6BeIF9YN0TfXWFe6/Klkxrt2JgiG5IP8b2mjWqt
p5jhyebt52BAPxB0Y8W8TiW3DBvLA237O1VTnbTYjkaOmdLO7MD4XkINpKO+MmSO1s33VjuRz9jB
zZc4ynPD8cNiYEOVqAhSdrtDczNDewUP62y4H6uBlUvglqrvvzVk5/zlL3ELk+Bj9zl4yewLuJ8J
f9nEZimoPH/+NM9r+hFHzv3QDGYFVI5ILN/8a/FnU99ZNGJ0f+m7SI/iuxZuznZ0kaWnbOOagZSy
L1/x4dikPfvK/HfnXD78afbY4cwEipwK2kLIAoDlnSwtPg7V5Yj9S+U1fHROndXAFcn9hJHy5ssH
Aj742ElwOSCFGueFQ9XyAkx2kIJ1WoEsZD3JqoP9iZ7blLWHuh616HlBgBN4wT5kZGiPszE8IOOC
sZFQjiUStmVPZXaZq6IMe2VimLdstUWC2Pnt55rLFmHlaNeYSdMrc9HS7u6/kz1oXXvf3Uqiw/ZY
9CKEtfSV72KZaK6MdWcxY6natjJDsgMkXVkxCt7YjH/FMHOr9YgrknKq8H3tWcYIPsuxjjRrO3Fc
eJwkn60+CVkuw/vHkQk/Nciqu/l5lnCk5GnEzEuyJRbs1Xcn3V+No4bsw2Vndszn+s+GtqFiivaB
LVIW4dO+Y9hcm4e2zddoiWFQiumZaXIJD+LTNYPumA7gD2mFCtE6egai1MFs/GFu9Kjf8J1EBuQj
9SOoFKI22Ez0NaWrnC/TmsV4NtKi4nduIMs2Oby6nueWQfAo0Yk0Ej/vDt7AaNl0p3/VUTT9Htrb
/CSL7FiyBysCkekex8pN0SvetxnGcC8Lx6Dfq7QWH7NReppOMVLPX0l3nt0UPun0CfgqRgWJnEv2
ToqSfnZ0E+oziHRMR+Cej/rGEE1pOGTWPth/2oef36lO7Ps+SbZfjUdDgFXrYkxkCkTRQ4JmKhSw
Eo5nrgXWFaXVx715HZ6Hr79lbVZgETJMCVZnKF45hXmWe61ZRGj8ChkGH7lhtr3qxOenTqz14DKQ
qaX7fLrKmYUHt6BDiHR2beiMpPCP92fsczl81N/dJ7sA7E2T1RfW2rmc+E58UsX96VHN/rDkwua7
/I2Rkhwr3BIxTfctZqMYctm87bBDKogfCRWfLgYpVoFhWaGnx6fX78T3epgaCE2opdsvdB/Rbq1k
ewN9N13wXK/zqQFtZ830NZt/tVL2Zpkt1TADXAShDOsQDdhK75LpBJIO+5ZPI6H013YSLZ1rHJGa
Tx6D+ZNAGJU2sOc8TJSBKyyVzPqiEKMC24XxpqMHqD0nh4ZZ3/elHucjuW+6XUs/f/m7fax/7s3A
KUvhqskIqN86qHV996kS66g0isCYwXG6/73Md+NX79BYtnibNzFizGQTn7v+o81oaPv9bHIG7Sww
NYhfMuaPmWBSZO2kW6/+YRxvz77CF+tn29m++1Sm/ionCgj+sNhT9f1jjTgn0iP8wfa2gJavA3tP
jp9JwwJwMALsuxrDshSV9ffMVNIUZfPUj04H/ePOlWRVdvRRRrPwk5GB+HD+iJdPtfMX9uq2TU5J
mZbjS5TElOgTJ/86SWdtlKWy8+zW8FBXXyHBON6PVt5lTDOG+MnpoxftycB4VUi30ZnOrWsrWV1q
Jg+Ns2FushKIfNQ0yEl7d/BYSw2en7PWoU0jOlUyFMPUFhWvK1m5ZGfqywm6ojd6oKL1eD1EbGRb
NlkTV8qOT+bz+KHZCinJu7lqIyVhwUmu7sR7iw8MwTqYcbEqHD62zS0+H0BHG73AKggsVpaa8SsX
uWg513sC6xRGIbT7QLqXqV8/xBWliCV+nh+jh/kxT54lfyi3rH/4yDWRbSq7zrJBOYzHKiOzuKy+
S6mCEgahFxaGXLkq0wzixG4rSqS6qg/EnKcaL8W6+28y3Nqr/qhfPCZreV79CDeOw5hn0+e6dvk7
fGQGx1z+/qnAX30lA+Gxg5JfEr/WNCau+U/zgir67/P0DT4jirqPm+wo+1C6dSGPCPy4tefrY9U+
/b36qUmsRjzeOhu1rIXICdZ0sb/ZlXnSO4sxOC3eQlnpOFhA2a8/Ch50VbA8stPlg2AI7ftRzOGU
PooAdfy4KIdykpRsGwJRR7hmwHn+leRZipr4n2tPnMu77fzZ3FVTJpTX6q5yFtcQr8F/q0YV1VXl
Ul40FxWT0cZzvJlGS8l6uIXMQqqL3rNxrL4rQX0bq2e/F8P04NlPN1NtFOrarpLHxy85A4u5yqF4
pQK91J4l7LFiUK9GazwMxpWrAsztNoQlxlJF0OfOvU8dWSZQutrvV9lel+rg5L7+Ep8nM5HV1wXT
IV2/N5UABcNYKuLSo3iq7alGHoXWHF0xL3q8IoTw+JE6tCPSFiGxnuCQ+1A94OO+8ofPbNOAuTtr
HoEJekfIQ6x8n5sHh4G9AoxaHiGscyYGNT6+idypGopleawfUS2Tv6fePpZ/5EqPbWnHZ2RfyNwL
6VxhayucrCc7nO5V4SJC2uru05Q9DpW0lcgvK87krvmwFpclxuubbPFoks5M8NvSyCSa8X1F4WYa
hFlyjbRy23KCfWjXMtAFFNYz7JrK4QJwCFZGtcipl8pUH4dG5sLuvPTYFSlwILwGlrtC8h+H92Ly
FDLki+9MlYnfbldMQfC9xadBho3tfK0/1rVi+lyOxnqrVHnt5ptebOpmG0fvniyZBh3jzQ3004u/
SvRbi3a657wXw6CUwpaT4dwzwHmlGm/mb5fS276djE4kUVxy482lv8u2N4hM6ap6CjxPwJmNVoDg
qcEt2iO/Ss0CPLy+aqIrUYts/ZlJdKP3b8jqJTqK4HzvgxWXlk9br+DaxUPJG+nGiGZztcPgSdIx
Fs/a4L3TOvdzHohhpKZzPdfjPK7z6/qLHxg4JVdU4fQSn8m6JLvgWl48PAtmh6nGo3Jrm39m/5yq
wLx98/qZ6bRyndXX1gO9/dl2Zz007q/0VJVjhoMXrN8Im6CpoGe4n/k8tVNxTINSSIlTGSMHZGvL
JzVrxcQp/uYSJTJMMiU9KZVSJZ0uxi51Q4BTiYeTmFiId3pXi+ZMuaqUqqslEJS5eFHAhVoQMhbt
S2AdGlZdVMDIjMqMR8MMIvssOWtQhKKZAqf0w5+q+PGXUv8rdB9FU68t1b45pMA2k7tMxWhM5YPJ
YwIWP35sNtXT3zFRyJqiLIRMVxfIcw7A1cf+2ollmiIewAT6dO1g5Ae+wv3iifW36eyUj7x4/qFx
bLW0y/kkX33vaYTwKq8jdRNAb3Ledw7vmqEIi9I7h9g7ywoBY8Wsdpl1RWtvTnVBYk9gPbI5xSF9
dzeXpsIb9guRZDBGvHo3khiCjuzHS2TUhubN+IHsJlP9xwFCVGjFx8Iz2hleAPn3d3S6G6s9NBU0
W8rF0FSQ5x/y61MPXXh4HBqwNw+B8Lr9yTSOg2cj3eUsjtSAY0ORSh95EA+U5UWbTzgtb54KHsSw
+TA/XNpOMkUjKyzTbOv8aOScaWtwZ418j57uREz4VAZlvuMIDjNKUnMhFhTV88k+jhBGY7Grpa4t
sL9jT9qGpjIcY4swu0taLtOr6VUub37omihyaAYVEMlgLWj+QxG925Wy96I/Nz07vaq7eJXFqllC
CkWaivnesLQSCe5krCpLBjxL1iYaikouWl6xO/pRd/jJe7p6ztQYj15zeF+pGgb8gg8T7kkxw2Ui
FVSO2KUSRdsyu+TtxGhtykJL/Mrth+YeV10SyJRTWTJ4arN3B5goZcB6/8P7pjgn0T6c926teLIV
AVdDZpSdyTx1M4QAWVUd/2KrHPlR1sMsMAmJ+TP/Ywcly+7n/gh6o+0/DTPMELoMGHy70MdSJN3c
Piv7VdfgxzTIH9GAA4g36yHsKDQHieo5QTvTCPBjoqb3B9DAXgFPvPBAz5dbmf0kiG110VAGK6Pw
i9zYus+U+ajCmr0O7MzDAE97S/IwpNjX4EEgh2isRJ7Irg1esVw3rusSz0t1H9MXGspZH6iVefRY
0vAcsnCDoH5sUqDiA/dCuALQ7izSruuWQF1skGAf76K+GcIEgWKH43P7cJc5Iz84KxyZM47rAsdF
2gRtLfh1s4MizvnXHUWGLg+QG4LlzwPaahYCHPmHvUBb2RxuElUwLgCSEdVz0w6RKODdNQuZgk+D
LCjtRkDhbu5bxTLBHiorgSG/V4sDPHPHvH/68nzxOFANqBJBvKvB4lS6zG/Vno2Bwh3S56KhONMH
Rh4hepOn0mkOotTckpCB0P2hL+EXaMjfDauDRysp235kjWxHIJ8RQb5VMuUdtP6lj9rNl+jNuVqV
FxUck9GSUOgQ0O3YRp6S+ymMTUEVC/J6dsDX36jUy7VG3EcijF+2NC+zeBXejocdgH8wBwwIs9gz
0iLT66xbl6qai/8DzSu45pa/kjhQLRdzE44OLDAqWVsO9wv9xqyV6iR7uWEmoGcoIHVmVZULYcEu
yJj6t0K0n279Ey0kfjZzl2cexDDk/ghhwTzIFTd08Jn8smbCtgViIBfhatUTC+Hv7X/DR/td9g6D
GNQYcwqnltnRr+v1z5chPtfg3YIUmB9fN9XNTUzsmhqScaoLZOpKHRuhjJok1vhlWnSRn8ecMU+4
VKphtc5gUzw/cTqCURGo7DB+TtatY8XIunHrbqVQaP3urSd94pUvqbRKadTf0eG6ev04NONDoSDj
RZNxVxA05leVWTNNi3iSVVDMkUwdSlh/HYc0UfijqNm+q+dUsNne+XM2MvpNDF69DHNxZPOBg730
7MaoVR60vzXrQKMvyHscLv3oMH534QEbFNNTwyi7uRmu+69i4IUzR6vr6Cabud4VmGWxZIZLrxbz
34wO6cCsAGj9mfiOVOE4iKID4Gr3+a2KwV2MdQ7e8jU+dG7dxTfr/Y6chuCKZhJZ3/bc8MqtcRgL
SWFFCkmLFSObcjpauaCDAuWRHHf5oJzjDSZOylLpe7XGsp4WIPolM0VE+Qt/pzLQeJdjGgUVhuYG
pXY5ujX4IOOGB6nPZOGt36/KkRUHdnD3Mc74N8JqHZ0Mb/1WTXQvJhWKekrOqsn3ZPET+4iRsens
eCWJpGtk6XyxYMtn1VHih2NvzXAR7fviA2WDqIK4QmPSPtVTDYVQYHIuGqc60wLYan42Qd/bD2ib
7oOVy/6D0oyvpKhYfGx06VwxWDGSqCeLDOCA+bza1FvH6a3GG+grA7a+1Haz/PvjjGxKTZBp2qL0
T6FAwuFYFjCI+HjgrRmUFg3Me5fKopQr7Co8TJjx4HuT1i1/lj/K37rYhmUhetTwjhe5zWBHonLo
7Qd3drvctTjGP/NX9P3viDLZp50cmB2jaF2K8acUxRSv6ryCPL4vJZmVXPKqbFqdN24Tyte5eGSi
Hy+eIqV7tvaS0MihIDfA5Dkj+byruETOYKWrT7zZlVS5qacxlTcoLf8FTVaEhB1XFfGKiWjZyB2j
Yk+Ljrsptwi5jOAoXjX83ukWEzUVDUE8L88wA4V4/jyE2vLt0KKaXnCKk0j2yNsX7bppnqvZoRnT
klXgswIydub9O0kaaQMPJl+yiFqPMQmJqcUp5bf26FUZ3l2F7Dur+NueSKXAOTHGt/oxiIqBF/Y1
4z/ea0EUYuR1b0Vqdvv973u0XNZPDXivEbsz6RH5fHaMHFID2lgyExGzQoCDU0iwAa4oW5ijVJNb
8sxcU/EDGQ/QjJ56tWmdwDAcYYULVRJgKrFzTI/igycSz2rVIbMFTx4HuAa+rYlPDpVhcoM0TYK5
ydLhse45R53WvlRIBTcvCL26yY7LYDx8MLR7BJcCbrVRwpi233ID3Y2B2qZobPvMyaTGBrOWyDD4
Zg4d687e0xV4Y/bE09YatlPAeJQs64oXWI+Arzf5Y6fc5PBQk6kGd4draYf13TVg8zIkuzIVTHb+
jTcoHSqXOat6DIBwAiyqGT7rptE1B+xPtu9/dYUUPoK9m/PsTBPbo8OtCAXpZEu+OZMkHqKyUheD
dDtWU4z1+C/E2x4wAzMHIFmwJp8mKVI0MzEO8+gvRyYruYnNxiGHhcEpiPpnsmytW5YCk9GyyWw1
KMuB0kYI8emqnfs+l3PDNLNnm0Yv+7kCAWdHOTv01r3UIzRooqCSuPHsLgqLcdyU5wSdkrIyeo8S
E74JBWwmka1HUSNjh9i5/pxeW7muO6TGoPNszdq57oLd5dDYV8ivpwB7bZAuOQXb1CtfOqs/CfMQ
K2l8gJoTmbTCZBe0Vt4/Hy0uursjA/ywmVWy0fyqA1oLL5n5+Xf/wv3mL/Ab7yvvUxODbHfUQbit
qBBg/4sy/p7KxBSdrOrE28+5obKJdZV+8TbfIZQ8RseB6f+TmaS9yCicsS0VIlRZlkYIeDbM3f+6
1F7Qhb7QwfxfILiJ/+BT03gTZNSFTrJ6D7jSyCl6q87Y9hfMD9xeMHz5NTYqK9mTq9dWb9vCcmwe
fBmPmnWnbqa7aB06qiJoIR9rZc7vvsIRYn5k7lCOj4/1/Vfug3lUtalAK58Lg1153YvT5WCqWbYT
ziPT643XkG1D5R58iPaFD4UrrFY9VNoVBzaD0scaFbJ6a5xHijFjvbwk01bPmToHm4eSi1EcPWUo
v/OLuXo3Y8me+8nGsmdo/mgsmH31svPDQN637+kBULhQJKlgOT61SMCeZS3Ki+RRo9ICxj8nzFmi
FBaqfcYrBteFtAZ7RH+uyna5p8kQm+fFIM6PfOaHTIWLyOoLSKqMz1XfEw+OHnDkWWL5nO4v76Vs
IdYNJU+DXVqImwhVKpJXzQNUXfbcdAECmaK+w343o9B3E1lKdm0v65HYLu1X3hwUsXggDO8Km6mb
ujOGVL56K25b686ypCirJn5EZdgr4r6lgbmo6NTHa+5zOvu0TQaqmiTTrEXKY1YIy7E3ujSIbvEy
eNAE38lcLdLlJbDPj5IKp2NF7JRZ2YBTg7Ee/4tnMt92ERozzqedJNaZ2WWuaquHIoOwYd9Yara+
mpofu265akJH0ayty5Em2JpHzltYb12TeQX2QwGdf7tGpd21rYTfzDcaltptnKbC8rQqoZyQvzBv
t7iz7gltK2M5EEM/6Mwd35Futt2zwd12oREyIeY7oItQQ9XC37/9qKXp2HLdXNe/3uJ8f6NjjPdp
dAhcNfidxDN2pBFRLHu/LpUGbzFWYdJrQk0cMfP4eSk7sHzxWM1llLn6BY1nKn9urybINfdf9ZSr
/m9qYJPL/azxHEUo0x8DiE+FmL000j119qW3+R+a/9TzyckCJ650LR+bn9ARc51OJvideJry9/6T
RHJ4BdAfK698g2lPlflsK4dh3OTdWDO/Q44YrTqnH5tqmJyFovf9dW1zK+Xz2o/34j2QLqQ5aJEO
sIrc4Ay1PpCCOF98VhMaYzCqVsDRbERp9S92yvhWAqudLTFxNxyPDOuS4/0v55hF4dXgcn2q4hvZ
LrWQx2K8YUJT5/qc50u7bCE6KmHzd+JvVLvMj7kCnlX7sO5sl9XXGEVmYTCc3wyep7wc1pcK8cUt
MON0aPD/HZoFeBAa/kowzp0V40Qn8lTmGK23omcnHL2bHmqCS6eBi4snMW69lQ9zcVepWIOfji1d
QxloPaoFxjrsNIex8zQ7axjJSx9Hcfx/06rEEOkq7N/vImI0Ogg+yEaRWT/YpfpsAiU6fyuPl1dM
EF3ai4QFPTPNHMO41P6L6S046XIdyFSyhPaXjsN4VsqCRbSEDs6ZNDZjSOQo0vtDf8Wq5lHVEseC
g73uzHPl/Tg0g4lIgpFg9H4XTIAnhgZo+V5NnsaKn7jUNEmscdHBvFXdBn8J4nIerONlT/2s+DKW
5+1NSlbUQHtOFhOXT2OJ8dkTfneqW24x2sZ4w3W/LgqpIizt477gfxpcWP3kctP910jnzX4PIISA
mkq9cp7+JZlf9i/x+uEPVONrRcrBuSM2irzyuYokxK3E6jx+WDs28vEeKBPIYJ5b7xlvJOfxoDar
w/QY7pmXZbgxYGAobPVjN/BFmAaLrcn2r63NjwI8XjyeC6PU76X2/gKMvoZSHK5fi2Fm1H32Z6xq
9tni+uv2yYAri96s6178JfjgfG/6UMNlN8xKKThBNii66eI7K47PzOrV0PvX1jw1OM8+BquLVCxx
S+3rxwOFPA8Xph24L0uPdCOyLV9rJsh064kyTfarPnuGda0EDuwR9dy/EUsMM4yLtezYlJ4bCiL5
wKw9YB3aF55r6UIStNID674Gs0ThOcp0DUW0i7+8TJ8tByGmD2rp8vda2axK7+m1F7htt99/tQvO
fRgSFxDtEouQfHZim9pykHHV5zHLRAiDJrVgNLOM8jhv5iqbSYQbKa5faf+LHYMxcbh+Yf3CqWy/
MXWVDxma1s7lz0ayeZcyxw71IU/+XDHeVy9scKcGh3NFt36uz4T1BiN4BB67fhnLZ3bsHH6kliUo
PEJyK/5Cc3+tQCkRQ1ihOmnoTCqpCYddhs5ZLtebgirmeekoMcJymKmYsnl1v6t0SReBVAvhsK3U
SNJr7uOczF+nL7MkETDbGkOhHFMVvXq2HAUIJIybTAMi5BXLAvT3mallRxC2w9je69BDV1Xcbz8R
5VMLzWBd77VnHp0uCQoIhdaB33VIcD8uTVXyDHLZAXsIuf+/OKL/oz0mcuRM2FvLjVHpU2hg/MuH
zRKKZEuSqxhZ7W5dheplOQnp6d6VuYMBAaRvCBBBogzYFponxg+W6xg9aU++DJLeUD/MYO9FpFT4
Fu5eVN7uy8o9JaRbS16e9ReSqbg8dhkgvx4/23XQEzJwPIG9uc6O38Gbu8E65s5wuJw9DbJ0ERck
u8E10l/cu2Ef4yM9Tyy/w+RhUU/xKVGRXwYGCYC3H0mNUXPHQ6aUTLUSkVOhukE4cgQdiWyMY6+7
oltwRkfIH+uHUxFu9mtV7MasE9HkDYGjf+vh65VPDMGjSnvUoIwXiwnUqyhJ7Cy2oit2Iz86XMTz
RkY3rdwhV0nf8/psZa3eMK7M8pAkMK61gyFZy/4DyifE8AWNrUUgBaQQnratIJBvDApkb5oNbIvm
QumpHYpbNsYiLuL26973c0o7fJIr4fW98B7ZSDW0WpnEuvvG4Is1klPpmJSwuWADHba8WIFAQgM7
I8I9NLk779blZYLnuYwK9iRFjx1i9/FePfNMauUWMrlLvN7MUNdBDJHnAEHXriyKoZwlipln4a4+
+l3DNU2dMoVA8kY/vnWozGXCbbfF47Nms78D5Rj5PIpXokJqvVQ+bvpj8Dnafl5IhmlYqZehgZQN
h3xSw/pgwif5Np+/KxI+bYlhMgT1jRTtII5yfhYLV7trjEOatP0k7Djk3+/CmSwPjKgrJK/F7UOd
cjomu8rk9KZHeO9cefVpPzKhW0DqJySP4HflH/fQxthd9iblhzaRU2yi4w74qt7IFhEtPtItfmd3
GYn4PxpVCYqLwlUQDvPg0O0GG0KypqmGWqN9B2HtSuD63A8L82l2zIiJkb5r/biDtBEUVUSizNzB
ExdPFrYIK0vozfrHlh5gfjWO5tu4MltT3AXnTwmm9De7AMopE0MbzReg+1hKjKP3KGfPhlXCKiLb
6rYnTh1okFCQoJgbZCtZMMQLOBsIZwfMDVN9vMhf2be/obqDbOeKAO+4vzsHjqUm1o1F9nNp2MDX
3dvoOTdzvbUj34uvxM/6d/HPYAuZKiycf5ziRGd1KiQ+HXLrXXk3lZMJk7pqRxSztjrxdk+6atqL
koEZEcZbSdWjRHsui68/NC+9mBPRjwB+zFuxtgrxahx/IjPwGEqg2nMUUUsrXSnEKUhMnqavBnT6
EHz+QhVnadAoGJDlmm5/UAIcS/E5/zlEDSA9KmdSS3MrOqph6+KHDpi+LFsw/B9QS3GtxGXJAswh
KJbwBo7f3lEbpA4LPYumZBjDP/pSVq8y9QQYz2mQj6sQKktnyeT+b1Si/1Q0BwnZ13lm9yd2zcOO
zHjjXyseVL+pONp9yJA4Kh/R+3eFNZWNYXU7Tt8J0/17T+AzGhYLsG2vDyd8+H+SVVuFDU728hfV
pymwBWQbypAGbhEgOAedp7oHhki1ZeP5DLWfaiyUtYp1zre/Bz40Gy7bTLVX+cToHausCTsGqV8s
llSXis9A6cydE8Z7R8MQpVvOTjcf5zi+4Hm6VkOPSZye3z7bpapiT/jArKg7Ic/RIx80Atmxl359
73vqL3T/0to0dHL5Tn7uT4VML9owPnOjbEoenFfzZOKmi0hxV8k/dGjTRaKQ/oRFOpD0VgpMJvTR
4moS58cQiLcZyEamsHI7aHD6GuFw/lsB10Vx8SdM4KpLZKAsT06Oh60cw1Z5rr881lWWntuoHJ2M
jHMOhefvRMzEjNOuasgoS42Ndx62bTjrHzPTCN3bqWZKzuGUNuywrprN5qIfh8jnzDwwmWzRPJwl
i2aHEMGsQQ5Ff6aOd7hkN+GTqMxyXoZqvwxTU6AGW+yPPRvM8IAS1USnoChilrQ+VwEqyexIvxmk
qOibNiJmJ7rslw5lX7dNYYlMloG0kJ99RudWuQ5X4uC7mbuzv5S3op/XZnqEA9yUzKe+fBVQSObj
ot3BALh9kFWvs1UkiceTDai20TMT4ZyDjkesSscTmJ70IaY2qL6pbDG7LZ9PhZyCEvnvpVr35+b5
YjWiiK2Te09jJNwXyEcS8p7oeR8ncavFG0qAe5AQWV2c/cMSsAJS1C3puiPwvKxfDWAS5aQlHerF
c3H9t1wW4ovS0R7iiMhJFs+/R9rcHLJPbhL7OfwpKKfb6VVeyOdj+Kpt2zPT4vlWJNGbf8DsWkhV
CDRKaHp/x+/Am7xX3vIm8+nvfV1V+A/HP3/7ou30PPEx2Vezg1NNzfLQmpwr79GR1THXGmxDZqnx
fDJOYeCGXUeOrXVcRE9Y5PqdG3IWiTX27j9s+vAV7WW6qGy1FYum4athhWlXSVeLq2bk69F95LzK
4ttgoLn5O3/b7A5VsMxrvv09ZfLb2ruc+dwYknzE//ZDU48Bdew4UcM7TATbx0p8fmxlJteJCTPc
Jcb72rJZJTtP/irTS58M/JLPfCNnPSrpLwQlJLHk16xyQ8Gt3ZSQi6KBdObmKY4N7OhUZJYjtm9Y
Qd72H8uZoj2UPvQ0iSCaCjaWGXDfYQya+V3333/JT113rgmVynqAugah03Xv2LNpP/gdm0EU7tNd
F0XWHvnxLwN233PtV8PclCLz2HY+ryaRYmgp/mGN2WlmsODRk/s3fXfczbWi8/MvFRKb/O+w6FL5
u4hwXwtb7NVgidsIJDT0jySy4Gp+ms9+Z6NwdGTsQ/YGNqfvgdgttECytcZlHC1KIexyi/jaAQzz
yd7dSElFansJlOlXD31p5nzRmMnTrdEHv+Us4AO+q/HVOMUbVNeuJsH+efAiaKeSXXvSXthpNAng
Gls1cBrAPUQCiyS/m3WRDhKvdoIngDSFaP0UlcbVOp9kwza0I4pmrQ3GtuIYH9xWGHbedPtNph5j
l2UI1g3eT2DuGjVhneSvFKlR/RU+Hx/IfNHepa6VromnM3opLw3Sll3MJB5iTvXIIDtNT1fz9Ej5
8OabufjelS/N99/L6SNq9YEvnxvsIqUcW0K+Iqz02LWNM7jKglA7kZ8zq7h1i66k8kYrZFgItpne
p+uGx20m3EAcxWig6y/87PJAjFVeUxUXc+vMAVX+ruvX/q15RRY+cQuKfSMRjV5zHMamcOGVFVMJ
FMhX/81Nx1ePYjtm2+oUJ0WkwarKAM7YUixXHM8CnvR9JwWM+brXPh7Bb8g323RGA7E9/E3JvKWj
KU/AOdPorjTFoGHKHWYaarZP8Yx512igosCi4n0C1fUE5HcsCsxIU7o5oImK+goMFJEaZ/fxLypj
nhWmFWa9dAG54ba2JAT0Gje1qrNZ8wf8eNVUcgrIiy7HtL5lWKU9yrKkENjQc4iHUXgj8csb3oP0
mEfbSHJ4Sa1MDR+NBJQFXfk1YPkfz/vYZLKXKne03mHMxXYa3WstGF6jOVBPPPpZO6St4zRWtwKf
c1rIz5QRMiOiUhp7NFtnLdu0Pad768klWlMxzZ7O2NJivvpwfaoUANxhUvdAensA6dD1dCl/HmXF
EGT9yY8iVwodkEJl+hL+Ih3EZp1PZgsKl+xo+7t6kqbpFWzJWiTwMRAZARKFAf4SYUeTj4zeWOWi
zbDN4vkcTqx+qpSuRvl9/vCt7qzcWucVAz2jvVnQBbDscFEXnJqCM0P++o0jZUPykOh3wEyx39vw
NjdzUJvy0sIsQA9Izy9mjmYFkC19z4NZiv3eXucBj/ae6rZkIc22XJ2U6cZ+M1/Xkc3YOXLj8Nt0
rJ8NdYlQuWTb+X6Ec4nKAgJAZiXa5CAHpbdMTuWGetXExVftJpyJx7xtzNH7ato9LJ5OYsi6UBzE
apDFLUh7d6Ho4cqmuda5LOnG2gXZiW7PCwycrP4UchF83fegtxsv/lYfb25nr7GAiDC/rrx60T/X
xGQJQ7ewmUSb254UHIsUCPnuzL5Uvun5kTkNG6dLUOUuf+mczEHATGf2DZfyLAPaKEgjPR4ZuLPi
yMzT6oxF4X0sUuPX38PIOJFEFX58PIJmCe/9HQ6EnOT3V6CmLQyEM//4OW3dHHLHo/z/XF9HosfJ
1IS+dnPD+FRQr3KRgbrneVE+1vWDOgnPtPYn87O1jFqwHJp6MwfXfWtuuyO9Ke0v1VikxZvrynT2
rQOVe0kO2b4vK9uhe7helmzjZ4b7wYk6zG5uNagmkZPwcMLcE+1inIk8gL0Y+O+86MwCf6Vu6rC7
j7pBpv0EVHyyVm5zGB+IpmrlEZGgQ6Yu9UiTvlZxumok+yRlORQxp3GyrcoPtbRrnCGNihi9NR71
1Kl6PxVV8N53FwIRPS+kVqvxaX4PLA0HpUxHZbg3EjOl4WShHmlSxT+dTxYIqTzakm2BU+6rYrN9
KgrpfP5Xs/8mht6NdP5anq16hhYPnMNdx7Q3VQAVPTvxNJpz4Np7FJVFdjvSgs+zYWh7fa2bdLM0
E56pL87YaEqKLyjFs6PT0lhhqx7vzE2KfNbMC2mbF+DKu4U5hZQredR3LIPf3eDLyfRf1bJP2jRf
d6m1MrU/7pVzy3E0fqd4HwfD3bCxTda9JetDBgubP2NMPNzfd8dxc6puK1rxvk9CBeOiMrnYq5OD
WsT5rH/DO6d5DkrnR+HHX9gzfTZInJXiXCHDzM/VdHHfRDV253V7/ZAuQc4A5bqs67lz6f4YuIfi
64Vox1HBZPxyeOxgp/qEfqsxXhJSraV39LW+7hWMjHRjeeyhr5rrZ9Cfb73VtoWHBkU3uyaR9BuI
wSGh0Kwu0r3/dwY9Y06k0frZugwiHKj+XeFo+5xgKDC4fhOtr9dd1z3Ew9J0JgY/19nfxdETAoiV
4CqrrMc0E1R82plEXUX5crvAX9DM/LnP3/tcPj8Gjw39zX70fFfI78qP1ZSBVqS9aO4BGv3l7+xL
0Tnr5XIecUbNrIlgf+988MGQJ8X6Ot1c3T/So5dYhWxrn+3kmhSQSFWoR9l7/uAAmdoflXaoX2xg
BE/DHeh0RXdmxUwV7u9S7lSAq677du136ATfDl1ta7Z6D0enSfuTjcQ7iJ3ClYXZ9KN929ttvmBb
AW9DPFwEAyql/Lq6Q538BY+SjFHCPK/1GeXNccnRpXbjcfBlGgfzIP25dZ8J1fl9jUWln1jtKq9r
M2NgAeGUj7ZozuZWp7t+vfWSpcujSLh2Cx7cUnjmue7saxYt4QycceCXZYYSOdOSdF7Q1Rv0wTc3
G3ajmFHlu+DX8cafr0jduj/0xay9IGKL5nNPKFrb7Ar2q2NLg2/uzntY4k0z+UXjgUwJ8aYJ3j9q
zO/9XLSahcPHJ88sLIZQvBD/92sZvIfKSaTwQqKlSzX1OtaXYSm9eukpgKPrLm7sW+QpPPscfIq9
JTsvKefdJEoYlTX0mqxK7xdpKeQxZXBbYQNRbXPC2CAsp22FtvlOJp/XqJygTmmncBjoayKcEZ4s
sMn7gBbhcLWziYVLDbHYVth9XVD0pqOAAGzq8m3QuU78VVrnKs/v/eej9+rbDow/S8eP4590ghMj
nellCGpHYBs9u4I6UqeaMiqdf/y5So7u891YBhkQ6+dc3WrMWey1T3Pgngr6EKsvsx24X7yXepUP
POWZPHxnR+8uRFmRF78V6N1cxMuy6AcP2mQ83YSY2UJCZVE6jQ2qF/xKNVwQeAo/zaG1BzlMlnPf
rzYcS9setiZ0QXFIOVS03WD341X3tITX+lJ71sZonuh9DtX99P6x6Apar5599y/BWh4eHJbrt4MJ
aduChwa7zOzR9aJqr1geLoUebVQWGyzxA1Hl/gU5EdInq/+xdF/LqSRZFEC/iAi8eYWCwjshhPRC
yFzhvefrZ6V6Inq6Nbq6AqqyMs/ZZ5vcs3od6+9UM4jDw9djfOhvrWaRukGJaMDlsXuyV0Mmaxnj
cXC6VBIvN30YAxHIVKE8hW2v1CRBPqvG4SyR/fORVOV/uGugDK1p+iuZqxcvce7fedHZbCqrn92q
nY5MZGJut39QnPKWk0Kx8thGl09TJ35IPpWOVdfZnxbKyDkOhiljgRCHWLvHJt5vCMxYIjkBPhcv
58x89lsB9EQt+JJ9VyzVnqSz+VrKsQidxd481LQwGVaAGqBlH36WscfADlVWElxmfyrpki0/uWwc
cULM4qFnjrKQyo4p374coLERQlw+2IRQnErIzF3foQJ2J2Q6I5X1QIj9M4X/W5/yCnky+KpPzV20
S7aVxHC+im2mGyriwbNYOSrmRTmZ0D+SUeBAFDubzxkWyDCTLrsop+XAZgIBZgCxTQxh9us71F11
Saeekfy9/gLwAYbZf0jzcCqFaO1r/bRh/cyWzKR1W7/OvIABM5w/3Sq+8Yuj8EWHgNcvs12TDc/l
1MnE8tWA+1neCLJtCXCeXbuXN4nmj9Tr3AhVqZ5vKjdXu/q+2J69BOLAvpnlinfwMYr5j/Vd2mvl
WKquXrwkti/WBW7KsuKFgk2AMVJCdqH7QFFziX7wrLPIWbqOFS0OQ9R9E1qtGCplFEaVJZWU7kZK
aJBwP1fx8hGfzT0xcS+33/z8XZbncd3FcVi/ZqFnTSh86ceq3YUmw+zMwQ44L6BUJ/GFFswLXRWD
6VxABjychkFGR8+h0NRlYHyZ8Koib9eapMh5wO/Qqz+3iXrIWpk1sxgaml7k41Sq9US90i2ChdJV
qEHi3hzkEhDeNLHco8yovfIqazGVnpTW4/0/1joWEtAFzX3BSvHxWpr3Vzc8gisWXmOfas1ouQmz
cUXXg/yD6yOHldPL4dqHByK0yaMtLZVHYKp/pVkxygntS6F3mB+c8VHM4KxKMg3eKXLjnYKYpEht
ufh+q4vXTO0EdxUZyH5bd4vnz7J6ObdOGYKk+89MeexQCaF9639E0dNN3S3HbQ9mAkh0lx4sMDWv
47LsbrXlvapnmZv2JkdWkGxnNTamX+GdDcO9dikF9xZJNFa82Ses91UXiJl7X8U2YRguT5e5yGBh
tX4oWRFTa4avd0DymL6dfnJbfqmBNoPdhhe3bIpPIpw+Kvhm5f23c237nR7K6WUwArS7r76Lhebu
XCmUJtMiovIw38rW09l2rthfkKt87xNCUravh7QpdsMRI8HNHt5X+6iJlYKMZlb7ps9pE0su36jx
CpVTSy/vJIFubZLR+kMQ710lsnrPfE6nvaLGPRuMX0J+nGdvhZecwc1oYFXdGI9CUEwUbgwFDk2U
HDwaJh4Ilvi+++r6NuK+fcW+uFe203FhUfDsRjanW6Ji8UscYXa0CO4+qW0NMJvDT3009/vaLSG+
qGbDSWC9bhv5S7qcoH9IDp/X8BjQGxgjCi3dM1ZyBNSW6xb5aV3Vc0g1FakKTnCZ4h/XmZ8z31YP
8T/bs9sehP+KVSMwbvnziGrHmC054P40UG/qwh2VxWV9nwCiBrXA4gWEwTroLkXdoUw6ZKM6G3R0
j99PGVa2hdb9NfesUFa8IXY60lW8xrsKmU3Mjg8MRcLA/PXaKFw7loq91Bj6uBovF/8yN/Oe+ioZ
JSWChIDoaKYZyuPSL7rJoONUgjPoILUozOqJewhpthEZFx/mtRRrIGMSNXgobv9kLUCVUCJcwxTj
4LBIhFQYTPU5/E1nZMxBSsNwocTCqhSoj9d7dxY0RnRRs2V95itLVp0mvfyW6XH+eGYDf4PZ9pWO
oZxuGzKiJ2D9OSzv/eBwgB9Riord1A9j+rni3qZSuk/cVDoKO9n9n8Ng/pr8YMhiYpe9tjLNQJhh
EAfCekIX80P4yPQf2gGqrr+ToYCphCNbq7yo7Tseu/xHplj+OLZXrdN0uK3Dj89fi3xlxu3yjTsv
jeGhOtq+FybMqKE2G3AWwVaMmxi6sTFCuUcMZAadDRPbwXWiqv3Te7kkcg2u7XujxhLq+qK1HBu1
Yrcay6j8WeKblfKFE+vH9kth6dDvs1woDgrfsxLL1v17pv3obHl4rnt7R2LsjWFTt04fQMej8tO/
+7mJtX/kbZnsZE6NVeJFI09Tdp+QaRfq6gIZcHN8QR7viw/Wrh6tP/gfPQAFQerzqWVO5M4ZVk1N
dQpOfzS13I+uGsDE8mQ6TPVRJTgcvpwG+SX9c4VBcpNidXc0wiw/N+URd8RkwZCEutUakSpA5mSf
PoSDMKAtkUYbgTpndvtHkCEVur6b/zbnnKqr85/dJ8K2loLNUjEXZ0/GOIVAVj+FgMTMT1bmwaWj
ghmce0fH7yGeI8p3lhOs5tXnbCxqB6VGW8UtvXHiLZvIdRgMLzwR5UxCaROd+6noBtJPl3O1w2e2
KVBdrMyjuW674MIBF/EPHd/sa/udapiwJQM1p/hqCNoxzNx8uqKl3nQgmvjFQ7gags02n1ksOCr+
xrl2m1ov6nReEeaFsB2LZN8mIgwSv9az1JT48gKHXn0+a7rlZcPKOLZJZW9Vz/yzduWd3jtPjpMO
OHz7zbcPAGAnuTXpuAa3e3ViIZfqdCYB10rHKtPrZMtcfM7vGBxJCt/Z3Do8jU07k+UH+Tb1p5Vw
CR+Sn8KAuV7/5tEdl14MXqcDrYGyPUC2FVDy4lnlHMqZs8SNPlsF72Q7ycG8AUKOTT8RTeXGcIuA
OLCyphX5ODyCH2NmlKMnb+2ysZLNybJ7szH8COBEadc4JSYBTA4kTJlknj9SJNhgvrppHfh+cWmv
WCb8EB7SRj3zD+A4sAOVFPszcKLDxLIVBptPIYBDFNx5rELmA1QKPlu5n139ZvFvG4dsbBIVprte
CAYZREpBsmjTQZSlpQHg/thWBIaSi6uumZ0UGkH2hN1R+NFIOqYSozuv6hCxHuU1ai/bu0lYDNRk
4nEz1uJDY3uHZ5yqpW9PHHA96W5XEPsUres2Ix944rqGRQVc9iLKI7C6UzacQwYVTwjtLbKR7n/O
iUqxWCFoSP2IRDLAN6+GULybYuCqMD1M9dNDeMnmS+PKPgNDVWcnRsCW9ucdG1+/DvdyeoxbxmWT
Xj3HdG41Dm29GENRx5rntrblp0QtGLzl5oNp79a/D24jeVQcVVbjZGVzru3GnprdL+1E7ToxN1mC
gwfzzqGG6d3fd/OetQ+WEexdnDZgt1Nz+g+shwTTBfT1c5aZanf6umkuTTDysmHuNXPD54sVemzr
VrUULgXJoUMUzNYFwdgXHBslql/3ixKVsKyvAIBB7gPdMSax2I3nk33DqZuOlyN+bvQxqcpucrvx
NIbqJkKH9Bhe30+tw5dbaI8gJAJ+4ckM7uJfDAzlQ7Yks7Nf7WBiFd7dw5DLRVZ1r0IsWQQXf7Wi
eyNA1BXkMbl9b/NGigtuz5X3igzJudg8AOx2+c1vfrCqzyUFzVpu/lH61SYsTf4ajhgBRq6KbdOg
yNsRB4WOC74KWfSsNMK9NUPz+AbCOBmhmz4s9X8pOAIF+PIWuOvgRi2jPw+6UW2U9a+RtyWrzwz9
Xv0I1XEwH/VyFiLfJ81chykitk7wuHEk+h3cPnEVDy1GVdYnlvlP/hWgwH3R8csI2pZO2Rdz8/RS
XgOxL6AFpr+rL9xwZCKb9KFeHOb6y9gOXGpoHqbdE0aB1WlTdI5By7/yluLpbdpFaLdEf3R3LDE2
5TF6P3xjEeIBUV0YBOmJuqk+Btri+BYIqLzA5u9qma4PURxCkmaROsUju4zvXnP9hUJYxMc+d8fU
WGrDEbImJ09EjUsd5wgmZChFGpj7QGLb6mBLPDWWfXFtHl2WeFpXlTfoSxZllmaqNA61ta6WRjM4
9VUOrfGlpSQAHXNy6CN41exQVd1V4lrVrfxcWmMfxVuTOW/zsiQpLObNfQwQaIJZsl/GaZ5ulDtj
NI562Bu7N3TacSnaZQnJMV5CcMFL6R5TlNzINEUsKteLwU8L0px4X4A+x8tZDcjeuMOBO/ddReM0
BpmuXyUjNhXCd2GMp8mjtvm59H+9cVdVr/BK1tS5vcA2Ht/i5sMSR+oZXIxAD6E4YXcxJQsF75oG
XMqpfyR5b7w9dn3nDWrhXbANe2jJyJFyBKfbmN9s7vZmMu/Xh/WLfMdmo4Urdv+H25itq4gvQaq4
7VBFYFINlOBl5n+Nwm++te4UQguQeMm9wMWbczJIVEoeXhQKbIxYzj5QE3N97n/elvuHkABfVs1R
TC+G95/SRHwGk/vGs0fvjQC1kEBcv3KZMyZ2j4BTZRVUtP8x275G93XtwJRiXWNsEFNSZIeSr/fV
lGbz47XUsM8jFfOJ2ZQ4JVQcJcS4im/uYxZ8+Vb2birn2mPRsD/ad5w88bPyCkwzpzq8IxNVhc5s
7KdqC/Ohc8yhw2yO8wJehU7DvqZoGXhY7Sl2DoKGhKO0b9Zpea+sZ5uG6mieDnN2lrvXQoz3J/Pb
vynNzA9gZSRIY4/X2CVhlwhtONUXl+6rrvlYJL+q58S6yBwnnxcOqFpizMUtL1suRStc52kKbzIC
RWdJw1IVbSFQgCDB7GF2btk/xrPo+T7LNJ7vqFlI66qc4Rif3COGLokiKxbsa/XlmSg0NFmvj7dz
Z/8aFln5ceIf1oI52B2wuw5vfun12vGY458FVGEZnDHHfy6V53vz77bqNXBfFY82q/OjmXpOcCtL
LBv2DUfq/V13MXs5dxBw1uyC/12xvGsPkLn74rgfrT1ZlJqHatKg0tmss6E4Vymif9MlG2/RnaOw
Z1988PnA9G/GHCob+92+fly6IIolUzY9U4hil0Zb6P/APdBDXL5Cv/ATbsw6nhZrQYMN0HdBCGoR
zavJL3vn63xwlMJgvi/au+/ieQszP8NRVznleK/Q5v5Q4kv7ykhB6Ur+ti3jZSDX5Pq2r3GxOzZo
8EbutxEi2ThPtX5uQZcvLTkGbt++irDVxKkXZc2lBcew8oooXdxHmWeM/KkJS0SnW42RYKr2gAOS
yJyp/NbVXaFJdpFUFTNUElzKoZEx5Ne209xswoXGdje0ukQUMZSBwYcPYJBoAJFIgcZWwxFwsbr2
Z4/2zmNXOJrxFZqv20c4OfLLUZ4MzmVIGC8WmnzStMhkC1Yd1OMRe9ev9+Rkyvs039kiiaZfAwaU
64xRfc03QMveVBaD7tLdrQfGHq8gsoVgKH34vWlT9vcet2Dh0QeiXC/RXZ7x4oeSd/b7upVHRmL+
Ag5Z3WKba07j+hinpyOQ4iJfLe4UZxxjJITFwYgr30LDO36QbDWW4+uDmvj5i4bvgijRgBLOMFtY
qf9ya2Usk+jVgVVgZ+FhwdMOO4NtKdLnUn2pdgptrI7P9Jv7di7Ir3HALKtjQAYAoYbO+KsJtSm+
399VP04El7hI83Covvh00zduHpX0y3ksMYIBqKWn3zGW8Dcc1UAxX1PnI6++pjvprgrZQ3yOk0jG
sxpUB9FwYWWygvJZURoRoGA2HDsIdOtotpr7aWGQr97fzR1Vs8jURJuH1gzahxlVKeTNedVQYbtP
tJzhYeTapmTPdgs/+Lih991x/zrH6XZI5IT1DpJDCMYZo48RpsVqkF6ozJvqk2Q3hRMXowDXix21
4JTUbQFgrBx+FUJFFpFXFEDQTm5yUNHei69ZKeSSIVLQ1iW7IDzfaKE8Bc6RefJFkA4p91FeA97a
nfNcNrQ3x4npDdOBaqZ3rrktH2nUD8VzO3yPaUrj0jyGkiDVf6wG7CwT6AKXZjJEP4v3aRyqaS/n
7aG4c74xVmMfcv0+R8HOyvExG/uZo1IyrVcoErmqlhzkg3X7mGgeiNoVD6g/hypwYzwLf5WA8nc2
vlRnY++vwe/YodnzsROM9oLr2Cr4kmSzvcPX7is5pFbviRg8VPKPcn5dLwYiiBcfhPecUzZeQk6h
pMzkAMz2ZcUs4xVfnUoStQIZkF3RW9C2cy7K1Zxku+M30xmGhgYax0gZ+VK0BH3gNJVlK1GzaKqr
NxaYJMHbnBzO3Mv1O9NjObX5Nbt59ox2eKjpYF38VANq/6fRNTvmfRTmv4AJxfK9fwBgVpypijrK
c7OKA+7rrmaRpvpEnm/3nmiJVFlowKnKV2j97KKaTBktYvYohTF3DZSycdZwUb95V2hxp9DNsbgb
AbbyvFS2vRAYcTLheZaf50muFG/5TSnDguRbD75k0qKbPDjE3u4j5IjES/bUpjJJCzwB1EIfzLKs
k2XbOT0A2B3rKyvttGLW2kimR7kDpOJYS/DC46j/soQSllNHofVqa0khIXd+9rk+NihFOwgkv4Qw
nocXK+VW6k5jnfw2/z1Lx4leqadPx1W6PmoPbfLj8B1iPogx9yrk9nHXeyDenFJ4s6fGbtXIFRt4
x6HzN7HEWebqCsOpLd+TiepMhPKqcc6RWgz56PAPwpibD1Ordr7Qmi4qx3VvxxSC2UAdt4SkwXCw
nsn1pP6A/I2uzF4O53bncKoVfw3pS9n2NN45coiwRBTlflEiZnmx53Ugy3IxLLEpGtsO5rY7pWjn
3gsPxaOZU0yZ7h67yTvjSTEYEfNNlj3JOERvpOJNupl4STfN2F2HYzvxqLlumWJ9K7iMCggT7s4x
EQdPPp0El6qrJg8zmYofW4U5nKK2GecylSQej+yG6cuaz99TeECUzkW7YnvzcW7ASfA7ULYGFAcu
ut10g3lz6BTZewlte7yt9IWbZD11bzE/Cxf71mJZlXp22WCdmBqyvvIxtjGSyPLIeYb/VJwWhGke
Z0Iq63im0NGhVErnZhgk5sJy9YrCFNEskoPzxFRwexxQIJ4FxSynvUU3XeJN/rNfiVxondvZ6cuh
e2wX4+lgKhWy8kgNODWuQ0330LxaEPuGAZoRI2seIJAOlI6RE9fkzzfrqGgW+EZVeGvmP5ZtQG+2
efl9XuLEd6HIVqGSf13GqsIdJKb97NMZhumrTSPdFRfbXoQ8yDXEvXejmLXQHxZocdu9fq/vb2ym
ZLUQf5L/1IU/OyauL0dyS19w5nvxdvL3oYEkXweE2G8MVFgBBdO5lqNNaUgU2WEChAl6dV7qSeQI
hljLJ4Igz6bmfFaFPc7QMnMVI6jnrIkzBFXRLcF0qKUKBd7AUKDttDmlUKJiGICFnF7AvBcGWGpD
WopKdts6HyPbw/Jc/dqkOtlU/IWV8sWap2vmF87ZFdNupXVlWuzOft0fa5zn3bK/dUi6OzS4QqYb
UDR2TiobF9sRDuotNVlNGHEhYd+rt/GzFvJKXL0agq2rhJ2c+IvDyLwwlwskyEKpcRVJLv15ZwRq
vcikuLUsvnyRt210jSgpUDEMxYfgW7k5L6gfhwgxjwzF68hHKoSQG3aKbLCO9cyxsVxhhkhVKDO4
yEqIrUg34ohe3qrC39grr6KNHexS27+BYQ/x9t00V5DVOf97XBDptJKZOCNvKEFntajkSo0MHcem
5if2V9aOfzGy15P/3qjDG9d0JDk10VwmOgetwv1RO52H6FRiFLwpFCuKGx4gYLlLDJtwS+8T+UD7
zL/FZ2JWZcqSbnqelzDiA1dM4IfB9X2CtLqUFXN/E0yT6PtVkgaFE2ORp8vzSaq1iXOSi9F0TxUc
8vdVoZFB0iANYKndyr1lK9mxPfrr9H6slrxa9fE+j77z/fXbcddMbttpzMfxcG96aiGRznHpQpZo
XluJT2m9vV0/35IJCb0bTXuctnPlx0/uPsTJjOaRQUn0fX77zvMC4vw9KAFemmeHP2z60EwVPy6y
jaf3xiXdmN/iNUOsQ++ybqyA3adOFmkukk85XOVrx9Xr416MLs9qJvt79Mzcs/+eBuJptpnNvL37
6XBLF6IzM17wmxnf/KKZD1wyF2FefaKB7nZ4eECtaXWZ+T1N3xh+JQqUn7txke2Ja37BCP5JCM1c
xLOuzLHdmIB7L+EPtHWsz8bmMQ/2Yebsie9T+j0cKTiWZ+gSnzpTmqz5K5xWRRJSnI61WWq0eTCR
Y9s5zm9CyBB50C052Mx7hRmgZkicUyK7QDMTgD4t34b7l9Oqeuu4KNuc9zxQ9Kh4EDBuYglni4ZB
8/MWGHcoa2vV0MuptZ3wBMt+KCme2er2WzUL5WHUoo32GD3T0b3UEyI0zdY4BZ4LjcWsA4YG4G8d
9NcYKaUgxQwbMyjcHTIqorlPoTYUgJO0uiuZfB36fXIQFPnCQ48qIurS0hABSm/HswlLtJ7H/ELp
XG9MZW6rpiQh4ZcK3RLgftH+42xprueJZnrb4sp2LLxKd9d+e3wh1JsqWHO3YVIW5woxzg5e6Dyc
VtPXJeO4o8Oxbl1nUm1yqnMor+b/jN6z2RaRmndLz3H5i+3KZX+yT85t8Tk9vmAWKY0WQQ8ELySj
zBRjwGNx2nXQQx4Ckdbgxv3JTWr2IVuEXCaZoc05b89MULvMutB0HkSFOvmr1OTZvQITnA3xci7j
khFRd5uOvq5RD9ui5SysOIk/7lEP0zX5a2KACtcGfOQO0bQTaquf0bUvEV1E4Zl3YdpPOZ2FsXw1
b3WQb66B4Jkr/5K129tLgW57fU/1UqVya9tucWiyfZWX7ZvQ2IAPJzg4wHnO2R9GB/ZtxRrJTu8e
nfat0nfwUSZlOjTU6pDYWaSLZ8txfPlZVxBlAjcsiWZIjh3YBhE4q3WD1OqoWxQ5GQL8aTXwhqCV
sF6Yz2gHDiw/ls0tywGJlWUjsWh8jdzHJDCr6Uk7fPbmfRej96iWep6D3bgn4HVbBpCzIOfwCJAc
5+OxmGtSK56G35zrvhwWdeh99X3OUoRYsvpr4/eDVLChN3u0DEebYHNl7nqS/Sg4RTCExJNeqkr5
1uIz/Nvh7OQ25/DyX6nRItyp6qnCeWjuXR97YrVHaqZMrXGfteY/s2FvPbpGlqw50p+n67XUOfHv
df7HqIzLuuuf/dAMdLzepmr2sI7uk5ZILr7slZbwtHllV07uK7lV7RqNlSXV4mCcH7TCdSmUW9eo
lY9PuRrbidas27pPwpsMP+XNROEjKHvtlWvK6nC+/0xfp/8SGq+HooNX76Pc2zd6JjfTwTj81fNE
O/WT9NYOVR/bK3opXwSmFSQcsHWvwUiaY7lTaJKeX0WO6gFKe9UxFHqFl105vAV1c/iP9+Mdrhu+
9m7X7ey+UiBb8jE7PlXssDbNKv8UPxbUDWVd4qNzWzRMtdi2Vq6CcFvJxSjMd53g3f1NRjcddOO+
re2/j5OMasBbslH2rqf6ZNE1APWZ51oW7iMyHtsFTZulW8qY97j8DL17HVuRHDk+T71kxTfybGTL
IxihP/cf/xSbwEELh+HRRKnpSiCVe3+gKiUWW8T2+PJrH0pvohF83KTyV+Z69fhth1j5aLyNJ6EE
3T67yr/JrSl5jt0NjqPlH54CUJEGmpkJUCg8D3///P+LAG6DS4ln1EKagvLdB2WwlB+cOYoXA6DL
EejqacKdV2ABHzjqq/y2DQ/816xsRMB2mNG9AVjlZ9nGnvjvjrh/OxSMgfeJmvKNNp2hm5zFhWmz
tRmrc98LP7/7f+n672siEgcAV4qat/Krh0Lx/O/57up/I3xAsSO/0T2dbuJkMx+3VBMtkEvt1jSE
mVZz0U9r/lp6X71UqUmrnyZdMchJSrHP5DpamYYpHyDb3/9/6EKjZSjsmhQrv7x5MHqlsJWtlWMt
2FjtJ5OxrCRIs/UfPtm8cZy4rs9aGHqXlUqVOg4WO6azOBSgLzBDo46/xRHpt8TwrBDC1AbZjx8n
kGdgeEhXfl+BRf1MA1sJ1Z6g2RSlo2MfLlElXe6rwZSV+WiOB4Dbb5A22MWFz7kABJdGH+cacCFX
W3x6CG9Nu6Vpr0mik/HSADPjSSsPgpjIFpL5Tt+iXrrZu88YhVVUpM8aScbY1CzcnnUjPGThg/lK
/NDEo/Pf4+cPs/HfHypMPVueMc+P727GY8eDzdCRYjf8cr10R2JLeQ1bk5Jw8UDjQ3l0Ki9aI9kU
CuCPQuuONoAPR1vXgtnbaXXSn2HMu4jb/9rfxfdMHTe0M3e44CTgkZTtzcXyvZwTbuzf9Y+ZX7Tz
zOwqRYSJhiqIbZxnu59t9k6osH1J3NXartI7dG5xIlu5jmgFVjRhsKm33rTfW0MVyqmIaxLtXR6D
1RKFJ85iheS9bSuKQzqxzM0Mquu0PJqhu0cUaOpte9U+Vw2PaqY2f5eUeqFP880lWZv6RmXlT+Rt
j1PfMjK1fr1s88tRsRj2Er0eG3/H2KXifikO7Pz2T0NwY19AYvxcv29M17NeO+yaS+4u5xoWhpUY
7tHM7amH1GJbmYHoBXvAd8MW9pNs/tiLfMc31qdQRbh9pRdb0/7Z/e/GWr/nmhhNMFPYVX/CDm0R
pazM8C7+bn7LJEyEuP8TfhGgGB5xEXUXuph8coRYbg5e3k7su7noVslt2vlrNMBhyTfQiAq9LD7W
t3Ph1hQgiKbrPYYteDN2Zhu2z+YdtiP6AK+fe5kYtV+MLXwomYOnyyuSxuz/Hz3/d/YZGOKX46Sc
mqAxa3jivTp7nGVhyVGzylwXaoxlV1mYoq6qQoyP53Kfr/boXo5JwCvTKN7Eck3LJSek1XS0uEqV
WbmvKPC/bWsXx/tpVJuVZRsnO0ffS39uxNhdFTHHTe0r8XayyN5y3Wf83jfq6iwGm5OoX2WzckgJ
pBKR1DnlxjsNJYkNHcKx2lVXGCTZ+eBAG+HlCWd6MrRNWj/2Zgct5t4ydDwx10ikhfRqhA3bZ4K6
p9G7jLldjLOs6pXXwPlfnL9R+N25Cdls/lEVTDqm7GuVei1BpCIoPwBPNv5boIdmtG0NP5yarK3l
0rXltt0zBP3xZvVGDGiD0ie3p2Px0uG6rVDEVj5K+fZ67hVqsreqXhc7+f69GS8WFS9cQ8cIR9ff
x2ObN7pH4VnvwY96CsNa9vlxuAyp4BfdydnWgIJUqCSZSr0+KnU0p56+wyERZl+3cpbFhTqpXL/b
qaDzwzvtTqp3jUIAbJThcB8pLIgS0fXhYOP9OUZUBt9Qc8/JK3TE/2YJaq4KXWBSpjFvimpC5ozG
BQ3jV50Lgd10rZkgSj/LVqYJ/0rQwYsj+CeFeOita/EW9wBLjOY/ufDIb0fLfkBlChE8SrF3qk7t
slrVh8CRiWdv3XZ0MAtnhtRI9Nb9NK1zBHNbeKZoIWelN70sJ/1BZlQYHY07VZgKTjJYSr+N7Kg4
11ONn9GyRGTHqXktgQj5etuT6QC3RI+LA68cv3QS0aFyfsnViH5z1Y85+6jetrbGAX5Nlwg5K1Ou
IB1mNvVFc1ZeNE+dA+4Wg4WMsMw661R6qMZWrySUtZvf/krqTYOWPY0TqtoxVCEAq39+yyqpaogT
cLi70lcnC2iogbaEF+4N7y+xxNf0rsVJsmqhX89NDQyEogeqpbNDasehERtVVZiPNfQOBbtHK2fr
cIq4aGE/CfIk/B8Wu3gSf8V3+3fzZayaIfpsrvKtFqRzjcqhtUn2dSenVAwlKZQnredkHP4PBsoz
vyw/NLYB8ODnkzbsad3ulqWUY6LEY2PdP49m9XQFq2nNWQZlY3yP7lFhWkb823SJjByFUmh/ax1e
m3qO9qogYqL4CMUZmMSRFpgs+ATlx7Ny+bwtKoWaDf76s7t8AwX55UPvWHOm5lUMonvElJxiKFcb
dTYecpu1UkkI1eReu08wjAR6q+uhE5tVY62XEsmsQX6We9toNyiUapCMuT6scvu37G3d33nlKmkC
VbqVzk82w2s7gSpyPFdBTDA+J8l0AHRkwC+seT86fa6G9qVoN5zPBCjAMou/D4KYOVr466EoppuB
OBvSY4BipqnYU5pJNKG5Dw/LtV3CearOKx2dr0GGk/RaX3CBkH596GSduYtqksCsBs0tr7DAepmp
jxGN7tvydCXjNPydM3+V6MLzFOAKc+ovhnIkxh70W/pd5aPkrH1MY33KbF3/yDfXQDL+SOViuqny
PZ8ncDb0OxCD8yphEWUz2zohiwfKpWRhtlo1L4YnVmXNuF0as+fPVAVen4+k2O5+5RQayp9SYHgX
KsqVFezrNsGxdjV08dNnA7LXvFEtbiq1RE/YQTrePCupSxDnQVnpKNNCs5uO+FSIwM6pB+x3jyKQ
79fx/oO3irATijfHduJFs94Ktmt6smOEY/fr0Cu+KtuoPoumLFdeMgvv5Mos7zv1DRvJD24K0Aar
uUeiv20E9HmgAKaSGdg2svG9GF9+H5XJ9CN/HpI4Tw3bxSt0E5Ne8jeEL/9u0nGmUL9DjvvXNhDP
kGLVzcfp30MIlVI4BHpgptfCoSt+BIlpDV8IpCrU0xcMluRn61h5LMVrqE4BknvFfmRUl6zsvpgb
UmJnh4awVUb35MzzSNmSqs2G5+OggxM0KQ5kVy/rpToCBgffwJN2MhAg8kD8kdHT59MYxmyJ1vU7
bYfLx+t2cbBSaBe+oT0TKuagsCVwTonkPYx8lFSumjo3xUXYh0Zc0Jo5tlV1i2j9AxWood4lK7eh
2Uml5yNVjRie5RmF2Sb6KE2cu8nxJHQ90z2XwraO7cPTnoKiV82Opvde6aVzqE4QAi+7biqjai5M
LnepmI1Qxj1ri2EWj3xV33sjhe91v7h+OYF0/hz2a9nqtZfPltHQdqwncbrqe/xmO0ofbXqULHqz
nmJb8Ayi1Upt/hBZMGJuKKzEYdth1JBtnE3knf6rQekrVe5d+9PmqZuuPH737dmn7vCoS3AsOLbq
+db5VD6+5ruBOJopj+dtmSvnYFiRN/0KTcrm9xLOEBTa2W/6Q8iyAdXQI6D5fJE5Xx37EzXUipfy
tdy5yc9g6vDgoCLi3COIuM1P2Dm3RMUw2ZocsoOPQ/fJ/CEUoAr4lT3b0ELhijqm6atcZ+1TZZTd
OpPqTzZPz6rUtsqBmVqU/4Xx1CQgIvf0gEeD5xs2i9l2ddoACm4qiVI0xQv0IREd3Y/qKh5enVOH
8rBxr1/f/CtVz+LrmXltK5I+WmeGXXX16uvldTa4koXcm9P37D2e9hedsP0UppXrYwicPrwumg/8
JxC2jHHmOYQWyfII17Zx+ZjinObjzSPK2fIy0WE4yzaX7yVbjCJRCrjPv6hePHm1vcicdoLp7ROt
23Xdn7QPOSTjPNfcUGl3lVLTxJsB2R4MsB1x2Y8/Hvvu8ll74sBiL9Eh05p8ZhBLfAdEW4oXmaYd
FsAo0i7dfFjxx83H7uhs+e8XbpBXnZzUaOnZxB4eZGlR7lvkC6+ShhfGnDzcPkuF+lWtiXmzybfM
Up8TN1HfZjIhE95emrrEpdK0DPYWDY8nuW84v4wdTqSLn9J37DUG8viBh9GXY80gbmbbeEfIMLYQ
E3N7yfWuRU2zs9oRf/nVhE86l3NalOpjPiwlaopJc6pMCgeb5H429PsdtgWj9MSlUhDnlTJPmaQP
lUy63BlQRyKNZprW02Dd3x9GB24Ue9YFK/E9EpdS34VTE5onci5NtJ+YYYk0N2P13GA0+Mj0IJXb
kdOi1Vi3t9+PoeH2tHrU56Nw15czJgur7prmwBqkugv4m9Og1FC8PSdp5Cn1sD7GpkwqWxlZwcn6
XTxaxQ6GN6DobSconG1onUtoQnCU1f7zxtggN6CNc0rgda3EbDXd5AHeNuyZ1dKVzDRm57CPyRPz
ocij8J3GvidPyUVxgeKl3j1Zf7TO76Td5iwfaK+dc3SBrcxq3Agns+CQupiXo9ULyKQOKohmgIJh
qZVpGRyvqNwvLLWQnGfD7Q/BdOWofmvdhUhjs2+SgeB8lGYGjc2KqGQ49rKLs/nKonz/SnSngCfM
GMyElmp8lqqfxpl5dOiWJjYOjKHfHZusadkzQJ2/4cBWmZzGuYmKDiqkajE5OIwNnbUFdHJJoYyJ
F7SubMjmysfuF1ViD8VqVoWtmzelm7kyxmn9smWevhmHJBBcMHyBRzOhbM2h1dGAwKhuUX7bvaf/
mQFWV7uwN9FwOwifJV7u4laE7Nj0v8NpKS3Ezcv1tkLUiOj1gLngcCKP2+sL+rr3YK+UigkBRNUw
cI3O36V7d90+LBpA//1k8+vPgmqaGC9RU0Oikuc9E8si7CUhI/pntXi7kBIA0gtQGufb77ltSwy8
YJUxKP+N+mYZuWe93Pt49oal4B1cCtZ24HaAao6FzwXqFEhy9ruPtql2biQlCPFPfFnm5Y66kIxl
9AXYpI2jIlg93S3yTfvIBeN1PuzpD7/xWmqmbYHHmpS6DA7Mn002YzfL6jxGIM/kQGEhSqafHji1
xzrjecOfYkIkh86C3LlyIvtj+NuBYiPwlVHOV9u+gQHdjc5/calFghII4tqmGUVKRpvzMcDq9gJz
GMorKqaCYAoPR4MVwr2XBRmVWvd+adPGpE5d9CzZYb7KfI5DQDU3ohqY/JEnYCPFV4XD7PyPEtwl
StfAc2uxgcy02QRzGGtu+892SorXQzSjpixnm8j1TiwBMPRek2udnTroHnXU1inguVM+VFbK0+17
8tXOHM6U5SKypVi1nGbsZMWtOA5ks9pxZIdFpOznY7OtYseAySn2SY6COBpl7Nh1++dTICuwZsLn
MTYIP5ajj3SzIzqx2mnVGEMdyJcoizfVVSpeXFZVSTmG9Tmpkf5C7sUSxaiyl3ufTsXgdle2nvem
XFahZkbPoSeczOqOhMaOE98p+h9J57WkNhZF0S9SlXJ4BeVAbpruF1UnJAESQijy9bPkqbE9trsN
QuHec/bZ4aXBmb+vaBbci/QOhYCOiEkHpTE/SsXzZByatA/e+Jeu3fQGOk7mkghDMsZ9cMttlEGx
VtOKgTcBNU2EPRq5bYYABs9F3SRMxE/oP5ZJfnjM3RVKEeAj+35U5Ngii3I4M+Q9SWuiLZ3ymK0e
NxBJUnu2p97lln2GuGJgD4x9AeXyXAuqBNTKAKaSKx7rPnq5zzObkGyXOwNNhjmbBLHOrgWAs2tw
hfcrzyNKjlMwvw3qpcf6cfMF8Gk8kFla8KfpvLk0vkCNq5yJWrVnPtTNOh/RuSPzVwi0MKBpcR7F
itnOnYtVRfiH7FE5Tw3PYR5YVwaInjxhXTrM8KQDSjVfjzVTwwfDJfTJLr0/w3Kd2Z9BWBb/XYIU
zwU2QKyIxtWavhYxyzh/atOan+P6p4OrWBOJxKBQ9gDXGA4CtXNx6c9gsK6nXetOxOvxWNyddfsh
PXxM1jR5STiUINqcKMomHcfiRXN1UZAv87ido3f7+/ZRewZLmBRjxjeLlGVq0jmJCwX87YS1J53u
7AsLmJedeXxhNmVzQNa0rTPR4R30m8MyYNV0MKI7bQlNMnSHihneL88pXAO0dKxa0R0BBOR33Teq
A08/bhMAWBh+cPw8lSoNHuMjaHm8Igz6Cxp+2o9pw7LKeSg0Uqej79LZUYvG+cvuIdRbu+cHeeUP
97XKm73eO5bppkFsBlZGGbZIh0D+Gzxe5eFo0e36sc4uGL4uzeMokkC0dF8xieM9ZkJe/nHfKa4w
7RMMedpfyXKtd/0PO0Stp7XmXgcOA5M9YPwz010Yqu46wTF+RprGIzc2BfdZf/zwNDO05RID6uke
JorWnlL2QWfDVsQIx+y/xGmdYtmU5MBn+PI9Y8vwqNw49+U1IbUIp9vdOV36W2Q15Ekv5/CZJ75R
8wmFXXeMBEypofsUzoCMiGcXWkevOG2Qes9rUK6o51gvOoVEOY5igT0ZDKaVYC1YbugbzICpK2sF
5QKcBNoKjhwLteR522NadEg/bwFwB30U8iVQCDjV+XL7yY4Gha76YJqbwfaCk9dw5w7iR2Ov2RKh
ekU67JDwOj/XmMaKpfe8vF9meRVaSkZuynp9S8NCPYF9GIsEHgau4mC99B0ZCoT3ZtbtAycxA+YN
XWb0kL8IwGYa5ibHNJHJOWXHZW/jqb/gxcrqovvKHsSX5wqcel3Sq/8eEIKcmDPNRiX1co2IZvt5
Ya1CbcNMdg7QRIYPn5DaxRFR/bOTc21KiSgUt5dsSEz4aK9FIc6NN/oaZMXRv4wifOHuW37k5N3A
TPnEWJAPpcNgux4HlGPMnNmjDIzgQAo17VtiyZ33K0aumk7P7eCPQrYe01uc3p8Y0M67+HbOvE3P
ryAZnObwYtkirZIwNNxPEEfRhF4CdjAnO0s57Ah3nlqxuDfOgSLQ8nFpe193omf5oOcX1lUwdBL7
cE17YlDrEB6SK7vrZc/fiJ/spQIsU+Gf1SZenjx8rxPjS9s6WTQQo216vd3gp2qsIaZ8iSFXg16c
dx1C2WMx9e6O/Em0dOoQ8Aob7QbB2mLPKsO5DzI32RbcNa/tbjjUv3QVPBzgkTVeHeqcGdOuM6Ss
5qLa18SQftDGPtX94+otsunQmGH19K6gCCjO7/imAl7fUbFNdCoi8uTW/La0nV6XwXyrCozdHk/o
18gnASjV6jfFxuxUpJtyXJeXLcPuQaQV9NnF7HT4rJsAyo2ybGB/3dwJZhxhg0WcI7hMpHx3I1Rz
0yJyqus1XbQ07tlFHkjm5Q/WVgSaNdAkctuLvJCwiT1zv2UsagJ1n7FHJ0bd2L0gkBKrSX/CA/Va
0lggRB0HvMaeoMTw5qwVVLVaivsTdCAQyKpeaxRFooJh0Yek4tge6gDjcJd4lLMoLUOL8ldwqjZM
Gs6eATnwRV1bfp1G3JkBRGzt3/Osz9ALQcyc4BOQCWpDTF3TsPu6YVw7s2l6m4ZgClVPhB4GSn1b
AuJxGnkGbCAbYwEao43vw5FExa8GJVFPoAy2wGCGgLwLgQESdBN1KfwAs0P1mz3b5rDGki57hKyE
BcrkssKR3tefuGfkEMrJ/NAzC/AeZ0KrWUAcVihYYnEhOFf9dN/1m47JCfyOFe8uvoKH9PGCbADt
EPLNPd3o7RdTYRQpjOiz+2reKcmKxAOC13h8DqiR3nhKvPqEi50eKr+vfQqvRsHWsHwUy5uEWdIB
Ww8ddmoVo6BCr3whIODOQ8OUGbOI4ytW7H9yOJNLSRir4g5fTO8uXSD+ZeA6G0YNxHKy+tENXQJ0
mvPnKY8KCJ22rtPwBhXLvOxzOWYOeuEBEAFSwEESebaS5yg0qKmoGiRcJ9YWYBFgq1fXtj44t5oB
bB/Ckrr9Psa50jMxnqpwlTGiXoXObd8onq8YVX0bl/UFfUAHp+Bhcy2qX+nldmSeg+2zAap/1C2m
fGjbhy2pxTy3od6SARkihB9M3XwcT6mcz096AAMru3zX4yTaOVVRgyTSj8lauaRskaUDFYoEyHiL
4R48tMiSsMv+SRNG7uzLMKTZywe4ynL7JRbv5gBmhosJA7s7LoE4bMAhlNSfDNy2nVYF9S6k/1eQ
P7ZKIfgqljnZl8lyOPMWuV413HA35THqpnXD+8mHorlD6DAJOWjxQCAwyAYTgLOYicFV3iaPFQQ9
cO/Py293ZMKqZoAzKK3XNfI508UfwToUnP8pHvGP+2kvcSujJVL+RD4dVn5XqscrGUrW+6sGWbpj
C9ViEsLHaIHaDECCOXNKhAMGxEmx1xXUwl0dQTVhproGrb1c5n1a/qSawqeEXulHPg+c59/ChKtE
3GzB1aPQU45yxkYtjM5UFzYeAMr+TsXB6RMKe0YCrEV636TSltlD93T71unhkSPUCpSRrjPQMqpZ
40dEF8HYYhoAFczt3F5oyKpURzHpRMA+03VVrdtHMrs1SXvBxXK6LAJw0AfU+c8ZJkhejLtep4YM
cQhPw7CzTvQq1FEis+XePtEZ5Lg93ez+xA6cGVQf1PsUDMKYR5UQqIbk47Omb0drCGDw1IyXYagZ
bk5tNfGvW22JFuHRHzEsrii2n+NlPX68WF5L8c3CsxT/zW6wlk8wguJ7pt4om2uGnpztecSGNj+m
3VGf9V9RW0QYi6vAIGYzOiNWEvD5WsjU6XUFo4o4Xg098xC3MB/4VoNtZuZCK79KIy4n/UkSG/T/
dkDqNxszUfdS5kIPIV6L8kxMoCPL9BFv1J+xcaoP+T79TX8fuAy8akfDMZ+iOZ8HcKB8KEogjGBI
8TbKDrCNvqyad9Q6I/QUdETEdKp0NUyNn5d9p8bttnnDvAIdyHGWJDzOVe5AX2Z6QI85dcoC6Nn0
y5svQhcfGVJ0YYtHVDNGKhTDBXHA9+s782OeS4qyxn4ZvsGMrvorrJUCm/f+CzN8dNnu2hNEIRVP
iFkvz4QATVj41CLq4hpwlWj3WFnLWB7m8vH5+JabuKs2VykUpN9pAmBcgmTwwQi8n+Urz83DirAk
bLuD1CaPWZbrqqgZGvJfYm4CbvOaBacWvB5eMl3otYpLiXUpe7r07h0JBvcaCylqCn36pjp9pqrd
vHLftCLRcGUGkWg3Lk+XK3LFoyI3LOQiF477et0K1g55KvS5BeYP8ZgxWFc9rqjgjyYoaoUN+bL8
X2RWeP2FaVsOQw9pbOWTvCN/UYCiGeVqwCdRPnQNH+ffMp3NxVGVXwHz77kyG+ST4KnTT0zFugWt
Oz+1wUXF04KCrSAA5O7A5+dG/FWKlfYitsSyLREHCTwKd/yCz3TF8c5ec2NMIqpUAdWs77cTxv4o
uHBO4YjYQKHo5Ugrlvi8vLQltyhOChR8wpMkWO/62N+kKL1CUDZirV2j0yabt2MUCXk881jEiREW
3QFzZxPr/6R7HuVyT6+CL0+QyhFyjOmyeok7OMu97sgYrINKIwxV+NAxD3SHfwKd9zAsnl/UCNUz
kJfXVXfk91m1F8VPbkYaFtbR280l4Xg4M92D6vaC70xmNdb0WnRvoY89CjuiomHEhKQxZ8GU0Cxc
uMfoy0MmMdaeQQg4VxVDWv3EvGe2M+x/KhpEcSvtjbl74ItiqNHJW5jkMV1ZC7gyom6/0RmkoEjp
X/Mzx/407qzaIaftTdrLWzWZPMKuGuAXAQSSPAR/2mqH4r34VlfKQU7mbwUTCF9ABm8UXmZSx3Op
zYZSn1hQkY3mQQbjqjnRnkJfJAY51JM8hn+EeYTlC34XMvFhPokgXGa2g2FkhGZpL/ONfMLP/mf8
wSB0T+hkaOjBhNYpO04cDlAnb86vhgvGlLz2zxAzzbBBQoSUAYRLJACDPyrBgM9GZMXKr4ztcRlJ
2OYO1ByRuMM5hNks9EwGS/Lu7us77uLIQl69A04h8vH6zTG5+NtcFs8oT/JEX815o6QyxYzs5xbc
ilui5x6zzGmnbLRACwwC5zLTVSBczUjXLGMQIop6xo1KIPjoynLvF8Mrsg0/tMPIt9GHIyL5lPbw
qOIKwOWymdM5pxCS8bHwq4MeXlfAMEgJkuxrho/n+VdNsH39izMlqZqvE+zXQxOYhNaPdBJMSYU1
oU2bMRi8ivm99U3sJU5QOJx3u6s/xi1ux7fDTEWAX/BaZj6SflBcZn894PRMXcA778pwOMc25HHE
UuDwPNOgUY0gFdsaa9poYS+GTMnbmH62jkG9mhiYdk+TCb7LUcErwheZVGiKUmt9hawB1fvMPUGc
OPPHEJZDdeKWCgm45krSH8yuIpA1R+wJzNl5OQ+MfR1LG9ylkDUxAk0/tIp2zNpd+4/WEXtfUHHe
d5+U5zrya4xiS8famutrIK7LQAqzoIhfXhbrayF88megofUzyddItCIhARmK69UD+/N8JSTzdwpv
01rHg2c57nC4dO6UBT7DKW/c3jCHCNTAWN3fyqRMskRLjERAbeb1vAvZJAH2aFEaq4EeZ0F3uvOc
hlqohAI6W0cLr5vrpvkaz2WAiOqQbYqDAUXwcA+6eRa8uAb514St5Vpfl7GyHcNr0NIp/wynIhiZ
r1IsxmN4Od6ORaBtNY8BID/1fX7M4iy23i5ncf08KUkV3SLp8+m29BurQeHwb1Trzi3Cx3ZF1/k2
+mnQRFZyjwV+3uP+XDB6A/b8esScr0N75mX/nbsaNTzf8ApVOpp4XE4n+ac9P5G0bK+IXBfT6XZs
zgiC4uxQUAIf0z0zeTdfKfjIHMfQSoTPMlbXHdPFtbqXPGn78gqOVtqKe3H9wpvzDoC1m36HTffB
qc7J6d4pqzRW8BKaj5ddZSVv5MD8dw1fW4nzYiTPn7u1eLpZIK9fvCLnYXTY8aoIvuEujeWN+Vv7
SNx3YvCgLMGMaYehbFBHE6JK6H/CylhpTgHSUUSFr5wY2FOMofQ5sPZSxK6aoNi1sYBjzWwR05Bj
G9QYZDDlaAM4c64Wq05qIkcaN2oyB/nSwysHOJQ+0iQpGDH2QBuMc0MC3z4RAa0tunEJEs0juaOq
DfvvPqJWE/loqZv+mkH6USZpIOyEFXc26ifuUO5R/Fb3wm6MRr/8d8/d34TVFU81Js1J+Sfs0s31
jalm/26Ybh9B3XgHgBt9hpUF89LsMwul6P5XbEe0tsELicN9eX0zcW8DnEp4Ff59Ury13y2H8/oe
/QeUMypF3o0vmqS/L9JA/wD6gucm7KwdDp/c+T28IWGl//u99I6uLRzxCIoUKGfXxFj12BMMFPAL
AxSYV9ggfCZxt3AY8/oY9gVKogYZyp+LizuZnR0mgPXNLVvoTIpP4/Jd8rENxjua2UDppuHwlUKW
gQH8jw5khpNT8A3N5rEyt7T+Pf3Dcd7YypmnVuyqzeOrXNESW/uKXdHYP4/oCpi+I4lJCi6C4qeh
5eKKFmr+/HHncy2s+qh5J4JE/HjY6r47YY6hgHZitLocPjbVtwhjdpO63JWObjOCvc253Bg9EOII
AKpuu3Oxqw9j8FhesYLKltn2H/sOvHKhA3w9HLa+G2vJsFD24I5fBrpPuApvxZmMEjbeG+yC4swO
trq/P1nrZnsdnFnSlfCRrcXvxpOj594khOGx7hPMrPdyNPjyd4VMXYzUSGCR0QhNuLvXPZKTQE50
NmJAvZC7nUGass6AUNvgyeaQ+dVGD2mI4MR8ZTvEEitGG+XqBj3tdnh8Qb4aWboAobIVr7EVERie
mL0+jjMIxT9a0UdMOLtihjxPPSCYMlRmJadcAriPX9FrhpNwCsVsVpmpSGlYBbNYkvkh85hT3Tqp
x9HM5EBoKE2Mla39OAKDJnSndWB/Xg51QCWO2jAE8ETIw24FCypd1AeomLygp56fRwhhuDNBQBje
EESmHrwaXhN4xmVWvESSwG50IZNiftfpjLB2OoO+wpynzcZQDjorQP6+oz07F8dLcBxwq+AzQ91A
djItPnsmeGAkAAwsCPjN0eXFMwj4+unhO3ZnNkZPR76/KH2EpiQrLZTvKaHHhxnQHj4btuPUg8EG
AcyGLMxkJttB0nq5/I5TSde8mgGJOS2PEREj4k2acEhM/GOo7gthbazZSVGynTnhjFCLLwqAW8Av
cMLgScIB46UZ0zI1Uc+zYTlb0cyE7Y6auMLyC16sAyWqjbuj5DI1MX7Y3m0uHYRmbM7nyA0QWWhT
K/WxhH9B/7tFaVj4952wSIAlCRynwJ+/D5omn2UJCaE7jo1NSN6s+sUUC6csZrNHkD/QAp46mplw
Nso609XRtgG+gGVhk2QzPU6U0iV4OuWlZh4dM7nf6YiW8QlHbpoPF1Qy4CoC1KFL4IWMH6qLKnhi
zQ968jrN6vM2LlfXmcAKRIpUzwXlm0UtyAeezikR1vcVn+4LosK8GnwZ6ypWfmb2grx0xa+ZxP2K
SVL7TS5IhfFOa2da0PHJeC9WXJGlJUFsxAhfDzsiREzP9PjMMzGD3ArIGMJJXVYbaOf8Pfqq0f5m
iHbhRmCayEBsBgpRTva8BQecq3PxxGkDpVNDYgBMLm1SQWlNmU4ilNW94UzL4byYLq9nZ2dOLOjM
ERQLcP2FwAJl+PzvmXX5NaRzlAGrE0gNOzoEgBg2jnSyqX5K2CDNrK1tbSK88eXIHFg2JbU7txrk
yJnT3P+oDBDoVgGqoTfjHGPnm/pwX11XNbEp4FXYPjPTZubicbL0c3fMfwHiAQmZiIZMBLktuZ0h
9zHq1Hi3M+6j80SPZ3Li9eDW8exMbrbSng4vZ9fEcbnd4oRJDx4r+NPjWCBvKfLEgPtJKd6o77fQ
KEGU5lvviq8c9wWc4APg23yS3PTMlgtUj58ZLGH4E5EVMe7H1p3cgicWggPPB8vUfWHTAHHGe6hc
Pd1Uh/kUDAl9NrajS2eW2fCKuDnzsp5xAjQi+JyCjhCEalzY6dtMkoM8wmbCNVwDxo5MH44j8jai
NyPUKZzG3r0aSLPI+GOoiuYRYtgnD9wwM2ROMpQNPob2YgGZX2MWN0V0/zjwlO8Ebed/lh7ruxc2
TNGTYCs/x6fG1qgXBJ/kXDvXSGXnk7K0+wXzT2Dupenz4FteFxcbHW7W+UNg5eWpjie727wR0SYE
bBI6lKN/liYNkOIsLrv93dl20KaUUWPbaFq5T6oY8AyYGYjYWHOPza5VzgWcSFlEmFpRsTN+Y2XE
juh8I5V9JpXgiIUvp/qN4nOZ4gH4hkPrsiC4lfg0t97CXwDdxfLK/iJ3CTdFI8QLWnQvvrL8Ms4U
vR+Nzgz/5Vx26UJior6odFd1ESmvJvtxMEIRTBKlUOZmpxfDVjCXv5zbfv5h/TXNEmLKojvAW8Ok
mzOxYOiYLhze5IOwrdExzhq0V3uKNe7Kt4xBwaKGSosv6qLHecFWCRoBaveyD9nunsAOy26DcRQ2
KNyRDODhTzKq2j7tdNoUS4H4m6SD6+xZIC1+dpAwzfgZ+HN1rEo7XWO1XR5WA5Sf1+JHXbfOAzOU
0oZxgWWyQNgvZi8ZdjWGLf1mNjYyXJqd9os/Dc4k7ykDKRQwEPzwUGwCntaI3ynW4nQyk9PwfS7d
+SMaE470S5ARhpRr/RE0oHmgAizSy8dBdPUfrPQpx/H7DrLfVud0s7OAai4vIdG1NJo8dMwcdLy/
2TtOtFnqDChPIapnXOSH41rfUNxZ0fpbXV53Uo6jHhOmihbgyF7CTssuLfraTxUQrzHun/1XT1ZN
Miu1zGg88wRNn9kmw6d0+MKYmvVUh4Xg9E96rxG2+Hfzo2HUyMRPl6EiTa0rEQ3O6g10XANjPmYt
GRtF2VFgS6RUO7kEKNJo0AXuRnTbFH4OK4EGLIseRlQiT4YnpeFUELCtn109xImRLQ5BoQOVjXBc
CjF7WIl40HmEd0H5wLTBmeWRmF5AYIZPCQpMlh6mG1/d3TFyT60Qxz/VA8Rr/QGv3c8L50FpJEus
zs9bCIwNjxNoF5oIbfHlQ5PZs8rdS96U01umJIWvsUAiVegt77Hq0Nrn2MZ9m3+9GWpkuxxnrhQ+
AOyWDb+gHJ9Jn/LRYH/K53SMLShRlW3Q1tdpkIzMlgCoW7+PqW4AnoGx8LVF5w/h5YCsQMYXBOWO
fTsYlx2UUMmvr1/TV6Mda/zzu35XB6VpY1uhuP/eFlGCXchJddkx5ktRRg3HO453rN4E5AG9hfdu
B3wOBdn0mAAxnObwsAwYn16bbTBNXY8aasdlmUGyeOzqj1dqd7jdSLuO9ZVmZjvgH35xexZ+47q+
hggIML628R9ZUglRA0OWfI4+4YVKbd/aJcMVuGgPbJt5PvoQK1HXqoMB+tAsTSc1k/i+FqbQuntL
H3FfONN9X1Xu69DllCbPw3XXtPySerNbAXEsv9MXg/+rGj6VsL/GEF4zj5sKyQYLMnO1NCGIGC6W
iHSISvUFVJAoLZSFuBl/JgPXIqbVmI+ECMdAkIfg9fBe3wWPPQLr1V/1XpKBerfTu5tdNxf5Wxh/
Zb6o41XpYlSaXhYaA1f4KdglSU6R7TGNoNlqhOUw4uRzJKBwZndOjqtf0bxwpADzh0fuPy4/Fd0h
G3t3jdr2PS8+kJyZD3a3tSHuasyLFkFqC7WjlItJYJ7yW43oCCuarx4QXHAmyZWMrTxsTWWfY4Sp
bSSJ5SAnL4J/Mfg6Ntj+0+My3BNTxVafUSsXZyQli7SGN16jERmSLkmR3M9jXxM/9SVYOr4yF3wl
L8tWQ1AKr8QxlPXlfWSB/TB/xQ+82pOWuRfjKsiy1qrsg0e/HSu/LI5lf7inuxr/GRoo1PT8oHzU
Qh3viNHTHHE/9/Cpa2EGgf5kbrfKpH2H/l5Ax/rGNgGaLs1i/c0vzbuxslZFIn9oEDkW00fLXRhr
RFyMjvUl3KCOLxsYN3fbaKImAl/VVlmiWLaxQ4i/M1b83Kmb9tvaTcJCVRZ1VEe81Px9xkrdZG/6
pn/ndt0//27rp6dAFOYSYVORtFHv6wFnvkh4ab+JOhQxk11HL0YdwuLJZV89sKb6aCI9aHwZDeZ3
6xfJ/A4pgITilXHnwnMLnq7mgAQBO7Q+rxrBCQ+vSerCKOSr/McCEdx/av/2rcNNbvwXfGaX+BUP
Y72wCDrVGZkas02HMywjhSlMnPj5kwUzhFKean9GSJr5Z6SsLu+FsABCQZIBfQQ3V/xm7AsLpOJ0
P3njVvAGEQix/DI+gZfIpou/vrrh471wMKJhw24GkRwfYXB5Tm3COANll/1Zli2QuYsXW++Us0+/
p4uRXsXdsJxw+LscDDWptM+8xRICxkLn5vT11M4XTyaUCQvuPpANZxg9o90waQarM1019a3nyhzw
wMLYWLELwzELzGbtAv81MnspVs63ycm4paDR4XezonZ4yjx6nkBxWHkSSBKlE9xR7Ct5rl9wLTbP
h+lPZrpXp9lQTeTyikUk9W8ZWw37mrNjjcscEY8EZNnwuuDnTZC4/u5xdv+wCPvQFn/YiMT5UfEK
gR0U7Mu8uuFfSEpmTR+Zj4vbYv9a5qBcz2HxooawzR/ySqzmx9IWG9GNNxbW3nBN7hthoLTbmGvl
rISjw1HZXJDhxFykOr/X0DfqxaKFvb2sjk8oXexUqL4WI/kZ8vby1Q5vHiEFTCKfWF/a7O9v/E9s
toR87B+y/X6DFdIE+iLmS+Z+2ZbeDt0pfEcCYhHEyPbr/NHDQCfVJPPey0Nl7Z8z9PTbvGDIJ3Ou
mOHfD40YaJBSFpfFwgP92y43lmH3Al6Qm6bdTTe3AwMe5cOVF3z5JpOIrdZQg7DncDwMP5be63yo
K088mYtrv9hoGM1lhwHXkuUbYOwi/REoOzR14VneZqSfn0iZnaANzF/+SX8+NtlmsSHCylF/LJWH
g3NdTYslk8lFe74G1rRm8aP6MihoBOmg4DCHIGbxCleXY4bgKmwbd7lsmkWIWGnBIHBdO0vkEc+f
PhyXB3F0O2VTvzeRisr8z7Sh/L1r8CeW+TspEXONZdGQ2hqRaO/Dhvys8wpIN2QKTQGW4/32JSQy
nQBuTwGXz6nvK7VOnuUH8oANDwx8K08F4L3gpr+WmuWVw7czApqgjAGdXhH6Oq+wO5Uw2pOR2FaW
MOT+bjwN75qneEzQ7ihBlike8GwBPU9i6VlvsuENGx5pQfms1MRwADCp5z97Wk9EqsfrY9s616Aj
4QovyQUtF3VKE/yEUHec7rTEu2U7UNIz4PLqMze/lmRYXCwu3yW3+5+2A866W2dFP2TY3HrK84+n
r/Yzb8RnE2rHomy9zgWmzagDJ86tkVi63UMJb+gpDU/5JFxhIUmHl4dHqj8UHo797oLVJvQs+LtB
TUW6CE08qY1AN9c9VnvA5SaFdSnZYYuvxpYlXUY+US0f0vFA0Ez5u+kRI0FyIIenC7Lev14c4agZ
yyvOHKKyenaB8Cn8NX7XzbmGJT5eqOx+DDb5yyc3n5E6VKKDbWGPDamMR3aEvPmMHzB04D90XlFv
LVR2wPZvGRwKbfwWSY/NJYMQFbT1MB8IhTAh/ePOw2B+OwqUlDc6D0I/Z5d2ecNauTHLL6WJ2KEc
WI7SZC3V7rorXkRHM9toPofppKVRSwfzgPKYaSxq6yuqsTsDClNy1btrvICV+vOt+DAqHy7Rhc6H
XOEPEjIpcAV++I0a9L5lflS0x3dXhGztToYjjTGSY2Gn5vq/fyXh20n8OeJ186MAVWY671/gXvqm
bLgPVDTWQby70DB04U8a/qp+ww8D9lpLe3vT17IS1evqFReIB6ziw3y8KXiF033hKMRoHQUyJBkw
vetCL0JkMRWufHyst9s+1wMtxuxDhSUInb/1IN4NTvML3wz3gWozEyI4FBFsfvwrc3/q1/eLaXez
TgfP/c/hQWTXQsM/6UEPGrSKfzkS4p2Ov0YRit3cdoYtLniybMs5xsJ2rrskrIxfvXooZbyBiUmU
Jrzh2JBNxAet/zCZtz7WCtQa8oRJZR5xRpoIKx422uRJzGe2pMSQfLSCCLW4mREpOLVub0qm0be3
ylqKB7MPGxaDZrlh3syczGFMm60I9Uo1JzRNn05VsZba38A9IK2m1v/Dpykns2lxIdsHXTBiwQWg
UhpfoFYMH3K3FfQPfeGt1XxjVotv5RNF0S13pVXdHdVuWwLWICPCrOPnC7Uyq8kQaYSrSrZn9hG7
gfMnMM1JHRMrRVSRyz8uTkf/Rw1+ca/jgsSnN2pe6G2+DrDMbnsBnqCIaop1/W0Z7p+BWXlrj52L
+dad2C6HGTqzcO765YEI+pojLsLcfWj2bY3llbCkCo7Qudt3gHLmCT7DBKYWucuczcmYeWVeG8I7
OsAwJVaMGqSIC/7fhk8XYpWTujxMTMLk4MWXyCweWBQWNQUdJQTMwnuOhMzcPodESu2hdjkCQ6cJ
I35VsHsyJ7pE30Aeur/laERQ/o9vCEFnGftyp+4F1VWYhN1/ipsrfD5t9vXL/afLHH7DtI2v8Ryb
GJPWLFq6/Kuwq4fXmGVC2irb4dScL7vGsp9stW1cUeyg/UAd9gsBgkLImCjNKsO+0ruph5bcSopJ
tUbHT21X2K+YwcuOpxnN8/BHnd6pNvKxN1gM5rFtN3Mb7FvvHdVV5aTqxshpxqCOXdN7qB8UY4D9
LLa0AZyJXCEE47JwC4eCGfHOuASodyh1EmtHAV5sGeM8ofTr0Ll8/ZihNplhd6/CMmO6/Ap9qDMY
BUhuPmj0WiEUJ2yAcq8R1jTyNQfvICu5LZLosUjsmXWgud/kYNCx0YXBJXygYNnZ5Qra8xP+mTt9
zX6H1Hq42LM2oKuDQPiI7kVkufgT0FZ3n/We3h0SqHaCG91KMRxPi77EadlabzJpjfCWbXNYVm45
zJlAmBR9ihVqSMp64HLafd6C8rTAdXrcp2iEXp8oqy/y7LJw0X4FJtumnR6Hl9eUtEfVTjZgvoRp
qAFmT+qDcpMVASyBudIEp1Eq1WhQNaQTOHFVh8djg/TMrDLXnOCnQfJDA4MJq9FHKmqZAlOwWBK8
sn8TcLgCjK3+XiybVwLRcu23ZCbOwsB33Tp3VONXDW43fcHVAtdiIjms9DriZPcqmeF8Bv9FwRXK
jBfbzR+TrnF/9RGT9tKK1Vrc30v/8jHrpYGsAAIfRzOs3ednWX6/xO/uS3FvXIVK3OCOJaUhlgLc
EDyEUJNFp3xsQNfLlq7xFmKop0LMovq5MJUm3OSJseEanSjPf/99WSuR+lXuNMYF1jrLkvqJoEf7
KXQyh+XqFyaSfgkNJFFZ/wZtX67Y2GYT3+pCG0ip+KrokNisngom5bvhvdg34okcJJLGB9V/rPPL
ryRypAByRFgpeH7urtrn2DuZ6reC30KI2zTCL/SZjBZApL6/u/nFAfYX0UguUCyT0HK3Igna/nnQ
uHHUzaOJ6h8rDdCajs/wSQFKToJeRoz/5XmVCJWgY8qCLcO/AJwy0A7a4An68WbCZqSmvRjHK3yr
9u9mXSHvgA6z9dY0O17VkgfksiEZyLYhw1I00QgiwLpEJkaNYBc4xByqVXeNq9JvkukwMAejkTO/
ciSN+oJMtkOnIxacQ6fu7zD/ee2GuJp2Tf5KSlAGrNaA2cvs8/ahQc0w0cKRuPpLdnSGXRUs1mEe
uTDdI0RD9JjW4AILU1ej8fINzIpt4b36xZEUq0yoekD7bVDDL2y++QtmTFN2UMnjA9ljqasTeEHo
iCTlLOILgBUB8ssDoGHLZGLyxSmYvAt1Bk8dNd+fnHvGJpLx5hxBjWTvCLGUpOrLVrD93CMSFEA1
EL4xrfGh6niYpmHKgLMClBhohFJgJmiG5uUgwaLkGmbZsv9m3vtuPKPis9pfHSZb4wEtMpLHSos7
BK3s0EskgITb3OWQDLyndsoGlnYyKnjs3qVfGGEiTD4inZlIgnJxp1+BwhjXw0PCzd3XaCjrd+Bn
w4jrPOweDka/MlpajNohgSKfp5TCbMi5T266Vo4jBNP/eLqv5dSZJQrAT0QVOdySczAY29xQOJBz
hqc/n9B/dpW2tixGo9HEnu7Vq3mi6CapAFHIeU3H4QUjcC2VemLZfXynF+Uoa3eyOmfw1venDASw
VdmVWHr17L7LNxu1wpUhCvow87lZFDY053z32TBPk2e0SzcWSf0sl+9G5qEQ6fBmwvfYJFbGA64b
Sib69cS2ubgNI13RP3NwFrf6dllJQG1F8yiv97mCfXMr113zmnpSwGTziUdlMS4Lv/ojNrL5ZwjN
SEtz+IuXUjhSxBrWL9ogaonf470MSTCOV8ftMbqg1qX/vks1r2/pb5xNgpozMbS1weoNGUL7gE2A
nvzW5MQjbiu2eqEYqntTW+z7NP663lqI7jPzeuLWOmXqGUYccaOuVThMzpXAOLFugMuL5rGuQtBs
xbHLlu4Wt1hpfy9c+acLt1bD9H6jKTWIEhTwhdmumiDKzqp47tdzeLnqJfAueQUnEGQW8T9Pwmu0
cRZ+KFpWvCtnAcADpLu/nJmB+mEE1VruN/0m1MRjW7t8H57BOyNfN5TxAmj+WSwTl+KNU2P7Plwv
Cgk8hdsK0swiAY1V4TC4fYhijac6KdrO+TPeQtsNK5SrRhm+1jDpm1ICpuHSWpb3ZcFh22hXhkhg
NniazrXjABnLrp1+sLTmCLPperae+wT84NVuoRPMYLgejHvAIT/sJ+lWZpAZqAJslUfOz8cajBWf
qDb3B0Jo7dCal7cif7T1by1zHRzezoOcF7xtB6zWpvdJAG+lidb0upmN9Ytf4DEUn2URBBNi5E1O
OTcWsWa+n95TjVPvKG7a272/Z7N4o+doxi0cq+q5dh7sv9Zf2y8pe5e3yMe9H38HFGtc2vvu7m1T
vXYX+U398Y5g7s/5PS7MTjPLvDfIDqnLaXWfg7kYQ8iClJ08M9p/3fvnAbvv59EC1x4PH6MT7iH6
YglAoBfF5dd5QEP9GGanCp5qPjlh4k94G3O1+rReqUxaWFKYyB6rMte/OszGYXLqHUaAKL17Yze6
vJ+7stz/qiBMzTFa78FxgBWjnPEGeAQKc2Qh29/74Da5mlmDCOvnbgyNTQrkY/Z2gJrmycA1cfF2
rAU4nPlPlOmueB4kh+dBdLL+GgelW8Wq8XT+1D53U81VtDQ7NHJADXjCUmWA69Wbk7lUUbLT7N+L
4Raa5/qrEvGmTE4T3Eh8owc2i2Y50lBUWxOwtJop4os4hscjeA26sN/IR05E43csS9v+mT2slPom
2G7YS3A0fpPY/Z/tbprZhmgNBhT0uCEm3KH1ffZz6B5FtzX5nP92/ZuAFe0sX8+p2KLY/Gmh5uQI
6EWiBGmhwEDUONYf/SUoTXtO2uil7SoVFd1C/T5MfsYe+ed0/kazM7k1I5V54yHM+KM/bixdzb42
3cXvpbkeBviWKJzWszJuplrHEr0vgZUm4IyEohD7uO0Kszoqlrfsb/oLTWrm4wLzHg/2HKgfA4l8
nj8dEOSU1j/YWx6jlWg6AZ2VrmKdYhmPclJHQwiZx54UOwF4Mtno59cc8+NpuKomPrK7MhIGuTNH
Hf7mnUvLTpMHOu/0tT/snr539cffZRQPfP2CyXrKTsI8jdRgzyBuN8FCmCyAZzEKwJfcfw/1+Vfg
qMPBV3qL6RklzzM/smoyLD+Z2061Uzqgl2C6sQpBDSys+VZzvAM0g4RTAB5rAlqDXD4N68vqKmj5
rbgylQSA4yqpAvmnWfPCJYY5gBVSrFGA0TuPHGTlBfwD7jg/Z4hCivzSnU9rHEfdbK7E+8sE6vHn
osmoDKe72ZQ4xGyeLY8z1YpFzf+MCyZKnsVH5DfRfbylQCC3zSsYLH8JHFOLSrofacXegMdoYObD
ZC07GA9S7Q3v3YDdMB0Q/OH2WIKH8CL9AZGYR1r2A2YZ4D1eQbSY+FLjeV/P5A3hwGKtDqyRR5iQ
l3cfS2XACfyDMKYH2Vaal47tdLwJrJiBBVrk47jZ8vcpOyod5FFPPQiIl79OqWak2U/Op/JqMPvd
Ddrn4Z5e8y39eermDvmUxda7J7kHP5V8+ocylwb0dMGHWqQlmz9rp5/c+/xj3Mw2E62ZF3FVnZ4+
55NE7/ET/7HXO5hqfm4/+2liLRqQzd3tZx5tPT6pem+n0o6QibKSqorDVv4+y7NhvOXeD5+nz/10
xRBpEYeqVOQF0WdfoEEU+uT2Y+MT5Urpe/j+pvK07+vpenrI5ZO2omD3o9On/xbNVHtcSwT2P/G4
ufoG3oRQeqVjdVylgvT8Kq5yDmCTqZa98AAijiUi2n22n73EKDujBhb1pTVuZtoZAMx59SQWBYfN
D+Gg8JX9cjiF3jnYRurgunLgnsqZK50KoLeHR+DrZj2yIzgJEg0BAzsDznAUtCTw1+T7cxiXrucK
b7gLQ+xr5eWGf5oXsOtlxZi4FJCtjg+2aGu+nCXReWKAVPM3lHjcWsB2PHkal0Sp9IIZjxsKPfBe
Dma4rOhPMbaTEW39UFHRrRNUbVZIvXw0jPuhdcX0untb4oNN1oPVVdOCdUXQlgT2OQ47whoBlfkT
f5oxxwMQMEG+vomal7f1DXXcrW9IZd/PwN08yuqrt/Vvlm18shmmR1gBFSl9Lx0/5yBHpsWlUI38
2GuKz7RmGeKQKUYXDktizv5zMbzsGmBdCBExSBjkS52dGhnd97pg5Md15YGvecKhLOtpJLZiG9FO
sqKfCwDixJjsEadJEIqDA0VaOJVIcBAuo5fyGEumaBD06Cq1dWqIU3LuJatACzz1y7kuVlQOJZb3
EQwMiwHU1WLyGD5r4ofaerG2niqW02c+Pdkw0r5HBK+BndsPIOYCG7OtxM+mHdT0lKuzQQymg0/I
zsHc+mmfwNF82zwNYbci/cV0/8MFsLr83I2if6SE7moS1AeJFpAmzukl86mNrr+itHLU/D3lSuMh
WrdY8zE6iph57AaYcFCA6BCarmA2vQkFQskmLubEbtB+VsfXNgDog0VbW6rUIBSBTQlMxXQxGR/K
jJOtZGk1en4f3hGhA3UMHtDNQVfxNUBwBK5u8p1IcvxKTlL8F+E0oLSulK31nf5E448zYc0JGt6o
fBa1fhOwN9MzrjGHU3nFyFEQI0Ef3+cCp+f957PvynyLqJePrw6ymGbfL/WHPc6K2ZBqs7bsZvA/
7Oq7VdEyk2vsu08rrYon5JsxMEI887Y3VpWAYSFaZf8/TZJTZVa3yq9GdEIiHl2Ba5AuX2QhsevL
UnlDoxqiiKNRn/wISHGanJu34egyjE7XAyG4Pwl+xDxG88jP/BdjHu+MufAjWQjZ29+sytmlY2Sd
prFPL5v/am36HK2si6PKiWOIFkkJ1/QrtsQlCxfyCjJBjPd52FceAXuZajOowfGoQ4BAYseqfWbA
xT71yxJI6oXoQ9ZvMcbMY9DzCuWFQ89g5/z8IYop2qx2txObD48Went48U6Zl+17EKuMgWrBeHBW
EchzgLrVqIESyzO5H25FB6aXgBX+hUFRDpgzs5SxhUmDxzmDjhiZ/LvNpoYuogEeb0F0ep7ayAbC
Fg2GuKr13RYVC3TutdGD1fR9gYvXbIo3Y/tj+tXoEthx7vC6LALvbIl1jqjVOVmOJErXWenIGznD
h7SA22VuH0HHBZPOtEBdnSjaagHm6jOKcQZ1fwTdS2G4J8jZzkUcIBujT9PuatXnTH5BF2HOzQWi
gDnibIEQ26ECAo5wBfvCkScubWs+uSvJuBqjgh1X+XvY223R8GS+MhfKItCqNhemp/AUN/FFB8fy
KQvTjEkJG854sjhPhYin0KZkOVGN8O16xGvx+xs66mV2ukmJU8YxiuI329rxKiod4nw5udZtTm3s
lykeOZvGfdsJ0LnPWuJRXs4aGWFpoq14iltphToO5JZKC4AzcJC+keH23fWj/+B2m2gOaRAe6cYG
zv5t9hwlDwLsdUyhAcov2kpW6JuQ8v5hVYjtZyz+7/NTFWmmMCnZM14XMMzh1c4o2NDizWyYG1L5
WuznMDxNCRv6GFHeu9Of941AZfwVFvlU0JIWtE6Kyw0ayWVtm3s/4Vkq39Z1PvAJxCPb1SgZoBm3
y3ekQB1u5ub+5K6Lbe96qhLIm1ExTXrpLatWKb5BiVmXZy4IrZPkQw50yatXfIrYo5yA/8wW2HWm
WAyWtQCTiOZkcoQMvIEWKofwKvirblB0u6GxdVj3c+P6HhvVfTG5d4V/DiI+BoHuUl/ilcTHBd5U
S2ykLdqUTKJ4qqcQqSLdXVYpIbNH7lmdDOb/fUGQnc4xGsMxw2dqvKhiKgjCyghHHhcsu4gOYp4L
gKfZenkFSE3ltS7fgQnxQwBYgjRDDQuKE4C1+KwPzbo+35aSY/68ez5VbafRUJyqPcH29l+9yySy
eqcR3jV68dVHJF+MD2mkZLulk9/TghuypVZ0VRcfgQ3evgMJzQnkfrCuWakK5grquDlCiWO8OYt8
PLO1eLRm6oPPlnh1aX7q+ICfw5GlJlvZ0MGuqg8OcNzw8XVHkB7up3FMqsPAR7h8Mz9ad0GEYMYO
vQc0bPHcn5Uox5IrTLvpLUjsBHq3f9SFyPF03ZoKhnbZJJlBdIMZoc1tcsmkYLufSjexrvudzMXI
729j80InWMlHaGKve2jHdXc4INumMOfF68c94EHZuqUfRWEIIvVjtvp7Y4LkDIrGVyQ5pEI4jI9F
IL1eLkuNFnx1KU16Et2I83QwnRAtyGZczNOjQJG5KgfMUgUbxWIGMCVgBx1qJz3pWnZKfD5/TK7R
3IcNjHl5fgpmww59paG/mqZb90yFm50p5ZroZlJNm8HqotyIDcgYb+tamfQgNmpt8aHaBlfoA+S2
9Dfzjnk5OzotsRUIUM7LXckqj9KJcymnPSGIY/2GOZKghfYWM8T+J8VfjwiiE2KlyLaMufGilomU
xyMzhs071PAG2VKyBJF+J+tZWxIwGDV7pcjFRD7m8D4w0MePzvP0iV0e/xqCkvv9g9u0Wl1Fa8a3
oU3WWN9FWAApZjVSFQKhZKr3n9nbHD5rpAlxKA21HbmEu7Mq+CTmksoCf24zKvpNGBY/P7r7T3Gz
TObkQp2GfGrut8k5V+7cDEGMQSv4Cdw53fCafDyCMGm+gV4Mtf4hOthxe9ii9ixhNZ8ni5uP1bIg
XI8fcYUg9OBuJoD47lK+ResnLFtCFmA+sNZA+2rUHnuBSRSI+8HZsc3kEcAZa7oR/OG4AsJOIWRP
am4F8MwUc6d6gu+klWQ3vWzrRElMBYISdNkkkpjEkSDfqcuaqWOFLSn+d98Xn/ivhA9lB8LWBvxp
yY1ypcDIBk0G+QmrxuB/JMzCM84/z5HiLFp57otXPjT32hGEnc8QcThdsh1B35MTv7VwiZbSm3pa
R48EBKQB0fe2k2a0op7gg23KbWbcqgW7YzG/zIyBDmYGhHiuzr9LuVKSPbwTy3+m+I1gYt1UT5xI
ViWi6huWW4DE/CXLUsjp+RvXDerMzM+pHtBLnmsUN8ti/EssKCMVj0ekA94fAyOh4fnEwQBwmQDI
jA6Zny5tqMznqYamdbUtJY4GywNEtLsBFg4EYpFgKpG3TIn/VulUjXXuP6TT15xxmVB5BmJ98A23
NtNXaT3MTHNtepqLrOiMRSb5DYTZkgEudnu0xgkcNVBN8QEfk9FW4DeJfySXh43PfI8V3jKAO2rE
a2Q/2D/LVPUixyAY3cH0rcUjyF9PRcQ9pI1IEW9fjK34VNUHjOyLmLG9y/vjUkzg5qohJKnS/08f
w/HTmlrCyQSzAobH9H0aEYuP39FBDONeT4Au9tyfNPD0+CNbvvx+wVvnt/WFjWc9M6FLtxigyU0X
hSysxkBJUvXdZ6J+7F/WJcxJR+FH06X0JBMpqrHTJKPqVndCbgWQ9aExxrVLOs+U11qe2OUD1aUI
RvdTIfZdNnqABewBEXQinqXKf0ytKuOX1mBxKicfLOzNw7MDqD8fmNSOhldp0xvbi67LxxdRtnrT
dgLy2Z1gFsHuzxXoR+BzCpEkswiZPvEzFqVQm3MlyPUtAWcBXAggnBq2At4HvBRCg5NaMCeQGRyM
kSXCmCtTRHi4Jj8GEhrTQBEBsgf89e+I1zMde0j0jI+8w9bOhMEQ5UzidCZgmg95lIzsOYl5xFYS
6A4i5bVlMOqpTBzuuG/s8ltArFNJ1DgO34Lb4Y8kx10pOiLqOFA88GA2HL3l9oqpazjYEVL7I8FY
VEBvF99mbSQTVEXe5Jpw6cIEpnQubFoCSVh2t8BRzOQe8iS4cMh4/KfAZmMbAkPJoVnsOYj2zvN9
sEVw7b6e7Q7Wm7DG3LyWG8JnQorZelBfmZ0IJYc6w9Wr8lSoCwdh18TqHXiq9H6HvKzyltqHtqbM
RsRNjtvlR0MNYQjK3H7Gu4K1dBrjYTaw1p8RH16myjdKTuWgI+GVZ43jsvLKyYW20WbOvt53ebkL
beFwoYrJzVrHXkCLqAnHKfAEUdn7W3CAmorcJA/A7kAUeBVBWVxYQui/lN73+rawGlxsJkCuLVsb
CDkdqDmvPBp0Wdd24Kn5qhqt4aNs7P4rG/6nyztLVf80saZRNZBK1aCA3XkOIK2HmeKl/gKio/Yi
bKLH0FqK7yNSP2rZSNjkgygZYuDkzz+WKR2QH0nQFfUAf4cVcLeKvaqkoQX8prgO3VfFM6Zg8vEz
euQhtxPIsWW+pzMuD3nml7uaGmSKm2++86UzcYlFBuU1lqPAxkK4xtPkgsTAK+SSLR9ekYkFvGLs
iTZS7+tD3h8ycpbORXBNx8s/lFuHritSMyiz+ZvC/OP6fj7k9/zCAKVfb5DatbPs5cW0AynpTvTj
Vo1+z0Qf+FAt4vV68TGY61iFBJnAZFCKVo/1eyVbjdoRBk74BPK2+Cu9XB34jwdFPvZFtrpVn60F
DfmyhDRgSKO07VIUjKfjYQ7wNSGIADKqv0ebf9KnThftmaKe3V3AzUdxwNMO78NQaxxLwmyrlRsI
ams5WE1uKDDzuebx1GGJWvRTQ5NsbrhIFGO8QXgyREExpqIfdwPCuHj7fC0xveFDrS2KkeYC/Up2
iptDAElwZ+01XTYD3VDpUUmWNnx+8RIsNDuQTxmf7GpRI9yf6igwWS3nQpKiJlm3kocKS939T4h4
yrBB7muJ5/xjyd1TdLJjRZ0l28IZPbvLmdiThfvXHH0AgxkKJyG7WBf+VtA89VNHLvOkxByCDuTU
r1zt2lr0PR/7YmaNRBvbaxUrwQ3PIIylOKjIOpFAZ3uXUq4vUkDbxLKbZCEcapFPW4Mk5oQ+aaqS
5uHJY84qa8s8yg3sc2sLiuQGEXteI+9HOhueYNfAc890nx4HkmMiUxPp02wMrsgPz04jLuKR+rDJ
WnbJ4nj4V6sq79LC/tBDBkwJaAxS9KexxQbICIxHFEs2cadlTXg+pqpsfvAoAGrbcNwLSRzFk1WF
y8K4UNm9H/nOcXUEqkhUVy3osI8NH2XA/9pZ58qfBZCl8C+sOLbM+48r3b2peF+ajJurZaW0XvXu
wwQlMOTC4M4hrXydPOnCsXzl7/V9aUBYgl2Od+EmI62fPKyzYnPBiZaNoa9De3WtLeaVReuM2z8J
K1tafmdY0iVn0MzBdQg5Gay21NNZLT8LAsTQsW4E4+VNEJ8VGXTMm7fyPYAsVua8Hr+usj52ou/3
VeFSOfchFlFe8iNVPTg8hliXjvD/g4WYtjk+CYXoneG2HoQBbB47iz8G+2z++XHsp1KggemvQ7x8
uhRXK2ZvIgLl/rJzuBTTy8q4dk3XmXlgTKEFX2FNFsKBe5hEOqtdBQf62/YPFeInhkUxfdYY8C3r
6KECxoYnCKz5AiFZIr/elxOr0nxViVezRAuWISFrTwUUxt+YSepQ3I35qrS+9UTNHE+oRY5i2vPb
Qg8DW3JHWcdey2sPjhYygYOFMCrPubCmZRCtQ6xxEWp+D3rSTjPgLgeRRC2FIjVd4AaBaDWRqe+u
HTWxMvxijYAmy0fsi+44p4MXl6+4Rza9APiIg+tD6GKq1l01mmqJrRqBqa4s6/NcaXP+2DWOIDTL
ynNViSarsUtHtO/7bXDX0Elah3ICkJlXs3h9bFPFp6mycbpWM7H32Kq3TFUwF8Wu5Su/bUHc1+1t
prW6t0RBqZ4ijRvXmmV3duoLhJG/ChQeeYuteyeG2x6H/ag1sHBMdXwQdOds2WCBpcp7Q4Bfjn1n
rzX22nUnp3KA8Gel5dgCQcsRKTz6uy5Pvv1f8mPbW9+EuyrMVkGA6jmmh68TwP9s1XnidRbjK0tl
misvIuz4NeHf16v24tzY7t7W6e76Vjumuzf06NVz0SDdl6+bz3ni3f4kx25sOWkcJsEMe+hl64SI
AwNyn5/PZU7h3STbrkZOSzEOz4BteQCwSCHD39HWftaPnPoR8Z3Fcq4t2olP7LSxbOV0fbfxs9PL
9PHN0JBfxdPuZO/DR+2WYMMJoBCzAtPp0B5Vp9x9PILdHmz7ufE7pF+c3+0VUwl6VYhEU8y9h6Ad
nEiIFCso3Q9F4yGIvHrDcdbVO+6Fm05zbT/icKD5yGqwP1Z29wK7BeflIR+tqX2fnGr+UblQICGD
cr5MczgWgMlr5w8GlMcIhuMuxM4j1T5vetG/25AeNtsLyM2WGCOeNq+zIPhoJh99u8aHiX3vfvvA
43P/PN/L8XEz4AXDuXKrp/m3Guvfu2x5y6n22tjAiM2Hi+/cPTVJRBvZba67uTWjrHOZbSliZOHY
SiIFT3bTh6/dM9vaFmJfwG7XGx7dLVfHwSpN27kWp7D8sOqhr8kE1ooramp2Y8xPYMGzIMz6Ntkm
Bk1QGnA5SO9LloEt93TFEDP73rSQ/EYGAY4GhcZZVE3LMeqD076k7wNG5QaJ3zVfqd9YqjBLVGex
Qvo6DESPbxLcM5Jftx7fcTo2vNDX2gzoM1bKYJJ/eyY+otkyvBc09GUbKNL8fpzVc5EaotVxrni9
luJMK4lOBMxnWRG3QC8Amf+aXbqbTO8QK6R4D2G6eBbBTlBKYXHK2pXy5yqsFmWAtsSy5GKd0qV7
qe4+1V0m20J2X9D8xxqzSOM0LvquDHEy3tjGy/p+BD/IobTYg8r0DjtcuKIkRr7WiKgbN0jOaCBy
EtFTFL/TKWSfFajJXs5b/05jEhRPho/qkZGpMP/bMxWRQ2uxQjTf68GGlHb4kHeFQz8ZRGPobTf5
ZbW9bMwZ+Me1LBPklhw5K8Ys0eVHY7Mox/eleT3DP+3RhI8CyzFojc+kEMRJtjjhTRorzkUXUSzr
qWBObwmSl4zm1/X4BwvyO+zMvbJdFyOVI1neRFU6UwRVkMcIg/V5g7AjvA/5FDd2TBcnu0hmOC5m
lzLc9xv0X4Njy6x4/YlkTJ6l265Kmdl5NOal/uJT5oufxF/2+zqKDgSrvb6BznVv/Uc/+/F8j+b3
vZgfCZLQDQc2fbIKx4LX9f1v2bv+pT+2o2tr/15kM8OWfOfOzOmXZFHLQC68J94vnWNPSNbF5+xn
/H3r3ytIOCLFe4sPBbaLGKfT0QIJV3xyHl6H0Tar0hdxM0UjTuL7IM76X/MSTZ3dvoBB0fO/bgZ3
lhUSrIsImRAa6ZZ/mKdUwT1IGd5x00WQ4AVK8lOQ7HXHxT7OujfrHFubXNlPkgF/0eu78KeLJRMm
KJMlnlT9ysEdw2hVPr/b9JeZmrej8AcpvF5Zox/zejb2Rgap4BItCF3+efqFjk8CabyO3F8i8I/O
/F1+n1juqe1JJWgmNK29Gg0k9D2gCyv94BHPt6PF9dvs6zx5km8C/ks8PaaQr/Xo0OUYTeWzkHDT
SaD+Wf0SgpY2TqZ3jcrf929TnP0Azq8TjWrkUaGxqOSGzxHEaOYvM/HKy6+upXQ2Cfy0FWNGu/ra
GoTVrvZUnbpSzw5L1a2vl9fUj58ClF5/VT5Wst/j79R7NMDGlw4dckjv0rfmvK/b51K6P64i3u/d
Og8yOkxLPvA/j2z7udF5Mvu0kwD3q67Ku74FLnv/CN/kBXYbgZHFrAerYsqEXnldPPnDgtqYwLmn
/q1+Dl/+zP1tfny6anv0FdehfJ4978vOjuPfkjV3Pzqy1ZsFXxn48MOXytAkk8PvabB+k4XjADNt
H/eeZhH9TIwMjbB/vYri9ZufxEQy7fHkXtlZ/T5n5Y1YQLWl6E1lFbl+bbsuv9tWrsPwM/sOZrpo
nsyvHyubC/07i4JMtPB1y2oFajhlWKrhk2pcqupAkvl7Jkndc/tjatiRkXhXnVeZ/DZdiNLLPXky
7lPW7zHWDa4A2VKak+GRvPE41KPpWmZXeQCiPGOHSaaAMq/IZk7D+BgDNqrZWCHC9JFpPq7Djf0B
z5CNoVHUEt1oMdrAXWO96e1H2fYlU7ZhVHybUaNv/gcQ8/oQn+DC59guPvpGQK5rE6ng/77Td4SJ
wkGiT0ntcN8djxlqYfMoUlgp4a/reDn5EWslmx4xXtW/lKZP14v+jLSkXwb3VNz2L/x1kQtaWhfx
W9g9w3Gs7OFo9qfM/epdxqry6mHOHg/Pkvk1fJHc/8unIZh049K123+VPkzkHD7zqK46KCj8IbmO
qgjBtV3zYdbECdBajs7v7l/MnIyQNIVIgMqnLkTYfRhwQ1i5h+nBsr96T/UidfJGkzqjjbYbnHs+
CibffnacvwZ0EcfRdhQ0lGE8WvwsPvXdUWbyGFgaYkSx0r6dAeSb7vO35vYNKAZbk/1FccMA8JkV
aQBjz3d2ln9UI0WtMlcLld78/fatEe2ksx/792DXaizZ9/yd345/uYG1f0Upgo+CCuIPylT/1XjO
YcubHILG/38jhW155g/yGr5qwqgNh6+f1Ltswkp6/kkSNq451ZgKB4a28Gf8Yzl6HCv9Q3JyWDEY
1zf9ZXUm2OTw3ErsJoqYbiTezVbmyu1fehTt7XhuMHvZixRmBXbUzq/VgYYfLZVprXzv6r4EAGff
oIWVWGnCIoTdB6Nk398aGZmgfqIjaVdTzKOfbK6+PWY5onuKjvyv+sK6kDDMx4UPc7gIrDsv1Y3y
XN+ddEGV5p7XHm1+v/2lJlblTd8L4pBjo2AuwzZyyUerm448vIRIHI44Va2MbnrMWcmsSqosrkPZ
uEFC0Zp1YKg9oVUvAUKGIuUDDrt6paspx5FmqJ7DYCZ8AeUYJdUhEyg3wypxweJMWSdKAE3dkhMb
r6YMW9Z/FRam1ELx0aF06ynb/o/iD+ExyvzSrr9GeDWvkOmyb88uJtHisnIuUyN2IoPU55MePdAS
32u7Nh4DVsFM//q5qCZLyNvKQfAuBEwD6pNcfzFJDBZvYDPQganPVD/9HhF5m+4RhffnaULjT59G
iUcRkQn0mHQTVJJUa/HpNVFkzRBnoriYREW52DfTSGYO4mlFh9vupp1tEXu3f8kg6LgccNnbWDS+
5eeg3cg0siOKO1sTCADaycQ+vyqNYQc4ofQ2NHf2A0W0tTVInFDB582EbWUK8CBsbx23QSV2fLXj
QbFENILetx5Bb9j50ygG7Dz/qVGVnBp+qWEoLAPARrJOSf3FSAoDjZgObNem9KWGVvmOxQHTaNAc
dM8unvTQwPOvFrT31hl1FXK7azcTiXwvsg9Shx0+7LxShIeJ1oWp3P39ufPvOrxwdl9jJ77GJYlc
eSA4wk6PZH/+fqmi2HxNAuFZl5//Id8UvKed+Mp0f3M1Ws7EEkAhvw5g9Wum8oJburDuszQgjDI9
9pW/4RRehH3cGPQuyXLF1JdF0jOX73Hbf+EACC888e/Cc15tIW3N+rFlxX1jfD0yGMIn5OhCEuep
6c2zW4lB0V8T3qpP85n+oI9btvYXlOaCu+9HalA6ZTPDKU/wgpeiVB5+f7yS/ymeQW8h8QopqEsW
fSX3CD3oMvjfIY8wA4kkNR04u+9sRgjrwwgP7xve0ue+7F5eawmx+1jZV/ZUVsEbZOHCET7v5SQo
cxCnCtktOeW97sjFhdUiUTqUrTzS2Sb9bf/ClSp8vjqv3zONZ+lB4Xg5/UQ6goEXernitN5fWp8S
X4laAsPttpE61FJFQXm/9+/LEbycQ906a0iHYgXLxg5LWfBW575vV1uuFNNvzq6lk9q1NcWfztL4
09knu+MjfE1w30e/HgkThJmoDz+Fuf3LxE24vfBbw68K/5SVC8nCAnlQzrINH/RrsJ151ZkX+dXb
XURek7U/w5J4JCyPPx0eD89q07X8gxXudTPMNiyzc5j+fCtpBwnckdhNhXHW0Y6Ved0tP/tbUbzG
WUOFgoJnLPhSK0pYUCnlEj7vV396PPj1lYPEgXjxOsvKdVBuKKpvDUHifu3epoe+Bxz8o4jBXiyd
vJz9ae0PP8ueb9kDBZK0s6+EnxQWIzArvArmz7Ak/vSoMitP+F7Z/CuJLGTvvkzmpXUvli35w6Gg
8nKE3ya7sMR98o5b4UNuySB4+vUSr2J48KsLq5r9a1gcD3u5R8LvkcCDz2xQfhcSO899T1B7r4xk
p/Bqz+e6E9509qSMwot/xQwv5B4m80rZkcCkdNHfjtyR4bL3qG764fvCbJXV4SkJko14VSJ/R8lu
XLR5W7+azbUjyPF1KIH7j+q+9e+WDBShP/72m4zD2vXMri+rsBrCt7p3eRVFQoebngveaGLz1JgM
0QyESIn+ncOvCb/AFOKxpx3Wq3pzIDk6o4kDRe7rTjTYZAU3Xl/+eL3LW6S6vVI5e9RL3QxK+vpT
ejf/nRfgfK/M3LSBcz98Vt7aM7x+ICZ73ZdD+BXx710xUQGlGHw9S5xPBbq5zkx64jBWNvvh9Sik
xZgZPUCuMGgsokXHcTWmVi3DfM/EKkyWL4cWvHkyH3mnpL8x8xft3jdAMgWSMjmSG83ApKf+ZR0W
kgnt+WpC5QlL+6/YerybSqjO1Fw2jnk8aBz159lAQA/bwyf5wWeoc2q/sObdlJ2zNI5xvOTaT7NE
yfvUNkVBbM2D7tUWr44iB++WNWBE8Izn/RwPkEt5lacvaBBnd5KvizD38DWyCxvBs6o5OBNrjZ8z
FzdJvNRZkrCh/ekJe2PypSzd9KvDheNwLHmJC+m9cyn6HftHcM9DKpA2QzE9918er2aVtj/7CTNz
f2FhnAUJLp2w8IVAlCWfQfsHXmrBZ7iT+/MCb7pQUQb/5/5YNP20zgW1rZi5P09opdyfxxz+Csum
8D5RisuvF3j09qtcUsjwdWn7FRY0RQ0jKQ3AMG5rpvJuv7K5BOm91RFmnfuTi7wyf24p4SlIlfvL
/ckJf90tyMT7br+KI4XzLSi1nzz/+hZ/SRAWw7VP8YuL14eF3/9fqdrxovvyfxXF7/5Sah30PqG3
Gabed18bmxvWGRLxvJKi+hawFpI3n9wUEhg4r/Vcujwb11J/48YVZuNc3dGvg/EKZFTettObwjxe
O1H13IsUMclNoLNY7konfPdZIawC98fNohgNTGErQeLbkUOB1+2iFFu0TlByuL6Lsy80OVN/bReF
UzcDRE0ktQtlPMthOGtvN/UoRNCpSBt1Q7aHMXRXWcZbFyz7YAfz4nWLAK52S//cFpO5mNeJZhLF
/qq5fruM82d+PZwyICdzTAv5RXfJRYGUPl09y8tDF51QHDfLtnQEj7KRQL+JsYfs3ov0kAM8xfPt
Jeq3MsEGI8qqFkG+//OsR8vRWfGMO/4Hf/axhm4ggjC/Tmm55Pa07if4U9gd7TqbTDUW63GEuTU3
10IKTiz5l6ovq+fJ4VIZ9zMPjHHFqzg2V46yrR2Sts6hmQFaFZ96U1zh627HaP/ivdSum2ntIS1/
9m9IDXeXCmKapbDW8BT8mxA0pDCrRN6jUM2+QAxQMbD6C92cJmASKUTaiyQz4KqXHiwq2KOtNOVt
hy9e5RL4XO3KuJxLibdkUXEasR4vzQnX5E3xcq4jCrrk8gEBi/3cV/o3vi20b/1EpZvqBYQXeQe+
jPy8PeaOsims7HU+ESJV16NLXyMd64vPe1oMmEJQidfpuMPPR9Jn6RitxobJU3W3Kc+xxP6m6vO3
LZPw553qsTxLYIIoLbpB5Vl0JziQsCyeMKU0ExWeRFx4uPjEYWeMgQqoXLxyqmQ47L3FrzWQDBTV
g1U5Vs/+xCBq33bH0m5A0ZbtPD63wDK82TDG8O1ozjHmTWM9357roYLwslxFQEj9vbCtW+6S1SuS
7MJ9gm1pva6PO2sUD+3EBD8jhqXdVxJwVllqferyehTWTEx0MNxjGTNGjcmyxB79bsSuvk7NSw0o
dVdm3plkgX1+dIpdTREmGKMoDd8exXUvm82f2WDZeMvzzWtqH6XeY5PxjzlgnymIukGfWzT0xIOY
A6KgvOFSV9jztTa60uUjhhXDeYO9hP900Ui+tt3bJurGTo4i94owpRzJFFmGbgPDEm/JUlyKXWX9
FoMG5HVuxYtzuMIA0TjMSwZJDD6GOb6aqaiNE42TVLkK1EwkW1jQKqXzsXFbPSfLGbG73w4n+scI
7zlBe6eSJqbxZGk9vXWjOYF98zfmtOlpUzCiIfMrsUn6M1HJsqI/aoHiCY2vA6cXvKw/Ax5PVe5l
t0+UTodapMKDQ1TkS+HJ56We7iy/VXhKBLtg4F7tlYtjCF9mmXV7V7uDZFwquKPYPM6MpM007Owc
QW1++RZLlWUb9LB1OZ2t6ZjnoQ82NllGM71Mz3+4cOz0azjVCAmlQ7GEAb+7NLX+j6QzW1KUCaLw
ExEBKCi3gqyCuLVt3xBtawMuiKIiPv182RPzLzM9CrVkZWVlnTzHnHbuOVAdnC0mwJJv6AVFUsuG
/FiPqa5BwS55Jv/QhRcMlvj3wrkZcIleg0fQstwp0GCRyVTcKZPlvWgdFXYfNmDk9nKvLOdF5T1Z
0R1yQh4ORoVdQBsRamhUeVM20U+7TfVL4r1mZPLwEVPBabk3UiiPMSuG0x4MXd8NNY/gSkLkDTqb
xcPLJ5TV9uwHOT0qvzIu2UZUuw2++rqNy8h05F0ctdmc1ucW3Dd6BnrarOppf9Ukb6gUP6/xhGI0
u+dXBCvnuOegfv574ZabJMQX84qqjQPa9zQlanXy69LiBDnLKaBeAGsky0xeb25865PnSY4Qry8s
WSMym1Lmf1kQ9pEzyxIum4DacElSefqWLNdP93bh2lGZEKCFhqt9PceoLugkrW19cggJSp7zm9fs
tN92ajFpmmTCcngn/d7+FpOaI7FNSUbapPf5JR2urdyuZs8ZuzU7FSME6dn9A6LVO3LITAm5JM27
Uq/2C4dsrsSUODKSJx8aW/ASPY8BpIzwHBy+1ak+HS6yu0SC1cGGC8XSVtkSikvnMuWm/gZPod0L
0E4ZUa4T3KmsnapyRaFHmDyXgCFqg+6Qwkbp0SCEsPYwLzfmTczrlLy8OwngBs8wq5ISCP92AN4C
4cBx9cVIqWtiR+VKIZvdLCoeprOdXjzcABRr/83PolaFWwtLczmMcQAfEAhSUMHpnMvZPUnE8ked
YKNc9nyRM3eN76f3iI6OGXV12KdIrI2HcAP4WQbq3j9+1vPy6TVpeZqcd7IPcwua9MY09or8lKzb
2wyvP4zawProu1fn7sFNpgB4mdTt+IyKpAl/cY8snHNGHKu3bKJsXnwxHzg29nu2wh4Ez3SVsAVf
9vrQKX8DhW/Xielep/jTbjH4NgkLbnGVZNlqSHmkI7ddXMWyFy2owBTdjSwaRmBqiaoefdugAAW8
AGHBrNmNn8l5iScsKcYaBgpEVBB0wA5BoRKcX2uW5DklOOifQDx4zSTLvcZAvyOjyh4WKhj9qBhE
PKoJ+EkJkOSyr1AlpAUXcZmwsbWNrz68jcrY9Nji7RVwo+h3dkqUWUHmDQYbO9MoJQi004IvKCbX
z2FWzNXeb41KzEf/snmDH3hPTxQdNLAHUsu81I15NuxGg2Yy+HqrdgujINBoqLbZh6k7hkLBvQJO
0aMhNJvwG3ZBb+B8p4sWgD9EfukN5aZKkGLokc5Pss9kOlvcb7VvQIG6yq9OLekY0DTUz2PwFCLX
5Gbbg199nyftZKP/3EYba8b9vstVjY8LpJxBOJUJlZnnheEA+XIJArBgZuuaexPdNUf7XjiZJ5D2
NeUcFzQE6JlaIOoBRvV/DK9zuCYYPRydqmnvu/rQ3XRxLRyePP9ltRvwM8PYDQzyRISkoYkCmynk
xzBDvmPj+0B4EaKQ4LJLAe3I1ioCjie/nj3nj+C85Dre158eLJHmaEOt8RSjmbboP46Z+qfdC4sB
1wsOYpaEB1JV3MAKw+bM/j/Cl6dpsb06tIKNb0NVg/Bz/rTwewIvg3SP0YOiy5r9WB/CZl0G1DB8
AlDgy9QXcxyxEai5f+PwgJJxKnAogqUwYmd58lv2TuKSxjHCt20u2OZgunCIPdnPAMuNaYBTfZeU
pDk4eK5YN/VYp5Yv5BbPvU7El0JyPWZpeKuri4ZwQKCScOU403igYbO52pCIuq1bs9KUAC4VG5G2
0WnEMbhzuGAlzdguyFph4wi2xBZEha8Pc30KCSRA2AUwdLjd+pWwZ3MxBOxsevjGx7HhXn9A6Y2s
GIewe4/rsFnfvVWeFhGpWFp4m5NR6xZtdJjZqm85h1k2ruwH5Sz3o/crWb9xvhgsKa/tSM9WIC3x
RNbyEV22nU9mtElasNW+3+d4FGgbQamgT7aTqxDq9GwLMl+Hp2g0IqHISkfSOBWpDDt3SZuuuqgC
16tHZHVWZnR1KS7mquG0z8C3H7hmoJBj/N6/W3tB4d4K8HB8X703rP1J9TWATMojP1rFGfxe25Is
anAKLfhFcpjsb3Yrvipsfq2Juh1s6KGXOwPu/Y/jdsEqmBgEvZddEeENSZ5v8DM/bwsUjg8XSgN6
2nl/ax+XNN/BKtiz802VwDL3cp6JgYZuaHl1UqaER9egc97UMZxTTkjeTaaVv6RQfNlOntROw31C
+NWzVSVWKQ9Wxuf+JB9C5YpML9OI679/EFdWb9Sd7QNsEB3XO8htmUQKt9sP+4LqPuukobjuHlYf
xmlByEYxPh+A0rShhg/gdwBAv9694cRni3WtPAYScsVhemd0BwyXn56YXTWusqQ7fpn6R1V/5LlX
1YltAC+5nRYHJW07isSVtNdHqbmb9oByspabp+H34CAZVoh/AvC8H1kEdwLZblobhN3qnZPab8MT
qaMtKUx4X6Eg7G5U84RvZJe0EKcI/XnmD8H/X5JztTlomxKPdI2vn1enZzp3Amm+0FnfB5VEQ872
Df/jPSRIuVCoQd3h3bsUcyIufnPNvzlNESLejuE5i2vNu9UfmpXoXfKC7vj9jntaqHP70zWhdYSR
y31RawrpqqOmfc66xSW5N3PUH7mEuyzhmxr1vPvNbdCDgZokL7KoZnvrWam+qM9ci63etyMw0C+F
ist+PRv0oxtFlFlaazOTugycxJ1QuQdQ4wgQZNRQc69t6GqLDubbWt/Ipl8AmrE86MsbuM8Lzk5O
afrEXLzCfmbZ8OP1pwOOCTAcPOAIGOKEKgrWnk1JDRMYFkBMNw5wx4W+uEBfNIi1mRW3n9Xvo11w
rj0CeDZ9QkQGJSckdZ+hvuAiGC/M1mLC8DIANjlSvgi24WNQvvhRXxutwdWKnOem++TQQMh/bWCr
FlYHIkwoVTl7wctw+BgIGx/1xD9E9c0n3LvKF5s2h7Mn1RVso4RAxLtTCJUnRKXa7PDx+CGC7MXN
Jhcf9kuzoEFsPtk1Dgd7pC4IWzMKMDgVUMZM4Ne5/VyOyO/a5o2Ey9oXvkuhZoqUXc8+Usv2BJcJ
zpJqAcgT4D8bKd/nT/VvuPlR9xi1LOEJz6BHzAIP5jf8GHbUbnqiAdzHfRWMT2sPVo37pNLMgXTs
U/uC3new0hf0ISNg/71YIyhT22vQ5E7H891TGRwGo5aSjrvd4UBuaCKdKGgjnwYPEyxd5rgARYDO
xd1BHwsaWN5prQYrvgWjxQWIV3D+vGocKIScuis9uOrqwciiZH3BoDEhpInAMpIng0Rqgn5TLfyl
jw0/ucERvrkjnNh3tHl9ctRdprr3AWMDZpP8lM3fXUugzhjbYatuKPuKX+gp2sOg9KjjGz1hVGwc
Lw/UdOgcvXKV8f++Y4x7MFL8vE7Oi+AEOqy18m1OFPglNQdKXA4lcDxDQ30x0GtFsUDIqM99R+l5
hmqfIZd6zjTLqaBf7YTDMkO1ugwfq5NrRA9y7WTyV73BqNp2ZCiINQFQQWjjEf0M4PZLeAYjdetg
G0RM070exrcLGs6jKsOEHcjCr3cyGk5duPDKln3ngm4IfE0X6vbs82H84s1rvnEDNOw+uLID0A9B
FhmvXX/5YPDmjAYjNJjf1/le3fCRfYsqBganb24ohGRwxEESbXcwNSnAyKmotYdL5g9+2yoyd/xR
uzgMMG3vwfUJmRCpjmV/97+lNzIIAA0MOzPso0fqK5ozyzyszijMt+80Eum3w/LEpSu15cGJK7zt
4e3k8Xv+pFhzW2yBwdPAK6Srmzy2knyf7bQEe3onuHgk4cxdBsiai7egcCgim/wgV8dxYnNY93cm
MQK06/fR/hbB296lGUml/mg/DNCKc47xHizCZz2ux31nDzs67BZEgRvIMFfZpAOhtlHGkPnct/n+
qoxuUcc2DCf+y2teHuj6LPMHUGBSyAq3J4RCO70egavXSeEiS8ZFq10iCPaAYWNpsG/W4X3L/6vG
rjXbujikr8DoltRHczfwpa21CBz9YfFa37mMJYtI/kfx8zCfvXlmHlBWx7WTDxkJvKUHSE0v3jGs
XHj14vu044xCR5Ex2UHSAKVm90slyQAORikcgdMBpc/TDhjwfSo6nxcs/31BvmDU0i+KQQ6OAfjX
nGjEjVyqr0ymG6Kko10OpXmZU/p4WOvTcFvvuTD8E/jrNbhK+lBzy7job8oYVnVvsMJTaqqt1qPT
BeT/mKn3kCToWnR93OFS3eipuetIY4N/PgidvlZC1yv86SdtxathyTcSwSHze0ZvM5jDNHpf8wgL
6vwszdBuc8xNhubdfY1yG9RAxxUVEaSVuPFfWYPROX5GxVCU4Iaw1DeMPnz2kPPL52GzjHKC4KP9
Xpe5fYmDd8RWPQU1O7usytlpeli8o0dsREzGz0lxihIvRGXqc6mTsZg2+qa0YBG7IHc3dMxiXqYv
ijaLTZY+UZoz0/uaYRsOoE5aaf519d7mMwwB3bl9tjnG+VcTN7C2XWbVFMq6uBf14KSFDfbhwUVx
MZyhwdnEp4ayvzqeAqpNnihkQC/n1C4MaSqqDeyAsKY7px9xHIo/TJ9rMxUaMi2CqmoAAIGgetN9
HQg/MW6/cvPZIIHCxyWpaiRakrms4wpOSQj8hbgH7s+AstK5CmAsuodqyucGcxPMzhbC3MiIkCyH
RmYPit6HbrdwkPpbafD+H4P6dyLU2mDGEQnI0cAa5Yg08tC5JXzhLPx+wLrBFqAxVkZ8Nu6hr7X5
v0aGywplgcun6BXqm95cqT38QrUGzo92wLqX9BFzvEW4dySx1/KaHFKvGkGBKnrBOiTMUOgQpJiK
tHvabvBCOP9BQiFHpAYFOYsAaYkIHunXCPG/SAArzFTJUmcMup1IKqrtCPU/2OGZpNe6nGn++02Q
hRWZB+ccD1gP03YPie1M4PH3aF/7ordIY2LIW9E4NNGuVGIDCU7dPSQNuDJzWn1YcZEYnhZe4CR7
h+dJtjh8NK71lcGlpHzgeqkl+63+evJGZbMXF+teXMMvLIKOh20dMTY40ceml7zhaE3VhQgukGnw
+WBiJKc1owsz1ryXCBKbvEzmQprlyvAgPJBNGCmmpljLUGpzFpwZVGtZpeQFknJlzSl5uK8ph0GX
MRHtwzvM3zn/FUXELDijB1n6oqA6hKDokZwRFxSDvuyzlCVqJfJx+KKWKFomlLEDmfLeHh4gpjkV
S6FkFd63iInOjqve0L2v6+1ty/aXc7T0c9M25ihLyAyxx2PB8Hyb6HY8SSODk9nlq5bgI0FBIiUb
CPCAXqg4DnpLfBe9WO3iz/WNTlCR1utsefvfnp26gRYaW12zcYLrT8V2sMa7eIB6jL/JdtacD59H
w1RvMVhWUES7nlHTdw6ajS9CecQx5nhq5DrmgzmKIdX6HkFT3iduiumH/1wfVyhOll/iZ9ZKct/y
zLUZlCtiZLr9ZHng4zGjHJ8/3ODEQwk2UKXcs4Oxi9Vb3PuduhLuJpSE7YKv8YsW1Vs2WQYBw1TZ
NpnIzGfG52yAMlDG/DWQ/bPy84kK7RG8AlzUziDMIIRO2NHRu9BmmqdPTaH0UpF8RbdrCtGzb61O
0TMUtVIyxtPerL+ofHWqrIidnqGGvsebbx1R8CAVS6iOHCulp1PSgnfbiO+hPoXiuPnk4oSUau68
z173Qx4ZAYEzRo5wqwEVL0EgkfNwwV3RkAsVntSfjgpSuzNlX/xiJjj9bHLzB+iBKvMhbK0xRMQ+
opJoiBD1EN4hMksClNsU1FWQf/2W0OqHAPsqb3t7tFaHIZrJ6ad4dv6LCALSJoQ5yJXgEJZw/8d3
X8N/iOOD8hTnfpzVxFvitm5RT5zHRA8QGokIX5hhJk6EW7L0xWRayTB4c+sC1beIkOQsS4pvcDGZ
S62cR0Lhux8YCRuo34ve0YA6xIjt8BwfFrIbDQNrTpXL/h3RNYp7FrVL8VACQeviympACpWGUcg3
V+Z5SJYMkZY3hI9nf/B5SQxpIF4Az+Cf87G+eIZvMtxVAl3ORAl7XLxcXS5Eb+FpTApgOozqWT+C
sNhTFVtwM3VcTrNkOD+ykyaFB0xOT6icdM2EIpEYtCQ5WtIXtxhEZ1iv1HXng3kN8ulwbs5PcS94
b1ROcmtrCRUqks+bYqWR7Ca/qvr3GKwHzMIkEKJb3EYVCsSLnNcNUkq40gIp+P7MRFfb8nX0pLXU
nD8iEhMg2wLyDnMoZ/xDKO2DzZa8hpKeYiWoVu26lbTxsbERoZ738bixRYtIQuSoLI50H7pm7lGq
8SGEGNh/ki+wZpySuAhLrj59i9Ed/chmQqhN0RxMmijZZV+DhRJd/WHSRteoici5PKAVGpnz69ZM
KCFtbQt277jHvgSUiNIPCjcoTgECy7stKtM0m+FqosK0rQBUX8QdC+g9oyXjOUgPq1MMGn2dzaWp
h5gvdOsSTA9cB67py2URGUUmT4kHTMoBdWxUuSOTu6GD/9rnC3mmCRwiUL2c8zi3C2oIJDTIknxq
JrwWmjt3mJDfoqamB3FmF1G2OoWwN6QUtQv7Mz2++Bqi3EYwTMDrMUX6WgY4n4rU3SPqfPS+g3ar
RseF6ut/I9ePLi7j6D+CcifGwnf8OgQF50IsHTSRlja0Ax709Ajdq9NlYzhCfDXJ9q9UC5ozNcWD
5WtzRhEcWKsM3nDeMH2tBhmzz/1W8FhXpKJQ2Xush3PAjcXqjuNqbdTCl8AnhwMBCGaktEDyihJf
wbVtTsaOP4H6IvwhvRgrKV2b6rHiQsbLe0ws+rFlRirs9sj9aGzsVYbTCszkDQnd8eJQCjYg4z5I
h3PL7zzqxsGK5mstHey04Lw+r69bqr5YEmZSLgAy8mqsb8Pv41PI/cqi5o6BX+Pe/hQWYRuJyPl1
bWww74CRzKSfvqT+nl5v3Bs/gr5bc4lxgxtryGZ5TpSFQhE05PAT+BRYbNl8kBZ9zEKN6hj6K56D
0jd200UyWbdVHd+9fnSQNbtQUoYFTKiWdl6LfHyNujjStr9KpHPCSApWRBOBIm62ZA1lgQ/5mRFQ
h3CIWbAK1WyX7ZV2NtEjAniZU/4d0NpVligTI6CuNMkSCgLids1iphEYbmqlgopeGcE16s/bi9Of
YwEH57SiLVjRuuBzkTkHIzTRgjcGoEyaaDjPp6zaeDi/MDrwn06s5f/H870Ew6Zkh2KNx1aWBUVr
x20RD3YQ/DQ2a7CJmvWLkGtHNwYbfjCcD6ChYImR6lwOMf6OYTaTR8QyJQ+0U3Z8Bd1ffrDWEy2A
ojxto3b9v68sPEFay3Bct0Boiz1fatbk6/m3WMl3t7L6gejKYhCn8sDNrCCknA/nOKLVIe7xYmt5
XRdMkolZm/NDjKvkAQ1fUTbVShpHEjeCcX9J5bwMce4Y7ejA32T4uAcpU/wgzQ0cZkSZUBqAn1n3
Umk7pSqbE+4yX6DuOaPELFR5ANpmKcE68yq+U5lcRSozOMSXqDctJvw5YlBpzRXMuPhDfkdVDDaE
h0zeG/mdLHIZZF7NZOYLGhJZKVeMrB/Q55uK0t8OHKsSFCN5qdicOLfOu350sInos3oC8NpkhVeT
HH42BE+mio/1BtB+yHyzfVgcBKOWpylO6coucJyq4CCaI7KM/eg8lcfTS/8awUxxYaJelAMyVtiS
L4aFLcp6xvQ8+A+X4v4QVYGPvQ3PVPNIO1u/whGVPAofFw/9NuiNKUcKqfVjx2DXwFTSB7sAF9Sw
yFRUDt5cvBLuH7p/Hk5lM1+tGSX+hActYgVX0Assvw0VH5iao+EoHrzm6WmsXLxU1IX1pGOhHSYH
5ua0orwoArsT9fGqCj+jdGVmcGc7LlPEjiZEQVOkV8She6fxKaaYp2Hpkg6vYoPtj7HG4f5NIIMp
O1EWPgPL1SC1hZR+LkTrN9fCmzVh/vFfPb35hQfk4uPq0j5F0Fgp9lDEGb0iv8yuDo3wN1ItaRk8
Q5rhgkcIulAE3A22zpLagjKxpuy4cFJWaE7qYZ50SEoPeXU+N5hLLkOpJMcmsBTO8mQppaTP1SPT
ZyiTU1IuL5OBhyBZkBPtXJARJ90QFlEFNPru1XHn5wuQNBTrdMhyPyKuJ/KF2DC1oAAn2kkzUWK5
+TfSSzREEP7iWynePHBk2eGbfPjtZhIGkOQPzkEdyr2ExRgpixxOSNwYcXbIAWEmz2mpsLzjU3nl
5DxpApPyt2es8ihrwjbv49zxrKx9tNOVKbT1YT/Ovh8T3RGfmM25D3pMbgk+fSXFIiq3JbJPHGYX
/4a+PckP+LuryfmjmmhTY3nxr/gaaeeAdWEFHRsndaY42URLtU2PNSq+V59fI5a0LPVWaD/EjbDg
gO+t8dusRCMdBGzeG97OBVFUzCjLGYQOpLeKy+0Ofp3KYMiLGMCKII2ZdSg3daQ8kJgBR8NfSGhD
1m4M/sZFE4gtBtR92N9SV3pjRIauNi7gqhNq4SeX+MAtFDYi5pLvWcGf8wD1yB9YMr54TPQTKEUv
kUDuh6cA3iC/IQoAPeNz0OYTnUcNeBcWgfwFAHafLooVPogIuSy6cdeEawoU98y5iZ9KCYESiAvQ
fXPLPSmv5SuNGJkRPJGLxEnRS7yz/+flfPrW+f/x8MaOfRz1PnwDHtsKKOOTzZxgpDdm5XgFe6OY
VG/c57FEdTDdK8wOtAIRZgvMFUu477m0YteTX4rbSoD6wMn83x5aVp90nsIyWq4wIv9B9p3/3N+8
MzbMiDKIfWBADvxk0cU/fdJ0qFz4JtuLf3OLoGLn1UOoYHtOf1xt7lDtd9xacK+EJ6F+pYPYjEm9
4PHou4x6ET4vhN4HHOxwewqP3CzLyCCg67XTHtNZ/shoyBxaJATeIdlzMgLMHnoioRH8cdaJa5Bp
EDMQ6//fPhU+EjrHcTsAyi7jqgTyL59w5Ks4T7rM1SITVf/chIMhokLjSvyjeiUXDR5lzfT05in8
qsadL4Z+oC3s9YyntEqG5eKQUvaLGUwtrDRiZcq8kRRENgOzDgQqz0Yoc4J7CYv4z2vTEOpX2gjd
c/eCciOc0F4vfEN8Q1TCbZ07CJj7tZRnKDyGyCzAZ7Y4f7GcWbeVgAZX6xKrMZ0m2W15nOzSlnyy
iPuENTxDxw1ypeUOgBITSjEK9FZxteA6jvJfhIy9BtOU1SPdYZ/jT5SndP6VCI1CY9dinAziBraR
iEtZ9jIyFIwDHhYCo79+kheSl1FWdxgD3vGkv1iyjK/8FBCILwitK8TzMjeMOXNBjODfN+rXzVW/
JFCFJJT1IQ3gb+muRIvyfdkH5eeQpHGxSlCJUf+9jjYzNTJ9YtQ3t/zt6A1dM+wrGwUu6+cg/h7+
xoka3riV4h0AbTbsbzzviPn8X+kMIzvd5Rd5NZePyGhcuDfvhT0uV/t4E6YF9GCgeaJg1aDFiYon
Qys9IIIKJKK90xDcGynEAECN9FnxxBVJfPLnxscnfL7Cn4iD3PpHo30Env+7Y3FbrmHqHcYj1qf4
stLFqTCQfwvzz677OEf6XO9rtlwl0EGhYASKK0sY5+s/TVvWrTzj/+4hy52uwgDjAyYX58awm7Bx
j8UycLJun5/hP2j63wbKSCI/Ht6+TmOxGpkq3sWIsIhYr48IoqEifkLgR0ehO2BppX9zcWCrNznD
EA5iDInMnazav3EuRv5tD+04tiTbIs2IONOKSYHyCfK1DKOD1YOnxdR6SJEx+5x/qaqKiKolrmTV
Mc4d4Yy5BVH8BfxBlU1UVoRsPxwpAxNyTeBdtrQnpT0sILyrbH18UaJqnB0O9m+NDohygBclf0Yq
UaCsG47yNFqGWx4oIyn7/vnJHDJoRL9g1n2KRpl47pltTl48N2DZydOk6eJNzO2D0+KfV/FtdrMW
aSj6KlOu4ExkzFVGOd8SRWLm4ntlq7mKMRj0Wk4dLVw4vKqO5RwlrZM2SQuLkC3h93aRei2Gm/UH
VJZf4rhk5lQfcKqc8glTwYkQSrNy6r2sKc6FrNuB7DjE+zRXxkWe6LcNXBZtxCOL8PSy6/1NzKjj
RMozGUf5GFuBWJx0i9gYCxEroQrmCIyYBnOe2XOE5T80V4xJGjsIpMyO3DXCN3LCIqr9i2gN4nY5
DxCPH2LOQdqYbxFbkkx0ZJOXv8CwxAjkpIRNUYKDv2Ec+YeWdHxYbFaGmZng0E7DmQxsbpjZWACn
s6SlenjP3idbqJJKZNsSikm7MFA+w/EDVl7xMywYQXMwYEQkfExshVcyd9JzhklOSHJ4oCSNLVw6
l7vkW3iDDC82qATllACduyjFLuq/jeG/HcnI8MKAmsse//vzybLuZLxlj2XoeZAcOjn2QBcMSY8Y
LAsionHMDvebsvT+Di84ZTnIUI/4l9uRSSK3gn/831AJL2QIWDP8wmCLUNrPpMu7mEspzIf2kzfw
2HPDMYyVQjjIM1L6Uk7z2pEGE6Zykx7TXXpP+T4jwpjQ09a3cMAnDm1QCgQChmEu+JsTs8g4F5wi
/rbZ6m+MsjFhK6/276ZwpdAUlpzMJQP93zEQkHjU9NBQ3o2NaxdXPk+dFj9l48N1yboWS+Kn+A7Z
WP6flrB8Gk8T/qzwuWexfN3ZocX2ZYD/B0Z01+2WsuAYxb9944qDkuUtTvbCOe30icoUBtxxIccr
JZIBWSQDLt5LFqB05v9uInu/BZnXiCkbcqSSxolpMKRYB3/AJGRlTzEj6SDvoUhkOKLAiDPTwGvY
J7BFkWhgs2Hd8wQcUp8EkyxQAiC8szTT4qd/EQtT8JfzwBwGxMnilVRiDTk6yWyTXuPMzIjKrInp
YVcSv4mrlTBB1geNEE/I34vzYo3/mevDx5jEbfR2pJboAM6PrxLd4gKZaHFbcnSWjuPWDJuEnTgC
4gzcBycU/sUIeDvHchwLzZX+EpP+HWv+O35plzx3mEHmxQ5EBMe2km2fbCvob1F6wiLD2rHHmEKT
/ysNT7kji+FAmg3LzZ/dy5qVJ/0ZXaRzABVfJ80UN/nfEWAz//tbugvZrtjOZCk9UOr7m5q/s76Y
O0bMAV4shDyZOFl6zYYqrf9bbrgsOWzh+FkDbGgRqTbxCXz8XrBx8caKQmCxSXx+K4eVv6gJw5Pl
JEbB/ySAlX1XUqMVao28hSn+272otqL7bGIy71T6sT72SOrBmcEn/lwJOB8542xvf9M43PZ9QipG
jhw1RiKrgpYyYrBnsL74jiw8cfkykBI0/I1atf9vwc+97LqcB50TQY3EcxKBHUI5FnF5FcAEAY9X
EXSNB8R6Bow0ZeM9IyLUh+wF4jly1NjWLb5x2274u3JBPps4hfmROmvhO1Ci5/GDVCb8g5e1bMBk
oPdg+vZVGfbXYDtW1hJ/g1tFVANJRtYO4HS40R0yeEeHsooPaLc4S03U189s9sicKjzDXRIyh0CW
2gHl4uG9LzGHkRajD+UJFxjgOt3pfXynqH9bAeFZbX0euXPy3h+U4jgnqqQWef15tz+prDrmafbw
Dt/mtAZ/OrH26iBshmGGxAQFeRd4Jos9vAQwbY6KVb26kaGA3nzB9ZBnrtsFRRTUvVzQrhLN6Vt4
dB7rXgArFSy/q5qAGQ0cX0Pr5ubevw+jFXsnbiIjnnH6s+IHri+WPjS8NjRNyd0FSQPU3T5EmCCY
puC6AVTb7SAIUpxszPBw7hUdhGnNRUHXk8NQWsAxTlEH1VYAvCmGuU5gUBdoxINEz+sY6ZykLwsq
TXSwEBtIZoB5xmjqdABx2SBL9zObr4bq2LF2IdlNB+Ke1g45W0OmMPSo/y2As9oV+DrCiu/z9zC+
bzTuuT0J+KjK9NUvfXZKHyuwOvvM4U6+nDXPcffF5RtYzfkJRKNqT9HJgAv2g0pJNJbd9w886G9A
2FegSmOexhyUY+UH5uAa7BWQwN2wDyQDONhHFdSF0/wqox3P+Jpl3hU5XgoXITwAxz5VPg9pfXOe
93F39LmF+IJSAvm4k+IzWJ2HqgUai6h6WLYFWOodmytjZyyHEEfh9wizdwMKIz/1RC/QoR9dQTkg
efMS0akGYqJSiCBUrqgDxAJMKMFtE3Jayg1OY+Powj8AfPU1PlXjFeiiw+g4cooATnaowQ0nh4wL
fBBECS0SOdPWiFQb7Nio9WAQA34Ouz8QRWAHIkBy5MVrDlK+njxGrEHEDEQDw+Cm7j0ejOI4R0zU
rj+LFxFhxWGa1I0Zzk57UqH+wetnaEKMHpDGIbhMfgbEKtoLG/6TQUnfD2vT7X2suAdAint0WkHA
2EAJubx5Zi2UZaSen0Ly2oPvC8HOvptzxp1ZS1YrRZlUwA9G5WlG0QAgVHDY14nqvBJz/fyCPHdu
eNVHPumA7aMESc7JptdDt1ywSZ30BRnqWghuO9XOL455dQ0AmGCIe4FTrqshaub2YTA+aO4FRouf
+4LpMD10NgnBVvAKkChAHAoMdAsDpYcIVvNbJrCwM6/o8sB1oYU91iY8pc5h1rbu4uT9coFz74kK
EqwaDfDAq1MhhIpuwuT8Wwlj+fnkmb/lfPgFaSbUbjkcX7w1uQKU3h65SknYNTic3/YSR8SHg/Nh
LcX/k64hJIaQDlquLQhkTOhMDZCwR78+rdxTYw060VB/CjP7UgNcMrFcyueAR3C1z70019tfT7JG
bYgy6GD3mlY/16haZXM9Oa04jRkbXsPxSYW6kqD2a4Dab+XCTkdm/23Y5ZofwcDGIopvikgRAdS0
pu+Hf6ZgB6ghatH0qHYvXvtwTobf1xGQ9TC8uBHRvUtS6w5CMMc61X7K7guO1WxGYbPc3si5UE4c
rHwOumwAgMnBr04P1hSATvM9hSP+OtdtfAJAV6g54PT0FdVBjAI9DzTK2FKV5WNbe2Swz0cw17nj
AIsb0FbwppyoVnptM43Qen/iA6b1T6W4+uw+YUgVNAJIl1vluLNb0dcA9V/bTwcVnDdUsjdQl4pw
BV+2WtCPTUooF5D1H4II7sSa2jDv2I2Z8QAOfe8Gq1fFSUNdo5khBCD13VFYp6IXxINNZ/jVZ9Ul
9Sd0nBAcJsr0hYoTV4CoohZD0QG6lwndp/fU4aAxmj43tKA+jI3FAWukWMlAy3PAQKMighWjIGPG
T4SkQoSGdK/ctr1pr0yhAP8qB555RfwSJtLxcVFAB85uWwvdBeQXA/cxLvPRY8z6t8qEkTeoqqW6
4XCgVKwjQlIcifFB/Nnk5SPiQ80VnmDYdF5TnXuzLvqF6CTVdg4Nfy/eUJ5HdzCD42zWwW6Lp/Fe
o4K3z9UwQsMkzS7OCxDEcDpUPbBktuE+XqMtSGQVqFsJgRiaiY98BgPx0UIC+pjkCRpf+EOdoiQL
CUX4ZKGRqaHY5TIbPZsghvQcaT73CaJLqGbMG79F8wuVFQ3lnxVjSTDcRGe2PpcTE8zM6XsB0cxT
pG5h4uz/XrWg2NXBbXKAGf8zurMZLLESufIu17kbnlZg+V8p2hOPUJlI5A84f4YzsfxyauyuqK0z
MMJ3Y7gdHNu6d5j8HX0JmuVQxlGMYOwQ6kRUEsUWIYH4X4DJByTPgtp7wH1xKFfFcrEh2cocrqBn
kIXq9/AXomOoOfOzg6+uJpffanKfSPK3mhx/RfNugoIMf+hCnTQTP6LYLX6ExUTyNZJHk4zrA3Vj
hXRSQV7yNDkhzgdvkBAhlxBMkgTtQnyufEFyTV0o3gr6ICQgALfMBiKSGw21ZVlF7WFhLOjs/Qy3
aP/mmjP8ASpELmiOQ0j2CAEf5NKcX23D9cXbf4loL2CM27hlAEGvU7NJNTlzPc/nr09mbfpEWtkd
nrxOHT9ApY5ybQxXaMONYD1Sltztvw+OUj/gjro2ixvEr06LIsQKlsmZ05AX85Fqh10/eNE10x8g
WGvF5thyZig7VJ17NaLWSt2ysKfdIXyRobm6/dojaiPdcIMl0uZVxDe2rHDNrnPfnAPs5jDVOY0k
lqzeooZI5jnOAFRO0XONsh/FGwKH+QGywTFs3HwQW2xOyxzeI2+2a+RAY/r6T5+SQkDkLnXlIG1J
mmrtWE8Go9sSPqbDplpKFIGYQShD5B7MMcVARCpDG7kW9Ccmd4AK8clx0VVeUt+9XJ69wVzlkKPa
3SusAOhBXNSFYAwfcWMstO15VbgXG8mOax/fN778PG9zUMRAs6ihPNq57p77FI+5UCmfh+MDWD5f
ZZ11y0pxBrVT6/PilfRti1QxF81DJNf74V2ZUq5HiV2CAmo5t4ikvmL192b8I+m8lhzFlij6RUQA
wr5KeHlTJfOiKJXBCyeM+PpZ9MS9MTHTXSUDh3Myd25j55vmCSNyHn0/K6sAVya3nVgoSMhEc5S+
sV8S0qMEOSgfc6a/F4oQ0khVW+mtpfJaFTg2zVUqpHr/1i1frdbSBatoCjVyWYkbq9fquCnvH2Fh
SytxLWqLsFzBWaSgE+Z7zlHUdeNeeTlv6DLNWq33BtEmHFwBebnlz52WqjhI59O23tY0xFP8cNKs
JYIwSj77nKD2mv001WDhk7myrhkf+C+nu+D9GoTSmvDSlRauldFLTupUiC6jU/i0pxt1Yry6VE0/
NaxLdxLSw8zwbkut3Mh/lAuzU1mdRMFe12z52jx6O5q7JVXgFXINczeyBtSVr/mAQ9Jv4zb6TkP0
d9DbS1XtutWIDQ0yZOMRimDVJENFDooTw+1k1niQ7AgtQFkmnYaW3Qpiva1XbrNOs5+4XhC1TAOX
zR10hKiW3vPX7DOKvvAH2YgLUqe6S+w9WWvX6Jh8awNnC85NAxUZZUcJ6x0Xsi+VkW3jEBh3Dxxl
ES8zy9UfNZyz1O3RYQjB3b1NgYj4GVul+XEPHslF+TS+bryvEnCA4vo/eg4bk3G7PzdbStnSQq/2
PUpUvpVyswJOU0320jNPQiwRxTO9cbkirofF7ywVkUIax/Up9UBz782DTCNYxOpBcdntRWY1Qf7H
gPC5I7s58akAppRJe4t18vOafpbhV7Yyjz1HP5XvYPIxBKyLYS+jrD0S+ybh1T87cGuSixlb1KJk
7NzNpXDKKARpQiWkQ7jAPeTN84ln+LaAimdAvrcGGQdALyMwAlkbmqNw/Rl/qccHM2fS6IJKmxO8
uxTAsFjBy5T0S4y50A4cc8W+O5DqdySSico8rhy9W2iFWz0tBTma6UPpJuEMK3byaXuOMmA5jhMa
pdmfERACxh6aOY+Z16GMdV+RHRLXPo2v6JU0FHXl3Dbp/xY/jP4wRbAKtG/aUshuT45LHAKErQRl
dMf1NJvLq9hiBmzH+JMItd9ShA3F/JKPXtx9dZnzxJR73GL6PNLDQ7tC2U+f943iAwsNe61PTQkp
NUzSmtGmcum1+RIw4WWr+mMkMdN/a5c4XmgkwNPl6Ibbv+2ktkixeq70LTd6Wr2YejpYx0mDI07c
9/js5G9uIccej28xbAvjmGJJKOP9HH/Ke4WaDMe/zynfysReHUs6OqVxKyKLPBvil1Dc4Jrkm+3z
QtvYBHXtE4tncR6HB8PVXo+ehXV/49rCLuDI9nDEJTxzUV0slF92ly2OdgLJUYWA+MdVJqJjudhO
MW165dMj1Sjpaku0mR379YWYUZq8KrffaKucxn5e4ieErZ/Wq+MdVdQPLs4ssDeOfFzx+58ir4fG
J8CWtHkYXs1qJrEmE1/fSt/TSgWj2Ea+sjeP5va5uu81prqtDY3D1bdEwV2Gi7Jv/nSm4oCL6/xT
5U+z1RQgnqzqCw0fuQg6bT3A1UXwlJvxQTshHRmqr0W3CYyPiU4GdrcyvZ5cXM7B7oo55EM+dFfm
34cCVkcBlw5CFXyFYtmCGzKnEQ+lMEW7TFU55ytkQ4LKpV3+mKYBIekEbLQHbTNjRD67TjwbnXG5
ujMpavjnCXrRSVhBz+I5h2f2NU30yZ7dkkIY/hGXxWCLNiQQGcOrJ6aKJ6iFq/FYO9igL8ddfu6u
JqXI8zs+K/zEeBX+vWQKnUf9iYE5CqbL5goTzABBoQk7KFhS7ATinmo7Jb9l/eYNpq/dBAytJsbL
avqGqvUjrAaYHcoGrPP0/3WZZtjSTuYrmifuoLDiHwrkAOUg7SqPb5+eFWjHfFnqNqYAvgmTJ4e4
N175d0hQeO8LIFTwBXYVcyNknrwHb3zQV4x62XGna8pF2VCCcr3+ZclDkioeVA8P7QCp5Trz5QMM
I3oxYck1AOE0V8qB6flE29RQ8vg59AVQBTqx/GxM+2d6niYX6QOOJgxP8CjcwsG9DgriQ9hE9Lnq
STxI5H+41PBcBZHvLDhLeEjUeQksi6kQhCvDWqTbfxFuhtX7O5jWo7HGY9SVttJWJJUySFasqFXL
HRPAgUUIKyAL/Z618naNZm7NYBRAFYj5RDF8LnETPiZKYc5uDnqDw+v0DX4mIprwowNSdgL9/zRV
gknEZZV29DEn9ad2+BbSlXtxyB/jbsbVrxitMoQlrc9nRM9d84AJpgGzfOCSbViknQoLkbqR6eRh
2IkH+lRQlpSlx1efrpDIxRhZk8VSP1FuQ2uAGKZsWMjuNPThrnBn9FP64LOBPyy1TfJRPcB2mST6
E4VnomJWpB0z7IHvB1ADx5Ni4mOigk0q4Pwx0boEJ+JPigeU2w1PBw8dT4Cw4j6bP+KBG+GrPzT7
QNXTuuLGnWM6eWgHsO9mPyMpKMv4QWgvi8/SuRgzOGF814kLKu2Ih/FYgD/AIdPKjdbDlZaXkTJD
g+m9f+QDpL+KiZX45CvzOc4Tu09l1XAVJwQWbmd1xs9+ugFwCs8DEji/ekB+mwZAfEsgHMakVO8w
n7nkAy70i2kdxufhyjMK73LiOVHeKwfzpJYgRnx4FuXB/JlM7NmRrxNlBHcPLst45c7DKOVpHq7m
alrF1NXTrGlqenLWSDnNWnntHfYzhFdMyM/b+regqpab+wLa2gmOuJmdZj7d+4bnDQCYhvjpvLmW
/zbBvX4cv+WEtdwGHDLQBqZ012MbQOl4XfXVxOjIqDagS49zACBWybRKUafxjD0RqO7BynCRlTcc
KGyBJx5ldkse5pjLpxxYY/CFeCgBlgBcYPOxOCffz8qjIQfwKgFMTuHj39PFDwGh8U8Nhh93/jQx
ARtwidW/555r0k8/ULCFKQfYs6AqAv0efztxuaGpcb+kkt/me7LrYGt6X/DEQtybgm0M9sceiTQH
cXiID6R67qSVgnR6jt23XQV0wRZ+Up/b8ocM+dcp93KPDhw0HB56s5HIQ+anXvDtESzwP/ZER9zC
fEM5+YQJj4JgW0CteJPC08FgzSAT3y8MqlYG9gSFVQbSlxno7t1BoQYRrXdHT1g3vuHAWFprW2Xb
waSnykErtxR/jNULhqD3CkpcXDzDny1Lh2MZsw2aVTJ2OPW+J5LSG2SEVfrvufanGw7yRLpEgGJr
2y3xc2Iwt74jB0IkdorX6M2Q+ey0XfGPkI/Ex+8e8STBSJCAjR7ClAChV7EYPYnUmHWxzoc5772t
9iHop0eX0vnyFzHWmycMyM24Ur5Mh/A9DTsxnybjl5L7CN78Xuu04L2bSPNySxTjmcKtpXbj1dOP
6JhtqbkD6Z/AAWnBQUPOT2gWSTBXbRcjXUPz8pjkgzLqJkQPLyJJmQ97oa/aMvI1Ey1c55mbSbcD
3szVn6Qd+logXz3FrmUMQh+inKMCN1n9btxPsgZxF7uajy6vWybbmEv0/lDsmTWCFuQHHNE3UCf3
02YebpITnRS1I4E9VKEY2TIlYXDCat2gnFmOqGFlQt2C2Q1lEcuB3suT+Ofo3X0kUn4KjQsxR3Is
j3kA5IPC4emlq5D3fy0nSUS2LT7SQHeyXYKUqHR6smJSj1I1ADNnIcv7cFMCMkyFoxyA4aUb89Kx
EPtN8i2cTfYYr1njhYUCaRV7jAem30ctAa0yRfQ2iSFVb8IJlim7jGc6uqfyPwRz4O7ouPbPY75v
PohH45aEN8RHQbF+HmdeHkwS3HoLhN+vIXx5jcuL7eOpTT7wLT1+G1HdjauSbeP9JAxEprKnzTvm
qR3eKgwCrMFLttW6uJEayF0mgAkPam6far+CDHXb7KCi9sD63+OOoF17X6UDIi7kY6+zvnl5yO7Q
r1X9/O6JvnqI1/FH/JGukVZxYEp4WFlICku7PofrHs3PkifkNCKzFH/CNTLjcM3PlUDBO1TFhh0d
JQSkW8nLSZrl6/FovNDH6IdBslGd6hukuTpLqT6/HsKhOxfcH/SPR2SR2g6ZJZ910omZG+pUFyF4
jPQodAUcHTYIklgRnsafGCvNl3nRl44AjUeMj5Kd7z/ZYxLdqevoU8qsEh3LDDUXm8h4vvt3H4nf
j7jjqUfTF6KSqh8RGUzrScqGkC3kG9fo6mYHlJ27Zp0H/Tr3VAQ5vwjK2Ci8ISjZ3CZ1/Tfy/HiV
nPV6waMx7U4yurjRRTC3EiGiafydupmkUkgU0Wh9IPEJ0fAgl9oO+y4wtqF/hwaVPd5ASOshcviC
FVoyFmw8XdR/IuHNm81+V3uzAxug4iunp5c8xgOKwdZGoLNTN/IOKROK4Ro5bbi8kxNG/CCjECQa
8SFFA01vGCRcAfARoIPYUqjuzWv0tjh/76LNQWPOzW/RBt3ZNaRl4Mpu7d+y18/8T7h87D/o4K1k
Ask8Zl7eAsJjtA44/5CuSHN5sMzH27SNXw2JvbTUq6B5WttHdDF4SyeZWXhWSSCdwZvWbRWaC/WC
y46h02TTBPrlqdIXgGZwMoDQz68LdTDJ3hboLC5KaC743tgZJHZsUey0D048KCkhoNqcUSrQZMhk
Cg4FNFOoB9pRYlv0QlQ4iRNX/pgSFuyg7WHwTcDLpJ+gnKPAmChJkxZhIk1rFBMUeJFLJTHVXxTy
KCBgE1F2ojmAWLfp9++9fOv3wlJfUU0C0TIdh8o8EbQgMfRnYuVggE9o6zQ6nizCp9cFn6LSBV2l
W6FY303k90kfAyXYS25RAIWosJhxky00BHDMJoLNMJmUIs2RYbZDZaDeLEkiOkzFqbwhGWKSk1Bn
cNLLb0vhJKb3SRayTj1PqQblYTcpJqL1uKOe8DBW+SP4nQZxtuVgvqgczNPh/C8BFIxW+gb1KWFB
69spFpSG7R9oC2SOfQT3kxYILEI/TnKQllkN2H0x/fHblfe0muCCTG1YaUYQL00edg6ZZePm7OSm
Ux3GlfapO+91uW3caS8cV+XPtGPOltKymPbLJUl4MKjNo7FnHnAaVrqjc/KmCbDrnnFFjfaxWfLQ
g/VrwsxSmSC80dkcOvHQ42hVrjInSU8FA22ewVe2l/vrizyC+zUrfUE69GC0uLHchPraZrTKl4Fh
pzGplyEnmcFd2IxYObAyo5CGCAeuUtwo/Yemva1Qm6eN01Y/OsZy+UcY7+9PO8+87r7kUxX9GnuJ
nuObTDoU5Yg9M4ozPJtYjpGn4+oA5DTaHOAh/AiVjN456AoWASEEeqKH3/AT3hSHQahYIk0BGs2b
5ktLbRVh/cP06LlI+ErEnFWwOwmbFB9Cab+13QjXEFzm1xiDZ75KYGFxgMQfaHGx/EEYQozp04uY
bPSfXKoQz1CT0WK+7tNNUgX5jWOFI8mAU2DXsZ2Oc52KvwodBN7d9n5FbJ0sEK1m0AXKYwtBfjNW
bqyeGxWvQteU7UKHG3hWPqgyRqxHQD9/mWwZf8UeubYXZu4AsLzgApNSJgcPzgJZX012E32x6ERL
+eUSkcJMYCpjvNfv+GH+vvbFlgSJJ4M0miW4d9yho3y+n0cF+9oFs1H+ENCP/KcxDADO28RjdTAQ
LySPwbAeusSmEpreRcxVnQmHZOzCeBZXKJDlARiqWgtIFznwQtInSMXWAyPdnYCeGenEeAtyxfVF
EzqzFzZQmHgsCDPwq6+9OQdfXQB4HAIDP0dWvPujDycYcoLCcWQB3gsqsKffS+t7w+euF2J/uMug
hifql/q5ZvMN1wJZMc5D2gQ4sKQrEgw3uNRgIraO3btVXhtgI1MHD1i3lECsHAjCSBFZXsADIvnP
I0ZDM/VOfDWrzo+g+eCKfHxpbhKtNGNHhn27b387MK3FkBAhnX13O+Uzump/k9kCidbS+XlMjhwU
cA44aDCzYhy7L9aUWcDsKQ4wLimLHDt/1ZRRLBAlSygba/xGxLs5RxrYjnN1CX/3pg2uz3j2pbgx
tc2BFMTubL6tvCO5wakx2V0Zi/TBtapG9BDaAViM/7NJxSVYn0XeJ1sjnSVNJ9ACPeQt3ODqAEYH
uM17M+YyK6sLsapzXya2YpxKtSWQDoex4mCl/aF/WgNxKArELa98YFcxFWbEv56IRXzAR5oGzxQP
nUc8Ig8aRrnVy6v1Rf+DwzNO0AV/LC1oLklFix80VPAUeApEIAlaowZjBrIuT6VrVK6KayCd52ub
tFYFl2gMumw5ZC4Oyj3z9V2O7yGBtOP8jkqZCZWLBTDSpwkO5NF6LRjCaxp+STOmwGArLQGUi6iz
DdMysUjl1G9tWQ3ieFsVARt6VVhqNNdsOAAMoMQNSBltFZ0q7arK5MdT+MXW7qvjS8BqSQcjGY9w
L0D4yc2emR7jjKFb3GEkfBFMDhnlTuweubrcPDxKX36H3WEdCIljmlAKPzpr+Cb+gniNimBqTmhk
CX/RT/0jf6ZewkQaT8fgjcPvsHkDFPVYT/jPXftVn2AGTAgz+UxfLXX0E2nrOpTckhfAz/Tp5DJ0
X9/4rH6pLvlQh7GzBPDOeiX/9IQGvtcDKSCchBymV2kzAy38N/Vn1yC33ei2xeBrya9OJHfk528r
un+bWOo9XWatDHHArrnpPLnVpuGwGOeaRt9sh7oTli7NxPP0UhZhvZjG33CigHhzrjjgjj1jBP4b
Py0zmgLFlT9+l4vG5JJkdgGrC3nOaKWaXISshpnBD4mtCXyh1B8ajzUKgsxew0ChWVN+Ao4QgAuA
p1HF4D8Zuu8C+bwF4A5VIMnoD22Y83es6eo9Katycoagw4XmQwOj/4ttxkeLJ6zSqX8swfArOH4I
2V4rfk8o1zq6ebaE7+YP+YeiOgkTty9moZFff+d/7zdPifUcnfpl1+ImgxjAm+PKOiwZAbS2GK75
NG++O/4dWAbj4SpuY2nd348jgFD/Jb3PYf2pcOAKs0XWeEriy9qlEH2RiPZiyYDmnQUFltEvm+kZ
E6Syc2Vo9s0+Qpsy2lUeFJmnssxDmQ6ajF5n9GPgZI1iwrrvWQ/5V71qPrnvtHvUpaVs6wUGAVgE
Ns0BUD150zUshOe1h1RzNzhv9ncmr6+V+W189bOlQS6NQvFdskRER7s+f6JTDDViE97Ml0PDQSku
7gYyekglxGvXmNPArPDRk87la8kKFTsvl5xKsbF5aLfR+IiLlWmcEpPp/SIanEHGkWGe/UmHYjJX
FasFLL68n2PNYkhLQkPrRWR4GVXauXL7A+eXtKLlB1djzrOoBzIVAZEoT4V8hUAQ8wDW4sLsqWVa
NG7Vb6ovunQh84rDYpY4kuE0jESNFWn29ap7X7JL+5ft4plTpbvhNLydArNv7LlkwxUwmuPmziW4
RFg/NTt0O5ijyo2fPfGG6kqLOrtHFEJ3O1r9QUOlt1Nw/2SbXk2BwjUkIP0+j3onXTasDRxktXlR
ujpemhgs4F8G1QCC5xJ8B26hyenykTs6FUeF4L6V4EU+C2dIPmd3YCRR35cXlqrEXc6OxAKt4n+5
3WTXDu9Vfms35mx63XYWUAPpT1+BpMEoAv7HjT57l5ExiLNb6nT9KYMAaMyftzT8CLcMv3pUWI1r
xthbUMiSwSvs9CuCWFTbe9HgoOaRZZpWq5i0RiR2WSXQ8rBCWaCUgUktOeF5cCKVZhk25zTdw3qR
X195uYE5xfyRqW2GKj71+nr+g6FUIJR/cYY9IlP7BFWe1LnkeOXIFsWLkH5GGEXNjv37oE5Dt6nq
8nI4w+/VEB5z8rko0LE9b7D5bXASSbws62AYPSG8LaO3Pn/BgVnHiTNheN+gbAo2/EcFB3u8U/8U
gLbToO7oa4yZB656f/4ydsrP7PlYBK+woY7BG3GMpPYXLlJ1m3VeWrkR1qkqXRyx6sE0U2LlVOH1
kyTQJ50HNcy/SknJPUgJSWhnjZ1dDHFh1nbIHiy3n8/vTgHYQ/smLgn9jGg7cE8jAI+f0uQJ82LG
/5bZ4OQTnxgHwfmrnnJNLEmEAV0Xp/A49ItOPvL2bxGihVPOrFpYsmdXBC9PEyP7vmo+mF9zmmCF
F2mlNqdM2maRXfLyjT3UVlr9CY1NMjgRULiGilZRWjEDZmg8OTeBZwkCoqXpFtVZ1tqYDOFzJcnb
hF0fc1XYt+LCgFdsEKA8VQ21RonqiL+swRcjiy0F5Btvzj0TrFhzeAgJmgKt5cd7rHZs+TOMCN6m
0FD9n+77qVmhsCiMaxNE3VrTj3xCXrdxeQwxP2LsgxdPYvdblfNNmQtQkyGCPE8tOVeMuSuLJCzP
vFC0QBcpReuFNcWt++YKZe1CDNHz6T88JiNZDPDYSSWEtlRbTxzK48DPD6j1UXfV4eKNaxyt3BQr
mDHWhWUHgIo1bW5FOIv7ceplu+rGJ2O6z/lHLpCTQ8xIYD16Y3p7yWiS0hUPOxPxf5uBpMDBI46d
/C4MpJ87aub+QIA1l5dlyX+1XyQ419ht+MlptqTkLP863GKBX9JP6ZQjxiWXXbFKA1voVWY6ONhX
gaTZT9HR74/0xQa6x7S6GufcjfrKd9OHI2LjfKV+y/ri/RdFLsxVKj1MAzqn+tToNL9TKJ4L1TN+
8BWMl027hlvAUXwnT0EcPVV7vNCIA9zL5jmaHUZokfKCRG46Eo5yfDSefhZjARqoxTo1cGW3IY9q
2V6RZ3OTYFspDLRusF8JBNciaGdfjXFtFVIeVdK4T9MDbR5gFPZqbFOD1can+d6R9768FzYMoXjg
HHtli8yEM7J4Ag1dGaBDvO365RDf1O0Md0Z4HZYxwtOOGVJXFpOe+6FMrXtpq822VVyAFehBUUsX
fv9lCHzfc96/cYt52a1bfAw4zQ7SAjw0XkzXzEt7e8aI41zSFV4NzkkstUyr1/eJMhdjUkzd5wzJ
SPtAOsIj/vlq/AIfJ3mVhO7UpjPIg7SM+6maeNo2AwhTbYJw0YLRP0QZkm15mVvlV/V2ynSygkfH
2jq4sebGnB5LT633uKxvhA6LWHnrOGnDA5RMiB4l7nGGI9L0m6HHw3tvvthnTLoyBhuz2Yaxybv9
iTD/Mf/K/Kt4jABU0ferOz27fdf6jJa5YGWFI7EfCruUGtlIPOxFm1UNRNrSS1oyogzhSxR2Gp9T
ds3uAl9Mc6CY6K3LkB+6q8ZeN8PpnB+lNpjBFMjvx3d27PTHTDmIxub13lXmciAiHcfN8KqVx3EH
x1iuHBOnSfw7t8Oq286W0E0bItoNArLNC1YCbrKvSqshQlhZG0+LT9/xiL8mbuDwnaxoRygm73+I
byA4b2QcPfD0fpS3xLRycP6OsGHxHAGTTc/MvLA1Ns01HJpQdYTay8wPgWlxSmb3my2p+KIb7m9U
5zwU8ZdO4X3opsBIVF9GS2aGXRkE9zHwdJhCaas6ccnQLVWLJoafios9XFHcTN6Ro8nbqmeISAuf
29roU0F1ujuLXUm3ET0xu7ljCinSj87v6nLcJshcBAk759DihT7TUz2XnfIwICTsNgZTJOVcY8Qz
HrBBKfVF9tu+gAUqV+9sWt6wolgTyCf3mvtVbndj/Imkj+Hc4Mrw8xWLGZBUWaNk0UyMqUNLxdtL
yfIufTDwZdSD1oW4NbJAYCEWj06ah5DxqqWk7KCQS9mXGq+aZPoWM2lljB8xIgvo0znHGE4gF/EW
/t2rJXt6q1N1wXKrk6XUrSOgK6AkINScKE6142vseDehusjQsvM/WKM9ZVD0T87TJNtFQ0XC8B5b
on/yKHZypJG0oFCFZC7asq/YImH4MD07FeEK/DAhGAJrZ/znEY6NCxOWqkdWBhEDie48M/sdrcxw
MhTQ3DbZQrXvDJvjnimzVPn5J/T3CO9+hrGpLWr2lCmDH7FuEbuSf/PThgYxbpPsDWf212yRTcQu
A/woGD9a1jgzIogb1fqFKJ/o0dlcMXAzP/PhhadbvM/5jhUYPj/QEAqYWd50YxEBsKVT6WCmdspq
QfumWniOp5Uld/P00jH6uAmMJrWgHFxY3HgFteEquo3C7zNdYoAzwyn7BVcJzosXX5+yK4K2Kgsl
XXQtzaeVDEgoMtkl5EcQoP2GXgL6Ols2hZ9eJjdvPP3nKsjgAdUcZxouKYJVGAhblsq4HuNLc4eC
P7kpa67GfEUx3MJkMpe3e/RB49qQgdDm/WhV44EE9lu+VdAMaguiqDPbAFkDVu73Oaw9bEAx6jTZ
aK0+OT0liyNXT2wUve0M+M/piAj5rbka1/sXCOKTw6RHfuNm+mpUoS1+mJgw8mjT9A/wlXFiar1X
54HHsgH0y66Zl4lLLcECYGpvbLC7j94BwDnC42+K/rQKevmDq2JMVNALZGs7Q5odLjC1P9afNZom
kzqO14vPzRI9ErEeya5L7fKDT1q60hpj9IpKEUQ5pZdMe7rO4I6rH/VWulGZBX7IhU99ZP623UKK
/DQ9yDibr5uSjYQAGM2ueldvD72yahiMbqD5ujkmuGX5V/DfOL++/HCmbvpepeVkWQpfQ3sgEP0O
DaWZa51jtJsIiwfTno0uWEW3mJLGgfJDZr8VuB6V7t2t61UrWqT+kH3QUd6hYEDkiUNiAR/M7rOr
rP/o2nFWEPgNQRxCZ7Rs9a2ZBeQsSwYNKNkszYOVPWtuPJHIzyiIaFNe/l1A4xFdcsOiIqy1x/u5
rOMVDTEaBLM/tlBoIDIbLjRuSv78U3951Ao9sBBW2iTA34oWEg559/ilo++gnFWvGqSUJ5k5IRwj
ympqAirk+7ofbGQROeI6mk43VIHmPovIKYFaoXXq9pvPeky/lLV+7X5BIsUDb1p4eDRNUFVrQ0G4
czzC/eoQKuxf7ZqtQno6HbX5zKcIMYCvhZ937jeSPSrWUDhvfa8Cid1FzgZAO2ES8H2Uvw2EDoYN
kIQvKNI+WNnYjsFbfy7AoLI1xdL9NXqy9J7L9Mz1DWo9gQ2KcIpet8oIJNkRmg8FBqxpP8uFpn5V
jHxwBGXnI3mGhN0L8VsvN6S3JdZU+DNkS4f/FrM7zAsziCVsR3ep5gvGZK+ulVYuPIofwlYIl2ob
f/ycrNbTXT3HgmWSWBXULS9PiexR5MQO3dx8pGA6vyRYR5HPEk+IoyJLCvpH7I2hH160+5qXMyg2
q2M5QoM/PNvVlAU1LFtxo7arMg/IwdKrTeQ9m08jOSg5gdk4XFhPc2EQr8Qs5HnOm7VhuiI+I++l
1B7on4QgqTdfbbg0WhQuj0w50V+w7yWI4osrcTsk/yRPCvqt8DoQQBOJvtIuniU8B+ORvpcdXSZk
wjY5CJitCg/9aRPRM/ALXwqnYVTSrX+XXzJDZuREMr7ewGiRrWt8osnbnL1bHDcdmH3cBiUh37Uj
SdfwpHwLiT9mQa7a5CgJOzZqXK+xErofzTRohGx+vZNTIJOFBRe93mfmQr50nyqvbtDhtosIz0Ja
87e5lZrDoC4rmW43vuVTFE8IEOtgp501m7F14hUW28/kHI3YRhyy9gNrcPFHYU4ws8QjyJrw9jk3
6sgRacYFB+9tnJjJr2gTG6QNy2PW2czKTdgFBGl4w0DCHJ60j6RZZJXbqcHw2nRPL0uCl/ilxEt1
xlwYAL9HreQouzAlQ2ttwJsDUmfXumXHMDyqRENJTJlLqwKpeW5LedMDy2KhOa+TwHhdh2kQCnM7
Vy05Waaucnr9UUa+vmYGl4jGKDCJxY79bxWdce4LITTYudEt2guG8yGLiS4WdQrIG60sbf7J0B53
M2jEzyRGvu0qx7fopO4INP/04ZzL8if+6Hjyf5MHEscrTKT5O/1gfgwBLujS207fTps5chOUky4X
r0rCeQgqIDJrhcM5aWDcYoH4ws8ZrrspPgkX/kW/2wQNVdGBv5/99c9thIILD8gi2dSEmKBpNJe5
bpumxV/kWLMZJ2Ao7nGkbEUo/pVrsBeqG02YMy8QJFvkMEYqh1E5T/DA8eK9f+YjgpiHSotf2h0f
Gn0J4wiejou0j8pNVZ7ohsFWmnn6m368gZ7gEskBMSAvQPwk9dr+XFA3QAbWfVH6hM0R3z11o3e3
FOMhfSWXH0/pIQp/UEEy2HidnS+yRxxOVt3KFSRNfi14F9acdMAXVAeZg42Bn4VuV6g7UlsaHy2k
qsgK+0Ulr/Bk59dPlUNUPQPMp41B0AyT1WSS/BypjhPBi9nW0IaQA6oHGtMcpE/U3dJilrqtR0kY
USLD7SENQ7WGEAAN+RhVHiiEx2gW2T2nvZRySGCBiMq2UQlctrCBKfGK62V7lJ3Wk5ByhT55PpQ4
Pb5GdK7DL4OlqNsyKY41Fw4bLQ3BXVh2S4tC23bDfkTULyxHRLXDZ9HtKHiHYR62QKi/Uu/PkKFn
m6hG0PrNzkHKjkrWkmzz78cWFInqEvqr5pa6U5NgJ1rUL40VwQVodmSNmNVBefkqttUAgQp5O2G6
ai/9bmC/h0Utrcnq4ccIpquNxbO3tO/k5RjltXg7WLsbW1Ow25qSEgG5U4RunzLVdJQH5Q2qO6H6
orZKFnDie8SCa8nE1AKqNRP3SR1bL96oxMIPAUaj6ZVAEfWhiIn0oGlrrBgT0x6qQS9G1r3es+9y
0+T6xEYb0xtzHKZknc0+B5o2wsmjDZmABMSktAmb11/e+DrKwT463NVvaBpR7id/HZTpFLcXZEat
k12a0YcoMACjCVPDPjUK+CQ8GbRR77Ay6s6uIGBUNmYBJiZYsa9wganAjE9aGfAkESKbC24GjZAJ
Buknwq8I04pZDLQiw2YtKZh21YuMpK+pAH0BbiQ0896rOIxIS3pKOOUsJ+SLWoBRLATCp3sq6+9M
t8ImEG4GjsEMxHzzV5aJT4LQPkcYPJAN+GVcDIST45GjTn4wqpodkX9kF2pIxNVxigUBw/LBlt7u
mLlhclVUj5WUqVYt2oWxL2mfXwsu4eswfPC9aXSx6edIjbc0Nb03RbFtEgT3K2pdTqU/TpcZuotk
AXatKJO8Oap3HN1RRmaWR2dStL78I2h7Lj+3o6RhWUxIFzMiquuPnOL3Os6c54E+hTRGxNbhOB2T
L3MhiHjFeexshLAJlGdYUT0dgUpmJ0YuaUL5t1jZlAIkOAnKScecplzmA8gywqLWdOv+g+g6Sbv0
5raVPxP5Wpq4rreXgdZah74EJIDvLthG7SWR83pttNjO7rsnQiWYxE8L22CM9UvSBwijQKelOqz0
kHwUhh8F937mD6Ubnygg4npPjoNZO8RyAFcIBNAnN1GaghqGhDHJC7HdlD9hDxDtQmBJt8aOjEGH
1QNP964t404jWbTF3RxSn23fYUIMN0IsGntVKPF8JSkO5ycGxeWfJiEjPgjS6Q3NuXKK+0EhrKBZ
FEQeRJME6QXO+NyGNUvTlmEYDrsi/lRiNxu2d919qSRkQJhmwo8TMWTQOvGkAw53Lk/VeOCckv4j
6byWE9e2KPpFVKEsXlEWOdhgv6iw3UZIKKL89Wdsn+rTfW+7bRDSDmvPNcMnx+iI1Io6W054SM28
B+JXLGskbutybTyCPCMzw39VQYyuAx0Ox0YP/uFGOZCTVr5HJ+2zIhhTE83i2Xv78NjTexwAsEYU
mPOSxJXuV8MPsLnBrl0u3hWY9YgKSzfChwo2jLmkJFdFDjaCsKeIQ8cZggPw3KIryzEkove5sPV0
0wAGJ6tHR/dhNQ3Eca21/Ii3Qv1PvRD5eX79tIo9vM/Xr52+GsS5Cv00Nm4s9impT1a6ky/qhdzd
EVun6RfexQI5uCxqQ4RntFVTXP/6gJW7xvL0xnRYvfj6X/6uCamHme+xLUgC1xWBa/WcmSPh/vDJ
vxKIzfoO7JawAFjQiiEvr6aTkD3mV9ApIDhI14VP7P02/eL0PewXEIxRpF1Yb2IU54mT7coDLqsb
OqbJ5ZmuQYfRUXPUE/A8d+0haEkz3aNbWJCLZ1jyyKmXZrw/YXFHEpyNxg5EKSvs9Hc+B1unuEZv
gqa6xGtDenstbHPhyHMvu0BIAtyfb9HsdKb3vPIWbRkqQffNWQI7hmkBLuDUCF0oRe7JiZ63vh7p
XqqCi4QwcDFdh8R5hcjrAJs1WjAUQwcAZuUabe7ExWUIN6WAV3uAjvcu+6tU0tt/vOVPC0gMH56H
w9FlaMBP8AEZ6/Wz4/XSrUGSQSBrTDr7hdgv3aDqXhSbEuEXk7m1qlt6g9jDOYfDCMciNbI7aBrV
5II7gD7RkKY3bR64IO4g0AzgXOZiHACmTFcYQtFddVnQsRc565TeGHegfjiIl6RBO1n4C8AxR3hU
2G2JKHaQ7KH2GYm6uIboH6f9tvAFhkKlAC8GwQmY3wIrCwolbGBoNSJwMnwUdwPdV6ynGxg7dozf
MfAFzVx3Rk6p7JixqNXoZTD6OKvmB/Mo7fqc4gkCW0ENuiY46A2VRbdCEq+cFNByBPDJev47vzWy
NRf5MmH0xtBqmo8XUqZ285hsrlxTXHyFoVQhD2eA5BAE4Cp9s1uBjfBuxKveyOib/rE6c+aDN06L
gkqK7sjvOAluTDVHjyofWpZCBJ3lReoOmD1K8I28Dt7WEM5stq+WWfHN2ZTWiMD0iiPYxf0awdLq
wNTxxbJEyfTnOtxFGyRKbAEcWbPkgAtSvDgqHOK+5ofHlneOJRu8R4GvI9Hfx4K82xT6hjJr3okN
EB4DdRHa0fa14vOkmofy8+eeeTRkO93njqejxWYATWGhWT151VAeVsxl2m+v6TjDw0H3ecTTsJJv
+U4607GjLYE7BS0KAblILvMBMw9dDEwBMMHaw+/0jNSFrhVowKNkMnECPfH6gB/PUkynEU3Q6Jv9
DwYCk7oF9Kk+it2LGKQvVE3P0a2ZG6j4j88Xm4oTIfMAi07u/qjuVOUGsRDtj/GDk4L5lo/bXvqg
Vz8euRPl4j0x13n3YTy2PW3VxEZ1bqaHAr2s6sX4Cqo4OBHGsgNCe1AaUIt/K+PlqsYWfdUIOhmN
tZmnKujh2C7bpdSY3yoPKN88/41QHWez5R2WoD1LQBau/QD/gdCQCcMSlXkK0U7KKqeZxfasp/kZ
I2WpWZX2ILHT/QTq39x/pXRfatuEZGL1REnatES6MbyMBfMQKwE9VIazbh6iaJVhNhBRCe4yohtg
e5lL6hefwc+S9xk58KfiNYQe4XmdaHSD/ZgF+WWQDI03FUZ2htNwamuoXYrjXd9RkYwIOhbi4uWH
O0s92hsd/UbGy3RsTEfRrQY0GFzj3hFqrW1k8xynWzVqSQVdze5+KjBlrLvtF/B6GQIxA1bQqykQ
LfNVJf7XsljEw/kJ8qyelGQl1yILl5+nccwpA7w6se8MjxlqXqk/v0TcLfM4nhKLjSd+2pOGP0MJ
HWMdGy+7YVhVDYX5LZWO2vxa8aNGcXwyuqb4p7nj9kJwoPTVWO3rVKn+lIBl3YOhtdXCH8d3vdtP
wIHGPssOKV4C6Xs3cDSBPwsjm5QGCDIVx6KLSvowcTq45yu+NvM1bWs+D13sm/EdSJjTI6myhKls
qPjGiuAZj8GzwB4y25SKaz7cqPTLdEsH2dAuRrcb5FU7szCYaX/QL2BrtBGnnJ4uNu6nLLigrGn7
t2lSmbQ+vWilRc3hLXAWBCJMcOurVto95PksUo+zCq4FTbMbkm/6ZFAmJ9ISNBf/lbw93y8GGDJV
FJYMOdwU4EgYMPQJkCZ1/9Sjsng3YBwbL3x2kFqAYPEEmBfWnDo6wSCJCZOueL4qj3jYaL0PPJWY
NBL6Td77Zfchk+VwZErU07UodOt5P5l8jp4qxGWuKDiSrWYtGT6C7tQj7IZdTNRjJSri/VM9xbI7
wND4fLjPt/rxY+xrsDjAbUZWQzFhkj3CJMWFID2YxoFlkpc2q8sz/tf05+RTVnewBFmGUbvMzl3i
sPCAzXxF9HyCXnOlaKcJiisowrjvigMaWxrBCEoBC1/OPJwKsaPd3+Uj/L7HF/p4+m/VCvkiNjlo
BlGvHtT5Bh3pYtpWhIVv52/0UtvbHI5N5AjNOF4TCx+N3TleF3SLr6Qw0stoJcfgydVv2JzbRHUy
9+mD0Rr15s9wBjFlCvr660X2HG0QKr2am3N5tpvxsWthgdaGw6auTxv2goISJBcesPM8oGHEBsDJ
SD1g7BHDn0KiWyAVWRfl6lDpYYMg+oqNCJ5wnOY4EsvblGNH7Ii18rUe4GFBBs2Lt3wIR5Z8asdG
dhWUVY2N1AUbn2Kwc/ZwEQTsAZSOAJspvcqlFnOQR5HFii1vMvNAkRSrWxgZyghFxXrPId+x6hd0
l5fDzKeui2ZWkq44rsWGAzDPvlmxPxg4WXR7I/4o4VMg2IfSOVqL85Bs5xU5wbh0kQMdGCep9tlR
aCfLugv4qx5g3lCwPbYKZ1hcpbIA4mdEllK5LrvtwxAGJvF1kQcwZBL62tlf0WDzroi6qFz46PCr
RgfLFB55HPkcVR+Vx4eG6giVDhSFE6o4p/XvlEE0O8F6cfp4zXfwSFBYzz/N17aY4Dx6LLlR/16k
h7pYi+ZoZUeGDb9SKvymhM/njQOblJvSLIlpFt8k6JcykS/1F3Ven3mwueBmlZDpcT2cMC+wXqTl
TgHEhn7y2+gicxO1krRADEDIXcKZ62lXMwdyxqjh9LPU2/Vd9gYsZon8jULYqNDOuEvSue0DFapm
5g6UTQVW5iZ6N3KrX6jB4OzmslASdQQCzmkR3ldPHeyCNnynA9gQoue3ww7uByRX1TzVqryUvmFj
dkQ+v7BtQhrM4WZG5suRVr06P1P8UggjzWdvVtWSpFW8WopNe0dJZqBteN364fMu2vzwVdPTgpB6
HN/S02T48i8afjWm5ZzPnv9S1NbP9zL5p9Y88M+RlWq+iCi/j/w3ShSF9xIaDBB66eiVp7CyPyOI
PDLKFHrq7B0NDvIqXYY5QuYYpl/yDr8jE7jgnVHlazSHCpeTwWCs4zcGPHjCMHg0xfrHTsHAw3Bq
dVvnR2qyUvAJOM8BHNSxRZeUk9FTYS5htqbAYMIJTxMuggrbqK3SMv2YPzeDwTAGMsDXnKrOlx+w
/rrfRfAbAzCInzQ4MY3tfsgVrzZkt0b61sYfcw63i45N6bV+zRdWoVAXYQ56p+jaF/VFUJHYHsb4
Y+p4JG5MGrG2mWhnz/Lj/UkaoulE8lvPhsYGzsrb2vRHR/NAG1fVP5N0n1ZOCTnPdJ8UIY/KqXGm
c3N49KmHmAKsBB86Nn8TTwOYmYvEG8T3Ic3VWCfYKhGi9QEL71if0iIojDCJ/QHpRTX83PHJ+Rrv
EFS7zS9bfIbhPSFq/aaCCDyIV4cvn1omErzuF6oE+3yD39PQBwVRn8JhU/9sXp/Fn2vKM/t66Jua
xmIpWlR5vym0Hb06XkPh9Ffq1qtz6QRW2aZV3vjYubzCgq+kLDLrC3uVkaz6Fgdz6IHkapQ2UKH8
ZSQe94MzzEsNeuWW9AGXNesPnbmuy/UEScIIe40qCf8d6UhzFCHE6KnjOmoBdy/P4WD0h7tuIHuB
/nr/xegV0IkEGn36Nu5ETH+IcooYbgQ38IBSu4o+5iAX0yBEK8G4OCcDyO2qwIQFDSRLV2TzGQdE
FMhNsKUuU1cpB7qN3G3aKhKXV2HNMONZjFFOpbxR2JVeMUZ26G6J/Y5pHc67/VDRsAS3yvESaWcy
Aeuw2TWy0HuInfff1+uUTd8ZrzT2/9ThPSe3hp96LA4l27aogEIGPZxozgAZC24M69z4nEcfGiUd
GlVRUaUricZO03Ji9eOHv4h9WsSjvuGu/RndON1b9DXdFrj8eco/WgepEy3OTe8PD8xPSh9MtiSv
fbCiwk/d+7TW+o9BeJYXO3lBXJOlyK5Uuhi5YFLNjzR5GepffXYYYr8ofWABGUs9Mg4sebJPpATD
qFy4+teJJv3JmtMdvGUc06FKddB46VMX0vF5OPCq4CDLFynW1JujEd6RAcu+XWJIKfyiPkw6Tk4G
mZoAVJwqOw5pXraafik0BodGpTQISy4GHHxgbfdS0CwwGvLS1en+qCkAeH4lzJtx4hd0SBJmYBZw
Zk4429b7ORYZP2Mw790s35CORB3OvvdPxdZBZ1sCY7dBywE5cPKxQLIfszO1aOJQe7IqZG4L713O
DlLsj8uwe82WYQws8jumNwkzG2TDpj3Vb0r9JiHzup9YjsBUOnXbIxiTep/WpEJRm4Uy3Tl6JdCx
8hXdMhAiiB5Ef5NhC1u+IcCxxPiN9n7AIWOOjy05VHAr+289Z4XeJfWtptGLjIfZn9iNzkkEdExj
2u4bzg7JFirImEDQ4/DtD+zwsKFMymJo+lwJpt1Y6GmMYg6OxjZh36lTm/8ALoF1un/dBsCnLbDq
XaesPQWn57nsPA9KTwzh+1AeAVYnCrUiP8yetBfJH/XKA5COi52kX5wmDvRPB6yrxt6zxBq19J6f
sEzfXifxreLvIubgf/PsJx7h/S6z+eWK3+JlhJmn+DmAUb6SH55OZgOsPp3XCaDXgf7hahbkfEvm
d2ETEskPJc7/vxpPGLbL4Lu0NF/nScHyvFg/gnsgcszEnyl/E///EUxhLXITDE8LM+xsC/F7rfzZ
1mdBxS8Jy3MtlLGzX3i0SW+0N3FdOUpcg/iMqYvbKDCXUJoJtdr/BrhAe8J8tSYVhL0eqPxfg6TP
aSNvQlnxDngr3lIEAd7xX78jUMyu98DYTJ5EYJ5G2jP++dyQlCFXcrNI6ea1oUi6GAYw2XAL8TSr
uy2AGcWlD7+ax+Wu420W0KrD1x9zd0EwabbC1B/azuq1q9xqT0HIP2xlG+WPK7E179n/0o8Kw1Hg
SgeiR0WbuQ3AFLhF2LDwyQHjwyKgm0MmCHHnPn6F3JXJUV0ZF3lMTPAJe2yfAWV0Hwrr/mcQeRm2
Y/U6DxIYmdwgHHCD8lB7mPa6ix0MhuAZJPiWiZwJ5HgBIJMwdsCMl30HAzxhB9vz5/+jB2IcgQIV
xnKZC/pGJMO/sQojtksxFHgioPotDTO/3732JWCjI64XMMAd3qu96tJ3LgI2+TlPUfxOg4QcRh4+
Cb9Iov3WFdkLQMd7DmsWh4OQJhJyZdqnnuJVgbhdikOFy+OueRRjSBkS8OFExctpzpVsCOiUCXjs
XIUvMXpCMg/EcxtZXBkGDOYRF2IEWSwHjAphpE+PHWvoGMIFo2dCBcn/sonwGQE03ZEfZ7slIgyH
hVDMnhoeIzOgYpzDQOF5F4H+tDIiHTt017P3u9eRZ3gnkqAICAPRGGEZt2Ful0d13WJFXbvPgE6U
HqLy5plgyxeoF9LjvZxAC6Q7wsojECMWvf6hA6PNcP2mHCHbwcCsWvyJTUuANKf3yYZgneZguI48
HSU+XMVGWmHlCdiCWTW2/Si9TmQEcjuZpQxBHh7utxmxAwng8N+AQ8rBaoAdq49d7pH5jbyBu4RN
Cg4jcwcyM8OF415YMvaF7zeHBZwKRxi6+nXG0rD4y1Hgqx4ODuv29/4VIzv9ZKR9dsOyOqlr1gYH
QRXTWoQeiDWCpunfugHwwxoBb42JiR3q3/wSlndzMoAW0U0O+984IJOHrc+GBRLcEcjL/Jtwy0Md
iYUerEHE6bgWiaFueipgbhkYVyGtEF8df1Vc+XKU9SjUHRpODoJ6BIh+xzeIucE78ZtllBZhH1Jx
UJnyWFgace7G315YVY8+RCmuWawAQr1KwgnvnXMXxAtHXnOOvLnQyJWB/MvLupjvcWl1MH9HmaPj
t6VyMfet6pV/9zEPGhz/RPaL+Axog/5cA91FINZf1iwcqnKmr/4Lxluu6c+GXJz4fLwmKSjiFjy5
6Bz7F2EAM+dvzwDfWzV83TCzxbhND8WtML7/Xl/cCEaIGCMKVlMd2c54LdnzFNfEfLZBc1NsxT0S
94/ahkqDc7i46sgTJoUNPytuIiKA9RxbOCCU3d+ddx/H6lYybMXXxAsk/K/4KPSf/p4OqRiswa7G
t4vnIy5GBAPhwyhiZUSUmuk1fChMx3656jWfUhhK4HXI+Z7clehGBMnDizkxkypl4gckzA/nnyKY
ILopjETxC/U5C9iM72Bu4aGIqSItIFIyuSliAPHWfBVskZVixAbnz1JRzJaQ7oXI9RBJOuKFMGwX
KmZ+4cEiphkHINIMcElGc/U3yMXME/kG4hvEL+hLVPq0WCC8/AhHnnh9pwspkmMCYfKUrGPSjPA3
wsZoRiTJX6TU37st8AQRFw2ovxXOO/wLf2eoAUlwhS3z6++ao414NSE15hWoy328IcU1i1AZQBVu
hFBlZ3gC4aSEz07F6wmjpwo7KBEvJ1yRWPf5O1tXJkhbwklGiLJF+IpIJGO9hPksln40F/9/mbMZ
UxYCqUSkufg3yMgMf0zm/8Tc4uNyE5mGxo70Ex51CVees/XfoGXctLduDTqVWQ98PSOvWA62iSGI
GFQmQ6NmbNeBziOH+cCGwLDAgZJPd/+VP4EKcYdBZy7GAb0rkekT3XBt+anAn9BDcKOE/wx+VyLe
SFC/uXH/Pz4ehfbzJ1YnuES42vO0fsRdFneM18fX8yFaWtou+RsbYv6Lyxerivgwf3dcPLU/Gyoo
53P8PMWvhDWIgYWuN/x7rFDuQ+Gi9DeUvHGxB4q6/wJoYikEciJs+GF4L2j7eX+PbRSOq2LCEmGE
Du9v0QB8bdb6yJrBYhDcfZaRDhdSMY+Elanw3ZDDxU7c4hyPp/+vkutk62XGs883a2yNxcQj08yD
fXPsvQwqvYZbxtM9RwGOKsEjXLiGK2aoeBs5jPDuymwDqJMpwVAVn0ZYh85xPeUD0p5s/xYjPqp4
UzEIC6YCI4jnMYo3F2ueziMVrygeI44wFUucziKjCuU7OWNcFWd5rrvk/op9o0T9FrMuiUuFKLPF
nfbvM4n1vFzTHHvwJTnspNpJhpW0E75Wcw9/tL/JKSaNGAriz/o7xu3qyf1hIQyQbgaaC2n37yly
/Cy2ddCtUSTyFf5Pie0dJoSh+Pz3rfDdYaytgT5EypswzhKfTyT4yCEWqjgsMhLz9XQV1yi+F3I7
d4brhjDOUiiHhHaxjIjliApIAKRwQ7hzfFyeL19iePVh+a1ww6Lb3Iv+QcV0fkAS1iw/f99cBswT
cW13X2NqsNi6wvZn4Sq2+CxzR0yZudNv6eLt6ewcFRtXR6obYRhIBwi7PtxkxU3VuZliW0HBI+60
uJd/K59YL2a+/PkKDWF2xPhvMW5bsLaIuCOF1eLJQBAP785bCXsZfHSxfsnwoSH8mTcXc1YMvmY9
BTXOOY3//8at4RyUEh4t7Axe3iOETrd/7nDr8R/6flgpfuXlxKFXh5eAL2yDHuEphduADD22pwe0
B7TfOOZb5HhrM3ukgLF6lrIY9XXcWLmNCylyMUcvxDZdLUH/8lM7eDOSek7GbKUsXAnuxm6CHuWD
BEVzH9fOCtZ/hrDZUp0pkGIAs6AKFbstnKcijEa/0AShMnKfgJ4nWARUl7gCFE6K9+JHlGOXuH6B
YaSWDuHdrWf2fDgXn+h7q/64UK1pPTxsRIn9vxHc+60o3QAaB5bWToxFfo2T4jINu8iNJKxzCnZI
zhZr/G7Grfneg0Jb2DY9QFKXRmapIJjO/B2pK5KO5ocGwoPQFLxW4cjiFkkKPITGoL81+EkCzmpU
b+NN/9VQ8HdoqyLP5BtEby9/bV5bqb1K6IzQlqvPUG0xmB5W89zLBvtavCuQhbFouhlm8FQgleFI
A3S2RSZWS1usDXIaQ8v+zsAqI1pCS6QcGzWUrhq4VrfWrrg/g6cMb5H3WphCS1wC2U7W5nN0DArD
Kz9xP/BDelgcXxJ+ADMamSwLmCRGCIakDe1dM2UJZb1DsoWtg/Dbp/FiGxgIglXrnPPxFl4s8auT
vsf0glqrIHRZvMgIuMBEY84sTh3Om6+1JK/VyBnKc29NerRE4otr+VUz/MXS5opYBif7QQCVgyxX
93p9ld7aX+WbTASbqcwC5dFGH67dHfUHbpYFQX1CVcGfOCRL0EF1hMCtZ6hOuY7PUbGn8ZEQFgqW
S08N32pOYXdH9TrsFV9Hfqy+6iPQsjeTfzqOuvhMhZADugWZIOq1ywBU3QVuqcbN4DhXVF/59wzZ
NThVfIeeTMJtH2rnmg+Je1kF1YRl6unNGnJ1ByQLD5soMcFFWNjE5eJCqR1qtoBjO4DPgxzD9kAM
gmFVgZIPSpr6if+9gXoU1+96FTW/MAXYvI3IxxGVLbRsN23raj+lvsahuD0ogVAvYdGcMKEc3GuU
n0W8pyTBkE64JvbpVcIWhp4A9JgOk1wX+guN7vQwR87AG94/ho4mMtwsE8o6Hs4lZAwou3StJ7t8
fAPEafup3eCmVa9auh3L4gtiW2Q1EvYxphZK+bqTXLl1Y3IWNGIFqovWnYGbjdfOUMnUcLP+h57Y
A290SEAxalvITCea9JAOhNsOXRc8XFCijSUNnxvns2I9vTgeWvJjd4AeCTmN46uCrz/1DQqICfkH
L0UbMX1A27T7Zdc5+pFY4mYbWWVH7jSufhhW0+brKBZyPmBFFA7WQih7QYxLWB/gpEtqI3TE5C9j
+ASEzCGMY4bivxaGldKYAh03j/L0ZfNOXMOQi/Ipvv8Dwqm+2nbPbbxoRFVfwJjwuTEc0FdipeBi
Vx55ONGRpCPQWP4BCQfgLNUmzUZFHEtxxoEmIpGLPUstVvP97+EgRb+wEQgAHP8O7T6tZBifiR0d
tS4AlS3U3dPTPp5ekqx+aHn3lfcbv8EnOBxMchBAY+07DWOu7oBWaJE4i4ZsEF6Fd+W7Sj6wonLG
wywIzdtz8+Pr3T8SwxN9lcxmdnP/N5K5mlewZErrzufP+0NC2y1OIcU2zkKUbHjzKw86Zh3fgRih
wQWx65YGVhpPglQlNvSOTg56IJgqMV4PddKg5wxn1Vudgorl6iEd179Pb1G3TpuSJIR2p6jJ2NBN
vBwQM4H0dsDJMna/dYbto5JENDbfHy4nUbn/9zLgAJeUvhGcoDuJzuZ0nEMamKdnmAXxAcQ54uUe
gKKpTWs6qklNLAarYQXCnyi1fwB053AUIyVjuwrjQ559lemKLuztB8Su6U3v1azmF5Jy1MxLTyYk
Y9kH+dc8Qhlm4uxh0iNKHflL9Da3d1zHagoqH24MESsQdNOTxIcoObDDARGfBdptdXrXs83qpd74
NtaMvDjW/+5z9hMDgmxYxUsSgfj3fPnODfkRyG9D2BYcSzBkNteKt7uXwarY0TWXBLqYb04DZcqj
OcHhjZe/yeSNyxUQa/4moUhoqJNB1LtiWiYOwWQzix8/5M4K9jIZQUvA/wdyHJBX6lx9i9jivdpB
TNbosGMcQqZqb3fH9jIltom0EN+/q/4FiKn7NK/wBjAd2BNQAgwisgrR95gD9cMCjHGl4dg0HWii
6pzSL6s7XibPT8R3RjheaCQs7oQvodlpK0aVfZCGcwcuQwPE+Gw5BYyXFpIFAsyoRH/w1nB9ZR/k
T/bi2KcRRnxhPb9O08sKWyMEVc7Um0xXfNFioYTlOf2KnmV5DcgL6TmfEwbBVp/s+tJRHiLluHwj
McDLTtghpSzYyS2TlwqyRmk5QTSEheHNEc86r/XDhHmDku9KVxeGmrVSL6oa0JehLz0vHakN7iC6
m1TYwMDgzaY1WtNkKR5iNx6mjYTmM4TPbL78DsXGvhD8UQGhjgiil+VWR2sShfezzmrVbZW3eGkZ
Ok1kyAmHhF5NvJQ2GsPteI+Wz+UNfd6y6CAa+twLI8x+6rvbE5O1jOoNt5zNgaYRliZXcPs8s5Gn
hxUZnJENt5OQGT97WPRSQcJTwPygdem1u7CT2fGW5c34LBFevLW8ymyZa5tovci/e9Ie4IAh+Lbq
dwiwisf6nFhmAOEVQYOl/kyhfL3vc7D7gk63yp2xJWZLeyrsGtGWNTtgXhLgNSHh3x6tzs+vmLWe
NXAPUPitEEl/ZplJRtagpXxafEoTnjPPwYGIh2aDZwBpqgW+maHl0tb9PoEjgEkfRxdxr+vPVXlg
GUe77LyDtLorJGW0X2vrl7S5b2CJCZ9SGAU4deKwK9nkccAn7cNPnEvIThqovthZahsAbP6uK95D
JZ7BOHE0qjBiocdc00z14vEqfTDeIwvSimRtO7Zh53VmXuNYYKwTqnBSuUqb8VGAhb48hmNEh76x
ib9gpceW5IPZsaAd5OKt6ii1qJUUM9hciU0pkL8jIZkLdkOIGVezbuzdhgPG5D62sBKG7IOm80/s
lcVNhn1qrFMcVjllTn63CH/6AlH/4YC0HsqfsukhZ0bWQK9uWjdvK5pILFoiJfBH2bN8Y/ReQr+k
ZgGWjNcwoKXmvftsoHHFhNab+OEeKUeq2coXsTd8CFJNHDhmPwlyy1M7vg8x1imCCDTEYVe6zRvt
PNbOTtuKZhcnhlisWLycivM6liWr6YN3/wCmhRyTnohFs0fmyi5F0KBigbAM2Vgh8tVQZVALz6/t
wzbd1NZfRE2TdiyUqmDYwlkJbBf1JpZK1AwqtFmth41inGI8b4ibgxefYxrl5dqW1SgGj6IUopeB
48CyXoavoJKXg/XRfxtvceXpNrgts/9KV36X0YogAxxyCAxxI3yMtJYsAGRkrFRWGJrp4X34TRvU
vanilDL2zC02I8foe3CcUP3Onm42Wx7/mSSRcRakcPKk7b0440Nh8qDhgy37dbI1kvBlt/b0Ot7P
6+b3CdsCSdGvbAaTZcSWMvlU53R8sF2ho7JHTdaf+84aPp/1mq7C/BrhZeFmHxkFAXBW3AXFpVoJ
IT7Uqf2cpkECZR5jXaESodhA7gffn/hEFoRHL5o/ofwFd4AGIQzdQgpLiDRYUJ6Ta55vpi8ZycVb
bGlrvPPNg4HiiLAIZyJnxC5uCkhP7WKwYwgrtR6LFGmpVui4sW4SCUGsU6UFm1r7OMC4Fu7x5oF0
gUVAJc1h63K1rmH1OhqNpZztN/aJPijJWBP5e+SjIHOwsgqXeJggaK3hVOK9aI5Oc9WWmNebv1gV
YVUBxCEIqewScrb8gNsNCo6EQuRbsrCbWBSD0+Rc/6p4J08N0jI6qB9csMh4onRzaNQ///3ypuMq
/zeH4S+MMWIiYCBtEpz2wcZ8A1hDq6jZ/Dlfjct0Z0pfEAnEBJ6JDX0CWbKz88f6IwW+cWYwatY0
5p4OrUUn3kqW/6GbcEFYAJstK5wu41sAUBSy8SO0Fa/Zfhli5C/27W7GyoSnwbKAs8QpaT3BuuKM
HqZn2pf0bffIqWc6OXjdgSEgREfvp/ELMmuQntOgzB00D9p7wlGalg5mGYfyc0TmKrQPhlftX7sk
hEMHT7r5fLXLdt9BFCaXRVhS4k6NlOwH3u5esIWar3i/MHx8kfCv6ADkABMw7k/OenRK06CjU5Su
UaTOYDBOEFSg0V0HuzwPCx8yEZSKsJM5Livf+uE6YfVfNv7kmp+cEZh/Ns1nIrGfb+qqTYVCBiRZ
gF5kM9zymdvIyxyFZ//+8uKPxvSj9JJV74uIe7ZKpx3tlIwiGtmMh9HKhJkdvCr5E7vGxbDVDK+0
AUmOcDdRlYu42McX0kWUHt89uY2ZjR+OSoDaB+3c9gvThJ5yzhPhY4wmwhkMlDaBtINTr5SQXQrq
6C/ORdMHuUQ0k4ASrcEt3k2i7eI1ohNP/TZxRRuD+DIqlCPhcNEMPJmIHtyRlDC5JeNDekelnJSO
SRksW4/P/Es7ZOfHxzRZPKqKRuINDsA2UD7Z+e5OcjK++n+wkpSN5sxh7GNORFSNHozj1tBteDmt
EUhsfuR4QD/CDCt3EM2jmEPgNzf8YtoiKVHhC9+qj2pH6cAim0dHKcGSAp8x6ymtQgXixwJIZK3s
cc5gEa0/TXRP8Ak5GCTDi7UVxjq9oNlH7rXpmeqZUS9a/bEvKDDZQf5av9cUrz3nTBs6CiycuUr6
LnZE6LUvcFyycpkvzZNCs+Md0afQfsFrfDm9oAHb5eQI65+9lnsVHlGurr7fMUaR7G3IwfOHmwvt
Wxmdx7jVDmnsPNS1Im/ue+GqQUz2y++TY4PsR7GsCx98BF5oPPN74Y1PF/5kTNrdOboaITIY5qUB
FRp88Do/k3ezgunbkieEYgAaJ4duPM85E8frGK0MsSTxbtih6RYcNDyycFQCvai/C2e2KkTs2hUP
fWxdoX1g1ZdZq/ZmomBkR4mPcywhMNShQ5goOKsjo3aejNIqWPHVC+RjNBujzS0WLAIyr6DAq1sT
F0rYGXCP5kecmCB+x2HzDxLI85NzDlSrxR5/BsRMOLzqVkd8BaDWF0QKgh1z7D4mq10/PiDIg8wI
ijty/wp14sihkC/ClQ1irNdhR+yx/CMI9g01vlh8OPBgPH2ktQAMtE6PUU03bnHCyD3Twk6n6gM/
wVitSkJVO5jyjtcoWcuJvfn5W2KV3YINRUF9hUzNh/jJx4g/O/qOrn7IAPI8kOxJBM40LtyPf/fT
L6srOoQzOgpyHbEYjRYniJMZDwhjUEoIhdoO/5O55LHE4ziU7IfAEB1YH2N2BAeyzYwzA1Y68xsF
J3MnnKFQZtoofoz8h0jBpb5rCWLZI5XKWHmnZQGj01Lt1s19PcipDTl1XdTzccJNE/LhYymK/2X8
2ytLsM3oB2Ea/6nYc2L83yNpmoicAy46KkcO4xRnKW5k9dO+BxyPJSSL0ZewHjXtebyamfvrK/7s
pYvZnuC59z3Slg0uI7CN6jFsFmvYNZChZB+ZGGCOhQAQldKZGooMLrt+ZznQqR10enVXDSPMFBqf
L0qSVtoXuHbBw6OG8ObDHo9C50SwdL9S7df380vFqDZx8tadn0pnOFSt0OP160ixhp5SIzbsqLIV
zmPVb3wkfwdjxmV8M6W1hMQAeKW3nhyRdWceFNd57fd2hc99+4F2k4bPP2Ca1i79Ql9XqYMw+U7m
E2QK/ZTUGDKbCibcyUVCVzZ4871hURWXfqRs5T6UTBcv6yLbsWBF687fGzTP0x81Wk4WPBgkXSW7
NcQIyiNlMyAzAeV1sZXZw7Zvg+ybD+xyNjBtmXLDxYDYBut1cp1m/8N+XKHD+tPyYX3M3faHAzML
kQ6sEmBBC4Xuj/GAwOATIMDkIE9ZymkOlqQDwMa/Br2rjUun2vWrxlOAj3bDJj6MULVY13WXGSUW
LdXqYOvuG8t/ncQBiK3fMVemIEc7skpR7SL3glYJ+wJDox9dnKabf9iN9JUzLu/uuDwAEapLidiL
C3HBzrAZPMl5BeTSIKEQ0t1lit477DZleKqHQOIYfhkwLvfyz6wKF8TXUJWzdpA0TDvP/sV2ZM+J
zXQIC2YcXXCKgTaFqgzftmb1S7fsbJOk0Ifk8BCXXp1IqHVyr+dNL8RD4jfhs/Jh+fHv6fVQ8alV
9w8N/p+dgNBvHhzNUs8UcRI2divJAT705UHVAHXWIoT3rXmrrfQ7wdXP+829ZIMfBK/38uM3pBCI
Xwl4tyjGoDjgHifDvfaq80P/KfbsCvCYvnLvhSUR7InV/Zq1Pkc8Xk92FKzhhQ1oe3mkOw4Fdxdp
A6kNF+SvrGSFm/Q+pFFV3UXHX5iN0BZUG7HTh4YdkgWyjpvfIYN/cikgpZIz+InnDrFF5CIswoXN
aadQ/yPqvJaUR5Io/EJLBN7cVskLBJJAmBsCNUZ4jwRPv1/CzO7ob7oHBMhUZWWePHly5N2pveSk
mNZVi/qLxpQYJTzNcJUhCMSt6VqKXi0wKtoFI5qAKMmJJH1jjcjxpQ8N7eJ5oGZ1YV1QDETN3Syn
bQ7E3JOHZa0erNbRy4QL0YEFqO8pl/QNO8UCb43PF+9WmNcYxA9YdR5sLUpo3ypG94JydOpsSKl4
0IJTGAvsgigANHY6TV0odcuIDTBM+vEHJZz1mztPVnU/htu+fBNnWucxNR3M8cMImA/CgzpzKX0q
dfYxQenWWu9sVv5ydKYjd4f6IZvidcqX9RlFyXyI9lsDoNDF2SEzTQ3bBv6ebeHcmyQEgRuAwig0
qGjqfrcWSwB5UVEz3OJsAhrjyh1WfCFnRlM+fd1rgx5DZMXQmQwy9BD2NkMJ3woM8c28zMyq00GZ
nJobGDN3Bw322pCgZUetv0NFEeDSjnLLHp93fDsV6oszmg0Pq70d/g9NBKynVyYZDAB1sg9SSpeN
gItn0NsoboIJ9jYgJhn3wTMuwQ027j6dQ5zPH+ow3iH7uxnG3URnFHGx5tG/vAdvbGKfy0aldNOh
959gWhCzjnQvBJAXXaoNeqDWK2AQUmx+7bUncIxqZpv1o/m2PqP/bMp5p9O+ZS/MedPo6JZu89g2
ELnXEIBZmn4/W41G6/cVMjj64ePQoqy/7V3GJRYMXTL39h6+Ub0w0JT3EaAOoOGn0oZGmAXM6o4o
bxIegetBzqH3XFe2bQIcZRZWQfvQp/miw9+jC1znbvyNX4Uf8wyZX4YQqjYkdkw8OrY3W8WSxw8Z
yd+PZCV/W9FFdDX47SF7ze0ttXC2/Fkhm1ixCuMcvLqFcQzOQYHUXdsrDOkfSsdMHtGyU/LboqqA
P1oKR9+4GZU+Che9nBCPmJTPfCdC+fqmUC/uk/+Rz5fceb7YOHwh3TuTc1SzHsOyifCxWdfNhDiP
/FtdAwaRVUQF2kIanMcd2wHKATAXCLhalcxVJaUlhiaLa1B/p1myWS4A+MjQ3dWs3/aAFVTFIFCF
z8BlsHKu4a1LHEIs80LCSGenMOeG4HWhWPTxCpeKSXqU3A/2FmV4D9orQC9JvXO0uxhH6WZRc2rp
p2HTkROYXOOCcJ8LVnt4pIyBMdWk+gHjjeAAjl99XHaaadXfG4DSGp0fhd/Dzw210oMNPA5tHQap
ZmXlfW/3oTGV0JggvMWoYSIo0ZoKTVLAfKAq60eAFMYl7bZZSC/JblG81dtCddt6GuPB6oUYCtRE
3WEbrNCz4VpRUaclQUvnRe7o3KNXqZYf0kF+3mvQbXBvtnySuSR0mzyfNqy7SvGCzE0IBDYipTu6
xOfwhOj9K6YZiHRptvp7Mx32EWmynuFW9fmrn+m0/4JdJLQ4yYlfIxmHkpye2/Lsx6D+0ajz5dJD
kUJV7jFYm4IA8b1tH7Varf7GfzKb6ECtUTjQK0SX9IbLzHzmch85I3lhzxRcHdQADIOtqTh1uQ8F
N192I+fCUJD7Qz9oldbNFOdAgcOwPRG9/23A38iiy1CWoZ2bFJMbPxbHi45+ly6tAb5DHYIx+5G5
9oktKT9EJsuQ0U67OxPNfMb6bw7IPJAmeA/j8/eyZMpeTbAseoRDFpxQB0yDP9GBRzBNIwSuCZj0
wW1/WVtzO2fi/ebrw4X6tsDmR5cB5bLRaXBjfhwGPSF0vVDtfXXlr5t7DB4QNmhsDCNC6DDzXrvX
6Ld5bPdqkDJq/cdffVafnSbQGqoOPn85BD2nbJoC4RqNfhJs/80t/QlZoqzviZDx5FqICfjZBvDk
WuEjXQhcRHPLOVagbZ+Gcqkmb+2fVS+96xQdE7XxG1a/n6b08Fll3FmSoVznYc0ZDu+675L8+d7W
gxpTLG90CZG5c9Tp4TO2CScvGFuKy9SCZRbd2SaI1m8T2mfVaEJlLdlzSKqH4G20vM66ZLe8l8ka
NSzMWyJur2xVmJJ16wBJ9G3gwVkVmrUX7FXI4PGu4S1u+bd+9ifkiZpxMnaWDCmUadAtOKRIJLjE
ABjptluf/ow1jz0E6ZUrAwt3lC3FANqgg/Roc0kVvb0q9KeOI9yhsk2pOkSVZvg02yFhAs1YYbVg
I+EYmdmgMGRDpg+LjH4o6Xyx11v/GNGEpAF1EMX5RTaamw0jowL/TUufXbcR0/06qdJeYrOArANy
/arpfcJXE4Zd4ArD+detfjZ4JscIsKMTbxbkK8Lnmuq5Lk+xzqLvjoEto/esd5PL5OklAGzNYINs
tA+eUg8cGmX7VVrE6NcWeWAjQT+UfsS2WHPS3p/49nTeF5uO3Re6GnTMFvTPtkb8EqoCnB4k7xFj
OeC1wYMANxW1nRy/2PlQKSqS/1Wo16jFjEm4g4BEZfRf1Hu5hfzjHjs0K6ABJG8wzvaufx2VIaRo
2kgdQSQOfrUNFEIy20B9JSic7cGq34zLwSMMov/FBHRhi+FL7sM3Yu4vlTEYl8hU7ae3pqok7ckp
Csrct2ET/AAdUhPMYAvNPTeyklmuaYTMqdKj3TzJJZIhG07D4o9KS1+BZwBpyCMwXhhGQHKDX7Ob
FdpMrSADVYnqw1qUPZPaBVExo/3XsOUvC40T3BTdZMYb6dG5sgi98Iv03ufAaAh8VI2oIgJVOQ74
soREzaDZLcd0xaHTUae3PSv2120CyuVhDexAXx8aFu31FQ1fhJmQbSy6pbKOXtRWIZ2AYA0ixzi/
4DseoV8Z9Vmi4N4DtvyLFaZpEPbmm2UFWgc+YhlfpOpWIu5RrkpmhqoQR4hoxZWyBdbT2nhOFNan
nA1RfmGGgCCQL0mgv9Um8ASRc6YNClyXRSnlLl9tNFqMRlRdtrlPf+fJfXKe1OP7XzZGBo9xtqwu
T+l7Oh8+xhldrIp0uA9b40v/FldHzRVlhlCHoB1VF7vJHmajcw8gUpHECW5DeFTwxqqaK2yJQ3IZ
MrRZT7YO7Xi2WhaYY4CBXh/cBmSMfsU9wvYa0r4W/tv5qjNYG4o25hNavEAtOy+oSMTxLtcJUnp7
sF+kauiM2F6BsZduZosRANqLfaukH7LaFZ0zd7L+cVaFq3caMEeTWpXEWK9+RuKaxjCkNukK1rGg
RW1n+xVX+IknTonz7Pk3xwmAP4KU1WZRfdhXGD7E5pneU1ZfQkwSLU89vxvvlv0o2/cCVpGx5xZe
NFospSS7Q010qiVmjD+nKkfk1xlRajcnO45ypD5Bxalb5b9yB8k11BkQMqCuipIaK+/Y886oQ2HE
yW6VBtda97QoHWEoUHxoFXRlxNsERICmvX5PaJ8xJD+KBtuK6QsKTxFrhsOOVF5eMrYtf3OSPgR/
RzCW7XGV0wNjj1R7R8zQYfpkpu4VPcz0xb9IRtXFjBqou7pV+qztuw9zS9EYCQmztGqNbmBiNKWo
qSGC2LA5USGBFB1WaUqagcW9Q6zbProhbIsg8z24LC8DiG0TOIY0HSYQrEjCCkIyEhuomBoUNfOG
yh+A9ZvS2uFnsj/ZjUlu1+hMtyWV2QrRGDNRmn529DN6DHO6Sezd0uSyxCXBv5fGEi/o33O6lR3I
n5tztwohAlcMmCCHpvmc8dd7RGoVP6cOG6y+eEYtv5PekdSlsLiL+DmSLiB7BEKFi8RtNb1cQL3j
lvRybNGSE6WvHpJaVK5Sg1WQN3uB++uqjzgeykXotRewzcj7DjLESoHgKZnFs4ChQTaW4r01EAWs
e9zI0vACtU0dkwveAzaZLs3UVi5KXgfIGGVRYo+GQZaaTD4irW2/nOZxiyFODgMwx9zSAnmyHVI2
3QW0BjKtrc5x5woDDwUs9NHJ2GXhZ0Ugj0m9I2UIw4BPQiqFf+E+rfYeE1RTaBxMGTeXHVFsVDR0
swdqesQ5qvZQikWFFI2TzXo/l54rD5r1AjkBEBHmQ85owBMxsSJ07ablA4Y1533lTJ+T1oB6xwfV
2Af7s7xn+kVJQAbES6vnckitP7wuaowJg3DX/uAEU55bnhUVySQ9M+tDFm5G3ok6aOSOC0TR/6DT
MfPrtLoMmgjqSbUAFRHrMrLNqjHZ+rf4jT4P2biCOl8wXoVi+p1VgGEEepeZcPlpG8cnzN7IR5Ir
RNwNt40bwnMn3Ok6lhxRV2J00lNX80Ac6dHrHVHsM7InT6M2hzI5rV8WZ2rEGkHLp3VRdI/yACGq
2X3F+C/GFJYuthGOWP9IuIEQcq8SlfsVb5egDDXYerUWNYj60cUAYw9pHvKmHVrypg8gc5GS2bcY
z3cA7+02vVARvtwQsk9pEnKjZwWDAgoCGaUunUGOBs7efdGw6ghzc2Ghko6O3s6qM03v0+e0QbJH
9BNpxPgYQLs7RrQOhN7Zb8K+MOce5Du6pnzw68ojFDM1BXQx6WcqDEp97NSAtQJDuTvpvfmMaDSF
7zXee/QKXG1Nsvq4Zjdd7dVniItRqXylpOM2eJTj+8nL8gCSqFsG5rSPtdwyX6bJepMgB5XUJ/MJ
6nXy2VaVuu65ugVnWjtQgANGJ1WBij/Ow10ExHO38gmiYoj1GPgPA4B7e7+18G7WyJ6zslnPJnLC
0Y37vx6xI2js278QtAadVXsMSn2ifg/NUf1padJ5IY3K3BaaWc4rvAVFchs1x2S+rwQc4ypu4/JJ
uoJZgjdfVeflZnIJQbJfq5IxT9tghqPnzqIG9hm3EnJ62+EpmQMhKyw+OkpeMSGnwDhGsoz7tnoJ
jknlI4rnc1Lq5OxHtdGVF6lWIEhilb6IPDKQCdS4RmE3bxAVVDHNVnm34R0WTyrrsfYwJ0mufHWG
q40ZaNdrVYMugXhp2+Badc4kE6ptqDBIwyFUBjvl8iEMRh/bPeHxl6VxZqswOSHy2diF1qqxYlEh
y4OEKMlqoOzS23zSvBvYk8FwEArRh79bBoTWAjh88v4D+yVpta8qk5QNRoyU9rvl8F3C78FRBP2l
V0+V1kEmEH7j7ENlQjWEstp3CmXu8+21JEANZhH2HbHgSdVR6zrMJE0ieBMinWiMqbgFAQHyxVG3
FnMCQMYfxyQ9rsh2UZQsh9GMW7ParIRCLJd+ze/3oGW2Rh2InkiwqL+51TGpRu+TaIjK02xMk5Ii
op69oc6TGrnDs4IzQ1P3gMVyM2Uamt2KuZl2MJ1bfHQALbrJblNRA2SyMaRQ64PqQfqZ9CKJB4qe
CUdraCNKKgRAOKewf/UKy91T0KnTXoemSIr2oEGW4jfkhMi4wgBu6WncJOkx/HBzKeAdoTAzgq5B
0z/SetJGQN3TfHwB70Wk6oJfP4OoRd7utWqOqfPE3Qxro7ZPOfPqjJGjehisnlJkUQnLISnQ0yfZ
r5FeoAuNibBTbYrsyGPapO3vUw78QYkdckEkRWoOFD8hW/YwgRhCOAeHyXz0uLp1G0btnBZ2uqCR
NVYXpjt6pZQhYyDqdr6e4fbMYC9C3R6T8iIvj6g3tdrnrcWQBvhiAHcbdLGkizYdHRQFcVDN0saS
1i39Snw2kUsGHEzI8kNCpodQcTfpBVTNSEGRO+53GMyaeZShQQa1etHpv9d1hmKCNEk5yYAajrNX
ul81ufhRK8LtoPuetLLMTRrjHGBv+2/4fmiDjlkGrqtbSqTCIqw66W1ao1NYZsErJyF0t69ea1wg
5cznniMCZjgMU9Ag5zy7jvYhHfSc2lFtVrjSN1wP1KNo2YvjYUl5B2UePcRk42gf7uDfbz2+paCn
6z6sjXE6CJBqKRTkUkRXhMlmQRbapjHZ+O3ARX7HpDiQ4Eoh+JBogOKZNQzS4DAN0JGB6bFh9EbX
lBTdO2WE/fTKMfAsfp1J9aPhoYdgXtmAagTo8R9ie1TBcOc3JWr8dfWi8as+ZEZ5DxeZS0nXpeuC
falZAMiCYwYR/GNdsUBzYgW9cW60/7bpezSkkI7wsAqSZzysJrwNKbxo3VyWYaJeABDK44ihclK+
6E3SJ4I6rMp0bm7TU8ukTTVN5yHSFRDivPLdAarlK6z6sgWTDho50JD9d0pqNuHPvst0LoFp38zz
33OKNmF7ePMkl0OT5A2kjLZxHFQWxcfEFyrsgvrE0nq/fN2t+eQQUNa7sbdztVvspNOU2wCvZHXM
jPfwfDdOgBxr5uLBb8efIEd7C+3Kft5yrpkBExEdUTIKSJmRp8VJap4NKpXLKa4R+V7AdtLizI7H
9EU/d5yBuXWhHZluHWBBI0yksuVu+cannrJC7ptWNUkpL4j4n3ld7f08oZKF4d16qmaId0tqA6Gz
ffTBw1lTsVLCR6QdH1VTEFZWTx9TiAROQ1piY2D26XkMoYGWEbgmuEe8qxPXgybMfHG3dtitYQNJ
Q5I6vWJVd9BKSI7DqvHs0pjgSUCMvSTlSm6yXEVIz9mK+LWug9AMEN87I/ZFJwQaNOgq+RPCD4Tw
W8LMaVBATEqY+hBi+eFnsEnxxLbrJzg+HHPqx4a3wWlj4BvRPiogHO2V0iKe2/ukQ4vv2uCcdpai
rieN13c9RgSnCPTOY9mGFPRc47WcKUMPNv7eaRG/+fXRY5D33jgkBj7bu9dc4TqFNN7u0sAkPsMl
JmWCjeKajA+jzvKJENh0A0sO1guEGipTthRncHW4oNcxiLvVdDK/E768zqgyK7xSD0llMiMMdfDJ
GWYf9nu/jBc1fYWQiZ09Pkbm0MrWwJa7jHan2r0PHqK7e47x/4N395S8oA88BU6ASPlY1CflCStd
XaYx8/QP1iJUTySmJbWKMDNXPW5O8wkEBpZTIIpbj5UQtfn2xYD5iBwwxj2nlR8sXyHUnVZPNNz+
aisGIiMfYi05Z54n7zgiaYPU+41qI2LeY9S0ycQD2zF7L3CTMjrlaozAe42sBPKFx4QqciJ7Tnj9
mdR7GxJI3ksixFdyhsZv5GURMwEdIsHGoMbFQ6jTfoMRk9cwCoS4NOl9nPqS85rc1wwG1PWqtMys
KuwXijldAoIhne33tGjp1ob4KscFfWfiT78+a4YgVCk6UJXJhWW3QvJaT5g/uDr0h/3E81GunLUf
+lStTG7GUfmel6mnCv1lcgZrBm8WSHjYLyn+HnLJjK1Z84cbFeFWqiGqYGB1Vz2Ezmha7DFkZ1pp
ASY1ALtT6L4mKN6wUNFZR7xNtqPN24fuRrnyJBEAXD8XbETQ/Siyo1W0yowoWq22dmQPBpgk274a
KoqiwSCy/+zpip0+ARC8XdJYrChyOZrhVkUlM+Jj5RiGQ443TaW3cEVFhQJABwXsz+Q80/4s7Q9n
MxqoqdlMlLVIwajJpG5PZr2JIIhVMEReAF8we5J3+VgzXuETZ72OkppNARkhOhlvoGX2QGkC1Kkj
72HQb8mDeLIfmC3k0z7PCih1Vf276teMS59vQrVLTXwj8SERBaTfDqODJj7zY0QhIX0vn+j775W/
57AExp7UVJJrP9fhxgjXCdKx1OJc3Nmk17Th9E1y3VDcsJbye0d51Zj0Ji9DUkWtuInYAftgsm4G
63i/YlHuaBIdyB2Vw5QzvJHyQoaYc+e33eyxJnCMxHMhV+WoJgn0EnaVjJicF8gRj4UxK+tZLzfl
3CXjIL/P/FS92SytU4DV+Z019wboAHyaGy5DKU3lCYbDzhqmKW4go0K4HB+fgdJ0I26tyz9GB8/x
Gm+MbEk7kI3iXcM+D26h/uSJl3O2C9+VESPwmVzYu5lwJSYttXM58RpHnxATq8lTcx3DZcsIkTXs
UdU7ptmH4tS40n7ibyFNQvz+nh6lgnrC5U/8mzUJQ4dJe9Fxxs3ZqVFNj87GIkAAO1ju1E2NguCi
vGDEEm6MSD457Lg+6XVmvqEaOpni/2PfX4a5orJEPs1bk1gOfVK+fCB1LDVKrnNqVZdN4OiL0TR9
0F4Oq2pTqMcZPDmQ0OctTuL7iHW6lThzyWIXf/NZFVGLuwNu4IQGTECDsp6DXvNdThiSrteIKkcE
WiYSWF/0n5RAF9os3F0D1uX4bkzHUzrfGrCOzSZ7ZNFJBSBGbLZkC6Zj827kVnfwN0D+w7a32h6M
V5IbWg06pGEJuPRL86JNTgk6i7H9JsVs+6GYnPxrwrQf8F+06TXhv1D2b/DGv6ij7fG4S4FAFya1
Gk/pOaZ4Yoojpbo8zxEkHNmUQ6h5Oy4xHS5nu0X3ZXYhJZnyPHtNu4U2x2PFqcgZTtu876ICb4GO
nZ4GVMQZ32wHhH8+YkQjI2OU+V7Lvg/brEv7IVkSkz35pGDKB4/Hq7E5mk67XdPkRl9Ul0RK96YC
zMyqzvfSMlGf3XGFo5wW2q7zKgiE3e1OzbkyA35xukHAMa1W3QCQQL50wSghfH4jD0Pqgu5amVlW
4ZqUogwOJInwXkwZLx1jvd4acEXWvBjCL1Og5NY6jvFCWMVDP6QYYJThO+dquVyG7G0B8vg7stgU
QDJmGOuhAc1Ew+HXjrcMj6RoLSax/J4VlsyPSfLUvjyTAKAGZ3Onw2XIMTDI10683plrenwxdjf9
oBvoDL0hUUXy/fWIkb2OvXW8dtahIUP5pOMYCjCkAyekcflx54D9mB0MFz9iKajusfyn+dY97KGY
nWHKY4sdJj1ssFjb2QzrQS6TJj0Wxvvew4PAQGAnUn4wGBhqFn/FJ3AeD4NZje4yM0Q28sXy7PeF
XGP9/LZOOLm3ThKSL1eTs9xpZh+EihzvQHLDN+Yy8Q9xEmy+5Zzzb0G0WLLqYWghGkrKkI/gQj1J
PLbki2ccLk8ZnJZkuV9dSbSKuZNkpBjRGbE3mcXvKvCvjeQs4QlgSVvfR6JODqStlwncIwOtaOp+
2nx1W/vZDDzE8xgMRJkcp1x9LjQYgrE4OAsGLQGxXgQLyBLTbubULZCbskGM4re8DzIlBbTvGOBH
yd3hvcQzCopT6GejDWDoWfGdTwU/OYy9OFwmPnlS2ZYJFdnwvJZ37iivhixD4XIJaS9YhoAgTdiN
tQe940MuLf9YbbgBL8nJLuZeXVbKuY3JJ9E2O0ayzAE6gXnNKFf5Lglbp6R6Ja4NOwhDgEbGinua
Qmlh4Zg93O/NhZAuyyepTm6lXE75wYTznZhJn3WSGyu3WRbEmvJZ7Way8EwKqwfjR56XV2eQqFmW
Ns47IYMKZAYIKUlvkuEfg6WHhWfosppEg+jrglSUNeyQGZQDEhLDhoOtcChyv9+aVRReOdOmPyMs
kFNPWCdkWejN+CoZ3UkInqsWTPIYR4oqW59nbBjCehkmTbPmJpBeLX/JpeeSmphl7LEuDaVCc7nO
FbM8M7lZdE5G2ms0GlVVsIGhUDP5yCvFe2SzY2CF18gjXgCfbjEOvG3DxO/du3SO5REDiI0a/JHU
n04r+qO7GNJuEARikxB8M7B9ntnwptjEwgwWAVYpWADwiW2KQ71YBDHaDMwNDoTCUhhZmKHlEm2+
QQPdjxZa201zmZQsZlYTuhzrFato29zZoBkqHnmcNEPV8xh9Mu7idQnNNeXEC75FQkKlqbkybyHE
QOwgOjreC3tCEILp23kAbCnz0kGG6PvMHrk1gGCuQKxH03GAGh5sDfYUS3qlYVYtoYgWWv5itODU
phCWWc9uSMlB7UfDZQHr89yXVwqT1QQchPytQQdAqBv0+aVBD0tDsz+mEKwTAhMZNA0h331J2mfK
w04c24PyDojvyNnKhQD3VkvmLoT1N/3dIHPNbrAS6O7DdnKZDHR7YiAKFQc4l8T+BbIB/YhtBDPJ
4xcGfTERUBC1jLt5N2ltCWEBNWfrbJ4xAKHYANm44ND14KMSgSCowx/o08sxdL4v0tmF3zsuOUAo
iWjZNgHUBmRR6Dbx9RNkj7m5sUqG2BHZhMRJlRk/LAniHqHUqlBDlPn1gSX0I4xwlF1JAf58tibc
I3GEhZgB5cIT8y26EKBLfCcV+pYYL/lkeZRPJlTjg3svozf5OlvMkYmc74+6Qa8uLpWUust8KutN
VF+3/FKKaqn5AMAF/cG1+3GNcOILtQK2cY72CpKNE5Xw/HjurAuHPftN5pBLZ65elWZpRA2RkE+2
uPL9ssYW/By4yUSuMxahTigsZkQsFzmELgUpNnPya8nqtjxL2p8VwgVns6CdxO2zmVFhxL6cXpgk
YcKsx7ZgnGQBY7XCEjEBQlaDFL1elqk+2QKuhGydrjxiR3HIaPMpQ4dqsmXL9XHpQvHI5jDYD6O1
w1z34tiJHWkqXNh5Wo3qwZppIwYFB2Q8DRZYg4XHNLYXnrdTHoVXwWJ6dsX1WYyn07maftA36OVk
GO9nYwfuBmWjFN+XN4LJUkBNE2WJBj6PErE22S421FUSYxtKmWWd2XaqTqXYmNSwqTFkePywr9NH
O1k1boSgnJ5MHhNq8FzhW0XQoVWFSUT5AV5WMJKAEfd2tPjoK1wT8cGYeRecyQfbDd9xDn/Duhsv
fTNRjwPj61L29GWCCL1IWCElyFPwiQ0CSYmRhrQBUv1Zg4sqcUsK2YWIMbo4Nk7mhxtN+ayKBm21
CAYS70GhlLd9Y4rheDqOMoPoAA4gUOHeBlnyqVswCkIF+TJ55G+F5ChfTEdD4cmIIeX06+rvDlsC
9qfaor73MAv9hNFC0YHRCbfDSwIb7EHWJLewJpPcepCjAoiL2/HvVG+ccE0oBTAaDFKiuMefAHTF
elx0/YGbLBvlpl8O2x7699amA8R0M9qMSib9tIS3ODf2I3plmnJspe/FgRKTcX3aUzIWMvC/h0+M
dFB/F1MuK7VOd4OetXinZJi78PcVac8TrC3jj/h5PP5j14dqmIO6+4fHyj/MJCwhoVaisfq9EhmP
GUQKmWhw/3r0fYERdiX99GX8Mcdy/DI8M/voyXyTHyhf/Mv00yZlBwYMMZXHTE8IDHHaSHgSBLJB
G5AlmMlT/RK9fvGzeEmzPqCC1bsYzDDZvu4VGDKxecsqXFZm+Rahkck3iu/AF8pKLZyeO9Jl+BH4
E1WcDdyHtj2bMRzEmlCkx6FaFGB83w09TecjenUCS5y+hCShxAkp7i4Ihv07H9jBFhQFizPhLIDH
eF7OR9h6Qu0Uj2/WwiURc5By7rSC0vNQYl45Q9m+juoLn/GDa0ufZNzarfOMGlbWnxtjRGLGzenD
q83q8Q0Be10Lr5Nm/93P0opddm8bqZsoLdrD5pBd9b4LZhaiCQh7PihwvuWfAAT8lrAhY14z+cCu
vts6Ho3i0XodrkNy0ayY8GAc4UPKkr41Lj2JD2VV42+e/W3xUdZqmk7yvDzyP4SxJFq1rNeUsDqC
SbDUfqMYFnPWYfKDvC6etATEYGzf3/Js2wdbsmR5rnaFZQkD09j35ZvgZn5X/JEj75F3gmDp3H26
4s1SfNRAB5OMfClELRTOpcy0BzOtEt54bNgIWzKkydsRfYmTk1ORIYYIJQ5SRWSE4LVRpWb/jNOB
0kF6yrLfmLUkY/avDtikwixbudFm3S+FONIEhCKxmqkF4eP4hNIihdx2btW8hnelaPQ6rEOHk3MW
spzEDTc9euhRa9X2OUPcbyjVrLRkkbClazRc5WJENY0LZ8A2+DLi5FuFOXpJhEh6S4RH930OZ0xY
dNzcD3qVZSQLRSz0wTdB2sZWZ1/BUDrfcEMa+hXt/J3/HNAABm9KNiBkXbYIQ4k0Zd5iJTZmtMKc
yZUa4+VG0bj9ne2KRjFqN+7okz93JEBvGk2jPexgZU4p/+diiDQmQoishbIs4WpeF1+lPLTzyN8x
v+CS6g7T6U4LTiG04ynzt0ycW0zTg+98qBjjpuoOBqsBdplZyWTdsLxDLxVbL9YPQ8XhQXMkdv9Q
skNdEYaIe/QDAH9UbrFJQhUUmrcQvkHKmSuyhhQ6S7Zfv5fcFusNyq9/lOuLlcbF6z8ZFE9KW4rv
9wA//MAIsXNCID9qrtGZCV9xxLDVyhybwE/CfBUc887ygvSLBRhlbsyfNRTTK+xeWS2EKMtpfC1n
62vKrwZJEF14kLhkJXmYXH3ZYEkoAbHzriyVuJucrBytnLCcR9U9MRzqHdWGamM3GHMIcCQUvSQs
lzU7W8gTFW+PXmoFsKJlI+NudXhEMdN6JfO/K10eNHVqDe/elWIk8WJ/nF/h/WKQ/b239y6YM2Kv
RIIt2SpobFLIj5Tmk/uHAeMGiUkWSPMF4ZReJpBCIV9A4KYpQzKn+8dQ+PBkofDh6PRNbCwRMVRd
/NzCyAZi0+UrZROz/PUY8RwRctH4U/wW84iHhHd8g1YmniXQuCOP4gvKj+CK4ky/NUWuEDoFZZTP
kT1IvzLw0o4SFO9JxCrenDh5gj1KtPn9cMLGG9BGzsEJV/hKi92n/kVdTEwJSrCTEAAlKhYcQDY6
2n8/UIjDePgbuqz9XGZkQvH9DHx+cW8FJcCFYWsMfm9pcVq/SwF8AkQn8KtAiZnLGiT0YqEpy/GL
tyye8VOJTV7idO5cnM1wSbeUAFSCW80bCfHYDi6FgzjmL6v4o1DYFQRD/GU5VRxPkGe5FjIJuWff
f7Iabxm3Qtvfwh8XqFRGK5U3uBPCR+f/+v8fv/uejOHf9psRwu6WOSazhAIsBxKNWwsKUFVuRsGC
B/YylKX3u5j30+EQF01I7jCVecQ1WBUpE4ayAPK2rLgynTbf6dTtdmyCr2AMcGhHJU5BEBxOZNK0
5ca2ecwpFZhUiLF/Pru8LFsfH1t2zoGRBEySa/mvuJ7cbLkSs69duer+sC8YPtF/CBYWgvIecdJn
OIOSFOAfdugDYtxP5crN5AIKPiGj5k3FRvEdeBLWAPl4bR4FCgKh+d3y320/aBkxsnYygCCHVakx
IHHDUDrYa6nSklEl4fPBZO20foNNAOCTTW01u9JCij12vCoRcizx7FuV3G1fBhVIMGABQMwyXFQ0
3jTDVLYDGkgUW0n4F8Yxq3LsMH4ezJGGjFbes4RGRTj5IfD8Dbjq+je53tBfC+4dLAhxi9Hx4vaI
D3VXe0eyMauNCePDqWDyfqUcNf7OGFjircnllVsiAaWM7Dc0Z0mT/2JHFCW/kRS4lvf53rpNIHvL
N9Oam6v6m48QzHinOHqMHf51xGSgfim3Ey04jEZV54kcp1gfADUDKiJ7CR/+nchxyNoiRHBCQbbV
XxNXlSVKNpoKsZzIRmMdHpusbo3o4Ty+Hr7Yayy6t/F2sdhxklZ8FPkgrkbF4IJUGKESb0g+Sxw9
KdMgBzMQwKqu99TEXKPfOLHOgfyBTFsgGrlNLVR2+t7yiaUUknu/4d9HDG5o/VR80yojbg8IaEGd
eqQSNlLqSnTgdiLcX7c8uDjQCdK93TLr7sXv0PuX5owOXSmsTzC8ONQBm7CHHFJebnWA0L4wfacb
BoG3GXXMTlTFdeKoX1wVwoRvFEX+Q+Pjb4kdSmajhxyAeEmGPe8eKS7dUIu66dE912i6dff6Xfhz
q6T/5Iu2evqx79aFoOVAo0Obfm6sThJDUBBq8uX2sfvy3ixEUmqF4hVx3N/JCRD5UIt8UOdJiZso
ObceSB9uiHc65svjW92KffLFWdu6V2PrFshX764BekejTa7azqttvNV1CqJjio+KshRx6ZZ6HNSc
wT1ytIaQF3q5pC9s4DLUyUpsMunEiSyrkYkrhnjHXIEviRcEDQ1kh8Icid3+GCRi5OrUz4vm9Pho
C5aA+pQNA/V/K/hvJOF8kPXYoxki+Q+J7Z7G3ZDXDmNCs4F4SnXOV1b3vQai+DB2JHwUf0Y2CZrE
UdgZElyIUOTe/Nd92FkSOt3ik8EwYdDsMdNirAlBCEyOCEyKF9Xwb0/1AOifVYKsTSBPuxwNFWOB
gJIt1RtPQ+qQpIZDCuXEAxZfAjZZcFigdCK70Ff06+7KS+IYPY0yHqf4DJCpKjSf82CVtf/Ormhe
4Gfjbt+7ObMVs9w9ullw7pKQz4IWrkgDb0O+UN79NgLgN6KNN3EH5a+Q1srxfvbxXRmHWA9mkGyk
zvkhbpI46Ye2onVCLdjPtUAi2S6vPxYNdowPCusvo9QXrEwm/gcsHaK5J14EYjpEm1KAtg23ofhh
mZXF8huglkUPZQzmMQtM72pj2wdwQPEM/8CASCs3B8R9kH4xHW1KvigtxRfvCCnhUTUOy9fgTtU6
HQEtWoLt+u1B50J3epg+uvN3XBwGKLYzWY2Tv0Fq/bA4jfejdpfIGh+thoBKCMNtS8QyfNGhjtwn
GiS0ceoIp2wvzeONgvr2g0GFxQXQggadn16tt6uY78Fzelg348P6jTaIjaYOt7jlkEVCFhs3kG6k
TxQUVJmWROrcLU86oXiJWfAAOjkk4sxuhhIL0SQYZq0lfq7c45cpd6r6R+dphizF3d/7hfSUDRlC
7px1BQZ+mOcuDc+CLJABI5Pk545SOf4NOM7Lcnejb1FVtS2BnNGi6bfpNSvBHSVy/Ga+Od9As78L
mX/fiZrN6k7dqToQq50LKvK7mTRMEEUiC+kmVBG+P1SnMrf/kTSXdgSdpLDvA1F9RMJd1koYqXA2
GFiyQPJjxqQvcz9P83QD9ol6HgozvTlV5r6o7WfhNpauoHX/JqxuDlYiIxEk35kbTcpOAp/uuNBj
AKYZM5tJWnwHqAzPLRV0UrP4r78vgY5s8hvbapYHbaMR0NXwW8kH/cpiOEHgfqDSVTHPoHlWBoX/
g6svjrxgRP+YE+AaCRYATWwZujLDO+MHSw8dukp6D2MLe5IeR/Vpddqq2x1kw5BfQpHCLPePub/B
BBRQxiVujuYTIt8qVHD6QSIOxbhQDbLNZ7pKSJx68OR+iK+hwQG4c98wUEygnDvQHYOd9gxycBhC
WRj3FAu8lABAYra/ppFT3lJpJaibuIgS/jCtUAj7bjKptwp3iizyyQ5DUE9SW/8l6ryWU1e2NfxC
W1USyrfK5AzGNypjYyGEshCgpz9fe+5dp7w8l7OxUHeP8Y8/LD+ptIBWwM/4s1cbairkZiw1yWl2
4hQXKiuhfcXWlVfRPzZoSYSzulD8iSV/pnIUANwlBRx7ktPDbW6u2Wx9/e9fcU/Tw3AGouyhA6Ip
+hD3uOiVobpvIJzBfKFh/ic9kz178hjfoievog8vT+2K05U7goCvJffUGhQfeZsWocpBak84xxKL
fy6jcWxc68ydw+xGzB24wRl6NOD9JN2fxe38dxYtUYb8Ie9iSIeVH0W/NofGy+CuCURbwMxwKhoS
3MKwYGZMNhZ9BHO2v45jNBVFoXidUAKnUFs24RdlHCju12KyFzCCgE0YhwiQWPwcOFzC0ZMXMbfH
TR3REKWiqCD/4BsMR0QtKZ5/KFz8YGCVy/8+J5aQGKqQvsCaRPTv/gjAG8S/AawXLYh4Ef1N4rGQ
qUD/rU+RcSAWuUBC/gvMRJwE04lAIsTLCPyB5CNxhbl6j63KtRTIjQ7Iga+EhyTur8cVS0IcveKE
/YckCvRQ1J53T4/0qfg/d9hRHBtQ7qhH2wzwjcaFL0K4KCBcUZDevOwTCx+6cHGs5nOB3vwPhRTf
W3OziiaD+1lnqxRgp+AKfH2xIHhoAmgSdcKNfD73vobMGzL+/NtfxDP8D4Uy2EHa7SjqMqefiwsg
bpqcP1j80eLLBVQlPmIxqjd4JbNzLt6vl3gS/O1eyrzAnQAu3wqeGifw8QgfHhbC7MR8jbKERPrJ
LcL7cCx22G7DCPfrD2ziCWLfKoO9LpaweI+WlGHhz4GJvmgItpPJ1+LkC3yEvUaZWKxsQHUOHDZo
3ZU98WNJSuEt8fr+e+EsYstHcUSdQFAjAk6ooEFzEBM/mY8CQYFCAMwj6qxIGkGWT81kAZjcgREm
OCEi0tuIKqM5wBP1KRterEXx2wXSj6Z/LHD/dCXgNRUASjztsTPiB6lusRFlSb5DivX3GfEvFFA2
MzEJeHsFv/TNGAL7MIA63HcRi0XS74CeRuIioaphhI2ZEfYkLPI/kEMk3bxB/QQMooYC+2mAumtP
vGie6f7nXY7aa1w2LU4BoyfGYDpeOWFto/GqHVi/FH4TnFCwny5cpTnWGFlDy75Pc0yk/A7K5Yt0
K7fWXd3Etc/BERvGcY4ektRgF3WemiHaWj/x2gdLUKfKDh7p+3cABQYmNSKVBvH3/p0AU+cLrVy3
xp62+fEkxs2FYJwOk2F8JcCp2g+Qe9AmjKJn5b5/saeV7sth9kgCi+rlvis1XHISDqKZisvS6uGm
toePNUmJV0R2XVjqwZCEKvsu52YtOS8sSUdULWN0aijon/Tp+jK9f5v5B4/09Zgm7d7oPrMrFEgU
J8ZKQ9hOYNlorytfhXWKq8/u+Z0nTN1GHKyYB8PDPA5ditH1l1yj96KisflRg4FPbUzRgzDpQViV
Y5zey4HscH9ISJ2zcV24ne/nziSU2+WBmQ1qg3TVdwsrpxVL1W0JERL6D5Na4XjOsEOZpkSqlb5y
ZcQJn9m5ne2NiRZmXSIjgSZuB402bqRp28G/3hDBB7wQn+KTiafzuTt25+aYXLSTyTH9h0aLDUuk
tIgKAOMewmdUnzsrbCl6pLmxlObW0l4z5F3a834yhN1k9KeVS0jWEd3ileNaOd6C5PMWvCCSxeN4
bP29/Gs9UwFl+KJ7EJMZEX7UBiM6t2SezNO5NRbjSfE9r+lrKvrNYTpMUdXOlSl3UDZRo0eI9zoq
SvKMAwGSQUunqEgmjKamFjqTP58KiepDWuRzbJim16W0ES/XZTsvAiHez7DD78cWJGryBYhbxxpK
jI2F6h2NVtB7SWQGOdyZty869KfL55FKWAsLZw+8bgiyKOZNiF3V33bBEemLtJ+CYJs7n2+nN0Iv
bqLUIhdib57MU3vUNrBDV/LiMTHQF8DHWQ/HdN1eal6Gc3m5gnNc7MR531aC9I8WczNYAablU+Wo
T98LdeTZ37h2fWSEh2WBOWJGTfp7OEJc+qLvhwcAq5YSn3Z6+TRc9J/xuMSwHSocs+pTRv9u40Xn
VGdpkxYbbrtYQez8kyjTovSu1knRQo090PYuMrLrnnhxBEe0Uvlnd76jEnBf8dQYq78dAdovLxl5
10PROAO2GnSxnWfhB25yWBxZozlRtI4OJPlL/buxZ4jb7Jn9o2HO4qs72Mz3nQl7UkDkX/0o0vAc
xAg2onDavIhmMsHUldIvjjFqF3iMnYO5FkdUMemIuPZvA9F+eMQzCCyUdTl7wtbDKqMIUnh8Wljk
Y3k8vLE5/7pY3mVDQRZsxIhS0OtmnHEICFdMhkRHOjC3k8dQxLmHr4R8s7lO+XN4k2RN+XTBmutY
HbMboVFqggtX/ENM46U6yxIP6RoU09orDpwl1C7kyhMmhxdR03v4GqaeMk+oD6px9hEfrciI4mlj
LtIPKk8FmZKTvQLyj9IGggSopOF0BDGU7BO0xld8mpHAKHtL3qYPXz1YEUwVaTIkQUMwmjJv9T3n
rEkTMRs9PX0rfzZV8EYudoZ0Xf9L4GUZXQPi2+MNg/NOOxrxVPsTMmRnbM4rxMBoBLBaG19HX4hK
5h1esYGq+IbEwIy2sQ6FL8Lo94lD3rLEswlgD2GEdim2heTV62KFRCCej+ZwqcnSwYg8RCczsTkG
zXsUlRlg1VsITLsSjldF22em3yQbYipnHx7ymbjeSMTFC3uQGMfhU3Upu+mAl801whaoV6f3CSTL
zMu3+bIEwWMQZK4A8e4rlFQEjd6j5hMHJOVJzSNyHqCkFPrWRAmiwUuzsQwgk3A0zeVN3hy1V7HE
0g7vEljn0S8mqa48Kwldy3b6HnvYFpwXUZ4Nff+1lBGbFa4lny1c0j2cBDX4RYCVN4c31OYzpdAe
1KOFYNzSwhjd46mi2Je7Vf4qAo69IsLjNhfmtKMN/hm3szyKEAzdP7K+5R5HAPKCMM6Nhwk6UXN4
5qC96sQKfEhWVMhOCcytHp8WdYftsX6r830gl+FCr/NCFYxITTUxYVQZB1NHYZrljWRKotZlBVfP
wzuZWCti0p2X5bJBr4ZjfEo4O87qGSnRZxyga38A2LrGT8oo6GLGmP3R5pejoKMWYX4LoAprfT86
9dOGWT76kWN6kQ7xDxVmiQDpRdSE10muRTrnM5IJI8eb/4BcZ4KUfMCbRfsadsrORhGk6YJD3NwD
bIVvaKZz7/H22cWU4wiQ5k6XHGW+PR1x7h9rw5XByl5umU3f2A1QPESjjHxORNsC0GmQguGFgWDd
0xWQDqQizc7+jt9OtSJJAvNqTDhxRfjtj9pSD21+ES3zJlm9PdxPhZOCxeazIO48fG2S8LGH1LFK
cLTyH4v7immJPyKExSYTCx7QxpgoS9wdI2Vjza7BHbPfmXnsqXku7y/9WCzl+W3bH5N9vNKnmNK6
o5Vx6s/FsvzUjy92qGNazSiKlikSqtuKxrVamZALGKUIqlOCimZu1wAhgTpNhPa+Or9iEphJ3HBj
yQE74TngadM0jw9yYFfkTlC/74ejhjXDLuvnozJoWKz6Z6O4gJplaD9WWrEp35NNCmimL8XESgKY
BMKp05NeTYomzK8TBdVYH3BxeaPWPZUnHb9e2WsvaF9JBt8/sBEyvHbzWJiUqxsFszFEY0B2N6cH
CmYSc/Wqn6JymlUPDFA6zXc8Tw7ZF6KXz+yzQqYp46nNpRJnyFlHcSQiXCQGhN6tCIadxhFiAeFV
P9rXPXfRvDU79obiRNGi4xCFNh3XAgMnJnJiLKcjNZ5z9iOfYGWE9ledtvNyPcySr+yAReRtm792
+QMbDI9femsIjOFacOR1UXM+J5MrPiW1053LvZ7TMKlMjbjGPyoguwYLRI+nN/tkea9I3YA6Umm8
cT91a0Kuvtnl7Hcw4q7Vg+7jOpd2bOQ4b40crAnO2uImbNQQVZX3uWFPTfu6raUJmCDlPvttpx5G
o70kz21W6QSpz53mD+8+huszvNQAEPzy8EaLr3tGIuSVjzPyr8J2EZSv9CdU3PhTW2ibeCFPzRUG
cudizheWy3qL2NS/zm2EhhUIHAA8NJZhaiIC0wO0jAmVyEifazWwp4IAHV33baHixau7KbLrI6nV
SOLfG44IY8FvSmCsHxXmG9sn9lAy6kkRTGpy9+urxGuSSCYQ4hF0hNLjlv7x+GWXLM+4ls2LCRjW
PD8Ld0OkvQ/ZRY+tTplKNXBMp3aPB8O0eU5jhq9DRID24+127JI3940m6y8nTN8911iJ38ZJihGy
a4HT8U6xKqFuLCWAGE5Jbg44UDNtrX7f4g2R7MYCMmVKPAcqTkZ+rB/iI3avk7JqKK035JhIkMly
JvrwzhBvc8GYHK4K7e2SPhZd59riARuXA45vJBUNq4wQeijmXRspQB3LcE9dkmSfnTvms1i1kTUD
AZbJWuwm8FvYXm9CZIoZ4M/wFGpZjJzpAChz7B8Eh8Ymad2E0aEsBNC0BVxSnju+4/cB+5a9idZU
ENXwytIRSdqmf788jvaJW4rkbQszBZc3BU6H/fBcRkRLsGRCtENIeILB+uLcBoD4RPC0Tx5bTYuu
/dKG05CFz2nZhD1Z7JqIEFFvHgJVHmfCDYgQD5UqSrKpAZhxTbY4HBIsgoyNQ6+xG7KVZ3zPDTMz
yul+3JUznWFHtxrh1st3tczzxvwRw803ZVjyT2abnSfN3m8ozW8ZI2Aoe2S91OBycUQADCkwO54J
vm5QcZ51JFykMa3PNw8DYOfl2xiNQOk1ZjfYwgxUcgxrclo4C1NHBG3PCldErmEGU/U2ub5eTtdv
71v2iWLJXkslNXnM2RXoBcjPnQ5jDVciHY8VMq8mMUmC/wynhJebCIF7BQaDd6p8qv0+6CCOCue3
Cq0W6mDqfzEOFOPzf6/C70i8yP4Z9SSzKgPcU/Xyv4EDwtgthfG63osuJQEhydwhDfJLwiF5uYEc
8d+23N+296UOPeJvXshIsADU46DzFY9QMTyxcNQnnNAIxev//zv8WWoJhhRsFtKxMFGeMPSgE6rn
cMnmw7E/ZmRLiedUF1pBu51oxnSwnu6rOl2Rhkpn6UNSmOi1Ad1u8aBDxzcQfoepzxu8b/Xl9SU2
73HNcDoPEuWzfo/cd46z6/0+MekgKzaMd7G7mzB+zf29Vz3tM7un8BthEOVT47WpWjCUwoJCKtPs
M6MrAyUzoqbn7JJgC+DA0VQzXeqDwrJn7U81VBdDTEkk/8Ed9HwyNdYg6nEYCjsYc/AeJ/lnYDKl
ueXuujY+81+YuMyzXl/WMhlXi9vUPNAYY3cAxK4eBkhrI/zOU4wXlzi/rvPTU53pv1d5OfqG2m29
tmnnI9SpfyrknmhFi0yL2uvGJnDsTRbN+XXDcoVyFJOKIdvisfQC6KJMIFeqBeL4zpKpraC0lsc3
uG4ZSulujfJWu89UojIGoLLsh8SNCgNJfE6jnhMPk1EYS/xSsqgda6HpUUxCdbbSgUnkKAGKfE8a
3UuocwHVOfGQvCduvd1K2Iqq52sNahNjFzmEPXS3mnbKa2E+W84NBJKuCcIjV0D1rvidAe++PI1L
QKN2SFdY0KY/2Azj1DuJl+/vbIYMPVSPBGL0S6y6fvEBivJ9d26pMdlTp2+uGlC5oWCmS9XpDohf
vhnGcAnUtbpW1vEWRgzHfFTVwX/UkfHMujbvdrk0Nm33Tgv68LMbwVleZQXJc5zhxUL6geI28CNj
N8OOm1qI3SrBKiAuvyQ2avZklJUMxBctkvL9nexL9k34BMwEOq8iWQZFyFmCxEEpOMdgBJG6vsnn
dMk1PS1u3/jlUPwyYrgtMS9pL+2FCjwPr9vMf4bUkvctNdcWBT1/LWFq+ZrFQ8nWLZfZtN1wjEya
HQPywAa3JVyZsSLW7mwgbSgfcHOKfxsMmDkRPmykrad682I6uXkfRJqp5fKJ+fNwBfU7FHz8YHM8
PZzcx5ZuLR+sSbxufcPHonueTa4pdSq59LUrbYXJgErt3njG1R0Jnxj8Z6b9T4d7wbHYcm4cpWPO
mvJqaK6iTbYOPfZFwCimNypCRXVRGGP/rRFFsCu2WE1hpzl6OxohBsvnxT5WP+Svy91MBUduggY/
prtL/FFN1fxZFAKW65c9hojWhfqMLfR50fHKIBK1XLQH4c1Hptrzt2MOxMR8ky4o4KN00W4wNBp2
JGDQxDk62yQ+NWzkU5qQ5IsWVgm6sSB+VNS1JqwQqAb+nyalPcB6AnS+BuhZCe97RT0mYpxrWCwd
F0fBZOum0gYru4uUiPsi/eT/FucMT/MxsfzhCIihRiZmoUj+mQZlYD20I34iqOJ3tJ9tWAQtti5/
zgTKkb03PkkLaWNjtzZMy7DmPqj31+0LZCw+VWcTXOh1bHBrWFqzFtC2Bvy8eraPMTSOERfuU6C5
5FM/t3MJBPL99QztacVOz8c2tyOQHaQiO2yQJFPmLVQmvTcMD+OJfUwmIKo7cAowfo3GRtx23U4R
tlCPBXa5RJPTF3qNNImhsGnwmgoyX4TGpXyzQPyGUazhmB/ZAmHxEq6KsmRXAobacmD33yAnj4Px
i5GEipx0Lk/yKR/igXAvmbC+Yr9P/FHsd9iZwCkBzcGp7rPG9qAJBqJNGcoVjvlj0nX/0IBx3DIa
aVCTiWPQ7t2HRLyfb/WfxStQqd3AqDFoQBD2nf02Hxi+jAZHB5L+SSqfsLeen7Pj0MYPgZPekt3K
9FsRURYVZVCUM6rie+apzKQOnevfov5Tw26A6QNevJmLovyNA1zrEY5u4OvUCwuZ67q6CC+QS3x8
77JT+s3+SMljnGneb5fqNZkKun/ss4Oernti0gocHTRCsRCRBLkV3G/0LROVNHPhNaMw+AKAJ1jN
3pGFY+hhTUIK8dnzeqndgm5TbZ6etBaqFZDIIRrewjOvhXVboqYnrsZ9P8R/PWOL1sd9rKndN3Yd
+DQ+QusDcYsK7RLQCE4uO9eH+tvuHvQH5LMDrNs4OSj4Nwq66XsGqXaR/tw3GJxh30DMAg0CTcR9
0c4w/8HJJqXMgYQCVwFewdVnR2drL4zARhM/BOUQ9OZU5uEAYThcu2cPxiHsH9rON79eX7nmErM9
mtE7vEm9huvZuznVYT7RR6HMz+sdPFU0963775ly6ChD4KuonpyEfGshR0UbWNXcasa3eNER7IR+
g0qKp4epIrkFj4mS+5Rj7UyGjnT1KyISktCEg6gRGBTgQciZkQPvjg6m6d6LxX/0x6PMDPXV7e5H
Ex772YSeD8WGhfZtMxSGlzOtpswaYBtzMUb6CudK9KDUaJG9yTK/kZ0KlcHxuu3P7AqPPjJNwIUm
9oaphHno+rpkFFxm+JFw5uJJRWEU1n+MkhvQKceEGI85gK38q5xx0aRNmDBM5l3xmjib8BKG36sj
tOUF06b2u/a+O+QZWFNC4BFCWybgEJkFf0BQiOjXPKhBJ8ZzDJPEqIzpMF/7Eib83MyhuaCxxFKa
DQWsPQSF8cq54A/S1IwR4b/4pWI3FAyXWGgQAkxXxFQ845OCWSWof0J+nV/wodmKQTLvuyQR7imo
iP38xNwWttV/i0mQt4XGPGxvLwYsujpAkMIDtuEMLNfd1gb0nD03AqloN3n02hWnB+6E7OGcamws
8iGJKs3lfev3fXge7G/9o1xU930j7fEP+3k+v0T+ArEWckSvrYwfjA139m2GXY60vK2QemyvH1hn
qbo/jByONr6g/dKoPn7rLw2fPjnSS6facaIyzfalhztiUAWOdmh28W8/Blsic3bW8tRMOOHhY6nI
1M7qJ1ZMWE0cSFz4FFOHfJbT0DNixwinhaxrru25sra/nlwJ1dGgxb/xemWqJPzi1Kt4N+n9FhLD
XFnke6CRWHdrgPzKzzVPeQTQVLJ+HO/S+RDmYynEU24W/7zO12W6iYm7jb37Ig0LRiZMnEBEvThA
/hHdrwEngo4fyMgmOvY5y6yjMsInOx5CHBud+PBsnUZhEIQRmdoDa9Iy8Pllyj6YsiqDHN4e7Shg
YIo3vZc9PB1A6ZM788GmpQTJKLiSxhcqyllAXsPsjmGFSu5qDh0IokXqvctwNLgU9DAF7JDU2Hbd
Mw3YMc1SavoSCxgEq80FqY043hMay0D5ipOYB/gfVyCXRGoPRFAItJ7KTLe9LlIwfZ9pXMkbZRcI
sEahJc/vz/C11WfDrFhRnXHWkWzCn4dM5of35F8cc7rOv/2k0xbCV+oSu6P94oF0SLGKy9ck5Yii
KYaVFdWf7wUxePi72uGD0hXrFiqFUrwBkjQQRs0GwBya1gPHLuBk1id3JcrM1ueo7PHwUsFPsW4/
03enkLJYFo2jg7A3gQrPGEiBahCXYDjDf4mriuKM1opAGEW3n5ytvbZmJPHiTtw24B5IKCY1nrfp
L6b8AO8Dhn98+jQiYq+EEXBbW4DnSL2+cYbhp77YqymtGFEPQFWagQs3VvR27GDwSW33geXQT227
oNF2FdGyXhmSxo4pew2xxSYLFuhMvohBfXO6n/C86tzn4Jw5DchYTBwzdvQZjrrumdquuG1YNePX
jMU+xc3U/kg35JLUclSOwhJyhTAYpyLVZzmeFIyqbhDgVzGWrZfcx6H8UHE4wIZDqLtPZZdCtd/d
fijp4nDYFDe3/83wi+1cduWe2Q8DGzYyyxFT1f5s/TwYAX78W1r53a2/h83jI0WBtX9Wzmg7wJCJ
nsEQliMIyWBFnvjSYiZ9xQFOr2J/K9IgZXbH3wzm2Qo4aFiIobHp3GP3nLmvI7e+7jNSIbxFo69w
V9WxOWuTx+H5xcR32KQKK66EDMhGLrnldcLjEp1FvKL9xbFmmT19pr3Ck1YEfjKCkHzTHFvrrA0U
SK+JR6Z3+F7rUsizjxfHiYAOHzAmISCRW1+AJMBSgBih/DzI2lI9KY9o2Na3j1SU8+0cTlEjnyWF
PSl/romOi7obuUURoDeL1aIVv44yh5q6z5byJY/yzOs7mogzPpIpOxDMjuzUzTMQJZQuBDMyEiHa
YdqgQBS8kC58WX5RuhhhKd0yIeqDnCNij5QPcKOgPtLWg8cUQOOeupKFoUBHxs8Dwr+2tsAkWRE9
DyMBY7zPGjvK21VxGoh0f9O6UXix2X1zT8sYPZKGSL3AYmV1pwsFsAZDLQQh0z4AMV8CrBS6C36m
NVgJkxDnMBAp9nVBmNy44XCuAF7c7gRUh1Xl7eblR+UEFISFUgscmcM4w2yWPzJfV09CS6rJvviq
vhrc09OINZL+4snBT20BKgyXpND3NL3iWutv7xUPgjYbnU6FkQWSGB5igb8bcNdzma+YjcjkBHTp
jiQWBo7AitXnQDYMtbJro1lUHd9ksIR4mfga6WRC41sp24Q/abJX7tMavJnJmuWx1nK3Av7MPvLU
u9M1M9p2yn5i9MT3wMfAgGzG+sTM7ICEyBO23elHu6NoygPabgo4yHmkGxXX6GkHJluvp82UvaG5
fAkxaNSAlVs+fG0WHxXwnZaqFUZKuyT5kfRQsv/KY4bawpgcxO5GkQdvaMz/ORlZ/Q8UQNokKf1u
XOg+O2K6sRlcYOKpB9aX2n8UEOAek6cPZaJfval4CPzEnG10kO8kkb+2kC1uDB83DZPWQJ1VKxkb
sN90FA7NXGbbplihJ02xbzA2j0kSGbgtueyOD8YPuL5B0fitPoTiWmgkUvwrRlG6BNHk+cAfKT2T
PvOatUecr8YAxtwJ4Moktq0o05mVvlz9a9hvcevjeT194WQ9G8FFXNfLftMt8lU7Vg7QZGaPnTK3
ptWk3/N00YXcLgSnj+N5fbj+lAuVlEKRazKu24CduoMD9CYNMiBkRFKwYMJvKXvjxNNhx2LjvRNx
e1eiK0Fc3B7aA3Z6BUzLTX0o7xEjJ5B7LL5fVGC4LHr3IXh5WMJrlpvIBHN7zZY+0Ul0FBepT8r2
9eWYOyDeg5GHz7VJ5ubwIczNuIkUAC04q0xcAzOdMbgZzfNjWmDa/JPJZxMbfad5TdLKt6Ww7hw1
WcpxiIbqxowa+4VZjZ3nopsLI5uCIAL40FBhqAkRHJLLzPX10mW5hFDHPbMjiBESO/OGZgd8ZXyY
2aTBtZZwQWQUkCywisTpyvo25yL7CFzKbaWxxaRo3H4/V8oGOgxrfJyM9fXtoNPRWKGkBQ8NDrkx
g79zg20OyN19GR8KyAHprFHHX4TcLnhbocI2QXROyw5FOoo9zoK2mLdt2NxD2esX0qRfGEENl9Kl
0loB4BI98XZbCi8o+CmlbxreBLNED9kaX0dQhpm+ea3bIEVi2PsNomb4S8GDltiKNEIFYUiNgoUU
PmPhInbdZCubWMslog+iAlsgtLl0uq6FtSnHt0+b9d5ViwKMhCGITC7bdviqFphbflnO4oRXDY4x
jeNDpXKxSViccKgRhBbsSbb22/lm5vvgMw9h4AB5jCZ95JywqeEbBdVKKB6xckhcjXIPwBDGFng4
/gjtzp4szAnGD4rrzx7oyLDzc05AY4xXuPwMz8ZwmLXvfFe3axzaIGu58aI+2tTRnFMMSzmd6zAq
RHKMcp3g3TDRpqRobKvw7o+cbsNEH1cKbZpzoC5JFmITZgRE2tCVrhhpCzeLSZ6zd3253DhspiQR
mUyl6dNl4eb35lShWyA6ka32eA8jeW1HLTYoyuWxfUGe+Xh9ml9cPc6CZSG72UoLyjGDh3G8HHx1
gv/q8PtSONbxXn9IATigkXjdROk9zZOHFXcgm/oXNIc7zdzmPRPf9my8I3d3PZPWzxkdwKGGi796
eqQMpqt0JQEgZuNyVo9lLuKDcoWtwfjGQA7ut/1pfppzaa9t3zhjo/2j7kgoj2O3qMWEGUwGhLBC
5M0oBGRoDywkbahlW93NX+GbJwzsQhDQG2MN5Vf6Ise3h4iKm9DTzW5eTO0NN4U7OXblH8NrqHxw
fMCFL0ehIGGJMUTm3IRMOS8iuMM8JlbafVr8vl/B9QCtvLuNe8s1SOBb4E3+vn5xCnFkmIeBUzwL
asjZnBrTDuif2NlIPt4vPF10yQgfQuywvNsoIJlwdFviO07hWvO740i5+eyrLaSCH6PZ2qvbZzPv
LxSk4XuW8xx73C4JvGeY1JVHKtXDo1IhHeskR8/jnf1c2LISXvsgXUjCBQ9fq6f3UX5RNJtigPFA
qmxMMbk2l6B0QPVtFeIF/LbJRA3W7VkFKmGaJTls5SgKt+VUmj2OFUb00cSIpBM3EOgPNxaPeMDm
Mh28+ojj5VIH6wnZurFXay7ZdnSWzzeyrJwRjfqe728u3LRNiO/IukfpQvjyNFtqC7jnkotUhWEV
jrc65PCL0TOJHMG+QHm7vIsgqcnrAGpNxBwHesNCgzGxp0jhUXQwFTzShT4pYaTv+6lZlpvXR4p9
L5f6m/nvZ/WBMCE9JrDBgFY+7O/bjqkq8hLLBZxs8PqeVA8XU22z+dC3aKzKubp7Tj5ey9cT8knl
HTjh9BVD1mZ7w+A9uj79twE9FSgKn9psVW51l3ypl86uz2GCwxh0r6f73rSRKqKDq30K9xt7+PHr
pJLBg7eyT9LraN7z8BkezrQFMWkE3hsiEGpYaQtl1Z/o1hwoHy4NRgbz2V4wprXT2WjdvMWbz3KB
XBTlqY8TIlKqj3zTnFJfOcIDME5FHzz7uaEtsk9CgMwK3MAGnWQCRb8n6CYRfevraHDKciJtygS9
iif4ZBRkjM4Q2ugcQww3xnk1U/SleVuW5ETTiJdzWAGGtr12215yCdkBYfVaNZDwvZtg4uhTbDw3
Qx8qO3oQJkggCaN7ZABhRY/BnWsu6HM3BNdV/w7mqbAL1b5kJGiqHdLCwr0jCZZybHxfgS4Yt7H1
hgeafHHNmf59c3KnGJ221DxoO7Ovphm3lLSMZbIA58Yu7NnQGIIGpuqXoFFy+ObAfvueyYNv8N8C
k4YKBIcWZU2obLklOMaVrfWJLcnpBh306zGhcUwOfDWDY4bUtJVHRsEE1pW0G6Lupr1kn+bZek8p
cAh2XsPcl6fZlvi8fKlF+n4E1PUXdt65UphRYSrq+v1x3xhnkaR4fIVSaHwzV3lxvaBQ6VM5nnCU
wwwA2WCPBU3rDvVKh9fF9jxvoBXWU1jvJiMki5bAK3xlMmxuJHtZvkQ+SU3CICtIzZyKMZRb+RrC
DuoH45ht9dVzCs/pqI+J03icYBAJxEiZamPWo29917sbIyMYi6rlmsMS3DHG/9urwJj4g173KF/R
DcrLklIHQnO5IuPZymbVY4PIqQYxS9FqpPC/HsHtOFI9E7Qclh75KAg3AjxZV4kxLilN2AP2UnLR
y+CtjfEy9Zghl+fRlZxxzxC+NnAieMywnyAxNvzxU83E0VPtQsugQWPNkEEkH+5/awap46JYvd9O
KegI07+tp38BeLrayL9zm9CkHhskh5srV4Sdfgg4pEBnnx/qAjlE6ZxQY9m5/y5PmHXDoc5mCZMu
aqWVcno4nvBxzSy8YtWLeeg3zX1MM9Bn4yuMQBBOx5Amb2h3d9Aep5ugThptu9+WUHYQ2MH1wYdf
k/akMCoGI4/4h5ACrGg651vjzBRyduHdR8OIIEbQM6xxM+WrtHEK27WDj2A6wk+lg/MKQRGu7A1z
iNrLwUVGs1zlJGdrWTD0XteUKrFT91xz9w55T0FnaK/RSElzBGSYbdNm54guty1+/S+wzR2RA1QJ
DN+W5mOhs0HXvh69tst+1++KGWuLdfZSPDJM8dTHUdswXUhwWjGx0zAZvIyj4TxYy6d9zH/TXyCE
rA6qUyVENrASJgN/r+yVePenENPcWohO7zvI14599ZgpSaDbixbL23M8s3YVZx15rqbIQoX9ZmJJ
CfpkZs7sRoB57KucwaYr2X6C3Zs/ZKAp6aUNIJ4+FjmW0YyoP/XWFb03biQvp0a9w9TiDNhaQ8FB
FelDfhuZPnjW4gox47p7opoLTVR/EOCMyGLb0CHfwK6EF9a/HWReqpviC/FlcvLUkO5BxHVIQ7/1
+LFjnEl5HuBf/fKApJDPUG/D2VlwZ2T0fNwloPJjaoL+S0bf0IdoZbasQcy+KMIeU3NsYxUNf5DN
AMv3wu2qQCX0fMKYY71+OxG6GMTN+/0/zw4KHzzDKEm/2OloRqFi2xPeTlzxij0h/y328LBh9TOB
5KUdf8n4YfA9YNfdQWjQhH2HeOUGrQ5H5GnYUabUYmjGj386LvvxSyYL+LgQco8hNCgEp50xW0qF
9AhWNg5RiSN8fS6XZH652HzkwgenQtX0cjYCn87nf7j5Lp3sUh9Wmbv7L8SOJhjKpof3Qe+JJnKe
4W7481O4axQ62/cUe0ZsGqv543jbP6dr4ceISiP6+cFPkAOYepcX4VUHxB/I7ueH0AijEv5zyDmn
zpJumI8UgT5ViY5cP/44zpxUXe0blBQES8FxgJZwIoWmVWclijV0pS/SmzH2VyEU1E41zPArf43r
DSDavY3SbHyj+3968ZwQiK872e8w6CsvudAOlVdPBrgYDYvXb7yERBm9oAzv2sFN6N1kjpgdPGuj
DChMyRwcIPQRv7PI0BY7OHV3w6dqmj4/xVgij2R2HQyswh/MDDzMjaur3yTeOyS0zZPwfAtgh200
luiD0K5pfkiPQC7EA2ROerDWw0cylSW/XzH7eJroLSa5EjRWwH4Bwds0JhxeuJs9fS2ZsDDgBAK3
EbF0Y8vFKJEMX9yOKQfwAPghURuKVSwWSaS+0XcE7DJwE5q9qm3hC1HPXSf8Y2HlAbeNJKP/I+y8
lhtXsjX9Kh19fRgDbybmzAUJTyc6uRuELAASJEB48OnnS3WcmNqqilKod7WqZEiCicy1/vUbWEc3
0iicAjHvfbfi9D4cD9S5hIzC92KAeJII4aqbuyOx0HEwkeYSSN+sfq3X6bY8hvYI5k8BOB1szyCo
qQdGXRQTelu7d1WoEgZSMiaF5TOqGmiUbyffGDYDigT8oOALJo72NOJCAbcVZGilo5xW5xwBsU56
PKZfX3oF50rQwgOHCuJFkpaJeke0ytH9en0YnhhSjpC6hBuB4Pr0EXjvGjNfCgrxIYRodQRhFxbY
3IKrzjdy+uPLh873TojS6sChMJwZqwFi8IziGJqv8Kd4fBSuC4IthF1lMQu5r8RsScj/hFEClAdn
z0AIKPTL+InRk8BH/6N4FtOgM6eDkNzHe6ByPoPzAbVtChg2F6x0Eh5uq+NDNsMGVhjBKnDV3+4+
PrbJVIjon20m78IgU5gCMCPEXVmYPAqV2jH8Hzc8ERAunqwgNxmbAdpTTsSbuNMaBhZLxgtMlYnc
nvVzZX7ZJND2qHqv7tFekA+Ldx4mDQfiZLljLwdhaCTMG9DqYJBbPwhPNt7pACRpCjcaBuC76bxz
qdwbB6yyUsPSEddqTqVrgoe8r8Q+JaPuEurqp5PxxmBVqTG+F02ZIFSjyaENu0cpHzLBn1/m0nv6
2jAr5lYEv+SKzmPv+laD2K31pewza/XjOVDBukdIN6yKp+zp8lxt6zuI2o/yYfi4RMrr+Np89Hgp
VQp7mg0h1sShg7EeG2PlnhdxcFtNPv6rqkzVsEvILXnrKfQ/ByBqzhqouLeH6zNxCWjeReTG+XFB
kFVuhThAM08LhgfuRBVpDAUCRzpZ0YDbLlR0hUNHdo6LBMk906QgXxDVlUGb1HfJOFUJLnZNaBmh
XdHye5Ud9Vi+vFmfww6iGWSXAgoc+bf76rbVOkgwR049zjz0WBFTiftLOOKX2GPQeiAuccORDhSO
IkOQN1I8De6ABX3wB0J0yzTY5BAn3o8zZSvMVjjte2nTPF2gHaBOYbKLoQZDSFIHIjF7iSboXiE+
4KKEMwlhG8/1hlPdgjhz2bNlJRPyAbMVMz0V8aIFk2kGL18Yiwg2L7DcuNXfqaBpVEuMgZgSEsZ+
ZQb1MlGYPEQy3njIDAJphR4BQ3WIncw80JK/cQ2IMsu4Z27TSzfrX3IQaGbKCvG9UIRwsUYl0ycf
x8mM3K/GATHgonS3V+ogg6NW8OUps9i4tyPatqtTQUHn6pMT+ooPpDxT2HuS4HRyarHSpyDaSNc+
xkP6SMFU91NAO9Ct9vHymX5Srtg0CeNUwlYoxyt/gUS9Toh+cc+0wzfS2LhzqQiNOrR9Mpz3xm5y
P1mf7yGtdug+a6dOl+TALRgrgKFu9UUOEy9qSgc2TuwwZ+h7CAczDVG0oExDMJ9Q6bvHdUUsFnzO
mfzK0HvdIYhNgxNScHWnwdQMKovjdwh6ihE3vmeQtCNUl5FKRshWujcOONyPm9MrFbf6Lj3DN57C
AckP8Urup/A62PVpbbI1AMOBXicV6dED1vyS5k/wC6oWCfakiuSDVMNWAka9wNNAIcrDIaymAr7r
t3D+CJBbmWR+jqxJHlCb6g/QHq07yFunjwl7BKUvOTAG/JyUqSiHy65cqw+sJHpB6kemwRIkmHu0
gpzNCSqGV+aW1h2rvz70y8v+ej/ZXVe8GJYUS1R9Y2GLpj+7zx/p+GFkezfi8eKoorwqniqg9D3D
+M1xnhEJRjsCplEe4nXzoYjjYPIEkgYmQ9hZ91w+oy9ZK6j8mDWBXcP6B1h/gg6dwjq6Y9zB/KOg
H6P5YwDQrony8TUPFEP96EtEPcx2BP4RcPgcn4l5XipzDb3z2XkZM0cH+ye8E1zFaZYEUagWAuu0
YvwDPyjQJvM0DZI178/FvocYnOxKa2E+xdsMUFhlNOrQnoCewNRGMLKecz5J9Bma00I7V5+Ya8lP
dslNbi6ap3whahj5UYMJtpOokCMqfVYT02VEE0fmTfApsXtY3d4sc9a8dSonFhC7yiRfhGWOEVvT
zNhYsJNAI2G3m4FEaOoSMvSTeQdFHJF2SwcRWW8UVYoInp6TrzGsaiO0hyC2pt1tcyn9wis5xQu3
3rUyr3REAeyZMBzVCFe2InMmtXcCyEvl5ZHRTBQH1X26BYuzWGz5TFrXDHw1tx/mek/aCVlk/uXm
6vhA34KcDvC0MK7LG/vDksKsom3X3EyQVPF6CJRmljJR69B33ncvsGcmOgJQmm2HWv9EnWXOgOYu
F19lawGlmLXaAsxP3wzUyphwkbqX+JIZjMdFxRZE/8YQAXtxxN6MiBcP6ua2ksUQfSrSAW8b7V0D
LNi2XrOSP3WdmD7ilyr33//6X//3/7wN/zv5KO6KfEyKy78u7fmuyC5N/d//lm313/8q//Pv4ft/
/9uyTFVWLMmyNMlQFVNVFb7+9oJILxHf/l+nuo4nN0vu7yZGqFz4M2Bqc8L7jlKJGWiu6EwVbs86
Uz+7Wloau41h+rZNQvuwlEETdWcENzhPwVTZM5AInXFhaF0oAQX9oR52MKN7NtRdnQTsQYSZNdTB
WksteDJ55+CA8eqk0xtS0lx7MY53SgeFV93V2kNSLq5Hv9PWCaLYJEz6vWYukmJ77p60ScAmoI8L
096X42LswhyMqd9b9bopfaNnQhDGhttAlJPxXKUdDK51qNJlc6BO7sz4oY6XFe8iTY3tXyagPSGL
wjCDGLcPdaHGKz0XLixXWv8SQSzpQii0HFNzTgS+Y2vcHW6aCw9dOi3180ujriCEJWVAsBrIJ5Fd
3L3JBXPRsNaCNnNIURtxJWFYiJXD4GdlVBfB7TSv0mhy8o+3iEwym2EfSxrWOMg8PJujJ3Ekn9wi
cdST02thYkbK+dEcoiuVKEkkRFFdGTxDbY7UJND78Ao9IHcHOciRg+skv03bEFKWVAcplsCcMNq8
toMCcm8eQjNWZV/mkuC6oqJU9k44OQD7ZZ6uoin2CzUYikUN8e3k6Lojw0pBcPDWqg7lO2RuDS+e
0bsCRBCtZrl15qWda7bBD2tUlb+vUc3QbIkPTTMMVTfE139do7d2uJzPeX93hUZ4a6KjBXO+PMPI
2diDutZMxOOdjJqjp/I+vtQXlU1D8WxNJNdkG6tjDj8cNGaC1xtmlA3ddQdxEWNrufRSFckcxhEJ
ZS0XsLLzw6CneBjU0FoLJqPcp2crn6vKnYYAoegQVlzhvZ6f9Y5JeYZitTzajNtkN7Y56gY78VQF
IsD5Cou9WCYwbZLhTPBoNqKLg72ExGWs27uT0nonuCEjKZtZVd0nWEgZsSsbJtlnCmpCE5w30+Dr
MSyptDwqeoa7NwKZiX+7JBB4L6pvledNfybE+tOWkFENI+8YDn48ocS6POZa1CNPa5g1EEZsQNpL
ADXr7CUePxoDOd0RZ5YU06uUskajJ9RWF6LoLqRZjVcZOJSR3aV2tdR2Mmjh3S2qJ8SfwjFDXDRR
T5CgUIjyecyaILSuGikJr/e6jZXB2e1hY8pUmkATcvd8NOEIHmUvU7fmqXInMgDT4dprCz3bKRfw
R57zqQbFuJaroaWlMrPZ3xeSLn1fR7ptGJpk2bpq65omi6//so7skyR3eTneDhd76iwH59l6ATF3
c3qvylku18Sa4nzW42bmTS+v1YP/oVGngXiA+68WveO+MJIfHd5o0bkSPkcAwAYBLCX3efr35yor
vz1ZNmbVViXLNG1LM7827l+erJTpplKUen+wljcPBYPlN06yvXlYOIJeHPdZEEOG6hbITu4GeHh2
WLiaz2zdTbZSxHZ4dxWcawxdlqctdjqRPM8RqcO9SjFToqRFjxaYj1BrpjV95QN+Nz5C56lMyosV
li4hkzOBGlr7S6AywrJQNttLogsi0Pg5MZ/+5A7hBs5oUFIwKyPd9l55rAimBMs6bnskfC/C64WZ
FgA3cMhOegDqDnP37EnzmVLPIuZboI8SJSIOKOv+NV/a4d8vo/Lb1vF1FW1bt03NkPWvq/zLVbyc
CkOzVLs7GJsmrPbtUoMtsqcsnqwEeip5us/UulmZe5nsLeokJuy3px+ehK1/X3g8C01SWXWmbNu2
Yv9z4XX17Rwfi9yaNyVNRJU89BXqqgZNOL5ZNdRSzfB17XBEdiprOG7AsJKL57QGf7KYzmhU3ZUy
TOsCCpgVe3UPFU0dA3YS9OzDQpbZ26t0fhZ0NBUzzuGl1GESZozLL/KiyZjemM9jajh9zrndbs8n
Ny4Sz4zDxoTzR3+RJ6+SXHkTwPBUv7+dqsUg0wZVsTvpzssyxemWImNwj8kqbrNZJd2d6/vkzOJj
Q5LxHhgQ6ZzcVIcQAad7QDNNyp2dLtqzY1sKbTdPTTQfEKokKMFpqdyVaRGetYRwrmTavF+rJrj2
WSBe8aUz3HF4qWKMRsh1a45q0F4ShsY6QjrOneHpBsnBztlRTgVUqmx9abYnBncl5nj2dWkeB7+c
HJcV4v+Ujb1sNkkuhV2z5Fc44w1X13R0jvDrtPxBKhsqqXKZkt0mnYOeLFKeun4d3VSivslwMjK2
aYH73w1ep/IcWxhHcHZeiqebpkaTK/4hypXYPYuNsdfhTdw0LtCiMl76FGPS5uyXpRGV524r3rAz
u7oEn/5YvvXxfWESeAJGEseqn2EufUZiXFzC08irzeJ9bhwZfR3iHBWmAR+9MGYtFKyxR6MOrFJs
y3wbMwTItpMuUmidrtcX8VkPygMYfNYZygB7FFvzQiR0Tn16hI1D7ZzbtGnj2ck6+oK7/rJR7OcE
zYCaZUEy2pGZQfg1aGCzxpPB+s7Drk+34l8sq3ku7bl4acMxkPPyMIgEYqS3k5ypaMM8fTL0UJH5
bbpNHkuKWacC125qAL8oJr1se3noiwGSXBdKxbOsUFdSK6bkwts5vJLjx03GnBHKnHV5bow00C/J
4gYkcq5Iq0F7b+X45MFc1M9G2Fg9hm5oSWt5bl/ryFAGl63AaajDJgpy0NgbE+k+pviWx3MYK3iW
VCoUK35cy4LK5LTVCMQbW4Tp9kxSCZs4MzWfmKCfJpD9EXsP/qu5iST901SaxVhlkZFK/rlIVtVw
W+ao0luIlVdG2wVuDToNxQhJRkeNPlx7vzHoufTqRuAzaAY+jWRWK+i9sfFvSY3TFLLNzYrV1rpW
Wn2k3cXpGwNZRTRIp9W1q73iCJgowBvmmdKJYuOc+5NuBB14Ha4jzZ7yw1HJofinLUuWFMM0xP/0
bzUX0vnjOMRsnM3VOd4RAv6CIjrowuPemJXrYtUuW7weaTB9ed7tdGSDFs6VGDLPhwdUUgjedTAj
7qOwxe7L2LVehllWshoRwCuMGlS3DuwAvpWnrtW5RfBEH4lAxMtTendcpFFyV0ZSUO8nISQAD6es
pR1c74f9LRTfldxry+zGtDtbD77l4clAU7qrNkQ1zYc3IeglcM3gODnfWys7OK1a4IbxofEvkR4y
us2XVlCH+K4EV7eGmU5INZ/Zb+k79LRV+3LegqeM9+lTttLX8cYKM5/E1Aj/mXXv174aVIG1I840
PN4RX+pKj8dAe5uA5NDJIIvgDuUWe6WwUgPpIGOGoW4AHo/3xqJ5nSyholDrcRDdmSt7C1UsykhG
xTY+xFph3d9ZIAO42mD0WPuM5Dco7Ty2O1RNEhw+686e4etELAX5yz60IU/aTVY3n+kXZBeisYst
bxKz9MI31qtpvIbnvpm4asBYjPG5uW4WPPMIatU83pCC6YlQDJ9eDfBT9lvBEAsh3WTTAYnfQCWh
uQYWi+Pi5BE47SthF6DkEt6l2IZikcLYsYmMBXaoN9hQxTxmtqkusbryCu+KhVu9Fm9QHhlYzcNF
25EZyaRGGJpha4bf3+YIkwPaL85RFi9UjNDwl/fOIT5l7hFDqyZa3WERDouINJVF4jX+Gf5PEZZ+
46cr2X3BT3E9gWwEqdBv3Ilzu5ss3lvMUZ/MPTMO65C9nh6GNYP56bMY9BCN8FHu+mUVXle2N/rd
R/VRHvSn1M/3QJynLRIRL4OHdDfZHff1S3vPAGcUnPHyDC5qv2Erd1te7wDH6v35CQ9AYCvm2tm7
thgOCiEwMm6VUMhqhvnXH9oh7U8du2YpmqLKsqWopvatmBj69nq5ZP2hIUcGvefqfC8/QpSIZ9eA
kXZ42Z+/jI2QNW5YqozNGBnh/dp6Ax3PIsM+ZnraW7zL2qPlFXfyslqNc3PdLZCCrn7s3jSBIPwD
YaDqNnXTlC1d0i37q0T7pQTrpF7Pq6Zl26bCFBgsGcEAllpkREDJ5mO2KvlLHmqREpEOpaFSzlYS
/5AjqC6xPs/5k2hOJcKPBQoyPsZff4ovi5+7hMnXb2BOFQg3VzR8vpiQox9y4xBAnZgA1Sd81sXq
wq8CUPcyIMIaf6hT2GK7CpzhCz+z3O2DBuf0jP5jBrzgGdxjZjjir5nD6BVGhifEXD70QjUaPuUI
PgC/JZLeMHD1zguVh71Fql9+ilyCEv8z7NDOfIk/Q51vVDz6+//x5IwuH30wCbHPDdoAmy3vh6JT
FkXlP6676JotzbC46JJpSt+Qne46MSwtl/q7nLGXiVJbt4bl83l0cvPFhAs7wnHujnQvE8qfKdhu
9SRl0YU45xN2rKcDrULiHOloe7YqtQk408Vcvkce0dbUnaIKHAHNc7AGGLMYT5xBSWLG8ik/dBnn
E3XRgoRdJrApzZ06UHqCi56qM0G+ex3jhTp/a9EBneZt9t7RURklpZr8qjKNMbtPGalbtpZJt4Un
q3kdnCX2ot7P+vlFfrqAjF7hRFawglbtsLM4+qkKjEXc7m+3Vwb3VuGlUP1Ovo1XS+dhj5biNkJW
TYtvwlTScW9xjuUqO3swu6FllT0AyqYownF8q45vOvVEt5c0duu9pbyA1+R8w9GvC3V+Qs9uuDmi
pzTETiKuZ1Ua3G7RNV9nMGIMX8I9+ryx+yWUSlwW4E3aeBnMGdlLZA1jkZKEGCxZTBnbVS9tQTT7
2Kd0xNXLzPy28xQcedS5mq06SjglhkILM3ySbvoCt6rksS/TudWmuNAfZykzRWuGz1OWOIZCJTKT
0b3CsKeP8NQXwuhrcmoxfPsKEr99CDyp8yyGqFBHGYjVjlgIBajn7GZBYhaavFrwfufQsGWmpc2c
J50r8yH5UJv15eSfldlZddUvsrEN4Z+pJbyTbK/IB7kLFTXoC3yHgiuezrisYIuUBjJYASEUjdva
QcwV/zCAjmn2J8GARZji6TBzjj+Am8pvNYxmyopCo6+pJk2e9W2nPOf6rdCtIjk8rgUDARpCx4T0
Yzrdhr7rzoKvtK5+/vnDDv2nx1V0Znm6oYKr6rLYwX/Z8SrlfG3k5pYecOVjgrq+vKtOt0byOwun
d6j7zKjtRAYdXloYXMJmmkJW2Mz/vgGoxh9e/j+exreXb/XtRNayc3LAjxlNwBTJy7NFdA+4VMVU
mWVJmN4DmiKULz6CakJYIUcz5mVUvcbcNHy/koWnwCHEqA57+8Bili1c4uef8E6+TE+peJwBhwvx
M7gqu88lJrJHRs/jU7Z8fWaQzCiJaNjn6ydO0gykb1PxCPCwULd6IhnwcSlRSY6zd5QTwqCTlJzC
66f3gvLzDg3gOHs+RYRJbC4HElXJMquI/yJEHVtUWWW2ec+zW/cMzevgngVOd41xPS6IwjAfiyfo
PAXW0z458VNMS6VoeXS2htCw8diUA3sihSDr695r6iHv9PE1Wl991EXo1rWoCWXcOJBDPsBdBOxb
axG3zQIlBgM1SHCIp4kxtsL9fliQeQH4B+FKXwlGFgIxuJWdI5KG9gOeqLjNHW6+sRDZT/HuutDe
np6YJPmg7Xc5GYJoU3DUvC5QN3g46CHtlTlLRNIrOSMOpUYacFa7po85p0ixwYc2SCOMeip/dbmv
pp8mObNz4v+cIXo743HsK5gfI/Z3QA1nT+gFsKhWNyLqRFvA7MF+xbeoB1TM97aoqpw9Zc/WxQVi
VeEkSnPxJvvbgSFi7G3Bvb/MsBv3CQ9oHG8T5wCLPRLJOTmSmx2eZ34121TTTQ2VLnZ3Z+cTes4n
9KpZ7uvO5vPAABhb18L5xJcmjN3P0ke2w+f7v6/73+sjzfzHshdgzC933ySN40ou4sleXZ9XqlOo
3pAu8p2Mqi3BdQ7Xj9m2e2gP7N7d9JUCdI4Phex3USw57eNttqKam1ikFlnwK5Hjba2ggvd+mlXA
VPnHSFECZ4upwObvT1w1fqvseOYWB7Wmc2wrvIh/PvOql5OJluXpYe5pM0IoN+/kVgrmkoh6uYTp
/itvg1lnFyTTLf70hy3vHeQenbhSumwX/d7U5rux4pu9wwNrp/c3D2chxh/T8AOLwj2kDt7T7d7z
WVpfSSSFH5Kd+0D093S7hUMHdQP8E+t7wYAW4ZekYHLOCCYxMwHeMOhGPKXldbZNIME8Gfhrlq8f
17e7yjVnq3QarBbMrjHf3w4zaF4zjSBftA9C68yffjL1AFmFWY5HBPTsjThxMDkOFRIgYIT5I7ra
6cCMl1E6KUOzJsCa4dAFWMTOiTqqkOrZX+EJWCkmSy007pIlhZ7Xsdnc6243pR0hXgE32tYb17Wn
OQvhuzUEwuc79TAidmefUOmcihW5i89TJDLH6IzflQR1JF5b6ye0m1DiZ8Vud9qNRLISWxPGzv6Z
ret9F5y9MzffJxfZZscTl5tZp/MoWDI92+D8cT6D0sdd+oQSBN3I6jgNdtwGgsVyxoAalzo2MEwg
vIAEceIFGcNeA/yqSKZBtrqr2GPvuWGC+7k+dZwNeSKc3941MFz5HWcnH5vrz3eR5iniHOvgNL1H
n0qE+IybjlRTETs5+brtahQawD3e7jNnzCMe9LVn+htC6fhh6f60cr8fNdfeMuuBey4PIWkX25Z0
nMcj2XkXNydKMsM8FOeg6gEDLuphzQzSW3AOc5ysHURJKHdmkCUPLX2hpAfIU6yV/AMSDOD6Wz38
z7vr277Qy43Z6SN3lzi04MXMuWxkai5FxogINODsGgg1kWE6cVKC+aO5J7eR6TLD3MXoLZD8TBfg
ttPTPBMLIpRhScFIXCTB2p8uLG6vteKGa+THLslV3G8Pfu1MTwtfeGyL2+4NXq/78iJs8M+e8rDb
8F4ELIkNZrizw+hEu/cWZtg73yViPCpoWe50tpksxDvd/jBiUIzfL4hO/2iosiXbpmmKr/+yUd5s
WTkVJm+avUPzeTWmykhNO0Ml2M3KhVTOllQsH1fsHxO8d01oVWyLMseM9tTVU2WeH5KHv68jw/zD
UzJUmyGNqVt0Lt+AciXNb7HUHdMD9SQ2obb3LNKLnz3jZV3MPiL3ruN96WZ3pyVooM8V9e/woD/P
vNf9OpwCPKxWX2Kr1Y67du4EG/gSS/K4P+vAdHo2rzHYWLO/P2n1t4Wl65JFL86VNCQm7OJF/XId
k3S4TuLRJGKu28WgcUnmWNWHBWDcosa9bTGGzrKHUT5xED1L5erW4JlxfYvxltbz1ldh8DfjMgYr
G/EfV9PpGx2PXOVTW3oFUr4dH8pjEmjqKi9WtAAmbec40X5YDfZv7eK3VyGqyV9exXHoi/am1sM+
R62IcSB1h+JMtMXkkUAhfDCwSnOR7Ggre9HJUxWzngRbXAY6FjAgfJph9FJMj3A5re/NuYbZ0dTD
DapyxnvJrbe2VywhVFsixsc5rc4oSKm3cG2PcIaE+bbULa9VQhglybPRw2JP/OtlBl9D0dyOGond
m4Z+c5F9A04YvXi1lxDNZ/h46WBn0AS7Xe28yZszxR+qs8QHMTIB4lJXTOBdRBFidj4bsbC3IPt5
mVdCdHm3FydBIPXl8ocLaoj++h/9t7igiiJbmmLJpqx/WxaNcSwnVQLJzdS3xekYKvbZu0wO1ZHH
xuDbOGNJ+VIwxWmq9fWiw87qp1Ud3k6LFslXLHsM/3yjHqMLE6oR6VmuXdgyCauJ8cE7Qp/BenBs
B2RJD3JBQXxx8toRn8WNNWVW0VI+n47C06/s5tlIQGKy0mEejG9nfiPwgHMtiEl5iVPMTeNwkttR
PUK0zp6uHP1avJXqTRvvlWZu4aOaSs28VfrAPGZzuVOepCLZdZfxB9jC+m1U9u2qfVuGyiTO7bq2
k8P88fFKJSI+1usl7ZuIGEBGN9vD1Jq+wk9FekrYLMX1ZLt+dp73YUh6xhbTAMF0HaZ30+nKFdWq
KH6HWUNRK6peS0RxuLDGP22C1CGacpAe/U9SvUd012lEUljQT3+o7azfejFdl2VV1hTZVkxJtr5t
bCNrhBml1CFJeLQac1XjP5iANcbG44hvxcmbTPyburowpZgsK1BGJIQEm1+X46V/TnAjpqevELPl
rcMIB55TWFnyokSn1UBjgQJmI+lEb0PD4/CzQ4H0fHwZ87ua8a497Q04WuheagCC3nw3xoe6I7QO
h23sL+wcvkx04U2+AcgZ2P0ZzxBDVXWNBZuUHQrrcKwXA4NvHEdkqOg4Z1wyGVa8vWkYBo6y03Uv
qu6ZEJkqNBg208LOn8jrnNF/jsNw0nt2h4SjptYhBoPQHyO4ZJC/s9o3MFHTIRSs6545xzirJj/c
iH/Y2GRZs9iaTdtQJOPbpe+NsmDtxnDYQPImD8XNL/NHLTlU6qaJ7yf1+u/HwReL4Nt9/+vjmWJf
+GUjbbN8UiYWb3WDZaKyscGG2d3A6tEU2a+8/ttPncMf7hlZ1nXNBAxWOYa+VTZXxp5FK2EZGOdn
CBuym9f3uDD8/XX96ZiTZQP8lnPOVpim//N13a5FWVV5jz+PDe9HildjeomGsl1aeIYjOINhtjTK
8mOolFC7AEZ1YggMv0uWhD8NYmj1Qer8LKV8zSa3aBx7PGUo721rrlkEBZ1Na3rSGD9kLcTW6S2H
r1WU92cEGJOT6mWniXM8/lC5Kr9VHOLG/OVVfeu5JDm3Omb3zBW0YppaaaQK/0MMoEo9d1Xt0JJI
om7qK7mRwCLwFodkfDEEExUR+USdZ0q2uGCpqBXX+XVEdm1holy5ttSvihKrNytPdtxWPkvt7++H
LK73b+vMVAyQJlkVAO8/348607Skjod8wfli6VBCBupR5j6GO9wonSrVvVwRvWCfbmDc8PcHV80/
rjnT1hVdNyjWvp9u1dW28kLv+z3x66HkS9H187JoP5MVjyfCH1G7gc1LkYJ1keIrRNBLfkUSguRb
wGJ9VD1iAeZXYbNXXDHVknBV1QHLAJDgfRv8VBo2Xh/BPQeCSklBTcM+6iPxe8RXjlDAyauPfYV8
6BrEJmZG1zDjEv9ZmHwd+VWGL57CkR8do+GNI5i/2+vy64F1kp4lF28M1VEX46r0mjXx0f6FeL+e
1hE3t8XxRQK5V2klTyFRryLOS6QNi3ECoP4bNt+RiD6S+U98DvLvEjDAFAA5mhDeifTv00cSnXl6
2UcV4OBFRS9+XOd32r7iWY8DRBsx+evwPPKgsRIfe/ssQptB4lvrGTvx62V+MYo/Fy8FXhwSHr+b
40YJOOZh2uXKgTClrbfiEko49FRhRXeN+x+vE9bQQvosw5tXLS5cWqiVUkSMAf7Rvvwmro34K/Vo
xD+Jv44RBcdCwSD5a/zC+6KRgZcQjpA/EE/AhylIPxjswPO8EVmI45UPJZEOXHdrL+ECak7Jyyz5
m30Y30QoLl74ZNmpke2D8otXy/9pjxeMGah3uAAajqTqJ/UZF+Ua6ow0xUxG82S32wpUUKhANU/k
6IjPUEuTIIKePRgZoEwYMMerFtSJ8BVGjm2I/S+ZIhgG8/MioRmMjY+SjOdAaOfqAIF7ymKUd2Jp
/WehiQUqXvSECRA2JgR2GK4apsjsRcKheCQcUyIiOD5AQvg1qa/vfxzZ/NZFi73ol3vqW+2TSFo1
xOyAiyorZ+abUr5L5+jItidj3jNR3K5psdMj+7PJNgoGGmQVkpgHW0Dp3EE5BVmJ1aVhrHXrynzj
c0yfsSL6+41v/3nX+f/3/bfT1DDlqk/7Ttz3YxQ/S1+3togbPYbiQ0zt/rOMxE0vPo6hWF/1Z8PN
n4ZJcCXjESyUFQKmE1wIWxErUGwXCqmDkzfhXax7Vyhr//OdGBiylsRtI3O/iZQhnCVQ8AjlpMn/
j0yLLSp8PjF9EcIo4aBhCUOJGz2AMNsgRSyyeeML9+9XQ/5jWWcpNtQyFdTuC3P45axX0yqL067O
FxddmULUsZXGqZqN4EuNx+UE48HehFvKvWXgctKifCgYCY1zNfcxSaiPiVcq3Q9785+eE7uyONUs
XTb0b229pUiycRuq40IjkgVjBgxeUxrRK1Eat2Ejn+PV3y+C+H3fzyFOIU2Bo2sYxteK+eUaSINy
vdzSLlkUJGM2G0nZdc1ren79+6P88VL/+jDfyiqFniNN4uK4kPKP4wmIHahiot93V2mtnjGHjdtp
pmBLMWF4G1cQrTeTZqupD/nIuAsit+h7/v6U/nihqSsBKzRG3N9ZfVKVaqrSq/miGx+S6iVGFUkm
RK+hqtRe1Dj4+6NBVvzDhVZ5Vw1Np5GQtG8FWNLLY9YmJ+DhnuwIYTAeLzMYV44U6esRZewz6OYE
AZnliPTY7YnQQNBPUFcAXzyOcMX0RevEdx13wxwRIaHTwK5ICtkQGc/QYTFvWOImvjmhuBU5ngO4
q5ARWotmeocAEe9IWisRneiHd3BLnlbuw4OBy43Q3InEMKz95tLrhLkW+ObusCNXeZe60epr4vCy
ew/SaSQS09pQoDUH4YlD9zJbATPjK3Og80IR5EKb29pOzVxc4JztdN5G3RNRSs6PIJj8p+WrwgWW
DVWVWcDfyqir3OZxrVkJsGALsp28iFkWgdWqBwEEsE+k4BUz7DQ94KYtV4JL9oGeBrkynjaI4dfI
29ESi7h2cWm3l6nv36Zh6O2ZgIWe5z17aKK34f55WUyXfL5fe2u+kfGXxxXdh9s70MEw3Ie+77sB
hJcoivAIelr4i4+PxR1XOkRGHYb+gq937hO2RCNdrcv7PAFl990nvOzpa4Vu+3Dg+pr3Ce8FFrPO
IVKCQAC+m/d8JiSl+lS8uOXrfr9+fSUpUqg577E5nUNb4+K+iyxDrEb6Odh4yTs3PXT+6lCHq5fZ
7hN13zv+1NMfFvafSnCVKSmUFspJ87eGKb6ZZlbbkz3m+Me7m2fu6um2Ba/GBypSnCi6RP0Pj6n9
6d7V4IBLqga9zfy6137ZtORGh4GYyMlhWOeUiUZ0fbmEzmNswDAyiLe3ZumXx8dyPUfEdAPqZUhx
XoJzYTazLRofxImJUdA7uFYpj/TiI0Lix3iK44Z931AlcA3xptj+dOT8abmaEIkh0nDqIPL+Z9Vv
dNKtacvzeYHNc3Je5fA5c45fK3P+/q786U2BJ0mbp9BT/rbZ3JLKtvvbmC8aGRmcTu+DbZdh+Vq7
OibHH96Or17l+xki4FNNlmXFtmVRGf3ydijyaFw0+f8Rdl7LiWRLFP0iIvAFr7jCIy+kF0KiJQrv
7dfftaqm4870dEwHrRaCMqeOyZO5M3Nn6nynACd5qgwiAbFobU7R6HkzC2UbsRrU7YDQYl2HK+LA
kEXNJQVrqDxyJdWc8JpCCP9AgAt10iRWNAsNEoF5JC9mGgEWMaHUr9HnuUDUcA0MewuN+I1EneZu
HZJGwb8sxSa3NQIZcJHAKERyw4YKp5cqYQuFG0AtRHSV6AtyouAg8VJ23SQZh6iO/LSx37QDWI84
aV09UtgMKhwYpKLGH0bkNzhzBjOPlZIupp21/+yk0m6anV2vu/NTYkkdGmCv72jrKPsHkoHRnkpE
Vo3CHIaUlkC2HjRgc0d9p57I+6UJxyXhT5ohvpa9ZXjDRLEiniq9Jg/qE14wNWyi9mGtmPVP32l0
cnXx0XCHLn4cWK7UkKUFunGAhnwhsJcwgf9+1vyfntX1+7cJkS5MDvPUBjVT08SQMABjLRiIqmFI
odZGebyDSTd5zAXFAAMMEVVEdcAADTBASdSI8KccxnFblzqBjTzdtFFu/anBYiA06V9z+G/D84tm
vF+fL6NbVDw/wVfd2GGmkukWl/9LNTVbWUmxITv/1oDVED6ND41iLx2bxhjE49Gzhi1FhPlfzbnU
m3VRd8J0eNYYpqAH9vCsu+jyx5iNH+O4Rz5FtwRXO1/ElpzWTISdm+jgUQvFAPM7s6hq13lINoz5
WdTL1cz9aE8GWJuCTdh90/6idf1Wn/CLqLWEp5o3frXqJu/U1VddP9li7TvrtKgJvYtvcA3Rhbu9
xBQgHYWwg1ZunFgFE6L6Ek0/Dt0Ls+3ywKsWeac/2N/cnrvFsX/cYwHnqtF/6fYOHYWbZQmxokUE
WLX5sc7RDOqP5ENPYgF0i/wYNrhhuixaPpF4AoW3Bn6Xj9cL5c0TdIJG58Z+NoPvlPVTDOd9fe0z
6D68GsvJn/VHmsgPakvQQwfozglBLPBUqxZzMqIWg5GIHg3kAO0Tf+66JGu5Mv3G/w1qNMbRWEcN
8R2lWSjWeGcH+jclI2ivd7MrnOF2h+0m9+f6bTSKV+XhuAj18Jz67RGoG33ivadEftp4Dal5n5tH
P7SjRAPEADzbG1nVHSZcKMi5B0sp/e1td905p3shuywWJ5RY582uCyMsPWVLFi3oje3Uaf9GzEEx
zI0TmMfPJn0bcP6e09VJS2k2F+KrEq3yJJ9q192+0DYbSg8zifiWHtt0cUBSVgqlpZ1j3+VIn+tM
48SSmJ3gBfHBnNzzOZKBLdGoXXcxGnjTbPv6nRoYC+pEvTWcL7nxJL4vjd3X6dT4WX/CUw6JYBO9
YicveAhmQWGMMN1wX6frCU6w+F4sHF42eMlUSObnpE99Ptaek92DKS/E9sVMtQVewZnoob7oXEKX
ks8Mb53QURFs1CF8eotWQBz9qutFbLsT3iU26QcDruh09gIOiK1gtcQ3wNf+7aVLplavuvmQZ5WW
j9pWnGzbVt1gwBLOh8Fg9L7iMmSr8hBFjuRiJHUrFTTek8ezW8vESKXbR2SAc4/uFTDyxSOJENmM
vC1XYHgXrq9wUF74py2nFTPAOqRQuP4WUlKUrLpXzRR6K2qdykRRiepdxmlEkOnhjBY9sKCFo0R6
cEUFVJx6jkATlaIoaRe5N+NKYnmkEkAo0KY+nJeadRMkUsmJXBMe9I3iiCujx3c5cNG9jCOuCn5I
M7x2bhBjXZBisczaqWbUOiKso9bo+chfJL9kIHJRjsMRsOPzQ+NEvYp0mGquhqnmDkG9G++IIVfo
E47NzRXoqebo2Q3gSBsQ/cPDW7IpHNvU1gJaglacLahU97wUW0Xx2U+TV6pBgm4HCIoC5cYgb7nL
5S3VWH5uCSYv8Nm2UwDMMLrD34VW8lehpSNrFuZgfyRsGaALsIt4VYwoiDp7ZAD3Ag5d8JcIFmZV
hxoc5Kwc479TP6Qb9KKzMLkRZ4TFfhSuO1veGX+Sa+VaRD4tPwu8iYhZ9sl9onIzeS5Lm/m5LZ9+
+pzFZxjhk22Qow9v1xA+EmKr/W2vnHgyX4dcBYa25gH2CmCiVHO24yBPPXAoWY3hgu4uRET8nYHn
ou6Vfp6xpe6G0PANSr1suP0uMHcdO/fH+Xe8aTI+bLLvoMZMQVJ2cLWD76Wa8OlzN4fahscKVWfy
Sg0CL87cchowGd+zDLRz2RuQcuKmy8HjOabu0LOdMLbxwKDxSI8OPxGTbfd/r+KP2zbFOv/6y8bh
PfeDv9oqyo0asPwW23b6eoKH2xPswd+5wW7sSvU27uClngrCaQyik8Dr3s97MV0HXtQDIzrnGkJb
uBlGKBGxUvDXHX24RMko9nZDmx61UC6c7g7nnhs5dPzFuxEAvCOwY/gWkBvZb5nH4vtPaN5pngD7
cddwFebIU7rPSHrisgMVjQ+WeUxzzs7JLbr6bgewprztKb6RA+OlHFlvfsILhGjwefw/HW6gXVeT
yoewLjogfujUKFBFmqfnjyasOI67F09WtgKatIMuwqsYixqE3BPbsBts2+0Wyc8VEJo/Xwqq6Ikt
KbSQE2F3d+ysbTaefDs1YAsEpBxQQ5xL5NlpUyg/MNU8uEErmpX8/pjVULpX/mwJfBRud6MIHtEj
HhXPpXtlNlKTecu+5+GKToV4shkYk89+wK88l7niX/ECxftJP/WI5vN/aetRo/vUIENiRaltZTpY
dAi/WqLIkOrDnpNs7uoIvRE7b3SXo6LSabDCewDV97xuyTkqOzfSX8dwwYc4FdqYDHPKodyax68j
2f+vFECiwtL0HfoVKoiA3OrcmLS1KazMnTgG8k+o4VQ79m9sik7xadfM/qD8TmODV2D2ma/ln7JY
G3oE1MTh/kIKUSsQ0adIQFyQFiZEr8RBNJKg5WxRSCoIGV/kWZGwUdgpUyQA+TNtrL4E6HUF+CI1
rpV68wiYGIjVI/N0pVXTSDe2kOhoGOTaewK6lvha1vzewtu86Kcbl/r+6dzVAso39n95EaJmtgHt
Nl6KdQvG4XB6p0ERMxIDMlMq9wYkPQWOnkBEjF8HQuLiYN4q32dInpoRmBv1Az7zR/jaI8j/IrZr
NJh3dY2UBvvu4ntTz+BYyoUkWHO9BRh24lJakwN2xS004baJNRPngrVMM9nBub2ha6mZSdkSQfIC
mS9C65tm8Ixb5h0Wx2e/32De6aQSRC/3clzp8O0VBNEF04Nw9bGidEpfC3DbIjGOGu2H8NCDvaa5
w6uyH1xbK0KPA/xTefLdiAuYhLPX1Iv3nXbJtWnd4mLroyaZIfirdAX5M2poWvopXAfd8nOG0thJ
e/xugwPJliUeriPX8rhR49A+tfeNy73vp+Gmc3kYNXkOHHz8xRPjdosdAtKWwR79SHnt1wmJabCH
0iPJ/Y9jW+KT38G2BWkSWbFPBW7mbPSGp7Y3NFMnX8u9l5/jR+H0Y2PxrSlJ/g5HkBBHwycMHnV4
2pf2hJw3zwl6F74FVG5REsJG8YjlZ/is6Qavm2FCODyn9nro1XicttfWkzHlm4DBSfyIXtd2+O2x
kVzfo8gH5jjbebnPPtJqHJPlD79xqO0iissMvdO+kW79s+N9Js9N7pgltpemJLex0UkDDY2lH9/s
ED+1EXob93SXPeeY/nS9nNpTEvxtur6/4HkSbpo3CIGLLaovMQqU+0i9XO7Lz6tmNleftrZDzyZh
uZnmjNTLJO72893+7XJ/aAfPjtL+Lf/0ha+d2ys38Bx2KPTDgcqSbCsby5JRY9csQHfRgf89LHUJ
9e1TmxVSyuauEzxMcYUeOsQntUA1nqmQjOTZdUh9n/bgDernEU7Fux2F5f1CItT8XbmfvIfurQj2
MQ25Si9HLG+fKuUccQAmOTThVBTvC0utNSDJNtyS8pnuUfMT0wNdUm+3amSy546+2F7DbQfOZZSx
RHdKk9vAW4QWypNa0eQVOAAIW0VYI85cte19rqaJhlof5t/RB5+L77uGJj97ITE2bCQ7tiF3KZXx
A+UD8LCxPbHxsReU7kfhoTWvb2FpmId5+kDfaywE+nrAT53rG9xzDLfeWIfZBLgTKQql5MljL9y+
kXpx2bgsA/rfYXMcGPomZOeb+hrn7qFZ7qf6ieDXn41fGyok9gA7axoWWZrUrdt1pgBMeXwPSCCk
0CbeBvI1SNITzGnX2YE/HQJrWXEzB33Gyt01o09yzDbJ51yhBn9jvnV+c9Cdav72zHzr+pb/seOy
09DffNrZMGT8FQuHxDnuUM8pXE6Rrg7ZsMTLb0PKM1INb173/0XDF6mRr8nQ3j6dcUgGxOGydUD4
nsHC9kxhxQeTnh0ulhwh/nkk4yZchZv4Nce3uOWcHe2Ta9f7EynLY50JGdDBf6tn8G+bOsj+U/Pd
mpJtaTA0nCT4lt2gvIYhBq544wgSCZNEFNzwp0/Zb5dcF+KHxuo7w2Qk6uGbUmq0zEWbekakv9tS
l7FtzlfiXiUbpe7koZbEGDMOUmzBwQnhAqc7yHOBBRdUMpvVMnSVG/qF8jKsKHvVGApnyanpoHNQ
fPDucc8pxlsYd7ClNqLRB3uyZsr076yxIpc4U4NfgpgMf0Qgyb0HXjeu+gBXCfyP6Dla4Ik1nhjE
pwbqGchOrKRpampwFeuEvq/q+YZRe+7ceH2J079irURhZwdmxSVb6jrJM2q9ilJMMcuTbFIRmXW/
1M41pjwzwZRfToA5jSIVpJlrUFjK7pg0g0bA8/nkjrNbr33pXpFIIWdXqfYFJwwz3JlNehOdNGHA
Tz8n7aSXIKs7AiWKT9d47kKH49R1eZT4OXA2AooB9UwnrfEcTu3kmOtb9Onsd1+DuuPVd/knCClr
8U76zNJm99zC/yxvZ4H1w9YFS1HX2XZtTJ9WsAVULI2QRoGxQmAZovBCm4TVgFxXI1cSEQ938Tvi
fDjnzOgh4BDjMMrtLBETpNwzSwVNDX4hV1iHOxpMvDh0vydueOo2J/oMQR1Mbkhx8o08KlaKzks2
swILCgrcFzvSnT8TXsdn3tPUcfldbQd9593/fU1JxXVfOsdbZLzFPqMu0gP2d/Ep6bEdE1K1U6ns
SKq3nh4ztQvTS7IbgC1KvtwLoQSDAOK+BDlJgCwnSG58IGk0RimEUfIiS8v+jpkp7jdHlVZNxiYg
5Tg+mSmZ4J6aETHK0yfTFZDHa3p1J12JOzrpfhoAYmrmOI9YqXmsDE0DlfDr9ypGQxPThdLVWOlH
/HMa8RrOk1cn/lWgCNR+H7r21qw1f7bwDqz/+uTSnFABSy388OkOKIrvZqUEcoodmtdUpfTXrofA
bcLchdqdCOHsmwfEQpJT/D364dQP0BBEzxVaEcwLZpuZFm1wTqIC+3s0VJjlGWdV6uTz3QfAOlE9
P1VsXAZw6sRy1GG1SLCKxE+FL1YJmdTuSAWqG26QrgY3KTvhFuBZfGrWI3IbadOAlQSpUmhcPzK1
aRN+o6bLXhvG34XGpZtrUJ1iFLqUDySYT6BGmt3lv/19QDqk61RWrx8fKKzHycaY+Zr3N61Co8ws
2tK9dGYn6RWbQG6Bn8Sv0+elQ4Ogpk7qPsIQGIvDm3Uh41xBpSGVHyFda2T4EK4l5OknEettyDUR
nuvw9Il0jR/NFe9jTtrQ1zluCgQXcqJzjlYVqXgL9fKzqpB6rjq8G3KqXKUGGqLDBWGKO+8QCcab
oSg3k93DBbYfFkLV+yRazRGYttz7ufZxjHuqmyFQmLfFTMV1tvs2R10F1y1nP3QjKd4xe96Sxvkd
5Ya4Itp/mdiqDEns7oGmrq/CK5FX5+a8QQ4VNB1LrDoYk0lIw4h605Jy+pTbm76xXbd6ElCXep+3
5EDl7qrRapblXpaQrgWCh8033k5HsGEY1Ae51BC6XumoYscULD21Aq2dfWTaZyTG5WHeguyOuWkg
2amv84q7d0sNC+XqyFIOYrzQKal3ZZO2ltJJi8oZb8AY9QpCuUpKdaEumCBC8/5xhXHW5d5z9o3t
UEXKaRwrBsPr2FgjN/oA1SDgfeJ3ujYuTH7sOCMGiefDpMOJOm2V2aST+yeDpdxTOvpKfqOq52uH
AkU/ie+fxCLRL5IfR9L3UyR5gVNtfrZRpH9nUKxka9AT1+Dbop/zNMz7MrRwFWCKeN/kDtfxHE1e
RSOZHoWQJAS2gTOX9aJ3eXg/tF7UNByeW6z6U2CJztaA9TR1lXnr9H3lk3krzSULtpHnzFGZhakE
PgOVh6fMPtwFKM0z+4Da1iBJ2+Fs85WYSVNudmmjRLFbRP0DiEe5wi3oUXav6o6RKP8Q6wQQ/AS6
ZNLtwjPlJJRA8chS75r5rT1/qC/ZqhJtyvYsqQ0EU8iHPRbQJ+6TttYmuHIc1p+a03lMSLp2kj9J
D+HlT4bX7W7dvXC+z777XlN/Jh33sovGvdWrLrse51155L/FpzE9YPWiNzydYbt31tnQDBI3jlej
Yloj2VKVm56fay+7XjP5cZA81Jcho4rpIrs1qw0NMtEoXYfEenRAeMF8g9aWKMUE4xRFwWYAQ832
1uCU7jPXB+FpkDsw1tVwB/gGVnjgV4LWcjB2iChbBHkpR6UwZsocmwHvND7S/6/cpdCafs7Qhg9V
mCvRhFUQEpvY+buPLVofe9qCAecWd6DCyf7VPkSXCSPs9sQa0B44YhdiIKNEY/A+O+mT+es7p9et
7TCiWXxAEUOXeJtEVhK7GxsYu1ir0sw5dJRh82cc37GRiNEYyxaPMI4WIwkZP4HYB1GMrKYWektz
weLeFAVW/9V0FSpxcWcRKQVCcy7IMZt/uVdE21RVOtU4ZTmGTyyhNbCdY9Gr0jf75N9CJp43BVPw
wZyHrujVN1RurDsE2pBZmJgeygq70uc+ko19RP2nE12oy1bURzvjC1WyZTfgTFlIUrDy0B0I1TLq
k/ALwcLYTRNO1sJzPrlklBCMEwJNqEjbavnlsSilbD4KC9vFGqGrXTnLVqonFFUcB0TnqhsWmLrr
bn1H59hK9NARx2vY+7QrrJVkj8rfua+zzzPoikenfhzsXKYBazAw1jim/6gRvebf1JIFAvZD94VJ
Kz1IxwoN+vEPurl1YQ1hmmH4OF9i8JFxXfKI7JjxQCQm8O0BXpC3CWjTDrBR5XfNYnJq+jgFOksx
4Hvnk0s6WbiuR8WIHfxTYMCaY6+5+jxIAK2M9oxkRIIUKOQL12ejAMF0kxp4jw6J/REGvSwXCsI9
6KJjgh1KoxkpqmxQqghoy34BI+UBF6+YyDu6TDBkRoYzZchCsVhrTk+/ND98/mwLoIc5IX7IcmLQ
NT3nXVeG3UvXN/nNDdgrG2noATQ0o7b7arrmzprhCFGRxKyL49K14+dfiaoDBNIxRsRhiBcgs5lk
jqdNc/btNnLNUJ0V/AW1hd35XdjBwXbQk62J2sdITpd9AkE5kQR946nALuR0tV8DyhcZ7o4wY0Sv
4+A9AxnB5mNLlbwmZYWjdY0MQgiR+4fOpXN6jeBzqxY+j+f68h6iZ9MHMfReZuRv7SpoGN8EuE7H
63JjObjC2wazASnwB6K8px9WtjpCzvZyxHpWmd9gK5BhVWgUGlk0S8FvVECokrYhCWaYFmrWI4og
HTryRD6QmLj+ojXz3o5aV6MqsVB57Lpl6wYANG1s76cP2T7+NbTlQ+0CvzuZUdvmNLifQAtzoDYU
npL6Fq+IfrVrqOsxibzARfEU4QaDpRh3jqAPvidk9wI5vgMZWIMXUKtFhQrQoAGPWuxzw+Ea4LTE
70LRiVwr0/KaWWwT/b5GdOTwAa26dECdT3Cwa5tkwYt0Jomi4+9awtMl3uSmoBeCVzfTSr9TlYIy
oj3LZiYOXdy/+on1Twl2FQnH0Mgp3R+6AXETeB44MI+fdQMspW9q/a3/xp1j1NtwZjFMPQqVCVyl
8bOYJmJ2h+cFuIPz4aUxxCmCG8WABy0sG4TzpHcY4zcxT0S/HvfFIaADKIe3z/iOxG/sd8X69POM
f6yIwxvvIOaWNoAgg/fVTR/fX1+2D1HicdzYjK6xz7TV8rBRlUJnRDInsnUdKQImBlfMiXgwEKJE
C6f0sx2Q5nEX3fLjBj8bgVhcb8HV+JSH0+F2wIV1vU91jAXSS4cDGxKWgSE5wSNjWLrftFKDUrju
C07kMUJmgwD+b9aU8kz4Zd6DqwqjpJO/0zTZgXROehpxOWJ7ixgUl+a0vYLWQMtwCQGfC1M7sEzF
Fq7hqxTbfdBSk4IhBKVGPEIpRGFOs27UIS8vGnJ+FXs+nsycWID/z+pLtPpFfcr/1Er1bzhaimj0
5XgZK06UCu4YmjUIg7hNyy9/J3bNCMuEvR+vXCOx9RN0mU2QnV8ZnidWme0T8ESDxj1f5DnZLEok
jbjt/ozkcutQhrsxFeF6oxlV7VM35oBPL+2Ku+sEi5gqHCSJl1oFCgUgZostelLDS1xrQy8GtFi7
UweC7QfJZ/dUfKWQ796COlm5+8233h38MWgNYj9KTjv40oGwUlhYqzyx1BcNMUZwpAdYo5hFpjUp
Y5yKu5j1LNOABZR3cLUVmaFOuDxeQyMtDDkhayc52rMTizdXM8CtxMFJSIwIRrIAN6zrHPPz/HIz
NIZpRPxq9jt/ri2WoNSjkJtwV7AOblkCUDA2yqgaj9UqLoCJldonIIocx4sRClrouUS4AFbEnMML
F1mVqNxkATO7nclGqBk0kfwQnIdQUKo5x2eEdOjCHrEeSu++M8jDUAxEwb3HJJ9B+5gh3gKZEe6G
3saoEqUBUS8fmXECrLDkuIAhYYquxDeuJBD8dkVHrcxYOcBC47IuQ53VisbEHYxsib93SXqegkW4
xhwze8RwKgFIrzghIsYlvSICBkCHY05UTB9Bo3jEvF80ck1YLhkMx03Hca62wb4nhLKz5n2mlkD0
xmClYNJTUAhCcR9EyBpvsUC+T5VksSVdknTYX9lYNhBsytlA+BnjwO/Eg9wiacvHFWGafOzrOAGQ
r3gK3ABIRGrBOFml+AaREFOgqXgXcR/JUW/I0BAjO4LWohdbB7hJpVnmL+z2VKtMKTH+IqdpxoWM
51wMzYuyC71f0kHlcXmcGucaOzrl+pLBccs0ZmZfP3L872QuD9lnAJuX/WJ72T91/Z1ALHalCLB/
H5iAONW/dU2PQgK5PBWapTguypFwm3K00+3M2L4T5MmxqKCo7Ozv8/VrL/V65EbeNJBCqsSERnrj
LKGpMajMTHZWe654kIvKJTSN39sUGxQH+BU5d//hAMVLAgwQxaBVIlvOReKAKfP9TbAp37qAgAvd
/8CqHa/Y3W+AloLfPdAP3XGoksUJwH4s5DPzQ3Do1sx0yM9CeojI6TVDj0XzVKvfj9WafIkF4OIj
9y+x2bHMSTRMcJI12IwAv0LOb5WS6raao6qo8gxqY6Y1n7XWdyhc2hi67RJLt1C/g0AenQxPLG5B
AvoQl5kw++QV80+xQHzSUYrg5qj0o+ZPotJv6svhCGeR7iF9symok8oxz6LYogBeYlW5YbkZ+Jfb
lqokfO6Ieg7z0d3BIqgg4m/9P7bUwCg9evaqCTJ7TfYG0ZbUB8bT43roQyi23ebcMzBd3hM4ggR3
O85n1MZgZ0NdiqAX10sTsXdBhMCvjjEBZfgciQ+A8yec9WZgrnuiDyavKG27OOrmxP9GlSSKkmb0
GcYfXDRsifD2okVTPwZkas0md2quPn0c/lbzvs/w3Y2nVUMW45uH7DpuaTsGC9RmSEeP8We+wncR
QluCXWDSGnYc0Kmv0wtbmgYRSHyWaIXsUJvO/SjFo2o0s5cysjAbMWHSTIxknE/fbpFxYiWboYq+
R2cfHaqkV2IrsRXB8YIOQDi82BYxE0J48QvQ4Ez/KAbO1CMjxGJBtNjsy4CyiP+NyfDDkNDpt9k7
RaVjGyRf0xabhqMfjt0h7g9/u+fqoXAOldHty+BuAH54tDk4sZKdyM5Pk2wDKiAWQBdtu0mxZoFq
JNhHafwa+y7GIrZUaXz61vj3+RIUbE4oBODgDPgTvpxv7QutuaifoARYllyeqwi+aOdO0ZTmiPR9
CAFY/fKpuaaBmMAxcNfHhp+2sX0HoMBC1ZejNaQtpHXv1NMMs29dinvMNr/VA5s8W/FpecDVGlA9
9PWAwpDg2UuK85nq7C5v4rN6H/ZHUx1C4IFO65ywv+ZYYcn0GcXu5yWg9aWLQAOUUK2L8X7exTE4
vfW2su6pcCFfYPQ/DMoaNggwg1tngDUEbxFOozfalztGOl2Nwhy2gB+mpjUK09U1Q4znM/LKEK3V
UOtgRuwk3JRo1rA2x/vqZuhvt/X/h7QnQWhq4KrAk4/t97WNhqt+oOqtSHSj1jpRfzmQ52PssNuj
/hY0H1QPVCBkKPJTrcg9OglMTnZbd1yFtK+Cuj0K84odePeIQxejbY+T17il/dcc7D15LUNilbTl
oGsH3IcRsLPFbWQhBA7q7L+A/fEPJwFP+2d2c//YMhT+tjf9f9/DZ1ijCA5uzxWDtazr/NT3RDGb
BT5PvTMk03FTwSSxFkWz60+QIUC7FmSWK1mkaMf4JhLQLQBB8ZSvLVgoCBDmJ8TRhXft6WRauR94
IeW874z4mTLht5DXajdfKHcSS70EFdbT4orydeNroCIbIYItdMGfbhazfvQhmpEFAXKeJ5JTkTtB
vWUifV4+9WpYrfkLswJl1F20xGBq1JwaWwLRFiRiJKPklqkv1S3efRXdKp4fqnkep2ZFbCZmp6i6
aomqoqHMOG0wvZckzzmGh0GutqcUNCY8n/nSMM88rWrF2FTX2ZNDZ03TGn060Y9iO1031u1KYHcx
vKF2GhhBXCTXN/1ds56kW2pnAabor85RTY9NmQcRBECJYDVSL4/MBRVKT1el9GSUYW5mbQ2chM5L
T3E6Tz6S/AIDz1WOkm+c5Ptv56xPBJsPcwjUAjmo+MBHGwsrR1DBJTri+F7u4wFXAjljso9u+QFD
f3tgG+aw/7/OjdSidm0Aq7urg7wTjaZhVMKk01s7edPLoltObLiEFNMkwq4j7TdOsHc7gV3fQLZv
xW0C6W2BlBV9TM4YU1V6Jog0bt8CRaqYuLyzSIbYX7qxgDQfMbxl2zJmTOFcGhwpegwaSLkg9qsy
l2OGPeRilHDz4S11QheHqRA3tBMvmYRi+4KIfHl/hPKS6qgk62drZ97jvSbubfpEeN0SxWbz4i2D
tjuE+4MxeVS6XvTXgKDJZE8mvJ2mmpOsF/tb58W8tXkZPaoX6d/UvGPlgC7uh0B0A6FKRbyBFga9
+DL6LOZcINSt+DjvYt7iExgh+JetVXM5vN6Ntyg+5Uslz/IF5nsfNdSZLNzlMjLMRSjVV7IXsifi
QySM4+sEuucmoiqktkVkWxNUTuSvmQV2E6o12klhoYEafRr2salbgqX8YXjZqYCVu4RxOSz0DEML
enMcEyp6F1wGmK1Fwrfma4uyDBjRtrGHqh/CtfrP8e3dKagS7QWwAIxNu9aQGURl3M59L4eMOwwM
jJg0y8NTN2Wyx5MZKmWqM2IszV9KPUV+NrwMDeZXypPV8aSFm0FU3pj+lwc7jvJTLWO7mPLtAt0f
u3gK30vCKZ2XOjF0ExpBwF/nWvQR4a+RoX734jxyMobRwzaeGduW+osq0p6pURzou0z8l0l8mgFz
hXeD5dSvY622RnSa08IwNEEGEM2adT4L9Rm7szgF1WPVYYUHjMTwNxomUIubup8sPv0fH8IPg80O
HfW+cn/UGt1ZImcOfzKAaJGQN6dcgceCiroLnVbr1F/VczCLJ07JJLNu/jZ7KLR1mc/vWDwsEFbB
mYBYXAvN/QASi1qOPlnXDv0cJ5fQPkVtSrCHZ2tbKC5kD7QWrc7XNK5XtNlUK2pnUVSJqAX0pYA1
kUrUua8XKLdB3+YIQ9pynXVtO0B3w4tm4UaooQi+JdiWkP+gRc171vuNEEfnZr4V9x/qlitmD04/
e6BQ9lM5XDy4oLONVd/FuOB/1TYUOOSIQ4Y6CxhLCIpRtsdaEe+g2lfEgYLqicmDGzoGeQgm+dtL
z4O3zQIYB/Ut9pdbC+l9n+QxYkG61Qt+Jzqgip6D75aoFphpn6gRoHgjMROpmIUL5EAF+RWPvqhn
nvWT6aXevMMGEqab1GlMowMfwvwnfXmBBXQOaG7XWo5xRj/uwnRHphH+fqVoQXzWtbkGqaYOcBry
faGxHd5I/5/Vs50ZFY2ojeY4HHqH3qw9xQ7xzFn90NuEWf3k9V2Y/Yytk16Mql2qGzycGiqJycL/
lD0wxIziNTHwZpwzGdk49+aNFSdNB9cOJo1viCHrGQSNrfNMCRtO0+qB2y7c9GaXahoyAFKDp6nq
YvtM9cJVvnLGlbfurorV6aY2leZ0STDY/CVFLchjf/NFiYBt/T5qQ87Nyd9RezH5Xn2VrXd5Xdyf
UOuoK0kW7GTZGwFQz2qpU11oATLx1OZ59ZWqpV9rRAfAU1bdL+7TqQ6z85rqUPoyOvco5pMGO57X
T9lJlYTbeTU6N7dreNUrl9nYO26JN6biemP+SK9kPiOIMReF2iHbWS8p51OBtJUkomY2XeGoQ7Ha
vFYok7NbfnKX3dmKEpQA2NYjrj5YUhZ73uEZN+TyFqtL9kySljbt1N10sPiaNM406r5Qelmdmpm7
7Ly3pchV9QTX/d10U4/2y+r09ONYmVy6y9difdlZYyiuyczJ91NdgXqU59gnneqmusYMEJ7eIUFm
g9ch1zqdif/M9wls78MyiPEEDNM9zyhi7BvjRE2gub15SqyW81kcPdrJ3CVJPR7JZ51iH8ur762i
MN9HlQe4p7xEl6agsJvzcCX2dPqqaoWFhkLfNeZU9b7cNQcnw4n+jauAmNd+0OJqmAH6AfALN0vQ
HITT1ySfR8ho3YFNvgof4poj4hDW2HjI9nG/c2HTkuiITg7+m1wre6359D6U9zVZyJP8zLykI1QC
AdWVq1PqStFMUkPotTTNRPDwBmpjqqH24qhZBBFOiS6feb3gx7ZJxlMn/2AH6P0v6mTh8TN3Jgxk
uA4dBt812BbkBgGxG97TTst6fcIFaNC+yc18/lTX8YqlHZ0fOEpRL+nVVNdjc3c0vQ+14iWoeyMO
2TfhoX3bd5CVetSP3Fx/94zm8dMxv8osKyO4yIaeVcr8GdzNgNeOHd3wi17EQhnoky+3KHDWPH/K
N0xLg7vJ4NjBSRXcJWgcB4czCkLEV/HCcGOP+lATHzucshK7m1HvIDbWTXHgWpjrlo9YMckr/gGU
x31HVPCgocArvFn0juZzgXMwNNjz0h8dmySIYef7JylhCSOS/ZJkk+1hF6qZ97VnsHxK4gjijv05
rMzJGb1NhlfXvtaeNH3DyZJrXd7s68SwvDJdT2+ulCSTbc288KhUY/IaH/N05cw1vhuioqFJJ7Zg
wkKD/GOoITp5/VOO9u84HyDWzqTzeUqRQKLwz5xy2JOyudS8kOos8HCSpIUInaIOAaRfevP0539n
sP+WV+Rvd8v/wiuSz28v5fL8SL42lH+pjETkq8ptDq37+j13fTlt2uXd42H7uA/g0qWA06WIv/5C
4NrteVoI/7sxvyNrKxWy5aAIIw2sDr88+TW1SVNhKxd15+dstbyFfzj1DP/Qf9/kd/nvpQIUDtDl
FQul0i8cDtv1MrVMTYNpNz1rrqgZtKofNx8LzK9s87R72dHb/32/3zFhUBwxnYV2qQwLjxQCf6MI
OJez18Vssom6u90wQ2l5kI/0qlL800D+jong77f5hVzxul1N97MgmHejUrEyykyq6f2fqvD+5kly
WTh9YHcoMUC57D+fZL7ZF6fp8oJb5DDx02H59nANPvcs4v/usd9wenAfJj90fqVM8VeWjeU1P4tO
mQyMgbtmJoApkIzKXLYWnOql7fEPDA7/Lj9TKOT4R+GNPPTSxV+JSnal9W1yyEXzLmXEaufV3XU+
rO3XnX1+UgtSpxpkWaVDoXqONpR7HixP9cwVJqBiPUvtw2PhUsnBP73ZjP7Qqt/1AHyFRcgyoU/J
x5TYf5szt/1hWdpf4etaHj+Po5cDCWq5+8JsvPoTC+hvZE2OPs5SgESKxuAXrqbsvDSdrHLluaRY
EQkpuTNsfSyEwyfUX9HsD0xUhX/fDhJGypywxgsB4/vr7aal2f503k+hVsSNVn2H2Seq7qt7gkj4
Hwrd92Gu0lm0TrUhX0Fn/xTejamCWIWAn0AHqHYo9QxJbokqYFTvIsjpuf9xCSlRVoFQaFO9Vthi
BQn/e0LGFFn/5Myg3aViIU2dFHiSfxVMl+MkfT5eMrfnXW1I0DV1BvvbSqFxuiN69tKZwOQb1BeV
u7cuIO6xRVmgr+c91L3NP4iuzL8XObRo8A8VaQKFVIq/yJLstXjZrtLL6JlKC+0zvbYmm2haJcQU
k6k8q5Fn/gfWtIzy/5+Pzi0pTQPpUdGqD7+Iy935dsgvb7nr0z6KqrMoXSmmSHdcnTtFleEs1R1T
ZKdPv1PnyR92g7ji1i+3hvKoLPcR3Z5O/yJvVqdboXyL1tFzsQcW+z15kMQ3Vd+DZ36lW+D0hvui
WBsAPq0Wm/MacQz/PfIQ8P77+eGwoRXuFWxJv8jVEzLjeBmtLk/pd0Mlsu+6iCV40a0nOCe+GxPU
AK4alJNpbsBgJbqk4ql+QZBB6rfXtvfyUxopnCBsEEhWqTCIrYRDBIxAv5GRu5Pw9iAqoEUv3jFp
F6sBUIVeQtx6iW9dpy0xKCF50A9Fihcas0NyVgw1TptB4/IjASyJvADPJRgBO57CjkXCWxOs1TaI
Qt0KgF3CZOZT6pES3jC+Yo1h72tWv/XOgw2FXIhnRYVbYM6rwuliOaLnqZwZ8jrDSjBBvlD7wwj8
u0wRFPuI5zTTvcBIBL9oBYWoMMtvS3MY3+lL+9CfW5zYc342P0i/Nh5M3BXoSAQbiHoaAqA3fo2a
ZnI4Kckg8zpR9dWK0uP11PMNVozfgHRelOUeRZJnX0eUP0HUBR6QFUlH++ckdkJUfv9s0CXFc0AA
KHsAUmAn2qWioEZOCqPauXqy/P5EFB2wA7iiCQsAJI0yXjM9OEV+4rgWjigN7fMCAm1Rz7/KGyps
Iv+BsetnNNs/9Grp3wSZ5UyBhZ3JFyhYTrnff27m2U3xOsmdKDPhvCb6pJ8lz28dNibXsAG9XqlY
vUC4YGEivDntBTHqxepsPAkqF4Kv1tVcczFY99ZVXLIFShZR2eiKj+111qeuTzV4Hz1SzX68PtIB
kF5Wov5iW4VX9b7ogs0SPfeSHeei6rEGd1UdP/CVCj3ZSgbIkAk4q+Q7wR1W8mBEUMe+Umjmq2Tp
b3GOMuveVj3KMj4feunXCRaA7p2otamVqkfYBneNfC8XMx3MXwutUh3oBCYAC5bsaqwTBOS+k4LH
71wTkttSbvDuNd1ofzxG9wiSxvei2uzhLJlWBu8vlGB46ETd+8d7y8hUhp0f5wqlUO6b1ftJ7QJ1
WtSdPBAWFbBjVpfNIdwG4eRxXrv15hGF4eo3OmVV3c2wb2d/rBn2u3KFmYBFUSoFpWwRU+Gf47ec
5QqjzGqefZoTVU5pgAPBOuUsVdZa2/rxBS9V6f1CkBx8FYfxVTo9BMdw9ADJ0WCOgriopb8Px+pl
kKXZ42UKG5saYPAZPgfLaoaCSw9TMq3DU6467eNB2gJUzGvbDxhbU6nqkiJ8bMHHyskIscn7OQyI
gatPdpXUrLobB8NzrrfINwtDPHgpqPrYNAqVdVQtbJv7Txr5ecCHQ7H3Sa2MF25apeZw5XgbzF8n
L8dyn6oM7WUWhmoqdEU/gHHLuepyVVt/zNL906iSD2qTzCBLUatV/QIHGuyy1J2B6ntL2fo7C2kV
KzvKfUWVUwEkbgEMce1nJ73R+/mZgLPsj+1zdvGwPbdPeCdmt1b6cb6rUaY+SzGLTTV9DjF5qFG6
u/ssU6braQ2JJGT0tbSFmCuHL2Zt6TU41QqlfoHaBixUhH8WYsMMJQCobbmrUfCHqqT7tyuioAfd
5/5zcqqk4LC/NoP7VEglunRt8RJM71OFYXHycH6aT2sA46QYU/SznZ9WovfMrblrE32cWn2NjtTk
a40ICRw9prtUE8zgpjndnQfbuzSV7CeNVIsmze5ZRNRWzRFOBc3OujeHAdMo6HfW1G6O03/1ur0+
jtb30zFQ1jzD6NWOd6f6pZfLEmZaO2bgu6/8j7Dzampra7boL1KVcnjdygKBAclgXlSArZyz9Ovv
GGsd38+H47KLwgaUdlihe/acswc/zofmJF2bbqvrzeO+fkGeRz2gXC+2duWkMqYRWKme3tV22WoJ
XhysUVo4rKZ/if/L/405cMAvYbRYzFTy5Ur+0547363P2VVudSbzdiGWa4P7BPU6674m+HL/Mel4
US7gX6yn+S1rSU6Vr7KAtr7N1CQxKEuVRS9mvn6X8aBRpkVXf5bNLBP4Qgva+am2rWc/FD1YufJf
gWPdGBaB/SDI7fo8a8z/siaXjWf+He/8+7TNv36J+uflyzyVzc497X1jwjqJzRdiYNiGSokhYle/
WG5BiYbYGbrLozxKDLs5oTOaaiF+K/GKDicdlbC77rK2D+xNqabzRiBZgkaXmpYxwPtbkSu5bubT
YMVRKgWSBF4CqQKs3b6i8+bqHx8dQI8+fjlAeH+DPH6DQnjqxWI5mymWS7mQpf1y6huu02C8Tl16
q4wjvZuHTDBqHLf1wbi1RK6xea6snrNQBaavlWVzs29Pczfj7eUvsQadaX93C8ppuuRgXVsofUZD
SsfxdFApM/LcFVd1nXssGUmusqJvfdkqrkUkuVRFWHTp4Y6xKdmW8fZi7biEuwc1D824AbmtfBg7
CZ15ZcWiZDuEyjNk3DhepUJHZpZcQi325Bj6F3XQ8MoQUg6o6My6UEa57Y5bGT0SMPi62VL5CbQO
anqxPiQTlCJSYLxAyQ2Uj4m1szDeZb0gB7jC23X0qNxUbKx+0TCKyAezwkUoMvlS609+gGU/S5GW
GTMU96kFF5IcrBnDIJQKFDms762gEMOEKVQzdUsXonue+BiWjuherFUE3tMPIUFBPQE4J7Ix7Yk9
22CbCf+hA0/myQuW65Xr0HoImOl4oOATRik1I6XrV+i+FwIvS9SWtiQaqB+0Mom3w3c9NmI1G4Ys
IVulr+XF7NbimrPL9QBKARxJgzt/m0OxTteP6DHXjTU6bOv8xplLyBK00mVRKFFKRuDUyfDZOQzg
V9TF9hRQLNqIqcaAGMS5Mbgmgswi49dv2WsieAjaiEypWHf12sJk+duMKv6mURJTqpIr00skV6pk
Sp+AvcF0VTlNV+NzD2MxWg4v6jI/kHi2jrtqUNGjFWXJcAQyZjcC0Dpp7W6yC0hnxsOyrMTKxdyJ
kMXDwzP+uY+i4Wqryv1V3aV5MpSRucUtUuKNPP95e/U1db+Fw1Ahkl4TWEn/MY6G4/CwelChHwkr
qvBXrwqlVdJKaYEH0ZJoQaDZOPUJLvDwOb5LS5SZohhYCU5kNFkA1UliAcc5kl81RHKaRh6ytd4l
vOcRHQnls0hotLJ3aWyHB+Q7KpDSeJfILtne5L8FT41oGrGH7x2r4LEaHn7rS8VeB1qVFfHUV3Vd
EmNUME+4quSBaG4R4Jo5nPqHplO48iKtc8tC4cRGw12XoFOsZhliyxoOBHV8cmF8yOeUAizT48iy
wFIAQdMKYyTmaoeX7sBpraWhF0kfkUCyQ4fMTywTo9fMu20EdUWSGkTyydlzJWv7p0BWqaFO/ipB
5fK1iDnBEVZTdBeMDRWwEwz2XZfgJqavkTOXOQxOb9aHSxvDIR2+3akOnQiXF3qB1qvbnPZc28aO
Byi8uy7CKHYtC+Rgxlu5ry9d8EX7iMV5TymSszUG9HmYIAYiFk247uAmQ2H3jngvUl/l5Mebr+Z+
S90GQgPf77EkLD2B3hY88w2x1xUbD8kOo+ZFg49gvOKiGd6sj2cOGQbbqu/nE1ngqKnH//HwgUEq
m9UVZV2v4Ik0aMl9GrG6/CQ1uQzKXKB7N9oqpHQZQjEf9P4DEUACznc2jNw8S485YeT5rYeSN+ik
USexZtkgxYJjCYWAluf6b0A4gGgQiFGFRDmXRKgoGzWrysCFwYcppKKSJy8fI96elVctrEKxoIkL
lCqrzjJxMKD8uIBbsH4pkk43oLr4lhIUpPzESrWirSh+2nFsWiYci6y08nL8ktxS/rjWyy+CBHsS
VorQSC5WtXHrzFo85yvueDMe3/WWjwZMwghTTkqxBuXq1oU68cGqdp76cKgaGWloa0zOG7wG3qd9
q1ZTwvpQwJIEa+Vs2h01LCnxsiDpXv6gRsUGoiGgdTULkhbBQvnI3aZMLZHS2JjBa4nJzQY3QStk
fH+xmueqtk6xLpOf0BePstOulZ1WfUfWPMGBzY2eXhoKWserfC+08RNevLtGCoZY4LK8bX18y820
4p5+x++LgtqUIl3wOwwFVPYCT+Mv2TyNon8TuOSymRyt1LPlYoSxfgmgDtn8YbU5bM494QwEBl3D
ikjcPzZ2Q1cTQRGDimiwqemoRHBdOyXAocB6EBBZ3wZJxQADN/0/tUxVaUC0Ep7kU32a/iWzDa2G
eUV7TjfTW/xR9bSQdq50iulMJtNT0rW9xe9iggWdjyrgyAc3U/8ff8kzNxA5QNn5ab6Ka+2K9yMD
7CyP6E3yndHj/hb9iD8OmpNH14PURxkS/wSinIyfqArh2RVEIa6fg4clLJ8LHPnw+h1ueCgfeMf0
0I/0j9rkqUbxIDSu9XB8Jz3zRIc0xoiusOUTsgneQIadwi/4dSzU2GtEvVqUoygjY9HSQQ8DTyUa
XqR4JVzQfMnoDps8H5jcefF9IZ+D9x3WrheunmIP5QWS97KdY62UpLj0Wvz5V11CVpvq5UIqD7zF
YRiCTu7w+vOycv2xlOnwm4zHNGeklYdOqSUMRiKl1fvJhgzh8sObG51l/YQLt9V7Fk/QJdhxMng4
BefWEubzngu6RM2e8mNUjfHgo1Qn7lkepTci2znwKo/wp6mhch3lbn74ss1g4CDLJDfudhJpGVC8
Hz2hsMb1Hbe3KczwOCBfNHpctlEJeUvUY7zqiyF+573JosnwTv68Y/5VXM9TiYNbn1hH7j8XCQWG
j3vqmhR6VfRP8Rle6hgueFFVaczboUmU99EzcGR7lXRi5B2cTJAwveE+6oblh+p964PTtj0v4Hhi
Ailj0yuMrOaL7kKrNz5MO2HPwW9u+wJ/aL+ko/o5bpYiut5rHXQ5Cj4jfuzggXE2YX46XX3bFDfI
97kiwFKspzoqDNcirte+ngMN99j7G0mixQdXhzkvd7P1U53LfJK2x9wUupfzCKImWkbwBn400kBg
EgLGAcaePMYRjhFHcpQk3nLrZNkpHHTtKb96vOeG42yAUtP3wgsMvRU2sbCscQ3nTbk4nnLZkIaX
GvTv0UfFA8NOO+Rd8+9OY+e7dFepsOLu9GN/JLAN/s+ERx02/ZoxGRRV3SnGJESqZGWim+JnYb0b
orlVi9AiRyEVcKf0N63kdoGG579QLBFmF3Hu+qkGkR5bgBUtmh5/jhIXMV8/NP0k014teUww3Kpn
4IGeDs6sbApK/8JfQ/4dRTD+RdKt3DKPbALqIC/v8GI6ZYZV6iqWgRKtRNt990DjdfAoX6OdwBne
4uI21S1CAdVbT702akICFiKNB6MIZbluv5Extmic6SopFWz5unrKI6+Y1o8kLPaOcrset+xJZXiQ
UzffnmA0Hbi29Pk1pzPssOUYBE6E3RvE6rQwule0jjrhwcdzzf2w0Ex15ZIbgfiMAvg4Uc0kOULb
4mhN0XAAgKznvfC3/VADSql54zvV+7oG2NjMWAmDEv6nQoGQHIeKzvpNAqB/R5Y9PPJpoDMAbhTf
Ymzi/1NMIjliGXi8xtQ0fOVg+GVYKI+J4Y/vmrnwozB9OIfI2PN6h8OKMZd+H7irdKZ3JYIlRPG3
8zubgl1q169yjDXukCFcoo0rd5kfQpjkU1dEchWE7te6NGDOhkKP19Az8dw4D4ihSssdhROSZ+/8
4sX7pyGhCap5CVBHkbQ7ykCJQGU+IhO5Pg4apwPiKNNd9f47shmvaI6I8dUfSHSgwnH94Nlva3iW
6Phh/OmRimhZ97HyYGh2hMBnmCUtylDLOD/6aJQIbvbVErPF45k/56lzSGQ18PSI0Za8atozH0r9
j3BAobkdGld6XkaUu9vpnWajg3sdPLXnIuakLgUk2iwGJ1PjX7+8gXnMukztx61isG+SQS45HHom
Ihu+vGwMQdUCJR6R5EllhdccevZfi0RdfkOTk4fvXYbf6R3gEji4lgwi42AHTxjUILzgfZv2pi21
mwpNYKwr2518T2eTJZ/rvXZYSh2H2O1gk1aq31u852iAvjg8oJYyGBkmb56p9g2RCxpHV7R0WN0e
h3E2RUse1wffK/XggFJvNeUwHUMeaPFDZZHvjU0aTg0HXVY6xPJAeZSR/DjPZnDvmzmaAV/4CQvZ
IZeN2HzJEkCT8/qRCl5g+aZry7sz2YdzS3sLL4QzKs1M1XXWaS+dNtLQw/1iMMXxycojudsbn36K
ajJ9VNXfpcnQzo/aiURus8xxU6FKPxp7yGIP+bQCk4BKRfUdCC0OCmfAAc20NsBRgATW+FBTVmB3
H9vZuql9FnESnVZY/016TapEvQ6QAZqjBQkUh0/7PWAnvvePWL3840oA4fg1/y4iNwmlNdE5lz0L
mZr7wgwlM5DaZsuQSlAZmdyazcoTK3yPDDJpdMJYEs5MC0wMhD+K/VxvUSBX+Etkn/4dIlmoVIrF
XCldoaGOgf8vgX12kT1uV+PUicBeGEcZ/ZWasEiVgI66XnVVe0BgOPKU50BBaGVb/pL/VqrLmJcj
rhL8/D4CFJ6AIq64ahO2RDbEW/NhNZQiZWu8SNb1C2NljxUxHF6WA+mAFPrhYNtI5QBbEHTztngX
sisvBtlQu3xnLdiHRPOsEAuAhheSJkmsE7DXG1keqdlW4S8MjczvsPMi2DHcEoglcDX+fZlOhVlp
nj2cLr1RaVpdpwtJKgelPPewzC8bqd0MU4NyvbB7H2QHD+X826XQ+fN9CmjaZ+wepC1LW8RClnLq
p3Lc7LoZlc/lae4L7REeczfFKtQ5BGsjzpuifYUawqQ6r+HOTUfrDb08x/cf2VPyMa6dS9Ui/Px1
C3/ihKJkdfPjdE1w9Bg/Hz7Gw+x9kTyb3LkzPtRSvVRt/np8Xd595Lp0Q0lGe0gvbHbUOTfpBAo/
C+Csdnou7+kRfRkly49pt3xN/nyu+cAK+s/JQsmoFBiQeWrI/77Yg1lxuR1PJ+ferrPA4hspE3e3
RU/ucXtHFghiZRcZzDNeiXuB9oLnhvEy6Y+ZQeVpVWjEoJp4ncSGSwTQ/XjEIU+0xFhbWSAdYXBj
n8IhZsT0wsjpkujzG372AKi0yCRy5TP4WYco03eR5sAhZWQeMMhNyo9WMMz7bRsQ2LjMbhFPyaaQ
hetWvZDV2ihB4J0J3xfdKt2mbgSywLcCLp1t4oxB4MvppQl5L9SfmJNErTyADQjpGCEwgTSPyDwo
vxI3E1AbPZsIXUKAfSEAN8nzX5MsUq9LUryQUJkch9idSN4kwZzGSFy3AdT+ZLliaU6ka2CvWmeY
hrVLUJ2bDT7R2GOhkwUYKXAW5iXH22JV5WBU/u13VdcLeSqZG8BVVYm1Q59OnQCFmRsGpkUGimLv
4yeW4u6kw80DiT3ANLqccWC32eWA8HL6Ng37sOutbVDdKCLdQVA1KLsVMhl3AUgJeiGpIcxT/aPt
UzSPVVShU5bhgVBYDIQNzf079QQ8L7F8M6JYDo0UfVKmuQ8edd3pnDXfJ9oIV4frOfJ0JYkj4hIN
21J9o2ORXlyQxlUDawM+FF0EpxHsUqbsG+tj5ctiMB99/QSaraxEp+VBUJsY6pf6lkPK1AvUjuvf
7REL0xmSisr5U4rAXesl19ksVwxH8NZkWtO/m40Qe6KfeQQZww6k8vqoRpmgD2kleYTwMs/om1M8
5znRRVsnosGH0muapsvY+d/Xeejufaxv34xc/DJy2lePd5nu5kkGyTJEcxYjJDNv4ekEMrRCgdaf
V4eyxdn/Lg55uhTm6Fddyn6qO4yyk83lnN6fqGIeEWWJ7KfzjB2HUSa2UQUgGC+q+c7payFosHYM
SfI0pIjhm20tfL1n3mdB1qlFQvarg/Vs+MAyl4ejpPzo9JRluxKjPBFpGyNG90avAGq/AE6qZ9mS
jWXZ8BXAoKhBM7NA8TJ+XaIZ/ysa97vyNYyM/78Cn5bHHLtEqgBBg1zf2Teqfxl9B3nmov/5Uud+
/0ElWqzl8jSFrHwiyO0GleNmMUtd+qUlDJebl2y5eq4hBLYF5KbWvM1U797qlYfnDwgKt7RjfPi+
eP7zIfyGPktokv/fIXyiB+YHxfViVjiceiJWetNuv0AXV9ZGJKnVaqUJoYdgYkcM8OfP/g0r89+f
/ZkNOV4XB4v8+drPd2uv1I1fuuNVghdT9+W1DdHj2/z5x/ym/PScpYXzXZk2n6nazdc/H0Puv/RA
jqFQprU4JBwIkp9G+3GdmW7nBapsEswk+1lrsYalNBg1GEGr/butrOYJuMxbzVQsWeYbozX+oyvS
80VtRg8IRVFLYss/H2L+d9Bwkc6/tCzMlfOF4qfQaJ/ZHQenc/oK6baQvGy+pquILh83yaWYpJJt
rpYaJOXNbSY59Xu7PC1Wj++9Wbc5T3A6+1bddjqF4/1EB/EtHJ1Grvp2fBgnO7puppPh5ebp4S+M
y5J37T/rxy+H+yngzS0zh9N+zRXdWgvu6M4zbudw4SEaR6+f7KAO+yd7p+RfKy3V3rZbCWy/S3DO
AkqaBOxtScOwNYAIrQeeRsGT7spab+7o1qHfg6mz/hw2WyDh7n+gD2PVTYMH4ZrIwyfyMvP1AvK3
v92acqCw/udkS7ANIOMR5AdY/5fo/pLJ5dLHVKB8lBg2br5WnnX/HbVAoMHb8Bwz2ABVJMwQs8s2
d8NRqabj2B41+WFcBV8UmAs1M2IHkXN7RHm9eAehzFNn/eKFElrLNhdDiTL6uO3xyYTOC2pu7Y/Y
50UizfW70boVe8u/pjeGKgYyAqtXQjdQSZqe2ayIRlj9WO6j2ZC9gSqtSmv+Yi2l9H3ybAsj0VYM
FEILwQnP2De0JYvN+SKMuOdWG3IZehnKVVo7Ih1x2MtwAEpb4uwutOXyFCIdwHDPTczaCnqdOicJ
U0InZfFdDYgsYw5wdws1x4jWC/WKw0rgNRyNTteiz/o7RIQZuytYtJT62YPYuhn3Gj+aLB1JTiX2
+uU8tzo9/Vgz053bevWf2dX1+4DbSXMVRar6G8xwMNfQF3lqg6AFt10fZQASKgQMhNhFFIXWLB/S
EewnoA0Nzhx7DmLRPbd2mIEUq3pJ+DEaTkvzsSSeCu6Slj/PjxPYG7wsJN8gkbJRSQHZWa2ymzoX
oL5mMEUSOPfeGQeMA1EFahrgK9gsK5gOBFrPbymFbG8L98W+GJDOq9mHA6NQ2xkaJuGd3JwlsyR1
gy4KZV4kd6S+lyiroWzT/E6bhXQIGnc/Vj+IPomZMA05trLfyPpp+0APBg7x+mjzACuwqpupwgbz
uH3LSvqCGMvldPOwqBdABOaNQ/MEQiCj2kNlmcV7Dn/tWEOw/mAhRyx7elvBJvkQSoUqXD1HVIWQ
L/aN2rFRfmUEhhtZeN5hqWh1eVR/NPKwJ0MO2g2YfH9N/OtarvOi/ieEzzeKz/1pQk3eCEVgotA4
PFKjD7CEPAdNK/U+kZmgo8eOZzvGdAL3fZawbDSXkAkh0CElw5BTfC3waxo6581+yFfQkcgBkf8O
xI1C3Qjx/IB6vj0O5tI5UE5NBmJ4u/7K6KLiu7vdZAkUl3fa9ET0ynidmm+GR3NN2PNl8CJxoys+
2xooTHpiRimAWH8SAs7wWp9BRIuWvUipCYxMb9UdeKkQk1iioBifGEFVt30ZMg7tn4C32JArrS6n
Zgpz0LcIHjsRsN1z3NtdhYCa+WJkK27mrCgR8YuLm2ic69Bthv4scroFgrs9AZX7nr6E0G/oGYLN
ecIRR9M8Ili+10QEy2yzW0g607qZknLzXVtXijz9Awgi3Y3dj5HC4SyIpbORix6XxIxs0hp3awLg
a9y/149aO8do25etyL9UbyNfD4iqbwaxMgcML6IixJrnjUClGhUsjoJNuH6GcvF4kM1fMCrWly0t
CzUJM/kVU1aoE4zoUnsBB4pMr7b54md52Ad+EsX1zX10CQoEHHV5/HM0QcPx3+3PACyVTCYtHf9T
ODG+5AsjupRf+4MzK8DoVNvVC/RHLbBA1ir07H4dDzAWRZabzM618qaar56f8rNar/iWrl9r3Qp0
oOq5cbkuUXBXee7ra+62l2R7mHzNSyhpKtUf49qovkSFmJQar102v0v1pdvotZMfy5vrHStoMiq1
nlOw0zYPoNvfMsUbENFsskt1MfTPYwayrV2Zux+H2ohgiwWjlhvmFrV1kqaNfHVwg1boadttVb49
zPbJIWntSkm6Urvgj/rnixW0ff/Z3uE0ZktpCIW0p/43UDJKz9bX/Kl06ReSWoUrck/ZLsm9o5ml
O3uW3aqWW3XK346ZN5rKXDEJmSf1zLC+fsx04Uw/t5bV1ilZ7JNSbbxqbEetQzJ7nyXLYmv9cRgl
11yS+wu2ExqK/+mIP1FvxzOkW9Mj8bywxvWjuKBr7B4dizVXuGKNY8sNzlwfY4ShpJF9x52q3IZQ
K7NLAFc5TInpjrsLQ97ak4w/6RHLJvpKKEQMbAOLP19uREm/G5u/XO9PY3OwyaRz58saqQiF0Vjf
RBtg+0G3O3lI9i8ddGGtF54uHYMR45357cgi7Xpbm0AtYO8HJFl0i9U9NWnXdHf4AWelW6hmKQKq
GnDP4F/JahvR6AsQj2qIQMCoB99bz32Bf4pZerOP71JdV6Ila7NiH6svVvZ8kk+bUQWqdLUgO3wY
ospI84tsF96S23t0O8awjrV9zvXEBoP6TICxjNNahZ741ao1e5attaTZZ6px/aZyvNKGjMIr4mpm
giEi+7dkNFP6bSpULlcqlXRWbcmnwH0+uxau+RlDx9AyWmuub1ERiOYZeaW30DMmqbp1coEvb8e0
XXnKVIAMJTNEvlcadEDKovCVT4xBrwV1/oLoyWdSl6cKb8Xb3trWBGRnytHEQoEtVcYmjpgPujXt
742aIHvVLTUhs7l10dRENpKbFN5YWKKcwriOpm2iQUJJsKuCR8vhQEAmFiMqYxV53RqwrrOnRW94
6xvX5gYG6uZlW/dfyya5jnZx+Rd7L0TPQ98zugbGZhrsixR1Miz+skYFapRULaMxBkXaNWCFLSu8
3f4WJ5FViykc7L/dwqx4wX8n///u4CcQezNLoTaZ5i/95UthW//ave9tpIoaiC47eTSXd9OkM6qh
jK0Vvn//y+T9TWNy5LfZHHpUAI1C5rMwe51aL9eD5RbuNYmIqKff4qbmexIopCWavtgPx+BJBPVC
S3GdnA+d65OVmAvP3AN96nGF4e0PQ60rAZ3QElBb/YBj5QLu3uw21ads+ZJmoTL4SDPlbKpENIFL
kWV049EJNL5UX2afOSPoHNO/Qkht7WUOL3hHnUq/tTVR+aIePoVnUEMh5MANJdxZN+qf9w5mWEKA
EMxVDCsEpmKjLrm2frvVT7AXYX6qqnN+x46Tf7nav9vFf7nYlU8Y1XGSy67Oy8m1f+kcvi5as07+
lMAJby7WCRYp529//rjs70BB1ErZHPLfAsnup41wXC4VxtlU7tI/PVQwbEtmb937XdLGquhHvqeq
d3a7viTPd9XqwwPJw+wv21oYO59Hdkn5LpJqNQafTrcy3VZOmwUbw6U5G4rRb0l8ce6Adp4iWxVB
cNRBRzE3Nke0LTe2r2R2MmxFdcwETj8EymX1moIcSMsy7HiybPFV6gn02goAGiY17DO168CApyZ9
rV9ux9sEgyeiv0P7/GZk7JiyWaNrhQTNMXQMZX9/gxky6d8Bhb+evhP/F5hhn10cy/nt/h9MhdOn
rsI0OsMuNrF2gsV0PE6vApbpUm7c8kmRgCLOdHpSG2DuayapIFXLvTzfSmAVYdpLbeUUYxklFP8q
ymVsbMsbo/Hlm8Vpep8MB/fH4axnmdo+KF4K90TyCHZBEX6pC6ifhHJdGaf1E0xMHTn04RDE/vPo
LKh1/NPo+ARiFq6VERgfK4+KG7iFLxtSuUKgkp+gaY9a2u9GH2zoa3UCVfaiInJzooMzE97Odm4G
lsNNczKcbaFDPzia/DjdySRCueT8dfJdZN6YX5KsDim7v+Dv2cLvb3YJVKmQLpQrn7U0+cXsfB5l
DkCSRDvdXV20xiZSwkJFW4+5IUfaZ9rVM9x+b7ygzz9rKMNi23CeGDW5UdOzXXqbFEiZjv4rT60I
cO8OTwXLvZp9WbKoLeINtNyyXaIvHSbWMfgdup/7x1j9E4gIdFCI+epZIkgya2eNmSSv+AdJOOJw
WMiBq2iZGjZXSkr+LYZZ1j/KoCrmoo4x6RCXRv4DCpAp6qxNsgsSc2uBJ/VVv9SoIzBDj6QDZGJ1
EZ1o6OjILlbN6tN1SWd+a/VpPSMiBNrqEg8CZvhOWAN/TyO1bO3Czm9S7OFfGnU0eGwEcFCIhbON
VS+akpmmjr7HWg3HOjSrzjNrBjw7eq6d6/oIWtNIE6qYHwIThyh6+pqmkqHVFuY7qVB4x1DJTNEp
okGqRql/niI4b/x2jvz/qPpc1skV0+ndGBuOHmOAculi/rRLt0/0t6AaSBWbmKA3eFhtG+tTgtVW
Dv8REriv5/tFpZpqrR9GXwtU8/j99JxHDvM0mFaXLzOsC3qTr4PlVNEm6tNNpl2YVpFB0oLpUN32
dqtqOtPNXO92k2rmUN3dAechZy/hx1GtrLulxpabvEnO9/PbY68A4HOoDq7Vy6JVvlbz2y/ZebJB
Hgp5tHiTf9veToZT6Ns7ZD372myXkBiWq/CKx6Bm5JTr6ugtla6NUvXDol6aVy/gmYiiZg8Y4kzy
yR7U+206q2ZGyfTLGh0mI+Zhfalmv12BH8e16+pmW6qV2d1oUDO5nZVuC4Mq9vura7NELtyd0Xf9
WtvskhluaflkUqmfcmhSsl9L2I1fSHXXx+TY3nQr88YW5SXMJUjTw+wMigcg7vkm29scatt0bVKu
HeCsbaqnbXUzqKVpLlKqjnuDt+y8lh0ePwbQfKbYgdUW6fqsUttkbw6nZA6AR6h6qZ/TCY6pxREB
LTpRhL3TJFuqT3EzK9S4AqfybSpTTVHCeZ6hCKasNKgh9V3h2neunZq8+nx7wP+vn/+yHhb3teK5
WZolhbvyCDuzZID35yXZ9CZcnUF9/ZZa3ABBnQd1GmWVP8qb2qSXWlbHhbvpqHoeVY9031sMl53x
pjq/1mGZrEe19Lia2tTmWXw9E8ZIpnvI1nKbZDeujRfJCKDjy3xZLzFu8smxux3uePRazS6qU/z/
9wluYMdh+vbyvmB4dcfF2uXYzO6T/fAwqBVviMz7+2/la+10TFD7Xh8R62JXtX/MbarCB9/L49qG
rAn8uVzlHGYv10VtT559oUvDcWUfPUgZsC6AYAv13OZL6RuMXvzrkswVkTLK2yac39K+hvNUvoXu
BEEvBLcv0x/4wDGazpkELz9oSuht17SQdFhVl5tkfcXtjsmyPLyXN/XlrIY524WG59Csz83RN7rP
F74Nyoh7q7xk/WN14IiqxZvxuYYmvrCob1+zH5NSO52vT6/V67V6pgVwuj3PPRwPtcIpob8LFzNT
vt8Xb8GE9i+7+9I5GT2dp3W4IWjViTdHT8VysslXBxXGV4JcfXxNtkM6oXFvYEhWTrVluTaZMdT+
EpnlKJX9dmX5X2z2KTaszK+z1Tmdl+GkcMxtRcGW0KhL8q5ZYicu8zep1QLX8idE+c3/3NjY2the
oExIeo/2yxYCXLEHNFsMNh2s1comKyCMIqnIhiCOpYWhw8YjicwEAE+1Z1s8LYyGzdUOdNNzG9oO
YaNCbCCyEw51rbYXuzuTtXpx9hkYN6A8Bo33OPrdM83cUw6PFVIDqwXqs6S2Aef/GAOkSC1QMKaI
E5kZJKtplSQFBgb2Fu/C+xK2Ft0Vos2429jUg4Wki1GPWlC7RweT7fcjNttsQzYTBrrQRDjDRmWg
9vOqlZtS62Ne7bZsRhVDP3Mss+sT3+RWL0L91ta8G0BiVJW27RkHZXZjLoXE7oaSfnAzHrPZjN4j
lWCOGtsIItxFOvTwc6vYl6+S4h2L/WiXZlRRgJ8ti36VHIFVFmTsaagmE4LHKA48t+zZNEGd7eUy
s+L+k+9xvIRLuu5NuwzrGrnSjRseboD8VTUQGRT2HaZM1oXk8Qmfzt4BRF5OnUFfG0Ili5lM4oEa
7OR6o2f/KJai+lF8FddDveeEq0KDI1rYGU7swJrXlAbJF9uaH5fI+gXjS+jMTnSDW5Jh2oRK+kZo
e8kjOO7Sa8vc0VZm0fDT4XMGPjZJALhEQQD710EmtGkdSEqlUIFvQ0bxTcIkpjCt05cpo9PO71Jq
JK7KeBBY3nKg6WfhAbz5OOlKe4M4KYO3JXQpgSKESzdECWDK7yeih/Hrsb8E0ZYWipXrE1x1pMpK
wHXl5LzlQXqt5ydA5BRD4QCoswZg5lLFSJx7ygPFehoyVvZ1MrQ+O3ou9BSFetfjd663qs+eA2Ur
tPcA1oY0eHqvSBCELKhy6tRacAA299i9i3/8zIN9bzJ6IlPH52Y4B6TvZJ5yPbhNOwhbVhKVBZv/
F/uDPmOaBj4sD7kPNC1WRB3V0NAgdYEu8aX/iwmdObvBniiRSY1O7VYOLQEqvRB5yjcrBz5PGEIs
1MnhHzXv9i+WOk+dEnA7xIYNV8zm2BPawdsJWQKSKNCBGytGCug3BhTwjpntRGDQaE+IwIah4qNe
dAEAWdcFOm5J6xpjM+IF8r46sPNwDMzGCJw5aUZvO0ezduG2MZNb6CMdEAO52+pzHdNBcnZAiSY1
U93cpBHsG809lPJvFlD4rBYfP7xOhuthjQ3NcTx1MTfFN8XhhAqrCeG2N3ukNQBXE8SNa2dyWAn5
EoSzcLc8vE2d0ePkt45v2XbcxtVAYHITTlTFnA61hrZF/uWLwoUFmnVTjMQijWUXAudABfdiUXJ6
2A7NnI8dl145x+I2WXjILNoRzLGoqKjbFhz4JZAnyLzWyVc2OugrXPDt0AptBVZ7iqtn/0lZhAID
WkoUstW4dlWgGDrg4ngu913X6OP1rNGRM8DR7kU+f9Mg1Qsav3JtAmEr43QQ6pX764+fTHonkC+E
xoeqnXvNc1xyXcKO64Q2B0XiOK7eXLkVdXfurEfkcflMgFXrLqG2H0Q43qG0/Wnqmj64Npk6xYRU
ur5LyKS5OdG4j3r2k1pQWSguSVmWsgLdFK8ku8JpMi4j0OrW4Bv7ux/lluHoL9O6TAmYmy/Ssg+J
ioCwlAiiqI7OM1jsO42cTG7NURvm5CuS7AGz8IWsi/nkJx1fIr/DSf5TReTJSbt2MCoNcnQ7ruOG
5ZE4zu3z6RiPFhV0F2UAyaqJLDB36VBFZK82IzQhMzs8BVZ9bDVgBxbz8NG9636stImMO6G94Z49
hJOhm2FQvskoAC7jUD0gD4tMWp2UC4azD6UesslsczNUGUVZnG91lzYKMlgxn7QtwOlOeCHDlfK6
eF6mw2zKXDNbAgQVln/yQvsnL5pd/JINY4emfc9aoGxfvGI0l3o6MKUn91S4g/my26A6VXjZOINJ
cPVqiiLGuUj2toY7wlLCRVUseulcP+LCdupQCHEt8ctgwIYagqqey4m7J4PEkxesLz8c6gvO3ssh
GP3PVhBGkLpH+SEuwF4F7u+rH7f88Di4QnW8DYeausDxncN+tbWenTw8RK4sq3DeY+ODuc08WrjH
jYPJ4IHYPcs323/IB4ntCMke3Ep0QvtZMXWHP34YTmr8tUHquWfdLIa3dlx7Hq7mAhxcYCacZJUp
AjpGceiJnmmEwNKh/I/ClPvBPWd2Mi0Y+k6Cw/CM5YGYtEPdKWSM6hsyzVErApU052hO7SMohiLP
lwFDtIQ+nrPzI2W6TLOUQU4dlxgXlVWLXCJo4qUywdHh+v7kIrsiFHmed9Q7zTzAbHjVIu9nGYcb
3R7fphpaQdO3Mfg0iyO7QPHN8xwTjvC4dHiwnlS5qyWFj7gWemEd6myrKAW9RmwNNPLCRAqLJV4q
gxkpsfpHHzc487W5nvwKj2FdYa0v943p41JSJip0WLLNddVUxENyvdQC2E7WRlwqMqZMw7jkHRlw
wrHr0L2DhBkY9kBGEHWedtEQzWLBCYuC1QDnJbb/hNrb+9Njlvql+kqXH1/jPFJQ6/AkSLhdoB+U
nCfE473yTnC/AfYEOJ2gmjHwTPA/nkGVCQUGgbwMrW2b4yA6NU+x+4cYoShhHGYjsINS6F7nO0MF
5ZHYGebnvwKrutG5KGTrG2pTQeIkEQN5EsooORxKec5D+b7lD1gWhBMqAyt9+T0mJxapdGSJXYBU
INofd0pQY6RAOxI+WLFr4d61N666XJBeubO6y9aPTxUOO7TkC23MBs0Lp2aTFDOnE+Q5qDdkLOQo
SElGTbwSFi/jZ+Lc2uC28DiBIW0CZRdIS6KhF3ERcYndpEaQq1OvNu024nENlk4SOaFCu2itkFLZ
OcqNXJaLb6f5yj4DU0ho7nijLwtmH+0FuU05qFZobtS37sYxALztaYugO5JHVHkzEijgomjfsBOe
/6AFgVtZbNG3gOU+V7f5ez6QOIofYBMYywc2DL0bIk5ItPZaopJzvqEHBkkjtaP3/Y2fl+raEHf2
xX/nd/O76d2GQ4/7rNXCWNuzz1Ts3ezpGP+L8Rt2yC+0dY1XzAZK0sns18e5/Si3x/dXRCOMLm5Y
UAy8erPESoG6gmzC2WZRIsy7sDe42WLccas9jlPaKbsjQCYKLoDQDZVhOG1LQLLxxrujqBp23VJu
LiDsquWj29rL8hakyS3JTcl5e/0IGmgF6hmmHu4lvITy2kPcB/KvRichEcAEPTJWKu10mMwu1+jw
ZTw1j9AwXYNV5s/glAG7eZ7Ox7B++HHuBPmHNXYgBUZcDqHTmRFHYzIVTI6xIvYZeTSP3msHf6RB
6QUi8K4AwKgbEQCPLPHh8H8lseu6kaK0OCeJ9b58W4rd8mZ2Qics4yjZ8B5+qYP6p3lWV2MkAshv
jmw7PkeoVwcmgATGJan7nc8w8z7eFL9IDICm1eeTmZT+6x33mKzwKDY2yZN96jQu3uMMp+mnxCjr
BhwyCA8BrP6f4g47vsgcmD4LqseMa0b4vpW6izY+43tD3TwyTM+w1OdZvKtih8BjPfNGRTqIlttc
QVzvrF5HTxIPQLaBh2X3Egdw5QLcfu1MvzpRZ0xbZ1G+p8LSWbFon4cGUwozTV38itLe3aEaf40K
QtmOUfdh0rMc7l68qK5ZSiJMd62Ioc18gX/GShBVDPqrLd8sva/oNm4NKOL+cL/6nloWbXXsx+Yp
y6eTPRdbLDGmhuv25i7X2NHjcY9IkMrc/QgxOIUJln7GFQTQ2DvXWLTYLNgjkXgNAHXZBoSAN04P
JpwSDHCNOoy5tEsr28iDkM7d2hdcAtmjxMJqFuSiSSTSTQX+sQ163YEIWWmpa77pXCS8IG2WIovC
CXoMleEbx+GOFi/kiN+8c3y1rD3bhdAVTbofYBCjadTMvIImcI/NcOzZE+43ZcYtfQtHciTpRrul
Tw9jkzVQvuT6PXW3fPcyMdKf6HyYuWJEKOC1XdD33AnAAOUASnXGGPzLWrZtm5kRLMs87ykohiKQ
95rzvran9S8mDqPminyGA9k1Km/Z9uW7SxurfLAT82fvDGi41kpRq0IXltvrEC7elQ6+K3ayLJxB
+z3ZO1BVbgmd+7g1wGuPvzAGkE/TZo/yzpWgvdRElhwaxRjau4oDUZMHlikqplC5YZZDvpipU0ul
vOim4pDy+wpS41idvtGJh4FWYr13X41Ftz2MijXflxty4FPLziIhJzbJvrT8DJMI88xU88wW5fCO
JUpzTmezyaXX19U8Xi2bq49YL/Kkm2mEHt1Jd/CdchZ/ojrYOZgk48wkaVeVi615yuvE1czbsXpR
E+VOYoIalVGMkL5TNMen+YmuG5RF+5nm8lLNvDojZITyoayRDoHSgk7KiAapTQEA6gF1pYmnENpP
xpIrgB80YTFJ45zNp5EMve0oZAtTSnKVOZOtzxjd+/byuz+ZsGTrl6+jlhGRxnDuHPYR25OG6Axm
+BlT21TLVM7O1jGVYz4IwRCiVUhjl3iemOAIqJhArm8reFaYMhmROfMkl7MbsOXxiyFfbHF5fRJw
spcHasr39YsTCteJDJjFlvm1/2b8H9MPSMk3macR+55wjUEtLishcjz2xCjOvVKjwvmc7iA8cMab
h2NPX2VRIZV27pXUdcM5ziCCbdsQfBV01JZjXHAnim6ZEt5otiBq/QCCH5o/2THKGGYdpmmcME5g
zKcYNBmaezmEHJxxGbVKWf6wUxnlARTdhU5uaJ+l9ZsdJJ0jGsxZM486cmdM1JVbKdchweVX14UT
99Otxnvr4ISI9Grc5YaIMYAWEdHs7FrAM0JjPONFtyW3R30GBuEpP+kukXPmBlvBkgwHGs4pbjMG
Mg5YrFGNtfI9l+RsLwxDf2cNYbGuNgdLlOGua+5eXBCe4RonhbnwSg8JVxAXJFuRunWHxa03fvZo
XOJEbqbvLkEGULFKi7CZqz6xlSlAtzi7HEMbIApLW301LHBSbpFw6I7prnZqwDLgCvmzAJGfROcr
1HZVT5BTZV0roeZjX4XQPWOspwl+C0TjGVZ/kS5/Xz3m6xI+4JvzHMeDsf6+Z8YQI/lYi4hsJMdQ
tFsyF7HFfXR4HPS3LzAGRpjaMrCpiDKQc3TTOJhuT5JDwMe2L/Dk2nrgKfCmDvDDoMJFJoaShpk0
U3SNkBRtVAlt8NWVQk9DAohMUurvkCQG+hpwtfd8U8OS8WGAQ+j5QdKTo8R/aeZ7641aoo1kWNg3
jtvRYssQ1r426fLIExne8qV+KjZ1TZTH7Sc7kBxACC3pKeuNHT+XHCDb1vjZ4oljzIXr/ODnLAiI
/Im8hY3Hx1L9a4nPXm5xpRC0OjVE5cwTCtwzXVAce4YhPm6AQ0VK9E8tpy+IT9QGvpOeh1BkOwzu
kxF0Nb7xtYUmoZY/SA04DvNsOfhRSxp3/nj50GV4PbV0cK8Qbyyy08gNNCtzKkIt9uOC5YSfbgxU
vLfOjwcFhC/YnXGjcD8bHfEi2LA35ZnMaywWsHUj1vg/ws60SVFt+fqfiAjBAX27N+CIOA+8MbSq
HFAcABX59P9f6n3i9tO3ozvqnDqnq0tl2OxcuXLlSi6Y7csuLJKEWw9S2G5a+DeIXIQrTYUcjqpK
g6ocf/JCsoAlBSngje5P0ScSFxHBvyfQvRnRt8QG2bcIbWTjEEDJqQiWTKgRcflEn8jDvkhOahUU
W05kInMJC3TvsrvI58XtVSCeLqv3yRx6q5YMcD5IrrmQ6yPoTX5LMN5HWyEHDBTcI3ct8ZDdSeMk
nIu60nLEQka0ldJ+KYxuDcU7vgtk+ZIofKhP4QHS1hm3hX3nSdSNnccw5b04HFai7C9yfeVeMEdP
zpp35wwEXcrdiheSYgnqkCdDxt5JSJYdShaq3BzCKe4Vjc6dcXWWk9MXKy4ncksL9ynG+ziEWM6j
n41yNDqZrgMxsEMeot1nbJ045Hxccq6QEkJSCyW9f1tHYJ4MzyYizWerMJBdSH1LqCb5kjxMEqGz
fwoTXipYQwor/Jd+OwzNhc0XozspyxRLGWUkvgmi9H8bS9xw3rSp1EgJR6ogQmdhu8hoY6lk3d9u
FVI/kVTr9EOxhqFq4oNX2mCJTuFGCgVCg+GtB9+PmYsvFZUIbkU+9PNvg/dZjXg3PuXjrCfvKF9S
NsLCgUMBDXXF6wEupkLNyGjXZaYy3wQ08bfMeoJjFAAlc5gj5vsJfrINxa/gGCHY6nNe/I4cv/H9
bs3nMyo28m/e1herP46AP3A3Io3jhriLSkkPTpz/Lcshva/zmVPjenMS8tFCDzGLLdVyxEPpkIDb
4jXMG8O1hikIFK7Jhf8uf3nrA/9XIfZf9ctvArr4dLIaB8OMpjc3c2KabZ/aMFWGQ1vhST9lQ6Vq
gwG4wm9aVTRegnrTjvVDf+aVDJoP9cXcEsOfn1SvMUUao5kBpO5OXSVqpyM1be2cLebxnT2j7hoI
bO//MNXG2F9kbP9zEgxRaJQqzLzBJJC//0UF2MgPh+q9xCgLsvdeZSjstiQuu5GwonVhfEaiyBZG
FJZ0sqMDSoplN0rwAhHvzV2X3xtWcfyS1wp7KpTtizBXgqwFiAEAJeBBwH38H7D1aoyFgBAWFoDH
Rk+Ay3rCkEkyJkypYMCkJ657ZW//XaXuLzH4wSBpMT/D8m5bDcp8pPARdb8aiHkYNAQojRZEuFHA
ZPULWmSE+Ex4PnOxGpbfatyb/z74oU1iGH3DNWCh9sGGfCa/KQVgqRR/JqqLSdm77vVm8ExYRhgH
pM9MWHYE95IHcuRHGsPkCx7y7RR4/Y916kerLvhROBvxegDXioD0jRaKibCEZUdav6SHLUU4ivMC
aeyxk3JpL53qJnafI+ETTceGapGaJNfC4UygTiSzrE9Z2tJpKST4nYdOimhUCimrMsrt+9SMNzzQ
G0MepORH+owSdgQpDEtxUfInyaOkzzgia5KYIY6ekoK/U7N2pScjJT8lBNEin5qYZsp/PhuKbGJH
7xy+vZt5DtPNe2zcqYkITTYmsbgUJlrcNCmava3bGu+CYgl4L+CfZPvQh2CCgqrxrRpIWaJbdYS6
urRQkJ0XUgYThw7JKeTHouYWpvYAaRQXWlaq0LZ0972JeLo2qbeIa+LbLhI6V9II6ZcV8M96gMl6
s7z8b7lBK60xFqz2yUSkICMvFEfHj6pEeC9p4ZYGwP9k1W/N+IcRkrUgmFfmq4pgA2LlSmp8gFZ6
m+eAb8RpQlhZkY9L8JWGxk8eKC+Q5t56+wCtuPf48RVeUbjA+veOPF4+T7odRfzxwLj37cjBOos7
Iq6FhA0x2/SsH2GfBQRn+Hxfu431A48JcVqSLzENewM/wuAnQGIQ31l5MUctPZWSfIoI5kGKKBSb
tOqIfFkmkstDnk4B1UfGtHMIGankp4ERl/xu7BtM35XXwvLChRmxEmReMcg6cyQrotHIv0HHc7Ml
eh0pba2252U2kIyySm1SbERKPI/yf2Un+xZiGp6FZ/pThJB87cPSS2GGdpZ3vDv5FuhArBvuzNm8
svHj4MKqEXJR0kB5VR2iWphT+RKhzSeLbbwV+TxbcPUHUm85y8N/Zq4fOF6xR+a4z+/J62BtFIjN
G1IbOZdDBwXPz6eVSQyVzTl9qyQfdWFHAKeCdsA2d3UBRfw/dbNYgz2ApnILVi3aH6H8yNJoJpCW
ggtISzjvCrNehby4jy/AtrJ7dtNBncplTBcfOo430UHnIehDugljhugmw1yaVoCRQnOIJ9hhALXC
YwtACiUNiGaCYfHTE+TMbwohkkNSf3i+T4F81StB9Aj1KZmXZIqMi+YI860YC0sWJl0tQmnCJLBU
WVHin44MG2SJUEQOjL2E6WDiJih/yIaCouS4LOQsNZHIoEOBrHkjKOlNvHjXaQT4EQQl02XfnZRM
6eIPICNKlddmbWMx01be7v2mzgOvMmmflJM/MMmLfsrPRvb5pYhPEFLoOszesgH5tCeDgqXnUXoh
q+uqZiwGiE+OSFp8LihnBd9dwHr8ufcpsYhljWDg28AC8ss0cIGv4tD3ArR//sT1BfNa5PfMSV5Y
X9K2KvmEJLfyoBVcfaGdaJMli9jxoL2vafiAwpGHEBNKucyyHcgLohfJlPxBUi253pKCikbh/Ujx
YImlzIdOIiF9lw4EBvNb/vG9LQj3gECK3uMPj/RuamEAt2TKYvjPq3GnlA2Kn7xVyQeKI5UJBN+E
PJskYGDMKHMISSyTi+V+y/HIUQvFfOfaSJ8rzsfvUCugVmqOUlagqoeeRLrMRBRltCk3y138xBbB
uBJV3jMOGOQpKPFtG/YW9AiKA8dJFNm75lHs+4ReK2bi0bdbyu2OebzlDY7eY5o0MwKWfMnbgsIZ
NizQVlCfwNeTL4ZkJx+A+eoK9j2DgkuMKTbaxkDmEZe6Vosm3LcYgJtO3Du1Mp2N6uRxsHry4HkW
o1EETWfRP8SMf24k+AVhiYj6F4SVJkUUJxmjqsRJSnDUR7UA3iJ8i9pD+i5KTYEwUfvyJqqE6RJK
DaKBlSFrSfQpEkM+WfrTO2+fXuZK7mhMJQhVnMtXApMrfIwk/jgFoln7l4tN+Y+C71/O5bd2vshO
d7dKmTGfTy0EBY5qXTmP3MsxW3GO3ZtuG5Tp2DkNt7b8IWCM6j2IZvescvfary/KOITkR3cbNf/R
KmYJUP0LkH13G/1ymaNDJXsY1rmYdm3lx62igmQcCS9VWfehao70EyGoRdA6ELdTFgqya82MW+fv
WUH9j8rVGq4ejGhkVsjvHY+p/aztajfae5GCaZ/23lQF+WaCqlq9kJ6rYFNu7VR80YViSP0xfCDD
bRXqsQJiHI7q4J4CPLcKFey1H95mWLdT1/a5ut6k3R5Vvo8nPbBrThS7eF4NbvQXqAInTb/nthK9
V3q4/7FNz8ibR1PbOSKAONXlpyYtbQx4pLan5m0ucnyaiJOL94+7UJac53/vwn/P/rduwd3tUr2d
rH0xZS5SparQsCfJxGhIZ21JH7fmV+2kkmV1fpvedz/UHxrhA8CuIzrfT3wf2mFjiMy4tFd5RVVr
urHrMIamsWT89N/v03ss4t+O9LdZZ9fD9cxqvhZTU1yRG1Ev2TsJc5VuzrPm1JGyNkZp2jetflpV
q4tbCY/r8l1HD00/O30C9UQGSmXEo/WF09hcfipYe1XasMIMnbruuq+ZXV9mKLiu47wcXtAywvlC
0p4wjzfVHV1AWWc1ZnFNzkVgGR73tXg5j6te8Z67rnHR+7Buuun8jJzeULuGV4aD5M7dJ8bjHxfj
z7etzjA9i650htz8lsqezoZdHA80O8nTzHg8fDKY8OD697dNs2RhfDao7QgVS+EGkpkpA53zVsIG
3BK9zJLq/8O/0frzM/3LYUny+sszbabHayOtpnJYUkFDdQgq5TEBQhMaB3vw2oFJiORiHKHwrh/z
cqnNiXgMgRW6CeCkjft0RrySfVb0LOJYIjFM3FmkGkNNROIohX1zc3uD1/uFAaRnHtDbW00gQbQ2
YeAyZUbJH88YpnwYXkl630kzOYlMExSBxIFrVaJFiEa5mRwVmJYvhnxAWBdwotIOJrUdKYNKhacA
DgqM+JRNMc5AscpfC26kBRLXLIjKi7quBaBc2itsX/OZQcgUkCXAZPctpQGx4MAHGrgilVk4QphG
m4LqCXj4obs/GsAH/G0qIguAoYDCD1izKMNKbSuH3ywTjDOAqGSFL1C3FFvE8NCCrfvYOIqAqzxm
RiL+PZ8v+ZvXw2EqPFHnPZWcHJSh6ctK/0OH/f3xtf40q5AJkP9dshIPflkb513tFJkylSmBXDhz
reuYqchYGbnOJV+a8+VL/H8qyF7K5OYy1kQqOyJmEd1NHStDuafJO+fayZ2miopUhnlKAsHk30/O
J1M3z+8CBDJ7vLSxl5HXkHO962uS8GQrhxSJ5bS76NWA7icxZCV1iDtlWVfv6VtnUniZ+pJiXCPq
f6lY8O+7OvdJu6obKb1dmKzX4Zuo/SX9q7dL2OJQNMFGVzJIYTajudgHSs8CeI+UVGojcgKS1sn/
S8OxBTwXTwDBSQJuhCEQMk/E3/JTkYGDmoRKe7WiUOTGUSf2qk9Kq4Lpr8Mkx/QENe6bM5AURBKQ
DECWNW9BNpS3hwKgA+VNae5pSuev9X8yFd4B+1FQ/2eGpemLL9/ZfTTlZaD/98CPgydT5DmSgXAF
yPbffrCiaRUWCRUhQpXckdkA8n90F0KmSLInOPStXIMwhBzgu3ARctSSRcHXkmWcOUuR1MlcduRp
4E1rLiyuiIhf8IN/X5P2H4PfL0vyN3SUXm6r3eP+yKf3zsI/T8LCSdXqoKu9nB5fx+ydU8ffQcaq
wrF0SrOWi15sQqva2FTVLj0i3k+uSoMBdu2UsgMjFCXS895019ZDTY+LqdUi16IH6ahrm3FcVqRS
JTW11wBftd0PL4E2dpx6pzU8aa7lP5Dsn5vxGxZTjy1G/9beLjC/PHLlUnpblRtYAZRp3OxiqDc6
/CTdnCa/kldHeVgGZx0NakggE3gWtdZ6PFyNTlqmM+rvZ2nCDlFGh+RW4tbMmHRX67/fgT8H9V+O
8Lc4drnfT4+VUeRT01KREbzcUu6kBO8aZOwzmYm/nXc0+oCQiq6b+EeaPfPRPMe96IoJS6CoROKX
flHL3YCppe2VerXpVfMr3fzopGPWe8daQc4eU79RuPF3pbJdpa1rv//AVTrRdk13TH/9InNl9Fh7
ykhQOfd/nOOfLDXsX87xt6BYP1zS7FLNcwDmka751AVkXi4/T1qQd63QnGyyttjKvLSt9hZ0NC2D
YXhT5+VBQVzAbTRHlbaZaCMFOpbaA8jnYstw14Wpr6P+66FLztqOHdyPdNSdJtrq6o4bjbTuyDTU
8V0N/35C78mN/4PEfjmh33byfeX8eFSS95gaSYFEKSAckJDHYukr0Ufkr3ixIFv8OHwLG9fonzZC
W1yJp1KQagzTntTpGoTNS4/KGwYerUjP/n60zEr7E8T95XB/e8pfFSs7XSsvecoTZ2F+lQkvTk7z
yd1dYG5UhI9kcrg0nwdGok42R9Dj0YmeFAFwe46qvezbNBgTFKtK3K9WdGQ0H1QEqPmzRKuJ408O
aoQTTfOZgQfUhGZ6TaNr/dItobs9NzMm8djdUqEfpf4TiKN3XCnqV+VhYalyZadeLhlHo8vNHt5+
8P5u9M/zwmq9loWt6mVF/YGEQcXTCayhKqXYPUYpexAKQ11e4Jf5QNkDI5/jTeQF1RbGYHMGuO4d
w03mz0iZo13mDDJsC16qx6r5YuBpDaxv+Ja3WnTObqLHpdaWQpRmMPSeqb3jV/veLhlBVrgrZVe9
vrFdLo+odpgf9Qz67nHC6NnxWczGliZOks292rYc5+Iu6LtPWMld9gznycSnsdUa1wzHnFo0Qjrj
nbMa7Zxvxvn2Zwu/8eXf+wzgXg3vMJ0qqOng0EHKEfhHZNROsWDay9Nt8IwUK+WVOdPFbLznCFfd
9avUtwov46a9umy1WWX5qDv88CLjb9UpVcV6p+31vc3nTnqZao6K+R5D1YGtB7mek1TuXS7GdTtf
pg9lanLNXufkjktqHDv9zvLW63UipU9h7ms3T1SvjxfWSmVMuVXVbf8BY9V7tisQj/pqthJVg+CU
niujvdL1PsaLzmwV4pns3mbCol7qTshSYSJSXPU4RM76uX65RlkXHsWQRbfVyZtrrAbWeLOMd8HQ
ruqdt72ZanqLvJKyDkTJR96ub/ZVNS1o4m3Ah+SrXqZf1VnV7l5ielR7RtqjFpW659Rb9h54EL/w
Sz6rcsmvqzc+bLW2w7v6Rwr55yjawEe8hCdIg4zk/wd2UVR/NIrLCsuXzsutUip5z9tu3n8ihLGC
msT6T0olUocCRzlp8+rZ848Hx2dOoCArQDqkrchpxe4Fah6gfHafdfYw3HMoWQhcSH5udbBLqXUO
hXGSmSjyX+GfVkzcFhwjRi2CJe7/8GSoyrb2v9vef8/zt328sC6xfTuaYm0jWdeVzpkE2TetVLSg
ISmB4hdZp4hKDygzRMlScfKh1LhFhSE6FXY+nPmkAwpbOtgurOWFcfvQq4LbQeVvj4wqmiwG9v6j
Amr/kev45Vb9tnNfK498t7tk+fTiivPjgmGG/l5jEDTxzJ4fLhaH2Us7pueTaXltNRhZg3bbVAER
6+qswkVJB+DySbioUIVhnHZKEL5BjOTznUKRU2i7rusqZf4a9hqjq7qvVHmW4Gmvxy96PYfd739h
nEqpVvnj4Fn7l9P6jbHLVnb6TKNGMTW6yeLUq0Utarudo4pOOobJiCkahdJKzBS6ke/PqNer53DB
eGnTYQetNUPv2A3sC1vrRVGzHQ5hKvVwVoxnFcaG14ekSRcVBvV1SHG84y+cxOsO6RnXp0UXpIsD
ws1wF4uyGm63Y0u1xtt9s4uQTS2e7gP7RrWAWpEBX/uBv6gzab3TtcdOvC7pl+Fimx+rctA9f4EO
5lWK0jmHTa1r59DFJztEyPLqmgSkZOIxyOmoNo3MTeDLyhyx3008KuhDkmSsTM4Jhe2KTxrXmHzT
Xhu02IxmVTZSEMW9D3u2uDqtl0I8cNaR3xpfw/FZDzGiRRHpfH/PSs0FdTQd545UxBfUx2Oq435Y
YTh6QPVt21BBkGpvp3BFQNdNbr13DsoYjerO6KLrS1yr9wGLxvFttYioLXF9/V2Xgnr+vr6XNVPM
e9yWvZrRwIQfAAoZoA+0jCp6IQRUlRlFeDnq8On6Dt4+wydouQT0ae3G27ob6dhWT8VPrW5r2MoD
hqH0HK60t1+uahTwmxwb/6Z6EnqxcqKe43PZ2kVrstfsvMYXn9mn56nMpz5fqv7SD2rDLOZ+yLjy
VfPhLLrdGe8/ezW7iwZh3uwxKluVF/zNS9PRUyTuU1eBapSu0WxyP2cMcXh2GSXeXV/7U623T/XA
sEGnmRrO5FTr7vcWN4KxruO2HPk8DmPdJ/ZoS42d7p4Lgk0u72mOu8PW2HKmu4OzzkNyLtEU1N17
pL+p0Dqz71qKXqVFsURPc1d3to02Lg1PzfCIq8ZacM7aRn0A9sXaeTcemofu1bH80rCLNOHVHo9J
IanXJl7q0vYm66sO6tag0sUdXDSr2BzFAlshQKqqLnKLFY9CRgeT1AejtG6YQzK9naXr3rlHCUUX
niGKwSx1mAyvqqp44pAteKvRAYPpa2e6x25sK+ux4dzVbTNsdVy31/Dd5UpplmLrMr90EY/w0M5M
7mPFwp2YJciyqKr69E5vJyfXbbU0ootc80nOUncqrTE75/fsuuguSi9uAi0W7wcOLD0qrQNTXai2
xjm7k7FJGdbho2CdEIFV1uDbw0HHYDNyvpkAWOrTx/KbR/6s42Dc5UlKHCYi37npleas65DFvcAG
2nCG35ZfxZ7aVkx8YAV43YYzLnW3FDOcWQ1hSZK0UhcjHeQlpnO1cEvJkhaC1pm9HzCpgmYF0z04
T5nUPX5EkNrH4Da2uld57+E1cjiEyO24u0F/uk27Z59Nc5h4s32Pku6WLnk11J181pnqs952v/O7
e3WGGtDlTHmOv3mOIzWDG+CZUpFmXS1idd67d7drsunhaEGdX5XCeK+TMgZd1fawRf4JBVpSHe70
Ra33qFjO+qm+7/rqzCShLwf0FmvqBq1WZ70frS2lE397bhJ1O9nMnd7Ha3u7tpwORpeFwQe3WJsw
Zcu66neuw07f7rhYYHZbU1QyV7XubA1nPBxiO37xHv1pSWW54hC2uM845QF6AVyInNlYu8sqSvJ1
H69yHpI9VwYvkScLiKeB5wToHU0KeBtLNcqak0y3teZiN7oQlcyDA9ByKtswPLJzlruH4U6NrMlg
FBPqgg17E193RUALvVQfOyDrKfrplxNEmX6SfHl+gP8268Bp9KgRl7h2NXfhF2wgohBilrc6g1fp
lfLa7Kp+nXvve17wIi3Ael1mI6fqMdicvUnEhqmCOihRty/a3qmfYt7eBOEzBrKHad/Sh1SFlalR
IpqmyguTB3/URXuSH3WqESEl35vbcOP7D8dnNw4Wi8LD1CNrWfq2vpewYr2BJ/3ozH/zvesHQbs+
yNXEbLXbD1q9fhr9nLdG/LpJUw4ep56o7Nb2rZtOhweWcqHuQ3t+CE/eBlk1DwwrobmaHU5U4/Ne
Q/GEI6XE3gYEzDcr7Z1vfomWcNzD4qb1Ck73pkE1K0hF6ZHn44xxGLmHW5DDZat2qB5u70GLvbrL
8+2zibEdXsWU4HVunTRTpxM1i1IIbMxQJ6zxyF+NhgzT/BmypAUH4RZUvjmRPJj45tjY37Bnhena
QqX1CnGmTfV1uUu0yR5/GU4mjxLBaWPuu7V149SzifxxqoDh2TU4GX5JM/d0zbN/rGvrqu2bcwTf
tFiEndek0+KQht/np7rGrHzIaAJgGDy4iXHYrmn2EYIUsTF1FzemAZHKcgZ3hQ0LqTZ7PGY44zeT
kETO7ep+D+HaVGffHW+HNx6QZvnZpH+WDSKSskWkb+4sxqKGHed60gs+jSyVTtmX4jaHJTc4ee3R
rqnaROHX9fsJFbLzWcCkf2V9rexVlQ2nWVm5D+dWBNfK9znv5iQBVBRvQzNDjXidlPJcx2zzHV5S
0vfUSyyIKwxpH5zbBS23Kgwvy72o4tYJcvaYUMetPhudY9V72Sjk0i29J7iRHFuMsaHqom6s25iY
nSctPEEzZ2EEi4yFe9ixwrhGqyGhcwGfv7L1iUpN6iZMFsIOxx5X2YgJvXHzyZNOv0DRr+P/LV09
L6EL+W2wki2xltB80o+FMU52TQ5mVZUl2KPZp+fjQlWWK0SS/FKFxeW4qNlutlhEMdv2Cy8h/gqO
Zc0GyM1qBFT2rCnfH06pc0FUdJkxZFWHp5gXJu0wWW7OY3H2rWiu+paf3DqTg4ueZ1RatkcXgh+p
dc+Q178U24OxuamNwAkviN0NT/Zk74zK84N7UJMay/KmQsE0jXHMYglDfgms3CyJy6TIAEaG23D3
jrWMtTHaUUb0gmISTCZ7xIQl9VOp9a4V38DMAGSB2dAcwbxO9mqyX8AWYJbOMPSBpVcv9YodOLMz
b0HTB4N1nDMMGAUydWgFJR/kzuFSYS25ob0Id+idHs3AUKuZeVaTk8OkiLk3CcKsx9Zy3C5839sw
beDiXSjGHij9HSAfCkYOta6GTo769WPzB7VHkdHwJmVsRTsFRsgr0uMBm9s8KO+BYCTgTpVSyLFX
Mdzbej+o0YZybK0Sb4ddNHuSwgbkVrRoLkm3paeDtOsgZl9eljj0xpR1PLvNinvTQlKjSjOGXKya
ppzTaXkfeYWhJwc2rJ2LwCrI1T646Cqxwlk9tUdHGFZXGpr/MP1ZUYcj3vMkuOVu+sPGXnQp+B15
GtjF2S0p5FpRd+fGz2VKTzK5K2sAjB0PCiCOpUHvNMsMTMN/iCC0mIQWqmsV2PPqhddypfRjQrct
NB2XybE55IL1BI5kuWF5M+chitQETOoSKlZO0sIyuj0o+/cvLPxeyqw5+72GoKA34tIZAZ9bh+FF
xxWuujln/3i25bXx0aFrIqfdaNV7DqphpqBtIZ2GeHvh3KdwLstZBm5fKsrb5/yqx/VWPx4gmqGO
q1q34B7oJ4yHPaRWVUk786jfXxchvJalp3z/gkbsn+mq2NbVqV9Xue1YXzUSKHW4+nuoikOr5tCY
kJ496KT9/GFzYVmnPOz67rMenLgJ6O/Xeg9bJ26P2M+4losoYberEdCkpIofyJtEPSeWuqpnb12d
PicADstzz4Wuok5J1HJAs/FPwz8rI1Fuo9Pv3AMUkGGCQnrL5nrfbEutzs1jmkNdMTfxzBUoD/PT
tpz08G/Ln72iT+dD0woytzq8LL6itJ/n7qChdyrfNGvOvLcseaoYHvQZPJ+qCAe6cN4DqPTL0/qm
hMt7H9uwdd7vxMEZQ9OzYr5q3aMPoPZ1VowUpevqns8r14lF+Yq5qi+3MJBykfQaEDgoqSw86ONJ
XRVbjoFZgjunUXMqyKoi1dApVvS6AsrUhx+YeHbf/oCrBS3HudS/1hFI8zZ+jddZykU6r+tMmcDN
lGSaYfTvpp0buVPezFb6GDmlc48KtBWph6pHrjH62QdZ90cU9LTooYifxl4HCVnPxQt22EC900B8
8pU8nbtzfKg5H5umLhrmOrHBKzfm3G0c9JjWTS++OgxYVmwAysDKWmf9HLMeZfMXVlk/3AymQ1NS
3lEQz4PdXQ8OejQCcwReyN6L85t6fJUZR6OJZGw/3slpN8/YM8iSqmPzkp6DV1RSlztOct48o5dY
9ZbLw5F7cbMwec9nJEDgRTTobSRdda5QHf6IDRNPP/75ci+EBMquSeINTt1BjZcISZo297o2q80a
Iue+nN2KMYjXL52xpbBzk9TYsjHDeUTO6NoFjCxyr1uMjxtiWmvGCGNtV9wu85IZ2cK+vf++FZo5
1g8Hjtvs1KrqVtdHm1iNnCbPvTRuvlZu9dUnF1g89fmsZ6i+Vbr5tr+75CYCEiqdsOwEV89UOVAx
DOO1bwfVLwLWGsNEA6WtfJBErUoTz8QEn2tCo9ncv8aHgzb4RfY/S1cXR0DLrp8mXtLwSbJwbHw4
9zqvyxfZV9XSMzbPzuziUijb7i7oRbCO2lec7/LFQ9/7lo/U+xHuwO7DaGdvT/pyWZF7QTnQDCRo
d4EEmjJXUGHv33sjdIT5xUH9ihyuMds7kVdfppQ4NVuStk131yHxhwW4ScZd05G3HxfzlUO/6h3/
9cOOSNEonIn1I7Gk6F4f3u7JVKc3Nr01g8rUVMhpTo4fEB8Q35dcgWlgNY975T3xbsQWslgObzgu
b4ZVuey97uLQZ9vQKXsv1X6T3VXh0AHbgCmZAijiBzjGpxRamClSYcBeTf7nhTugb6FrpK1u+k7f
X82hfdZMwUQUdRQ2LGTKV+R42bh0U6PGaBQFwL0b+S/rhaD+c/wh4qg9Oay+jieP8Sb0y7LMghfw
MB5ODMY4+G3ww34Ax2EJtFJlL2Si/QKWl0mSixc+SygfOFs0Pi12dZiTTE0uwvG/g0S7UVJ2FzWU
uoWRY26ykqpQPLaHFZNRIvWnKpta1L3oCpq36fWsIseAMr06QrysjKbibrQnxOCgUOWHF4huF7y6
FYcMp4ZW5apn5aPH5KFa2ECf3W08WRhDHAPpM4RiIAcboMVr7YLkB00PeS92x+N7qpPpkF18fMZK
MxjvGORE5HBXBXl9pKqD78McT2aBY1hdmqRBIKdJO4Ys2J0d6aMIWB9um+SBH92goQ6jEB0xF5Ue
91jRDw8AmlR7wAHdjrwKDAaXBxLHk5+N2oOir9qpf9ObY3fzOhCYQZjA1JcONw2PS1hfV+jnS2fg
4oId+sjQRgC2NyuT9eJEMt271+nBaTjfWCogJxWKjEwkDOzWBoQEnyF1hk1KYrAj9+LACOgsUxvg
PWgu095y/vzK3JOaBx51o4MO9wNApbVyrZfL8+fVVrjoWM07TpDtQ6TLeH8zxo1IeYMEgjrItNuh
5kCIiFThT9dGs0NOK1P99AXGxvJnoETsLrSR6UUCwuWrj99mUzaQmU0K+v1sbSnCq3vQ6RVUMYZz
hD29vkaeJOrZq85+GpHzfUX7jHeqygdP8veHdz4HTw3FhitnWZllJHX8fQ20bXPbnspebq+aItD6
COHQIbt+qi7sJGyKUCpAfhkO5HsQesfmBGo/iEfBs7+5ju0u1N4IKY/yrnUoP2fl/BixGglKFpJo
x65mbbFphSW2cerU4rQDi5B/NSydLEy7vTi3Q8udHF2Kb1rQJiuWtdJgX83cW03dUkSKxxYZdOQU
rVHc/LHa3IBje17CO5MJpYp5qw+N6maQdRiAy9CfCQBq9LV66AexltpZ3Rk8B83efdEgEKu6qb52
vR3Jba/GxFYpruV8XVhW9+khHHEYFVQbg0GFmDsA0G/C08DzJnYfPWJP6kZ3p1cKUofAyfT206wU
MBdzP6tMzNGP3UdGAnaP8NhUtyPlvIP7xsJtMojBa4BAd15PWknsLu8H1Tf18oHGsgJWmfzsTX06
+T8rdmSNUiVXWcHsFFLLqnNAB7XvTULsNJT9xZqv4jck+aiBTnE6iX+4k2AKQbLMK8rIAZyXXMvy
lYyY/P058ix9Yq1CYt51GHgTyHq+6pODPvTwOR0SwKter/e023Vqeg9AZWc5uCZqfpqVhzjc6ufA
RPaOMauDXsCq6noPy41T94t2RLdiOgWNJ7QYmc78vH46et1/MQZWddawczDOpqaki4AEXLU8geKD
QuOve6s3zSE9xkzYWLJ0JjxTsO/+5N6cjH4q3wMzxBv1dOnfnWy7vJOePda3pP2oLlKnkQeHRhD3
akRTxqO/2gDSuobLzZzImsVoD6sBDyS4BgX1XT9tJzM6D4dOlYYqWz1bdREBil0bg26hE2zWOKZS
ExjqYCLVdjD28iefX0CMjJ0ISDpeLlF4jxWDJmrTGTi7u/u0RaDmglR5OYGXb9T64idTdJ7Yu86e
ew8eTgR5UtRfmDwTEbVCVUYeTLT8iSnPXnSNBxPiiYG7OhSC/P5wNiSkSb0V0nQxDoQHOg1u5GCT
yXnc3vjBfhKGMuJPNqeHOuIqNCKX0iyYTQEdRWVNZd92rOMambx+FF6Mkb0uo5pzqLKScNDeK8qK
bHLvn2nVgdhiRLE+f2+ebolU6yYYBBriwM8dsvqHQ9UA6rfcJaJD97fC8NBfIFJ4ONXKN7m3ACPB
VGUoLI9KiY8lmN2egUsyDyrOgK+BAiVFZWdrgBlupEXRIMzamzs7xcTstncY13WNla7hr7LqZhvK
B3J1dij7FY/TA8TAFTLVBnKHMC6X8hISMEfnDQHeVs2fx3yn4KYnL8LKc52O/HA3WjAuBrhE3p23
Nya51IrUvJ+V9A+CHbxUTNfQlYwSObWLo1vA7nl2RlmlW/RSAmv/5cb3zRn1U5tJR+WcOIPTCHa9
iVf9OtGjq0tifEpGK2dES+s2KfGMWZc9tsKtXd2h1l8u9zLEbZkccWI4DUPfm08/cib2URsVnZQ8
BAcicjMaqnQa30s+MJNeRGL3KR8n5e8YTJw4hJgYXgiJV/ewrjc5IwuLByqNJArYEKvDkLyS/ZN3
TvVrRx2SKBuRjkzb6dA46tK0ciUoD+5Nk2HSlfcFTEwuaYXEmnT3rKwjYkXdyFSwqbhhvXMQ8ZZZ
6ptCsT3rekEvz/Cycu/C8hjnoBrMjttZRs9zP9Kw0bRCHrCyQjKOMCWZLW+TTqfWAiw8M1ACBuNE
wO9VQm0CAlr6Lv+PpDNbUhVbwvATESGICLcsEOd5Km8ILUtGBQEZfPr+1u44Jzo6untXKawh85/y
bHqXN42quMzOs42DRAXM+c3ICnc3BgS2HHOpru/1j+Em4SrpeUcuoQycgxcAAhVgVxYmk6d1qgCA
OArg/sf2gbaMsbZ5WSQN6rngd5zfTGpy1YrSdP/H4aywT1hR0b8FENhE9Wo/2L+UzkkWb/wE0fqJ
HhA/U8w1+ti9ptzN985yvgMRE5vx822wtn7G/fWbudz15Bs74SL6IhhK/yKns7Xxe0T4NZ0tWV9s
9tDRUQW4qSncUzx03MHiq58JcDh1o3n+FT/P0vHthuHXGAjtOZ0io7Req8xa0OZpk1//TpDwHxfP
3uDOf5MPsXYNW/bzuTfQRoSvhm5fsR88u2qTulQYut0lYlpMl6/WgVWqUfz1D8sh8m2by8qFk7yA
oLNiHPJStPH4La1PFeTZ9Lnr3SJnCJLKMFC78sAv4WMQaZhgQrXzXF5mbeB+z7lsovTEVtewvKgM
7WM52zxefxvfpYVqJDNGLwhicuR6ntOff4EmkvWPv/uxvBzVu7iSlb0Ug7/nYHx4xvY1gPG2A1SA
lZjWmysKi+tPNwqvg4I/K3EA8yN+4it9N2KN60+1vKqL6DffoAfk68IoG8ylZaUs79rWFBVmGZoe
LE1DO14k5uYRLkJdfqeWMVGO4vSVvzhxqGHjS2f3FJGLVyCaWaHbPMzG9U+IVRQ89raFa7OzI+aw
T3D4Jpd+40hUJF+G4w78InaHTI1SIKFC21RE+bEPyrSwo8YeCF8nThLhDD/C8lROmam1MelThxcu
+7bnZmQukvwzSY+GXQ9GRAlIqz9FBeVAn7Fm8tccT8buDYT6sn/ReDC7J7AHxHvTkcGhirU/fstn
+4Vq7zMK7VBtajlanu1iP6jn8YBLAidddKdH9nXumeqmYjzg/Yzqv2kxZHEUS8QmdgvSUfwjc3Bj
27zLHBy8gfiyc8njKfXs7cJdpqli47J5fRbBraEk7HtKX44yk0RjhkzQWG7g+6CNUUTAX/TnlByy
dwbEfp2POtHBNya09fpSDP8YQ32Nx93kOo+XL/sUZbT9g+kyn/7zluHhn/HR9LNhSwuKu6yWwFqJ
XR04WZ1Ytzkcth/8BbQrfBR4711B6A1gkDxq6laMx7vOLg6PZnb3xR1B6uaIoEKHd+M/BRdbBKO7
/4dRdXWUpPDo7+ntbyAUslWT91fHQOvLv3YP2O0iNVnybI1AD1VS9EchUlmnpKZ3PuDB/vE2QH8I
ytz6138F84f8h+xeKxefuZT0gKHbAH8W+1u7s24pQ3qddIUg7vKhxwhFY4nIosH8bGSPmve5KVri
5C1nv28kOdOWIiazxn5OobDIonC5A3U3iKGwEvis56KsHLPvbFsbtHMPrimhy37kAkxbdkeYsYQN
eu6t3NRrpJUhAz4r3k3+pMN/qq3g5jbTXZBOjQ3Y7+tP2dVg00egjO+a2oiwmQeVDdEgoy9k4c3v
nOw2hIzvkdKJZOAbwzYPadWP1ZEAnI2cQ0nWfm6/ffuqzZFjTgOxE4QPoNrBER+IyJFSHVNzJSCo
CmjHE3JFR5lef4AvVVFdgXr+3/gWTBKD4+NjSU9lxz3+cU4t19nglywcBR1RuDAtu5YgW8Y2QPhh
Kwvdpq5mZcP8rk378JPbqrs8INRiAWUveUK2y2tPs5d0X/HhKFMuudfOJukpT9C/mjlOOo5+8kMr
rwRQnLWylPg2u3Q4TvO98fSG1iIYjJoB2oWSpVa9bUXlk/pro7rmCo1fuxr0t4G57G0SySi69ehL
DoPbPHpAOBHCgwTmeCen/vUnd6tvo7R933yX1mv22KWbeMqddgtG71OYzSFhZwtJafZcg6nJ0bFy
qhCEvB2Zi++O4Al8eht8fEJuEOhXAwMCjlLnGKMHgLw93sfpdDeeSb4UWUG6+Z9nnvVXR/Mwk+KW
xN5sdjyZXcBobSn95ZqjPWYi7DgKBV2pvAHAstHbsk24Vc/xfIN7cyk+88/kKtiCR6lqhXJ5sKr4
uxLhjaT5P/wcbfFNxbGc0nXfYvKZ+fyLBaMiUVpfQGeMjXzydKJ22syOlMyS5qbhHdrqmVp1AGfJ
r35P7VWhgMDI+oQ+fSt1CsZrCWOWChNP/ohKnX6LLeFPOliAyZMKWQrKVt3Sn8JGUfoa0Higehk1
/hJoSDbY0FhPrJUPFS8J3fYFj9CRTzMLfz+FyCuUEyR+UVjSXe2ZmaFSZ6r2J0DeFhuTUlA6951M
7t8MqrH0uKPebuTCCttV461weuvs4cqgrWlF6tQ7MEXs+MZyeKoSGt5492SwfC4LUOldSfE9t3Qc
Nw1a6dnRCuh2/nZ6fyvauDeBzxecZk7sSNV5e1PHGUPpI7u+3xY6cFTpFD5Y88aCCoMMQnC2H4Tu
C23w8NynMZSnFPM4UnPcGTXM95uA6t2zOZS9xQfqSL4/w3uTiOQMrFVI6c8j68RiwNQAFVE0l2JK
MBFTiCTswn9+LvCTwxeY8ELA002wsAhYSplEQuOuS01VkM36zexZbXnqT/vfcVKM9J5rHnCZ5aI9
Gzq/TS9ov8rr00Rgb7K/599R8HLP1NTvB0oSY9z+sr1ZgtArF0bT8M+Pb9t4oBFq4eI0pIb8SZRC
Uj/9tI8G5YrNepVar2Z5ibDlQVOpVPt/xWo/kOCZ26/A/eGAWCKBu88uJo7HD7lQ8O8f0GNACLk6
8P71jFnPFOpILcevNf33iKO38ZSTLp89P+V744SWTHs+kw7uZTlf+na5/yDKgABzu9BVtJ8fpWBg
ZEYaVOio3wWDo9vOja8Djmt0qObwpsOV69qcE614H1sG7jxxeDBf5HUkaqS7lIGX8Sc7Tro64eb2
l2lV2cY5xxz0qP1d8hwpjRP1lnF/2sOJm698O7TEsxbptkpPEVplei74ucYJt2pz0NhVfhoLs5jE
38wrGK3ziZyPHkofm3ZWvhP4jcr1K49sSyNffIaTgluR+9uBZtiHpXiN1z8/7wlHKCoW0Umx0RWm
wvXoyVO7Cuy1ntsgMZSaLkvLe5InVgu6Hvcv+PBDijHayPl3ap9esz8DPfvMrtzajfbUwT6Iznpt
3Gs7+Ktj0d1jaW520RkX9nX3BP9Kx8taoTYghHbDkQAlWAsDGJ1X7g9GbONVMtPdYgdLygV/RmMP
/A//STcwmbT2rw7e4kw4VIgEs/vTE4rgRBCGAKS9BU/F9ccu3z9FXuz+ZH8YXBic8Rb1DmwyAO5C
RFHUnlyOLCz+NabQm+9voUAdb6/XfON4xO6clvZiIeOqaVF6iMqQicqlFdnN31OeYsVc/f24C1pa
BkvvV6vLdzTY/WMceA98m8ryLosGSWxMFiFf87biHJO4cg3NYF46r+LtsMp+7i+R0sqdIHnXR2vM
1iTTct1cwdH6Jl6qN7rb1r6ZHycsXIWzA9QpQWRrjSJUsqOmhV0QFQ2j6Ba3oWYjmNnTmG/xGsAi
zUnfVTo721Oa2styjUE/t/uMJfql/1zhyb4cmD6B9GySjcySTATX9VfwSme4s5QpwJb7p2wBDwyB
KIG5wG8FfzyrL4yFRwWfU/xGAfxU4aIms+cfpvv+0+jEaB5q1A3kb/zqky0g0URy1KvFfmS/Zqfy
XNlrmnrQw6+931acFA4BZJHwtnJqi+QhkNmsE+BE+r8NuMG+2l8M2mdmmDXfxUsiP9ESCn1R2p2k
I2R1TY1pfzOHl2q61UyfvEF4yNiMTxJk0eox3aJervLbN3f/2ljE2AFzz4o3IW95HdTjoL9kElOO
4nGvrQk96a/y3yPw8qXxGBTVhnYzPBUf+9K75vsWBKi64QWgTj7HnHDnc82xOeTs4tzb9ftuRxdb
WStmry4uE+j4v2AR3/j5Q/pYCY1zCDkAfc7owo9wPtOZ+jNzRgmxjyZirsdd9tsKNu4172GyoXW1
CVZc+ReLACaSKyUT1v/lBo1DFwkkS+/lddlMjgmG4h6NONS2ACs119l7Ee72+1LcwM6O8mz0K/ad
dkQ0y8K5jYYl/snRXhOTCZfKYbWPzwAU9tZfb18mLQvMxHoPKjEqFyXvolyyS9v9Rea1osKirNA6
ClYpqyp+4HKK3vLrYMPS5KGOgCNFLHJGQjdDmyAZNMZ84bz4CLZ0zrGcfQWGgf1r7kjhjAQYeHJs
g2R5psogSGT2TGy4hVUfuBHqHi8R94OcEkxRli3hA4/yl0tsKUfj03e+DjXdL9qWY6K4CarMFoIu
tc+X23DWH9+0ww2SAOzh0ZJhzk2HCqqVVaTfuv0VB05NtbW2Ikf9oQ+9+z5HZJ2J3Y72rLOTnvOa
HiJMJB6O4fcub+2p9bbFbuzTUAc6oqk7hJcuE7YewWhTyz6XEjpc3KUMku8F+MvMtJspYV6zo+xY
DQG8FQKHTAj7FyoF6Sfi+gKbZsya6CRDQbHVWofySe3IDKtz95rxoNB665uhJGmtevZSAXegTIJ2
lXP/6GRxGSggYBdQEYMyMGSUT4ICt6G2q1pv05w4+PPNDomW/HMohc9SD4QwDaLF/hyl2LICEf2A
/GyQ7u6oQhfn3oOzmAcKPVbIpQ6EisEsxCWNqK/b5Odh4Jz9BMhWlhkV8sXEtqQ9zqJ/B73o7M29
2Rz9hfpL3dinRxoDPbbOa/3VhaHsEBLt6dKghJBzLM1IlMil5V1wQ9dm8WsE71/D7cW5Eav2JHT+
mAVnoYZapbwdNCYLKwGXt9hlE0oGSAXSb2AvyLoibWnAi0JsPR7wsZiTVzjv5wwo5LuD8x3PxqLf
wurIJtx3GchlumY0Hn7GTPv+lXljz2MCvFQ4fXS6QKIdB5xLl3WVZXPQ2ahhnkckPAggH62Dc72P
L23rI5AaRVvkVdZHkuq2SQkoJLF1rF9wPFYPybpxQfrU9oHIkuNHqIQI0ixI3Ts6KqkuB+bxxxFp
UUB6WKxgpocfPpC2uBuF4D3PglCEEGGpuykwGHmfmVqP43gWZuK+QagGhFeWgAoD7mkcOLTe9+cs
hgJyXjgZdlE2aZly0ywK9iMtrBM5oSsX/CuxWcEslMeXmEDmATqR4sSX0AZA+VJd08k5cfQwT1oI
TmWRi9i+PN/WeRJ70w72NHfkOyKowEggWk+WHNluesj6yAJiS0w1tLkuDVMFyjOemqd4+k7oK4uN
WEZrV3retVXf+5k/MXED37TXa0IaCvtlU0M0oygEsUG6dF5Oh1djNGVO3XWpWgLnkA5l+MVG1/Yu
wZ1PABRHDoBTUYuAkR1RZywVpChP51C/peQmwty0a2ydLHgX0EklQxO4v2Ih+OwPE9WTC/qZuU/w
9fMbKQVO3sAtoKjzOco9sjYo/TBxpSxN8WLvAKrLTcD5r2GufbrMcWf0SeNoFOdwi6GT13ZbOBKD
p1MdteE1eaOjGbcECaMIoEpAd0KEjjo12WOQfir1r1P700Lf1kzvcV/KCC5uRpip+O7USU7gEc7Q
zjG+qCFjV9VhB0v2IPg0V2skaopby+0/R00CLM24D5Rn8AMrCdCPRpzQEwSw0GbRZW+NRgvfu9z2
ARrj055TF3rHX6BgpS7bPxO3MKcB7QTWJsUrKBQ5Jjg1fQGmnfnzts9Jp61i5dYF54Smg/AAehM2
OCEaVOxGMK20w5McldiNeg/l+FRsLuSkXpjxuqiXagDvTdzT1w5Q+rSzyFp21XzA6953ySQFYKLz
qkcZV5PhWnIrfP4A2KqcW2AwtEFgc5PgbbejoL1Z20+8HGirBmrvRfShq/Vdi7zG/vrFkE8kWlpj
Vz1K8mw0zMafErOb236WgOtFNq4VAZn35Ia1G68XO8EmDee0EXwG9vdzA2VqDaYqWUKMfyGVlC8y
HI4iM3HeIacqcGu9aY39l2AWm8q0GI6eH8yHIpyljHOlHd2r2Id6kzId6YS6KfMeOQGMy/qM+awl
mgFOvZSD6L4NuYhpUXfZAlqbslwYd/g8OBRrtqYcAFiUJUU5WGYGpXBLMkyuisFrHKGZo2GSd7cX
EgFcHBTCpCF47Qi67KU4Hyiit5trLh/4y48oTFl0kccAbVvs9uEobI4vIHMQFjvNnAaDq1QsRZZN
TM681OwfZEYvmmr7+xznhbjSViZrg0GhkX0Ci/ktgDeA7b0UzRmeumBLEFM0Kfh/PI05s0FHKs8b
bH4s1FwekRya9+P/6vYvUjRGzlbe6ceCdvX6EfxxgDTJ0z5Ap7HmgdR/HGBX37U2pCvQTrv2fCj+
1k/hQ9AB9FG6kAAZHcCN7H74M+GLvPt0YHwBogOQlYeOBRv3p60VY0PbkwgWT69wf+kpUOePSBLn
32cMdKT0p7q4XDhr/+lasJ6SEQNnJwnQwqe+5T9YyLnEasBf0GOuFAqSiRRoZoKWj7wCyLHhloPI
oWWaRxiLpATuZ9kn+mG6g3wK3XYxJZwpXp5O7SYRSLlOvFjAwaEqJltL8AD6i7m39H+zyRwxVjla
W4I+a7225++Jewp4EzwEl3gibxsdzPsAcYbbnqjgPeoE76ILmfmWT8I9FB8wkzRYIXzXGCwGvzrf
758H3xlJHxXop6QLcLW4fdSJsqkeYcmR1KUGFC0XEPMyssadeMRcA0YK3eKIjY8k3sp6O6CTStzt
5LdbDS6uVKPReBxdGkXujNQh+WwxPHiTvz3zYaQLSf5GDsB/Ylvcthc8UPaQIli7zBp4tSfiisfw
9/MWl3pSbvuRs0dhI9HVfTRbFf358AywAVqFxAiCT3pDIloFtF48v3kaO6Skh7PgxE8c/lAHhTbj
T6lHuOnF86YxxRWDSuzuAhzlIl0afXgOzZ7uIueZUr2Q6WOSIjJTSYdD8XFsNgyfg/DxaA+/NOSE
ojRbNDvDahYR/nArD//zwzwliTpIwg7AoYWHNfiNTlYvDBKkxHPxSdbBhoUKPwM9EDv1G1HWpDox
jGQk9VrADP6xRnKxAzK+IDQ6bdfbqPOobvIZMyp2Hg9TYYdR9IXlbfBd+O9J3Dg+vAezBeh7Yqhf
J2Jig8K0bPsVrUCdLfdpbQf6hwtoHj70wl2/oEsw1IlImX4Cso8tf+1b6AvalbEigdjpk4/+E4gP
PrJ1dY2hPhunsJbcqb+QJfny2n7tK+LC87wV5q43ge4gMy3n6HLQS3Yvsdb26saw5Qho5+c6EIfh
24Yr4fd2q2BO/xfTK2T2Sf/FXPRNbZgNlav9jatlpQ0nLn+jF86P8ZuCq7TkqVze2V4bykTnJ8l+
HLauAvsBKquN/bmPvip1rBnl5OsH5W9wk4KW3sPYJODTEjAEh5Vzs4zvJCwcBV3AkCgFgEkfbsA9
Qw2H+7S2yyMaklu1Vu0KyIIIQnOtbM27Tqpvz+6pIzTV3TbjruZ1WWjUXg6iGepzuf7IRhXag36r
tFnQwTjprar9Ciq8XCAzB6sajqUb3Hx0oHuoO6BFS2YiH3sYhpSR+nNnkVIa9ex7AtLlO/dihDyK
qvg9rXY5qdQZY5HVG+cPS4e1Zw7n0O1bKUtlasWJJ42+0lkmP1f3++DknEfCylzOxm1Mdze87aML
QpLY/pMqFF+emVIxuuzwnC95S6n4ta4lrcSCI/8L4DRJIGFZ9MjYR4moxkw/yZjtO+5VnOAltwbe
eHwa4kuuMA6VaDQkeGvTZuNAQnZBAtZSSYSVI4Sslmj6BOvruSW61HR+k24Z2Wl0m8VZzVbgxgsD
3OLltk5b2+8tbT7SCSr+ohkpTNyxnwG2H+xhb/5nkWnChmbuCIdwdoGtWdV7hH+BSJulBqw9xfHY
XKl1GBrsBpfyoDBOCF72UBueYbokg7Sij1phBM6JY0FHZD4pvlO1cc1skovE8FBjbqRa5LzgPZfc
d5vhDCwVBv2xA3f8zPxmOa0OY9TSNAIbdi2GW0Bvhtl0e18V/W7actG6JXGFPRumawqKEdhXNR1f
YRnRyKTTtkf5MSl6qGXleYl0d3oYHgPKEzH8O5jVDDtem8x6Jz/82ckTDCJLvE+E0Kqu6WpDAs6j
GUwEnVuyeaYLHVjYyU5+T+jD/YcLu/wwsWwmgdbF6OlOgL9oK+3k0KJ+hoMa10AfcDRbcxK4fEki
lOYcqqRAkTgVj8kyYFWXxwUN9nLUoVhgcDFCdxJ1Jo28Xvn30pwxoJu8b+gfut30RaswttZ3SAlW
kvMceC8ROHjjPyf6LOM16Wbp3yNRxOsvA9HiO22KTGinXYL4rdk38No7+EN9lg3xXJKUBNZFI0tg
+eweL2iBFHuTehjw+rq9g/5O+ZepUPbZTFvSEqGOAc2nidWmicGldrmw3Cz7ibKkxomEoUbrhLzn
YHo4/+ws31Vv5+2yBhKQkqEF8gqG0Y9sMgygCaQyju68WODc2tKWKqcvihmHHjUf6V9Pt1ydIxSf
EWq4nm2QprFK41X+PjG63H/PS5/WkM2a43g7Vvu3yRhvJ0+3Pl85E5RgFubgl+bGn3VEHWSNXhhB
8sEhC3ZPpnp8xu/EackMYOyFIoYxTsBDxnD2VmSEQQfCZFRxc2cyDyWfMeHCfn7d18fLyjlXVLsD
RqHADbOJkSyNK2AL7WdXr6P6YfZE23iDyIs/q6e5/6yp6gIfMQP6eFgRu4z2PuGmnDfrL7A1x8A9
IwoAjbiUIOEnIX06mA7AWvSVlXjvshKvhjkLOOPIQOrZJt56xUvg17802/yB+mCib8DJ1h/V+nTA
tGzmWp0/hdvhl8NShrBRpQwTdUNc0tro5p8WUNqh46RHTbq5TmlLymHtcr3r8fhp7arKY2y8Ngst
57lSKieS9LmJzEaUc8pMHRWAaMbRDSFEUZ7DPmksKMvsZyKelP7xAtHIq3a1ZNEj2N93dHVbqrah
zztA4wwbAcXsq/dD3/DktoeMMdznSi92NNxEWGJWEiVGWjRGbAJYgWppVOnIxyrqc+buQ93Nk1Fy
e3lqa8dQpsgpqtF3eI4RkSt4WbyYcjtd5iQgYJXl0mTL/hPNZOluoG+LwTYhIMaTQ0njacbFxpUH
UP/V17DoGqRsTYnuqNa06kZV1Qk0c1AyvfesNJ2yoJNcv/Lxi9AjqgHkTKtGnRjqRNG4fj6v3TsP
vZ6/QwCg2Wq+iKtp4a9SQDbaCs0JCmZ0SddeB/XhT4aa3A7aAAd+WrvhhQGHy6+F58Ax9VENtlgA
yDrcshpavtS45W8CWfqjRgO+4DgGdwlUcNdLS0SGdqibjT/wjPCnatw4F9k9R2murrt038GVD1FQ
bZAs6akDxBS+Lxp0ku6QPdruOULfhDbQDg4oHZwvca94cA4B+Qyw6p0ToeynOaOX0tBEktfAVyUC
m2/ydL4ATDt6557ldIbM68mm5FwgCSlHDYhHr3ho+h7opvuuOkopXnlQ3mpKtPfYesOoOEl2bFr3
SemIwqz+UajpMmeYbQPy375OzZwp0D0+MabY0WbTXx+1Zs404cnxNT8nHI9EGMzet/sY7//irKke
V1071/8yGCOadJcTabDOERbcum1YTSmQ+yOrXjcJNqrvb8wBhn9Eu6qIx3+SGKpZuxRUAZTljVMB
MnGYI4onOZCb6RTOIem6S0c2hblFtPMeN9MajGluztCFs1ORaLDYCC1nM5X4vohIeWFhsN8/3bjf
inCjHgIQkEQMYgprocEGTrt53dnlJOfZy/BFYW6HdOX8+Vtvy+eLHGa/8t5X2jzlEs5FOs2wqjfC
kE7wEBH66dPzrHs3aSK5IfxTpgud8QKt95knc4Nar0R30167mXr/nPKLvg0n3zMKO5PRr70x+MJw
3XmWKgXOFO+MsfOFOgOLphmfKGR1/z6RGuQIzBwLpoMbY4+xq4+u68BMFO7WGXdAJ7jYlB0BMFD4
CxZxRwaSOY1pl1ftnGxKk9R68ghvoYpd4r0hvu5R0XOfE8LlmDI1GbIul33N5RrAw1nawZFSqGR0
jLSfa5t0ni1pqtV57/HGGr3yN/WkoUI69pbPmn7fRpAFtmOd63XNKIVFQ7V3BFDFQu8iLu3P8NA5
+k8Krap9J8wFgAvEhcwhgGrzMwanzl+rEFeb7uhLHgQLsfVMl7L1SQomcSa96bfvQhu/0/Fg3j8p
5ihX7e+5/q0k0xX9gVU9cIpwXUC7cIOZ8gk1j4/XQ2+zCQnJ54EBrf7FukhorGJpXzAh73U7TsRX
c2sYxBVxOA/TA7HBChvYw2U0Ty69e7TgP1FOZDC14zcpx+Lj8hGtVelRYOrMU+vbkFir3gYSYRQZ
yAnVs+q0lpMFUy1/OfC7bb3sM3AvcdGXYmNhGBJs4qA3DZABPpNRRPJuLBhTSSlYAooQrxwI5Xsr
skSk4DYx3qKpFgmSNp4MPmB+Ub4gNKBLxzEx2qg5C6JQlKfoMV7OpVHACyIJg2CRDw/mplhjlHxv
+7TFE+BJtDfHGj0BBbByy5al4mZHHwJu8t2TM5BIjoKYAhTSnavSLlJVzPsz3t2o99DisYU796em
YFqlBEzxebMNkxc2z1l3U/+6sckM4bmy611j4JgXelEe+5Ya5JvbFfl/p+gxgMIwHKIyaZQ3/qac
Du6vsw9SCas7xz6EMOpUqDODNI9D4gtymm70IM1CJZNs92yhVA7RIsAYgUQi3n8IbfYxHmfOdzit
gGRjxyAzel/deoOTn81ZJeajgivcfjzk6d9kXwAPZRPWgoUlQbWfFFPkU/0E1pwi+xU579ZBbzro
H7Wc8lddGw0mHpqto0WgdOUBjluvQ+9SnSOqlfwjooJb13BqHqdPSh0fFRgTRWg+K2qQLDf6jk0T
m57UOA1mZexRTpVLargvAwPeaA5LASoLHsq9A1E67iFS18j8Sz/MbQq/jhE7z8blewwHLrRKlTvv
abrusW5/EPG4hiY+MQj96PmXk66Rie7Sr1yN4x4fU0gT7OqdeCNpwi6ELgOpAWHGC2DbIUrOZVxK
vLfYd32vpplxe4R1GpzSUDrVmhhaxOzElIeigpwbMAviNRTKOjkF/Ly+MBbhn1FBmkgbjATrOXeU
37REq9xsButqNGCBoC1zOe9dVt8HYh8Uq8e2dqlQ5RAFKhBi6nEa9Yg7DMdIe/y/khmluWeie4H9
FAWUH/kP8SFKxzztN9Lnjd84iHUAp8BUMes+40ny2WKpf/Z/ak634agFtIlE1QP64nU9BQIWtRT8
AtysRoRkYsj5/qc/vudBsxt2SJjqxuPTf4hqoHv1EkRRVukOzl9ZgfK08aACfiOZV8cdnaGJCEVZ
tYhENVcLRgCs5mAfYNilraBZYkoU4n0SuvZofVYqlnOnf/+41qhShHJj8insO8j6ur6znjXdQTRQ
I+BBG54v032oLRUGdLIWFEelwaKZ/hnMMIwVayRDHaoPSpkSjzJiexy0Bzj0TwsYjQE7KH6pCqn7
25cobwWBjsW0dzO21gotTk0jHjmmT4pVs8HtjgFy/rr0pXZMXXFVKtD35ywZs1tbVFOnxARfUicW
F0iIivNqMTalatiQ1CvUdjqI05SewrgqtDtImRfqJVjw9Y2HXF3ENEGT7PNVwtANRgYTOLX6hlwH
0R9lyxshwoO+RfoZ5R5NE+6IepJNk4NVPYCxabtRI6W3gve8VfuH56J6TXv+tsUPBPTzMJrdE5Ko
EoaDma9HruVsyHSHUrerUgz6E02ZfAdfu4b0HSxe0FWWPqlPTwYiDpExz0x2a2ccMliSl8D21ae+
za4czn5M5ewGB+W5Ds1l6Iug9bLIy5tfTT1xSb6u5Wf6VhOR3PsRd5jnn5hIBne4NhW7BzL+Xr2M
O5Rx3nOYZLGI/6XoIekYslLZsl+Eh6Da2BG5a8mtj4XS/EYs1l7fzQFeSPMNpj6Pt7qR6B0PL/Ut
pB67INaxDsml2kVbKtMvTfa9o2KJQWf7xAMu8JEXJ1B0UNJ4pOAdSJAP9mmTVz3QOW7qC469BkuI
vow2+MCRqqKLSDzLFz1ANDLK+jZEJcafREcqOErYQdYk+mktt6vcQBdWb6IGI1nOkI4DN624Afgr
kRT1TX25+fUjgRJ18epNDNODudDW5m4A9gL+NBqwWiZ5xgPJNoS7E7jTI/GI9t68RqXTPupsXfju
MHXVQrxuBac4rWA2jwnKLXfYMpT2HoVTDAJ8o+drq/nj8JbNB7h3IshSE9h8G9D5t6ftH8WTRzCl
HJP00RmjiHbsDljEWIM/c73liQNcN439h3rB01V7rVXiZKzm0C1Iiux4ibMXIHDnIQhuO/v0VEa1
wMcNxm6Df69GC8oWmbsC/AXOkzqgyKiUiGHnfMZplS349Dw6L3uJObPBAkJmPutrf4pqG5tWNO8K
FwCJAQq5B7aF0mPVAjtwLrRgppQcrAewcn/+O+f2qdyKUNoj309Zzyv3bzua7LNpgffdviyibRW6
iwtLTSbAlgJNCuqLFNkayjvH0hzMRwo+HaCC4Rh1GAUQgQSGV+QOCJ808P91q/Xp9Vivh+4aq+OW
Qg3wP9gkicOvaEkNYIx4KWWFi8Xzeh4yKslZXEhpI82FgAkIp7/WLr7OdlugLFAmbXLGbwIMI8Hh
vXXCbwm5wpUG+eVu2X929Dr8Wq72I7VYAScwt8GavIF09k5Gv1tKIAYU/kEGuNjgxRQ/wR8wij19
+rZbP05BNyo44/anpZdzmWBa6M1xgojkXCcgFKQlJmsG4L3AJxz55uvUWZ/Mj71mhWA9n2MSlj9U
bDbRDaPAuwdkzn2PM8U2x1PlsdRDpy+uVORT1HNWcwAyeMqZ3q1IpPT3ZKYCo1ru2n8T0E+4eBC9
0L1ggJu8xd5jgicGQNDnylWQE5wx+A8erIC4tHGmkd9Ov7onhhQA2pxg1SLYTMqi/XydwbZyt1Hs
Gob0g7Mrv6gA2cvOoIed6kuJGtr776y+fRoEAQC+HodVLVPV0QyFot01gbhxKgDUQsb+L399SUpf
md2xjczkmCfSPhHXtBWKhoJUy5Hekdbi83Abt5q3zpBp5Ok4wZvMK9+ywF9ydcPKzL0EO/fZWqyH
4lcn15viWSYYGYD9JlIiFkvDWCCvF7iel8488tdaSV7yl2SRCLYktcWwtOeSRHuGruf+rv8j6cy6
FMWCIPyLOEcFBF/ZVxfcfeGUS4ErKO6/vr+snpnuni6rXODevJmREZFZePLg8WhMOLMUk9/gtIHd
7tFgNayvG517N2RWt97f9O5e9+GqfZqW1m5vz/2k/NrYBRw4rO0WKKd7+zku6ON//K6O5+7FnbZY
G0dYYo+bo2mIXvigSEHug15cQEX4EHNjEghlA7/V63kw6fSATdxMITGhobA4TgHJVncFyZpiBIIF
egMKArToiKhXwp+4LBYI2ZivoNqiIgWAo/X9/fQb13hjOK+D+Zw49s+/8LvQTiH2O4Edv6GvYyH0
FLapbdq6MVDwBTI82ipjQSRXNWOhoQG5xmRUPPrllHM41id3GpXWFqixeFhRq+UUKlapKKMd6JmI
fuxHl/MtuV0p1bAmql7gK2XY6DjGDSjHW7Zz80jS4Azvh9sR6i3nBXWSVb+XgxdtCeqTEwf4xaLK
fu6eRXg7AteXR+tXBp8Q8LY/bBDiUdr6wn3pLdGtILb+iGQ70HIbaKDE3h9vtjcEiwtMaP5oMQwN
trDzssYVaO+rm0a67uR3nhmsAtOxwgH5ZJBfFV+bfjxq5ohkXEzYoMT3T5nbLxEOPVPe1S9zYkiQ
wFsM0hlfgYlLYbLAPFfIYiZ0ZR7CQFouKV5vWHjFsz+vJMzzKGjgQMM/m6l3Gmqg3i2bfgnkRY9f
WBB2Er3gun3vKRMabAX3qUkBo+Bhkw7mU61/1cLO+jOmgQQv5ISbDsUtHw/S2TckidPo+pDFHgba
ISbF/CCEJN5VCOqtz8t9+aIlfsfre0hCBD0BlaXL6L7G2ezwJ4APeIE4xyAv8R4gSq7adNaCp7it
QKuwoEkeNtq0QTrXM61j/Bxr7jV68xTDT3of3odUAssKMj/dl2/yDgtWakgO2uvAEOYLk6LAZlL+
tseCp4ipmK3SWa2UseljweTCwZgc9q6BL2xDWw+VvxQIGaoeJJ3pG4lo2MvKrv+oE2Tp2wdHG/qW
o11Pm/Goic2M45hRPPixocLCVb3mQgqf/k3PA/c1bg+cDa/4xdQAUT6DZj0wgjugND8ndeiLx0mL
LZJoQqm+KAJoJuy5Hp0vvA5A6ZTFZYLd/qhlf5061DC0YXod4lARVOKdPLlNvlgM8V8CvHwY3vEx
XuyzIjhN9jBmJifx7d8DRRTZHrO+33L4EW0WTDl8QV6/p1DGLz5g1tEBZyY1fovfzSn8eqeJ1A2W
NoOyeg8frozRpWIANSTowwkAi8YD8/tHEj/BeLDqcDAx8FIZrGazF4ovQC2CxNuDMgNQrm60ETag
9puulGvSNQD2s6v4eYCW1XOEvUYnmS8/uCY5rt/s5hCUBX4VjlwgMcsHbWNj8IpaeGuikidlnfSC
VnZlRKZPaYKzWX+/NhItbSNspCQ1qWHqhQ6V5jMCCtMxLlO2Wh85Psk/I/bwsxeZR43B37Ls36Ep
waP6MF6Uitf6JC326AEZlDO2sWO2Sx8zBtmvKC/ZabMXAMjXw1GYTsOFrp/7W+9EKtkLFeeeArOj
QmyxUIhN8MFYGvYjnkGr4QfowbQ9bjBdr0dqrNklaMPj7k6Puzb9K5A9CJyeeF7QdZ9IV/GvoygH
253ZDBfn5FT+kYMSkBlDAWtCJROUIyUkHCnOJ7ilDI9ykMVZP1cs2MusGC4Pwc8YK0MIaTdvUQ7f
cAZg5HP0mSMApWO/6JNBMz6GmytyDn2s+dDX3lAcNSYANr/HH+TuA+QiOegmYn+4mx8p7FlHAEGo
q1pMnYThtKCQeukMDVEwp+/0W1B02dJ32FMwgkRbo0xUmkfLat6gdlQsbr86JIeNRfpz/L3AjUfW
kja/qBLSF7YReDn4NFNNijVgv+dGJwGjBH7cvLeC6+8jevK+0yeNMFk4mFMGL/uLbcrTe3cZnq4g
iscMkLDG0672M83HbqO8hd302w1g/B2SB5w8m2/bIwOCQH0F1EGL3mJy3oKOSNVz8Ier4vxrSXU4
6aHZ5F5WnE/BgTgHCaLGJhYfl2k9PQ7Ae2JjKKj4mU8EdofG6oIDPM4iSMOgKhrQfxHvGSyjv7v1
S57vjPdec+e0kA7K/3F8sYnfFMOysRGpEpMcFoOYIgK36gBH1xCSQLfsa29ER1OfnmZUHmS2ekST
l2rAiK5dt3N1y93TZJM6+XH0MSYlpAQjOjNeilRkd7f32+/0dBxqlVNco+KS7j0dsmoI680Ey2mv
czINFnCBJYsSaXQSdqejQ9XLUXc/zlprflB70NF+kisZI06oGi8zv7fUYhAHPs796PJ+X/dpB0i+
ZUMwRcZGlCBWHW7MQe2w7KHhARIRycj+cXCye0zyoB0Hdnoa4nSX+8eYKR7aTzNToWpRmzYYttkq
ngv17FhhS85l5qUOCY6NbaaPY3iM9eSygXfCORiBmRSB0W93Jy0wlWZQotykYcNUVpBrI5HMjXAf
01F57fZUsAHqpK/94r9+g9ebo3ViYhzvD3pYVVO7Mm7EeDPxgBMlLT7MsEELBBxZ3eyi6yFUO6uj
ezP6Ml/m5piNd+Mob7z6Hbc7s7qCiLSfF3jrOe/NFWsaDmwDQwlbuTrtBU0NTrce9QDto1kDMDRT
tVnn7dyW8AJwwG/R1mYNIgOEbnARGx/g29K+ne3eF6gkFhxh02Qd1KB1sF/hC5RyCF5K/4hjKB3R
imWAZQVSKPrvqB22uBdhtoavAG7vcc64K8BAzjaSvVt6ojsaAdHx6V9Ag9h+d2OskU9Pn3M0nyHP
KTeXLW8DTPXL0fhLhvUN4bpokFW1oEFgdbC6Jt4LFMnI9p9oH3xSjA5AGCaXGent7enRGwGp4iMV
CG2+Q0r6dht1c4fy0ms9ps2lr95cvQ0tUhntkRF/yLRup8zs0IuwzzHP9zC8+pGyzAo9BPfjZATP
AQnghkKgb+Cfbb9bIDI84XZNhkgEfRhIlFI65YSGQk00frnHgI4RLlUIi+AsMpq5Eytq+J4b5IYc
YGwGgLO1OcRtz9DDF8O1ohsfhWm030dkgpdYtGZfCCd+rq3wzXiaa6CML1tcDed64x5jOHnPtZnc
PjbwAkXN8WW9IVIysBWXVPzceFb/lk9YYJQ5KtA4Exw6VDeHzvSBjxLZwQvTOrt5hpcq0PdeUXvm
lgpLZ/7MoqaVD7G8tKEDmbdB8+Dm4kGCpRDqBVIARNUYGLaBJaDWlH08IOiV4dVBBB3xSHl1Xj+k
5o3f2W8K+lxMOb/7JbbLlGbMeIypqL6xkakkjC37ScL9COkjtLZIQYBkICBBUzxG2s7UpEijWANz
atc+b7Z6BsYr6VZTaHe9nzfWkV1neZwWRBDAPkiGRxoC3us6pXVxOdohlLpTbit6dGnbj4dzqML7
OaULfmamb/9dTA9efsqO74j2RruNlAVyUXvVHerz7s91RI/HQFAIoJNelBiUhb8ROY5McALQYdwl
riu1o7S5+GiHH19IOzbIGs0c67DRGR5cpSwLO992QgowzFscOCbw/5APYOt1CVWhByrWbYxLPpla
i3zt464/pNXDD0afhUzidW8LAtPv+fe9oNdUZOd+in0krDAP/r8yWHngDTlUrcZwP9xRrh4zwydM
gF2aIe19N0d5RKeAqg8rA97McP62/eHumObQNxi1B1mPFtPYyHifAqtBY0T1GL3H70lH5EXgXSBu
ObmF6RsbNJzJ1YWXP4AcDo3uJWYFL6qCVj9OnTRErBN6TMb7RBABQXVEDURbGkSCvzz8ZvSmots7
DcO41m1ob/AeIU9DEYEO4SIEzXKoxROuZMv9zM5g3yeSwXr7yAbhYycKaaiJE7GqfvWfA0btirCn
v278I2Ef4oFbTdvxYXzkf3YsRwv0sjtE3dODkOTvR0ySBUHqhhe+vBTQpJ4f6Pthexn6Q8uurSQB
T2v7cw7C6PTT2QgfCp6bfRgcBkodhZP9zkRK0G+8M2Lk8DNoltoE9lNr24ULX9p1wCyODz3OrYEO
gU+uUAn07xE8O4aOjl4bbfymqIbh7cDugBlbzpRVlaDJ6/5N+7xHux0eRVnmU/OHvJSZIO5L67kB
s5dtUDHqVsbmssR6qBz9nkpFw9K9AMxC6To/3a4De6v3wxxCkeDBrAN+5T1TPB4GbdPLGGncO2B7
g4kSSKW/OzK4NIWzm0HucgqaocmEq/e2dqpwuDY1jt32rp536GxwiX1gOLuagqbjhpuzmq5Mz3QA
zlWdlX70MywLtaHpZOdpuHevSGrhi4WZf1jX8M3qdTbUJv78HQEkYYDQtZZu47QUT3C42sINu4NV
Om6ImyTBQPCYPJroavpnvANQ1S46jP5yLzNi8YycXicR92QSU3eMf5F4JxK85vM8aKMfE0r9IWSx
ivjE4GBKvcdoDbWPoTsAjOO99dpNjBgMBj53iXQ0YEO/TFf4r127QwPJIQ5Qaqlk1XTahOMqnFNN
fNbOmTilYz4m3Ue2dNqqvN19faQ76eTvKKvE1rPGjtS5r5+xorF+9qYLG053tGI3UZGUstyhAD2P
3Ai8nK7+sQyk50uVC9rF4DsSgYnUkyFit6Qd6aPh1TnR9JRnNrSAPRLumEcrJFpbG2NE4e1KAUdh
7cEOwHy15TQ4ySIhS3cQOXmdNAtDFVQOlz9pU7Ez1zRDaVQGsLifMUxmFitMLTGt1Ng5B9xpj9MM
S6KrrdN4wE3MXksMM0CBd2pG/CMPAIobDFHuQYVBfcjnuY7oBc0Gqw62LSIkv158lEx5xJkJL5iu
3teiSXiF90pgpjRnjsbZDsVzfvJoiYsY9E4sJcYLrHfXk0zJzkhKBZqGnb0zX5FiC7Cp25nef13s
XWawupFZv2z0p8XUvCQ7yOecTmuZPwIIdoAj5F1Vv3ONGd0+Av9j6wAbmPwWht0hYr9dHdTukOG+
O9+wky52FFFEfs3Yzr5rDrTF2z0ObzOxsk8e6ExLJwGr9BuHxbnpTN6Z4Wp7v7PEOQuchw7BwRFz
YK/trHGupl8u1mDhjiCBIVThCjjbnjNHA+7rEBbspoXu8W/GYWGZw13W3YLpUaERoN7W6+ByF7Pj
Crcfrj+8a8HxrEE9XE8mEyuzro44eCU0LMmUWpTJhnsvrA3X5cDN5zbx45VPRAlhzub23h7qo2R5
5VnMIaC8Y7gb95xYQx0AvPJhGh/xLIYdqaz3gBYkNj4b+bK+02mxiWLGYONfn0SHfCmRdAROv2aa
w8vljgH/YCS1Wj2yi6PTlsW1tynZIzTmT94BAbxLNoy42Q7D/dT35WCPQP+7DupKfkv9uWHY3Ssg
d+4N937FO2+DdVOQ4qb06Q9QvmPU2/P3BDO84P+8PFI8pjk4sD22U2zrrnZYjrPbWiFt4VY8QYdZ
zp22V4weL5DydwBSToB+0pgBS2v6bKkzfJ1PUEDCj8kxuJOwiZjVfnUIO50F+gRImfYPRjujPsrv
P7ebOfoxOg5mH0PxBy0OMOw9w2/I9vptMmycfmbJHKQdwjRj2P56D2QlE7LwjmKFPjdB9Unqw6ug
cbn8hiRaoYkVLpd9/edHtV+OItN8rjh9UYKQgJqRiRiIIVGJ0iOLK+AK28bmhZswnx5BfA+VCYwg
qO3ErN6i6qf1ct2s1lQT3KK2ydFr/qgJdGUbvhA0fWuAxTQMMa4R3HXTqc0AjhxN5Nq+QYX2SU/2
fVrjIS8Fi3HPHIhXA3gAUwzVJuNwbEKhdpxDZGkwwmyRu+xplNyIrBzqMBcq+6KBvVVVQleqmioQ
vTDi+rTxH0+QIsCIJiuGkjvqOgw8XxKhRCtQ/mUgO84jysRj+qCZzblSHic6aqXSee5JdrKem/mP
h3U5+13OePtkOI1z+n1oAAH1iEUEiZIobn0P4RwZTePo/ke15622Y5gwljFMb7wlVD1nTl2Lk7bF
EFiOpCRBmrxU7e8M2z4VZ6DoG+0TY4o36+yxRCS8T8+p0IhhANN4mVNw0A7H7ks+8WFAjkNr9YmA
3mrlxG9EdBScB85jUos2zZpL/KDmdVpLxT7JsqSf2Zsgo0LeLuIdu1oxB6CwdGiP8uc1nWAH49Ck
9QclULGYfcMsOXKbAEfSZ8fR0Vo7q8u2gzrY3PGSU9LC0KPUINvfZfRqqUpJuv6u65jZz2IxRJR6
GLKBKXwJRLEaQ3UWw842w8lQFdeEy3Dy4ISHHo0k0m0KjwalifT31edIkr7Se07r4NZzMkIZIQ2C
Dh0a4j92Z1tIQkx9VWDRMEmHvgM+nxAyreOIw9ItFwwuc9kL4b23PJru3+k7QSQ4wlqSzJmDV6yO
T/RqadRlFwBx28j2qXTwipEIkZT+XfDTt7/bFVHpXNEXcVDLJqC2bTSv0xqxH0QUKw062OFNRqvl
M0VXETdTclsfBz2grcl38k3Q0yPBFFH2WQPiac7xl7oFsWwFquZS+VJDrgg7LP28r0U0hh+uASzk
U3im3bOzPgYcj5jJ8utq07QCsiAw0f9hx5jOX7bxQI3oaAdoWffkhgc8juhOEXfAlDmGEA9beoBk
gOYhP6wR9hF0WqGw1J12gK/J4Iiu3waZwT2Wq+3hHJL/rlE5X7nuB5qaz3h3j+kyy31A4EoOcGQ5
mXgOPrh4HZ2Ndph3YVRzQU1xF59M1jjwMozVLu8uiQvG2Ri7nZBR9Ie7+2BtoGaQeW23jpgVcyCr
mv34xagdopx7wL9FeilAdX/OIbQJEPQKdDs4YSM1Y9DP7xe7ZHH0bVzkNYvqh87LZwYomJF32OjE
JgUSUU4Dbka0DyTLwqgFNPsQfgQ+TtF9rzD9/ZHs6+3J16Zg2wy/Sa4zhZC3avFslLcwysjCyOYY
YN2/JQi0iVFQq2j6+TpIHfQQSCx9ymniE/kI44wwBRFgOcTlnDzLP4hDf1B6e6QNZ0mmsIijk19E
nDm8w2npcYxQKEvFkDtMNeZ9l14ewliTQYcobwZPTpUBW5gj7rjiMewhJOtCuGCRBxzGV+rLNzPp
qmm+JCqCq45l6CxFB9l4fBofBsyotRTJvVx68WiwrumTU6+NH461z+TDDdZhxrcwRoDl0+8u5X20
5cTr0RoNM0qUl+f32Cc56SbMhitJ1WbIqdSw/ZyXl3tXZ4cZTFbs1MJqLe9BzVhaOedO69bySV3E
Ohmijt51scjQQo3E5Nt/2rmHvo0kc9gakxySwk57GVfCAfMy7IoGDim4u2fTwrthLC+UhzMuKVyu
Iy6tZ2p8CTdnxkYVkXQ7sLn3REcnJai2ZETH+jaX2oCo/TA4RgYn568EDHCy6tpn98WePePBTyvJ
TDu+qNi/nsrsQQOL5bfDscTF4XH+JKcUs2q5SdY6VQFHfliDAOgvUlDysJUTTKOoZhrWtEsnagtQ
Kg2vv4Xs80EgJTZUnxKhIEtT4Ehhs6ORpDmX2j3NC/8WXOZUSdlnW4Sb3OOhxiHxdgxOl8ZDYOds
nljMn5O2b44xeZu/6bLf3JfX2piDM5jLD2eQ93Q/ixtpARbD3U2JqgkjVbj1FhZvSzH7RctopHPS
K7uLsz02i4n8fzsiaUbAeHchTXwjPOFOs7tb9vd41qHbqWkwqAiqe/5PH40XSkrn04PdwJHH8+Ae
YuUPmCuuLIgbsiX74VQ5lnusjtbmyzN++JZlTh+vRbVjggdZDBhgMpXab8Pruw8Mgg6sW3RHoPMt
6LyzFzGzZXcjNn5vcKRp9Ez2GX+OlEHn95Y0M9l8vTH9mVMIX3tSJ7C9jQX0VPs2EQUhlRSIOWyz
VDR7LxtHb25q2bG6sEeRHJpM6umfYFVxNDJrShnT2/Xy0S3Z/6gbWg2kOIOHK/Xdk2lWRR9rhwHj
RED0sU1oZvuMHv3Pm1XyTBjp65LLEi7dfMnxZXftASAL7cqnhztIQhnrzF6MzaYX4Oq0z4wxDWdr
SwO4nv6OYpAafEgpiDDeRR0YYNLywjATwzRaGTymWCkTitJsx7VIe6tCsnq2ydeCEcz3IiCDXise
zfTjIJiz8IDIbOh7kq0NiJCITuhftcNWVgueHSue9Khm8N/7s/hCHYL0dSx+mRM0FDiYTpUh3kBg
fLsD7LnpY35KdbR78/bTzd2Dj1+J380YJ72lryCa7ypgWhXdcm3UG0tLtwuex0WGYTurw5W4Tx8m
PfbS4IUpEiemYc3w0jvwjmMUaoRX6V7S4hxd4cLQIv3bNtiSDeh6Q3Z4Ox5pP8bqD7wK2svS1/q4
lHNfVXp0Pai2tIfVUOtTWscqkw/3c5N5DPYWKnwmA3OODv6bTJ5xmDQFicrimWZ4Swyxd6K29A+J
OW0ila4IL8cZfeB7q7npYs3vALzFd+jBiw7xctvpf5AluQ1tWnpCwxKSI50hkD/6a78lQ+RovIVQ
wKdjERadfH7Zh1RnwnUnuxx4A+1Qd6p4W6b0jvStkmiZOmxordCDnY3OTuWc+bmew0tgsjQ8AF7Q
peAdb7fvIWQEUg5GFR0RDtF9JXhSzb6k6X1hZondxq3jyazc73iL5xhbXpgF3X61Zt73RGUWdi8w
p6fFI9JWV5e52NQ10EkGDIHA15PAgaJd3xzJQXJ2jaT5IH/0Zc2ILJ6ZCxfvuW0TwVScyC4DIzYC
zRU79jtHJIRrD0n/+oUt7X18J1OnTiIJGrYTaOZ98Sq64KAk374Hcr2NBWK79s1feJgcQdQJ+XIf
4fIvNk84JIkf/zepMmWR+4ehFiHvh8DFj/bxLaLHy/Gqe7pHqUYCBN2Eo4xXcwA4Hfyj3Sqioc4m
JDbgnyTj1yGVYnHzZYsS7qHhkY5GeTjh84z0mARYnkGNAUf2IzIXLuSE/bx3SX5ckTPCdPYRNOGc
A6SwpoL1y7E8BtOPw5g81JXDz2YMR68vmupb0BnuBOviYBIT4jfpFrnWlffE62LIHf5lwrGjRRpw
LIBRKgrNtRAMVsQjbJxBNpA7o9qMTmEn+kCb6K7kMKkTjR3Bv5xZJ3raLxd0UupozV6vKRAZs0Vy
EsmWmlA0kIWb5G0yUKccm0vcv+LJCZCELpW350GJViSDtGspo9LrVN4wWSWJQFalGXDIZognE+7y
DvMOOIKe9vDGgPmcCnpngqpouF1x2mK6L7PsSUo4mUF/ppy4UheQYu45mYFBYO0HUHTlakAlnF/m
R//sm85t3XPzpA6KlCtoOl2neZKC4JT0ZPApGlgAvW6oLanVzPAyv61BNshhSue7JkUiTfr+sdMq
nyKHD8CvJj2PMMaMTt7DxwAP558u9Irak0Z0TRDC/pxrTQvUWn+9p4fbwALvPjaWwhIA/ti7lPDc
OTA1t6AOgQi3HgjQ9CaVNyNGH30d1cNyIsAoJgR9AoM+9u8JavsZBAmOilMIUEFKCbL+cBmCefe2
257z+0u7CtnhfnCiC/uCdcEpSWMfMWcvdEq/CW6AusTnNjQBWF9B3cOsRh03PN8f6WJRhgfVBoko
wwoXGJydmH3ZGiEbuXu9YNseYuSyVYG1qODISKR6JuEVZHIAgYEGc9jymdxOzeHI1y/Ie7HdsF98
19vT/DtrCuK8p5IR4xHzQ+n/FwBuE2D0GKDchYs4JB2a5T4m8P0uY6260WkiC22tWJeJMCucc/bE
qFpCvbgftVI16Xm0oFkiT9I1JiBgU+pzVQGG4v00E112xd1EmA1OLuXFFSfnLeE5xT7VEPc9ki8b
LwNO0I+d3hNYHtjzALyiXdrCSmC8ABMjLTBWxWW5kA2y7CiU1jRG4B/xkXKfs7jnwYGUD6sPGtck
8tFisbqRvAbRD3ZIwnQxndNEiFYMuYS2FYiDrT4W5/UquLNQcoY/JGC9Tw/vFeJw6wM/RuaEvD1o
ufZtA0Wv/912XfHvoQk3FOIEc9GmRkgD8I96QShGj+B+sh5Q9N8qeXtwl7nR2Hgwptlw5HAlP+Lj
BN0Vy/P3uRDxAvydDYaG1KI0cH6ITSx+xZ2AwRJUVSx92p4WkZERROSzCfeB+P5H3uCA4DZ/F23G
tUW4c51CZp40sD8Ym4WD2ZvAz2XyZhJO5L3w4W2gdtaLQUokAxTJpRiO904wx6S8iZBmQ1+UJh+Y
8ok+gUxj5o3Z4tmL2CREF8BAjAObDC4j74hwvdUTaHgBLovu+szBgRw20uegAyZZvRQ8IgNHwUTN
pHuUrvS+CYr/3xmMDnS/JHApvXJoKOILRe0kHQJGJIt1BuiAI059Jb5zV6AOqlYA81yiVCAxBCMb
mPmsL1lrxClWWcWgKelN8TdByh9gxQfC2ME7r4TbyqKVp8HjIAY9YfkAtMpnlw+8FmdHQgJVE/NE
nnOyNv6HngVBdwWA8oIM1SWXldxQHHP5+YNQJVXwbZHYyymI16S1hiiFFc6bm6oCf+zjNmEfv7kv
k2bYxX9cN4lT0iUQ8EFu7BPGElmxf5hAEmNGu8Qq4rsfeqsZDsU8Aj2uy8xTg2/m7srP/9V377Dp
E7vk2nHAnBguyXU8IetYwMeHbPS3j2T/P35Ub63ZDLuCjUyKi7QmVKz1ZNCkk3VPRpO90MEz94bU
B6AaS7Pe4BAu1qqTzx591H68V+INEwtQsNkmO/fOljLtEdLw2IDYxzaEKga4RZNDVkgZ7mdv7xS+
cd6SKCxn2YkCNh9S29LtwcGEK4iIvuVSRNl6IscdX1CpuIWKhHKaAPb0PlHOyIBFe9ylb6gzAzLk
MzGgQcYy45QCiQoZ3D6TTgtFQCvCbr/1ofVSAOKBRCSHyWFI8/FvNxv0dT7UdT0uPnPjBxXVxmwm
Nsb8uyEM4X52Tw66EM/AsXEraSdtpwBqsu/j1/TilIueiac/wAvHMfO3lvt4D0ODdK3PbqFPn1ac
/OwCTqe1QUy3Lx7/rGnMylHVcoVR1/mVD6oGA0YSvbntUhOQkXEn4VShcqF5hfFUV1pIj+xTD49w
4vmsr9ntaa/ezrd07jUVY562OlHbI8veYy67frkX3V1hed+FcR6u0CktvwmyNNecnZb1shkNmGrt
xLymeL/RjaICIdwR9plV01twDmzKrcZah57Ct7DGZ5chr+bUPAnHcYeUrLeAGwOPkDwQNdIzoVX7
S3nWsc1flZH1KhXUYiumgoIrizOfsqmfHDtC+AMlI/d88aucfGyS9P4tvDEhvU15EZkIzrjhaLT+
lq8ZdX/b3oX2TWbwNDOepBKZC9vpy+5DheUBo2lQVTLW7Ay+/T25J8pGX3SjfSaN8RZyQb4MBQIP
QVlQKlnlsY+bBoy1HmxMIREStpACvR3ysVmbAjJaU6aRM7n0g2gkA6ph67DnYGp7H5f0DE0y0YFL
e+3Ldsp9ikTWkbyeIgcakaUYeUeGTLQTMGACXttBYD8ElSqXz+QsiyofyVttfgxo5T/KoOvfIUmS
amCLVzOwUXjGXGUOZPqyIAgW91zhlIVlR14yoaONcvO3h3wSTxI+TslJIfUpQCUydEyrrNN2Hxvx
mu4dx66XSm4JlLmCD3Iadpku/n847YokMkxTpmNvYxu8YdnHBLu0nFGqLjDLXePRRvw4WjE1MQbl
CwjB4oBsLZwgjiKGuwExFGGy1DzTKmwXMMIOHIe2fhD8fJgy+OPC1LDpjGUkWoQY2lRIGmi4Rown
6F/DaBpQjDHZdETrO5LRyC1qP9i9wmG5Vrs8FWSA8Wa3Y6IWjC7tIzAlSnznEMCv50gl+QY+MeOK
8ahL7acs4wt579krCo+mxOketFpBW3dhAZRoZCufzfjoCh2UkgcrVW7JW0lZu6/ZuY/otj8gRydV
vSO/6ISbzOP8jkm7AHOp7WtHxZeQev0qQyYdoaUiYl48Znrh19hDs0mA1PNB7iuDY3Ys08vdpVI2
Fkd2cemwCmEqSUeTPJ9Fz8sCwVfMKVAjhH4ldT03dwnpx19zUM67dHXRsc7r8Sst6UHigwiUQccf
pholksx8Wj0TziMSypYvLPiarSKgx8cmoxhLLmhwVPfaBHR9A+Yc5rw0hwzfIDERWoothYaQPuVN
AaJ2Rw/TZoVX+NjC6GW692kCm5T6XMBCkohq0B3xfXtyGTT9445kqB3/CbfoYX2NUJ46xfg7X5F/
FDPOqB6s1hd+huaojWQfSzuYcZAWR+xcIl6EwhT75LZ/Oq2QDZ6PYbk1qczVpNzCAONH2Cx0kGhZ
PB0ASzDY1YqNy1lioAZZ1JOcGZyt4HiOOqhx7BYrf6nCbKzD4zv49LnZdD5gw2XslNX5wi6l/yVO
9kXzF4/KyXuDyu36C2m0O/oiqATA0S1ML7/c+/OMC4CDMxLxcQHexGcPzRWCSyEMM/MC4xvTJ2/v
+BBMjTEC8AK79PvGGJ+SYnZzKOfa0fPT/49m5Sl6gwbG8HuDd6XYmdbhGQdTSOQ7aQUJtUegXfFr
reyvTvK8j8CPj+l5CjNpv+O3DjgDrO2AKoyIvyPveaIbp+9p5VtUtl10edRneELPb3OTAlWV/oqU
bfc5XmQdMpTlm3737kt8e8a3OQ2S41Qnm5hq9JjNbZXeg2KXD7FVpgmEjw5p3J6GLrNu/nJC5tqJ
4ns/ykyHTnjp1YhcpswshfdQTe/zq0jWUE0/Sdvea1gCzH11EV2RqDHY86+EFJycaqH02vKYQK+e
56RxzMAFIB0yoSEAujOjSBD2DzsGnP7AWGAYNO85VTlpC+YkMai4ten9dcFIMAfPlnUFdg3xRwIu
hn9wE64+GswAMnJeBPmFXvCRqlbvTMlyIcaQGmrD95wnbqYyD/MeK/0381Ij0IpU6UsySEH7JB2W
mr4YPdeo+HI6z+8AJw3uFq6NYlOkVwF8jOs0H3Yqqu5qhKH8VBVWECQ6qIpfRs/CS0SgvYMgebRz
Ojw0tCavDKIpEudq9EZOA0ByjSBZNdgM1B4tGKnX2zefZl6FlQFpXsdjjh9qKGIDJQt1ywpNtVYG
sHg61GC6faSjyq3O8q/7yui53DEsuwx1tgqezBQZ3ZG6KeGijhDRnpmkysLm5ICnFZhLlVwSxC1T
V+fHqDDCgg4y/dHgsEZGOTBWpYIPFlp6qEw9cO9FS3WMq/dAMHhysd1T3+7rGkKl62GWZe1DiA0Y
bd2IcGjfwCNbPsaN93aEqd6dId4UfguG/n5TKDpvsebT92HTxl1DJpg24Kx3W63t6+K+D2vAEtAb
jC9pjnm1e5gfblZ9s96tyJhWNeMtIYIGCsLpBsumm3fuAF9fjhEvdsPrgptSj1SfpjoGLbRyOyek
nHaHOuPk4bdelO6V+SId7PF+8sGDE7gM2m2b3k/RV24h8PTTWcz4B6iKaE9dVc3QkO/Pzq2EaHns
S7kt+LOWdkaCNs4k4zmQKnz/klcCYJev4/YrzYQ7pSSMRrc3PrYRUsFxl6D8dLokcMiwqYQaVxvd
F+qAuXeDFpowIwFwh1vXsyCDMxqgcI6/twUwwXvz7nF2ebcFXrwv8CHVp6JF+wcvtrQXs4M960K2
onwFq6xmF0TD1QS99uEWYNNP9UjoPn36PNPjGxoPgNhP1MCBjV5nV0NvxLfVKa98w2LgAqHVvS+Y
rNSjIfEX++oFpPQrt7sXKfAxuSLIkA4Rb6CD4eU5Ztx58YHFJopyRq6ho4fzrqV3MZKAIPsZPRDc
DyiEj4dxq2W3wc4FSikTJLIO1Hx9+4e8PuJeWDgtRoEw4XTxCt8+vgt+D68F+hZYurHlrcvZ0cHA
kypEW8hQubCMFZ/BIs/Z6eLmmy8EB7/rcdA6j0EeV0t861rWO21zO3wD4zj7NjqNLtHNZ6LPUAnF
0qGMKtPS1scBkmtfmRxMF7qhDAH6gDQjpcDqja5Ly5q+/ai0bv7FV4aj3K5c1pff6wbGoIP7g03x
JXDzAUTokI4eUOsBh5BQjVk9MO9Bkm04rD+FTa/TY4YWs/w8xRHo/Qv0jfrkr9A6cKi+WqGOySsY
8U9hOp/ZPdljR81rcSSLKKIMOyOmj8Cd/fYoYY4/eh7xl1ROcui/Tu2rN5mnO7/Met/wDq8aVrGl
MiaLG/Kr+y+nmmgf79T/OJonAwC0DfxUdqOavOj9we/ztUntFv4lgCAquM45VQ623qbQN9CGGFQ1
Dx8TNpiztCIBGG3dRTdgVTTjmV3lwj53u5aQ7d6oPCssHEqGkC6PKFJWt12FgQbmWF718grmWxgI
Eu3zy7t0vIPunDoiQaivzILA+MPN+8bLOhEOc6d79XUSjnWeXaHdOkrY1QY61hSV87uHpctFP6UX
vFuGxpvBZcFp1zK9/bgVIO+RhgcPdrwLupkCK6rRIb34BjS3uzXam14nYH1+/ObqvmLsG68I8lY9
VMg4G6Oo6AHkfFClAlsWOIEBV+wOO7xRurl9YabKAfCvenr4kMn/F04zx8E3pKEybAAGKZVPvgr7
lOvnMITzq9vq3akZ0lxFyva6fleebrgHDYcb7Gse8XWtcMijtJMvoyhs5loTX/A8gRzkV95lpMX3
lAMxfYzx3GklZYBktAXMbOuRMjpBkkchUdrFzWltTrgkDP6xdGZLqmJLGH4iIlAQ8BYWMyKIY90Y
lm7nGSd8+vNl9enu2N1RXZOyhsw//+FA7GmAgwFDQU5brWeEHyZ6EkrxXSPU4Gyx1V3vNcRWx3h3
QH7hVGWwB1EK4qSGFghY6wEmT9lskkpVT2lCYrN/HqPFDiFOxB5PvBMaybz6ett8JgPFl6/1ro/s
OH75x7wdaGE9vCjHcQ9oJZn8VHhLB6z4qC7a7lpPT8r4uHeQ6VUVwaVBAxsvIi9y/MhL/hKmTTOD
Oc7sJ1mIf50V3BHeczokR/+k6hV2N27OWJO56JevxvNnn560kW56Dp2PvdrawWFWD20OlsyjsCZc
/Ot3DzF6d/NFMnvQwTL94Z/xV2iH21b/2PX42sMOsiOVCK566jPu1MFmpVMdLFuMNLe+dnedJf4+
8exr42XVazYheRsXOLTj+bST7ArSy/Wtv6E0JCV8H33He6ZOfpNpSR1vYV4kD2BVH3t49xaPMLn1
dbXHp08ZOLINWiic84pGTYokJnTgwYZY3d2RI+MlyZGEpxqe2aTunsPqEJCQBwj9D1STA2j8eCMT
uyNklenXizIFpnaO7oalBTkF2rHQ/ymRDGE+CrSPAbE7OHhLy0UAfjfDfwNKIMq2l1uEeR5x2h29
dZJP/g1oMRn//2PaQpub3jUoQx7AHIMGsD8kl1CqYIofemZhquXZXZgBoXF0kfhOp4QCEiv+ViEg
XRjm5/y+672Ho0fIcYDgzi4QUkRss3eKwTR5xzHsdEZfHJOo48JdcFAVLzYZydPWXVzcwgsx8Jj7
bfocAUme0WyG8S9UGcA+fiWgPP8OcWIqIkFmAREZEPeQChAiBiaoUtYJmi1JJMuiyPJuch0cZljD
4WIyw0CxxmuB04tNOIco0ydR1+bZYVWKy/LgPdwPttF+gGELpyEic6ofyzXJeyOFhKmay/BezUac
sbkE29sY14Rs1es1PxS2g/GvV5sedmKza94yEhvFu+FzdcbnwaZWh+KySXezy1DfD3iT9JP35J9h
rme5iWnqO8NiZLzQFcsE0dLJMzC1AvpKEJ7EbOq7Ogy7JYzvsM5gBoYWJDVABKVPGdlDWiNjknb9
DP3wqXJ/H+VQOjuhBGTNHE4SO2y2qoN0MO+csDXztozwplpIRt9u1ShuY44auXPPOVa3Lr/DztsV
GgVAlmcQE2cfnFsfNMHkdv19+p55jeokG6LKAj57cRrWWWd9QnJDnbamGnOW3fA2bBOMZ3M52Vew
gs0K8dLYCq4SnRPfYoz51mL0O3urWcd7Z5vZqWhjEPCBS+tCn2vTDaprXg/vAySG59wMdHVALVXo
vFvbCIP3Do9NvleTUW769UrOzluxjZ4wIa/ud1EP+fwdG3GhZ3qGxT0yMoip4+54DhfPb2dN3BlZ
DlhGB0J4uKWadpMN9cnH09+yNqOIHIxeK+j1lIqwMkA/gZdh1Lj3XvXoAeep1lhXo87HXchrgdyT
8voXpjnOj4yiD3p+efj5AkzGhwhiuXa4j87MJA7RfXHrxvUpuB7jhyPryV7Ap9qGKMO2rqjEq8Tz
fK3M/ZZ/P8ZInqKkYhalytTOqFE7/SkwroyB7UqwoaAHiw8gGAh52htHKAOvIZpGXoNiUqIF3FvR
au8xYmf7JXn+Vj71T8SdzsLzveQUJGzBo++xnb9eknRncFLakZeTaalZUEqO7owKzU+85OyVUdoM
ItbW19sd0BBG2S7O8tk2yo/QWC7ZpGiVmEw8/Am1C5Uvrxx3HQixMCzNLlWF8PrxnB8VXe/Z8Qpt
vJy0yMuUCMY9O/Vemp8Kbgz0/rxpeMQwfp+YLT8+I6uOH4AsZ7U4GG5idvwjK9nkufKijINbfUYN
JyicGt/Lb8PZpRvOzIubt8Z5ThTnlVWLURaWLN6NMUm0m5NA4ERdknJxwsBGMEtkw3Y61FD5qP3y
9i+iz56rC4ROYjEiODGfHSYfrGFgoa+3uH5YsLIMEyLU226D3pU8WO+Iw/HuVR3v2Vf4fHAnFVf7
YRc+9WrbjpL9EcJdwilUEYz38rYnN++syQmNd0WLRb/bsd221IlqB1MLSq6y6oiWnCuNN492QQtY
oVIM4FfFlGV9o8kAr1UEKWu7yd3/y7JkcYTYMkC/dTMLihPDzZgQbaEc4ZpCD1aypk6FFVjBhh/a
8tkRvEx0Y+oRVk2q/9IJROWIUwHCLASjbtiwELIlF4rNHL2V7+Bboavx7FwKRtv7QqR9T3mAsR7c
x8ykYSS1ALv8xWX1HF4KvA4GYihCcvMIfXhMq8ZuP8U1SojlfqEHl/gUS3jVLX5mjaqHX99h03fH
TYw96eA0PBRz7Dg5AkkUjLZRmw14jC7qL5JTdyucy1j4naJbzKGadBUbdaeqfQg2ycOlVB9zcVN0
JPvkCJ3D+j0El+DWt1IMLeSlU+mm7wgZMYkbbJRP786zvXtUmtGr3FPjY9qADBq5Joyc7huDhgaN
N3tMU9WRe/npJkluuROOn+yTdPy7z+HJFcBJl5wXH7/FKceFz7dE/+jzZ3SpOJM9jb4CzIxOCXk5
93K56Tfi4PvkLgQVIXni6Lc59B95Amn5rRbY4mEmQfHEVcrn0eX802LsIOh+yJ2ket2Dd76TtGTT
SE34zBDUQJOGpO6140k42RQfv84smGlPaGzdn6uvUfzRy3vYkfGTvutb3Kj9YEbpNXyN74suap15
Xw+weo0dl/fyzuu+jtoRmnDaIHn3kA8GYn6B3R5KcS5/6jsosm4plJkdf4PyBceE0FmfA5cHeM7n
0yvH+ptxAO+NHR7i64lC863oGDiWdHXnOsIVgs8/RhoRk1porIVWx979EuyopP8SgQYmeBiSDGlN
Zpxs9IzUw180Vh+/kxxzAF3WYJfiknoslaoTW1FPgkberCuYORwMg0U7ONTcvnaiB7MJ8NkSMD0p
37SzY9YRRYnqFvL827gURwdiHCEzzXQMrHjDsSYenUdvEDALiDV8pw0v9VlQGxBBMLHcHZmZsP0z
tp/Y84iHz8n7bYkMHx6pR7r9zuv0+ERsaoeOu+B9PUyPybW8BA/vPpB13hYbHTEUYM4QviiHVnXR
WcD1DcxIWlgKxmvvwTU2Is0kvIfHhF3mzbnkH6iJise4kxwe/tfxsEVfNIER3uXs5zlScCdJYkbV
DSUX59F8ztcR4EtNHplptW7SfXn1kiamMKCjtBx2aHcDe7AdLF6l9L5ntAtb7B8UZ/sTptIjs8jK
DQ7IrYOncqpJh4bQs9BJuuFT0XKwEOvsOb36Nzr43onxNCzKLiJhqlM4/0ImHdyjg9f6aY6L5Z4q
7bH1+HW1b0TTu0VuwROmpxovFq/cFOeU/cfFJ5pOLequxq13Yvk3oX0dkSU+Ux6fPqlMVOsuObls
lt5Gfci+urD0sxNBL267jwqHPaIHLMcctfkIZV4dJPZY5OmLOYumYeNXZbfj0b2eTbcyf6t3H1vu
vTvCSthtjQ4KcXvyCnNKy0W+gQjL08/PflLSf8o5kQgIMmLDtzGk2B28KCEKl5fRWnehPMLeYRRG
C8V6LwElLspPbiAiBAdzX1opWBc7A3VCo+bT5DVgXzz+UWP3y2SjIowDbM66yIpGVCIc7k4w4mTC
28X8RdwYQPeLiK7NvVeO5QQ5TkxCKG3eeE8yXZiO273xHe1SAQT16Z/PON7AgHgifCYOYQdL2qsv
H3f3e779nNDNDOB73OBifD8oqlHHFDDcdkF06SOpFCSAcIT1Ghf08amBOQHV9omExdtcE8w4pIOR
Tsa2/I7lb56Ymrw49epEwk74uEYF6z1JIYZ0I1FQGw7Xx2fYsLc8EoGj8VVs7/UmegXOpz/d5Dvo
i+c59PNtoaD3kBvzvczgfHCwAjKd/I89QqaN1cSttKtH1x1/7RC2CKqNBogN91D3DuXw7b7gYuOU
zejLJGIIiO3CkQVIADbq+HoqMBMy6ifG0SYnb//Q9tc3h8O8BpRK/BnlzWarsM/PZ/ecEVxDEC3o
FWcImwj64QpD45XjQ+fUVBTRIIVVxU9bmQMizbve4w1aJMvVhlkVRHJL5NQE+egSjCrMH2Yad9j5
5+qt39ED8y3PKFrxY4YvD9jqXxDrLaKxxOoW53yW6vshJuevgxthSLQG+VgJotj++KQ5PdxuEelp
hXEazXQd5xV3J6hQUKbyOAEILaX/rNoDgsl9Y4ZApni6qUBj16cn7GtbBCisGk3PIm3vrtftCOrm
9uc6alyAN8rXXiVk6/fLXSSR3FLdGevBZnvieQC9Z48HHt7GJ8b1Cmfl1bPlE0PO84cVKh4X1blX
mRNywju4FAAKcwUblpfIpZE7WNGqxXdBVbH/qFmLMtR8uUlrVOm/53DNJqz2LundWC1T5/jsSHZC
Qvk1AgphcHlN0Dn4o+9PktcnOdcSGpvEifjdHxsgQnAZwEF2uFZENfd0uOrGxGUCBbpniES8CsyU
N6Rv+iZ3W7ktKTndtRavV58ZPb0LMPouG6inK3xd3sjg3TXZhz8t0/3Lr1oDhGmz8lwe1OLh0U2B
L3CYORRND+jeXp54ES+DoaWGR01ptfyVUZTjMdaoxAtvFM5IB1RaTPJXmLpf/VUJKJ2QcTced5Cc
MPp62TE7u9x7p8keyxJAtxhzlkbJ+gIuoAsAcafVnqWXSQn+BW7gjfFkgvG8RTjNv2/UeX5ntTvH
7Hayn/fh28WTgwW8hSVS7nGUqf/hnohgA0j+n45Si/i7Z2tRXxQ3Ij9B133eCbc1u/2aDV9o2W71
srwrYPJPdeOcqFkIoENYlrtmpGvqy/EyHfFQmwALuC92zEgamkufaSmV4CM3LGpGDnquubSk0vLa
jM+OkLYzAGp+vnDmzBen2qd4vd3xHODO2xqTJ/BKCqXl6ZVdaMJYtsvzffy79sAY9PRYtif7H6JZ
rARAbxteO7x6nBKL82juW7mZPyNeQgozF9bXkToL84OgU4AxYkHks6QPAI0k14ZWStoLkwMqaWuK
mjg5gDF8xiSZHtShIoOeupLfZfogrgMvkpUdw0cmz4HICAIBKS3IS0++/mgX6C61VkOB+/Lzypps
YReXMsF/+jAhXrhuixz+toBg8h6jdXHhJWFgdwvnTLVhR56D987bz+6F/scgZRJTMPFj4N0K7hlG
KQRpsID7PWiV5APqIRPPhub+3wOWWwZJe8AaieWFKnJnfu8/JE2FzW8XBmG4L/Epb/867InSSs1a
fX+sd3GrdMI0WAxJ47j1FZ2eex490y8QlTqOjl5qhfVYRtYyf4ZCNCbEcV7C7mnfXaVVzGEJjzeq
3XizmN6EMS/MYLINHxTRCIjye2Fkt7KTYQ/35MlhQ5dir/kewWRmP/88Rx/WPPq9DcHKNupDeD7Q
ITvTX6gcYEFEkIj0xhtesVaKniWmCr0XVn/Yui6EV/OLiBuhNqQ75tzfqbE0+C1lwNOgNsJajhEv
4yDZXkxPZDgukmbkKD/CjRIJuITHdKDM/QkyjeWd4RmwP8zustNn8NLWSbBymaZnTQKH3Mk7agrZ
scYhXOM7QOqAXfXkjGNJ736Fe3oNT/31agVvwSlvpL11XCYPY6iRDCS0PiN9pvC92/rDxP8cw5QJ
ka6NnfAK5RoZVWGFToiJ3i7HriySkGXcfpN3x+Vn8I/QCYUsA6OgvBeABTb8U3lChMk8ExzlIIOB
lxZPfnADPWdfPGEjus9Fey0v9lbyNqIFW7wX84SQ5GjT9aD3NPB27kNmFTB3+ygClpvFNt4i/irx
7EY0yCRwL8YmmFmZ0LdFKcAxug/bOax7lt3wETz4PdtYr0Hr+fKT78r6Yfz1Wjr8wdDOKTFBww0q
hK44hcB4xSidTz5j6QzHaoHEAiKj+GJsZ0IUPkANF5UW1G8JqUHLM3hM0JGjeWf22dMGfJhN5V3T
J0T/HIsPoTvbA1jFnoG8sOs7BYP6Q+gAr8abEseMDSzoewR+io7p0NuFbVoEDK8PdFQ3ZZQviLPY
bC65mhHe0Mj4VLTMUYrwRs/8DL7U29hm1qq9bKZm/8Ncjx7l4Xd6OOr6F868Y3pA5R2G4YxmEf8J
A2tHUWlemVPM5jOcY28SrSsz/o6D7OzGeLndTg+fWBgm+khoB3Dmg56UdsFUmExdQi2gv2E/AVkf
auB5KHFeH8X9AWvsld2zdqIDckKzsuFkwE1sJxanjczw0ETkWnDBOuvF34RV5nOWo1bJQoR7Aukd
upPkpWiUeFr2xEiIJwsIgfWa4/9RqD0KtS8eIT8QE34B7hN7+oPun58HcQwCHxxv1P28RERqPTuF
U6iAr7FpxZksvRcS0roNgtcvs/MWr4bxMUccez3GAO8D4ROUOyZQ7EEvtXHhApVCqe5iIosEln/C
cDLHaWMCwM0R+HsZDU8g4LzFjJqZ+ASAlTlc92gLpRdK/b+4j9xFpcT2MLn3hnQg/wYpDodwJbFh
3JZYPqdcavB1IX73YRsOtQznpEl74OT2jDiZaNe/h9aE6VTIdIqZUD1X55FGCuzely6RMiqi6QCJ
2/QZQnqb9YM3WM81Em9BjSA1CkWFYDhYJ8hDYq2yl5cTjJH4ii1wAjUPNVwrQkMoLib48ow7RBU1
sBwlwVaranDJP4oOp+u5joQCxEgQwh+Mv6WQdeEaZ0QtEEOJ6TTsN3OsQx81dhApQWzLdoOlh5IU
XnHMaJdzZE04bKUbupelNcJ4m/KHLp9/d4aCL0AEryP+mP70ho+J+NH8PiqEqhF2gaq7xC8QmeW9
4Jd2sFEigoZMcu7Dco8MEC/4/rHaYO2LOY8iuDl8wvz9/hopZJHgkOyRrfxjlhgM0AprsGOKUzhH
6cKk4wNIBXdkwz48eQUDq/A/ASI6TnHjOCKMFT4docKDR9Fqw+Y9909vrBbN2SNFGdI3JkZkT+py
eIL7zkQwJKE0xfwVjA/tpU11QuCW+Fzs1bVCFLjUD9DynpJVDDPstrBkSi6Cl5ea90SVdo738XGI
pxjaekbisP4gmorcwVKEYgvhnWAxUczKcczpl8gZdsw0agBIHU4pZD4R6YhN4xetG9xEk6t8g4wT
lgo3/CfGEys7DZqxuUaU4mFWskMG6O0dOc7+oDebs0jLT71WBMQdzJPTQCT5XaFi5jd+9Rsuxoek
GXVRl4zaI3je9WAX7bDEEGE2eH7OyFEOONrwy9LoXaN5ZKkuYV6bsE2U97/DPzScxBFAT2Trct+l
0IQvg9+Tz9tz3YlZ9ldB1GNbbwOO2MEpvP2DRvRP7l/MeMK5MJ9QEfVEYfnrgBhgEwGS0Tsqlmoh
Psa30bBvra0E1h0Wk4MOSg5h4d5+9BFypjbVzivG0BwSpaho5MXB/oWugTc7+TgLngpDdPXLqTLo
w5k0e9zbnIBYRkGYhxLGEdeH0gvjIX9lkNh9a3EN7IBh6YeHjmOTghvkY0NgFZ+rbxU4k/QwJ2KN
ftNb7/BTh/WHcgt50B+x/l6JPEm0Tpuooeg45UZwLNpjG4brHO9QOfS6kFmFHQI/x4cNEjAT4FC9
Kxms1GrDTaGvlkYI+jC/AMuGp0CGS126lGP0yF8htQG4gMWYZfYgkdYTTAw8LCGPHdcG9cKPsYme
xGb2QZ9a1K63ybjjTjkeuQCEYggLfdibSv8it66t6Kn7m+qIh+aqgyPhn18Ep8gbCnE7YcLL7p/+
sYoXNgrZlLlAJ2lvFdlT0xOzFxqpe3gNhUdhc4jdwB40OmV6XArnIZQVfxxtAtGICyW68W/YPBmq
kXf45D8H78E3NsmDwGmAbWFMUAanuGLIgPHDBbD54UgYcgD/q//dQVBAVtgZ2EIR2NbvZvBlgA4T
Ws3eoTrC+SBy6tx7R92YgYenzfD1nNHjzFH+q+oCmlI1kwZ87MG7pKeAcpeqYlbEG7h3iRlCdgNq
Is6KMvLnxVJcodL6FT4/raicdywsAMgKm06AI48GhCN9FwguywwhcCbXv6406YK04uqOe4fDlAy3
EKpkAH4GmWCib1BSBuIAmnX/QDfEx6JDn1g2sCRNrRmweon12474fkGrt0/BycFTgJmDN43Gk8Rm
Bj9z34CCILJFxnJR2Ykx401pBe+B+UN5t8YfDY206ITw3mTFiSjWRthpNewIkjA3aeOfctEEtWFf
M+oVenqvN+0p4nwxwqOnJQtE0VQOcJkbmvkNPGT9IrOHd2HDs8bjz/AfS+FHCc/JqPYZcihRmMo4
ap8JJ/UDJ/Wu9vHbW3GZUEjgGtQ7L59eF/PUffYKxinCTXSVIhHtRkh6kFJ0o9cyLSsMSlSnp8fs
i1k7YhjB2KGakc/4wuo9hzPi2fHcq6pFDmKKLRZw3k4BlCovn3zzcMZ7DZJAF7ei6+aZldTNcw+V
gfzG54J4bryoIZvC07I4hKXWPvcYElh+WTHbRciGwJ6+M5wtnF/Caeu4junP84RXTo3uX+APd1Sb
Cl5m51lB4gJSO4BbvqDlX5TMssHjCPHwtj1t5Xh6TmXBvQ6wFshW4sqky5vVbPWs/tPg13SOhZZz
yoTzgppDjnziaNx2NcEhh5F3WGSkZ7iLBRCNHiVuhkBfMmFJobXh54QzviUwBG5BhabKasbA7e8z
5EqgJKUEbQ+XXZ+RmDdhZOW0eWdAu1jpFvIP3VLYRv5q+InW6VgL8MXl+WvIqRx4TjZTlJa8lltq
DPXc+bDU6F3Vt7pP2yUKpuA0nWPEHDRY9WB0YilH2QNMUtDJj2rxQzugz+mSDflBxu7f3ZFUDiwG
FHUi4LJjsg+hoEjDrZ6Tsrq7ExtcGczca6vr4DM2xkzDAqbbOI8S/OadwYRNPin0wVybdNeX7XgJ
3kP44xhpG959ca35akb5NCWML+hs+607rmp2eaLThuIWfEIdysiH73zHR2ze5Nv8On6rF45i+Wut
B5qtPownh9cFE+3wwfz9lmHXgwxfCGt5AoGDeWrGYsB8tZveIAHNDNdEDLZZyAJvJ8b0DPnwLVgM
rxcunDWw+AMTNVTbL3KrQNiZOrpaOO9rvRr4+eEOhqyQAJcYhu0dhpcMP28svuBQQF1Sl2ILTjST
GYYlA4GwiWxe9uT878HML2mitQndCVrTqiHbCogKRJAgIZhvd7oc3ZUPxVqhp+3o2wPh94zh5+19
IfK1/DakaPh7M22IkyOIOQc7+IkjXr4P9omYCktRLbUOluwHVx2IroOLltUJKXoIu4etqt3DkR2E
QjRlD7WnpNHDI4xAEBfQBBpp7pw3iCMYSNTNVuCooJ2Ds3fpk/zHGffEHBnQ7fHvDqoNPrZhI+39
9bEHYc8FdFfRPlmzSmadwswfJmgJtKp6IqbkdMhFJ76kF/oQYdBz2h3jy/iQ89vLR66o+1NOBaZk
a8djVgWGAT6FayEobOKHOUj/18urcsXZVDYusNmKAzniS8bolPq8O+CVx6xeIxhdiJxQRIlOeFiY
MPY5YUT62FHWSDQGWrA6cA2csA7wcadpx/PVdXKP7hzNw/8HHy+NP9UF7lGdcL9g/jIz++ETm43L
cmnBacb+SmEYhS1PbkLuISDXCDu9OrCGtldAEwncASla/Vj8Ojb+vyKE4zF5JWQCsbqZkDMlCf+i
p0Vgg+4NxRwV3YszBb1BjDnJwcOmgDyOE/0RkiYo/P4UguzT3UyktcNJkit54zuKswE2GEOX0oCC
YkB/YujKpAeo3bf5WTSp78yccvQBels2nY37ZJcAYh7zrCi4B+2QwWc4j+TnjSfie3hT55TQTNXu
f7ZMgyw67H8d3/iZR7vMOPqv5IoKfKDHetWuvriTUOQj85Zh2T8bQuKWm69o0cH9wwrP9uYMFfec
gka4vPpO9kjw4oqdPjMuyJ9BE3T/fX4eIdR1Wq49gOwdoRCMP+wQmtLqkRkN5oL+DTd/gvzC49TO
WGqrByguty0LBGsBO9z8Xriytj2Du4ezf7g6OQH4H+c6DMDoPYHGyNCZkd8TqTCSTuFn7T0wR66Z
FE0avs7Knu2CO0YHwMuQ6xIutgQzD4+KYu6X420sTiR/J+7s/cu9H157559nBeALYjpK3rH4DhyW
t6CbdMZwWD6LbXrPteQGcyDaFTPwQOr0Xbj8Diy1PGTtftPncGNsz9QWNoIBo+7V+wPvzj8XbtWU
GUb6+UHxHFHKMWz8+wE0dlospCzKjZpBPnvy+mNT8VctAjpQRm/YxnbM8t79fopu9kJYB1D4S0lL
2dHpO2XjOXRGyW5BT/j0LB/v7VowdCpNMxfAx4inqvR8f+ZXp/6bJctb8IYLyU50eE/09NM7TJ8M
ZfcstGfQULB6X/asYq0wXxydFMkFMqs/qQRyzA0GwWX15X/FrbE4pl3i2/BjcTPtU4JwLa8GkqzO
BMwyqZ9wYYCGFNt/dcuD8rlTjHEc5qWPnhXB5uACGEBWoKGKiWCOt2vMb6FOwqFkZqkwcXd+dZdL
oIn/qFc2HFxSXGUc+fBJvcpsvki4tjvyjrEDhOtuMO3kXrkuYGD5BwpOt+6fAlI5DxxzTJbOXIhH
6KZ11OFgnfb7w6CbQkVjcLKgp3cN1M3zxXbv30DphlwkzBQ2wXplQVQZtIqV+WNU7Z/rdAsQwy/S
fwTtfDOxvi6zVzB7cn654zkSiTM7IAJY21PEb8hWZO6393aTNpCqm/bkOKM9kLJN4A2b9GiKYfTw
Z49CoQOg9/TGqznmjzLMmHOr1RPcuKljyWAIGz4afky1hS7Jt3uTSJ2WO8pJzwkqcBMK1epvfW39
XfCEHjA65kT7ynCdqxRcmLrDoHgBKdZJ1bgHCjJBZOZrSMDf4kyBDB2DOTL3A+QaLosSxR3jOkbx
fMNzbw7pmr9xeR/cH4r7i9UrJiLSmzg+j96gQ/i5li3/wdAFYryXPtFbXbM08lhknfKWMW3V1Io7
K6Iv4CuH2/D0K7pwZvwR4V5yy1HIiqKdCYjFt3jyKJ7u9K5QSopS9wFbPWtNadogEQr/E3JFpi8n
uDuLIyvn2AW/Cbzq4n8WiBOundF98rqo8y9qDHwMxOCwOv2ZR+F5JojgC7rhzD8mTJghL3jkit59
bTQPdl7IPGRmvJWcrhosQ6a0HPzMr+V/MXjUKEQ/eTN0gJ2pe/NjbodXoQqy12AR4Q+jZR1lFFLE
avFWsKlpewtTHErBnWZGXP2FRX4vRy0ScTu4XE6sITdSO24zJKCkFGYXZZmyQYjLFpTyx59TX0hN
XgftFVP8dIvH3T3ai73f/VdE/1+ivQcFM4Pcyd4zwo+L1wSeOSYpLwq7OrDlM/EcuGBxoX9CzRsU
IbxaZiGPK5SOZioUZAQj2qKVYyPLcmXdrZ/T53QXf3BKx92XiC2vmXZKmHsAZdPL9HvxmfKCu7An
BYFthXXQKuug419TcdJCbh68eFnc0Cn2aG+y/7h98XRqYe5CplErPGQvgLDq8HYBbN/v6sCQut8p
t3kHKN23E2NcF5ADIiF6XPEF3KoPV9TyDbtE8qWwgzT7FjLabDvejl/4Qk4/ntPO5n3omxoKcuLK
M04RQLsl00p4XlsreGZXuChdjn2hCG2W3X9OSiYqY3JAF4Bq9e0REFxJDwpxHNY1iXMwrA8riKss
hE0B64DjhbrJ8U0qHdpFJsc8bEMq+5nBMJN0Hjo9ECyZ8pyTz7+EKugD80/7scvzeDvgxAsQbIbm
EuK5UC1g96iS5X+g8qMNo05Kx8ByHLIGhdcHNJS+ITPz9ALRsIPXBQQMHz9Qam8i7j1wU5kvsX2k
Zmv1mb//SD9UKuYc251I4R9T8P43Mj35VsRdufpvxYs89V8hrQRsRS8pu/zgQzDyJ/LbaT9mdV1L
cj3yn6COZTgsLWQLxP0rhXQL80YTUSNCAO/qC5O4W8oLq6d0mA/fhVKlO9zJLfgvUbn+7+I2CmcA
FxuLJd4f0a0wo+XTO34maVNIeIJu+Z6e15nvlUx5keXY2bd/VRfaSIUqcvoC2vmCD+GFnrY4DxOZ
CfN6IjnnaX0yOZzeKfgFzLbdiymnUc6xNpE+5Y4Uc7opUFwIEwjif+xHsDdXnJrt9BE+PB4TMVkT
nDiXD/rryqxYYvoUTkgH6rQTSFsh04ZsBi1phC3yE3XWy5tknldJkWHw7rb6TSlC+SZxemdkKMxd
RANq3YImlHgUBpPeDKgpA/TY0G6vV+POQywvXrgCySMSkOHAN+tQDrRplIWAh1c2cwQucajvSHVy
qg+cscmPmgl8dYRk9SQuZOZPwtD2/4WzzId2tGggEdKnGT6078qEZANzMn8sWInrhvPlpuDDZ/4i
8eSUOsP/mvN8n8qkCiyKVmKz1XnAj4TLjRLXyiZ6f8ICSN6ZHsARkFgS2OfwgBDkzLRgLG89uDi7
AH4fbJn1lrOwS0BSZ8sldmHicab5egioIdukhIW//WOvyT39nqBfgUNJM8K+vN2UdJJwsBfYr3GT
zb1S01w4+SOmBAA1SKIfYcPZDLcXmuaHcjfLR9LFj+r4jFaDeX/Do6qnS2IAlAXQeBrtSsFLD6Ex
sIatHFJ+bGBwIebA2YRVqrvJzOnXys+ohK7hKNFpSQ0PAtChpjg1B3N+QZ7fNVm0xveP0pJrDh+c
BRbxnnGFurNPD7YnEAQFPNJe9GLquHgrCys6IWLSZ09CA14nOtWVGdu5eIdTgo9sbq+ehR7Gd+IP
ETpAHxhOg4Apc4gx3q8Jx+cVmdh4YfICNvGnHtIhFz6pgmjc+dEXCN8Y5Ah6yG0/opoenNLTL9Qi
Cuez5+V6cKPyq1dSyIEEMVL7JJdsQ758vPtbSxxvrDChU758m4uHHV1zL7DKqM+Sas0pg7zrENA8
Uv8/sy+Yw2KCAx4lmB12S2FhJ2yMp0sSjxlZqfHhraICBmijIERA5I3OPgMKoS/SEZ7xxGC1OL41
oBtcdWat2WGiBWqFeSXTIA4KQoYwjuG/ag4+oprJMEpaoiIG2X9BGtlhS8FdK7vNO/GfSCMhKKRn
tpnjUa6FcnKirhzaSlBLeg7M2u58+gu3a5iEGpDLfYlKmalsXidkPQGrAuoyAbgB5QVAqcDt4pcE
N2dJseSIsRqGfwNnsB91PyESkg1rmAuDVvs6evDicF0Awi672HZM9eElMPwzzqjt0AycKWFrf5Rh
gY5wg0QrMuHWkulmUxj5E81G2srn3JBDPW5e6X79Lbu9zg/37WV5jviquI31Icl8cBfEyw3fWMon
uEjn0MmJItuHKk2tnuBL+3B1Di+s1ZFBvRO+4LJJ0XaitIOYRnRyYBK98+mzNb/V38u6/O57FDfV
5U8Btk2gJRRz3nkztwbGFd4WrndEkXjlxX8F3CjjFFYOZStp5nic9G9vhcde1c0+hfRytDIFjVuP
8ic4jgRY1cjP2dMKymT/pRRGcOOb/6RU5KGI+os8mKSbcfKt95lRyWj+nmFvtvhvBrGJiPpO97M3
bqif5VTcmY6FTDqxsIJYt5to2bYnmGB32FGfq5ueuoqn/JLAntsvcFqKJ4jOlOClxtfptIdetbt0
EqYrYlWzw3NH7GQwlEGhjf8xkNQ1tWbMxj6UkzJfOUVXjniahKRF5Sd+FBSk/dP4xfiWqKwC72SG
IES4cLbxfhruF5HqNmO5ndJ91g5p3phj6d5PF3edOyZOLwUlQtTuZinZWNBF/jwzyo9EoP0Od9BK
TOyAuqw/GAQ+AtQOcMwjOAILS2Nt9MftH9Gt9o8tPqQP8NAC60lY2invJ49704dSBKlDHZjSYLOj
EFrAa/h58jU7+nbesQ1s6yuCA7lFxbwIq1l2CYX91eOvFsgNRcSDh+WnzDjy7VCrrFIaerbdCjZh
1C4NLAG/rI+DWq/4PEVkBS5fPaHkkKgFx42ErUuUgnk7DUqJC44WNUMNmnvp55HrdaBFlkwJFDu5
SVSPvpeB1e3f7eDLkZhvTM7FTo5zFsFJOMpCEUBWibh+fw8Z1qJqE6X+L47PDq8dl48PDsjnwIKr
glFZSowdTkBLDVWfHhP4y9B3bKHXwTk6fjbEDbhvSkmwdZgpHBm8nE//gtHaPtL/OBLPqDMPTJhA
1KTFnJp3+LTR4NfRqgun/IIXf96QYQLc+3sPd8uErmePVtpIhD8N6R2S/7ZnE3kOVZZm/a813kPT
vnsafB10iVI+duO1zFc0JhP03uun7K3/EXVeS4przRJ+IiLwiFshbxASwt4QjffeP/3/JbNPnJjY
M7OnGxpJa9WqysrM2oJ4g+DyPtiyO39MHZ73OAplBkIM3rfmgI/UoQVnCdmf2pDmWzg/tq7uvXcE
ZjQybGzG8qbChcoeU03VIY0BQnBP/Vt4Bo6iUK1C1qxjMMK6VQOr6K76w7mGKPCddFagha6hlTLy
KmrmzQiQIa62YWgJbG8NGWwX3Nh/T7oUJ5tdt+cuZJ9MbNNj1aq2n6MqAP0H5TLp7CUszal/qQGV
H33ZNZoa8YTjcOqv1zjKXtlAWODciC8yyIQZx+KpZk/aiwOUnyFV+ehOvdG0irBxaSN7H3D/OyUs
tbNBl6RqFdh3DPJ+mfAHzzPHubE4cGi7+xW4OEgR3Wv0XlsPhIZYgKw7V0xmdmhMNrjarLI6sXiG
pF3uL3CjSFDxSMW4Rh1QfsNxyskhPkybfEzRevj+ewSzg/VVwzUZscuyjFkTQcTjQJe34Naa+Is3
AiJc/nCJvoETdgb35YBe8pMOeK5nM0njBP8GHqsXUGjUgoMfeEAW3KqfwdSDp3zxDJg5yGuA2aDe
xc2OwRVz5zkcYzz+mWATFTEmAQL5O2Rf6zo3+gzUfaBPIXHjFz1HqfAnYwNsg5eBXVTwPvKHznD4
+MMuhF4WJlC/Lk4perXx6Orcc6fc386PnQLMsRKgULs5vObkbFTf5wx+qJqmDx+tGsJfoKKt1/rk
hxkGNGT9r2jXMWbNANb1Omu4A0w2bQQ1t6H7DdaIOCpuJd22zXMm9RmYO/VR6+BcnDPLvRBg2uCu
w6IliRzO1dEl/6Po2iKj+iuktG7tN2iQ296AC3wZU/zk15VqtZ4042+wY9BVQrmItPfaJzGJ6TH4
k2TnM+Fkk2//vq3HxGQgEbsKZyekSCuUIBWb5P/G2MZZEQrKHyNaKzUTq2AIsEJkV/lpY5LKQRYf
FYIDuo0v9dDIaFIGMVGAfBFhZXAkwSCLpKwkla4El2jS3aHV4bkxA0BCqP7XLriQEvvbP744o2Vy
M1/5rfPydQtueY2k4Ri85ojqnqkELJ/ppC3t6mJHNw6D6ATVPdUC/bQFtwHExiLd3XolFJzxOX3R
k332AP7evTXc+AyxbOsNWwI+iIoLQP9nTw1VVJL0de6AbjjWQ3dxuq2gV6vzGW9dFRNHngnd8RRr
c/eVUzBs8nW2zRC6kBBfOodO5Y/ANeYp89jRiGen+arVDE7+ti15Z9F6ItpHO5Gguwt6ZPPOOb1y
Y+gpk/8Bzck5gKCnSMQZ5Cz5YOC3aM1JOYHBU4a0EnMMLG1Z6bj8QnYsmpUFNBG4QtBd2WJb5THN
pBqUl3JClokxm4HZ6fRitj1sCfxteiUJs7C3CXYoWnCFae1tqvoBFFWo5vhZUhIhUrEu0SrH2nd2
8+kEeWeDeFtipbB+nkCPDPzoAfCTvpPo2jjju7se5NjrYP/EoaV1HzTJpuwXcB0twRIoyMrVn/UE
mS+lExZ3dK4brrwD0BpyFaUYogVWBrSDnU2ytose02uPLjGsMXp5xxha05YJElP4Bu3vCNjvhfYZ
UUwxNcY1/AgwJUvvHOiUpqD8MMW++GGpZSLfQ1G+32AAnWomTUDFO02hHoeFWovoyL3VYuptQGEZ
bOwe6ZxPH0+nOToz1N3ax/xcvge+QZd17L1RvY/L08Jo1S1PATUA7l+cO3sX8M/mAXAKANQVnLQf
A8WTWyGCx4wR7TeRnbk0REzi8x80yI1HdxpPLCXrnAV9Iac4QR90YDzWDh1Q+jt2tdgytmltPmFa
HmbM39HFu5ac3dSAjd1Zv4NK5/lMD4MS38uYOJQOK3Xh6lltxHFVyE+kNPNnAfaXhGNXpoIEzKuk
xd/jmmAAl0usptcUvwBEApxViw9OmlULJZ63YpLweGXR6uVuPN+txmIP+rk6W0iEWKo0vF0sX5zP
AHoEgr2P1T1wBKMvoIlLv0MMthr+Oa9WOjd6spwsMltZhL3hAaO48pIpH9Gq/R5+YWvKhHNJ3mv0
sMF8jo6zDZ02Bns5Ft6jYYz3x9bfLJ8Yip2HHwwrGfDLgXjdmLQFG/w6/F2tNQPCoM9i8WLW0ZPN
IEh1KsPD36FNXrrOsWmqgXmkL5uJx63VtwVZDEUu6h9ajftZaQLBcNdmy+Dpts9FW9xAP8R8Ch/C
WTEguS+nh2V9XOr2JygJSDTioRxbxAKvJAInkJTg0qCSSzRWHZdY75UZHAA3gue9IlPko6WYXMmz
EkQKcA5+6wGblGO0xoLG5gMxfpqrAi2mZlGX82Eih9mCdeNwTSeJ4178jHrG8lASKT8IHYuPVohz
c3ft87QCKDb0SrZb4Gh4CU2f9KgRGS22TAWz6VCfEEqu2+hCPXESunWJUxiOm6QfDUDq/8w1YdqV
x6+05K/B3cV16Vt9LL3krzhOjH7VZlIA4zpnheRwAMbHio/vJkv0zsQiezfF0/ThzIlKtA4g4UKN
J0NGkKJaUZILSLCj23Tr9g0bumMoQkAhunir6VdOkcU26nOz+AONGGohkiVpMbgfB1GLmgismtJt
Y9eh4npVVuD8SRAknCGZPNvsg8ac7KpAyhByH8iL+KcNk8sGlxA5Gv0EWnMW30Eh5AFSOoUcUmEY
UgoMhxWzfwhP8CiYeEq15MCzw1HnRMK+dVEVDSCsYy0FxxXCjgsEJ/QwTFMkUV6azm/k8nrndaTZ
rSGiCh9Si4cLXhVyaxp6nlDSn2qDW1Jj2dIVaKH6hvUJPGvyfOZcKu+Cv7eDNgLYX67o2K+6EHAy
cRcMG2UN2hoxiOaMAm953TnlnHojvD/cIz7JDVLsmtQICZp6GS0UGcQoKl3a1pTITOgGZxD/Yrl1
1z01HIBKpQYSbvpq9fk44tSeJJJpC7jXJ1ELgtvFxdAUSen0syQPhBjQ2otLCKnT68xK0KFhbvcq
sl+oUymDVAwQbOVN2KuV/AR2e2GPZJA6ZhgRHYdbuLLdyR74doV9zJWEexvBYK8kBe86g8ldYp48
TeC/8rgQGvGZUhOdKpkoRI4PWJG9j4x41d8Citaotyk5QYFBMYiow30EJ8zd0Icnl6R1nkKk8AA0
3g6pHzk2BwbMyurHXndWCEKHRdh8fSPGpDTAdZmr5abwAngIP+L63aLrhb9L+kn78yXYNHUlaIEG
TmuwvAEFIcZVM26y9UuE/easAp8d1jhzrw9t0ujiUgR8CEj9fpouKe9+XqRMcGslcQyNJTpHtSTE
jQmFTboZTBagNyx5roLBBhhLweW8D98zrvuxhMeJFxTmcrA5SeGHVey6Jvy9HOzgYV7z7ajeN/rv
fILhZhkP9IlrBLLSbQ63nX2nOeSCn/QbaZ5TBCAOeHJgVgPrml/+ML779BksG+AOFuA6yM+5R5Uh
RWJ66Itvf44KjEJ4OsdIu8MAXsGqCwhFxbgeHyqPMiGfDWlVs5r1HF3JmlKKKmpJdjfbRlAUiAVV
/nEogBcZHd3CB56K+/wJC0QjKDnGrY23C+WJefUvbcxEv9EEVrJuYiOZwL+WZgCf+kh1wRgCCF5T
css6Qgg5Es+ZzcAruftw/C2Gc3n14MQWY6FLfARr3YrHzoaWv0xzN25m+s40yfAjEQuAmrsR4teK
ueIlYD5SskPsQfSWHb17TM7MLjioktKrk2mJl2jMo2niuUIvhPzRAPy0sbKhK+t85qJu1TvNNpOS
1tTDWNlWsAhCVL34xK/sgVvMpnWAFNu/+18YsZRBmEPMObweUNBZBAw3of+4oUz74sgJjL+8sxXI
nnAe03lVtjGKTauL5vRLRsrQFyarYZjOzBPT7ZQ+LeqNuzlzwX5debTXRzTJsEsGZqUg3DqYY+8Z
DsP4NPQwyHfgQe+hIGsKg2bXi68r06YHPOWK9QYFbHJ0QrzdmHkJncY1gdfrYf3P0LR395nU/6C2
wn3DVMpf4yf7jfYdLusKaRlDQWwzpSW642y6aXNNt36dIQNXDIbjNbTlhOpKXpKaaE/bnA71eb5D
8cLEqeXTnwRgThWZ47HmZN4tPunHJs+CBV7hee/z2rAyZC44j1zUdgpbJB4bRoXoQOGghEosji47
HxPrDzInQpZ1tM4MpUoSiwSlP2eJLD88aSFOTeKyIgZ7ZZKusk1WDZTQQf/ljWQ8XeHmoOrROxxY
LeL80YKi8G/FWsEYotri404AUfmMvPDIhBLsJlmf+lMecaxcu2muwl3GOHrigSA49h1WuUyxX96y
Ywf91cSttnCb1237Yu8vscwm050DOGPgEHbf0a7NhwoU3SjBqQTwza44T27BhjeWR26DfkrD1K3J
vzjOivNPvX3Frr4I7vfPSjmndSwDWNzNI40UUCIbx2M44pCtuY4UwOCHDdRmZeKDwh0/oB2DGEH6
ZlYVn9IvwfjEnIbnov8e1M/wg8mEiUawQQ0GNKLQ+iiGH/pv4EKyD54k0Rt+sD4ggOapT5wnNQKQ
Im36oNvH/w6Ek3jxIu8ajqFF//shspdXQrLPNWveKZgkYGO6gJyczOmDvx6cc4r/fiHZKA6v81Wb
+HIlABW6BoHTSPUIZMBXcuqEvY89Noiau+zR3hytcv/J0vt7ZWdnRRrfL+Xv7guPcHyZscMQIF4m
p8SPgqwPK2Z5Xh/9K9H49AeI4rFgCNj9ylBDafbR2l/7nNUsQ5zXuSHff6uHOWirFXPQmk6VaL3z
mISxn1eXDLgugeB5d5+x2/kD7dZbkIakSHhiUuAIPFaVUXG+Vh02idtkVWohNGfcCq24kvkY10+t
D3ind3858OFT4s45OQSwP6F6A6mW+3XWOqMivn4Bf4BuLSrGhcF0Guuxa6RawgF1BTTbybKdtXnj
VjIZaWbJ/J5jlN/6V56/A7dJHD74e8SJI5ED1xHEgsw7PAeXBcaaAia3sMJ6GLX/wiyGwnlmLjo+
4hpUBjt7hzGolIXMFSLe3rtXFBEoOeKD3XSIuCLTo2glHNWc8b6z8mqw4cssX+5AdGNn7DtaDtQv
eIUemYcpD1hQCU6Rf2sSz2aW6fRLlJTKp2hzqrgaIaCQVg0KKFVODGvLZnRyvnTRBi7Euo17DKG8
M6uiYWd+ngAci8BaV5aYi1cMo5A1CROPhak3osRr66AiY/jFmobHp2fiBycI/8IIAjYBW4HqAzvH
WCWr4ilfazm8s6oH0Fc+CN0W4slzjuei1/BOwbmr/5dXuOYjkYYrUGCt/fs/wnEJ9/k3dS5DLy50
m5IKd5R7VmfcxmfMLGRCecljJIajsL3GrBrk+Ozkmnx1MxMS+4eb+wsfXZdUDJy/3jtnkGCFw0AK
L8YPAjlzbtB2+9L8sIwOR018iZEruJcYk1X+TaMAGL9pSeOCtb67TtCJMTnF4gQIcfrCwLXJnHOO
Sw1o4KwNTuNrF5fTMyLd3iHgF3uAwE/MpEMxrABdK9D+c9GXB3eZLTpt8OC12cpEWv0O65zgrcdA
wvZkIG+e/zvJuSt6oBnWrEAZkEMy5qdmWn6lEIHPj6QoxvKdtvub4xw1yW8cl2wzwJF4JgjGmMaS
w5imkcGZSMZGpkdPwsxZtznqEhxl2EEcAywCu87gWf0+xVu7pVfJY1sCIV3Dz3G7JTUM56hNhPE2
nsKXLmE8nTLSjz/zeKxlPsaXn98JrWBvrIl1hyscjindhvg0a5UBZukG2GMGohZbQ74cDse/ebaK
yywLbQbS16+V8Hyp88ZTZtxKzcXn/t0fLgADMJRqK7YMxCH6BVsnZ5Iy217KRq1Yrp1v18wCLpTL
zRN6Q3ydt+Tl//8rz3HJzv0kzyWB5cp39u9nsLd3QZ7laOVYWsQDfraf/Te21s7+PSbGGRIn+DBM
VrBrHomFYoKTs8h/T5CfPHW+5CP6difPc60dzUdYBTxMd01Co6/wdz3anHdlGi04CBtW84B+H0SJ
l+b2/D41Y3j85P8+/EIv+u+fG229deYzhZpXs14WswyEjQ+dJzEX8GF08O+2lH6fjAc95abo3klM
uLbYCKh6GIPOmBM0U4RBGjWaGMfSYsjFT5r0xlsuZwFNCY+/9yIeEzF1pXvrnuxo2EisBL5+4pVc
O7ch2Tv5wTuQ6jFlw2ESwI0YQNSOpijFgk+fJ61VpLXEBLrxWOkEZvzl3wrRJBcSRi0L7ZqnL1vy
O7/rBZwv7CEWzDABfHdiJx7+YA6DItbCe69I5gx4MoZ/Fo/jhMCkwZRNDusX5+a4QQJe4xTQjDE4
fJMeBBXqbEn2RaSjPO3THwG4a63w4z8j3WhyQlwCqnOUcKvgFDczmMuDSXRBsosugmZAXASh6qx6
X3ATuuyxQa/GvSEWbVey/bTYqbCJxRh+dRp2LTPy2sq8epV4i+LC/6ZV68ycD4wGCf9gx179hasg
P4TuVF6wzVVv1St3Xihhetdw8kzBLWGHocet0Pkh3yMuoebt7BZoQ53in8LeKjBGDX72FSZCaQyl
LrxPgT3ro1LJlnnhG3c78znV5MWKp2d6wAx/oTTcGPk5Yw4Xx4FmLOdV+9OWFAwDaGuSTyKG0TrP
4B7UYri07gy5qWZwII9GQTYMyYOhDD8CtTbwbDrTpSxEe+AUdSrBA1rADRQF5C1sRsWphnPNPwyy
x/E01k4ia9GWxfHXVrYkYaAGIVCjkqUiq6HfTOXMgyOy6GEaqfJSrSNknMxiKJKq18glWH9se8WZ
T4uqSbuMWZAIIlujCAoU7SX7HhT+jt4hMroMsUVOLE+du2d02Am+bsM64e+oTwoMJmdmVrLq7Qea
x2iMdnSU0S/i0c3Ue84JviVjkiUKzUPrgLPAheEup5gB8PvkkN4yLH38R7tBNoIuMV1zzQfvy8gO
LgrJ6p3Jd24zfLUv2SXbMeypEZ6dJ4M4asgldZiQa3mT5eXG4bnt6GaMH+hSpVjVvZ6HACLeBy1B
X7NJdJprmeuAUaNeZCTc3km6CcnVlJ69hlRMYuU9VfdNHv7mexgMZIzP5NUfZncgj3V26bGLDnRw
7GI+bu2tM6MXVCrobSuc+zvGJ1GqUuht2rXhmT0bvJaCsIuBmlMbaNsv6ekbSZVsleRVlvZgDcU/
Me+Z8oKlcvvULw03bSakbv4QYyXPIbBBs1tJdHoI4EMy9QESuTogrWKJiK7LW1E8wFuD55EC52lR
SMmFSpsVwGJhBemU0YoqcLgpryIg2TcklsQ1zC+xT8IDedrAnLR9Y7ORx9r3tXNGYE4fGI3Tld1c
RoC06v2b9vWCZ8J0y/0U23SpBdjyxvyp+cWlNqNld5zFNfuCjzNiRQQHfEOjbVil9pUxoo32ym22
C9ApKxkxe/GeolHHdiEzEE+yhDy4rc/BpEMTgtI2+IbwnKC/csqPdi9/yxGzyFzXpvmCQqOrQm8p
nzVMxJwzLZogsP+iyPWRRon9oEOFRMZEE0sqc7CnCYer7skqHCsp0QzqKnF3SqJ1wXZeZhJXFB7s
DzLKfxMTtLOAln8zbcrEUfkvFwNBJ7clIuVUdoo8GpueLOXrGJmvdOWgs0cfm2CurdSKjxiF0WGh
HMAaEpF4VboCD8CQb3PY4AXbqXckS/d9h4FmUexYfu77ru9iC2y5HZfsx+cA/nduadabKn+dhAvi
K72a66DA9lvZj4WfT2+tcZl2aUeT4WR7SlhBLMRJRDgThMAMbTz4lLxp9KySvJv7BMwjLExfdNiL
9gPPxGdrx42hRfwNWfwknD+ohUGzjH8jM9qEpDUqfHfxEX9t/vXonKhJDnbuk6FtUFpjl+W6zBtx
NLOTCIXOQbTPVMANnFlbV+5kST7mePyazxDtv2rHIiSGA4zPA0j7Hay71F19/VdwYtMRRGvdovvt
QkOpx5NxvWauWX4uoGJpxghmas0CWwFLAcxNYUASMdN62oTV0ezeZ9cZDEt8B+5395vch/0b+GLK
uMiYFDz69IpwAaEedT+9c/cWo5bm3nh4pWD0f4plENHMkDdHzDZr7fhv4rBNwvvgOcAnghMELTgT
EYwOgyHsF6UJ4pKdf3NeI4QmSC3YXo9RqV33r3oAkNyYLeB95lfv7t1DpOjOpbVYzNgI3IqNCYcP
2qabobmhrlZY27WhPbjoI22mz9FxtLY0aaCW/9aaxkohY9+gfFV+i7MDi16VCiv5iW3JzXy5U0VC
JngA9zyIGyhXoZ2aIIbtkoUoWnNXmZaafWyqd5BK1v9JhwaATin/Uue+6BDPEVIvz/lvTpLYBjQ9
VnUzlp8AiK6mZ+AI4Wr46gqiaNVd/TUSYb5jRCvdb3Kc4f4QHSNZfVydM3g/PLhm3oigFP04UwXk
V9sIj/tumeqG8yN8hpMO9pYM/9KciuuA/My5Tg8ULKfFDpR/BKVmAimLuNbwMH2p3WBFXYjJDhoG
rn6DCznh4U9sAUSpffk1OOSWjNiS3riRPJaa8cen3/xt+pv+diN28XW4WtKnqORrHw+laspxsKIX
2y0lbwxN4pJfzr6dE5pWhn4wxoA7vmQVgUP2MFKK7kNAXcCtakqL68skgAkmDT/EJAVvJasiJ2Ba
ITOmXi6C8PBB7o/cngYzDt2YdnjkQk8ECITd5jWsZNvpB1ifhfUZ1eeT/BzWsnKnSrzQsjwnF7qk
g+KCmeAYsksPGjJSka0Pf2ihIlGIlFwL6oxbB/IkswkYC0VEyGbEAXOVzdMwFKKxzRkVAUzDocLR
YYDVrudPYL03aB77vI1BA1it8syrv8pwMgChHZaGDNPFJrzbSNRt2/oih7E9137Bu9mIJ2h3hHO0
xphSMWccwW30YFqpGjw0WnzxwhEYds6lEI1hbTSx53M4XidGmq4j2I220P+f5RQ0Rfs7v5Dddb5d
yNKMQFW7FmLoitbafB6C/FF566xkHBhBmzQs2DIXkP4C5+g+msTCpbUQ0K5E+lU+dhS7NQKtTGZx
wkDgPNcoLd02YFRODAEa1NwhBTBjKXVwHlJKZW4o86ZdfafgVDDNeotx1FOqlE4Tmus9uDm02uMn
VPIbciTYvEypMIFx9yYRmMqkyNavW8y9dl1ZwGADyr/jUYFH6u43KvNt6kFuOTkyaLVF6iby/MHi
x6stv0isQLrtk1i21dE1bEwYY3qf7uK1VWKfk6mT/RRjXQRDTjli11biTjCqgOB/JdcDG/kwQJqu
eYgjCvO1fSPa6RwmAaJLSB+E0mqRzWDi0lre/PgfJXjTVS5AoiU5UUoDzXgRZya2MmqANmkEBATE
uGZ5xqQGhlzPNr5eIW96zH/9AnSWFeDX8oa+4kGdjgNHi5cbP8Izw6x3yrCd6Th3XNNFBhzVxpXx
l1PwGyAt5CfyHYd4BYABD+d3xIMVAX1g4WFt4fBjbcMEtwHZYvvTlnPAq61CfRxbQAv0Ly4/I7nY
IdnGgNy1bc0jL/TRChI2k3IqdFmzTWMWKAk1FTImyQLWOBQ43njuKz5hxw7qgz16/V2nBwTHB+tk
lJpuFLX/qtHfAzoKnqvYjsCvR4wTYdbovIMzLJ89WJw6TixIyURlc8UPmG1Rb2Kkj0fKh4lOmlaP
8RSWTMJGlLzVwUCV3bL72GdYNEGTYvonGSSy71yV65aT/MTzM6zawVSyBhDIGuEgxgZlwX1j+I31
OKKTWRD8kinxgcF85IIahru1PotDMJ3+Qzjkb6JeiTzU9ZYcTyQomHoceEuoN+TDX3NxGxW7b+q0
QyuHioU/j/tgaLWAc5qZA/mcvjw6jeEwjOOE7IETUYgXqEACtuBAnYB5gaBxCUFQPBg4x9YHw035
wNPs+6yIAZCdww/prrrOEO7JHhgR2tcQb5pwjMyQHY67psFbhvWHkvj3BcnV1kxtUisfCqGBdVGZ
eKDRd3eQdo1mKjA6HJM3u0ivXvGAOBFpGAn5QFbvwaGGyzfpfelvXa0PtRpKYYfgROiqox/eMr6k
4GB6QCUH8xNC8Mt8IYU3bDmIQmdjBIRMfeBSd2Wui80AkmLmnXxcXdIp3A1OYSOfwGTfurdQv0TG
kAsuFJb44U0yznV45G9KfCyGGnNDxEii1i8ucnbWGY2oTyQq4n7nGM0W1oi0soNHg4hZAfoXwi4G
7vc3wRaKzT6qpvCjnTrmKVp9SGpIhCC8rqPjsOhCoYW1qphLceGFIjncAaMqyRN+Lm7WLsUGRGkZ
kuiu41Vu1oHolbDdaIhb9L+tOSwAR6gBkZjXSkytr+v/wmGxvY/69OHteg+/M+mmqYXnKfacKmOw
HGvxpAnfvJC41SKL+xVIv/wD14mtj6kUb2mFGI9B4DCZi3Cy+0MLt3WhY+NY0joe6VXKc16Kxxe7
A+6tukNq9Qhro75k4g9NliaMZxXHOuemgthA6WBBdlT8NX85OjokaR9FzJCNGyuDlaQGgxB7g97O
eg5pmo7VxCUahdU+WCY43Xiobr9lOVhNNVouWfcPfFRqppydIM6o6j3IkaYMTvMHSJRg8inQ+blL
gkv04vdfV7MUknuObzvGrON6xLgV7K1+Ha1iC2s+6qch9MhXn/o3eibk5zj8EFkBq/gYOgSB+LRh
m4RqdHPWe7BVTmDmpKoFUF0OGVAZ5vj26Ffa98E9LBHDOFTAuNj6KkZOhIg3DYiDjbtqF3cbi/yX
PExGabV22Rd3jAyiJx/enTuBXUchWc4rFHry5OUGzMoPFEuce2eIZwtSF0ld5yCRAJYKuQwfa9gr
jggItyZe1SQkM+Jg1NmrlCxwpAnv7SjZlr8ZpaS3SrEVcrG14vWzTes0LM/vtKqJUJx/DPziHEjo
8rp4z5FSCxwFOAiFvMO0JkXHNsg7dmX9p6odTZp5pmvDWOtwDT734J0rFAEOXUGGsW27p/G2y1ja
sI5pRScKehhcmDaHT9MG46j7TBsjSW/b8q+2pDKVOUvXaPUx/DD46AyaXWDmThzl6MCWqRGWFxvG
cdetf/NyRiPSfP5q9zAWVYbwQROPPJi7rEm6FE4vcpw+5gTdYsBJwNtUojdb4UFIUI/yRd1J2B6R
h/DUQGxDQEhukdHZxJ2ZInXBbqDPqeGUiVB4BndU+AxYNJ9q01qRgGyYrfv19Ezo71DXP1svNDL4
b+Akh0GlSdXJu7Q6mkcQQUZ2LpxPnIk0+mXMJpXDnaABxwSUHJLIA8cRBuLY71E5vo/qPYIG5Ahk
DlY8oV+YvQXUoPpetSGFLZs6D1u4ADpSnOncQLThHLr4SMK9EdsGtziBXF0IHfBiHgMjq3Ue6OeP
CHCQZUCtrEKpWsdbfm2cSZtXMXLqyzGpI+LL1oHT9x0hLQ9JFSs+PDxOH/GSlJVfrbB3GuF/vMTH
ov9PzNGQUZnYQCQy8LYYAz3pUbHAdcDEjB29lFOhaBO4vMBqEDXj5RYZAgvoCy50SSsUIQQLEDrN
sdXhtY1rncbIaEtOi2iAo2wCQ+cH0iq6MB62Ve4XiH0EXeJcw5xOj86jR0+fhJ2eQr85VPJdhXcB
gsebU7MEtW4tOVJykSb0UyRvrbmk3GciG2I9kf/viPSou/0nYBc2LEfkKEyiQ085jJ8E3j5iG/Pa
+5go3VE44FreRe7Ek+R84hh761xLSeVNjA6aqP1xPuJYkirY4DS68hzlHiS2HHk3bsuYDo/F5Iex
6K3HpRfHVw1C7FL8flxmYzE3Cmj8q1RPPIo1Zx0MRsiNuBwxawUrdH6KjBZWYJrzX7XbhpeJ0Srm
CnUcZmodw94ASlnUQxw6gzcsWwzzIMceUNpRA3hFcym7GljXK/jXfGTIszLZKfiyQSn4Hw8/ff4m
i4cti209XgcPxhI510UdNiSeu7on++Db+8P13cYPghdRkIg7J38SPTUSEk+aWDQJkqNdQhHTbgHk
tPbFY81zXjSZovx0Nn1ULpDqwYteNuROZz2URZ3/9Yk0PUoL79ypOZvwgrsYo5KBNzfeFbLELmzQ
vPILGzrKsC+YA3vKXq4OqzeMhFK0Y/h2U9HcrWAmWotWIewa2scqXR7ps/Pu7tSvDAB/4L4oq7sx
A7ERFnu1iOYRpTLjaR/95mysXoV6fbJqK3FWQv6HsMZW/rF9YNDhgfZZVlkhbcpo2EPMgQDI7r4O
7j6i7KuIeXjMT+0y/Chii/nFV/RDo7+BgLgpTu97WCjpZNTAXNCwot7McJm+ykr+WZmSnDzwmKWs
7CNR2PXXoBMAEIoXH/sIv6L84Weco92Fc49KmRuJyatzhucJXcEBOAWnWHkXfGyhRuGjAcuILoSN
ciivxpUuNDSNgkc6hyDux2SdNUiioVg3PHorsHYml6x87jCTmUFPVr3mvLF6JCF6BDC+Gq07LiRV
+97watiDsuar+CA5jTXGAbiY24UTh3bl4Rqo00zjZTXXVrX3QTxAtNq5V4hUF/uGDcKq9UTpiNNE
t/Ds36mPDau86TxrMc382r1dOv4QoANHcrWgcZ+teuc4BVy3mkBG9fkXwDCf5MXRm/3/xnrU8J8e
mf5zsO4WsjdKeJSgY3Vxd2klfMU17xE3EGNy1MEcOHapFFt3wDzfMQcddxLNqAI0lXNGPbUhFxBI
C6zFeXCn76IZmFXYhHTr6N6gTaR0uzmsL181hXp4l1au1iIAbtX/rp1qDha2pVIotDmTq91PIg+O
q83htg83xfAOpgzCJ0o5Z9uRQx+3/vbEkUdqg2PoZskIrT2YyUFQPqa1vYuuVcfgYs8xxFRhnYfQ
XfWxDV8t3qY60PUXWQoep6Pq1r3fQYIw3it5+YTOyuj9tehB9G4x93/Lcd4cXOHkE6k/C6olSA24
V//yMTIiquhaW/0/lctr64xupc2nYMb9nxA6fSw8TQ4EFdw8qOJKKVZM0SNaM5yI0QQrHxF59jTJ
PiZWdd6AKV+JS1cm7pgMXr2ZCx5sD/QQbLDlzjpU+KsYR1kQnipXQ7sacx7Guk4YZ19evHo6tleU
UaRo3B/7Mdq0KrGmbRz8wWwwQAuCwd6mg8LjrxR07uYApBWPnlGV8kxJJh/kbdI1JbbUzNL6V8lR
n8L0xxPrSEBfbjAigx/hljhucLcFQ+1seufpfUBHaySfTMFpEBE+HEkd4fYTZ7scEHlb2b+CEOoA
6Y1yRBB/NYqYVcf7vdMvgEDd4n0XDfubVTEfg7MGujFQFYyfw86dkUi9nMHZe2erqELly9y0v8vL
LOA+NkMO6hyimyXQpLBYudtBwz6wagD9o1nZZ9zDJK/nrOBv27QD+qGu7foJWB4drhXrazJXjmpg
isS72k8IP2ilzzzCMumrctxPh/HQw8JfLb7imlHJJs4eQbNpc/9OkJVKDAKZJCSjWCT17zYzhq72
uv3E/WsvGANNCf4YaOZnXw+kX2jY2zI+zBBg+CtVxzYnTNGNedgo8I6+xF/QSj/041SJsA7x2JxO
namoDz7tapp6uM0m4K+yyYULYD9hG+CQbZXte5JTKU8T8ljSFqYFceqvNMwaskmAEIFqSYHtsQSE
pAIGo6wiyoXOSTrxocChz0GOI4MtRBXY9NYlFgMY/ZBn1GEwVHCdjA+eyGpPGFxfgiO6Kwt/BSR0
vUqCbs2qkUy5QMIRpAYZZaEmIDb3qdI0XK6/5qq8A3R3TG6v3oMTgqsYW7pWcTzEZ6jH9I4BXXOW
5I5HI4RH6zsjeuQ/FEKN/rovaO1tmDRuyN3dW3xE68b2DHbp2ikNGhOrNC2Fp/jIasYuhK/wLnvM
YW/xPjnSHDyl+L/yb3g/UkJp+TbDcg8ZCL1dKEMlDlExYBqhSJGwAxRI3vjRt/gfMBTTX2wYWafW
CBGtje/KxFJ/CpNlzANcfE3cAQbBGIAgp9302NA/ROXVGVCrHIGnoGYFEUAV6mRGMjMf2EJB71aT
5xVLrDfz2W6yIpg1MOAqySHD+sMbA4yo7N135s9HpWV4slO5YAIA6Iafjsl0EawhgwqvOPhH+J6P
NmuGj77gBxAIcAYc8TVmj3ab7iPCH6TerZF8iN9fJJO8S5CAlfjSoHYo997RkW4OUTMrEauK3WdL
/nF8GJs2HT0mpqTHEAdV0u8jMIJhmE5sUFoA725ILktR/mF07w9YYGNxiKtdoBL9J8blo0G14G6C
HlGfqYfhYuzFcBd0R6cIswDuE0DgC3+kL5Z1ztVs03zG/AtTG8Nys87D8ekIM6A+BkVgebPI28D1
AE8wGtkj4y0MwYojeq2Bb/mXHQdLy3Br4DwN3L1NsogNrMh48iMjsgBPfNg3SMlzJrbz6g+MeLWU
M6NsmgXtqLunBjC/0wgSyFNA/qKZB3QkyChTFXWYRnYFStXQm4uqX4jCArtM5qXN7hY+YI2/h3zD
LVSxQqfAKrb/WUaKyo82zF2u7fO7xSTYgwPBeOXwN0w+MO1aCvA63U0LW/8lgcNMf/l/8nb+XcTd
B+JQsgRTmjujpn6N/iDohNiU8NQyBZq4bJPR7/3a7F8UEYPuSjuTts8UMLe8LFIr8uSC4g8pE1C3
J46oScxt/VoiNIzJ0sTrPvB+ELDoiP9jscFL+vFhuUcUICCRaizLU0BcUYfSOZ/+fogQFzb8EESf
0kI1Abc/wXxOICI9X5DtcgfjMY6KI4Y6tInJYwAn7NlvU4E7BByfBAKBhY8UDiMJLdDO2RdyMwUU
8ZOYv9ZNrgiCzMWEsvmCLC35T8mBHPMB14K0SQMrBnUKkTXzXNaofHd3s1+XBSN2AcguJFtRJUQd
NLz0f5+a0o8nB8AodZRl7fNDVm7prWKyYyc++/DVHtmtlfjPULyff1wMkBqhoVM1RaH/cPjmYCMn
N6Mfa2dulWhX7bAT6P3FOTPUM+ExHGa09vxML6JBxQupvcNm2IQHqbhJocDvU/ga+qqISYZVoO0N
vw27y7r5Xr4p6LmdFXPDSb1OvkTGQ7oLduNT2uDvN5jGaKcbKJiAXA2IdaJXkjiH3DPc+8TqaTB3
uObPZbJTzcidOH6dPpL21otGNfEbbiQ4G6vRC/tcv09OqmPV9cdigNMVpp/cBMho2p9npjxcFH2x
zNet8RtGw3gCd7b4d2mfO6vQyTO30ebgNW15n/CumLDiGMP5TmjVPME0xXiFH4jL3fvPjO60HnYL
KCUGxJSVL8PDqy14pG6SgNntQdQhDCvzqzB3/hSDS1sJLFeVxXS0bjS1Piz58d1nTQ9pFGNLxpIf
j2M4+jEz2zmE3l4z05+5A64GPwIutzbDiojypuHFpITakOuAlENTJ7uHRLa1JeR8/EJe8Y54QLQM
/Hzbhezq0HU3WZy7dnLvqGMGndtvilU4zk8uKKADbcmHL3IR0Kh22pMugKwHbg3MsH91fa1JgYX8
AV0HCjNEJMEbTc+vcx4WMW3xuhrdRbxgIJXK3nUVlaUU7cyxCsMUQJxSA9gWc11O8TKH+tnXxlhl
qqJqsytCKDDOIrCH4G81w1YCglVLU887bFnGDEBn1yH+AyTQWLIy6ejnhTb3Yd0iojA/kFu+WHDs
YXTUxiXWXEDEokXQLmQk3Rwv3K7X4t69jAssxk0qOHEPN67hQa3YhFMcJ7DCKFE2Nmk5Ardyf78g
2ZO//j5C4lTGB3dHH4Q4CuesSJB+ruz7itTkbJXjKwgHe5szIia0lKawFI9UtBvTEI5LRqNg0fgf
S+e1pDi6BOEnIgJvbuUNAiSE0w3RogHhG2+efr9kNjrO2d2eHlr6TZmsrCy4/v/4QHtqrUrE64zd
+CIrMmKqBiCtzsqjDI4RQY+tbG888u3j7J5swhQYkKNM5wLZwnYq2ueNodq/hBHk6QwA+XRv/pUG
DeMP4I0YDg11Vdpwrjjnk1KXL4dRfC6yQUinXQZL+c/eY4hrhKh9LXPT9zNNNzgkMnM0YHAyMlj0
xLH3+PthaxtiAZWd/lEFuo0rmoxoW5gF1XHzTBC03F8h0pEoKvOsCsjPLGbeUcR/mpgM8lVVbMtM
Ubl0z0QVvl66vcJTJlooVb8fNVovt1UcfhiHv+jjDTlUzt6Mf+ED3m36DNdKrbiO3HreEB4lj6rD
sqa5hxuGD1l7cHbzCjtJj8zL+6AgunQbtrteNpLkGBJLMS3DvlCJ3LlH+sj0ZhYpquI+sEgq1tA6
fW4RnyFjRnsN5fHqCO7vmhCZyr4H/QeCBiw0iEY5aO3GqdDgNpNd6piKuAoUiOPWSINCs0q8WCQ8
a2LQs12dbnubVHF9T3LBP41R2/tDIIqCy9sYNsw6GLXGjA4gOOsfClTeTnNKTz3xC7g0sowUCkne
mLDLHO1rd0aBD0Ewsga64RFUAJd1t+M12QLD++xa1DlabSZN+XU6eCpuKX5aCHWZFcYrPsazj9lq
IO909+0fQO8T2k7vjkEY9DcpmQtS8GCB9F/T+vPIHwlJyT+lpHc6mgNxrUSIDNsQs+wBldi5J5Ir
69jjr72CheI4J3/b8o1/4af7hFBjt6900KxpP0AsNyR+EnMnbADrpVgN6i7EOYUtQRtp2CCio8q5
X8Xhn+zKoA0ipDvHhSPEUyV5nTSmJzSsPbEcqv/CEKM+Ev21OSCKM46khHM2Nc1p5nEqVlSkmu+0
ou3V2PmKfx+utHxxRSebjjpCheo4tOJguPWAnYHnolVwHbywLoU32jiIOKoXQ80WO/sd7bz8L81o
k4dFRMuheeCxADDX6DFeGTdYXpTi/ZgkDenDB1gfUyfD2mBrU8a+93fDv9F2hJd70QpH07BP0vHX
NkrJznagHBJKQDzv9Poo1hF4vblofeJPfHaSppFHOQOU8veXKSUSoYhHaL3H03mg2Oc3RgW8CUne
ONKWrziCpgqMM8xNGgamMHIhnzAcWHjpxykGrCi37R9jIcryDb9i3k0eVg7Ti0ydkPc7YKRhWOL0
nsyWCjdw+/HhcDWwa7hi8dt1eyAE0PxEwwzkzn4O2ZJqQz5lZcvuNOJSwcps+5slNtp03auzaBGE
Na0BCYRyWkZi4KiIr0g41wYAJTxP4rTT03Ab2nHsrNyWeKpEWfRAQmGT2D1Ertq3qKSxF/3Iesff
sh9EOAIlwh70hifbH8r6ypvEv8ZnZtPOsM6RoUusQsggx3tllADOYKrA5x+YLMGVZ9DObk5zhFva
jafky8RClo/msQpUKakeE4W2X/N7h4dR4ZSXaKQhOtynbXceEwgsRNVTaZEnzkgjROGAC+jJk8ki
53WzxYeC33NEr7z/rqHQUi9aDch0qJqmVCzWXt5ibMOXC8V8BOUfpf4FF14P5jGQ5p1xSlTkSPbL
wfFKE+MTkJsrBBMTTpSUwPx4HK7pF3tNp3BufXfCXV8u/RxCNlv05A6U42mU+f0EMAcWiF8aDQaG
m/R9Vp1mITWt0Tf2g/OmdgzPc9qv2jzGDjUXLVmD6Ou0MdsHwo771bnRFvddyR81Zao4evipaVLV
P0bd27QoUnyPoUBqOK5mRYFG2Z2PthDsSJm4HRbTdwh96KrsliLwQZVXEX6mKjI34yvjDXEgn6ga
1aOTvV51vPGxS6Iv6vOR6nPhzxmj9qburnpGiRZxWpNpR6/NKBxTPsZudIaon7sFZCKrQYG/Sz36
QW2KgkwVr1Mb6qOAm8VzRW6pQ2O2FRG+AUjZUd+Hhdxrbw1YekrfqXWubQ5pjtLC5DLkdDjN1Sap
0BGODIRX7pIjSxy8CEpox94x9sxlQBeineyXhKNC7393DLrdmV2jd03nqM8FiFySoaEZ3Ud1DMmP
W1YY57SGFspupkkNzxBR4os5mr2dXtD0nv2GyV9xGfO5NpEYKTsPzca2L3icK3RgRyNme6j71VBm
IeX7HZOiKFkTRmLH1/Ce11g7KhDGCIXZC4JTkrJSPfGnYC6FR7jX8TfOztHA733DQLIBfokz5xOZ
iiwtT6QRsayzg6/h25IwAh1ruPZs9KN3Zz7g4HkzvOG9f3LaKIDyqWjQGKsHNZXhi3m2FnPZhp0B
Ou+MnRgOJZ95aTAygZGmM0hKBOpBwLeWz5IUWzza/2gkN4eXQL8WSRo+7BLbbWPQimDCVOwmP8KX
V5rNE0n7jp8mlosI542d7XCidD9F13iDUjFZVKK4cH+oeNlnCuNCy9QAc4+BF5wHsaxaIql0kPtF
GW3j9CK8KAwQfGRX04I4QBWWUZbo1fwxi5x4xbqZfxeTqetL4uVZETBizpV6cgktr2EAJtGdoWJy
8jfpi6qF9ZYwlcXiv41N/4Y6yw0nhfggqmJ7JPiUOgoUEBHtilAD5c4LhVmnmoCEUcnbI6H8xkZ3
CzeGsWaTUmmGsdV0fliUt/MCRLygXl4d3hnppbL4ya/vnVnvJzhCrfjYa6brFh4iW2nbuQ4O3BuE
voDRhaAg8oOurjEAIV+QRZXTahchGh6U9z1TJdiSC1BctXCH1Hl/2mHT+f45M64R4tYsDHYKKa7h
z08wYpo1uy2Bmuek5G+Gq5gBnmMSRpKSL3GiQQoSPiHOPk1woBp9/n8UTBE8QJQACQNm4FGi0+Di
C6PTAlF3OFJOj+mLFvM2y86TVA0QV8gYg95nQfBTZb6JCFE3qnKcbmbRlJCMaa9Za42DoW5Lszxx
Lt8Wj7vsHVFaRc+z6f6BGzq8KJHD0UCMTaVbHChqDiwNKbywGnJ6KRe+uRnMFtIMz7bzGd9T5DSv
ylLQbJ2HXMqOC+w05OP5BTGCD+JikkxUGb9Qd9vZNaj5CDj7BxLN8OwE1ysfJlWdGheZPQSyuySH
Qd1BSNO5EW3sgypjj48ahY6SQzPcWZU6Q7XMjaNz2JiR6b7div9O7pQYRoh9UPVl+s7kD4nS1Xis
fJOWdgJoTq9lMrDSAopTQuytCharzOVnY22KmrqpFDeHXLkjQ13RXkNd0QRUoiyBi+q3afjNtmxG
ZUkRrW0wGZKZMX8mBd3Chpaksu09ZNqxJLekmIv0KMOga7bMRxVw2XqMP+MLSz9irnXh1ZCDajIz
nSMYoL0KMs5JZoyNhyU1Ie8yJnYb8ypeWZs29HSgNs6N2ekXSqZlnvbMOv1gunBKFkbte954WPCw
kr930XvihKJ28fRWb3qMCMsilNd52e8YnqM7ZO66x9O/Q94dFTlODZNFUeBADx552r0ZYPPsoEDC
FGYp0tpxyMRAXm1MUAmuS0m2bYflBP/BsofUqa1v5wQz2DjLNH5KgAPRPo/t+jPhG2RXrPl9UInu
w3IbmToIEMNRhZnuL5pb2F3klxpMh7cPNBqc+FHGtAaQGgMshLJyFx266gStdtnt4CJLKRm838Ok
jSV41rzWoBjNe+f8dDUbSI5S+75W9Cfo62OJD4s3mllsOoJSD5eJ82+m7h4pzd/cJlwfs0CtCgX7
7hZ3Yts/JmO7LyZIIkQqCuOwwr9ApUr40Ii5CAqhOSVG47fcQ7/j9z5Ztw2Ep4NgeJ9w4xyPS4KW
acSgTgTVMFsIfNxNxiZSxnNIDcIVPuBmriFijYZn52Ke+0HbCRCPDg44kFeE8tZaDEhbM6qlh7rE
AoUHRHDZ1jaPQEbx1BwTLvkZ8SdU9eW4UKHm0njHHd6Mh1wWQWsg8syrgYH9XfN0GyT66ugr+jAD
Oe+Q5BozIvjjkjOOG4Rvh+MFU2WvkUXxUYeBKAeCygH1qPvZ6CbNWRLk9gq3YGgkujLVqNM9ITlV
cqRko/62oisCMXTQ8Rj91Ts2BEl9oHKTgAQYBeLfFz7vMr7WJMylS8MaQxZcjFX3WDMr3WpUwUzq
0ZPuuLMX/yNGiBfA27HIz0nLr3H/x6VwM7HOzBpHm8qIq8DCu9VDNXHsDgfHhHutGZoEA58pRfNy
cNnAX27HgO0Hw8kyAmWb3nPAHDrgH7QBtFBHUtIgZRkYfRhE5WtEMIKjDxCxibsAJeKmgA9JbFIO
YhbwjRKPJXG9m7j+zCn1pyj129fVy6nH5P48zrjic5HWP2+0CojUnfcqGlMC6IVAJyIU1oM9Cm09
yN9ML4sAEhmf20f2VOq0bfMzq/2xITrtGAad5NJgpR63VRyL8neG/Af5ZoDuYQ+4Dy/rrcS14PDA
j4FcOD5zVdZ5WI4t+CZbE7lN2hfrQRO1pun45kDx6aDBGiP6Q586Q3Rcbj0BLjlFn/bggThmF9ug
xEvTBJwiUGupsWIO2CGbCBUSX6CQlPm8dljrk5Axx3wKO9Wga6/fJLmNorGoJ6Q3EZF+xMhqL0QF
YkryAMAFGmmgVG2Qh1B/Vsm875AZWw51aXUZkZMQNyO0wMnw9wPN5iP5Nhly8delloKiKFZi9rsa
85eiKDUWfuKwzkg7jKsrfpYdhRH8DrCu9MlgzMSbgTZk4afA+xlQ6uRE/eofVhPZVL+bE4NAEl8t
Zgyh2N2f/lHoILgHHXfUeQy+g9wIEhYQBS2eB21G2M80TQPKQaA2iC1s3pzPpfiyMROXDFF+u27Y
GNzuoiB1BIPZOv1aN1Mj4dyl05vuCXoUETGgDhO3DI7zk+no0djjqcHPY4Ja1myQOHQc3jY8xNZH
1AVhF35ynlkOcJS7TtTxPB5DCBIgLzasJLFAp4V6WrC8lQyiVxQK0+IEC7Sbsj6V77KSjrwDcXpF
o/5DT0cb9ebEhHFpxiae7Tbgb/3LUWNFeFfHIY3i6EQsrzeO6HpxU+SZrSknbGdkycJAJ8H6ZfOd
vsGz82ueY3qwFao+/Ow6rvABdNCOxzVfBYQtqmVvk7vz0vAjx6EiCEKUOFbERX0tQCjJgV33aDDz
gF+OrLA0uySN4LvEgzfD6EMaFYeMtK2HkJdNYcCgQGjT+cWGqNdz41Xtvr8DP67bUrhSW6j61oSW
tVWwu9sRHVpORhQBOSj0YT/kypHuJNUXYmNOOQe/Q0mBky+rQZC8xoWFhT+FM8sTOPjHs2dFYZSf
4KbSNUZGBUrZRS/A/XjGhJMPF78CS4PRuD51dNgj9Pgng8RXWyoFksJK+zUrPaIbQMEUTnpH79lv
u2J+U4sDYrfOsA5dDE+qSnDh6BdBBgdPdI2e/bMggws2tk9pE2lzokoLEFZt7WJUvDwwCViLueoZ
auaFgtJ3HFqbKU3Qwm47QkpK6MNGQMF7xwCUM1weAwr7SJ1bPhPhhkOqnFv66ppmyj8eVDSoOyFO
zR1IDZTiu0lhcUsi5SgkyBqQ+8gLhzEVy41J3H0L/A7NbX1arRg7BKZ/tC5DahCRf13S4urywZTs
0yz3BZcKJy2gSDgp0AO/gpdkFROoK7wpXw4vk0XEs1YMQX4TJEm3R+5vmHWPUUkTg1qBI/x0mTBg
Mnt53wI54DL4ToZvCvH3VujkzjL5oFNO5GDae8P2bIPlYNOSiZTk3eOkba1HHfu6tZpMibQf0EHb
Vh14p0R/0cPbjOg7dNmQOQYOC8ZqpQ6FQ/BvCQl1whTmBZceQys7mUwIuowKTYA0miGupGazFMkD
hxIV5oT9BGt6+fvZKVHllek9zR7Yh+MAENEf3z/0yODBhiyiV5plPp6DihbjCggYCWa/Y7Ri4ZP9
fi1X84GK/BrTmjClDvkjwxVx+mPl0jSJLt11Ug2EepNBBmGLMSVhrLxOPhXGwR4JQsCzcWXAtMAC
QE7Z6DeVXg8BEwDaZRLwindTRHHfp+rku3bPMKDnvYAYua5WSAyyogjmZCUjlcgG8I3bNRmOerDB
BSG4cOltuAGJn+ZUZzF8d3P8WoiEGEaAhI9JVI+599SkIM1yMgB+6EfB3/PTfL9u+77dBdZgYVT5
hNyA3bbGnGu4NTb7KYI4KhzUEmH6NA3X5Sis8RqUP9J1jPjTkFsJOsMnollkhd7Qo7zz4nrAs8cD
W3GoPwjHnLxlx6bgBQeFwiUHmZ8uVOGXEyPhxhxSvFMXtkzAJ9xg6DeU1u7RcUhjaqg43vt6x4iy
i9tluBhWg15wLnzIjUbbRAQJ+UiO0wasdkdHIubpDoIJHo0j5qzn3N+cfRQ1XvT3XG2LOxtKAjbN
MOwfxCv2fSBEHyOQws1mo+hRrUFRVvljCTTm57lDX52T+xzd5cXDzmZX6laQ5a3pb4zt540sFBh2
NiAkRYABvhYAz8nxoawEq0/ngdUyhISpMoeJOgFysbVdIgi4HjxLh1+HXRXH5sYp9TiqGV47qRsD
n5KIm3TJP0zSkcTnjUKfTkl1tkDXtFCZMPgMOFgel6fugqRtjOUCQIgj5rAUrX7Ee6lkzLJGEJ2J
c+lexhxg1CKqWNrHmMBDi6TmW4ogc07ezGAFXDReDR9EkvI6lSKDn2UXcNEIwrw8VC62FiphBgZU
j9FFTLiGstmTruiC96Fbg6I9GAuFlmRpdI0uVBfqFD59bCJAwhFsY5QnOnrsRAo1ZJB8PGpbMLro
DwffX0DaxwKjmwKyXDc51KBMBuvgAJ+mV5fNVekrFaMA24G/WYUWi0iS20eigv7gBY2tjBTn1DaM
qUNIwplH2KQwo5fFub6F6M5S8OLQoZ3ONSECbCKGaGU0MADUE6exvU3sA47J4OL0WcVyAkAosoj0
fXCLIvVj5J3sJux9HDkZCwYziFXivCQDn93ZD7EBxNgxCDN82QBeD1ERk4XxMEN0Q6Cc7UMYc3TJ
8Xa0OSFLOQxJV8JdT5Cy0QUzdEFn/IxGp6kQeIrfah0x2DQn4owKC8+ks4I/cghT11j1gYtDwC8q
Jg6nehMB/H3CNX6sTpWdCJYoN3IG/tFJ/GUy6HYNRxWBkmcBtCNiP0YlJ0rZegsVUBrFuTiJaxsj
zDPe1QGi54HU6AbuHayNPiQNh5aFwpHX7vtUjNxNxN/q4pQ49vYAVMmczPjOg49iSiqUOC5CAtYO
jyehds+/7YLjcEffIweem4m0myr/Cl/wmQ3OThQyUAEYGCVL1HF1aTxzpHE+kFWi39DBPTI9WqeP
s8+fBkphh2T2NhN1Ysz21s+cnN1Fg4OaumBqiwAtFJkJE83LUKHYYEQoGCmie+in1nbO82AlMB8c
IyJP3Qq4uSkyKExt4eY6rJkiBVm9nK1Y+uwAR5aKB803ihOukeL3HGuQukt7wh8ghMMmAeyYFxeZ
XgtckAQzMG3dbHtmQsFi2X7sLmxOut7x+iwT38M0RBHGhYcQd4Pzoda7wZISEnGPBUuXX8ZU7QvE
X287zct0Ial4K4fFwcSq+tROIL6NKImOsLOS0VBHuGv/aHMwUUSJL9wtxMEsZLHREIxSAi+4FFgv
N3lMiBZHeQYCj4/JfEwVJyrlTuCBEZQi/uS82CZzjHB22Cw/h9nA4eIwcShZ2e8OYYB9HkY/SbET
s8gB3sScCWLjOYHbayJLj2OiqUZUY5XMcSlXjBfJU5+15vR9RZWCJcZ9Yy6ZgnQxbcigLIrSp4Oo
uyWckpmUTKhASyOB44eiCGojeL87Eg1c/tEhSrQCV/cQp+fg6farFDXUII6EgG5Oha8MySsuXYSI
Nm7KhDXHEcTggCezEPCBOBdnjEDmLyGiVszBlSjW5V4gt4BF9g3O/58x8fEZERMzocogPuizIkM+
pM9e4ja4nqwRcQqewMHO66yJVED+IOctZSgZXCNxwKr7xMYofkZ9EghibA5HWzEpFC52ClMi4JHP
g0iDBcJTowSkGIODqplBbISF52DGX8rSuZx6Qj0OEwEixfeLj2BKXkNAizfjAGBDeXXuA/Jm/AKl
/LlKsMQnuhOoXtQ4k5paGY5jtIBBzHFCBBD8P4Z4SnDnGFB8vl6UIyNmwJMrR6nJLQeKCHAyBdRK
ZJ9eRHM4UkjL6ES1WF7FHDUWRkEZTiKl0E/knPhYLdgyGw/+KqXaaEy5kFBQiSGDC+k/JWiYMpIB
K8GCKzfoO1PH39KWjpbnWvlSBG53DX9LLDfhSbAfKl4BAVzBTLCwmmQQ3BqugVOiETaFaFNYlBzt
wE7aSrFsc+gFBrPCoXImV4fP3bjqlYaO4L5FJKZy3mbDjl7Cs3Z6KnWyhvjOeZf4JZ0P/MYkF6UJ
f7Y2slsqYi7ch+KXPglSaiRfaDcQIbcecPh03sRhIuYlC1VbYoMHZEMF2a54U9wQqeV9lHOYLGsl
oIvqCBjIOKpSeg8t4oQSs9Ow0iQPQ+zP4IEIu97EpHgR4MVdXg06JN/6I+KvWtx3njqR6FdC1ggB
ddG2OMtlx6C3+WzRtrZ0u4MXH0Ii00WQhRmwbhkngwUU6QGfgdVqdgeYFC44mZHLKVvevMVyMXFL
GcK11IrL0E9xWyLHwtynPEjnwYsfJgxgDgTlCVwmnQzQfcggRcBF9i+oYVn/nFobGWzsAGyaQZ6T
OqHFlvejdsA7a2VbIeczyqR/phIuzdqfbtby8jOH7o140Y0GGIkEktVm558ahy9Do0CDNrgwyK2S
fktxlbMaaCZ9aSHN2zeklQO+1/rFC3LcozUMI/gwu4QWjhp/HwkLS23AF+Q4+d3bNEIFZO5C1VZd
l/yK7ZqbgAFU51wdQCteQdCMo3NPv4tAAktwMU0LgeG4bFjkz0g4wKgW5zLl5k6JKsB8aAwerH4p
9uGtiZSiKTeQyG6IeYqx3WQJIiSpH/U4kCJEkza8HASB4E9sASuXHEsfbdOzSbyOUgfZkX49DrCu
mjGnG6WYfp4RuCvyFOhHa1QEda3DG9OEZpGEEOohJ5MkxM7U8ZilefcZkg5dlxGChDsYAaxKpHwn
AkP1yHe4V3hZHpsjOwVwykRQEHKE8BvnDfGuhEOgRBZuQn+K26C4DS2QHPFmJFg4l0ZGFyUeQsgd
oiQtB0/L5aqgtosEGWaAqvOQki81YP6DSXgEsRYvUHUjPkz0M0RwmKPDr67x3j7qrg67w3ORFpCr
hkk/7yNySNkQGQ8SVM860HZ2ZEcwKAf1PAlbkRFNDwEjq0haz5GMrZPnad+HtpcRbxI1rzOyShNh
oKcNfhQRN8Ua02XEmGDFHIRtfVme2INmnAF8ZdgEZcevwriR8+zsTi5KqFhspR78OM9Pllwy7lpC
wp9Ucj9icR3J8vGBhDCYOv5b7g9ZMvkgfO/0HWOGv3RDLAz2Ns93/zcHcJbgCrotNp0iHWdSjMxm
IOacEg52PuonxRfKIXp2ADNFMnHwaqcREBHfI3XnWhPm3S0QBWBHThOcFPZhCs8Qej7JPY3hWL/X
BOoVklxqBQPtrQbnltXoo5+yoY0NdFjsgDbCzAxyIj1Uc2LJyEX6W54g+onVBSFl+PHoOjqTwL/Q
b1J6l4OLUtg9ZNs+ts0WkQ1Ngm9qJkUXtSd9afi4l++ZAgJID3BG1ZUGAf9junO2HY/fo58bX8lF
ULdO01+0OcRgt1B7aHt5hC+UngQxNEI2PiILh1lTIVdBN2rZnRDG2PToaKDSPZKYoIYrPSbMVIXg
xEBRdANtp4boDI5kZ9bazGZKCPKo/4zI8waDBbCvNC+loEX+qvxmSuDOcG6UjpZQtQYlXll9TrRV
YTYLC/kqQp1KD8sJbWvC7xGcuov/AP3tZtOYI9TdPtrzs9leSWz3PX6ON22L1u47/Q1zOFy996oG
Mlyg1/+hSWPXewAH/Bz92vQFre9t1OFILAqEeHp/3U6/SM/j0rDDIC9NP0B49+VU4MFIVfsNp0vC
VUxc7tHOiEJhSqNQ03ow7ZQJmX7d+ACH1WLx3HgBWrvF19u59cHNo6nG388t5PVu+ZVZAcaGvf2z
y8Xv9kHnUOnnudj+vIkPqZWSPAjOeX8hHRUxqZ3ZVGwicSnWEAs1CY+yAHXYEUW+Wdeo0fPdsPcM
lmx7dXBMerYt0RkOqeaMQJcTmUKNA206Ce5WK74QRP5rx7laE8JrvjQA8yHlFYLtI0KCdJKvXSaG
m/h8kB2skliUbGDHxu3LhCkkB2yEz/aNROm1g/Q0ovnJPSCRCoAnDUj2k5Oqc01AACCI7FYbDhIS
uJCO+aOvDK5EuCWmhRfGNOnfqFm7G36Pvh7hgQ47LuhtknwNLvVEWq6/yt0CTLGPgnho8wk+/omm
zTOyPoic2NyF4JGf4OzZxMHnCGhXPS+Sn4Hqon/d2LWJKg9zcpqkScyiKyiypDKPRExcXHrKBQCP
xS1LCAyI6cuo5DGl08iP4T764dSDSEwBrkn7tMoJq+HPn0H5UUmZRDJUvxE3aDcWXs3xfKE7X8EZ
Ed7CC65M9pqaFf8xY/L0262s5otjrzxVGaER3507zYOTGdwUJiyOgpW3+i1citJbSpRvY0UZyCOx
8nBbFLxk+r8JZcjthWvRiz0TT7L4apgAcXbt0ejnRxVmlZRX9ZvmKPWhCHiKpqShQQmHCVtrFDWg
EuZH6tF/5sa5uDf3aO/tG1weKsmUTy9M0xEPYcNsv2I5711zDcSsH2jPuGtEh2SH1grTysCVYn/M
ARFXqlfdJ8x4pD7FVEKPGQy8ibuhQ2lLA4hqmeqW7sCQ6FCekS6IxheqU/g1K1yxjdAOkYhGWHTR
21iUIdKu3eIeEJr8fZzD0S6aGIRBJW14Z0BILCq5EIjsP1lemp6IQlVrKtMiS6bFDsggUivA8kkc
GcFuGturAfiCEBqKo4QY4zc1lRcdHzc2DnQkI8DS9x8Oy/w7bjGfiBEZ8KyecEo0b01lgjUTs3dc
IerFRawROmXqr0wip/i6dvb8EEViaq4d65wXdHdvIy2Y/psKy3cJnKPLn6/58LnNshmsHhk/50zU
IeYwMK+DNeRvzO7QE7YwbTSDdUVxWuSWtdXmOErtX18yGvxNQUbqU2OAkKtxBQ/ql0LooNeRRT9o
m0EfB5FxNagz2QQVsodT+E30YG7US0Fvqm5jeOMHz4wkaVD1VBSmXhAmEPcbfQil16+5bDKO4U6v
sv4eRSb/5aiXv4FIEFKOpkS96ID+n6gPC6U75gd4NPFn6TfCq9akVpNlRFUNvvg1OgZ72uNV4dKz
PeC6qVlcDDwhRhBauVYUM/EuuH5o3ihj6jL80flPpz0byP/4ZE0t+fVYyBXt+irvSAuCghbhA5Al
dSdl/ZFvmZ415vbiCsYihLddqRqqHAx4hAKBx278O9haAP0KcjnTUqaCQB9HS1rvXG7gvFRGp68Y
UHGO/D2Nb9AYlwmoUA3FEjE5BQTpTfTVIiqrf2/y2suUGXdCzW17+XyEyjp0xLiI4zaph5xNKYFq
nbRSDjNU4Myych3EMYmB4PdbOcx7frMiUGRUsN4SLoS3T3S4nwE7MepA9RR49FdAlStsYjRQCyRB
a1Qap2PLe7lKqStW3GqaQ8k8VBF52tkv5LhJYyuGWoKJVNCzpFPZixymJiJW1hcLoMVjiXiMxJQJ
sIEUHrX0MXloQLPeHHvWonzh7bEcF3Z3biL1QzmPLR1bVTVzQatCpJ2FIXrssPrS7CBfbTn0BTzd
FxExzdMJ6COx6cuo8dMzJJKIumuURDVeVCW//D56jzDydeJpLvS3hkRs5BGbzkXTZt6PTpICdeL+
cAVrRgUVJsdxuCWo830DUkFCHTaQBJxQF4wSg8FnaC4s0WQxN1SrVqRHmhKubtFfdO0fhp7CKIq8
5Ddk/mp1YJGI9SVqQsUr8kKAizO+Ud0PMk13t3bk/8jqyz91BNNg8gOvIRgLm5qyluSl2rQ2EBCe
gnv0ICcErKOE7NKL7z6+7V6U7ykVkY2gssXwYtqGrCx/Evd71F+n/XRjdyYvWMe8gZSsfFCnjMOi
k1bBlVaMmmAX9SYyV8C/ORS8VTkCm9VtQT6Enag4FrgedIIrKd+bMitR+4AMTTRWGMGgm0H0JBsr
gMMI541n10wQzY5ztudMakVlCBqIDkiP1C5ZLg2Y0b/sAbG9tor08+IAOZXE/w4dXQkrXDEtiEYv
onBaWbIMmj/wEwA0+QZ/UXNKaNP8pVjPStFckW4STTX6EibaZghDCrIeOHrZJFwAI1Z6QuGJK7vy
AnYKCFx51vebIA8gYZR/KBRGPvmp+qQjZeD8tUeXRJpR9yEgCsX2Koxhhww1KylhEDFtB+l4HW5T
ZQIfq0ZViEuukB+FZrszJWLdz3bkAACvOQtLmJtemZ9wUEyr1KKsGn7HyP+cXLXACDyVg0cRhrxf
HuvcYyBBQq9Wiew32/zoypCJP5m41eb2ck1WnEa2SwMXSMhRN9bniF+sXq6LtUEWBwPqNKPCr0dn
zUHGriLjheJDXPLoh95PC0JkKAK49B9AGrgA4fgzrPGTDKDl/O+7TxpzcApq/SzQ18Ryk/GKIsK/
Larwb5n4sFk1jPWYEWgLPlNTct7E1vwbwv5OC3lehJ65e08k9y6QdU62yM4ofQVn+QMEEakucfcb
DDFD6IYkC1etg4mGPPsA5Hyi34fKKyZN7fup+pmRiwq+3OYK/cqHuHrmlOdqNrrD1Gfe2SFZox2i
0OtgH7zt4t17sFF5SvpyJbFQA+GLeV+s6ftr1jvTrDl+MALixVAAJvb2nnDmmVlzamMuhD/TiEQU
ivYu5H2ND0IQFZmZYlBts0w1TREFXAmyNppXar5FVpHjqlZQppxY7xX5Jr12TwDpXNVJYt4mVCzr
FBHBEnYvFxs69hRmF1apJ53oPcjjedS5GSSKmAZiDDuVPVQ/OkNSVIvq5dXxi0euoANypu2RZZMO
aYU/5bx1BRbdBnIqVJz6TkZnQpuWZAbsJTpgECfMdfigKiftL5EpOMTOpUHMdIRIfPhKrvAthoN+
0qo6x7aMOnbaqwbcqLRCaATI0it+d4mmzKBEkr7HAFaDisMYFQ1FuaQ1nHMzaL4NQray+V6tE1Kz
S4GD0Gw8vLnGLClCA5kCYUIrk3hZvfFYURmtdB2QK4CkJ5LBvyLwRXud/ybFvaVaAYEPjHZALb7l
qYMdTgaoM9NcaarM0H1hogRzJaiQ5R3FClQy4H2xhx+rPF6zjsLeOWJmAxOfU6VvLr8/gK/deMdf
Pf/F70jMcztoBrw2vdVTZqdA+MHs4TCa6A6KVZKBJfpGnwWRmNrO4zD28loX8DdHpIgSd/+Z1FDD
fibPRKKjeY5p0ZoDbIA5CZ/C0vU7k3e0bnFgT4HmERSymNUB9dslOMVXpzlU5MNXI0QFIKgvn0nH
2W55doH/agg7B2+c+IcDoRZNRUtI91qP7gZCGu+ikX35wb7HlKbQ7aaiTVygEiwtgp0JQOQdV1Sm
pezbAWorgduZaKqQ4d3g2vJI4CkKvk6xfFRpsgn7t6Ha/1qOOv+kaXDiPDSwhCiVe5/0BnQte6u5
GTtFD+AJSsi28EEwjI1ujVPLYNpfuU51TbeD7eD6A/WD9X4wrXf6VcADvif3V5euQi5WL2vpvCsM
EDTjYxaS9WgdSZqlhI6HMtKLdEn8MnR3euoEpiwWNmzrVtCzjdnTaUXuBW9sLNY+9BbyJ0BkuzTa
rhZk2pM1UHiH5FbZbAf4DdsDfMs0aut1ttFYuC/3Vil/tHk5wK4qfltwz4MxvDq9OobNVXXV4dU0
okAqeNvfTbKh09FBj4zLR10mrXlPiAP7ErOv16QwHYo8ACLuKXqUDWRg/OV8JjSlPbjkJRsmykz8
lBv9x17VP76t69mqW5+4lv3ZO6ztYk+3b3QLmlU0VbcQY5E9mX3cDdpebmc0J+Uv+7UaonO16JOU
xmu33a36xQTgJcXNuaUrAHibFH8X7UZk36j3g34kYN3r7txZkl4yj8C9eeDrLObgtHglzbRMwx14
ASp1ADgdu0YJQUu/BDkYwK2RwaZgkVPqTnWYdJDWUSsZlDhbJ3TvuRVKt/3lHwMlCJdcVOaGCvO+
svrmnV5qJgjsWHVkhOCuj5bYYztZniIWZYIoBoHqYD+hWHFBJBddvU3U9pGcDhtgxiDT1OFBbSr2
ZkncyE4myPMPaHJCMgfz+8QkpJjIpoFIPCPVmOF2t2s18Lsn1Hn8IZLnBFt5Lr4FcWUfZbHV6Sej
sL9XCdIQQFKL9qFR9J7OgSCT8QWI4w3ObbvYR1doZhXj9rYrox0UP5K4+NKC8+8nZ9OnpvckOnEq
vSKv+ne6LulwMC4VM33sMEopAAwSFIMDZ+DFQJsNHVy46hXoCz2xzntHx0/HYLU52XXYUQ1iFGoD
E6leYZp7N3AVQDRAHev0ZxeFeyB5NZ9x9UCAV095A2EkTPuA2pDN3QY5z8Uhr9g4e5jTjEV2vFgp
EcK/uL0GuUnOqD1QXbaCK+OSDiCcxT71z/xuXCIRhz6ibVZQ/SIBa1kFyS6sYpgmamejIkEedP0a
AKnPnFl/xG2O3vrbtysLhL/vMUWtUWjGUZNrRGiMjVrbFAvo2+aoNMiBkBrrN5nVeTeIMtpRZ9jO
XnwbE5hpyNCbBLAyRJUTa1c1c8TGEIXxoHmqBwLPhAYBhEhAIvpmwBu2GodOT/CJFIAId1kAvx6W
7UEN70h3OMOoSMs7rO1iDjYIGgPtHFyhTNZw4M8eU2WqdfezaMZPyFNMHWvTNq4JUR2D0E3Iu7S2
1LvH3beePZwVU9IIxwX6w7+JmQ4UAX0Byw1asJMPlJDZzsnmp070xNvAGaYBntAOaU1EOuruZvyg
oC1F5k/3wSCyso0LQB/hwLuVz8YNOONlNKoEb78ZRY3y0awOL7u9M0d3xDiVqsSnxDZjwlzAd4MD
61yTD3o8M37ATUDxYM6s3RpixfPudkLBVt5JHNyLfwQSJgdPUDNomIoDJpuk/MnuuxPo/9SK3geA
d8ffmyiP7N7dCm32Da9eB42gvdLcTG5OfX3rQilm7la/saEdUFn0tYpbZxS9cp61UX0CUJ6mCEGP
9+uoCJp7Zj/YxYr5umuwY9rcc4aWQMS0Pt7eekJd3hjzB4PwOOwd7CfCT8CvDWx3AUmtAujIjxAW
+hT2aC+aQ95BNXMGalijlA5rgJblyZL65p0yKLX6b2JR6964Ih/0pHcjkukuE2+MwYeyDQmWMrjo
X/v7C58HXogZr4/axIbDx0Bzaw5xA6RJ6UlrqtQHOTqemMyZCuM/chmZ/YZdxxdS592XrEPQYUJa
A83zD/Wat2Q6bt0OyrGYV/4blKVA3G2daNLjzd9OT4GQrEz6Jv36kkS5av/9vrpMCtmSOzWDLdQQ
ZSPePu3wIB+miVwZysIonJ8PMAK1vdq0DnWKUOXZq1FUexJebzIU5Bj9YO+WL5B+EcdCjP2kIBRF
sgMXS0CyWIjQM/APy6KgnMk3ZdThj33cZhdb+0I7+9Obe/vJU/NnTlvjlTz21mDyB/3y0J0cEcmE
2BGc/Q8CWy9gkpapSRowpS1MIkkCOkNsEavVqSDf3Qhzdm/Z3FFSANIYqQIrWph2R0wItNVm37Ai
/0zw0PjlofDdMwpvij3O2S4TNHMghdhaT1Skh5e28cgLCOoHjc75Ssih8HU7u/PfVnIpA2ALJv5n
4Hl5UOnmw7vlb4ScXEphe2q6u5GKMVfKylI0Q3uEWkiyFBTOI8EXfeR6uP1wtzPW/5F0ZluKcksQ
fiLXUlHQW0ZRVJwtb1ylpYgTOOD09P2Fvfqc7v6rqxRh79yZkZERC2Rn21o0nAyi7cqU4v9ZSGth
vZnBZ3m6dzhoM1TK4ssRNgycVimhoBXEaX3zoZPgrrM5cbRZ6lCeW9CONuGL1+M9OaQZdOcggn4v
74RGmHZfS7RkILbyE+okUVemg5z5fUAUceX26ybZljJoBsMFQj0ig2PbPWNi7xuk6NAz8AcYltZN
2UAT/KCjXzVoW0xL/Tpfswrnc6Spr0pYpjEPtz6H1AWOJu0gyBqSqLArIer2mBCnq4E5Oa81+Huj
mqRcBx5aOlt09UHnNG0ybY4bmhE8bCW3LATi1Lm1q733kGxLWqkZ8icl/0mZO4WkgdcqLCobkFxw
4ZTZPH5GOBQGY5jA4c1NZXC/k5eiL+E9+KCgMaJA3fQX0l2o1DyRIrjCoJK8DJjbYmzNLHAAOLHg
k2ZXiBQa8Qy60HYUNrBTe1JtzXwkefsV7VXSTqhD8azw4yREy0/aVoi6z9cgPXhvAbbpRjM+jQRy
a8lw5iPCdYEoydAGZ6JwZkAPB0OF+ojxXg40nXOQ8ecQUujDKnO+OGPlSciDIMl7oQYixn/dW1f4
u9nW3X7gZ4SiEPQi/VJn7fEdpLytrx75xaC+WPo3VpgVVJwJM5vda9Bi7N7pvWgVoZRDrKyx9aAp
uNIJq6OOaHXEzWKdOzHEJdPdbwt/N829etfInSaYm+XUu+gbOwYSVXv6WNfJo9uYXfrVb5sp94x9
u76YHe3fHeNgJ58JU+eBursRlPu5h3qN5TDjjcgiLddZbWR1a3wlZsGHkIL6t8WD+v4Ec5d4M7u4
r/a7f73ay7tjLYq11b3Mj9vnEQnBGtkqgdQrGHBkV8JWilOm9etB8+rXUQ/7Ndrl9cNrDj6S1JI8
znm673FeeHeJKPPSRC6kIok2R4ZEaJYjclgf1hP7DRRuxwwa/mTxx2u2nSx+nnxkMOof5zx8u832
vmcafKbKoWXe2w/v7d5neQhAWOrXQATWtMqNItCEtclJ9ncP31gEbEGVWIu7n/uYWEwe11Wbuktz
XE84R/qOdZKw/YQhUKR272gDsR+BEKKqZ7WWU6kKkwbxC3AeCd89Sc1UJCsB3PKLvXnZm1xOLqjy
GrHspagE+o47eD647smGQcq4BlsW0mDvv4YTB470vr+zOS+I+5DgWm/OBTyB0Xt+9GXhkA5VRla9
E4fHbVqecqYEnMEwrxGKxDIDcV82EmzkzhNHYQQEfDxxgc/evRPTzPKqxSAjyoGa1GQBASqcv1tH
g19I0HZpSHVqdDfkZUEWTgeo0SvKUmEinjzbmLqgso6RBnMyd1JdEwED9vtvZZ79IlCFiwoHpJRb
gPD99/YybQzUfSsTb27TYosa+JmbWuqffq/cWvB2AAN2EdF4xCr/oqKqXeErbZVYCRSQKVcyOE0u
Ab4/1CYrjlA2xasDvxYuH8TKJwWMNeOnR1TP/q2nKvC/tS/0mV/ANk8WIaqDcZXyX/ArIPMQQb5H
1+SBVRYMclhbB9S4KSmf1D80w+lsdFLvSYahMwRxau/canp3ZkcZDz7bqstI7bmjCWSKk115Er1Y
lGZKmkMbsiIunL4FCYuL2+yaDNJo7KuJSgrWJ1/hcXQuJwfOi6ZHjfx1sDIJXE3a2o0I9yk4TIiM
BuJ+qZjSGXtHThz6tJtspFLDN+jbkOWm+LPY13ciSQWFP5iL9eDmGsElUjdAFIcjBx6Ij7qpEMZ1
Gom1wc3lBnMQQouSA1OmQpudvNPBz+/iLqhQO/F1Eqfve6ODBgrG8fj4qmk2hycuUnu3ZtPvdIqa
R7CiaqehjdiqLWOogoH1KIF4qC4JZRSfGRa7CAoTnY9VdENlsvdB8ePi3vybz7SL+8Fy78HXlr6E
OhHD5DOQefAvBHgCZc69JHUjX7nbhY+GewOehLrasyd93JeThoX7XNOIvbgX96cX7as4GTmX8NiD
XWJwe65enYY/8gphjT7PjxUuvdMqcUdqtL5bzxktRtqMu+6OWUHtBxdJq3PAALBDLHVhMzh5W5D/
kRbtTgPOfu7cJ9noGpy+jVuNb48c2oMMqE7efp2hc4O+boOZ1HpQuBf0ZbKwPDfaBoEr+WugA6CX
MtTxDY6Da3BtVxmrRV0hoAt5azW5KvSfnTovmQd7RqGPnq4DL7Wo6r/9itMMsrCBcA0HDp9OHicN
KKTgLJsU2JSpJ3QqH7JG9f4vLwiEHEkPJB/N/gHO3QG9U/0pFl0VL3GrJwXLSiR/V811vDpZUG/l
P0jKEG1Y+RdwU6Oz71cvHHll9p32CoYAPpivt6BSJu4C9dGEgRwGL4Z0sWIDztJf8hawpOst6sVD
EBowynCb7GeDJSqu9V45TKNiXeqe4F9vG6PSIrm6VmDOK9y9XavM5H4WvRwrYCZKa82uDEMQinrP
LNmJ0joIM3ig1EH9lti7E14ZVEVCHRuEbLojHNZp5OGBFsbQNZgiTOyVeo5j6IdGmxPaew1YQyRg
U+xc+jfoHDfuTAEhNunmnXMrDSrDeg8lYwAa2um9OiZlssPhrgw+sitluCgiONM7OPQQ5BMVrt5n
Ulb5hjgK6gBkGEmc5OJL1Q5u+8LbmOnAQbP/Bq860KFIEaKFPALZDXQlqC7eQ8t9Qgg40PBmMJvE
TgqMspSmO+xOt60BS7C8Sn2WbdjoJaPGENZm+OxsxQiYMnzUsTjF6sv+0s1/9+5szQMkN1OGASWD
LRwUAD+aRrhCLALkXWFqTQEFdgTNY1Aa7jFWVJNJfq1ZALVGZZ6SsNqmLFD8XKGbxsAcdQHg4oqI
gQspf2tR+8GSApUKBKT+B/QE3Oz8Azn5imaL+h8nkPFjUOvuQMERo987l07RYTfu7EOfEfAg36CG
3i06O0Tm1FCuxGgF7J1zzT3NKnEGCSHI188c/6sH/k678bePTguKWy71/mN4+D2i94I4EAwdDKRf
4N/qjefrgv4JSEadQ7B1R4v+uOe4+/yVIdjRUFQfVBzQVSZL60/rABeu0qqsMrLAtM3mmOV4kgR7
qF5QwuWvNM66abs5OwwIV2hCrw4b84eobSOUpt136AI0AqZDsAmo5ih/j/4DdNRHTivvwAh60Lj0
Pkx2g/0Qacvhu29RSkh3qxpXDcY8zh2AQ/c8A86CP62pKw+Th/1qCOY2HF7QdEGJ260PKW/xiRXj
WJFfPphs24ZbG+9XxO0JeGZweTpIG6+D2R2afBa+/ZlXRE93P0V2BC7M2V6Oav18+vTlvWkMEEQ+
gajlvG/SNWOASjTR6HcPNKqbcGJf2lBIueeJps+ZdOJBJ63SmUyuGpsuwPpcR+LNtVA2TqqaVP45
Tpd9c62oKIHah1dakCreveQhs40XA53EKJ8advYJkvAQ1fr76dUDpaAFbK/JEO1HOyGdZfwRPaoN
vOP44q6fMdE/5aiKSXPtNPoM+ObSNC5Njh0ToZVpFXbxOieQBxw01XCmo4qX7UtwOufYQHyKn055
KARMApuKTbqEGp5m/IhpIG56BlBkjyudIuFoktR4QWTUQMbLmemiwYYLyHyOM0EQ4RfzjOuiTcaf
f2Pzy7lE3OFeb98puxUP1Q6CeYJyxW/VfQXP0KgGTvvi9w5/lYbT+/WOyF18EFWoQirKMI2wf3ts
hVHP7Isuy9PyenenPfP46Eeb/mYfJlPmirtGqY8ow0MD0y/nbIODpuPCr3cf7TRcwqSaW2+HhLww
HBTi+B014Nvb3/UOAB9B1YdjlaDc4y3ZptGL89f/ePzRcxAZD5whjx0m/Ybjm6EdBhzg2TIhoA7J
mDX/zR4SwOkEEBvNPSeCZEUYCIXOAwoSs1t02++IPjP6QpGscsT+8dpnr5eBR9B27T8RvanN0SeK
vB9Y5ZwYfgmRSBJ6CK3DU5fGgeqKwg2YSR5uliW6+MyN2psoCT8BhSE9IoZkfn4QyvthsGI2e/sf
3Q1TtUreAjG+tiqqtHKieyG8GylucgPqenAE6GeMq4XEqbGKu/GpK0XRDRDyUCfamHlM1hZEk2gY
cDPUP+7Tw8eFGvQYTIDDire/uAFvG61VngZQUhqMsiEnrHgqUuyKvpBaUvdwJR909ZI0TTjec/CC
/i+OO7qvDAYZYMGy2lrAuaYeVvcIl8FgqA1ObCG9W69jiQw8nCN3ZAk3jdseZ/MaW1B1KYJ/hAG+
l5v7g6+tWA3WStW3pmlXq6/Qo0KyRe2tIgeCMSRdzUM3QqEzqJsPebI6afVC+lNMGUU4Hnm/T1MF
iMvWuAkMYc1lmNC/gIHl503LyaFpTOPm6EKsIKtEI4sgwq3vIPW2UWhkDdGq6fdX/B1wmyC4vsP6
DGx8R7vMhACnIEw2ZPSIjI8VwBAULWUsbjbDmR3ZzojxJ7LQ19CaEBHOLTmzFb7QTFR2tPwSiLgP
NjcZD4qG2uYgNu41sfNWLSaigCJ5IKCSUkgI0SFwE4mLxlxYn/q0elOrxSPjYpIB4r6EQAFe+jOj
fKCA4GTjJsGf1F0SFZOmiQ5ZfBDIUjdWmefEc9lgaedeW/oXWQdQaxBoiCUvnvaVXheDMUwJkPpj
fkOujuDkY/QyacKpBIVhoZEaZnvwrtIsx5xE6fvc5nNlCEIyxEdQwbkPp9hXMt5COWavGOG4LFLy
cVi6nODAXKokGiCEKRxhgAW6bwqeN58tR5CSatZvD2Uh5stGX3FoeF0O88ottMUkrPXx7JdntBH3
LjFs1K4H8pP74hrdZYuqO6K5gjdA26BZIteFM4L7igdxLNDDDONN3dtDjsArc3kGH2LAZqiGIU89
vlLcBMcOXUK2Lm57TBkm4MgEG3Y/7WnONN1yIs2Q58P/hrqNGhmozJYUl4JvVn3k5+hzlrEYAcxR
rcDjkZl7yfHpT4A48Z48LMD6xjRnnVXbTBMwFgTfoC2aTR2Ent4n/W0OgKi8JbltL6SoJ6erUj+v
2hadfRsYSYy5om0xaBKXfAumpRGiPiLWldIaELNB4iObE4h/rDIhc9t056UfBAcZ7ZmTz3QNgkiQ
FDuyZvurxJJCFmmLDgqcVAk7/KFWh/050ALck+iCyJGDZyV9kKKt+Z6GA4kzAeKbM7swECQh22h1
SyThL/vtYloj/LLdU/rzK+VuuDLh+P6IV7dAKIKFwixIr35liwLCDuW2dm3Lx++4XcFZHVbEZUH3
PhAr6lxiuEp0gBU3VqUZ4QDib332mdV44BckL3uG03u6D8+S/hdbEfk3ihTDKb1plbSXhHrf4Ihn
fDc3+neaKbZfTLPBnPZTAjPdPXzoPTfgXh3Hr7EoBR+IF5rxfx5I6s0E4+4dQ3IhftTOmggQgwtr
mhFV2MpsTDgJh8yThr02C3lSjLK4iCne7MvPk2fV/XD2QXfckoTQ84IHg5jC26WlyYJ8QG1TxZM4
p5e9+rILCbossE7j2d2DVVhO1gSETSvBfPA3IMdHDQfBj/k5BrCtr03LTY5tY32aHnkCrvX35hnV
6ckVX+GbE9PbJV/9Oh60JLlODcimYAklWioyK51O3U4XrIhbtGUhkohQOaFEcfZXzU5j+iDgoHjc
7L0MVDGLYDeiHKG+9e8sDreY1Lz9/B4fTu1iWk+CQ695ZPKevqJfYApBKl3zKE9oyNFIQe0/oKFm
gW0dUY303nynFs07MCcy2JMkO/pDIUxRqaA8WZjoonBQlANAL0qabvqduM16ls8skOqBPgwTyiLm
mRrMKI9vJXi/1GH0CwGzztQ+ilBspysKJrC4fOPt78f1taognH2YJkh7+vNZYbgEPUbOE9qc0JFh
SiOowrQLXcdDa4WD/Eyn70bH9lptjRkZ4xJPjeNqt9rTM4RoH77/+KOxsyOMU6j1NusNBzHHDsg+
wM4RdPLMut2znh6jI3SRGh1IlDY50CDUEWVITzYchTvfHkZMfCDDC57RcI+rplMZwh1gNPmHM6bU
NQaRnbIUdXRhH5qSLTOPJI+WEniKjusGJ99udW7FCnQHKjEgGbe6gSzXSjspFmnEInr/DMSgTicH
AhRQTRsLmrrT8Ctej5zyR/H4Pzs8D2Ccn6n5Sfc0DifKgAYNJOe3gNkFA0xcVOGQ9KuYreakCYYY
0YBoZ0CF8EZVqc59pnRfjPDF66/ijg9HhtFLRtOBMGm0Mv7EycODYG4LpwMDaL1vD4MZl4MYmfcT
cWBqwBGPFKI2CZE10ACfqYOXLTlj3JL3oU2B5CaZYr+vntK+P6ZQ2HyTA22vRWHi+ax5alGUv8oP
DLbCtS2BM7ynC9jDfQuY4UokMObZNEXu6YHt0nubR2kP0HGNgpSbYN1Gpe099ijHiJctGTppPYnz
LpQHAUak/kZ4HwSoQCGHmK2Su53NstYbtgkUb8GgGRpt9Rg5Rv/UKbVMxj1Rkhpe5AUdWyGyi/6h
D+18kMtBgRiP1e8ww/j3btifxiZr7RW2/y78iWjf2OyVsOcUWRwV6Jg2vUK6RUPXCiuIbUNYx3GT
edLmuEJw5F9xqEIS5Q+fMwhX0FpaAqTeHF2EiZAGsBHWSc8rDpMAn5q7n+w3x03BZFgdSzEUma5+
qQXZG875nvuZj0vzKiFa5G1G1MH8yDPJ3bT0Vl/CKE92yXEoLuf7y6AHc4Ajrg3+JBLQU8eb9D6/
EbHZ8Qm4AsUvPHcRTJ+WW20/t98he44aMaUXPDPpE2fMIy5IoP+PTeh3i4XzSZlOYzWJvvXk0anY
fjuQHOnIULJ3ywvAADRX9RWn2UIVCb10prqIALAvwc8Zy3sH6QxFxDHWfkTKYos0GYaeBr56NaaC
AamRMf1Vn0exRepSn/C/DPqFzBWACZqpTnSzXW2X2+YA39rBu21g3yw/0fP6/lNCTrlBzC7xxLUi
dvijNjEklSToy8cDPPC5N5ARCii8xxABNKLWnGOQhLh9Yn7rA36vnE69lAQRX6yfsI6BxETB7J26
JbBNSpCQsEXqqQwdDLhHkQq8q/qzGgsdtTB6SknLatS0pvsaNiKmY8fHjhozh7DRf3inUCFPef/N
Ja9aRnlns0PohMI71EzxWhlvk/9zOnbNfoq1Vc5T6x4i9LjNKJvvyPi+TD9f5msw6knAmvruwdsH
YYxk3vLCoFGFKhKMboYCLQb2vVJgBfl017u5zoiBnApzUIcq/Z9TKEOVU1TtW91y/zan1sZinjLR
CD5MM7+GRvc1hPr0SzdpubM/A5kPX6m8ZUN8bt3pikIz0mwSllktbOkDoZrv+AYkjPNN6Vt/KM2g
M6L4LKAblBEsOqVAM+NmT+P5Gl2EaSRUOyEnpyHM6BzpXyttg3HLzYNWNebCtNeFeIsHSjIOKo/P
U7gmNOsFwcO1X8iEtFsEi0LjoAmpd2fKjBNgyGWsTlwyRNcHg52sbF7pOtOriGmTThrxg1F3zXlV
f+BBJV2M12Z4p/eEw5S88tM+gmEgIYSvWkCucZ2RjKrepETCeAuMZ4JfR09/04Wm2JBongtuANOL
+Dy1hlSCnEvqGPz38Lq4DM0BX+LX6Z5iMi0fEU1UQa9DpL9bd+c6fAV3Z0JvLmhg9SMFT5CvIPPP
7dGry1ilzQCuQImqTZ6qkRrlqsb321LskO+OFEWlS18BCUBeBMX4dqld9XtV9w5E3VOrrxKk0Y3m
x4t2qGD9c+v2I/gKz5EfLfecOp1OPI8DEiQtCZW9MntawNfmXqu5BRcHphoMB0Ay3cNkMqSSJM2n
MxmOdTCr5FbfGZ3iwqPoFGKn8hFqmLDupa8Kb4mWGfr4IXgSbf6aDYKme6Xnjf30H8UzUNb/WKhn
nHolDjJ2o8e5m29rVIUc4+BVGhcLfnpe/KGRKgt1tZtxOFvTaj2Cvx9C4fA0e3lHyBfQEeieUOPy
Pmsw5jQM0DRR9oGUBAuIslH0h0MboSnisKs6XImGkJMhSwzuW0NJDm3LmH9F0QkGFyQs8UvJ3qhH
qpCPq7T6ZC8kTrwi/AG2FfnV1/iSeM8ZrgAlyjr09PYcthlicIgONpxawjmjg0ezUhr7qVNp7Lq1
nsyHlPu9fIni/X+xF6FSb6GK8kGM/3LGm5wdop+eoQizNfRLvbsDfDUBGfp8Agi0+bRd2ClkVSSw
qqa1mL+ASZdC5ftqkChJLvR25KDfAyOzqXFIPniwesJMfUgyE98Ne5D66ejcZWqLJokGwp6tBFHb
VP9nRuv/GJMUvafKXnTMfNyiJ28LQApdWfYFL/pPKhj9J8cieM5hwLB59/+O14fBdpZZRzUOMbPk
F7mseNqqwYXF/Cczk7hiP4ZJde5CjaP3O4aowo+8vdVHbI+vG72aIE2+KG4sPKcvCSVYD3V3BBOI
9iQWUTGQNQ6lPbmXRkBU03P5kPY55XhkqijTlcE4lFTjNSa0bJ/H4pDIaEMt5Ipr+fexuqmNtgAd
3Uh9eOWzwttOuEG/ERvoWa3cf/dqTEHpFyQltuCX7iCinKZUBBGsPsz/IIjDRF+FE/Pk3QIDArH+
S7gRv4h3ojOyfXmF8WbMjUQJizMO8k1zhed9+rKLyR4tjJXiJmm6B810druwABRiBSBit0R43GgU
VQRrlgqIx2Gjv8kwmWKyxaV05hdPlsL6NOLvFRfeladE67YLnfSRc1lY8mgXjSXxAd7NMmP1fdkU
GmcVjMssz+B+gHN+Br+vzPAm4r2Kb9kLoxqyltWqknZCF8R9WYOpK2P2AHaZnoZw0XcPVnuZJip0
khK6KkX3jRPcafHhAjMOGcxQRrL7wYQQ+rMwf2H0G5CmpV9zTUAlzI4BBF8Ypt058mZYR7fKuDMm
wcU1unSM2f8SIPpGvRYumtwmLdUhihrCOSvOa6pUX6c9eGwI57pDJytacjSfPQvwrWUS7H+erldQ
d5/CHwPct/DvTIdfW7Vwo9gkvIcagK44Q7ta+pyPrTKY7OIFzZyWOAwdeGhyeA6hZcNV+ZBa3Eko
dEia4ebE88V7++Bkmhe/dI0VzzMhVOtz65KH4vcgKIe1MF127hcXC9GM87zeNaOEBiHV+B53yCK6
T9+cJ2XS8YpX9UkrqBg4v9o68sVLQdRw6Zb3roltgXfawM3+kEVlIKRw5T9Mw9UZlOMsuPSen+DO
bm59IjYEbc/96LTY+acJzX0k4CZlEtrRiVgsN0kwX+G/XC9Hyx0DyRfBMGqMP8NyTHyegFStRAim
Yb9LfSBBfIKQgAMkLv9gIv5z+A5h73w4X7MDF0aM+K5unRucBo/OMr5MxJhcnVn69dnFKaN/y8hY
0np6OMEx8m4bHK30Fpucj5xMigODN0SSxQnG2pfVB5PDaWwef9kwbbjIFrqnzUWykavnsBKJPiFU
EMAwYYSrSTKpNc8m7lhEV2BwIBBWUNJmEIOWUofNkAyYaEkTJ+teU3QlTl3uCdlKD6yMpwVpb5Xi
J55wVDFd2KmU7WIBfYDZNBXWNRQmLad0dThb97Nry4zJagX7CvYZbqI7PVUvAqkldn2R3yBsRIKa
NU3+VZkaZeu6J6D9RVQLEEPQQB4Vu6xDYdMFUP3iRnjZd3RXq8gVCI5EMQbOPHcLC2H3/HYy/vPi
crAz+H+AqsjatndZa5e7sEoBPrgYGpl3+8YEn1QZEM67DcxfnUjnn4/S1ze7qOw3F1ev4pC0wsOi
Ql22KgEOBqxROdfc+LAtg2HIH1DacR0Y4IfcEJAQXiZLlSmSnzqF4h8XKio1/4rfLSnaAdqbuO3n
kpNye809m4hYtGjQLuWDkjVIIutl56v9toaBDkp2m83zh+Yfb0qjj0EDqJ0YR0jFBLwebjLbH+n5
gE5bewkBsUZIWP+ch3BOvq8knUwTXBzWdl/2VuKMVNjJnxayN9nLYbkARSv9BG89OMXefQP8Le4c
gmx8GDCYsu64U5fum2yUzp672ZMcB9DLwFO8+4o0mqWlPrFcEAHfseAFKI83VXxLuZ9Ksw7BZ8Wi
05WumOAiq9bQRvi5kcvIa+rV4a4t4+ZMYzKcjQyv2eb42jrjLxnTdVlG1oScCPjvfabIOdKi8vaQ
NkhjP221AQhddCQ7Sc0t/5FBEqeXzsOyC/A53ki0kTt0tCbhAIbxy9lNDS2SGpQ1rRqWHP/FHnNu
P1zuwY53q2V019VXw2xuLG6ZHdMBoHc4R0xP3/pxauAYECR4c6P74FPK4/aVYx58p8Re4JlEJO8v
R4SrI15MmDRAPmOJcYht4b0R/3qFuycRvrkwUnzalIn9LPBOKfw0rK5Li2+RFF5/9z05LxnBe33c
lgubt3j/7dDw3ntcG8DASp+84jFjkT2YxrS8JPoEtDPOdom+6dN/zmu6gMrTTcdp/OQcCpsDuDD0
+p5+Sg1IBR8cwvqguWBMBTCMQYnSBE7wiXmfu3NZ12sdysH6xa/2oQde7WJdK/hRa8D6ic6QJdcF
41tz2mbmujk4hLeCw+DJ+Es3gwhJ4gDZbHDl59DJfnu3dYn2w+KID88kidJoR2JMu/bk3a823cVS
V6RHc3SFHsP5jk4DoinoMGRMQ5Le1G2z4j6r01LN19/xBYDMnsX0JHlEL4A89IxP7gsUGWCeiTO8
aBPPqMFr92joHHSynEjyLr7x8h6my31kHOcFeP/ydgyTX9zS5P2nLq/UOc725IREw28SexBq6CCW
kKh7eNEwXCkL00SFMl62i9IW5CUd6MEZ8wi/3KwGpzBZ1h+A4hNOatNl4dQXH0YhuTD7Mt9NjzhT
QNfsNgrsXNoXw3kbDr0RfGgNJ4E4BFQIxbXKIqnNobZgSEN+0au0D6X2o0FFBZfsXTjc4Hxaeds3
YN8qJl084M82uzXw+LqheRzpY1jo/O+Gu+GlCtie/FT9evsWPaYN8gSyhY9Xhzhkq8vPBKHzDHvm
/BKWgvTnGV3iB3ibae+GhxiPlCipOcu51cYSJjr3rh+nmtm/+9bLq2yrPkov7n1aY2Z7Dg1zOc97
pp8AGrvWdokvSeaWNdB9itlAsJXu4Pa0iKouDg3P/q7TPNoNVmRUoZt9xpmk95lmMX4SJkvN9rLx
xzOx6DB9LGUR8U+cRicfHs9uCYEVEMQZzf6Y+Pz0bygTHO3dL13r46/2GEsdWl54prtHgUXF63+2
6fgQcvvfPhyfcPZ0s2+XeGZ1b/wVg6/A7GPi7Jv83B1qw3F6c5OIV0ipRFkcL6e0YN3e5qxqFhp/
ff5HKljDxfrzdthCt3ljVPhE8RHfVDp1oOmyd1J2il2xnE/PWDSb3pH1OSJOdmAP0X05O3eKJwZi
gg9VfhMB2L3D3FfeSRjNg+mrWFUnwhu9MseNGTFo9mO6/LzFtPaOc4fG7N4mXc47dBGJBU16nE+K
6vrRe2AlYy9BQ9xav9bfwZNIHsSe0mSG0Rjod61vLZKCGnT/22QPLvus31Gpq+JcHEXWHrI1W9ri
SRTgKr0veQZIX/Bq1wf8vsXqJGTF1gdsy/L8BLkEBO27ggkCu15WtRPu+YXtF+ZT1mpGW6PL98AD
ZsUu+/xEw44eZ/bXC9MG0OxKdWCucWHxY9u/OMiKUkJ70SUq7cM8N50n9SkvjTj84ZdOJ6LWZ7wi
Gbr36EvQN5Ccrgyuau3S+u2kvy/3HmW/h9+CR96r8ZyoFfbgioiQDpUb9akx5fVUHcrPh9lPWZAx
BC5DTpV3Gmk8RzlQ8m1Ko+EEotEkpNmlNSSywEKKvBFo7EdltGwHEp+OKnZmFNfTavuuVg+Wt4Oc
tqBKZZndwg71Mdmi/5bTODEHZTj882J7jE7Tk3qFyHy4FV08zPvvF+0apD96dMjBTMVfBVvNrnDA
lrgJlQmHafhYo8eyqO8wNqBls9+7uPl0jTAXVrvHRKI2NOJaD1OkrumZXuXnMgNDTlZ/FoIz9Tjf
e4YZ7Z3HM6gNTVk94DhA3xCY1ySBRc1h6l5Rrd9HwN3QzPFAGBh9VV018kGiHOiw2TUQ/wdyTad7
8rw6LchaV6omjQHexKh56HPnQAyiAi0nOPoOygHo7ZyJ9HNUx1tNXDf5nt22KGDMafe5ty2qJnhp
WYmbNrCYgDGMbMpbBmtusRX+XB7QlIo+64e/x70L9UfU1hCI7FISshtBDJCdwrD05hk84j/IYrTV
xJGTYYGBaSnqZGtZF/AoEOaTOwE43HBuAY+csKYknJ5+DzCltR5yfj3c0gjcRCoDVzydrXWtbc3f
03T4wUCIdxd3fLyxZ2e7ih2GL5M64M1Z9OJcgYxOV9zZEZuYs4kyJm0KN6dqM4hODXu5JkxnUXMx
AwNarVg/BCrw5OpArRUZRsv+AmIMo7UMWRwDnoqWGeIhkA6RyeW6juGe17BBhhi+u6KUcKGyLUlL
n/7GAMk+uoWoDUK1/kSv6HJDvv8m8jM4ikac+MgU8CrFMRSgwQjvznlS8LIPgGpUo3DooNZ8D58c
Q3A4UzyXY42a3Dyc6qjzIXY6Kw7GDtOVFKuknz8VQBCI7JUqjZoa5MDpocesMyMYPJ26FBRXp/ZK
PYHTkKFov7JW/1yQz42aBZlOT30BPVlUwEAt3oiOBbu4Pj/1Gu08Psb3CLvQ9S5+VXlJPx1qEplZ
QC5K+20ZmNs3Y3+i1dOeEtFBoL9gsWZfFNBzqPd78SNYR6snUGFDc/XwjwTh821znErjA1Ip4128
BC4TVb0+b65zxvE/oFJVVz53lUKToDyzw++BnP771ytn4sDcOfz58ivL9h3yhXOY7kNjfdumR7u8
9D535hI1KEkj9Bp95oQacUNp0FO3swipdQf7a1gdlEjG+dL6XHdeUO45jMqdcoAHzNuxCjvfu9e6
84Dw/3Rf63IeLGnDUUXfhkvGXi03PQdHqnq4ikykXrqXUvxCT5K84+keGs751amegEQYAVq2L2YH
a5XgKjURJBQMx1gndXzAnFeTQFm7Ei+befdjIR7BC88JqdW2aJTmEQVYjL+0YfkMR3i7duPGaent
YCTapYPf6GangH4xzobdDk0Vp6E9SvnOOY2QO4K/4ApDaKTUf9SdixLeMkLqwV5HJy6oB6rNABjt
2L1zhJx3c0YD60nbTJYrjFesUpiwmIrhyoQhE/5GQvtq8MJD96/Z4tqejV6JfeGmVx9qZzKton4z
fayf8hFk1HbwqET3pt35GN60Psq2jX0r27JnLvPq4E2XmwizN5x7zct+lwR0OvhSm+g/5fkmhUa1
jdfV8R05jqMTPJXVZY3gp8p9C2fH3wdCfSLfa9MCyW6bihXjIYyWJznW8ReaDUMyPeoKwFL640tE
KIfCiOHE481MYw101hpfWlmLcEV0Lgdm9zo3UEJIbSQmgdbIIGpN+zl/DZpIEOLdFdv0iu/eyAog
HwbdMfK7VOGYhsAaier2n1SZ7pAy320mxMqIVkk/7B1o+0lll1EpKKxUd+YfuVXv8qXd83SkiEHD
BZ26tBSun6zHLs2khzMz+4/tbb6/Re+UqcP1Hc2V0X579ap9pfeNvoehoHRZL2wpmLS09t5tIqrR
F98BtcA5atw+S/0sbwM4PwnNciH12fzmP+P1muaJk26rL+/S7HyAoSkS0BZhodMSzkIQqREYMJr0
EGKqCAcLkoYElUxvW5NTmjlbGzWRl29EQJx9TE3ncw3LobnKN6LKMn8ACkOQ4NTuf4gmqEFfXES6
qfPgmYDSjNV8IRYG9Li7XeTVSmFCt1NIssGpbWJ1oiFjNi6fjVi8xA3mQ1kJpPkB9KPibeU3sCXc
Vqk9T3NgGLo3oP30c8ZQDeqrEhgeFAGmeJIuPZAWmmpnEF9Bp8ylXmeN+DNbQlZjSHAI6nhL5SOP
kAfaz/e+yXQVMzW4XvIEmZLfuTn1Ow0barQ6TAnWeUGhNy0B026tvrHWuE4yPP0uPyEDrWQrzf5z
K6pFlVizc41CWo7IvxDByLjyh22sq5R1TTuhJ0M3tYHWqtXPI1xC3859nkAwvNrJtnJpVQhK89PJ
W1pyw0Sc6TRNepniQ3N0ISpslerM93xdkXBPALlcledIdUZPg0TnBMOg0sfa805f4YovsVOlX68v
i9WkrcjqZf6Yo/1A6mFxijoFLkT3n2YE9gLwT7s7R28nn39+KjGtb/KUwq72dgG9cKcSI+X3Z9iN
iRV9fnDHRXOqbDfHf4i+Odmq6S57ahgse9RwOGqOJhKQY0qdFaZGCPlEh/yJOOJT4LaxNs+7pTB3
tqM9fm+5PYL1g1EYg2DaTRKm7mxrncmo2mkM82Dn4aR35gea8QT7Nfjs1dbOnnCb2/vMkWO614RJ
g80loBGAAWhcrHYMGV0NfIPPxisvHQyGxeySRiUKdZNj+9Bf9uphU86t00vnHDDJWQmxp/KvE6zM
2jibnfqpmwfpyGzRsA2vPWpFr1d3JljeKWpCS3JLP63t4IkS3nly5vqnJs3uhjMYjAbvWQ2zQAzi
1Flhox1mNzYBKCium1xptsJer53jXYwh6Nv+mE6+qfX+YDR0Dn1CdY7FWu7gPLi4bt6QLhDKWzrX
DT+Zd5/cFw00bEdXusbbYrXL8LlrxoeGXUKhcV+zd4u/hoMYAkhIJ58c0TEQVQKRau6UnkvBMrjI
knTpSanQCAcNRsVLIlM4pWgKAf76f4m/nTPDHKz3OTQCeC4pIe/S6vwl/VY223cH+8AcavnJHNPZ
YvwXNVtGXI+LVmdHd2co/sOg0EtXe9VFh+Ho3wy9+/8UZwysgAaQ4xpwB9D9mzJUP5f12fQP1+iO
ggWVBdpuLch9ow4R78nLidPyxz3fdrhO3KUU0GCU0NNiVUK2QOivhbZZdVDhksRcGQ0q4amjY4DP
YDu/T58TEcjTQPkaFCgHLWdexIewzWaj3n2oTzl8eLth3v6FY16dV5GZPHYNg9M0x3fKitLVdjfQ
bbz6DKNgYZ/AO0MHEqqFWCf8i8wJ2WKvmNFgkUkzMutpKcIibvbEuO9DQt7BZzB45x7ugG3Oq1tn
v3i2WCKcVnO2jAlmWWG93mm7d9+tdttrT/6vhCa0yDozV9KypFlHLKy5RYezvJ/237w9Q8UBa7yd
+Ut2KS21KiKKn/V9bo1e7N47qW5wfIYsW7A+BrTEppOKYIMpTEIPBVhUW5Lwn6aNT+tZZ9bj20/8
IGv3+kfSeS0prgRB9IuIAOFfkZeQQAj/QmAG750QX78n2Zi7e3ccRuqursrKzHKKVAC1mS2+x33M
kih3ismG3m8HrlDGBiPhMEsZd6REpRPPYgwR6YxWrSa1URXZyc1jAieWGk2LtXhMlIggFWPYZANC
nMeOfoxmNhye7obkBboO7cr26rC4kcKwY7hYiiyvBUk9rRtnVbeaNJTs2UDe98UpG2j1guYDcYg9
Q8Gwtxj2uXhIiCmtdbL/UxQglNn1CUuDHdGtkZpf2peRprtqAGqhD4lowRTkTeuEEMMv/8JJYcVy
2lVdRtj19u6X4bu2rpvmz9WYNXkL66tVk24pBmA0WInBUZM5tFCaYhmTGozaPCMcdZGgpZ+4PNiG
uf9MZqOTdZ6e0i2RgMpyY9b/GuHRqw6/UzobEDzXZtyeayznFYbVlkRS3Kd9VLCuSE1vyMjZVj1F
WZmK6F3N7LXkzDvYTIRU92oGuXPzixa66QKhLnpTGR1aRCJi71bmhYyFDybfoB3gemIX/DykLewY
eKySBxN017xrjzDCwrybs1BUBgIdjig9INPWhUgIn48XenKOXsU5I88oUckhqWaD7iwjZJwgYruN
uc4WyXBFLPdwC2byccHa49zAQiSL2oNVaMZoo7fD5XXL/FRa0Z2M+ML0ZnfHLtmlOa40rNs/hEq/
12VY2ZZO3anzo/pyIDxNkMLuGhWgOQm8pMLUhP80bkoWRxN+VISLl1TuNNmj5C03KuibXU9fVOD+
ERe4Jq7KGJHNZ/SEtnhevPu0J13krTSHYLk41y0pTYODFOoq0C37EiELvboURVdwwVF4T7P6x6Ph
BwMkTO5NDVZaey4m5G+6vthT0Bmkw4Iil+pRrTTsPL/Y5NTQIMF0xysI7WoM6wX/iVmXPgRdGRp2
h0W13LoNaSq9cUOl77F6DW5/d3pz8YHYGUPzWu+XZTCkvWnQxawQt60ZGKB77F99SH3kWfEDpBOW
1x1Mpz6WQcKzfTvbTbDUuLn8aJIeBRWukS/7NnzTBMYe4bWGSbomWeIB5E9+9r9jgB14xJTMpV95
WKdjT7V424hIelxphHzNvcU3bEN23ow10rt3uao9BONDmOA4vsC4vfTkLFC0j6uSdfdvcRkMgLzx
RC994yHjgKtIto2LGay9oSCjIsSwHAH2CWJrPlcLUGS6QvMHlpx4IeSTFAw2r1uqvitzeshzwZ1l
A4rZOaUpViTkmec2mRR8WwKLBpVT36Q37HvJ8qHDKVeRZJXta3677C53t34FWfII0KlDT4BWIMfi
KtwBHHfs5/LpbNvlDYUkcMgSnwl6tnS8eVIx5rDHou2fcusXu6jI6drDIbzK5NpBDT5ThWLqYhlv
rzFhcbGR0Bl/xXKKRERSJxIbkxsi5q1TWpwGWmP1BbKp6WW6pSwfFTBkpq8P7zwbNPGP249xbAdy
mFaCJrDC9EjlD1+ClSzKyRFqnTxCKX7AAQrL1xzUAQJ4r8npfcInEnSkCT4DFxTGiQe78MCytPHZ
tPAcMsxn/3zFXA1VN6QHMtiARgyJ1GxB47n9jWrUNL3D5Du/xzUmCdPmrrW+8wZWPaHGpoOZI7X9
2jf/BW+9vD6dNMo8qCDhLTp7kHMQdvMzJVDApT+YNxht6DicU6eyIN15wB3cOQqIHmke52KOovca
Nf2mxSe1nkEWvESM37xyEyFx241YBFHC5IpEyScT2jGblWPI3W7M2Z7gKL9okpUCydT77+JUPJlF
N5yGR5eofeoX3JLZgKQL227nSw1WXD7GQN5pNQJx8luTp4ZzoNFA/1uFn1eOgYjFJuBNB4d2A9Yy
nhCm2jf79WV8hcnDUrx79WnruP6YD0Kw0F76Sk+MXfxPw7zOH35jSXC0dquvnc1a5gmWcm4NgDNb
zeDeG2w9KGfMtn7i5MCIbQuQyHr4ssE424V1w7sjNytamU+PoV36aqL82a1DvfXMtuJKF4sw59oy
SBo9OiOwBS582j6Yk1dbfjbQtOiGzWmxEAOCzSq3CskEwML62Luu1PGNVra1ioZVfjiNpvs03C2e
0K+wlPlkqkqGiyHAwgi/4ioH4sVeiSZck0yjPkk5afYm58EGsu4srvsP7saZgM1o4kgG0Mpdjn87
h/OdZaXTVLNCa/F3cmMmrDbcbH636uA+mDCQS4H2urvFnuQa9+5TqmsxSDVHldFnGWmzXegrF8Pv
mRigHct5Jy/wjXP+QwgOz4PDi8KnlW4c7GehbFhKm1Qf8YgN0xtgSf+xAwMscguxj/WIq3iNVaPs
gyVlv8LqnuJiFh/dz56YcWfusBGtMhYpB2vCs9EWu3L4lZhOX0Y8Px99RGPr79yM5fMx9/NCUjKf
ce7z6jUNnXyRVIxDmL4sXJwMYf2WmfTVCdnTCkozplTWeKoyTV5nh+G93UgA4sGI653dUDhHmaQK
yjOns942IRHXDAujVGjRKsyKjLvG6510lNxo2xpcW2Ct9J04j4My7O63W9RL1lqQpOvsLWnmisBq
D0p0wuAh/VrFoBIs8iatujt9aH7kZl0yqKXl3hfY2oO8H9AqBECwyoMvo5hHjA1f1imF6EEHr86H
nle1HBgGy42mXHE/qC3BXOwtfgu9ZlBpN8gQ+BVSbhIZtPyGh3EAo99vi+M7KU9mccHX0mESOh8E
UNY8XFoaqmpcKXd/igtilhKUqSv0U74xvs7L65yjoOG92ryyak6Trxrs+pUW8qw9GQujB4o4LUDr
5JOXqEDBi1U95S9M53Gwb1BlFqxbWgw3KWPAz65BGo8KKVRixKX9BRCyH1YH0w/sMpz1QvsSVsvW
Jbwt6lZpUrDYBd/I3HuCsLOxWosawY5Zn/N2MZ8ht0rzVj7iSUbXaWlA5cf8+SeZvEZ4o+6us65I
oOCUfiPDu1gsaCIkBwdv4UBUZYV+olJkHMw3BTim9hpbPiBo8hK5lNxdokSSpw0aQswir/6VIrGG
7tEg36Kcqv69oxQfBn6OdaKcMskBbUhlrPXVHDxxT9jwoSv0H4RvEFEMp8CU94ajxHYWZild3bDh
sarbeftF2rkxiaROldWV0R0pk/8fccmnHGensEfuEZO7WzV2JFmbOLCTeY2WJ1eC2sD0Ur0NNiSd
Im/HeAnufMS/gBs2jnLSAsl9xlQDLXvxMMVkRAJA3t30ZLtSxMRJ/hPi4LPqSUkL+NQ3/RevgtHi
/GGr+CUKAWWiGi1AAcbE+6bFRHp8mCXPqaMXgzjICm9xdfgiZV5vG5HvU1dg+k+QJYUlfnCjBqg4
EJUkdZ96hueQ7qzAZtukUk1UmYKunUgAIY2vWrlbtaRCEw9RSCcSH1cIexMQRPxDyXnUAvrfQS+w
pWVcLVQnN2lQhGGdL2kAikpO/lDlq9CSfxUOM47KXQmVmIFN4kYHgagggEgRRLVy0+Lc1JVT4r3n
yh3N60Dv48K8hYgPV7Vhg1zoRh70IqiKN0qlewsL7Sp2j9anc+IF0dpCI1dPj21QRhdsi59Xx04Q
EtkVF1yXQV5aolwKwgeeZYvwYoYshlCACWmUrwHepU7O72HDWOalP1FEvB2CmiftFJYEdB7ofvyY
i1UcCMWzhy8I7UoE1J/NCunOAufVjJFSakrs4k2M/aFfJ1VUV/IL5Kinf4HIAaczkfzp1OycCHkh
gAtviBZ4sdPdVPuB7tCYmQJSZ+gWVNFg6UOT/DR9AYGjwMs7xtDYetMKgpSEw6YI1FLyXfElvnYN
TGvFr1/wEvGAEUX1gbp3E77ig/f9ibc03F0qjTvuCVSvSYFa/uhSHqvWYwmt3+43+mBPNUeqDxTQ
7F4H+aK4oPZ6dBrex7102PhxKXq7FWrH2+QcHHBRaTiDD9F3cdo7tbARPgdFyNolcx+c3Uf4Jej5
3BYSX+AM/+ZV/Ud4AqE6UmOZgxnMuFZQDJ/43xNA7oOClRAA1uvjHzUhFGHObWZwaDPn4GuvERM5
0r17GW1hjI1YSShyZr3Xb+w3O4BnenGc04WoTrjWkmY2u9tI/jEvYKTXqMkG4tiJgIEGX+y8CAAK
dAT5VnPYcF59g0QEwxhqv31QATe7D+5cxNQYsWKJCwBf18F1emZ7SuCPjaV9jU4Y/4byCjsHNQ8+
Bfnonv83Rjzo+gXx42MfZrBynusl9qX02o9r2vM0BWCIWId+3d3G2Ki0sZ8JrvO3feiWgtwynGM8
W96H9/n9BhXB2kBB5aRrQNfgOvHsgvzUUNk5oGHrYiuIWy4mBoBFjHtnGMp6a78HIDBYD/KbhIv7
rWUGkJzmeMr7PmXwQGyDGunYDM8F+4mdnwQVdsXv0U6Qsx4pKHWErB4xuIUyB4nN/ZMcwMBIZQnN
gxmR5tq0C24OW5/4i2Gh8rf/hB2oIAjOZF14x7UG7wYZQ9xtpXhYKoyg92N+ZKHHzyGFUOmR5nYx
eZCV2DzGN2HS5oH4JAA625nLEYnlFxuxM9Ov3bYbB6bH8LNZb5+gcGiVkgqHLOp9OjYMIsWIIV6+
A3wDIDMGS5o2vJVusfuAEFqjkv66dbicLq4DGB9l2MbAz21BB8GmBsfGD3oakb82qIWTSTw/OPNB
Sor28jfdEy3ipsvbuiEfUGJVdKDtzriKLI3enr0JJBEgxx7Epb87WJGnc+4N6HIki9AxKJDlyTmF
Ady0FLHTWPoaJ2N4JwvQOTE8YAhOolmP+Ag0xC0G2d0CmxzBWMgFgIwJ7QxAYdwfZ8j61mDKDNal
lC4H9HLFcNdhBSgaYhm4OmLR0mxr3IwQaSZNBKkxIyllS/ZeHHtM/lgV2orCzxIAtpBmTpCJnkBI
Fpo8QCd27SJNU3O1hbiw4oilm8O3m4CkfOTCZLGv2baLSSMyEhJzxkjmJuCiHuRCZj2z0QEI8qlh
085bYv/tWyQPysI3VtKwwW6Tw6jkw/qILxwHM/jtXn2lDP3oGihPQbLx0CKG/D9HuCaYLjV9zHPo
NILZ80e57Sz+neg6dMk/VWLTk2/YTdKig3VwDsQoZTvsIFbdh8m0eXuOi0Xthx9BoCMJu6Sa5ZMj
VTgOCt2dBbitdIsKEE0hZ1OtRzDrC4v3GO8WJoQVv/ZzcRTix9NxYfoqJ67AJ5+g2HsxQq7tVUlO
7umu2BqWNla5f/y4xTpcjDEVsFF1GDPCiVeo+TWEb2fzNqrvrRIxMsDNWQ5KMya1sh0GAdCiNbxb
w4ST3id956YSFLn/FEQEgob96eZujTnmxWnRLXgZMjldUySTRzB8EiJBuuXu1SVS1Hr65FACm6+B
az44b7ekul6WPCf19o0T/84pX15dKYbt06IY7xbPCSwVb9gQNHyDpzKLM/BMYFRi7SGlEwHHzjPA
Zl0AVEI3uNvbRiFPIMJ6JwY4eymNPFl4BNJaKZu7rmIZMQyIEK01TVww4pfpDQ1OOpIEelbMSr47
vG5y30MnI32lgoyu/K16kHV69JVwkIO565/1EocAFbh9/rSKCxJ/Ps52dXiaGFaOUXT7Hc9awalb
hgAxLFovPyZfVjp3NIcg/7kp9/cDNztgesZk45WdDXTZ+CbZTz6sDKVqhNMEujYDqcLEEFUHJ3mw
9bf+qeKML3YFFzRYTeaw5MtdZ2VV4ssIWJX8EJ6NuYMEHR0Rs+Y0Up1NZ/9H2t4ttCswvzN2a4Fc
pjaoReBtG/aUcN4qR+BjpL4Rj2KXmXCkK54IfgC/ZpW1nn+sloNVpy/FEmEVpwWXThXXj7R1pchw
p/LQ5UYdPylibYYAsA8R9g2nDM8grCDAbyHcPZn3eepDBDvGX9ixb/o/jvj9o1sb01XaovSeUQi3
0KMZqBcoW4FvSL8VD5suBjqfeXVdg2gGsT0MjhcE6q08vSg3eHLb39P6XwEMI3k9rOA02YL02eaX
s5+F4xnYxHF8mAnDm091jVjCPJgaXGhzxntiTiklBhcAYkCpow4MQij/hjEiTgytz+DEYjFPnV8Z
g+ku6fV2oM3BeV5hqbAoBkL6H8GQFmglaRwtRtLC+9r2MTNf1vCbwvER1RVcM60oKD0SKgmyqTnU
r86+1grKdo3kFmKrbTaD2+rjbluUR0SXTh4mtwU5R6vuf84mhY1Gge3pa4IXdB9hmewH1J6qYg9M
vQGXqmIixz12mpN69zYqtLGfT2vRbmhMWQI+4a4AneRGhvt1mMGX3sm0ifpKmziyPzY+OVVCGZ4f
EEzseL7hn1rsRwKtQhaQAxMeJRJjg5IW/TeoEESxtYHN/fnXhDRMeqBfK0yYyNU6pPni0DFG+eK4
MbfJHWIo0MFfcbRPKuHz7+kai0P6oET/0PnbBoanDOkaXXNqGppMhMtZb/tXIwa9QLwlaJ4xmgYa
AW0cuELAnkd4ezdABIPYJNYXADDsrzw4rYsInlj7LPfgCicqAjznv8vZ/Y4/y8PwdIKmt9eUqz15
j0TijVAVNTBSBSlKOcjaT45tuvjDz/DUbSx3GkxbiKCQ4kKXOaVg8sLksYzTSSmByQyt99KeGcMS
/NsCCstaWPs9ngi3daLubPTGJFB/jknF+0S869O5RY90cUafDk2Thp57/9uwPnQxlCEaarQOWAiL
Ox6DReJiNgK8eYSv4Nh+OprhAbUibOLDl3w4Medw7vBD/4xn09facCvT2rQWwTACJe88oAfgAZEd
vEIHwhxVQdksrnF7n4vndPbRjLFcZ1FprD5ZA1qf6o9mB6NcWIuVqBJ9O1lwWG+GPCA0TVpyj3UB
nyHG2TyC2SBLvoiod/NZDplIFE3OlCvyaYI/ARxue+dRbw2HO3iya/VdcZUSmaoMxAuEA+OSYK1a
CX03bE7Vlbqbb2fMC68us/WY0TxjmFhMXrb3EKf7taCyvsTT/s30cQNmfJEF4GjG6ckJzIdfXT+H
Bg9PRv1wiqgfGZRFWlcDDJrAzKMH/4WZd19v+hk4G3wK+K6TOKayt0xLY1YZ36PmsFb32TSvySC2
6ahSIx+DICafjgeemSAMP42wZbfWAWqGVjDHb2v9XG/JilF3teHOuIA6EHBTzDlracltGxCH32T0
iQHT9+GI049zN4wY8kXo3gd/08+X2+EbOVRhfZh84tvkGx1taNG8m83JLI6Bf7rMnARzi48xnn5C
eSHdknl3ypx3nVqnke6MFux/3iLk3R2swxzzv6x99Lbepf/yX36evnuPDgyG+Nw7dY9eEyikHmwp
woTD7JCvuvdpbdHYMVqPrFDUCFJEh6zMU49RRbs+2Fzg1rjHxvrXgyNuzo5TuW3Ex7EQjGaf2QcM
QRjUu9RsrwVd+8VtNHs5giqoubaR7BQeC56BSHsnqyXkNkKM0DpUJ5NBhWoDXQ2ODZyp8C7WVFtM
qUo8L1FEOllpSr0y65F1Ko7P6vyPV2d6tJe9ZLX6di9hsVez/ze1ecmYX3Osq3hkXAIACXfYPKzP
43L66QwLdHov3rACVrnhcPx0QAomRUpo7jOBkoxzxYK3OXLrlpq9N+DXdA36ssDH5wjqVQFnFZqs
3t8dr7p0y7FEc+/XWAeRGDKCSfPQPxaUm3z4aEKz1KDbMZlR1VolQmjIxoYsPQCSqMoMdFgGGWcK
DgjjButjLuikODSo3H80JtkLwzkYllvhCkNI/LJl03FHuKteDuV7/2zBHqVKj7Cyl9q2U5i81sxi
0lzkZgrXj+6SshQJe41gzAkhwpTOrmYq9ACKVmSNI3XRogXe2DsSGKYd9W91TKn244xCyJaPkCy3
4Z1pDpY2DtTgqWw4IA93S4iZPDJvjwS2Ehvxc/IiYpxyOr8abgWN5Shazs0rwstSqYkJRfAG1aPb
4d6jN60O0o0EIsFk8jGRi0g+4tP6XZ699mjSaCETgPQP5f1DQYcEbwedDLdXl29NVNtilR23K8vv
ujLWzm3+ceg6Z9qYJDf36Zu7bhltFU7bHtVYMtn2dn2crB44GFHr2gB8z/VNIoHcoTbq5k6tUwX5
FeA8Wi5Joye3dhwX+4KJ6e4+3RuqFgdFhrMZZ2l9OPhGF+vZy9h85fmTdFEYKtKBAE8XrzQI5qfu
oTtDbgLNh+9+aa1Q0Zfdx1i9mR0QMeXj+NFEkX7NLE0rnbViWdrFaD6683ks0M8MJlgvGFT6WfsK
5UcSnrcd8wZi/j+xSwQwKMgNFxS5ADj+QXg080ZcQFtSjWDf23rzgcyonvCF53faWKCweTtWbIPF
UbT4Wtn+bcSCL9SwiGMuzXBVX3z1YnlAAirc1t5zYCzOAxU9bAxbVmEg9tXAbnQwwxvdLOwcRyMU
gcjbmfArqz5cz3hDfMeOuSq6YW97Pj9ZtZF6Zmyn6LqhQtpT8N550H1AicvMSqpXuCRVvxKfKm6J
tH51hl/AdhLqBnYmvuzWz91Pt9SF/od1CGxrZmUatBo1F42cj0M/hT8Sh+VOHghoo8DxC+1cxFtx
v6jT4GJ1DmDnMo/Z8GZKwWx5Jkvd02Cgi1XEp1AUb2x6RrIta7TmDAcesnjiSYkVue01OuS2rGoW
DLna/NoKEuSvTTd3BBjwe7S+bBX1BYswA4sLOAlCmfN0gbfN6nBOqPv8FUMwIVtFzqGbW8d4fiG7
lv1AxV+244wM5YVs7WqfoLNwPS3YQvDSCHB+ObM4P4SdtBFlWPb63Su2aYn9vdLmn5Cnkj3PVkeb
+E5JD47wZ3gqoyCSda6uwfN6A8Pi3YPCRcxQHskXwrBM0Jo74H+4tY8MuqUHekWcv6VHNGXKIwLI
6bt3cVKhz0UcMatuHMOnIOnGIxkFFrhDEVYMx8rGUVAWQ0XMrhknyMXmbgLEJiFxaspIAAJVG5f+
t8MM09YQPhc9shK3GebaN82IORAPa3AkLhB7mSJAsR5ZcN4LSNc7EXXYcFi1Quj8YNR1jQgHoy7e
SV/ejgWpBH+jiDY8YQ5FQsgkRMaMVpjzOGa4IxaV0tcr5jK2kMLA008zeayHRSK2SRjL3tvMXjmY
fEE2BijyyaYaAWMYrfT3yE4LlNWnGHjCh2dh0jkL8mCnyv0VbKAsAXiildelCAGPZ0hdZOInZ/gp
HFTLClPP4mlh4OOTFOUm9YasjuCAfph9xcsJk8hCK5MFJEnw6ns3eS437i3SJ+Dnzi7OTtYO//ix
Jg0KKP5fi9eIyjsIwIDqIvRp90LO6lQnWZhRb6uI1dkHCIEBELSTrc9p5dySJ8WyWecosuW2LJsB
WBVc1i8vIowghjiMVWM4WBNSP+A0dkEB82lu4MzIA7gpUyREoOAFnJDPXUgZAMrMteg2+bm7KHdg
NS+vboHSU5GxPDnde2pLVKgC3Ua8/YNpePzjRVKQV0Z45zG5CUwZqzkAQe05qkn6Smg7LE7pPMkO
wXWp9oJKHqAhZXVbmxHB6WAQI6QjpN5bvs+0ViwrGW6HoFsUaOxigQIf4jObgI+klwNOoa/98NVP
ilESBxjciZBUQf0NfwSnoSEb/bK1vlzJ9qFhX2FwDaDDXOmJ09+r4pLYaJHQBHj32HTS1r/sk9OF
TLGafIN4O6+61eBlbePRl/nUAlQh6NvV+V5I5ZehSGu6nvtQsIOssaFjmeSldzclNn0jCkE6kTGH
YjAoeoHquZM1UPNrj0dZy7aYWU3BB9vfic23+yBwgwPwSk5U8CXeFV3D0RlWJzwOshxwMHxFFHCv
f3sMrwi4vHTb1GxlVXjHQKXyHlZWcgI0AkIkD/PMZ+TZZpu1AwsugcIwKPji7qdr9alEBD1AHfNM
xUPmp+qWWB7gbMtbPxbQQI/khVuyMHoJFxItrVXIip/OHh6cnSBeQNi6wvShXWYsshFAo+Dw7Hyg
sdQJCcqRWP+ik8gVBUzHis7WlH00s1lRstBmTbJAx08HSRuxA0cpVRekMJ2O5mnlZkSSc8Ydks0S
hBaZWRKSZKmlghiDX0a47NYCEqyI/E2flq1GcPDki9Hrabwqehzo7fRN4LHghO4gwWdsSUT2J7M1
dDSdBUrT+b1/62nqBCymPIjeiExx89dMpuuYqrUBbaoE4cvbbuw6d+oUGtER35doT9eSrg37m1PR
089YZYY3oJ45tTYvJ0vQkID8Fc9BlYb0HWKju1t8wLjoF2Zcuxs45kJGZEg3N61MGW0T+TV7nZzW
yb179HSfLGzAT+J1qsF97YlppjQUKZYTpN/moI2lQ7urpXDAOOzGoUXn4gT8xAFsTRnwSrLOzPYB
4Gvv6MYsJ5Fjk5dHiQ69a6WSkzOYwn5Dn5oIdPyTg5nwRY2cyOl15UHTG3/g/mi0H+GXMG7R7Ezx
Rby0Fg6mebhUYoogtxz0JZRthHHGQKmvhgFO83//q9WYGkljMG7w++XWMFmz7yHjAQtxN9QFrNKT
xOyfX91hu2qNh+T5VX81jKwrtmLUnPB7DdthAQ0bSOegnyNxw/fRY6LtOkvwZ+H+k4ZDAI7G6J0g
/u5bkKkzBDfdWlxe8Q/WL5jpdwJ23K6uqv3GA+lM63ttFXv8deIO9ENoxq8gpL6a2eTJ2P73C0Wn
DGHnS0gE5iu8PKNX6RXaTE9728PH3uRRiZeV+OHlW6dmeDfgwGILYsdnb/94rI+STVuZCApb0W3y
RCSGn3ap4F0AmdpHGiODVH0t2AIc3caD+uUeGeEVD+rdWYgqm9suekxaz9MsBdQYNcINbfnw5W8h
HWVojakznzkC7G9SgRTY86dNbtVuCq8QX6dlm+h68AtX84M4GFI/7RryPOInOTfQ+YZchlhKMN4A
Ws7sHNAI5Eu0yEfnHhF5ANzOLELGB0MMscwMpN++Bypla86F7ARvP/oAYsKoF8w7NecDGn0AdbgI
gOXvIN5XeMB07X2yVpl2Pu3CIh3k/pdwcWbDMbqLr4Mmn+nT4adPH4/xCtSbApzLK372x5XOYB/+
frzMPc3xVoSgJcZvFha6Fzj/cD/oL55pthTgFwBlIaG6iTNKp7HR2zgC6tBpqBcw0gsuRRxOafVl
vT+tY7P9PSBep2Nv3wfFxf3vTSZxsO8fLv+T8F9YZ/47uXGtyKnpeD1bJaqwAszkLBSbB7z+DG4o
htgehQBtEQp3cDteADjuuUW/h1SZG+nwbedKElcb3V1aPRpgoUEWgyNUXUpXuqfXv0NnH/CWvBdp
7cVU/redHkRxnZIEj5Twn9INXQ+YRZ9IVKmiZyzyUMXuHqGAtA/cRU7mag1gjd9k9tHTpdAq/TUW
6peIBPKOMvAWA7B3+ex9oXQE9flrBauC2iig8cvZzfPDwqWfskF/hHz91a9TFyFAf/ntmnOA7PXF
wePUl0cdohRl1mdqon3v4tewJ8SVrLq+9EtrXDEmRaexbLof++JXllgb7OcnfwtwzHAmgdQnH6QE
C33O7naBYR11BqngG1qx73XrA7vFeZdcMauYqk4/Tjf5QHMHDJF8Prdo2gG4VN1Z+jkxT4wyi6pz
YMAIyXxl7Nee4dznTXfbe7QBh14Y3cPQQ87P5LaaVYM0e/cQPjUQVI3EJrn5wFfQnzPr0aZlSIWJ
fEO27jWPGxem64Qz82ZjMNzosQj2JsO0Z63UK7c84HZqpDjexqKNIQigXZ1s3bqlu4KkYB2Shqn/
jy0w0gsFe2Mhwg3NrBRTS1oIv/vLvJN38nbvdMUu6frUOSZpGtj42GNASqMNWraS+oPj0V/HJT4E
IMPy/G267fswswbxyRJ7kksjKuChw4sYEh5/9Hal/cA3LvkD7KSLVgcvLd57sFAEjDPOHBOOi4+D
ERWgcowt8nCkZzz1j3PGolBNkbMuT9RIFIw0SkvU9GJUvckvj/xc/sBf37AqpEgxsw1MylhAJt4M
oWgKoYirBBprkf1QUponGuEEHLqyVarhr41l8RkYTjNcDv4nqMhnA5y6xQ8AYfZVStkxRc25hQcK
8jtWl1aGCl6ostSIBHYnJUUrQSTa95RefimE9TfA+qurVSF+0VO1kYedGTU0HVx2QcYoL0LB4Dv4
uCyizRigAhpB+2Ldug3I6veeui0flhlSQtwMBElXqSRHmVUcY6lgTTbmBGz64NeagNcZP8wdE5j/
jth67jPi/E5exq9rCeZfSLR3BG3e0gcb8nigUwmXnYtbvwCyPV0IG1g68OZ8CGS6jCGrn4CntiaV
W0SvjgSuEt9CzsCGzdhgUWHESsGAFAz5AQX6Zc8SRm+gkXnYBQ8cCgzdvC8LKAF2C1oj0GuWM8S5
YL3Mo85+Q1C+jnyQ30xRpxT/IO6qY4FWiWvxI8xJKsgVkpPakOvjgKpSdUrV+jU0GJBQJBwHeFfR
+BcCZAZa1ur/UdYQQo82KQcqHYuzX8PCT/MhoIGkLwCWeH4SqWid3Gz0l7Srh1/a03BvIgQYvhHT
9KRQoZH98sqT2olsFY4X0UpriHYwS0TES3rIPB07K/BWVWHhXrlz5++7M8P2iT5oFmCpasu0FKpU
UG/t+6qimNrNSO7GnU8PcQ3lIlru/vsNQ3zmllEbugw0Y6ipfkiUHv29IG2d1tyrQbEF84q6U8Lt
OrWoaOkVc6pxXKf4Nfw/frwplyZE5UxH19TvKr4VgDPqSm48WTCSUGXRYiG9NKNT4wU1G86lR+hL
nU1oYCqtOeHUSLiePUh7Nckyhy0kJfrOI7NFSkARLDr9IW6QJuHYw58Sqmtpta+A2GTQkr3PooKM
nWX0XOe2n+Id8nDZLmtIutDL27DkzJjig5jwjP4wh+APDwoFI0/IQDQVoPUtCnAoU+sicKIjx5ay
pYHWn/Ys6BBgoVnBbTJEreL524i74fIjrLQhXL0ptYE5yfj1Ij/MK9f4dq4Iv19BUm4ESMT9mVvi
Kn8Yzf4bt4iZBVU53+SXGC3d38VXH191hgfSVYYn9p91JTIcdax5YfTnzx795U4R3jPh4DWcUi4z
p/t3kWQogG+gzTC6D3VLwy0j8edSaYwSM0aPvowNzhBmtYfwv8BG4sfhgtkVoC8Yy3gWAeqQPs9Y
ismcNhjtxMnLNH52GVQbaNZ0q+SdKWexpv3GrKmPSl5V+7GfrxGuzSV512J4sGRggunmqY7a9xHU
i7hWo2p/YFLIiLkp3rno/VmNzgVNA5Z8vJVG8MNarhpXWwnQ1LKY8G6TzvvoNJ8sqGxQQmNQZzVV
vSaue1uzMqh7L0zo9NhcnAL/WNQ1wq716TO6zkYbwOVHMTGEXkhLPNr3geeG+RoPhvkXY4ai+SIO
I83Pmd7HCDi8jZkBxUpV8q8Z6/3/9q4MI+KtN6xy78kEtRMcHhhInKempgRUOV+sW6JJcw9eVJ3b
VZsL5C47+8kXCMDehMynx+dSqgUsC8sbDaj4sLRKow9TQuqb1pWJA/J1LC1AN/jJM6+A4RQNBOOM
pAplrngxmW+MZSn5HA+DfbzFQN3kMthbqlW0Qe5c62u/8DLfGKX59THqfgQkHw4yLRLe65CKI+xM
X+7N7aNtxKh8Z4Povx26+lPIBmVK373cRliNDDzKbRwLaBx8HbQzNq3PilsG9eIe01arpzfSM/cs
vuMOB2fawjQBcviM3w5DgmW4KelRhRBYrbsG+Iy9Z16X9cRc3MmoyhpNZCX4BzAr9IYreyfvzebY
NaM3ZTri+Wze963v6tN9TsBXy1RBl5CoRxgkQzdnf4wtQGu2h2hoUcDiNELk1kfee08qXFj/MCpi
VGxCdGAKo/vB9RIUYvSot2qootD+isezWxR7+wqcoirqtRuVEfXVhU7wiU5CoW30JInTz13C996u
9LYRgt/+q7VbIPFj+nQdJmgXfueCqgBm0uBBH6s0QXJHKVhoP7BL4Psf5pHGjV4tvi1UTax+mlxR
Z0GFUdXRCqJO5PChNyQOPlI7CIZ6vO/kAX5FzXYbAZvtEaTjV6IDUWKkmavQUv4FbyM4+5ueHCnY
OsLDrv5jroCtGFsFWOAwgDtEjHwMS7BSiJ1v7gAtWNxMFDa5JjR9DbfMSNIUsTYVbSOqpzRrSVvp
i8MCIWSN4d3O0I5Qzx7bBm7XmAI4d0cXvgCV9MXEdqBARNHwhjN+BQz+v+/4DXnxjM0fGFHeG8pW
59yW9/d1TIds0gBB5+w2krHMcWTfod7RFUbtHQSkBhlVLd1NL9rFO8xWKi4TSThlbeDZM3NLbvYN
cEdLdktLudQpAgic2wIFZtO9X+o8l0wh6NzWex/fxE18wleDeMcIziFuGsnHCRExcbe55MBRdJz1
iYi9e98I1BxXaQ+S4BZ7DLSFoFvmvaC3IqmgPfBu1wLMAoZ5whqE8MuFQz/M0b/1BRIZPUxd/W27
EGZBgX5+9KqSA9y5WKIGa5WI/vsKyp16qdXcgAjgZfF7hy8qXRvSFDA21b6yDrM8gWQT1vkDAy8L
Z7EgkULXovLEvX0A+vrTJ9IoJJtap/Dokv/a4v+9UWo7PYp06SQfq7U8b490yuD98KUdWT1cJSGa
xfBH21I2VP5lRKwBqmOR4lC/QzvnUcTykQYAdI32BlUBhkZkTFBUpwA4++AtKu2DkpEZsqgIchLa
mpOK10qTSfXMnvTpac7FYFFKjGjB3vVPfps+GQe1poatnzYD/Pqqc2BDWkCN6xp9ld2QmyC2MCug
ijAEmGd18ZrYEtFU5i2ZIoTDge+Lz6Tt9SuoTWodlJ8nh/a9Tbl1olx4Un/czdzHdoDSatYaxKrv
WpN9CxQbSgtXgTIbQb/yVvL5yEDCkFmk3kV8xUq0bGL4h2K7wtgl3VYBciVZU3ZohHQe+SrVCNPp
sNGuLWPhIOsVWwHRrNOtWWDBAe0L8d+SdTCAS2HlfDA4rQOUDGI7LEPnyalAnnBGu0Xr2GuuZ2O6
e+OPDRnqDHZcB+Y9+WWX2TjjOtNCRVCAY4CooHeCBh2ek8roflAv8fnH3B3zMBHd0/CY+FAP5oPB
a/VBhRBfa6354NGhVAaCQFW6Swtg4wNKvwJKKXIz7l/Fq4yQ4prQbdCMUbqBAYj6+UIIQM4uNyh1
kqGDv2F/49bkA2PVSSLJDEuELNoWCisEO5JwTPDLoPBbt4jL1Z4kGOyOWOrXev/pSuWunv+xgKOH
DrzZ3RvOJm0CbeEl2m1y/DmFjAQ6w8VlAL7D13AToq/a+cfSeS0pji1R9IuIQAiQeJX3Qgb7QmAK
hDfCf/2spOf2jZ6qagojHZMnt6u2cDL4GHLWIuSXY7Li4rvdg1e5x6bzhPKMozhbPsc7Kj/X4LgM
JydSAjkcNpfEt+GAcfk9SaTFd8p8I8rFuxYnYTEyxdge73yR0XNTXMw070be9bekz/+JcIj4L7aq
/MaGjq+mGLn3/0YaYvtOIEr7p8igeBA2uBag78zhCd6QnLHMzJ5sPfE7vC+2GDEElZP/9YED+6O/
o3mMFWqC9JJe3wZBOwW5f0Cz5neBCImAW42e8SMmzDbDlpFspn1AuXRyrq46Km/peaotpNBocCEX
Ynm8D7q6/Rl0FjjwNhblNcbQ+GgTqejVMLgpNI7TOn63UG8eMbQ+Tj9/d1poFKvgM8TZKCGsSe4k
5UbTaE/w/PQfHOpGDexJtJy8WUjIuGpi2JNryZXbZHI1mulnhfoLrrsrfpi9eWtFKno9mTlaPFpi
EOPCWHJywx4NOEUWaK+JJOlk9De2H0kFwCXys+wWOhwRi0hP/oagDWPDeZxFjmjbeqFlB2APMVmH
3z6CPCNKnUYskuw50SeA7cz9iWAw0aS5PLDGdHmAst6sXrQTD8NoYv+mK3grsYIYRwaf5eXmnD4G
owAvugdHYfs4xrUPdzzp9/BaHawT6cWMSf+MP5BXafJ0U94AMsiPxUvdueeQzic9N4rQwJGKRWsD
9KbQi16sgJ3jqSlmzvSGDkbSW4tK9IVCuP8oaZDIirF3WC+V+GTvx7uwgvZkFRzzWZF+0HpR/JYq
ljMzYcRvVvBm+0gmIenWrBjnyZsgTrg5FbydJtwEZOptsP0ebvuNtTj3B+DIECGd4BZXGcdxh9P7
zTXn6+A6uSd0cIVHiZdCWIWVJ1+dC87RbjeU1U1UgYP5ZDJHSJZgQ0oPYL7ta65qQkZndQNBuom2
ct7iDowb0OF2edNBDTt+myMbhuAHxJtLN8WmKidUp+Zk0eGQEXWmEJz0VE/bGKJI60GJVZtWBggy
HIunaGsvCfEB+5JpgF5j2GcuRf3RMVpufHKgrNFt2GTToMFygHqvc41JtoBL7yrBm7AI9xtgI+gD
mNmjSYSLaXksZynf7ks7WsrNc3oZvo+cM3m7IxedgMIaO5Llg0wdQI2uJ3yHAUQHVwDA/SQY3Kaf
YnBnl5hh0esm/BuX8g9EA2TFbEXSbYZ2TB44+5vqPhyRJNhu049uNo6sPxFCdwmuF0ivis6QtLnt
KOiG+GcPX/4ArjuuneIVF8EuSchshJmR3DFMt08Be9kAKYbnwQ4v6KjR5rr6duL9Mk81+EDjnU93
AgAbz3sKgU8IsRXKpM4UZjFCtzZAJWMEdHADjSVRzE2dQZt3HTz63VBFDkARbmt/HU527IYB7xEy
Av03oe/T6xJulfTDzsUTf5kjTEjVfhRVCOXihkgZsaeI/Y7lXKXhf0+SydumlwWrzEhYi8mBGGqi
BJEP10EJsNzldM6sBke47MkM5GJ9jBF3MHqxK/JS693wHXwzFnWEUAl9T6uX74lccyW3AziHgztW
zmfJQxDrZHwil80JLrws5H8Sgs3PkIywhPc1M9etmd/vmRsXc+Ic6nEf7YmB8IPovR7cGYDyHzaB
NOTNwJmc4W+ShsFc5HPSPZJKRrFl4WqBLDFp2nTj3IK4O44q9E5NT3cCKgWotehDurYHC6LQRUZx
gYEiPHM6YQXuIBRslBScBdS+VB4PD4LxDe5egXIGxo3vBSRPT9mfrYy6UrxEVsL5b9A2srw1pSLb
8GYoLMgLFfBmKOL+/Wi1giJAx709s56UPBBbXHr7z5j7TAcdIK4udIazwLZin1EZB6pjtI1ni+nO
5KMb+vH3Kh6y1uHutMFoT1YXbuDJesBEpa4vRbf9RXNzS97DNr/ZFt0QE18KpeMK6lZZwxfGKKO8
YX5LZxM7FZqLLJYs5Lqab/yX86JNesdQt+VeWK4bschv2mOsh4YaQVBURLtc4kaikZrVVIOMBTH4
bph/Rwzz/VxNEAol+qqLmwT+0iPpa4p6BhPqPvodWcr+rY3ouwCsLoHuNJEutIkzuTr37OwoHQtu
8Q5TFj6me9OjB/SjXv+x0CAQ49KhiJmLEBmh1XKN6OGCUNwH+qi40Xid8UMK7BTBiwgzpT8onfIf
pzChuWcVXQ+kKdsu2x5wN2sC9SSNZYwrwbEA3e0BeFjZtJ6ISWlew7G5wqrsOnX5THb4mVmbCRL1
nffwdSeRyf/yW08DK9znHOr8I+qwAi4Jx8MNmFvWiubzOtr25WN/otny0DXUVlAxp2ZLuDuwqFhn
Gi7qVbbAawTzTEx8jzDBqLR/lsLXaH6iLK68nadws5D1w7Ky2RvhZnvSQ5e7ituutM2fGSgvY91r
wtPtWasQhSaqSIPz/8UKewWgF/22Kd0Es07qRHXw6LMXDX4G7mh3HNWaPubbvOqLarGb3S2rOwW2
HhIW15oq/lkOTWf87EgLMDMU3tSBDHQpIoVhy58hfmR2DC9FXkkhIwxqY7USTYTGcVkcHjSLrs/w
xBBMtnQcOfq5G6/JNI86S2zRhDJM5wJmzZ7pI+lUVDAQXIbCAfvS1GqvCf5OP3SoppBy7Pa8g8mZ
JekB9F7sxRQ6yq8jKsi+6CIpeyB0fOLZHxLUpA4aT5DYC3yHvJVfQyBWNFAjTVyCjouO33CaCW1j
1Lt6TgyYtIM1OfFJmpT/nlw5MGOYQeF8J5Xr7nzyPeUQ3QIrBA15GN9CLa94DbDXrD8SXcVHwKAB
JuUc0wBxtOWzgFMDQr4QzLfoE17nLUgFaEnI3GuZnTN9xmmPToB0MtGeiq8jPqLU/XhK3hVYEk9+
H/qnMDPDDq94c5QVvRQ8ZK/eHvUIrkMCKGFa4NVnq0vq+eIGheaCp1cLYjaEibvBF1g+NfjUtPba
OBiJ4Kt7tnDL0pT/XY/OVPtMpbN5+FuvMO1C/Y5ZsAP/e7G7GqcBJ4LD3gZL3hSw+iaN/mGAN84B
DePLuHWZdjiMNUefp8MEDCpkPpf4s5DTQcN8jarpvW00SfP546F8+YWjsrdmW+fwpl1h7TIhye8b
lnDXgFwFmXDXazMAOsJrOOB/rQXU+hYnvEO2mwIcE53FKeBNPLb/3ZgqVJ8/0CD+Xxe7oMGLcAzs
/H0p/QplMGgESM/NHt1J99Dy2brvcKqcN6YAON6tO0HSdhLSJK/+tv9k9xfRn/uHrlES/LT4G1Rz
qt8Ykpova5rtHTg/znITydiSGNM+SUJRBMBoR+xdLb92ehTff8t78DT6fyUR7ASLzyzd3xEGa6g5
kSbizM8ySkIYLFG/Q3npi8yGJUHY3jsv2eWbfiP7YtnItijeCCJ7jKiVcIqEufoNHlheCxyPEiXn
7DnvIOuvPKm1KXa9M2QZbxZeqSq1OUIoCB4zWJ4wtDGEarLdL9TBc/r9e7t7UNstQ95++C2ssLFL
kKJWEEsgkemBZeg6wWxl75/y+dumHnhYbWIclnjJs3FchkCewTO4s7BRMzbH1J1H/1xSwwFs9eQM
/vAPrI0CrIp1/gl73bY8BHyUBfUyv9OLIAwvuCTqEKznae/yNifIr9127nN1eH6aB0+YUR2wSg6s
xfuNvvgG1H+H+guFAO2JscsOQe8Mm/M9qGwO3ibFz8HG4YpRoQ5m4RNJUnrkWrTCIzUmNgbHCZuP
nMjDOzCp7OVs2FJZXVP1zcZUs20IJ6DXf2JpdaQooC/xCDPhrQt4dnL3qUguRVGJvdiCSYiGZS1S
JCxAQ0ituXR31gc4yvKkvFbJ39NH+uBt4FABSVrYt9UUzz1gOQSQ7OXDG6AjXF6K9SvIFqdel27H
E+oZSevQL76YZoFacoNPczXYcgKaU9DygH1fNpEvexc1dIIFL1DiplQDjlmw6fblFRD1yK4hRhs1
iDc3poMRjnCRVUiqJw4uR0dBtgwXhJ0Wsj8QXeNkvkCXQckdbNJubapO6X2pLFMJXSxaUBZWp6yb
yMrkvPRY4Jw1eCDr/klH+y8EUK0RT2JopRbp8MvWEBWu/XfSjDYTzCN0mucckM3W+MQworizv0A1
VKc70WXGD6R4xJoVCNc2zoPFA+XoxmL12CL+1hAASPMJbLppMFzF1b75NGo86KnAKYywpsfBFziP
3DzdfMKgkBPhxgdd5QZbo4iOT1L71N5QX7dwHFBfWeoE7xJpfSKIfDFQts59UIPtFswaThdSiXdp
6lvq+thBseDxzJ82n/1JxgIHydO8h933ElJNe6m3bRxZo97Rbi3JA+guj+SMHTmk4OvTHG+ehvKx
7+suvtg3HxsSirLa7qabkmMVLLLxc81JWBV6w8vC/y3SCzDhtIfP7suaFZzKL2uVQ9XzaH/GWxK5
ZA3ZE4aL9IJ0h+w0PFCmi4/8wbitCbzwyFCIZehUc8nnuTMMOsTzfd3GAFPrPe0Ujo6w0tvFMdI4
0c4cBhYWsYRc9zl+9ZeErMQ3++SR7TNVpePFs7dKbUBnxdfi5kpjJbtarAU8yyHZR8gFCO3empE0
ySQm8Bg9xjOvXdSOcPNnEVIZ3tNwGz2cpWaT82ZuuUwM3FGHiMMl0YZR/iZRVQTmXbxVJG1mRMKv
t3FPYRtBl251CFFpEa6BUb8dzUdAO0THWbNoRw4HD5p5Xb7RbPJvwLNyxbqarR2TqjVpTxQqo7w9
UfMmbaMENbHdteBe346GGmMpcxopuZK3/e6WOA9MlcylikcyJA99tYkvMM8uRJbopZq0JjzzmWX9
6OZdLljHrhZdi19OmitR6lYLiYq8eX+oykkVlFCUdiltm/ChGk8If+5jMms65KYsfj/aQeq78NOb
RsQKJyWx4sI4mIrTe9IMy7c2VfbWVRJJNskJkLmEWz6qXt68bYw7cUKCoX3zmhMxz9/Gf+xDW3Lz
2ny/je8SMdTLZfMBhXJI+BWjW5KTEgn1Oy1Imalq80ODybuFLwVDMJ0kylsISb33y54io3EjZmL3
hTjjtuGq9wnC+0UCXUm1x5COp+5AuwuxRAbSk03OBybztlP+BNhmEIKIqRgRVmC4G9Bnp3R26SPb
etj4LsiHjq4J8HRCK5MaEjOMyuw5wjamDVdwumRsEwvWNq/5P4ClNh4Z6B4AIKFGgWS+HUDwung0
P1fC5ySDnVc/FOeBoMnXmK5deik6i6OthSoBVMCL9tub+SrcO0zWPRU6jEUgvNvDzRobhKsrQW8z
f0Yekzra4MhHiDQo+T7k2cFlxVtDbONEk0AHVo2+PoRGEHS84z72oS3C4NmNGnUfLjqOFOJdwWNN
EPmYq2DVv3Q28eYAuecbPiuab+uc8wTAo8Dwc6BqIlgggHOSm38fYO8HIBBUlOtt0lyLwT2PBAD+
WlLSEwQCCEvDkIswfVvpJ5ZnE0xXgvsq6w8rFQxMGqCdkqpaE8jWoYt5NQ9wSEyFoE2FD9W2jx4B
jcCsEu22sxgtnOjjb8gJnpXQ32QVq94f+UCLTUZY3MYmkWwBJEuLEt4sRIJ3WPH7V5fLxCj4F5zH
TRLb8A2RQpJcxqjgrjWwY+Ukg3WyDEtJgrpiI05UNvGSe7sai2nhY/DgZ7QXAiVUWbDxp5ZbIUF/
PBzPOmEsEhkl6WdvTz7frM/lxPib4wUwnO+7Pu7SqTyEQdE1twazCE6mVGFYKP7dMH++LaRlsSFU
UpoXOulLzxH9CUuf9BJCAHNGAylSQMd0o+1856B9FqA8JzOMNSUvz6bv8w80P6ri7+wyyyRP8Gjm
X3mxHK4Dt4AT89XM5XUJd3IJbuPibow9KWwcpWmbyOeK5V5BELY5YIcVyXeQkhWD+bazICJj3Vge
TdBph+VOcvJKSdqTjCvklKRNcfd4QfL9gMSvJkGJvLGThX0ex47pYsbpS0x+Ltjqf+wu8eLQTqxZ
0LKVknhfa+PBBqhM6M1b6CLyk2qCANe9lNoYVsMDUgctfesdCZFi4wFPx1M86YkZgODZhJUiKrK0
DcMDocNUH2osMgwDBpL4nctQENhdUujY+81FKlA9wdBo0wT1F9NEWknGbYUMgj9t5vE1SFtzZo/E
GqaMyhdB0p5iLYSlMsVBcHHqL+qcRINkE9bkYtf8/pub3XNSQO8VsoYI0rX59JkNvNZY5ilQOsyT
qQLPpGs+SygmcHfmIP/hh/fcNUuJ8nu5+1+A4YHlhRx2rkopWZInix6/aAwg1vAGK/Ne8DVv7sGS
9IUEBPP8l2TwyLiKfJrAgcXx9ptz4ZIcvZf7wF3B/OpGk3mKfNatse82q+WRDD0LL/HGojVoDy7O
Q5asQpa7LhaKEDkQ6ikhmMM54EfUKTHvjMEjA6iOSbnfAiWw2tEW550vWLKYhg+3JOEM1yLeOgsX
Q4b+myAvN4/944rf2o3qkrjgsVQDatxhh69pg+Vq/gRJITeQNY5YgX4nv9C8k5RANuuZs2F/x3nQ
2i1kQyQU1zyMTnxNbjHGMbfwyxbZMA6Lu9ehFJeZxpbi1eTJoglJ/m7sHw3zgLJitOEQCa/ZZ9fh
QMSGOMBnhnmnGsrFnsFr96FpQM9muvSS+wjoY2ZtWEKpWtjCmZnPkA2SholzZBZ1iNjdQDttmApO
D/wNbduoOWFaN914/alsB5f0XjwrHB+NtGt20Lz/1l3NO3qPvDW/5tcaAtK97I3F7oHQv46IebIn
ih1cqcVn6mH+VLTw5rzh8OkcgNTpmVzRqV7tF5qE7ACdR6JVWuiqcWIeYy9NAAdmElG74nQv+h2R
sswS0U6IMOFjKj0U02i4s6qEOUcUDY0N+DzBvsNK3rQ5X0O2uQrkNDoRKdgB3lMhZV38qzEb7sYM
nCta0a91rJmVZIcydVV2BDItfJXJf5L8TFZN8ffs5Vt6c29vExCwyHLDWiSxm1u7A3+nE2ED5m+9
d9u8rXaTln2ZsNmizyC2/YGR631r6Kwb7vaMkKN7tF+fH0/wtjx7bwp69KAW9+u1s7oUHAwMd1bq
F9bYWwiaRsHVv2AvQNTz05tNZv3jH8l7dSxRiwrHQ3hAokci6oRVDPKY9DwqLh0Wvq5w+KRDIhQz
lUWFxUN29iM23Ga6aGAxY4u9Kztz4IuBLn2utrm4pwQCMEOO5m2h5RLV3fSrO+VNj7N3N0Jp10yX
beuFDyKpTWre8h8QdsEuKW4pb1OpSmsI+Uej3/TxCSIkEmEe5SvqcP4yyOxCUQh2NKPliocCzR/K
YH5OZ1EP93RP9PxjYJYt7G6hceMXsKOX3A5JwUWN6BbbFAZrVqdwzqFrmpd8DngDpZnkK0ipYNdo
EvHSHI2Ofosa/UVmDWTnuWrOG3hu1IDoAUbzOPqg3TMyK7xb45U46K8Aab3VCrlUj2PsenCjAyL9
ztoXDatwr3mHsAchKl944x/rRdeyaaE5wgMBhWpN/HQPMAWVK/1biSn9ASBbccwT0P6Ud8z5hV4B
8pIaAEdOlawJ0IgB5tB/NgDptj7PRIPVY1yg/YGTIHzrttMlN01g2Y6ruuRMZ59Ucd8cZgEikGPZ
UI+xfMHOniefXExO6cAyA5u3bQ90mK2JSN6RLp7MglZp22k595Nd0xgdioHWlkMgXbXlR5LoWssn
TZkIXLIHDPkZN+J38EI9+1jKgehLxU513m/hJJpQP7uaLZG2Uj/fvHsoide0ZMiSovNzsxXN3EQb
0GoiRIx8j51uTuxkuNzdDJpAM4Y9IsIlGudo5M6s/hLhrkuAI6PmHTSXCtoxadrQ+rev2DPw4G56
WRMASAsaHDXiKD7hF5BneUjkjwyLU4DFEzqrSwg93eZ8ZVDP543hN0cfeuf6oQO2N300wyzgTzsQ
HSi3sbd36a21IaP4HcIH0eACXMJnWq2RbgJjgf9hbCVkb9PEBkX4wjg9SjNi80sNyNQStSWmTXQg
zBCre7goki8th3rTg6Kx0vlxE+qTFLrjEOYUACzsG7F1knvSQCqq0H4rCjwR6Q0/HRqmMpfZsOPx
UNyKpEmPoqLI4BJpaTjMCgxRFZPujTTucROCrYGvURci8nhKFzN9Ok2IDCjlxW013MDdwspxTRdC
uCbyDYAPrd0tbq7ijaiJ4RWBBdUfhhviSeS9GzTItYmY855+PV7eKnKmRoffEheIetSZ0OfcEMtj
1kgOHIxs/VlC3wcDSJzxJpAfhHhTAS30+hDzB/Q9BbLYiPfH1vlgHcAkL9BaFJ8R0nch4nBtMygg
VXYRJojoU84WthD9drRdirgP/6EcFzduPb4O4L2zsXwNpEMbDBi3yFY4eCHQgM5CAATQoj2yC2bT
1aPV2rDu00N+Yso0DX1B8+oGFgk0iKE9N9K8xOg4WGy2CEaE7Q/eiLBJKPl0ewLJkd8ZdPYAnILk
5zvWhO6PkpwmR0M0it5EC+7J/JI0IcKIcFqQJsZahGfwePIS/JA3JB6agiWC5NPap7t0MSa9DzGE
ENoR8kWX4Y7FoEqOvljbvfDZEqn4OdqUHOeDbgEW/DQ564MhcZrdGK6WAOJyzHV7NqXHktlIIQ3j
wvijB3BEcei6HGd/dTDbfoxHOsU6BbX81j7OOezmexdwym1bTM98a/KNf6fgwVOAPgY92gFKCGAc
WpOiRQvHbCn8B0MsURhsCw/PNbMYIK7CVq4A5stoBD65hNId/OfbhlCVNVxAV+gZsOwLLpRqPod2
YAL4okgWU4Q1PXsjZJR9CBAArjaLHnelCYC9xiwMWj72wxaWYQ988U1sI8ikOwwYO0CDzLHiMD06
7VAffYGDu8CYIrtBUXAHd8qDB/uNQsMWuM7lgicn4iWUANHpPxtdJXspxui+fpuY6lHsiTqVTlIF
1iRwEopZkiH5D6gV92suN5gWJFDX0TIJi5Tnpi2Gm0A2YP1/+QEfESAP7cwkaI+wm5JAl3A1HELY
M1ZnYNV1K8TPiJ0GSFSaqarvFXf3x61EHYpEjyWCjya4bYutQzq+An9Norm4OtBLcbVA7PM6DHyR
v44iRs9Ewaf7abO5iF0Dmg4exsCjw+n+ofyBoDOzWANB1MQJ14MASSuQoRsgU/UCQGxcCDAGtMDF
rCIQOzwcI0AQRdmBMwS3TNqhwQD9h9xPtr4kSoSqBB9lgGsLS4MNzQQNwvxcSnCrUFxEPHIyDDgl
iDgAdRAb9VyezWWrE/XLnHZuAS4v0pFA7vDv/maWCd/pwd8bg6dhwgUBNA/4eVxwY03D2mTSFqyI
l1iiXYD0PN4dWjZrIMtu0IMFgIWXaW5LJCJYqGh4gWUmKQom6FwHobpmDFkZGE5iaSqJPHByDVAq
1u+aVZPOLb1S/KbBsBleMAJxC8Myk9sFiZoJzoaKOl4W8XXQMR8UC0Khg5PneUNWfbvJ8ramnKCL
u5ZijFU8JC1lzKvzB4b3i5oz/joUcMKC/x3PhI72ddKG4YBJyjdiqo9diVXPCWbEESiidQEhll1A
KjwqPRZjEwpr1xZXGmhpOKqz/7CaN7AtXGEbauHikpNZg/HXjo2imzzArxCe7gy2JWbbSvrxFb7U
ks8y5IkbHsMV+zAARQiewn4lcyoU3i9bg4fsxQPwwyvQbrPP9HVocVxaoji0SfUH49NG0VxDNXBn
OYKrFGv3lwGQthtAFr5KiETP19l/FhoUeMVmB6Dmq7EmbfQfNdpEkKyPGN79syac5VAbKbpB+okW
jKGMOEL9occeXxBgYNjQXAg9FIgNpQ5GDVXAF81FZbOj79hFdlmTiYk2HDDsq9uAGWhlnNfNfTPJ
48NUvDb2O+cUHLITtECHXUckWCK1ulGZ0n4/oA28QSMCHnGaeKbZddodPeOjA36yGbe8+s6oJ8MY
oJk1QLRaOpRKYPOT/SqgQX3jK8k6gErb8cE72Kj7qDGsGf0CmuPDCvIJjf2aHj8x9mWLlUWxkf09
wB7A/6tQsc9OMEhalD37vnhlNi2dRl+grYG0oQbCRqCEPkadbKeb9LUfzpVCXFhEiituMWfWvDsl
MWYjeMmcEW+BgKlU3D/lvdtxwTbc2oe1QOvdxZTPQbm374sb6ctiYxI9lZRLHVzA4GayLzAdL9TD
okCTVfaA7Gw7ua4Qxr1RvxkHCkyCr5wWV4Ryez6fjWWjTJJNeRuKZZrmAnlRkutpg94/bw6QRtwk
H2OoM4TS3oh47cW10yyu1j7i0zjVWpO9TRLBXxejD0QJvCPFPk772I6J3H/br/26vJZylS5JRY8R
W9WeO8dn5kql8LHm4hjec7tjuZLPIT7j/BTvsje1pIQE0Kk3oMu8WAPFV4RYabC3yfxRAqTxZ1AZ
gxf7GpsLS1Q2lOUDzy5mGgc4aOq/LomoW2Ruv0yRCKhwftuJjrhZ7W+okbwWnWD03oii99gk+Mhr
1cl51IZdE8kTXdkdB41oI2YD1E+AzmhS4dLAg+rm+PIuhIctxr5CHub4wkKUMeHx5e8xLbYwdMTh
VwjQHJ+aM7YWHAq4OswTOD7bdDdl7BbeymzgbqOzRUBiBqJiNxQJHls1RWF2Fm4PbqfgWgWUOkqg
B2jOHEoQmOKHLweKORmwN1A9GTsicET3eC7fNp5j1wiYBqNXq7mM6Nr3R5o7ip5Bj64LwwbJNBQy
oSdJXt5otPd1IogguXUEyGC8PoOr1S3Bj+U8qRdK8NuFJ08M+F4elWwWyjYhG/bMm4gyEoYRnpXm
+WZ4xeTAOoyrY9FeDKINwcfR/O6+4RC5dyIqIMEszExW0yf5mNJOYOPLMggCnwURB38fHD9cFCdh
NdBhbDzWChFwhH2ekxkC+KWSniLsQB2h24vD3t3p2pvFDdUARTYaAqrvjnUMO+VZM7ajSnHu7BEP
B9leS2BBEjD6L1YlFp5TZuKxC5eH7YsaHzuOXzuh8Wv15TqiXgDnWfiBH4H5K8hioI9U0SU2rCHR
wNLfrm1rfbTUecAY8FowpDgCiKcLewCc/CFJcXYLq7szhBY+EO0Sv+edfCJroyt+ruKsuhtQr//g
QbGZhiJvQpAId4MOyhIOA5Pd3y6uKVQk9BfdIpfNf6Yte9zOaLlvbfJ1zuYfiIxOd/xsajNDa1nT
6WpN3+bIrfAgohBeZ0ydN1qhkveFqY10NQ01HcK5GTJXYgQFD04u3AlO3rMBNJBEcgaJToWF512A
2cSxSaI93D9pyy2c6Zg0oO2cZM4MpCfAhnlJ9balLG6mDyd/2Ipk/O3A5hOGYqIBLTTGh/6iax6D
6TFht6f0OnCmlmLhweRl8XEPQJR9PtV3VMdwkWkSEfSJKQO+3j77Pa4Iv7wa87x+OwrvGysdRFmH
FfSQ4MIRjRTW9cMOhyStrTCskQPgzXf8Q6pBkabl+QK/EPlxyAnM64ZZzwpp+AI62A77smUBf1id
scpWX17Sdyj6l7iHOgb+C5AEPmPjlJ6+M0Urir+G9LLp2P76T38lyIV0uN53o6SdI05oIn7Zrkmt
D9o4jd0hUiKYIlBsNhXhFM6JV5KI9SnXEUMHFKUbHOM389q+qzxYlDUdWDQ8eIx/ZEGfDo34uJtp
BRGGRb2eTYVzhDCRDq5F+ul9fIXDc4huhM6JCktcfETb+aHzgWO8XdGIOvhtRtA/c4uDvxUhGy/x
CYiFFauJO71AeQCGFXS/5fD6dqSfR5OM32w7aEvEmvG5fONhefBpJ36XnXSH01XTJSVtCY2KpMtD
1ElFT4uNfvp2tnOs3HCkH3ddTtJoTnXmOQloT4cMTiLWuLA3Y/8SohDJy3saFZzd+NQ7v6Pw3n5/
CFPmtQii4hjNVYBssn4ueTOvQFWMD8aDB6KVESahGhvvj0h89cGLEOcHXipBr9gxTjnNkUN0s7Ti
7tyXkr5GLDS2lce1BmgO4nD1MX1Ku/EdiRoQ9NFucqGhMc2mCi4v+6Eed6fkhrZA58hnXat7ZzYl
TnuNIeV5zXQhh8Pndy8bTEEr/+w9sFjiifg/H+++3A7hMZEpRJ4oDVEkPsQXFFde8fJ22lOcKomL
9B+wEr1mZh02CHiwDcLbo+Epdwhb39WTdWjQwZLD+hZadFlqEda8U/SWQRsjj/6GTd45QncDbBuc
6ZaToYcQrqZncXWeFDTBbH7/2SQ2p6yKO8ziEVuPrz2R1Tl10ISp6mh0WG1e6Jvqb6NLXVwZX2Bv
tHrxcV1F+oCXwtigQGAd35afjE/DJUY4lXE5kFxBNeLyEgzg1ZW5Q11cdDN9OpuqRUXrld7zUo9x
l1o/MUN5j9sfk9ROLhzksApfMbJCVUJ/7N4SuHCfvKlIXGVcD0+EEDDfRF0l3gAbR/NFV4btwCAK
MthmFN5PPn3HiEFXqzSlopdGkJgJ1HZ8Nqek2jK7hSGDLRJrMDW/Nx6+qA+jecZCLWgKdT6Jz+1g
/C6BMqcbeiVhPKYDzXNiJmI0ffpjYAdgxSPRmhEjsRUXxI/J0zLRKM+nskrUxk9y6fmbEGxkzwpB
wx5Ul/PElJKJ7UWwdt9J8ZAZcqiEABJJrN8L08I3rqpjNpMm58ygWON4YPwZ0RwXMA5CHvxSSoJw
TtEXgFtzq2Qz06Drymfj4AKMjP+Fp88lOdZrC6GYtdXknULRO3pYEElL0lnzg6Z56tcZ6WCS0X2y
tNGTbp6plMAxASgM298X2AY/Kasb4KnKfcTRGwlbM4CgCE9QwrIZ2vpUF4vXoziicfqvLNYastYx
NTC5NMTuUQoSs16V6D2b0DuG3HAevxl+l0+HJETZvJ9LjfeP11zUKyp/v9auVquCP/kmMHusErnj
NyDqMPGPa9YP+nVI65g9MrIYVS23U5zITVZQab2sBs1yilbWoDHDTStYGWJ0ykzjJ7vl8Obgt+Py
XrvTZtaWX2exE6WiSCNZrtfiNC5oCFXGcylM1FbGl6ceR9LN13uOmyw5kKMlnP4yrqITAlhxTgta
bo/zfaCyRzduth7zWe/OlSNgGwhFxojUoLM/OSCikhzsojMLP6/Lk3eKb9rwZmxcWStj5WSCPdjK
LhwUeWWW8vEbjzgRKupTgWkIC7IkOfsTyHM2vFYs2jYk2FBPg6a7hb3GbsLuKpRX1gx2dKF/dgwx
u2yE0FIPUTcTpfhtKQ6zP7KsWvDW0FhWZ5Ru4mREb9I06Y6ZMNZoJMyDwvNCAKCDP5agAhhgay8x
GbT0KZKAAzbtlLEVctTm12ycPdbUE7QuaFZ4lIQrSV/6p03f5tO0zhZTdgdemklIXA2VE6pXvmea
03+amWMrFtDmZYM8PvsMTCYVQOCu8C/OK75gAwo8yh9ZGoS423ZZe0gj3PLhHweLK7tdN1kjxNaf
HBqqduQN0QrrauwAOBRvnLWoDl6cl6u/oqCr0FsRiJYTqEv7vqAsWBc95JK8Ow67lvoiKFicuoZS
kDGnCCrADy/mE/NQadzKVYvjlADl2CEWWqTQ42E21OiPPdj7jpztbUQUj2CVZRkWDdJ4E7rzzRrz
xNOFLw1Cx2HT14x4SJXIg0MskTh4h0PKmDDGz4nzdYY8GhwtPRtx206ZZWG4//IOdBMin4VjGP8b
xyFeToaHYNCMrXgBB4XGgDGeTm/9J7EqQm1GDmytxFJRvIkyD6dqXkTaGVOeE3fuN++r8nmco0Rd
AgWAh72NJ7izVE9jK1tbZoja9xerni5ecTlN4+mYVpUnvj8mfkksR3BkL4aDjaGU13R4jgmEaqGW
TBfNwSvp8E9XShQczEp4Tz4+Ephdtdz4ampo9A9OGccwuoHjka5/vfyUXl1/OwAJhB9gcEJlcc3P
ON3yHXIpQYT7N9tFk7F3YZsKdDHin6DoCHx/dP2l79qcTW1+l2rQYUxSGoY5TJ4Ul1mHm0DchpkY
tGjhOxBQ7qOkMzigR5GRw13Il3sakrzRkUj7dOofp5egpA9SJ75EQ1qxMS8GV+PVB3CKIE/kl6LO
XsmWK4XR2izoGYd+b3ydQwza9dkRxDBCtRaszzMXSwxgUyaZVrC7lWwPmSbtXe51TRh4OF7Rm1xn
VFDsBnS0uKaEMHP56FpZMWOQa85GkyOFS1wXizeHW88yLO5iDCjG1lEsJsfSTuQEQCqSgBohd4xB
TicZJ0qbdQcOfPhbfM72kJbeKgx7wLhiG8FOGbO3ehy7m7SEjxiNYVZNK81A/Su5U3wrY4hryVkK
d0rIXSn3Np6SK4GdWRyLNV0IShOytWLQ6Of3IOeWyzjipMLbYi6AnI7orPE2sfvLOFHL+HDI+fQr
hw3Y5zlw4bYAq+V6x04n7Jo0InyjdBYs1GClwmWIp0LsPyb4ZiA2HzP4mUTkTAgxXHzkPKAkGZLx
tKSMh46ywEkvWxW4APHvWcbk7jHuri6vFl64NrwSrhXSAjzPewwXUJyhrMp8Kq675ZBaCa5NnzBE
a2n6DePpp2L+SV/RccpSjdo2eG8DhtjL7Q7vPlv0MOOWxc7CsWKZ1hjz4dDHkoLrKN6eG9LheynL
AUOKr+WSUL+G8SK+8baZXXhOUJmwFnJTDz4/F4dB+UiO30jkKlHS/MS0lAAsC4bhyhOV2ADyVKGl
25nnWBtcQ2PmQeyXzLYPFBhT5py4izDidJOLT/VlsYpaIXsUbBEKGW6YLNByqH3YcazKkje2cBlk
UlF+yUrCuFOXTRqpTRv+QIyHneNfByU3m6MGt0OQt5OvOOI6UHEiLBlgyPTj9K4wJeRuyTLF8BIq
PWPmN3S5ElwW/088RJB+SHmS1qxxgGm/w56CfwjkinRrXDM1LPFQ/VoO4wiDUt6BU/qMEiyTfKdM
2YCmX5ZKHqvChIvlSAzLhWRaiEeA8BSm/BFwJvWnXHvYR7VxwFM05sMsFINiENokN70sq+Jq8oSL
Uuhwh8LnaH6yzgGs+Y3kWk0V3gKtH7kzi5gPMnYYbleTGwKYwV2Rm6tYMcsA04anp9sM9cvFNtuO
WYJ2XFh5e9bUgR5m5KbNX7AEHZ8ViDeHEQ0FxgdWQXkecPFgJ0FPF9SWqpWPyrgesjVxZqdz78gt
5lYIl+nF2OY2MTKguTKtGJFjbFJZecU8pYbEleduRDPOjfK89B3Q5I4NbPzXML9Qj0d7QOIZS/F/
LJ1Zk6JIFIV/ERHiiq/syCqiqC9GaSnivqCCv36+Wz3R0z1WiQhJZt7tnHMPZid/MWMLdx2C6hJw
D7MEIySTm68Fz8S3paScUt4+WxnjGoHH43mkPEoBJ/KlyN3a+nZg8XQEE5QOrS13KU8GP4gTrRIA
H5wlT3lKtWl74HRAgwDy4foSx0u92JYR0p0j98X7nqOD2A+49gPgGfATvs5C4zrtFZjcVHdy+ZCg
K4CDbmxdLKCMMRA4nk8a6BELRsYpHvjxfSo9iJkplmisPJ1TnOnpCe/cK0Gtses0gK6YiBfnl7TX
L8VnrC67e8akASiWgeSKs9c0i7HcxFtcB3gt0F8N52MeOSiGy3wT9uHbBBM2tDnZTjTTfMIQHAu8
g7a1ZOUOMTAUCo3NRqc4xJ3L5xjNLOV/NjOIJyh5iasji03lDhyAHrmUJhl4xHgArLFuRGNlLhwg
oiY75k8YKuzZpr/MUiqPNMNyePwA1joBUeuI4fSgjTBdvQyo2zWahyb2TnIUmCceEHAzbs22U8Xy
YpJDIS7r/2t2zv4iipmhaDs9HYZrKZqjvc2NeIGeyAe2ETYMkZlnOr6J4+aARFsjgc9U5nVX/KAY
gvP1wG+V9AIFDnHwSXwYf6omvCC6oNZT6jXWU5qM3C3c/xoBr2YnVg9zivQX55qJIyQhw31HSqS2
NRhj5YzO7ViJPv6iaLH22ExFc6AmzSjpGsmHSC6jEu+fXIsWqoRhuNrkTYiIRHtJcb/IjBXRcXbd
PSFDeloI21GL+sS6hDsaYXoxk+TBmFzAX+DUdTQSHMRUJ1Ob0kVk/gYkdTPeYPCJL4BdDSU58Rjq
6N58SYMEZSMRF8M1RVckpBszUYqkQfZBQ0j2wHcmNYRaSRlRuvz+Pkjl1JsnjG0Yh2yHpIg2fRBg
pK+JgQaTZtwPuYNAOgf2sWJcYK5ckJ8eSZ/YzwiNDOQWJLwi8snpTgPdYkIKnSjiZhaAmWnLRclU
tSYCXthBeQD3sIreYWFP7zTFG1eQV2U8KWKxj4te2o66D9XrnykLZDfYw6+2EPSlmCd8jV8WX3yx
mTj4/HGGHa1NMLfxfEZq72IrOhojFkRiiLI/J1RNoHu0KHZrdImXylcb/uAedwFXnWRi25380pvP
JMEmeQHyyJK8wzz6TMp6fvyR0OEeaaPVSJsdwcixt9OnvNQlaycZBHDg7DV3IuIDmwVQsMRjERgg
jwEqMmNZZdJKV6AnZIKT8ijysQQwV5LYGiI20vwGWaI5vMmsh38Ps9CECAiyk3iauKZrVRiG2haZ
nec4rpDRwta9CU5TUtQsl9aINgMsVXxfYkdwfOfRJRaQWQdswKYr1gfY7BlU/9VZ1+iake0zbqxU
AigBZ8te3xO2l7lV/voucFuAdB0BN94hHSRsmzXbBcv+QyxdE19hsdmLan37REoKo6jP/lYM31Og
ucXx6EBB1vqCbiABnIFvSGOu9BCwb+/NQXSzNmWY1CO6I/BSxulsUMRJaj1sAM1ukqMHSYOCN6CH
8Xn6ZNMEb481kGtNU0j2jCIHkswy/ybBeZx6DqVy3sY2LUMwSzQA1tUlxxm3NUbIPy4/049zLuhJ
0TUauvKQFKSrmx65vx/yiygUzT09oZh09ijB8y0xcFdTjB76vYwIUhkktJANYiX5kkCaA0Xe4CEg
5PUH4xUTheUjn0IoJdmlO4zh9G14WQU2XEFsg1jDSO2b3aBurjm1CQwHyBwK4pJlRfvU/SLrq/8h
rcnTlwzKU8AdGGcBkBSWQ6CwSKCpCMJUWppfjc+0xCOJSVG86TTTKQEvnzJtRP68574ztOOgwLIC
DXLq9MIEIY+3MRbhsax2n9O9zcn7YGebo7nFIi49T89eVnxkhjzI57mqfooZ7r2ZgV0OTySfxIOn
XTRhQofE5ZOOOnhG6Fax9TUjtniiFml4xHa+XCMLRwbXEUUyVhez44bdF3CmsAhunmjb/W/IJKn+
zo5CpbiPBmDa+2YKLFM013EawNM7sCJ4TfkB6/bC3Rjg2FwwXpLpDTN7W7t4ZyUZe5RFvEzzxPwe
CLH3tiTzpb/jthi1vdogKXdRmbv3pYzMESU/Kg/gLGdLhK8IXMDs8MT/MvhsSvP3hEVvvhxODDL1
jxgATf/KCVR0nd52h02Nw3r26bdjV0DuuQr/mpIx4xts3GMSl97D2y/qDHyryxxemX949dofRiqA
d81MpS2JrLm+dw4PdrxKcELsQep58XKdrTzsMJ4swF/8C6Cexn7yBNgakvpAR2p+mSj4PmkfROfN
GoDXl84wLSfEcbyB1Ye4Za4PNmvqz70goqSpAJk5bw1+nhhkaKVyNiaocaeKIkJ4BzgrCMb5yKhs
1+KQrXAB/9wyumCiXqqz5SbNQjEUBBH6ntQFu4li3dgGv1BkcMSmXYgyOiwatO4h3SBvwJE3v8pX
CUwa/QiFHrw1C7iE7gORxSQM3wv5wNubzy5OIrUpUosX8w3QXmXLalFeovIXXZFpFAVtGpeh1kkU
wK6U3lyv5xc6KgoAE7n+o7TqBEbNfMGXg5MBJeIYnreMI1QQSFSSsLw6ghuX6cdaB0fvnMN7WEyv
+Kl/DJ+8XK5wvBkb/TxlV8mwKzOcfvxR4xjSzgX8JLNm0UrA/JoPlNxMSKKP3WCs6Ys3LM0JBdmD
I9VhVA4xuYJzRABB6KUHvzDqH/L9v9cEnh2tZckWj5Gozk5uM7kvvnSqb5mv38J40Wt+6Fw9JTzM
UBoA31l2ockDU7N7zv5udGOQuxteRpWlhIK2rIGjzW/W9mYNw1dhqcvDTpm2kf1iQJjB3uWhF3hW
c3U8nBZel+xrPJw+bQVQTHCe3xqBWgYVlYBkaMFl/ggeXrFaH6PK3z7Ukx78AJnkH2lAYClYSpzC
MPxmrzHZYImL5lK7JPPzMIalfqJhITnj+1iM5nV70PQDEa+McS8dWD2w3lmVNwi+QkJj98jaiz5T
FnUlNBtoHj6vZl82vRZogAZ1WIo95ML2Vh9WTlooIIqRgG37XUgyVBMnNAKoMJVXo7/+YjL2upbT
yNt6R21Ta1tDAbb1ITMX0FOpDrTX3TW19L/OZcAGUSd5xZCrb9DCb0ZviwfmnyFK7inpwhadguvo
g5hAY9asjDMyFpTVGxe5Pbe1/MKfVzJpNCNoRJqKSm8gAJAcUMRkEGPpvdfLcFQdCm/Ua1ALZOes
7EswjM+zE91WRXEMTWE8SsTH8t5vR2A+3gBiu0bp+uoPfhtk/Sq9hxdQ6R1Q3BXVjf0UUMKgZwzI
M8LTfbmXkA6QYTlp1m1WZQuYjMKVcL9AbcaosFxjyNweQ1OHj5EKHgGEC0pcD1wv2lnZCLmjvNAB
HTKYKSd9SI9WSsVIWJyGxov9+mleE/jKwPJmN+oOLw9G62pe/EJnBkrQA9jSmNrDfHoNpdzkEim4
wPP+nGaLyri3Q3QD7PiGlsCic93fVLPqRx4qeh2z704d8Rqabn8zdEp0clSUdwpapP0l2FCukTYN
p9mQYniojrrsBzBBaX53f5inM2xPfvNurJJUINK3QK0HlBAoNNilx5KcwHFHTukatKCZjsFFN8BQ
ULYen2aXHSiHZU0SfgSaG755Z9lHzxwGYi9Ux9XoaV92KybDZEX3H2AtlJY2JzDKstdAa406sEGo
p3eoDEUY+WnfvMDPdFaJAuwY08VfWBqqmSbWKPLYbIlqEiQpYyghfd45O8dwbw8iiCP4j2xLUJf2
unehdAyR3jlOIRBhx2QH7rjYQrPyV175MsH1tyh9EzGODvGTma/pw/yzvRZG9sX5aGpDJcnUy1/b
46iZPtEkD+/ObdIm3h8P/Tbrg2e+7LmIbt3sExMbSsJYuXoDREBfVIBIRS7Lu93xVcXo5V3Ss2CR
SETbH0wfvoH3RXnC+AYdc5ifl3dUUynwurf4NMF+2ScbyktUbIuQfRLg+dvtWTAv00GKS2dU2L0D
RlXIbGvABn18W3Ka8AKhHXXcg6lBaDs6exPCQ2tbjl7T0+QSU2bEPnxxCxx1eXPPnGaYMu5fmGQf
/c4mMjDUZeF8QPHD37CHjVlOtYvRFeKmMtC1Rc0C6OrX7X5yOGLuPtszIyyEPkLNAX7UfdpZq/ll
Ar0IDMBzOlQN5WnUN/dTGwdVf8DWSPYbbdtQx8GtZ9NP64DOqPAS98nxYl3wfDMAAD811XdiufH1
bF4wbGOiQRATZSTVJ+WFI9ymdt80FN0J8ihiEZ8RP1II5UeCQsK/ZlzZ6oSK6TceBCoVAaCOOdRw
ePgHqjTXfwx1cHPuYSxL/a+xm3OaljbCOShnSxe8l3+Xvt9glTTKF4XN3m0cghZsUH24Ue1j2plz
oa+fPUDWvdmd1TzMwhX2TdcANuK9f5+RPOCe28uP4EGgETlKjt2ErliTEQkCZXxs62d6ZKHa4H9T
PIZV0Ct0eLREcoU+hNFi462RJIHhVEzFOu/jFX4HYcf6uHxOP9MrASXXz/H+Y3IA+It51bKLn2yJ
GfyGVlnHNS4NZuTlXMerK1f3CmE0Paf9o8WHn1zY0fhA3nOfgLMsOHT4lm2UfekQAXmG4Bgm3DPC
FpGuO7BmNW9okATZL0KSGr9Ic0syHFKq/l7jbZrDh3nJ7j8wWmc4078DuxcAYaEg7dtzxAAoa0lp
UBRM2HpjdE4odta2MjnvDh6VpduQHfyJnACl/nIGIiGg32MOoIhuf1xLY5QBm03p0cORYgHA2h9i
3IepbtjY3E9DcAWcgnqdSsQPzGGD0Cj5AzAfgs1AZeYfygDcxgh1Fr5MpD9PPFeqyaPGQcClT31Z
nVB6/FHcG+mGYv0Zt6PhLxW0CzDa96IvbaumA0+R9h3p0ESsK52BygAYPlbs2e7j9q2b+U324GWf
AoSlfzyp1eMEWRSBSCrId9HwU+/8iGzT/fd+A4IGtpMWeIiqCBdAwOMro5h0wMQAPP3rt3PHk1w/
12dcUuzVAJmF642SM4a7iNFABzc6FXT5TovoP2G3aKqK3KK33x6mHxJPSe9g9aOCTY/W8kGRA3cI
ulcLLMN6RXsSoOzrE5jUlvGiPJuIvjBirWQmxNT2flGOQflxASyPhkXJxxdBl8O4IVyH309/8ukQ
9p7zzNEbxVf7xcAOKN1Bk08udDcqpH84GpVQ9hAdJZgf72u9Abp6wMqjqvUywLRLbqgbDvG8e6Bv
1E1F8ZqUNYENPuQgZ+YRsnGF5Prv+JjFtr7glK68YdRG984rNOtN/50JxGvhwx5iqGKqe4UYysYf
nkRBedwT2yFb1Gd6othwBRdqsCNfJA/N3q/kPf/BpO9v68kJcZgBodAAUg97GcRsMIdYmMXnp/KA
bugKUTs71zdoWyiJB0Nd2RQuKj7WmdaBRpFezsjjSm6AhmKoOkvmvfZoLPNB1vxDtXaQPXOCfmLF
7E50xfdb/QVJPaIdKs4HUBbkNFlkcHWNkqBhSYEWsBVatQ7YOJI4Y18yPgNANEWEu5jWZE3uS+6c
OG9l3tYw8APos4zFC4V3ZV5RvS1LxL618d0iAdShGvCcDeeyZ5XWy3lDb1w5LNODjb8Oy5uczBYG
LsZEgQr42aoEs8J5Tc9U98jUC9EUgShspHj5rfDlpOQjiW4G/tFS3edWONe3NZEmRok4giildk80
FGMLcbOj34QdMhKf9GJ2YOKuZq/onYAXSytvn+xX7PUij/8IyNdIH01ikZhMhTbqQSymuOc0tMkz
1eCc9uwqaVF84oaI6Q7keWMSzTaiVvZZz454GVn2NQFb0DsXgBsX9P4SHp4tjykCwxNMk9Sx9mSN
yeoLw1+JZBi/OWRx2W6lxFS7L3jRk+Pyuj1NJLkjLOprCCe91ouxBucv56zvdb1mF8VTF3HNFBtJ
vAQLdotMkn2fliMipNHbrSHJ99aXGB/iRk6EpIrb82+T4xgQzqhNl/AOd9ghom+xKrQxnZ6m63io
9+lGQeCspMDefOY0wqG3uBw94gaeASnozvo24UusR/zAmR8RiUHkbXEcXP1y1KFB9vZ6JGIVeuWK
QPsUF2M1f69XCRRa7M3erllmkPZZR3Z3AYuWxPb0HK4+0POJFdasulGxhIn5+8hvpJwICb9oE0yg
yY/fEETRexqfR3eB6Z25iuOyte0zsw/2cdTDHerggymcn9jH6TEThF2PjWtodY8YxYWcGjIScC0j
Apvmowv1t8yK6ZAB/A70z9uSMB0IrXHJP4tO2M7uc0Qid0h+qggKXYPv6DArvH5lXFzsaKWf520P
yuaTvO4J7LcWt+awQuCCph2O/45U5waAxi1hGHcizbwresMGivCVcWI+ZqpmDxEGIXkzqVR2ljPc
2Y9xZh3UOY94AvTwRuOSseoP8CK212XrDnXZGKxfDhOKWRU20LKrylDyMzuB0LlRPDKkaoJKBv/g
GHlD/z0Bc/FzKZ12Ze8BkCcllc/1dYlQrHtHnvZXRBGYm+sbpS41uKZ9o82Gunh710hUG/Bzx3uW
IG4dQ1dMOxSqXh8JBmtanSAUTdajYzznecd5k23njkvv4u6xk2yQzspuwfl56c3mQwbc4u3nRmOz
6tgbdfyAruWUD/D0w76J+a3OzhMFI7MetScl2/OeEhX6uK0YcZWgNKrRYQV0VXJrws8q4Ec+3KNx
gsJrbM9hPylD0RQZWtIHvo/33l00qo3/iW+Lc+mJcsLKPP9lLb+EyqLoT0JD5glZjneO67pGDiAn
kcnw8S76EV8SmyIMgdjE+jnFxxJFD3Q98g5e+AGfV10/QzVvX40XiFJmJuxhPBENf7WaNNsvovT0
QLGeW6Hwr4UQTP+trfxf5CRu9mpGqwHyLQQCGouVaGz7YvJe7DY1gGTgDv0D/dDBy72Nx+JEZhk/
iK2aanF6T7uz3t7BapDfdktXDRS98OmaSCKE7FYkZSER3ijdKmtZj+zGLgbDxSLob4Ojbc36UGN/
QRe3Zxo7oYgOtKz9oiFn0PppGyK9IL0l2qS5kciDCv1BA2ekQjzgyOH88PuB60Citksu+YcOxD/X
2nyibkTiKDskt+yBdtRvr3Cq1fSlhl2k2tE9aus1DbMr61ibSJGczkavsR+g2sF5AaKAs/ShA0fh
l+zcJ3zRK8oVIj68t+/b80jteU14wKTfuOVHdk6rrMdinzWvoKtYz5+H95ldoyN52ZTOrMfoOUMg
gjUBQH7UoRMx7UwG8+5uNaIHwq5MW5TcT2bMzvdXymJ57amISx+9c/oOwLL/dmfX9FS5zYz0/bcT
3DHn0tpi3sddv9GsoyGSRa0+XHpka7Plkvo5bfw6Lj47sjFDXVqgM1g9kM+1yQhgHzsvAxikYl08
4LT4saAi7eU6jHnM63BJU1JqC9dUkDllVAdL4eHPl/RKMfqjY/r2ShpIyOuGK/tioN6mNNvQqDCQ
0NldAB1S7XqjOKgvTdTpfFDm4OuIJzhT17jZMdU66ohL1CeGm3dwjUR9gzra5j47ZZcMvr4aaDse
6Z2HS9R0gevjkTFmipwyEORta7Xr72hseUILPyIKCaSNRxMSc15AF73w4rUua4YMXt5bd9oYfoCM
G0wGNoISSIOKBGMlQimF5UkVmYLuUZRy/HM4vHjlh0wnduXqvv2Hj1LDyiSKZmXyac7J34bOMv41
zMjWChDoYA4HBIx9ZgWcf1Re0GLR02JasYiH0FvzL9sD5UZOgtvCVov/hZe3GKTllEDohvvMvptc
p/eQKJ1gxzppugSzHVLBVVwcjK5mDmAs2ocEP0vag/TgP9stWukQmz35Iz0sSKcfI2VD/TM7ZSF5
Z6oVSqzOS/Tv7vi8Jh6H8vDqzmw1fllXqtIk2cgvo+XBzIVkdXSJTS9IpkIHoktTF5j3Kuy3s/3Z
qF/OCl3up43LOnhQzhxS6tu8NOMLtnH8JlDKDnx2bx2v/uUb7Xn8X+/BmWkghCOJ6AJr4GzVFBjs
Wxs37350i1ty07z2NaLVLSoQnUOwL5xD7a8aQ0F5YIgn7ZY9+1aNtMaYt9GCavTDNa47xuCWXTVj
TxYS0CFPW11wbu0ZqB+/A5+vjTG0nzsm3cUH+jQwtXA48N7DH3DyDd1oK/rWUvhEpZIQYP8wVyfB
lR4eJiVcmtPcjO+GImsHTR0g8avwAwOZssZqWc6eXAFCYEvQpkB8N7RJqIixvkDTV8uKbBMtkATt
CRIc2ORqyVn4qlPA//lVMypmQOwFql7N33NOy0c+oPTvHNKbUJC9dAzeBFrOa74A5Ck9TPi3R+of
ejyeZE8HY8q7lHaLGS95k38fwLuJNIFJAGW/ox1r7ake/32CA/n0Z8QvykZOwYcfsMLZMP/O9fd7
Od0J0X+Hn6gbf8iicyCtdlVifoG6nwK5KMpLf9ciR3F1M07Mf3wn/STkXyI6QJlwuhp5Xc2PO/73
/9seF9UmlSUf6ky4Aj7DcXIpjT5sG8ddTfIC5DESKMSj77vJf2Bg6dXCC8GGt7p+04SneWtZJzeE
OKHXD63Pw3iS9CWei+ubPnwbrWj18+aGW0axVn+rRR2/4bK1DAK/Om6ljcNhn0Jvh+ovcqYww+Dm
dsyKDiQorkJOr8yHdNiQMyZfnF+avgCIdjpelxTEm3pWnbTSFplZ6sIEjn8aH5zvKhE0VUA8kqRO
TnSr/P1O6rhnlnmZD+ne0k7POU1dovpCX2CUQpJ60ctohOrQr7TnDbJh0ADBpbyt0gds8PvpUhW4
+wMEBQ8OLTfhmXXhePYj5bcf9dBlJ6aU3sZPX7OuuZK1BvqXOnVKLliOJxT2+JNc832o0H7iQDHu
nssfDuynwPhdJRv+DrzeYsXBmrUP9+ETmijNwqa9xX19mH4PJmrDEEyTw1RabEg974N2QjclUxa9
cj6VdpIDXWgAwXqD5EXbknveWdzzmg5+oZbe8y8tV+jI0FvITQw9FAqTO+1v6WxJP1wN1pcWDU3F
EyoaeFmTPsjIEPw7l0abT1hh5KOg8vjQqxO5iV9kWo0eWnAmxAN0FtFxJWovSRNHStBtzAeM1oWa
KDZutdcDRv9N2gN77yj8hUSLKx7UL68VNekeRxhCRAMrloT7stq00WQQcJz0hX5Rj5Q2WeIioQl2
ZIvfgz0UpIlxwrWCpIDsEDEHAR8RCpJeKnmn0kKJK1fze3glCpJQ5WB7iK2B97VOMXHSKb6GqFnB
6KHW6JyR+aDUJXbhi2khWA/JeaGzFopKmBJpCa8oVlHKk0jOeLsVvu/5rx53nJ6nSI3l56lirRJ+
CpEEIJtM2RwyVqIlxxBVMusYVnzoCH6JryPQIUTjH6SFCgose1OJ3r44kziFguMhwD0u8QlxeeQ7
pSiOqmnQs9To4WskrDspdRj3jS4Yri1dEh5kV0WUvG9C3dSIoOkmAYWTbG6oeSvcdbxUM06JTRnJ
jAqyeUacoMrPjshdCW1B6oQeTawo8iF1J7Jy8lLqtaWAEQpEeYhRJSdHTMjHQU/I0BFanyYAv6ix
KgSy8gs5s4yTBPDicEI14Gy1GPRUSc8Iy6FXRUW7x0PBFUZESzLIOABUEMmZ+wQ8fIWI1xV8TrIr
lLOJ2mm+Rm6GQcLs4xVk6yyVLyLVjuodAm+45YSTrrjymFgkdrqi4wfSmKCbL5Lq+1+4TfiEChNh
Kcp65pkHxh+qiYrVhqZh88O09o9A06mfvRliiSMeuQbcVeTOGCoerpZUOcmht18R9hFsMParQGFY
Uq4MUgrD4Es+XcqaBU9eI+RUjGQQKTx1hWea0uUilWEvt2RPPaYON/km1gT7haoVR8kQc1Z+LckB
HgB1z3ay3TJnw22t85OgotvJwEoKhwocAD6JZm/8rfiut8sZqHwyIx7yI6f+K9QRJJ3WzaIEBtb/
m1ctgkM68CYJJfdo2/cQHuJiL/775iBy0SSPh99CcHqgUz295QNyxNwEDUL484VJn3Y9gl+pEDx8
xoka+SXvew+/PnA5ffb0XH7b9SoKK0AZpSHIg+Berq0MoaI4X8QdP6AL3Bux25GoHxQMb8tB8qdA
rYtzMY0zKTjLr9DMiljBpBb5zOCpb1a2fLYMJQr3by65w0wFuwCULELpMiX7YHdC6kDIPdkiptn5
AkiXL/s3QlwDV/HlTSLYlX1Wzc5SFs/KftpN3MR8H65mdN+oDmbYkIKsR+DaRYaYmgK32SRfpz85
7B6QDpjym6Qc6itgCXgwEMQ2x2H4dYiPYVOjjuPIBbZeUtQ9zzkchLsnUe7mPO+WJic944Cz3CGG
xfcNp+S/C2wQkmGg3YBiQ4j4rfTDjtdNgtSZw531EXohxX0x+Q4e3kB/LjgHg8DR+zVdKpZcDz8y
Wkdq4DKKwDsceiR0QlIWN0Q2b64KJuHrHHatWF7z5F0u6LX4RsqsSXh4zKCgiTtLrvxOEH7fIEUq
Uh4ytWUku/RN6ISMTD1aQb4F2+PtZyrxuZbht9uFRxOOGuK5VttnCsMfkzTJ/iTJEmV5mL3mfYp+
pNv7ky5H8/eIhDTvn3a10WBjNufgHMBg59Z7VnfyHaPKNOJJUEN/2fvZ0z4GqqNCHxgznOpSHX/H
h12fo7sTHkNX5yMRByw5dMP1w57hkuQsPKdWrC6RQYoPu8Ljsr9Od6IyJw67066JyTtUehPTqbUy
GEYG7TtWhmQebi7XiesE3qwwnx3QS+e5smXQGJiIn+V9HgNv8hhAHBwlP8LTUmYsjBUpCfJ1UZN0
2be/rEHmGYlmxGtL898jfS14nF0SF1JwlF0DuU+WhSBkHu4LjfzkVaNIM7QywSABDHEUY5CmGBzQ
NgOLjKy3YtWw27B5YyuMFNiC62leJsf4/YVH9RMhVEyMWLyErIjw4Ni70MDEKIAiiSm2Udf0CWMl
7K9NQVzOfmnCR6eL6c0Y/YhIM+ox8+aPesJQYJKBTOOLQuzBfFg6N2D3oi77jMjjguZ/u7e1h6RV
DrA/TckfgTET+30UIBPKaESO7PGe1154GEfJXpLhlJdYa5Qy2WNT0ll701sB3Yv3NtBXrAdZKYkH
JdKkFRFHYjNwPo86Bconvz5R6fzm6SHmcACvpGtACostIg4lqSz2xnsBpV5jg6VwC7BL5FgFL5eC
x+aVWEZCRMwdWfws815oI57s69iTw8lPZ5TOxFye7JjLf0xu8efv5ya8mBVSpyQlMXZZF708UPAi
ExnHz/ToCxaQhLy9Vkl1tGj/iSqkeXSXdK6syLqtHKJz4nVQjo21T0I4GF/gaOC7bPYZpz8CoGzN
Q6mbQWwIw+4IsDexzRMpwMYAdQTbqCb5gxglmeW9Ea+lfCsO1XV0Ay0vt8qS5nFdcA7IeZLv1Z3s
S8KJiwCwJ1/NbIMj0nBxczt8zvzl31eFfdB01AbZhwaWAMZEBfTEUPy1p0T/zpKEmeDHxJUBSSSp
+48DsIfas556OkBDCZqltnzAVm+5PqQSZdsntY9awtDqgk00fuBKEoWw+IMWbcz0vDS2IN/AH4Ly
xiSCA5xOaYast3X4VxUScDeIbUkSGe6IzycWOnTCC5kCJDZKuhrpFo3UDFGBM8oEjTzDQJLD26dI
K6BXhsIVLYCKJGihWxQE1wAhBCtHqkKb8Iqg80WHKcA48Wl3s7oIWKAvx5VRVB1OWx7QKvoVgS2w
neyPaZmByvobG2SiAHU5iUWnjW7cs/LSc172G8zV07yj+faN/klNoU3oYEX+dmlWDHeJmGwqRfqS
hJ7kqe4GaMwKAaof9AG30uvzGOJS8ixTO2XBPXA50lvu4SmIkIdsNewNZElZgtiwDYa+j1A+haJ4
gdo4UM78bYgSk4Xe5sCgOZklrTwwGgbIcCuPctHRHv0wyPxo/QQEeCguTRjQUfTTQSTuFYhgEc1D
gshiuCN+9fGk1xGqgUbt/KCbrtmFIbpWPCIosNODhR6MwyaieECtdpg5C6APjZzoqoyGiUb7qQJJ
QHmNTXEmF2tyNfcUMO2pfDPKYlSv/Z8G9EphoJWOmEoH7BHbEW9xSB+0sh2dpN82UkginaJbnArW
ovSg1mHcjjqWXIuNZrpOD3J0BbndSOcGaNdu0EEPnTA+GoBaWQR0snqZqIVZ8uPbWlx+FvVOQ09d
GZfoLzFxHrOzxySxIBdYAeO2kFcIhnNSUQChelxmnHHgKGMk/wKLRnQbi1/cA6vMOPNwbJ1+lPFC
Y9w7I/RTnKgRLfzH7O96IjqRBShLWUzLIltYqGYt/s5KQ/YyewZ8eXsuCnrS6W7BFQULNKpuemAF
IrUfLPSIlxbXgmKJbXEkX3L1eJyiMdMZWfSauswGjoFQi/PjMApQWJC7QsKL/HVQWwtpcITi1MDh
pHJeQEJfQ4bkEOUazda4QL6A+7b4cj6fMxD8dEC46u8tvp/L0g2Utfg9tyEXSU89LuHofczFcHz4
YRTUkVxm5LwtLUY3JXI03YnOiNnI3WjxafYle4Jc/f6HGsuGegzrUYurjwmwgRKF9HTbG6vCHIxL
rzNW4QnH7Zh+bdokyFfu27A6y29a5furd8LLrswOAIirXcGWzwckDYBFlHCe7WftXGl8dIk6A2Of
o5H+NlbuZksAl7A2B9MBVFASH2xLUkuQSEWA0QQlaaq6aQrvBsuLpLXXS9sXHGR8Z/DF2BmsBVGs
icrsQS+7OrnKPrB9Mhbsu3eHUh5y4C6Eo3IsquQUD26sa4mJwIRH25Xn4fh7mechHk+EQdzgXsNv
Du7R4CskUsDsImANqYZt9nXHHj3iF1tEsTyZj4u+RnkU64lFNNvTZnkddVyxaZQ6XCUCcUPZkC37
EWPHpSgcCrOE4jQ8yuUZmh2U2z/CVcmu/QX5C1IbH5aQa91YUmyyAVqE4fuN0qvYGDogs6cTEUsM
EzKKKRfJ3oPoPFtc4HhYkkPgA2rwZ/DhIJlsU7b3u3nbteN8YUwMHa80Z6IqzoF2RaO2iFWOfq6/
/Oy+kpfXm7UyetZdnRPbdwsFUmpEFr2LCragU5SLz75JYK9AbHvb80fQ3qFOiz0sUjAonnBXntRp
Idalm9ZEhPxxGmnv3gchyqalB3DKAPbOoYOTErP2GcwS0pZEF/a9NJYQGqAlJdKFIFioVrRwLC9V
1yd7LRLw5H0psYv8yVH/9XcXWrCCXqe+TIoeaxhVRJXIzHx2bwLWqCK1Lsl5sJWY7gbsz9uGVC+d
dYEh2b9jae+qpV3mq0Exn3I8h6uQBEGMY2C+1LUvVJ9T2EDwy4Z6jFeUxSDiFZsKPoxKBhjGHOgV
H30fAK8uZxGCLshZbhIMN8hhfMx0y6jRc5Xd1GLC646BMiD7A20QAvZ/ERAVjBypc8pVTERnU7rz
cBnv5zKzgdQPdVDa0rc7IzMfA0WP+Q7z4ZlQBSHuCbRHsi+wFPB7/A+FAwX0FUI78yUeE4Pd2fzx
jWzhxomwCZWAVAGusFSYkPKiY8Nl7DrcESx6KJWQHb4cLcrC5H4N2JWUvaQKAnzTD0mK46DCgsLP
AejOTUPDcJBsmc98qKPIHqDy8OWUj0DagRNiwdbXlqUK/aZhxoTfRCMDAX0f/BKown08zAa/NRKV
Bxo6D1B1+5CncL6V2e2NNEuDARQdtitjP1U5s69ktO4E/EfZHtwnD9/ogoERt2gP1AkFiCJ6IzHB
AvDGd/dxkYyZpyAityfVYvz6c3MJwVAowVBfjl1IPZ9xA5sEV3yOFNJk9IM+H1yZqenC/2umUBoA
JvihEOVAS6/TNNmkIKJh7m09GyasOWmDbx5D3RKmMd1EXNwqQ3/ZgXHcHHwEAXwh5p6EMQjDsL2c
weiFZUiOb3Sf9qRsn9/iQ9ypII0lVspYx4LW6rG1ffNylILYkg1LVPIhc0O7hl3GFcRr3ObtG6SD
ZGyuBCHlx63W5IzYVQEZTyVmoW2qw76ZOsn2oRo9/Ne/Wi6JroSqdQJ280XVgHEwZQZ1aJbMNvoi
XUcpybaXZv/oSnvzAzlj/QUkrKB8Jqw7JsY+oQhHwXOwtwRJQ8VTesCX7ou6F+xk+xMJj0Df4Mjd
6SfZwWWIRPDRmk6xd9PKwOzVs5+Dj7KtMRVfQxR+0Sem7IjhOUXf3QDkYOHUu/5Qz29HdzDur0aD
8QMnNN9ImqRw2tl1/ie8hfRq9EUoFwxr8LEHIWBwPmzfrIpK+TC80uTSthAbhjsNSonljo8P/drv
W6KCJpIFwNSR53YqG90MVANN+mU/aLq9Z8NgXnP03L9aPsoJ1Asq+2qZY9Y81rXaidhvPQJhCyDN
OpN8Dr83zFuSSGagJMJNEK3j6q5/DVIUOkICXHIT4nH+I57ujG9dOx+G+YDYFXbPxukhYXrCyD6s
kkCcj1kbwtQusf9G4IZPuzQkU0Q12RsCcRLh6k5UOhTdOhDxkQzWyaMdp+kWCJQnetdJ0o03CWgW
LRhaVPWPRpK8DRIVmwe2iz4vpG0IKZNU4jLP8VATTQZGJ9qSKEq2CaxLbuYhecm+1yUv4h+5Nenj
0IuGKEwQb9+sVvzZcOPtuHczTifgB+rNGLJp/0fSeS0rqm1h+ImsQjDALTkrYr6xdJkTGBGfvr9h
16mze+/u1QaYzDnGP/4AsFX6GzFqncQDPha4EPKqROvC5GTZCTVAAFx0FbLxI5wkrKRHod7pN1Jh
/gbmALAOnsujZV+bjtCi9jbtOdivpguIyB4o8KUePFdwCSYcowI4mpu/XaxyMzz5VjwjYoqPBgmx
1MTkaDdZNzxyB/zAW7bS/wyOqy9KLh+RK6c+pBh9xmH0NPv8DV7Ue2J9Y7UjGDHYglJHcMwzH4FH
7DWhHYj1xkc3b+EnVxwa3ZUWy5gdJwb8DCHNGCASEfKfnisBd4tQ4aliQ0UgJ+LJZo/tF91UECAe
iXeJRisvXTbk0cTghOK87wzPkwaKuYepBjrHEhIgr+9xWc8TkIjo57AAfBrwcWn4GPPgZAnekGkR
bN1bdvHvfYHCmX9REjEYZNn4mq8kJfl0d8Qb8PU6XhLg/b8negcktGu12YBS/vGgId1PuM+Al+VE
pMgbYHkwXyBevb/hHwxQQGrbqyKk7bVW2Okz4YcJdbG+1C5gZVN9ew/KwB0OSviF6b7p9AH6eH6D
AfEYntePOTHNmCRZj2Vo9lv5whc0qv9wJ0TPTmghxE0Y2QxEdSHLp3gm1/5Lw2V2xrlvBgJZQ/Mi
UuRmoQK2fzraYTMiowH4YgXsEgJPkJpQM/ASewf6yB4qQLciQVsIBW+7jHFtmcv+S0Puss21fiyG
ZhQM+n3PwxWw3+IjUKOW5pPWD+ybolCOBR2o94RZsdInHyEVfswfj4zolfuOlZJUSumFMQxNnWPt
nXBEEyCqNlKPfuDQCm3NIRSmnetC2LWprhKQdi7lg7LEYLc6YzEi9ePemsM3WMBJoDKsLdz7aL3w
QVCyxaiVvF9EOUOKbdtjWLbQWimpaVrl5fg3j5oNu5WOtx9KGVXiXIKIm6+QdFNhHfFME+RJZb6B
5hPfI5YX0qQBX0TIgd6mZW5UjGpTwofAtILdSyhloqESttoO9RTZoJTuR8hwxA2UuTgEfOWR+AZV
4aDjhOOwtxAu3QGpHvZpABlQBQgrhTQ4PA4XTU+bXocqvnhI2c4Q6XkGEWsMNK4CdKTjhKYbq2LN
V4OiRAYv1eIByAmyBm4tHY9pOu67nN/TafJErEhzP4Cex+iEB5U5gkqiNpbXXeh9F1p4iPlka4uM
YeHebJXQeGRcWnpm+d8jeGUDDtBhZ6gEfxJEbrDhCTDYteoZEIDXCf76cggxNqJdgRkIm8ZarGU0
IHvjYfT2DcK5OzN5o/tEZOUy7RkyXpJJhrQUb4DB5DS/7IIiYzzOYjtFjOICl7zITTOinuvNy/5r
oLk3UK3F9jg78TCmVdqklJAGR0xItxcqQD6f4IEe75tIHRgUG7YBHlHqBNH7w/Gmju1YslYpwLUY
1wRKWbRLwEcCEMoEb8iT4sghiLyT5QcDBnwEdAuMrDcccP48mfFgfr8CP2GecuSqClEEdPAyuola
/WOv2Pnwivj8bEkgub5d8UacUi/SKNGcRJiRQFtA8M4qZuK4msungE1AvYZZEv7I2xcz0zGVoTMe
M4qmMwguYhqfyzQ1G7fXPEV0tGKYTC8tGEu+PctrWjwK+Csd4eAKRueKa4uMVcXAWqg/XYqRFfAr
zdVitgv5uMJ60fv7HIWunA/AolBmORj++q2ZoMTQTgGZdIpzkE1PxqO0jpg8RgT7cGeg4ArY6RYh
lEFGp18YtjUGNI/0ub6vW46m40tSW73u24QJfUYT2fvJUSm3e2R71BTnQ0Zp6F0uVHHs4SYHq0hr
qOBYbQNh4PA0vVKcc6jbvNOm1bLfkYISUArhVYuHUOxqfr43cxcEkh2rGhSwojIleeYamVdNkyMF
B4e+KIM1qvXeqrs6IuiH3EPVhUH8vAXZvMVnsL/zwpUkRBxroI9HRnBoke63Tzpph1H+bIEBmzjc
zOfQT2XvDG5JwArFiogba08R+OUvYIURurHNHa9/VDnzMlRRDq0xEHbO2ROVr46A7ZLzjvEd4+J9
WK3uEPRwVj6OcPjHwyzLqaBpBjiE7fMIC9L44R/JN7itCB3NWCesqt2Kon9+x/FACZWMX9EQ35xW
dqnEcs2FZR02UClDSfjA42d0vyKxhYtmMrXfvKAOYJXSu25k2r4lxbQkUfzqIZi3tlZo5S3mVaQB
XuzahEPRzwkGTGqkJo0+Zlg/nA3mexfX88KVVbm9WyxbMhdwdol6tAVdt1p2ailhSEVHzuVgrAHs
254+scx89ueKRS0t4mAejF69fGAtCSdIwckR9tIxEIW7DdXtbS8oU5cQh8UUjZ6a1dPjudr38b3A
PAYSM8WZLMhNP6bfoCCSvYhhL1Uauz3Np4ijCt05hLArneeTp38DokyskJLQJi6136KUpnGVsOne
42rbhZyU7jBguo2FmsZpA+MnrbcX8hkMjk3hs8FT+vnR2rp8rKnmwjYiO5h4HDmiBOagKaMdOseq
JPVWjuhVFWgIWKnZ/3nvON/h98pdQ1EPm1D84+TE86hIWai8Dt4WZ6slf7E1x5Lh05O8TXzXkIJo
Yj05k6Bi1II/g0+Y+CyXz2zv1R72rTHsGjj6kPs+bJMupUEA+RxHGc7A6YvXKvzFEv+3serJ3nCD
HXKb4PFTTTr8pYkYd6MJTDDnupkWQCmGjdZIsVWySGnl7nwFIfHTEtBysu7lk0RT5iYJjXyPLdVG
+MgaLqJ1hnUSIJ3FAtlTK+HN3ZmMRl8Qax/dxN2W1mI91tCkrPGFYsyHH3Km0Eyyxm382cdjbvtq
DkBCTcKbJTc0U3ZmkeHu7P20iGfY26fm399iePCg7G8Gff4k3fvgnKmkx2MXQc/y39etnNNjhdtu
MH7OrrBCHa1n5Mk5aE4hiF6Il6NZdwwVjqIBD1bzb8iCb54W1QXmjLj1NBUzOJA7exIlB0jbk0TV
T/heNa+Bhqac1vJqDI8kfB7tmrl3cO1CIM3uWCp+vN0pRYTkRu01EISrw8HEzay0z/fJ/e59mM+0
c/3cvy+Caqk3ezusibMTPOnC33fDFokAt/Bwdj43FvfizT9WMEA1IcOC+DSZEBLR0YWDPrkA8N2d
ByjcFy7uwQdD+5ogxcSmZ1cTfyBY7OzruBzHsGMXHozdsQ5Z1dC91xjVn/tUzT0Jlm9rP4S7t1uW
Uw4gLY8AbG5MtpfWY9u8B13yx87TxpxI1j2Qfe161c2up4Vqnxowv9JatQ4vswn2vrM6kzK7juqo
k6qDqwepCcNYZ33oqZNPoq+Mg3VoeGeobEc0c7B+nvD7T1Eb3KBtb5tBMtW/zlxJFMyKmQcrmP0M
AAUPg0e6Or4Yg/IkqpClVi1zxlvvOeM4Qxsf735kE3eUKFeeVgc7Ec69qcZvV371sNZvnKQwmTff
nP1I181P+mV5mg24S+N60CYUFkYH/dy8ChMcRrEIaBV/U/GEKTpuG0/FcQ/NCbmfwHvLyomq0iGp
2ajYNa9tu1q9DHdPMDS1cuUX1MnkXvUrEy/rXdM6d6xxl9qCxIVjVF9wSlIibVhUcWfeCmsimDD1
XDZMHTUbQXbCz/Y33RF5Os5ThyVtXrA/KL7hADa6Cg4VtiDKE3dulnFhLm4m0z3C3MI5GxkPcwiN
rkQ7F1aLaHvDRJYlEGQaMro8NGbATBl0w5dFqtGSurJlWrf+fZ/czbOvlW6hm8eNSgE0zHa6iXkg
Pxze3mb6hqmQd1bKUOTrQNbkJaNlc/aKb1Sj6/LDNwDPTQu4J5grsFdebFKPrVnXU9z7sl2bHzrU
LWG15yu6bP/6cBc9FW2aA/rOC4WMfwzvvGxjJN0WaxKzzVl2Cr8h8HZP7zXv7hewAftxjyHCJWDl
df0P2pehkTwZfqh/eMa8t8crmH9lq67M3RRXdWNvMHwHog0aYGXQJ3XKOQQPGx0jUwqMj2hNTDIw
vqRZOO7AZNqw5HYtz2kcOj7r2sSl0p9CMG15kR1a5vXMpM4zXTbu+dxlQMzk3FkyrniHHk1PujdD
/BKxYPNThwlNOV70+IoF3wcUiKEMEEfdmzDso4v0zE38d5sS3cKwwhrdrZCRBrhpmxCnRW7MZZ5G
Ai0DTIaVgqpogPXSgBLziWvEhwndfrXRQU8FRMONy6GP3Ai2EPxtfvi8GB5+MrTMd4c+Mp6F/h5H
7VHHtfIo23vZS+zFkyYSe5j9GB+4jcpC90Y0Ov2Sc6XLktCkBrS+rXh6Hr1t3oGilyOMOydbFVKD
QEu4TGJL5Ob+Hot5yzeCGhH6FiVflmHQDnZMT9Q79STpZ7uufggmRw5S9mS7VQARSztrDBeOMAoR
Kc7W6yLCEYjU5cp8FuQd3VAnHqEUFjAZ+r7Rto6jnXtAFvtAkcd5xbnTDjCBhdt4TDrgqbzda1Ix
ktshJ2+sMes1EfvD48ZMSPUP1Dhv7+jUq3ZF2U0Rw1dkTMOT6/Fk8IW3Pyf/mpPECCpzP9+RWrKn
9uaUalASrvFzHo+xJ0fwKOb9HDjKYJvh8/OKxB+QkkshLZ4NGg1uBDJMUd7tt6mkGuge+HHiW7BU
9DW5imR+PLh8D2Is0HFm3UB3RCuX8foZOS8Z7+9hStyNIwJJ1mO8F0j9YF+ZFBG/8MYNt+HfXZ0e
KVQUylWKY5YrTUfhN1zNbM3Ha45blKbl37tpHnCW3QcanrLiuYpTr0XZiN3AeFfjP8X57CpEfDeQ
N9Iw9sRDdj1eOMT4ANT88KmL1R8AWNAfmxOep1gm6zT0ZhCDFGCWDxoD3CTDkjos2Jb9ilfVnW/O
yxjrjER5TNxgvwPnCi45HoMBjXU0mJj8d23qWp+rEZFq8IDfauAVtetVq3JzTbBkDT9OI9z7t2HL
bZBmc3b+xxZ9VBJGrjdiZuiWjIq7nudSZmPDyu9bRW9bRVuuOwlf6DdZVWtA9Efp4AIvQVvPt9Ma
NCuIu63Bt7+Ozt5l8u3fnLVuETM/5ug6/ucG4+TqvYDJDfwvF87Zqn1uTsLypZjKtiQwXC1Mrxp2
Ob/1SpwqamKtzPeIYBEeKWbYFFg8ysTYsUZE74pdJxfdh5HlcUCIyW3GgrXh5lIGZTR+YibLWlgf
rawNDXdz3WAkxWrY7vIz6VdiRfuCusxsRn765rOwfX5Y0JGj40P/rUjw8hfptpgYdraXF+S/KdHs
LR80z9brqKbmGsvnMPodeMHRGLQ342/s5Wi0rwnrdbu1aVPLJF9n2P8H3Kxjgpknd8v2R75M89gh
8oevsFxx/maBtocwJeTSR3hjjrMt/WmVaZyGIELhggiVXEo/9knh7uMYbo6Z6jAt7NlzcVxkChNp
AeVg9LOP4w9Yt04PDEXkaI2clRj8vProxzCb+7UKkPJPY1xx7QiImy7YkkLU4uNRtFJ+CRiEluZp
g33hrImXOrafssKZmVIOE7TgtHFOp47lWaWMF5Qggle9psG5gYiDKj0xIURChTO//LHYIl3Mu+gA
0EzMG2hLM8zsMRStOLzCy6CFfq5Es/mgh5Zhnswx24zX2jSoj8Qg0oxV+wSjBA8QRVRN3qVGwnER
4kfEYCeBaSpIMCpQnwJAkCRJjuyEOk6wiDkMdi7gO+DMHb2TEGykH2cZMb0RousHFAMHvZJGsUgv
Nc3Gy3lPCzysgSdwv0JEQNyA4nGs01OQ3Sm3YY83vVjMH9khEA1gLKRjD/+H8r2yi2Wjtxt0iMDl
W2PCz/TpOz1CKVsqHI5dmac5RzAcutSQnIZzcBrXiHcPKZx/2geMaMVDXQlbvDr6kcdW+2OGJm+N
lWrzNxlVrPb0rZrtn43hCi42UNeKuRwhSvQET9AM8gcwJcZ+77C84obbQs9L+YNrJSkN6CJ4i6Rj
UUv6VPM0enPjD3GVaqHFlXvw8Nwun5ILPX0wg4iR1wMZuyyPax/nptcY5hMfh6FY7dksZIBCmLQB
U9CGSWAqV5nOEJu81JasBdtmKKjDFTRfWxpEu4FDPXUiwNHL4bX5SAnfBLoVQaVuK5TOjNCCnxVE
9qotLu7jQtqBgDRMYAeop0Bb8OKSaAa6xlxsA7k3IIeyN3LIYefrTt33gtEv6FGn4gPYaHO6vX0g
WCk1F3Opu93ZPlEbT8Ulbb7qLBWncogtHtcEGtbOLb1gqcTakK3/GN//MN0f7eNvvjA4+anl0FxS
/EXdoPIXgA5iZNvAMLqd/x4KMX7FQNpW5vAALGaX7fXx7XTXzC35d5h8js5Wyhl0WbE18V3JxtsI
moJJjo7xgGEruO1Xpk6V8rKNBuU31YR9nCt++TFpGZ+JGul+I7TSdngf38fmNxSeFaWTsFtm0K6c
ycfaHUxaTIr0+GhSr8FYqdwb6ThdKzYh/9RIFvzQmjH9glC0mLSpeODhkCaGEyQJT2TBLWhvMqNP
v+tt2/Su24oG15cTnoQap+NwU4oBCw+zoXnt+ex0WLSu2d7Y7+CFSOgPYYlUCzjf6taa+Ql1g4QK
tCbk75D/JCwv5wik1Bpgz0Pgi4a3gUUc0d+Jn/w5BQU5b8d5Yh3srQSb2gDbst20cbOgoZZtietE
aJ59djgr8QWlZzY4G6i2yB845P4lt65zmJSpCWUHLg2lYp8yzxkxObAcSaQbUcQKiLjHsAHRL+eB
ZCUKC8rPOW7JpMnGfJfav4utkoTiLWm0P7U5YxRp/TLxJL2uSZJVGyJWqECZGlHKtr2UuSLoUZw2
wkdA7JUdQqRahpJpWtthKIfhzxLr7JG7lm99dtJsm4cjcYqQM3q7BRQDcOIw3OacLFjzbbdi2KTK
J5QijWF1xKhovYbywC8nM884TThW5FgD/1zjri41mF2vGrNTfrJxgOQLtLlW8kUpnXjnB4kYyTIl
T3bGnG0yoUifOSAGM+71EX8eUkxT/I18CGGc4Hy6klUopV9tvlbrtrn2OUWz/GLf3GWYY/3Afslx
yI3226MPw9VRzQnbCHhLoAeHizfjIolLy8XmaN/Z4Ts7+8docTAb253VhVV46kucaeWiibT/IFHF
wjZzYIkwnd4wn2PYPYshDZFGOMr5Fgeu0cV9ZjkHviZr6leoViwrClYvJ6Us33LsvwgIFMt+3I7F
dZ7Lyw+ytjj6KRn9bX5kF8koBSs2e3Sc3Hm+iCAmW357TLXJhy4TCgzqof1IYFY5HChvIv5IFtFa
MBuDOwP2BxpI4qpUM0AittDmZpX9tSp3n+5UW5kKI8zitXNJ5RljcZIhySMCQkU4O2WLRR/FXsti
7+Fk2oV+lXRwrmb2HF1h7O/s8Trbb8Q9FPD8BZ6NfIpPjo39Gns10xhSxvMDxrDNw7hmq/EbgaCk
cvpTwwgc3ub3wcWf2FndRS7EbuSNx7z1hzNcP/9+RnB37FpXrx+gXHBK3QmIltMUiquYnSlM/VHY
nvufeAV0PRR0WgBI4ZyupByB8XF2G3gZUnTzwozRG3lNJIrXJMNCTGKvj7BwME2l0hBLVqYMAg+K
lrpl4R/hEMudEQ3EAKxp/ydMgS8KOFgzsZdQhESsON7wfFecPj+/jZjfrDn15ejsPbatymRO/A0n
jN/+GJXq+G0KseEbvTaYJYMdIRRi/m4bzH+oz8H9rVMmAhXRsDLP+Jnd4I7NnBDnkpUW4SCCywTA
eqpjOHnCkRSBP5dFXN7kV0E8xV4bgTcXAHP7w1KVj8pJrjjDByM99vf80LEOc4wFmbh2mOX8SGto
Y1H8MzwNLhvQLvF5FIpHN9Ls8+zaf6WazTDhx0ADrc9lEt6Gvn3Ibsy7mczytRhOvGHGSwoJZobk
UOLeccb+FKtpZPQ375UIiQnbPn60ZUOj/cIWg4/BuF7QYgz8GHTggimmc+A0zB5AlROduPcDPbaR
nnFhDU6b+0o9wnlfBAumZynDP4xFXHOD2auYiQz4rz0y4aCJ62TJ2MGY4E0Bp9yi5qP4eA0Ovosx
ggBs3Fu4SKDbNSwxPD/abnG3IBLh1YyfYM3V5PSXKSEmICtgOgTt5dBAZdpfhDiwfbGTpPJYYcxV
hGJQ0bRvgxOy7Tk6dJnHMDw74jlQb2S2srd2LB6T2ypDHIhXpiOebr7Eh7LJsY/PcL0+EPKMmkWY
AYItYY6YwLkBIVm4RBm4gAe8KqbXyKkZ1wmHoBNs9r3gEGJvcEFvxEX4RBuoWtwRpp1c9OEQG2tT
XwL1M9CFOMb1p5ZnfsuqwBQ6ERXXDvtn3J87obilwhXXQ5xN+s+gNyV33mYMzScXdJ+GUuxnhaHC
WoetzlF8jal+mjblmktOkxr+kmY+6NEoEqUe8uxT+nU//A+2U0LJhvU5b0Lt5Uk5z/ufnC7zcq4x
94KXARcfkxttMIbTcrugzYNvFfp4iYm2Rrir7GFih8fVkzNfCFJs6kSeWtgjW9SSyc8wnR6SvWmf
+FYYv1wSVJ2lQA97R39y0mX4LgfY9JGKpw9kS2UL4CMI9QM+Y4aMgEUjM0d3zPZHRIYE2LhJr8ut
HA76cOc6ZjeDVO31d5h746uxCOdoxuUbT1Xy7Gj+kHYR2WmJwT/5tESIyxGL+xRlWGVCV+ZMbLkz
Ul13senMMNjLbU5cjME8qlxIQlaiy+cCZxfF5AXogLPzhFMiZYObWeMIWhAaa+86bLaJodcR3JDI
ZDfoS2hfqNOPuSue9axRxri0NTgVCZtqMTv2mv5tfso+HI5PawUdjO8HB8RlBMsS2zGV1laHjEUF
rsWqY7gmHngDtqnNH35GVIR4HNUwJNRcw4yWRBust5QQEPSy1XLVI2d14cmU4ykbq9zYZx8KwQEz
+19aBjFIG5pQZr5wZ4qK3x7g8f4kf6lpY00CRxNLNwrqxxi32z6P3sG/Dco1Wgz5Aqwf2k6xOJDJ
FlAmVZU2Nrl3tBSHqOv3XLrS2rl8/THEPI5q5Fbes2Uqq4qQ7BGhxiyZ0rsm+/CWtxqWdScVlfrz
7HSiovfotfzClWPy6uWLCYXD3bvP74kyAanSKEYeufXqY1jpUO8JiMXfVAnrrAKrhCrcv1s3ctT3
ZMiDKSnc94NLpbC1eNaZxfgRwbA8GTgwWy3QrV7ARV81/uhySoYwxFbwXAAUezwrPCaAlvIEnEEu
sHMilBdwgjkO7Ho+sF/lKax1a0QVYaVLh1qQRGiKcOpy0/DaYcjEJ4TaCYmcOtSs4tNwMU1nj/jU
V+lMANzTKq5j3VfjkaUBbK5ARvjUvF6eM4B9Jkcyrfxu39peXF+8weoI+MvaHmziD0F3KiqsEw8V
WZYh6ZhZBcIgYI4F/3B7eVjG0N4iRnZAIbq2HPf0iWSMcehLXQDL5zfEIkZNuJkMsnS6yCpskT9G
IxZi7EZhCoWLBm965IAt491S2dIhY0giBJI9UPvtlyjEDKyJ4ZealfE0mlaUNqy+kwkGR94SQ2QY
KoftJfrwkusqa/YFT7RmZh982Nr++oyx/12T28YPUKbQGGumb8RooUkyfLoI1gd7wOYpU3W2ykRw
EO6J3V7D/sQLrZXi42b7xLPxfMtXw8+DbSNq9gWSOa0uK33w3dF7CXbF5lZHvKcgXzuCi4a0Xikl
JWAn8+6Te/ZzrpnF2iLVmbWZU+je6aCoSD/Jx2uPjfHeUWOgaYXVhzYDs1C4JsCakIkxpKfhybbZ
WhDXSgrevSeWqDgI2dmDPPoTkn/KUzX+eGVXeq64ICH76LBiL727pULgZ3LOUj79Keaou1xMtDGC
NXdBajv5r5BacoAiK397hJvGX0QMI5+bnJeePCmjowhIlqptWYZHNnF/Vqw164k+VnZBExBIR0ve
DQ6IB/lErGm3RofenAGyQnazO/B4bKzmtFmXQGjCWCVIFTz5Q8R1aTVbJv1ZmDYJ2mbgdcYjlaG3
XyHj14IDwDJGunKwsAGNk/EjlEL05oPD0qEZFsCXbjUF2nv5a9uIlYFuAfbSZFGDCki75uG7Bgkf
suT13jT8fTA9guXIXSbkExfMATMz0MAQ13o+MRDbjXaGJ0M+JZ0h3XvtCSQVCd+ETRz3wh9dGfMV
lqP8/z0r7T2/52BNMKLEpuQFIWHzpfYcYXvI2Fs0eSA447Z7C2vYh5QbprHgQJ2DlYGzoeDjpL4A
QWFwz1QZ7gO+oOsj9tfYl1lT3HBksviJDfza5nYXhEYQjIL5fkksI6aGEkM1l+QUhAk9MlDcoMQA
0Dlh2cbBPReuuoyEpTAWkdjcnkoI6i268QzauDx4z1kLzgmeCrunGTGrAEe2G7MrKzq6Mnb10Pxj
fhEIktQRKxSQmSTRPcCQqYthD59GJzpG550EI0PAhuJurm5uTMyuFJhfqMPQiibvVWMAJ33USO8I
HWFbIu9romt4eUZEbfmN5D/RT1H4ahTqIHJSqPA/vsaQ40JK08+KcTi4lYgzjFS03lIJa/BcOKF9
6iH8x1cGjqH/Azh3Pw+Obv4KiZygOajDsQ3PhyEXcPHdZEw0UbF7lmx75EIj9kua6QznQxAEfcCk
Iue59Wj9fkePywDid0pQabBwlwtqF7yVaPzxC2Xz9IvSvietyS/mHEuGaL+xMxawSC6ouCgBFxX/
Inq7q31BRvkaUIqDrsFSykdvj76cAHeWoBxEa54cwRPkN2igiKtt9xn30H6j6/TRTtFVMg4yiR6W
HpR4cP7SMeuyBqEXsP5fdNEkJJESIgHG8lK5lTY8aBb2d6T78KIppGJG/Wf/yYZEQv0rkLzoL6cO
HMKgH/SGnsdP9Sd9B20HY5jtN1PWqmbqDGBklk+ZDnMXUCreIVaXQh+iqBfPSrMODtMH1twFexHF
ErQfctCttRAE4an+Qg/kE8q+qYA6UCuNuznPKTUWDs1kwekDHcjN6+KqoVxwb36xjFtYcZoVJq7t
XAMdpmX1x6/wTjPJWVuREOxeu05JOjX51aMreH6b5MTFJXoz025DYLGblQnkZiCMOzrFiuF5CqMD
oAFLvug+xUtG8kgK57I6HdxP033dvBusncEXgAafJetF9ZpQChrDzuDsNWY8Kt2jSYQ65+cJZ4xV
g5E0ZOJj//P2VUxAh2CLhI427075Z8RQzvA2KUhAJ7EVV1PVU+dP94gNK77Vn746KLvOkac4Mtbd
4bfVL/CObgweeybpR45hXpz91FcJj6T3rcLFgwuIXWevm6MwwbL42wkbuPBH50ugkQ/0RYu/24Xd
o0UbeD66d8jFZMIg393gu6QS2aiYFI2vcUXaxWUDy6nmwT+5u7GxjzXJeKlpDR4OMZFkgu68oi0t
E+D7q0i/7MlN1HTYV+6YnbbhxRsEFAAQnhjYDfbUsGJH9IT0AStcu+PPV+pDFYaH7nwU84LuB0OD
tMQsIru9bPpYhbF92z4b4WGHNxlhzehJdOQ1ARSGZl4cwyq0r5B+z0FtOA982Cr3xT7Zay1VaIpX
p1HlBdvC4AL9cliqJn8Xrs+XFoHAFDGNsTvePXi+rQPY9SWD9XHfm03mq53+923tiG/CxQ2Z2pG+
3Hl3hh0Mwu8sc0qIdPexHh6FNFD40WsMIP+ywFN4LGxxF9JTGCfk0KM6+H/gJC08O0Rr1Wt2pELr
xJdjdIBLHi2wc3KOXsGxgLkrhqXsj+SJ18SY63CdmEin15PTavfq1fnU7xKEaTWPKbdbx8HmCjgb
X/9AcjCR2i0Xtd9kE7+JQdBeRCuvlm+8nV1PmcCQ+LBdvG9mLrXyEeM0RiE4Brr5OSwgHJX+K+/4
LWxVn74S48telfYV71ln92JqOyof7CwyiFsMZCZ7T6DanUuvhZ3DHDP4G2YSTefyTA1MOEm+XJ8u
wRMUZ8eT3Hm5oLQ1OlQaGxWbE+fq6C7lNFuaHhU3R/fP/h4m3XGkFf3L2Y2fzvuJulJ1nxT7z2kD
8b+F1Ndpf9jMatC9Bxp8fG7eoC+URkNKs7ZFtaFiEz3hWkzYjikrKjz7W4zt1g8iDhS4nRnT7Lja
u1MlLaeYKAKgFUHpLA6OwbNeOIsqPBTxu+XBLHo0fIOtpvCxq6j6r+m+Y77TW+/gMrLeb/DzsQ4r
vXCULiu6pyt/n1P/0uue/0SsWhQ4IqbdTdmxj3yDhdlB2UT0xMl/kExkeLM7rGNwnO13rE71m42x
+mWRtD/0BH8v99BAWMxJ1MZ3q7LPg4KZ+yO6ftwHFQYG0zzppN3cnO93eAFj8xtwGm9ui3BSK1Tv
3gtnCor4g/1s223KW+hLFTriplV/bWERFJoD5M9E9NIKtD3nEyf6ztp1E5WOpvLfgEN1AKsEfLHI
3y/79Y1PzT98+etQx5ORRAVgEZyUDoSet9z3y7q1IzV5lc6NfMkq7OZ1WNW9xiFedK3yD7ZOE8wV
3uPJq3ES18zi4S+MZSO5BO+2G1+GXKFigff+6kMlScfBQrtzvF0aVg1zQ3VP9u1q0tGrE8WHXVS4
kLFAf8Oc+YVgxnijgbPgy8YCBfsGFWVAgdpZBz6/wFhBRFzZbyS3J/gn8K3wnIDagjx6wXyDe4WS
+emJ2LlNXfxdCswr2C1wP8cCByYjaebM54Q4oy7FK6NoHJpJQBjtel0hEizSXY+xgstH5vPIuhNb
pgV/Wz4Rs2DaKayaPTWCU8HJd6WcPdny878ZyjKVO/CK2vAdQTg4cugumCrL96B2EPyDc4pJlPAA
9bTFQYUDtHxVYUwcHXVSwh68jho4Qx0TbYZ1Cee+YPUMhqhw4Wj02Z5iHKGoZRsBTlH8vAF2gqdU
/zEBQekG/GJznt78hy+mV1qwsG5RI5ZycJ8sGMyspdagA2QL4C/KX53JH/DJKDVP/C7hpPIRfxgx
4QhdXqGV6gx0bs4+VrJ9jPW107UtfXAcnTe7/Lp5YTO7MhrmLj/OYWvVEzqAO/66jKQaXP9GoPyu
8y7fYYUfQJTpULgn9aQx4wf5xt4VgwE8auWRpCHFj70Hz5ZSvo5A5GlAqU8NJiVSiMlcg+sdUhCx
KfmtSPW56yPWd1JmZfjqP0pmWnv/MmMR2FDr+pc+ZjHWN2mOWn5n1YpCpL4rGaHseZlrBp8leoIT
bLfANVLNXAAOqMG6lh7hub2ktaKTm3NUhzf3LBuXNrrzPnXAn+yjW2kWintbh02HAAd7Ma3iMq3j
mgiNUvW+ZyAwxRXpN+s2VKZ7jBM0r3L/fllLrIAfGA53HOMX+2lOWqYYHGC4wqH7gbx0HlPgBgd4
Vm3g1z9AHdwdqDY7OOmASkudDOSIcNv4VXu4tiYvHhL2KVzSYfmbjPpeDBWwxLUnlwAZnaRwoHCT
Gm5nLfne4FS6/wUD7bPRfZ3dMzitNWRY1j099WnAnK/Tgpc2uAWqexm2wxIXSpfRFvUN7LAFRxbu
uh0sGw5CWuvWKNg7vba3G17whcEwgu8Rx7MW47yPdYn/EE85E+G9TByqCe+nMnyb/T/xvUGnsdyA
Yg3pCAj2xrFYbYGdYrpgMy2wWhvpEEQpQQATV0tB83aAv6yjTkDgcZ0Qm+AshqixdvjC6DY6IW3w
gWPgd5HzYeBFwoSLvOl3cURA72BnQ9nLFgR5CdIuPQNtsgrF8eocnSdcJjSaZXiFJyKVOA02vFkU
iAyTWCTsLq4Cvvdr7GXuxyDHfsTpkqaXeVCErhcmhKy0HEK43VgLw+WaCbTIryMmHBFVPv23IEYy
UyoYW5OejeiV+bkASaCdE8FthHnD04BtBzvQoUdvXcZlAhsMwkIGFxJm2IpBVlIz0umseDwcGTLe
+kfdJmDE4l3YYS/5SI1bscVTMHnkPCi9UbVuLl9DoXM6jW0bX5CAG294FrO+E6Lu2lbcyhY995Xm
gXvNYq65j7cAB4SXXROncwnaHusZdeHCPzD8wdBHfLBa6Jq4Da21liz8U3xiRGeiN8HLBx5dI3k7
H3oQrn+qsFSx1XRSnkCuEz4WI38tdHqxRsDvf8YFZ5QdT2bOkvswYizMwWJWU1nWM8RcQFfwBK+m
TA2/mIkc/ZQpGv8dyt1kfzy5OYcp1wFfiRa4fZrKwDhfgtBw6zI7S7hP6LcQ90q0Nig/iNKYf3dm
6WyEWoyNm+18zQAO49ZobHHOyu2Etyc76XZ8BFPtgh20Qd6Hn6jXBBcHIPMMWvHSXa1WQ/YJTF5p
4qfjMZlGO5fFwUzQpifkiGayyylE1K8cDzK+lvnsFvGvEGuEsCOdvQtKxZIQdz4JR+d3hCMvgySR
A3ZBsRZgzNH0F/Joj6XxAjIFjoGqBVKS+RyyAFqsVmnFXswD+dag3/AS1oKXg36xVnmTyuFT4GAD
LM6LM4v7wR0/3c0DVo642k6vDFP4hdkZ4gNIJZJXD13cUtPTRN6ZQ81B2SDxG2MOlS8KfHRngHHz
hMELL8tfHjdgzkxR88gYrPJWwBYLT+gVMHIA8etQQ95IP48p4YlaTwEafIEGRNr6UIRgk7DECVEE
LDna45K3v0fnCntDbU0leecjUXA/bb9JIX71lRpQb2w/+MYOfWJkfzWsIU+rg9Y7vrO6+rv59XMH
GZFopKarDngjI35XGLTSG3KqogJx7hgkdocarRpxFi/3CxXa+7atgocUw7LG9N11KEyp4osJ3Wkb
StlwodBN8uMaoMPboRVYgNe1PJrMG6FjQQ1oCKKUQlGLMFGGJFKaj8igMYMmgB/ghC7i2oxEs+PT
GvJfEoj48vdJe6ZhIXkTo8k+sBxwZ2EXTeuAyor+0eaANYI2a5QKgZLGNmZ02g2ACXv8f4lJZ80C
4B5rOaJk2lSuPIv7zgRJ6GatZDGayiyj5Yn1MbMnlTlmAg7+ZqnQ24M0NSSs/oOVg6umPy4fq+2e
lKMtpFfvnPCd7zRX1EgUQ2AS1GJNhx5CZkUafNxC6gIgT0NIHwx/6JxhqRY2xMXXP5rOazlxbonC
T0SViEK3KEuACCbeUMbGIichCXj68y3mPzU1nhkPJijs3b1SB9UFB79hiXfmW6s3ZUn9i9IEpE5y
N3HGjDpVflE+ZGcgs4o+j4gOkDa2B0bn3GNoOeJBbHS71SVDabz9rAYyDBWZAU7O3vAk6dKi23du
UBRwcySnDiyy/kgRCZXewTB0bJmMvhXJpDgFUpZF1cZWMBWFa3USTJ5wJAwtB3R7OqhNuIP2rORw
8aFAIRn/tw6kMV8zH2Zw5D9tjHUQISwF7ErO3SMCYgjOypIylsiQoSpSidZsFHYsRmPVk3COH2bd
iT+rkyN/+ZyfwiTC9qSzKuBFBdw0/gXrQNrKiSR+19HEVUmjOH9I39YGnxQM8YKhUbHL4myxNoBG
ApF/Zo9pGZmzdNSVzMCNT8wIz4r6r/4ByQHRuW9ZMYIpLzsuWVmFBUvs8MQgKXqe1Q0olZk8Lim/
GEaFo3K7oJDTJQeL5xxmrGLCZrn4idIQwnWgKTqNI4SeUfDwDbYwGL/hVE4s/ZQOFC8t+fhqeeXJ
JIXTJVBlroaw1zoycphIxXNoIq7FFBfePiyFwky5eUEFRayXnD9WGThfTeFmVUMKAOvw0kI4vQTy
AaKZLtmIa2DSLHySI3xo4xqTnzmKY4s41NYwc2NOgA7YcrkkSgF4hF8cXSZR8m50u+jFNOCWA8CP
gAGfvk/9lt+CTNF7oYNiQjHXMkUHeuQVumziYjnQqTRRY9UHwz/mm3J9wImwgFo0YkcG6N6mhdNg
PMZ7xwV3DgvmREj8ZnHdhVqJjwxKengSPeiQfaYoMnh3OzD4HKAEfAhieHC7crpFseggsvwCQzuZ
5JEoDzHHMugctllnmoMnR6c2IYBpiSbzqcLHaOvstRmvE6kZtgsC6mWkT0jKiYBwRbigAUXTy8RP
FHK6lESx2OkMZsc/rFildb3+Emcb/xN4iz/ZIy3eeWiRqgN8m4yRRSbLT2dROsuiK3ySxcS/vPNI
XcUwoJWDhBJiP+ccaoZuY6iTjHZFypNEn6cKhHlYSmVCxpswex2Sf/EhrEJfHOBwy5V5QSXyTnTe
JWd9EATT9v8dnyPJ7YW36lX5X7EBceGUfw+NnYJjQjHusA/XIZxevsgvCVN0rymej8uR6xEtbcXj
bvzMEZ7qu5LCVL3TiCuPMcpkwM8bQ/ZA/vkkQV7v0exUxnxsw4/nBWd+zr2HfkfPriOJwc1RNo2m
v0hHWHRL99GFhuM0a01KA4X/S7dKlL0y9lUciHTT5coxVQbOkxOUkLCH/5L4+Uh595o/ygnHstSJ
YTYdFGMI6HjukrOtMVDcX3oW0RVQuVikEbNIS0KIX0pgXTNIFF6PjFQCDbEiTB3ACAixweCWR1eb
OtoMQeGEAzOapxo0O8HfC7aVxppaVb37w+4juaN2Y9Cd/VLI1wuIcdDv29/HYPL04bFQ9NvcebwE
JRZgMzfL6dz5c37n8TFs1nFy/1eMVMZGhFqKYVAN/w3PXdtyY+NtFA0/X67XHHMVVdOYLn041dnn
dKBCrie7aatXeLp16mPWcJJyOJdarbS8sOOpitNC6NZz8rPRf4YYvpCCQnci6XUAUjhNnOYfEMpz
RrAMh8WthuUKGm1b2sMtgjwuhdKesviV9AzjFUgzOIpbY1VbgQfgFEUmsf8UDsDSTqXlbpE17SYn
XgticAEriL2Jwu5MqfRg9W9SQiESXRooOCv2eFxFrerng+p3w7vDIr9SP6XXIyrOco3g2ESSzrCq
T7nxAHSAEe8zUnlWu/lNYroZxW2/oTgryIG/rJ0ic45lUIPK6Z2SLTO1PE6LiXoBw+rbPgaRcXV2
V6fYQHKj8vltrPP1vgjrj157eSPz3Rim37cpIyRK90QcBRdukwXyp3TPNadJuNjVrXGL1kh0aUA3
k5J1s18n724Et26TQNe84jXqtHs3SnqzSVODc56LGWUPzs0t00serPisQoVH+sx7FTMSCq8WbcjV
s7IYGNrYmJlTuS3QC1129v5nNQAFPFJ80OEPLxBSBKNPNvgSDdM9kx5OREiTaglGDYdhp3bxriie
aHu4FQ6b6tcb1dShE1prdFOEHIB6k6IETklG+7OTgfotniMCds1RfdRwzIkiN+iD9AdSqgqx0Mx3
Jbui9Vu/Ul+YmvRqF/YDZ/p2yrSa67SP3etGzFrGB4a9afr5vK75isNjx785u27XCGtfja9Bhb6f
VwAEq0ys75SY4CfdF94w+rdFiTgyHewG+/53HmbEjABrAO5KwmQtME6kyaOXJShXEdzaAMknfNxe
Tq9bjo9AupU/JqNi06Lxq/590/0G5l/NuxHwpYi6S/f593KqLmFzR/AHsC0HzxLi1ghnGFQJqdTw
TegA/O0GAqUNrl0d5BBE6fgPLOhqP3oPhm2O6aDhu5/L1xfe1kMHk4e9wEJ2GaR23eWud78BE9MC
9O9tGz91f9ctB7vS9n8e0Y8x4NN3LlZnYAxM6rwf+kn78eLd8RRvkBYY5/f0GNS8Jya97c42PDKB
Gl7j0nEvHg5DRo76GZ0ay1dQ9TNHWEv3p8ZcRts3Eg6s+zPyIVmMK759aje+nmeM5u1xoNPJ6OY0
ktLruoicjISX97frhnN3az/QD3ZzdNgcJlwF1b0dEhVHtRUS5ABqQ/wTXurNYNDNnFOILnvKjFrG
EnRJhumY0bEPmDQoHd4q1wL9cu3X5PnKn+aykRy6Zq/VyeeEIEa1Tv/7SQ9eeoIvOgDBXAdHMpCP
8apr0CukMHUjidKKdXiZIAYiL4SQ2QORk/zfPU57vL26cBLYrHtnUAKL/AwO/oCYPv/HP+IN3pGu
MvMZuCcQ9htRCsjBzzuyek+7zrIyv+w6V8Cpx1/T16TQ5tD4qfSaPvpVwhVhjqo+VxBEhWf61lDg
V3t+CfMdV4vUzk+ECN/971onQk614XfV1tW1wHl4nxpe8f2mv1fSHMMk/er0Fj44TCEXpICD46gP
PUs5vOj4uLTR23U7iwUqZaCmKq+NP1EOxy/bfTMstU215LeCif0Y1YFxrnTcCMYZjOrfXT7fojol
75A4yMPg9tWa15ueW/OU6ch+BNDg9KN+H6cD0AenyF9wITFV9wC4JUwa7RNc88s7dmbviFRnArzf
s23yYB35kTSSuCRFfQ5mBLfw6ZgEu2fsJknNBHpIoqe7mPDQnyZ3LxN1PpnxlOaTNMJ3st4m7bCh
yWkHX6JLBdcjB0MFcIrMoEmchvLuG+F+nS0Gow15OpuNz4sdqOxJcHU2JH7H4s0ZTZZgiU0RB7gV
5Ip2qKlMV4P4HyZLc/tD8o4Ujs9sPTLgGW0OxdXb8+ZmyjJqO5tHcJ35j7hRZxFz2w5Z3C0nKzsm
jdTe3v4RzEQOdjUltGsPMke+0ohVz+yfeljLCTshrIY/B/Ax3o595ezk9c7O/6xXmWcks3yuBO4u
/dHMXSXQCW7Lq/jPbwKjoK9dZPRnMLvdgFnOd66pdrKH5+ZmWYD66AI7T7cj1FHAVnwTNToBp7gc
/NlPl4xPVPaq1IYOoj0qDOBMVkgb8Cf1cDKgScFYj6lTl5NrOMjuU+cEKt8IzrwLsi47fdYqarHY
Gf5FY5apfDAJCgRc7mxAcArOU6Xz2ELcuizLo27X9NtcOCmMBnpRH31VFt4A0toUNm4kaRbYjGxr
2BxIya2zdtIJ2JOS8ZZcZALG2h17wVRlks36qN3tWmeMIAgQGVB2dAED33aKkYmWKmqtr0u7QG1z
gwyU8Q2jA8vg4Egj1ZodUS0Y4Ovs4YF9C+mwGBopsoFOg5nOF+c6Kr9A3sYIkvBG/kUstiRZEEU3
Jl0MHcETglBojkJeCx9l0xWh3bDSDexF7ukWASlHhrZhYvOkxrsaBrjOgDsiLH9oe2nyEYmj2kFU
B9axd5E0De+YHhAqwqpIBw+B6drmQgSBJxWGsV7ZnC3Vugoz4D7HaIi6aUb9p2iN1PulWJJ4x0Ip
JvWXGhk92APAw2wsxUHFu3u0HC6ynk6c0hE9PSRFBCXnriYqUYpg1JqAFO2RxigxBB8hIqntB98d
QxhN6MsBCfGlD6nP+AhM66CYD4b0vADCeHPzuDIQQ3RneCwtW9CiEuIAYEtMAjRbMBgOfiMzBHi6
I7plwjfeLf5CB0IHjEYJBgMjAL3/XwNqQ6duyiCVYfGTUY2v1wmtDDK5OT+thhnWxuYIcxN/BCc0
Kt3eqX8IVN7TZ6h/VHbFPrw7RF10fgkUZHelTDwTySFp7NvDBIiUlF4VBSMWrqeDxUzOpmu3hdGU
ljehWfrM4gD/0EQreem2czJ/Ou8uGMcnfyRzjejNpyHQdLEsGDj8xpC3rnpFaGimhLsk7+7pxW3Q
zx2d+XZw6uy/lNSB/C9scGJh6xEN/x6ZbFJHciRn29PTdO8cc1bg/AVjrDG4rHdE6P2qJ3N66I2k
2+ec8eFpbJEmUOfTsKwFsZLZxSci/JV1jj62Mc1GZHb1Gd4RbdqDLzXnhAtJRsSKuCHXiLb98m+M
14ojXSNuknov4dzM5+noGi6Pg8afzIQvpp7IRka/3Oy0lqjO+BewZKvH2CLJaAFb3snda6itZQjR
nYKZiTi5YXNh1UaNUa0PB+cUYA4wWEF9MDzNWv0GI16qlU6rn5PtYDmtEQpjksT7NDPMr8GagebP
cvCO9HFkAOoefUg8nFV8O+VxLoXUV+o0oQAvs48ID4Pvuvr0LaeBBqLsgLQhxdHQ85wBtFZoPRxz
sRoxS2bTGvF6RJfyE0H9GR03FyDJfnOB3BOIcERSQZ2YFzrxCpp9CiOG5812uv+Pn8HI/FsU6fCj
GcXFbQ2kWCQQIvWuvr6pOygq493YgNffRjW08jBn/bMLcH/y9A8RcYZT8ReUpkEnYt1cnEJMbD6m
NAZBj3YnOyM4cN6cYo5kDo1jOGQaRLfB5DunRGWVPBBForwnQ7EQxUYZOxDELW8/2gY1FiMWwQQQ
KbZhB6++cx6OA3E47VmWNG1r852f2ErYNWALLD/9JXCBiFpYMFF+0CT/ek+qXAIYPC7ENwsipBaj
IEdvFJJQH9ASWKFosGQo2uGYz2bITgcmEManTT/TdG5R6yav0cUFVMLK++m+1fMJZKjE3N9BGb2A
CAtPBhSzc5uiu/NJUv3nhqHj1DRjtfZa2QDUQDvQLqX9dg+s5/ljsesNX346fXin+D34q8JSm18m
LiE0r1X8AtgLsYR9DF+xZmzdf/IIGR/3jMCpa9gc422Paynr9b4TOL9Nrk+ZIy/BDXRBQ6BBB0jk
dbD5AnlrGJGuO/yMLhcoV2OMD63ABDj+Q21/d+QVEp9eBlnM/xEB5dHe/pqhhJaAfONLgozOYe+D
fGIIMptnVHCWkI2wyrK7iXUXHw0OenQxvvl/vArXqou4c0jiLoSI4DFtpn+0FnQw/IuQKZa6Fy13
abMgAHp89ZBigk4R8H8hI5WBNuhbxsjn7WL8BrWAMZ4SVoPwHL8L0TtI75NWtBud+iAbKCy/CE5E
bR8SVIoHRVMIdi6LT+mfvTtIMs8sqBepu5CvC670I36dBBwF9fy3kkSESoISoJ1c4kZsJru+fL0C
a5gADAKH9RNRKODii3/c/jKoSD9GEGQ3huYHOXrhK+a8cqYkimb+GqKU73rCQ6LW8IhJlSulx/W1
2nD5AEywK3U5fTE6rr/cfYBBsJpl7o2p1fFq0oRvD3KGpSekQvX2YRnB94CuypR25nhcOinyidTF
uUqKY1t2rZnhHrkfcR/v+bj5sOC+4+aQUaeFd8OvrvNe60IeZTEAZCPx6Q6kbhMFlIIG7Eb73K//
HFAwpb0bsqd9cHv30mz0vIWG4adM6nt8M5eqdY6sVdCuBa2tB+1VXUhxdA73/nbSgiBhmp/LdUAV
xxuc77wTxMreNReVC/Ij9704IA/HFp4yBzs8P5K2e8u9m4mgHCtvStok8/JQhhkOwrp0RIpzi52P
+cqhVnMLhHD+okseW5l7ZuzEwctQS1tUwfFhjUjrDmF5dVuT1T4yEOFQNYM8l/yJpA/HNJ7tI5qz
hld7dW7fuUVYYE7gHVAPMaIP95Z55ZSIilanvQ+PDZIRCPBaDS8c7rTPgL7VsPZ9+i5+jlbn/FMn
nM/eV35qr97h7/nws/3sybsF30TOylJ9Im+jDlWDAK7VXJYXrOnMRCEgCJ53fGy7j4NbrrADM0wL
jXoVVzwyA5k/WU7TRY0FVLCE2z3Cuk6/EWlBX9+6ZcPdk22U4XOgBbcogUo73RKhfCRxFDlB78AQ
nE4+uPuXil1lq1/s2fpvLHpV+3ZCI0mCPh9Uxch+SG3JkPV3+HTupGVHTXy5DEG/O5XkwWgHxsc6
zAd8koYL8FnvvMeX74Zfi3LwU3zdlr8dfDLK6/P3uMndbSLpBPskke27wWSs7rH7cf3JnpqN2arC
gsWIdg5LfBNHI09x7G6ZzI7mzkZv2SSR8F2xS9zgg4I74+5WK+GTtZYwKVA9ssmQ4Ow3DbbV4T6l
OgRofZHnAVGH+LN2Dt4MaLs4EBkZxOJFq57F+/f59rPVNZZ7qp/le5GSWoV8ZmtzEht9eC2bB6xg
uvvIBFqDFXcweRZo/FzSVHxQPw6tf5DXo83+pzxjSYbuk1vNNei3lmVyGpzQGaCrQKh47eyhPKJX
vIdD8asbKYp+z/NyH5zK7t3D8N5CfnOgvq0n22vvBkxwJwztjpan3W81e9QCN+4Xgtv2EAi1ZeYu
7y+Pt25i96506mBUl8hEKttwtiSVVuLUcFAW1llHm4lVjR872BpgL9ACot6K3gpkAVkJ8wzAcyqs
arSvQ+a40gUCzFlMrM7795CCD7cjcSI/1vhtJW/gufvWbaZ+Ee7nZ8/aJybr1s1h4ArjH8ze8QeX
kzm/fG8Zj91vMVGSM0M4JGt3BV9I+e41D17DxDh/z4MWej7WW6bdohGoPpzf+u/lse2ssj7XFOPm
cWJc7CuhPknRb2/dgpKSuD6DzbU1PIlv+Wx9DInFmsS92nRvyDu+crfaCra7Po/gV1L2jYOmm0VZ
vF/WkL1iP0cYcAuRJnfODedWnbyZ6gpnWLpWgRh75f4duGoOPfK3SoalF97pNv6tFl+VHTJSm7Kw
Ejx+MvdpdR5MxTOI42h1tocJbivGlz/cJ3LqgKSKquXlh/iAxG99Ai/hJh8/wIzJ/a3YN1IBH5Cv
/o51f2NMHmODEAul8iXN7vOLScVkfnvnMYm9F3IuSLqgFs77724TUSbbYEY+aM0+D06jcnr+kmVr
Xe0ka8H0V87ZE1T/RmugPRNvIbkaZwIhatjUan9t+KoWinX71GZP2tftd4K+DIJEBQa4Noi3IvoM
hnherc77AFcl0i2LWkuRdgVKhGZn+kyq4SXYt7r1r19K3KExU/x+q19dPKR451ZrsQ3R4ZTkA3KX
tiYZjVvKfQUF3DI9SOTLxckQwH3VxOLXRhzanICB2XbyC3OnOH3lwB4woLWi/dedUFN8dQTdTpnm
Snex68DZYGMZ7vr7rcNOwCOA7G84jQhUvXQa3E9stdgfCOrrnSERgP6TfZddE+YGa9+9c2Fw6p2Q
n9cw50KpdthYy+E7Jxeo0atDuAx3DNYma6IcGn4LSJcSipqu0wsTMjQ15muTYhAdfSmFsaz6+/D5
wzrJKvEthUODdD4cHj6zmG1qLThyeb0b/mFKm9rf/75Qq349w3q3IDztASjcKXv5sonIuYSZ5qBP
Mj/r1NwiJNjuRQAuBmDPzEn7tJIKBUjuihgktQSZ9A2wPKgOwKuDIy7iMfX+imh81Ao3QhvEsIvG
sH408DFnG1tFhJCeF7Xv4rdmaZ6UKiY+BfUHWxrlzFBxJGo6W4gJxCnm7q7PfUfDJ8pJbhTL+0yt
Yg/LqRAeLpHO/r2b9j+t1ahFUs+Ug6g0RFHn2NWRMJD1QMiw/JsQAnWeVgISCNeSY0GG6qtXMs2p
2T1jx0t6yzlx7DF1adukTaLocC1yh/6lQMASYgt5J7FjBXc0CCkTLy/ug4W/4bc58Hcq6yclWc1v
LVmfQgz10bZbQl6+MZ7hiDmQCioDP4oU3saO/vDpwG7UeB9VFjPVRb3UfZNafPbIyeWOQ5JOoCt6
cJdKibxs5lvgej4MbxONWNbMBfTx6bK5YzbjwS2Y9OrWJmuYM9FjxvcR6V4kvlktO4vU39Pb0lKs
Wg5XXPonllEG9iduQ5YTxl/QwZZ+pWN6J6IXi+QQF4PH+OxQ6roUrqVfm5b9++Afuwhn3G0QP6O2
AwuobVEXAjOQC3yHrBM9LNylgXnFpCD+CJjCOuUtZ5E3B35NtFDDviG4kCkngVXlsHAhuDDGVMZM
Js9GWG5xzON7dj8VZMbComUJ449TXe+96iyfmLMqwybf6xuQAQckkmv/5dIMiTRXow/JpgsR0ZDc
oxo4OVKktXeIFZeuq6oiw9D6Ov5aU2sXd4eyzsDfQJEnEQsAw4ceRJ1gB3OeBO8/kIbIYR4N4NBM
2st02p6kf1tI3geqFlF+qtDbvlY1gi6Z+QvdTvk9eiIZ0PHTba2MGMMV1S9P49t7UeFojMUNY1iB
//OBTsnqtm1x3zlLgYxVSrJh28TRBTTA0DCBVYAZ2IVjgk3jN0vHJ6iEdlGiqRWDbLcsktT+qHvA
uhD3ys+G3QRiKUxplDJINmQStEVKu1JEGxm4n69nOnGqQ+/cu/YqH4/dzuNfKIkVJsXfx/w8+VxH
5s/qO4rcUGdehoiO+ghm4WJrdNeNoPDBJ2mzoY4oa9wKL4zal6eSFnqLDPIOop3aCLx5lNFpwfl8
s413kF2Px3/khZLuBXZAfoqEu9KcAnfqkcBkAGp3//p5U2rj0P/wVY/X8DANg5LhidfkN/I9IfZ6
DrJ/eZb+iizDHBk4daXYAr41kbOS6rbfX6wS2ns9vNiQ+RIJX/z3ioIM9CQShxsOviF+3SEjXugb
a16TaTaSllvD0vOVYmDZV0iSg8SlUIU7WB/4PMAdBzIO6qLNq6bgoweH/A4+AvDLHhaXas9vwXe1
0S3UydVo89GAclzhN8RtgsmIBgPF1K99BPbZwWMGuj2VQlhhj6k9Qbb4kX1bVFw62v/k4ei8um0E
NG234rXc3exEZ4wMruK13Xp4wW7eBDB7oXjRlWj49x/9TaY+IKrPlcm2hHwCWY7uK6Qwaw0F+jp6
TQA8Aw8zKB8M/pPrGshhxy1oMtfu1LfY5a/dAtkV/QzOduWJCUbQDa+vWkqkiWhjDjbHEntInaFe
WBYijXMRjinAUPpIrD78hsKwj+O9h/vKZ8IS3yO5A32vhCUK/OLOzrjD1xIaNL00uJMIS8mx8q+h
yZPqKdVSSw2hW3eFBETLhUciAEJgl7nAriiNfxMxLf5kGCocipgLa3TwdxNNZ6S/iOFJcPTIQDWp
kNLQWtDDMeRe4ii8h47CvJ9iUD75H/p66SFK/kinMDreM5ufYm7s1mOi8OTEGD5RbkRoBP/gxtR9
MgeXcYmiei5iZRzmHSLBYrwPQ40ZZ/yZZgtOwehf9x0/PzNZNIZXCczIvNlYeE43dSv0uozZBcNk
1OKJNlwBGkSqMwz3ZH9GG0+2Drouyc0GTEX2iamlf3dGW4/5uDNpvU48YgMr2BggJSDD5BmQZu9b
n5nH/C/KuQofGd6IkTKXCe/yhu4akooQCRUuOsRX/dFAUwEG+wC41VnukROBo1MiujdEk4bKUOsw
YwuuimfV84qA0oHRI75utoY98rRcuwzc1XGRjgTkWSs7OO1nrBE7DeNzUGRJfkR1qWJDy+bc8T5a
NraFETE/Aw2t4Kc1R1I/D2NqA7eS1FtOQazX6y1jA1yTC2/NIPiAL4xKUhzBfP8llcyTLYG9hiqW
5Z3PgkwOqeN2oB145euiReOkZAReWVebypAn3YRSbuZSHynllqsRGBldLM1jZ8kLEDnWU5AeUX/Y
7LSj/gaKAgDJmv5qepF8tplb0905J2Gft+dxhKdg3XMkdno1bcRYOx8oxTBVTZoOWDlYl7YJ+Dbs
+MgNkUAC1DV68e/v3Zsi8lWqFVbp32AqIYqEY/yFmd9jyZOkKar5dwZo6U7Wb0mb2IZQLX6EeAiO
HYfCqBU/WU/FIu1R57nkDcoYETWCsUHgVRSB2kKJbqGSQGBL1jGt4GJu9IHBNwMi0SiX9PIve47E
CcgJbBQzPgUxKoh0qHNOQgX8vXJT+MelRzmh0BtdR0AP/hcnIuFs1T/jpAnYwYTIVcKNwDVECI6m
MGqCm34MiQq/P75inBE7KhPyAnnc0UP8BcrHUqO7juoDGJAJpwxOCc4fTJDC5L8rl5fG7hprehKP
YELb9TNJiQfSXfG2Iqyw2JXPAIdHBw6Ft6b1qhmbBOcc3GastuuEDq4GBXIfvMNiUO1SkwW5vyWu
sOQrgz/Xa0nletRlGsyA3FkX2FosCy9PeaIFEmUdBaOzQ8il5ViXlDRXpBMDGSLkpK34t+5a+DqX
y+SFqlFr937RZHaJFlnValLpQdjwf1AGvv6uQnFpoM3SsyFldnn5ys855HJXK9iIVHA+Gd2g20Jl
D9JAXgzoGwUTmSUsviv/xZyza1j76/FT0ng96QWvzH/Ry8H0UEbCplCf615SYXlllsb267/andqJ
e06Ey1p6xF2/koiPKz6vRzMS6FbckQuI0PEIVJeRaU/z7EnLpV9inp40lUc88eoznnPjzm1ooD1n
V+ueu8BQ82NYzMmC0E9Lh4pYFCAD7gkIQBIw3gPwKKZAnln1vCpeQCvuQ8XOK7/lipAd6E2xAWNp
BdioZxX295LLPPUowQba6VXc7H35Fonic5Bnd3+tLiJyCczbeKPafKXB/MKCH9foub7oSigFsqAK
Z87PNwcq8WopiDfeKzgdqh9fGbbUB042S50bpAJZBhuQHMifFe+bUDGsViqpKB8k15HdJPr+lp2y
3fn+njwgMpDJwRBigIMpifi3hZ+CEqNuT/rRGR95A9L3GMlwfiZlV8XRJ3KNF9e6gkIXzF9VLief
pfNMM5P3ch95NcV7SfoPDpHPNs1iGr+w066J2rabXcXYMMyJU6srwgR0rSQ1aMKUVlD1gU6FGsR/
CGzNPxLjf6dmgBrRmVILQYAT67h2hDvDQtBPhEV8Qo1Q+TfICLn28J+QZrVgy6PlwmyPU1d7aDrU
zqytj10X2QN7dqDkAS0O7J7DPVvmxzQFlL8bqgAhUVTzDIBN+MpaEaNIjJWhxQIwPOhPci6ZO8z9
WHfONCfqd7RW4EcmCEbtjHCSFkeDGwprNkAev2gICTRqErD0gV5oy3J+Hb3PESQAzPRWUfm9Zb6R
7tNPA+kdAiFoDfc5foa4IFjyyA2ouWvNEKo7fNUvOAtGP3Efa99h51kKrVHi0ZubU0yClJq6qbRD
/SvM7l0reTjWmG6OuFNhOYVGD9ArqtOhPcd1THAU+BUvo16Rl+FFkDci0Jv/qwPfzvWrnEr0WX6n
QYOpxVpbTPoZBbWq2zEgSA9/2lru3jORSQ+7+q+6ZewF0E9kxfXIeNhS8Ww+Cz3VABv/Ez8MoijI
wZiqIKY/ZvS1TljVgIDO/CbTp7Phv87x5h8ha2hIAx3kt5Oo90uDB8Z0HWf9rtCTqj+F9H06WqUa
EaFgrGsVTo9WPJ2cInxNdbCqLJN1TtITVaqksgUNB3s9851Vp0pzq2VBMtv/17gNkdpaFhFeewBb
/Nd/FSj3igFcL6G4kvg0gUMK4H9lMVMm2HRVn0r3DYWAwb2k6xaYoccKXdPRNliHHrDa8NmoaM+f
rfncpThQPyogRiukHsJ8QucDE+w6o5+BzAoVefNJnFPOnPahIqHdZwdSk9zgvmSjOnprFUgXmwZ4
zfwEjsi/A6Ymn3A5IpwaHKkqRbUKLR0/lTey7Oi7l3/SXw7mn3aQFQOvi247KkId+YwNbueOdrwy
ywITk7RDSXMgDaz4ODANbhYNx1E5D/LqXMNHt0rsicYnN7s6w1SZbKik5jHvyaQV0SNh8dltlc9G
jpxtTG7RZ4wns5rWQCRcqk0vJ3V0+E5wr5AGvGGTHZdvfspbvr2HB5X5QtQS7Noda5PNQH1/H0gu
qgmBJgYIIEqVne7Xk33/FXSWbH+25DgM2xsC/UjpMON7geHlhp7LdAtSS270dPFpZz+4KecEE7sV
HMcemuspRQHihV47uu85aBYXtVOdZT24fZBimuAtAnOvmGYsjjSgcArNDfZQSsfu9uIW1KzNzuzl
9R+EkGIrPc3aqCc7h3kxrAJYTM5L40Gu1XF4H91WncfwuHmPW0Ozy8ibJ/5IEm7WMGlYvgkGOrKq
4xchBuBK8LwI1ePkzFf8sbS8TR5jINq8OHUGPJ9QOGG08CqhNTAXeWwuTCW/TxAUjBhDONhuMCKx
r+VxRoytAruRyIRlbCF5SRO+En1JDAGwAOIdMkidu33x5LZteNvg3Dcjs43c6M3c4DojBJ4QRzXP
jEgICsuw8K9RdfIYXoe3pBFfo/qmjaMzuA/1+77Mx1nSCgg7irLx5WGvZvmWCK/2TA8uei3+zMbv
lNCuo8tuZtq1+Ly8yURCFBihOBgw2wSTk/lDOFNlQGzLLDtwcLcQKqkjdlqfg5E8yarPLxYzgJIL
kgGoCx8p86NnBHeCwR+9d28fWL4GJTzcOiOW0Rdy6HwyC7BZ6uNj1OZpXkQiDs7oWSsDjvfEWKPD
xthcrkFfxpVQ2gtMm0yHKeP6AM//v8NZwak/yYNbvO+x+W8AV2BqF0SYm4t03JDqA4hnpoxyfk0w
Tieccq4oHpbiYwU6H1CXhBZGVbmvzQVpTNsNfyAtGh8nnB+qlq2Iwg9ig6QcfZPMgIJkdN7Ra2A4
IjUiTXbYroUuaQBBviYfFFs8EhEs6KgKUBYgYMnItsCkggaq0addYN8mfINyn7ZI2w2pH/y6sLhr
PJoavq+vQ1DHW7QeafXHl8buzHcTujln+oswCjBJ0gAEyOUH4PgjjJYUUr3F4d4X0MEuwg5jfnGA
r0/b5O037dbVtsaqGfdUpM9fAHCYk5zdmdieSrDF7sN8QjvLeb0Tk03VY9OLA+IUGJEbIXrIgIlZ
s91Q2/ubv9cK904CA5ZFTOmUTsQJLKy+gftscZjsNg344lNHmT4YyNfXmntF6UDWCvMRU6bbdA5L
vsGO1auumwVVQwkN1aa+uPCYcXmIb/4L3owLePI6+Hlq5xMA+/u5wwbHzdrg+yXVPLAQ+t+ETCcD
j0V8A2/mf28d86H/g+h6TTKmLq6b68uSv+ST6/jFEVnfFME0NHrNwJwRMmpsXhNrxsPLSd47J/ex
vnGBKYA0sGZnTDzjEuj1siSkqjIre5fha3LlYZchDx+TLRrmlDy0TbQjKoXodviFjood5eSi7yp7
JpMoLxEQTdRkPN4latIyURsmVFJexkQNzfyJqioNJycmOsIPUgyZ/PnqbWEBy805OUWvSdnLKCbS
WOl/FomcDJoUCkXrlLDVg6RnAENZL99kfj3QJqGMxDMdPgA7jchx8AkgZz8qqAKaxIGy5W0eYzag
vkVLBsPpXyLB4bRnwcnl+AQP7HpGz4qvmqlp9F79yszkoSfKLzMoEh7K59/Oi8GrB6Hpw8fF+rP0
9f0TleMj4UfNoOybTMFi+iVY9AklCWlfrhmXBFyVy6tXjq5evkRFgTERKTlQVt1hrEzA//ir6YHH
HX9OwYn3cyCtlaovPPF/VYdnOwVv4LLjpHUf7NFwVQ587JSXiF80hUf7vjjClR9G2wq9ZLJqDJMX
WRb0xGgo+6/Hz7X0L6PrzmlMazv7+WBKcHiHDi2i2w29NzUutNky66+MZRovnzfuh2xaHoMdSmIa
7rbzosNsO9ciqmLfzjpX9rf2z8EEd2EXNIJ9o7s6hBb4NtNb317zFRdp3EaPiafzYT/Iw6EEq/Tu
ZE3t3Fr6xVDt8GDZTdbUQ7hDoEfQfGNxa1FB9BpGcIEggfh60JwC7tunjUVFZqZ+fuu3QPhwr9K0
pXGLfsC3GkTBkn8enW6Dyyk6oVs0+libKmZwLPz6HSMcLd4UDo4owleH9jrvX6L7+Aj8SdGaA4cS
fUF+BTYMkCK7jRR+Ass7RbaBzMXkGj+p+36EzIZ6/RUhF59NXlEaaeAnVOfWvX0/as5N45lIEXNi
io4zciX7Xe0U93mr5ZzB1xA3MOcxIpNWukHKt3uFnpoSj1KInDxsdSoND+S1Zh66lBwFRjejsESr
EkB53qkqj7/mvCZCxD9XaVO4lxhzapn2zATwO3pX7929EuPH4pBfB3uyHSnUxNWWZ/9k4LZEYhSh
/AuIuyHrxKO+wg0b3EP0iQoEqUEDbsOM0gHNEkKLs13tZt8N20jt4vcAwAIfjTb6OT5cB63H6Dbd
f1m0ckYtOjDD/bjcrjqX6+AMpJRBaKwwKJFV26sNzTtiFdjcHMWDo3SXKhqSPRwKbS4TtDGE0lYP
zE4OLQSzSS/PzU/RuMF/8OCTIzV/U9pR4rKXTK8D+ag0vHHfTa3xHLTtzjG1C0DiMaRsimilz62K
U7fafxwdC9AI7dKwzgE7xcdu63vlt9FvHgLop7JgFXvjUHsHjIvIl/RgCHHKyEAux/Wwn7RRe6zh
718ABeeGfQB588z5iiUuG9EdTQEIknSaPZOK4aBbusT8uS/tG5DS3mmtumaLXJR0jTN8CyDqQTQ/
fgrzu3WKGYJFk9WtjuuEyaJHvmFJZ4BOfAK/o7pJndoJqW7j4TWpfkN4aRKvibjKKt131TFMB9b9
Vgfbpcq8TQWql6g+xnumF5HN3dQMAMDFuTnHoZqYSfPpzWsr991gGgIa54KYKzCPhsnPm517yNWZ
jt7YcmHw62AcSGy4pBpo3XBkaYgqgH+NQSt1+8kdie21hkTLrcAO7sPdt3n0bog/BqdilJPQXNgX
C5XrMqXkrYG+5EAzCAkMCOzeviuxBYkVzEigx4I1vdm4VQ+kkdxJTILgT9fmh3YiV60ekok2BEIt
vIqHqot4g4aTrugm6cIAUp8x1b7dntxZ/lgpijHbDZ0823FlZCA4fs1PCCKui9ZUI4LRuQJrYDRx
Gogn4RGD5oKRY0whbSFkhcY6D4+e5V6DlVc5YJQSJl76DwqVzG/VO09apTYBRaDpW5KVelY5OD+n
q4HFpTQERojMmXX6YumnKzp3sRb28ugJZYWrKPofSWe2rCi2hOEnMkJlEG+ZBxFFHG8IcStOKIrz
0/eX1VFx+lRX73KAxVqZf/7D12Fjdy/J4e184EiRUAMyua+DCsyGBYc3ptPCYY0tD6uUEfwGYorO
jGpo0GnjZZtJX9dwn4BNYuB22yL5eEwar4el3z6kBLhh5yuTBuYlq/PyOessIB89Z/AHd/uHpzAT
nF+uLpaZ8JRzuO330iMDcv/XDr97q5nlZEuf8aGiXz/5sE46uVld6H96EQ998KZ3G9/Gqy49PT3+
23xNsk37SclUsEkZYZdy4MmckpsKz8ZtYf6OO7mrQy0XTzQi42mIUEnp4Q93MCVoxGLV+pJnsZ5f
NSvHiw9ECGIL+jwULlssafYIOtBxeFdih0l8Sk4ZuxxCMv03/Axb9tOHO/tlb7X3wfXof58uwNnH
E6aCzOvF+ggv0c76jvcV68OtBvR5qDCR2QeXVD9bvHwfWG7Qj9V/UBhcgJFqFB+khUQ1oThxm8WB
DvZu6pt7L8p7/n7d5lbM2AjoqxsTLtkV7pOAr+t2BZmNOy3tcc9kMetfh0PuZtaYEMINtL5IdKHR
NqN6RS7beKCMO2FD9Ho7ed2Rpu3b5iM8Md+wNTZ//Ci2nRYE+54zL0dnsBDnjCWQbvZjCVBroYLH
sMzeiM98C0wO4gsjtX/mIuAcAmgg7gSeVYmvgT4kY2hDqCI0+Ql0PaF+ayOYOg8qZlenQWT8QFho
yeWO+jDA9nVIgvCLAqzncgJovsIiW7XhOTNIHeCHan2y3uYTgIiD0IyOzM5Bo5lCFRxqBY2WtoQ5
0k4FM4XU6u0nx3mfI/xht/z8YseKXUIIH3/Sn98+mf3ihn8UvnDnmOFnL1ARFtRwowEYAoqXW1qm
GEjfzRabu2ANR8P/jml23+xRoLScP79BF3AZBgInljxVP/Y9xkqS3nwdH5CWXFx1yi1cEi9JYcfq
9cun3XCknZPcsI8PS512BoeOX/XcEzhKa1L6vd5GkOr2OZQe/nevzRZMhDWnzVlk9DQ2CMmMQMe5
BBrpyb1V8PRG7a9wpd6z13fSnr2SC7gd0ePtoPdxcp/OE2HUftISpios9YGSm1Q7r0GVNrPjqA44
3diJIScxsjFCatLoneIZcIBiI2SP1kQQOQGORMyg/vOVYC5CJQLFM4WYxpZOFBGmMrTo8fU55RZn
Te3s6HlrD5UljaGGWmqLoyUpTDJ+6fztseVsmCJ37XvWjz7SWNCfDdF1aU/3Glfe/YEetQPY9qGG
y9gZDimM5h+IbI8dt/d1e7R8ZQxP82XrJ/+4zMff8R3AWndOQ84tuUI8wtjycnDA+cxYbyzHcsgx
Bc7CC+CUgNyD/vQpGVCYpb/NNts/BjsvED4KgYAZ3z00eLsO+NsVemEV7SCuhroDjdQlpiJ3r1zI
Pzz3Cli1J9AYYb2VpAJ0V2WquMa661DsvnEByNnh6UL9w6oTHQ3zAhXiNWiGAH0G1vftVUwY4gA+
UfdnPjnp4fYjqkQctSsPAQTDVrQqxzfGFDcBs5+h30bQROYkqC7W6FJzZCvxK+6b2WlL/BLAdeW3
wLsaX2Ds9rjHVyD0VmeYVG51a/V0uqsOgVElZ2E/6s6qFFRrfF1dISF13fbRqfF+gMd5cH90lN4L
rdM+eBoOqmP6xOAalhFFGTxKsE7XGEOnrYOSHKYKdE6sDB4MfMD8IIphMTDBUJOVvHeoKXJqRz/5
DODKNpx0rLb9pMsUWrG716iP/casjC7MJo8WpcULSJI6h8aKqFxn0SLEguET1j7opb+7vLSq9Ihq
kaOL0S0c5HffuSQXwzwjWH1xovbbzkUL9afM1PF1o4ulX17drPsPprS5h7Xk0GC/8HzAEEazO6Cr
xKlekas7tzGNMyTjiGf28v57tM0GhwhOZ+jp6I/mh6d9I9BTNZ+trZJbuGxiBjapgU71ofaiflXA
Zpj2Ki4tSLO+7L2eEVwq97rmSQbYBe3AuXl4Hhlf85lPNI2TalQBmECVU+gNPo42P4TE0DP2xPET
WkkNGoEwD9ab09v7bxjEKKhbno59BezUpIEz/gtacde9/XFGapBBcD6DOMOwVI0ONqgd7pYIZcus
sZFkR/T5ZLwjMi4DJjVDzUINuU8aBrmcGNbJcN57BOXk1tLw/fC2czj0DxA9S+f2CvoHv8/FRpb5
HT1UV4vfS/DCcnApnm5/XBMBDvEedjtXPCzhcdc4Nif54DesL6POMTwF10BxsB9NW39/Lfs66Q97
tQO9BUtxVzA7Md+6BeCsOZxC3r0/JB7Tam378XH4CupB3HpAe/xfZHB1JI7ssH6BF5+ce8fiDS80
OOSIbZVh6d1RL7lG453vuO18Qj1pIHcC/d26ZklqzbrOLgE1LZP84+i5fmTMuYf9DUhx8j6GLLr0
BUHP2k/U0fNod990PxqP+kEeE0S1e8NsQZjDdHWrcEVZD756db9EeGqKf2ZI9kNMCp047NQOFxXX
2xvOxVBcoNGWIcvyxrgO6ioHOI5lsH0o43bazHDz+Rla5UkyXup5NTVsw+a4HsmJPH+YozJwhuGU
sidh/i/Tqv/HAzKFwfercPWXc6jdM4OkkgpmnI/er/iqjfRlD74O5H92UCGa8OHe7Ey8RsJTqLGF
kC5TmkJdYxYgyeh2Sdj2LToRDH+aketVv4Jexz1jqkTlA1p4aiY1N0odft5ig9zoNjsSLWHF1xxW
3K6irIJPcFodOUrhFzrlJ9sfkx8CKURLcT3R79P7C10WQ0BDjOvbR5fAH66l+2IM8LNxtn7PL6Iv
y7/2X4XiCYWejtkK95j97FO0GG4AJcCiQk53B3cp2tu3lzxvQqda31GaGri+AfMjSz5ZNfCVaP+P
zBfgVeKRtmvY5jvLI5ZsanS/uZ8yEVvtHZkepYmjFqZb8FB72eWCCc2LCfh1H4AHgbNF79l9+T3Z
zfaHDSwDgfUVxG+UD+myrBro3K3G1ymxv2Bf3Iy43Vh3zHO2l5Wmmve+86Ndekw6NeQ3ANPf8oY+
4IILdRcAouANNL87XdHCYk56Kp54PAGiJr03BmIJR2x9dBquG/egbuHahzs9/lx9JmGUchgg9WCK
4lxzc3ToCKsfTz/nysFHS3FGqoLZsPWYQmn9MlbDLYwKGQrVy+4SO0eKhe40cMiqQIXn1PJer4za
CjZ7FwPY6Td6sEuw5i4IcJg8QMaAph1jztUdf3FAAc929/AOqZ2+R7jcWCQ/18fFAVRvbyvxHb4t
rnfOLWG7C6lPuuYclXm0hwUIYYl0n9MYRC49pZTQFMJgguYZ+4EnkR6ANHSjba/vV3O471Myl9P2
0yuhk5odUd88o3WXkFpCZd/YJ/0s2ozyR3v6N3lBjkyOTOg6FkI3GsKM0Q01Si++Q3Cbt7ftM/zX
vqmQlY2cSAFfM0p8oIH79kTF3xg8QUcr/ROH4VMb1Y1O6Amcpu7LN57Q/D6b4/vvwLp9cnr2smMe
6V2u2TFTGBbw8J071iMC1dUuZXTvLyl1DHa7nnMrw/5t3jkvvsCvj+ew5E37syOzG33U1eb7VlbV
Fh4hLc7xylOetCN0vI3uajg5nE0KGoN7Pcl/wQUmNv21LoQlKCCD84gHEacTmmg8iM34AE9OsVQG
sJcsUmXIJ/kw+pd/kNOqhn3TrZfMuzxFSCdPwcU/skn9g1ztS5IYa6oYANCCI+EaZvk7KG7Qz0m5
RBDw/YUFuMv5FVYY3WaM47rAJb3JXlpdmRDeZtU5REYBcHUwV48Xw897oCMmZPOpvjSHfROEE8xP
s4tO1gxhXkiX3e1RXEY3gfUX9wF0V/QQRca1QiH3P2GERnYEWnwwsz2OBNuKVEozpZ5HQ2+ephhL
pJmKqwF/1MOGxcyJNWL/5p1gcV8ot4EUCUa9y4QQSx6rqZzvWLu4yGZlYPji44F66CHNxZoGK1tB
waXmgD4QXqCZlQcrZiyt05ghk7FKUFl41trgSgACz6LJPcoh2XhVBXZA++biUgeswI/gmAP6QXoy
0kt0DEDDfN38a3bu3K1VWaLiWtEyL+IFZuZmXbmX3NOlDy4IhwoBc+l++kDB0JDrJWCuk922pfko
jB7T12TFgQbz8EOqQ6+x3AfX55KAMNrppyc0uCADFmA7/pgjfB+2j/nJ6jmdu7VV0ZWLP8SxaD8d
muKtutTtbtazbpuSHDv8mWTgGkCYUoPRHmsH7zG/dKw0z31crbn0jM+z0+o2RaYE7STQ7pZ+sF/h
52uNMJlACnA0t0Rsvea99GV+uCtWq29t+05w9SBDUcmFBbCb435nXesI1fyPhfkLsqBSofwVl6Vu
ZYzqtze8gGyMTF7YWHjnGbJhMrRl+HyG+Gr2UWJA38pH3PCa78uN5/S5xpRsF8adBkixLUxAmIo/
s1plLLWfGdM+XxT79OALoiKk2en4Qgrgb2BNAcEi+XVtAzNPM5E/fkSc/6B4TLAb5C7ZD/s+ZicH
E4qITvA32IM5dYjtDoSm4QYDLTZTTtSsKGDVLfJVjBLkaiaFaD6/MaKM3vBjooavR6X/mcj4qvy/
6zpvSNeA9AEgX5sFRhhBPU/ZwNq0oEk+K8Btk6JI0+BsDvJk6ME+DJjT/Mx7bm9b1uhemZvj15x7
tPA6Y9aX957k5Au0hec5AXPq4YT7oSRsq4yNyWHwRse2l6pLRIJanKZfY2bY1LlgK1holGbNYQud
BRHrreteeVKdJ//4Qf3k1OI+IdZTfP1cyNxNfSIL9VXUglhCDWqKQ9wdfJUBdgdzQz3g9vAvQ3ih
g5PVWvcwae05up27l+jgnXi/l99yDnEv1YZ9HIp0e9sfPqJ7QbFymlYQYU8hdsPexy9XgoYJXwPC
q0Olfr0y17oBCTH6RumAfxJbN6uCMp6hjXjDERvGNIhEDF9lZALwwrin6LvKgK3ByrgtNnOQN0+d
/KDQE3QrESUWzycEuQocHFogHBB2QHZLKIBmE7ODwQxBqNx2YD0IT/gEZ04SAZGuxM2UORprlqSV
K3IY7MjMghlOiAeOcAeBb2CdQuZjQsMW5XTmrBSYB6yz1Ag+fGAhVciiKEjGdTpmii0zHi9UhPiv
4zY8Mmz2N8q6vuXJv39HW2c+4D8C65A1hlD87c7nB0sZasOtmuHIT4vu1VEXrCj7/2qnx6TiWwhR
8TwhN5A5BKi/jygEuCr++KepETDW/PCdDux27Zi90nlvJcYPMhZanSlw4RU3aq42o7dOpERaxCDx
Oq7GgAySQaIx7Lt5YBIdpmtnHiGoja4SEYMAZeNGtgJVES8uI5gumoY+tAzVOUX4LRCYTIyy0KS4
CFJgOfDB6ISjKoQD9k8fIgwQxnXCLWFEN9jzOYVDkhH6CCgGtZECXlhKIJBcR2PJC1qZ0JZhWnIn
31NhfABL/MkPFD+iG3swoWTKJ1ee0TEG4phALITVCEOSp1RIPMV7KPup/MQ/bieQKAtMllghYzd5
4w57Bu417MLy6x/lWj4zWwfkXdhA8sHZY+oJUzE+PGPpvRVw00vKKzLUuHB8yJLFII/VPZK79ZhL
9Ayp7MDv/LGQqQWeO3gPnyFGh0PVemDQvbnPzXvt0P9q8veFEE59ni/lYZEV+Y9x829x3bxOwaPE
JYHpzSMOw5unTcW7Ae42O3u5oh5LOTYKIVEbWQfNHKOOmw2ib7HJ41YlHgY/S8fNmlwyp2d9l520
B8NdQlpS+Nfe6N9q3fJbyNwlTXcq156gSrknJA0idweVFIYzVGbXxEwK2yfMgzYQq8VOS/7XTm7Y
Wi3F/QihgnjCdPglvkcaCfQ6Bjz4LEMt+JqYJ1S243yQRtTmUlQhoVhi40otUg64L2LrDz8lhnGI
/KNCaQI9AS+I56AZ5PwdeXGIx2pE9wI63KV3FKWFEnYXnbDM9kPnOihx/cIFf1xhuqSCPA3aiSST
/MKS7AfV1gdsZpbGxehhlt4dqeL19oPwGSjDHpfszuvlCSo0fnezOysG8G7t37/2qzTfXPQY4H8D
TuJxEo9GmzmBgUEgh2CeqcGPAohKFCJ2zuxJu9pQBl7F3iUJRKemnmLgZBZcTI09rRCfci7/QDX/
EbX2LqsBTYlGzdQj1AhVSZDK/RHBQiou6SMRBwiLkR9DvMB533OI55zK3fQ2223lGRien80lIJ/J
y/asdnAs3ksd/AbokK/zdN+YY31dUDuPi4Z/0jkVzbFYZr3dF2cPu/3AGOAehxvdl7gcKRtOXBZ2
LGAMOt4NXlWUNuamDFSsnPw60rHD1XvOvXhFr6JFFSAn0ovgmUAoe7epMq+JDYG7QikTstFcmSTc
l3DgoRFAjxjDLwkNfMWwrmf7lGXUcgC6oJAJUfmV3JOE/p2T4zzpFEKcqsL73jSeNkV9r+uQIQN+
dGa4k+Q3Mk7M4+IEAIISgeaL2T5AHba8yEqQjB1gbD0Odnd2IfNTSIvVELoXFfynstqMFdG1NOR0
VWl8x9lS2Jqyy8MEN98pux/QnJxovfSAhdbX7YT1+nkwWzGwEE5OOKAPf870FnxxXGOiDYTycFrj
KhPzpu/BZDLkPpz3gtpUsc7rrmtgNrc2+L6GucduRHxF0OZjKNbYgxpFvgkn6g3aNB/hW8elfzn1
DHeote7eJQX4sRPnEc36eBrPApkauAEqPHFv1Eqn0T41Npf1i8DqpTz9o2bZDpSVOgF29hTvNOh2
zDuT0uC9AL/CzK3P0jvE7EkfBM28WW2i1IJ5xWfH4+ThEDBgHXn+QBXDB3ur93ya7eCXYhwZ96UQ
YYGzWrojdhirNXvTJrL1hSWSOJgbZ0eJFU4OCkT9nz38cyDhAyc87sQbT0c/BSW3+JjeiUYy4sHz
2Memv7STqoGWtoP9nCrEZ25kvKz+xf7x0s3m4isA4WaJJEqxrosbLmkdHuLc7SbtoFpcovcyd9lr
kwPODnxFtgEFqd2uohHitkPlxI9nvB922D+qQPaQhlyWvfXY4YZQDd4PT00uDJmsA+rA8DemTeSb
tHn41YCRzaX4t7XzbPecnJL5RzmI0paBeghTZ/L/4akzWKQheHTMZ7pffmekU0SkBYU62SAKYjsi
pOwPeSHI/UmkfExr7w6DOD6PSbpIxJv7ON3HIADqEI/PwYe4HSSpR+yY7nZ3rK6M1T+CbePQB4Gp
l94D9SU8U5npquFjUA3BajH+k9ad2T5zRUcq3RkCaNGxvlxS2OMeZ54Iw+Uoky2KQQ08895ohozf
a6dva8EB6hnLDwqHZ2g4VRsPes1Wkg+zEZUHiYxP01jtqdz8Z6hwfDLZ6lnVHRKC1ccU5WbzweEA
qA1T9FbUHX6YPzVf67C7fm2tl9SLV2krm/4GfDnEmxgdYXuus8omOPr28R4A30A4odslFcbTfBFE
crMNJqdFd/XvoqDGhh0B+AztQhDt7j/7EjHOQn03/hNE7rWBZ/ydFmIGrOr2HXUSR5ow2BN+W9v5
B8MceBZOB9YZ+gFe5Q4AOVMWzDv68JbZtVdYpGC1TJGwEjqxcGHxhDLGwshFmABQAt6GGrYOjn/M
4Jg/mdpmn/02XZxZiJ4aYObC0H3THhuxhqZx3EtoYcUQpkofARYVQlph2I3LgYZJgo6dMgWHlbiL
MSLsWb3QJsAobwb9yByeGLXYsXTxmP7sYQ2D8MQ33F8XDZM8Xp0eynxsMIXxHvTJIAu04/af+N6J
I6RIG09oQmGeJXBDqRQUjvfDCIN5BIwPNo62bbgGzNDJG4TqGv290RT4IVjCD6Iqik17DHVb31XD
C6o/dcz3hM1fMS1g+j0isbAaln0GA4ALfwzIGzPfXdGJjD5YsBt08TK2XCiQE96zvfy4jgcN8UKU
rgwJEOE23IeuzdUAmL9jG2kUrUd41Jz3jhoun7fTbgyU9lme5sBqzx7qfzT/KowNryp0p+XX2C1p
S8iVYHMG5GtRHmGSBqsS93mUmDAUk72dYHSNGgTPcYo0gFacQqzZOyT4DBBChIxEZDEugx+D5KIv
/PgFD5HZ+L3B3sOQ3uJTjBSIXHg9H2ZaoiTPUP5CtxSZvj68+TCRhjA2Rgb3eakP8UJP4Vfq3hk/
vhpRqJFevKdJCg7SDl55/PK+2HMhIbH+JHSiQeGlO9fo60GewPCrhcakuQR6ysP0SRpRSTxw5O7a
350aigZHDcVR6MiBM2shO6icmt9iwtk450G7ttrjvs8F6/s53GyE7iqEjAtvTbLI3gPQDX7A4KCb
tCf+5+r2lje4h/4H9xLgUDIKRDavYR+z6MbYNojH8S+RuOCcZPln+B5/RpL2jj3Z6u2LGHnUCk6J
rCCQ2x+2AjdGPtj33PwzYCLw5x/bBBgMJBeGg082FoRqR/Q9PCrknKBE5QjHmUIG6//TSb+OhLUi
7l89ZwaGAmzmVPWvwXOth+cMehdGwpcgHz93Rxom1j22DsjgKxxILiNGDELL7rkr5uUbNBEzhQKX
TVKx6TTMAhdBjDUBrBiFdl3OtPyPFL83+AVBbbAhHn84Z9g4Z7AVYGECS6q3AbHfDjg2OKE5p1vO
a94H6oCirfJiABb5QBoBIPjpcVI6DbxAY43UwGGpixIB1SJRgMpExdPntBaZAMg2Q8vjsutcxzw2
aN+lDJE25u0BCNJxSatCgvLwkh3Sx6C9622eBlKADgUTXEAhFT5jkEfKL/lBWdlqafV8utnNfdnJ
nkN11rFPUZ92Q8j3/DBxdvyGGk24lR3/gY8kzMIvxZbI5n7+4WNep+DaPhDWeUKuvUP3HDPFj5il
is4URSgNCwRV4cYVMP+HCgM0d79U4MVxzRTMGKDeetKZjTyITafg0mOnebsdj5P26e5nJDEoMeW2
0/7THIoNSs0eQ3MjuBetnJlt3pJr+vJf/mFLrCFDuSuTQKES+A/oBfy4/D8sFBHcMiisG1S9etAg
6nK+I24D0IAnMZUHT0u1lIYMHRF19rKK+ZsFzR2NVbCf3LbMht1SWBBBDpCpju6+GrSXatCyuuh/
NWa9hJfS6yFDmlPj32XiAQ8CcWFWqNaRQhJpMi5hDb4chTTwR8xXPMZnv3kZIj3CQwyP81XG0IQ1
ggD3ZwPDRae4LqRNPFj/3H7xlptJs6R5lNoHC0zGoVV1lbk0raMDTd7mBoDzCKGRhIegvZlv8CQ+
0ByLa4XsDGLhINKp0/DLHL2LEZPYt0FuGy/oP7bbEljHIEPVAKw4eOc52J9HDp1DpfN0BxT9Z5oP
Hadjlart654C7HDJ9Wb2ovNUCRLMyRu8Gc0TVVPb5RcjcPaDtrdwA+lcoZBAB764vXmrqJwr0SAe
BZFyEWYhzjzU+PesSuUZ4LmthnVw4ohazLDZYrOWHRgJEmYLYo/FbowhPuC5mE3oeNKLSkXUlJp7
Hu3/dPa+3uKccVjnFXNI1ftsmFTjVCc8DiOEuaCHotplKuKsVmCmAKqb2kkzWB7YaAizAtTgthbG
OlZpsNDFGB/x60xZzshgEWs0MWvgl9jYc1dF7UUz10fuw/nuXWeY8+0ge9Xoqi4BZIcLxLiv1dk0
6GQRHeJqRbkxeO4U2Hshu/JVAKdsJfi1CGoKhKR8LsEMaM9ZIR4iNjPBeMqMzjHkdzX9+9+R4e6J
HygRECUHk2zITyGanhdN2FA/uoh6F61kn90HV9zIaN8ZJIaglrjxhOdBf0LAgSvxPndcLrCFCvmS
RwxVjzLr51SUDISatAA+GD6YYKgCdYg8+3+nYApMJ8iuAnn4YKguQMLJk7JRiYpYx81iAeG/4eoI
SlI6nYjp6VQAPACpH05Pms/ole3Df07Pk1ssYwzQNSCP7hQocCGiWaVgt40FUQSsJVVdrrv1Rl6J
zyyOCKX9R6VGDLccnHxghJkUYJIei+klFrJcEIErwMoEyxAokj3KhBBBBoBlcKhaf9GKrV4wIC4w
KnLOE26oXCYeTlr3O13t3Tf+2EbQCe6TVtpy+g4Qd5ehIKKlh63SsYLFMBrAoKQdf4LkTN5gkPSj
1sPMvvUA1pN956D/sF1mOe7Mk++QYJEWdDkKPULPG1IXoZacOZpy87VWLCwwKQhQZHS60AS+aBos
42cfT4RBmpPn5LYMsaluVxZKoHDyxQWRe7bs2d20C7XCueMlPlKfeD0wKzWGrUwuhYSjaKabydmB
AQ28feT1x/9Bna7l6sCEKxYYSj0ZdKwK1FNcMEYTo+0cxpwz8EbA7SkjHLKq7Tc1AJI9ru6ia8Wz
P+JBST4kjmcRF6IBEMgUAkywivkpsesQTCfs2oiJEBydvd0fwtcACYe4CMlNY2HLD14BjMQBTWIL
3/6D6S9Wa6InYXDKFyzdU1JP8TljrA1RjqcQSkzW+3sydgadw074hlsJgBrUYISjkKiFLc88H6ZJ
ppAEKyn0xKXi7dtTRLHKLTc8/GgHOZNr6ZXYKFlJR++wpiwwxlTOUKV1r5VUwx8tjjBYtUm+Yqbi
nmatiewsp90NAAqfAzm2Z92YXkm+0Spmkgk8iUuDoLCaf0/g7WBmnT6yHtwhn9oVWKEtKm6Z+gBq
yqzpCj+HRg1VXqG4cQAGurdddNyMBR3YefzqQ9G9MvWSsA3BJi/2awLPJhUNn/hh1BPgWvQqWCsw
jWJfhAD1s/H/7aOEhAiLgLvNY4QvwwxXJei4NMLBonGqHYcZZMFuCOeGJkYkgPBqFbZXKYs69itp
sVF9IDgSKxPA+5d9F51l3CHXV5WwC/lFUbzndkIk3rMZSvhXIXA69gcCpsLOn/ahg/wDS9MCa100
hIvxmy1MnR9svGNhJSEtTrupNJYIQ5/IBGFbLoWpz84GIp0Ui4UUgFeWzMym6LGwWhxAqP5i7qky
5H4t2/BOR4ZXCBrnpgGDJHZVSFzYO0EW51vw9PEfmXWdrDucKnYC0PnSbLYKspDuGidE2mLI4fsR
OgvQ5q8jlownPu5+ZIx7o/3wlF2zPpDArG+gV1OB6mZqZCDeutGQXJiD0T484TO2CMZt2RNnLe4x
GNJU9rB58TwxGfMENFUTZfwkUQDugPPPjp1x6abhZ5Eo8JS9zRD3bLCfKfQkbEwJxGKxPfn6O5/m
2+o4R1+zvhlyPYBYorIAh5YC6zAKp7/rg5jWhC3o7lT8sA9iA+TV00ll99b1vxzDtktqnuH+L/gD
54huydWeYnhDrKRzmpwwr9lymK9OXZolAWj1OYAHBkGlKwleGLRhH27AHABwjACcAX7qwrBP1lyL
N/CXRiTbcr72hsChg196sLx+KFY8mgfFyrvP8uQx090Xxr/EjGJfdCh++ON+CSAf0Xb6h8UxwtZ9
c14bbP2D+/CdfYYI6wBg1oeRkTxIZdQ3n12ZYeQLLAyA7A4PTPX2a3VDHfQFt+JAwSb+ejD7dHXJ
02XqpsSP8GUp4tD/HhgwTJ2vrS70jcFWtebq00rgQXxxOs5lWI6IE4DiEn1A9brIC4Kj/7G6iVj5
U5QR83mHGLWmfbf7OAMtr4Pb3R9twGpPXto0BCO20K9hEBCua8H+bN3tz14I7kGQzMvqEe/DyeTm
dgdddoN/ZkNDTgN+wapwORTeNgi56CUNV+W8dNHBTUSAR1w5S2T39cVNA8dyWi24JfZkSvKtMxHp
YZ6SVn/zH8ubr5G4Lve+RRdWJjUbhrg274BA/c/HOoZEe8Lz2Z3xkffaxcE9cb7ykf3HO0DmRz+K
VTvb7B7Wr1C8Ij3FvzrCO3wCJfuBwvIbTcSJ6esT2jGt48s7oNYJ73E1UYtukTOSuDOApEbhU2JO
gCy0wPodn4ObDybHG7z5hSO0L45Gj6nu39zTEQOmPTsSXvCww7YPT4+QYMhZgjOmBcfNWkvCK8Gx
S5JiTyxu+s2gvPLYQQJf0mc2/gu/tuFnmUPt4yIQQ8tboT7n0WrQE5Iq557HegFzkae0jvnEtON6
JHZTJRrGfrB7kfaCA0JFgO/Nbf6udpfOBvIPWtmriy87TEP4CngSOn593HxN4pbJtnkWpbvTVE5K
Y+82MLrM/t/fEepBjTXiF0+Ii+eH4fKJ2zQERsQrXhV0cAswlXEXz+ej/7bfdonwFjskAl5AIUVd
ZXdCfcNc440ahLNsIZ7XLCoiNgGLJSu2GrSghu+uvpz4mrz7kCUSThx4rMDMgyWfXKvN/RQhKXSx
ncGlFKv9aiPJBlqI2LgfNsnL41WbYKgOMITQwvvBur7Q6OqLavR8mexfV1IXGvj1EQvmebXvUH3+
YG89deCdAXKA5YHIl557rYFc8qfbeTkQvDrHqKVMWFs1ye6DNm5hBBV8vPUtWzqHbKmhAjIrZhgE
a6zxAgZ4bnAIm579yXk1QXqrS/pMbT1/9m6ntwGeassyMIp+eeEOrhaPS5TL3nRcjbsKFlq7FlJN
m58M7zDlSaGxuJqDweBMsCEmpKU9cIijHYp9PLnIfUGEDvY0N8yvYrOugLUlPru1BIWhK54SwBo+
UoTT07Yf/n4mz0w3AmUj+hcqqmFiloYm1odjOYzIoQSYALM4/4lfChYAABpYVFIa4PaouW8r+pAl
ABoybdm+IB2x/qYAiBXyJJDgmT8qZwdDwZ6pNA6txLUTHmZ0DT9EQ9hWyazahQkrRArs87IV+/7d
xuohCE5UDWe7KDjw1nKiGxSPUM+9w+5C9jks/197BsRZzqMKjOy31P4Q6Z5jWSZ0pUTrcOH7H1u7
em98uCeXk3yxZ/R3wwQcbsz8N+n27daBc+jSG7SvNiBPxz00PC7CRHzaKnklkjcuBnJlUrrE/XEb
/mXfPrzLil3h5Oyg8hFWS1lYrw48hORigppesCP6Fuh3d7ve6G989aO3db7CrY7883QcdQL704Qa
Fksrymfh+Uf5KvpAAzBvXCbiSrOoFV3n6GIWnWSBt3nbQk3qZg3tRRbHttQZpc2dWcQoVo92UqwW
C3ChBX6AeYz7EPQo0ZN96U4tbsYxJ9sUGtJYnFtOpn1EbRZH5A50o8l4th/MyDZdxZ3MpVHFjW/J
t3DExgmH7fg0XDVmJndDV2j4A6bVhJbyXnF0KCiKX+5C92I6MojiTJCZtotjJq3kBkcoJmH4fxre
4jTD3t1VZ1DFTdwC765xt/4e7JUW5jVUMS6NImsg2N6V4OBBLTgBhzCAFFiAlxwXH5o+qb0Wi0Yu
HPNuG6hBiO9IXF36HSoVqlaAfwAjJrxpui9SGqYCCwK4mhYAG1UWSrqc9bwQrw8hA6a5HWRG6LoB
bBEidfIwA+1KMS2NSVtAJ4br5o7cOFCSrSfL85m6JiyRNHBLoje2F585UzUYQXuET9KGAwmjdhto
FLrQ1ldx1lhBCwNJN8Bm/TmLE/IGxWgJ8uKQOhmEb1ateS5a9fhDaw9BFIwDp9BV4rqCPq1Wd1BM
kwkI0bwt0tXhjOW41Sg0g/fALQ7iK6IjCmei/ysYbq+qYYIBJ4tEvOniGL5PEAStYWr8EefJj4uL
ZtQWw489iYcIUQB/dzGIcQxvCHJHgGursAJCTNOMv7RP/WnCaOOKwktaNeu+YG/iznSv+GBFPXKh
egkbAsYWIhSoW7BYENeqM3FrkTvEnz38LSFW1gj8O/dbgEyIh7a02umnAKeai/VcbvNW0qihXRFD
DzFrwveOWveq/QsCRahq4vyITopTW5IJFzHkyxXWKCmDYFQlM7ZU4Iss27ukjekBEUlMGRZ1X16D
6YZDg89nkVZJpESNo99c5id8PuIxuGGsLeXulFpkfIOFWwhl+Q7SaXOZ45gHuPlfyMl8QOa8yQrE
Nt/ycAl/ruBLQ+fh8gW481iet5+PDsGoHWy89DDVUtAPLn7ywD1VXhe+zRZlAKfP28TzzWV+Q+vF
cxu7mfjc8TnTjDTJcif4DBOasY6fM/J/xELvNMuuU9gkfpYKB4d54SgQIy7CFKGN8j28pE4EwiCM
Gv5NmvKBGgvRCMjZ4rHh6eFqyJUKAkBIhzt74+qEfIaebO0L8Jac4hmyAlxYNKySuofjgUKDXKW0
21luC4tCMKK3ozKlWSx6E8AtHfEqftwPjscAugDQ3D/3T/PBGlSBo+CATj4dO75Sipnj34Thwg8H
0KsjbNsW8l2V4ZrzDRckJityLZOEhxRpzJW96ObbrFH2yhU3XTYvKQxYDlLo+DzYUcz4KpEFl8EQ
K4F8QUGSq5jy7uzFkfBN4nFkWAIFnC/FlsWERDHZRyW1Y3f0Zu/xDGEJBTVjPcDFQ7p6USmY1648
Qzg/zbkn8BPIgBq5Qcau/K4thkU8q/VILp/ktBpcxAW9LF0wuNd+A6XonPx8bk/xquhfP+g5D8Oc
c8wTyudLGEFKlHWnB2ROfGohEp48JBDEdTSAsbw9TJnUYB5O14aq4x86CwzjZpk4Az2vntq474N1
qKOXDtqTamc3F0LoA86fpY9x+me6hvp4vM99OKF8/y9xsSeIvJzOSGb39Mf/0XRmW4pi3RZ+IseQ
RpFbehBsENsbR9ghtogd+vT1LXPUyZN/VUVGmAqbvdeaazYcTC5EMAZuqJ2WvnSJd54n3iQd8Mmr
Nfto8MC8d7WIARfcFOES8lj0wVjQDylQa6G3bLBPYnths6/BKN/wb+mToeqAYgoa2cZOwXowBDu5
ZAxccVUyGMp/knaj8hiZtjFz03pf1Nns41TQXSIuH0dHo/SjRHUe248iQfWEZh7tCEKNfaKPXKYk
NkGtgTxOiU+UlU7gEskuIyolzba5s0P7wTiwCU/D0WhskMqSTG9sc7vF06I5hxaMHbdMc5vCN6CM
3DHLopTHXZRVPEugUhx7mAdSa4xq7Amyt9VGhjGlHqOV5KXGhy6N65dEKwMiGCMv8DPGXBoaw/nu
3N9RRuxoddYjcY0539wRljFOJMAkX0ZXeIiobDXeKGMZuhiV/c/+bsBmeRpDQCWKgiGRTJ8pCTTf
+QZMaffmW07g2a65oXxhKEV80HMloBVTu+yZW+adtvrySzdgr+wSIADNSFqryutybjThDH656Z5X
jdjpy4clpsL9IhV+ChAHlDbwvbCfEAokABiKZIlG3Y0K5zk1wpKj42cwLoZ8TGIIf8fcUGYE8liK
6D7cU+ZjQIjun/3kNU3ZdRcJP4ZTLDvBGxHpGQz2FnEAV+Gq37+PVyuDHZhRajib7a+A1c4Eh23P
u/vZ7/wMMcXG8hoyRhPZ52yhOYuF5s2EPs2BBjua7ZztEz9JCpDsHOzhf4O2rC+DxYKjbXaKbwJl
Wxo4Lg8nJ0HdFYpTo1c24e8GIbsgW7lB04xX6gO3a4wHfyjP2X2hImCKQsQd47q0PSc/un/GyBk+
k5B6IN1SEokJK76pzuPrpFsKpSUuqkf/oGD9zQGKWxtnG3sTGtsuFB8xMIB/DjDnqz/9OWPtA9XW
g9rP2IitLnZ56AG40xSlXHwCZoaS7QWDHAgNJNH22MVP4URAPvXDmXhbIeKQ5dKyGKaLJa08irVD
BVSOZCJ8nbC3T8zgBNhAkNiO9UerTBK36s/4Y33H7XvuiL/dnSd7CVI+WjqwFOtwzTnvZWmDI4Wj
UEoHA2pE5cxqXDylvqgCK+svJF9afsqZNOIu2KH4DsI/5qbJzJmCBpIJFVnfwKSBu8ydFkt9SQV+
NwY3iDfefiAGegpHFLN+8GvxG1tGjCVnfK1kb52wNgC/eAGP6o0DdTFLmKtjzgjI93MVYSYh3ANp
VcB/v3bSnIDVRQmgmoyOFiZYH3NXMNOQOBpeC1ti7BdBDVm696g7NMIhRWqBPwnO5jjFsrhRr2as
zwXJ3BvwnOFmI9lmjM2Jya2zBZT7EhdLbiDZxZjcAYmLkxgaHTZ31hs1vhGs2DbNWYOjNitZyVRd
xFgwCC/jmvdzhYq1MBit4eHJPA2zP6c9uJTQGuGvfB1UBvXTq0q/gHW/NhMN9bRFOuo3hakE0/E8
lsrmSMWmX2T6tuUtU9b8FjnlHP+ZCi7L3DgiBDk7D/lcWd8Um9vHlLjENDtxXKYEq8Y3SAs/tG3+
14x7ve/u7Vgwmk5Wpx0OUINsOuFWS32SZJk2EjtDla7rlEj9PJfCI6Q2Xjp+vxVkYUeky5ADCUpb
3HrMrPAQY8mC/K4p0u9W6As1B7Yo30b93m1lXUoqQlCsoifqAojvocfzloXMtvtqTbbVhfJti2qR
CgoasZ2xSSUqn8kLMWTjtOQdbZGQP7x1KvEDFGImk4CzNVi24mVcPb0moS5Mo5oEt3NpH0Tl2nAM
mZj2ZON4JqvOBGg4RXI+K1J4LvCMwsMAnpyb1SvWf61AOzr7sqNBVZaqO8U+eJSF5O0GSF+vPb3D
dgm/hW9OodTd19Pc5151U7oVqfzYPEDE2YMT2Mo/IrEc+6Z7uEJhRYvH6JZCHTbgDeaPq556769/
P7l3LL/OPQQxj1vQqcP8EJ31rpZPYP0SpcFupHSFq6tCZL0/syVwCjzRcH4SPt1RaHjEjKZ71gW9
x/jlN47uEmtKBKi4hoFB1WT6VvYdQgfgENz9Ng67N1cN9O7Zw4HGWSq9NxZ5hFJeVB+jkytnqmfu
PsxBVICMI3hZiRHfuPDG7xE5ui8lqS/+DUXWnrBiiGoD829ddrfsrYWXlqchN53xXZvz5es3KgyY
muN27nmkPtAO0+W8/4qv6P8f0RdclYwe6NV5UM4pWxnoS0FbdMvB6+FWe3+hnh3z2n/FTJwLt8IY
FDo4bqpLFtnq4y5L1D73HkOMxlTr8kzCSRykedIcqKFCKE68bQDH+O3a3z6AwJja9F+zyWmW33yZ
PeGvBz1tT+H2IVonIjaF6skeboITaPLBxQwEPJT23x/BzRJK22uujIzKZYaHRfDHo3I3yI34eosq
vPfuIjkz816hsryN9u5FIjHso27Z2ZhSWeRZWbitLz3slWlAi6YLPxaWNPALRkONWct74p4217Vo
Cf9lzyf7/N0vjG8ZEl9hRuw6Mvz52HDncOp5WpOPjbAJ22dPH3aG4nXbQp5QOLe2B9mCRzbMtC6P
kfLBtJyjlCbqoViHyj1RxqwbQHpkEYMvIA3i5Dmfgk9hN9jU2MColWez115U5i16A3Y2UD+PigKy
MCeFQnkgGARtE4I+mVVMxFZXXED3b4smlQYFDzO2K/jZKAJkBt8SSkwCAQw6GlXAa8Z5R63CRvoL
ILAPD5c9pJiw/1KNlRxSOoEch6wd4Sva+RN/UXVHKJfs7EyoJwAWhsXWjwLN89pbBaPPyYqqo8nR
7N1q2yMvDdXkBuEXedik42g4QbSqwFS4CpODmnPWiL3lIStOQQmHqz9rD1vQoUhscU1kojcoPpPA
+Mkin0u7ZuDjKiPGUVTOA0CKzmRhzOgHsoxwW06SO3sxe4EOAdmExCsSit9u5mRYV9nZc5xm2LY1
5ynDsmPbDvs1E7FrCvxIC/Ich/VKDJIKq3g52XN78FSomDnajqtP495KkWfA3F41QDe4Qcl3TbfF
bViiLpklkCtbzMTEPmlh8hg45XxlWnqDcmyPflPlbILH8AJPYV3kPGHPISgGxpLhChGQgbmgjfJW
cVA6TPLg2gP1wfzAI4RMKhTO87e7AN8Q1n3UeYWQVfyMYgwrMxw7qFraUXOH1q04O+THP2nE3rWr
stsn2F/crIIOTpZLkqfAhk6SvHvewrv9ccpK+wmj6h2J27jiJasjPmKZgXrQyiBnc0mFvkyNxuT7
jotM+CBQHnIctPA3VrhtdnOghS5KomY5bhgsTsgrXtnhHwgNpbl7pkoMJ8t6M7iGUdIMcbziKvV1
/LuQOzoKtRJV8QcpB06XclR4imgENeRdylRkFtqeshOtosGroBykFoqaYKQjlivFHrgrF9jpXzuY
ezLo9LgwoFqLUhJSeAmrhEvLM8CzM2ilR7uGPsMx88B7B6uKs93eMJVTw29Judk6Wu24aMgoqqlx
siFfuJMjvNa+FhMqqDLrwb0BUf4JSRry1hnh+1Jg9+PVmq47hTOoDkEJNiGBaPNTy5vW0dT/VBCU
1ioDNtbQ/usYRCJ/ZsoD4ZAhI87Om2VnXB2u5RIbpyZfWsKLWj6zdYv9Cy7NXPegUru2i4ov5eOt
8JYD75MaoIi2RwjVbWet4xvFiOVBO9vTuafcJg9Czt9rYuwuqS4ma0y+mg8Q/GJzYN1UyRy/gT0c
XU/TvdKcru8X76NY77dfkr655YB14teOI5CPWXZTdpOfPox+Dx0W6qJ3kpmw6SkPzyhOOGot9W1t
QYgUqzkWkG/WXsw8jmICyj9IjeBRXW1CDWykAHEH3Uf0ZlJ8m/R6jQvJ3a/JAdsa+evAAK1+Bfua
0IPQvzsuKczKn1I7NmB6wCRrCFgXYEDam5d/JlFLlv7x5pX7efj1yWmT1MHE9qjj6kavkFNfYLPX
EeCSui2h6kSHkCN46DAqwm4JawFyF08ZNXB7eGCfNnh+tJJhzPC9qhEvd6zdLtiZIQySe4ALl/oJ
96zGEcyY9WcH/mvycD8oBJwKIqkMv2vnUEmFjREZD1keLNgXQ4hfgE8uhSGFvcJM9+svOFsCrDeO
TgF/EgSFkiE6d0k0PqDKc/bjX+bXb8ureJKEa0yOE/nuNu5JpUs7T4mNnaeQJfUUf/ENVMzA3ECG
6k4qxdGwtOurrNefrTn7cAcSDPuife2QNelTmZs5Il1Evk88ujhJG0856Q4YrPNvpxhcvZxp5Ru6
ZQOswroJk6KpjFuPq7W5vfaizF9C87Rb4QZuJ98GgE5V/k5X9ZFn/2SAx96wx4figsmI411e4s53
txZf1RLUXbGo23ByNsHr1ncet5dMt/zzbHuaNsDqOoMQXSILdy8MKi3ua96CD0BY1G9e0apgu3L/
l5i6c23wM8PKGmIw7Ihvrx1hv9Z/p8hBNJPapk0TzCrg9QQMR/haGkPzEnTCJZfJ3gq7J8W6x4fD
VwsDXgSiohzDNkSxXhverewmp6c4IHtZmA/TLYJYKcOPQlW729cF+/PB6WBCjedne46jBSTEUJSs
KAPpa5+UFNgEPyFFhCI+AY6yedKPCOAuTr3R7eWXo/6U5SnkCo7npv1Q5VyUiE5Jariif5/QliOm
x4lPnn5qPSDWrb4BZkWiYLX/wA5rSkNPLI+Nu6BlWldhh30N8q4Jg4eDU518ekAECeCCTAKojPZs
1U4DHS+slB7SXl4U/9MzJ13CdvP0FetsyGM+RLwn27J1ufsNiJ3O6vOFByTvVxCAPJUWsI8g9ifb
Tbc6NITBtuIt0uJLbWb9JEpxy2cnG4TLhtz+sMSBam6gkgS1NthmSkZCQ5B96lhAGuuxMlOuInNf
x9d6DNkXPqn15YoNfb7dGmgmf294TxFrhYPn2wp5DTgxbj9DzguC8Bj0M1A9K13XMAsaY99nI07X
aKWs/d/FQpt21yRzvT2bW9M8HLwH6FgpIuwWIDpTPZfSnm1pyrZ2xDicq+OG23IaykVF5Qcwf436
PMp7yn3tSTF9AaoDFuHIjRcevEVOLnSlnKB5lIHsVaDtmpO94abSdDH24RR6Nqz0saLHqoJW0yaL
RT4+CyrnjAq/gfxY//bn9QXVrEpyKjDB3VuhYnBVloMMK0IRPId+c87/amhmWYLg08LEyq1+x6cS
xjU9Ww4gDPIJXgEYMAjQZZR1Jn3qCLlSTAyZr/nLjdyrG6GBLR/zaT69HOpNIFUky01s55zygVn6
BzF/drZ5anlm0aCnK+CtJfYSbvMFpygnabB2yruzR8a0752DB8zJou2pX1vtOObeP2DHdF4Y92GV
r06NsVH271pEL0LoyWd0bfY7JL4WyR0yxcUtIVzu3Tw4fbrm3rmlP07o3UIdZqIclWrhzhzbKH85
6OD6xYQNimcI+ivI7bIcfKtE3ykdrH1AbqjTziqE8Ui/bhsmRjXvv6Y6XNywsq3Cbz012IwBOCbt
b/hCJnp2dWgSSlsQ3hftNVT87OssBEjnzqK1l4dMakme6A9hL8hpcE+0PoLYnBUWwSk9Vt3lli9F
UMywK6dYop6mccIRqDkQPIwZZPJ0GyN513kPuqDg+4DJcMTIceCwmbGFypLgIuOzOWCqwOyNpQaN
gPOGLZeRUd/L+isYmpjS4I6rYbfmIAUGYRtCI0aBv8Bp8ObzIrJnEdJ03dbBtoI+nKAOpPISZzBx
ClMRxT7CV+glkL7TPE32GQl8fQwrGh+PCZVWBm0YGJhio56DEH4dXog0+EULEEiABWRn4snr9MuS
eg3CraQZ3HtF8P57hJ4JzaoT4SElNFv+IYqPj4vNqwR9dKJOZM5MCtOK0eHtT+hrZZioGH9y46K3
/6IKpp4T5t5+gPma+z47bJIYEULUBzPCT1Zsp7DvjDiRP+5+8CBpCjIaI/i4io+9Nz5jEimh8R38
eyqEeLHtf7qLF1iJujv2uGecMfeJpJCQzovMpgxPqOdx2iBrNipjsH2sjMTZTTz6a09ovuiJkETI
3GPvN+hcyGgl6VrYjzLqIXeHQMDOMMH4C1q99rta8MdYBE3bwdhjBYaE7sJdNZAfyoYrlslfhp1n
qGhUmf5hsB9A6NvheGYfsNrsPWIx2HjEuHVKJu4EOFqmmKTTGfFwxqSFiYAnxMqsdBroDQS8rCwc
gvv0v5Qss8lnCOrWdT47jzNmto/Jc6bPELf9G/+rD1U2uBloTtthbRrCnJUJDLRrHn48oxOvxZaY
smkzs6DHzIquBMZ8JuLHL7znx4xq6ntz2gvmT0mzV+WOU+wq5Cmt8GDTakvIg0OiBC+bY17LvEOH
2YypaMcuaRYNxWGADTDMry7TguSyuXPB/vkmvaGRSpc0uCcv4h5EuMAZTy1toL09y+lCNNCj20ou
kDku1jqGFN+Y6Jpz2jUVKzaGih+3FoX9HeY+49NObLjbC0x5yQsBGHxYWmVbJlb97H6IMyhEOQX2
1L3h64aWgbCOMZqutQ5B3OjjH5uws0C1tG5YaZdAucmEVEwIAolpJeQohqjQCVLQ/xYSKDiTrUM+
i0RQNUYJCzbG/9LhKNpmPNuzTwQ3IJGVgOcBlpjYMxACtGARVfTwtCABYnVhpTLUop/fDPfb19qR
J+GJ6vaPgeVs5gS7MwytdpeSebPBtdR77kRshcHL4IkwZGHQ+TunrLX2kuYfGCqoub7jvEq8DzFH
y5CCiJ2fcsN7es+4Gf+5LhQFxtJtGJoVlL8+/qLDvQcRcdl/Owdy2GEAA1xSNn3GOCg9mRoraNZJ
U2CsKT+FUcVxy5FJP9dAHPslaoEPqDQtDAtUaJ8YyFaDanRsOYx8H6vy5RVjkcTrIaUWDEya+sNK
PXDobYvtDfM9wU4wqKZmPQDwskVy+RRvxTDgh0Uz97XJ37EYkTRpcDnAGIMzOVHszJs5TvBcDZ0u
HIQrrpN4w6pkszG2gJuCybvWPZJKice3y9EXo0eg2044qkuQVYYOLrzX8Q0s4UUGJ59U/MdximCL
KHqaRNwxuf6Mm4h6RH8sdQ6djB/+kqOAq5AEnObNCfnB+gQXBDzJC2Y2SJM6lrotR8vjACcWeHag
X2yeWNRBD5d2BhSWyoWtmHGl1JVyDMlr8sbTfb8YXvq6brWQlmZUtKZNRYtXMTgmNCvBLd42LI4F
ProZG43d53LQugOaE3gaDIsRAzAIAQAbgFKMcmTqchwWQy+BHjGFBw8zQOi7bCUs3Av+azIEyYBr
Iy49ZAZkIFRXVC607XigAE9Q+1Hav7hiWcHF5I3Vq9v4uVVW1OMqJ8F+w/wSpjTdOAy/fSKF7mTh
kBfQstggHWYHtDMccsyhuMDMTuXUQ6xkH/o8mNqqwguKeSYVGm4VzMZI1tICdXtxVgv5yAY/LDPu
7mzBDBt1CWIaThBfmxpT7C7y4ZFj8LrNh3eA/gWP+D3RuiuJuXpP2P8Hos5hpDxssaOCUuKFHxF5
tv7mbPgnlIxQB3Cf0ygBiOd6pk3Sjd7MnBtMTpbRly3JV2Yl4bQ4qkZ7dI/1DDx++O4WHpNxLRxC
m+SU+WCWwTSNXTb3Npv2kFGaTmGGbueDsCaj1WY2vtW5/eTTytGPN7LIt1bvrThtNGtWPxAcohav
QVQQTQXXnpiUboPuO+wzPQGd9FZyZxo2an3sJiQTqeAJv+KKKEE9HiFI/qB0t2D2/iB+OtKMz+9h
J+jNsRr034iJ4zKo6QHTfPHqFuPOvD3YDiy/5VtcxzS14q9t+B+HCcrdGzxcff3hALA7UHgPPUh0
rYr/Ok2KEGjBu6615Nu7OUV4jiHDxpc/E+Gm1fA/XsufM2CGmocY4P6yqZ8GQiU8hkgmsAULMWnA
qfvFRs+86+Ps2R/xhbJ1p4X9DHYVfGjDPUz1DeOJEzQMGRhiHxrqEI4p/VtUQNgH3C/IvcQXQcrd
w4pNf1ps23N90HE6GT+NtQ1dHN3gY8VxgB4vabiXFTKPuOpecWGbUi+PtaSCAQCPcmEynoVhhNFN
yy2BKHeHnZYcps2Rjo/CBzXOCDqxNeAv696wGoIv1ba/0/rrsL3jUfhyD4UHODKurwGQ2gdP2dxC
MbIcIAQLWrDsz5LTcBlRdMlUpc2vmxM/XMOHS6kCcNjv+MarT3RYfoA6VBPYCgxus3r4iuJzVvX2
CPsIJr30rlg7IdCilfLr4WeQxwDmXmPbiYFOOCUN+7IzS5woP97vVfLM8JXoDGKiDGE9zzr9DmRS
bXei6LYfBK2ollLYz4EE/JX+ZfwJzn0diRss2Vu/RUM7LDzJADHmJ9pYKZ/Ro1IStRFsaHMYpknB
37sqnAqThm7x+AW/yFwFawKo2C9I4v7bMSJyChAaOo3dM8YnIayxEzFsTFLwjsIRiV8S4tqKnqxC
+QEa/N4nrncvF72Ie2MBMbHRTevQwzoSs//k5qzxHnBRYJL6GM97f5UN4QHCPMqmQLPn/MAkno/r
JLdxUODj42brG6w/7HiSPGzyS6dXoiHBDsqCGnNm01xkcoB/XHbWg8fWxyVtYaUhnifi2eCCPmDi
9IEZnFNN9HFXTm/TN56J+0U+uk+N+R4Bf6d375LIytDZxLbviPwgeQzhmcLQAC6qhmqMe553C5vO
zWtmhyBfY7nM994D/s9yW9iVtOnnB1YEnWPZ21t/OHxcrDri6GCJ53BkJSSLPaP0NPHlAWo5AsHs
GXWJ8RI41bjNWm72y2AwUCLxOUF/+feF967TNJuJkejWFdXh3cnjCm7R3S1CMzHH+B8UzCX4tBha
BJegHuZPeGltRyUqpRPqDJA2LTUQxFJsPefAp4e9XQbN8BEZyQ2cb8hEqwjB5PYOqy/Pahf4M7dv
8zYfHQp69AmeQZsYGTMUF5hoTGqdq6Pj7B/cx3hPBTcgfSg8+De8BKX+7hpMg/M/o3/8U6Ml++87
ahAqRqweyTmmk/fLpGAuwKKllbCL+T5Q7HtcQ4buNYbzNvr2gZigSC7wgcXBL/i8KjewHBew1MEl
kv3YGCA7cj5TiT5W8LVRsOL6ku3rx4JFcsKIV4uYduYgL46B0JP1ijcFHjL9xuLhFqhe4SmcHYkh
vsf7VPnnpNEY7lMZFAuHmxTkgnjgcW/OUjKT2i5b1rrdx6JjAaDKhewdCvv+cMueNnn0cDCDn77d
u5WEKH8c8Q1pA1GeLHWtRe+9M1dY1viln70CAi6Pp4NVJ2XiQdxARSkFnXUFneyBUwepC2ashAeY
g77CQAPTuqVdeY955VHgL5nNg1Mj8NY2xqYByQIe98mHVXQmcmerF57aRdTdPXoVhCGUCRzXKmNN
jlPEPCgVMbWEU9Mtnc64DQzbGXZnZjA8L5EZjNzptHTfwJQEkFGKXlo8hArsEuSE5jVazuuVFgAE
8QwjPBfHFFiDuBHwyMGRQaHBDIu9wG+ATnP8B/nBYa3xUlemnYzmbGPRSmrcxTWcavU5pJPgvAW5
M3tmut0OYuI5gMCxMaKGwU8PZRe0N4iijhyckiMHsPKKt6dV2f0JROtUDrdvZCZPCpanj+gEb3FO
UYsQK39OoAkbtXfnTaj9ZXD3ivDCytodVUsMWhoiEzLYRv9upERB9o8erpkc42/EIToUD9yPJwZG
PW7e2zn1kPOonoLpkfyGkY2wAFEQTxH7jAjpmshFivmjbR2zxrDpyZmu9vXRDRmwnJQdHkmcdFwx
HZN/MuMiHZH5PULGLsZavvyXpO7uYeTgk/xDQIF10aXjvgfKVGDodcYim0oDvJR0xVDkk/yJI8ip
UFkJAaQWRFlPxyMlpxRvghJiRHhwDGyuZMjPa4ufmMShUs0h8hxDc1rOpdbG5gc7Fu4ofkPL4OvL
M4SheISOAe03zQ5MLz6VSI+vs6d3mYjxDc+BEqFqCv/oNxyh/B8itXvCjOIUMEhwcdXcGHwDuh7H
8I+hCKEYd7vsZuFnLU5O8teIIdYemUz9++trbPSRnZ8xxGkhw5AzJs/M4YFkAH22tPLN33d89V6k
frXseyixAVXvkjawTWp7X7dCJtQOYBawS1X+GVkIlHkOSx9qP4lpJhg6SkwXEMuBbUaKFUHdWL2Q
LYaEah81A7V7azqvoR5Xkebq8X3wDPcBb8l9xyaW0Q2/5vcdX+kbFs0fTLD4LgLSjOg7qXr1RN6R
/LnCd2ksC91rRO9Qdc7iJhN9iGpvOp9YvqPsUUdkKoonSV67hxFCPP5Q1pT8kty360BhkyHQw3uH
8nUNzcs7rFhxkCmRt6NZQulFlIIPx3/FeUqS3IdRhWTE51jmXigFSC/vteEIzRvZnciy3x94JhIL
CTsVYW7HviOCeCCzZFqO/YZs6NcV9MGeZIi9SUvjzrJpq10dic3J7awqysW2dx2cJNnujidKJK5i
zdnTQUf3sHyqWbyu7NEwQKLQHY5Go6v3sF33IN/PB2bnbVuxjxyt4bIymdMQ5xMXBCnQIcnwSFqc
klIwvWFReWeBQyqiMUduiMeemE6R2ysG0eSIMjbGFBd1ZYQbG94AIJF9XKMhqYwEP6bm6Bo94sOo
4pZZgUFQG0F9w9XgRfMHjy70t0Qewxwq94ugcUaNYylk5RkVJXUbJj8jJIfKDbOEvb34kQikKcIG
FlBOsF3vjMBWC46gCHfcKCRO5LrACItRxJB2CUU1nc4FF0aMY6cS06V1+T7ap0v/ntCWE9SKaTiW
dnwBazwQbITWPMoSiPyl08K5wZcYV8asxJKdF4z9/eNQroQSPBmnMCIUc4c2l0qa46Uv6JuJC5Ag
aNiLhMK2x+x7ct1J3PspfmM68EB+UjDxwuAbVJdvQ9sghB/5lcGEw45P/EHx1PuHS8s2zJ1hAPnv
DYlyXNCzK0W99OmcvPQ48otbAbuEXYcftyGDuWfyQLF84DcYJm6SNwZNSND51jO1kNjeiUJRdkYp
/F4c2VTvzXknXnPlKQte0c152QUFYeVKMfp0OH2oqimyWEK8BCcSVgiEMVCRfdMvTldqRu9O0XRk
/7jiqiNue6LJmneQZTa9Zf9FwKG8jhxhUzZ0uinVk0KiIz5twOvWGHdqNrADQkLRI8r2zzOIKxtT
0Fk1QUNF3f7BU+zpyDnTGOPuR53MNAPl6N0jtM5Zt3nfnFZUPdSwP/8/pm5TiGi8GRKrnHfYQPZJ
ZYWejf7Wlefk0JWwxwdCL9kznxQqNT+0Ru3/zzjxy10X+0NJs+e4ACARAYk8B9DnOFXXU9xe0xQc
BIK7tNeIgaWRleHpApQC7FpGyQLly5MmTZmQtvCpZiNGgPVxqIhwE7IgBo92HysQCWCF+fjDfyTS
PTTQ90s4oaj1kCcitzo6cLrEq6jHJM59hkxBoVRp7GCYunB+8ut3bWHBWOjIUNLbGgeunAXiq6Zg
ivil9lUwF5ObJqenEPjkO+Ra8aesAxSwljpiPGWO3uCwhDshHV9K+EcPnJgQ6cao4N9qT5J0Bb0V
uB5ggRkC8DTLj499doHfVNDsDgxxLIntgzhJgit9A1gtnKcsVq6H/BYrxQ7HkhLtqSe4Z4PB4O0N
5MvcQik6xQBk7i8x2omkhbs7mJdRsA8xafvw/jV6uOa6xSEmpaaY+V3DZV+WISMC0NVsBUJPoCzB
Q8J1srS1AN3NiMyXSEyjmpEOTRh1/FC+ZvRr0A3htuJyTcg2PlM78ryEuy6fVDAgYbUwO+S5FMYz
ywWTSiKX4DIeRoQh0ZADEH19JKwzYVXItdbxOpX1xYMSNxYa0C2IAl9/MquXp+3rl6hpHXZqw4Uh
Wx5oJ/BO9r9phzaNV4hoDCN6UsxiKp6kOyu25sLIg3T7IRs8HNxPuZdvR529dtJqDA69pldgC4n3
PU9Rez1/e3HcGb1nZ6pravBftfBwLxN5OrEoxwZR3iXdfMga6E8HvCG2CnuN37JUK5Cl2A7kjQOr
yP6xjGnbs/1U5yEUq1zZXcTsR2xlxFFP/lugvQ5w4dnn6zwX9AucNP8OH9pJDgzZXsBN5AlWITuJ
AQh5pNNHIOdIq7efUtz9Vou8tIkrb8Ntz8WqBgsctjoSD/ktMYrF796oLqyjP53/LeB2M09D9iZM
dQV/Cpk2CX9LJIKEB0vcgMqiZd/kSMG/geNCHAQaPdFmmSksECG180PC/LlxrIiFL9MpakDWvMyk
5ZXBDYCZJXpZ+U1hhKt9GnxgPtXxMsoZFYqhapl9QKW+TntXEQjf8RvmuJWTOy0jPP6xOD1cxoW1
8/zT0Ylh14SHJGOSw0Aihf9/YbFW+XoSjSy/yxiLO4jLJYRzunJmVPu2i6HMpICMtIPSLDOIGaOU
oKRxOnp6MIKbcXTMkn9tfX0igA/RrV/aI4UyBym55J7b/zaaq2fT99HhuyV7OWYYFY6mEf9Udr0e
XympABFPX7ZUddMD/hTUeOirUSdwQwZihHKwsexyKYGcDXuZHQSgsZAaoKEwBcYoADsMcbnopAgf
P2hmJSi+BZfdjCUJnh8LDuSsvsUPAH0pVVNym9YMe6ZXxXV4jWZP+9lsgFxa4kDwHWwqR2PXEsjV
4S9/W5jy6DjrfqHaGRl8D2KzGni/MJAMaV8Dk8IFTq9s6TW4GlVLWK5g/WJXEgDzJ40UyVn3Kvbh
tFH8Z6O3lU4J6o147bYkH51i6RyJ1TLMhKnUJhevHMnR8esrIhFOmZRJ/XwBBcGSrU/seGHBbfAk
AphnhE1FBGLhdwZsJLBHKHn4jmcS0jZw8CCoA1DGiQoKSkb4gIwwcgug/kDlw5Qc9LeEB8JPjVtT
MiCojmpo6BQ/NmETdkjWqd/HL+jCUAKiui7lE48LUSEMTVlYzCwhQ3ISITgD9v24MsTsdSJ10pgR
FIgNSEvYmSx2+/HEaqLwyJ9C5QKoh4WeNWFCN4psd7oMHtb07bmmgEvnOHav4fyetbgNuEm4tz3d
CSgbB9ZQzJnMPp4/k2Rm94rSKpb8wTv7jMroOu8EcIu9JdFeP3bxdNmt327JpjR6tnzSCJFV586k
m9DRC7TjntGdeRV0ED7Dg0GvISi5hj6GxTFbgCZzu+WcBQ2L9KX1olu5uN+/A2w77xQdFud+uS1G
n9VxVJFNu21Oq/GTfBoeZnhhNKDANIo9xqAyUqfHUfDpnqRUBxZEUgZpFhDSE5sP0UaxnUxkTdL/
Y9WSi7ddIm0EEn1ahQaTNZ7ZAnbri156p6xRugKJjZrRdwYJt/gjo2FNvAOUK68E9VxXa3WBBlX8
5W67PTBjGe4Hy6G2ftIDMql7Tkg2IilG/YMJrE6+VHi7Kxy7DJqBMYOR3qzYb/dOq8f5Qt4MoD6o
9W450wtLnRVcFcbIwECTPR6PkOBMSYkxiXgA7APp/aZ69u194d7riFqXAjQfkxbm6w/a5zxisPh0
CsKazFWLZqEx/YYYASJPCw2od8Ciy2HFA7mGBAsOHuhDpX/ciUFgGz4njBzfDI25ORD0C8lR44WY
6doFjeFxPSMKQxRxIRIs56Ni0nZb1XNt3hoUKzX95MA2e92hoSooNj4WaRIizvhgA+Uwo4XVMILq
hWfmiZ22gh7Q8Ag8QKt57tZek/krPHOozfGSOhLTNWZfXJZZ0b0SbswGk4CJVN0Lx1qOX1GmDiA7
5gnqnEf3SZgVOfNbZYrYh4NrsW/Y9VSfV+TivS0Vwz+EA4P7wdE3eK8GJBbNyIdpevmDyD8clFys
fa5aoLO/lcS/9N6li46NWDiDqQ82frWvp2fFbr3tI9RzGkbsTuZP6Ei1C9G4s0Dswij8Ncsn1foe
3T626hNZwYclh+3O41jBcru7+QSzB7gyo9bNQZ/ToNMkKVoiNySm40b2Vu++a/ZaAyVcblms/AVa
htwnRgPI33DbvdChQDuk8diR/4HhS6xhBIRi/Ij65DW4RexUSR7XGKXfU1gy5wl+nq0+7MBJuXeJ
+oDS8QfZuwJkglATLxkEIgLFwwEdn19ju7pMr/ROEgxEyDD+n2X45akdFX9GrPW1k10jPhMvLyaf
y9BMCS0BkG4faCHbm9J02iQLIp8Dc7z5oFsnhGcpd4l70wkVrBrBj45+hXqRdMH1KeP+QncffkSW
2OgXtAkdu634LbxpGZkDaUr6MT46IeTWBwoYaNjJ/hmRq5Qy2HzLILaepm8DPyzIdjBWGPVCXOqv
6rarOZ8tz/Q2xYb61B10Rqpmm7MFJqbIV0ZdzE5tNeWiEl1GUMxxNOqs9tayi39VlxQ3/8zAHCFN
x2bv1WItZmoNjb2AzfAij2DYZsZEJuv6HeG4Gedwc//uf1WMlf97TFZbtzOntWcS4566pKb1qpjl
XlCQ4NhKKQsTpLQPtKcVGyMyNby3FMf0jhQrx0hJoV2tdYJeH3PUbAwEzdGBPYGDa3D/q6e5+yAg
7YnX08c1vVsb+tdxwp+qUUlcymVwTBFfM8k/OoxyWt0lKgpeTxspIWq0N6x6XDDZUYAVSnGC4P/l
NTb3HufhwXnDGEq4lIzQW11jVvy1cUAhUo2F9DCt+95+7sy16TGJ+JBAzqNGPQd5Di9tmJyqvSe2
UOtiPZK0edxYFGJWCeyKWzenWaz+XYdMgpcDGBQQy9rhacrUbMzMvtfaqOQogfpwzu8tU+Ohs+40
KwHvupneIy1DXfl9W5QaB8F8TtHy5hJ1v6h87GB9TqIDQ8dNxz7N2Nces6L3NWUHYh/64JaNbeua
DYsnr+awWzRGJWOMZ/cwvgEEg7fwHls2RYmRHVdLekMENNyGfm1azw7Aqmg5Ots7dLj1NyvQQX6t
FwAFn2KmYxS0d5cc3vz9qvfwFdItno75Dq4Hj/PqvvrO2TK/Wvq6OTgHlxRNOwWBChvjfyyd15Kq
aBeGr8gqJQickoM5ywllFhUFQRCvfp6v99T/1+ye3dPdtnxhrfUmHdY9v0/HbaBeVp52cVQc9qjy
mbqSSJ2jSMOaAtovlfbpN1RXfY5RQCWQ8c0TAmoOWcSqsGE/Pk8fgl1MiX1wasPmzJPSJCshW4XM
mB2OxypjaRxpSEuEYJhbREPerjZVqoKD0+7+BfJ0CFRZgv7LnG8F5CconTxOVFv1vI0hy5dg4qs3
66tcKcy63UuElgB/SJW9gmR1r18wMv+VdsX/K7+761Po0o5QrWLAhjcNVymkTsJSQQQ5gDLUu9N3
ZsFsbnb18Q0nGDwTneuRT704ssoIE13h3cf99uYsg5uD0x6+QardR3GEJoXbLCAEnbCIcvrYkgmx
huQq3NtFdNjU2H8TYa9IP3v4hL/5TyYTuVy1OK7ws6d10D8XqydNQDPDGPkvnwfaHxc1JDCOibeE
ig1jB4oA8BINvw84Q9BU0C7SR8CuxJyGQAJWGF6+yExQ9poqgNIatXaOtbYlExx41Jk5nZRliSPi
QhlLQI9nGGfkKYCAMkpZtZiO0UyXrnp1eOSstPZndQtLQ7J9DzrFFJMVPPn6uGqnZ5pf0lPHOs0k
LukjbV6Gd0aXHFd9tJKXnY6BEfvj6uH2yxp1LrNmBymjgWc5xd7wu8Bq6S5MW08VRo1xM2xhiuWL
T4FQvPexhAp3J5I02PyP8SuEhKevehJZTjX6Obbt01K2MJqlG1acKCadhnFYYne5jY8Nk4nZd506
WIwP2eTk2dn86OuhO6yPRDGWsIaZfL2Q/vQQTV58ZVUPFEtbU52HGJvOn/bt+EAGVAF1HjF1u9qC
KFcW1Bp/6KTryyYaJSRPq8KHpNxy7fKSQ53NDshsEUBmYA958Z+D74Gc44lMgjYimH0fOzc0/IqT
T3p+i0KElBS/h4dWxypPafQ4wsLToKiPVX5xADfejCHlDrmJq+cAg034PMMLMFLjc4JOeQBw8Pyr
8wz1kYSd72WHTOmBXTQ5yHMY1i4aN2h9pgYjhKThfYcPrc+BNh0hFCfiAGjuS30H+uLfcFPc6zYw
vzLnE9OP4NTAHkcbpDD2wnKK3EbzPamODf3L38mg8S1GP4qUAioijgWtp26zvYSGklT2JbUPE1Wp
xMOY5pfKG3IsN9fl5bU4OKWoUmxOl753PUqYT7MLxAWsIPD7eNSEfZoMgGo0EXYN2MynsWbjEC19
Pi6on/EvA4l7o9HjvuuNOTc/rX1XhsYRoqaVx3ceVenDryAuUokeLLWY4Xu2rtxqoKEMNQZlWBOr
SeRxyIU3M+b3XXdabV6rb6RsDecZFZR/FEwUBvq0HvC80IhFtBOjy0z3rsz58BgILhjUHj4E3vf8
d/SIkkWXiCrTgL/vV3uYDmNOVgwMDjBA7d6swNxwUpEVS7iCT8qv36yUswFBtKJhL0ZMKBiD/4gf
EE5wnVGFyyd3FQcbDkQRWhSqKXQ9MkM1rJrtdNibvf3nmhqnF2l+O0yjJr5huNvlaUX97Vd4Ffe5
CMzbtrMR3VlOKQX9V/NTxEU5HPcl12ayRQb0w0zBbiZG/Ny1m+vqhQTZUY6GgwkNhdX9dOuHgtqO
udG6i3KKYMX9IkXLaaaMBVJ6MTMF5c+m6rrGVpOAnYYfvGe0OUxj7lIIcgRSEqoE3JgMyi2RV+/9
ZWkQRQBw6F0OAqUqB1lgxF/eqkEJOoN9H5yWxH7TRfQtNAa8VqFQ0PxXTFMb3+Oaq54KWkQNXQkm
t/u0tow0TQ4WA8Z44vLm5TJuzwlVEmwgqPYDqKUsrB6zGvrVtjSr2rrQSuAJrfu97ujTw9UV4vXD
l79RDcLyjahnesio4PG8py2uywtqXKbx9rNy8F5vRPfqY5EhyuhkWOPlJBhYuItUx3wihFomN4/E
cUZxVNtQYzGwhuzZtR6wwDCuEu6W8Q9LAwPm14fAPw4XusqQJSro3PF4dkLljt6dODSo/ukQ3+BU
+KyMCx5DvXgeRTZrzEaX7/GfgT6VmuKJw+E36c0j1YYJ+6GyjKK+h69BbcfPIxc9BxEAIO58mEH5
HEmCRZiyLbG1mCB95TUzp93UC2U5llY8ZLgRGrMiSuTwUw4wSy9+eAgbhM4fLisu9X6cIRLkBsWS
aYN12JnxTbRRNZ+9Hrt3VoCZzrhKmLh2h2MOVDiYQ1xReAz7JxKTfTaDMDnmVMT42SxnRFv5exXm
+IcJdGHFcJTjWwBJFK+JZgbfBPorAcxowwhdEjx8IV5Fk8AbYdDuA+gI/dz+we+q9IImgx3W3eGW
QHVqGQRUPB0dAols5RKvmNuMXPWAEusWULJF9J8y10NrbZCC4kUQ6csVzg9VgFsWF2wEt8xgXcE+
2wxhW0YfNEqUKisOlt9YiPnhpWI5AbmYwn312eFxVYRjdQ8vEj1DhLkOowBhsdWeJQ+GHbZXzAxv
FFmTbKdtWJtCQMljsLMRrGZ8PTOMBWCd/OVWcFRilDKmNtAJZDFZeGhzv8y2btA/mGM9uRd4IXwV
GveVxjW9eWJJIFYaP0UgDkhHDEH5659jHg9QHzJhdqt4k1I/HmIbKso0DkA0Rit+NKx8ojHKlaBR
V4Gy+hq+yxQFWNvNdkN+FuEPEJ99PcZSY6UNbhbhoCyAXtB6mLO8D6yUjzCeguc+Fl4LoAcLZgGK
brc47DNf6oNhGWsiNoQUh5PrxbALN28c5LYCQOo9bJHId3iuOZOQcIp8J3Q6SzFW63VsMm56ZrKi
lkuLSHI01bnC25I8kCg6KOvBrIWNxl79FsMqR19l7H4ipx0TAw567Np3jYrHQrGDQi/MszeRVnpd
TShLtbmCbK8dv7sQbfJhP8HK43GdIZ17u7Lmf5y0sKQWq2hCzvvDK3aV1GAaeMDT2GEk29jFWWKe
hduDegTLnfUT7B1vcHRXrB4eh7J6HOuBcYhJakduYXc4lp9/9hEv5pW06YgwPuGUeHK+BAsulL00
XcGeEFMASyvCTi9msg37qrdf7GNXnD6JGjH6Ufn4OWBM9BFHDg/JltlDOHSs7HtXCEeoYjgOUGhZ
MFVddNLDjbD4oSvFXOyPD0u+F4+MCXFrRe4eKitsaEGmZy+kurWhNGY39XHY3ZPF7iEHwdn+BzWe
mg7pNZTOjNXEwVC0JpquHy8ojikJ9u8gFufhlcNx09x95tA1lDp3+N6IvTHEsUuoWrli4oXqw3oG
GFHETJUNvb8/Ql5lsuTqFiRZF47rb10sF+1SJg4MYWnPEeRrkQQXf1E6XI+UHV/8DhHTXqKxdDf3
VIPdIRP6UYy/0EZsL1zSKNoifC6KE2lvzDhvWM2J8LUn/PwqiL/UgtYYsFSI80RyzWLPb15YrF2x
clhmBidZPR8Lv+JriZdwNorpmmLD5JAtdqTUy3ZvgceHbW9YDIlzXPGW0EMRsY2/TAeTMysXhoUc
o9+DsAiChkSJI6agDMwKlHSPLVxXLloQifc21awu/YUs1NxcMtxrMKvRrxEbZHOmyQZPgO/NGVMf
aPOF+hFa8E4AXbcFrw1uMJOTrtMPNfNV8iu8Vhr+D7CdbwuxE75/9sb4nHHZIOZ0iVOZJk4kB9CW
+lNU7Di2CaIA780VczoxIknZT+J6ZKsxgB5BE1VcMG1x3SXl4H4Pk/zQ1PAMlPov837NVN6fRu0s
mqbYVQ5BFpj9CynGkJqQii+iscLEe47dKTDE+XjM7YjDcQwLRzjWDNU5//yDUxEL0cSLVAL8tdyY
QpvVtHkf6L03ePXZQ8xKLm9rSBw7zV/5cnqLp6vusWOoIfJgqsXUKGg4aqrvPkGKf6ypmRFj4tFV
nP505yQMIq/mAFejliX0ijVKAI5zUhTmj3HxtUgwMJBucPdrTnpC3A1x9z3jSjNU5/EY1CqamyYZ
Id/hmdDjGUImyymMposVHFAaR+R60t4jLmKPjIsR0h5+xgSV9IpbGAnMTDDsR3sGI6zB5aKw3uO3
zqSEw5CqrxE1kzrSysn1c6RUm+lbkkTXqB1/YWfffTioxWWxSDUOfHm9uC+9U3d+kKeQpYKEY89s
6EygAnHQQhOV49teZY6mAtA99tlGAUjFwte+G95b4MdGuEu7Lh9sB2tE2i7WB4iBsQcQa9pW8NEK
YJKQFSv0LJTeGP0fsREpvPppHbEfwj6AHGvMwQsuXMapKdbtPPrXOSO6SzhQxDTWX4U2y+UNZ6wD
mQHD8DWV6za+EfIO6/vK2XU90MB+jxR4mksLmwIrtuvfffDlNmdj5KUdMzvjzIKoqdI1K93hUCEA
6EWCDcN1Jgayg4dAsMEWnQNZuHJ7i5z8NSjo94iJWZxMxUE3bPHbgBECFEiWJkunWS64qK6IA80r
w0erMzvdSitJvaxLQgRXF3IEoUaA0Ayr5OdnRFvdueZyt6OCQ34Xj6NMWmR3FXP5o8IWSuqLr59T
H1o9UzgssyRLmCCIiBP2PfwVA1qOQ+u8FzhQYcGWB+PkJs1dPHJeSwaMEBDmGS4AgJQimc2l1qeR
e4WZr5IOKvDoH7G31JD3OB8Lr8VZzQphrOHw+dF7wtSDcQktUdwPEU0gtual8fTMTRRNBV0rOvYm
okJlk+KUE2Dz0z92UF2MXUwp4TrMjBLSYQILFPOOgLkNAGw5Lb0xRprGWsChdM4lPgwU1BPi5TCt
RBtC6JmTLwRKsn/P9xs78gUvSuQ3YRGVjq6TfLDpI5X6ti5t4M/NL54tDB1B5nfigBTF4QKvjnxA
ehefEP8ND/k94KNn0PQ8ag+R5PBaEZdx7sz/rOqo+8+K93PTXcV43OUfTFTo6BDOQLjDZVQS+ACX
zQOHe5GkGg19G8gwQhjmwl8oeOdxDXJdGwATXzUfXzuMR8S/JpbvRuKIohDjD64p4XiS6NaYspWn
yhEwpKZnkizoIahNsIUb4vDpYofIV0WlY7sdS7iYUF0Jg8l4jMnZYhbMNOvEI+8jcjidgsViiM2j
4IbCh2DWR6nEJc3jpdC9gEgyGxHMngMqW3wtyHjJ2WAbGDFg9P0x9AkQHm36zRzZu65kSswArUGg
zHve068ygH2KaeTRBNlqMyhaHIj4mSqA3uiGhNZbQIy1iJ25FqxesHDyNs2TvjDwbSe3Dnr09Wzs
sgYmAN+BgR7LMob+/5wLswsxId/L0XsuiBL5XGSlcjNTyTDwe1L+Y3TISfXT6YBfglplSSeGV4zz
GQIKnqWrmJ4XUB2iVQOO57vmbjns7dHHPtDSY8u3Fh1pOb3C6T0yHKWHhGph4QJmRyxXkTogvM/s
c7SCx2Ki7LlMzdt+xvsOKSty3dQ6Ce+CH8vQpWNh5UY43bjUQTPTIV6PwEuRenP36Mzee8gLURpr
cKAKRzm9t2QaMFRnpkazxbF0YTIJsMlCtLu7DFFkuxS4crp83Cyl60KF6DqZYqPvOCjMKOnaXBwt
rjCSTIAmV+wwYZ38frjVm6Ufu+jgs01twfm96fAyNM5Cpj64rPiG983sHzTetoTWgxP2IM2sgaya
eeaVHVobq4sEyyGXUDDTjcyHrH6cCUm9I6BqslbdmnE4N+ARLBnQIm//8a23uwLotRqNcmjCOyhT
1VSi37YwXbLaqIT1Frfm/B1a2YRZqi1jWc/mRJ9A+l7rJt/RtRVJh7h3SH3nlgWntJ7enn5q9RMf
WgwEW7jDFD+mxlFxVam5mmHPn6WMKOHMH75WAaOVO3Kx63R9Be6pgaWZI+n+z0k64Xt3mSCeKD68
CzIk49W2HTSBgV4EulrBNrQ6aO88eXgvwyyfDgy8FBgxWMmi4idjjNbdPqPSXRO6BHpkM/EBsqsT
q6tMhFSAqJ6GQQbFyLyBdfCJjnm90K1V4ejDN7+mEt+smyAXiLsOr+ddMzV8IDYMM8vzhaQMiizh
qbqnEXmR3fkOyAync0LEA01NVHiXTOT1imD6GY0jk2ZhSbHh4ZrqhPGVCpV7z/u7lOG3rQc7K+xh
8cCQw4Jn0Zi3YRlViX+Hs3oELO0sXhFpQ4++39EZ89Tcqi9mhB/8fgu6whp+S1+0QLpnYLAwhlD5
x/lMtkpDRb24JVweaK1h+vqfrk+rIqE4osyt0Hb9ARsYUZRAS0zVvijDrBcqQgR7ODFX9vO2R/jy
cB6VV4DEvc4/BqEpvbsoLGlB90RcB57qvJ7jzsM54FlA83FZ6TWiYUlx1bGGElsKO+nyWoXtZ3cN
cM1K6ZOTAuMWjrncrFG+bpGIwEWCzIZXv+J/vR+J4XcXr31Ld2VYuS+RneFnq4LxoTA6/tq3yunS
Pzc7RQploEAY4ZotIR57epU8EDmBPGhAKT0wimmazHFrGoF5MYq5VHuun8vPuuNyRI4i7CZMFu+x
enhDvUIIRiSkAtlATMRpCp8BtLDG4PFfCKezOvMGgoWRSe673HQTp8tPKokbgWR0Wz8qjAqzct8t
BzdiTLJzrwwv5b44Ky2slpfkdMoekIWfgkHDV73Ubqcw7Iqj5fGkIYF6UOEW+Vpo7G29SK37a8Wa
k8g9RTx1ryrvJj/cbnfaM7AAYKlQsvTeDGQSdOjf0TOJq7v7SgOViVpvLj57ayffKncy/OpfGHxJ
RW3rb8R410nJvaAlh/6y7GF2flm+P4GaHNSr5nw79B7SSGkGvcvhp31JLWNinCEVS6GqlTDkOvDr
QWRST+0HPQIq6paxhaRWA/XZdfkODIKlsfqYvXhCj+uKiW7R2fS7yx9XUwN3XL26iMNpLjuNp5fm
NKpApjEJqZn3f3z+RWvCD4XDdVFX28f1kOYIuvG7Vd5RVswf9FhpjmuFPKrRT76ZbnTAxmeJNL7W
flMBnHw5Kskn+bgNUjLzfguJ3SwU1yi4xhteLI5RFCDgm7RXwBp9SHd2TRtHHA6TYlHSc7JaCPOx
nJcHmIIJZ7/ASy2GumE5GCVAdZa+2YooWoKUuRZnNBfVhKIcn5i+eQUqLkaoG1dqBmlMWTIrJiQN
QI4qnxKb2qlz6J/5RaAxbFQcJzitKe+sAov1Fsz9Spkcd2ZMgUX5CUMGdgBEhcJLWkQsT9HmkKVJ
StOg184+F26Oy1ZPPZk7WSL9st3/KDd6sBKBfq6yn1MgN1+vrf0OPemQP98XYDFYcNqgwaCboxpU
tah9o48a/7oCZ217OLhJvnb/wXLsTu6dQEHHjwYgC5IrdlFwv6RAenOMfGd5d1E8l78seKvh78PZ
AmKVWLdydH1Hb8hehs0/f9f1M2LRdV5OI3qRj+ZoQKOWBPmv71yYcbzNtfY4PxoUMySsgQq4cuaR
GmEw9UiGH23/C9vNL3EyA94Az/Mg07VdtKViF/A7b7gZW8Vjlle7+n5OrQa1TTm699z7c5dA61DM
H9HgT//x8huir3Gt8is4et9QJ+uYCbOhuxpkcM8Y0Q3cLcxMtFEHoDBJJ+DSp+zlKvBBoIglXPYf
tHk9R6nGHQsUi2+w7Kke5Kx7SMWCl87NFdxHwIF1AGyX3DxqGWorOr7e+oWqSlgfXgh4R9JuI5lX
ws4hFoZszF+woc08DKAqVEyWAY5MxWl/Z2ARPG+IBT3rl1joiJD551GJ+J+ViQk5HcSXl03+8bqD
xC0zUNNNwXHXxrDIpzJHOFTUwWWy3ZFGLvrzFhU9hK7ldnAfIKMp3LXeMyeFTJVpXTlK+77X2aGg
qVDeiTSfN9/Lww2/wCc73HCUpqOYXiDwvmCFgMdwjiDqUpfYiM7Q/lJ6P+wvTGSkCQbjWLrP2RZP
g69qDh6Fte6bVK89e/0XKKllJ0rZCXt3hgP5i/2GZ84zGogXHFaWDymQBAdubAuN2Z/XlpAbeWsR
rbzmlTXUkN0AJx6C/U5ckv7kunoCSwnueVi4UBv9yddMT3B2D0wp7UEXD4t4ex09uj5fDo7MsEtx
KwakJLD7T85Qzep1nQN02sHABKUJPI3BP6PYuKQx1q3tugWB01EFdaGnr6WenTCl1KxJN6BzkkC5
EUpYwq3NQXixQufWCwdreeh5XxgmhQqZ/xvNThQoHkZopxdA+pNM8knP+1nbEZ5pgy1U3Kawa9K2
RxO+isGEjJnOxqbooaKQ+GczJSAusCN53l/ij3tYXa64SyAb5DRByE9vk3MSctpIZ7B3rDCJEmUK
yCyR7RYIs2Syk+2NTORyiu5VWwJzCa43bRi3SjQWfsZ0DD6cJ9aG6C8XGacTZZYQCOSECpkSM3NT
WnBXsV8YYLysat1jaemuEC5fOiYlV77+4luJWM4COcMIgREDDn00vRNhi3CzKjLwVEtOBoa8aTTv
2eeCtb6a1SDcng9YWLXqPp6IhVq3A32cGgAFHzTSwf0d5K9JQfzq671pOCr6r0Xi31giRaDPcwBK
BWMJ5m6diaL5uerm/UiFKkOs2cPNpFW/DHs3n3VKAMFve0uD9LaHEldCEJInUjc6YX6L7dzAMfHD
ZjJruzOtOh2E+OABm5SymTkcgM3wog0u9/2tjDhs0yF0Bzqr9uYpxkpBZI+AYwkA9mOXgsdmQwOa
qF10N1p9rrEbuODBBlPXMchyv24lY0XbR7UKBzVIWw8uTEvGPd39jZaqbJzvb4DhzdeSibiEokIc
j4X7A+YQXBoCreVS+ow6jtQxecM5IHiBbwQ3b+aL0xpo24HuYQgpBKIAxFvm7/zAJg+aoEhlklyD
K06fr2k0Qe9gdcOgfsH3vns8Vdg/ZGnx5AD+rnOSVL+q9wBcRlfzsLsI+t88MauGTNrnzaJJ+1Su
fnE/zOzwChYUl+vX/UCHgJsG+SPk764b+uFLmMPrMg2yeGgLufJ4u6Hi0vxZdGT4Wk0u7ejdC3sK
MhCCL92TNJncGHhC0Te7B3GAoQVfPH0+OucrIrM+CI1zMzsu6WEY1vSFZBNy/vjmj+6HdlEGiXmd
XUc0z+f+WKwNMIWWyRiNxUWGoC7sgrvkUSAAQRbCgGYBGiryckE1MIa4WZP6bR3uupfgrAbZ9gWE
iGcKdtamPJu5e3cIYTbdGz73sBieUmLDhcbVSAQOnBsfQUNiA1xtn3ChH9i2MCJNyXFGhOymja0P
O8hQLl5nTmmPJ7WIBmC4NEt9dVAv7ux/umqNGZqYD5VAZJ/4M3pOqLe+wD+7Ho6kJDBAhezdqe4R
fp7hW5lXLjDY+eiFEToOOv4dMV2EmHgB0sgFDbH4z91WvhEmdbNIC6GxD7Kl6O/p3xfwhDHVt8Yi
8JXwifBDx8YU9OFvCnkBO0JMwKGeoY13RBob0xXyIcDQxBQdxJBpdtvz7qoLubhWgF964GrPMqAj
YdY7/gzvU0yx2CB3RiSPyoJpoefuVQ/5+UIBVe9hpLKkTwzh9jdbVXxeVuprEU5v1zFXfL1evC7I
2m4fU4sYgR4JmAg6j4VuDF5xkJ24yVJU90intcllfIzUifyxLz2zN6ysD2ftGNL8KesJXnzRuAh1
sN5oLYwpGGIwM7nDFmhjWrskrAIJwdpEiAtwesVGYDm6zaiomN8fMhoeBD5fGIvejfiBnEdktYsQ
ggel+qUD/0xTeHse0LzN/vruluggXKUDyfjat3LgT1NRlj0uJGmvfoRQHC+JYIQ6ODe/aBxtiVSi
N22PLWOWQHilCoEHNqhu/2iezS1yD95fx5jyFZlk6627ux93Kg329ApthB4fz39LR1MNlclFlPUg
oUOfpXc3RXqM9hV6VOIRyYb8qusQkkcAWWte5vNvPeSds+ubg1eTOoHzZEqz5wE2XGVTR1/Adz3Q
dsBJgVl8QDRZzZ3J+w3UIJGK+h2DaF6pI6nIscLh4TrnV+Hkni77/hvUoKM7z6/lf/YXm09f7A/X
zpoErh8k7LutKxBCzlP2CaZK/lz3l316aAWjHbvMww7kMfv9GvRf4ScH0KePTUYPa35nbMJq4019
WtL+xngf9TkaMLShWijfvLrjd9X4/puV73lau1IZaVAlbiPFsCXJLxkM0bXT/9BegE0jV8h8XUDN
5aj6y5mCVaw8bOMyq2zIb+qLeZyem3SWCXoHJhw/w1Ry69IZKDEsbw3OVg2p5Df5vv1UI4Ssx4nD
Xaz52i1+IfbWAp2L/DUWGTwXzOsImZVqOxL7kSVbgFDXHDgUG2oHKr9VueRkYN9T7a5JqNFQaxca
GeadfQ8u/0OyMdgVYhQyQbLRcKMPW0vMK6lGA5M7bb0tqG48LNX3MamhIpDTocBjcQuMba849RgT
SuPPsKdrLt4qZchJl00O5dN7ffrOvIM+J9Us2LICByiYtCF5jLUzGEyoXAfaEB0SdgjUoOuRg+up
o5uDg7YEY7L0hRDCC1kdbzyn6k03g/2+J1xXx8EsXZ6AH2sskj1tNMMaZ7wQxR2Wh9E/4VrnwT2Q
Y59pDaAubreXI5q4zfYu0ZEpTEQfXY9xHNI9NRIWMJ/cXN9WTen04FCbl2Dg5f6pjkyP9wDCNrZb
s2r9NT1RrL0O3kCEWOamsxb+uKQVdmEnTfAuh3ODCWEHScy2FyL07vtvZ7KQcFL7IEZ9sOyJWtLP
UBANqrUfIk4FVhy4dDegRWdUQPvNn9bvkBAkAasvCb8C4++qIoMjQ2VKHypSDoje6hMIyzhdgNJ/
bAmag2EstAe2HmfUZ0AZyVRiDCfzd2B2f/jZk0QRxWLWXNlRd9YbRxyxTOwBLG9EjKIN+RCXQ7U7
46t67vUoQETYK7S79RtxEVMsslhAemAi694QU7Q9NE4haOU7AtbmYMrl3adJZk7BAqXRt26ARMh/
vBJzEUHH0VtGUkOR9qLcfcGUuUC/Rj1xmx+VmW7lB1IMVyzi1dXDmmkaXfalfzSQ1L/cLHXnXXam
eztNi8hYMOGYNlb6MIHPo2N/ZD8UCgjzVphToSlgQmYeRcoPtIw8cGOcwaoBDu28y1JLhVvyFmEb
veGt3bfC1+9rwzw0PzDH+HvgKpgbmbkiV8WaTtv9lKC4f5ZNm41M+pKPKTgWvFS9IV5lwiURfJ+0
hM3mDa7hh9aIZTEKM3e62sCogQHPBEE2fbSbwFJeW1nL0W77QYFXOY4z5+CKjDlw/ercCZig2yMs
+AfO4ODhZQB2CaPkFQYzb+Lw5Y6B6Ls/dnZ+CA2NWYmpzBhJvvbYyefkGjIkt27T+Ttu5hCVrenH
P8qT88Wd35w5WGxvghyKUCNcR7iyG6uSzaZmBACt84/LghyoGmDeGKKQ4O7DTp0El6acqNKoIIEw
7KaBlEVQDJSbn51hixEXmUQwPLg6kD1fRgqekNbvMlPi3jVWofOLk+Ut8OKPcyU41oV/BLfGMAXs
YRBBN47pb/dUfnjtwwAdjBs5HOOgKIh44MyFzrylM2bN9/BneI3ZHizlZzrrJWN0BjTJLDniW6et
xTpk/ZEJRcXFHZOjfeF/EuFGYt8IbgJMI5BVWAaHR23C3IDkpOaLGyikq0M9t3+b/mV4bdff21Ir
cLd+jXl2REvINZghzmnlckYBigJMfYWV/3v6V22aIuQjjIx+ZeZ51MYcEx16TlXiLAOtdWZC5g56
86ttj9NLm/UbCloqF5xnH7aCfNGlsqF4RFYAyAwIkgKpCQEWRLZsfmWECpfVfV7t8kx7hrcWrPMK
FzFm8VNyjTzyNTvQkkSYFCAr7YNI62mF+eD9DRKSzTJ5+oJzAZuImY+CEcAbYqL2wUAV71Knr0yL
t1Vw9/RXrzZ4ER4BuS54TZuh8IYNKZwQpqPUPeG8/3yBCJ0qfaFPlBrLxFBLqMSNK9k2Su2rCUJ/
Mi9KxX5etszzH5uOw4z9b6qDcmLGDKrxrkiuW5uKy2sa88KR/6nAIZ4cti9bgDza7JT7jrklnanB
BkCo3+n5Z4xZoJKVZvGkYVTpBwAVpHkfLR00U2udMQxGE/yncr4vds1gRGvY2Ft9k5jZZBd2zfll
zt6fd4n3BeO4WKRPgO47I1rKqQ6Uwd7aCvF6Rs1sPwEZi9X2OkuPTt8Nqaus1nDP3fVn3SZ4TUP2
0SDI2ef33bk6DW73oUjd9OcUKYklXczVy289jjh+hUF+YIfK9C5gJTajygYXLBKcnifAO4QJGDPS
rZmFG45EIuizdFFD84sGO+1njbSvXU3D/v4diyQqAC6CdvZhzR5OXCCgZT5ldj396rjpPF/e8sn5
dSRu+V7DPzSthOraTN62gm2Lg+fFC9SmhR7vjrLjTnmZW6J/RWLLoIdkr7GzR3wrUQj34XI5Je0L
BoWn250bTZtmksgRRmyAiYaArOR+xIzzHuoXnEyoXwDeLrbXWXmeCkydVPZXmybCOjqlLWR3oNyZ
CW3jbEFHmlK7s+Q61mL8mWou5zSQMb6sSKWi83PZcPJC7vWAGOLNA8YJ3BjZbl7Ax79BvoBR+KY6
twngFgMLDusft9yQclxI3f5yBUEgQE4JLcvoJzYcJAJrF2aecAhG+yIGlnMWV/drzlKvG3jONkT3
On+e/N8wJFYWfoSHLFTA7Y8xhOEXxKGU0x7cPWSm5nj6QCBztxaTLFxWHp1Bb5pxwPC+0KPpwSc1
1x+3HT+i6/4B7RqSBW0rQk0fgBOHDcNOUQU6mr8QJspJYD4Kr6TVs3rfgW43HeRvzk8DMuwIRzda
ORp6OHHHVCSiC00thlD4jHXBo6xXlBn2b9IwkbGnau0c7/UKdl4ZTdu1cCdiA8r2HIsSHzgPOwfc
VUbCvwR2d2Wep8Kopf2Lj1IX9fa5ueIAiLx/9ZjA3LY2VBlyEahf9/kcV0aIqETGwhbQgx5SZHQM
FYdhNdMdJg3m7FX77H6cdgSflwsSpWu5zBwEAQ+yx3r8VWoKEasM77NaiNwJAvroQp049RkC4B6J
MXC5oiOVIBhtRMjG5At3HxWQv+e/esPpq2TrW3ky5kklNRTzI7M3YcDbY0td46bgnuMynEJkkIar
+4oa6tzFcxeawJEBfJxSqLBBLfGiE6jk5bonOdIdGRtCJiS7pOXwUqzfOxx/F4inHcxIe2KNiXx4
inagAYEDUDPN+QaI78XxKCIjGE0uyqnMuwACDlMpNdGQxfBNgIePsTwopwqOqVRYuCITf9Vfid5Z
sHcY/wjLCajngmRklyLGHv4m9z5hvFxTYLY3fgzeHiaEsD0/M3dRQkUxBZUIv3GoIFtRmKfi+79k
b9zyNna7qL3Uw6b/Wf4RQ+MY3iG7Tri1nFLPm1ShZ54gJyz28BeeA9JlMSh1Fyhe0bfvxzKgA+kV
VDmkXgTJNhg3I+zH4XX+zDGVIzSHIGMUZc2wAMc4vALkf9r1ZEzFRUwm+4W9tWA+ajCMoCn/2anT
KTA5yfjNSq4S/CDuzhimo+yCm3JzC8jfgbJSCPbTazrOt0yKMEoV3o8psxRomMuxa2wgZYuZR/zc
VsfXTxDAuw7TMVFnXY/DsbJkvmXDdmpB0IVL/uK3JmkTjZLfQc3klDPcVS0AWYafT1AE5y0wTyy0
KZ5fmt2gPdhAGqFvFfxDaQjq9NisJAoM9YAJ6kpYwgt1F5+kNPiMxhX28rbSh+KUcAejFCIUGo7w
fcRiEXcx7ERB8MB2mCxZ1mM6ovz5aj56osrrhoKN95bQOCHKzEu/AUlDpASBBLUJvQDAGAIo0CCU
IwJ9YtgzYlY6KbDle8Fcc3EeGZPG4IL6iC04rmuIVaQTnNgggARjZgF3uBh3eEGp081d7HLwkxFv
qXDVhSIZp5DWhCCIuUXGMko8kGIo3C/6ad6Dv0Ai1Uwy79e6zIl2f2AZYLOwbT7+/zJlKK8ihQHM
7I+IBTWaaFmmNyywMX/GfFMkaDjg0jVQpMgQ31O2yNNm1vxz2dR2kkwoz+/+ZtO5C3sDItICynFR
qlMJ8b71eQSPJKzdK9bYKR2wmCGJsctrxh3xx7qHOh4Vzqu1sjO0nJJtYDAtQTH54bwR/Mqv0LeL
7FccX2FCDqueTVutzVew1bjCZPOy/nuseDwEMxUDsv13AldcopQVfz+EmY6Ga5cTX9PyPJKpO2w8
ymSTwTq/ODLJGCyXDwULFDLj+Tj9EKbzxlobc6xDRA0QtV2naTE5qAoqf2NxFLh+9IT/1TXBPIvo
+BHJy5EBtdsH3Q+nGGbZqvDhRj9o5Oa5G/nRasNdRkn7c29OTrLkOR0L8bH1EV9y8ZPZOV/O4W08
HEqFZ/ho7d/FeuKQ5u5GeWqNCgLddT/s53YSLY3wOdpyv+u0thiubY2ex/QXjoX+ASbqg9uIXhqW
ykuhSe4etiAjzvpFNeoOlM121B0wGePnlV3zKFjH/5F0ZkuKIlEYfiIj3NHbTHYQWcTtxnApARdc
QEWffr7siYnprpmushWSzHP+8y8NDiXyiU4KFJknTbSBh1T6yCawk83dKKY5m/TULQ7BJze2pcHO
jZ4/x+XMGgLu6uXklrinse4GVGC0SZevWEBsWuD5JrCPPYQvc4W3AM5XpeG6XB06EM+DCXrx55U7
NKIkj+w5s96TTPAl+OgSo8Ho0FBk1ew9wKonLD1h5U+Sk/f1A8ZHX9tN4RIK3PHUEV7lRgDpgKTO
XgqcpPwRSzlWid6nqBUeN5pA/vCg1CsbC9m1V06OmX7o06rgNSIPSSu0ya0ul/PfyjshEhuIzh5l
OgQNmmTrI78dFzTnLoBtir6yoyhNtLH2gXDZcvJhLCEqe+wc6XTohVFY6ayS0YluFJ34zSj7erZD
l7ajo0OyWi0wHoeoAfRubQIw5OcEIC6ipR6AIT9QnChPyONZP3KdzYN2OBwoY/EvzGH3pLlNR6CU
nhgDBEZbSD7f1eTjfHgPPfAtXhhW0tlmbcMSf7l21Pzhy05LLmlIU6C7ONgmLR0lisr3xoEbAJmm
TB8GtKMR9pbK4YkwHOnax4FDKZDe07vsgnu+SgFGeltlcotcm6Y5eJgJd2reaZs0/8foZGB3JOtt
4Dbr4IW7W4If0lniYQJwx9b9B0FUZHt4PNxBBRV2JmAwebzqzOvtc5v/jFeuB9KoraQA//npSS5G
XqC57s1McSqhOZ5/r1DvaUVv83ECL79l59bhMrG5XKxnHByMl8LHz4uIBzO5TyIYruOBfDEVnuWW
1gsH+gaoEvE0nacXDSnn2Kj1V+O3z8v2V38WYU9pfil6Oy7YwnhobyYPxiwCjsn6EoKqUaxe4/yw
nhYeZsvpFdtsTvpnsutR+qw5X8hUgHPQv5AKxM4FrSc6ObWJUnVTCQ/6i+hvwsfZpulFIiro1GmX
SbPldiCW+qcwp92fj9ZDlHOZoRLf+K45IDsQFeg85yJil0p0/H+n6ARC+1tZpKCFAKxRFKLWFBRH
2Th9rHYKEPcInpVNE03sHuVR7bbAmoL12+nCQWbTXS6nsLvZBZmn0VORrypJ62xBeVE8G5IosHrW
HEwwkL88obtuhmLXYYpN9ianOGepMht580o7MmpwMViokfmsR7MkESzJHGYQND1S5DB/4n1fqPzk
+kUPVBqQreh0u70Zyl7eFRws6KOaDud4QmFJl1FiEQgwITB8Aoo641cJg/ypg9u4cvSSAZQKlvUn
YaUcP4LeuocWgcaE8QYaLSc2HcitFBeTi+NpHQGs3Zp2R6S395ANXafw3VvmVfAJzgy/6UBG/5AJ
nA3MdUGhCBFEdBSR/0L23/SZNB5DQmyCaAJgxlHpwX6B+v1JPy9wfOMFg9DoLB5/DPCu1pce6sqY
49+4Caa04cBWBlDEvkIyHcOf4m5bzJ33J/Xddc+Oab12jJ6qtCPeQ6oakwRF3PzOYtqgoMfqIFdW
4yeoikDSzpSyo7fUgWy+7ryX1LjOkElxoT6nTEdxYkzOZ7u374wsoG5CSDK7S/XtXQcUdy8wyofx
N4Nrv3H+upigfPzRjBAcvf0mPMVGky5updyPDniUkE0Qx1cY7ixnNJscbXAhoYkrSI5uDx7ZB+2p
fXxOCJLSC6iSC7rmmHjvnjh4nY+MtJfT/+qg+gPMVzg1W6xDfcdKeCfthuoeHfDuw4M1LI2O0rq9
KY/0PGQ0SJnyUof3RGGmLPwatS7+EwYSg09838ESuHhZy8xV4jqRQVj0ZDCtzfhqOX/QK8hAbMNH
jWG9gYpY5my3M6lOWv6B41f5HwG18ZTabMEcZkf1xg8NVHQdL0UnPtNW0vHNIKWi7VG7Bcckl4Ds
bXDZwzAeDOTh0A8O354D14KOefqGtadY8c8V9OuKCvpzxnviR62HtwE2+TB4rxLGiuqyv6s9ZBfI
/bz3YgKX5SNnMRLOhj6CXxQVnOIfB6PcIYqws+JqKnUG2xUHeJ8zTkVvHcA7P5EK05jo0ymO8rOx
uWt83gYUFBDJZudc3TsVwr8UOtRzA50axR4hrpjkBl/Ck9MPWNeJtFuqtEs1JzrWUBhROtm9vn5M
qFJwdoEFDKk0adttcdUz0pRx7v2yfVEAQG98lzR7FS0/3aPqlXggsC56qIQ/j/OH/f9iuL0t6lfh
3lp6ckdVB94glfRmWDoXi8+h2A8fF5sGUdKD1Hr0rPXLyUJ3BWLJzGWCW8jZLbadzPDwyQAn7Lu8
q9lYDHqyRwH/ZemMu/rTGROMtnxBYveRdfI9hAbxDDP5USROtvPXJgSeq/gC6YOYbKKxKF7AwvCC
+8fisnj9prAw1fYNGAEkcSoYtGH8TM2M43UA2+/FDFNscvPSsiv7xZRU/2IZhGuG/fhKAq4fZo8I
8idaiO+yTX78y3xgX1rryLSfjXUdTMhNi3IDAlZm8l3UN9/EjUpVC7T8ecumQXn7kyVf2K3VV7h1
zNRs7I/15NlwirY9zny7HBlkVel2xG6G5mC6VHWxt4mj6sPi09xkgxgCrCrFEnYGOS9EePdXmOBY
mH6NsVarZDJ6Wq93oELgCDzn+k8b3hA6DbEd2aVSA1+lwQ7rpPzQ2v7itFSYjA4stQqaNbbRh9fb
KsBfC/mjcblj/yF/+L3+8OEQ4yM+UW9LwymXMKDL4mfkmfko9KGq3sDUe+5qrGEWG3SM0kgp3TCw
5gsQQaZvubGq5wEN3VXgvY65Csp7JqPKDfnCgx3T90NcCi0Wrfd0yaqglOg10GlwIu7J1K2jwNhM
YTB1IstfEQuQ/ibQQFaGv2lMJq7lGVdk5eT+j5it3Q7vr4DircwVfx8dfhIUKjgLZCLvm2i/WFW5
7o/uUX3lYABWeuqLJ06ytz8ItbNgO5Db/iZtzs5HbzESwnc3+PZlCyrG9YqxY4d5yhEi0xjrRdHL
pW+4FwOXXTWLHascefXBpbFa+JZFKNck3meWteq+pO9bi7+/kZIaWHw0vMFnY2t1wcHV+FeFbcT2
ZENClanRin7SJwE4oVTqMAJmG2OzwLSb8aftrijZHj3f3xYrBTy29aDb89ughvwDf1YUs1Vj/B4y
OGnLgEJOWWclbhdL2/QVsi8wxcZhWN8+BWaWxuIOBz2Q9iW1+/ZlnV6p/3/yOd9ultpxm6C/SFw3
yEJsHfuJbyjIzpaRRxXkRVHaoXw3mPoxp8uZ/uoGfQOVI4DI1L3qgeE/lkRIOP5wGaRbuxUmqcsl
ZSFKGGe+wauufjgUAwb/uLZGkMpkEyTqR31fBWH6MN1WFeb58qorVK3vY1pu9UUIqzzsTSwjeHX1
1aLLiLHh7l7ZZyfDFYQe2u6GXwbelKZd+ZM0h93sheGMPC0VYIM8M1QnEfG1Ggpccz3AjSUkFm1W
KdMh0NROfIbrorwiIde/zC7zhY7e34ORnxit49McFD0RjNvrW27d469fHZDqfyd4gjI/5enR4XvS
fjEq0dlzlgDFMZ6jVxGMlm1OTTDv7I3Ii/r/LtKcm8FC9YExRd6e9o6EQffmPdcIx+lisSpm0Opy
SdolEy725ekpOs4JBVp2XVwGZWd14PYl3AphtXGOSC2xujqoCWK3sdQpoKth03z5D1HzalNVXSUM
I0aqPcmykh6Vsp40llyNLePrq7kw1MAsbIwvWlLjPtL/raMHDreT5Kx3BT2ij2zY4+zj0rcIR/rB
8BSB5DSxOQHoi+idbCldtTh4hjl6Du+PPGSmfpdsY/4qVF6ylx3hqIq044OPblnKwngx78UzFUYO
/qO+MtBn+3HpCx/8bxiG+9Fb+o3rG6e2TY+ZuqVsOWy7t4e+de/Blp1LNZH82wQpj9ajq6OZwIwB
ldux7kXBHTcWwajhC5E4Cdsts9dxe9D8huSqwt0GnUcYIi6/ycbeD2egwMyNFVEM+2XYSBz3g4D3
Dj/eh/y44e7VcMYkAzYC68QtDFYLHqhrOFoOQApZOjh8jifcZeMDaW88gZ4fqsB3XsMXQSY5VJkv
yFEhZOCTquAAEgr+xOAzdSFY+oK/EjjNYxhJPqP6IvyGe9JMFXM0opeiwVf9GlNNiFcwRmFjZZOY
cMFXSopOKAzZ505g8EoV80PoM4vPaR8Jgtj/SZ4g6SbPSUKvyC03iGahXHy1nC/V/cgcg4PB+yI4
Ub9OirNx5b9lN9xbG9siCoOMoaV2C61etCATMR6iceRaDcMYntvl9Te6i1iVwkC8oPiYEUmnIO79
LEJrGF6JjAY9++sfRv4fdpBdWkCmXPYPtNpqf5SCrg3FhQCC3RnDMIZdVFT/ZFdDYpHBtDLIqy4a
mJLsRb5697GoHVF8iBP5Ej8CShmfjCfd2wyP08pd9GHMWwb3fr/6YA+iqUzam/+GCXc2/Qa+RI4C
mmX8Y1cM6mCLVGWJr6vaUd/ZBIXm6ORf5kPMmAeQzBdk/rAehwxgHjA7hMU2znmFXIHahT1v8MTU
9ZbfJTRebGP9FmN7Ab1DEdRLYQxbvNnmuXvLwh/6+ChfNhIyxeIyB/pba7KdZIDb8bfHTlek1L+s
rH9A41fJ1LhqKl6z70Ai/PF8dJnC9eDx5t2Ix/oFrKuPkU939Wx1zbwf4NE3aV31bSpT3pFKVPl6
+bqg8YPvTfcOIMb4w2ECP5ZusbxH4ERgDNvfHKRo9eIPWOBu1hHu0w1KAipya3vT3cI8J5AD+mJj
tA5EV+jvj3iC1cgLWhHzq4kDutiWPphRpVOUc0K+7cL8cFRELTpz1OIeXCKggbY+2HY4eKtZw9Hz
Y9reznHJRVw1PrvQWeqj/9DbiQX9ZyxLpa0qFwQG633gGX0Q7/e/gHVVQ9Vz+tNqSaEQQI1GfA+e
yHgkLm2xODtCDR0H3LL8bKuqAeNdIHjxYIAEU8qqkHxomJFNQ1iyij/bDWOYwJoRVjpCiWFSAWI2
cvCVi9WXUV6vFfKAYxl480ByzrOOS84L0uUisxadgRgzeVZUA0UfZhR6fugMAltHxoOjSndPN+uO
mg+bVxRfty8hGr/KRHyFt/7gJ3ucDfJ9wxBU12jk2nqBpyFCD6LSZBO4ZRyQHCyuA+dOtZ+p65gk
W0hpLsEApHQEtzfbx/YHMHN87NQm/DMovzSGP5ELN2EYXP4Sl0pCO3JGnX5Gw1DVXA170uA4x2Tk
PHXhplGfUugTlHLjb4AdZNkXe1uSB+LKvj9S49mkXdNL2GcMvW/xs8F6SircKTMjnABL2UFsp4KE
e/SPn9n5rmCg3OUyfwn1oMvnSKA/AK8ysOSD2rf0DorJdujGc2Zr51N0hmd/v2DdmCls7oOGQXZA
7+rGPH/p8bsTfLCE1sMOa962oF/1MJy0AGFW0RlEzGo+mKQuIYGQZdYYHpDKpk+XoJTwHWfejw+V
y+SAcETxcjWsOkSzn2/+bh5INnJpZmR40+iTktwZTQJVVTgm94gHpfc+nDI8g+P7024yAzZMzzmg
0cqmWOhlLnYTHzDBiPvn1vuTjy/BvANdSZ7pOogm5KMtGCcTzK4sEpCH0Oeo0QpMAgZ8GvUSj1D0
EVlyTOoUFkmEOy9dHMAO7x7A/4Z8bZBkV94xrwh6Q7QkXiue9zuojHc67OEH6PpYabCmnD6Mi5cc
/SD/IBQhd53a56p5sBLaeD5hjKQsIkAZ9SwGJaJbp41jfzLWOZplY3raj71BS+ZEgkPfxHWqo4I9
FYD2vK+QTaofoSFj0qL4Vtc5RhtQUW7TF+VwgrkJ+hAA+2rOBBWR3JFP/AOZK46gUMxZGH7PXyTM
06+Am0H9wSPBLvfe2xyIN1xV+EpknV1hWjRMgeS8ZRIrw2XljxlGKAorFCivLtNRYeNiSgL5QSss
lkW2+nS2bbQhYLBsSayTr+XRZjIroseyNaelHwjvaXNoa6YaJUCq6p5chge59RG9luithsF1R0f+
3pNHvWr5L4D0Gx6AOu9xXqNwh8p2PICGUO3skAuAwT+eHsOM+9iFXdWyNbKRnkaOCB5q10dmMCtQ
Pl22d3A0wjNEhQ7L+wKlnIxGM6LXLml3wTDAijcyynh0TvL7VAt+GADix8dcPTgjFdBUpsmNZwkq
0ttow1jXmz/i/0rxOpzAYzEIi3lOVVCaKpjcxaCinlgZ21TtvgLLkxx4y4z6O8isr3Agg+4AwNB8
VDY4/GdJESqYYNhJu+9036ZCJz6YP4MiqM8Ki37ZvkAQoXmCpmwQcqiqbSaMULJQxRmz2+TvT1Wh
ME8WMeejpcKRVyhneV1aBCt0+i0RVzyOlxbaFIjGchheiEPCK78tyA92BL/DI3oD2aCYpWRPUB3/
8NtbMKtF3KzsTyB0U2EC1EfzOXYr5pT8CUDW3V+OH/xjwZCUGWoKa/E5nVXQJ8UofC5uGNVzmisF
TWUi5Wxb0E+VyJcz/qrn8QYqyHAPi+dJ7dmcqG8KgtjQjOJXhREPnormXVxn/1pYKlT1c9AQHw5X
D+JvB0Ji5fRN94OUlIkinuXQaS9uck8ZD2BUw2yglM3HAuP6iDzdxC3n5RUJO6F9GH5hJ0KU4xJH
A3bGbkzIRG2iYebujxHSsTAQGp3Ievb7cTUy+QG2hYGL70Ne7D+lfauDc4+0O2CMc9S96e0eAVeb
N+Pu1gG4LtN7r1Ufo5ETT1J/ffOGpwhb32JaeZfGRdW6ON3M3xfQhvdxHVh1y/4UPLRgFND5h5w0
Yyca0O3blwlnN4TqI1f/3BYathJYhRPbBK5UTFmwyGO11+z6270zNBmar+m8WMV1z5LOzT+eoHmb
m+AA8DIyDi92YyidPBAH4JGUQUKPZc7JeAtpjMZ/N3w4UDGKGqJC39+8XEANxvfiyxn+0iGQ4lJ6
5cPOe21imIyFcfZHjYlq4I3YCRigP12UcwqyyqfwWiFgCobmtvw6rwoaqoOO8vz2EDoTcFskF6OZ
VCcCuDpdEk/dO17Th4jT5WFAaNNfXAJczml97+okGEk6Gh5C5C7HwoT+R147SlnNohxcdAhlIfX1
pr8gNYvNzPpOrcVLXxkSD2u75QAaMTAsi/lYbw3gp0eIkLXwCpos7yf9RdNp9RjpfcS38evGfbzh
Y8Nm0T+LjIbtK5o/8nZEyfSANgAoS0Cq/iG6Ei1Oef7vXLuILehAp5F5Y1C6HckJyqArI/cDEri4
ah/p70CdcDdmcdOYPkUvHTJyO3GEH1k5svdxs4d1yJEt0UKzDDsrDYHEFfXJzy9zOxub5HKpXKSk
YpVQXWTy8vZzDwYeIK0+HFrFGPaL1odtJodAQgXjrX82JUpacfs52fxeW9+IDW+O3pkWjuPsh28F
0SzQHS5AH4r8rDDmnnIsUSRJjjaNg4Z7wY7Nwdzr+Fouxk34Qs49evJL1LuxzREGNuJFx0y2fybk
BdB14GLyiZksRHjcDw3cIFoAfsOJYpz2OWgsTvI54+/pk6Ol5TLX4Vxm/DNmtj/ljTH4RUENYWpk
1f61YtqsAuspFBR/QWI2PYJzmXIMT/vW0EJawCA2fsGsl4dy/+74nCN6FnS/xmbNZP9vrhKLMpzy
Bwk6ZgoZVa3MmxUPOJenwKEf0ltUyuSYUa3KiEsNPs97U77FpSoD1hgckUomdoD3TOw18B/cokFN
oWJ8GWqLzfEW//TXW5/WDBMZnwDEE2FExfv/HB2jruO/1+Cox7QvraY8aCmiI55EWeieEnhQjNxO
0Q2IQEcwg2uvZvFI2DalYundOeEb1P4x7MBgqL9WbQindZBN9tflY/lzUTPOgmq2fRX6dYWGZJrA
iI4AkXlvxsBhpPrEQvMjhwZ1QuNX3qMOLtgAs62MrzHOKL/NkXrpu79kfzlpXPUpyMj/yxAf8ixw
lun5ZkysE/C2Uhi8OKXGDtcKVyZKiI/8XTgE8WkVWoj3A+CSAbU5dx8Fx1pmVqOI8KaX0ix0ITKx
ZU/bdv13x3fhNm0DonMlEJlgJ0wBtd9A3CMiU+9R17fNgTtmJwK3ST8j4hE32Lvf4+otcJ134QKP
FmwWLZGcWP+QztPxTw7SFHMcyGX6Rj18Tw4lha3BOGROzv1osWZb/knZf6KUqKV7GYoA8Sy3AlOQ
h4JWFCD4wCzq0GpDJzRaLG5uKkUhlATqrq+EHoYvlDL6lNSL+Nkm85bf46FTFVACosBchkg3F1Yy
lCL2LgetMhTcFcDM17u2KdENcJuIbEM41GaBXefLauOt0NMhc6sHD5K2CmWB0oE9WoPzFh4FzBvn
A55RXF+3QN6czDCkT/LqzSE59ZZIGBhiXJUwl7APgXEdYejQSACOHjr2jheMguBBI+igzNsT2Sf+
+R0yqjUqxnior1i2FMrw5c8p55mG2zUoFmrLGmkUO3e/mCI44YSclvL2OUba6kMR/W9HEWZdihnP
QkYxu4aFTJlabEFNLU+PErtWUBDcCrACgOnty8nkeM7xzdVhPf1ENAp6b4OW6FWYvPKN3SA3VCTQ
qPa6vRT5zk9RUQtuB/agnUuQ9ZhwMDc1YCY1/NaZk9cRsGqACGjVH2jJgSqlXwD+MkR5KvgtSyjt
TuzjW58zC8ztJZ6wrc4mFTVY8TWNxcJqRQBzq3MNtnD1F514Yy4gm86VIpcnUdJQ82YU2Rzz3CVR
OhoeAKSfqf22vejJIlyBtnNi/PsncFM697F+SXFxHXlpn3YWlSH9saVQpULHk4x6FJQW5Ndv15bK
CmpFo6UMcvE+6y4MEGOzxwR2dBNBVyVEnqeJBDpXCEp/P97+PXdQ8/IkRi9y5ds28IhPxI7OUKXc
jwA1okQ0Lx7LSs+vALrQOJuv4X8u5mmLoPhr3CqO7wZEZtWRKSUrTrN8TuBeDv1KkYWfBu9LaY+p
z3y//RJ+wfV8yC1zi6ByAECBaZlAAcH2NCYJtO5kjI9jLdbUjDG+wTIdvSE5Y1sPFKbJzDFak0HU
mnyg9zH8g9wAcrhVd5D/NHoRhBgye3L4rPIUjPhTQD/JZnMzmFOvy3DNdNNDGqHEUjbWKXzPxhTG
1oDk47uubV9a4jFNGF1R2TwcjZISxFgAQS3QOZ7wVXoKxKyh8gTiVAHzA9Vcz04JpXagBftqFZbH
M8poLhwEi1Z7Ur2sUWY8j8NML4/ES4GAkx7ZR/MjhgPZpcfARgAMqUEEtgCrOt4x0BCkHlEGc4rj
E8tca0C9glQV0U3GjGU4vcFRE7eP94TIfQFGDZgaPOcKGFu8mXegsxmjKQLmUOMbKMiKu7O6M2di
aGHkx766SCoecqGyaq4rRgbhg+5Z97lRxjvYnhrdeF6cQKVp8UKLfE6XhERqJqwhPDtNgTOrjw/C
BIcWRIGZx/arM9XIcupttOzcS/AML4A6zWH2NFck8TIOauu5Db9JrdhPbX2W9bE8Givu/ZlZM4V5
JgsesQGIB8hw5Rir5qhtwpcOamO0vnwDOik1UkDgngx3WJ8Qe+p+E8J4wOsv9MqZNfyHrQGv+KKz
toyBBkr1LI0AjgVjffHb8u28FUj0iCWZrz5KcbzeHLgzmXUiCxTaLCFLI3AhLvFi4BpMOoa7EY3Y
xmNxK9wdV4bwLyflA2vGTfj3p0nlm6NXajSwZGrAxfgcnkyeLfR5DEUYzvzm5wE/Csfcv+GsACAd
8UB+xf3GLxB+KEsH80du0c2EKyyo9vjP/d0N/v6xu2JyF3LXZ/HTsFb9pVryHWMIeZSqklMp048H
Te/n5nHsANeywbJvHCL7B6arY+PPOSWDzZ5JAnsCPWkrZNgKoy1VTKZhpgzcU0rsWkSqiVeKkAKH
My/3o34MIFvLwYGYV96jvK4SmdBtZAlHHEygdwq7qaUrIASlds8GUzoTm0nl1MZe33tdrSVUGJzN
1WD3n5ZrUuNLiXOESdsybUORUdKp0kdUI+ZALlMqYNVe25r+zxQlsslfAgU7Hj3whzsyorF9eCGu
Fl+wiDHEXeFBDfxaI06xHMBDsYU0zM907BMkOE3HKTfxbwA9LStMqnNODA2iyaTpA7DZCaJGpKXg
hHaUNNA6bttql9FW0gFR76Oa+tqPuwtVoUjeKK7Pxvc8G7xXt7GZ3+JKgbKfqHNG7WMR3PwtzC9t
osq85HcvObbIHiZ/+8ohqo9pyi+RVq1bDFeef+pDPsZm++u3FwXSHy93W6dwiLsG+g/zriJ2SBwo
puXXgjWQsVtp/YR7DTENg7NhqMgfv65Xf9367D0nowHxPKiTbEXeu+du0d1BOnha70tAcXJ7gVWe
VzR9+EexE6jq6BIEHBC/j8EqBDeafg5Q4NVWwv7SZaNmwAnhR0DrSsYFX3TvekrfctO/xF61wLDJ
E0elw3f6neM2+DjAGSucHxYFumeKMnnT04S2+bFDmcanIQmLFlW/T2oeQxjDtZm3CWAGlYLxBP/V
/OjD/WLDJslxgCbxrqwoBneFuIcZqUacSeqY4FRULQqvdUxoqKz0ZG+7BUUfJXcEfb+EmLhBVXpU
ajAKQ/9jvn8T9YFRvWymn8cERBdYuf8E8d/Uslq+Ob/9GjYm2xS0df7WH2jDMH4SNFI5xc/suUg7
4P2YRIozXl4ZjMLYO9UAYR3uVcp8yLwdCzZFd79NAP43s3BPsSs+IA5sPrxi23kbfjUW/uqujkOc
K+fsjEbutYleiOHfLUmHgnd+J3aLIkXt+2+5rzYT9tknh9vXp0zh/GGSfA9celGXjVlysJXW4bbD
IwvNmlRI7+TrvRBK6cdOS2jOWQ0DSV1OmBgz39/v6zs5exrLS/yIQP5TEyLUL0GjoGdIjpwOC04L
36DsYXuijOKeTY992sLrvhqDW/UVmYD52ylQI97v9K/JmBQZNcTZ84x1jlx6OeS4UeeK8ZndYxTe
5vDCebC9hn3zPLL5k2AbjDw6WIoyPdEc/Is0zKM49Rivklt+gzHAXim3Q5txG4d6bxLHlzOme/Cn
hBX6bwMBdwBTYuOV7M6NFQCLb6bj9SJgWp5euEBpl3n6M968xVbNcjQZxtqNuVe54/TuI0FhnV1n
AYNIHKuIUQDFUpU7tZlNw8N2R3UKDbiaMXuyWXKKLsGuSfl2HN/MV5fHRuPoE2hJxifFgGgeZp9J
a20M8knZCrpml6K8Xr7n2eGKAIhZyYuBg6YHvyE1bIjzaV+kgxTEhNOIeeZL9o4t920NMf0t9V3h
NVBk7ldpfojZfEPw7wgniyxnAB3gQWbgoCvylrGC/yH7gxiC8FW/w9fxr4TpGa8xxdeN6fIjLIMc
y9IOAd16VU7bDW4Q/Ex7Vo71/WYWc4qJacY4CJItzpYNTPgGu50RbLwLLCmrE6vLLYJ6AgPH26oH
36+Wi5pR/tjglohzelJWGigaMFV1PiHeL5RReSSTE7otSgkKakYdtFjJeSQS+DEBh293uXpjoo7O
3ax+4Rsqf6iyEDdO+fWxDmrJzsv8aYLZTk4tJM4NHF8Bn4u3O6khyVFXq5dFTLRCcpVhI8cI6vO0
eX6ZB3IpILz8m9zgviGZP6oNRQzgPXasK9j4VaY0fFAVFgXbjWT7P54JUFQcqcprP6zkRP/7vBh4
cKvdht17xW5sYzphJQPJ7jbkNA2Y8GRScjpT6rQsmdawzeE3j8PkalK8+PSGavhczQplc/B0yUmr
07t1Rl1Xy+2bdQA5aVqyWsVKFOy7xiq9PnQs7vD226LLU+uxmBKuvuNYpEFFk8cWt8j8kCRPKY/V
gnS5ElNkgJ3vWX6Sr+NmB0M1DtMjdVRPBgm596pCiNzaSnNmUJursAGWlJI2SEtIwDCR7GDV7ckV
YHTNKIztKmJpFNKHvMx7UKA6l2P0YwzIGbFSnob9ZeC6UJsU+RsTQXp9LiYnjzxe0uh3Ml4dg5Y/
BVWlkR9a76Gswa0umjpRFEbFwNo5yuB3VCwAyE/NWhkd06VzZNjHLoUE1CI+suu+50Yq7coDZaPX
t2nF/tHn3Nzmw55NXi0/k5f4IxOXziE8coeqaZLwNhgs4I3BJbqsmwHR9JfGKfiND4SNRTc38Q1b
YBlfQEfn+y2bVsrFLodSn3oYzAH4HVmKrgQWpBPYpDQypeOIY+MoRF+QyBpsqY0KEBOXt5VcJl6n
9N94EmMPwjgMO8Bj24bgfY8bi1RvwAYuyW33wGxBKi778w/c5Abvvqab5xZ1cdUUkAT77DTAe5Ga
Z7Q8/vrl8rqFAcOUhv8EjKEA4qZ89rhJoGJoyFA+g9xDhBJP9DrKG/0JpquwigpdkUKHfgd+CsAc
ETDKMUzHx2KCFzbUmpf7iaigQHhRWSjhNGu/eHEnmbQrGJFTQPTZjMHyHpy5dxe4xD5y5ni2TP7f
Nu2Mvv4ANi07jjdZnsL1CLedGMvQgElOchbw7BR0wUtAqh8It+3XlAeJPHotpPRmF6gihA68rvW2
q6ZlfeSoilxnD9WV4KJU9lyjRnx8+b8dBwbX2gWyHxOfnls6lV/HLNk5ebxxEBRv5xVfQvqfzJoQ
L/Gd7NZDJQLblT2xnpy3KiOwbz0VH3yApn54DYc34/X0Rq1lVdoNcMXD+nTSfDw/teLi6+Nuoaiq
x4ssRnySTR30S0cNC+wIXmHCuHa8AmbvQ6uT2Xh2jJIjqBZMztciKW+c0a0yPrKJhEdGQf1XcJ7C
J930HRWglcINzN3cGA4nt9p7nq071IzdEzbZgCXLNNA7M4kemUl/1wa8TdlGG7RAG7aQLxW87O9a
BCjmuIwck99EbrXv/yMOmoOt8bZqmdVSCefvMdvWkZMKRItsqb5IkLuAzUMHMsZzl9cCPxj7V2X9
AVGRTosSBcY/AVpsi8c5JPmH/a8epsBte2osRc/3MAq4gA8n+4g79Ai7oMRkL7vSpfUfpFED7EEZ
Wl3Dfz0MbaxLY4ejg2pQK/6FWUNHgvZ/4qJOIAfbZz5tYh7BzvrVObg44s97N6gpTcDx2kgVzDK1
U5duRvl9BZzgbpKz7WIcQNMYwMcDnWezoqQeApsMgf3AbkpgtQpmBBx/zFrZ7Qt9HCoep75GVj+B
NmtHr7aIbovoyDu5gQzwJBzsYxlxY21o6zD2119sVLAtF8v5PIJlxU7HDgGhFUHTxPPoq9gA2eYt
Bg0RdoAK5a4/UUS+myoUHjYyVCVgArixlYGF8gqC+YAVVa6j9Vvr8xHdCXsBoCtvEgssNYXFOERk
aj7bkEtDWE6NpAcrzwneZLpKPCAEyyn9X0akh42m12jzwBDcgJyG9CqBle9dH5NnnUtix/AtirCD
uEh2X39knAZyjrlPfaKbuvHDEPP7LgbznLNOfKdLYr7nkKtAvtFgP1FiOudn/20g/RO0ztBuxyf3
RpM3dkn5+rl/mzcVjSUr0NwZojYkitQUsHq9yZsClcH5MFLQOZedD7/m5ejeXGiSKNNyh7+cLQly
v7nGjonJQmf21OfvFQMRpFMoiDTm5lwINClqZzgH+vIBSKn3rd7+PWYAXTM9jse2vjwHRLrMMLYD
BrfxqK4T7Iud6ySGZT7tyjJEH6oEFIgcGEkCOI7FOZh4JFHybVOHnOqTwLr8ihGwM1r9fT/iL75h
F4XuBHMnkmSWn2jAmzm3LcDHQahUME/9VIg5ciuW2gEmTQpiDPCU2BcrGgaH/gT6Po3wTWAl7kV2
287XjGp3mqM5DORy62YMMQO76L0pgxD+rmpt6t5ZzS1gXKx3OW26NJ039sz/IlluuEPCiBNzjcs7
aRuz2Ri8VVSTPHFm0CknS5r3f5Eo9Qp7576Fn/q6meGnSSeugN6rPY0zkf9zFVDBQnAq8bXDzMYB
/7NME7EDgW3chR0+5yURY2gW4K59HIByjwDgRYO/JXJ1N3NjikjHbImzd8G/G2dFylUVFPqs1VUs
IpTn8Mq0IMyPe+xoKJHvwiFG2jTzEPuR6cmM4wrvUqDPDs/nyX7o4R9Utplz2TtKFh3HRH73Yic3
Z85/LJ3Zkqpas4WfiAh79JZmAgKCiEpxYxSlIvY96tPvL107/jhnd6uqLJhN5sjR1E4WisUornLQ
kZGHwLiSxGBSdPTijbj4Nt2j1b1HdcJLT5juNXW1b3tQ7bxLeLNZ1CU8jBIVsmKY9ufnR/EZzyFk
ZLnuFgyPQLZRyXo5xAvRpjbGYUjaQMkvlaqXF2FpBkvRRlySin0bCp08FzkjQMXFQITGTI2djR88
rUqaV0kUpscmT9zrxzwWqHXzOZ2gs+LxFwP1hLQMNVQdCbrDQZCRmd1xLHfyCidrKQXU17kpfFZG
vkt4q/wAHeCAqFTm1BDjIcDbuIvIqQpTQzJu9JNsKLVb7fErehHPjEgBDbWG2rQmMQh254eB2y3a
vhBmvV98dc09mF9500Amp+0Qt7OTvWxDbODanR9pJYUGT09FlyUsJK2mkobEKc1nh2kN5dV0jO+m
oTepU2p7AIa/O1r4hl8DfEfkGZa/mVJpgkvoV5NbO+xOOJSi9hAx+I3/fSOCqXGETrL3qBrAoxiD
WVVBYQQUcxaxX5Px8xakitrKp5jA48TZWRNkpD5aLIJrHuYSNIukDFhCZLSiAEX12sRJ3Qp384wj
/MEArvv3WIfq4Sgr0wMiXrESgKySydrY3zymM7+8vKYbIfKtbaYJhiRQwTY+mcnqujA9L3yimE1x
SHhvjaT9MWKW1jR5+quXrrYt968Ts2Y90ltxl8LFBYztbWQSNwwJiL3KoPI9uuTQNLuW10E4aIeM
Y+BscF/0KBm1wOJVskb5kTzQNzMhOFVT6o813Qmysx9MuZFyzE5cCj5ieDktrc8f50Zeuh+2TOtk
RrgPL4vD8H9Wxc8Bc0Y+lPfxFIYhZ7fGQtNLPiJ+Bsc8gkvi0tLBYLVDH0J1G9Bf1xYtwsHDl2rl
wdGr/0VQfIiZwfSpZ8XzQ1AhCHCSl4GMOXptgPWelF8y5YyaPKPrRgxVFmMWALyNjc2jCOVTIj1K
KyGdvml/+GZ0eCX/Y+jTMnOtKPK8nbUQvd+DI4BePUr3ijCcnY2/kHGi4FsyR2LGhimgtuzI6zvA
c5cacGAoTEdPTurcOLQ9/qFQeQezPlitA7O4/hQvq4ZTbN/TbsAFxL6dXYrvFcvtsaXA5LRdIIen
1M627N7SyGs7Y9/5oGpVNmU6EOK8rPhpGgY5Boe+DKAlT013c3638wMJouzkc8qdhD0n/6XbsggJ
wKcBWIa5DP+PXptVv9qdFdvT6ZOOJ8fB1uJchueU6ArBXzNl5o+XwXd0/JBkKN6Q8xfAu2T8NRyh
XGAswtDsRkKD2ZFMlbM3yFDsy+3X9FPu63O8c1V6nBTa/DjZqhoIgR+dRofQuxvOwwr04Y+t5UHs
eVwaKNxGjNCnZ5EvEce+G0cAtPke0wsqbB4mFgdWi5toayc16IjZsWC9U4iJHUjqcb3wFocvgyym
jUnWz2KM7HMwelM1m71KssXyvpPLZsJpn62fFgOed2d89MKeSQzMzqTu5Czi9NFjpFb8He+ULyAG
pJLfnzsOzxHAZ0LozI97cZqGVuCf+VPwLru4dOGTwowKoQq/Aq5sBPfg1gM+LOqlJxJ1rIMYMg5v
RhuJngPpsJxlmcoPLotrN75M8RNNvzqq/N1VWPFN9kFI7kbf++4xKmDjHvPiuAyqnPuFkyXvD/FL
Rz2ZK/3Ga24ItC2mGGT13tXSdIefG/Nlm3KSEoZJ6JK9noUYNuUcEOklPJlsHWiFPfKiEI1JXxbt
/9SmshfDWs8wgEKh1raiPoLY3SjLRG/pefhKpFhBQHkok5lo1NatBo04WjVj5iN2wvwC9gOXFyfQ
ERcJwEEGn3w+miM5LuSqo05iIG1FA/DoiPPtNfdi0Qo4XuH1VkWVH6YEcxrt4EtGLKRWY1W9oKIq
rAHIrF6Y6zMw9roulp+f9d4Buze7zJws2G6QqYQSCeljhjCaR9+tjM0Tr5HSfcasJsbKb3N2VYiW
wd+EC/tVw/GYxuPHcJaFbd4OqRSUSoX2M57JHRX2nRAzppbdYS+3JFgiJwfj6zb2wtayQQ8LHM8w
nAHOKM8ATOT8hJwCP9LCi0yRSne6Gs0JaDj0avrrdWe01HD15DtfekT30aiO76FbQz20TqQBFYOf
Fq2569fyO8i4Fgqrztz1y7b73jOcABvYlYog3/ZO1ZXXLkm+pJnuWkj8Gz3r/CeU1YwIqk8GGQbv
Q75VW1xTwgrE+2DD8ugafZ1fMKuSgzEuJ+PZAbE1HsMsQQZpHAEpy0vhZPvxVYrxIl+MrQ85Lvj6
8+UZBFFuGsABtxlDkHnr5l1RE+Ph9ZAs1be52ecPxlDYMNBCWGG9zo8p/zBD4omCujKq66yrkbKk
4TGbfN93x2YF0WMy8+ZYYkRcTk81/sOJPcceHvzXOSC8QXWNg4ERXLCk6TCld2xcOH5XAgtK6k/i
3bKuvaKkxI3j46ZkmIQXsoIIxW50rOTWM4nXCh+/+kPkyhyYabbhxKOsjDgbcJJoDUMJ1kHBSzGZ
No9sON7Bgw7Gbbkucn8U9fnORX7JlSueRHf8kx3RFHGl8VXYxyj8a0YvPG5ZLvALugqVNMTCIxu1
dFVNrZ2iEr6YRIxI/ZUN8ELir5TefCJqQSwEZad/5seoyd8B/Ezln3GAYUsTPbWQBCog1GNpNaEx
HvJPwXowLmHaY4guG+vEB0JKIiMCWrZv2g6lyDcQArdGPGFOVBOa7XkF0Y1UA+81iStQIX+IuOEY
ZawpjcNpVL/YwE0IkcYroIEhU05jdq4QbIl70RSX019afcpGACJRou1P5nr5QFGU44ES0Wn2LU/y
8jKNpdGy+mucOw1OyTBsvClZVQUObGwUWt6bgSnJFtGEUV65kaNvGXd9ElzmiB3gJck5d0AhOF1K
PF3JqdWIJhrShN6wlGqTPJZwIOMwk2LilhYN+5ueQamyYwuVCfYkcm9mdIUscb4v57pQVmh92opY
sPeUBoZk9RmbV4yWQoTylOh8nAW1u7/1WsRRnxBcj7INGT7I9anqELbPOmYXXIFFtTGoy3FLFpk5
aBRg+vedTSk7ijt364dSga+gTjlmb64TdiBBBszjHSJCeVrpbkyK3k9lvFcRbdFtjX07xQUEm4uZ
cHvymvIU4UITf5naDiN6rjSUD5e1/zhdz2yusDPmJeXsMF+E1uyz/kq7IxOGEk+Ad44tETTumyeh
INHOLdLLlCgrcVzkPUtbz3kgeem6jDivweX3nykMP5TSCWIJHZIR0T7l17tNrgdPqWWn75OJyTXW
RBeuDVUlQgM6zaimKUKlpEzCpiUuyAhUkkWw2nCkeM8mF+Zt6mEtl+CNs7ffL+Muu4dtkXImiKdY
WtotasgSPrHYVNHQcIfTYKTitCIBm9T9Oc0cxeXKmePa3pug4qQwJizWqGm8ydxtsNVKOvKBXRGc
BIZABbAbpuXYM7rhzVqxa+lO74L2M4IwOj8LGqYUSZcsytW+wMuU11IBOhn0Y6t7wVe/Jswz4fhh
B+E3poudX0lcwKam6MeFlRbfEasZ2OjvMQgDsYcUVQK5wKyo0JJI7Yl30l4tZsWL84GtlmbZS/kD
6vFey63w2CMKVUxDGVXibZBZekBfwUM1YJIUeJRVdoneCq8/jhyOoQ6x3cLVkwcffjUM8W0IiIz1
jWxAzElklJGmVwKNPpZ04nu+SkqVj+IAl5n22zyyS/CtyMOMhcGHkgm5VlqXrbeAyHXYmLDVZQPt
Rm+72PnR52yB0mBpZSBEhjPFhsevIAv7JgyvzZTDoA+cjLUIMDpezvFXw65xzk10FOP2+W7DUSSu
kttJH94IneB8k3SEXs0Derr3uXQRCf4OBJUiTft7KAazQ/gUoL8aMZDwbxhGBu0xQkziaThngA6c
kymRhPzSschzuhj+w30PEL9Vmmh9e+KBz1QU/pGlJV2GiAAMCCot03n8dblHXvBp2MhUdDxbvsmq
Mpv55rjsbYz51X4lsWjIYIZDzJGRttbhU9kDionh7y4b2TQuzyFizV999vv8He1tE6bCGpxzTcUx
CyBSiCMEAqThIZfmPvkkztdrLHEChivP39/gUTLNRrSV/wWjXvbDF7AKWdJeMrdRQQa/j2D0ci5H
9TuEezSymzdO4TKurYWmrmRZ63Y5XfVK4pVA8oxrn1tG2nDe+V/PfGkm/pFbq8SJxDjO40RcLgla
3LAjv8T6n1hc/vmPSTVNVqXzN2dTIdaBtxyMmNXajrOxvOOkiUHGIWTkjKJ03u3CWLHjl24gt8K7
/Y8RLTa+j7/SczwJKIuboz9aV34U5fzBZOh2ybCGR4iYqujFSjgvizrn/YOvVOPNxiBRIhZE5zAu
jQ5XDyLwx5h9jgFa0rdIu+CbcmxFnGKet4g1E+zmpzSQKDrJLoTtFO+P7vfyO+2sU497tghLKs99
GlKESuLHg2uGeFn2/AqYKcFEwcWYVq7F7HY1yIojnqJzN2PHI3fcLG4jcVCjh3Xs3xG0GxhMv7/T
ito3HjLpxUV5lGzmjs34zwRUNllxCR97M+Hwf+Roh5sVv1vRmqakrPKDt6aHmt9TyTumgEjTnd8E
OXoWXtGhark4TCXrn4GdfOQ5Y798mGLhGCQn09B+Y0IO43YoSXZ7xQlqdx0QcLOqkYTGMZEIO2qm
p/v+8RIZkcZIBRnAJ2laSIJxWLyBcaWtkCLWTjY3E79U3KEsvceMdjDgWcpxK0X4DWiucnZb584y
QZNJZodI4II2PhAZ2kkEik00PF1JM5CvSSuXroJOPIyKdBs5yU3F8BRo+2RUbrB0kujEwk94Kqw5
4LYdexxKcMOb30CRwDl4r5oRZcRCURhl4cHm2OX4Wnnc616izYDqRCZ5C+aBl2CMR4nGm2vzR8wV
/KVatfrOi6QnuAZ104CM4q4YhliUG2Y5ot44KpT31Bohl6kCjhzTzIYyvwEsW3XtP3R+NY0y/tKd
nxefkBKy4ArBHQXpbRB0hwEXYUnRPzqFt5UYDi886qwKBykjJlSrP8yjh/PheV3nLPMtesF4s53f
LKgkLH2kt+nOffw2rdo5kRqJFJ1TgGMgdnYBjGjy00ZnmDpsbFrtzzxJOobBosIiDJNUit1gT9YK
5lDCo7lFNv9mvvcd2JkyrulB7YE4oEHwH+1FtHuxWNn3ggPV6KSCnfzPkAyoDndTMXvdFEeXEYkp
zgXQYFodZIk4iSJ3YTb7aY1bymYeKggEbGF8Z6O+ySSGmStx1Qcr+Blw3qPXPY+q9Dw7BJAh7igi
e9PeQmkvuqEqei78ugIucVbNpr2A91ZXZ6vvdZsAyB4oDAaH5w1NRtUdXV5j9EdwMRtITjmqHJgB
MP3Dx4p0+2fLPqoBhK/3+MnV8ozKPSlb+K5Oqb+iLcNulgwdytFjFkAuGOjcuEd1xItGm0ZDG7Do
P+ZlAVv4fVN5sRViLO+9SYGEYXrJD9KLG1Z+zeCD99GsP4yk0WrjeaLTvA27xo4LbeF2r8OzJgOM
vvmJy3U1AwjUaLtIy3wP922z/yaV3e0PcJVD6xgR1PI3a4XckgwmoJAgGJG7FWUf1FnyWIld8sYw
i1ABRoukxHechhpN4LkeogrS7WWD+/elKUYt4meYo1hgGoDDbbDf2th/yYX/oo14AnwhriGTQGHa
o1GI5JWUfWE46/fA+OF9Y3MkBSCOR5df9gO++7jpLCQymXasEPRan9NuF1HeWNMDpU2WMT0ss5g+
XXSLJF+PmoeSPc+JmKJ+3ekWwWtveKt9k1oav3MSi7OzwMILZFhNr2e3sT0wfXyp2x68v9vH4rdD
K4m9F/ub3QI4mOxJcwWcp1WhHOiZj3GxnSCD/bD72F3wzKOI/YvBvrPpuXrwQWqzJR4dtIwPoS49
pWEc3g3SI6iC0uYdTKmiz4emCydR+6xYLk1jS13fVa0Ln/sFc8GkULpabxlfcd5TBK3bKDr92biM
XF5s5i/G/TDDKdjcg17jx7qc6UeZIeUYtHNPSDQPFpU53zSQFqy3+tTxdZDXiBdxIwdn50DZSR3J
PfWM91b07hPHMwGjbpkRTW56WK1g0BjcLyBeZv5kIkDYuKBMECiNSJN5wQVXTcuLALFX0vBhRMq0
5mJfqJOtKH0tz2rLD2do2jeSCHCGJSX14etiM8MY2HtOw6BdKZw9x8y9+G64WtIPbqTi3fx9JXPb
hwSAyqVEaMeWP0o9SReT04kCSYsbbo/SHn+kPKOcxxne90MqXVrMA8cHJdRgxE7lhgX6A8Xk5PcM
Dwqpns8r00nk+m+C+OoJ8oZZIwLqbZu7m11TedGICDr+bLGo6XRkqPiQ9NsXNer1TP3KZYKuig1k
Ke7QKCvXtG40PpeV3DaYkyLHpt3YtkBRktuoG9wMSQimxhfiEs3NVoEKKv8jcXK0bL9y7XWDgoFf
yeH79K9z6S2A+gAJkZ8OQn1C3wPnLkAjISrdJcwenTkqortxJyRUiu4RDHw5sJbtlPHLutdgdl0z
HVleXMgJk94cEdfY9Xdr1uc5IH0dT9V6xceIQv+qMotuE5YrUbtHmYz6oEBU+sPQWi7ffCf4NFfn
7b6N5WY1Ri7EPtEjQJndiElM1Gg74NTbFDTb7BZoCawQaOLAQA5Fx7e8Ib/FgPHaoqQnJNOcoZmu
XQ0bILQ+czTUPuCYWBnFy2WbOS0tRfTmqQz4BsyjsWNy4Frsx8JQRVlqMmLKEHtE71GPw5VVD1/2
5M7WkCt5EGBKjDuCnM3ky8RguUaSBLXnmAtBpwYwYUjCnbvznxNQU2bZNl/j9hIS/8z305ot+XAi
C1+0CC+5h2LXIbEhtC5Mqbs+S5n+6Oix8cOdkE+wfMQo6atD0VIQmcfwI17y/BRSJ8dMR8NQzqVs
BqZWwoTgOxFwgOnvgvce5hYKdxc6mObJ74YakR+PU+WTabV8BaGbaOG6MG5gN/Dhu1C5TIjyQ9zo
AIXy/O6B5RQXYD7O4ZuQhzkEOImRKg62NlwTYxBfOb7IShi49EygoB+rWRmZpmZMUs6h5fKBfDme
I3o4xj0FhzPkDkgUDTH68AFttznsJVuLSwg9bwb9Wf5iqnHmcwzs9Eqh/nKl2Tm7/cCBuDjHAoe4
w8Q5rEie48BsXmw2N5vdoS6iABNjA3QlwzMlDKjLMcgtGABsWKd1pYlkJ9GeCn58JnqYitpT6cnB
bEMKk1SwAY2lJVofdjw9QlLeMRW3+aoozDsoipl1UYRjYIZg0Hj5KqoPFr/gPsjQVAvpumMDopgy
CgfqSN/Lv0R6K/x/wwFACcM7pPbMxHkmKr3DQ4j5PLoLZD766oo6yCt7+W1vzeQPguI+gxyu78Yo
3v8Q2YXxYWiG/ot5OF0zjhc/nCrgD+fgBeCCPcSGV8G0pi/liDHL9p5ktoBXUy4wc2k55VVtLx4w
qt97cWfiqA6gxFBl0TV8MkCP92FXqARHmm6oSxxJpAH/iVnjGYakWbWc/NZn9NhZt/omy22/vNBs
gQh9jP0EJALzwBwkfE8VF28Gbvczaf2CIZiXMdbRuj68jA/2HU4wWDdH1iF0WppDfLN3A/PbZoeh
h72599daxr0285MHzREw3dOltreljz+q++S1hCRwR6sP+MTsgvmM6VXjQ8dI/o2+cVEBNmkzTjK2
k+fcaErzuYjh/NIk0R2mNQdL9eFyQ8Y+ZxGRmtDjLTXkAgM7QGkNAESx9iIxwNzhE+ikUcsu+rIA
os+3yQGWKl3OUe3qhmLzPfNNFz6Tsc1hao1nJ9BlTrPaZr1URk2X02d+0eGdUp1k4WcRHZj2tqyw
mck1aHi0kFeWOlJ5asfk7q8oRwB09lxQTYOuAmtkR+ggTVCM8M0a4+WrQiCElN6N4RDwBPhGV3Yq
HGbGu4z+c6LcueNooDp4hs07Fr1jklQwN+oEB3vaJcrxlseggMvWqhx+VAeuw1rnQvwdGL11a9b4
lQqFYZW1c/6AFWQ3Cvj6WG36hkpBW48odPkdvQH5hbC7uemShK6ZLHg2A6M5Bdz2IfvXpRm6mXcm
OmB0l6mgr6sLNAAiXEghoIPBSGgA+RyZJDirgbXM2e1Z0n5AMwh3vOp85+PAS+JCxyYt0dG/bdAL
wYZtb5OpDp7x+/OcCX1Wz7VZTJsETML4pxoa3tz5wQSgBD7NYEw11ACNOp3DtD2wGZxinQaq24SG
J8TRTjBEstTJOHD08DXmitXtBfxxA9oiHNgHWZLS9ffBtDuWZupn+4S5ET214Fz6xwK4pvp54ah6
laOYoYmDNSSXNa83aY/+diVhkC6lHufrWSlCg0kEs/IzYih+1/YcdmMNmpFqBygNrP3B6OTsQESr
hLEtP0hcOemTeW7xgbMHcdWK9yrzvjr0XjLEBJxYLQjFPP5ENM1JCy15aQD/UVYJdg6pF6dKlriV
eG1ivhidMgT+zXu/mtGDeCpV9GxhWsPdHzZWsKHwYuQsYl4/3LaAE3YYkLv61UnBVowNpF7sNzF9
HPCu5AzY3E18CviNaZQVjPCny2zcirFMm06GNuf3wOxZqN7i3VSIMYAmjJ+pGeT0bfSM3uzgtvsG
JT3DuUoII+wa7iCKC+aa9KA9T7sBYrjAPCWEReFT762ccnbRgj4Mu/KA1cWY+g07drO3utZMFJs+
6BofI07iM+vl94lGW6c9sAMM8dhxndpLFx2rzRrQzF1pnjV24i2MOEWiUyI3Rua/4jYHAAMT+STM
mWnElEh4fA50eGJDQWIvwMVt1TBx2YDUsaQGCsP2hshLvgew6s0ZNPGMwBc3eZCryb97sHd4VNqH
v9J8MDhomPu4EH9/5hrsCv6Hw7qXiVg63CM03Wx5TkwvN7XBsD30KcCEzCLY25LUATFy4/4H736T
fYBuh+P9zlECOUJXRSUDk+b8AE7QIyTlKQMmLOdsyAo8pXq0c1s2jF6n07XEIq7bcxYzahlK7fzJ
DDvRbBYN42IXJF2g5qRrS8e+8UdwqwVLaQYeFhv23oALcUODVEgVuv9jpusk4vknyB/LcfYbAEA6
QF0wCM4x7YzX9F8cxmljtbdu05N54IiA4AMhncUDPz6oTI7vtO3vWyYwCf9eWH23jpGCGjqIeW10
awNTiBI8Z0q4j8cf5oiDTTFIOj9dHZgPG7FfvPMMvoTH6x3GXP87weA4CFcdlLJbAnPYJz8f1iyD
WjjvP8M6vZtY+DmMv5L0NGaMbdJ7Ka6tACqmPsSwjxSPWLhYKeOCyuXYBR4CKMalIi14jSuQvOSP
PLDAiGm995MUMBFKV9QbKm8bJXfQPKiAPCGCzgxH0EL+IwSTdHC1IHqkimMvsFsBWa0rA1YUyQUS
a5jTFcgxwuZmApiw91UEH5HKQSO6DWcVA1ba3aMb4o8BjJ645SpCy8C8GQhSAB2tozJ4K9yyiIHm
RqJUEVIb5Qr6jkBzmK+ymMIKJSTEIp673D/Uq7Qof3l+hcTMTmC01luuPHgx95hRlBTK+AmGETeS
9IyAfTKF5/YurNBqoySb0QhQ1xDtbS6sJNanKzmteeKYu211I64zxp4cU4cn/cQt78431o5bnaks
x2AethyqqY5dqBtAcd9KRDNKaedB4OJAxQM4lVuzHvETynFyIwcZKCr1oBI43PnMRABaNyqBgk/Q
5gxdO5cWj0hhw8PmlfbgSK+mlGStrJLmaEU+kEZBl3S2jkBjl8xxVCME0IFdAkWAIREX/PbbJg73
9GJfcse3aoSv7rm14XdCxCcCA9D8sjwTFik+uaTZST15Mp2P81aGR0YY0B+AZRYB86RvcZepWOFS
C5yAbAyV9adWxq/x8qip2QFt3aDvJohBwenKatNfYt4P/VP6SuZ5Ocd2XlyY6TQL2kOInwE5e0l/
mXg6QU90Kwasf2pyVBXrpUvtbxGpgqcu0hQU56JUZPhGhSWfgUec6OxsuMXO8Tcwjm6y4lmTb9YZ
cjuchjSyYM8H+Iqgi1duBM28s/wd3TSQ2//83KwfzUFbw0JFE04AtZQgW6vNEzXFAnpjctizeibM
85mU0NSbeSPMBunMgrsNEATTgE5TMhzR2+8ptTmDeO6M5OynlHvynUpT03wCr1XxpX2A/HzXLmpI
Qdz99gKBinnvUFEy/rDP3w/DzX2dQG48jVMPIx9g3qSZB4NQG/80ENagZUN9wm/3wbEus+elUz7h
V1JT8k4cGT4zC8fZmPHAjz3UQC9H0KYpHx4q3tWAole3r3mrHgXoKUuS7YQnuYnUnUSTl0udy4Vm
71GVmlf/VgNfO4wquH6YsFE4c05wutTqZf7ccEZHrmvu12RZpQ1g8Xlwn9nXEV6aIi3rZA+aBfMG
yXgCGEzCJKQU8/QIm1d/8GYXNGpTp97yWTLMz81nUQ67kooi5A5PP3pp2bW4ull0drfY3kkYgmxN
UZRTu5QdPpk9aHtvatUjckLv6T4LIJ23BlLPnP5mnsLrE0JvzbnM0uRRnrmtMdzid6lKEzLe7e10
QeCp+qB0yA/B7QgOQQui3uiIh8CJSPjhdaB0FPKoLp+YhAx7LdW9Oouds3uFVEYP2Kw3Zx+1drz3
HWEijH06U95+94MPysl88P5xB+rsnAWUJ5SJWBvUdvvhH/kbyuDLkDfdAC3SxjWJMX3GtXorPmrj
nnlsW6+PwterqHRj+5jwp8iwZIakPk+zX5qXzfzJMHI77IH5GhW99LLEvZ+Lv606O6vQG/DAsVc3
b8m1593J++gn+0N0r7Nzf/m5/tQXf7tT/JTeybkgXb7anVXxRmVq3wme7NDGtF8xf+jwhrEMJxuH
yOQNYrkg4KUKDwMfDPeIlKaHP9SkPysbNv/0KWP+5jQw+0QOa6NdqRrPpAHhrfQvff/G8Bbnfy8/
9+wWjn9n6EhY03M+X61u7V/2k1trPDC2saQFQdHO3mN4pOz2lSfzYLAwyG73IOcIIPAl5LKO2IiE
pLhCotboAA60JdwIGoNOzoCC+xr0fRlzpiXwvGiHkZxzVuvzmt179aS5CAFPzxjPAPxuoVfmcsp8
j8XU83TOhi/eR58g/ALKobX+p4P58n8gE1CahNPg34OnRfsHuDTz8enD4U64miG0/XMa9X+5fGnf
qasSBn/vZdwA7KdOwFlTrkAhGJ96VuXDveBdwsAXjmyBFRx0p+Ko3heYcx2b9fHqh9i4d168WGfw
GL6R919uy+OyKpV+lyF0H/TujPBk4NDs8g0GRvPhaH9567o8atGOkF23XRbnjdMYsCwWH/Pxsg53
ZpDO5gc2Wti/zLa3M2bdKO70TIPLieFUeGn/9HuY1t08Xv+dboIjD4+9bXA7xe9rkemUoxrHgzrD
OENrTI6FC1lnTAsfctxl3UmFqkNSMFrQhu+AYCimEazrNpqadwHf+AetMHPqJWwrOkkBEopndFT9
GWDoYwY+0jJu6+cfA4ecBBfUmjNETGZI/idN8MemTCUCVGicLVRrTuOqmKkjsSGnYy384tObGoBr
CoIKA0gGIrQhxWNMO8hsGZRkWkCkjxLczlipsAwxt6Lxl4KDRDYJcujf4D1Q49AXQWBKqTtXHDt/
C4qCwYmX2HyqUk4dbx8pPFnNY0F1xrlFxtQd2tThEvBCuyoKmZHUM4WPHXDpgPryM/eOT47avtc6
TVvQiwXY3UR0ifnW6iAm5zQfMGOQtoRjmiP+YZ2xLOAcNZtcZvRLRDGe1b4Xde/Gu7ZpAxrTAorf
I3/1ab8tbU6m1ahkzfCbRpsjeRVwx52WGe38I+SSDyQOZocRrPQ87P8e1SEHoGrqNHvU9XRU6WvS
nQu5dAszhy+KzpM7ak3jTml7u/gXCmIWLYnC0D0kfJ2hRdRbd4H8Q4nsCGEegZCCl+7G2wnf7sT1
/x6FYHMMDja0e8z8LxfO/8eUh7TBbcc4lxRcF8gOHzCJ58NhGMlgEvC4i2CKc73ZoK2Mi9OIsRO6
t4WzWaB7D66lr++CWpyR3ffBqiB/igrMp6XtJfU5vrfhJuIkhXxlwOhGIjqvMC9QrgiJOtUSQsvM
SGE/JrMc/UJx2MqZPog0+OR/GmpL9kxpYdK+BnPNsiZKgvSF88asM3t6hwS+08baUjdKjhKEwKg9
OZFkytIcCsG4NpsTwOt17S8X5gniN85tYDWIUL6gPz0la/uvcTYvaEOcreB4bzNkcz00RDa6IQkb
GRgXAyGMWOCbZO8hjNa5jMAgoZgNQdW6Sht4PZOelWJGeusaq1qjKI7xA7Bg9GxZebbAdYvSS6q/
sOTjhTKThvGdNiFEZ1qk8+F7IQj7PRyv/eXApVQMT78wtHDdJJXiFycb8FxjOZvB9G1cKa/vCBMw
GBq/RVE4Xn7lUzLQp2Bi6A+lpbmnDc0jukUcFojNpY7LJJhKFEj3AJUQyDiV5AC9jUKWzEbli6Ay
5mHhqRfNCDuJwQ3nJaueJYa0X+AJSXbHWZsQh5KOkabPA1ArokvSVaAdt9/OOb4emA/DIzXvL1pj
xgsQYRAAgH4+RYpEfiLRvuw5vm2BymQnhLe8EN7ve7qFtgh/OIV/6xUqfNDtk5IAtKwkxAs24z46
/btxSCkHWeEb65OMXGKulYZNMV2RBkuOSZet3gTXo09sSHYnFfwBVkDbTw84j9DtFUgkUrQ8auA/
pkUNwV5aRUoxkOSkXTCLezvezgUQWbNVgHBU0v9JUkIJBPRInN6S76JSIuf4VQA9IsjnyU5n9UPP
l3XRYlsVvOMEsGLFehj8DdiUrHppdAT2WDTV6RRUwDYCr91y+AmMpQBlVoObcSxWwBsSvMGLaLDN
F57zF9vQYXCyFrwaBohd5U2IWRHtX9IPqMTaFvLLSOAH9Fa/jHj2pH+BAxJm96UJMp2R6SeLDRHZ
WNbk26Y3pPNeWJ0zKKSIkgRZDHfcyHZ1GT1Q3lbhbcRUrx9+vHaH20SddefUgRjGQRJxxQq2ykEJ
KNjFgUtt1BsfM82h8O3apFvvcRn+mb4VAu7phYHGQT1XZHPgOhA42N3cKv+9nGvTToSDzbFPZI4C
OEK/KK7DvC9g5b4M5ViRZiIrRJqrDU+va3oeDQ0QzEuFBPdVBhElXnL1Pdoo/hg24WcXz2/C7u1g
NUgcuD4rgFhKGKHiUF0Qik2LRKteIUdlqQDAcPF7kIr4fZLKNlb3Yfz/r/flrD9++fOwkwDaOobg
VSKXaOQQ3FXtRFjQLSNYYceou7AgHjEs5Nu03xY1OGgcXVCAcbQxAjfwBIijQKd4pS83DxlFDzIo
9iv6Ic+5QiccAXlgEZrsiX6hQFF52I1CKjMwGJAMAFbFa8ouNqRSiuy7nxBg7rAVH8JEzVvrPaOh
0O9OKIqo7dOdw8OjNwYCY8Py3VDjfKsufmV6MKAsQAsdDdT3UEQD6MOuQ2FFMQ9rFjnJxyKBMa9G
nN4hV/uVDgyij1xBpOiF5zTnwd1Rrmsk2b6QtY9aNE7Aax24KgnXplsO6c+gMiJ1UM+YKcUQXtiU
vrlmN31GcUAfDuusxdB0C5uBIU7v4tLPbY2/DZ7CaLF5Rafxt1LTXY8QYO5/dgy9Ppox5NvGd7jU
mbvWkqCIsL9mWsGHkxaNC93zbnkEZOpA6+obkgBhO3MQHtZX9HiZbbdAkMZMeYjSpxfCP2c0x/HI
+d4yIpmEEQRMmwbtxnaCKgYI7kRO3AFsLVfoe/onoAAyPNtQm+jBUvbZd1zQNcif4nC/ce0Rbr7F
USJ9Ehi+amKdYyBlH7Abv4JOGAy4znAzbZfUiowZM0byfSdkg9J9fRKcToCYvOi65NO8Q9qyi1lc
kkKq1XbBJtQMx/nQLEacAEKwTasek7IjowRgEthZVrJ6jQF4iF4vItBnY9UFRuXdQPDnmFmlUmjJ
4gZZjZTMqaXISJNkwF7czBfu0dU4TgVaYapxtVDoWZcQs0Prpm6ckOg4HszsuVptnRP3JXFaHEm6
uRvePRhEDB9bDvbELj5nqAYphVTHkfxqQPTRy7272NsOaweGqdsfXn7L5L0eRL2xGuzNU4/81H28
WO+S3eiTbQOMqlMt0IJDcRKjATaEsw8v7ib4/HTGV4tsWqczLN1B1CAg7+DhJed20WgieRoAjLSk
bs0JsXH2ipt7hMOseQ7oQonEPdIc6cRH9pwH5JG91cPlGem1uZGMcfwpJ22eO+MSlG8t/orBpB0y
VVC68+SrP75Oxq3on2ANYNphQdqCwFUSOvKxeRslV9PWuoKM0uxZL3I3sTpePxAll0nTqlF2VOL2
hbsysK29nl75+C2b1F8jloSs+cP7HRAKVdpH8R0MOtNHeOAKb3M/NhnKbVXT1/1yPDDvZsv/6Vtt
Ks6X+3K5EAF227CEueqZlEGknulR4019fUd6ZOuW+6Kbwb0lrtZtr+VozK1GpHaqPWji1Wp61ayB
0nYvDeLWHQA2n52e07KrsWbTJpPb3h+euR33k5d/ct72S+FByZRc2gzcV/1D/prc+WVDGBhMbBGN
0nS2aRU8NNcU3aX3H0tn1qQqtkThX0SEoAi8Mg/iPJUvhFqWAg4MAuKvv98+feNEdJ+uthRh752Z
a61ceRH4Dy4tOF/QNMv+EiIZGfCWVhe+3HvyZjHRRMSOBe5Kyce6MN8mXAOYOwS6Tz8Pav1561eR
zPcXU6K/HoZg9jVk3UYSMDKgACsvXQDs8XIToR9TYNELIIzEIoIwL1NaiKMJvTK0BREW/5WciVYo
8j02uf0meg4AyM8forvB6QIPxKgmS1BKSMpsNKm+ioRSRCtgbH6OR55gPz3v7RBnFFaGRHDT+a0r
7yzjufzinT8Rh6F39X7GNoZGQU2NkYc1yronYDzXontfu41kYKGXh1w4Qn4ddiCVjUNrHO8zsESC
R0bPFT6c3B8tFARaD+8sVors310mDlgG+xPcUQy/tQBWmWlra7xm6Fai++w1fU/Kqf5nWPmEKZlB
46ZoJWsqDTkyLG1zm76CctJj1cQVzl5Bw993xdbM5/jwuEMaSHk9Iujpk9V7xWaZLNUyvBfTkLhD
TuFlHs4AZu6hW+3t96ZCiKzG31A4reEGZqmczJw00xVKB0ubte5WxX37GRaeFjxQHTCXC6+F0h7b
zpDGOkA1B7PviM+y8W6yhQMD5Lg1cHv7hqeB4T0CNMaOtviGRjyapcGH6Sain/LKH9l7gzGGjSvs
r8/rExSFLZ4vmBhTFVh7cFSNfWRypfvDDeFPiGfL5getL386nnPtXgP8F7hFDZ9NzmobVja7cZ7w
8EgNRFt5xtMQOFtmn4c+ozlZXFcxGWhHJQvHzLahxsc2bIC+GuoQwgUsCNtulsSVICp+lVoTFLW2
N+fjCEh8+bIg3WBtSjRkQC0kWHbCp3Bfrblkrt8EYAu/AYcXc/u/1oWWWIAXrMU5kHfHsHd7F27T
3JVezfDmrcp5fucNW+sCAk7hzOleU8BDR7ExJJb029nVfCfMrakyuUElEAHpmDXnCOSBVc6ypDRG
Iv74d5/maDWwsCGHQ7pa4pNk8J35MI+WMW6JaPypnTHfFBqRDrGhuf24tCRaa3V2D8SMR4TR9r5B
gFOjvBjxCWLjAjrzi6KqRQTF2wAG26JC6/jpPlLcFcUaqSWcO+A6/7f0njYWmm4yz70xW16hK7xw
9BUDJdA2iu6PmpiXc6s6DpKM5yjA4HMaQzLNa/u+zbYd9pbUEBgJf92rAwEPQGevZ5zrEPKBh+TX
Pq111N5QCZVz5IkMOCboKEUekrOemRLb4Tn1b4kIm6TNgLUg8ZaJfUYOY855BtZFZ8mS8BBgJkcG
6V3e5jknB0SzyNH877Wwc+yrXU56xieLEcnpf9/1a59EMMETz0Qv/bMSLWFi7TKa5XzhmCL7ERXH
Ryge0cfwF6o3IGGxTWU6BcSbSazyjvX7sOegHxhaoaw3j6jw+euHuyPwMn6NKXTUkHSP8ekJpzuD
NsGUGDHI0hJFJ62kXzAN3nLELwmLzDG4MBUyIB3Pg0/yqPRSp/WFlSuZAdjIiA0gYpco4RiQyENg
o6BVgkx0xKxY7Gw5e1iH4SOWOUhFg28Jh4IqBS0ItdfNBQgxO+8aJsGbxWZwzhBZuIACI2vAb+ss
dEYVDsnwcCwxcYPOmLYe/xjk8u+LP9yO7Sdbr+DtfMJ3eJ0ogb5Wp8PlaEgJlqyrKPkdSHTKGFMq
yIxt4OfxI/5GcmQ+DrJP2bEoPR5CWIDS1JshQ9PDetN1TrMpEDxUsz5+hX1coLrjTOBQf7pqVHs4
NkTXCDPqZe63QbV+LK9+sSYTmaoIidpJG8i+4EOT+Xs3pgb9yWNtet2oyMefu2RSRYP5aC6RTCih
sCSihLHmuNiZm9wjjBC+Gq+EWhOPkckBkTEVY2LuNmEGqtw8/dM5EeweHFQGi41wJmAEnRXxIBUW
PYfsFKQQvfXL2mT1ppZIbKDBYG0ZfodYJPcoPlGDErTtoX1KnfOPaA5G5svJv5LY4Yoj+rV6Z4u2
hcdWcwcEEFAB/QCT8wnijWk3EKAA0y9OpUdM5QLG1oVu4fMR8x2u/1gxEI5LA9DkqKWzzE592t2I
awhMuH4S1j5GcEf46XjQCKP4tYy8jVJtYE/Ekl1fRJEjvHAI8wLayIVWxfs5kw9QWAJ5bjHfwLhE
bDwwRjy6WFkbViK/xJADLnVSE3E0XgC2xB/6nhaHc2uexAKncuSIohDm2hXWGCk1/ZniBBagA1v6
clkLjLJlpYU3c8Jzc8VyGOGtIixZxJFGHSMsac8MR/qnNKF6HIVspoB0mhtNlQLB9O9IEC103OyO
HUsWBBHuf/BNFFG0IW2CWocRFTupJDW4/fI5dL9rvOLryBZz5no7xy9NHOTopwgslD6UyIMZ86we
5JL9TFnddu8oJRkZc5LRMLZoPPJKH9mLp7KuxHp6utpuTNsa/uz4zTOJHZ9WEjp2ms4TEWmOUC/M
6GSmYpXtXynIub6UwQ1XMcmB7033rF2iaOAUCP/1ioV3hH/itErCNNYcrDbNI0aKe7okSeBcHHpc
8nruNpyhw/rjYd8coFsEgpEIhSMvAzARJ/kPKSMtr2wOqj0OePfGiirjEaun4hmVvAsqBlf/SXjA
BN3W1S2m9JqVO5pSoDjweJwhWDPbOTNpqM9Z8h9Ld7WpHhT+nWTofKqdIei7hJay5DAbM1CWJgoC
HQccK6+NBj/v3S23hrTOcz7fQqMWkpieKD8bnuqNRmY44x9wXg0nKMvRujNn3ew5gkemQj0mgGxI
RWo7NsvA7jZCB/Jh9phTf6wc7mvU+epuwCpHSzeeQkCXDqBE6vQqkTUtLIngJvFXBVs4cIZ2Olbt
3pAxY/+5PxfDnDaRhEYI0VRrXCf91xs3ufsNHo/oivDf6KbDZpWyWNJ9C3CsJdBp7useSAlJL288
Si/PIkhyu+imXbnMDPisZtXHoGlfj0YD/RpIp2pgX7+LUTtzNS1OvmGXTB6UYvfoiZ3Cx9e/627a
FCQEzM5gMqtVUT+So93Ww8Qd1NB5nWCyDIT81/V9vB3jCFr9Jne/SoKsDZux+2gnWWp3j3AsB1L5
c/+VFdNgKEc5LaWpfHPUxuueztW/g1b30WjsvkkjFCa6R2DWsoil/aE+fNe0Vt1HlnwlHEE5RQjU
+piyYwipaX/ZuCqxT1OdRt/rlFfy7GvXdz9f8m5ulwfjQfAqGPI2reBVm6fzkoGCpBlkDs1c1Ffw
JUVQja7wlUFCk/p3pbrZgDkzlBLc21sx65yHvs+0pdxHWhMWSPqlGQqfOzmY4d3fvo77mPnO2SG3
pyvXHhxlj2Vqx0F139TD8GtX9fqQ6JZS4nSs7d/yfKheZBoeStD6O73/+YeTrlrkKvXKc+B0SmiU
i/FrOpC9WlkPq+CrgFDck1CW3Lsxe0vu++o0b1S9n/0ARVIbFMyvpeX574s4ioVrKkiLb3g7Y3zG
sfryhHMtfvFokbwNMix7iK8fdhcCb9xHhW37HDPYGzNsFa7WqnFRtMLV6lda/5bOls57nyJuVq1V
kjfThQ1F2kLuhYGUu0AyvFn5gN804JJi0E8dIW+t9tLYF5MkRFZZQ32hVZ3tmR2BHAskK8YKJhqa
kfBj5kPRYC8BoX2woYiTXsC0QMbybA9kTICY3+FEQUOYObIJci+gFSyaCT8kGsSFN1A8cwUknZ05
i/2UwS1mHuICQiNOzNQnA6itsn9tSgP8DV7O3v7cbEQUNzzDrAU+aLCTtlu4PEU6yABZ4QEabg16
TeiKjkxYGOqQe++fdHpU7mI45GdbfRPFWC0FZuJ7IvMHb6QntvOUS38QqpGlNzI9DLEdskaUMGvg
cQyQ5oCJMU5EuF8ImuO5Fk5JgJq80t0RjJboouyTYhXCOSVHd757fcjgwZ4xD+J/ghLSGyZZSywJ
vpV1BnoDLSoRenIECbqUnO146KaklY/plieLZ/9qMThQSyCfhwQuQwEycfMpwmFoD9XP/QeEX9zw
fywOqhMHdd9zLRrUwJdGmFEhD0JHAnDFZhy6QP0i2x8tAEJXMTLavVBYI9ee0a0vsvx+saWJGOzT
ES0XZ1QTJPqwgIlNf5oxcC4AXldUPsgVZ9CAB5ppogOxyA2UERH/Cz3MjSI0P/Z8OGQfACslcGnt
IRxpxzP49OccZ64MsVQEPwPuEe3R+AkxFJ0Nse2Cvbvo8wSOdvVeezHWejlX0aBJi93YlDa7uynG
HILcSNvR+uyNZpMfBRv8xC8eJq1pE3XK0EmaZslt5QWOrliFk4UJGZu+Qhw3R6ToKSdcoU08gx2i
OP2pJBDdyppmTydZebt+PkfZMVJpL0DczmTt5wMZrsygEKt8gRoAewJDtG4lxIVBLlYtecYgo3EY
93ywVQpDqMc1Pxx1VtuAqCY/rAERvJE/Y3rame8ThwgTR2AA26+Nnw6wtkZhKuQz6QKFJ1GXLua3
bCEA46abQodayaRBIKOOxEtFCkqnj1NVEDdEwWbzUpkh5AE6393/hzQTNT9cat8PLLQQ6OiI9B2K
Bat8QAl+4sdCekfP1T1zpe+kmIEgrTXJqiSbLBDBs4OzDXVj5VQ9p2zpQtvzY3qPRuAKpfNBPw9o
ilqCTrb0NJAD1Qgg7EbWs0TQ/AgT2obNYWsdsvsk1aP7z/jYVk6zzH7qND409JDSaPO8UcNorVWm
vkQJfVQxDz7xHkXija4LRVrJDNy0hwgFjKC+ukpBhv+UpwO4RVO7Oc/xr9TsUQR01MvmUPMpF/8M
/KgKUWSm6K21IVW2RiuGGPL2uqFEpWejcX+zuEMhbSLEvbrRL3468tAaCSMl2sTiLwKENHpxdjLg
hz3xhf0ZIhlFsAHMGpzQgUJu85BqU4z9kHpQo1KwRjF9dWihrU4MSykmMRTGCXk5kP+/BXHQe5Rj
yF9doOj6Qe/NiTLu4NJ2RMatz+sP+y1XqMKCeUoC7Ewaxdzd/uYXMRD+m4C3seyAGhHUs0tlkf8g
6hTnzHrN4PgG4PUa5GE2Uz5rvUOB1dznj9IlOVG+IbKefJZiDlweG4+GAdks6De80942wPDf8B/0
+uERdlvLCQ2wqGbPSHYUR8VcMzei13ubNcFtvDWqn0Knzm/O/ceWUjAZeWaUMxIJg1WLM2+7fH9X
RW2Pi4hY/cW93lFwINcIQvThK1t9tL6S3pazdjJ022HhyE345L/YbeW0Hi7elEu6fy2ie+slhF7r
puJFKzNd5r1PSwpit02XkFRBtuZ0TJfqo7ZG5XaEuGMvrZI4gxNZtefXVnQw0mNA3UOvCJ5QccER
nMQqvlx3X2KUV2/W272O7549ov4WnALsaiZQkfGiSejui+stsuMtwgn0PGtolvb8tqP3z2D6/hnF
7yIujLhWI0bN0IECFdH80dfMIBTZRizYNt6Ypn0AGA2VoHwCUh3aPVm18/lVJx9+/g5IL8pmKRpk
hAGWRgk/5hhB2rUQi6ubnnLkPsIL6N8YxBc9l2+kQggMGfMlGp2gjYiKsI/Zrg/3hmjBOVAuJeRQ
DioSoUKB66BogJUVmiKCKk0ei+EKDaJlf13WJryxgGp9NJ/0Fp9I2zJoLkNAD3C36pQIDRPLVkfk
jIkAhcVuuRbVE13RUrQWCTJL3xUctBDAiq7PdsfBsBrqiNt4ABz8urdvIB5aO1u/JwVA4F6lguA4
YYQxrUEgRyWvqqezR2Gd4FmXgjAVnRZDX+U0hJwbwHwKFgV2ALajYjLLpZ/CzI7YCaQNFHsLIjBP
gbwC8CvcaoqFH1M+hfPpwhgyex8nm+0g/A8KUIShVOOQK6Ds7Sbg93Sv3bEuUWl/XSBFYOlAmAgV
quhU0XwkuF/bYHisc8K0cRYni95iPgKqHNbj4TSjqACL8MV3Uc8a50gnAxa/VHC44YyUZUtiJNQk
swGWMD8lLyU2vhWiPQqun5PoyxJ2BcMEDDJYU6UwfkEEFoZrsYiEict/t/yDPIbtDlxCmy5lA1AI
KAAlX7+t0EvR7SY+4442DPieQh09VDaybqLNSMJH4ETWIRqKTkY0O73XKHtnwx2xCvNEK78AwZja
SRixKYBas1nOygTFFWoHEguQLjqJDsQqdGdkO4f6CIsfDsBaY1grsz+ykZsv8zs5e/H+GZvx9bjd
JxcMPjidNdFpiXR+ypeFvvxEJSMoYD3tM7LL1VlnpqsIrSL3SFlrFJQEBOpaYSQyYkweKjV8zTAE
xRAerv9tMjL6SkVH/CN5bbao7VwSLUJoMv8n0eHClMtI6FjBj4V32oz2AGSSb2oAUyg1RGNf6vfT
Yc3Xuac0tY6/9H3il5txswvATrpCyGTp7yd1EkvyRK8E+wIndovjTLHcDiEwhlRY5uFGhiHBbWYg
NkjYMTeZ34MJ51g7cbM407FN3l3WA6THdKKSTM/KCjwl9R9U6JjcTIsOw66Bxa070IHFcXFfpQ5l
H24zgtqGb5Kp3pyx6G4wSENTGM0THjK9cyUJu4lusSs+muirCX/wWcIjgpaEf+FBjlzWMKSmi75G
aC/okYGfUEIUJLXYa2j0aJZjnbEwBMnJaSGx5NAn5iUr5rGokYvad4QZ+YVHBTuLeRCLnuN4PRhD
QuvH0+hrcT1Dm+zg6bIxQdFcFt3dJ6mlzCRv/gSEFLFfgQoCRWWtSySK2QokgdDlsNcFNs8D+Kai
kUMGY123J5JmTN3Ef47YZVb7KzqceDfh+CHeFZdsPN4t/cjar1r2mdst+Suxo9mqrkqfxpGaHrEU
raZiAXH7xa0i/UBpIRxzg/Pgn4MHt+9EFivwrBT9WKJxMIr0q/QCFGlg+0u6KtgG9IHFKGgi9jX7
HxmNtB8/vYPqnu4fF606/RR2V0zW+k8DjBnD5i1vbgKGAnfOempXI5Aq8RSE4UDN0bAfHwCXKrez
PhRaYgLaQaTx9MqJzJoT6HSqAth4dFYKUUoDII75Nmuh5UQbeTBcwCSu/BSs6dAg2/xgB3NtxYRW
5pAIqmX4wDzjHi9RdjO8GoUY+Shy4u7yXkGCEmOtg4aSXqVVGMlYRNLCB4geNABm4RyooMQPuPtj
rvrhKxaRCqQJB9c9rwMP5KuRJQpX2/qKNQ5i9fubhMwF3QQc1OiHU50lcKtnWuOIuT6wLMrsnKLb
ENpU9Oy7SU4zOGSWLE2uE5x0PGkUk1YrEmu5aLcPMe7T1z6Ie8Ydk3D4tsgVP+S1OpJ/c/Td0ydD
HxCFCJl0f/M/MJBaGBQDW+H4SlzKFi4uF4sWItDBFllz5USYNdia241dFMGqZM/oqMRFQCavQrt9
dQx9wfDZ9IBS4t5MJcjcr12M/CEYWO6Vm3v/y7Ed1Wyzy/u0HPxcjCMOfBDMcNdWc24EfN468gCr
n+8fTXTM0ojvWmEaoIXoTK/cIMN67mgAhF/1pWnr0//gqbuTfjEEavsYk47LklWQcSPZMe+nsf3C
3Taz+9l8Z8ST2zGDnmis68NtJloWON/F/JKTTj6Jw8RinG3m/ez8qGkySK3zjSEbtJEChtEBa40u
29pJeut73lfwQ8XHfTBw+vdxGov5iEiDWRIH9EqYrj1A4cgpuQbYtC9jWr2r7uA8+U+MvmuFz0km
WeiKXiwQKppQ3l1Rf2po2tCg9uM57nni4bDpsLYCDOXr5NPu5jc629x60uKeqYFyDd4FssfUerqD
S3abyImbQkupQvxTcCsZewEYmGyLXxFqB9RM7EBiubT6uJ/9q0ZsSGrz959XIVwafXXhKMxSB7F2
RoOi951wrHUXiihkBKc+Vncgi+JrsWvRs3IWB6rPJ13Zrc5njRCSFJYfa8hu6zhr59pUbu3hNJvl
ItLx8A1H4zjZUCdzomA1B+h8I29AyOvef9vgEzA4F7LklDPLxP3sBHN8LXm3/pj6BGhkgqcGDUdL
VCFRBpju4jV3qj6ML8OJuPn4LZGru7n/uLoExVY31aEP7vlVNzry1xWxelcwVtJL5sUowJOhDLPa
bufXW6Df54N4xBH7WkjS+t1NOZs5gnUMEmqkVQB97/VHnmvSDJRPPb9687syBu7L0TcD77qVMSWx
2gmQ2uS5yi/PKuLQVmBUQX77MjA+Jh7XFNGYrLDbT2U4+tj69o1uoLWbBSFXvpm0OQlUvN2R4oGn
02ZA38JtNYzAoJ13xIGUzNNYZKCERI3dm/jzS0Hpm26uECJCV2sZESaPpMvUbxw08Lk/mWtMxz88
pA+0Ue4YbsGzWCMu4JhGQWGwLvAaPMrw8Byn7tawa9qHBduGsJfsjLDBH1Jfocl8wsg9BMcFCE4m
FEvLMaoHcWGJPYYSUtmWDy6RkwBL6unXz2l4qBd8w8l3MsAHWzgWwWmSVqAVFoc7bX8cOnz5g7wD
jebMAVZGJqLSx3Y78+YhiqF/CvnDVvSWPQOKIZoMWZV4OVMUWp6AQa6odsa0gl52jQtJkELQ4AH1
IUIILyrJWuO8Dc5O9cmFGaAOIATWmPP3RMv+ZIvnQAfjzFHpC2UolcN/kBg1NkUDX1mwmUNuujhj
32IyVngRCAMb0rz/GpDGJTqRmyVckcUktI4yWptAK0Gn2c/1ff2FGlgDzNo8PsEWQVIUaMJrD32v
p4hymgTSWgqCUgRsYaZDUkRInAljAzI36wLn7w3pX00CgCAuCANeIA1OaoIW4JrgF8kO3hYad+ky
Srls6YVgBR8Tl86iJb1QYYqt8zN6+ldOAsvQLPxB6Fbu3DGEqmwPZkOv3yerbNpNdLddKvaNLtR1
EzSzIULWyQDYBm1pMAQy+tNnKlEtKPfS5jH50vHfmP0+Dehx8aRtZ/cTWHiv3OWuAutB9xwtkigt
kJ18EEXsUNy01lLI/VrqIWgF7poYLUA0pT611qgTLK84vp3zmF5sntk2RRPVol0aupSGvB6yzEpW
MkMUmfZkf72K6oxPL0GZGudtt242mX1whtBhWIQaFRsbpObubQL3cy7/HscGL8uGcX4gnzyndPoZ
Ms2kYG/v1f1r2vJwABoEDcNyKRGJMTyQIUT2dQOuRYwrN8OIXotT7RmChkHTs7jN6DVik70uEO38
cqCDDy9YeWSjEHBCLP8SdBgPRZ98vReXi8lXGwpJjc7GEo+9w09kS4viCU89ujovPKZ4fCbg33AP
Y5JOmTCXbDS7HYvtwK0DWgM8xRUSFkhC1ZHDHBEGRDxpzwmXVbonNKDwFwOUlrBik6vf/fWhQtkG
UIPxndsGg63hUvqMtt/J+GN/AtHLtMPP4DJCkeVlMwyfSYs6Ju3mv8Xx6+h+FioRjlRQZBWmCMKx
UcCyYM3QYmSQYYIvPIDBiPUoBqS1jPuyemR592CM2geaVRO7zKUzy39GqfWOiqiNPhm7kVOkE13H
6JGBXWqQ39QhZyFK7CnXO+/yJZ+LBkHi39ejytxjv8SIC5q0EPJdnzaJCvquBPXPyzH2WBV1Xp9M
7k96cftPMNhcNcvQw+vdeXFlM9Fvra2vafTt7Z5PlF0AFnDH8gIP9n3jSBtoNAH6HV0JfPYdpUsZ
31xBD4rRSXhdBEK/9K+q9nSQzzyG6L5AqqX4KIMMEswzV93dZ9UqRRFJG8pn9+SMoJPDlgh7c1Af
hwZguFrCtZC2e2o8mCF9CL+LluUGjfsO5enbHweVL6j1i3jdjJPenCDqUb0zFzETMqDzG/dFxAEe
xopIgaAMUZtZX3QgPZoKpqihivggWHqhRXwyPPcolEhkXNqiDeGOo4ajjyyZN8ALUlgIGEgiJEHv
olJ5eGXM8uK4Ix0UbuaCnjzPyblgfOeF8OFrXGZichpcgznqI7ulV7iyfugsmxM+uQtk8tDuus0I
VMbeRVgHCGlNhmhVcK6XuLBx8woeW2IhaCAU2WQs3LoY8cYsEhopSF2W97UQJqqQF6RN5lamYJI4
f0EVOClFTs1UEhN16wO01eLYAFrlocxr4hT470IUUGKImHfiRrN+kA+iQHpAg3DAnqlz6VZa9CFV
yeQ5uQcFWsTeI0WacrAjf9GR8MhCZDb4aTVkZJy1qPluK+pZ/INQsDCqyOojfdp25mD5dtXZ9U+1
jTUIyzQ9fKKRky47HHNlW6lcrLyqs24Bb3uLjysGwBB0CT9CysJkXbYv7V/eAKEHDiIRyaF7Enrv
iyio2MSCvmAWBHo6BikRAmVCJV39iEchlCG8hb5nCLxtP0JEWV/WIvo7AtXNep80B6YAJ1iN9VX4
hYxQQpxKpE+eFmE9hE6Puqp0WpsOF/85f0+G53SKjpVkghGYf/cJ/OzgoDvJUrceuyIWDwihi0mT
pPX7iTuGm5l+FoGj2iW8e4YCRkg3sxBOCR0dvr4YMj03jGELFxW3YIwpW8+Yx1xmtGEdSbYyNSYG
PtejqbbuifMBMhkfy7O48qRwRbMaNxrS4hm/XOZDuDfvYTOfDe6i4AMyc+wK3d2VqRZk6VYS6dB+
G4mBbo/JRofNOCr2kLES1DqIEe6Ozt6Q45tfWZvezvyH3duhvBnYH0R8YxfVFE7WE8WtJyUinev6
thxy4nIG82nMNkJqNLCB3L3aPSM2ZA7b5hW0XurmgOVQmUyvEF/9Hhf4mllF8AwGYXv+AJLDvlpb
HT0KhcTfG9ei2in2cnCL3xk04Qshz0yy1XnG4NbkYaarwSkLez+fMVQ7YqgMd/IW3zwjEE7lt0UV
3y/VpeCDP5fUvTtDJ2M+tkSbHTpULuDNoMfE4d769HuyAzdMp1kMwSPP/CY2EBkjz3v66KCEh7D9
6APOpMGn5jDavOfXSPXlST9Nwue8DcSB+JqOQz3U9toeI3yASra3q03gcMBSe6f4HR1ByL9B6uPJ
TTMJ0sObRVwZl5j2ptFoez+/V5zJU7BcMPVqLhS25EGWcmw4D9YDyNMswHMv0PaDbcOgMucWZuHI
R/Zr3cLK+sbvaemi+ZTCKtQuoxumKf36uShCZfIoaHNgdly+/0yr8L28+xDEzSqJVMYxmJk/cq/z
71YKjb+MZ3sz22nmHMcmK8GFVm69Kg5ZIuPVueTAbVBCUtovOL3Dof9ZPCORLSXm/YiNy2vy5myY
KhOIE2ysykCOq8Vz0R7eh7FfvCyFwJr/yEh8OQ+fex0CioqFYc9+tbhBEhMzWYUn7RrcqaRpAGbE
0YUJ4oyUGmNKA6Z32qR2TX3EPFKmyNhVXFwD5fTePBdfTB+ZI9zb0h8F/3zo6Kfn1RpTGdPeiHZg
8Zo942TodyA0L5qKbXneAE0sB8vSz7waopyr2Rtw5pJXWLrz8g1s8q9LRs3ASp4kt3SSQ7qldVkg
aGoE3oRghLK1LkW+3m0oL5ULXpLyqZobO5gxuqRfBymxG9x5gBMRMjPIFPOawwMk7RMYo833vXv1
PzrNi7eJktErzXhJBNM3oPcNdOBgc2eZ7rNzh3bCvO3LEOOp8aUHY5jQNk1Ano0AWtjPRDioLfMK
TbNuFms9tx8aEwqt8dUCfNePLF9GJbCmE7NHTcrgcDKnwpRQbw3odOo8Ln50uZ1vZ961OYwpBRi3
llM28uu8HJP8Mai4yWLUjwl2o1NqSQWxO/f2yjgWexC346ApXQDlPBrUJokT/96woKmjSdXQPhP7
xTBeG9ZHQWm6T7bDCW/9/v2sKZU7zKbaFb/ZTw0+lk7lo77VMMYxQDmHEwjB5y+tc++bR/HZBqOv
wzvz/2sEcyIRyv3aAz3Ak4KT5waipemmkM8sPtHYvpMhMWB9qm2kHukQqJL6QF84AW06BeiBwIQi
eu9FQWg4RaRt8sA8Iy5EgBXnMfkWGRjUqIkehfSR7KSi8yLfoJf0aYJAf3laU/uMTKj/dL7DomRC
giYEnXCN0AvLxCdcmscnMi8hZBYiJ1DeFkqOzHnUYU94vZBwkaVscOBD5pjYFGruXDfPOIqSD9Bk
61R+Giu48mqOuiQH9+Yiu1QppimAgMJ0G5EAAkx7PggUwnziIoDSrDsnGLO6HAm/cSGYnc/B5Umz
8UJAVieK5EvlD55E8xFuCKgISUZIyKfsa8dwyHXGfKSEWDHHP9cgzxsS6zfEeTf3hJVQ9MJJpNph
3usTQ3FZFDUXSS++SDsBW7RMCxCSrRxrMYpjUQOIumH8A2CFOksPql11+pD8UjLjXxBdxnbiMqzA
3n0s5dzYN6i7sITDr7a35YAJieth+Fj3JCfb6kgRQPnV2T+KGXZ2E4hIhEmCA9TlvL3Kq3BDRtai
EpISTHuz42sixfhFjZAzM7vBZ0Rmyy8YX3KMtwfkG13R3iKXVSMZNMN52Q+Xka54Grq3+C/lcdl3
uritz+Ydc5wc3pSu3jPEk8HsAwPbrvXNB3CJ+gA7C+/FCKkXgzP5jD4A+rBVFDcKjSlMw0JFZP7o
jHAmVdwoTPN9uDm107Ynj7H5TvpsPLsyZIBrskczmWkZpGHS5LscN36XmQxKp4tRt0Ge8ng0xDEY
xDTdSMNgwLSR9xQjj4dHGXGSwH03/5AzI3WHEcq1Sod+ZeirsOu5Io3bsVlKT4f05tkgcWUm9iwX
FR1APo3ZzdWv1AMIsFF6EEwjelhGwVWsVTQt2ER9uBu05/qfnaAYnrWXvTn6gWxIzDt3kP/ekegV
NnYDsTyR9ka2Kdbj4s8gPa2smloH6FG3pa8Lzf8opwgFGuVwN3x97CrSVFXm1ZDhKuZdkAR5NCoi
cKwHCphmwj+NCIJhIAX4f0waQ6yFgTstprK0wrG4mxikokPoSJLUoJeZXN2OXGCnDLOOzL5gLdRJ
fk6aTaOREiXq/F5539S9PShbFcnntiY0hiDWPYzwXmGKBk3IE4q8A2mX7HYMaRkzlP3l4zGrT6/E
TVrOipDJmUykvyEgL3+BB9RQekasW4UUHleeoZUwZoR8aZagz9zWlV38qQV1+i7vzBvqZr+2We8Q
XJMXcNT+u3g0C+OowsMzyfRgxC3Ca+8JSHAF3g2YBI36FchkUz/NLLr+3j825ih9YwGMNkhDdO8p
hc1W/+MWohLONLAW7pto7W6Y9EXrTAVlYmMgliAzkn2ctoAy/dyXOVSPZUlB0Fc0i5sN58ji2qBF
M5XS1Q8jRjzSAY9KE4ukL5v8g1pyOJenXeZ8DNJuqidj+pGdTPVG85aZr5rzHVjNT4MB72f2lMNM
t8ZaoF/tFsE70nUtSBoT+KX/rVVL7W2N2WMkfX04UNwmRoBGy5LoqJoNI7SUxaqJCZEvSFT4rXDQ
u8k+Z7rBtiZ73X4dhaOimKnjKF1rnPW9iT90UOPf/3WwpJzkdFkkzr23sJLr9MsAtehtJk0Tu0DY
LGM+g+NBL3ycm6fXyF6pW1ntM8KoKtcGzTuARbVfPr37Oi1R9jkaUgLQsDqQmOl+lCeEa0Vo0SAF
6kUetrvK737GqX3faY/gvsvRNjxDBA2DVTIOXloAVMMeLyt79/Po3RdxhOsvJ877GtN2shSC4nxt
MBITbDoVzqkGY3Ap8h/LOF1Wk9GCOYooUFLa3sA5aHSU94buXaewzDy4WyDPlGyVpgHuxRwVHVNN
/DsuNEO7/bmSkyfL5yVDDms+ZvWMuehs/p8HngKP8As/oNhiyn1nt1pU55P2FWVkkFvEFDeaTybX
t/NMpkqFM8aKm/uZjgccLTYjfo11JoYw0f9t9o9I/UwRMbJmvu7t7eBaUd7DmindgcqQwprO6xsu
TBqafvS1ivWew2wq0I34bnZg+NPbyE6e9oNMfwC6J9m9/74ofjn7UsQ5vv4MGNHqq5SvNzMZh3fv
k5mgW8pha+iz5+Szz5VQ6a386amyPaapq1o+KB7U8En0xZhmRIWgeR09MadStopLquOmii4LsgPa
hvB543SxuOuf/YPh65jmagxJZuSU8HVKkZhOUcV+4PrrOF2gifC1B32oVbslrA9uv68N8dJ/0F9I
X4W2xEQMwUcK1YQOHxlDmNdTOUDt/DCxRGDW+it18RG4A+NWXhfVpxtj01q3wHlHMtWfO64YRdj4
D/AXv4O6mieVpdrdYlv+KaBEwFiyzRrNIGNBi3nKpDWlLROluLS7raM6/x9JZ9akLJKF4V9kBDt6
y76JipbbjaHWp6CCCijir+8nq2Nmomuqq0qFJPOcdztTYUFQOupCEXknS8nogA1N8YqeuVBTalpY
Lw+AgoEV/8g4R+xBrCmj+M4ewzDPDicfWcN6eLm6EFL5+B5Ls3qdh19Steh9VKybMLHGYPkqoprJ
LQT/wIwA3Ksc9rvpfYwBRgvhPLhaugNBBZVBqJarrwTQ/fQVxfO94h/b+znKneafHJTRCP0WNPFr
uZvdwuuy02Nt+8VmEpiyVQP+DsOWgUMIu+iebpLz9NuDmmVPJjqvv74y1+Z31Tbm+UneylneWhpU
BDUGAA6UpBK1uCsq9/ujrZgB/Ln438puNy3HMVMBERLNuugNhjB5YGsH0vPJo++sUg9bfx8xyJsq
ddPCU0NR7I2jitXsz5PmKGzDx49tHAemONZh9Ii3VOL+0DFdp6Ml11YqYSzbs+KaHf704ExkCU0b
gDogJmJeWoYnvbOYGPwd83AFzzkPWAWEtOWBWZChdNASLeAbO1rnB6YwnjYft6eN13MxwL7qaDEv
YVDvUE3PW/hxed1LiPWH6a8yzkNzcjWs+8BtE0hvVg2PqCkn6HnNRKO4XrAgacAHtvrwvtu+DW4o
Ppgu0zB72utBKC3FSVt9VneH7veTh4N6mscfw3ukPXVRWr5AvtT9GYMGRJsatYb33Plda8t0Ecn1
t3z7nZa8iNp6xK9zfN9BAFqcaFURXc1x8c7ZlRTJGqBo1NNRO3kTCKj7Lc/jx0wQy5Ff7+itQz9H
W6jfcbl+tVRnB6y6cOe+djbfvj0SVec5JwdrPDRmKmL9Her4Nxyzq0D/Zp+pVsxef/KrR/K9b4j0
fgzGpAdJhPjbsMAXcyLivAd/PoSPO4pK6IphcJ02gD9xQb7Gy/4ysk9lXgveDinWM/WC7swdIlmP
UXvX22J8e00bqGW8U1T3IfvR3X3mbNiy0GY479v4RR6101IvdwjyrOYfIkrs/tI7GEj27ver+Tnx
1SA5s5YQj/mTUZ3bIXvINWBRajO9SMTi5MbXhy88LBK2ImvDFguziS3kQX8+cpiiOnJGqtV9s8pM
XnFTf6yZffdacJuXp+HDfBKZykId2XeswtMPsiuKTz74wyuH1nDnSMgeOTkxw99gx9CUJWfDktFl
ME0KqLmP9OSKCierQrkOUe4SfLtgtz9/UXq6GK3xZwxt5rG3Sb2oNwqB1049LeDRyATZWVrNYHdY
CBdJEloWqrfBMf+VvWbfueYE1J5SRIuUSBxxR20slgGEIyLkCybGMUoIMpcJhNEXTHwtV+rUQBlj
66Ea6hsBx3z463l4XhaHm/8YVz9Pkjz+9YF6ccB8KoytO9NipYzoRiHundtPD1aWz27jwVSgmdW/
V2xuaAjMqYwJjfIqu/g6ABwIARymbn83BrHt1TpPdv+6WUPv7CnYsltv3ji4Dzu7E4c2cJawXQLM
ulBtjELGKkLe+ytYxlqEmtq52Xjml7+cAP4TiOeFStvE3w1e5d1+aEBICWQmuw0q4j9jlaOPkH2P
9/R2c4iF4BVcsPd2QeXn/4z0ghrWuh8EwtGxNeg8+V3QIM7HLgIV14YgvxSV8+seSRlgM9hVs5fc
c6pPvsR7fT2c9ycwuf3ORx06X7Th4IgtAT0dhmxfme4SYD/d/uHe2Hm2Iof0mQ0R3lKfE70efhJm
fk2hDeIzjvddhNItKwJliaduciG560tXoOxFsF4Db21j4cCIGgz9Flwtp/wU7m7mNnm9q/KXrsEn
MUC64ToQbrJtq0wJLOEU74ggi0B2mC+MU0BhYAQoFSAHGD3CXjECUA7JJwXxZ1dijK/OWF2ATino
xZSoH0pwDIgf9xIACgio9GLtGZfI2Hq/jw33tKkCNcLGGD8nN/wSt6AJ6wwY7buXTyBoySjq8L87
T49y2nmnDwCOyIil5DotFoOx5ElOFQ29mjkl3eKS0dejXI30SLYzCiLYHUGGHjlrPQPPFKHHpXOd
QvU21nHzwXvV8wmFTQ8jCh1Fu+zxo06V+Mo8ekYg/rIEBa6JUnlxX/XYFlhOHK3CnofiXbjwrkCg
nPEnA6xtEBIM5pWhzESnTzqM85kiroPT0bUDLMrvwJwCvjUTyDQmsGgrLZaX7ewSmYzR+KWagyCU
lurbqg13hGEN0xuHU7hbIvZDBZF95tx6PWmnd5S6hCdkNHsaFu6gnp5Z3Y0wEAEssQr4OfTaKjjN
ZVNt0EgyUzHgp+n2qg1C7ukr1T0WgoQ0mZQzHAAgQTfo5cvvOeYNtAtjyZ98cvp+4aGN5Y6rRKwC
osVNNR1GBFdgncT8WkEuC/pYWt5+tWW3v7MxotWAPchkR6hPdU9Z8lV6jvu94krLZzZYXwPVexHA
C62Q8oL4QSHewHwJ5Up6scAz8d7FygSSQiogpqCtCS+wr8gn0Q6QXZB+kxfaZl6gxX4rNFs1CJzL
sLzCvvBQ0M/8bsWr73yM/vzfrXHiz0PqEgtoC/c/2WsgHDx7BCvY9Z+fMenxcRL8gzJmec12Pm6g
BQTQXvh7n3vwZ/5iHfK0Im+KynQY7SAZZa/ImDzDbzbLfHqBxeB9ki/GM8+WuVY9obKL8mmRmcc6
weDxcsnCiMjkmBGz1RI+cQmRASV9lDOJh6kBjI/4VTfCJLNF+ScEdgLVvpEIATPzQKKi/EDZpCYZ
E4M1lS8CWxfJOZhRxVA02ICPLWsB2CilHvaBxxypShkxfBN1+fRZBsYzZX3RQ3UjezTgeaonX6gW
3LmFxNiYkENGx0KG2KeelMpkOHQwor0X9dvuFP+msj/cQiIAPzywG3P3o8H8tC6y/x4Tmq3Q2A6d
rvVGw+Cl+FwEhOO6EPYKj1fFyz3uotWCwb+Ggza63oLqy8FZ7K9gjhd52sMilOT3HQnLesMiKj5q
bDZPmYtJC3teD0BS3esVfuPlvjV3NCnS0aTc4zvj0SUSdPmV0po4PV4ZdkR8KtMaFtF9GMtApDWK
aWJIG7JVMzKgewfyCo1ZEV/Nea0n9ZtJP9bt7OgQisOM0Fry80iTRGcmecxTVmEL2abyeDCYVNd9
qc2oAkBR0HYbX9cAWrmhk4rud7/ixVtvkDv5h2OPpfPAXI+w7Ouxbkte9aUt/kdu6cde11AkrO35
V+CvBCpuhmK+4yfuGPJ3IYGrOqA5fIOaoSfCyCLs7OCJFg1sH+RLAI3Reby7b5TnuOznH1dqgu8O
W/yLqhAzi7s7lkCYBK3A+lX+cCT4hNOAJZVANwcflZ3uBjLfsSoZMILHIi4PlHdNLP+qFHuYvTgI
B+iYrHz7oXe6eoPThYfg5o0qn91N8dg3meQBiE6AEbt4dCb8xMf8ICEGBhrhZMYOXsbHaRX0U0OK
ATXKXYC320hamX0Yfe4nrkaeXKFlR0xNW9VZxRi7z11z8pVEwCQfBMTMU2C08eTNlbBaGZ3NnB10
YWpsroC8WXqs4dtvAfC1btLbtD/1pfvXsNE8AXc7NEHy6rOCZh0TXfXzHAtRWRHpQDNYNZ+CYf/f
nLrFal2R8vynBU5LFKtHRmPDzXtnRcw4V+NrDCVmWuCWwsJPss6s3Ykznk2cMveT0C/+1PORN+D+
Xxx8HxQUZSzqKMq8Sxc+23i0yX8gceWHJeEq3TBQ+H6q+Auy//YkH1ZqQDVDCYjoQAyiwnNGCIfu
GaaDPBCa9LlzH6hemCClxRIVR+GraH2Yz4Lxm+5RpAKq+uFauhIcrv29EeBnjY7o0bvlYwFJMDFh
qN8HTMJDzwiROwIz34OcWQBP93UOh71f4vC3dM7e10yZPoZeT/OGSDe7UPNC5jAVi7JxwmgCRjqU
P8xKIKqgIzU3bmPkdcO30FTgrcKhTJLq0FanJzrqMmYw7iA2f6HxjkyvGkO9ItJir3tsdJIGGGNI
/jSKJQ4pnJ2UJB1C4h/TMavstHMJvdXD5jBwrqQCoZnlAqLMOFtMJxvTVKLVkny6rCaSf4fpbTws
vDeKVDQH/0A1+P4UMs+hQO1WxSNgzYI6hrQ5nPUm6aOOZMIe+vXV6ebUDCVPWaS7j6AxXTSa1PpV
4xk81kE3gUILwQ36XfzlLTmw8UOvRSqAVI8y9Izzh2THKXsgE4I5PYx7zFCLfP/pV6i7gb/A6QEL
n7hcSpdanwr+3hylE7uAnNwjk3c4fm3vCMU4tD7OaMI+R9xDw2+RqDmMeuado/rCNo/MBXWMKztU
ZRVOFiCFgTg35igkRVocJ/gJ9466RgzHyppxfZjlcRmGojvlA6q4z/5WLEFODKMXjumoQmnEG7Tw
yEPaw8i4heTmG05KutmPI8YsL9lntUh9EeRFbQFVF91dKfvAPDLqzjE5wbSoQ9SA0qZE7n+XQzl3
pN66L9+DqKf91Dyms+y2u1kdvlJj+fAO2PGQLnHZM4NuLme6PC3an3o4Op8tQJ7qHPMhwHla3M/f
kf9mDDCejXNc6261kDAB8x5FtNitoXiuHcWQnPvzn1T/Sp/9+QYyEuI1eDYXy6yYktaQNkwjeCjR
dpaK3y/ZjbFCy4VTFUDzX49k1uptF7XN4HTlfbi1C0ZY4MvRkA2rT2I7LSzKCCybjOBc8+1zrnI8
SGVUU72RXYXCLvu8/Q+sDPXxmxB13+DwaoOXHILPv9+WVDFnNhUHx34kk4qctjyf9fK9A4rGgh0U
2iI/x3hYTcV5M/2MB+0WlI9YuYaPPm6xaSGF3Y9AUdkokNH8HcasIW74UPcew0CAgIqvVT77Bi0i
H/P2ij6oJBvOXq9tQu6l/LJbYmQwKKBDG9pD08G8x3muYUaQaDid8ho+Gw8zVDNwgeja3D0TE7Hb
12pyzcfdPW4YwNcE+J7oN9X1DqEt62JnXQv7vqdbzWmBKp+FDpr0JWaLHTJnyKnLEnqd+FNga0qb
4QIzn7M74/z2KmoZSvaRPzi7NbR73gQFZRNVBqqTB5QCjT0Ntf2pndHA0zrM/W6zpFPBV8wjQhDZ
dnen4z2vgGVBmUGb4U7sk/OY5e7s7NH/eU9iHIE5Oop8Bkvgr7foLcVYmd9i8ozBjSOFfVNgPoQL
O6/D0CXZO0LvFzIgl/kDMjoX8RPCySwSHkZ4J9EfKOzjPecBzx76UkRYgO6gIRoHOmwrteKQxvQz
yek9f9ltCC1AlPC0TVrkDELP/xJYr7ivPdztuMzAAk45l5sfmDOnTFwX0DjvFhZg8Etl+7zYLQdm
Iofi/JZsRh1wiM0Q07tX7uGE+UpV+jl2JwPA+vdJ5fylAzyLBGc4phETwXymp2EZQcJ9I0Lr4t0e
UTlDo+k+klxBu7090CEEEBsEZdGZrRBGoxoyPVwbH69F/EL+GYLG4Sk3Qtn406JB+fLw4m7EwzPt
3Fdugy0a7nv+GhINc8VsR0bLgb4oYXpLQSyyu0sYFJHPi2iQjlxtwXxx1AgbYdAVzC5SreXHfrgE
Xeikz5ImxdiKFi8lM0EdoTkMSsbiiQmTvENkSk6IAouBtxdbgZPVxwWjhtDR6PaHDp8CN9IJztp+
U0rg7BETEzd/hnmgLu9Tyasp2MkN8o9SB00rZ9yQVeOTToUk6uNNyHNBoIXVwHlOqRB4L0IBzLhw
ErEgZCGx0f4zqJSpz9Z+F6Pg4K9w2VhNfG6oaSXskYoVtbNvZxzS686hQgNB3BfI3AZuRqjaHL8U
oWU0KOvHkswxW0tkl3xNxNADF240Z0veobp984vs6/YdtpN5nCFiWI+L9LAVzAzo9HiDFQzuRBc9
ePT1kUc2/8Tfbs4OGcQkBlyi80SpQnjqWNqNyY2a7zw5NZx/qNDYhwHwfUfEtghi8gnRDQfmvLN3
Wttnp1yZUzoF0LrHksJ6SMJQ7T/5gBZiE884SkchLWTKLVWTuJGkZsLmRsaxOn0RsTJunav/tpLN
jbdReme7QoecNVR6uqU+7Nea+NWNYXWQhC7cQUQiB+ZZr42GiZxVB6DmD7rlBQl3KPzQ+5WMSxax
aSSEIbiePNfc5MbpSAkJj0zegsO3LukVHaajNcHbhatPblbSugTfIKx5Ucfe7Kp0u5fVvVwEzV2L
M9QfZd/burknIIf0WMpl+RzxIpgI8U5UJIkjl+CoaOBQoN0b7xq+uVOw4PrXzRn+RgPBCiGsBwXa
5ErYkoucpkFMPhxLra2iTanEFwPE3Dzcokp5p5onn16O7ufZdXprrN1uMuh+ZNRsa8gN/AG26Q+F
uYSgfmZdeiPGcpLvR+7R0O61TPv7WsNDshsXrasOQVCdKlN5hrIWpbUBliIDu529K2PBKlvJHg5H
nwvvBFOHrB4VH8253aV1SNc/0+ev0w7N+jl9e19yJnuiPrfFCSiRioPBso56JDLdzX+RNrOLz/Cy
+l0k5udRCoh9iYPUCks7mwiv1Cw9xQGL2XqMYabacccGCkHwsNtZm3Zz+YdlYM0f/2o03AVq4+iS
FYv7VFs3irUbobkgD6fdSx4fzL+GUI9sIj13gAfOhg4uQYG+LoBZ0Cd3APM6/TBcvE5HEcVGOIyB
Et3KRY0E8RtVP3k0CAUmhSCP0RKfU5eAbseS15EeN4pGkW7fnVFUTCVEeeepGe2Ow/WNAd67ycvT
UfTBlk8V7zrd3Ty9t+ivCsUZzQyMyXvWUwsgS+LcqW+EFHY4h42lar5CUoHNu8ZEm3RHoG0TCYnq
qzMFm+vZqVHv6cRcKJtH3MNnIv0nD4D2n7AluGjgMuZi4BpSU2pRAhM+0WibqidtvSf9w0ADlAL9
+ujXNOt0A5UUCsovFWAKOg1Cj03Ju1g/pBGKyEDezjtiwZNH+9pcDiopU7cYQwnbB+vOq+PHSpoq
oTTR2U2+bC/oPfbQyh7/czrylczoBazXTDnpp7e96d9SwcFvztMbApulOiMWj8nlV3sFReS9FuWv
hiNKj5Q1WhOuaZV1imOeuHEaEVFQ42xgPWk3VrVntrTBzieubn73ZXSW8vi9ZVzyI9VtI6AY2iOI
TBVvaEXo9kB7IfpBYOd3Dzl22ITd/D1+TZBge/dNnTUJ22GOsVZXXFRwnNw9GiJ6U+ctEpq4zgia
kQOxs5Onlpi+hPiOElPELwXD+OoJSeRgOthcEICuGoLUG3tX+8oj0DXrTrFNVFPF677eNuPWvnd/
cNKXEvIuxIDTKrtkyOl3axkZH+ah2rnQbd2Clsw7JZLbBP2C8ZmPZmIZyDPoc2nCaqipldnbZmrn
lCHr+zzVo/P0kpo8edKYVr4GGDmPy7BUrAEFiOZChfWqnfCPM7rD3n7R8e/b0wPhzzB8vezadJTj
ZQ+mCgTgQlzC8K+fJNP1Hi3dZflGPtCBC3xn0rzbSKH0ZJyE0trmtniRtGRVNVfnsXOVOZ/RcPSt
zojHjgntVLtHlCJqldYuhxbOwlpgDeeRz5t907YzkRHfF1Lv0uff8sXTDPgCdh5537o9dWRhQp2e
WT0m1sVPvKvDYiEW2l3Hsu3qkfpcPsMvJhR4c0EImrXFNUFWnDJkMGx7MRKzTNA9tOhpJ6RKI2OU
fQgk41jm7pMzPWrdmrhJkjLRfBCbeWs8uf+7yaMZJDVcC9OupfVtP5ixpzwIOjwz/6faPwzrPFWj
pgmuQnq76z0WrACZuTHAKk3u8nneJ/RNpsNP8PhXy5fz9z2+bk8tJMMSEQa81zEfclrLuHCBzl2p
i0U259Npjmc+v32RfAmWDgf9tDMTNEb898qNtvQD4B7zgcXQBqToPOXC51UifGLktI5yJGS5qD5X
87yQT8U0D8ppryHP6sNuwpa2RqUqAuO6hLc/0f3R+MyZfmLYX/g0iBSUfXZouAcxMGpAuoDowUSZ
h3KP1xNpKtVcjkW9y3j5K7Gyht3RguMvIkRuEN/uzuW6MgGlYLrY7jPuJAwzdhthzkIVH3wPRIJR
IUQiYa0gF06O0RYiPR95rxl0TdBOasX+ouRDAyleBaSGH3Nuc3mlBvcIrmJPysivEKf3P4SmXJ0v
Dpg3ugbP3NnEb9AqumZa/FBG14cC2wuq/xYo09FTxKHoEFew3y8HUY46oAon9gSMcxfdM1Bd0eyC
QFGhYGfgOvLgjcY4JGiQ+V5FTsnshm6vDkw3GzMst3VUkF2M5Ogx7GKMwuuMNey4Uckv/seJP83O
jE3c3JnjhtukJmdwONlNWHkMPpo+Wb6X9AOqaQ9+2O2rnftRQsP54DgLss+BtyGRep9PUL+ibhgT
QBPgWpMPFByYeUlFPSBPYzDR46CRYdLicUhIxoqGx2IU5masYev3d/MBCBIeL4I+hShxJTY3MdOO
Dpu5lhpu8fJntxkBmwzESDGtiNUyZKf22+tCPmjodDEdMNdNZnZreMbshSlFqBPloGWI3+G7oOXv
l6AQBug67SYN9rgmEv5JkYVJ4WfEbZDIkyywTbUuh2G9fGIdE7atlgDKCisOo4NWwkSPwZyV8g9Y
zoMS2AOjfVUsa1iv1+ixHEAgjANUzpn4wI/4q8XfOrsgulAtwMUBQyNfpKCiJz/KV6/1OtB6bFmP
lw3LNpo31D+7Cb0kPHQfyQSJaugDmENMz3CPcyOTUBQQ3Dvf7RUILE2UteFzhVC9Y5hzhawNV6T7
/kY/F0JJ+vEOlM8uvQtpV81qkGDMHBJAZxmmNarsZmWkyPGndzM6VbOnYr/mdaYllxFy8tPvkl5K
WY5LAL03Gdh8cbWC2w/zDPN/l3ED4GOhwrehQHP/BXH5ncTjw9C5HUAPcGfebcpo5FfLcsnMKFha
dNazykYSZc3paF+BOoWcBXRZkrLtPcbXSeurYhIU2Gwd8S4Y3NratD+I6HxhWkDPAP5J2BF60RMN
NjksXzbgiMFJ5FPcyXlmE9fdm5E9KGuu23vj0cblLghZNASj5EiIH5RIQHnyr7xpGeUMQVrZLwzV
WPNdo7fv30B0rhoMBxgDnSueuwgCKMDdiBF057/2zRLiku4gvP2eAayOz+V1+XQRbhOJnHFagsK9
wpEUyDC+oAW424LnC/UnKurJ5395hjCnULBay1gkGWBDQQhckwyEvM7q0d6/0bEPwtp+zxAdsdYw
PPARAx4zV8ID8opu9mWm/vwFalqY2MgkMPZCrwdltf8khJCQmAVa8aUAtVsi4eW14TccgSOw3cTo
oYVy3AxLtCewYYIqggP23yG+GGo1DoLmbXHOHB/BF4auXmhAaOz3c40RTa5Kajq2A6CIO3TUI7kv
0VOgThIZa/dgmIJSqNMB8cnOe3vqbLo0PuklulMc6bOvXUO7kjftdyudsMn+BGJ135twOjZHbvR8
0sGx3un9fSFiGc0NUmSFGxUtDyGTaFWFjDZQdjaSJzC9DwonkcykREDV34cFtEmbwMuPpoLh/IB5
Ginfx5qRMSGYv+E/RgdVxLghhpkV3Lrv5IlNPYgetMHTs79Ke8tw+RREi4QfmK3JwO6n4PtZdlgz
bps0fYRO5GkydwmBGplAQiBOXojYRsRQ2NJfADiAVwDHAScIxk+JzrwQaiDW5eQSarP4A6nWR2QK
rvsdhgIElAzJmeRJ4yJ0tJemsxS/za6CDUu4jnrWL1JAjpOP9/Z0MSp86BPcwNBE/07uAg8Sk995
YnczuEyvTq77AyISgG1sijyOaNnhYXDwcqJNvG0c/86xzEzh764A7zUxQBeUBMX8Bez/i2jAWo57
RIOuFJX7OnmEZHuwrZEPYZD+siU+glFVkBPeO+mXyDnBiLZ/KT3AaXDYJCKQAW2jbUAj5R4msmQt
iILhuo3gPhU7/gV9Zoyt0Fpx82hfJ2WKfxlrquLX+H4J6+GjMnXqwLh3HhHOgqs/cimtjubVUsfq
WEfTfgIXeF8i5vBycswb3HxbxZdm319GNzCwG3UYWjWeMeIKY5Xe7jsvVn/OYyEiEUiQ4YrUnmXu
62RqZSIZ1SGU60A40sVXrWWFxUs6Pd6IOEnaEbv05FDMFmCqC2PzYbIin/GGzQjghcdQ9I2HwhLD
LME1D2dsZiLk5Zxh7kHmn3ulbXKqfYKpwVAYgUADrDFknElk4OWXUOR3jOYidTNH0f+2P4CSs8FW
wneMUPL4IH8/k22dupd/4GcN8+UZPX44AJYBxrVqVnAyZSIGMVBT95Zep59lGo2cH2PSeeYYG7Ky
zvdUXX6p2pgB3iwWtMBDEfIM5PMDAsOlim87+7KCO7gjYMbVdyUTEj1t7yBVwDaZ4QRAZw0hBsNn
q7PCliSkF8jFmOSGpC0tTlSC6KXRne3QyZsOhR6X6evRTesEjbgGrjpgzuqYJw8HtaB3DwjkRMGw
zUOVQVFf8IwZZD4YzlYdeDuapZsHe1Ql+Rtz39s5bIHgoSiblJuynBtBFHRoYc4w05/j9ygM4vwn
rQjlkLFLH3goxIbLPso6EuMdemLrSMtdnfGUaoxnACOie8P/yZ5nbgmYtaLCmafJldgLyDqKJMSR
63s4giPDlSBYt4q9KASZWpx/yBWfUhMMEMWjJL/4pPF9VgZ2EszkH7v2Hgn6k+eSACJQUnRQXFMA
PsiKEQ41XvBw8+rKus+ehOqTbY5yy71Dap69hr5wr6jiozIQg98bYC6DAumkEFZN4xiXpro0lZrj
RU7fw9/LwL+sZaRANlGvnznUYr1pa3wnI2NCbm2uuhrhUAEW34eI4spfYYeqC7/2x/22sy80gqBj
sOCqgYgOu+Jx/PA0GxmERb8a4Zggdrd8IpWMWiDmHPr9uejZPQue//OesV70Z0KRs35eEXKoST0p
PuMcAPLq6NJcA7K7ucj48QNcJVcfCuw76H6q+Vv3ie/5gyyFNohi+gf9uUi3eYeXqeSiNx6jCG7E
8JXLgrOL7XxPSBSnfJGW6QuyifQbtN8CaoYdQuCLmxRiLdZnvYe0ltYUKcaPzCeHuJwBszEbHeVF
9pzekdgo8e3q34xVm0e3WetrDL8ke5g8ZDU0slutWYMBUgYFQfIrMCvvrJZWu+l5X2gft/L8s25B
nd9s17hnE/0x00F0kcx+rPiCLN3kKOvujr4gImODN9TVYQcSDotQjkgOSB4RJ3l6gchJm98Nbfcb
p8i+XAxOVUpbR0Cfc9vWeDxJ2cuGXnGUEtSR98XNVVb5FpMLKKW8L38RPHNTOZgroKEhMwqpOZjM
AM+Fr01adfF9hWwM/o+3oGpOsRoETPmFUvj57JZn6MmJEgA3d7/nShRdddq84VOcVvHJOpBp1AEc
c6feP78eDWaetVJAW/letksFGbRKNC4zWN/LMzgYHE2NMYcssey2f0Li9ZYY7SCQlMFMjh54lzBo
vKYCJgbs+54euEtp/Ze4GhQ2hf+FrWzNgKzF5p0W3hApoUei7fjiNpPSA3WrLRXdEvaA6OM24KFs
ac5mjygRRZwrUCNUcxiAavsHrPSNxOtsa4Hh5YHiye5fRWwByFxSSQzJAOs0ozYdqklOCUmc09nJ
Y64gdwV0vKf6Kid6Z70CsKnNtWd3M0PhJr24V+zN1AEcICPqEcWvEgWn9CXpZre1ZNqvaBDU3hKa
cfOyLmMtNZiXYYyV2SCQ5xoxt0OUt69InpPru8nh3bkf0E6EahMlxrAjjtnwtOP1BrEx1nz4NEdw
GHlojCkjfAiW+7KmwNuxeX6O8qSJWF3f3xwtkQODz+eHmS9PnIMcR2KXxEwdaFtSABa/A+eXvYVW
QFArzHGp6bMiktFQ1Aw4ym5hUzKfld8R3H7t7f4hTbSaWHe+c3Ui6HH9t/dfkcEALCSXY1G+rT9U
pjRDzrW2lohWTubknLIjMBoIUzHxCiCuN/KMhzMJKWg69D+EnLjyukhhxJgIqaDCAxpF2DmYQ77J
a3Tk/L/TZcHD3Z1qxAYz0q3IqsiTJykV+aLYS+SPfX8ZjMzknTIdMK1Cip4n4VTviHeW3PdCjHe8
zrBk9og7nTt4ZO3Tns6QjBB6KnIpmH20reYV/pIHQi7isQgqyr32wPwj4lVhmOc6fmdwhA7vHH8E
K//ZHpEd9p4IKVvS310DJZgJIOfJyYhIN4yhqzvqFCJziCF6T+oNz+MM8VPANxQ8MWC/nEaIaQzv
Nv2EhirYZHIpqCn4qODRQhj62gO3reuExmYwgac7E0WIXC7FFJzsWHOtMxxTQUbiZ78eDCAlCgmO
qNHg0RTixa6p7OWLNYLgB7w+o4VuHI3EBhSpygChtA2LrIRpBd8xAz4ImyYlK2M1rjON6u0W7mYV
jHdJpaKKo3X2SM57buV9KfI4dEhDxNJAGkBr6XWsxvTbK1LsuIYE/hCopv1jeUUaWi4QFFKgbmKO
FyJTsMGsSFG63EKRQ43dobdiMabj65F7yG0jPORGEEQdioyLT9Aw340uR8jLnHqB1I0VobCuqeOI
Vn3uSbjxWV4oJeIce3S7eTJ/hjiTEDyH4qP3tfQzZQ7szJw/kJQeOa8yIlPYlNHEaineiTJ+dJbC
h8rHPEG7H56QxEz48onhXg/pKd4q1GfB00ZILtsK3gkP5GUIooeIA0k1vn2qZS4OsTYh8gnBm6r8
NGZ7CkjdU3MHtZ9xovGjE8j5Ee6qdBrMb8lwXMI4/pBFxgnbIQxAKuy8ohhrFoJFnTwg6YnAWjpR
XXMA069ROZJodARt+FP5E6gbmZMB587kMxm6ZnJ37ywFARTTonKVxd8hOA/zF0MoRB+Few+TE2DW
m12ehAQSAaV/1/izUJYiYHH/RNvFY1guefTJNiU4JoHIzq4ZL14lMtwIYxB4WnnYSmKEXqfeXp5+
FC8S2ZcGQ74+uM6o+ficS8bp1rhkDBYsOT8QGGfnixOORCYRoyFISQAnS5pCO0xzMbcRhwCf8O4y
IkxU1LkzgSe+jyHQ7MSAsxykRIiQ2KR7ZfYlAHZHvwAVRQig+GT/2L8DpCseIRoZlkBLUKyqs5uW
PyKKJSPDWBof7hkmZkRIDqgzteGCyBLxLjSLJXuZwjgHb6SRCvUtuhUEx/RhglGNC88RkzplTLLI
2iiuROsZPljHiGhoo0QruijsVQnGo500RJdDwjIuIe0IkmmDSHj9KCSXOmxlhBbE9LS9CH7K/3Sq
zKhiPxZCZdGYNH7/MwLGfGGzH9ARrZc8pKRaAmqSqY21s0FheViIqSEfeg3iSaz1yZZdNFDWkrPZ
GRcxlh043xFktK9jpxZ/ekdqo0fKsxhXef059KcSAeihDBa8snvYLl9cdpFIJU6BeoH1xTa2EAiu
SfbH0xV9LJ6icCJyDUUfI+RQUiTGrhGmdlqeeh4HEV8MXMKoN9AAtil2oj9jyvrt/Ipsi8r+faFM
+L8FEnlCwitVuNuDaZFJj9eea4JW1LqNz5wjg8mDQlDkNh4Ex7elqSQiwqW3aZlbuECqmKqT7ZdJ
iN/wG8jZcQXuvCgZhdn4DIBUDwdyQR7J0B+LHE8WIzvsSmIwhZiCwhg3W5r6crRCqO4u7nZI3vxE
RDOOHEQVBl12EfAEstp4vmJSwawJe4hjzj+EOoBDej0Yy331dh6bkVc5GePc57QOH6xKPGJwrIOU
OPjeI34LLZp1ZJDa281IBb9D3iRQ4brPbBEyFj8BAj+Psd4gYOxFhIeCymgU8Fxn4lbE6kJlC6Zm
T2nYwG0TrO9k63+dNU/VXrHXtfOpuAuk/ZE79g/RM8YkFkbuMM3Z40hf33wjg0D0QXMAgWhLwxew
9jDspgIuht+wZX/ILBwORZ6k0qfJgDNlyDFTb8hMdZ+x5r/XChsGR9m4Ojwh2AjpoaKdKGERIlx/
21cifV57wg8YSLIjn+zMKhMm0MIVTxQufGizIUQJgetuw1Jgx1cJrr7xJOoivQP52Dd4AVcz4AP9
wCNAaxaakb65QJGMrpSSH3yQdwrKc3INzfGqYZgl2Yy80XNkgt6+bT0j9yV7+TQ0FuQtQoCB/V4w
lGKDpAow1buPERVgGNC9AjUJjS2h60gzLgsEGiTAyHjp84nMrcSYgyv3P47Oa1lxJFvDT6QIkITM
LUIO4T37hsAUciCDkOPp+8uOnjMzp6eramOUudZvI9HEGy2Rlp165kXd+kdhECc1CeC2xOOcUD6L
FdimZYOXGc5DFGgavktObU/0hNEr1viZ+FMV9n9QbFSxQO7d0VyIP4zfHuM9oaVcp2JDZLuWH4TO
rluh/zQ3cgvsUhxr4O7GKiteYrIoH3A8VrV9+wCqXuOaMM9qUC8/gOZ4e23hZe89DO9A8QzjwUIO
8BJBgX4wrSee4Z3b0zeCjSqu1aSa/7xqfaHjrrO/i57HAhrZJJ3Rl++jObRLFkC64O7QAmkt3n1+
b0RVvLp4BmFii6WWP6XGYKeLlIAt+toZiXzv+df7cj7wkRh8txq6GFkDgCs8eYvbkI1bmB7yU+vU
JHa8gqMM4YN2NrqWp+Rqrr/kNV0eUHB8CwyfVKwDIz+gPNsTqSJsFtqygtKOd2CWko/b0FfWePQP
5M2QBySinnbvHYlLUFlIHKQ1ed2xPWKdoepJ80cueRmb9z8yt+hkwkLMGj3lz0fTS83OXEQYcXqQ
zy6KLHDwCMX/pIbu0Z1yLkQ2fz/OSO45mSOjGEDpXCajC2miubX8A+/jCCaWg2cxt2gfDLCog4Yy
0GHbETOYgCVuLZVT8IdjBHNfnALh5hQ6AUJ98sZYdn0IXxaKTMR6iN4AC7rxyBNm7Uh3ZZBgcuc2
gFMvvM3brt3lKQBW51DAGyt6C7n4lv/oHdvRYDsEQxMRzVi0x/cWyQAKFH5WtrPxWFqv2N74nS7e
h2ZHJO8gYRr/K0SVIkBg3o4NOfTigP9Nlpu7rZ5+0EOwwgQKkrkx9nW+DDAkfLQxVFbMASxucXzh
zEusCtQekX8vagEo4iIQjk9elCXvhESnQ9siQN5/K3uKJJG/o/JSIY0YWG7dhElH2jY8X+V4uURG
hLBHkPWCT2UacC+zjiALymQa7mC+uVbdgyXNRWWHaBTNeLkrfY2axCZvATKb84dX7lf8Wko3RGn1
XJ3CUHJLI9hDpvphdBAn8CGcPLBHhQv5KYbmEwMLEwUoOl92kS0YOXBjICqYHUh05OUXt03iEKOh
js/XegUWDYhHvSE0Jvqi2mdRdkIApdf4akDWk4pj758va2qI3sEF7YMdQ2VozWYcQibfqn/32ZXA
UlbZfrwfWr+nSNP5uJH9crljXzaaPWu7ZQ+2Xt7PZoC6H4V2i5S1krwQftvPWGQ1ifTDmODHL5Ds
l1Jm3hVSGDM+Cg4kcj9UShOV6RsxFtEZKFzHU6KgyPrmlJ3txZzLkcFHVO+6g7k+Y16yZuLjkXfS
YeD/rOlznaDPLe2gAxAmMHK4zcHjMotayloEI+rTBhobvlHn+1YhuY4c4s5QxpFnsUBA8H/Zxhmp
HmeuPkdsSkXkZawc5Ik6m7ZQHrBa1l5IW3hgM5gIK7nKd46k68j9cLAkz+RZw5s8UHrL/m8jFMDc
qxpHP+lUVI1Vqx+nIV8zS922eCXmROJk48FDIJmjTcZ2dyTrxVY5hzCN3IfrbtqyJs/FF1Na6+t4
pZ1G1uUkAyXVj2LTLSJP3D7K4htwMsf7F2/6NGbHFukwPFEUhFastUKowUIbg59/kDhShyNGSB4X
NDJTZCZz7nCEG9qpnKF7UEWUIYw7SZMI0hfqqfSTRfPkM8GuO4MkrajdY/PyoZPOP7tZRFDFImNr
gcprYvCPcxLuLku+Bw4KAv/7fEFkrS9onlBNaAjaZqFbYvlnmeMk5SHHZiPGBG7GgAVl9yVbr8D6
j9DC/EN/x4eB6GBGuREyISK+jv3pPTujByDXDpiG+76cxBAdk69gkWnC+a37Oz2r09HL5WpobFRN
wp64EC42IZ5Jd7wYlODkZ/ryuSMANUe9MTZv7OL7r2faGU3GJXcQocLI1k4XD5UCsLk4o0jwIGzi
8hdeL+v3Ai0xh+hiuITN61YXjtNnLuzzEpQicV2bzC8Pzey9QEHugI6wGKvA+fKURYwy1gN7pzbt
n8QDrBgTOJeNZ+xxUs0GxC9Qw8CDNRfjbL/QA0y3/BpBuXdBhKsQaSBDt0GeqLQY4CVG9/Wd4OXN
Slw+Ilu833c0kTc219NM+kMMCPoO7saqt0x4PEHGHJZGpFXIT8r7YKsD/EVCCCqfZUX0E+T7ITOD
fmL+WXCmBB8+MPBh7jM3epqcyThqkaZg2XIilg/6mwdYS3sbX5zhDrefe3y4sBVOwZWotjDZS/DV
8frPJvPTBSldHrTMNMfIzdDhAU7mV5CXjBqBK8jBnVZnYw2uRMfFtt+MHheUV5Cfg/GQx3xhPvSH
SdbDOGixFyYY5Mcxc8EOh0TEeU9F7FNd42YIVbR3n+EkA1oSW2lCLzyPAMQO5BkJCadw8SfyEElU
mKfyOJ7VZ2hjsnNX30A765hSWbhvUijacD4kbG1grtYJurI4KM4qqBOpYX/dUvxI4fJis57r/vDM
T4PfV9uM0D6elcTN9s9yOyDMR9v8OD9uv8a7bMgRk/Bj6CChXvLXMITvi79sXRE6UiOze5+RdaqI
Bfzv/6pRbmrulmL1qXyW1oocDLH3AjTnQzd/ym4cWQMkbFWg0sq5Ns/lEbEifil2XU+efmhH5hu2
T+cfrz6buZ3wephI2ai7aVPYfeMNVJJWMZeP28bmVYf/LkOHu8/cDBI2vBeHHIbIhcxdCh/NtER0
KjISwg8Zhof2m/imFO7b6tDJkZjVWfm/uLU7KeB/IcWGUJsKVTfbMQDWaBKOyGv7AawQOkrmKLyT
cF8owJCAQbOYpZ9b9RkG/++siNk+hDj+EJCLqULsDCY3Y+cQJAJjTeszRwD9pB97pk2E0sXg/zfX
CQouCbpQFsYiBZxLo6FiYCcn0flOlAcTXEvP0odnmiO/8/I9IRIwYtzeT55XsAr4JjuyiZnYi6kL
eviUMGi8ZwyEDPKV2DOnMIvM3atdPTlH1waplPnH1XrtppvygENyBwl+YQUnb9aqZuSpzUPMxCRS
IflhmvHQ+o8cndbm7xQFHF/NIfpw8FdHPZO5Ho/v6nkDWrONMeXVSEuYdWbFbUCLdWrLoOSLBMbh
x3nCcnLV+rH8BKqEFuH8AOt4kgwC1npUyN5oTpc1ZOZCY+PpxUDIzAifzTVtkVCPJWmpIuOJydSL
8EqzaTH4M/DWyG6UzObinYwYgCHEAc8IZXOi6w8mVCUwS014zkS8f4raMg1eNPXy5PQEXBROn9oN
Md3RNsGNpU9LTFtfAv36AwgmgpmXZGmIDQlnQvSC52kls3/Ky3xWkt9IyW55hy7k4Oce+eEHgATL
WRTRt4WPC671accy/Bzw8rnAFPd96rhTEWLjZ2pCULAGsOhDTJZDJejBYO5c0FQUvzECjV+R8O6D
RmrfGXggCZrgAKankQuAKV8AmRg+H7AWAOWixtLcaZDfGUVhlzknn4P8A+02Xl4L+ZcdoccipgOl
1mtSFN6APZPURCrPYSE8PaDeiEy72f/YaQGL6JdXDCnRgwTGscSZAjkVMvcivwa2egi9EXhviEvN
4s3rikm/J+rxhzAJfpXOZI4ILzoD2gwG/v8/veaCrCr9YkBJN6DEE4+Oga4WCzGhWWiPRECpyR8Q
+zixPkyfISupZJNKEp0Ai1XMBdVcIXrLmMh86XlB2Son9ZgYrl8gcxGU/B9vPGctKV/1BNWkmP4J
RHYzGlXm5Cp7sVvF1M4yxHAAUdIQYEaa8rYKyFjAv+qViw736WvWTgd/uVd6KGs5rqAiWLu1ScnK
e0p2PBA6zPs0IwhkmC15yEnrBSEnwgFCmj0S5Orlj7b6DFvKx4HxR6fAxToHb37beQ9eS3bJvVjp
3sijzX3xQnAqwio6QMDjYDtYMlwwYyw+ZDrHfMcxOcQWW+UUDXID9kbRH9T+cJ3QReLz/mJ1YdRo
J92V2xWQAYraJqE+/OuOvbr4/C/0babVSVsO6FDNkfQC7AcKQ25A4ZCLTO2XbAel3z+S40c07cIo
L7Othm2EMZ60eNUFizi8DTHk+Al5FBxAyqF76uDoAFyHF4BLsRucMnShuxJakYy3leHyXgLrdcWy
jrC7dDs+iJ9sVWvF+1JejLh2n8sOj1X6T1vpmxdWRbqCm+OblcIloQuhkUjZBxi6kMY8zn6+MnAv
IX6HAeo4g4WUC58Gk7WMvfy9Sd4ODZgv9ucDwY/rIfvZiKLPD12YTsnzP6cdZHDuV4OPre3MRUMY
z4R/5Uxhs3wDwYJa5FBNdRxiqHBA3mDtwOc6BKaTvWiEr6ZwMlKgvtzsbm47+WFqXvrM7gZ8xbFr
CY+J/hEwpNJIQbsmCy6fFUI/2DSUhn/9iBAB5ggw1A/XQuPAMIjrXd8q29eXoJL/9yrllOxfe/Qp
oO1REmjhuCIWypdWRu7JPNBLOSC5bIn3a6VwIm9Kp1wmcPAXolyVAuntWEfeDLbrakIAVFL0B1pO
rdoHQAmGZ0WdEl1yPfQAgXuqh3Izg2vPfYJ91HoZDk9oE9ue0RiyiWR/UHqr7cZGOTOwWkJNYCSl
dqHYkNaJWQW5YDSuE5y1yDooaCbMrn+Wkf9B7vO1RCKmOU17/3Ouc7shU0BjBPriFhpsZWNCiZ0B
+0VrDf1P4aJVptr1VXrf7WVFTttRWfRneXeU2M3U3Wej2CjdEJszdCO1sIyz6rMevrdEPsXLjDja
btGS2COP+feEWZOUvB3JZsqA+qptD+wC1mXg4JqgyAaAYZRCri82znszVYCh6MD1SbdDl2sG2L1M
QIq/X/BG8YEeHzFvS/5Dhfd84EF1qg5/UIzFE3cOiUEoqc4iybA7GPdkoS0ZQREuzLQdpyNPeHf7
3lh/2tbC8xijWm+BpEVm4zUyJ/XDRPqtLitzHPXcy0/KBhdGzVbQn4qntOdnQ6pKKMC2vud8pedZ
gGEXOKzxQEFZTubfWzwP5+1Z1mx3cWFqAn0aMjGmM1Wxee5ZUJBMR3C/5vqFOm5EbLsQr1nqw1en
o3s2G0mO4KnwEBqGdfmxQbD3QqX+zoTdcyCSmsD5BQjDhQ3fDbr5Io0nJBhumYKekMCuT3DvpdJq
AH8FDaLs1EV11Ccimh9Hc7T7zOrKkZG4IJOvTzSkIpmKIPBZeg3XiCwGRgnVW+WRBPxySn1Ciaua
H96AhwhMsaMvf/c32eLI3Z8VZhjCp8yLr1JnvdXAilh8YMIbm7G2W+nRWGRMcwnORpQvA2g3frMa
EFSPRfM9bZGcPmhj3JQkPBBMSiAOrm8yf6ACjEUyz3rye1lsNoXkv4/aBg09V+0IXKMnkHip4sFa
41VZmw/Ck3Az26o7PGHO/ElzjQCTPMixA48owiX5z+2EXfbDp+kMl5IDMa6sBi5SOiiv3hKpaDJm
op3erz730Y6nPVkPGKqisReixeXSsc1oHGbBSRlvc5JSWROH/CiCr0KRKErjcCEyz8CYPzDsIuOZ
7ZaJY8AF4mFi8PRIQCFFo9pU1xACDmSm3gxNWMfhSU+d+kCCMinq8CckbcB1gtp9faZQ0emE/YfO
0tKWF8rQMfaEeCOBt0Fk30K6l/5RyIJ4AD7MQGn0F4IR1dYomQ0h1ms+8RiamjfUwlZkfX1VmBRH
W40TsNoyLTBnQwKyj/Z8ARXUd6Fb30MX4xPcC36r2ZdwNoA/fiBhkkZ3x4KK3ia4nFdcxPcLmATI
DTzUBOAN4yFIILfrwaR/t/HR7FRzLhgDjZGoVARqKzywZqKjs4d0hxgMIWD7JWsEVyajgsBHjhdo
lZCP4LP+yRNSHuExME/SmAoqBFBBbIlrsGEuqmkxa+cImeDJB/MwkJYtZWkWIWgfaDx0mhOJCYfI
YShIeoaX772xa3W3iZx2lc/iU7SJDmSsIT73cQuB57HKlv80Cqs+QR27PSk756HXdoTN+T9CQqVN
zExEG8pAs2olKFM3JZToEpj5pNzvqFekm/uYIdSw+Wo3PpUDn7msYVrUj7xQROeMh8WkEJ3rbehr
5Www54IvxunQx4Ou/y/S/ga5shgqfpVMNPzwQydB8cLxTQDyx3qpfoJAm5hJjFTfq+Ehp0EZ80XQ
kfx7b1m+fG15NlgaasICp8cGcGDKM45LmyWpmPE1h5ifdrsN04UlvVc5BCmaTGF0iUnMMTlZcgNi
9uKSqwE7B/S/7O7pm9vb1whpXBjC4Sr6Eyp6YdJ/cAI/r5BtciUGyf1n7mQYzpHXFBNho0ApeGKc
i8cE32gQQ9OElg+XaZMf5v3kcr+IxEWV3N3XIu+5Z82ZVi++cBTw0VPCu97bIdLdmp53DWUx0z2H
GsPonapvl10xx8cLgvHmswunb74cuBn4DH4THqwPJJh01iUeo4xmzzm+3CkMQ463k9v7yqmGrYZk
p9dyQI8JD2bqSoaASoiM2sCvnCTgZAoFsJSDcNpyyEyLBWnV8cRXV96Nn7BzmydBRButgNJ5IJF6
t8Tz9DZ2T8AJak6aXbbtKmuE7QHZnEShJefAnm/GOA/MlbJq7uZSRFbx+VNvzs+do9gYXtaJ8VcY
07SZRJ/pG5FbTB4umgSqPbgohYihdcPUZibQ8XV87AtDGDbYITntX+ZwFCVnibrYcjGKwLD/iNkk
VW4mYYe4q/8SQwzH0pGHk+/pMLq9chJkwtXwcrtUDgHf/X5gv/RHhk2/jU6dBralTPICBIhZnxr7
90SDIc6vyYOqcenyxuzpVKlfcVWrdPDFJOjxY5wLZdYORPgHOgAa6pBp/L4itKfWMcETDjPwRFpN
rLO5v5BzXuVRAISFtBG5KNlLuBTDiYK3deiN5Akl68gHzROJIweVJEJIGPB3His0pXyrcEd86X8q
1yT9YUEiaZ1IJVOa5BinMVrz1asmCQ2IpghaZCdYfrFVviwF+fpT0OEkReR60P0W+OOr2BLSRRxx
X5AOYNoQeWI1Tr80ljVky9m84iqjbOXzMEd2V0+Vfst1PRwAsODr1B1eH8iW8tlJuPc/6+Zy7aKN
ihwE3R73szCC/2CCvMHLrZhqkS3ygBSNSwFv1AcmOkjSSXsxlQJFpKGTnPim8e3iS4RMuiNI2Vep
uBnajNRQ4Mr/s8wmVRcqTc2hp6rimElYUW19U1BWk2KyRd0LYkq97scGieZLJHyPRr2k2u0deVnu
vVtvmHtfJEqU68Ye2cel1bCVDg4o0N+dx4IJBzKJ95c4qLGgaIRhp/MUcxURfLccQhCUMSk8aJJh
5o02qDzh9dBdMkKQtgL8CrCKHTWZtneDT4TtUEMQrnlS6WT9pGQ4IFJro00IEfdjFGU0unChG87X
+9wGyUqiClgmheS9UYZ25NTMYsTMQ8lJf7XTbaIn2yonC6bPeIaJWX8qz/RxPgM/QAh2aJBpRpHZ
/37Q9vl4fvq7VXN5h+jbyTfIQQXiA4ECHa3Z03R8YmKCW83oTGAOD6cyZmYy40Dn4U1Qp9x01NGJ
NQAmfdsRcC3mZHCuhI8kvzdvYRNjtn1taCoghZHQZ/wKP+vV7oXpmIol9yztm2nCP8JB/MNe2KzJ
7xni+Y5XBckknHk3QnfVCC0XSb8Y9fqFWnoKdsQ4nr0IaBS58MPr6LvimJ2T9iWU73yjpW7RZ4c0
C4YcNHOgHXZl0OEUWdZb6PG50nVfq3RCi7dU+P62A3NCpe89Iv+VqfxJOkexapBJI/MFOaP/mkUj
diJD1Gpyk7/XIy9kT+evaiHb5YI9b15rlAefJIIqfnaq7obSNNyI8ujRnXdbujgPdkVqhTZ4m61e
p3OU7DeiD3pzkUX2j/DwLVMLT166IL9LR0lhVraB6xIxT7FKardQkOTjBx98HEQOkJAUcuPT/m7S
y3FCZoX8m78POEUSeSajC6Pc+pYmllA3vmaozpA1bDKTeEiBNtfkjf18ufu7JNtR59B33GlewkQT
MtykmKeQM/Pr3MQtVOpdAnWjwAXLQf4Tux2lJFzZCGLPQ1oJJr3LzMHA3jjEW43LzJO4AYTmLTXJ
ySqROAzdVLgmjJeLjK19vn/2+7JodC9GOH+vP2MEGkgJGMadXNpyCmUi2+ON9VSackchuNIIeksz
8oWQZ/HzvxfzVHNMcH3ATe6dOQ/3cRhOxZjaE6Z9viw5/8b6lQ6Mm3I1lv1qtIhBJSKAUqymWFMb
pDLbzxvu7BfNL6D9QOCx+8MUDW+WoGAt3LpeZWRMMhvNievt2RVFuwZIc+siS0a0jX4ac7ZBXfUS
na0MAveiYi6Der2+3keTb0/fB41JhOHZkObyYFFhcoJbM2/vevqufIIRrr8XztgPcWYkmhgTNjgN
qyGChPggPYC65Zt2lFsny6YjlQQgh10YT7BqOG+yGeogT+nSvlKk0ShUYowH+jSq9qr+B4behzPK
MxgDI/Ldb/Fvog3tonc1buXWz421DnOB1DVux19pAz6g5gRk4nAMhKtEfqp7TJEIt4K2cNp0Icn7
EXaZYvMDTOClkIeEToKOssLvoZkHNrVURLilBpZhmq3LjVnN++8hBWM0A0VE13C4k7Z5pjO+zrbJ
ex9/7x+6clGIg47mm7d61pDxFU9d37TXL0oJNusSDxTGuXA9Umb9728Ub5IV1+zggtRCuKXY0PgD
B1NliZrd4xP0Sgj0ozwfrN8Eb3gt+oO76tLeuxjMUYISdPOa5prznTEPCjy3gpYJ7XJOK2/oIUmE
XP2uSPEjw4pniMpvHjCw589dm7KkQKkehDPktaq4Kcf6y2raQJJnQ2IrvR+RICJi1VxhpiKNGi4b
rO3Zwu8DfP9lSy30RkMRUiSf/81/m/4c/yv/NXQ8f2cIRhGSiPFXjQCPUUx+T6pkG/JaZjOmP52J
Z0O4lg4pdGJM4CkaEZG5NWWS/obOaDYEX3vZwI0c4vGGPxfG7sDOBxRvXTaTSgjZmh0tJg11Fy9w
uwkiclQGKwTK3oWZ7o2ACaUbc4mrtdRgmnis2IdeOyghR74JP46Qe5JnsDZaYYOFq/5NwoW2P83Z
MISeAjvMiY8CQ8asAEwHpyenTwtM/gZA/FqL+UTS2YUY7WJBb20kTwbPfuiyp0lt8FEfLREkQO3Z
v66m8VKZESak/ZYZ6wiTO4LMshCpfSro/13HnIb5ke2G3uv3545Fzni7+p0DVOJo47AJ+YgZtso1
5qb0ewNDJgW+hionAwBUXMg5qsGcAxgHW0WmNrFnSmWn1/r5o8CHRRgs8cMQ5A/g0y9eWVgXiPsp
jXxj7YGz2OMgbop1jfZ1NL1ETgLxyuY7J4m2JKFOrOcbftHvPljQJU+eeUUSybanec+vUb/9i9zw
OBIOm3qMpIoQcWu45PZS0KFduKPVO0Fh6IVVOwI+8LhGDvmBgdyhEAYp6FqYj5rZ6wGGGXfjQSdy
hrvM40MhRw29ybHz5DMFuqnCzDnAhAqH6jASQUR1/o3dgKSlxZBtrUCzRdeVp5GpR+7+GYI9HKMt
q/dJRcYTPQ2TfsEXsyZmvnMk2MRFzLW3R4cyKx/MA4RkNlYENM7cMiUiujgYpHl/HPVrjRboodAL
aPiE4VQPdSsqU25DYlzxQbcbDDc1Qvcb89hPJBLMi37TrpQ1/Hdbj4e94E4/vIed/XqSa1Hj5Y8m
Q2uqOYnsRz0qBd2FRTt87AJ35/AQPUfVlYnNeKqvTUvW6UbphS+agekdkWsO2En49BwrM9/c5J71
s5CiX/iSsJ/iD4bs483OXusf+kakcKjw8oWoa6fLyROV0CkhaNCiohNceMuLB2PEEZLzZTqKjCo3
ZyPklxmT0RFtUvAu9iG5v4rHb6mYu7BeVqypyr4kch1JP/o6CArlRmxm+sVjhVWO50Um6vPjM3/I
hxFOfEzZP5RCpclLpPPGGeK3Y2HZ5OCD/FhMt5zau+ZGjVF3xHS9J+TI6NweB07hh1MOG2NFrhAi
FfmCmuUsNZN0OGNsu9NAUmKtu3Ljgb/FZLSjxkdDgyzlZY8GdjyXameItNwbLr/OerKOJzoE7Cwu
7Nyk2+nGijxUOFZG24/ug8N9OQH6cXNqF5VoH+lzpwGRGabrOr9ilKfHkjeb6Zaprg6ntTqBNo24
RvKJXhAs+hxUHK8FEN3IV1tPV70PgM2l31XvQzmHicGWdUQcQzjQ6XIzKJYAu0cNQsAOCPC//I+W
8j8sAg334h9UBoQOyhWD99UFUyKvlHKhSnZKfP+AHJE3YDMnpA+2bjD+3r6NE6cojXuuBAWqhm8e
GQsl2U+cKPGYPESVULP15w5CPFwNODkBJId0YPnxMh9axPvDJHoq4qi9CtiZjWMiO7jIZWdw+5Tj
beoUqMgC/iG0+vKCUHDUZKFOwLJGVBLEhdk/0lcwNCg3OXYKSlx0g+S4Z2uDImTOhY6Hv6Lsa5Xt
2L1MyCt5U9HKOAJUIBMHQ5rD9zV6aECSmDjxitFGb8u4eel4kshYwRuBwo915zdiRrBKopxKl33q
RZhLji5e3ifvuZxfifJPO1upEKoJmBHs2Xgg/YFfc7WZbidHOOz8Hw00Knqu/zEtpV5Qlg4sRA2J
qNa267UxJeFwtmVQ4Y52LqCZLvohwYKfKpdq8wBaPRiagXwmg5HUrW6ZJrY0mv7yybCwE+0vBbmx
vyREo55uznx0KeLRm7mROGH5xq9gSr7vU3E5azwXKlGgxugyHbR+Rn/IaBG95yXQWditi2+QlDb/
paKdFf6tn0rmTmdFwxqcBvDtDPPhtBqe3qRG20OElPQgkrkViQ0OzANw5Zgk549s9wxDpBWkZAeA
e+mrNzkXSXoO4+dXufXcvdWKY5IEZUR1X2eUbCRiJKR9hmYzXLFp/Ag/ammQsPgG8lj+X6q0gBrk
BcrHmJQKdaID/hCJ2k9ZMl0kthONZZE6XgKGerK/Fti5emfk1l+XyhRJ9iv0Buj1SM18QC4CTDNI
oAas7Bx5l+mmqsWYml3A+CTOGDwJbPLMDhq/I2oIEs1Nm6QBn2EbUIENBj9eim4M1YX1+thV6Xxp
R1kAeb6xyOXXzO9OFd/Mj1+S7HZ4nRIg2u8ivqEZAbKFQZ5Qbie61XE19GPpgwsaTziJSxDphBjz
58KqcsRGkvXBI/5Gr0d0QOElryXoDe9aQTPgAXmOvOWtQEPC4/wL/gckv0FUENM4IoPOA5GkTKsX
4ovkFtLUMhqg4nFN8pSQZzGlR2M4og+P/pxXO7baB3snZDh5qdwjYE4IH4R3lpOiQviFnvKGcgPJ
PvIuO8RJyRYgPpdaXZAMuyrvsnGtdYJfkCwziV+Vn2WjQ6wRuiPX+YIZVqTU7U161RBJoIoNvaib
mcSoEZ1xlPrJhxTY5rfhkQPPzC5BOOe7pKGs3xuNH8VOkbNTi4iRj8KTXgWXlVmveJp+N9KMHeVo
rPhdCZJF100yzjarjqP3CStT+Frw05u3z5KAUjjrIPWidkw5NbcG5taZjpx8oz7M9v4Gp0HHzGB6
1ihiQA9QXDvu8hiciDoJK4+eVUqu4pZAYZ2eFTelm5VPSiODo4ymb64QD1OUCojbauM0fYQj+Ct0
Aga79vFizl4Yki0JqTAiHRrxmm2ISh/UUvbLz6rgzMJ4/jkXQL7sAblcj78KOnQDSO91fDWQUcqu
xxcDQX9NTk77j5rQBjoyMM582gAjTGCksxFBkBxJGgFF3FdCSLPThQd2gMcR0DEuiW7s6F3X1wbf
oOFeugSob+LfiTejI5hy86PZlzyasnMHq+gGXWvC1CQkB03idh1nmxeDZp0chjVyPbatfJNsvzkl
Y39h6xtn4R4tt+p3Un2XiuFUGVGcQO6jVUpesfOCZVd9uV0n6vKTLBvzHEdT7kGmrzZ30j1nKHEs
S9zGZK2AGq8lqpW2/FJuF4vV5EJZDQAN9xBpBICTdAnDj20V2ia2OZ1krbOTbeECEwBNjLaLNwFc
n/3Ki9hI7m/PvGlo9ygX+xTTVN3qqjjxNG2c3I1zuOeJuhDIQkPU+ucReZCjW/l5pSu6tGGy4Fa5
iz1CX3Az8BeIC/UASEyBcBb8tTFmhB67utWtMRzx+SHY5w3BaEBSCpkyUyZlCpWRdJ+Hh2yjXsbF
WiTmK3Y3N4sZkSXikPZ+h/YR74pFpFvtLoQc0QKtDQboSi624p4brPJfVIfZXwfUSPUaZncERzCS
JKztqwGsrv2ax8eRYhu8h8eSdto+89R4yeZfYkBFOzvn3h0c+3TZaIsL02C2i2Lyx55DorKIq1Im
Ol870j0G0jRdSSLdCdkqNtR+XOinEWFWNhlKqPzwlpowzaxJe4EVrH4LZap36H2gnT2jJFUC7cdK
5zuLbrJEiVGhK5y+SQrl5nGZIpLBVScihkmPaZUBScsceBYjvqkUnqFfdLkXG/TafLv9y0OG79lD
oyLVslD5zXn6TDxWx/epmqCXB1ZNIebsdPbGQ/j84W+5EzOSvGwNEYwgTUR1BKQ+tg8uBKzsQ+y8
1oOEjLs2rzn1XgQ/5Khv52A46W1AJxqcFrjH4uXmNxpUyTCy/+8r4buy7wpLAWZHIIBOdvq/LV6C
tlKLMckNr1u3yfd0DqKAGw5sesHZOwDisVwwDJPu7BQDPB015iRslO/FqL1n0qmTPU2baT6p26U6
6Rk9EjafFKtmxGOZLogLWn6ZDxvChuLgi9if7V9p7m8SwFPkDKZl7JjkOdlxsnQz+MG2Of+wJJPp
HMg0qrXJJMnBqhdNMW2lzUXyavZllFmtZn1jB1KP2qXMamPhJVBENpdOKSH+4oY8C5SHr7UZeXFm
Jf2eLHMqVVm9V4xCrPqVD1Kkz/sHn2ZFPAa7ThV8YPGIrhnHJ3p+SmIDEIogOnit3ih26yCkRp1w
Z2RWoPRnFAmltiCFkflBCczL5LOVvoFw9WENGdfn4Sjoug1Fa0eJ0+B/VTrrUnLTeVPfPjD2t5vx
vBU3mfPwaLSMAG4xtPpsFs4ThCGDcRTvSnVlUKIoLyH6mVb4QY8im8aErDQ+IpS7IBfygiYXWSHm
IDRuHUablbDr4yUG38RA6fdnLP/k3sTjhsCXZ7chD77F0CVSBoHM9Q1XMzUfpK0aU+BnnxWU9IIj
hwpdRlcp2nxWynFwfV+Vl5VeQeVTD+UN2n3fvO3Awqp/kFaKBxEV0IpB6ofktYiXCv+1qjdhPxns
ueUQZTe3TODLxoNvAm8hCZ6lG6/BjpFFY2r6HE0EAIH4frLievys/CvLJ6x0ABggxsy+P338jwAP
AEQwbRRYJxX7V08P7+53QimMxAF3gzzXH01jpz98zLCNY1ngYD1pWkSR4lfxSGdye/Efyb4d50ek
ZM+gKeYf9Gd7KQj1M5ScOn9fbG3OkqmSTJPqpGUSXiSCYIT7TQSy7pzO8x1fUzEe0JCSUwjgsZBi
Uf6hGGMKxr+2SyYMoSJwhDtg7i99npF/RMtyUan8NYM+yMilhby7nFENjLsbO0z5p66gCv529XzH
3/SISiBKEpiCNC3ulh3rIrEiwngqrg7CPhpyD8cRKYg0ayAXKG1Sx5aERP8v2AdxBEUL3ozAfNkm
aooYljvsVPFyPrO/DH3frdnuoBlLi49ReEX0YtLA/XdBzIuMvXIMtf7GZw89h/QZ2WlyVg98DZ3a
lVmgab0ZP6PplsCo1x8flDr2pub5uVYZIZm8Epuyn0deO8FjwvKaiBKfOXkktJuCdPLPSkTco4my
UlAT1il5P/UAXCXR61lY5fbLc4YsiOisSJvQdOYU++3L7ZGNj9egNeP1CMxlPr+NguV8TlwMXhFU
cWC8fBYCwHtKE1HJ/HVHHcUVHpuRlbO98Wxvmd6z8fPtZPaUxCHIKeQ8lt2sY/AO60oWCSZaCEZ7
em3NGyHvpZWMazQS2m0wtuhytrnk2Z0g95yW4Wcy/ZJHbGV/vOe6j8AbPceIinZM/pjgQ9om1JcH
xnmqEjGit4Nl/vLKgT8iwtFt+/FE4dQCgzx/nRplw/y34h1y18/MWnN4oySZf+idORaWqnqFlbMI
GXQ50idGJzTsMq+FnrJ8GbZjupo/HdlO0kRhC6M5rWEFI9//1jXE952JmuDlc4DShwcrvefLgTSE
ALMR/3R0T1DzaOtX4/1iRFM+twuR1hcPvdfQjo9Z5750O/4gClmXJP7M4LLfN5KTFiZeE3dwsUbv
TZEQvWl1TKatVWSzhNgLHsJFje6Lpy7jVEQBnwAj2nk6H32tEPMnHnzmPnP2vWzi/0g6s2VVkSwM
PxER4oTeZjKLiIDjDaFuxQlFcECfvr48FdVd1V1nbwcgM9f61z/cAFydRt/3PzgXa7u7PjtjUaKj
4uLbd5x2HV0GWC/xhJEVh5wQbs2DCJzpuY1AwYPFA70Vh/ureYZvRZRfXsASwQkwuszaM0CqwtTB
oyOs5EEZS6DL++QHV77BEgq2MzOcp+FqE6aS3gew+AavU/IezPn1q/2dPzP0ipkGrkuaAye1x5NS
2Bq9Hw+QYRIsNzAwtyha0QBot8Czjr2WEED7+YJWCuGoDUnrUrnt3KxuUbtFAhL+EBTc5xNRf+67
Zp749erM7WVL7TxueDZUFdh8dg3MG6zv4GodDbXndNEBNs6dR5BHrrsGiCuZh14HqyNlZ+4+Oy4D
0eeoOU2aDoYpzHHIqg2LW1zTChfXbZcbo4+ofTkAjfceCdLbKzSEq1QzLOeuZxRsO5fHrF/OqutY
ETfJ34GXNEARQ74WomBK4AKpaMIuuKBOEkZvfO2z1Wij+34iBrlLl0MXhjFkFtEQDOyUfWzdvQe5
z72B6H29pOlLOyh/QloZfvTjslMyBVV1M0cTXlgYj7GJJqf1cWLbXlat2QwjLBLhDntgCiD+1Apz
Ej2wWrY9j4uE4j3NVqnKBOBGqc2Mxp9XzCIb5d1YbbYQjhVDlOodQbtNtZ7SIuS4F4K/0tKnjavj
hjM5reG5gh9KGL3VO3pR9fKdMQO8AkOQ0HrGzplXw1OS7fs34pxDnzu6kQ3xDXTS42jj/CcismmF
l/nZ1LcUCDhWXKf6ond3r8C3HIZMYK4JbcSUxuAhvY5bTJHrcmCTxwPORjJGcJ7AFUeBo8TZv9Fj
zP9Xb8b8+qxwGOXPmFvXhNnHnh8asfpawuNT2ykoJp/Z0kcQsxUYzDVJU7wL+J+8kboQ/M3Yctig
hl0DT4x5vbsc8qUdeM8sXT43xRs4Nd9PTM7YQfwArziSlItlOeCHMSniNy9wUdSP1WO2Sr6NOgkf
svO2P+As67Lrno6Hk8VCggynXvL6L/vYx2kOCOUu38oxqVSEh8Ia2t35DytiObmMtvgQQUMDjqUE
5vD9huddzVuSd+wNsDG0vVR9sN4WleQ4HnKcqjvcMXEyU65evA/jyO24VMIG23A5mKHtg5WiYOCi
+ekWEwIeDh/ej816OdrxpEm3V7M9m+REhQeU/lGBGSkUllE6OMltiq7I2w8+fj5WL1HMQAXC+OJ3
Ri8OmT0niZP7Hse1epweioRFLVCLdW95FxPuLyLV4iMilMeQQFFWvrgjzT8uaO58oh3xs9H3b/dd
fT/CCFGiaJAxMfw52TFxGn3uxmWdQqCF3MPfFYOB1/fqGXgsK+c+LuTWe29TViRl7EeNdyht6CRL
a5+Z/DvmAdQuE6+YcYNcfhlSE2HLHguG3+NFUhY/z0JXxO07ynaeIYXv55DykawgFH7zEOP1f/qk
fJF9DEsMBHyxzebbk7tmYLU1EKWcEyW/9XgVbwJmrV5xAtPg3/t6PMhH1lC+1oltIVWRubnO7A5G
yl4VOqzyLtZ14rbVIYi4TfydYH5aQYgAWO8Mzdv2xr67V4JKtrCT2ox5fNVzz5Wn9EqzrukhEzuK
mA8xphKGf8zSw8+qw2fnh+D7q3vP48SZiizn6+OXsgAdwXGWG4oGApjMfSJ82zFBcQIL4FWio+Hj
nGSrQhJC9fxS04tM3FebPnMSMTRMms8PVPJ8/NUhxcwA3wfaXVK3yscF798pCcOvY5TdIZ01KEzu
1hGnDGNeFqO8NTIeo9eq4N+3X+4NAyiay6uRFr2HqZ9SYBOuxQ+8YlXA/He7q1pzab16RAOTlyZb
LKje+mgy/9Efi7fbx+DKa1EgEdIJzn0Zt17pEBT5i1jyGd6rNRNX8e1FgG7fe2CcJuCzVcasimAP
mbJpcNdVNXhEYc3Ty7OKJw01L+L8kdhmrN5mAZ9RyeLPtoaAW9bYOILrslZj9mWPIwk8yYpa3mIB
rG+HFvb+oiRScPJKThiNUg3CXhKElqpRExsAl5DJkDHalPh2vuMWgbYJUCr1nOty5gDR6tDksUJH
fUHR2Yk6f2QlzKCwjo64n04PeeKyPTOUUvlR1L1/iuKayUPye4/r6/gH/foPt4t/gAtRGetnMIZm
yiKU8UcHEYhr+2VGGAOqFhlKLV8Wchw2dw+xXJ6DOQaflEEknN63NBh/RtdMsKczcg/OLlrEdemU
lLfD1XR62oKokPqIMTGf9COklBbteK2J7l/nbu1eNvla1iMIQ78Jq/UX8TBYxr2ApTaqa/NJfN3d
UaOATnCLN333TuxhMUGjPB1hGaKMdzQ8WizfINEJtviMLEGK5+8oIencPBgf8deL7plJrcXpQ3/u
nunQOx6KQeOo2EA3KNYoRpH0QsXClyc/eeofaGTN6V+fvnQ+PCH7eriHgxtaTvvvE/0Y+6mwL+1F
2uoT/WDPh7tJE1+uIx5r/BAaiWJUlug3GNgG+hQoTEbacAQmkmnejcxOUj9vLnPd+JyZbWzqgUqI
ngKG2yINpycFuF4NEWMx6BkvPM8eijG1KoUAOzdb5yecvGY8im9+3PMwFmFrfFjpNTnb+Hm4asct
ONFL4gYeNOGYEGsy9XrUJdQw4krPrbNX0pKx6as5HPwS9i9WTgv7ppLfpcIkFVoXk9p5UQKo9DzO
Qo5ZgD0fGwrgNNiY+A5O4sveo5rIyeqCBM3FpytURCIYm/y0Xe9zWJs1TM6WAgQfPhPdiwWh97Gv
Ce3kWxRsukwzoVyOl8rPoKM8blREUt8wm2aE+3f6ECpZeZyNS3gJuxNEJb/Dg3hkTr6GCck1wbcI
tifCLTjyJiRXRvbfWkzGLeJBBy2nQ/QKSSqTJY0IRw+Kt7aY2F1O4BxDj5QzQdUTqdryTuLj2Fhe
LR/wILC+SfG1gRnG/AJUZqwbUypE9twKb8XVexs3I26DKpj07YOdApCHB5v/csVDb0K2RoHzghdz
YHC5qMHM9H6xuD0QM8Gn3XMekDAztEHou/sXonZPDbswRjKZM8A4wsCZ1oAWN3e3F3eLbpXTXXfT
7CG8PTiAWqKcWR8OGLZ8VFiUY0k+TT2qFydWWxAPIQMibKOJBmN+Bkv3AXSBHBlomYv2FZAcGM13
FvmRb4krdZqLVJlpUj4/0OLnVkw9xpFq82x0P2wRgzTuWcGKQ+Agb9bmGRZIgZYa0yGMY2riSuAP
QIMsrD7mERB5vzZJLUdqm6fz6FpFN25dbP3FnWiswXXVz+fs+NXR1jpriFhYvv41A/uCrMZ0uJw8
lyBwTLAV/xr6K08XtcwJ0xmcLpgyimyzHEOzptpVVfTN5vi7yz263VKXTkzRDOOeifZEfX9lK5c5
Y5K7TqF9pePvmJgwct1QHTLgizUL7O2NMirHDM1MqbDxLsWGm7TAFoy84wJ/ItSbHLslrk0f3W5p
SgpMmYU1y0OmSoqa/4QmJsaIxeUMccdQd0g1D/gYw7A72iVx1QsOv7GSXU0xDn0GsP+XS6KAiDDi
6E8J+qCIHeuFV7n82nivRsQ1slYFkqDID152e2LMNHgLPV9tpDwGHa8b0f1AG4vZVbAw5A0pvwXc
HESxUOJiWLT3uFbeVWc7fi/2PKPeMUPgA9ikIfzsjN8+ajXICGb3Ja1mvjlx0M457SPM852X/dXs
1ilArNqBgmn+witJdTf/QaA0REFIaN2o+552shHqr9dzog1N9sVO3OLgadn16qTvXzjN5EFvGOkP
+01/VEdGa6bj6vWBoT3L6cAMNLFHM3tTk/07dKm2qFkHqmwdIcEQKXnw28FmgvzoKtYXTL5+CGi0
BMPgX4KXbPwC2Wk55sCpf3I9wXLr37qIG4EFxkWS3jPQRcBYsZ3eMEFqw1BJguA5H2AwYfr/5F2G
SAihJQ6DE9rfVCGjxp4/IO/S6ihxMFqTOVxkSCCwUAkhJPd4j2aI5YKBf/5YD3t+v53c2psfPDbJ
vqJK8FRfkNXkAdZ9yOXCc266TdNmwVBuBoy+f8NLRz0NmQsHJ/T1zYKmBETRqynei/01SbdtCycf
EsP6/hrzlw4LFWJXmajOJdXk3pC1/VlWuFuujKsIP+biNyWXR5fCl83Yp43F/tD8ktNXJF+RT+iC
QEvAptqLxH+sNuiLvtQcxNpgSTqwN7/5BgYgNpjUdxWSvr6wWssLeRHT1rLGEAovoqsdNNT5GMIj
cVKhQfUT7yMDe04+DkuA2pizCqTE7Cba7Gllp1lfAQsfU+fj9ZwPiUy1j3Wh3WZvNmaIhsnLqq0e
Ad4X15g25JxBSfqGnzNkqL+Wd8Rashaxc+v53xUUGK3wBq9xtWA6RevTY1gi95y+UWmd8H6Drud9
iNwdhrVZ3CGhe1fxbpNaYoMf8OizrnMLJ97PuM04xm1vlFacXu5n2l/2F2Q9mA5mmLvQ2MZZVCIs
pM522J4uaKIdR+Dj+UgqvpCDhRGJfkoNdw2rOWhC0E+U/xR56yzcrsne76m9y+7K73zSCyYYc1hs
asC+7ntLx+bh1ETEHyMs8E4zylEI/LvjDeZ27F34zA0VUXxtqwpN+WY5SqgdMZrDitOQRmOd4LTB
VGMi4O5j4AjKe8pQ2k+5nfBVOB+JSxR2m29MraDhWzs7Wd89swI8pgDqYHPuCcftUDI6IKBwRCSn
QDED1s0isiE08hg4CWbq6yNW76DLI0aIrIUT6aL4J8UiCjdUgG5yHVhfkVgrsXOYJigPj4e5q02r
I3HewGFt+jXES7iJZTloNaKfv1D18A2tmwiLNFT2p/gonZ4yQeFq5nBy47/kOqX0WCYyuUr3OHZH
pIeDj5ozHFuVAQpOKkF5CFaXFPxwdBTdRaLeC/GlKOGUrd3XAo8R3FSooOTNoTZdJwfNg1Q5sNo4
GkmGqyCy7xlhXh0ZEo4N7LQ/N8K/WgRJdQ4WnUxQWb317nceR33yxSVBKb0pIycmbLq0mNmNZszc
LzL5LA7tQpCMDkJrHj4LN9clUQi1mB5QBAoylIIVg97FlSdFnZdhjfvEaNOZsdjAU4n1vmGCQZoe
QXtAlco7FicJfTXA/S6CRcXJAVXpj6sDSlzDMDKHd9stbP+Me/mK9fqzyvCFNxuzCxEODyT9lFxd
jGbl4TnrLw4tARDMZjk0p9IHi+THuLrmje4PmLk1Oh0Fl+9uzkCAf4dwJt2/+fNmP5n6ybuyfX3j
2lRZBrZpljKDnV73Cepb5m2lOf/66F+JvL/9qZoFd8DBeHTb0RpF0zaQ3NsCk56yBcGB64gDMKnv
4vhLzAS2ICopGugkpZhUcjtFhx4q9dQaYholneKFQ5aESUAR3BNjezKheU/T8eQDQ4UC+RyhoP1h
Kll6ABxjZmf4cTzt67I6C3SLnSLOWRmU24qWxaEkK+w2CORr4ZHYZzuwkYvAkRp9t7eZFsEuTnpl
rOdclucsKREqlmu6Aq76aztliDKvDfD22640C4S4cByftlE7+d38+6kjj5zDPlLh45h561bh+ZrZ
fvIPXZvzSk7brelUueBHi/yoRj7HPZTCMziNMK1U4FK2AMrC3OdlFasy1pwfNmNDIkbnH5Xdc7zh
U6aNX8tFH08z5Rt2lvSvF4Dd8yLqmq8l/MbMI6+p4zwPUL4cyNX0WFc3THIyaCxi5R33KWVIk7Ly
z67Pu5HycJPDFSxeQ9SqY1MCT32CFygCEQ7Wh+vyULIyrVn48ILVm+KAgcguh7d4Cc7AAmcLBfb3
KUDgb/ujUMvWPkDGnXLREHRDusLOg3GmVPOAP9pBXTIKL2WhMuhnD7peOL55CDONHvgJYtTFHK5v
/5Bu0l4tG8tXTg9IJNCXVhBPpG6MVv5n4Pbbpgb3FYb7BhD5d7P4IfwR3NYLg6rjtBjs3jfryszq
Z32g3x6tHgwdiMT89UTOL+sPnflidVOeTOwlD58Ohyoy30M+VAUg8B6oaC4xT0AKqCCtFIf1/0vD
BmAB2g+sHQScVNhGUiwBrw011cWl0EA52Vpdh2ZEXE6yi8DV8OoirSzAC4pAK5YawxSmqyJfwrhh
uiNebQtCLZvVMJqSDBQwBqFzxgRbHO7sslD1mfncnCzOLKjtScIEz2XLcmAXqIwvqwE3uEQoOo7y
xl6Fq4mFZMB3z1SnEHjJo3ivDDb/dM6N+YiEXwmRiIWvlHjesA1r2Qn9meroVY6Alg6jQ4vHkdOO
DSOXsxBe8IR41GlAUyt3eRAFYeDzNKGZd8KQVry/4zouMnuf/e1bHgWkLsOBPWu5aiXkzGIRsvOX
v1mppACLFFiEuJMpMxx8oeeH14hvldtEXQqGX218L+CsYLx5HJ/3DHUYBDpH/z2u5D3t+AtotUCS
hCgro65sAgOsmssQnY3Kc/gmif91P+70LA+HowgZkvNhZpv/cx5AKGqAodUDZ27yXA6HDwEdvLhl
nCmXPqyIi+1yKIV1wAOS4TVNAvT47hmOjyUZ2zQuiOFrdEg4KTg6CDYX3LjrnkHSIGTueh7zK2qX
RJ7Lp2277fiPAR8WaWhYJRoVpntIFqm18BYrUutIqFFQLxctNY7X5qr7//lBzlc5ulcXccr0NGEr
8fqldbjYB3mfaA/hN5sNx1AZVpvm8ferbaPlXVuT5mY92fral5lOomK966jxTEsZmRGI+NbHcO4G
YnONu/Yp4pdIiGOX6TFdU/+udrvU3q9tVk3R8+eFbWAvMOpq42xZbY4uk50KJSCm789N/8ZWoY9D
XwMHRIysk2jtDG9OEfWOY4PzQrN6fskSxlUKB0j7GOd/tVenVS186PCY+9gghhTXlTilPWfBIvyY
FRPhc9xYxdvp5s69jxJIdPha6NsuRIn99UFrWmEIm63kEsxZ9KeCYoC36f9CKhKK9lOEzh0ndm74
kKWOo4AGocorsWD5wDhp584QlsfA4BLVrvbcavfR5eXXL//ZWWU90o/FmXPH5J8kVSOAKcMhtUZf
Ma54Xo3RzcA1goYDKzQ2Y1oEBA53RGFDLj/ldP/Fntt+i/CxImJwBeNmMZg0g1J+B9vsROOVGu1p
xZwQnzWsrJpnRYRcUp/iTpZk9wmG+Znwh/OwVLE3xtVckFgJ+PV70akGOVquJyYcT4RZz2dwH2x5
pbKD6hPXf0t7v+TqKqzONek5z8+M+dsPb5ijNQDBxITl87XhlBV4F7SJ2zsKqfYTvAws6+R9IWNP
0SQ9l532SqPC7zKg5xqFcFU68sikQ7zj5PGxD7cLfjrzz3Z6Eeay5PAejlSE69YYAO3jK8mZgScL
NRabDGSylIBv/I/QPMrhcbwZ/iwSD4gBp8sYQLl6bjtaRNYm6Yetcct+1B7bdSZ+c41JCDf8Qt5z
javcN7lgHvyw+2ycqM6eCCdlS9xZFeW+sBPQx+ZiaQOLyo+OZ8BJLGoMb4YBg+wvjz41vvT9o09t
1dxt7WyRZYyzxU1yZiV8z+mPpHUNXIGGEj+CFuF6WP8C5n3tYzN61YABAp4RuQ8d/zsfgk4hxp98
Lgng3BVAhYE1+oqvi86wbyIzOQ9j1Egtp/ce6bcUo/pVO4a9RCyHMe00fiYryP9HLMDaVIJ2H30p
vkG8B8eGY+ugRRhPSCJzzaEyKLo8AzwcCLdhyCxuQxfqM7MguIbusSMQEGPyA1oKjxfXETnkar2h
1qAPBnugwQxgKcKErdJzhcwOmyAqdMoTIgEEpdG0a4g/SjGTUS0P0OvAOyG3QZ342NaGXXECaemU
CnqWgMIWNrkGB5rtkQEUo5tUacReWOuLC4JlPklUl/XZbMj4TObaaMDldY93u+cVBo9DC6a998Py
lg0ONoXJ6AQI3rYk8C1iPfZ69uL3bPaZsMVOh+nBvUeVKlF8d5rXcqqZvrSCdnoVi4A8Udq9MzRf
AX+McEL/HuAhBaNHvJaM0TcMu2IIigrQGqSgpappHhuTMchIClgEiQQlKsZAkYdJIyR9Zi0OIDh2
kxNr1SVFBlfRRV9OUC4zovKK/Z5JA1Mw5jNn24t3RtdfQE03++IELHY5Oli7rmePZKZh2CtcHNEw
8ii0oPUdo4nB2cJhbo3m0sXWT7P7yU0EpChWnNm91iRHiCaOd6szGBHBiGkj9o9/rJXLcvZDjIQO
e+i9oSvCnCvkN3cGBFb+GFPKwXE9xGFe6m3saWnLcX8FTRYd5W38C5kPGavmt2pB1MN1cOg3cTQ0
kPtRiwRN167Ywdi6jv3RI3dYe4iV2K8ImkQqADfwK1YPHi4gkGX4nr+Jx5BkPArNUHgRzEMvgxWn
3MCiHF3fB8Pd39Hu8K5YL9yfzg7+0nFRLvbst9XdjDDyoTuki5C7d2eN9gVuxPa0PzGUyxgo0uRq
jMR6OJKa+7Nyf7Bj5vudGENI0b2nLxNNBzLyygwCTAyRTmCkAkZz6rIuhE+dcVop3GbIfq9Zm0d6
KieoI1Hy5CfGWluGwEcQpcFs+T0gdXs5gK2ckASHHZ1t/RMf6jPaYsQgONTaqo0hiFyUhL2d3WVL
d9o/zxAfHjCP5nqiIWowGcy2e3jXQz7Apo/q0nzdRwifdvQIL9Do6g3yqFgbLa+N7SKKq4RYdwjy
c9wEboqvVoJHM7ylvaeQFul4qUzGUfV3QcTtX5DNsznrdcYAvRFY8Z0HKcQApor6ACioSn4jWxe2
OWom8EiOzqGb0eON4AWxP2ENs+z64/GkAO9WY87e3bzPCL9SVufjttMT8076V2whPEcUPaMkmb4W
f/0YhW2Q7VGDrJm0DL4A7P/QCDgFKLkectwlZo4o4C5Xq2NieXZag1wy1dIY6J5FRNmJP2fv7F5r
0mH8ksoACanIz0F38qWnk9f+MudAoh6rY/21cU7lAGoTqqiLfyUQqsdJaLW61n3g9aC0IKmtl0i2
Koq8vJAvEyfolY7yDftO3M5QxF18A+eqym4DBQ0ZVR9b3rdeli+QH6u94w+q79qog1P371VbnR5X
Bi3rvumXCLLcxn+0KXFb2KB1GUbo00GXspwgv0nTtM2SA7gNkbLUV3csOIfRoqWbhg5xY//5JJfM
79/xRUB9zHgzR79BHuQejrxCP0mz6m6zDt5FZjlkMT67y4jtJTcsLtLgKYcb+iWMuldH4C56XiwT
sr6LhEvubx2PRcF4B5gmVYTH15TGWHpO6S7wqcQ2CMsm2VKQMCtxhEYbDX1fE79Mtt5W/wWWyhCU
eUU5IoWdMHvJ4LR7tvY3fqBlg1juyy2ESkCl9IWJorvvhe2/XXyHGadoL/v9zpALoL8FZmk7VvsC
oQzqKowBZvt8PJRPvz2JMhtzB2xSZLzPA8XvCX5frMqeYD8RRE8cJXm7x9s9f+OMMNrV77iAkut2
aQUosKVxtxwAPOB+ho8MaI83b2h9o9J9+xUm4Var9s+04F+vR6ZQFf+es0IP8gyrsmGG3Oka45KT
f6ZaubgtuPHVEBqkydHTN7/9oNJ4aN9pg8K9fbyIPeS/6A1xs518PqCTj7PTAxGEuUj7bBqfoIKi
Bu+B/VybMXNEV7aBhfd1pwfGl9MsBj1JwEXYssG+wD0Lp0urJV+vVfvtGtdl/7VqbuBjo0xRzJj3
pPXHa4oxgnjkfDYTMeY+jJiMt51iqbwe9Oz15OEDtimNW3aTJQY5yPaO1ymemsgtjHJhtACHGZkG
lvWUIGy4gzkUgc2O+e/T1NIO3IgPkNoBoeZHARxXx5V+1Fs7gOyMFLu6rVn7Ad4uf8cqUbSlz/SC
nAQam6jHaRfmYp6DLg5HfIx8HWcmw5MnI4qiZz5Q+Z1sREos6655BCppSa7VDREHBjvIDt6KSCE8
dqTnwP4a1iP3GcU/cd0lJPFs8T4dMtrUjjXo4v05efLM6U3c+XG+9tZMmGNF5WTc9mZ0ISaMxggj
ABmDRlOz0MsDsPJxjrsF3rLwlVEnjzEhrkXYOAyY32NpvQLmTSu8lWbqHMEfM1ggZRG4PK9mHUuC
Fbp/5dP8O0xbLs3kgPPEn1U3E8AxW+Yvn9x3MNu3WHF8ZDk4C2vq5Potypvcbnc8Kp4DPEFVw05z
jNrMrr79Yp9PnSn8d8jLDO4CLev4Gmbiy/b/y7Gk3jEw6qPiIYLRweDkm9tdREKVPEPGa9SM8WO9
B8BP5q3rov8Bz4dN7KB9Y2Yz5Bh50KJRPeKZMMxgKjKh97A9JMBLfmbwQ1SySCEhhOwCPIDISGDs
bIBCnE8IWbmvMEy2bxxw1soF8CEgyZ4ac0wFiCdulBNIaJjjZgd8tZyj6YUL2xDelWMAf5mjp65d
wMbcQYxMmAo25OzfGDCI71Eub22zAWDB72U4EMQY/wSlKRNEAJ3K/ekmw9X15EbZSnPFrFmNfNOx
eV2COYD5wfqCyQFt4VDtr/tDKc++zEYz5ocAC8lpcoDUb445J9f3p73WANUbZj/fZtq9dkRaJehT
c9npeafL3wTdDWfDEyMgrKtQlb5u1j/cXi2mLIqjnnW+MF/oQbdmhifPA/tOuY2tml9Ip/9y27jI
ZrhkWMjVOSy0/S5oX+XisTTksOv3K/938iJt8+0R8/vwnlrQafmRd5oqVg6Z5H8ETTuf4ZiacwD1
H8nGQ4i49RctPssuDzfHANhi0EO/DRbA81gKFgCB84/PKPjaF9zMBKkDhQLJX2eLZcA9g3AOUw09
RcTMD3q6WLf98aQ38uJOGAcLxJQDxasE2XEs/+Ynn+3hoVvT3Ex+sxluwn/yeJKrh7Fl5fSW3+E4
fFo5om+8b77iMdj8zm5ZOL2WU3/D98+rP6NOb1TVcSMzbX3Ed+HSjcFSzvpUa/lHxFpv86GT9GQ9
T2CJT+JeSzabfCgeGuIb9pbquX+ReQ/7oTXrMSd7ccsR005/+OkYpJBhVM09ZxyZSexs2AX2v7je
qaIbLtbR3NtQIPvSo/TmsJz825LS9Pset+423AW0AVXPYVeEDomlNS+FAUujHExZMcxC1JDj7nQW
sWJX+boKGMBHWM3W2XgVDxAqoWkrcpniPCKwVKP6f8Sdp8DwhEvOTP4uGf3DOlMCIbXpOR4+Yv9T
wZqR7V32SHTPpiJrwr5AIdOMJuj3GDdjdtwjiSqqz6Ov0jrwZF3vLrNX2KJorotZOviouACP7X9N
gkfp5znvpegQzfYh+aT66PUZqwjTzqjFiNb3SEKgFEyY4iPiO9v8y9zyUmZFHI58V8VAOisu4ojF
VZ3t75i5PTZe5dtfY/tpZgAl1GhqiExR5Z5QXlEixsOjDQsKbPYcavRZ/U7ixVSZHpw+LjszHjgk
DTVA7sPh/7lMsiEy3NDr2hSi7P3sNm3sS5wPHFd+B+UeLE2aGrR5/GFI3Uw93P/KZR4PxSXOIcrj
aXAbIOMnDIt2mEob34EX/ntVAJEFj2NVJ7b/ypoFRvPq1OeQqXGhHKd5WOCraG7sZV7hYCRlaQWf
hI/S7oYPTiTUrWZOvh6OFxNDxSQRPpRmZtxXrRg2d5P9ifnYoFB1ATrgE3KmPRM89cwxhm9TchgB
9JthLlpXpm8EwnCdYNVmKwXy8litsTM/T47sGjCCK2Zl3dBA7HnbDHPAgAci2rBFt61n6uNyxh17
zmBVyH8PL5Aw8Cv0gTe7HxsReZrqjfmz0x6EKdxrccwVVPICBtwXaOumev5yjgROyZNQtLsBpthE
MOkmfcgH32iS6My7VSgbBbxMRQuqtpqMIN6POCXy0Qe7Z/GF68eDv03hiY7XTe501HmqEzdpb3EO
4xmJ1l8SacXypwhEP2bReWMycIHgg4iHCmFg7lTdUy+dG6PyHh8zV3uaekqyxlcXKAIKtxguUByt
n1fR6sjH1e5XHoNx9IsXnT84z792NrlTMDMlJ6X0mpx6Mba1H7Mk4TLHzBRd0XD9k9SsOIRipgP/
PCbc3DQyq214jVyx6QcKEaxubOCe3p4CHobvDSbPNHgB7W/GmxIQifZmoxVW92sjYLqJkE31Rz4o
7WjUZobksfJIxrAV6Uawm4KToWGys7732qk0dzw6kTSoHIaqbxcdyoESNjrw94sRmtQPYdBdPucI
/xxaBjUW6CIoiH43p3uKM7xHOPMDpGT69HlenL5YtMohYA+OUYqT0+J50CwjPJLm0epE3QjjYYSu
hATvKO/5DzCFXA2Wp7/r1WVmgZeczex1q0BpJm9Hd8McPxngYQGevXrSfq9AZX/Cr3yJxgG/XDeZ
+XofTH9qmIeEdIxeYa6umxV4y/jzIMrmn8v/g4Eo3xWPQEdIIBf6pq8N3y5bBCTaAPXBKDlAzqEW
UXCJCTtiOO1CpMArCQS/v+tX5krQN8C5pPTnxLpNhs2k7ru/Ui7elX3pyEVAXo+48S4HxBWhGgt8
dh99TrJAzyGo8kox9sD0V2pjXIvp1gDSy4u/IOQe3YP87DRm26AnCQqsoFaZm07wq2KtgaYrA/US
K8WCbMLBCOei9VP6P2t1Svm49g4KTJs2rVIdDkE5KAcGTUNCZlwvq0Mj87Z5D2A+ISc3F4OEDwAv
E6CiD6IaBrfDgl/88rQs+vTIuDpR2GTWy+583eOhzVwQSwnwjdrsOT+CDoDmy0MbYxNSYD8CoGN4
mw+vWJpvDcUgxM/uQ9Fx3Pas4mLj6fDd0lidbP3BLtYgvpjxYHw01TAo++3Xze6Ma3shOdJVrdpe
Low1UjKaLxENKXvE4k4BHF6tDd/fcBZvZoXzX2XrzllVfNaKp8Y/WpWUq2McBDq1wxO0hTfAocHF
QH6TQ8SB5zHY6FiQ0Mu0lV/JG74JSreIdWz50p+OeiZjezUB/IxwUM5NWTECX4mFMaOZ46VDurnV
wpIfN2FgyAPXDy9bjGHj1rrlvPx5JplLVGv/6kLs/MVRe/LYqVAJS0BWnZe0uYYYuZXjhxA2BO/p
Tk8dOJYNPNNhlGH/cZVz160ZOvPwM+JCHRpdx0MPKIJm6y59KCks16+9KDB/mwS+nLY5EoiGl/WI
Qp3fsmHvbBgazFcACyzFoPAs6VeM+itnY/EgrmH5cEUHyeoHAdWfvkYnU6mCwsXzsArdg5H+IS8f
n+y/2jWiqes/x0fmkoe/dsxKYyxz90IGn9KdN1EPfI5i1qyIcZ13uAHUYaMpXAE03KKInpvnhsnk
u7YfHnS4tBXkf/z/L7iQaRQmdx+/VqBIEUSgYyQd8jCuwjLE8cWAXGAudrtO4e50R3hbJBpxvIvY
LCzm+DCvg8ZnM5IMWq+zw3eEH+PInN5dExCb+Rujgs7YsTbSPbSHZr2dJuGGaViUB29U36bDbHZi
begUD6/FwQ+lFbEazLjcqhOTP7eElSSvLb6NzvSB5QDcWUbnlsYozLdAXCC01aSGGVK9B4PEUhX1
cDJg9R7FLLyGQfCdcO27Eyt0JT0pyiYzkYwL4TnAaIC1MTMeQoZhUASBtWHywj3nsn65HYjQ/Cle
iPKvzdDsKpPCZF9Bqdq+r079OOvSpllQPThtfv5ryBZKUIlF6sAKv0Bm3/DxABsYCEGiiiHkcOLH
ETX3AkHxm1/pJkcyTSjdBykM12EHe8MutroOhLaUN5koAPccypAil3n1yGVTDblJT04PilQfGh5M
l0bACd/DBTfjlyZiQ8Jn/kxCksQECUTskz1pkIGtWH+xx0A/sD1xLjx6Eepvc9EnmFoAeLGnXVLL
r2jnz6wI65RK2Ci/pJdobJYW9jOl4Ek8uNDS4GYxSFoE6HvZFCDPpqzL7x8kJ8eCm9BLR9J/eDPX
BfsrzQwAytITrrpcEU0EyaQU8o9bSTM7nXeZfnhQyFmp7PL/kXRey4pq7Rq+Iqsk4ylREHP2hFKn
khQDKODVr2f0qrV3/x1m91SEMb7xRlCjkKae9XDgPE535K3oAvrDsHOO4Xr40/lMa1hbi7M1/UQ3
F+l/OrSifBu5X9cGiwiXuT1vtuh9PnAnT59VhE/InJYWn+x6eZ+SFM05OYOVsVzb9/W/Rff38bam
NeFhaqxw7fJQD3wapWxu4Zv9LtFZD+CgaeiBkDqG7n7Wzvm7x6U9vPlagMjdNQfQFdnL/xjAo1jv
7VFFDxZALnD3eVeukPjqHFb1t1B3a5T/LPk0IZuheeXRvfG+68yp/SsPOxI4EAoqk6tUSHdg5izB
y+qQuPxM5n/uCHr+nf3jPsfWalQZaEXyNYZ+zb6Wa+TuLkdBwsfpsryPZjlyGo/tbUIUZB8vHVGL
8PsaM/nKKP0jET0QUIuX5sLCGv3h4Gq87HJSzG6yL/0OA/TfDpSpYOVKSYX8ghduIuUxyt5Ek0+V
+qQR9yZU7pILjza40iGFnhCwXmWb7jvJPvurPwt4TK1Zt49r9V49OZkz6veLtYqgmocjglCVPbjP
dz8oSIEkiJxcqLDeMIXQQ22t4dAgeJDmgB5D3tlajL3wk2CaDVrwNKKIV6mgrdASmIuihiMN7zjq
+GiyE2soSqDSdlgR4sm/0uhG9VMfWLex548n5akfdhGxjrEmY3CwfF/z9xOVZ/F5c9BN55yG22JO
bMXMjDSg+H2M61vQLRyMsAwn4xl7tkoR4BGQlW24+/MLljiuuREeVTYxa2gulnbIKvR1XaLqJ+5n
h8wqA5vxUB8XJHFCcxCaUqEwISlNo7MQLTxwKmv1fTaJpy6LSxGwU96dN3koExkby3E7APBpmHDZ
XbvJAJPAh9Fqm7zFQw35lEEQG47FIIt6LkWWMZXJZbsd6temI5ycrJb9TdlXz33y5gPmzvgeGf8w
r+OJhC72kdxK+PApTKz6E7MHnkyk9bSrgvrY8xvePjFFEnGfdhfJ5jBWeHT1jNuLpI3SmRRYd1+Y
SgGoTbI6VtAeUh3xwpmZU1+DfVvFKDYegrB/dAQzWXujGOo7mDNIfX0ByyXo7sUgfLBUZZzmg9oY
aQ8MkXDxVBkGj8icgnG9mLEsWwiD+RD7HhQo013SbfvmifFCpu4HcPRHuP2plMafkixnf1LNoLa4
Aq3bfYjvWpkDEk4sOT2WMPnKA2pY1u1s1sE/iTv7tQ/LSU+zkKEojwuUe6yfb8ZO3+W34ZuIQ4rF
eN89fTQxOAkJoprYSSXilRXqNT63R6YpfvZU9iliBgZYiHuNJnF+YaLeff0NnuTGOB8Vmuk2rJ+z
ip+V8SQihMidHJmsQGreqBhgqxUaMen9oVnmATX8FCmJEjZBm5dColMd8T6IxGJ3cZvoqbOm+rcj
E4gYNE2F8yPTKWM9VDDBJWhDn6WPtkHhMIEqoLjbebJDs9jnX+28aAufRR0lsz0QIl5hX2loJXrJ
Vly5CYGRRCdzsuIb3pZRki2iPQxd/KZhLS/dDzi7oo/kzusI9hMhSJXLvNP3+rzsN5IBOlSvaDDs
Wz/g42EjzX+2/9Y8VbENn1uSJwHZAHmr1ZD1q1dhTeCrinj6NjgNKZ0Vn3tzEulYbiKj2PaS8XMT
CVkkIqp08kHkny0wgjFiuTh+Uf8YTu1K+uie+NvG0QfWjajXgLfn8tn9yH7ki6wPr/TmfesFfz+d
bFsuxD2eaoxvHAsf1DFV+OrP72L4RWDnoDtWclKVCYQI3oib33hFKECJxwQQ93fwP3xNBKizQkfy
gBh9D6XG4SHPSKDlzfGzJh73q11mBrk8p1tFJQbwVRxu+ghcrXbBsz9+CS8nPi5CbWcpuZoaGy7C
sIj6N55wOh1aDlCKKOblvMOx16CEZJWA3WOOgYwZjPeA9zqdHiMikIvOaz789agsRxWH5Q+KajfR
Fj1KLaZszrxu03+jG0jSxZ6/QkQuBcrkP8oyC5o2T1L31XnEEL7yiENaB/vFFem4HQBo80iu2bCL
LedV3qtc7Rp6iMlJA5xYlExmHVXf5O5sB1UkODh4tQEuno3E91PaQ1uO8oQHjgEvp7Q2OW6/VwYT
YHQqN1lYknFNlJ/T/qhCi5igoGIqGR3o6I0gGGED/VpNPT6/wDqBLK4P7kN9h6rSWy4HSBgeQ2XJ
C0s0V1sIa5NdQ5bnS0Oe9v8UCjvUwmvvfkEjxSBE/22ou08VQnXjRoRqJHe3Cn8NefBOSoBPR8T8
VvFh7JpzTUIOHWtvb9ANQSf7LQghugseYHeAB59YT9UjT4nf4YTaESPwFa8VDLRHXi4y3TfxWjYm
RKyMHynqEofBpiq8x5l4W3aW3s3nN9J82E3vyqKSJz856De+rjgI3Zp9hj+ssX/YZ/ichnKJSZaq
HJvGPTKx1GzU1A70GBwHToYfWZlAYXA1uR9/5xDYEqxxLRThtxMc6aP1GSH1XjAg1H9GlhYewX+Z
jvUw1uDHlNRjPk0uCZ6D7wL3DRlv03ye0DsU2wm5WplX8FgHLMrUT7R+q1gKJdt7Y5V5n1E+fje2
grnG+u2TbedLM33SX6TPQ8OyxxzL/h6Puti+jTsUbxyHlk+wMx6f3XehXFrmmQWi7Ix/MBNSYjJo
jEt9qMcmLsSBk477bLPEEe+NGWDDuLCMqbYy1xXlc9oy23a6Y0QI3pITTfMcFDiI9DEUurrHgcuK
1p111Zx5wsgFnOzcR68hwQ3OfJmIA6noAt1NM9fwSg/Okuyd+A/gsY9odJP7yak4oVjRVjXvtJnz
DPBGe7R1UVffP3REG3OG7WNvlA/9xdupz5Cy3ickoGaU98DXvJaq1uXvr1sggV4pf8/cbebffRoZ
K6IbaOJze39mixq4QId5qh/MbHzWdr1/32wD5bfXXMmCN0Cd+rPmWpMDYgTpqtioYyWoQOHk1Hsg
qsfprQyz6Xs8el4Q69VUUK4fs2z2AS1RfKjx/u61+iCx5CirVjMGdGTJD6SgKHhUrxUJvJ7KtBES
akMYRP/62pBgS+3Gkpy/YXL9hIOMC6dT2IAOGwKn3veCBvvwshvl/n1kCDmO5LURR2a7+PkNSC1i
L6IWQSR+wsv38cHLR8noMakg5Sck/o9/xDJmJDGgnBDxFdxXA7y0RA+CdBOBOzPId5QYYEfsKkaP
vCVe9ndH/gLKsjemte5nERcNUBj/5UrwBuUdTDIM7ft0ugKMb7wPscCZCYRvnEtGwT/Ev1QuMYdX
kv1mPDYt/mXEaNvEmUv7O8VyfjwhnuYA6NX8UZesVyiB1lngQ32lW+wlnZ9Tn7K4ZxPoBwV/lcjM
g/kn9szlO2Gngd4qvaJnmRxnrr9NPvyNb4ci2+eHp5hV87l+4jQdFsTkWyRepgRxWV000BhstHnn
scgQ/C7nHDmoZ8MIgW6F2P14pVGTXeUYmrBNITlKJ8mM0LqFwYcms9+iV2Q7vE3SCQdWfWqMzSyS
l92URQbOGkb8SQrk0CQMj+tV9uzXmOT1rSSUFAsKgDa9XRzCc7Pszj8iyYxHs5k/n67815/qIj5z
pIQ/bJQMbEI6xByBvUecD8tNze4FUCJ6UjMO5MLWRdQnQlLCz4HIEJsa5IWry5pcYOs3r3Ygb1RM
DAccY2Bztxyd4SfYnIlBxjaXuAsDC+DrQp+Ak42NhTZh3ODYAxjQ7fWVSpkZvp8VRWfjj8f+x+GH
KvSPM0GXI8ziLB6q10XK5ocus8Wsy29ZCyRA+GHM8D2TEDORqmA9FgRBOdwpF5UBPJ8AEaLP5D8o
WzDI1PMvDFLu2YQpkGeiGh6HUySoGrwqvHbdIa8tKNZ0lI5afhcie6Q69x37yo49hpP5wM1yN4kq
D12YW9M6srptdc6bOC8cgjS97szRZshVAZpU/xJfujMLibAu9c+MMGZZ04PpHyormBGRqIRFsD3z
7dd0rX5PMavqSGddR7dBmMQKEnOF9EylFgOO4jc0aGeu7WIusPZsXG4N8ErGlEhdEZeNekNdlqRu
venOE1bBWTw0XCoYSBqgwY3oTdiygjyDjMAGtBNPWqLRBRaUkxBfCG/8xFXEs7qlLSh8ETpRWcRA
D5Y7hlFh+SPwghVVhHV8T4+xsBuJiujEjZ3eRBBi/DOjB1TUZ80/MhRJXQIQiocEJdB1gamUL+D8
5S/Oi8W0cwNcpsR8SUPpH9UkOCOWPft0aleGhzSIRUAkCoiErl3f37XeRqQmwRklEMbE29j19HN4
zdMduDt604j+VPu3kqJ6RfwNaP4KHuvwo167dX7eISXkCZIEFmsUO8lFnREFcRK3YUW2lV+PTC4R
gS+k7/ZROQ5VkShJMOF3qLE8DTH4Ym7uYXnkCcZN6OBPxxgFvUHltk21Kxd3LAQKfDUpB/SbipdO
poQLW2TT2AhZwkvh3meEIQmhN7lNcd5Buwmb8dc7eEjWFOfnyGEjLLuwLpD5pIF6GXWCmEPRJGjE
VuSo2WCOhwlXtLi0Jy4X3lMMo8zw1qmkBET8UhCDhDfkUwIzxuBOJJzc+GhF6SFaM4rbuZnwJleU
PvCdMEIKPQneX3QUfuAddtxqJ96aS2alanvC/Qv+DnnGoRlLFnzeE/9gTfQEpJS7uJxOOMd8wkDg
d4iR4f4iQo08Hy/20xlCGFtcrlco8c4/a8IYSQ/hCRU2Z+FEFg3IEq4yw8MGG5W0pH5cUS3NJ2+j
PPiykR94Q9TEBdyI02DWeGeQSBtEnJon9dKtqV8VXRPlzGAbMazNvAPGIVnQajH261zfDeCwYU31
TTI80HDovBYEmVg73UUbwQWgT2cxsNKZipSTlblwu6MUEbVJ+hejuyPz2wtuAusiHJKAcswRHlMY
RiLxBf+3X/OdZTTM1zV4B3Jc5y7kEmlA9TqvAyXwv0JMnlpWGLFKwSHPLqK6HdIT5AkUAh0EV5b3
6d7dE9sp1GuPt8GN7fC2K/4jHiJEVGsZ3HEMNEtpi5dEPLBE+RDpY3gcgJY99336WrNICzlJQUnz
jPFN3TViVrF0raGyFYecmpD6KkJQVi+szEJ0TeJ17C0Eewh4zMpJUR2j9RriFnezuM+5dafcxf9f
BpOHA6/lTrfOLX9GbAtjgEvxtg8qSrgThVKs5tR+k2onHnlxDxJ9SNOziieZ7FT/yz8awsK7Jbef
5pHQj0tZ+JRZ8hSu6Uk8J+LJ+g0/XBeO+oCulIy4xKBLiwtSV6RT6hK/o60SWid5MIxiCUcxwBBI
V4b7dvrhmPtc5B8ExmQrhf5t+94ilFDYb88LoUsm9B80CekH38276AGtvYvPjs0PhcWqQiUNQU6I
ngpR+/QZyvukdX3/nozOFep/YTV+fjfqHhNWw5Ryh8Pa9r9D6OFsXFcjPI8oQ2CeVf6a5vf5/bc6
ZRvEQebr9KXf7PQOsdAuzinqigaETQh7k97hjmdbip6/AF0g7TicQpCoxsa0bxzfxrImlZgr0hLp
MBscMyyiFYTO9mnaW8407vYJYJsLqLjQxGYc5TGrG9o+yxfBIcAo/jKhgo5SUOsBLyWNB7BhpF68
PLJYt8OH6eUX8PTlr7U/qDYOKckhqGwSZNTXuf4AyH+OAfd7K/QY2QiU+dv4uGvOEMvRINIHzh/A
O+nf83z9A8NzFb7lPkWTAPo57EWkXixu0CbZdJmHd08dFvoJ7bYK+kAv7mSA8BWhNztHfwqI9r27
9+gxsGYkE6ekGNvPdGr+XSpaj6nM3qKmSOYLxgwI94yJ22LWyM+ewXbV+KQ1E64kYp4QW3BvrIPp
d4Y5jocyQczh8Ice3asFCxyrTWFNzeMYfy15bdxHKY+9qEan+mcypTELIJet+zX/oMO7Dw9URSFR
qg4nrgBLBJ7qPgDHmJQn5PscInJu3xSt3hwK8N1Yz7M8b6QQES2t5BxOXE2GyuZooqLIYONqHdJT
AJ+9v2v/tGzqf0NlwuoIivzmIUVvux/MELFU9hXl0+Zjj6nsSlnRNaQHLTC0eAMn+kKFwAkxA5J/
Ah3IIUe1LgKoDox7wxp345clfdB4CShp8NxPX4eVWCUwQfYmrEzEC8Ukf8F8xw7qGiRY2ZxaWf9z
QWpyP0y/SzHQfbDg2IhCvdNK2Mih9dmTzP2CFIra8j7zgSeLsGI0gSPzQpAVsR4mRZrsMEkaiqgg
Vh6WM3Zjwa9nNHdS68yO+RCRqdmFR4aFB1k9JuMBmHptq0LWRrw3azr3SyjELtX6KfLH0WFzFEEU
w3bpFOBqzBhdgw6CxnA2au/Ez34h0WUiWkqEJK1u8NNodPgUsZSeyFpirpGshrB7PnM+7K/sKN6d
LRFtZYs+7fVkLxLRD/VfHA44TQlfxdeDjI3RuiXHZ4YToHIxl0avI5kjfjJC64K7+fI5DEb17PmX
jIzUbQqaEcVuwlZTD9/iJvyBrHbOTXGJWFAskVDi1dyTJaHVmddiSLGFwChMl1yaghAY77eVCNIi
3utzSGghKOxTUzjV+t+EQryUj+MRZfd7hEpkwQXOPTK2tsz3BKAw/ac8A+0QWough4y/FM+k0enu
gsGHMgse754PAXX3+0dgAn4R7zlrl5XNLs+z0wM3J3VMfCvIckGM/YboyHEwfhgiSbebIicivYJQ
COyOObZHhogpzctCSlRyexq1xYzyTMlgcMWUsBZZXnpHZzC7BBoY8ruYqPggFuaGEHwen3nuxPsX
f/xi4DP6YurybwhyReKz/xpnovtDOaHi3+I9z6dkd0Ono02imvhCG+IZmek5HrJ6RBmEXR4Bmj5/
qEVAwy66egbMM6doFqg1xIhNVEBNFMMmnqaLxiknsuYm3aj9LD4YpfSFzgEMfgBGm9TaMJXne7jE
wW35ldFzknBAadAaaF+lJVMF0tyrZ0QKL9A85N2/wHySi0BgpXbuAaQRE2TaNNL1g/4ZSO4JTtl5
IJYu7O1T81oGQDh4OpHLETjiL+y/h2bP68QhskbMJV9f6rkulk9p1aJyfJZ/6WD7/awN2uhWvfei
oDHtbh7LfAiS1fXmP5q+wJgHil/1ArUevzmt0sr+WKt9asW0Aa3S7y/7fs/PvvOYFLa1YrBJbo0F
HRUaOsJvgArd4EuMz/XzdZucDmrHnLGnxDbCBEkP4Qy+o37vovaoqLA07E2osRffEyM//48wiQrI
lrvyfnmlzLDI6liTWXLwwxI35+Vk6NVvPuib13DfENQnpkXWjXlHl9ih7tkknvNkI3b93FDK2lln
18v2j4XXhaqXGWYBO+hCkjc3IE679XZlHdbO7WPvcmZFpuOvg5TY/+IJV1hQyvHqzhpRCcF4cZH3
lTR6IegilUSEn1MEIU6xj8xHxrgl+CFZYcLbwSIkf/jJMkREjxW2PjOGhbkVQXsF0+b48rhgRqh4
fjiyI7DtYPy7ndHZRR59P0+HdC4KWKzk4dWg+vuLQWaErePmwcvJoJPiuvJogciIurTRsnNmZbRz
Fu8h4hKeL6GssXpzeM91+CTFYP2HyUx6RHNso+ERB/4i+WBUrCrRe9za6RFwk+a5beuaVrzbI4lB
NOXnpuCjCIW/EgxzfXYYurx+4jJK+o9om2FpAKCPyN/RrUf0Jk+bbcp5mPwSTw+o4ZSAjew1r6V5
5SBbwgJkRrfTJVtTxvw9MY6Z1oKgN+u8BZuGrYERhDm0cnzDYx0l8Mta9kfLtTkKJ120B24AL5Y6
u3LQM830aGDLPf9NK7wPngx4tYTiuw8fEiqdDYNSWLs+IDKymQLYxJUmLzJDts/r1iXb/p66ouzc
EgCFhLKoeVozqUPCLxw/kt+CYPDWNFpe7KPi4sa3cxaQ25zqIooI+Pc8lUmAOByro+sh9fNhyjim
rp5kwgOTGTIllW6P4WeiZrQXgyfw2hzI0UexzvhSlNvx7h5T/booEYRZujlsotaN87VO1Z1KcCPm
shXWT0Lu+AEL0K6QHXUnc+nVTakBgv+EJA5C4slA8kFZpvLngINUqThP/gCnBJ+iDLgXDbgP90D8
5nv+7A9laC+acVOy5wSbheE0c3o19xtVlXPuyOdRH6xRgeXS+L5ibaOHC5r2q9F99US7oCuYfAF3
4mnDOqBgvbUoLlD8/CjvynTc9mbSFeesLeRTtf95ueeYQg3MVKDKRsJfS2WfABzy+Cea4cA24ZV5
8lzcHR89TelCE3cQKFAzvHhtDUeP5SDqjVsAHz4hvGZD7VC9nXB/TLm6eaTJoVntzOntiN/UVz3C
Y0ax+1CCH24nhRPQi2zgef2YJUIDI709eB0oo2SWQJPaEZyN8mO0F9TWredC95iJC3Nyr9z3lb/C
PTDobCg12DKkhw9IbEt0gqi7ZK9GvzHKSJeBu9cNDZJpscTL8L4EwRgkNJCYt4HFMUQ++oP+wPtr
fEM2/Pa+V4l8DHgvlJ8Ekdo/bVRu3i4KNvPlyCjEDD9T3X7tv4UzKfyYvvoKFGiIxtE6qNl1Ed2u
ZFW+niu8TvkRr5yM/ezSDInYO8pzSXHMcY2Nafco/fSLhBsfQhb8cIJwlGEm4ZDSH8kLdWG66gRU
n8ftzQrBo5sFyoHxucVOxzLKk9t4+aRY5UM8eESwY3AwSKWhG4t4hRJ5LbmdQQevC6jh6Ns9Mb+a
CyFGcQP5ANpa8SFvuKs+WorYJb8v8U5gGTbG0gFqEX0VNWKwIiN1tz+qtKskt6mMDPg+LZD4mc73
0JwonpOB/hmMlYBTiEtvQ3k2wUrGFc0FThsBJ+cc/25wE+CxaJfX0FV3K0HPNhhrrM+Fzw70EYyc
vOt7e6Tk38R+IHTRQrDKuRmJc1fwvge0oVYPDBD2fQ5M8CN7S7Wz1n3pTmmG6a7xYeBWXw0xhN9L
/BR7rE7gNy75Mcv2rqG5K9BDkPDqSof32Throg899sWxWUEZSt8uLN6HwHeqggXWLrTUhcuEyiCq
2/KDVu+gXSpMrfJFvRge8zrH9ktCIQrnyzsiJqSs4dMlDWX+lXzuV+7QtITU+udQIxCJrc16nIER
2UiVUaGMXheWRop9n059Ytw5vdEuNeG3H3bTPtFuMLmoXIWDia3tR6ClXe1/Pk6kZfMelpoXqjdK
ntxvf9yds6ANKZzinMW3Rt4ZiUJC303QVE3QyNb03+GiYxkpWa5QPbxekFALSNAbPS8B6zcEHQQz
AcNRDU5P4gcNO7XfQvlXmG065XJPFxWzDDBJsewdWO5fkKhw6CyGlSvNebPY0AZjSMp9C5rJ7JFu
KdP+zQAwrn26yaXQXIKoenCKdrbOesHjDKuXbzDG8u1fTjODvbPoU8vgsr2OVbmyEMWBT0wrD9RD
IBXAKBCG8bCZESs/ZmcAniWAmIRhyuBwoBkiKj+4u2Dz8spYcOoBVNUmyaHCXEy2T44hR4i1MVnQ
QfEeyZ+9GmMttOsTCDAbVh/YZ4qvwmbbG6oz8uus7fvuskj8OpZmHmay6ySUY8i0Wlc/P7GVwuPu
JcSzJYfvtnTQqABuNwEdfluDdEPSiEmT4JjuqEPO6x0FouPHVPk492kaJsv8ImjXtblALzN+bdMx
h0Yh5iNSffReNEFB4gv5CJP2OOBDRD0DEPP3nJQTnfAFWHz+T2L4heXiFElQLgdmDo5H3gUfDsrT
o3TlfzRUPS0ND6v7qu+YLKQonXLcTBuwIODKF1DNxwqLHWkcUEiaJVT8BjIxwtR4MjlixmFJYWQd
tCBq4HBlWM3aCX3Zdr1+kgtCdH200SeGo62UVf+QnXIaRW+X6mS6VJjZ4OrxqqsdKtlLm/f395t0
08THjyO2jP70LHpyuS2lMJ1kq4Gv72QmLlYlJL9TiWpsIZ/wKMQbifCiljNO+FxTWco3wV1PREdB
at3yvS48MAfcCKQmCUVnuU7hQPhF7lJj7T1mpGCQgaYOhyCJIqH/Pb7T4E5ewHwQEDbejIgjKdf5
waQkYo5KbLCHr6u25gKGy0T3tO2fDIpwUHRINlkDqD0km0bTjAk9Mc7fDcqWKMMVlQeKP5g37OvA
Swz3+erN58Id9IHacgb6+c7y0Do4Is4tmCxPKRV/Y4CPdEpDJVfsEclkwZNdwV25Lf6p8BeZWxHq
+7CT+XdULsFQJqxznITvc4WJHEImSMl7bIckC3IYGz2XNDtwtxPpWjoviIT3CLCJ5GrhGfmdwJVx
brwwsQCFJ+T8Psb1Npmn0y+K/2ZfDumYQ2WJ3s/f9glXEknctbBAwDkQ9TY0mGw52VOdmS308Bm9
8Olf+yH6ynMHNsv1CsV99TA5LJfRy6W5VCDCLMpM+w1B3TyjxpqM/SlFO/Br2ACihOGZKT1bcXCK
l/JZqKjugRjFkzFpvL55Vs/x9OcqNmCMP3AQL/Y9TnL+z339Zfs3BrzaPlaBifpAtyJyUFxKcNpJ
L7j58z/YTPuIwBpl42sKJeCjFr7RMSuaFFAzFn9HikD8Z1hukISVvnZJaOC6O4U5TJIR1TnFqjZ2
tcuayJ36IZnaDF5kWR4Nn1/L59ZwioDVHvWLbgyl37D6Tdor1niKwM/t2xvMzWZEiK37GkzjV6B/
lxiv6scGm7AiMgaQa1CokS70wqOasFBnZDEitcdukqHE6NsDEinx5GDB/CBR1azfmK1eAy9ni4BQ
zUZyMZYCBNS/bkJygZe/xjJPNaYIcfsRXfBCvXBA/1Prpwbfebgz54Pp4Nw6BnCewuzhaK8xLaw3
VDPOqNmMBueN9ptkZP7x1/sAeJYhJ6QWOIQP0qOmxFwFBqyprLPR2dUiDuNrdxRUZblX3XZZ4icB
EhCLMygyrqjXOD3TPuBU3mue0VBAjK8HWrOqNhQ1TG6rfIaHXPHqJQ0aYTJJAyYTZceau3xcFAFL
3OdZqJzoQsPSC3TBBbIp4ArU8LMxr42r+6LwhILp429HyjmU5BEuBdxkm0GEAdgEL44CU/rLMMwG
xSaZ9KbprCNltu++A8yLj1AZDphlckJ/ffOQmba4cFNGKWI5BPd+m3GxWA95mjcvZveFInpq7xOK
d9EDOX2qYD5uMqmuz+iZglzH5NRWnfvoLA6xTEdpQN49EVp89wlHWhPeAnKHxYl38ZvK/pNMEAzD
C5aYzGPFGexNXlmBIoCT2yRbSJorMcVuvqRGm3YykWkg5NzuJxMhHZqIgIAPeH89RJTCrbjLoDlR
7jgloFWzhr4kzIT1zH2MBlELL/TwiwOYFLkho+wgje7z0gPQO9RDPTD/4kiPPv+sioRkBmaEZpot
F8Xqkl2Y0zgbzkCIgVJu3Q0e6WtiUjHlcmhT0ZInDs4R5DdsqXC3lJdSSTIm+krjaApKBiCxUrAh
szuP4z+TXHKArcEIgYKrbOGDLcnRPHlzp7PrnzohzKiXEQ4p1jQyC6CdQOeYbMUrY6t/n0y6y7I5
LrffiOO3TgAafAb+Y9q8IC3g2qhPWWj4H1EV1e5xGztnnpxpFtGthAfDIBj8Ik2aPY/Yy3s5/T8K
R5k9Z71/jLcZtWIQHSzQMPxYlE98g94ka0WBInDmd/rrRx8fdBnCj0Y2MhLR/JAL/KKrmfvqHRiH
nBiXz5An/dHzDCwZaqAtVOQ+iWsGFHIC8UM4zOnoQw1k1LPsuyLSHM5BTs/xSv4E5VYEX6CoQlyO
S87v0SRbDr8U7ZEdxscU1FRzGi6BWKf3sPekodD9CcCHEUlcOex9t20qfDk8w0KZujOdbA0IyL6c
KsPqK2xwcYA7HubY11evHhECPpHRGOfIcKX7EvjoPqZ650SVZAMh9ADEB9V2qXoAhq74xnvpbisV
NUhhw3ER5Vo34scPCstN63yDBtzvtf5XjgjB1LvErVf+gi4mu64NwcV+fbcBDYY1MA7f2AWy4dTG
+JWli+0AgYlq5UgxBP/ECphg3kmQxHUzlGhtOdsSMIFlB/tOc+6kS/Jm2rJzIqmW8g7GbdSeuG2+
aCP48UEdCbcEub7Q9LnL1StPJgnfDk5dGYU+orQlLp+O/jdWv26Wn9RA/WM1JpuVzE98n4V922h+
hWXiSQrwd0gCTAh2jr/zByvcc3sTeic8iq/4PHTyeNV9tq5HAxf4mjxOkSPPej65jxF9rIWdEzSU
7VQaTnmoeCoXkGuASQBKnJIB9kg4kPwX8ocUcBXOzY2DAUDmkQQ94HFsi2NBfasOy8M8CYB6kOj2
5q2LdofqdznqgpoaNX6cEKq5iBFiJFRnTt5spAjuzR3zq+ppaFeVq3IltnZHbmTQRS9O0ySsgOuI
f5BRDLkqp9A5wmfArsKOvd98+3EY1mg+5njNscBcytPPDvOYMtfmfIJopTkajdNNdwa5dLLAXLI0
FBFnFg4FG2meBb1ygnZaYEXpJmcBO2PRYmW5kwq7VDkI6c5r94JK9x87mkaBSPwkgErCbU3c6VeE
XQhe7dnZrzOHLDoekbX0NgnnBBrQ5JUZ8RnW4Pz/WLRSHd9OSG7kWT0cYBlJ/PiPhAjkdmbAiYHw
b04Do8KHGW0oFvDRRJxA7gGxFQTuTklwigTzLsgZyIv5KwR4/eL+hPau/95/mlev+nyFElFV202y
kTEsYXSfy1dL1DPjGz0r93V7uq852HLq2GJsRQGAjoiPEBWhjfivhhDjBfhIUWAquevffEqodfBB
nrjT6CLMJbv+zFjrwBbBcQVuu6XaVkx+vSEp9CC+Bap+fhdjsjj7yG6F0oMBMw5onm0QtlXirKOn
I67Pd9k7IqbQHOhPMkLygRf3LKZQch9y+5kRRIVMhW+M9qMWuIh65/HYgm8TLfSoQtBHZh+wMgSu
pmIDW8aSw4OLiy7VMbuyxGgas/znbqvnwbhHqIstS9cfO3rOJ89WOsArBrY3kfq0nTicfQVGjkAd
/h10M2NX6Tv1gBrCp1jIextlzvdBeQvmJU2gCYoXJmb0kTDtldsj7bi1t9LXSYFumYK3WGypYqC5
ZvRsPAIbLqlkiUxvasrIuCghwAj0RjdJBGfmdV83/iOMBPQbFzSMF3nhSE9ek5Yw2XUxLygAnWii
xcup++jyqWmIpNsc9zfR3oTfQaPNI3OnLxFd7WiXdrMkuNV2KeNy69l3dJLiEjIWSXh7VNTJNiEh
cX/UxzuBL9L9TZATk1uE4xAlPOHvhMFvFZyIHJmykfpxXyhhBBzaQzHaMB/exaLU27RcYh4Cxjc4
sdVjhQ+CFUF3CND42TBvw+fhNr479mR7GwkQuu98YfYJ6cEBS1EdVWAiDpp35OyF5ADC2xU54J8e
eVADsDuFc/pQJw7yuUleK8DBdx7Ez3FS7iE30CHjgRgc8PaipG0HW5PZelCv8Sn1DC9ZQ5UXLW7Z
yYIaakhciX3Jo2/X3AC96AA24jd76LoIpwNFYn+lHwGT88Ml5El4ZMU0AbhBmPzdQQo9GAt0mMQq
zSUw2omX3zoy4m0yawHmOezyjl19adDsPOcACPiMoJe7Astp7/gECb2Wmyjnnj22oGq8VGlcPa0m
UO93u4l+m+LrYwdQ1Y3Ucz8R77XhiHIncNzXwvfj+urP9DNNlQjbvwxg5M0xcykbxPgqUVKa90bb
hvfJajecGvS6sRDV45eQ2+WAyGMOFSWefVBs5noO6nWIep1HR6RWfXFZIHIOoKNkmi/2bklUn2Oe
cx18FA8XWj7zN0tvIaaFZ+U9i2GWLVR5A+wPBi2fv0QG/QLAfh4ydIa/ADfKi8hIjLxn1Pt15/IV
JqS+kK9zQbkoqhwRhoVevr+7R+9rlyCKhvYM8cc8oEywTc3TH35dw08XBgnvk04BI8aBAeLAUnjN
4yV/ORv4/PjhmvAKOre98m8C+sjpot9NWCnuyA+JScMSW1k3KbivYC8oCeC83KFkXeXCWMqb5PbF
koAXQdAchOwteM5BeeNpsXpvbkcawezPzYOg40woU/UhnAWdYAAJbuVlZ9ELppAIStVhDKj5CJ78
x/mNNO58wuaEDJILfWA/4DnFwzzFUqiBEIf9ExP37XCzH6MGH7CvTCVYKe6a1JE5K2lW1Vn6geMI
YoC2oY/t4WpLjrxllL6ZF8FfPXPehN1cHXdzc000wQjhcFna371E6mf4Rsrq/+RJ2vxH03ktKa4t
QfSLFIE3r/IGCQSN6xcC05Lw3n79Xcncc4ie08N0C5m9y2RlZVk7YBBa727SGa7mPlPpcopKrZSR
wlt0y2hRPtkbKuzD7XBPcEwPWrNTDK6V6MPWYewXjoBQsDTzj+0/cIenaidrtIqn4GWVoD3UOAAZ
hNPbz4NqCM2apgtoQ+Pl33IJQnh3tzg2xOGOToNGBe/jvd449cpy97E2SasL1rUZfagJ0T+Zx1VV
iimvwZgLt7/H9DI4cueyCkJyk8oJwNk1/LbPtYoWV/ZflA8piqGnsn+FYJaYJjoxjwbGvVmLcOI4
C7wHW/mNhKyPiOp/WCICWo3us4z+owfWTmsF8f+Jvhv7kgGpxq0GJHfx+B/yNxWi7Nxp/16wUY1O
GSAEzib2+iimw5LYjGz65hyI0J4CRbU0gs/bopOAfgbB9OQ+sFjgQ+sEGGhGl6VHpaIdgrmCMtLk
gJpL039OGl1WecGMlwNlVRMRshlAPZWYgv4EdM5c+jvRCSpc0ocqbd1cPcgGmvKIiN+dU1SDmkrc
X/2dHeM6TGPtuH/bnc+v11wk23cfpIjCE86SPZ1BGaq83A98THpILzAIrXUsvuDZ+7lFxCnorkc3
JjCdxJvCsrc9sWuvSxow6kfnA0/eF6xe70OogQxVWBWIaPBIRCHcevi1Zp9zJC2q6CGhYKF5EpwT
6oZmT3w8SqvUejddqAH+ftgyTIrBbOuI6OfJB0IwJVwZ79Yu4QAxJ/ng266jE2X0T+Mcf+IUxC+I
/fk1c4wsbmig2aBuYVhrIqxCftx6atBn6e6i55SCSkBUUeo1icTK/TXb4juO4eLQq0yrCHDTyc8Z
NGvxHGFSlZYgzU2PIAOY88y4wj6Wg+4bbAD9Q3uS8eqJpH1UKXeKCjOLmX5Yj5AC6BBXQLv5aZFY
Y1suTpHBfkYm1ad9KRLATDWo1i2n7InDmOBg+zdDXzyCges+Qor3E/oxoCyrwfMF1YnssjRlwjHD
W5MHAf2G8T1EVqeWexm/GnSmRdc/uA4bgC+EF2f2kZniJSrhdTzs7/G39ugShNy3rPEQgAKeiIaU
Rx+GMqCdV5cGJVSX/pH5vqg/pMgfqsp9dNevH3I6hqbDSfJ0dsRxRGqkcO1+i7oP+cUJfaqyWXtE
bJbe442M631nPanmTCpLKmo3h7wd1B5Jyx+4Ecq9eySrTOcrR3XahWHq7eHREoYyzSraxus490rd
Eo28QMqTbe/agShBnRLUC45VtYMU7OPRN8Jbf4Zmy8Eu8i5QdXijmkKrwu636J9GlHRpQaxiWC5L
Cg5benPCG7s/R1GpX8vnxmO42fo5+JqN46p6eHhOnHofKcXr49epUPBgKvRxXpvMKqWgWWojpkpR
lAnWkD6A4dYBg9DojdqNarRTUb1opu16VPUe4S6C530hKbkTP5jN3+cSC7f+QSgElJFwohrSFXal
rM+GbsaVZZHgiJBMftubBJ/GD+M26UF8ZLVJPTz+1DOcD8EDlVyWXoGqCSCP4R7aya7yQ28YPc90
ghkuZBDiTrK6x7C5Bcxs/xLnct6X64K4GdVBarVXTphg7E1oN8Q4VMqjT3sMPPBu+Mh4nl7dC3Om
x9U+VrjVK5jI+PxjOg3T4dx1HTrWs+UYUC09XIJZ/vsQKUavv4fHENAQn1tb0oP4yXZz1Co+fgVq
MVJTjN2gasNtNC7ItfiVJZ4bMgsDytfHLpuIJ0uwfhkdA2pr9DMBJPSeNfpNvGpWgxA34fbTjFjO
XvS1mofkM3pRhW/5N+/Yffy94BANtksWiNOk7RTvvqaG3ysQ1YQe7TTL3vZqb3szJM0Cek9RYKf7
eZcQF8wmN6mf7JJ8ZjY5BzAzZveuacKC2fjT6pa3PlUAKklLJB2aJe8JvdNI8w8V0OqneyQi7RSU
ObDiFcQg/YfRq4JYG+NNgrGgfADrpfzzfA2aKfHQz2yAS3hPuF4jVg8mhASSVBTUcY/669OlurUZ
XRwl+YofU1oZql5pue8UZY+IiLco9tDssQ4ag0fYjFkvd3Msv1Pp3ghEMF2ULw0Yridyd2AnhtjB
scUA/SDRT3MCZBgwH1ri2n2UGsnpJMcER4rs/gpLWmTqQ1AJkdizpbUJxztlqhS4+QtWDtkhvF/2
/nsFTesB6QQEH2Yu/Cm4YkzdJYZJrqIoe0hNJICgXQOvMJZVPcwRmjMliXK3z53S8uS86UhBj56o
P/cqvR59fX613/6Y5FvggNCCHRRsEnTI8vQ8BC0UDkvhAG8rUhuA0HhPIWJvNbmC1nQ7fPjo/BHQ
EypRVdjAcN4wNU5sRM7d6hPghjt3yyGQOO2SX0cGncsw5Mgx17EgkhagGwwa/NbTo7OA+itlTvoI
6N1R3wIDgHRAuqDpU2BsFvP39jHg1Q3PePGPTVpy2neyDprn7JsyacizhmWAqdA+AgbTJj5EMGb5
MIFKRcX+Q+wXRIMOZQuilGH1ajZrzRf+eVzqaY7/4DrvxULmJ/amSjKNnvzZGjb2BeuBiEPFhcnx
rbVfvApNfYzPeCOeYfSKlGBgsXbRCHB3MdXxg4XKheTkmcBcY3qYd4q3g61N7mk+/XygHqgtsgQ1
n/lJAxW8KGshX0I9i5KVhs3V6b06+1e/laDJ7x/iffczfK4oV7zYAnMjbKLb8PBuSf40C7+JNeuP
GRTTYn+pQ3No2JR1SfRAPxqUOjch4wNoIYAlxNGPYA0kXcmaP1Awapr1VXVVMAyuzwgLFlMfRmyr
vzlaTNHxKtFhWFkYvZN3+CtFT/Pqf6aEuEi1+vBEV2e08dFfJMBGMhLaE23TXg05BtoVepf4iid9
WS133zsG9YzUsop2xWV0myPcS/KD6F5Mx3R5uIk+8SbM7WPE3HGvBeGXiGZwpL1uWF7bLw13b3mq
X7aSPUEKRH0Ih4w5AkO+zm+UakZSJeML9gN9FSDIjhCijXvqPui1+q04H5d4/+bdXKD3vVmkJZy0
2x7dQb8Ai5uQkQD/oVXM/qr0L2YwpflCEWB4Qr7/M0RIj5R2RF+T2xqMMRdPe/hEneKxpGEFDp61
wvNx6fRWQjntzghVD0h6tbwDacTdZCr3CkE7RCXW9oi6Tm6TLRyjZrBJn/xyefkMW7+AW7TwUUjL
8tE540EgM5TPz6PTD1Y4qHiHST6u0vXZuy4KyMJODsnMZm7JoW5voRGhEXpxnjT6ISg2YIymeaP0
GhV+MlVmKVMg1WcuNziM1NlNM6kVXkwu8MRiJe2xjyxWjYQx7JyZ1SuedUQdHVGIFn+eo1VGNfni
UUktTOSokjZCXZd/2h+8p87Ojac5IiBMtFsgON552FBZ7N+8/4Rz+3SAvWm0AQN2S1Z98nSezgR2
oI0vsm/u2Xl7rA+mztQDjZ2pB7TzrdSEeKf3lBZfb8eEoCcj7PWSRo2qvjp1VF2+J0566agKfLF2
4cZ5xFu7ZNb8AZUkZ6g/NGZFokN7SEo1CDXFhRHnSHRSHATHD8+uWCmzCCgL5JSWXL6ONm6P/0Pk
cklTLSPU+zer6uhn9FPM4wxgldp1oBMjq7jzl4MyEfoLUAlO5nAI4MKNXKkS/fTZ/JrIQbfq2W8x
p51hPmz4Nrf7adLqyjx4WqExKIVTOEzW9AtW1Bs5WmJBauw3D5w9yJk9hRAIUXEznDbDz0hv8Pin
iNwwbWhethJ13U3FQRxPEcSH2ncOoF5ZT7vDlIBeZ5pwTzLuH3ePQDomZuWegfaAq5Sdkt1EVuH4
g9Kzc+CBN/DSEDZpmNFqODgfZv+MmCmJzDE9pUQT3WZul7tHfz/W1BLGm2Llcvfpz3hoOd/ldrtn
TPWYgO8Yb9Ts8Y598HSxa3UoeJqLQxzN/qMMyYkguluJCkd3C1PImmD90ahj+EhrO4yG13rk68SG
2qDZv0LOntu4di/D40ATdrZ2qOfNonawrbp5LION44f8K/8uyalVtmP1zHhJe+g4riU+j4AH0rRH
dDfbPBAUbvTDF4/15ITD+Xw4QHlTi8xnphKNE1UzHsFf3ZoT3IVN3kk7zMWlBMaOHnGaHuxhKtjI
IEVrl/j0u3Jo38DC2qgiWNMC7kNl8rJ6NxShQh6KFaKVNEc8iXUzWEWjvRlHq615R7Hn4HHyAz/8
DJmf4LcgSmhC0Jt9/MlIo3iojHDh9TYHjFnC0DQcJqRaOzzBJmyMHwi9aIFXkJnZ9urWfGPCkmj4
FRus3Zkh5UFD+0QzfYdlkC3N0xAb9d55207F7YgjM3Z87lGEmTH3po0vwZ8QodJ8hfKsq4uuoQHD
a7jzivga1YPCq/ZeBwv1rwUczZjG6d+LN1ucC7PCBKvr4N5tuefe0d7bKL3x/Iq6zfPR/gPRoSVU
JB1pCu2sFXCh+5IcUOEdF2wl3t27TIdlK2+cW0xHP8pH3g6JpefP3h6WfI7XZQ5MxCII8bo+uMvb
r+CuyzC98La6iwahrMtQ3hvkkcMvS4aNte8VUA7AGIuIMeZOM3yNhGcxEIZdHWwIrBiBJjZV0X+M
3ii4NLPGmv1X6SB16LLJOg+wVPAsrkIrGVvq0lcTtDtntg/n7bHzZFLQCbOGEBVSNjYabNBWPOYB
O2t6/g+/lQgT84mTRCPHxnCaCGD+fqBuuMSCRIK0tX1sGmeItnrOlIlkTo/Mfm0tUeSYTpP50dYx
sWsu9xnEieUM6advYIr4gIal+6J7pFUZzlG47kzpweAwjAFizwOBWO2fhvPqrRCLY9CPn840oU1W
V3boPoBhSyWJiQ2rTfTynt1T+vLOCEDdwJ+xu/4m3HZPzJyqLLIXc3tQS9PaI+52dM+4lxBMzTF6
ZGqKvcA0AUShy47Tl4LVfONXcDEy7Gy5loMBHQzwVVwpXbesy4tiGnOIThkjedDNmtfD+QBZNnWX
Q64iEJP1dGoROToEFyhFsjA7dgfm2I5iWGDU7UejNPUHg5IZ7pkzcvMOqdZhCbbRJpU0o/TKUH0L
HW6vR8jocX94YiYwXjto954LPHC7N8j0Hq38jiI4bB/m/D5GMckrb8yIhWuzj58WSp4WPcLiM1yd
d1jv3klRR36Yay+WTAS97CiyYzdGFj4yJJFNo+LF3kFnRAHA8Dcd6OnsvFcPvLYwR0XAnI12R4IL
WCxwybDKp8g2Im4cGREaIiw0twhuOOO7UwqbJtx76AynoOx+3HZ3F2yCXUcC0BBsnZa3+6mRisDP
SCrALZPih7vEkevBh+qpVfzpiq6R7BHvjohlOq1fIpRml6ab5BAAUodFr5SdgreD/E7w69Iq8Dq4
0gCU4WUkhINF9ZiRZwS5u+ZOb355Ex+JlBULg4jQe9u44R2kedA8QmWa6cLW+MWUEC1oEYKGDw9B
K57/DAtRhvpG8/seDbJ2CvRAjgfqL82aO9H6i9bGFl3xe1QmqSpzNBxcAAMpaManDPhPVU6ww1dY
rkua+RBpRqi2gab78FASB3uc+f7KT1ep/exWzUdvhKMZDKR7ZtkWC+npcDNWCp/CadlDddNEDctm
CFxWYVFsnLBm8h8byLYZhjIIK8QAZfqyaG3b+JQsuSiMwNblBinyz1CBq8DB6V39FMOAF2QJophd
wp7QOPD4rfFL2mE4NfP2i5FjYFXFv6HP8Rqefi+/5wGmDYbcw4NUYM9LRCa5BcvQfHhDwhSKxFrN
dDKSJzYtxDKR70ePUFdMz9KXDqxAYYaYOtUSrAJErHswBMC3dw7Ffmfnw1lH7U0PCI+ObytwtPLo
d7KVq194hDZOxF05Oye7ao5wlCk75AbrimsfDkIk5poe/m5e4wM3fa0PaZzB8LIQAJTlB8pGWGs2
EGPwq8yVNVO07t07T8dy/AFRBKZojWnixObzE/40wRzgQBWdVti3STI9jagI7QNEFuGokgreIO7m
wY0HcpeiD4/cRecTOVO8r4nW/nBoOVOipo8164oV1+mVGWiyjsnByQhR5LJb6FqoMb2rPinG96Ko
ajXISmhLNl8IHTO1muDWQLmE6ohtfJu9C2tR93EmNFmrzXpNboLt/gn6Xk+ZOp+kTJ1vqQgWWHtd
vgLHZHhwBo3FBtG8qYI4GHQkHe207t2YeLPVkoZjSzvHsu54ym8LGlBAcpXH760/DQyF7+Isly8K
+1rTD6wmLtCez2GFsjSBQGkSfeMD/pl0bTEU7hU9ExI7D6Ie7i3tY/g2BPueAZoTiOfWXLnHCgsX
40gcJPeckS04jX4R331C9WQTtxKiP/JWw4aVFx9qkCoLgAS7lbQVVxF+icSJC3W+2bPCXlc5x5rc
uRmUKSYsjJ/Ca/6UA8IxMgudLtJ9SHhqxcvktwM+1FqtVhn9lKTTuhi2j6IzXZmizh3Wqmk3+lXF
IXyp21vrlPQv7x5ihXKk5JghhY5Kx1lSnAYzOwg46sFx0UiUdSi0lCWCZv7NIFhezl57zNsS3O7i
e8RHxcWfIvtDbEyNXr79fg41e+czJZnBeuYcnNwJh0gaTeR7iHdeGxmeVlLE9WDjoetCYFulg/zs
3NyKB42s4pEIpwfaob4cNHfbr7qIXiUMPrHbZMPGEtLpzNv83DrrPkW/zgOGIp2KDMVJCuQebvRc
QZ/3m2uWJ1otLMmnQ5N9+HRIw97OG1LZKXiOqu41yaO1X3HqfFdjoS5EBr78HJM6g2hyXz+KcBP5
NWseBekyS3sG/VMN/HUcUqQpnTr1ul0O7uGTGL2UoAJEHvi0Hm4drq48FGGsWe8p19Hj2dFaMiMy
lPv6156PjKc5WVN1gV5FMy3tsswHHlH/dqgk0Sn2cRso+yAnHtNfIj8+RO30ZJ4Dw7sGl2/yUiGT
O5fNEJm8rxVHBBY05AIa47970BOtdizpQMqsV5azYgjZR0XRJ5Mk+eaI7bPv1FMmbX4T5DnwbXBJ
jqtngOCoC/lFySUp5tllT9SIp/U6OFciHxINV6sJfbtIKbSwADZYdIjRWmJ8LhrtbinSrEEioxrB
qn5cr1LEguru0hldpOI2uyWTmOUxPJDEzhbDISn68BXTkcO0WuwdUze/F3vpM5+JKFE5m17/LuVi
0kuIPT30a65A2GvQDCsu8OseX7lH1u8TVr2znQcM5oYnV00Yk0uBQ7oAQI6UoVQNgFbl7ScyME1n
7eVxE7EYBj5jgYV3y4pokiUHJp2HetRCptaCdQGkuoWXhLVFhBVRA/21nmLYTiMZ1ISdGRHI6zWz
6jaaYabhoylMMrePKvHRP/p1u+2/PcOXJgA68tbNvbkCBYAWkOOs9xSDMDAaK1HvMcul16I3RVkH
S2l6HWt5zUDODCQsL3YFsKfoULEjM0GB22a4AO9qsR6da6hPfXBs2L3BNqsjtf5YNhiO9AxrlCe6
F8REZzGqEKGBwtCgeifNgavKgn+R4dW8x6TmlZdas8R0VfcX2B/9i4edMxPtDWHzRLR2deiuZJOw
rt8WZQnIm4dOCbruy+UtezQaEY4TbWO7ApK2NXnyIaZ9/Lm4j3Oc2wCtVlxanPEnVoeQmNWBFVKK
K3t1+cbjMiwFoedA8YPy17bdBEBp2vWgjvnckZGpmb9lpdGAzxtVzdVIKJ4wlp2CVMiotX7Tvvog
PKtMnQrfrFhJloGNbST6ajkr/fKdTXylgaGIawlTif/dWjo8dCSO1+7oOJgyT7mw4lHKw9w1iFn8
ImNueB/AkQdc8mg35iHrdXNlLeo2R5d/yO0sG1idJEwGfhRFTBi52BMdq9qVpdAzuPEwde8JbjEO
y9tk0yml9HV7T266vvJRI6YrD0ZJXEry8WxOemqW+oxfc27oGNuf3j5qObdp9eeO6vEGEIC80ml2
blOaG8xVlftj+NUVbRLcgePiihgWWAQIlEGYkw9mfaBCG/UDyl/vHnEf5HQ3mp0XJ+P3vF8TdhMr
xiy53FbTFCuNtdX6rXD5N7fBWLgWXw93pMX/cBW7axky/+XslLu6Oc+wCKB3B89QO0A36eFqAW46
N5j2DeROSmHNI4dJTx2Ub+8E+HR1oU+i9UYZxmYajQf25l7gTbAsdwHBPNIbMQHrqUObVNrw4CMj
++Ea3Xa3PMkhATrlCTgPiQWxEQpkKkn8Uir+cdFH+bh355ntgl1AWd1bJ0oekEnyaNb1dsFkNPKj
Q+C6E/0E3LSwlh74mHtW2juMT6uD7XfiA60nRwdm95Yz3kcPgl+vRmfcO75xqYZ/zIQZvkhZqt3S
3kPz5tkMc7DSsk9l+oDwjIQFpERycv95OsrTBG85Tfl0xDlV9uNnyRphh2I86uy3TQC3Asxby/Dp
bDrl5Xpe7yIDwFbEj+b+y95DSQw2bXMfUTBPGerMAoAaDgkIjYg6kEO657xAaC18W8P+dKnn8RSK
H3k/SeKd7BdUaEwHMy/a/ug2eS3vIcrMjAEvMEGQsSOjA84kLBXZGOoBv1WTVta1q5a6mXNHTbeG
wzQidMaBclHixXOAvCNHQQZJ67BihBMzIVq/T7aJ0IR67w54vB/XhSl3kJBMH/a2D27uvhk5xE45
O/toU7OPY3rjYoRAENoOMTDAcF+QjRDZh87v36Mqinfj2syyjX/G86dFM0wDvfX4gZVYYA52w3Yt
OdDcSODEPzBvi1IKWC3Gmg0b5N3clf25D14grgdahcCx8FnCFwXdtMWTwctD1BVWB5az43d3HoUN
LMY/FHQVRXGM3lGbiPrl0vrJXdCOPbJJz74sh/4OC9kcYYiiSTxBSdc7BNwvttGFm6D4QnaLRDWm
wsz91icTbaCNSKDlA0tZn8FqRTDGTHID61lZABm9AMXRh14zhH3WZwYlzCYFgRtm2pDZ3yM8DZKH
ymwY4Po9JWSrcTKcO9ZKwLX8i+y4AJaZQ8HEUqSpWE4npEuG2cZu19/1kgrRw325L7oYbrY2U3sg
j9DuFj950kaKeF78GIPypETEMwFZ1GHWjDBnQemlMEsQOxMH8WDAjEJCj47OhrWupcv5kHZNJvHv
oulDrDYXVykDoY4Bp/guTaxufARYtFMi60zuAzgzy11i55Q6EULXnoGAiYJyYaSKfsFZQNaSIf3s
+gv3qKsrXgGgKIqH/ktspJRgPp9PlVBK5p6uKvfqsnGjmt3rOAmzBFZpyjDWZNqBe98VR3HsKCqo
+EJZBlk2GqH5adGQpkcu+JM5gJaUgQhhwUNwmOcxY8xYdy3SwGygXIATAO0VWFN1HNMMcmTgl1Ch
SOmS4bwZ7vrQfkFbn7bAOwAyNqvdU0+BeNcKayjstSiivZHjVe5PLY3z35nUDsV/7jFFhbkVhDFk
yRo3QvqsweggQKRPa/Jw0mGFZcBWwnCzAeNmyUXJigWYaSMrwSBJGEI+CPaLmVPW1vtXz8iyLZ5+
JRCareAoKFb6wVP5I8Pm2QCDEDT+w8eVHZM4606xXkm0eARsqZW8fuqDDoNSIOLzRKlbidgV8AnE
3C8HCofkcGjCJUNteJcO/UWMlsVFyG0ImlI15kMhDExb/lqZLR1GuA79fMNTTlsit/jynr9CIcp6
38TmZeGQeIp4Yqfo2w8RD/3Go4Tk1pCSJzExoNg/6J9Faqcr8EXOvUlwcgZNzhHjS8CDvgDPmqkA
54VCifLgmz7gs1ohk2ZgntWcawIvMTj8tDx5sc+Ei8F5YrtfvXeKW+0+qVRMZCZIIqjH0AjWgZE8
V0NgKWosCnPemAyz60KVDHw6FuXKgYzuHYtDHxAxX0EmDUmIQOLTbThof2AuPQzyhkVfEQ7DXOyf
WlXd+1JMqPD4eVaE+qSksMft81j2kKJcaQHSi1nlO3p4FJUoxJld9IDp51vIJ73DK0AWMwK7TTJ/
ip+Vft1eGb37ohkQRpGBk1Q/m8ipOuPaTy04EuDRMEtbLIU+t3FHZaGelhFvgNNHv6ZKeSpi0DJM
vjpss3BDyK9vG4YGfF80LqrQuOkXkBD4lfK4mmnhNYbvCbyfLkwI0cO23gul/V7ladYw3zAHuHTr
goQfCoY3fz2EjMzMI0rxAhrgNxRXaAqVKRiuw+CzbtObLUuQSFwhR8yfow31QwWBB2M1otZi59z6
gsWp7Sx2ceWILIbb7DWnkMgNxp5M21PycqiNqL9TfXhggaooFDI77K8J3mrYKPQjrLI5sV42VHUE
CSDc+rVQb0oZDEg5UXJpJUcaO7n3lHLQu1vPVZIsky3gfk7W7ZfbdI0wcRI2xcpxx6qrz5SolXZG
5ljyO3sUrggC2akKDA/LJzDB8o0mbaTQsd3xVxuPLed0SH0gCfElw/GmyRFRA83cgaCrHHLa0SB5
hAXMTqfn9bxOJ5kmDCUh3KIaNy0Bj54D0szQYZwio7kHSOVmCry32GNePtAEGsvh0BpkKpyRMAz4
L0NOVSXXTD+MFcCARD71rSy1BuHA4kclCfyFJDyZcbwuF68fxb7DbbVBLTBJEBX4n9sO9JbmH/J9
Lyugp2F5cnsDosXPpT4DAhSTU/TlBvM/x7fSVA6aj95xMxXKyAF+a5kcd82hiDbYGLsYrMU6MXxB
8YABtqKgx+i0HOIMSkRXSkq5fV0IMKIogViZvDM++h+4+H2y3BMlPGT8gtl5gCBWfpYhOLBBQRBz
BbpAwILjE/g4s7gv3Cb7ZkcjfKTKr3rC6WqkCM8jLBydnQbDbLQ8CMUdBeh6lbx9BpN3hC8tKGRT
gv76WjB2DrBSaonVtr5QxmhyJ9Tmj39Z390h2aQkpqEUuGzKgZSzVQxUyZIsg4+JKh5+7e1Foyga
pRlPq0q3Ox4QImzIVGvGJ0NqbVv0ONUgKVZTUMEdi0ZwoMpy82HCeAyWkxLwkzkuW1OMAgfAo4nf
yQg0ZDENtmkLmk7v7+87qLMHzggFZtl7hJ0xzRQ6Yo/ZBw5eTUuWql4DvXImg8T6J4c5DaB1LibF
oaTohJY1SBExk1fh6oHT8DXYbIU5OyvCnQPn4fJYUoLj9FJKqQqdwDkejXy2QlZuK2uUxZLyPxVd
M9xAqqBGi32Hg1v9V5AWZSZnXxN0+Anzh1T+SVnwMmrhYJ58wWqNuXKomQ5YP2m0Uh2SRNKeRKM4
5rkTcROoEUJ3M9Yir02sSJAp6rhjlG2ekerU+FtvxfqGD5yQfqY+ybg+izCQMioaNfLn4XdcCTUm
3wqtYZXQltEB1MkShppYPi7XjwleJ1yoAvxvFIgRjq+LzXADIqp99DVPA4cRVGC8DdBvgbHMaQlD
X4A/QACLRh73YQsxuDrKX+7Uc0bcsCZxhqDTVKbBZp+nLGiBnSkrySajowMCK0d4NJkQLnmszxHb
THd7w91uB/Js7ohq8ognp2eWZdybFYcmVKa4Y+qAGdUnexT5We7KmHAQtpXwAO5F6lO86LouKWRF
meeXpjH6BsKgtnr+lDA2lJGp5Yi1MByeiIDQ2yGwhJnhqTw2ZPkSAIZZ1gS51YbiArRPW4m2le7c
iC0m7EKPi6iHPa+XLLzCPFkneve79wUPEEaUYfPBA/BxyjEyhOxMwnQe6/17MK1PIRZ6IBtLcSWB
B49XFhQTyK3EgAsGAW3gWLrMwQD7olqMHleWE+Hu+InvTawGLRkSrRliAc5kzWEIarwMB6KzU8n0
7rMQ7dGV54a8KLeZj1NsDP7NH/E7evKrCD2xJL50mRTTxZ342iuBotjgb+WV2AhVd5unsI+2C1Ij
zMyEp5OmLMmSabPB3u/l09f6KuIGGjLnCCbXlr4pfHZyjnikyKOx9gp6n74Hhrc1s08oQPB3AlEh
9qz+/sZj/Cfm0hdEzfWl2ZOAlsE+WPtGv/2DT3YxhkTbfMgKUwuORfMVgJhJbK5g8fd34a7hYgXo
K5qLYEFTr1XAzmLCG5xX1nERYO0YGWWne3M2hNMkeoQML6GpbqhNzZlSyBmTREvAe3kjCDHiDmQG
VYvYpgTPpBtgjiwiWhliilgElhePFISH4dfoXQBlxh1W/GNEzeCfGQKzYs+ThL29dqcCKYA+jB4r
TrUJ4WFE2NykprlGZxk490uBIg8so4FMekg0zTCcsEEB6xgRNyikQj9tanTwOC3nAt7IdBySxFXB
XGpUC68geJsUELcIpFRRYt0P1ob9GPJdZTEDxM/9D01ONvI4kp/wdsMHqu5np/2cVngy9N+irk7b
BKNGgxvL8L0ACUSMWov13J1FZaTPaTCD10ZnWI1+QIQ5P/g79HSXTXQYDyYF/f3Fy9a0GziXeJPO
Es4D7XPKhTVoTLt41r+PXzXzAV/MMjp7yp9MbQMDHyCFc0DHikquwp77oFFGu4zB3fawOtyLQkXR
7AIjhEanYk4jEgNPIEIzuuGJSoFVY6rCij4FlDWOVo2wzUGHgsJm0yzvfXrCHlGeeofBLHc1tH72
8taM9YBqSn/uGsLnDriRHmrNjEUjJ0ccl9a2kN4lQv6K6H9tVvavZqgGRkJzMhNiGhIcaNQtxgSj
lkiLCHmKicBFCw1NBsla+S9jLPd5WK/6M+S5hzRUOBTuzjQFWAylnmE9EZ5dnB/Ouelc+Rtek9Zh
CLZIFdK9rBP4qGvur9ejMMhYofHYOzkEegrvmPrCVxlCjPDxNr9Lx4NDrQ2WaKNTwb5w8gW6cEZC
t7dbjIrxs26hR3+KZh01ozZoKaBM90KkEemaBu4ZwT8J/lrod+gvtESQv/bU/Ub/IaSONqU8ae2F
1YieEfOnH3w5qX0PUmr7txnXCSSaVv/vD1FosvtrLO3Hfr+nJJj4YZNAsb8D3jO4aKTqJwPa31ax
2C1ogqYbr9w/+BXKIX45OUREE7uvLJuygafYjoQFV1vvKi9+Iav8YDVc3ab1SS7wGnpNWvoukeHc
aPq4jcVN+VFr/2H6CNyg38vR9jOXnSajVJlT83BosgsY56iJTAyaoQB7R5SIisw9KGfi2NxGKCsS
81DasFSXQZWfkqe6GcXfrnUb9EJRmsiBEFj3hD1bC2ovozqsk08DtxqlyNarqco5GnEJy2TaSah9
q9xDSyLoRboP3q4qIUeqyzDWvQpdypC59SGqAH1rRMsP+kAmsu+Sy/JKE2TSTIYENHdk+qqF16L3
w7U6jH07oq8CTxnlTbPP7WvGFEomKIc1CI939DJdLub+5vG3y9770LiqxsubScN35AExEIihzG+e
JzOfTqfOeHnh84ZcjUOfMzqRCK4RrREaeh1THPxkP4AWOBSPoEKOw3P9ZxtPQ2hV4BBiE9ineBbt
e6Uf5mFS3lL+xZfNPCUThuA/bhe6ghb6esnbhjffmDAuy56f1JRawOehEkWJS7yenf/yhvjYr3tT
IE1U56cEQwRGPkgIZXLEJbkexP3GCDdfqWaLZLoPZpSsH+yeA/ESMwzhFxFm8qGQ9cs8Weh0wEUN
d07NX4MTUWNLkXGm8q+CEggSv0iIt7U6HcZ5wRmAt6DEqWN6Xt90WEuOoBBm9w3IG/Ao5INEHWAx
wxv2rjDP3cewAXnzxtX8KwoP7hhJ/CwhI9K2g21XjMENtcTCwe2RdcorKr2Cf1ikg7WbZco1iEKI
bqAXYJczhlXAyjjzI/AvUkhKkIcAtEnXEHqyQcOEjtEy6+peKQpWbXfmEHLpn3J3IC4nFUrAGpyw
AJ8SDWDEPX5EFENkMoAJkhFAhkQke0KcHRkXlBOFRDknxMwKNyWmJe6GsATCUpj+gDl8OlE/U8C3
yhUZcXOTCn5tkCrg3poRcGNM5kHsbkcEKGSPMEwgsETxJAYlnzNxJKPU8u+lFOYd6k/GluO5m/w+
2UspMVzRHG3C3ZJFzFo3I1SUcZNXnOWrmy8QlRFqlLO9aagGI3H1y/zkSD8sREcH3QSST1bMzghE
wswiEOCOWo0ISoSx/DwHujoxES7fx3cKadE35lCiB+q5Otkre2DD2HDIiD6hw8LRS9sd8R2aiGQu
lHcD3PVqJnkPmTcLyBoOv+yKeTJH1RLAjxXlsLORTJjveydTK7Ad8/siwbSOUB70HikSkyd2iDFq
xfNf0A+6rpRWzmb8e3eOput2g5+/PiaZ2icEa3bAFDYHRyeJ047g90+sIcbTkQRofcPWZOlA1S1b
DNvSO7JUgDMJHJTpWNsAcieaRTDRR1BxEABCwrEOqnbGHomL2KRTmVlh6Pi9EUjKf16YUnRXbOwY
n1625tybm1MT0mNvRsVcKRPtxSmTaDrFvO4JQ9KkYNreYMIIvACpqNECw9mSnCRMhvSJVgmxYQd6
HZJI2v3qjJYVZ0U7uw1d6x9hB6IVexvSDbkZQ1QmHEikFZO2VKkhoeuGpDUpRYxaJ+N5JRLXGmAo
J/Qq0Pr5oib9CDXr49pG+g5M1mWCDRqjpYBebr/1w2AMVATpWKOLZh/jqGNEalFuB5jC8xgWXSf+
z0+3Cz2hiypzmZhCatUot6B+T9+i88/JXhDRpekD9VJUNkSR+UN1Tyoc6mxB2aNX2Ey6mBFp/AXA
vOE8JC5iLiVmcyYr9r0xnWln3Pt+P+1AybqYO6jkm298mg18UkLLChNa25Z/fw+/TwzBrZ2ezOlY
5XDmXmP9lM8zgxCuqKQ64QN/eO6Q3zr/nN6dt0t8b3j8I5po8DP1OYyeNTUbWACB4HRFxAqOaTAU
31suuqfr/H+vi6gPL1yhVp8I4cg4JWByYWNZzbY/R5aPltETqhfkVdA50Qwu3g1uDzZxKOr7TnwX
rBV0yHATPv6UjFX8r61VwaeAnyDuqkrSIqTB4qWjBUYuJHx+hbBavEtafcmB/uVyYhoRaoPFisIP
aERKlLutJLdJxpoYQUwmyRiDrkiwlIiQ9SvbUupOvkUqo2SeWNypA0Cs9LbyG17gSzK4KrhQk1Ad
nKFFX9ih3GNoFVRWiVOu0ruPNaxidp7CcfwIN+YrfVTHjao2ApFIt5R/jwSlUs6GbQLJhyMKNFbG
ikK8JSDqC9aBtlNEyzl3gnpyFSZUkkHK47B56NG3M4g+nGPLweQKEXrrgwWdnclYZfhpGeKi3v5u
qOyUyyMVIMP1cRg4Kkz224IIqikYMqi2Ha3+uRadCD7imymbw3A+xAskVWuIP8VfA6Zwi+8sEC4x
GzBZlhmwHk1lYJDjMZGh4zBY+VvNEVDCKwO25gJmVgZUgNVl1oIr3o3Iqio/C2RQoeBXmp8UBWAA
lSgKaHRII6xSkH1ipVV/FIwhWy+8u8UdbeHkzrSFjC42CALejhckI4aymBVHddyPewowoiMdX80h
eR9pEAw9GCwUENrMORgq2yAkJV7/PvJFYaBJV8yJMSRGt3bB09yzOisgEJ2V8hqvG2evcpv4Av++
Bxgio59BLMhUL9PThqv4j6ewCZpitaqYyCVTDVdxWy8pg906p+DSeTpktbgzXd3piy6DqfBwRP5o
Uwz5H0vntaQ4tkTRLyICD3qVl3ASwr8QUHgQ3kh8/axNT/Sd26aqQMick7ldiiYXVQV+zvuGyBKC
Cncr+WAVZBOsFIzdhFWHbPj30+Ax9KRJsloBNqJ0e4GB0OTDI2kppTKMpJEWk2VxK1AuAG5girH/
EaIpGuMf/1dKvtxO4DISVcAtchbaUgzn4aHN2AxYn2b8cnZEVXsNVFmIuc4BfiLOPD5+NMmnIF2I
OhYNmbnQkhOJDyrJjkg/PQk6n3tiyHQ/GOaySn/Ptd+cg1105nSfAiO5jMQfIVVjaILpznroJAc9
d6mT0VuypkJBSjZmmKfoHhwibp4yo0BRSDLewT9FqKL52Uk2qcYkvcUHrE+Q7OX4n8qjAbff9HTl
P86xqxNNiK35wDKYOoqrPyiWgOB6fOx8prKVdj8Su22avwv4JQOv8nfiWcTz75b+GugdiEpzy6Fk
FJmre0tkasEX7wUzqpcQtqG/3hzuSkEdBJLz9Mmt9IRJ05e4D2C9yujUEHbix5Sf8xmkfR6ERWY3
Wev4TJxSyLLZvY3laTODQnNuplxQugSHARFz2Z4HDQEFFVJLyBz46opKq0zRxY0lobZOq45Bj6QZ
Myid9ZECEfwCnRkP96/Wo3THXDmA8EL1dWYJIIiaf2GTVin+ZAzuF4cbZYETdvkn7QsvV5XJw25H
jAHXP1pOSM1LcQr4IkpFvLBPgLnJwkKZKVhWiB77Acu4Vrj0B4OxxGldRw75c3EInUkSQbpbF+DS
RSTfQwTHyO/r+kx459kjKCVEKQ9nzFwEoCJZFWiqfm8xhGHotj3Ts2TZktzphA2JPYWdhKL5ua5q
OQPlEO96ip+doSAxGBLK/9+3c3xsPxg8MP2krjxg0Nq/t+M8/ZxbFueKMoWBluzn3QXp4pC07Db6
yGxPMZuYdQ3VOXCLkvFaCHf+A5FhgTnKNwKoa6GyVtIgDY60kRUPdzFlVCkUqgsFjGRW1XjCJ+aJ
Nex8KdBPWOEuQ0qRj1NAYKZQs3vsAVfUWsh21qTP0rtJCF/wjBDOUppGtWX6XYrdIQdedIku/ycC
pJkj6VKtE29Z5LtUV7yZsI3f8scSCy/Xh6KAY2+HNfap0Bg8i8OIMnQMvE8x6rG64DbSSaWruAN4
qm3h/mL75WJTY7BHSPxKMcBd8bv4lAy8w8cd80LTtzMVJs4x0LiIrv6Yt6UWKilnRY0m+pC/L2EL
kVxdF+/dqbZ4fW32v8oB5bFUjWSoY7OTS0SF1y89P0VkyfHXfqpHwQJ1KcUphWp61wX5n79iqks1
FWSUL9RfrJWHjp9gbKHItsJ04MAbFGyYMaQGbRk1rkjS+SZ2bK2/ZQY3JhR7fJl+ifWXkgA4eMPf
h7xJ0cYI0G57eAKGw/0fD4PeGPumO+T8JluXkJcDiv/VayyAWFChUN1acNOI9uf0wt4n9g2kPwZD
rZhXuyXgdxRjluQAVoCNIwPRV9NqYbOhi6wxCmot8YAqAh4lCQe4MJzQFbF5yIYbwQYwGaQcWXWz
X4tqAVAqo0yn2iVeS07++oR+AJcpimNqBKxsGJaBDH4N8k8pr6ta9HMgaXwypzq7PpXRpVVwV+J3
KJ/i0XxNSg0N/8Hin1A5RTu8rDAspaTeqc4+4Stk3yGWPRbtUJ4BKaI6MsvhqMxsHXo8fO5sC6zh
7h1B5sNvTJEjWbsO0TiNQKg4B6V2HD8kSO6O+ocbBKTQ5EnhgbEq9DJ8iia6Hud1dcglbay+iM8R
cyGtMBi6SmIpp57SjWLjPmFAiV8ZfK/MxhS5CJl8wDpHZRmcsV+fZ+IV0yL0Y90pzkpJDtm+8yrT
ZlF4aEuhnLclVWj7Re4tuexGBVqoFJQ7O4TczS6CU3iU7agcz2d1FGtSOVL54XI6r08d7CxKJvYo
gBMZJK7ojjvZ+ru+uVW3KLUwY2b5VIXp5apib3298MmNoN7nyNm0pRXN0DTNud/YEvc+E67756hW
YCaSpsPsbMM5k9p79Ar9Zo1wbdnxb9anU7FJDq1aqoPIIYmuqCpVsRVDBpGnTiE5k5z6ZWu8hDvr
TQVDIQVZCYoPB0MN8AyKFCjZpEHPFNS9Wc0tsqHnFlcSP82qlJSSm1OOG0lOqHzcJOjUem8d1RYP
0n2YGxQbiTJmD0QEn1ZF6rPOZbTt8hWkTR3uDwzXVFMScRdMxskQWUKoxdVlkB26kjJTbK3sZSmD
kOkrnetCnaSaHbT28RVEXgYEHOzjqNIh19KqxS+adpYBp+IsMjr9ec/w6NPpRSuswApo340i5mC7
t/atvR+kv267xMJKk+NqoYRSP6xREkSGYuM7UC7bXrN79o7Ja7nhqm1wSrKYskcUgQBZ0blyKflS
6lzYJGJAe6l+nszRvfTO+NrKtsEU9w8edDTixUGND1MnK7FGR/6kiVfXr7WzOsacCBTVxPkozOl5
sd5kpy91QHsWSND/0hCDmn8eFgJECKUCanlm1LIaU8ML7mEVpEcMPgmgfEvbs8wDpajgGoPLsoYY
UEJCHhJ4JG508SsFV0oqrHxUjlofROL+qNjOhE550FtSiUxU4SHEdkejokdp+qdHHT8ZpXHOnSle
W2q8jxXD2f7Y72L3HyP+MVlQchMLOB5zpE+sIOojtIL9+110sPYTSFZZanVEBl4HNS5qk7QaSft1
YIcBrtJmd2e7k2HpStgMEyNAa1httZNqa/5VJD5b1eJ/NQStCpvL3dqwlgOMaSvVa8JXo2/4cVrq
KBtk1JoSHMjOofVRpOAWdTQCD/VrwGgqZ7jlWrJs8RnVYNIQdtnJWBG0moNeCbuClKUdwaD+o1TV
06hsb7CKSA8tLx6MnezyTh1CTXLEx1irNsen+umuPYziSG//W6g5N2LSfxrIttiqQkscFi+P7rgB
8bRjW7mNGXXNJ8KZEunsrtSuSBH8jybW5ft3bPVYunL+Rs0592RIYkYlRfOdx1y2Do031NdHXCYI
zl8Nh64cDFO7M2eOu1Jl06/15u9lDpazrW1ELfi8z23E3cWi9RPdcc6wANn8MqkcdElx4+ijUfPB
qqr+a0TqwhFa4b7Rx2Ix/XJ3SVdFkmC74O6XpFk6/BRIKx5eKkMY35SKAMHqRIXYEBhJlatAjA8F
65XhHwLX/rn08K51h9wlv4JOnHpXt9E/wxQ/gBiROxTtCSWHQFR9MLpcPVBABzwXLPqrLKKbgrL9
JwbRRYCXTFI3+Se/40TpzqLk0q9H7+3JBiePlHwaqvW0rsvGqEpT95OEoupaSXUIYFSpVwV0c4ia
IfnXVpXBYbDL8n3cMDx7wgMEPYhm/PX0utv1S3c0UTcUouU2T7+ej2FIbgGgi/4R5yiZ+9R9KpW6
i+mHpVFVP2XtkKUOrl3FsWBkwQR8eveKJUvAi1Q2Klgk6F8Bf3Dbg1tzXfe/kmP1j0eH7tTjq4ul
D8Tzy69/LfnBKkWXcYVzJ4yEB51bVLIf3Szg2vqLniE9IDoTT2R6N+eGCE4A8L8+X2BBNdz3D1GB
GxUsgE5KA+uKP0xAWIfQBoEJHVotXPZ6MZ0kLTC6hiya5mVC8Q2OtvOJGbIrlM6n/txsbARN7vo4
hd2TX0GbXwEGU7vzCh6rQpgDsJH5GJSxVnL/uij6XDHLlOGQHqVOwrgDH2O2f12fvDsmkp3HxID4
0rv0NH9gF+IDiK6d+xDlaSb5KekqQrK4t1qNAoPmHR4UTZbG5UmZC+N7/LYPZOiOy63P6tM+1XHR
ZYTyDatLapTdsJojKf4yE5jvvq95waPJvz9gaqYvoozfwYnpDKSAMUYRqAgrr30cb7SbXE3mtoPV
U0Qc/cMtypzd17nSbHeKY4MhJ3SXEIdX57t6oHdiky2AiqSbjBoJr7C3G5bezhZHeXi+MUqmWJZp
3a5rOgU1aKV/XjIP522Gj2dYtI31JUER9iZ4sX+nW4b/ZBT3pb21y6yRPMiI+e49VkUytbBHLAk7
gyptvWGaDOvz5pat47svDBjJwF1bi7clWDyGVjIf+jR8YT9pV1EatJ+tBuhj6j6l0uA8EnFoYykd
ai9R+XpoLfbRgek9jCQC2UY1Vm7dcXUaPwgcgpuMICRPuRxKHvZ2Q+vo8AHrhh9mk3lKQBhq8z97
1QdOx9RdTBt0FAdzug0YwYWyczqstxYgpUDF1YBHaMFJstiHPkuyBLi1JcS7eiVG3TGSmaMgu45m
kHg5632wCFuqnhh0cLOz/jMkw9U6rpkh1Wc2KfHb/azk1KPm6ugxh5FjrXRP0O7AzxrpWLcGGXQ0
1Gp4RC7fsEkhrCaF0Vv4+KZGYKl5m4dlUD1A82byvJuPyWlTmJ0JAkPCmHqFg99MHgQa1oG36P5G
FYZbWk+kF+6OrDFc7wl5kXFt9qbYQjzWKgy/cbVHyBUPbvS1tnyIG2SdCF5CxFHyFjxmMzG13WmS
JUuUJ4vwhrEmAawDkPLo0y66e4Y57AfPza1dCg2UqXtNcyB89cWoGP5sc0To4tovV+PVi1AVZ01l
wvqam0Sp8UH3IOBNXIJswdAUpPGQl6aPZBLhE+yDBhATM0S2v257Dw2f8h9ZcCSYMQ86+NhvhiYw
XK/bdJv+/W2fnZ+NeHGbvgYlS04/x0J69O4T4BLi2rkuiNbl7plCzWhPGafYnFOPsGrgGIvEatBR
yHJYszZjzpGCv1wxs0/iN/ewsDBEUw4AVF9fy+Kq7bUj9BExeeZ4bbFU/zPBff7EJGvrIuSDUvKr
tpzcFh5Zk0hSKh3xsmJQ5vJLZA/z3r+sTt2p1q6MbyP8kGCHBQfv22iGWjEmiQmgEEks4PA4/K57
BTET1lboQDltCp0SGWePSbFX8so9LMKoCD5MXdkOasRjNYMjH4xc9XDXf7WzEUlSO19L3wWu60I6
knX+sTUfKHAYcbf+R6qT35iVcYg3Orc/0hQJDn07KZY+bMiUGT9gAjZ3S17gq112mZ9GgfppX7vk
5FoGtkPDm/MmFauMmOQRnPsoj11c734BXoUPb9axKvKnzX6g78Xrg5Wy+ntuM6eGrbERzoFeLSg7
yYfz9sl/4cZsktbD+s1WnHlZ90uieuepYXDkZchYC9XuclZwUl7DavuTVIgMuNjIibauD2PBCIfO
2XnHb3IEqPz8g6N8iuryAJVc4pio0tfv2ZOiodiqjqU9u66RIXXIloiqLdmjKSWGLOkfFPYMWZDd
sI0hJyDWF9f+o7Vbk7zSLoAqV9C53vxv1Gh/kyt95Y5+uhLJayc/XYOv0v1RTjWm2J8H9e4LPSyF
aleyK3TfrbQnBCrrQrP4h1khMKYbI9Iuc+aLrzE8diunAQVfkzVnSwOTc5D6YmF68lR6HXsFrID1
foaNaPqBYigE+VLND7QJmnV9KlrjNS41iv0Kez2vTnkGLE3HgSnLAkugCH5Z5VlOE1yLMDNtYS4u
fr2btiqDiyOrpYD0CpEOBiq5YrcSsDwm+ArBP369OTUj0YZWNi0Fj/CDw4o8IWHstR7uNjzJgg2Y
LjBqdnZUWFcv23ef+1bl0Suc3ftEcr6684kpirsS7McFcBSkdgi8xRnVIhE0hUENCfPVu42bhNDI
Bqr6vTStRDefELVQ18cYcAy951+KrIyO58WgHinS2rs27oH+l6p85+kqNHEcqauqw06vCq066jp5
ThneRDKUZCTD1SSze4wqQ8JcANp4TtlO651T0JwxEYRf+y7eO5nMZOAu0opf2wKdGQlSMeiygQ4s
hXhUY4yk/Rd0RRWFiHlonydHSiqNNaKIXgCCn//Scd25u5AGMoe8gg0/cuyTNQvqNALa/1OTnuCo
xGxWpF+sRKWo3P8p3qpf0IvjWC1JKah2MNOB0cSn9nVC0+1+gFU4cvD55NR+/+FBeEEW5LgOVaXX
riYoDQb+rZs1nTRR/hDCytaug1bQh+FvkWlKT3Xxi91HWOwy/sretctdw0+xCDKlBJYh3gXy8Z3a
ilr5/gEI7CEEOQTcYP0S/Owyr5vvNtFgVoOJVMh3JzjFczRuHFOZTFsdrcEp+JcNJp7v3QFV1WMj
mOOOS77R+xwCNUBU0Jo3SEHjfWKOVUlylM8o7ng0BbA87XkMIeNW1CbTcpzadWxuv3nXfCxEb0+C
LE7DxvTFVC5ejmsSGj04JSCfOkaa2rTQLgJMDWtRYdXs74Y0QVwpyhMeN3/H2nFnmAIJMvRNtaDE
c3KeoK8rwmA8GF1+HGV/b7fUy3qlAM3dfpy2yNp7mB/1lfXZoW3QQ/zdXazJvqSKPDoPv94vTW+t
4/g9TbnF51YV+133MtbLl3Ce9Cu4oQsrOn0Ppy/2BSKWLO7EZtH5Jr9vYJZYK+cGS8c5WQo3/7is
6jrKbfNo7THIrOfdej8dg3kBJWKmRqii7DXqduKbyNlDA7qi9aTHsUghg+UEeqtFN/BF4Lq1wWTI
M839lkUGHeUR9413Y2z5EgRjegIfyX1+lNMKpP5dDFdvt7rJIEJ2zoLUUM2nuAU5IoccTjxDSER8
v4XwgKmSbsmROmhvd802uTsG6Kv2cB8cYgIBJregaJqSq37B7UxaPhHYAsCFnpccvaRAIugO9YrP
jQTvODIoNuuJ0al4COvMvyrKOlVn0fqKwG8aOR7cKEm56McYiOVEFPbKmpbPJTP/EAcFnkMciiIw
mNVmVhbKRGEjFrdBkylGQ2y49q2UZsm8htdQPT+QplZTTipLsqDVQvv68xWcrHQpLaqaJWG2/9e6
RqD2VOjvlnQJKHL2tK2LHllxaBtxyRJ/NyIWbmB5NczAI9QH947SYsQ9CFcV1M7WxXeU+K/sv5o0
qLj0WrKNV/0qeBZZsteQCEf3lVyI0lJLiZLgQmlRBnZTgznkXA4qzvDdvfAVfo2o1YHg9bc82bXE
/UtgVWG3FiIHRNgu259gSFOe28cVl/HUl/5MgV7axBdlvj8nreGnowcu05v99upbD/DdCSWMQnTQ
E1DywwHcq3VxCb2hkFeGE3gEZS29vOBrnQmdpRVrE8LnS4uGVpsFKRT8w4E/sa31sVQHIMM/jFgd
qMIFrhCwBf+f6xzH7RhMRW3qix9RU/6xnpNTm91p0kiySY1h0CZYqqZJXVi6ISmN5DiqxqW/ecdI
+CIr3iFgpCOW7DzE5A1JDLrKon8IbhtxqnJnv0hElNmOyYfhjf8XTSx+XbASoAw0v/pd3dezpXhZ
pV58NvOaWQBgfUMlzzt6QXlGz+33hVXV6MlY1uid8Uy/HAMX2yHYdsXW6v2QybqpRNhagj4Wh2ed
A14Q53fRqvy97SZ/KrM3/aPGdRDYNd4slaItWcbbRbZn7OVxlZFbB3zfD2CEpvX9u76s+Ww+y0Pa
S97hS7czUqBV2eOHtYvAoSs24X5iw31BE5wJS4DzNqAJCn4VY/5+Mx8W/PNEaLWW8kJLDIFiHji/
ihLhgvGsqPYQWNQYvGFrEBHkfcqPdFzu+jkgAjP4zCfTMezSqhQYXNZDu0rF3sk9ErMA/G6tIraO
cv/+MfnOnZcyNNlq5UIsUl5XcZNANWzcRVQMJXfrXxEiVHHVn1F7PtoZT/qrd2NhuQzO1I05z3CR
+o4sqSGVUtKYnjClgfB1TsPi8jPGEHqA7jvA3BziMsJdvAqY2CD+tjT197qFwtCgShm++ftwNzsm
GJC36B5ZJIE90JBHRTpvFOPoWX//Ky6bclBsk/rcLtY80GmiZRAtrj/jOxNZLxY+QxKYkGjz87hE
hRkpp5Lnaxff11fGmGA15B3Akhl/Y3/IfU3AFqgWQZgrBcq835JdX94zs4SZvnPr4aprwblCgN7c
ZosCurc1zP2k3DZGCFbAcRPIBXq/PYHNlVD9ldqYM8oTvJBMUS67jc12RTvtSyCW8d97RD440jOS
X89dlfmIb2FRJYV6MGbivDjwy4jnvSKT91INKUBRtDgG86T4hzh4khMDvVuU/0QMMDTPJj9MsSqs
pyeehtFGXO6FJH35n/ZhgRhm7pHOzp0jnkZr12OeYEJDHUDUkrUIf4Dm7cZIY8Yg0BByzPYa9ZfJ
bA4De07DO3CQ+yilJ9Hn2q8uUdEuhGX2sGsINdwngnd28sGKHa5cwtm1nhzZe/aOIY1R/28EHFjN
1nHC+MiyZKLXMMm5TT/WbbSLCn+76S6axynC7l7t79o+3lgb6pRmVKaETpAvsKOUrCTz4XxdnFGi
4gkfs6FfAL+wL7IvjreUhaTHsqhSaWBU7UzkYtXkzm+7xBgX5g+Q4LZfFJLXhiLvHDw2979PDEa9
YpOXh1+Y464NKvZyM2v4WYI7edzEeOWBRn0GZeBUAG8ePsa3JTEDETsO8HQbVxzlJcVfxiAp2BTG
f0NSGAPMJ3WmEkTbcdkrJMaLKScmVtrMXsEeefy9wimq94zZkbkJjC+0ark1DbfUY5VptQH6OE29
7KBZiGd/XWbSOyk080HWMG8fq8mUNsZNTGv967J5hXSyqzz03eJ032HG7Prdmk/n0b2mgVtN85JZ
x7hKTdmtr8oBEzBIEWdU0a5bnFxHDXidLoDAF063Fl4X20G5V5lFOWxEzXoz4+DLZGJzDwYWfCpm
FpewArBo9W7MpLr95b3X35tKHV3+Q6naEyFOTAuYgBjNJ5lz5D7JnDLe2opXZKzKIA+qhKPdvUev
6p/4vdSpj+utKgfJjpYNm8vv+hqTPOnx5h2yB5OjXVmX/bJ/JR2CWoI00+r4CSZO8Ao4PMNkq+DZ
MjFhshIJRQgV+yRYFoT2zglPOISmgshSdBwFCAS53FAqtcn/Y5NBKuog3a9Qu1hovqVWeIIFv8bw
v+E5vIdnaomyFxfZwyvOM74k+x6LERutMHN5qvUUUFY7xeXBaY7n4yZ45t1Se10dg8GqO5pVGTt+
iJt+Zc2aQirk8D1838z6+MHOnRF3b5Wqit1CnC12muGsEKgsScVlfbwLqamH8KmdPWj/GGWbZrVe
O1cWWIbAjrd0PZS8ZGOACfYa0xy81nqFrO0fWU+BWlr11WHMu0AfQvDxbTyjwWnIktwhmiugg6No
glLsKngCmzBlgjgfCq31a0yxCqEe6122CeFlMu4TZgpHGAmDVF+9Fw+/GwInIm/YuzQDA7XZ6qbx
eivoU89LY0oPTxA4v3q0DtRoH6SDXDYuSQEZoSIlMD++sOfDkbAFvt38w7aeg+teIsIL2yyjnE7i
0uD6rwgtz3RjPEFDMf+GZDbcIFSI3Lf050qIQSTg+FevyRHyjz55ZJxAI7iMQXmJQKLDQU+acpho
YYaEN7TAMT9kvx0hlUinRUJPmBl6ePKoEnQeTN4lXtq9LTFRhW8QFwncgYV1c5ZbKEGJ3YRW9DO3
gq780I65p3mDfVRub6dnDq7MYR9ihX6CA4GpfMY57BodEuZr5l8kL9DhAooKZn5By5xjBWilPQpC
RE1PLrgm1xGw5WtFTROciihfKB+hYCcSGt251V69ElN+r2GRb8E81JVT4ezUwY1LADzciuEn+cDF
K7Cw8ktuu7i8GMztEcc33X6bxBYCYXbBhVBZxpUhzqW+Z+pzSvFqhJrlXF3+UrxAU+bdB/efNPjU
KP16XyZE8ce7NaFUkKoK31Att2lC+HC5+q+lQYvMPcRVrOkZ7VyYLYet+HppC0K/hA0armYlyLKQ
W4KQTszo+FFLXLH1Y8nZjWgI+HaldzLP/DxIzYRTMF04jL7CQeEi7+oukhC6N7JZDlgZXkv1GVTB
qojlJyC6JRI01Nsg6MGHjWxsUGhL3APnJ2pPjQOlASCSnUjAyjhSIH50aPB3/LmGZI+6oXUbE2hK
xJ8ksGo4+XhjHhpejzcTJ3NrCXbZdZCLyDmKupbRssAwN4XEoJVEp4iuRT1Q0/JflB+th8/5oPO0
qeREfD0pPPovc0TNSF8rI59hl/UluCiaJFX8ichTDnhPYg06Dk7meHXy6kAnPIu6CKrLjJVSSmkN
Ahk5cXH6dV5F0YS8m95e1541b62zwSbHySYYlhVmywPBR97QUfAMsWBQbZ1RQpFwOESKu+IBJ7Zi
zQZEbzSkkvqF9vMIueKJUAMcLahCnr2MTgvB19HlrzA0RD55p5lsHcon1j77vVjJr12krbFvVIhw
W2G2TplkXx7zYAOnaKGkV+O5Qx/l1pdNTIIMVqBv4XEp8FDy0DZRF9NZ+q8llwwKFplAq/V0JX9W
FIt4QhHn3AWcP7G3J0/CIvye3CQi7GrTeh81Ed9xU86PUgCQQ21WvjJecRHzrSxhNFg/JTXVH9d5
yUJELb0G2oP94ZXR4Wy5d0FfAEWg3VkPyTT6+KAVis2pdlacQHPIKcEF+oEL5fQr55EIHUg01kCy
2zhRYrcfP38sGjQwUXGUqIPQ1uRjBONsBhJf7GIUdC20POwRrznS6cJ020MwzZNSP5DIIgSHtXvd
bHCJtz12AEDU4vg6zFEhcqvmQCSbLrl3DQuXQzf5/ZO6gDjZDBc6Csw7NLiikZsEorI1UPZj0vB9
qS+TnVNH7M8VZ9sbVvhLs/VgzVNEKnh63s4BvwnmpnEoUOcqBlpaSfSa4smJL2b4CV4/BjLwNYHg
ZSbO5TbMS3hYMAoH3oRhiCMjboSCovkBKApIQHXODBDiCsfIYzKriM+NuT4BhAU+K7ZzcA6wDVgo
gxnaGTTOl+RbY3bDD1L82y1yCmuUgcRR3J059r+nU/FIvfVEL5H0RVEJj6LojhzrlYY4EBcL0IGP
W8O0YT2auPoO7jGsOmVnOVC1XMdrA4EJMfVyC7PP5MNkuULn7dx5JbnoGIvTkQPshgVFEQa5W+jk
0ABnSDn9bAW1TiW8BEWA/y1NBLPlfubAMnRuuW1BVQBYRI0N4YtR3VX4YrNFQ0JGBnHhaMN4kFAO
eXXpcuInlfcpvCUVGJnOc0hi+/C+PlEHVNkgC1wvRA0sEA1Iu3LrENM81OXKZvHrQNdejyy7L2CS
I08olQe3M82bYqQLgGLklw6RDNW4y6XMZ9HQLI0zSz9oTMqW+QIasi83BGM8WPkYnc6C8bY8/gem
yIZU0uW3W2CqE7Q/4BhzXWGD+QOdHkXMNsG8gCMC/y/FFo3NHm7t7XT9C0o6sPldjE6s6If8UxeN
OI0146J5EcjpJdQzFjYMzHGI1ai9SFjXKdQk26VRhxY4OUUc/PRKuxmvz1YOjM2+B9y/2jksdb+w
QZbD38NPbZCPIVyFM4PwGwNYCudZMYsg/8qjI1dns+2CZd/tMgOnuoSP5rn5Jt+FvnhuPoMb020f
ZqdXmZxJf66G9XDbz4IKEiNFZRAsB8ahKSm4LmJy5rbdIzEcd/f+B/OLog9HNqdqtgXYQTpwcaoz
MOEsaqKfexCrdnPwjksiBzYDhW2YMzCFCfB3qcRuc7eL8BFU/ckvufGPAdzvP4AFu4mYfU40Gwlv
QCMf9OJ4urBwLkRAELParoGhfBgqDpRBjin5cRwabGVqvzZGcibEcTc4DZAigN/LmMDEKiaBz1At
h5rDjcDGaTCo5mTnw1fntT46A7mODijzLkP09lC8Vz/4Utt429kBt5I9c+nIh5iMkI64Ny/1z9He
3Jt9Fnfo44C5OU6txWm04zsRK0dzNvckdS+Zl/gRM0wxtR5dAuytIgNP7sE5yhdp//g1O+VRM9z7
55UBIGgR+fq1D9EXwUhAU8i3Vbk6UdlhIEn4gqUOtv49WN6sPihnT4J5dEYAYGgQcXNcus+g5mYB
z4ibxg9Tbl6k9xv07MxQNyZz0pdK7gdvWnSIuPoV91E3LzJz1ABkUSM+us/B3HuMnoTHfhbvtpQd
g6MXdCY1u8UYF+a+tIsfkgZLbPbAa83ZhcDGtNVoE5I/3pKZP2ggthwtix0cKV5G2HInTdBTpL3m
uNna3igaL+7711fV1jB94ZtR15opbd7ZlQFSmFfqzclMQ4vReoBvq0RXYGVJQ1cu2DO6lcH+Tgn4
dEHerxMYqVryNkyFstGUA9HFRyax31Prwtj356AMesyUprd12ZpZks8q9hz4GCHjMzn91dfFh/mM
0K0498G2deWsHLvpooSPiKnX6KjCklu0aBMaREHiqOghp1HeAtWi2IuKWTfsxiBF+FXkBj/YNZ5x
MLGfjg6eASZtymZaLDlQPEbEOsIuFRFOtwQMKqCnIf6JCQdnjAGK6uTRR4VCUBIdATG0UZmS+gsR
KEk8pQ0l7Fsr34s4WgqEeavpMis8n5uXCP0iI6/YoDbECtDQLhiW2mbFpY1ngEzNYczBFhQikkE4
G55n1PlU6h9WtESxHMzJo2KitRB4DWz9sFh0mMDAOBMNNLkPJdenXxymSXn5Xr/BXdlboRZjcYZP
dz4Dz+ee+Tj7hcwkN55L4vC2/SIM2Yc4rjtgKTaOuvca3WHZiiFGF6pjBlTCsmKz5cbjvflUhKxz
PvDET5Goejsz5m9WAiJDklVYtB/MsOseozSC5CanIngFRljwtqs5KqvFp31G1V4bNf1ziAqFCAca
17KCq+L6ktIrKo7f6/Iyo3x8Ej6r4AejwClXw7Nz2IDgLeatnHFpeBae9FdXKx8fbd4b0JoGkNRS
CX6aKoFTfhrhMXrgGE7u7wGESxogjy5Dr31Gs37Nz+Ie7AlgboLlArxZQEWktBEIrdhxVNezM2M+
kwo0IrU4UY8M3pi9liRB9BQZ96TEP/aq41dynrFPLYFuosOaKpgyvBTVdy61O7mpzc7H2iPMxmtb
d/xNDK1KIUg3mZtK3t+1StQzDJpxUiL28KObqF33Zhf5FHRtUEqd4/DYT/vPwRsjZdSY1ND+tsk5
35pHv2Rek2evPgqwx6ZeYK5PLc0kHdw1FvJA1ti2o/nnTbsBZod8xTolDA3rECWxDW9WObOUWbg/
Mgq9ab8OCGUQVQi/AxNcFN03I+yU8wYi1wVD6b89lEZ3lBHKkv+4N7th3Srm3iuBeDk14jSs07gc
7Bnj2CSk2+E960RZB9vw1NuGT0r68NBDbh1XOO5v8GISQz0z83XFf6xfnUKRoWjHzMrGJWJOTkk6
O2NBSSrLil8Za1haxf/guMSSEefrh/VOmiPWwr2/bc3DOqEmZhbgmyK/DniOSxi8QetKqVUeyYbV
IN47d5bMdFt+idBoBkBczBztIzqxK7HmH79sBnBfR3LnFmBHUd2cmKWB80Sa589kS7KKc8QK/bfb
PMma2JOzYXR3DFJ7eJVl2rlZe4eZbpk5Zzt/MeJ8H+5jMjHuFCep+V2+W+BoGrs2PiTzqMnz1mL4
W2beOiXzwUnoGIC+9DM4M6AeRqfIICVvNA/fbBX5qOikfslOSSg3XAZy4+86rfigbcZu2dUNO0Ad
9tfMVq/ZEyVnbz87JA00f2uO58DMt4PLDE0O5jsOtrhXPkR4NA8eqSD8r/yxzg+0TWZ1WmqYZYbD
sBZywZEP4k6nzeEJ8F5/1R/EywBy0JN7N/17z3aUi8sGFeEM0TUzBR42JfoF9V+GCOXLKneMMgYY
g931gMQEEiNIwplcM6+b1x/ReCfHu+y9IojSm0EcDByOjH71aRcZAu8XnLm9QxjaA3SEdEOkyn1I
egewvfs2+z0Ma+Hy6BxJUmOk7h1IsFWsmp91zf94j6M5uAOE9IzW4W8+Kna46LUWN9Q6JQ6EpyKP
eEpihE9xhs+bbJNov0IitWdKKMvv13kNChtyIFYi2M4Mw14Rcfl0kMrcuwvBWTmtnE9U4ZeqG00X
wLwm/HxslNqUy0JulJ65pa8YIkXCGGyO98SHgMza0xS/O1p5jBNB1f20n10UPXaZl6R9p3trn1pj
dcBPizlTb+S2QDiDK+55kX96nyqwRNXdR4QPnNBfXmmTqYivoJdXwB5xsvzQZlhDg6nCX+7UoeHR
t9/dhKPpRlV7rHFlYcxpdXiyG9AGeNkvVP5hEb8uUOcRsoOyHwELNS5tcgJQyaoqOAJtoSe3Sz7G
zETlPC6a7HsIcxVNi+aH18mGySZ16d74qD/r9Y1PegnYDGhF3tARlbD6Jy0bw7KlY5N9DuscpDF9
mTNG/MadD8ir8UT1pJx83PsdFB3NmsbC7RECMtZeUUbMG8Ue9nIPI6qTi9LcyFBJPn8VT7/DbKDt
RiEGHBo0SbdE1WeW4mZizPK/xqzIt72tc24Xnm462XqN4ZzZ9HbBsJ6UIP3dJkO0xDBIpzol2v22
/OSJYRStw40z2SBxhVnIgPtAvegbj3aygUHe21DzXlrALc0JalW5g8Fdx/kYFim/OS9aM0J0/D03
YPAZ5MmQ9d5xbnap295+TP7y6Plxob3IyWhhVipyTc7KCUh9U8XPTzvNZT4zrMh+GKbXHdJ4m2Qd
jncjZM/metdjhWepV1IO6TbF3h05xUjr29MECNSd8bKrCMwaMS+NEoCeVqeUe+Fp/YR4rKzIA2Dt
ZQLhLAfoR5yMbpqQBdb7Ky9mDbcDdddSCDIJkLVSBsi5yZDHsQJFsOlN6WjRZqLiU6ta4iQqYGRE
0AubDWkF/KB3IQCiEvLM0IE7XDeZU6RAn/JTzuLfTds1nTbXLnq4pCLwEqgmOdjc3b7R+2UUNiTH
dGjL2IC29JgpyU10L1VPc3ekCkLUTCXj4IiGgETz0mt6s06JEgeggf/weyJ8Jlu+s4v4A8QyJNGc
71Ykh2IHexg3NHLEnVUmv3Fcvf5yxrQwyc8nGHCR+TQ0baiDqedF1zIZrZrWqBwiIxwpLQ7/x4Cl
nWh6vk9+YHw8OxjiM9kcCh3meX9ZDbPQkzxLmR61X39wRNskr5LsPB3VzSKxMQX39pJLcOgnbwQf
zYenX9LwCiQ+PjtePVSObJnA8qZXZqAE3CNd0Mm9xctew2zGOqBsIBV4NUwNRlhQTrAz3GKm4dIy
zaf78HJ03k/ivw/unpE2iJZBZ5waoGpCKMSQNXi7tQZHJCDjUov9GN6Macs4jiBg1jsmjNZcvWCn
0trObuvM//rn3mNY8q/akdKtlc5O7pWbDaXew8rr1mud38zKmN0qPtjnBJLOe7LbX2YlZnnru9n9
e2dkyD67pJWGt6310vDs21DZFCnakqB2tJi1vKSpi5nn2zv1dJAMz+4bJB9562BvzrjqFbu3jd9U
F5TPCArrJFEwwbRr9Em9eFAVff0eTXSONKCzZKSS6oPSuL9mFRmv+0rGUrvJ7woh8t9LWs2Q4Av3
0tmGadPZxluoG/s4nE+Z50p1taewOtlHcBxGP6PnGz6GZ/efyexCoAZn2Bz8x9J5LaeuBUH0i6gy
iPiqHACBSIYXymAMQgiRg77+rubccp3kY0Da2mGmu6dn9cUDojcrpWc7a2+/TG9QEIrt3aN7xyFr
GeS9LeEEhhsU//oQ9zYOiG/mmtXkvc/e1WtaHVLIw/zonkPDPrkt/zHInRfRLEgBXUaadChZGXDu
pU27qEDlYKorVyTEVBonmClhctUnm7ERolAD1lWUeDMHa0Yc7wK2T9AkuVpJNqQe6ZgZASvhasI6
bXnWD96VqH1ngw3GL3MsNOShIk8nOZvR5v39TcWzLKaetkxYDfxeZE6lhnfUIPGde4BBzAt3qIZH
kAWoha0J6x29d1AfpJNHlJHwEcRgiZwlRV9Z8fuvE1+nOSnjF7mwOq3IiF81OJSG4yBw69b/VHCn
Z6mOmHfUJm+q8kv7Qm8VwRAqly/NVUQZERtDST493tkIOwSgLIda7yxp1enj+C9j09/pg9q+N/m4
jPcpv3MWYBikm1KY9N6WvVjIFOWF2KMO2vHlLXu4JYQvV+0DbihT2Humy6GUVEv2gW9qm9hfHqot
it/WiozYRjSCscEDJYiYEjaXDgD/G4PkxdVcdMznVJ+NhoS3QzMDOvOgjBES2lVZ/JU3IPDjcoWf
CioGp0beuKOsAmshQBTZDjSHLTPO8eJX3aFsIxpw5er0oI2OuS0fbronYyNQUL20lECTfnoCLEgW
yQ/VFkbWq/JsqIWMQwjjPa2HNQQs39qrgIvGAl6QkgEemInHex0YuBbDr0oTfAEYs29bOmtZQ9oW
E8YCigeDwTXTQpyjshU1a66M9kEnXg6h27sGTdJqfFY9JOHvV+KlV6elDn1oUbIP0qQJQmSQPYOa
fE1bKJ2mRrfFjrR16P+MX8FNyYaDM45LpSy9ltMwD++9Y3wavQvLWF17ahPd8POQ3s78CF2y/au3
ZQNA54DSnHNJI5Nw5aqaMboG7d2LXj7ZsSHKGedGRL+zCovjlfV0jEtM7ppzelEnVEj4nf5pRkTN
H6sGBQIooChzDDKPTGCW95YBX/YasBqjHGAQtrQU9PhzCk7CrsdWnfo0twLkwtx9rqIo+uN82Lyd
Qw4soRxyWchiGcMU9ujM/9YBcsl+Ke2nAL5Oho22xYU0AHWkQit89R7JruW2pqjHKLtv+1WH/saI
xC6A6lB4mJ9Vf3bRM9hF0pCXzjG5oypvuoSfqMP1U1UKFsg9VfAqC7p6+OimPtgUwgiGiGb2ztav
Uw2XRtdEKNiWtKXmME+TJfWxDZcErObUwckMu0r4NTe6jW7VzqKnV1gJvj9HtiLUIB78D+2b6Xmo
Upa3PZ/LHK9u1gKM8YboXJILdfon0xtzbAzBTcg/SV06FIHs46v3NfE8uuca069uJ1SnLcXNUsk9
AwPmUrdIK9lcRIT/1a1TQSwKk7DTfU2P7Ep3InQUdFcGCZYBSANJYrCj/eQ1UBvaqkNaznvKP4gu
kkyiGyWActp4dbXJ3sav7vvnzDZluGeaPOXcfJE0GrhT7AcPcD+hDx2wQx3TVdCIKo4vGTXJdIOK
dIraevR3zNif/SevlxJz62d+y62jWsMlPgTECErCAhJoOlDxKaYOFIaZSVx4B9fgA85hx91xCnz9
UHNMY6r3lIF2MicNr14x1NaxYu/jxKa6+Wpd4uunA/THlMNcVfF9pPSd/GOwi2XgWIGT2NzMtf4m
r0QnaVmbJFitVu7W5CQlX9yMmzhDnT0O7KjF6MiFUh3T+ltzs/YI77pj7VmYnLDLrjKOycKiBCPi
3LPH5PpnnYC4Q17PRBHqik6rAc6quM4ZSZLNz1V9Hc97wo5zYe1G5YzD3sULktWIitXh8ihHnlet
28+1axK5LWgh13AV9OiMYF463DoN5rTG209FFhhY0SS9sPJJwNrsvTicSRElb5HaCdjEadqnqG1X
tySl9UHm1elPjCXWacaaPs0OcBi0Wu7XB6fouNIJ2gwuvgwrU+84u6M9tjepdYhSrk+OWJm1dtai
Z2qs1DvlB2IwAUgluQTF+0NzCp6GupOyzLc7b+DMeLWlplVtozwLr/OvgKIpe92yThEXN75wYeZu
9aTNvK5162GK2a0HF/7z4jfIW208MCmBtLYTAxyyYjaDtNfop563XtNzdrD1buamDmaTelsPc3ou
MSHgVlnNiTZeFPI5bvyyF7dgtQBjUuDVcTpMBl5GwYtZTZr2fkW8lWx5g9SaPeC9Wj2uUYVipldH
I0QVD7qYs33y14KjUqvFF9VcQT0WU3jyd6uTf4xKjxUSF4Bg/cMs5bpOfqWkQOwBk8peKpmSRvq4
4lInp1k6qc/TyTLYuRVmAY/zMXv4j6iTVLbmY8V3BnAAL6AZZiFyFeJo/+ED2nCHuEM6Ki5qol0D
5/pu4RqJm6duXoVYS7fZvfjN4OZ3HExEO06iqfpCB/Xwc48PSNoB0Z+DRYCbTzotc+dq4uziJYsF
VZxc0Tw0b61+p/+IiBSthAqqQSUpeqUP3s9Mr/pXZqMBXaAdc6V1O9a8TNjtB4a3HNVjxIwMk7oP
PMiPlTSVlH+V3js2ettubWTu/44+SWurJwBr2wWloZQIthBah5KqLHiRpqnlWk6Hzn+GcjkkUj3c
j1txK66FUq0ue5RRXHFipxKg24nFIsm3/YbNVI08BANdX6YURpVv12m4JHdqRGOsHy29Ds49Hrfi
5ezp2wjYzLqMq/Qjj3Zz7AfgN0pzw2QhvQMFETYsXxMYuHLYwG2hPkLnRSszcsQHMGG+IUjnD3zo
Xli8mksMbOu4HR+Ins9E6amTLa497A1CNjHGfDdKadZ7wZV024MHkkvtg+mZW8waHmKwnOeTG2uA
SRM0SAkaHMx5L/ckabuAU7bIFHhyvG9jVc4KPqfqn1+c4yRA7JHsSIT8O3YJnjiBDXWGmELo+pbB
LSILcJKdKyNdRG1czVgDwmuqqx2fXVinGECwlzoaqcYMTIG96+5d+U4+OTOZGqTn9rlXeExx5+59
0QqAoD71awzklZF7QoCQSxxQavFDhZc6HSYb/rQRAUz8iI8EWLmHRStjwRPpH9bXjRHtqmZOLrSE
O77SHOYQPQcvdghMId6qKPZLul+lf9jpW9g5ccbiFEE2YRUhGcvwwRayX1WIndrWjroS5aCXmI+B
gzsvTm5jphumGVs+fIzKoMqjhim1W1RWEuf4VNo4JcuxQFTy5hMOJ9PoFkmNc+fBIa8bq3IAXJNr
n0+1MOBNrcEYTXTpXilIJHWpuouGb9iP4Jw8uruTee8rzLgF8bV3JAtDz0LGr7LTDoV2L8IleAxa
P3gVSFbMoNiJSQqmdC/kmDzygdd+znqrW4/xtX81P5GGcwDdz/1z+PotxycsZ9329DivMllFPQVE
gJxBzGwWojK1gzte4lvWRu6Dq4x81B8cpu8+sQ0qnEWju/tu+V9keeY5bP+cw2e/6hfYEj/Cr1Hp
4Z6GMPsbkhRalQx8C8/4TArqTIgo0+irV5KYId7DQIShNJHA26W/DIha+eiMwXx0qe1AVoaqg1QB
HfVxcBkzTpyypb8CpHgw/+IphDKBPIbOTubfkxs1Hu5+DRwePkYNn9zZOZCZ1yc5ueyDUgsOyu3m
MWt3m8EOSrYa7LrqGq/chHSgf7Vas/PwjEpmlIfXXjXqgMeX/inOwgGe3PyjmCj4WOmwXr2gapnj
QyN6T+BPScDD3DP6lcnS3BQsGg4dqE/o5aBFYlR2wVnDu4frdD58XTjVicG9C9bFL/MU52GLrK/K
/SlMBx5QWHycxc2wCI9xY8XosfVEMVQHy6PAeRJJAevqRvTJmFCLEW3D7IX7s8Cp/mDr1G3gDTyh
B2wRnPbanAur1zCnLZJqwBTYeJyEgGNydfqRXx3EESuWPSEy/HwBXxEXApnPmwNLLRtmYUm/2rHs
2PmGCcsHbsKGzmJnkcLQ99BxsG+nFrDLk6Bs9fQeIwEAR9ZRHoImkChVSTslbE4YOR/+2C7CYsHO
xoG6453fjsgLw+ZTCM1OvDRjXj49HmbY4tcR/gpmG99tQp9+8P1d+C2TDUjrUPKwwlxBUi89xZSH
+WVwHAgHaLnVrqABJhyRluEDWylxPIxL+xYU/Xb4WFI6oeIJyu94uGxy3MbLWr84idqgLbw3FL6r
geNTkC9M5damSgpSbjAnpckvWwzjoujLG6NO7l0D5AJdYSeXt/YSCAU0iYN2oRoSIDMVZV2RCmj5
VkkTcW8ju69ZWZImmMjxxnjhOe3DJ4jrfENvQ1ZWv+nOSl52osfc0oMQ4x8O9yxrfARatM6Qqx71
HbLM4+s+5XV/jXWdmyOxctzvJ6nrlfvfj1XZcUHdTSUGNXzktOrVROLd4rKUiEc8xz/VGAojzLNP
J8H0D+++hlnrlfFp/aQkpeZRo3LqXrpthE10cm2HGtCGuwylFehi6AgfVe0+vVeQRWXQcTMnd5qb
IrzEDf+ADCAL8yF4GadpMcwIU4/E8NT5eXnYiIphTuYqmG7v8pD9YrOPMwJgzOyxMcBbHaxkAtnW
HrTn7QFO7Q9/uyGQoOm7ImxETDRX5nsg4ZNs0yRP2pqXL8VDpLC8KMC/lafy+RW1dcBxshT8++E3
CkKZrJf1mArYrUIT8uNbUhyW0tJWyEwQxtJSX1NM5sEzHeKmKO3V0QsTQF18FOXHmxilJhQjxzCO
04qFjytgHv5rBR9DQOlwunptSgw6GKY3+iTeRr/ltMeEQBxJa473SP+oErjKk/z9WwfmbtpEab+1
wdegaUOfE6zLKBt3d2wRcALGuAaXrdHEAel+WWjDKCJgMBSlkOxwKvelJGFIWYgyuNUJvXV0LEPV
ZNaREPrk13AWqCaqZGvCzbwHzW6OoggMK766jV5JdyiFulViryvts++uIO4Sl+5m/Pz86/y9DZqj
C3GZvJMfn74ky+89k/D31L/18RPACG/v/9QohlCRl6xusexRiv+xH5Gz7G2K8P2TCVc8uQ9SXu5g
FbBncRJWvZw2Snn1g+p4+vP083Ke6Kf7qiUX/SEkg7zopu/bEFKY2FWG2wHM3L5fYLjXGe5/dJii
7IdcoZYdgdTjT71sAfiRKyyy7it80N2bWNT/qppyY3iEKPbB8gEGIQuUpeirNdTfdLNUyI8YnOGV
AXkNH7w7vePfJm93+VuO2igF3Zd14yPvbu1uIinXVQ3OtsNfb9Cu+i9s7XkQTXvpw1b8/GCmJwgA
dQ15UBXyRtSEalZkvq7ytwqiOHYw/k1ZHVn9zkdHOrlYDuqtDznXRzgmTHMZc0Ly9cagBIE/L6HR
PebT8rxTOrY3mTNNfKqveDLIN1pEH4UI+FLHQuxEKK+YK3x5a7mnz53uYACW82AmKW9UEtEiS/qX
lmr1JUwTOvKR+UF3kBowoT8ZCFSoqwxvjdiQG1NbP9ISPvLjNrymO16dLCrrPhp8nyH+lsUAM4uh
F2U9U4yPx8K0KQtusFNPU/8OvqrW6//eBcdp0rEqwC0Hv3OZHpGS86d0hHz0hcugvIa/3V0NbhIv
VizStjJMvWrNeh/AXAIMK7iuQJ3jVGFyZTLa53pjzQy9Uo0B1tDkWRe66mMgNENBwJR72rRHHjfC
BtVMms7qbiyX/DeuMgKIgY77P3oOVCpiLsEqsG79VHSmKE9oMRQxlGFP3917oBYDYMYwYVW070B+
ZqUOMdYX6Py0K0NgZVJWfc7NGWzA1NhC2ThZ49SYrlkHjO9HLykbGwmNt6g4+vNZ8MLlVAAmcReH
HmTbPx3yj7zmKBsCR0PXB5aG3pdaBXn9yC9ABaOUVCDt44dySj0RAwm/wuZf1yofR6q0/nb+zk8H
xRjYO4bB81rAA2x2jCTgAOFsAfrNeqNat4+K0a0M1Lwcp2bqgzAVQAEsU6+DlMkDeRaOmtEXGBV2
G1aFtpFnF96dsZKVm0YTLJPQnQprS0Hl0zu5GTicBBHgKHyR1bikSUpjZsggUnZ37egrGAeIhSuh
KeozmpcLmpaRax1S6eUWmC6owpaiZ4JZlAIgy0/lEQOhVw2XE/rLuSJJMbougZpGcxeDlfLrTDBH
UKzE2OWg8Ag+QU6RiDj7ESIIUjLhMBxVnHt6neH/A4dIez7J33MCiotwj7IlOKTUObqfJjif/yNP
rIqxchAKuDkoe8C7EkV/kkZCeSIzTvz4LHtXORdzsK/AC50crGfv0loCVDgdcu5GdzQoBz6dSM19
km/I5jwN45Xih0WcZNyAcFqwKl7H/5Fp4Y57BMkU7MXAfXC3G9UJ8WFU+nsOHZSLBDue5AwvNot0
yPHCUbuzxT79O2h13yXx44GkQ4FRRfkriSXuNRzFOhM5GT8bid7pH/NEBBmjPCH802G1BPF7+YVH
MAD6EDz4MGCqObCItd3Ivj3rAZb0OIH5L6vgsTNCDJjG5gh+TTDpNn8kgdSo7pg2qB8/2ZTokJiV
0QKbJweaE3AkywHJs2IHtSNZjrfexT9FX3M61vJFr0P2OfVtYff7HMXNrhBuciniC6XPsIruqfBJ
X7hnjfBjIFyTicnnH2xmJPnEh5LYxaVvRKn5QT95ahkkySJ5+IF2xq3J3HPZRxN8iDjaONgPYAeM
CNcHQ8uw3fwbfpI+SJL1HnRoIqO4AZwEoAuV0yFSrN3pa/JnTDN5PUKlMVkKhuiFEb4Sfe3TmVV6
65w0JoXmi89Nlo+m2o5NZckMPlvjcRloWV25bCHRdGgRNKJY9xEJb3iBlhy1A5GKMdmYqfsROBrx
VYuqDWYEH7RRwKX0kMCAkQEvAvcimEqJxTo8KqEW201F0zYiAAR82DEbK8lmRw5G6sNIwuN85pey
MtXWK9SWJulqjem1AybJBBZSxmoPt2Qxacho8TOlD+HqlsJC4TTz4QHAtGllzG29kz6QXyCttOwh
AWLx3b0ngI9LIyHdKFgst12Ho+Xac19wJMAgxAhPXaiOsrEKLxZgpuRWo6GHT/FLBP78wdx4MgNt
wA2SMxCj9WY2697aNI5wzKRqfkP8oeQs6X0Nw02EnzJT6tYl6CAVhvx2pVfEXBN4CjoexgGwfD+A
5yz6LUh+rLNJQL+sz9W3uBFmIg+wYpVEq/1ikg7vEHAiannCTKHwTtOEUWOG6Aygg2Q0OsK4ps6L
XYkVPHywpIiDwXm5SXe/AwJDWnUYtciqnZMY63/RO385g/dlTas9uMzqmGfPs14HAIHUChSFCTfT
uSCLY6pnkQCtX9b1G/SuuqgubqikdrSmeYTHv9P/sinO1qXf6L2oZaCa4epc1whh+MElIUoXHDao
z9kD0NghliZdAI28zQzVfNpfVEWv9oceaTAgbXKH7x+f/K+44exmSLx2s9dwCw7Qp2nvEfp12W1N
tiAv8xZVmcaCxhLnjnnFrwhHMMJUI3y6rUVrseUHCbz7G7HpGesq7SEmyycZs4ItgoTkNLvIfIuP
MPoFdUUEcFRhZOO7vZuW4RcUCPEg/YgwdFrXx2V/y45CDyoyFLLj0n/2WpFB86P4npnFgvEsIc5A
sZsBt8XaeaH7xuUToFTSl4rTSfji9FYBBkz03zKmOwkIGYIylrFyWG3gEAj2fXIgA9OK/QfgoRyw
x0JuABz8SkI+xeqkcYUyoY8XLE8Woh3KBHm6OaWg3pVp59vqjZkx1NKieQSfF65NnyPu9oJAsD5Q
hpVNYFGWAfd05HLZaHTuHDhBdCJmvKxYa2dCV8m8ukW1+S26RISHSp3sBGYC/BmMoy9wU4u49XmL
8ZmdWkLVp7M6E2+yp+/IDZl5oAx1vu79qmJUdJ5DEriJjhndsA64ks1BB7CWv3ZthZ3V/sn/tyc2
mEi6a/BTHgMv07USwCq9OkTeLczY0LnePnsJi5wP0IJSzxDdD/fBL8LHF5eLby4fsNGB3/4EWCga
lH/pvKTwjTWp6/+yVpBEhNXIY56YaUKHMYlfYMDadXEIYdTZwzjyOPRE+bD9AicROSAGR68huLWC
EhPQZkjowy2KA3sx8Iw6dpEcoMIbmDenyGAY6WfFnPJF1vzbfHSUiiMC9YCeAnySwpKwx9PJ76qz
fQlsKTN89KkgQ0whSOYGc4q9Uiu57mDBzwYvpF9XAKkFxvDyE5A04cIdSI5HeMeZTQj9gXTkxhnW
BbtilmRoQjLOHDZwE0QGVt6WwYMoK2TKQD+wzhx+atAMhgdtKAqtA+CBoojfKRz4yJUIcARXCHFC
NRHcPY1pxzzBMT5sai4eGEbTOuDpMH1FtcsYR44ZQibh38+gt1hLcwzLIkNBQBpBKrLZLh6Eg1I8
UCLhiaA7jBR3sIpGiFcEdXN8onwhjio5S5DTsD+zYxJJfzDMz7E3NsDKGBjnjtwVVlukHG/fYxoT
xmi4mCxMWEn+xwrBVOoi20pUMv4jWPRe4I1n/T+gHMQh+TuTHGyoHjIWAok7wC4XyknUReOL8BRh
goQO6koia6eoB6LFI1oQBkYoN7gGPEU4IxXGaF9Q1Jgiw4ULBTAuoSg5QGLay8BBgo+zHG6EORn5
EM3LWYigqEp62swdJqjgwK2vSSLwjHenicclaKM/y38Ex9FDVMgcmjREHQbK3x1EYX2gg0SqVjrS
nT8IhtYVe4SbYX2ofeowOo7QFXzO8zpLKAjG6DhWmoU72xu0qFui7SzTGGEroKdo8O2kwWa87XFj
FgQW+CiCObhAOD5LNnrkibewqwwEKejZJmcUsRtpEmojUM5InkSIBJeJFylDRC9BycJY0b7YlW1v
o9gjI/LTIlfwrjNHlxsk4MlgSigdXubXE6FVLuhIYS1bghKrDm+QW2OEdNELDSxbqc2zhegl1AL6
veNzhkQLnzaVp8pPXI4lBfZk1QDI9uzXkxKnqI/pmP/AawZQBxiRbubBhR43ljFQueM1kqEWtajJ
3sNrAQ+NWb7C8BdPKrmr7roX9yt5co44BtWZ8oSi9htPJtWwVty3N5wWMxWw47DmTJsehp4qIqGv
JbVVatgo3Yos61RuK4807Fo29zCiegKF0IllKTfgujPW9ssuiYb5oB7uRDv/QDVmj0ZEERIR3Weh
bENhyTlzXfsQWRV7zo13Ktl/Gpjp1GHd2JDc3koBX5OfkR7pDQ4r89cd7URowuJ+t0MZEAucRfCD
IgM8s3SXNCe5srHARnMv1GxhyllVCwCkI1SKYt8u31cMg33ezVQJL09lynBTqea37N8CCxlukRpr
edVWPr4x0TWUlS9WMqy3F70+0Mi4wn7V0OXUJWEEl8Vrh+vRJaibDFyNsxur/4zSxg77ZhbBnDxG
zc+Sk3zCcF9XoG5lIbWfNOKcID9hI/uu4GRmN8MaBE/DXeH0wsLXexrryqhk5PpyYeZureXwFLSw
Qrua96mA6ep31VWg2PZulEm13HcfWRzI/HdGPi1n4AP2PGArNoFilfeWVEK80Ypd1jZgrRRX8wUe
m3L4c7hoG1a6oidc5YRVTDxmu/IoVhrUCJX4OoC3s0GPs/5hDDKNkAhYG3la0CI0VVpd8q8LY1V1
V6rq2vro2bo7mn1SfVbaz6n2tDI4gn0kyuI7fLh2SpEMSjRqL66uwgeh8nS2hA/9IwoxuFnr/KPP
f41JeAHfw/1cUAARM2MqhYiyLMNv+PCUB/vI4fUvhRyjYBnt3Vd0hmJAS0nahf4yrsBRTwiD0V8I
NNW8pv4sNHyYw4Z/71F6klkv4oGae160/MqsRplCCmbeu8Wv3/YGOScnWFx287Zd/7s20bIxRdjj
YR++sSWOOWlODCZUaZhPLiuFCafZ7susMun7jYTw8vf6CmsNa0mpkHeK78/g1GZrWQ50CqMtqdEP
dfOkNFoBXlG3OxfiI2BinWTODRtBhEZkS8iyAlji7tfvF7gfNVzYKF2t19Iql8Srnf5lhr7ji/Oy
n/c+ipWMvX0IkXTaQTehhs1Eb/WM7m4NwWkZKLb8TumWwVdhHdtmjpo3pA9rr7rKUTm13Nx5Ftbz
83LwAMS5T+c8ecS1nzrUb07Rbg/Oa/BcVAjqfrdIx+oqKcydy6BIXuPLYP97G18CFf3AH3zT04Yp
WOLs1qHu4dFwrrglpda+Tl3hDkvQ9X36RJCeHAaHAdKg9b2IHuBedN0F3tzZBk3OyJ7OvWan34ak
eVPq5j129ik4jtt/4vjvTmXdoLIEqp3DWMdq1s9+tskleE4r31/T2zhHmvRCYCkSR2knMb07yCZV
dFuic4t+Zc0VsXy7+19egaShag5O1BZ0sCCiFDm8BvmgEWLLCsra384pDXHq3wDMVCk3aE2nhnWA
zdMlgox2vBwZeGVxliONxjb1b8ki/K7idXqhVPeLwt4V5lDUVMUFXqbG4hARyyGsryCRAA0AHse2
VhgAs2Tr36f30oEytWmhFQq6YqMJDWrmmXQ3v2nXYiT970Ed3V46oQ7ba11lUtP8bf+2Eg6y22w5
eM12o4OYzRv6v3R4HMHKHyFHz2FhoiR9UhP8/tStU0XBnkKypPBk8lTD2ZmS3VyChThHvrwiWaLH
KyAEAkCBQjp4E3RBXeo+BOyj/Qecz/CM+WmuuZ2ft9sZZmPw/sPPMpZy/klRHaEKqsq32UI+3N/1
yaP4LoUT97tFWQXmRCxZRCtkjCPqKnowFCGZ137aldzvTYvYM1ryb0MjZuDMg1v04483rVJor5px
/nqjxAIUOQ0Mbz6Xtp+n4iHyn53AjoHwMQxp4gbRMKkIGOVdnIbb/LEdL+PtwPgTllmFxKC1kISL
MvnC7AtQflLIzgAenUMUw81rcMaX0PDoAKnCGBQD4WnKlW7HD1rpIcDzjnAU524TPg4FslmZ1gCA
hPwrb66NCuYF0DkddIGyeWrwRy1nQF77J0qmHtOO2Mc3yUGHVLfLvhokdqwXWqXjjIx10pyjZoOM
isgH/PYvkk6yoW1QGzec/Uy1FLvZl2FuLjMwDAt5EnsPu48kVUQzG+mDhGGSqyA7SjdNQrka24wQ
Ki6ooAJCIZU4DGgvDyXYdmDRFfRPLQzncxPJdZdyjq4HLDaYed01gBbicIJbMruuzglKrqdgzJk7
GtKqLqNb3TaJx/9QJhhDZ9FuWzUCuoDt3mn5p9HZ240guplVYidgp9l9pACvo65nxyMgEXR5NRGo
gESSEVGAhxyYRILl4VS7uF87JSzxZcDuQjq5xe9r24MfjHKRxgQobExLj/Vt36AOEJJOMqAGNDMU
wvUQwAKCCPDoINRqUEg2X47bwbG008mFLRpCH6AbVH54nRRetqDIwAB1IoiOlb0Kgst92lir27l3
9rZDsk/7zskKpy7DsQEqf/fksppdIokagT4nklYPkjNwiwbPtYS82PaO0X51w9FzAGbWTyeNk7Pn
Gh+03/yUaNec1+i1I9e48q6oFfC8H4DhcCzZhtSrypPBbjjdW1QeXjGB4xgB0gX1qyT0ne4vx5Ko
89ypXDyNDNU4oElQdAegzkOMSoQIRe8w2mXWPi6Gp8xCwsKhG9ewpFgIdt1ZxIdLkmpUOuhaWpNb
CNCo+DiF2+I0+yS/CEE4cLYRsLqdknX9Y7SJp5SjSBdKUISMTAICIeMg5EyDKprP04Dzyn5OWhF7
j3MeIgo5zNG9oKjJcrMC9wcpFxAndcgXU1+AL+w+lf+A5OyaMO4qdx8w1IDgIn6hnJFSI37o/0NJ
gE64i2WY/8uXyi5vxIFEvzVpDQ6UKGZ9BYRL74YuVCX8B3e7MKIiPF/NPccwvIEAGBRW17d3ABgQ
gJ4zZp0q4myiEeqvma8PttzjqBiqnKX8Mi+j56LTNh9oRaqMyZvDi56I7Pcci+yL9hrE9Ga359kQ
+ELoF3TP4LI64PIBLDRDxBkg/Kr8vFrWdX6YNbE62LNK9u4JKOSLz0udy+gOPqj8pjmozY9U0qY9
3gYUHByXidmCbFkxrRZ1og+Q1rZZUO5SYfCR10SEETu4SDYGA1j1Rveswt3FFN1OuFNCCcWLlMaM
Down3dBH6NAZhaqk5Z+AYTu8+YdV7RexE/iMsJ+W1eiB/T2IPRclQdG2t+ye/CeA0qo+aHIMw/gL
yUbRM6D/O9pyCS0+NB1ZFXsUcHwC9NczEq6MyTuQvLboAQ9P0h7sfz/rAWryOzgaAxBK5b4HPiQY
oi9silAz/2zSdARHKNqBo6SVLFVjB58KPXODgI3Zqn3lQfPB8/Qw1vRE/ghaz8L16cXXvXwvARLS
BGCKahii5rBEf79dUBek/aN+cnOgi5PD/lECjjCkH2CPvaTTJ8gjrutYyHLrg5ph1n8v5LQIMylY
bvTBdS4zmsuPlkE6lCAiEQtLXWuwwzWqp1rBWT08PGTZJ6GV0V012GM+wAPUSCtB9attKydegJ+A
4ADGUiAKWsfGxx9gZb+3mVBBYCaAQoSwRNFRjNI50hTt3cFFRAyxBVqdqANeI3kikD1JOOATjAsg
EFBC6S31NBh8Tlp0zdDsYMh77SkMlzBlIg4g5Q+9sqrRXI9nClvAZ7I6JjBK5af+gHR7xHbKiQVJ
SebetA8zHTKpdZ9Tv4hsR5CW4asGSO1DFfefWZ1CfdA5/bLfN8zeYixSFG2qN1gnikQWSh0WrHEy
eXEigkQo+doCY3PWhFmIrpavhDDmNYMeIcTakcB++sOLmadxAHoDwSMm46c8lforcmf8sRKqdML9
YHELHg+lI+ZGhyFktfa5sQTwTGGXRAfU5UNSAod1IrIHNKUpuIryFmXTlLiPv1AZrSSV4zji4jYs
FLZLNk1tuk660IXv3ANHoWgX6WbY1yM23ytMeJW11po1ovgJUvqcaKMHraISkvXIkTPZxzA2ND9G
HUIaMlPUf/dafnvTYrMhSncbfofE/IGukYMCZQCXvBsomQUeW5ALnNBLGki0sugwP8zVwhVHChzN
6KFGH1s1LtLgF+aijq6LskRgCnzB/u9A60vVv2SgbkHe78QS2zadzi+ekRjMzSpzvClOTeu06VCz
XZCPY0WDcmFzxI14G2cj3NDoP1PzMaOYXejkeI6bs9vwHvcvfOEg+lfx0vk9OCF1wH81kNM+HlF2
GlNAgnVbTYb4+MhhtPUxXdg3MVRYWi1crL4wDsAuKhWogsFvlSQ4rmIYYYy3f3gAhzskxY/vi/xi
yt/axbqDmKgnr2y28cKEFn94jU+ltIo7KmhZ2n7JQ6XmApMCW5aDWPeBqucRBt0YEVOXLHvcbp0a
r6+pQS69oL/p7Gi/e9cE+JzYBl67CJ/JNUG1ibzqMgY14deji1uOKiKEHlzEVCkQb1q3X9T/TKJN
h9TxU18AdomCe0RUkm3OLOEyeJOk3QYGU4XgpwHv04hIt71gAaqCPT4ddzb/7MA7GIOp1WYHi7km
PvgPNuMK0BK+cDKFpoSqYb/mwCpdijUveLe38N7Bl7cRy8X3ifQLcXU6pWQVECc0YmOEflW+6I9v
DHTUgEpQktas/IJx5sHtF4Ft2OzhdO7edrYqr3AetgVULqc1KktqZOlfzrO/aIbXadqnc9zTRtBd
mE1siKvfOXYrxzFwMB1WT0BBkGoaItFpaqhat6QufaBbYhiq3Y67nCoKO3EU5uAFrRVUrCNUHs4T
yCMf1iYd905q06eeiKiiQcL585y28Soak4w26UDwB6LvbanaSpMt8sSW+Su85UaVqrDRlHoWTgQ1
fYWeL+2F6r0OmLykVPCfXIpIAfalMhuPOUvNLxjJEM3zhTjh3BPs3mIhag/QxsuJypPVofeYjcdX
kDaXNAsrrnesCvCGV+mRmgQfvwdlX2ruckV1QzERLLWRZHVboT8gwHveHhv9T2Go0T/OVFLxr0Rr
3XEICg6oI2hwOBtj+ECh64mZSLzDe5yRopF/cEKaeBzu+1e6U2FT+7AYLEhV64l+o+o854PL2xY/
vnG/sz/ZJ22nONTEV/qTrJvDT9NgWBrCzD4cL2XtEw7Vbi2k6bCLIRStdj2e198tp2ceUnt+2/3u
UrvBplkGqyWGy52PoV3qVoE+oyZsLG1mJjKywZCDpdwAjqJhzd65QkTO6/REcY/fOzwaJgeEIwE1
zWzGF7Cp+tvc/xKpnX4L7L6nBrnC/K2i4QBrI44B1wDcO7G9rS4Y/7ng3RU2Wsxy27KzABe6UGZH
wP1evPukF4NzVJ1fw/eQMoJhW25hya7H934rHGoYBCxO6yYXsz50t9OWLL9rOE+t738GQm5mO9sK
xY9tgDqknndrm5weFCOW35duM6wgyYIXAOirEgdXx1gUcx6gYveyKKUYjaQj+frLwdXYohlahPYg
yrT/Af/DqQW/O2lt6NpltzYXmqqBKWNkTWiLABpkAICTjn10bN5O6WHsXvZcAH7nz7A5vP7RDZv6
/It9Ro2nQk+w15/OmlXQhHTwvqbP/hYUs7I6rC/zyoyU40WyILqdMSrrQba4ExC+mMFKbM6ScKjM
oRjWcPbp1Z1HfHKvSF44kUk9UHD2jC94wnJv1fZO2iM6QrhTYqQ5IO1oknRV6p40AhQeh0ScNNuB
K3n3eBMvx60Nz1Im7QWFCmv2oyp2oK2Zz9G9l4f6uZygFVYEFheOvDI9sIjqc0CQ7UT6iX8KsVSy
CAoo2tCEmAj/SuTZcGpkX6p8Wo4NsjBAOFEO4zalSNd58zclmK7bQg6Of9ISVhdL/+o+B7RNmqXo
Y5SHK1YSGZJ5t1kzIBWGzlBcpERIi5tTlRAzdQxWm+r+SpMECiEDOwXyFx5sDs5lbvSSNmEJJkRk
7dvJBYKnPv8U80CtEOdAHYLokLol3mxASwLy/39hmsgsMRrH2SWC/1ijGlm66xl8COo3aGQCFtEp
iqeJgoQDJBSfmklCQj4eq4moEjDUQeyQFA5oSyIppORmPB6Tb7Mq/KBD0s3noDJQyKpvijIkWCEH
KSB9hC9TisFjG8djuCIFPjsOI8JFEnkuHu0PdegJEaMHGYSOnM8Tn0wUDaMtncJHDMWUMlaUhjgE
eQrzkkTpNcqRD/3Nf0ZcMK8WPsC2ZaXDMkqSYL0JkgTSIsmZAaTOED/MyWyjIiouGMmaAmHduthZ
tFs8sR3FT3oEH6o7aA5ueN1sh8FjJX0w3A/KFcaV4qk25VNiPQyVYqkOts1jqMAj619LMkLGXSwR
cSGb7mklLeXWU13ben11cXF18VO8OLhA4K6IovRqz05/SCe6eFCzpbd69+9WjxI5mLRbuNaenGJE
IXGj9EFoUbpAy7wlcigUysC+gDr3j+gq36A3KCZEAhQD1kHq2k+pOjCiHymmZDCYnciFsD7XwACG
8OAg734ROXHJAoWUAJ17IjPRYSN8Zvmg+SJNWddtpKGoopEUQfsJDdTD1s8J85CMmgRHPyra/BRJ
9/MyN/ByElimqI/2YGfcBjQhb6d35Fey+I5+p7/Rd0QBehwzb1mUJkgNF8bFoA+qzsQyKqnILYSQ
qpOrP5l7/9F0Zlupa1sU/SJaU6R8DQkhQKjrFxugVIqC6Bb8+tt7uOd6z95uC0hW1prlGGPmauxF
Egpadl4HSTf9csoM3MHgdVBqD7gU8BwicwSyYkthhlv+8hBtgZDgeHhQNB3LsCusuz9y4Olj08kG
BkK6WGp/NHr0/cW98sEeyJEP35cEAFqNe4A8+lx/Sn8QV24KSaEdmbJCFMncIvzmE2eV+pHrbJus
3GHDk5/VXl/pOGSNSL6Qi8rgPe5gdWFWvqEEQGnA5Y5PrMxx8+dceRDdUyFJNv2pFXUeON9+7gdG
g9/n1ln2InEDN0FlppTA7/SC3InvU/98G+fIQ3kn38s/CwkUzzXV2/YUKYSvBtfHvfd6nCLOePZU
MiOx9aytRq5ucIU6iqksYQ32Y/hxVH/XFCcCIbbcfS+eooPSztDOF5DUBXKr9f3Z92jNgpVuYpSo
Kzb9DsFWMJ1n6PaMXHfoAAgPwNMyO/zARDEUVeYAZAHEfEdC0LNf7c3b83LzyhCGfB2VHv5jyGP4
NgLojHC7td0LlwA8v4OMOzPQ/y1PGcoW/h5RJYhv31DpGP/2Bx9rnwmfAoX+i4DTUl/m93/DeSX4
gIvraIJzsnxoL4HVOk/8OWgCcP+qcZl4214utlcgdvUZDZh2NZ37uk3E0ZhWjzosL+t4deqmUfSZ
KHIqYDyKUEkiTECsqxI0O/zADfD2sNnk55ed8UfEMBNnqt/QuPA744wy/kTns8O4m3XcZkI7Cm5I
ezOyh/oqOkoZVpwQTvorSHSL3z7NaI5WK6pHDixvRtApYRlHT7XlnE+sRaMYW2/7O9W4Eqyn5VrM
wJtOZzwcDtH1P6D1suGymHO+4zL6GySkGzVa9z9hbb7kQSDUKu+ftYLWz73OpzGoxVcuMIpQxqXr
XPOelLM9J8L8s0ejds+0h50z8ResDUoeIDoLB1b+K2A5WX/GRuSarEOTVbxG83x93g5igIZxHHj/
zG9Hgb4xbnaWPoN9rwLWnYfWWb4zRo4VZKzbkCmnXP2y3IRPYCNgPm/j4HtTNHma0ZAZMcNhrcmy
cD2d2rjJUkebDZmQalGswEc07G9Qm0KimDmtDs9gPiRyuyz9ptHwATdrzaGzZpCXRmSRqU+1IpLz
fPT59SUKQTjpXq897SBCh0gBjYOPiBpchtUfQiqobeFS9Zw9GyKTyONEqXk4HC+XTR+QG9/GkNwH
NQPy6BKjaYm4rdd6Qo/iFrz0X35qYT90oaO542/F2DO8IRSw7cf0j4Ea53Z7uv7HYnNiiTGwq42R
rdbUTqxVIRpVWHf6gRDjuos6xCwGeOfjCkohUGWBhoiuUUkDGAr/h1LYmqVpt1sfJSM89GnK312K
+ZRiFNWACxXM0CRCFCSc0fxP66MBlTxMfOOV4CjCmmgh9SWmPYJsujj8XeaRBlDCe5hS0S1Y8gFm
DFCrmC29FFjbJInjGMNVEvDB/6fSzUXu8+kgGEBGfsU42enQ4XwTL9H/aQJcyqVT9k8ljON3dGNq
bId4Wgpg2Tgc94Yumaf6ltmKt5Hbseg5RQOGkYWYpuW41LqmByH2AtaXY/YngAqmBGyg1vA8eAid
dhRjREm64jhqR7UO52AfNobN8bJTqw0dm8CcahHvmdHh+Vh5kopjoEYL6HUwWIMf5Wdhg/UbDV6R
65wOYgwz7hUjy420OxiYzVDQQ5/Xxm6243Y84HY5HmhzDYcw8smoGGw4RmqLCSZYG3W/3FVSa05I
Xa97BE5dHlwyCGJO4YBpsJ2LDNAMqvwV/f+NYJVwx4C/5nOGTnKILPu3p/MpltiFkwDANzFSUeeY
MCJyJgV/STED5vSdHpEJVf+hmxU1h7UNq9VoDGtMJl5qOg68tLa6jdzcP838VImvOYqb90XqROD5
GAlZQqZzzASbcVNmA3rptWx+MXd5oi3FJXqTXCjrjDVFojPfYF4vKiMMhAT8OcAnfjV+yKuTp8fo
b/pMvkBt+aMV3Dcj3l0mC/4/SADMZvuIbRaxorhvQjsWXq+F0Nuhc+jcWSpXf6Np9ozuGPGcfPZy
+kiY90O3Mtff9zT6UnEK2UP+G8B28QtaQt0Xd8qe5DzQVjKU8RFTSqZlt8a/E4DIMdNnE60SBHN0
1z1YCIaFb7UM77gdE4SCs66AoDdqAew2ttz6SZuHqJXswq7aF9HAAAATkfcNSrHhs8IUQMR+BwAZ
6o87TqHgkEpz93JGbAjiAxzwhlGZECqvyh16t9j/AqOOHlQ9I7TQYjJfMERY96a9HvEO7wroKh5w
PFlR1paw/BW42ClyGm6R7oC9SIsU7v0ei8pk1WyZfuoZgLhAKDkg4mNpjKyxBwT63nS11ht4RbSn
ahxzyPFAwk6sCIke77+PX8Wyrnui3PI0T0GZYEpOdK8JlmroUzUNqQxLHwiBirD1jF8FlZEl5Ymt
jKD4RToGhH4UVUnVWK3uStznBYSLLCrKKT4scodqZwBg2Fr5tqm96nm7OdYcNp4qDJg4Q2cInnxI
qyAhgY71Ea5QTlik+86iDtQScyjJ0AdNLwPEOo8IGqVmWbP4IQL+WCPMMrIudnL8nPGxUNsKsSr1
dtI7FiPieezH27HBnyABl8vYzCDberM5IPXvlEsGdsxvuBLncJ3j+8+k4+LxiEVhZNL7FGBo28RH
LATMMjaIFOBx5CbwDrkgdkWvZwDh5AkYbHw4aI4xEg+ORmcULd8x5qFPfsfnYS6mnHGDV3lZvrYe
6QvEn5fmjjX8dacZWvIk1/dX/xhs5zo+x7Uz/wBHeAgcn+S/D1ctQiYnrNoug2lCB1jQqscqUwse
ECUBcGDCHQMUsi/eAqzIGOlDvsz0c6fiqfHvFPRnBpw4yD7fwlBtnZWDCuXLpFKbEBs84+7fx/wI
4kQ/APCQ1ftlmhTlF4YMpMXf4OmXqO0jZmoMIz4yv6DMZObsiROYowQj652itHMy9rj8algBzfdc
ezmFTwEQtWfqO9RfYXgDAUZchfb5LX5hnIVF8j5cb7FuKOVGFfCDvBDKjo7tYuxk9jbjcx0RJZbe
SMEY4cTEF8ldu+yx8I4LplpE/+KP5pnqtsvh3ARE6UE8XFNI+3UmufAQrXozSoNpEXkMeYNJF94D
oLueKEVmY44PeBh6/LnwgSEj3BT/1A0aKhq7ogvDWqGvObSy/B8x9BDsZ+8Rj+3WurlDsOfN4cah
E8hcVyL0EAK0iqlwrrZMmIAy5hXmg6XTBRUmNXwSyshD47mfYudcsKxGbJlH4FsnHxFvPmzSSCVo
PkM4OwLquX+oN+rMZacPEOp+kWW0H7pT7DA6jTImdWjKSE47UWe8HDpCSYFsp38Umc4jg85ZWE5j
BJHEpmKGAN/b1nlHbijjYTKEAE91l4C6Evkzd4i24/4DxdV5h6hDywAe14PzyBs+IOL0RGSYz3Yh
pDzUTH1tblo+bZYJMGCGrcKAmR/GC1+mTIUcMIyTNkWl49SBbfiebvKsqQNOlNU+LRA25XEAWsnG
cl6oY7phqgyUf2faxaVxZqoAIcZj76XccxdWoLR/2vMRh8rYOjZU4wKSOUTNm7l0DEfgCbN9+Qrn
m5krfnj7HrdsORgEyjABSoDmJouhidJ4s0Hym134G1SYpkM3KQCfyVOmfPzD3FVB3BmIlZOFtAFT
Zv02z55BSwwySh5Q7nYnMD6Fvc6Z4yKZJeNx5pb5Fc+JSRLAqMiNx37c1imLAnTN1L2HWSLWYc73
L4fEFeF4csHZ23A7blpuITYqV5dMYmc2VcMXY8PXXooc9ffa3RZw9tyk/FK86YPbfXnh6wjD9RkI
7LgbdRleJod4whX2eYSNYQ4xdSYdDT/4pXK2fL5fdjRqmfnZMTLJDeVYVN6TUVtvHA9+xVktw+zZ
c7Kb0bhD3hXVotq4Ri5DCkQIyC+Qwpw4Q80NJo6Ei2vBZnCvTvlpEEJSTufqOafDDS/2zVAuBKuw
zq6W9oEvairuJsLBHnwJOEH90i01sJA8v43LS1U9OM9dEyxfY5ceYa3RGXSgi5eu+hO7P2xGc8jG
NCQp2aErYUcT484H2BY7vV8wGTIzT3+fUAXndndxe5wy9AgifH6PKs9fY4QzNEM40A9FbcZeN8E8
oBlB3PHg9XVAcbkrhdIuKYBQvKZu9HVtNIXzXfd6/2o9fQyhgcVB632DHjXRnzon0NQsGY3Q2mJE
XphWafCAU8TFLxAGNMNhFivtLDHUYplvtXKQihVGDfA7THHaXfKQen2h3kIK8ikDLPFmdpezaK0l
uwNNPcTzYDASinFte6Ike79cFrG6oAXBOVAbWSSh7FAsh/fyGxfIDVoBlfOxp/ezTXroXAGx6RFA
ztGi77SxJANWw8KU8QyJ2NYa1B6frn6uvPjpeq3aQBnVIoIj352KKtVny58uv/hc44ysulUKY75p
qdVsa6CH5jKtZLNyBkamZF6tup+Z/UICaYbVtKrjdNx7Nx3lDUnlVteF71O7ItgzUOGlkCmzeZkV
X703Y11rcVw9lwPJ8B4Eu2OgGfDj1ietZBK08RrkVc++TD55hXl4j4qoL/aoLNRoIytNf6PjnKXy
dw9A4n4YyKzGwivhe+OB9XOn2u/sDQL6P4IM0g3cgKmDYcpvfY/uwQH5gHSblJGtcjrw16aaKrvs
yv4Xs/piKhQQ1hjEZsuhiOgVh7PLVAjBr6IdXUKgOg+/H/1ZKiAPID9/SQ1OPEJKGBpQJs9wuLnO
BxhqVXihn+0K4tHT9XSuwnDRHNU3KnHhqNdbRKJUZcak7zCDQgabdFSVhArZ1A1OPDW96TdmwvST
9s8nOiX8dZ8oW0Zf2O3s3+hffqpjBMBB4g66wpNv4hAGUGCVaQsrnJINQ+UL6jGep2cMMT6EyITm
N65Aw4zHqTV77NYB28s9Jg34SNpkQk/Kwt657yVjfuL3tarQpkhKapXj/UjSvxZtHFHuQ1IJkOQH
TzWIyWvLfOEcPiILZYm8nAI8pMBFGbZnHfFhWKAv+S9TgeBJeBCC6RQlh3AedTCiaBAxm5NkNF9v
dsbUwTDVRnFGb5uNBhc3fVxra5tj7K7Tz/iUxPZKRWvpL3zUXphDxcNy5tYu+orzDG10fgOGUctK
sWf8Dp19/ER5BwPbN1bJikU6/W9MK+4zPdaP9XO3wJhl528Vpu/En0cMu05Gf7nlBTH+/Jss17el
8Urwhz1Hdhvv5hhXvbtb2wtxJhAqpJMQ6W398Y7a1/xEFvyFuDZ7vZKVGKj+1TpLbmRcG6sneQyH
46Fx8KGZVQWtRuyifIvxG/GwufmKG2oSWCx8DxCpHIk2eWrRIKX0Jn4ToTG45lnlnbaMqQnWGY0l
hc0gKOzp+VAEYk99h5SCVjDgKC6NfmLNjMZMY2waRvpGR8G606Kehq2szoa/aoVpHTnwfZB//QE2
L6DHBiIVf3ha0HXwJiWQYyDfVEmroEz3taJTgEoeoi02DbQJCCaQQZhj8vGPonO2LwoJhdMPpoX3
+wrksnL6YB6sC47Df+T4LeecOBG6HByGnDDXurbskP+DbUXZDNQfwrAw6nL2/cX2kBXem2VZ/4/E
T9s9oLK2B06DG+NWUNYLRyJ6gFyB3/BA6PG66HEQJ1FUW+BVbIWMsH8aZHNNlk2cpeDrdIF7+QRz
NQY+RP9TrJ60NX8UNebU2RFq3C66JZlhIEN5BL+AJa+kkH7s0UweJKPidMVbyixx0rrkRRNZURhI
gix4k4W6vFV4d7o4a34oBItvEmgB3If/VlAiFvId88iGlja36ATU48Yr/dVLsWgp5XIf8JhaEH3n
DPPhOZvI27OAqBwvvBGpavDYRiMzaJ+pqSW+n5vT5ZECdnfixMiEgTXFUPgRDdoSDDTpDcHbZiHH
dpZ1S/oSm0KKWPksbB2SU87pJLHM77ykCnQ2YM3C/QlwyHYfR6Nd7dZZJQQhyQiBdGoeGSSCeMXe
WELlhZTcWEV2qE61R9pqyfxGoYJPLRVh+Wl/1dbuMz2Bf6LoL3x6mwjTwHmQB5DNFsIgoZh6YNyU
8oVf4WeULQuMHoiaDGJ1utQ3IccHvB7ts58zhiisDqU+Ie2OQS4zIP4SfbSdwb2DN67mKVjlvpY9
N5RB5SvPHM8NESUopReU4X/RSxTA0qKWiGIIZXLMgXkKiiAEc0xRpHatSXwmevWjX+GtDBpfXnyA
WP6XS3MyI9IROKvEH4AH2o5Zf9/6xj2I87DSvXP7At97axzB9fDjbET0FEOFoKScgmpi1z0DpZF0
+JCWAfsVQOM6MGTb+NcG7tMpNAubX1QTWmGrEbZSuskwLCEHtYHsQHN6QOKj1DwvvzPk7pkX3dVQ
WN4O2JxH4ETyh75RtPpqw2JEBvsK2KgIVemGlqywrLfOPxDqcr32ne1AJuqNU3NNhFhLgMtnpW5U
y7/DfacMPuICUtednYcocoPIqsCWCCCJYZ4hMHQo2D3xFkAW1yrFUe+hRZq1K/uHnIaA3QvWx0hr
hU7FZNvIQ/qatVK88jEg4pxhM+yhu34GPLkBu19wLvOnB9pMZaq0nr3XKTKnttU4Ofde/QUwIJAC
YyVMNFqMHnpMDzGcVre+Uhehi7L1/zun2Ad+gKPm0eNMoE6HgfYFvOZ9tOIyqAXetVCeE+UvPKGS
yM7YKG2YV2Jtad2L2x0Gd5iQM708T5RDvZoyqISL72jKXtviAvHANGfys8Jwbc+SwK9ZbHirXF+k
vYdElAnDqUyyy27gitfJcohXSM5sIEBwWQHN9zfK/mqBZGdNtPcZ4NNrEsUOZJjDazvUup9AY6pK
2TG1L6WfJ3Bucx1CqNZ35Y/1XQHXRmmVLkmBTnw5ephTAwRJrInxUfLoQHxVTQMukaYbJOpg0CvX
2nFE8Gjj0t6ikY36S8XoOqj8YwoX0AvqZaMvUDBSy++3S/NlUR8hOK4MUwdJ+U5EzOZcHyJ5rMh0
fkyiKE74eeyZjxYHrOZJMnrFIAHpUoilOsiieMJ+cCV7QN6jDAhCZjFaZXsgg2zwy640r+VD45t/
sOCUmXyC5fY+ryM95yy+WTXr2fwiNlPGkkv2w75DTD5jP+j4zKClMYor5TI81yqcQui91FiVRZrN
qsCH0BGySq24piibN8qHAhmUC1L/yRTBf8d0Wef0TAmDl1EbtIMoXIhUfoV4J/npIS1m6cnQiMZa
BAKATfZF/Wd8B18ucea3OmwgrGuixvCeN8JgU7QtggyOeIMHBLONxHwqRpjGdBZ+nuDtnHlCZX6D
UqdiNbTwvxmuQNoBt2H0TnIb+qTqJZZ9Vx+0g3aHF4o6AePkTVrW6y+CC3AEHgXozhwX22kpRGmJ
aYW+rEbX7gl2K6xdNPB3yX6p3/3CY6zBxOm3sR1tNgKDk3DHVbx11onDkTG0CWCVJlRODRruKGg/
tiWVf2fi25lvx6mtsCZipPcDSee7jNog8RKrCFPzlIidlLwIeg7q7VeStkJ7cgzowFujB8oH5DcM
pA6+CqjT69IVjoRu07gLaS4SlKEVg1mHOUnAs+quLICni9mFXAvbmIPdp+J+GSib5E63KX2FlE3H
x0ru/36gsKqVc7dNplCEo5aYIS3UwBJSPdghFx11ycwn+/M/EyIGEII4Hw13ulhZRve8u0b+9ICU
Y7RaGZBliweYBaJO9p3eOhjUWVz6lLy0XNT7r2i8EuBNstG1ekew+qKMMmVMvnJvQ+LVCGtRQoCC
quVHG5FJDhVSJj/2DVUGmP+InzW8ARYt0dQnaZuUZWR4d6GJc/+evTNQmqJ5/R4GsbqUDmJOPmka
ue8ULjsdbZrQsHzofX0EdCuz3Twg0X0V0QJHXrKQZo9U/5XVQbgm6qasyq63WK0eeUnfeZbWk8RM
yzBKDhXxjuq9hOyc1ezBEmWks9m/elivJ4MYmTTewwTfDefqJK+Aabp34+HK3K0VkjqAwzCkBLeL
POKYLsFCTy8ni20bnnpFnr3Rv+7zHoq8eSCIRmOIVcu31mPmhcH9sd3AN0aqwucZDKdjvVPPt41L
Z8HWNPaRo2342ApnZBIL7tHQzvkkZh90SLBxPEMUq3iqhsyf/X3UpRBjKaddYrwuK+7YCB+Gu9pV
IrDGLALGwtt2FwtiI55PmLbIdSmTh4fo7Rjlds0trOxHWrwfEJXew1OpU168A12hBPMeFbAcQQUG
3JoncS9PiJ47DBEnwnsaZSLNs8Aux3nOKzULKkK1dTHKTbTtOheaGtXa+5R8ARgWage2aYT2UCCT
SmFWpa+3isSyY9zJflj+yvxem/lBShr6ANA2fkRhShMqQVpKkgGco6FOdEtNjBCs3NKOgC4lcbk/
LoIM+n4elX8sgj74kehA3Djxj15DTDLfZt94OAmTuRRvQp+qMX9AUiCUrPyM1jjAzo6tNY4QP2CN
qwQXBM4KSDO9gOyWY4rxSNit9TpcknVcoH2Mg7Pfd62x24ms28EWUb8pqEV7gCavNqvnt5Ams1EE
/V0quvxP50qAXQLX6CtQJIBAXNuqjtcE9NJ/oiSzm2ibdQl5DkM+6dnDsvIAotIHEbzWsYZuCYTh
MSC2LSvqSTzXC+H76jX5HN8JI6A8q9wXVMy6EkPlCMB1dp9GHSDr0NL2dzN/cIqeG+L14OOwDEpS
CbazfQtGkyAO+B6WBvktgjLn5xhM3dNb0x6/4s5xxU0P3dMauvtnULFpSNOFTBIQsRxqtxm7WHfh
83L/a83MT3UYuIGAORb8iXxJZXJN4HujYb1tOV2nyivITATUVdLeYooYAW07eg4wiOnTsGZZ+mmh
+9hXXZAV4nXuC9KmTXt/aHbs+antqP3AJLlKILhJ4NeUMA/PTrGE8sgmq4JvqBrBHzGPYLopqsU2
rmgUMBD0RqvsQB3kIauTlJj78RFRWlm/R9+xX/tkPCZ9FOPKa3yuf0T2ixhdUaPPQl/Eoo3dEeUv
ib7OdUZmZD2HTyos0EIMyQRzPTDFzZbPbyjkak6DPgb18Yu643zJiGzvpEIsAYcAiMOSu/8CTeJG
tBSgYqU037ckt7h/zXbmL9xHwArCBz3d6567eUpk/pQKwcsrRUU91BrXrT4vdFGp5IMVy+qF/9hq
e/YTUyjRsXyCSX5HrxR45/t7l5nydwF3zC63X7pGKDY/t19+is6z3/U/IAfZCVlWGtS2KrSsMhwL
oZRgKoRD6HlZaPwhDIJpwx1OmVx47zhxr5QjK+xbI0Fhu240afxuHi17voZDJZ0z6PzHth34g3fX
LDkBmCr7GRZXD2gO1gdAdU+Xq/9wV1IoilAkeoTBZXnB+sGs1XrhcTOPllrVNmycqGMxQWdWX7AJ
KXxQ3mFLd+utCQnR5GXyW0tDpIkOIadzlNTD2eSlTPnRFotO4aXfaNbuQMNpG2byRF9BNYzS1rDf
b9yCkAnJXEZz1CVJploEzR1X0qU0003TVrUxSdNEYFFNoDdqgCkg8BaC85z25NTK96xbP9cfCCwp
Ja5/oPCMz7MLqNF1NbMCj5hdIRVWnKw57mHyXlDSPdFSzycnOu+lxDSEp4wYGqBsv4AdAtDpuwrs
pDlwpFdP85svaOs1tKAwFe9dq3DjVmEDsS93EwucDnaH8g/UpC0dXDsp1/wf9WYf8iP15W0NkQIG
vPh3HvJNvATC9BW8N6gPo1Y6YDIOU2I46pdkzly6zjwCRDXFhhJ5UxU4BaImv4IqvWEnOBYYhZVB
akzwMhCie0kL4C7VeP8D08NQyEahjrBnG5Jm3+9eM6qK3/dfHA3mvavuam03U4pl74Fixj+M0hX+
3iCJv9J6rAm1iQB+LXhnaCVXbUNOwNU9jp9y6iy6UNNjsh9fzoqbljbpJBeQzuUrwLL4J7yIHWlD
NalC06KIaw/rXWjlZnhvqYZ9Y4x/tCBnVH9sA/1SPVFM/Sl4qdUiajxgOd2pezpcYAPH4+UDJoQ/
8gwuunSzgi3dT9tkIhM2/Z/Wy2ZoB5gHwCnTrpAePwe0wO2oPhOVfdOe+Eg/64ztwWT0OHpjSJGt
k3MVSkDNAW+DTPqjGek4h+hPJUbcqyWASsLPwDFAno09Q1xQ5Xi2oAvbSfOAUoNtUArorgh6Q2o6
GUgP1RP8jwkY8oD4VcCV5wyKuh1tR1UGiGjPlE5+46hvyvFugM0EekXmNCigmveZFNZuihrZKL7D
tOVWo0xbT+KpxbCnJo87LKZPafEtKC/e9sGtuyWCS3PpfoRk3r+ghK4NAhyD8ua6/It+iYfgiX83
nnDdLzcMBk/0N8x/Bqdlmb26LHUPkydEd3ewdI9JNc0tvjYoQ3xH1f5ueQEqn/8JCsPHzu/8b/AX
X5t/X8E/9uxiT1wwLA1vENRG5f529LvnPoqqzDZP6Y3Cu7qzolAf2rqWbxiEZeaNMcyQrUFHvJic
W+8ARDoU76B90DBD2uMAkLjY/Dcpbt56n8x+pDvDRNACj6+IysMjQIqHxge98UN0ZhRykebyc4TO
05Qefes8PaTQG7snYJWvFbZ785AWOtX25js6kvJW2sjtrahYHB6QWCyW1dmD7Ry/s6u9vK/x9+s7
DZjxofnvHPxLQcDVjy+fL1zKnDYToZh0jPfueYxYFToRH63nhufyDyWNN1a+HKNH8YtYSfVUKxF8
38BSluaP1eCQZ5q3E7P5/xtClL/x4RTmGDLy1MkzmQbixA4y1EJJBer+SCgQ0MC6YqoA1Pz2bQ/t
rkSjbE/svu/khrskN2QWXCnI4yVb/4aM/eh/Ni/Mx6FsUC9CEN+jbvoNL4CuUOEEmwQK+4zdxrji
42hHfhLSbjsC+D3VPjFtpdEWpLL+D5UBChEMesk1boOvOiSv7uUY/m5OcKOTw+ibg9E5gePC8hI4
jB5nTyREo8MIDur6GV0PEtE8AzT3gxOzJyDCQgE5NYoEiaURg87onh2Cz4rsbYhJ1c7f4BLuRyXW
DJefnys1mn/96j1v0AFYHtZP7bfBDCJ2+29EqrGtIeD7M/5NK83L4DB/g9QH2TO51ovh0/zcqDYq
6Tt12if0k0z6J6jXXJyscAqfKec/BnRFB9lQi5/6mp3RBfQPnuqvRaOBnIjTbAvD2PKeju7xdh0j
GQkj7k/VRLYJh+1nVkyxmlTTHPdH9Qz4FLqcfDdLr62zPDY5TrVSY1mZfSa5tDT8u9WunFo5Jghw
ol5Zru0+iXKpK5Mb/Qbb6fuMiYCLKxIrtDIYCnDmWqgA8jTK6/zmNHp/UZXpD/1YiPLj554SCK9W
rkgEMBFocqJI9dtBURPV8DV8cXgo6P0SDqNg0qq0b6DCBx8r5AhwoWScCCwUugdC8FOQWyKic55x
mqGoPa6rP8EueeyeG6VBRifed4FZ4R5X52nxNzgSiQBcmeyoD/S/rJB/tp6S0qAYPjDa4DtkNhDa
IzWA4oztAyjdaimLqJ5ykc4mKmlvwUslujQ4/eGx1WpRTmovEvo2MlFsyNS7s4kDjsW9FHsZ1ARY
eGuCu1qQbL9a0UPmj4y6iM5Za0JsUg0ZDahM4TE7aSxGqX+rtcIQ9AcXwLd28BW/qwE5OAVEqkyY
6xvVZlP4K3/OZoxbFLFhZAwi/Qy0BDzJL4GPVFtO1eyLnoAKZoinAVT4rk8qab6vkpoOrYB8n3Jl
tnhNpN8QjJuc+I1/deXULtGhtu+KR+mfkUl7C/pb4Nzf9ROfPuH9JsygmIEgEacG3K1OvE7EDjV4
h0SdnVMdZCG1Pyz+SKk6yNJJpVNOxAZx4cqKwx/AvL54ybeBD2UXnxu7uNQpJrn2DuY4pGSgdrYe
5Il3c0DOfgMnN4uBE7fiWwEs5cMaP6IujNVRs1qM6nvvCDnXur5FLIdvoFrYPPXO6uqGh7nqAYee
f+6QloK5y6JUh8+Lj/Z2eUie0492sfuOu+weOLLWsNRgo8W18tEztijT7YZpZI1dzLkFPmrQtTxV
C3tqNpKskHnqKK0QG+OO9xFHezb5jL7rZ9bZkSPflP52Ce2U2mcLqUpWxXs8odiLpwA7OGlADmFn
pN3Rih4gISDCLr7SU+u4UHMZxiOF8A9u+0Kmp4YxtTUC9K+RRX2Z5JKgaJEQsxPEpK1Jrq344Lmh
3nl5VIouLVMu5QkrfP0dbJV7+ZlTAwuLwEfNzG/FS5FiUcrAlh/jUPZIz5VRyDskTBTFgj3QVbki
W2K77zhRGa+Ino3ZgkzvKzzfMp9dou1SuT/PlhvkSZxXmSNX1ioklEc9e+jucTZ/m29cMAB0e3Is
5eghRVOOfhAdjFaBtPWt8Q+5A2bzJM9NNVeYcWQm6oFxY3+FOO4vOl3u9Bs1+XxcWaBCnNz67jrT
TAIgamS35R+iYXQ+w8/lB+qDTGdB42U72A4cYXrgK1dm+7mJriEM3STXrcBo9kKhyTZvzTMqhP73
0/QsoaaNuMF+eot/mp/Rof08Rk4Amv0nGo/esBXfW+wJeYhv/TNX9RViZh6ZkeoZe+y2/PQHDjKi
Xv332RXwDTqR114ORvOt/9ctLDBlvOTzksLx4sabVSJ1JX9QJKiA3ftZmTv/NIhpN18A/zbsIzQL
OrBPwioSkbt2ldlnlpyZFUN0K7CUE13tfnBnpbgQ/zGH9StTKCg1P5BFsgWm5fG5P9bPJSa+VmjQ
KT7IoOb2CX+aP6JieOxkYon74DCqIKPSVr0PLjXSD4+h8nJ/9MTu4oAek/voINuFXztyS9j49cML
FT7ODMeEiillvYISulfOFe+4cewMh4DdsKM4qb5gA2rCgIIKyC+wVuxt7OAbwYAtCjjNrXxaijDg
YvKYeCs4ls9ftsDpgETUwZeSBtSu4zy1o319Fz2Qdu6iLZA8oYOVDoADcoPwBYTfoXZsPfYy/ckw
hw95W6l7Ue6BcPupY4o4LRrDQ0yQ2KhEhQ5in40jF/C8RPkhuiIpoe3N1cEnYpjvld5fOuT/MrUD
8DTJQ/zYfYhPs9M619ojM3Bir9gr/w63HcUV8igrXNc/RWzFidPjyyED29Noemhtgzy08qt9V8jC
e1RqPTIvL/7Gr3+GW6JcoUTHkAyHMklYQr3sKRo2gWfiQ+z2voVUTCimmB35FVEopkQYg13wXAbN
lxuJ7ME01Haogz6BCd2l9313aTz2EKXqfCFk00HYlNUot1lpltqG8Q9hMx+cN1epzGJquGlvH2n2
oMuEUbwSyenkPKi6udwM3T5sZ5U+xZ7ma7hAAjO2FWGnosjP32gAO9AItN0lKqWTCahK3gK/hAud
0eMm1Ap03yWw0E8ZTGmXKJgOWT8+tNkkzUqqGSa9u783IzWxZ6f2ZcPkJDag2z2TjMK2UR6+UFJP
RnECaiqIATEmj0A5PgloKDRTbFtZa1ss6JRRN8aZy7zCE1rKqnSqIb7rt3HfdbuAi/yvmV4dARDn
Z1xa14Zi2PSlP2FxWjObPhwColSq2rR/oVP/ZRK791oAAH1q1yDu4XHQEWHKFj9ElTAD3OCgUJS+
46vKg0dnCO6pRNFvQ8KbXGJ/xj9ZUmQaE1Tzz9c/5Pf/pn/T62o3ZLojP9+jIvRctwnGUE3YnxXQ
mQ+/qvPALWDsbw5aBPHNM2PBwCAi7i0FGZnvxtfUBNSBSlLpyyTyFDEs//JzvGxMNfaBwXRgBCl7
wPmwy2b+ikC49GKOs01VKV04W7pnyPQoSE3qeonrP9noQVNf1ILAHe3ROjug54HsIZbjGD0wSxyx
ZwbG6YnFJCENbrM9HngDmT44LsL1GjFirruwS0LL1knV7oPUXD/HFEn9AXI4wWlkicq6lW6ep4z3
lWhmzzgrwRMSmFz/13ASukRxnglV1vj5j3fiezwbd8gKFJTIBnQlBAv4iG2saVg1oLhVDauW1DaF
Y8D8eKgxKe6hgSW8BYVmJUYd79hRRKbUpFN4StQkO2Gn7a7QxPiJGf4c/eud6g9opSGGEn3MDwcg
DH8M6VIt5ndhNdh6nFd2Ts/cIKt5j2eulBTM8Ya7+jFln1BFoHCPEHrWmOcpWq2252xU491dWRlr
zFnrhChjxS3MhA6xsgZnXJFtILI5mmKGExwl/svODDqbdNCyvotLLASkzJMDdGQhwSSCMcFZ4dFH
eSaW5iZdMZ0D6rmjj7k6SgUacFt6n38MHnUBHyIb6L79PySGCwxh8zzjNhIVD9bWhwKaf4MgmgqK
bP+rAfnNTguVNxwKsCM7vIk4LPph9IC8Efqs3Cgq+8zeEzmxRX4gpkNPX5+aWVRbwgaLs2WBe2Ny
Vq0BM0JnAEk3QVkIz6Rc18pxs74ZnTQ0UtGrdTE8u9Rr6KsMPDDSd2Bh93Rs/O89OU7Id342ueHn
5GdT6l9nR4wEZlRbUWZBFovVh811KqKQSi3lwpC2OsfooJD5VBdUi9ef1POE4657a5pTHgMEC9Nt
/8CMb/TRuO1sy2blVtBVtIygeGEd9m8xCvWLx9VhSF57RkAAdtW2P6qzLkcSkrSbCqXiJBrxGoE/
ke96mizYHltKVKOLTY7eUZH9MSmhvexQ+JeXRg00I0zGvsbyJQTz8meOc9R4//UMi4thSenscD/N
1XdxEQdknfeHbVkn/ic3a1nSFeAOloyYdTazYYeph62QFHjDz2nuhUywmJhPaGeHwCErrTOc2XZx
/Nwaho1w0jrgHg7ItDCAgoj2c/IG4TVoMcW9dWn9ksCcOCT1r2D3ekjfswRmc8NDCg+0xZBnONIl
KU5KdSqoFD0h9xVm5fg0+SQHZ4BYHolTyNNzaky7YLjpk7M5k1FXhWf74/wjgrup8FzNPdFoKQK7
YQAf4tapLk7bVGBVbxyJ1UqRE5BI0W/802eqz+APETS0URgrgczKN3zt5xBdNcwj9gftrzeeNdpq
wEA+Ebw4ZjP1ILe9xT06X7TXIJQ2UIphSfVDh7Sc/EDxkDG0r5f+wiOBwPSte+gD4knfcuG5/jce
d9j1HWIG4aP2T+DWgmUU1E7lZP+Kb6qQQ6JC95a+Pzupo9IDN1Eo1iqWeHI15vYU5vv4sVNGhSuo
jEovKNutHgcXADFIE1ZGJwvuV+RWBw+9C0QjnHfnaVC9UBmwvWjPbhv/Q5CLupSjcHUyR0olGC4K
rAuHwVCeokoDEnCMk5vy5buShdyBO/7falgp+LexwrnryBP+2uw61X6n2aSyi7+uQMDe9d9OEDro
R7VyCZnZDlr8pbYdQiH7rN1WUFCGt1WOoJMf+Bjzj9ZHmpur/QV5u05UmT4E18V2dqy/hYXGeJvV
pW02VdOf9XvQjgBzW9a2AlvImgVy7v4ova5faUK8VkJkNsKMEHB3JUwtpRGP75WtoF7CKXrsoyO8
4x+2YBk3Urdoo2MFg7UWXg2ZL/pqEQjQpuwgCKV10fzb2dER2MtJVOdQqePUel1rwQwa1j1sxo3p
9Fd8T3aNwKTm82D6qufufUdUTD+TrLlXCH7ndkKruPABGARsHWVgmoSxWwwKPd0DxqPREZzeWwSC
mwoIJ0v9Fag+v9ZYCfBNLVHdlp6PCSVp2xfXrAcp4xcAM6OVbafRBmEibSQhB1obZ5oNlyB6BImO
wJxgkL5OEHaiHmQOysw9dG0HsC+eQIWieGhDhdMw+BdA00gXaVIfJOs1S/EKuZcmKiQViSN4HDG4
xqaWbIDiLVK48dR+aFu7eiPhsdg6ygNiHbDmODeS/gsoW72S6IU7tBbPDxZqwfwFeCpWjywRUE+M
q89W/3QnBJPa0BEzUHk4NFfpb9l+Y/AE06F5A2VcdYt6wBWafAs8lJCKRRfvxrW/DviTmAkTbsTR
Xa2EIDKytEnIoVM+cw0rgxXILWAc/p+2hcxAN6bJCCKMd5Ez4X6Eu9goACrUjR3qCdx/cJcY57Ce
vLKvGAxDsw/JhE60BH5FX6M5vqbNSK0BR3Pb62H1gVxDvq1NpxXUNmzKHklJxjRXbd1AfadHyUA6
DInP9zFa0prNyHlqQ1wnP8kfk/GQdw6lMHxPGPoNFs5HqvaKg+krL9XINlv8Ckn1QLjyTbGU5vrg
awpnlatkLDoHSByCWL3M9x4hykCKR8+YMqeAGjtq7itvGxY2N0z3jt/whaWhcAuvPWIDotPMd756
rHqw5DklKcVNKNk0ymjo2w/d4mLhz4MrIsIsBxT16CjSvbP9Z+GWi/e1KYdGfIpaJMXZn+CJqR64
syPoIPO8UmR234L1SQUIPM7AJDfTTEhneEfKbhTjqAYy1pUKj1Bw9gElE7AUC2A44NCNt7wYaBaR
f3sou4B7WrifBtxFPRjkANQqxrXhEjGDJekh/qnRZzpC1lJ96fepZ3JpQevlNyAX3Lz0ucCnIB87
Nx0WFGVB01GIIbgzX9jSzuwXpb8rQhGTh5h8TC6JV2ecS8V7Yt/X7SiattIkUAO5tTqCz6HU6auU
s0poWq8T57MvkyCOpz1hI2932tMITXkCfl/GPb0DtmBdaFfrsstN3mhwEQk8A0RiOfaiGCB+tFES
0MzY00RlimoeUoHNOt//4LBYOFst/rgqRyoQglys19Up43IBlt8ox3Y5T2dCXgoRAsO7aZdgA/YX
JLpWnxZeVsCjXBmSyOHCSTsRW2ORbE9bRTAq+aMY8NvMNSbQIWGHtLIU1LSXQIrGNuGcVdvdSIuT
RUEtJn+3Guayk4ziaJjDEbTGZQR4oQD1Q3nrgaISlcQg16YCzPv67r6/T06SXj5oPtOJzJRDEAbl
w760XiI3fgNs9hT34gHBZoV9RPwTpJnljoPHPuiAKeANj4cgiDX/NqRBjp6vqjd4ph39XH9u2A4H
qPY/ns5rSXEtiaJfpAgZhMSrPMJ780JgCuElnNzXz0r6xkTHnZ6u7ipAOjonc+c2XdcFApdlIZ9e
4GBBmIREJTWWiOWEw3Ui2kQwvnJAoA2ojenAtHrDxxLE7OUl81Mb201adKq8uUCmEvUDTsJ2KiDA
j6CDBEHISXg/0wTIL9nfZFGx/AX7/fV/rKE7hg30FxDKT6gp5GETg0aBmQRe+ZAKMr93kp2oRzkd
nE4v6LWdINxvug0CxTiMxDhN6FxoWUQ6AOd4NuVZ+jfv5Fp9PAyr1rIkXY0S7NujxKeLYA8XMi29
5lgvSIxCh68wzYZOxT7yMzSOT8gOpZ9EL0+qmvi+CeuQA0A8lcQFF4N1UcJBApg2H/wJVhFJixAE
2O1lF0EPIewAOFFs6ShypJmQ5lMoXwlXQzzOkUfKW/83s+Av4UktqOphDb3/SJeCFzzYcfBIYYE/
G0cHnrj/qv/n7DYQmcQ/djc4HcdQzvAdj8q7X/UeGMdisTf7TKZyLYBpVJfTUlrRf7dCqJniVbiT
eCyJiP7gKSGNnvi2C81MiKP/fsmfhBVqLTic5B9x6Shos4ncOa4qf/4n05i2eVlSdX7ZJRyP8jdw
N+Q3/sBcSyKm5ZfGtZfLgYEcD620bvRYMbUhRLQfjQ7ymdwHymNf2iEZQVEVUDVzSQcyQpdfck7T
WMmtfEx+V+X3QtL08jU6O6Hu/14dUIJLT11Q7/5jYcmf5Vtl+M4Hp+eVH0OooCuwNpaI8LyuDBLk
ncnySkFBhAMmPsMUqfDlBGP5V9qK0YegJJ8ODhIYizGjxFQQZSQfgVUw/vtEfyIu/ZCB1hxaY3Gq
VmQuy2pLZlZfunaQCeFAd/IogbZve2JQiE0d3T3TfV4Hh/vxP6dgpo70/zq9HORnPB8QUonXWkuI
htRP439rCUxmBrdsxOfhpok09z0TTOEfPUjGw0wruO5y/eUuyy38RyeSf8XnZmlRn/8aTrlSIoUy
iBcVqEuuu3xNji+i2v0/ngO5NvIACrWOz80uHgjwe7iBojFOmnNktLlXcgv43LQCEzns5fu4sriC
yLWgR+FK/uHlzBMk929M5cVlD+TiyNMkwXJyYkpEBs8RXwHo4Qdwg1zeA++IrgKeHv8ruM5PXcFn
f6OSkE/Hg8An/ff/ZEWKNEKuw5QXRyvAS+NVLveCq8PVF/sTuXFSqQhBHVONX/A4xuW8n/8zPXkH
chHHjAOEEP3fy4L/8f1S6MsaafHzpMbAI7JDnJUQYc58USikP0TP4v/izimlEf9hfQeKx78RTzk+
M1+QT0098/uB/DUELlkqsuxYLFRD/D0/XC5pyu8sA/YjXhh/O3vY/GkLfouWv+Jb6NGACClxxnDo
+Sj5Qu6aVG13XlQ+mFxSoIcdGBT3/RkK9ZSpG1W3rBF5irms/5YSd+d37dgG4bcI41mMQaQEk/rs
EUlKc+YL01MMwyDajZoTDQKzKGPP8JF+tolwNS33ipcxx16DdIz70uiRQPj7chOdKJoyfqBcErlo
v4vn7gUDfQfl6A39898/FWe/5EcaxUiUa8sJyocVGJSr7Z5+HE8XcQP/2dxAMUyRT8xnZ8hdR2OY
MZSUePWKclWUBkzjCWEfitWNELeoT6zQglti0VlVgeYasUZ8iOSHSya5GSZT6YxSDu0v8/6XSMiE
Bya/hBchClhJBLfCAsbCnR+R+1osHB5RB8MElJbq672h4gSQeQL5kU8CWP7Fo0vNvqqIUrFCIX4m
09tWDUxc1KSgL9DkCmdSbPU0Ilok3vzelrIKMqGXtjcDraJbky/bsL+esMjED05kypQMMBk3A/nB
8rEklL3mg0FAGT3mjRYUyiKolmZoD5Se8DH/URPfFCzCa5AKf2yiO82p1NE0h3fS262eDbRI3ovE
v/0uAFVI0jZ61CMkuwTKTB+I+E6+R+4epB1uvbEux7AdO8Wwta37DzE4Pi1MJPAWN3BvcUebhIbC
v4Stpw4vO9gIDb6QdbKL/B1Iw517zR0PTSyVheO5mcotTgn/+IehibcoCIhk/creJwfqJdBwdBWi
Nb2h6Kc4DsFDjaD2LoRKwARZfv3NiKAjejudhg/MELd4wbRFq5l0SrgK574d9t7sYD+1GHuK7KJC
oL9R/2rQ5vV5zbSN85X/hMor3d4TZZ2Mp4UeL2eRkMXFFJ6jcsq6hL6Tc6YIxiD/Wf0Lz+m/AoJ9
sicGa2UnXxALwil5Xst+LdHS3x79qGQWSuDvlQcbuidXhAw44avTQgr9EX8gFEWiTZMNithXV1xN
eVq4thkcSr1dI7UhxYdQG7GEFD4gLEYPX9QHrgYt97KQPU1xZYqQ85jDfXws6MTObZPFBHRDP6Xy
DdC7ubHyWnz/GfIL/Cn2UqtPiClHpGxIUmiN5UZlvryM3Os3S/LUL4I6hLMuEIw46pU8jg26OSl4
ZdVKjomQdhPeN2MNDwtD8T4DnWGp0BOyAfOV5MfHkdXx6ZgcuzqrhLaOPYsdH89UTHvhvktGNmON
34ly59AjUIWLKkAdp9CvEHtzv6WAhbFAF7K+xhxJfH5aEKk22BCFjq/6Im4ctBayRRJmNjciBv+S
qdltzB4EkvyKvXizqheQ1Uk4qB1lJ6JDcXBtcqY9Kb6arogAOCflJCN3ER9mOWVhrDypO+W6sb/y
SZ6I6p/s8TmDJrGRasqW1kZQIul7LEn2taanDh6RikJBzBxa3C2pYnKyhywfrzJcEhpTkBryPiwM
kuvE0YefxJGvyzaad4SyCBhIaAVpFHyPcOX1IbcEaMz01cHwgS9IRUqlOdaBD7hTi5wfosB2TFhd
pDhj85uOrnivn9GRWMSQSIgKATcooKetBcaFMl82g5zRKNgIhwqKl+JJuXmPMsI9Pu3H0MQd/tN+
j83u22mTIifDNlBu9BYfcMuh2dfgAKMaBjC/DGwBk3guAFU5QUgugc6rM9SnA5ldFFfjuEmBqF0m
KydPIampjxiiW4/ebz/DjUnQz1JzTxScGK6n8WZK6va0jvaLL8y/u/uYlLhPixGtEeJ0JqdHtxn4
+6QHeACqn7OzD7/7O6QM9Wil/g002TXGpeo/8OCHeeZl8++NTbdlOvYrSpdKaEdkjOkYEHTfQeHN
TqPNz+MFZxgMlWA5vtG6JMONc4lOo9Zw4xNVcAvLmQ3Tl0wAIDYT39IZJuI/zBuDzQQrcpjj4euP
jLCJhF8VUSPCLWoMFZeJtD4+SJSANqwWG2brD3zZMfrBKai14sWRs/RmJQDEd5HNVC5JW9/dZvrd
iRtLzjP3Eb53F9/mlc3hJcbBCky1m42qzivMZ+Ji8wcGi62METTBqHfPj1N07h1+u/2RJlHwexYU
nRN0UnyCroPHOodpPOhe8UAo56UhuWO6ivte6Z+SUVkP9GXTOfWb+5RTf/pOwrRF77rpN0h52kzM
WnFedHaEZzYON7iE6cmpleF3Y/sqrFEkwHA9cYoloQ3vgcYntvenev1Q25p4eZSP44cvu3XlGBUe
+o39W4k/EkMmwWbPUci/WtwNnMA/htPSRgocjS0wBapEeKuVe332IGdertHj0y1hTSWUju0HVXc6
eHad58njZyinpqO+ok/hvQCCX+2mHWrVQIUZwKiKSbm5v1CEmv4TZXm3rnut3p0WzgTWbWCthufZ
/GUG6UneLY4IxojKAopDPdSgvyWB2tF6WX8z0BlpF55SRbq2IFe5ndiukO/UZ9C03GTjn2+OsYey
T5uTMhLGKBKWTDo6MdeWyxTx/YgeKvdzO2ZHEzn6vhyf5VmwLf+edjN0hndHL9ziuyJQiyZMXKtv
9vRhB1/C6LBlxLSyVxTuZ0FMdqYKJfZZuKDa7FyAPmH69+CqYU03IrIknZGQ1LkW4gGKLgLC8lHB
sj8sx0N7mpDDcemPT16zWqJiyW0Ko+FeDpnScvYpItOvU460PvtMhWUdLGmi3XR01xpYFkZdhfOi
naOx5ANJxbpr57WXUJ6pTusZNvI2049X50bxweFxpizlIqt7PFpcs3YyPgmM2cV1BMX0tXicB9UQ
31/Nv6ium6y07UsPS0wBKDOG2Iu6rVjy8PDVnPFTk0tYY+KizN70bsmsCemCjTD6azLOmt4q/0SG
eDZ5UyR7IDUQUSHZElTlx605NmdqdH2NGoN6nMN0VEP2CtNnc2K4l3fwD2dMypGsYWhqGXF62BKp
Ultexn2WwksdGL1WC4nsu3sfNu6BrXhf8rQGN9f7PqJm/2BbjotPVbFwb6k7KhbfXdVJzPYtfryH
2ixVu6bpff6+jXZKIoHtVNGr4VSQWEvyc7xXWKLealBNM1LzdUCSwY1hSe9WtieVE2VrQw+0Ktbz
4HUNv0WQJN71gZphlsIrjIvu++Upoy20cN3J+u6D4sB2a3uySbw7fCnKYY46DHYpAJqOrXt+avrp
ZlBdui1sAb6uzlEK7+W1zPwCK41FvjsxTsbuEGNQdZK00SNvz/tv1wrvX5floq7UQ/J1SdIbFjD3
lqcxliCx3OmHp3Kb/kTXjUgiKJAgZywa0G2Vxo3mDAM26K90FpuDzez5OoVrHNziTeZfmSViIPMZ
bYsBozLwpA/qpg2bL7uH0/cd3r4BuXpwixuLs6cUzhVtVsOp0VDusi9eeyWXDCT/eHs7l9ec3qFe
5/fJx5heINnE2vbBOuw8oH/Ez+FrWzY7SXuq++vn9qIj9562+i3Slh4LzI0uUYlg4838tpul0it8
GRQReKl7+vLa3KtVcOp/Jeq0z27zvGC4R+4O21Jzn326tRZey4713L+fverVTje9pt59NDv2oGHt
oJvnn7G61+5+cie823BtMm1afTWnC/jEjceAV2XPe5v75iZ+vwEPWxO9NcjT4YMjXnf4RtoUbWSG
J2Vojho399mVLeYevo7ZZWECWd6fo+pDZK0Wmtn+YXkJrHZkKHu1Jbkpa5QzkF0fFRcvd7S3xcg1
KDTvwqzTqHsaqiBtZD+RTVX29kYQjmuMPgbP8nn2buzr1sK8Z0Fj8kDR2upd1JUBjzPbZ29RdSWN
fetx9mhCcCl/TFUQv2J45QMyfp6p7Tck2o2rfv2K9uPGmIom/DxKITG067E9RSoEftani4RZQ9ju
Dt71woISRRzZsDF8MxDGfJTAFuno/9iwqLSkxyzRZEpUgqAsosB/rQxPAvTMiCIH+LPdHgOAYy2M
V2LMCSp0rwmw8GQGR4xD3vAZnIQ6KogYlzeGORgr/htwT1CsxDdfTOBiNDQo8COZYUpGGsfNnLGd
2NeKykM0R8gE6Vtt30OCNRlhvIszcoZjEIe6g7F4n/FCEni4kzEsWQnbTMZ2k2MEjD7vjBjiVwyh
IU35wvoVDx5Y/xMxERS9Dr5GMrEIPphYSrKJvEE+g6h3hLS2kWmivJzIOBpLmtxuC+mSnPLSjd7z
/zpXDl8jro88VLj68NXX/MLQF1DUP41VmmWbY9dpLt9c4odfgkTcHAmaUnn25reon/e/h884A6ma
f5G2nN07Nu/zWotasFIugQm/ieSiVlAXEUXKhYbi6lExVM5llLnl00lg6TfdbJYAw7NCKRFp07iD
CSexY5quSsl5Cd8atlDshg3uBRAWP3RXgXT0NJ75BQUM/hvdDw/P081y52L6d6aEcF4xUBxk3RtB
iPwdeTM98+SkFa/pvfYbHF/4vqzlJPQ46NaRQb8c6xp81ZCvENyEyBI1zqWNhKIZfo+DS+54j1Zo
LjEbQlPU7BoYJWC5w+fhCVw8HyjOOxXMiI4ptN/E/xBVuTwzhIF8c3O+tltCODqScLP5jLVrt2WO
T0MMbGpoxC/nOn6xMT7JrAVO6tWWYzRQ2uU7IpQqxYfaZPdISB+e6G1X14U53cwoa7xq3TrTI5/H
T+7MEnsbNknnoHQ/Vqh2Zp9xM8BMnSqzogHH+CZoTU26AjB2zbXO4fMLHB1tNL9z6V3JiDmY0zRK
6QrOba5RA3LUnSHKETGO82Q9ddkQPmvUqsnk1HuUYbPyUmrNCFMzFTpALqQWm4HFFVmOiVMPDBIM
yrpvPjvmdzEIvHvfNq9RI9ShVSD1KXba6rY8M49hV9uXe6gep09ofInIOr2jpukgqcCLgN7ZBDye
Ma+AAwoo9ok/iKmmre6t4djVj1TIvm/jAooyoTVo8oDAD3LOk7LpUi4rlJKGo602fslZRIQWQkPL
5ZYgfW8cs2Ex/s7wT2Fkz2Duefc+m7heXvsbxLTuzghenFKBEb0bAH0U0qGyrPBXeLABzjNQh6Dh
l43IzLy64wyuf5gCH3LLUaCRNpyAGGJYncLxoRwwhiVIFqsJXpbBM9AXlILGi4nh4Tbj8Cp2GyOq
VMe1LqGbCLvCwamP/gGiiH+EVjo+hdbZKzOnYDj6Z7VPF89qeM1xffENpV1a/qXXalvDw5vKCz8k
Mo+QVAnt9cseBs9nd0ncT89k8topSa/7c79EY9HULKJqd3/6ageiLwrq4E7FDXoYwp2FwVf4+eLB
uwmYlRCICFnsTCZ25lOwNQG6JPS0cfXePUY8HyfIdztqQS31HrA63FdGxxlo5UCZNSkYkNrqTgM5
1Z1dJOcOJN6TQuPtFaiPboubHt4Pr9rXjmZFGCbnLLHAA23j65tenSICRmw8IAoZoel7j/j00Oy2
Sh/fGFvq8WT4BNIi8uLU5yStw0pjL9a/4QXKP3j2Pps3nh40i2anib+5+8WIA5LI09V1D79B200O
+RsycFw598HJN64OlBfcPTWuGw9HxS7/BfYNG4sHgvQZW1sJNORwkxKIxheUmJEFtVmS/+pp3t1A
Owy0iRJsGASlXuPuNCrvAsl31GDly/MBB1wZaEFODEr3BcEGSc1lWsUZGYkayVs1T1J/Q/s4hpdP
bvg7LHfa1NSdGgeKvb0uUOGcus1ZC2bNR3x3m9CQGw73rrGoog4Lv2N9vA0K715piOKTy++zCXfi
ph3EtIU26GxwJ/lqZDN+ZqINpUxdv1oM6U8fkJfmvJRo165luOm4gLl9feKXms8m+ahoN7qNTiOn
DsKaGWNGoGb4qpYzKCNsSMFcM2SKhOTanG0p4/u9xblBdgZKQ1ObfpcZgqXRVQmB3c9P508H0MA+
HOxbLcEA9NL5lo7KMmLaMAH9Rwn1iLrX9nkqaEkh/pOkSMefWaO7vZF7scEjo6LWd1sPFqUGeGXE
m6+7UkbVKzJGGmx2dGuubUgwi/ZyC+aw7+EVvTGuSzA6wnyhLUzNzzjuUDoQPD98IhIryA2OW1to
wt+AQ4mOgMLAEnWJ9zqo8034rp1X+7QqD+K5pw4uTSfjtOR+7Ut8M1FifcJmGbTWZo2G81d3AbmG
4MtGrELdDFm8BLK8ajLv3RIvazW6qO0wZmwMRHybNJeNJMz6D0QtkHZYfLfozKH87ZpNDvh+qYc3
BBHvUWF4Za+YnCjdeLZa7qP2s775V6OFHOdbMs/weeOJ+2s+KR7KteuKdK+rIjDjapDRPdmMjcxp
DZ8TDe0MZhLKNbqMU88Cw3k4p9RlpKTiAMk/Twc4invU5ucBW/7f93AZZ9QTr4rK4Q3u276+I4pf
/D/Y9+JG97L+9IwZVQP9xqWvW1G1iU+PEIzbksxZHnIThNL0NYzFsx4HPAtTaPKzxo4dDxTgjAwY
4zVanRNdOAsacdspNqgtSU6EG+Rpq9OMTzcpdjnOZ4pzm90HhzcR8lEBAorGCkHXx3vOk3E5rZEZ
6eNHqD+onLTV2WsseI/9JHNYP6Kt9SHuXDBILRw94Qih0+7xWSep6tVvJ96uXtva1ZcnRsAKAwD8
EPr9RnBJ4Ox8YfLgDkknArZB3qRHd/Fy+Cs7dfpmsc22KpP8azf94ltqbyg6WCaB8ro6G2GAA1rg
0sRtYS96t2fF4e5RmZ7xcz4vUOh/gk0PGuGIz79OrnFjnbyCJ7S84AlYeeEZCr+pV2P9oPkarBLn
iUA2hVOBYAGSgRNxmtw5Sq34Y/sXPRjhhMlHFLn/pUSzsRkfsCm+uCoggRyjXG8uoAOoBYj1B5Mv
oEznC5NzUOwezBAdhflMr1GzCzQVL9aBlwir+JMi9DmoWJwzE2RuMlEXV4o5tsmj4kWdA1QP6GU7
4ZEIYA9fbGnB25W3c/FRZ1h/sy978t+3vYHMzY4B6wFVo/MpgcsacE5LCtwn3gWXNS8yRhAnl4Zp
QYcf85PnSf2bUMZD1QysP25d1ksC8nlE24UMJkTIK6ySzrOjHCBi3p0RQNvXaaXrj+nWGJhu6Bi5
hU/67LoKj63h/B3h4zI7tSkHwQWJ3byizgfrwbrjGbD5rFjEyh2/rBI0XB8IZ8+oAYKrFfFW9CPD
2ikaEljJjJVEqgdwPHPr6SDHO2osXjafNyRlaIOnHm26uF9kRxnivKC/ro3KPdkup1weNx1az9Vm
8NhSdHJiHXWPtaogoHfPrL69ZqO1/1j0z/1KVOnGtJ7DLbM70iiou6joHMV6nQq72b8vsMa/uI8y
KNwzQah4cVHn1uCjhIkqINqPKVWrBqwFOb8gyxSZOq/hJIs5JTkaLXok9556B+UwulC1ug+TE4gq
fjQ5D0p2fXkC8Ltn07kOMGENgF7Ea93mHsMzGRwnzR1G35cegbkkt1895NuZqy+uEHaFRTy5/N3w
H1U4TmFUQVBBDnNDjeC8chel264NuHUdiRWTCrnG+UzXjeNjiEwBwgf/thGakjkpDObcgzPO/yBI
TpH2H561ozNSddSWRCcLcaqAUYykvPum3ep2jKbQbI4nXD5E9c1Pm6B6RNuLk8G25WTTHi/fIklU
TOaEmW+Hl6mGRGKpGe668nf1hzq1zbuFN5VqYdb9wO/I+nQBy3LpXV/O/BRGlz9YUapDxY3by5l/
KGraoj/49owFhRb1hIdMTIPXjXzNbH/Rpeq9Oa0MBQF3Yd7KMffxYDfNJk9KvCPW/sz/ZqqNHfzZ
eyHnKj7u7OJfYskskMdyQs0VNzqT6BRPTl9a0qilsLOi04ISRVAMDkFdgD4W4mf+e/hyP5ujLV/V
R+AeyqKoowRgz+3WwERuVP8eA2VgIc3yP5Rc0lsqYf99eALh1HePgadQq1BOx1AoiQR8QytgVE1I
vSp8hWBaiQKAId4HnrdoIjMxTWiPk5B+/yTG38kfLiTqDd7aj7b2d/54PC1Kv6nAFyFQDsIlnYCc
90N9Wqze4olUfV26t/bpxYylyHqw/SXra7+Ky9IrPhgVn8Yv0kwkaOtKyE7i4vweuhH+OL7/mvfx
BIkBzSXHSvf6PGx7rU+lxMjGWZnH87S7gVXWM5k5XKd3MMk3DyIgG64fUwIhwJyeDM3p0ykYUcYT
UiDwP7unn+e+aXWrDhTD2vYzaExeCVr697iRJlGvlVixvBY0X3/7bYu7Mm2qxz7HhidPD40zZ/HN
LRmh4ozl2SiSC+iKKY+r4zeWpR6vOGO3L4zuMXc52G4aafEiIcCmRaGlrKkvfv82BRAU4rHuXamR
jsU3vtX+6rzCmSTlYtTzeNtkaeBWLyK+nFFT2SUgYMfjCrYwA8gNOVI6Lxjv9nIFCoa3zs1R9yWH
PQVAl7aRuubufdu0tPtYhiGTJseMr1GX9eknX8imFKej24EtFHuK458ocEns7fLpaF3VXxdHnpVr
3+ChQO8nu44Fjw/olCSQYwaNa0gjmtn+Ka714GN3wRO+kLXZzNyUnOvzcrZVjqruPIeGmJhMqt3r
bwPhLVKGylDU1ITTar4pIWQ8hEDE51Dvp1GLCOcpfaJkLIw2ffrnMpytmNECKnFeEQPsXwbwZdpM
mKAmgH2ilYT0q5kxMFV68cM7+L33yXzoaOPBlJEjY0oma68TmwWtfWaFTaQbJLzjnsNDDFWiAQH9
jpeZjIAvwA/uGR8BF2eO/evYJLNOKiuqFaLqdXygMHhwPrV/AsmCZ3IKizZTNcxovtO+iBojLkF4
MIabFzKQ42R7pkQ0ALQoC+PP1WnsnnD3XcBktoTwCiPxQYhvhzJqUkj0gkkgCnVlcvZyOjD/SzNA
gVO0Qv89nLEkpI6ibTHgV7IdibfQ10HH95ibo5Bqt9qbtNYtqhh9SVYb30yJ35PD50Oy1Cl+n4On
p7bhxuQAcHz4fnsIRXJlxIYNWuml008+XvEUGDotXIr8wPb63+FEj/LRx+2fIvMozvAJfiTcU4Tz
RxgIlUdxSuHWPp7W6YAwBp7bfgLJYc4apAFIXz0FXNOxPjubHT/ElAf+CjhE7qyeSk984TPbw/Eg
H08eo0njzU4KsBRemvzUQsJaBseC9XA4dDbJwPj6c4SdremhsoN0Z8qVvjCdboh4f14flhWFhRBg
WZBDeQ5BMs4dxD5fiJ+ygpu0No82JgDk+/oj222iRHVKgQVEmDsB8L7S5xOpIHF3kEfIKfV1dfxJ
EKxWHHhL8x7nGJS5tANU6tmonhlXP9YVtp6Tc58cv7vmeONfF+UQuMvs5IEa3+ctzDQKNkX6yHJV
hlvBLT9zihbrChOmxI3BOeNBhdLxsWNem8qUXZbn94/zFVQicQsOfCw8hByJpsUpCoemF50cYbYf
WBTn+E4PNd20i5wbm8P6Fpe2K5zINEGZYx+/D3+d1k7vsjS8Gr/ZLgroboI/pu4HQrRMYXIK9dtM
fWYxZHiiHKA4m75QLTAR8xoIe0w3fESLYtm9cZaOTn12Mts5oQII+g1whacXmnBUxGwLvmYg5JLL
Cq7l9B1OIV3Jo+k0lVAhMlioV1AIyLOgpLZgiBchDOaqwMmkWcSlzI+x37g7bY0Ta/oRRPmZxAzV
SBTdq8NmF8dUIgMBfwcXLyhmQuo7j5hhTx8T8r1q576mNMDxw3nk8HGLefaN15A+29Nnj0M9+HTB
AnMPOwBKiodf1MSiGyf+/D0jLReitg0QtXwehdh87a8HVR+5Ae8YEKwJuTBOgSa4IYY3WD8h6wtu
1cH9YGcsssltcgNBzCa8C0IthF1ZK9DHEA5POGyv7RYgw7DwjSpoOS98z7DOxnHghvpaYCkEhWPK
q+8IDAIRsO5lb6/FYLDprE0plVqdIE3cHR7JVCJ8Rg8Qyxm0kTYBCjm9X5ih0InFJZX1KXI+dcYd
gCxosx1CGXCLGasJdyfeDZpNpiX82J8vtRA/4Jn+jcvOeCfrS3P4l1PRtfJRfkvx5gVjpoV/0AjR
vv4YQeBabjZgra3vZCtrO6ZKElCOqXx4H2VkDDSRyRsq3KCcGFvnAWHqw+/5QbSg+McwKXRTjAfQ
Sxb3eHOkljz7mNhgmBKpNc76LJ3qAufDLtygHZRMc29Bxt0fvP/U1C1KpyHXVehJEcPoXrYTLp8w
NbG+6bQcbuyaWdJtwo43lpV583JWB7BtfqjR1Ko4gLgfZJUICURaYExN74X5gbg1qPF5ezv5J9On
2lqfViq78wtuk71luPIeA1PmvPtN6aVjhUFQHm4wn/n4A4Pn67JXgCRVDyASfiRcXWpKGhDQixtf
p8h2M7gTzgcMCOCOd7OTdQP1wnteOMhSRupQR2GE0rSUYxJV2CIMgFPdPZvuX6PdWEEjGkgMSfG3
u+x36Vp42+S4Fy4jaox1cC6GPCcUubjEazD/0xecg70Zk4P+L0p1eF+CxFh++Q14EwqPby4TbBkS
p/TdnctunPy1Xh1qRWvjQssGUBVP+y9pAAwROPq49XilQt6gvXN1BgciFeTL7We8w9s0ia6Jw0Xy
CsVfK8tXGxg6a4Ut6owG8VW8mmPhsYt+A9FVvNOhyMy+I1xKVoozeMY6e4tPazNMuTOhcO3X7GVb
OgcakfV0cF8Ll0zl8f+phhMh5GLipaAYAq4WxfY7ZaWVYKkT5qm0KhbWGHwWrja8Xu/+98ae9NpC
bzSGTjM8J746gUN5QJZLFQ4/ETbXy+smw8/cr7oXpzXHx0BJ3c3ufHMNaI9eGhRnsDcd1hRLemQH
avc6xLnOyeaM13tdZzvhIGkJ+EgLjJoQsSbN9Kh/P2g34h/taPLGk7PpNndXL97YjLOuS/p/wEgK
10eYk+7F0X1thr/8pXNwHTAwTcAMXHAhpHwhnYF3Xc4sKr4GgzDjWJFGQYFJ6fCWpIhS8fsYYPRb
1NXftk19m2HIhlV1/FD9fPQeNKIvOhS3AYsSAOp4qFcA9WjXlPb9yhlM/IY/q3uxVbvnt4d9eiIu
fRo8AoMPDghRtbcVWdLbV99Mli0U0gaD3odDh8yBXwXJMBnae4kpg05ZUVBZd1wkrZG4R+YMIXvM
iZcPhUsmvnuctwVVuLfI3mO2HNIEKWY0t7ms6oBhWtWOo2c0ij4hGDGNtI9zhveP7lIf76gmwYU0
OLk+RBSKGuPOBJGaPpUxoczjAMpq9zTGbwyUB/YKCgARklhxstrs0zbgkOgLr9DJGsKq4zXsPlKs
TjVMLn6DLAneoAb7SAvPQ+pv1iXl0DXjRiTLiYo85I98MxmWif/JlYdqYTDPQPuLmwp+As4Vuxvd
fWcUuW0l0trm1DxoD3f+jgFGaLCP523uLQOtOyBt/oyUaN17dbMuw+ejOcFHtLnsa/PtxzVnk1dI
yymV0RNwRF9nSK8ebQ4qLANQ7ow6o8mdoeqFTGAqzg5jt4DmYmttRRf3ljruGUwo2uOUCbDTgp3I
FB55vTt7MF61kgFjRIaJ6SpuHTUQ+rNDATjzDkXlfS2HTK1duqB9pnb3WlEFPqaPnu3+Zev3yQ9L
mXgT0ieRMXho0ir8thYS6ilXYCDhkgnRGmUaqHNjeNtdSJfJ/WExfAddZd2tUrgP3ur0RpsJH4Zp
+oJlzShXibfE4qbd/gotM3cTDHX7pst4R6bN0meQQLoyiQpgVv1svIEqFxWUmRU7gel/YZVhxebA
XMkzl6k8+fbADc6XbCVCPIVQfS8cCbpC6igJW9IQ93oa7hqMaMYICxPMDTUwF3jikPzYQabnuzO9
+uNQuSwRBUOjjrtdkY+eqYEZ+r7x7ocCJ9a/huV1IZee3a+CIrYAbVr5fvxD1o5J5h1vsdb7uMb8
A+E6iPP1dRlroE1ePvJnt/EXmghNxsGY3w1yKvlQElZ7uXkVTR6KdaPp1nBr8M7a3b2XSOduNDjx
Ch4CG5nBx0WXumLZtMDmroEgPWA23CRqSxlTHLWLf+tFdCd3GJQqTzW5ZKxpp2DWHlxjKqwRu/uA
Qw92T7sELkm2Xzzy/ce08tfQGQn1g9z312y51dupkFc419SvkOWlYd5+TfP2uxkoTlD1UQtcR0YE
8Rwl9UJISAD7wd+Q0xrn9rMFWZj93Zje7EjZn/EwnKtPV3nhO3GrJoXabhSejkcWejj7Fdxenq7F
OKUwt/C/bBcIFrOCqr9D7yCGZDkwDBX+0sIlqxWVIajy8R0dkswHiwNkDTEDmCMQrJcvHrKKIXS8
NNkyHErjvMHvZRKaFFM5UFIjFie/yl2jEeQqDFnBZdRu9adyeN8YZAcwqSkFt8seQrdW1BvgcOGb
3UHvMeXaYQ+Ee/Tt2KCBzW7CLlVdA0G5Feh3jPrt7vOyq/EEcb5f53HUXo4yWsVvFKma20ezfCcL
7TsT2SSHk+9sRRlZOTyqRAYa8erlwyRDPDEeUzaPcYT1Xoxd/6jlIf5foW10nf4ovnsSPSxccVwd
VkP98GVpEiVEdh/99mji9uHQd8Xvt4yoPhAh35HnCFqU+NhP3JBPMCbflW0jCuTT+L4yQo33unnl
aMHcBaby+umxOQq7GHM8B0EMyjb6HL5NWZ7H6HXfmctK6Skcl8GTZ9E7W2wRrt6/7yzSkVwEinfM
/PMDBbBjLd9zQRNf1Gki41qrEL2x/XtR7QkBuRgPFAckn1KZDgdx8ZRCNAWihmvGdscsf8o/kVq4
tbwceuCM3ii6exHuZnOK5FvDvQxVSozdTuRQWud6FcdxcFMi6Qgb1gAL3ZznObLU7tOpWRGUFhz3
OJ6c7gFsh/Walrs3MDsSG5UPd3dkm+fOoJhRjXY+FHxGd2Atk1okfg+cFXIYCYE10JAZai+ydWTX
twglY/l0LUcZlC8I+JuK5Va5eL92wPBtb7vpkOteRIdmX0VNnsaksCo41Kl9+xbqN6/gROI7cri/
Ng9K0XTgPNymBj41YHFTO7a/Y6OiFAaJClTXAvwJO83ZYUTmthztETBmp1fKhbZQUuFR9oT4PXgg
o4OY/T+azmpJkSyKol9EBC6v6UoKzgsBFO4uXz9r0zFR0z3dXYXdvHnukS2iBcx2hH30hpGpl3xh
rfNYm7XkYVeRT1uTni+1FNfupz2j1YIoh5/sOzsEjZ9pUsZsuv3oP/rjPZf0+ce6LoAySzrOALNn
0LAB1bbLlLEhfGW1JlB6DrT/1O1xKLe6E7wPNwiQYrELNeD09KvgnfcQPirSSH+83GJKT4i47V3M
yQPA8ioGOshRkxy85tFu3LzxNSKXd0MM4LygCWZmIwO0judltQ7h4uPRwEIzwcN9LSiXjTYDzeWo
7XUyeKEN+jFYFl2t3/xkZ6C6pp34/MPPkQ71BZ5jDTWVL2yhXXB5WkmMk0ItabrjCxqAMhOi9tq8
FSOsxmA3prCdYE3AeILM1sHJx6yyo7mxkQ8BiGVdawlryGKoAy0e4XpIpGHqH36hIv5MICCcGPeJ
M0YNCAiNRUDik26MYyNukHltKfNw1eYFq/QEjQOzRBRSfwXhrmmNK5SdPAZLHwbM+mo4/IWI9v6b
zdixv3AGZpabbWhJbAYtfGRhuB7nZPZARqBkfOIZzxc5s8QHPO87iCHH/TJbgS/LGrKZLDQMYD5a
2j9JBZk8+bLVwq6YVNRes/ygSoL7jesWyCAb9lzLTCnfXKx/xMRaHAdilzKj4pOxztBFeGcIatBe
EG2B/bWjqoIC0tGjeECLR4FIpW5liI1qgZNMAu5sefdQ/PG6s+Z0pucSKRDBNzgtpZn22G+tkXd+
xSiD0lC4gCCie6KLcvnQGyHEQEN1upTS/CycACd+mFZsQVs5IwEldh+MVnMBFUA8AdG6nkhH2J9h
IQaBme5DPy4GEOOHbydmV9xY9ETLzBgWZSOGcOu5VIPeEUglGvviAXNLfxgzjLfdK1EdWRadPZSg
4zFnCjGGIpkkha6SXQ5ifDUS+jhMOz4mnOkEfUmE7lCipb6CijOO992YqMNTU5MxVIK5I77xPtWf
G/waHiBuy55rGKMegdUFwuMyVhsnyFJ9WfVCW2lR7ov1Ce0u1zmk9sCN6poV5WyDihenuXsPcjo5
IknqMrFnPb+LVwMDe4QmPnacPFwpiLKvTst/ogG/l2VV0O81OCmBWblql7U6j+UxmuytOzM/Toim
ieIQkLIvyOmNceqzTPN1WnI2QLj+CWJ8TGuImKmFcxkIL/mKNTprpO6A/+x9nkW6jhWGnW+nwLSx
83RWUGyc/h95QL/SARMWnyOR3VnlmLdIzk18bo7X/gPAs1HqbKPL2ix472SzZIRUMT4MljEXA6yI
biTUe5oAFK367KE+fdNq/tGGvs5+Pu+MUqCqbmKJo1VmrEegZLgSngKxY6C8GAmYtRzUHCHwObgU
vGrBmzztPcZHs1aRPXtEbUdJ6TWCH4IA2dq6zu6zdfIeXHqX8bNboAk2uv81ABCe6Zw0Qm6CO8Zn
Je8WwyKBs3xhuxbjr89pFhYhaomAhVftbDLaErThvr7DF4i2GbFmcMgO2ZWowukKB0y7BNHJOd6b
M8xjsDnsXOIuUKwcu7R0PEaGEq0eg891MeMd6gP9IfdKjhAiGD8VPwwSPu2WEUoM8eskP7wXbY91
8gqIr+gR09qAwr1nPHVzau0zxVeNbFt+iqXwhug4Rh8hjrRATPNLrwsNCwWZhfoflZVx9rSo1PPg
7vHG2QRHCi/MQBgIwwV7uK18QqoDDYjMu9gRTre0/AawMumPeQhRRweMs7h5S+52dqFIXxayYki/
hPox/7Jw9G8QC6cooyOBp06x/TLPGLDVYfaVrMnoEKzC0uw7O/VadGwJHw17Pfv8XWcvKDg1RtHn
5Tf75u/gBuMJXlRyZcaIMBJSlyh5zMpMruhoPkYfZtwR47SB4uH+0gHp3WqXiSZ0gnvguzFRtSrZ
M1hPVz5/qfvFl3Fb8AYvCNBTCMKPQofJRHUfHfCP+Zrf91a5Yp3BDfxVEG0DiDo7LMoNu1jwERKw
vyD0RiwVnKLtyd983NUYae0TfGAESub1YYPbAwYVgNLRbghI4jutzhHpbmQt3gS0ZQJYj5FT3gru
fOcQrQCoLlfdW/RcPpmeDff9M+DUXXpfrmgIBpsuUzu7/vfGFxaUxQM3T24RhmdvCve3HdVcm9Hf
2TAvfoGmxhvJ+bddRacc5wsxRaWK9IJXOo8Y4e9naRoVUfxvt+sOUGuzbDAXe2MNvx8/F5fOwWoO
GCjiVW7esCsjxZ2esRrFTxCEO8pXRYdqFgg9FS8odEIK3yQXp5iXljwDeyGB1/Y57pAzyy9uDdq4
d0uptiQ1BYSNKWeTMPVBz/eFnRTRss3AHbU4erecPoBB2ZBI4iLTJwA0OjxV8+orl6rQ9lakIOLL
r1LnMUZlIOTsKidyQqx/Wk1XSAdAyHfk9l722CLNPHgcOOSynGm0r4BXc36RIpQ4WS8ucwSyiAP/
MkNHWM87kyzPps2pg97zxS4ld0cqsxLBkGfuHa1PWguwEdFC53SRLMKZYq5orlNSRtyjHn1p+U14
JwioVoZnjh/aN6itgoN3JRkNw8ErhFI4rRmfQLnskA4dpyXtQbJI/NV2dL2lOKTPwOHDdBEUgNoh
/T3+BVLZuAF80AdWgYSrDCTQRFrudOGhFGpN/qUrxA/68Vd8f/kTjwAMAULvnxqyxta8Tx70aqOD
qROecp7MR0es7SN4HXPs/TvoaPRSXQD74bBJfok/PqG0gM1d+9DW00ujT4ctiEFkDmUwqtTxo0uS
va1Ne9uVK6PQCoDdOH2ll6afB95s/oRmSK6RSDH7khb5OsPYC1vWX6hrGRM5hzGo8g+FaWahnQMS
R87n0jGlHpF+TYhytRqEtLg8s4NXyMPAFn1lteikgNj+Ac9pItKWW4LNOs3osaFuMuRacgVpYz9Q
8AVtCJ4AqE/ITIwpNd8P/7wO7pRI03XMZYa8XcfrBIwFMa4hqz27DMooWa0X7RzLM6cmNuleh6md
uaTD9JBpsvPgdf6ppoYP8++brl3q5lvwVweFIqXhE/9c42NsBn0+2YOpWgj0Q8IrDOMYrkllGEm9
vft3GhxmL6PhV1L+BuapgDorirgIh7tUZ+J4LVkircE6lj/BC+UsrFY+nBQ8v7QVlnQvWZArywCN
0Kh6Vyw1Wn36Y2CNpCNEV9CTns0fQipbZF754YKP+haDJaOaSf78YUj6DwSzV3ZBFb2dsky4YIt9
LfLTMVo7wJm20d8yqxjOLf93q9K5j/jOTzOkESZk0Y2h8ugyGRk9q75QO9o4P8sx/OW0iavynkML
mIugxMJPqB14PYCl8godx1ua2zEARXLo3HBdqC4M77pSXAETmcIyZ+rE0MRqoTx5Y2tLoYMAQqKR
DC0rPM2ys4kiEtBQlA9pWA1Dr9NrIyrIoHnZuZrEvbc9CkzGqkbHHkXp3YgMG80/BQNdJhJ8yXih
apRTrpP/xXF3FlMq874SZMC6N2PSnxFbyFFUzZAYIxHyWiC2wQxImV6aIp+6ULH9ZVIhfbXgGNBk
9EFmPawLwXI0HZUAJl6it/22wT4A2Rg16VHbkctwR5Mmqp2Du5gP6PVNPJ5EyeWF7yz2BoiRFXE+
yv08ihg++5AvAjtKoQqiFlj9rdCMVL/9099ZeRJZT56/7Diu+KR2d+c9p8AuBw9uXGLq3xCsWsxe
+vPo4J/NTmB6f32YRb+L9+kfftmxQsVzeOprmFbgkiUzRVjFFVj1Ae0q3t1JYyaI79Lj6DLwDGdK
lw9MZSUiIkMUkjBKA45nnH87jPFe0OWfzHTgoCs/JqmuELMpwAiLmu5rjs0tF7ZGTAAcggO6z2sD
OcqMeTuQEIBEElfmvf++9whfdFgBrGtecDT3UF0ayKVvAZ9Ii6vfH3oe/Q5Z4gAPLKA2KTV1OVTq
jkA0HzhxBYojaBNJUaJA3u2SywxUoMsEGmA5NTh5mqRLCuZxtloAKj+49REfIJz4tHQPzKpEPy5p
YC2TV1WOBGuNMhMoVfxbASb1WdkMM2bvzacXLINS0EXtM3gbWpgCEbKXM+WbkEDLMpGJTYBAIoq1
PAM1vZyTv96/2aqGYhuKPGoSFlffWVO2USrLK0ynIZWV8+btyYZGpnVSW5Msif4k4a6mlRZ9QLoD
jash/o+a1qrXRMADLUgupqZo0v6oU5qX7ZL1aN//uAN8Y2ozVJugBaBkEWoYGZm0TSV3QcI6xmZL
//RP36FmNyOIpIyy8y5wS8OwAzeiluOxLdQiq9RSV2+DYtwX8jm2FuWU37HJa8FpL+hRjjNzHMMF
FWW783TBRn/CymrZPyo88pMr1Azo45EF/29nt/v38FHBbiAh06JTvaUApxOnL8oK5vh8yJ9KBAai
fFQahS0zb7Q3ceVAyUJPEkkBpBH4oUa+iVe9tYP8cqjyeoXAn7B24NT5BUZonFRNB0vZuY1r0EAN
SkksA5Zyq8oqsUxCdfk6YGu0W3mLqlkCdnhvzaQulEs2Z2N0OZoPHJhy6HG6WiPb5ZU2qKr/HNTl
FbSycxUCX0+lk4r1befQY4eyG6RosZbGTyiFHnZEzJZ6wQ2SLSAhtETopn6ngOX+pI7XoJvrCJAC
EppcZWtR1T7w9fVxbCAIYo5MtapUiI7IjIxkSJ95S2JT+2VjnOcaCuhLWY1SsRvPJtlgxSt6OkwT
7TN9AghFdg0xDZ0AkDfIOd6OhFN/mB2k9DCukLQXeRMF0bCSlLNni8NlQvE01OnZ5+ZVckHS9BOQ
DenC/EszwG/xPGUSoLezaj+oR5SyxOGfRXqFA+qQPcMho9SDFfXdlAPEPo2pL9GMy1Gr31rYN8g8
umgjIydIQVedbGk/KOOSYtnajOVn+saIoE52w80MlgXgM3pwgkE+dMXUj6XHxSrhUfYwh2Mc0Lr0
g6qWG7luDvSi2b+n2jGg0B2SwiGpY6asaJg4nF60zNRCQDIKgShChJ13HfoW5Lo6dGiz1OkGrdkq
amTplFmgqCidzUHKPlJU2I3XnR3baO/kv+/TJJRGpa60RE5+kXhMHk58pVFh3txKKNlsiWGq5CTY
o2XN3c2O4OkC4sVIMlI8migi507iCPk1W3Ah6REFBQUbySxRoRGCiPBjCU7pSJYg+KxKtOPYVlzv
/gNHKJJJi0maX/98MSQTpi1G005JqQAmV+uD/LsuN6rI7MKiZuEkGboiXa4VqbF0UngR9aVYEvWq
j3rf6mFJTw6GNZ9Ribd0oSnE+R41F794pHRAmVfQFKAP88iVVAt5gQkCWRgBySmxDOpCqhnYwk9h
LHeFffdhQ2l72VdeBtcJrhsXXyryE7Oen2xS2pME4YHYyM+bC6YJBfqSSkKLAS0ZOpPqaulZxzNt
BL+bk4xzNrR4mzMZ83a7vg2GKDIMcDKYQ9Ed1OpoV3Lf/vJ4zl1dEXTTLT4Nt6U6ZyKZ5pJB5CKZ
Pv5NXKl/vtv1jfkhHBo0FKDkwRSY1g9Wjfk242VGB6VuYUg7d5u+I93x14dRm9CVrU+P6cf+wqGJ
qlk923drtOH9XZ99v1pW/M/Ru48ogr7R/cnn2k/gxKFq8p4BAzq5ADbgYTEwCZ6DVdQYv7D6Pi22
c0YByatdoiLHps2qL+7MwYAwP0Fj2qu6eYVafuRsws6oX+gXUGkdMPeugHymVdViFknkbtISGNEu
BvZyAMkATvHkHAdrzES/y6LfRKKUfj6s863plxij0ZsNH3htoeDT4FLbDe+yWCdOA42ZO2EdDQS6
VkVng2bf2TnzU2/rs5zEn4N76bfCLpEWZ6ei0S3Y+8GVaYSZc2j8gT5LDg0aU6cYBBetkKo10ljx
kzJoL5hvmkwljv3zaOVt4fgyB+0cxrDW+KeCRQtqUzfv6nKUGrhVHyvJ82qucHuJt30GvaWD1Qpq
gqQc4dOiZ0wn/unC84eHjkjEzTLKdxMXNSA3jR7ge2NTRkkl2n7NCSVX2SrZ7dZiA7gT6e2vC2Wi
TLrU2dNQXgCuBKXaQoEn2VhMurchHJNbNG/0zkfkT6KLf84ODpDVM6jWb818YVdReLFzuvcdpiin
EMbveNepDx4IkZynjeW9YTKCNavDu418FS5g6ZGt6e9x3JXj4iodPXwGdmglHJ4uwEZEo1o+zH+g
BuZ+Ojl3L8NdKYKvn45eoEKTM8gzhpZV+9mw3ngMJKAy7iZaImBmzH3vvqiBEmYMePAPLZefqaEX
UUjPfVCesNm3gE/uAWQlnhi5jO9x0cA7q9Xe95FA3hiFiV1nwnTGEscqBY9LfP9KkGNHElBelr5+
+ZvWAbNDztqsoXiXRpcPG+kLgJBrXnKbR2kRXKLJOXsiG7XvTK7DxxagLwTcdu0YXrZRiSK6Yu4e
7gvOAlPdbbSmS3Sk+ZOcOM3uSHU2zfWp/Wb8ZOyRJTmOXjdCTqnbBDhQq4VYqJWo5fdofPD4+9WI
qsnHwRnXLblvmlPDd3DHL/3hvIM9ENdWXE9a8d1GEQQhNal/3m1yL34HSAKuRLLQV6Al9aSZyMiR
8Rpmjl8wcsEBpvB5Wctq2aQj592Se/3QktILbVAuK8Q3i0Li5UjxjNmnWQb4m1Syd/BCGEzPiLEf
+7URfwMaWf5ruPGv7AGQeXEF/7L1NGo09la91C/fgiJ4k9p1VihA8kDautAwzx/I/gfzwpyHbMXa
H5YPa0NXJSkXnO/WA97cBznPe9zsrNWrs53YByLkJtpfZ63btDgZX4m1YCeZLJzAsPPFTBdT5+on
3RazY9n7tg+Eu5JTnngvgTVBbH6w2iqZQuphuXiByYf7oaqSOv7daJu0ARdUgJ6KGNg5TpGKWSKb
Rn/RvcxPdY8RdOUFbOnunO7utjW4XYbzM0iYUgRrsF6Z74/pCrzb+/HXXPX3lSKmxsercWjFexQu
1r0zQcyvcJ1LFoovta8/6XAZ7sfwNvw+ejz/pEgyeg39VW/i1FGswhNgFSFvSLZKpx1XhpvXeFmT
pA5Ccylph3LWgLO1nZ7eg8cVXqu750ZoWIdi2jj91as5e/F9sO+tTpXoCZur2PCfV6cFDVtydOdT
u9kyYAJe5vVztqVzsF8Ovu67Fpa3b7ALciR44nIzr7hSn4HPYAwAUI/fgOaz8spuxFcbRsNOt5LZ
7i2R4Kegoqa27UlyixAKv67NDe6PN4t79WEC+5DSXCoAATyeiAYDBKld/4pMLMtEq2jrD59KvcZd
SZWReG04+b+ILKDvNy4neyl6uY85i4ognCfxro05uNEFRbzgApCnPaWXKX9pNqODBMUEkQpuCe6a
OqizQk/qLJX4Ae8RnSu70VtFF1oRMHKBuEMx2Ziljw/Li1i+scjVOXzhKKyigfbe0F2w2/jvlaag
G7vfrPQz+B3gGgCaMp6Dka+BGqx3fZdySHp252WUFjsy6Ku097PmH2RHtaTJ08Pbwv/SdqaA4Oby
yifnPUNoEo2XS9WqkLdxKAD3t5DWoc/dakvTscn5yADaLZM+jFa9n9KoDWsFMdBemdbDy/ginfeA
+epWzwYDZLQokHBkVD7g7/he7817LWxdQgy1iadcOag6Bffs4ZH9SRoIudogfZ58DKZh5nU2T430
EE2SptEA914L+L97BzbzSbZN8zUs0YQeH4b4IHvbPmwiTIVhS/NVMqmL5MByQGBt8A6kJoeijqtw
JKXLiZAUfrMDUjqCocNMgrBM66fpVvkTV5uboAFh7YZVYtUp2WVKecwcPEB+ztW8g+BjFt0IbshG
tLJN9wyDc1ohxIm1ecJJsdwp9KpWtVPtnJeFHk32y/yTVDh2oZS2W9MVAzAEBEaqA2G+nsEpXLKX
e03eBQvd2wxseHDvFONNuAkxoUT9aVo+2g6p/w6sMkN9OkAve9/y7zX7xbxtDKHqcAM/gP8YpT1b
FvBqwxK8imOK5biYwLA+TQ9KwNF6IqO+uvE/NuuEmst8dQ/OySmjyvVIrtk3Xg2b4TH49s4ZuKdF
GdBWVg9vneu4tnh0Sot33Ds5+rl6eHfhdRpTGkbuk4TM38GJejjVZBOhqFhCrRI/9mG1s4qKfmEq
bc/cHTQ5mBH0sjapVDd23Y/zcWrBCRPUpvN2m87LP6X3vBA8utcb4Ej9tRxNP9E6LEcPvwx7Bon3
7jqse3v74NyBSRYwXXSq4fOtFMMWdaVJ96yI8Pjd3L/t6zdrpGXUn0NcM2v4t4Ltp8N93njwu+8M
GEYjoIXRZAVfmeamSEmwQFtbY48rGkCeGtpnGQx1CjsViUvyJVQ1p9Abgv34Gm+z4uDaQ00Bf1h3
n+2SQ2c9LkqqQFYY1xg6SfIJy+EBeOiuc11soP7R0PHAe3EoI31mwl6QjgpHQ7e2gJRT9lYIYA3K
Ht/MyiFSTBAYNOo4OBUmKD0+lTd92+3AexmZmlIdr9ejjZjRcQW/DT9l7x1GDdFu3wxuuM9u8CaL
zgTqqT6hGtaortCoS4v06hpwxQqmgZqT9DnPhgguP5dmjYD0T1Pytqzl04TCfOzvlT1oi1gNDJFx
+rCqzOMIt0ilcxeL5wa4jzWFOUaL2jSjgUsnhPZH++nlC5owH5xk19N9nyzgYyBiN3iSLryR8QR/
zFQI6/iSCedkn4OUs70pIkLWOWg6h9Gj+7XFTGO3ySaed8k8SvIyozZDo5dFS1OB95/2uPRSr3bJ
JTKvfCSAfmtQNdCc/Lq8CZdBE0JoP4Jq0xiQgxCM3TtSJaOgvcMKImp2BlEwMW/eg0U2p4Y9SmkR
yX6qZdIMad95tyCygEqTwnCE8mKkQnebeobAQCiPmky/JgY28AMEUMSzo9s7JZKAzASMCjQQeKTT
E8hL6FoOlbk7GrV7XLB/UjjqznKlwh5HCh/yJ0f/DpDmAexJZ1Rt2sHZHkTcUCP6uF+bKOtChfFg
Imsg8THoxhZ+xDAkcthmZxNoofY37ukv2pJ7V43FOq5j9C3ds3uN18Gxt18U0uXWbbYrsDO8FvZt
6kvic2f+3QKR1S6DvQvfDutAiOhYCA4m7Rct/RvtfDT9vW/6TuXcU3Boo0D4EVZ/GzXjahbWjHqM
ChyI1H72TblHZ7THhwVvNV21y8Glr8Y2WizovdcMhPAn7QdgMLU1MnXDr054hLvV0Hv3GSBMTMx2
cExeMMWp+TxTBnubJmqGTBB9dogwbptfXKaA5Wk67EqWoJOBMrwxt4DczYfhBh/88xxFHQIY+GvQ
GgknDC0PmzUfNyBYuB7fWHEPbxxmG/CettRDR9fDwcV4cJo2nUJ6BZhCrNC9TbGCAtG794yB62aU
Otw9J3bxCpDsMwOCezb/NK7BStO8hYUjgnfGpP0JX7MXr7DODkkZCUZ5n17NY/Bsf3wZ89U9FB2A
1YDcvbsnLBmuJj7i0zMkNqjWS64RnnoTQhfvJaZSw1AGZt/RbTIK49jaQCHfwBZMqOPQFELA5Ngr
D+Q4jiaCrRhzdinyLrYYsVe3Gb7bUDadUwKfnRC3Au/OqAvNlA+18ejMbplQhZJXE/W29i05OGBW
FX2p8xibpc18ox03biAygurjIbkVTNboCKV5i1TqoFa1pPsBRHpWYNbUOsNB/1v3ELaBorV3a2Qx
6cNDnAYn7d6uc2YYO6pyNsz2C/D1a5tX2yXP+JoB9X/QioYu/VcBH7+PWwV3/+LikejO9vSaCsYV
ndQVq/BCyYcOCWhUlFSWWzTmuAqltOZzJUDL+BthpgvOcyQHhtKLeRb6AsgWHFi9SVuOMZDT2O3S
mpl8jfvo6lTHZxSo9I7rdD/dbdVazZ4vnquE9/vFDte9xh9KNL2mjf9i3OJGWqPi1IPtG8sNEoo+
SAaf7h1dG7Yx48GVo1205dtrF+S0BsI6h5AY+MuaeeNsFLqVFP9KKKvhR8IUExucegrsECLoNy3j
q1jPq3k2PRo2h4qbCX74tph99jWxgBl4uxvLjcOCrZzzojcNliizrJIVR0wPJDMCgEUQ4qDtuMEB
A6hU50qiD8BaMGy3l1wP59z7ePwNma2wtDhZNXiHilER2mBtZeLS0arPV93BISrPFd4qbkH1IaH+
hnbkiEkXAftu3t2dE2DZIkvqplHDM93eek2HG4vxD6jKfthX5MKQggkJN+7PW928MNaAj8AMIX8b
NMcLDAdoNNLoIulzFaPxQqi1wY3U/QX65khFYXCf78zXqNKu0/q/evMBhlTMuPLF2lEHHVzsry9P
111UVaxb6ii1vmomifCBp0MpnxhAlSZVXtkv+LT7f21S+gy0HkXe6n56M8FyZrOLWnUYGQT0ZxlW
0wd2Xm2QBQ76TkylxzWQBvWgSpOHHyh0Xh+Ydjf7Qwf2RJ/ri5OwDHNrSQw2ClUODMARfGAE3iJJ
lYfF158l6mKeAokz78a/0V+GhC/dLMqW02LCEKiZHsx5DlqcTi7wHGTsF4ho0iihkqnEynhwr1lw
XKW26Xn4x3iWibyS4mOWWR2TbcGwi5v+rzKCPw8G2QsrhsdxsCXAKpZadJdvNjNUJATCkMkfpy1g
EeQV7OjlIOWCDDrHmoY7WmVatA7eQFwpDdccB7/ijMuKPZb5gdCtgFwH11VjuOn7sH7fBk0uRg4Z
QHVwW7X8TNvXZSr0V0YnXnjsOqj9Y2jMK/HKnzgPh2yT3gKm79IMAGCXGHPpvDd6dxA+hDzoJpR/
LsPUJlhf2vC5jIm0I+RlVYabg0PYmr6YW2XihAxegHIAx0nR6EzZvBzfUYMScqKkIyDYnc12xzPZ
ppwVI8bRmWdTKDIqYRLuBQYlDCUu2VHFR20NHCuYDMHYUAbiYl8AxjMEZwyvqTfxfvgNdJKjiouM
I1kyIgI+GmHGAPcsOntztV8MVz4GDGbeTjNe+1S7+NcIp2HFauA/bHmS6rPP2JwMfM/ejTLwDoUH
xLd6dGZkVuDIMs1xfTE016bhGMga8DrEZWtEnoHWAdlInoOCM2YMyd9W4rwYv4MldOFGmHaAoPwI
kgO2eFg0Ob0isWPN4BoyP+Kcyw66fUxmrR9eoXNc0LtLXxxovyai8uElySMnVudgLZeccjGTTBvh
HGfLIR8XLA63jk6ssofXfBQh1q3p0j5Z0alnPsUk3i5a9s+0a4/Q78rhAF32Wcy/bEn2TL72QzO0
LHAL8bYHpZ20IAGG1a4BqeVYIZauEs8MkPAmixtNzWDndK5sWhe7DOPJzUXpYkh6yUiNAE0JhwqN
XAwhD3bDy6jn/+AWTRuI4Rd8ovoGe+bZvLB3N/XmkQEq6/y0eraN+poxIIIwSIEvCIUTCnCczxv4
NhCY5i5wWhNpcCZ8KJ+01EJfAx3ix7r5hXGKcK9wVN1tcggOY2bYZp7eTdvtapDCtLXX9Gu5YZNt
N3+6BN6yg5fW2iEQaveIVsZlQrspK2T76bF/QSoKVqE9gK2QklGDRHYpjgkJb5PtveHWVTujZFIZ
11DPr3PNp6CrSuZUJRoGUMuNtVTq+EemyRuRU4giJOhuLRtThxJfRUYZTJeYdC0aJsT2BR+eMVBl
pjWQ2RbFehWPqzutkity6hWKc3Ze9EQogerLbUGzoFjJr/1GgBjFaKrTDOoWo/ds63KSEYB2Dm9F
beUPrJKdRbXBrjeMwO7c34a5GkpbBzBBxh0YoPSqd3/ibLm6HTq3crJUrS8hTM1ruhqJjGcgOcK1
iSoJhok7G5pspwV1ngFK/muoELdiAofT1aSL44avr6+oXDYbv6K8+7Yq7H6wrUT/Y3dyBX0C9uqJ
IdGm/cVwGCkZkFmaL1bdi93yjoS/q/komp9sjWJFTB9K/kUgYd/DLaLNYMGaLsbWSP+DZUE2bFUD
Dqo9cUYiB1E5xoSyR+k+EAaLj50zo9cdw60DaJaF9HWODn4s3Q1jtEv8nUF3hYER5K5NO6Oz3hlm
72Wx+el5uKMesRjuXkbhBqyO2tew8cTdZfjzdjWfK4On+zp5CqzR0JQQfXjGfE8mlBpcYj7H6NHp
lgbAAsB2QnxeEAt5HhLNq9lZWSapOH26Hz+mDAIQ+OAjanPHyt04CMgaUmImyxqI8w6IBEVmI0Bs
hHYykZwYLAbZkQBO05DpJ4sE/OPIyJTRE5lpfPBTgwkrAybGfeBN4UxBd4JdPk7O3EdERJA79uBg
+rQF5TnzU5a/h4r4c5rTdjRYLPjEZp3TU4r7K5sGVjoiybVtltqUcGrcBC2WOJruY/ChpCDBEjH6
DF/Dc192WXMXYu/BOtrKsgB/aK+yfY0p4Bo8CRXOf6U1ikTmp/vyD07QqzvnANVhPqqdGip0jSnS
cjhwQ66jK2J6QJH+Qk6tMDCRVTpzsyhn0nUaDZBWo7avO02HB43WRn12NU3OkDJgSsPKOA1bxiym
QCmj5eUO3K7ivc0PPG08qh3nMi05YOA0pvQZ9kd65L9fdO14uX374AOu3KWU3yV77bWnnaCjpogF
iZHiP3Wx9iu4uIO2LEVAnP3mNkaOsom7OPx9zzY4u52gt0UorO2CY1+bCYgBHxS6UOdjn/CuSfjX
cg5AE5O4ILdlK8kXUYQdqup86mH9r+wUsrLDx1DSGKl780C39RLBQrT5PE3jY0XbKaItWE7WiO/F
6PT3bm89WukobyEYQwg5Uvpu4wyBxUEjbf1xSOS3sDGS/3grrUvziiReciht/DxVGhHPaSujoMEx
t6Sgo/EiaT+Jh3FS8RuQLs4/YiIE8dnN03ckJUpZ7J1Cy9vqWEJ9BA3JWgq0R9TAXwoOMoitzzGI
MtExXv6EbLYuRyfUH/z8spBXW+r+uIQZZXEIBo/TTVkD+pxGNWG3uf4mrgtQY3HxGLr6JL38Kedw
+QVdkB/s0l1PsQNWOoN0bn/xOkiY5ykLJkgvEQDFt1a3RJ9iP1j1Nvbs05dkAbSGLs9AoASt0sTx
JAdOIDg3AGQPAIrJdwARydWjCLyFdNn111YOPjzZJmDHkCNgHA/wFoSQzgZi0QRqHqYPYYuUu562
cKRqWrkgAgDsJ0yTyb/TxRaGmwmEJTA7ugYRMoTGlVRfCfjaOfR4++CB8FUAULJnJ4EYd2aIBrQn
gZwdADkgGBQ9geSf/Uf/kD8jgVkrQDl9BCP9dXrACluQtAYD6ebS2XgrknNhaHR2Cd0KiPAG3ozh
DfyPMpPpj739g17kX9p6VJUJfJLswoaz4dfsu+YM2XdA//J7lweDafE57DDR4HgZ/+bxTONdKg2f
V0z8NKLJtvfqtK4QlHmYo5XJCYyclJ0WGFBwYYl+9pFkTU7ygHXMwUAU3rt7d5ePkKQUym1/oI6d
Wo2B/bQlED7hLr3260Z6c1ja5g+wlO44xd+AzwdzGux46jxgn44CIIhYGRhzsO7E1aqD3AxDjKPb
se1B3RoQZXroJ6tBQjUJmoqeWo6Mr049jkuYFKTg0U852aDSEtpu6xyhHxAjXVwSzVKIocYRsQlB
IVYZkDygGqgooGFGXNVlBDxkzBAEo2ndxY3651L0swE69pUVQP/OqFN2vxVT+SOswj9shrDGfQTq
aInICHO494sB52+7my/O4d1DlTInq/87e8UOTT/a4Z6s4neQ2JWtmPwDsv2EdjRp1f8UVswFHHP1
UpaeM8Kb6//KgfN8kePefTRGA4Pyj9QFxkjAzcUNoIpzxWKAYwIOxzzf4GCKoVnxjgD5LObHsECG
hpcyvuE0+HJS2TeoTNttM0WwzRFNTJXKfFVJ4Twz+7h/y16ZYENKjXzAlQa7NH3AVZrtYIQFUiTZ
bU9oLAzMAq5CmjIRG0Tp2U4RvkwiNzLUqMw5SXGqCvAScahyeNNiYZG1AMETg+oFYP136zIQYYL1
RUFvkmgfEOfl7mGPXMCu7Fyd6cyTOWj/Ad9pnlBvEJ/HLXCtsvik17GlPxiS+C73NEcQp+uQxAfg
mzkh3hbHDygq50PT/QUYnXlbW/Ad8cWoCpEwIS44RBVwOgCzEHUej6uM2VIZdTIZZUgiE1YmKFyz
fyxwQcwwdNnErfYJOgnvpJDAfwG22yUt5gAXHOhtgPowfPBkQBF5OaJWTkGU51/YcM2MzzD7LYEK
JSxeIxrwps3EUObnozaEQ9uOWDCU99n8wtIFxGiTso6dQgVE4YyWs5M2zHeuRJsZH/fq2XDxRltg
ZlsJ2FUR/FwC1YIaeA9ykNDIjiehIEH4jQmLzugNinbKuWynGOcduE5I/QA0XGhn7cbAwnDqM+aQ
1nhbcqUimyZwq+3wq/Ds9vTiTNsjdZlHkRkEJucQQmr43xh0Bj/wJQJRi0fRfM5Re8SnmMaBm/hc
WGd2wdFPYC7WaTzWjEPoaoyKnTEIsg8QLOBJDo0sS0c6ByptISO7eFsXdPIQjo04qOMvm/5nxj4G
uEZeRXxIsI7lTFOTsmz1OpA/IEWzH+Ih7jqc94DUany9gmH8sI/RB0rYE4w0x03iq6r5XRFGv3YU
SfEu0n1F4jWM2ZFQ2n4HXEng3PjSp4fimTdyFlgjPfGH0fcixCh/9SjK7xYZMohsHFAB+QG6F9MC
iG4WhuSqYOToY6he5ZTm6jIU8wJB7gku2ud1FIf06WjrAOKLrcsPqDxWrXAWmtADam06MwI67R1O
X44FFRXUOmletRZ+7jsgh080HWMQ2U+PpBk4os5JEN0vWHf5b/ETwJYv2n3UkDI15Y7BEVulYOEH
qGNIaCxcNgr5E7l0m1UhdiEko4oLfy2EJSyihIrTbGghUgQdjgupPjrFLih7MP/AjcnBPa5B/LX4
8ezsesq4gd7Q7aNvU3TMtufxDsA9ihYyjLPQWy6XECDouXswxDxrqSfYD2UpfIW990Gb8BzBYiEO
FIFEsodsQIfkOvAWgHLDehSMboxBL9lDXkCpJh5a9PH3fIX98GNuu2wFvg1gGOUBwMX8CcYe54ap
PIvOi9DT2Z+uhmiSJXx3wYJGM9KF/E4UX7kgl5nWMsI6YIAF7ZgX8mPJsYUT+8R22Lon+NhIjAmN
qToMZiZvRHd2pU0lACBQGLUaNGFG/lQui/nFSnHs0vPOo2jTpSrgbMh1s+jg+CU4qGR7izzh6Br/
2DshOHUPHVdlaVAdM946y2D1H/aq/WGxNKBosep8tLvVR1cx+/v7j6Xz2lIcS6LoF7GW8PAqLyEJ
ITwvLCDx3gr4+t6H6qmZ6eqqzASkq3sjjosC5TMOD/gC1iWhBPhp0TQyjhWR9Lp/Y3fstUsWc1V5
YtiqeinPgs4KoTc9FRE0N/FSiReZ6TljdUlkYlB+3IGFOjLTd2xuJd89kBrdXXUK7t8PHun8QZRw
UeN27408d65BYmwIBCNhfBhVbe4nRgYNPOUw1Mi8BestY9FqaaNGS0F1MQ5EDiJWVKxFPBK23VVf
1yIEkyNQE4fRGMV5S7wPl4ThxD5Lbz6n5L9ax7BNbbnHA+WS4i8ZqDZ67UTIpqkG+bBZw2a/WidS
+evk11D0i3vtSH3J3tf5STOgXXgCGVzml4eHNppzqlwG4oE0aviYzAD4lii7MOGivhyVnLnitHo8
tPiJt52vz0wTtLgahKXMxnPQ9AodwnFculSmXLhK/mQKDlMMx8fAcHkAici137QRfUDpt3NIKOK+
TgLuJA4GiT9wIX0V48s53aWBQoqAQo+b9iv4oVDMrgV9PDWjRTqNaHHBnW5md9DkwSLmwcHrweiE
GvnXoI92KxZQIJeKfAH9Kd0zP3X8CnmQpN99u3Y86bFTeNJcLTgZgh6dafLbQNAMCnVln1TNVCYs
tmqfWwN0yHePUevcVE4kk6NLGKPcLDQRbg9NFTjMj25MOBKd0Ix4GChNSWBJxw4rF6tScg5mtCWr
VTdMxjwdPChDUkwSR2dTmpk9oG6M6By4elzaudMI6ch5aBGa0h1wQNR5GnmX/Cl/qJNMPYVUF+8O
aOSizFzFd6eCYl+srCZBciM4h1mMvPEhJc/X2mVwoFFl9FUYfm4j9yGXBSBpjGiKwupF/fghbvED
8c3QxhcFZTPmKQGz5SK8XLgVbYvQfTGdY0ZbBBzgAbHuBjTUYydBLc2naccchfhtAD+5KkSisSSe
rpei7geKW8J5k7xE6QO7Q/phHVzsFH+g7lcX6I1L593/NMxv/zS5dK7tRzz2uEKAena1RR5G0QRq
lHeIzPQuslfsiTzVejzKvhJu5+qduFVQ03ccOmOd8lxRclvtqgP2TVQhV1/TRuWhYJRiovpCaAxa
aqTjzKs1Dy0AbUvDLl9cDoXOojyHOlmg2U62I/l3YL9PrRtyJlXKgEnoNKQdQjILVbKE7b5kO58Q
W5R4+oqLwMmAU1UnHat7bxGgGNX7TKLirVEo73vAQ9aCCOtLYKyabN0l767Z3ZtIc8axvB3goDs0
sSDZ2FFwaqEeRq8OlK2NfrC26xzKP7BchPAZbJcjJcYFh41GXrYqB95k/sEfpUMoHtT5ho4OUJtI
YVvAmlJnBjfO69wyPAMuTY8QegXYLVvFCGoy/qBB2gxHG44c+wsp8MKTfnew3PPNT2z3b4rWGyMU
OS96DYmipn9HDmTmRbf2YEs4+jFQj1429UCBTQ+BCZkoI7TPbXdic6Tz6OqH1ibGRCYmKhxVE5LR
U/zSSN1Z/yUsyw20/EVKnElM7LJLIA0zwZXYR24JZ20xUFWAMUr8T8nBbxrW8JxCznFwaYawyoMp
BTQLhr2e6krib85VOSof+AOrnP9Ec7YZnU6iuvPHSfiLTN8zLQsASTfi4d6JDJEjP5eAHHUV1M6b
NpZDvPWwRxwOqnngEl156fgsoxEnBKG0DBNHREKva7fgXEkrGU1G7FoEyfXOZB5wDJNYACshI+QZ
XqLoz7GyyV3+Q6Vov4dGzAbSdB4mtI9J9/TPCaphL1aTgYjLh8g7eByGKzFA0hzO+jNHz/oirbEh
lkDREmbS6/zg8dV+MayDIsIS9McgjAkNEzQT1TCDZ8ueuiVNFyr5iVMg4mx4YbOm8o9ShitjvmHP
Zi9h43l3jL9Fk0Haqit61HaMNO2+h8ySNFXknmPekFgo5i9RtbMbIHR5tBogwxsbIz0fGU08RXWV
bUbFIdvxbcjhTutztbh0rJSPMwJ88I5kWCra7+LQi6+9u7uU1Ag6IXyaX+4av7OaMkXyO0bInweH
2PEtG/xt0MJzEhqU41Q6IfocwyMuovUMSRz3dX0nA1aNAZpxC95TM6+x4ARWQjcElKtECGxYPfTu
mx/2oj2Q0rU9wih6Hh4sXGpxDQmH3KoQTfGDoQCAwNcbCZ5k9T2oYUnTDaGUPt1KRIh2KSpF5Eom
xdkOzEs9LFxBi0qQ1furug8wPSo8WKRHtrg50BK7f6/GBb16PRaV2HmqJZLwQZxpAxZPN/0da6xs
1chPi+RWfhrjbSuWfMHBsBqnbNS9uUaNYnsp8MPrXHOSAXDn6jrKEFx0a8SNK8pHy7BKnd7rMdEU
5oIZ2Njhfs/8zVWVqWrjlLptAKi64yl4W+V4bzuho6T8U2r2+9c1UxBxlOkRZg/DfCxzNwHoVbcd
gD7/q2iaWdarUvHs7EwvBGHDN2hx8GMfXe3RDM/gnKZFVJ9JmbXssTimHrDT+gjaBNhC3k7mLUTZ
wE3/Rnmj/uze3SvMuiYxwmNjzsb6FJLesUdN82I3+zUQUMAH0yyi1r6gxS56jJ7gRaZd4CCmNx7W
0d0ZTTvHWSkkTx8fetk0kn+lPY83GY7wIPFVuA020qF5jaLlEjup/HfkbP46HRkHORlpT4fekqeA
TxKkKRJprhLzWItf00CRjYg1HKLmlkBMjZo4noZ5oMYygLgl8CoBNEvgtWm946NdmYOq5uaGCkca
K1CtPJDiq0QJNuseuxcqE4AQjiYnt01qUj38KiNBnsCWXi2ku0B1Ql/iWwu7BlXHAzsEiR5CAvA1
UWgq7+vRqmvvBHak8ZCFSDWo5m8//Aa4KpGTNhYTGm+m3xRNo60pxGhPwNAaYNEGypzDT2fRZwIi
Jx+IHchAbiNLRcw9FLuoTEbOTo0MxkJ8J89z8U9xpz1D/RtxSuAfAFcc6P6hVeqiZv0gCC56zPJq
P0dPl7yGo3O1c+T2UhXnLj6DO48DalNp2wp9TX9FWGyV/hh9jMb1btcZn8IWqavHpEsvZ618vfpP
gyF777X3iZBU+oTRFZ0XWp++RIFiXRuAifbNKveJzGR+W8ItwhGBsJkiR8pGQSAp8zJJxiBNRzbK
Ki2oRWwF82y45Q+E13WvSU7EtaeLg+oMQgkhpHduQ4euQZiYCGEd+9CG1iJyEiMy0Ax+wPDJgHjj
DiBzYkX0NPgF0Xf0pnnwDLiQU0AueThvQP+NBTVfQ/7jBDErZTsx49R7qtYfTFTjoShT+iPzv/Eg
yYWHG69TCkXQTeHRZKW6IB8I89ktKKsIvfXAfuGE8qQEOHzcWueaeZ8d/i695ggsSodfYzC/W/Xh
lalVV/aPJj/rCRjwCQ0RdrXOkeeKM7fOF7N9uNWhaKkpVcLv5NjYgmIbVOqqz9TDqJPSfoui0LCq
wOlqXil/uWP3SK3VcMmuJg8v14mRQ7FEkvCwopIMQgyhq3+nTr/g1ADe5bVtl3G6WQK/yVzAOMbj
0OHp5dfLb2BZKbDF7K3ng5f6bXkiOl5oXMw7OyvvLK1ic0ZllCJ4Q1kXar5vZW3yX5VPsuVvoof7
wi9ZIRwNsIZBIqzg1ovByI3wFuwYkVwk5IIsWK4VaVGwwkD8gUmONFUQARXHBLS37DI/GWnB8sjw
5WIkpP3ugDsg+ftN6yu1TiwXqeiUAwiAQaCHded9UC+2SpOzrzamkhSwAn1Tzj3eVU4ntHmx0cOg
hh9uS80jvwJRTelGNbEfVCgsB7VOoau9UaOlXnyEB/XYLargiNOOX44u6S1VmpUu2ZeMRRCjGhdK
pAQR+uhEXohnclc76N0NQC3u6qz0Sr+iSxEVOu0bFH4shFgRFepyOD7xmbLyvA/+9/llrNA7YW06
liphYbFLixDjWyQ+a7/Buz9mBnruBD65sSq7pFjns2uy9udQrF/7RkgQ5Sb0GYUXa8jpVYdPL/fy
mDidFqlXk7v1zIibwRQvZ2OOpP1CN1azmu78PhFrfCAaC8a4jemXUe5fUgkLs0sLtIqTv409KKri
cMVFrM2JFdOkvB/i70evfSDQEPjBowmrOvRhguhvA9GIGj12GQxxXznngMh2m3xI98y/fWzSW5xd
a9o6ONf0QeBtDpGH5p/NcvYC7H9bjS5aly1bapEfXvSaEzoNwy3R0mlfQEeRrq1nhB2HEJh7AORA
g7OxXkE1OoG8s7h5k5uh0JwSggIakq839eUM0YD3ChIcif/LvOkXUodXqK2SdoVnDe2zDyJypDM5
RFfikKTOOUUVr7zYznLrSztyZ1DZ1Wn0Bwz/cy60E2oaq+YTaUJAHjMgBo+O81y9aDyonWlGalTR
ha7SA3N0XcwEyX/g+dZ/KZS0Zl3SNUuZt/8K8tnWL9pccpaRos1FM+19gz8tAzi64Dc3K0SxKimg
JCdNOyeTo5I8f5XQoEXSR9O/cWiDpFrvhcC2D60U1gBsoSz5Ki1/mQz9Wl/pHATfBoi36KCePM/l
ACD04K3bChGh0msgoBwTx19aM3jFJvCgRSfbatX4AWRx0hK8/nUgvz6AIhHX95E2Xwt90ruiTmmM
qYVAmlDboJZMRbHm/nOIwBVYJEBwizqF+avIhF871WZ00fRrjByETVcjqMiYQhsjsqNthJJYhRgD
BGi/xEuLiKvRS2kqXLHEdUQEJzoIcsL617xcoiZ5Ye/xoKWnTYZZemnAYunEPmPO3GSxJM9UkEhv
8orusweUYJ2a8fa0Cl12D23pIgtVLBfdB2AESSFVnHgHkKoHEXDnhFPDgMCoUpTf3AJbD6iowFAD
UgSwU7e7TkFfJNwsyhkdHu6TOiZd8sroJp8fE/HHDf3XDxQ9J8/ZMakR9G5Y9wF7BRsBCUSUk2BV
eH97TZjFLSHKfHaBq5o6pM5IRvep93P7w28igvDv4YCtbLIl0b/N/vq2f8FrjsIAJEfsFWHdKFV1
WAMJrJ033lUdj/RhaFj/bVdczF8XSwj3bxGRLchgxxtYMvU5YClzD9guzvE+bjDpwJ1PaPMwqJIZ
RvtLPsCbEKjxYuixs2/Ga59ITvsdPXqXFH6UbpRJg/a1Xx4CN76LyLmKc2Y+wSmj5KtT2mwFIVgU
RtUEZ17dUXVR4M0CTmLghs9BpTQkQBrdC7In99qHQHL3Hcg5afcqNoAE8Rg6WWOlnxD8Vbd3FfQZ
O+xbzElsTN3KwV/HDONFl7Ru4am5Zqf0mp35Vfi1A3W37sp/XQQgpHLAi875qcNAwRU/c7quJtW7
IBl6d70TNd+ocBTCyDkvtFS5CJKrnbrV4bmT93EYH0nf35Ai2j12iNir/ZoW0umA69tkTk7umH0q
sp3v0mO2S6tEOu7p8bX7hzfGa/aK7j6pjg69Q2/qcVitrizcqVcfrbEQDT4M2iONN9tnh/QRiP9+
v6hc+DvOFFaJy05+zgx+PsWNt0HwrOm/JNMTd6YLNTl3MJ9TqRyA3i+8uwct1bZ16z77gE9zNSuU
Pg3+GFAhqLvGgNhUKYplia9TOFAMXdIGYVR6JyVCJS9AWmTS/BjyZ/KZlazD3W6sPk4ZOrOXz3bp
8yiwpVNjG/2wmos0ysyA0N3b2AGBGmf6M2/dw9EJF4dxrnGgtitUWWJl2HOpGmBboWKP/XpCVC9P
dCOY/p2Gu6GXpTtyr4lcNhdZFb/VTmKb1AgWdaWvvS5WLTL+KvYeNDW9tMrJtIfxGWuQ82DyBRta
Y1wHgEJPjHVNwYBSLxCpS7Xmw2VvujTKXQibJc5v8lAwl/PKioF7Fcm9O8ZT2owdxRWz+JhBwjJg
kVydA4DQ3XpQKT9pFIE9q0I/oxeZXrqGJciv6QS8yudkaRO/5Wxr5jq7gaOrb552uO1WGVErxz0Y
X8aZoywaFCB2lT3ra09DiCxS8o9eNZvvYUQRD9BxUdpHW8eAdtqDDn+oWzYUHp/VZL5QmZ3W6WFv
0cuenxnQC7R5hUIbpnMqKI8BQyhDxWrTPIH4Ze3yiHjUAsLCp9uIiknBmlfpUjXQFWIbYU1a+ePP
8ew+nKcrTEMaZiJX2W8AcLQFn5AWWMDn6T7ee2ma3m3yvi9VkzHqvDWQxZQqF2drTBOM8dHxEDjR
bNUCIF8aPSYx9hISvNtiwEDYa+0Xcd5JX4MFYRnvAXUsvQV5dCjQC/FY6AOjmRjHiM5m5wH/dNeU
z+hcqC4WgLcPkEAtplT9JS1aP2ScDh0OyCSjwRgAQBaSrOAYNiDhUUBKBnUNgJs/5rB8dFATSymZ
UwYRqhx96NwbUM/htc/2GpQIsSlmrMMGSO2dr1vs8aeD24IWsXSNPpB3a1G2FntCVhusqMsQhXmB
cb4GqORf7a/pbOZYhmvBUBUMKo3Fki04UwzM1V7ccFNfUV/bpXZ6ArbFprksJFznFIQ4t9MFexT9
oJqkc+/KUJbhK2RIKEqqGU0YGV5O54K6jFCuSovLuaGPolXSjMXSCOy7GG7I58fXjXw5XwAasCXy
sp8r/WupxjymZ8E74hQo8/F4k0imT0PaF485Mfs+zxM6iy1vhk96V3fDE7qPr3F1+Okf3DsLl9Rb
Npz8t4uLrN9bRLFuLR5Leb2xHPSY6TeouG8S8Nzqihn121SegmIdG+8Bt/f+zgKnLFXmPIbQyqj4
M3897W/4DivdV3i3ix2wPjpEWlgkRNKkMWKTmlLMBlpTTLm4rJmWCyQebaOni9F9kyA0I92wjtLi
+6sYq16VWtZgui8Dz04kE27TO80oKXH7X41PsEKaO7UOABHHZNyeQHyByqlIlBoY2TfY2UGSWRcf
oI0xrKhF6ha9MQHdxRB1eLfz92ObR4doPRs8wWfX7h5tdBhWl0wJ88E6Z4Z7SLg3v443gsy/Inar
MsuQ9D9WvfVx0QbADiQOVH94dQ07sVAt92ewRYnFXIXtH5hFb2puWky5w6tBjZ5g4yiZUhxFAKUJ
P6DQf4VPOhPqmcU79MZRNQRaOpnoBaPhFp9mw9z21qlMHPjQ3liLp903uAgbLOniTsW+/P7H3Kqh
wxTXOw+vl6L/X7BBRAx0r1K+hxuHiSf9/jN98+YcZKeeyUHkPv7Asp1gGbBoFYhUcF7+EiXPhbh0
URHKheSOs7h/3NRltsmkJMULR4MwaiweAySAvRtdMYyQibpJCuczd2qX8TJSRTXD9wxtJJgvseB0
Jh8aK5OcA1CZbY/pozgKeaC3mPeSWRk3ItsEz05E6v5ppp4cSkn9CDEbsLU11+pUySuvwPMw4Njp
TJFIsC13KNB9niY46xqYMww2nxcjNG4KiHj/yBV0L+wCWOgKNg6qbffQx2DnkhCBO8fPi9a+gZar
eEWVC9l3547daa6e0Tl4NIADkZhcA2mivxaRE9ouhzeqp6mbp1x+rthimNsRWPjOFhC+YONE2MUv
RGcE5Y8AmJsWWk1QFwjPhJs7LMfExJfc1Mxct+iORCpOfjF6rlBjERRNc0MSnmjYf655Sk2ykPgr
Cp7lMm0iVykMXmQq3qwtVbf2na9XY+41yfmLu3txqkAXPF282nvFPfnNXetPWzu/ucQDC5xR2eAZ
RaGtO1TV8N87eylFhvN1NMyjsPrYD3xwZUJHnSRR9ih3SzgJS4yRngpcoI3EfCKwC59r3RfK2ATa
BgH7op+9ZNVl2atDJJIBVVtS+VCgAEGo2lP19y86C7i+aZKkf2KinP75VUj7ju6SBh4qxL3Z6hBF
UU07NW+KPtUgiwlhSlLF32M4p7+vTZMSGkeb0Qvov9A1xFAnhQ2l+HOG84t+nLBf+OonGdxYYRbY
AUSgm8FyQX+Kq9/yXNOmLlc3JCYKFQU7SIMAZVowjDH6kRAHkG+gAZzVcJP866+lYOwqncHovvrS
X8Dh51bru0ClYdC33sHS2w82JE3IpHexy2/aWoHeD/sQFBiyxWtCxtm+Y0EsPK3KhCSp+Ee938jX
Ryw1cSGnnpBSlLpQl6YyhGn4fopotwdz7LZHcUyxvwFg2LTvMRsiBT4QAnK3BVQpiDR8mc0lQZyA
R4RgLFIOiH7v+iUzhIfy4bt5xREYllxOy6wHwEKVAYA2zYnxAYpxX3MZHthXTvhqsCs5mGVZUEV5
mNCJrDR5BjFVxAuuneKcN0DauEu20Qtqa8K7E1gJxkvvIdy11+Ya/pBypDl8AgKw1nQVqjJPwyxT
v8TrgiUiG+xTnQZnBnGtzecaAUnbbSzF+x2zeO0fkzvYhXKiZw2v0H06cbN92Nj19iescb1Z0s40
LjKk0mV4uZuvFFX/wNY1GUGCTyfbRMuLpvtDtqG60smVgHpGF1FQsyj5DhCh2ZekrjtNJFEvwWVL
t6rykRkOjKtY1Gmdt8l+Vm9vk1qn3l4nlwizAW4yLd+KpwVc6Rih3sAlylcFJFEDUjjhHGnflEK+
ncmW9LI3PcYeFEflspWvGp1bdMMTYw+QrjCzhRPt25W80QiFo73dE3TrLZJCsC2ymmy/wFNa3NN2
At38sk+lZF8YtjAxBmfktKJFn9iVXOR4rCCu+YQPyNCGMYLdr/1lGB2jS2ohDc2faMN2kWhr2v9M
bWmFgVXXkJVYglccwK6KTkVRRt4dnjHqOYoRmH6JBJn+0r516/NcA1Jd2k/DxgAgbRpiiYzD0pp1
KQusC6XhCpmRJQ2AljPjV7xz/+r1UFIIrcFqZ15/s+m4U0X4OowOLlX/D3DVkj6a24N8fqC4vJHA
XCAQ1OqY7P6mABZcdg+sLzw3rEoHaVfBPyqsnHgXtKs5ibvfIhTpHG7JxyWDevuHKTUmX2JBvNdC
hcQmuIc3m2k+SLlyRtHL7FLiKIJWMIjWeRHdiTJFljyiZ0Ft9D03BiSsZ2og9lsGCjbnW1qXBxud
cxlSX0KpEf4IxLmdFDLC7t/+t2htFmpnt3UwA6YzCBStc0sevWn4TES2bbPPagpAkzun9EHXy+MF
rADnilYYczu7rHVLDhkI/9dCF/yxycnAWxKlmQQe8J88v3RvAdRWiUkDmug69qL0bN2GDbsWHXd2
8/82Su28YIOqnkmCIpfEAEq3Cq2m4MkXlwvFcdyUpepuSp8uJQ3iyxq/X7aJwiCDeIgI3b6Q7hFf
6GIoY+t9hrRFwgsWKip0rL8pbKvOMq+i4mzOGHucgBchbIYH6hXhfYbLDE5WrKyYFfBO4EMvNcZr
T1J0UlF8oAcAkrVTxlrjwuOIHmOL74CJSUihvy1kuy6/EZnMj2IyLwmQWzpTmGpJTJZeuqVcMqB3
5F7QRWEsEXWnbu+6x9F5jkqj6LFS6fpxqXc5Isfw2NO1XVrQvRBtBgRCy8r5j4wYfaCp9FaTI4Vi
fkoAN3YS3LVOyrwFwtxJG8zIgv1SUSmgMnvjO0NDwukD/wCkzGnKLom2RWc2SlXyEK6202cqVocq
BkOE5pVZIRXKlaErXqOt6CdR5h8F2Dz4XibTwVvERxTUupE/ahzVDEEzPHxHPjVcGcUpJg3r5vV1
lhMvi6YHcuMJB8r7DdYe7ymg+/TR6HHSQBH7gASK9Cu3rjRazJCF3ysnBLTp+GfAFRqli1/O1hCR
wq7Z2nOOOwhzVTHcDCOlQ3tzd7i5kCd1SgaMbk4egEon2JEPGPvXLp9kwXK0eVklCPa0neHED5O6
J6VP1yJeiLKVbcTj4jRj8WlExGAHcTCH1icprAdTMNjf0sjphrIaoupaBh6VvznUG3sAkbjyDRGi
33Ro5rbk2dfR939AvU/A1AnB9m0SOiB/liml4Ko7TSBEoT0P4Y0NC1Ek6UDkNVjcWGo5KdN2CQXt
e4U1q2gfBrg4oBDrJzi657gCPCK5idRhFDlczCbL0atQu32TBx0T/TLGzj4pKi6Dm1/OJrumuI5M
4P0vQcGb2ZNK6+ZUOxSVwxoGiSZpYjjvXQ0VKiy/3mNNJpFiT4fmsGZCT5aafH19Qov/ZHenTrna
m4GCPhgi9wrRV57XtMUAEIw03aE+Igu/Qprw2UVcRCnUqnQp56jnNoRsbLF0TwT9iHfXq74PMA+n
nX+1X+gdXKP9DotVGARep9Qtx9SfWTkz/njY3X005atCQnkYS1B3noS3JG/Od7M8kVP4Q3nK1T+P
Th/7/HbpqX1WBdl+G3NKaAqo8fcCebAmHKiTXm0o4E+R1cYCfXdeH8y1Rs772qgFL5CJYLiAltAJ
hOycwhJu3J1ZzwmZspu7zmFIVfFaXMhbYcUadEPxwaB/ho67+dOyXetNo9OwEoB/NsCrLy0wikZg
AlmbrMOA5LD8RPBgLdguK+NSqkfjSDRemSUPzIWBeXgaVrNmwjZAQuxyjT+On5SuQ4b+nLp3DySS
BEfK1TWStp7pQtoXQyRuJjtZJTdxZTTrWiHtOpmG3xYQ79um2nTZHdweWDRcZEw2rKNEYQ9RvG4d
yi8UqeNt//Jb122CZzWwMfO+nsmefAMJiDG11oGbZFFzKM3wX+JeYQmLwJQ7HVPCBLNPoFHobN6o
MvgZ7F4Z883bWMBGtrX6tI5dH7/4KOYMBrduI0pAtYtIJW6kkP1BBnhyRC7U6FU4FtIF9+/u1rpP
bi/3rjwhUgotW6vA8SLv5CcWdcZLowm4GeSPEZnMNahUkQtUGCjIJVnH017przCDUm9xv8pN+3Jx
Ngjq0et66WZqcdFvO6uarfvIC6qWwbdr+BG39M8Yl9cmQyOUYdx0qow5Yy/j3yXEq9C1lL3HClaq
02Cw9NWtInxS8jBfUCKg8gg8tOlijQKiokNkea1JthKZ9cK7k9vnHpRa9LFri22P3oZstQG0XMMi
shHeeEUXWwH5RQtDrl3QDAtX6wM+d8jK1lXm8mN6axCeUw+ZZH+wNsn9ZvOsGmWL3xTDyoJcIWYv
HDoGuSANt9qvkvdF5IhB1tOr0wfAWDOr8EPxyVsQ5FZ2HtmRTHqy6+kYUKMqo5eKDiBkgKD10FG4
zI7sC/KzWlhO6Z6VUkRWZPCdFeOcge57xUyRaoISjlEOTpMuznlNHqgOqleQOQLL1+R50CDsAays
GsKfFjO3TOsVl1o08HjzHkgDaW6sb7s16HQaCT5t+OOPRl63UDeMm2Cf/mt2Zybf2rq6eANuYHol
LkfR+SBobFCp5MF16zwSY2qSP5U0OYrrN65obucRkyxODrlfMXkuLnEoiBJuYbjngx2WqCbsU6cx
f1CRIJ1Aburvwk3YrNj3Lx7D8hikuGwWeXqJrdlMODof1s6/mVc8CnnAxPlJhWgrYiwxYM1IxFje
wOXKzlS5LJwC7O1Mwfm0DABkplgATb7W1muyXryILjXLy8ukW2oxlVygwrHNlZTe4vJm/DVqU6vh
78fFWXnFD762BX9eif56cdeSMsML/QtNkFklUoruW1RrbXQBaNsllBel0fHh7LL6ap8+GQbb47Tm
yL4Gpa15S+5H9xNVv5YR5dxtcKXZGNAl43SBEDENyA3iir92I3z04IH49hmi8MU+e0e0CdtMzMSq
6jYGhz8Jne4DLNPuLd36j6jQrnXoSZFU0ksBQhfMOiiNuW9JMUGFz27ljK0mKPQNuxN65Rfo9Zev
gNAfHTj/3B00LAUs0QYERI/maBBVR8KmMgwYXPs8aKAC+DLtCT259xNHIPpTrUEjrlZRXBuykbJL
z6Bqg/HbbB1sR1D07iR3NunVbMsTqeMfdAigEXUuB+WakETuIvgpbQKI22OGPoh3NHAaowpZg0SU
8/xZZAYBnxAuSmFMh2U3O9jsSfED75Xdyd79zcvMKqlYlz9JKIK5607Y9NRv0UNN7k4DF4wCpE06
DQ/412TLrgAwIPdEfqnhyKdoB2lUMD/9n8qQnnvHcEQCvXkw6VZo3G70mLfgfMdk9bb3WdPFvUgV
NZOs9OhUkI8ycIvUfFo6tnHsTi+wNwxPX28BMz9utG7eo38VeANYhScllBwl8Nr8fKQGVX/fucfM
QPEvXXJ4aefhUFfqs2X5nSNp+NdyawNeSCN/mlWI+Ftr4fcvCKJ4bituQwDQBfgacaF98E/Od1Lk
0evzWjQ9QJKex7lJTlsHXAzsk8wwP+8KZOSpZi5fKWrghRxjM3e+JPq1ri7jOwurU1YeAH4haS7Z
YFBmgYMpm7LIPOWebW7gqpeTbUTVmllTMCN3NsepjvcYJVTBuwfbv42PqhREcMwrsXVBC2z8NbUs
5PnWvo5rLZ7NMuqz+DRhg2KIff/QmRIi0CbAoNsHd4P/xtknDdshPLe3jIlHopoThwh/Nu9/9/al
szL8b3xw+DajdYuNVoMOi2+Kj+3PkIi59g3oZPiseSTFlYYnzMhMaXB34Z3wqIZrmMT3vZGfM/f2
3N7xGruw2C/VKfeXp1P4/IP9vJgbwgghog37ljanpKGiqCwdEcBUlo2adX6TCAmXh1B9uCuRomk+
c+fTP0+aw9xrAv7xCxOFHiHkiZ2iX27xNfJCVn3SKjjlyLt6aDgWcnbGt1nXGDtoeOoy4jyW0p0m
u1Olnj86vWdMQU+lTdyCfw4Vw00P1bkiXSq33kCmtHx05UWf3gX7BulVD+vZuaN+PncEL1SHd2uK
pvLOlC02ndWj92FHMaAsKxafBupzutJzVQNCyZBzrWrhhoRlCQoqPFWjFrE2A3eEeY2vuMJU/xus
yGiBYLND3fSoOWRXP7Oc/QilGM+/9iVCQZkkriT7uzlHCAWH6sSTos3Q7d7ecLatdevovx8w0Iy+
PDrn8MuB4j/ayG+e2iJfKd+UqzX/2pfeZcoPFLIGcUTfscweIOrLFOZtaxk86qB+DC/EWFMYMsrQ
oxYjh0AgG65JkZLUnZBIuBdSoPaIEJdzwIIMKeh9w+QgROB8jfqnzibkBOU+uZv4OIQUoe+xPIdO
oJxQnVr0QDWeCfBL1LsJKmpn9iE3BRatAdYN82ZfYQEaZr8ZbMx+9UPaE6HoKAdJK0DQ88KDzO7X
h9AQdjkYvNsNBxicwChOpePpJ+gLZw7yPC9aSPJNJgo4Cm0QBhLl3nLaq0BcPTn6uoS81ZJOPnzO
gXKzLK07yzcOcDZ8hne8fRgC3krVuvOR0PUTA8IQiCU5vrEqQhA7jzrYO7Uo/ODPPg/vTfHVWNPJ
wD4u6eoXw8hLcAyuu0D2Ig4q5AXZi+dii9lExjiFJdJq7Soc3ege/dnPEvojIUQ+igu6s7rY49lA
bspiqAxPfT/sQxNCwpAYgXxYiuqjdZtyiqifuHJeIM9k0j1kKsQq2ztGvRKrtTaTThhdTXYEOqBL
9GvRRQmz3O7vkIeRmeJaCUhLdmlptWMNI4VBf6OhUIzbgyTLKqsXxpBsQ8E3RT+Ag9MtLIol2OZ9
dsIind8UjRQjFaHGZt5lEij1nZ0WVf8psI/ARk8suuX2lJPm5V7oJfgVT0rW6Y/ni+ce9DlfuTht
22cGW50IpQGemJAPHx/x44Jexa9oGjZmrwCZwORbIOTqavi1kHTN5pMjuGQVFvzRAPcp/9H8Jyyf
JrS/g65TnN47M9oLCnAWc7HDXZLIkbZA+gQ01CwD2MywT0f9QxcZdieMvQA6LuXlZ1JvafRWZYzy
11quY2P85VnidMfxhPHopS1PvULM/8l/Xvafeaahi23IADLykXyNAL5dtjJOqzYFLcY9Ar6Dv5Xf
VeGqEIrZLCQTlFS83D943S5LZN9mtSqXpsX84GALyYfXFBGQK92PRIB6eCXELzI4VMCzrNg/5ycg
BcIhAHnmEv908oTmTCZ5BmYdY1JCa8TtIQaMaupnGTigJxt97biIUYcRd4Ar7Ynw/kGVwsLmIBDf
iOOzI9eIPfgn1YyJjv1d8HV4tihbuKBYgDCNjdWQlNoLoTY0ngtazy2wxPSvlJuIK6wLnyTY9uvq
SZflLC1mbDMMHgIkJbXGxfEYyY7DBtr563QL9pf3RGgmQ6tzv5EYfNvPgmkg6bdL3gB7yI5YveGT
a9PivckTYljzAiHx6OUEoa79wwsE+JA+Z4oBy0yOYMxPNsVW0CSnn/KGPEnCdxlxu2P0gUwRpcw/
+9/2dpADntPD8rCjxBvFbLASSlbYpZu/FAa2TnYPWfV5kJhxfhluvTxnbHxLYUxrr5w0/igpwf5+
qRLY0bm2tpyzfb+LGs/AjOTtPEBzCe3edskpt1wOkKrNOqFNl/gHPADd+aE9FSipfRsfE0q7ejr9
MS8T0GSaa5aV7R+W0IZ/fzCDa1qJjXPs7rtaRr/Y0ZY/aGlK1xSfrAZUUbtRSDEnVRoec77JzdIS
pxDZNoHnDCnS6Nqr0cVtU+nxwdEv4UT2yxFDJRgIJUnOvF2a5ZlB3hiZlFwVnByDL6wIE7yYLoSV
hxP97gHrsqbOXgHYMuH/+AeCPmgVjLHv+XnJKMIuWMEWAVRXMw+KgLe3Vjlrck4xudADliGUGJrg
wp4H9WcQ8XxfbKM1lyUsEo5BAezWcBYs7ovC3uS/BNJtzC9xvfqe4oVj6EYJGrBNPjz+5oIGWX9z
2rBGvzW7OtlHh1WpXezIB4hS/lhxnnSyqMr77wphYN3NPTpUW4+Ql+T7HyEF+oePYJLBvrafF/GT
Ro/eexsReM4/14AaYfFl32nFa/Z9vCOCDRH9C2F9o7sblDfAk547Z1RG/J6vw1puZgc0Q6gWNBlo
2msEqGRSxGVzEAbrXmyRb1JLgQDegFrjYt0MANgRF61DhkD0mQtontfWNpQOT0x3iZCguNZ7gBtR
93il9Atmj84uS5dphXey51zizzPcDA5jd3HOxuju4D/+oAVJBCohONX9AzcpmtirFK3CzCSaoz2z
aKVyuSFuYiCYw9rm7MNP77LSwSiJWepv9hynZ4tKoov1eKwv5oEHsHCyWnDNAa2dPQ+JwCTQE4vH
5ZlbpCtWAiM9V0HYjqyN1cvafHWjCcLjjyq9U2szp6TwptHNN7jiXNd3RtQ5p95Dce7fqln8oLBg
XgPy6nYxfDOcwJTWC2/fBYgPaLGzh9g9c2dxQtKuoN5D7LX16k4TfTtSXto+5qVbu2H5btZ6W/4K
RVfGXCVCv8kgTfh8MUHe/gGVMxtRoOQSVrD1RKBv1eeI4CbcAp81jjgf/WyL2arxd4i6sNMEBqWJ
pYBl62hdxshfdIWAhN8mQJz8XkRYSmtzRjRFAD6miM6f/HNMJ7HqNrF0ZKRaYSVCsFxc1cNpGxCz
1kZu4m6jd7YZLrces0E40gt4xtTXmhEVheA4njjKQAm39ZB+bRrgXXoJXjiM3lDvGnk276kCOrGV
aABYA4FWA66dWpJnKHdfq31AIrFe7d0Bb4Qd/+VvrrGYlczPojm50s+smpPLqoSSmJuC5mJjvRGT
wUiZZdxy/anf7F+ZgeBN/6PpvJYUR5cg/ESKAAl7Ky8BQnhzQzROeCM8T3++ZPZEx87M9jA0oF9l
sjKzTIeFCPgBlqdHbhObO2YB8JehJ27xw9K9vvlZ1tiOw7GiuOl+2tfxLHx38gvcENarBt+E3wOz
dwB8Gn/aZaY6qJFA1eBZ4EufNSVlNZfAMIQLs/9p/0LF88OtIUhvG+SN3Rx6Q9Vm88o3uYRPxorJ
DVMtGMK0sGfeO0CrcH/uoQsy1lNjlQUfaDpywOlDwnqAI3hlmLsY0rt0Jf7dXrHhzCMJZoPLnAW0
DXNyg+zbNZEhfGRkb04AUveB1TVT4L+Ke5g5PMG7atf6GnCgSVSqZPHaaLasuAULaI81Mc6T1+Th
PGp12QFzAM6tuOeXs5mX+m9kBk6h90+Ou21S2UCQ2GBOCetp5p/C4/gUprDqTyFXUSghFv59HTgr
fHJj74r8gdYLuYh/QdLWqvtnXk+/8vfirCSl4Tu6pO/+FcZGclnWTfeUXpabSQEu8SWVDR/WADZi
meIfqA9UGfsRVfxz+urf+lgQRY/+PbH+av4ufCe1TXB9BZf4nZzie2dWCXaxxTL6J4bvs5E1wEUC
+fu5XZCIdmDaZ/rNe2Dadzrd1kU9Bw4mV+CrIv7rs/kp3jXu6IfLtLvAXfYfdCzDpfMQ9IdJ+BbX
yJfdG+AsIRr4x6GS2dtLnP0Q1DvyGVyb4MWCDeWQdscgOwcgcG53r1rsUOBfGemPtriTUfhDoAsZ
fbXoK4KUqSTkETaD4AuHLJwGdyyWyAnsFd4edNCY+QO4qsladyeLKj0UV4L4q06xwzyJzid8wa67
c6Yq0GeOuM2A5xLhrvD8IDEyx2qLmj5nhPd/EPdCu2FGNcjLdSQjD3aHQJQimTBxACl3pURTTtUa
NDUGzIi+bPV8NcK/YxQ/UcMNDl4vw+ldpMVZQvO0JszXQ9aSySPvOJKMWY5ymPPFCfOLJ5ZyGAkQ
+6LAKjgX9hbh9kpBZ0Y0M1IrjkarqF/kdWJ/MYezo7keIB+LhHlJNaz5JW/7aThsOr6nPZLfw8dP
RaWDWxTW/0rc1hreAcxSjBXaGP3/BHCQ6bo5F5VL7IUftn0O6AIZ2oyuNFkaVeKwDmQcbOg/gXIk
DYNR9pS7PLxN3gSMjQsXH7vfwfoVGim9n67zX8lnHHP8mbqU8aVvkgRJ/mKiwvWdyEoTKApHHbZl
0NXdIXjBYZtB/mRaRYDs7Lq3Zj48RrK3ArcCiPMvCSZ2+GOVHeEioLRbbFnwLdfLPtHDnmWJjGGH
xBRSPhNqYVYjyShCoVZZKfaPpBNS+Gs5o+wnaa57fwxI/3g3gKjloaaAZhh+RtC5ZNoWqjaGqTWm
9LWiOsoKabGlbCggrqXsw2+5hNRr5DFyJOGWu8rO+zpXhCUcyZ3ZJ3UErlFMvYMvrc0e2hJQA8Ky
TWrQ+km7u0gh9BLs4QHOfqNYXTdMRc2Ik6AQiusQOrIWFg/MQRPOHE4BaCT3eJrcaahXWnfxcPMh
70QAOah5KNe/Gpebloyhrj73/SBYBDDrLPZFM8ZL4PxNrWlJI2JYu8Gme4MpBUdOQ+pnzqQOw9wT
ZK19v+ALZ793BTG/5dXAUzA3jtkYBy9b43hmhqDLMSZ9yb4veirizol+vBXUemZ7G5VbJfe8uHjG
oMKZrnYl7oTnwTFfVGDaHrjrmGR7TxbEMX21Tgjo3w1KrnfjitmC4VwHX6q3IlYn1M7ooulNlUpL
wNUWiJVUX2L2oLJ0MkggG7TnumP0KMG1L2zgWYaUEprUD8+BfCwuBkkWHQ9jaaZJTGoxR1F/sTgD
FQfs7/k6I/EOGWumDEyytLLI0t3JM+mgYQAzshUdWUH0g/1xB/UbUhgDfQxinwBj5AtxlyJVYdCj
AZXvLCBC+mjgWCH4OJA8MicYFtmMAhX6ATT74w341MKSr3OLcIeAIaH1EJkb5zz0wHvS8mY4Ogwh
yzrA+kDWrhHgMA/wAzgpvwzZXNTjfSobYnjBHPLeBo/zF92cXt0ZTRC/dznN2Nhoc+8QEyeasSHA
zxiqmOJ5McL3SCo3+mdspBXOXrwZqF6MdZwBclA3XBrs+MXvGWG1WC+Q11w8cZYdeKISoyovWKm1
fDWujeuc0pIfV6O/a7MnFSNFiFBOacTcCJv6UsMMn+zlkq/EmtVeAVwlDJqNCMx0kLcQt8owT8sx
3n/nlF8JAbNRwUaXCmjAE7EyKSjD+oQmSh1G6eBPeLDl2HL53vXaN6A9DsUK1BcXWdY9d0ScPiFv
7YEdxRg6Apg5GCSx0TwmkvSwzGvaA9icLtEJUy63BkPNAib3/nqXQcxeB6BdPpB1p97HMM1pcpPB
MyACfsLePSBFHpnx5044PMFUygP30MkHvfUSZSahVlHyA+J1BPfVCVkf4p4RcVxmDeZbA60O2fdg
l4IEYG5JHLKiW8ivqdktR7ugAlcpKk7oz8sos+oTrJHp96Pqhf22NfoQdGIZYQ42x4hRARMZlP0x
3fp7bC32w3pP7rYVXCRYmPPy8v5mImT0G0n5ytzGthay0bhQCt/CpQXQEmDs3bnDZbq4D4lOSWWE
Xq0R0I7oO7M4DsUfW6KLcDtLfsIEM1viLxCe0EgcUtPxDxMoR0sGFdGdsleQMPuIyArEgEJ0Hauq
otgrpQUqf1JvBf05lqUSDWh/ApTpG5Y7VgyXG+eiO4PUzZ+U8yW6z7KAwYUqhBuo/oIWtlGyV6dR
JdqjnRDdKKOjv4+2Ayr2bJWPRGzP5yga5qUox5cR6jqlGhHIK3dr0QkfWo/uf7Tr3VY520BoInCA
GZ2vZHw5IWpgpTDzs83Vuzn4xfl1IErigzWp25hIH15XuIdSJDwCE3MOWcWE15YUGHo1eg76eQSE
ZAMkJtBZiUi/NYx9EGg4rpe21SAK8RQspvepnMlpLWlsfuYlshZTDSJfYOgMIBmyEFqgLYiiOdZT
9qsFsEDTQ0gEDMOAio3sp4i/SBfN0WKVN/po8QQ03H7hcgbbhR2jlDM4HAjbWk0453co6deomTLQ
70OEEpF4K8PEJ6p9bFvpKSLm+0W7BUpJ+Az6/LXknCtaK4d/PfMjSHxblpA5NFm5LVNKxj+DP4gU
BxvrpBU4AVmDcmm9sZNJ7uFi2vQWC16A4ci5EVYTvnaUPPaEkh0QsR/BqmLkT5G0aYMQemxcrJKP
uXCyYRgJS78ybqa8tprXgvOZsl7xaME2uAa00IAgV3xhDk0Que43OhAtUxoC2r7rhu+buMHsolJQ
XuAah9L4YtobNHvMFCEAZK2jA+aI0HuJP+CXvKoNetqKABY+SiG40WFyNbZhH2MFQNU5zTtarByF
X6lzx5jmFZeCB4zMVnF8aT7W5hogFXgHViPcIehacvJDGStGco5WoPMeV+B7frFU6N+Gd15LegIo
Bs2Fi0hmQ3X1u8Qw//jgL37W2YpNJ5bMZ1KnauCanQdQKqAw0NeQUTIy9Y8vBh+PuUTZs6aA6OhO
oHo56WKRRaf1l9JDNgNP/tLqkAmhhcX1TonJMvo75nSz8HFy6NiziNU5WoH2k81gKCCrerYGtEBf
WHjGNm4cm2a9F9AnyhTw6Sng8PrdUVl5pCCkJuhoq+BhOMLvyRyru40mySMawf6MN+06uY5hI37C
W+hnrLliuPLFrWUka9ERaPA5mE8BzLkZsxguH+3Y8pMyYh8+gOOAK+/NZ5QznCn6z6a0csSCMzgJ
n5vgP3izN3v8cpjEctzTrrSA2mrNuIECqwvA4PMvOgfMKB4BoClor281uMh4u4fa4L3tzKDsXGRp
WZsIBlr9lnDP3/ZlJNXjPgZaB3EgsgAL3U7iFZ0XpV6F1Vo33xjSuqPF6Zk9PoigGjyHz78TM9Dt
8oFRBogLFcHlL1sW1y/gsoq9XZbjEh5EWEbUWMyx7RfXNQo1lp9RNxbjaudLwfeI8IMwNZxkw1dy
a8a9F/aRJVa7P6LMKTFAVWoU4FH7xef8z6C6oQDe9pMyjQaXj//X+qkZCRSrCtf0dw1uPN3YANVF
1OsXRJfHAneZf+njrJDP7HahNTe96pzQEeNk5LFt/Njatdu11Wky30LDJFapckFXJNUfpB0A2neI
vzhunsy90g0qM7ENVS1X4M7QKNQdHuCh2hOqABt4QYWZpTKyoLGIdkltcSUf/H2nE4Yr4qlfKRuJ
QUGpXeqNJn8Hj6KgNaA6+jv2X67RKceW82ibTZVrQGo+Y9/fcideOTJdIjLKEZ8p5BwBBUMXGQvA
vMZ9mKk+sfjsVBsAshe0udzGTOS3+BBA0+ZYzp+QJQxGA9OT384xJy4Q1B8DHwIrA0zMKiA5y2jz
hlEqYZb3t6p68NCnqKavIUMDRM8thvcO/pjkbEYBG0dmkIY7GDjVeGBEsAadJVKtYIxZRWCwWr5G
cj6xiw8e+TGhmpVAWIVy78xewAslRQd6JfpKPBnvZMDnfMVmG2826ZIS1SLuOxvy78bnfQJe+5p7
HEfhqUX9Rx3ArcW6FarvM3Msma2c4etvklGaRu2W1lWwu9ue06Wjn+SwY7ZC45PUPbPoryhQWZSa
t4vRhalA8qSjCC8rVhi5s+6MNYSUgGzf8R6NtUFdEZuN14iqBb8wFl3Vup0qFhbsJrBSw6dBW3bO
3jm3W/16sofQ4E+Xe8qmOhtyzOQ8yndUIvIy3QTb+fLF7gl3QyF3DYs9xI/wKRCz8Qjqcm9YiOta
22sGWuytBq4RDuAF/YXhxQ0JbRofPppUeMPTAr2uvTZSEd1xfNwEBhpxoD7aRxa5dZ5jmR/hxNEu
s18AJIsA44aDNXv6bBASLFko6z7hMKcdeNGQWr9HX9JpI3x2QkRA/pK5Kh2gOcDqw3YPLBzA7vFB
aeUAYLBZrxl3vITFuDTenRplt0wNXHeAunQPWM5rz6N31Cd24RhVdx+cgumWDdoGFBeYwVu71cBz
oHHq6+kbcLxMhIHxCeV+PQJnbhnaPNKcnuMfi7vRqYS0AHefI8gamJfTYEzMDEPKjm1yoBwp8CmW
KSi1k8/s4FTgHROUJEi04127WrVXuBhxU8NCd1kW2cjPbmEiTwdyWhNA8owQ1wkYtyLoEg2uAhpe
DdglinehnJVX9M5/PKRmp5JqtDa+3Vyo4aEEcivDe4QUuj5+R8U+3i0OBPj+CQ24hdkbmGqT8IMI
968SX0kDwP6+TM4U3VGTdNByXVWmuuHfte/Q+DQa0y9Eaj9fzq9T9MAvImWv4mDrgAjnCekc0w7+
7bAT1wm/VwjWtTDvmOG9te+t3eFYkl6e+uDcMDPco9/bAE1CvaD/c+7O0X2u8qAESU7L204sHyy7
RYwkrmszPkVGWPwA9Z+Hs9Zr/W5W4n9jLdObQvdnZFSfSDq448VX0HeI3MBbwZFK/ARYma0ndgX6
8LMQ+lUNUjzUayMG6oTcck21li7zWTnR1joaxjLNAXMHPmWr0zx924+tPSIX+8kVs56nB9G43oJA
ohl9+EIFzudkHtlY4/JriUGBRa+KAL/1ftnZNagvH5xpdrPu/RdmEqXkg/4tdK0290WkWaZlXxvr
csTOZ4btsfqOCqtxOKk3b9PnvNCB19C42BCYmHy4GQY3lJtvF6kVFhwY0DKxts+NYjR82Y1Ns9GJ
tab6TtlCYe7mDW+TQNk7BYOPW+B+BuCAZJdKh/loNkuLclBZyOrzkvA+6RPa4FNrYTP433Qxnyck
NCz50llpGX0JZIOXfZtXoyU6FmRvxOZdOlwDc3Fi1HvK8aLUtZYEJisqplZEBOhcWKH3dMs9Bg3j
02ITbaLiwmjDhxO7jXqM3ozLHdXDQqfxRU3wsF9kmmkOi23Th83Jour+GCxiLkecOssXGTSzluzN
ZWfu+UHXU2NGRvo4dj9eCT3+uIH6AsbFv40H6qXrHKh3++oVgqcPxqqlt1SV4FAHEIgtTSu9Nz4d
yavBnrewxDI62vB9G5CX8lrsKLm5CLUAAqa5ztq3+WlAPKp5vIJCTLQ4eyi4hp0a14eVYUtYSfGJ
OXiLoV4AV8wvYCrEqjl+EBvH2P295XqwSxRIAOyBsMfp6DyA4y5BAwcSUlb3BvI5+/sEF+QscpBk
MTZhhIrbOmDaUW8jg1Iifbr1NtxB3rTFj87cOluQoWOcghtNeusFDFqyO8bkFVYnZJEbdKRPU5sd
3SU4H+w0lEWzsrzO5306H2FmqWoK/h9fXKoVO3Ixh9hMijAYP565NtnBykyqmWPExoymFm+7BmS6
Ahfpg39JXc+JH0IpPkS76IkES+4p5zVDJSkpPx9uRPk90nohbAHdn+cb22ocp6z5cSkSaaW29hSo
CaOAvElD3nv7H+fGxLuCpUMJyxDZorRp2tjhyUNb/AReFtWCKEkUu+E1KFNEgvpRfZW9wkT7AyiI
aUKwlBixTN6+0+DmDVkbMcugZNVcUjUHTeIVqBFjfgtMRhZXEgL1o3Orzyt6IyNT73CP2ht6UOa5
bYhZ8rOGFjDFzPs9ZseN/hVOJ7xyLhQ2I71GqfMGR8XpSWdOSjfm+DiWEQ5lcFtkao0/1KY/xrEz
t7cfjGtu8SMjDixJHNnou6wMbly4zD4KgcpPznNSD/cMEZyOwfKyCtRLd7veMCuLZlPuGYETkEyG
H9Ib7isYtJgBkRnSrPPk0FNaMMhk2eMs2ezZV4hlerswZ1FrmJ3sNefyhEBXzrDb3n6jQMe2O0AV
yLhAP06BqrgAbHZAOiK2FLxfn/tEy+zAbXoxG1jI/Jm7lC3LromNY5ytjyX/NH63K5heRXLBkakV
r7zaF235AjZC5aYxruqGWou7k0/uh/mvlwYRGQQmODRZVn28clhz7GuycBvWLg1ACf/dqw03O9ul
Y+mX/QdMoMZVRJ/hNyL6R/L7eJwd/EaAA3aLJ1On8N3bMYzYuzA/zdWntVtsxhiBCE3o7QC66mCn
IRVa9AxzkgVMVLlTv1o0mBzOfxbNcuynpi8/7Wkl1iBEY1LOJDNxHCeQW6nkBd8ARHEpMt/N118d
k6sq7fGBmxln0GHtt4eTO9YPGz/v1Y/Tanz6IJrMAMiOeVzF55NNWtf2JiZrFiB8H8gT6xbiXqiJ
4jV8w9dgG+cw69iYDPgEd5acfPb2eJwxK8elpmpfh6etvf/bk1VenM08yvFKufQlGjz32ZEDm/TQ
APeJasstjd4xqEXH4DKvRVc+5Rbzc6RmlL7dPdwybqMBH09lgoxLD612n3RtvzaWXdn7AV5r6b3o
nClOAGs8tqAwpGZfn7ANGYRc+aDah/ZP/oPuwGpsemwUnPJc+A5SFTPyZOXdowUHl6KfD07tgQIO
xi+MgSHPUv1vpw96VUiAiBthLVEYcMPVSUYb+gBBR+rJIUv8Vl3Lqa/JJq+29nkZrW2EXiYo9dTC
j/SHEVOuaiudhVbrBHvjFG4hq5lRsXsJT2EJChLFkSQ+PJu/qHpp7i1YUQ7Tm4dUNegKV8ZfJmo6
rVchKkW7+WuyA6zmbxhCaWAGaFZM7pzsJnONrpV88Rx++MWOZk0y/WKo1OQ5UDvIK2Qx65/hL5ed
0jIL0mLntNbQtoC7VxawwYQUzEIITIvDVcXNWlARoGQIMKo7qWjc7GKkkTCcqua7XLUKo5QAdC8I
NLotRKfGTE+WvDNITumi0Ds1TuFmjgjQyuzSxX698DjOw0u4DeTgwS5C8R3u4T4AM2LCoFOgdlHe
l/ughn8nbAO/RnNUS+FdiKXhcRSYUITghCljQy77r6PiPKhv2sZoPPw3VbdMfk+Qk+ia4NcwtAAA
pHilPxJgL+qfemfYAgh8MFgUzRO3D1ZS4I3ABJqwziodA24IvRaG5refPNngrHXZxrRmXTD6MA1o
RLMuAbpsnQBgOmVnhh806WR7azGS5cN2h5ooPIYvejwxK6D8QKHDGkP/XcHNNL/k4pS9Q6PMowW0
Cr+p45ezgCeSN0ycgKs49sr0b49pKFEDfIPeQmdbX3sscpSCROpT0w0MAzYGQYMfxAegul8LqRm5
QiViNuQuCm1NfHRUOYo4HVwg67O+m+uAlp/D+mHHi6BX2seyA1YAFrBKdU4QSoHZcdGY1NJmIEbk
vgDVhPcC1NoQEiv7JpBY0FQWpjFgE9b7e7m8sfy3RSb7gQoCHVY6lxcW1+vlYy7P00C8GKnT0Bh3
Jab8Pxtd0RZo0/k33IO/BIxtS0LEmEUsMeRNa3Gf+M7wnpk8yWYKXLsvF4EaJKZSkwaj//niQ/n4
m8W3zH8C1D2489/+doTMjagIk9OEZ3gOX1DrLf/iR4dG5uWsR315+7gM8HDFrww5iD1blTrFMaDw
xbm+YXq/QKH3vJNtU8RSCNlYChbdixzKtOQVgDJ6dYAJ6COy8L58Yx46Mugm2/LMg5wxKSLvH1Ve
znW1D5/oRGAt3yALofNDuIpJU6mnzy7ThpL2u4cQ4O3V8+A+hz1SosckC2GF5e0w3eG2/9gV057A
46KBy5VxvlQiE0a0nICaex5QzaQoSfggke+1au0clvKCkibs7haaAFS7NUIjlA1GHLAsetX5e1lx
eIPlEaT2B70dVRuMqDk3M/Yv2OEw7r65Xg394kfkESJDFfzvDCvrmcORKo/2dbf0dnc3N9s62Gsl
9TtpDe4m0RUkg9NfIDuaE7OfceN3IQUY0N+eDkPne8XOcY3xUP65+xQVabr4om4MmXc7l26JJhqt
TLkDdBkY3frGB27H34e7ErQO72fHzJgnMaR+2t+vzEzHN9feN2+E8jFv7ptgklicHmYNYtQTb7Ht
Ba4wBtkerr793MuCfLTtGIn5A95ATT12nj2TEzGYP9fax7oNn+4LH+Tk01OjDP2ePS7Ka3Jh3sva
HSTuNXDzi1eEcYrSsG4fTg00jlktQBm5LaW1WVjmJnXeRe9C02PAye3hg863MB+dWVDVqR8Mtuwm
JiDtFGkeynXmAjAOr4Nu5l0mU6BqjskQrIQxMTZGvJA6uQVLXdYEPO0MFWuI8VeHATjvo7Y88Ykv
q86HIoNZaw8MIDzMn4CXXbV1ihQmOUF2j+StFsgzUaPkfrt8qhA29oQX6FUhv+y5ZeVHjsJHTFj2
zNlQibGh+umjxerV5tNRcy9eDq9kxejA4BwXTvxSTqiTYZI4KUGAMNDUMgxzUgG01giIYppxOpGF
MC49Awp6xpnEX6YW8sJUwuUl+iYRfAVOD9S7guWzJUKR7wjskJRkUOwbiZJJlbOOmw5ZFEf+xola
3VAjS7Z8xvtm9nsq1g4iflEoFFzP38OJFZpE5NGon58ii+EDVDR+I3UDsSnxdKH/bXkXdSdIvSaz
3wLwDgBnGa9OeRJdyO8KnSVCZ47/sUIn1cwv8+kFQmmFkrswMXjmI7rDRzQnvAGqDIVsPpyVOHaa
6bvbaBsVYzTJwMmUG28W8GoPFZeLgrRvRhg1lJNT48AXoqIs4qsJcRANw7NKbstaOQu7dN2Y/qSL
lJdEURVeCvAXyLEpbxi3tUlGYXuj44EhSMdjNSr4pOVArgdmaWcH/JHdLpp5Ka+AtDvinzwQH3wD
bodX+u4WkyeUo0k5WSlvszQ5otqF2hUZCVe8nvy2iBDXeQr47bhs4SYtMN9Ing0lb7EqMeQmkb9D
8geZhdGkvs9sSf8hsHMZrEwRzk6ZSsA1hXEIuR/TLy1Dg3OA3pO0weXR0+hXyLXKQUqe+jZTvU6R
boyujFqPzQPhT02DxSEhQEdaxd5K9SdxIzQoF1Q/qGjQaVThaDLf02Jg6NaM7s9etn7EVwBg7Ui4
UQyze2H6bRr2MZTejZ+ERTbtHOdFqU7swsUVPyWVABqYynCoxBc1E3dGmTObDVRo5SPyCRt0MSOm
zKU8Eo/8l/+VdjX0/Od9PouRl6Hml8+ilhlYDCyVETc8inqjTkGhHE1YgHw5pxvV++FtEkmUYZV4
GYr8+w/5bY2kgvUd/9Rwfkpg7j4IzNIVy2sfPFn1ghS2v9UUaFv/IAUFC36QCHyabpmpumT9fD7s
H8bOIA2vCo1ZodlTgQsVROhCh/3v49R3/nOIpG1uUHACHHFxKNv0qW+cuVZaaOGg1lNIXkALwhcs
SZ7lxxmjL8JaIhOzheTHVjnRNFUrX4A5sdDjXmnTTTjBSn8xktVRDo8MHTNrzM8v3k+dO5Vci0JE
9X3JPTQ+GK4roCzElDpxE1XcWp8qzcsw7TRTbtKwDKeIhcNwKqsJHJzubIl0myJHJukwaZig44ie
0Nvwncu8EpUmPH1USQnQZACKbXiRE9jeHjdwVewSou9maLXO4y81/ZbvVJ0Fr4K/EAkFpUvrMVZs
QYw9fsaHtb4nFl6FORKblSqwYmUyUA2O6JtfLjsKYXtjUWX6TJagMmB2BqNMB08kul9Yo3qfQdUu
tD/tLzELZtC47H07zCNbNx+tc7cLjsGXinPiRn+1Yhvtv3XwvA3VPSSIw0ifGafg35LE32N5g+gh
yCIp1IJB+WhvB3JIvowKhk3oESn7TjXE8skRk1ECAmU351qgza9A7IpKvPWO8YMi3oA/BtyLaGwu
bv0jAFGRXA6K/ZZ77cqsi6JjRKfA14XW/NK79NDRcReqqOSJG9iI+q9ADSC4BiGNDgwfZ4Sr3Bl6
g/QjHGJtrdhSbAN48ecKQmKqfNGz8dBo1U50KXXSZd07oXbYU9liWAmP0UpUzRNpEYGoiD+Miglh
mwwIPb/3w34hz1vBa8z89Q2bmIoNSBVQlZ0Z7K57Ue7VRPYrcRAfkwKGBId5Nw9lfFilxKnSedah
fW+hG6lu382rvFYSGX+Tk/yUotj//EttdHGHEQ1fIf1Man0I1vQSQPkg5IwEKmT6UlpKtWRaDRjm
kbxnyF4lwnYlNf7FKAaB+pOynwZKP7Y6TlGp0Z1FtZdzObOrFB+61I5eXC0jwdof/bqyyHN06pkw
pGkN4yJUC+jVarZlmFr1UWVh14TbUvM83LLKgFCKO1rQZn7gBiOv+XdeehGba/J2X0apJFizT4Hn
jIwOnNomKlZErOxGsLxYhB6IT/J0KeI8yKfMp3HkOsPDoDkltmPuz3yD0AolPyFPHrkewaXmAz04
BTKuQZSibSLY7R0KcZpX4tvPk2HnF6n/9WGn9srvngFAYHfiUPmOn/HmA8l45tM5864JKCfcZ/Az
nx8HOg1XixurAllGBZlS9GFE+/t7ZjkcMfHmyXbLYxhFAXNTH9IpL4Us+YaUScBXpH4E4FbghNhe
naAsMIxyW9hA+KJ8lOJW1F8FI0iBiPCHZcoRbjxb/ShG/wQCKNEF6kSSA6mcW2WKQynIpgd5n1Vh
O3jw5hA8x46UlUBl7g2qooY1LXYeiMBX2UCMGAa8/2hu1MYETQQO6F4Qs1MnyfiDwoVHdSoTqQDs
gB0wf+xXSGbN86mZBQWG6nSyCcRv1APve2KibxkwkOqdaZlLNr9aDRMnUcSkNVDEp19hrQrmGLSy
8AtUXPB5hiAKQNN97OhCc/LIQmoU6+Y8021MuCl7RQIjHS6YDUKCc2uWxTShDV7msNw8Dl47enmQ
1M0lrkwoCUAdvqBBSpxqa4qjOgNhulNk+PAiccoJa+BPKjloYe0DHJtt3Dc9tpfJh0cUF8oZjLoG
VvhANanheA3U82VvXx7vZ4/l8D6E2N/MxyX2olQXvBtZ3lCwu5Wn50/ZFPlxfHnfjDKKxcDuRrve
NQD8JbHF7RXVKOcAlwrKMIS67o5PmwAlzJzch9MAptl/Rz6v32gamXuRexf3DfFV8rDE6KcH74ki
h2q8j85rNJpc/lhixke5KnI5c4zoGMDBjpEj3XLwhLMtD/dya6H+P5E5HPA8Jnp8czLZw6N+/KI3
waVVW3JlqAjnU3zN/OaI4aDKAZihM3K8Ch0cvTJo2oy9OVpUts0FNGgBTFVPChLitP6z3EdCZKa3
b7wBNd7h5eYgC+Bm5AiLkyRgJWcqKeUFPrW0EHXyOeLdFoy0uBBJUIQwqPEsODXWrkNYQNewG4Ge
vLidZfpT6SsGKsmShtn3TZ6WwwqVIJEOV34EwU9qEVhZQBS1VMWlqpSbw3jzdyIIv6rATWKHMcCj
J9jDzn5wI+85HFg4y68cjZ1KItlB1XAdEA2fjXeUE0oVorKrP9h75VBQlMDP2ZKijtd1Qk1xxw1L
fpzn4OCrbDu4EMG62qOk4AbRhymiiXGRNnDoJ8OkpzQwhjK0oUXh5AnXvIOYzbg16hQgQkiNREWw
0a1MyKy4Lw/eDdFinlw9lkmTXOk8dBgFj1BuedrLZCHuR2mMJdDHZ3kZXMnMNQDrtZ77THB9e+/h
hUmVvNFyKKAojvkF7w6xmYtYB+GnyYQOG3x/3Tu2362tn/Uy/9Bi+TczgRmb22YAgFV704LrDWuC
vSgyOXgBjuE6RMA5Vfkj/gO7ruV86GHzD8TrptFhKsY0LiSY3hZmD80Lh/LmYh/6I+dUAzFtjkLS
qPdAUcPNujytDmj0UCnp0rInw04h5GKnnZ4xd62h+HIiyt3b4A3GC4eoQrGMLYTXqoAczbXd/k14
WxHfaBiDK6sZZqRozF/IGQhxxpWmtDcW/rVK0RzYqrc4D1ZPPYAeCJ3VkcSOICjr74af8SPH/QP4
5oJbCA5u4/3SNFpVY1Q/Qtr34t7McUL+dABMvKF+oIAh+MGzJGUUg5f//ni4dGvDej1gnA2qs2lU
8YcOD3HpEu9WH2gzuW3ERbxBMG01YiMoMcljMft+bBr9E3fnHBiC2coJL9Hr4Hrsnt90IrNaE0AU
CIdmx7v3HlDM4GIB8TSwLNCki5uXRL0P2XzyG1+0D71T+8Y0yLIBmvhD5e/WKeKUFh3Z9V0eY4Y3
O7pZdxacILX7Gg5tDvgx3pnPQZWr1u3ryXuZnRM8OhFagdR9TbNg6vgsCI/vd1YZMstgJ22/78sK
j62y60OzOr5svBmrvNkPCZDVLOMoO7zGWQfnymxFz6+eW9Uv4Y1JGdw+JomiA3FjXoHuxTl4OZUO
g2IXT6uY0D2qLkswXiZPJqiDnK0VrfpyBhYG4xDqAUP+/XCbsPLg/nCq7U2fyWIF9v7XMS/QMTi/
3hVQxOJd2Yd3zJ6F98GxSPGamW0insEZM9JeFn1W1l9YUSd8sbjgoiRvbMIJrX3i80isI2we6KhZ
r8ywu8dCiKjaZCRVbWqxVoF4T7z88VC3HGNV3CivKi78SziFRLH/4HCKXO1mKuGwv6ELkoZBTEW9
c12ESqAtLDfqZ/bIRxU0YYKI1fBSESiJQL4EEKoskVsuiSsN+o+KW0w282K3nFgJ//tPjGkyGgxJ
4LQ2kOoUtxBlArAoxtFkNYqMJTBXAtRH9KWvWiQQg39RQkYjZmg5AQFhERYNTsJwjRKtVZtU4Ogx
70kqEeOEqDABCRNiwOL7yRvjdSHw/JR04z7nGIX2NDujDqUNBhlimsrAhpWOW+/TQuOPbl71vYaz
qp4ocgAEWGjaASbfk6zhETLyTQQIqEL7gssmswnVEA2BVnfjLkF7T7HPPc3rXpFpeZX/kHbN5DD4
p68u0qHK7gs6qValaTgMU2io1WDCAkAmm0bvp2OGuCJxujQpMvJU2ypjW5QNVBw42RFVfm7JuBAu
TjWagDcVz0rW+ALwgcXIfOh61IvKkkc1C4w7dauICdwi3Z02vcBB5PAL0mEwhexQANtCoYgvIinP
yQNxddXmKqUTLSHHm4R0VQ+suBjjfeXvAW/ZpjpHAkI0fyGiqFG9lknAJNp+Ib1xFZdW8qFdyFoY
c+E1/zNUqyZIWunWuDCN3d7pc3lIcmojsATuqINhVsC5AVzAMlIMwwp/hwXAWUuE2WAbsY8Szhk8
lgBiBsQsfURzRSLkAwSBr//lU+SmmQNH+QpWc+6WKjeIhvwCOejiVoAEzo0GVOeSTuXX8lOu/UQz
VaKonOQFRVwdYA21UbV/gBTsQQ6eylr2E3KKgOBxGykhWhHEomPJMAkOImsGCIhM5RkwfdmCqxNP
Sx6NSF/8GIjuMXMV6J7v+AEc91jIiU+fpdDEfz9RiKQQxxmlkcpR+kYwQDvFeo8krO62iN3Jh6m6
CYtEsnRtsupCsW5uWA6k/F/ixgVOoUNiYoS6lIgnEFI4JxgnR0fSaoEaqTaKCHYpwpGGFiiimiKK
NthUiQvo1aZ2F7D19yq1+0v9gooYGUZqTePTu2CFTf/S2+Jc3xZ0ord4BGlQFabBNfgV9YaqKwFU
FKDciyqhUEFBF5eh1pklbjk+IugD+P3RO8U5VQZWplQRplv0HtE1ujZp0EqL2cPeXB3EtS+UhEVy
vIRRxxa3LbAHawrWyNlRxY4P60K70Db7pf4svC1YfgftHMUdd0CJ5XsZ03fW3vQq7QdKHBb5TdQK
Ii9gstPA028BlJJcDV7+N6CzBkXHwLzJo3BnIR66nHJAUrSs25b6lERV9T8VVKFXaIOdo7F/Fd2j
5RxvntGS+u2BmXsVmvCe2syY7nHTfEDU8gqLQ9U1Z3G9ZUwRLBUWVmcGCIjwESfv895/PMIbNDRS
A6/wT5gf/4sxogUucG/Vmsfx5bbOL8HLQiNZQILJlgv7vuvcwEuIs55R8MBXIXzjmlfOHb59fjnA
0thI9N+kPDKey+8vI1rlZFiGnQ5VEFUExNDOt0W1cIC4NXMq6O6WqF6wt8hcOJys84RJlAcwAt5o
lr1KeOsVW6aLeduj/8X4vcyl7WMWyQqRerBPd8wPcyioFZwiv7E1vS2qA4ZZtPsZLxzmskGIwcsz
uOGMxEHWv/p62DOF7zpssU90XFThBD9bt15prh98ZKH9DVUOpK/pP0bCkSKDFVd6Fdf0OHkmB+/o
V+bH3h2PttL8juKpMnpsMIPi26GJhsdwH6PHPIOsegvNZBPc/i8WhAix679/C2OXhQYuOFtM50ze
Yq0xwOwTy7rm/W+73HG/jTY4wQejwqK8vv9ReFmtDCCgCnfC9LaJWlVtqyqz3vLDRA+zo49jsq/s
E5sBPmIqOgyWpI3Z95UT7EkASgOWf0gJZdP2VJ4jGIZScvUjjFzpviOt+0i5AdEqIVlyUtAOzUyM
IUjcM14wYY/Ew5RnpUbZ1DpMufbx7WofO+X5Izh2DIS8G9t4soFM9UW1URrg1Yxne9AHacDCCbcZ
JpzetP2EveKDqfbJRGwZh0EunUq33cfrgrsD+WK7DSVwDrkC7zZQV6CZPgu/QctcpCP/RunKlVuv
7cPs+sIiY1rg079ATin2j2EV7Sg8rB8vG8t2jHAgKJ3tLKn3YO5Eb78FiMGL+HhjX3v/sKvBGQ6I
SEY2BYK5Hv3BjEEOa7AwsNSCvNiS+bI4dg0zmA0gAPGAxgkhhyhjGRxRKGuxaMDiVukzB4BfHpPx
CUNwTHEwdsPVrYXFtR5Tc1qtyF/5PhY3dRuaLQ8IuvY04pX2DW02l66HsgDvYSFY0o7AaA9vrKnX
mpw2OmOyAVDCbyQA4sA2vmkV6cuTau1j/EL/MShNMjpOYMQcZpNGD9+Q0SewUnxsla32BzjTpRra
rmb/o+nMllPHliD6RUQwC141SwgQQhjDC4FkGTFjZvj6XsmJDt8+fdvHBiHtXbsqKzPrB2U7JhH1
jbMuPg3BxT6hJ4klRusZnUWkb5KbzWDP2IdsCyFXmYJAzOxNa3sFqop+B1PAr5ITsA5lBSj8mW1H
gGdOBEL27GNrqgm8IQ20DkAqJMRUulFyxUAwMB3ZrLLcTJsx2Y/q0vWkios/RwbCqe5R83jqRBrK
1dLFD6ocp8ix/HXBJ2sSVVH+EV7UQag0Ua1TWkFB+32j/6lmJF7r+QmwbFCn49C16ji5uoTSJ8Y0
xy/xlkToA96o5Tc65ggT69NjnbJlDTH9R5M8RFbt/fQu/uHoYgQBOX/Uvzg8tnSYBJ7pmTHwRXK8
g8UniVLAD5GEA5OCjh6FJkeBhkKrW4XBX1G6UokFMLKKLWYTntFJWhkMLupD83w2g/up4V5IGCoI
/HfgAYjFGhz8b39nd5aMooVJ8GA8Cc6I3yONEfji4kTNgx22GnT6BiTIg2ccK3Z7ZVX7UIog61se
DxjwTNIKXSDjJ2HVQA/nQA3Vdtj220Fjbxbk5171YRbNuCiw05HlOoavTzBr4idt9PSyq7LEmLfx
xZAocpJFTDK9Ht4ODjYpVNpH8N3bw392fO7HJoXUEMJuq2j62v5WbC/mC5rVL8i1cfNqRvTePIN3
B64qhin25RZDsDPsO02yEr3m79UgA96Wk/fv4oK806j1RaFqPpihevh9/ezoLIOjbYKoM0SnMrqG
fxvzL1+TcmzM1RPvn+RvY7OO+aAteWljFCVMmT4kKQtbaRWepxLgdchjAEUogyW5ppVE59Mltc60
7ZSjyYVE/JyKc2DBxYUkPliQc2vIlos67sFT8qV71tmQ3RUHMzThvUCnpyuwIuf8dJ1QpmJSC31O
Kq3v2o2AeEUNwnlI3fT0UTjxXpRS2NEEpzEOv3BQ6EWwg1fghbBj8CrQ26m5Ie9nvC3UDwdppT5i
zYGPJTQuCD4KeBpI2QkV+s8RSK5cGpF6xxJlY9orltAGDQCpNhZd23gm+E15vJo82CMwb+f0e/pt
j6vjFsqVDVlLZfSKzstWB0Rgl7S/yy+4C538tNxhS0BnB1EXtiMVJkPQRbC4iznavJMPeYJGPIO4
vSkVmgoJFg9pMi3XtEPChvfKg4xLqINS9L2FiRUF5ipMVJ/unXfwZlbXcSI+zrsH7m/zmoPGSLwy
qcMBP8DI5jWZmhjKQHFOwnKdoo9Thb42UCO2ArQR+Mdrje5WrgFhd0C5YO3tDBNXatsrmD42lLuD
3Gku0JHIAhlYhmqUG4TkPc/BeTe/f+Sp+285jGv4sdpXGtgceaTf+k9wPyF+k3wdxHQ/qIlIslcT
OA1I1BSw+dR8QKX1B5iCqqG5ygS5/3pyz2hfqDAm0KPQZIeqkBGKh/ySMntIc4kH26JCuQYMUQBO
d0nkvehI8tc2P1AYR6dY60MXLcWFWUdmzngYazh8Mrkek/LYdInMekCVUewiHFzgV/5YmyRReASw
b1zkzYj75FX+MTUGdKL0G+zp0ADGy2qC2ZNfFfSdz0g4pSg8YmlV2TwtB2oE7ZBwMuh6NUL96Uu2
EoKpkIKA5hEgCfNhHkCmoxGBLmS29bx8OsXC4dlBw0bt7UHPeUeGCw66J1CyVtQo/0RJPfz39G0a
VfNRAO/SXQa5tnC9Yp9A8UGzii6PJk7Vohyh/uCMZCreh47FyxkgHcxunZc/D+ZRtoYBJkYg7daC
ciUJEPTxwgKBoYGCS6nSZvoLXnlCWfeDJwgAvXR94oCHJ9LtH8FfSQRexiQq4php9HQ+RQAr1vRK
fBMawXmCH02CUIoi8AI7Ia8PuxO8jxb+1Ojju/CyS7/mnMOzeU9KtPpPNPuvyABJc7C/mLZlXeFb
4XKiIU+oGRjEGhGe/k2eJsW9ytgDTQpGkA5ovvDg5OQQ8BB0UQZbzsSZbYMOE2f+nN4vI9B6bffN
ZAlV2fUblTluiVDr4G1Omc+MA688ga7UbGF1TAW98ygQTDR2I/Es336S1/C/TBpMOTexasLVZjc9
kQH9nHqcLTdSXILjTMudRZ8Rptnr9hvux7QZxFdWwj6imLQvmlFUD5hf9nEoMnbF9SVrFphDqwgX
Iuopfx0dAOgEqVNLMP0QRQUsG7CeNYsz/jSqVwHXLexTUQsBM/F74b89DZvL8fCiQHuPuD1N+xGf
ztyRfBHVEIvQyywuD8zJrDyn6hKHygXlXxA2uvjK7CgAne47oNEGnQyulr2+WWiW1pgaUYNtfht9
CsLaXF2AV7xYO02aj+jVqLE//Xfq1SmI0xN+ortImQAXcGs6FTYRrkI3EDC+MEQ9YAtCz/Mxg9IP
C5muZ/D3pA8mluViTcNg5b3pkZ5UT3XSnHPtParMwXRJokBGGCyAqxNEhG9jXgvBrPna289Bkw47
Ghh+iJkBoOrXUfh2Sv/GeF515N9swocbzZyQAwC/dkt+M3JYqfEkGPY5jWbI6uFTqOwZ+79frQCZ
4bjyQJbHPhtXff2azDxxTgp+sU8ch7wBAxcsnmnEscmsiiXet8XePYfLire/OhWvxXrep9ufIyV3
87vBgw4u0SVi6tWBZS5XTTRyUpQwTe2MQ0PbXVbtfUxsOpgs+Ao61kboYG/99Gi1Rl5EEzkSXfXi
ylJVY8pYtaBTNIxpbLBScvmr1WgTQhTJj98VtUlo7oyZYDNbonUhV/Sw6JiiWMHJ0jzigXWl79C1
jdmlt7BqREMfT4X+BsEWyhVL8wYf2RhbCNWl+qfWvwx3zuQfxvCyoxlvWB/WPN7QGOjpwa/WZcL3
8lss3Ndsk3GJ5RQsoM1SqqcXEpbN1+5LV2ZMaoxZ7IyZ78B8ts1SUzEp6PXNBvRuptpxFgKLL++G
jJW/y7XVxvPgYUMs1Hy8GhWwflOPUqMrTubkiJJBwtaDZVDzFpohg7rGfQ/RiNYAcMzDdxmcGbdd
cfVZ/6YddGvI/vjMJXtecgmyMmSxDK3D/4JVUbcpc5+T5nQzuhYSS2BrhGGGX88wOsavHH8Jbuel
d8Ed5D57xwLVWsy52WJRTFymTkIqR8XAof7hQmz7XXoOZJ4lxQIk549L8MHFHXjvPIOWq5G5FKoa
Unbl6KEe+6gOX4D6ej7rTJ4TuFzM0E1ZlfSCIwlAxkBPDMnZ6PS0qj6FOj2jqq8BG1jV82lI8/u6
+CcORhjcb7wfFjELS3cKI3iToXSbwZHluWHmpM6vHJKO70XMzpvhE7q2ljWH9TMBmMBipemeE5yL
cYF++WcL24v+5DXeUTvgg9SvBJtCtxFLk94drKDEUqmq3XXCKOeIkpo940E8xNxXczq7gwoGmE+b
Er6HlqTXQxgCSmP3Gd12gCmSQUPyGUE/PIA40Hm7ZoLTU6hxr8Fhhs03MB5qI1ooe/8aw5HFLgxz
Uv5bZ5Ws0pEYBZo4XMeicw5a/P9Iw1aA4OzTPXjowHuTQLr06w08IMa3AlFQg4chGPLgXjh9YYZS
S27sLRbR+3kr21HfrObC0leTCuMscJZM2AGiBuvx0iVMOQ2ZK8HwFO4iEabmLGt9tJFYX8ty5Qo2
Nx6P9Cz1/LT4zghvjjQAKyH+ZlrUOvpEQOxOeCQrr5xuLeoV8RkpbwCu3z2DWNK2bv0DQ4SP8+vw
Ot6zgs4BghHwA3A4hiHREqUAkLkBl3X2QacUP554VHq0oQkoOFAyX+Li5l3OGf2YvlTQwfPTm7x9
nsbeadhVnpSRiwy2/jrgT0/p6HRxrH9CvGbSFZLi1UDfp4Pz4ubTZa1y17vUaTjAggJwBMPIblpz
lCxS2p2ObJXjy2Sw/SvU17sLmk+ED1cDCOK8B/uImu+KKk5WqDSQ3Bo1XYJZeL/qXd0yupkVd4Mv
zBmASOOijKieVNxng2+z8bVnKu6Z91aX6BzQXaMOlxzl4EL5ZXgwLiX9koemM6o24CarBVHhHvD0
OPCxbWIULOepePj69rYoh1Sl43X4uemskL1fR1fHhafdHPXdiPHdQ/nKGOMyqHpV78HNeoXgqfPm
/PMpYdJdbT76ITqjzcZG9FefmWSF28QaBZH5wsoe+96G2eMb4hjqXWDD/7RcBgzgSeCc6Lyt/AYI
Touyvo6DifaNeiMaWV3hYlDPBvNhusF8ZHgNpOslj5Y8v+7g91GzsYvqvQCsaIzhpaub8O82QKxJ
UtVrwoT6vS8AoVDPVb+O4lbxjJYKOsAVbMD5B1Wi1T4Csu9fJrsOmXx5stEp0JiYrQvAFGrEY40i
kg2hMSPEP0AOAxcJ0P+MblYloGGFO5uDbKW8WBQ3T7zh4DaBLNwbFD8kQ6smhILXLXjNLjP4By8Q
8kb7k9YgqqCbbO9RwUFxJq6CiqS8gdQqK+7Rn7n+Mzct+YfBkqoexf0F6a9ZjasJ1tCGF4StrAqG
6m/XzMgl87apDrRQd9o6NAFkG3mhpzi/PRjS8x7UKAqcxpurQFo0eCx8vPIO4b0VQgkDcUduy9jv
hFROBIE9uNGafyBjQKdhznIM3+hFzosQSxRRFGrTO+waf70dQGxZ4UjKDrRelWCP/p4k7wQn+dRT
mkd15K1wNKVvSL9EnN6j9Ft4x3HifL3o7mJ4AiXBxmeD/KvL/TtPjQFWbHwPKES/S6o1UwFawKkh
uWS1e5RtnhkNBstbMItMcEiY5XUrI3gURSsh1/ywu+swOxFIZXwm4ASRaUFNrFh/zcemtwJjjz6i
eBGAPVAk4g2G+WJ5ED8JxZoFyID1I50luiSnGdb7rOp/JEAFcbFqRRWG/h1i/qtf0QrvQj7U5mK2
oIdPMTQl5rqDYIosrfni4h6qEtHqFS9GGIeY7Y3+muTkgdvKh7/JTaIdRD6M7oviARbwKohz+XUq
FPKjtHhIYhFXrOnaqqIWj/UwrceNl80qpcrlTuW76SIyHL3HXuADYUN9pUR1OtVPYHKgUSHz6rle
MBcZhvvOvaG5sS+Qc/xN9PkodrdmqnVIugPKJZRSLGrowEFnpkfapkq7Z5TEWCWBHEyIwvycWqvq
j9IzdY/w5cByoFPCtAYC5FXo+PGlmwFemMghm0eougwfbk31FZqtqX/03YawgCCV6qu7sQoUAFUA
yHMmKjw0S5rFkNYAEn19qV224qTeYx+fPEV5UieKgvbaa9JP5qH31IlW7c/6IJeHd4eai3tUgMJm
FPpQzHE54RNKSYi8QDgRTWFChJ2I4+w/s+4FMaz5onSGmsNe4dVekF3XVAm4oB56XkI0xm+WFh7L
sJeDVzQZNtq2C7OoWPofFGARC3HMTIpEkF4BPxYzmuLqF0FRsAXsAoivGQeEmBN5BH+hHycyCPbr
apvEsORoAWKzfsV1ie/KY50XQ35nJjwEotqHgkdPAKTmAhjIeXIglmZqjYrQCirNDuJP2g7oobWw
1cfUY4BJoBp+7YBq85+J/iVQnw2h5f4ZeooHAJi6xxHryPLb1StsZn8gW1W8Hrrfohr8o2RjkRnh
v1LFxUlSfLVFGCHJe7c/yumS3QW08lktmyFzqVZmnHCiqV+Z0y/917mU26fUcqB/UPGoqCk+nrCM
pKSbgZBQJ6lwpeoWphFrSSMkpM5HJco95c6AHnDH1vB4Qnn9E1t8hf4AhE4Q4336DxhW6qSL+ScZ
0+cGEoIAilSETINVyiEBBLTjSrm3NCLVIKmZARz0PNOBdk7fpBk191mSg9CnJhYoRIGq8DoiZ/Br
3ICV/+I+HQdr/xzMaW/QatGbZTwYSBj78A3wCLYEY+sORQsU90Pu5wq0dOiY90TVAg/pia6f6cka
7okjr8VBvInndHTe0V/CHLF0NzyMt6CX6k2LYaZtIBTvn4T8n1SAHeiQBvJN9qDmd2rv/gtRHnqQ
HdkYpDf4inCQEjaL1D3UTSs8LbWIY2Kueq7llwhRuEyyMHPDQSuDuoR6PyeJRnMFz+A0zVJa5UQM
+lPI8YjVWbVN0LhPK5y5HLA/q2I9ERm+ZnAQwBnAxpTt26ITwlZnFxta6sbJuW6GZwZtzXY4G257
fCN4sPB71VW4rbtrrvFp7bDv9Ktfbeb/wrbzygzQbOMYDJvCV54UNbvA6RnRlrmS9PuvSaqjQg2P
Pxg+82tpnfcODWCQBc7WxqjOyNhW70iQp2zYm8wjW3vHmntErPADEHs5RO1qr4tB5NF+VETXxR3z
DP+dwxQ7lSajK6/IvaQJ7//NbwVAlVfn53SgqIvyzm79959TMjmcM3czJVV4zF4zFFHkCl1cXaxd
g/vCg6gEVeAceB4dV8wXtLERXrq/D9WcAR4iRwQAMPFIhqXSubKZpgRLiNVXkyMc8Cduo9kqpzSG
QYhoBH9kt/UYhIhoCbFGXkJgdzUzcdrf6AlHD9KJ6yZsQYPHnxngBykf6c5mipQnYYQbUoa7D4AP
oo8ctVelhQ4YcWU8AQwvm+RGGp7zFF48xmq91lEG4e3ZruUdLr11YXRcaP4LgjmpT60mdVZcjkXu
Qa1T57ggCKEryS/265s++jESLR5kud9Aztw0PfY2SXVBWUDpPd5iHPXheNzgAxpe5/tFy/f0wPCl
eI5jw98uD1dv2DTwuSWWXCcdPw8nsCjsdnTfm3kNw2vxnqDBc6RKibCYkfBsSbAo41j472w/gkVs
3RlnFlS+X/TDUWT+YSbS++szeRQy0GW0D/n/UBvBz3lm0IB5gPTkQdY5rj7DkOn7AF36tMZEg3mj
eJdQVdmBjmO6CWDWyJCLHHFZcSftJHkhNeMWyr1scKfLQUeDP3hQcD8Y6poydYkxs8/xzcOsfCwu
GOvrcxsL7ve6AOdmX19LWm5Phh+Zu7ExTRP2tLT03D0Mw0sc3yKM/WIIpfiG4xdud37A/pCx0eTw
6AfoX3ExVWTOWUdrkG0z4HDkLNEYadrIlAfnDyaA8dSc9sYzUI7EKK8NvngNQv8n3mWIMaBbKdlZ
05QdL1AbP0f14QUsBAkbNN8S0/Rybwv2/jr/doYL7Mx+S/CXO2OgfuHuAwEGf2f7zOQCMLSSYhVQ
xWNWk1ch3vwrkIiTw22I0RbZB10EgEH6QeHhF2V2dKAPObx8s+fBHdlulS9B5q2E9R0DODd/sBBn
rx/8VVCZILrxptwkzhSLTuCBiQg3l2Bw+7P/cmiGpHKrSJLpyvI2Q7FlwtRlOC/PY1DHHexkdeAE
iIPAHKEVLsQ7xAu9wDjSneKJEs13brfXXt4SeZBR478/TEWOIjICthUZbo9gcp82Z4qPm4WNtIYU
hxXGEx5uGDHBau5tR6chmpXlnifNQ7lYr4n4aUdy3TZsLVszOPBP6DWOtn6Tca1kepcCtIBzhylC
xRmEZ1QtXhMd/WI04elXAlWotjvh1P+YIDEm43V2qNxLzknOqGktUy9UXwxGS+9Bhab9wlswJOfB
vAH8Jin0GIP7T51OFsXZoqZS5Qs4+9+U0od9o/+Bz3hQszaDs0hGzjp9YVoSoHo5RgfmMEKXGIsb
p8S4zAxrFdTTMzxhEoU6DMb6le/IdfJi8fqig3eXaBwRyIikJLtRcgl4WLgbkM2uQwOaRhmgEh+1
cNJyVbXjdVILXpiYMTH6jOeKe8NKFQtVDEOew1fydYdzf2ZuzPr3gaKv85kKQWHcHW6XGF5AJqiD
ykHYi5odBnq3mQFeRaDtYeJKncnk6UqvkdYHlag9qCZG8MB5ahzubUCrw5tphH9BK3xApb4w6/H+
hTfzB3kFoTp515uNR+zwNHn4h0nFxlYHW1raspvwMDqNOv6FFAq0plPFed/yj9oG50npgLFNcATq
rxhnWxat2WVaYmKEC219cAZHlgAdSDrpxg8fbs0WwQxmYIyQlm+v0NMK/ekMWM7bDg9tCx9gYH8c
pTCJxyvdacXM3TlOO63wTgcg22Z/vfbZaqTAlj0Ys7ewOmDsNsyXB0gc3O7fa/7CnR84HKTjGcOQ
fdTlv5Q00ia/x2GKWPL0jRlNffTmTcYHLMDxrBl2a1Bl62GZlmkdbRQEkLA+2uIRx2GC9Qwj0Y/m
eokA4vKwm0wemd9om/UbQJDz9df1hJ1up//Aia86gC/QcdpJe7DxcD3aOCtY2e5uDpw13OKFxZ01
ZdbXTlZX86eBBfmX/HLAF/r0lDIGH/1gnIJ7nByaF9bvFaDaupndiMYrdr4bbOdaKctoCpqTbvoA
d/KhO0FpEDfxe07LOTln0DNoRAHIEYLdft/vOAby7wTstD34wVn1EJ480G77FxM+g1MC0twurE9h
PIiTvEhkRsXYIf8z9+iN4RRAcNaa/U3v6L6SFm16YFav2nHXVN7EV16qG138JlKMCQ4FjeAGmsxF
l16TI7zf5TNPDsDKjJyjZz7uBlhhA7e2WTxV4GI5Sa/HMKlaqH0J3lRwnI03+9bDVwfBFSbDXSbw
mucGgNcRnA/DoEGVwnfynDF8yJCZgnV8We2GhwqWzi0QT91+fe0Ht5qHSwzP6YY7FmKlR+9WibYM
mOPqzs7+98iDwD3LavlNDFM2vzsgdOaPImT9opmEyGfVcVbQ8xf2BWIi4AQKSsjHg8cxKscrRiJu
xvu5Crk1/TKIwx2mve4yDrUXeMCdjWY1q73Fj9Koz0g9GCEUm20g6qIzg2WIGKDhb3vPYEFv2Seb
Mo+ji5Xq4IJpgHjksnE+s3zvfgN/IWJhsRkz5H2lofYkqhv2Yd05jNdQBzIArzKWaSRiMfYe9CAN
3tv2rmPDh8o2w/OGUo2Ce5hB8+Ss8MjBgmFGfaERKNjYWB39jkqwlV8FtzfthbdJm1+35JgYKBf/
vOE8A4g+2C0QzaNHuUax9wB/3n/yfR0y+9E25LL2k2umspnacRGRZIALQFniAFibD3quQBV8GFAP
Od+oUAhSWKj3aNhuW+mWWn87P4/JFGkC0m8D+REaRpIG/KzhUuK1ierPvnGHgM/MoWOYGHnBsOG/
+tA2IGQzr5JqMqtbHS+r8btMKwM+Wvfht3BrtEEkIGLA2eNpQWDr1iwe5/D5ZgSX2t5oVex2jJD7
A95IBZ9yNzGrjm8wia4/a6oHgjlzNYmsaOV6Ru+RvAbQsmUnZjGv7R49P8Ur1Q5TPpfKSlQXg8MB
DUqWLbUUaQ1V3b+at8tD2QXSJszBLhGFcLzyRYLTBngkveOrz9sxi/4j7blBxOFmCFAyCEcfr6ms
26NWAQ1VDfgEnHy7dzy9VTJWzDt5kpAjircXgDXKR5lL3YO3Xc4Y0xWvgFZhjny/HHlQNhlI0ESU
oH+LFAetLu94UBAwAKBZQYcch0to/qL2UhdGTQ5h7jbHHmfRoJufAvHO7ziSNkn70uPXR5Y2lN+m
+HVN/LugFDhXQtcjvEBgf9Jxv9vr5f6rjdXx05X6cIcxyi6Aih0qKoOzM6ULLldnhG3WshnWvt/M
uWtx+r3xfyxjYeOvz/04QTkS9x1EmI8T1/hrwWZVCuYnXL1rVOVGSL0tNeSDNcbS2Y/k9qCeiTKN
jBsv4nLH64C8yQsLWwwSUMEJYmuIugO1Z34dw9ohp7LbS2rbdvg9BPAQdag2VQBOtz3dedagUhjl
sDKUbXBpuqVYPvVOaCj0fWW3kHeWemBPW2/ZdQ1fDRy2mb+HCcjeg+vASyvBaX6Y+QLPMlJgFhtI
uUuRjyDyIB+vLOuTByN5kykBDGn9Oh9oz6Fz4b0xCQCcURUOZAQ0puPn026bZyBymHa7RIkbzxRw
4Q6CGwTZhUk1LF4gH2Yc9nWB4qZrNOyWXX/ry78A66oW3QcEozYfgVuoHz9OUv0GXSWRFP6RyZX8
MQ8cMz6ag4JDtUlBnROY1dT4kcdV/ENNuZdOirE5C+XrZva5i+ATGCsx1g0gr8C83GWRt+CSCuhL
dsQ5qTTOGSgW3EquX5iq8BmGGbI1XNppwmsQzILUfcwfVHtYBTGBAPeBqKQER/4hIBUWg/zO/sm1
xRpRnq+SpsD9A+ckkkWJw6TCotIg75SYXjZBEoOkjAYEG6AFJTms7CMEOpcqweAytVNIQ9Sr1FvI
WpSzFnGFi//3u7wHwJAKAtVm6AZjAeJA1uVQNRwtmk9tA7ikd1M5B3uX8ShR/pgxEDMajH8xJu3R
w4e0JGntrE13WEx7StocQJ3qCNk49TbQIiQNua8wnRy1AKAKlBWbGkdqDwFi/Dpmqg75AZZTOI1A
pZ5MBqhI68yOudiVuZrPjMdgSAiqKNrSqKrMGa1xnFLg97Tw6nqGMD7zI5o5tZPa3DbSZkqxKWQG
CYlhZKI1ECzXHCNmm4qMVfOkxKwhMFZPvz5sjLaBMTp9QWBx8aL+lsfLFp2klI8xxsbcOaAi4Ou9
OZ0NNHnUn8yYo8UgKucyE1kk0RrR1pW9UxFEJjz6Do5agxqXWXW7GM4faDHCMhADK+HGipd2giUJ
pANlEGwPTiRxgu7Sy1kQD/cD6cckmOJYG5Y221LwkvQnnIA6eYDlANsksaYhIpWTbuTsgaKzRcmt
LgaFI8uFcYMAysDknU8Fr0BEzMBXxMM2b5oAm3Lp7GRtyJYTi97eNs0EMreU1AllvLaMnMM4/b3F
jKthMWOCrXUZe4vxbLBxBhA1sJnRAt7T/Ht4LQn/oKDYdE3o9D/xVr07k5bqI36GobXnKbZxMGex
AsNFoc+2Q7bEwqTUFWTAK/F9LweOpuLirkLfJR3g7mK7wOPdBtRPHN+q9CCUukkuwzLGccyol9DC
cuhBw9NMOCCJZE0hKf2INm0STWnDewffoWs80XwkJKo5Uwl9XOromeAj8FG2wOUkPGTzQwp3mh4v
lD31L7gbNfPhCWwEQlqTZ6w5hBNsMnClAtFAogE2UBt5ALwPqAErq2ENxrAHYCxOc7aAmthfxzzX
TLAEgDMg+qVx8sSg72HNU5jz5HYg8zqSFZVh9CH8TavwKXn3BJyG6OjzCNio3gxmTMOasX0YB8RN
E/NB1oCONdGsZwiZy+XJhPTCkECdGzxmNDt4yfNAE+Vr+PwPcZ2j0YQxCFCG6Q5PgUuPBqg6IJlI
gPUFks4AnngnyVlbFgbfCl+kO7QzODN+MMYh3n9cJa694hrGibxXsC8y0WXQbefM0odB3pgICj8G
8DfLXhdqGipcmC5tVoSCTRdgpdFv9VnKoEl8Z6InRjiO46cVYwfA3f0gj0QS7IVQ5dkdkuLcQa7C
69ZC8QSZ3KLJX/VoGcUt4DaFg5xdsAF/ZprbHNR7XpXWP7madRzF6XnQWUInakbg8MKEp1jUt7nK
qhux8ad/0QzI1pzVQsr5IALg2wyzb6kiOOwEfq2Q9BXxwRws6yaTZZaMneD3zj5BOUXK4KRBzqAR
+mKyGtj2RXl/QxvmI0vppN6tTPPYTxB9WKk4M3Fpb8aOxYmOuB7JJ6tNHSs+Ay8KXU3Uox14A5Eq
jaKENSiDIEIVGLzuEAcwe4zeaZmxF9hCZ6vCmyUG/0E8uGbdBFhe8agdseT9F0eEbB+gnLHvQO65
tKKIMe7YcZMUcFwRSQNiA74ecLNWHKBQHrlc5R5vjnVuhrxeSz7INOKOtrBX1pqZRU6sS5JtEvTO
gXyUoPPBrOKAoysScP0c4eX3BSYykxdERiTItwGvEXKjrZ7p98H2oa0GuHqYkzYDoO4fimxD/VWx
CRTvRQUmVEeAAFechAeLb4dIzsGUP6Dj7SOjL13122tDyc05VDTPQH/Dq2uZKQji9YW2UIKv0wRq
VtmrQ5BE/cz4CBB2ol7DTz4GhR7p/ASDLk808Qf8jmfCrenAw1l2XJ1vEdYEOcxgmuffdHP29G+5
3aCPNY/3g7fvYIEFPLzwBUN2XY1p3LEaWG/wbIlrDKYTr5rJMBZHNCfzI94YJt45uHzMkgoBSTBk
zGy3J8aZsgIDMpLDFB/lBNtVeY/Ei+Dc5hRQZryBvNV2CQrAwjakIVhdvJoGLxaFlHzCWZVXJQHy
HTP6jIniCU09L00Swk2SwGa2kpRCJyDpgfgQJC0Oa4YVcZTbRPg9NmasDTbSqs/BmfMBME7jbJ5N
pwljuaOPsxd118LtRB5Hi4SeItdpI/AWwafaKmTzr3SuSeGrnlYGK9zDEjHhMcst6OxIA1kOVml3
1AiZnIcLHxGL4ErXh+OQBqZ0irpFhDPy1YsJyJx4ydSZyS+IzxTn5x4/r9O4DZlFteLQ/dKWlo0L
Zs5uAFe7fjN5qNrLeEU69LRBjpU7IWBN2auM8go0vtowNXGTATg4mLAxlRQ5zGHlZWF5mYOrw4zq
qcdjVZQhVF0hy9YIpHW3A1GRVWY+TAK1RkUYpA1w7niFPVjyyWSZc47I2Ij1OlMC9HAb3hNjA8jh
fYikkVdt2PAM2kCG1aEI5Yj2x5gF0nqUCFL+Ahc7x7QC51T6u9js1Lw/sso1i6b8bdrgwGQOjNoE
A5aFJqT5UT3Ir3D7pcssaNwoaonkoJNZjkoHPEzoNvGLGHGgolNP4kryoe/hE+G102bALxnMasBW
dbDC2EJOdLwnpjJo/Vi17LjtZ9PdJtQ9pLDHPtubeSxEP9ZENa5KHI6OhBPqYyNaZnLFgKSrAoXu
A8otNYzFcagjtdczpp/I2UherLMHcXRyna6L9U0NyY9rGr+lZvnWI87xebZMf6w/SDiSAku0AQaM
VqW4n0l4FQW910/Chlc6AwttqsJd4VXdCeoDZi8J+QZvoM2TeM4AFm9Y4qF+Nkn5CDpKadktBDRZ
UzTsNImZP0C2IYhqa1v4I5AswzMTKsARQNSKluNffxDBDtakAxoXyxyaiQoAcSwUh9lS3FYp1EHI
KAOIHm9aSbMZjpVa9kqVNJG3O6jDhKfMINwSJVgd8vKrY71EJxFBFk9GlQF1QF+JZ0MtSzEBdlNN
ItWQKnMNlw2A3v3jJ8goAAs2nwNGOn+dQeJC/CtCEKp7tJA0woPL/tfvUY9V5JFnECRsYy4D8got
WB0p+ZSPoZ2nko2NxTGl7Jzlh72RM7AmY4ixeGPP0HeQVgM9BgmTjxySqDHT7sZjq+4+HcjpLazA
IO4WnJClpfcxIZt77FXF8oza7+5KVl1FrhAkZE5krCc/nt3ZWYMlsX3tkvthJs8zE38Su/7lEscQ
pBY4ZWKfKK8U0iQyDajgWvw0ofn6pMtAEkjfQ0EhcjJ6Uz1Ku0aZbHoDhA8DlsCdg/O7Y0YKlNSs
Q/EimDrK3zgDrKRRdq7s3/HWrkvKciEgfuLRHdMHPgGhjIjvOIOx73+NRgOiRsz3iIGJ7haVzIMG
QieSu16tyjghqEn8Em2iVBcq/1scLCKavPQY0lcMrdyVT/OpR/9T/XRWiZUT3aHNX51pc8zA3bl2
tNzRcHekBf4vD9efsolTJir8go/oxZ6OWAvatJeT5vRUSnLOsI7/9fxV3vLIseKig7hmEDUadxr8
oiqCuDNw7JOHcjwVBbmlI/bmxFlu9jYrgwOQYxiZ9oeLSXkN80AwxgsSIPk7iThrxptqUyjgKDKK
sX8iXzLhTmC0OWNCTRV+G63nPvKNNzUZx/aA/hXAyt6jVMKWdPXyttiHFNutfSnQ9OGWdJl0s/Jb
MGAdqUYnLMkminLKZSIoKpCFtKHbjBul+fz5S6CkzHVRkNdSGvGYJNY99VpOdpOwZVN9WJwm8wof
lSJCzrAnlJ86Km5mizbEkWkcjLQApeAlIJgMj79VdLgGpt0Y4mrwy3rwwPhj4YkYSGLFQ72HSlZy
mS7jL0tCoy6a4Ead+A37GgdJ3B0pUKjWf8wqE9JpeeVhTaODGMVCPd/TFQpbIZpteCkv5t3ZzW/8
XcDlmd2IytL5C+ruylpOdiE212pq7eGo7BIsFPAZxJQbx6JFxCKChaRjEyATsQtU69EB3hiz5KEk
lFaK9IbLUj6hHQj7j88glIa+cBHX6XetyWjakCSmtHjhmPABd/yJ4xNDR4VDkM+YHoiB3PdYI58U
TTPowJtEAhGyQolIVVhxUpeeGL7+pQfL120n3PhvuIYwUVlLK6kUSTh8fMC+28MGVcJ4tietFf8c
oJsRk2bz+y+atk3KOxj7TD6X8kpUHu2RP5vMHaslsVCoP9i7MLx/fn421g+OKTRTOIpQwNSZhVpf
o46YoTRxoSc0U9KEniCbJM5ng2X4O2oOOtDfw+WTzQPloW4aOxvdRV8tZBWyJK/eY0VYbsZKx2DE
UfREuVrY1Svl1k6g09UnDqD0UaJzN6EB4b8og28AemyRGEoMrfoOaFdaBB1hvwxK5oZ0RvMMjesK
2zSgziPfkTuFQM0hDrg6DSCkkWby2leoypvlzc6DDAg3HiYrL6lwAuG++zJL3ZspYo+VRY5jgOBQ
D7hs10/Krop3QHrZYqjnxvKt2cNmfl9kWb+OgyGgspEpIhjlcDogSZelHsE2bb6aLOy/Sc2m0iDF
E0TApR6RMTOF5PsCJtgCxGasO4sI668Ib4IgB1ijX2AdyPZ5hsNGi5JoG2nED3nThI7UD/NF4deb
m4HQAt41bDmKkrJZT+fH5TyIzc5QKQ8HjSa2bQfNUYfSXltK2h8NkdN0Yg772JP5JNZQbpEoEpKT
GogBg6wrODLxcr3Biews53uZi0LL49N3VZR6EeCPhzbUInaCZikPgrWSVWePK+e1Kq7OD1Q/Hizo
gbP46RKqOFQJAid60mBBjFRIpMkgDUl4BWlj9GfT7C67S40jWGBPJyN2KokaPt1DFaNyXhToSXDM
oFyxIra4WgjeNHCP3DtX9BDdb6GtSlqpXYaN8BJ5NG4uOsZutsHxkAT9OWMOHUavasvJjF8+JG90
A9aUAzqVxelj2QmF+Tc5uMhzBh2TkY2Q5D9FT07LDWkYcnzIc6quxL33kqwA5BPOlN5Nc54hEnNi
RgLYNHNo8sNdHoP6Hpc0jC7LB54wSv5lMpimSQRrYoE4ianQpMfc2bQuINTgaB72lbwDsDWx/JTy
0oDi3/BWacODDYRycd7Iq/gcdnl4q2Sb3KNsFWaAxfRLx0LHKWrNBAvx8We+7ZcB6vwBCjn7qddk
nCKeAyg//wzRd1LUnKeM+ATNS4MhLwQJFxYMj02vRPyDWNvgBCIIMOyQz02bxUqGWRLgiADzmJgi
h0FGG7OBbvhfVtgl4o4+AYqHyG29LCkEwQI3YlE5PC5d2L8EPPX9qw5F0dXkCasKGfb7D+ur2kGU
oU4MLSzi7amXDBGis89fFkewcDvVjTxZGcowyg9WyVOUdDj8gCLcZvxlIBzT4DVYMWk8JSGBA+Om
ig2xcmO8O+NCfEWVF3mw5QlERD1qWaXjVEjiopx7iL3vvufFyKlw/wUIaanZQJtEvaNFX/Kdlrn6
UgjKkj9buiSF9AR6NFsLwvjTxn8nYWXagAMXnorsi0Ufx9yOXiNNq5Nts6jSIA4Mszfq6YkIXxOc
CSj4aSXA7XK6Jr4Ww4ym2N7PuFEt5kXNDR5N05Kllo7lE4dZr2WP7W/MrphttQluYcU3zPnd5a7N
07tfIItVoQ9EFjZ5G2+Jnht9B10GmIxo1y0QkKf7nWVcZQdIpcwQ8rGxoukMD6McG3FcKQD3FOkh
vt7BIVGuECfyu1V+aZYGj3HrFGvisRnIsDDgIXzbfAyeLVV4BwoQOTP7nLNocv1EUQ4H8HVlQDzJ
Fw6G2G7kBQAXrjx8PLoS6HSB8Sh4A+5IzXWlEKTkScgZaAK5829N2GE33BlcxO2oI+8GWmSZIBwH
7xn22546ohhpJLEgM3Ag4rK+tfA4Sy606ZTcXizuicbsrgBW+QDJ2gziJEi9WOVoLLrByNIibrLw
ooGDGg84lEKQ6urOHoscK1yAT1jk51uCRNM05sgmby50QLyHOPx6uClyjtE+BbPjWCW9nGw5NWDD
yuabum5LdpcQT8HlEXPPVzvXeFllRzlQ19wY9omN3z/iXEZ69WKxPUPcocIqyjJyDObFpRSb9CtI
Z3fEaGVOtd//WDqz7WS1JQo/kWOIoOItPYiI2MYbR+zFhkYR8en3V/n3ydl9YhRYa1XNmg03vbQK
DK1Ewo9XlRC+cI9nwXZ8mGYDs48GDbwYDHLjyRn5tOqVQGQ02lZvKqJu7hFwd5+TJ/N/bak8xq05
GakElouc9L5Kkeqa95t5PpbkhqMEPPNpgXrIL+HWluZ9VVdGifC4dj/JKUTZ9xi+jAbjrjPi1nND
waHig85sxcHpOJL3IQ5yxYrhSnuMIFaZqJwa7dXXbE0Gbg4k0+M3dgE0OLjFSfNM/9KgmhHChz7p
Q4N6RiIDkFE/3l3LrGe+FBOMEfLWIDnNNWx6YAmqRo36jPKS3U86JVGA1JR0sLzgC86YjG8YWtBt
I+shAIGaBh1rZj2WaGY3M8j/2kg9O+AvHfFJY8eLULUaG+Cp+SAaQKv9MvXl17Uasv7eyEOR2VPq
LLnh0b+ojpHxblNj0m6IqB0KC78FcYHboTTbd+LblldO+rRTXo4bSAv4FxCg/R5d5xeY6DDYoJKd
qFODHNjXUTlHND282HWevCl5SO2TY3OzOA23jf2xTpwXRQRDmXP5jVbnwrrJK/Oim2ceEpRhyJE2
o/ui09hd3X0Qlmeux/DYkFJwBvwvNEKegBO444l6cpJ5FGjHdRZti2RMEQKY4ORT4DZ5xlk6/Tkx
7C+aOnjkkoLAghFHrsMAhPbP2A2JbdjFgyGm56Mlh/YPmpI/8GZo7BHBvis2xbvEgMrEyfBXvRHa
P+egQbCk0T8wH4l7ddAacLZXuy8y0QHxCH/EyLXKAXynjZ8BnbP5i8NdmwC9pLffabNlB67gfVxV
xgEUcunP1CHFKafafQU3I6YfWXLV2xzZecusDj0aeQBJTnYKzdooTiiTzWxSMLDGN9e81t6VafOf
kT7tFr3cUO3z/efp37+ur/Z7e4AGqFPASoqrjEYaALCLM7t1zNk95zigY3xbmjSJd2/dPOyGWaDE
TPQOjxRLGesbCj8RTxmcXPqIw4Yn5Il92ESwmCaLzCst6DyrOzum31aZ4TmwA4Ytb4X2j9k3DkJr
C9rizV68JTxVNkDG4Ylsee2YYCP2W2eEoyPyPQb1M0F3sRDc+DBQK4f6L18YoJ/Ph+n2xmCJhoNY
Dqa7zzSIZaqNISItmGgGufFlUjADN1jeVXD0Nhut0T9SU+GvGXdHSMXNLAMk41FoxssXylcKXliI
m1XUmmThEjduhjf4qYLCWWGzg+/4u7RREetiyOz7KrWjcUhI6WBIqIrV79lS71Ks2MpyprMJbLt4
NUC9mLHdP1Qf42Nfgc0HbEut4T+mPoz6lhx/HLIFw3ksnBGWEQJ9yzmgoNgD+mWUl9zRi3FnO54J
zYEWYZpN/DzH4YaVmtzNZhwjQMYPdIm7xfNHhsTivAYgpf1lTSN0OwxkA4wP/YgrKpWZSRoJoyaO
UHr9MS8iGDjQDgRkGjFMDJBTGepW5WzrYoAMqu6f9JA6TFCF8cen6mhu0AmAlf8NMe8tSh5HEJr3
HV0WWTTU7iXniYGEK2Hj6+ON1bVUvFNHxeHfTO5MD892CBogiEj5g+pHtgK2hE1jqi3n9bRRVSKK
nJxTaz/CKwNDZGulKkTcSdpdBEEiHVPXccNlDMR1fExnPY5fWDTC1FB2qd9xOxNFtU4LPKGyBex9
dvAjLEEeMmWs0zCHjbsgPNP1RqM1npHG/QB4L44KF/BdfFxz03faZ3O1nvFJD4dn10y3GM5qU06z
75HAnru95EikcuvPD5uHEzf78kwhwRgQ80o4ugPFBja/GO1/3JQrjcD27pVTnosLZuQYC99+2osO
s/ukhtDGFXjCZhGinBa04WFiZh+cL2tWWWHBKqWKwc40rt3xqA3jcA9r71YYWCMtKuSbq2KxIrRR
SpHWGP4VMEgrs3wV1jpXhharWuBPcmW6xZzFivEHMKKeExmsP/YxID+ugNoyCVE3rEc42g4cHoRD
9bNUXdpUtj92eRvGSDltpMqnkJKdbbz+U892JisaIYy/SDzlEWYDAmaT6BWEABwlPHiiLMFUYSjf
PsLWe18s97xlwfx9vwEuM3hU+IUMn6nyGZVkoyRpgW9RDbItm+yPdw8pK3AIQNhifB1ue4HuknBM
Sc6XePek/rB/Fu5lV4vJJAJLaudmOuD2G2vtZowp14A+eOY77Pa916hVh1IYwelehljlMFfIufOt
Uaj2Mcpc6i8RhGCa056Coxxk791K1Uck6pY4cyuNURtTadfH706OiS2XliI790oubtvJfKovtJS0
z1uKCzfhgMU06hWvR6dkpY+ejTnkSXUgZXHPvg7ualyjOxWZLBwEOlc2Gwz8aH15DiFIOYJrchYn
mN+TsuqhDzug64D4DIXNhInIXSTRHHhZYflTXvwwXul7Gn5rw6IxS+sWAiNRjo+J5ZpRx1v1ZES+
3wwazAZfKQEzG5qDJUOCEnNHwMgZO9ngazHvvMyT03rGMJaHjgBTWtaBwUpaqPHVWPQx+LOkzqfo
Rl968OuCTY3aztz98VN2vGNEEKBM+Bm17pBhcc2TiSbyb/bPXDGR0Ds9s04YQ0RrGswRkDSrDnEI
ZqxjzmOqt7WKfZY5zmmb3rQcZx5JvH/TfXYxz3vQatlCFjcgmyN8xtIYspJaTuZtUGQSkHnzh5xX
+84JK15fxUN/tbqjEC5n64HAQvJpU4W6ngcReReUz4AsX6zkWth58WKrjKjZPWGH8LS65Pc6K9UZ
+YqX3B6+nlKZfYDxxTSWEzRHkvXwCQEvrUV9R/bNuXi7m6tRy3th4JCgNGduO4Yd6I5emkmPUsI4
V1/WftjwREMAbGyFtN7pIrPbScNST83HKr0YC1Jlhaq+QFgHo0XkQCdita3vg86CnR6C620oPEp/
/GVZMf7rmlB11IkSuG7vRyT/1EBAUNwYzmgU5W/0ib6zTX9G6/IEb191YMrBYPUXGr0Tj8qTg5ZC
ZNiiSj98o2ylNCZ8XFCsNo1CupQFgYBhzbYBJFbyp2IhrhLrrY+aRzgNInWiAR1sq3+1hZBIyE/h
zIEN+rffkGbaCUYOhsM7+CM7aYvPTGToIQ4gIHJkQEjLvvZo8Z3W5pCLJxe16rNXDu/R+vG01l2P
GQVdDAcy+8XYGdNjDXMcNRpkhx67IzxuWnCp7pThLl2C/uKP1XJ/TVJCT5Z3xn5ric9A4UMxoGkw
6ksEnPlcsRXNtqrFq+OgQBM+E7vff1DX2nq/3PeKm9jBFpHt0XAhBvN58R8NoRHdrGWcQMobpTNS
GvrzAsmPgYvY37c6qwf2kKazldGjyMPbyEqwgakodbpgOUyU6fm7jNZwqRv6LG0YwPzmhzWefQgg
I2Wj+olF9LVzaUbAzfDtj9t7xuliZwKnS0G7evsZY8aQ/AVDYidTWUu3iQ84/c9LEzuM/X17JFia
/MLAFneqKCpNuN9XJzUgggzcms5N0AykTvwK9CyBh9DBmz/Hgb7KjZ9HgSkmb1qZMOHpzRIq6qtN
SdcL7VAxyUULCE61Ra4wzZzA1lcEtooDysm6zZ9P8zht848R/h3q4s/k42O7zZhQDgCInzA/2hG3
B9t4iOhD7UoUPJaxwaT2WA63m2l5F+cxL3gZ77Z+ua85/G1I9G5jzN8TchE0s/tw9WJ2w2W0W8IC
ani0fqRbEx4fdTEDoo0T000/jMA829MJJt6TBwYlx6BwohqKTQbA4eugrPgy3elqsVpliHBjdKQr
4kOyeoZNx1DFNATSHcmeu9NaBGNzMUOS39OIRp6h2dOy7Y1Ra6b9WtC/7pZd20/ObHAwo3i4MJcj
Y4+8pyWsD6qui2l3VsWZQ6hDFHjcV/zPLwXsgGxB64Rl9xf6x1ng6/vKDs35/OrMO0aeDFytWWbf
Zd9tf4Y/7yOsvy4TCzAUNnUQsnolcBmqKxe8oFwUvh3MtS1I9C/EAwkhx6h+qRvn5G9q1rcyJ+K5
Ujb04MDMsLCAhTuGacoTo3tzu3gbP+fCxJ3FDggsKcY2z8SyOIH12uoRgOZMqes+QEpZUi4H1AW7
QNgOvzAAvaDkcTvREu1UJaigaGMsaZYaaZnFxxFXaRmXQjvw4d379LF48/Ic9/FDtc2M8eYlhrkV
oNJyPZxKAm5AkAcd7yTZAx/rDEaMUYM5mNwW1QogpHuzmhvEB0iLjReiFdQKq62PISi8HvEbOiTU
w5Pd6WFypd5Rc4Zv+k4s7xtDgd2TEgrvtzvMovRIXRe7Zvy4+H1U0OMuqcYfAi1AGKqT1S68F7Gh
0EReZhsFahlcC//bDvh/f6717EcaPD+OitkuI0do1ieLBvAKqe8ZX1suukxkZ7eh8rE/kwY/IPjb
N5vfkAOPKRamyBrGEk+ncrhRLexweRJXzYo56X129r6jZqhMeLeDOQu2u66wUAX0X2zGOX98+F6o
LfiCzp6q+VzBPuITFrsCp36jgP5vqXYdtlhGpZsTSIA8qMfhB4kA5BPzolF7easIIxwrkxMo1Ber
6A+ug9AoeLBv0fsoJstX/7HoBuIqLHqiS9xyeUTYWPjd8DUi4RTJLK09bMNMamNM1/bOQRs51IAM
+66vJ5cxhkDe0ztZFG7YAfW8t/ty8bGdX6a1l+PW0/bo3RwcqUZX6w1VALeVv6/UnvNeGSAweRLr
bShIjKahc4bnJMUrSVJXGc1SF4WKm/523cwfYD0sCRb5P2OguB/f5vqJkOobVSJ7m9GitUNgOs05
0ufsOURJS1g0AvhJz20Hm5E2YWcMKYBuJn2nDMJRCM8fI6zx3Wr8cm825sTTh3sa02eYxKwTWD/A
fEiUVBvzl+sokbGqZHY57d1phiGyJPiBkMqMEkgMRJvF7OhMGPHIhnVUMgBj4g37aK/C5wbu4o+u
pdsb+zESU6VbkDn4Iu+fkMN7Rorh1RujLn2nNkZJz7/qiiE2QkpVI1jmCVf3Yy+lLwU2h2aoIN5G
wj3CYXLNUxYQp8geNJXck7YCxYBREau0wr6rtJcfYhKxeZ48d0BpJeIyH2k0ZcWHa8jIGxKcC6g4
B/jakOD4jaqfEsT+zSKE42XKKdAY5pJyXHiV1AhjoFxxbRQat2yGErt4AuPEOVIdpUekgDzweZfC
+ofTZ5FnwzZhX8gFXzd6//diMGE6i4MTAST2ddZbbW7wgEKMt3Hu6ho0yFT9+ZYynGNcgLnOQfGM
pO1j2uYShhr8/t68y8OMnjO04mH0+/ue4DqBnG5wjTBNQX2FamyIe/ftSJVD7dvGctuoxOLKeRwa
jwBzTiRuUBrMi8KK3j2ecrgDdhExiGKO9kMVxADmPFVff3X+QeWsxLHFBV7tNtQfLALINGKWwXdc
GAEyWy95VaNGwVL/sigRTqP2h76f2duCsdI7VJxuZQI8rnrzvRLno7Ndw/PADzd1EWTRJ7aAyAq8
9qYSF4/t67Mw+6teIMUY+uzgE4ojKZYqjchGAlFkiKpFAxWdNIxpFBSd3VVrnAFirFR0r7YyAKXR
+maG7AJlyUiZIvUL6ok2KkiD/ziXY2/NL8T7KOiHoiR5Ocr4zC7Do2ss9gtMkPgS+7Ca9aQxoiSk
6G+YKu5XmCFZbSSBLaq2hZRIYlgmX4KvSu6VFJoylb3+doLrr/xTaX12BOWKNyQlIcpAelCAWGp0
indZIPKjHbDcgLGyK5NuCnEnDTuT4tgg6GzMRygftjfhuE76AC37r98DvuyZOX0I+pwkj7/hbY9t
D1llTFMpXW+0YynGPOu/i8e8aODQAGLABZRK/yBieuhzQn4SWZPIFA4gfRxLFLXiykDVTkPM6J28
mqXr4Mch91WURfXoZs22+IuKLqVy5esCF4g/0Hb//4MMDUs/naWzMuSKLK6/yuqFeORsypD3BcCK
SRsSJgYQn+mJEZHD6/2jXm1+kJDf5xyt5Hfzbdfk9LDo3bcsCVheNIMdDWwHO2s+JlYsECxEglRE
5593mCNKyp0W+KYR2gZFC9Ul8wMx86GBEhcOoRsMWMDCyb2dYdEwdyDtKcdvDLeUw+ftNoncPWGz
kBODy06Xxg8GrPPeX/i9oJCBhEULXnBCYehQNggsy+jSvdrlWIpvmcvXcDuE2bH+AiSCi4in+NcR
LRZtKE4kSMxwzxKLNukzed0FZCE2SLzxxET66nD0kDqgQiWQs4LkXvbXNqAyck5UmJsIeSxW0wO/
8TiS+JLNNRffOsrjM2ZyLVZ9vWRvZ2fvkfIpZuSFDe5laW4nuETXX41FJ7NtNAh0hhDgMaeBT0F/
TtIo5jLZPJsTN/KTToEU/3mLIHUqbERrS81GHxTUSTcU45bLsOLy82CCFLB0qTvMwThb1MfTb3eq
uVfjtVNRLA/lOV+NxEp99oWelz9NVN+R5EkO7Bdd3Zat+f2XE6DidsBu/U1OhA2AO3VNpTQzZgfo
pSoPlwfZyiG3dNmJG5WpjiQJbMIOablAJvwb0ch8ugEkZNoSAqfqh5n17RSToiWJ6Rn6FW1WpDYK
RpjxF7d6WZTEF/eD9xLMT31G5l7BM/yK4bDkCKGXGPNY1LRVzXDZ4sfgW0PxLoe3LVEw7EcP88mQ
ibnJZogbQfck/2/XOPLgPMFflQcfWGXmhlouelHn/mXMD8AIbdBOIf19wBLYeBKVC4DBMlgMkK2w
vslrxMX5tdRa2Ftt6OAYI0CxJ0n2AT55twcgTziU6S43tDUVVR1yS/HhduHVpQs6RERQWvBgOcmT
PGv1eXIVZuqKRWjzyYNYKcgQ3TaWyFRCQhHAsghxCUgICoTGuc7SiCFEKBR3jVQrDJoY5bOc4C66
sX+dJwfIqDtQqETkopB0dzH2sBLPhTChM93F8aHcwqBwMVERFROVtAzKcti30M/+uHDQU3yf6JtI
VtZMDRlNgi8DYPE0BcMVQL21ckYzYIM/DpqJeoO5LFkBGbxDJWr7Lq3BZtxe/YCwY8KzGdM30QPR
Gg7m6ghRCRMsDJQ+S55zhl7F/GKDI2/LaUmQt4huoM3Df6IFR2MBPYPSxFZJ5lO23WW1FtYFTDN2
hbVgwJRKGM6NWNRtGT//U1j4wqbnfz7KO5/Nh/OTYB6Iy1dYLOJoA9Rqr58mIPEC6TH7hACKV2Fk
ODO8+DVkQR+2i9F6K6I0oc+JUOF7pICAPrAkOW8OOecpJsCOvVwyesBDSBRxKtAdVuAkHdw/Rt21
gDLwHmTnw3cPri9pxQwwuYEbKF7QE9BZz2WbAtjg+joKM43zTAHEa9uyxf/TIcKhwSz6IKxcRmlm
Ri1Np/aEmC0O12EoH5TvFSzKJ+4Q39Ql6bRL903pDX5ziIUXOVprwZuPDfQtIPMMbAEIUlB9mmpC
SXm9OoYOixxLZ3wqxbodmNPKq8lnM8Vr1g5DgL9dgkwFprKVgLyy4YK79piZQbesYSiHdtsSYlYM
YaVTU6Ax7oKSDXH84j9kVsuLKBBpe5wKuoFzsvmDjEgMpWYJ61sePHS6YzjoI+5WAlOczRojKWbm
0DpR7Pix4qL4Ee4p/GBBfERSKQVK3/m+kGXCphiD56icHEyHfNxL5HpXTgxbl6vG3QPn4s/RLzYD
tIhYxZTgB21rwyIIl8KIknGLHLrQQ/9kX14h0yfdYo0YrvFnVgYBR5402L2RboF6J88aJYGN+Ap5
FowPOOP02+ZEN3V7MvVEaLeMW4uf35ROup6JzW9v/Lwwq9Kg5giNnWEjFLX8KNQmvG9HkJMVAATe
7hMq4g/U9F9VJDw0TAPtr2PpW/vjxAswpjdU+x3RczdosmrL7jEaFzfZ3KiBrjL/e1TNeYqHwXE6
8fae503Nmzff8IPBDXeJ0vSmvNG+Ja9GTJdpwx5ucUgrERcMZPqoupArfjbEAi9DdFnfpP5BMLNb
QrCF5f/mTvYnJ5AwnCB5HF3WmgrtYZkic6SwMQ/CVeDJwYHkVxQnf8JCkWudzBug24I+UB43Tlkn
MMFqcDf2vA0U76MZtDXa9NYx6oiBcXBZ/X4hNoS8fcl+6S1vk7NRj0/mz7NjlPFWP+hXkskeVhN9
ZsoGXsbs6Tb4sBmPknTf7ZbJwVCDoUV6AX5YgNFTMjpQJCRYv8tTKJ58Awdq0+rKbVmscfvsUeW2
SPk2JDUks0ucGKL7cl/Bs7gvdRsL2uFiBQuy+Etpg3VKUXmlgD32IAnxE1SnONBwEL8dqWYpRKoI
EqebIaVhx0yhLPFbUSN2KZdEy136l4QZg4tzLAuVtyXNiNCIhT63K70TFkq2HHpU7GxNAJW2D1vY
z4XIcnIHGPgIRQLQVfjJBEMIlZFTTJQfgpNIOc8GuB1j0Int5Z/6jzX9jyou4k+2a5Nqx2ZfkcEr
lYARUvvYRiyqFMa6REu9YDKzGIApZ852xOhdJLlIevjfZookx3ZFJIqcja4tX6ZwaPAl3JJB0RF+
pShghE8qzwcGex5Iv+73aoID3ssMl0ueFOdcUBWnU76cW8ssEFrTQo9JX+zY3WVzkCKP6aA2F/13
B5lzz7wMFYuxQIIxoIctqFMvSh9xp3uNRGmC9Fwq+ECbNMFm/aDhwiEk9aEU6KNbhVMrs0W2EbyJ
Xk7P7tlHCNUOtipoDZw0wGoYmhQ3iNkLnlnQvaAG0h9CvoaOTS3LsqVZJorZOfetBvr1mgVuqS6E
ycfxG8ADWRYscKFmqsRW1rt/7Tt8O4SxFd8oPK8+VxeWEVZysG04USjKIFnIcbiDXcspemb/fxBl
xTkQIE4JQKVyQDedJxpDaiGKcQMSxj0xm66wRCCRJ6cDqgLujtS3PCtjCt6/+acv5vciPbVhHaDm
4vXkhORgYFoh6qYrsD2Mu2XC4/R0WvP0SAq1z7a0OEe1s4EH07WXsLVC4fTy0//iKf4svzPm6gJY
lHbGLnfk0kB2VWmzTx0J7JL0zpO/i5koazE7BPORO7RmabZZiIxzTEqYeBmDeMCfSXbs4ahyALMY
Y3NLfmEMzU9m8Gft16OwEGq6m1NT0yUveX6pnBw6JaGdcYL7/kHYcSJP1lgc0KodDhDqAhnQzfwH
clSa+yFP/g+CgUCw6ylg59w+J0JE7UPUkO0L93o5vQW/58tmWxOSHm+U/Y0DAyx6VIzeuLHY4gYq
5C1hrl4XGLsMMbxaOYynHd5MApkfdZroqfucvailkgw6lXlYfoi4iA9QeNwT5BXEtlLTt38dCf1t
2M9PeJRthrLlc4xIHhropPMLw0sOlB+ODMG1zscl55tgreJ3CJHhaXWBLSLbnBz3e8+MOF9QRoTs
mpzG4Y63/0/vAK0Z1tdBm32jHLwICFlWsPaSa4qzGlUjEa8gMjCM5TijIOG5FD0MRRFFyYoMO6s7
AcgTahnPBGo68GxRhcb4znhkwf8okuToq0TRxChXQBV8jglL2f5tSGJEIY3a8GkLXMWk1GGQeDAY
tX4nsSuSEKrgGFmfrBabPQowvuQpsFlF5id5qryXzhSpAolP03TRGcub28V0CjhsEpxrk0rnq9hF
k8MKuxa6SG6zdNjyMDZTR0sXUH3pmhOCVX9sdGQuwDTF4tUeLnRzMbRWp2jkOIaoCznftuJBIstE
3x++PECaJY72MOhD+9ebemDIePeCkl0oguDZcCm5G9xsKOAUwwaPzz9dl6jtP/bFwSmIUi5G5WdQ
OVc+mOVlxow5hNfLZiu6MgmfcM7brs2+DguMl3BFlQmEZlZdkxqkG+l7vRde3XK7sbobdBkvL1/S
Ru1fQxVy6MtDAItjaocG7k+jPrvR+IpYSF4xXQ5QA3MtTmEsi6hD2ED4wabsjgmAmOXB0t49mBbI
xVPc9hgPRD4UdeauOyq7SLuINSeBZkiL9bLKwVC/2CDM5EN2PHgqF0w+413fpnt8oWWFY4d2IbzQ
l9WhuBdguMOHjIEESaFXkdC4Jyg41T0Rz9qWyX98VFG+hJ7WKqYtbURfd4NiQxjdJVYrms03oVSr
rv4DV7/ALijt/KoP73ZbMVwpScEq1m/d+b4X5YPQIpGPN8lDMRmFeycDmzWUoyNdcc5wMtg38VGK
mcMHjq+cf5LZBrXKobyNMNQ706XAvwFz6Lq6hgMhygoAtDS+Kyezp1mNMtwwH31F95P0tMXLYhy0
07thjE9kyDjih3b/5gH6Db72G+2QjCG01QMtMxBkvaLUO+3nWoiBV+49e74guRnwr5mCLpNv94R2
1MdXFjt87Lwu45dus1+91vnH1FszbIc+fgOj0ZheXqyPnNn5vA0pi1YFE/07nNZpY3wO4NX5YarQ
nhgfhBRv5zSGDfjE8aumE7kMO33n1cIaSq28a2adwH3DZ2ZNFvzj06yN55eX27CvJKeOczm0zE7X
rBj24weuua3fcz5F29akyOdQr9zfHjcq06JHJlI4U3/jccjl7cJWzIVEuGmJw9CZpFcNuh/ci4oD
DoohBUXK5tIQReekCwqO2RiYRGxivpjI9FwARoCT8WA42BJgl6dYoZ9NOPfWE8D8ZZ/PLgcx4/P6
bK6u0RoNA1Q3PKUJlxrwTOnhs/JiMksoTe9h+ru8svOs3/dhdyRH2e/dako3JTjuinQUMB4LLCtr
G5O6bRzrgVO6KkyEM3MKbsnZOJKsgUUWI1ITgs+TJcL4LkWjhqk8S/wnZ+Hki1Nl3joUPB7Mwhcj
+qQ3Y2h2s/qt8FWzf9vf9oijrocm4SrnPWzV1mIH+Vm/DMXGGcTlvNTBpd7TlM8Ku4PYXO9Ky8IQ
Ec0mCJOtQTsww57Cvl88vevGiFJS0xKGsTLBaDFX2JgdwI3hVOpnFouzWf2kUQiJ5VxbV5KEzTe/
cA9tituA8yjUi/6TaqcctsmoZVOhki3pEBhOFTfgaAZUSKrZRR2Gjlc63vEOEKI7aY1yriFqNFe7
JN22X0roj/ta1GE7PPGcc2hx4H0mh0O/bxDyJYKg8y8679KiKmIWhwi29BK8tDZWo0cN75rstKtu
Vo1dwRy3YRjCMn7uLiTT8KOz+6J82hW1OhO6UReXOmDdT/Smra6O2fHCK2KbBavDZw/Zd+NiY+7V
nt1X7avIxfr+fUOMiJb09xLNplF/FxZBDpRsf270ly4ADXZtQL1q+IxGd7zkv69AETOe/hT2GMj6
/go0hYdcNnzcx5CMWjQoqXff2GifsYctvdr8C/AocvcBTG+3ZsXFqTw9ac0Y9oSF9zzBZlOn5WB0
+oyhSjbmKPX749WntPq4ZSqz7TNqFjzX9EV8gXl8JURi/px/sRcV2Y468LpkN0oRosL4Dp+ClPAR
1pDyAafWMByIZaxGfd2o59XNfoiOrIlOTGPoedrHTkB47j+rQvO+AI/b2P3p12EiMCCH8ambLLtb
2JtUxwFrC6kQDhH9YZqPFbiRfev6NCD+cdM1uz7qo0UKr2rIrxXRh5gkfdpcv/4p7NNLAGGnTtOh
zbiNrye/1u1K6IMtlJfcp+8uuy7YbHHoPIl6MJ2earuYn3jCMMsPGI/0WM9FHiJmzi1cy77Ur7Wv
AIGxKaHVxxwWIvLz8EF2qImTKj+aTm94+88zPI/KwlaopThWSXSAujtXtgK/04GA+XTH/BWgu+Ng
68p85cwpkelhalX0k0sFIao++Qo7sa49Qg7bSTHvfy018541kVJ5zXfPeSepUxXzEtYVbw2Dki30
RujPbZwIbcVjm2uu0UabtmG48FvJR2XDuU/+rFoHn0XOAuRznOxXYZcDp7nGiuZhqnkahE09KjP/
9VjVzB66pKx9co9Ot0HihUEmiSY6k4DqZH7YmiqsrAoc/DzeD3gT06xq1BMfnS5jKwDMK1DHnLHL
yYSc3bnarw6oaNTWbYZQ/DaUm1/N42M/5d60MaFCIQXV0M66Vra+TCochBr3i1dvD7tA3fjoE/yq
6PfyAPO7lNFGDiXculK4i29ET3w8rnj0Yo/HCZPZT2oFaFc4/rQdQPYFYykOtiOIuZx6Sj5/wh0Z
vmFJ5c4G06+NNVXQsjH4suoMqodbVtZlmtKLo0vo2OdJzhnBvkWW7XN4fcelbj/OgPIZDxzAOwxh
2JGNy9+rWnSapphwV4yR64dx2hF5z1tpSAl66fGNmXrFBOCpYbR40ZkSfwp4KANREm9O8efrFsQp
Eo7Usu4t62o9ADQmqc3RXF1/TnSTL/NKzgz7BTERQcOclaP8e3jNa05hi/dpDlL3w8XkvkdX5uQn
s3QzVmUekNKDoAmvxGGHC3o1oq4ZZV+nmDHLt9QFh23PBhv51V++CqvtYeVMQcycV8TTt2P2QZiX
t3Un85jF34ldE+dGyAbLO/HK7Dxuxa7/8Aex2HpiU8+GaTzjR9us/PvF0pBXPuP5y9W8kmNZRUbf
eBxtD9OcRxEeB0sBimNZT8yxyEi8rBnqvm3fWX8rFxnNeza+szh6Jw+HiSuNhBAdmbreAEuh2oMe
Im26DNtkLccS4JAkhEYcNn63b5BoikwByIN5UEzbWDtLxrOiscvK0ff4OQIiHs89UuN5yTDlwPwl
YzgnRy1cdkpbRdzUdd84ZIgjVPMmFXkS3L5AfV3zO6JceoEwle6ga+Zvf3IZ10OlMDerMyzqgTnX
jfwXivTXzamwyyH9c1/I+EwDXoqNGySQi6R+McUWHSmC09fFSZhWuUpSAaHXLFSG2y4EyNtUdrGh
TATwhoTMKxszGw9rQsHbCAsAAc+lafQ1u2DA512Te3Kjg4RaCQ319LA5XoiXYLbHaMFb1793BICw
CpwzkxfdypIug2kG9bZa0jSpxUgpvU8TXW7TldXCyw8BWxedFEPBVtyjcY7AAFCdzaADigwS1Urh
t3jA3xY9SiKYNU77yZhXLYnAeZN84jEg/EbtOxrXrnP1QI5oUynTzd1g/bI/pUFVI5jFg+QgWvbk
RMj6P58Inj5cJun9gNMQSvqfbQJ5GJ2ODqGLvynZtV/W4Yzbo5AL7+kQNrCoU+IOd/KPGAAa3Lr7
ShZcXe1H31/NNxUOQx262RKGgg1lX2uBPSJCxWCJ/wa/cFhAWuKZbHNKUOqxuwHU3K+WurxB+oe7
f6j1kGBBvPeN8exLHcs1cWFiZk6SUqDS6GDG9tD887jcchqyGSAB/EJM+1pgMfkwhlLEKjMDAXSh
3mGkYRRrkHfySzY8KDy8yaZmj3tRHaJrnL+YWTna71bvkUJnbrrWBiqkajDr6Bzo5RQPhCKhzJgp
Z1Av0ylwWDbf4w+VMGgfk2UFR1EQJ/bPKc0P5xhth8z5y8oebFAONCSpQZElRZFPPBEn0cptF8xs
ngRozdEayYTP367Xg8rExZLad0EJsFo1Lklp17cziI/YxO6tKrgbZB9h4yfC8v6SK8SPstvzcaf8
RtI7f7gioPkExcRfRgcH3c/4pdta5KZM910kXe7qSzi5sbrAVEa0z38a9/HoRF453I7SWB6pAjVh
bR7FibvLWzSmtDbTCgNQo8PGE37Yb4z32WuWKYCec+lhOgxwfTtMaOKTFLOBi5UN4WpeloP9zWUP
xft28hppQIRsEmeI8cbZ7m0pvHC1ZS8ZDRFhIwWgnoEWUeGXB2Hf6zM7KYO+HjRsXgbnJjY+H1tj
TGFUlPOTV9yCLxBhfelKzBZZ5zeXiPDrqsJG4jXCChj+hjfUYRzcoP5ekvUauknNrRzgFDMsnsZV
8e8vZ/vsIM54E0OkWn0MaGjSabfNMkfvuNl2OqMiumMQF7G2X3fAKuUaVr/3Yq/1V+e4tm99uE1P
+wlID2XX3ujmerB7DNz306+QoMFeAliP87ebvZyMcMiOcSJaAjpgmnSuWM9vquTNxHyYj0FOTSV8
/lKrvkKVRfJnEEu803P4GIlJQnFEju3RGa+uBPaJybSlfJ3X3WmtBh2s/M17kn+d88UquUlfRzvq
VHoX84r84xvekwHQNUVmuu8dm4VO0ApSy/0VNgSca3at215d3WK+oYcpNUhgpAUZMeNYQbf9C2Y6
8Rs/TzB0gV/FmXIt1p96kOHMoAebTlAvch9LVujOGK4zvudy9NzBTmsYSm5c6nBG8gC5OIjiJx5l
sE13KXACpIf77wtqA7pTSFG8m4XytK+/PKpnU5+k5EQ6LShkpa9NsmNDWaoY711RGps5LNLh5Dil
GQBitXLE4QnPXdJqOyANzPV4JiacS+Zkg6aJOgjIqiLjTpyeee5cjFWmmRVMWdYc8/QAUqx4J3zX
fh7mkeBF3eFioI6aV1v+Bf2cuBPZgRc1RPZhYseQBvYTxlHrQjHgF2aQYdq+6U0m8HaM/VUELh8r
/eGa6m6HUh/96oSnFD9lf+JN5w97TsxjMIWr1XF+ggj/FQIXjONwMhoKX5vRv2rhtucBU0JwNxao
ISqvl/Rht+0n8lFg1RA2gYcoDtU86Rmq3b4Yg+5hx1NarYXhlnlYWHOdakIlL+Nz8DJtmUBBxmXt
da3TMht2Ei3aT6Zm5tRjZaQ7Oe9kDj42sYbD0drhYDljSPzZI57kpBPNCvJqa6XP/6PpzLYVxZot
/ESOAdggt/SNDYr9DUPdioLYgIr69OeLrP+MrKrMyp3pVmCtFTFjNmpCeOZcTGZhbzOSsYc2L8p9
ufAfrj+UoAnUisiHyQAqsOFvfVmtNvz9VeTnlu9bydyCO/q0kvRpUrpYWBCAxQt4Xgy6G2PzhuKD
NlPmkTKRDBOmnYvJipd3soUQhfrDnLgU0uKTFZQRiZ8/b8+jM2SKKxsKdD2qW/NCngRm51HjcB1b
ftuEmWGuGsbR6AId3t0N+YAEoZXbL8GA/gR+CI8jAZxMjoxnYNuGH0XQXBNGktP5E0IjIHk0lz3y
GEU25QDOWgVmAprMilPWKdRxB6LYY1r6KCZvoTrrMQYRIVjOCujjrE/GmfvC33IjQyeqGxtOQiOe
0CoWwbdRG/aW3HnS3Ei1r49Ac2w/tJe2UNZ557LKEE70QpogwqsMttDm2F5pSGnymOgBkd3fQnHN
lHeThgaN4L+PDMZdzmewz9noEvymxB7kYaIcnRQTCiAaLs4D8bY5y/h7N2vblCSC+M8YYlNjzIRt
jQZkJ8HFU3LeNY0RHZykMxXlifglpB4oHDeYWaMydF1mF52YQ3+Kb7XM8uASghZATtRQ5YEwGs6Z
SRPpYTLHwm6SkFG6ql4XxxJO+7+3UI/EckRAfIH2C0deozz8M7VC5CpA62+iesa8wr0FH3meHIBc
ma4B3thAX2L7dMPkA7O9XozLZsejuIHvQkwJsBcNUA+bGkt8Q7xr5V3Rv/ZJ1qBWaS/FDOeAuJIK
ArSH2MBy2P7Xcz0ah/IlxWn+5NM9GkzYIe7CttoTEY5jtdVZGKi/GB02Q1G9jC/M7rfcCuJu953j
xy63reQbPiENU7y6HV2mXLWTbroiv2dFyfIXXppIK7jlEgoEx2PP8YGLFuM13C14dO4QuTbcLHwA
4ImRKRO8VyuFo17jpAS4CzBOuAbnLY8SE/EZN1QoVzr++0wwjwhmfng1MxYO6HbdPBbdO0+ZrAex
ddhBWMjM+HaL7oil+z66QI4gV+Wowj0DcJ29/skwT+gB5+mrJDrq+XdBBDg843Pj7DoOI3pMf4oh
PB24Lt66ODGQImNLjII3GeoheANS9aJ0wQOQgXb8SZE/1DIHAglkYORnTLvfu4xbL0ZakJEZAvcX
uExDF75FFagaZAwK+DsVPcbtPHZX97Sa3bgslHpU/3SaOb20ZGigcBn3t8JHuG1mu1NOlXnl3mZO
FSHWl8HqI0Bh7a49He8iqPvPhe7xFawY5rsZnLrpAUxQBCi4KSH9A4f412Qh4Jq2KBFoGcr5zwQ2
kFmNDt2GMC2YS1NYM+vMkYxt1VQOzzsq82r8peSnqgAq4qJjbg2pZ0YQ3jT1wTv1r3UHwT1B8R9N
keaIDzosE5nthupwZH0FtdPcV+mOzjHSWFxLmLaaF5zi2xbM+LJaPezm4955HTUE/Ecuu5AcuuoW
GsIEq9foc162ks/PrNC9njpAuVrCwtEBI2UxGur2x55wdktG+SCM/xggMLo81ov2Ds7MVMGjiT4p
55j1MCMu5k3uIRzpNVaLTqyZpLRhTxERnoB0IP21tywtFNGnNVTKIrroIRDFD+8NKqudjjucgC91
1669Jw0BK9d5DJsmaC9vQAT/Pwog0BHYRizpS7G7z1HQsV8p4O2+0jHHFLVX/Ov4Bcttxyt4ZZ8t
4wKGReHsb/pws0x6sssr1CiaNnlj3ija8Zwfl9dwl+nWrrf9fuze4hOIUXkzfwNEVB5gFIQW8hWG
6YwMaXYTgrRYBCxuHBs9QroDHtqvFd8hv6KO+/RdmlNIj6lOKsHHb75E+lyvJl746g4ruDxS7+Eb
V1AaCpHikTeFPr6WN6O7+fpztnlnTCt5PEOFtJkfpKzn20UuzocWBoWs5Nd28xJW1LRpiQMS/3z4
Ia2AmGgCQVI8Z9bu87d7TH4+xE2mehgmfSZPUyKQGdg2L+t5JDn66+onqzdmwlGp3g0RyoJA1+lz
qx6VZ7hWmCPWK7Jcp5D+4NhBC9UZQ7PP/O0V+PgTweOvP6vJvFsXvomKzXO9Uum4ETEsMyq8UCZU
hFL7zwlNLYmJJ4ppO7lkQC4Xi6AL/eYm1ceCvOhWCl1cQSmrR3CO7mNFk2QZRDp8Ggyq4K7hK5qa
2d2ETR+lgD3m6Ll9aHbfzC9+3WGyd+aMpmJTDxRVO1iGQZQt0VJ8XJR4CD3sZpf8Ck8xeSeP8XNy
w6Y5owy8OK+7nVwZBCAayG0l6vj0VsNwC0SRtoapWVEbmNm6bbWgt38wAFbe5vaNBxCj2AVCsYup
sL9O7i1n3bmZ2++gMr9JaZO5cZ0kLWYyZLBYpyFKKKhxFcMaSCp/pw79i6VMe/Me0wOv75zmL1Lt
7NsuiqTxI7OVUbT52ZOyAa36jP8DSkGKGnpE8kFeqqOyPOGPE7Nj3Q+dJe5UH2ZLNfUhaaWUKdXD
rV8RuNjyoYcUWwmXuOT6JEkpsFE2nlQ31/c7u4IGjuvQezid5XN4U02UHYVrrE8I8GD4dA8FDMwV
E264sybGsKluHi+bZN6hz+c+REllHU+TzKU7TI6X+dkF5TsW4y9qPTO5D7UoYblCMKFDNluX8Adt
4QhbP3+4xf7E9ONulWS+2aCogMhhlijRh1KZvFY/XTWDr43yZH4e5/M6ag1QSxBrVFlV7rT/NDJ/
QKfIgWvb32kz+bycxxd0PuB3m8rKB4uake93+hDmkluRw9Ob185jQcKPV/unjbFmxxoRKZ1cNl//
NCGIm+2di7PhAt43N/czfCSlZl3DMxYkkxvxYZeohGPELJuONbO4osXVfV9pkrWBTgLWGmeVtnk1
5BE5Q6z22E2J54GEEm6zPza9oLTL5IfKjPsT1uOef6rM18lsc3IcmgDRSThvL3Lz0acJp6HVdl8Y
y5Lo3CLynW+IwI3ga8tYtJ0v895t62FtzXfPZV3w/Yq/avQd6Dyai/PZBoPrlK4RGmEd9xk6bO9A
eBA3U+/EgIBK9e96tY2HpdmvGSsvlZ97J6d886ecM6/+sDqa/ebXtX3Do+XvTgVCIOzVbmavuFwb
EBF+LouijNUevLYv5Av5HxRw1ynPzAmIb6RfSZ+nUdIG6vYBdH83y7bdZu4QfwfGsZ6xyE5RCWpp
vcB2Ua11oqbFtzZ7mlOSY+804xZo0ZxHVN1moJCLj2E1s4vfd1OxSFadO7xQjjizyM3ftue+zvaF
PDG7j7ELM1X/SmI4w9rk7PYZXLNNobZ7WkR85Ww7uAMC9DKaTRBQLOtdN25kDvVaFmMDCl9jfhqR
6QN6X4zBfZIW46ztsEI6GHnh4LLlTp+fvoIYacuGdf1RGjqP1lbDstds3g+zqX2tH7R7K61tpR2E
LRk+h9XkMurTwZlPbACR5Bn/bt8XVh1HeoXn/+eII/iEPa81afDJO/LS3YfVO9nwTabGYvSjgYT0
Abz6n1h9q2I5YL43bQhZdt14PG6Ukaa+4LbASJlCenBP0bb8awBI1ye/+ZtD50PxokRci8mT+3S1
W3j+y/7JfuMSVRX0yQ3/Rl1ODWzj2PSDO900gq2/yo97kJ0hUbVRLDDVrFd7cov5wShvSArBy6zp
7Y8d9F/AKiJAfDe2ptrZyen+/FPP/P3GRis2boeSVaiF7KOvi7tOcWXMpi/XuS+6iFMqd1A3kQGL
DYMgRytIQ1AqhguoGXvjhs2UuOrf8Krb55PNoJQveMsMz5AWc+KibQ2+HedahMaQbMGByJGe0TOa
UpZgIEDO82eKJrC1YJVipURuJQM+4T3ScbyE3gW34XBbLRH9ZoiZXvBer93oaVZfG/Cc0efhv6wd
TBSgjtA1QbSCrTs4/43aQAimhvczRxzkC6haNxs6fgboDUR8bGs+ts7U5BmgIHTtfW+wbHt9XEo4
Yv7W7XCNcdseTknZQM+LMxhpqc9lFzZbP1FD4ZFqYwgccLE1sc1v3Z3emoLyC98E8hTxlPinvz+D
Q74D0b97eWrJhwTCEzJyhKnYxwQyp8xO/3gbJMkBqL7EWeE8jBn57NGHI7FL+953xW1UVrhRjTGH
9OExOjMDiEKvAyo/jmVaw+5yxnCJTlEcL3nLj57vQbRD0aV9XfjlMiX4HZ0bz6tQ53X47fSXDD/7
YXf1ruyrZotyXbJT+sji8S2aZy+wjKyxP6q5sId0k0AtWB5Ay+zZNfYEJUEpWXQbVSShoxZqPYLm
F7R6HNOVzzz6WflFtbtwQys94Ld++jzrCMY/QWBELw+ESMk7uarsEhOMi+SLT7uVPBrooPfMawto
euVFHpaSOhyJXqMAd7z3uN7QUH2dh+p1PLVtwUfhbH78hnJWty7/IDAwfSCzRJs0xFYE+KAEw27t
aKzHpMYgCQQflKePMHWmkVg1OgWsq5P1OHZK0IkWyDAjdEf9ErzmgpDBpkiRNxVXUIv8rxy1WyG2
uypAwptCHbMyhTqhz7C9tfrMBERAAsabZ6JemivAPJq6qZAKf270OlnDx4L9sut8+fFz26vXEQsD
skCY538RpnSOwIBVNdn0jg/F75PYZqels1GUIH0ObmlSnactDOlf036xzKD3oYmpUclbChS8wu/i
CWOm1eBxshZExBmD8y7ruwbPLaNqRsD26e1c8WiwHjrqN/sXdzWrzn3jaUUYFmzeA3enR0KsPSXv
3Z1qmV0YHmoBGy1GMEI+a8c4PBpqFFEX9mbGefI0MCErV1dcQ2ng1OM9dapU6DKO9nF/ud/hMM2D
+2N//wU1aVr0G2U+uC5eX/fy3RjXPzaIUhuwgZzyQEXm7OQLAKd2P/lcowe3uvLzOnPeX/FP+2E8
x18mhZAtpaBg+6GsbKKPikzqJ3OPa4v5ZhF2v/67np614+nraChx8/DRJDm4SQqx0BAl/qfLlNSD
0qFObnX4zv2mu1ObF/vMvGiSc2vTQsDcx3OMm3JxfilQT9u69QrIalnLPX1QyPIKb0LhK+ucTW+P
QK8G/RKiuWqejmV319fHv/JPaduVMitek0rxeiSTlvFHC74wGS7b38e5vHG+6Q+VErRepVB4+GXL
u70CJenU/2TMJUQABWOH57Db0axKG//IKuv1UFlTE8bdGiw9393fSIUFDB9pGKa0Au+nBQpRp/X6
ZkyvrdW+pczTwanjfSEaXsNnh45NNtl6dDPokqnMKKSw7eifFirL7YoU4lHixXTeF8Wuao/zz175
IGN6+2pn88al/eV+iiECo+ct/HSG2bCPBOu0736nt/esynF4kalV/fHUJ6Oy0/hsHN9EEuZlcCmG
PbsBXrIeZ697T7JW0IZUbhng1/vuZsncDEwLFBrAKc6ndUC5M+9SFH+tkAHwsXC1JxQjn+yf27Lb
mO2W/4XU9bKPTEKeVo+RyQnzgQvk0A2V3auwko/m1sS12tXhRx/wscLcOabSWTAG/sznfZQWEkTI
tNNMHfxuJsrXIme7Lvzel9RRHrrk/kUq7p/yQQ9yT6BMOggKQ4gqjXWlli7ySQovRWGor3Xx8XMf
t1DRzZ/IMXtfuwCpIijY+bQCDVjlQr18HegzKYtVt2YzW5Prt9f5rUtjTibGemL32dNqsFNlhCJ5
SqQiNwgCF7LOv9OBDsYTuJ3nI1OwVHC76d+nxVeYvlt9+nN4TtN23A6UUc/pBi+zUZ3af5O6ADfE
SqeMinh10gw9lnPMqGZeQT3ZnTCYAJf2Jm1z0Zk0Vh2yR0TpSOi+ZKeITTF2Fv7ECCa6fRlyKH4s
n8zLJIdGAXCF83Q5ed7lWlPBIQeCvSHS8c7ybnULu685r3GYPBk52ogr5jd3i1zwQrCAB4dCqAw0
XXwr9XBMLt7kjxFc7aw6ul3qDPmxtTz7Y0CE+jAGxi1vjooXjmUQ5gZsq++ftqEyMLAyznpyHU9M
noxv3JyDwvzgrNPQzp2cfzMG2/jL3+gM63DxBY0hnA2qF7q4EbGefwq6RTDr2srzqMupS7ZkysGt
L146rWsHykXQMWz8LQpYJPqgx9H2pjxrQ9LkmRtmEC1UQJ0ooXNhB0USnzQRfhr4fNttHJXzES3j
Mrs7Ec+ofjcnr2VyTBBE++/Gkqcanqu0ekaQkt1YUCKpiNyfjYWWRVsqXKSzq3PlLZhYF6Yox5Lv
xBumeKYHetHfd9ywmW37YtYWth2LWvuo5rwePSmwecdtW2HXsHKHbpj5ShOxLKyutaUoLoOWNwdm
h1lCO8suxoiCLMzrsKR/vEr8LqGltL51CI4vktHzFNDzFDADYaZJ+tlr03HOKDXO0/PoG37cTT1q
uXR9eOWXtKtdiwCWWCJocfHAIWH0cOfHVkyzSnt4u9iLGjYqV4fSpbbOyfPGgvfCURFTsnwHuf8e
wbSLEmXHlZNHNx/S/eYHHsYyitBrbtB3mrMa056OM96srsGwPV5xp05WRLUBa9PewOw6w4t6+8Sh
xzpKYoT1DPxnd7KGZvoelJcygHW5eNpYSt0H1xkWYE/b1pjtc2Iy02qtxS+UGf00/eMBnO1hEmZ/
2ioLlCDfdbGmuwBIbJ2EkQ8+HXfnbwJp5eS0gsfTFOcFdil6UEgrThGIRZ5BAJ69hEQchhfnCO6B
xwurjePag61eUvH+ywbDe3QPuv6jttWJdtgmzFjt1+50uAyPgA7WxxuFA0F6RBPFArRDwV++pvaz
Ww2PYY/cc2pMTl6oKKjThI1Peuo9HitDzK0ww+gg4lE8ccJoDd/g+ZsCjUIv87ahMvuadSFDq4v3
15P9xelxMXbXoeBHPFZ3P1GWfPXgA7HwC9nFPmNWYNLd45/bRrmjwOGlLpMRus6TeHOLlTyvJV3y
Ot2LdBNT27fViMPexywgCM7rE5l7PRBEC6RXQrv/MU0kycOTh4heBC3aNHA7TkD7wFjjn+v0bzDG
GID6GhzP8cpBB2cY4HdqaDQsjN+pvED8B5uzn+PT1wCiQ/EC0QN86psGKI956I7i59eW8QcPmZTU
WI5NNTQka0i7DEkA36mGYOamZD6JlcqyO/nJqMycmQxECNA75ADFtLUuVf7YQPqFHhSDz3+Q6Q+U
mlYV1UA/WYMcjzKr+Qtx9chmgM5i9P1BvqG52zBbzR2dhjiuCBqKbgxaeUQyMKEHvkJ7U4SlG0FV
+w+809syOGrmzEMo385Irg0fBkTp8OmI4hQccxr3Bx1bS4AFudodw4RrRGu0RKKZWXPpQE/I3ZAL
OPE7JPjp5tWHqQFYRIjKFDeWDxsAaDINKoIbLOgcNYLgtwTY97oRLCHSqMTRGRN3OPfI44QMhFs1
05OvfeqF2trAqwUHmyE9IwKPjt0nDgJs+piJ01PjAj6bXMb+GILSQuOxR8zbcW+zGrWlGKdTmoQ5
JjTCsxdRC/a7sPHNJR76yaA//oV7hD/k0HDs7EXPy1z3h3z3sTKGjds3zMv27Sxj7tofPTRM/pgQ
RNqxa1TQ0AHj7XVYVeW8t85d0VsANUcByhKvNeyMY/GIi1lXbhaH89OkFd+tOu7Otw5eHP9EE4/V
GccZ+DlIRCRGQALDVB8tGkNvGtMSmgNG2si8REnQp/ViRIHVvU5b2nXi735/kOdFzPZ1a7DOYgPj
E1JAlksJl8DNpkvAKxe0xUAnH6s7CCf29LCHENwGFvhN0wEKptkYXQ3KVaSh8T6WnKezMyUpB+mA
OLoX1jeOu97nKD4uKGRQgkd1pM/gjiDCDEdEwcjLCZacI+FnWp3KTAYje9EhrVGzoMfBoerp07KC
dQO+c6UqVs64A8Y7PXwRsuDvm8U4IeEsAzMTrC6zShxcsIMy8QRRBh8QzRbpCEA/t7jHg1xRsJl+
otk/wDbcPecy3kVGwzN5CV/jBDpR2ATNuE6qIYgdpzwP4bwVg9oBl4VNdPdu7p2jV/E/c4BON3NP
4dW70yya10OR5GhgbvZoxBZLYlGX6vIukpI1Fl1+K8Aex5lvsZx6s3GLnSfaXbbAPjaokspwJja8
HX/JSgAXwAvMLQMAJVatLu732+uoC8XC6XprECRrXtj55mSGo5xhOZjMhScLVGDkTWW1s5ub+g+o
SbUw69tz/qlDPiQdBfssJe/YceZ936oHYrxCI+w4ly3isHxxP1LS81Rf/Xi55NEfvx3IlU6Xe8XC
lU9hPzg04eXMmhkWSEO5gBXfTXH5WER1yEfZAj5BqoQHAtOem4wGGakJo2RkLjOVYWfNuJFZojg+
sEzxrkfO7pAW6u2xrw3aIa2a+YQXcFl83XrA1eAM09x0/CT6TWK/6KjaWPWriHDFAwJkiCUN5gXk
2XZYx69/mmkUzZ3oDsp3/Jp/nCFWDz+glxnBzGBUYVOHcg158zyK1VauxL+kkVgScGLcx4i9i+Pl
wAqfm5DRMMyvcEmLfcFG6UT84eyGb20ZIA/gfIA3KlO6+u9rg3dIch79Ku5C6KyR3J3Jf3zhCYQU
34T8yjcVItXX3M6/zGUsmk7kIly39/bMskf3+x4KJEcaGyCAWWERpC3Lp8gbLmSFUl8HZAGEcyY3
PdynerseY8VhmsDsf1np/mwEl1vEppUvy2bZutjv1PE0rK0IIyrezi0n9ko3eAKLAeo/UUQVIqV5
HO5kHTjMM1OJOjqwe8QgOzWxp7AbPvWUM7CHNdMZLTqmqjJruE56vN2Oy2LeEvwmsaXK19WxiHG7
k7oOaRIBVgy7IXwstdqplTX+c9f6R7dM/x5oTFkvsAIKkX3dj18wp9MlVDALfYEfGUW47idLpBfs
mNAfG5yE20rYwbJLCI9v5Nm0xOrmnDuy849uH+8KCsa+amw9ESvKe4USDvbJpvJzuCXrG/+WQd9U
mIe2iCS/4VdIahsU2g6xT0Exmc06zjAH5F+VNVy1ceEHjI9zwglv1ntZwhbDKlQd7euVwy0F02QS
BXxLawHqj//ZLH16uQZc96Txj9VpjKDyMZx1o5221d100fZ32dcGTrMK7OMiySVXkRt+ph9C4nrO
M/TyxXL9RmVulAxezQsd9+z+4PNNr9dowKPSG1+3Duc41J3kajWmul4Q3G584h9zAE4WZjTz+hak
d+jyCGdhSzPMQb9rF41reA+UluUcHn/yYd1E5w2kDvVGqvH7GaVYabB3Yyx7hlGCMTIB0ixNAulK
aJQi1gHB6y0gfr0WPzKlz4u6ci/a4F07bxuSLMKLFeSfFjqrf06j+ko3BJVCLGGEpeKdMIBhXoqD
YZYcq2FifZN5n4qCGJlKcT5eQpvAbCz6JRBRST7WK//lFErwwhEQEXcf0e9To7LGM/d2vOLtWevm
5eb2Rqe50dA0AGznDmaDc65b2wIxangYaACtJLMnNJrCC/vsV1fN7MNgNjtFkCoBtWIJWlaOfiIR
zYPGWlTuzaGeQK7l1ktVd07tZdcGwFqkB3hW464+/zy9CCaPeeJcOdJTu1+qBphQtLp9y8BHFuSw
K/aqn9WvH+j54G2D9+UVYdT1Aj9miDrwOiWzfdOF7QVWcUjxEoDBRqdM594F/Uitf1Q2Wos2rm82
U00/bH9k2bWEvcY0b5y5LXtS7hbP9UpjnwtPut9H244FHriqpChtdu/xbHbGp9ghBuQfWbW2KkQq
4lgEqQC08Evz/8WJWA2MwV9/ZMz4vviwNpjS6OPWWLvHItfGlpW2RPPAUL8WMKBi0ak8jgt6384Q
qOABlL7Gy79wfmp07g5Pw4qSqxvq9pfiI7rjwglMFVC31k6bOIzauWZe96UiW6Nv561LPnmxPc1Q
k8FretvlSOiD4J3F9DOAztIewPpAk0zcUnQZozvZ3JrggWic/LXSCig8M/j2PKvDZnrbQ7ceFH51
tusp6S/sH++Q7EU89KlNwZ/Ok+vDzxEa0f1hK6FSueJGIDYwCiwtA1ZXL2xDekz/pZVLsHnH4tHn
z4o4xoW2MPwwd1Hh2uuIl4RUUuPEP2MKD0yAhMEFjPQqm+Hz4GUy4MXZBOLi36SJMpiwQB6V+4+9
xVOHfwp+Mx3nhshYqpvkNX/Djh62l2Ig9dsRVodEA1qM2WMaAWEDMIsPnDnM/IXN+sBvmG0pQgeb
4jH4hJhyoKKekpmjBGIqwnCA81aYNNwrJzh8MAR5uYjjsQk1CIFjpQQcUhLYnI7T5PflnGPWwJGy
udPHj959ygRd46irbYXUT4YDZVDMAB7oHc5/Bn/eGm1bGN4B9XLAZVIobbdMiuIXlV1AoB8aujRZ
PqkKP1wqkfXkNp91aljeknMVGXrXa4fLeDnNwK7NL6jcfvVyWJHvga2DamOme8w3XzNzJxGPogid
KArPiMwU2B8nC04F0eDP8YkkKFSH3PgqePf936BFilLP2lFnsPdgPlUFmBIwVwDODGZif8s24Gkb
cHP04JKVWzgduFUwrTCvJVSE673hEF8zcFtCAaETQQ7FDeGoII9Qeqs41nGn5whLEeE/aK+NjUiJ
y5UYPrD/sCcxgLmOa/zB2oMpSdpbTghOd6a5IFcRTFMqqJQSbE1YVmrVGCn68y12HkWg0VqMoEK7
jwFjQbxoWIjMJXBWoc9lBGLOpMLnB8+4TJaInMNxnLm1/ZpLV9H2L3ygxutY11keIyjBcqGx9MEN
0zXh1GrYKYH85RrOa939Jeh5l0CmCxmZbFytgbovFpeAL9ds4oOU19GcKqnFl5wdHlHvLOW7qfYt
5GgLW/tLLOErVxZJO9KE5pO7UIK4Uus2KdfnwiRtvT6Iy05LsgmwsFtdU2iHDNIGkgD07xExpixU
7A649jHELP9AiJ1EgmSEb6obEW5TEK7XKMIx+RU3NgYpvB3Zjl/O538r7+Hg9hGBx4CcVq7hnzz1
btr/9uwzUgo4S74OeAbB3KzDu/2IelN13bfY+f2ek1pXtP3KYD6/TkSj86VTaEz/D64eaxtSnuGK
7ZHQ6GAGEqpwW9wHEgXc4ojsre+7LoMxuIq6NRVbEdw4xL8dZiIu4caoD7iAcRXSWzwUw/aoIGZL
XbYhfc12cOpIzSuxEasSITr9dtxE+8Sfa01nRfgxpziDCLSi2rvxz4eJyVhz/8IB5uftM5ADLkfG
N5PzRfKJybTeqTvUiBI8YOAQIT0C3Hbs32Y6egmhdbpyZONupPJ3ZZeAJIp5KzsHpRSKGDGYQ5BC
zMOQgc1QAoWY5g8zstMguPnPBD+oh3NN2r5OOsuhwu2ujxsPxwxE64NsmPAHSfD6l3m7kwVWbs5h
cNj/uDj/8t/m+oiU85D3A+XcQu6AOgqi3kH7m946MHOsabWblsNg1vX1aMx8E8jj4bH4cxN/tuCg
QQ2iQe3HODsRMk7/ODDCmJJOLLUJRPB3r2nNRyEq80JOpXj5otWX/wdQpeKEMDoMOm3zfJgSAbU3
nSQBHGZx9nfFaj7qHulKwTK+YqpvrlveeokrNGM4sQ9hyBhcnqkZA2/g9Eq4wD0btkuKzz7ZNewc
g2aFJYjZDmFc/TBnhltRaPYT40vZVYoZ5IDLtJzR3AA7iidrOQMMtX8OXsixQs/AsN8ahXBpwmr6
GZX2dYLVMT00rugLwWZPkwvepXkHiZ0JatqaWXDWfwuUe2+LLrQ/Fg64CYjimeSMbhET+Df7NpYe
Vs3tblz7j12fGty+bN7TR3L3kquD1Gyu+cryyux52hu143LZOnvi8Yg+F7/K3rQWZjW+MLDSkCmj
7UOd/vJfy/NY8avh139aiMRoGHBTYOsQXT0+te0QxxAcZ+38bHFegExqvma+xg/oMJ8NMS9esXp6
fZ/G231wUJu4oiba8j73m/H8tczxDa4j2rWfRVeJLMVuW/jHivnGcwStCOdZzdx2XGi+K2eEOI4C
2KYZDYGZLzRVxUrzMYZi38D2AlaJxbYTAwNhoY1Zk2rtzSlPxe1AYCbxrB9fnsXdTpyA6lGPPZWn
CZ+tzDtgf4BQ80CBDBEVL0QQYPExu7GgUSzVuCj2YgksQCaSm5cdLkEmIWbpH4GGmPL9ZcNcqHvi
vPPhub0rBMAAVX3wvwhaI9S0PugVK5vMOvMEoEZyKE2ziO2lXOBcuozvCcv1Hu/EEE0G5P9Saika
cNgSwFAyyTLc3BDr2uwJMbeekLWxNMlgYNosjhtXcS+QcWY/Z9vA/wA0Y/p1ilLaGIAsnMzwyMF/
5QvIjxUvnqiOA0oIU89uO4pLn0p7TA0LlJiC3+QcYqh84uT73//ACvD70Twky2CmzF+opuCVY9KX
v91KsqtSel3/s0OTZ7X/UX//S/dlWgfRhJZ8STxuiTJOXNRxO5h3xqctmBxvsecycL04Gl3wY1bP
8NdeLy8LfLXABd5scfgVSlKz+IxkBy1uySYLqZJcQkGqB4MDDA4mzzK7byjY0ZZnyZ8+42d9HSGQ
GFKjDyVtREqD01+XDhLv9hn34YNW7cJuQhWIV8+dX982Ktyf2WvRORZT9H2ti7i6ZtO3XS/KLYrO
cTbKIdqQ+6aA4HFUiAeqjOqffBOx/Ry8XZluyPf6SNeELlzjvN7RiP47v0/mjtie3Qv0XOKUfzNR
NYn15iPsUatuZPgh6pzPYNMLpdz/dzZvrrP7rIUICCVYmIYAtnqEYydzdg0Fj7LgAq51d9eNQPDq
KdW8MOM64VkEDdRSnAA0vKTATj3vLBg/mkROCqGZdHJcYqol8LfDgOFidRJ8IK5+6oqZJPYuHOGM
4sS6GNwIlhKgnU+0I2xWYE6YBTLIwdVjzWiZUuzDEYqCQZOC717Zb7IXFPxORmIyK6ayvfkCuznl
yEW9bRmNyhFPeTje4dDgvqYvrxk2Q7kzYGk/tjDrCmnCut9CrCtPSyLQFExnOiKNBb29mvMqDFVn
hMdd1wEJ4bPah6aBGwvzc5Z5b6I42qPeumKFdJDfckh0OrbCP+g1WgFsL/DVl9vLnQdk0ZbHIpYp
QIk+XI5q6hD7cEerOtWnb7DqBxxufTeeYq0h4wH0peMAq79qCfGbLondBSY2daBEH2ThTFdQZi4P
7Q4R3dpfr+dI6AMgKn4Tgqk9S/s1wLjTfDPIegq6xiW0IJQ55X4O5Q/qXbukJnSLnzvqIT2DVadw
gIVHhtV3NJ5MTnBdZ2qYjh4/mzuny4FxtR7Jxaljfz4frR0BYZhJTPlZVDin7WkEkvVx4OWCkhUr
StkwmbOb1wEdu2iUz34F9naWZM52g8OFBKOftvkCZEowOWyombJ0sPrB91zVoQSPQgdks8GST6Sn
d19JuoChZ1C0l00zUpKmxsAAux/2qS6Q6/qb46hR+ZelBjfraS6XZUBmMkxV9hvQ1/EZmqsWyUhy
LrvYz/IG4Nda3Ae7g4WGFQbOFvvein/5VfE/edF3XK868MM6Y0BP5EcTRhMdGxwIS5TDuceeakwf
UTc2AkFYbrtyKakUeZDTwf729wEM+zERRRnUIV1l8vSjkVZd0kK6Y8wdibdhmr6oYKhZTNxXCzYc
+D8ukYl4aiHlp0V2djupgtFFFAvxSlY4XpsJqi7Y2Taz9dya0DWmw75XEbVlpZP/hBt9hHV4Pri8
YM/DtBYF0BhuuLtD+0Hm1IUinz8swcuYbT3jc1SjSzYf4d19XoebJwpXeKARVoz9+B0/OklLmpoS
CYMXID3xFGaWuf3biXRBFUsIpjmYc0EoR+KEi2/BKH86bGq3KQFsb6MNRc0MJe1MpZiUIw8eGrab
NMl3DkSNUxOQaSlbP/l49MkywvksX+LFQCgN8R+w+umae9Y7vk0pQp/oIji5+uSFpS+WAP6lLRpe
xilmAWWLyeYv4I4tmUrmkkCB0/rg7sTeXXUkMGEwoqzacjbLrlVg1L6XI/YZZQ4uF+Ph52zSVWbT
7koa58KnkjVn6QLqHMk6Vw5yhF3iqlytN/1jFx76frOjoVwyjJuO++GbEnq/GT5jaTcekETepGy3
3fZgFxAFAVmeK4UhMHRrRAIIH5bw5rrRrBxKXS11PDEgVM+/SLj0OpAfw7ALPjRF0DPPpXVdIJeP
sf/EA46emPVlVolq5nDuuRvcLQyuqdQre0yHwBGDCE20JJe4tec3/F0gAmgOT4oGmx3mKYklJ/cA
f+ZfHMusOxAiIKoUen2clKY4xYmzlfN/JJ3ZsqrYEkW/iAgBG3ilbxQRsX0x1K2APSgIfn2NdSpu
VNxzqnajCCszZ87GOOEseBSnPvtaoA0T2V/J5tb2a6gMi7S4ih/HJuQ0rTnTsgCmj9VMP+xVzSur
BA4zCAdieOBlo5HmtRssoAq7nNRspmY0IlvejXLq+sYPdiy6Xpv9IRL3nPsBr4ECap+izAs4KZVZ
ioA2RBeWFKUyjZNotlgIYSzVhO8BKxMkQnMCUsUdBzfKS9l2IoLwO+odx/wfrEt2gjy+INpA8JFk
xzHTohmVtRHZ1bKGUnd+o1e3RE5n6kyuQ2PyQnwnWATiIXV890SG1Gh7pIvgS5zGdzjSkyy4TXsc
Uwl9GGevQu1ayzoDJmtecTS8arNZU8tah4xzvTGvuBxQxdZZojp1VEc8oCOcJ21kQLG4RD9WVOKK
X4Ns5qTPAIJm0tvwVmLaFuzuE3hNPagRFSKO+2j8ZQqWDAbLU7sSH6PY+mHQjDbPO/He5dyRivTN
ArUxXqsens59//UAJdIabADkFSlQOikLBquz/yUjaapcQjQtfJYKkkG/xzQlPbxhTKoXiz/STPG6
bkP2yKpMAa8lo9rh9XxqE3xbVVYjEJlJaoH5PLpwJz1xHkLsJQ79+tg34OVGsv1JFhtu7Gsslha6
HfTYFP2oJBSL84s2fl+R8glxQHubJMGYObAOfG1UAJRm7LGk+AmB/xg94yqJHlSTf+sVutPVJzfd
X3LsCx4sBF66ozSbgSY1BBEzCzI51g8n6Stz3h2XrASKtHg0hTGTRN4WarFrcHM0hBWGemBreQc8
69hZsamlpblWPqPcbS+WY/rVY1lg/fBOftjV29hvBmR99/kATY11ouB1Qaquon091kcYh2126wwn
kDKtx8x4pDC7XJmxXZG3sr8ztTD21PjKMPrJ5x256RW2vkInvPthszofrrwz9PORH1YqFQAqS2Uu
2KvH8IPZ6OGvMFJdzjl7zKVUHDWgS8+X1NP45HITiCn4E56eEv3ZiRhG5EFh6QKNptwWPPjCG7oS
MtCMPOkLJzxeOZ/VfcI2wFI97YxOvPB+6R3/eU5hoGYxXFwcbNRIiBM3TmvQJLlc5ePP/Vw82i3I
hdeLjYhsiBFaIF7LP8oIGLXb7vmwNcliCzamMaT9Sa+tgTERVd7C8xUzIN/fbfqbGtdLg8MAh3Uq
Fc+W4Fpx5u2M7T3qmbk6RkP7teo6+ZZL+R9mpxbG9vqh2QEgVNdYTRkhcPvjS84DAX75GINHOkfQ
ioczTfyk23AEtv+qT3qg/HF4b6ft37Qd/0QeXGF8R9awMybTMmmm2hKYy3xzv1297xKOLFsRTtpr
OAq1JQ//VXHLm/gXEJrLWRdpT5PK+JS9kXBruAOVMO4BOY+5Uxqb5wEAAGlUhnVA6UPikzDbZA4G
xHrtQU4rcy7Bl2KIDYo4CvTSWNibDVzwuK2dhGs9IFQDsutK2q4EKRtXYwkeW4TTp3s8Jj5RtnM0
lVScA4fDiL48jqUFfhjUdRy73xPK6ZfJFhbkhTQUgx8Fhh+/ravHng0XJUxsnJaGAg7zjpqOxfM/
kP8yHpBfSED4sYeKHnithCZMvyNNsZh6MSO/hNB/OypAVgV1ev0FHYN0I6Ie4B+LXVD5cMu7dYMb
JK6otFabAG4OqBmC0fP7bk06sy+UQWwsfk6RvAE9ENFGSNNYbCBjvsW60T+D8IoX2oNBx1Jl3mH9
Pv5YMi/tJTqjEm2cQj65jYqQGynAqE7BE+OYcbquGylDrG/2WfferLaz+99QurNnHMu8kc5nwQXT
nyb77h8HwMKGMl0RIYRSxtjr9Tgixyl78dSyZSbcqeW4i4o7SM0up5XlENihrUG1kyDrXxNB6hGI
+gndI+lbzSveDO6gD6KpPrKO4uQB3IPa614644fKHhVHBHYe6TPRJHNeASnp95CBC/87lLOA7RxC
hnAC5sF1dw5/Pm/eY47DDRJFY6iaeeTaZKomImOWAsLEIVYQjHs7txwS62f4YgkJAsWbMhIAWJvM
WLByivXMP2Qh7SefuPBWzzdwvOkkjC6a8hkc2LQQbyWmXfqVnkH9B3kTbU9f+I49kKBwtehIcBgb
0JQZQuxectDyoYFSDI3seebBGdILgrzvmr305f/ub5D+tNMj5RHufn7bZ6ArImBkfiyTR2FNRcQ8
ZGBB8SPjo+/oc1zmeABh/RjdGfzx2f0bAgnrHprgnyw+BrjxPw7Hl3ccALhPHnBZxwQ8s9etSURg
L0JyO/3DVyIuFYONzZFOfwdzkgWUyK3mw4AWhwmgcPz9aZG03dx197NvWYvI+0VFyBvLjIg20y3Y
7UxFQprA5/KQ2hUIfRakwrM+7lcQC3TL8ypT7IXH9iLAYuoEl+Nh7/dsnYHzUx5eszrvpvxsxGL2
cL2xT/gT2b6QgvYyTuc3sCbt1xbPa2WGxpbV2TsMh8LLoDSckeckUpI8Vru/k4I2Bf18PudzVT2R
OfKggzVAhhKh9Ph4AKCZbJ049loP0zSCLMwBDbo7LKzGvIAJbpplz3r+dRgjw0+3NRKkzGpoQqSt
JTh+rI1lc65Q4LqUF3wpYzboVo2jaLQp+tzAPDl5gnmgdQn37Fp/5siNqvNo1iOkEG9FYqdgSiDw
JgJLZvCCd3g80pBwh6bXsHaT5wldsDnVHWlK6InDJEDqnmpN1tAhnx5+HqO4C2+Lv1CioaI9I8CJ
40MdP6yUqQLoVnSdjzln7xRlb2shl9hhO2w248zT8c7Ba888AKoji+lE8Ur8+wwX78ID5yBKAKm+
wL2hrs6QyP8bsEgggVQ6xbsAB7wcn5FQ9K+8xvaPiEU4hex2DZTcDAyQpzY0RiewfeI678KckZ43
/xcxYLUrQEA6Vab8m/U9vSdw96hwDnUILa1ZiF06tfUaPAHsdvi6bmz6cBKdUDC90dc4NoIZYUTM
1/EGXkj8+B82bqyRmI/Emp5W+xput5dY7ITWreSox5GR4Q7FNT8OsAljfMQSB/krq+pR6YmME3Sl
YrHDCv3JaskcYoXFwrTx882/tCDV/GIAbmx1ts2M4cIBh6lWmwErtcjtcb5O4lI4RCW9i9vDTSoz
hkDO7MJKXucuhuhA4scVs3M+WAY+ZqJsEmuMPRA+nw73qjUYGQ84QFPugalDmWd8ZOXGvJ2xFBis
7vZlvcvMH62gikE1IEqfPL8+1EJWtM/Wkwded0qLLbtXLh8ugxBlcdHePif8iOLEC4IHB1cSWzqm
ARJIfx6wSoaDH3bljJxYyHbMk/QBbOUOzEMqT0zKQk+mdOaOAuOYCAs/7+FAaOq6yUzCZecoQR4A
a8qux2ClsPdJxYuKS9RtHhB7OVmEFQAoLK5XORcKDgnP3EoW866YeKGGkogN+4BXKkWJ27eIDYH7
o5//9bS2znonvSwfy1W9hpKCZM2uaGr/zfUoBTGEIUM0B0s28b78OV8K4pS4VYKRdWOtuM1xzSoZ
WEykVOR0IF0LhPfjQGaCPXBduPV9liZJUmwTn1lqCNFlIIMvY37R49KjqwefLaEra8uuMKe3Iy62
PFjy4cnISW9R4trQ0JGZqnAiTxIQMWCUFdbitJ/a/Ea+CH/gUmH4ZUp7XAuZm34eoy/oM7/mcDkw
7QIJruCvJrSAshmLBRJgQNgx/8uh2Fb27UPH+YWyjjMCHIbZT2xmzLfkfS9AAb/IXemz4ZSQA5YJ
rGIwdUWcmIjAzTcGIbAU+cyTIWbiwvnABqXedITKie3LuF7rrb36BYQsUqkBPInkMqQZSWTV2wkY
T8w7Rx35dnaAeLWPW5H3ai1YkbTZb3u1qVhJ+N/156zgI09i4G3Eclvc/O3qTptNffxnXUa0cs6K
ewSpijQ705ZbY7GR4fLIKEXUszlYLv4JsQWPfhgCqP/b8mIlfxQwOmEU8yC684enBUP2AbtvxLRo
svG4frwNb+NxJseN7k00NytFR233YhB53A2WxLZ7la370IurjnQaWslK8MWelsgOKVnG04bov8WR
oMTZmG+lEtlSK3YB8LMuKwCUXwT7k11Iz1HhAG5sfOahkp5Y0WFlZw4EW1ieFd/w+nEHj1h5BxCI
PzC8yrc9lBzlNbvdT7J7pQMfelmHqUetIZo1C14mjPGblfM0/ibgxdLy/TUVPN7JpeNOf9dectqJ
7UpDRghwKjALCH4Of4CwReZ1nbNQ4DcjB/d43WZt353pw3sTTDp8g2521SA1xcQjHpXh8crHq6zl
89eqHrYZ6QXsUM1SNQBLpimGrfMwQgjxwUZRXGjWQH20+/JExfgeOIFp6ebgosgNagBCVCZ9tESP
gZE/vu+yOVZdjR3SKVv8m1lIVhL8tgvvAl47m0jGTbHz5YhiCsgm8NYq3VJBH7wjEHXPXzXmeDQb
/2h9jeZmxR2HO07htxX5q4UVF35lKzXhJoizoHPxRZ8b23CYyoIPGo/hGbT0EurF761hhQF1PQ2b
jvWx3Hy5maHD6tzZw/mK4+sIWA0wQGW+QR+lyYwF7ZdBy+fPY3aPdKe9MRuUu1/vmC/HdRv++7Iu
dokWuIhZjnRZfbnnlaQbqHy8p9+KA8C/HDTG9jGIrMfPa40Sy5e4eZncZ6PZiu+EhtLjTo2/R7Bh
Ah1RhSOskE3k/8DmE2VVOJeB9ZqgGTBQHis8eZTAG9OShRx49eLdIhI1hutfKVhcOj35Hz0v/guj
c04v7Sqw7PG0LQxGdfSmELgbY6MisyO/jY5aSBf0rwWeTKONgcNEm19zq7qL/m2vWCYcOfjB4Rzb
OzToHQRkHAxOX6N7Wv2deWbpaHYHc1H/QS6uY00xFnWcrbHrNC8zybpPzzq9sjFvMO7G+wAPMPzw
YA8M5i+Lrr2BDPYOJjDYpmLjAzzEuGi8wdCJIvz2THwMhGLhy7TltD7/TfZzU8BCz+DQUpq3I2xd
jPVgqkEPE9pwdkQ5BzGwIbmV6uZPZUHvE9Kbz2jXbhyptzi3+8izcFh329PF7oVnPDYgivVxdAiq
2f4T7UhLKMxMzC9DIUJXuSnQdCRwM0vzp5mbdr876h0cHppgQA6khT+aV82Zz/8up/Ml+K4QZ402
Vx9fT8TTYE0ZpQZai/+DhfSMLhv4czvGwYEY4PGsrkC/9pwbQnc6kQWwijjhYWdvpvaf9f4x2LmV
P8jc1pJySxgoDzEvSt4JsDnB3HQVz6v9zPDbEJYp1GnwRQosmKhMrzgcmupBOOaTsXI1Ke9PfN9p
wWh9BXn5PmZY2lz/hFmr7m7yiLsSQIcNOhKWWbCwWVRwM0QYE1TGMx3rs6Yi+qdXWiq8cCoI0Wpg
V5OE1yxDsbYRBHFteAhBKwfmqUKvBjxHWTVVKo8gFPh8mHgskUYEoglKySurSGNxkHuwDxJEkCu2
WaCjLgG6X4NmmL6OLq79J4emYh8OQxRPNMK0eqyYcw2jD/vb2PTKaUpkTp2MGvMwcpr5L/Rbzz/R
qpxOZJ4ZOEedUmUxOggGxy8VwQjHt+PaQLyRueiHAQxm245flXGMXrdgDDbexQkdUXLdFojsrVw2
DhI8O6AipoWUsCeWFksM0s4hviX/8ulGDBo0bk1699LSJa47nTKSrbUJXylNVTBUMYvr9FTONUif
C3yQLqK6OzimvlLB9C6G4AijqVh3NuPt9hNPfSZRwc+Cm+F/49jelQwm+cOOqNs1dk/W5utwJOgT
JnZW0+2/5I3H20BVTuwqoZ6sfY2YFNKHNXGa3KYuYEFlJye1Z8aVvVE7dr4sm4QIXVERTMW7lEOQ
xBugbDoWeH9nB6K+bY1whEOr0zl5OgLQGNQuQ9cAjxx/jUh8KawOVYF1sHvp2LheQTiYmQfr7cd3
qviwI8oLDQf2jhtG4QjnKT4S4wEhjMUrFEwCiw3CjDEWe3HLNpXLWPGB5UlTJdp8LFdZEz4D8YFS
cDDCA50Td0oPRMNsnohd8GFjdqBHTXtNirhjFz54qP+YvDT8TRkxPig/4e2gkx0kcrah02oPWVAQ
Sc7AD0RwX7R0LMRlsI7kgck2rB/rgjkRAvXrOvlisnEaCN8HEL1YlnFx0v+O2PhCCM/DI0e76PhE
5aIJwW1BxN59r86voBkUtGRjiNWK7Xa1PRwPLbojhNpDkQnIb8QxzTkKb7++aukKZBRFBaa/rVx6
720xfvSdwuwXFLr+H/T0hi3TcDxif2pWI6K4uw3lpE2uJj8UwkCkjJa/0eYD7Vo3wcdxefOKr1ky
4teqbvBUYsMiXN705Ko4vvI1QAA+Ydd4oMHgoXTrmIUxvbCFZ53wovQyuID84tBjYrR/bCoz1lLM
ME0WmEf3daD9T0l6bpP7yIaT/GUbzqKFnj7TbMHFnKDTyh3E6vEPLwxpQRmaAYdvLqLuuqJno/v6
kTSjRrQ44sR6uzBmQGQ4zCAjGj+ZTpf3ezdidGSbazpGzxGfHisEUCsgDvQv3LWCnzjo8d3/jj+U
R1c2N1YCpzWfYxd2BfZl5dVCmuNwpze+vGyaEzmhH915u0ZQ/X9k0Dyso24OLjN8i5/OCbzQbSvn
/z7BqEhIgj51w3aan0IHEN/5vaIIbX+pvipfsPjcmybwxpSdAjOvFH2ETqu5pH2mW4Ztn96H9+h/
hIfXSVVJJuxL7GL+7R+gA/pJoYlUTSbnJwfhQ/VO2dN069btD8dwGR8B8boFJYZlPMmxIQ19grzr
xMK+NQbCArpld/3i1pGwqgSAQA0j7hLkBHxO5CZ4u53jjkYmgBofgv2F7dbOaxKAa3gtTzHK0RbJ
G3xEOgiz/VoQXfQzDtX1+O7jVb1c4ddib6LrH/if2aURvfw4XxIR0pmrGn4IE6ZZ0XYKWJ/UQVpU
UWt4mH3qyaY9k/2D31a8E7ESyX2RGO7xKYHf2SOoSALhVTjKMHx5oZDtOzh52YBFykHY2N7ID0G3
OVJC9M7/fM7PjxPKW8SnkMRLY2bCTDOIlTjaRoACoOI/flnZGXIMuPs1d6BSnsCdHrNmop6QpMeR
HkTlAHjUfiXweeRJjkh67vF9nkaAgFOCSn5hAuTbFz/8jaToFWBulCMY91AfRJuymzPDKE6Z8sRl
ArrK8GgynlMgf3DzfTMHVWFLa0v0sGZubjMPGJiUaetHfcN6m+iMWY54nnmdSXYO0Y5CfaKwMtT+
xa5PkgiGo+MugqI8IHOBJwGfQHu6g4EVQmrKZmLD93kgXdiJe0zISuF+8xhkDOViBQS/EcEYb9J4
Z8wCeAt+BHmKXBPGinQK17Rm6GPPTNYCHm4pOWWM43A04EutfNDDeAdEWoU8C3YR27R8EbQmQBtB
0qeRX2UkheDuIpR+UT3ucXZFg+D1ihQQ+TvcEhSGELIOsHEYyhE0HVmNMJKbODYyq6+BuWn1BlTC
OmH3jL+uvF6rRJMjnHgiYdaNZwJpWcXC6Kh97RSPRazuMO/TuGIkP/cMZwrdB3/xNScV62vkpP/K
6M2cI2+alV5tNJt2ugwnr9oVcac5kIRBYeZPRCMCHmx1o1NcgbC+BvYEdGC8VQhsZMdCV6lwcT5x
2p2m4LXQrqH3D0SxY2eJ9NXC8ReLcv5tN3B+DoxfsPU98FmOJYsPPZQHUzam2plsa5hyA2wjKf+Q
psztXQMGNKQ6IGqCZfb0UriHj2JmUBcIlrlCfKXPUUBbEsAZTsX0gWWYJUMz9NhWFzM6iAI+68P5
TiivZCt9nY5UbeBngWxwcqZsCto/cCTHZatOEuX/VIbibhymHVbABDGh6a3mr+mXVW06ZQ+B+Tbs
JxEyzClFDRRs9PR2hLw7fuQuJo4Wita3cVf/YZKCoNBYX1dH140MoIHgDffohm0SBPwhrtm4UZjp
pcR7ebQS/d1F4v59T5J8esIWcMAKPreaFSUXoMXOaO/btFuUJ3KqP9Meei+IbF+zhRc2tFt5QXVL
G6J3nKcsANT6+Hm5BeZYqerupoPt5R31p2i+2Faok14Tvr5iSoI8jg0EVhHyWdVZ7dTj69sTfH0O
9l1GJupwDjYzoDxdvMwfwFXvoQN9roUQlh44J82cQkWp+rkqz7I4OZkyvxZOKdK2+84ZD1lZvLXF
G/98knGeNycfOAWULfOFIyfCOs0vFEv/+Z2DyTrMVSnYb/IE7TpNqEu/EQs3KW2OJMuK9prnsds8
a9GMgYLx0eWsqWRPNaOM5+8o1vZo5SsxTbbBim8BkoBzxMiy748xgZgL64jMGWxo4jvHjBafSTDY
wwNhSA9JMUPAxkNLk0HHZJ8gR8LScpOhj92lK1RhHLzIp8D8P8Y5w3Lg732Y6eCQUwzpGFddXXM6
POA4czKbtr2YAUpcoBqjPWZ5yl4UIgO35BP3yBfML4F2WpAv7Eqx4S77p5JAclNQBlh6gtMG00Hf
pAOEqcaqUBYLLyQUjLr4B4LhCVqJUUOac8qEYntQEEssBbsv51JiZUAV8G47X7sHeM1yyAC31jQD
NJE78gJ9yN2H97aX+UORrMHqKGAiVw/clASGqLJ518aO0G4XMwGnzd7b9wJ+qgpbZ1A40tMTgMvF
xXGSAOXv1dYkjwJNoLPwAoWKxod5EZ0dhTK9w+1XfW69t9UH+ECHMgH9VPIjDBt30Hd/xLTDNwLt
J9FBt2iJXiGdS48wwk1vYAKqdvFQCEwgK++BxIPHfIdGxBpEvQfBM/PeH6t3tl5sWuSED6+U/gQR
oY9GSzzcg09cq9FrJx4WbtOhams7Hzev3rTA9JlzC30LJEu2VjNsLUd3u5MtwosgYD/sq+5/ev5n
tNa6+Q+IgJzPn3NDJzF93Gx5YDXbdovFzmCB89+mP64Z9NJGNy8otzVMHd/xO6U95rw3FJz+0d5B
QEIE2yO4AwSAUJMOOIDaCWuZ5/ENqeHufCZDdCmzhaKYcOwAn15b6BqnGeRy4TTHl0wvXqRRpbiG
3JOXp/sBynDAJx528B26L50gDB6vOUZ4cA0+vsK9cKxZTsNq/sgeT9ypcfthdcW6rdVswGkmVE1i
YqoB8e1GSEIbvD3Vevyzn39lvNB7ngn7evAMr0ViP8sG6U4FeRrxnsFvvB8v3j6jOUF8esctxoRj
Naxmmc7HYv5GnDUZXn+0QbF8CWCBOVWHyr2FFi10HiJDXreNY2m54995Q4ezqRAq9tLSQVCWRqMA
xDOPNqsGg89/DmOlRTAhxvWic4MavaGKuzsvZhn3mO4QhwlsR9MBdgLm2Ovf/sZBYQhA9RKtVihv
oNAt+WrQIWrwbT8ILt5b9xB2reGnacb8rfC+hitoJaqxr4YcTi0cIEhLUItJ6RShVjTNpIwzEXJC
b0WcHO6kpasiQew9bTrGJ+4tuBi6IYS7CS4jgOsPR0IF4lU4v5kqzSpl4V7FFO/vQl1V2ox0nu70
Y/HYQwfTLYDy4dVhO4AKh8aoMdhwDaYZimpDJ4jd0ntO6WGVle2sWce5BYj4zydmACeZyiotod+K
pBAqHQXWnoRsQ7cAS+FahlR7Sdmut9a2R+ILX4TjN8O1JR/ZyAunZ+mIaxUbXSr+hcm0QL33m/2G
7gDohCwhEr9NgJX0yR/NHNHLiaF4ceDA6pssA+gGbukHD1YmbX45nStdsIZJfJ1Aist464feZLrV
xFaYTdRSkKkOTo5T5vnN/hO+r2hYMIjW/3EoXs7zBSBsHe42l6cTIw9lhe3x1SOSAdogJ2gmJuWU
9KUCM2xcQoRfxjTJBJjyD/MBPJoPWA21UDfQ4mHGrXODP710oDnIRdhWg1/0aUFBKGT+MuDLHvN6
UknwG8VLRoDKb2UWh27tXdDlOd32M7/foEpy/PbOkMA4lMfOjT4X1aNZqwEd7FITnIRXWsEuT5/R
y0e6lMoVEXQ+/BFyItRApqEdk1PBs/OCe0pCWF3GmRYWZVgnPfhgH78n2a9Nb5nr7i0dDOzvz2z+
HjHklv4Cz3Ft2XK4IATRrAf3Rmm3fi54Gu3blaV/aVIiOwWPX97U4G2+GESePlqkcRM/FKygQxyH
ryi3oPG9LAfmFxMuz2UB/viepypm/9ZoQFTvDTmVV25LDNX1aNRZpDLerjPMsw/cBlQwXNJBHGTV
66t0f+Zv1h01Zcye6gdeXPpA/L/gmrk/PA7FPCXzKd6tovJ6RznAzb8YvzfgGL25DhHuYWX4m3la
y0CXI6r900ZjpfE0Xx8REdL4FakFpCK1Yht1oXBBwtwRJiOwkEs7pmqwSkU4rhTxsJkxHz9WMto/
tNihhrkBLhZAIyTuTECMn+tdYTMyMuACnH8FJXw4Vgchrcz+rRhF3/ztnwSUKCvsmbDMpRVjxM3o
JYqDzovpJh1sJlSKmRGMSC0KsEa9G5XLiORr4XXKbHafV8Fw/Aq1MQbSYq38wYk86s+/MXRVxPLd
X3WZt6C7ubP7w59MUjzCLj8/LBK9V+XeFzD8EOcbxb5E9t+zu1bwIdn2XdmsWzw3T1Yyi3IGvCaF
ZGuOWHknvivje1KEPH0Ahj9vh51nyq5l1awO2sXqHknTYAcc3N3fqsYd4ec+sBOuFlJpM0TwkGDZ
IMiXxNIhQwZgVB2i5p6mnA73A7r53rm72/L6vdeC9g9GJ/E36np0M+VdkCs8/8+kH3BVgYUCqint
cbbthHqhym2t8wGl9XSAmytzd0TAVR8gCqMJhnX4q4Z2bBFTEg7t3McSNFUUTmDTkn8jzyFP26nS
WTgcDyMZb7OnM8yMG8lmJUa/qx/wLrDkVo0vpPRtqgLP3++yhgeK6wluYrDYQeq18OHuwC61vuuV
YZAvbvQWqRSGXHLW+Lqzc4lgGbA+uou+iOdCLhktf94VZZlJYhS5bb0akA7D+e1Vs51sxiPyaKI+
Dv8GUCyyaQ6N3dfunvZNuNbRWX4XV+gAfPvL82FJ9wZW/2rxQyW22VzwMsjrUB66XQ9AnmYJFJhF
cjDimGocJfP4FS8PrJWXDS+W05fHNpuB4jCVssvcip01zzhzCxmXXALWPRhmc2bhGjsvUkAZiC1S
goRAHMC3DQ+RYhUJHsoTuQ1rfH3PelgS/4uOrg9HRH4EdEx9jJt6xut7euZen+FpBmj+LRcwUBU6
QMx4tq85vW2lsXSfqQ9/KtN/Hrh1G2PKAoyXt8uCadMzpncYRlw+JkYorCjYlUvMVh8reIekPxV8
inA3q3363TCuF+17Ll7mYLWrp7nzqVzudyzxfx47Xxd4/zs0q8p1qquJrKnkcUAxBvF8xsUZSWa1
kdb3aFCbimbJLHP9B9Jv8S1lAHuzxRLDvgAI8PnGeFEyyZQskq+h0kz7vMBA8ML21dsq9z1lxkhY
w5BnQaGalf+EaqxZ/T0WzhyIdahznRD3rtSfRe5eubhTCAHfL+RznKhE23zNvoGfB6IBCgXOYOrO
LQXumN7CkRbhfSFfg+9u/173Mot1MzlcinXZD/mMGQw6XE1eRNVAjlKNz9Bpf/aXDJy3d00l9g5o
5dBLTYdzxHLdUXQx6P5qEx+i9JaUuc1eSx442przq7BbfE4Q4I8/A+fdGPVf9y+vid0avTfdEjKk
r6WMhysckcEJfQXXL7cY2K+AdvKtWn3nQiZkZbVLDJbjb9gZzez1dLV1JuD2EZ/AmK2aNAHHffoR
WsDDc/r+28FCnzBM/CFUZioh82vkPpLRkEf8s/wgzdHnLcGL7HexhUDNca1x/uG3oBEe0czvHISZ
kyeswU9QZDjM9th9sJZj98bRvYI176AA87i9YVB+OdQDBos7ED1tQum2BzBbxDCLK8RRYr2vp9sq
P4ggO9rcyzJf1V9QQeLPr1l4s/ugHV4VZH+XUNpAauYRA5tGe3f4m39XzHwSzfTvTI++ovw+bVyy
x0/0Vwh5MdiM71f7wO0PUQLwtzuyG7tyCOpRj2S3wf8bSoBs3WLyvlceRE5EhoXfTSG+NNgb7FHk
TAXFGWbu+bVs7dGe/bI6siRWuIwItJK85xHsGPhLVdj7YyXTvW12mZFrDiHheRUnU3yjG8A/GCeu
AnqkgAJxtuDBH/6x2O1hP1WklyT3LpF0qs7KD1Fru4su8kRxXvRTQ6aPK1mMPxT5fRgEMCAxi8cp
xv6sX6i/zwuFxBzjnGOYApRkEYLIunR5/ct+Tndzqouv9BMC4jR31NkvjId2VPlltecQZEHbn5b3
qT4BAYVaCRpAzgfgGqHioOnbHTA4OZbWrbNazSwb4014suI+FPdTmosCIYN7j3cQ+kg725m/v91W
ettbmO5Wd+67T+zLTXWtCJ+OD8mt0degRpcM/Pglli9TGuvxa9K617+HLS4RBoQsirhQk4ypENE9
HUtvyp1ci+iA4/Dt1TlLHyJA8b/AyyDC6d1gmcyimff5TAsUEKyFwVYfOELigIo6pEfPjBeme95V
LnfObaZvWmB/tLZ9Yz7Y/MDd+kHGw7z+HIcL+oXeSulZvaPG7FTHfQrSU9xjd+efBmoubMX6IECw
61jMxL+TPOk7PGHZWMWiq3mxj3CyrdN43V9/jtDLvIu1LY0ONJtVPW/dr5Gt1E3llB0eHX819gNm
N3vdzO9sGElxH6fC3s5XVhd6ItnJyLXA+Y/h+ws1wBqw3J30D+clxLk1JVueqjwcAwsQMG0KmLio
D0vrA/5gflfoeF+tW7PXYiX6NYbJ7jT6k0Z2I3k57kUwvlCzwnT5HW+594ZOmAcNjE+sBD6r+uUX
63qKFbv0gI/gdYSbQ8LQJ8Lj+086FxdOdtO9plgWHfjPDsKsnzbP+HvmPA8KNKGdp6Pfx7bKwqN8
hFM+Ao4mKHekfYwhNlw424S/+MC9Y6bwND6f8QeotxHUkm4qgfttd3F/M1qo5zK+YMe7ZGTt0wGK
bQEnI4QKkpg5at/2iPGzgCSygr0iNPiseVEUmzh5YLn0cWv0OFgCj33w2sCn184CYTOHFWE0LqAw
fdjY6faGV46PmDbtTwcB46WcUZW42mfMN4lwmKkMeci02z7IuRwQiipCE59jqkDf0yiSkzJVbo7s
/qJqZHw3Dw/uxjpL86TEI91Y3Lw2aO037iFb/AtgAlk0R70IP+cebCynWJHIaimeRgCVCFnA9rGZ
XXkzWF8bBbj6Gl6FURwHZgEcyN2m4DPWJvS77Aw8FtrXCSdcyz6drTkiW+AdIk/PylxJiyJk6w5U
86l4Yrqp7L5B9WCbkfyOu4dqbsho4HJ9/d/5Y0pfI7erbRfqsZR+ixQHfZGpZH+vM9YVj0l/9UDF
LS/1ZXHUDi8sga23GFcoj3YPlgWBBorLiP8aWZn/YDUHTjbdpcP7mDeSMV/1qcGTErcw87qghaKT
IZr0AIj/RBRAaeEYenn5VF2xHIUmQNhodVa5dHSkowDFOTwRgyiCEFfqWf00KjpBqLOHzD4w/+w4
go/32iRkgbQGoT5cKtzGN8hTt8X90MYK1NzgO9NTwgCIrAXhufccJbcxfiq4KvuPybLmS/wGOpA5
1LFnXOODsuQnAWdZPA6vGXsUyqk6+45BkeIPfvBGPcczS6Pqb+CHP7EnfK/roz2OXpqFnZsXcGgX
zuzizuazAOrJ/pZECGVA+r+G5EM7s2e/TcgDiV8PuL9IEAc5OACm4rc7n8/P4sq75wabPL9RjVk4
fy0sb7mchBeckrHhQeasmX9lO56hAe2Ftxm2d/mIxQ9v5FyQAXkJFgvZ3sMGQwC6r1PeWU2HwqWE
pLh5QCUI9OUi4FyeidMDt/TJH2F0/PUyU55eDh6lecG+s2x3pcL5+n5cF/LUZ79v3TlmfyXpFFFQ
zxeBcAEYj1xq9zg+xjB7YEgapn3f7FnWofFbrmRT8PNCkQ3O4V5jQkAEXji575Fd1SNzbaGCXq+Z
TMxe8jfTRtgL9g5wPN5vc3Z1OLThx8xprkGcO28WauYSDiwcWZTah2WIn13nzTMHm2IceXWPrmsM
VzNcnrsD8B00PP7ZMWybUGYCYGOYQnwmNBVuBnj2FLUP20Jus81YaJ72L0Mw9fTtEDxdE2oNcTFy
W1zVBwu7XkgKg2la2NARj/caA+OES2v+ufIaAx4mwNHVoo3g/y12wksnev1H0nktOa7kQPSLFCFv
Xln0TjRNUuwXhVoU5b3X18+BZmfvxs6daYmmCgVkJhKzENR7xhro4CwoJpChMbzz4bgWMBcCVQoz
oULEbfoqiHEpYS4iPhTOhvCAm7LdBKdEB3cKS85uf48W4nyxfUPNGCdR+szWNW7KvR40dRuoLOWF
6nEPPytPxzcszW4fLfvPCZK9ax+SBa1Hn217rblvZiLCTt2tAkWASMXEp+/ph70cR1pEN4KFgq5z
gFMwaVcZArg+usiTibkfnfEwHGeUEL8SO2dN3UfNUdzeyEp7Lm7HCQvlZfHd8vQwMWOEo/gJvld0
yLglfQ8naPKy5IEvsdzj62YMBQpnB4OmOTqppgazA1kmyPHf2MOywf3KTpHy83b6c2oRrrfX9xDA
cRB88i5n9cVFmJa52QaPaAPHDfrQQIptmFGuVPGDMOdXjaGzM9bC2665eBQpAceK9goymAOe3bWl
WPv2cqjVasrgnexc2UrvODFdALbyNkpPzzzHt7ZOa7fhyoa9O9xZShuBfbNSvAv90GC5D+1sa9qT
Figp9mhwkUb5Qk+qcMLQtgys7MyyB6t6f9IVgKhw9nsnxFyyySxN3pGyr4XtbueqPiO7NiQeIFF7
xl7s4oaGFOg7gZIZqvDE5Bd3zearZdfqaVxXTabPxrWtOhDGimcZxvURU+YUlpiH2T84GCfX/Ia+
x4dJza/OZ6t9sJdXT/7dEhNLmRKEsXOqswf546KqcRC+qANCNbAol/cZk6sQdd4kqkROJyQakmoy
JUS2zEnDm9JQt5zbYm8RJ4k3NmsAaR1oTXw88R0HK781yIXiA2Fy+Ocey7CB9LEotkOrIEK5mRuv
TRtnYltVLYetcVh8bZKrHMiiYTcP4eRjwnVCk/bj1Q8e7G2LprFvs1HfajTM/4Jr/vhqjMZvaCHs
dPBWimhXycemEI3J7Q8XEAjm4NdrvtUkWK4Vvni9caAzoGnyu0+CyWOeiyUbH4upmfbgUwfjLzkM
ryruwDRboTf62ACzB4vml8nvERSdr0Ja1XSPkF/E6It50vsZVgEd6Bhcsc8IFWSqAlORDszhPB7d
lD0GFKrjYtS2AY70DsyMWFyD9T2MUbQJnkfezRQ+F7Ws2h2J/1dlk1I3tLVe9TgmZDVkHObZ3qRb
/0mDjvY5sTNevyxG8QuHjmStSF6uvH5YKXs2AEFXLpt5R+xQszek+UX1sax0SXJO9M6wuW/wubiE
pv0/N67reImYD+lB6j4stSyJJdorlC30TpdzaoNxemGjD1zi6iN80GaIh7Ws0jo+2rqdof0EVGIs
kW6cQkVDL1t/PXFbtANoajCbrewBy1tYHxE+94iYL3AYkrpuz2EptPXw7GAR4+JjyiVx7B0MyAlB
qs5n3Z1OqA1CmViCBwE8YbmN4Ct9pOZEALZpOqDgh698jpcK22RfI6WbE/YMpVBw8Aq+L4E+zr9N
1xsOf/FO3kL5aK2+5pLOrjRG1ONCATyWz/BqWPaNFsbMXBS9o2QpH9StzFVEniSEkHguINgURxZG
TRxoGEAK29awBA+zg5v199gklCXOBhrq9PJ1NQmbRyuczlEjGOurHRr7I82y9OQy+gHRRMBg+/bP
DQo6vRittxLCl7yaY+G4tIq+Zq32WBwb9K2Wvm/h2wkZc3jrX62wERI47F22HOMcAcJMIEhxWA9v
Rgk0gQR7aqLAgME34R9e+DSO/2AoW8phNif9EcgnYaxUujJs79Xgx+XXyVIZKt3Sb/waSOG5UcVC
YDoYRxlNbi5dSWq2SXjOVgGj5CQ00PzQJQTZRC4N5+O3XH/OF1tMaFTsx8Ui2nmcDLlh+as/mGTj
kYcrz6V4RvCS9fIQZsUtcR/HV9Yg3hluSWoMs7TBhY0huKztMtebLgbz1dCQdMMjIAS/HX8cTHQP
574a/xtl470khg2eR85DVEJQXtt7YtTAKjBXjqIOMq4PA3gMpooiwdyFLA9b7wZ8hMszy08kOKlt
96lupfVT9JXeQPPuS75Pv5Pq2LbrYqvqUj/kbwuntthWStYbCxElqmKHprF9px70ULRzcNVPT58a
XjvMbVrQNNfAjkqmE6FaBaDhn+eY3ONmEZTjnlPJRkePs9Hqk7LzThXHbxs7EZsVzEH5/qvileUF
lOMM4NWrp5Zih8ZJQNjOJ9P4Y5oD0wy83aTSuX0yQW7m6NmpQS7Ea2GfKXGvGBqcfngBUo1iwckx
JiFcx4jJ6LmE53Q9rqtjUUk6J42AE73aZDH3v32r04Q5u4cffaIf7apDVpO6SvniCkwjcV6EzBVg
B+vMpOiRBeokg0ct8AYrrepEWCwuUzz1bPzLiRD7n1ddFNCMEWNhNyszKjhMyJHj2PtEldxST6dv
j+ywnvJC8BC1M5dFR6o7+C2wRR5qD/QRLGCuPOQcS5lLEb5mpP5PzvK0rgYkOWi2bP1i6gFTht3A
e1u5V3uYc+YdEu7vQcIFvllZ/AnqhwurTkyqoHozwuqoo8liWJqsSca/cZAx6Itc0/Z2JIgdraez
1Ozahmx2z+USYdbDiIpXbOFaFfbNGQ0eMNO2AgJvkY+59AmpUtFUzxMwRpZkBqTaBlDYEHNp3uS1
qBQJhvIYZmCnvHabdabzzrxcTAsCGqfxmmBOhYtSgQyV7JTd3p6Ern61vRP+POyRuzEZLPVJvqfP
TBIGIrAxYC8TD8NbOHvhVh72aU9QsXd3c3hA5psgiecDR3aeQsjzDdAr4h5FKop9ED2BSotgmNgg
+HpJorQc1/kV2oGvA8r/nej53WbDIkTjXghxrCUxarD4Siox9iA8UMc9/pB1u4esdge5i9ZfMaOR
/AeKAr3Uivyqyy56m4igX3FEkROq9dw1/J5FetxqWlHftxZs4q2KfMsgnZfxWxLmWXSxdyttuova
SLackpVUH7IlrpTtkEfwtnkI7IewBJUqKcNphv+l4ZShmUYjBzEfsagRTmLHvsRFP3qWBLMEFZaC
3020RV8nXJDqxAPHpvffkjEWYXfiGxZGKLiLQFO7aKvNhGCHoMRxLKx1yJDCcOYSEOJ1wUY5JCS5
vmUlsMFRpLFrSjaPzb6PqUSzxwxJv8tiYviw7cVctWIAZ0nKRBUmx9ha1oEsW5E/i1ANApcCi2Sa
e1tSBYEFGNndWVLOsSmOJRjTI6HJ1RyhhtJ2v8NCRqvIgJuRzsoGjfOtA6CF+6GLOUmcv3EH3DoB
uhWt1zvgqBAJ9KOgkQpVtLj20cMu5yvKgh3bznNLQr0xX9WW5nMystZl0knsAZN5TLxQLp05Me4v
Lg5xF4u3E/HQH6LevWmGNaRWIzL1uD1+kBQkz8Wfx3vT8f8ynyp/3GUx67pss09Ds2N3y2AebT0k
NOtHYomimC0pxFTdKG2v3SQZAkZjZGPXd6FrdQSiGDr84t3NeaaIE1l6CbBbWrDemi2jYmw450iA
HZH221QmG+g6INLeAd+Bbu7wuPHJZZQk4o82QI0OVArmqKPJBegHmiMWcpIA0eLlrZj6i0oeb3Sa
t9aIj+nvhTa7AZxoDs2LaB5RxQlZfqWtz9Q0rfzuloxxm6HaRkgg1irULNoPNBR22s8j+j1FT8tM
znpk+PC5gBL0nLMXncgqTjV+2WQZKEcRmrisD6KU52H5uwWTInBKPGdrWLva95tmaNgu5oGpyyvj
1GOncY+rmHrnRFMy41CoMYjL4o9PYm/1/Xlys78dDHuudknpOb6qn1YhS50/ZYgdfozUK7OTC89x
+g5x0WvSBzkRaOZBkN6qkQg4ZPwz2Z40HDPUHZBLOnOaf+mN1HNnuzwCqnaXYZ8UeRnHAtNTNa63
VOH2bvAXcFjnjdP4nIG+gg14gRgv8+DJwwfaYa2day9/J9dmdpyqao9nn946UpnC3mGkuzYpZep3
i//djk+/lGG0Vus0CxmsAkXPf9aL4mrg556gC1KIMaim2rFGbOlBExDkYGSPoJeJGd/A8v3BQ2dm
i0+sytLtmI0rPaMU+/yG0ShV56RV2NiTFmy0GYTO7Ew0pxFNOxYxHT+Uc7M+M60pHuFbNVJXln1b
ErfluPm31t1DDK4kbA6BCn+OXuxvQhq7b/I7A8ResylxvWq6IPUAuqg53/U43ad9+/NBygMLNMPf
sWako/pcUNIwSg3CrWEiRQTPETf8S16CBTD9Cqcy+nUj7FQfMasFpt8CRW7orJL+H/N/1SO+XbUz
/mrSiN4mSz79pjIeYmCRXL7Fbn+aYrcvLmQNS4LVszqz3E0yAyZUDRrWG5kMEjYSR2rwGE/JP9RY
W1K1rDe7JUtU7zzhh8XZTWyrq8ZPhestPYl3Y6jWf4zMqK4FqNpRp8wgkVty1JUsDTp1icahfCg7
GWDA8Icp0EnKK41bJVng80JF1Ik4wJ2RTroTn3TApcYdIwzcyXOiRP29m7XeT2TeEpu9CWc6vr79
u1jH9P9IrJBFETc4Lz71kPTmVNOm7RP+zJJmObpSU1KSeskZzSlMEAn+NpOVClD5BCSgCGIpp/rh
K2qsiV/tvU05GPfha1W7a20ZLYVROUsOkyKSB3DnGpD6xbzeTldzP7JHTgQ1fbpkadhxCrvAjSQb
a0AyNjBYpWRII71O239PnJ/7FiDV0qyGtICru7ez3lTznAqMeaA1BAwMEbwR3iNwI+t6Bnti3PIZ
hoV32gpYOERqoMgG1Ts55eX3Ea4pAM8oJ/RPQAgUgIAVxsfdoJLUI6HoOKecg8dxC2ZaoTmX2a5s
CWam8i07qsSmx78b2uJHt63INiAV2eint+NuoGjwlVLo7VcMYhQJ3e3FlUxv9rkTgacSGN76xT0w
C2/Ah/KFzGPFPpDpgOErgKuVQceMrp2xLGmhytoje0k/z8VQ1725Eax31jEENm24EGyI8WoQXxhH
EOIpNAdTtUSq9taZibtG3gchhkMBJT99b2uqL+qyc07x1uD0aGypWq8XOu5Ue/JRLSq/gf5S0Bx3
RgxqU9ozW3pnpVazl7qb18kGAROAJfTqql7t8TO8lvOuMz8y+RO9cWvP4sfFijEONGxNI/pk8YkB
6HcgucF/afmAh1weNas7hgNdRoy92tg4vq60mFwd4G+TKToEsvpoHgUz67EyCdeD4PyOUHNLx8+S
lheCeE8SZdEjgh3jD0PDAQCToOO0P5NeDn5Qc7L7tZxhc/Q+/TJk7VoPNKy7sdDTjnQ9bpFI8xee
NDyVd0biXakBV1qjJDjcfncuqfrzRCT9zg4nsx/HDJyeGj0croLth/kE6n7Uty8/bxFnFYzLZkG9
MAL0pIETnTAueXedXgfA5y3dmymLMW37sxbItowOf95QC35uJiDaA+NA3v/1IRGGV30wW8Et7LY1
XnWbaff+tQuR+l5ZELYYI5rhV7TJ1AcmMQ+ZNYBvNA8bKZS7G1HMHkdE8tbOvvH3LI7c2bAxO3Zh
o7yBy7BgBB43Z3amtkcRM+QiWAKwF/RhwpkCf9gbgB16242m3obOAfEx9w2YIeNFN0TbemLBKN/W
9GcAt+yjjhpO3BsJDhAzZ+OMFYRhDUW4Il3b/xy76tRyWupyMAaEoRjb1MvOPTqNjy3mjVQGOEje
N8loqD7kw3SDt60TjmNB8+UNMHlxH1gmPO/MouZVkz8CzqNVuMyuYoODOU6fbgEWynHro0loUEi1
omX3poZXW33yso+F0535ZOPTPj2FgEYzlg5f/eE54SPb1lvExejZq0guT1Fj4zRG4YqWrrLd5fDn
WjnZW0Y7LS7kcR9+7j2mHxTxDFLpm0XWuRQmsEt5OFo7AyYotVgwn4C+Jm2aLrdk+NIDqO1HaNun
2AZEPXo6VjQYSNY5ZYQWv/8c9UE3oG9T34xfWucvod9sMYA4hPYHbuAn6Z0XoIPeV394YGBINdTf
T2TmaF+CPuIl1GDeqOc2DDJv9DFHtWA/Dr5O3yOyNNIfc93VEhqktOVLknmMVNek9c30mzhSU1C4
a0bBhwvSbF2M4oWJTvr9Ui4BeREeGyJRFbfFJ/O91MvuQxMyDYklAjPJ5uQgYXOiMFMW/WiLzkYt
0JEx+GpKh9uG9PwIk0arwZDkGmIUksx4aWtcUhbkjAmXjeBU7Tq2dL4DRJFN0jYMvyb6WLp0xhCv
PrYd2LifkX+LwG2++jtOljeddssbzr6Smt7pYMeCTBpTPxoiazoftH5O965OHnXEfIwxaehLc2YM
fPs4xM37TElk4v7wgpKVvjfS03PgJAh0fb8MqWDempuFZG0XYBXrjNTYapco+qUNkfcMVmnhgubI
NLYF/Tw8vdKnQqMX0KKigBynn1EhhSTyYPlGNyRNe4diQSmFLSumykhox3vGOjudxEqk9ednb7BC
xKed98Wvy5CbSbB5XCQf7EsQBgEdP0zkokDE8kicRLTyA1WQXeq4TSSRKcMBHS35YLzD5IrEukMI
ehHNc2Te+F8cMxbJon/illEdb3jHg2T3h6tsEVEGEqlEg/gs6tQ1lLWQWXXfhbQMFig+uG+sDti8
1M3SMHGyqQgYgYXvLqcwMTSNWxuZtcX8Lc3HtY/uLJ3sq6Ue9kLzrZL1pkhllvDEKmmM9AWPAjE0
5RMsCATKUIELfTGupV5jnUDQwjgWc/yArMbFR5c3Po+SZPjkwchc7AR+OeINgRZ+qURyH1cB82ys
WsHIymxPGx6bOQQA2mjWRQHd8MCUyTzgyDTM75jTkr8YoTn8pTitmL+Iv5Ieq5CZWU8TNGtFXLe9
gW6TSmaU8FKAA8LJ+JI4tmfnKGzRLgXUQTASBIGcQi0h9yh+IQNBFBzIFDRSGHyREMIlDPTtHwBb
J80fZYwFX8ZBPB2X7gxEp6ZFJbWlunkwMYshtCw2vwRPuZAuuOm1AEdnFxY47eTtANfop/I8HSDc
YMQgI7VANBWEDcZQPx5uiW21xdFVJhvW1JSogJhLGSP452iVxnSq2pTyAWQKZG86AqVRmWIcGiPy
ANeFSau8Ic0nnJOjqopJSw2mqIHwlha6F0m9hDsGiyfdTsHq3swizaFboBS8Ll14pk7Rzyu3gb4E
2SSBJFm1vWsBc/vBuMC2eW8ku3YFbHU3oPMxYRTE033EMHQ7+77WZ9uqnHYE/6DFAYasHpVyWkdp
Cp7eQLqHB4bu3rAt/GC6Qbv3LENj8+YHTyTiHLCdvokdx4iyGfOz5w1YjflmtIDN6cm0aFG9kdN0
rGK1Bmg4JHAF4au+GeQpc9qW+iImBsibR9JTJEv+AcZZoFMzQPrdsCBlmkSADPi3Jy+2F2OsDn8k
QxmbkR2lqBwbfswVKwU0IOi9xWJVgFEjHf63ZiXGPKvYNgxRaxVI4NQshUASbDEG+g3xEghdoG9D
Y1bAYgsFpEUawHKWAtCltqvCRix0AC4RsXLd8AGhsNH0VGb9riydr+6hSmGYiz5nVjwYNrUoi4ll
whhajm8GsrRxhPqW/OhSdTrc95h/qoIOQ8QsjKzfMw00opOS+EEb8yDEb8eRQIsmvi9tzRERT/Ef
3t39TzAvW+j9mVEIZXrRyptATK69W6TkC8QjIQirMx0p2juhxrOVCxXrz09etxID3gLcARSRdRED
8wlinR7HKXipXe3/GEmEzz5yM7/APxqOTs+XRQzjFqpyulMGpT6f75LN3SzXCDGsRAxsJQIu4LFC
sOWYogSHpDbIz0EZjyZg0WKf0UCMMaqGvYsKmctaIymmcJpQK5WljMtjxBLIYsQEwLXVILElRMcO
HUmLnQeVUbQnhhUxujriwHwVnGz0C3gNJRb8ZFAacNp87fhawlCvRDO0Ep1jK3CZ6AxwANeKy/Qk
imBAaI3lsRfk4zAi/qlpYaE42gRXJOKfpKFenK50JN8KaRJD0ooXxg9cEk+SUMER4jjRwdMSAWha
Mt/jbv1gQ4p/CnMg6SwjOfPlUqT/hLOUU6vgHWv+mRi6exusAgT22GED8Bkg3hKu9h6l3Z3ZTFTK
ARO1nHacX8ycAOpy3p3F6Y94Ie+3OhMjaxViS0irMiIKt9brni4vx7AsugKsTQHOKS2AOyze0buL
eesg2BJydit1qIvNlSEBmP6HQPffZZ817QOQTrwc2/DtRkSLXmIJcMnJAny79A0yLZ7UxaaLvbhj
CQtSiP4C3eLQn4+MvlOUxLINIBIrCoMzahJxk+nQC59xlPd/vuenFjx3QNBoth1Obnh3hqI5zh1P
jB0H8gJ73BFthzrJGJgsKNNFy2ybjN/OBNbh32HMx02SaYm1nvmzwLjMsIyzg1ctvMpNMQSZ2bIV
wZHW160Jp2rk8rRorQ4FF+o0ySlpX8SDkzkuUQSERmS0RZATu6lhUPuAE7Mv8HsFvTBIhiELsNR5
EfI7OVT/JrAZOkGUuOvcsmyMXvQGMFjxCRy3E+RFHE7MV0ApkjF7nr3BpAXAcAHzSyuiQd/BmWOq
0/bvAGCWsxCm4BakqFXYsWhn3vqM6OFDr3Fma8kQ0I+5SjYuIWtJNRHpeie7OE/oRhujHeC/pPVE
GuP7QubgydbWEaUK2A87UHHmnOZbbYnPqmp1WF4cP6rUDjQuH3mDb/h74A/eG6EdZgIhHEUeq3Nz
0WC9oHby10lDAABSgtuZOonhzaaH4hRF0ooIezZp04f5AsLiSG6UYCONHxAl01AY8iN091noBucy
ZSPrnA4igCzYEJb1Bgb21CNUn+kC1aPO75yBl5B81sV7aA7dZlTBM3YTUP3MnRpAkiHvgtXBUe/G
gG/8SuEoacjyus5/vF8pWjtsG6GaTWAxjDkC12TRI6qDTQIwkGSgsiIhyHiJcMkFwuSCU1oG7zE3
e5z+j5JARDLaw0o+YXQeaRFCY8qVkDQF+YwSipRlxYl9U3K6KvwFeAsuNJhwiK+xhzkfq5DaGBEu
edG2gOCn6+uk0SmjmuFIv/+lbVT7HMLMyCIUwvT4bCyfslBSC3hCAyAV/9CGyXuS3Mu1qYOBbxgm
B7PlnY1P5MFtoSOx1RfVEnMmRKeDEJ+qg+KS6dOFJiU3Ahz8imQ4dLmPNWa1DDthPoRi8sFiRHb6
4Ivf1HuynB6u5NchR9YRbXITmPeJ+uVinU3OdswUfL+AhrLE7CPBbgUNLl3hIP20+/MSCNxFgTAd
n8wUB02xgQLiZKHLWsAog4SYcO6e6b7+SZjDFeGJC2GPtI14EkC0tO1lSwN/ITubjq1WTys499fM
rCCzdgd/S7p4bPHI3mDihTicK+HUwXq96yytaOtYBUvH+WOCFowEO9xC3UiYXP5QTq1I8zChSah0
EeRgrGZpptPRcUyf03k9R9LO2mIpQIaQxrmCWO1peA5DwW2lWJsnTYBW7afDZVA3FMnIsFYrFclB
Y4MT6vLaEFITSYQYFm3S0qwPjGK31dvvqayHwBTUCspf/OleAETI7lj6GHqKgtNEAh6traFOIeFg
drNKTQ7Ah1iO/Rx/xVhv6CS4K4/XSwosevgnv3+06gPoj/9QQUcBYY/+wd/WfzOwOTg4sYRCTygj
hn0IPqRL2isyNHBthgyhsWGlfZdaN9VK1Ajh3qzja1GjBMgIlrLyp6lMlkWRm0SLYdShxua16+eA
nkoq177DyKeeQSVulXCDX//s2RbL42xYwF6NIh6jnt1/IChyApNxXclMVWp6kqCWVoDWs8DZxrjW
4S1HMSBnYkZeQXeoES0dOH/KdbkLZjh8BqxyGo7l0KGuoRlQx9FWw9AuQT+soodr+YccbyFOzJFV
kF9SM6na9o4b5dn6rMROTJAHWN40FSR8xcyHtvWa9LRg5eMuPZiPMOjSBin80a3s6c82smrSS07G
jIhvvcsIG5AOs9BZ0/3J3mdvPpl3TaD0Ns56qGj4t4Tb3U2AdZXKhGYhF+2zS9HzIUmYubswDBEb
emSjLcXcOMqggpAOJzTHNscqoImERhn9iuJDUgRF0h/HvR/Ee2aMPMgLoNWRL6FteplBfjTs6it/
7PLNQ1bB3uNAe0AzQh1UFCcMqnnNe7AfpzkT9yD3IbWh2FdaXo0qsDdwOJgcKBRIFY4SSU/muNv0
T0GbaVIgelbnYvo8uvKqH2q/KDls4UJsBX4tjDzH7lPwwBgZEholUGA+dG2maOlkoZ1A8B+Bm5V3
HhZJ5VpGEeHS1Z4cHcpHhQM7/RGclcvI1wrrLWPry+gTFzxpylGkBmn3jzgkSo4nADVRFMqFhNZV
1ovleyHtr+PKyy8osSZDizbaHjj6KprABrL7OJyJtxeqG4gsdPguj9V/UiKQPQ3NjFtAQBp/OOTU
oDyQeKBggitommgFWpynZ2cOHaQVQ5F8EwBh5zTBTfDoSb7ULmtsI5aMLeWq41juBD9nwbVvAYJV
lJc/VX0IRAPh6ZNn/ZXqijDLTqW8qW3YcOBtYgZcB9KtNxeyU0MUeHHLeSc4zCFL+UURLDXnwG/+
no0LBGSMlgLPAWxCee196m6w1yvKO5mvI4nkSZ8q0cRBXqyh/wcHLSfLZPIIo3Zo3wTImv5QYAhZ
KC3AX9iDSTjacnauH0sjbzCXbzxpmF5cQzxUS3TlG6Ob5EfQdf0lXDID9i7erWFRMVRPLz28tPqw
iF3koUuz8wBq1WrEsUPGuDzBd9TrLHX7V/elUuDg9l9KsF9BZgHThjvM1xE8nYeIIJZT7QX91+yS
aA1ExMQsxisHdSneOLCE2vkvhj/4/n/OYZRyQAUXMHwewsUccioTiYl9ICeMcVk73yOecoyTP2/w
Vx/mgY4DeTJUdkS9qy7IIm08ug8WrFhiKIbeJ+WtZforIgUand/50wj4gfREzrjUUWYnE+/FEjui
k8WtCIf6ZojCRstcwls3Bd6iquHsgB0/w9S4BZTvEMi3dA2ENSK+CIYxzWvo4Xk9TPLFrYNAABnM
LtNIqUhWGD37+1S3ycrJkRPH0JkEFWhC7lP+gK/EUIK1jqhBW8tkig06m/qibxxQmJueDzPvarAU
5icdz76Vj6gFVGDg67EofAByPSSuCOCQ0HbROZMbM48AtII5B08mi111GHoOBelfCk/gI4Ar6D9j
0Zcg90AroelvdZvfdEZt3JBq5yittVE1RWeoRtET7nU41SlEQREoke9DmgqaHHW/0Ee7+BIgG3X7
XnuoNdsUlJvftV5LKIm9/I4AvGX+4kzx8a6J9OfRPji+lC1feuUvRHFLrJG3s2BEJyaN8oM5Q6c4
4pnsSRlyoXR/NIgMjHDo+hlkJCkDjxrSFG3KC4hjOT91PYgg8Jp8uNZmMlK9TRNE2zybKt3E9FVx
HLFKAbcoQpb66KYPnNaAQaHk6ktzs9XtZdo5mgeWIbfHaEkosZTcFCweeH/PQtqx02l14yvPWG3S
qOludkZjaNyyY/p4GivScvO1uKj1mZ5PHaeGpt6iJwwrkbfl9qASTKTZr7N/Tt17JbWaoELfMREm
lS24UluUBpldYTFwl9GBDywejBX6mbtedlNL8kJaczeicprhdMmQty4/hF85/k/tNXLhjEwAXkh4
6BcbRgOOQSSQtPFxwsItnAO3GjQbqpclYvoa+Ry8sUil9ugVFVH9QgS7R6uzl907+uYIfvQKuyCq
Vy0DBTpL6YhgbbEA9v0Bs8UyjcIUIA4sz+qmX1RxleBVobKnXfWcDgiYHLY3ZRxQg3EqkD7RVkBC
9TF4t/AwOJ5pYE+o4/EnHv1ySPiKHPJZXUQB3f/iJMglsD1ZkKrADAIbNVENijo6IzStgi0OZroO
7skByYMh1otDlth93oGRumFV3al42BUX4a2PqEsvtLvlhP+LjpEm2ctdYVlMMw4ENGUVv64Osxx9
wMkBp7sIBjHg2f9wKqxG/PDbz17WKabOq+9wW/T/nQkEkHIOB2a9eSkUBpejgr89WWwPe+PeFpsV
LQl7ulg5RiSF1E5cfErnCB5GHixw2A1P6GBP4E8gWzw6yFytdzSiu8kGHlj4FnBzXIBH5wp61fkb
VY5xs/Z3j6JD70AYLp/W9ebglsKa7VPdcBbtx6J3aIIGdWg5pKI7dbVuizKlx7xA1LyAgahq4UoH
L5hWVvXskPBOTiN1vxmzcEU40ttM14IT1pZ3Ywt1RDPiQW/q035Fsdumqv/0AWmT9H7SMxQjxW6g
74YMSzrlGzAc5JBEIEqnjIEON4OYqRVXBmXYUS8EXwyTHvXNbS9FIZkTDqhUv9hAA81RNtVHgLGa
k94N3zryB9S+l5NFbknaSwEFdCePrrWkfQJEeJC3pKWNL5Pi7iwCHclG2FYpQ2r02KPYlUrW5chv
M3FuS8em20R8Rz02ozzBGEV9GIXhGz1hrBrBmkm2J3SZmmSiuNslzmb8AwhPQk8RnyQYwRcAwme0
Ordc8xdvwjjtrcLu7I0G1kjavUtbNuVqwSaXHISemvqRAZ9z3UEKkOESWj6qZ1nN8UAW9/AJ2MUD
EcBT8H0Qtb4ik5MJBtTzgCNArVeTuEGmVMzfFSWG+A8zgy7qSd7fY3rb0H4x06Z9V2AGFHcHeyGl
ldQdoG0FmmIh6rL4FKSfIJQTDQ9P86Fuew9DoIfGSFk1LJ2fz999saaB+v37Q4HEMJqOOAWCyi2u
5lw+mtcBnYeBYdtZgbfRnSdAHX7yQEIILDEcDbCQdxddCG7YKnL9kaJub1Kd91EiXQwLyDUE6JAS
i21BW0OdgpqgiyOi+BSK74M5hw0s2s7cSYTeYSKb9jpofx/tMOQMoTFUNYjGYvukJadCqCkbYRIx
AvIFm4lo8BuR7HG8OENeBeMPuWaUG0AklI09wLp4sJHsgkLPB7mek5MYClgBNQWZNlkYTT+0f2gl
y+8+98MybPuiCsV50HXpoKjPBY2nyD9cvOjIBQQTFCQQkV54RXiA4IxsB6NayyJkLg3h6S6e3IrT
sh0uCtdHn2SUdQRkl65hJbLZJw81K3IcmS3Z+hn/UNlaqNyRD2YZwgwS+18uqo4n3kWngILXGga5
Dp2Mct4sbwyfBaTnNmyYIS9/uhMaK8AT0bAY0zH6K/sQIHml7uhQXuKXY/7iqCJziCWXpDwQ0xtS
lXZoV6LWyfhBzM0peAFL4v6SXXSzyMm8ZujJpyqgcMPgit6aHoOWkDkuUvvq0e4WbH4YCaIm3tUl
VammWG0BzLw5BEkdGV2ByEhkAtOk5oyGrNr/8CrI/fFGIgd6u7k3sr2zV11dUmBENfukrb5E3gWR
Nqk4RX37410Uhzq+i5kXH5n2hWXzrqVjBYTU10KQ06BvwkEzOwlE8v57lSkU/xVjZFQbueOre7Rf
JSWUU6GiWafNP0Q/HszVbiZwOfDBbxrTx6ujkBu1GSjVhiiR46PjsnkQt1tsI0MOxkT88SwHg1HE
7+6aoQQvIF3AFhxx0YcOVywjeINLrsIssxuObXdDuHfiFN+CatU7TCDbzDMH1vWPR+q6flT0sNRQ
B5t6nd4iO37JwbZa7FSO6hpIgj0Dv7Plb5NqNX5kzYoNLqMz/pgTodPANoTDxJHzjyS3xZrgs49u
veeY+/AKnsVBbTknHtnDGnB6HqNR/cJlKPGjnWjGuEeX805VU0NfHnWpRWXbol1tpoBAhpKS9O62
A5I8aDpEULJl+vbs7oCM+xFdrIWlDNr3YAgozChVt6y9WPVtZnmBWlMDsJpJE/LBmrxnaHgc4AiA
RFu9Lt3LrD8vrfaYvL4ksYFpRTW1UZ9o5KOil2WzsmcbgDG8wemurlcuwpJIHsYuQPIlbZdcIcRQ
3kx0Em4kj3WZXcfQfz76e9+C20G+woun2Ynim/HhrNhtiEjJDPRnXN3keV/w0UPmD1aPoJFzjdmF
CDboiKqqDZ64lLI9vaL6EAmDALAg+6MpnI68YgWdSbhCYEuzE1XgvmvdNdRwd+orCwDaYN3PaL8F
6Mx4yhT/G8brDRD+ti08B3HqZkqlCf1Z1xeLah/UqqUqmJ4tyvbzmJYJkkSEIbw83hMlKq94CWwq
HQHANMBktCXgEg5YGV/paeYchHXqF+wNGrVayOJIj1NgnRQWOE37Jj/GLzYiyqCKpoMvpm7fYte7
DzSWz5LeYX4xYprbFhS6Gv3EKz6EBnR2N2fsUlEzl/4TYyqwew1NnkrjY5EjqUXvRYuiTsdR6XF8
15zdTUzU+EK2ndgF3AJpNCLPbnMkvKkuUgxaoA1x8kQd7DMBwacYg1JGRcqay6VLlMZuJx/5tMOH
pPbRf7sgyDAbDMR4jgX7vFhoPq16OZSGonQ5JiBxWNLo4lCREz6GiQx1W+uXRV0jUEqRqx3Nz4LC
arMgb5dC8BFSh/iUfnQX2iz2+GJ2Wfx2fAjSFP8F2oVJVtKnHCiHmSRsN7o1mIzknBZN7itdP6X4
wi+kRMZu9BIYUkVqBVZNlwtrR4suRCHjXnbpInkRr10bLsGOK+5zvbe4yypHwHjnIT81VxFX2ubR
4RmLSeRVPPS0I0pcEtWvnF6+Gc84ntunhmgncRVaDlSag6xYOzwJPoiOgIC2My4C9aU0MFKUtDGj
d91+IYIGiO+CA0gOaWz1INRZAN2VSUsL9xB/4Zq0vpLmiv5Rn161SghShnIpIjzLnXZKkI0eKE6Q
Xw6qI7MWqTMxKtKOxraoVgjzQRi4zxHBJW//9ojVdxYv68x8axUVKOB73zhCztMCI8wn2T1xRLjx
fySd2baayhaGn8gxFET0lqJXVMRm6Q3DFsUeBZunzzdNcpKTnbhcAlWzZvM3JsGe3TGlzpj+Nu4F
JgZHG50lIJInr8YpwcByHzK3pCSVSSqjW54i6WY4kbtI4EnAScihzl+TjuFw8IOz8W88x2WfwbNw
6uDUSKPhwwVMS7Zuyd4RS8ANP1gD08iNViBmBu4A/VeO5L8umNwdMAHIzg6viWP2dbwBvWwnYSgg
5x8TjevkkO7S6Vow6b9ySoGLJuFV5K7Mo7hOAPQA4ekXUBLyyujvj5dhrYWwq3ybiP9aRF0b4D9o
gh33waBRFOOgZm/4dHIjNjs+yASLN/Brk5TuNjQOmAeWQJyEpDAaSWtlBqd1qSYTVgsovCkTEFl+
Kqa1QXOAy/HtHWk2NwvMCuiEHQD88ORPSA3Ab4n5Gj/7/QlrX3I5eRkTmkmfBb+UipXhGPeSVgkl
jyAI+VCThJJhsqTIJrjzEXoeXWG6v2ShzBmZpa89j6jP46C62nAnppw+DLwI15yVm80Vri7RPaYU
2O1Yar5N4uT16B+y7RhPsW8YfTPDRL34CD6o+bS3Q+hnyHdHTGtJyG0W82bDKuAXCcpGeEqbnPDM
hiPgsgRY1qCyCcsPnz4Ijle8ks+B1xU3RXKRhkubmV7cRh4udUZMEwjERsQ/fpyO1Qol62Bo1P+o
w/JCf1ramtLekhnSZnoiNAvhhSdFe9qa7iSMciBeKGozbtR/NucVllvBZyvsp3TrXAGxyLuw8jZa
HwVEdt3uQJtW4jKXNN18aQvBRnVkNWzsXRzyrjw2Pvymy4I10BeoXKTV49IR6LzwSHjGsjYTtjHr
HfQJV0ESLyh4lvHeo9lMB5br6liIRtvCk2HRivtglx3a5dSMFq4rKvpQbSG68cRk6bzAb0Iqkk3y
/+mx0BRFcZx0ufuEPlaKrBnBJZDk/aoHCGj8fUINrAinEgt43NxVIkm0wPQgsrkm+MpgYZYCr5F3
5GUCRmJHuHgULwaLKILR5vcnS7lyEsZIPrP8igamZfOD7U36QMfWlw0oj/Gv7vEbf+j+8WGNIFUP
f++BCrLpyLOfYs5Eu8ted1fYk925cXI35PZxF2CRlYSHvXf3jaANLavfdtp8qXyxbF7Z+3KiyXKD
by07mlvKH0mHJKA8Qg4xloEkq1yqAaMLIDyjmw9+qwUobkY8PAi6NqzP6dSg5SxLkz1PDON28YIL
u2E6laUppA9CDTClL50yOehZToREVof8lDeVM1fa01QUjOzYL4ITByoCcnQp0ZyUSKBWCccTS0q+
CqQC3uxMW6TRREEqh9ky5M90HYnVLzYMDXfWEMBkiE6bGquaD8clJCwibt8GhgmQl0ReAmKBSMMo
OUzksuIYSVCWM1dMjJH7BAJKEkWwXUxqAHYCPgLo79BYZ7ffu7m34XMBdXPgfEhsljtGpIVjwO2W
b3fhnvGt5c7Ix+Pc4JPIfTgpYcHLAcM3llt/77bVdQb40n74vC+5AZ+XPOL3F3TpbSPYR49uu586
HTYUoHru58+e3WSN/G4ry49vriN75zRQed97jWHLOXNoNaOrc0ejVCh7H/VwTkHpNNZvF+IWG+O4
o/3/iwgSGeQ0SzHcNKGhv9iYKRWZGHFqSKjdgv2w6OXjypZ/bbjsPpEaFceW31ass8nKo38JCjTd
j/3L+ONI8Hk5l+DY1/9ahcSrj8qDdnRHm+bhSKJr8utpX3r7gG4vWxR5erURYqvsx2THFZGzMebQ
FEatssanf/wo7NIpnaethbWBFsryl+Oc/Sk/5RNru7Ynn5PZWxnWvbuDPAs3oB42vXrYfRN4mjFk
Lo6uumK6s5DWs1zVReM3iPYeRmZs1QEa4hiyM+TgYt0V/H0YbrwnF+ogz1ruuZ2s9YXbVC6hSO6A
/JPc1yfxtYC0yhjBmXJQ8s9f5Fe54P+fUu60Fv+eSyL5Y4uIKjF1H0icfbqlkkyVvWvY2cqwO709
y2ofyQ2RucuTXGUjAwuW4IaNj9/P73GSjBCLxWTyQRLDIvRSxyQWaoy6HWNYWhrJSTcFo2kAQg06
wSmSbZm5F1ZRRraCdrAtx1kXhnXI0gWFYW/kIODpMIEhXrHT2awsXn7xTRjRGYEsUH3Y7O89vost
oVrrS06sI6TOEiy4DZSBXOLDkbh/d069T/jgCdZDiNSA16bV7yhIYy28BBpCkpegQhcW5es1am7T
j8Mj0rFX1NRqgdLriqyDxzdteV+3HQtA+K3bbRr3TLPBeNWYpXecoyc4bUBXjLrB4q4G3H5RvRVD
JYRuVytOil+TI6MfIt0cXrNgTduuTTggDHBkMdSA44BaDn+cEDIk4CDhQgeL48Jnv3HnETZfaF6E
zu4i0pvq9Z187t0PBnH0r94dF3+8PMELUpQWwb8Ovl2ZM7/9mkBiRXO8zdjb26bucPsEbyETe/Bn
tMwYdeAOKcPxAz7U4pwuANosFBe0zMn5Xcc58ugYvra9uSjeDvfqBkrYNzmAXkjsr0oPbT/m+dy8
xYA7A4Z5gaCEdmaNFz3uvWp7HCKoX9poypp7dnVDdMuKkt1zfPZOAccnUkhWwSOihv9r1h2kjl91
2OdIO2R2VUUPvwPLDAwJ2cGaB432C19KTOvkDoGQ9JmFTFSn+k58CuSDfZLgCgaEaU5DtQ8uiyxO
Z5IhC/XqtpWllaDzUGfx8WqwZ1Z8k5KchXeakCjBjSN0Xqh7XTL+nCNlZwynX10Es6GcuE2McWAP
0Txi7bb7mxYpyAaRXjjy0ylKJaYNRmt385JQbC4kPDOxNe1nw9284bJgj2N/uYNWOpIPcKbI1Rx0
/EX6/dar+8zmjoMc6RfYhpTV6IdIkk9gzqPUaWMV5VyIDaKAUV883XMh4amBeS3L073KHC367Orq
CbCGwHn+WosX1gOZF9USbrQtawmhVmn+pZPvADUypug0lzbXZvBY5aWNJBZlU5ymfDa9ihgR2sn/
ydIu11w+XXw9gWfSm7aWqv2k7RRoLls1pIKHfkLN+R1e/Qrcdj9Xd4aX6cUGgcWHxVBKRn4Fwc/7
Hl0TB26rlpyC6kTVsdesjE2OlUeQTd8cb3/VfO+9TOvNOZaSQdCFMOO0dE+qeMUmVqEwSbov3M89
hHpHBB28zJglR590yLGCLGyvU3qt8Dd6Y8lJjtaiQGJh/mHhLUx9opyRNJGM+k1NL9JSS1v8BiRq
CJvr14ghul0HrVn2do9YZkOkBKkKhkzlOFi8XOGNo5TUgAXIP95Uxc1rDTiDkWxiTHIAS+rUDFVV
Duf4lY+cf/5SHBys2mNu7LtT84n+7N95iu91w/rLx39IO1fqRcsQl5SnX4xJRFEM7udjcUx9kICo
854vufIzr4GMBy/LVuApbFP1a7iY9gv6Zenmh+Gm2bHFkIP+2J8mc/Ymkz9a8jjJgDCUJ6wP2Vkt
7urFj5sNVtarASESqT3G4XQaSvf3loKoaxOb3V0V0Y7yZLL+0DjSuyj10Veku2blj0Ga/hktpxVh
zXqLa4WTI/CYLrVCbTJAXx9UcrvFO+QMeE33Gc09sjZyiQdTc3ahKCvhFKs/B2Qf2bxjOtLsOjqy
2BhWYiO3251r8KFcJlH8C1uWUWLFMNinxcTLScZEauzOe5FEgu1gy7KOJX2ql2xeYIXUHpfcrqN/
b2/Q7+VVX5uk79IAYnfBKs8DTSvSiMwlITEiZSEkg5dsftIneom8zMCxASc09H6dXH1GsI+7eN0s
pi+p0Z4TstP/J9bhirIzs2NgN6vWkwAAso75aQjiQFrCbKaaraGg6BzWl5g9XrXUm6DmCtn1Dpzf
DFGI5u8lUO1EqJ/OM2dj8lr5id+Z73QgB27CV9VsWlUXWWmZ+4tbXFAtIC1GpKhrzA8NmjifvXv1
eQ4a3QjrdQLRoXKt14SQppreJ/dJN4yO9V0/SOJa0btBqXedQRc3GGarF5/yLTCImAnapC7TvSqG
0sik+qCuY0gckCYVxtSa6TN42TP5eGWMPFqaeooBFMBNBFZnPwbU/G24zhxjgdeAMeUAILVLN4xi
md5KcoCAxvyuS1VWXkIUqP0NUeNFcqlj8TtlzbXVY3XGmothvek8VvBkPxh/c2s6jS5DST5sZ7hD
qGPKdkJHlRPQrr4zzGMKTh0k0M8wB5YIRd5V4xkYvTLeq8+kRGS+x8kW3Nt2xOGOoB+QUdBKGHdZ
9pMHjGHxh35NKJVzc0QbLWM9aABM9rmdQx/rdXRicSW7EUk46UEST0lZgFDk5EWfXO0QrKSlhGIg
QazWQ/WuAHoQlRCQx+5idQEqq8/GKySML+MagqhOe7p6fcP9H75SAW5BdzATKUbq0gmph5ghayoS
Kf/V9WfdWIKNtdoxOaskeDLywAWNtBoj6utSEs2zKO+/g4a9iLJRx4p0MAmLFLfDr6COrnCpSDGs
zXN+tg47EBFHShpCyjvMpaZyQSlPqAr1DT2/GL2Djn0U54hvFpa+8eQoa7ElqCCKl+w7eneXDOEz
gmAurCFWMAc5jGyk+/hZTYijLFFO3LvOnlU7USh4dc0g36JhsaVPSChAsME2IVorfUO//E3Yy68W
61O0/LGWLj+WsS56p/F9qSnElFdl/9jdY0DHvUJ/k6HSwcbT7GLfFx2Z6Q2O+BrEK73ijLQWgDO6
q89brZ4QyXSoqFCsyEJE5ZfGLwnQwUEeNqkzMY4NTOeLpyoSXpQPGNF9QBoE92g8KEfMFpaL1wM3
nwbK3vjucaR0mk7z7LS80nABu0EvjV4OpcWiGC6i2hrAxYdUtdGaSHcCzQc5lLhruY8IBoqrnIYI
rgb1HYZVmhroPVYo9AQkh8MTdLs3V0HueY80jhkrqPXbYn5JqhbnbsNvYPLIQoJ+sSefgNfHoAZj
oXcXDkOGYRUZaEwGejQxRjovkBPGh8hqWIHeO8BKYGAk+LMpTfs2JURU/eGpWPSyfo3l4T5Zhph8
d2Xh8lRISilkn38Udi6HA9P+MrU2HNSxwfXQBPjgl0umRTwABOZ3AgLdky4demwE7M58D8Pi5rVX
zVUxyTn5iF5IpzOJtYp9YIi2FSAGYFZhY1pYuQh+nOIvIBif19yU5hOG3pPwCQ5BICWToo52nXtj
bPDqbgyZh0ANIPnKHSPDTRr9bSkragAMmrUQVvPLfoAlWR4CMHU96CG05krbQClR95AReAp6GUJn
ZoPI1Ejn+QplHgMhVTccPD20fkY8MtRdd5jwLAEITIUfdLMOY0FmwajeIf71CE71gY4lC2iFF+3i
8Kl795dnvi0ULenNXcfL5WszAZ2whKrb588tjS6jhqEEl0xDsTC7jYsD1OfwjDUb1YwW7K9UhPXq
muJsEJTSkFPmBna8tSLRXPbLs5rf0EDuBOg+/0G4naOJfO2V3+Eb/KIMFy5WCSsdfY8b/BBcEWaT
W5wyep9cN18meIzFWpSRd/XoNdtgxBHCe9lljYkSrNUh2ir23UWw4WgXEb0XwVtwxqGBsctqKpGh
A3pQ7eYAS90PoR9iOXGPid00m3WflKnoyNFMaoeDc6Eyn6r44+yHlU3egxYdwnMna9qBzXB1DKpv
dNc9Q++bvI0qjUgj0/mO2tR9HMR+E6l6BzRjzU+DTh9LjYZ7W2XbV1VZt2PctosngIYzZpZxBuUw
n4KAYMItiLCi7oQOF5mD3syXtegbr2G5iu1afV7PwYhDgZFNdaYpdrM5IPGSo1ymbzd4WER8Ciam
3PYRfDIUXrQa+Qk1h7urdZHgOCa4EzD/ZgJOYfX175P69vj2jxlh6Orx9/CmUuoIe5zefl6K7MsH
oacYNKx38uq/2jhf2BxBI2y/3nYz7OgqG9HaQCTi0m15Wthho3aQ0XfSkGBHVmg9E91enA/KrTb4
lpurQK5gXADXsn7fV8JC76Oi41KaIek3wo7D9C+mb1p7zUa4/m1jjfIsQ3nHariSaNeYjWttrMn0
1YA4VLMwxqVb8UWKvP8cNlXtD9cSzq5aKr4CGWe4OMvw0eZNdezexW5vYWL9Nsoyq7UroKW/7eKb
LF59TYxTTmggbPSzahgOlzLVMneQ+RxUb/vjDPL5Pqduae06VuOsOPPe1PYF4vmaat95y3yo7apK
UZEb+FAr46geqtrU292mwiliXiP+eadhs63aJuX9i0hcSzCcqEelo+Oa6Zzv6lQfakzHaGa6md+e
UsPGBMTwC2WcLvrRg6llrDB9gdxK9dpQr20AsfxmnzSlHbvlzcXkaowNwyoHsAS4DJe3FuIXyEsY
Ab5PrH0wEkk50XhZbgvDG8rBzw0M1nFRubru57bo1D2294iXn9y7d1xcbjwH67s6bwnrBHueXwcZ
BUwWxIuyvGHlCFIGLzKCDDodT34Z9UAPWXvL9GBVo7wr0q4HKkLqK+aBT1AIEYioJCMfvOcDKjny
E93fiTCDneg0YPKblyksltMr8YAZ7pihryA6MFDGN51acq8oSNx6x7pTpbktNnE7mD8qq197uNiV
w9C9JknzBlZEmyFp9fbP9R8l88OmzF3jzRSciIYwARrmxz/uFecc0gwd+G39d9/f30dP72twQV7a
BW4O0I+ZC3gTBlmipspwtw+SbtSfoQBMUXFiPKke+HTv5tWOQaUYXCJzfrFnjZh/e0LMevojjjx9
JvcPfb5V2+a/udf0bdjAnOFbbbPF7Iw2GURs2hzc9MypOSxSzuLvH2OUIaRN8FBFl914tra1EgZH
GoygPLZzr8b3wM7GReXaOmOqlwkH/hjVVIfWm7pxfuc4sdvbRsdefzYcMcDCkKfQQUG0saJ6Lyct
MI7dSc0Da2+hgChkOSDZ4AEmOiNVUHBw0NatvzlTtCZzf8CEc2eLvGeNze4GVsAVe7yOEGBVSxzB
1HsBSIiDgdQJeCXolclXx4Wdr6ztmD3V3eLOG6OEzu+lMNZErJrLAbZ05u1Q1FbaDQgTNaywN9YF
cCdnCxcbMI9/AnZmNUxr653wqsNLV5BG1buXvoiBBWgQIJJr+G5rJ1MGPFvAdkcPQUu+FwIT/Rt8
OUxP/GYRHSrFIZehaKhQkEDnh6oL+tisfbfzqZFyLF6mjsAuABe9AvALSJfVhLpQi+UQlvDdrjjK
M9MLq9GJR3pi4hmaR0cmD+B16fNLVz0li1K3TO0eBxd5aumgV1SU3ys1EsmptC0NclQRmKe0uyd3
/OU8WvHaxafCg9zYjCjpaBR0SH6wWLKMvUOszWK0OZBLqejkPpw0ApHITqGw7nBYUTREg053UPRA
FlM91BrW9YW0FrNn9cGhrf+bBdVXKLuTY1rfxUcAHXTrk3JGxQrIiuyHQcN98Ene/QMmg4IrfIw/
NjBSnk2cNp1ZI0Ts4tHD2QITejBYUKBPb3uv4e1r53UfU9hZLTJyMDl4YTQtDBQOQd0E5nfa1ZP1
rQ4Ckhn7nqTGNTION+Myv5xcQ2BRpcNZQOvuc7LwPkh1Wg8lgRKXsIoCUeRRrPf6Q5O80HAMDCWZ
zZ5kvfQDoU0CW5OzMchE3YW2I61FOe8y65Iw7iLcrwa3ZCxuu9v2pl36qFkg3vJyZ6D4QFDexy/y
ps7ZmfXZ3tlZdnhqpe+upCrkT9DkgWClg5lVhaYz9AAE3hdfNL6HGu0Gepz61U5t/A5rDu6/3nFC
gD1VEG74PGx1cIeV815llu4/6LqDT1XE9QxiL0IPRzrZ2LG4Vemsbu4lpzSieZYeZw33sTxtVu3p
4Dbg3NkSKFpq1Mw2Z+8mlzfcJ6NjtG2ScIrnNbBGsIKl+BICbmg22GP4Vr6Ft1vO140Pe0w3LfCg
bKWR8KTH41dUbfY8W+uN+bjeXZn0WCUP15HY5g9kTwdKBxYUA4MmIwXtMtS8+465KCf5CfN2hBOl
CyiTB5OtgLaS93JAIsjXXjaLzhqvPmW6le481H3B7ViM8O3e4jcw1EqLON+8R0/Tnt1Lsdl8IH0v
4tLYQw+/JGFa0LK/HfsAwbEVNAnd8KfkLDsN0uGobb+e3POnT4iEVwyrjkKaTOPOQ8fnUXNTu1X5
wf90it53dnPzpDq445yzrmE9a/ZJJPbGo3aNWGs+8GAj2RTFf4qc+0SsWK7xl9PMQvGFnb7gaAaU
yjM8Re1ge5tBBISMQNatencoj6+hh+f4qGkSx0ta14dhVvkG52jbbYFDLKMO1gbQGW3jDBWwOW9f
1AjG6h5ncJG8uF57xwndfKL6J9tiUfn/BIbfDjs3um9xqKTQInvkHMjdJ30olFWQC8niS2d8q9yt
/rGF9Len1ODKxl+xiWXhteaHZp8nlXvX02qLskvlt3JHoJwRVjLrk/k71NedwrS0wfCGMjNj1XFV
Tt+X0Gshvec2dAIMKFCIayiFmFZ9OBrery5/2x5iD/oBcwibjE5/B+cAdf3+NXT/cLeOr/ic97kB
ImNi1uEL5gq7J901nJZd5o6Xo8uFVYHAakQl/hpAGz6Pke69Wa8mYZWfwD98juA7WIk3aYBRH7+f
IGbJTlXjyqGQz1IxyM7IocBzcZHOCBr6239e/XRerUbvhrpGVKM5qSwl6fdmkzrdOkh0dFIbwC2b
EWhrg0K98fBelJEoSr8gKslAwx5zPXu7fuWJnAThilHfBknMhBOfBBmTMdXZKyNsvbsP8o5+rSA9
KfEbAUnP1ivoM19ngFFZ7mXNP9EQbHJ7PtfeaEsSPt6OrxOCQ+UXx/jpd0YozNjs5CZCSJi0k3Jy
vU0EijFlKETn/vgMUT9oZk6rhrGQGfXWMCm1zEZmhuofAA7rscMzsi8HXAKtoCViKs/D4DB5YTta
+fXKP3u1+6zWp9j2cb84hHissSNDfba3sVA9bouDmwbFisxEGaMhjjxIJey472IZMz9+kpdNgEwH
6WHyVkZs3CAhn3YPmoUoLPF9/UvHvvmfOSjtq+ncZtpFbVN+ZVwDp5Fzjq4ZrP87YxAb+WKjck8Q
tVmvXwsnLVRulC5OR7UWcYIVntqniiil+0+cW6DpEmhmOgVd3gzSnGfEV7zpRli8My7Re/xneZer
Nz4ePX12QflInJX3LQZCZSTutKWI35AhiZBNzQgpiw+UaHnbbV8mbaNXWxoVikDVR912s8IEVJ/L
+QdslBanjBKNObNpQLmSu+AeARK1nVvH6Ol7JENkDnNRrNjDb40bTsN5SwFNRpsjuqg792EdHTdZ
0gLwavp1puXYGbv17hFUFjHT/3SBowDUZVzplbOTRxfaMQJse3y+9bvZ1y5B5oKeE8DZwb7KTIfs
uVAXUx0PXogO8gGEaQ7Dr+jXe1jhWO1ZWlP7h5TZJtNq3W65GG7Nmw//oSG59FWOtiYxlJ31VmvG
GoCk//9k/9nC+aTssOfz2XANwHsI3RcXYkFl7peix8Gzh2r8tKC4tkjHCIZUBpT3T0miLBJ1fpcv
oV8qCXLpmot3eAgemFXxbnxNDTi7QNpRYACQh9hY0Ih/L97KOdamwIWxTCy9PK0trWx7j6undMiI
iPyU/78Sj1nIjVXujhvUMzIz5FW87s07wGZu2f/fayiJ5Z53O0xEPerZJVWWfDYYoHQUjFlIRLCn
/+w+u825MGW1eRYZzCmZVPZavf2sXal6kJJ7wrn94hWBPXRUhTc+Ndg9azbvwWcFrk1PKkZvoceK
4KLnQCj7oLng7kPtR6YOSaI3vR4hT7S4lchzNEIUmT3UmtiH/Bx5olI6x9wFSqk8AbmJvOL/Y4Er
/P9L5ZF94FoexiQkQnxti5dzJSZgNEvIY0ok8wyPkx8kIiRM+SpJwcl0UZN82WznL59jJu/eRy5n
jlKSfFbBo83BiXEBs/Ww4TUAm4HtgVFKC4Pahv+xzEHJQyEF3sbCkAf8/+PJt5WFJH9TunziB28s
eFK5DPn8X4XQCI0u3g2uFd8FWZufW638/qYEQVAyRAVUQVx4hkNoAvzg9QIlA5r9RO5DdCctLhjw
GUy/nTVkcfW4zSI0wIuhAgp4hQKUMQiNIAbajLTfYF0ZboPxPMJcvdq68wZoj7tvH6qV0KiHfYcC
D4Dd1UI1gd3ScECZzvs9vrvksdzf2exhV9j8NjkvhftPisi3AjUnODmYDehUUwFTHCAFwI8fC7kP
rk+kI/piC85VyDO20Duhx9eJAMgRargi+OUsgxkk9o7jrUXVHCwd8mNqtF5DJRGuBIBu0CKsKpTQ
kC8MgBSOtkOw47Oe5VmBCx6McE8mgZQz6hyIybKOAPE6TPUBdfkA9fwdWpgx4CKZ44I5iqcbYI0m
Wdof+KcQMZ8UkBYzRNqEffTw8FqiaoHzQ/d08hXFGYOIQVf0OPheFcAiWlmIzp8s9rlUjnPu+VMw
ShlgshhAkigJM60CL8hzqJq0CvFF8PMJINYkZvbnODP46zTFgEqKkASPBwujuWnfcrAcMZM0xC/x
F5iE83swh0Qt5SkMvmRCj0sxj0t4qIhL7dklkHioYsCI1E0r+xI2EXRv2pu4MSA3bQHtZHDPg4Ck
mP4tYVrILCsPj1iIgu024A/LdLykYxIltHVpay4SX6MBzGyV7m5Gbib/j3bjBo49yMqYmQvD5ziZ
NP1PYL5Vwc+EKaENpomZOD4MjKzUUSbyzP/9yXWog0/HkAkQAN/6rW7wyUAG7v27GRZHOrJjPgB4
NpKVC0u2OjotIb2hyQGqilja3XELaSbfFENhLtxsDc/0mxHAlRVe3Vz9xod9S1V3/HsMkWFI9vRn
yxlyX5lP5wV0d1fjAXbgFQgbEacsRv3uBy9XNok4SzSOGBFj2Ld3Gqj4kpa5dGgu2LsALPiBsJ5N
TsG0D/y8xjpqUrCw1+kpMj8ePLg7NzBnvxGTgCUFZdYA85MuUlp9AKO8W1DT6XVRxnaoZ4EG0A78
O06nKdAXVbggyqqcm8fQHu4tzTenBtOK83J3slpvd12xWcr5qPUYDEcFhU+FFi7Np1pM77+pcOV+
S/BzvoU1+zZdMzoQrmnEzppzjg50Ipmn0kpskdqTWYwKX8TA0YOn+h4DtTv+tfych9Oq+pPjH88e
08CGtdddWkj1b6/pt2nlStX89ArYG8jTbJkRFOqRuk+vtg9P++AA7MX5vFzzBtYjpwO3rd/84k1y
x4wVmuLuu0UorNMNofXv6jOGBmHjYWEq6ddKVEahDmB8iTs3xip0OoM7t8KrX6I90CEmAS83Wx8e
PCaka4uj3ex+7xZPJ9kwKQbNiMk0YMWYR1miphyVHAWIk8zTP2Qxzxjiel+zX28Qnmj/twww93zg
rMSJg0gpi8Rnyt4eZbYPaWhHvxwoA+BI8LjcUg47kyMaaVnKsHpNQlOHIC9HR9sqe58nT8qjOsaP
c5Ka6+/0SUvGKhEGEjLx11nm5MFh/1F5NF4oo8/zTH0S0fyFKbCHHSv4QQk07RXIAPi/9Up99t02
UqEPVq/7VJ1G8G0EBeqJY/Q+b30aL+aX5px+UCUAmO2n/EPz03BYBdLhIrazD9glv14UqHsZJYIF
GbEZAj3gndA50gfYPwLKpcNqCQJIu6ku8fC+XAyqIS1opk3STtYrsENA4wRO1f2D4S5Y73TEwHeO
8gqkUfSDkW7YiGQcymLzL8S//UhzUQ5lYc4Jh3uMxWnWTvdqoCmXAbCmDv47WL0ist0ZyQv57mjk
mWo94wh3lJhKGaqzY2gNkaGPABkNz16vU/fEAAjmJDt4ieX7UadyMtXo6I1SIf95L3aO2raQ8DxP
EK+kRt5La40U1TL6iM+gyHLUeGhVODy9enc5dX6kzN6MdgZNkaf/BsPFG9E7ELcM4iVRtb5CZ7bd
v+O/wI3kWbFPIETAki5PKGI51VtoWtnmi/YA5FE4Eqie6BGKpXQgDk0H68yE7IPhvjKYlSMHUX5R
hLgGeT9fzi5oRSAnxO6+dD222nx0VtUKcJjJIQgKDZEKxrMd+KY8QBYMoH3MFIQUJMRr7zvyAskM
KXixU0fVRWRuvNG6Bxvn3cc4AnhlTKetNuYcPPCI+OLjEEp+jPcNXb61N2KUgu67OKsHWKZf1ZFQ
IX1XayYHE509Npq0rGviDbRj54MGEbHy0moVCqAAuEjaCYMgorVvwyDqVrXAsKcACQ8C9ayNBaWa
rbrcyuSp+EhCxqKiCFCMQYzoMgH7L9BUvI/YcYy9QYfjJ8chBK+FvIKgNhc5WXKQY2+G/lOPsmwm
CQ9KUnJmCjQEg0zOecbffE4XcjNWeEBSEsqOvnLEsUGPv9xoCpYRFdJ2Szv68QrXGMRYcjXsf5Yh
9BqOGgVLo48UV9QDEwjkWRQjyKVghCwdZ1gnj6eTR74olI3ExwOAhAqiAIhpHFgolLjbWCkA9Fm8
h/U6ugspbDHOLeZysZZZHJsJ0cFhjYHjqFtbPoSo4zN398BCZ4DWUOp8yJHTYUAvW0wDKMuFYFeT
L3kkn8Dpn6ZzMkWoH6hoAKV9kR2lXckI0ba8Oh/6i7QWhfpCHQqUoJ6JoHfBDdmk4JFmu/3LF1QJ
M+AdHqEFrmYvHJra4WNQYli7ZPNd6A8X5CVXajoQVguYp1jaoUXRmz3o9IgYeji5LEgONiiVbIRO
wnPtv6d92EmczPyDpDPwBYjJl/CVhPiAfCrr1XvSNPAeaMzP8QBG9Zd8wbnscPVpWkyiQETeVhXV
pPdCCYfbImAefCkmzuzhesTTMDnYnXmWcH82m3sXx/Bpc0SW4Yt7mAlx2hzV6ThYr46XIplE78nu
fxcA9wELspUy97PiKTer4Q3nVE53etW8HaLsudfK47KaGkwRQUqBMulCdfGTBnRY5D83AoM4C8Og
sPclOAENh2Bijq014k7DYm4qcv4c3Br4WNPWDUH9ZFazNa4vDPtPcD7PH9jjxflvHkg8OxwwIsQT
wwnhnIsTUkO+jbX5y+EXCUIzEsxr2d9zOAKkObV9hnr+fdSxzv0oMgZA0XXSLJCe1kYeNmCZ2mCx
AGqiQa0E4WsZjPfsa2aZ9d6ZYpvLovlQV5c7cO596aCoTA5qGYCRD4pSetxSKUeyTKH7GMQrA8gi
tYABVnR03ncvGNSenMa9y+zko1HPt7Gr6l8DqbhEnGn9jjkane3FXyMpQDWkt3Hvwx1A5M8//Hcl
BTaFzgMK2d3+VjZiPccPbTwH0D3STQBv21lXd8gLzowqvTNML6bbLfyqwRy8CXROglvZkSV1tMlU
b6qI0o48dyQv6IozYQTtUimTEgwFLrrZMHAwAPsqwUSx0pqiTiKJtAZRtqfHuEawyDh1mdmoUgBr
SZKRmiOcCMfoP6LLNxCDDRMU6Fkr+eQnqAYD+E9ovo1ex8pGi0hzVuM67V57rxbgeZqhTCQElc5q
gS2RK5g+UwYWDENRdlBdKQ6mIJ/vd8WAdV06UcSD5tYPo0XdRH34vqBHVEYGPX3T15aMeT8sOYCT
YrLWh7EPZbqa5BxHBg00D4r/FBXuNpps+4yy8u0YgCw6X793JF4iYDlDE++15tZ34t6Muopemzdq
9daI5FBrO+B2fVKhBM3NZThHjbWNTFB4fNCu6uJn/BiTlZxMheBIDomBYcSXsZfGBFCdG8Omuz9E
5CPL8LuYwKUBNEtgkRQSnacZyc1qR8hTfG6pCi806Tm2TSdjEh/cJ2JRMjpAwfI9ECCyjBxoWagY
E2lRDVj2ZvCceZSUqIKcFA8jr2WtaZ9/44yqWWZ1dfuToPcY8PeicNnmr8LGBAYHIEPa8kYCQ4tj
Be4pdG6wmsebI7wyzhIMj+F9wLO8QwFhxueDqCedIZtXMBZtIgSlEQMhl9O0ARHlXIkkF6xTDvt3
WDgfpk4K7UxkwHv1YTomGUFt7eqJwJi0fTskjk9rdu3NmtZPHzlAda7XgxVGu+tXu0CDuXOYz19r
3rOvLjA0LWcLNY0+TTPwmM8Y3k9GNiH5yCzO8IRjkW8/NL7kO5wkfGo4kCTBwNnPUN/8h7+JD4ML
RwiRRZCnkW5HgOwleIAy6oLm6yowLJPle8kyl5Smae04pXhjNARE81wUGngiZBpgCw8c2hoZJXV4
YQOpW3NMd22STOX0CvI9PaQPEKqazZyZMzFUuPTsrR/mkvNDthF+J6gH7R3xPJvPMYjp0uwQ8qa/
+YymUkoCGrLq5PJxHsVt8BEIHNMJcebObN1GT/TgNTD6dJR82h37OLM2ykZEsVI/Cy+8XsA0BcBp
p9mOHCSnGv19NoTh8BfDqgqO0lsSYYuiDrgmEDqh1mDFoRLEOaVPQ78Q2inCnlMbelfdiQDzdadI
T2Yo4dZZz0zGWcFLKbXZ0b49UQJF4oKFC73B4wPDtp3QRoSmAkQdsQSOPueeTHYHALNSqB7W1Buv
h0r4pqQZQGCwi5BTaM+FbzfG5nMhUQORlyW7a3JY51TM2oxKdJDT1GG+SZVqq/OcfKjuOl4v39F8
Myw2hMnkncnRHAEZDnTUpJdrbYiHcemuTTQwiF5QlNv0XKmvaYHQipgs59kQuX/vC54aevCv1ieL
4kAtM5omWpdMr0NLL12ym2HudMWhDSzsZ8bH1ZGq5CFTQaNEJkRCkOqSFLL2uvr4bDUIcJJ+7OE5
4T27OyY3QlYmX5G5pmRtPDLW5gs+X3mCVEPyB5HGxjiL5jBRmPQh/dDKaNSgcYLbhCLOrFZDhQ8G
OvEqSWJ6wWQHfp6h0XXxbsy7+UQU9/jacK9f1JTG9PAAwzumHGsqRJ0SOTHkGzR9OEA0UJ0zmCuy
638sndmyqkoShp+ICMQBuGUoEHBABIcbw71UFGdxfvr+0tPdHbtPnL2WAxRVmX/+A1Tv3z5yXolG
d/Yb927DM6ICJ/drw/OPQ7Jm25aL/4YciQIwcKB6Oc3AR/ZB3qHpMWL+UanZNn4mmKyMgwv5NGS8
zLprgREEYo5N8AyXGLrnltIzlqmzAXegE7wyEcYipLa4Lbi8LuFgAMPMwLbZRmO+L4cJ+xeysUV/
1exyrhSSCje9k8yATBmd0se/qzNJmj0iko9wpIU8bTCodGF/o4L+nkZQy8OsrfHZbh0XnOMoSefc
R4c4blmInX9MGaWBbFjEoqDCA3XpiWqdIpc5F9K7zWsiSLv9Yo2zJlINyrnP3sTX2a63koWb4nGd
otkAqufL8QTQ/7KJRJSGmJ5kpnDxO2eUf3TwFbwJ6VIeDqHF36x4tRTDtsRMJ2eGPYCEL2y5HIZC
o1EZjc8RVMVI8g5szo21Aw+sBeoNKwTLZAa+Ewp3duhls2hwtuohB2bN7e884WHUciyssSRiMqeq
qPmJmgxEYDjWTr3CF2l137nbkO790+X7v/0cE+gFRkYkzox3zEoUAVJA45Y016SS/1I7Xquzd4hA
ohQZKSF2F9cJSizdbe5QEZtv8fWg8BfyZHScPdOcgrbmaKGLqu7zbfr6x4PAzeG/nzRuVThCaoqq
nOQd5SNvRySNE8/N2cacd/nrJaqHObcKtrbuIJ03GGxw/G1D+ILL/kn3vw2cvMg6EFLODMwbUBbd
hwACvhzPolAEgKKxYC+hH8vfGCsBheFEBhsJtx7uqTjwtcLLkqLM+MPl5ZCxHiEDHBq9R2K3oS3+
bR83d5ZUS4jmXuegQNM5SwU1PRS06PAn/c70OrajZYvYXiGWIss4s8NcmtQEkELqi2d8E2gu00YP
bkr/26Phq+ZAIIZfQZpiAxyQicl2jcX4Kb1CeZ225cl80yxxl5Y/5Ai4yYnsB6QTssUYnNt8p1qK
BCBNmhFIEdAO/Ntj9NpJdJpF6EegoblxmOAwnTz6f28kpe7tphBTKG2p2aDsVBBvl2wn8ZKlyVzC
cFmCi/ctjjaCHcH6ZCNe3qhVZzZzJd4mujBd5FZsQ9wq+/hXySdl0wATukhxqVNSvCaiURJQ997H
AAp+kfidYd2MbradvMao2LMzBM5DTuBfPSkHmqdPqHnXLsFyOLW34IvIMI40oSVflNOkNnz8HMLX
YEm8fVl7Ygu9nN1whFh2FMmiFlgSUXX5AvbSFmjWHpaewV4EfuH6lyUoiit5zlSoCpQYhSQGuNpk
8CtfzwU+OBRN7Jd493Frfqw1YvZqtM9Gj5+HU92bC1exHAmhUSPp2DkXULhd4eR0eou1SOZWdJ7w
air6ljMH22tSivCQrNFzBuOVg7T0oPKnGfsOJx0PF0BzN6oxjVgI5gNt4xQPq38thPVSY8kRhz8r
VLi/xIfMJf6xnxXuZYkNOek1ZfNVkhhJCwt2wNhJsPcc522157WGlzbeSwB3g0mzxXAOqPKGixJT
qYeQj29t9SZQafL37ZOggFkAsyJsGBOMwjkog+Sy5W+T2RJXDhi/Gw4bn7lwkmg55+sRU+JgLUEl
N14RnvgxHw0XieO4HVa8PO6Cz4eZFYvfCIcTzqRWX05O4rfoajGp4shDI7PiqITZix4duzn8qD2W
F7fRoPfgKmW8AEcc4Em2+Mfm6p1Q7Qgb/IUhGX90uJGn0OyueHw2TEKpXVAF/JR0njaD5g/cjxUV
JynpzlFrgsBmk7b66E/HYPVs3Tw9OB1Fxz/IYn2TZ3359AVrkpnl9Q+bFXeHHNgLXraDUzCePcRu
MQupyEOMWE7UXXxOrYvRN18D1KKj8nDzU/CVnohIV6yoaAdQx6ncBScYSFXORjfFiOxIPjO2UcGG
H6PxxnJcNjE/EcQ++531yAYzwR+RUZ8pyuhYeDfcH1eytERLvQL34XzZRIAyPom/rALC/DaWyS+J
IQTg+kZseziXxR5Prg7FJN+//lCjbrHy8Sq30cXfVlGeMMVZrEUcMH358+2qqbQBIZFF4+7GRvpo
RKK1vhHuxrQGGdAnZKhxJwR+N9irFs1Ig06IR+eiSMJo/TNIN/XFR8d2ucjcgt9bUElfL24hh7oo
MxbLMxYY7MGyZuTQz3ZqQ51a1KVTUEq1hwJVTzKh3ssYHDPFzcaTE0MDkucfsCiM2tD0DDWDuA5a
Io6+P0cuGRiG6GDEayI0ccGjIaNGThoB80xiyyQ1PGWpoDwYr7wXBMY1pTZF7ArccwUEcwlwDZNt
MUtm7x8FtB3QPJ04U3lEeHw3WCZ3fPHYpX+mylyxqKMMWywmQU4dpfSAWVrlvOQxy8grRE7K+twI
4c6gg6Efovi2CLCDIIgDEdJbeyhrRi7MTcGuIrQlQYXi7loBOw1lz9mZlyH0QOltpN8WcRVmB1JK
v3DsDLTk9Ey5aE+0YbqlPhdf3pDDLeP/wcWes6IJ3qKpFQrODU7YMPtdPXo23XYDO1QjsObcoCcO
jV4B7FRuQXTH/Rm1WTtKJgJbBbM6WUKR0Cm7l7AOWG48lzyN7gv2W5B1/vHlPBY93UnaHK7eA3qv
Xm8uRmhz05nLhqnraPMXuYHoz1tGNTwXMQYWnRe36oPEbrv32X9tFisb6YOSfZgtdjPr0f/c40PZ
zWpGYpfw9ZLBXhM3RLLZ6gBI5ERlxtRmoVGYUvNI5bv3ypvPFww+GQqGE6bTPhxHqfak1cj2HL0M
W26BLaf1VV0ZXqvv8qlhsOLnvwSP5jaUH/10l/vn7xiTsAJ0EKZUlPwy8xlxXcO6+He0FB+38Tfl
qTJu7hGHNlaq4X6Bq74zFFwll6rJcldWg6I0BJIEm+NlcpHkbo5Haj0PI0sZ3kEGOhb5RXcN5tdg
UxQZ/aP3FCcngE0WqhcCYSIX80znYXqH7keQFmAVpUZvkH34WQqGezz/qtY/3sJ9AEssYmzVZQp/
7Cb7blX2wEeYG4vl1ss7j8levqoj2zWV+ybKm0AFJKZQkn5vYlmUUGBRrAOF4MLXJjSYYfYhbnkt
XWFS3247gC30wjAKToSAp5xmOvm9f8SXw9YRHqbZZ+zBCLkZTPjaYONf36ejCAFyr3wLAF45M8R5
jh6UbQ/HcOxHf/5/jEDICHVBuXjUhLnik1QBuEWpA4BNQ4cRLM8LRTsdRgxuKXKhOKWnxvtyYm1/
DlMMU8SLB9SaPbeWB6JNIboK8SyBRQBOw3eUGAEe3N/xhfOJpCtJSAZH/tWTRvcTxLQnTGnwpNxA
heAaAWGATNvJuYJySxN4pyN+RUw7r0ckTqD9WJXQ3VN5EzbYh7VOemc3zsTyzQdOJC2gOvpD8a0V
uHcDSZhnwrlBUBZZEVAwVALT/eo0wA2X7U4k5z0CN7FLgCnJ/Nu1Ce+hoo0wJJ48mYiCr0QcBRAA
0i2wKwZPR6/PXpbcNkAMOTsjB6kDoMAp/uKsB/5DInnmuaG052lmKCjuvuIm7sZ8h0V6XSIqQ4r1
M0p6J+Co8/k9wVcby+7NRp4QJqk89dhSkafNdydBFoLnGE+lfWhOBsjhGIf1nt6UJhg4hSRDHEbZ
9XON2AAo5RL4WfkhHuu2h78cWI7mZHGMdZxOy6yD7hH66dGPyxI5+NIxb9ozcmQB2yC2ZzZ5Vgms
4Z3MVeQ2ARSLH2OPuUAalyjD2O/xZMZqQ4SKmvMcz6ULZ1tFGq08rhBUkMtOvFc40cWgqZ0dnbf6
trj5vw8NbhNmLTqTd9B0JdZw+fPuOgXY+PzkaYzsHO+wxReCvRlWAkISehe37ItDBpjm68uM8REc
m6rhdJYMGwH/KVFoVR6rLQnDecdWzx6YYj38JM8CNhbzWDzC/t4Sflx7OOnzaBFYOPskrsTeYvPG
KdOfHRFrUefLAm70obgF34UE5qH+uLqjtZBrHHj/Lnmu0EI6WFC6gH8u64rkZmItvCb2+ifyUG4M
2nlxoBYS1ieJkHmkiWVvwvlgBbGEht3HYxmfTrHQSFN8BSGarywQIUgG7Ax+0KCKdwN5kYhNi022
VDjoc0DxmNBi7ZmmBMT8TBjok2Ccu9xqAe7Q3bORiomXcHHYfUPssEDnQ0oH3DBnjLfB7nCdzTL+
AoKEaO6wH8LXG1dBYqVjTuxNA+8BRfftygMatHsBeBijv37/wKdJGa5w8smOifyUYSq6xzguwg1E
kf5Jug0QUdpfRn/sO4S1wBeSzwu/50KbIRtfh1keoGoaetxwoeyzUbls0ac+xR/jOS9trHhwxFuI
Y76B9fMOoY+inY2paSl93Zn1t8C5mZqdN2CgxnLO0S34etM1t+6k7LIXwLpLd2T3QVwA8vSDa4lD
+nrUrYPxaDF7O53h6MdA5Flm7dMbGTFIUcTa8APbHXWrrPmPQXSGHZkU0zAYMto3xnl3B5T2DdEV
yTFwAqQhyDSXEYZhfHaqkd9+++zzFTmRGOx9aFrIsesfcG4WkJiun6eowII0mfaUqQZcfoxsEKKH
Lp2tU3cxcJWgL9lPG/yB/yIbDQWd+NBMuWTYWHbF/J4uKcZ3hhMLCw+Taew+HQ9sxZ5yXPYoQjyP
TZrHIsquwCUbNnYqdFj4ZU+CimgSpFJc7f+tfhk2Llw70uBnZ5ohw2MPk0oZFTHeAkwWexmoo59A
5cI4WAKnmPiuu+RrYRS8NIssO2KDAfjaRxjgLy2VV+Bq7H4cgtZEXukEXovbJaumc3AGt0z963l3
FYcbViPwSrDsbIlEwd7HB4+OXt1M0nvAbmfmx1k22BuJ/ituQhVkcHkEJCSTmHoDu7UepTbUmO78
jli3iDMOibzPSKO/iLG25p54GC+Ir0uFIl2ZBo4nR1+RrcVxPBzSfsk4m6QC7oQ2mO4oE68+ufZh
rlMuhC6jNmJowW6x3OOkxC3u5ggiFYIYH01qR1ouhrOdPxiHMKuhtTNI504beCDQZ8gp+Q98ftLJ
JgyRXA/uvw0i3rrRNEDWx9TrzacTgw/K+JDez43YocV76yp9RXH1G4Nf3q0kLeD9RTEHcB/HqicC
9GP6g7c+e//qjls+pcsbyWPsFSsDTyTmpDNK5Cxk0rsh8VocbfHq02Lc+qfTSxmwapZ6dEimpDyn
GOhDuaQ/rb2gHbFt8tzj1euFvXiRQn7EGopNucBfgdkpqKQ0kebFYUwiFqFxG4TXQTez2RiS5+wj
1SNnM9lakCbLITAEqjUni2ifoLNR8Isd8QO64x1D8LzDgqd3yFJe/TnjJL45bHBmKjxIoRPfOG9T
IlLSXq+FGhUDMmwXpCcWAHlPJEiImS0LlC1RcuTlrTi7Icpw+n1SqSX0iEY34GhdhVwEnHsZhQoQ
eupO5/fxXE1NpzDpdUmy5eW/w0IiZeIPriJVd7od1378zSBcbUQe/VwTERmQ8UGdxzcXW6Z4upBx
m9yklY7AwaG0CGkZhE/5+Ye6dA/mBxjrAw+N+NIa6DGMSjoWnMLbKJ2wRKGrKHoxYnL4v9KdLFCv
QZfiL+t/AvjdZRuIeWoFYuF7mxAFqEI4wAhVWFrTHEgeZoTqxWc07fz+XEYL4lF17ffQtKw05Onb
of7gdknlgEEdeTpMY5bwf3JYFSCqnAfirjd4dueUDK43lU5M8HihJAjnKH+O+lBR4FsGcCrHe98Z
DSFRzprUk9jdMkEDmMUqRcocEKKHbzpeAWxLbZVliz7g1o9CVg+JJvQ1brDgjS5bmecV9cfFskrG
VXL4zOjF6egxVN2Eq6JE++YxE5WbKrdd/B+nuAB2B7jhUqQwQU/0kVAXik90n/KTjMlXHIwBzQf1
bT4LNDY+F/dYetqYgTk21SoFApDKTvMolHCBKKBecG3yvk+lBy37RqEv005pxkwsc8WDctlS7sHf
oHWMHOizsuKkU+bhwl9EHMj2Ic8h2zpem2xYksUlqdNMGaRFZ2ujTCKkHPAjJWcLD4G4dzI8jmGf
Z7Yxw2tCacpqBlAVcFLA6+34VOTj8BeINIZFfXM8vlpj2KYc02kZ3fZwoy/AdVZlw92Ao+DnD/PW
sXApxwKarCIhpS+YzgLqfhgFvwthZQgvpt2bAF/uA9gPw9s/NF5DJnitBsUsZQ6nEACLcGjNPPB5
Upc+IvJwN6AEsMebgrdnG9x7FFu+fxE/kV0b3aAY79eLQPdgr2kWRz7DDoiG1ehD6DTANB5T6Rtl
G/hak2MaWsiSzcmTvmUbST3PJJ2OVD1e2RUSmT2AWgl15B1QcEmPSD1fHGPK1AOdfdsp8YHjXIgb
M/ZMPIXI8ya35xVcKfCrfIPBCGMHAb2cuuEfglqoOyVuRO5mD/7gdmLmL8StT2DTuCvvGjIBYfIo
ETlS8P48WphesfJF5en2W1OeW3oMl+INZAjffo59Pnp6+hMjUmCW4MOlIqL9Mmp/+HYT5r30RG96
rnLWd4PhnwanyHZJv32APs58rmC6wsBaJiIp6GOYEQ6+fHn3q7sYbPuTLSVmIFUK5FpJRYnxV398
2KNuiuhaCv6MyBTUogdKLUqaBUVhMBSCbztnDuMJ9ioLuvGBh+Mn+p+Eq5dDLvoNc+PwhVyBJoea
HpOROaruAz2CPoqnLYBqjOjwjxtz2vZWshqalG/fgodJikhSa4Elbt35vo/kMgbHwWDdJ9J7SXAN
9wmjnpolqTK2SR6nAU0ebWNXClQebjJoQGYptYJRe0ROnB/oUyGjSsqv0LzSDYQgsOaQfgN7OLx3
X5xEuN/DkxKmS2/QjPEPmWM7yxi13fTE/G56XFoBPz3Fnh0jxtWDOejmDGGZdQuVP2myuwuvDmVq
ryP9naQm3RQdh+lsxzKFvfxRUb29RfT/b1Xo8MJYEdCALtBKDike0hsYXBwvdPrUqy2qmzvLguBF
GHJM/birwjRjS3a50ORtDdsn7+/mS1esBZxSGRm7qVcUEsrDBBMsEJ7Y28dYwmL669MDHAT8+oA9
FmB8ugnGlhQ/whsS1d0v9wuD+Ku/vznlRCeggwk0unvoFvRW+ZuRiKSlQFVgEJP+Ymt/RCQs2bl6
3yE3xg39/rCVTSZLIJRN6gHnY/QgekU0WAtYRscl9qrvv5cUIK2Rm+IptP0E8KNPa+bmFzHVx/QF
DhnqRYPVmnPXSGaiIqCcUgDRHFEnOmDObTdZELjKzkFJyQ/hkuTtJtyrU5NveZhKStgP/8H8bSMr
UerW3vyztPkYJ7FCi3tUX5xW7rLN0NerwvuIyo4aGtpaceRBAKYYpytcp/CK5mx+O0RuRNRnkKin
nM2xB+7OGcI/ciSmPWwHPfptShjZGkovbvXphDhDsCo4O0UdATFmZEZxxAA3YjG5/7oP/4kPRnyf
8V7d8wSU94CbBtO9t3D17Rku5kwoWOjYI7rU9i9Uc8qb3hShyYsLfjoHMMwHRyOtxgeuH2lXtNAE
KHNQUu2ldusH8DPC55G+ykFB5SBjv1dMOguGch7G4BkMY2btNp0A5enGjYDapDuko9jUE9QDuM1B
7INJCDhVqWzzfnhN9EBX3xrZSWWGdWGd/LqHD0Vm9M3ZBXN2vxUfC3jL3+kCr3w7AdvE8Yrp02Tb
4AzqXkq8X6sEo/5H7VrnaGsoC3ivCqi5FpcAsvmxuH2V2fYPTa89eETNQaf3JGIK3kv/O7V6rR7N
bdFgb5WUBXDsXUsMcYGM7GNCMVbemWZ7kz/9xd51ne4gtSJqn6FGXbBPMxd58+cxMPBkQsDeHqE1
ABf7Rru73xkYMEoH9a1bDq+rhQHpKGxhUHbwmrqvmcoafneq3obvyRdC2jkqe99W0Dihnes+IwZ3
iCA7JwhK0XNiJRdk3EXdRd++b0JT0GYHepx90DBUswz3GRYhoLPGNfg8VZVrVXBj8eyU+ezW59B+
hhVnqKEIkWho4Q4slIi3BJ70/htqsTGqctwbjgwTDdwCcL1r9RpdbXjrnVvhi+1jfsnt5BG9QTOG
x63ShjXf6NG11N10myca42aqD1+QGt7BseyebkE517H+rtTDUHfC0V5+8xpYMAnjmq16+Uqgixtu
Z6f2tjKrADUD/n8nQz0pTyz/ic7p4X33QUmCoOGjqajWd6x7Df+MgSDQaMthbs0M4toKG6+wWQVM
JwxXn9j0vD0uiN1xLR0y995yvhdlfoK2oT6TB41KXoNJvnwMpJgdzi6foBV2DB+TxBvyZj4rV9/7
Ysf2dveXECP9mljwN3JSfsS10W8gNxBhh2u03Pu89VRAEUgDQFJfuPhkfFJe8jg4PxiN7zWvZWMP
5t/mHUw2dEYoXrPb6VU4VBpMbfGbUY2Hu2DXTt6DVo3PgttJq/F9532n/KuGZ6v23aksbFy2Y25V
i5OuKy5zWtjxtfip7OxatAcfJgKPCTylpf/XIffxUtw/JGY3R6hmnxOWFLgUdtfJFhiCD42LTLE1
kT3pY0j+nYFluIxhtWFzzJPHbnbrNqHbuWbRfPnXl/ripctsL6QsMws06BHZHPkubaFsvKgHa2ry
QWWeQvduDU4ITU45g/Gz5j3bsHqcC8sDXcPVf2keFksVjEebm1D+XQ7+t+19t6Hd9jCoa+/9HQDd
DgnBa3Cac99uezqRF1qPCCVl230kHXVhADm79Y4TmStNsFxAaCXsW0tdNa96eh2MQQz3wfdBFsjT
gOEgTDq2ecwZTa62x3AAD4mX4V5wUsXeVYwXvfLq8SsLZEM3/2T724O/Y3b5hMXonaHT1965KSLL
5ts7gSSW3vaqqio66NGi5TZg9j7871cmDR+PgD+/XH5xoNu59zHg6U73sZNpFccRiMJutAurYTVu
HtSxVkCGRhU+cY3ZRxXGxg2vdfArTGXxeQ2vx24TtO3dZq90zhCrVocWPYeYOVDQDp8IPYIOmGg1
D/MFq8Vp/Du7d7TFzovBZqBh6ojO8n7xre7h3/GFMYtnM6CbHGEesCngfbrwKxwc8OmpQivTp4e+
Pr1+FeqOKoQW0Hh7OtzWFiBBZbslIp2rqx39xuaExY6Fv6Bfk5hgeDckIR1V3dWlo54nX0cAbnhH
BigWjIWAf9PUw44d7Am+KqdnO3gwERrcqO2+6oQ2cN9tUHl7ZyskmOnR9vWDWmS3U3BGG1q0oP94
5Cl//HK8ZyhVq86f/lHml43HMMNLm9y5cFeHz2/X5is3og9eEx+ltdTuEViaKs1wsVeNKiT08HEP
LsfgtJu8WK1vdWmptw4U5xsdn6zZthHuG2r/DvZlZJ8jq6Fer/CC7aZ/HM3/HT9eibWxu30592x8
EkRN7B0aorQmexs/t4EolHH2dPY96+WsdwEjGVp1bJZ7qqvwPKgZvDNPdqXI/pIO4/uUzwKcMXxi
BkzPJr41oEj+8jHkSqakZjtDyKxkLxHi+wXCu3DkgBV+I3BiEPhfFZMC32RtAL/dGMJ/HzQrf62A
UJkBgBHr2TAxg8T5e8yGM4nt/vp9Vq5jQ1mnAyBhM5fB2YXx562f20Uf4gcsWuQtWzSqfYJh4FhQ
oc2+xB7OIBJSPz7TNllcn4SPyQNJF6T1MDmbTIRoQu5Aa8YfxMHDQvFtnjnHztdrgsqMIfHEmGoN
2iH2R3L1xuro/ysRdY/aR2eEbJj5Dw3FQEarTM8zdEVjxkKH9WbT+neBNrOBPmn5mL8ifo/pOcmS
OVCzQPUhnLTfDmZkX7kXGDa49NJ6i3vu5pBmRIoLnvt4cCG0HMCVyQmb7jGeQMsPJsQ/M2YdXKEB
iPbiSpdIebyE7hL1pRgP6mnwHgXrN+JypA1DHJJAimDSNfi5/n85gfz70We2fl2cP/KLpRGHNErx
Ca62w91tiFmmmdiYWDLo2k94nhcjUe7Rj/HXghEAhnvM5cq7z7oXl6RfLiwtEF6vDgQPLW8hwg7g
XRxR73cAhj+YVSs4udZKJM+jMi2df+2YqaIzRkLaHp1wtPQesKEucI0nyRYMBcaWtGcR1NfI3cQS
yCyUGcCVZL2GZlb29u4iRHJL6jo6lRBUlO8gWH4wWmuj7nrCb/Kf/YDYKUo/JTgP1T9d7dQDuNyH
DOkZsnvmLF3pI/AL8Ajc9uNNdh5wMeGM/A3X7xDKi+3DPwFtZ76AchDIREquDMVlCLBTxDw2SN5A
AoEC+DdITno40x9yr7BcOmo6qI8MiTBhBE5czJg5NhyG5cWqnrxC+uUw5yAB+7itLaSf7m6wWRxp
10S1+XtqxIk8TYttEk/fCjDnQY3PTBuqLrkUcqRekCfEK2PfK1aLNa38f7jflsdLh/jydft+DuUa
2Pk8sXyaryMSCci1MHxFIEKadhPi6sylzhepy+pOZFAKTMxUjiEr2JrL7OslG3kL2tKG2YsdEE4G
uzC8UnVmEuEDfzAkNGXa2YeYUzKEMw7QnanI+QY+Q+XsuZae6ELgScZEXNiNZHB6FhJbCIsFg5bh
5ucPLQjwtPcqcMNwdvGc67Tn88L2eESrdBWVpUzDBBw4/0MwRArHiHZvqjm9MXaVY/x1VG8Fyggx
R5RL+Lb3ENMNNKfBhngNBpjDUaoLcar4jPg2SHg3XBtc3unLP85X6VHV7RWUNlx7FzhKVo49tHGb
FgdcMX6nSSw4cMRYBiWAioHDzCFdHD0LQcRAsq4glCxaxh4iOZs9ZcX4zAJF9ZLu/8GN2YDq+/B3
EgBL4Bp9wHV2YZKEsC+tmoW60/GUnE3jAxEiF++bgauagGlGr0gf8XkM1bt8wheBpNonWEE4OxkE
FNok5pK0dSGzqlu/H4jaznfYyFkvhGMkTUaqotaSLGWoHkLPYcy9oUEyRhDPHe0KFrURKhg01VpA
2A9CNUEJuA/i7zStuqBDR9869h/g9Hev1J3jPxbNlbbKASprD7FP3ikITTvVwgvay6g0GVqpT8Z6
pLkLDthhYer4xs7yjtkgw0Zv9oTz1UAXaB48cUKycGCZLRln52ds4MAREfmG0VJwdAnnnCCBIssD
OkC89X9EhYfONcMUm2GrEL6rtXFmidDAy7ToOlngnsLguuUcsa1bGyO+1OsTPvdqcVUnTR3ugXFV
51ZwxfIZIafpmye1xVZmEVrH7u0ZfsuQhoV6vm4BwlgL93gO6w6mm5He7FqjazOkAykz/tDeQfUJ
bq+ueXbl/SyM2YM7s51PwBVanCObduOpYAPhGAz39dCvIHhrSbPbHGjI5DoYSowXSTmsnzhy2OG5
eCed1IjpWk/+d73P7k9fOsJOv+6eCnx9skdUjfcjxMvNYUmWKyXvLqsnx5hyTcfSdXj/AAhv0ya/
tMvwoS5aKVV5tYaIsk3pvehM30hcWuEzMMm8sibPdevfHQ3jFUaKy+fmf9Bz94MFrRM2t0/FFX/m
FMEUxI3eKb/GkKIW8BGmO9s1y6CT0jKoK1buO9QwSyFB6IA5uic02D2zd4eppcx7fgpzep41FwLQ
4LbHxxlxmGKUA0SL84fzAPxiV8IQuye2wWw2dXyvvBXMRR7M3R99SLoxUdhv2kJBh3imOaCeULwB
xN6w5SHEbH1QfQrSvejS58snO5eE5wBSALly5EnCWnPICRyk4XEQYReHPx9WKeyZCv4fZbIjFXsf
TR7GzN6P+42jSZy5VPBryAql5ZDUliGWFOpWtYYzFZsybE2xA1QWUlQMHFD6ONZM1LXA+kCeUNFh
l0gRtSZwC4UNWb3kqGVsstpvarmI87Q92zCN84XdSPTnbN2uKTvQTw1mcswzJBQJrivMg7iATgGf
wPQMgCvmAvkdaUtaT2QKCY6J+AgIkzGayK4ktswIN7sTBBdegAnskoGH8Hxkb6Wh8pO/PSj4AGFi
5QYgpdhcbPhk7GwECWRIU0wOBt5appFhqvfTFTMs4D6GPl1QRG/KCoMmV2w1Bwis+A5wBv/pStk9
we25SqRzY3MBiSRDizqDdmgHzNaZn+ZMUEIgK/NCeoAMigSXxODYQ8RKtFYN1BWCDxvOdbzMvziv
sumuivaYyXfeIO2SzJ4DyQJsBERkXlDpUgdSRbB0PKR/358OggfwgR7qlINXGfA4b9xvuF63kcy+
JR88LvgCKwAp8FkS6djejv9gQkbR8Hpy/xArzYgtvvG6IRYW6ZdxIMUbYByVLL4oEzoWmC777kzg
fVCyTA50vnSwiu9gNpvs0XU3LGhGMCHwV8zJIY59jRIc95e5QPoklYFic7iSTgyXMVuMADI66bNb
SZdWjrRsu3AOQ/xKnzScqw7ylsLqlZuFqR5btRixA8FR4D04e588NpE8+afVBXulLcOj3lO9XKPj
ofijvme7pY7DKqxL28Io4dWiQEeoUWHYU+jd++SYH9pB9VQGzl0saRJ1acEwq0vOCk5CAyQZPOMW
7DuBtkeKw5nZgF7xl2c36jIqyIvfeHbfDcX+KrllnxDZHJMBzhkOWVgzuHJwI9zoPoruPSkuIYUw
JQUPRQa20h6+TECpNqizhaqbHXgLYDpV9Sd+BdP9p1cXhvQmbXvN8SqGTqtLOQY4jEpFXDZBmjee
CQvI/+jIYcJYuIC8FX4ojGzOwLpIq1jMUlfdeehhX6W/dxLxsRSPLIcVg7xyCaVjsd4SOMqP8gkt
oGQpLA2dP1jRsD2i6C3sFCkeUpsJCrCelKc7TwDQ+f3dvaFYQbL/4wnb3gs90Z165v4OFmBpMzsh
OAD5dAP2n9NpK0vDu/w9Xcx3SEroBaYl6DpBqdv1I9SBirwrHuuh3TNTM7rT62KvgdwNSs9R2eh6
AfeoILC7MjDP6mIhhk1cy+X20hFfd/4LibWdHyZ3fG410IIuraQB9vQKH2ADaZkviGgGHToP2FaN
uJpfgDJtwZRuKQhL+XBOiDcY94ghNQntUtGyj7q3EYWiNV1MoR67JatfZsdpx1/x0CGXnkD1CjLK
Fsj8rBfs9JWU+0cPXGoFNI14KcQWSnHz2CyFvMUlb3M6wNDyRNAFO5uZyX6H0SZUvYxniGPDJ5aE
2+XZ4A1hTmc4XJ5nTIFgirNkfkoqKXKxYV64+haiBiVfy4EOhPoPWRkkcMYQkO6gnz3U0Bg/SJVm
5sSDkFvMGOSlt4y34yfl+5TPxC7/g+N9n6ed+GmeYspiCsIEXJYh5XdA8WQ6DdBPjb6fVtbghOM+
mTWV0JmDv9X2m7XaZcQkxpfeK2r+XdvqDsY2suEsh0aIfO+EZY2l6i7n9/g7BZFJyrvTNv0nboEx
eSNULqRXRK8P9Hp9akbasJO+kg7MkOiw3IaUAQjcTtERykZMuZBc8WaM638dU2JPKuoLtgdc4dwX
mR5h3dXS+uFqKTBqwqbwDOQnHlC9w3MZlLwPhglpo3tcNgfn4oykHwxkRDnT2oF8Uf+aWXl1n4nV
M1iTsIdASg6A4ObgERyAwt1DrsH8RVpdVImW8Qn2BdvSUczVmWAhQYbE26ZEFOMUs7ftz8ohI01Y
Ns/oc1B4gBvxIY/2yaN7yu+A3v0vlNSIY2sbgpTyLBwGHSaup+IQllMAsFNYjrbZBSSQgmpG/dJJ
rUiALUs9QTTDbYr7DRBrDrmEhh0t+FXz9WWVb0dUY/vVMzDizZ1QBwjf7eEZDidf2X0E5agJUt4/
9c2UEdj26957ny1UczPapo/kqijhAcK0rMp5QzxZw/ObgtfdMk3EkyHcTnejOmoPT34DU20MTKLG
9JNpw0txiKyRzAfOVffK/cKBtAVfqaWMuNPvpAt+h9tJfUVqjpaAbY53yYEq7AE1eWR0XxOIoUuM
YnpWce/iATNss2AuZGsVVX4huoTIYWxFCBHrtcIrJWYHQPa6uvSsnp3Q4NlJe/B9uDbGuYf+o7sb
d9QjoYIMgd9ZG7VTJuQp9svMBBKoXf48h8TWJMSKoKziHIoZhLDrU8A1B4dxe3AAhznIh07t8BDx
K83uBxpizArHV3bY6WMBBMMNlXJIwHNovtxHJ2JDMc/qzfnCxxG4uNUKLhDJMadKIDR00i+GMrb7
IJ3+69tlsMBAvXFQlRWylmxFCdCgOOYOP7u84MklluERadni5lyBK05BE+DPVKewxcdjSVUY0i3v
SFEMLstnhc9xp+mUOAFNmAA4B0sZ3YbJeQUFwGi6jUawGwIdWkpgR+iPK9wZoHZbHoXubnCIHl3k
amZ07e3L7j7vsB4XuJYNjtFd9xrxvgJb8TGKrB5qEbbZDXZQl0BAeMaxSvsErOu2x9N6MMAYA+yh
aD52KG/OpEl0mS7ADm9c1B2n0JfPWqPY5yla9IABaslsoUaK6hU4xXcLOsP/N/Pz4DVZXAP9GqD4
6lx9seob4EPDhDanCwg/mR09Uz7DvpJ5y8dSrwmTCoYBrAvyOxqKjod+hgHGAQZr6YJUlE3cw5HI
8Pu0xzk9FlsVADVyxe/6cFHUBPuBzpGiqhT1IeYVHXdHizncpk8Sme9s+7feJdBj9PPU6OWAFjun
n1OQuLDSZiNFICdxN7oo7ETELjw/2cXp5S45ijEEtmtSoyRenAK29AiLwiY2pKxYmGAE/Ngn5Him
0OUf9wP75bz+UeYSEav9d/xe8sMapvIArU3A0+p1YgMfKv0fRuFraTv1SesfmyIM/Owyf66P6pLW
oiHSQ33CoeVxGHIkfqC7QkRK8b9fV74RI4fZw6qoQwlBYbLpP9X7D18IyHal4hcjfhrJnVu9vf+x
dGbNimJLFP5FRCgOwCubWXGeXwwtFVRQBHH69ffL0zc6um7fKuvIsHfuzJVrrSwGYo9If0QV6IBE
kkvHmVrGnCAponqdP4/Q7rMoJzBYogpF0Sr/cBFjHt6cW7v5vLYb3Mt9tkmR7PFUOIFF/SLUIiol
fXmdcsgJRiNZh1hIWjAiezRXGU/i8zX8lG9gjEDJ+ABJf8R/ybdDZSiOophq9MRQm68gfjwpD7u4
m3eXBJxqyMiE/evISPFeGf99Lz+giHnPOLiBg6LQwtpjf8Oo5nbUHPl9jsheA3TAcpqjZFlFmM4s
alc/ffqVi2tnTA9ETCW3y22vJgjJm8GI6jRn/sUgxViUMgl9rywOxxx8kFUxZYXRMmjTvfayxPmg
hxdy7+xcoAJnm7P3SkJux0feuue7eZw6er4crgVtFp/fZzWMsk2pUCLx5hjg5DR6KY+SP2js5c2W
PCG67AWyDdYXS4mdV/op5DN5Ffx6ZMXwX/JX+Qn00hDdMLQl3UB1ORZ+sREep77Ue9xWe38FK8IL
1bnNhbKYhk/nG7U3VNu4N0FLo6yEpTtsHbGWniFxRkRkrsQtjd54m9okcZj702WcWBprffl04hQU
QpQv1NSoDYaAzx66fPlkFnV7aJ8Cyo+MlJNxXehEmyolsyYN4QOy4ixHOwj7jb/H7wHhgrI+QkRT
dpsHxafkE32c15bP8YOfTt/d54lhDcqENsKIiCPxUYVZzDXqjrn69jtkVMU4Y/21edHngm+ql6ja
SPSxDbFCvnia+bcjlTnbQfJkTOABClsha+4jG2yf+Zc4YQAWm5CHK2APoXuWH7gHHrRcVybz35BT
QN1ihgOOKzxIXx88CR2QoiunXolfrHhYsViiD7/9W0BmZzeVsTYiPLA2rlOTOT/ABBt+aWHNRCFm
7l8Y6iRD9i7QG5mYwo5fyQoQNUGp3uHdqafbJZFvw20QiPCqnYg24r63uFPtcJmfCWLV6DXID+8Q
NoGLalkZB0YI7amVpsKcxGqOopMDXF7fXwF6qGfM5wHS2/4TYpnUomQ97s2vYAUo1jgPjhB2AV8H
E2vvCZUOcx76vC3S4dR9xs85eSRvi9YyiWihtnQcr1i63gnW5MZb5pnJLEpRK+rA3QX5MxpvGP4E
HF71dwk/i6Ik8Xgn+y7AHhPRiTIxZvXDxAMpd5r0yyfJVG5YT7h4UyVLEYOQTUPYQXuPez89gkFK
VY3DIPO7WiNtZo2KWCI375UIri+pEvin2DA4j+C2SWEU84oJ0d5zLjZIRwIinjP8MXlfm9BP9GkS
WtsU7Rnp/3Zy51tb4Qdxrjw6nkGvwQIiyeLmAGUCjhV5U8P3MOMp0QDwmOHEerFCAqIsH1YbRKKt
/dntGnY1xY4AdJJ5F04xe/bFCFDGG6axOWDAkzwuGLMaPHIEIX41BdIK2JtEYeJlTxvJoF92BU/B
GG0HfAPAoyU63+Fj2VyTmdlCSKzdckYHVwy+wmEMHCLLQFQKJuPU4Bv+Ny0IsnsbYFpshGr1cAX9
+GUe2AqEmWxWIsCHceuRgbTotrq0wQn3L37Rh8mZlo+h4JKLCTwmynO8yOLU6Yak9Vjc4lFHNWP5
KOsXFYrdf+KTS7KEyH9iQlQ0GMVNeFUvZBKgsvJG50xeHLd7bTydOFCcFPPAA0ugtaYYF72Pq9+F
l83m5A3RPxG9gD06voLRSIzbAnZpsFO+709y8C96iXA6qYVZxVEwd21+P/Um9gi/VVBpGFpwVCN3
9O8IU/JGv28ARRmTTmwc8U75MXkAPvd2ntJ4jmuAHGFKcqahfEBpIi62fiPEUeyv8YVMGBYgFzWe
4hGKkGy9pPmHawTtjhqOtLQk1WFxD1DeTd8Knt3hj+Q+pfT7qN9XUEo8z2gE8Vm8mdQkxQXYn7xw
W72Hgwj8T1CqgEVLkGjSv2kSLpo0RtEu9WHhaldgtOusTyMMcQPgPsx7vGDmgF/CxkJ3hzRRCXSK
8LEKQJqoWeE+QqQCmYkWjB4T6nBkLtnS/PGMlU2v5RK9yGq4LSI4sftghDC1If48hIddZopI0O6f
1+hdMGugVWbFSxy+XOpv6PQ4wlqowT2h0qFjOTH1++bR0hgJzlXSloWVqlkYfDlCraSlyAqHLBV0
RuP0znWOx8VcQFiuBpsecvU/+xE5M4EBqcv3gGbo/6aDQX/Z3CAOG/DIQVUUbf8innewtVuLNedB
kF3OT4b4ERRQ1jAAavAxHDedrAeITvhdiEKlCmSJyfD6p0wHal+YXSJLKLpjvnPSZIf++GF4rPFP
rzjTB7L6kOcEHSj4mY74nKJEwrldiAkAjyAHwQD7uMzGF51RJGvigMgOsljc2PBOpC9kZg5P0uM0
ru2pw7nrDrorjN8pwWgpvZdMgBNVDAufrwENnSthNaeLNYtWQlwA1k2fFUNcjDC2N++Z2/4Irgn8
W6zaZCar4EoKpwUJ0kh1IWkjoI2HTQeDR+aUUzvJOHaGn58HK2Hz1QouGYxBYv+cfyNVz4QQnDsW
1HTo7vOpKJ5oYTpcgIhtfpGsUfCsx1oBW/YW0Ma/rpeuN9BBdvQjnXvv2x/kOZ1BUMtnjJaGzAF9
DNAHNlB3/+IwaCCc0AL961BxQHGGknSTDfy9birZmIVw6KFxsL2sZe81G/GNghQrjYTHWnaznCTS
8U80h/6U635R7bMwMTSJB1A2+I8fIrM5yiOc5/7auEfpU7L1SdRZJGNI8xSK/MOs31Rdc6b+/T2U
uNphi0CjEAZ8AIuKFiq6q57BdleEYfzupBvAoj695qyV83AMEihf/1EIEXkNWrQzU2cn3NAGaSD2
cmTEpJIlliwQUenDdQPo7Qv3E/VHX4QFBANwJmIU6RGdHo8gKGaOLGR6kDzAQriQJzRWyDg4QWVD
C2YoK5jl82/t0vYXUqPEMpq3xDnXdtMvoU967/QpRU0WoLsimsFhAE5GJxGQsmD+zNFEpgC5EtwK
KqsS2Zj47jC9PUCJqpR4H5GjowqS/uCJJIuGAAA8MC9jFPG3I+GAFHk4aSP4v/gRyCQyDAqhcWBz
pd88lK+wmGkYVLyO79lBkE5vYQQtcHJW0ryUx/n/p/of4OUqcwh7Ggaw9L1vYscJIImu/+aB6rAz
e3N1xWgGWrw/LbFFc/FHVjQaviI/EztUCWpjnCtB6qHqzl2X4htF24BIeXW6e3YG0dIHig9KeLRa
l0BNdMW3Uuy5+uZ0CQFhR3+FRvwfZI7vE7E4998qMYmgxrD3HVcg8HkpfScUwRaTAcSoF5Z2JHYL
W8UA1Jsb7VzIJz6t/ldvMrnsxQKeitm/2XedY3VAeRaxIgEr6IrDYWc6BpjJYsXkRZGDHQykBIrr
X5Zu+cV+XUzhDtI4ZTX2uGKCNkk1b1e05EQKXO59cQyjF7NsoccRRs30pkgATKQORr9mxB3P2lhL
tcZhwXQ6LsO1C3fiM0sJQoUYstnILKGZi93W+MSmB+pSAz2QNodUtCxPSZPuFCHkfjR630TdBdip
aHOq6NAVDwY+AQOZvghD31cLLrgP1RM6ZWhCh9EhyawNH4fcRMH0pbqI5qQ/tdplGBbsptF1eMqO
0mKnJBQlctZnaM7Lxkh5xdEFb9xxEQ6L1/oPJ/IEZ3NMm4AT130f7j232JRHIHaDHN9ypvTgXpP0
cMb4UITYNqgO+2jXqKQ5gFi8vH0uZjcQN/e386P51cWHYzHWgva4dD4rg3F+EVMnfIRCzD3ndtHL
WCP9yXlphYoMfHyLT0Hm4maGSGqFZhk1G2JHBUM4OLwTOwC7h5KIlhtP4ZP4CtNq++zEOD7rypHZ
URkNDOnRM3N4O395zsb0RfnG9OZgQ/IMgUCcBD4PhwP5wBOWBhMrqG7a89MJaxD5hsgMoutobnJ8
iuIQIwz4tZhRocFDPIRQgydjuG/K8zU28gTGAl9ENjo/Dj/khyHuaUgU8MiDh71aebjKyYR2zojU
d8aKRKPlXoIS8RLtmy/sqz9+/JQoBxoBkcBEwdSsoHlzpLMMxmy/SA4UhUeuMEE+J5Jdn/OTl4uN
BkUB04hhVHzx24pI8NHXn0Ry/0AljAEPsgXwDqmOAKk5d98O9vAkkYkNoWuJQmPLKUW21HvsEV5B
UejGsAlavC/H4dAanx0CBPPO8hESVPadYShoYJyh8dyFWYS13GjbcP6Jn5Tsx92Uemy8MGa94IR8
RJJP0g+HpIruzCrrL+5CuenpXyQXMM0Jdww9aMw4GsfIeypRkfUs2rMcpeAXJskLxtN0WqfTakj+
cX7RYfWNWLwR25CjR5ggom//Mnak72Pmtu5XuAaSxMq6lO6l0OLWpFg7HW5XxCGAmqz06F0imBAf
NfQDUrXA9BToqjxOaUvhUEEZjqPUIGPkJQysBzgrUI5tbR5Np3A/48o7Gi72f0tqhTZybVu0hbFX
w89LPTP8MPNQtUMZBLP1lo1/jzN/mTdDByICnUJEzRTiPtUAmVOxn/zzXxyA2WB9CeZTGm2SZ4oo
YLHgTfAuPMwYYumNSeuZPIf0Cq8ChuOuYDYd8F6lT8aL7P+gaMD7QjTAzYBFbLEIMRg15ZKKU7qD
1kgnpet9dmpOy4i5IzsaVDC6aIJbtox2w8mW9YP1s0/Prk+gSUiqwySCZRUi+sI5Ae0wKQ3uetj/
t/9BXlQDsV3cQfGf4rc9pa0+F/ohNhAw8F4mVc2dOe5UF8xWZrmcR6K+g3chDeU5F0lGoE9o1GAL
Q70ms9h2a/e26K8vE9NufQnB73/9kXYciUyX0xqhLItCqrlMFR2oHk7HedK4prXMjuUd7+DclAuF
BrtwC/c4YqSSPflQY+MziQK6HYLweyJO6SMgiuYOHnG0GplbJ06o1xABKEkbD/DC0S8koT42u0yX
Wc5CrNQYlBPASue3ttCvRAZN0kgSRyYsbfx/uCJRL9FoFsSEWMbqDohfY0LklMLUxVwZIfFkZKhR
3vc5KiwXyzW4eAGWSrxDiJKUNVIdd1L+MtgcOxvhwNePnVhXw7AFLW9yGcJ43G9inBQgnKEhDNAT
CMRR27/h4tCdHA6S7dMiXY4RWJLBFuGK59RL5+Tji3gFpZjcUGTbz/FrAhgiDjlTTh3khjE2rUOH
Jjvn4hRSxnzKgjyMaaddEUkixoFI0B6Tphqszbi7gwOWzdoR3K5wlk3xxgXqRweCapHCwx8fEGz3
yKBfpUNb7qKDBm2R/VFkjRvULkiUgQAEz8WolZMWDGSA0k5q8sZmO1/F7RLfPlJNKeWgUFBkyerC
ekaEMYgv55SA5hCDi7/enjyGSo4ShUwNGPcUoBuE8BChd3q4vTEp5AHPPWglhETaatuVpIbCnfgK
UGKqdiUFoBi/3eAq8NG0n5wW8XVQ5GrDTd+DM6dtRdaljctFl9S4a3fZPOf+6J/pJDHyVQeT9JG/
5BykZwla1zBtgy3ZcAbGjmYLhNMc4yGhdok1ZAdWBPdNwvNn5FaTCtxiGvB3vCzhfjDhBXeGl/oO
mZlDl8sToTnNQicLSJPXrZOAAS46oxN3QZpsrDNfgBYJaqldj/CaJqsitc4w6OGXy6JNaj9Y4yvF
4EIqSThnmKNQaE3J+PTJYYynEUjBAOiFG8WFCj7PjMfuPEX9fArAc3He9KlHZOtjydUh734TcYGH
SAsGT3cpNDbkZjTaoVZMplPhFNMqjpBMi3U4N8tYkaeHcRpHRaHEXwdvEvyl0cXDFqHO68X6CZ2d
I1rS1OdkBZ28+FWg9fm/VvCjoO9n2PLLEOjt+KuunJbCxKNYFyUyKP0Jay8YaoSkLjXULYEK3cST
dmZCyeuvl13HP5qjECW8D8VYbJihtDZj7pbkF0JG0OuluP2L3PCiXuRryNRf/mvyhDfAeYnfq0sh
jifFw8E5AUjlZTMDiEOJjImqGv1uKskDmT6w4hsuKOcMR50Yf6Bgw7DF9PAOBNLN4stRkTyVPmfl
zcULUJK5NvV+PvzyKz40dIp8f82bmE7J6BEHy5wb3wY7FUzPiCTTIkHIZ2uJniQMC/CY3svhcCAG
GE6HrIJsl/pF+LpY+FT4B0P2kppHOBlChBYktdfOHM5EqiNKo3yI0bvA+Cdu4y+70IloJD/ErBHx
1J5kS7hHrsvyJUmihc4Xsz7IRk+Hkzy1PycdnFsMsbJB56+NDjwOru2tGFvh/mfKfYEWKARNRI4v
ogwsweMUu0d+ErUTh3ONW/0B3y+yh+Zw8YTk0WLqJU/zRGGTjU0gR1Y1LTH7thHvz/QNjuO8Yow0
cWb7qyy6Uw5fljp5YhDJpiAsxYfDnxv6GRNHDAM0wTwE6RV7zbxHpa7AiQBoROjMlh0sO4gKQVwd
hX2Cpf7gswiKDFwJaz0eP8ioY50Yw3oNemDXf1SzOan/xe3iTEUlIO2mZH/Ike33+BThaPVmSxLY
QJrEUmtjrSj8BvsNZgYrHtd4inBOWBKkTzwO4bBwmJITQg6+hch8Viu2EJQZcXuVFUlqpI3JglkD
VFCAb+xZGhhCPAPCxF4AhTGRJDJU4eoz+Oo15i+EMX9NBF02PM7wqUQfqnOO0mk0BSHDqYlRkIPR
CLgQjzR00bDd/43EDCNXhgzxy1VjNMpvaiRnqVxqDxomHqrEDNZ3xDRY2NkBSpLo37F78DuuT5WF
Uwg8DKIrr14D/nE4bgWYYweNGjePtS26WU4PSYoBhjGSi+GoYTPGBu/VPfjAd9ssOcPIqhesGk6P
KWgXgJLixFWml6gOMDKYOffEMmZTnwBtJPX8eGSh6C/6LCDI/mxjmbcl4wpIbCnluBTpHAG5OaBo
PHh/PNa8278FCN+U1AbHoGBBkkohEUEyYQ54IyPTL/DcQJ4YUVW5u5J9xo/yUUnh9clz5IaJKqze
yx8PkMdEzYYdhNPvi5t/BQzZnODhWMNjV+uI+5hKFQ5BDFmCu7sNdrsvkJG7BLdckuISSNzpBfxx
96bBAOxAFYBR4iIQdw0sAobD8BfY3gNJPm7ByBBd6i3WXO1uAB2GpA/5nBQCrLvt4nqASWXcSxac
6JdRQ3HcEkC0G3c2gPotZgEZFgaPLpkfcTqj7O+EROJDcuKrZML3h7mfpu9gYET5hb9RsePs46Mg
KosGJEEcoPqo3bAiaaX2fuNJUFjosdC1dR85m1xaDJGC18lbVsIrFGMJzDNRpAfofFV3B7PBUFSl
HfsXavbtEG80fiDK4GbTuclRsCvCuLL39Xw2jNE82auHu6L8+3NsihFQWfY+D4abl7MxptwivfVc
4aWwQFnOnjxwCT/vsWX8NiRq0AkRKgOeeTyumZjMxGgFQIQbk8NC5nCIkefHoj/YwpOCJWM7AAMs
MYDeks+tFs0QLwMgtztqbvb5S3zw8YRkvPm+5Xnt6EmH9BG/U7K6q8VUAQaK62rTbCtmGGCX/wEl
iJ598+vKwHl1mUGAP/GUM3v/HuDbGn1x2FUNPm2t7gMEzA11rrzt+A1xzf5Z9o2C/1PzgS7ltV3v
qkU7Slv9NsEIyCh8Q2p6DHTFsPIEhgbU1XbpVb/g0sJFyu10g7eynirrY4sF142fx3imLfPabhBG
TQMEp3CY3EIa5NTp8G4AgyZMuLRvK7B2jk3SPUfLeAltPUo4FqU98lu9305uOJ/zvNCPN3o45/kl
g7i+4MFegq+qoeeErdbh9+61hult/f5s6tJ7rb5RR/NWtduICghG41obQRowVvx8PTKajjwcbXiB
Df0wevWPL60eGIDc3/O3e6kj5P1vpwNjxv66+s19JTw9DZfb05dCiIkjVUAKQdvxgH6W9o16hdhr
MW3gLFNrN7yS24i47FKBkYO++bakQ3+HYRIuSe1Kv4Sf7fBjhuQguaPp/ZsZXvgxPExm6qrXqjls
DWmEaQ6+7V/G3hawwPDVBSgFUXOfL94boMQDysxndSnDj8fySdPJikR5Zab8mSkNL8uyu7+g63Nn
1t+t/FxdVZNuHjX7T9pkkEzDl8Vo5eD3g3WHbsYutpFe7jv2Q+tf6cTiSEqcG79W9dvhz8/fYRpm
YWaG/B9ryjUacz6L0LxinkG/4T/P/TNSvnYEdnRxz3varTfvY54+sLT6z7V+iVl9Bu2Jtx6etT4t
XiPsMC8vIfOnvhvXrtU6YvHRUNnTNUrHgKyVdeGXIAbrsg0uhKIv27uB/RjpsGp6LM0O489wSHch
CcWbLNx+WcI+a/vjGFVwv7mmf8Z3weTqHGP4IpD/Bo/7oEl3jnzwnCKvODFwhIKBs2GzeQwsUfYz
RqhWMsPp451NxXp/O62hwVhfQCn2ZckrbZk+8SaD4stram0398zRM7dMR+1aw1Ik6pyJovVniPvA
7xlX1eDyjrqt1eMzfAvXzswpNQw4OI50e1qYyP0Mv90ZF07j3f9pKcc2xEcUkupxjQuaff0t3g50
DTIN5NfCycUIS6doTxr3RZa478jMe9dU5ZdIS3taGWkBfQ/0pkiy/nWajuB427HOyn6750lDFam7
HTc/y/Q8uT/gkT26PStxq+Y4NxXLtFMyRc1iU5uh0ZlY7EzmNqe0w1GEeTpL5R8PO066WLewn0SV
AJYrN0JzE0skjNypynrbD6cnF0GWfRZHUQPW963jPopB0XGfZkAUYyD0RFdP9EdeIw1/F6SMnwP/
Xrwf7U37OSJWIVq1RMnDdW03r38dkSADx1gzE5BCp6VOSjwlryIxpRUT0Iq5vo+kaKQlt4k5Qaja
eqtuK5RiTbpAOnDij/OEQdI4/uCL7e8bLR9dMECtHd5MO7w+bIbmlr3tFmRbn+rY8DH0+WdTqjbm
xbpCagntnEEBbssMaDBvfV290fj5F7rJTvs5qejQ7/Idir2/u7YJ+IXDvPR2v2BKD8rEpHT6OXKf
AtKotjTtLjvUf6NSCIwuObN1nEfVlnTFWYvFunEmDZfSFHdXipRxlxbj+vk07WTrON/UI1Or9m/7
+mdr+ppnEDESChqRBUdfx2LOKk7eO1olW2+EIBtnKWxvDAyVm+7keJXBz+bdS+wbM5NeKCKRR9ov
eCT2LOQPXz2mQpogxU53bV7sY2ht1cQ23FFfX+nMj7fXGJ3fsJtkUpYQz8WE6vMhp2q2vGcL7Yza
QUtOg0L3139ocZvcGmtBLI0wgBejU6pNPWMopiBa17DfKtTDIQ3KV62W30lnJHji8FmcAJvQhYJk
jpkRDy1QVFi7OnXrBK42VulOtwyfhoOLLr1A/YOPid/x8eeC37fuk1wlEC3WTXLqp9uiBrCvWnSn
rUYH688+31qXjLarKztNoscyfc9apBdUMq32AMcNBozl5PuW4erPAbwWPAELHzf663PQ7CjL/Nj1
b89UXcNN4T0gQFn/nqTTB4bMzWFRwc6k3qCRCf8NPLHJwCKmDofmNdYnckU2wbIbLvKtS9LajTUS
jOYIfAH2yUMkmuehMNNKyL0vQFzWAb1j+CJTy+iz9oV9Q9tL5DGdI0bvMnVw9wSZ4wVg6Pq01K5u
eLRGpPiBwAV4AZj9eUNTYFf8SPZLb7vjAHJlf3285teDO4xVEQJH+4tMCYXBqgXxwHB+lHru9/Ry
Yk5svc1EBO9xOyweX/Uu1Q+RVQsnmKoVZtQPn4tvYHB4unRVQeWgrHVekp9rdEJI0qcFAF/Sz8Zl
AVfpOiz900vvPQqHz0IhNy8wqlrv8EoHLUVHwREcwuoQkUuDuxDiFWPqNUYWQUCaFnPB3Rv0eq6q
+ix0KFHu80OSr72DRjug+QyFC4P/k3ZxIfWX0DHE+LmCTGQ7YtvG8e3sz3an96AxXW7Rs6eA7YWT
Qs2xPzdJodqqseBQ/dogaB/yzgclucVPe9C0mZzS6CumKrykI1UeBnRUYD+qRGvWmtW80qdHG8vE
RyAhjzSYKYNee1oU41TbtGCA2daQY8qn4+BV9vtjD8lN7C4BG/QMdGJMPoTMzgy3Y/IvdBdwPyob
vuze6N2csrD3txFH+lN3XqBtRvAijys9A1C+QQr43m26H3uvH/WOY2mqq+rf/GkFxfoKqvZ1jGCY
BJuyv3qupF7GPmvdkbl41T4ZCjeH/g3jQuk0ns5QJ/cBrvi/4M40bbPthLMZYyLASgmahJTjkzns
yyf1ixgkDvI1RL+PupVi0AGw33Cfd7fEadh+smF09wMgPrBO64vuc8RGaPM/pW2JIXV0Hg2Yu9hk
uvX9DQhNDLkeSgCZOvFv7znbOpnRz9uKauh3pfYRc15AXHY8ADhylzL4Wlil6Mc7KSU2FoWqi5jU
NNZnrYnpdMm7FddMbzyWW3ngSbLH8hJWwuhl/yYy3mld6fYapcCFXpwZzKmwio86fZsKihDHDo4Q
6AOBECDK0bd4TgYlnu6I/XDJIKgx3D3+94sgqmAzRDxstZFtoof6dWF+F4O2GVx/nkYgupJTOXe4
1uQ7zZw5UAz4Rr4Ohcp263K2xbE/vCYjRr/S5IXKwqROZp5CTnY1iI1ayIYuoSeNrgUM03lJPDcJ
BKfsOjhN2RTokoD23mAK7ECj/6HouLSmmWqtNezkmVWurR7Bh7Lfz869Vz3rMunCfpN4ssy7nLZf
F6u/bnz9qrLR09PhIxUy9qNwt9f4AgF5evHzipKvlUQn2Lm/CS5B5RwVUf1Z/CjDHi6/aknIdixg
GaCNh8v3I7AZI2Mk9uxgqD+7MSi90rvnflEGpJkZfjLum7mOg7q5TkPdlJTtZ4RYvP3C23nzsmLy
RquJtrZvNsckZWd78/25GyvFkdauuuyilsO0gMROYrN2QZ9eANPQfr5MXglePcZ/y0l3Zrx7WfGp
PJp9wuHmNotJJ8nbYfSbGb3n7qZyDbbmT0LEK/fym4Dq165N3kRBN6SAqaIbTCbw06+jo/Yx3PON
ZKPr1g3Fj1iUK4t6z863U70RN1gsdoHDiV1SbW0zRzv3ydFpZtu/ctxgM89+id/oIkHXQG8wMICk
GjUtu0EOvp1y3si0NSiSi1zKlsfW2SIVfzt4bTdC+rGZjs1MZKDEG57xVG9YMVxZZsNdo8/pBfk6
rCy/dWL2WA5d/t+y41ttr2365W8I9aSTO21xx6Dworr5uqWroWNru7BT+0Z9ILxse2YdYg/9cKqm
052ys23MFxJSFaSDvfO/CG0x48s4cD/qQYMN2mwO7vk8Nej7wLGBJUacpkvtc0RcYuSZvyOjSTw2
PSTgGk4tHchC7dKfyHPEN2vca04phr2fyY1R1jQgumkeiTwJtDZdpLW6XqKnFtZfp0tddCFjvlDg
rBe/m+qEDy798+9e9YyweIVI6fTEvsBHJkmcP9ZAM8boz4UezLgDq4I6IBalI8hhYeMccOL4Eiqk
Se/hxvobmW0oh6Ue3utAc7frbHoZwoNrvJl1YjXUtosxuuYfyyWBhaGnx0bY76QM5YOP8Zn86x6a
VBSBCaEByw+2hx1+9vT9Qiaa+q+CYYDMVeT6Crddh1WTWT6OnjgfVbXdGw12t/OLG1TpHQxSkvii
z14smzu7xAif55BPmmTwTlK5zHrTj3Abf4GVH++VW3Hl46b/fOyrm/fQAI46iX01+t3wyzSBezA5
Hz925syaS37b1SrmGP96zSD/qPodVB0khfYnHz8UnjGbus3eUk+S87eL80HI4QQVsc0JgHzJNl/j
H3oTEgEUzoenPuxs6iqqvc4mY3ALtS3GiiiUPBNbWv/ZUG0Mwywnb3rdp3N70QWdaA2VEEMRGmC8
b3/5cy63Qu/Rib+XHs4obXSncVFEs1xit5eM87mBP8P6jOLQYbOP/3xQuOTUe6jwzNjFjoJKf2GS
0QNDqLuqCu8XpEVQx7PtosIcNijXezRneIIQR3vPPeJwlB2tYNbqa8xX7c50l4GOX3Qh7nVC69Zi
88aJBaVwemYeJAOUHesZGZ/ePRc1yrkjoorh1i+Mf+8FGvOny9jIRzPc/tCCq29s4eOkGrp38d7H
6+ahEOXlH/vx5euvZHBTVsCQ9JsjKSYPl76d1B6P+T0Wp4kKOeYTiVvYzfcJIy6OctesJuoXJ/ko
7vLq/Jb3RKEz9VFtXTzmRUPOpTvEK1qeOblnnf3sDBX+G93VVpMhwXRCTCp1jyAJUZU2dPF1mhRu
hKdNvcUDsHUJay0qUX1tp0lzhAn48xoInYLD9aXqfyPzhsfMF07qlrwaiqoGp8plC0wwBGeA2qJf
swfe+JO82j5u4QWDcNNp9nATiBbldGaeVUnDSqr8T6hBN/uRdjqWTlK2pajvkIPlm06l7g8uN70q
LFwMqAl4rTENR5vkLRJh+3hpqoL+wy0s8HWgpxdkNHO/H/8le+4yxKM8sc9aoJ971g+7GMTcTe+7
pQ+jr83wWfU6D7/G5qyG5KcodRgzvU9w+NDfM/MV3mDU8RzpRHRi08k4turQcOtuv8hD7U250g22
QcXAptn3w+iv5qIDfpf3vvrg01APSoQuPqm9GyqiSYsXCkk9Pr74KQ6bMdt/qkGST8yum9djvdtx
rmDR0F/Sf82Ge38QDUieLLxivs8Y5Dzdm9ahkwctY1rrg6IadS7TdjL5NqkXW7TPMxS/jGf0M5NZ
WJMWLGmZzWQ8AQSNoGlNb78hLchMrWHk3MN25iGU0svxdoUuAS3cg4MaLZrbOSXY25g0pnOcmDpu
u70o8UvqeC8Xewer9L5eSb31niINU7oVNTOnndAygLsgEI1Ls4fKzSms3q0a5JqfP0KxOnLTLlAG
oYj2idtpzJoYZr0Tt9sNusb8xkCcx7PJgNOB2Tya9MOaTpkfSXu27hkDUluzBinr8IKegemJ5c01
WpTI+XX+boysx79XwmBSRlFdcqfMpq83mCwAss7As28x41j7Kfx3TGsIY9Yam9bu6+mdyWXwYpgH
A1Sao6wLvGiw3B7r/DJh+lx71q6Ci9HjWPMqpoD/XA6nzGAAYCOkfOXY/Jwut5RBd77ZdtvP6P2Y
UZQ2KJlKm5FKz6hIGV43JEzz9bWOOpu6p1avtvdtnRGnpTefSGv623evqtxvizNVT9yUV+jAUZFJ
6DKsTDtBQW1F6QAJmNXp5WXYt6i5ID7fGP2AR8Nv1DKImF6JlO0Z/b7DDyJRKy7BZt497TJ9gind
hmaznzb9bhMX2kZnYkJNeZ+9bDfgeZpDWBef0jsTSvOwxpSIb4d+ccuCj9Gj7r6/5GqG7vImqQEj
Wwyyw5YiVx1cD3SroQji1Ya2B8iOLjcYbvTW7TbAKaeWrW0oRGFhky+DrzYdc5jkCvEp1rX+77T+
tl042kT5A/G+DUfn6Yy0ee1Vzi964vsjqpl6dglaNKvOkLM8UnGpIb6nmzG4FL4O9bj9EEc94i9S
n/ENARfIWpscCbMt1AuVdPsxXKWlolFkg0X7b+rYDKz2NXpwbuARmHnfRIW39ZBwaYOinvmfr/pG
3Q2A/W90oJm2NnPh393QUfDSj+MeXsM4aDaUdEkqQjYGQzfvbMcb4GO1oo/5Wb9JOuqfA3ENuWpw
xyrepQlIpo5GxRrRAr0vrVl5oaYQnQEcLrjopwY9KNH5nLT+WKOLRYYi2oGP8MKoPt8qWzED7AAY
lH/7EEFPt4QpMXKP8ylKy0LQsC+QBTlM4l0lQz9UVP1TmsQAAJTm0O/0YG591LSLdgO5nkwJglBl
UMSrF1kt/R+sYZaVYSeVgiULnx3ZT68KKlqSJPLf4PLGrgG7jkJZo5QJOAJX7DF5kFYMCnfa0zT7
TvfRZbKt/UGxYOgATG1V9nJF7XgnpbhiukdY7mrB3zGWgxOk9mTrPIMtNnJHqxW2mBTxAP9K3Dak
DZwGIpxiS+xb7Il0pHAnnDVNu43Jtjfp0p3/2a1eOHm36EP6k+u8zV9VxP+mHeZ3SW2IG9ELgpbP
sVjXnJ4W9CzbfOKaSYYbjfqoL9x0MQJ5xkeNNIPjMXWafM31CF/zeH65usbP5Le5/P9Gw0+2B+0n
nJ88Ttzr5rPkajjFoXW2Q5l5An6HQ8n4c4y6nsuA+8aQnLwH2csHYeOCl8g7RpMR0H4oLCMmBIrT
2WRbOBG6NHf6EWb5U116Tyi3r9078aVflo8GlITRIDl0vV1zHt2noECgQRqmzRgYolrpuWuZtZfP
dsKqA81EFMR4Tjh3+EIIDfXrGeM7/NBddRi4TDn+5PA7DOWHd1ayCUwIMkVW2R7q9JdUytjj9j/Y
bcz/VLCAp3Oa5Ov6n2Sn2a5yzuFDpod4BYqMnMBBtOVhIlGBxoR3wRYAYAi/heoEFA/0blBD2fwL
KwB6ftn2Es0+dgakIVjNmQ4c3mWf+ma9zL72EteraD4NSMshdzA7HMrKFH6l1B40RbWNHDXX/5F0
Zs2KKksU/kVEOKOvFDOCIorDi6GycZ4HwF/fX9rRce69p+8esKjKyly5ci0GYP7O4VXZZ/9kHswd
f7qmDqWuUzcuO/Wh0IiJqszLF4h5Gw1w15vigjyyKjrNbSRVSPldGjEQdC6rrvHiIyDUzzdw2bAT
/7oevYcbswvifzLVbgoNcVXVjXZIpv5WmJHQDqYRe1+jzq/8/pxIrsU38AH+HiUweY/+/A6V/6zK
FQTqjyPTosKfZmwBUfPD0tVg2YsSPEEXhl5ZqSsIklF0PVKI/NpHTok5dRaXwqtj7NIOq9tXkYy1
/0YjZJIqg4qVVwcbFxVWBwL5WyjT88uPhxKpiQt7FO6psKxM7NAltlTCvPq5vCxBDxlCKNZCfbCI
dmxBaPeA6ss/gdHfAcJ23KrQR6EPwYHTFl3jEE0eBsZJDKVshvs/eC08PttS5gygai7VeZojc40Z
bvJQzJviZsEQoHv1vp2gK5cNLXAl0tXp/ow+/D7VjceeEEqbg2Y59B04LwCALbeNlavaCilIhCYY
8grEJvactarpBRPZSYM5nw8UGE4ScHTUhe7ABBfoDa+AAhW2zATJ7OxCv3KMtTuOc3f4rsb5IUwJ
D8jj0qc+/MSATaevevbFgrYaw6zDgJdwrqNwXCimZZKTVcCI2o77dLm3GwXYkqT0ZyB05LUAxqaa
i5QJwiergyu/uAGzHSZp29hhC2/UE3wSiP2PCSVx9pmz9sIvM8RjVGRM9sDH3AXwGfZA/3qKFD69
MVhKZlmwGIVQ8SpviBnJx/IjYa+MfMRZDHpIyEbDVwA2xKGDTTiZI5mDIn2Xy4HhV7gOQN4Y8dKB
0MKzJwN+UMRg6Se/whtOE1zgc3+6G8HNZa7Zpi0bQCRl9Scr6GQNuFfQHHpwBCjnmL8BKZWzzuuG
oqBQVkjuCbPCTnJh4vOJXAnsMqjSCXMpwqRh8BEgG7bP1eKmqRzmeOA//1xTo+jeMGE47wI07vnp
DA9e+AR1bnp5erhFAknCgMJgGuWD9ZFWtctU5wE5t5xwcLd9vQudYOLC0fzZXnUNJGxEvYdOBacQ
0VsxEXSRMqn6za66RT5OxDKVSctNJrUAaz5I6fBwEHt+gjAy5Ngg4FVmscTDVU1KoEBwO6Yzd0wP
ysfXaf1YTzji5h7ybTx/pFHUY0oN+poGFC48S8T/IDckPICc6tJHjIld7JFgId0258FXCJtiL2zC
GMKQ+IO1wCVGt/ZG2MiLNY7akWZLC/1u0RV+wLdAv5/pz2KdPDmcbCTRQxdcuQUbscPoQYxiTnKA
4sJGRlfzEDFXwiTV9afSg6YbF+4EaSoGVDgXVptIrjj2fKQJ7LBVgwYxHRoEpEUFBQu5A7PvgN0W
Pe1UuJWNL00LoEJ6fKG8yvQJBWlC5jfhYllBOn9wv0AbvIz4x5iWdHdQ7mGPC1ULihuuV6AttFxD
GDlYzKnbAnOBEKsaIGREWfCAYkoG2LPN1Ez3ivuFJERpE2ndEZJwFR43bPakg3+dC/DPCyE2YH+w
OnuW80IXdTAagUuoKZJ6xn3Ipn2EUHtcmVGRmTKaKFs7e6sQLra9pjIhDRncfVxceF9bO/cfMW0I
uPxaxl6nZ3FdYzvIM3BaMxzJmQ4AqV803XXL4nI05WOkmfBv4OCJkZHQfHHsIm+DJkIKfFbyJRBk
tgnBM2kygcNK7AfJHekELDr/SjLKm2JUiMB80wxxE/X1P3GTZczh8kHwVkn2WhL8QzSR4NlLAJyI
HZpEhDMaD0vIcVdLIDP8UcjdMmamWEboXgne7Ix7Cli9gy6I+W6keDt1Bx4XFqOXUMSVuCqgmI96
ZEKbltkYoPg9BC2dcquiO/g0C7uDvpSDurZ7CxAh5+7tyjQAQkDQ+ZiG5sRCBintB6RkMoXmiYd3
0+xhdxasDTYeTKUkaLpLExZELUDtPf4NP/50mnruTFaKvLEDMw55RLTqWM+COeLSiTSnZq8m7AIo
dDD2cF3t0GuK+aZfk8PceZB4wsU+gMMEJalQKfMaieg6cLh+hoMwzl2ojexW2DBPo6Lhj6cXXxvC
IGU3wSeGzZly97Dhe3/RaURoENwfv8xMuMTS7+5h1JIx9bH7Bet5YwNrl1EyGfFqi1PYm9zBzNCM
53vl7hPXAXGfJ3/WePS4mCJHKoA812n2vMF+d5h5g9oLj3MUTdoT9UacjjiREMnT2ZnDBu0IBnVn
IWVAxp0Ql/MrFea0AfuSRnZTREkfeGGHaM/GeFUZgV03YX93FSTvXUsIiw94F4A4FuC1XTiDQ0Ot
ezC9DiQeGsdaGN/jiznorhbwLyuFpqaiCl+HXebQ+OVH/C44Jotq8YTRjUARi5C6+VdqLRxEYh5M
ZnlxAGIuETebYMakFFTo7do8JhxTBvlNc7BT64M54KdYXFGaFBIBrzhFz5Mya/Vc2YOTSd8ZrdfB
etGchXhyju44G7R3SC85GVQ1oD7hZw3Aj9iRo87wCoW83BneGGjnj5Z17W9MDfAAVx3LnAUDmAxt
0NR8862opCqadbwGjh5opRiD13y4ERxLotls9kztj/cEC0W4ENRtPKZouIeyLj0AesmRgsxkbkkc
TsPBUw0Qvzd60Xhgz5qbK4I/0HsWPbsxEUomE5psYsxIT5vQNgPuYqYxmUzJmDZ7WlryFSBRXJps
MDizbg4Otrd1PEMzaMUdV3cMYIi08NEGhQMOVRqHq9utWVuka+42b6yP0Fx6gFnRceCuMBr4mYVQ
jpbOYO1Rg9pQ9reWTFsWXXVOZx+aZc6iB+LAL4W2x8IHYOS3Nn6qi1a0RNIINUurdQH617zLBsI0
t+CYCjDF+KpDViRMm2t6wxCo5+LFwCLYfrtkhzPu/zIuaJd1W4v6sNsLNI3EBhuEJXvIfp/Cqg4C
RZcahjn7DSEt1h/o0H0cZA/UJ0cyLUxpLHRukJFDVaaYUl5M6PyKhkDDatUVqvp5Y8otxzeuaVbp
Vn0uXouDXHQuundL/uuBfQSxGp/z0qELPS2+Jl7edMgM3vkeJgTnDydlgigN+kPUaZNHlFssAoLn
GkVQ9isyM7U12qQlnaM7HV1mUScaAAGUE7r0NJXp5feKMalNz0yOnQUBnlz/ucSNj8Y+WfpEvDYo
0N/S0llWxqL+dnRDGuaFkPywIWBP9OtzRF+1MTxvXdIO7Ixag0Pbrs0KEt8qaOomnJCWddVdULpl
y2K05ukxYbRXjPWKfAHkVJwgURqc9QbtQXNDAOi5WVPzoIxOaaPIfVgc6TryWbBuP6AagTk8K1uh
dtU3mfziXSDfscVmCc2FRs1YSlw9LFprUn4MUpg5pRwpjaTcKsRCSeK2tk5DTscbjV8uaU3BytLC
ViTXPZo5nagacdfNZsen3QKRgy0VHOl7GVc65uLeBu1oyXY8jQXCOJt0Fe8VXVHafOziBgKu6gAp
bItkT+XeUA1rk/xrLyVLSbOrN1juzGpv0FnqJMjHP2dgjW8UII0mCdqm3jb6DciRb6oRfMwF3+LL
r5J3lCRJ4GS/6U8dMiGeyh06TrcaTPlOz6mZ7Hh3wmtcRi/yPxrDVxMo7W1wXX4FlHkjvTDI2x/U
TN8GdOzdBDI5ycRDacDYsmylJLgtGVD+aQPySs8ofekZmcMpdGuAVqqQVwIN5EHm9DLy3RtyMPp6
rb1N0O5a+vD5MjI20VMsx3teBdKvriJ7muCYgP2DxvV0+iNp+JFPtHFX5gZLJCju3g7IslLpGSbb
92kRV96y/GfKXbIzs8HI6FqCHi8dpZEjdHw2ucfG2wAWdwwRdEuB8qgpWWW6pcY+Yz6x1df/cN0u
jbwsvIOV78ncYGo0GSgJ3leazqQS7KDbrY9uGToUCD3Vr0qEWtvkrBhCtSt/tyiCpFMu+bgWD4A+
r0nNGL691X42QVwNpiG787H4glVQG6DlWz863yN5P58WOKsCCcvq84cNU/StsKaY9TZhYzUoStUk
wl8d2yGbhWfx61zVDTS5uinQHTadDLrBv4HKJmEMkcEmNDzuuVaNfhmvVi7zJ8S0tFQPa8dsx1sz
wOkf9POH8M13K+ZfclK46DEi5SNhCi8h1JH4N/e7oHlHYn1qOvVUksvCFEf7UzrVF7V6v5jdoMko
9t486gEkjLnJ5Z4kEd8qqPO7iEL8aeqldeYwpLC/mV9HnLbeIbVhvzhXeESUty7/JIgbkeGRuz5/
6o5U7826wxsa9q9DJrELxgVEFGmSA3fHGBiO4vS9lZEncAYBPUvSFLhCL5kLbRsv6anfRAsT+Z+/
OOEgX+3IP6KLi9RQqw8XnmKDqQs3Je6/yR6Ipyp92VzAiKKCu+B2VqwpwNSXyVnVujstPGO8Wk2h
p8ogQEWylbyH/Ae/lPopoC2eMvYu07HM/TI6kUkRMYPxAl/bCbJOxIFZUxeB2iY+X8Cjw5qhvCv6
dPIL+KW0cY8iBi010A6BoQvL1JxItSQ+gYm4ClHKiNY1w/V4p6rTXfwNqGE4SDImTZqlkwOeoYjr
TeomNFoQZwqxDTBfPXYHFbn53NniaUXig0NmU0CRF4um2owKtZzTg3/rXiLIzpV/t3qUQrhJkemT
uiYfKCFco4Exoqd2V2ecBXaUEtYRFtse+VW/DXdhCf0MWdIoqlur/ZA5qS7BhXpUZ8xRZtiHD9Ld
q3V4GIeHvdmDHN/NZgzkdcMH9gROC45DeGJ3MlL8ifx6jqzGVWiPMYonTaO8e4TaOk1reBlEsNZV
XKKYjjK4QInsR/xNorz7QhHJbd3M58Ugpn8Wyyn+Ciu8NaIHVtgmZRosuT4aep5+MZGeQfGj0aNx
CwD7dh8VSimVjWYCE0AHVdUoNSgeFY171RfWXrPyIM1EXEPZB1iILgCurg5QtZbMTEZkMq5Te0f/
F+AhAKvfboqs1r9iI+OvCOydDS0qmpWdOUMuqg+QkL/FIMBiC5WDegJZF+EhEz4XwEfD2BeGiFiw
kEZDVCiY/JSC82XUF8O9o9WsHk9F6aPyFmmbPj6evQ4aLUkA3c58rrHNqYzv4gY17rxJli/4lf4u
wCgcuwb2LiEajgpIulRL+srfnf0ro/PoILrwf9Bng5lBv3Y2wX9oNi95HSuilZzeN5Vsjj+Q6LJx
AtrZi33iulRgPYcJOoULKG9VKSb5T2y94ADNuLNTl/5LQD/KdYC3BFuuE4waZgU6zhE/Air7HSmV
zgtlYEnuENKQu0xxyKHCCU/QUGauguwGU5mkjwSV4Xo2HeLqFsAptxu6xky9YEFA7SsyVHxgBneH
nazVBjXV1KYOgj2dR1GCAOF/4CCK/g/7YQuN86FTm+tSxDOCy9ptydkAoZL80DIoqjo1VRfyRXPM
/UZxJ4ZwMI1QNqOCY6ZFA+XRxkgneIjZozhsY8Q3t4Z3VAmmu+joTefsIzH76MxuzKs4h52M1jBw
5nIJkJpMXf5/8WsABOOUi6ZBk7kOhCil+ELSl14JWr7rI7BUjESQ5ryZfinzPQ0HVIScj25svkgY
8bU+GsY4YgxTxkXTJ/z10r5ajHHWGPMWxR5W9KKaxPc/XCQQjUyxYijnyDoxYcqQLMOCpATomMMJ
Qdz5qmKQq3Od6PMhiAIo0TBrYioBzC2e8VOYFxDaOEo1b9PumRgi/dUjrAplopL5KX5G921TFUpO
3PaAWF/2h59V8OueWy52gVZQBZIA13XPQ4HegY1htDq0EA8nFCq6GwHwx212TvUkPsZBYxGIcmKW
od7KRmODMIc1HHVp0GMh0nTAJBlVdoEEaCbLvC5hHQHB+I3FiMzTUziizYKlRoD8/PTaNj10RwYN
fzbrllaldg3CZnvAwpA/g75pDn70Os+PUKOkMLh5Cb2eGVobz2VL2jSD9WBB4cAtyI8HKxC73Yjm
M0gYsDQA5IlTLaIvWUNnYKscLP94DFEEpN2GkorwZlGd5vbQGQNDkz3c20l3PREvaHximE2EEojU
QDt4MYX3zbuMi9ND6SJEv38bCGEjL3GFEVUgqQlg3zL3aldXGwdXV3IPx5fwB0z+dwJqtaYIxItQ
ELO2QG/JRE3r0eg1HRmnwAEstRoArwCIItsS81mp0GnncyOh+IcrQJDniQJyuEWk7S1jSlTvywjb
XHRdQI+Et95sUhGnlNQdf3F7W4Oyjw5hi0IbsFtkM4SFu6Q5zw+WshN/QU4w5eOR+EiZw7xjjWyR
wf5iChJhNYVCux98oSonbgHyig0eySNHZ9osQJLJHwGujpjaAPK8+7eUDUP0pKLh6vrLxZfhNVKX
rrm6AjEnp5AsNxPkGaXPB7w9BQ6L+E6a/YbKwyoKf/NSQZqpO2B1wCqRA4OVxc1h1jQuG4F57l11
RV4FJPqbxCi9U43l3E1ZiIakUy8ICOyDBuX+T8yVz+eKgH/anZgA41s7bUQzu6UW47vaY/Ux6DoV
G5CRdEHXkTPAF+PRhycNA5K96x7+YkCcWY+pLtKqK0wHJWkJm9/liuanc4TQrQ8DqA0s9teelQMO
N8N4LYeN+nO5Bah4E075ry/HHzQl51+53bddg7qPuOuAtFIr7OdIASIDpj4x6JDIJKoT2mbzZkUj
rPmwd0eXm+xtOmWOHNCD7xSfb1ekHPQ82hacVu9Da2A7djjAx/71iY4s9lBgb5BRmjBPHlT5BMua
2oxacDB0HH4cBIkvMku78bwDhJj9jzjjIS2CdgCGwWPpcXy4o/YX/sfRtJzhLoGQDDgy2iE+oRwQ
qfnknU0AYQME4NDUi5ENIJslR1rT5TlYtaPyZZzauxpLf+loG53tF5MjFn0GhYWBwN3FAAGaDWYw
Yz6N232bSmm3xgmT839jb1/XhDJ+OFmgKKLgvQN410Pu2ZrLCHSrjkADalaVR/4GRIq8K9qXBIUb
6eIQIEl2P2N0F3MM08c7+7fBoJSBww7VtLZHMmqWoZMk18iAD8zji4IlByEXPVOZ1Y1lgB+pC9CY
o8GRgUlI63MNLEDQoQ6D00zSmgXpwq6+YFz8zphMJqlIuomEvP8suNEihyryS5t3/ZDMkMMK9Gw9
WfhrbIMtIcSEK/YMLwQ8K+I2phVcDTpUMcp6xgO52xnh04EBziPwRtT2pW3PGOAATvjuj9t86+Y6
2fCFGWcAaeL7Y4Hkyp0cSZS7rAuXeoGqRxpg5r1mTnHBwGGAYlt+CjMgBvHjBruE68LYOacD+3aZ
kCbX/6knhIt6fzDbaQx2t5xKYDwoCShvmbB7w7u6LsZr8V9OayNS8RiBJeg4Gp0PAg8ftaYW9rcv
YKDZNoqWnSIFQdwF8xbCbk2CfSZyQY01P5l8HACTFgqnBDQASJsFZyhb9K6sbt8BNqZImjcVgGji
pjXnTAJJk4JhFKRfKFbAeu68ImPi9zgueKmwg/NcywIcHXLgxR97g1DlMCsetRHZ8BPCjIRKiLI9
I3w78Hd3UOXq9OTXLRFq4fbjHSPbILWoyKn1MkxD5d7GnHZSNQyskqE9SCalg4zwR+bvyZ+C25Pt
b0rORctGIjkNDUt3pm+bthjG9tRqCPnxrhnukJ4d9wd4/5sijaZ4gswuaR/xA9cOfiJNvpAYlyHI
IbpOHbK3pJqSiU9OZwPlFv+8waEEHQUKE94pprpcu8j/QIqrBziUhVguMb9MdvBiU1Eo3RZgyNJA
o84LXPLgufj+oPz3hnMhte9rDObYoI+BQSsw9ocGbNkRJQU0aeYTmXEmr2baOki/GxmLBkqIqNx4
u+CEvPeKmblF2hC5joV9dIXiyJFL66SVVFJ8ZEYvctkFjGLjh0l6Pw6gOouZh4tgs5tnyA9Ks5E2
lADydhUNjv74aSw4kGdpT7KsxVQm4b/gB+AbXvYdso1pRDuo8DfC/Zq3phjHjlisLKNfA6Div+wa
oB69wh4dNRp+KOZeFU4F1Dp7YbfkSYd8E2Qdcg6C2z+cEZstiOgZH0834p3v0r+dBWjP3X3UbSY0
zgiUSUIWs4PHB8hB81q/B8XL6XN19320E9BnBlR84hhOjMGj8XcNhEn9TzCBXApWtBTR9+tlwJxG
l5pBkVWhqkFHM8flJwB0mcJC4kxfDHg2NWFI8YRkkAUfnv3HZy2C2vry97xjGPwSRcikzo5cULZR
SCK1i078D0DA+xdldZl+4W/LBlSPiwzYwBGq3aCYwLI3s90fvltnyl1wqa4xoeXdVPSv6eKS4Z1U
er8plxpb9gW/+M0M0qn0MRl7KyRhYn0oZUsCOQnnnRdlEhU4nGf3FNLbbnF48/NaTm7B2DJv4nu1
Ra6Tfox8wbtu0dCWruRDowGJ4H2bL20mcpKQTkB31fuQ1UudgUpe0+fJVmLth16JhYBfjcLrw4zE
HQe+W2mggLy6jaITkf6l5re7mpPQv2IRRAORMkQm88kR5N0yBYj6mDnVJn1M9qDc0ZChH0M2kght
Bp0qMY4B3MLt8GHQ4Vk2ySh57wcERXsYHXZogFmOt+zvlQMhBb8TH21kkk7pz9HMc1GXIzu5u9Ka
C16bmALKEqyG7p1NloQIhKztV2PUH+fAzwKEsT9qW/sQBos1jxJACpgq94yLF6sUJEZq/aiZW8he
0lmewgihOpju1s4GciAmjfDKVEJBMopz90NPkJY/OZKccnSBftP99KF54quC4TvqzuGmjHEJGYsW
wepM2goqLSnRw55tsVpLqdN7HtwgtAdp6avouJFUJkfdEGuv0oFzCeXI4laOMGV8IHcHQF4bBUQZ
wjj2GZMmBbBx+zva4Jv8ZCo6wXS4xNFtkR6glZgICCH9g6ELzD8fhIqQmfw0nR0MFIFJqAxY74gl
/juGOsKkLdtCW2WOWbpkULjLS7s/7wIsyA1Oc/ZBfoUe7cZaXd8GsjaE7NXJwoVLvoAegpu1x+hA
+BFKufzCiLgsgM+UXkTOZSySWco4rP9Ifjzp55TTcTOwpbOJLhTw5oS3mevAQYZwq2JEz6aJYiNs
Ea+dR9KGzXsg9CSRqDl4MIIjd9UHuvvAObNIhCJ+W06c55OZ5C7pyRNOCKIs3ye41ISW4Y6QCmuE
DSSVHXoOkYj+TGnFIlFn1B1DHe1AVEC5KRB+gmA1HNZHQ2GLsc2DpOWijcHZcaR35BcD3xk2R38w
vj15VYKm0M7gbgleAmgigRJn4FJ8N7UeAlEVpazTp29Or5+/Jouj2wvWNBTJIbhp3kh0bC/I4HE5
ID1jS5CkqQxHEtxtiiASXoIcSxY2UVwYcmmgygLbMdhPAyaAB2MPzj5jVHDF1nZIRg4/cqhrJDNX
6oeOlTImSCMxNIkV5NDl5ODfHM4C9wg5gGEyZMz4PLk99A3mD+gv0jSjz+cuyeNOcnfH4EYIkNKp
f7tP95ukciJZLPGqgLBYEVZZhC0pm8nFUijaZR3/NL4GkK+wiRrxhTAWeZWcH7NjkcuYRxvXIXr4
2xxhW8zVcGtDiDN7HIxMuJn0qxWkK2u+Ej8wJXpL2fFK2UbfFlm7H0AjBDh5i2gnc89LW5gPCrBk
0hUg4GgeSAssyLRglIiOlxMDg8QUsoVB1gDGA+quh1vNZiMy4SbCPxqC02Q+N+i2UGqQCHtwxJh+
edmtkGbdjFlyOBOODBruTUYZhUnVAohFAIp7CbVX0eUJiN9CmmACg8dDLGXVTHbej0bFPTxDo4Yq
wcfqEfG++LiGqoQ2I9Qw/sAxjX0xWaUcgfkm+k58VHKFWCIPk3/U3/x+fE+l+zsLtnnhn0IZi61N
2Rctrnp7XBqDOt3hRiwaG6ApEJ3C36gpl8gOi20aIKRgT2otbUBmLq6JBFQa14gHqQmun5BpSpwE
UZFbc0wF7Zm0kJVmkPD3LKKMhhSOIGYk1DKr85+lo9HQAiecHAXMqMFNm2RwIVgwlyLBV8Q2UR2C
NEaPgU+1aqZywIjvJIl8NCScgxasKA4ZPX35WvgQaMwCazrV8BQQmwkvMrsk7Ep6HlyabXpeXKjb
pwrSeiJyv4smM6NjmzERlaa6l4hh26RAljJpoZpGtU8VP5OmK/hbV+eHAS9JwlVYLaS4xNnhzC5m
X5pVjHJFA0Ecaiip6Swo6RILkeodAIGQMKHtTD+PLLVGu552P/BikICZ8ERxgubOpISOzVAsqv6I
6/DqmVgZtKywZwDrdBazyw5f4ArawS1M8FiDNEhu3OT9LklzGPDDgo6pPm40oLu6RauXqors1Ucm
x5g7pS/JUQ0xL34DHYeAezg+chwo7hmuGqccCNrRMkIj0zJCVRaOVpaJF2nQ+hIqaUPCT6rvYZUl
KOcKTMLEd7k1GmPR+cZsmrCbcmduh4jViCQj6YJK6WfF9flnHkMG/6aoFiYE7TyF5sKEHZqbjVHH
CmeH8YzWBWZaXGMaIqQM8EEYz1OGdYEl4PrQH1ADUhReSXr/NU6zWJe1R32o8CYN+0JIlCwNKwQH
JUrYPt8NI4H0QcBsmXezE6TRjWkjcSyksFXMLfJ22xmoBJc/r4yXSRDFu+8GC+PhNRT8SixaeEB+
pYg+pW+M985mVMky2q70J0jeieioXZFEkBSTe4Aiq6/19BhgcqTN1KdfxNYkevZgu8X7NfSikPXg
lqg8IM2pqBlyPyZI96IhQ0bdEOwoDVRC5Z0T6KMIpglVNsthiNrME1oXBwIh6y46bE0rApA9GEiU
NlEIo6hxXdjlHF5VDqlshep1aSuUco2wRVAHzIOOQfjruZydRKZwSWao1R7EIA2Zp61/gMe9YQYP
ZG7uQzFUGA/QzCOUiFkCOC16vQnwLheNghltHKaOSEpyfQJjmBLWiWig3LeY3ADfC9I+xJ2NYo1u
r8Ze/pgXb4EFuqGv64Zc8VwjZ8aP6u7ApqDKiMO82DMDp4IO6/1rHs7uF0daP0dgolmP5HQ/pcUE
PERqEwMWxEj1gLLTE97DZLpITT3rQACF/AB8RGkPWR3Fus2RIsTa0M0jc8G0wj/3287t65HBIcj4
tchmr8iH3vxS6vnkFkK4vXCYbzB0hH0KGu7qAxea1Ff5ynTZwQclwdvHmsnyiXQk1Ia7C3FitzD6
g3Xxpo8JwT4GHa4Aa6m9jIw84j7bI30OqjenAn0n0W30gmP9Mz3UbNkAF66A5V8ATP2aYAElsDUk
SuxQZZfRdXuQVEs+lbdG1wscm1QfbJHoY96LsgGUhSLpsOVMwjBbmtgCv6UG4soA7CMEM3aEOBu3
dsY9DUU2v/m8ujirc/9jmPXiB42DJ54wgi+w5HT5JdEzUfAkrQ0hic8r+wA6a8GWpuChiLpCFEmI
21hotkhhdPoSBrWYTwrB/2GtuA+4lWskxFgJAddBXmCYsVeZmBKUBqLyfxcXVdOCXL7JnXZvqmVy
lx5RC5jTAeci1rfNWvw92k/pChZkSCrCdQtY227NIriywjE1s14/0BIGfV1fiGxgVcTanbeNLl5v
sPvaCPgA085085lAfUZU/GzyaAIrvPinFnSmDdm8tEtgumU0dHYMZYkQSwgFC5IaE/fdUc259GlJ
70XUDrosu/vp1260uzMaEm1zm1OZSchpcAPtQG2bjtYRh+VAAFNfWS+5284m/IWQyBBfrbsFpc4V
fI9yodn+aVsS5+Gdsm2Hm9HR6SDjcVRMpzKaQEiAgsfqggQ6KHXR1Gss+PiMj1MJ9rynmwGFBahn
RndoaQqoLc66PITde49pVqjHighCf5b7leIFZBz42FnuaGZlPTAi2rlt2oRma7ZvwK9HmoJ99OFD
biUXcP0JYup95u3/DpgtGUMt3coRYpRfPRyQl7gIQHFSetbN0u5OutJz5CKC8ePKzDCuyWV+N3G0
vOFJQTCGRhm+xLdNcKjt4EWPTLCTkhqbw4SQBalXl4kC3Y8QpndTBMoGaezmPqqgDXvbAt60QPr3
4dCK2PeM1r92YqsAAE8wIPHo9RDbD0wyUIhz/dxdkbY0pBHc8xpcg1QmsIaNqZaSW1MY+SaxMS+M
HScT9nSNl2D0KwQBI2YbhF+7SqSoPK+5wIhOIBEmGCXZDnlQdGAee1CzadQxWM+STQ8N+0WziQBp
oHv3d7k7mnIQ5xSbBZYMcwttyMvaTqF9K8U9TSzlZwELPP16EppQy0y4EORkI1pCZKo3ldWb6NeX
DGTak5yAktH4JyhAlrY+6EYKEd2B/vmkye7xomhgSG15p+AG4BOcUq66nDEQPFTR3TUVVRcQQ47t
Or2C2XkF5pm66FGfMJ+QbxU3FDJ7wzkFX4dDw+jOgHZ0vnoYInjnBjzAk/ki9PG4c1sodQo6m5sr
0AUDGVOcQRxy5GkvblNATdw2xJabcwVVuTgIHhOsw9D+BoMBBDggshnStCGycUEr0mmPE4nS8E2K
Hd/HUf+wQjQwZ9NETsMzDPIw7s5TmPtYQFiMwTCHtOTdUW+xEhBcEi5ZCjbuO9FsMjlTftyJyiGM
hrAL4laLtjw5cQ0kCpitmNLfj7pKKsDjWuuD9XPgoCgDzYsM4h8aiZBEqQBEBhGT5ZjLMxFVw4dl
8EJZMHXQSAq6NFZFXIlGtkungeAndeGhT9FHx+zgpL+UMUxlpQAxBbWuOSlNEKTEGdHeWkxaJZ69
GPAy+B5GuKYH+lToa1KaE0dEiC7PevNEyheQ0RVgJrkvGiBGb+VgJBAJxyGfsHdrycMSGJT3DDDx
XseI5pDwIfUruQ19/3ZCf9SbDZh5RnKEqvA7jOM2YkyFGC3Io+3LPirDkqtDdbfqjg4NXsAKJEuc
ZRwAV5Bg0S9nyJReHTIcjDXI+b0jBRDwoQrWAs4JuKtFJ5jzvDMc0VTmvpQ0awntFX44xATV3/Pd
gl0kp0lziFJS9ymeDMwwEqiANswfkHrbCPQKGEZ8ks48CrTSjkg+HAda8v4roohkVKbjpD3MPQrJ
3SkSsUfoyV0CQOUmXflo2XXKBVFCAB4RGS23tc7pbSAwMEffDm1B0mOl3YzakpkngDMkEj9oqYLC
SAV2pPe1x7ZkmAOjVIaIjbJChEeDbeOgS8pUhPDwJa2UOYWHWeQvmLo0veQ5izWvEtaUq4gxSC5M
9001Jd7S6OfvhwlIsYQNq5ZMmbixkOgy3KvbNoI77DqWFM14xW15ROgWcD2Pz2RFtYXQyiBKqHOE
UBhf97QYydGFOwprOY4vfwiqJi6gDW8MDMFq+/RQJYfXHPHUYZ8K7EgzMSeH7zv9P0291qO96qNn
1/eVi5M63SRBlXd+zEdfQpA0Z6cxFW+QsmFAg3SYD0s+5QYgGCFFbgJuufhoU4p0jAdpGuEP0XrT
1FGfVIQZpOkFOICpx5iO6OoAhzdNe28hY2XaxuCXSGVivJKmCN4w8USxRNOCFkEdHQmW9gmyrfWF
DygTJ61AKlCLmNPnngVGoBPysjHBZvPswuD/A0FKcfH0cdM2bBehTuHuEhMwIuhgP0OEANAMkIJi
3ZpTMyTUW54WhHbDWphUB7RXWlEmif+bliaxVdwRkeWVspEl/wjuEtMuoNHUtarRiy3Ln/FBkV+Z
8m6t7qA10BfN30kI4jsK1lryq3y6k7S7hP0MM8Q46FavnwrGo9g1+zVZnIfKKXh96SDWLDfRNGMh
pbs/u57ZXrMuQwtUuG0TotE1IKMD29fYmSi5zjsTkkopuROYuCbtjfeAVIqpVPp5AZ1oq99ezEEW
vnOgMmUx/Xk3p0qh1ifeDYkQVERg9uJOLVNlHE5e7Snk760WlwkEoIrcidPrNq1KvAI2sFWAjlt9
aSNxZKBG1EhC0/p8+zICDiagJCAvb5MwzlAU7Je3KdeGWzwVhXEreWyBvEiyic1sr+i9TtzXRFKW
cDdBpE0cu0Bpu8FkNT+tQG65bYXfxGNydiDbmET/YS6wQh1Ch21xlYsxE2mRDTjA9cbpvE/FPd5E
9hpELqFdZWEmZEga2MPKjId7Y8rATKhA2TASRzQ3ppTOUgmzpZlgN1BTIpFdznfmX3Okw0ekGAMf
IOAyqWh0JsLyynKYzFysgIgvrHjI5cHBBJKg3KIdqKoRP530EwrgSs8nTGi0h/egM3oHcAMSrv+m
+PsCT1KkSln8tqRBGaZAdSzkcvY2635/Jc7y1zFXkei2ZGfp0+YyeCZXFOUiTtDCxnqvMbITY5In
2iU9U9xDwpu3/8I4345m4iVD5qpRAPK1OQ+CYQW5kplLf4NH/rBsuIPxnqzLqrXpQ4NSAQmxGfui
Iovqbob1OfeqnTPiAGpF9I2MK9g6O4g/Wd3bT+V23EYVbrdshBXyGnu1AncMgZpmDbRZgNO5sqEM
CE55EG3krE7YY4RpkHGL0oz64+Ksz6/rncMJQEqHvaDONtiDfFTq7l+gJvIQXQTwog6eLQgxUk2w
LmT2VIyQZ6iacZCWm4QAC4QnTTjchEiged+yWzlUi3fKseqG6XEFX9oIwJCp6t2SsAJAEB76xJje
mL7siPlvPiyh0r2hQ8/4IQezGrW5d+oEgOzuggDKZcn+PP/vHnCjYKDi0H/OBC3k/Pi/SooxRck2
GN1zO+wierzyqzPBLsi2CPQHjycRJLk55xojDVRLnQDafvHh2Ba/ecmMaRJkqWEoi2klpYHKuNF+
r7Br0QFSmT7WTTb+3gwgSTPluAe93jkuFXYJj1moqtQtMoP3oc8ho12fXv876RxscaRyM8GqIXU/
DVLhmDaLHjOUe3b4aDqNYeva5jM8PQvyijqInDZrTxOqGdXafn24Y6o9q2BJXs1ttak+KccKTyRp
o2ORCNPYofF6Yr4FcFkGtYhmQET8q9CPpfSkd7CT/maNlK1pgYy5ZnOc8nHIW39Eyhr0ZeuL4gEn
I8XZTBH32TXSbng4qAnRlqJxVP5NamMYRfjO9Fs46vL7jM2oNMrAczp9PJEmMvS7p67+oxFO9BcR
UkSX8TiVF4lMoeXiiC1uaZ+UpButJrgkyul+1NAyVj5QCCkDDkOlbrHau/5lBlkBXu/HAnSfkQAz
ssIRk2yPCSAy2h1BD1tF3j/FOY/zdwivU3KVATMvVY5uZWGxLOBTd1yV2wA0r5cZ01VE4AwqBzAp
dGJak5rHrQyGyRDi3ar8EwNFB3RIRckLQ82BNHyYJpK5DPvhsN5AQVwQCzG2AylfWumb70Q2iyGh
wnpbHBpJXp5TkAAA8BvfUsN8V6OgbtAPIuYxyrAWa9lqTW7DXo6vDwp45M5Ah2YnGDViZ/RQhMbK
BZm947dpa16Tpqi1C8lqYSk+mSkGcGUZsGcFe7pInxRiU4cvZfM/3RfUb5n+ZBoGKjKcgANxg33F
QIrm4SMQ8+pvpfr8XdG+QbgE7+LT4nNVMFxQGLR3E7nPXvbB+9odx/6Y8GaMHqYzqmFV/Pna4qX5
cGqwGIV7wtPwwdHZCmEW8z2PhtHT3ZLE42x2X+vz1/owkUTbXQ+aiD7Z9ztazc5jfL4kkFqNIxK+
ydc8IAF8sUoT8TYk4Hks8HQ+Pxwu48TgQAk5/vFwnuHJLP6RdF5bimJRGH4i1iILt2Qx5ypvXGUF
QFQyIk8/3+lZ3TPTU21ZCCfs8+8/DI7ijPuKPn53tELUQMMHrsijsU1VT8X1C2UTWNYkKudYLhNZ
7raN/1A2xko3YLW9Y5gz3Hb8n/EKDAYXZxkVIqnKnphP1Us8Gadv0m3b7XibVqJ96j99Ef8phA2G
hD9EqwbELxteD9feNaOS8sCZjCIkzoDcKFABKZTucVKifWDZ1NyMaMrMf9InVpU1m5Qh+c/JjBYx
CUZogS339Pp4OsYLUjP+vBHcYQSbMKWFDHyCZmyVf0CuaF2I9wdO8MmOWHIALgNmIiYisujY2dDX
eb7WluY5/nj47w90hGmslG6zE1HOCpxVyr1HQPxuyNgSo4UJq/JxxJMXhpWp/7JYN+7+eH5SpfHh
UCC5HP1E9jziBfAGeHe8Mf/OPBRFZoOAiESdWUUyETND4afljHu+ntHj/6fXyTm6fF9Ouuj4Qw4Y
t6oUlldJZlXug87w3vdj2691GprPa9OeNdU3IICjWE53Btd2bd5hL29NmBF46NhBC+UED6pTlofy
Oyx0oBJkymkVTrDoXOm/t90L5k8d4qKhDlGO3vLKsS15RUoV3lYYIplQ8TZF590gHAPPkzozibUM
45BC9gaMbOoQG8e3SlKY12N2uErAgI1Dv4AsYEa088t3WB9wPcGyHa+VGIIEIRaLm/RLAUbbFef/
k4430OxlbfIVAKICbZ2U9vzId9j6blKSyE4oZFS1swFhSb8yXr7cB+rzo+uDSvVLDI0ni5cdJD2F
8SRbmBfyZvPZaxIn+qG6Be0ioVNSxfroFSNK2NEz8u/3ZOJMesp+jMGyCzgiY0gaNuo4H/JQxRaA
c8owfZcel/Aypi2rTI1rjp8UWMrNyjLoy6DRI/k9x2l0VIOMQtOKX7JnDFOGDNXxikWDXvQF97To
OVkzskCTKGawKUYmYAlclafSYoMSsVdSukki0AqCx402bLyjJh06T78qmP91XtYvJTYvuUFrFVJD
bSRtx8POaZ03AowldzGL5G5mzspzzdRnAVD9+1lYtACCCckQ2Ae1vhdpeMTEGksGwpsVdJSaJzQI
duQf18Qmkc+wkHmV3j8rVZOkYBjvh+qT6DGN7ZqBLU5E3ENBQun4FMW0eK3737xf/mV8UPex0isf
c2l7XyolL9ZPhcXaxwM0kqmUxj3559xuYaGpYi2C0k+m68Ki7LKmv9pZAsJd0m/sJNdQZ+Kzwd5i
HvBXTb8eX4vHK7g1B6mcp7hT+/musYN3t/znFGvns/G+Lqw4HUPxKSQXRg3fyyisDzyDEhc5L5dw
XoLt1OO3lsZxWc2fWfQcfLsMSOO+lmrAyB0YZujfkikQBRPoyrxOpjjL/qOip7BLXQYIIfMGBEQe
KVb1c131d/fBVy0ehnn7BPaFD0etTlWQIXcmHBX5xQwzF+k4JFPUFzdfuq9Le16NczniZ9J1s9CZ
iWrkacIRpR6iDYFIeqkNe3GEvxSims9XfO+LWd+t9JMcSZh9+S/Nf7WgWFrudWZ4x2ZGUz5yA43W
lGGET14ZMYJZjUYRTLib4MRQH+5pnE9iI1/fNez3hB9rdvu07GBMIxtXRNnTVIb4IWt3+e1TeaEz
czpzkemHQtnW/Uq3g8uAU8delWke64/Z8GE+wweefrbfYm13nz2fG6PZtfd9w1EmjWsO5NpMUn37
wr65vOR+kYfP7LMEWs/z41j5ahpdjk8ztBtUm9PO8srM755eWvvvl1/iagyCMvxc5A/zHbK0XVjq
tdeyN+ZK45nqIsGBHXt8PMSB0SfLvNx2Iw5occ+sJBJZZweXvez5XeMcf9kYdpQiG6W9lS3UEnJa
9/S1AG/0yjXskK5l9dMa+Be1fqWGJr6xra9jKfJAUYwBoyJ80eJ3g3DXSjYJPqINR6gXfozI9mIa
IlhlqQ4xBirW5+zrI8YwLj7+1uP3qdMw8RZVzSFZ4yyn/KgDB1l2MHaHg2zBsUHnnwXo5TA4Zv7u
pHXqQ8hKKKB9U8hWKLObLPih2Cnrs92h0fYmPwilbgh2hRP5pzoJyvR76KZ29MD06C37qHVontqc
crD0hzF/QuAjK6nz/bRnhYXHoxQOE0Y5rg1uY/9iydiTpEgDj40JHybXFG5NQ4QrJAMO4rIDrdjW
I7IFpFni9KNXowBuXBuSF4K8WNsKj9LPzH2Dhv/1dfDSXPvMwlwdKRAoqhF1S7pPm4nzkkf72otH
v354Ddb6GG9J/iiTqbBjmcCKbfyaPH3lEb/ngxqmZqAGeJdg3SFhakfPhHwARF+w8e3pbfCycmXE
NkXUrcGP3Pkq+3mXiFC+tJuDnn89t3S19i1JNG7Ze+y2z+5c2/PGhEWfvI+lsNc1qVXfxUerBYM2
Exv0AwMcSg/yRNqpyup2Yx3EFmbZulWO0smajy+fzfB2vpWB2MxlT4ftYRbTHTvRhd2KfcoW1KWW
/HPcjw1cjQIDr01SeV8Ra56U/tbl17s5tezz7OSC5r/M1K2sbPWZcl8myhaKvyQ2w4V12WTJGj+t
6n5+S1+tGeSc5z7u+dRIvkfWdxwBXn7DzR6chsX3f+UvS0MpCo12oSCSFEzph8zSkbNuiMU2jRsc
6lc4q5UbkB2v4FNzvYXXgIRCxbNgxkC16XlL0CHW0EW/MRK3ad0XytpdprpYVHWoO8jFWRBBm7uV
EMgAakKW0BAIYpfk23dONGlUrSkg2tGpPoezyMbSBqfeIDMefw0eygbe14LC6jZMrRO7m8L6RW9X
cZoVT6td8An/iSD4ueasX8isqeK/nB/EFgsAuDV4z4enegV3619o1nC4A3mp7J7eHdktwBFlJIlZ
ATgoXWoQ9Sqg3kMGFaJFD7iKfzwz6jNcoRast/zmwyAS069pTCF327CDcaihdw8SRddwr7iXD4pG
3kzBGhgZKz/44Rnua9exg1JJBtRz5I2Ys5F6kFQRvLkqjhzwph9iFFYrbi3s+wI9IecLtlZ+oHp6
hhynohQSgnDBUT0LU5YRSWkLOdaMFIY4ez5PhncQLbhCZRdgf4dNQeJ7KZ4ZCWRnnVQBnhiFlHkS
RWrqpzE1wmNFgfAMU3zb2M0Qi4cWuTojDNoDyhnRLdX+etxkmZQTJp9FEtk8g1/upkIwrUGMFveY
n9Ht+FDo9Bg8cJmRIAwLA1xvNhGDQWbrmwAfNr4e6qGgUBiU27gm+tU0+bFYMDG3+LPENE/hQNDE
Hhb/1FRFIEZRMFBg34W0WD/leOQzri6Nq17JJ72+r6/TZcuZH8HpZzE3QUAvqzs+IYL+Uqwp8XF8
EPemW7FXFIzkhXLgomRLfJGTBFdKtUSEAkWNKFiJZoCUSjqey1liyLA0FtYp2beETUjnDGcKIWh0
FpYnM9gOdOcsMUJChtkjeAJvDec2FAvL5vZvsp8hNiAZYE/VGXJtWAIeVasEdJ7orf3by9ey12JD
MrUCg8fLNak8xBvHjho/GK4u8yjOqJEfHHNxH/ImIYIy7BJ9/UHe3oVmq6f490icihisCegk4AEL
Ikpi1TXE4L8B3i5Mpqwc/KMl2rpjWoIzx8LAVa/qwZ10HLw54YQFEbhqTIsVw8nncrJJ1iV9vQHJ
XKW72edr/94brgLmpwfNuviEE4CH29N/ID8dnRK7WHG/CXQQfxoXqC3OHME8Bul41nxGrrKoVmrE
T2a1oNr5d4YGhbG2E+AuBp3QXkphNUcOuG960DQ3013jrwc5VL3LrN4wylSHJ8ndp9PIJ0I5iiWT
8mXi2J6xWGU0SdcDzt+22/zcI05lqsNvhW6P5leEDRJPzoHXZQ4NSwIyjC/7eCeQxGnZIacSOhWu
1oZYVBKnxyPdsNhRSb5PlyVZDZnDKSH5qS7Og8ilo1a5/M5/8IYnmZEhgouEGFWMMx5QgK3AyN3A
I6DiAl5tNPod1+r3oXg5c2fO1iFjHbfnv1BFllbAPUoTZNjcRuaZDDdGfII5QyRxofVynercCrhE
da581Vv7iHOVGbynZhrKHkPJfU8ZtqNzi2Q0L7xO3Aq3X/Kyl7j8e/Ta9QsDziOXln+KW0f3LGrE
+/a8K5MlAeiKmOmFWGrgkdTMQL7Gm48MTV6piWsSX33vS0Ryqc3qmUZ4+o0Oq/ptZkVkj7ymd76k
XjjYy3Nx53VOzh4AMBReMYRUkiVcnVhZBIyQnGxcXWMJq7W1Pu/hr2D5xDTsl7xhvWWUp2KYP/Dc
mz8+7ScD8N+95VaZAU9eOypfve3y/e+Lg+Ceeas+3Fcj3DLEnfxmTWe/5xQlAya1v2XcTdWV+SP9
1pTXWCSTZwPaa3lNHxaP4FaEN8szSCpvNirzMd28cXO2KVXd/h492kjGEHFvs2oTq07BRyoEikMg
j4erpzg8O3c+exIwpvJpIa2sLqxNxx7Pau3xvjJbUxerNNGg8EzlcjXeYzUYjoTX5/b0sS6d4fVl
3gMFLEiEq3T5PHnPDAZcp7KGQxGzc9Z9nFCTTf36GsqfR0KPq/9quMV8GIXqpsIBl25Fn0d689H/
fSYPF8fcW8VBdZ93YUciFgkkWGTAaurchoiaMFzeq2MK98uo2O0evmbTK3xBsnSeUGemBTE3d+S8
/rvsXTl/cCFHPo+Wn9Qb/FHk92btqRxcv1V5qepil7ABvDHDxnbhfPfZ3EUbUq452PtyEUlJ/Mj3
gH4/BVYrkpPoU+FdpC/RTQgGysj370VH1UTjvksCyAdsDRfvp9Q91CAqerHizV6+l7e6Os3VaBiW
AJcCslZwvFfiVvGyHDs1CSOq7h1l9z8N9lFDiLgcggW1+C+vjkfsk9rvgSPrY93DLrFdW132BMZn
4e1GiVrkf1mzzArv0v6S1cRlfQIg5KM3+dyMkhBC8WeuCj7nMzIA9vOJ4NqTqXKoTjWXQmiOy8JG
k/xZBD8waDEOcavGrYt5EhgJuDT+Yg86qIBQOhMWyS+8gV8hkgTaLeb0I4CukWpAZ8l21Jas06f6
gPPIC8kZdQwc8YiDq4BcOo/zMtqmvzqNSar9m2DtvvihQ1lTn6FpRUuOe7xHHwUjxip86p5tHW06
ycUs4RKhGGwA8kE/odx9woZEnfk40ZuxoVXiJEnfyOmbFRBpUvrwjGimsI6shR7s9ISp4mombjVO
it0P0o+Si3E73Fsy/kgT9u/lDisZJoSRhQmLdDGjzYDHgyzIST+F/6GGcizUxcSJglmneDW7Q/Mp
5JkJdBYcLwT9blC8WWrSs0aDXN15QMrKOtNMqTmmTRv/prn5xEOt/V5PygU2+H/PO6DsA/21Z71X
RuLX92ACbwnvYUhTbT0FkEpCSQo0qD0c09gZnNQ+3FIQ6sx0mgoJ3NMrNWdlxQXrsnvBrB2l+Nf4
IoUC6QV2w07jWDmKOiUaaVRhRw0EO1xZXeMinAAll17m37wK1p27J12Ogih37yumcvcWmFtDuc5+
6F/KuYKre1TumsMWtC07U+WBum9IOsHB2E0nC6kOS82XF3kZUjJ86di9eQkqvU6YpmvsZYGhczi9
yCRSPYg864Xm0Ibn7/dgv/e1IeybiOQjyuts/eHqoHrnS5xH1wrneNiSxJEj9LqaOs613g2vWT6V
dIWU39oBaLFj8FGcayG7t++Vjcq1F/D2V0r3KOM5O4Hq9sIdaVHiM4UyEoMf0tK+SZr6F6/T28Q3
kFfGFa6ImzE7yNI5xbLzAFpzEiyK0igHgkC+F1SHfb2rFt0BF3temPuKibPu/pW43TZ1H3jwfz3I
CsSb0HkvaLkxedyUDs4F8RqsPI5iHbEkR5nD7gfkvVeJZ7b3evqLXImI+Ul9THj2K2NeuXsBlfPe
GSV9MOVGBPs3WvXhxKkAadqpEkFZNXsIVaqXJgt81ZvGxw5f0MiqezAwbGhO3Z8/RK0VG9xqY4Tz
JzRSSpATAgLCDO7MeAf1oN3URQ8DLsPDjJvTz6OICTxlwkNUq39hSOwq5Abs3of7NvtJPrGHLXrK
H9hl7o55RvvDq1kIqOA4iFiSe7vPAChN/Dr8ns0Z4xGXrVeIsVE+UYPQlhKtPWEl9NjRvZ2sESn9
gv/UIQeEA/IIQrsGP9N/DQMr/cB6B/j6i4MMfuN/j6n6/f4+sQcYHLOdfxa+0Eq/rNXJnsB8nRxA
0b5v+N6s8fylyjk+Z/YXI9qrkWIplIiegVvEvD5+njL322aI45mcvWKc7WlvZOuMNk0Z1u26vEGF
ai+s3Gj9tw/deyMbA6K84IPrT3galFsADg/4iGgN/ar381CrwnzBDToopwH8IXmH9tbiPrvVb9Z5
e54j37M1+iC1+GIWc+Z6/eL9fE3w//L5YvLy75TxHAWxJJK2ZFoMkXT5p6q+w78ILxji++cz8I/5
V6PJnoAEwx7EKldMoglmaMfOV2zBzZASv0xwvCaO8Ta/gbIoBBA9fVAm7Jz9vAgXoxSfCViaOCKK
sA8ySCIfxRc6z0nvXC/hS4t11F5KeO7zA3FyU5AR2W09myOHSLwRhFEU0LjR4UGdOc8gqZ3VOd9W
TuoG+2Szmj4isqLurAPF18dzPgZC56sezytWr8q7NlCxnPfx0s7R2+h+zcW+yBuC93P8SCwXEy4+
AqEJVH0i5tIGI3fvn+d+ztrx9g14wA/3jK0t9EFmW0w9P6Wk9c7MchkzlUZ822pCs/ENnShb0kck
q87t/PHDNGeXDaGb5CQSPSAyGNVwwnaZik/7MQRvA6GA8U1qhiAXCb6a7FbHJ+uVeTxzG1VCGAHV
4AJhpTWsiIP/l9tIfYiji5OQP/hyZ1iHhruB5Gn8iaGxoV1kc7kKcwHvaJ5fVAq+vZtdviDMwYdh
TRB90fb7Q/t+HE0Epx0qpb7GorNwqq+CqM/nD4R93DoHT6RRFNue00NggqTy/wwCoTBO3liXV+cr
EUMf2fbcbIWbAIIm0jRZXh88mrfwfzsTPsuvPesjiCIPn95a0MSCcayt/tEuBGFj97M5Qtbn4eyE
IeAgWDdEA9O4Bi6G1Qipy1hrU3V5lKLytTu+sAel2YuKPXEEY1TbA5RnvFOkMls4UPmCNfTCUuaj
/J44t33nf8wMT8iBYW0d6a13OF6O3nkGKTI9vOhTQWyB5u/T9ke1XouHcYRF8XP/mOBsO6fxx9bt
yJtWCJ3IJYIpgsUjzf0pr/pTweshb2UBPwBdwo7e+U0cQ9otjI6nC7dYAxcRSDlUlBIzZM4cIDVS
COqHodAnPhpfwqfKvL52Ap6gO+vRneUkEpqH2tNLyEhyvAi0+UpYQej+9WwpbG1MqfdinF5xbMop
IFwxu3Bxp+fdUUMeofMjREm2973qZrar8pnJsjKE5cOb7dfPeXmdet1lZ6SeloQ1GRe+ZIOAsnPp
KSeCqWRe032L5cDzgrTXrTAIA0zQFuRAmV8aaJd3NjJH/ivnx9qTZb+zGfuOPHFAcOmsWHTMazem
4RlzUPUg1JoeyXIsWLab4Rs+P73n8HP7jdujXjlDabqayx/y+N7EFppucffGkg3cQ8Wga0jXqT4n
WaghPYL6sc5PRSSH7K8LG5NzMYUmzvDtyec+OE+CSeUr+WrA6+l8bdeK6hAcBaHrshn4sA+X7fvF
MDzsM6SAiFBf7niV6e0CTZFECBK9Gp306ewf5/evEkmcT2m4Kq7KS37tBtw5zH8l2ulYrz2Dfb97
fo6q04CYsKWn7iUup0bQhDhiPQ4cDKNK+OgXi/tqmKmfbaxjym6tJV/DHNBVonSHC8N9Td4nmDwn
XiblNYmruIjpaDvA7mh1eOckyqNnhlOmEdz2tx+dxSknrxWXlA1ZgazObNzkXF11fCWubypV57mb
gMbG0hIJwXNmInys3HraOP26ZAlrnEdoCeGAnwY87kA5cfWBHg4eC2bMLBemLDevvxbhcMLq1xcX
dufCb0F/NddsJ1FzINZOLFL+6JGssTZjoT9MvrTO7Ym2vn/oIQmjf5fQXkn8wlg8Zt2KYFuR7P6C
TxlxsLn9FlfJM0/ZKmWNgn14A+2TgSmoHwv3r1wYzC3QI9e6Zt4E/raoyf8RDdPpC9YL2XnsNt3S
ip/ebd9O7ettZb7IMkrCLLSmFoDSojpw0TslalzFk79YU8+Nw/NhGSdPclrPVd/iZue+Kj6I05/0
dX0ldNF/zrI5HveVp0LdI57Wb1nm1zJMypy6FpLD3NjA+JyWs5TwjMs6WyiJk3r1TPLpTjJbJX+L
rvNCtWxvJ0tyq07idtvX/eP3FgwzLerXLWGzw4f03XK7xb3XSFp6/tSfkCIsh5GzGKOOVD+3ciV2
BNPN/D6qozG0/UeYWT69nfvFsxCiL9roeS1PEwpCTk4cZLZ0Ef06eoTpro0Mf+JevJ5WF7Dcoo6e
M5Jt1tylQ88wRGAQGosG4dLofMvTAQsSlLdOluHA79Lm3lgOtQ21eB6UkIWvd+8WiJiPcb8y/zAC
ASCYQqWdJKDcjOFjch3Wgo28SAloro7JdmEE0sXJSjeoFtoMa12VOpQCIvVasfHO3v/cfrCtZOe/
1R6FhR4TUTsEkuJVfz0J4zcOr6jZYjYPxk+BkJIqb134NFMiFMTCPGnDYaqDCXm6LQQj7wKmS3Kw
K1Z3jBuEYgjNVcrWIdqMUbx0OeA7+dRndUY8PGNJ//dmMBH/3BjuGJao0M/Ik0ddWbOMxwc4WhxL
N1C+NzNewCaxYShiqYesMQkaOEk0rxHwO19UXlPEETHUwX+iOS+NMw/95p+4Anx04LoiQZ8hppgg
Hr2ezwhLe09NXUJz1YefLe+YnxGtflkm3qdQPAj2/OeSfjGwhBJbSGV5QKfeT5darEIIAYwViIXl
fNqh8N6OeO+PD26hWCNf7sfHmXko7HInDjUAR1AcVJHWoNnAzGaGE/BxxhehbMJE5AqplHdteAAj
Cimthfs4R3EZVh8S1H9eMIvFbDPbxIK3lgcyEkx6xcNvzb2Et8or42aK8SFUW7Y+tvKeVETAHnZb
+FcuGyXvYwj9kKBVA/eF6kLmIC1EmDxCOewDEyFobJIcOqzw9F6pC87dy+PsOAQzHGzwr6kxQJFD
k9bEAVoV462Lh7UHv+iHUgGFTeW3gbYTxN9j5R9VtGSY2ic8Yymyo3F1pFDll9hH8Y5RPJvxOFtw
40iORawn9EYADyuhpkk85RMI1FfWUiDNhTU+jT1IlRAcG/4RhC9B8mTD19Asul+QBUrGCm4VtPbF
YLvzqXNIYXgObf5KWtsiL/UZQhIKReHGiMK2Dbzb/fv7wTkVQYDlU5vyg8AN4EuJH1gHys5AxV34
741M6xBeOo6q0wd9Z1K+CXIkHtV/QztKmoBtjeUh/6Jz8prh3Vj3Il5dJh1qmKEd58j/HqNk89bc
x+HVbrPXQXnt8GxSZ/2HJnyDbu4PtuVSROj8FEGBe2T6aJ/4TMFZK/wfZQ1HDLZ6G3RxVXOnP6iS
4ISam5RVkT0Et9vp4+tfyQcEAqLwVc9B6nZy3HvaR4nTrY7FSumN6yMEDVb8J7d5t0PGY5BpQmci
1ICtGT/wbTe4RytrIVTEpAy9BCxbLBuI/oCWKljEtxC1LmGcFGPMrRs2HX8RI/rCqGcpinzOcd6A
29+Se869/tn8CAKwzThnlMPB8v6otqLdcilcMpi6Q2iSFgxfkNe8mW8ws1gF0WaLyBj6bkKPDblf
DAtqSnjfBxNw3SIJ4u31vsWbtH/lUYkfrP+Ld5Au8Yd1T8bC3JET43SBFuKMiVnkY94EdP9ZY+EV
reenznvM9RVtKgwg1Z3JMw/g9nyLDKh0qUOiNEJOfzTban4QaFVPrwb0PPssyIKlO0JoFRnUyf6y
EplS9IWlTbFX/uov/eOyKubpl/EICSdLk5Tb+7UEFidRKv+8zWTvC/mRdRppUeQBvgowMS8F/o/S
OhGOPvh//N5+35E97aJkZ8IZ+3yhYHlFWNDgwIZDDFrVK4yyJfRD5qYg2BeIAl3RfLAC7fhVu8x9
IHoxIx67iGiHwlUt5x7X2AN6ChC6r1ME0MksvBSsS8d4gbZLDmLyI3olVAKkOdBh7be3aFg+fny/
/KqS8JOeRPYD+PyaaseX6HMpkCgjOk7mKMgunBGYnWZ1aov5cPMMnvCnsIi1kb9MCLAOMyOwV6J2
5AwEoxAuw/0T9uHC7lyJ00z9PWjz23oSXADjdzIFGRroVeZoc3MEKXafVPO600DBpKdSeyV5T5AH
oySyxO71nGrfSGkLsN+w/p7QobiT7JBOkWIjS3jCunSzK0Uz9Q8qSix+1DBZitXQWOvbCuO4tVYC
qgmVQ0ew5D49tChfsM/7uUPa5JTxBG6FiCzUtPLGPFwOSRrkf9ZBP49rCTMc6AvQqyByBsS7jDsW
wFN16mbpQeEQua5AX5gACu7Ld166+98LjTUHIBDLFNrNkFY5kdCVR0GEWZU0tz2CI+4bdWZYc24v
TWdInaWIu8Um+X2FxKNFD2sDRQjPEPqwsNV/7LWhBHdMszDB2KPgBzkGzQEreZPkS961t4HXGiy7
1HMPPCxEL+AG1+iHVIA69jvUHcLqFcGWB40Dkwo8+WgOXyW2PnMtrd+0fs+iOSv90X1BqXAQGcX1
4HY7uUcNjvJ8Qz/QfC4uuHhjzd5O6Qg+72F5W8h09vq4qT8RQCq/kKUEBwyfYLBOn1gRupfzNHrK
kfnh01Q9uOD3z80hbtZLel8ZvEq4menW/IYOmlsh4YUF6k5Ex1gMPvZ6EF9m9NNvy9dtTzTuo12q
RiyhC35M5fGzhQWkclS7+TlIG9tSR3QindE3ybZvuO9GLOthzd+OXplDAArQGVnql6lNdWTKT7hP
wPDTUffujEqOwdA9LtXMan4nMo8Bach7cQGDeT/XDQtZNbUpnfpDb10tvIPHLsy3/V4LnlMxQJ9+
/lXOawACxbnhyqiFLRFOpFwwZVipOZQwSIiHtzZpGt/f4QVbBMxCIZzXRJd+c1S71PMsdV9xA1Rt
n7qU4GvVHUmd+h5/Jq+4vnn3yRw7cejpIzw6gzbaszw01v5OVlu/kZSdjAfF5WMsFpMqKsk3Buqm
AUXaLfTcTPJfqN9XHe7fO6OOxy5qc0DZFLt9jubvN4AlR4429VR2OTDqQCJa52LN6/cvBz0QI1y4
OStJq6H1LehkVJ5c4YqjCy7ceBFbSowfwnEMGPo9XJrlRZr3NhrDloM2UBEUcVknGH6tL9iE0+Xw
ycyc3RYv9TDpo/QVqeS3ctha8dkelQ9V1qDn0UtRDh/27w6kY3QxOartK5TvURlcFdq9I8YInQs5
qqUPlQLfQ/UNi2tuxtrE18lh8V9VyLS7qNGGvgP8JsLpzP6c62F/A/8oQ/22QRdhbrGOjGAaZh4x
e+UB7fKwgPkQGse4NxHThjj3jt6jW2oKI+FcWQE1wKPAhixqMXkv8d/g/MUUrVZVs1Dtab81T7C7
qejGX7mlOd//gtNCNm07j25NBvETBQbi6ohOyL79JpIH63WjniacUSFpGD74GiCDWiwJsq6UGCvy
AuIYXyrG6K5h5D7TKVerZk67Sj1PVGTXJFqDlFkEw1lTUqbsrgJbMOwLVFB3sup1fzIEjcFDdzDR
SMmDgZBqhEyvPon/tZMuIACvRfEKLHlbc3Y1lpkxrWnMYQxuLqkTuUyAeaX2rL/yJ2MP/Xl/veVV
J3j1rnRVHKJLodmBMq7Iwyk4ATLg4Qv84nPfBy3449DOXm8gcyABrd5Nc04MUb3qd2+E504xUkU+
9flgcCClHQCVi5MbesU8NlbtJbYQdIK+/CWWRyxudo9kODLvALsTQEjR8xmE07s5Oj89a3y/ybv1
e5g/DFp6LP6Tn6fkMPaPWk5fp8KwAWMI87tRQLuSdl7SAX0cJ86LYyd8vc4pSMWwFlkXiDUE5v0F
3rNYkP+5HsDieZ6TwSTggARCDD10ohE3twMYC82/5KTs0vmEtUvxhg+13b5FqxiQNoQiD7zJB1EJ
YbKdrgaeNMPqK+h1986mrwVT7l6jzSr4L5I7Si7tlBQG7HU/la7j/nrPvPOgenlPp5rm5ItR7GJH
keXxs47UDfvy4/bx0ANVo7WNW8HDmyjevcextOLUQWWAOiayZs+jOeAWF0tUvG08kLl6GKzlnXD0
Gqc5NyHCuvBJ7iMmTvI7GPI7PQ8mmI/R9mIMAndJVHM3UIC1dT3A4TbK4DEeh3Rq5z9d5z9ZXP6c
7pvDrq55J2q0rq08gqeTYjXAEmI3ZRyPK/5we3na4j5xKtRzEhS/UPIHhwDgfRLLapAP07GMTNPd
8z8IYPYcvxMnP9yE0MKFfqhq/viYTSYuNyTuqSnB9RtuNTFC5RGFAQ51NKQXaF+MBhG6oi/a0n/r
3qRdTgTaqTlPxddGR9/x0uo1qzFhxbccYHcMsmSGpp9+ug6qXW7m7RgVc/V7qb28XiJVg549ZNOe
beq9E67erlYebi8/0SNb9/iDQJS79zdYXiexk54SJC4kkQhavxMNWdxdcLIut814urXBnUPa8X6f
SqEJaon8lnvz0ChkQRWSxaQLyJxn0c9dbTaBbJfPUiZqse0EsqEU05quqeL29l6aOApkuWekIBAp
vI5qCDFC6qorYzM37rtn8Udvf7R3irxg+HXv4H7E8PiblEFaPaSOmNM7/B3sFPFF0eHJTpvLosIb
xZxV1UK6rFVEXFa5118ztfFbnwDGZUUF6K5fH3YeK6lrgPjYAgBRSWPNka4jSZzEUgktk4DqvnGr
RQr5E+74kyOVC2s3wyJxml/YbbXwfdYrRzQr7AkhG87djG2mtD3MefJTlo5JiRR3Wv1OH5ueoNVa
d+vPR6zwSm/f/0y1WbEA2jFs565N0+sdu5P8QtsDg4yTRvyhdexu3kv3XrfZhOd285uXQGzU3ZzS
5yv5KcWRgLWgvvsloDBoKQG2GZ7zbkMBbrnsrItLoE5HFCHPSFYCg5YzzyC0cn9fVE4LdntqCoxa
O6QRh2GzNmmCKhvaXiP29DUSgT/trJQiTLID2a72nComG0kXYciTOsDRJJlE/Hvg4AFrpJFWne7i
3pYAjQrSOhqI9+3TlLcJIYspkDB1fxAnkHhSgiReHooNkdluZmxYCzgZo+nduoNtuwl0UW2lNU44
IjY8tn9D/8UYwyMCJ/lmrmQn5Rb3GORQddw+4PN2oniO3muTwnudQJRLPtOGvT5bS3pYZgHLev6L
FKJnRv6a4ITabiBK7uWSoV0jECk8cDHjrN5ubnVZcJrTxHAKm+/iu074rhTkGNzttmw49RGYAGQx
fV7hnSHRh7JEt5vc2OpcXsv7QrnMnlbQELu7Pw0YF4IXLmHZ6OXKzOfZ+kIPvs/8rAtLezlwTnBz
PIgZYwivV5NFDayv/EfSmW0pimxh+IlcC0UEbpkH5zm9YWmaAoLKLPr0/UX1qtNdfborHYCI2Pvf
/2CNtzWKvxhypQSHBfRrMmD8zlRwHOgjmjJIGrKnvIJR53NrI78PtyKLG0T76Xe0c+NZGYEJVkA5
Y6umaSMSZMB4cZ4pyzf6CN5VJohytB3BzNaDpvgtqYHeoxuhoZoLJsjF5baMr8o6na3LWQG/Fypb
ENv3zYuKXwXOjqDD4beL3qILpwQ/jH8lzVe4+UtozUMwvO8SSX/tfGov7dxvEbaRG5ULef/dF3gn
wnvWIMeaVH5tB4MGchHh22kbDD622BmnD4Bqqr3alhZZHWB2yfLVjiwQtVpOHs7ggSCL7dBkD2Ib
hMvTfqkRjWSdrxlETLxBwvCl+Xs3hlV6H9Uh7CYCKWwdnYpUXoat2Vc2mcXwOzguKbmJdHmMmBrD
b4PJZPduANETgisySVTkr0MdhM2RU+m4DzfVX7QWJFJaSZadCSFkeXpjafu2j91xpsC/wBuiU32q
JW4wTDNMuiHGc6QNVxHh0LUHCPjJ/ITDdFvQsxvqsaNNX2+3zw270Hg5IZwVBdfb9HmxmvPV+qjz
EoLth4YdcZs1a6b5CMmlw8zq0Uy13NIh25rdgMhWdu3BMttA8L1RpjJM8247pu4SFjjfH8oqVRhj
AaFPoTkxlDweKbas7qdfIoRNBnSjw+X3OY0kMx/ABJtrOPgOLG1kI3wR8lyE05niUmpoqqhjiuOg
tKgHi2hW0eb4erFiYky1mwxmw9oef3GRm9J8dE42J5YGrC6noAisAsQfZaayxeZ+0/xp4WfKzaTf
yucUDe/ceVc+W035WmiMaGCEjpzSMfO/Qb1Y5X9kP5skfwCf9T9j2a0c3YtvkmrSYIM6Ythc2fou
HTijCR4joKkmPHRaovDjV5o1SazEM6s9PjkERq5T0oOnbOjMn9IpR0kBZ2/z3GPLVPqRbNfHKWLA
x8epEB7RnRQQoHFgNbnMeO2ScRWOGShCubg+kf2IQGssnHuRF4UOtJgKs2rvvUCeCe48QE/ghbJP
0gFeGjSWkyJ4TGZo7PCZ6U3UD8wpOXbtEWRtoVzfFSBQ2QJh3jODJQ27m0juHf3p+PL6/GV44cN7
su69d0/8bof5rlQAQ9baqUQi83WbYq0mXnXCeHSi7NT77S4fE0TNP180IdqDWo70IAd+JIbtmCGi
RZQhHukLVZ9z8kqaq6l+2oeSfh4DE7AzSMH9xqUSzL3pfU+Gq/34saNFdRBZxp3p2rgZvixzcsk9
e7CaZi3KhfFR4wuNICBbB23xJt/zFmPmKpuG+3obJeMGVORPvOjwGEm+IlU9oNuefjERw/YiXdry
fixxSnjQJd4L3sF4HQ/QGvA3QOPILBGSEU73s4vjs185hMPNQBLR371D+YkL0+oxMLvYh2GcFM64
DtMFIVY8WSo/uxp5xJXgy0XxODXPoIz8iG7VB3aOz+f/0CeS8HjaLRO6fsasALwGLt/G22A+OB/h
0OGhWEHGRszKrsLKEGWri9UmLw/mvoF1jWbAbJBMQrJRUZ3+qRPnO3H0L3u+XzwDiYELbKIEqO8L
Byo/KNGGizNWcZcmrr6E7WpO1kOftUYzxlhgLR3gn6/Yo8E0g+K04w98pnedfVSAqQX2Op/L45Im
jjQfIixosGphiYum5DgJIAxq+29hXfrNotg+sCxn//xFAL/BlHSlb/nQX8wf30Z4nDnVVT8ydOUn
R26IQHlih4/9LByteeQZrHDdIGLDej3ETogT8tSaMYDFLp6Dm7wtmEsBbxu8DngSWNA4mgMUarge
QCdGfBjRq82s74Yp9IgVTI9gzB8J8zccts4mgx9tltD7AN2/LRLnYthDA/iKyMeQ4Eyfv8ONhogT
oLEGFQlhHN4VrG4BmqTVeCacy8d3pmOqjdZyYDB0RHFJfzMjJwJT3LfZvL32grA5cxvGvoOMPKFL
xeazQ0N5g1zIz5JkWZsbNtEguuBMrBkbMuYxyF56BdHSun8zYxWrv/wPO5MQzEIxS/z5w0xiDdJY
vsmVaFBaYruAH+CCMRAADi/rr7zRJSHUFUEp4thkRQN+I4Y6snu217BMnNGaM/rn+sL+jggJRv1g
QqCIb4gjeCRdxJzLY6qDQxgmd5TDmYlGkS/HrceC5gdf1cBku78m2FDhZQHs7iYnDdm/UcgO2hI1
sx+Q39AwxpsbjKQ1HkkbIJJNWuIXhk97qPIQrbFSca/qD86YDGWgza9auwdCF3zJzebWwsrAUVW4
Rov40WfKx/noTmXeAmQ8+GUonkowm7X7oUzg6f7nr3FFI7bOeXLI4BAnNEpRetK+++eyivFU4aag
dqbug9h7eH9EVC2utr7PQJQYGV34lBvAapTL8wj2OsxQH2dsiCD/JKDAHD1maMgYUJ4uMoul6UN0
HOzFPcBEE7T7dl+1uoNp3DXZlcz5NjzwvM9NW6+EV4AkPN5xAhc3kFKWlyB8kaEI3hcxw0BhPwyI
feM34QuPbyg8KgprYYxQrBijQYJDDBNAOiP3xTKRfwpVy5sUAMxaxYQQWFT3xfBLxREe3xeiIP8d
GQMVCxk4rPwZplqhPmGiqSDMB4bPPlMsjwdPR7Ue2lbn55I/YfnIJdJ9LvwJzWfmxvpqdHktdJF+
m4DN3150ADaYwrjChvQ64RvwYVBFji/oQSYXFFMzBlH5jkEnQ67KVLaT0QLzk3s7A3PSUKUZfUc2
zUodW2SmUwegIcekmIf7X3rd5r5b1cDIUDlw8EscVHlAVpqZSTtaXvZurULMZ6j/+L0M9XGHFBIU
NPLcC36J8T9Pfmp9Dqh/mx0CsTEj2yyessYeGo8tQ0LAHms17IPvm+AUhl6Iu+j7La+5W1dqUMw+
JfxdKmOXKaxIZavud1yRAFEJNB0YVsDMTDTJ097wk7BveFA7smWAu3m+BvC0ucUKFSAryIiV3bA6
R5ohwXwPFN1883kNnCzjxZVnHmO1f9/mRmPMZ1is5J8EswVBXQIg39Aq9XyrjfrGYNP5IkhkWKt4
EzqyRcBw+A3c7wlTv7GHyqG1pYgV0ax0qOUbph8o6WjccKSkhxKMKCzUMcAQidlvRHgKqgPo9rFD
djbaDSZc4vqJdGuu/3ojdj6eV8SnVi7k+aOBWZzItRR8KeLr4GB/LjeRlEdxvBOiD9wF4WoWLQkc
QElIHe7BqLQRNYG6AVkwpsN7Geo1WVDwzF4Bc9AU1nfFMstmtbqtqXwnNo4zq/1TwWjOlrc4mqgc
q68Gqseb6+a1inurw6vsU5cmS3zP1h8w/bsg+txnufgzgYAYArGbCV9QxaL6FBu8vZdOyJhkphJX
TngxKxZDffnJH2PQb2swS1KHjTaxhTqbzfUTvrESSTGy40Hf7V8RhIF9+cI/hkCrlYX3tBewoXu7
uUl78YPYx/YY2HrXCGwT0rh43xaAeTAFn/sOITzyHD+f01ez1OxXhAmaLGGJx7pTOv99YOmzkQiR
MYMPfAAV+nQ+7EpRlrE1EhtVFV+V5RB4d+wqfhmC4ItvQE5sM4QaAKSJN2fEueSW+o/sp5N/Owxm
oUxMAF82mCTADmNEwfVB0M4Nohts4F34I49MOanwZZRz2jeUzwqYCRRamhaJAxSvNaF+XuF7+48i
BjTAj7n5+UmwzTz9OWPoFEG6MdnEVwoS2RfXlBSEpbCbnHmkLBJIn1VwPRGVPnlB0pK+1GAUhwd7
CTSFmebQNBH03ZQBmyfPJGthCA1fpAVUrkAd68uNWQV1EhfoyZOa89dqYNGY4MuLuNIUVjWGxaMB
mQO3SgaDJecvakyWXDHy0dtFvnzOv2cdBex7jSjo2U3vJEWau8bcMCU0V/lO7FnNfJWxT3jaAY0/
0BoEDj3x0tbYDWU3UZgRq9AEmXsILSgTehz9CTX/rCtMnG3pFL7CpFs1RGdo5UYa7pgc4ul+aI19
hS2tqaAXmP3jBL5x1R1h70zIVLQUtlOaAutuuBSjM6uIOKwB2ukvaT46LHhrLkLMjsB8NOZUfil+
cXplP2wPQLDFCeMBBd39ZJ4MJTNm6gHHX7MeS0SNMwavwAeEPXFwEEJab+qhMe7QDjklQjVgKujR
j8MYOc6Uuengw+C1CCbh81SWYPtayGt1FBzpgmMGJ5APgbuz9KL6T9esJSHYrIFD0eZO2VV0l1Yc
9yASAZEfYlaY77S18sNXyTSH3W40JzuKawBiDYFC8rN5vkUhDy+AjT22Onzur2Qlzxtfc4UpVBak
Z2xgVtqKpNsEzuHDhuRC6t9r/zin68e6nnfXcgK/9JMiSmd/tDv/CU0jRWJigNgwfSkZquOFeyxr
o2jse4PVAP4GJDvTN8P1B9N/l2aMgQ8UNwyQj+rYzgZ2iupHNp+Vf49msDZ56I3mosyTy2SrTSUo
MK2TcbScAVu0TYv6GkpY8A34L2PR6O1VLkEU0rTAoEZz99xj1hneL8MKGEdB9k7eh3W/JAfd/Fx1
MFgUS0h+YJ4I+Xfsgq48/+GAySJ3CpSipGPH3uucnWWaaYhSVD/WZF3A0vXwHVq0twefeQJXtlbD
F/5+SDtgR1FkP2wuV46SaVvfxl+sk9XFmIQq2SoWQ68LdSI5IbxDtufJhuCXzdq7/cZ7mG+8i1Et
/4HIc7Zt0pMvja31ePnbwvXaw11bHAan515eFXt1VVoTAX+hdze+MIwyGHCp+/vy8aDwWurwfA1O
a9OY+VAGF7DZrPgEcBnbQi7AV+uNcgfG6+MEL8UBzDsU/AyJtP3fmkBpI0UwglTi+YMZjxx8G/u5
lJ03bREpxPCL4T/D9oa3c+Vo4bSITNV6Dh1YvXLDChrNqRlnSgdr6J/TWAlxmaTSKVqOJYMNRn8E
KVtvWFhkBR21/aWGzEzU702QnhMfylN8wS1KnEE1hjFQtSjLOX0lY0WZSE01YPPhuCFTxsWnKbcY
ZQJE/D6nz3Il+N0gsltgFFPbL8g3ByA5naI9LYpZjM3n8uTUqy10dNbyzF+qpts63Y28DA3fPnIa
l5/rn47kFqiRixVZfgeW7PDIAroi8lhBSbhsGTqlxmcGNXdztAR//TI7keMraGkcSJDOYDIdZ4vO
d2b/EopCgISrSEXKT7RmVMgWBertShB1mO0FQUjLAlh5jGSFuGe0enJsb1+XK+cktbH4G2WQOG7x
W8RFY8PZ/Jyx/w+m2tdY0UC/Y4OkCA5ICohDyDvBq2l++DR0WleqfOg15Y2/4YnlkSxBHod53b8+
uFzNjkO4ZyibSEsPr/g7UGUyUd6TYS+CwJk0s1E4+XuDGADMCiUPjNQ1ZAwuc5YiPRrb2wS+iGRt
hYtTumJ24idWRLo9RjxNODA/JMlyolrtff5vsgBEcWF7Ubx+7PH7kQuy/aKXwz0S8BYrXTiNjfl6
hPuMqYIBIjZZl/ksoocOMZRmc49vRyAwxkz1/sQN7ZZZCMvd7w3DF9Zj67/uQvRcOQPNp00FjcPq
YWBKb5OJDxfzp8MdwMlDAElrzTiBTSU3JtZv6pIKfRiYg/Xaj5YxOH89q3tj++U1tDuykIlfeX+f
6xeihH1vncaYagL8QGNiqaZurhkwQzWGaT0TQS6+ApQrnox8ezo9bDaWzVbtnC3jg8wrjRN0aCoz
I0fwxZjR5frqC+1tYWzFUwAkB8yJ2MvcO0cuer0+DZEMRXCxPgGDbiatjHutiogH473ay1dMXWGe
UF5T14TIlesLU2lCsmSh+OLMc7eAcNwUwGa+mWSse4+q//CaJcx7+oLP2zMzeZnqfdEPTXYGZqeR
6ft5Ox8e2I0hWfOjzB1i21k8f+Am4ljIEsd2D+saB6mJD6w8Pw2tV7CVh/CrAfxsQR1Fl4BiCwIq
t6NmdxG/dPGGZKFVy+eV5DfN5cZHJwasM4dXWLA+De6iavzBx2YuzZ1Unnwm2NNi4Z0uTBiZ2kI2
tfbJ1AMqGZp7aQ6Nkg0IBjQ7wPKkseYvCfZSjPmNdrXgwT0SqzXAutmYXdQQeRobz4BPGIElGSzW
rYPtJlCTwRQ2tn95TAZGDrfDayJzDVLBe8ueNuG3+u9rLB7eYqYehY0wDNoPCzfhH6TTqvRWuGNZ
NUJQiozQau3TLAoW28fK36poIjwY33QlVm5Ju0vyJo2E4wNTS4SfXAF0fZ0lFH3bcgaWPr+DS7QG
YsnexSsyPQawX0SBuEIjeVWvsILuf9B4aBex9qAZvF1h3jMhZrugcqJsohp9/iX4oZjYiJkNm70p
8lluREBRUSgwyggInfza7yNjoqnknHe0ODSmFqB6cGsPKYxY7B8cVNqxOZ83tXPWgx2OCg45gPyr
gElWhGsvTqZIIujd6CUd6kfvCjqnCZEszyZsWmHqoKAgQ1ZPV0ZJGWfmxqyHlJ93F4lnIUrq6zV6
WlcqunJoQ+q9DXxkpQUk3X+ZL7Ulo4XFVbuzBWsOzBrkcY7rKJUaggxhXUvNdAVsYWWxHkQes/Tx
5XQKX/ifoOSO64mRXsgRlFhxyoKDzHpQkudc49oLaQLWwLswwfCZZOpCACryEvDEQe+urjUAVo0J
iX3TRaJYxKlUCMYUzvSMJ/79UfeVOvDqnAxUZskO/aAYjYoNdWa7/UdwpQdHSvSEY0l1i38vKEug
bDHZnZI8hsyY16LtaSGrbpITpTd646bfbl4LJhv2cy5covkUt1t5YZd/kxzQzfTeRZW32BSzlW4N
yWsg6U2okr2biLH4gO5whMC9/P8cvf/9o/YCjYgWlBaF56NY8Zq5K0Kz2pdFqY/LMm/Xmz8/O1yW
RcJjUBnmtMYjmPYUwuDmscDtFnpnk1vQPD/L9+/h5w4xUxjO/Lx840BzRLWrmL+peSAKgHBj/0/z
Hy7TpzVAqvfL2cvsj03U5tLsCgw7acA5DEjzmoiUyQ3JMw+sSrDp5CGe0YDroqHEaeQLNECxDpYY
M/nD4O6JXhBLDICjSvhjoaP/521yHp7PO7Ac/CDxQkXF3XBk/twYLoxsMACDhpq/o/FpF+d2q4F4
IWHkomOnEB/1PaYJHIHgM1hlMVkzkmIN1MEQBRhGtLXki0+6JVRGOG4Q8GDJtqihInoYvATo1N98
rvYwAdpC9yEy40aHCd8HchvAi3K3ONMn+GJQ/JA8MwzfACN8fajX6QZQ6UMuA5ejzMxR2M8lCgaY
IUAxyQrDih1QOyEXsQCjulnLQ7QcOQx6mQpW3DZIwobEhOtzkH8+obZ+HZgCQAHI58lcW4CUxzg3
td54PtyoPn5Ep5pAlPuKXAgu74tmGVD47UMnqK9QlTDHZgvnkryW78UojI+N2WOh/fHVIFsWa6kz
Xls1qNYfP+1MzLY6s5AxN4PhPtjrEOR+IicaGnbml8u7ii2S7ka/kvP8mlliS79MoLXWzM/NLVqo
K2p7Fb0/tQX1NCfIAk3rZNPdChBYRo1Owky7pvaAyAZux9aNJz8bObLaZvmF28FOohroeRKE1MYT
z5TGKi4TjsXU/dI1cWayRU+8rPI6KkLiBiZW3TALcz9dSDhDo1sF9jljTh1ITT/PA+NY/kljygFF
JPaHFw7H9OOqHFd4IACXvIJ8aCrYjSwb5nYXVK/Gx+nM5NZ7zUWdvxrr/YM+BSYvKwq1C9tFAstF
R6167L6iAcQ0OnwsNCziDwXrteH+Vj00RdY55qvCPgju50UZhvHI5kkBy/tc4gU7hIITAdTe1YQ4
uxqjlDFspym0D/Z6GWdRyICTQF0qb1o/HgxUzVZ/t6GiUF1KnL4X5DxTdGBtiF4/lJkrO8lUnzKp
oHbykh0wH/Ae7a/8Q8vCq2AkwJTm60hEAMBlF5Yp/bxjINysOXqiQ4SKi1nXBrsoCpDHhaKUz/j8
pZBsPvPJ3eueODe5n2dIY5kAhsMo6u0h7I8nulezh+pK88ubl27fu23pVspyxJxfc740SVEYN5Ds
mwHWF5TIyccpRlNlUyFLRpuGCNzL4HcYTCzfHHsYUJfMbG3aMqQaTG5Luli7OD4SB4Pgl93xPdBx
+BAvGY9k654W9oyWlXW8Zg5vDB0oSkC86HaxEKu4GSjAGH7Af0Ps8fDe69Rrv2a9T5bysYTiTud7
HhwVPsC2pCJ96SbUhtq6d2Z5/qhWxyQxsR4Yn6aGsKJFrzeNVkxuGr/3pT9pNmTPkYJq07PdHPPU
ff7k+DJ87eHDrJba/nMuz/W+zDwZ/UNsPadD7E2ZdXcoM1rmLB8kg4vBRsW/TDdgYX6PGYz1W6Ub
zS+EOhRe8/oyitkVBmH3O9gkS3SrE7gglYUgeJEzCb9NVqO3Fc8nq8c5j4SvwOvcySaX5zHXERG1
Y0O5yBy0yw5T197ik6VPC5uPaYTibD7YPEReRXTSF2j3aI6FPoaBI19GdMbV9H5Fo3p9Og+3BkK1
43Q6mvgUVZTqQB1u5CUHZQ7hAYZGdxiGqveZow/mxjz2wD2cxW/zAo/C1rc1OGgO2Gh3e+GMDJnV
bj3M0EbzOhitINa13N8RVhtjd4LJdHxpflBRj60ijCjpQd8Q5NFuYesAEQJ4zO0r47mPt/IKcpbf
hJOfO52A08676Sh4zEdMs2110yB+WbP+jAWGY+4rqIkMxMMMxLTpnYTmYoozhtJ2rJJkWRsDQEir
DZiz8XOxWEBtu4QU3Ot7qNgydl4npr1FUG57FIY2gYOoudh+s394ITsbxopixDuvJ8gmKTTCp7Ks
YUHM0efQcVd0B+xC8wzqIxLrv67zsOHmlIKP93Fe+/7YHCl5sgv7eyAd0Gfi9zQBOex2FGnlYogt
kfvwYe00lFLwxSpHP0UwY1TcVGEItrOa8NTN9xZfsyMnzQhxRevcb0nikJG1lpelkO4oAOWlheCX
WQBl/Rai3IBhOvf4WNzQh6C0hRAF31rURxb9u/wDPzlgZvdAu5jZzYnvmweyeZ/LCkosFJy7gT8Z
A7jhFfdypdgtDB28Dt/fr8lZ8cKeR2V0jgnAdBAdvlgXbHpccIYWRYYK7xCFu2ChdXaJviIqLd3N
ltVqcsGD+e2en9jZYGi1mw5vAx7O0ZZBNoPaZ7GEcsUD7sorKB4YDvZIBSbiCc1knAaN+OPIq8jP
wz/MHudIN3ue2UNmv/cpvNJCM9rde16BHM1lJwct6axyXpp/qX+fv4gKeys2x+TkqAbMCHCkgtiO
KzSs3Z5OTxjoPlEc6Zz2PyXCMWgGma2/YeLuBi/C27taODCVFJE8sNY95JyeMdMEFS1gta25mANu
KzXze4olp/UJy8VDOAHy1wY/pZf1RSH4y4ijRe3fm2NpgyMQrk0kF+GfpSJ418wUeB/hE4NlcNbc
q0dQremD/si9utvXN4MICg5MB79fyIKWpEHcNZN9PMXonFDXB7o27iNOLvbgeh2tX6FqaRTImg3H
mRoTW6Nqd+eAKghqzYOMyQUJMAP/TvGk0mqoIzrFf+xzUbq+hjZT0qFGaoX73ujLyfoDxdDt/tSx
cOfals7gh6KX/mb6AQQAHOXZjBgNKfuUedrIjajJUTq/DDk37tCgIdHjY3aWOOZVFD2YBJ0LG/pp
QmvcM7Ufz2LNHsVXMLUxqzUNZZwjYe3wIVrnMauf63g3JGiEEzSsFvmi60AJzRizt97toH6/ke02
idMEeC7RR0eOMnv42fLxO8b1QsJhfui3qEaAZHl7i/PGh6bugd1+zPtedfVA32cW/pl/aMC8yLjP
oa5gVRj8CKgGDhmzlBVQA8+gXe0VphSslNLXju0U5Jf2e1XURoLFXuNyJDkF4RKi1ojOtHszRAZv
/4vMYXQUyyte7DC0PonsqtThSKdeoJR9EPRCCzwm+xQJBo5UepBuK7q0u41NIfSmFVdktATThk7V
zdKjnCFu64/ZAUM++Q/49cySBVhPmW09V+nv2FFdmV9KkHgDnOBwX6WQrqfsfOvBXF/LLPRLxMbf
s7Hofrog1Wew2mGTZyhB4UpwTl5kZL3JDcipmv43tMADQF2KvfSHQ/pHgkplUxu7jV1OdbixlBN2
G2NWA5SAWdaSopwhJKsE3J7F0z8tGBzD3Bvue1t2658UJib3wnkzi4SEP2a7Sm0cv3Fce0G31X0W
QcVC4X/cBbTE+MuEj9nEH1vy6v50X5xOjNz5XqIXlNwhUPuO9hWloYivi4+QOZwJ3A1Hsjb3WccR
YWnhe6sEnZlOH0fqWrv1hac/nxEP+nN/+wZ4SZsN4mMIdrMR1EGEbdxAzpA24CC9coTjlOKNPHwl
s9/hbIzFWrNOYiPDSKx25GjekG48mDV5UEeLwQP43U/a9fi1GL0W6sceKg5aFmKqm+8ixUCWqghq
z8eBB6x/cbW2htIMblSGm0ZufId4OdswuR4j5rx2NwlTDNAi+0vnqHoxc3nm2VMug0znBu3oicOX
Jb6VtJV7Q6cpY8B+IFO1vqSb3lUDHAVd5fR2ztq89SjwydDk4PmZ0PrPqRYpKyF3/hvUU918cAO2
Xu+ptFZ9hk/MqdgnpgO2OCZdu/oyseN9IYgN7BLs0VO0RELphpmNxLm4xq2YyxQvSPVBTVj+FMKI
jmqvMyDaxNeHz46HySzdBVK75znrDB31yf7j4/4H2wG1FIOEgssdDANaD6hmkiOlTMios5nPWo9t
hy50ZHG17mfpWLHdadDgTRV1PkodSC+CGDpUjPHv+FjM+/0QiCgxp/kZW7M0sQbwCIF8fzls9Bmx
cwgAa/ZqpNqIiqepD2GO/x+PjHQ7WXCB/HQFRctV7IJOCudB/7Ot1uzjst3vujUN2erl43kZtJck
wPMqeCMynDfn0n87pZXNelg3hLEJvRNUI7CqMF8/YRydn/MX24oKN183H+7Q+8MjnJprZMk32X45
2eIDD5h9EiSVogh3ZcaRPzJ5Ii/z2yyij/W6UO3Tokdr9E7o1ICfsjoEPOrubhZZY3i7L5GqS+9q
VdwDlHD3Bc34YYj0+x5wOYu/CEUxIZnWnfnLGA4iCVvM559/Gmr1g7Yu/nhXbZ2KCpZNFNZHW28i
rutj2tKbcsBol0KUU5lDn7rlmj3F28HQqy9vD/ZYfakv9Ny9C39EtDJD843mD/QK9t5FXQ5RkqpC
OwWaxpSTNoQm4aEa8S1BrEkHjH4LN8AHHCBhlBRKxg+2QhwW1pSpymbwnDKigHKBxA94qaPpgWAW
mWWYXvIpaZzY/9Kzggrg7jCTCaw9Rm6xfS4nbLHCV8COz+gJAaFRLOCtcmvwbnxazbZYDuDZUcjD
utp+9tLEqOcArF/zkUI8XKZfu+9DTHSLOfjhQwEla+DF4+K5Z47CS+a5k+ROlwrXnbs8rQc27yhX
eC141TGmOKkwzDNfiuMkWwC4JR40UbX+ln593xT04DQVqgsFtsudlg3q9964ieZ+Jx5CLl6Df5cP
rYSOJGJCIEw/wM0GsCMr1eaydXQAdT+tubKqQ/1JX6dVYauukCvCPegbcfJA/wniDdvlYCkEOLMS
NAnS0MMI3ofUgfRJGls4+KlO/NnRXE/tUb8GsIO+MJHMCU8f4R+6RZvIk/cY+4EORTqU74RT4EjZ
WKCPijyf8ESXRS8a4YFVkPNBy7SqoaRQk7PH/7Mhju4OHNuhrbiDc+R/EMRPXCVUcKIQWSy3/okj
/qytKReT5QGWx3NmNWBtGOzlsxfZBq2G049A7IgLm8CPaJUZcJ7S46sSfOi6W+oaCWyBUn4yJRDr
5XzSbX6kL21wdwYNirG+g9yrxLsHaV2Y6TuQQ6rWK8kEUmmQt+XTp4F/XR5jNy5Qz6M2fYA8j52m
o6dDgTNCHOV1TRAW08nHHN29UnLlRXekH8vwzXwEOf6+qfW1+uiDWs7rHybKBvPtMi0LHpWjzdTK
Q+L0eIYqbdXYiWGmwR2DCfS41CVFNuWjO1SnkOoAzqShSJkmYWSA1TUm1YpXb1IMChuUw3iCJ7Q4
fxPZYyGy2cN+ly1kcQ0CR5XX8NXBqf56yeunJ+czHGou42B90ZUryXxO6ZWf0nLSnaVXOBrFlpwa
1VLYbOAh9yKi1WBZFDtwns94jlIld2TK8fXoms0YMWidXcBhodRgohhGPYi7hAnI0FwkqEX/6hGG
8Ubvte9ZzLTVXbQkrUCsou+SKIecrHQk3Lbe/vBrPRe4iOePWYWJDk0TE4x/ysUUg+9sSnO8sCZu
05pHnDAGlX1Pp0MVf9o6uCsmwsyM+51gg9Rak5dH0we6gOJVvS+Lv3gTQIx6QHWEHEeV2rBoF/Lb
AzyHmgULcJTCnw/SwhJK2cyt1OWjmz825Wda3dGqrcpmXl7gTwxyeqy7CAYf4LNmpnv6dVUPOmE3
GN3u12w+fiOjG7Pjbx88Yktd/nNC3K2yoVuPOxhhMNYAzSGg07HqA+c9CdWFEzo4TfWOsuBBKLAX
bXjaqKtuzPTzbKpJs/61CB+jQI7P4CtjhvGjv4c047HroqCVP4Ru2OqvzoHkNp9lm/piXEUC6sir
qFZ/E26/AwSEjC3WAN6fx/FdtMoRGA0ddJPuB4/z4ItQY54P1gp8bEABkCt9PRSaO+YDfXkSFpdD
bKCmCgrjngm8I11Yy3do2Jlt4m0UWF91KlcnDiLFf+Qz0WUUmDljfjt2k/Hy3a+HoHYTWG6PdQ71
5DGtMA/j2XEZo3Ho3W1sCmPBSIRwh/PuFzZ82KRBh/kcNh4evLMud5+5cFh+PVdZMoViLOmrXNl4
7f2nSolummYdo82XjIwUM763q2MHKVk6hP2/AeMl+07PGpsguvCV4W5RnhBfvaJjW2mHFivY0sZm
/ZvbaRVkoNz68blOdBPbPUn3YzSMXzvu3Hc106R5363L7hg9T1KCQB9q6IKvlsxgQy8wEn8L7dxw
1p3xp7WQXVNBKvEC2lpZW5HwGGiXTbWMKH5SznpItuMVVHthmHvuh6c6n+p0fKognUNBKUfCqrZ8
OnpP32iWLM0NeGC9gXx2p+rbPKEmfv8ixeNzP5knqQvUGRHG7quIgxRP2q9d6jiBoU4w9T9MpJP4
MD60y5dwGe4wWnz578uGwRbXpY2IllXH853KponZ/kWDNOMCvEsOMNO+O00OL2wfGfXhPfueUaQg
m2xxNqFiSeGvYs68LjeQvFVS7PsbVKxJZvazEh3pw8sZ4GHOmsy/QwhPTBH2A8l7Y7T9oH7TXFSI
XWTn1UV2h5MQnIT2ZA7DPfqE0lbN93EVILzFgDjWjRfHbJowm9RODLn090xT3OL0PSG38zwCmT6y
6P3jn2I4a3prHC3iyVrONypgmcwoZJzt3tBvqEYrU0dA5o0L2Jzr7yscy1OaMGoyFFTPga2f7vBC
Pw66wJ7kOUtz2G4ZBMGKF2UNVNzChtEWaKX7Uk4yMjQEUOja0VZj11qBeSlubOUn0Npi1RdofAjV
5HEoctsEzxkxCMFnKMZcPbGk6WuJsT6jkWpMi7/JYTwz3/lprQO99w/EYDrvCr4ydho0Snh9TAwh
w8SCSN0RmjrLyRVaY0eUIa4QwqRCp7YeruNpZx5E4Ho2slhKVAoKeBS5rBhjmDxJIqcoI22tNyqX
yELiuWCoxY70+dWh6L29LHX+QdIEX709r7xkTLAgwXWtdYu50uILLzglqxnm8RtkGei/4AzD6RKg
GzszwQE3/rWH0M2rMPtnm8+XMe4R8Ktx78aVQNjqb2BY4whIqDumcIMb7Twe79jZAw98zo/lKzLO
3K8vbiQ1hbH9Ba+1z0rPIM+SrPhuCPuBM6Tyid2OzQBiKtg/R02Pg4rm7EqhnMLpoJvH6ORH/ov0
DMEkO6s08WsIOddEdcplweCCLpTq0SF04JQYN5iwqfBGoroWhjbYDtCBqrTYdJ5XihyuDL4d/X8c
ndmSotwShZ+ICBBFuGUGBxRnb4jSsgCRQRFEnr4/OuKcv6u7q0sF9t6ZK9fA9iJ4EBizFPzmcEe1
g64aSSliz3V0m27NKQZt25aDYnnHuZ3bk5lMNj+PdU0g/L0xou+8qMLojccJecdEaxnfOwp4Hrwh
pI10s8wfNWMiDX4LnGNE/Vm6CsexWLgvwX32JpxfdiAsdCeEo4jrRLplYJFveCH89XStZmv57jCr
iAOCbwHy4bn0pK8bWutqsRtFOM4yVCnDElTmS6VWqNYYb5UyZAo7+EV82AF/pM/pq62fyqLAAgJL
ySEag+1azmakziSg16kVn1AUYgP3NhRs2oiUqb9zkdqlkV9G8Z+azCv26ZVzVSywbfAknAzfZpQG
vWRLv7z7jDXZ1X5992ScdrDXWWndhhKqacIGZfYHaOiVzfuXWf+9NTxXAZenrFjcBTGxsxFp4GXJ
7hCtizGbCZod2MO4crgytjC1MW7+WK+cOQ8SeKo54ngxX0y/zEAsBf5F4o7l3evrP5vlkFhUn8ux
R62rRLMG0vYrkLcCnSZo7djrp1bLsyyL688dEM0Jc6dFImHGO6dgPJY6VKA8qfwCWc1zaFeXQJAh
Tc1Y34Z8ijNcJ287cBRshlwKiLQRIqLv2dywqIP4NJTGU/xqyx2gwzk+380GRhBewPjMJROP3Wtk
NYkrT5wPB4SRNDPEh1j1FdGJsg1Q7bEYl3aYwabJKNQi4woRLj8KD2d1uO8J0Xrx0xAd1cxSgC0+
k19iZMZ7dmR44riKl5QioN5slNc6G7ZjrXD6ZEFHl0KENut53c2Gxay3/tOsvsb1NdM9e2IHdhjG
dzJ6/C++1TMaxzmOr6Hezm63sTlEzP9scOiE2o0DkRrkzGRzVzFHqxvIQBrcKnpabBE5rSjD4c8x
3PrOWa4uE2Q7NyijqgNHo3AjpGJ3G5X2G6kOhfru+Q64rtHKE55OZN6azpeb1UC1eWl2OYaQc9Ei
o9MftbEFW17LioP7WruZQBq1JbOGIiPDONFGljD+QT6JJ1sm2xSkmBjM7twYYcwEpbllPqVq6m97
hBMOLrQlZnqprwHawmaxNIiLyKeGnHDaINaNhSMQTCJfLH86GG6m8oFzk6kWJBcr4r5kWxxqv9P5
+B007UIR9GzHv8bDAb7f3eKhUMcm/yD5/VBpmG+ZhT+/Qa1s9YmldWyPSMQPq+szvn5xxMJyUm+O
EEQB4A/cmAVksXq3jVbqKjKZsZLqUVk35zOdh5qloOau6iVemIzB3H5JUy0bL2tKmaWPNOztekxA
UNTMCypbeEbzcnytLKCnKXF0zioXnOuEcthAnX2DbgUXSp+42y3eEEE4mloCbMdXanf6+xCGKDTL
W7SiMQDzWG/Bbra5VRtiZ/Agb7qnVZ4xeU79mnbn7hCNiekglxSx7ayDhsCN4SKAa1t9ZZXgLbPv
1OrVU0ZbIruNoN/emLSYD9Y6zFOsb/kIgGWHDMg6GltPJ4WTNQs+/MrlT+yBpQYrTW08VmplNQKM
MkFlyRv4BaEU5GQkq8hsFrFmNbu8srdBBS587pIlw/Ld88wq3CKyG8y2K5jGuJgsuHVkiNBfkqax
YtTzxI1Dr2EO7C54YubA4+C2e621g+BMQBIPONzJGCKekY0W57b2MKsGpodwZvXz5gfS78vrvgcN
2dZgzyjKTkHjjh2ibMJq/jkPMVdMz6aKQz/xtAQS7lqzzkBP6bLow8GTiT+0XhOP+L9tlO230F0Z
N/JACxIxImyVZOHZW28wHGgPaL9B1E/hVmmtMERcG+tb9dRB9DEmUx5ctbQFa/zhq0iaadma91+a
cMW4mwqVerfKCrNTLKYjqjkiIkfv8Uk27po3aRwKL8WBM0YILcHGePhDaoAZb7r/feOO0Lzh6prH
Y8MA15wEGEcYfXKnGSEgZsp4hN0+n9gKcfBMU0UunFjwQhh7zGD53U2RfFn9k7E4sQ0n7yILymwf
fxb9cPRwNsTwDAT1pEr2qzfZpL9UWPTjUHIv3eFze72xYGDqKu5GGrJDk1VPCga1huYA5nRv9kzD
/vpFwoIwNZziqmUKlpk2F4wpX1uRLFpKznVTsu/ynNaoNtDNjsyk9j4iprFhjZ0Qq8yS5u1vzlCF
0j2He4oXhttN/SctD2U5+pNdy7CJdSDE8xHVYkyqFSeMGaeu2oFe0DcZ/faD2oYUAqsHasVvy6tJ
ZwITXcSHhJ3ij70GHyMu0zg6JGn4KTgnHRVfMdJImUROUDkvRdm+o7fpnbJ38gen3/zBwq0I2iMh
TdJrPCQrF893eMxfxy6dRyCiBLrb9Q5iHlas2GOzg2mTRRJ0h96F4cxOy9HzIeumgA1B4MaVAfY7
cUrZz5h15QZel22BO2+xqn472eznz+Vkxqz/6Ss8G3QYQKQBINBk4kgz7O/ZWKcja4zP0yZdy5cJ
xuwMMBuNbAXrDpQvm2+8efA6wrgQOl0rCGA0p1Fx6ESzhCR6mGCEbpeoHyO7CmrNmijolgG19JqK
oWfmPNoLjCzJ4tiA1eHlHIo3VM7YQznpAcBPmZpZiNdOkThf2N/xCl72qzXu7OuiyVoUH47MOfBd
TGs+KAW3+f4dkwEgGiLHMf0qg/A2SDpbUn0gjREgjYJ9zuLbLWScWUfYL2WBdommKzlf32snxhGx
DaZkGYF4DlSFQvWnqCWBPaziJCm3qnXAJac5+gaUBjZ35DMcPNFqumxOaK0/q0T2IFD2YX78pITG
/D5mKmDesw60eomP+mMowiQDh/1opWHM56r04FZPlNxwPN6J1jrwKMJj/SBQsx4bbncE4MyUgXiO
RQTGx+DhM8VAtdVMMXLlZROzMbxYrcXXjDv/CSTCYfxhZaonsbDbL1pkT8NxBS+wbEqYK3SHBHP5
xwbB7nhsvb/nFl8XBiKPz8+DdQOWLgDdkorBRkV/N9prZ+mcssfOKpepOQEFEHK/+JmsOr9gVDS2
ZCahDJh7gu8YcA6+DBPYKABpzFnfjhgMTq6i1WFpUOn5gr09PeeOiF51gu/4jOpDTmzG8EBY99LF
nyJjAXE6Q/S8r+LGvL0lDq7RaCaBGM5ZE6+nlSvGtr1c8gWWI/nCSZkhN8vPZ4F3/JQaKltKl6E4
4KXW/MceJgKZE6ENwP4YFyZak7u+Hf6fVCYJepijqLHLnaGM/Jacl9CdlC1sq5LnGmuHleA83O+g
xB+DjrFkhqxOFKEsSQfW2ksxiJSD1hdTFNrVggRSYsI8minhVN0wwRJO9STImYtMDo8EI5sNM8WO
8FdsE0g3grtMHIW8gSeHT5cPcQ5K3WtHFw1WwYSOqLycNAnsChxnBOsmha2nHB89uQDd11I1fdQ4
07++M2vZfLZ48lvGwVC6w4sZEPd2SavZdBsq5cTQTzSL1rS4lSCRvR8xjsnsGMgxw29eM5Vt29il
fGjgC+GIB9/7gp1URwgXv2vddDTDTUtPceEiO2/i5G0gzbPOpHzFt22ePLG2rqCM2JRen9Iew0U7
gSMC6oIGfgYRyh0nlxmlE9z1HB8n+N/Xp3IdxcQHsD8RGCytiBN64GCn6BnF7R4oAqZ9bD2Gh5G5
sGgvkbnGxvyLMcTuMXvDfvImDOnwcEDhW1rTgcLQYGvPQHGiCzc57Oggedyc7O6M6cczr1/meMiF
sJOgVFH83G3m2bSqEtoc2JpwZHxMhGBCRm430yAScano5HMvhiYLqsW20wXThzOiHPmA5Qa9cBQR
Bk2hM8ILHRgvRHMDqw5j8xeNyiHLllDSKYrTW4xPRTlvmMJgrcSdfgfPcn7HTEvFs8GXu+vzvpx0
cxH8Tviakoz5yEkuXG0CJAaRFvvN9ldA5yNMt2rCfIpeaAopS2j2b6SzPINS4d9zT5nMa/aq9DUl
2Ml712FaBFrqJfuScSP3W67Db+3TOiiRX07dh3QaXD7TFs9JuiYlwHKIVKJONRSI0m21KijjCgum
ozhnshtqiKvpU+Hgrr76kpuDZwtb2RhVnIlgYInJzpvCDBwVOggKJhUywT6O9LId3DIqxjxwFmzZ
+JpqAAOS6rbA5592M3dweWHA2rBVIIrB9hcuL4C7bHxOH0aocIoJ1YOKwBDtG1aXsrTpOGR8kCAj
o5OBNIsZoQBLzlIYJH+MZ+tSniJ5wkZHZUJnsb7biwQ+JJXmGFccamVEpjeRP2bH+DoVuwvmXRje
oDv/z4fkh3Ky1lh6U46yK1EY11D4yHFjtsGwziwTRvkwC+iG7uiQ0qGdBL7FomdsshVX+G81doyr
nTq8WR4QiMHZrTo0sZvvsgVP50ah28p3PC9sQiKQQGI/JjgNOQnlsKj3sCMF7/uLzQ/6BEZRf8L+
kzoSlANRD7i8JrZgVroQLJ3tmDRks2ehVSZHuIx9nGIBYEQwdqFvRibNUUrAYOLTy4CqwCMvMWRx
5ciQINjTtSKlxouIzMnSJm7le2or581MAxtSHm3MiwD8D7TEa21JOytg0SAMb5NLnO4Su8S1yCxv
scUeEIEUIMHS35upS7CGqpocw1TIyf+QGXbkCdbfBeEVCh+AMiCHvThUWBJfULsExQaEJd9xNdUT
V/2xwTacpn4lhPmO981qxcfH6vzv9fFXuepv3uJ6zvLXHpYo6eLvkwMGHASiIbl1VvIFgNaxJZss
xpt+Gf1OLPyTmP3zXE5RkIPF9+w7Np5PYs2CQ8fqsgZgRsAl478ZAj8WzxHS7gSoBa9GqFcTm32J
FC9+a91/sIlqjsmP8DBx72qf1w6L8J/pWhnsoLRi1TMyfP+MRzSHhdOMrQltHgPrb0cx6gi7XHXg
/MPRfSUGTCWY5tMzmxu+l3+pGunv0RZM9nutJH9KdhMoFN8JU2AHPXgcyIMv1dP82CJLxYbeBVcG
313NKQdfjjnnww9prdboSH7KJnq6/D0F5kFejrzJGUDGI5Jlli1iB3KFX64azWHazzXB6mgMJ5EJ
CvX9wLtmub6YlbGFvPQoaOZV2J6bLSlvOEYFjz20wkA85jDAcF/ewlXRn7CxmdGz9fb4rvDPv7Bz
Gg8F7g40FkH3VCCuHF4Ofkk6P68zX7X9meOK6pFffR7DPtrUF23bgvrUEGKYHvLvkl15wRJp2wej
9fNPCCJHtOo1pnZEQLnjP7qA+zC/pO4BsfYYOGdLfAvdyFHX47UIDZot09Xm0+k+o2BbQcWoroqK
kxq2oz110+zLh4SvvUajGJ2YsGULzv1FFagQphGXr7p5trx7aMdmyrJwsmBE3ch8ySeYudhNTskC
QGExWiNw6q/gizHpS0cpyFFmY5Erhj1JWb1d3cNnYY3PGEbAF2sdwX/y7Cs2pqt8CQYa24wT21Mu
OvFBLfwod6WNHPTHJ5zk6+hlQ31VzsoOF9pR5SBpezQnrsqvEt53ybq5PC85prYFlpgMlhitxgEZ
4zOWxfUF5Mt+Z+EOD++amzN1DmEGonNYDqbKlfHztWu7YEADvyo9zyXoy3cC3K3PFcc3b2wLDgXA
vL72aBswXN/0zY59O57jxvXEJBHu8tjOM5t/PtpMrclSIesB0B5SfGFB/mbEWFMDkLxmf1C+M0WD
yTEYxjTw82FeVWsZC+v4lJ6IUJy9yIC5QayAus1ceLrNDljjEErCd02GAc/9POgJ6GFmxXOOrgF8
9jvPNvRc68ZTqRyOIuxoE33NQgB1GGIemMlD94cRJazSTUa0PZNh/CRucNNgjDD96RcDqwb3ceRI
ip3WpvCAKadnq8Rtguo8XN7ygvwZ4L3Ajh7SIxyl2Z3I+oHYqsASAWWWMYKSLCIJeXH21EvLd8Db
WhU+gpVgyhsqhzd/boKOSpCDNGKhgSqZeesDwa9JATUgruOxscIDAy4cL4SqkktRObDJ8O+0oomV
4L/+9qRFsX7tqDUPwOFffBDcV+zehVAFDRVmzAwf689v/vuiLMDMG+fTyAHcZqrVrASiyqVFvSVD
cYNQA5sTsupxQHbxewmk28svgeKO76WiOU9svSFXqcZ7T2Cg6kIlojJAI8FYWKcS662/uDcnp/IC
Hg4pvnuE8WuGJ24ztj9fkDhEBQOJ/Y6UvT0JvwwqIiQ8LnODCcm9SHtHkPGqxWv98klHMdQlzy3o
/d2RFnDTlr9DeM1jTX4kAAQBYThQvszuJ8ezZQmYh5UW7nvHwdiI5TjiWX/OMw8q/gqhax+mXrpt
/1Ba4If8wzMh2hmsIdF+hLARrTs8XR1nm1U5E7YvBN/O6PJgQLfhceDmfHIjwkBVNbUEmHAhkQKL
JwjEVIywMNcgN+1tVajXuJioykpSgqOwDGSr/UuWL86B10+5qlcpnNLUws2KtN2VaMNssF/48gFl
ZUaTYXdDxCxGkzre5zTzIMgmPKDJL8+ZQWPtvSBEA2/o1Gbj4ITH10AtQn5Sm1/v7eSHXxI/0ZoK
yzcBH+sx14qw83IZ41UK1gxpY2pq6w7c2vkicnrO4eVYyRnGLFzcNoyO08wdDsTMHQDorbxnSrWs
V/hb7b6HwYCkxq+GKeoxoe4vYLmYNJfSX/Y7mvNeTPhoWBx9/vM4xlhmfgYe1euG3sP/zLMtzwzk
Nig/HohBsW/3BOa65QWukzFZj44vS1U8yGS0mLKzVMKHQ4mfwv+E/NUwfMs33e4LhxYibX154aWr
Ur8y3jfugqtQU+GdwNcYB9CN7ei7xoiq2f8OkD9RBzNETyewGRBYEBrHCmBBNJUZSzgKM7EdGIaM
mzmK2n1CqQil+O2+Qy02MDUYQ7T6pT4gDxTh0N/nbSUxbCNWvcMX0bHeyqAiWGt/kBRxJMDSH1zr
xQPTrtPEHDRJz1Mh4qcCT/PrCrD8JY+AkfRnEiTzpztmU7iIF/rCCkIGsEtl0gRypjDrut9gmE0E
tFIwddb3s8LGa78WBDC/F4y7ugeOybr29w5rYifpTmUVnwVmnO8Utczrxg1AwiZ8vLtmvRfvsT6e
vfzpvl2+iRv6LRPCFyzayucW8184hTDCIH69jA1czEvlPE+ddY3XhZvPu3VnTDiRdtjDGuVRs4Zg
eaOCdEhj7UOvXCpGbbSz/EatOw3H25fFA7ad/tyZQxhp7DwI7HSGvAHmDOr8gzqqMWnJDpXb+VCl
YBZjwmizxCrYB7pmaYbowSnHJj/MdiQS0pO+Di+ccKCoxh7tyqr0aptmm1iLPnzKM4EyFNHcLptl
s24DlMcfUK1faAWAAUrE0phgNjdCiDBphs6WzfJzeU6CJFBXrwO1dPoxUupHhh5EVmuzEshcsun/
0lvLM8McASdzvQoABcEzQRrS8/ug0LZ6/ax2sL3Eq18a6fZ4/7gKiVOHLfRX7uyStKoSDwTIWESH
QPsDyhCHH/UYrC/Nz+25a3adF2GvEJSdUWLNPRByNCwBkecQU0uckTx//6p/71/ws9dp8HuNaF5u
PQO8g3CRK7JXsXiwtQMRTaFsiz7yJcQ7yh8omupnsxSo/w5CNxgczKdwugd82ofShmB44SXwGpx6
QcePqp0lpA4+shqX+7faxmG5zNzXhlIeSBppuZYPQVSoS/BgGFnt5RGU68/yvX3zkpSFOF9QaJFa
C577Re7z/0Ykx/cGcIAKHuDhKZE5Rc8WY74ARvUfvgVcQdXSG0DWBBgQkKnYEqw2QGjSUO5ef43O
D29k1BBafG4dfCh4UMwDGZGYhBDlAPKxT7uQMlJ3y8GdF9kxLl+bdiX+qGhFOLbIYjAf8/ppRIDd
bDEysp+398LqNj2rnhbGa4ynZ4TT6Y+t6KOahfDJWnjOJlvYzoveTk6IpY4i1GE72uNtv5WomC3Q
xtytVjkFpggnfsjHS5v5ey5s3qhfmaqaj03DnOhE5pJqPPd5eMcOl8wl3CiAF1hDzzEIjx75+c94
zeAacm1nynPtIg73g2tNGuYj4Ed028cvSmAblL0zUJ4DxjAfmH2I5GLFzZR9GT7GCI6kGR0m0KQ2
B75pqmEaMSbkfCMf3q7wUx5xE66sjq16B/roPUNebmRls8nseZMJJEO4haRsciR2D3bCL0M5WpTe
bPaYnjDfBUJU/xJZxzctGDDJ1OatvNhvVtNUn9iTucoedLjzB27hckcs5fbafG6Tw9PXEot0xT36
qFpX/qZ25+YoLxel/8Ud2ZjMNfoA97+ZsUl21Kw7pGuizYYbtC534KAS0tBzvZjMeq/1spAxc/Yg
azFfd0P/yqMV+/cgZzCBespvvQQX3g3MkFt5qxeV/fZwQC+2AGCzZlcMQpbJLJ09Wl+afxzGXiod
qWbLT5/xAO1+teFjl635oWV0Y4s5zBCOdrdzErnI5KJ39MplshrjB5jwrEAftwg59jUY7CqJcQYa
lwUIg3KqmfyHDza3A8QPRsvZl7mnjXnzsOYqe4KybZ6rx2cIp4di3IhnBIL9xDVy+5zkDMTbm8Ya
G5AFloK1hWcEGKysskV/qJ1mSUDkyKodqkYDlMEhze0AXkZb9R/BA2sudypQc2p92WLqJbP6F1E3
8uZLsBXVJoMtgyBXNjPZjToz84f0VK+dCaHkwlImZ6ReMOTaZi7aoUH+k2zwjQAOAQIHeECPyhwQ
oON9SDZMCUiEYxPsaG1W95P6hzjI+iI+i1ZD3Fc8L48iHk4zDX8KgXwgcSe50eDv0h66g3xg8lFs
qs3YwsDE0wLsFIeUtseKOeVCumBCzaR0yIdrZw8zHvBgJITybNqboOblIl3Iy/J6Pzwu41O2GPjV
7G0vYtjKJcMFomqOCZ+xdAR8u2FT2wo0cQLjIIK3s56hFdCqmawI40xWradBlyQ17ZDvJMQju9ad
YiORrguzDAkTvm8YyHUzycX3wYh34kqz7na5RpkFFPpbryeMaN4uM787T/9eXEwPZebUAEofzJDd
L51k544yJ3ssCW8ZI/HH1SUEMFTZcoCgNjwPpPGGH0vY9IwYiyCzJlBR9dJPfeCQu63Z723zIx/r
PaAh95qAg7lIefz3ZQ9QcBw0mPAw/dOM8Q4DZyWIO28M1PXCOk2vBGikVWqpncvjDUIEukWuJvxl
kAlOKuZuEwuhqDdxc9mPl5PNw6u8t9csuxeu4KZISbeBScoFHvw445DeAwtUlylNZZO2PAiG4abo
OUHHzG8+jOdVgOAh5VxPGg6d+7GHH3ZNrplmxYr5OmEwwwXMOTM64Mw12+iE7QNKIEfIgoOhUQ04
4LPi9OKNVPN75Cv4Pi8SPJcdiMTKufyTrri7/MTu01f3bOKEFSOEfNji7bt8r6CDkkTsqAv5CtaP
+Xa+bG0UhCMf4jaCVajoVC/7Ajt8JLTbCkskEATaHP0ejDj+ffiXIBkUTE7uP2/CEiaQh0LPwP3E
7bbNYMzChh5zyILpwR6FmUpGc+7ElmwWXuGNLGgM78349tj0s2lYOsAI/bwloPDBfWRN3qnfQdMY
apvCFRL8aCda4+HoTlljnFLymwxsJjvLNsDy0GtdgRO7XGPGTXLBmt24WGU/mTLTiHlonDLEeNsE
zQUCwk/KoY78e69KAzDWxlE4br33SjZjKjiIOrIxgJiFeUPSbtDcmsJNXI0wjSI4k9j3ZekwnzHT
OaA9jZOwaOyevVZHP2Bz+q7rEwQeC1DNG32o3FBeU/zxxEWnl4qpezQXs4uWe+N0lZcwbGU3/bjg
KwPzw0VqAgt0qF2Ey/QwvTBSi9fpmfOAIh4KyZXwY+ZQJomBu/oWDYHQAUdmdWG9h+8NdIOczS/z
NVja7FsDVM+sgXqQHMkS+IFm7SqBOQBH/woXfOo7U6VFYXcc7SX9Jvs3FpcNf2RBcccP+W8aXu5Y
3CCMK5WIrQiVOwMXJCPw3HjuMyPZsFd2B4laE6Sg4YT+8kxxBqdnKqL6/NhEp+lSXk53KskRc0RT
oeRDMz+rZry4tlj06SR3l/xQV5rlTgXvAca6VZKcoudn5Y8yadsNH+z+++UT/WmbXLEfpx5hWG+P
IApkDq7rNnxL4r9ijx0PezJQAq7hntEKUDyYMxeplAd/bhhLCqgnsVMPtrditEotsLlAtMn+5oO9
GNtTNbJq1ZN0yBRTpPY1qosQcp4wLrSFZbz+MLJdZ76yQrBOaxA8Hagv6N2mxqD3qr33/m2NqPY/
KOGKkPqdrn83cjX/tUexSq1Fu8mZuE0Xw8bdY768IiydnZPZlk7KOEGWQwwrM070ypqebFVnzIkm
cxuNlexohrIa/iFT/skQN5rYKZMc2Zk6ynUwTJDxdv7YINihYD1M5aalkCieTO78z7E8jn/7oYPm
b8a9wV+NfwgBosXwqBphCWG0P1dMgd0ns6J93OksHjh6nGoEFAwppoMrD4M5/+MwL29hbkSm6Gns
bj01U2lc1U2yjH9BSusVMMxnTnHow+Bhu2MpXKCSvXEQ3ko7piBxqnP63SGRI7KhXd3RLehtUNn0
+QeGrqt4PXHvR21WbGJczibL2LqIBsYVlDOAZRCDVN4pZACbQd/y+SPuxu38FRTBfdMeSKyA2/La
wJnhCfTeLn76ZjnSmQjWcyXI5qNtBwKCjplbCMof69Ml6gKKeehNzXip8uoPczob81AMREliVXLq
/tx/a3Z/aQ9QSladaKBipPkBmXwtYjvGNoH5vD54ZyfMJORluqOuRzXqpotongBZ0qpF8/FKC8td
ORDXh0KRwvE0nDPLsdGOOXxTbjGyQGeMa0fx05IqoS3zW7oQV5UlYwfypHz9BcKxf4bkQoLHWFSq
DZbC5GOTe7XXWSUpddDwWLAoEPC3oXJYvIdVZ4hE2zN6cKrwAxHu7ePUh8f6yN19CBC3ozfKTVAR
/ielHlFZtH8veOLwG3zJwThDYch3LfaMs0la+OIX/67M+8sWnnZDFg2BpPn8W9gVVnRo8wv8/86j
t5neyl1kcqEf7U09/eeowVhjIs3BwaP8NBYxMbmFPQTt5rv75r6hGTA1C94i9An36VQ2oQixFaCM
xSkscigz1kVQsPzHBPlixa/skZBYmHEtuvVopXq9y+CVUS0O5pzcmmxkoWwiqIaPJrBQMGKxOKpI
2V61WCxI2+Sar+mhMkcK5cUoqM3PUeiIdzGSxFBTbGXIEjIQAjGvul+IhjFJVp2h2VtkzpS6FGST
T/Ha0E7LLqXODCPD3+mSpAW2HBoW0Ypy68NyTw3so2LGgCGVl7EiAfL3OcfJpEBNi/9UZzAz4BEZ
eH10pMTiPjDp4nkZtt+RJ4evg7JKjhHP/4ImhlRZOlXW4hJuULMG7IdsBssV18OSEkZFp4qTBi0N
E351T8rOZ3ifX4d5Xfb/B94vDKXxYtQfK4ho8OM4+ZDJk6phwsfaJz/TsL+83SkjFLiX1mH8Gy8Y
0FmEu3D2oC3iOSWFgTOysasZEy9wCB6yZTEbB5H7OUXT/ZSK884rM3Zbc3TpHxLMa2rL2qGK1VP3
g1ie6Rg3hzdPTgUdAI3+e8V0CmSvupPLl+3LPZ4Z/sPkjd+xnZtQJEMWNJmTL1qj90lVZAbPjxle
oFihNmBqa8CBpnyn1+Up4UxkkODC/9R+BqLVhU3PbjCDEP9wecAbkFigFcHEx8+eOoNbhZeK+b7A
a+B6QhM2hsXS+Z3PZ0QtCRZj1XdzdKKyG5oQunWKHfY4TOsSPhZ6BI6x3Li20BUjyGcj3g2Rbnoy
kDen9oVCCmVmYmLCRtkxPE6j3WSe8hXUjAEVGvaVKx6vLth3b6jBh90LdYs+vL54YlrD1R9Of0b1
w/3GZA8BFEdZipO/EtReu89XL10y0DQzcGC2js6z3IKr8oMJCOM2T33JqH5ivBn5FtpSOvdscD/k
S76jAQi9z+R9yyMxLL3MLw2FmauNhBnmK+gWL0kbDu0/gLg4gQ0A6+Nr1RTyxmfP8JtN+rMHoeBi
9CwOKjkPpvyOuq8C2D1P3PcG/0dwRl2i8cLNCwOW4UgYXo/5Eic05DYjvtGsDZ9qoKgMLElMkbzh
o3Oyc1tpLzbwGZjdcvlnk4NEj5k7Od+VGbCd+Rg9v2IFJAkzACfwczwpDBU2H+MOq+IdJREr+o7Y
yvyEtEYhywYNHZUIL6nOHR25A7Gk0z0Tf8l5zNhgwAqUOWgB6NEZlItdDVYo3ofYjDiA98Fc14wb
vOotonFygOHkeqFT2ytVb/+cub6SwsKdO5rzYfQH10Xm8iubsX6FZCG48CAFIuzr97yEHq6fs7ed
Cx7ctscV21UoeQ+kuLI5OXCjKEOaIPXh+FWmt9VCwRivBkpyYm+fjodq3VnxlqzWQqvR/cAWQDGj
z9ER31r9JoUH52Ud4DdBmdZXzZgPIV3uzIIgANGKjRhUs1Xpr/4/9ZmqH2tTiScsvJWGZzP/mAUe
p78X3iiMGVYasTN/WYNvtpX8n2Cy7b3M+bxSl9rPDWkAyD7NP0t44BTqi+xnsaBQZN14Ahe/89kj
XniIQJx3eSmT8T83k23mgYx5gqrMG94Qb/LJKoELynLLhze57Q4AkR9roAICePFwKKfbnRYDQbnR
XgaEQhpdQPcWYeStIHwf9HlLUjOfGhS94QtqlKXPRqP/IR7+6q+FP9KXDQVfbbc7lBZA3q8FxnuI
zdCTg6czNfApmZEr/Ty3P+SxEWdRwgfcuDsmIzUFwteXFsykYBkYPzBZBsx8iXbqHpJXcrBoHKZW
bG2Fg4xl5i1zeMCvBwVp8ZH2kN6VwValH67O1aMAg4lphpioOb1v9aWza0lcWGatsRw2A4fTDpYT
aIwEnEpQ+qkbGxeWGvR7VshWphBigdDOVuPbZGTZH1Bwg04tVDwFY079xu3smuXUBZ7RKbDPNp3d
hcuKAaoefoMVPQkpFxuML2+34nCbWtfGbo5zUUPsAyFO+22K+WtWpcEE+2sMjT8WVB1yVrEt0fFj
lA04VVQT5l1wVFzL4F4NyEJ0wgHmyZNipnSVhdkO/GTqFAe+A1ydAYTFHwg0cOCa04tEeCZOD3BG
qFN784xv58jUdMXHPMS2ZVYDuUpKfRIbVxHtNLoN9aQRsivrIcsQ/aXBR0p9uBhwDePx8oUFxfCb
IuAGwEiB+ZSkW1khG5Kg5pEbbRPVTtHUsn3DfRKHMHk436Vxo2oDaW3odRR/yEvagkPO6sQX+6Mm
6nJkp+n6wiQDfgbLA9bH1Gofixwmfevlxo0lBcIJ9X12y9DYO0lv3lDnz43T3e2tbBFua2cb6x2B
bAnjXuf+PIQpVnRYdWLf6QVnG9byMQhgSY84tC/nYvsM8fyifx6MOvljguuHhdvTuKBXurMDfTC8
proPzojHF7LZsvXrE4q+CaVbEMgz2I/6tuUMjBnux2uifuB1a0buAuzDk5FdNvHt5fzanouBIy7b
Z8S48wk2TWep8dnC5xeJUGqoPEYQg7TqzyXvSDUmaUiEiQcjjzHixBQuMJy7rXYIJJM2DM1Yi4e6
caGJItHtaQVga7qGVMU4Y5rGnbC+gHGENmrGOYDWw9Eh6TaUWLv4laFw8shmXLLHbNKSxIMvbTOU
WYwmh3comeC+NZ5wixGlJDivfu6GPXVZ6jPU67l+fP7glyUFgM/Do68NbqX/P14e9hFghIbxA85C
QVCs+Ht6JQ60sWAd795g4PgidsWc6hVGTxacBqxbAUjo9HDEsN/EvPwsEjh9y2fh/H8/Ja9wLt48
vFVutx60f7zPDgxnCj4PWDfXk/bcK/UzYYCdSVeXvu0zFmISls0myiXsjElZrAlEP1+w3rK2/0g6
syXFkSSKfhFmgADBa4RCO0ILIOAFI9l3EAghvr5PVFuPjfXUZGWSUizu1++iZ0xjzbyi0ttq22Yq
DnLuaLt5LKeD87UaDb/j83lMt1TGn2PCLsUz+2giAC9oF0PTiRTKVt2BWwwEELB/kDqIt/yk/q8n
VhOWOOoyIGYdUACyqCZIEgdRHwJ+T+yxIJ8WlwxXJrMiTHAKM05Tqvywr4V5Vg435ivnywGOGv3S
iZbfHNVgbiJb73NNdhARkI9V2PeLDcoGowgZzsD3DUyD+FnotZgMx1evalkV/0RRG22cowBM8zy8
wcQQ+A/FHW9tDGN0qIiaOeN8h7BoyXfHKDRcFwNrUIQQsuAGwSqXV0cXZU0cz8Sb0DMd9k07TJdI
eTQY7j3g9N2V6VfPe81R6vglrI63Wto0C4tB1I6fWP3Sw2DCZ5/j3qw5MtM3Rn25kfL18u6d468e
08n33yNfho/cjHAR6lmwJHQRZnL7Ae7T8XgQ+D5PQKb9Qjf8JSZRqAHd9x+ym1N+IjL1M6w3AyxT
/1GvGZZQKlfRuSk1mhq/R4/RPin460k5aQnO27uDoY7XzSHCL3oxqHwPvUqTHQ4zByooxkDRw6uu
FhSeB+ytMaa3+LjBHjcZOo+RtndWVDG9VWfCBYH+pXO2+pqdh5jNqXWbWlGrkGongZcZBRjI2Y82
LQXl2YtZDww30TQVnRoPh+Yfkt/8jV8jppP496Xt+JR38JCiyYGph+3RDvsVElE/GVK24del2S0Y
oNJ4Eh/Wmb13gwk0LmAyaDmgxWPmiRzmPHjucj0cafxxNADmuTC1UhrTDoqqhoqRPFD6kn26vu6d
enZ+uQzKrVYO5061ZEYIKeSGIho4t6m5aGZ7ot2he9LsZfAsT1F7TYA8lilP0sT2IXwxOK9k4trP
2SGv4pI5LCiwKlRz1ht1F41pn3p7S764D/rnDBSwf1cZCavbxIQG53LQJX+/aU3PcYku40qPfo8/
6RG1/csyKfiglaGZJlY2M6hemB+MzO0B5Q0Q/Qt3zfe0vT6snrV96mt/na5DtrRtDvDcYamzZkk0
Rb7eTZDR4oGJAmV9wGivlmemw4Nkaf9rwoDKvVZEkgyWKAPJNYR+6Za3x9AnX2t628HbPg4OmlUK
H/0OZfVkGYStlppNf6d60lqw5NQC16WxHmAdEcDhNL4ha28ZQyrFJfpROPX22FeNq8DAHvIAgQO8
aJzh1Ic+pq3q2vk18E88gtJRGdQ+Shfz7/S0iow2gGEFdfpA6unZgzhqAWTebycae967Hb+TwO3S
7nsNF5OCz9q4D1ujLsAey55yYXSPmLN6zBeXzte7MUf+2dfpd43z38H60oakyJ/oL9uzetFc/Tyd
Yct85JM98P5PByCt70SrIyZcQI9DgKyhMzXAUG4OPg3kEeBYD2IP4a1e7TH/euJcx7h8cpgxRam+
1mdTkNK55aLZXVfElM4HYTvqDM/Ttv8L+9MPIzl4yZqH2o0gAUNmsjkc8neAm9b4dyeLOfjS3T9E
62AXhtsph4euc+sgXeE/S1QXiO44L8AXDn+8o8sflF0yjlELcq7g492vxN5AImqzCfqhGfU3v94Y
T5SW9h/6dxzeAUU+FjTxw653iEAwAENbjxwydvPrdOafnLJokBbuviGMBIzITCBCbV428DDuO5Mr
1Bsao4EN75fG9cggg/PtKNq0xGGXqTn4O8K2yMC3DK0Qm+aPr2zBnaOe+tgMzjkQOM2xa3JPhiod
xlIGn57y6WHx4lvU5+G547OCJwzTcDsropridgORddfeMVvGhYKUXEVue7SAZdiRS39RM1GxRj9U
fRht0e3QBVt/MO/1B2DIoau0xRmUEvjkxMSrHtJSotP5CtzbikwTllkDyGK2pLxiVcW6/sdfdimV
YQkz5ycHYe8xNtXIb/Mp/mr6+jnlFW18/+xyChde94UH+QMf0gFqDq9UJsUBBcRBXcuwVtWKaa4c
37dU4Y2/x2h8Rz7oHJaqoFfMt8y10ADQwVBKvvX93eLjgObwA6G7OtVCKwv1P5Tc4e+l5axGPWyC
LfzSUMy/u3nbNvx53pgwuHnOLiJa3e3JlzMU00JCIMpW2DRXHTwXoVAupbNuTNfsZZQQyCC3J0tr
funOox7iJMk+/3DjIFinwzuUcQpbhXmaN/psRlef8vmCeXuHt8qRC3TXo8YZPdPRQDAE1egxxTpw
yb+5cL0dM2K6yxHlpjdGcdmne6FAMQMj/+vJ4eOgOrzU7kEtbpWzD26YrQCKNLgX6erABwDNwAnc
Jo5Fc6z//weEdIeZvujWOZ9kStMEOs/cGQqcfMBo9e8Uv/cHlS4FVjnt4VvGFPcAKg6vQvczTTyb
QxAhhyUR2HrYu2g70wL8XW32WQLxBIunnU73mj6soMsY+G3twXpZxNR3/J7D3upnNeWXYzzt7h1K
t/HBZq8i9euAc1ypLnHm0mNCIrdEZ0rFPYZdUDpj7GNZoA8LLchVXd0/qAjSYyRPD2Wqo+wOjSEO
81TUKfAFzxfffSTZtGMBb6jkPeCZnRZBTHjs9RgUTJ0wPdRqLPuvfwQ3oVEYLXTG32LxGaNo++us
bhumOthrGmLUyDHjJWcBGDWDegK+ffMujaC8h3UHqNfhEGlgzsQOYswIuKXX4kOPGBqSSXZF95rr
Jnx7HdKHOzTbNA11pBsqp+19tLoLdTQtNlQIGPkiTdcojT9gRUyDEdXu+XJQVdW+wUdh2EJgIbQM
sDEIPtjr3iCiyzf+8V/1/EI8d1lDp55XpsAKA8Hqo3HAd4SinDbvp3NW24pymhpc62Z98Hzn4zv7
MTUg+BDrAtU6YR8664NXY1gIXPWLAAfRAC3WptEPTm1a2pcg3jb4ao2biCrOofyFShPHwXDZISk9
59Xnv1JnCbQWRkgy0C7PoxqUYM5IzQSnXaVOCTBGbyJfw/Hf12vpVhVuA9OTCZ2bz8R0jKgdW4w5
SnM+nw7FePIgaW55xVfHY/TxEn8DAKtv1hrvTWyq3R5+PycxGvyNWtCTIITfbG1E/LKwamrKxze+
fG0EyttPVl3jkfmH/7qeXHfvXrNiyADEiUtz0Ap0r1pNxrcbBxgM8JZrC6AO6gLlowQQ7b/2J+5i
EY77WrsgkeQh270hPG2X1Aq67K+H28zZUP1miFft9ZI2BqFPJij1MQURds8D/34fNymrukmlDbaX
XMwo56x29vExl7G/eFsDDGONrF32HtiyhqbkLbQ3/ZazKLwRp5k+UTRag2f3DeySTg7HBgZIw5M2
dIKmA7bIpL9ocdwI+DHIUzRohK7uGBaWTjShJpwNF/Zj3mKuv6IyBm8aoiv+ZDiHQXv/WdxLHbkY
zJo7FsWZyR7+BQVx972vdwHztc4LLlhO3Y9evy0oXTrYXN8PEH/AFMeA1fpF/TuKKfDK+R5UranI
CrZtFssL+/uPcOBBnGwUDpKhPV2mOWvZs1s4W7yExse2/bHnsfIf9HbTB02PPkCxVP6XZjG5qvG+
I9Lmg4VhRpd8Xa5jrunY++S07/QrnJt0+swrir1wwsjvuzLinDelw5XC6cChvT3ZqZFy8jBtzr/C
865qBNDgPMHebis2tiQfGwcx6kj/kvcN8aw0iAHvQ6MMnLnePoy3/PmBD0UhxHWFe+0k5Zx9sayV
t9VfwbYh5AQTg0bxD9z8M11+sRR3fwqvlE2GBM12QDGZR3AkaHpQRUUn2/Ny/kuOXvjbKZFTxoTN
0VvEwC3sCnIuPJBRMptxVfPnAgx0rI89ULHUaSX7MLx6+VluNTGODemoeRjzTD0PGJUUcvBqj0kP
Exd+G33Vo4IH9wg8RyghfRibT/xszhmrXkka08iQPtaiQSv3OIJTzzsxBeC7rY9eTjDaCsWwVJ/F
YIplDNRSWf5d5E66E6UGSbSXETousff49Ok/LEh4aUcIdR+TefqywFhXr5g5J0F2VuoVGSQJceTG
kWOAfcE5zjow3T+oMCrddqPtmPXFUVfvkN6Pxo0o5f7g+XPN8NdQ63L4/Y25+4Bw88sKMHC7PfLr
ASG1vWaWq0ukYj7Cn2Hxq+OdcLA9xgY59GRD+fMyjEI898VaNGd5ab/C+KK/iJvmYI3HTzJJOOJ6
Y5qY1xzkkVOKNTEepRfLS+NQ+TttdBkNOCOiaM6y0tuCM2s4Fl7by18WaLVDPQwDAtpC6lHV6yvg
9qfXFGO6bvhXbb10/fXpfJ1ohd2wEk7MKahrshGpPeDXHFN6tuQ8Q6flrClCr7Izh2WQVzY98Tz6
rmgY3cl+3hehB1J8QigyhWYSPq+S7+i3lFLOVp/VeubaSmLFO/gXDrjTmKwS6X2YbhWs29sqAtOV
lmt400xerShsDI2ac71L1sV71xfztuW7Owvl0FlsuvPuMLzj0zA4s+kQoFmTq+Xqv2wRG/wM1U9F
rmt9R0lUsSdbE78ms6GYYE4U3DDfauZ4Jf222DNJIiPgprNuj15zXV5kmLJUsTuNPGpDj9XCUo0u
PwGowipyvkku5gNfipR6W1OGqH7IVGJjUtf6TP/4nzwwpXdMVI4UC/KNV6lS/s335yE0gJ7B/MhM
4zNgVbxmVz5EGDOA0LE192QMEYAtZ0o1PwVvmbWD3T6TLPDjeO73XI6W/diB2KydT2gG4SDwTh4B
yxn4jcIk94Aq868Mw4jF3tqG/C5jJu3MjCgUmb5Ru55ssb0FMTN2EJpCGQtqyiHnU3uzFjDsmb/O
+a0JR+fIHrFmWd+GI5wxJ+0n1jTc8glPKeXuFWpVefOQHYr56ohBgwAZ91mWynFYrZ7dVp5wqhlF
qcfenrNKvNbY9tIjj0i+U94tFAnH8CPlWiSyTKfFrC+DROEBzFxCzCdED3NC7Bh6ZCRSigkO3agp
iFtsSSViMR535AgsklU9drgBltb4cxCcj3h0pHwo7/2XxgdOqDRnifJYKQ+SyO+uVLgMlVjO+shz
Y8QwTAukdRbTgNAZV/5A1rJ9lmWImsjOLrTshFwvFzE2WUpDw6aZGQHHXa1dEpAQZQVWdrei9lFE
b84hQ+1n+Eu92R3tcOIm/TsqlV0ynd3GR3o/6+Dd7cwtqJKDBd4X4rV6RbVg1eufsSEaeviCjhkd
5DOimL6ysY5iQQf9EYsqJd7L/oO555ZbUo6GtRxeQUxBnINvfHLKQGZN0XP994S49F0vJU2o2H62
fDz/aBWokiS/7Ur/rlWSQNdKic7D1z+9TcjEBG3HvKqpTcSiiXSt55/rRj4S5pV+PNpC2cIaeC8f
0erryN0uuJqYVxmkWTcld/+wy9csI0r2s+0bvKsJy5bM8qhIfBeFtTA2iDigUVuSN69DnJBm6vkt
z0pmWf13cZa0zmozOAm5W0aoRpId2yb/+azq9SMnvtKO5JtcZhvY/iWSzWXoZv28cAg1nh/83dX2
P1GJ1+5n4R9ttx8hajhB7hQglxwvCWm6wXDYdxaLagVnffazAyvI+sGkWgofUzo3KMUsKHFQIpNo
iNnIJGqGvmUF7QVJbaZlbirhEjRDogbt9lnugk50fagp+Wyz5XDWJsn5X4iT617QAvk6GdcvRy76
tIxDZpDIqDWR11Hibp68/Bn2X6J2ppjS4h0ns4LZIOjuXp5jZTpUZ5DER0AFuZmEWBFrRzaw/t1K
6j2h09B5K3Nmz+IyzaGqon0cMjTSk9XGFBA2wpQJbKsvcrQ5NNh2qHh0fKYEmjXoOuM17zurfZRv
MjmSWsKVwrLVI2kcABij4q6Qf9TKl0kl7vnF2RWO/46wc54zR/zsBvjHzVu1UGyezZOaUHzjhJQe
V6KNuq1x6QXMBznH0eYgZ8PuGnzfHuHX4dqnESIDhyHMsFJNGbST7xoRiuu6V0tS0Eec5kjdgmMO
aqVqPVz4uuOWtbC61obQoSCoQfuHtP7DoJQJf5Sc5CwYkva3GFqNm5iaPDyJcmtVquo3auz5JvSV
94hmU+HVfV3BC7Sn+GSzKnsqQEKtk85mTe6zUk6PTYckPr8eZ1kC3IPLbc2bIg+qy4417CHGNNPb
2vBI6eZF71DoZcUiq7EJJYLxjEkVEg8OmlDRdJKP2ziJi+NOS2kFdz0eAbkZ28PhMjHhTmySQUxA
bUlUW4/dvExgzDHcWGgTR1lPmf4f1Gw6gKQu26B+LNBkdyAzHZsjge+xdAfWpqeA6RWhVV4NwvbT
E4lizCQj3gPL6cFFZMxMwQAIuydc7sXLn57kZuAldNQz0m4cOFWLriAEi+Wze+6mDdtKbsOEnAAW
yqzavS1sYtxnkBCN2HTZnk3YJ9uGVZFA1v5rPYXvd6c/NW8kc/qJg+RuYebAgCjMP4C+qdOnaOlY
DJ97JQnBlIg6f9AR0T325SHhtSueGAH1fMU5BOHx5jd8EMREsice/uSa+Q3/nRLbvAFcdKdDgNgC
nqBaLtXb+uqqncQa9lQz6vbCvrr/VeKAgAZGuShRrRDL9t0+eX80LIx6g+x0Yp58wAV/OtgnBKkg
dZVotghLqy0JzIvzsO8rph55c+Q4OioRDB013fgW5C1HkWAA9gPtYcJskRBw/f9tLwGDDTYHxdR8
8t3yEMJYDZxoYky0M6Pmn0mXdOBIUEKt31QuLBIUxMyypXSnrbck4yzLcByF3jV0T2Tc2lnnT2JB
0+Taa1qrOy7X8rlBt8fciU164PNhF1kSLXBbXQgQwbTcu6k+VlWgJs9sYk7B08OnRUy2IZxcHdJo
GazQvlnYC/1/HZRBArAqprhsXcSwqbcJyomIf7vyVFn1duBypTznZI1tk4QoxEU9bYHTWNMNJ8ai
1xST14jE+mkrK31DJPVf031xOq510jaXJF53OlWunWcTHGwi1JVSEi/hJoboDAvLzFqACGuIaU31
qGTS6MpWhe4Xwe2OGOIuCAR0jrT8Sxjqd63qLLPjqBFf2W6nvbcDnHd3WFKzJ36MmTgR0eLuGrE7
+U06ObqbWSFWhT95MZIQ5tQvQQDmP9gp6rypwr62pZvXVmc25zGTrXfnurjHS7Th0UlMdg/H9Xs2
0Wmf6TPMw3N4EeztiOw9rtY6QFcbHdzams/7o9v0rczhTQjuJxRjVKYvyj7JvWfiH2AnxKpLX8X3
/ij0i4i6OKWjiI1hHmIJTzT0bUg2HC5Xvt4kuDspUI/a8jlba1zNgb+c0zBD36sL9Z/MW/QuMlRz
ReXrqyhfb810q2dZOUc+5eaJUiJpH/7/uaywru8oCAIpU22TtkRNejhCUyec3LdJBcxqOCx4cv0/
LkMZNVjJ8P986nLaJqowBpM5NcTkIfjdGpOcGr+yNPuJe/O7WEXwNfAZdXdJY8x9yJFWcRg23Umb
K8vAFJrm8TGNVCt2WQqs8OzJ6kU9a6ko/PL5+dPjqMKg+1eJzWOyy/p0dQgP79wuv7NYRccYEajM
czLtnPm8aXGVZUTPT2S4figv5ea0Y4wCL7wr/8FDO9qcugTGI4UV5OFR9HDuhE41T8N5S3LXw3KS
lJwbktUJ9k5cnnN+6uiMb1xSQ3ULsJ6jc2mJlL79Swf7elLninWoCjIeE34EU9gLdQ2B5aaVVEEt
khIHuJwcWJ4hASjYplOlYLSdtOZBxd0qz5ehYYgy3+2yMwmN3PkAnHeaWM5+HQe0GRAcxF/bYRVZ
vsUO13XOadJYqCBcK2jKSmmo9C5m3FInpEf8Q2Xy4uKUhDhMohPsSwHDZQBCywlWjg1KVqv9kZmb
bTZPNcNB0x+SoMzMPsIyqAJBnV28isYLAGkFNVb5XLybwRih1oA/rV391nEG7MF1W30j/zraJdTp
XJ8DMat8rpUX7FC4VjaOAGHC8/Y7dm82YYdnkgWSRvyWfQTR8X602QDgzk5XOXqPF31n+OLWLSg+
qH9K8iCpH/STKNYNu684v1HJkzeU7ak7qTpJ4+hS+kdAdtHqak30GZnVHo6/KKkhyCqSDx/OjkuW
u4GZftGygs88YEuxQVAzM6AWvwl+FHR8m4vTV9OACoUjb/H1/oanMUwZHxaGl+wyjl5Neoedx3Tw
NaaiJ7Vzl/AOphS6JyJj33z5ZQzP423fg42uVLH1+XtyflNRQFBisd09Rp6UAPP9ZtUMJZXLv7fl
Dzvc730+IBE6LS7f4cNKMNB9f4WLb/sgxhFAmt34sW3MWbofR6qvYuG+gZf00eI3+SGbfU4lMryv
TDHt84a74vjHWYmc1mpakbkq5I312XSL4dlq6o32kDvia/Zip04JHU1G9gaRmdw5T2vaV9Zugusl
YmXQq7ZY/aYwpjKiJ6uAU66fdhZaen3c3C4+AUQpCM157bck2CFXrXWUZrIU7+RNTmiVf75OF5nn
UxmYDDM4U1+uJPuxa48gJTKVDE3sT24u6gTnFDD+tve865ZX2ICcrEVeQtLDGoDclTYMw3gQ10HX
f/s1hHs6VWTgXfTZuPBQJUNCHOq0sUFyRWlNFp2LMmnYJNQjQYucN2zTK4O+4rfWSMkdXxJmr96h
KeuQGbjHPaBAGGksfuAHeDgNEdeHmCi5PClFY9NwO06X8tiE1OJpP4MeyWX7qCBDFMOJ7SW6UJH0
UIfzzqja+xyYmouko0AwlqRLYhjoXyaXxWH7zPGJXuBW7SGWYVx2CnWvVuVFSVomW9j/2A37FVTB
ffRJOvYTLhySgNnLayR4Qk+xDBv9hn33ty0mj+0VSwz/Q+TJAFsEgURdnvxzxsXwEE1oo2iibxMC
F8rgiIr64Z9nNfi0c0mgxZ0SBOg4m5s0YzCMoYYu2vm9Yb3bdokCHZky9UMhAKb2sGYfQfi0j6Xo
BQef6KYJ3DtMOsQzBpLOTnjpN+EZxAemcLYBDWVvP/EHhJGyj82kPcPWwq2W9n5dLI7rPpGS2B30
UZjjXxE26Kdq5h3gj9ZzydY+g3JahU8O1cLoWJrl9wCRhVoHbtGwqDjj84vnXHrIFjAJK0fNgH5P
VSPCB8UUn38g5w0Rd/Z+bDqgNdc5OZIkcREDyqApufhfKk2+/7Chle3WCiJMP6N12ccdTjLngiv0
xlwR6HX5OcemxX/OIywrOksCZWkJVrjpXI7yBYOZcpbGDK6Pj3cmKu35y8uXAKSfFDxqeobA29tc
Z1+/vf5MB341gjnQdTrr/M1MFSgNujFr7u78gq/biTvjDza22pobtb4Nuym90F1246UiwzGbs0zl
g5BV5JohqAFkYZ0dXQxXZy5fekZe+20vi39EoYtzYAasMFuQt/z2Bz/3Zf/Yr4Xc3f8G8WQPDVI1
hhGDcX0Q9KKHxPcBZSPelRKTeqbVVHs61snrCy2voqxtBV+QIl7vLenbK6ijbh8aNSx+2tAK2Pqn
RUMSsz8Mux+YjlxU5WIRx0fB8URvZ9DbMVAjri3dGIvx7d4yxuddH7CSQ4wTXv2GxqqxG3CIlwyj
3JN7cauRNtL5kKpahxxnmCe0uJ9eJCOfSG/t2D/VwFieoQjTMZsIrEmDf+MX2Zh4gUL7xKwlpeFH
Y4GhX8ym9/CT5BSvWO0YhDBHhcJxYXUgzEAC2/Q3DOdJ21J7cD38624J5hhOiab5gFnqj1E2WSi8
BO6bZKkG4YFP8TkT0ldxVhImRDbtQ5JgRawct6BVsiQ35Kmsvja9Pf4Khf9T/dnJbQ0hoDbm7bwD
sIUrmlyWtDmGnDw5A1tzc1MGbVy4IAIzfZ7j4tLDu2CpqRwHbAGi/RCxFC1O2MFWtfRvpBy+MU1T
pxT3DpKCjvI6PiO5LX0qJTrRHxxLWv9L1J6dohdOFmVYQcAyyS4RLCw4Zk3nuqspKmuiyQDWp8t1
f4ti1IFEsyvgquDCAY0AchTyKghg6ZlK8CEcUJte+Jx1F0zkjqTXjIyCGKR6BonhTXgWqwJ/nhXc
RXK/+uuDjjXqtCzYDgWEkOEL2DKlWOyt6Xw45LrO6WodB6Kpw2TrUTWH347ncB1rxhE5Snvro55e
S/VtVikTTYbn1i0qNyQrvIlc/q56MyzaGrQGURM5pmgktEG9GY5NgKRsBfby4mA9XKgP0kQVTKHl
nnyCdIkp4sfglfMan6JlZvhck8ExLohw63DkvaXOKaQ5m5219yusIiNpY8IFvX1ipOh8/n4BvCv7
jglVL166hcLohCC+yuXg+jj3Puu2KVYt3xjWqCWW3nHYoi7xctaMbg+A9Tmi4CA5VDls7J7ds/us
+KvF/Q7UdApB0hQ331f3Bjqqi+pGGvHBx7syMwHnu3w7KsEGIImum7Hyto/TU4jDEkBDJx14mOlP
Bsk+vjN3sfFEEp30mt9Vm0TOhs2nC5p/iD6d3oj+leqXkxymWzXa7bkEiDF8ebz+Ynrk0G2i957u
5+gT7Xr8m5IQyGYiI9EIT3yqlZbmXVn4HcKITcsAqaUEwuBOGlT1GPIpWFEZ+5F727vQMGBmqZ4w
jaiAyLUBtvjZb6pHyhVnz6WNkdriBnrHL7pjNx9tghi4e/11D4YjNCsistwCkPlGmtidGNEfw7wl
mJ5hmyLZA+dc8GLpTs03liUo/pboQtrYRWljNq0vnb/lMRtwB3p1arKrz6DTWJIRefBR+rh9oSKg
OHH5yXwDwu5EwXEpPivS2B1UEM4yIqtdUfSsMcIKYQK6hg56VcFxBEa3ZsVZR1pUnKQcSJuTAU/l
oKLK/iUfxflN5OkSkBVbpcXdYl8B1h/HL2t7T2DvQA7Rz2c/ejictybekwyn1Y2sL61c63o8umyy
zBteXxpj/8smpl/dFdYS2diCCPqndwa3NhrUxrczA2XVny/HbS6lglKrMa/h2V1MWJ8Xl3OFtprj
64sJldfQxj9WF3+sFndGc0yAw1+Dx/ZlPlBzbCiyUBwzbCfEf0kjJNHqPj2NB4jWRCu+OBDyoWzu
2jNDNkNyEk7MjuyLMxjXYoKaF5zjFWunmSXmY7fwB4UDFTefiALisb34n1QzU/fOcrOGoOpw1zpt
3GFtrCxAcGpTVMSOcOp2MQnW5UtFVDGGlaz6KnkpOG2Wvkt0lVfjUcTNNG2BjNEAcUvgdGbtrADg
jfE2JBN4IvYUu0ZVgIMxwiGg46dWp4Bs76DKcc3EJQ13Wj7/PiNVwTWtWQPY7xfTkriY7vnYsiFS
WaqeBp7sgftyX9ydbBgzbs31guEy99jH+OBsoErzd8HDT2creQXsBehtMQtIfjA8If4KbFr5r4AY
ShZ0b8S1umGI76yhjoAofdPmaJlRafPb8QmpdwchEDu+T73UHGd46H/80uLv1yQH91SX1aFjDIEG
bRiIH5Jrddg6ZmVpF9PNShyzMsfOCEfRJogQhw9PjB2q2LDonPmtSsw+XsDzZysjfWL05ZeuiS9n
DVBBcqlbhdX2+87/z5yeheeEl4N7wpQNXmV2mz11mNT5D++2NqZcE/zX5CEdOO+IoBmndHGYCruj
I9m9e/eYN/YueA0F5t5GcUo4a8nBhDfduoa/He/74uTfCMhBHsYqwb424biiJ+PHEpCONw1mAkjQ
CLLjWnpP+Ul4GHUtyAyw+8rkgIToWFDRgukhuLUHHrCgSpi3t+2P85ncFLoMpk8+ROfL9MVYLDUo
kQ6L7vyZU3PJZVAwmTvZP2Z672BpI9tam+Al+C+qC1r5H8SgDnNBPWs5jp42IOPFuf+1vC7Smyio
g81LmaOXImQSj7GGw3dkrTb9mmrBBE5Nbspg27A4HBreCb6nnOMOInVOfngaZjJwCrF+B9gQ8ab+
xcw7hvdCmtVW7fQ8YpNEZJdynxga9gPGaVvtoHGyBhWF/udLHpioswMDQuu0eNodmyExWXXZZQTP
OqVRUU/ozVqXzA4/uCRY6X5FFgRY85GDTtDl67/gPntOskdyMXnAD59tt6n9CksovojiCNXxN2xx
Mrt6qf9Gpd9lPwI7XGhIjX9fkrS2PxwXb6wlijjax5Yy9LQJfB6i4s1jCzbDkvT69t8pedrIs1nF
JlmvIL+vEOsD+5jdJiQkkPOCiHy60i+aPaCt0pDV1gJIRb1Wyx2MsjI9BtemRA5dOkaO/CxAEcwT
fubPBryxvtMbJl8sxsXVxgmtnz+GQAGYlgGz6H+Bn0s9hUP6IEsgY26efPcST482aV0zHXuIl5hP
s4AY1gAbxR1ONUYnj0RLXhHpQyngm+k3dr8Ffu2cNJqTBjuPGwYiXJd775YAhn63Z0oPMx7gksRQ
T9fdNG9gxIurjWcuXWVw5kjD14pr7b25bV5Y06p3gpHyN7raxJVaFX+C9ReYEs1y0zW2OqO6EXY9
vXIPwSN96BuULfAI27uu2OBs5zbDnntLu9Ov087L4Ez3bZ1U2B22nOWoRS/1wyGKWsQrc5Dgx0O8
KJY0zc6i1QKFH/4w6atDMoKp3+1bRGin1diAFpFJTwgYpxRDdjBbjjXBl2YIx1np5R8XeFAjd+xC
FdeXLDm5sqIbgmyWN1903kh6zuu302ERHSlg1e1Geo5g4RYprVyFVzpmD9i2I37lu8XtWfulKDr7
o++uGT6ATY0uCVpi/9eribQuOZH5YBYwFMLHeVe9/cGkTSAA3JoOcabaMuu5dPkfhnhDKYMMC/XD
lE+rgfAUffDZITFBCxmJg5ATE+loZ3pAyAmTC/0jRkTO1YJ/3pITffm+h7UITsBlDU+bKmIhoAHo
HthGj6zhfNWwGhROjF7hw0AUFTWY88+nWoeKA6nIXgJR2+B80n2rbnKI8LwHyFrKz5xSnbLqGlch
+7tbIIzWbVmH+wXuBBUSpfbLZgyTNIN5oZBB6F7S4SbPrvBA1pxonxqDVWw3tkvryVFnQPT8jckb
QS62jw0F/hnw9Gle+WBU2BXHFP0CDmdYWN5kcra5FfHYwzyq49Twab9MH+h5NbbRAYdmX9oY/pL+
/PDvnt6GRHKFM13uVFj1tGyuucltze3INNF0INSDsT+cHoFwLIyL19U1aXBzuMZlxxlgHFkMSQVV
9gYfOvpgg+NQn+d6I70ZxQ4cXo4FTEL10NuxrxqjK9dV7QyyVtZMB6YyKtmK+zBNaS8neOMK4ECk
HBY3FApYAWU8pICJSAHEhkVT1JaRIRZFjJaCn/NSLbua3rymf4k5QEwbPbBV4KDA8TjuULO8/AGx
GVB68RPDWYLpLRVck5/qNMJDIwVv5jqlvQ7eifbLa7tEmb3YAjG4jEniOv6ozil50Ey3ptXoM3lM
aLuXiiuzHR2g187IGr44L/xZO3tqQHa2yYPMv9s20NKQ3Dg2/8XXRTafxLqO2EJgN/KSng1UoBCB
qvAbvQjSUOAV/lI+ebg0klwDBNFuy+y4JvCZeL/V4Tg8brg0oVnoGhJLCOOhE28Hw+P4Gp/nV3gy
y5t7GZ6SjnsyUdNglQkAu2rPsNdF/2jCG2SyPHusBskPEBm/0fPamLwjJlCP1eGdLjNsCEZ4mpfU
ZJ8Ebw1AT+Rz1zbCjSd5ui11cfkWUD4XrQkTL/q7ntuD+S4qJtnkDUBDJztXz+P2MXJMvI3gTh2C
Ds2GBtr26ok0JbzOHz6Xaf5ydz0kR18t1cXtoWeXbI1qs3sFd6rO+q/KT7INZKXP79/ovTZHxmyw
rvjoNHsOEvSv3XROe5dC6Y3QtkHVYPVZH6YgofYz+SQDJOa6Vbq4Ok0V2JrLnFuDY9k6OfhNQw9l
RnZdYnsvulyqwHz8Kri84N+a9HjjJA19l4Q4iiY89b89VN2gDP4j6cyWFdW2df1ERiiF4C11JYhY
jhvDGhVFEAV9+vn1nHHOib1in5WZYyj03tpfgoC9lgR2UgtVZXz7j78hjVAqNgizv3sQ4AXhBXrL
eUQXBMbIOHcl5sAZoWafSATjkSnAvglc9vQudHN0RguyTyAj/0um3YCXLJGY/acDS91xvBsj/qsR
cS2NhwZ+oad9okSclwfKxASOcZoV9pbRph6QLEQSHIV5I4/jyGPT78aY7kwC+C1tOlw/nNeiMo6/
WEqkPeFxTHhVhrnUAWLlW+PzuJoNseZXprvDldVmSWPx7DbhZK9YrHJ/tGC46FEHSDwgzeG4pTJy
PbnVO9gnPaFYdPT30SzlZZNZEEl7Yk9xJx+Pw/2Llm5uW/fuE3053POsmG1wWagJNj+8J7l/Xhzm
P5O+iFEK8uE/QP4f4+HdEG3UDFxxzltGufiMt6Sc8cQOV5ukXrycOuxnX864L1N/FW5i0GeOOm4n
dBQWrWQ8eCJZgKXFuKzEgqNOLpb9JYceFA6ISCbyFh/TlphZs+cPTNrswavFUcBkzqpRpFtkZjI9
fiOm+JsFdjUhmHVKMOfxR0CT9Z0pUcFhBfon4M4cXupibWKGC7S9w2wQ8MkQI9Kkt2RjkgXtqxPN
x7rq/MbnNXmYAJ9Erb4CNqvw7XEuj1lZISauc3rUuZxa86szuXFmFfPn+HNkAqWfJwIL86sdjzQ1
bTY6AQitDGSIk6jmgmM4f0T9tFgN/zj+IGtvW44YS7+IN+HH0z7JUx5Smiy9/t8g+wwsGQkDD92i
QRie8Ocwys0GWbP6jVC7dC6wz9nv08aCIvtQElYF8jNYqGRYVJbMMeaNpk0uvGhnGmrAAt9R32En
n+vRxa13ComeaTmGkMfth7ScvJSz3wVX9GUE7YPPrOjQhG4WDPgDahULHFFQpd+5zZjJBREA40ik
D7gQAc24r+OnCyCqsqCSiyuyWOSgIoYERR+fI3sIwrNHyfcJX45UkxT1icozcfa3AvknCHXcy9Ai
/GRTIJLszCgO1y90sTnQ6odTgzcXAMfTudE0q7QrpCdvwqgmENyDm1Vm7LLFXEHoQnnujAOhWn7B
BlhoaLOX4zP0aE4vk2z2VP55ca4Wy2LZf0SPZR3KZMZUWLOIYDRYa0zFf1lqgPUMc7KYFGouiM2U
aXry5AllRHHnvQVBcgxwlIiOWY54il+ckJS5ebyrxACKhQvwDbDpTxsLooV8ZkST+hK3H2DIzybb
1wUbtvvIyB+hoXkdcdxvLncwI96V5IFO8RGsO2CLei6FyOHSfPkMcXoHGrFeDCQiNJXlhpWQnFg8
JyyBTIYX9zI/u2d/ECxFFs/Hq0AazmkPRHvgAgsSnG8ynRDMaqnUxYCy1Tj4mZrsM7PFhvmZvw8u
6b3UZvmxtIdjDSHJEjSVkmxHFpXi6qQqxefBRj/px5+9NFZ9osMZ4n0FlIEDm5A1FJuwZrucbIol
10ZpUrJO12/xFBuejimdxyQElwAn60/r+d0H+CChkX3TufgEnTzswXpz5BpgND2eV/Ki44IyAfgt
/nffpU4S44m0/dsEA2zILcnNR84OS1HtfPabeQniNdeTbWtUHj43dp6z2dhvOp/xFHFLu6AB8XUh
/3V8z93/OHjIwN7t0TUp7Bh/pOmaH5plzMr7TTiDlWkBCNL34MPgsyddMuxFCjLo+DmuEipWJYJL
OER3G/iF9NaEZVZmMAsi89Fi8CfUufn7jBHi9KlpOJK9jWDzklsP1dkSkoCBkTys6BdIzo3319RX
ny1vG69m493mIzxGCucmbjaqew108Xe3HDdJ6d7Ed2zO707OBXMBlaDDwjI5RWgUf3v9mEUyIUB1
3IteO25Ykfs6tOXJ9chY9IWhHW0H7pPp4BfIKWbOj426t/I0qiOO4Acv4JIN7ws/KwNuhpU46XhJ
4SopGJh0Lg2xy2bM4ungIOUnPaf3OZPyWLdUm/OINZNdZuRrR0GkPccC8QNZ49xmKcPtOXmKNOOz
I08u2MKW3ceX1/nVHWIQak2QlsG6Qo6pUeb+TzR4TqSLUxw51EE1ag7W5etfPzfz6nV+X/JkVo1R
7phhISn8y82/wnHxPoFmXjFvm0oZDD5ecaQ09Y65W8QiGqxfBEwBSlgbv3Q/xh4YlkEVaLkhHOjM
LGGTI3/3L6buY/4UQz8rgN38MdsbqIIFqIDEmFJUCTYp2lgiUQXTkquz9ohBduTT/c4b1VgP+NkH
xsQ1Yi+mzLnoPTee8wctvWx9hQ0WQZKEJ6K1QOdPP9SdkCv+b6L89UEMr6aIKq+8dziYqBMiDaKc
/z8YwKk0BVByqeR2CQsHc9UCznoWpPfqC791ts4YnjC7vyZf+KaSf5xOeWsYMolyYH39GD0ODQ0i
u6sI34x/IpybY/VmxRXxQ7e5zkGoA7GR6sq8sWHF4uXmZ7xNJBpcCQNsrfesc2u2KRmwCju69Vu/
AsWVgs24iVDFgVngqsZgK+Bms4QBxqMtuY89OfMWy3hWrsWqrlq3BRUk/Pn3vzD9D2WLolHqueAs
PuFE4sHmk3wbh/Tpis9JHrgX/2mLSCbczd+VmJg6G+Dc6800hOsILh0WRZf2lZ2GeYFYwfDElA++
yAMMZjC7ehka3iDVPdV/muvRH9towODK1Pob907fqDwUi+pARgYVNhw8kxcx6tAxnzHNA/xf+Rw8
3/QRfLMyOSfcgJwtWOfV+LnTEVIDq/GLe1ghVYKx7ytFpJLxsk9FRrZqAi9JnEhYQ6wmVO3Xvk+h
p9cnMdx47kg8mXXpJVKJy/6YJNyPn/bd7WAPX05vjic6UpzOzhAXEulKQZvBVcrgMm7++YjHoEbG
FhTsvb9NfgsQFXi4SEr05DajAYrnrUjPK1qmgbsxUyur3DuT45LgYkC9vHt73/AMMUjK5GyTNNvb
BGLL4V0C3xRwGc9wxBrrNC4Plo8z6vQh1wqWg799MVgoXNTMCHxLULzqHCmdFEkRX4bH5LqhfTh4
1OZg0cX1mM2g+9vs+xDwoXx6jsxq1ueZOjPjnWftKp8+t7ojbqX8qK2fQAkuqr34B++N12WAZu99
wEKGZJuX/7XrWZ8RSzzBxNPK/5xukTwudjcMJwQKf5IrH/SSkPFInfMz8nIez+BNrNVMSB+PIlnW
HtW87DViOwhijPOtSkSBGtMhNXz7XU3wkPDUAR7SuCJkG9W88ZgXku+koZOYc2YnczrgqEPfhlN1
8Y4KHHV3gBQxJmCPRhrBUwNFg56n9SDj3k+8LDb5V4FMFTviGrjYgikMuth7WVtxgJQ7hh90q84T
u2SWh4Mfvzmiy5jSXroEICFzaPMh7niYGVusV03c8siQZQDQIQaZl0MeFkwRiE8wCrYdExpgD0Md
8gLjVIUquAOzzAwF4DsTRU9VmIklRQ6wiwfLPgjKFejwC8jyEywKKovaaU3ZJ+GYnpNHdI7fJkvf
YNI71A/0NUh+DjydcZ4+j2xl54wvB0AVMSmHXc+isX1NjJ6JFRq1yBeFJuP0VAfP2MwLRiU0FaBe
JJ8K+ypDt5mTjBp93BNBE+7bXsEi342OMA1cGzGJ9unnSDzblK4PLgTS1KEmwfASNhB/OEd9EOjx
dwmlje1aANksK6wRiKTYc3qAHBmLPc9ij+cftv1nFUFFKXUTf7MnGVq3U+1U/L43CCNchYYYi2Gk
aRbjwbv+vZLBopoUgYJIHjg11iwOKARdqjXyiyNpMOHZesw1X/YhFAPSwleEfGP5y0FuiIr0//id
0C0L5k34wC8QSMmQavk7cOCNQ/K+uG2fER0vbXjL0Ayr+O8fq/upXj1k85eBcbSr7sRhVvow229Z
KHso4qui9woJ8Y0BaP8DL3wyaQoGpE0qn6ywjGnFvhyK+JNeF3wRbwEq4XpXTVmFBX6kEnEAYQO4
xCqL4hdRS3Qltu9mqpa8ApeGb33z8DDMNS53ioWmFu3RFQ4RCgVyhh+SU2ljatEVY+M/zl8e2sQa
JIPVCwoi0fZS0AbUP6cPSeAG6QMhWB1dRuZlWvh9t+cVPto6+7wE29mB7vm/A8QMRRg/AcyQ7TOG
agUu+xIDy6NCIwXT2ZcbQLycLKaol97mKOu7D38DosbCHg1JisHTjn32BfPU5gTzXzkYA9XXJmC7
/6D13L8tvil1qZN32JtAyhCC48KZGb3oJ5M4j/CQltNkMBeGag3nBfFyYymEZeP0z4MyQcpbAXDd
7HINlwiPJ+Ip1b9BoLNXQnwSauAtu/QGXSjIjMq7Aju3yf1AG9WdMcHD4Gk14+d8NCmXvZm6fsjO
kMJMX05Lv5i2/Dly8hzCzMhpmepRfy2yNoWeZKujyhtCWlcJ9MD2496crc6jLrI0+TzOeA6YUKdi
voIDBeGhN4vsZn4sfnrNyhpaVKAOg4yzLMzHqGntnvVasmSdntFj9rG40vlkkFn4ZGD9saew1B1f
S83SolttyH4+ln3yMAExkyfJPoacAfuvfxOVTH6AbMRL5shH9F7DbkB8zPgtOdJYO0bevIyIZbAh
cAQBZ+c8VwiiP9TIWkyoXh+R00IQsMCt3gAZN44IlsYnaGzUm72W+tPWY0FN8Uqjze/RgQZvRQK2
2eDcm+s3s81gcl6t82XAedK1Ygo4hdd9916zJKsp+8fbPKPQek9HnJgbo6Ph7WLLD0va0GkI4I0Z
grQnGi/de59Qk4QL5IqSk6mfn/acfOCLybWsaqrgTHB3DejauJY2NK70T/jEyVNMJVQARBtGuYYV
2JB4tSjDCPl0RkeOS2b4i63Q8HO36C6yBAlsdPORYoDhkPjypnhuixm84u9b5It8+eWw1eCjMLj7
RGszrj15DoQciUSfveK8fU5OlkT0vA3gx8uvSJmhrki2l8T+TVCjMtlw9efTOta4UxTj4t6OI1sA
3YPFB0MQb7MF7/Ei1A3yehRd52hmiZpAcsAqxjJ782kHgAJmzYL68oiQJP259jaAf2RDd1MlKSOU
JQylM2HNupJevAEN/vscGYunylSJX7tzBrScVJBbggr9rYYuNfPehXlDJvtf4Fs6UJux2rg9TFp4
iDldf+snz2O5JUarfNhV/Jh8mdoJ1lpBhxWz75ZAoEusuDlpJa13Neu9Zj2Od0cJFc6lWPMfmHfh
AMawyY0MAYo8nDDK6UexRhPt0GvJKIFEuu/vyfXvHY6glo4ACoxz49+fbqDd/gqtHWGqWe9w33Ff
8WSOfM7jnk/7C4sCjyTx+Btnwl0HLEd1LyCptn/Zq37McsXW48AAMdmoE4Z3v+TcRugxWl8SwWVu
uJ64pC580F+3WUlxBXMGLQXkC5SlWdL04VZZjf6R4cR+RB/YD5Y6zl5Ok591XtUxjhIuDH0K/jf+
ugdu3Wh0UFujJptm8uN60ci+VGqX6wuQfghk053I3DArptC4W1xmkqMtJOfub7JLI3RU+ybm+aX3
SVmNgvcESSOKbZBxscyzMOyZIcj0Y9rBq/dJn9PL6s3bZvUB1O8oRsTF/yVDzhC/MppsNO40oM0Z
mBNQSH63wm6mNycnl4kHH6lmF/PTNq3xAuOK0Y+P+56YTcTHQCBrSi4wuV1xfD2q6y+CjKRxWq5S
0DSOWZsM1GxovzzSSihnBUd1PgNDR0E1V48S6xHmsC+8WQPIW3FnQBPYn/ATStSQcLndM8wTHJn8
OzQ+gZUjIH4lwn1yd4TkabTGGwhzL/PL3FFuPkVPlZ8K/1AdLS7sV8zX/9jZalEDbt+SHkr/zeob
1UHzh26/m5cO6Rile/m7ErHpDv09q6THHjU+ZxCL1mAsYDc2BKvNnugGemM6HVnUdN7ZYSgfu9Is
AVRYqJAiyebIS1WuRhmO/DO9O7Aa9d/z2O7+NVToYLtkzJ6GXonOjvOaMR6XEIoEbSFgE55+s5cR
q9hYGibABg1ymXULCXKz2qE0bvkkmvEH3uVqf0N5La8fbtwCu1uMiJBY7G4ojgqUmqibGZ65QH4W
2/nXWF9EAoeAe8XZLbSk0TlaX21bQafBYIdOgwqKOU2o3IYc1w9vLcSVFTure9+j/p9hOYZeBs1P
tDV/r4/0LB0xa5C3HG4W0McQHl9w5nzMgZGthwgD81ACmYCJ/cz5ehm+bXREppqoK1Lj0tZW90SB
62nOvJ/Wq4aPRJ17NNxOh6e+qWZP61SnZfY4Pv/aEHcnzBm5BjGtASscbMvrfEWZtv9EABlxeKiz
4GXlAu7T0B0U9mvHcdis+tOX/QoL6h0NPkoYSapc2Ww5R6A0AD74ftIrW6a9PxNQWovZgAeqs0Wp
luL0S8QEAyRLgFaw3z6y7QDZhppWFrzxHEbM6dFYBi702V3+SI0Mb5Tpujy8HL7gU5QlJuQWM9Hx
jLWkxpNExUXhNqcKHBg43e/5RbBu2ZR058N/pw73yn7DlCCFVfYYX4/Xf42wnE89pElKzJ3LWVIu
n5p93320aLMJpalC1iz6y9p47Ls1rx2Wo/wIjzyaQL2ceZyPuEGQw79mb5Zt/61OKcpl4LiGkgMc
AMzH7GoPZPhWFJDowoTaSDBQwoRJZnAGlgi4xNv1N+QyKNxtFbU+vk0mtR7wRRdf1m2CCIwFj6uX
lYfdS1t2NOIaPfE2iwfU7NzOHp348BHiDHxFuEsFAatRStbi+gDoQz2KPYhtekhF1wbBxYOvG7mA
xoB5gmmfXr0TUee+PENilyrEfJbG8KT/dSj54VZXl/U9yecSx3csESPY4FKxzxzcbAL9PzLWGXLC
4bQhsoTfRaCNAjitnfN2sLpOZHiRe/Cb/aRIzUjiBMyE/b6arUZpqtMfot5DXda56NghyNrwvXsc
UaF/3CEwjMv8gXaumNeuZDG3gyI9A/aeNTrmxxykHoyHaxqR9iuSOLSvHnss1K6TB2+8qAzIgMhe
PpbAFqBagHqz3oVqQl6bPtxQxhIPPW2+g+p03lY1R+qN6rJrpKG9x3bRR7CVSG6TW9JJClT6CjZu
Hb3tQVYuyAr6LggmzBrnN/l8nTYoVRqFdt8phHX0mjFaUMyxem2/9ptTW4tGkXA/AM4hqG0R3IRy
YnsAEIe+Bck8wsMqnNFsWewgg4xjDweSiUDSNs3UC9k7HzAzoNXKFLsKBlh85P9MGhmt5svWOMGO
nbR1a2D+ZFNBr9QGi74mvGXpw82ywREvHM2LPAHM7IbOwuaN1ljjIlpc2a2MVD5gPkIZSRG0k/cc
eVYSVC9bB9zhd7x7nRvHELu4aP55pxD2sinnWByOI3M67V7mdKbYCuSRRQSEN5tdbHIvLkSxu5u+
RQ9eGyJvNNEoVLrHVWHUBSwXUn3deNVjRr5oKacTV/GJpPexreHtlxEJP7GMXYDwCYq4WFlwRYdn
Bs+/DPeNCeQV/XPaKfD+izyM181CWNJGYwFWmsErua2CFKPH6m1buK8M4WSj6RENuTBoZ2E6/iWh
ZZmY2cgRiAB/USHeZvcZ3j5wPxxxZo0LLJPQV3Pxe97At6xsuJzn4TtHO6h7GVORlZIJML5OcDta
q8PhvTHMcNHzsBp/kENMhIgm7HHzTHqdm3IH5JJQURwHeCiEp5MvNwzHmmGtFh5OdomePz4T+MoL
SDRG8zA1g+123fLeIHIBtlfws6ACm5++xke4MbbzUqAkunFen/dcrJUxh/YgQwPDRLz1xE9HmKRr
oRgOPZNT2MbPgBEPn74XYt1twFep2LQ/GGw3xlzdbsVA3b68j+q0SC3juTCRA2SlB8DFvdC5nyAm
U9Qf/PG+ELYPGV9YHDNvpPPQ4kWwgAHwyKMM8bj1TSRjWNOe1kJy2b8RSyMZupoL4Zu+/KI74Bi8
OPZ7PGSaS4nRvTD3y2iTPYwlgSJaaXMRmC06eXuJIp5XnbCp2ZN0GGTGAX6vqxbGmI4YlMnemwuv
vhBT6OAOKGoiPRkaLBdn3Y2IUV+tnwafMru0h/qs5FdICzfNYGVpM52SHzKaoA/xoKr8PP7BnJmg
D/xsIGdv484Hw4tnZ+SRGSd+bEjmWJcEqB1JPYDH0UkOIBvnD2+bZZ5H0+f0xO//3JboPA/NQidn
TaSduoPQOGoxdGXPWDKuxZ7pKRJ2TH4s2DOyMVp4VGIRROpEx0ODlhqRNgkpzBoEcxS7K9pD/qeB
FdGxjQ/LW7JZYmKNH3FMMANquCyIGfCwo47GS96TNU//Ns6nNnNLlqb9qZUKaMqYi7eQrAY2/ozG
XTqJxnyDJKUEhKeaFl967jPPGwtc5W/wJOSpxmLFpuKPybQ4HB4mxm96LfV0wPkF+EDs79sfHQoe
lMf8hBm3ktDkeHim8LCjn0OEC5prDHS+ni2agOz5x7lutjtm9iQjTCJqkBQ/cHXykAYekB3/qjA5
vpacXRfd8E5VptxYVU58WZxvhMC1KQ+5luUoE+k+cla1k4ZpM45jDKKX2VKhyTj49RHSd2aElxdV
IGNzMC8zLAE8D6Vl2tGTqAKbLIeYBBXhryW187qIYn1v8+PUKPBMBpCOGDA6h8qSEJ4p2Tvk+cwp
dBlahmsTAuPFhqtH4hyxcYnyw4sJVp6kI98zJV5ccAQb9TRvoIgsWwq91mTSGEeqIgjw+Jc2BVfq
Vy3pMRRZQbbwlLeJaYuINBgZsiuJVpoalwjIvhoxMkUBwYEk2Cq8pNgG4sggTadH4zhVKBSCQxzv
HuGGMsqutZCiU6joMeEaxCbIdtVOhvg8nRqJeySaSxGo1NOGM77/8njQaVpRUxEn05epBYgLFMhE
ERfBT3XIjRjVzhfRcYzRPb8TRusPkSQ7ArKpqUX7mDmxgPitRuKvoVoUAPtsqaDMh9H27cAeMR6+
DI099nCftTWSVFQ815+Zx/UJcif5kVOxwU9A0oFHVw3FD3UI84Qe/mx+0H+8I8JUty2XurAxipsU
M50N5tnDKKcDcxgUlbJUpJ9pt2XPPqMXjJuvoZytidC3DqY30WRFLYuEeAgeHM0/8booXIoTIMGb
ww/LGvk//KqlVSF/vAnhdXohVQyuHzd9Hv44Amrz80u+eD/2pO9xDKu0kG4pULFU0AJ63wMuv4wg
xyKUp7fxBx9gSAlOQ6xrj9TOIhRsBzMzNK8gg8ASxjc0EdMWOG69AbG8G9TWI/ElKFiH7C/IEDR/
6dD6YhyeqMQQEZOwpOxzfYF59z6okbslTWhOnnWESfdFfiZFmT0TgiwShSkqpPkRtT2aiTy++PfV
g/Dj3qKPIpnXTDrkeNHjz+IxBYXuEb2BkuYy47b69gikhSUakOeCGC4sHKIQT19bprVBA7sEs0bG
h4japjQEDsW0dMrUUzYlkw60q6OTOUXJBjAt9QLrUazGDSIi/0Zk88+e3M0bNH4RKhkOHSicBO6l
9XmsiB9j0Ie/c9/OGtJlaF7xAThxsUCZQdT67ahPBiKf9RnChPdDxXMfSA8MSlK9xsPVAylEy/E/
VxBdPGwQkMjR/OUx4mTklDr/ZB6CzMSY5aNSZG9jRDfjoacjjTxzHQlFJ661sCVCIKIxKwNJYchj
dJxXoTxjQlx9v6by9zaz+IZDlNcRoISflfhg9sJ/qlsUspMGupm3yUfc0jAHRe2a75znR2gUxIIo
yJAbetsHyNTk/jCXAsd/wYnK/mZLGOMUeeIe78y8FB6qdnITiS/CRAODYhfB1m28IRvpx+yl25uP
6AB442NzT4wh7x4eioiLRclbDW7Nn2evCWIlQtJuAnJDKh+rGU6AvxJLKASpAi3tB7cZnbHGbwd7
jOJCNIpqIg6KCqFkz/LlvxG8SOEL95VYvKWvNeIXgv/G6ynUU/HkN31ZS54DU/WBSg5C0Ir9YaxZ
t6vp4fUSs574OCWqUdSgnIgYgQYtKbK7zd/iGp/vVKjUxkFOFlyEf/oSUbl3B1N7G5wUg4DNe4kV
2L4AdhGngMXh6wq/j+72OE6/JNDydwXYA/mHa5YyRCCQMKW9GZeLaiGZd8CXxY+6aaielW6eVPMK
09KGWBQx5cABoaZ4jsXT0u+bDQ/Y6XV62Qd0OfYaZhMdoQhuOWNaxU066fMT8F+6jk8R97c2vsOp
oG2O7zs++adNLQZ+M6C1Ag0bZKPdw7N5TYcxVrNudVm09tBs56qjEZQJvCfy5F+LN88s1ikbYYYQ
dgGp8UxsBdgtxAwVSTi9MW29AOtgkw7M/ZjtiJ9BsLza3zNmyEK1U8PXNo5JityHuZFESRt4tIE6
f3sXvhBWOnVduPewwyyAUx2bZoECj0PT5GhGPRFesLJMB+510SduZoE9DxyYaR5znthLsh56r5sD
xk3WCKGbCE9QufMfeINm+gCACfsOu8tpYJaRYC61lL04rfmo6EzWxc9LMlQ3YajtzTqGjF2ZO0GE
net7aLZ9773/3fkrQMaYRqMXmh5O2mIr9Fz0EnlKrK5ZscCbkw3jwAAVusftMB+kQt8EQbfMeQow
FFka00w/pfWWWMkguW8l90pbJwLBM7DRZYlgJ3fRzPm5TeLhG0s4lCbjItIxV6OEXU2xUKBuQhV7
97kt3ygHS/RRPOEw0vAK7oflxv6tEXHZSqq4QCgMvLSCkWPQFzxEDqg+4h/gLeFxU0J0h7hzFBT5
LqVrxI2ga27mOXoHTHvw1BpqiJ4nBdW2IRQMoAj/IFosbzg+bR9byfqdPicBXz8YFwGXeJAxfr13
/D+cFzeaHzFjZYztYwWa6EyHdB+NJ2QcDgVekCIRzqX+9DcZzpU/md5fdziX3EssE7LrEygvO11t
9VYDxXwcitoqclte3bcNIkxGmcIBZBplv1EwOPSi4lhaCqUvAo6ye8E1aEO+iCGrbFjik89nFPgk
bMm/w20nr6G7XXYVoRBAMhCc9791pqKMZ/+cVKE+RVjlKVwdRGVcvVxYJu9cwdVucIIB4qN9okET
Sm+ICbRzaFVKU+2AuUtwuwi7drj8goZjQkl5yqjU9ocOawgIhFNHNfGa94CGF2I+cUnA6x0By3Wy
hYzXTFrSbAcaKnBDvTPY253C7yV97HT7wldwgBRIJUO9MhYLrsLwzjQw4lQXvuercwe76icITkK6
gpnWWpcgZ14WkyGGNj5le11dwmd2Sz/Z43AO3ymZ0SrX/9Nq3V9Ubmsk+atu/2aNJyY1GrrSH4pk
ZNZo1JJF4TaKwTp6ybRJtz7vNP+O9FAYcoD60NL3JvpUEAcSbR5v9562+BN2g5Aqa1Lhuuw3u8eD
VbdqIgV1ZuWe/7iLB7SL9kRbL0WMbmc9mRCntX8mbxcbUh+uYoBmzH6LCoGGFhKkr+BR4YfoQ7Kf
7RHp5DSjjfboG4UiaRS/kPQDIKUgiL/9BTT2Ej1XLAXKH4AaSus+YEiX5H5DXs3qs2LpaK0+NiG4
XKCS7vCaPnieJ6+BW7YWkiIJCjm+9/3LQqmdEsH4k/bAZg3gO8gK2ZTwSrH9jPqLXLGR30t/HF6v
r9dVHq/iQx4Y1nM/YBUZgeOpfdVogIBpPF2yUbBx/ZC1wiGiKeO+m5H99kD1gzlECW9PT9oRXMXE
NEfJ+LLBm3KESAXLxWpIIK+2ASQhooDYAU7cS/ZTDH33ArM4YqsJ1ZH5OH7oivBf3i/ZdEAB9x0E
a/3xvxoB7hTMs0+YGjJFgJ+NBSZ1TrTJdWgW6XMMy7JsEP+/cC7yvaIO5hyZnxPkYZwi75GlXizw
OVDJaoeKigwP3f4lefS82hdWrDNSA8rB+RX5F7mQBpMHyg2hM1ZRfh0al6/F/4IN8QtBIdSIVLBY
Z0Cg2P4eNspzpNfoNiDq4oyTbYWjgDqKRPM1v7Y+K3rG+bXgjA9DkD4Ys2/aLl9ByXRdBAX8nGoP
eCwChPT0c1JhVzs/RkJGDv5JzVYIQqY25+OgoO9pNsdZ+Nx/g+puUaxMuIIxAOwHdedamj/ckpAg
2CohzG1IMgChbzkLEJgREcHdxisO6Tyu5zc2Zp7RuOOSEeywkD+DzuELIfkr0HmLHlDZ7+wTDzl1
Zh0qSiRgRwxFmm49G4qX3MFWD1lpYORehIjSlYbXyM9lf0ChyETj2yLyo09bsxwTtTtEnPXDXvYF
ujxPRndbT3Lu5a+DvI2qNp2U1pE52NLt8Ax+W7xV6D54NBMZ4mM0HiGV503m5CoTrn9F2j35m/kk
eW1O/ZH/og4HogVhFuACFbcIovH96NRFbDxatNwu2GSIIaRVrVn9Vb79jrAESqvLBMfEUzT/eD+s
ysfrUV5/cL1M3gEdN/bvYpVYlYNRorhKYQFuK2B+L6PhxoRFRNsF2DMW7+IOX4jXZldPBBPwqQup
znKE8h+GwpMr2HPIK4zkMhY+LG/DnYIu1npNEBhuVoUHAWSRx1ZMX+QPICRFvDNGTsG6dls9qGuI
eqcWocGTy7byGBq/0986H+sxVynYusG79HAHa5SnZ8kSyxuyLvAPKj99MbdKS6BOeFJABqR2FmQu
uhiGmV7Upt3ZenPSg/LbBEaw5K4rlIMBvPRmxcepXkxuh5/4QDEiIHHmmYIweIWEPqzINTxpaJOL
FGrJB3fCXEep7eYkHEZ8S4gAom+wcTXnnT6xFOLz7TndhHPToSWdlh6DUI2OivF/XiH+kK+7r7i/
6MgZ/VC3Ttsd0NcANTbPJE4LKG/q2ykR6tA4Pi1UG54ITWkJmtdC9JKcwIkoRgBItOiHTJ/JANMY
lUS3+PVyhL2j9hGKXx7WIOoyOZLAXlgSV2/0lblNaPYC92UwtJWH9/5CoqmTYgz5hDK5xwnXpN0c
vP6Abxjj7W8CLE8ZCD7Oa0jzIMdH1GFbEaD1gKpm673rL5UQTQPL0o/cox+Kh1TZ8Y05naOL6FG9
76GZN4br5MkPQYrO6bf/7VvO5Lv4q7ldJ6NFmRSI7HIar1v7/LCGW9mBrHqjfSKktLOopFi27qc3
vlfmlWUqN2kNud1tTm58ONLVu8VYcD6m6sAyswzAbLI2vTlYsdjT8E4X2dtRLQGYa3bTmi34S8Nc
IpJkSpTdwHodqJ7Pf64AuC/xU46/aqDCgPc8nqmvMlZRgUIEVS4CmGHMGXPh6+Srxc812DIo/NC5
XiYawFg729BeTrmeoHLlq33/idSI6xE+Cak+By85k1rtPSKgMUHMIHTB37K5OwATxdBEE3zn4VX4
nPXwR85O5w4RA/2QKaMK/s4wdthD5kbGDMpnnOEM2xOmRjYozNRr9qYXDtgMmaAtCX0Q6N10jqcP
yMKLl0U4+Lv4iNCw4PG1WuctCTGEOQYbGuGnj60YtdBdTK8ukESN1rdHPe+LpsQmLtePVHDx5Wzo
fGHhdXygJPHBKnqDtE2GJCWg0t6wzgtNYQ9yGNl3Txwasv0LuinZ8ekHYeONmZo0SsSy5ZaETzBX
9lTQmP6s+fsduz/FK4QL5hrgscPjAZvFRsH/YSnpRSdkrIEQC3bje/aTeFOFfnDIMojpgi0KJUPM
8k+UslD8iWcY/vEAmf7CinBHv3uetKuPzfiP4UuzMYyQrSMkqZBpmfhHNlM0sSpqEKRL6Bm4ZJnO
Ix4yxgzsDnyFgDjvZCSOWmcwJfk/GCETRvC3zsM2wQbjsxWCcddH9mtOLixxM0UxXwf19IW/Q5tT
BOIImvdor+T8lDRj3jqj9DKp1rKMY1r1C3NbxPi5L3aZpV9MyazN1YwGQUSWhQdhB02DOWgxmKPJ
Q2aJqzJSdr8x3Coe/mZ8c94cCIIMzm2WFv5ji2KTqBm7ju+T0t8kRLUg82aIDphuSW4S4swtPN34
M88/Fn+wEVx7f3dNUe/jNnKHPFKUk3PKYs1PEFwJA6u2vaxvKAGCPCaswfSxkN0hfsgPAnzgMSUL
KhhdTC7GAr04AKd3Y0Rtd0oIfkSgMo5TUX8kEpfgnQ6afz0idgOQ0wifokyN7whRAEGNfQIh0xuQ
MNoYU1CoSHF7oOyyy9TbGdesDqUMQxCy9MrYhFe7Rpv4FEFaa5AC9mCr3VPcjai/Wndzoo/638PG
5nign4pxUAxx9fGekXwh7RBqfdE8XhxEq89xmdS0V7kAVLe/sjTl5Ve3q2OH6B5RIGjS7nZkAW8x
PmD/qLGmKOH3BWOZH8UfR+f0Mt9Y/dDnLXmAow8O7QqAXUAHUvqmPedOPYapLSUyR/8YmzjeiQJk
b4TaxEdboG9HtzX8OALTMC6sEvgAjmn/P5bOa0lxbImiX0QETphX2SOLhEAIXggKkPBOgICvn5Ud
ExNxp+d2d1UhHZO5cxv2XhuFZx+x711hv5q3zL46b8UXtjtGVz1AYPg2j5yLddHmkGwhCT9mzcRv
2Nc/lnHLPM/ELuq23qcIef5gyyEr3eJGllODIVigMGMmWZp7UZZ2mIefElED9akErN7PRnRi7CnB
GMn63T8oOS5+CHKqrCuGAGDlfSPqqvMaq6lRW+G4SoTbL6IXAq/564I8qBNHFqwOblXogXxN/pDG
1LpEP+sczwbw8B1aA3y46XHEeQ7iNbttRXOjdx7Wfme0SQxFovL34qZEGuBR6AEERDwe6KBC0tSm
H8CBelKlmEVQ9jCc788p0yIkKWMaFoiDojGEFGuiykbzAQIFYNRkl1Msi4cDHAO40T3833dMpqiR
oyvT/83RYlIMcWkP/rvPB9xwtMXQfP9e3mBxS/ob6HwQer6MZ4hi39PL0oqIchrqifdZAWYza+xz
rw+D5A7wCJGBqSc7NvKO8CZRvDDGIHaORd+Db47E0gHsJA+Z/ttYYsSxQvyurttqumOGKi5arWk9
udtvTMpeiqHdumHFwqh8G+X06MyqSRe2DQSAdbHBQm6ywCvSx4mO26E0xY5hH/U8Slvv6bYtGKP4
YsB5oUjAfQmxaVslzSUDxqVPn/EMd2HDf2NFyLR/WJysNmmvLVaX9aORh/96tudsdsqKsJM0190J
RMMGCmRgUUjxT3h7e6NNDY1kbc79Qura5hzgYCSEl3DncLSUvIjdnxzJ8CJ4R82Z6OcO2TDErp+G
qoFdN5wAuz25qI6DDGfCpGOGZt+v0t9Cdh2sKTzBhjhLIuYm2JUPiBoVSRoqUwp5ktUn59kejm0H
MPWgz1aiDj+E+EVgSiMJzRaroYPh4cAX654j3LSrvcRyqjf7jNg5BzgJWIOhrxN+DwYvU6brBhSc
7MOZ9I66WJ1iUAYfIkW78g/yJYwdVw3jkpR2DxouUs/+FMqeOuHU48CFTIfZ6+9OT4eGZFz+DR7G
IGpshgGsUJDjyj5Inq3R4wgWo+AW8BYaccYbBLbe+FGbM6jMYDt3q8Kk6UfVUhuXNTo2fa/aaOph
6jgnr3MxWky98b3mjB1f6fDYg9DQ9kGJMBsVDQl6OBVwtzVhbO2sNixOmkCbDlxnxOkC/9EaTld0
uCHlBigyWYrs/A3E+OQk7KL9WMI1P2aFS8h71rT6YmQyHO3H70nXO3IGTJYsLkoCWJqoud07gqpP
2G4YVPa3BPYY3H+sYgCl3C698d46xWV0zM6AGftR56Mf1zdMOM6jJciphoXmUL0yjQqbI8fMrox4
e1w9MP+t72QIqaYVMu2ugg6SghpIrQoYthrv7dUGmEODCEf8h65OGLw7IByskI7Z3VKoB2yeg/g+
ooOJe1h8g1dSpmVnviJ/5QWSJMb8+9k+BSwFrdot6Ba8yu07e+Itdn7Tp/KAR99QFxdiB7e3tQuq
gl9QsMIpxivgFFzcXtHwU24nRgMYdFv/DJyTJ8/oA/8E54DkjKEkyDfkDxCg8o9VoTd6JkmB+J48
HS7w0Q5knNPKuX6tB/wp5ADefUwGjV+FzPB+xjN4Y/C94cG24gd4Mfk4Nim5TMxGz2CvBs5+RcHt
Y6BJW/OyniTpfWPavjHGkiPS7sgjJRDLJNDorrA5CDq4vwCrmWcLtlB0I1JgmTS9/ohIHvPn44+O
wUk3eQMO0s4ll3U37C7QGEIIaCdAMSAej5fbIY4PndMF965zBg5WjZ/pMsPsBE+YrjZ/kfsF2E0t
xAXJUBABLbAbfgyfNlHIek09dIS4NNCHMLkRqgjKyiv9EWL0cZaA9PCz+JpLWPDlGG48VEzKBYev
A9NWYW6Xl8aAEwmYssZXGz48tx5aNj3bTQbg4Lb/I1J9kCOr6KxuYLYTaLosXu7UE7AjfpPMyYQn
yDFOVBTv4vGDk8lgz3yOodI4jzhn/udALbqPOkP0Gs/sTUm04S74GV9G0YQ2aGZNE9rFZ/DMDMJ5
w288xy11pEQAHx3ylYBLiWptuQBaObkV0Iop4L6ThreH9kCWl/es9PSKXXVWT8Ac32cPUID17RQl
9XUllpmH8AppfMUSwAiztCH0N+jU2zPigjCBgzjQRyVFkUtbIco4k7IeNIjWRg31vDzRO+ddYMqL
DVbCpn1QEWK3Rt5bLHjdHidibUotW2N0U2cfGx79a9PwBna7EvD164Fmh/11beBDyUzkRV9z2+7C
f4Q0vg8uEgbl53Ksbd5zTjcNXw5Qvj0f3Da/s2HMtEmQEKZQyJ08Sts2WBqOg1BXv6OORu4ISnCu
OCKIX6Z9XpTJ6ckoT8OaVeZGH6fviLMDzcu4AEhYwNqmsEAl8hlrloYl3w7vKlzGp4wul/OzQ77P
pA/SMN2lDJiZnErEBAsobj5Rd8L6xkGg4fQz6LLOMX/iPzH/GOjj2A/0EsSxLM2uNbTfowdPltVw
tIjDth/zw/yo3mkfo3f46kcmVBrA/JfCRPSh847DJdTdUk0SXUXK1ZGsXyIxdczEMZW14Rphk8Ai
RtESw8BeMf7DqtbowCj3OcQs9+5sy5pPCUinVrTwQAjBEh4YCDccVlGMNJHhsE+eKNmZxTC9Dn7R
52+PjuzmtfAuzj4ZZKFfdlmtGb7jETiYaHbXa1qaABfbl3kY09xAfOUVjm4haQU+TXPew5akSTfo
VAQ13v7e/jG84DsXUVvgvAnBtavPljqXYGUh/tfFd3DzVXzDA9fhOeYMowqDyPjC7tudfaLPtgvP
G5pbA9e1ltkGGbk7ILRQwxk3AZjtvK5bu0urG5UmOM2c+IgNoh3Xr61HDBndwCdARnOUgIhMMbfh
2pocjDLauYzOmF7pmj2kboPX8kayJTVdt/jgNIoiB0pSV255/GZFg9C0Nr/Rh64bUYrZjJrOLfjA
eClEv6KBSP5wsMFWZTSMaeCQYogOjzGl+oF2us24ojTdPPxBPCRfAw4D2bO4UY7nR64L+xlBaSaU
w24pVIKTN/zlyq3Ne7C3nvEXXjp+PAiPePml/RjLYxwgll4q3KC8di7Lcm/tiIfbjX7+EIYIYZtY
AMlFggqnhbCvOoJxE7SOCYL9WD1B2uyzkulOyeQfMsLskCJ6cO9vFLs8CcLfIKxfd/4HmiRx4rTK
DUpv/46mVBTgv/HNX7q9yZLb9R39tk28Vmm6bYDsTmlTOxOUe50wTNmBt5iaeh0JyhIYtDKPzPfL
hOjNAysBpwrjxsi/N2Fqf8ePhQ7YzbgRQ7oxEBXcCccgzz49Xs4W8VsRc/WNlFlzSll9kJFK32Us
dFNinFvhO9nhVDtT/A8iOd14sjxtaVO7/iAS/bvmBHinkrb0UQDMunw+vP5GLafK133jsGpRWc6O
RDXeLJTJiOs1B/ddEQgB1NvMeaCiY8Bh3JOK0+EoVjcoyfiWL0DKrmqiAek532yD3hqWyB9M8O31
T2jG9ei117uTvXtQyPXGuK40wWqqYOdz4hHVRwMpZyzXPCu0ND9YdY7pigBp5c+DuQzcE0eje1Nc
D1eXPjturb7u3hZ0oKcsjXc66o14lwCVt+1li/UGekjzasdPdQ53BfNhG8EpZzunJiIJyPsGvI45
owgay/RNpFGPWqAZ0rQDDP8IFGyIk0K8xBoUA1zslpehYHOoQt8hf6scESlKpVKhZWCq/7Ov0QDv
RgosbLetIWmxzCjJETIGCZHUWbUq+YBYeq00r9o8w03HBSzEEfZn9/fGRpSVXxcTNSYY1oz8S4ym
EDIyoqBwgqtjVlAC1I257jfGEoAmCLND/Scufud/pV832ftD7vMH9yjpwMCRGBuxs/ZwR54r/o2K
axee8dgHOoPbgQmdgSzK+O2MNQcfX51sBg+ZcYYECKdL8bZA9GnT4KJjgA8NG1nhbztCSUkFfc6Y
fZ3c7OE0cO5OvDI/m2LJ4zeRLyDRp/iui1Id/Q6Abul/Vy0bN0Gbs7ihhEp/cTfnFFy1aZK7I4Hi
7xXmXOf5WSSKldLMnpOhxtlSS85O0hdxVzEwBY4DFkUX03UukxFOExKpQEd0twZ+OWuuMC6nNS05
yIc43D0RbCBKBGGjOATc28iPdoBk8cVP5tgGyl6yYlDFpZglOihfaZRrqitA9Xg53i2ad3ghl1Kf
Ha/G4+8a1FivezATGaTsSIvob84aJ5DmlRQgkxeFAPiqUVxoll9qwFRQ4nwxwgOHRErCLIkpDU+U
lgxFKQAKC5+/4mrQjjjBMGOlrosf00+IaypSH3wUuVD+sWvEtEkoJV3Y+UEzHg9tyAK8+i4ef0jp
VvTcsEQCuEhocIAlzDNO1U1fbiO+27mFx8BQPCsEsUMU2QHOJ9RBaDNt5AmHEKo154z38lEs0GI+
yJvjpGE7rHFNx9QzwbhpLNbU0OKDHzqjDHSnpIpqbZIKsgXaGmgY7ocp/FVRh2BFFv/wmZr83CPe
8Nq/STqE+uLgkuGOPIr+RNTDeCurr/UEjE3uFKAPm79rlDQhAu5ntbe8IDoWRvoeeHa6TE8RxUYi
Pjsv1de7xZ3qWoYoxJh8Z4lGcdFeMUuwhLHUh5gG2IbwOh8UJXsjweArQS6DMZXZCXg4jMvwdRt9
nCrtztr+Excll8kOk7W7qnE4rYgDk14RcQGTPczRl0hkzqPBDGccxUYFUHs6bNFW9gWUfY9vmEMK
0Vdmyxp8ig9d4RLtPu/Z2U25sXFNJFoIEBNN48lpYkrOyxPIm3oSJ0IsHOOLvV9UmJrLI2Nghz0c
7qlxOxrQrfMdwycmMw24t0N8lS7rdHblfOHuQWs1ZU42nGsIeUs9fIXQzDDA4GPT64IBIDjIdhcG
K1kNLeiIz9EdHIp7bXOetSYtDKMSGEP/Fg8l1W2TYQnu1TOUlWYbik92HpNYmhwpuka3dDmnxhVs
s6VfJv28LFh4IK8xDxQKE8+suITL8RGEzq69nvOKaiZhDv5rCHHmNaK+1VOf3cW0DzaU36YtELL2
DrfMB/7NtzE+rAbDc7xVDK2LMySegObyj519T6k/SMPZvBFnaPbL6WbvCdlFnIEsSI4qxkb2e282
L8zbr9glH9eD2T1t/53B5xEnAQgM07Z3VZ3RKTgY050YMyPWhyhT6jtzJnI+0UedmehxGoudEebk
PoAb4/4hlRjwKwAQQGQ/pm/HIJVwtRtt5IMeEeQZg7hK3+UapAbQTdqDKfJum8wkkOH8t7iPzrCR
RPGEmMAMa4c3coeNom9QC7wx/wPF5E8vnR5cbHVlNGRxxHLFQDZ7AmbJuV5nAwf7vTi5jhjN0+eg
HLe0/OkeSQftmM3iskYdZ1fMjxBUmClsEDwcPg7DXNmZGF2Ddv1Fzno7x2HCoT1iyf6xtNzDpms0
dtZpLgUXAH3WhUUVd0k1a3oDrz1+NkgtwKqHapURHNr83ZwLh7II4biL0s5tj6sZDNP4bHYpeJe8
OVT1MuZsgJt9uB9Z48ijN1XRQt7JOYxc8eI+CRXfBdLCmLSg3N8YEmQDqtJYo6VFrP9PYop2SX8v
KqIHBvnTwgjH31EtlfHOH2JItTc9KSaGUosgVjQTvOSwWP2FN+c0Pep9/kkAmlusuIc+e6iPOjFC
++j7UNwjv7aW7VQBVOjwt3BRZNnCw65hl/CDk50x4Y62GWcRFNnEAeltl+MBHSq8MnUFIJuXJt19
xngQFBPXWhYGH028M+2vc3IZc5b+IT647aQxqn5yH3COnt5oiWlDhPpk9LCkjktptb99wx8q1J5M
xSZsZqBrcNruGFYl+6lkFH4haGRoHJ7mF5Sxcr5Nu+seD+b1YC3RXxmXv3PfAgssfhyHUCFrLg74
rxf/x4XYFh6eNfjTsAn8Jd+cvlfHlYRZulCLMaE6uv1ESyAUxg0v6I9L+FuMMvGBMPbTLmMG/EqM
J1bxtJGS0MGXATqzdlNQ01HUt+YIyQDAQHNd4XDh0//EDYbDh6qBPQ85WSSUkwoXMa4uOQD29tMg
zsDGxQ0rhNq52V8LK+LwnygeJX0rlPFWW+fww3sAYeL9qUNI3C8Aba9/TxtET8e0w787XVZhP/2N
oLxgNES3UPudeAcjYirKxrfZR20By8jAWIESqQ0ir2spRGiMLXr8GNWs6f/AlWAFGhesqzmBqBsw
m0oP0FN+zqFnDmJ0dKzDWlV/tf9cPFFkCvuD4CLkJAyTYa4RBl5RV+tUlwwAsSXac6T8A2rt++xm
4PDUceBjRgBQt1WD6Ja7jZkfwg3ptsGF7L3RiXAcpg7Gwn1CY2dPH9ZhBlybH4OHevoiKf+F8Lv1
CqoNNfiPmvxNNhkdAQfYzXtirmUNLKwD7BVmMf5sQKf4dA7JuY0t1YCR3QcQjbkaZr840SAs/UcI
hQgn8mWmBw5jLdbyt6Cqsqgf+MEdXBtRtWXCjtgcsbkR6A+jBROfUKgJe0pdTKmthhS8f8x3EL6V
JKmIURRxqOYJaEA21hPg6g1gCnGmIbNYcdNiQXHh75mjD51ntPMb3o6qipsCcjaOlA8bBlyXwvLF
DwrnEnE0M0QqhKE9gGDtUl3wxnice54oDqrw3FGp8xa9AyxS68nBx2R3TLFVM8VSB5/vBOcGWgYO
gMeRjKEgnWCV1Zx8A2zdO/PDohEc2bO4WTD7xl/VIbbUHKzFx15KFtYN1gaNUTfyzbyVn/VsyOJ9
OB5rO7Leyeq9IuMZRUZccF0VKKpINvVDmzS4RUjilJldjjHFBolQpZlkYn9MJcF4ebE8Y0FauUNn
vt+PEekwbhZfAsTpEj954a09nGmN+kO8y55okhGtQoECnbP2MO7Fnn9odjo6krhZJyTEy/IAFpZP
3SuAGQCfxk2FCRlcOBgjNsUOE2jxidGDrTZ+69slwZbEhxa12pBSKVgTPzwr8YQ1DWNB3ZqVCF71
gAU0J0Ka6+rABFLkzNS2bo4yVkRkeeYXoPQ6TJ6HQTVZwAFIlEGAL4GiQ2vCre3SW9hzA8iBwXZK
DbSKEJdwYvrqaTdQQXEEGL7/NHMGd4hiTt7Sx1pzbyc3LJIhgyUtYQ8x3p0v1TyapsQyUX4YjBoJ
/54+pul0YPNJqCqpc3HsI2Pm4g1jcrUQv8sPdbCm4sWG3O+jgw+CEP4VBTxZy5gF44mE4MaoiCzM
5BE97XviIsHY5cPz3gWQmiw+4p18BpUmwlk46v7PzolvNZObk5KKWGzI0dxgK4OeBWPn1EcyzG3M
QrXPe8YwMlKDDvRjfvCL0UIC7I25BjRse3dXGxIGNIkbNehP34ADPL0aJhzvb3PB929ymvVMssmH
1njJKOQXOWNSMbzzljwT9wP4we9h0a3DjY/H4ztSbGzL3D0eZ13bCoYGAplrSIpkXNmocQRoCYKq
Zc6CMkY5soZ3H8z6R30dH53tOnBQgkUi2vohYmmPYJNbq4pbf0Qay5Rf8Fp4hKm3siynF+gEGb9B
GqoRA8bW0XmL9s2UFoOROj4AF4Yzr9kG7u5Xv2xZJpKTpRkpLHeSsvh1PUI6SUgbEkI0+swNrRRF
FP9mQfXJmVaCtaWUdPD3vY8RtBxe05zhGEWJ/wtlTHiwsRdhgNJFe+68Fg+C87AAIMfBSGnbv2jw
YLi6ktmbqOLMaidwzlQdPcxPk9qqkco9xsAgPh4oDBPqnZ4iN9uwgT/mAojC5zXzoZl0dERYSHOe
eCmZHeyCZcEMg11Kjt/qPPma97iFK1w9MqncmtYiDHPKJj0hw9dr74kIpbrxlJkB7nW9PCeOO1Fk
CT68FZgDMxqOPQ8eXms1zNg5Rypsr+lkvmg0O/omDMOuZbfshS/GRDr/b5peONzVLknPZgohUtrj
+91J+jFL8BEWVVNPloYquEuLmvTYaL/twgdYmrt0zDiFobj18bm7tPG2b+xjCGVyMbXGTxoLwCK0
BoQzMOJi237JAuGaSyj4MXqVULvzpkSn7qbDOeYSTupZdPUtosEZ5uACbJXzi6XtVUqaHQ/05jEp
qKGUAE7Fpbu24OdXoydyiyMYbZ0OhgoKFIBvtD9OEQyY4JAv16tTjw3LcbjlWJc5EOyN18SKNCgz
pHw0KMnte95xTqu4N3FmMxJ4V8g8ieolc27TsOmAE79omBKFzJl6bOixxdLxeHabGpoEF9/Jx0Xp
DWMHfgba9TP+ca8+PNHKp1XhjoKUhG028+23nocZrlDQQwvlfRDRaeDL/+S4d5dTd0ANAtUpLagr
k2TThKCM9BmoDAvssGnhjU85QpOXa8AYg4TQ4ysQ5sOEmUBnyw2HgnDyQqzlbIaUzcVl2vxjWsr1
PC9YtWTFr5n+mjfpYX9bboV7zHhkiIaIiBnAaGrjxuJAUYBB5iQAuNPdqzF2nmwX6oW0h3kCDbFV
ihb/3SCCvhV66vVwCvFYZY5gfh0FeZzHA4XgVwTeFN3lwECpyvWSQFfi0wiF+bzq66NXtKit/G1n
LyMr00FTL1IzGQYbn2mukZh+1uQ0Z40anjRb2pkfjxwxk7EVW4v38Z5io7GMiiOXjxwWcJL5yCnk
SKZTOzI4/ZRR/1Az0wLfR5EQJH7T8ZFzhmybGxsi4aCYEkxNGGpcpcXX0UZXSZejekmPcd/Y2Wfv
jlDwkQ3WLW8P/HX4I5Demk7TFKVA7U6ZQ1OsCwAJ02rcMFkv/tdDdqzAwtPj01A3/Nu++pQ+lNfC
HcQ2QyZqzklQp/3PIoMyIINx4oUgSSaVFkJiyZmXbE7iLXU/u+QvDg+ONvBRzyt2XirnmhX1nbkR
EU+kALEIgyV5DnjInHb4e68gOv3TxbqRYhubm4Hhh8uFL1WPyYJI1cniDXEQzvSI25vLM6swQUIS
XagPDZGfIuOmMwVRbVkpRWkbUDFKsClBUZ2fAJ09u2K6wJPSFwfkf3OINIYkIuKKwcWGcwe4JA7b
ga9Y6fUIrS1K5/SxhY+rkO9SH8PEi1DxghLCLPNDAh0RNvum3I+qMJWUP6A/MotYqIIVBm2Z65Or
c8MVCD31gcErF8DeNAhHZcfxsCjSmKuyBSVQFB80Ba6rTT0E7koRlpBAWhLGyilMdo62IfvZBX1+
b1NJDsWPp1bJhuuF83tE6cfxUSOYGxjddWA9mHaLIoxIoEXrYHCJEiCMF4zn8WFwOYe2HRMD+jC8
f0GnpdOOf8QI6C5/0OKv60ioDbak3+EKYOCy5D3LBQRX4v+0V25UkIXZHP24Yq+QkUEIOknXmpkk
AFIdTNKdY/yA1cuMtXXTNwU/+9Tg3q1jx0Jpr5I75QOh2CnZNDYV2n6CRplLQJS6gfN7GOvxc4bj
9KTDjjqIkrmglDxDFgA14s0b1FQeBnCIZ5mNMfOT6bADux0+m1fNXmSrvZE+k2rCI2IVbbI6gQdx
MljYiLz7H/5v5bd5qZyNNUst8fN8H1HssmyShC3LkZucpphtJylGhcj0KehmzqwHhJTscxBzrkYq
J+L/KK8KXjgpRrFCqELGXT7AK/fvNWJUBXnr0KErlbuU8naM8R+Uo8nH7n3lgO3o7zkeEZwOpB26
feGJ4kGA2lDEijzii055gt8d6Ugjr7g4KsOqIOzYjMtsWYFFAYcNLcymubNZNAIjKnpCTh0mInp3
3eVpUugY4wNEFUhYsUNJtCKXVu0471L271KsBuYGD4rRnMe9dSdo20esczTIIur604ijk2KGBY3t
bgdBiFt65cLVx9tlsJbTlvxjD7WCwd2LS0RCihJF4IhrbOc81uwYix529TVIcMaFxjxxROywDIdw
bnG25W2eQ94OJdx8z3m8o9FceFQkexNDvZQlDi8QGv8vxmG+GXUx3WtwNpAulMNi5WzsWxnaM2od
TrHmTClzw/5Hh8D6beP5e+Ceycz8vuLV9iDvtO2+o22bJlP5yHJip91h7mrHs+Ci9PHZGd/B1ygV
3sxr6DePUyiN1vDhE+SGIWrTWO+ykz9EA8hCIdxsffK3j78xA4b4n3L8Qu9qUYlTrxtRsDe2t9l2
Gwf6mb3PhiecVR+7FV90aW47EUxJi2Bzcwrwx3JUh6lCO2qRwj0LrOg1ieZNm1h02IzIwP3+uEdu
sezj7wQEd0QTZMUOl57rrC0di5tIDwJ6IoObjKaDdzlQdEyufjvrl9nHY/pjutvGCk+NiMO+zRxj
BYpQTVZzC5BozFjZpiiGxztkYTcpGosbb5qjCYtr3bDmkOYc1zlOG8Z2S9M7id3x0SPn2OIY4MzE
nxxLiFaK2wPvUQwzOPuHdmfbpT9DWL8mI3lf8tOOA+4laofn0flSLL709ngjjgco5cnIxjGBxnH5
x1Kw8K7bYQvMTbz6YRinj96TxWVyjyg0c0i6Cd8HSJdA0RTbLX0JIswpheacw+BCSjGxdE1ceJrp
mpdDGQAWOFUFwxtqPX2TsdNRv9XWYuktjmP76EsBy0nGQWqHAGJ26GfJffZLhUfT54yTVo13RQ/L
XWZ59DqKsy8Pa2t0OOgLssMwbeK4fvHlG7R7HF0RPBJmLOdYsht/8w1+IKLqDDP52dnMIRRDPdeo
HLBj+B1pZGt/QyERgu+GYTVeQL7w/TZOt/6BaTQysGCQ9uRQiDyqPqXhF1nzBLhDGItHAcHj0JXn
bYAsLDioTGojrwuMGwa0ryXV0owzMooofR8ctbAlTRH4rCiYuJu73JosXAXiYIaLBbVblpmqACuu
JlzBTI+xCJzcGJR0pCgUowoqAhOVLXM++UH5D5MS+EB2PbnneI7c1UYi4YlU7uWRJTlCn9Enh6ZE
XcU/X8eHowaCQAHitakTlvmKgRhPIZ2uXoHHPSHfgXfyFdQwAe0Fa4aivYFSxwpjNgbG9CGXIZ05
NTs52KkePG6wpbSAOItpENV8L9DG0CfxIj5ojHho21mR8PfgOuppt00dzLhUg/8Bc8LHPcPgXUyX
Ph8BcxM6kQeLJeFkoyaDyO/TxFD8z2f3HFrWGVyN8AfrbI2uug/0YSYFJx9LkkiZz4tVibgsVGYh
7z3MM3aTmfSDhIWSUnEnKqWt/IwDJ6Jv6RFOShUmbj2HaaHotP3NoKJSMA1seufsWjpHqTNzLFOp
wHxDXTkp5cdEJEW7bYXgtCEDoEz96wehPPvUWobHaB4HkP50hkTgMKSZn3ejInnNkk1rjiS9KJ5d
vdigQmPhSml62Bb0OJxaRnR36WFmXH6r6OtOjeLLzuS0Khglsl4p/03N5eaRz/vSEWMMyHR3uVmQ
sCVpiyBNo4LyZBos2cCKOcvGug1fp7U4YPOuhFAH2U4wxQsRm5wHL6Xgi/62vyKyWAxygVvDyY7Q
BIPE+1MGucKLylGlTiT9eLeIg4RHgO6zABV5YelZzZL0wGWA2y5hfpa46rCfK30he/2q/y0ObsOs
Udcdklb64urH5EJ//VGskgyVKmMWzVl4PNAdRj0Udm0jD/dZFu4mHA4Up0TX85Ywp2pRx2mcB58p
6PaKuh+5g9cvSH/RIe8Et8y6r/U5h1DE2pYbzebD/PtpxTMGEoZFN5vSHqQp1/C64Vi0+OnzaGFt
QOaGrPSEcV3zr04xAR587RtTIEggJOq0jYMqDya3SaPUx/E+gAlh4DttFqnMqfgfvmVE9CQID992
6lmXFRU4f4buEDpRjKchFQ7vkeQ8wsqwTxGbYPhyUOri7DenZaA9GYlXkgWppjtw512blp3OQzf5
c0gtWfALtiWDQPOJAj5ArgweJnHiKSuyuNIkfQEjDcp3mukPtSazLwUNLPFRom9K/k2Lk/f5Oje8
0KDwnQIN5tKbVtiCQohOyTzaKgJXQxzOCqxNfNSM90XqF/xT0q+fQKL08zcEto+N2ZKfkeyUDCf/
Xqrnh0DceyPP+5w6dpt2GKdZ6nJ9D7HhwRnW5ddXE4rICoTvR42FvYk+7ckRL+JQqcn01w19h/gz
EnOF4xQnxIgXTiAZitkeKgx0ONjYiAkU7mQ8m5e/oeTVNv1JByLo4cQ4ksRC/VXk96LRCrrieaSl
KJdhxBo74cVTfWE3Gw9eG5lqgwe36NPxi7GON2+J5QM/CfFnjZjyNdNSuufrYfaCh2E3PhGHe2P0
cAeMzGpuqFOQw43gXgfPuun06AbOOIlGz7eXKSzHDZ7zO4juCkVCcnCUTz4V6oeS3xzKtidh6B+6
p2hVCSZNZQ3Swy396a3ChEdWi6pnX91rA044gJ/E7cEmAStadHhqO+uNVl1/Uct8oY8UfXNTAgF/
+S+MtvCQ5dw9Nk0qy9P2sa1YKNxFqKE8WsUioZyj4eXFczHjK+UUBE1Qx0OehEMFoxP4Z5+m9Mzy
euq/lAo/2lV0xJKeylfm0B5Ajt6NvShV/Rhm48fxlH/2pV+UWYDUzFy2TN517Z+bEWcoTwyfIt6Q
yTJa3OFoAbCZU5KE54ZcocVybH4oJV9GNZh1dhHH8Y+h8w2CL32YJzd9wsdj3l00cIcstCvg5wHf
UBhBoKV9tDh8GEC9pKIihcueKAZHW0CyBkSiT8DIMT8qG8h9HYalWoQah7vX1xdwqSlAaAAFMc64
O0DmQhPQVZsAyHdGOcj8lT2DMsGycWBSHLRfv7V5D/Uf9osGe+KdCzfjtubjh2FD/wtzs7L8r9Nc
+AiEoYAm/wAG/IG/fCGJbevYI/tifmaPv/sURTrpkcyVak/rWF2U20kHOvLQqbGePhSdkMaLgF2o
EVDcZZIv3UNau9FjBVwV/LDFhFMNlaRYLx9eZ3Fl4Ejkak6mwqRXUaFRiFC1pCTm/GD4hpBaugCc
t/EAEN48KYbdiNg+3vPE2UF5jg1bufaMC5mq+epuP7fAZzmfNICm22KOTDFeldDPWoYxnRZYSDFw
MKKItBUOPja9nIhUoQ5fjKM6ujPAWnWyg48YBaQUHnhOvuRiVFH8lxbPgQ6/AXyL4p5HlvhazMYu
sVimTj1IEUDJmX5wr0XC9lvUbQswA+T4B+FJn3+4BE4Z9rnwZuItbcXOdIkO8CbA12MGDFQ69Exy
8nMxGsHzREHM7fowpi/4X8D6LwUmzNoAVRLbLRibrvmmDCEATwjsyTv8/JDTWLOfM3M4n60j951A
B362CzJp2fnatIBpcdtimIZPGdUMEi5AA2oe9VhAGjRW/TsH3vfjr1YIfLDHnc8RGPIk4UfRegZz
RF0347RAAqITJxmttII7vJzMGjeDAafcXh/uLNrMlxE4rznNR/dkB8QL6g5j54aub5/ihwXy04b6
g3xbtq1h8Bb0GHCf30rBvvguHr6ucQLHhRMhO4Vdu4b+w6ib8+ewkC1P3aH8Bgd75Qnrk5UP1cxu
oC+gQP5AvEvu3BbVQ89bbpZQcxq8Dp6jr1GRUQCQzHvaDPV2Qe0TXq0s2VFV+92F3DEAAKDlBwvs
nLrRWEW/bOVJOR5xcTm7r0UT3rQjg9802dNXRRUQMg6h9OfroEHHRs3PWD1DDGoRFiOHaIJckLOT
SpXbDf3F0pGtKuYNpEvCATr71F0AgpiIwiOkDnI2FPgarROOZXyXP+4QsNcX/QtiTkQ3lMgyPABp
aLmDJFzQMbSZjen5Aw4EEgDMWDRr8WaIYQ6h5Pf4fm25d+7kAmls7FMgpcsVl0KUX1zBPRO3K5Q5
a4ZdwTw6KBR4A72Je/96Nl+OojtWOiLgY843pSDtMdlNSw5f1WcTmBy9bZ0oPtTHLgu+7+F9wkcR
a8G8r4dZRueugDb4j06e87xZxdNNUfCX0IDgIeXywhPQC2DmIMyHSmQN8xdkf77k5KF/hiw3COTq
bFOuKJ5u2HPCECEOGmbjEcDNDVMDh+slBUeKwlBl/cmAcZRKJJ1FN9ibOJhATdzbrw38NgjdIvCR
WUz6BBZaza/uHEwGrtiAOdKTr0UvlWWLvh0upLf0VfoM0xbjd3yUrnS9FmE3jC0NDhHwJKqjJGtG
CdU8CJ1DQ/AJp6wjX2mY4t2Cvp6VBW8HTOyfTx7+99BXA8vDbbHwb5qxYe8L1jGYpYjOPdz4+QmS
TfaU2QsfozduTTFzeZn4n0IP+0nWDnZWBoaUuMtxarLVEbiDNcqNTP16nDGQ2+LDAKIYtpL4hLlE
dFM1fAZK7vXTW4OfMu9bMZcCST5TQ1/PRsSI60NRQyuF25STmD8cluh/rySPnXUy18EiryZ/CvyJ
mrj2lXpgRXqccHpzITOsoIllikrz4f4Si6vBo38sDk4ib0Fc6JbK2TaiD2Q+mMCKGKdgrnmrLsFn
vfVc6l0KXOxIcQfmDOT1Q3WRbA1+nGJT/gHdHFyUDrjMrYd6v60vMBu8sSJqHuOAZAjAa4ouhWLP
WOHzznziBZQI2hx17ahDkCZm1EKJfxgRw2uLmcjYPXqj708f6S5YyaVnH3p2tLpcLU5ITJelIjQi
zLIjaLBwffIKp08ZY2tuoriiUvp2xxc/AIiC8ABMplR/O+N+1EcQsEcfMxSDywRE+uDxIbgt/JKi
h3PrbkliNutjYNCdocpY/VYUjlLG0vB6bX5eizMGDSB4pbiJoviWLf6BinBbIf04TyKPjssgiJBz
+PwGCJJefQOI8EVgzR7PGn7GIQuGR1H1H0nn1aWotkXhX+QYJhRfQZCck744DKViwACo+OvPt/vc
E2736SpLYbPCXHPN+cryj74Eu7dwD7E6OIZmXdT01GJww1LyNLjZrk2loV8Mn84UDKK1QxofJod0
xovsKi+OA4RfXvMnZCJgvOKyIZLSXc55nyfaCwpzDA8dHiaQYYYWjpqK51FMOshVfBcJlIJ3Q7QS
wYgaxUo1ln1JGlxJTjlbkkw9zYFPQKcHoDgbQGtmPnRNYGb/i1pTdIqnov8HnkWzAXm6zaxYbTuv
VE4s/an+ao1ZOp4XfDOgKtI10+KOYJD9ENzGMyg6TOE9gC6FGpy/ku0fRMktA68UlX1lnjUMygY3
7eSz1rn/Q1T577RWg6G5e2hVn0YVXrVflpCqBM7MIWUaz8kf2pZaB6wVnbTnje1iHexdy5uTygHs
ocGjsGPUzRHIcKASBJAcSKg3WvCjE5igjIuaulb5m0JT4MEYefyaPm53RnwDWrl/+1v0skgxZ1sT
0CwKHgbfzvE+BiTZoe84GzhGprdUHDQglSpuAMB/5FUM2BXAdE3Z/cMFd6RfGlHeMp0beIn6YwRm
NzqlLtotNpwF7od3S6AKqGlFHEhvrUYd/+OfeB5yx/rqapy5A+pTFySJyQ5FpqKqDH8R5xGPSrg/
n7WRxqzTwcwoh+KyTGGMbj4AbqJLoH2daxqwlMonVYQipqeln5hzAQJD56kL9undwR9oYSpmrSgm
ezAO4yZg0De1kpmYYgD+zhxeZLRaoKsyLMxFMEZIEYJZXwkkjVJhFDoeAo3dfNMBZzoKwHRk+nVf
1c0IuHL3WywmsaDyOyfoRTuNTpiRLAFhEZkmPGujVkzzB7xJgEJNmOVLxH8/ypAEI1q7cU4zxRhx
Q+dpiYkH+d5lj+1/zAv2ON2zTdMLqiomet9sg3G5pgK9XMN4DTaJi8n8YfpfhvqYmlImPJmzNwCG
WHPp1pOGVbk36ATQOYnJ/TGn0jsBAcWNt+G+iY4HFR9kmJzV03sK7J/6PxasPDRBhvOXicwOnaVd
hMyV4znvhlsHounqZSS+BjKeKJmQq+brAecpf+ZzTgHPNU86JjvMwXBPIK6KuZDGrMMi4L9S7hHv
SdNuQmKZEDlNsOnUENxjQoFxpeOMY9R0gWQwcVym3ggkpCKGwsYBRjKMVJR6gha3WDh5TvUPh6Bx
zzakO+K9eJyWnzm47Mfn1Do5XtuMK6jfLZHdnrlxQAPoSaghzzDap65n4G1tYlCw2j4cKCW1RZ83
wVtTDVq+MBuSkymSQBM5kZz1Ox+TCaVQv10xSmH5RTin6hP2Rznu8G7UWaUSFoDUpn4zH3LmSZxc
3GLQKrRPvfhfvBMBjwIwoiBCpz2dmvTNT/whjBPgxGARwGC6AvCrZGp4mq+XjnosgrogeCotk+IE
gWLSAvyh4xqwLyor1iZl1mns6yl8fHZMlmRYCw4Ge8zkPIPZwcUkWTa8Goj/j5VGb7xbErwphQWS
FHOMa/O8qFhSTsReIrkrxQDk91Qsj5aJ9r9DGdZk92D5BYB6gC+Bwere0oGOkHNxPCv9yBB8kikQ
CKFnaEb0KzyokrbkEsfGAYRNzbqIlGBpS7LJsi4cQndeUg0NdU1rNBIAmsVPmmG2c0OHh19Ieqfq
pYiv1gHwuZj3CByQhhiSgS7QpZLwvKu3mRtDj77rutiTbmy0eih22R/UNahO1Hs9PaOmQbxLDM9b
toP8lAtE51ZCrOK9eLT4FKJ6zLPhLZDa/VNzkv6Gg4G4XEacshjacMtEJWgwJ1nmtR4QkrQ3QCtT
Q/Q9N7LQLqQGiSHjEArPindkDDYPS8rYGeRT9E+RZDmM9YtDMNHNE8FkMRWjktx5MQpmh4oaSOVI
Lo+JMwhzEHkDVGXiQQMg5i0WzU35y4cxTiQPFR06D6wCgLMPh3spOpmLQlmLwzLQHStNajlRhPj3
jYk3yLDNreblGBEQr12c1a86+Q27BS07UeIPGdmpFmw4UWoc5kAmFAuDuF9w1CfxAqxNfLPdX11n
5F3gX83p80Y0/oTzsBG1iaGpP2E6i9XMosl4sCQuly24fKx2g7YzhQi5a4ZdPGFg+HceWJIs2N8+
pA6c8Y4pRgy8+y7KLKQVRxKvv2gcrMXMMX0bxeBbiH8uN8Yg7UwY2xYpuSASTSkKhmHNct/d5l2P
kptOGlqCGPzgjdfWBF0KfDx3vwA3YubPiHS4NjUESci/6j44LvwDse8ucByGJBuAvt/uW5yS+2Gy
6O2Y+Y2Z0OH2QdGjvVjaOXK1j8zmUJ+b7Rm24bIxNKwlyYiVoBczbxTSaY2FIBNmmhhbtBbrIqFE
tTwntvVgowbSSsitnpFxYFBNPzozwxh9B7WCpcIzbXWC9wMIdHLPCw5nOvvzlutWQT79eJqjDN1T
hZ/O6yBEuD26G57iSgn/gRK8QC6FCzLgauXqY9X0I5NDnZ8oNzi03BcqrVGYL2nVYhWcnrsON5du
nrzDUOg6Z7oNF8Xo83TdTe9se7UpWY6iQYYDeIh+5NVSbYi4Y19wQqDLqxRiXABLE+HdcV7gO/wg
aACkOfS8CkTiWfzhf+KIZdnPh8AzJTgJGYVLTJwhRbO62yB31l5ZojI5VujGgm/z5NvTJIQ3TI+g
e5R64krLMVWfysPGVfE1njPBjDD28RmJeu2U5RxY8EoOaoVyxu6tLkj9usjKUSAoPQ7jPEpG9O4p
YgRwMrFx4iY5t0RHVEuVocBH0QxhzW5EYOexj9XlzVQ4g2R0oG88Hzn+jO8DriT0bhTDCvSSfFGr
UoiyAAGLx6M0J69AjJBZt9P4hQA7BUNIlF7ipND5qvsSYqgKPgMS9y2y2spYRzJhZei0Uom1BJax
+EpYbd7aR+BDk3j8nJKipKdFJEPHWV9FTnLG87HZuTuG6oxWb6YQC9cwDFzSPWmseDJADpC/jnbi
ax2ml4T+XkB2sDodQkzIDYY6Px/YQtMINJsicbBa4IfgTLCoQ+dKYfi4vCWOhmry4l+qJa3j2ceI
hb07iwC/h9sJrYuF1FnqoI4DzBAOeVwqg+lHbGCknE8S2PgvZSfSA/O/gH+1LO898QSec0FEY+0t
c+rMO8+ReE2DbKmphGuSF0jXv9cc/Yt4lNCL9QpTRXLcIWYofDNJj4wsKS1q/GwQlwPTV1MNge2c
k++RVv8oHJ9usoi+R2gs+ZIvTWl5D4ASpNBYs+BLiBvTeET8bswRA2umDIO5yv20oUQQycS8DMZA
rYl2HIacGQrebeHeNi5ZPgMBHi4u0AVPOpF+67rUZuUBBFAAxgCpgIHyQt8OOI43iUdKX0nFitvP
BquyOkYFrOAxpQPBrCW4WdcluiJ8J7sroXzTOkzSociI1k+z49PqOKdAQwHVnrti0KzftKNy9r9s
P2imXwkO5vs0Z/uQOEfz1d8ergs+AqB4McNySGV6DPTE9KQWIjn7gSlwFMQfEkqMyPd1koULYxuk
eE+K5ZEx9mNPjnq2HPbVduNP1IT1XFbm8KrokJN2UVYbFZKeVLHOmxZTXBZDZvCs3K9TZxOV9fBj
mOj+UPNXL1hORF/AqezJPJT+d45cvV5qyRj+J3yM27bn2BXRmuUsZBNYp9eJiFSgSe3VWYHHLxkM
0yrcH8mf3EoyjV389JX/VLc+Q1JJuR9qbbzikUTx8qTY5L6X2WEAhbr22fxBhhGY109fd+LKKpcp
RexkRXC6gpSeTUCn+knJa4ubPcVzAEOAjt9TOl+pVJQG5qAxQ2tEvH6vWfRviw8JLQSaJ6XxeXzf
TwaG6QssSF78z1UEZJy72yMrOs6RZTRxb7qDhDclndF6he7B0/jek55Rd3MJBuBUP0vqsweRGp7h
Y0bYBF+o9GxfIdTUh3Jff9nOykhrQ/YnhxKapGu2Tc+MUqfIeY5BdkDZWCVgsU2FMChqhv1ErAcc
J9a1K4AUynyGxih8feAaLjaaKOCG1u22QCwJAmnLS2IM1sKWGilH5KlVfNFalGi+QOb89Xlo2Sj5
XRFfrVkE+uBtBVmNkSYVKAp6jMpViR3PvvoURYRdwN/1v/Rn3VH1JQfAg6MzozWfLN5zkRjQcMBy
SqmZhCvcxIHe1orEJGP9UL/ISuzOLGvid8LgTReMoPald/zNuhrCTj0jY2ohKZfDDUFe5egVSIlO
ucRrUULMfwzITNaKbj/crQQ48KDb+SA4p8ilulqNb+wfrTO9l19sANAvFOtD78j4o+7UdcnwhMW5
RtbYYGEiDdr0xufyyJyd+WS3ODHX6VSaoA79giklv33b0ADotFg39U1jj2cpdRkgBAAqRdZDkPPb
MYuhmY1SJhWP94AOrE/SjI0vAfIiBoJgCqIKvM3x4lrws+4an+cY3Tg1mxub6Fm/WtyuFhYVvAx9
HtsuzAKCvT1701r+ow4Il56w9MWwaC+eDwBnoWVC3KBeLuchWcn6mF8P0R7jIK/VAxv6LALRiJ7Y
+mR1MswmM+06isrDMfpkTeD3tsKLZ91T/OR71pNz/GWXXS3Z+OLXP9iD6lNNpjb0LtVnf/cAHcLe
oldQIjrxU66Nut3Ktf5CTkPhA6jXMZts2OlQVYGBug16/IhcragXmaRLSxnhBMIwVFmCd46DKTPI
rM8znckrERUxKJ353YnHt/QYb7AYrczfImASd6kzw9+Yp12BcGujTZq5RXt4HRd9VlbB8Df1ghi2
co8RoYiFMt5RZa4qAe/jYsYeuzbd9encxMMFB63H00e1HmAKM4Jqh+4s+OsUetNAo2OHwUlzraVe
T7QLoq9kZFBAGeW1xPvh/LaSMsJIgJN5Q41D/Yz1YhwW1yHvuZMYf09wXhMAFQLflUNwq3Z32CbC
8AeKHZ0waDnYC4ze8E5QfsyLaXFOJrjVH2MCNC9wdYaYTiFaRUnIJviHGanCrnbPvMuCyz+e9xwK
lLtB+uICYUOB9Wh98m92g+xcMtrdekJmV9r1P3MGw1MfDG0ypRa/Fg1n842IEyshh0N/ez86UCXE
OgDzD3yfYtCJ0+pgMbDtBY+PJnYK8O+pjXKt7u/YvWOKpex5EVljkPnze6MdJDwSSVq+7NvFfVBY
rx/bD/IOkoWAZoWkJqMLqUdihqPDd498WYNAA1drVOj+x5OcFzHY4lApdZpEMlbTEtdV5VxCDrNw
QL6r3RdYr1pKdxaVjT6q/vQm4FcA5AywQrnVWTo78BMEwQd8YlWFJaugdHPKq6+lL+628UPN227c
O2F018+Zb3+MFl1VjHEs4VgtShKUFEfLD+dEZ3FCkQjBSs5bM6nMb3N0+Fsx5ZC3rwkoMJ2t+1WX
S28CNUwIxMQHQQoADIs3GjIshUbtamFbA1kOyJf4ilh1dGXZjOmOwG4EwULQzrN9h4WlpMAJaPQ7
TILrintBHhe1Yzmv3AOdoIVgiyd6ydmccrbc7mElM9s+20AJucBbxVwGiXRefLpk45d7FX7dhzvd
41RtzVLkZWz2pxjKnBco77D4j3oFs+l/ajxIRLOLaFO/orbc40ew9K+X8dCDWrL9BjgopmU+Xg0Q
UqqcfsR0pIM5xYdA9gR++Mnlu4JpMHM6xv/TEA8Dt2cIFbKZecb3kJ1WSxa7nKPgol+CO2PCvnl0
f96bXarPts5H+sVlq429DdQIK/MSnswTuJQrHIKvmoQTREUbTnNjY8CJZ1s5581bjT6J1h4OGPFr
N/Cn/jObGI9szNVBvpfu2Xl4aMQtXqL3PW9mq563Rmnp501XQjltui/9nwuQhUbkFPE12ZuE0/19
i8RBsI5P0Xk1CLotwo+MrhugP2fsnZwrilAfh6Zm7Y/cq/Fyh0YPzf6WJgrHGnQEt1PUPj/bIYMC
3v85PXqlLeWM7L6FRMCLeZqPh0mtfJekAOmhTPeXvCpk67u85Sfzl/f4FFgIOyP/Y12i/mbmI6BM
BNhUUK2B63ghoQh9RQ1gwkyY9ejVdPH4I7L2I6x7mL36NfTHbBA8XLRRTSjf5+y66eYTlo8wI378
DUEjj8kDl2UY4rLRRJf9OXrh71Pip4cmAiquLfKprhx3S5yxvnyusMSvGKES84cV5ydAL8NBBiQt
g5GFeCeoOOPZ8MzW2chBsY1FdWRg4aCNtxOtcbiiFg7HFuKhrCE5NYJ+mylc9BjT9VaR8Zl50Bj9
rK6oE3yoTcyPyUH5GD/BIXspU47JIERWy/W+xoVRqP3Ft7s1MbrExebBhWcxjOWtMmgo1n7YtSrf
3SQc+ey1uneszEtkoS/IpN3RsWntuz6BJy2G5a09zBu9oj+vvKc+c4YWmErfOiUnrQwmhXRggRwP
5nywJCvZNxDY7x9j8+2IPbw/rhOihm3Rc8fzX16xKZTWzMCbqINfDSsGoR6ntH/bqVdxaWBgZEP7
xYhjypyW2gcrgplfR2MNOfzFOG9ctJieLNh3pHBcmSbxAwypTYb2aTUKYM8h5OR+XCqt6Ej6+ph3
f5S+EGCVUySnw6eGjq35wdLihtc6htQsMDUWwnX4TyOIbF9xAZdiVlOp7/lPU7/Dl+e8gErxhU1x
WB+u++u+niDIQiF8Xt7DX352kGU+fK7C7lHCKnFHlY+RNiuRAIgjDuHmtWoWnyHX7qv1iyGmNXjR
IosXdURKwvIUt3YYEc3uMPEnBda17MQGhFxRF9HpEfxYEzZvOUGBnW+y29Me+w+2SPYvijk0x4/K
6aTOuJJgIrtbcrI6+2GPzfeC8QxaEM6LGzthhQiOCajD8shtdOfTBDH7XRf+loOeMtpT1Z7Sb3pL
npCyP8qABcG/V/ZKp4uRGLX8ol90QS7Ifm7LXemLWhCmcS/EGMUCqO7sKuQdE7/3E/2y5Rm/+P2o
jcfFuPhu1t45eiNYct607m/7yNBFXI3MD7Ai81hU3PCeRAS2NMfYhOBcan7co/tC76Bvf1D5XBtC
ve/ByXi7bTI5zVHzyO85+b3LEeBG5RZvz/UGgZJx1DM/OZYgOhM3tHgqE/NNlDC+y9aiG0OWwRZr
nmd7auIBb3b2OD+zCDHxeA7100qOuvAdfJ0BcsQ9vuafLSw+wKxnUwEPzEfS33RuFSDiDTmp5WQ1
i84oPVlFZstmi48F56EQK5JMITte2+w358+82n0D6GdmJ8A61vNeLr4Y3ofhmihKhhHyPDySDtvD
VrX6oqn7/TsxRpjxFB19ri1H42b/gi/4es9vdlKyTofR02fbgX0S1KTh15sjiwC95BKwj40yqYSq
AN4c4cxHihsC9pAKoU/C+CTXFOZVP2IH2L2Y3fbM4voe3PhsDoT4ixRwB/NX0RIPxjlqCSnR/OKP
ljhhL8CBvtk3ZdK8eBJV/wigVC8T97eTYlwsqPnl8Lah2uzZlFgSuROX4mjgDtISTVvmq7pcopjL
mSz1h32OIMWkI39mE2Is9M68h1NPeLlmOVwdM9qxH6onu0/IczfxUGL86xm/gpACQMb2LuqifuuQ
oDHt6c9ZfR6xau7yfkR1l2Ezy9p2z8FKCs5u3EveKdHUr9wuvustBgt9ivprMNpKurySCKWyXUN0
ZpbO7v9oN93dN2T2B0tCd7EbVKVC0JatM5Q/RuYj+KKntrZr5jgsSJsteg+3YOyc0KfAHOdpwjr0
WFIB5NnisLqQjFvYMV6FXWywyjIBdukQWEFd0GjDI9GyDmXyALRpV95ymmlK01Y49JHRGR2VVA7i
kcUKyjqzlVGCzsyC53bstVv2VNp8HHGMLjG+kdBgrJMrW5ItyOTSHNV3JE/ZR0Sc44Pk8XDBX/DP
IZ0ZUjD2WDEmSQ1ZWOD1Z8EsnvnAtlY/pGDtJdP9tejt+9Ell0YEw5nTGg2LGewDuJ3VMx4J2yju
ALmZ6bKL4GpG0+UTbghaBptrSF0F64lm8RvIKFDN+5shyggvhVaQInvG+O42f7HKSPNGsj7N+Xd7
aA8/HxpEhxfFvAeKwZ9MFEqStvgQVy+WhLACYRSgarDBFum9QSwc5hKFfvL1f/4tOGfT9BsRvk4s
n+xOm547syX7kcvLc1xtz3kTP5H+//zJy9MWHLPbYb8EDeCXQcwfHaYcISb9MpTAhAHrZX7BaBIr
XNZtvy4PGzYkOBWL57P2P/QPXPTavyxx0uXLy+LrwoZJH3lz6Nhe5cTNH/YlHOSD8O21AcK4uCdj
rBzwpx4dWvzK1togmC2H3hs+DiK+42hUvHkQj97Rq9xr2N8ObWzk3Vkg7ZAF2cyMayJsQljpjJ76
DR7VZ/v039ngcCJjpEICJpXnUn6NJa0sXulki05UADO/SgekwyqeGnckoZGjCRusgnF/Kxp+fWLU
8Me/MP6I623tdw5XY81Plr0ZelRHn47Eahy+okemPgvLa3Qehvkple1rNNkhAXehoXLBks8bHkOc
f8QrXCMpg4NkTIoJko4Z3hXIDvttHq99SeOi14mUcXpQOIIwjB42uFLKjPKe9YiM3s/55PK2LFAS
DsaHJhnDBHQ6XECg7MZ0KCnO9Zac3+1rcvR+tFRFK89H+lE8rr3kRXbmLU8Q6yXzz5yxe4x/LoIK
bTzZ8hVYkyiz6JHX/nl1XTEku4ZSIiWTsJ9+xsoFVa7RrkQBaLZ7Rp37PNwOP/pXZJYR88ffjLYB
Pbegiu7Lsy39feIZJ4O4DwUneq8uS5ST9qdovVsXCHLXyX1ZFs8Ana1wZE38ezALTnSUo+AYj70z
i5MfH3/qPfpZf+WmjWoK3rgERYgGMX2uVe+l9LJr/n4p1JUrbBZWmOP3ap0j18fjV8Z9BI5kzjHJ
jwtpfKwZqFEbd0kD6oywXJN8vI/x9Ju0tV5JtZxt8bfIaleEec4Bj77ocVg3W7W5xEd+FYJoK2tE
IDnitjzZhARb/lBInP+q4rqXCoi8RZudwhNByj9Tut9pbmPgmTb8USiHt+i8PAeXsHNbr8yOUW93
dWufRSCzRoPuGfYPt+xa3MDFWuvtV0GvmKRfv4tmgLwI6DcRzAHEsUzg4WF2j17LV9Clz6iPCt/M
7Efn/Xn5Rpl1V28gC1bL7qVUxRMaHZYpB5mxRPbDtlXQtLDq6IsD9dq3YXlUiPYyzBys428KjOIf
yW7KUMu7xOOo3lyooCyufMMnfO8+DxVcf30zZO/J8MU4A3zTPddbCdgsapI6fAgj65dysr6rhma4
WVWrY0tD2orYINQ0ifbW2j2bp+XVlG3M4oni2wuWTf0FN+we3X3omU9teleI0Ntv+qRXIsnuh9DU
Kf4oqPp5s6LzkZaXeOhU8CpRovcuWKaH3JjRsouRTQlqa71DEtro6zOrR1SKxtbvrxeMsaYFizOP
O4nd7+qPz3zbyAf5MGJnozXwdkFHym7+kKxcQuEV1UT62/QsJlPEcyL0kZ9Q5/Xhkdw3a7tNWMmH
YfpImfF7Y3QX4cWFGKTvUZ5iD4RIPHVa851dVyAxrwL3NfeZD+Lq7xV2+c+9Hcp8CLIMKZpSJJa3
E2xQROm4QKWeYG5KxQjhBoJFm5BRzBquOq952TDvfLHAWK1oy7I24TnrJQgxeyfSJlhuOLQp24oW
Vbdx3uVNIRlTf1q8HWawzUx57UCEKB9cWZ+ZE37piGx8N6gTzsHxpTZ+ExBcxhC4D9Qu6813RDVs
SP+2D5hqvHbVh9nn2L0chieV27NenJc343w4x2/oM8CVf2tqZcZhwaVW+6sRWmyNy0NaIXf+2iKK
O2gwgrgXTLB/bF0cpM0tZjXmdZ4TRI6/OQrxMChwbxr9WOuao4vaQwICeVhpDjzzHoNEz4eN8r6r
GCNcZPFbMAVIHRLajJzJu1rTK8pKh5ISoQHZ0Kc++Lv3xNYDrHLpb9wuOCw8qmv4DHu+gGzBysYH
Yj3fWGr8G2slhAtHE/4cex+ZGgEaAsuiCIXA+0AjdYl8G3/8nejSTx3BDwNw2p2iBtNZlnZO6uin
1vs7qDzFy1eBFoFcDR2hJKn8/R7P0XeRKkf+CYy995xT2rW0dsiMTVXAfZkR9mCOLuYVTbEbhrbq
6zSfnFT+ywtiz24ihc8llPaqVOvhfNIqcDdwMIdq/aQbQLH7qb6e6oQqo8VxEWenK1z2mYJuJRyE
H1njOj+BByNPSUnJbxmqL3tcHQRBo2nYR7hy+0JH7O/KbgyOPlPsducSU4++en7MJWpd9pQA41E7
5ZHgsh3VLxtwY+Xc/ru5X2WCKyb3Fs1gXqvBIFJt+aP8CCGfxRbWYng/218KwMDvmxjJ5fFOOrw3
rw1HQspeIbqYo+xeTEbKacv7OT6V90EbIKWxmYiGvc8ABDWITuGzv5nUku+A2w4DWSXRyq16xmMB
CH5/39EOPg6zk0p5BIns9lCOy27HchEeUWyENi5d03l1Dn9/HxThu2KC1XsPlvxfazxWL2u2guT6
zbQaqyz/Gb/CR3pyh97VxQNn8UkQvkSyiL7MqOM6uNEVnJKjcfdRPM2FMOTZHXtXSzRVtxgnapdM
OwpGJiKC3lr/OFdvtpr4PwxrUeaNq80PR98x+nF3t16KJ6RfVB7lhf0Ju0WjIxO9k9zn7hMMYyxY
F4gZ4kgwA6RqNKx93aODPhhOhlgJ21Vcp4NQaIbdMYIaYdM88XvhI/sucHBPMT1kpi8XH3Po4K6C
2mTtiar7DqjwM47ByVgb96SK8FgxMBloUKXvLfF32qaUxt4vlH1OzLDWPgW3gsrlEZGiXKRwrC9+
njMwrS9qaIAgAbhpCgN2NUAK6+5X4fsPwIJtWiw/vJfLBSVc/VjceaQUUX8Tb5Rcg2dUenS0UFgE
PDj2xijS3RzJWl58CpmC3mf5BFIWTp8t7lpYPNM995064DFnX8IipEEXwuU3BWXKPofTcqwdN8T3
BIHC/GbfoGkiXBscHRSqqLpqgLDKomusaDVfbhMSVtVh/ki7vPQuRg//k55dWaLmrdF7DikNWB84
oyBzSkrviv+ZHI1DZguXTX0YR9c/oh1GED0dOY3DzUYt0kdznM0JCovzHw2weY7oTrYDtD8Rr41k
/RW+V2fthLZSFU43QwcHMZiHFaKXUjA1WyyCxFOTjH1Qr907eybv7IK1Nd3jnUPHQlN0TI5LmfPC
IXSqTeU1m4fVkjwe7sCqjPH840r218Y/1Wgxbjpa5eLuVGGVQmttTbTiaNNxUwhnLnCaXaac7WAS
fKOje/sbB+vlWpc8qKY2/43ebUhEcb9hWzTZNTsLC7UrbLpdA113d2SKGVz+jjbtqy3TcUyc8q9z
Z9urXyFSm8of5bttFw9DXjZ2ubwFTXZMTtF7AwbFQnt6YtVWMGaFSNWXWk5alvpo8cjX+zOs0rV+
D1v3QUUVCH/JvGHJFi/yXtgh6bX2cUcxnzomYn7rtovGv7lYxOEXJBR4GrR1ztjinuhH39guDf2p
Rslnw8CzKvDJ9UqiHnu5iJthwFA6PY5BpX0z0bv2rVlSW/foYtekyuM/pLIz3qt3OMUxolyiZ71i
gd65BM+4Nq8A13IEsZlpg02tBr4BhcjvL2bFrLiiSHDzn8YxmoAG3xLwgKuIhk+mRtWKf+hc/cni
RLqmaoynZuN0m1dwLRfTfLT9YAgtmSSUtwvwXIXPuAqHW6Buu1cw3Lgzl5PdI0PB6JV8EHlFtQyS
+NV6CScoG0P1BBfCsNHP+1Nw21QJGN05+OmyMcqwfgHqLs6RrPUXkNx3QiwaH5sYd5n0Fr/dO1rb
P3uEs/zP/YhHZnFaXKKvI8REe2R4tOCMC5WofCjtS3TFmIB4+9TuOhJxaD3Nsrc7NYVebk8/BQKf
H0MLewWAB/pVe1Pzf9jW/yTUdYjIyqhKHnUGpV7LgEcmxtGiuX1jz8a7PtkMLXmBQ5wz+OMKQCCK
r+k0KaPSuFkXdkso0IU8LVd4V2efbOB8Fn179LdGfn5csGse0xVtvukppHRi2ACAAnSqvo3v9sdB
awEA2B9OORnCackn9AF0YOXpIDefIC6LN19p7B/Qh9BVxVz4CTURu5Fg5EAXi57Zdfm02nSilgiQ
nld9++tUvsxXTGiygLa1r454GsXXy7umz/zJGQb7jylJ3swrSkzBpt7QZFGtF7a08DWagEceFKEL
/skr15pFzDucnwXnlFuClQkiS/y/i9ybkJ1hqOv/QHdGG5py+vHfnzCmbTdNImcv7mXrU8IIkUhi
NiIYE1zZKMrZCTvt10Sy9+IJX+5dzHbvUnkNlXfSpyRfXZgbDRyGEX+f9Nqb31eS/nAnDX0i8Mwt
vv69ne++XXXsMMeDZM1nYcPJ7afvAOsWXGro6oCHVoDXxgcb8mOEhbDxCIjOi87CI+StIETtrK0f
n7fEgvOdDNNu8UgH+KmfxWGIxZwfxdbwFTf7JrhEQ3UGPF3tn9G5mOaA+/folAgLyR6q2UgfUpDg
M1khdPtqNMnpLvNBvkZVE4mzt97zqaxGPlrklIAlsqdXJJobp2LL8hJQGVYhWr7Mk9vs4TReFbWA
l3BxVbrqqPZgM7iUAki6lvY4+3hVMsTQkhYNk3e/smhgFSau+m3RY9X9BJRqo6jtj8M2K7VKP5sl
nvMvR79EpV1Hn/Rtfp3J8m0eDYLayR/ktTvMhNvDwJlirzxxO6ZWX+fOUOyBm883fYUcb+7Y8CCx
QDFeoMec3ZbvsKUZpNnLoZDYpf3df5PTEgVx9+uVu2Nx3DGiyKY6Rtcszwlb9Iou5rHqWw2y/yxv
ltGLYbMQmx87yPwx0SAaHXcgfgLsBfM3cVoOnivSx1MldNBdwjBZdt7475ucIYF4w8U9JjYsrg6k
FiYPoJ6l8kiuppRJWY9FKtnDbWxJd/PZPMNhOqSBBxGLO/fmUS1ZTQgHgFahhqdCkPujIaOnE5gw
bh6A/NHY++jyvuNn7QBimRut7ltgSfA4ekPWhPXOpuZiT4nJ090Brkop5uqc5P5hRvecX9F4nBQz
gSu7cCX70Z1J0NPsb5/5MUeGNkASJMSbSEXBdj+JeDBr9JxHsDhhmuyhDlGof9jVHyyGA4WsR7U6
Ll6IX/biI2liTzFUJk+87aYsHk7mE5waluftNUPnzv7kD2uaPHg/szlcKgz7GNBuR/sj3d+Wds5+
bCcBkBzwOxTRvJzTGcyvi7ObTpw1ByOTrDY//fVM/E7Rdz15fXYQGHVXuZz0mToi6huwyZwysi+4
fduePgswmVwMjJk/ExCzGPQ9t4yvwDioP5D4NF5cj59Io1U+ilqTCkWOJtGRdH80EcZeQhPwPzaI
M7baRDegoyWqVfpDCJ9jHNfZN/jbQwOsrrXG0HVA1/IY5Vn7EyBAx7CFn42pKbZPxCh2oSpsY4/x
migzNmh8z247P+dTV8jOog/NlONEukY+OoLgBW25F0jBL8B458BQJXhmdNij3ce7e93hmAHuC4yQ
CfwLaKHv9HddztgtGjsP6zZPZ9GXlWOEYQ9r/00p+0AHFpndlLm0/drds2cmBbJ29yWfAbvz3vAx
qbmcZ05NFdT+lCl9fnU+Bo6zGjjFNOgZsrr2ZksBryIYxAX0JxRYzGXcHnM/5M2xCh4ap2wSXIRg
ylcdQdHmszBvQtP8emiZuhLlmQWdVpTWdmhBr7HW6jXgSQKMeSWl3cdzZXqYobAwxrHkMwfs5TfF
K6r3D9IBjOj/SDqzJVWtKAw/EVUKingrMwICitON5dCKKDigDD59vn1SSSUn6W5bgb33Wv/6B09d
llEWffnnc6YyBJSOXdhiZd157KZYi0Pg75Kvh0YXZcHIuAE2SQYm4Xa75hO+lhJpzlzmxQjwPvc6
4iTqcLzUmP085nfRohSgngx8GCzzK06KX4WEccDv+6ZVep+B/2AQzckpr/je7/TLad/td7AD2vB1
ekTgrtFlLU+xRCCjtkwZFc++ZFDBgjZb42OwJK3X9OlrOrW05qirmuSJB87l74hrYz9nvb/hVAVl
ZSC2fIz1MVlHs8JrMVwgFXeu7rlSz9NIFlvLnbZsD/sODG/F/66SInzDCwReXQ/MXszUCEwbO0gK
4T9tDZu0FJ8Z7y6B5hZs1Z1bJ+CgdkcinuhFgJdsqnBzgBm+iPtSYfc/hQzoARGHYOOVKAol6uTW
xt+equg2RwBieZFGkzVkuHpP3t7XYZBrvXxh7IwHJXf9g4904zIGn8oUKN0LziQJ7MsPvvAPb6DD
AKLTujs37P1bn+AIRKRX8hdo3u2nzdDTHZgjp5wRqTSXeERkig6R7LhjWDgkKUCzFevJVy+UfYMz
eIx9dd4z5TpRzw20Tdke+bzMnGwWOMsvs1lK60vCQ8CdId7M6oUSksycrgcHZDKpAEcrcvzobIJh
KJHd1STSqgnzzWdRRj1WX2OPD68/PKe2HxevjQQzfL/hMGv236CeE982Jw9tI/OIq8mNU189EJfI
LPX/Slv2QJnKqFliZoGf1GiJS/I6B04r+EAPMzOLeaPTPkRl1NmaCaqFJc6DQlKko+2mHbGDklMk
I6sKiSeDZYsbRawRMahEqgMn5JdSFDsdoNctAVVU/L7/FumG83bb0o3n2OCj7YfE+YwGqkW4MUfO
/DNr53jDE3Dz81sK1DIaMV4sksIZJ28348A5/9YtCcJadJ89llmUE4qWxXfvGg6YLe0pku6+FDGP
YtHcpoU5dKBKk/83NHbeI/2ybhl1wiGAtIjJPDEJQQkxl1kpwXvkdM9g3SdAcU6+qcJ3RPFeG0QD
bXLvbhM9tPm5veXLaxjhj6f1onbfpKVlXm3kUbPvpY84n9Urvh7I/Hre83QHT4cDjlkH87Dw4dRB
HVzD2v25T2SktX2xFGtMZSqQwdYfHqE9hCM6aNV5TYuwXih+CSaerb/pd/sieu9zeiS/xUu0NZPR
enAuT1zaoWxcUaMv3xRkYMp0HZXx3Xc4MDN+nDekIvUCymLm+4Ks2APZOfKV77mBKFFS54yRrayw
rPa/h/KP0R2TvXdaAf4Pjt36AygHjL2vQ2IMVpS1dVwChI8A9he0KqOYIXG+BICQ/WfS3/dTMAf6
xjWwxuwp9MVJzQToy4jl+fdOP+mFZmpHlu4zyWxiVkBqxG6Y0C/NaxvHch9G5qJQ8eKY9JmpAXfu
AkpgQiNmr+lj+Vk8CHAiXEzApFuU/zPA6d+6OLdRlpbrz3F8Uk43AFFgMgxV2LbHfKMaMxshs1lS
JhD8ObEEFzc3+g3jPshea5Qku4TpHCcyZSmAMy4xIIMfgQ/ykwCpbakLahApVprVYiCDIAvEDLd8
SGG9CeYr/GEM/5QwauKicK2B8UtcT673YUoQAseLI1aOOYvx9UqzRR4RmjmYlNvbEahsSPf+BZ5j
DkTBxfCDoLRLn6KPyF5Afihwu0O9BUzVDiNq+q34pi2bKjVlWszeoBlY1UMwq8FrZG7ioBLB1JAv
FQIONg+Ic0ivV6STMOb80e5pbikbzUsAmXJhoL6FtQmKrHY6Qh4NIM9eQzTw5OMX/SBkH00vGGug
JthQFTLlwmir3j/+4X9tvEOosYQvc9nI+OttEM3CpBMH5lMHlciAGKnIAR9xsz5cF/m+kaDzTQCg
Vdxo/xTKh82A4E/IQBSpTN/f4esoE8/yMK6MQMXLl0k+BTrlPymVj/xJnX28vq2u6QRB4omB5hGF
uJAvi/Ubl9pDHzzU6fP0Ty/eZzoKC1eegd1cgyvRmFe322AFnPS9zOkMoV8BCmJ94h9mNdaYrhuY
y3yafQg95EJDZlcgPmVpL0RIuJZjAAonh401jJFhkPfA+1vS32B1zTq08NXFfP9KX/kgS+JqaWuC
fMjsgawW/FBO9QxIpZaWPO3OkNyPfkl5Y5XF8WxRi1ngkU6f5G3URyFJBBQ+8hSmbYVz2+JK+ARc
Hjkez6szbIA1OtUMpIXr9oLWRcyoT46kAeM07vk0yAl1w0IOpEjyMaxMhn8dsXeFf7G79YhNUCNJ
JZt2Rv9AARo2bufDVfrXuF0N7uD19F3QgvFo/rgldVpgqrFL+WB2c5TSbFm4/FLG0JgfE86nmMyB
wAoKa+hhPfKyrtZovgu0WFlTWeHPQMowbPzOriiQOpK57vgg1DovETw9DE1XRFXSOlOjOFeGl3SC
WwwlF8P53Ydts/h3owEymtl3fju+uTOck+AohD54I1iChCHNyv0jujvXRUXGY+XnZ3XxPnz/iuAN
l4CcCI/zKrpSOedOuRSAL8PhNh4KgcYr/kxFSvfIu5oD8w7acrExBnnAgAOOM5vNDjVske7gO+bh
2O6bO/dr0wYYnVuasA4EV2tJoDxxHoQXGyB7pEm8ZrQx8c5T/NYfnPNF6QNTk03RX8JV4FIr+G1j
+RHwAeG1oY5CcgpFLmy9x+Kj05O414hkdgtRAschkXX+0yXTAGSscthCZzAWp9flxxeBRCUHiHx+
I1NguIdoqo9HK1kkAToB/+IOHGUOe8JmzG6/Fz3AEtnRYtUbz9Qze22yi9UQLmFyibjtz/2becr+
F3ChI/FkLW4WbbVwq6KeIona7xuSRW4fH+zm5BEzXjg0Y3BZROYjY4e/x9ftk6vH4DHswUK6R9nm
yW8hUYrH7HF6kuX53dNXW6+QY9OGQkeFFQsHBa4fYzbu4YY1Ai9HxLzn7lhzpc5Sh9ZwTW29AnAL
y5cOOB5+KA7Hfs8T/HsTD1aqD2xDoE4apXexGxhiV0BNziEzI06WcR+K5eHqkZIqecqhEjXzATjQ
K4a5/OPJ/UaDaX9GMCruZbew74vje2QAR0S8z+lr84xzB1gb5gUz/MLiCPwgvdMxzErJj3NYIvOn
33dqozqQDJPCsaB/hAj5PTTkl41milWuiyXD/58vn19MQCWIlrnfHPBtSOealcf5Iove18l2egtz
wBnmfy/vNoXWo3/sHcEtVKkgFiVMHorp+fckWC4V970Jv2CqzBG5y+M5g8mSaYCLU4KrWHyir26R
3XkjlBXW1P4G4UWM5WuLA3sJyM2gBvSzL5nX03vfwFKrQRhu+2tivRdvQoBvyHuQ++SFnp04inmd
116LKyTY5R+YKVtwu2+X72XBxEJHg0ZuuTkEVZQiniIEr3fye18u2an3pIRRRYTMrNjTVZN3jRM+
IvE7IVBoDynd3sQqFXAmXzNwNsg8+UJ0NbWbRxosHGmKZDca8IgkRKbutfU7VCFeQlsLAC0oKnfr
2taQCyKGoYlT/GLLLDwQpyM5IeHIh1b2i4rzIyyWsAkgO/y862Jf/KM6P23JATAhuUMB+cW7xXlS
Qf+s9+xBdi4xwNgZg0LrlGU+SYmOcIeXbQa9rmhJZI8wXlOF/fVedvi/JYKtA7mmZoultPegjVs/
iih85QJSiegQM1dZXwVw64/hzRRERB4bX1vfIjJmSWpW6HW+jEl+Jwp9HkZ5qXlcB70NIFPQLEJc
9vDPtUbHLKr2Rfh0e+gxydClT/8y0qpoYEazCxAusDk95NOHWQauxITaorWmtEoaH0GTefeRTkSo
akm5hlkDd5ka0QNx3JO8BD5fLMZexosIPQZPMVDul7U6cAbod4gcyhZDcM2aNGEOKDame/Bh6VdT
xAosoCqhx/RkRjzfc2ZmSUfgNam1hgiT6+Y96zPV2GAV0C7Abz23rhzY8kyEZb4w9aSesrAgmkHs
c3qsbOFZT75OkEOGHHjFnFNmI6glOREeJVm10Lxjmh1Hm/aprXvIRXNGO2U81DWjgm0KLCFaTUCP
Mn4sFJPmc9MPFNBrHiAC76jtk8+s2zJ5Bxz9BQoo7W6qpDtacnjaf3BHD2oIW6x/3DHDPTN1Z6Ek
eJEiv8ojxELrYkEwkQOKu7iACu+43FjMug1U3bFDClss8SmJmtOcm9hsC252594J9H5jvFEsvotr
VDMdlNn3iat2tBXGEf7TZw/1L2ERSseSVV6G181z3zvKRyhp75CzPR5wco7YTbo97EFSpOBPJTT1
gPy4ZuG+hcEPXmoomBuSogr7EvfDPq7J0WBR+ILwDOElKmYogrspQNKkOhAf6GUuogHxGfTKvcwb
kzYHKtLD4WkOJPfr/WYcA7Ssd0THTsqjh3BF9pganB/7u/uw6mVxGsOPCuultG299nBbtCYxy6E2
/fr5/s3IaYBihT4dw/khY1K4usbtT3Z/XsXuf2H/5+7ZBJ5SSxEpiH8oVGkPlpMxsMYxzxTnEfRz
Hb8k+Cyw9rw+h3KoWRIFGKE+wJDYmgejiDQe/4WAZg5YS076d7onexTbjwsD5Js7DBli6gq/lBmu
VfJ4AJ1OasoElAEYSCicw0P9yw4iWQOznkIrcGtr59VoKJugzyQCqoo/iB8GS5j9kSoE55MpClGb
kIuB9wr/Lb8pHaiYWmEnrsPbhmFmkEBsjNkMqepee5pZG9xCeOxdFhWl9KLcj9FBExk8cLDZNGnO
OKnhik8z88sWgJQvKDD3aF3mMywTERaEnLBLnseRr27LdS/uzj+yOltreGy2uQ+uSPwSpzCzLVD1
yvn5j39klSsoNqAiTRn4k5DJEPJGcvzQBZGw6FtCbb07kAhN2lD9h6O+l9sFVUG+BTCB6tpzdokM
OD90yWUD4aPWhYwMP3MxPkn+3eWCwXwG9rzM6PGMPBgbo6iCU9rRq+QprZNYtXC3s+CeYu8cYCcs
hoxMK0jgMFWesDdDl6EY7KcPPNBGPvLNEWMt7CX80rhRUTYrRECwi6rpDqcGRlGQiPCcnGWCQMh/
kASa0oUB8Vqa12c6KOUmtFxlZNKzNcR9PCcf4OuEqGqeuubYwzNZoyyqZj2fjfI8WL8ouiCZ2myW
PPS1mTFd/sVfKt17WlkMTo0eXW7uFS6M3m0WD6DEPjGYIaE1eG7FCGtkS/YHF3vizGcsJ+qFMh3B
KAO/w2qAsTQ0pgGQ4HO5W+OYaNJhfbz39ItESbH7U9Uo3JF5t77pi8DtuwGaEfXDi63AIij8n31N
YZWudi4SUh2bOoOm6CIapPZMxAg5xT9X0jsS1AkJdPvAsPn84VcQwEizYjkpgNn3ZC7Z2lTF9Lh0
Cbp3RaYgACUHrUjyzljUxfG74PxxiNBGHdEudh7FMGTC33YsMtpYfPeQ8tZgz4ZpAaFMZ8UxRCdj
D/SjQfYI2VwLwNBWQ+cWM8qKR04v2HnSDLrfAdfG5BXtjh8gvXcgKg88aJN/eyTRmbw4dlo8Pdiz
NVZ7btwn0YOaQ+LxHBArGQCuFEsC7vyMeSbAdVws8oQPYHUMFy4zKPP4keDDRPwd1fdagxjeUkCi
ErLn41gKhvr4NBDxj30GASKXtF4SHmSTDAr34bFg+gg7ngwQaMyZyfSGngeB1vYxm9OjF7OK55t0
Mpw20QcHAwaTNIRGF8jmDpUz4l3mp60tju5sKgpQZqmHTlRqyc/KTLJ7PEYNvvCVFtgZaAgaXHgF
bHJv9B8P+E7Ek5ETTt9hy0Bthf1zoGAx2r7NcMQIMmMI+ZVrol8xHxNMDoTLXn92D7Au9sfgZM+A
HFb4I2is4MEVzK9w+EPC8EnxWnVEB8OwziPTFRBrOC2t2lSg5MIzL2N8Xee7FRoLeLngaTLU7SGJ
s1f9BzYrHu9/qYVxBaOHyS9ziehDdKvqqHPG+/NHSpixd2FBixevsBnoGVGfsc+FhL5XkM3uBr/T
Eu9H4N8fjG6/XH2ZMlF2ZWuot2ZmMaByJAzgFF3gdkyZ42v8TTXmxJQUZB4hGFuo04J3gJIJDs7P
7PEe8ThF/YmCiQFxg10ledkY7hF0HD6wVOizI2pT5pUeNoKUGx3o9I29MSNzGq+1kC0vuNstmfH9
cBxeU1KdHQID8MX8OAOX16BHnt5nAzLr5BV74lTcABl7PPysCIZNoaLxB3ZV/N+gUHdTuGif9Jqz
2fVW9xRVr9nzyy3VCBXHYFpu8235t0su+iXYbS5cCBI9hUvoejx7ug+nTBmU0/tB2Vp9/mCLkYwW
onCKIDd25z5sWUyY5qONMr9hm71L0CIzjJtiiv3jLoIzzwYHgnxRMMoexXw/6h2gLiNnoe097fzf
meXPOIdJEsqqImnCO7Ag2BXjkudg8hS/kSEwFcltypS5lzIzedFXbW7MWNg3PXa2vy9cAKgQ49X4
QwNDTvkfBGqo1NvXTacfwmuVzW4YXZctrhDs/lnLVxswf0hcSFSU6eCPxOzxSg1e+2dEHLyzg4Xa
W725kHfSk7v96wezWkOjVkU5uo2jerjOz2+LQhhF80kW9NuOUbtqPplt0MVKZ5Xl1Hkt5RPijPRO
U8dcHBH+rMH5gDk1hPfOBiNFJpbKaMmnWlBvlDUznYUEfdejKtOgHz2D8azcqH/1vPqrp1cqqXrV
p/yoF/nmGdVwxpRDvVLC97yGpfKJirgPRQ36Elv5QmYz20HuRi+EvOIVjpyB91mMpzcHqMAmLz5o
UjFWE7LB+1ylOb5Nd34G3Zr2K3PBg9wdw+FeijTNYQh3S2rgWympgt4+O9Hc3QswvEkH8br1vx6j
Mc6UVn9vBfdRDJRu8/4fSA3cjI/7iUZO61MRTgElX0K/8mQuXPotxHVRM40YqxVzHrZuJaS6hO7u
Vg0F/Y8xOXuzmIJRtqEsFORiFTRAIAG43PVQHdWpZr5BLDjobBVLTc1+TaYIvYh/VaYA9FbF/AYT
gvjjD9fU6BHqYYvwOzYiKgoGMYNVj7kewEB4o0NGUBl+oqF7Xe+mdUz8eSpSN/E7TRU3i1TbaGiJ
qmgMDY3BuIcH5NCp+f/aik6A6Urp4sSUdrjQY6PKlvCl3EG6Dyz+ipu0F8x6JpOToEtBAUTBgAmX
hzch2j8UK162eXgj1DnjRSE8LTN3F1cJM7D18GVkwpOg6SYQx6El7TwwZsqcf9qXVKNTUY4lUDJb
s1Af7VIt2aX9+X2NVk5OdtsrlOfd328jnVi8wOAy1R7fuG4XB4Z2sF6eQryI/gHyrFj2TBKY1ioA
0lyjrwUaTbl3w0ntHzINmg0mje5nwp/azWB7W7L4f2uwAJh8pKi1YPPsG0gI6xS2HzWBKE5oIync
6GFjhZg43ELGa1WYQOi7LWrwFTUS6PgbegAA9bZlCpbyVLGEByMkf7ooX2DvfQSll9m/Ai3WHy2v
G3jAz/j50L80yAPx9QYjSRJoYLUnRTcBomiGkJorirjDbZ4yYXB6bASrDsE3hO0OFimpNNhhQrtV
J9qYiB0DkOKb2bKkf6OG/nUJXVWhN84yE17qDxy51Fm5WpRbAlReIzZO0eFxP4gQqNNhKh+4UChO
MKXlrXwuOvNkyZOC+yxbV2nB8bziB+FcMoPMU5pE7Msmo+S1huBKMBmaq9diiJS1sam8DJJGrD/g
FUPejIJ62aBhERF5D/e+lDhEUUHPoVGiLhxH6FL0jqzxhzuOKcp2s/uydK54TIKW6kQiboZJvv8g
8C5D1fnZ9WWSLStDtXBZ4LB9xrrKDv6KOFfF2UoW4erJ0X5h9vZcYEgCl00CjP3s+abZnRoTMXT0
gW31NlRMSF4MyDpPdEcfKN5C8Kx45QG82Pow1aMDg5A39hBGwbTMU/YB9n9RGc/7aww+xjOmUmuV
rX7LSOG6Z3/5MRwQLAfomPpg/sAjCquE4+/8XJIKYA1PBVANGxbP/3Y819IOl4U5Bguy17rS/Anx
BuuUy1kLBjpQYsTgevVk5MeQX6wkGByrEcG61s1VXwYGend8t9n9Xnp9ltf8N1F5Dx9+43jbrJX4
AfQr0M4MhXflMyuAxcDE94fKQA7U2rgsr8nXBtU4M5FuyDwQ+ve+obLzfJd3lz0YS6zHlJW1S7oV
tGt/5Neby/Kz/gjxzit8JNdkPBfseUSPduVniezXDKfvpqAiDVPkloY6y/ZXv1mP4h+jhq/fo3uS
uMrjeBgM5rU3hiRMIxMrcQPKTcmoc8PR6V+wArubmXdxpbBcDcMuwgkYBgbOFOuXXy6fZo8QPZg0
gXo3Rt8JyglkFWM3syv9EjPYYng+3rB8j0PjeijXeFDvtr0tcgcESNCYZvjmCP1AFv3WGlU5MssE
aVH6OapBg7xaS39oTSAVgBUMFz/y/OioNwL4ysx/wATIyZWxW2EUfhv3Y3U2TmFQENjQWwl8JYsl
aGrlKlvlITO9gGJtq4QaJ8kUxIBSGrHeU6hAhU65mDbn8Ry/oC65QvBkFYZMAFdt9Dp3Z9KPmYJ4
zPKuCf8COERLgM4d3RW4CxSAEXYJCB60FPXEZc9GWYSPQ7lFenQ9cbRRQSh/zUJboTxgPlUnoLVb
ZlV1zEbEMocRRqy2UFlmAJf0xd742M6ZFudrSUZY80RlfMz7BKCXJ9xKUKtkrrF+MBtHG/ChHEB8
seC9g6KiM1gwIoTITIRfBZ1SJkEPEcSKDZEBIloHNlikFCi5TnlwMnRErmzgVHkzrkxW6S1OlD92
0EkfrwbKHJw/0J5jwHMapdUYFTqDs8+Zzr/EngaZNoHqyLB2K45ZJSVi7HUiEw6Rdg3s+jjdTnxP
FWkHLDSo+rzBiQDUwVqDFBZJ5zy5bojezEzGOF96tDplroJ1iiD2Z+Qa1xxdcyQFLCqZPRZktULa
D3aJ9PDULF6n0RmB3O5iA7pmzJhBN8grgcYEPFHoNHb8s0Ai+dVf6zEcddblY83Ij083gkR0MWXQ
lSv+c+yryuTrAlr7Hc8HaobfpMdptUWBnciHz5a4GPRLTGOIgeTs4EIKhyQaCcFK7yUlzUcPbSmO
C6K0f8DAkg/AuWzk7O4sX45t+mht+gDDvh5pahEo74uT+Dwh0yKkSk38Pv42rWDQz6tVC6Vvl3zi
KqqDzx8QPXSiiLOiWnG/UGQftKSifOA1ZZ/RNr16N6c0XnfrH/ssb1QLMMMB6FTmv2Ofkd41zBe7
4YRHuIVWi/wTSxk2Pc66BUopngBq4N4Bw8RVOxskxYLh22K4Rv7KYOpDD3o7tLOsFuErB2bU7cDI
U1Hh4OnAZFuiaMA7ntqZiu5CRfd5WnB/YD67tz0jyegZq7w86tKbDl+PJuwXMBD5JBmD0flDJNMp
KddCWV6PMHUHlMuDQ8nEp2SSnI43iNxoY5DT/huT7yBDELv4iUlwDfCpYb6Xb6+081ixQMFiDAe/
fRj/zq/TM2GAcN9j2LGbwy3ckKHqf9cKZjfhr5vgaQI7j0HbW6hActSg9BUo91DpU0Ns68NnlR1G
ibLqJ0rcowZKFKrEDU9LRlVD5cHfK47DX3hZ3CL2lPVgtSM6ZHdglkRGywjLizoR16QVq1w9MC+n
OslUXbARMepi7Pww2Hzoudplc1IlXWT0MfJAG8rlgbZisMMVB/YkHkmKBwwCKAqGejkQ9ytr9fbv
wYcCEUBajVnugI0CfK5GiqNfIelAoYQisJL7k+Kf3BQ1FR93+Juwyp+4WP77u0il8LNkQC2v1eMQ
/sV2AK975/M9UsyeoWxwObiiK73NecddAhYF1y/7+8TNQFfXNUnXHMuoyfC2xM5qBb85rGejQ5F8
1vdgtFSWKH2d4fy2bKbXhWopwYdm9nHgJ47KbIjX3Qg0namdvpvLs8+Zt9D4w80/JacvJw9Hwy0B
N5hVA7dO4aCGfjqGokYk32LEU5ZPbiBV5RaE3Rsw4ED/0bAfctaAvKBAOMrIC9EI4ji4QFELl6k+
P/c1LQOsISbdqOz1diWxD5Jp4o7iF7wSsK2nvduPI2xQkDho84quAnYu6zu4uB2c4EIiRmfyw1Tl
uxKwZnxhSOV+jh3ykUHCFStWOLHsYlZZGcnLvtsclEgOtbHereSAcwJ6FltGIB3z+RMV7W1VEK5z
/OJLHVOnomrblrPPjBE1lVUHToJG/vxYosW7hArGepQ75ZqlqIWUjW3UHUZ+S2VA9U6bXmMG7vZR
SJGSk0EfpyhHiE43NMdG7MmmxG66bTodQgpYyGXC25W3HGBcS65oG/3mfeyX4LdKwff4ZUPFfGtT
YgR9KkdsyQ3N/BEW6xuftEzUP7caZXYfZsaa0T7fi+DndN2wlFHLsO051Ik3MncnD75PxJgU5Lff
/1jnCPX5CFvp2Et6K7ZT2JQQczdslyr/44ot3LaKRo0h9kuQEEb3vrRVj4xkgOzQ22cpfErmMAAs
Mw3m2iAz3nj5Q6DkQyYVHgXyoSVQ8Z8lEf4k8zviH4bpma7ddQhCLLb+8vGcvHHCxKcDTgbqqtp8
7zuIpo11icZendTAXP3JgCgolyBgG/ENmjsHYar1nPTPaKmCh/FyLzyMLAeoJnUo51bjMpv+mJCE
QdQ4hlecAioOEj2+3OF+pM0xWeagthiFJSrXMmwq57XQLIylTKEafV90BU4SSb7uC9IHKilKMowO
RzPs5Rnr3p1mQcTEAMyBFhnCZIRJEitEWGAxTTlKTAcgXbiipS8JdsJo1ISHZtMJMfu7M0K6B0zO
bImYQYUyCIkI+aLUKSfBIK1WlxncGx6tPdkPD4ZmY2NoqOYdCqfgzxcDfUee678CgH6EVxu5uIuE
V0ZRYJ54EKCGQHLILAWyDbiXoIkzlLSUuGPcqlqc85oFNCtDMGcjfv3P48GZtFzJ+KTpzPo5Ydkc
74LkO2MX/Toy0PzNEJTBl8OeaHyjjotqyVZn9WYtqNnD6OOLNZh9GBh67NnAdz3nqepfRwGcAl3j
CYONwolrvtMGkHUEzeFNcM3dvJtjmANoZNjatq8nNkYjLiPW3Pq2byyvFnu0zA5EUajDAQPru4og
Jiz8egmoLcvtzjcjqUeASZUE5dBgkTiYtS2gyizRhdnq6pcKkPdjfazzbTGERQHBboI3qSetFVwn
eLGKidPYE5ZVAE/d9A3PAyQ5bnmKYF0YF9S9xH8xUdJlWyAVOBN4OXxnpAS8wTcxCI+FCM+B1E1G
REfycr4YiS/zlGAaqHdLdXlHc5AZFdPHD7Qp2KIVU1ZEHI99pU5gXbYYcjB9NtX9ayJ+Fg2PSe4R
fa7Dnmgq7nDexMVw0heaDezEoMzg3Mu38Wtt1gC3UrbSE+OPkBg0+IQWlbEzvxg/NPw5uop/0N4L
6sV6eZ1feAHCbEnNwvJpo+Jku9PfBtqB/hoO6FKEcPawu+yZN290+MBRX+LrA4UNkD0ogwrXPIws
AXqGXJPWIBqN5Chp+v8ZJRJu/riQ0ObQsO0IrCGbCdDiabQ3E6gQKppg0k+G5sBVQhSHjbW/Gvgr
zol3njcWVBezRz9IpvHQK7B7v0GR5ug2j5RMFgqU1d7HhpmihikQ+lxd8EMmgyjSGI/jTYJR1B/9
EsZC4knoGIvURCUA8AM89rAOkVfiAWh0NAHVjEDuOduwkN9/WbqnUhfaZH2luT/2DID0J0uetOy7
1zFrorisGWi0kzf1JYUPlYUkcMucp5AjB9IcUzuwlZod48KESjbuuM/dyOCDFTg5gWA5J+EY0Zn4
aRSyicKJPZK7YwAZpPWcMS1OKqgX3TssDVDkH1mkZJPjEBQMcfT/JnhNmGhujWsPnZIwLRxPRlxv
gzu0M0lC1iEPMfkWyi8gZwxt/ihf+E0DZuV25xbE0opI5CxgqGCy18EPyEx2fwaok4F5U43RdAgh
ZgrztnYbnN4K2DvRRaAkF+ttl289QwD9oqHC/A7ZN3leV0Bs0HB031BSsAPHqJW3SAo2XdZ8eMFR
b3UxgfnNFUct1GgGbsxoVRt7CL966xc8gaxXACGxQ3/OY7ckGnjekInAQ3hirGbRt3D3puNIIjOr
Yv7EEac5jZEt8ajijlPgWIpJMwUFnHMt+Q5s7Awlg1IMTL4DAuuMgbER3Sl1iIHZnMcjyd8//DPe
pkyIn55FffJfYPP1Z7jAmKDXCUdTx6ToEX3hsLBv8OgPjRoF0/U3gUeYncrTN8mOEg6NeJCZfeuS
6xg7ZISVpi0FLWUjBzu8V0hrfyWND/8+gfmOLGjK4of4kR9wqBbL3iOk2+xMmANLKKpNfF0+DabF
KEgCVPX5dsegHkLXHC3OvrfMeGqhU556MKXBcf49MBTbOnvTFJkAj19hyvrPeHjrl7Md1vp2+rFV
LBIHBzLgv2yh7RRbgg9qAbc/2WLQamIA6l2ANAdwoZnxx5KPqoIsHaYt6AGFKuaxepk9xFjA+a4Q
QHzZkDkQf/txye3e/Ul+Ax2DwPVEgZnE4xLJVgsvDlua5GGc/23TA2bbIvCnXl5OGYjz0yiWQ0XP
2Esw9jRHpIZJ7CioBGpjZO1gmPTi0n/7+UazO7Oe14YcN/EgEcRpJE/bL9E2VHs/1vMdoyXhjfQO
nq3OwnyKQJbO/Jxbc8jW/ZsDr/5biWLg8maJ3H0R3NpgLb4nUA6yIDwNHB+VM2dHhf/LzRK7Sc8Y
+JIH/W2Mgt24sqtxwrSsyhMqgIRjcWfkfxzkKKxYgrhgEe4InIT3M4RGBJGFw29yFbHzsF4mGVPi
q2CH251fEFRpl9TWml1MYlgojKmQ7eH80kg661Wr9JJhjWbKcOFy2EfAcjzpNEHsi0MEL2+jcStk
69CQURZ9Jm+ATSBID/AVr4qrQfWmD0NaM5U0a3YrkGQoIRiKGO+zOu97QGnT2rnEEu4yA2MlbjRe
DiNAInY9ECqzdiQTRvThYgo+JXoqVvBVf5t7qipMS4WP5s9WAXtoafjdVH/MMrDUfPlAcvBrBpO9
kGa/CfBKVXIzaawb4+83fdg5RgWTDedbDAOI2FowUdYhdKrNjoBuo56sUlV0HgIo5bKtLkE/rCwI
kUlrriY37xu/9OPOYccnfOdpimEyPkU4LUyAXcRw+QhqC4f9BmmDcD78spqZoq8k6EQP+wiO+uWn
6CUMZVUEmvE0KZ7H5CdSCe3cfl8vGuy1304RvIKLyUnD5esHSPH8j3O3qu3o0E78fAovnE+pbnLr
85xUcRG3h7LS3ys0W4IGCI4c45qw7Fl9mp0aGjgVJMYASWHTzYLuPCmb/q8bJJfCzXhZ1EFkGLFP
TnYuI9lNviqnvRmcbU9sQGMAANz6MgxOm0nISD8YgyA9jjcSCYrTC9Ugtw3uCmIM6n/qVm6k+bUg
GxvgT1WlV6tPbt5HJklns4e5PI+h/ZbLI9zHSJi8r/ZXrOUqYaIoPL3yPzHyQ3vSm5yenDCNuSRp
zYGzj2CbzRUROxgz6iFoykge8Iln3s1Zx2xAYnyAOJsbUWDsPvh/VfvfCW6KqMC4mNjX4ARP70zA
PJPaNU6SqHxz4z7LrYjBoxe28RhAEx48uJiw1mhsMHlrrItJjx5p0Qj+A2+D9hP2CBXSvqZ6FTai
BWXhGQx6/XZ2BsyI4DnHxsKKUGECVuuXP4TuQBavvyLgMawkHpIRjAlihbD7ZzWetGgcDs3hFuza
+nvOHvbY/IUq5ZXGj0ORokV/ERSRXgxa0POmiUShqGJ1pYUIIodfE0CKdqsP9YlNEQzlapB/MhnZ
GFIaTLs3QxPmJH9tjuPL5IhYw4skXXUv9s9rWZmQm/TSYJqJTQgL7D2V9qUjyMBgaDpXk4RMyGOA
Dxq/k4M5i/cD4+qKZ4mpPA2KYl6hI+RuTITPuTSBbQAeO/YNYC36NHhQ1L9Z1OlnzQG4sHiPXUz7
PlTY3Oad/2DrwHidbCCoznp4bXQMyJ4jHqaWSB2MLECLpsKQraHwG084uaFw0CmLehCnPJZjN2O9
/yvqxqhWhsYFx7yhxalZRgOUtvU054hqjeWIM76CbsEsD20PoOqdwAeF/m3kkW6V0AkNfFT5k4+7
80YUKexh8LDQplTsb0t2azBH2L0mBB7qidMD4g3iCu1BzQ66dqGXUJDUVSbpkRwU575xx1pUZ+DI
WmCH7vihQ3/Kw+jt4oNkIvmIZb20MgS31L6m1TpAvf7r/CXSi8mMRLNCegKdGQRD1NyrwSEz1bCC
0iG5a9mUVLtwlpxwt8kQIcEBs3qDukqX/yPpvpYTybYggH4REXjzWoUTNBLevRBCeO/d199VcyMm
uqfVMwIV52yTOzP3/MCI7/mdUykuy/9ldDBPsCtHQiMzJkKkoQywLPbpcg2XVQd3fzq1hHeWQWhH
jK5RF3dfnrUPDP+sODQDLVq/VJuUPp10RVHoY1Vslxi/PDqx6YRULB0c5w/lIcuRa2PZyz6DH8s6
UHmC43c6vFdM1A/bkJ8LiDFbM5mucestf5y9bbgPraYur5WgpEGoY5DuaMMinr0tmitT3VPx2o92
4hU0ZtHk+qWhPWh4+XIF5xD1FbFtCEbumjE7b9NN+Yf6JFGGhZQz5XX18S9Zio7C5EtzEK4UthCs
fTlB1JjEjb98bdukTl/9tJXrRopYtsG+yhGnM4nKDvXerjaLHm6q/GD3+uqeysuSC/2T8eywvIJC
aW5Cgj7avYaxMNm9VV/V53xftQ8gkgpxzA6FUtoj52v6qeqGneQjc8VbL2rbKAG+MtDqgjT448Zb
Lh6V4NfIjKD6rBxD3tWljeSOxeZDTVaxfXAVGico4ZTnzI8ea8ot3d3zVOoYepfitHwmPB/vLEbg
JshXDAqqHl6Bis/T2Gz1VejM6IRpJiLvPKPL6m4s4ufJ2u9eHTF3bjigKDnVeoMoI46Mhaqg5Eeu
lG4bl3T0kvaBiBO7Frdss6BEj/6Vufex2PnWF1a21LcFO90eIf2VxeOM+6TXXiwciEhKx0omTZC8
svLuxI7jjrV11gMfIk9ttbl1ZO1CMMM+whJC9H25Frc/ZDk8D//3kTSGZ00QkeuYxC/LQ4sMW4ci
Otn6VD3St72CBBrAXEvXTpH4ql7obP32IZxIf6nJN9vK6ln9KEJ69/ppvmukGFA/JSFox9wA5Y3i
qIZCXzqEMprwl5m9fiZOY+MYdp0Hxm7aMbqu6iQXJr+zDZI+hKp8VCuHz95etxMa6mhb2WygCjC7
lMLMUSy6zLWe+JfMk1tA4/dUmcOq2ED0Xifb+YE8ejORJemmou4Dl2VcnVGiuRtGSzX+Nuo8jwNn
vRdVMwfErVVPl10+qnYaIDnGXrLBCAf+aaaXQr0F4XKjxLWYRNqxxzMwctjbbTF8Vwp0acVJHW4S
GONMDtXM6IKCkW4f1coxhk8kWMFrGms7idFGiGPpQwiOdd560qjbG/Iopq1qILSepqT7V3EVMhB6
MfhfthT/SOyApcm3MYH/XUNnb0PxU75Gf196fYkM+17he0+yxp95UzwG6UZ0qR7xwA766a348Ax7
p+IwCuPUT/VU2jWguKCZvVfONTG0zEWRoYbhvUolT60XVbo3ApFtaQd6vwW5fdD9lGn3asRwztzP
pMsgLNhexblLcfJxNz7lQnk73mzDvNDMP3ZUKE1Fl0W0bGPoin9PitYCCwCxcq7Lh2now8amzYkU
98Z5vqwBU3704mW8z2ewcD1+tbuCje0CALLStiU8FtpjfHh2W76LD+RcT3RuRYydSdNQ4sL29+W4
yEEuZWyWbL8rMeNpqhdPdF06hykgx2jDh0HUtn/DR+ND1cZPyPXtAA62pStimiTg0Vwrq3D7PbUl
opJtctXXMP8AwKMNJnTWz/AzsjoEGMDNiyfqrciKo3Ru+C9Apxz+4xVRVEGv0k8MHtMk96C0CiBU
5/iEYNGqg+9dadOzZfNrv4BwYP4AbWilPSdbQNsvotluIZj02C55LJYso6a4AVMhv3VWVUdFcaG8
r/Hg/klUt5VpoowHMv6UH5bsxqovRylCOd/C7vb3rmWLaGMgOyF430/66g5BePPvKtIPYNdZyhuW
xZPx9nvS2tEfgECBIRSYbF7hmLRx17pAkzbgnrS3kyJ2hol7k7qw7zWFVx33d6ZLdhwsa9PorEE8
UKgBqHYiRn5T2UgJI0tWr1OIe+YLCiUlqs6208kvk9ZSoZxfWMP4/EVYQFIwu64/WcdeeE09FY7G
Y1nbeBzfV9mCDpanIQFn7dMxuNPqxS9QCMYthnahjck1UFu4HbNwCx91rXpUS3d9O3tEOhzqkRXZ
jwS08XoD23uiWKqhsywZECvm3LxMDopwt4BcnxICyaJUk0F3fVtAw8cE01ANbQ3RrL4s1w/ExY9i
v7cmc7ab2Aq47PexdF3gOv+gRIVv9i+zC2vdIPr++Xsx5SDIKK3nNtLwfwtB2JPvqvqfu1B4Ahir
7BFzbkUNC1Pfe+8gkeOLL6t8siLuPAj65zFGhrb7ZFD42iaB/jb9yO+FOjqU9Qmx8NJJFdGykolw
NzZZHcSaXHirk9DLSANs/1grmdE+pzhKcOUYh0F9XJiuTM/henyhPB4cfJeIfzx+Bppdo6SzmTLE
yMexs1+kF93YD5Cpd9MMGroBabkQLUkaUCwUT4fyp74rHr5S1Y9wFwUECOdXnQWsowQbKyGkBPk5
sd1wXU33Tp1zBV+kqN4cmIv4vG+VKPesankPdKYNJUFZswM744Zy2XAFLSyIqi0Fmqdtb9MOR1EO
pPQVXQ17m1kps5j596lvexyzKjTjuWA+8lGdAsyvk5Jv11nWlq194yM29D8jnv/hIuqspDHgjrge
6zKCr1g105BdYNewkI/1pK8yudlUkR4ua3E1mb25brmpIprqpngGyq46he9k06S9lKgeihd15DAf
wmm85+U3ZKPXKjSPA6+wq9hWnM2GLHZgr9rAntp7/BZpo7gDtEilqOGjs5Sq7kt8KIufkXWckf2S
8e7c25x8z1wEFWGDfE0zjGbK5KAs9H6va4Uy3kltW/t8sYLSPphHF3we2AL1myjfUQW04nMxrGX+
v+qI2W7VR+kLaXDLsKwRyw7Fc6PQzjfX48fgWLs2Vo6n/66yBEJsbSKIld6jWMmgp+KAcoCw1FwV
ey2N0d79CEfFz7nkTl5DCtGhR6iW38O/i8dKQuVU4LMw3gJrJYa86CiTlrOl8yDnOkaB0V+tOmzN
NnX/lhhgfSUYv9hAvm4f/nF6MPeCMlYjYC0d5qDiuSoIrewcZkIX/14nIA2Hbgdz3p9jA3ItOV8d
FumjzJOGXo76bXAoe9oFi2Di7supd6IO7a8KZby3VfkwPYbTT3m9+O8E1L3+1SmnT5OPuGXB/Yvb
sSf4AMbwqlS9jjfFQ7F/ra+15BE8aHxpzQD3LdfBgzPGHGRPwUE4LU5RGGoq5+JZ99uw3I/5mRS1
CzkVUcHRnrVWokb4LLGOPPD5E3lV7ktamXUilA9TQawMvsdDv9MY7BtQk7smwS1QxRNVhIpeO6d8
jrsfG0Y/0ylfyn8qGLF5Yl6zK4/f6J6RYOxauQnyFQ89UNmilTGUmVOtatqjpJUJxmyW3BZ0m3St
f4rKUStfSIB5jtRAhNzkmF4Fiep+npsee8tsuK9QCVzKcVXdtpaaXi13JS88/sRRU1cgW+fiy8aZ
bmT6EE1nYHXIjiccqkt59++mQIni4rFTKEbeNgXSq4ywvq5ffjLqNnVQOohjxhSnEktaO1j2s9HI
qycnysbxapgM65ezWV7CWOuJ/wYPNbHj/hGME0Hsu9x/aKPQyj2geCVqr54o/JEQv3P4i5lGbRqm
O195n/fPehzTWJljqS2LgJi0bxsVNvdSvDSpDG0Ei1j0b+uylE+Iujgq9agzGXJo9UXRQ8yzSyBR
VIB1fFRVvmJ2ceIqxOG1Stt4HY0BQ0SoSQQHqKB6JBOBJIfgx36Si8GQ9Mjtm0wMJU/1MEs2LMwD
Rvok7kQ6h94FujnF3/xv/jD4FGeT77fCvzkhekIUfevkhFgQdP0+zWt0/0EGNpW4MVA0Ic/BjITt
cubfvrbrxL6jA02KVWUjtlTXfC2LvQjJ6jyrGy/3jGbVuS8zrB7Mt2tLRihHE1TtDQt9c59XjzdJ
cPH5zh4+9u1Pvq0IE7fSZoSymg/paUNCNLJyP1W4UAedAwXqIfq9bzuPmdht/p4+baSxneFcUpWq
PpuZ6n2OrvSq8dzJdTEZigtgq3ZLH5JhxXYrMn3OTYK6U644ZuenxMKV9K5Oka/EJ8WWFp0+6vVT
OlOosN1MKzy3d9t30SAWSd2Ck0IyGXIxdOe3r3A8m7Tvk+JN845CW8o4bwkG+CKe9Dg9TmFrIhmj
hDQd1gurpXSgWRHPIf7ezpc3Z16tHngYKej0U9Ucy/kMs6c1g+ljjUdjZhDjWtFIJ8upQWYaBb3q
5ifF7yNVVnM2z3Vpu/nBumrJ8MfOcui2mBCUE2gcNHT1VQXKovXKFoq7x1euuVcg+QyulenaYToU
EwjzB7TP/X+uDj1UXKiqmGlZV5GBcJq7LSUrqMEy2WbOyvaopkvV2Zx31jXMt30PByFK1UYkx/ay
6gEWTebB5TX4brQJarxwMv18bUfmWIqQgbhPLTr2u4hSdzzzP4O+7e0dUkp6/rvibcCDV/aE/UkK
of17HqgFHAomdIpVcOzJ595qlH+dp2JBbMBMZAuXAg68zXEtqvqhcC+ta/85VUQNzAcUcNYoibPL
2r7hK8tNZfwQ6ZXSCLNGud+Z9kqSYRr8gxKoXYlHHrwbk1ripWd4y5dv1XczO7ujERWjn9sqOTj1
hNJ1lE9R5ux76x6FoYlcNdNWaJghM4qK3tKJGcwnH1w6mx8p06I+zuMvJQFroYCzZ1zaMWMqwj++
z+HYpag8hs9SssTyUFPyEtvPwb5yqu8GasLaUf3++nrPc5w4ag9OsBKTOWIkZ14vDjpGrd08Gc2o
Gxfa3uc5eqxfBW3U5RB1hYnpsbHvgba18D/bsZd/w8g+lXw/Y/rMZiSRjGaMNSH63jfyqD7mMC6f
/YOQSQlQyY5WZTStIP59K44VGKyb1mEO/r5sbcREZxoFwaVKgaN9wDRDeqF9xS95I4NlIz1SiZTu
3+dsZD+1t1xk4zf2JkWSiyJnjDu7UcV2RM4Mzh8p3Cds9s+vwlp7cxsQZ1l5c842VSNf2a6nAuSx
NszqyzTwIEVYsWxd3daoHrweQWQqqxXN32BrmFpPdG+GptHixahJhywicsbaaynnWEq2xaWv109S
CjD5/VNJxU1Bidlsk6OrI4vYSBpsptRWaWd21Xi3lThydm0jak0qj86mnDeVONX3ksn6m10dtFIa
Ah+haARsg7zOpB0hZR+eOTIJjyrlePkm99U+zCIetL83/mXPUqJ4KkOXVUBZW7miV4WOYFj66Sux
toTnqa4+UVY5z1lHNTemH4tjNnjgfWJky0Sf8GwsyzKRV2/Lqs4I+UvXrr/n9rt0RLGe8NPaqw/J
b+59o/E0jRzjIKnwE8YX0cI3aphttWDt4Ku+ZMNiStx6dZipqlmcrM6+FP+NytulwcLXdZQv7pGk
B4luLFO6j12HSJS9m6WMwfRVB6TwCkubzeZnR4p3Ll6JMV6lpHG6gTUQJ12O9S7vcH8Ij2J4PKLc
YhG+f1bX7+cpOOq9eS0IuM/wveEy83XkBG77nA9wVU6lKx8rsBFyLNGw7fI1PCoJ05XzrbjZNlLH
Uj4ZYmtlWqlViEi3nQRpU01dvWNWzCHTr+wLDLP2/zrPlWeZZ+DDQjUPJlfi371LhNlXbQt4q50r
+0a2+Go/SEY1VyX0zbuEvFfJoPlkKhb82Yn3Tv8sY+GRJ5ZFjhHDlcVHsP+CuLPQp3HctdZ6/qeB
HpUbQm75ZL8NVa6B57u+ehg0ecXONxeP/yY0I0pTCzlyzVPlYog26cr0Jjkbxn4R45Uw0eLUYPdt
R9pXTKVTe0WTiBVLQZwZC/HS7NfLd7Zv72DdZMeDgQQARnunUMV6rGVKBz36PkiNU61ISr5mr5iv
ckjPhGxwaRwzFvWxGfvKLFKls4sGEO0uu4kF2UemtTQYYTt8LVvJNREOcJQ4n6lXCRtXVaLJ6qv/
KC2/oplk7gtnMxlVBfHqdpilO424SDsbcBQwZv5mnMCGFHAisqkyByxmLKG+kEYacATIm+AhbCFC
dgMNe9ionj+GO1csE8b5zS2LGTY1HHWaqGroRBZL+UQBLOdGUja/zfPlhKXPbhaQxnQPEfZwLXtc
kf87etb3u3wtFxrv4brpix8C5D47rZI3wc8H1bSYUd8XSsjRtfzP7jv/81rkPl/P5D8c0tWn+oJt
MxkHpVbSX+lRkmJlkE8banBWLzqm1SX3gT8No9uxDTONiwNetqWqFRNEz8PD4IG1Z2/QdGmQMXu0
kuWIUuP+0lXHi2cjMBviZ940X0b+C2ed7LfDfN/+W95K/glSNLD2T76DB+jiP5r3kawxEXkhxnPV
+7lx3pWfqfB1bKbu9quEy1x1/Wl+uD4RLuRy5SN+1c8LweonX9z83Kr30WGA6lnXl+6S4XPLxnhS
PEyXPV1EVk48GqMJnbNsMYaovCrH2X1ONb4Ycnx8zpj+pRvt3boQpopzkenr3byWN4v7qxxLVd6j
J9LuQEpfzi86wodSQYIiEtUxW9vay3ZXWqJJjS0ITH9d8tyoIngkfUWlhJ+nd5zv1GRoIlzcTtna
Ms2+q5iNRdlOxQX0O1eQrtuTxU2lP5SVKetj3tTmRyXwqgPQ6lFDpoQwCx1J/pm2ue9uKq8XNuEB
CQBJ4lOEhx7ftVOhnJp6BqagnXwTaSU+OoCZO5lP0dcbByzl+RGI8e75fuU8rVKYasdKHzOQN2Tj
9ZWbJvJB5p+h2PtTWs3+G7dd17a8KRhUSJPicu7tv6Tp8ys4/4cAXCuJLms4K3d/c1x0eQ9JEXrz
l0dy6HyqTmQp+ZMhIELzLHMysLPgiuO0KPQyfhBh4MD9KNNjiVXmZv7VdS+pUB6zZTUlKtQQW+8Z
6ozHrrxsv/s29HKePCGRpBuZr1VPtayGZ8Riu5Cq9vsKqDxBp0FR+cbq671gCShzymqNFBtXtKEx
eFxbHK1EfKqHUQMNqXH6Ip6k07L7N2k9rTGOOip2KXyvmGtVjtO7UQyTE2YfS4WdAW3U48FaRwUB
E0E4xLFBp7w1CHMHzyn+hBq38ypjkBAF5fz+KWc6F7iuGX5jpsbOAtxKye9DaCGvoNpLw8Oidva7
MIt/RwgR635FClRn/u45+b+Gj1IdL+G2VK5+gUZ8I27tyiS38dobwRqi3AUJRJZOlWiFKGy0dCpf
7SnfVubHMPPvWvlQhq0rkeIs373Vl3AYgUvOriWqToGFhmcixnWJpYjlvfGFWUf6v5z7XjzzTsm2
n65lK9mx7Q8QrOVcbODkcCqd2QgIqXz7MlimNs+my0cDEYNTibach3M2+c629hwK6slmNgMk/tRP
OsAZEJS2E0Pd7LX3ITyfFC8D9Qq4BDqjwzOm+b7SDCfK735UghzXYVSnQxGOVHYgT0SeBmpRePy2
aTv1L6nnHeirnuvwzSJAHr3XUOoSfxqLcmTJyX+yvPm51E8K53p+lGxir5LY4cQsskF7+sLq7Y4v
o9PoSqVSeZXZloAv39YGc7GbVG5dj/nf2WQi+w6EILT9ELn3WYueyf07VU5ill2KL/1vJ28Mfyhb
1o0cPX/bT4YA3dR+GJt8IW6DJKpPrEKL8wz/ae/tpCw/Woh1xUI3Gswi7tG5Yi0ZxGyrxxrR5L/l
76Thm6dVXXsNhTn7f7ao1p3HeMIayJL7dSa/y0ztg/r0KKV1lgzYr1V9mVWdXu85hclGQ/1XkCR3
TEdbj0zokC0zo1MELByGyYoKN3UtxcBGKJ+nkan3ZkgEy1tLh4NWuGUhUahfvizrWhhD5hK2qsfh
qkhJwww6EuIkQzuXnaK6EBSsHI2xM7cwggW0TfT2e4cTI51NkReiVvdQebRP8TBZ1zduKh/hhkQk
ZhOeAmaD9mkXZGUX7Y820S7MEyUooS2RWBLvCgANgQz6ooqJ0I6lfV3P+t1/o0JTjeWCJapepNL0
vOKKZN19ARsboBChb9Yvf2axalwPXbtIt0lMhLvLlLcZC2zWzDtUXwYDIJB7LvhEmgfE2+LSvBtC
GFofRMkXr73+TKBrsQ64v7AsRmAaAgXhjkOyba959JoEyBpL+NjrUkTznCwwPnNG45NK6l98vlH+
/jsZJcZLz+94xOoyVfwIyjq0grFXJtLcLm2Uq2UbFpaCWdO6h9xg0oe52W++gnmI2ySSi/hv/jdd
CNOf8M1Px/NXrtCJgKLx5UkqeNRio+hxRgx4o1Whx9ZktG9trq1JanTiAhsfT5K1QmaW80bdaBq+
Hbs530D/w/jL+7/5m8vX5lJ0+I6+bjd3IVipzHgWJwJnsZAICkxnTW5+r9TW2UbWzt21lRTACA18
oXjbFCFKmvkdG5reefSwvu0TLb9NKdUMCYEk0SZAlrvTzI+fO/XnyWoI2tyRv6DbyfZzcWhO+tdv
bMa76ew5pJHy+ksLsSaAPtj4KDnVNfWMReku9pFa07uMj32SAKXH0H+85T+pFZr6+yTCzCyBXPB3
tu0C140PEsHbO1Jf5eHoFHGXwFjKvXWGzVwhB6jK2TFlxm2UwOprwlsMjlPaIpO8ocg6OYTn3v3X
rH69yAi03Xc6krFdriF62XG+RHhZB7zPPFrZ7k3hhOYzS2gnps/WcREjxxyCItYqELe04dsmF3d/
GFucEP0LRB4UEJvTRmg981H3pf3c3YPYNOXVK/v2e19kFDhL/X3+UoPbj4VmovT4+qtgOo89EErW
XzyFfyxmbeRjJ2DQERuiiLN8a2rLc3XZxWpKz/rcio8Kn+Aw3fx4PLHOvbHpbLqbjkaP8spPZtrW
BHaizd0G3I9/b2wbzHtxlER6tUuufm/fBmf83V6y9+pGxhvJ3rMBLl+3/H+3aaHth03PVzM9N+vr
XtRPRt7Ud+Ua1TS9DnG9qXvzxTnx1Nx1H93PACPukPm5dNI9r5WaRkCMOV1DmLpMryPkuh+uCsDg
/r21soop4rPcponBus0H4t+jk5l6iWsv3S8MD/so2UWDXGeZJLSfHCciv4B+Yfpu7KyFUgkZPOLf
r79PP6vB/98TCA0K4gns5xdxBlI5vceC9+gaC57mgMo9SDkERZURDVGgN2keJZ9/tijcQdB+O830
sXC+boLJ3izP3LQfs8YxO3qOX5DY+O8DlwawPvHp4/fYj1DywObegA59St6HFDSO5SJS2oqGnu1w
L3UIPt3k7232tNMg27800+x+ID792yDXy4rVxnRylAGRy2suSRzW1sUWeuluvJOmuyYsO53D/N9G
uxEphCT31CXQTy27a42Vcp93kcUiDYK44rqhEoh8Of/UXcYRH5uqGH6xDfUr/AHrLRUx21Mi2n/w
SZIVVteHsvm7dZJ8Aeb78fEV2CLzjModFycD+wHYTI/jWz5Iye4oPgDYdISnG6cf5zGA9NxXHdHr
3IaI9zjey/5ul7rtYvrXjiRsymUpMOOLQUI8GGslSKbwdh7JQIoX15gmpk1/Ijlhfb8O/ZPw/5o3
G/Viy2m4zBoPpQuSJ3hxWZRb14TqNEVGyYvdM0DLMJ/Yan41t8/w8Consewlw6vFJvDwc0vVTsa0
1OEFSTqtXBDruy3AkWgAj8L5iUSsKbFoUTByG/iqpTzzx0/m33OeuUUPZK1P5ro7x0KP+w7T3WAl
5pzUU7epGLLqP4fP5m66nuNDTLpvy4vrXbVR9YwxHmSmn+4mYQnXS287vy/D2MAVePdeFjH/vuWS
0rJq32Bn7WBOd1r35hraA0HxYJ+9S4Tz7sciBUSVHFENoO9yF7MjiK8D7x2+exPGIM5tsh+HO2x7
2zloc2sp9X2ceISY7tFf6LOigWOi+v7dzKzLaZG/1+/jzwDQs2CtVV7/HiFwzUJ0/t39NYAH3VCk
cml+l4P+JsyZX/uSkRinSFKFUytadTJL/H5AShHPjxyMl/7YkEA1wddLoP7lIEXAnfz35PRixwA7
zJPZXezfdQGKam+GF6aICHLzZE+0vLfkTIXOzIMRlZWZ2UVSOkPZso0beU10/kuTD+Oe6el3ISTK
ebv93Hue/Qk4IEopEFSeZm7PYA9e8y/yAcb0veSPF52KP36iz/09Og8vmWCzOGhmO+9ZbJzu+Fh9
m0v0ufpG8ea7x+Wpf//OHf87rquQ9fRRmqMDXsjckuLZ+jNbRD0+mh5faTOzLhaP39ffyF303d3z
bsG7pfJYhSkaxU6C1Wg/xy5iSNT3WFADniV4yF1kk6y0uszVSv55ZUJ5+LELlXSXVCgjJolQhTel
E17kwnRtVYgEiDsJE+uIrsKozSjRePu/DJ/Jlcx7zvngSaTc3Y6WhBSA50+k7N6sQ69OgJikxBtP
hmteOsZIs+MkuFJF6ajBXrPcL5roZZwfmI1lv5XeeYJCpOhdeFSoUb/Zlk1W6S5yQ7IP8y8mVYaK
BAVbhoPff3+3eoTOzLKarW1/lSfHZ1GRsMI4fsvsYYEzsrHf130fkORf4Nvv4sPHho92VMCzL8XD
LR5hXfaUaNe0bvMkGmk8yHBDwTugV5iniAgHXla0yBMNkNivirDqmOmu9QaYuLPPPjzN8n3rUAT7
x89dtZUZuD+m8o/pemxWe5xvMJ3nawS1cN3S5V1VyeNVqlSYvjoTM5fn+N7aYHH1HVBDWQdlxq5I
i4OFtP0EJ3ivNv4cKu/Ugiy41Xx+XRZCkKsCqeBHztXdnbXZRNZcBEBxi6a12V8Y8LMk09raNb02
vK3C4UvMFBPMQfwje+Ok/zeQdsKTRrmX0CFPIwOY6ekfDlWnNTmjMX3PEuPjM5qBwCfeI+D1cv75
Ly91jSt2WPbOjtABejzBIH1rgUSEMYFwnqjAqbLA0B6vqmFw9Mqj5zVI8msCSVDLAPygRcqxcyh4
+1Euk+iqRiq80mZ2GN0QULcsvQAG5eG2+mJzurdfjfwHgtcvgCma+V+1A2zNHObVubYzdUoAumdb
Abqq4NqxhVwWDajrtrCW1tUMH6VJa/j5Fzf9r2f7DzbDhb9EVAXHF35RuHHtNBMQEpxDIcq6uEpq
SN2XdcsaqeG+5iS+FywoGsxAB8zrokaDA7G7lQ8V1BKkoxPPFUWaqObch7lU+ElF3ytL4gQod1HG
KmyB8bg4/SHaRf1oVE9ikamJF+nvx2i9yM2Oos/sinVkiqsc0Rz+bZ1WBn7r4o5lqG9hfpEMnrwu
EfgeWp9SKlO6fSXRKRmafeDNpRtpyaF468Z1L8kaU4xdvpI3F79Uz/23sp0vU6riwhw31V2s/Lhh
gy+bu7YlVot8N9Emu0uMXWhANrzysiBD3kcXPMf7R3oXTP+SiWiB5AuYgCyiO1oVlxN6Xk7cuUX6
b4l9Vc/0l4XAFyz4aKUI6vkl5JUS3ZNZzC/g80D/c+dV1Zz8nPp3esgxyc29Sw8/ukAwf70EfGl8
t2JyAFcHS9zpqPTGoggp/rL8Nl/9FYm9XYMBKv/OumuBXMU7Lfx6ozdHSKmQLicMyXwo7yBzwo6K
jGNujGPW4cpARU1jCA/DwoVlnNH3Y/hTRvcAFjSqSoVXyIxDwskCwCpe5u30DFJ5k9fgzdpwVXwq
lj5hjiPNf1Lm50ROu32C8+g1TrsrwzXSbPR7Dik4Vvz0EhRVryAX+fX70vpvPTwSbg2SPm4pcPQm
7AKxSVaTIB55ebyUMDPLYvrnZqYvSy7dYJzlIcumrRgZibdf6SCrfmHWkQip8Zh46MjW+SBtKo4k
gM6jkDUSQsKEzmQiaiw+h95X/4NjeWSzfKrktdKTUKNV6L7bbAOaurbZp8mfyvrs7E/K3DoozBKb
4sarsU35z76JWIiWXmsQN48lhH30LENeU6IcR5wBGw/ej5N/2/8M4Z//tpjEp9oV0Hz1b5uqhS92
G5qodFe/K04IfNubRzsUc61tU4IrMOXlLPLqex6ZX2qskZ8+058UqhalfN8q2Abpeqx2aLEtrWan
x2iN8aPBcGXqZYe7oMIyqVTrcKq10HeXjlo+wqrsQH3hPRt+q4r0KrlAmsjWPSjunPhQaD8/PC3p
s070lcfmpbVE/yH/rLyaKIFr0JKNCZJ6P1cILjw9/vKG5zKtZIOX7IH8y4NzWub/T7JOSgDAZDfZ
ThbjzVX70L5FEkjLLwYwpd0wNeMLaJ5SyUaVn46gSBODEPh3Hyo0LLKyjkgvtAl1rvz5OH/TcRij
qFWak+HKhbOgZTKI414gC2tK/Up55WzwXGNwsYo2gCf++6TjZmKm8UigIkousM43r+vouifeEvT+
1qYn/37DzqJ17zoMVyY13haCpUZCtACQKV8nobSRn33ipcPCxdj8KnszOdOGkG+L+laftBmc+pTl
HGvGkewK1m/rlsw9dKeTHS3XcT5B4YAKsdIYQGzPQzYRrvcbpW8qu2jVfp7NLy0Ta0HFDGcCxEH3
/RL62bXLH4ylHJwy3LHgRsxJhIqxWPTy70OYnT0NKmcbX1TOaR0SoW5uM2ju6rQ3lc/3aRWmQTWZ
YB9BIMEBaYzJWrHQSZAD9GN4lFLwPyWXUOFZPLsftPYu+xINnMxVEHeuf2dKiFFswY/srQRUEh27
G+PtPoMeHiAmgO8kD7ynveY762wVvaM3nfg4P30b1k1f87zMqoZHrePuMH1gRg3c2FdvPXLBmZIN
kCGhbC2upiiG44dJR0StVJFtxguTLJeOM+6EPQke1TQxWneOCPgcpiu7XqYpeQDWOICGLyvB1D4c
ZC1IyXzN2OVNM93J74WImzJfFYEC3rBH4E95FIPUzgRAy0MrL/tZhIt7PHw4U97796fH+OUd+DzF
wvhg700oFM1IHSlVojpCDxotuILK3/7+E338YToKPrGZc+lmCU6Eu4qwbeTapJmD2FydYWml5RaA
1K+qlMZ/Lgxi9KLQOvQ1WfgP82dZOOEnmi/ny2Zm1ZP9m6fxo7JvbjnM3L4/KIRja4Mlmm4OzXAR
+Uz8ntXNrYygJBMlGvl0NI6N/xWgaQ2CeUnlRL+4DO6If1Flo8NfjxU5k1HsVxO0FLi0zvGZS6d7
uyXC1DTZS8/1YD/bXgL2LRy3JrPHdDnWMSRa+c7kD1+fJeKy+VgkO3JTshOruEgf04y6U2H1yWHB
WekylYQ2g9Vi1/8ICPpyWLssaAKyN3/j+765qmLlkrQLCb/8tUKQ9w760iuE+j69vbgPYPBSWg+u
U4QcjhpDdeK5X2yAODTq6uzNqvRSZDMIoH9dcu59/J10wskQ4sWRZEu+SKINxkDt7Pg8lB7wNJ+N
LoDZG5zPIcs7BYAHGXjgszyjuWzDgja1l7Bn8Tu0tHT8+ANLd0jPWjzJlf66TSa/BiHRwvVnCxJU
8e0cSbbl3ff40jHuus73lbI6zRyttP1+Nlz2ayMTrUysvZrrxaO768ZVGL+fP2XTo/kEHKmybOW1
uB6foZv/PX8XBrAKGN/rT/Y7M7e1uuvn0Pyow9DPRPkIjlPqZC8h2haO0ltKFHVgFLh4T6MaM6N6
oqVAkMf9iNtoW83rW9e1nfnKq3caU3M8xtmB/w1pydKTMcUq32ZxFdTpJ93M3dPYSAJJjeTIZH1h
gVaNmfl01fuA9oTL+q39acDnEz17j1rE1G7DFPnUzcYHmmpr9eGdE+GDanjxaMRGC9vyOvYg8g85
/KVm0jL7gX+2jUb+Zy7Vc3rtZqefZryVsdn1yG7KoGtLQHSav353bSd8O3u0X/NHQ9BIKRla6/q9
/2zlZoVmppMZ6pEbn69sy268uYsZZ+CxrL1NRwesh1HIZoUvMEP93Y63TDpiOmP1LT6KiCBvoUHa
Ru4J+ERzmfCu1v8v+2wHl2G6IbSMd8vwkyzzpNoDx/5z4rKoVRiNzDzWP5l5orH8s7U5qgQT/TVb
l7qVvsNY41a6diJm7KGGRJ7CBBLS84LNscP9nx5e0Tx7jEDQ0qs4Em+DajWwXIvqaT5gLgGwM9t6
fGV/n/3nOwBiO9AC4GEshvlr4Umrme2RWiWjP8AEEj8PZSE4H8vbFRs5NVLkxXBHCjfZ87Rz0ezA
S+ZGnEDM2qbHQWaYqh57uUHub2Mrwt+Hq9tJyZNq3qIFPIUhH0FYb2OHwAass0E7X8+3n7XccN0X
Dt0wjLUrhojOQLw8NXatW2/dMRdoJakElLjTTyyctOwrg5dnbpXlpQzGttCzD8v6sJNIl9cWWsHc
dqF/XtBrfvP1uzkiDyw7nVBy5VNkM3sOONMgHj1QOrXbUVF4SdSBLCRh3oMP3zyFYcfIFlFD1H2/
APZ1Q3MD/CYA9bP3HK9rqWqmqt9NnCu6QgPwJAYbHt1g3zOcbp5lWYLwY1EEz/p4bniboTZbfEo0
fOxPP+t/nz/TYDHlWihHbP9cIA+6IclpAl7V4U0jDVyOEZl4m1fRFq9UlrSu+slY8DmEQlQWYbAT
/w8XhTSBeGyy53mh0PHJtjcNOxvW4eHXXb7uQ0sQxpnfSbKYH+gxdn0IykM/1D/1bvP4P+61X2/m
m4qVdNWdvkZ9l0JLx3bobtu+87V1bgs6ThFA+XWOJE8x64nk7kl4daieYEDEo6jUcmTW03SbJw7L
+CiS+mIIMrrx76EuXRevOEfoPs6tbdfYWJhaTZZ9+5GSIcl5RXvDhGQZFLT7mnPt5z7caKAkAbxN
jE6tkBh6Dj+/bzg2cES4ItAYcvKs5xaXfnJ4+s4sVnXVxq6tfEl8p2e7Kfv26muxnUXis15i/uyw
pLh238NruTapAhCm0RFMlNSCEbt3GW4Vfojff/l8kJtr5V7rUAvCsqlwpr3nRhOHjq6Kj0XKzTGx
xO8rRA/1tQAwe8ioAd7Yq73x1+Pr0DKHYcSL0rb9vRb6Kzma8/25eVMCe8X/sXRmTapy2Rb9RUaI
gOir9EgjYv9i2KSoqKAgCL++xj5fRUXdqLinyzRh77XmmmtMYNRruocRH2Ys/fGIyGxy0ED2Bb2P
kR8irez+Y13/d5BRaedH8ZD8sZ9XA69NYctiZP6JLku5mRkNFX0TF2kVZmARVuPVJxTxGbczYe6E
cl3a88AlOGrKv1UhzJGWwGoihGscU1EIiSDBIe3s8SXyBVR/6alJBmBAj/KP8q2P3efl9JYYM9cl
EasAP9lguqCzA7TiJwpAgA5xgE7OPc/MmHp9T79LFE28P4msryucVYU0l3JzJTG9muezIYOmTqcC
GGy7uLfcnxWMPFLMLgqx2L3tL1APw83vQsUJcGQHrmZKeUep7X8X9VzMGGXyIYht5eNRKDcCAmIX
ZIgQKIlKGaTnYvVc0Jryk/nNqb2piUdgzHNCIa5Umdc/bQu469JjN0Pn9uJERIUczMf/+rwPT8Su
vihH3j5uBc78JqaZ4J9P1y3KBiu5GK3Y0P7XpeTHPZH1QpwCMMybyp3Ay9Ql1ZbzE9GNVVvlCAxd
0ll+xEzM2d4wzqaM+dhZRCHCAUAtJhKeb9t28QHncso3CANmudAao7ZZfTyCeeTHEn/Pz223Uk41
ny2VUnWgb9lv0jOvx+iU1UikpMVF5SkVQI/PSroQxxtTxu1LoxDJhtBKo9S/rp6uRmxASaCaiPMY
8d6uNfSxc0k4ENjdEDvHZ/k8FwdRmdVChmDi0tuhAbxnV03/noHE+N1BIKiJnmJz6L0gTgZW/nKE
r06e9oPvnLSxuH/gk0FrfvNta0J2G/LhwA24zbAAIrhpYKGu1vukRI0xTMbEm0urd8RVQ53tv479
7fvUY/OJBHK/gIHfPzUnug6f+fCGBkyaQ0NK/+QdzzH+ssz/rDtb1hnqCAjY51J7tddGtUbn1Yav
6LNGpx6zk4cNxsNR5RbTUfQ1hqTwvCA59E84pv66l3NfE//LEEFPYx6b63rIrRQUduXxP3jHaRFf
F1FDM2D1vSWcbcIuft6A7WUClFgzTm0yOqz7sZvzu8eCAnpfSajRaEQtDxlPdQPo9gvdqvMg9ZI0
0CfZVdJppEjW87AiwiNLY8Uo3VFE+MMKTFuELQ55Yuxgc8C5iydyUjjjIGdjTWR+7QPSSHzCAvA7
FjbIf0J3WBXynmABuASDAfGyJbTeFxmUTz9b5DRMKTB7gpB3uYOLF5QWQC27Z5g6KEFYU8NQEbGh
uCsVPEr5IVtRlVI1oO+B8/yaNI18GTtYf0m6gooZpMkY8eMNbJiR9FedUKE0mPaA/rE+MGF/gVeG
vUNuXA4gTk8XzekCDmfGbGPe39znLa4olJkuSS+4pvig7BXDB269XMwKeA+xXNBtYf/g+fhSe54p
TjgquUrfxOAVMbV5KpaQMWreULl3z1NBbz8GrKLuMAJCNnxG3QFZhXuGUwUxEPPSb8dhz8kpgVBh
jo5ST3IvDfCFYeFyzUw4BKdBzzwQGG5+Qlj7gLsyGOE6aSY34ZJ70OH9G20hBQxdkiVhWKI4rInR
m7KWyP6FZu8xs7LLwXL5YM0BAF7ZeHjKms/bY7oeML1IHkvRK+DjBTrBIID6FuADIJWnCF6d4b9Z
SrEgfRSrgd+6nHcRGYVrCq/l2JHoNEjL4WHa79KQ44e/inPnQ8BK4/f9VC83cLa934qgJTK4HsRD
lSwwFaBKxoCPG9I3SGk/pNNqoSWcBP0dhx59KUXve832XnJdoMsznBgu2UjlmuZEndDTFrsBVfSU
l9b/LPN1jyLVaeIhrHR+029b/eubKH0+f4h1ypqOKUR6aFwNrvIec91+ficBCxHXhuHEhmZNRN8I
j1tL5NwwROPrAqisAJX7QppiG43Ny1B2+efvTuYX6xrTd5+XD9MaRto+pL6HCZdsNw7Jq3T66ztW
GLZpnAZzahaRg7NLjYQMlPh+uQU1K+TDxS34zTNCbZBW4R094p7F4rzzhmEIft9LnT0vZAUVgf8d
Dea07RQ9Epvsr7i/fnnPiJS11Z1iYzj92TUBFgMSznhFzTcowpowoNzJo9ZO52A6zpCl3FeAIR07
OtZytovlKAXTIZ2uZuliCCLjMhdfrovd2CUDD0BQs2bxn+BXmlnSCaAyWX3yO3BZxcTikov1WtKH
XZcqJAy2u+zmKCBMY+YCv1NmPRelC7XUhd3svdf3gHw9cO3UNQThjZ1kbNd2RibcMBDL0yqvPvkt
djuJU+PcTJzv5CywZvdAcwUJlXcRZ0btP4lyYk6761zW7Algv4WvhRZJ5ErRvYmQbocTon9pWRoY
J7y64k8MV+xMowcktc9MVvj2Vl3UHsX8+e+17O9+MyI8T+9D6gx2nw0LyiWtCCum9Fq1yRyL8kgG
jtgJ0YR3hEf0x9NJHXYab1g3f8JkxRlFBa6y40lXuSZ56Yhwh3hFqcasDmnwTCvKdVv8dM4QuD3s
21YqAwUeTGSUJ+mjKNKSzhP9++m4etjBog8YiU7s9cOmY4K86/5um+GU92vBsTGKPpd7CLu1XLDF
69yPBK0B0ZLmnacQQj/eKbPrWvOYGZQbtF+gDu0x3eZ4GvczeH8RBd9D1SUqI+mSUvhGLHLw3/5s
YBAyRMIeKglGLto59u0X+Ylo2PMNGegaUiFQjm628A4c9n45oRuuP02fVZN1R3bKQDj2oEpVJgDT
2WiuRpVPfCEbaDgOIbzj/Ywq/U3kHdlVxgi2FOzKKHPvHFINZJVlw3Mmh68pQ3z2zohNmxITlFpf
60qWHrNGLrqvpVgMGDhksghvtWk3BgAiUPDPhLPAkt30KAPPEjFO7VHd1tsr/8iDN4ZLipyr3oJl
UF+ZitVDgqX8u9PHIZ7BRBLX4EcfWfKMU4xzBCKtpQYY6e8rNUbYD8TLIUJ/7n6X8NLgkMJyRyW5
eYRFuCcrFD+6fYtEGW1/UdsVYLocGcq8NwWZTq98ojlOj4OQghuaJ2EL7jggMNWQZv+ntEODJTCI
CB3WCFT25q/TIhTH5mOZrQdzgSksyNoSmyWqAWqXkpjrrZyiSPJhQ1KZ4sMjtxZrKmF9igcwcn5f
sEphYD3ibPjCqoR7yD7vPSBUwClXlVWuqXtnozANb/OBna37DueRLQiDDBnN0YmtUp9QwZVK5k/N
bl+2UklMVBNKNSQVuPGfzUA4uiSEZVIXiGKN2bbjw/j6vJg8AThrPXAIotrL1tUmJ4mk76RktyOb
p44aPS/1hgpWPTV24SOrvDajJecFuZNYEeM3Ih5y7oVxNu9xivGf9ZsDNzw+iAMXw4+CyFej2zE7
8kNBQ4uQA5pld6R3pvqj8kLxuh4p+NsZnr2/91JdF1E6Hy7TFQxTxo5UFvwL1z+V13sxpr0hqWNK
NiSF7ElEtpM7ABjnvasW5DxA5fD60zZ5xdr2PeUCnDVroY3MCQlGqIV/rIEETI8IrBuEMraDl8RW
bcnkOaKqWAVpBPKlxzNDzB4fCBHa/jWubbQnbrNZdYIEij8Qbz+ryDs+FcSH8alOtKPs40bCGkmB
ggmNmxbXaXqgQGAeeERSosARtQkthc3wBR4TQjc9xj0zVHyRmP3p2I7XOZOu6lBc4IHnGxDUyx6l
Km64FcJQz+MLuhIqhpSbG8TcLaVzehzOq4B4n12bXInHIDsUvGZ7HEy2oG38ygM418AaY22G+DKo
XAeuW8seufvzxxGkWsUXBGN1i8sJADw/d1ShCRuOVJPfo8z/W2JnI5+9usn1ZfR98ufi58dGkveG
xhgGnJAHzRfYSUJWdzK6gzkQGV06TchrdfN9fOh6OpM8OUQH6OwWufq3rIPWbweGSV/WPqzcr1gG
Yuwsmxm6jp8hlBTCb8KfoJpSMG2KxBKNiR3rZfbN3julMZpAkAv6yX6gj3eMYjsKoqF1Z3t7P5e3
lIvkP+xSC2N6vkaWvxEMyOYDliQxaUB3L4+lMMnW/zCCD15GgBUMZg4dFNqPLx7shzvwGCiabXz3
MatO3g765jDsTRtwwFhAYs5OpsDJfqnE71V5UdBKCO3w997HHQJEyaccLbA0/n0c7DT0CIv4EpNX
znJceV34Lt1nTSJ0qo84JnHgEdSYCIocqGTJZJmJ7B52blSOR9QEzvFyiwDvMS0Eznw3e+5XhCMv
61PLcDz6+ZWbhRW+AR67f7QE7zqryboE6jXXFv05vl7KA5Vdt7urXEj0mGpYTxGMGPWT14CkPuBJ
Zjcimxf7yYcb332abagy0FOT8ytGcyKG649sHs4VuquEq8Kg2yzpkvq+dBlteu9Z+JmTU40YIEDX
Y4c3OFZoFFphHQDuwXZcQdxnayJPaYQrFiwpUbVALNzUcwm3GrA6HCbsfbNWNaQxAQ8HRmpvkkOH
6nx6Pk0lzsLsQFuOA7XRY/RcQQVd7vkcRBmB0J9IycNn6ZatlYzjE76KjRDa6M8jq1DRmPVKIDQM
tIDY0gIVBgVP8gFUd+ULZjTuops9XCXuvhMcsJiBCTWRjeeaPxafR1R2PEhXJBkaIyC6YhEg9Vkf
vxxe3DSvg4j3g9vCIsV+J05CnbUzh2a8PkgEIrw8qopbsp8zOKBxqbY57jrQbmADWty2+8PUKD3h
yDK72f4PS0+6lhetzaFlmBVrWWxHk6vH0vq8guMMRtm+Xlk1XL0oS+6ktvV8IsZ4mWBDQwjmvDwz
235tsN3P0FeBu4Pjbyf9WLGZ6XWnFA+6/mDthF8kg27ONS3cQgUkYAK1747CItYAmxqYSUggxpu4
A96UdM3EMdiOg5sreT0Pnqmt/rFY5vxrxrjL6aFugAyZIr6YSxOAsgP/xNf8Xld0OIdHSs5fn+YS
LiPx7s+F7IGmSTKfhSo+LlY9lo9/kUR8bXcDGxNZLZWOOYQX77OhcaQ2DiuA5ok0Rr9xC1b2AJ52
7OiAiDQxJbE5serYlsWMB5kmLBa9E9Y7kpmhtWLZ4k95gmEBB+zHfzWjHz/8H/vP5Dg39JiMi3oJ
GfYqCxLlgXfqC2mDP8y9ddBUM00nj9ltftuHMqwnqLLRc0XFYVV+bVTsVlDQi58bXCo+1m5L2Y09
nYkWThovn7PHofp9PHCZmbMMoixzvWIPiS+8H0CqmafYZomtLMgyTB2oGiwvx/LxawMjMT4UnNEO
5ADTGtUFOKsL0Ti8dPphuMaZhoQHDYIJPm/vdm/yylLq0K1pzeTNfIdDFZrYUAdMxeVTLJETvAHG
IrzrHFVwd4bzf8ObNKmo/pEHfnwfZW6svhy9ZCrPlJ1ISHqxvriVZ0x3XG7SlYASfyfjLRo+f8s1
+EUytcM/XZKMhn+AO8YJ/hPaUb3h8ux7KGpyNBILPjifFzJswexPoz4rzCH09NSuHBBeTL9s9rsI
Q7oa45MIU2YTgY8QmhdZsGHntyadJ4q+JRu4EHjzJbghLO2W9AqvGfYwiS1vpucCBsPGMm2p/yC2
KD+Klen9/BYJUMiHOwIeOQ4njeQ0IoEuBR4Xr6LTZS7PcZlCh71OFYLMMzDbWCMACNHkoTmiwjbO
89gP938KGWbSBjgOo2IdnJJJhJ4h+yM8wT74cJuIcXazWDN6Ar6AgmFw5JJPmrF1Tlp5+HPfNtRZ
wFkaw2K78xl4OOOQDb8lruZmJmxG1m8FnNYp1iMuxdyiV+qYMDA4iMkItVhFLg/fg1gj9l4+nwum
ZG4B7qcx6xgaQx9GJe5bM9hMHniMhMqwH3wWT3CG7E0SYpwfeItoFrwxpOvMGTBt5mvAHpvbKiDD
iirNKeNWMKlv8RtqwW36guvSm6tz1WQBlTGY2wdFn7FKM33/DWekPk6A8k1+eo6/HCxz8FlnQDrX
EM7tPVq/n8p6yik42581BmzaBOqsm9F7/6Z5kC9Hs/JuIJj81i++PZbBX7gl+bufuytCPAOiI60a
1lNqVnvg0knJO5n4ycd8gDMMizJdNGbsSpePmjM41Ir+2GJTYdWEZGb1zLiCLBcgX8Xid679HeVj
KE1YPdMpqRtiMn/8XcNISVomHR67nlzPBFs+jukfyCFZGMvJnGTgjW8DLQK7N55vPMEK6DcEMGrA
oU0piou48jlNBABsEA5sLenvZCLrVKj4d9biH0YJUkeyUPlhkvwM/Hu72w5X83M3ZJ795Zevpy/Z
iPcIgAJsFVQ+IEzGe1eT7Z2FA0+1DCUm6X6rWalD7Qsf+iaqAM6/0yCu4IExEwWfwsq49zA4VZpy
cuVzrFjdZwxpS3MtxEbSm+OtfiX3BBvJm1kT7v8EkJBYVfuhibKbyOQYxHPly/7NeSy0U3MY2aV4
/1KzwKMwZV8XKCypozNm0nAEZasMAYxi3fy5HMc8dhhBkgDmBpQbl7ezQg2lUuWKexoZr4USwLBj
JBxVVhchDnRRbyrT9jwCYCDUMdm8/BMkhK9Zk0nURbe1EA7dZ/QyiQmHGcONZxAWuBrFP/zyIz4H
VgWpqVI4PX24pl9wMS8C3wjsY0lgxunA4HYPE6G9sIAzI6haAeaYUh0CQEzDu/85UQDIC25QjZYe
WQ0KJjw/flDMRlUwGBQh6PO1UxOhemzEuD7P9QcLTjVSIQB3cFhbtPVnkAbsEdu2PL3trmxT/jxl
Npw1M+wSFLMsPzfW0PhjCRdAGiFBJK9ekwwcAbsuoepIhL1nf+zYDLejxcthODdI3oTXf13yMZj5
UHbIJMX+/sn5C5jB03wJRUzAvrEzQfeNsUTTOyuCGs8E5rManggUuOnlDHWXPPHu8HafLqYM9pA5
l8pwD2E3unlXdsELs24nZMAGmNMmzPZh1Lbh/kuLSsUoHNuO6uceRBDxpBMho1BAPc4tU49QrFr9
26ySWWYmAJm9Z4j3d6OFH12v0/iTfCKOU8pDvG2TDy7C1JzS66WY/SuLa5CDfwSBjmkyN/Aq4zJE
K7fGkFvAs18wOtAlI0pQIAie7e0gb6BamOwM3Ux1qlpcCmUHD4RMC+ulmhIX/Ylj8eM+D9nhd8Li
k9qEahriMsAiyDwQLgDsIOfGgHzHNcCuIXfDa9msB5Cxtwggop7nonMVtPHr5KAwYLxP67kIt3vE
jPhpnkp0C8ypOfUlCYNYKv/4YlfDtz7odOGtx+rcM5C5RPe71Gqr6OkamJppupOd/rL/d4OsTP9/
A15lDMukasyRar97OjEgZFYwPN/ghQ8HHMOa3mU65zFbJdIUwu13uXdVJjkRdQTWnbHzbI0quYGx
2/E+j0fW19acPcOoGTcDRwZBTId++DEUGxcvSBc+uKfXDzCO66QcfgF1vp03YgEK3xaFgWHVjltk
QKtFm4f3dclno9MzXNpECkoxdXqWBr7Pckb3PMkY8OKBPXQdPFMyLlv3i3voZbL3Dv8KJw5i78tr
CweXp2LhCUNWWgHJ5xuLUKWFidTsVtl2DONipl0Kr1qSTB+rjJ0WzJS2JUSs2dPlYFZxNzO9HdMa
Ml70Z7/jZw3nGo2s8vrnWizaZy6dN4NBaouSHBNeF38IPn/D/PPtd+RE8325hVN7Mqqaxz+AIC+C
WxH9CDOzEPizs+y1GykeJO2shmjjv/DPmiPjN32y5sX1jLmD6XHq5idkRcQ69FUUPDaJ2ll7znzC
6gRzHN4rdB88edwCfNBIQw7LyS4HqbqBs4zR96mziLkmxyRMWQwnPmYzHgDnZPNZ+G6F5CcBhzWU
Telqfz9T2ZB+07BtwFvKNjclXjvdD8DJUsp7VC0wobLo7lDlGYjn7KZ/Vo+V0PDgn0OFQo/BByeZ
bJT+WzwVwEJi2hFicQQJhZoQ2PGMCHduWpRVjLSbyir8IHPYhTfGbB3GUP4pqWfNpbNqH7bwmJfv
6YwOH/cG3Bl6C4c0c+2WYQanVUeutAU9zh5jkzlixUWcfTUOM09eQYanV+9pLJuz+lftOtnq0J7Z
maLKSe4m8+zs1BMWYbTadnru28/Ly30tykNHpa8P4jbGnEfW0Pz6h/OUtzRAfqLe52ND+uJ7GYbA
wZet8WHakc/YKrRZe2YjhCtJSwjatLuEqb/9MLGqY3a26BL1aWXh8cCSRg/LGh2lKhAS1JGICRiB
StRgiEiGxJI8E9xbxFvLy/qAsEuwA74UtlF5UDbXBSvX+j58rpEtqRqN7ISCAybg7ZekFxE58o46
k3P5hsmu91dMhy8ARd1xZGBNwT2uER00mhRLBCMkUjy+JMS7mFoUDB6tGP9zdElYqJfYzJx2WsAg
oN+6WY+//Jgw52otBsA+iqbHGGwkCQAIK3A4qvEULLU/iU1HZjZeji8AjdD599V5DJdxEAB5p99F
hX6CbLLrkCEaneYaPLP1XkAqYT6EJwjKSW5BtQaGXd90+UBDb/Yx/V9k8OjA6xlZie1vFnPp5pmQ
52/eBllvLda4hJrOOAoGO1h0FnEpWhOAqXpzLHDh8VC8ljj89gr544r/Guva06hWA8VUY6F1i48/
p28lopl5LmBsdLqgd7mdubWWQ37xYfLcibRxNttKBHHVwOkzDElxae0Pi1PS6eH3hR2PvB15+51C
C9ImCk5AeF0O8WDxx6sQr/sWHlFYm9AsXNbaLU4xERUH5Q2wOnsRMNY51pTjP8yMR2MOHrE9CncP
nE+MhT0So/qs5f9ilVF0GSE0LxCXqeiJmjGws5CdjPzGMTGw+NempQjq2gNT6Bs9HNdHTDKLhpvc
qv4IpWAx/AHjCHAcPT8+vBsjC8BMa56KkAY64CUGa84mNIY5tEYcRqStO13QCjSjD4OZaC3tIMQ/
wVjCrMXhwaNB8v0ffWQFcJ45GtAaELcgqncVrx3+I7r4j1H7yA0wnPHQ9aa/WTnF+j7gqGDtDK/z
n1j9R9QcuzjmHKgTMEgBCc3II9BzR/xpum+b4S8ZJoKy2fM/SNNR43VG4Q9aCjPAw5A58vjnDMm9
kByZ9+luXU8PQCfnetZfIkMvOndcQDLv62fy72CCx+Va0MTxzDps4VCJ31liawMt0zOvyICzatMx
Hcvzr2AB/ciNW5LeTIf4cgf8pFjGgxfx4eZMmc+xs7+8b8i0xWbpDlZDHYdAxFK6tKMogQzyhmr4
mBwhkn3M60boaOlH3O01g5P4vXwHbBgjheCtZx8I/ay0cWvaDZu/UeePrf3qvkVKoIhc5guUISoI
fpY9grnE5gmIPEvkEODvyxfFJGSiTZ1DxQpEi1SAPs8Y37FmAPi0WfddjGB2GVgTmX8P9erv46Gj
UvaCcvA4eX74d3Bh10LTDfp+Vhr1CoWZxoxe4moXBp3KXWfigukYWekdyUtcHKxoXHFClkeew6eO
cStAfkEpaKYjnMZVKP+V0cAHgbTLo9dSmyUAcAOcjMY418UaQZYwNsPdiKFbIjY3eHifgILiR9mI
Ml/y46BkofthIj+j7TaGAbOCpUatXmCVRF9czj4wcKSwErx1o7PXfaN+GXvoOkzA+POjafebIJtj
2aecSLYfZLf39g0LhA9A87qDPDaH6yf+AeH6VHnBpiLCebTm+uE5bXpooYzd/fqNBaKUbBKDbWTe
G1ywO3A/UqK2jNsnmCiSvvCyCnDlB0jGgBtNQfHBpa5fGcNhwQ9qE/mJzHRh13ivUWBK58vjpFn8
wP6dNyOd9Jl9CFeRUeRsGLI6s8omZ2WKzYvotxDPZgJnPBn7AAXEO8xXyGk8LEGdY9ZlkweHcSJv
hfOY5gTwtccagXmL2K3gXGyOT/yGvEMzwVgBG9AiAI/1ZpXj5Dkx4qBZIgVB8P1us9vIfbPHa2KA
qvTzz+KxmgyYade4Vd5r6BPb9MgITHr6Lb30eFJs6s3DZdPSAcKJ18cQSQWp2TksL6eTfviCPNxF
w+Vrg7kzN2OQWs67Q0zVFs8jghBjMaD/TUHtxT6ZUfTolaYSrFmu3N/mzegI9gtzk2LGlj6z+q3E
C4AQzhDCuwdUnhG/J7+UjFXwZbAxt6195DXOTxNNiqpkZBa2SCm7VDEnJa9yRt0zOt42v4AlZrck
Z6a0NPTw+Of1N6MIfMed+kcyn5BcOfgSJtjYq8htuQf7D6lID3No7TefFRomjvQPx+ZVZL5gmL4d
+3ONTBe+6MOAMQbRWZPtby6SBTD1iskxSydbhc0QliB7wmT8PN6Od1bRNbZJp63q8QsETl+tFH0m
GSNo0L1hruIKJLpJQv1lEa4CrKAZ7QXSo/c26WjJ5CiB4n3Nl59f7jg/hMlG0Hdk8IA9XQZ5DCU4
/trfOegSeh8KY6JDFBQ8nNZEcahnTthRSKXplCaQN/fLq2TTXjkNJw+hen8v+xdUIqygh9OmRsYL
5UUpouu6M+2BNwB1DhXQwbfL8sOshqNG9hKOhefxI472ga1GnfUF8cF7YYoZ1Z88Q2FBe0xRIM8f
wLFMfanMgizEsyvEaW4obx9yfQosiQC2iWqU+SjfMVkcHEUZrvQgvgbSDCvoAeI5sYjl2mNbTseT
SfF6DdKR9ZyKc6Ndo3SmierChPPrvSd9HK2Cyac/NUNWzPYzqbFkWu8DDw5bjU8Vli9fBwC+58tk
ZPc+yCe8CsSJQUDh9VUtlAkgeoX/5SeFtvgU7CKqJSbiWDQy757s2fHAKmm8ovFaUSb5rgluU9ZW
r3waAtScmShO7hhJQDZYmoUxY4vgFDx9Zp+5+bGbgLBEJLq7g91tjXnkjllrZEtG51TrPMBJNpOu
E0QxPhIBR2T3tuAUP8NRwNhno3Ai7FrVDMkqRGIYeaovOfiN0h1TbL9bgCmkK+a6BfpnPBZ3RJyK
0YIU9ZJyojk/RqzdogKfzk+Ny0gyUHuYCjKNxSTnfeERUAwkv7UAO1LXQi182o91SZli58seet2c
3yoAhEDDTMxwBFSx1EcoULMdY+IXyIleJBl7odgwA0VIZYFOZzDK/JuegqVjZFMRLz7wOkptj4nq
P+Cj/jzVlCz8Z4dmzXO/t7/h167JYultqAxFusqAeEO9ZtKGXmPTdYYZaQx7V2gTA2SCMm52igls
kbUm9DEMKdQWjNUt2OOk1+SCManzugABgsQNWm7k3i1VgNDSgMXNCQkaDoCE+dDlmAOA9IGMJENa
1qLa7yX7mC9VDO5VEI13i6YlBpbqi4y/3+K1fVjYGZlDAFlCAaOvFxAqBHkIYqze1kLg1SzNGvEM
5A4XBWN1v6X6h256ixdEtj71HUrUTHasGr/k+hkXnC0Ghcd4UxMPSTkz5G837oDAWI4uXPSTK+FJ
C2W1B4oygP2We6z/+kPJ7kW/Te9njWKccuSycP6zkUv+EQbPK+dDC0ir4f8yGRkKU8KWPUWzcO9u
thKf1dO5sSEFDRz/ic2Or2iMgHEOSMgxhSWW5IPSEbEKPYHkIpQKufNqUG0QayDyX8P9HMMMaCKe
Ym3znDeI4iLUsbRBk7CH/Fqop/KCTG6gXVy33GURcm8WdCDXK5dHds8TNE4U7xmyosyJ9j5QdfEP
fVdcGNm8xyMxohxlycNhAGsilK+vAducYtyJAZA20Mw22G1wqYspIsx/9oaaBIQj4w9MZPJ5r7+o
mZZ4pRFa2J3KrRKVQtwM3C0Wow7uHOrl1nnZwxAjic4mK60OPaL78/liKp8F6V4pVFEoim5zqBbN
25IW6GKdiwy67qbqtE642iQcC635cQvoHSh5GlQMHqHXrA2QgoqojgSTmnHz6ufSWm960Ob5iSGu
JNiacBl8rOe6N0XdRcN8QEzl/KKWZhLqFCytfHWgvoikqOzOS5rwH187ib6TcyhsQgBiUJX6nD4h
DNgx3GOUNiZmAndK3gZengDdSHH7yZeCphOb7kglhdNGtLt7ULw3JA6OFlTqtfKnsKFDnCV4qE1t
dAav5JJXX/Ufs/FGoaz19ylSNBRVssfdwu+jW9Cm/zYZs2B0DkKlo+LUMkEgb8muxrwaH7+F+PqM
1WM9lefltkaECRVmAZxHxluAFFlbw79fcW8jIj/Nt3t1NFuNv8LOTELs1ShYHuPWuPQ0fc+3H+8X
r+MtAJs+5Wt7VSwx6O+h0Y2E8K0y3cZEQhXnKczq8Kc858Mf8VEtUJk9BF9UNa5S1ddgLHABSEYT
jDG47ONsrnJWXUTGEfNmi/7+wWwq4WOuUGRGOnotvoEcJYQkSYMGlht2GJKoxYtIa4OZh6Ni1hxE
EQUNI94HwoHCm4UfAFqhHJFqf9jbzZxqXP9gceKx4dasKHS8UcmaPdFxOTiB7DiCTuEVhopP6fB+
GKO3RRXR/azswmCNlGg67a8+jJm3o6vmzFnHfPBakjFFA/XmflI7XzGSrFPm6QxRs8NjIb57mfuC
IJP5Fe1G3QD8zmh40LLdlphqegpoEGryNlfpEeEIjr8HHd3nm1WtUtN7R3huvKfZQYu0hFNSjgaB
CEcR07ESn+FweSMUgWViLMlrlRxkVK6XGERT0vQv+ViHksSaoc7vBijwtIeaPgoqX2iTDODnBfdz
duGqlPly+mbJk11FDFFtbX49Ds5XI2j161j4wu54vIbT9FRGV8GKa45EUuO3ZQVnSyrUE/cmF1Gf
oMk7TUHPkLeZkbFGgb/ZWA2XJCHPviypoA/xsjNxn8pbXE1LbGbYR3bZCavu3mAeeJ+IQb+8uDAc
s38eNpn/zBvhlZzoX/DF+55tqK2hRBYsdLMLgc0NzWaDuPR1Ff9d68gkrN+v2KEtn1a5wA/yHdsK
/cPlGbEtzcs/ju4DQ0vJVAHwRb6LYKYNVevHPj5b/dzOzTyndOmgYQwnVDY00izsMjlh8AGBAk2o
AZp49c8iwyX5BKJuyzH0PMw8ahI6ofGf4qB1w057gyEBYsAX2GN4ZbMiOuAziEmUthHQWIjRsAsE
Nzys7C07RWZWAVnacIUAlCSPsHSzHxLQgG5lNEETQLhpp9igXOyO1DOc3aY8V4yvJbh5H2+/xsh3
wcOOWQBZ1h97HcczQVTsBVjsb1+9DomBjhBvK/9I7vctxYdGy3huGEk46T8Oj5ieb9WLzDrP2wUX
7OYYFduEphrZmfNnCVWEepPbiiTaSU2yZpqwlIU++8axcnVYVSDgEhRxSxFjaUSzNgn62Q3Jr8R+
jjXYwCz9snHV+DUPVbMuliQfC6aw4w2sPs7g8QXB7MCqDxL2cwEQ0G1OtFjhx1NYVzvKfwSoExb7
j+E3YcsguNKysuoiZgb94+tfmAjvUvCzc5LqFQsKg/i3yE7jKrqz1jteVQygu+FEY+N9BhEiZoVM
5F/vD5hkW7vGc0iTUWQW/P01m1oBU20adljCfZ5SxEyzmLNjzXNP7+OhxnlsLMmX/oYjlAgxdvpJ
r+u5WSQFzT8P8/nGABVgI73sgJiyK11SCtSZZx8TCDr4PlESzf7gFiHmiCjW7NCQLkNaq8Nv09HH
YEdqZ2o+EYDp5harRVzsRoH0i0UhwNVpE4qqVyd6AlwqvUvDQ9FYWLY3QDGm39lPct9u7qtMdPfI
om9LzZCpvk52/B7LI3c7vqeAMTdngICQjlBbQVF7DS0uGV4utxC88V3jYQ2z8lgcrbVFM4tzhMmi
IJ2K4FgC7iEhX01MwRhAxDGkxGM0EZ7zO3+hTEA6fr0r/q3Cy/hO0ccrA6wMTn+RCHPlhG/Nxyyd
/rgCOHbsEQKPe3O+tgQo9sPwOemOd4MajcGLtGYE8yA96umQueSoR2QgPjcJqvnVukN4JyGarx2b
vS/Kxp+jhaNZbhf/An9/xmdbR53b22iOxNzfbVcao65yXmyrxRXgEPruLnXY7+TkZbe52DxXxLc5
8CPt7wVDud7dVhlkG+zaQohjXwRNviZA8bVEwCF7oTtX1u4ekQVrZFPiSwSb6AZ36e7LZ1Y1RRat
zWJVdPcl93Yc7EhVTr4rJVa8z+Jh7Gf4BAZM0P4eN6t2XlOAWoPZR1TUCHHyulnePGb3H2LDMhMg
nmKwIaGPw6eYMr+ihmqV9vEjtgg+FhNXNAV2KfRqerXovfi2S2bNowBP3YkdcNDr2bRyJcoGaos3
7h1hemJg/MPufN3RCY65w17o5/9yRJB9cQUWmMDEDzc3sYtbKA10BHN+5JLF8OJVmR+URNaBCXSi
JrHYYeyS9xQuvEGbKOi5F24JFw/H7Wv9oKWvh1nM0ujeZDCskmM+A4Xh8JA3R66bsfuxMRoSmUei
OK+QLSMwEyIyZTiTjxhP3JCVvswZ+2za4DnEGsBIwvpZ7QUbH3aN2v/gRwtwobDjCUWjmai10+A/
X9fB0IEx7uYc5CBE0alZGblfnV+uD50iZKXPQSwa0Tp7DyYv/BFB8Sh2Knt/vwubQnyeDPJj5DsL
6ifCPZcK0OE/dBrkElYyJw/nZV49TnqmVMhZufVA0iHMlEFrjHGN2MWBN0KZ4XkazzjoOR9HnYHh
lOiCMip2SCFf8SkM5qikgRaRZIfsIDzNJAXFg4AZKhcb31PpNMcXB0+Dawm86SczW/F1p9brrwve
EROPisz6njDcS/waYpyS6fspkxusqftwgNDe49/tEToyCDs+hj96djH2CG9Wi2WapBakhLHxBQ3C
/APVD3Wv9GKcD2Txyvh6iXwgfeftcMuypCv8PypxNSPzSgbgYE5OLfK1eM1ZOIYUgFNP4s/qt8N9
0YtgInnyTJ7cF9i69vYRyL2F/we0BBGgTYu3jlppDEyy9hviwHdjblYmAmH/DzYj8/P6fySd17aq
2LaGn8jWFBDkVnI0xxuaaYJiBCU9fX1j1cXZ7ezaVbXmVBij9z+eQWFQSBC61BnlvH93ZDStPGxc
mHNkGs0DNZqe+GCSyT4DpL6ywPbXjQBsSS1aq4yjMFbi41SinLi027QIt6UlYVF5X8rNiAZUcAU+
/MeRcB7aDcSpIoFJRXeOm8SBaCTNEKcwcoYpC7vEITmgdEadqzpCv9p9GsmmNZ9rYCsMbEIoqU1k
DCv/5ityzJ77Z2FU6nhk87UT4BAhqSLCHjEoi6Aonlb4JZD3qIviDwNiXnhEVvxJzMwf6ko8/i5l
0tpCIvSFSe1FeKuufLdP7ne2IzRg7BLoAekPFxTbDY0CcJI9pBoMiZM3FCjYm2MZSasJS+03CO/I
M3hsdFTpN2wnHN+igtcAt6WiSYYL0cM34ieWR9HfxxkzPrfOaP/4a07Ukk+zUCNBcv1DvbpHAdC7
7zCxw1VASSyv8x4jm4j1HHDCbbIFpmNz5ChDyGc+XEH8YFV2cZiObOWI8SZ4uc8TIuE3CThAxlFJ
3e6bbQi0LwS5Z2PjaQTvf14kF/YiQlU7x/TBv5wtkz46o96IqnmiGlcJmyd7xAtXQvWGcylhUsPs
fF8mEdsTeppZ+3effmHCHb21ke6SecFDh+DgD2wAYAgG748940uJ7LrFoY0NvNf3QICH3E0ifY4Q
oe6QgroyNq1/TCH6msnHe9cmrHWNQUWgoJCgzGCoXRX2IX2cwrsjgTk9CeRm9ll3M2j4K5JFttLw
fTfz1BqiF2f5R6TK8BiizEMmXEK405xEqcqqmvcc2ZcNC0teFz2hT0h5A6+XgWbvlvjDeCIGPo8M
NtYfNARiuvjN7casQdQ0gtTiUBzasF8ioDdVwYyJMhzmIuNHXi/PCod9AyzAAyFK5Gs6/dB3jDiD
/Wb/sYHztj+vgWDj6kAbLjG9oOoAEH0g0Lh8Jr+vgfEbr3NdWPhGblENe4wa4YzLhq4YuPUkGFyq
VbYfxTcfb7UsyhTZ2Z1099ip5YyZ7d0QnGfpf2JV4JsPbnxyNiKIPfLX2uLslFwZgxcTKpnsluJK
yG65wGD1EKTjA5VMmQGkNvsnKiV4OMgfcXrLV2IUHHjObQ85t/gtpMpIT8PLYzfsjEy1ezAOIjer
S+0uko5tZ3JHwaH60DMPU+OYvvLaNcJQTn16cYH3w4QH0dFAdTmY9fi+CAvaPCZ93eYvYz5bEpNj
ptshkWZ2xd4MyLhmHk1LVxs4Lb3vroLyPvMLv+foyD+4Xe4+HPmK9Rd2U1r0T+wETNIcij4E1IBD
FsIfQBxxu59s+xkyYPD2gUH+4Px96W5MpPGJYwJiI07Dn6k7Pb+Y3+cJcVgD/gnZRxI51+bJOduQ
H6NMSMw6NA4JZgy+zfrVi0ppjD7Ea+YfrjraPua91QuYpYWzGTL1mQ0t2dxmy2zDTEVVkmpKiP3+
Drsr4BlrC96aUG5NZSoNjXpoDDVbXXYzbQ9Hz3KzvHOV4ys5DxFHaVF9IkHgXzRag6fBlh1UIH17
6HCY4SD+HNnC8iPR5aKFow64HwXTAEs6lVyFp8BOlyOc3n2yvzAhmPeIC+m9YnD2R9b1mG64OmgX
T7GUXkhuMTr+UZ5vvKWF0WdpOcI+/HhlWBd3Ty5PRNRzZU4YOQqTfAHXznhPwARZSSt0F/cVflvi
TT5XMoTaRYd2gQv+8tpVcPQ00uDaF5Fv8s1jaXtqpopzvEEyg8xE8CYIpd4wai7wPm47hdshKo/M
No/JnfLIB6EzQB1MIXE5sMgt9bHrvNb38PMG8WTVWLwseI9+zCL/cRucfExVi06Ff6Zj60ZBb2FC
VRzzTc+muVG4URLu9RsPlxAv87tqu6uNDdBnKLUeiPShzKF9V6TFpGed8FHj+RZmX6Q2V1MKSbxY
EYRGsMfycW7Wd7dv3mIgpQ5GkzSJG8fTAg/ulTwntt1y0neZKL4iMFNmWws/wefIDrB72LgXPCAm
QP+LdhPuUpeT2jkw60WQ/DlEMz9LVDkfXlccDERCcH5J+NI1q0+SwT1ANtSjLro3Lo7V5rYAiXaI
zDW0Q71g2NH5SEntNDYwc+ACF+0jEixTawqvereHQ7pVKIU5vOffA5AB/+oeOhWEH8l8sUnOQPYr
RDe+Sg7juZw/6Bsj3mMJWgpqipzNyZZ0eIB3Z+alNGukJwTRYd9QgoH1CjnBURUO961N6yz+lGat
bB+Ez9UCV9M51w1eLzrBmRIWvXW26WgPGv/b3HnkMyiUU647GibiLCC4hwkQklKMhv8i+b+stpzd
bdjsRcUg+4S8+FJCJ+EgBrjQFlecxm9mOZItIKrIbHtW1ndg1zLXIAaesQWbM5fjq/PdfI/P4xth
8c8bQ3w6N1thGOdsQ2cEKhaOJj3ny4G+ZjdkI+SiJOkii0EPyWbzylqgywDynC3HZD1AbTn9RSKL
nDB+zIQ8VQsNsoBgggaRP+H264eVmZJHMYhTR4Mgd/rUHXJZ3AIQnbFqpquRSeC9w6c5ri6NMzBO
ipeupOXvpE6+awQo8As/hyqnS+eQSumSD9Pwjcc1YAQ/SLvvloOlRpYq/lLqdKjH9X5Rd/ytvmea
Gn6NWcc3uP2csq6KSZ6NY6l6yG1JN3hVEEVUra2GgYYZYEN+jSUh0QqIj87gLEqYwM5l7vYHNmGj
5mf1i0pHKJxrJi73gcQU0fazM4mSkwjlO8JbVAh5N42bLV4RXYmG5uaa8Z4IHSuhY4mXzn48pKsW
iZ415C/g5fDQXyfv8Y0it4GQbAT3CdAyHzT9XISS8wEk5nXPj0jnPAMoNNFvVcNtH+iwthCwy/wu
djHNXUw3MtHlH5Tf5arzUFOj2wA5r5ZPAac/CV89sLbV+y68kRL1g1j7StZg09IjPQw/83IuB+ii
S1S5hce/kMmTZJZDue5NhgtKROcvn6o/kV+LZvpEcfTPPabB61DX5nCRw0fKCMI/wV2zBl5G181j
3kEA4Lvh+ocAgxHq/Qv6+5oqaQJYoRaEmmJ05aqs2XMH4rcL83nf53wjpxw2J8Buks8frhY8Fw9n
GA9iOWJq0pB8fdEaTUrUQNVf8ffa3v5q+3cWcFJ49ZADQ9DF300VNG4dJaZGOcG4Qj8/wMUW8Rjw
/RPRJnlOMyu3Qu7LMMrjNFoO4uG+3oJoMdsguydFmz8oO5YymrKHhyZSoUVL8RKTLdrIDUoi4ntA
JIrXnvXhrBBKRtEud/vTrBYEJ+5PG0oUQdMlj66TytRXxZ8WgeUhnKSJCQXxaHsThCzqYo+PBTE8
bVS9t8WcXBIcNWXCWTN5oknFefGzmpCqO94o3ShNaatO3la9q4xsLUxAH5IlyLo3NrrFs6ZZGnI0
AlXmGfdgIC7Zt6XP8Lo6Okjr68T96oyIOCVvFaT8WAQU04GaviwU6RFWY0Fr2ATU8K6TSMWznII9
voTJgrSOZIE3makPyND47Sq/8zuOyIXWiM4yVbV+lPbuRiG3e8KOEfQuRDIq3hfStDpqsRwPY81g
EDDol8IC8Q36XgEQOxktlPG8ZyCk/05SOrF1ngHZxhaK4Q4AICT4nianylVqWgvpP1C8B+8jaxHM
cGohHIfTJ5CPvrOKq0GFvDeVSepJ/Mmi1pl/jYnI2i/c62rCozCeX0PevhHzS0NayMfUgctGISr8
GZpvR58ry40w9wjhqJ0sOuqMJx8k3bqAYtXFkIKbzqgB2rCL2DyYX/6+hRpq8wKHGirH/pZbsj0l
HFmzdwBas6IxUTGVcxqS6bDun3ABiSacKx3rL7/7TnkXOEv49hSzsk7gNtZ98y0CRTbVZY6Z85wd
YTAy5i/NUFLz/TekPb2xitda3/OYPUnYcGjEUvCSqwvG9CnCJTJL0eNO0bjeD0QEHZq/BCQRSIJn
BPCQdXFOmg/5Fg31sdNvTEFXiAOPafvuXDfiCtB9pLEjUMSfR65qTOZtf8IoaKX7kdfuqgBPyrRy
k/OT8WmV+xouDDjxtWQBQLlDS3YYI7OYqIGQr+L8s6UT76KDCDF6W8o0vSDU1FOOXRpq43Kt+gT2
wfOPzMog9NPj0+Md7OYDvIKonLkzeE8Ur8CqjTMpX2XZePloxtki8d74bB/Lag2BalQc5yWllXfK
DWXmmqhqzTxxrwjjtorXi3sWC9x4hcl+lcju4GWTJtQp7Cgm1j10G9K+Ja6CIITHpsxsBpkUtfnT
BepENzEDEfJJtSpxWI6OTTw8fKb6EyPqY0ECHarF+wqBLaMF9C1KTbEl7NRY95pI9Mgy9ZXH3o7c
A5U8i1b08bIv6B5SDaY3lPRA7sbbZ1BzFfEl1fREIMbF4jkHriYuT15ywjq/4zO38jeyebCDV8Fe
wC/jl0jEVTAozGj8ElCLzGzvObIaIeLu7fv2i9Aqsghp3HosUWQK9VVnVTNiRdFz9ZY6/q52jm19
sMAafjdrzAUzdfUIUC6/EH7WLnPaYzJySSXuIvVITCejLKFSN2fIpcWJzKIn0tkGbCVPMgNgEtrw
w3gMuGGqjEc5SSRvsmvzRY+4SDNWF+/1A+Pix4NkRNWPYYnB30Xs9TkC3/HRk5SCI25SC/C5BJLd
47DHzzvN0QlYIEVPpMLAj8K2wzDlVTqkLxYiwAgZSxvCjALNxI85fnNDfpng0UNag7WQ2dWpN3yf
2HXM5s6JaeIudVOQfyDk/0vna++26nbDHQkyrrAnwAEx65o5W6iHpRO8gV87G2PLKk2WLBs5LtFs
NjpE9IsBOVPhdSk79yAljCUTkRnqkpU+sRsMjk5xzJBKxC9daOeDHgvSuNMIH7rCpTxt4s6uAuJh
thwOHObIH2DFXg3vL/NXj68rAkaTXRFcNav+mn00R/wgE7xU7dBMZ7xRBUgK09ayhxSFq+WcUQnH
njZPQ21fsZ9gwXVUPjB60+Nkor053VoiqEN8B8/50GG4dzlb+GPDdMd672gaZ1oMQ7fVZ8pE4wUG
mp5VViXCtvtbtjbNua/LLTdLRv/X1QPBuIYgqLxjAJMfmifFB409Zcri+wuhjqLmklJSfewHDzYu
6fh1Wu96Zv3tbz+sjSof6ovHRZmwaxgNUZHgOY2Fhtohf8PpLIn055TsmRxi6+nDM8Rt+KUl1WQR
7kX6HpThSuA9YziKXABklFITQsgHs+JuDmMVowMfOWNb9/Yz1K73SbcpjqnT915IYZxXTb86+ldU
HREuhT09uIwdVP1x8Fyjq2ISvgeFlpjdzeBcH1qv7W9HcNZXTMnHkrG4QUT7XqR+8fQY/qyX/zSJ
YqwKRye70BAAPHIDOhY/Tn63dMW9yxZtNqv6gjvlX/UwuqWfI4xlk3/FFJrbEnABzsb/mvttM8MO
QwACIVMe8f+AnolPOZv6V5ybZT3XjmJaxmHg5Agv+eQ3FCDiTQzALmEHaLN3KBogqafZfEsDI1ZL
HY+Vspx7nUjvBHOSJjx3o8VVsQaYKfuolplriRAgMIeJwbviuMWrsOfR+xBLMue1qHcq9Y8RRYDw
EsJBmM7eNDylos5NVUxx34ajM/zGY3vfkFSGQXMJ8x2917c54mws0Ej5SUPwB3t5TpsiYBhrFtxW
ZtBJ8xYqi2zCrEbtwzhXLL5jnjKj2Lxd/uQQqy/iqLD2yDuYM5bTxl7/aZNPK+ybKMpXT8hQ/dwn
QYmpFiuJSQjyiKNmQRq5TyIb0xhPevQI+1sg2B88a2fc/748c3cXLGvwMwtcalDeDLBxOmUxEuwr
jRqogGO1cNnxiXMAhT41h3IKyMtOW3HfckSzQlPEUwLKXxdC1aCbUEcOy3turu6xPOtYZF+w0ZCe
Cf4mlx9VJGmCbRIwNqIzx+r/U4cHUAo3B/L04RGVlpBBMfp3ZJLm3DdJuqyPgM+BGM76IXagGefz
ndCBmowVxK4czU9HX6YghJCFZk5wb8qFZytFbmQycEaCspucJ7CEN/txs+oU3OxQ3RnyH5phcZMQ
Lb9BLS2cFAbbNC33dKxhe8n2t6j/8sFYSggOxlbQ3Z47Yo/8IJykLf2vdR+2bB1iBpV/sY7MUdcw
oy6nJnrm+/c8PNcYElq7+2NDv2Llg6tJMfv2YBFkSHQwGwwRmp/vVGYKJlD3uyaW8x03BKxdEYQa
SLgFdYtaaVNdXov22D+SOMTPXVzuM3E5t6JPEY5yT89CgA7LkIR+XD0+fa5NPAIRfFCJaQmRcbdV
Zzdu1ZvLtwsYkBrFDPhUWz/AVR6MaP0TRwuRPdKWZwcFKH8C0LOA/pnSWKRsZfIkcZry0/BxJg/A
lyM03Ja2ruaar4BiYhTgyciJm/tNSjyW2AORPXIF3BxkWNrPQkMMfwFKj0pgAdPVTMQ9BuiBVBcJ
IROu9bG45OzKRhF9W6ULRZgeFFFa+zMqonOlOLURh14n3O4B9i27oHTzWxjfWe1lqFdv0DmI5EcL
gkzsinJXkoa5pm28MKIH2L5OgWZglG5I3aEXG0RigjwA74jLvwxcExVzN9WXaKsr1VA3OExyQ27E
BMInq9qwGCakCdFB4SuskU0A80pug4HhWLqlhrsPLa8CJM0Xvs4IcuDP2CYRYpwPyzdTimYOiH/Q
DKgj1MqMA0Re8PkQEgx5p+16S3mJEDj/45ZHkzIAwJfMKhMeGKGV4uTPRWFFRiMWEpHO605vrzET
skkqahQcDJAsWRgGlqTxEC4kuILHG9E+NINYWyu8EW9h7HvN5PB+vp1VvwmvjKsJ2xk1HtMP8tRP
3LGWbm/TfLzojMGak6OzOIMchPhFVOABNrWPIRPpGY5c6gI2A2DkSRDQp3fqyERL9vpE2yo+/k+c
lqjekfQOM3qhx/wumM1PCg8J0hy2KuxsqEeCCpny8WMRXIu8eeANMPHjf+pv8IVFmfOxKjLoEmZ5
CEn3j98+xmPD24qi+FyPG2A/LERLWFH0NJxfvHeIVzoUGxJCvdeGZ0xIrjJAdPDJlSCRGMtwFdqM
h4TCIEn0cFksVJB29MBLNPZHZBAG0ZdRO5EW9SkDHSNC9vDdg2VuSpjGbn/dYjl4DIgcJV5CYHoe
uYDjnKV1J3mVEUtBwkz0tfA6UZeMI4IlLCLYgaiaHPKixWhYsEze2JBieAGQTKw3oEmcl7s8Ansn
kIunA33G22J7i9N9slM9qoAZc5bEWPoDv4UrI4rwsYz9u/9lPhdxcAKVTQirZIDzkOe+GRD5m0Ol
N47uYQuPFcjnBnKLGwSxFt1r5O2s5CNwi4sWjgXDKzaSN5gx3D22tT30H0TlxJgysaNR9sfv9HJy
v4x68TVyNIPl5BoJIzJzHmQyBwchiYg3flsRcfYVxfT4/7QNwocIUTqP4Mca9sd2Tm/jwHiAZImA
89uRCRHgrnq610sHDkAULH8c6R/27QI10oIKG4BQiw9IO2IFqzKevI0M7cbDGNF9VBv4qEFTYZc+
OEmx+Ylt8tti07OeBO51Lih9hl5wxgTJOha2DBgbUA3GJQrl/u/qoULsPhhX0+8SGTJI9xJLznX+
nbb74aZnCemhcqqhVDH1++xdrMwlSXib56ZPiPRx5Onz+0Tb9BH+68YNoSiPeUC5IcHrvozQ5YP7
VsmFLvo2kQcWSzJjVrvrL0ALiDzO8ZI3duUXDLMOGCpnTQaQATBwZ+GJyTsgHYvI2n89ewXbqcre
qZGbRnsxYIa0+0T6Uduk+++mYEA3YdkYZNJR+AEJLiYvEAAd6BR+ZMJ0eOmWmJS07R5dMOElAUjZ
yKcHFSld4eVB/1LHtOdU4c37WRJncneqkYAgOyVgDvuF0ZwQAaMPLvcd++CGRr7GzTFys6XGCC7R
SzlCMDk8vmYU7iIWf256rLHgqmACfGawufjPxyXgT+P+LnxWj9l1XwU6cQbuz9xRlmyWJIha/Wkn
1OUJRHszLlcFgTRevX4gDYvz4VjnIKR9g6NZfMS0j+b+Vbibu4CPnYbEGOwcqpbvZLiRg2Lxm72n
5fpJNv4QzbXIM4s1RNeHT2eJzuHRupwNgc2L6ZOC6VfjDjfIK0cAMwM3WX9wQz/PcojN9Soc+MIK
QFOahRC2ZorkP0EpZwDI4Meb0nlFV5+tOmbm/kWApjtlWpBFWY2RwxJaYAtbABHIgKXXPT/tlwzv
uyineuO8g7jG8H/kG//iFVp/4renTZ4eOXJI9P1k1wH1inQAcP/Sk/E2CdsGMwV0GVFJGAkmV+xZ
nIXE/S5UzQHMQXfHFlT/YARBAwEi3nwHgqzPt6PNe3a7WwRiMpl/jT7ypkhZqZyi59ccJbj5IvaW
libubt6o2pSR5dh7LqE+SzrEOQ4YCGx2ch1t9wT06jLgxoG4oDCcxBoaqlLAfS4MBHoQz8jTz8rh
bmcm0FK+f0805vXgNT6TuUSWuSuTLox+DFWK8FmWS0jpdPeb0ku9EEYiik8nNw/70WS9720Sioq2
uP9SJ0FlEYIJF1ib9sTkVIEWk2kWUDvkfw59S4JP5nBqAG9FtEp2evkvoHyisnOewRYNISU14DI8
dhmWqVAhHw3waqq35gjPG9qvyXDOuwgECfKFd546PZJ3VmXESgKUXRO4P37L7nLLoG7S4szWtqCa
AaNIsUQPbTdHQCU+GRiEWbYG8qJwpQZV+rCFSId2RQ8XRcgMOaQPFT+Hegr99PWqST3vCABa8nlD
jZz6VtvBdmgWUbS8oHgIBIaaO3AI9yAPST4WeeKP7ROMrjp2m1/ULIRdwCZLYFYFkCeEvOjHRtw0
fZOj1KWLDW+ioQflahAoFCZ+1vRidKch5H40mJCtJZ++aMbLCO7CRP9CoBSProVThK7sOwliTD6E
Xh7wZ1jgPXRmCdXWKB7FUtSfMWTdt0QqmlDhxAJbIEyryul5OGfVpysjLseZ/bN4XAgcQEkOIM9l
zWgkL/O/9O+WWj3mrb/+nCFyCOSvGS3oEIjeneY/iyUYl0zuY5/hyt0Joz9XEjmCqQ8wDoR9F7I8
4ctHXWbnCJZd4OjumJO+LM8zu1yBza8IArW/vuYwXBvEm8OInZDA3479XV67oKuDacd/kj5oCsro
tZdNnmi8sGSvPCG2cMP67Uq9tFG94jkAwfuo3Ev+Ff6+f7zOXisdWnTCa52Ks6k5iv+ajYdH0Q6Q
MyKtKFV5oD5kiwZtWAjaAhQEv8oXOFjHOkJ4jITIKovo6vzeaZPstq915gn3DKVe5CnKdE5+Nqr1
3XaTeiaiXFuM34lFpYW5vjstxLpmSpHEOJWTISb/c8LzdS2FbDuHUpZmH+QrC9XByhdJVm0JFaNi
fCcNYaZHRcHH7t549PtMLd1MEGhcpHpmg808YEY2r5n2HR+hVBB78+FQMmKjlfkcSuK2ZFs4bSSE
Vn0DIEcllUAjGybNLUCjBWW7jnT5IWGHCcLCUpLONmbXJqrHrpCrk4fEJaOuX+ADE5IiScNvHG7G
VUN/FLuBUdtXbgoUwS8i183EnYPj43NckDPqKfgQPbLH7MukJhiAx+tQnBOn/ctjhQoXA2TdU8xs
fYXgADToCS+j81shsA7ernQezkeiKhAgqgrAm5hyQsRJ1ueSeNcIRoBXvoCTecBKSLvEKyOKad0O
yozHTTBvC8D6OFurOC4dStSGfrqUZ6r5Pzben4oOKIWd2iJygUjULBZKaJZaSqiBp9AmMMY5ABkC
q1gxLX2i71GZgpHZd6gifl/QJyM5l5oFC+vIzk4jKpzYLDBhSGJ6tzFrwvkiV5MclRYA3uMupOCC
Ic5WgJP1mIlyqSzkaLRMiVpsZtJZQ0tPny+AGjZ2d4CCWffpb560Uzmqp2AdUNZvK4tL87YZxrB9
mlWaWUymRT52cCm8rd2HkzRqCHnYvPCi7uTddeigThhSfM7xL5pOPyLzg6OCWFDadtmfBR7eLvpm
GSIO+18VRo+aWWzSGbJZm7MX9Fizh3HBPcnOax+xkf31Z5RbgrbzWsFTGkxtPJ72K7qb0uHj6xhq
AXkJf2Len0GXBPcB0E83o0IMsQorRB0Qk+sKFhcACEzYYQz2RmsOdHJ4ChBlyYxPxZFgHr5obd5O
mbyFQuppscsD+5nwzLe/3xZU8CJUhcA7jHewMU7i8e7YQywcTJGaPSG7449We5v1lj+m2eTWkEwP
dGBYJQF1nQf4OOMoUnwQCt1mgspnD/8X8VK1McbxArGoGBMkGCx65zdgR/0pz91oqSzptf2yOHWR
9oxvIyP5jV/YA7mV1w31fvEAkFS+m080k4jao1GIpQ9vJ6AYWUKjKfssk1uU2S+sEUh/PLLeUSdN
rjEjH9d7Gkt/HzyZtEtaaMnwGzy9GmBpWz4ZAQlnsNRl5UsggpBsvB/PP6BUMvD5gWHWye0H2Cau
V3Zk4jklsoMlW3dgcma/q9Of9PZM6T+Qb24ZkeUikfdokd4S6QJdONwwOcTAIwmE1OxOHkg61lGt
0b8xXNcTXSV6Q5TGtV4LexrJL07vhsg3Yk5WUmnEPI4leNsOioCjeEMnNkO5BYlMtHK2eR75P/Ht
k5304Tr1O6ebY+VYcX4LU+N1Lx9FN/CRM065BdeIrK/MZGIjfqpYvkPwfLfM/Bc/KMkuDk5QK5sw
wSHp7MTg+KGf5VIaI0cW5ZpK7qi4iY65f598gwduJGU6UqBKM3PIPx4NyTUAjEW5b4x+Zn3RdVEg
yrJOQXJ15Kv+XHgbokHch1pkrLXgHTciCqpyGU6UaWkTZe0yQJlKyMoDNR88nQNtLOYBySwNABLn
10pHooPDHy3LlG0YTQ1xlFIAr5OPKIMckxiwApgWGZxPnyomygNR+t+JdFQZgPhde8b/fyPxI7BC
GvZPBDlBOhCB2A8UcvyeAVkigIFWQYAsX9nrrNqbh/O5UA86HbGYCpqRmlaD6erdhJhU81W3KSOJ
kYS9F4/li4rdhoocUELkJPCD4o2/gnq9XOTitBnFLb9tXgjh4c8cQzlbKWEQID0YuhydlmbdUMHk
G/RLqyzOHpzvcvT1X4oFZsXs6kCpMe00aNDsxJSxeXINDNmj3qCvNHssWER0U9xsq7tJheaUiT5G
dDp92xMkE0iWWUecR6hMGBqsJuDNVWHVnatHCabnDTmNGf6IHxp5AM9QCf4vnJLZtCHS1EdAF2sk
hb7Y3Abz2+ZH/hD4Gk92CpqxhgVw2FjQVq3Jv7Uf5m+Jq0Y+9JfkF4jseu8xcp6k1i/wmnsPRtdP
lOyqzV3GynoknxjrawatXMJHQfCP4S3xHkxYiiSU6Uho9sW/R0qqSdRoPDm4ElFzeVBgdOXA9RgI
N6RiHLPKRgyiUApYBFQX8I/zYNN5RLEvru5QoxCHf7VOfNZHMNQB6yZzPb8pr9O2LtgRxhqpHg/r
+bDSAnGYXzOX76Qp71XHvC+7I37AC/9ebkqs01TyCqMzf1FOTL7xdM9f/256LYusqc0xAE6lKcgq
B4dRkLTfMw+9/QODFdkrC2SHjDuEntqE0pE+/jBbrD8i6gWZ7kRHJCA7kNnei1OOHxWV30S3kmm6
Glr1lEl/cj98rYSw3btbLg6KgBWmhFFhYjUKlUuiIRVh/nEhm4XgLTd3KD0mQ/AahhRYbqI17zOu
JR8F4Vgln4YPK/pWuAhagRkDjS8SQ0TZNOZg2SIk6nBQK/7gdAtbBwXgUUFoM7J6X3Smt730L3D+
IVkjEUOGSM99rvRpSXtXPRsutEkhjbtt/+86/yf9ZvclyQzEjkZ64Tff9bkjSB2stiqOgZLzzxfB
nMNpEjNgJWRzGw1EHiV6O239PeSVoRK8d+pwKy5HxEDreNf4sOyenwS0u12oBkVyyKW2oooNIdyH
746HC+CfOxViNXXTNiTKoX35JZT1sRuKcH1tR/lYuoAoo+Vg8WC4NeU1GCI6V90kOnR4Jrd8/wlq
iiFek56pneVlC1JsXtc/H2AU57+2JCQhJ0mPIhi/mYwsBHaqcSO7t1sMz71AsKk7zi1KhplyMJCO
V0C05bRCqvwz4anN3pLoNR5Qfhx+fgMJpT4VkkbAXflmii+OmPsRJwunb9ALrsWYH47TTZ/yV343
g9QTtIYjkecAUwwjEGHpEGGfvfAePY5P56ygaGSovVkgvkwTugnFXkMAdKbKmQiXzcqMpDFh06T4
5B6RpaCfMwXTkzalRoLoCNn/xlwfLXgWlSSrDC4OM3JTow7uFsJWo2JKeIe4/XiCED3NRgITnf2O
fCV8uj1sPkc+/STuidmqZ+NiBMwkUQp+Bj6md77ib+uI3SLOv0/qeZ+zFHYfNxDKUTRzgMQI8Pgc
QM7xYSVWzywXJdTb8bV7eRon0XUBtWk9IB75iPv7wY4PdTnCJqYE8mWVGkjDbcgT2J0fzBMirxWp
Q1MwcmJQxtmmt2LR7Z8eTEh/QvR7d28z6jYYm5i9F7/JQ2j8Kd7kp0/poJEtzTnpoH+WymhmTLF3
r2Q2IQwwxKdwByKBRKwRPblR8El7LyzPucUS/yELi+N2OO8vKp86qPC1FHzLHWvZl3wAloDvCGel
vB7+SWiCIek59rluuJ84yLZoqpA83v76Eygb5ZSHMDkbafd9cfbkqw+2UpUArkTAnJ5wKfBy4OSj
c5CTR5qjFE+Jjs04BJwrCyUajCtbdnLW45v9tttLfzU6AI0ZiTuM3q6mwbR+H2Nm6e8GRTNnp4bi
nNz2BVdAMZfCN/0vPVOJkVmTLPJd1za0emXdXfgbHBo1ckuzdXphEvv0Yg2Rigz9oY8uc5ky39Qx
CX6+yCEnm4P7rKDYFUdi8dfqgosOYcf1PRwyWAuNDIQNE3Wwv9soUcMM1VFrQVN0LJ0QxAWvEXpd
v+aQdr5BF0uEoFa+uuhF+ZJqIaLN0iExReKzoJ2Fzofcu3rXaS96gU4D71ksSqvm6ba7LpY1wGgg
j+fL7OaPbX96jRTOvI107mCIgC/anSruhxT5EBO+6mnWSTWfgci/5HLSODoEDsMorlsto0R9aVVD
QjjocnmTTkvBi8cQNnsSy3Gf3rY/LJhE6nE7kYkCnsBhSNe9wvTMXIhUjAv8VDHMHxi3tvJsOkJb
6428DvTSUNfocQzduI4xGM+Zth+QFI0Dx9vMUEXFZFtAixEneZu+yEfAt2cmITfXeClz63jf4ArX
TWRf2Mj04ZkAKi0WHWoR7vhm+hR9YLM49U4q+aD8AQSUImmUREw1vhB90RGtMutORMg3BOx9qJYQ
V1v5x706xTNFaq2CQOS2VB2BNQlPtMam6KotVn8GANh7yr3sVIQhYx+TCGmWCByUjeGJgiYEKNcx
Jew94JzwOdXs90Jo874sIylppoWnBzXhygKKSK3cIZF3iT8PlUbfU2gIDoeSpze0DoNf6avELRgn
rVc0Z+PZPTcds03xEgsuaAdzEVc5m8a9Zzx+Zm8OUg5e6lcBYm8MO0VI3rzEm0Kyl/0hghuzILfR
GTBfFu/Ic5NwZyKlxMe7uK7kODmjKAQyNhBtUFSkjL3eqWKhTffPyk4pYaFHSBFISg5qXYWNTfD0
hI+awAmXsGL+0dGiQQ6LURDcqW/wVCTe79KDm+cwkJZoupDakCgnMB09vlLhJPanYqOh8itNlH3i
JBT5dw5rUzaRyUZOfFoovQ5nZ2YXwdeHz5mm/gvQRLe+PsrhC511BL3x1oxZZ26B7g9xMxdG2J6U
gdDWGYgsIDjAR4huQVc4b4hoZa1FDEhxhy0H3eYNmcpti3Jb4olB4DDEJtqL+19TEd28Ms/nit88
W4wQLxnVP91djQEWo2AP2M1QecXQuvFyTu8xcgS47rsJVSJNvwN0a2/ALRb+yoQ6aafFkUYqJutQ
VECobsM4M3YYxMGc/d+cbGQStYmlRnC8FLVHkOQuBCUOCiSy/D8yWt7GZV7zTl//GhKosnsfdYbV
p4vk0BRHriEsZ6yGvNDAkbUpLeF4GoBWMbpOGmLYCOtZX+PEeU/x1lyagASHzWubYxrj3D6O4Iqn
P34z1sOjSMFt5kmoLOW90CaZfP6XG2Jm93cisSIlNYKl/04XDWJRg0bMKeM7rA2mh7jHBUHmSSXk
yhEZESymvfX3jYLFQCFZb/k6sfI5qUH/zHgH1uI+0EUVFsfGz3SeIGEc3qSKQv3azfhpLgl2mlY+
CzfY878Ea1Qp9HUG0B7sBzWPLmZTo9z2ZpzJNBr0kD4IW8VhSHMKFBMtHVxwCSrObgZqhMLH/64x
HPG0ma8ZP+PkYY18OSSQN2iWRM2Bf2l3q/2JaAi1sD4nmLs0UnY8Eon5DSRPOE9Et92PQcre/EYs
SHnPfrsfdCgoizIUJrcDsiwZOGTK1tDNTsp59B9J57WsrLZt4SeiCjEAt+Qkgtl5YxkBIyJBffr1
jX/VPmdXrbVncBJG7731Fo7fTUVZoZfadBtl9ly/N9DJIRqPIuUTl552BIEO5L6pw6TBO5WSKRRf
MCFlTp67ueeispkhZ/YesHviVBjM+DtV843k/x9UXoXbSFgFRKPjCFYz5beytxZU9mHcbPpj7B+s
HFufAegoCPnkxQJLnf7/ZF8Rg/7gNP1cLtHlLPrVLoKaAMKcCpzhixERN548i9/8yc/RrO/k524j
Pv7WgVtaggLVHsZbQRVCrx5OT9D0meB+AAw8NRvIu/CxmfBcxv8GlQQv9sBS/2CiztWKqU2wfPok
O6BMMB6r1mTbQmgHriS0Sn3xEURggnjLKDQycwbV6zlWMUB5ovHG1d8cgILZ8qRjMo4YsSAz4xcA
ea1aAvrpY/4wxji4wQKa+lpFMgzKpZoW0WWJcIQj1fx55YRVgJBrsv2iyOfWwJJ5CtwyHAKeEJmJ
WebF5oawkbq7qnhERj50sAk3+o7fNq2xhze0q64EwIziOpBdoBqm4HqVO/malYZVSeAafEnY0FLg
9O/zbNk9YHMU7f7w8FlDqOdEv7tstpjNpp/pz5UPxRwMDzbPNRrxsYStorBiFrgX8MuLre7NbgUl
/0OU7hqaA0kgxU59WdczeySF7QK2UDA16QgY75gxsdDCI2SIBhp55f1MyACNW9KfYWvyBVhAlgIQ
ypCvQB0ZmFkAjtv0nG3fYgDuNpxyMkvMknUqpRuWF3ETR6G4oMNgMt4DVF3Bk8munvItfH6fwJnb
in8xII5gxQ8TUBbEUmoWBgmlXYW/xtmCyOIb9cPdAF/om6kterxfAJPRB0EkAudr8BxzqFMFixN7
f+dlSSAFdTgguCqbH7gt7mfPuYj5waI/vUNHYknzpga9GcH+aA05vgVARil/mLyQswfUgYM05ZT/
rBiIYc4CG2paBLGvhlin2U98ktNnig4cZl5DS+gVXs014T3a6Os3LIOEJHEXUds/p6y7C6HcoNGa
XE2YyB6KByjsZJlbavB1sLsH076zktDOKhl04qP34g+P4Ai68r0zVMQuLNfgjwF8/XO++WEWwEat
SCX2zLys9sDY/MxGB0XmmZINH3Crjy8l1Cxap9y4m6iBjUXcUpbL1YFt/mkUypGweKToclS//ehl
oRppbcFJ3esbtFw7Wx8aKptf2X0f9D+Yp1t6yxb/YUZ7Xmys09cNhVqZ9zgVGE+oeSDs2gwMwIbD
EvcTse34TSpoZ8QMwmxe1PzlUFqlvvMxNw9zgW8zu2/Uh3ermAOys7YSbiWXJdJj7l3vTJKqMP1A
VUf6iYPZZ3I/gtvEW6gi21mGdfQLIFux7hNAYYgYn0BKIdKISBY4LvA+icQsD42xAPQpId7VZ7YD
DJCQuYZm9D+Mt7uSNDE8fVH69jdybYBlc0pKuEgBHzEuEtOEov1J6rewsD0Lf+chGywYzHSWnNx9
XPFEypOUtmcOVsiE0EkWCzApUhlcgXFcWabxBJCiLDxIreRjF8frkaAruyAnSXJyF3iDS5Of+7F8
pP92D6QokP4ydDF3+Ypguyu+HZUj49z08NmSuKXZwqGFng1NijUFgwbiohRGQ/LyLhH7dmEcxp4W
AeKI+Rd9EkppYhfQ5EzkKdPOrFzgfSoY/TBgWvvhDdnKoozmPrLUQebDVKGEYAwTqLr2a81ewa+M
8wVPNhSw8H1lSNv4CGPoiyzGLuZY6XAuE5xnznLkshBg0l/8pFdA4erUhHMMfRZ2/FQkpQuUm9wH
cAJGUuBzRBQNhyoxtDLO/QXlvp9+eaaeE2Tc/vcgkY8tIrAKCx3lvEuXIkBFJgsRj7UcgwQJH2hM
azZCscpyBLSQ+8Ga3D1zK0RWEAAAVKRvKEMAKszt/BezXgKtelr4nx5x+T38ePQh4YGYzJtge8NP
BeG1DTp4233Xu/PIHsQ8xrCVyqv/2LXnHaxv4uigqFtCk8Mes9k0SDhBMdxkaif0sI5Ghi40ORw8
bpDhIMKgmx44F/hZ08uUzCIzW+GxSNJTY8yQA/oM7r4wir0nr83FbnC4gHSp8eCPbDXaZQkO2EE5
1cDFbiY7RMLgkA2PwFIkGKk49xN08bS92c+ulnrAr4d1gOEBgq42bI2poCdJqU7WPWuNQE/IU0Gp
/TWCAGwf8TWgtTVyOzt8LS9z/LMvQsDCj8ZOy14CB+EwgCaLKDJYC6vcE7bEHwNjiMqwmzluMv9Y
hXfsHtvoax7xy2BligPycYjnh2IiSLdmI2SXMv7meAf4b/vI3XCRirhSD7elQYDx3PfMrnqBEwSg
MigRlnixoNl9ePkkvgcjRSxyqE00v5Ss107EfQjLTSKfYOhjIOMDUJh5y64K8lGA05nJLMLK+zbH
ewAWc4eHCXNZnoBx7DBKXGuIpiEDwEyUz2plSTeRZbMlEVWMjQ17QUyUCZxAwlY7vYQ/joWPJQTA
dscGVV1jBSW71/3X0xPS+9zhrDch1yA+1+QBi/3L11gytlH+2NnAFDGX7H7O2JH11jXOJh1s0a2r
T9ZrnC34peY6fBw+G6CHzjDDt5DpKu/QS7f06byBJfabjZeacJY8aQCOxSY71Ynbe3r9HtvH0Arl
2DO6f1HMPCDIMm8ezgbjO7eNiDZjJIlIzeIxzvBBka2CC0+197wcCjNtCqcv550hpClDHvAXQImv
ebwmeIyjh8dB/uI+w/Ob/GAsvQCO8Cji49yCJ9f7Z3S5q55BPPtmDZ51J094BB2Z+FL/LUoNH7tE
2mHDFxA64YvXLn9LlLXpYAVDlxnqbb0SYKtAwVdihQJZ9gA0LwsJWvaK7efuzq/HP0e4MDXhwBu9
ebcKhPo8UuH3n/adFxRXjd/smAcS8x9MxMcBEpV8E2qOBzLbr5HBtOJw8o4jPJt+mx92G1BYBfNV
xzYJ2J/oW4Di/dORt6DsfReNWmft0E1ZBdoybdxg4E5dgA/BuwwWvOuWkLraBDHXWN+VoDzEHu1a
/ys2YFe4IIj7QRUwS4w/CUSABA9ODNEJytsQjfpGxaBbZMXghQxL312XIsYZxhH7zQ9eC43I83KU
o7D/pBVvoUQ9zYyqAikThssc4F3aVGNuwIeDeGs/DuxusE77zrBJIz4whlVOp8sOZ/txWBH8Ch+i
umbQwSNAMJ547zPxLPAMI/l8/HI0qHibbIOUY6GfLrTxdI1Mcg405zysNOuHWRVQzVzmgXgEqFuY
WXEfeCYKBpviwMBEIkO80S67qJo2E231YVdYONXA6GkYLZBdHaJ4OnZ++3cJQcWHEHB77oNqJVQr
YsIQfMN4BY8QNwBIei32YlJ6w1XLQdzOWms7KZcQ5c06EG4nTNXUSdkXy2Y9ldxtjbNsOGhdubDr
P0ROeN2ArHO9twP3hp7MUyCpDmG4gqo3e9JaYYMOiWLmAQaofTmD1qBXkNclmY5NorIcQc+4wLAS
RB4pyheDeu4ouvncGDCUpKZnIs3yh1hmywWIAdtz6wUBFy/jz1l3B04VY7w2HqZUSC4dd8SFYw6E
d/EInCblArpCBSsieLKNwvHltcKO270YBvJyZCHgoE+sWOCc8m+fxAvDKn8R8N6y93o5WEUAWKRP
LtplWswbvEYxEzlDJS6npFBQzscUZ/G18KCJv4JHfqfy9RDGdOAM4++8ibaTL/s61H5U+xWHCpCf
kKqzY1xgHkZb+D32U8FRmDUQBXmcNLPwmSNhqlhwUQcU/nUedwe0FqR0kLPiISlUZveh2dKqhJdl
46g2ZFNFEg6XcksEJkPCY4/XJT0WVJ3gF8LkgeQCOrN6LuCrdiNzWGzYx26T+5hFPXIUDUE4Ejz2
t98xDr0yQlukJzZYiBKoyCtZRQkPWtaZWysbWh/WjdQXGqvS0k6D2rn/Fv27+ZpW87+xxqrsLV5e
LQXJ49h/7t48AA7x63Sw6YdeHr9JFnpbA3dE0g2MEQFKH9RbcQO1zikgcZKFMH+nr6AFOkLpT8Gk
hmSs6ytLZbBYA/1RQ17YtWIJBk3nbfVIknsY1aQvUBXmOw9vY8LIsNXyStTWv3mOE5HL95XzQYBR
tP0ynKGx5g88Y8KNaVa7Fske6zUnGJQyEw+KmuLk9md8amKvHKxxUgXiINkX7tWr55fjr3GvYGsx
unrlzCcrvA5AFRgvxID29AoYL9FmsBCFQQtsDnuyD/RUze4p6VKeDAQt1nXy7E2qEqs5vCZacFu+
ya0BRMYD8xc1budmzIEx4qAAiBhv3tustx96OdyWo4o4HS8ymOxcQzTtnftiLiIx643sHE6rT5nm
J14m+BynlV9jJpydAJugMR3RJlWTJoWC2q+ZuYxnesOPGeLJ0APIBAXW/E+o7UAsBgKzuzMkwgYd
2Iic4udO4zi9konNKpUIA4sn74oDUx+nDhyM/nK2qOtu9zkOQ76A+3jSeLdcItTcx5Hf9UrhP+FA
Py0hsH0YuMA5JcHzBY0c9BzBsLKvELFi+tYh4lT6ttowPqy5uZqACpG8qffg4PwTA9lXX5YMFkPz
7r7/4CVLqx6nO+c7Lg82B9lSDW7Q0vPwPv8F2wkMiwWMp5mCO0FtblsTzO5VW8+Pi+0CPwhSrA0b
92P9YYjnM0rj3HvlieEJACMowvv06o12D/R8CNnAZ6GO0AbdHO6vUNRjfi40d5ydK0Zuc4JT85zl
ujE6YRBlKvPftGK1V5vNrBR2hoa0RLvJ7jmhBUhezmPc312d954rPueP/xMZP0/ceFmxsBlSTHyZ
iVLuGdMTdhpXEiyRxTgV+xoYFdKJYZfyLXusrKhWrxWB2BvMEfHV75krrLFOo4j415HZQ3rw74MS
7YUtBBQbWOUsjwaTHpJUJNRuuRyqZnkWyxr8nhCW68mOecOqYamD2zSCnoiHLIJiZqnVTvF2FFLw
9S3hvFufhdOktua6zZ+ANF1osnEgpnDirh5KEcAiKC5z7ZpYBULlLX0To73ltzAuw0eaXNKABLd+
DPvDEgoBxcK8LUnZheYBwQv2c/7YqSlzDt8QOgA5WAtCZfh4gFLoStdAlStBnvjR90uuGZjB3Slm
Mt30O4oos9ylREKfv6q9FZqARfmH6gfaKw+NmorUo0bUdpysaMKpwZrYvZrsIJ9eD0ETelZSB+Me
sRVPWwpv7DWliMyPf9b39aal5J8wwQxItBlLxyGELLD/TpDFRm8jZGTOofX9STOw3FDgzFmMfOdt
I2xwO8PyGD9QInY2RpVNJdrLCV0lkTZYTLU/I4erSvzrPVB74xdMQCC7xq1QToDLUJd+ZkZjxSoJ
LEOyv8gVFKtfLrG3ekZPvDcBfzlrCvhbsg2E/VgJQ0ZhG4imn9oGzkixxIrogo9VGStrNp76WFq8
14ho8YAasF2M26DGEbiyAZh/DPfQBTpUvVZPZddwP/Fi3yb3dA7GMwZGceEmbedV3xuptq5C4eAt
uad3ey7bOngZaxr2mEl+vNoqWwg83CPOaLKvPDbAzjO4Qval/UVzCSOA/2EGLDXu3H6IufRxGMGE
7eC9vK1T9gf8ypPwjX9GucondxiuFCiS5/3cwdkVe+cPMBFGLrBdETxaGjJcOGWsU8TS42kmkMJ4
lTO7A+nm4YEJBnEHQSbEuwUFD34StCS8l5hEYSubNIuEb8Vb9lTaceuNZvmZ7x7D6mG2B6Yj5ZCj
A1RCjzW+IWHja8IIi4fsa5Kn+YfRI7/1pI+VyYHB4U+f3m3g+1O7v58eJBuCSrlFmgViG4wJSnId
M64AZF0cH7rJ9aRsuH+3kHOZZYs2Zw/AUGXSXrNzvGgshARyRcT9A03hgLU3oBTKlh0ObeZj2oHa
Q7chqWiYXn2057/zZQrb9L5JdCrVB6UIDh2khn+JmYKOD3mAZXidFjCtChbcb6/imVcu/NT3P588
flNufzbnGuYMnASVFiToQWgrT5C0GN0dFNYUd/tw/eDTZrIx2PTd4VTHsJXBYfJ0nvTZtwVHBcJa
Ds9F5jThrDY8bdrf8P493E3hE4ZG777R2DPjE3AZzz42sJpJjRuaJ/JXbA1KI92CeZI5bXUhtsEW
BKyAsCmiORcobdFlXqO7b+zBw5z334v7MudkFM0OuyhL5ThvXNxd/qVX/+z3DEO2KQwsxqCIygDO
xBFFKhqz9sWgRWarvChnTzdZEQqM5evNa+afJRKcGHs5RD+S39DJRvBHeAYt0N0AsgfSdXIschux
3d2YwY3yoWukkK6Sgsqxk72YPpBnEWNVEO9RtMqNVxg858IjkmCjMe4eOuElEEYDIkm5Xl8j4o7z
xzc+ditgQEICZb1phP4fDNHiHKhQf4hHwCwBPFGxcO8ZIfc49E6ueEWJHhCTautEzhA/REiTGl/9
gkVdDMjXV1a6n8kAEKTPvgqICm4KhBcxtAadf08yq7fBooGz77nHj/CHE9jF1vb3w81TaGQYchBr
YgKsMCvfZ3acGcnV/AdpXRUru0bqz6e9/gSZL4A9ychLW7QprLMUgHeanLs7SK6nR+Fkp+sYSQsb
iY1yfNP8SmDQXDvrXVs1UyZMtC5agexvEK+4BYGjQPqUkKNuN0XIivCx6qsOoO7doXYSQ4TQ528w
F6ZVmkFpAsBsQjOSdkyARPaaJMEZw7ngbBRQzZ6g4ISXeXQfrN+GcQm4x84O82aeBFeCeKccKJdY
9m223kbvGzOh/ME/SYWVJ9mnLXF6H5swweA52bm5xV00NsiYQZMulO3DY5bP2M9Yte1n4N8XMGuW
x2ELi6Pdk7UeDqcjoITPHyQofQmsIDLWOYH3giLChtrerXZiaPkbrTYowsb0Xz3Fvn9MeSyPTH+S
m5179xAq0Uha+OTDIaRshRfvAV75ciBhYJdjvAhX22JSrUSSy//Em8sJFUCiNwjXhOIBprXigHML
umhxttK7A5a/iJegBBGJt6vsGY9CZ9jqgivNGjHA2CRSj42Zbh68l6zO+EKRvSAiACNRq3OPuGyh
Kv9A8XqMF6s6vgnTUht4dY2Is2drwH9rMDt7OJ9xDMC+coh24cndHj9mXJoLSGG4Q6vosFfB3f+H
hoVx44CpVkSy7y+44/yDxknTAXhTLd27jKncMXDgPiDFwkbKVoYPDys2zrD3vn8sgWOR6HBpiIbD
3tn+wPZmeOsFG0L8xNB8flmHkjGL95UtLovKxiHdCjqplFzSHV0IKwRe52j2OM16ZgBLeCUgrFjL
eTmDzOofL1hb38YPWPV6SiwUsh7QCySIX+dtNYx6gsEBuZG/y9zyPeoY0lAdroRlDBi/fea1A0sV
6AT2MFr8ROqse8o0F8aS8SKlc7OgfhF/l7wj0RKLRcWBp5/uauS3K1x7YImfeIMoH7cTdw3TkasF
05PrxVMdQ4gBts9LhwdKArPYXN1Dy9rmZySNdYuloHXFGQRUgOTkYXNgmjSDc0RCbsk5ziGB2tDj
GPydInif7DSdKTWKGBHmNKTLAvIj61OyD5x9RNJClbm6RGeLnXDc7XkKDeBPTvu++/rnW7aWxZTD
8jTknIMOZgRwyILkEa6wgAsgolHmQb9jie3oj8m3DltsFWXrNf8mKmyIIWvFi7FDu7dha+4wdjNV
584JUnxtrBR2DDtOU46IXWUcevwSmQccxrR35QOIqn8iIY1P8jOooweuH/eYtwFsFMMcb8uJ/DM3
pjkoeVCGZjJEqTCGBSyWiC4kRd511h7AW0Yxia/mCqsd4c2HkIbrCEJtTPmynynew6uf7D+zEj8m
PJL459K0YVZCZAZTNpIXherQM6PTHXFqhplSgbr21A8UrNpjrJ1tLNNdeV4tsKjkbUv86QkaOAL+
PmWzxzn35QNCWGCuCEsI1swI0MYhFuwzDiIjPj8nyF+NRDOmNDu82opTs/9+b36uDdz/htW1QVEK
M2rDQB9+94OwxZcdy3YTk4V2TG8GvVAB+6K1Nruom+vLPOg8kRNdZqg57kscsAnr+hdQiMMJKDwq
M65ZO2X1bGirdgHHL9RQETF2o0OwBBlct85sWhNc5JkOVrit2aIE5UKjHBBSfXgHKucID6KDSoVX
/lgsr7v3yxQZW5BVERaTWgiC/zuDRiK+f67yIP7FsHHAhbA9BF0DK+fJPD9iKC62OHFe7Ki/y7dE
hgusOLg8PQu8CeUNn6oEebE1oMfbiYwCGgkdEglgMkulf+EKuq8n370wkoelOfRLi4gRrHpZJTsg
D1/h9o2rJBGOitubaeaI/CiY57bq8z6Pt/bTrjeZA2X6R2zJpEg67hBeNrjeo2n4lwOKhyHrCDyW
2F2oCXRKd4DomjOHKc3H/CL6zi/2D1E2n2jgWj+iWL3XEhKW/4admFM4+qa0kUOo8n+D1TsaIliG
LkkQKF6dmOEzE+PmovDQShY1D27yZWQuEVH0rBGOYC8m/8IbLQsPL+cgW0IMYzd2gMPMkpRAtxux
kvmCE4RFzc2c/cjSnb9wMKjpx7jMfKT05n2I6trye+UVJWGMCawpzXLzbxToE1KA3MrCz3vccFPg
4nrb8D0bYPbBV9WONd66QES4LQJwoI/8kmXy8Alc5F4xH5lElH4I7chhomKvf/gdepPRuEVzzmax
O7aMXCObwM2zsE6mZ+Oy4hCfNMtsWv8fsx0IhwB8N0zmMZv0kC+DvJEy8hjFtNm9lkQJXSESCTUm
cUixnKoGhjGuoJWTA7fU4KcigYMVB5uPzOSAfCeIXY95xQDNfqKek142IZCAWOFujr/66Z8nyM1c
snLm/0XwB7s9kJn8+ImkCQBZ2A/hMQFaY6bVWksCDKcArg7BHvyHBt/98vWPeQ9IasrgB7mUC7Hj
+Q9GZ7Yxs5qktCKES4O7aTM7h8X047RzLZBtUtlZ+x/PIn2chE/+5J/zwGoaIayFONbO+C5AVDvb
PZcCNoOauCyj0dB5xs20RpACUIGoA42n9zVZQ0HZgx1nHGVMHC5uzxfk8TqBqYeOiKiTJXYO3guk
3a3W2vjhZ1jVI93DX+Qncmi5zip2h+UmC5UFSWwsqwjASltWdnKw7LwlgwQG4liUoezCCVHoobcu
+w/AboKcmNSzPQW7fxR70Ob4xAn7kFlLxT1CrzchDHnC0GvIsg5oebc7IhC1Og7iHqX9AaabQ8t+
2/zFG80duULe2UB8GaU9sMgfDubr7fku4n6c7e66v/CytPgf0RuL4Hbib3PvEpJoSCOMUa2DyyqR
KSopo4LN/Zz+rOXx2NncKIQkGmtkzAnRZqhY5Q9E2g5ZgLwpZ8X9kbVnq+scgoxb7OqD8s/ce8s7
obiPgz6/qph93FcgFOAGMo1cn4NtwfplJgdXg+OVsyvFApcZA1K14LfBjgs7Y4kxkY+YWTsTEmQL
Vahqn+jpoE0+ImHE05ErNfBw5WWfkOmGhiu9yPFslhKcB/OoGqSD8sMBBAc8GsIw/Iy4w9jlNP+s
XdmxioZunSekhZpHsrWDPWqyiKuMkU11ECdYxz/ztbgpzEcL8A3GosyC6QXrqQd50BE8eme7GII0
z697OU7J3Ctoj1BAs+oDSfSuPfOtGpiy6RG7libs9hn7h+8Nf5rl0DqGIVHCGOCSDcCqVzN7WJlw
sZoQo7PH+APDEVRn9dqTDY5UnQiT1Z3X1/2ymHzwrGB/NiP/V0Ma71fECX+D79a6MCJBptMdCZLA
IC5KmDs8834xGsuyUTfWg5aJEf3paz2b35M9/adiZxcHCiLWRvU3INxg8BYmP9ufVV2toeKwSrlP
eiBzpdOHacGwQaFuiSmz6PG1K1FPtjzXUWPKdp8OCVUXWAAczGeL0t5syQZm7cZZDH+XY+BQoBhB
Cvwx7n9YltKh/JAnYZWJNG0nKB85HSYOO07+4MHvC/PoCmsIfSo66BcjGDMgBOvxCIfhN0gZLBJh
SXLeOs3mH80b8ssMKwmTlCyvhIhxgOEHwZDNrfgPRhrco1TAflR+HIK+BpCrZK+Ckrn+ZYsni6aK
kAbuPYojK38Z8GckuOl0dEZNA903z2iqqTQ8aT/rj7XqrE+ZzdNswpLFJ67F4FmjABCJAYMFI7+G
AL6GdODRVE0aigOMOftBmyM0FDpJNWkPWGJe4rGx6CXP/VA8ZjYhT1CUMWezxOm0RVT8A12mqgME
oKIibhIO6pFxtmTlPvK2un1hziHFkpU0/dVXeO/80BeML1sPN5gf5tj//k+txw2ImM/poxZWu/Uu
9eaJSK1evtVZAV65edRWNYourHkIEIJuMrB6SMKQZW1IPO5k44JEgsF64PdFtEnOcTaA4fnxq5E9
Ir/PvkF31zbb2gJPI4uF3RPq2VPGY16n5bSL+udXAmKIe/trUmJID5CXsf9Voir+KhZFeIiJzXlw
iGi5v/O330OqkCOrYCcrBEFceVbD75ngkFzxpVIDaH3CcXPo5vi53+kreAUidioUzWZGybJpxxzy
6Q3GqQelGgI8e30uMqVj4L2vIkIXb0s6zf7ufbwSRMQHcyt6Om6yiP1idudzAvUaR9qah1/CvjPS
pwXaQnwCkOn6gvk3EghUxoyW5QHmEAv1gN0bxz8bV003j+StkGC7ErjHy6Gl2N8n37dZXBwljAAK
aIJorJmm5j8bl4QBbWsZ3JPcu78ZZWTrc2pPO5wzoaW5GQ9+N+vBHLIh0f2V1hlPWBhVS8x1aAzR
HRho2c/EPZJQ8aUCw3t6oVWHhvPXwV15CN0hUjMEVAq3TrH7ngpcYq1pCLs0cyT8vuu0wiNLULoE
PQBkhv+m02N0kteK04PmkINN4lqqsBEGA9/gkGE3njx97nXxHgtm2Mf8TG+87RlvMZQIAp9kiz9r
zIHXGds1zhrC7zbjRODLRTQxChJc7uhuuHjUluBzuO4uBDhcBOenWgvErz4LsJgGiZ7+kgLusGMn
1jP5OOKPIW30EaWiZuki+9oaLL8/E6MVlRsuzWqqaAOwe5lfl3IgyrmKFcZ1P0y6/T3pn0mTcgh6
t1IARRjk5UJlo0ByVzXGcvN6wB5tjL8MN163ZthKxUyu1lEJvBnb88Fa1GzJ0oRciqk2bGyaTvOI
296yOLZTVrP0vubH1cg3RGgU6MDpvz82v5z+FAmxWGn/eoG0tQFHzTsLgxWyGi513IYJ4C7HKeKe
3OMpY0Di9yuqh1cRzmhbnqzkoOBnrKdTNZyTzTfNNvVUjvrUdyAZQBKeRXgqmG4ZJDeg49oK4lyB
nhhXX+/lK1aPE5w9FqYgrDtkY1WG0f3wdPJgRIOnGjfmHebSEiBzKNpR4d60u6AZI5jcqnCbaAzR
QeWJcLyCceMQMTqF64z1YW9Fu8xzCk2HyCXkHNMMPz5inD7OAH8WRlyh/qvXlmfzl+Db/exBxEMq
DG2pj+A8EgyQrUlYgrRB1ESU5LRZlWOGJ5XOj2aAJ7ui5T0fERuwLeeMQAfW97HRAAV2MH4iF4iY
MMDVXiqIA0wM+P7fcZES2FHxV1MSgHnQ5LFnWitrdI3odi4uZugh4ZRACIN/bAKuEHxOZnKAYlyk
Xl8XWXIr8HeBSQo24p3Xd8A4HdDqBKp4uIVfagNTsfp31qN9sF52SXs9gcran9DuIF+Ojw1UWXbL
rAEcYglZCgAPcj0xJ/Sa/RVHolBOmcucJbGKQKCCYAPSzfgpvLvoe+wyGq4ZNXJBdt8hRUIJNsEe
3vvOUM45R0F2kaHtqFaFgk0U2Z3gviDtiy+RtmDACBhrrF2J/Z6bEc9HXP2CfImn+eUUaqcPoz9u
Aa4kZmY9BSaAKstFA2t4s9oS3k0A1YJsjgMnogast3iEssmF2Ps8oNk6s3BPK+v8tXrnYs7gx/IN
J39UaoyfBqrdDNnwD+xODqHB2Bi8aeO+LsTx+gSHqKOYNY5Qqh4+sporUO8S5wtgSQBRfFJghV1Q
sGM5N5q+abr2xYwbhU8jGVTHf7Yo8MUhkVq4ZYHOsvM0R9j0xBobVzpCTMABYWEdicvRBMVyRLBh
Qyg3kbrOGTrXgXML0VUPYTnYeYFS7okZS/UkqapZhjjiUcwMgECrNxu4pS9IbzyGC9x7uX9COktb
ls1uYzKvad85B/xyBXHaGTiDaKOgUx6sf/aNab7fGWeikNCLZw5uR3TghFOLiof82ZUOHSTojyMa
YoTFIU7nFoh3s+pvBjGNXgSP7jptYZAzUrkqi2ZOoOTLoI8ks2+/MLtHo95i1y9fiKSoTvUCsahP
piyvyXYKDxaCreC1A2qhZiTki7TlReVmh0ua0wUYyupmv5LeYruSRhBfMHMJsDcnzmXCAwB+NySQ
QCTtFWAUVoFpPPDKvRTOvZvC6qiyGocpGtxUnWMytGr2uBKHP0BGZiCzAq3bHtiAQz4ym9LKWZKf
kGl+aZNSyjw90Ncdcb+DbNUxlqkEMeQknlCamXJ+B2qEC8XKRjfolgvJUcYvEn0wXWomcM4kGlEI
S6koPqQ0knoP0N0XLyau2lmUjQVB5fgBQuQpFBALX8S1/XrFBKs+3qt42xPeTLBhRlaxIGrC6UU5
zFXEREAfurv6YVWQsREs6DQxQkSeBNckaPcJzBrFYy0CSx65Y1DZonhjqkDcujRv9swhdKeCSYAt
HBtBcE9DMrrlx8fYCYoM3tNxI7SBKm1ojREIpumwADPOgZdzdVCFYupEYcY2CdSB/lD34XQpUDvQ
ESegj4SXMUIQgcbrQgAfjgh2PxdikMsZ7cTIx2ilggyi07UG7PGvwZX1i+K4IgP055004wPkuHqa
n9mpFtpRsjA4YcFiSYPYksYgjCA1QB5MDA0ZEhRcBAne+dVtwaDLKS0789mBQBHeiQyfTaaD6xrO
w9/D1oNvpDmKB9UVupF5IyToE9/ifFeQXkSKsJGdOHjB3FU6ZefJsdcdCMAQF4vNxSgazLqMdRv/
GmqUpdv3hWortIGX+GN3wI91erWo2NhTXhN8PwtWGyWnLre9Qy2g26toRMyPBrNguBwgFapi9lUO
IxHewi8HFVnAFCOWiuQ73tzBlAqIs3hKc0mTuluwC7B1/kxAVfj6KLIOgksgAk8GHq4FVZjHFUuN
NTSsYfCYipg3kmDwhEgUwEfUvtHreLPLMdt0qIG8k2bwCTYshlkged+5HNJ0KKysyQvEQnvKUAoc
P4IjyxlvclT02XPNxRKitTDpQnPt/FCBKGZjDoXAu6NEDGLNPnfwbu/hYPw6D9KO3C427AgrgXbW
IpeAUOegIrhc8oaTjh1jK5KpS4ZFuMMXoHBS+gA5leknqTFUs7KVxLgj+hiEs/gBvIhG7HY33nU2
lTJwQHGuHY7ELqKri+DU7wFd6dTFwY7G0ZYwamEChi/PTt/AIYgC3k/eZPMVS1TmZNPO8fVCoEaL
tMggbCAgsnv8bdsOFpNgA9GkzIhynjcAJB0epSXq5c+8obFxYYUnPXz/8+SKQb3Bdox5ImrSDs+r
PybYlWJD8RU0GeB9YAHwsXs8xMfnvcCA6DGj8mKWDO45WmS7ilXyC+d1Za9bNUIuYnLLNQfXXk/k
/W388iSvWGYwbIFEYbQAlurhFbY+dArV0J42vrsP1X4AvPVsPMnfQIrAIZy+bNnRWyOtXm1BlOcq
6xZ4USLg77JYT4ScinugbX5Gb/X33qs47vPyfj1Y4WDx3Fo+CZcajjcWCY9pPwvwo4co/JSnoAGM
+VlJVqyRVYHMy/v3nHHutqfqhIfv4g6hoGejZ7/T7itOdRIia9aeJP7svlywlGAxihxcCsiK7otR
Cv9tdkvtRsVFAWPY3rh4kCVG+/72dS4lN5F6tMuErUzB2BtryF5hP0L+yONs/pwPFKN/VqzP4s4N
tXh7h0w/evoAyEbcbQliJE4ic0irgP1t3DHF7DJoKiFD3fUImxS+KOGOW1Pnygsv3nS0bya4nvTG
iMQnNeHqeKMn162RbSSomHyOCh+6JVa7fn8xCNHpDzxN+BaYPTagDr/w7VfTamT1oUxg8DYd0krM
sQiGnpPgaMtKHSqzFAT3DfC9zduHUByRQXsqXZJ22gVOLZBmTkOG2/QOOUA636bdZEAg+qSenvOg
HQPNT6F/0qVjYtzD8ayyWf1WN4hTnZVtNIyEG6jbTVD1TY3rS4fqkakQaJw5PCUQC7KZNH+MkS68
OVjHUPQbJP+4NKedh5bG/pzzWAQFih0AG29Km9hWwjGeSJOn/SHFvcdJcBUwY22Nb4wyMq/n5DJG
i4EIKvqBMvAZkncyYCV34Q82ZOIjX6FMYcHZVVDRJF8kmN0CefVlC2ZdPEzqIT7gXwSSDArHcPz1
MKHgMnOw8XBeceEoLCrPKP4Xrgllr7beI6vd6McWAIHmPN7iO3K8Jx+IYA286BwHcatesC+2q70Q
/AHlYCk+pr8mia2YfFejfeVCLWrdAQ7SHCqtO9p/V1uWEpInOVuOACUUmVSw2VdbLinOK9g50/tk
JkgUKBJ29Z7sKava7Y5YDRN7l795zskDBlMUPBQgEkv0NKz3Jk9fuBwXRyQGFhu7zDzdOd/ZdMK6
4sYDQG3oh2avlcbS3VOjR6ROwIkhnF8A8rmLH2JSKLEUZlpbTCPNt0eu1rxytn8YSHvYbT9ON5dJ
GZvVDPcursdb+OcOkaO3FsBhabEFGvLG7crll+b0ConQ4AJpa+guXJ0GNsXAUSLFue0+sPXQFMUD
fHiEGEnfbKdM63888gTd3Sct+yiWNmPE8QuNw7f0/2CoPuZfMA2xhVL/4+g8mxVFuzX8i6gygOBX
yVHM4Qtl2qCYEDH9+r5W15mad85Md2+FJ6x1rzsEeXpPIEyH8mq1lSCe5/SV9rDZ9jQpPYfsPAVr
EwbmQNGCIfBPWPra2kEmNmCf+HmwOPoAFaeQunXxOTxHqgMWIYzGZ9DZc4FzloBvQzhZzfDAEuLS
QuPjQqWGvv8cvP4kHuQ2+/QxrOTWZnOCRt+c5wymMtyU80jIPTXojMSQddMcPgQHBE+RM4PgLAg7
kMU3DcqDzv+k6va6PdJsTEVnorLGsI3p5xyVNTs35y7CuMVW9gB2kT6hE+sADvcJ2wO6AetGzTa9
jvtBw8Fm3+c/spDLVMEkGEXAps+IFPP2x5xeXOoHnPWwkkq59s9AVKoDS0kbwRQfkjryf2Bzd6tJ
a5tt8Rin0c+kCrKVlUHBzdbKwteomoLcLbofhvQUdXB0UBEhlE1VCyUf1tqdGgsJDSvzKzocRtiM
oKm5FkcXtVRj3be7l02pvWS1o6jx6bAx1uwB1VyWHTym0jN0CzTKtKf/e9tHRTvMQN7qec/Z3TuQ
FECB9WRotG+sFCVuB8gcPQme7RCalJiEMbc7qyxYqM5vfg++BrAM2YsAn8xKGCRmCO3U8BEoMIA2
XCReNSnsDcfv4DOYklQz0+l2AIrsx+G/K0zt0ZhX9pnp19GDXi0272mJSuziI6bCOhOrQCanV5sl
TBtwn+Go5ojNEyxTqXy7TOsv+Mh3HHmGrh4xZojuFhIOKGAsOiZ5o3xSDsUMc/aWDosvX7pCnBBd
Gy8hZD74OHBm9leU+GeUiV8LISdsULr2cT9+2qdk9XU2CIsBI9D8iT/7libVbs97oASYMilj+Yw9
p1UMHjFA+fPDFr27BY52DOgOb/RK+YLePGe2RJy4uqC+A/XVV/eY6whKDxGWnOzcJSDDZmd0wYNT
F6j5NEA/X04BRB2e5ErCXuy2K2SKUn7Ya8apAp7wXfbFvnghr7JCF3BxHvAQNMbGT/O0Jtg8pnH/
MImnjOET/8IfKmR9fPWgrp0xduL+YuIT4ONI7+yoKx0/HfhFX5R2GxiRJeNCfgc/iN+NoLae3YeG
0Id5n6gaJecD42g8WurpLy7orxCHoaRAOcNhIQGbIeoCWtMP0bU6Yjy0ggjiOPwJAGemxVXGwSQC
uhOaEMhdth4LDVOUBx0H4wf+hXmasC5pu8Hpr8j9f0zcZVpPtxCqIc0n8gQ3gL7N0P+Hs2MJesw4
eHGegbry/HER8WnhTBJBSrfjHzCV5zxBD/KYneNmwXwWQ36oDz+r2TKgunkY26D785gjj2/OY9bh
zMohKfYJscAYkCOw2T5m7YPi98UQiZo8y8wZXKgI2gmzJiQiTPTRkBwy8ELx5rAezLtUyyB37/CF
IQJDgonlTOP6OzT4nxmOiqeCYT0zq59k+CdAaOQkURIikVju8LBN/BJZf0bGvIxaiSRSl0uH6Sl8
dkuW7keoETHPk0Uq7eeUT5IHHzK80f8eg8LB8+L4wboxxY3e4S31QroYDzNGno4+BeDFWYinRGkv
AkdoG2io9JR2BJxR3NRL91BjCsgBpNPwkQafgNPwwtg/QOZXF5jF2UhMZY8GSVsxsve4wLA+wlRL
7JoqdGA1z69vjvs26wlmtma/IJXJ2SjokJK26G4O2fgad8Y9mzjCCzkXzRbsybzHp/URUmKP4z3n
1BS6wXnEcK27Ilm0pMMSX0nW3fTNAQ16kjyCfCfMitMYDblNGczD2xEBZZNUtO0lLwrvNeP0kKiG
LbxGcFkaCubEqGyyyd3+YqbDctJg2cH5hMyJcUzP5AM+Aapg0nXSV4iReX3QFpf4sZBxUssytjo6
oiWnleCfxpjNBdoLSQ38EitDbJaoaWArBzwtr0LH83TrVNSv/bRUCOJFDq5zZnCcdG0mRjHWVqdZ
YWOEUS8vALd4RzPFEEoldjcxCIAEGu5qq66p0/AYWkmeTZsmwwWtClBOYZtGbwWBZYfzAlYx960q
xxv3E4HfB5qW7YNJJMjMKSECnUv4Y8sLkjHc11FGqJeIXAAdg2smcwqpiWijedlcWOvzAdXxdctp
yt3YGnS52uO3B5hWr7AAGZIN4Kzw0o+7492qJtqq7Njl0N5hX//GXDUfEWfC0oIJGCBeZKScFvFn
dds++TQufNmL/wyIsicTyfC6LmY2ruzwo5vDcgdeLEFoUQU3g1EHEhMmrGxq8mpLev48ymCWKi7d
pgentwZ/uKPSBc5jIWeesjn63Ek2rF7o6MK3RV1H886Nycpm1bI79QGDLR07zfQ5A21g5spZyaOy
PqMbDxx0MFQAF4DpwzpAgBv1eZ+EbXnqFmqpiRx+14+7ZnLcEfBsYmgJIPygYAE8z5IZXia4VfDE
BzwzjyDkwXvBlQDYDp1+BnPoUFoLQtrIV42PcZqgR/A+L/u9KCc2oFQOUq1ylD22kFU51xT/NOuN
aSUJFK12oj4WWiJqAIhKJnyyc9hm7gzEqrj65kirZr1xRhefC777DYhDrpjOghPFpPncQ2Wy20Hb
fUC3u0Tf5YsjtUecu25xW2OGxMcFhhfu2p3FGkDs/k/pFSV3NUTItqh9AS8ZXEfUqm0IL9wwXxRy
d3QTLhUewDIfGz/QDw5aBiaBsNEj8cziPWIGZFA6I5N2wRXhPoL+us3fSGWUp96YW5xkjMGlg+8H
153O15NLHTEkMQlSmsMEOA12hvXZyp0lGx7gN2f0dPewQHh5B5acc5/BeDxSjKywBWHXUbcJWXbV
D372gu8dC0GdFBNQJ3ZlGb+2+Qxaq5mQAfMx98JKYBq/ryaYd6IVecFPZNjOHCBz2i4PfJBeMB4w
x5q9Ytx5UD2OWu7K+2AP9XV4jak2OS9RWugRDEZ5/ukn7qaaf4o/KeqNYgbRmcERfcAXtX4bX9sy
kQkwLr6EkDVwPeBGtZ2PrzHsOvvIzNBww2JhkqSDF35nNbKn/hCxWG/0cegbkdg12IpoC5XxHr5N
KTMFpgt1QBoIEPIVc5f++Lc4Ww++nEwkjsnPas36zoWXw5U3fENveH/RDLvVyRfOhI6thzYgxv7D
DOc+ffBCU0MnG+W4KWkvbG2ptS0ceC2i0ccQRKAWxffoPs2C0/LnqG6OvFzcscF2LBDNalSP38wv
HkwvemjAIcdU4OoYHSatTZcxSPMdGFJovscqwQmQscYVLJvMLR/m8jsGprHbEaJu3mr68s+79wY1
2nOqL3OmCV5D2IBKAWRWo/PuS0ADOjsYbayuG2C6KMQQfE/08L0WtB6zPjT1oQKrCRs56rkYLJOX
ZW7LpD0wVkpysqogQ/P3TrI/EWlMf4MD6tPlL9DBa8giHBgxrio/sLWd4n1zAvFI0EmNBU/XzCFK
rbToPe7wHs9s35JG2TD3fye7ZD6TJQb2ey0TT3C3PmxhSo1xCgN+hUca9YIqOa/ec8A9fvcl6eFB
QoYMoYlzzOz3HXNJawVCBQrmtsaUcg4luEDuIBbWec8niykMfkwTha3QGYGVp++/29F8/13GvPOn
dX7RyRZ49mCHLxIiECba6DYnWI3FIUXHGROK8U+1+vsq1GAUwkIz3MsYGxkq4KHyJm5BTEovdgjx
6bymJIFmBLR3DAs4BtxWLmoVjFPGkl3WS38LzALtki4OHfSAMlm3vqNeLAysF1+565WhvmySM7Pa
zro7zZkz7e9Xyn2uL2gUzUIo7Ccoed3BlZDTJ5yh/gpKwkxGa7L2r873QwkpDmU9nlsrOPnGDB/Q
O8gHxBwOcYBxD7rLFZdIwt1t3OJYemExUyDpisukvv9DY7npOTRdgr1g1YEJfwdco7H7bMbBfXJh
HffIEfil2uQBv62a0KPiEgz3Z3Gk3mhI9z1ZrUS3kEXDuS6HWdKfVmIRKRYCLfPodYkRUoNrKlyi
xVyZYPLE9nURE1kvMH38TJh75hPdP+KcluA9wD+J+YZ7/9NcsvbIr37Fz0Nr0WKK0N4ZLnuQX0Mo
zwxwoaBFF9fvY7R5KyAUpHDwZC5rYlqhSlYylzpZkvT1ODFDfzpXPGZqAmMwhq1nKgxBbbDnj0HT
BpFqoa/qLbRJTqauhfvbJZABL+6qsOgMKQ9Y/wmBUTjh9RCiwoiArUiX12xUdw61wvkSuEe3BGHj
D1NSwJ8zJ4PYc39HQq6Q64afPO+NdKIJ+BMPyjS3WgMB26COChCOYTLHrpZ2QTngiOGreYNh+CSy
Q29bJ+hf3RTn0n3X58qFZYUc6ecZK7zKQLjfkIf8ooGNgmSDXUpooVnN67+ywjuaHEhQdQBYfd+H
HsDxViY/xm98RrP+6wTsPD8L3mNiDEjfO44wdXca94XB+DHsEPWBn2hA4MmXNL1nCtMvwDHPx7uw
GV8QucLDYK8hJ2Dkzg7smk3pqbr1ZlyCgLk/yRNM/M/TH0yO1WeCDf+rdps1eHpnVgU59GEyIV7T
Dhzh6c+/nMk2Gpyx+PghvJRZqKwYLON4W+xUu1OYKkwh3eqdPE46mEQdjlU+Sx5m8yGERIbKNDf0
Of5jl29/EzYQQqFI/HIpMzyJ6WoFalxA9oE2z8biaxROw6ZJYLNV3m+IXeKyDqg9LuDgqNA5Atb4
6cu8EvnxH86YQR/5DmPSpENbHBX+EdkTsIfzDtSRMTqpdhZDRYVK8IIKWdn7UFeADO8Ia7BXNzsJ
jEWmEx8bdEmJABydfEdb2Vt8aUzc68xI2BJgoYSqzvR0LgLBZv7C+xcokmXBSjxTYZFIK5sARgl7
QuH/8qTcfJz93a0n5eREDSllG0Nixvb8BEcm6Qyb0w7kjBMpaMzRQYqVkQooEl7/WwdzqFGfrPPd
32uWL1+zYt233sEeQhELGpUYqWdQK1GlQpRdS/lyg4dEpjubtgEJrcju4HSQPhbj7Pll+p/WBPWL
mo0pUFLBj+Lo5FnCa2ZQ8mK8grGxU3hZ19RFHqoF6g66mzTI2O0FSkwManf9si9pAzEap1BuETi0
O5VyQ2HM5IN3IWcrxqekGN+TW6rNeKkugVsO0D10BYdGHHilDdCDzlSjmhJf34u1ErjkQ0sI4M/j
cB/Oe0R08ORK7QjjPBvLVPs3MeL6j2X9tP56PHi4gmcqrS/nRpFehQbijNpDBVWeus2YSZEuNxIV
KYrR12cQXcMamV2NndCXyxACgkstTotkdmctK0+77m33hi/Eh5oILM464zgDdV1Ie0QaxeI5WID5
TDiLmFJgiSDeJNpKGnWAQ1owgw3cHdxwUvyudUfnQj75PfcxZU7h5EPDJItjabgcVV/7u26SB6yY
QFxsTv4lgf9890lfCZD2w2bx2SSwkpwuTD58SqD61ZA9XztjRCKeiuHN55AvW2ERTNqzP+pXbQC9
iBqKb7p8YgQXqfP+oKSpkJ/agb95NlWS0wgNGeEVbKEapBml1Htj1VQO/rBoiIhbTAze/QRCpVlg
hc9HYPcCzaqMEWCIZ6MsJjJl8luikY5euwfUkui3gi8MdY1+nTl8tYfWZi+6zOo+8W9zDaDqDPTh
PbrMO5C+fwM07xQSOOvQBdSFeV1yWWEZ87PpBGVcek2EuwLs7omACwfDOmJk66cna4gN1n/gH5J8
FgNJwHajpNvWLIxL+FxpEHzreXv5SRWP/JoITgJ620eYU3g2tggd1gagRyoz+xvD47fzI1sxd6oQ
StaAsRxxNTbCDEQJJQHBxyGwC0wA/T2grBbey3ehwQdQY+jWHiGMK+xHC0jKepTTOj3xr5AlJ6Xo
MXxGzwjOrvga43A7uGywaTXi92gECgESCpBtc4nxOPWd7tTuSUBWkcW3rVZQ+Dfvl/YY0PoPSrFL
0m3MLSjv/4OSwzaAcLF8a5RaKrk3/AS4GQRj87px+00IvCbSYzNbAIf7LuM9VNV30ssbcrxQSYKm
iS++MjgTZVG7/B6fsnzUA149QSJBU4HFAnR01uE7MPCQwAnMiHGjaPEzavwrmkEnI/3vMs+YcJ53
OPKmXeLmnguJUrv4TXSzIi7rG9Izsy3jTaveUOmf+FKKh7+xvb5DvG/F1Ugjk0VS2w8wEG/oUXtI
qDSMcpUhrYIDMkxdgIeBtSucOwcUr3qN0itte31GtW/OKmIlrSXfxGmLjJl6j4B6NEVN/KWi397m
WwUWWx/8/zzBTfUOQZP7YpaHj+EvBPXiAQ9blN+c02Qe4InFsBYdNYFgCI4rV/O6C7AsuAneE59K
wl8C9KW+8Q4kB8SgnCGuNsT7ENsLPpIE66Aj7AA34JTKv1ZnNf56Kn48T7paMYGTia71RCvGVd7M
yvDO3PjHMVdnZhuyjd2JYbSP71P0AhQMbes+bGMowLDgM+zA4qXXro6OrlpHtKhYFFJ9+FymjLMJ
fZ2S2Rvxk4FDPZUzGZgRYSMuGBI30fXor/yxcWhm/DJIHghIMT7RLDKqCJizia6jaTsPMa1grCmq
MuB7hiRhGwe+9pZfWkxKCTJ6pA0OsS++bpnoTobBHroGpuHufQ1dxlz2l995QyYL3BZGxlbvcEQf
wo3CBoLSaDL7l97gty0gqnSBoGCFk1g64R/PN79SeZUt+4GEEfviaiMlFdUAFBFVrGUF+c+NwRxz
3BnpaqJw93dg1yY5vu2QPtIkRHeDONY1gFTQ0lE7BVd8SoTwL4+DnAB2J//rGik6er5zNhdN7G+w
7U+YYY7VuTojzY/T+5Lwn63c/kSsAo+rfIjJRPTrWPrD0oT1BfkzyhftFFUS8bVfUrv/UJOvGoLX
kevQVL6sNmalP/ihlJ4QGyBjwS+CXMThtX67xC9d2Zg9lgYjCYD5uIuuwsHyM0X2Hmo3ef5denQu
TwRWkC3izpoCOWQnsC1IPgzO5FkY0Bp0aus+apy5RhDhQE1gaNQ0tPjaAC5ZX4YVCBic/y7NTwgX
D6ug6MYuMsQa9eJKYfnmLDpuWy4bHM5Pj/qVPUKNy0FNFTfH5C/+uueo+aPCKqbZusB9P7cbMJcJ
JeXHwrvGO0M/mNK+YgKNTzMQMG75QLIi1r1Sw9Yb8k5bFJ3UzMBuBQZLXCwONhRDwLM2xz67cHFf
3r6D5mLrEwWDPN6910vqxXV2IeGU5Qi9qTQzzRV+Ckj09nR33gtlD2A0IcHcvDmE2x4gIrV4bmta
rS/0j9aIkQ19iDF60a6e3QbcTdo3e9mldDzkLGU6S26BO3IGXhJ6cNoKzvGWuewFYhJLlMChUMzu
QjQ3zea2wQ6Z0s2j0nuDxr1W5/i9OLkV8X/wu2GY8ueBais+hRU7FRpevej7IuJAyxAWdERStWps
nL5UCEPaEXpwtoLm3cZ3v5hKWsJdY4rbpxmBWmA4zxFMFgAZwnZ5VRmj7w6xMggGjvxQ8AzC8HD3
gaRyZZVq4XUiDjVBByfucmPEbBwuaFRT9FckIF4Ht7eP1Nlr5h92x5XbgNOR+Rt+o/wRBebVGobj
jGWndfKFEALDfn5OixR1DJDM1zwvMxi0pI32J9qwLQaMXKhQjLIxD/6sWbwk5mjydw6jjk0ryoNF
38EgWgUepOgY7/tUxyL1+cTl5IrSRbNYBlKMXNGs6Zw75Fnihs33WZT5pO6JF7jVYNqDAg47ISMw
XJRI4Fq0nW0MwkMqMJ46hwH2tu4rpnjn/+Hq7jP7A5rjtX4GTYZz04AtqMBVFNLkaa+Bgfw1c5Qi
bkYAhgmRCTpS8Z+U9JSDr8uDejJz78Uc7yPsk5i4MOeiZQJLCMkzu60b94lT1P/DKzb+buMLQ/Z5
1ZN7v4/vJsZBzpXtizeTpP/2vjyFwbeAZFpvrimyPiRmQv10HrV9NExIpcW0vxPNFk+7MLttydVF
1qGRA3032w+bwkkI7zXn57agoGB6beMTgGy9mvQo5jG4h1Uxw4hN0lKgpTMkJ7yEjaGlnTFAQ9p9
M9Q5eW3JhkBkxd1fzd9Qtd8LmhrqjDd+U9YczY5IhBAfAEF4rL//Ri9GQPgl0AVrFPovKiwyZ8/L
z7C31iN1fIrvh86iJjqAyG1ZDmypCS/jZEv0b7No8/D3zfY6A50gaqJkKgNaHuZTGM4IjEWjjlCc
DolhEzQVxIjMm7Lx27sLfs8EvhKxU5a0tvBPXsi5PgMVwNV+BG2Z+kYa+VIiB+YsgDtXQhK8AvM2
3gWYl7ykWW+h+OB9k/5U84UhupGZxCfBKo7Dkt0+0A4lwo2hkD9FjgXmxBZT4x+CwI8vd7GMnyE3
xOjkUGBS7X+ASGMS2eybg9YQ6QwyPHYQ4fV4g99YUTyx8XPyji/IAVp09tBn7QwEL4JRsNacZn1z
2a+/xcfLY3LDkLpOXxxQ25x5GvB6cptXYHVEBY4Uh/smlsE+kdxsaYQLxZSO94Lg4y8L8A7nz+Hc
+wwQWXOpYnTWELbOLTt605O3giWBkMP+4DGpqIqOB26dLf/1NDHgDnzoTJ9hSY466mx41ybV0gXG
DcPmSQcGTqTSROjRCzjjMWyjk+fYT2sXon1lP19OOYJ4j0Vqh5r0hfcw/Bjq0yNN8qQdZikDSZJm
GE2F1LrY1TADZxuhAl3n6P+whkQK17WNnqnOskDsMzmQ2tsrYgZBd6VeEvMc9NiB7ryAg33Gw8bb
rkurxRfInOuwHpE2xSk2KSny8XOE6UH19rL6izZKYyTY/EQzQ/L19fnPfRiXo8v6V9ltPVCL4Imr
w8T5bQ1ch8sRaRNcQFs+Ih/tnZzYL6A5+FZL6ABQRnf3BmygpmXNkcEWnQz/iMf8xznOfzu6sDOh
ceAtFPmK0548OWNagEMU21yQHJQk2urM4r0v2kwK050OQvQYlg1hB9axtfnSey11Bu8R6C43Ipch
mMgL8ABKPe5ujNui4yKbXf6kzXmkr6EWkoQH63nUOuRh2wFvgcV+1OWTRdgp/Z29c4IG7szE4W4W
mytE/CvDPyaCAJ0yET0yQ+c8gI4HFw2SV+n3Jo/C/A6LxYubHX0hAgwqQ3baQGssdouwfKmykAvS
Ir3kNrxTvQTZthzSHeEwqCITLiRk6Di5wBjICqoUho551HYN5kkQ5DAmASnYQP7D4/binxMCUcPW
pB8zGDKhQ8ExoK5Z1IvvtgUpq2vXCAf5rc/4StU4EylUTaX7pyKZIBsNECbozyu/Tw5rMf/SyH5c
8Ju6BQVAZqHlttp+ERjGHxASSHsIF66H5wFhF148N7Bepba+FDVewZBOGEY/zL+04EliLtkjnvb3
nn6EexEwr2Jw3YbPza0etJeAiGicnuvXYX5J2Itkz1NCnOWqI1ruNUDOPGcj/b/C30FGXcJx6Ogj
gnunOprC1WnUIIGPJexX8brsnOED3yu8UOHEIUuJ1Skrl379OHxvodVumXfTMNTQ8xp90MLTF38+
mjmSXYNH2hWBMcQ7LrzT7H4jD/0ddHec4gB1v+VbLp62haAz+OAw23N7Izrjy/z7Hx5UzW2+ufOM
ob6MDTfnBqZYJFwuKSLxsjRG2u63lPLxE/ag384+i3UWP1n3lNZ4FXFV4OWbGhWVL+qO6DckQL67
rBI8y2HZOS//7r/fJO9SRwzAAFpk+Pb+0M+K8W7HPS+7wwu5K/x04l815k192Drga0FBko+DPBg/
PewGAauryderKcCBwUmOJpt+WAMvBRw3qJ8s9unLpyf6oOw++ZCuhuqb7/xcgUFGZzKmACtwlX9H
Odg4dDK8brgsYB4B0SNEdQmdHQP85CRjhcBRFtJVFhG8sNaWl2pQeQiSLalgLcQ6SEL/VHp6LqcM
Vxsyjyaon7cNqXoouzTA8XvLXux+IVKDAhI6tED/NBa08E/cmZ4BrDVMTo4Dt2t3D/0D9nxAUwj1
kYx3p+8gr2jCb9AUgDuU1XX2YbGOWEBIrsB/rjMGxQ5tZwjzGUS5tSPfc0wcsbkiq2XBHBLoimIF
Z+3u6AnM0g+e49Lnd/M5+K007AREObWNq/H64eiR5rdXyrSGgvR/6DHibGBWzAEUP0aMuXvhc0xA
fQcvxugRNMPHYIH7Dxy6ev+dpMJ+oyB5mB2RVL8ZKX0RPTYeGWgjGBU4MsFxonrCuNBsRXhTM4BU
R/eoM5JREPcqni2gwoK8nQ+MqYB/HoGKY9/n0PNgieLWwVOltEE0O6/Ogg2a5R0VVPuAY6CPRyLI
3CkkSd1HvhgDlS3I/Ap6uME8RGThaCBTcIey8DKEQWlyWIPFQ3NEtqJMu35r1OcBnN0Lg1aQdJm2
kp7HFJoHCGHDApt9HVpgz6gvIZxYNwip19F1/UR2CHCIbDJEWD7/iCt8ONKZfoJaT7qaBQkmYriH
uVE9bEPwMTPisEXwi4KZG9FaF64wjWMx2BbbfgQtMAceAMZXMdzHk6bripRRnsZChMiMeOngodJ4
EIWFMwnQ9jWV5VsyjGXxHIc3A6oL3JlEUiPU8Mqqkknvz2JS62HV6FVYJcVl0h0yHtoqzml68lu0
6kfntQAYiQk2wcnqvMaeizIHaZNz8fL1a7ATEv3HV7A6uiVXH/QyVMfFjGBYcBqIQIQHwL3DIkvK
yqOlLtRw4+44L5wsjFSiEhqM9NFvbEXrijut+2eYK8FdT/aXRXfDaRZOKewaLJcZRfHBIrrBcoMb
J25+RHRfRQqiYQ8za0bfhJC6hIhiYbfx4hb7wr6vr7g1aLhg1BuAK+eIuwVNmAKC0kFnPjgT90Fg
Ejh24b33J6zxCbXk75/kFCgruAkuXN8QjI0zkgZi0SbMGsEgmWvttDs9m+Yx+iAXaw/qZXsEpU1d
wgFIEI4LaxF6tK/sv+PHTu95N+bBjF/pyaNyygxkhAENqxAe1hBCJZuAWBUfq1Pru8DlIT3Fv70S
UdrXWxzRwtYU3gpEscUplC2OvgUCAYvS/VHJntYnwIbGA4WIcs6CqD357bVpS5xaB/xlIIqZ6iu8
2sDlvnyGOXqinIZ/xL9AYYKWKYaE3dfZgC/rMv4wYcU2J30isNtgoYqRrAFcyck7705a6874jmsU
pSE+T18c0l8M48oEfatzA64XFlLL4eIeHf2fWaD6aawXyinn6ONKh7k+TCDJ7wZcVTwGdm7FKBFZ
1ZcCWff0bcVc5rrr+iFj7Dtjmeg477cZMDExRv7L6fRZgdbTNVLooQsiKwN+G5Um98HfMdTC7+wx
efmM/oJ881z2Zgx7EcMvucqxH6BRp2l2ZfXnG33HUJ7fl2F7yYgV3jNUdVivkYRUyBBH5LQvR4Pb
zitmWADGq9r67kFu3xkF3xFl4Rue/ZLPd3/4S0Bsruxct5jD06/VGDsQkDKtKjOnFCAv5eff/hRE
/dNeAPpFkFybyBUq/IBJIDifsvtFFf/F4KLsT3oJUy3YqsKux2Zru24oXRVUJCfk2mybg+b9ps+o
P6Rg2OHWCyT08JkjMCNlzPM6NIt9S4A6ckmd22AuqJsOI4HG3pifKbPRDW2Z9memvgqPYfPDUfI+
vCOqigHVE7HreaQdwnNKs3XQGU/eEZVlPozG/Q7nhMl9AtFvfY7kPADZHSjbL6oWPO73TxD+bNb3
oMHu6f9AoarwYVEqWGc/35TJaZ8xP0TysxT/J3oLLB5xgkvP23RHcWng79Ym+BYOBDAK/ir4KXax
4GCktO8lnYQxBQ6rhaWzpBCi8AkZlzhU7bdYSXq+4LRYMKRHYDGFLJuXdx4q2/vqy/Y/+f1di6ZM
8TgXE+gO+A73HcO90cAAMJ7Rnu+J+sJcGgNKlQ6OaZUBKsLrdcqAJphrjCNTxDugLDVoL84rGPzC
KvAk7+xIQbOmmrCPwYMzEm0a3ru4UwInI9k7rgkE8PUhM1+GQvhYekYKAWZ4JCjhOMOUkxff+lPN
MvhRVMPyddvT99tuuBpqYpVAlzuby5inC3/h5F7apiIgcvQaPiddMl3hJGHuCWxjQbVyGNePWdbU
3EEx3J4ZRJAstb4hEXx56zzp8Pl/XnkAcERwNecl3yvvogv3Juuh/obM8kqvaIEvFGw1rqQ9PlrG
vIMykfAN9wXUmAV9QsqenpaccGyVpXybA4+Yl1GX6Xozr2wxnAJ7lO70TL0HRoXVcUkIMwrGSRXf
AkJpBVvkuKERIlTnGQn+YnDPHu3XpDAZOOmhpIgphMgR1Wv1h82fwIw14UVwmQeqffcBRTF4npaC
Q8LwgYb6gmpQeqwzMAXUr+YRmwS4A6jhKMbxV70lL5+5uPqlTvw/lsNRlTxWTFDYRvjAWHSUrj4p
L3j04DbzZ8T5PN8w5WZEnXt4bn+pKgsE5J9lhjlPk2RzKC3MsKsNn5lDAvIJrH8SKLo8J1YCdsB5
+OKnaMv1bZNBIQ50Xkg90zm6xI21HxbLk2L1gUh19ChOBUzPKzjaap+R/eBl0KlnQJNppti1TN/t
Bur2LaSS/+JmDQbGHPHi5rf0yUZDEAyXHBOqs/U547A7USqL7pFjKgNnIsoSBhhFH2wgQC/ym+Hh
elwRyMHGHTxw8UMpFsb0viCVrMYSyXlTOaIHGHwCZoXMczE/E601fNqwQG3wsM+bZtea/MbXBbZj
9R2qdENrDGUdKYKPLXo5U7DPZfDLxFdKF2FltzHTxQGAvBOUMnRY9PzeMeWuILsZHiLjYJHIdxMS
ln/EdJraumIECAgKlLvrkrgMaRVhsR485tBEXZx7CXXLNPKSUIvTWUIvXw6uYW+P5rqwSI2CqJm7
RBbCzWFPQkbxuiFIC4Fw1KD612ohM7FRpmoLmHucSIQa1qCRkJpQXDdWQXzww9W2gDf1gNFEif1d
PeixgVyipr3jgYT6ZYNzZR+v827Ymp1g6eCKxiF/2RRpH2mUhltiTSCFHGr69LP6DDXGNlBB7B/x
HbSFNh2LGINgieQip4DrRGEIdmDSluxIXPYv2/NSsKiuM6feZGB7jZQBoETuAWIz+hMtn31MLslz
SvPP1eYyIIPKl7Ow6tkxZHiBYv0SdhIQdbw34HNkMloX0gvyFHUMzreFZq7bbWq6fPBBS855WwVE
06BJ5hT/cL2cXP61rSwBmsCkgP1I8lu3RngISI20lS70YoM7QQIAHKAZ+qLxOVOFqXPRGCmk+eho
Gx4BYCzp49hoMKCHCcbNj0s0m+Zt5tvOVzJ8QROOhEtO2jezxSaIc+dDV+VkcIXADhwUxxVd+hFH
uQ20g/9KMSpCUOR3wHLXP1AOwbu3yl5NEJQ/FAbxr52QC424N6PmuTGp9aB7l6AfFFt0/1Q1JNVa
wFLwl2grouf8loqe7us9yPNlBI725o5RILJ5aKufMUtGhTjpUIjTHwXFQaBNX2oH6GoIzekeAVm4
fR/2fQlq/qr88jsoMPJz84tNs6PprgHCltls3IrHWDn12dJwcDr6FUO1dvQeVV//So2iz5+UdkV6
h1WrD3K0B6853WkxQ6NHF3qf4eaEEuHuArnA20VyIXAHULK/v0NihUeLx0Tt478FrVWMgqCxlHR/
zN0djbOyu+wuDcBFTNPoT+XdK6m48Aoj+G4+KaH+e1YCiMrDuE0l3AUCYNAJQgI6CEzJYOl8zeMY
1tUDzjzR0laBe4ctIVEFwgzgIvjvmOZlZmeNJZs9F0ccTNbI2EGPQ+9PPgGH9Q+il+7lhISm9agd
HgMDc2Gzy4iKi/E5Oe1UJmVcEofXYHsmpZIR6oT92sG3suwS4FfBK4eCMVapvQzrmnbmNxLuvsGL
IXkzuKLt3ugUlUhWGhkWMt5uW8c5pT1z6RFkBm1Cud7wpfuDLxUxxRwyW23wXH5pJTzQZr+/71PZ
A8h9x/mWhYp+VrN+Q43KylMAdO0uRAoGQ7QYtIN7Fuqp7fS+1uVm5eQTEjT5ifqQEp4WbCYCoBh7
/RC7dQf8BVGnw+utzRcZ6oaTg6vhT9Z2ALwrLoypPiHxzaFeiHFuoUPuE26hy99zyMyzevI7qOBk
ORzQ1uI4abb6FHSv3GIDBm4I1oz6hI8r2D9xLtB3wbf5SOwNdgijDAhRfYtfk/VFM4xcF95g52bx
64GbmPq3bcA+NITi6wOHkgXYSTirlCme7nTH+8JlvBDmy3ryGBUfEwr2Gesv/sJDnT1Mpi81AXIY
dSDjvNbgQVQKVKG7gIkMiLrUmUAvTAT4lwy4mQ8wXNmfGElSlDNz3SG4vxAdx0YcZyguPvPf32ne
m3ZWlDN92g3dbaJXCERMwuNvjpOOhZ1I+rLwtriOaUOoOiqyvbpzepOoG97iG1RLPGATeAnO1x+U
KS0+hiQ9dEK9Efc9NIgxUxN1YWyxCRjiio/K8jYhjmxYoVmph/k+C9WIzXXavP0sRB1J2aW5htOi
x/38QV+Bk32NWwlnKkce7wkjYq6+GV/tsjquWqzI/Q2l/h/W8UTy4pqMWuMbHn3yI9HfH4ewQYdF
qMTvqLfMJuews6qWvxEyiVFn2FqBy+pjUlGHXcB5aj2iL4mPcl9cjUZ0tI1RSUZZe4S+yie9FFtF
iLYEpb2CzkSZ0cNZ5/l53vGUkbLur0s6xkkRM30ncA5MCLSkE3cxAYNnCn0um/2GCsrBO/gRPuZs
88a7hSchvKljRHFjRj3PQ/uAGeWe2a76PxyGbNAC1cqq41dLdcUg39eSckZ27jSL8ikZ8sNngoEQ
GNYthE87Po2MXUGa9vFAKvEE0zD/QoTz6a+1AuFe1/L2V2WQrzUUpMVYv9u91Qcp+dXLg2dIa7o4
I1nR7H6MDBWBIPCUn6VcoRUFCaz/TSts+70ESRXBGsyVe9uSiDo1gSIWaEuG6HoE25dDAzwU9+JZ
J+L1F9N2iiN0xPZ8QtKjq9+zERB9GSHfd3eZv7e4dY6fs3zcX6rBP5LOa1lVbAvDT2SVS1T0lqDk
nPTGMiGYMQDy9P2xu6r7nO7eaxlgMucY//jDbFe5d5/ZGc/IMBhA+3v5UGWM17EOqqjJ4OcQ1Yv5
cPRFCDu0yNEh/qJJ366QI7ha10uBGc/AwCApfRlC/tufjuIazyVTWP25oxTb8wii1MnrF9/InNkX
t8Batth+ycUpAvA1fLsQ2VwdoGuDmoRY6z5olxrq5n2cuw89KhzABJvuZ/tpSM6iC7EvEQ0MLJZX
o4JTN49J9F0IcY0fy9mfrCAUZ51V0nJWzi38Ylv7ZqE8wjlWx7NFab/jD7jJ0397I6tJZ06diSzc
Ohm7d7OPGxGjOY6XfLkYXD0q4w9Dh4DgzQ8lIC+ycVhHPtNL8+F2MWIbtNFBa557ExIUo+/F4zgP
KNbw1ONQSTc8fkOrts/6j0vSrgDE0Xg9mTH1KqAnzh347jhAiargUqEwyr8vywg5MGP0r4ewSNTh
/tofqEtrmB4LA06N911gloKhBwYSA53HTr06c7Xd3fPe5UMnGpBlw7DZnoR4oWJ8czXIK92ecS/A
MawnJJ4Pt2BjwMXBQ++5gxxsz0lvqFP6HafqAY/1KSWLlQmIT+ifOVoyQBqCmRUBqnS93o6U1TzH
o3OP2JVOhXRonativJn1ougeolsXNRbO4usinNk4f9kYgShmP+nZ/9MH5hTHkUbpko8tQsJpnPd2
BnEcXBy6s/OyEU3CdUdXTy11czsi6Tn9fZA1c+DSouzP0SOgu4HI7n4Wc5euBwcktMHWxxn7pTPO
2wW8721JJ7ORPzx8p4CdHwcc4BkoQwRqMm3+KYkvhC/S5W4Qy19MZtw7kPqXD1flDFy9essQKXwq
WZ1tghkb5dNnrGuOQ+iwrrD6QLUfosvD+Cz/uWPth46sjG8eijOw3xEqzCJ5OVP3FOFRB1U9FF2a
IOjeG/8aT5IZRgL3YKT5SMw4+6YOp1+Zs/Oi6Hlu4VG8YfitRDxU43dKhCCJW90a95VgwwST83wc
TPxm/9V/u+L4MCkS73GdtfqNvOE/nFiBwsRwtEZe4U9zKHr/jqjCn2RYn55Xt+0zfvkPk5P5Tkje
xqWsz3rSxJdSGTJycfxyNkNuxeQC80gTdY5Pymjwdar8EvaK8pn2F26MLsSLWGvciQfoSeElqL8F
2dSU9CYwVrFmuEZpgZed6CHosypnbNQW/86sN7wfC2rGa5/i6WNU4AF6lk7rggd/CDIfaF2G8S1c
9VIRw/v+78AcBJ1xCh+C4gAyZRmxJbBjYZXtTZ3GOoPk4wAMaZwqzm/V5+4SIY3UMLq2RuE9qVHM
E8CGvyDjc16IKJvoErV2P32fgECu/kLmlz9zmj2Nd9iiNmJ0wBiA+8hEYDc1MbyzqQvxiltVO0oc
7tWMvLYH4spN8DDL7Tcd7ToD9RieZhwgi82xUG+haN1yivbhDmqQ/xeIfVgYFOqsXF37GYHjEYER
WmrBkOO9v0TPeLS/quO1CHV2shis8MSbaayJB6PHx2FknuHm47LHnsp4oUkhKZXJAPuIEs4rEyr/
qWjo/zDdgHWMLy+131/4ZBVUqcBrY+ygXcKCkqFb3SOsd+lcdpA35vuKrXpCaRB/qbHhVOTwadVF
k7yhEFGKXuETnPwZ7vEXvKQwwYFPsdn2XmAoJUSXLQXPmwWBfgZzf0v8B7I3ynPbs6rPOMW9cIWG
weLR7glh6xZLWBKEBvw0DJ9PAL/8jjXzT/RHGLchhWb2aTYGUzVIUL0WdMLouAXFudmToFgMg7GD
kg6eX03szGYJ+SYioGdI4CU/CDb3xn4D85De7suxe9kQMdbGMIDKwdTXzgUSvVv9onLOMUKGkynT
l5BkdEZoOPbP3jBhHmdBbkOwcEJheHnhLSCsbulDHbERwo9MLubGvxULStT7XBr7U2zjvHP4y3GU
dZ/2gPgX0p/9iXkz/kzR3axx27GGy4JsvMVncSPN8AFlszQm5ssSvPZs/jPMwOyBbvW9hVfYu3ND
fmBOd0tg2OBXnoP5VQkQbBm88V97UVI02m0nep/VDGIufzM4fGPnjfMPgO0mvmd44jmXFAZO6112
ANKZYFYGeNDxllb4VmKfTbnDlnNCVswXu23/nQ/QBIrorrcauij69DMXfqyS17jlrACLzl4Z787O
YD2SWzLO4YXhFfQzgPXZyFpvBFGZByQvt399MozGj1b97GtmVJQWOB5DVymV0v0aHZeYjaoD+KuC
eyRKbOPvZOSfICgOFBg+b7NMz1YJxXGOZQE+EKpdbpt8DAXNP+WvrNv3S1OnR7tKl3wCrk3n+5RH
dKa9jflpe0umHpgdFOsLQpLGJzw8fqZncu0H65P+odV0hsnMf+Hpfkqr5TWkw9s1cjJVuwbMuPRH
wDvXxRjnsWfPC2Scg1ZPHwFEYdJ0ti5JvYOLRcBYsRAx955tJ5lIe1gGM6OOLttv0ulDDOwn2cst
IipGq7YqH+o/33oPFDgwJ6uBtYnZVvOOpn+GBKyz/vajgJ4MudYKACVlmsrDbT7yd8KviCErxiRg
O2Y4D8NXJOy4lilSqQlIdzJH0VgXHey//NIqreOcWIP3UUgrv7U63H7PByT7EV8UnrsJNxMeCojv
gRE0YpN3LrhXjzTx8OTDQvaAUzCogLh36dmd0Mj4hSa+Lh7rntUJU6VK+K1p/mbCx4CKRzeZwIRg
TF4lQimxYL+g1iXM2X50MJr16bH8FwbqRaEwe9+gYudnMJzPnvtL+LJn9sj+BYLbumC6wXfYzyrG
a7K5qgQj8xXIDY43uyLuDhDI99zk9VN/2yf7R37EhvlOqZ2IuIcuGEMWCsZep8/yNhL39NOTEBaO
NQ8uhhDMHShvjgCQG92wvsCJDYS/3XW7efDcAfc7sFVMGtneyoVQMg5EtltmHxqh3aQMyBeX4VKT
EnotmewgTTLMkSmlVCuAK+spJtabmJ8fOk+DWsOZQvwcBtP450OSY8V24d+hyhE6dfsNHGyfr5ZO
cRRIYTZuIi6zYM1yChyuTWHRzJdJzaGCcmu0RvFzSp4j6Z2U+QUG6iW55VXOquRjhZvV22/7UNJ+
B++wWvqzr2uojhz0Fh6IEXOgubVZd9lszaPHMCIek6UXVce330XVloeIErGwntnb+XiT/R/UK+Zq
HHgewOww+eiEKZ62PPwKpCKkFrzIA2tvvBLBdca7synk1aIBSkr59/lq3MtXExZtPFlgjrbiKWZa
tmDm64DVwZ5BT4IxFcKRq3zKOxJNCWbiMmTwHabBwIJI+FzWW1gmGEg7k8PHFvIr2iduBh/q7kJ6
ekbz9OLDD/+44/h+GPDNFdz1ru6EtGqM0DAFmNykXjBgk1iWoRChUX5fpZ7wQaDVniHYz1D4oizS
h3Ne4dAeo6Mp/JkqYyp9pru9x08YadyJtNqPmEgyFWUM6jV/MkADyNy0k25oTVj+wB/MrE8914hv
ANwCAeJO7UgrBqQBOiIOKI+riD9kYSFuH6YUzFcG0ZtM5L5QhZQhzBe+37vfvCYR9x7OiM0NvUKH
OnRkPc1K0O2Wc3XjfEOO89cWF8qSA3xsFCMpy8opzGPpd1OhVJ1GS17rZfxILUqGQb9ne1TV3Dh4
Bncfy8OQqzDijJ+up7kQMi5t0r/kScv5tcANfHbtDfOH7Z0SgkHEX8YCaEywBV6JC4a5cULY4oml
/Ypn5peSY0s4kg+Y8tiNRdww73ERISFotv+0xfPsuhpkArUGHB+aQhpoSmAL7cz2fuD4PLBhzMNf
gGLtrnAvv3YPT/9RLUyoHv+3V4IkAuI7IIXrAIQ5Obxniz/ENXTTjQzAyJ/0C55/QKJQLIoj/qww
NGiBz0fAI34Xlm1xpHw7H0GHwKVABPi8U8CUuEll3N9oonGpmdcwMTFj31Fqcq+7VcErH2YOvpg+
jlvHza5xedqfEGlZfUde4uJCrjfyF2ZK0jTFxaZbT470hxPI3/RFd4BetI7S/Ei8SgHj8iuJRzzd
SNd600RC4KMJZzCYzadSg9HMnDDAp3TCWBG6JOoYPLkPNUFLgMkrTOBAx+DpMw0A8eamYI/xlYXf
AuFOidwb216CRqBjorNCmYi7SykvXvDiMPnkQCPj7t+8BlHJBdoIJU0nQxmcbl/MTwg3331Y5aTC
YHvEuibyghINE+Tj8KIgEWU8AT+SICghpS7B6nIykwYEyoLmYjnAuclc9iiSSnKVmRqNYqa5oyNK
APBOhrf4re0EEz00C2ALUfAao0P74BuMLOQhI6seQ2PC5xt2ELxMqPkMGQeQF3AElLBdriZ6DWWf
iwdVNOz483UpcEm4PuU/EsxkewYMYfYGg4vLRdNe99MeXM2gvK1HN1rqsUUm9I9ttr/c3II51cNY
7t3tbjKCYgr99V9FsCQ3BYQP2A9z4zP+24C1fz1SSENwJjS0X1BMDrsxHBtxe1nR98xoH+r8HAj2
MKss8AgePwtaxWKgwN6KoPDYeHijN3wlGxU9Ou5MVQIbd3Uxfwl1oDOIbosPGgY23l9/BEz2wn4s
PykhsavnsPjm5L8UUJxPuLQwZfjsCWyhJAL78pBzOh8215Yj2RYyNuhmyUQ4GQfftErn2iSkwczF
dBBwrtcpibO9SdvMmYDUvJO5Ja4Q/QGs86jtIcx5MI0YNGUzjFZhvqH8uZK5MczmxiyY+p/s5tLQ
L4QQOwEYcFT+7ApXj1POrPFjgCUBsDTX/zIE7z4T576CHdpAaUv6NeMUXHZQz+7+JatBcn5WEX93
qE2AETnvoWYL0WCFYAGSO/v7ut8H2nSYf6y/Q22TJ2/PnEKbUzsxXF2wijrvaXzTfmhlVVHNMXRx
uTvsAI3PbONvBS+dLODsGo5WYHrg8iRtXShgnuHY41SASHnCYWmAI13I/5AOi7kbt3MisU/N998A
cMTqMkr9xu9fav+KRjYFAvf3sRVCrC9ormZ03p35cKi3O57WbZex3cD2dPrEWOGARHgWX5Kzt1lX
W+qD/vbMCFu4xKMl1YN/O848qGlDHRFPBq29y6ZrStr5QThA4E2neEGh/dv9qILfCWNpmJWUX4s6
e9h/+/F6zgPGg/fPOE2bMqaD7Y3xLcFGmFL/Mliu8cS75Bfn6Z51PtjEOzkP8BIxKuwz/qlvXreE
b1562NU0CspoD1YTKUJXvbX6iJx7H62APyIoZeky0bT74MdpIISz+E/v99h0oFXxDSqIR73KsT5y
zslwD602/lIhsMha9IjMnlSZFpVkBpfD6cTEmNqWFm9Vr4Sw+kELKZJZyJA1uyZFcIUB2FgPrHLQ
vl6X4rpTOWHxA16T/U0Ty13UJ/ZvhXgG5935qoU1KK5rMkv4CAeiYKATJqyP555OGOHCZ9+67z41
PX7vvxn4pnsDv7xi2dbAcd79gvn+nZ/SmwvLFlCVE3F+KI6cGTOytS/BGGum/IKHq9kCuSnPCI9i
H6E1ogk0E6gxTuE4BftG23Bd33D0GMdzU7DYmnUU81zGl0e8cR09ofeLydSc7hBihsTO6c8YEs2w
x05KDyeAI7gvzW8DUEFBBdTAVk8RDmEK5ag8ck9gLOGIEv2V/i2HYIkj98+/BncD5f9uk/KcIqWA
TOhzpztYBUvGfdjAcRG6A//pfBQPcNRueecKkvk1xmRNNYsJDnyYUwyRtlS7esm3ngbIXdLbTvAu
qRB+VvxquRPhI/qi+TAm4dcYEPdbrzn+navVJFDs/XP4SUXukd3Ec1RrECX6Z4JjC3F749DXTKH4
CEgkcsS27mX7CodccYKRTeSw+i24mZQBojk6Tg2E0iRL5li67Arr7V9iBGZi9s6zIQr85CItljtC
DG1C3Bw4T6AJ2LylYAry3RW0xu6b64HF0qTw6jdHKle90zqtBFkZLjcOVeopfGhTHzMEsIZChwq9
IP5W68xXOFa/9s2+kNhM9LmGMznkvqvNIUWuZRXf8QTjGOjHmCIAYrl952L22J690t3sb1GLOcbJ
w5oV5XOZIIsO//Zl8swgo7nMNPqci9oGboxRSevgp97dr/j7GaN8IQ4KUe3IeOm1xYOEiulkVs58
0QtQmaUrs1VpkMOjb5yfwaOmMcGCmf2yKVQGHt7swcSFOcLQHZL1ERUoCN1723lYgyzu5AJ39oxk
o49DgAXcNnIWCC5sXA7XDxqYPpJV/T+sgCEcFke4Gfe+ujjj97TIswH1VMOKJIZlBF4AZ/KpPxfc
Obvd3eKr29gzj/u87NwTKWdcXwSG+Gc8wuvyAT2HK6vUeoV9HqCIOkEJfDIudp+MjszTBUXBlfxO
bVotPjZXnDX4Yr4wgs8J512na9TNz6JPdwA3hCePG93XfAJDDDi3+gVAHqfJZrV9WU/vvG91oCtI
3aKiwVfQCgnG7tiGCdC67MWd2xGtCIyyCS4p4VWB4FEVfnc4BQsriNz52Xrqj2NZSW1KYjvlJ4R3
GI8cURqN73KOSBFkAyU/O3D+yQDNydi8GfAyzuHjKDofs4fLoPH0hc4z40j4Gj8sA/Lbj4Pgh1K6
TKhZ4RVeoyKaQGEW2Iof4cR/Jm99xNYMbqFAMoU3qeLKaOOqtd6sy3ywGPsDzruB/6aemK1J/wDw
iDbwFR4p0Jb9ytgtRiiceNw3GPUzPDbedrm+qfMIJj4HLS7u4JBML1G2YTk+C+uiVw/4N6TmTGds
dO4UpNFtNybmkXo4bvdwDGFlELcjMYG2NuB8vwDV92gNYMhG3sg8UmjG6axmsEIBYdwyGmKfMMOC
tnX7D+QMHbrTU8DXNl67lprmktIl82LOQ5kxB5oz7RsxYpkY0/2zf3aOrTe3IIa2KzzKreInNavO
7wK0CPLfiucXWgqb9CBii/w7sKNheBbc95sYFujYR9AOpt0sgUWFEIx/j9MR6ncmwfzc9K5NWOHI
3TGIKsjrHGKzST1/5pCEV4p8r1txMjEVo5HoG7Z9GdxiuuxH3OAtdPWEtIiAITluqU9386jeCyuo
f+XOfJiTQw333nmza5wWMb0HiLVw6P/H61aX/AoswQieO767H4cBZv0+8rTo4z3Sxw57XI9O8pRy
novhfN9BwgEGdwcBWp/05bJdGOfFAq06YoEupC6ghIspfywRvO60LhFlwSw7W9zdejVr+eRCxBdO
Ch2GhvZafpnU8GeA7wiknnpP1INLkY6cmy8uWDCfbKBx8jyXX4m5T+k/9Un/3anYbnGNHjGdQx2E
IYFBG20vT2ZESz2MpzmYVstsSnC7PTel6G0hNrjjrRi+rGm5O/xUeOz4WpzA1EVE7Y2TEx41E+x5
3uk7+TF5Fgh4ghxHE8AZEZB+ARS5pWF9LMT8QSUDWHnH1tKmzSsAzc4W9QpzAIFQME76Bg9S6C2F
gf+wW64+SZtXDG1P+sWCH2ZxMmuQpUHd8VNgLpGcPKbd6w2b2QDnkEs08D95o49Jnry5ZLLbmFjs
fEpkdtb7kTNkcKDPpO36W4UvwNNpwPqBlPM8AqP+rViE/AVFc7Mt880RXARrps9yE/72DARWV7xJ
X8kwhTRBn9pBkOo5MWw9zB6QEMJeDvqBLSACJu6VQ1EqIpuahCP/ZdHR19kdM81xRG4plkj+BMiC
ZykhMkuIZnyGjCKnP92z0ZIFHj78x/FnQ5R79cUY4YlI1NHtcz+ADGBNIeXlUsdMlkmt4qo2u/o4
shiLxs8YoJunpY4GLhOl/RPAeSu67X7DidTtRXCuIWZK0JCxaYa8sYNzC1u/WN9MhtILwfoxQ8RB
bW+PaQJ44DsXdjpamnH88jplDDYPoSi84VwPvzKGzbP/zojEwjkogv/CHvq1cc2amBd40iiNlwIY
enV8uuDNqAbPHmgII2R7yrj3ZxImu79Hg+yHwH+sztO3DRxrT2huuqjBFDs84+SGURISOrDU2XLY
b7vmN7hbj3SAFhqRhze0h9uTOY4nFmAG3iF/YC2r4XaDoR/gQ9sDtOBW1s0Bw0Txs4U8EI+Dp1+5
tP6F/1yfe2oT1cAtulG5wMBxClpqzskmn2DvIoCnCfvTVlgN0zMncG9s96Wk+gUPAgXG6LEr9+X/
ocLoLsvJatM7xTgjtnnCCfzKqD0xnC3H5gN8lNG/dvawt6POYxpsfvR3UgUo54whDUGnXwniPIWo
Mo0R4xbyZDBwLp2Xe9UZu3qT1dR4+JWPtz/WztSbaGOpP1B9wShvsd5lvOSPl9O82U6sdo+kID3t
6VdXo4yBfYRB6nwF34ydAfcC5BGkVMnQqv1/dT0W1E86s+t6hqmYaO469O0MOVOE4dk9ogDdCauR
31BRna078tN8gFNZFRI0i0QEIbmHzYmLKsDCBc55Q3PC1NqGuh2QWGAj6aU2ZGdM2qReXtf3mN2U
GabT4RJNYiqbbm2NTUZb697jTQiZV7nsCC1AbMuY8KY8InzhueFvk2Y3HxGKPsxEo8f1kvG+A7X5
BZhdsX/RIeyJ0UKNVzeKyJ6Wl5y1NzIgR5jpY59NCN4X6yI49YyMRXeOCgxjIahnr+VNuVhvxtS1
hZ+aUyUjh7G1wVjyEkHScYscSeN83QIQvJFKUHrsIR3kZVTpp/3X6pM4MH7iBxGL6d8MF2OQ5+CN
hebQxzBBFtAOfrXZmie/zaaweDGkgQHQM2n73aDXPlQyrezZGy/lA1b/5p/HcUeux3hB5X5iak3V
BsZLX8vjQvA9DT6WKJBUpu5Gu7tkSkIMeK9JjkjAqSlyw9anXtaGSRmAlrIV4Hi8503BjKb6PDhT
tp1ojkVSSF9g6ZASCCaxBKXWiK/clkHtXsyre7L1uXMNLyY6c0YAbfSJPlmJCR4+5lftkSAKvnqj
mKaXlx7jzogMEUsyrTv+JfNkA0flnWJVCPmQAxUGJ8pCv0recQNb9Bm+l9VRpDB8BOjtPhGoNhrv
lWDBsSF3gG/G5Hg92BEOtDzZn4gojgNVmQVzJufU21HSgELBYflQ9pwCmPojo0nP9tl7r99OPz1H
relAa3Wuh8Zuo1FSu3cmcxuwTcpbAyrAchYSKgfDo7apSjxa+29On87s/5Wc8RRiuYUlsyWkHjgv
gNd7V0th42NY5P7hoQC+9giqGLI7+92Gc76QESZAbUASHkyySzDYP7bgOUxV3NkPUKhmi/KKkEBv
/irjOr2nUKK4+L1KA+QOV8oP1BUx/dtXy+EKJ8JDqwtBnSJBqJAC1CaGJf7pOFSrZA53wO01Bw+S
kUB5wXg5rjlaB0rf8PO0i94pm5ozJLAjm1JvsybXMuJ+YKmUgYAwuaPQYmsy7xZDmdXLuPHYQUva
zgLm7DiDREzGdCFEuIWY4I7l0QvQYpB8VwXGTZ8dHis9UtbsIEaAJkbtHvaoByQcnVcA37/8gj1B
rwlteGy58GtSaYOevNtaf0rrgtUwR4AqyT+AXDHMRcYS/EWiAzscNyeGF9CecFpzxbRJnhEru1f6
nSMcbftYXia37Pa9NxKoLP3hG2MlDuk+KDj7+yx76yIhG8p0lcgaxhuwACwx1KZV3+Psa2Q2fPkZ
AR2wxxc/HrJG0mYqAP9YsOsVI2I4wveaUBXYh9ePIujKd5eTvz2QYV1BA39YPezVO63gvYgmDldP
OcuuEe5TN9w3KL2o4ZmJwP2l1ftDEa60QGogkq0UysPdGGk41owDOac/Q2jHyaOQARlgBfyTb7oT
DrwwfEnySk2bfao2ivOzHJDgBQFCLdpzAx0RLCSeNg0SnSxr9ZIsTj8kDc8BD92yYWgOk1KVJ9Vw
zuT/kGwFlixfpSUWjOFd1s6aTEYtv/aR8gO1X8OQID9csZhGCKNU//jU9w2gz0HUQ3jiKn6zumGE
P8lHJ7czkZcnSJ80kh10U2S0moElqPauD5mnj1/a9kdhkeo2Mi+bFpxOSvJ5kzQHBCVu45RDR/Vv
iZkl/sbBPdRKxmuzzcxGxjpR8Li2hGlzz+DITqY6palp23W0sDPqVzp6Ors8KXeHA44Km904HXgK
7FpaMBLzCoywwJNLxIrMFVRcTsj6Jn4bKOkhZWJY4VRJtim2Qtqh0XwqbXpq7BgVjY/D6InOVdH8
kuwNTEdDQGoiss8ycjSy0JCGanTGyEW5ioebiT4XSzhaqK+EKgJ6Q8SUBaWT4p+PPrG3P0ZS/fdj
XOD4fhjG/YU3YShBWLeyEhhTPhcK+hEeBCxVA7DLP7gamSmEStZaP5XAwR7WtEXmCvJ6pLqLR6xH
RGeBuKtc5Iwhx0VCyGzzqyKpcsg8MG+ib0LVgp8Aliz1SGnwf1Xm2ceyeRiTzVqUBE4AhseM3Kc4
lssFRjl39d8gkvNmMKOOZNDWoidA5EHHwYxHpgQgrmhqrBE5GnxOCcNYuJaSy12h9+wn8ojFf3y0
S0KtIYG6lgnG0v7h91S/rXWilPy+MYJhJCCCZGHzIpcAJCBljH3xC5TvH/eB13aH62H1MH5Q7OTr
eVmWroBTqt0iNYfwCsRGuSwor0YaUo8vGe9+AAD6Vm0wtZ5jZVq4MwgnLAF4LrQYd61FvLbRClto
lwemjA1ON+JhdJZ9bC8wZwxI56NFIFF2o9Ar8ExX4Ux+mxtSzGutAnhBSIhWqoL03n4YKZhvEIIJ
RUZFm8QAser1cPPF/bz8nA6jv7ijj4c5ywWgO8Ts6EFa3guT+Fqfjz1mrxUl1kBI6zvL5zeXx5ds
xMRl80Ox/AGjBNWnJ3lQFqs0PXz1k3wa0N7hb5O/0fX9kz707t4wcYZ9q0PKAhm20vCh+LOX6dNf
wsGWWPj0zCIxrcrIEaND91IRALyU6ZppkFxnPA8MBZURyqdOcSdWxEkTVRezVH+sHgl/NKFTgO84
r07A73gwDZmJ4h6BwW7hnjYBEp2n2m7k526gNidj5k1puNAnvSZLzGv0SMfV6MqIyT/hciHfZL77
CvIHa2OOJAZDuuNJusWdpHMADns12u+yfBdaKel/u/NM4q2BIPFFO6nRtImo+1yswTBZk1wQSchr
TxXDYv1md+YU4ajEhcZnVP5DiA5BuqFj4ryTagYfYNkqXuvIfuV5sZh5Q6iaWqG86kVANDzdK2Nn
XdeRXkmBrg/PXoFTnFDRy/rDs4L2Jvig9yZBrONH70SnoZSNR2dlppBFwl9zp2PZTvnqy2CjjLlg
Y0aWCzjZ7lmJxB3QVYqvz5d6tl4c9edQOhaLgKGoGSxvhGJxqdCiyTMGBKWHLAVUXlTPuKgzI0V3
vG5YNNIEEyYmdazsBq3IxRrqtaCf4d1hgyeuzmiQL1yED1CwMmC3IO2EnMuLEy1Qiwzlsby2FUFK
SIZF5KFNsKBkSzZN+6LZij3QaINpDRYPP3pLCwCiBW5S0UfHeYYUdra5jo2wMrF3ZvNmd6377ZRN
jHPVtLPZ0sUAFd9RuFKSsKsps9mLYfHwD6wkbutzqFC3gnPcjlwRbqu/60W23MqXGwlcoDdmEgjw
uqfS4MVEVkd/sbnqGJHJkz/1zveUWxMiPvVTzxPol86Ru//ZBSOy4qRmo4nqMhDBlrgNSHe582Z/
ha/uRteX/ZWUGNW00hFavsxK14Pup8zlufrAglfy9tZUSiVJ12EmUJ+xEFjHu4sc8DFN7uvQWwLM
pEd8D45SVKo6N1cJhIDmPnqv+bcIEHoXgT2eh7zLFZUA5v7B/C15/bueF/wIfxhc1AAt6Wil44q4
4w5dZGo83rHVAsl7n6Vj8EnBYOC4mcf9RF0uo9IIghI/OhZIMAMBUH5n1ilmNX5pcCVvxykudkCe
0EzWWP3EfyaO+uqd5MHwYY+3g7SOCpSmhPv0ZlsPYXnDMgAf8dPiBVdoovw99DvBr3w+1k5pt9IA
J85F23/JgDp9zA2Masio/qfSsAW+CsoUPhAOvXiR7RC6mi7/PiCZTYKghL8v5hl4Y7y3GHvjRYNF
Dy06Mn5c8Wlq4MoVM30C8stxd33jsfhjcPUJfn8G1gKz5XOk3CMG3KM5y6+fj8+5sx70SQ5JRsNs
8huJ3alw/4YwNLCuu2DCgpEx4g81gl2Cfp68nwV3ocbS0tyJu+jKAlPoJ2BQL1htnQ7b5Kzo+kCu
JUZ33rhX9O3R+ZG043UtGJw0BAWeKdyukyQtNoaYkvWxvJvL9KValGGNDuv4JxVSDhijaTGzGLwh
uRXLqFpeVBbCfAFdB+EL62ljXazpZeFBNeYNBcijXGfZw0kqgJdpNrU688h05+wkqxaJHxuS+hBl
POoqlcl7qQ5jlJ539J/r35YrCWKMto6HeroFDZgpQ3W3SfovSAAgm9NbWbMOeajedhHyuJFR0YyJ
VwLjjqLxcfxZlEB/d/zn8ZpK1jcyZuQXCAH+fyIzIuzqeRN6DGcO6Uk5H3aCoi/aFE05NGc5el4o
8HgEg+NxY+2L3ZKtkuM8rpaM5+NS2q3h9/QNY++/JuKAQ5AkNg6zIx+4s4C/KEOgxaw/AxvbhH91
DfYd2+Fk8aBN7VsqhO4IVR8Gd5f3xoch+tMicFzepmBnU1GjsltXWEShkmSJXQ8UQDz1WKINK1ns
KU5EbvEDw0admH8UQDv8G9sJ7qQCjlIPNJq1N+65ExhZTwfqbxCKH7U+IEeaocHuank+UqilrnDQ
yu0Adya5atGUMSoX6eZwr4I8hirbqST4luxAMyVoTR0oq1PWFX6Qu0qighuDVtCNTBid8X/dInPd
koJLWv/V0vrJG96wjBzmlM30Kbct5TTIfHKjC+W7fGRSoBF0sya5eF+nAGJoNNMfLrOs8GzM0DKT
TTfLDhUj4MNTUTL7ZO7Al52TmytmJko2LvmYrP7kBFc/Nnw2fQwbsaTG/OdwIE/KN3+B6UOMu0u5
jzDlcGh6bs1dzg842Mpo1t9c81pDmvUnH+jQloyEzWQIVgkAjbPfV12vOZJwjPmYX6ZWY5xMRgtu
28vdPQUGoPKNoaf5BWj8KAUSZJHe44rVCfz5mwKN6rTHAHukvk9WqTyPtDJTyOSJfaW6Xf+c73Ju
Iruid01wNaww1mIh2m5tbdB4ZvC75uw+i/XHUjZPue/8QF8lTIayRmZonFCrawDeOakiLV+KwWhe
2ORWIISCLQQDfayc+jxlgn7hjtyo12Ofj/SVjPx+7J/tU2ZoOeUXveGZqVoI9tY3fHg7ttK/PJYd
+W23RXg+5htIj7iRou/kMUVj35vk0GPhiyHVnTG54PWyKNb4+uCJxyEZXG36KGOmbZ9O/DQ02hBs
u3CzKbgdIEPegZGi0r/ZKeVOsc3g1CGp2wnaanmyNeApbZ5KONR6A2OqfC/kHoZ1HGPTgo0zt9PH
jUS6YTsEZs+tw8TDzz/HnEucXDPyDNi06iXYZMiyuGLmIfu+xrDtHYahr/nm+C2Zmubg50NH6lOF
eaoTkssD5JbLB//ef/y7wQfALlxiK9xixqw+kMhIqhGOUl50JEq+FsoG6TS4kqz+5Hvw08PnMv+m
G9XHyEbmh3xB9zUDg7ynJI8krheaPgndyCY1NP640RjOMKnPP3E4VwYR12lm3nCjGUrVazmUwpFk
qIYzKqUtGWNyofpTcmE3Q/Ur5bz481+rNld8/wD8ZNJV5lfM1WdtsEFl2LfiJ4V1z9Xmwq95O47n
ZT5GsyjlN1c4DrnL/DKEHRrUg8/TeTCxuextMUcUVypLuHdViT924xrtdlvg1I1kEjsaxnGPp3a/
qyvH2MImGzKBxbAFYurBz69cMq2X56GgYjmAHkivZVz7xntyGPCL+uokTzeS+ier1ktdGTVXpzow
W2m4QoahqqqVTkPLGi4cmct0Pfq057IKk4Iu/yulk6U1X0/WS6yKthiZyTxty8Fo0X/l6ikBKuBL
zlIOhYsSauOnykQf2IC4xWxlGH5OtOd/hJ1bk+LIsqX/yrb9PNgggQAdmzMPEQrdESiFxOUFg6TE
/Y646NfPF7nPQ3dPW5eVdXVVViYIKcLDffnytbKLZJSP8YwExmjO9mhGkKnQo86SWBzEV70kHTpE
31xFT0hIhDlj5N7QSGL1VgrdtVglPaHwbYJ0YCMmg8qY4EoyHCvXbhaaIsH3EdOeuucsngUfL47H
wy06dpyvZdz1VFiWafE2SFZttkEmO36+uM7FgnG7vWOKPMGXT2a0M/SWfa3y7MIGRlD9gfaCO38o
7J4cbjN9fOfhhTmruC6nSatIpp2WnBoKJ6KQFdz/iFI2RbIfJnk1PH2xkrNy7bJUmGw4YFU1bswO
fIjdFe2gG2hKElL0E0kInT13Zf+sGfpM/TSF11jaQcnNCsML8lTTuNEfN1KeXUiI2Ch4AnLOGGY6
nl4W1lWqGmEMlA+S5BNwoSAj+GggU562plXEFgKUcmhCAjWovOae5scBz8/NL1+J3kwIodfyjTIZ
llrc7StRiMHS5hh7ihmP74SZNvS5r5djrr2Xw/Tlme833YQiQoaHtKT5VZ48HGAPeUnTA+EtfprZ
7DXBBCxGnwSIpu4dQnMzujOP8mvzkeH97lxHCXOXhw6jWNvh9JLoV1zkzZ54s6ReYtW7ySdcpP+E
jJNq5TkxbrHIwOoF93gnMp8l/8yf3r7rHQmfTOTulI3P6Z4zAaRsw1Q04kwILZnMgFtn2frVGZdo
mqGkp4O2PkL0QKLCC8vkyptLOsyEzp13Zn5C7xI0XsX72S95uDwqYtVplptsN6vmVtqSMSsnASCD
78m2YWQTRB+3+lqxC5iZzeC/rUC46AXvSwMLdE5E7xrhD8XjiWpv25JxzHOjIBGLaRXr1QvSdhJj
+gT6g9sYFqXroVRhyOWFJ8V62A4XePo2WBBUwUPF9CijFXqyPzhxsg9xcAkXCCoyPPfo+5+o1B9I
Q0aMb0OEOEg+f7Z24BqXvgkCL3oM6LvpmqERgo3uZiJxRUQJj1n5QrXnwjFUjVNicGnh3yBLfZM2
6vnCuCxDjR6HVPJK53z2HT4tFjhY6cJFxNZ5FZXcMFpkH8251UQkNtmZsf2f7GHFIYfOUcIZZkC1
5eSZ8sybt6xMz+Qn3Ptbh3OPiV2lr5VDiZWVt8jWMdjcD3hpvmfJlk33VVJyQDZxL4WEiiOmPhfk
o+2szB7wxn0ncw7dW5jpINXTTxTs8s3LlcRsfXKgiEw4vocFpShKy5imOOnLLyWvhQkvdFRcxAY6
eFwZn6Dl+YJKM+6d/PMSoIcJ+gq1PcQRJjjTeSf00f37ReE+Z5Hb2FOEhZ/W8H6cNJ9rUZE4OqYh
My11l9HWgdXaDs7n4OeKYLo+L+4FeaOLMnvwFrElUrzP6kRuLz7cHfS0Pt/oIT8wa92uDGP5NWwL
haNfyPGRE2TbWDuLCwhBR7CYPlnSCOdi2yamwgfjbENFPUz2TwnZiDOHY469AUB8gnRACybPfPI6
berCodRtBED3VRfssUQUF5zypSfLLnDYYQE8A/8Khkk8owWqNOjdmoKQXZf8jIE+CNvzKkosl3Fi
HBz6Kx4Hi5Ag9Ky4ka9oxTtco7tfai8GTMpFBCEAdEIbtKam6fspRjisL763CzxeFFH/UyAkJe4Y
+YE46CrQxhmDD7pQiM81EOEXurlKwCwW75PDvCQpRxyjhWeJ8fDurGkp6dNzTwUltiZ/MeDfMVf3
ce8bLARjqAZF56ZoVyAFwdm0w/NLXb/H8fMm4nMgZaghXhRXRJqStrD0sHsVZclels2uWKE5nIUS
F3vYLPVs8aFkH+p4qeLv1/DbQyLmEf2yvoAH6i/lvaVQUIqHu6+eyJsjIrtkcyvOOu9Q3h2uEfHQ
WA0ZFvc68fgOpk8GVcnpGEFUsUs6EzPmZNQnNU03DiWUEMRbvVrA+coOk/BA8rZRJGJoasiL4GxI
TJd4iys29O9JwoEufefq+0SqJP58E0RqSTBbkz6dwoeXEf3Jrb/RcYY1wl6hZNCRrHgapIIFSLGx
QtNfHNg463EBxBh1MXMjH9apaXmaoToRcHZxaRvC3EVAbaTGDq8VGjsgABAdRzR7wqR1E1PyCwI7
95cOjp5fQWTXgWyLMKnG6KnmgXgnANtdMXncfHSnW4OiJRBxWIEZFemxKXC5Lwycpu/qP3VnPwJF
pl1GD2dywMhFMLXlOWfknuizjM7jaNX0AKwo7t3AbcjAdQGnIMSceI0aqTJQ/YH+6f2iS4kCaE6H
CYE+aqEn9/mBPDkNBWB2L6oxR4OQDVXxIAtqDn0X9k93Ba1W1tnNeUyYsgoJKVpfnZz+Hm3WMjs6
x28y+jznPFYM2ZL2Lox+iKznJ7iRhNJQFiH5Xp7AdItjUl90bG0e0W4XQG3dorR4/m47IKBnZ/gZ
MKltswrQHYrHWO0BHYvvm6oPzjbGt3c6bA/GLJQ4TojuPrUFWceaG6d7Q1h+S04Ef6WpflwgyfBr
gNDoMjP65GscPKC/+U0upgrJz8Qj3qCNxJ+76qsXkIcoaOremPrd8OJbcR3B+E2JcIlnz8Yv52gH
lgX7hn3xyThwVXYkazyTSEIjLu9UVeVc7aiS9ntJyYJOPLMaHsai0FWm6YVBGRYUBliKG9hDwvbi
3L6Ltu6r0IU5C3ewBYBxZ/1oE99QRkPaD91ECjUtQo6JGJpAW4GIG8DhTj2Wc2BB4GeIAS8bltNZ
oY4n22lUWXyRUhRTm1nLmbn0doqUJCZ7zygI0a6kqDmriTMDLWnndTCo49lu+FJdVsWk6OLCLYDA
J31wEEpHU/SRP5pM7goc5BZva9WfAQmwhFWf46VokRbgMF5waVgq0PBiaWmmeX+w9wejnUvR2nci
WHos6sOEb6Ujyav3NnJyXdAxWWpWzAC3jS8a/yZsjDdaBHra/SNmpyeXBP8Z0N9PeRI0dAPmWkXB
IDItlMk6qZT1zpo9LP5aLH8rdkfLZn/ZAbwHedODZojQjdhyCJXpe2I5DrVh6dPBYtiYLE/7XLxk
hESTmJhkTOfogWYWwAScRlq0K0ofSlt5oGGyQl+f4UCGY1/SgL6EiTWP8B5CToTTMtPeM8srdmFM
POXAluDi+Fu4WH50ZHofl01d/5bVcu1Qs/zUzFl2SkPj5ECm+vivZXmR2UklVBjvJJckBScZMXHD
c0XLqIAPry13oSYzfqgN6KKuU1y4FShU4a1KWpH1dAqUVWMbQhPc+QMGWWV7WaYRtGjNVZwwLqY2
QW824bHRczu6eYgiJgIvgrEFvW/S1VkH/1yNDx8C9ilJHnexSObfScJGENSbNM42QpcQymeTFX2E
1sy7WDZzAL4RWHcfVFwWq3I9oI585tYVRaRZSTbERTSiaHXKndQSkz7jIJdggHL4EikiSOE8HZ5R
OJmcfXI8Wxfxm6MIbzLTT32+DMN7W4bPNK+LFzodi3pmCp+BlmuPDEincSW2XCJ6QGKjfclA54Dm
a8cjxD1idwZZg5G4JfjnrCFouq4cWF6vgczaS47r1pQG246S9pD7WSuX6NJTsnlo985j5B09TpP5
N3JlzpymNHf4Nc542yxtOKuUyLPiJfwwl2rczb+V96Q2TUwHKghV74FTNaMI3QZjznRFIquBpBQ7
ettZGbrVwNTdijTzV5rylCb9me0+BoO+jrAZhg4/GS+jN3Duj8xnTrYYADCN8JLnj/5ZPvJtl2Q+
7/CBlkdpIyg947ujLgsWEtHvRtjbdGWILDAkI5KkEzI7SCZTv5KRaP8bSn0nPX0XJNR8wV7RiwU1
gG6EDfXjazGdejTHFQ5pPa4dVXFSnipaAYqlxKyo4L3b3z0xTShGCaRXRygKeN6ETrCSuyRZ3DiU
0TnnKX5lT+plgLhdjrYt/V/pa3wjNkLlDYe2onXBW6nFPPLZnnTuQWgKFIbF4UeDsRJOtsEwa56U
9FqiPg30wWCwp+M6mrnGWeDSMusTlfoaMVwDGaZAgDcXrxVkvfnu2QDw1xvA63NmZqk3gyU4/o9R
9PMEddpJv5tVtPqkBR3fYDbTsCuwprJFYWQk8Y2pn3WW4XW4SCpTLA5sCk0d+0T2kIY5hplwJcDS
/CxbtBQ5G+fUZMwgh7pR/+6UX+5+HeSWvFTAYLxxJ6XJfjkCbTKfQWyBHkEgIkrpEoy6j45XOEVD
OJOOjrWTp3ZygWgTIeO98w89bxNUJ6gB8Ajkxks5jHKeczWShPt01bpws1SJ9BPTCSBlRh4ydYbm
RxK3vxV3nvKJdTv12lnsTT/Ox1FX6FDgCRq9jyImGfwV66LMWLiLq9bx8ZR35xO1J3Fch3FTD8Y5
L7fiVO+GKr+6YSyHbRil6DXSQBfzq6NrwPWG7JWOwpf9RTc3Zjov3pUGGAL7YqpLQ4EYiKGOTJpK
LsONsYNnNk/EgD2ALTIDQoAgn8D+oh69NWV+zci2yyZpBU8tR+qHyJRMT4tEcemUaoAhcj6hx+1Q
lFbuOHn/oAH4yN9Esn2S2pJSchRAitW0iWjWsVxwcj1wWLvb5CMtGtCYrXIodmiWOpen4DxkEUEq
4jxF00NTN7bjFf7qzJP5upyILt9p+tF4IeUI8sqolrHGgJxhOPXpC9I+gATjMrmZD3itSwCdvZ4A
O9q+Hbf0mduf3RfNo0OfIDw9gcFnvb0P6wdNC6FVcEn8mBLA4Ig5OybeVBMLgvgw16QlRuzAeOA0
bDlG5+v+08F/T2sbfjwmppMIyC7Te4pOZxR1dILQuKni+EHefGUFKG30twWA+GHSUy9Q+aq/OivQ
aVxE217nGLSBTJdWFVQwohklWbI3f6CF+ovpl7WDnA2FA0fWhUfBjWXQ81cPSTHOoLQe6vTAwrdE
B2Qb9TI+32NE7IcXCw2MtsNX44se+E7NHdrW2xRJQHqgO3c/u8o2c5+iAo2mL3mpErQKyH7o577x
lsMeS9CWrZLZZshzY4S3q2/QNunoZ2TKZtGG9cdtfPPLmTywB3nC2GplL7IV2mdywxjGuZgw7IKU
ce1s0erywqZD2XV0km6YTB+YI453BY/Cu5E6TfQfNkUMRgWUtUDcamp0xO3NT5yPIL0c3EBUWEVD
YrrhwkaL4PLrBD5MyN/1NYIylyCLz7PLdEZZooxMrYWG5tdFliAP2ZnIa//Cg+8ORAm0vPMpJy4L
3sguQIZaRBHTvQYbGkJeDTL5ZEc4bJ4XBYZIFsdpntQNtdj456fsnEWY1H1GSS0AZNTPyGJfmcaR
NVSgFyeTC2AEBKBiXUwg880/5ISV9AFaNCZc5tkiVJ3vWnrb+Ftgd/XFiSjieQZ8sVaxuhVTaQqQ
cY04FG0919J1OBRLikn+4ZkuFmo9mrIh3xosQrEqTCCBziFwzidt4aFQ9tQjOushNK8RZxVwIJsc
qtZ+TsW/e7jPWi06mMyjizasQ3Mw/n5Nv4fUldSOi/MweekcPGSV7R1SgSzvFg2GvL/v8djmi+Iz
QAxhuH+JYbdPtYKWJLHFFDjeLy68waWhVHJLkSlgolhwkwHlOPYgbHhJ8ymI2vF4DcdIjAkhrXCq
n8YDSDkj3vOsXACAMvVXUAAmzhGxQ3JGSZZDusIdkLm18DMdRKPJuXg6/Xk40y6Ckz6u36zO3Yj5
LfJbSQZsTSYQBnidjrr6usmBZTR5CHqPqwWVLuAtQBghsqYeon4n3KL6BGS9qCzVkjQ/QgfEJ0o5
y1PaXbChWu5kxktyPvuSYmdLjGyactF2k9cAyLEE2M9LqhTOBGQqqW2rrQIzj1ArWa16dL/afWQX
MyZGWSARovzy0Ee0kyWU50mrvIhFbv50VH6wJ4hAIqXNQkCFWcNVcPnUhOyklspBZD7iSuX+GkAA
jpDU7jM+E/GoKzhfYrcWQKU9cN37XoKmgj/eK9Y5E+MJtQ8HT6QLcN0VqSC1EanZrORzfZuYCNOi
IHjCxTOmRdQa3YhumsODogbFfep3Oa192kQEvvaVsFSe9grUI42sG9yrlHsjwh+sYQpunofkXATC
gk89IDFg84aWTLpIBUgO82w7yM5gzWk1ZskvWCALkMWdYAEpM2IDp9QHPENL9JHhwrRR2VAeGXCQ
9ahDh1rNulyvp+trRu/XSCp4xE0H6veLuR1N0Vs1+HGk1bCZnBjsAwCipzODh0pWkOJvBkGMjuds
T0pCb1Bo7dvzbLT3ZzMyh/5s7Q8G15So2i6QanchQJz7I0MM+JcT+UujEdpz7B2ZySsY5B7QCWZJ
AgvB/BHXjlvtg4+y6vF1ixEeNLnma2G4Xfxpvf9UDVf2B6dGJ2W5H5nq5yVpKUNfgChFExfW3vfD
Ldo/efx8FkWw6VIy4yjlVOGRIemo+XcwHfiN6hHHYz0VgW2Hh6aCu255fD5isoLaADkYws1z4I4g
D5DcwZZYmXwoW9Ae7pVLzNyZI6fRmXASI6pMHmdzaXBvgNSYRO9hQ6WuN0bSz5TYW6+x1zIeG97n
QsJimNl+NwLaYxgKzc0u0Mvpmc4vYw0sH5662G4loHaQQIFEXwIePpYx+Qcyas9FQJcullcimIaS
nPbJgaH6ch5Xvbk02KGIu70oo9fAbD3Qvo0JBHRpAtWNCNXKm7htrXUBtR/4PrXnhAY1Ikd3jOsh
CGGcev1atuJRRTHVn/VJBs+KusSDUkl7eujoRBVaxeI4vCOYDwpKXda7O+gdOse5mIKXfunIDyU2
JovOabHotPTD0CEYkpjAIxDzki7y6yBmNr3iIxa7YtaEpLsyghWzM3T2WnjEs991w+BOwUYVSbAD
0skRE9iId1+GaA7yIX0KiNWTU5ujW5a0yw7pO/e3hHoq9G6wOr1oidI2IxoSLIB2IfDSq3pt9XVq
/q1uUMpbiF1EquVayZvJX2m/IE/c4nOW+wHofAcMV4ceBisQJWUYjI/4XMgrNEmeCHygxZyXD2V5
kJQkqAobGr44TFbrpqBVXwKXh/Wsomi9MNVAueVdUQ+QuZFnHLoDEO5VVGcIEjFA6CLXQRu8SSoZ
gkSIkJYDP5gYpUYY31RU6JQtXgNqp5+2PwHb4IpkSjK0wbyjS3V1oeDK7jR01OEOiLueLnZKvsap
JCdMFHnx9Vv3KKcL+iSKJhUSEorRQqW7HVCUKZd4a7DEEvjSdEI/O3mlY7EqLw6Ji9xpDA6aLFRJ
MlAKqfSnm7AL6zZWjM7nLolSWRt7l2rF3ea1ZPjTZNKw9opZNy413Si6rWs9KuVnb9IK7p+fkgnv
3tzGMH8AB5cgRFRQFpEQcIrSAvxFE6F3XrGDeAF6VVZIcbolAYy4eQCs2BNm81e22A9pO6OUCPsP
ahG5oMmdPDqvFXtgdrpI2wj2J5m0ucPOfvoZbZHj5WRh/dDUuGZ6maGbO6MO1ydNwl+xq5ZkmS8o
HRrGOn7ni7rYiQUggQb5qiWnTaIABjM9kuKRIFxAitkp/0H/uXCdAfFJiG0cW6G/ZoN6upIFw7D9
idPx+uA3M7DV2jWIVz+UiQpCS68c9BZwi49fg8eqIVwmFgVFAQTu3qLF+DnYCvQdI+LRz7t8BEAP
Lomdt/Hz4zfR4k6ysszyZpzXNdcUcuryANpfKROkM5QDuLEHlcjdF/lHD9icCXz6++w8n8qV9jwD
Cw6PhiF2Q7GrukjCWlQ1zHaW/k2GNIyx+GCRsGEbGgN69ukFU3DziNcuhWinjQ4469wHipUxLQOw
eJ3TnG7Ci3VmqesgykBul1IvF1ewKWhQB4oCeetLlrec1jrkLp3w3nguFJec5ezDm2xH4J2fJdrS
9xM9zKsfXgcgNCAe+LZLHT4KtMda2V0h5w9ugdLTHvkXiXI/FgGwpQk7cNY1UDmZza5oeDbErN44
FN1UCaXNXxzAwcEWywcmLzUZFo43c5kA2YyJHjUiPrkWvNBjOGAUTNpbFz29UQBPUx9IQED2CCtD
iD1pMyHB4tsn3W89y2nK5Ybod2H84AF/7JUwyn108bGSeLjFBlZNMPIkjRmmQ35ys/ad99zJN3vI
dqqoJAbK7bRzEmHn4pPP0HjWyFDqvNK+A+zaLtDF0Nc1OoatMVkAPpE+w0q1uxnOLjCpxOnBUXyY
mnJGrkD8/XgdFX046iXlAZXBG9tQ3ZlZIXrNrmO8ESBQFyxUlMhoX2+iAE+G1H9RPXL2TKneAOgk
fH75Wenjqx3127zDD3gxQFqLMhRo1XEtl2pJ06puHMmOSTLKQGPk6/iNaM/RZb6kx57S077pJn8w
XgmO0tlJ1hThAfdsfUbo9iODxo7MqoySj0Bg0HpzGtMyO4R00fwurDPoG/Rt4c+w/dIOrpWUu88P
plSIzjsWdQnC3dtlUeziH4Jdv/+OZ0wIkwIVjajY4woNALFfcigjZ6InTH8S60OoM+9Hzl+6sLXR
nSoP/d4XsoyQRsQuIm3mUm+/CAmmQ68woVoiiph0ChDcd1ZsrJPHgBuQ06YYx+ADAAK3L7pMQAZU
yU5Kxhvte3IC6ixX5hdq6QOYvDZg0x2G3VrBiGYlDhpiOXmzOia629qIKZlSHDgiSGvXGsyZpEoc
12Kpa3cqe56aBthvgcvwKmhA3G/jWUEXyQ0OoP6vBOUblGdE8ypgSWofiy61N+S9loPuxKitZlsE
qdEhwTGEivZT4JsRQ15GCkiDCohzDRk+4HHPU43dg10NrBPLN+CtAEF3QR+iaMsGF+tRrDQxfBt+
ikbFitgd6fgRAVuMG7k4/rBioAhKBM0wZaeRGp8a7s0xggikGW2UPskcIfLEXBYp4Bsu52l6FZ+7
O0NeiX6qRJS1+46A5PcNvgE5HU1zPJHWC/oNeMGB2Y2OUghdYCmgIEpL9+IOAEaMG3xr9l2tGcA6
wcOjEeSEYBsQDPotWJKQZQkkePhSvd8A5XAXVuAXJY6zusaWK7oaGgGh41KQJsvBhPGvDZ9QRnSu
nmsAkTtaDyXoKRe3NTFe7txE/+0WG+aV7hfGWfbjlI555r/f9HfmsJD3DnPse4fGIe5vBDaKHbQX
1oQDfQRDULs5L6YHJhanZZcu26c8Ci6Cx9xWn1k3WjJ41/T1kyTpXX5UU9rf5GKMsyO2BbjJUIur
H9ZyfpVLKwYaeSCj8VHV3YUkBIK8aNeSFLbBL7OWs92I4LZFdgPUHKWGvrvcMv3BMrPFzXT6XfjM
/LE6sBhoxGz4nMfr6rMH2KNJAiHNbeuJGisDPFfvIcubCrjmoPG1jClDIAHVU8OvQMBMNqyLmOAQ
fUVnVV54zgKSH9QifhFZ1cr2IzxCeR7uDLzl5zbfnAIvzXtooPWvIc57qKGtm+D+M2RRkKN3UU+a
zfoDl6XEvprocW+qihqc/uu+sMWyI5lp0OTwh/8rYLRJ94Hc2XxN/OfQ4IcOMTebsf/UAajQdD2C
VdRi+LcrXIsoy1gPE9ZEW+4zWBdycNY5t5iPljUxwnuJhv6zMWW+q4YKg/0SC91rjvecwLpZCUDY
8NbyE8BBrAiyDsDf9mu2po0ym9zih9Nn0+sBemo2xxJMKzEIxAgzalOBHrIn1blAI6QpTcKuWRo9
BubWy1WUlmX5RKGFzgZTbI9CQdt55lkGTKA1KSbMt3fAdDsXCcM7awljVUA06RMDuyqCB8pq8V+o
Um9CMiUSTayuRVGwpO8QAbE9gBxeyyrYM8IwfO2+aibxx3uk28cUzxXVJWXEWPNP6P1kPT+Er51B
ayRhRvzE9hhoMH9aw9+mViHF7n3n484zYab9vJgNuhF9ZWfHtKcmWtem2Ex5HDx3VES5H7RVuCNF
CgcXCdca800Wxl4vYmRmYLv/1BprX/9ID2Iv+uzBfBvQkW6oAzrZrhnqLIFalnWEjmJ8sCk9ATbX
0QxG7091hzBExkGGJCy9YsQsv7Crfajt2dt/aY0xJCgttFNRnKjcFt3ePOl65DsoVgHKrFY7GJ0u
zrBRi/132ajbfHE4yo3p8JL6IKStxy1HsILN1aMnOJcau3xQeF0ZDjqjeGujL4SNtOM8tkV6tjwf
/iV9RGABxMx3R4Dz7YTTB71ofTDpTM6CdEteCCBJUuppuuAhby7TckXbhy4vAxoTtiM0YM4AbGZM
8tngoqkh7IPBcwRm1J/gWDLvPzmum8PnRtHabKVEB4RiJucXBxDdSn3PGjvOg9uTXU/RbFPmMhnt
br8Ycu5P2l5vBjDRor90vBf3RFfU8OCb2KIvmS8ZHX1MRKlE0BxRDVOwhXZbZ1B9jTRCe4QVY8qg
DgATWv5gyypAGg8Y9jGhY5mmRa9P8+jacyEL1FMzYSle0T2CetOM5qfw2hpc59FqvXXXh76NBe+a
4LGFRUeuTB6Rmw4kF0xl6fXh6mjKcE/3wG8T/10+whKv2bVGRemeQHvrqRP5JSTIhxsBoC+NrTOb
OXSV91Qh49SHwgD0PQMIQSphUphfES0T2Ng4w8jz0b8L3IGghLDY5NafvWm3j/T8+c35dBzdDtJw
PBBeWvk6iZBrprcFNRER4+7D8I5I1vrmovdwO8XuReFMhnUa8QAWk3ZX8hoovl68oz1E3d2Kbyf5
xLsH4cUu3fuognCFElfFpDjTeWRyrZFu0lLh6vBFVo//UMuz43ubU4iwAWkb+q8P3EhNve14FQZh
3q1ymEyFXsDvwPmHvGaGgNSOLLCrhUaOy8vDMYjqa1jc54tT7vopcZuE7pftINSBq69YLy/o3Ynq
/kXbu2jqUHqmn0SwDkEZuPghhdHdv1BtwiSlxIxuLmCKDrgFVHckmG7xB/M7xOcxKRHzX/OcHgrq
TkwPbsdXv6JOg0RGxWp1lHmg1anFk/oGPqDPFK0bXZLA1GtY0CJW57GeuFoCIUA5fgzQIa3x7bKG
lFElBC6yyhMTp4hK9DtjZBLNBmBHO3qSgKKY97OaKjQwrYAL9znf9am6tFc/sAV8Tjh+KNm1nd4Z
Ij03wbNemoNO+33VPUlGmZ9PBc+PkswOsnRVttoYQUVlCuFr8xac93SZNBTSozelTwwDeXVQDYT/
CUjchZDYSQbQ4fMSFlIkdkpE5bMX8V/OcVLW4CVvycgDtTRtZkroyvIoiDWlCPJczcM/wRlLO1+a
aYRWZG+JGxWm9ju3N2Yn2uo6d0FEP9DDfnV2jLLJsuoJaCViDYph+vkGpQSmed0ashMV2Umn5roa
iTY6CmVYq581jqKfNyZCTXJnDyQep2nNPDaXW4eCjg80pfBcZ9Q3jXi1yjBnONK+LnlwUFg2nJ3O
J2LnAqTWPxANOkW8RWZt2bhn6gHeApAWft1rLtccZaR88piBLiTNI6OOzibS/NKLaOAgBtl1T0cS
NuFmRsHKveo4tAZAjLE//vYX8xaAd8c1YVbVIKQ93Vk5r4C7hH2HxUeX6uV4R1OMxzcQeQVljF7E
idJyAtN7UDkd+Cp1sEmqlkQDB83CuHvciPh1HrzcZsPt3Hwj7JL1v5g0gVcOWQ4OK97Y9HWOGiMM
OhTITSjjb5msh7RDX6O2C4Ubah4NyAPfFcDhPiwSrWevtfvZ42LcnHjDS1cMW301rjkwsdHACACc
nisDjviYRJRmpMuXnAr749QLG9I3/uiEQ8i/gj66MAexYjCaopzm6ZIipZ6dXV9j1SyqOYWYhhs6
X02D9YaDKPa68t//+t//9/98v/9r/euMOs5nfT7961QhfbU9Pe7//W/D/Pe/Lv/5crD673/3el3L
7nTtnm01Dduw22aHf/9efG1Pa/3d/+u2ezY6p1Zzm1tkm7tBY0wH5fIRC5hzOEglv3s36zdv1/3z
2+1uz6a1PzS2uSbgrJNPqYfGe30Usp9UMnamgWOUetwmEnDXAv1NCFylthn9pPdQG6XdcZU0IuQ4
GA+zo8ozxuf8zYod7HOEd7Yz7OQHeMR9H/0ubX+GBRXzfN4jZLoR9HyjsxcyYlt8PcQNfrbldTIA
SiY21DxDH4DqRXbcJtZ3t9BQ7bjjgrnSLWpv0E8hyZjNmd7cSIyjsOdruto2vDOBo7of1qpW1eiW
WPmBkgADEKJqk0CAI/m4+QWRHimaOdP9DZy56JntfvMgzZZ+Uv/0JHt/vrXH8721rlrX9wgVU++G
UH8TORnz5xdtiNGHNNMYaP8l/dWPt0O+1fTQIsQS4RT3ZtfyENNJxcObBrB3iQ+o+LXR7NNf0T9x
w8C14SNQw+s8eT6IV+B0efO7sh0clujFMQO2wbLz5DLg5O7VyTm4BnqFB/cZPeCBdrnFXXXHWnkf
tLxtYHgIMfgWHkq94OGjgujZa2RZ1qhdtTE+hEU8qr2Tf+Ef9H83vxccvTlv8j+/onWIhSk/iIuC
92GkBEm+tWeptsMAcnBRaKTxIpa6Tu4u3lveOmh+Q23W/jUoyd/d4+Q+qSAyIK4QdLkm2/vwOPV/
8Ly+rRBjpv/5muVZ/DsWKsQWy3vhr3gO6p/RCtPXTK4TRGs7qDhBqUhGHfXBXJ2oozp0JRD8nR6w
YvGwnFYAfMiVtQIrQBT653daDigybDx+9InmKdYTnjG1gquvv1gPO+rhwmcJzr4R6B/+591oGX+z
YnpN27R6htFqtzv2n1fMuu491o13a8dp/nA6OINrRcQbyoFg5iSYH2nEJjKHWL+5WIR6O5cCX649
OHoJxHDoGm+6aVgGcywx8vNg2mKD0IoZM1POyJGmDgENSs6YSvzmypv/fOVd/e9/iFpG9fysjav1
HllscsRUvIN79bDJ4JD01qyV03KrvT58i8KZ9QV9mWHJXxVHjIEx+slDOG8J1R2tE/2gzmDf+oYj
ic+T2UDupMzyXzwO/XB/d9s7Osb9daP+4bZ323+++I3VeuxP79M2d/p9yiqXphyiaT9gjq7gG2Jg
iANUzzNzzrjJQohVMiUJAaM1+DUdtzE3f0o4sSiXZGlBA59e+klyyOpDmSoRBjXN3X++593fXfZf
Qndv/bG7W4P4cmZd31iXmOQSGV7hi1itHQpPQRsvibXfwvrz7h1nbE3/smwHl5/d33aMmaVuvt7c
2HEH2183HwMI9uzWw4HMqfTOBJG2sF63vCYjIU0YeAeFhSJjCxU7TO+OLr9vvHeD9LwbVNHGMwK2
B3tICwH+8we2/u6s+uNz+ktAfW/W+8p+X/c55w4BkKK/qYVAqRr0qMUbkIyuI9RWQBewn82wqQZn
acu520F+Uv5icN4bjnVq8f0mSMKaqsNO1vKA45k8D0gzcqbknPrCZ0GEJbdG/3z99t8+MMPs2O1m
r2t2O3/ZJOfqeuw+K+M9ukwwl3Gf9GvR1IdJfogP8SZAgPXnd/3Z0P/1qEJwvvkQ9HV9vwuehujk
TU9vkNMEf2HiAmKnhOGHXxFR1zwze1ZhXdt2dPxGDPXXM7r5bLqfGFx7RFkMPFtETA5Oj+fLp36X
H+KtETaJojdmIi2vxa8LTx5hFL5LR9cdkbBC+FW/88f755vS0pvr/9t8Voug1+22Wob5l81ndezP
9rw7toC4anc3vWD78XJQoH8gVgnGfuvQXtWSl1RASKqXNtSloFNs17ILdNRUvZayOs5+Hp5pPMM4
ASZ6Sng5LcDG/p6RhuCfr/fnev5yvV27ZfZMw7J6ze7P5/lDpNtte9dWfSLSPVxMZpFuxQgb+52n
jz1z0uVEbbFXjrphiPmnrixuiHT9biu0/mYp/ekq9Fb5w1Xsq3t9aVnt9+iEaFXLP3vb8O4Zvt7n
ta+j75ajWB/G+vStebo1XSqmDpnVPnma6/yCaEkHjtPyE1Wcbr+5S3+zVbt2t9kxWOdNs/fX8+B6
fz8++233Pep5OF0HnRCeA15Kc3yMUFLF+VqvWX2u2949NlSXYVJ9fZvfrK6/f1p/uA594v7hPh3M
d6M25tU7L1BvppuvlqhZ2Epv/yscXYo4ojN0Z1A8qtjfvLth/00K+KfboJP9P7z9vdE4tu6Hznuk
kzS9k+d91DYHHySZqcFjvIEqtBWtAblE/4HMKk4ruwDdMyQWCeV8/4EKtzdr8v0fRBmb2uF3Fz/I
/HRA4BvSTtrIzJBeAVRrLP8OATCVyTfq4KGzyWb4CTspbpgYLAcHXlsnktqaXP/twjGx5mc04nVB
ZbAZ6n/r8MiAQXnVgP/h6sgRog/zBzImF/9JAEGyxrviNNoLzpztltLhAy1DzvJakaRPqriiw257
DPe6Vninp9l0t0wwBTr6mJcRHDqGabueEZ4RCt8kOqE7BkctGk7w0eEIkXnXCBuzlvcO36EORVtY
iO42qMkbdf4450I4o77JFuNTaYR2H7O02CKPffGDm+TMkIuOcZVr9yv3DMNZn2Nc0P8j7MyWE4ea
bP1EitAI0i1oQMzG2Ma+IfCAmAcxSTz9+ZboPl1/dXVVuOyyQUhbW3vIXLlyJUHsv491/49z8Zcx
5vznQzbvmV36jPgXh9AgmBFVEGvtyyt1I8NrdzGEz1NSip1IAuXqDuPVNxSgPukZlOChoDylK9L9
aDtC065tRtNtSLEuKvz2mC9jSleH9iuc+aRxbV/iYzjcNVySc5z2YrRPbbTsumZ3ewopVBg7zb6F
m543rGh2F/MB4Q8keBrL9xUxbFLa2ut3BLuJToLqdVeN8O+dYP/eCb5p120rCLxa3XNNu/bbMn47
nuv2MVhv+959mOGomPvm4dr2cgJvVm9tbcK1TYE2JNOu6CbUnfS+ma/65q0uUUxz81JcX/Z7optX
1iYgDxYW8m/RpLx+rBxE09ar1rI+/keTLVNP5n+t5b88ud8avb/khV+fGsUYClvbaE17Rksbsqwn
TQqPYD2j320TBFv3ayjWQozKkW70qHDOLtR2oCOUaL5SSCKeIpHKEtfV71cGAEqovEbglJrjNcww
vVtryyA7U7DWpeIdvz9VWRiajH6SVy/vOAUC5FwUjUJWT32sEBX+LPHBDQqZ4JDzHVOV+JKfUCrs
O0+XyPCmWQvJ8O40MXlXrXWx//wELfvqtzX8yGxktw+pgeozVRi0TOSwlxHryLt2m7/dnJd2eJms
JuifYF30OQ9MwMFqbLdX4xrOZznXZ2RY1pJ1Pxggp8LigY+yosabMeAWuT3We4qwEzsljcjlg9oB
OP+S42m0MfC+bMJY3O65qxtc9z3qzPSXtNDnpC7N4vL642HCqmN0cqp89HUDu5SzaFmqngY/qDLN
Peo+9C2fuTqwi6c8NunkAy0iqlHjTQIXgAtfZdujZeZcfUMNC/qpxv/cFGc56Oa4DIXkaUUb8Zcl
4qtaLAHxF02tm1oaiREMCpAw/kBBl0ZVyysvo1DN2ey5zvDfZ6QIGn3kUoOPB5/Sv3oweoGZUpnp
xoA7Q1mJJ+ERO6a1S5qlh+FzckpZ6nEdujnxak706GQaqodDBVD622SVd+lnjV0UHjEotbhrF7jM
WdrH6my1ZstlNQYOXIl2XzGT9Yu6KGex0vXUJZxoTKGH76yVIad77eYMy21fQ5OTcLQmCKmDtMxG
N0lPioGinlNf+oyBLafQrVFoUUPp8aVG6ADNE4sH4MTcgf50YGWoXcGXnoJ6bsnnbSYLUSiY6bxE
RarhXlK+yHb3qnPybGiRDjmkyBNOdAzVhiOy5bJR3tUcQGdGaU676lGorTtarN2Pu2Sa6JFpFGsu
qk0aDgwh5vRiuBmfGUoaUI9BoduqlbQWiIwq7gZzMe9S0mpX9ZxuVE9UXXvfcDeaA/q2ecQaLgHz
9sCD4/9FMxhkffUh1XbaewoyahBpSvN5ducacI+Jo87RdKpOoSM21GHVdq6XtVdrxy5JxyPi/Xj+
G04ghAijgd8q44GPWF8GMh9tVU+iobodDTp6NQXgu0Q8RWnkKkm2jCE4nHHgFoTDjbx1OX1ud1EN
UbKvxZt9DG/26w4keB7k8eoVdVhrhK6ASUpFfJ1rA7e/tPMKmUHeGHRGyIw283y+ZS+mSErPxjHj
Fy9Zze5UTXlsz5u5xaatHV4ujJyUKQo34Ea4bXg29SjveP3V2zQ+tOS5IhgVZ4k7dkMKE0Y23wd8
nLxlAyoKlNq86XX5syBheLdeiTOUg1G5qf2Os8ubOu0ZBIuv3nnVrKWAVfqwXj0jmis3eJ1cVWuk
L+eKmuooBFJaHGSrwKQGFlv+XD8p54FIFipEoFceONU+LSKUkTGE0FDFhLG4Rb1qxyjQ8DNIXAwk
6TnY+NH3V5Bs/phvU9yWOj4D+dS858a1mHoEHBckDpiXP9h31aO1LxlM/pcMqiOq8vdI7wfyzdsO
15Lp9PiSz6a+L+n9+zxIciUrBFxgna5m6n2Hg4t2Ppc55g9KzHBZYjzJRd9Jal96glayxWLiEVVX
0E9dTT6ivqaoUFSmnAfwhlgGzVPzER6Y6W2nbWN7uDH6XeFhVEQoag/QzMfgr8A9BoNul92fgWO1
p9RC3nbrT3rv3raw9+58P0aDRsid79NEAKJAQkIxjJNlekGSZdFfjXS9kmY9xhI2I93CI+D6gn+J
bOL2IE7AQ7m/mmRubNNrBXraz3fcEAdxfCc8Yssijsbz99PamOqNXOtUucg2Zw6STbRJSLPGjTu2
wKJiWFWhg/FpvNi040KbvIiMPxmyvByvMIGFW6ph+5ScLf4GiR6gGg564vN01Szowqn88jO+W9kX
ZraLL2C1K3Az1AlpGDqHr1aY0RV6RJc441sW7D06jFx+2//XBMrSPELHobvvruh+k445MQ/VyRiA
KjtXoTWUCuD6d0YqXTpaJkVrSvUaYcJZW16rLGqLyWcxclS9Bw2QIDkSuN+G56f9kMvOTt0jFylj
VTnSiNmmG4pRlfSAZq87FribJfYzEgPMGs0nzTHBS9NYYPBdDaugBYx4fIisF6jybywrymWJzIE0
qA3ertwb/B62tKTEPWJZY0mb4m/UuY78D+tDV9S5BFGo6UvKHVdnb92T4OUU14G2HkfAC23dcABu
OALyLvSt9nvJsfv4X/egMJWAEKOn21/StZpG6tBVn2ATwLM8GpJK6VB4d+CRdCt5GUK9BIfliOhD
3YNpd2rBcAnSU8dHtoNbmrgf1PlNZFkKdGYg9RZg9kKP9+ACj/8FQR9bFilf+lvgkJB9Z3DD8Vt1
T6qSQq90L/SNvkucOtCv/ItyQ5zFQ2vNiI2Ygl4Ab6fWESYOKq5Uy6UCWe/WJsIx05U8kEIhOEZ8
/iqTbC4AHNQQsNVKQcdflm8Eb8+x/0KJbxrx+EIoP76QLYHmP1zSqoUgH1+PN1cUM9IDA5VqLdJF
+t+AFhVvqLci1CgH4tKrVCVj8qh9AgbVmpKHKzOCkiDw7ynODDPSjqghjyXrxJh7VCRapLDf4Aik
ym3nLAjhV7aWLD7hCDpWn3LCOj8DsAUz8uICI1zmyY5tUtDaKlU/Ari9m3xaWsM7LI6iq/cVXdER
FDiq4DZtxJUNzB76AOCgIguXkwePKjyNp0Y52XcGWDRMA6Y70f0bhdRWH3lC2XhmvBkbH8JRp8RT
FBTZgg8F/W23ZGfQwNPUWadEMO9Mbq11l9h8fji1gmY9pqNGej7P0qAa6efONjkB9+fUObonFlPY
ZLNYtQjhJ7vosaC48R59IsQUIodXFi2mOpfRxYRzajTrZ4V2avPVNvBYtlku2Y9WlG46sktpjTf5
uY49noDsUdkKNsYdzB+FUfwIsZXqxJp4rEqHaMvUyEiTQ/qpnbF3PJZy+d2PS7IbTZw2TKMXo6fJ
dYj2QRXh404TK8qTPUzRxzJ5HO5pDMzTkAIFs6IfyF6gocv0ODGf5fqz0oTsZMTHz/S+hwIF90wf
HtjXC3Z6rUEPK+PwemS1tzhD8bqhxsIGMhJbYrsEfTim+Uiru1X1PhseG69iEWZox4sWda3YgLP3
Ew/Ta2/6zH+Sb9pUQddSfCTxVoaO1sI1D7L+5CUFJhBbc7JEwYLlpWtO9hwlA0jbqYJr2lMEWbBc
owXcPrGRWTxKxcGWaW1Q8HCWFJ8TxuFCHuFFYR9ZKuMJAO/rgsXVJnsmePIHRM9Z/j2gsxVtO3Wv
bDirvu7KxjzY9I+sV6ppdeBd3YGMiXuk325dO74A5O/DHbtjreVEBcAbIrbRfkiFLobCglFVow+q
vqi2LARsmpuopMQ3ZBO+9VP76kqVb+iz07deo35WeBurHxetY0oJpHA71PV2yhk+0bA7KF+dprzL
QjhRtfKY8o4GMlYMr7sxBTiqLdvmkaohgpQWGBFq0C1dtM6k+OjxWNzKdhgkBl8eBTv0jrZ8OzaS
+jxonzjWBYNFVDlkmnYottFR9cH8Sbeq5tvhEQtNQJPHBs9OioVjxqfuBpPi0tXM0CBhzA41H5gZ
wFUWfGpGk8W+wWV5yJpGWyCn2mCZFu16T89L+5EsltV8NTefpakCQNXbst3uK3j2yE/AWuZ48FTS
XN2oR++ek0Nvg4WhHUXLMktsTLl2hYY/rGet/EHrLuxPK7a+WItTbyyThDKLyGBpJ3C+/4nO23+g
I4Bguqbn2K6rqOR/glvB2so3eXEuXuBXEgmTxiiUvylCoV2Yo7sxAMYFoi9pZZQkJM4/LMKstRln
I97AS7upxPyJ0FkDd4Pk7hHkt9fjbEEV0nRLWT4Qe6ibZLNRagSRpCG51KURnWYnqiLPvDy053rz
NfDTyyleXNrHQx/5UgRF5g7iJQbmOR4sNWiHO9w1d74mh8FHEJ2G3ezkCAjBUPMnrvGMsrC9bU+L
5sZGgNVFOpigOPrNCDH/rJsK3xmYBzfluvb7/aK57S5eERfyn61k15ih7ztTUv22e7o9Z5t4tcVe
OMCenkXdovG1gXuwt3/wAqzQhG3ZzsDmYiQcqG9Awpz48GR8fof9N2gqUPziiMu8G9Nos8PAXxB3
NyKfcmjxvXnsIhzhk5d7BZ1WYQX/a3mORMHZhtMvlqETKAE5+NPJKmg6ZNjfSNFH7e3SJbOLBH7S
0ihqyWq6pmRLMVt+1+lWNoNLSsotgzsN2ot7Yz2ckoOCbY6wBhWoBRDeERvRJ8vuamQhVrgb8fp2
uBmtvzUHSd+nFOpsh+kJuMg0X5LGy/LyHk2RDPCa6MDD2KVGIRVT+wfSlhs16YI2r2Sqkb93QCAj
HS1CWOfsWSVTugzbzZB4774FLXbbob70G7XZjDijbsSpsW/dDgm8LiyP+/DYgSEt+Xvn3Rs6Q/JJ
sLKmUUBSblcKMH/HBa0/ROGJMrrEogjzaOT/55A3psfTrrapld0tJebvTadzOEQGyZNW3oTQRM7p
DV5dsA//flnnn9f9bao5xXSXL3beDb6IonuwnFM3YoRjEtyxJUS6mMblOzlurRy/M+ive3sg+AK3
Rda8vs44urLq19hC1Lqu4kHbdtm3o6wF5EQR6D41hgAMBNEQjMEDkskloFlYHLiabKJzFZ48TGS1
Ws+1Dxk/hCEwxEFWgEQmQkmE6AgrAv6jnEV7SpsdTMXDRJYdti7Wk9m+xpTkO6B2oxewnjABRZwg
j0amMPYTZhP7/6JtI9ZypeJRnqwxPWx2d70OXbViZWDxYo2qU3SeyifQX2AiID94cHKcDoS+NvEu
tjpOy44Uxj+zLJIfiNkqs28dLX+cLYR2MIJPVL8qN1+G1r36rUb0VDabMAYt4LJiVq+yZHA/YznM
MjGWqZyLaWWEVPHUuHiS4VbHk7OfHzFY7esytOSDyVxQ4rv7pZ1GRoJ8a4rNTiovDYdIrqyutp+I
iSPXZMvmjd4Du6I4TNrXHqiB9j45ImbszHVMyd9BUrAV26H8vFWbaGPnkNiQ6CEPnpt7+vGQLH6o
sVkZ3o9gPeR7rFf4FjgLC+pU3eBFjv8+lK36n6aQZVqW7yrMXfcULfgl7rUw1jvHsC+3sfaxnCHx
YHfLDSDMhUsjooICVPlEVrVe1fiQOS4P8HGc0YJqM87j7G36ErSy14dvaML/sD903hIsbJp4UJs2
VFGdphQFyhprNleBOXIwa2NhQGfgHLn219byJ+AvExiIEgafJf9feV2Ov2Cfa6v2rdEBAAQ/quY0
gryzTHafPFtAo/toTQ14QCV92IMLZY+LJyxSdvJiJEdefqOMGME3e9Y3WUjyFk18wyWYAWsgoz3A
bxTXBXJSR7/VU/JYFpQl9ZCfI2aMf1hPp9GNmOytis9S8EmAQzVVkJE0Qh8X7t/h2t/DN7AO4RxZ
bkAMhydWhXd+eWD1w2pXDxY5lV+ZVoJLnfjWvw5hjcUO6wlfTK11pL81yTZMNjkkRL+hfRVAZFqn
/FSzSuhb9qOe1OzCFaevH2N7nR5RmsPmx8WAV4gvpC8xu3iBbZMpJ5Dj8n5omRSrT45I98M127zV
OLEeUYXB4VLdP/dcWEHvx3fWpq7FlCcsShq8gHXPhJTNkxUAYb7DZGMd1ZxXe44ToSgiHenBIB4E
v2HDHAIEaK10t9XdKaZ/7ih6rhmqqKKYFfpdHo+8HBn38pVqOF5UiuSMXlOoHOVCmlvOW3Zu8oLx
tskilZutVYyZ8JF96gnKEUZsAntPRpycdq2OLKMoE1WG3/JNnxYBykvh1yzAG+RQP2htC2aBA2RA
/WbsGTx4ijJGSNAJDhBZrXL2W8W7w+qn0+05uxbmfSRCnI64tR+wBKXRWSeFbN3f1ViBFrDg/jnG
rD9QxHzL9mt126zV6vXK0vxliB3O99Xxkjll93Yf3AryomKe7wlIGN7ozwHm5y35+zJk/4GE8B9X
/G0Vyha7wrwWVtk9IRBDnKh0LuEVkssRLnm9UQTxympuz0mG2v6JKsnsZfcxIrk1p2jsnIn0yzNK
ZKH5cOsezoNNkQT72WXf/nsrxen7LQb5H438jdTkmmfXLEu65ew0aafhpoYVZXaY7WLsjIP7DzPD
dv4PUsL/mPS/cUfMabDZLxdOwVzX0ruP1nNtrgA/LKtCgzRUXuV7aPcUVKPDtJ3rW7vuGp7wgmXq
saJZXwrgaCX2KPUUkrnrYICsmXJLvoSxCVCoC41o+/C1xQwwYyQ7tUOCab5M42W3Ag9ToJaGUAVx
QmuUF2VKa5mhxOfws6AMtdmrNYXweDFyvjgaWy4jnovFglCt5J3dZ22sT4tvCvTHzqrZKpBQ39pv
hX34UIfFFZBrXvKb4BGaijMnABrGDO0SkLB50xpWjxbEH+4s9Xr9jjXGe9gJ+8mU8tPbqNZ0aJEC
ZQSRFKFTqFAhmPpglYpCUdlD51iRGbCUBP1PRABVGzNZztw24IrIG5eSAG/tySEmpCC0i6UDW4Sf
C6jucD5ubUFQgqIgjrTh/H4tRYCjejPQm761a1Licn5ZNCl9RnQISwncrMIQU2fArxtKrmq/pcoz
8BZ2m3AvjCj9opgSjX8E/xTJLecKmFVB4XKuuKBuT1FCAUIY58mB1YKVhZxoiZsKrNMOLpBOLVe0
Svu5QrMKZNdJ28u71NBOb3PdjHgtCrWrj/QdPLtP5N19wIIjFJ3s6MIViKJOocaqnW6bmpGyXJ14
MySMDT32SBIWAKEuClBMB2iwLjihBqxOS8SULDfYdGKPQTWgC2VDUjebEXz+qvX0t+wRWR1Gq+ov
Qc7TniKQipkpeqcYHiFwQnPE03l3pVhwr2wXZA9hzUCxoaioyIgPUrbuz2Ai6ZFdOK/+pkr1RNQd
MpeYZjxTOgtzVm9VDahOQqf0dF6fBw/y2cXafiJAN+1p3lVgaReTWr/RHYoDTu4TPSGNIAUEK6yu
rWCyIs4KKNKdjDndyeOnelXIK0wjWVwWRVIP2GCijW7n0xfZWBq9F574IyqpoLGChgrLVyHGZDkX
Bq01QV3OHXNXultrUEJl2nFJnwA0w1nYKk0r4Rjpso/2q0GMNMagxuzDXTDxCrRnifMbsPjoC/ib
1+SEiD6g0OWBx6CoqYaFxtoRSB2JNcTiDgC+4ltc05wvgr7wdxVVIG7NA2SG4aVkI2Lo6iOxKx6x
8NwmqJ6NKHbbr1hQ3PeG/mX4PJdtCqylHgOoWveexMgUIMrtZH0yrTREeDSMdI+hduOOmYxsmtTU
VeOsZ3UIZbdbzlhbPOKrWloF6tv4PUzJ7nRmkkGhPgy4poaBy1VkI4hmKfnZ87s1UM9e2vQHtSGt
Z5/RKrBd+LzfM8gySjWA9fDkoQmTn75oqKkVK1YKhxPocdhJje6uBh+BhBoSWDrxruvQeDvhfjTo
qCQHVsCYdCmqe+XxavZZg+rWGKT0dBGQlsjz1N3XmfHI9LXRUX6MPGLhrHVocyCROdDKBbdspsVK
yx/APWOCiu5ak2iwvkSlfzRETVn4LTePb7shsop7gk5dQKaMzCrqG5Nn2lice/CG6r0TLlIWT1Gr
Ao/FrkJDBH6TGSHkRXI+ufUkW9c76yUheug60OXNiO09a53HXnwc2VQTdqoow7Q9hX4AsW1Uj9fU
pD0Pb/1daPZ2sfdmtayWQ57ELlT2hLIm5Fpui4a2GhE+sT5xHa4dF6NXRuXlHTI124mMRTlxQgEV
3xY6/DActaXUsGKryDKfgYLI9nKoaLbaqBQ63w7J5eqsm19Lr3mK7cEpRveNnBhocCjkhwb5iu1L
SIIUGuNLxGEbVtm8XaKvHOVWbO46RaG2EwfQqnZsSWxtH21W7e3ka5M36ig9msNlUgI+NWrn5mjT
SC1SfVGIbRnRgoJgC6jSo22SUtIu8S8RSUfWqkkdsWmYnxvmqpGsPpfnsHQaXn+dUAeuGQLmeCRM
hj9Zb7R6K5fJbTl0yJs0fq6NH+rFoTM5XFzj6yJembPg+rW3Yn87O1rPnM0dZvumuUryt5UVXex+
1++uvM4Gx8eN1unQSYzg+U3OM6lh7yBog/N0mHyBi7OZNkoQ3i9pSt6bjToJRJfmfX5D5RJtvHJQ
JwFvMLbguSvJ6NxejqP6U/AEdE8ol5T9+amLZCZVs2HEtfuX7+CVDDYS8QDsnrHjG+616cfHoRnO
mrcuQn7gZMcUE/XWpc9PoYUSCpgeenhMFUhMGCn12w7ZbGrspnc/vuYknXU2n+64uPcgJ1oftsK8
75s302kcOusVZaOaF9R1EJso4itZBZNNg5w5FFnQKUsgFkyHxdsmzCLkDY7RtVNDHA6FsvcDSaLr
xs2gbFaBGC2CqvwbDU9OMxte4RdIHoZaJhaJe77T3PTf0dlqVsrCkOga52soIdxV4o3RkcgRcAls
8lCN+uBudrxvXIftp282a0Hoj8hZQD8O5RrkRIZTqtAg2IGqU0jO/hnyJLpapDesEBpKyb7rvt++
gibDyjCj26oxKofLjGj0tssf5E6G9wIkcFcPIYeElzxEUxzd8GMeXoFS38i17SVv2FSA8U8L9COB
iHmomguo45jvi/BnfEq87p3Ca1tRoOC2wusZQe7fhVTYje+d449PTY3GOIscMjJj73OF5IRBkblP
98UlVQZdC0qsrZC7f4udfi1krlDtDPs+jC+jBWoQ53NURnbzML6HUOiW0LvsNhW3bwnFXc8N8tqf
lk9ZtDmE5Fu3Tr3B7cWhVBdv+o3P1URJbdchClmjFTnvGXSxI0xO58x+c2YXogZ88zasoWsWml/T
Z4diFI0twGsZkUU5mZKQ6MarRZydwxzgNQvLLzML79RF+SJj4RSTmFA0iftQqCl5X80WI7fo3MIM
wbEGpQnYDF8JRaEeSy6cP5lS6KTJML3CJqFKwB6lwntakm3cbVxIWA8veL1noNXwcugZJyVEEGvs
NdxvsG/AVuVaehEX6V/C3ew9SBoWk8ogiz40u4J34Tw0h4Qa4+trya/7b4tphHkYyphvXjZoIl4j
cX323QaMllvsXygqk5cN56loBj2jVxucwmnLXzTg98COaC4QaZkJ6b63SSAlFvm8JysZO5hwc3QM
V7PNLNrNIqQo7RjQuFQ5g3friLgCcLPULc2wnhypK96ow7qgUs79lSATjSvAwWfZe20Jtn1G45R2
mjGhpg3EieNQ0dEjsS6L/8HIwuuLAkWktYT1n31Y9C3ip0QBiWjpmDtotT4+/dpT5GJPTtVpoG9F
HRWpvHI8f1Vo5baCADbRNYE1oTOSdZU/uS3p1RlUfDewmne9xYeSAhCLShcAdkAF4QXRcQW53Jjw
a6hwVtG/cIUVZ7DD0wD+SWQjUqUwrXBzHXcBa9KxFBQlylnQTrVU59AxigEoBgg4AZ3nCIGoAh6J
WjpoZbAxKaioQKpyRqbxtKXMMQuvRj7PA+I640mJ31R0qLvYKghAV5vfzzLaf2xQyHbYGw/xuq3c
IiZYfK/SANklSe8EQ30TJr3hVW2ThL743sVm5EL4sDhyiXysJ7DOZ08kn5Bot6gnj/0TpkZCHodQ
IQWtCZGDseKPfQgpZWVheSA6hzWQ3DBi2STEezIIvymYTrhmbhEwVYBOMTyFa/fkGSgwqvCoOsiu
Hp7IHP6bOllgM/SN8JycIfsIhBZw+vgyiewfwN8ETAuF23xswXvW5ECZ5BrWWhC2KRZz4JMIrr1p
0CiQrZDe4ypKvSs7kATAmkQX0KfyZEVpBptz6lpmy67OoNeAa9sGKz48Ek7bEZyrA/TWucdHB7uE
9A24B0pwRAW1tXthHH1w1I8+rKMVFdepGe3tbWz1NpGQdG4ydCmYweAUQUATQDFSoyJwiR5T9TDe
L9g04reeSFO0DWGAFC3H6q5cyi7c+Z3XmEQUw+RbIeBNVwNtRyhTPaQ7NRnyZL9DkxE15tZZ9U5A
VwDOgEyLBIwTEKs+FMIp1guJ1AChSsSsuCv/BdnXwb2ozEIWJwUHKvha+lyCroRO6DclbqruC9jV
9vORvamXxdQSnkUJtz07Xa4wqjANvuRQKNfFiIWqrd+qwyuMTW0oMUl1DbXj8dOQMY4KAxLOsttF
nREmIrrMAr9HaJ4sWHnBm4l8P2F8cj+xeifyjw78lJV7xO5XzGPToxhUq9YnyttBW53bFiYvopDO
j1WNye1+6Hhq3RD7yJNrT9ERKuqQ/6iaOTu6Up1IN+LWCWd5TDxNN6N/BgYhAoKNugHIFCouQPQE
ziCP6xwLK6QYCi1/3CAdy+0X78ISFSVRx8pPUd4lD433/BeLT2Zz3afwSSGVoIOtclR1Er6J/q9w
TIBrJcxeWnrsN4a5poCmgxiCWoHE4xOAIgtZVnH9xYHdcogWQOzGbIv6ASuQYiZE9qtnzrOGL4RL
ONYpKWhKqTq+Ag2W1qZrVk/jyGCi4DLweR7v8BbVTkMIZuvULkfHTihQU6NGB/CwcBrlK/HzQxCX
3E1uN+RtDcZH3wZdYbPclySNcN+Etnop8hlu3qSHVgy6Bx1Qt67fhOAz3v6RReXW/5yg8D9Q3W9i
AJm3Lp2sZhfjBfgEEROAnxWkXlG9s7JxAXK5tE/tLb1Eo3hS727vBPIgEERDd/oivpJGYJkcvoQN
6040vujBru7pgUED+vFcxTfQPSNFosGLH9imbjSxxtXbg1u7TLZJrenjCAI79fwXeY8KyeETLlJl
JgG08A69K8cYKGobbfD5OACEYEOfPrAX5TJVoEcKIPMAXjgkxYGeAn7ohHCqBYeI6sVfOp1e17dQ
BH2R50TKOx8Bl4HFX0Zi/ONgvtReHq6sWGmPbA7BGYIPxBK74mpdO0IORWN3mW7qUMEZ27kCUtNe
Pinb+MO6AWEWSsbXrPThxAmtkld7BpYRuiU0QiRwCScJH9kAme2QSpDsleGgJUQuxquYnR67ohNq
L9QuilACwYyG+0yiZqyFUjN7ESFWLt5v3yGIIMRUwT0hpQqTiGugMNRZocvOfSRg08VQNJlVdewF
zTtNFD+6fF7YM9homHkPRpLATUGfjywq0Y600yqA8WCeiVMlfhL/TyoKEjNUG6p4Y0fYQ5hORLYq
yLPaHsSWFMd2z5zeJ9teRuLhHh0ABZ8pJ8qtuVWoBSYoe3sVz2FbdpKc4KcyvERqVnq/VgXOPH5w
k09sIkf4pB4kY2WLuSReV7wc8WjrFPBhtxeSrM0eiivb+4MdVYVmvizKoRM+kjVjPen2ZEpcsQVk
VohUfhKam16+rhCqwJcpxsxSQ2QJPp089zyyxb9rBS/LbtbNqH3XFFYsTHraUuTd+cgQQtA5d0SH
hVhvOvDTu/ZYbHTZTaLlXeG46Zoifckk046Ysxn9PWDg/CFiACWn7voE6+qB93usLrvtintRkG+m
AkHX1I7u3dOo6DpXqVJTonkK4/YYYvflGMiz+bxO8UQUTuaUzlw0KGrzhMW7jeeIFz39vWVVWPe3
WMavLXN+S3A+nc/TbRkclQknNWj0Cb+MCRwfv638twKuwRE5kSsar3jV/WlikLMRxyMYNm+Ic80M
kewu4VufYhco9SbdCPV17HHqmVZR9Pd3iu89ff+90X9O36vSyhFcqfu/0z1Wh9XBMNfr7cvrNT5F
l4iqDlJaQDFt21f6iw9SRPYNMiW7cdbaDF0iEJvhirJnkYeo4DmFdnporiYUOH+qv63CUZJQXBND
fUxJXCg6MwTjYdxRrATWPwUzgbVwp8hs5ph8pMKn+OoiuMnzgI0DE+eOP8DRVH8TAQ5mHZ6MJIX+
Jdvwv4YSkSfHM4MaqjNezTNrv4WCztb1sssyg9If+/ds83xEju9GnSTy+ZMTSyDsp6IT5OH52rQ6
JkY8xO2ntfNabmanVWjByrm4z4fBChJeQBdRWKLuNa6L3r54y7JOFnwsNmHpUfh8NfQAhJaIw29b
m4IN6/iPSWEpTPbr0KvuxGcy+AHP0qrEEn6JLt68IlidjtmhX+5ebzgBxovltYIrSBW4wWUfQ7pc
nxPz2As2Ya3eKmxKJ16TG2niKCvdNv9K0Hb/1B561KvZru/41u+aEmvfztxLbjvjiZL38G8bcThA
tjSLXLf/U3tfJxcD4AI059xo+GEybX1JVqK1aPvlV6b0cdS7KA3SaqFTiLg9XDHEuvb/6rbfiRoK
Pfqm60F1cgLT/n0tOe92x3pWXwX9s931ltHa+EGcKLyvJ9fts4GObG3du6yCxiIY/X3WWSIz/fa8
/uPC6r9fntcyC87WsnT9/jGPl0SA6q36NF06cf2E+ny6WKVbiPRZ7ODqH6Nl/g/Lqv5/zHrXqVlW
zas55m9SK6W12xcG0eEXNLqa9Qbh4PAw3nxvRz6w8Gq47V/tRl1rl4OOnRcbk2mVj+gMDlSeuTVj
4OqP+JZIJbOByfqWIDCxpWTKjoJuRXod37ukRtYb65yqMSR1v1PmlmoBDd9Mlfi2gPVxPAzNiyPx
0RtKeShfO/5nPib1jKBPe3cYkKD2TXG2ZRkOFu+fn9dpHCDygvqfGaHtO0O43yN1ImudZqtLZCIy
WkYlE7CRZ0mxiYl7IRp53HeuITGLycfi+0ZZit6NI449VKAp8AZ0SFyG6nVw71mWSXaTNOptjhbj
NkIM6hSXVGkd0BGS0nVfL0sUYYP4c9lIVes+pcIcOcs+chvUzDo9IS9ba096HdSMv1tzqoehUh2+
SK+dfN5Tch7dl6x7fqc5z3+e2y+1eAa+BJxFUrO1aJ79pkexxkZ+/lyMyiDxDNbA/DqCcGe0KQ8P
humH14CarxELZk42O+lKh1eSnk9DtCCwzaL2tOz0TeTiF6QTAurCWG6udmBV7f37orPo7GGoxGgm
w8R82u6RU83i1jMicKC+ZWiT69lwfXDUPjW3jAwHmN0I1mI9GqYFBW940PW38dlqAHqMR6OguWz6
V36cW8koQyBbZfZilGWZ6etX1f3ZNqabpGMnPdI+GUWf9RiZ4WmYNTDb4LTGNhj2pnGnniiQ/Vv0
juoVdZCXS5Tq4lnb3KG/v0Mj/sntT3NRIrMdFY2CMdklTwj3UcOQrkYkE23JWzg13i6X0S1anajm
2jmQEp9Tdi0o38ppf1+EfvuwSOxmaQ5Q6ryw1yx7t5ndzK2hO/cyhiXS6/tGiEDsPuogREeRjw62
hQfGBSeX6P4lMS6JMx2Yl5H0rG9HFGsTBxOvOa3tGx9F+nng5jbU7m0ceY7pDtTQC4+LZ6ucX4oU
P+Cr6N7T3bu9bNZReHu/XpuMxzppda1yVs580oIn+Sm8g/Uqvr9t5UO71riSAr8kh71124VWdwvo
izLbcDdE3oUc7CJ1a41ii4KY3169Q9A0Z+Tam9GpP50fxsQA74179zrufYi0fGBmYYawBi/Bc9MA
KZ+N2fiZhkbTwGIymtMQRH1K+pfRNN+9PvV1y3es7KokZR1bsb5/AzLt/BzxAtMl9KJunVo8kdO8
Ue4VJeU78KSy2g4MJorY4JlgyPoTx0eQ6S6lCaXhbcek+zX24/O9mb8ChadozfWXQ6H2dkwR1ng/
plbX2Iw5DaXNWnuI9IB9drj8vr4KcIX9q+QESLUz4L4mPF7q5VjN+pw4hUEx80XHRA5gg81AbaSU
epkpavIwgyl43eQQm4S8U3qCPe+1rVe7q+QRHAWCQ6FAVAdQKPueTqaT4tWoTNjt8DLej5kc1xm1
yQz7aXuO6lMk0vOvDGIiYbj1hVs4E6w7qADHVrrs1JPosHdRNS495OE1dO2xhaZV30MvYgaEf+/b
tc4O+x44CVK4xKRVAuxJ9QlUh4wmg3RfLmYH8PeKDmCxsRvRaQxw6zCdzaxDZsg+vD2vLSRCi8Q8
N+8BaqXBvmkxhKlpABDqwYV2ohu0lPOX0V46oWUOrE27nk02xSzA0PG2z6drYtM5qw6B4AY3aMdT
6pX5cLZvoZI5Vb8WDVKMNfWNfh4AqilfbnZhTMOtPjYPPAoeBlV1OMpHhmHDozPD0zcANHEksiRo
4v1l/vft88+6Jv7/374qstUv2+fxvDm6G+madBZOc/JRl+YsMnsxaTUUgkvOERKrDKomBRBa/2AQ
WcEfcwJ+ubiMil8u7nvnILhNp8W4uIAUXNpXanGAEollIV9dfjPAAB40oecPefMQTFxcYHy5U7Ty
eOjTRdP4YrdBj64omwaQ7iKsd5JP1sPEpgDxhVGZj3JYo+xUVk91p5vHaWpQ+KTvHYgpsLc+HV6V
GFuRdqp8HCi3eIVu+CD6iLarqKsAbeX0Fvy8Cnpu71CAZ+sMkShnTxeDWHQAQR6PRDC1G24piWIe
x4n2nIs6I3XkBxNEaezKO5Mnr9PeUEEFz9LVNnPl/axmyg1S/Fc+boAvvQV0l08tJEyQ9YNgLOeU
/BBeE1348T41jSnRwxwH5idTxUW87TJ0QaEVNBAEqLw68UQRqYKcJSinHFko0h0RaAbJ+/tAA2r6
zVCDGVoPAvwECOuOA3fvPx+2aa+v/slebQFAyC1vX8OyDcGIqL7MG29wDqm71cdc4hETSSWPfIKo
wHF2fEXfORuh0RRjCBV2Yz/LtVRLEx4WD7ZvWEbXtAhzutJuuk3eNdhbXm+z3XDzLqtr37e6rPB3
lrg0qzeMdXMZGey4x3BLNrHfxaq+UqcC4YNgQPSxt5isOzcqvhadscFGtH6ymBR1yGi3pPy5sDAk
Szy2/cf2ySHAf6fQ78ZvbF8obJdFa6r8YvJERsQI+Vj/LJ6NvkdVVFTW76GL5OfQD31q3SDx+70D
DvM+1lJgbhVv48+U0mjXpgT41on77jv8ZxEbujUNKhp7NLyPImLv2rGOSY4A5Yg4/f3tfIbdtk24
7mJQJ6HO5VP/j7LzWk5ja9vtFVFFaBo4hSYHZSHphLJkixybfPV7jG5/9XtprbJqF5YsIaDT7Dnf
8IT5r/nTss9fRu0wesV4LfM5Rrb/NujRWL4vcj/Po5efBXpwWUbFOhrR29rXnk6PlOqJXi6q3pa7
o+GW8OcuixnlDnc39ObfaG/0S03WGLyTcNCYUr2A6hxhXXTuH26PzQtx11PwvntboID6vvk1e1u8
7X9dsHqZMTu/oWlThWCFSEekzUyApu7oflQvI35KJY+iwhoXgRLr3II+RLZ7pheBA9Ee7a2HC9tc
IqCsMeH4BiewzVPQOvbx6MERiXIVHrrzzxGqUGtEvDrr/j6L0h4DA9QKRbAIn/hRfQyvVqvn/Eoz
+nKDVihWEdVJY06rGHeX7h7v8xEFIjTk9SWJu+PogIFlCHiByA2HCRYODMK42DUcLeHFKQf/GmCV
CrsDwCF0n1cm+aZrSZ5+BWZpSPJOG/jecAgBlmkPiyf6dnc7O4+tAANVrduWEX5G/eOb53fJKa9E
mYhz16/QNd8OFTDuj2khD21rTIfZb6Rby19Tty83Zu7LjVkJ5uvi6oLElp0Hi50pft7bFEAOOKhi
I6hbm2OSQpHzSAuPsU2xSshjSeLAZ/CypOpHSZR5kb4BYpMrID+AAimXFgG+KAeYeU7hjpcbavU0
3ftAUCgKyjzI0w61rXnoVpI+jdDkCmCCTO/KRLQGfkxt/enb1PqbGSn3BdYbjuL19ZinyvSMo9aJ
is0FwzTCiG1tej++B0dOqD4nVKswW4yriwd0/35B0WKMVzuT+pPREM7nr9moDFmTG4gUAJOA7+QZ
gTT/feZMShZ/LJP7zfJUHG12Z+QKuSh3dMofFlNoMkL8cuOoHEbTZ+vck7bRD+bcp1ppG60/91Hj
/tc9sxWOHVgtcAO+a7CbxTEDGCXpqjEV8QuFtPJbuRnXcdjw1+daXUNHeFeQy8aPh48zt+TrvLev
vw56YfW1hpcVnLRDNMDzANX4Av5MJBPP3QvT+Qjmwui2CJ4RGc5lVFjf7PNVMNPQ97KTfubl8MwU
3YvRhcdJYd465qPSopEptfKfedAdc+B2sPwmt6VyO/5RINy+Nk6HXpnQujmNDdrDbS0OXsdQk8aN
En2hCjJKZCJF+oTxY4bu7aRevlSBcAEAey6zYpAHVF5MSHe9U/0azUGZzNvkxLd5LFPKmB9E7ENh
F+FkxBI96ZMK35/nvfATrRtVesi44tp7BmEkbP+6mGM18FnQ49pkNhddzlHlBY39eVy9lGmN1ndT
mOczUot35BdQFD6KIgRado5OAwz2olxQQ52/6EXZNK7k5PoGheROQa3Q0yvlHCH73xo9gwSZd483
h7fH+2Xt9nY4PMBPXgljivPVK8iICbPTifw1Bg5zRbMrfhz/nL7uBzHXptIK46gYVE8/1ySCj/SQ
EWzd/Vp0zoUmawH2dvXe/e2YEU6++jwuWYKoQ3+oNfGIvr+fuu4Beyn/2PwMamf0+oco74OXmd3O
KNbdZevX9qkc5c/VUiPXK3IcpzoHWNfEpP/4qwkOgCnyEBGCzFnQbw4fV8KzuUizJbCdRGcyjkBm
DYPqors4v51WNyHhMiAa8B/IoPZxY0W+sVBDCBxL6kv0it8a2CxlaYMgXy3D3z89gfegwX8B/1SN
McUpRWCrrjQNyR7bVCV+ljpniBQ/9vinyX5SwiOkS757QyUMKA9g81njQssBcPO+vhiUJ8JDivTG
q4kgeLGzJ1nKvxwYwbV1sT7PDiblaH7pxpsbqM8knT9L+EHcTjD7e9whkotCW9yC4AhAHQeFOkCa
HYYODKZKc3PGaqI2uTyxG1Oi0jLS4CGloXwTfw8I8rRLIWRhTbemEYoRMH6bD9SoLX/j3chjWY1g
gXbqOFGH1eH97f0vHLZrT2PqFvNl75xrlSFQEtQ0sDKsdT6BWt3d3XFLPmM8pbx4loUSPC5mMOJm
zw1u0bhcu5CM3OU+KPzUjpHeQVhVNk4gMYnJkPWhfEY954UmWISzjiK22OxgsAHyNQqaUdR6qrUe
WpAxq4/tKjMj+MOQy34ic31ikC+5oHRqSCOUReWsmsOy2I5uPAh0+Ik2XkEmopH+cQYJd2VtJQ96
bTbbN+vqTfv+I44gtdYvFLYBGsXRrs5yzKNZb4IO/Lhlwe3VO7xj8ES6hAVfHL2Wq0PuEq4B4B5d
2j9/fiOYW/xac/y6Yn6p+c2Phcv5sJksn4iUmV6uOGosW5tcdVm/DEqt8o8s0QMVql9ZiK9Ihg/k
TW47aypknAHyag6UqPzSq3RmSASc2pA0artB7seRaeLnuT/9KNBhgfKV+7XH9vLt0l1gkkXLpZmJ
vqvch98cS/5Lq2VRrEzG5cN0+XQwHAfMTxoT369+gmXtVhqjZ/CszXWHqWxY6BZbq4cNUVpzdHvt
zh5gTvWX/cz9/Gl0O4L0yCW6mz5m7oLGcZBvEQtCwYx22MSuGwY4S0j+meauc+yv3ojetP5SZhuT
svHDiP735pv8Mv+fTKEgH1CYLefCUiH8EtlsFttifJ7mr70p60AF8sNu314GVJuw4Vif6ivkmkq3
I8k8y/40ZGoqwcXY7aE69y40vPf5djlz7FxHJBel+8Wli7zMdnA9bqM96TkgtHmnuCm3T9k3PumC
XDbLXOG8vV1OVjfFWWN0+MiEzcMhaGXCe/i/JYSrtrXRYphBt3SOI8TsrbKadkJAfNvHeH+fH98d
ipdmAE4/CLvZ+H4P+DnsXib9YAmxgEpvBaOeXT8Pu3pGDFbY7KvHI05OK0JGhAUP7+F21mOnZsca
jOMMmojl+J0lMM62r0WqUQAzp8VsNTvqjmjiU4LhjRPo9KvyU2VSrM3DIjcaEjtwe7PvMzqkxZf4
MtydCY7mP4LgM1u6X05P0bFYDTePwX7bOFCNCqhpXav5Qo6CxYjj3MyiyrZQv56YjilKlXC15vgG
J/B6COqCnqvg0rFah8xbuHllLstepkRTfzAu3kNWmgan2ho+r62eZkyAObrl2s0rDdjSExKaFVKi
O3SVKYQWARMeMaYcD4ur2xiKCRpIper2XONiHLBo5D+SomvcHZ0fZnN0R7b3qymL3SY6z1nXzz8y
qyafeshmuwfMbA7Zh2C0bZdW9UOY+WBGzu/GNY6CneYISsvmccIKC3Zkf7gvbp8PlffVfon1Vw4H
AaKUOu+/wuS9VrfbqESAkf+I6bZDXpgQ6kyquUq2eoWyd1o1z6VZtC697UCJY1d4uptu8TED8F/d
HDmeIBPtZ7erU31/LVcnh5u/p+G58D9qLpBp/++e+BL0Bsv1uDKb70+P0nkyBWA6opoyUHvFtEij
TdEO8oJMBaRtCKCwGLNvTIcz0oH4Tn1gMe2F1obwXlR7YSh2T1mK3FDlqQL4BDF91M0j8H3wq2IS
CPWEMXvndaenef14E9by9cPdCmwDfKy+eHnTjHVz3DHJKNMfSHXFVaxClAAk2aR+6cpPXoCjE1E3
BSs26Wz4bQf/Uv6kMMxsJCbt+Gx2IfxB6aU16YoqwSyzqHQIi/AhAEHFD4GOvgdBlx8+L87P0p1a
IDIz4XmSp4jYy1JBKQHx+Q6lU/zu0nxpZQVxfrSblDenRwFUwqxS+paknTJ6e5WPLFGwzIMsX+p8
ySuYcfZ1YwBhTHFK3nfhkzLxPdw/7No5AXmQm+KkFCihTgqhVH180VbfDK3/4gP+Y2h9WRaPp0Xp
shxt4f5KBGLUCG0RBx0040/JNgktBTyPRBdhMMBh3gSspeA2GYP710zj/Kp8iSAqq1J+D5pQcm5J
6xkbPtKRdHo6MJ5WYGLSc7FqbCnIpOR9+cUxo1CSxRIpMeEdF4rqas+tH7ftEB0hRhTQFDl9l0M1
8ySCTKAGPOxZEp8K6QhgfodoBJYYh8r5WQSUmwwwP6Fs7IE+U6UZV1fvp9cx8JACX2rLCXTanghx
ti98qLpFXARHITWXqMx4EjoxqzuCM69kvRC5D4CqhJuN3yWrS2gRMiToKsM5KAAVFCEm5lCcmBcx
pn4H8Zv5mSHpQ3ibstyLZgJ2bBUf/36N/wMx8ucV/qrGPV4spqPcggV1Momyz3mA/7NavGrQfcsR
7+e/aSqX/4VaK6OOni1mCyi6o9T7Vee+vL4cKpvdfPT4/NLANbbfJbfFuI+OUuOx3395i+nLkD+9
Y4Ee8dduv/HYaPQxjrzBOLZNN61JmlN7qr8OhwMAE5Td6kAkrvUfBIWk7wMYCLVB7XPwFH0TIXqn
/tmULrHjQTkMCtkyCsaY8Pyz1jktXEfzYrwnimZiHOWr5010wmlzF1fzKNuOan+/Kvl/VXDYXKUc
hEEpmyiNOLH8USC4TK7l2fYUrnubHaZaWaaE4xSHQZaV3MtuXKiVZrQh6VTmS8/QQLLTae2KZdNp
cahudrvadI5lPCTqMxZHk89dphLNjt+NGyOtryekQp++XMhC2i6Xvkxtx1HpMt6US8fHDCWTXHT4
nOfvxlnMTDflH5kcTp6N+WcGG08MEuetyQYDLBBuN5X145GcnG5JXEfb/DTEd1cHUbRYgymSOxRq
aNlSpDlE1/fgNoDB0RpXD/0pll2vu+6vzHq4W7UvGIWdasdldwMle0zUR84Z5Kq1XT3M9crbF1hS
V43u7gOsRcb12bVO3eMyru+2tfKo2VwGtMvGtQAn3FYZx7na4EBhFYWZ1wLEAxplT9cizZ0TWCma
SrQUaodjbQfJeBvFGcjo2hB+c72zhf8uXZW9OcJspZTcOX9c8fJ0Vz5PDhfNA+SFLl50gpCuJ4vQ
iVYmobS7RL51SsBWE3No22E6yDxseutnck4YJLwEDidwSLV+EzjoIFX+Rd8Ofzu6MLLwXP5VfIes
ikiwqEmnd7VnVez199HdFCRjIhErIVlAgJ+TkIOtTAmWpTgEm5cAAjbk8jkl5Abs8aYHVgDN+bIC
y8mb3G+/fnNU4fS6DbdaukkCkQ8hl6nbxaR9/sAwEaJtQqfcvWw//UjbR2hBA1OAX7h8hu8pRjSF
WvpBcmI9avGl2c78efuJAjIrrauWGz/xPGfAl148jF7lwRob2/AwpDmLbE1Qq5xDINqcHCOkGTqB
B96SkpgpgRLNoyYM65MWl8xMidcnWKEga3nRAjU8RZbpULGxBKQqv9s/8BS77nFIGnWfAGDIlBQY
y0Y8nrRJtujp/yRfU5ZlllOdp2yPI3fK6XaJzTEuss3ig7tnoOc+yNs9JWxRl2LHjEBcUap5GNSZ
loI9M9CyfqivNFSM6c1QeBQv7Op06KSxiq5T5Se/bz5gr1KczL6Jr2f9+jh0ZhS4iDdoLtVTLbJM
A54uBV3kJPFaNQBl4Zef+gG9lOYtWHvI0Hw6eFogJSBSxWKLfa+0yk8pYl4FIDHIKdgezHx9CUwf
zDHSgmdsb9GDQplix/0Rd+DIGtyCPy8laGWg3D8NMsR3E2R012BNWiUELNaAl+N0f5czfF4BqPMC
42OIsmfg2h60aP1EMLN+fPWdwqapzXP3WbL2sFcfYPnZ0rLrPrGAsx0K2aDAeQWvlxAg6l9NhHz/
ynTDVkoc8RL3VXtwk96yS1b0kh3woky0BtefSl3iQUmzVKquD+jBKNu4L36u9AdJEepaiePF7MTd
8Q/b36D6IqD3TAJElzsRQ3iQTZGW/fES44QYa7hjArrdp9WHJxrZj/oFJqFHYdOwVdHcJu7yXBqI
+L2AtKcb8ygJUGgsxiibig4X+44Gz21YLxNdMRgu9x6S2xH5bkzjZSi1M71Sez4UKF++9wJlx1xO
X7RrBIO4FQzcLdwuMpxy99OTjRcnJOdtq8LADusVpHCUl1R8xIFiZsN22IbX0HgqCzFijCUAH3Dq
EtJDBFKOhTplQfgvNNkkFsycEU+0sZr18VDE2ha5xRUyzSfKusMr2rfhz9y96jSHV3hvxn95gMOZ
Z/+Xi5v9qeBWFjmnHVEl2Gd2rqA8z8+4uytwH7mfKZTeOHcXRBJVrq8esQeW5xYqYCmQ7r6MimR8
V1qbFwezwiuO1vGQ2iG/c+MCj/d28K78n6ObcH8XglkbXjXTXwIbmw/G9/6kiroSPcDl+MpTuBYN
Y8JW6C0hWZ2elPXVjS2VBRtv6S4eW/yHPA4sX3tB1+6VXjhyYd3JpGp0LqlZeetUABkEFgIeYaKp
c265WMNzNiSewESTU7SiGe2g1FAmTeOW0fUJt55GDE5bbPmJeFpyGfBp0Euc3Ot9ADfs9Ko0r1do
1PB087lnfNQjtby9CPvWVZOwaZ8uKJpOO8SZUikhxbmUdAp8lo5WSkoo/gZqj1EKKmLAUxhoapX0
ufjkUAw6gk5he7avCkxHCwrtNBWf9rwIHm1loKqQIlDKRM1haINghyrN5/dJJZD5GCHjKgjcHEMl
Y+oggL8ZI+DwS0iQgw3iL/5umhH+VKgtfwvJFw7spgvOvHuEdcq2GVq8eIyJ3my46o57q1acwPh9
M/axPT9q3Jzj3KmkOJ9doTPnPhXvvRCjGSW8Ldn7FPZCKmTvcuAs4K07HTqdOKL2r/CcOjJSuIkf
HXMSPPgb86GrnwQMR5yZ6qzN0uhy5UK1SNaT/N0Red8MExlTlu/1Hqy08v3p0Klb7zskuOjgprON
zCpk+nasDb7Y9cIkmymG7XE3pzPSb6QChCLzRta/N8MewyAWrCffFrwx8Sf7mh9UWuMhdwqr4eLF
40tWJibOHUvPhSPw+NDzRcxkTYbq6u2xVXggagTkZNcAf+TaiDYIICRUbNXCCDuqBJN1omcVULng
pumFtWmnzCBB6YtzP4as7UACRZJ5nraVxCYzhMctDaCIDMyqm8wQXKjr/aKbG3DJusm8wYgw3SzW
V4hGMe4Rqt9+iO6gb9NOORbnzrz3e76CBCw9QcpCtr39qFzvAkD72bbjf8cNs2tNhmau+66DEPEr
BrCD3jHkwPA+8u/eAgoQOEClWzjw09c5vv0kZjsEMRJBFjxw1YOR56KtkI9zouOs1oOjwjMpI4ql
nJWdi+4XLdzfzDCmYeYWykWQOUds3unBzSCcxvzJLj1KjBizO1IiuGO4zeV7TUFrKJYnfdNHpZ+y
QpCYb857ckNU0BW9I3kC9gkUjoSm4VnnTvCBRBAXyJO0peaXCunysUUYGf5ZsI8QGmXpaWXcAAGC
BTpuu0AcEAaPUU10F/K3ITvNlNDfv+Pkx/R4jKE4XdEUG3d4ossti4pYakAAP+TdDniOGQLIHydX
OwLniXHfy7R7D/045gr/zt8G6sMxSzEOYOj0Nt12vr2eAclSr9wxEL/o41PpXygriBCStGp5wX58
rrNbJNrBAIB6mT5MTPgm6PC/eEJXSAqEPxlaj6pKKzc3omYk+UdgkbLC60JNOv0OXj2giJsEGYW8
LUxsqq3Qzq8dgVIqHgFAAqTakwLslzWm9CdIK1yLSr9wqTlsp22l1lE8fPOyjPlNgFOqXHzsHBG8
9WLpxyRlJm7MPn2VF86L7r4XNrUC1F2vsU/450193/Ga+gYPhIoL1FM/2oslhZdLiL4pTBoLX9R9
PgCHceXOHV8mw3faw04Ans0VY6jw5phIJM97XOmP4AZa090ERVp2/9wp3nly5u0jvbIbX1/G7A8V
btQJcgCxxo9rzjPi0Iya8AAtWq2OywfxRHXeK9xBW2cD0/bsmQO5y+FhID8qJRVxjthTx++SDZdx
NXZnsLaC5MI+udEMjHfVr5e95FxxDtkvT4qotENy5TledmPrznAdnGlyjgq24hu3vWlenJtsJ7jc
dwoRU4iC0FzGMUHVaS5l7/RiFKTU9pRTP2FfKwydHHg4L/Tq2Ysu72rby2MggSnWXXqJmOwIjpyz
jIy8X723im/SmKa9+EXhrPSSp/uMRDWwit8b8uqU7tCsBh+ZzHCcFxJodkoRRMldHli6E4Zp1NF4
vnh3llblGODI75TUU0d79eyt6kDzZuWFzJGk4FxsNtIHDviQZegZMrhneQK6DROlgyK5o1BOp/1x
A+qvfwKv62ToDb4EjbUCJqDDC016l7ggeWTr1sHLLKf4ivBRQu/iiLtB/J00cr9bcixinpHene6b
Lzsxft0LzwuF7beY8jTK4vUsERHim28SnvME1gTPxMGDsJ5ymAmqWSsnfYUbTSFcNzXJNHL+rdln
zE3kD8IcecgKeJoSYZXM59JtzDvE+xmO+z4k/FqjH38vTADk+1rnSUB+/1eXsNv4R11iv7ocR4ty
Pv9YmoPO6J2gPdwcnue4JU+f6WshrwwgoKT4T7Z27VYa67dw3gJfXWod37O18XD9nK1jhgTNp7us
1BY3uDgGYSPm5gpq4CEo/NA0QpY5eIIndP4oYG21ikZ3Yam2e9yBe38OWX52vQPdtt7i12m4f91+
shPzS2sNqKI6QcghqIVl3DBWQH4fioPVj6Ba6OaxW8NMFjAFohe1PU0rdnlSyy27SGdUni5wWi71
ymhWu1IP2deL11oWZ+hdHX/IPIcCHH/fOVV+7J6nOMjno0rnMG5ejs2Aivt2kN1FKB0vTq0cdnfv
xWk0Hn5z2v+rcZDN5ooBzmQBSsNf6n/L9Ty/n83L6BOWqcfu7yu4VxcHcRAtp0+l0SDOVUvrT5pQ
09x3lcfSvwp76H3+uekvF/ya3YXhdX3CP/IjLTwhlmsGy1JvwoJvUOJIQhrRopQCU1YLQqNFRevy
HS4gNxaRFWeRCo+GY5Q7Onv9sKigfFChae542rhLMNqxPe0YWhsa6eHHgk5kskNflehkGLYzA0N0
Ii9VIVg9BwGBWOoaooK6QY/WPyz1BDVXwC+8Lwk/uvOnPAbvLIwoppgaTJvICykFOO1Xar/2pAnq
khJCJ1Y+JDEs5mlCUe6NmzPUZwxUWOSZ+Jir6xJRWYidVV2L1PQXyZsKUZyY8+e/ZzznBhalF4yP
aDZpTK7e606mfnfyKxVwLZE/w9eHsy8Lm3oIpQITvS0ADZT0CMxwg0tU9ZicKLxRrcGOE4gvjbET
t7+iCeKnrf+J6Bu3Zj/N+s4QEc9o3yLrBlJPo4ykK0gyWmzfVaIpFiWbZpYehb0Ke2qKzNsLU+lU
0RNFQqgrq5A/jpa04C4t4I98n3QOrdEgc6v+AFQ02OBOZkTz99Dbv+kTFAr/Me38YxRaLv1j2jnu
J/Pd5hioOmv8buckeKPQxoyQJMLwvt/21AzxvUx05QxTNUcXZ+6wNWGm5IbG4JXYzYTOeI3xsRhe
Xkn53oMNDuaGy0lQ3T2tEJ0iFdu34HrsGX2J9m/Xn9KRMm8iIXyd1ZLI+xd5wS+hkfQ0u8oL/44Y
CXhHjCjXkHFngsgCCfSatue4cyanXidtPVumtvhsZi2ix+LQjleutbXv98sObHx3BYOrQu2E4hUS
PBP+PCc5uXDrmccDPbkvoqpZ4GtyK3wnMdErN0O86/QHgn7KUBCymYLY84kWJqq1BKku2sRh99uo
0q/0AyISV+FLQwVqg80lhpDJuM0nktIyqxnltNY0BM5/GJGCDFVixcd2AlrNHzSB1lIKK+gGlOzw
Raqq3gvqVNu0jBGdsUMLLUuIaAXDqvIHzBUkUbw7lmiUoB6V8NVn6NnaBtMohyLKPrKiVHycZEBC
5t9ICZNkNs0nqVD9PIJLekwUkn/3zw580A6Zk+3NxjWTulR2gGm7msqpTm76HfyFFbMZ669PpH/2
JQARKFSVENZFLoRhnvbnIIakbTqbdtStfi/YW/5X5cL9+fsqkCB1vvRYCiwCxVIW7nQBvMs/b4LV
qHiajTMLIuV6hDLo8kqrZRddOLWQoa6PQf1cnTzvwy5rVTB7o3mxQTPocv/3vQj/BVYt0+OpQIbM
52GVl4tf8AXnXC6zGs3Pq94WzQbgD5UbnEt/lF4KrL6vxR70vrvsE61bHktozsu39RM9qc375p07
ZjMcvU629fmv/Czav0+fQrU8nOmBde2e66C1d8CrZ518t7yvLm+O/fNT2A2G2eGOu2NO+6i6KdfH
m6jyOlnXVki7PjGBdaDltL7ruf070vnncSa80D+mnNkpOG12FxhyR2KF62RwQk1tt0QHOMdqe37L
Br+mh7sjznaVcNs4jaL1+v931S/naIrCts4VcoUSjaAvk15mNDnMtpNJqVdczGqjESI2C4AKp7tM
GIX7TljcdvMgLvPIAC0P52pYfPv7lc5lK//VDv5j8c992YPV7piZZebZ82OAaqnzqG0Xe0H0eD4q
iIeCouHLedcl37JAuvhbMkKdVfEO1EGaZWjv7RALYh2LK3SbtKLcES4m/ZpEKdLuA30YXj6lbZMo
tRZziSRtWtwsNFwHkW9srJm7V90jeQs5wac1glFrp7KhiYlrNkpSTK6jNtPsu/Mo02VnBkIFfgc8
fa0MSg14qEy/q5st0uCoApPYq1qe7ReZLbPJA6oP97sCNSzTCOv4UziYJN0X2yt0mFhO4LHAAAIO
YYEfoRDBNDU3kK+HvOAEpR9XrRzVNyrs1P5nPUro1NZsDSlHOh/kGocfBaKnEl8qTYrPG0E2suFF
Gw2pVWX5cdx6WiQdLdtrLmpKnxBS0bRTltR+lRq041ZA6QXMLkpcrjp71qMKLWCWj3TdAyyB5qmL
AesEmrpbymLTZ3tW7BKqMZbMrthMaxljme2A80aFlb0UoZOEylJ3i4RSmckzRq1JZSaoGkYiwdBA
Qn8G3c0E0WTwvfLLpORgOZ9l22J1SEFP8RS7XGn7yzHll1opjq3/2W0ZElqUS/8/fdqAszNiYdz2
m5wxCv8o/NjqW7Vz0YkFM/9kfXvcQYCszypLddjhYA27xAqpNu3h0yKfbUBNMB25jlpqWFSwqN67
KnRX/RHqS3Y3bF8UHleUF9PR6cKaOloAp7d96IfYOhw/W8B3INNu661eKqw01ikvnFJCOT5UafbS
z1SEJZXMVvjJk+9OkMkkpz8cIK6eiPNYn+QTKZAmquxpFyjpgO1fK5zkfGsyBzU669viEYyjxfuB
WGLDwl+Bf7xGZ0Wxe6rDSegSEvaOmwWq3+Gj1TfjZesr+aQUgSeV9aTDh5omSe2IgJoKWPIBtgb6
U8AwARA5Ct/M5txseDBqY2EMbkZdoF1iifHYKVsosdQAvpImiZonFhGsmu5blkItgFkoJwbhJ307
KZ0gseKHrajXZZ4pfrydKZ0fiYZQwuEALNZbXk8LqKV+8Jj5gcpK/XRrI8Yykc2YcbKtU1IsMjQ/
4LcY3FiLsD6VlJXYxRzsagt21kR37E9h4K6bK9A8sFyZRF371uhnZhDettGLHSwkXBm8mTQcu3oA
GK1pjZKTOs3dp7Nw/Gy4rWWrAsHHxi6yKRzcWUtXnzsNwm3gAwzUvenQmX4ipYFzKjV6lYGTnk7S
Z+bVCDLx+13uBlsny672cSljMyrpOQ7U1TIVWyfdV2ch+nDU1QlPFDdDQowbOR3UMTehlf7rrZHM
OpE/cxRmB7SheN4+wDrpFjprIxrWmNzYWuFcEDCn9WTTKouX4aMtMK8ofxloO+d52yCTc3ndtGaI
D6XXdUqN3FKothvowybRLxexgO3dHitWmFe9EKlZyuQMIRVzuBoWxm20mWulZSBLf4uu40h1dVXg
KbVQS7REZDZmocgykIagSQGOq+5z1hdzzdt9Nf4oUCHK3cn4tFZvfYbOCZUZ7VSsKlqjs1I3b7Ok
nygvWficU8dCCDGtwpnHOYwPH2R8HxWEfrCn+0iwYFSZVE/MN1ZwNHL1DPGs8fKZupBhtL71RsS6
mZWaxY7g8JXpFelWoa4HH000anF5NFw0M0tTsPgmj24jHLQXi5lsO/kKb7R2QW2J1OyMgXsAfLGI
C1OABpM+Y4sfx0+tRIUyHpHw8y/UzInY416MwKF7GbCdfO882OLJZrytVN8aBqrlNyN8yqkkg9LH
K50AOBviNOzl8e7UnmAQpT/ebHDk/2y0bRxRkDJZXDZO6F2677m6CjVX1CYn96pTbYBbancRW2Gk
3FdAlNGa9vgx7q3uK51JK+Q8bKmcTR/lvOqX5574nemoU+ysBgj5PiapaOMKzNwVJtXDAlJHdxGP
RbvV/oKkDOvs3wOhVNzkH5H3P4sgXxl080Mcntaj44lV4JIIZ9v3OiVWRraajHbANhAFmGXaCfFZ
UAm/bJLQBKbZNOllj7SaTOr94457mlS8UKMlRQhB9RZgitFDmRAAM1e8irRSCQhF8nWMEkoQjPVm
2lMIyNbVJ9C1yendrFMLYif2NAZy5qSd6tzdXL0fzUqT3JRo4D2d77yXHbjW5ZNKOUVLi+rpw/K7
hXHvHv+3Xmvf5EAXFvE9epQ0yC2JXrExQ03LOdm514aGTzMrVIeuK2daLN4XJpJWpR0L1Jp/LNvH
z8zbBasjPiMpfdsH29CisVJy7Ux+ZPpLgJSMyoYJ2ww1xOurq7F5oOVOqg6/EPojgyMMQShSN7zY
9iN9RdI76xCETK7n+0OVkE1bUxdhZ8qACdaV9O+DpJL9L9uSP4PlL4nReHMuVQrrmW4ZYBZALIx+
XfBOFWdke8yYz6oYKZPmAKMimRMSSjxn5Fa5IZhAAAadgB5FaPXsUgq5PlyisoQgpV/I0NGnIOQG
JETYJNIpxScB9zIGN5IyeDTERC2d9/lTGVV6kVJGVxdwV74dJwU+0wDG3TCG96OMzEoPhiM+q7mA
+CU3k8T4UzaCYHuyW8Y9aRw6OSJ3r3qk26JR7Ob8qztvcMYxxUn8lqPk5ydhlupChoz+x+7Dkpcd
WSMngz0qvQTW/Ev3vXhTrJ7IINLD5bwQxSmaV2zMqYTMO4bvhSExH+TCI0VE47MU6FVSiZ9yvjiI
NLTGLLABNw/J9wZcEZuv4MVng/KH6QTDlfHrwxYiHXbur03Xkc/ECivJHsX+08Hs9A679cMJ3u6T
E2wqnut3Jlx+g+zcXpAg03PZfdo1SKsnenLqae2b0q6O9wddGIR42L4xDFt/tIxpw8WubkDF0/vb
1qL1JOjgyOnBQKFa+j+0tEKeEOaIlHBb6m+buS4o6jvIobxP/V5aJi80qX7kOdLzp20RYzybTNkH
25DXe3/2eNgpbj7MQZFaYNXZsZAuoesDNPeobDpl7qzdKHjsYqG9qCUc/meWSDsltplsLXqwtpiE
3KxpWLHE8ryvdWV2yfWYXfWzr9bYjl2YoPZcOHJnk5gY8NrJ48S0bNeB8X9k6ADbNsKEnvXXVTyx
alrV7MZjt0UUkhivp3iWc9KJdWpKG96ym00P57zYy+ouz37oTi55QLUFO3Yu/x6obSovrFUsV3PR
Kry+ZOGZPbbBmxTzBM/c0k1P9toMVCNPanYEyzaA06bvmKP1rHv+dGrXKTQtEbvYOfosH6cxqmdk
Skx8HjPPGilZr9zjIiC6Y2YRcXo37kxJcfiOb9XviDXJfEGtcIhedevkvt11ID1c5mquWYVz6QG5
xbT35im1I+7VEsbgXviM5b30NDOiPytcbU+HC7Rlbo/EVQM/O04mLaEn15Tkmj2bQQhtoJvKPmSe
XY/S7nr+UQtj+q+cDxuLAKdOVbt17qpH6WKVIw0vIAO9f8zXIYskS5E7Z1yVb+wgPwTqZmP7Kthe
De3jXeq5vWnC0SYUqACEQ/W4v2qSoFaSwoQARJbqD3EfYR/ISogIqDg94SDmpybqlhYx48jX/NHk
L0n/4KonVcdkCZoSTwKTsc6XHwBo67nyUBQkdFYn1+XdON3JTLcbf07AK3XXH+N3lEGTBQJDbvTb
tt1cG8ycFl3GBz4uRggsZkblmu+5xPF/vwhwBiuWBD5TaaHQ62cDyEQjsBGjQ0T0n72b9My0bf9Z
mRQaaLif7OPjIan/Lz9Tr5mQvNEHaSkNPDdhru475kMbkcE9NVFbBcL7eBnLsPswaxZuc7eeNiwa
wNrFnSXaFd1tHZBeqbp/dS5PU1WPwDQlBzBw3Z1SOVh3K3D+QRkBlfz7AlwMvqtWfcGg7zKH4naU
PbgAe/ZhbnmmLvzoHvld1BynPkn3RfT+b012GTyyCllKsCzhyuVztoT1Nsp24KpTQ1cqYc9CAtMM
hVjZOFrzagWtu7D3VGLtzMTkPI0nAy0FhzW/9Y9JlUl+FFzLRPFc7oq6MPKq5EONkEkdd8qwelpj
ZIKGvrJAtSpHfjlqbge7tsuYJjVKNyx/WBixok/QmCyGm8bmwc9UN118nnODWZTTZJG9O9CaTer3
5jn2qJ07F++mdxkgfE67VgsE943a7tIaqN85aUW4wpLiwafkZhRqNu5QV0ICxdKCL2Ki/R2DumKZ
83nsI2bxPZmgm0iRSRYikD6xR8IHpk6AzlOC16bJbOV705VOuJ3Zp7NZklsOmMfYZc4oDeJoNvRN
WDMmE557n7ZafIMbpHNjxcCM1ZU08xwTv7r/zlbjJkyIOvNwj6ySdR8p+X4KcknTvDkZp3NWijxM
59Bd6/SqlG66yqE9SDDLjA7jSEF9Zfjl9QhmRqabNI4+Mesb4DAggXQSOdFeBxojvBbJfwWoGDhM
tD6ZbaDuRZYlcchsatqY4gdKa0023KVlhy7VWocBx7vlwe2xQ/dn+HBR/MAnkorFN4q4X95pDyaE
oQVg3TjB4WkFZJpiwSzPs+4lQALAtcyUqoVT1hvYx3MW83b3SxqcYN2ktwf2IDk0FiWedloBodBz
ApFuNh8aoE9AODtvLl4sqNlyMxBzlPo1YpxWXsxhUAFaMCkv6pUmZH6TSk0LPHAmbY738G691WnL
TZYH7kK5DmgCcAO4a7srCdCht+1Oh5d7I3p35zecmzcdYW4wHfq+BF1BmsDnJKLvlccCSYTTXioB
L1bCaF3ddw/aOkiyEY7E2d+MksrINwlD+C9Sz5ek8guHqHzY/U4qE5xik/mFhG/G/HAIWOCvlpZy
VdlvwTNm0fUSlaY191b+AfFhbl3HKUm9gZkdOeMXF+fxEv4Ty2NvUZ82YLMumniIcvCitl0PpkMx
80yEDFQ6Zd+lQUlL4N+pcjnIQViCIhV8aRlcipd5plIpXaRk708P13N3fK6foLszyHdvEIpTym1t
vu9nQMR9B1jI/fdpBSORDYJsWIFA888u2XJ5XJQK14KOsgn9kMk8bMqI0c5LYzY83aiWiThf1+Vr
ACtlZV53i5ErOu1lBo1nSFyoqzcgeVX4HYoMFJcPPdXGOD+Rgx+a2f7+Yd2sphN4uQ1QOJnVQBQs
KT/PO4dmISoj59oysy+So2hFGNPt9aE4mMVCFxY/Thz2rrtpLV8IoLD+BaX1lKbeJuLZD+Q2jKaN
2yyUlHiM0PNUH8Mw1QAJL4t2+aVEMclHphnQc5X/mgW1ko0s4FChSYYIE4pYBKePPAI91/4aqwan
se3D7E0K7KT59yU69y8ZYYQV4Ij938X5Qtg/ljPZVZgP7ePblN/WQZAeG2Ukw1IwiKB2K/s2OLJN
VNuFK8iUEYfqiqzx2pKWxf8ILcxkuerixSnISSjT44Z/xA0OdHsa57vgVOrUGMVyrN5/51N4mRih
JnhBQKTWHQ1AN60DuhkUMFi+Hg1k8wSoOIC66ljRnALdtseEU+3QtcjP8Luf5jpvMdwLZQ7l1fHs
W+ibUY6TvyyX2VktnScNtJwrjSzlS6BvC27676f8P2OiP074l5hoVjmew0W+eOltxtGE1DKsrgAw
rO6nkAYBPCJZ8fftAUji/vrXBPB/W8x9mdZy63BEmzp7ejTalargwzhVF1lqXa4LXtEVwvd9ShbK
96ctHrHq2kaKwsa9Cf/wPVn69n7BvIfeKgg81WZIS8BesvCahIhyNA0xuwazyImnNssFgMeBhRdx
l3HGmQglRydw3ecakYeiE2nFV8jllWqTyRd1UcjhM6ZM2QpaKxMNI1G1bcnWENcilP2bU5X35P/l
VH2V5pivC7td5ZTzbrAZlZptWmihcxADp6LSUaTa4pRTxtLA6cwOkUWc5E6gg3gAK8pJw060h1ie
keAVCYTmEZ1Cn00XXSiV9FwnjyF1E2BahJsGW2OCk5iRvkcR68UfrOt7lzi+vU/Od2k1JCmMJ1UN
I1wz/zI2e62gYRmEiYUJJwVzmBpa50txHyaPx09/d2ryuTPLvDPP5h6NFGYhDWNSyr+tsb+f3f8Q
B6GBny+UK1keYSn8OhAPx0k+u9plVz0cezmV+IKhYzRvXdvnn8BmUGyobt+W9VMzH1cR63XpLUfQ
LtCzUQ7rgmSLsuy52paKvpEZbm6o91khL6AzrADSDt4PUhy1STStz1CHIV7foLNUSRjrwRmZW6Z9
bCVJ+c43xWg5pAPczSO8cxsOcidkxqv0RQEmDohv+uEgzlZPXRneqt+hfDd9GA2OGeSKasF9CMCE
oOfJwh1KWXR55cZvm4enXLWdX9c2D+szcMr5XfyU6y7vVg/ru/Xd5IDF3QYnssu5dnkK2OGHw1N8
rsVPcT/uj+8eeSlwdooLURwpAGgTIUS4dPSweD68ZJ6CB6SNdnRrli/Ll8zz6v9RdmZNiiNJtP5F
mAEChF4jQjtCSAhQ6gVLkkUgdhDbr79f5My121Nt1m3XaqqnsioTSaEIX467n/OW1gTirZL/a4+f
P2ZSpo0ARiyQWCgn9a/JZlzFVXydNMNm+IgQl78m96Jf4V0YSnFe0SXWbR23uDXZIzAT9L3DuCz2
k92kn/bSqil41LT1ZWWaB6/xb0D+30Ku/90Sxh8QbfXu1sanuz+ln87Pbbr/mn8dHnb3MoO7I27S
TwSn9rQd925xN9pWRduM9uagc5y+k09/+s/bs/W3lk5upQNLh0FDD/0dlr7Vv7SXzM/G9XYytv2w
f3zDDoLyGhQmxmfVfS/MDZ0RNzoj65f7oeuld9+Gn+rq/PMd/M34gGBbRtM0YJ1vEyv9wQt03/Z6
pXHbfwZ7qNygWi29rplAv9K7ydNc/fO1/kbU029BbA9LT9PqmmaXof//fdrq8bgdzPLyHt0/w9Yj
eD1G27ovTGvU2MzmPViWwGHLf6FCMf+gPqJxhhjU4qIEgQZf/HYV/mWNz739oXnpHLaz3I9NuoPz
cbSYogJLJduGSvQiX5ANLPxoYYrwBvVVC3ZnGwLh8YiBTTFKO5ztWOs5dL2DCI8+fAS64pJhOkon
tSvpDRoyRhiAz/NnNBaX6iHig4Bze3wQ1E73qinhmLyqmzBEBL+PuIkojDo2gzEF5Nkx/FH8tGMS
hwPCi+Sl9oOXE8UP9bRvME1jZryRIX9Wzugr/bGNyOL7nY+zFYp26i4UqScBcXsviPnQgpZycHIM
C88aTSOumk11V/QPXWIy5vo9/yC8k8j2wgnhqTdEDoRc0bS4OIi8hVR2qeKmbGnmVbGKC5O7S05q
6qEIuYyKD4+gwq2yfUd8D57QlnV95SwDaMOeIuJx1t9vL/CWG2enScigY/AmtGqpac7v4uVtxQlh
QHhekYycfvgihgN8k9zkIVqIm4RjA/4stGFlQ/hdkURj2Asj/y4ymvQLyytCuXwBh0R+ASUsbwWe
PVUQzXDXLS8uWqgjsMTSOUgXfmeHfhdB98BBthi32fIqO8p/SYfPvwvMdkc09B9GBG622xfyFXzt
xNgOhj0mGP0f5yW+vMlcQg3vXpR/EyOKcPJhu7PhOHyKoRihqHgXAy/QDOFnWwaDwE4HfRFYKr+I
0KsFrKo0Jw/4JvoHewJ+Urn+7qNHmcLPwOrAswqSqMT4ZwNS0heTo4xqaK2F7UHAxpttw+o2HLeF
Z0+W0PCznEbwUyrY1t4DI4AI/FsMJ29Vpi9RlLKEmY3rrVyI18R4w2vbiakl5jiuI9SVc+GuTGkH
Z/cT2Tgw7stenaTDFm2wHI1oOBgGAumIs4x4Q/ba9qS7gjb84NjLyBBBjXLAZDi3S/FK7YvjonKr
FVDtqA6St4we6mY/VAtuOSjtvQhm+LZsB9MICjrJrmfLPpTzlm/7qibTiD/lnsl+hZqSgHCo7soU
0yhMzpp6E6J9G0IDKNHC2o6nlYLUdW2IcZ6g7QtrITtzfZe2N4HJcsTm3Muh+wUF/kGsQy9/il//
vRt+DzTbbQBl6xcdrbzaVvSGtPtjPyjR73mQXahlVM78ghEQo+t6LHbfY6pLQU2uP6/mv13Fjhb2
xJ5wd3c72Mtxki+eYtqWN9aExlBk3VEY9uMQ6k0J3CHpljLVZnyWew/eb0xAcPP+2aR2/jfO/rtx
+6Mxv9Po97adC8aNcqzM21H+UYtoDw//NDorTmuKuDvIIWv/EYuMPXPwf/TEjD/riwEU+HClXOAj
HP8becUf5Hn/vbFeq4O9b2J+/yR1eV+vrcZrvt3OYKBAwOJra1/cUlEqSR8iOwU7ZjPgWJTUCMMr
NpSjKsyQ1pbgFpXOJnolx8Us+GmONYABX7hmO63ty6xEUkKVL0Im+PUz5l6aYhvTPf9vCcz/Zkz/
9/b7RgvsotczjD9S1Ob7/Tl2WvNy9ktRELSw2dOHX5OB3E+Kgb8d00WUTq7DMuikjcG7Kf/5xfb0
Bf5fVvD3G/gjSCkv58fWvLJ+MAvqzfQWqkpPaecbVlGKrwoh5Re9x5P+1zaYM83U++ovG/Zn0fc/
najZcq562nSMJobYqvdso+Z6In9OczMj/v0Jrc+6l3m+2snGVy2Yv++/VdWyPToVs3q5S7Xe0BPi
5m+rKzajb82A/M8P+Ae3yd8f8I+c9FheWs172Shn+sW23YeqIzYpBoIB9jedVM+00RStcJMA/orL
G6HfOXoE4Jurl6xUWYBCw8vymmxVzZao/+X2/ojM/nt7ZhfCtk4Tgh9DR25/jRpapfl+NdvlbDMF
pXyhFozwDo221++yOCzguf63k/y/kdh/L9iHMB2JpRZcL3+88Pvp+ejdL61ydlYmZAwaZ0KWnPQP
wTiOThva2K4D5eRv3QCM8ES9sGRlFPnXT7/FDKQefIE6FpTh7eymbwQizinsuQoxkCegZ4dcdu/S
PH2ppPkvAMNv78vftutf7v6Pt9lpHK7dTedTznqungY7oWByHZ1JgXbOFX26+/T+fbZoDLIG/7yN
fhWH/nphrcXTs5otq8dMFJNqf8SU9Wbef7737Q7CPAQ9RBymYB89RlmW+u6PLQb3iwxwfOuxSv4l
ev/97H+69h97xDAfm/t8w7VDCFgjCkTyo4oivqDrs1MokKdufwvLLcGMj5tpotBi4RnF8vD/l9Fo
QaIWYky9tuah6vW6v4DbXzfrtnPcth+XLkylCh+E6IyfuiNXDicTHtv7l+fu9v80Tn9cr/NH1tA8
l9vbvT53Jzf7IKJy9IZDKeh/ZJnXbqMlt0m2FfHWKwp8504mVBYk3FS0qPdPqg6NUYI1h4z78F1m
j9JGB6wD1GOCAcI5aU+RE4fmGddLZ486hJtplxLe52va0+84gHZ/+G6MGAAh1mx4kN4m66sboMw1
3jpeaBGkP2WHd3G2kAsoYVp29nF8sKO3XeQXWxmMPPk1FY8pVcD8IGhAJ8pG3mZ+kZ8HjrJz0VTN
YRSq2vOggK4hDL+q5ZIqMlHRfoUAWL1Ynydw/UdL+HdvgDF8zADazZScAhUZdb/7T4wZEjpFdipO
0WkCYaSMm1CaNW2kc85+Hu5zOG9oj8WyyCmrGPX7anHiE+C8OvFZ4hwbODfROclFb1XMgwY80ack
g80z6/FURZk9ZdIbTg2hIufsQJ1mpTsn6+hN2F4j7KTC5Ck8+C3XyyTM821KGHhzSpKMaffjvG9i
G25oOVsdEtS4tbp7cEEQBXV251PJerKP0/4TT3OSKBA8mDl9RA1kCyq5okdp/XHdtPmEIr+EIBad
nPZaE2XHNNRvg1LdFyipyW5TXiBAEe2LYhx4L0boAKWEqRuRKYvR0P2giNEyWKXdjyqv4w/lTJmB
gRdRFJpA0iJvS2ehv0Wm7qbBJ7k0GAlrA4z7w2dB0SF200FLjpU1ei40eS6qLA+7M95aIp0zNfX1
HHV7qr2xP7LKnurLDNC5cQJv3SdITAJcyuCrBeQHTkyg+UTiAGidP9n7gw3NsNl1zufhUzXgLG+r
7w7EzL3FoRRjrOwEeYVRrU4b90t3Qd784Xt8L+7y29gLRG0QBdgqmuIv9n1S2uNWZEB8LZ8xiNOT
GaTOYNJxbH7y67o+ot/xFbwqUbO6Yyp3MhgSn8rBKSeT0OI9fWQLnGE//4J6Wiuuox9yZ2htZNvo
mJdhlUNYFozXT285Lf08gvmNXHYaLi1/l4xbFzGuUFZYQ1JGOHsUuxWbn+lb6e0l4lodkKqY0ZkH
Wg92bTln+UC+XfS84eA5epAuDlz4x4co6Mg3GcV4WZ9UwmeNrwkjUTSFnqVX2kc3ITbjTCQ4GEcr
FJ2b/js3Gc7fi2Htf98TIuoyIYfsE4WIJrpX4t8mk412q/+nH9W2qdfv9dp9s9eEMu0P22Rc9ve5
WfaNSScK85eCPTPbiNad+Pcd+aVWeHCbOxsBJ77IqoChZMLOB+RnNRPCNFPK6iRvDa919EU2V75z
k5bT0EHG7RAiSGhbta11r/Z5TpQdY1mSON6NOPhhtuPbFxeh+bPzkhCczAZgVs+8dsmh+1rjKzoD
NJyJcijyC2YK4Tu8uPHBi7FOPfkevqNLJbJPmApUUSCXELq8zoyhcIrzIC9rmYOV41BEvhvwR0vE
0cHOzmMKgDeVXdl04vULapIIfhacZ/EkWJ5kPCwM7A+R+ihotiX6SyfhLHpbeVRxa3GS1w5tBye5
H2O5UWZTBdlEJZppUnth+InzvBfQkNr1fH9jp/ocr9y5Sm/RTpkziP30zxygR4cbm8DET48wcmM4
/Bh+b8wdimEsFpSO8f6naGNef6KcCg5mPVHsCJj29gAWn7taemuYX4Xyoqgt48UzunBLDLkF2Qne
DbxMQ0AIvn3YemH8k4QIsnjaUd7F6e/JOJs7kua3PHznZg5j/UVk79UWpvSvV9YdZDcADToa7NTt
kff6wl/EBaJSFi5MxrER+qXWdpnv7K6JyXmImqu9ROZ05OmNczLEaQ+METVl0UAmJmP3+B+RukRh
LOzc98v8HPufpkDqzmkI6+4Z8FaCRqAR5vrUAfEB9Usca3yjNoJO3CAjDknaeJOESr6PnSv7zurd
4PIv4VcQ7efTZrHcnu2dNMTxJwQZMiFHdNjWadp+Ag7BiQmlFbDK4mgIltv8KaK4OdmK4jSMWyI7
nOROIVrT+Ci/dNz0ivUU6Yo9tdgrIE/8Bm/SkqnP9s1KGWkBSs1Hj+c7y+k7yItoAeqxyHwrXV29
n5+vHegEmRoBsb+LT8ADHTW62zOaIkZ6wZDJYW+vOksuUvZFlnEmotyEsv/rDbMnBGv4O1jSc6KD
6i1yxZmI4+wxS1kh8KkSns/YeY0JYqBctezKtYYvMR8RV6mPdn5FcemxeotsDlpLqZzW6VXcsefB
xstzxqIVKFYRHXmck0yv3HhshQsKpLKiVSpc1kx4jr2nqBdJ365FtZNLUz3F7Q6HPA6zeeILug+w
32O+abZMYNQmYIhMZaoppmDa/Y/bj8ANN2kEHpgZM0hoccnLjfcYvMA/iDTA5Yo8QmMxBwapZQjD
0dJrqCRUUfR09zyK76atYcohOaTFopR+i5N+YgGwCD7whsWJeXFokALUMkgtJ4p4HYQaryEK2T8w
5q3hhAVm4MkYOqpodSAcgTZtO7yrqMj8hhQ6EMtKler0Jc3YKZeg2GxEbGGCMBWCONGlDVG4Pymm
KLs3GBhaFPcBgdGR37nG01YLrWjb4zcvbNpVivxr4iHatpNhHrHHkBvheM64VuUVl+HCCrkkOBzv
KHqpaaslIuU42dbWUpB9vt2YbRIev6c3m97ivcn+Tgqn+3sx2Qavdpcv3shQKPjbuzcwWorlcpE3
JdtoCtHEYZaE0TWLVBTOV4YI9aHXYCBHOV4sMAwpkn2uLxync3PijrzGTlGUaNGJPH84G/YfRw4w
+Fsb5n0+BcQ0gNryM6/nKJOkNfL6G7xZLbD5GlQpkJOKs+4CKQ2bdhkOtV6/tr2IHgR+psWZ0d3W
0+54SkeKWibdL+C2tvMWz9m6iteepayjJOpIShRERVLPvJCB0uVTtk2p2Rf1E1xzVuHqdLXvJnQD
EU+SdqR+X7phARGb4ymk5lr85cnpxIF+wJnZJKgd9g0tcCjLM0YYCxVhvcMkoQyDJlICPpJHFFGJ
Ph1eDsuTflLXP0VsiKdLZJxz5RBND0PhSEIkFHnItKt1Q7CxcRGxaNgh+voMYYzDqIipnGHyu6xi
F+6P6OQpiATWW6j2eGKC6+XyZE9RYt1zYexl/B6W0tmP9KLnSMGH3I1+U+x1bDTk6pye04FJdVi2
4NjKDhu5d5od7ffSjbvSe9PwMmJzO0bYJlIXG2QV8oILZ5bCWIOr7mGT/SDy4nBoqWW47bdqGWKZ
vMMxij3hNVqzXyPcMCaueA9vIn7hk2hQQhVTJUd5nbz5tkkNqs+vteWjpMnLfyc5mGSrRrnl84P/
1lEucmFhRxZvW0XvlLelhXZyw8lL9EJk0e6jGvlh6dI+ZpEQ9byGUuqV4nCcxaL+bsr5U12G0Jvw
UwBLJm/QgcoYVouHKMd+2vHxrY4+KXvYS1D9JKKSzmOcZQeg2kuEkV7oVzyFJRNbWtM9zYrPbSS6
Oze53k+WS6qEU7aU1RL5gcKSUMXGi562+dMmT7ULdHBIi/7jVcM0HbWzLXH91UtTzMKOpASdjwah
AqcmzqMHZYL7F2IXsqLLtiWXSIk+EywaZZM2+Q/rUdTTmB/NTC+OI/0TALsPVRDXXLOnG7PjYjTX
FtnNxU5bB0Qz9hwhyFr430dUbGSR3luA/07qHybYp0XsVMP/BAnT1ygkHYA1MQlfI5abkeID0xP5
ERYcwQQBm6yWdL8eX0PeF3XsuUQH+e2ttXIr/b0fpCI3KFf4HRrHuqSjynxyBucfBLmAEvcy2dHn
m3heMJZfw++AqaKEv+KIoWQDugLs3aAIXOmD2SymfdsbH9RYm3I+/Yaimco/DjTVvNnIFC/9R4pL
TxvTjD1qIXDSVymBygFlVmEaFGOOD9mW3SsVm4Iju5fVQa8hZ8lAc5d90RGEBmSrBDxXdgeGeLtm
Pfm027AAY+c747AA6cAXzl2NmecNeLE/Dgnmlm/mUENFo73+4h0VJFSl/Phx8UBaGBOlQg888KTG
Y++zC/vper1Vj9VZdrCMzu2j1hu1nCNanpNZavtoZNiS2zoMw3XHG4+1ptt7xrFbdkc4zsQLaN9D
ivosx9ZoXVNqCGs5NRqOVYu+iVHf+5cWg4SmKBBqjc/jrLmR1p1cMd9OWbCmPFBsITltIbihOls6
qrJs15CZeecQHSo2CkGYv6UfjgDg8JJZOc7iLTuMJiueqItwrjpSMPvgHCqxR3du2uxi6I8IT/y8
p/OgI2M/QyWCQCDaDvVP9BIkd+kK1o/HHmKu0FdPuEKniSZbD6mGlCNtKLSFOk0yJzadWGes0fTa
UtjK0wWvy6QXulzv4GYffRb+kn4UoXmec1/o4pITYec9big/eWyuW+zJ5BUn6MF5JEFLPHYEpxFG
2XLivbNXh5UDcOOEEaZth5HPscf+keiX3HxBLTDixOEVSMK6LESA9IrQhN8TKeVgQAHJRiHHRoWb
JA/dxzCEVNRLoM8Qanr+mWKpEV5mb1GC2sjF0ckM1u6hADgeEISrhBKdR5bYD4O917KRUIIgJwo+
xUZKgqVwj5awt2EQa11xbBAwkgkTWZ70dh5im+Qd6r3wEohnl3vpIWmF18whbY8PL8GRJ0jHjI6B
nkk7a+0hegT8e9lCUOzsrvf25DR6uWOKOM3ZOCjDAAIIOa5otojQhTZ7zqTPzjtGDRVw9MinS4H2
RymIRJKNI72gLcY1FS67FW3ke/B9fKiJceK2ri85PtpjfMJllgRcJxh2g6E8Obd4Sz2mE47xD1qn
bzKkkIa8Su41qlGl5InyJMckuQX5VbGxDBZQtWLaQpN1mxiB66pp+0RICE9iSu4oYEdQgFrgb1F0
mW4+so02bDXLc9KfPO/WuC1Prm3q+y3SXxVcIPilrHbfoJPIk1YdltcLH1/TvdS/ll0YQQXFo/GS
RlXWCkH34Tppeuu9S2TAe30LOWnZEwqG79k9WvPmnxp5YBEb/vqx4plJ1mnuXY/PCTI8L5L644Zl
34y3KmHliUZZ/qQDrQR/+yHu4UCHhCVsCSefHkKPZ1wnmN3dYPpmw+OknLSKfIdzVKXFc0i6cZvm
CopFAkPPa6Jb1XDRiiKK9sIrHP3zJJqGGBqkEek41GaHxwBYQwiSFOBbERnvsHHwwAsPtAS91vIg
Jts8OMv2rMINtwXL9IqaPCytMOo547nbXmDYQ6sdfE2GkMheKEoCq3jniF3DbrXv06OYXAXr9ERO
UWeWx0hvtmrRtxMLKlp0c8RJb28Qk2TnrhvKQ1xqKAbWQ7nQ/w2+mEmlQDgp2x5TsdPNmR4VDtzZ
pRdnPW6H63Uv9YAzdg+l5+9n3hp9PLzDW+ptcvsAzxFpORmZkC5svScLjHsLC9431TEr6iHiiWS4
iVbY0lK88zV2O0Xu/YlpR+oH93HBtu0yPGzzJhaN2XxKuBVVBK5Nd5oXCwNtTR14/+KARdFfASBE
GB60upriMq4cSr8bZ3lZbBTnSMc02Pcmh8QbJyZvvemx9QGoAAdRfVvxu7LHKJyzIH0AVJGwey4P
Z71fseDrxkunQ+OnNyfX0FZAf22RJmHrcbm094VJ+/drysUcnrPYLNFfuFAwTbywBVImrkjXt31e
N9VI9/0GqjeEOTjMiIZfdsi9jlldrouPntL+yYNe1nQ5wCZk59HpOye5r0XCsXi7ed1i9+BzicAK
qg35ywArfF3Vx4GflyEWYe5lHoY6gSFiuw6ApzHd/IvOjhs/DV7ODaQCiUFE8ci7iIcxVS21r9K5
u3sgL8p7ssTi6YJaOn45Xq2Oc2kRnpCrFYSABvEGH33lTBf3ZZyllOOt23CVpihluPUT7ADgbPQQ
V6KrMs6uY0t2jowbWDQiVMQ3xDwnPk7jmj2kR0mkdTrxLhaZTynuK2stUv4wehx+8VLCw6YdZzoc
v9ODtuPjn08aF1CmWzHgsQlW+p+y9MHFG8PVnEGJckpG/27RBQENsI7n9wiu02ksUPRyQHTFtugC
D70oBZ2VE1ddsfXqQ2AJWPoMWvEtt0Prvf3YuKcj/ckFfWzEvXlnWlRboJkLsc6t67AIlYfY9o1X
ZYoLyoFAwzeWHWT7QKe3mO4scT7KO6kPmTYx9bjTksA9T0EwvpOH2dw2vkjIo3A6VZhrY8KZ37Cx
agFffEioU/zWEQi+nSjURw7oAUC0LeZnja6Kqi/WVDU1HI+5wnpaHvUDMsKTByiUf8ahDjLyPSdp
7iaTieyHmNSzhmS1a7GUNgsG/q+WdycPG3QIvX4YX6JNKOoHxXl0OwYU3eIOUVuTtgMyWAAVAokS
KfoF0BuryftMV8bQBYbzs/R8k07WQF2byA97Wei0S2c/OuCF5pyCCAqjDlaUL2vQG8JmE5+RpZVs
L38YpXZTjIa7qroyhVIsJau+Sd9PUwB092s/HNiMrrg+aBWV9MsTIE5DTA2ZHj16TB5aXm+YjgBO
tlErBY05f/hn8EYad8CgeI0SeIEMouD8OLHju032KYG/zz0szgalI3c+0LE/j32+A35SI9D5TAnS
U1f2SVob4C4gqtEZKqRSPMkkevQV6UTGROCbTg5iUr3g6CH/luN4ebTukNVlL+F+hqtR5aZ+dgAN
oMKbzaeZs4IwvGnaz7taEfMNaMPoot0lZmfb9QnQMbSgVD0qvtwdKnycBgLJWiMlK9AB3VrwEVdQ
LPDatD1KdY9Bxx/9HL2RC0JVjsXqGlofAaPJg46DNrgLObyTfXhm/UozahLpqgeixgm/axXYD/NE
vJD3qF3bdS1G9qBRkhs8/e+hsR42tBqb6NDq83Ur1dewdxJM8vbFrab19cBY082mx2LTHrTmdjd6
Qb4g6nwAeRTQGuWFLdyU+cl/2IOvh6QFKfs5PJJNtAUm/BBQWIpz3JBt9M1ajjn8nG1r2Dk5qe6V
6pIFg8OZghfibyubv8SUMK8jnzo8rs4OatYX9xBluxhkzD5txhfpv2uVAT1Obm4rLHdOvaIL5xjd
46O6YG3KsRkaqjuodtF5a1folSGOMj62Rqfhtq9oJO5it4TRJn7k//Bv+ACmOmjLauwp3ZPBVkc7
2n2hGGrW44vQyY+GrnJSM777PjCvqqBxmT8D0ABf2z3d1sSXCFDuiukTKVpUQ8ecuqvGIWpCKmHe
wMwvxDiS3IHrIAnDySRrBVKNdHVrTvqDLrjpEVlqfB2dO2HC5/JyzurtLt/E4CZRNgXveOP8JyuZ
Tu/qSSUEpCgvGtgzXfWz0O2I8pdjjvN+QnoUHQnF35MLAGoWgS9tZ5/4qX+i5xbFZ4Aff3CYRFF5
DXp9IgCFLr1BlP8alqifkwYhEaHRh1es2xj22dOumqQ+FjacxeamUeBkQh+xIOd51V17KIfoFo8O
wQDeSz9TTqZBQBBd0uIX3OZU7fwcn5PnpL5A3b95ni4I0vW7ozzmA4tw3XbDpooZXERPHjzamUtx
5+0DxabNkfA5J9yDdcWxEUQEevWi4hnp/VPET9LKq17i97qPkjp3bmKXLrAm4WPciha399JNH+Hq
iXY1nXYaAvMXTwQkW6XSN3z2tzCoEL30ghewO9YR1yDwrJuXOBDgfPkwuN7Sq0+mfBL1+i3nkbX5
7feyUJvlnrdys3d3GwCoTNdGVv2M0xi/i26DnQueyKeUakctN6voer4liyaGhyiqEhst7HzXWCwR
VLC44micxowyyFH1wI0rpf0eGpbYaV/3Z7/8RfEisARleMRdpJ+Z777/GgIHhUjqmQcxOuylS9be
/9Ima4M+9GcoZkjUDiYVqf+67EkCSBmcyT0dmtWORxrFu5Pg7r5WO3ty+BleDkzd9K5opG4P8rbl
4Ddg2zYjuIo3avaQdGoYfUnTnn3KJoevyVmeYkJ412wIMh1rdFxVqunR9vcc3x6y2cVA3m3mpigo
iU6NcRwwDv2DSgKltZIpVjKKEmY98f1af80gr+mJMj0cnA8Cu3xEMG635G5FfLU/OU/c79PzxqSR
dFrTExha04k95Ekedl2qwY12t6sa1Mp4Ijm81WyOlE7n+XBSAZOlw+OQGXCI0d7O1/PmWaYyAiqg
WsMXqSXwrgopN9E01BMI1SJsgq9VoiKxc3x8BaguJhtz3aRASIjpne84r/d5UvXkHLVbvfg/Wzlw
3/ls9NNeblZbt/WYMjX5CqzhiYJQzHvvB7zAE3X3dNsYHu9ek6b9j4y34eISAB2kDMOr+izMShjF
K9lK6sZbgq9088kph22808Zr02uYPjyTxj2Vtk40Ue2h7+vM0lf4PH2/Oyqbm3a6atx4+Xi7zcrA
dXfdDuAfj7ja4gjn0BSYc8nOhA9emC3JnBcxAmBLttiNsCvNOcjq7kDsCawNnoVdE8WLbBLc3sZ2
9aHVgja4zflvmP4V8JQsC2sHJCHQXiPrvNF8UPo6OuLd6RSjaMSUd3Gu007HeZfAKw8UfmnuecuP
Y1EESWr7kef9SOVPe3/jWAqwP438XKb0AGCUZNR3o4UGWVqe3w0z7nwn8YBoZEijKYkdi45i848o
F+lHw8pw2MFg7ezoOF3o2eyu5qGRYFcdRhso1teyBlQbVOQ/4kk5nbHOATaVAKAP60c3rg8g730Y
ndxeicvgaV+IJNHXduSJuz8vp5+Y8XS7Dh9AdnQM0E+qQ3cM5XZYYI/3CmikcBDxhgC3jbp2l/aI
Ojh3JLrcLRUBpbVZNDL0x2/wCTnaxYZWRxtW4LAhKBrFMV3ZpGmZ7bFJBLByxc4c/XSjpoNwNErQ
B3+G0MKAinvtw2yEEPqI9oWOsuzLU1q2RbAgLSgWB6O+Oi76Z5Fu9fL4c4zEHt8N/aZozZxLcXYo
cqISe/Xpt9j37JeB45oHZ2Kiy7eOi6DNRK/VBmZ6EeASRWIrL5jMl2GTCFCQ22lQnFrhzfUvhPkP
T4wgMnZtwqLBYMboxYjG296O/6StHbzFxDRXuwb3I5hkhn84IKlgSmUSR3Bpn338NlFoHrXdnOis
wjk0V+iSA+ar1txtiP4FP8iJsojmpncqt02/e7P7c/vzc5wDcGriR8PfS+PLa1LsJEh/I9IqzS+L
2N086urWo0WD+3RuOFOD2P3thhfDf4p1c8G3Ea/ji4+rOjxgcHghd5GQJtJAgAXoi5pe4i2IjsYx
jrKePYUxMpXOGo+e1UR6nYI7Q5lzMDGDCWMUw2VzyFnIo8avo/mETsxk5pIOc9FbsxdiY5CdEkL1
T1h1qG7yBaEnjiiiLn2i8k/0dO8TAX4E/G2K7c/szpm0qAU7DlXR9kZmH+8jevSKZ6WT3Z42VEch
yGWW3pso28nDBKPxW/ft6ZnCPlEqmFy8DU66Qe8iKQjuqJbfUDvloOG/PnTtbDTMbc5uRadDD564
0uMhPrOXqCajbvrzado/q1ft4Pu45EW+uQkd9nMWB5/1bDA/EoZ+fSH5iXr2PLYH8AOJHvQ0hPoH
+Tw5DXmlHXAFm4AA+n8GORnGXcxqZ7TK6uJRiorgP7CcZo+37HAP5CeT26rRsv12R60adr2zLblj
mdnsV+6rLKlQGjq52di7o8iqZB+TT9zkqjukcHkzhHUM5jUSOiUMLCGbsfL8GAdNMxKZW57rOht5
QYFN1EVmUlWREZXQYhNiWJjMZGbfpErSh42E5IcHJ7BAeZp6uyX768MW/PbQ9LbP7+0wOv+A1r7g
nLNmzb1qjc8/QAeyVevU3+lEy81dLC+zaq6SNfikVqKuaL5/huudDVLfS8EJx22dNL4KIMSNw3jL
kZgZ4Ih/AHIlljUl3WTecwavNY2leGF2sJXRLpYAi0GMRLb/RNF2z8AG5DvZifIpmZd9nK381NfV
zawhXhy2WrfDYQHEHkLlvlhchrsR7Qy6y4PxLPqlHjPy8mUDL+jttfubq51qpDROkAKIpj+jX53E
AgxKEw/0GSdp2KVq9QJde7xM9MlnN6N9zAvi9aT7xZbpDb8ixSNoS6gQvlXbsk2aAphGI0ASabkT
rTYjFffsow5DGsESAtpGLbDIB7eJn5/bPWtoYAUMeTmFz/OIvL/Zly9j8KLrlrlHUTW9whJ33Tmi
m/XUrQlzE9Eo4HfcnrTTMLwrorCHApWZT4lHLw37PihM0jw2hhlClStOyb2pbqzM+agDLv0QEDcJ
oCz9l7haj67R7Epbt/8gMiF7oOGBrk46p/B0ncS6Ebi+4NLr+yXQxKzZlMZ4TmX+nZOgMUsUfLfV
ZL4Y13cw2qBNUUu0H/K7x57TkdN9+A3dntjsZSe8vsT/Iem8lhRXgiD6RURgBbx2yyOP54XAg/AI
hPn6PTUbN+Kum2Gg1V1dlZWZtX310rmmY0sXywK7+NiASH3ZC10TxkfLbAN6XJdzMsAa3AHEAx9D
LSBgD8bd8G1aSEWOfdRtO5h+Kp/h+W+2yN8OdrMn8G4JwhCVI1qye8u6c8dA9WqwiRmuTRz3u76B
ETw4JKwxMjuGhjNVQO3gtekrqFqpD5NyBjbKbkT/9QhrQ7/B13xOyvJZHB++XqkiBq2/b6aMklc3
oFu4FzfzYF5A6Z13TW/Lu8TXownp99BnbkDXvA37txlQC3wB4PX+DWy0VnFTAjvsTPiqrv9cDCGh
UaI0FbZ+vDP7y5E033EbEufLLFpe80YTIP8IReKJzuOrHk3UEmTFt1ZyvoLz3gx92nkujnydjr3e
D08a+vmTTbjODbd2p82tGHMIlaURtAvr2rI70gDvoBUmP8gH7f2iDLoNWuvUll1OlFXpP83716r6
58U8pZN5sj9Upgg6uFpJNCb50/pd4076ruHaUrKDKEEMyqt9nUKVPMBv4YXaDcVS+KHme02npq2a
SP1a60p/Qh/nzejM2td+QUi5FS4CcMo+0pCvLivO8bVp4qanu9hU4jPYyK1iWSx3Mfi5C9HvZBnA
AZhWNKy802sd9G2nhme7u/Mep15/C2r5UiMhoxGXAVWY8zf/cuuo9vCOtPTk0uMzW2+WfN6DLrdY
NPfmgrGPME42j48Fap/urcoUVqwa8tTmav/jfzWMj/y9Km6m8eP48jzmd762TKM2M3SmuVvH0DWo
Gt7pEdQlnr0rusBkFZHrrF+Z7mSL7K3hMz2zi+lUAYUBjH5huPRa/Ar9awGCVtlTnDNhlrITq1l1
rmGwUb6dkpHwuMZgHVC1vt/w0fYa+vHTVveuLSu/6zGUyy+DZ+42AMpT5SdVYxSfanZVvWZaxd6a
NuM8ml5+VrA7k9KcJ850nzGYgyKrpsbgPyyEDg6kY3lU29YhFFbNY640+hVGrtc5yvNeOWP8wgLP
p2f0SiCcqdxi14c5Sh2THpg+jNd0Nk/pJ6wDHc6ta82iz0+PzKXn6ZaO665r3uTigRb2my7fkF7H
ppuneQii+Ja2UBR9bdBGg94mBIPNRc+bjtvfrfSHj9n/hD7jhWtEAekUrWvrtXuvqm7i0jyDizyS
Cdcvmis82O7I78O2bK0F2exLnyQIgIQCgY4WQwMo3t5yVugruHwUIPsTALv0J1RasREO9T90efiD
kKd+NQVrjtKtqqJzgm+oqgLsC5c1oo2Vw7/Ur8T102qut7r5s6Nhn1Ov+9W6FoT/5aZ96RMm/tWk
6swtIkkztv6WnIDkPwzll46efraWb/T8CO56Q1e+KrpfbN/KI070GeFFP72/7JRGT2513OF5Pdx+
q4SA1rT/1G5/76Q3vXWR8B6kc2juYrjZeEiZQ/9+Iajo6LZYRA/yH0MxzwRZObOUXop0G0+7TlAZ
AQE+LYM/acNcJdyEEGGr5lDfwj5hnpJ6OmwvIkpOdV3BTg1Q5Y1xKivZNUOflaaZv9AkxNMLb5hf
I+2zXfgwkX+m90ebqGqP31NSK32766jwfN9wTbMAsk7dfgQl6sIoJWkr6usyhfc6PY3aznTeQxpG
3zP134O9oj32goDCAiIUtxj2ZhGZUTnXVQqFAOqTwDkmnQjcNfS2NU2PfR8VAE2YtP90+i6Um0pM
v63nVntXWlinHUgCyTVtwRX9qK/prCB8ZOMg8GEPD33htwsd6TUCPhuNUpDyh3PuPw3N/vU13rVc
UOFwmmctOLftES/1cEC7HdqL3A0wOSUjM7lP+h8nYkxUUEJo37J+8/jDstZGhwaqmukrsGginu3+
cKdfg4eCKEAbMX0vtwXf2oWyialDQb/pJMlAS5nby5AUiiiylQbNQ/dcOlByfApe6WpHl5+ecoL8
4TVuuvTntM/F6keI7B2LG7WmI83xO4/XLMQNP6OHOuF9ia+WZ1TI2O59f1h4n4oVdex++qKW0Hra
djox+LnBY7qp6MSH0pWkTa9PV3sfcAZ+k99VSsWxdf0HrcVFgzbve/3l6jN0h7BZNQ+rp1MLn7rK
MeauPhI2AEZ6l9zktoI9veUQOh1+ggqKrnKiaMjP4Ka3fuGQq5qUQpSDRFemjmd0j/v7tD/0/a+p
iN8fhwPxsC5ptbdHxPYIL7OCFrXfp85R3SntXKtFeQl8YRIWKly9J3x2O0pQ4o6eEgGnj0XVnKsj
6CyhW+Wu/w745QcOBFkJKrbrd3r6PuAyuTh/74TrqKbpAFZYAD6PXW7omw6NMXdv9iBofvcWYkib
N3Du2n6tqViZHAakWsBGB5uuOY9RV36w2kOnMz/OQ3O/9a8vehU8eV71qQ2Mxf32VfOxFwvSEYs2
tzotnhbWldPAWghzoO7SKZVYd1424OCM+xc6f0AMzikd/kJ2UWuPwPN8Mysmnvr6Sspw1NtrTHv+
kICn1ZUvuxv5JE56UZe0Sd2+Edc8kAieJVzdXSyZ0BrfiJNssKj9JRBz6oveejeG04B8etYQjA+n
98GphC7EWK8OBDwrB3Bh+N2dsI/mvVHr06ICKtidzfvZOo9+Nojtz5oBJL6z5WvolRAnmQKTSb/O
XpbeDHMN8A7rylH6rHq//nNaw5+pxTk4PdxX0y7t28OdfOIXRUjdrRJHSLM4Gu8x/Pz7sjatJQcu
L6pu69UhHMuzF5pGZ+nitiM0q5duwGaDO7P3wNCbSLwHjX1S2yc3JpXtdXP2Rfqyp7H0Dp4M+3tD
xfCxqLB+X9VO2wSBISQdXjZIr+hsr2xYHMgBl91Rb2ffmtI2M/tDbcnku/NkbPlkfzu13l6cfp90
aYEfA++HdhpDJ/iM8MzkPfY/mz602J1qErYT1M+it/AtDu/QRarj6qlVXQV3b664WYgf2v0LN6VZ
bZuAQXLLuhEWq5bWW1Oi3qQSM2Ky1xttEV1nPHW5I7Gogh/Cu0lPyKA56+3pliKN4QJw3Doa7ifj
EIjBQDanKCLrSHV6hKGW7sYvfZhbdcN888bXxxoRZdQV4j6UjfR41GxB2F5EWtzaJFt+3czmuIWD
B5X/3Xo1vfyjaZdwfvq+xb3P+2+ZmEQJbRiGQ5tBP6oYr/sIavouTB6q0PlmnaOGr0y36dW9rMib
DjS0XzuhXnJAr6bV2kZQC54hicf621awEbfcHiku0PAerDX0IaLJk2OWW9tt66KJs7UpJN70Zh63
4Bxn57HPSuTED/tG1YeeoIN9C6nvTCyhqfYcb36BeystZeHZ/ExYjYsaxd29TVvi9tK/enCl4Fh1
TmYLFtGDisyOQZcAB+gr2mbnHBlV/90ZG7O7BZMqD5o4ByxbJH4d/Eoa1okGD4gd4WkyOgVHejWP
CW4+FEnE3IeuLbgQ9ZpvQn/HTwQ3CgvmXDDGiq4BPd+b3sUs/E2/69bvo28f1TaI0Y87Yc4SzmV/
34sOJSUQ/ncdL9q7QyLpTX/g73BpXXTtqhkBg4qFrVuhFu9QCvZmExEd2OAtQPqwR202CBSHMVGP
XOM+N+dZEw/yHju9Q4INem24Q15knx4IOnI8GsmIij81yaQWe/f1CKfU/txc0TsgznMNfLnpLtqt
S8VXbiVNQPVtFRXt5y5ZxXQsjdPHGKJxREpHoA3ZVZFlrNCkIojRz9TfCikCAuNb+InQ6Vw9rMCv
4vecmsbQJc+jFV7nnKau9q25egXap1743RQ7Y+u2S2s/uxBGPkMUOb0aFfKN78U0abLPcpRAGGXD
/yJ5l6ghAWlHlCysET9p3kNCN0cj34fTtWiTUX1XJLPa3ZppE04jh7rf2vTPImfKa5519aaPhxp3
FEcLGlG/v133qrhD9HBzoKh+aCh/d9iB5DuonKKqSRuA+wysQ+0X0+MgikoH3s4R0gd51nTcmmH5
PVc7LpPdXF3AGyXXu+3sRR2kcTvsb9vmtq6GUy48izvjAVGF9/LqS+rfwr/AWR3oMgdMWcMzIaqk
ViMdP30mpF66ZkKLY1y9kjqwtw1VnDW5AXmnBSfFgqb/ibF1YwLJgztoRLsDgvAOZ8HZxdmalcCE
unodQex6ETrv/eGjrb8D6qDhJeWmYn+4LdokvZpwYrr0pUGB6CoS9CfxscclaL1H+yTOJxALe53h
m4U3Z8zWDsNJr/BH5kmw/9GF8ikXtHd0pfxg6OPi9FOng2Z3C3drPtf10q6YJClds5lBl4Lw1+3R
KRJoBAiZhjoQ/pvo80dFL3ZsoLTx1iSdwKEPu56ak2L0qnpA3gZ8Q66bj1MnS/hEMMDMTgRN1YZ+
w61ZowM7KSypPisBwEifHPOhKAfaUzdN39+so+GPMikkNrRN948PxBUnbrBhrWnum6qTcZgppmDf
RRUHNhfFiDiM4MHIFFoF+1RIfTtbyFnvuU2Sy0Jz8fNCNBv1ewRBvlQz6CMfswVD8s0qbdkqj5kP
u0yPJucImurO5cs8Wr3n6I3NNv/lg/PovW0TWkCNxy0OKLvWpTzLOTdbtsslZOYTlwJMM5qXVhn8
SogegkKFvW0ZXnyD9E01x0XM9oLhxvM5wyWh8TI7rekm783Z/KeNxfKy5pplJf8DTsawAgf4PU6f
Vz4pACCZWtcsllKErbuY5L5ZnFF7ryrQs6HaN6iKrOLu8P5YdPEhBshmfdDulAxm4hm0VMEWXCAR
KGs8SJHV2HEJwRpNA6OwWMkU+OQAHHPa3Ggr2NsR2ZNC8tAli2nRPhyfXZDdyWcFVCIM0/SJxghs
Cfs5FkXKry3FO5eu0Na5OiE142/BmzsFtZWIYnnj9O8c+FnRFX8bqDDQLYVOuB6V9nHRm9S8nFRY
A2GRIfT7oE1f8wbJsC8EubqKjk2iFqklMM5i0dqeLiSi3yAiB4WliM4B4P/1B9TNUz7nSfI/KXh7
9SV4g21ckUW8Wac/cqv0ukF1iTCjK8rCNcTAEMer06aNzkm/ettzzCmhEjIpgs2b2euEQDHmPvmY
ZcmE0f3Lz5Mc9vR6B43h5H1HXU4LyYaGGg2RF4TlzFxQHuhq1NFIirc37e/I+hZVKrcypFJxaVuE
D0QTnadtQ58Le8YwXb/dQ0zCAZ7Qxq7q/dSHhtXewK0EjX3bXUPXQMYVd9JjBiagkTL7NCIeJriU
E2Ip1rvDVqbptk+Q/1mMboTwSCkogUAobHuuoCHMpznuIHyy/tH0/d2bVzzH7OX1N5sgGKwzZh3l
m3cCHWNHHkg136R8x2UlwHkAjIGsuer6O80oy6PuXOj1BBZGZVS9BwhUJz4G7M0e6o8tP++tqhcM
Bo94+Ais0NeLOtCZX6GzOMI1ICibduOmCfwal4AKeD4kqjdG+1CmHoz2fGtIUi5lvQ/u9FlAS1kP
d/SbFSIAQDOaXKh45ulH6B2yW9+LBhKOQr+cJ6xWxFmHHrFs7pC7036Ei7yG8NnRIPgQ0fuQevQ1
GUrxSL7vokslzoLB/XYm/HZOqA1RqTTbcRvUG487EKQtuU9YYBNDtY6ey5xH6WSCVwLIsH38Ye38
1idmfZsfUgfvde4daF6x9iQIUGp35ojydTLn3FW/rC3hiQF5I3PSGpCcd1tkjfJorj2EBOhn3Npf
Ef2X/26Jgffx+j2m+rScYmpZCwA4rviXq2U88WM0nfe5rCzwEwCdI7cRBuTp3zKJIqK6DWtnqKE1
odA01Iiz8SQZP9j9E50ZKfu7mxIHGXXqalQI7I6Ut9dSMES6fX7DsPSlIT5TkgEzIPdF/m6NQGJh
1RpY8uCjlZPfwia2my6JWeifOmbUGlHPtfw9yUvHtYLvSbYKOSmJ1V/JLYkeAxv0ziBoSsOU3HUL
f5T9Tqzggjo1Zd0qnjZ6BuAXvZToBkPSaiW1nJCYS55dDx80/R8ZD3giPgi7n6rE7K86n3TSmnwt
mzmV0vQatEq7GArp6pWJUlacgfYhAFEfGxd3uz4v1102lV4XtGSo+0TPTBNJNHYICkX97dHJrEKx
g57FQYQPFs5M4cUaTmjvNf59H9XiqG1y8+4MhOUj1eJkVC+RbtZ23Ke99OK4fjVwiZpMTlL7gO+W
WwqOTqHySaXplqBPSSjiArhEqDxghyCbvnG9VZ4mJ+o7RwTj5LrA0rI34bLnG7H5yoFjIYYwjMuG
4yD03Hh2JB+Th0geRb6P+usvQ2GApPmwzReX0eRlNf37gjZrxqLAb6ArsqMSkQ7loKBl86B3JLwa
aqjePniBX2tjSK9lAklRGiTsJNLFGwB2HhyvUQOasdGyIWpJ1ODRYKesLlyl3mQ2o/e7FJFld647
8Asr7T85G9NF4+rFrIxfsydzzzYwzTDdPtBous3xO101zadfLfy7+VSrPwYrlMPcpLH0g/hQyeg0
wUidu869wAXVMJOPQjzEP+dxVuHPc9spQHYfd+C6g5ckj96mZY2/q4Spifq07Gp+89P5QVtqvDnS
7j5q9O1+m8bi3fzoQGrD8zSKHAtC7bIVMW3JCkjA/egX4vzkZEg7ssOM/9/Gm6TUKmhOAt5JtabY
L9TvuA6xU2rjLEtWgeNbSNsjWqPOrqmaLd3+mgVC304AYQQxEUsKBZO+MdSh9cGAiQfRNnxW8QM7
1axdznTYbN8XCu09RdhTqqfwIRlX/XbrFdXq2JXIi98O3edSJbsKLVooLRuazzi7f9xMFG42FMY/
MqQRyMo9enOTVjPi3FJV+07AFGolhmGAf01T+MKtrmlMu9a7wQ+iFqLYqy0xbLQ6pEVH86rhsDxZ
+Kn0uK9wa85+2YfsgBMDbVdvc37rTcamEooBvWnUN6ho6X6OARcHc3iZb7CNFM7pscQCvkZbxDwE
D9AB9LwZr93eqeI+g2o89uKGGdOYoQhtrwifEwikECnG7XCVZBnygLa75INvCnTG3mAZPwnXrxEt
3A/8DDjt8n7+Wrw2rB7WN4EU9o4epYOJG2rQMn7wvq/hcTg3i5q9gW0t1DCo2XSRaH3+mJfbyYWN
8s17DSZbudB6pMF/v2ToW/mcBhU0WE2Tta/2uRQ13mRW4MD9vLiBuiwCemJqTG3ReOC5dp509Q1O
KLt6WKfV/hm3RYP2GWcr3J3GTXNF44+dXZj1ZNMln+Ls/L2RQcdrZ20eK09fER5Tp8lvEjCiAW37
Bhc0gm1zTyeFkuxq3sYVYW2zhzz7uKnoW6+7QBZIoFeiyYeQgjkt9FjyQVTqUHIGZ87epkma2FCr
VYvSGXqyNa5skoPjIOWnz4tXx17XrccffWOTE1x3mgZ/c+cO4IXCnBNJJTL/+RbxlzCXhS5bQUcN
lsUDdU43yE3dtsqgypoXgvj4iXoKagwgF8IjCgWYF4SnEg9CG48BFKGMkaFZz37l28/aW1aU3V3N
ZsKf7SJdZCIbNhufkRUkyTyoext4JGw45i+o06pAz3mCMmGLpJtwCtOX4hmJ/p5MgSa24TFs+Zvz
8PMObF32oNeKGLOnqk2iKf1hkua5DeMxiAeNHt7o0i0m/5WPKH8NRdlIeFM/PqeXPfFqdgieg53i
KbEYMVTO6xY3RtqS5gF8g5NP58MkDsLYv2qjhNh83uyk+GIbx4j5rohNlzZcj4E9hxhKGuXcdYlh
w8Z4+6R4csQOFsGUfc2/FM5bDBcLVvrMACJsXFrklK8LJckzeBTuM4Cb6RRR/UBPnWpsDxmIW43T
d91xCuEezwdtCwuGAfy2nSs80t2C88VR5XEw1vtpkkM+vRlLwXCUDfxmsHNtxAHfBa/i492zto0O
U2ARYQc/e4gPsK9gjSDwzr6L49/nQvMATziFDJkizYL+y3HpmB7DZAclbFLxOKQZ67Qh2DLaV2rB
assOf+Yru6bwOn5m/QLstF/tNe/w1rLI7Laz64LszPlMLj+SXoZAcWVTeffCCWujXtEteQR0cI8k
k8ik9byjZxf2E9Xeod2DaNzYOUY97cKXgl0gXKXdB5lMXRcRFxM72zmkp35uvpxuTzjIpJLhhEYY
RDHBgiWbam7p5968b9u8Vfx625Sr+8w1RhZCq6QVyy+vBU4RxxFmY35450NglLWdzYQk0RgPxCfo
TxBsOLvFZ3LyjiNKSqh7c2hqzMPiWX8tWh7f7Tlq760qhGuIH4Rj1buPPvxDPsDDAL6r8UZnjyrn
rwiF4vzDa74NreIAe/nyo7ie1wWPrsGCFS7wVbJ9MOL72XxfoPI4X6uzpdl+tdjuO5g9WbE4JcUi
l07L22A5Ox+zc3Xyi5A5vM6Xp22MZq9FRTUX0D7Eg6N5otJehAiMcSVxZ7TKYWTkU5JwZIsn3ufV
j/GG4B2JjISnDqMWXvOERIKZp7gWkJSEpwS5EY+1YcP5QI8JAT9eUtTgugBHZ8yFJtYoYvD0/0ms
UPwhJLdfDoRkPCEq+p0oLEOeSQP6HoUDNCksO2JWYLcI48cUVlB0HLVVpbDQhbKiarn8CVeELZ8R
VIOD9uCMHtL4Yovom/JirynxJvGpRFBe6M8yx8DFEuUBRMMfjba/TIyYsemslRyjkLRncjdQmjNT
XUiOiHAhdKCZP+w11gXissS7HWSG3Kz8hmNLwtYQBSfN8MmkQtr9MNFUoU0aQvHHG9TdzhGuHOag
zoIOgu5dSC5TapXuaoJEE5FSJXHXN8AfiAddBL0/hq+LJUGXu4A84agTURR4spxfTgIHCYo+kug1
l7czQJphI1Z6Yi9jE1oPQhIEqGKv1H1h8ZPJIC8Hwr1GpWmSu75oWrSxhzAne5z0KA1Puh7x4WB7
M3uKDzVYhpNR7Y0jPnCOSHPJdQnswLo4BNWQyEMDfIIypesXJdIdPKWHqK2PAlpUjVUH3g20QcEc
JmS7CGRBLS2KZ9WiaHddXVUaHK3RsC7soHUnMiUrrjuiCGqv2OYdaK9yHlE0yyljJTw0PdjNMKu8
VfIIvkP+4LUjnhx3CU7tao9Ehoco+Ykg3VKbgO5A1JbkF1CBNvb2DzCrYVTDDihIZbWXHXwvu1VZ
ZQw/2I2jxwoqQxfzmgKA5faxK1z5PE8wFUqnZ/Bu92bxy9nNPJIyKLtAb5DLXYitSOUnOAOIeuU+
YqSR6UJ0GSJ6sxtAnoHVT8m2e5wPalpMq1imOjfm5EmKTpuAr2In5oxk6bJrEfkbNxBrgbNePy0A
DoCZhK34kQwwOAiZ6oNmkIMMyvPx2LdtqPkij+HUQJnjzbGV/zydWMkf3323UlN68wcbaCS9W3/K
7537M6GS4kKDPHOvP4S00+rC2bv00bBVkGUAllCUD6gvRAcEb/RMYgu1LxZVG3sOFLNnunVQIegg
6ahHWR/fhwPAjNgOd5Hoj026MinA1jJ1LzAShKt57wG/hbwzdiuOYbnsT7mmSdfcATYs3VVY44pm
lIKTQeMnPewiDCXMhNS/eZP2uXNqYvyzn/XXjHXs0TgBfrnpivnurb/lCN5eChwNveFuUxjKD+SM
jZohao4JN8gB0GHSE94vDw4p9ftn3bOlydTs0Ui6ipRvutfjgfI2wRuMcVWYBPSaAJus4SPz+zgF
5Ag86XKba9lVXLPCvUbIP5l9ghkWI3xA8dngr7+6nmK1P+B48wx32awQf2jRduHDk6wSUPQx/kdZ
/KjB+H1lbKqjP+BStWnJnDEquROmhN6ZZU/EfWx6L2wiPfQGSBPw2ZBWU5vxFQCCvF1OKQ1bgY6Y
2WOweTF9Oi9gVBIwURwoZjyRPQ0YY44DA330AzdKWbCD2UGkG/CKcAUyCai3ChJ4Ig3a5LtcIrUA
EV/zq2YzY/QzyaHqTGbkaadUStLoxMAwNt54SH0o4g6pkRyHXtIZUEpBO/345xxGRnVv4pJc6gf2
ZcXeqvlWdAPkX1jBKl8magp9bWFZ1D8tK6GKA8Zf/GGHiyk0jdKixw3b2jlo0kkwLI8VwLXROw7P
+um2KesuyoDPix2fObYAMKSPBoTrYI4WUPN9xsSRr3Btyw6FTW4zo/FJKYA31JPU/jIqqSYbIcxH
e2CXgxiDa8ZgOUZ8nMfto7vYQ9ZQ9QH1rAGRm80qrTS+aBdSULjOT1NDkp97XpF6g4/LuGt5YLUM
dSaUjCKMv6zXYO6Rq1u8c5icncFqxeJ8wVd83ihEFSuof2xaJDS2AvhztMvwNQR/wxCTbsWHKDql
eypWq4I39qtLmrLMA7TGjRQBhed4MIa91ab2Uw5/rX1ISip4nGGFHm/hOR2gQlAc6N8TCvFZJ+8X
9l6YJlzvxFHuFD6VSiQRxqeKkSR7eINBbRusdnA2rJJFJ1ZunKfaj+Qj31yEc72M0Bx7m+4i25xD
0ezQCOfKRGnIXmoIZi22aZ6IZzMxU1vuXLZ4Lp5iIYYGXcVVS/Z5ZokgYlwoPGk1Eo0RgscDL1/W
Im72bhooR4qiUjVQuZ4RMRKKJBjxpT36eRDzua6R3uwhG1MncmfkN3OAUYm3se2iAFIcIG31moMK
ZVMFx8Xl4NMjorWyTZI0wps1znAzoZTrefgb3YPAaWuyZHnrMEH3cgl1KYesdjQf7AQ90NWHVX51
othC3vLYs/kKSMmF3UgJyheK8puw08oRPCRkACcUh3NWQKzWOotZZ1sz8Sdq0b3ZiVxRftJR17oA
Jodg7JGMeJ43dzdQfLNvwvN8PdneGobMlxkaXR3B56b4z5RdkhiIKBD3Ds8TClzCtJIGQp/rw5su
oKT5hjL6cg7ZufP1OXeeOJmtkunLZN/vx3zmnVru9YCMXjjJV1YRs8Snn+DI1Ia3Jt5dADTgG2f9
nbL0UPOcpDJKmKHCGdXFpDILpl8zyhnIPKVxB9fkDdOjUgs/MESmDIjUtxFrEdX0sGH59wEtuD07
mmXy0eYOceTGjWL6Y2P7taE+FLQQ/qCf9wSy1dXDKLEZ8MEnHIwsEpqLmAV+Fovdz64zvArMmItY
Bf7vSjcLn8VzEl0wBWjpBVS0eY/uZF53oPrudYDHORju2SpWZ3DhBjMke62GE3z0y6Rdyz83FVzI
LtUgYo7PdjxGW9q1DgxQvrhAW61vdnRyuCcbobu3ryaV9Zioypj5Qp8pEUsG4j17jbmuwYofFpWt
1H2U6l/Mq5mmylBK8hNadSS1yM8neMiZrV6M+2ZVQi3+ZdT/npj2DPjjrneaIuL2z6gN4grFTjjY
zdjjHLyiq3KouUe1OgybNJtVHWB6WOFZ4p/LdwuU+EpLj/TU8I02JrNi1NRYcsfjvSQyZ3L354Sm
+M983FAagCkITtpxuBli2xC/Kg9EYMnFBQ5Ie6yuaKdQtrSpjW9482gyVZFtLr/4dUimllw8KqW9
PiyazqNpnYI8mMM9xHcFqaVwdRmiNTsjba1yrbECxEjSCJKu+XBEgnUD4dphgWCTu4ZyAy2XDVZJ
hE2tmDcg1DF8uZ43BabSKMgCgR1edFJwtqPkw5dP7QdcePMNvjZV3HKIP77Hmc28JW5cLXfPkJ7l
H1azG3JgXQQbzzHRGkmLxKPYGC0H13DwSpe4KcKNeGWELqDKJHn6jqfsux+Tb+KS+7WtVUL01y8S
GL6CiIDUCbETQ2I4SxlMgumj9yBazU0kETphg9W+7FAgH1oVAoqean5gQAtiLCfAJBoxeDVYZwJq
lGOcJz9SZLODpNyusQiFVbzhZnQcMPyPOacJp0vo/XurRCmozhIECbakqFKueYX1WT3NLgz4lOEx
xxAGcsv8PocQH+i54nWDKWSjf7c+UJZrAf9/2vPc38GH6n9L89gevNQHUa1q0In7ZZC0h99c1yHY
wOh44XOfrRFtv33MfODkQLRHO9Vq0IlBIU+vk78Dhd97pDsfnpr481576wu1QxiS/VStCaSnEmdI
Hu0DwEfhvYPZbP0IeYY6q61sgG2LZOqFVkysfcTJ7i7lMJVYfUQ7fem1C06E4EKZF9IHnjEEQnRV
sMv9AVKe5iheImRVp/UfzkBX7WzNh8BTLzSkhfVchRMqNogqkzC8JftkEjZicwZuodn89l0v2d2U
z+EV7lODe+y1QIvOUJ5lV9UK74/CGIo7ER/1Smq5/mvIC23QfxZqOCeqKvjGRF56fuKU8W55sD28
vRpWXcxXsp32mZTW96NjAj3E37pr0uOXO+pCabB5QXi4+BKknahHqv5coZ6g8rZfGvuhB0KmFym8
sDQLOCQU9dN0XbLukMXo27W8UVh6khVK63DOsaqo3nYXp6MbZGLpkIHrUOqYvd2eV9zXTAPJcnw+
U8ri/8kiLoFPYCXp2Mlw3xCZnzerW/ZAYGJaUmFoU0ITHL5vSXUEiZsn/JGHQ1x5I3jhWgshu3E8
SdOaXH2y4UFFiZPEPrGclDqFACAxylMJ8ySg9uYu2RfX2T3FlTN9ObmZQbGw+VcQ2yE/IP4FrzQ+
+kDGOJsOOowzkskSgDCemg9A0y28U7JNNc685vDM1Z0YntOs6w3XMwUJOBg8PAmDWMudVAjdL6QV
hCQ2CY6lshw8DEifyLyZCAKCQTkGRo+g3HqalT6Nnhiki9wzQeXKFwM8fim/wQdudD1pmwjjXbxt
ALyUd9iIheB8hJPsRz673UAQS835o48cF2ymA9HInG8hhBxOVjUEGP0axNIDMjuNlaKBXoEX+6MD
L6hTpBUEOZJHqknwg0ljFQoKMBDsMAY4ske/mP4OgBrVbUZRIB0snvJ8SJllSwxHLs6zs29JPINe
TzhFEBsfLca4zIFa0NZkgHllm4s+Own5PuGTPsZy8RSkjPMRD6D5piVydg4WxnLd3rJpSH2OZ9Ol
ZgIQsKbtFY/DIK97RfBaxHaUv5xItVsY5uQhyBtAWpgDxjyCkEjQMC9ma7xcfhgjwiHvnlj3ipLU
e9PIkuSiiqsaPxUgq/eIPUD2ElB+TPg1TMdmynNb2ndebcm2ogp+Od8NpTCWIlywIEJzj4Zf/Uam
6GTzgCS0BDNtRYqXEt0UPmOMcAFUd532GcPVQnJ68dI01qTu8pPYuRMweqRrSdBRzidtMPnMWfFl
Lcw7BYDtBGNgAbYD9xz+KCJYq8jcaeUUb3XoKhpWEsw9D5CeczKNiV6XOLbBI6WPfF0IKgVk4yOA
k/CVbfZnD/Yo0WzO86BemRFzJmZn1lY3migxyJa8ENXDfPBG0ekHwXHQIrfpqDFjsw9mwCC1sfNd
47RRKuAiUAkDT1H2BdLABifaQQ8BB8OUdlG2ObxoF501TYu/VgT+spSKzdHywPXGDehgzZud6biR
/oUbTgqdNdK/rlYdzj2JK/GSXstczW5YAbDhMDTONpcxfSuKI67wxn9CO2RJ9axwQug0iqsY3jSv
1OsyrcGl9cEnyu2Sn0FjiCmJQT0eNwuLO5FdwH1IQdl/PJyCGsW/xN83dSxWYJyURRf3Q3RzrBB1
1kvKawFGQikIvkR/+4c9HavKK43HDZ+65a93WUNvSVLvqCyeNWxSrlvNouYj8sV2Jc73ptkrIdNV
AdqmMDxGYGMgczUyk08fsexY6oNg6tMNBxCwUNteuaczx5nelPXUYhhAeQ4wlGWOpYpAJZs6HJZk
F8o22OuZiGvfi3iJqy8xt5+RZDtBy5EK4/ylA0dPbrwT3DOc1NMzQEm89DJjaiQXagMeB9trEC9D
sgAJAj+smSV/qbOPrrDbsaRpD9YAkWDTs2fCY+pMebWMbLFUG9FkE5+6gIejx1TqQPbqgZ//2QYK
ExdsQEIbKbiATeFSElJ6PZtOgn6TPZ7RIHk5DCYdDzgOlEcORyAHQJfCa1NzwAmom1oWs5upm8CM
Z0eDpIVHgsNNxjzj8fjsYQ3eoJLgFIl57e6rB2e5u9lu+2QGVkxrjVYXRp4oOQCam9p+DZEp8yow
rp7ewb0czE9ARUcfiGP/4m2SHkjN+eSEdAvLeKgJ2r87GUbXTeFngjuq2j+SzqxJVWwLwr+ICJnh
VWYccC6tF0PrVAEigkwCv/5+9H3pjhPRXafEzdprZebKjLofaqCHH5GLwRiqojSaLNkW5r7mWrUM
luDZelcs6daucbMFAPVtlIV79nTQKkxECvVsgdhmejQA5aZEqcX3n+/GgPN02s98Q3GaN08sdXDA
ACQPcB7s8IHgPdY5YoyMzsUJrwtnveS2cbXg95eFet40ILXpepv4odZwSgO+cvrauNNWE11Y/BRn
ignj/cSl0fTkDijkSJrRf/2mdgnipbLnACEobLhcn9jDA09M4/C0BZrG1hW2mqL22wE22CKI5v06
EVmFpdTfkuTWq8PbdIbnj7qoLdlOrLyyntTA4D95XW7BxcTb1M982X+vhHXjP16+Tpubr0TREu8V
3v+aFXdRobCKsHxFhq1j4tAv0m0hLwrNeuxjbW3w7x/RnXQNide4mpf5H6qtbn2VfN/5MQ/HQDl9
VmKK1m6fst8upG6NlPGW74rbNHtwxb42sogRAuIGK0/9aVjVmdwozo5AT5IxBrMGvGFL+Cv33sex
8l7ulIHeseXP5q/9cmEglT/gUbzBU2KDaqsKEMtwWb+/p9AjKcQ1NDTWKSPeiEKW6HcLr5tlte+T
eUGKrzSBR1OFN2xtCfbjpOF0VaAsIRtTCfrFE6k4NUeDacWbTbaL8JB7z3v8jXEDzAdOlDqL3jgo
IVh97gRP3eokVt2ei+RqV+KRLqal3lFNLdGLIctQKHMYRD7qd7Y1UEJUvDQTo4tKwVxnnjqtGiBS
6YFqSwC7NMQ+Y8mQwR7JSNKkYmeeRmeI+uK664swQ44SGegzE79gujemoBp93WEnykMxQiIfIma4
oXLfpyfqBhkSSnrafWQgkyN9scS+lP82yviQtI8X0R1CYZHROkIkzMdDTfi8hqnlOl3QOqsLySmw
zzQjzDPXpNJMC5waDlFTfzeVcczshvln8HUgHL5nJpjVzIGWWhjeB96gnKRz6K6D8VzsaC9f5aEM
7oGa8YQl6+M836u0WM8GRx5cRXBwdiPIhaUUrm4j+K32nU+toXGdlkdp6lwY+frbCJTgswHSGuhb
6SaZTE+JQOk3F9fPXOtD5SIFpDnynPRFjXBF3T3uGINya4F/ov9M47nJHrr277UYPWNfOr9VxLKA
acvr2LmPAPqEQLPk42HVTFYzrgD00akwLyc0sL9iBYDkCNawX7nGaeaMtGAa+PVC2NXcmZnf7hh2
4maXm19ac585HbTHwF4pKlR5+bInX5qJVTYd7ASej7AaqPqYt27ea54FOwJPBxTEeqNNrLRj8yOf
QXfZCVdn/7Xt7MW+MLtD52QRTjwdJmhxorRSB0UXf+r8a6hTXAE3H5AHNGS0cI05CYKUMKpXv5hy
7HX+02HVLTJiSht3ZLkci0ReUcGpNlhRtDhZ8+3OwidZ83+fKT7YXBQjIDYpNx+0PhUWPR/y46IP
o/qI+E8WJ3gt5nGlTk/3hdhk389/art3nutmcq3CH+UadvQkCKaYjmUepgn4chUnEUzpp6J9te/x
roOJjvoEh3i20LtN/G1aFd+66E7nW8TwT9xn2argw454yyYNfiCTF3m1iAOZ1RVaxvyoUfGKPyEi
9pVwkIQFetj/mjXEDFI+qWyBcEflOKAAwF2WBeddjLqaAZ8ZHSXVvDoRbmt3u957yG63VQXWJewi
GtijR+VPLeCpolqws19eO20/ok9PU2x1jkn/jcSjmP1tSv+rFnDSYeWfo0bzpxPJii2seXowefAI
HyTfPFdZtgHMq2QfvKbSJ2FVBSaKJGVcqK+A0YPn/EHyz4XyLPwsW9ef4J2EH6ZZwZZZa0s86YhU
ov0EBl8gjUzG2oYby279rS7f06j1AguCXSPipdWRsWEf28EGhXHqF8ZmrL33DK4ObQBaBqnwEhM4
5R3p9Iw1C+RBUq80+TB2ngmCPLhYGTexh5m12lrd45jeCqpDearHAIJbn740rrlmWRpBRu1l//Ym
Wc2/FvcBXbZKiQYSvSbzCd5q82uKYJMlpGTV+s+joUQ5ydlBVjo0moJq9QILOPzOqK5RSZuNXcb+
4on8sPQS5CtoI2Chiz84/fZEGyjFrqzcH+bkeoEDAo4feKKxDGDFtCZrnLm6pegm17mN+QE2v7pA
/FAJ04IsVoTi0YrTTGGVdNxcZ55AVXvO36Pfhp9tPJvLXYACF93IsmjdBgNoktXYbtKClssw4vPw
kUWWj9ftqdnQzKzoFztUDxTFdJoKUT88Lzzbr96Xbly2FcoIy1g2f1f8MOJFNYmbET+EI+PXiTML
0q5sej/3y0NrWgI2S/QVjEV/Ovk0tr5ht5OyCnNm6VF50dlJ4C8kieIrRsBiIMrA99iwy+mmmVo1
j8eHvevgmX71sl7sluxOtPPMeZJVgpawXodlzNUrczeLXXWibVWfyx/3w+EWv0JkPKj4rsv6mz7/
q+RTkGTva6EZIf77STwEjlcHpOqzHUKzuOiLOCyjF7pUhzKojKuyJliUNUekuySAPH00FOkaEyC7
3fsJZp/JBjuxs/RXbuSFJsxfe/nhfjKilWNw7PTDTQCssRhGq9u8V7PL6Avslti1hxfG+0gzi8m8
eu6pK6r7OHBnt3g/WD0R1lfv6uVrEVUHm1G41/1kacAS4cx9/bQPX/95HmYG//UHZ6MVJ0trjnnr
vtKT3gZXNTT0iyivzQPBL8FkS7BIpN93YsXmmg09Us0XhXs959iYgpdFqEukEM09gnU0KpdUt5Ue
DAzxb4+9RGG4Le+47CcrcRN/paenhEKgCuz2xIskSBRmwdeRhy5qZ/bX2/gw4j5viV8P96V6JcTR
AtunFG2BjSU/h26f3uKHde8QAhdfj5VcLNu7DKJBZSIWjhujZEtzKdrvsLaG42SilvywCOZqXJg+
NOPoNqlN94sr+fQdDax8Ws3kWjzsepl6tFQrn/vC+GaQSjqH7CRLWWaREMzWHFJ830rDH5clGdiF
wxGnJYEqYnGqDp8HVbK5ZllA4wlIuffJcdnyGHaGPzGKAdsq+1Fte848O+XnZiHtc/QAtB7rnohu
5oN2OTvRsEXFsUkhI9Mw93HOWjTotMGxw/j7ugHEOGaeYBWr6bK5bjrRATl/YArz2xEIwPOCFeyd
N25nUzQaMlEyjoIRPUnF4XY7ktJR4i3Hf8pOt1E643qkWsLLqlFPEARvNKwgAsSBfvCsD5jLX2/U
jCLHIL3EF8qngXqyrGkbK8yvFjjesvTLxfBrOEbpKU9HOLDJyluaYTpzdfKvlLgmGmB9cIF8VeLp
g/fMN/Hy/9UXZGQgE7kGxuUDaLCpOX5cMQmB4FXIrT3gyQpfC397wHBKXuY3vgB8xPAKywlRM/cj
q2P9ZLyerh+H980Icyxub+/vcYF0KvvGmVi7zXqL6TvPPAkio1wOwkl+OxqisEU6OpPp56HEukRy
YNzwNcKQUgrM9YzF6i/poMT29A5Cw8d+TdmuCBVMvXJRIo9d5d6IR5J2Ao6C62YXlb0Nzj/FPUgw
ekILpq0xEMXmAsp4T7lkrVD8R2cuPryUaZhvYWAPJQVhstSvxEWnNy6EtclyGy0JcgWUET6qhkNF
DuJKA+j6eRzixXSryQ238DQjX3unJ4DlFagHvMjp+aXVLJxkV+JS0uYMHBSvpxdvhXXhNXt6memx
stNB9pNZ0wbUsOhnAub+dPdubIZI0u4pwWHvNiwu2mIgB/gNA04EvE/3EyVuJkz72sfn2ojYbouY
GyWVSWwo3LSwDLtfqCvY7soZ1zmu8fJu/CyVoFyMQOPr4uFV7YYnDNM+67a94TIFJNHos6m5aOSN
QR2mD4GpPSks6ZhB4kyo4etntsXTeMW1TV2cJmWmFDdbPNlvQ/6Org8vlpXqDOfBxlFg3/zGLtsA
pOGmlrZB/Tt5U3HKhoczfYpuI0zqRkYAQkQow8fs20Bahp74H7OXz5WIGAC2HwUJ2hlgd4nA2L2y
zejQT2DqPNH8V9019HtHdDvG3NRX/CX619u7XsBl5J6pNQ7BUVQbhKL/4qfPVIsRWN32Tn3QPQZh
lMw6rm4YkxmegXXJx4ZMQNEy2SEfjMvbk+cjazMpxaUiCURYI2X2C1oq/wXgqdMJzfPV/X0S9OMT
Ri720l01LWnTZRh/MGIqdqf/lFCjTwSIu3HR14QzCO5jXGO8x3UqM478uz7n3FQ15J1k9cuYRoGL
4n3KJc8UnnOBOtQvZrnz+e+SQhhrzbxmUkgxCBkYTiX2B37ozYilMjZ6FeJBBJ/xzANcRdrDybXz
LWDAx3mHxct730aIPSAFxeHZOjJTFZOYn3Fq/xs4/rggFTFoEmYLO336aT5FLJKZ7sigaAoRqeUm
NQGYUVSuMC96BbzBWERJjmBS7185eaGyLU2GZAVbbDh5ecllerWZblzlvQCxda+q+7pkW3Kv2CLG
ynA4Pg6fv3y0ALRHRAS5rSpO/fJipCeALP4wzmdHNLKjFj6MecdbHz5jWkPM8RCVVh0ImEj8IW1P
b01wFJpuloB/33EgIM7oIrmzGtJqaZSX8naQ5vHhwz5rEfY+c8bop1tSqtLnpslXeeZUOJ3BDDMb
mU58nPyxQBP6ew2fmvNVbl+uXrEPH/aPKMu41ZrP75tZs43Ezr2WR347RbFH2Vff3kdhnoDplWi5
WdLoLRMrAhoR1m/1zXA0Ney7bcZycpk4wPc+QDyKu2mCPzgirkcbyojytBz/9sWstx/n+Nh/1dib
T56R5V4gKuw4BgV+ZRy+KGbKXSlHeXRrJLloBEpfuCWD86DvcKw4eFRzdYIcpvn1yBoGoCm4mwxe
2sxnkezFVx9gJ0YEHF8+Ldhm9UV9RQSBFSGeQNVCkm3jAOCxb9dPBRy+a613mLjMEk+dDQs9R4V0
k62crRAOEWMQOnEs4lQ39fsv1fmR2Aq3+JIAiit8R2nmQ41bMFIO16VBqzX601c275jXOFznIVSw
nC1ujBjMv3heTuMOrTg8CpMtPOT3r+L0zCVj8I1Z3yycVMMrTQz4H9JtxSaVO2TuFRtWPXb0cmvC
dv+7nsTFiyw2jmn2zXj5b8LYNV9YPRadowEKsj693CCX9JI/NXyiAbw0t/ygROlSN63iBSin7gDj
W9L6dj2/Tm83+3jOnYFgggccPtwZ/oCTVosPugB9m9YUmiEaw5l7o0ZTUSzp/HEbnBfwyv/XDThn
Qev2uiWTk01aQiC9sH0dfhjn1YFSPvEmuaV/C7eeEv1xuPixlL9VvJHeDojTSv+RPYmI4ONlDs7J
3lWc/EnK0wMo9ayA9pkOggDqLswLyNwMOAq7CZaKzrOLcHpkvjpgYrX42Dm2r+cxHP5xTzQ+Nu7l
PeY6ATspQQ7CdLt5cfIHj/eqQaUNaP52xuu2erkfE3wklb3KZKhOnIYQkmpq6WTNzye6RiEt5Wg2
B9PXdBeUoB5sA50wwxeSVgOHhGUSFGRG/zHQaN8UXGVbVbb2IoDY/hS/5rguRl87YtWD66Nfuaxn
geRhiNG4Yb1gG/YV6HyrDRgaYxaHwm1oSdzkcC0tjb1pXKBMTGYtA48eq8T+wfDUM4e42BUWOUZ2
at3zNXo0mhDJpn4f3iQ00m/AS7jYMHsSTe2/j5XuXpGwjlcFg5Y5jwOUxaOfnPt9C4FOl+fO/qol
yc0v9yHN5Z8e1U/Py3B1WcPA5nbPGnJMD/c3HRtq5OUFVzV+vB4WkxWSJGIcUlYQ33oDNTwGLRCV
YIvIMcedNs8ZM/jCT7JkZ4DeLVsLXDWkyU4oEdvFkAjgSSXwULx8nWR8g67+IQf9smtcza4kh3Nr
5R6tAwPBFLblTyY6Q4i5otssyEZXrZOOyqS/pyug/eVzIf2I7Havr24hoNZ57YoIw7AJdEbeCRM5
gse8PdNqz8kIDBQ8N+XEfGCFuzcOopflVskhj8bbJWWzSt3lv2ko0q8qTBmRuq7PrFvNEYsxT0NB
UpEoR+oyP8X3Jzq9H8VDWxgjAN5pjFVcVbPqZ1zmlImf5NYJm9qeUCflz4xoql91oP9cQ2hf63MR
t+0ZhROfGH1t7ND3eB0F0FxV1B+8L5U5QMsPn3SpL2ju+UT6igFApzv2hspGfbVQ7KrYGNcQnwEd
d4m56vEDtTNuegMIw0Q4gTmjL8qWNfpeTD3mpWGxLZ072twpBC8ZHR18S4K5psWdXmrF+VS+iVoD
qQXiykWD3fk8Z05h8sDO2BM8WiRnlsx1CML6zMh16zT3WTj90/8s34cORzrUFaCq9uwnX8ZLCs7u
ygkbjrQiu4fNBeykFqbSOC+7zKueivhu3XJUJZSA0vxx/LsMURoMgPtkPMwV2iRt5qLqWzIksdL+
8HK8nB4JWa957bR2t/ZZZZ9nAdX68UW6wwVsPtZZMXqUOGqGlDA5RFm1SZztP4HkG6ukuf6GE/WE
bcfd0N7uJMYvZe8ibIccm+cfr/0Gfr4gm8R4M9HtJ9SO+/DED2ov+2OuvIScHM7/KgUbNH4Te7Y3
VzhE/WrzJVc2rp8tnYR1JV3WwoVm8iLV6S8fP4LFmMaF+CTEsd/VpvcOBgwkAzb9FjXYfrsUoZrp
pkTUPK5UM6564jDPC9x45vK2YqlJnJvHVxp0GDJs9NyX2sMLzJj5+eU/Wn4b1NbCP1k8FoRXcSD6
pfSBlnmJllo6TyVqvsjW6Fk2AGSZ3Y0m+jQRCAg7EwLoiguZIC0YKKAYsrUnjDtJIPuW7Tn1arFU
Nzsjn7xOd++cGoun7+u5bRioyv70IiUi26j9P1P1ZAC4bwIRfgeI9E7xdbyexLPw5j0VpkiNAnCL
jR8tbB31B7tBFtTHgPGewpWgc9BuGppLD9dmvnE8D/9zrZa4D7pLzOgRf0+ev2wqMaCKLkp9kmO8
eMEFwEH3p+0cNj6RnofYjB5RGE1gK3cz4Ae11H7By85Ws19+ayksXWPDZ0kEfiAX0I4hKmIA5or2
8pKiNSH4/PJUuA+wEcLx93qycnFcA5UjFe8umzApkw0vdMrrAhS5I9d0bfbzGkxoMyVyfjxK6ZwG
qThJ3nvHNH1PeZ4x4o7ubadkX8RbWfIFc0KLlRZhI8wV6bb83AhUrKUKl2yF0kxLvBXpJQ5iGe5n
uuaF+YM5snLb2hlFr17WhAng05wHtZ1iUczq5LuYIM3uHscBkpfHvv5FgYoGjFZg+k00YSkTLCnZ
MR1ENR/wWZ5ogu4Azvb5Q7Qn4XR604AknIcQxtrCvIa44YQVgCIxsAFpjP8eXouYCLUHd0VsKyH0
jxLoyIt6WE4jImwGf2B74qnfHtf08048Lrc1xIR5y47igjXSIF9exj9g53m8jRTvuXyhMylrW/t7
/uv/XYOf6FHYrHB5M8VWIJdrFX/Y4L0epmVvlWzBj0X83X62xB2UBfWduEnvBeYC6h5HIOUmsCfs
0O/G4UDC81xWuOS0je6UPgJP4aRkyFhHMUxjb90NTlluJBCaP/rvKxw9i1PUzdomZavMEX2yR7hh
Gbc5Ge10ddS2kkcKC6H6Xrie+fkftk5X+e8LLlTghWcPC7nh2r1X6Id6n6+MVzb8eMOHK0xhYVFn
s5jAE1CgOWykC6YcUJDZF/x5eyzpnqVg1gVI5eY65k10DsSJo2tEgEGXMMz7f48IQdDv8+q+V7uf
YiOHQ0T1ugazwGCAQFI0C1LIC5KTEXgPkYjCk9/JlnS72xPIIVpQ1+jV4OUswX/f1CUA5r0kM6FH
0yfhmy2H+T+ESajFRywOELmqZC4nwKT6ecTnd3jbSKezYKpdY+2+O68KZ2i1wvdlQGUzWm8MXVzI
UpKgDvR3SRFcg/Ljjob7unMlvbrHxGg8JqqWPlJMoo3e/bTaks7FfITmccgvSIIzNAnoqSv257so
dujXnzfaeZ7gb4zmoccwtbWyAEICD6gI9WsJlRm2KVJ6ggFGf8YhdQ1kdiyX4VW7ymllPweN3W9P
2LwKN7YLKtPFWOf7/KexmhHjT9fkK6KKixucAlRp+8gCcyuHvNlGVKTzKv/TuAJawdUaa2RNUEce
KdHl0Kr/MsI07d/rC8LKtH4n+rXwpjii8g7DAddUC5OrROVwOcUBfrdiSB8UFUG2STfGueaGoCmg
RYReUUPxT/7jzJU37ZxuWH+uTvFm/LuyEggiHaJCzg+Y/fSOCB2Wu6WX2jP8CatVt5IQ58k4bFbY
X7BH7BcurjKrfJ+Es68sIuMHTZ7xVYZFlGKWmLnDlwyqDLKXuRTiQLc1h6STBf4Jaz0wN+bmuTJ2
5KE9MIFgewQ/siMWOC39EQGSKc566URJiIVbSm6Z2bUBQOo+lcULhlFnrXgtYu7t9g5PFYsxV0af
HA7cuHgFvsFk0HasM658xdFauBW3w4CRVeRLexFZdo+X0j75E7fylkuQzQqncoTvLkQY/FxUPvdu
fUG47Eu8VchRD9LlWVvSRagsfacF1Ze+Vi7KpizsDjAHmHypLQmIkP7VuJfAgurWLJIiJcqW+rdK
oC1iBOHYh9NuvumV63LNuEmyz/KK/igPZmdzWy//a3PQaMu4RWKndUh8BTZsdIbl6DBEYVkoBGqA
zQZMJdbCXuLUUePlEGSJU7jVNj432zaqvpWFsmhWWRRH5Wq2kL7y/WtbhcqyW4u3/GJVO0DbUAjH
W30YTxWE79k4l9q8z20eWXaAgd5Uz1A68zzB41DT0dAP88dtOEvAoj/JKaUNM63rksljpe9AGEq6
Z2kjAHllR26ImI7pV9pQbPY4hdBVv750YIgNfLsSPL8e9+Te8We0Dl04btl+R+M+cq44ay6/8rzD
jLKwZ7YQUjAlN/2XH5Jdu9TORgQxBot1MvCIXz0Xml1NcoqDvJaCKYaD3c5Acw03WTRrzTXp08zt
46ai9hIxPeVbGLcZ6nQa4lNxSClvyfqxxpGTrZCG7fXBlq2HfxTQwmMT51Wr8tfcPH6vvGNH4d/T
EzA9V/+ZSzF4nsX985z+vc7leeYZR+DZ8nw9zjxtBT5c/yUUhp/slLKtGJ/EPTpfBhwVpKudV+fu
p+R/e57f/njR/xX3AcUhVpOr5Cgx6bPphUu6+pkysuP98zfev5TJTC+NhnuMr9hdQPK4MC/pZPT2
Amy6t1/Po77RA+Y11ZYIhM0XMeHIajSERHDQoC6zmxC9Dtqf9Ea1QS4MqQ41DFSxnZKKUqckjx12
rF5hGlIfS4N+9rVHqYdojFU5xEIKPgrIPQ6wVUrYLNUzA98kOTC8V/D5I6WC1+rvEaSn+DRsn+cX
m5qznVJPnZMCHFrOJb7uXYHQ/2p/sKuaHEji6OGpl/eXaav4akBaPbjj/nPbEYLUxgMkj/IIRXC+
ny0E4OVOJ+v54ZlBSjEZ/PY+/QhKBkB1gLvnZobkdCHtBGjq17k6M/1KlMSftl6mLyqGn6uhKgQi
XqDUaaWwlVfA49QhO0tHnS3e9dqwRt3RU7ZNkBF6H1oo+tphfs0dujslx+wGdskwnXPDVORhzred
FjixEia8z2jXHBO+SQqW+VoKbno3cl/gF6r9fzOk+PWUKIn/zEh5grW+Y3lzdVAceMKlwY66tXk6
5tVvZ6wx47IjPBx4a8YwKwdrRHCE7yiISWG9triLZ9B0WG4HbHnzPA1LPmoNnch8+AAMvd3EXAi9
3anbtkPvF2XK/Y2rBy+H++Spg+WLAOUMLEAfwvYNoAaM0tJ8VE+bmygLssQWtIXg1QHzg+j0b7cO
Wls6P1nLrZf5lYGsDWpwG6dZf1KbFAzM8uBuGJQpI6PDiNLa4x9c/lLGACT5rimdPUqhzsVyN7Yw
0TUNpxrCtggGY/4pfROq/bfB7QqzSPQ4DnHxx+exyu+wa8oXLuttHGMeDPoGpOvyz2GOyW6XLRjO
0m9AUo7vkPiiaKUfJ1ZJttz2CMd7DzwSg5fuTuLNI6o//nhPkOyT47J61osrjAkMz2c1+vGWgDi0
Ch0cDFvemLr7RAqj/4Bz2PGXTPsEVDakYCQ3DOCIKCaBiL6upCnNoqZkInjoIdrJGXTPKi8AF5j8
t1pLLJL1fjpptmGk4SRdgaeD32zFCtUr6Dr3uUfQUichdIDYrpMI8xEiUp2pXl1/MtTgB3mL6dSw
6RGfLSB+rGYx6/yKmSjxcSThA5r9Dylm1/g0w/m9mr+pA/o21f3HKeMeH/wcd1T0EwwG3jD5yyAR
zJuLun5wJiHYj0gbem1lKhEcMPYnabrumrUkupTxWiQNei1X+4QjfhFnc2/EcENyWCNoV/1+4OsO
yFmYcu7AXpnqymaOiiuNHZRGGuPIne5EzxfMm/kSMOH1cobZWrLLsGztFr/LHe6fkDb4Cvd2Pvsy
rliwzjNhUR4fDj7cKFepmFwIefTuT/2x2ZVoWozABPFY9YUvwMz5KnFCrIZhXDtYue639pfKy38W
OvuJcAW0Jyr96zL5AhW0Ulz9/Q4JjfdJ13LiMtROOvlxTtxQ5r2a9Ux3QGRAWum3sbzb863B4Kmi
U3RBri2nZxZMurFJNuKWLCJeIcm/aXvLqEfaZPxTAoHBXXLf/wrIqGzPW2inrae081zwOsXTYf24
bkDaLWENfQTbjizk+Cpo+4DIRIer1Px7q5YCHK2iosBg+q+z6Ix7mmZ10SFvE55ePwRv+Uc/Co+Q
pr/KwTvF0su7PWDYFJJjFC6ZSZMwKLGNzue8Rl3puIzvHcM7ejrmW9x3PcbD3ewnYbwD55ctBVqr
OtHf8n1ltfNmv/pjlzOfSzKxealJr5j/MrAwYqrTAFTpc3iYFMBr26MGhU0Z5trTGkS7GsCfrRmw
LFMVlRio49w+kOtqUb7UV9z83izQDteDslEC45+20S6Q7ZBq8r1K8H4C1wfxZrhDs31v2MK7SNi8
2MDByCdZWhw2A1L7SewHzkQPQewRNHHKTq4rnmo6R+gTVgZjq/5X9XYt2WI1f/3FwbjT2Qm8ADRL
B61CND1iJSvawkrfNnSSDMSB+q1yo7BGTjqUCWXAP21x9/hTIkzctl3YAY45CDkZP6tFumo7wHaY
FRsKRlhzenKqOc+KRRH/rcwfAiDnOFWq4rcmwRrA+sCQNDiapxDgBn/FZaz6WYju24eJO1436Awx
sv0y9YlB5ywWRxH9aMp1zf/93ZZUjRgSwgD4q1Ds/YzbeNmEL/qh0mHWOPOVmDd0enNDsp6I0wQW
YKnNNrjY1Ap7wqpxzO8xZEvgcXpy74UCsXoGbiGe7uFXaJCiMLngvJfJi388c8gUQgWUH92TsBmt
bvHGAB2kUp+oJex8vpftMrZu7OlAojL8mRt18wDbWesoFI7JUaOf9YWgOuYRnSWY0mSfSd8luYD2
SHv35ONOHmmJl36BdTH1YsHK9sZFD7gCmSK4P/WNrDvXdf1l7N73evH4fRzVy+P3uaLCgbjQJH2b
hYuYQKJlmWiE7Yem+1CSKaDZAs5wb6gAdS6hiyO66+kMIdIpHDGSQ44WAadPHRaHlwiRrbYzu6Bm
xqcCcLjnVbFDa2N2q1T/fhU7bqlCD0vNarjAn5JVHRXTFZnBgfgiRrAINdXdPOi2xBWFSxy2r93g
GaIF3JjZCqRc5nSYevsxK6E7yQU5RTAUyKCEbCizm0lTXgP7ozQ7GkwxDINYSaW2JjkNMG7iZ/qK
D6gQaejxKI0y5PIdmq++umVoDpJ5XGyn9IqOW/ksucytnx9YIZy/jsacg69EwmzFuoMw+n1qDfuZ
//pVMfLrQ3NTuFPsZhtIKQ65wlakCVTdT+sxIkCzdHchbEitxHrS/rg94At8C0yKXCzSg4EMxnmp
i3EdHykvqhK03IeSmwFAcUxgeSB8H57E1r1j3owGOdZNPyrBQCDLVs89Hc9BJiMs6b2Hh1Zmm4T6
EM4Kf8y8yfgPU8XPHcP5o8l5hcdO+SzOOGNJdiahduTP6rGL+RJtM1DohSntvwb/DpRvJfeA0j1h
gWfGgwNTkAnQeChrLp/Gea0NBCrLmendXuvs32zJ/PNyqHvKEqfoZnsFJ2YLYMUckthP5/HL9/lB
dRHpl9ogvhh7B6eGif1tZ3b522Cp9xMjPKvsHkwFukYyrFpf6BKDFATiaGeS1/MjOwt7mUkNHCBL
6zYS7mKxNazKADXQ8/OFZqMO+8+U/jWZIU5GiX1k+lc2gNCTQntI80SmqOEWJLJjYXyzhjjbme1B
ny2q6w69AzyntG/vr2NPB6StKw2/LvAHTiHnGpjKuUhPQnHKhOiUNX+NLM+NdIv6CJwL7SwdYsst
yYoAyzCsI0jqPImda70uG5sOH7XNDLMsXigPGQCyvQG2HuIC/+fvhi5yp7PTVnmicz0/b0yN/IwA
fS0pYf5H+34hsn9sC4Z+bQ0iDWzOW7Yd9vkmZk3vAKE2gaSuhDmghXuuAqf43DXdUnHjNtRAVGWL
6+Ry/YcYn110KiWIj3TQV7KxptmgqoRwB3QWvC9P7v0+JK6N1lfudu/G/wS87gSkef/omFai1aA6
WWaqIwGzHoTNw4p1m2c+87seOxqNIDMMQ+vF/6W6EHVZ7fYQCJPlDMFZsz8ZgYWMIZr33QVix0oF
MYN8HfTtPK5H4dZfNPiPsHnvZIgR5FPoLygsPPJAA7F7+0/DyxT3uWyH6PHZ62iKpPD9thrUX/AN
ejD81adiPXI73GrF5Zu4ZqGOfkoW7Q+GkleHlCiWzbbXNEAC2uiBsWVsQfIphvVJwEGthvQPKsXC
wvjNV/pyRM5l5b6CZDOcxuWYrHmJW1oeR6iCIQQqLs/Kts38Gbd6e2SoRbP53Un2TNxSNuVzYwT8
qRndNrf7c+c+SE9EWti71FuM2YMSQy6beYFyOhf+5W9iSkjhyYy50IeNiu0zv32FFwu7n/qJSPjt
05stRNOKM7dHG7gEj3ohOMT8gIn1jR+mUjq8Axuys3bU9RYGdc2Bff2wMF0715XM7i5W3QNLujPA
F6jQqXoZFrcZN1f1P5LOa8lRJYuiX0QETkK84p1A3tQLIanlQA4Z3NfPyjtxoyeqe6pKEiSZ5+yz
zQrXjOHZv/9TxmZj5bNcyzqMs5qDlIzczxryGDQm1msZD8DS8TGmR9Yto/Uf7PLjKuOCrZ6MENl3
L9Oii/CvH1X+w6c8Fdl8n5htACOfNJ+fz3xwoBOQJRmU5KEGA9Kh8ESOj6JkYnfg3Z8jDcJfYWvU
+k96Thxd1yUVGaAXjIUh2LdwljhHTBDwH8OhgeE4ggZqEoNp08Ux395VW3FMA24Bypwv4pRGJ6Eu
euovQrogQ4cAzxWRsnAOhvc/TQ4UxnO7+9xorOf+PLJO6WuGqQB//WC42YXFzb0tm3qlnaO8nEqg
4BWDBwTCI7YjEPz161hm9bLcSFrU/+kUaDThDU3vrGLklGAi6v0OV2r8AW6P+ey2bx5ezlSjz+7h
g7uBZdsVkEYKXz/PmOkPe5AOHX1R5hzfxFXZ6oOEhYWgQQ+m+oJTQmh2NN0fwT4AYDu7GlJrdfU7
yEbIQGc+6icXOWDeR/brpnaZ0Rqh0mU3ya1g6+mrH4mVMP6MmLAj3lVFTTG5UpKDc9sUQuvKUaXp
NTlfKYh+DsDyvfc0af3AJewGdw8ptwADh8m5Drvsi9CJvC5885RYm139ZiIKTpu6W0shSDQH6tsO
arLPN5qwMjaCRwPMfQ3bWaEyymaG8dERPtJmPvY6cI/uda9x+7Lh9A0dgfP7yI0GgTFYwo1hPAHT
nSQkQgNfz+D6ze5yzBTyG9Ox1VjQcn3Y3YMPKp3554AZKKPcEZOnCR+VcizsV91cf/vVz41+pf1s
fH3/7JJSdetBqq4fLfV4qMmbx9gonKsRPV/R8EZw3630fu9Y8rBz5v7L4vZ/OE7BNLXwfPVqPcUx
thtkMpEJ8AQrW01uxyZ3unVdumU23LP6KEiCfF06d6+Sk5wJkBr84N3l9ufq3ZbEPxBr7FEX9ddI
JnqbxCoXtqY5ydXgzYdjcmBkHCTw2AdG8CDKhbJcirSSJZfIlCrV9k0BXpbh9/aXT02yjTPC6qjC
vBJuGMoECHpP2IjdBa7tpIr7htBVizP7/kMNRDzQb83r3KhSqdp4O48jRVmZ/WCNdXY3ivCuF57U
QUtxR8hkBpxK8/sFEiyZS32nMiO61dArUj0zcR9nYTDRtvpVuYHtBHkPN1qRJDDaA1OTX0EuwAwy
O4AFTuzQHSF3sH+/HTjhgAlQGDAQfwQyvCx8P2/jnL6i+sMm/tkm10880CfqTH/5ec5M9TfO30A2
iN2pVdvSMy7p++trN0QX+XkMC6HEExJyxfyu+2URDZdqKm9+iqMRlU7JxtxdPtDjtQwaqM1zS6aP
Grh4oryu9nXSOHSBn09QpCq89GpM1V/9cDH5EQaD9L9DdzA/PzLzD7UGM/OIkfsneYtW9xdqy0fE
GARnhCMAsIdjqM22pGefjcHQVVnX93+55r4gkyooinjwxj109PSxUzc06OXA7vQJ+8aXfEQg45ex
kCfmO349QoXILyCFlKvyxxJnqv/lvGFu9AmhUSmrL2m/bCwoy16RyWTZdCgcB6Ps3gflqj5IASv2
n7ltiAUiGezYD8nxtb6ksZUOQXzArmZIGpD3AvOPdFKw2An/JJKCsALJyFeYF6Xfg/1sAJ1PDTOk
ae2ebwnvQT3D411QanyYiTCXzzQGk+N39Ft85cx44M9E0JXk54f+VDA9o954eK29fdugRk3EGcSK
kroF78RqYmOCc/mnCD5KxABaR7jySEARb+1/ETS610SPw50DZt9z0jgarf2W1mOgO6RivYu42quF
fVm+SOqU/Z40BkgN1CwgNVC3O58H4APkOcOQnC3CLVDYBZjmQ5zWJk3AIQyWKltUI9QrYEdXR8EA
pkGKC/mCwoiDHiJE+ffuM+XUUB4anCG9/SHzNjRWxo78Rey9jh9OZCIzroB0kEse1O1OuS9lH67T
rx/3lYPxXQ4kDMuTGTRQGuyi/zIKFUd/xw/oYwKasOphwIERjyjVFkQCnq4gV0mbqam0MIEbGPS8
m+gGS6va1PSLFDvOGYnXc9KMbo4M0DCoxp881c9jnovPG8VLWwVFmOfu62dD8iwRcnQUdWdc+6mq
O+cN3MyoqY26IiPK5CUFj5z52OrdIARTBraq++Z9NmCQ1QR1AyJqq/sRFKz/OIoqc5HwEspTtfIG
jpn8MK7dUjle/u6DJQhlng4GWDOFn3VbwBl3Wim8f1OamZhio1lzZ0RKJGizCZ1My+7XTC/HBBzk
T5aya2qudklxCVBFLs7TjVkDA/OfEB5QT5rbQARZGUzBl5BKULugjSgirEmyBvVqeI+JhNtyzcZP
YEymbxhyuBTp97cHK/BzYgChuJ2v/wm5HZC2MlpWJ+KarumgB+m2jL1wBxYRt3zDtN3i+ER6F8fb
2dFCAn4wQKcCWN+R0m1g6H+3Xwmij8tsA/s9kfAEIQ0U3jBQmtT3rOzH1IiQ5tlMl0XSMzcZupDh
Fgw+l2gkqUd9tI5W7DDXwMr9uf4iPXIuEDR/bJIuDDM1eRNCpM2qnAxumqTJCErbELkfXRa8DOde
RBWBh3jEWUYGRkM1f7HzPxUpXoNNgYOmTr9Pukf6idS/9j4jNYEW5nFoBzawvSy7Sj3vRmn13emA
Jh+PhzAQ94pAow9tE8iISKShLvzRpL0Tqbf73fCw1obOCJQSOtjDBQPGTsa0vpQ2P/fMWG493B5N
t+HwgTOqTgAQr2P9Hw68ot7bvCH1tn8DoodgI9OC2DIy2oEN+Qj07eOpoWQrs8FYu/vYSgFu0RwH
pq3jDLMhiSWRUTmzh2rT4fxTOQxkyDlNrrpz2xvETRVOrYbFlcrOgvZTuxI9P60y4E0TP3HB6dCg
CEmofkmfG2MMaDfo7EZxkOXCZehn9XciM3TgccVx4UZA0rYvAgVtxSh83B2/PelsVofhx70uFPu+
aFfXf9fFr58M/hi3N5MBGjDQcL+dV+k9HWKUjUQGbTWXFCIyoHCbvSl2K6ePSF2ubn+v01nHnDS4
Jyb0kf+gaho4nKapway8cpo2RQyqFFNRDI4HP+7r0JGbuM9dPot2cz68bDdBwvtEQhHDCKTe5DJ+
XHN5B14qN4bmG7MbHGDC92BC3IvVpyaOyjFhAxXMDuxHR0s9o1lVoX7MqauH+j/AElqHK17/V/dX
zjg+i9ZpEhXXP0zKFHLcdlJ0pybU7fJL8S+qzd2Hs9X7YMc1nD+Jz/MgkzAN6cFN8g8MYedHVW5S
snUOTed5ohv79rW6tjFgvTalisbUmli7R/TzGMmAqL7guf2rPLFbiwGYGsNvA0A7T4AkoSZCHtA3
PdOaj9W9oytd18jJabJsECyfA+27bNNcs7+zzjKZH9LQSk8byDmHv1As2ZEl57NQxqTw5DNakWo+
TB9HenBuuZSSI0QQ3XvGePgKquHu9IAcOey7vQuLJ/76oKxIHQm4w1kEcttgVbwQtQVv3Jl7F2rL
/e7hBDi+nAa+/fWv8FX3KKdoBuW9aK2M1QNu5eJsn+1fjf6RXFZAphZuyyC4QfKIX6kgLvS0W0jq
seGlroIPdYsbsuSQsXx4jvsJoywsPSArsoVtb8HTec6pd+dEfk1VZ7fT7NtO+sM0SpmynF8ovLBz
8GBzlf7dVoCxsWHkz/4WQ6eH4HC5zKGEYgPV4g/3bKHbDKEX8idA2v3YDrmVrdPqK4wgb2GOo07v
mfM6RwADuJOfBjmwI6eo9cU/q7TB+Ad7wB4skHCveL2CFyCX0xIrFrXg8cXicybnz7kVGUOWDjty
r66jArob/P9FMXCJ/qD0u7dOP9q/AWafPFWIO67TM01Ihu6HmNpGOLeAlLfwc+pF4/8YBl6d7o+R
mK56GIHgwzMY+M/jE92Hpc3oqj5SqF9TNiM5DxBA0d9chUJke2ckhqcMbO4RZHgqMahrmJ2C5zFI
gwb+nqPvQkEgpvj757SG3ijtn5GRh3cDXbB9w/MH6P7dO53hHnU4Xk0iXQMDd4OX/b2h148usDXg
vUdaxCFtjUq7mqjCrIGX+mCw/Fp+qUmEpRHYmAY/5uI+Oo/zFgJzp28HGxQlMgp4IPFdyQEwQr+E
BXoE8A7niLHcAJgZUTSQ7FiJmxmuXzXIzAUuODUDvR2oKCycGkdIpkY0ozMEbMcfap0mOePHCKI/
cnx98UNJTQO8oxBIYL74AsS+uJF5BKOlls7nAKAVjkWHKpGeE/YpatMWOkbp8ZzJEqxJnN3I/wqQ
1PiM7jloCPYjR1Fe6LotSdCJYCNc9SMU2x/j0nPGafQk/ARLTng7ctgS/ZdSiMsM8+o+fIEKrR4Q
8KsUqsiDfisDpYdUxi6KbetcdlzmZfjvMEEE3affwc6S/GIitkCSXIg0hMDwQY7ma8b8W9IcuDfe
rXRkvAWGY+kcnJ+hsf3tRz+vxd2oVrwPKFVKNCCe2dikuJeXRzOnoBV+JACJF+bD1pAJ86YxxsOr
p74iVQsKoQC0zeu8gKDzTh+G/fh7L03wFJ795/ZZ+wRui4aBavSquvq6yRQulHvlscHuCHmatjAQ
gT2h+vdRSToSJEkLDhN7HJyltnVgrDTha8bHCeH/eLrl6jVhbVuF7AxzKdAfIwLwE1lolQ1cWN8d
CdjOFbszo/QGJuGk+zqF7ivfyTGflKLptkOMjXD/gu1tQb6qzgEG/7DjGOcycZwUu3NS4f5q9yGt
lsl4DQMCyReTXqGKbCYM92QGU9qhyzjCb7Jfv+3kBZNg6MIjenxiAB+OdxBA/ApCpoYaQjJImiiJ
oMLPb/D82LB1GNw8ZDoRfMiJPPRjinA2yXWnYUcWjkJdlrZfb+maUZVc0SifZ8Z1DbEFxCArWxu2
DTTz0wM5FL51zjcdwUdxAfyXcjZa6It2Cvqeg65hoHdmS4QhJgPxMynktNzciZWjru3DZnMXtQOv
HfxCnY4XUKRKBnYxsOqdyBfBb6gRYfDExZqwuw7mn/F3VpLqgKeAuvjR6qQVM3jaSsjdjMLtove6
3m0hky2eavbNbresubnw/YEd4A7ivzgK4fgzgu8aq93fp4h3xaiuo3Jb3OuA6awobAy3xZ8t1p8e
SlPMG13sTCP9eOG+UP0x/GlzH+/8IW4i6A1j6RVpTJVxvoB/+4qqMfvlw6slJ19hJ9xDcmYsLzw7
cAOd3BgyQiSHy32Txw3c1M2ZIru3tf/GYzyIDbI5Wgs4LzABjb/KJB/IZzSbQiddoKAyWC0YWcCK
pOPtAsFSgofYbSUYH3hqkEliRCWKFig+aMVuWdWjcBQkqkBocmAf/+Dcs2zBvs+v0GjGT/bgfQ6K
ozkSDAWu44gGsMxKjyp7C/+VrDjdgz6aI5G5zBJN96B4Dymu9qMapIlRGnUlsOuabrpeS5AvPNo0
aca8vxxLMw12BumbS84oE9FXjMKdnDMMlVjnbWIa0KsKCoTlMJOmVD7ab//5bZiSAOAOF5Q4nbS/
BSacO7x0QONstk6sltzrVCfADw+RmTR+Xlyd4TI0Bn0Ibew+VpfIGZvZh9ciUuTvgcqU4mLakjnC
8wbg7ICXdhl6+4jdt3cBDUyfMc2IGB/z8KqTEdox1bsfhl8kEuNitr0uLAZgSGAZ4V5WJEgrPP6Y
PdoldsHc78fElcTZAyqBTAPKgoZytjpRbkP0PnP1FZ9NKjZddVvHb9VVnsFvzAa4MFGzqS70Bsiy
e4KHVFsGm6M+AYZJ4ZELh4MXe0ZkvOFVvecVfuIVbpBDgRXK9ZgzRcxgx6PJiBjZIycMlJeWppft
ZYzi1GDtwS/ixKdvxJ9VcFUGb5y03McH6iiKP6c1xtVUZ9z68emQ508cnvpIo/FyHpncuBz0BCG9
AJKUoMYbXsGprWnc+hUqgyVimB6G2CW+3sLhET9eg6EZpOVvOLyFVwa37DIYMWH2EVBV6WhHwaMy
aZT+UKJDvzs8djlK5AXF3+2VtsRFvuIPXQUo3xTZiJSQ7IsfwmKYwlT1gBom6WUG+KzZSQfxBBzO
CICKGIlTUBBTBXKA4ooJzgbmEZpZApN1eNbElHlQ1ZBwpd1j8YTOx8lLm+qsP8kX1O91gjIN/31x
iVlyyrievin30H7a/UqxIc3Abi0C86g6nVMmPatGGOrS8+ERzwgX5guzhSkCUBayOn+cDIyLBzNr
wtgYbsrXH+YevY4BSBk/SjKb0JBd9hXJBLThqFoWw7B4hEMNWggOZXN4JWuEuoYWqLpDFUTS1lBH
tiYsqRTr23hnaya5Q2xAlyL4RVsjGnvyeMU/ujYmHfD0yslv3P2RkpDjvBySunZQI9p8xLZ52uH8
AfaM88JIUOwv82LwB4OjbBYG5AVsUyl42wiVoo9+MqgZZNjHi6cNss/IfWQf/2MztQDHWXyJ8hjE
rFTetAbC4n//EW4MlWAI9IhgjmKdbS1ScXX4K/+wMTHcMyEnbfxcYsxL8BHmDE/7q1hOJn3Cx+BU
CsI/OGVIhtVI9bR1H0CT0QLDw2CWqIRBUHwxCC+cz7EnOoUEHrQj2pxxMBvB/srxqHrf0ubAo6/D
QA/GPsXeUV2dSxarex3F760iSlnkpOVxKAWFiQwVj6vS+bU09i6rHFMUPLYwoCkjCcJdcIdr28L9
AJ37JKqnjDaMK+6fsMPhiU1nA5Ft8gnzzjP5rNYOwmeBcm0yOJFdtV2DKspfH70oQ1Jcl4D12HXO
k5TQKxR2d8dyD9x0jAzd3cgjJ35ktSc22loMiGnlWMSwz1pngNtCCr2JkarMYYY+0GU5IbOxL+gK
bZgA3Tg6wx/mOC2hPhTwUNcsvbU6r22s3RsHx+Zky0wW6qL7SXIdmirDnvPNY0JtFbitwPJxeIKa
jwtm+r6udcsnj5ZUyW7dBeBiPEMTuMld4SNr8IXvjoNjSVb8dnw67FA+mDVfQ8rIgblmdUmrEUHA
QSOFjPFz2IGKc2jU5BphA1c7TP8AvhQwnI8LQntCzDGwIMVjIxDyxIvcCbSLDQzlzyz/YyIQVSIr
mBmOk5NiQU3NjA7VBF40H1eXfSWTn25jr0bjt9O9bJwgqAVI6cMiubRWQSfm3FPDiWN5SghOuwGP
4s8XYD0hQ8UL8dDrtufj5Gut3y40LM/1E92ZmO6xXYcLWg7kHp2zf2UK4u/vpHe02i8VMUZpF/9f
nOYrk93vlwvggm1eQDRc9PS5KhKP4JOV0GAXsAUjijrBnxKPevufqfmsm0yMQXRkBGBZCTR6mhDo
5l+0C8d3QCep2LlTr3n27Wb5sRHfEYvCotxO+qfrYx0HyQxmGL/Uf2K/jncWDvwzhEIEmM1o/qED
lXGPP9+7xgSWEwEjmLmzaZ2M+ajlLXDkDEOYhxyryxmMXHONwqz8W2RFYe3xwUOQsl/gxIR+3/eh
oQsXKL4O8Uj1TFAyMmHdApana86NOeuHgtBhVAAqqmyqFU3ChALe3i8GdB2chM9lPrDD/B8GnGL6
5qAU5GClwK4xVMO58Mj4EZETqXQc7m2waHuyp2AwQgLkEBrxNs31QksyyeIgJJoCETrFgKusF0M7
u02wAbtMGrezN+PKlf9ElPUGK+qHkCoFvO3Kx2P0PJ4pM9h1KlQ197HjmXMx3oyYOeFPtNtxTGx5
oUUCmxvaAlqUdR+xl+nuOln/DsWp5qnz2dtNMCEnqU9r9geMZJ3ktiLHyRrcHOxLXbiQ1GbC2hOb
MXx7FBQx5szUWGzfZlXHcCBRUpMyKKiAbGFC+QU+zkyWU0F3tigdHtZyGMCUSfIsSXRr8tlO2IfG
eka3/sRAojydV3gldy5HGf8tsqe/4Ddy/TyROPAFDSz5nc+/BQy8f5g9hhBd8WFY1LhsW+GQcYNL
WoP0dB7DcQ+GgNkfdVLF11mGW+xgs2k33FO7QqvFK9ZtjH0VIwlUtXAD+F6i8zodywkqnttc74jq
MhP+MWJx1e9pi99HCEEFpRxmyeEnpXFOGPrZ3bHklToMJOmu91/dxtW7nuCrZH2hZrsXrIo79zwb
+WrnUsqMeU0m9v/gzpqckPeIOjzInjPZ7VzpALczn7/R6P31aCARsOErIq6PcsBgadOKzYT9KL6u
C3v6z5g08elLW4h3jnWCAm+/apdpwhTcxGHIh0P2BjgCncTFIfBnj4fE3xAxHJd3IDnZwvhaTFJJ
BuCc4aoicYUVzHlpD2GTinc/7Hz+BilKdiUMFSf3h9PBCbN5WC60AmgFMUQvk/qNk6nwEP8u/kzy
hkT6kitstnG+Ah23UFmDNTO4WQ3Czx5S9+m3ZsiYnabQ34kfGRubP3TZ6sejr0B/5gmF4RcIcXYO
hiP78uXSYJPVf7jl0688qVafE2OPCkWOB8dhyu2UQyk4ZytMYKPCliB7v/6MCXFVzBKBxWDowSv1
UYhDnZ/f8aER/r2CQAkCEu6b3Wsrn6jxUupA5I0c5cKdV0r9moMdAR1FjFe9bXxh4UqLZQheFI5I
xMLhqLIxpK38vwxXlOav6l1TZbaDbRE7PAZ8PEJvJ48ukz6T/qGDwsd8IwOYYwws8p7Kk1YkXgw3
ACe7z+o8dMx9+QeGOxEmqkKjBhQGa5tdGKgAIfh1Ciu18N6Iwy9z/z4uo4sjiLUQpnGGht98gaHH
sEJ5QVa3XzdP+9n7DfdHI/WUroBIMpfdsA01775jEMobZFCF1DCSTzIpDgi6IAXhmgytcmFsXlSe
mDkcZBsLLDjSsHVMQCD8TkT0xjVlGoK5mDj9DhqrWhcCgJr00oJoZJdZG6yHi8+wDMrRgFECbJ8e
QqcP46zpHEJeu0/SnZ6kLKB7VO3RqYLbqQQlcwL2jj1RHRpn4dmldVRQrhyJtiyXAujG2H9GY5K8
uAoDYUPQWvA/hIsSlFXDv2uIDFYDPaYOBcHjiKLoPGM4lId07Am3vmYHqffobhdUnRnX9KW6Jsh7
VuOgywnBWUTe4U+NYXb534V86p8Zfu0qes3JcFX17Bny6cluBfuBHPMxVz9FSDgx5sWirv36ExK1
1+O2D7GGsILNGLkt2z8MNNPD4e4ZgVDqyzbkeFfewXkGRWrzDRXswWrN1jYE4XB+wdQauLR7PTNa
luXbwnnBTBkVhHQikp3lYUglKj0D9ITDl5cTQChWDAv8QfGpNN7tFwjSeQnjglVNsUkeAgZOR8LL
8m1DesyIXJIOngoqVcMzD5CJ3xiQnL0qMtYQ2HFI7Wk9HDz4ABxgDMLFBMH2mD5v4UPfLXnO1Jz5
DEGlIJKAbHfwDHOsZpIeWcZfDgPLfnPOoRXr3AsGQFNAetmEsxA+scLRRIszMv0aq7cNcDOdXut1
1z8NtwRI4zGA831MFiLbM8ZCrrK/7K8JSA2/4YzGxobDI+gcB+ZJPVM0/zV+4NBi3/4k54U781TH
DqYCRlTXhWvbSLehePwm9eoytEoInA/sF+jOdkLmgCpeZGZSSPIOz5cZDRHPljLllPp5F4nxzGVZ
NpF6Sc07QoFx7uE5F1A/wKKxzb2pUBWd3dF2ED/9pgErpzFnhDMbzqUVqYd7phwTTKMazIuOQ3zU
8ZRUYNrV6+FXHP0sR4/lW2TGuklxKX9QGFTp5ezIrTOMHDLZqhXeq1u2cpX64U0VBuIHgooF3ugI
+o9ZlJNjl7bQo55kNrjSF4jVnIxfFWMaLCSJvv1CasXR1CuXLRYR+L1yZyxWngcV1Zpx50uXnM/i
0LH/T/GZubr4ymZNhZdVGRSiffuNMVvhZ5FemDNorjRUSvLBDBZ+LoMlwwJqf0v2sLWI1/r42tu/
ckGPC/7Zg0tP04RMxBsdHgGgYb0mPBHTYx6qYIDqK+iDRrcWe8x402ymjbWYCoKu+87Oh4ogo4F7
Q6S+7VyaXQNUHHN1CqzXusvA2wrqZ5S2Bg+GPsGI9Er+ua1OcFU1MQx/KTYCfC/EXMh+wfsVnrQS
SsiLR1gVhKXrmOdiSUU78agoTG6yJXHxBDYBfssuBizGXaUTq0HPqRzvS30yGkKmUnA06JwZ4BGe
5ZyoSYWxgA/X5e368j9tZuCkiCdCduf0sGYA+QHqcDal+xJ4HedGdgWwSptSxWfTe3gAGc1xYIgD
iA+CkL99BCh+fM4kdC3G0loLtia4lRIJxfnoEqM16TAy4HHUOmf4C6Qj5BTarDexdMnt1KeNRLQf
RTHBU1j02IyITghXNXavsYSXwotoae4pjzqIaTSafLzeds//GDnKpDYABOgZlOSnlVxWo7eztX6b
QdSeenuNq+hLWDhKfzY4xagVaU4GLL0pJzmkSoAIujhGbNcPA7h6dYYWOEVTzSqBAMSMd/M+DQ88
eg8OHnhzd3sAYegMJv8vP7SpnOhvZwd9PAUNZTYlMapEnpnDj9y9uuV9IvPoeyS/BPMOApaw8g9v
0XPeqDb8pOvh/bQrKJXhAOvXJvxRcYhKx3pFHNRQuxM1oft9T6FkjMnEtXLIkP5quGwLy9QsOPmw
upQ6+H2t1cBIrjDTgU6Wo8Lmy+IovrDBYyKtdpdGY0U5mublvDhG/OTy5jOf82wcUW3UpU63b2IV
Tpcaw4aHk3n2bCYKNnLF61wlFtbHSk/CS4xKK0AizNgyspvh2Ga0jFPC1ZNjHSsdUnkhVNq/f+iM
7As7/IoB4LeHh2rlh2JorYlMAhh9w/z9RPB/5J/9fAd0tOlVdYxpzpldJBXCEDxttJtL5JV8AOsH
rgI1hPB69ttV80/GT+MSCOonQ2mu2VpGdwxWy0Tb6tYv8W9Pl2C7WNt29CBaeD79aGNv/n199qCD
CcXlMMUWbno7MiSDG/Ty4UBAZ3aEHbq5jQloP8VTk8ESj7tf408YsFl3sQ0dJA74cdUA5voFcJ65
Y1wYJOKMiDQEpmKKur5EtynsJtS758M1A/O9Ta/ZaWQA6rm3woXoc+Qe/Kz5L4C+x+i2md/PDvsz
lcvVedFS+8qRKL/Jd2s4AE/sPAz5jnBO8N+AbkOwDzLCFy4s9tWBnun/Asgw8hQ68/NOdMpnrcDG
+LkYw2qNhU+rUDMWCEYZcWzZAg30NCGgOIqR80S1bngaml45r1+za+5p12AZcSsLNDHinaiMi7tx
idEKji+mM2Iybgayo5zxlZ3BHDLB+SzZMU8l+DSzkJGDIPFVpUakvU6cnLA2I2w8784rHZZCcfgF
/8ixGQto+96Ls7lvb5F20vrMeP0r0lplkHSLfsMK1JJXcw2iYKldmJwL4ifiRhwt7heZZLzy7H9d
CAya/1C2kgBRmHWwBw5cnMWZ5GGt9V2LTluUFmxrLGsMbhgGOei/RxiEkYxB49b9poN05My+iov9
+Axs/976AIXp8U1H2sJknd7to7odmiAB/L9MZhn+0gLQa9wYTKC+XTyPNOk18BVBVcxwpoSqACxY
68Yh1cBFlIblIc5OM8x6ihd/v9tmyk6LR7er8O0chZr1lb29saZSJqt8Lxp/5em8EJAywjhCagDz
bP1PAaYNoiHxUfxRsqZXZvJejZvLTIaIEzXqkRLH9xnHmnaFXSsJdTqmTBbUWKY/DBUEdH/rx9eQ
eSBMgx+GiyCntM6TkTPkgxETM92HIBpcH96qltImENRcEDciTArY9nn5hbClkTXncNkj1kTYwPFB
ksakTw0e3VYmGyJRZOLreZIBj58McJOBHGK0gKSRUxHTsC8gn7TsRVM/Iox56CSHlgYmW3NuXIYx
1FqWFer/3Npy7x/W+gzUfHalJZrHS9zOjjU3z5kYgkAj3YN2ps5bwddFyVT+H5T28jMWD7hQQIeX
wMtkoAuEG05bzsEHO2v9w2lbhUFcci3Y+fPDLynSEcVa4rrP5KZO+aH/1I7vGYiD+A+QArqxbm2f
IYZJDGQHLlGERCoJ2TlLm29ziX44SDboAffftucPG2lxYNsvC6Ix4tPOXqejDcKp6EQOrJT8u7Ah
7GGwAVjD3/m+7IObvKxoOQ9MIg0OwBnf3D4iD5wkHamIzPe2vZtS3nfWNk2Xahw9YFBY8G5Z+ZPp
1YEnEkVcXZGBd/hyMlv++rGrsWZjpsIEeYiOqKutdBTPg6tzOwaRayfSMkkEwz91X3YwZ0OlcKR0
vNo+EN2WUI8okmPbco0xF2Gx3QlsXjgyuOvLyt8+Fy4pk//02bQJTryXIuANJmulCHgbIpsu4bck
W6a9cK9AY+urvWUwzMvBzrhDLy6dHL6etfXljMQbLdpygLCrYOPF7cD22LoFdyfCtYjlnltcvTlY
wtWZauAyhAGF8d1asdPxul+ujL1jL8o3EX18Y8UAEfN0x9EoAvN26fKXcWkdcnpB3uO3XcQRY0x/
+WDLnkPYsE44ww+s+L/gLpGA+wap4AxWrfSRwn6pFjveygla283epvjtUWe4DW2j+5iRdRvNT9JC
cAFlJ8XeJEuQVkdQvbgrwn+DjKrp+cv/SM40crc8wRrTC2OcpLz62Ym1SRypcH3gYaV2FDSCZAA3
ctlY3KYtkLFbu1VID5xE7ll1tojMcICE+OPSUIzn6eiQ7l7R/MEPoFavt0EQpS0PiOvu3lY0f9nT
V+He7MBOXVcygMktF3A75ZrMZZlVd2M8rCY8o7xf8rqDlopfUIz5G+oIKOCdNceZNg4C0mRHS80a
K96YWKlH+KZtwv/nbt3jeHpql/9ldrog3z8v4aPMr15gL9MqtKNIcqC3Fva/U0Mo8pt7acer1YBw
OyhwzgD0CFXVKKRyxwbgZj+9SMNbp/KiAOga9oRfWjZnVNqfrpPe3paTEanXC5oiQiaVMRK4023M
25O8GOwbI2iypETO7ctZBUHAOiU1MoWLFLlQaOFPT83pyGIGbkY7++bOg6lIym2RgVuEGRvOExpj
bEfKToTdrFYbB0kVrMiHOzjcrY2AJsYGS3ZRID0Ca7RLhWLOOnVWwNW6TK8vOMmU8wq4BFfVZHn2
NtpWBPdELTJCo/ypsMcFys9dejtI2LSdVEPMFK4LNqZvlMBvETOMZLsVE5CtYGjdD0sUbjhtCNBy
ziq4YKFckKwt0oV/I3KepfDEKsebFAbm3ObqVWH64ONdocWgmrlT7dnxv0+04sqgfeLKiws+DWCX
Ld2RiZSTMnMVuQnS36RxFFsQqSwwrH+Gg/AU43au8HTOkrK5kGTVztC59wNrvW2c3deeT3n1AM+x
t61N/lWKfbN55H5UJGFjTVGu2KflzU3TJMmDxHdZIaeiFM8rOXCMD4I5DLLm3zKguJxTOc8rb/f5
l7qmvzVEUiW+kf45eUFOQTj7PAgjtYSpi9jCNJyZBEnSTXe1H53IINf3GBCTmemv1+vnEHGLD3km
PdvL0plP85TXGnnc92KMDfF6HrgumZ5bbcpmzk7UrsTmvjMYR1b/UoqzL64TsEWX7S5iblU5hbXr
e1uqcK5xokuMlo6jPp5/l6Tuoj0CA8TvgPtCUR9/mVG60uTKow4N1dwaumAAABPQnYplI74Ld4fo
/LOiMptPnRU7G25GcChJjmS8IgXxdPpvOn8S6sxaoatkc2VqZaXR3A7+kZE29B/JhrW+Yq9hxc5T
tt8BWzT5EBZjLx59rv+U78Qmg/i7Nvvg3J+K0wNsnku06yyRSoiRhzWCFlhg+Do2wM1NrPm2r5Ub
pXOsMkwnfrI3FmFj//eFNvmxerBXZ3UETLD6sZrIi/essFgcCcm8/yPszJZVZ5Is/Spled1YMwgE
bV19oQgNaAIhJIYbjL21hZjn8en7c/Kms7qsyvJPs2NnYItQhIf7WsuXT2bXkJZ92i+X+NNScPW7
MDAVPoZABFzGkwpIv013w+wF/I+cu/mdfayYJpViMbJL5F7ZOiX7+8boP6w6mGjUf8yaz7CVQpez
fkwpelsbFOxdj5hWa7ix3YRKE+0/3etopZi9OhMqLvkoFftdL7v2ue93nH1uRntWjVQMTN0bpj53
CANf29hDTU13ZlfBcmZPCOZ4b4xn8OauOBSw4zqDiWLQ6gwpjXvsz4j5PBd5wA4Xxe95uZOeWX7X
8fm5ePdy/cbr4sT4ShaCl2Yu8d8f4KsS0ZVmUy7i4mMZzuNj8UFcndGQzTiOH/F6tuT2uusZ9sTu
hKgRt/b6CZc/6TZ4jltOEJfL521pDh3jP59WmmWQj7Y8h8dFwtLMcZdHln1nsPdjiqQ6f6oioFuP
9+XFYvVhZxuLTYdWm3gJ97eX7QdTaHHXeRtyi7KysjimnmMEuM8lOPSCtr5+A0dle76K7ywRDkCK
1IBVlUHN7ZL04e1Yu3Iyq2JlH/h7DCFVXn7Ew4+LhIhsxzS0bEYxMle+94mWC8NZ3gfs1BNdenKr
2qGobNH62XL/c8nmzVGR8G4VU3OxmI8O3rAzhka1Z3bMJ3pvLyE7YAj9mVbGwYZJEqQISCitjOhx
1XGGPYkXc5NTmfmcJiJLbDNsOuUOtoL5atRUjp7qt6sTRqkf1OllpaQAdjhpJzP+qa9YUwJhx05K
I1jS40iaylREe6WY2CPXmn13bEyhGASMSJmw0h15qW/Hs5Zrh/wpFb5Ss2XmebWhMrxYMt6GO7Hp
8hpmGFb6/FhVKv/kx9cw9h+umr1glWPCskeSUm4ygi+DrTvk2lwKzL+2V31CAR/gewnRhSRkS3Om
RyAlS/VnIUufUupm1dzrBL4wXeHJZvE5N2lKyhhep7Yt88JZVdKT1vCJxS+pSpC3BnLptskwUHY6
9dRgb3LCKOsh2D8lWX3/OFyuCipz+zSKdza1b8jnWDU0I+yGe6VJ6J4DIIqt1ip4u1Aq2FwT1Uzy
t+DuY4fcL7xb5Cu0bTOfzZUkFPWJ5z1czuSbPIaXpLUkF2sabYjstoUoH3/SdT+Ey49560dNzMWL
J7mo1Ab4mr12luLfpfUJKUFZZ5/DrftZXcvu9baOZrxSkjNTlKyDB6nZ06udk6DpUpFTVbSBeh5b
n7IpKMpTVibS1IBNZI+eP8VYvIBYh/YCxTUfo9c5+fssSHgGnxSVZ9rF9gy7Ck6wgddC08rYlElQ
8yRpxRuaDxpIwmT1vDynM6xr07nDyd38cWvtVPrIsueA9G45O0mRfQ7RCDw9ldKCh93gfrhkm1t8
sxqPcFEZOqrOSaePnb3iRZI3kB34KVcOh23v3PBpIIQwD4tMYrJn19QdHusyWpKiqlARN6ljdFHU
8R6ZdOIkWSy4te6eTr1vr6z1/vGKk+Zrygw5unAuoZAm1rQ1COjHdzaKRweYaA8vR8fgS2ksnSyv
Nyy5E3p12L4XnRyySHmOK3/6Dg5ukgdVOIW6foQ9ZhkKZcOQm3nPgqYz/OmNTqcQ93xC+iUEokmE
rGM6gmLobD2W/p8Gg1+RgC5IoHw6wJ8nm8EIdBf19LYOsdO1G1gUhNeepjlnLFcsx6LesAFinmeX
v7J4j4oOBOCCbg00T4e/srrrInlzoWA/oVLPW4yAXBDudsmwH9sYU0C3QXnc09zpfD+CAnh9ksW8
Z7mrJE32GLenkDwwT2U6xWjKDClOdlGxdm5/BKAX8XylfAz5IoHadNEujj/F8+f0x7XeyDrOcRi7
YbNPmL/lzO2OM47t5tXf2B75HCpQ+MRbj22D8goKx5l27ByXS9KMN18h8fLNxsZCK7n+lNsBOTbm
tkFn7hXmzFsPavp9tstTJN1qxNWam3FnbEHFLONHwnKayCjcqwUlPA1yE1avj1PXsEYkoTGw49gN
IClKNXQyS4zsVEoZO0qadcujlLIOtr8bXcfZIqAXbsLqMP6JTWJ5jZPDYgd+HDcwk7J9nC2yBsJi
bsfzDMFhfPJ5ei9WRLC45iog0C3Rsk0lKBiTD/Sa3Ydwm7qkA5REIA2OpELtGS/aqeOy1usXXXvD
nN/2YJFND33mVv48hkJ6P0dOdGR+6GvA0UzpdCpI2355tpKbzzsgDos6dmvcYBJPzyuuHnurxWCT
PCleslvuE2o2emStZlwwRIk3cLRJ/JnGJ9nYnUicNqkrNABtoCU1zqe3EEb+csc8gHncdzRp8Nyv
AYZs3pXKE71n13pzcp/gkeRoOT26FJmmzC1iFJLIba45EB+bHS8Ltdh6Ruk08/kUZbCQk5yWDlni
EhrltMJh1SiPV34UWugmxcqbfwplh9ENHuQ0TgmHeVoQcSo5QO7urvI3sXzHpS7d9eLRchcKlKgT
YevCOwTZ5aKL2wSxzk8J+ls+srQsEybrBBFTnSyGBOqpVN76oYO8rTXYg0f4WJ6Hdb1kJR564b50
xEXKmjeGRbGId7QgUgKYQ6IwEXlJEii+lkRtL+tSc3JZ+H4wxTa/mSAJIP14DSQyrhmeOyXIPOEP
wrcMceIrlhc0WPqN6Qj6g81FP67Mc3sf48U870Sdee+sm+6WI8zs71545q0MOygJsZZSr2P2xtmK
ERmE1Xt0Dla0+G6wnPs8vEYNc/UT6C2j1UBmaCbdcQ+vbkH3qN9XtQeIYYI4+v+TV8c+mXUiRRQh
1p5pyAcMKs99AAosv1GmYWsx24GBvB1ms1n8+SO3L3Iv/lEztDMIjtkMQTyXov9MlzHgRKya+j7c
MlNKJetRAAdkLdtLj3tiPtUBl8bQS4LFi5y8eAcpDf4qmRImVxdroLUE3yRpM2SohoncM2Bc+TxN
b+4yXgGngL0w2UCRsbBFmb9Rftc31wlwx4bjh3UVj1xHLCDHTunk7RaadHtnL699sscsXeuV5ooK
+InPfBu/SP4tdpKJbf15uRkicmLb8iJeDpKKq7NIplvKyk0fOQHbDCVEcwQeEQDUn384UUhS0IrS
8hh4hF92RxIkRxCTFYtreepCCrLxBE5bkQAdAAcY28oZwSGj6lPVJ7WQQeF0+sqz2e2S1imgEkoq
wJ7H7OwVtDeUF9dv4HK6XM+QthXEkEzsW/1drBQlcEqRBU0wYO8tm458bSKhnXUDYo8kWPqdABaQ
rJL3g1ElZFSFjlB28hMczviLyYFesZ54aUYd1h0gUfWpIDHYGAXBLoxeayuKpDW85iWEZuVf++Q0
DE5SDD2g+W8S4llOaM84C14iA60f+vWaTDXlFDmPoqCwOX+JXk9yho2ZejshcqRpit0nR5TglaBM
afQviCCcAPa+hW3Jb+eJjIIL0gE0/ANeHnBWI0Zin37zSIQSdGo7iAEfO34eAQGiUwVRXUWaWg+1
zJgUDz6FYIXnDUEIJ2C9SLY0/DEsp8+lXA1FE3hvB8H0aWtyJbmC7jnbKT8iJhxwah+gt3ts/Qmi
MCh9j37cBNzn26wCNkVC4hXBlBSq60e5wRJJiEP5xOttozWyZFA25Qf5lLfxU+0F7LSTQyaO2Xf5
cPJKXj3vnnv2aU3pPXCmUZexUCdx0lGnmYMQiF3a5WNueJept91HkgGqPR8wtUixTIdhjx9qWtEU
89WMpWlbuYQ2zyvjpUB76ZvrBCb1J5GCsm7dYG4VcIpgtEGwIenpcAFTZC0lQKHyZSCbxQqyom5S
QgCBvBQAKyx8q+bc7YqODFo29QourBVGzbKu6jlTZELceB5htF6yyn9cFjbr9Z4QKpuog95ipJtT
gCNOvA4w3UMX1n1o5n71rOKNMkVXPW6aRUfnQDgghBGydYxWgx5t4MnrgwpWvRgn9LJSTHaTEv4q
lSufPkA4Rlc0B2qdwoaR5P4eOD0cPJDSVrGfFAU3rJeyCAAN2wm5aqVyMyVDlobfz40W43tJ4r7S
vEZSHC6l388gZ3hdafZ1AmwmUBJt4ST2SG8CdKZcffYJ4wE9Rb4TfZhcqLFEIcYX2KxZx9FP1VY/
WBPRWor4+84QdNVJIjMFev2tGjrH0ks+cyN6yhYXHZ3i7LMiivI3Raq1iKbBahJIJPF4l9GC7hOu
jZsOmHPJYQaDL3Kto2c8p1mDW/CiW2Oa2VF7rRxK2vQ+ONRtYOCYaE65v0xVyQY+XAXPLAWAoQma
XjY6DNiuQIJnNd0TBaPBnklQW3rD+zDlEwgm6BxvjAuJHjgt5+skJIfHyGH7AJnX4jbULOedKxLr
Fdwkek0eVO7+nZtWdroIQF5pmBnTYvpYLm953UEHAj3xRQCXpFu+vDPyB7D+J56yvK6kk+WvneLR
co6Avx0dhiiT1ligEApqKc/a4IZshZue+6pkOiwzj2QxmYblXP22BqZTO5+kVKrmJMF1VtqurcNv
q3gzP+psT6dv23GQPKJoBYiq3REyW9v6uIWUnAub7hPmiyEZ13siLdMUNxj+qB5RUXVGBfA5NPpc
inCrGzH3TQ5fhFT4gd0xv5iv+VEta04aexQZ3hsx0hNpL9qRV6WvdIzRLcJN84lvIATMd+wmzae+
Az3t20ARFr4nCEolrOyo08EJPa7v+hV7boeTsKXiJLUNyLQGHjBkSaXrrQh/Ot0wjso6pvQuEk+9
LXQC5C5ll7oWGXcHcXUE3Hnkinxa5kro5qdVZTV9r1sF9eDB6+JhJIjhY0OwM+nbAgo4cQep7hyf
ygt1XJJvf140Tgm2R1vzsGikcBXf+IG6UxtdRTu/vw/eTcAiv5fLwdwiqeeY7lEIgH1cK/JjJEIX
9znw7Xs4mzxU+NuKcYxVgA38ATSO04gy9sTBKiGVazPUu037fdK0CjGxyodO3TvYmF/8N75o1mLS
rWh+fFA/wQVy/V9vHpALyB+QBNUyt+hnRsRmhah8qH2NfX8hFn4rxrraCle+tPJPyn/N/c7Z3tK7
iK6TsqFgdWt9yWqxWHo6fo8rmR0tq0ZxoB7yC1ohzQc3PDU3oeaNPyGA2fI26qwtBE4vLge1KkC3
K6ZIKP47O4vJBoam8bdmFVFNPfDAxoqcH7L5o5JLGCHKUCD3gB8DDkyaD38jpfJvLj1UWDhi7r8Z
jOucMr1KRpiEdvWzRisoHDhxW1knGsTxLcJBvsa8pJe1NayRUbNwY7fwZd/SYYJdSWdMX/qJ3lij
PxrVa0zj8kbu+amEw93+QQtjAyX/mA6rha6p61Nx8cps7EuKjnv/JwNomdDlH+erBMHVRzcf/Qut
ehYTs87u+JR+rPE9uiKS+pnXMLVQFagJoqc7BvlnRgAZlbrax28QavoRDXnW+JmN+6N9dJp0+r+/
HdGXnUo6fUhe7RPtfHDc3nXzc9yPUCca6+APN06rhxGaj9M8OEsDd+jWzwHpHXOeRUbLdvMPMsZL
mo2O0aMhHphdwotFx+QeQXUyaOnNV6BOmyRh65SNNl0HcfCIxv47PmF2ve4Y+q8d/9HIgjtv3zVt
1PXPaYeUW3XSy8XaIrsbDN89QLznObqUi2e64yBPDw3/BuRpwRM3L97NXuBm5y7O/c0bsVTH2uWT
25t0CecrTGxmw7BxpBNPuTsUcHpyQZfmT054IjCdylbQDr4NuIa+AND7eU7olEjgArqKElqqeRuA
xV4PJyd7JmFjMcVsAFrFcJTKSEcTNKFKcs0p4tjVBItwKJyaLpsTBcuyseLtcAawidwIBOxwgVed
+XT4Oh0yNlJO4QifaUrOAoIIGAGocP5orzwOSjKJZB+Yg4YzXweD+RRX62nwporbeqaFaemCR7Yf
zq3rGm0c/i3GUnKtAiKYKTIqNA/OhYviWPJX3QclZj1uj4OFwkg7kR92Zn8E71GeQMpJGlwlpS7W
qDGHRZLA9DB1+fnTNPqHE83M1AhIUnzBdCBGKNtOUAS2LBDIepmigz+5Nd0zNCkm1TF81iY6cMwv
sCUrXH/wKDF+OGiqB5OT7yfcuKtKVeRp0/MbbKeR5qQuwjFtIooSasVphOacfMvmnhMlvdkkI8gp
IK78TvuXi/o0za8UwF5R/ZHL3HHNBpspuoqp6tbd/ThEVCU5av7eA0jWGVijzKNTCmGyvrjchwuG
m26JnpWNVcu5B19bvfp34d7S1T0wOjj/ra2q6WU4KLLX9O7kNrEXoDXQPQCdbZjgB1HF4Fm/eRos
7w8X36QadoJNspTt+LR8NX2a166O+QT96NSHNaRp6A8Zpdi0zqjLf/en8aaBJf3rSQnXDibr/g1Y
jQZP+h4+eryGtKOvHVWK1WU4lEFEQGJBGyvYEvN6Vu/hA30gk5Zwdm04L+tQt2jOqPgaA7qtrPHK
ak8Qci9y1LiWTEjf4ICFFOOYjbZIi/cux07jJEkdipIPLWIDGeDeiG8B3WQ9hqRYY7KUF/4fHh62
dbqR/1aY16K3tS40neDniSoFyYnpvJCEqBVOHasMcQVubrjSXveD8D7lvDJrAUWsZihKL3phZAIC
fLGvWIdY+x25qhpu6ZgJTWP6Zman+/uqI5ixmYDKXG31XucP0xqa2WSNwSJNrRMkw1sg6A39HQdU
3fzmdWpYoiupZfzOAUeSxYBbD242mpyOgQFXRL9WiBmIv2lEXcr/j7OrItLhfzpJfcorzlkGh/ax
XNEZpHAwv/bJWWgVbVrt/HnVDdBR2Ls3LpSzWYOu2/4Sadmhqw+wQ6honA/uLaiiIS9e/oeWSPnS
x4bGz0oC2kOaTx42IHsTyBn3rFYuO+Jlo8vgMw2YWtrFPjkeFU9kgg/lM8G8jhrpqknslushs7Jm
vWR2s+HS2BD0wpz4feY11mx5KOjLkv3BFz5YMybuvfWG64QOJId+7puM6ELtRJ/8WRu4naMZMQpG
N6DYPIToRxgN2tGQocS9CNEiEmSmIxhoLQiHswntM7YNy/KVFqQcnt2fRA/m/FiS3gdFcp+UFKOt
cZ4k96DGCDFFI4Q5TFDDQy0DFKaanHNHjDyDKHWzHskURS4ZeMIhPsKbIwGBu6Wg8ASRIOqZet11
aASRohuMaOdJoCW9Qvg5UyDij0iu/sx7kMOcT8QuQOHtpEg2IKUoOu7W/gedSjeAtsYz2uqK0kVq
dxuZl0valK4GkANZUyvAQiTUpADejh8EYjsHzyGMSPq1+QMboO4E53+7eGOSO8QBwX46PYURZVYB
lyPQvpSy0O8CspLxMBXlCd9w0sHr1wCOq8YgAMBST1asPs+vd8djfYAhr5Qy5EAUnHRbw//jvOBo
9g4yLSAWdfTKD9Ph4gIchW2tNhk3A/gKKlCfdelclf+JfOyM6IR7+a1I7NPk4Blpbx7SoH6B3AaK
uIvNMml666BJSylTgb4FxPFQ3gCh0NnbhdnlogdMtrw1CeF28Dlbz0HGuCBgjGYoFKkuGF1OzvaE
74DmIbFdaWgetkP64K7+EQkMyaTHKBJrhTdMEUOC4412tTsYOJAmhvbk4QNq3pEQMtGPO/qsJiaa
rzqWNugaAK5IZulDpP93CZLIRp/hb9/nw0nXY5u3rtACuIjk3RuR3SNFWPUbkDYUzmAiPqpUBSBF
Uq8oq4VvCQAqPOWbvthLI64wgeiRngDq3y0dnfkVAs8o8F5/zJW+INgW8CUARWhOuOwYyEw7tl0q
GLUEhqVrXzA+YMSqLkhJEZic/BI8qMt0lbIbUPD/rX7xMuWSPCRkyTpbADe6MxahkYTwueRbVpbR
5ghkCrYD5l154QllEYUEk29y4H4dRebvXAeUQQGtEvAfkFwq37i3JPV2bqluQM8mu51twM5M2n3B
O+QdHMCod26yH3hcv8Cr3KZwr1sd2x9/9oDdhMxNjgJXHEnRywJgSHsVi8O/wwDIjztTtBRp6W08
HzAjJsnuIM1C48Cya3Y6YIlcqipAfOpjhoC3AvRsGLbnk0ktknd87NslRwnGehYiuQv5RRy/Yj7T
plOTXnDydYw9kD3N0HnHfsYYTEg5HshuImPBysT6+OZ8Te0QTq6/E2bfXUNWD5UThcaMw9lwXWLc
JZ8Ig3cpZ0hTwHQkeTuGQnA+UBbreKZUgc2caEGokJbM4RsOj78TPl5Oetc7znwfWrbycYqmgR+m
bHnv00zYS/h5dO6Gy2Z4Y0PN8MXouRic6I+pQ2Mws4ndbNPZ0Iwmxk1N8L4QpO+tl4jiYDK2VlGU
ULjQO7xl8DmvOHuNQvMGA1/IdkBEwhktrtLDJqig1obT4NWA80Slh2CsYwfKWxqOH1+SOEaaLvqr
ppSpKiFCEf9e+XWQ+SmCORQTwr4eic7+AhLmTVHGtuS1pxcFf79UyYHwwGu2+GzQMWHR8gB5DQIa
8l0uNw6lsL4GjfvM5kWAZ3tlIDozr0gPNreHzVnyCEZBl/CFiy+7pY0DjOW/+89+u0f6mwbJ3bRK
huNwqLY/IueAOrvQ6LtY5rVwJbrCA3eU6Eh2kD89XGkIukyB4HJT1MENh8F5I++L+bI9IadbNvWk
I4kzjI7nBaffi84rDj5w8vchM5sBRSrmk5MSKpCje/jtcm98eXq1RK0YMWvCueTc+6ok6MmmtDOV
Pkl+wW8CMyVsl+sUv9PrBJQrYjqBy/5JoNWJgbA9S4WKkPkY7DzcTWIEHqAcWtg9SUStnfQuInLo
XYT7NZn8NwXFRD6joTzkyECkoouwX3Ec78dLlHxkzG9CJrBJTg7OwRWvRrgQQE5Kct5hyYYBdIIB
RiQnT1FHFOo+rD9TcXrspSDVJasMNtLoH6Y56fFHTzmSFr6LBSNy0pKw+9Om+xrbwg/gFfSSPAma
Eg6KdUZkIAW/c6Iptl+K3+KDTEA3P1YugMycaYRzmFZwWMOv/fasqL6kpQ1EpQNWN61C6oeS+IMP
kkLIKtkCYHQ1Ehidr4eEjNh2YBfp4nXT32WESuXaopQPnnDyeCmeNUI4ph1Ge4/wS1VTowfGARGj
KQXWkPUF/4ymDbAe/Ybcz+HJ4KBhyXM9d6Lx2h4Mfr7cmOA+UxgbgZLFl1qGqr9g7wDGBD18MpYC
jRGTOwTz3L/lki2xQiPBR97maZwUuR+YDsxUWiClm/OuJ3f/n/2nbOezd3tQKyDo5zb3Lu5icktu
+OBaYjC0VkuEqEfGuDBI6150bgm52ufsnFYW6wvn6u3Adw4kIiT6xIUzSrSeY0wwS/HpSh1th8iB
ROcSGity/TWWiD5x50rDmPUkMBKukWQfw0kssp/YV2XRKoKvDKFuHTBQB35p2DBhOCXVmB+37zd8
A1Fp3cHfj0azfmyEvsj2sgNGu+BBL5VmRwfrbS1hj3Bi4FEr7QHkUT4KkJlvEPNIQZe7vQiIKtAY
Cyn7HTVjFxyjlg+RbUDREkmgivlEle4IOiRSoomLl1A9yH+EhylF1kBsGR680Gr+hu7VcUnYVrMl
TC30q9848BeUIf0WXJbIEPArJmgBkVOl4dqI2mbHpgbIh4ohuKMl2bMHqITTUr7MMvahVWwbMea1
HzL41e2/ghG+LSEpqlq2bM7ZARFE0owhV/3rEC6eU86d18igj8gsNzSllBgloKn5aoMmk7MUIiiF
8DW6ppzcl0KAP7PR32SkomBOeroCtCef87Rwxjv3SsoKm6S4X/HC63hoPN2SnBVzpA3GCC3r4UBs
YFkFIsr3QpNilX66eRAF7LVTm22SCoTzqBh5R4IB/lbuNsE9OFezO1wvFv0mQfGzoWaFjOeCB0bw
Y74f1hFOPOv8ko/DwmMvu4SL9y4RlHTSQPkqcCniEr5lUkUJ1LrfAOTMSB0SLu9p0HUjh6MHwRNQ
YsGFIDfI59FpAXJUs+4xCJA73pz0mEZ92BBaPK2pIOXcbHyFKuGCSN+kLioJep6GLo/wLqINHchq
9cTEwLDnmOE0AXcbY7hsgdyhuxvC0ER0fkZHn848WHVAcfv1Cx1eDTtl3V7QoUtDgQvKJcMGarjo
CBXdejPnSYHuThv0PfdYSQRAD+SlIdmqMnDptO4eYzqQshT46dfRY6jNi3sCbRrco4LZR8ZERjm1
s4ebMmQL8s99ioo7qeioxbyff8EEDXI3irsOr5PNgzfaH0aU2KjQbvl6fS8VVBxfsWVRGB+rENZ7
QfEiUvBaCGhxQUPE1VUYsF8/RQE5jKTlyf/bQ0BQpKa0kAHXLOZmeth93TQOeJ8+GBEmhhmw1El3
Luq69VUVfHoLWzpFO0uLPyQhSDgBqDOMKz+ECgSF6tegpAdOg81T/8lEhOzdj3GRi0VHArS6duo3
Am9vSHHBZt9xS9N288Pki+IzzHsXNmhrsMerQcwgatgxkn/TZIuBlMaZshm+nDXNAReAhLaNqyHl
TU5CTTapAJPRoKyIBlxTkMYTBJSctqJokjnvyxyTwrbwZ0wP4JVD8AJCsisZaj+NKGcSpRBlI9Uj
XcRDIJyF7S0SQmBc6jES2g3WInBVRyEEwEN0F5kQcOZ8jo7hpbfx1Bz00g+jQvmxIU5a4Efh4wFd
UwRPD2UHexyIvOaLam8RvWYiwgrKtUbM1PTogSECXyx1+Fg3mpRByBRCbsaa/U7WzLazOg1NGvjt
6sNOj2kZDpPtGSPx2pEbZCSueBitdTNcNHVv55934RIW4BW1dzmmmSSy5R0uiS0aoKQ9f51OXlZS
bP6SKoEAEIGWm6/YEJM8qGEh5TZmJFK1YZU8Ly5ume4O2yp/h+0BXQ2019Ek13qKYIiyUBdvZtjW
ocdY7Z5mNtzK+Y77MxicfrcJn1WYixi7BXLqrCGZ8Exvqk94Gta5aW9jp95yf26VW7dXDG+BHVpL
J38tpfym0ZDGH5uJWxrVNcJEwsd+Qna5ycD2uAvheL3z2+LPn8mNfrWNXZDBBix1syTroTaGlkSH
TuBqWZd6QKtAqy+ta7uMSnOjvJ4npS90M/RptAo4qnRkLZuYkiDWeisSU948QrbP8K7eybokYUZY
ResVU5kVaF4zpuxi+RTqRZIcOu8UhkW0wmDrTRLTr73cZHdHe7DQOAmunIUC1qdQPflSwFcGFMcL
ikM6FiumSamTzGf9llDtk1Vsoh6+CAr2X26i8xFhz1dmzdVDDLfWP+hR7vB/Ne9kZocnWV+ToJY3
hoyVWVnU7bg6AhiuBgcXqLPJuARcgYLDH5U0r28I15ZfHlwYnxnh6a8s5S9Z3YCBFyUJu/xMEIWL
A4BCh3rEYod50RkltZkkEI855JaVIlf6jJDJnTGOXAv3uNfdILu9kHzvIPwfHYrnV9T7Izdreun2
N23+gIOI7unG1gRohc1C4ggnKUMEJTkkuzEJagXxlC+ZU8ybOG8PGb5JYqF3c9FKnnqksqyHdSbr
ddbOBooF3RRBxlwqrRi/mKZA3SW/hXId7EIOIHkViiKuDW44R6rzp519PhZiNLqa/vi3PZdjH4XU
IOg1+FwITF4cLtWcJd9vu+5k4cB9z4YLfZkIcTC+DMYL/bfAuvGCOH8ef4tVWmcidMGzsKcO9Au5
8XGMvAzYwsc/Tqe7rLwGVx4oqPpt6zWFgf+nMQWxFM27fcg564rqQLMSjIRMDgj+g95fhiEZNr42
YQAlSQw1QAtKKiu9Q2Z2sEjKRxfv7+C5FFCkaqflcuf5pFZsgp3bmlEAci/HPje2Pau1abZS/Do1
6IblG8o9jjgtvDKZa0NpMISxXSlDNHXLxV3qZULNd4gA+LBT18xXeNMjCdDOSxGhDd2pUuBR0pAj
Ugyvhr48I9aRrOWSHgakxrWM0oOlABEgJYfWMsulEcadb4KpwxCpLN+KPVAUsHxEWBjgw3g3PkLM
dlXuwYR5tOpby2MDYCCuVxr9P1fLvOycWFpUqxnJU3h13oVrYbcl9DcoWhxSaUAIUKceouRuUajU
37wAzEW9FpQfW7fGeQWzoi4glSMoFkGj/0I1pxBNmn2QL4Z49G8PCALC9lZnKP7JhTFiDG0aSYB/
uMZgTq1CH9xNsuWOTMq7+NaXyQ5pQrRBVV5TkJDkVqJtTdHrvg728UpcJLD7LJvXFlkmf+qLShdJ
8fTV465CgmTYyEvQqfXuLmNa9wqH1bBGqkSV973NnHY4/8obOS6db9ZGTzNcAdX7wvaAjaTChgS6
VEggRYuSSVoPGoF2V8BORAAPuP/VRYSquADPfwYVdtgWj0ovCvMTx3vbGcjsnTsAsalvNFEgG20z
mWI7qE+ukx6c1HA3xRN1wsX7o8IRE0aA0ky3Yp7RzT0k8C3msIoaw8UfLVBReWLXnCBcujaxBQ6F
nqPwap1xOmKySoDR0WihPzSkdly8HicMbx/i5Y7CFZ0SrLReTbrxIap7hCmT5pM7IWTZilb9RXBT
u0TQUsxRFUU10TOnWKjhVHobMCdN6N1NcgWJR9p9JljRkkoYI4cskMOo6VNVC0kYLJRp+ZUE/QpQ
K6a4CEzS1ZSN3aUwPjrfUoNqmHyPToQVIeVMN/OQHUABvSJRkLX9x7/9z//zv39f/2v1dxwed+/V
8fBvh/t+eFwfbtd//4fR+Me/nf752/3i3//RaXdajXq33ul2za7RrpuNOn/+uxyR8fC3G/+j+frs
Oo0T5v1sX4z3+iIhM1EGDVC39rrWAOO6vhmPjP7vifLHGLDpT2dFF8jyZKlMmp0ogyP5nlxYF+e/
ebr2f/Z0DbPRa5udTrvbMP716Q7Vs9O5GVU7q9VR9ezCgAlPy3nkGDYDLzF58qF8bj9QMviBQBDR
1go6Jz6IdZpAhR2wOVJgk3uOKW1054CMsGX91w/Zkof4/5awZbRMFpPnbP+HhzzX1r33cc9DHtHu
MB0lwS+I7rX+dOD83IWF/hvV+0MjPZQhpp30fTVUdnZAlbETz/7rZzGa/+mzmN1Go1PvdepN+fP/
53V2avdTx/iYRiaJiujlADYGl7oz3mmoLQw0jLH98NfELtdG9w8KLaoQUHLpqbpFZAXALqZGDtqM
/+tH+8+XyTA63Va7bTZNs/evj3Z+nnb37rVlZDqnrWFeqXvSoXLCVpf/jStnJGX4bDFYWCDYWNWh
3cd8WUSVVDBSM/93L67Z7XT/w3I1mr1ur9vttYxmr9dp1zv/+kzv1WWzr5u9ahKsyDSWl5W7xYkS
3RUep58hyMrulDx+e430xjBOfzc+t5LaHRiJ6Qdi+INg3/qQh6/UHbc49CY7extUtIS5bxol0JaQ
4T+Bpx5AIMzuE8mx6P5gtGlVY+du9OlpNdI3RAn/MSCpUkBtWAxtRxuACeRsdoMZuifqqh6eQA/d
VG8pt5E+MLOtYmIwEFLAiAKS54KcFREdHkoYf+sndF5ARsvFc7AFeTA80a8gNwM4RSU83kzJlRWT
PEDHGCKpCbNcTGgbKWJXXp0nqKtrXJsiJIACh07hOidFmjOBGUMZ/sE9QD2PMp1gQeiYt5gsw8Kc
aD8XMRM//4U4CRmvwG4XgI3e+Ok/ptAZlGrMykSLBweD/kYKpCd90pwK/jstoXFoHYUHoVPohQJ2
eKX8ZEJCl7k7CLlR+dT0Jjp7PWgyXDPxE6uxqhFB2ex3Lgzcxjds1+9NDYWtvnULzkwFjF/Yy2Bl
28Qyz7/a0uUA3IADJhrVYX0EK8UETmH4RAVTOYx7x2CdXOypNozp6l+OfoM0mFIcx+sn61hsc8o0
0zI79u4JMBWYAgKSIu9G8HjNEXOKqqd6zYwYb3OmkD3oWNhAFVaCw9ex0J1weUe98eqn57UGh/CJ
xyLv9tXHQ8itTfZBnZkE+IwFZ3rosvqEgo6MCs3Tze0G5+Fr2XNPwWJsYqYP6SnzH1ZjRhjOeGyR
43zghbog49woXDTof2DYmDYyZGBGfsTWbNob3j1m8LXRnr0wMqK94mQbJLB0i5fHQ4zygD+jksfq
7llX3YtzfJJSOAvCydXGFKzzttcfhoco7PpuN0XZ277az4P85odq8Y1/L38/PWKEadeXh8ptV7o2
xca/QRqLFx9z2RgLuR4h3+mY2hDdJ6DUBVjmpmlv7kQtdOWIGNpo1BFMMO9IOCxpqEHoY/5u+rf1
VwP70rt+0zUHN/S6Z0akPIm6TJ73NjVrY9p7CjT0qJuNvnriA4KRKpf22JQ+yI/kXNIAU0WAHVME
uAxV/9CECvlj9k3Bio4im6TDgJub/xWoTCfymO2p4dYZh3OmCMR6A9wEVSmFG1UEf3PN2A+xicMH
DrXtDYWSAnlu9y9Om4ktDKhvw4zW3R6JYnu21hze/0vYeS05bi3N+okYAW9u4Q29Z98gaLoBEDQA
aEDg6f8Pcy7OaLRDEyFppNBMw61Vq6oyK9P/eBWH2ZzdhFEn2xlBA3AaGmOD4AnZlTu9HdvoE+bR
ewPPQhiZmwsj0uP3sPMSyILKlylDqIMPODQnj0jng6deOUooyd/oM8PysweTetXPbyEHSzFZcKdX
OidwsdgKqaPErwk6KoRZnn3SSwBepgPcIxzZe5E+zbupNmqgFHbMkc1fe8VGNNOFpRWXcW7X615J
cjC++3qMNTYnILFNoh+JXN6sc8Qhf3v6JFvyp6nQHSTRnWJUx81uYF88/C35WQVWXqRptDcIDRAv
qJbZhk4ZX2rrcYTgdMTIbpSvkCVJ3RJcG6xyeiGQLF5NeDFnyGgPeuFtNHOr1H5Sc8UcgCkMGlTv
g2J+x79ZZZQJXUW4n+clK02KSnQOlbmcOvLiXTn5GVzXU0a3FS6LKMokdurlE9ORmc0epyRr/ZCg
Mr67+TgF0jIgGqeeMu77YRSrkydTP/SLEa3Bud3VfuBKOAht6Xg6oyHp3DH6gS+OH0H4HD2p0V2l
R14G/ByTya2m7104GTRsIgDccWXU4zYIP+FLA7mGYYechUZ33zUnZ79bfM7WjA/f/ECjpPanVcuc
BxlRja5gjJY+//FyEUUmquCNhIwmRNpPqPn3H1xL0dBbvSL+5AxespPGjZuOB8GDagBdS+SrkOMc
zNMR0uXHZyTszHHuqoHpIZdnpzHL33sO2X8e4SI94CXXM9OxCfP6hVaNASI8ehiptRg4gl+GFXrh
zQi24LziA39mz03HmkGaJsTfGsccpCuWDcoIh8c3o/9x4stDJL4z6wB5h73N4MQYpWZfdvIAFcTF
4xfprxmnwZM5HUYl7Bbpg3TMeA/0njq4+3T5lFU3FHgJnAr8gTwoGF/hz1ERSM57yI9CYZc+oGNs
7gtlJkWK3Xzfkf5EFNe7zu6RjCoiWwkzjQ4tQpOme+uVnIAwviaNrx7umBReJjwTPGYZSm/G4fhG
mZy3j0oN98Y6nrY/utVGDSqW4o7GreF+nHUxVy4OnFdmiqG6G2ihYNVwen3JAcqQ0KKhWJ4niIhB
T3qg9E72/5XGWe7Sc26+mm9WP06aD/p6IdRVV1oTCvHRPjQjBSaLV83OxwtEJVT3NkgoRtXqGdQQ
ZPlqKOK6CvinK1IOdRC6vLuJ6OLgbvFmLmE6v0l8oXJo+PmY2SGEkEeSnzMvPCnG/UqurHukL99o
6tOoffsq1iC6rRmL+hGe9VEHb+aByad9vwRoGJ4HW0UPjNvsNUFXLDs0ONUPBwjNZ09L2nEQm1R/
HKeI7I0gKWsojuTIifOIiHjmowKm+/E6pFFQ/NJTuNOZAOKj3Eq96xA9/vnL0SFX0Qw/KidzLqBr
u2CJxvo4c8y5zIr+eJ8pTlyu5OJjg54vQYo5zw9Ep/uk8jC/jZAwhxushaQW6fBbWWiTCzr4hKFF
joi01R1gj7FgKTAQCp520O8Yv3h5+q+oNxgLA9SAOTTxSx1LUw5dHsfANOYZ52jXxM/F3eaLVt/J
7uI86bYj/69N05FIW89SYUCT8PQmEePsYLrtFHpmfXjHncDPqI60SvC3yH7OKCIgS51aElRgwD4m
zHdvptVO8xr2TP8eazR+TlzncUQsE3pchZ2NizQhPCeeC+Klhpl5IC0Eci4d/p71oFVNJzmuWUgb
stjjhfQq7mbCx8IQSsF2137s9FtE5oNOEQRXA0HvXw+nffw3z1H5jxZbMRuJVBElTlyvpXxMW+1p
3UlFKHxpSpRRCu+zQafJEonQvAZ2JLJgVU/lJXYrdK1Y6h8kWxzUzVn2XCXBY/O7ATpBkBkJ4Q9m
GK55kPH45uh/wHFnjXg1aegW09/mqzD7uRA7D7QIp7n1M8xJ23Ts2x8ooM0v9Pp5WdWRVy3cPTy4
b/EDihwGVfnqiGyUVfLt2NwCoy7ikdWfcCqwdf0KocNAIupODXp15FFjBKHIR9sh05erF0l/oE2l
KcuaDob/8i9LxECtNGgg2rc2yTfJ/XuI1LP7GUrISXKtoOxNBhKYUn3/HXGuMfNu8HxxrlFseX1x
k1iJr1MxKmmreEqYHfxyY86JjtCR2fqrC8pWO/Q6UVN1Of2z0/ttP5fl8rGvp4hphEcIBh50G6gm
M2lyC+rgg3MR5ymHX3lKfmR4ONQpx9uEVy2FH9KCXXfFat16UxoAkLsVNkmIQJItdM4VBiKLB1st
en+ybfqKc8ALbgW92tb2zQfVQ7I/ZwNNxc/m1VKkuG6tO2ImsJbC24HOictjTHtbk2yBsiv5PVEZ
U+t1w3bGlJofvuhf/wGl2oGbTRn8lMjUWQ+Yg6CmDa+mXD8Yizes4qRZR3VM7hsaJxOetXX9egeo
kIXCTh8rIT0rKv8SHRLT75jdezEV+/IusYHhhj6Hnq7xTdA4TZZsUVQgi1UambolI2sGcZPZhaA+
kFTYCbcbyptihcvSmO2mQTjiPfAMu44L5KqTf/r0xHmsCPHMsuSReeg1fU1PtNS4WhEIsPadHkXO
IZYG+7d0UfNGXPsZl4Z1xeWDhR22S/37AkDJ3Hff6Wnjj/9xG6cI8+H5RzKtozQpg2eQ+3X8tjYJ
ZYu50kcplMzRBzbrecI70Mc1EjoUM0QSV/aPxAjawT/ZIQ1TsIr5MxqgSD2EevvBY14ePxxh9/0+
nBdGRDdH+tj9LnIqhEPZrylDN9iLAo3YWKWHtWuSRcyL0Py6hhI20nxcClqv3jN7IK6qRX8lY9sL
jxfDWyx/ib44f3jfKjrUbsJSglr/QqrZhZmHvL4Q1oEQKtb35VBiZD0XUz4kn35UxiqzQt/sD1Qc
F2JcuI0vb7CGgajL4ByaQjZnD3MWV3593XDMtXE4gkefroh0Rog1nW+E+IjMj0YoGl63SaZXv9vo
m4ete7Bs5jenmWtrBn7LziuvnrCmjnFLbwnoywHe+OipYez1jW4akm6iX74CyXDqU7mTVurm7ic0
3CgAaZMSKRVf59qac/uB1QqEng3cy/68JuCa42b3OuLsSqj+EVE0k0rreNtkvZn1UQuJOjT2eer0
W5znIyISPQI09FOC04VVzwDU/uZ+0AS17qbHjDt4BT1PgKC+9ceZY1E00w38SZ5kHzoUUkuDB0kD
mMbRqgoNK4OMS/YLCRAiLtNEa5njmaFQTOKslmY9TW0qTrfyzKhcn+dI6NAKMHBEZHtnsQ5a/txX
0CmIPmsY15wg/Wv/4Zd0lx9Re8xW3A1UmFB2kx4aKRwjgIoaFOjwjVXojktIJrBulECKMxWNH4de
qf/2MS+nprhF56hAFzRIOUdypgpd7JFhI4ei+4YPrPvgAbbi9RxIluZWJM+Se5NdedaNv9sTy2lj
AuyyqXecVJcfiNCN4rK7YKMN9hJFz/RNuw3FXBXNUFwqyjH9iA2vEeiQvkQqgGRZ8oLyCgCaB+GA
oV7D3pND7ZSw+HhQyZdGUN/nIHpLfGRfIIIvFC3b+E1CySR/5b0hxwmeTEsKx2/QL8PVRrVnDg1g
MVr5aQC+1iqeUERKMs27UfGcyxMSqSEdbYrw9vDY4N2C1vaciMzrT/qOTMKYv/ptxHvzW+Nng33b
fOE+1dd61w7Q2nosOSX4LT7Ds/z465MF2KNAw+HH0Ae5e/kJhtkrxJrcu4fGVnAM6z7Vo3PQDAEx
PutXmDN/k1ssWoMs+WpXyH6fznEyp01DKSwvW83RKR9GtX+faPCse0TFOKq+wgnAWpr2zJsbnY9h
PSP5GzIJ5HKtZTl+jx6L21g7vhzBy5fELmObTHg4/oWOIoyJHuDg5cNopz4iJgBnhsZIGfUu1AKr
+AoVkB2wOrsvVozGCXYfIhnU59k/2hjHDepUKWgm992HRvP9pG0fYYUlF0mJRTSCB25Msrl0xJOX
xICUTnVLzOfzobF4UenS1YS0xeSwEuuhfOqFLW4+/6ZYFaH32xj3tT7i8XwOCUYmp9QKNxGaYwBT
SH1Cfq/ZHTQ0nBzuIS+vZwAPdvWonvU2yUpgbCRaOS8mz4L6i94yp5X3nvUT+ni02fCVyvltTv7z
fXax3vXui2rg7DGEDSpQ9mIqoY22LFT3umQ17Ot9x9Z4TWVXGWree4+gY+8D1zJ8ky/V3mDVoBTb
tts6QAeSOJBvCc96NPihZwZKssZL7mMx0pFPpAOzHk65YhRt0k+fFA6pWAaXAcBxlfQj5TUcHLNw
2/gc8eFHN/s5+jUOQkcAGrSE2iecqeHNrRZ7I+jWXAdheF+OSHYz3P/kqOau32he2Om019i7ufVo
sCw29VH4MofdwqC7RbsdaYvcgOcpwsZ7rjtoedlG/iowriMN7Q0nH5i2i2Ci/VrRxsL8QT+ljWqP
tk9Do14Ne65fae8/I74IOgg/Qq+VY1+ISgEZ46SYCg6YoXX5gv0xCJMxqDLM65/7Sd6n2893G6BI
opE2y4HsVpPSl/trXXxlTHdH8tuZ5BsricZysZALH5Lv93skcTxhlnydYOJXHJ/jZqjCLLtP6ShE
qv3cl3vlCGm2DoVtEX7WqIuHzKhMGJhBIJuOKD5y0LkbZzBizfZMbzi4/eaA6WvQ1TSsR7gR7SNH
ejo0R1hB+gamcpcfaNWInuiJ2yq9r/3gg7irVa5rTl2kBTFAa0mTWao8beH3x8TyZb+PDVQG6kif
FO/2cOrpfU7hipP9A3oWZjz0ndl1UADLkTG/QzhLgwulnOL2jhcpGF3fxKCjNv5M5DAb9oLI9o1p
b+ALOlwQL6QNEzDhmQw7k+hRHB6I0tA1pMTP6GdV9PBoDNLIGgRGL1/HUFJqM35wJkamdEsMLBQ/
k/JIvnK880WrA3be0/tBzn1olz4Na7oUb6+nv8zEk3miid1u6u+nL9InaXsCOdOYhwHt7l1r0z3K
puDy2czcqfTu6DojugNvZihO+44XQ+E0VDBad3/1U6HEKKN8TcelBpHJhi2cR3n6wJXSoFS1z4xW
dGxyTiPEG1Yt9A/GDHw6ab1Hvcq8cx+nnt+5d12gCIRCwpnY2yxvzHLefBZV9kWraaGAhRICMlfj
pEmJy4B/xEWaO3twgdHza4BeAsXCFIF4Shba6etq23rij/nDvEpxlL/vC+2JG5P1elrmSV4w00b/
Hw/n5hZDCMKP+enV3mBaIvInDMFrerUwfSR+db1YMBFKcvLjfUImBjtqL3+DJ95W3J5agi1Y2hdS
x5kEHglllRQPfPHmq7tH8P9w8tR7roBPYUVcDw1h3IMa+9+Qj/gnuPgLXjFNSZEk6Rci9U94RcjO
+UurxWxTAh8Mu7gYVUdt8Rheokc8+AtWKP6JFXIxUxAkDfDLVAVB/APLyTPjdtHPz2wjHuH6QKq9
f4GFbHS8D+aUbOboDM7qPsjATn95zD8BwD+vrP/zMWvZ7MyL1mSbeiseTWYwd+SxfeVMzb1spp9V
cXgcCD9/ueyfWN+fl+3Brd+wvs5oLlddfmcbeigpyfWebIlql9DBhfsMggNhwLDeX64r/Y+vavZf
VjAlSQM1k/953UStjdfn0mabV6T5teRQkz9m0KxWD6x24dHi30U2R/Nx/5hKcU/2On/svzx7Dxb+
jrn2z/77PfyBuWpiLVx1nXu4DIsAI6nlNeiGOYTEr9uiGImRRCWLM0RikD+do3Ty35eX/9da+/3y
/f//7dWXj0cr3ORPthkE1zGuH/3omlUESdR2/biwRJgN5UiNaDWFg/l9WEbXE5OUhleEZVCN4EeF
HNfwN4QYZ3JyFHNa/OUexf+1PH6/xz/2w+dTP7L0zKpsImyLItOTgxQnD31dLTVAhv9+I792178+
iCooEiCqaRq/Fs1vb6S6PGX1pVbZxvjqTKueMng3ruh8OA3H+pT8/bqEUthy9HZglX+5+P+AcU3x
t4v3r+K3i0uXV5tIJhdvZ9pXMxPm6Gp0S/3IKDAJwNYgRq8HX8pJOH32hNq/XF3412I0REFQVFlX
DE3WdfkPZLtr00sjKoW46rwJXOmfQXALOwvsx8Uo7vgMIZU60g+9aEzA1iI23Dc6DiKa5br3dFi6
a9PTnVsIPoyAh+phCAYOhhePhaEwB7JPpwE9EHjE/PbW/qLh7mkzGs/8HoiMJL83AFPGHL6iBRzZ
usE5VFwLW7pOj9sETID+J9NoFNOP4XUokueimzSHRMcR+6wZslLojHqpJx3QSwnOfpyBSd0PL/fr
HPUDLuJf1or8r8/1z/el/ME56d7JozEvvK9+SDBH3f08fTuX6XWmuecT/jcRXMgAizNxiM2czYSf
s0Omfg3vf8jAT7CaLV6hQGV8GUlB4v7315T+Fcy5OcnUJEEwVdnQfv3/39ZSPZAatUxKcUWBmK+f
tO28+/zmVaNCsZKTTmo0vZnOm/k53vPoMWTCCrdzTzlzjBaZp+d/uyFT/dst/bGT07a7iWXLLdXb
j2jdkHlAlACwmhSIDi5Z+Y/c93OJ/capJk0bZbQRVu9TgobJVthfFvUS35L5fSX9JFdkEpift+8z
aV13XpZYH3X+cTBIMNcGhevt5LXRQ2VZApe01VjYtzFXgQoxWHTBRZkD/JDuLwa7YTtUT8JM+qFl
K+ybdTKSojbmd22Tm9sAlwKpbB8ZTus9tmyeHtAQbDT06m2+5urfENDC2/Ixfk4NHBoC2WsGbgMy
vL3geY+dlNQFb3qye0P19MH+qQKSGna+RwVx+Rym16jZq+mY3FeLUG+5rsmd0sZJx0aUx+bhvL3P
SgDaxLrqMTZKt/AyVB2DsQYFWYxH/MTfxusWwrwDPAao3JZoEJWH7gDQdIKmgXHgI+oJcYDLw9dP
vr+vsXQK7+NmTbhHX23+GiP0NNGoFDPrDsbFhA5NNPyaUjJ9C2bLAzMkDkHgbnJ5pnh+QHwAztv1
FRLcuM4hZTwRASuRgevQIx54qnX4JW3hGW8e9/Ta98MG5+nZCIqHBR9EVpBf9DI4CydclEh+O3K5
2tFmpxdYbz28TLVIAkpUXGN2qGzNP0+VtR6oTOiB9oL/MWsRIVyCbKpvnra8jvnIIObUzCRLCORU
0F1JESP6SwuEHL4L78X0ZeujxTy8fBlQSfRpX0NBEnagMZ4L16F+gj08CKPLCJ1aKmkEnhxYzcH2
MtzemchQ5qA3YxThbOQI3tBGeiBfGo/J/wJPDpXZB0kqkFIcWLGh+MSVD647NSYSeAZcWAzEKHeR
Q8Fq9jLp//sdXl32m/V19jA6QVREHWUeLlQICNGGB2ZjGeBEoeIQF9S0jrAWDkriitPdWH7YZTvf
jO77w3z0CaY9lPQJHiNNsR6l9xhfQjlMRrr3dg6+6X2CBFCTGEx/GtEAHAxxWaTCIOaOjVM7SSYV
wul4XMDXg4WAeC7un2jpIgQx/Lp+aeEzpHmFyzWOYinuFZcFS9W+jz5hjfclNrPt3W7GnVMOuyPU
/wfqN4srXEMab2hHU5uNO+S4qsIe7KAA3rYdZNBR1EaJm4wo3i4gDQLyoiBqYJXyEQ64j35WT9+r
fGllgAAK7jflI+cOgNVESgINLfB01qxkBzhQQs4EADVS3Dl9U/sN0y/1U8K99Q6B5EgqzYWEff1n
atDBUKnDnHtwobsBe32V+TpLqvOWGMr7zEjtc0by2uDU2JgGuxrChq8I4gP4OBUfRtbeArooLe9+
XA8ehqcwTg4zCuGkKma8uFyhhQtLvQkhRiI4oYZMKCKDzQQ9+ZtNpwWGJkMzVJ4A5e7D5U/Hr8X5
xbhbvn5dHTYwe/yz7Rwi9uTm8NDDBq+R3q2Nh0loLlyGHdMWIk7FKhgiximuACw/OEImgHC/rhmR
psBKrG47QP0c0VSKtonppTGh3z5IU6XEkiGz8TszWX+fodC6/CVvJbQkiVPIcj3sV9S6h2whRpfe
kUTCBBtsCv4rn/FHUj1ogaZ3nhaRNiVoyuwKfvN1dMa2arcB/hwRIu6jzM79bIyvZy/aPkTDyAUz
c6vl2xacBW2uD/rpZtTC+DkjyUPTnU5RxmgNPk/wD1rkDnAw7p0GKkwjGGdUQPgVoKiHDU2EHgOf
roOdgDUeaA2ggTNYTLLJe2PG+hECApwROTCgc8jBayUz2SUjMO0byF5eWNH0WUMk7QKNFgHjTv1Y
Uz5fg6dvQQdhq919+qZuDTaRDw9IuSwYXYyIzeVUnNSLJxjzmc8HCQEtjl8pEP+snWJe2SqDLrRf
uO/GT2amV3JTSFjhU1aH91XHzwUkdlJeT+eB0cYfa0PaTVajMwad0+x7g/5gIyHOsdOBW4GwVag4
55/Lmoa2NDGxFBk/f1Y6EnMO7m+wyQ0iDUFGYYqRX3o5C0hs9ts+POaKEEgUjrHqs3m4BlI7nj62
dmJ8ixkqmW2SXRnyDheMdPIGbwvEzXyZjA5is8zBZT8v1upBOe8qYc9ba4LWI+sC/1EIaIA/vgxL
57KmTzrTXRrf7vQbeXzIMdbxGqp0El3dzmgBM2vpPn26hPYbLWr4QVNiKMWsPDtvbqXbM7bpbU5x
S58mUbEvAikaABYR8edge/JYdLoAXaLFfb6V0OwRh0xksb4SAJXbVA6urBQcoKP0S52NLx7nF9oE
mOLYwGv0bEhWQ2RCDf9wduboqeNh95yE1zVWF2zf6/jsPbwPEQPqFVSvzEMKykr9G/JocdwSFFsX
v2uPbhl1kOgAMQfFDJCzB+zn1y0teUQQWTw05xGGxbR3AqYXTC8TZXr25LE6q4NQsfuDkfg9LidP
HLZ7GmQZvuOz8/LwWN9+bHmco16IVgqGbfOErceoa0SxEzcRJAxX7alm0Ej6Q+jqYk4Ui79aXw8i
YDOWMG7ViYMYxBHqX6xgHZPH0dknYBUTBgTQ0nMeM5gENI8E6Fo6rHQpIiBfQtpOE42/aaX5ReqJ
tDxpWroVElYvr4vT4fnXifFciJvLJl897CME9Ar0anyEIhdAOEG9yQjpz9ObRx2kG36c94R3b88h
xsY9JPXiFb4Qp4HVE6Sjj5+CdkqhMYGHPrrtiijZFT7S/MFgBgeadwLcBJcIMsTbpW3ay/o/bTyL
SLEdMsfJB2zNQFtdHYUVGcocIIxNByBKjXFxuH7w5oTkRtOo4CwmivLh1DmmZKrfFbaKHQZSEatr
9PqW+q5t1O5fLjmpflT8ezCYFPOallVLAfOB8lVus7AYp/SPJ/KijcwJ/BOX4zvo4srWOXfFhy1z
Xn3RMLghwGcPvpg+z32GkRl6mqP/5Q+Qax/4bGDZb8JHyNhDwT7SJgq/336uUvv2U0EVHaPfh6KP
Zp29OoD5QqOsD3D6iEPsqwLC/MnGEMT5PNrpOfnwak1K4Q7ZuGnzjRUnOFR43hfMjAXqLAGp1jAj
xmqUnf9t7iGXe6ZdTvNZu6pWSpgvCTx0D0lGPsGm3CSnBxyDzuLadLhgrr2BMgEAYYmkPoaF/b2x
tRgF44uTkxwLV+PF5wR+jUowWcIVeBKer752+rxpAGr2C5toEykbTGshSKzKvPc3rPB3obNA1sLn
pzp8OeUiq12MPdU2hs91FPvZDnGS/ijEZj2xGtr/nX85sut5Gx0jQZL7jTWuC+BOkC+nt97ccQh5
wiMF93f9yLPOpEgW0L9klBTsCbkn//u6aj429dkVLD/DpRvG3xOL0eADwIu+EU+iMDtOZ76YcK6l
H1cCyuVUXFWReOzr3itKTqqXOQpHUD8i2dtjE8QvqD9ylKKGpgd0LTmaxeHygSIryk0Uwmd0SsV4
21PHyimTdPCVbd3KtqkY6JfhB70KZldov9xguUnsw3tUhi3ySGirXcJDBxMCVtqIKTlETx/Yc5h8
znxaBhTgB3U2grLIM0JFC7IFgcnHtJGwqdtiXAc78gC73WpL0U8wDkj9KyYFqfu22xDhIYANVhid
rxl707nO0uhp4R1Foj7B/i24h+ANvS/Tk6HPnnDycJhV51fTZ/yylx4CUbQqpwCoXXWWDHeg56+Q
oA6xPIsaDBwGI93VdoDMibKBOPMc2CXJJRqaKsn6ZQrgHWiME1ajElbKdXZhDGjWzH8xyYrCZ0tU
X29G1OjPTYqeOYALMq0AeDQ8gX1HbZRXkjjPoBvfPAUK3OfwIph3CQwgyS0BCtKVBku85Ljo4hvD
zZDSa+JclAd4n0P0/jL30kQYkech9NpB5ES5jvid7cgOKWb4ZAmcupTZojshjHSNoiSjGSG5Ne/f
cBirWbLEQMg/IMLMbOLpW9hydKbSTnZy8CVBSASTcyBrIkQdErviK65OAIOtAy0HDCUj1fFVGyk8
utgrNHacDpYKWeXdLvhp+LQNK97w1Ixua5Xt3NjSLu9p5cS063KjbGGwzT98NYRIzN7cBCUh08V/
1ISyjHXbB+STnPXM64wUJBEbK6PnjmQYxDLBOSderloim4w4zfccuCpRiutNqAZskgMyT+yEc3J0
tol79vAFH7eQf07ykN9p9nWK6uVuQk0wIM3hVHbhwNh32UsK98aX48s+gxbYaCYg4f6LNkSX5gHJ
1Ji1LOvXisbQNmZ0KYSU+JWO+6qQxD0knvMegdttOf7GyDTs7ONwX0OYKK3vd1Ra05s1Hd6dO3Bl
gOqXpLr5tbf+HICvvVe17hz701QfqZxPylT2RX5cM60RP2s44hkyCPuuEvmnlSyeMxH4GplAS4Mz
TByOBl/XZgMBRGl8gXFasudefK3Ctaz3x0Hs+/tpfQvTGoxyBMHNE6aMq+7Jdyjn7HdEHmQ8QTlM
e4d1IfcBL4WoWdgTnbG43glWWb4JILSE2FIQ5t8o7lxiEGuoVZcYSjm7Dc32UHXPaIBCrYzQB9tf
QLfiktoRXk5cbYEK3ac7H4qcNC8P6uUbUfnpJwJ8MvQwR6EH1uWLgxkdt/FgXlOjnG1jWscaRJeB
p8guFDx9fK5cxByJlIcCXsBOojbmCzDuERrY5AHHk4rC35A4LbHBZGayJRrQGqaKMIbdBkffD0w0
as/UVnlWVBKdbKI/LGINzaWdYRl4742aSeulYRljoUxew1YaWOKG2ZP6sdDhl0TXrzpOJsbWNWfa
ogg7bJfHZALFVxoZr0CjyehKk3ZJ78OJr6XTAq5qflnblUhGyUjtdYIpK6ZmDtTA6th4Az9jAiSc
6tyyVTBA4V/GhDNJ6hUBz4LLbW4wNu0KP+3HCCASBWDHEFmyAhz0DaOe0wlsfCkM82m6e88TNvqI
IXuGIeN+9EGaf1CBn6o9NV4a1a0H8eINHly7n8avjxJGKmv1SCuUXMjwuyPd9WT9YfqFknevIyK3
RrMX/S+wUpJduIly5xTf6XfHQ48uk3aVY1kwvIqjXhiX5yuCW+tletCqjGtb5xVg94sD7G7Xo5zy
Q2CWlZSFPGyj0WTorOo5hSPxOiCJ1WLXPmqX/UgeHJAvgXYGLrTA2z0NYN8cPlT+rmQNpsn8PTMJ
7611qv2fanFdALWvVoMQVALyZH56vyZM/rX8dXh/s5FjOkxYjbcQo2uYyfebg/xxRYV9GQo4QOO1
2AV4lWsDN6E6YkZ4zVwPiC3jGcJ5dKGUpvz/+Nk5hu+iJTbMlhuiD0DKuydRVWZ3vJEOIkJTnsVX
7zU1ObFashP09Eynlx14uQcZAvfbg2YLYqQMi0WzZKbU2OjrghlIxSuDYql5pFNWMaHumDH7e6fk
n5QOuhCuNkbXCRo5o5eMNyxg3AzCW1RS7ibw2jSvBU1n2NFj0IAwgQZSCH14IVGFDiKwWRaLNj9b
O0iqNMwLW5gAdcNu0uCJKLPHBiXuqRBJDEZd/YrMZno+949b34fv+77QyOyWLWkgUhbd8PqMHwIE
9vf4nuwEWrHW/bHpsu/kus0+0HdLKrWGlBixVo/GdxZXE+WQLxiqrB7xFTrTIGhe44uKUZJKkgUw
XRw7AGTtHuifmZoFjxchZ3n8RPufFVJVKwZFnad9hhzmniFwaHTVU9DaM2ElQu9laSBQo9pRGqIN
bMk1+0vYXsN9vmyd21ryKuyNUMw54ojIeU85ERXQrGCFhGgVw/MBwRjhmenQP/KLJXnsTIvHl0Dy
aAZAFIKH43HYLKBYz3CGBdZnfIGhE53MjpEW3NUkyKYMk9kz7TA0adBVnoK3ABEb+h7xmuIYTJth
qwBqxi/nmyr+kSx8CSxINaEW009ooFVcQlq5jtj6r8otswB90xp+LjhOQDhhkHnBnHPp4VxiSO4L
l/GT/kF2wB0gPsQPUIP3/JW7GbTL/W1eynBW1P37GoDPFWTJ0LODuoueF4aWfe1tX5+2sPyky2oH
GQNRQE5n6Ikod6xfQ7Fx6nFyqKbJUYCvnjtV7phrrOWSw2WmlRGJEm5C4I/Ux7mjnrSHXc80sjaK
el+aUkJH6lpT3cElwqgahsHL9O+fGFT9bgRQ5VADen69GFT6KoBwKfmRdfNfGOeq3uu86uDq3nix
zcbONb8obP2MHT3+huh3PUK1F5KCY+11ZBHHZpjFCJAPImmbpIxmXfM5BKziRS6i/7xnjzqSWIFd
asuqg5N9hwe8Hhmifd3BqVOYGELS+OrmrUfdU0szpE6KaUKdz7BTt1HeeC1HF2mE/Rlv2GBeBkJQ
F5/ZH5CAajs/pozlUm4MHGLwAEwnC8+kW3dnAO0Lsg2QGCQIZVxq9vsb6yRQmMyXOi/NHV7sm0F3
aGO7O+ybLwT/bt/CXIiqveKXKESGMu2vxW3LBCSzJNVgaowGw1ft14YLO0MsHCJrnTLMfo5uvoEP
0Dko95vu6khgVMwKz9O/wW//E02SFV1XBFUTFcCbf4J/ndgYeZYowop7ItBf98/hnUyYdpoJ6Yzu
1obaZnQ/4hyCxfPksWWq34aRmngDBUNuB8LNlRqzg5zttoeEmvnudTJaLs7r5fU6NP8NMMk9PP4P
pBSASVZFkUlhWZUU/Q/4/H2/Jue33AHQHCF7pGu8nuI86PAVvn53kTl+YqqszpMABr3sF/4gonCl
g+pAm/DPcyhMqwL1vt1nJ57E6X/fm/EvXLu/N96ioSiqpmv6H0jm4K1WYtffm0YDk4Zs7eEac2Vs
LLfPDabXXp5FEvbT0Yf317ctn/TzYY25Buu+n7xKI70HV2zJfewfGHJAyhpudSqhJz40VglPhvID
x9ckku3BCOOzQTRPa1KbDnRT32ypcl6dhbX0veDzeJ/GQUbqg0EViFThis1oa9APL7wCA+04r920
DET6HlIs1Wjin31xhLFgs6wOWLarO0zjv4XAXJJsIHiv75hc+e8XJveL618f8/+/MOMPKPPcmtX9
2bbCahBos3adrJlnrsEn0H+hxxwJpp1dPSCDmYbxHts5mzfok25zMmfOX6foJbtbyZYpWSBo1ZSz
MH+r819uU/rbbfaUjt9ATeM9EKubwXeVj/leaBwgttbOSR1ngzkDN+jkXGe5z5hBTocY5qd34fRG
sg+XANP571cm/s/1/9sr+2O/5ubrrQsvXpmxKvYAkZgroIwgeiZ9a/qm9PSYz8Ul+b8vK/Ug6X99
qT+2nX5PFaF6CcIqXWvngDnHHwnl+xNQqUhJmwxFP6VdM8zf9BZc0b9T75vMCFHmx//H2XnuKM6s
a/uIkHDE/C1nsDEmwx/UNGATTLYJR7+v6vXpWzNM725pa0mz3olOVU894Q51TqKhMUAM6+d70r8D
Dvyx3Sw5+P3jszzy/F7qxr0+PI8OjALpdiQPWiKHgeY9vIx2RVj3n60TfZt6i5bmp9a+Dq/TbRu6
jme0C/gMGX2IIsKnfqQ7V/IMkJo2AV3PaUMUDkpTh9m5W3XMX96m9f4RTQ15AUvTVF0H+qB/wUH+
uPPjVanm+dbUhyODeO8iTdWezGavcLA1/XCBqNlkRhEC9FSgXg38LG5aNIq3SclZZ8NjoA+q9Wvu
YdFseF1p+S1qEN/sMZgFkKVTaVahMowEwsTWWFMn9KW0xym10QaC6p0uAxs0+mWIftSeE85FlLnp
3PGmHy6lUMD16ZA0OOSjy58/2T/L6P3B37Be++dpr1wUHhwNXYFWPYRcO6avEfqvXpcMRPqQaOh+
4SG6/A15pb8jr77EOv4rofAebapdlZ+qSuWtI1ymu+1b5ozkvK9yZnOf6gv49HK2u8CCgLAhaJKv
nt3udnSfgJB/kFPWXx1s0WEdDO37zu7XfgF2qO/Hx9f9mQooGF01dVN5Oz7MTfU66tZTR0yk7VUD
HQ7xxg0pjruZP/bxk61HvBhS7rsYNYOfvwzQprcd/nZ19S0WlwiFHI71F28H2kaYeOc08Ta9OD58
osECmkW3n7PFbMZg8ygWGjrwAwY2A++aDpABHAwuilgMxIOGpNZb0YlcnBmDGEFu2C/asPY5prak
PWP3Vset4/uRNUHYyBnTnJO4zCt6o+CPi6a/7SDISQPFb8J7ihDzYc7U+UCGN+gDtkdmy00R6+r3
m1sf4vsK4WVzIW2G7hJ8vB+mHJMIxyyt3vLeQJoWVvGXimeaXls/v7H/5YVZDU1ClxSt+baWLRB2
u/2eFyZ9RnHX0BlRGO0BrVyWs+HWGYshEDLM3Wewvq2klYEDXOGXm/h+zfz3Jt5QjNdGoRanMzeB
SGmczAaSNkejE0pWr+uCv+4MpSDwlvG++EX7Rn3HIf1nwfz30m/Ltd4oi+smr8vl6kwanzPVpkZ0
k7036FqRgG4STTElRQy3f/DRTmK///zs/6Rbf98AkfTv+K9fi8JS5bPT2J0VYlJfy9747HISi5p4
VWI2MMZyJz/oZosH5zHR9HGz+cnxHu7kUmWxFkIajERdjOq32xDLUr9zwLC5IBAhXji1Spvppo2r
JPJIhGOHJoXRTfvgD/tS+w4P0y9pIagaluwGORae80sA1hDhZKA1f8MzffvBm2rDQtan3mxqb7nI
8T6v6s36QR/WfQdRvfhqD3Kn153D3KMzgZw5ilppIyR6Wr+kQQ35Pv/MAb7e9x+Xfks9XueCu6q4
NHrhMVg9+0pf0g6ZAvk9cCWDHXvcZwIwjpi/A8mmgf/qHCdN2+8J1I5gVaCu2OzepSjXCKRHfTZB
ElTMHLSpWaXokq2lCmbmLTl+fl4rX6ja93tv1jl2KR0AWWrytf5x4mblo2ZqxkYfThwwCbOJ1IFG
L/KJ31RuK4Itk4nVJu4N7miaAnj0VvRau92byzTr6UjMH0h2n64LIww0aaVAHvYgdz7zWpp5/ny3
5r/5gcJH/O/dvkHWlJOiNJVnoSM7IW3NbpN2vbMZczC39pl7KwM2u5reJpMJR2eyTfj8EedDBEpx
TLj0L3yHV6sb7SA/a+KzJyeXKHR6fBoq7AgIYwdnWOT9CaXtX454XWZd/75pqjOlzkmmWW+rpKzf
a+XxMNeGDOkBYmJlGDNWt2cgyqHEM+4HKjLT3UF4jHthvvhU0nHkok+KTWeBgtwLOTq7zxEnZWh/
fq3KdxGrqWg6b5YfCNl/L4KmqWT1zDQ1AgbyPHY2ew6ZEgq/0UIIsF8GSGovfztYG99lHX9c9B2u
aTyz7LVj8Q3piVVSPfNTyhIBdAafAkINHi6UT3gsuP3QcmJQKD1S4PaiZ2H66Ak8PqHKgYFidpl7
JpsdmxcMkzZ+E64w7QugCBWa2jkqHczjjCloorxHKekt4WDgQgKirG0Mzu36Yh+TbgLm+iUuaN/F
BWCXpC0NcJ+GJlfEH3uLRLc47S32FpkDiUuXuU2icaaLWSEVehMjGowZOXS3KLprjDnFuY8EIkbb
P39e9duVZ1j1BhhqzWq+tzJO1S67zcu9PJBBMSUDEa66vhi7qOphvNhOf0soVbmU/1nqPF7DMhVD
r6tvGUDdKo5zbfO1nqRC+CxO1BVXrYc+XYhRq4UVBNCoX57y2/X0x0XfTnxSkUtZPg2Np2RjcZiR
btxQPiRNurFxoGQtf9k3unyOt+cEom0qDV1TG2b9C2H7xwcujf28plWq9pW10/8CjIWbNegZxmse
Tr35hEP/1QYc0oFwjyoJg/urx7Q4hA9ZIgee2dVsGzxGlxEy+TSKOpupKvp9oOZq55eb/Vpt/9ys
qRuWYVmqRRT6ezW+5tetsb2U2jCPjEPSODuNT+b6ZKSB5SAR29/5z+SMFsyH0cvS1yEG6Zpj7SQe
MK0ycQc91YcO7zzy1uEUZa+oAWAMn8bVbyX1d9FIqQN6Z63WdQTw3o6k+quq37T5QRsSI88jwpEL
WxskBG38SOqK4dQ+dp69X3aJ8s0u+euyb2fLXTWzY1M7Qtn0SpBI8bkFJRx6og85FI7T/Jfo8E/D
gqyB61ma2mzALbLq8qz7Y/Fs5tn2qW54TFS8v1Kwecg59HTosPOMv13tm/Tor6vJp//japfjY6+b
Kld7Je3d+u4enKSnzHTwjMdwuP7t4b4LORxzkrcAbcNsfqVMf1zuds3Vp5ldNDSBCNbTFwI5Bw8U
AiF5ntzZAoWNNRYi8S6kRMC918UZuuX055CgfLs//7iLt5zwtbtsDpfzWRvWWxmsW4Alt3bGBFjC
aqDRwKoEIJp5v3HGvqsA/nr6t6P+XhXl6dLguljsfjBKtHG79o3g6TJZTHYpXH3ABE0XLAZwEB0y
OGwdRnzK6oF8CFNCtJR+fhNf2e8/m/+PN/G22LT75W6ajZNGdwwdG4Bl9Vbdf3R1WibYH3bK1jac
PeMzUDxcrh0FcjVcf6bO/q5yn8vDiCk+0WpCvXTY+j/fm/Lt0vzj3t6WZlaoryrb87YmWpTPvSzN
x5WkeUGPFE2Eqof3IEda9eerfpXt729EknssQ1WthmG8faNTTXve5xYbQgrzVw5NjgpOY4BJH6iU
AdpCH3pCS3qEEsmiiVI4aK1f9uSvt/D2UZqHplVuTW7h5ik4CryOzlkBEAHW9gBJOusb9Ol0CBku
mgIOmrLH8dH9+S18G2v/fAtv7758Vvus0LmFB+7ZjI3siUfj1jaXAMxJOOcJxcdvedG3z62qVByq
CdOv2Xi7qP7I1NO+2qvDrPBL5OD3AluDTfuC0Uy3vuwqVJpiV/q1FD8q1CXO4v/w0Cr5gFWX2p0N
8y0snM7XrXXfkZ7UfeTkfND7ithhaqujqYEwDACWWwpB2qQ/m7JDmoOfr298k24rKiMRVp6mG3RJ
/o7Fmlpt1VrzpdHdH43o7zMvB+FzCGcnL5lV0seFImzE/1n+JUwUJwl7alcamx4pJHsP0duRDMPO
klBj3Cvcso+BxhxKRgsZaSpGu48stfPzTX/XJPzrpt/Sq812V6uyc51TGZGt0cRKJ4DAafBMYuRq
whDMhsBwtWdFEe6CODqRdkl/tb6sYAOm+cuf7+ef+Zw8Pv98iW81S5XXbsftg9xLGsfdC2fy+mxI
+DfCtOR+OEErgxC0mNMDjR6JMY4sLwDvTIfzgJr1JT4C55cM9Nt0kHYX0YTPCmf47bvOrbvWbGZN
lXXVbpPszwbmzkk26WDV5KsxBgD3yluyeyD9t+6nj3sX8rCorNvZEauW2xBZ/nV/TzENKHiJe8Ev
C/+7Yl/24/7/Db59w2yvFw99b6hDJ44vyzOFZ9GZebmdfOkxJwv1YwBuUqxQ8xqjiOGC80XMgZu0
taF0c/KjOYrtLo6BfdQg+ajlL3f49Yreo7JeJx3SVNM0lPcuTu3e3NwOr4c6PDkTJ75E8ew18EDw
4RgZf1a4T9qteRuNJb8v8/mfl5Qq4+1PF387Ehrq7n7caFxcpWsWx17oFWfR6wFEjSJcmlwk4gMn
1X4JB/9MbuVK1lWFBpIim9z1t2WzKw/G/ZFV6vAu3WSk/wSeHenDaSAFLjvKob86a6K7i7oR+NH9
VRAex/gxs8vb6S9r+Cu5/ucd/HEzb0ukod6OjbpRqhyLugxEIuschZcMegB9kbuCGXVQ7JXW+UQV
azdwp+WgY/ex3b1K6YRm9dsRKZ/9n9vRiJNGnbGQab0l5TXl/pw/d3eVXY51h/AWug31Zcc2yuFt
Ffan7J+d+9qwT3P7l4rpa072z8UbdboijSbi0u/1e/5Qy9tuq6lyCnvtZYgnNLCkr2nuzUNrFauT
YV4FNzQB6wBKj6Om6tQSK34tX5BdsG+j18AUvr7WWzGyju0nrbSWAoDJdO7x1itKp4izeAPsfENS
ir7W6x5t7q3bE/SM9D8tnfzjboUqYkCmY5y9nIYblJ+rKzVSrs4ZiCsSFf0LCr0I8r5mF1D4iBcP
YdchEwIrbvJQhdFXwiuMVg4yLJWDnzfMV1/onxdE5aLRdG2Q7r+VlM3aPLvmTTbMxdP914SDvDHJ
NTEpP6ANRmavhgxxTqfZO0wPtGPGZ2ivM/DKqFD1wGDWPsDDVMf2ptu62PfFLbYs4G+H4W/9iG+z
HP2P+3w78G/ZSbO2TLiGUgkDUU2AU85tjCtXtAvnidG6hkw/twDJyuDxC1/++4j2x7Xfgsrx9NxV
1pNra8l9hGqrlF2cI0oGjNzH+rebRVdEjspIs/tVnBP7aZ6qUrR3hxXK8Zcv9m1FZKjgMOSOaqBs
8ZZ61I6X/H4viK+MAUopAOcZbvhqq7TZpvvO0VOPzrIR/bxOvtbB+zqh74kZAJNd2snvQaWeXXfG
LleHRwS3TBwAKuYuZ5v1YpQ42Z51v3gGBip4mWtodh1NlN7e9M9P/2T4ythSPHgceW4XyGhh3JMy
UVeTGwwrnHVQiTlEGk4xCzAGV7DUCLzqIdqRVe69Tm6Oscz4jm7J07ZZbIY/b4q6o0dMgDGjAz+B
vBKixtC0gKMuNROEoV0B1wWNbwc31Gq33hGn1jtKz87h6VdHLBsq1PiSNcpNuAS+pq/+zy9L+a57
phhGUzNNRTE07b1dtzWsk6ZpusI+qEN+u0GUTa7cO3BoAN7NIc5eN6D1KKM+woPqapb3KVXu+gri
FERtECpzZ+9Yo8OS5s2yrJI9qL2Qas6cnkC51OzmeAs4kJceZyePQY8GKtffDeGeHcOa5WWrRueg
4M4NqeiWNNBmgxi8Q6Rt5/Jj7dbJdPF6RKVhn1E0O0NKasZPJClwF9+4Fh6CuVuBQbkGNK/38MEO
TvGZv1IF3OfJueRIrLdeqkzrKWmshrczWxq6wZZXjq3evIMxT2O1RWpvqeA31dZf0YUOMNn41b6d
h+eNp6BpNgVkVmeE2QTO2J03bJjg26KXw8DCTLEGRwIWS/dx/yU7+SoM/lnHaJMACuMs0utvp5FS
asfs/Kz4MqqtJNVke2tdUPUHjUTpuLFfqKGDkX9BBJzy1SCRQzI/LB8DvhuY/CD/1FCbmsJARDy2
ttJmV+fZfU4P7ScA1QIaBIw3DWSPY2zDUnEM3/qs5THj3yeALs2hRXzpFVcHE/jOoQdoulWb8hbB
+WXJ5vaLr4Ii49L7s5qqoiqaqeta86se+KODk2+sZ1k3HsrwnkpaXgWnT3dgL2DS4SIO/fOi/4o7
b1dTqcE1kx+Bfbx3Um+P7XxemLkyNPpbuNKHaPexxUyn9nkfWetr5xEZEbR1upXolLd3retwS16N
oOJlrHYRKNgNd6vNEK7icrOSspRQPP0dlJAaFKuNv4n3C87XZg9Z+dZxoqSgow70XB/r+SeiYx/H
7usDOEsPO9bBqXePOAvSXR+59Fq3XJzHCHABMVychlL5C0mxF0Y27RcK/GFjAOzbOInr2Ohq4QE9
qp9fy3c9W5SHKJMVU8NI5T0D2T1O2vV0uChDENoTb7adJKf+NgnDFRyj8WWNaB1tGbyRpNpZ5jWR
m1I7yyB9tn9Jhb7LUdVGU+WIb6iydNb/Pjceh9N8b+1uChMiiQxh1dPWb0C58ULYOJzirasna3ff
RZgNao39gQn5CjNHtfdLhqp8N96m8NN0NIJMjFG+4ucfK/N4qZrZvuCl5GF8d+NGkACyZ+TbFPM1
GHDUpid4x83Ondkp/M/0wdq1gSAESqS3yOxz3VX9SVy3J3WXuGKD04BHx9FBUER9E9gYNDOoJfVa
T63JYjuL6/yuczoGA+jCwIxebZLQ2teIoYfKcZghPm+rLIWjs5JTKnXwOTZS6c6nT+Z776ODd1W/
1l23Wjaath0fcV0Mw5FJAeSc2+4QX6mPavRha+R9kHJhXAz70Mfx8TUXQWB0RxePKI1vByR3ZBnG
APP3yK7Zsh2HeAPz9TMyl1qAhea9XetCk0ibIcqCAxPICtp2qPWV43TkOGSER8GEGcJpGpziPp54
5M2131ZL47vhnmqpMkpSxJFtvGVcNe1o3Wq1Qq4XCGYQ5ryrHQ5e4xdQg0UTpRFccjftjWgA3cRZ
DQYvwhWILeAezscDZAWfEQ83DIrqijSaWC75lbazW5vDYLnHq6Nc7G0jbDhVzS+unXs6sqhWgOgK
uB/BKdlCk0cRBwcYyWTCZxTsgTSigFLgr82js76sDnHmoWSHFsCX0Yiw4phOzEcck2Vc7NHhE6EW
lE6cp30eeYuqD/wMjZwJTgRCPbrwHF4efyM+9AcPNAndB5CK8ywpU3L94Mxr3lE4TW4TeKoUk7gU
0OWKpefD8sLXwIxy6y/lVpJOzxN+Qu1/F9JD7eSAEb6iGslvoqvCBRFxaI0MxCux0r1VLoJ20pUK
VwcMxJTWFHiWYJCXOqM7TV38Qk5809ORA7Lf5C8h+VaychriFIEFaeLwKLRJ3H4k0mbuKGazqz1T
mJhvYDXHA1SCpFbDLSnx33Aun9l4J2JPi2azu+6XwnDak5eH6t+Ig4lFqbZgWO9wg1sfVmlqLFFk
CZr9sjW6b+32qx9gYCifi7tImznYEyABmGYK6JrQjRDj370gFvPer097Al1arpSYfx2P9RjVEX7+
n/dXME47EWqqrQ1rFCINrerrTiRzvxEttWm6tnBvvvIhC25nAlyFhmm7bZdwZYV8UY3pXVCVtUFC
HW27D1DBxQKFyGmvYfQLg75LrrIa2kuQF7UxJqGCZbCed/RMLJtyAaUbDxbrAXP3NH1003TnpaMd
orInkZaLfnCWEBi8OnzEdZd3bEuboXSTI2lhvaUj+UXS/hFHclNIIxrMRz13ekNos4OsH38XCZN5
B7vZNg4p15M9kkscXcR6K970ZgsUh5GjPQXGTQysoxciEF7vLPdw/ksUESsTbDnwFrxJlxxGqJLG
WFlePGkXOcGjI1RU51oPEJKhgrRfn3U0UGeYO9yFrvuIAm9pNO2blIzZSE3BZbPupKmGPsqnyQJ5
4+twHg7QOliVwyYs5VZ+s6npcpHgKEG6bA7bz9ZkBjkHwPaZfuCoHWDWuR/ufdYrLs5BajxaN3gN
bPMuSi6sZrkP2KqJ9hkDENu1PeJwi4Ep3m33mEsN6QWHOBnVCaaDBpxHeH6vMb9wZa6fY2PI72xW
SEK0/VvLn+amiMSqbLgPMZ9ii3WCNCjEZ2V33ZbquATtAlpuNTa3LiG6zAK9i+FBbQSKrnTGMCiI
NlE0fgGxm+4Ke1zQ3EAYBwqO60IH9cOau9Kh65J62919G9duvDueto9s7UexZRtiUulNGxfhjm+t
MYbT47EB0S4CQAUQdU6xCet7zisdrHo9GZUgI9Mf3Ba27L7xoMezGOy9ciekReOTszyWB7yS22MA
c/7KhCbq9OaNiLMHDOGFfeNTRr9Ej3dwHO5SDY6+tjiuNiJEi6ERhA+U4b/ONBQ54CUnL2Cb9At4
nXk/RGvf1AXA2SY+LbClMZmwpOVZg26PCJPkRKclWSRNRq8chTCnHRYUIHfWY8eZAMilY7hPQoAW
lYCovXEPErFBjZDmHrOtVYU1oUOTkwwX7OqohJQCdc+JpudJxLyvDDvR9Gbgq2aFNJQA6frqAEoC
jGo68JIQCz+W+WAfSnCMCwONb20x7w4U+lAsU8xXxIyeM9jKkzdjbjNDqDSBHmmTB9xUMTO5mecp
CnXXA78aJ4Nw7sjuOdjNlzcT4SlAuiDshfeh0j5SY6ounoELpmJ8BCNIPPn46ohnlE8/d8KDsyBk
PdN4koT8CkIcotsD0y5O/Xvc9GKPdoZq42iKAIoXL27LSz+pWSJpqGJx6yLTkvUmD6/duBGKXU6C
2QL88v6zMX4tGL+F8HPh1YlXQ4BeQa2N0TNZDfsX4VSqVAlmQytMJAVuFAs0hDCgfsZlbpvSic3y
ZzF69JIjMdCc2dNFPTpbEJXYbMpW/giRmkN4wuRRZkgNLo8mBaEzqSJ5kRTk6BEZX/RzDMh2h62L
EbBEDeKHi7Ib4iEI8izMh0juG6qbjSmcFwN5JOdIujLftLhfTRXJGdkfTSoRsL+2fEqjQzFuYIV9
c1aPI9iHzLR7GfRzuX30BBbN3XHHIty5AyOCrywx57v24tzRcadnR2TsuPBxkUI0VB513dHoQGpx
2RRj3pJx5RuTr1Xtmu3jrH51pk2/k7dPaBtvO35XQusewX/SirKnjnAdlBmGcWpRQTNhZWHfFihm
fD6T7h4Z3ddTjB+tR89fUUNI2Sj+7iPgNi6KzbfecteVrSvCRwYAJSH4yFG01b3a0BTIBfjTD4aV
rSLpo+Wh2P0jFs+0twpO7jq2ql1TTNGPifUAy/gW8Ak8pddYQVmgz73MwtS8NWX0FYzZG9Hndsy7
WvVevj+G01yJLg4A4zF0AnD3mwlm5NuOfnGmN/iA09KhEPz4sNp4DYn1c4zj8RO14MpvHTr8k5e5
UycLlJvcB/UvfCONoBhyCnhR9Il5YM2mlIcn3pGTCdhhRNnSAMGsOYtZ0ZtpdRSCvXq8YAPL/ylY
FGwwKee/eT3wn6DqEMrYeOFz69Arzz3GaNK+BtDj1oJFPpkoIWC3GqB5iv0G2Q2p7CgGDx2EHipU
Dh+GanjvEW709YwYiP2N2H6Wvhawa61u1mJvhkek9WHQuYQi8oBQrg99mjshUPD41ZcJStUNe3SE
KoIPeykccGQ6k/mQ4dQiHNSP6FDs+yFmgHu2HBjgJJkdBjMuFob3KYtFQGl0WTPhayFxOllMw2lV
G4HUeuWu9xgQXq6kHLnFo6O8NEOiSBbFiyedEP69IrfRGyaX60h+QslEHQaKhE9yXGF0kyE94RfD
GmINtH/TSzcZNG6Cwd4jWlxTYprc35Qm6FPcbWxE6/D8Z4V7jQfJzGD7F2I/mM3Cg8ffIn0+kljq
T7az3IUQqTY1VC80/hh6YoI7Lcni7hBfC/SwOSbFJammpT3KOhMGDN7I6JZj4LpkJO325Lme0JOT
mzkxAo/PK57DRdZsJ7P76CjmWXxBREERxxTe2zGVdkrP+OU8BgQpwkkyizftLwAjQmMI4iQ06S9X
FMvmaYFEMml3NLcVNGCGeiZSiwEHuFISGguOn7h1B0Z7A02dI0ZWX865EakPeqJY5tiNod7vsspq
mTxKNogwFHeKzE8ONlZpZg9MexbLVHz0xPDakAklkY0EAu+VSiwUuO/h18LXH35hM9JncLqz/X27
NlP2zn3i+12OTsJvN0xMQlhz0hSm2lIID1QQJ29xTHsFjhkrdXCsYfXBTqFfZc+DrpI27c9TYA6w
8hBxTSGlBmwMXnHr9cwQsBT6Dt16H9eNVysSHnLswhgPsv+3dlUOmRdJ9gPTYR6ccal2dLvMTgdf
fkhM4wiIuUPfUXyeP/07Df8JIlwIyXldFhrOjpyHISXqLi7o3oIyro0HCF9kUpVEFMPe5w17TpRT
CmlF0pzTM3U2d5fRwHBluON5EkXPxF9ZeNfPKXFrmBqsBsVMXR28Aa8IkRxxnRoxOxd1eD4x6Qm/
fiP1KhSvZsvTvaD3windDc9bN2TzbwLdRbMq9B+9DZr7Itq/7Olnr9bb+d1ulyAGiCrk3qnF6uR2
WoDkEKuy0d47vV7jYvcGu9ElXDycovf68rdBqwMPN6TxgmR2/piRu2SAUpDhXjB38o3ZGGqlvIia
A09Xl9RoLYtyWhVjHIDsW0N0rbA3GCw8Dw7Ns8Ujyl0RYr6Te/7O5pP65HeHj2kU9chfODD5EqQe
YXJZ7ohLR3sgXUx4aXdkwsQDlag9g6chB51nPYXnsZsfOGNACu4NilZP4GuQvOzNwB+vuERvYxOd
oX0+OVjwKynt4opUhmDBAUB64aLkKiALHGNxoPCVMes2h0fur04LVurKgPqDa2rXx5oarQdzgiFu
lbpu99Hr1afktWSGghTzo9lyoy7ZL4oMXV4x11Q/Nd8vM6c7ntIgFWrJH6Sx74xd+MfM4zvGQ2oP
oVnidaSTrVqKro6CT+9rIbAGL11ch9vqtGdGNHIQk3Kjixs9vU4euDfR0+rcLotTZyAbuWW067pc
uEe8FMiuPYJPzCS5YhNYwuHDBitIZbPrDwuno61rqdGai4/rxmmh7DC8xTsY3uhIcxAWHszlgIB2
8TMAv0nQag3zAGa2jb5sbQVdAlpzJd0nj+dpR2tFhQ4bW2t1lI+P6eGDT4mqHkykwj+tx09c1dA2
aaKpZgPzBbEu1rSX109xYgQPLB349PKIN8MFF0dZjD3h6hGYsQgbZnT0BVo9xUqychJSLBkXLwVC
S9T4+zFtnu0Cti//EDPpVukjroI3o9je7CtbeD7t1VyfvQ8w43T1orHuoCpidTe8pGi8/+B70Lrt
UZG0yP9SvS6uCb5N69J52Q1K4Htb30TNvQNiNWodnZY1VuKWqTpQLfYd/vKrNQXMfOjdcd+hCXwZ
VaEWFVhTetcPCuV5THYJYRa+CeMBJE/rbtLwBghayr1+ZqIxLs1I10SxbZscGFv0YVj1c4fgu3Xm
0/CCTpxEPxEqyMVW9LQymWX1KbNIZvzMcgfEglqPvU5BsuKkfXbH/hNNBWHArEFbuPQ+tau46d4B
QrTzCcz+ke4AEzF1wOMGJVYpVAWuwd6iDuaptLsx4HUwD0wBN03u3dfTeeVejtISeXz5nGxqgZJN
lV36n96a9WgN0D1a4LckcxrCHiHuEc0Hai08Hj7UertAG3JlHN1cj0ulb2YjHJMebr3qnx0o2UfI
wdhPFi4vs3LJhKrR07kXtlYPGahuISPvA3jyBRZxr84W+E+UDZrpo4ndkXrzr2irYMxkOnTtinr3
lsWHgz+G83+9BpfCqdZjYgAqWwjSZfJq+sW942pAJLhrNn3aV7i5OEYtuqOpgJQfTezToHyyDSuX
9O6ICI5Tf/Y/FNW/MnJBAXRjf9Dv7yofmN5+gG1HnoaFBSvsY3dKspsrBy7dMlQLKTf1WVMCpAbw
67kwjcYy+iou/AMHdKBQZIYmvWnhGzJTx0+6lOA6zhYaPaFs/xlSU+iAamoTT2Q5gNy6+YWW0g2w
5gYDGaj8Em8h89bGHZqdO6w7H2UtrrivF+tD0kJFWfdqStjEf6MU136ZDJlXNFdQnKACpVWJP3k7
3cC8PCD0cYn76yDdKfa8lz5W2xSikEYmyZiK7gktTTRH6LTPCxGoC3zu2SzqOEAXoai1b/dpTpZ0
1oOMedyD5ua5LgKAEBc/kL0Xyx3RmANMRZZr0w/ESGJ0Ddb5zq2FeDlI7xByZO5EjnpLPGG28if0
iNLW+t4O2BuYjLaRGSQfsdwyyDl4248qfB09klfVg8uEV7tl+LsaelABojcIxmWtkh6bSquVjguj
xiosha58mGZ6RaOSysoqxHLrGw6GwPATR8gl4viGYapFoYUzbe7sGojniPnq1eXtKS7DHAWr0ItD
AzBGMqA953vWhDZlSEaPii7eI0Lz9ePlTfDH/WLroC3M9aO7rSAw+FpeKSYV91WFNXx2rriu4VDS
n/c2TqBV7nKHbZjMz/Y0BBEvlKLPO3pmdKXtCki4uJydqhxIh1r5Eg/4j35kDbqQL692CdBCuGj8
MiXvExvbIoC01EDmpdN+YIpL/mhf108bZRUkXBG6MDzyI6QgngLVvtF+Ao2WljUhiS7Q3d5rNk9w
B/ByfQUNeanTRmQfWJGIc50u6pX2INX++UziaGBigqgGm09MPOpqdc1D49+hcsk5EI0guKQ6Ajo1
Z922bEgAsrt/JkpTydOdoqSl7x3cRbpLnot1So2c17jt5bHyLnpnG7/QJEJsdLE2EWXSPA31JNUN
ml1Ud/ZxCmmYhZhavX7/GQ4LL3fX5snFkgT2yipoOpR+2xVKF2j/jVtswX1L3k3fZkzcx/Jo3r7Y
eHi0WoghLy13vZV0j6COqxjDI+tC5Z32WVw0gYsNorarNckzRqjtuc1yIlGX4BfCGuqUgu1y0Bnf
ApXYqYyp11t/9+qdWYIvhHXR4pOpeL2j95aXz6s7lwKYxt4zbq2T4V7ojNKgxZWlpMkoG3/nvTOa
mC3GIf4IOxXaqJnHNk85MWinlq02pAGmC+TzebSsRZoIWAdNsEEj2gMTchUMcNzL0UMNCEAMjR9m
P8SH4hOXmREcxwuDBp2tPGx1LI7mUUn5fKF8tqmY+/3DcH2x4e9ODoLIrIAFnXSxeWvYNQbAXR6R
LtrYaH3UTAGAryCBYGs7sOc/rA3iwJOCjYzdMYo+e3/dZM/M7RFVTd6N2yMtXBrT0RLZNESN/BMw
Hdtq8MQUoI3B3j7fR1e0ksaEEGm4Ql94veMunO1wqSEzSbf6duSpcb4BHcx8t9mXrWhD7CdM2daI
ZNmd2wcCxGgqI2u4d22kdUn5gLgY+NDWEE9BDGEjOphLmeLDgB1NmJlhk0fzV4tv2GJ6jTqKS6LX
oDSXyQ41KDZVJx/y+e7kbHURcA3c2AT+YywW1jV6R3655SH3Q9Lhyk2tDBIp2nAMheyYyLfrUZFZ
0JLt9rpJB7zN5kv2W5GQzp/XE+9EycvA4jnUApY6Tcg77d676YxKmv/YR5v0z5MGVa8s7B/2fUhy
cxB0W75YoXTgqDXo8OTenp41QrDlpoWEo9YeyHZwgs1ft3LmM9pKFweWlaQYsyqI+mmdVxw0qmCN
aBPZv8MP6XGMF7j5dNLH0auIBayFOBctqRwHhHXTD5yjOzqvm4HTDvIZ+liynZWyYDoRhuuUeNJB
qsOBhW5gVwWcNjgqbrp+Mnl0d/2US9xFoC/6abOLjzaG1Q2h1Wjdivu41e+QwdKHr3sn0cLOg9U1
jSqM1kJMJQvWKHYn5GHkrFTBZKD5RwQXrgxbrfUhTrXukr62aPHVwd8CC5QgTuy6249uzg6bMRnl
IdOznXiTCbiWCYLe7N+riOmHjDKHF+TAiRrRLZczD8pYAAyjHLGKiIPHtB+Vq7JuOwwzshHhDhzk
aaBu+KNFJ66IxA0SEXJrwRS6YdgWWQxUaslllo283M8WbNfwCzGnODGa2JnHufrEvItXvM6c8tJf
Z7hwo/5Ie8hNm4PcL5qA1joEQfIz5ReYuf4NxP+vceAbCEq9HDZG/YDVwCjnPeyddqzRyCgCCslN
WvjPylXwpDJbKLxM/cqWu4akx8dG0P4Y9ueduVuO7b7KLiChwGbcGjT+h7EzW1oV26L0ExGBSOet
9K19e0PYo6igICJPXx95Vbkr4+yKyDgn8+9UWKw155ijwfL9L5Plv77LP/j4VapkSpXzLtfrtgMC
uvQA2Rh9T/NPh3rl1PhI9ac8swAJEGTfXqfDfwaqKXqdHN/Auo3ngrOAcZE+l/pe8P8xW/1/eRn/
upR/TOLvaj9PvznT7+sb271orRzYvrefKb4DHT0cVMwZH4rHcKVFRIVJNpVjd1zh53XuZsLBX2a9
6n8wNGHRoxxWe1q/D0/hD2YA1DY1+WI2gjnDWod/rZ6xCiskNMSWDapAwb6azzM312xSFkEH6SEe
wJGQeUk0ozfMPbJ9mBGswnZCgYux7Th+jZhnrnlmLjz8bLCzYsuEjSCwguEdPvbdyfW/qRb/5Vrw
r8/xx3XVbwM5KVU+R8Wzyb643bNXdvBUbnQ3Hbkkmw0HWmZ3QYMdhhv8je3xn5eyk6/rPUkc6IM/
KO0/7Z58L+9GXETLr8UwYw7E53TBJTazGu8EtjHUQ8bMJ3/FeIopxNvRVzfDzW0Y5DONc+kv16S7
d3+ycv7R0//zhojB+ve9vZctESEynjpBtK9H8876FoNOhxtn+LQEP2aNDDuXx//9ssp/vyxsF1kc
yDqMwX+/7LsWxEf17YmovBmdcytEkm6ipzn3agBx2nFWEH7TwxOFmrXqI0zUHKCcriNsh/Op5cCI
Of8CbDGgOZiX1VKOqWfyEmX6X1Z//z9YUpBiiCFT/8koEv9Y/VX2GMBs5ApxqwxsbUOtA0bLHW+5
xK0K23LuEqU9pn675IDgdiG5nd4NvxnVOv/v6yZ3S/T/uV3/15v5Ywm/9STN64b1Y6Lfh/nyakE2
gYRHwI8d5MbTOJ0ygcwMa2WtSjPs+xvkGewNmDjgLMwJkRJFVxiTyf9+Z/8l1pBYz/2BMuj1VN7i
v+9oKl7TohWS7o5SmAP6298Okm3AFQfGNMNKEzDS4fyC2k5haHTJmB4l6P4omK774nm/GX/TPv0X
pwlldh+WiiJLKHj/WN2CJr5KWWk7rcETlkUhkyAg+oO+IYluY+JYbgBCkmgcfWxVI3E722oGKvw4
BR5rQZ1cCQThit+VWZBW0v5FvPjXt/cHhebWXC/YJP2kxVo2iCrYNyPJJ28Li+gCqgwVhgrLkxlY
sToUNIrMqyPpUDFkcN6oCE0Rfr4+/GC+wXaVLq66XZj/+66q/3Gq/+sC/nFXf+9e/3v/cAHvTays
r2+jnWcW9ujGTR0mIV7HY0a1tbCDdYQFpvlYYEkd1gQQnIGdaBiAQ7CqacyvKWEr7jSzHIt7mWiQ
oXhk1/VxAAgqEpHInYzlMIe7xLNvFDGDyquZrQkBduqIrEGn3TyUYcF0c0Y3TH2Pu9i9Z//l0/7H
08WnxQUB4Rq6tX8Owv+LdnZ5NfI3ySsiUBa3cDAYXrQhKTrelfhmNBnqRDxH8hJAncmn/cVcBY65
dH64NlA+mCKjJCJMsL9vh+XVuUQ51vDfMYzmkkF+Y3z2UmeLicsj/jB5iRm/fAMi645DPFSJh1w8
0cmC5Jgr4WJ0nJXLuT0+xL+dgv+x9f7rQ/7B1ObRvfweXz4k19EczEQHaJWIjR6+ZlxeF1t3QFLo
WYBqa9E2djqpj8pf1pUi/5dzAl6G8E47caaMLubf+0Uvz5SnqOo94mYekbxRJzhPjwbT1qXVJzYo
iVRL8x6BNrsyL859rmwszC+xFJXBKyBG1Ol5Ob+JaAOyKIDhNp1Bx+pyqG7WYK7NsnOC6HOjjJvD
9Xxf486oESkzIFpAmqTsmefLrB1n+4Fd2Xe/k8fqE5mA3WVvVsKXcSSgM9l/hgNXpm+WJ9pIjaTJ
I8Zd29axU8DNd9ZFhnhXMthalJUp6TUCqXx9S3Tb2d3RtxKZPtroDYji0GCTxbkA3Vq/dk1I6Id9
gf2kWimJVJpXY/RX7uChMxrDNDhoAoLrvdRT5kIoOy98ifHlipNFM5YibdR3cbdmn4A+bD1d1eji
eLoAFcW+e18njzMipz5ngJSWeNZuQ3lMe2u+MP0uxcl9nsfSRFnzh330GxH2dEDe9E9PMid0fMXx
avUI7/EaQOfX9Dv5YHLeju4LNaiQmAiuQhSOhHyU13UE77USQly59MmAwYDXUMB5fUIK9JBohAV2
UKt2M5hXB9mvgwIFwn2VhJIvBHKU7QuYfLovEmXARhD1YtJGbH3R8xTijrgS1Uj1g8vTufKUkY33
CFQCjNCceArpjKB+0xrCZ64bEkFcz25QmfgvS3NJuvvZkPpwD8EjUzqr2EsSm3LU1m/GpvtkCmNy
objtvhs72rewGV8DrbRqehZpwiMvT0TgFPcWYlcffRfp+LETDiIkznWO07A4BquqazQNgDaMIGYY
LZMtJp/Vs9TZf5uC5ia48x5V4AbIDOmOLDLCgTTM8KGKpxDuiP7pwneFAy+pEg/W14mFdd5g/+w3
PzLWqk+nmqglKHwYpfLR+vA7ttfzYP6bvNflu/tofIOs1+uSdDA+VnkmZE3E0RWj9gO/wA6pvXGB
HX5lGzolANuWr8p4OZMHI9t8m7/m/ibVRpqq068rAGTdfSlQjJrob4jSc1K654gUV7+AflzC8Fjc
q0S9Dp8naP3y/jWjF5eml2VyHgTK+rccQH1NG0NcCce+nU1IJCThTQuV2aU1++Q/gWzeGB/Eqp9G
vY0eq/F9Inik986uS7yZATX1SI06hJP8huMnwkJt8okAeYVD6ykhlcRrUS6uEzK5xhr8uw4pFcYZ
ptHH56na9DYY1FYnneEVlc5W1IbNRqaTm71PJeOeBV5po96GVZHviF3TSJB97FViIerZbd4LM55d
fg9oCJ69HNZTZZfP+Nzq9LmQC0PfPhePEWOr+1r5DL+AXgQ3ldvcf/m3cWsK0x7cHhvYASE7b+Mx
ek4TmMnyBNS05xUedYQIZYe3fRX3leBqs3xJBprF9wi8Tw7ZUQcFLH+UlMJaZvaa+cIonYEyJe6A
BEpDWfHBZfPL+n9Ni5n4gGDA6i1PLU8Tco9mxXD7KOPz+JroS8AclWmmCZyTcISwI1KAtUNh+SX7
+gifvjfvr0oSDUxxRTiXxXHW8gI159ekv7/Ny6Wwyk4v0rF83o6n+S9bDzCext/lsSWVDA4I3juJ
wfz0s3htu1U+e60qgO3HXtlAARHmN2+wqgNlOoib1X1G4sTiNrsu3iMISqgffxSFmyuTsVUz4k71
xsJc3v6Wv0XZDNl6pu3uty+tl/86JwAwuo+xgg9hlU/8XXyc64nLXc3bQ25hm8/X9oMC+Jy7fWU0
bPfGjIVW99MtEmPS2nE27g852yAWvLq05Cr+sET1JvxN+JpSuznkBYiz9HpEzUdJUC1VV0UYQ1rP
8QNuBqUWbHv6WmYrDg3+SQgByO3B/L1+kCqS7/RzF5x0m+iuRmZwWO40nvOTGj1GzemJ2EpkPYmF
KWFb6eY7MoYOg8Z582Zg3o0w4sbunXFDfo+SXc36OZKp7hNCrllkm8mRcsBv9WOVsHyIj/+MytXg
CNGV9I40hDU9GFF31bZ2ZE4xukAECUiu3gvs3/eoHXGWhfUqJz5FdC70lZM+cVwLkNr+PDnlsI/Z
NM7a3UB4NFhX4fdj3+aPqeJWYXFA1BjfJmhyYI5BnW2/Q5iwb4q8ZU3s4Wf5HA8I1Dy+j6CCd6T1
W+nYeg28qsQYuNXhs4PEACXTbcLBAZLGgwHmjw2Nve9zvoVJ/ORwz3bq5BZVMSFqY23GvcKntwXD
2rcn5Yvo574GYqDD40ow3m01q2LYeKhGOTjNHkiaRxQ8GELwtI8DXOkU85fbO1xcPRrMUgdlF/dK
jWU2ZeYHk3TTDx6+cixLQwhF57WUpgTwoojqqjAUBhQAMdUQcDAsTVJpYE0MWobOznvW279X91Eb
3saELbT7/qoa9aDVoHiE48ZIA7L7uu2b9+MzLCQD3LQTAAnxzRRskZioZkZOoP+eI/HyCTFYQENG
M/n8B3CFiO0+x1Vn4ahh3HcLmDoJisGaZhTGaEqKXtPeqpi9YTz3ZmTegcfayaKMeysShbg9ZFmY
GYkevrJvE5O3TbxjlIDzPkMYpf6TjMHLolmxFVw5WMOW8ISg3tf1uaHsXD32/G7f6+2L0qhzjL+H
bxzfWPT4cj3M21SJ2R60fRtSycwhwnCkZtMby4AjDbvY8IG3ySSJyHo/DebZmbvNHUvMVmHORMSe
ABWYBh4F1+gVA3Hex72DPqVmwoLfuE5ExjELFcbSwHxSURczmAqJIcOeRvkDDwXG2c8holkcamG2
v5JS0mZzEfnE5t0RWOOCvK+r+zmzdz3H5Y5SmX+TYnUCKy4liiASb4a8kLdQnpfitL95h9mymGMo
XTDaU2hY9Hmz//bg1/RWOEN84v6K3U2CLYJx2Okuu7rgZqRPTb94BD09/rV8LaAWM0BHsChurmEy
rlpSfHivz0Dw9YDkjUiMLnQqFkbuY2QKvLUNs3UIzS/Koekbt3lWKHyXnnGZVmsu4ikN+27OavWb
lYrhUsjH/tZewQyRjYgjDdxe6wh23QP+NsDmL/Vo0Cw1qNhkKFR+Q/YJneAOYLfHmJS6BE7pLG+G
H+xzKdOYKG3fssHgjokqozl5y0YgxW8mNyuyjkNZNL4AKyNyolT6rhNp65mpfjBSYK824BGx4/b1
f8oOKC/bzyrdFFDSBaPpuygIWXPMnEBeYHCgar8PU7gAbLVPj45NmsCn7sa5dytbfE/ZpMt6UuD6
ldYdT77k+F4p7nWBRDA3nqjhOBjjh9N3uB7VvnXSaePr4Xd9gRL5JT3Gf/DMI75pSPXk6jysGsQM
t2xpfd2iynMLSyPbw6pGKSILhjEEyHxMEQskhhqKk9s9Z7CAENGVXgDpYCEIdsso5aFlL7Qar4bu
jyZbH+G1fZfhLDdEhDLHXORO1n2zI1MdFIJZrqFw818cRzXG+Ta9kkJRlS36VfgsQ63zQFLLUd5V
ivf15evqjV/rk2cVaL+wp/lyM+k3HINaJP02hJOoPwq9y7JGFMKp9zoVlct1vLcC+w+fgl3ns1Th
J1R9rP5FN/lCkO/mUASlwF/K6MXFJ0qERjarrCQc9Pjj4egbl4eJHubGhJd5zs35spUnrvwzcTzP
2ggNwu9n8nCy59WHDHs6u23smzB8CsOa/adnIfC47FtSkuCb14G+6M+ZCHMeUgY9lvw/oniOTTQK
7Npf0XxhEwmLa88q680od5TjpMTlogDZeDoqYR8f2Bc2GIwkOsxqICNXldmgBxk/Akq9R2e8nzGR
OqeL317OzXftvm9WDrRGLfj2+Iukg3qM3mGofIwkuk9eFf15YXMuKdSmoRC+PUhkMiWT/fbECbX/
cyxpxrtnl4AKLJ0JDIvJr5u4Wq/c1BdVl1pgtDPtqG/pEOkkFOONyFiBUuFel++5NGGklC3JCR50
Ux59pU9a7zX9+SmUjDkiyb4KFGKQ6sDpncSDI0MPoIP5I879/sXqYZC6zuI2uG4/hUVOX2k0hdW3
ezOmYTyK2ao/GowILiZCtllTiXT6wz1TZ+aW8uq9y+aFX5y+K47v5sAZcEqYUkJG1e3Xy6HWesOm
F02Jj7BriKSxkRtobLVIlSLKWTgRVDm3sKYC/zCsHH5pBchIwmx4ST5DOaLw394gdgx7u8LPZvK+
hP49Syf5Xop7AM5nUshfZp8VbOY7BforN+sAB+Cy1+AsbG7b2xS+rDhrzllqqqPLmGlosVTXFcuZ
PXCnr/vvoTS7rW7nD1hDlEKdPBtPTv+anDLBl4M87MUdz2/0XKY7Mfxlxr3j0RiqrWGH/AMKDp9T
KB2AXE8IvqfL4RMk5MLFoClxtuyPCB/egxOAHa6yUbuB9qUTH+cjFrSo6uBWmMVeHG8/PzM5DSj7
bt6dwhpeffRa3Ob9cc7AHGlGzhY0CKmN1C10wvgCjT+dq9j4XThQCUXDNT1kRy3xu7959aZyxOCF
rm3zxCWHjZuL4Eh0UrkNxyX6h/fCEf620/GHkTvs1fHDHiwlNg7rsWmWL/vmqHbhqKvBvF28guag
XEwcKKak0fnFqCY+mWYlIUgThTWMfZMDJkk5znsuW46fsHbsxiuIrYPXfXruq0AICmgqx3tIGDZu
RxV9P/O+oLKF8LHLz5RX5fAHFcQpQmEtgmv0aN1vp1dA/LWEqO7jPE484tErJmZ21gsGU3mcRYKh
Ea9MVjyx9B8/2/fGaYjLQ0xK8DnFueoZggHY+AxogyG52biNcRkI8exylZv5c4OJN0GRtchMk8zL
iLyi+5ixd1ei9cNXxDB09ouzuDBL/xUUITgOS9HMFoMY2sm047AEtScuHkGHYnB2wMqbv6nxuyDc
wRAWlf+2c4gTTQD8Q94nMeK0Z7Omq5M95WrKfjrmdqsW2zLuZgdGsOjXaFEgY+0b6q0x7dgxPYkv
R6ztWiK/xP6uyhURXSd8AHpfq14oY9oui6ermCC6ZNH/k1Qi2U8fZTofHgy7lYdgIHmQkuUth30r
vRj8FLNXOaJGTaZkPDkal0Zl6MW5EhUTnVyjnBwnGSwHYRjJn6QZ9zeqBt8NVsaNrGJUepN6znlH
Bis42H3Bn3z//Gttl1ZK2gNMI/bu52GAh9jTGnh9kLzUazZkbE0epOIEIF83EyyLHZZtnSRj1j5/
nZm5ECqjFgHMrkAUBWf46vUm+I40LvrZVT75Wt29TkNWxXtIulQnFFHmstM31U3jaoDk+YIosSvW
JsmcaMrNY0V/8CB4epI6ecATZqPnImOAbgmdH3uOU82blWB1SFgPYRsMcn4GoRfH+JiZDV81m84R
D+iFIO9YOtNV8vD1gmtQh58IHw9iarGWIA/wFXEyKpIJUPByr9hAEIidMoPB2k7ggdzrLLrUEToe
ywgO6emyvU4o2Peahv81hf5znviwtvzBnJ8BDuTUH8k+53qPa/kgWOsJNCaMeTjCp30fUTmP1Y02
hbBMFKFupEeyvcfJmcv3oFH6OY8VzivU6UCEHUDVs3lqkWnk/9TfV5+ADph7PGXIX0jM+Do/GKek
wzO4z2K2RLfv3UiXzok4/TgacZvP4wVHlZx2RJrS0SomniUUHZEQf6OeK8aNXQXF/DoZBPm0wCn/
RolNZG22R0eVdllObhsiGnDkOJlydPVGry1aVTiwE4EcoPFnep+BFsYKaTeZ20VZpxHhQKynbwB+
Z6vZUN4CJTXIzP1X/KDvBdbA6ob9g/NP9NVtf6bH/Ovna341s28Tb18Pb3NxcllJZ/rkuJkpM5gn
mVUA9WVAGCTPI7d4mgn750R1iCaDhX2h0fI+ZBiyuFflgkTwD4wmPird2+ERl/51RWrQey3H1/gd
0qJel1IMd+ndTfwU6HdS9LBv7i2QgmykbTjDPq7goubs6H357helJnGly5+FLGhFHu2eRoGnjEem
N4bkkxrvOe0DYOOHEkWGugUWQsQ3Vnwr1MzLt8nDSmMvTbtCxmPD0Oa0DLLRX3/wj6awsoV5YZLi
69z92hFXKLHkSCb9V3ClZbeFo4AccSsP+D5bYH8N+dXIIl3QZqMj2r12nzP3n7+70YmqwjxCH5dO
NskW18VHYi7dtfWmMBewrkTgCW97EGBcyD15+U1wXTzp2xBz3KFYjuVN6xDydkq8ZHw3VWw4B7yg
W5LG2gQFc0nRZis1+3HmDfyUafxt+o41XzMA3klwa0nzgg3KXt1DP08qonVrzX2XSa9asMmj0q6R
W/ccvDSJiNQgvxdopfVRbb1XwvQVPdznbIAcdy/yE0si2AsjOejH+75wE5voQW505fZjak3khERB
8lX8RGLdS0KV6i1bFHN4MzxthQlmQLqrblBFaS5oMsz9dFbNLhOaLhqIyq+opKA1Jzm/Jo8Vkkdv
dEjOh4jtPqmvZCCSgnS3WqvnU4scUtrwwhXx4qApaZ1dOSq6gq8Ti9DSNeGb0fI3VLh67wCcDO2x
NCdJkEOfJnB7WSjQzbyPg2PANGWDMr+b1v8ilZrkHgZvbEhkn8fatLQb9+F3l18lOf6CGwUFK8Vo
alcuiZKkSCpEXGfhwGr9nAKbKHDaNnBgopl4I1XQBndqgzCfIKEbTLm7+8viS7aaVYJ8kp2lWqUr
TViQWKpq1RCuyiNihMDBa2U+MqwMOJB3HN8x0VR9zU1HFTx09oPuLXFKYIWkTLMQR43Tl+7SyKxk
03PTE9BOb/NaQdbUnZ4rf4fcQsHiDt/tzBFBZTeZz17+DnVfg3XE6IE/Wq2ybTLGiAXoxGKHV6b9
Kbv94m2x+dr69uv3TXKRadsFbfjdpSN1TA4sXVegjmuXWZnO++K7zEvo6EqTbdnBLIXID050PlgV
9KZoaUN9PLCIBY9ptJH2Piz+mv411E0evaxbRD6o+V4VK7pgKASiw+Po4QqC5IEgIjsZZ4t8UQeN
qXlSnEcajMaNhgRgACzsF6SB8uHmVLvLxiyNF2GEuQuzEv5KNslPYHPgt5JDUWL2zdKR+KoWJPh+
dXCiiRJTWNUmvEEgLuzKfsShCYGqcE2uLEOOpPPlnLu1cyXRFSnI/kv4LcMJvA6g4bq3Ga+SDbl8
mFTkq2vc0uOBP7u/5X385hbV2kTSLMx3Lt41sxr/7QuTq5dNrgs9fLunByHBWfhY92LWMRPt6Teq
91zPejaIESKrbKu/qTqRLS435QfrN1twX0tD9Psjba5GTA4urhK31jfIPAkJo/uL+jSB+2KG6Br5
wG3FNGlNHPT0lpuZr2+qkbxIfKrnkCDuSPKZhm30OWuBRr9Xs0xkZkDA66cHon0QVqY+ozKWdoyw
uwWnTPMFr+ddpw+Uuz1LC+QpAN5lSjrvDMsigA3e7ovZG2gEKHY5pZ9LtrzTUQ9AqAVnBaGQkb2H
6kY9Xk5ldDv2Ga4xGulOFZJ9CpToeCs0o/6mGBPovAKb++W2bCd2s+9x+GOAVFvJUWDAUJA4n8zv
R56VWOtmihamBVGOgMHR4m7S1pupjkZwKFNHIdT51OhAeM0cCnE3tyLgfPEEEwFzls0sEC3tOAD0
bmG0Lz5W5RHA7kmcnym0aYsxIdfoMbx8jepnoqvpdLCn507G9ENAm9NBdieuZEmnttecS4jRDfza
r3W5GSma0OuQXzRB11goPFcLmuTaa8YfWmbK6hsCvJkUlyKATkqkHic1o5dRg5TybV6WmvekJn3E
X59wUBuNhJ+M3/v7qL9KPHpfponzm2xylAb0URjWT9q3wwCBnbj13iEjjiiBvS4YvWL45SwvZmRK
cdAxiGwqzLRkwqCXN68cspd3DwaIeQc243QL5OKr44aYWra2FWm35jtIz0kPyAnAr7W005M6Kn1Z
LIjkqGyFrYZsY/FesnqjlvEnabTo5qj0hhJl5FIf93yVtuay5VlegWpRyVEVCk83Z0sItSySmMGj
86tNegsPirniceBaqfezHoEwUjwEmDKZv/AwAUd1/6cbpQp3vA24N6TnEuvXTlAyo82Vzeti//IB
rm613Y/fZ/mgPCyUz0GLOVFNaK/z3mcTMFhKJgiEQQ1HQPJL6jdwOAStWL6H4OqXq/FRwXcZ9xds
/KCAPOKtMYh7ML6KI7EEzovTqeeIUcKwNY/7YXqqQsaVv6W8LOOswDeQh5bDXKNaehIanIXy+MK4
1GvPCTnBJYm7OAg0kyvd0EaaAIQIFhus6kDGLwOcby3BJofi7TUoUD9GHn8tQnxZ/vgbGe+APyuQ
sNVjPX8Xd6S2HRXuR/owPiRF575RB+0knZZmgwBQB8AHLpknrj77sB1yH/PT29VH/UlGU6xT8nW9
Bs/2BgFg+Jn0XTrKsA8y4xbLEiKNX6Zm/jGz6dPWn0a5yJjWpmj7QMDvNlodlt3PasOB/ft2SV/S
uPaT5WeSB7U9WNMLX2nDQRGd9Pik3nzsXnG+1TcKTnrjG1YlYKWVz8HN0iWHtAEQum9uzLFl6xnU
vmy2TuKmy0uYjPoRn7xfEjQOVs565pTMQtX9YpJPe2sPbAgf8XeXMVhAHM3F+nEEkrPGznPFGRL6
L44WsL8AsUym9S7Z1bBIdWS0QR6RHu4LVp+SE3E37brVom6vh/IYntHkZkMdMJ42zhhedwzzNf/D
xL97Tj42yOfqGjy67dhTmGhwSoDrXbdUV1zUabV6ulokbBUKjkfIQxQhFiZw5mN/TY1GO6WAWhSr
zCHiMOpN9bE8lkxa3ahyL550UEccJYHiXCYDTmzaL9nU/D7cBKj4LjVPn9/Rpki5gOVv8dOVzeeK
wpKtseCFu1O4cFtMoNjDFuKmFxcr3YOn5L5XbLSX11ADBd+ne/F4P5d4qSLXfziyx+kwkw7ptHLw
cqP4U+JB/AxSeBKY2szuuwtH2m0/iBrn9TZ/owsUhOqA3QmrbIDlW3BNre/hdxzwku/9h7haj9lm
LBA131G5c7NnlQcBqxllVV44aLRp5sFXoVId9qY8ypQmGJ7zY84jgoIUpSio/0l2JVUuIiSW0/H+
6eTGFQI4ZrixDu/6YWXH6mpofuMX1JSV8QqlWfMeqihr9T7mexaBjCoy4u3nYt1Ii4NTR5c9LRtb
/1jEzIsvdzyoTRVQtm9qi/rnfZBYsLtcvfsA3yJDpDZUQmpKjt+cnQs9o8dpnnDBrl6XgO4JEW7x
/gcpIs9eGed85xJS7oOSd9Xh08wXVZBQTOZmUfjay7krzunX+OD3hVVTI244Q1VAKAKBB/YH6j9A
FMOY2k4aFpZVYdR3vAlmy2q/GGpjJEC1bOLz2/gxYU7HFkrZSFXg6ccvDvGcpT0mR50HHrvMw66P
QjyILosKhaGhr1/He/xG/NqEF/fDvEUg+wtPG8qxTT9+hHIBPO7wuKJCviA4YkvENo8BFnaqRJs5
BVYCHfhhvtlBwz7QPsTg6B1I89sZkIEGIv/ybYryAlsbhg4EjJHZV3TKRo7isvEBhz6NweE1uGP+
ZpMBYLU8NmKgzvtRw262BrfXD9+LBdYvrW9Pq/m5A8kblNx3Z6AiUFv93i629AOI50ExMNTUeh3f
uqk9zG8/vKqHX+nJqMuC6iTghb1+jDWkKdW6fqOiYVy56+lgm5ILy0R2mN0NKlM4f2cXoIMBMh1l
jplkgo6kMZ4cLW9DHXhXfG1s+eLcMK7GLBNJ4lTGvC7tOa+ffafuz2y9DpgnlB1pjE+RfDyR4c2R
954zJNe84hm8embB9GFe6xDnfh+CrIcqRDrZYNd9zUWCAABVUGV/TeVcPmyyT6+S1Qc5RqbDwCa1
Pwgbck5E+9Vp4F2F9G0PJD8tjEfiZN/vUGi3Fa19akl24/yK4fOcaI6GBQuCpBh+/K01PpxATMCQ
9W/bpVijWxrWTjdnSq13FaaZrwAEngeClZFzzmjCqDNLywMd5AcWYQAAk02UyZ0txE+boRSmDrh1
WC7lKUqomq0IQO3Id/Ie2c9GtdWeVr7mUGkiCC24ajkKj0LUp1KumX4tmEFIBIkcBdUC81L32K51
5ODG+HkvGYtRW3yb3yYgpFnqLxOGiWMZ9/8UOwRcSxCzpMrQ0C4GroBF6ydg+n5vWcTSoYduaUHE
MrJST1zf/EcwmBOerCwyApp75wcUP9kSFj3wL4bOIRIjIXwCEJARTN+InCXFghCt8z2NaJSNLEyf
1qV0U6ic7x/XlS0v/RIkrbMnkcSZRo/+koAC/uyaidx3XezeRfy1k9R87tqeQzh0Itifgzh7rdmf
RDLYxvAutlUVZqV3yRY/CJZ36/L269Md8IYSBAJGJ2CTBCNd6CtlmRBifx2+Bo528wrJr9Tgpzua
EiSZLVNdgzrPqXI/hws39NdpZgaL++q5fxFuyHO857G8r9JV5r08FRNimJsTGnz351YRP+HgCTqR
TPzqtoUvIWknttYD5vHrTTKto+u62SngfA8znyeHNKa5ttE8Lxun3hXLlpfbcSg53bBAHQ2c+/IH
AiZO0vB2kvfVohy1vGB/UobXY3JQ+LXbVp6+9hWHiXoA5kDPyozE/UnDXbus4jqqdtUkI1xyd3Pr
BRgIFClwUN25ItCkJ7iGKqzOaeKpYw6Td+ci0SwFPzt+PXGfLsCQr7vL7rpUjq898r4bs1DhWADB
Ag4JBtsAndr5t1bnbVzBAovLGencASL0CIFaN8MuDo/zhVENPAr+R5xUbP3I5Zg/UMATeQ/zcvSi
HrWKtQ6J6wAbrcPEoIMUvN638IXi471yr/91eQpkej5MNi5GCYkUus9eg1cyz9hqN9BomzMr5tIz
S0wT7wb7WrOsTvn+w7Bds+pNewRK6/hX5RmerlN/gcR7NOQ8AxqTo2GuD/uZNpQYnH+9ByiS6nxw
T7wYXxqQ7vFl8Bfcfl4h+jpW1U87+/Ck26/akIRRXrkZW8eRdap8dxd5+Sg2fczDxUird8lrchX8
pGd+seG7sIkvVdVlB9Omxf6+BFbk5JGcfml/mGbBlMtW99LuaWzCxpW71YPLdGcJz7Ut4+EdisGf
7r10rwWN/FlN5v8E+/7DJoL1+cWwkYTExr40wVOaa9ksrRd3KHnp9M2UJDUGu3dq17KDVW7ydT4b
VOvCwOpvXxBwvvgNDGnPAKVg9z6DAZPDEYogBYKWEvy+TKDnAp3bXQm+YsChnXu/8DV6fkwEWx/R
UBn2kA2sG5+foYuWQEzy0/sV1l2Of9qE6R/oH40buedJxVydOSpbzw/sASIoLjSAgCmOcJgnIwNC
HnxdVX0w6rtmlU2Y75MdqdSYIW2UOd3ZdXXB42VK+wdonPfdwYCeuN0zo2LP47592cgm7U4OGfp5
5R41WN9oEGVTMs16B2UmRcUaZYMnTbrHSwsrLjQkM4v/xrXhfFm2h3eYjt/wDdcvXomQeYjzdnvv
gt0GjS0+LFk3GPKq5w9bCkQ7EPJ8KczyM3gyXTbvEZRJocDYMHj5x7ay3JcrFcluoBx5yRHMxspm
zhB30uHKhDnIoBb+TixtB7POHfZ2qEflrsCH/c7z0z6M+0Y5gDn72hoi5vaxu4dMOWxxRCOQih1K
U81E9ub9b/GZFJv3WD0/62HvwJuHCwm+ilC5Z6rAs91H0rfZWQiyr/l4wNN4AqsHt0M5/SETGCkF
tppWzT+jYqywPI+ALtuSeOXk/5D2JkuOYlGX9bvUuGSG6ASDmtAjCaG+m8jUuCPUgFADgqevdeP/
zb4ITzf3QWWapWVmhIcQXG5zzt5rO+YOheLyrFv1J5KoWxEhzATtT7H96KCwarX7x2nzCBJ4fhxp
JFs5bExbEXEgTiEH95avVf77FWqKk3OKoxd/3d07bqF0rMOZFlaJu7ticiGByWoyvlUF340bXN1e
flaf2A4ObrVvIBcl7MS4Rpd6elxjGr7RxYG1Qm8o7d5PeC6zKm5x4/RbcKPYRaxy4+vP8CSHmWSr
V+99XeSX/vkZ1Eem9dbgrYxKaQ05wcSN3Yqfl25yH7FSnc6B3vK0q980QWXG7fMky4cV4tAsNoy4
Tdvl2ks461FQr0ZUo85MXS/vkgUZxQ8nwQWOCG333HGk4QxGM7yk+l+sr4F6dmS2BGrIJpXmQbmg
TNPKXWARJjVP9gWc7lAl3Vx22I1kH3f5EoCyEiX9egkt68q2gp0TwD9IR8vLAhJwsOk3Y3mCAP/W
4b6hzeWknPWU8eMEtMLcKmt+SSWPsHKSIUYPGbPCp9y/Ddrzx/AVbpYXFjE0FrlYZtia2Nlb7CB4
N5l7K/65xqHMBJVv2Czb+dGRFFJHbANtMO0KFl7UMttWE7KOlfPCCFTu3vi1LOmMi32AQfn/6rAx
eMVPv4ql/m3LD7Ftq/tVfOkWk1ZuvyYYoTXVQh4mLbKRyWw/frv8NsWVe/eoRLFIaj0rWs1ggw2+
sQrqqRkOC3ZjzqbFdsfUqXhb59VmCfaw5euxFmVHGu7s3Y/ua9ls2Ca7bKRaI2G2yKevPiccifcE
bLwh/oXVM2PLkXtHwGbIGt0TfeSQVQbZydOwWTqftWtM9Mlrz75lcrs6Mvu7jbXZv1tuhz0p0CIk
V+NsTAiWATezjKq+WErAkJztO4o6KE0TdaGJE6St8cLCbBm/C3RwVt7Xl0lpd2CLDdm3sVFITZ99
KE/tBMzs8zxUoSBR6SvtJrp339t2Yz8HgAhZWrLKOVWO8QTJmFGToOg+52eKo1NyhcvWmrLFNFnV
/RyM98V5fhZgxdwOwwRWgWEjAEpWzfY27vAOc5x/eGd6rJXDgnXfuHJnS8FeTR3z7SYv2HVuU7Pz
zS+w1t2TFKpFxPtx/2RPp+4p9BvCtXMCRmtY90hA+6Ly5HZWZ9rNN3iV3qv0WDZED/rsEBCmKaP3
ZVGbfv7qbmTxQIuh9onA1KTwBRjGYNfuXu5z1kUZ7bomOgGXzM049x94YmpvM9bbNvRkSg0jZask
UEvEbXpXwaUK2ONeRrfx++OONVy2X2dbmxdT1Ds508vZMc/OBgwWTnU8eIfr9D43ghcH/TKiwCnj
O6I8mu3fq9PHU3MShKFmoJk2XJBrn63ICy2VZmXgVYfP8ZEZf8Zlv9F0DNj1n6cchL1sq/fusxsF
FFZxmi6rE/2z14LJ7Gc7j/aNc0/ptEmAItgDg8nXhLr8nmHoKbGkFS7zDm3jl31m/2asLz57n6Pf
plP5QBvxRk14W5Ze/lmwI0CP61I8pghLM4Eabz2UUR4hk2mJ7YR5F4Z+1K7jvJ8jtacPnAMiQjAg
b8CiPD829BYChbHMhmxw+PkbycIQ9sX+R+Imycf8DUS988U0k5e366NIFWlmclx6LlqDYga5xKGh
+bDCtAw5FkP633h6r6A2lQQNtePc08JfLuMbF+s/lyF+fb8dp1ny+D//q/2/T7fi+iLQRZqxe7Qo
nOxIbLUf3TfUYyq2NviSB+aKJgsSXO6Vr+qhr7h1D0Wo6HhqJKD8mv/x7bP+6858cTVlyrEszRuX
9PTiOiEEMGscGSbXpmezvX4qv7DzlW9vAXk+qklcsaxJX4xx72OS3h8PWSJU+e28fKoPMJPaVjHO
wJqS58JRIWgtitkb1hbmx4ICVApveS5BniDAoM3BhMpY7z17GhjjPVmeQQQoFvWm1/klmuM7pxUZ
m1yjasqMG+PLpZ7uyfMs342GCFPNioDSxvEruo6wbY/H1t53k+HNKsJB92nDY9DHkHx+Hi7KN7Y6
VSUFzSAq3pC1P77sv4dLltdlS383s+U6zu1dzB4bEkzH2vFfb2s/pAaJpxCWnL+gXgU/kyzxJGZr
GpIh+8u1iDfkyxv097X8uVl/XUvnXD5PmlI3M9xVE6n79kyrwDf7RolshHQ2/b0JNVhzKZ+5ewSp
cG1tMkgsVIGGC57dAvZsouVHfWb9cmnfDOF/Lu2LG7TIS6m+nppmNiclmncZKs4Ool7uW7RD/YXl
wrCALMZO3u420OMr6xers/rNoP7nCr6MlGs7MVu5ys1pT9ox3iivE2MxBnw43qvWZW5Gaqxa+70w
aAtIJtpi9xoc7RDcJhjAAWqhSGDLSkq7R2tC3ahfkOv4y1X+cRL/9Ai/GLKNzr39KEyGk8Phwdo9
wBufkN2wsFu+gDpjVICVjhIjTBBb/PyQvmMI/HOLxFj/a/wcr08tyVJu0RwIG649sHCpEN30UAWB
OvbdLjC8s3f378iNKS/wtw7Bp+X84rf+9i5o/KVoisQa1/5CErhezVzP3lo963limDDrCGJ0YIKt
7aMLBhMCdwj9IKCkX27Bd+P0r0/+aqp+acb//8l3VNxOtMu8Nh0QkIq+vyL74IUc7XN0+O1jVTGD
f33sZEG0tTauUaz4Xxad5Pp4qidDreFASb7GwDTBi9CbaS8Q52KgxNQ3hcya2CLiNLc/IC3ayAo+
2mN/2Kf09Ia9e2OMIni2pNS7xnf/ti792WcF44Bz12/RWW3ju3nv7yv+siZt8iavyrtSz479PyWf
YmsiPOrQDHpT/tbpydJd6iY6pkO00aiuTDPm9Agt7HkPb9qYDiwpW/y71CUPCG1S9aktnzCH3JzO
OZVTJ6PveArrLj/tF64WO0pMsgqFRujt+02EElro/BinF6+kbk7EqFuGZXyKL4Bp0yCLOeGv6JPY
fxSU8QP9hXkF94m6HIWAZ6Cj0nqsbfrq+kHLTg9Pop52XFD4PaMDjx4OG376+rg+1i9Rjr2hFO6b
oxJs+u0cPrePUNpYbWpPft1X2Acv02EylePF+5NTkXK0lS4PxL35lJvzw5sKnhpcRu2IHfqCvk9A
0yh4AIJY1jS8pEknMkcqJ+uxUthyige38F5xM3tN0GO97auX6H4KLR+dgM9epIDbhHEfdB6NeUum
sri923deRfgyv7wTnW82ZqpGhBwojXbHMNpfNmbJM9f1upbqGXL18k2LxbqB1UNRPjFmOaVA0miw
6OrBFdk+T5heJwzB9dPD8R/l6C2rEcrzDmYMAjEcRCdQqDgeda8+Xj7RrHlaHJiN1WmSI47FWk7v
EM4RzciuHLfWavzyNkEzSG3qlxszgilL/bHeKyM4qvfPZ00ly83mZm2re3nJCcpLnJ8nhXb7+9fz
f+7Al9ezMAiyaZ8Z7JwO+k9GJhnDg/c46SPa6p6JMEGjYcF9pIl68k0OJjjSVsf4NMEeRmMnn4FS
tvAUuAj9RtSeeliV8qD2k8XTI2SPNr6VVs6FJrY1pmHy+RAOD1r/6kFdpR+bYYHP7RKacTKgdpVu
UTWDjcMIhuuFFrNp3fetTNx7fU2xJyFL5O15cLnk+JG4nOIo3xlH9vieKKMDWSV8lUM6FX98UGQP
0OEQnSHeJ7s1Ip3vshXZ7pgYgxOWVOELBMcE9xf8MXYdGN15F+kvCnRxZuLIIP2CW5LFIvff2fB/
bveXueUiX4zTs2nXbOokWiVVF+2UC8oUvS+iE8oFEzaYXUFhXw0+LyhXf3nemkBn/OcCDKLLFMls
c7oSF/jXQmimcqshJ6uGlLC52epImzQT2Fiiqn3iHz6eThRUKk7yNoL7EZok/Obs/Pd1bVfdziTd
Fp+UE7VYiRsvHr68es8dRyEiQfJCYuc/vI6ruXAKqf6XdF0gCDlXWlv7JISnG5ztPY2s8LUslsd5
4Rj07jcO5nl2JWlPdt9TTfTxkQ0SKxHkgOCfJGCgL8hCjAzZhonYcGh6TpJpa9SmYQ+NDr2IxnZm
9+w33mZ0Hpxkh+pmJ0625/lm/fjEZuuKwslDVAHyfsLJ/EJPhrq0Hj8/zfURbkg2ptqSDwtPprf7
4PSFbjxzgXy1rdnG1QhLanmPgORXE5eI8svB7NsNnPbXQ/myO2mfjvJto/BQnghk12Zw44DuSKMO
up3OpBNv1jK6+TV4IUY++poRUk3NlULdUUGLu9pIiYq9zj4qEaIF/xY8u2ZkRp2osSU2MpQIg2T3
ewLod0NJJ0xXkk1dMiVZQEj+GkpGlRdaem5q4OFP7wQGkW6+F7GdGHaity024Vu4jL9FvX37Cv39
sV/m7PReHy/VhY+VfaquhS3Z0TQBwqRFwz6x2ASxund7Yo9+mSrN72bKvz/3y0ypqw9F2Rz53Pky
6niFJcBx935tJ/PaXq5BC1kxccLuxhHBHPaO/1MhnX+G/IvK5ASoAr6O2HABFx9/7MV7Mh7ToTjF
7+DMg2R/wQsCxQkCBHpDlB8PLK3IwabpVPIozKE7vdswzGgRuKBhfRiJvU4oYlzo/lQ9nFosmXaF
CFLkT/QOIwoZv62YhBL/ZwKRwQWxnYMVJOnm12Np/TQ2ZVmnHHzjdPua45nlZHNziptn4gI5g9Zf
R2/o/hnpJuKAtkHjIkJhWvY49QlN2HgW/WjFpgC6vVmu5eF28G9P+zmBUPpxXiPitYaXBXkBUM+9
LBYJF4j/HMgaHzdCZSy3z16Cn+x2aTI5n0zfnyNQlS4dJ0hlz/nN2r4HIHXt0aScTYBMJ/FEzKQK
3JSU5B7NGpHgfotAg0qSNRFg0tMbbyG9bxv3FcjgPvpl9YMCSLc1rWjWnR0MTtdJBlHgGP08If/3
biqSpKqmxIGgoxA2/O87lLaK23tTwYyjq5FjO3U0DD/wXEa1U/x2APvvMZHP0g1T67TJiev82Qr8
9b5epedTlW6gW47QZWN5yyCVTHv6WmsL38VoZzjV9LoCpjLsbm3uDmqy8PDz11X+u+HiGjqywggi
9lUyvry80u1tPtIKpKCxVvB8Z9U8RWmdd0+ar+VotC/WuCXDr7euWUz/T696yCJe/XKQT9LGyfVR
p3B0yTWP/fbTltgHUKOmuJnQnvttomm3/7tYi4vVDNlsyxwTtC9ntbvaOjebYkOopPXcw+xY0ofC
8ilSn6aUYa4ffHBh3XNnnPueR+A6KalIp8nOAO7hY3cHqg+rahoKhhZoNANBOxD4fuWtHn17gJ3M
glS6JRkuOFpASt/jPfxMAb688QtEWh8Oy94tJFgGBpYzPziCAtbNEuoJj3AwK7wggFdJhAzXdbWW
mLoCWKST9plcd1C2Pz86VSxC/+4c/rkb+hcol5ocW/rrxt2ocYlvomVUXznLtUmfpo9snRsmQGNO
Z2Wn7JAvr8ZYG8L9lRgnUVfoavPX9FQ7ugfwmtPca8iUxd4t6E4S5/O3ctE3a4S4VlOGfmhq/6Wa
NYpSNvXZFE9umQ5IdwvqWfgx7d8Ke2V3ZxPMI4fDb2P7vwdsPtTUqTPwD0PXxQ386/26lc+zejTe
berWwPHIntgxSMoewh+8y9wO5i7ScESpg6lPdiZMXh3nZT01uKB37+enpXT+iwBjk9cmrJ1gSBJ+
O1+uJpWeWef0vMmzuchDRfsYhVSlXmMPF1Jh3+I1A5bMt9p3Ii/2cA/Enb3wiQqe8foxJlJPrdE8
skVmPYJ5awtcQuk0e2O0jKdpl+KR97B2r23LWtPJtXAfT3E9ED/GaKi3a8OHC0PD79B699b6reeZ
+Afsyyvg6E/hoxARGeVEpfMQldhJwlD42PHa00XsTcUysKmssFaxFjP9d3a4ziZnF0yu9LDKIQxQ
ygciHyplpqagzXz24mdPxKG3qOoDSbDbCzIwp9rizwHFY3zuoJryGG6uv6CnSMxHaa0epk/rzxTe
VdqJdsHi4a5qr/ZcmbbATJxB6b41eGd4bOmQxAWBSZa8AVFZl8GGdJr+QGejbNGjfz8sme8THhtr
MCvXA3dBHwmSbT/jN87sbE243WPYPU/JCgBiL8i2MGyhuM+IhvMHbbqC3QH2F3dAcFm2toNZOU5X
2yDxPiclKYTRJHnaXJKW2g+4OXYA1/PtRSM46e+Pm4/t5smhWUDhA8ewA9vubpa2PXqRt0MYIHJb
u5eRuHf3u694UPW7ijtj3vl8LRJncvWAobAQWoO3a/XTcMiCwC1AB8UNmFUhSHxBUlZ3Uo/svQSb
FT1s1HFMOxQz7Gq7nCOAQfrug8fFJH3A2juHh/0pL8SfMKG5VI4p7wW/DPPv3jmZE7xYPbU256p/
37ni1jJlqaraM5PWjwXllJwt+qKkByHLDBlMEQVG6rAQg8uCggRTD5hwoO92s/q1mfHfHaIiqYqu
S7rSUTsQMv+9mLJ9eaQ3Q5MI5hWK+iyuqhHGBemAVNi+dYnbg2rffT0Bhoi3/pdboYi18+sETYmN
GpuiGpqqf9lLPJpWWsnHjjS79KGnVMdoypIl2by653HeENPtkzVYPt3zQIAUurmOsD3z7itpS05U
4YemlxxHx7pHRgVlKrgEgWG4mVfhAbxPbqvjqglfszsj78gpTOB1GrDlB9hLOAN69FKIKPM6wTN1
T9inwjfRG/Z7l/IMCOvGuVVYXou4MR9YBR063D8zXLIbWsOQuw/l4eTw59w5CAP5IM8AW1RomvZm
mrrpxxXEFWjaR5S6uw7KbjCVSZfasde+AFnDwBygBN5U9o3aQ7ewU7fl6qpTfxCn7XyAYCLXox3d
/SP7RHeR+LivR7jT3FIJkF2rlrJ77zqqr2HvDczI4NVaIQFml1nh81vb7nXK9FAfcObrnomt5z0n
KI2oxaGuMC+82IGgDDvcGncTJIjW6SyilgM0dxkARSKOkB2V4j4g/3DqlLxX/xUaPYKirRMwH0ou
VjZ+ETdN0xUEYcdeSN4Jq7woiKvBqPTNzzp89E4WafSS95j6XWOfLFGg1vYl4GXvZtEL0Mpjno5J
RPVpSxGgQblvXe8gR/CoRASxf4vUXb56iJQM6/PzPtuc7eOItnIXYk9l8dvkHskrAamzr0COMK/j
QGYM3dwXpR/WLXansUGzJ85cpTurp9dY3rVnreE9yrBnEU5BD/FowctrVtiJ744xau/Zob14D/Q+
W8m8j9CzhZQ2FoI4vvofeROyNO0DAD/bgSctb2YKkFQzcNcn6xLhwMWejUbuuSbZQg+ILOdEY7ib
Ki6CZ8dtJj+/QCS4f/cCacQoQ43tdFg+/31/jfOd960BNMxkycQ2PwhkZcSODidPr7eOeJ3iGM8g
Zik7jqOek/mjUY+ZzYkIRKAKFk+PHulGrLYSgHFUC37cpm3Hosh5UReuAzEnCeSriFMLC94ZGDLR
mLxH92qPWwMgMNPh8GINU6rgwFisBWuNiCwabCcURYPJDIR/lyd6RQ8msTK8Fll0s6UA7BwpPKRo
s9caiIbTbDLqzcVRJxisVif+F5kgM8mian6xDywPOGit33ob3x0waNfTKtTYdQHe/ff+1XpxylS1
lGbJ9rjSrNOsFZ9Ht6A8KIs3Mrs3BpjNqgw3Bwmz/cCk7DnIO5Y6Rsrw3KoFhePN9udn+t2M/PcV
iePIX1syQy4lrbjA3cWOg5eXYiw6RxL9fpl7vzvF/f0xXwZOp7pUTfrgYzok56E6a4/fNl/vMvtt
E94WS8jXOb7D6DQ5fAuk95f1TnpvWueatWdmjEAaPtnbzKABjbExdPwWRQR0v2O004n1832Uv1lb
IKxqpqJAfpYMQ7w6f93I4zVXT3lyrmYcoJUYhQ9DWoSNogMJOJaTWNhfiWHXRBPSfuc/f7r2zbf+
59O/LKz31rNMruqJ0INPEAgdUJYQSv4Ey4licQzV/M3mthiRz5ZYln7gTCIRy2UD48tpqw38gU5R
GDTJ/DhYENrm5yEJAZwCLHQN5BIIiGBlza/sh3++8rb0zTvxz6V/KZKV5vuRmzKX3mt70ZIokPbq
gMk4jkX44JFakTr8gAzPBpYK0jwiiMB5e0tPoXoyTj7IVyTuShORu274saG3PiZojnVvyhaaOokc
+v3zVLcot0Wu75LAMfnM/NqaUQINguyD9OpTxJFQXRDyUBHyK/i0AlXxskesOxZpa2xQB/bk9Cdl
5/Dblkj5pt6sAE3vIFxlVGrm1wJHbijVLZWYE94mvRQHo+INHg+gzPi0yqakG5VhB0oOyKIuYbfE
nygT3NJU31H0YLyxYZR1Zw8HMjeyTxACw6wNKOIWPbrnxr1DEjvXvvSRhUoIcq7VqyNjrne1ADQB
pJ/+fdjZGaWr4AcnJHDbcVgZb0BxLsNmKoMOQ+9jeIlIykp9s3f25a1Mu44D2+zxkVCP39F0wHLI
hN/2UIohTa0sxEeWnPZg+W2sCylZEcWtJ1KkYp3P1dw1FbezV7DeYbTQS7aixmZo8sUBtByt97TB
KN04aH/m9YCZAmYAyL1Ro8YpzxDXKe2XKY5Hg/Aq/74wRZYgcFmsKG0br292C1IYMg8H7w/9vQbH
XsuWDPfI2QocQXjnxo0KAEgtyokorKPqw7iEnLUuRRcg2f3MT0VJxxZAPPb2VwGnRhGXzlrIC2MD
L0vU+sCynaENck4vr2DRAnG3ce6q3/qQTL5M94VVBZTFLXqxRbnZL050JZHV+yLrX8tFC2pG4j6Y
bbNB6x13cperUlnDssxF3D990PM+1Nim4W0mywf1QnpiEOpwf0iuQlEFebYFxCqJOx8FIA2cj4mN
JUcCrUIqBkb04Bi0ZqZ/egdV6Wk3pN5UInx5QYZYLjsknNHSeYcmUC25p9b746mnCLsbis8b4Yue
uVIlNJA2zpRK3naJmNaXF8xrg9MapdtsE+ThfU3PU9qp43SfkjZkNXf3RnH9E3dOmC6vZIXSdQAO
50O4dUvU+h6ntka1jluaTXyTJFldKhbl+xwlXYl/yklCXOG8e4sKbzn+zAIDpfuWPW1WZ6HANdJw
gTtIetxxrBhueusmT8FBBHojg5mULBz/IBMBf0HQIp4Kq0yXZkaGbHLGmVVAb+JUX6vI3ux6nPDr
/Q2eCl6Jn+ezb0RJvM5yG/wzZQ5VbX+ZzszT8Vw0j1yasS1ax6Lq7a7jS+jtGsv3+1uK79SxyOoe
EDH4WwW+/c1c+s+Hi0Xqr0XIvDyPt8uLDxfhsRfys9kgubOMg/IkOPw/flFxLX991utltE1FukIx
EhgdAqpAKYHVULwsNNnriUhqxYnH/YXICJSd1V4BYURARtvtfv58KX8kIV/X/L/v+Zc1/9Z+mWml
cSnLNTVGmgjheEjVgloSAieCy37+uD9tm58+7kvV81x1Xq93wV1W2PhGnsca5O3IFxpb436/i8re
7pIS90tx+k+n/YdP/apOuT+T4pkpf+73usIODqeZtGm/5hDGJzY2GUM/f8+2LobLfz5SkxWNEoFh
6n+kOn894netpmf9tWlm5OF+QtalRa36j08c0ZSxaPXzoFlqPf/mWmGkxdyJ8d5qAnzE84s952Rj
ZSGb/HegDzf9Z2/sgcxZFxSwaeh6iGpcVuhd+BGycnj4WqYO7pwAPdro5jwdaoNRSnuTXWLPnFGe
GFCCWb0pT/KCT2YkoJY2e3nUW3Z/wDJt4KllCbBnZfcyNya1J+RSIr3pHAux0ssybIqOHpGhQIsp
C31CL7eii80RwAUi435+ckQTfzoQdHG6KR2nJ5qDP9/U7zbCtIQovDJHdCiE/PvWPFI5k5I8a2Zo
CV7cUWhCATrq8/D0SzW6/V0jgSCWjoloQxY6yX8/SWmV6kNrX5tZ1b2F7QWrZ77eU+SJIORxnvj5
a333aW1JMzSku4rZ1s0v3+uVVqne2dzlGasFkozhurCJFtrDCV/izPv5w9RvKrf/fNiXqcdIzbzT
SfgwuQZW+MrcxntgtSPWFJU7fCsagdtGBWShsXEZ1Gvj7CN8fiMcgJs6OUIF2r6kHl4qDBPF8jTP
ttebaGSXqiXh05gdj1H58PBstt7TuhxAz2Yxa4WbxjHgaa062S9fSBHP4suL9s8X+jKBvbXibTaX
hzyrbraseipZC7dJNQbNuG/1iD7CRAw1krAsV58DrlECedqq+UYdJ7961CwIQcFPvTwRYYa1gU0B
7oXfxtM3R4y2pFNBJC3pT+/g3/GkPd91mSZcowELb5vudCCo7BFsxDB/3Ah3nRLMaYY26OenTSdJ
+faB/89nG1/Oza377azVci7P0mzYNkkusZ5TBZpgBB+oM3mAejoNlEl5d25khgwA4z4gd4EY83Xw
WTv2GGfy2JR9SrIjVjM2gghfZLvBF9aqsV1YwEh1v1hU9mtuTjHsSc457T6q4BqcXvaRyloPKUix
AW3OQGg+WthtF2yhHj0yGU7CUwaU5H5oofyBrXBmZH2gsn+sL0PNwVWDCeLVshF99XNfR1COYVcS
mQzXgTHXFlT1aw4eznOp2xdcQO0/7SIQLK627ozZg2ukYfYwaMnOVV+yVz5e2Z4RPP+yNdmG/Pds
ee0Htquzr+B9w1yfx2W/RLxJL46jjpuZodoEL9Kbs97J9FuTp75r2s6mto8JjPR37234l+krtenc
nVEfXS+T1tsjXLFdRBirnvsHhCupdyz5E0cFuLy0d9kQhvcUnmyT0tT0mofPWesMeF0bVleXg8WZ
INfJWXM2MHJo0L33Jow8ygpwMskgUAfFvGTTYFB9vmNUGRXA0rCTA5K0iYkhWc8uChuqerVuXiKW
4IhhN+Ldo+/LFA8JpaTXsE04ZQN6y4GK2q1AoYMuFAVECQSANXVaWhwT3kjluqj4P3Es4xCFVMnZ
xBUnqg7ZChjAvbrbZHY66Ki2poWPMaV5QhiiBqRaipRx4yNjNPFgRRpPtwsLGMbIwoTH6+pUFQdW
m+9Ovs7FxeAPHUbLnRTJWyAdg0zB1YUvoPsSqGcnzXdvKr8ciVY1ZmhscZSlZiXsAz3MzIAx93wC
Cbkg8cHaM3uqswvQ0NcgxYTfkj1zs2qKrl5FkuJpl6lRjy7tfWEMr+noXPWVS/+CEih1Oq/eqSJx
mq4U8DugLC/ccP2j8gR/8iat23pdwseRWqLEwMOm+XY0clBW/Ixcj5KGk2LasdLcVT9reqnUrItB
8+rmmWNsdYxsarfdcu6tmdJ46jGqQBxxXjg6wHw2KI2M8SWzDcbB2emgBxhLt+G7f3y5vK/3PK4e
Xl7PpKio3Mv+jF6RmjCHA843PTh+p8Mjc87MHoAYZL33AB/eLB6GYzLMEUkado0j6fJHAEqOxJYj
sK1gUX2hk7bhSFgdb42REIEWTxjEUPjIh0CuBR+2Mp2Ssi7nPvEfaLRQpGxr8NFhzh6lFUCW5/0/
kv+Gf9JfXvMeXTyY4KBpPEjP0JlaBzweH8ZYCzcuwH7vYlIiaEiWufT/xO017HhGgbyjZ3oDQoZg
VagiwRMf2V0oMT0+xCmjDn/iUl5XdOiDu1Puia+dsw/SbSHouGP/J56dqB2Q6ngIJkvwetOmF5a9
jyTCiprjJPj4QDnTYueFOYcvhF4D6HVErYfkLjCLVE5RzuwlqjuGM2baQLTBAYDM9RWHaEvZZoPG
nr7771DGA0R5Hk4JspFxthgnFuVWUb/tvfGyW/9f8rzhQ5lF18uURyHmA22jiEufTtfR+gg2c61T
MuSw5mWrZ2nfN5bUuDhShvQ8+VNDdoWLVHTy/OFHiIAZZnsrJpZmSsL9h2Dt+MPxeDrljLDpan26
qZwgVTS/tjbpnWzKCIc7t/U8P8KXf5oEljz7a9oabSbGMfUgCmpp36L4Q2wa7K2QEIMVEOeQS+uI
lFeD0CYLyUNv6VDLgcHPlrL4ZPLlDSDl0pu2A8Fqoxp2lNh7njrUeQTu+u2qlhqLo6OVDEEEhWgz
LUgNlKFIaqDK5D3sNeUZjxuWzzhWEuFiE/yE2UxyqR7wrIiEyYMQlzZsFLBmGgLP2Xhstt0TfRG2
qZOTYRX8KPNbVBGgsSvvfoEXEpmlZe6UlrODySRIfbndySmAEefiXSbnLkKU++poF+N8fBl2Er9x
UPzdQhU+URYuCVth7ENIavty20fw8LrwfDpHJiGrQ/pHeEfb7DIRoZ8ZqLY0h4Aqkg9ArTOaalvX
nZtit/csLZQykNtmgzsdoLdYWD2zCJn67jlC14BXtql6EV6ouYlX3r4cRG2/RNLRMKHblz3fg5vQ
5xn4jdeQ53aamsy1TEndQhTreswW850EhwZK48NJlShi2eIBpu5tur73GWeMw5jifMdyxGDX7s6R
is6Yx/8+ipuk+XA6E3uK8BuOEIRHvPCrqy2xCeKXL84uVt+UkLx7f92rbWYQwN7WkjS+95TLpD2X
+0fHqMTxA0/TLptg1bXpdXEQKVpuCcYUAB0aezHzU2fjJ2n8e9jC9xXed6sFMzkIPu1BNthKDo3k
jTviTBFdZC5XHYGk6Y+oKTYf1BSBsc0bj4Vpzgp3ZKqik09XzwnvPSx32t3+aLleuIbnZ5kJP54O
+CMKe30ygnxgWvl4p9pZyotVokVHfcDd7JOAo890/PaOMoSENUWju8mCljxJYnvSraY0up1AEPHb
3JAKNvOhi1QX+MvkZlc9Ej7nrYAqKuROOAhoBFG8L3UBim+TFj8vuOPngaMBUajpw9iv4JMjw6Qn
tNvL6DgE+82LeQGRzHuFhbn/cJeed+1OixkEI94P63RCiwmflPwoxuHjE3QpvxcwWc/gq7sHuMUc
x6BK0IPlWUNzfdl32VlXW4QRAxH1F1J24zaFHgUU3qO7tQTmWnN8Q0NIiySMGKW13Yq9jjf1IF2V
PX53BxidtZfYGthI4zarjyHJRrCx4IeGIT1RoCrMt1SQRdZiODwt/HF4nIThrtBBBbYhPes8chm9
ZCWF7D54nd7EoXX/fBZByrwv7/6FRZO+jBQ+LgGPR/ZPhxTZ0rh2T8BhEg8lCEsivgX7ehuylG65
/Np2luxreC3EoldY2dQAhx1KbEuwF7pzM6is4wdbqgkAREw2t2hkOiNmY0Iy7thXubWwzFKaytET
ZVrWJ4780YWQ1z9AttxJwZMNhTUaHcS9vEzXWt1b088WImSaERBeX49BpsKyCLDqk/vtEGlduiIp
hy2Tnbxwak8CTAXNcETgHgybxt22PgX+QniyKPCK4O7DQbEQqYslrdO2uDixf6IgKoYLguKNzyaA
K67tHtTr3khbzSUf+VPTF7oWNnRiqlhX/lQIPFWIts5tob3giOJQQyqKZdrRdjiqgUIJ5Sia1ao7
0pwe70WEICdlwtVHjDOv8AU8eno8WlN1tpPtdb41hX6UPpl/6Zf7OYE3JwuxJ9kqrUPn0Mo8wt19
bi7qS8QhdICgGwla7YqxbVUc9wkTKBnSzA/r+BzE7LmnXMU4DZJg4zN/9TZbB3A6C57iRayKSwaz
hGnORFzp6k8rgaDB24tWJMDua11mMr+Tw5D/2BD+qL3CN01wohjgt1OjvDMrowazl6oG4/DPnGEu
k0C1p+cRgpzdUZRZEHmDl13zDS9ONkmQ8TK2pxxk2AJA/bpGzBkoFKz2phsprP+yDeITpehxIgMB
gDYtVia2FNjHPNYtNAZo8Zj64vgZEqodtazLcL1s9XokP+dBr+pqLAEAVXwIcMZ8N22xKKKCwsE+
EwgZ8dFxVGxbFmsTjZURvfgFxOsShBjzhl5bXsH7E7MYI2HI8U+ji+FBi8k43q3V7rL3XNHbIeMO
/y7pAlmfUT/X4mUxX+ufEanvfDpN4qPNPkZoEsTkfPH+L0nntds4mgXhJyLATOqWmcrJtuwbQnLL
DKKYxaCn34+zWGB2ptvtlsk/nFNVp+o2beckW3ZzeFzY9/dW+PCPD3+0wjfEMNWfEuBaYfKTPdzb
j2hfnOlg2ivOYMy4Nxv1Y8c4BF0KlaCO0MOWZxd8rv/CYbE++GPP+WRlDhz3LwdDKVv3m1mUxcpe
YpXY4sFp45eJza79Q/tm1WgsXISO5afuI+pKgx/pjIse5dRFcZ6B5JTUYHhv6zZG4MhzjxDUyfVL
hppyzqxdS11SV/fOTxP+9KfUNW7cXy/UWdieUXkw0JSl3IQl8tMkdQSrfeMhlqM92Xk/qsnC2BUG
puL18e1wMqa6tWERTbZyYee1Vqv4NXkcvCNnx01KrUXiGJXtbPOCYjd3yP9xs8JWCE3JjzgCYr9B
0gQektYZtJaPp/MIGLO6KOjV5pexy70z0S6zw1+4g9Jhh8dHqgAMvOYbdZbCwcSdcfA7zmOTHvbR
M3aW7FmN7HQ6wDHgGzhnbjFKPDDDHokAziRw/Mf7E0M+2ziysBlo2Dy2bDXcZK3Nzw/ygfAdUW8W
ZcAAnobdC+7PDbf+RuSWhrgkx8tN7Mdq0lmvqMahcHCBZz4uZZrCxtjtyGwR9+Z45lfTA9ZaPS+E
/7lnE9NlxrJshNisOdmfZjX4/AQxf7EyL/EU0yuqJU9lcxF94OSZh1S/Y2hIjip2wkDNTmtxA1Nb
oCcnqojYBRjKWfM3p23j5ssMexFQ1Cccc8J8zQux1wQ44inH0bD93ko3x8Vx/G/h8jl+DJ4sBp6c
fD+7eRdBXeLPZ33hN7om7Wm95ynFboqT6223+7lc4qu8FO30yJxoHxyzIjDP1YqzIaQY/sED8hR9
mJRoHoIL0zoaW4ECFdcSUbF+jQ/MrvbT7n4/vq3mtFMc9ueGDhyX1w11CTLz3YILl2Ww+VEiC3Pu
s2FY59zz7nh0UnF/cRqHfIjSXXGhGGBOFOoWZq41JTbf5s45fQ4hz9il5/jl3LsgwiTI1r+Px36F
0cQNL08K5jfDZEuuah4djc98o2CgRYK1SmlcfujfguiC2LUUj5pl3t6bPJB7i2D1VnaGaIcVIiXp
7FJC2ev1RwpBN5as7qC4jSXL1pwyglodW53wOxsdoOLr25b+0qdnWt/lOsGjxI4W1kQcVLV9/lO9
+mmv0wXGf9EJE6UWuxNXFjxl2qnqUWs8zV883aba4x/F6dxwFlAAvq1lozvyuo9nWu26qFZIeauY
sHe+YC5y7AIexlJ7a9uCYWPRF8WELmxzE+uKv1axmWTAGM1cLKtia+QuhpB0wCultfYgQbNliaF5
TAUKPj07K48uy/nIMezeIVfBTcStWiYf0FxZH90B0wvshVcYIF/RKlmAALXj9zwddC8wfxAwjzBu
nLe5tbJ2rW384eVK5Ve0+KeGpeEOUTAgLKsA3emJDMhN5Ssm+YOBiXVTfrbeft+sdGxXg4F5RhzU
sBgUw9Re1B62OHsTqnrGW6SntR/2WJdjE2MZjbXFoy89m9b7Ous5d+40EVeEHB1rE0849Y40UScS
JPkzi2NZ32zNzZ30PzZd6O0u0cfqstuE89RIEzz4LBhg7rlYD5yjENCl17C/uz2uZXWIciq2/uV9
kAlBDHhPHoJ2YhvQ5sxs3KxKzxwqUj7VG1CCHwOv9EIJhmxrJBwPTNdG6b567U04ALuKmL5KiasB
oePvuOPYF87nxvODLcenwdGKAwV5B4N20PP8O4o7VrPKCJWbPexFEWae3G/+azSePn/2ThrUyBFD
Y97a4Tlkb5Z+jfqpB07h89QflWlVJ+Z+vxZf4BofzOURDER7jTnTm+UIym0BVPU8KfTTPUU6rRI+
gEdtX/P/qhwKK6CwHXpWQvzmhmvJ0CyxBWeKZFIuMEA7VAxsoCKgVqSsyFbcAVtcQDAw5LPdyKLx
uG/T5fBwFJnzEKtWbhS0WHzxBx42nG7fmFufxxt6BOIcYb+fG1Ra1AW1vdOvkoWlfsD5/oNnByZi
i1tMCgFa9tduZEJV+ExR5IuGRQGl/eJMBjVEUCfw6Ef72j0hKRBVXuIzXqo77iZNwq0SD2l1/rCY
J++KbY22OXfqA7eV8vv+12eOgk2vsc+gib47BxwCYG0kVifftaix5X3Wr+hr8giW2nmQBsbAELd0
XM49snjlPQ0fb6b7b2myBHEjD5KoV2yGkkBBMxAvq9OLMXiuahQjCMjoWRoP7FUWzyUDRdOXwUlD
BJ9BNNwHf4OI6vBcHsisA0jLh0+UnGi0Z/fC0fDKe7FrjzqN+WW4qu8P8C1ZO6O8kKmi0IkKx7bC
0s2qocg1B60nsfUyiGO2i/71sVXxzN9hHIz1BqLgcU16O1HvCq3QNSJf6uGrb79+OCq+VcFiRZeY
vbeE+Fg6ebzxVWdydkvR08+3DKmUqlUJWOuyZb3Ur+hr/fII1i3fie66cfROQqi8QEdWCsJ2zEJR
r2LmzQy6NOfGqvdKxQ4IcILLrR794Vgu7Gbf1e6Ur6Ba8DLHVBOQgML/dyALYJcWbr4HUnysBhL7
wLsY5iwJi2Liel7v/X14rISvOFvGeHrjgd86pRTSpIo/tbmK8I/KOW/yxO80hBzOwgzeJcV1dpQE
MqGevtEcptcxQQogeX0bRvmXSheHjkNMgBxTOx2voIMD/LR2114aDnVhr+DHawbx8+2SPo/UlC6Z
n6JPjwkq3mnE0jzlap9Nf4zLEB8Y+GxwIJewphSYWJh0tPJqwg10el6bx3pkG6n0Xe/so0fJ0ZsE
mccWduQqgSrY4z/RoPHHXvxiXdLNdReTrifROzdR/hJNsN+9to3a2zD9lOW+JxcTQLLcXoY3tANo
hIKoX/AeKGJf0w8ZaJfKDEViz5qOFCcGsEyUtZPmToOjlpWXTN6AN3tWfOMM4sYxJrHSsgbUrSO/
V3/L6GtoFGvClbcvye7Fsl8G8VxAQMAlWPGVCVHpJHPZzcFSeefGq/IDZ/HHFtNH+hDT0r5BlRkh
zQOoIB2X5sTB/arjKNl1jCGY+2r/Fi1P5MDbZy/fzIKaLo0xAWLjSH7BhHJy8cnGqN0VYocWssm9
3MHEriKYqXTe4upZwdN0ftth3+0+zFPeLdXsHFPzkyuD495wwFmqiPGLPPa0H0Txpb7yJzwd7drg
tYoApUZA8mL6pnFV0eIh5wRZT+9jQaJV5WgqrbzzmEf+l9X11WBkhVnT7nHpH3ty/0qPivxfGj53
1cvpXDXk7GP6/y7hu4yM95SfoxchJg3cC86xoi3AlXxIdPK0eFjPWuQQr0FyjOp7+lucSjfflChh
gJP24nYAf6ZM5kx9Mc4fP/1Xggsb31Il4XbBwf2vtqO/MXySjQSGSwxXB1EBn3Wb4AmGcMz8R+0L
zTLaPK+iX/k9k+bvUIiWRLNsdXQ+B4Khn159zb7fKxwOMDbQX9Y4kUGtLTDa26iT24TJLzgnErLj
M6CXQN5+l8gbsBJh2a2VlS6ujI+p8zMsZ4P6r8NWDS8Z9O7A8AuQWez3AeQ0XNeFY2J3F/SWHKyv
j0IPkbMPGOUfYuDnnfqX9KcqIu/ZZh+qLA2sRnWUONi8olHEkhD5VwIxh3818zQMeLFbW09Bxfie
6Sx+A0U6d8gixlIVl/7H6NAdxXJQ/9SwXvqST/2u7D5IiGxWjzgEYmjHD8+LWLeatTiPYI+YoSFL
csuf+GDc0h+suvm4fgWHmTrvb8CLF/4anvbTk3hCAUr5tl1ghmk/fgiq0mY0/wjTPN0Btto/EMnK
0wCugmiDIyZD+TMBvZ1pW6gUcjOif8oKLPX3hY6qtV/I6IDZOA/tGEMOMmIJJXh8Cgz08JA4xjk/
9tC6rw0GFzxawKMlJ49556DfTxxB2C54Csa74Ja9/aIjjb3qTI2ar+gfxy8x1H4QgsQbJRAU29S9
ZvBTHjDXqU7kAs5lPnkTZBSCQzJG/6INFXWyyMFQe8okjFn5ze6BhJ9rFhuD1sfbofwjYY00qp9k
N81xLLrTYge34q4k75LA6gDwjhdjzoI7KAPdi74N7AmZ5yh9A70BV8R45vR7LFXlROLA8M0tuKIk
IL3gzGSifjD/eEUAjoA++VYKjiILC+o1xg7VrpSwcHTM70EW873A4MT2+fAn7Kwv+b7fTTQilU0O
JogyJQg9XmV+Gwg+kOILwKsZqUvfmffC8h9FCut+XCu/j+OUO2/QdEMOEqZwqEKK/TjtwRcnt0I4
SWuDtvGZYduvkASNXSjYPSf128Y/T9vIr2/uz8hLPsu7fuBy1AgN6W+LzmNlyqG6mzhnQN18dlv1
OR6eIebQTbnqNItep5FYPbSrWOXDQfK2yKcTNy95TVO2oHzFC7Bz9H1TBdPCzmYLfuXrhWsTRQm0
JXQwf/VgQTVA4gm0VqsKVvQba2SddJppC1Ao4zG7jX8Got0UCxyISKPiSpkK6dByxh8kr/puP0aR
UKD60kEx3wmEfdJZM3dBbos+5yBkFyqOFtNYoJV2Sw7uwqNLX6qCBUtNICSqGsUmIGvEhltdM/om
vR3KAEm44a2i0o/QZ9TOIiEuDfZ0tNsPDMv0gaih8byIXTaVQQiXJe75UOmsK8VZsnFRqRprUWA7
BnTFtzi1hGO1AwSuTbcmgEw17MeWHJ3zwxWQdC3CjoykNp2TI3BkA9FYPWHENn0gbhgOlvcNy83P
pxWDPmTTy3jpVCtyHDf0XqcMPgRwLf1AMZq/nRaAjnBJ3qb0KVqmq8UuYRY4YYCA/fRr2g194uBY
oQGg3AhVv6qhkl5UY+FcJFwrLku6KOwcMpovGk5ygL5fG/0ToEdjHc2pdtxOmCN23z0JZbU/aHZH
Jjv9bpDj7AwzjcBRPoxgiW97vAwrkVuXuT6oN8Xu9h2FQZjxuAEr52t1YachIJBvhsyRNlbyr+Fc
ZZ1i2cCWX/Yn0Gc6/QSPkfaGlLlw+tXrA2K6/5NwbHBHplH+IZyQAr2g4td+c3IwvnC0F3fdirIR
rPCQYpdYu7n4qzIys39vxT0ChTWHSbxFA/450QVsNI+dSiKxeIo3XepJ5H9C389pHlPhvUl+eLqQ
9gQe4sVAthKi3on3yUwipIZ+hHZfU3sTRkIOU+1HyyQ0ty86LqgkKPY15jBsRUj91nDZDBE+DySN
tsaMfmPSzJiwxWvqdpyuBnaLksd6aua21IZbQKnmE9RFHDWtAafDfmIgRABkk8kyIVUG32EfWq57
eZSnJI7R5fJePeKBMhQN0LUOUmST3HOOxA1PrtvJyN+A45ArMx+4ew1Wc6v9ag8mZ7z3hfGhyDZO
t8K/F9tKv8uzTpgTRIVQ2ArV1yxpAIGiBFmxgaT1O0g3QAGaa1AIcXMzc1+EA3Hjwj+cKxJydaD5
MAetxyWGzaMSDupeN7DygNe2Fz8DbsiHCMDBeTG3z9BGqJPOgD8o551I3t+ZSAmcE72GzpcJnXeo
n2u8KBd/rYo+CkHLVr3TftcLOz+NJKpjI9Ijdl8slc4lfzA9atQHP7lgdZdH8HLThBplXmR/KV9Z
QVQxeIPvLY2wRo21E/8RuVUwPkemFKd/ukq3Ke/0KqUupYx4nTCO/uou0SH5ZZdRP2SklLnAQ8Lk
kLe1gn6piGuxC7YgQt7HgWQlgAgg7/IgsmBoQlGmuLHK7Fq3xn0aOg5JqeAuPIVqjkm36ITYa/Ug
T5MIhMlV+bUr1WVxziVL/BtJVgm5F6nUyqs6l6O0QmPLbw/b4UPTfM4Zej0YVXBs1CbTtr3zYoSr
TmJE1fpvYxlVx0YNi9YvaqdKgR7jO6GeKFGWwAiS/DkI6wxFyE9lvz8Z4hI90scghNA8kwnFCiQf
SLZk1Dh/bwmgNd3Ip1bDA5kjhLi1J2ZQ6IUQeahcqngnOyxpgQOldgrKmGU1FwEBp015pFVp0BrB
l6FywJ5W3qFE+miJT5/ZpPrtvhYQ0Raji0T7MkIJTgslTJlW0deSWTiLr9FssRHBkMjeyCw2pf7v
5eBN0S1hvwhv01AgLfHr6s0wzZZy7le78aY7iwOZ8hQa5o5bDX1OD7ohHRUKZAHaBjlRJa8Hn9FE
hkqaPS1iB0IB/YDbiuS//ElwI3/84mONIU2xcsz/4o92CGlQAe1pKSqmGdYxjEHYzoQW63J+VK0/
bDlu7bnAt2Wcwdb8CHwktgI1W1HvNBIV4Drxt2mX5YIwLlbn+xax6d8u3ei7+r/CUnfg0tnzkmjz
buVr/5Vg1fWbDvRLAQqeRPgW98lpcZNk5mQEsl4RK8OeXbrf52dMTchplHj5iif2Wv9ycpkh/Rzn
PXeifXtxLr8Z97QYi5SWDdLB5+URu6+O3CvqC2Yi6q+k8TU1lPRNNGw6QCqLBOp2q6wI+3hlbrfS
PL3weWzRB9c9k6PYeogPIs6q1RstFt9xcDHe3CJU+wNWOKPKWREktokOZHhAuGwACLrZhQ1HeE//
VC6IIJ6rN8AVb4KZFnkN1HUaofhllkC4WNX0s3MG/TMKOp7bocpsyQdSfR9NjfSFAEGTsDhTyXOL
c2oMH+PpuTEiyk2NGx1MBLAD5cGJiBYlcojuG36SX1zWpMDcd/iBV18cX+NXIawKFPl+d8rO3bBq
uzUD8Jpq02grLQ5ZLr7Y8qFESxeKnzEVGr7NGwrODF8tmxTTrxdvIXGNFjtRB9JYPcZciHQ0B/Xp
xwV1W38D9SVRbBe5xcHY43jrFJ0dYWgEllW4fBu+TIRT3JD4JV8YYFj25/6WkQ8JU5hjE5QcX60L
oMlKNolfIrGYN87P1rhkNhbdrBd8EOxFd4OOlHSaAIc3jLn1vajY/Zxlk58S1tljRtVyDwtdYEpm
PC4JTRWHtNMWuy4hhDdIh2Cgk+CsY4i3sSGOkHRukD8p8NxQR6uUS8auzig8Q+kPkkF8kXs3HrqV
In88Hn5z6ji1pLCAwaHueM+SN3WZ4hXPF0afpDUdiQl2Br+5KR7Gv1deNicUcAcqngg5XNC4GNfx
iTbDNi0YGrEa4czQDMMuGLwyVFVy388l706mJ9ACweToWPIKmJDelAdprR3bH4UKYlf0NFjotr7k
obE0w24GJ4WvsUxhiZ16Seds+mN7jKkWYT8Xf9AkU78pbYaIxex3JObvlj9JhLEeVAeSLWDvi5nx
3QCHsQ14V743YkmMRW68iee4YdFxZah3/DRMwU2NFdb0tIeIwBjCjrHGo4uCuQfK4bLS3eybska7
lCZ+7Q4dq3owSNfISMmlnp62nPTtJ1Mxi8FONmA6GdFbAO3obJ+7f5+Di7bGo5MbNuBxLvOmNM50
FdzbS3SUP88jye8vzJ9PT8NOZGaG3Ce4URuaGw5ckeaMxuRTvVbrZPO4ltvyUABk2njlG6fm9wH0
GXC7VV7ndbOjXI97EeXhmdVNTLctXUT3SYopvRdFSbrmwzsJdeplRJ+CufopD58u0hxCSwmL2FJU
I3kDlAyBZWxjU7nDd78iQtWhrI9tSqg+9cTJVwgF7t24HG1pXEezNS9nwQKT81+2RcS6O3YBr4oZ
cuhNxXveXyq0q/rvuQHCedEJMidGuRSrp8FYvzLnnXyZipPqgVieCwGn9IoEjveNAkhg69Av4txB
eUQUu4A8KrL/KXuuHuj3ztfSAHSMMSW/DctzQ3v1mNPkYBoqfUWQTlO4IDPsnuGMF/eDeBgkGwiq
RNnSJqtev5eSvfyH0o4Xg4BCsZYk7JXr/Ciga6g+o122VWXnCwZQKBj3y4LkmFd07sHze5HN3YjC
CHgAdCfpAL1OEcFM1CSXVttKVefeTPi7dstnvZmjh6ptV/g6Ukgu4Hjhj38jANM0NzGL2WC/XRuS
PzjRrkyuEkctfeScYDPqF4EK6cXQqdcuNmKL6f+/uN4YaSifqIAiYq5v9AqROAcFKYxTLTaFBLh5
AbxNM1fHBOBLHz3Kw0mwGo7/Fs1p9/qkOKqj40JfvhDkgiEl3hOIhsv+WLzPE9FYUBLozoblS1vi
/lllbtEHoxDUqRdpPtkJkmoVh6gKXqeG/QI4dh5el3havV8KehZQQkf5IY6pCWKA1Mam6Zcv+oq0
oWq0kwBgkzB2dC4mJcOu3es3IfOnkLmu9l88es123DTg3SwCD0f4zcKffsW1XgZMvkeN3dnvD3px
+m0KQ9mpanIK8HJSriLTqcmRxwp616Dyu09BTojuR2LYmUj8PF82eVm9bXFU1rxqccIhP7s+FEtY
StBnMipSQqk0QK0/41NtZ0f98qwyL/ilMVAyjzTjNL9UZL9fkNu28KVP5Y/3/0hdfitahEQKUNnR
7fp9tCVuRf3F/J9FnOBKoFgR+4C7QPBkyMs0nFg2HbN3z/doKajCNc9ovGH9Zp6xc7UPPm/J9WFr
Eub3odhuhdRts+W4uLdMFxAouup/CBZjtvVT2uhUBR9JY5e1o/KH/4azUnktZfVGzWkrzxo5Dv/M
/KLpoEYpFW8o115b/nbIVohbRZzD5Da+vJ2vDH75p7W1I/4BeuTDapTvrywARE5TVK8j0RyaPX6n
OpA/uibwsks07fRipU8h3oViuX97iBZYhZZ0niYXV/8dYUYeVxO4ru7FIctNPtMWY55AGem9d2B7
oD8OA3sCSZM8jDsWL1i21M1G5ZbpuVMcQf7uRELGq42W2GT69ZbyhiKznv/anNV9NK4FfU0atGE+
fIChspRf06n6FHcER3sY9JHOtZYDrBwgbr57SnvDf35zWix8/SuLbTOYsPa3Hp6gOk0cGkS6qSHr
T5TsbgaMfl4IL2VP+6YI4rlWKmzb3EdGaIbBqqelBmHGNRMFL7WyFzKiAiInTftBQsORy+axKk4l
YdwryBqtC4XXUhSDInZMVhtKgR0VsxY9rIXyV729CpnDwo6JCypn/f079sEFE4qd0qc1mZF/xGJ4
jzA/Ori0ZOgCqtntgR9LDUxAb8wMFxfhJGJSOJ8NH5FwIX6X839ZAXcpXnyqv56G9RTP3StoyrN8
BAgHn54fKxT8Z3N8m3ZzwJHeeNA8WDlqzyC/68/QADvCcIDcs70KsXat9+2Ozu4JCHFIQZIQm+vk
2ttp5BNuwesrHrin9z6gQq8cmfBUCNghcsUyJ7sjn+2SbIq7LLo14yBT8GI7xA88bR2EjsBX02qh
uii+9cWWHhkhettag+i2/bpAJqcsRfUcDTeqDppDE+L3SjMj/c6YCIqXJOgAszgcS+0co3X8DxqZ
9d6OsdKOJtChnypL3LXSbs1/Kb8DUD6VziBvII7yPYk5TQhxnTjpXtq8zTXwNTOgeHlMqwpUMeP0
Qq3uZs2PTHq1+J0jO0Kawdq6zy3/wHOw4rWK1Oc6UdM8TzXnIsnxsc+/FFt4n/EZaLGNachx4IR6
HhuSJA4jKnUj0JvwEdFNHsybceW8kuSlGrQrAdy0IQHUUXMHvfmbbucuEwlG/oi5Br8e+cbdVd+Z
vxGpi4pb73kNg/qZIxsV2T4hL+mNVxiOIISnchEaTnQxEdp+YG4om56ZYf0cUWkPS1Pw+udJVOAr
5LV66T4fDEhFWOfO5yBZFotvTpOERXXPDiOxdvGe/BqiOdyM6Wxminqf4Blm6d/TLDjAp7jdL6Zl
vYoju/yqiNjoPksj4HpT/7EPX2vxcVSp0J+uSVNKL118PXVCbjnle1diyvsNBCk42hoSexFZ0AFR
OK8Ik96jcDRp3zCLa+L/+DMIbm6G4NPxkcEBDURg9WTiIfPL6C7QfXn417yOaICIpxCO+RdewVO1
6dhPT1j7p+vOQYcIvbp2nWAmnNtFtM/eOzJKohNFbdWBTgfPnnzLOHNHhq65b94BoVeL3JdYx9Kc
bKmeEHvQ1hpZoJM1fUmBxyAeifkDCsRA9VIp5zreC2KQy34uYlc8foHXCChEm1UlEb+jIuF8ef2N
aokQ0mGfffZjmD9XSRISX9Sg/T71z4BDtX2vqWyemtuGE+MqTPEzLm6iH/rsUJ6BvCZLAxpgQcPs
PL9HJj94GiGJ5eaatFTwodfsi8XDeDXAA78UZKVX1C4GX2gX8rn6YWIEJMAyCWEZwxGDQCRomEhL
ttH46UEwz0kZ5swngTI9Ni/0EFxjoCzYrHNCvX1kgOOKnkCgqHz8yspJqE8x6Gx+y+jGB7t8uMot
V1wsLkeIp4T6J4zMbZc47P3mH9T9Yyn9qgj8Xx9V+q1C/KKRZy6IO2hykiyQKW81ssCQPjehvCso
Gg055KOzjDu0Pzr5pStlPYmBRjDwEl2knmxy3ZWSFYZlivKJvylcSjGcavL0QmZv6CYhjzP7NSwJ
NeR6nhpnLP70yTM2HZWbwKPgmpvbeGH6IUEpRu7MOtqDSQHJ5wQeQ6GwpZgsginXLpEejAVm4Ssi
hcTakVtU7M77hc6p5eTz5IWlGzcRxQeUHYiHQcOxegk+NUkWnR7/HrorEjvDyEi5HSd3YIVy2apH
FDjgcxL0Ld+JZpFu6QDCjVbny1zj6UjgnMH0SYooijwzgG4m0eRlg7wU6Ts2EdbzzK0x3skaUj71
S2I4jyYg2cgQ9vpqWGkK6c/uy+Ae/CBEjeCmwVm0aHoRXziytGSKT9Ud+JR+8LPFBgqEk3Rkork+
MUT/bI4y3pHN7FS2kFZvnJ8zqGFtV9zL7FxHs9NDjXYyw67bhnrmYmNl1xnnm1dSKREZ8HYfZxJA
427ZmCBRHi2z2S7Hv+c/kvUW93QRND9cGkV/fmI+sbDpUSvk3922+25+VdVfRrfm4UobyXQmYPxL
suWJYk2iACCANXFF7TDEHI8vgD1tNcCjImsDSNFlaAE+ux5SUTf4B8YuL6er/EJyH+OSJlNIBsAU
i/lP5emTe0ctKlDg6kcOa5KH6txDYPb417YIXz8zaVMLV4YbnwjJYp8o1IwL3+cs4BwxCiQX27o+
0xJQSna1V9moUaKjCZWl45dRhLXB5jzWFYVA+LyhSWaKap1fwckXG+ILdRyef3lfX+0pNgPiINGY
d56KMNUMpOviHm0FwtFxrP8zFnOp8RBODfpbiRPagoKpr8T/1Nv+hgij+4JbU12gP8EIEyNIP6F5
Gd4A+7FLzZrzQuEZ+jkpuO0uFNzZe05XTCOPmpRCKuEOBaRmAouoo7efPZxOYBTBa80tfI/5E//B
HKOVjAWXwoPjhXCBlSDdReIxEnQvNCku3FBfeKp2KDHvBkUiKpjBiBf2buC5mc3EwjsOyltGRzPY
4688s5fwNTB0sNyyU3wDNyGEWXg5acS5zVXZM75M8qTk1hI6Cqs9Y7rPutcfazyqGXHqneE06+MG
h/c1/vT6Vq7dqPemKnwUdi6FSXsninMsEea1zeah/w29Rezta3EruUwwm1RRVzEz8A7lx2msDn3s
JMW6z49Suh40ssYNVA44+iiuKPoGFvvmR3ORn4ECT24EkDc8CEQLbAjNvAJRvXfgvmDJSX1gRz0h
+kW/WPPqquosQl/KABYH/qUjPAOEakbhdiRMZh8muGvspPlJRBwiLpNZp4N9ROtVCX5lBB8Xrtlw
5CVWLyx5I2hBeO6l5EcodygVsq8eB0jM3WkFJEerQypIkwITWD0ZuIFn1LdkvxjogRzE6O+L9os+
QWCu9Mrd+QATFH6VdOYiju3XUFzw/EGtPVIN3Uvoz9Zl5I9a1vSzp60NKzQh09I8iuse0o35KK85
mqpNecFzffzrKcnVHeu+/GMGYnBqEqLRPKpu/yeeNW0bwx+fyJ3sXvOLTI2gMCHiQN2BfJPPqHa0
eCNoyOIcPg2u5pNDUCe4aipu++2LD8ABCPZV7jqwORYPjRAj/7SCCbOVofQMiBgmzQ/tTvQbobx1
om1BCuhpEeNQp17oPShd8rRzYGbp7RSDGwAzfOlOLG9tnIh+xGil9BQCDBazcSUhc6kMq8vRYu4e
jzUhYulJOGPhNvGhBUu6Dl8J+0W9RBxkrC8ICJj1OdOx+l2kDq+kr8/mj1i6mhAyAlw+DtEzoD3P
jFDFP4MKolmaxZ3N2xU7dFliZT8fhzL1hhs1wWP65cvTP9LEatAyuBkM4pK1eOuzPQ13D8TS2swD
yv8tBno2vHY2rM6Umg11ffSlMxUNbVcE7OqsBAsrOZwk5JSIgpzqN8LzhjqKzSwZASIDCXcgPi6P
4sUVWmwfWPyYF8aqRPhH0DiivD/799f4WBdmyPAQ8zJcyCVP2QyeR0hRNGsoF3E1q+zyeXpSeXnA
nQx5jijFD/l6pdWaNeR3QXD67GYwrywAO1KBMOCILu3A7IbwK6Vbfqbul9GOsEddzO0X+xn2FwQX
EZfS2IC70r+YtMq1ooCO2NxjBZKDd2Cg2R185je7kE1A+9Jchr8HOcA0nQyAmmF0GsxQvtBE0H5l
+2qMfbJnsEagn52WHUKERnOk9qfdzfXZeYCT1bbKSJAp233zhHFp/D5ZpvJtMfmVsiFbjroibZzn
2Vz4dUp1Xn/zkthFKfAEw62nvPbACJL4q8EVQVXt5Lkq//V0uvxd/ms/XnPiP8gDTjmO9o9krgwo
39BRKgccC1oHU7jjo/MXR/WcfQr+SIP2pZyfk2US971vJTf3zWFbipwQmEnqlNukQ0Ioynv+cwQd
/EnJr396KmtoVyHXw6KBk9cFluOXHl60muJt73fyJp8l0b88CoW92bkG/5ztB046aVIaAPySvUcV
lE/HCWmsZHAkO+mmQmAMHcbfydfPwXxBPeEozC0TNkjrqGmgDft1Bt/HK/lkNrQg5oXy5+vt5tdx
caq4QjCUxkTJ45mTpmB4XXqWJFfKDwn8EyeYWF0VBGA/RRVCnIxqYMTr+mPx2KX5ipD0kpauPOjD
SeUONerfiur/rwCk7pbZMZJhgBx41U5eAkLAkTbCmtrv3eBBTLrcGwo9mhFG48BBlWdfLcIwbflg
NBjG55BzgUHHl06eetr7qDJZVdA2gWU02+iLqRbu+no1EtbdbCdI5Vsz8pEpB7fV/THcFY4fXE5R
vnMYv5ftTR7WgHUys84WzcQEiMBK6yMIld+erEaELcwk7YvP9jvTl5nqo7LMmEmHsDNLNOBMNRln
gxtl5hH+CVdOpugkyYfWDOTo+vjmtky1zYz/Yd71NcziBNTMniziLA/pbjE29mEeH5JbJh6QTpb+
q9WgpPFO1pzg8S+DTXVnD91JWrjqIuTs7VDuoG/wCJYEZWHikJ6ZvMEhTHWwWZR5OpwoJzSVxWXc
G8OqEPd9debv52CXGXEYPk0mox57DQ4vwxKmBX9ItpoY0cks63pHu1uUlIK5Zyg+mSVUSRqSc/mk
KX6JDf64HMqPI7+KYRT37fdhUsJMZ5iFlPQAf8R5Y6KBN/7GZv8/js5rx1EsCMNPhASYeGuyc3Z3
3yDb7QaTbMAE8/TzMVpppF31bNuEOlV/KsZ9FfG08wzaH0WcNiQenyW2qJuUql24rRq0Ag7IWfL6
EUS36GePh9uTiZWcdOFPSQ9th7KLE9TAFv+rp7+ZUNsvyp5U/RnJLh1q7/OZy+b1Vf0KbAmOacxk
j3eXQpaCPyG2y/dPiWW4xBeQc9Wz+NetJgeCRR4twjdXIo1ieM7rx4Xj7QE+PtFtFdJB56QzPRVm
njpX6F8iK8Zpr7XJ30cwnEmzS/T5J3ML1CgLmYl48i2BfqTajmzJqSZuqlGuStXPef1bh+2ZAoB4
uRQ/UGXal4xGtevP5hCQM2914eC9iCuLJI6U+mpge+rmypto29f2HTohLlMNdeJ/kRHvc3TCoZDo
o8SlusIAwRnty/voEhOcw5jnPqEyiQQ7eK9TdfpAXRTVVEAddek2THgsmJlprjzdQhzuYMk3BTk+
819t+fGQ68BskB3jqEHs6fbfzKGBtuWRWyZi1dYgYMYNV/xGL/M6v6JapfbDHf8prCNRsQI5D2xK
+e7nLXFDxm90TJc0JVNi4hU/3ydOZS1wcUvzz/3FXq/YVWxtXZ04kmmEYd5WA5w8k+0Azo0tPLUx
OsBMMu/BClq9p87qzXsJPSqiN8W6/JqldHfh1wBCSPi1GTwu7xuxgRjjsNiVET51rhVCqtNTWJku
9QUUpB6+ZJ5IZQXzWd4N1rhVngiTwioXvoeAwhavJGTng7aNsdIbAqMLJg+3rmBV0dgUe4BH9fr8
sAjAL3fGBZFOw9Uh4U84KZH1jr1+1DPDty16emAFKSf6Rre/IgXkO8XD4iO7ENEIsp+QOhwgDVtX
0RXUWwRA3Wtn4gK9KkdtVv/VF/TgX8kawuF5RMDxm69YSzbnhOWsH2InqqyRIYvpm8fKWyn+pHMl
bfzvH4C/LS1mamDUGgFD2kaYyuEQC5R+8jrQm/kp2175c7DKvz5ilnAiNqOzIld1Xp95yNIwV7oi
zpCfixAvguKLqBlVXNsgDlxKFmFrk/Pz2CCb151c4RByHxrqUqh2zyRAqp3SiBHfEu3yLOCnwYvq
OfqS8gcHHCETmAdrJp50Oep6yD68D8yHKqC9I3886RW8ReZOJy7cXtrhBJyWOyQzKtwUWeTcGexU
EfYX7TwWAkwczzdtNXJ0NxmXZGANw3HjMdVwmklKwJXWiPe7KIQNr83OTagL2E22j+OzX/Whk7FR
OPVfhScAd8rTJngKa708sZ1XRz64a1U7xtM0ciR2gz6UkzRAYTebKHa61ntruBj/O9Kq9+NohJTl
p2/exYXI5ufsrJmBwQ5lrjvkz1L/S5VFsopiW7OTNUrbX4YgfSPj+In8V/cN1N2zrtfRuUTMH1Jq
g5WQ2I7jSezPte7n/Vzdir8xsb6y+/oBoPosqtKKVTcH9qH34MNypicLaSRiKvrtE1wZa5fbZYEo
1ACyg7DZVTvA2fcCitCkd2+tV3X5PJzPQuXoS3m+px3Gdwys8wlGrdymzX/m1vvvAd0XW/i5as4/
A9TILv6a0gZv5Otcc1hwDlXwC5srKaAPnzIZCuCx8uPnkSySy8gmZW6uOP3rxuvOeiMUjeTFpz9q
6OhMabwTvwQr5djAyLGrAo0/a5/POJQb+KYJqpGpOpNSknMuucqvtTRmIlabjaEuXvcbD4fXXYzd
Gl92vZGwr0G6uaawN/MZ8F6orCUc8iPrEEdAXAA/UxkzxI9xG5KAW8wV/FxfCGDN0+cM1Kv/0bDg
OOg+G+5+Hh7Rp2tW3rqM7A3DzsNXJ65O/DapCiicbyATleoKogdyVNAGEIHGmPwN1K9jJhQZwF2I
ppK1C8Ocvo7jafRncSXQgV702pW/JmSllHZs2MUTWSU7oIx2jrSFyaoFdBh8URujO0UdkbBfYHBx
svcCGNUYd+SC2cp+DbhyRi6czJt63ZrzqA3EXwWZgNF9cc07Jslkoe17ncbFKTOr+qwRUnBsvoef
CaHN4lmkGeKJJzbpnKCQeFvqtnrvFGMdYocn9KLePBsLWUq2p1kFMymymSAtX7VrLN440LbwmGx2
T1sUCK65zT/udDIrMf5V26adQS2b1amIWahw4Umtwav4lg+nLGbDSgmDCcrI1aBY8mXE6TfxPcPD
AjJyx1CnAV1PH/GqfVhJZWXogFQ4oo8WYJaPQAzf/jNHSibPmsgDLoJMDa8PGUR2/sQQdi+eHjFI
euoQ96+CnSZ2tYxn4EZMFd2ZBeAvsvEOJoqowdVqX9hyuZg8ObTbs7RjI3cPBLTRWKd+mJxEloeb
s6iZqVvp56HYz9sk8V+srwc/B0D6GimNnxEoQ0cVOlDIvTp7LCRkmZ9NZ46aY8JKda7yZz9yawET
gvkzErF02Xj6O/uJOOGPitr+cQck3nf0SQvY9+3rrKHiIXzqJyfXh0wkcu6Zxd5OjTlt8s3mopzZ
SzkJ6blTANIcPgKctgp1oJnu5zqqktbKvMCeYTr1RhX9EMcO9shtjrQw32XvtfZyPhx4HZvWnQwr
Reyzb1sm3Qhz9mC92iu+zwRJQJGyhx6xD6x2BJKUu0Cgkz8QFFqPsPab3/ZYHHEyseTxEYzu5WIR
5d4HBWp3FRA53aXJHOpNtMEvhWhWNqtOusZ3ULdu/DB0WcJBXqEPRrzpSrfOPGM8CRQem8EG1KL/
LchgYCX244r1KI5n7R2bx7tzYvpdY5rvJ/QuMTmwrrSk1Wj20Gpx7HeCZezwjTAAJD/pFy1hdEvY
ncnx28GJuRFpUvI4pS3BpigYVbl6XWRC5u3yzI4EDQ03D6XPc27+JQ56XGXeEocFvD66SmJ5K9+4
4YaBXAAdomtILAOOdqiL5GLB2mY5HK2Uj9dWDb+EgSUfMzBStr23EGHIjMHmrrQWxmSfYfHuvaE8
Z1eWDYDZR3AkiZNjM1kqlZfeIA0BEUcI+AgZiOIQTIHKRBk18JUTT39l9XrE0sowKF92NcMxm72s
sZqTJwIcSST3GjKk+hxQJ7w4QVGbK+uRpV0+vhOwzhK7F8KvKRsfhS23XkRlk7usro8sjqj4Nf/E
nkbveBjBS3Bfpn9eI3MVxrsOlPyFzBZHO+vrccA2LIXDyZO7aWvV4XIA/AdDheJST6oYcAg/5QUp
uXH2V0snAnxlRmlSjmN6pWSyRodhmCd04Vm6jI1Dmwcdknj8sC3LPLz8WKzFjBbu8zghK8/viOL6
0sHf9nm5ueiEEHeKH+HY+CYOqr6oPP6OqWAroX8UFOdxTQIC43x6kcYj6QdnEhATVm6y6VKmLRvZ
3KD+pRcBI8xaR4iSuSaZwntNWr+y7YfXi6a/B4sl1csxiRTSbNr66iycihOUiLyhPSI5Bx0xkXN5
Mqqp5O9EskqihxgZolkE58TpR19C7APP2Cw/FTex8N6bUWQdonJCIGbMcAfl9RiPIyGNRYqHVIqo
hjMVsX5OkTAgKXt5YbaLil16p08yd+WXCHlxnoyjNDhNgCUcJ+LuvW7fU2n3OIJbN9ScyK5MW92q
s5CKYs5aMjiRUCO8ZnalZy3TjZE6snbOUdkqlvKns0EnJxt5mZ/MBS+M/KMzddHWwfLDHZ/ftxj1
2yKHBd+gAMNihWFQ3Iqf9cgzZ35VH5Cfxfi813witIj4RoMpxhVcgQuTF5BhHGmm1ywZpVxkv/Ud
/+Nzmb33XcwLg9gtfwesg83eV20NMPOq3B6NL9oA0sMGF01MnllYi3v72yB/Sp49jUAlf7jbwzV1
5uxDuimAbUW8t2A9tjxZydhdcJ7BBkuIgjv38yalj3mfoW1OD6JIm5hPiQznc9P0aSLNEbDpND3Q
9buwCjLOcsUNz+CLLWaVpw+4NZCsYjpxZb0iCMXgY24nvUUatOIrMIyRVRo7g3QaSCp+EmyGaUin
sCblPJNGeDY0rh91lwMJEpLBqMe63WOIMs2jZXzQ9dSpVYlfarpqEsEe9E1qzAjNjL7Mu0qhbq4w
7mgRgIHgklrVUnSSAhipntGirrGNQX6zrpJblnlpRf7WNK++n+pCmPUc2YQuZTMlBd9UP16MEjw2
CBk2V12GV4kQAWTtydU88i7TmrweQZV7oL9he5isogANSUzchV1kPnKGqqQJc8Bang8bLkszfQ3X
dejq8Vfbg826o/T1vaAaJCJO3Jl+F18M/Da8Q9z79a+Z70f+n4MlCc5h+VUupMjqVxyk2g2aqTS9
9x/MXlZe9RXHG+3PZ8u8Evr0HdBDb28IT93apFsSHOj7R/Xdtd4QBxHHXuwPaDPZ5IuQhpye6+s2
MPeP7LiBygIFGAIe0P/cC0vQS/uZYK/DqfCYvxE1IiRcqqPTay0MrAnW0FfOi8wBFJg8fNFPjtHV
tPvB60QXdCeFcAKTYpN26L6lgCocPx3hYbWsADX8ZFcJKPM9QENYyFsP8sZ+lqevfIcLaScQoLjJ
4UamKp0WaPiuXylz+eG2PcpbircU+QiBItTKTBJ+p62B7cN6+1yDV0+i/dNE50hwXgezjs0DE6Xk
hvrWaBiPOUdvjJY6LwwijV9sxYXPMBqZC7kfkWWkNCp6JygENEvec1VM7HbBhJdiiQCMaDx84vBF
wLOn4oCVUt3LRLl4aC7mST9TwnkYqfieczsk5V21xZcvaK50j0gQ40VmcJwLhNd9vJJy27n1i+s4
K3+12FFqT9DOAlT7c63rZ7IuY87SGCVVhrVnIT95up3iTixshd6bGdqfUKuxiWRotVF+fxqLKAlO
Ff041KuBBKnzsB0dYJi9Ctf4Taq9yE7z1H2U26YYWYkRnEGFpO3oCgAjgSmfuISQcWFdi7bjEDBs
HuG6SRav/C6oX0Pi9yk8ny0wIzLoztArIs4oIF1AC36EJbjm4zv9ymDl4I+mxZ2k9fI62ggoj9Ie
7KKc6d2UdgZfKcQc3w4BzQMAiHmtmr+pMk83lByT3TLtps9O/U/9QC/tNGztyYmur+odcPXrUmiu
cRW+TWZzCOFl/abpgn+BzTZFD/nXk1NLt5XiO6c/H9YUNAn1iIzoL2Tw8k0SarrpA4lC5yNGlHUf
nH6wtIn1kf+GE3h3UjgV/MPDzvIVPZi0z8ubmVnCXEcJCKsLkG26xV0c0IwrqAycRl0CdfYb9GY1
IwHJ73tawaq3tM8i3Wull3dufJz8DigpJH5ugsqfEqQGESgonPIvir5CdLryO8xcJEBlTes+29Bc
puA2JiWSpQQmNDK6WCvzS+qaDUMpU99ZdQjlKrQXQdo23ITBgv1W8to2i42BjUA1Vg9WHKCDg/TX
x3c7iGjnuPM1IgMne95C4y8zqIBfqDlia3JmE2QW0llkrAeqvZZxYwcfDF70gcrWrpFGSCsnj+yJ
qOV+SBts6FugH5ahS9dfMGkpD6QUEAE19kJQ+/TNniu0b8BovK4/4kkdNlBHvbypdQvL0cjCTcul
oUApc33v6rWJzo/kK9fOTeZ0QAVece6+awr4RvudnNV8irtQPqAOBq+WvxhBwQpLfD+78NvkHAvo
bkgJFEJ7YtCmTFOPwNlqjsKbrNaXj/JCz7xJzKZUp8OhZSWjusBuQHmId+yWPBq4O2qc2b5sOELo
PdEsmG6rOQTNSlz7jv7WolF9X/GmxRxEEFCEXeIdxopefRZiwgYKl2ShCYLxmxE67eG9V5HDjZC8
jdITh1SPTgdAFrZEY2dW6ojYW57YgInB+BjIYKb6vCNkAVFt6SUsXbjXSzCAiPYIX7UtofWKfREO
g66udbXeStinIYwNDgGaNF8mbc0TQce0WL82T+YITpEQy0nYQn0gMbA6oDrYyMEhcvUiXPX3eG2Y
AE3T5u8+78O13H6IcWDbFlIhBUSM7JEeSgKfMb8NDJLVRV3wuSPkzBpCDniAf9WzDrCgvRaqidzX
jnRL6E9VuwHiVCDcktVrWGjJJoWvogmgscF8wirBYzp7zCKnVz2aFNRctJD8ujHf6OHKUFO/TBTN
k0CmGbL+qFvyMbTEC3VHpGuuLa4iZAzmRj4OawBY9q6PH3py5cFkN/qYQaK7wl3Ov5G68No0nznz
JzK6N6osAMFRiLOSxXkvEhkXfGREwJMVlkR5sgr71/T+quetPlVbGxwhrUldfW5G5CLxAaETVKr0
uRxKCvZQXH3IwXi+ON9ewp6pV1iqP8CGRoxHBj0VIsxmXt0q46S3gdA64GqRBRxjUkhr6u5UAy6f
C+2BKY25hUnjyRrq6At1USbi0madL1DrmssULhLU4dK2ii28cqnk0tXyZ0OwagBIg6Vhguy9XMMe
zPEq456jMC7EsRUrdua2By1d8U0j2dZnho/EMLHe29cFjRDsY34NEfNj8OK+QUpLh+Gr24JPVD95
gG4xJdv6/9d82uZGZ+x8HNPcllfyFdneabKk05Y3EOXDUgEA8FJX2tODfc6aq+2R0SFDl9kcFrxu
9bkLWt1+NYun3eGTmR6zcW0OzfLIMfvvywsDxYfUJdC+Ecl7BLTr0iy6CbayoiI//vJzdqy23FS+
HrMJ1giGOQLwHNrG8ErS6o9267cKgYeJJ+1Jm5ocOIMwfukIXY+FE8GH6pY+f5/RYUDVg8CGbrh7
I4a6JZt+HSMRR+Ex5hj1geE9Zp9NdACWa/+UubGLri9qyQZ7bO4g63tsxE0aNIeQVoiW6UCiaeLp
i/aLFGiVXJ2ZTJvlZcfXFjKm2urfsR//IV68EzARe7Sch8QbSaTfei0+XGNVfL1xMLpvazKbkJAY
pAwaGO8C6qnhvLw3ogEW6jjJUl/HvzRwrwUlCotnwHn4uaobtAXmVFlmd8NVQYJmk1PrpeeHi6jh
m1EVqmbZzBhdYF6teJMsOsvWxtgA3PA4AU6aw02lGebN8oRbPRdIFTmz8OfyhkCsZ9nXkxhKB9bI
/J5sisZCuI4kcIkQnzfoq/4dJ6SO6BU3XbdO8QcLvlEWCNGRHHeLgh3wV1Ra96f7XAxYBL6eLu5l
UAb3pRLghG6KvXXzyWg5tcOjsp3csm9keNkmWtGe3QQG+wOTWLQD5xfW0Vn/MsljdZ5/EbL5CStE
LQPUI7WlCw7u5xoIJXTeX+13QS7JdlhC/bs6XfWPsQXE75HU7Q2v+iIHIgGKWoTL5zldN9FC25HD
XM5BQ8IjCasrQwPe9GOHcI6UI4bgl4cbLwVfX388qJiVcWaR59+oodoWG7m1UQ+Uc2wP9GHQ50JQ
nsVxqqk3wFfYAUyMIw+Uj7Zs0z/11MNmlfgAWUhSql21pTM8V9pmFCBh9lmnxhKd1L5k5BoWtCIS
kQln9RvcBeiqDNCOmCfsIeWeEzZzlWXiGaUDQDThkwGgKG7+9fqpUk+IfOwqyASnUMgESAOhc36c
kkW97g78YHYHzkXHhSxn9KjbKG4IO7DjJQYgdqv+VAeZhIlTvJS+6jmSYfE62eA0mxDEMZ+wF7An
igL67ks+gopA4BaBQC65B2fwLqfCa0TcCpSsBENsBwdpVM+RkdrZDz9az0NkSxMrqgMcHLiijzpS
ILsHgIWttrprzdP8DbgC/HtSzsqLZu8zBddwEoyFyaI8lL8NzZ40M72MoZxZBn53Y8xFbyAwFSn0
mCEHRreSZ8TCeOV8aJFO8ZS3N/q7ZEbtRlDxADpzHpeETCecok+oI9TVzQy1zOGNWNFOfaIQwiNK
9ccoi08xB2pAOk5BGH801s5kidgBb7OSO+qh/Ozw2tJ0kesDOenrFCr2LFQHTBM1K2X5bAdUbCuh
sciLKjtbVxcSKhU0yabXtVjRp58gD1pgC/GMLTG32xHSHhcq9atorQZPkpX2wjwmT0zA5ICAPN0w
QF9ILyFoIQivzGLMQaA6BXW52yqctT/EySkCg+uGhneSzjgUo2/O7+qI6BydIkG3uUcsTzIzXJxM
4HmoavcI7JRr7PDaMpqxzw35lnqLf0AZP/UKD/niE2/UbQjURAvKwEM6t18twRuLiSUsACVBqcsN
ILo5649iEeRudhocasvIak+N+Zn2qnP57hsofog8zS0uJPMVfnRv8ccRdcP7cWsOwuYzimMX5Zx5
iO0Khj95bSavVYgECuew4enoN3cylu0gWwyNFwcYHLBuRLenEuhRgHCB09hYM3kzbneBzgOArA1l
4BxRh0rEIw89cqmt7AIlosIigVj+A+emqXXS3wmv3O7903bfynVMmvjtbuiSoYEGmCWLGEYy/QJh
U88jRHo0aaAa1NmEse40nsSGX+30TTF7717liKUyMynXmh1Xxjg09thc1xrC0Gn3/bznyeL5K/vK
Sl/o4Y5JFBfUOUZTjymm/mpPJUsoDRYiC8hC/uR1eUD8x79Z3Z1WyDNPb0//FrlGH4S6Vg824g8o
ze+8mR9lPeBpEwPMcSZeBoF6o5OGy641TA74Rz1pWVQbFXMaaXF/ISSSARE0412zpMYL/6R6WRaO
DGET8kJJ3/Wsd5W/cClBqDc2143MoAmGAsBomlGfJPFIGv9kpEbNSMxvmPGhXHUsJwWfeVzbQLHW
CFMNeOYBo0Hbab0CElp9cQZQd272D2Z/9JOY4Z3ulq0Sp6XrFVwkdaBtJxwF0C53xlDiUZjAQhoJ
UipcCUT1AoUwmfW5x6n9DTliZv7wR4fZucbZnAEk7PWr7ky2zZrzEo+BvkLqd+78GtbKtHSvWctf
7/OA1dfihjEC8wTepIuBNu8vBNFGi/rV36PaYhi01N3zC2c2hDd5J3APkwWn3zLztK0mH1iNgYOY
94N03gN4lRhaRPMpNB5g2bQwHypp8Bz3nSn3xw9MNkb5b+5YQmFc0X4hKhkzm2J6dgoBASHm/y2v
z6vYbIDN8nI2ZCx+23IyNBuFErAHnSGUBzRkWb1dKWg22bY5txMaXytGHOkK64RIi8Z+UpFGKghH
9rLb4fjD2MSuX6iyx6rrCd/y3qxlYBREjRikJ/monSQSe/BPkQYIBsbpI3njIVFtCpgxUlI7O2EA
3OEp8yKfqae+9xSN0gU3LnASon5h9JcskjB6SirS6HDVR3OhdpLJaYIPvEIFC/Z4rgcmhhS1l6Wa
S20U/HkCyEXb7gcgFpz5EyQS/cye4JzWcX/ya90365qOENxj5soThtPiaeW7eibvt0Gvx9XUf8cL
ecjP6dtC55dZsA6YGgghHAuY7PN2Z+QiBSmv2PBNwcfTdqEFzhfo+JdoBMuK7i21azLGpsSCKDsI
N3Ex2kGu5u9rRUD7Vf02PlOyBALFx3z2uXJiRbfuNUPRFP5HSzq/hz/KRv+WEi1x+J+1JQN8R0Jw
7Zhc6n3KO7tIbo8LzWvo1E6NAYWlBdHEIXToYWNPfrAMHOxpK6MXE+zwj5dM/lh03gYHeofLmWEg
stGKZfBGZB2SvhLw7LxX1HLfrOzkiAybDFpft/GmexqhGAEDKqwgHuTZY91+m8hDSCdHow4l7PVf
z+v4XFK1iH6j3367TblvDPcjjWp9/v+qVxtQLPx1BokvQJRvCRf37L+q9WG4mjtiVkFMoCZpSR17
I+MLCCa725/ryPjvMf1uUGHPqm13BXxflTMFQxuJHWegt5dDYI1JkxNSOF7k6fNdBLZmk8QVVe4b
8Akkh6DLtXQzf+V+XYIZACLzBmYBIlCiOfBzt5g3k+BR0GoK85p50Meszv+Qzl+1B82i0IKTj1N/
P+e6loS5TTwGdEYqIPzXOie7c9X0TvinHF+BuZ7sWaT4dh8XOqfJukURJRD044ga2cPN0XQRp7yC
lu9800kLdR8r44LL/gNqVB2UdMabL60JxdAIrf1BCzcebXttFS8ITnuxdmmHV2OwkuXrhzNKJPLX
zuSpeNTQ0x5ee/lbu4OSQLl0R1JTRvc3Swd+5FM7dpThJnthGwMGcw1wYABRgtKA8MaxkbaEeCIX
wRDpA9JciLgjmHPmKXE2VzmZx4w8EXQpZYFzz6BH4nGqSWbAhDPtf6tf1fTyNNDkGSQPnN6E42Ag
HndGSpD5dprXCl6JnxF5cGrGd+O5ydsL3i1TdCf7bsa3wFOfXiZloNOtvX7eGJ74GuMIatEwEyPI
3UOi5FesnSV2g7mQU5C2oGLZNlWthBHn0LeRzqFiXIg7kwQp2ofHd7tNHHkVXUjkrY79jbAvAgKH
TbRnTmDl+rK1S89YaHdYsWHczxPmjuiYV+7Ki1gXzXr4L04gwaqhA4gRiyq868oFYqcgZPCwVMtt
fGgDLovbOSJT1qZzAFHBhSzTCBrlQM6kYPDtLFZOeGm4wreISK5o533u5pNt+w0YqCzbiVVweZx0
2XGSzavSGVPbGjDyCFofLTDJAyiHKfQC28Jx7cAZVkuaOnEnb9P3AhyfuUXCDfSd/7RBf4s4QFBJ
fhYlpgbAnc+ikN1yLiLxPJGS9yz2WXxt8O6QNCdEC5GlQthF+b0Z132syaGPMLhEoMpSzpm0ExEB
vRaCutbMxWPy1Rhjat4YK587OfMYMh7SOznky5r0KenQ3Qk8Sdzy+AF8m2DLgR8lk35MemBvUUva
DOMMWYNVRYfu8OjyBkRzHcW9sHxWi7hakxJELI/CW1Y0XxCQTX1LM3tSs54cCcjDaak4BNAZKQ5k
jLEjX5eFQS3O1HpZFT9R+SdVSwIY8nBUlRf4oHGvEdaUYjYbd3TVAIJg9dKifdv6Y2M+rpFhtbS7
2ucnhRN4oJTiX5LZhy4FyJRSmqg7dr1oR/zQWDSaDljtQ/lbisPyw7iZ+znW+jJ4v37Cx1bU+YLQ
VjM9dcscYY85S6+vNngqXgpB+MGcOE1xM2uKx3AoL+vXuYP4jt0HYLzhFTdzYTBkMk8AcMd+Xvs0
pBH9PScYHhb8mmRkL8UrpIz5Gy9I6mHS8/veGzU4Fya9tw8L3UoBbJpKkCPixcm4qAirAHerwxvk
tURuNhbO2aFh50DCe5qen6rbftw33xfJBvMXzfbHYqsO+w2Ubx2NF+YQYIiDqXu6GHQiuctEXK2w
fA49FMwLRFfxGqQ1dkF+OpdUVr33EZCgNIP8BgOXtpv2mHSL1484qiJzlKKQ5dEc+VJ0y7+h04Ck
CNMgIxYsnFbxJrOLRF6UiK1SMjlJD9ibE280Vr2bSwpNjMpVt2v9VrBXFqaWYUwmGEA6xCzm4AXq
HSl0MLO1WJalZYZeVrZj+fthXFtzlWALyfTaoqfTSzaN6EFDkO/HJzAhplmQLlULMtx5bffz4igS
ao2MJ3J5C4iPE/mELP8z6a2uZQ9oHqTSQFpf/sPjA42vqQtwQr3eKYR/0geCEAExIXGPKQlSIAGf
M4I3uLzmxscNG68HZxk18Hu59ZLPUdXcD3rYK500ax/MBqGAJRazMDat7nmSymAQMNTGR5OCH6F9
rrHZidq0L/188jPgJIrPctXaiX6SKvzF4/gJFhqRVxzjkTAijcyvVYmE/Asl/TjKfYLE7wJp4jH9
ZMf82m980MrGZrpqrgm4GogjmmDSMpNLd0nb3VD7pepykzmvkuISk0gpzElIneHVpymOJyueyLU5
Ycm8/WAfnRdSBjF/J/vX/w2O1e2pT/kQz/dmQCA4Z6eeSFSo/QnHtb2oBAQ7L+1+ZI/Jsv5JP4sG
S+9EOb9eqht+Fj17dTJmVXysTekobOdhv/Ir6BIS2IprD7AwwB7ge0Alqt6LYpaLbsoelGhDmXqD
yg3sy/EcwgGjct2T9tVYCcUMS70+Rzzdk9s1+KkKXXlG6zdw5MCChYR5EnOHaneZDx67CQGqJ4j2
X6Rxz/DnFh9bbA4K7i5YIfn4ITrtXAV5gc5WweUU7bBwinDuAXqSLDs30BXhUvCGnwq5iku2BtkU
p/SbeK5fDqlrCn/DhpiIN8jpFB/qjQm0PssrFQmoYfUbYfM41Auebw+7sAfyMtQu+xqhG6YgYNWy
OSS7Lnch2xEZMvQgcxWmyNZIlD5hFKEjE/76PyyqBFM8cMj+Zktd2qtBxXW1GhLXOPYYhbYJjj6w
k6U5Y6gAksVwDjrJfPmCyJ0+LzlXB4EfxE4ZMOgTr6u56Sn7paI8yRNjxmZwRgdJrAXQdk7GrAOJ
lLzHHYPAMAb5QWiylc4OsZdS/hHeeDwInHFjxEdKzTPsUvVjzF7rj/+UeERwLzJ6OtqZ+oKrMV69
pIOx1k+kdBtz2ZWDCPUii2Bs8UufUQfFc6T4/RKyLbW0ICXbCzxpuOuqlcxeK9AzYNYCM0+JuC+T
fXkP5S76ZhC1ZJs95uGOVdaL6KB2i5HzTMD2gVGRWMQrLWWZ97RYMr6105cHDhOzyOJK0rrFU0FN
QgKoe5ywhYfEKHZanHHsmSDQnZrjoy8lwOE+LJur4jcL7iS1hw49niYk8WD348eFhlTBZpa0TsfR
DpviQnVmaJOeeybdt2GHOUFqBDw81iIrnH54s9icvUZ3OsVrmioYZfhg5LcbXg4j6xCKyeaCbRe8
ZQ+BSchG64oIU0d26fV4BZ6H/unRZWBPq+7jZEPim5UXVtTy8ODGED82szXOCGYzh1WgzKZo9m9Q
LCgWl9Jm/PAgYnPzZyQvnJY677Md/psUXAcGoD7wECTgvnOZrMBZtwbDL/ecUh+mzTmEedvCjkLf
23E/ujoiZfmgxr1YbRVOJTKFkE1shi/Ec8WCpeTCLwlIIgfVcKN/suQdEQiM1D8xSO6jt7OF+att
GWd0i7gURjzsnTjBt/JKIT+Z0LFA/R9ZxulW8Y7+1BeCqnl5Ir5gD04cPAhMJLFEZAORSsgxu0Vy
ctMtYjGkZJ6zYegNZrkbYcsd+VDtQr3JW5H1lF884TCnjDwsZRx3PBGgWWC8mdY+UBNxIjMlsvVt
Cfx7GTUgs/r8hjmkSk+bP2nPUIQ9mSVd5B8vwHDQAYssLZi44Fqp6faorDbscgnvsrliikX742Om
RGWgukhNVuGxvvJXcHpljrLScOjx21lDhE4KGQpoxY5kigCZgLBNoI/WvFQD6lMSDWbwtzx38pKt
hAj9CT5/g2HZgtd9DaqLFbrQwf4F3OMPQhAwjPCQTfENEp9wZHEQpk2Wj2g+xIs8BdhGCdf9vjPy
hpyw2cOy1NHCmH/s8UOSC0DkgUSmn53uaEnIBOCEjX8zeNJTN6PN4+jgQ1DDyzm+oI4R4pcuSGkI
bAiIb0J+Pbkj8aMI1G8//ZL9ZEmeSPk8R8Dqkz/IcCS5qD4pUx25kkGPbRYINVn2FKlwrh3zJFC5
Oxt6SXbTXOSt8v7Taw9yaYlM99O6j2TNEJ7vqUOtVWxZ05j49YwRUb93c7BnVt5NUQzDt2dztOYT
Upv4XD4KlQeYaejiyrsPmfVXsx/NE8IL2hK/3CMel8/KrlAtgHjhLHslzzmpoLMmprBO7goV5x9n
Z7bbuLpu11c52Nchwr4JklxQFNW3ttobwZZtdhLFvnv6DNZBEm8to4wEq1B7bawqk6J+/s33zTkm
iVqBo2LqoZ2lrWm8Q4OIVwJr/IwfDUeNYpBrrFvmnOxYoqvqpxqXVwsjsnwmS4Bm2t1bUL4pTt2d
6A1mIEQ9NNU4RaWDehGe2mnce4CGeMbJDb3MUQnRWijH/LTUwD0xZR/IW8G+koGU7LucBg8jQfsS
rw9WCbwAiLNQ6dDoK5H39RUkDjnZnJcMYOubxnTB5KfM0MRfBvoyREW0ivELHoL6k45ATIufKpux
htzkre74EHu1Ju0B1aVHG1LnyZ2+fIr/Y6F/mR0OQYYW7uopzW96a5QidjRK6Y8EH9WnuBFWegd6
D/Pd2kyGbF84+AOn6ttOUBu26ZelsG1j4nm4sgsMq6U5RyvsNuwrI5yeqQVMrHbymPSy+OllzHtP
azzaqQqQ5LF+TZYU0vjEl6Xp4zMSU8wSI8S3mHhRnf3rP/7r//zv1+a/eZ+P9X+GM/9HXN7XjyAu
8v/xL0n513/8M7P5WyZxn799fYOo7PV/+r/4ZhWEehzLu8cQANx9htlGPVVT79WkfI0cb5N8wiL6
+0WVH0K9JfHbRfsg6W8XleTLTWpkkq8ZNQJry8Qg5mVO6YDsqUMxYfoAnJ6g3XlL3NuqXXGYOsOu
WqvJgu8KSQqqaZSABlmXlEeO6XtQ/PJc5B+zrL/dYv/cvt3ixXx0mtVwi7Bk4hWuWgvwCpXIgz7h
+4Dg/6JgBLj6OA3YzUXsSexmJKXIwiijh7/dzW/J0X2q9be7KQtVKposlXe3Ccl9mKkDECAhryr1
Wwnh9gb8tVo6d9Xm0HmUptIeDKS+oq7WUAh3lI5qrrT++7co/RACL0myISuGJGmWqD2Fpd8iI4+7
VpP6FhwnvstjRGiavq5pnJ7VK1iG8uW+Ehra4DBig77HO28Pv9zDT8P3+z08Zagbj65WGoN7IGz8
Pi2xpMjDhiyLAc7UtT4Hbondvpn8ctU+qPs56Pz7VZ+Czv0iv5fag6t6AbXPATbtHJiG6JTsreVB
4PxyuZ9eF8LKdUMRTctQpadv30sVqSkvorQL+6zLsaouLx8iSR74MlhOoYT+csEf309Z1k1TVDRD
MuSnzxdmaSjogiDuSiAAkNp3t9faI5KrWlNIx7QmDFS24eSLSVssCsqXtCcrKluYYCcpvOOUSnbt
a0vJDXCO5eb0cmrbGv/yVPqbeP4Svt9kPzy/vRPBpZVuUutJu/te/EKk+JlR2ANstMe05HZfyI8R
wVKegEeyNuba6ZfL//RKfru88hTmbpmV1NZ3Lp9ayxtNiGU39hY5Jf3CxXggLNjkxmdEAWgRhfkv
1/5pQMiKqEi6okiiaD1N2sHD8sW0SPjoLSeZ9q0GWlMOMMiy89+y8C1/ud5Pk+H36/X//duj7kJV
tO4S18uOAKgNbYiGXlv60N32sABY5JBiub9c88fnqyiGxoVVU9Wevl7BsMQsSGJpl2tug5MYVKxr
INUcBK/Kbpe85S+mMohejF/GvvTzZ/0/19WfvlfJ1y1d1B/SThzxdpNnomMB6mMRwJA6ydmEP5n8
sh7+uAj306hpyoap89u/P99E7rSu4AnvAnNAe+C2wp8PFWAGH6ufytGdUsT95aLKzx/0/1706SUX
Or2Kb1Io7QCQbhFNQOztEw1vDhSnARvobQL+XthijpsdRFdkp1uMdpxPxz7NEhFqKEbm+reX+sdv
XTVUS5dFUbLkpzUl1s1ED266uLNWNApg5xhX+hH3N8M1loqKuXjItMKpWnxHev33Eaf0I+p5QuGV
kiVNN3RLfn6rfOPud4LEtWHfDmRMIgYg+oj01HB9mRKUSqQi6OOF7xKy7MjkxSizy0R3qO1wIFLf
5VmxCDlK8k86oUc+v7w/Vpu/36Pej4S/3ePTm6gmoaWq/T1mTh9X3Y1jF6ks9yIP449gDASCGAcY
XzMAfgPiaiFWAxrmbI3Y9Ew82KB0QFJAqUcjsfCmZG052dAaUQYeWWtQmbRRkyHq+MVlQmFqhMGA
v90iOIhc4xTuKN3fQfef6gMGJ4Dtv3394k+DUpXlfqXTNVO3npY6X02SsklLEYUI4ujBfU+XNX64
ocUZza332RqVqkD0i4uCWLo4Aqfz21u2QvVKJ85Xhgg+9foVf1BTr+khIdSs0a4/5ro2gEjQUDnI
B0ieiRKiwea3yMhwzcIqfPHjWbvmT8lrk2o4uVU3LN6gc3qeNnVVCsbZnkOewajkOMhmPv7UTtV9
myoIDHsJWW8IQYNFaxxiJz1cwr57ZEtwaMABUw8TMNVQInGAacWXMYxO6vdNiaYEzRtVenQvM06J
dS9uD1bxBsBvCCeaiF7qWlBm726MDi+9/zLojZ82UKqm6JqqM8+K4tMLd0t8Oaxbs2PQk2M4PoaL
2Ucfx3emST1PybLEn7yg2Drqh9basxf7y8BZuDcHpdbRmiGAnaBTRo0QDLxFsBjZy2Gx2EE7qDx7
PaqGhT1sHfraQ9U+nXpaRzjc+IsvB0cYwqb6l48j/TR/aApbF1mUTV21+v/+baWq604KW7AFOwxJ
aTRWxXFiksUcusHONMankOAmXMP5mN7o5O+v5k+zx/crPz9IK7VuSemzJ1xKgHOm974OR1VMQ+D5
9ytJP20/v1/qabkIH5qcPnQ+JNYNKn53DpdjI+w9sN2UwTv6++WMn3Yb3y/3tFCIQVeHzYNPphgT
ClMAD7wtJ3s6euqbcuQYoptoCmyPttK8KKfiW4rgnHs5eV8UCyiCIw9vNUfeCd0yNra0h1PDTT7U
nbaVqAF7Qy2cMlqwbtIUMVFVsPw0k2BRSehPHWFXfJXZhtdUE5Y3axjrjnDyBaCQg+TcNSOrGRGz
FuMZYqNKwsoWnsNWa+wMvxZVh/HjJfWH/i+L569fwdPuJDLrSPRbnkn3Qrt9VT+In2xXzYBjOgWB
v38B8t8HtSY+bUnkWmlToWKlDpYykzcJ0CiFMaMTg0xq0ZDMOrea+cDBAPbMES8OxHm2ZXGe/XIf
Py0+GiPBMkxD0nXz6T7uN78sdJnJGa+FQxmGgw+kBlcnATWeIwveYtq0lsZCnUA9Xj1W6ELTFUl1
s2QBI+SXYdmPuueV8PvNPO2Bu+ISWlnFzegjpAXZGj1BfdSJZ/vlvf5xc6YZhsKexDSx/j9dSO7a
NH08Cj61hcw0zfmtch7TUTQI3yBD+rPfPpms9Kvc82fTOXrpkqyyE5We55I0bkKlS8Vdvdm3U8O+
4NNyLItpOZ63g30MNQa/P7nONIwwktv3rTxY0WuHkvzZ9RmnGVZTTLPs6AYi0hnop7ARHZqh4/NZ
cckOuYa0Oyb5FxtOwxuioDomE3nQzM/afJWeb85j0YeoEvQRDB/BlCrMdbVQv0h+tMEN5cPO9V8p
dB5TKtJOTkHXjrbxKwCJ/WV6blkeVr2wwRYX58tX3xrMJ7T6mS7kQQVmYAgIcnoGwkbsM8E3Umy/
vwbTFP+Htd2yXncje57PsVUlPZ2SCY4Su+yc2t6b9VbfB+nEGj1wVPnx6DGf325TurK0miBe2yeE
JzAk5sjWIK2fLvauGvk9+oZT0Th/kcfUIziUOi/jevbRhKALbI6mgv0VveCCrwdjdUthOh3TfOB/
v7AkpPKQRiFyW1ueU4icJFT5pibq16WO79LeRevsTT2qRwrsbJ4rx7PoUg3KVxgCd/xt9sm0EH0O
qCqu+iTh5S6ZvqAhIkrWNk54vd4/fnlL5Z/ma2oFmqZbmmZp+lPpSm/aWI4NT9yJO/e8cBR7lh4w
Rdiz431pHLGQ2egGZvLio53NxgTBDlI0U6z0/mv6liJZWUiuYaM0IYrMjuyPfIxF7SNz9pgCRovV
ij5Mv9nqTwrbrbcwWP2j+fpTX0eDyX3U2CuZ3PhXz95e5hN7hYD7fPYH7rbZjCav0mGyJR6O1uZ1
JAx0qr3j/m/f2GSWgX3oew6o+5xCHKWOVDkGNv6xtD2guQGs8WWupNY+hVTgd+osXU2XjIXlNLT5
6kpbWVvObL83+kRhbwyCNbfd8342Hr8Uo5eNONo4U2mw82eD6TgejTfdCWn/YV+5d3tByNpqcZtY
PIPzSpu/u0fD3hvOZlC+f830YfcibmYoMF/u9jHI7NlGWNf2h77dvKQr3x7TeKf8yDL49+9R6V/y
f0wC377Gp62wpfmFcCuEblej0NuXQz7ZapFOzyjfj2fJXtlYXV+CCY4Ae94eKbvbp9Z52w2+anuT
joPD32+HU9DT/ViU+CRJMRVNlNicq0+zvyfoels0twzXp4w9h1Dii+tpxSH032INoyIAkguNbgmM
zb1+1+7GqO5eA3QaVqtf2/TqU6QPTVgcKRNWt1Gb9KViab5ZO73bRPgiDFwm/Z+Bv9P/wHsBB1Ha
NU00rg8ZEHgPwS74vFIG875PlfCtUjv+JL5ijZDPdN5kMLsa1hw36ypX0OudpSZjfn6eLUsZFkhl
0v5AFR+SZ65UKUYYwun6CFww7vjKJr5XQWBFFtv79qRsmUnkZ7fKh46X944OUibg2oNcaWY1clWI
uOawqI56MuOHsgOhWePnWwNop5zwMWSww5g5IqRnvrfLAhzzJvv8QuJYC4xeRntNlnKFmV5MwqnK
yLLo6pp30MnmxtLQORjNRNVJWiSCLcs4hLUYIEKmUhlJrvXui68NZs8HCOwG9VeY77pSnSp+SCzI
SyE8mAZXXbgve2q5iEQ8n4jhPC7SrwpstRhZWynMl7l5GwcWe6vuzTIo1UoliLl2YaLyEchPZ3/m
oWcyxQ9Bf4mR1nZeNauKbCQhOxXQNytufTBLTrwBesUqm95V5G7i1dSQc5tkcaFXp/chJVB4G7y2
VeN2+vH+6P1DPIxauD4yCtR5Miz0yhbxV7oicoqiqMB9oGkipw1GQsy+wrgVg1Re37Tl3Ug2RrWp
HuUk8OZ41xQUR10e2reQIwWdsQpboFGdLp45iipK5PdRJAcjGTBS/JiXaTzn+otCw96RnKUUpRv+
BnNrFMMiI5D34o1LHDmijHK2QCZfG7SuJlIJcpB50kQ/c+E2uKQmB2NrrVF1rCJzqN22f3/hpOcN
zp/3zaD5zqZD0rQ/W9BvR5ki8axGvsu4JFV9IlfpWC80tGlG/8YovUzMjHYSOK4KiommaKsHkljf
QIdeoTYvjY1HxyICBWoo1i+7X+PHqcDigCVTa7BE8WmFCSUxzrqgTTdCWdKJvNwPZVrTE9TUhpZ7
OlNUlNgo+JTQxGrAMVZUJ6l1SnmfbkKH2AD2EWyfgiEmipMChxTG3Ls3yRF+5JDgDEXYahbiTvLZ
tCz7NHn5goy2N37tGu1oc+GwfSGudCWhd0wI+YatFpckET32AtIFwXBlAoIiLBdyDs61V880MuMM
KKEBja6p1pbpSBC8PFGG931WyuXFYlKAqZQ/WPDp9EatBGYWHA90qlprHXxAeaRzrKXlyLcv3ZVF
izddia6CaL5rJooLjsnI59NK/mUp+McW9M9Q+Pa8n5aCyLvX0r0W040XJpMEPEOCqUMX2AnVpmNw
zSZmeHSNW5KrEN7I9UP4pUXX/48RKYs65U9FkmVVe7qNVM/13JCydGPw0qbdmZl6aMmZoxLYbqRw
fpik1RYLYD6807cuj3HPb1VvY4/GjFTHE6+9elrt/nJbzyfv/unIlMGpG5m6aKpPo5EvqyqKy53R
GOx8H3SPGSNCvwwKlAoxriIxxA6RNcDTwZ1kiFgBeYU0LPIioaGukC2O6YxvP4haTq1FPvj7/T2v
4/95e4pqmLJmWbL0dH6wkjJKFYXb0/WZ2m2EetV6u0b65XD250zwfbvwfBmZ5fvbdFGnbRwVKZcB
ImGYY5EqlcKE1RCNJOwlvXUymP6AcS/I4gNr8EhJcMAQGF7z9JeTmaQ/70D7e1HYfJqqaSgyZ8V/
vxc9uZScz2q+EbCVyIygYUEc9WGH24wEi3r2uwcTHfoNjX/Sa+DdwNZwVLg5ZD1KQ9N0E5wcIU1X
Jxbc8Oam5NETP8CaGeHUHuBFRRWKoENA+oNmCeMkxVD+AHQ/NA9sQyWUvL3tNIMLzgGFgueBWRrK
ryhBghgayRBxJbuRtBrqJG7D/TWH8BjvQI7qIRjg4l2tJskBqmIozDpjY9GKJ5QLa1CvwFrw7wQh
A9HluIKEjVxDfkHWBdtWEf4ZwiUY+iuqwSdxEu7DLQFhyJPxcPTeIgMMBVwwqCSkTOKFh+aIZjfH
y04AuoOLzIKuiRaHa3PLmFiwyrBCYsvA5QCTSUCE4bTK0CvHHvlJRJB5feRN+nq3Rr3bmSI57Cjm
PQImWK6wKfkDKZurwegSOCjQ2GBBY2MlM03bkN2S3LxeKkzMipNtcmmgNCOEP344xFuKFzAhgwYp
UM3D+WUhoWf6w6ZSFTXTkg1LNQzrqbZ0K+6PLpIYKUYBCWKEpzRUB5bPvMzpji0EZAAIb7DYB5Ck
GD4B/J8AnOVA4j+VTg2kUYdP6ao8umSoUs3GsyD0WM2ugnS+4FD8oIh9W/IDa8DB7KB8hwslPpLX
YacAZnJYGTjVo31XUQ0iBWV4QWegrEXIfdxncESwpXV2AsOEpkztKsWsRvtX2x5f0P6GZEcdVI8Z
gOkLJH2TYKxUmwAhwiXXKyh46/gA6TRrJoLWC028ABTgEC+Rsb/AHUeVow1lDL8caIM+Qg2M4o6p
y99BesflIVpOkAz7fz9h/MJ2XyNScxTykuKBdsLAAavkQUp03+VXGiJne/A4ETt+Bas7kyftK/og
XRog8WVpu6Bzan554f/0xJ7nHlW2aD3oEj1J42lh4HUX/Ex+EBXQDhoCnRH/4OqcZ8IUSs8USR2J
AJBgs/V9nPK0UP30b0/SszptvZrIEuiMZYR1Ehh8PTaTuYoIEbACjCjk+7exjHfwAlYNDfAIYaQX
OiVcldfLqzcvEMVijh1QgecXbCYVbqrkeuqkaEaF0TPlolU/1A9q++HpC+P177P7P/qF/VynmhIt
Slmy+OdprivaxvD1S5puEutdtciMq06pgS07xAfymGcYxKFiBw16nxzRGsvQ36//4wtkqpZMt0wR
Zf152vcvNy3TyF+IYYGibYIbVT9Wsviimqe/X+npAGgazOmmaoiqbhost5rx9K5KVS5f1KJGjxdu
E+PcMhDD7JCD4Y7J7dDraYdilw38rfdTo6REsdnILzoE8L/fyFM99J838lR8NQTNioTcx8VH5Lq5
MpXFvZirFnkNVUDsExruWYR2UJ3we335ujXAl1BUXd46cSEQuwXZCcZWsVQIj1HmslSTC6/88r38
+6bkf9+jYvG4LNW01KfvxVKS/KZYd5+8YqIi01ejGnjyTDb2iXzKYjCfv6z/2o+bcl22ZBQBlirR
1/33RTdOlEd+l6Nkc7ufOvnz5t+crHkxkoXxWGTiTL/Ma+ulKqaljsV+V8nvprGusiFoO+U+WZf1
ppDeAdC3eAcutkhLaxzjhnqcLircxVEyh+9XYKdUafWEX9kFTDF5xRMPYz289RvVQDAs2cgo149m
qohvifx2SyjiAGZZR7XDGYr3M8BlbToo6y4a0R5TIxl7qO6sjedPL0Q4Rq5KXpI6aeovRDw5BWYD
Ykaf6nmTB7LiFhij6cihxGTX/sAw4ty0EeFNmDtJ5iLEtMZQ93l7TERo0g/O+K5nDR/nAB0pRyIn
TVywMGjNlGzEtiTvYLKNOG6wlmAhSgpA0KN4bdVr40JCHzQb7L0+HjetexfknjSZEk+BtgPjQQ1h
wEUizHaGqHHF7CNKoSIbBDpzvu+RB1M/ZBbkWXKiwFI+iOB+YjwIob70/JioWAXRME9cbu0iz3T+
PDhmWoeoa9EO4qasx61PDNgo0h1cCGxveECIIfmPHsRWWwRsq4ACsKOxIZOO/gJnqPkAxq3jDyNK
tiGU2K4OBks8+yzKj5elrpwCNuOPYeS5MJ1vxVjBFnMb55zWoonAhC3PM3qdaKQNgAd4DP+sjLcS
l+UAs6eBlwd3BNlxyDg/lHnd9EiikB0QU3A7kbIpBqwqQIo/JFft8ocVjWPOGrf3sW+McJB2pI+D
7W5HMPYM7ETsW0xHfow6C3QqenNO/VOPt6OYRMiFcXdj7GYxM+277ojsHJEdYPyNnYqUW1hFPFzG
WMESCJMPhBX1cRj82iADZsKekvxLguXVYUtFUBs+8t7AX/uORsaLNiuIRlNdqZvAgYg7+MVjgRgk
zqvBAmmtio4Wsyy/04EKpg9/bpHh1RBwPHhU63u5DLQRIQAXGE+4GSGzaSMCL1nfiT0yhV1YXjlC
SrAAybiCMlmMs4xqOn4q2PWYJHSGDNWhQcbCRHk46OFg/N/bnepYvwXoIWPXHP00cxqbkg0HWB8Q
0Kw09gxAtiREciGI8dyCIJJz+dJ9JpoTYIfTSapCHBFCzasHPmhegq9AzHlOXmPiHeUX6jCgJzBW
wjRzPcqmeyxfAd5MyCawIYjt5XumGlwRO+lkwFnhKhCRREwafWnQVgkH4aEAlUVzapP4rZ5oTVix
MLwj2cUJlZHs4HqEmQPZM6ay0AfBKfBQSwdc48PAoOO2hFOIq0f3YpEOCiAxd0FiYyXrdP7izOB3
fGTkPmNMI2iXINByJgXjyppLicsPlBadMpNAlFYzFS2y0eePSM0YfF39mNTGFPwtO2duF1gGvMDY
IuepT/8CMXkJxsXKOFJmQw+dQ7EeGA47Xer/lDThIAIbxxGAIRDtFsUweCZzZNFHsA03i5eQrTY9
n7jPxMKnRD1yUM5boA3sInH6vBFnVGyo/Tdn7o4BxE/BjdqYQ8LF4vONvR+QSyLa0lFR2493DFTq
kuIamuWSwyhhJod4juX5y9xdNsE77gDr1L7DW2azCI2Cnkk+Brupv5qkvlQSSRcLviXRgkA/ZcMp
L+Gn4KuiwSG6+tEjRogMxBJw3zQombyWWbarlTcjxdkRrS7d/IKPKs9GZreV9UVJLkgCfqciAQOg
Wz5viXcshyd2/dDLxuxmS30I3EDjuOYTuKaN5fvGYzMpocMPa86a5PniGUiw8grghj4ycf/3Vf9p
+6FzdkZiquoqyxuyN814WvX9qBSLJo6TTbTXjtbxDl+sWhjZAPPbbc93UXzyJMXSzWDCun+/tvLT
LuvbtZ87n+K9VWspuieb6qq8YIyPWiJZeySX5BNaRfGPuBy4igxBml3klOHfJqagdu8NCIdJVM/u
l36Bu80QCyvxiJOBAaWQjTzk7HgrkAnoHwzsO8KoiNblbyKPf/QT/zw6QzEt06Bur/1R3XyrDXTS
XRM7oU42/TLcGg7OYnCUaOipgPAhaM7fYXmDc0P2dWryZY/6Ym1NRxHcIUwmXzLWA3Pi0bJiLStX
5apAHBaNsJqSkGaSaqKMQ/GXHY3c122eThXcrq6JKjoO9OJPW6igU+T2VlLtTSpyLljslRoZkIB+
n/KfQNGgg9ef1Y+RAla4aa9FgZQJaE2Jqlyq4C+QRh5d3ATPzQUSpQpPWC0o1g4fAE3/3weIgWxM
kkVFMTnmPjVH4ss9M2NLZnAixhIXibj2Lsu2cQILH9RS9Sc6LAKPSvYg65Zm9CJjR/Hsku0K2Duy
vGOaCsOydfsAGeq2JjAvHF49Zx++Qk/el4OtBKl8Tr26zyRC/P7LR/ijIn5+3LpsWjoSRHaPz9Kr
LLnRsugY45nyQffPNDZKxdLeUAdvL27sg2it56GIEwGAASBI5Yiq9++P8c9X+o97UKkYSYYuo0p6
OkxFqSUizBOTTd3bXaePzKWY2i4I34E1bZK/0ZPMse3JN5bz+V2aguhIaUjjKktBqvYbJJMNhTwq
AYnIo/4LwJPEqbKdElBSSi5R75F8EGNc6zOT6df/TCw3wuHMiNrRXYQ92u1L8hCov0g0hg7lGuhz
fqWoo06IdsDzDDrfuub5q0eslDcomHR/019LkvhDBc1gwpGoiSgcqP+80d/eWDFuBUsQyfHLvyKS
EHuuVPYRnvK9AfBOGTz8hYyL8zU+3U7mnpQ1yl/6ntTBx6ZY69PiiAvMf80mxowNOF5r7KE3Jzz2
+629/EkxTvxMXoqX4pWElGWVYFgdsG/Nz8AWPFyxiAVM22Wj3GLtNu3mw6dN/lZ8+CcBPghfCZcT
326n6oP4EZoz8So+NO/J6+1V/JJwu90+miNuDnXq7UkN5BjYkNC+FsOJWMwRAJh74cDQZ+cdJS5b
9sey7AZsSE1qJ2Bx0gFuAfxpMDQi4N5Qkyfplw9iBkEArl76RZ1dT/WFea6u2fWesffuw7xZjGjF
+o3doAGg8I+36jHD1Lf3tsWkec3ZPmLEwZYGGvkkXS+jYpWs8p0yCz6r9waCQW+6sW/XfFtuKiJZ
wqP5JWJahv0DP3F1WSB5L6fqOZ5T/m9W3hf75OzKXCNuwYVcQ2+kf/G0SX7uKppDdnJq36CtwKVQ
zEkK6Q4Rx1Wy+tgZEfUUQFhQU3xQqhoY6764M4LirtEem6v3RUc5eIE+HxyNz/sV26XHusvHxGgH
uaOzDVirn9E1nAUnXkfWYJZgKr7Eru8uxIcQkzYIsBN+FpvHRw2sDA6bbHdQuPbFpoKKBSbJrlf5
Bz8TzUx6El/r1/tHtfUpI5GfzUvH9t2bYelkEsLegq23Jl4QLvtjSBz0C5XI7FOdo62cYiO8whTD
u22c9PdiF34G72wb1HP5lb75Jw5a+ieyzHqb4Nh7g9pBGU84MFZvVxF7bDAAo2KRzmtj5/rzPAtg
gdAqrtqJb5XqTrjBsGVywTMRL/dVSO8+PYSf5RTMwlvfISppEjmdTEeMvSClOPQbyYb6WnDql9t9
gSaWYtJb/3x4CACp2TayTSPsBfo7//fULG5j/wxSFOLBFUsbwu+CT4RLtzet2o9teJU/TbYd+oJl
x9eG3RW00ScMnffbZz2NenIHVO/LzjtopKD5troU1sWITd/uMWvccE5Uotvs4kWPCivRq3aHYMcx
klzELUOEAnU0g9MC5g5Y5442z7YdQvdZA0fNzwJfX7/8DpgIkleGV/KhvCfv3q44tPVA/CjeNdGW
cGvtPER4GFGOPqNweevPaO2esZsDADuiOmXov+hngzTCfkRL2DPg2cCZ/8rBYPC2MlZfOXarqa1g
tzuxN2A6uJ2gzu+6P68HOedsG0RILdTeAwC/EBRs44WkjFmzumSuCd2XbI81ZMODdPSv8QckFf1L
IR2ltbk8j1f7MAFC2WCb5/ctV+Tp9q/VF23E8Ch+lueakXLOpH6QGNQO6J9T8SUqjm9kIiM39N5i
NMCy6lTvWWF379yi9R6+GHTUacaN4N+V1/CQvGuH+zwbc3jK+hisnqVDHWbFzMczJZHAOEbbesmn
jdAUIC85UYxUPyxkDOf02GxrYrU+UsUmU32lIII3P6oxbBDXm8LFnkq9MZGv5EP+SLh/BgifrU9Q
5gh34ayJCA1uNmc8qBHUdTXXIPRr2R8aUFuxHuFb8IdY3ZOev7htiHnjsgLppLYPcgQqTWhLOKzv
tknB+5PGgvwq7Pj323v0mb1Ly/JKHMSNYwjVLnxVRw8iBaOPb+eDdgTmq1eUNcRdBwa3YF9eaVO0
lA1wvr5BiOW64HZGYXrwFecygSx/YRIry5GEaAGBeOioCn0x+Nbktjtgalkb6YwQIlB0Dslk77CQ
Esij2YsvD6N6CLsXbLHWOVFJWteyf5H33j5/ExkquxRwAtPxS72XrrBSeEkZpOU5ZUHYBbP4g5Y9
cyaTQMYGXh1ASGcR6HvKli3NjfcmHxjv+HVDZJXJlCWKgch7g7CNIonO7CMA7OjpuFHpxNLgwgGr
68sFoL4YwzWhVRJhEiR9DprD5UQRnyoBvxg5es2Zuy/EkLVk/mEtWQ+O6rCAbEonfAM3HLOaXZ76
FiaHQr6iFlfrgG8ZY3uMQ7Ti+SNL6L9rtEv1K4fpy3v7Qgvb0AfCySMAaRsx7+JX50vpfdw2Qip8
0Y+218ri5kcmDv++RzAJfXRABHbmLQEE0B/JOWVWe1ScbyLOZ2r9dY9FRwQr8gQ/IC4MkzPN6ewT
0Huzq99lkujSVbZU0LtlbznvNi854kDsWBGaFjtksgZweyqIuTMHYNVTNgV3MqQHjNPglKFqZPK4
xhvvaLKS4MX+ypQz6Q8qmSQCZbwFq6oOitkT5w2ca6U9aQaTFZshDtON2MvsU7Rb5YBNVC/H405x
rMbVNFoTFkByA5VvEh6wV3MmxacE7s4vXNYugLPxsrMI0kx0J2CyBC729vDhRhFGCwHkLXnjR1pn
jnm8OLxetAHQxJOGCDyHYzdsAOTG7Os/OXtiOOOIq7rgbwl/ZLmi+sAD4CHdX8SlCT+1Yo3pp6K3
9s1YqYuUmA+s48jC35hlLPYgb9mJXQ8kOH4xP1DaEuDyw/+xZpcvxMw5lc1+zsquMEmoi1BhgT1J
966jG0St5ivYRlMSxs4KV4Hs8xYc7gdjri/8Txgnk8fe8iz84x35Vv1CLrDzyW0/g/htkyN5EW1U
M+y6Pvsla88tjeI9L3l6bFcPtL13Uu7QymkTBUTGuaFQBcDmWL60h6QvX/CXyjULf7EjB/AovDFs
tXOLCa0PSbm9dIdiqLvaojroJ2NBWQONJQQcfolHYeev8k9YIhvIX6oLnJDqSsr2jlgchifvDbGZ
KBzYQuK4Y7QlYy50L3pDP9boIrVFAIgE3oS2MQd9R6WIAkq/cr9TbKIxIn1mG3lGitGcss8BAM00
HVMhGd82fyKFlDcCmzDNlXAgABgbyDJ/adX8Q1HHMdigjmDSpFFwNT7bGqNQuF2SKE024hn/bAec
nmmYORpkSAKoibW/AVi0Djy73VX0X2EHwphEFoux8MBhMn5vP7qeWuQAz73Rdm1gTjq8Uuy/2Ejd
aXLxFA7h7u+nIln8ofzAOUAW6b6Ysmw9nwYKOZHDQJIemxuxRYAigDuzz5EdkSrWUpuRyohEDIK8
dbGBVn5S9zNIGYZzRxh2NL+I45riKiJpzMJKjxFJ0J+y28XrT4Yd+CSmwGAcFiMyktmJRxZCmFF6
myTUl9GXEH8AhATcGFCJENLW9PGYgCxQ2EHCGeNthkuGuZ1Ew2Ss6oh9RwKUM40jI1k+q9TbkDjY
WgOCtkuBipxLjTq57+pw4beAUpRhBeTBmsh7nWPbffpQph182dyt+h6pw/EgC1yV4nnkcGyHH+Zf
sAORdzruBKdAREpXPhmakHhaqnoOldMAuYAHT9ORtKn2mBJKozfTKpvJ/vJSHTSSAW68DzXsjbsE
WTv5Cr1js5fJ3sjGyEUqzWVKJ36Umc34JPGKbnxJAz1HPUANF9814XNTkcYDVVWBsubGQPnTWcNG
QpA2E4VpGc3JT4UAxOcTDAdmsNqBIBrq3oh4cJZ5sjApzuewTiiwE4pDbBkpaYCc40GI/G9nQpUg
TdGkBMklNnLtZubQpAVh0ooZRnB6kj5JscF0rQ46xY3yEVysqnJySgNMD5zIPlEV5AcTEYDhlHcn
/0NNkA1HBhIrU2zgQj3RAPmTSYOFBjqL/Km2nE78pXb2k3jJ4DRvMXZpHcp/LG3fjrKxUdd67AuP
TWfuTGr3AX34HDbLI9lp0kk3x6WxC9uBH2pE/KI554n9/f3R1R8KSYYpSpqIFEWU/rxe3+4gbGtR
ExKTnEpxosrKMAHteFde1ekjfhA2sItDA2Azy2u77cJoXuk4DktyM3mn08ofyXc4LNa7XPoQyVjQ
m/MDAQnFDzwxg5K86oBZrtZlDIoclDrOeLPU34uoUftqVK+2jAoiPASPJFMocajUI7YVDCZJmz0A
2HtStC09gdo59jTQAkpyo1lvvmYM6tLc5Klha6XltCgS5f9F2HnsRq5la/pVGj0nQG+mQRtWCilk
J4QsvWfQPX1/zElX6iQyUbcu6hSyUqGg2Wv9tlIPOe8nCYS70EY/keVXbgd5VXBG+raq6InO2eit
9h/IjGTpvzOav/DX396eP/DXMEvCRs55ezaEmHY7KTzW5KehJhFc2k9D0qXvatJKndkg0jMgvk2h
hxeHXbfhPZKMIDQsEwsIXmKTrG8FZM9ZhtszaFrONScIfhtasAhkY/vDL+HDCKtP2PV++iAQIr3F
jrZjsxbuqQJABavxlDPg8J3c8QrfEf/EjDXWUGeOPjozHUkEKyEm9sTSJUlQz4IcXXHk8onbfpfl
O+LorI+QQT3cTLiKvxcCTaAGP4lRqUlMYoFjSiE+lOYEw12mXQZpSB7R5I9lIGfHnI2u55W0EUdG
ZV+ziH+2k8ardZ/NiboKRFYFOuKcECjHJIoHNjP2eFVV+JwSVD6kJBH5A019HGiKUwK1o5ptLd+y
DOq1bTo5kLPEuBp/ySQgNfA6UnNW4Qhci19BGNjEWhiqyGkRWT8Dy0AE6l8S7x3ethH5cqywvnr1
yH8Ju1VOxIhismwbfsNusQZDUyfNBaCunGgU/A4kzgCR3JOX1T32W6GizxJJxwOUMAmk2T7ubWZx
RFUWMbo1ITReJgVjeDCbN0O7mVSq5+z1QiNaYqkoqPR2lpYQJ5dQtwTAc3ZReTMWWc9XjlzOeaLX
SPUGabuVz9JH99idpnvpiX0VRpbzSiR/FfbOT0anJRKWS7qL/Q7OihFxpBnKiSgQiUxPVgIBXuWJ
sHxqdazMGS1PhoNNvey6b7IbC1kQSb0ImBAHXZ2Ukg7mDBy+6oY8KLKftJjYUbvkfU+jFaf/28iM
CRpxee30Ncemo3aD2pfbCjtIBxzqFt94UsnLxWkz2dytNcl7M2yqC2ZFDiUabk6MGmaJCBgZh423
1HsSadT0Lgl9KaEX1gmJCUK/Nm5VY5ebh3k1ljOjDfn9zOTZxC+hSUVgrHoWlWxiy83aavYEQzyi
Ts5atrsWXlYF2zAuIaJ16fqSkZRCRHdMHyALk9lRh1YWQZ02XpLUDNbU+GSkmpO7bRa+JI92/myy
hiWLMyVAavyKEsmm8VMfsv+zkxjWcylPrCIVBTIK9DVLGQlUIxSk0QtBaYZwy+9CfGhRUQhPrfGm
VW9p9F2TlWeQwXsVMnd9U4npfQfGIVFmLe/FmU6xofbC1SVz/QiJtBxw9nSkVU4SRCFlAApy34ws
05S8Cxg0xZCcSaXBk6m/vR+Ho6gQ5RivbT+EwLc0+EzslQOzHbCbflNjzrGkx7wx0XKZAvEthJ0J
pJ52fJFXpF2aVWwWnr803c4aRt55G2q0fHEJr8qztRBtgBJreDfQwluAccZy7tgWE+LIEwKMJV7B
sD5GNH1eMfxKJKKaNFCUVDruutKpb9ubonjsmoe4ufpWgcocXKszNZj9rRSeBy1Qmb34LuDNW/E2
axj86yT3uRJSPW7CBWCaljNEjnF6r4rKDSHneYHYz8ICtjQ3mFe7YfJVUQLQjHjl1OmtKPavmsz4
nQ62aQx0QeaXLu3J5z3pVbdPicEbBcMtaOKLE98sn7pscmed5185ZWGP3D925rl2JWqMukPOXqpW
8T7TwHCNIb5LS/Kzejdf4NrsdY6BiDTIWwwy1j0KK1nPXUbBhBmDi85jyTF4dedTW7FP1e96HnJE
kncNeNQV0ra8RvZyEQiJluZkdzX2GWujtnygJhl0i7UEzbpFYr95TpqeKHnFUfUymDSWDJ3tWIWO
L9y8DfgPiJ9uFqR9HYXis5oE1/nSQwotaC/S6a4iozkRmeTTmNmQrkgZdaQGB05+BuRR65ZFeWeg
aVl9GkNNJnV5X0godgDa1PKSNBaySSCd6DJmLsyHPlMOSH+MAuMokc/EEFOjCsdqEVeAiTSoWjyv
vUC6bnHW1cQbwZ94v1rGm66xbeSveUVID4dQt7wNzNXGgFQxOkRZ7WRd7jcSoyV+BzE330sFfQnk
cjmTqT1cKaQjAReVQARkETNBKbynmnBxo1T1BowxOjt3SifM/MsqEoONLDIjIc9EoizoKmltRhcu
RGecvK+SyutyQQzIVV0nDQFnyXylkCJWXWj1CkRsiUj27s7rXyKnKY9xfsr6wWtguEmoaK/jroj3
CVKvMumJIZPsBBK/jbXbtgapLTKSFdmReA/ZkUmpfURx8OwMFisHr7IlNBzh+mSMBs9cRRMHjaKz
7DQ87PkLIiOAltjtx3KvgRn3jexBZ6T1RWS+WohXyqbgWppePJ/r/IMnVSlhdGYOHUAgQ6d+megh
BJQJcIUGwJRjh8lEl8QJlDm6PRN5jKDWkAmyxZnCK1xuPcnk6HdpvIqJchRvx5riIrht+kE3BaGx
8r34mTGUIB9FlAKXeMGqzB8CXqtRwDyvFVvUUu+I9NSOVXSHnFM8pIpPtbdaIPhk8NjQFVK9UFut
kKQosxs72rl1JeI2Bpdb85p5g+iThWyJ227ejxbR43abBfS1gcYPxwo9AXm3Jq0BDoPRFVCD4Ddp
hWqoBhkeaJ3CusO4aTj0G5OISDw8jdsaIbamTSM2Mex4hMgQWPUlrozpGvBXWHtkSeVEwWAKHtXn
BtuBaWNdBDui1AONEOjVaXmjbBIqYCaQ4cWU0QnjmGLC2DwAQJi8giaP9QNvBnXPloGkejMU+IdY
nBzR2ihEt9Jawdil0ZPrwcTS3UEGL5pcIE1gFf0NYPl6jFE6QBsQa/tZnjKKKcv3ntGHVFFwgdeY
hwlFB4LQ3aQF65yFcmpXiW5beAkBk5iMEPZS4IwcgStH1i1hgrG3DA/zQEp5Sx8pu2m0PnQc7LzP
uPawxxAAoGAYmaiPIq8994baxnsGCIuACH0vahi+P3r9wGuS59GE/7A13U5fKfjQJVt+z16Mb10G
hDXOwhuw4S0JvVzOCut5yvOw4r3683hZg+90VCYrLidkW1ZHiQ5S5L40PTFRcFkt3DMbanhoFubL
ofObj0fYGbcKfwAEBStq7JMITSJk/orNHAZo+U47dj/nBIxWrFnHJUkArHsf0bE0uTMceHPDciUV
rv4+Z7BkiNOD+Vm+Ab3u57XwjzusUAE4kKSQbu5fEcCtfjHGOyT3/vWherXecThxkxPdDs4qPJmP
CKEYlTHoITIS7aTnlbohYDSG0YJ6ifzkovb+xPkdr+3rCdcEIUpuowMdoGcVWyOMswFzR6rFPPZF
+xX3lEGjKJdaBEV2qbTk+yIdb4xfDfBYaiPWtGfWdnIY9SCc96V8pKb8SkTLjj8I/rnclxdgY/Ab
poQexx2zL8I2yCVsxazytIAXq+J7Te3UOA8on7SH2AUjYVbjv1nHGjwt4KK5Y1Zu8l5+9Q/NJ3hO
Q9cUEx29Ftzr1MVM0Am2RoFuhUCG6dOO2zVzU3/oyT3DiyjaU07kKr+31wEyxU6PuEnfQHVNvcv/
rf/4zR3L+iHMnqLATbvwnaQWM1KHkAxXWLI1Eny2+49CYyHRAal56NGe84rhSXkXX2FDiVXneE7e
lAsAMlAwKa3cFCQVIZb7MB55cQFVVR8TTaVsmtyLqT3CCM5wxy73PM84z3Aq2iWz7WCv6v8SzNsW
iGxUQdFxDzpcAeBJ/iQ2Zvp0CN/pNY9UCwqnYR94DQrAtySsMC7cR59N4qYTrgmmEhuheWR5MVXW
nIk8vq1bK/a6KGEHpEP9iUFHfBV9A2nsh3xUPlE/8R1CnA0vHCXiabnP3gyUVbDY1HJC4pnBzCrJ
ig6WeXWjRyGYWKMnTC2b5pslgmBRxnDhk56gtbNwfXWj0CrAzmV77ini48GjgH0LOgJmwxPMBqDX
Drch6ZIrdnkZ3locmFwCMOVXHkXpCOBOiZsk+VicoE4RV5tqkEdbOspWiwcmaMLtPfFdfMIPijYO
p/hMkwM+8o/0kysUTpjwHTSXAL0a37BL3ylmDnSoFqMrTcyBrK3dFNYLv7BXPWb7Gc5y2aiP7b34
hVI1Bshl6JGg9iHcZxJNOqZ96MjpMwVfIgfief7CjS1+QcOXn2huh7W1gFkEsX382b01sBZra8wm
e0zetAtdE7NPZGih+fR69di8qYQj34Wq8NgZvyvMu7xDeXu21Ms6JvcwiFz0PJ5SjNp0RAFHWKhV
8NJ5GSWQpGNxCiRczhyJnM3djtW1RMCWA7LDjoAtQ42QxVZhguV6Ly+WZl/R5X3NjIk1RjV7itze
9FfqcHRgIddnIvcYEBLTYcXlaa7opmVPXaHlyCbkZJO9G/fhN39x+2mQjE1fJdJaHuGH7Gku1kW+
pGxt2IS+8Jztrff8Q0Mww2aLGREQgL7TR9Z68e3arbJYCLCq9+oXlA7tO98z91vLr/A5XJo7qEew
NehQdjnkRff5DQ9RTFE4GZ8UAWHpeJXXOPINNaYMvPC0T8hL+MIJXsZqzGHCRmDaIwdPbRPjvy7e
vBho2rnj87Kw9J/hIz/ocV4FAPbokmd6qslv4fHhbKB8Hm5IpJIMzYuJ/8cZqLvGsmzyGnTRXaI1
FbmlK1prN1S9aQ85kxryIlBEiXBYe6Kv3lypJy7KVd4h4UY3An7CPRauZQobxkEqMQBAxLOypbPv
lRMeTp8k1Zv1xWLZYel2b/RrUMDEL8L8OTI7xA5mq1bjIGEackCLRdAYNJ0L1qcNG8Ukr6eDald3
cOf6a8z0K0OjozTcoA4hHfglfCzwQ7j8WS4dSrSeUe/qkyvHX0kssriVm8+ZcZpSI2B14pBjaCGH
2gY0PWRGYAXi4l3d9ku8JPckTxgU+Fq2+TZ/Xd+qRy4/nHLHRSNegmMx2sQfM1pvk9h3CDu7vudi
N68ABxNtPD3yYOrFaEUgR5ckW6Rl67LPZzO3tcWrez3kFjiZzAnRgVOOAMJOJtNeeTODGPUjF575
D+oFKg9xYPXWP3c7cVVtJiTx5KD1Du4fFFsCpcMNG5hfjV5oef1D/ro8EPLESTLAl0h29VR+dG8t
OyyybNmB75dYUmQb/yo/t+Lrfg5feWog85htC95A8RrSwFFGozE32YcLE3h86R/Vm+oZe5eKX3zT
E9Ayf80n+aX/VhYb0q1EEkX5BuU1n+beuu2+zVNxz5RYfPLmZvxLIcoosch3wuRIBVjMC7k60EoQ
2SQBj/Ma9N1Wa8K3CTzntk942K+Q/jQgsSH2a/p9T/G4/NFZgYEyEuyc1l9OYGHT174qePniskEP
IuVL3tz6ShUUMdM/Z4HXEMwFFBUerSxYCPNdnqx8OyTnuXviMzHGMKWxeNZwoRaaWSRgq2+qai/T
zFxGydyXjoBdDGaMZOJWoXSzoETaqehu4TAjpgapkVN8lrXbEcjO3a0z/PpC5je09EYedRCKRb3b
wcCzRHJacjfNNyEHaZ3fF1stWgkzgsx7+k9NXza2MWcC9WTqIQ44MpnF+3WkDfiS+fx8TcsrJ+ya
AN8B+pICHPD6g5pJM59cc6xJkkI12QrID05vPcQtnan7q4ixwZf5NjPas2nCuoca6S/54o3WWqSx
kjHWmvSdqR66/FbZ8E60oB0Z4sQt81fH+DBuhsUXOw7ftZmJgxMUTrJWwfMAoni1Z2lHSR9SGWYf
uMtc9lYhL3dwiNfPXtCCRSBnEKBkhq93L7PkXemG99DBlAtGHTgo/fRkyENn7EsSNmm+AZDcoahh
n85ZB88tqd8Y3CiOZ3Lpmde8Ag4W7UwA/sDWwkqDeD3eskAAvKA8l6UDCwoQOxgFnddXHJiZS53S
NPGaczLqCqzDVffD6EDR+2reHjnO/UQJGtNL+dApWJjPuUwAG0Y3+k4FhlUm6NurcLSWG7hmkyCw
wuP0HxrAgW2e/Uuv+os//I96USc8cFUnK6iU/+//+V8LrhpbiWpYA+pF6FwGJDL0AEtIfbuCJPFy
GdRv1HQYO6T5YNVB2+0z8tiRZY/HpdnNxeNAYXft1RQyhzZyhPkrHJ11z5/9yTonIOyrOCHA8NJX
QcZgz129HOTxhldGStNSc6Pmt6GyH0L/Sj17duh1fIOOLB2r+isWbnLKwOHYhw9NPNQvYCSGeFfX
W1M7JcJjgkyVNh0VxdXNRCwLy220D2WsVcSKHsW3woRdf06avaVTbhZo15OK5x09pOm0sU+GDypK
Mhq6O7Irlz2puOgsgLcJte4B97FBUHHXgrJwY96wM1hyUIGPuuiMxfQ0dq/FtC0bt1wcZBkhlX71
KpIBzsXCUeBLxfi3nIZ0C1TE+hg+6dprdb3NlIfyemO2/tw5iCaU4teaOni9ydToCLM70rzeeUAU
Ialj+ramtwEP7btcuSmq2w7T5n6Y/VANiAFnzy7zrRz6hfbYykd+NkPvIPkjpKsKNxXI9P725368
IaKCGMQ6um9qiIUbjBcTrKj5SntE3Z7CnogOGu48hsZSuWjSttfvOZHT/JY34qCdhvyRd1KYH4gp
i3KYOE/vttlHBQi0bkwMmgOiE15V+Ne/cCaEjAUksBtUarhTtB2vp/KIV1h/p0OllBwJlr4m7ZE3
2nW5a0uw5HvcgDQBt7PfyvuqvddoZ80eW+2+MnZW+g+r23+CoFdenUgwkThcXYHi+yHULnM41cEQ
q7NJ0SVnuTGf9P7QsVxRdTQmZ4EWSPPemN6E8qtRrj5wQJschey2L9/m+XOMXv5O+Km/BO0/n0TT
guqTTD4YORW/P4nZMPSFPhXVOc0erEm8E2nb6jSDgYdzCxYkMvc5WP+cIeRLdI8EDnyDC1WUW8PY
hnruS6TYgNHqeBwJD9n17LKyMB8F2NRQnOl/wmXL/0A3n9Vh3jXwzfjyIHm4iwwgiwzF1yztRw2J
EliMdhX31UhI1pQhndrXywc6Z3gACCmZMiNGqxioVDG+8/zNzD8EFnurRxkKS4ALmxywWnlMQKos
Ud6Gj5X5PI+QJgWcP12NFqV80j6vKz9bNzpDPvVt5PTw+vn8IlfPZf0ggNuNR8D9XH2vsL1HNHZS
UFiNYO4WVo6RAq0Uidd4yrT8oFaMrQAIlvgwRLlrjtQzrOUVD2rag/WQocMcOhO/EtMSKVLRUCcP
PfxAWH2q67lJ/Uayz9GOq0P/mCl8rTBChDGARQx3XYWNPUMpVOF4A0+R9G3avJCj7CoZk00BAJB9
JJXqyPCn3Qp2i88MYHxwghNiPESGctFRH2SjhbOQA0kMrhbatau1VXQ60xQs6xqqMfB4aTJfZN7A
OTKCUB0x6qEsjpdLz4QXme+FyfjevRSsx+Gq87ieajboa4OLLGVmhp4m5O+44HiYMwqYQ8ytcMdh
AiUggJ1OMZuwnoXAwYADTQ9YSf45sawVcBywq4onrSSiQ8v624xGsRa7n5ahzAjDHeZOX8pLh92M
zqcQm31LnlJtKYewpyg23VrAxVp7a8YvGae5lcy7FjG1Vj13ZuG8RBBiPcEv9NW1U0E3RrzRWPXa
+EbqqmAu7+Zm2RpZ6S2rjCnOqKw/lRXjlngaJelYGLyvgF21gkZkZEgQBVdUCHrd3Cq8mNEckSsp
qu8ZMUmkJhHsBEN4aaCRFonwuF7YthUgND2FZYGucoasbNUMZzl+FlFmS16+oa0R+laTuRMNhmCi
vIZJJPPlXsrdYra+ZQztq3glmRGZ6GDQVCixOKcGEwFBPEJfCJuxaAEbnhLE2tct7AjyAat6qbSL
CXZMm5t5rqA6UgJ/YFJ0ngIlZKE9DcDwZOq4NZxGCTpqxdtK/7bIFOgtweUbJYUypguLnBibnCqd
wZSJK5GbIM1w3hjs52MFANoDYUAQrpR9tQ5D1MrW3yrCwgEZWwk6EG+tRNiBka8oeqXkEL5Y+bGa
twImOM7PpKagBploO/niR65WrjAuTwXbdr+8RSJHBqKSEA38SrVIT6uIYP1OYukgdxP1eJeVPusA
V3A8tNVtGX5i4BN5SPqQMGJeTHVyNzYLBxmYznTOY6BylS9GbwHk0xklR4pfEI8canBFoeWH3oLm
QW7ous2JJyWGTY0Wx/LEoj7laXdRlyaQNLzbdIhbjggEBcAuxLW3skLF/JRyr8j8t3rUeBM3c7iw
W6mXeL6Ro7vGeudBKaFmgMk08rx4ESjxtF0f9fXvSCOqG/jtDB6aYs2TKFFYoxGkVK/QGshA/MAq
eEzC/SHINt/Wm0klaAsYxN399+NB+uPxgMBBwi1tGCJxsb8fD8Mk991gYiUb6SOTzjEiXR1xfXuS
hwMNPup12ytbyXwJP03APSHoWc/oMOi3eu+V/dO1ONX5jWkd8uJGiWiAahBI3yf601ThKQ2qKVi5
vcxGHDu0fkKAlOwaxZFsEcCDQcP5sytGhJI2Ch/CfEpEmE/L7Mz5XZpsu9Kj8UNVYE8xYNvIUMny
kTVXHGBxIAXc7J6olGYOxGJvCLQj7S1qm5EHTDuO+8RLZ79jkqgdAUzwdrzuWm48hTqdp167L8nV
EoJ2uszUMUXJi8jTY9SHCm11/ZJ1x1I/ifpOSpCE0VkaUKFaZnuVsvk23un1P2IjlD/I2kwy5Uhy
0tU15+qHaQoz2JRIU1ud8XSwsc+nZR9WHhEcABS82lfZCE2nzLmdLQXcKaB2r/mjyZ77hLdOpzfq
6lGiN/AiAaBSPIoehvpOH297ZS+TUz77PRkmJ3AUtpy/30PaOkH8mDD47FjpGC5kS1PX3+1/NEXz
PJNIZlZ8dl/fIQsV8HDYy7LXolPa+cRRcbZq5jaVHRnSijubM0f3qFKC30OJrpNXFQwnVpKb0JMo
CMVZzovI2tAOxpiMYxkcEjUrzwQzY4rjksVvwMPm9BS1sG0qbqt4wJRC/I3PNHlqPxCh/Sv6V1of
hL/9lj8yBfS6zaaF0eKc9Hdy/dVgRa+303IXRbu4/E5peaZscN/dwIQSN1JoN1l2/PsXrf5puuSb
RjtGBwDeNGtVd/3PNz1BTuu5yiwHxo8poFq14YzdKKgbu3mk/+Iq2ssLk5ZORg6+ADJ1ZnzqK9qG
Qrc8tJ8EA3QGhzyQ8EPeObDVEYA8OITppMyFo4NMu6OEilYrMm5AmBz8riUGpY7JCtE22TweI8BM
kVfpl8KOntyQYAk3Jq2mY4e3J6Q162mPCnA1VZjndLccrVvhnruCH45fCR0JiBriMiU8AlHxFy7o
l0Zes6v2NHkfv9mgWmwPuiuv97wjv8mgmr4S+e11h7FluPqYXCz+EXQeWAGaKwE7WItVMDQpa00Q
1D8pRrYJR057JAKxb+MGLSdGfG0gmwNl1BpsRNKaeG+8XtENM5yeFBY3PL9H3E/sfjNhCJQb22gv
wT3pFnwNHztof2oJsh34Pbp1EIUBERdgLWAz5Cla3WovfYB5opgBA8w/+Gwh1nb6AijCbmjpg9YJ
OI2NyO81dwIbRAZPIj03L82eaBWvvIOe2YzRWo9HeFQIZsh+DbgsMN5RsgCvwmezSEvQXyf9MoIj
gFiBrSONoAOKNh6quyDhkCPQNNg+Jph3+EdAbSxkucef6Q7Zhe1w4euhnC12Gub5m/IRHwU682qr
PlvhU2g+ROkDSkzYMYnHsHAhBuUccbld58Tv2gvvmneRANiD+SK+NDgIYIXKLUOdiX4YkQnQOOwL
6gZ0UHjUV07CqbHIb6eDuptYdGwEq9dXfqUxRQQTMJTiPcgyv8XuBbyLwlqwgZbnLxUEEu8Kaqji
qJyV76awc8jbR/SpzQcWDum7foOjbdgaSAvAqgD4jqxW9kHhEANCAoH/lDZOBJXiQIJ5Y0Yfh2WT
BO1R4ZxFCwFgcJsUh6RhWaDLc4O2vARpmC5C5Umpi8iRJyF6EWMSopzuc/InX37OcEeRHQUStdhC
55FpY+JPxVIHc4mwmIrC/sAZj2mS9R0YcsBJyq2HubCibNVjv9cOBDZMT/OnfrM8JrfzR/oIv3Tl
toYRzYgK4tt20ZVXBMqZO2t0WZ0Jz6qEFfqUZfSB2/qrbWgY3pD3nUHJknPBkKzZkQDARRMyVIKL
zmsBsf31P6WUhi8CLe9Jv9qwjNMbb9AUyQMugdvapLzNkegNJZ5XBnFzrZF37ool8PGpLCSUIYL8
gCl+5CUMV8TP5qcat39/0f0JPTJFVOnIZEmJU8wfJ4rE1FlORVyd5+/iDoeVCePMiww/1OL3Op7x
QLG8FnidPAe2rVU0UrTbhrGuqp/T6Ri2Pjs+WMGsBmCa0xgAF+BLCN/+8UH/IAT97YP+OBTiqzpY
lRjiFaHYt6a5S4mCoX5OxgorTirdVEZ6lqoWkQEvtwUeJrfe6Kte0BCG5Y2m7kRaa1OIXYNNWg4l
NC48p30lvuazHowWzcMIXdSWoEjSPWXQb4E817//EtIfNMEmQQKyLq6lSv/J5xli04pTi1OldiCT
OFTY+NBAcpSer8jckEvSJAE7uJH+oebX/mDtNSUFG74uEgYIdvL7eSZrSzJJQsaZyq68bOJmC5Ur
lk4xHXkBAIOZ8h5HPngvbNyqKxr8evT1/Lbv7w3jtZbfE+nZyC4I4OrChZ4kRkMXdmF7bgpPYOY5
ovo0VR9mIclsg5dLsiOETDD2rbmfcrepA30+VFWwmG6c7KLsRiZxJ92XQvD371hW11/l5/ggEQdG
Lpal0SX1405pVWWJa0kozwjiXGWTnRZntqPACGKbpIGN6pLt6ggyfeaQaNI757mfvUp7kmz3Jdbc
5jU7K/sLEv5LdYevy2FCOrUrVSnc9IfqlN7qPrIf29iwZKzNJ5t33Fmu4rW3RAO2t8niAx0kxJlD
GPlKYEAIql8lLr5kJ+2lAEbA6WxOMurp1w4V2p/3WYAvP9wVd+YODhEuGHcaZrYcbzPGytvqTTx2
j3hE7uqtvlsVQWtdAaJCQJ/23bpD5GAwNx8YUjFZ1Rt940IP2jROP6JT3Sj2g3hAWb41PXZaL96P
l/mQ3l0Plg8zTu36pnWNM5WBXuWkgekRYXbKXdJsqMXtOWlzN9+JDvQTxMfmejP4pdvahUNN7QMy
wuWh3ckBg+8uu09uoLrNQA8aj//vMYZu6AVwFJfkIP4zSl4XCekzjASR5OkGPwAVnhQQuv1ZIyXb
eMvwu/A2nzZyEGC89ueA1+hI3LVDXe1N/oBVZHMNECxSLadCsD5FNyTi0Xlp3f4zEP9PY6ikYv03
1gx+w/gB5y1tr+thx6sReTL0LQ5dXgp16anwWaIjch0jYIqNgU9sxxwA9sOxE3EK3WvH8k4iCgLE
g4QLEBjNno1/vEuUPz7R//PxfuD+CPGlSLP4eFByyJv7zCNFqUBIge2QExQMm7TkwrMsL0x9aWar
cRqSyQjmR6iww5yWqOvD2E+uouwijqY1XtaZLwgKEDWgT/77c/knHxSBdf//6/wxUc/KMCTJnFbn
AWlBd2ibS9xtUcxL+aGBwdMJrnNloo8rYgO9wiBGE87EJpqC8QkKribJunPJDAJCkES7bmwkmgIV
YDgNBxdNj6QQc73BW9GPbtZzzP4jUfVPB5BMSZSqgEes79Lf36BtGBaCmnclpSB3a+bdtpqxCqNT
nQOIx3Wn/fsXpv3p/pM1gyYGEWKHGNfff6A2DprMrleeUWijqZ0stPEAfLx0s4QKbpRANeTDUNym
MZ79Wk2cfCxc+foyrGoKgxmcwI4EbRaGXIXNPusOCiLbklGwZTcAXJZUVDLqxRLnu45EtnRmiiZI
QOqoIMLr2zdodhAzQWpLs4LMCU6E4IHuPeI1VXwtowe5XzJlFURSrInjSK4FHoe5elr7+0Thbmbv
1IYbuQ5i/v337+eP1wP5nKwQQGjRUPj711Mu4TALRPOcK1IC8q9sDccmpFN+qCN6ueOtCF/395/4
J+RApoCE2klRNImT/v0nRn1Tm3SXlWeFrBLjOax50iZoKwOZyPbvP+pPuUOWQvQhziUFqEj9+XTn
S1Ndm7o8dzvtoxXeJuOOPDOBwYooOAOfBnDFXa29MKnyMRrxHzffn3ZwShx0UyMVRZKI2Pz9d7UU
cymKpi/OUqzh5iC/UDOonQfPTp6gN6bxZMUvjdyeO1j0Wf6kPnkpOP4XW6v/Mbv8yctlaRA9RE0y
pVIF8Ptn6dI5WrKOzyJIMXw5ZwoF35lfZF+4fGpfQjI8BQ3rVy1ohMb940Ur/eGyW5oF1yQSZKQT
F/v7j9e7edHRLxfnsf6ctUu+eqstBBI5jFLe48wsYybk1iMl6rSI2nNenKY+p8X5cqWVR+4cw+ou
f789lD/MOBbmKF02VfyZ3Ca/f6Y8D+NJK6LizK2Rj+LDFa6AJ88sojey5NG/O5Ns+r15MxgfLZxo
7U0RFn75uU57JL/wB9y1SqS6ilgfSgSeVS2jIc8A8mpHk5Ej9umtIIH8vtFLsIMf+PsvIK/X7MeQ
ZsHbidzZBjeZ9mMeRXA+LcQw5UzC4s48T52bsd11Lo6pTod7wL3fHIVTeEkO1lFbW5kxLbJRYlpk
lbf8mHnj7x/pj9dZN6ESoRSBB3/OjWas1VrYy/n6eHOLD2Sv15D5WXyKo88ZMlkazaNyRSVN/EK+
+LwN2IeMj8hcnYQ5wdF//0DmH054a338+EQkn0Oz/X6RlUlSZ2ua8jXeqY3Yd+9zzQWbMWSEFUEC
iF3bESLADKUpe08g1L4Giy/ADq8WLmG1ZrBfI65Dc2FHGJBkuy3Zhg9aFcgAnsTj0Ry/ODVjVReM
uVeLxxjMSEX+tzXhxS24du8a7ZGbzPhlNYemc35XXds27O/8yT6QKTpHjVesFnzp+9S8q6gq3+dz
9k2H0Edee8iowJuEHt8PR7SgOCKSAtUjQAkqka7xGKEgedLCP95g8vr+//0OI52dogD+ZSqGrv04
H+J8keRmSbic19jT097RwTikyPBWo9G4bIe1Mu2sGTgezIs1nMb+TiNdLBEvMikKQ1sFVfyoh+Gt
qWV8r19sUEGLZWGEqvv7hZak9Ur+/KySwq4Cjy0q/wmkXjIFM04/Z2e1Y2HR9/HQv8YEQomANldS
TqO8uCs/JSM95hpO/BixXYwhr+H2FCrRvuoQd1CryYz8l2iyRDj1cGslvaXXmT+eDHZBZKUBI9Ym
lAvAS69/RYRZQopP6bM3CkEhBJEQDOARev3KEFHhYShU2f2SCtin/kiU02RiveRH8rJGknaZ5Bjj
geQtMfqxFJfEpMmvsxUHaql519SfMHMMEn4gObwNk1f9Q4hi+wrEvr4sB+xcZvZ2nduHxJggcKJ9
TE5TMtzXO6a6GKnggll1hpTiosSZeasuEEMqAUwKw3Yt4p+LbsoEd+Z8JoQe5SG5qCZjrTyrvmpF
h3xGzyW325QPLiAcjaITrjiIOcwcC8oNhHZtexxC2a1iOZixlco50jJC9NrDSgfCPMxxcaub4z+K
bf8wCSMRULjMa/y4LOk/zlYKDDr4sSE7TzdJoJCCt2mwKW/4VXlkrxTcfeYE69xOoDHEMbwXPlGj
z8NdfUqJpehu13VLfO+eUrCMz+odTq79MtbOGLv9F+HwxxuTdlhJVKh1UnT1x0MkTloe93mbnyt9
3yj7HCYuwfU/I2WrjO2kPCdTtEmNp7EC3UTK/PcHQ/7vG1ASCfdWrHXm1oAvfn8DWlYdz9KkZojx
Dt007PGUJwBmNVFDLMyrLVDAJz+L0CD61pIv+fjeCcdR0VETs1LAs3U4CPtthYI01/+xEPxhRiKA
22A1RIEi84758eW0faEITA7gTmuoA/mMZrGN9H2XA6KosC0YuJm9ZatxiIQ21ggqbuT0EzNCXb//
/ZuS/jsQ8FnImPhFWijUPvz+TY3T1bCkUE7PDdnflDGswo3F8tSWABUMTyKKxWFvhv9Qn/1aen68
uNaGOsIjLJMN5edIvHTh3OVxl56ZEGO8nZz3twQWWco2onJjtjPxGMXToSXIAQpYKdwmnG8nVk6p
vzVShGKZ5tRYXzRVDtLrbCvWg0FAkyzXoI/1JS6uj00c+dkvF5bx/wg7ry3FlWZbv8u53owBwggu
zo2UKYeHokzfMMoK4RFO8PTnm7D3Wf3X6t21WFRjhJTKDJcRMyJI0l6TqTnb7mgSAHf+lLP/BxOg
UifgU6879Jhx6t+9oe5qWWtmi2JOy5NxloIt3PQboKIz6uRSU/tAoAaIDZ1bptpprq7d2qW9d07A
Zl8c0ubd1uInEtOyfZvfOnX4atUyy+uUy99ERTa/rmbr2nQ2pITmrNzD+pByqjWug/UmrrceDu7X
lvlq7UfqLbLdtcKs6K3ZmFZmJClVHo+17Q9L3vyDXqVAZkUtspvCHH6j+op72TfXrlsakORyaoVp
k7Bvm1jNYg1A0Fu/tzbdJnoM7G17O8Q5fqAE7QCcJ8ngR6r84smpGAKU6XF02Q6IR1Hf+dqie5R3
edxOQ+rgJIXJ+y1wBcRgkt0zDRM6iPCIMrBJDY/ZzDTGzkMelUYUpaV11uRAFpUbOgBg7Hb4Puu/
F0NlGhE3y+N9M1y+rggNUQmV/Ml1mK7ApyjxhGTo86zNPn5JYarCLEfkLv+0ev/eojJL1GFX80qm
zPm2iZvm62WTJOc6iwXu79DZVR9wLNtKPcecIr2ZKg7pKqZg//ZIA4VqSt4PBU6IQ5Ws0xidD7Ng
2Qh+RM41vtnerXK1Sc9vB3EBUq1CFPw/ZcXysp+hDVGT03CHE1pO0cx7e6t4JEXizlyb/tvee7h6
n5/0+vE/U14AGfQ+W/5T2Zv0eq/JF+Bm3J8rb7jGS5iZmTdeBDP81p0XmhOu/UdCPpZjL97Xx0+C
TiT/G0t8H/33nUO91lpsaflUC59jLB5vYR8KBr733uZm1IxP3mfJHw0GuC+8z9Ho83Phd9ZeuPEL
j5vgz+fniKJX/mBmRuBdTMn/nBp9UXivDJeUYu9x+DFOzVfLDHn9MQ+nPv5Gnh8fH1Qi8ttHr/3x
mBv+1QePdGbzUzP8GvJrbziZeRdvePxBEX6Xs/+6aSnK38LROTgb91ycuWnXo1sV6wXQyd95v/AV
64VPvrtf8UaIgpCyb17iGPtKwM9jPHLkcid/X4faN8n0rxHJpP1tRPPatbre7VgG0EveL8NA+hT9
89TS8U1U9P609gYFA828wdZ+Dp5ecg3mazKZHL1H1+tvvGcmmLep+WFs362Wf43tG9/Vynl2vR4Y
27Kz7ZCl1K9T4S12SYpsf1Czofzr73Px4/W+icRTY7/eHLU6e4o3gp32mwOqAVLC9r1JB0dQ/58/
YyS+Kfx/3eM3p0h1v11dNjnX1Py/aZqp6sljBMD+Ru50n/bwn0IuhaGpJW00SWzyiGDAuIThw7M9
Wn0CRJ+fvtU9OnB3C/NLv6D6lIHSXK9Ah7cgLWAh9rnsl32+/kUZI1p0PuM0QALQ1tWrJSQL8sA9
6b/1iaZ6a6+DiDWdDm0ZOxS6DVfxy9V/AVzgdZre+8F7ell7RH55vjxRCMp7oXYgkQu+hF0hldx/
LSwf9ip+xX/pcT71miTAHKAFCCxQ4gJ2SzLz9XX0xhTc74lbCdHz0Oj+vsItUczfhM43PXxtnkol
Zw1FtTU9b2ScIjD18nnjXXxadOr2H4Hgeh96xdw9AjG4MR7ogdssVxCsDyV70p104AwSHxE65Gl7
zrgzWHtPTzszgGmWXvhO6pVHTo7fg2fKXpL7CUxyW+YrayXBC+cszNfS/3gcjr/+frP/C2s3qk6N
zmHsob8Jm2WtBHDOhbRITPUoUOaReWMf+m+fiMqr5w0eKKfEp4U3GFDBwL6Sfubn3piIQvD1xaLM
vI/ULP3Hqvf4+PEx/MkR3/i2K/hv0v9nfN9ET32V5cViwWI8ln3C9d7bw46Www8jku89NBfTrKic
Zmpl1/EvYL/+Tf4PXkhNY15fybP3SeGlbw2PpY+4Rph/kaGFDqNMovkac0+9yY9iHJvtj3T0z9C/
SabKoTUtX6dMraKH6UiMRQksmIwES+8ZYhLTYSXxTowV/FKjZW7A+1UPnNvBz/qtHuLcwlBPJiDx
zzxfgyJACOtY+NQ+Xw3GGD2jRX5iWp1GhJiNRLwg/ZksTdMIVfmCg5DZgO1uf06PV/vSg/leWiFY
aR+mJJM51id0FvZ6De8JnqS7ivfEVObeC397L4Ut7O0sZHxBzHA9eT681GmSl1cnKIWT3tr/O61W
/8yY/0zoN9F7nOe7SyprgKxQcEC1lk3Rf1S/obEZmYyFn4O9526BXtUJA68wYggd5SEup/XJ1Cet
EAcJHR9mDJefNHzSmkCFlBInoK/gem7+Pt7WN2fyv2j3m9jeX8rHk7NivGT5m1/SmEjp8C6+RbG4
lc08eCBdGc6jgBEf6BA9Kt6DZM7CG359IGqe397omO2TP9db8Df8/Dy1JU8+R68Xj0qdIcbXjZhJ
dw55+mBo/AnSciVSn8Cui2ACGEvm2xC2/aLEnzeerDDm1v5PMqX1Z55tuQ3gD/UmHYr+01xo1TZZ
A3c4MgVdIb1xgDIxHC6++BOF8wbn3u/z7YqA9Uef7yEVUbyRTE9xc/+NEIP3cLdR9xh8F/uLEqpY
P6g8ykQEkOlLD60BMU4O/oT4MpLo/nfuTV4n8DRhaCYjM8OSOSNC3cHHxw+2x58Z/J/7/CY7G8dN
ei1oiRuSc5s3vWtE7dClSlWCF/o7KdX/TPr/XOqbGJztrqV5GVxMiPIBjC1VJNbW35X3y/XalAY2
NxNxo/bUzPPbzISDTsND94ozl94TZRyenjRvYm0miAkDxef/NCk/DVXf/2YsOtfVaZWVDmSd+FVv
b+edrHe2QlZUDGVNeMx8x1K0pV0xZf7d+8fuJgGHziuyjU0lCirtuZkF8yC1M3ATU0NVb7qbg5o3
FFKzF1PxL+zhkGO9KRKrygNQ4IhKNX7q05rHL9OQLfcPPgA9DycS3r/U0OnZo8ZbfOB1yZBwGkzt
T8qKqvmyDf5tO/z/dfruVNjOqo1FvYrMr3UrYxIT/bOv/ueN7tk/Bbkh5tGt9K99MB2dvdV3FEKz
85gSdT7VM03dAB/kk709GJdxA3I0+hXJyPyL09PfJ1tTJWldZzgFp8Ad7+3pOe1RXzFMX6/vtfAU
6HqUZwkOXPm5zsWcEPxZP2UjQ2HH2ynBMY63z8R8+4C1+XRnOXky/aSfVkxCMcczYX7+7Ax1EWdI
yObxYIqA3J3wmHtOWAuLQKNUQxl9dQpmMcmy4ZTq9VThT6hCbut9HXFCWVHZkrk/+xTfjefxMqY0
Fs+CUxdB+pq90mExOFps+JhL8KSw4bhg/Hs+OzJkrO0vYNBDBAnlUG+PEyfV4/q85lJcOnHHl6Te
p0YWP9rbyvsyvnBBnXD/te0c0AjrzpJp1+/pEh00u7OYYp+ds6+JOpijXfMtRT+sLOGjnf7SzNHX
q3tfkPt3bp+YCMPVRFO1jisfOSMLzvt53CATke6AFK0/k4oYTH8tmQ0N9fqu2dmyA7ezmMVjinSl
ctIIawk5yKbBjdKEI7kGjRDz/fHK2cHkJfjV+a4xPJm0pzFqAp0k75yZUo1CE6W7ofRdUH3XpBXB
7rHCvyeOvgaUZec8uoKud8ZIghs5vpY4lJVvhDRx4FyN8NTRNxc41eUstaQZXoMpyPNaopkDkMyo
zlbbi21MAmOvWwn0OHTIkAoADQTgNLgUJbeCM5dxn+eD46MOvdg0AlP4cIrrQRaVvFMsIQDcNaBb
whUZQGpYkEZpVA0qZhlQQdus+XT32L3YZgL6ytIFK0wjQoEjan5bGjVxpmvnasjCBVEFiNajPzNH
OT6fmwq8dIjLXJU8crp4kSvO+xr1D3SxNBLMaz64cCtXk8f6d9M78K/O10zAj1lg9twPyC0KrAfz
QR4XpuBy+cM0JH4Wp1FhVr1FT59Xg1WPxm7xNnafuX2OKG7zU5gpM0rFnWetSyVwvqbh/aL3KSm4
jO45j3OGeuLs/O5hMaJ0P580vqiDjseGEF5c+6oEp07B/F+sNnJlH2cXs0PKhE586miGGOZH8+sQ
V6ndzWQvB2D54mlSZcLrAdlgwW5E+ylu3w0o58uUrAfTRO8dJu8cNh/1bcVgd/IJyCJLKbqEo8yC
5zmsmG0wewdACI5u5usvjRtIWvMQ6PYan8NqB6g0B9VZDVqfBpvkglCnUm/gttem9VRt00Qh2gxp
XzTZhbuQzPrwGl0jiqgZsnbNPiSjpU+6MO6aYfWN7aytRIQgzDE8hrvhZggM12osHBxUo324oBCW
TlSJ0kQ6434kQGwe1zZlI60uQoAUA2tupEhowcu/pDEG+/BEpK27+rVIpHDIgOF5Dqn3RLyUB75I
gF9cjvviUpTes/sw4z01cKmbOOGcZpFc2xu23nyRZMNFsgupuzAErc/1dd1rRPJjWLKArQNKyaPd
NHa2LqHujZoRhII4YzViQBB9xgnmZt1fJMwXpyDpPJQGvLZTq+HrGC7BfAKF4rY1nkoklblkiY5s
2dbMIvNIBgtQR46utCmWY+ptTZuusw/pIGW3AShFHck1NJGZrbbnQSXKx5yZ80sNu6AWqXsXsxEM
lxwvLOWCzzj+iWOf9t1rW1PMkYwm05V5rVvXjTcfF7aIVrexMmeQeM1q7Jh1OsWeoWooGpIGxk3f
5rzaFlXRkhYW3iIDZAukCZBLfrrqZsNV9xS1ell3ZsiwM9t2HrUsDRsiGjD4rr+J9+bkE+brHoNW
d2/2VKw4BkStLW33OnsD5BH7chHTJRqnwtmcA0owhuUAXGOw6+BmwGwogY/MBpvYCfSglBMa8KZw
7cYSF0eRAzMKd5Y+P2iYeUyNDp8ymME8TIOWIZseBV3tU8HVc4IyD9rFGDrxYoZgugQXEJGMych8
uVrhIylqYqlkZilgwHlAPJp0TMzIErzpL8M52ncWcrYAlDngzordmWoIGt6AQ7IkeJmM+yJXlXMX
PmeOyErFLCobkggiXXcRLPFmgp9EWzUxhep+Ey2PUzzALInyCd25ORPNK0PyFm2J2bgwur1xgjNX
ofC/BZJOjY+acblKjZlbQM/44M3UykSpG7JaGblrVu1Sp+rJgqA3pU+DQnRPHswsdwh2kyrT9myO
5uDp7susSjmgsiF8mVoRNyEFxgFaNClHM5CeOie58z5nt25MAR8Mum2IDR/RLCPZWRJz7Tz4RdEY
VC9lhFgkPfJAA1i19b7cuy+cLC+qZ92MGYAKQcV/L1iDFZvViu+G3KHNrV7v4oN1cVzd5oB7LXP/
FLFhD0XVQdCvwC0xxUCNhxesWlKt0JdOSDQLSwlzC/rQZXcWizeehcOln5kVV9sbZo22fmxESvx+
7lP5DV9JikOLrMOI+iOGQlZxhZVzwzMzs/DDd5I0oN+M0SzinSFIbSl0QB0UKnmptog5YtpuwxXz
WzLHpyaMB5Nakue4/c0b8Fiucfa+0mAfzYHUri2hOUZDWgKkx5Iy1ZCSvzB1H+8TqZSYz3QQxkzm
Rl97qT8kl9k/R9twzso1AyGAxQ2lWODiVngFLExzz+6Cz9Zsr9YhzYehcopLttdh60UUJih2qUOC
RrAKFoY6C/wFEcy9nLqHIY1zufiZ4ZU4ByOGEmllY6ftg691oHCbx6rf6O/kNzrLNij1sCsNji5h
VjUhm/jq94Q/JtWKc2T9EhWG0uBMT6YS71NDbP9m65L2CSefggzAcwa/ajR5OEtuG4DebJgFbAdC
aE3HeUBUwiZUKK7WqDdBCo6Za7DCc1GAzeFKfbO0NbDP8+jG1zGNsdl+OPB2KzxZxwDGDIC4YifK
9rrerLIa0mPam/oN+Aeu4JoaKeBJuFI8dZMhnH1uyb3wnYBSUrRyp15JdI5KcYk10vXZ1kCPFG/0
aRISLnhNS08+BfNtRNN0Mw9ZaM6Sd/kGrynlPbmfllny1CNFMlDK2JDgGVG8OlrgXiUbIihYB5fV
IECXXIJVTN9y3DxkjUKlelT9eXQAxV02jYAGp/6+TxYN9Ayvc+Zzex6enzRzmr81bhcaUnEscGhD
t27ot9Gn0pFdBBToiOaW9B/mttw5PS4GOndVx5mqrcONINVDuZJF/yQXIQHZBEYtlh3fVLgJkUe8
P7Qlm1p+gw1i2q0NaLmCNGka/g4IIPqrgHr2zBirh0TV/VPClU9EBcuJ1nBuE52SYpf8aBXSfwa2
R8whQjecmIpTeGgwMRBUFEhCUOJv91ujNKG45SilYqSUUCksbE0CAAXSgqHExi1LcYAk8zE6ghXC
+mAH4gVGzaUoF8ad0G3LLjqMm3R2rn1qU2GbZVyxeBmkt4UQVigmyiIklIpj+vke0qK0MQzlQrIs
LqLdNcM50pjCcDYLiP0wvyRgRBto68CtgY71L08OdDBPtsgcaNcsEAd5l5UaiqoyLpcZfa5XJeZk
HlLzB8qE/9FCUAZykBoiaLgZEoF1ZN3IaIwbZjquGbAYdhECzPbpJ8WNUJKRLbukOoU/0YbkwHNz
mHnBsg+oONSU1UPmoONa8vvMKs78Rtxk6ksTaiAhSbRCSBEoqhYhe6FwrSGlqaFGJyCMihxkoljL
fX9moe5AMlWThpSJyEPAOXBlAShihqdIi0K/e36vc5PLANXWaQhDoTf/As1foeFt6JhZVArrUD7p
dfERDyj5VyElXx5q0DpZDSzCGfqUrqUoZ7DvUCCBZZd0IAPio+7XIs0eeDx0Q86Oib0gDgZKIbWl
1eiIE9PSlgUGrR6UILI9M8icQQsHtKITkGXG+ZAjHKGAh7gMSwVtKf67xBPumOIzba2dKFdScxHQ
O5d7bzEXSBKkmubqNg6uhlewXcY7WENGUVaQtUMGh1VJEPgRSRuidbgn3SmVJZgx6WnRJp2BbnNd
C0pd7h0akCZsviNX7Cp2YQvXf6ckATKYSlnJHvPLDXexG9I6gsPRODyoy2W2j7RG4ltJ7D1MfcaI
QUBxAgqmYZYtYqk3GW/ngNqVTMb+5RjsUYWrmGka7uJWUsIIIgbEIrHAgW6GTK+bSbEZUM8URUEH
GPYexL9I4pZR6WKPHsYVQ61YjAWgV5j+UwzHlrgXY6b8PKVMVInRaho0jhoGaYXnDNNEhEOKI3x4
lcGGAVLC4NgBq2UDEqzspUvlG15nmE6yeNn1BCus3KohFRIDtuS52N5a4COLV3AmyBbDTOcSQ0ok
agEwEbkL+a903+DeDCZxsmZ7IHlDSxGWokBcQCi+rHFKphLBLiCfE0sHqyDsMRQgxHNwgqVyND0x
fOx7Wnpoj5XMgqlZhIdI7EnFQ9/FdNY5mW9GRfKfz4aIXQEsi5QS8658GJHjD0ixM0bs1d8Q1Wve
Nlj45HhFUyW2MWyyohNqv8YnM7btlIvgmlUjF5/kJGY9WZjavzD3jILkGPYa2gRVoytzNwua5hrt
u3MEeBXLBOyiZhqio0hsjJloSkhNJGdI3T2vFMr/d4Ep3VCj173Qt5lthDa57ByhthbXRRAx/gZU
IakOzTHvoJy5TwpG2zSuQym1cQNRQ0YjhqtMJdqcIArBxMKm5HdipKLSUPKiDIxWZhhTm/XR/oZG
6zAkNYfYRIhB5hb7ykfhIYBzznfBGJE6vZlUgSQ0pVfMyxyZXMP+oK5zuA2ls5Fd5GJB8BL42AoH
+IuGLNZB089DPUrI2m1X+lmSmdwptCVk4x0eKWMJE+EMDUQcxRfuUEtLC2QiTbA4S4W/aGm4XfqX
B5JNDtI6kmveplAX5HfnaRG4OPvCeGg7gQNZfi9iJaF2C0zGM/16WQrGylFUz7XXR6SrpyuBNUYq
zSOk8mvZuF9k5Zg6k0VxQxj3gn2LiTaBnULKp8Le6UMWa+nEbAgNCJaUchb7wv6GvR/LdopcycKI
Wn4BBSnxf1xxKZDfDbHQKICNrrbELgvbglTxGEeQWFAo9ZlQEFvsKlxOfr7dYiicEaQIPUSnRHk1
nMYnvwoXaNccEHThvNrFa3O/HbMt7tPf7bZRXsLgNfzTDuxcjXSEttTyQmj7L72GLcpYtFvdsnEm
2shmvGKaeFNSzNMKPrOyHE0+Dik8WbgA2TFRkpsIhvYtFNGCCaboO/akEPFO+7XbTkO2kWS6dokk
O4OoKXcc9ItqhmuH0OC65EHoJtjzbWEBSnHK2pP2MCQhQilrtLN2DXQg6DWMM9De0A3pt8V5VuhT
7Xe0ChLAGfsOSfbZqBUe0Glyr7uQvRzt0z72mjl2sgE7WUSXPi0Qlrt46q0+qBcSV6XLMFAWwbHd
wN4g0SDAvY6FLMu5OWrFrUEaYF1A9zPui7J4/QWjPEBbG5hPVz53digQfGxon5uKQP+5iJ6D9+76
Tj/tiJslOyRZ6KhY7Ti2dZvBI44JIFXs2uQkWd+cSCChWSGcNt0ta8hGgSNvXq0HiuAglnBiIKzl
4DgNJLBw/T2W8X5Vg7KVW5BGKhJgnlwqc5PxmaP1xBGz6KZEEjHSEALUacVthaAMEYW2ZDPE1NnM
Rxhtg81Dzr2Rc6fNCStZwqrCLkeM5kkFTtMMSqAAHuSX9wBHgbAVMIk6EYhFnGjBbAC+36cjAU5I
HKB4/Bz8IHL1yXtLgVLuctNtQTtgwuEnqVnt2i/s2s9wjrgI7nmR/0tzgzMTT7J8rPW2+IWtMlSp
YEMOvzfDCp5jBZZJw5gmzmsRV5m6LUyCUy3YDTMmjZhlQonUCV47TQ4bTlwM3AAuronDEl4hlis3
h2Rmk4ehFOSIA5q5hhsIhpL3UcoyOwFEbWo3A+6M8EA6YlRQMdYuR7WgihCj2QdCEacNMn/zUEY0
UCwiYUPcx77w8SqxhDJ0qYILXKF5Y7RmiNhi2g64YOllgHMW5yTaM9OUyrnEc45epNgsiwors7DU
MUNzHdhgiuwk03fxBaFWZiIrLBwprJiVbJn8bTvrkhdxd39wRsQZmpQWGKY+ki7lHbsDvIU+efTh
Op7huEJLYIdMEQeyGuR+dFk8nPT4lx15vrExbpoNewQBiXeM7gXoNd2hcCOc6zEdsVQdCZItvm75
/Y644wlqQKw1iGNtHJz51LeEwIpXbbJ5Lb0PmUP2kE4Z8bQWUbEHwdOKk0LE5XKMYmqQbwfPHT5u
BQVw9YMtkMsfgYhwIL7mDemH6U3j1HsAE5ja2EGgBbzF0Gd2dxJjhBVESgQt/EayJtgyZSvLhgHa
oYQkMy5i3KE/RRUyNeV6uz8LREklQTSRh3xXArJp9rji6D5DkDyuE5O/osmutpFBQVI/Mp2lmDBj
TfrcYCuKA4stLp92Tj2aF4zYTkJXUl2oPlOEOcejMjGnpT7n9oTA2qitmbxyLHLbwUMlnXlm34Ed
DxHSMogf01gI9SEtKcNzc9O/YJbR46uxdLh2SmSCUmiajUkZGwAXAtujtD+9OSPSvpxkii/OuncX
2Tx0zT7aPWmG5EhomfpgyqZqivFOqXPeywa5b1HZLPTkWqT6Cw686kCuAb3nL26xXbTiLPuo8lIK
Sh1K/gLDw3MhY4bGfPqZDrWUz+SV3s9CGTnyLRz4V/J4evOu0c/nxY1ro11bvrZaj9LTYT3eR0ss
FFAC3Ijud5ngA8HjpAe9LfHfyF6hht4h3A5XbGn3YxxSWOYrjAQ5pQCkI+yXSR5SOUVTikJjNbCK
mDZsIhQDgwGnYTftnzC47p9xcv9EXxWwf38dZet0/3//T+W/8l0xO1R3RMnbVJkDRpDZB2ATgh4I
BUOemTcCymTeCO14oxDs2RP42wAMwg0w+vkJMut1cgPGlL1XIJU38OLKG2/9yevn02sefn0AtACl
9fX1hY/tR7jrT+P/BtYtUSUynx0Jnee4QOVyVhBWzisFbRHahPwIzCIFAADBzYSHHsTt7FyiekeG
xRrb/NiVoUSVY7aX7BwCWfyzXgE3Um8cY0xbchky2mUQI+hrvzHrS8oVmBlIXJhOLCKnDCWl/CLU
6zsnFWGil6IBWaXyJeDfY5+Z4qlKWViR6hwPl179HQLREMThL6H11jc0zXp3Pe329RNxVtaWesS3
h8BUK+8OjLzDqQBI7Dxgwp/vA9ypggafvHe5c5+W3mB08kbvAh0m47UPBvKG5PsagkUEGAFKZm7B
0/wAiHC+IcPvMKAqCZBOq1KtU5DjP6lyW7uU6oVD8eADPi6X+ur+9AoA3B7yyFUHWOp+Ur3JLwPx
wmdMUUtgeJSucDw6K9CMrbShzCzNOfz90Sc9a49bGvXFDhcA5E9pLn+Gi/8zVucbdGedLVoUZYSD
7riz9gLmeVZ8FyCo0MjIZtDVQiIJqgP2bo50f2eaO97L+9OAQio29Vbgk1Y+wBNNaGaESB4eI5jp
A8gJ4KMPeIfMcb7kn79TyZ/hub/dwDdMTkbZyVNxgoV2cEJIZ2YqJdHZ5dlNZhFdEfBZfv79ij9O
2Tdozrm2zqaXKlcUPrbkAa2naqFckgKh3xFMzBOtU0y/4hFyA9wknOXMR+6MShaZ0wSrNAaShZy5
eAuTgNhamclkjJsrHI9xhvnD4ccHzbK9Dybx78N33D9CVn6bsW94neV6VnazEuQpiIpiREeeO3vt
Y7IEFA43QlMINSEkwdmW+jIUhAeYYj8jhOwBFDCB1PFiKKNxwy5JW/4r5qOsZ4UvN4R3ZcrLLNP2
+zJoYBZo/4Pv1p8+yLCSH7fROYMfz+0hwRgaEgPB3YnrwqvbtKsjcKzyIKbip11FAFs4NBZcD1fE
RM4L2dIrHBTyMcoJoPgV9RB5jfMDI0txLDkDsMBv46CyG5v9u2+RWAxwE9pRIHarqCd5RhXLOKMR
l11lBizDc1R/0U5ZplYNE0g7DEzPThP0x545I+zkKeyyuUX1prgHMDzYpchOd4lL5oqAIGY3sfZr
9LUlaiS1qFgODR6JUwAUYSfF1dC/CmuBvUkKQltH9Pccf6bbreK4OdkqRVpks+D/5EznNizVMh9f
kxfyCuFAiGomebYWzO+WpfDVwgCRwSFfpIwNWQrUmIvoHsu1YM9In8o8WWI1yIag6CqK53h793ei
qwip+S9Z/hvNfUNyzqrT6cmZwjMUaqtgk5DY3L3S4NqnX3XDHtgcXM0SzHPxU5KjU/8jOPG3S39T
I5f85FQcCYgzkJ+6IR2N8qfguT8eL+ASKwDqHh/P/uPWkO/RflwgrajW6/OCksX+I1hMMMgCIqJi
wCnubhA8YRmBK5Zgatia/SZhA1IWJSFT+5DeZOXnLBil/A43PnQpBKf3Pug8QdUEGbynhgf9Lvmo
5A8+B++3nJbB4P29M3jiv8HgifojPJ7knB1Mg3UEHFuPQQ6t13st/LGQdiXcdPag8QmMCfh3A+Ty
S50OKCBJGu+ows/3d9k47yjEztMYUx8KGSNbuF9BJdf+15BUF5JMgZ+icsAbctd1rxS0H4dVr9Gj
vLL/8TEXlJrOKJ4OzM3jPXpWNxJR/E6iShJ/bwHqfwwfP3ZWh/LV4yEAOc//in0Nf7ChHC3fvyir
RvIcaU8k030H4NVLq1XaOm+1vEDg2ADdt2nv8uE1DbJCbuA9Po01Jrmi7E63blqdv9M3ub0/DOOb
JbqgpOQ6zTe1cMsghGATXOAGqQO9dweoXfxnbZq0s68lZzZhkqvUvmTXX2VjJizODFiKfBF1ZKkw
LDLYBPJYI1NxorIRdAN5N/SJjD55EoQvucNCFGGXl0v+CgWiBLFpGid2kar3WaErE1vhAgrCoY10
LHCSVdgBsamUl474n+J2eOvwVMqNLbcnDjbkLhmg0by9xLOIb5Fdk1y3eAnxc9WJg1O157bhzBhv
hQiooqAXu4y1T6EbDp6HVXsLWkL6pDD0WQAiJzyBwvZ04Eb20KsOTxHbBjMnI8LBHXwmuaRuJbuF
7DgHIHFu0SI2IvhVFf+h4NFNwoojtMWes2kWXumEd6/KfIIpI35ducVByNPxtOHH94WvdBWckdAN
IjxAR9nj4dZF3s9vvtpzpI3KGcks3GDZX4Leo8COnyEvgCOyOyRSi1QneAcDSrrLhVHG90WTAMCA
G9tkI6c7n9oXVBeDU9BSwIPCwpQFUZx5+FPOkPtH7PlvfPDN6HTKu8WqVUCAAk/KgNuCVRTCsdqX
70eIR7SKt0T7aOvGTo/Z1zYTbCB+V56ENcjuAR4kva0Ng3xeGa54eZ4UwXJigjZevSvtVmOLr8yB
E9gUonv4pDQTuHHYkFPAA22zQT+66BltXl3E7t85jioo/4k7VrkWp9qokoNdURJts6YZ+W3zV6tO
58V1dqgMiLJPwEiG5WTdAT+ZlMCE6pWQk+XEAXqa9vJO3jnxmA1y8Ml6rHp6N/to9YsH+RABSgGa
2nXTRAERQgekIpvTQDUuPIrH4SLTc9ddgExqxgswStc27Rn7VBgebLqrLn0w20WbJMWIcqb824xX
HFsQCZ2PF0mF6vpt923LKVa2RLkTr0wdNCrEubD9/VnDxUxZlFN4/mow5ryzfNigLOJ9eG3jAD3E
Zyq1NanPoTqt64/zpJkcwA4e4uVHBuxKz0Ms/J9euTjI5i96j73GEQfcSpRkBnmYAXp0HvXu/pmO
17H1QL9xoYL7WeYvGefUuQTpuh99f59FDa6sX7uBrnu/Zj3QeO5jkJzSs5nksZ4ZZ9A3jOBRZ9f1
OOvtta54H4OObSTpKAf/fbsNx96+uY9Jv28m+qvjTp2UUTSTVY+rdu6f6L1G5iwBRW68r+loe9r2
8xW5enRqWlTpOzydADHquH1Bd9edC45A0JwVmrGRZ5O1QdlFKcBJIn9JJTqGs0vb0RVA9sarSZak
LLnQjsKNlvpTMO2jdMQ/DDgdHTqLnp7TIeVKQYueOk1wmOXX0wDfLgudRtQaprLQoZOOZgMdt+o1
KINNV7dhxvHzh1I/66WjLd+3+qX+oqdX93fpSMfravpc3+hdBlWX+hTNnQ75I5rWGbZ8RoMeJ6H3
F6S+JUsy5YsWj3LyXHDj4gk9hWwTjxz4zAHfdEkO4Isbv/T6AJoFQDmPDXg4OnmG2IuDcuRQQrCe
NHAEpf0GWP+ZbZzoaRbtxjRfoJ9id021vjU5H5GiBfNk/mtdRNXxBlP00s76y+6STmfd2r7d+mAl
um5MHC4k/R2xuXhCVTCBOXUYtZTy8M4G6jsHtlWRgEVSm4CmtcvutntsixLW8S6imREBSRfeXSSS
/6IPNwCCGhHPgTvnTa9op8NNt9LedSvgLxfJPhRBg6HviOfuCNajcJ+JREA6nMaNGKgJkEI9qAse
59H2TYy/omxR0Z71S70drL0DGamj03CL71tBGj1cggTNuGhXoBV4fQqbi/7FGwCPb2sqdPrZ31j2
Dt1jtOzu2xtwbq2+MAT36ZiFDVt/aNgc7emEd4g9pZo666AZH6IDwdgrN3IMJTxwgbP2246wilrd
cpL11p1aTqXq/1nsjT0PLyMtLKDG2/LrG5DqHQFa5/3pYNbX/YB0Gc76u+5sfOUumTrmj7fTQUH+
VE93RTNcLn9ABGog+tuMN92MmdtRp45K85aWMNzExmLXB1wxB8WX9og0ckfCNi27s/D60rihLPP4
yDTW2IVpWNwFFVMy7qbUvz4Dnod8F/C3uDuN7gSsoxrJ/bgsuku486skiiSRZFd5AvNSinPZT4di
WS06Tz65tqvYVZdPYVIl77X42+A0oOU314XGALQjT+HeE0/R1126FQ8ZabBWPxAeQMwMcZnSkxC1
iuBXkRXC2Wo5sshVq8C+mLqWLBpeqS9dtIawRQWi0nSYgm/NEpIASftj0bYoIkTBjZfFpUQW4FqJ
Nokz3b6uvuvq/Lq69EXxIHENiB4khEhd46KbAEs/G6SMJxseoprR9hpcQeJGOSmn/ECHrKBCNB8P
SRMNFfEhOSG1iRET5BgobrxvuwT1qL0pnk37x/b9sY8a0K1DpsD90pVIE1Gzs8EpKN+W/TzU8oNi
a88Thdbnybq7hGM5ZbSPRNmSNSs0cJ3f7dCdq+6mW0VTnTqNhD6rKeT8n0LoPNSoGlCxTi36otUj
didJKOnjukN5QN33qSOlJHW15cSgt4kksi4HSk3M+tQq6konz/o8IW+xuqiA9UDji2mJ0vVAdwOF
zm76v2XTcPkkYte3ms5jcCW6KvlXInhRM/sX99cmpEPWULKfeb3pRMl7Ab1pXcGdiUGyENcfUcA8
ygAtNBjFqX1q66/Oug82nU1n2qfVEY2lMN2nA0kprWl5olUVYYsWqOor6odY0JJaP2kZWQDNRPpU
XNAkx+Mu9MXeWg/s60DTtngCqcTE6YltFrFRYb0k/8Vn+g0IV1nssaICx0iYMo5AJzSoX+1lfZGA
2Lb1sexm/W333K6jNkTWumGR1akjI0lyVpNMn8P7XUoU6naubTB8/z2XEsl32SJVy9pPdBIXW0T8
eBrLGrvz7by/6dKfDCusQW3zwaqLCQaDg6DH5NIUalH17w2eDxzE1slo2tjpUPp3G5xH+cvuFd3J
PTbRbUJpyiaEZrRkrb6UXcNyazOscs0RyVZoRDKFblqRXCpkkUSZ20mJqEoMyKY6KfWCDAyGLWoT
C4hLpU2kS8SVkgxFGxOaAO68r/d8Cr/qO0YMmN0Fw6Plbw3nPRpqJfvgPBAEm1/M1Sy6GNUelm84
tW4SV8SrO8cKCapAiZJF3BppZmV3AoZhGiStNf2bG43vQ3E8jSdRZZVQ6Mk9Cq1M1F3KahpvQVvU
zNZWQhDmndLQTVzgV/u4QiCHTmME3vYxEXzQpcdx/usQ7nDwEukReLdKxZZ5L8N6Af8YVwiL6xLS
l2ITWGlSM9eRa+tsHnHEwUDSirSbedErPdybpgTQH4oddwgAyVINX3r1f/5FcLezutESz5hCiTlZ
t/R/4R5Rv1ShSMTG6wxMhta7bpc93YP+aoi0TO/t4hI4uKo9DoRjUPD5Mr7aSsI0grGnL1d4AUHa
eNCg9Jx+ZGGNnpYSF5QqrEb0y2J9TwMpDL2iWtyDJCVkRGoAtaMxULT2ugdpghqZTDJ7xbkuj6o5
j04DiTvZj1ICO0TefCwhMMNIud7uXeQvg/12P1xHx4lWNkh+5JU4QnJFRoyyZVRymiQaybO+hnpX
yAdkjKTVod1CBO4mkq/iQ5A2Hwc4UAZMMy71QGNyTIbpAoKkU0/8faeSpAMRQJWJyd/YymADVNqA
JDhs+ZQdMYmqN1OHok1cIY/w7UZgOTELNE3scQouI9sJDFVMv0Z88Jp0AVUAavLIu9l4+ZmOy78w
rYHDC2R0QEGU26XBuvv/CDvP5sSZrWv/IlUph68SOYPB6YvKeGyUQTn8+vdqOPf7nPGZuqc8thkj
kGh1795h7bXkJUBhgKviN2Co5W19sTE8FFyZicT962QWRx++/mzJMwcNCbAvN3KtFvdWTEuZtwx4
cbSQdg42TKznmjdRQVUJbupmL0AH4lLAMy2CBfsTu1LLEbd1v4y3SODtLk/8FXzhPdEqrlDMdZMq
8nXSbnkTHN/rpJoC2JwVU57nd3r/Fn9tt80+AJAKgOe+gK5Ac68cjyR7pr4ZyC32E2QihkW+0gTa
fxXPaz7DsNCmLYuHAZuKv4s7In6Hc+ldLCnxmJ1n0bK4hkX/KVzN//sSq1c4qY8jxeITa1veOsTp
jyVZ3I+QTuJ/BZagZIm2rBNhFcTxwmnVRyrYXudEbM/fxP//+a45UmC9xLEITh+Eg9vuLI54fLNu
ePb//w08wwjbBUGKWN9iST2+xGQRG6B9NMbK4WERxBs8ntVHyctlKo4Qs0dYDLFRPKzG4whxrJja
4j1IXd23UiRQ38Rx1Sx5gZQebxTEI4YQEkd0luaqWMHCLNpAl+O1BUbTxALdF8d/PFexe4jv7NzM
2K2I/NdAx3By4blijVBS3TQ0wrCAxMOUJ2FfxPlmIfElFh0vgsHv/kD86bGrN8s4dytGCXdRpBD+
8TXLdygQ7y6k8Du1mXhGrGlhNoCIQGlBixqrOl48fj9sufgpVryw9Bw37r/EKwGO4uYJo/TYUpqd
8GWEnyPsAGEMwyIGRgyauKp40S3F+hUr2Bin09uZPXjB51s+hoVqDMMnXp1OyWCTy4BmVKPtL5mT
psQKYWx5I2Gj8T6X4qZHT8KFAg07Bfs+v7AvaXcXV2yQ4qPlaxEXlbDjC7tQ0HSkC9jzot2JeyB8
BOEcPe70/RHD5xNrVZR6xPS8AT5WR+kTcH4cSAuSeNR9WcLXuZhA+FPiIIMU+GWXz8u54KQXS9V4
1iHo4z/BTJ9kyB081283zJnwtbSp8x4CpdWmA7vnY8WxGhf96wBERmzI8bwEpwbEmT2jBJcC+ykc
qI9VeV1pD2OA4YJ8H4x1DOR8mWFihLUCjq14Kd2/s4eTLH5Ha/Aqn/Hc32qLZGOAnTbuW+zjBDWn
CmYG2245r1dXloY0jndIsogNVSDvBQqUjjYOelyPPhGFTb5LlA1pFQg2BqtfrH1xb4XrINYt9oD9
bNgYY5aiNX4Ru3wLOlA8i1Qx1kIslvu9ZncQX+J/D99MjJGwTcGmXolzXRnTBKvJJ38FvUeWH4Mh
JpEwSo/hFAMpHuPMQD7PK6/zYJOvcjYUDUo9bo9C8XejLQSYVli9K8+k2L2H/RNXbI3v61K0Fzxc
ZFJsrNb/+8nqFA7E4+fjau87NKuRac0WdNBJBotdR+w74uSMJ7fo25m3S39TV67YCIQzc500ACTh
t4VIDwI5iNP/M25UIuHrofWeeSLMjXBghMFBHoixq1/x9u9XKq4jXVczbBybDxZLuLUVyyicdgdh
nGMmmDDrDP7D4y/Ye8WU/8e/EKZNLAIDb8Mc3Wfd9MLLHybvcScfKQXxgdrJfTPlKoWNFvGCuD/R
RkwaE6Sx2G6CmfgCLA6D0Ptlrh5lQ3RZ3AdR3Fl7/p/REg8fw/eP/eLmowC4vPKJxFN3T2vUuTkR
qnBmxE9hocDWCKdc+LbitwifhB8ebYXbGaLWRQLBnEsnYbRv4wj8fotxv88/MZyPm+fvom2wNaZp
7gr3hnSn9yXsuXAh8Oc75MVDRmLYPBzhx4wUJvsxs8VOBHR/Hiz6JVptjKJI0gACvs9m8chYXCey
5gm7LLzNx/4inhbnFwYgnkdM7Jzg7WEaWQ6vNQNcwxDrhaBtmMfiHopB1hb+VrjEdDrws8ZJsuCn
Khn8K4/rVcmiU58em3Z3cJgc/Zs/z7ZQRQrr7vOm4ovdEdgg1tXj5DTg8UrhsARQvSpj8VikyoRv
Aebt8DBiApomXFYxT0Xngn51L5QLHU/rRnkzLYU8L5ZAmlqLh48rXHDRXiFmiliDYm5I0+JdvAmT
HicFhBvdr8JCijc1+Rh3s8MyMRYbYUDEXRLjJAa1Ozy2/JRQQJoCT94UxUQHuzYmKBF+gxggjTP+
40U81rDOpvDwMHpM3sO6YgOwtfkq2fjbUnURNN8lGx4Ir0f45hqemXD/hOsnzCj9djD0iCsU5tsE
PhrMUlSMD0U5MQIPZ54LlgjCH6GKCFbEMlCAf6SeMJRAbzFXSE7wAcVQRBtRIxVbRL0CALioKAmR
sATSLDYLYH4L/EziWeEE/vMzW8fbHkgnfxahLr2by4dzap6F4ydcVHEwAiXYFpHTEolMkeEglzer
l85bckLWSViafJdP8p2+4pZVBE74sryKigj+afyCMBh5EhFzStTDxM+AAqJBUCF8V/GM+C3yZfnM
OhrziL+JVwEF3GmeubW35gzL5sseGnUV7D/q7ALEsHIjqqHVKJZd65ie7UPmH/RuJYWfEVU3QmLz
XU722dR0jlny2eQfYb20cdKbUQgwljCKvirZVS6ztHhptxbu8PB5QQkrA5VguiimApcUDjUAQQiC
qfk8HGSQ0K830euHCy/N9cqlaxFGPmden8nS1jTFzoOvy+QxVPXMvvAU40WNbJ58wWa0xfHukdV2
GU8e0pKau8+ilY9LbZp10aP3ShAQcL+yaQSxMo2290mjntUz+MN1xYsw8+ShOT3ccvQCIJP+fJM9
/wVmoEmZuQhgQ6F/exdaxbTFlduniHhAuPDxZDgF9zClZw7mGZxJ3PdoEU7yX9HB39Yr+iISmhho
rmOtgkqlWc0872kA2X7T7LGmXylzabXMTjWTo53155bPlHC7oylS9XQC81Cku5OTQI3Uy/RMvuEA
eyo3/GyPtbeYP4vkiy3KZ+e7GyFcCGtue/lZ4DnErLGYBdZOOopHxhy854m69jRaG8i6vt/noDW3
xAz6AhnKI/EV3REtvHrJfZhZEE9zTocnSPdQGeG05f2V5cw/AEolKuJ7Vp8lHlsto8lNuaJmKOY5
s/1rLyY7jbfz8gUy0PvhtBa+idOQmN/WM2nHy8W2C6raehNvJk5Ay/BL65YMwf1DjYPcXStvzi+m
+BdVcj5qSVrKTN2lwYfN+R9QVmqLEIDxld/HRb2421Ykp87kJ0dorIqxFPkqacKEeryHRRpdehNL
y+DjBlPpVzLl/AwYZz4L6AuXwzScWW9cX7kUV2OOrTdxFnEMt4VrELdIBJAUSSMX/5OhI2CU5sab
xLSNuJnMRHsVI2kMySwzVybRyDzg3i9j6G1HwphQDpknues9JoI0N2njZRCTNdAi6T6iDOUsYPo/
/sxbf1m7+9GxJ8aY0azc9oVOQ4n7wGI5tcsQj7ie3b7e7xErndC3LwLfR/wszVGxC/ai7k56656M
UsdbeGheJcri6UbZarto3+zDzEObuvkSwbD2PDwT2W6FaRNRrYhr78Wbu2UUF/YYFWsu7klEmtC6
O1XMAJqtthIpYmH7xMCJqFsMp7gRYqHbGyJxMQnmEvPZGMmAywEkOyNrFy3SeyRNNH23wj1v0bod
obf7BD6a6cy72mNzE0xtINEikykIlnLydyZcKcVRpFhE5UPaiiqZSECKzDb1Q77vlbR5Gc9EXvtR
8HUoqonHssi0F6uagJu0au/dgGlky2vvynuRWhbW2KQ97LEZXLYhX/9sEHRe4bOWc2H92+V9Dt0X
Qr3ErEs7YLFb8aFFFey+Dnjko2vdMUNua8SuxHyQdv5BYwXSzDvWmHba8d8r4wih/YZFuRfGhfAG
yjKK7ECv/qMwrkhy0cddOuyKC0T3nwWdImShrJkDCvtdflcPmOKUplZQI2uVhe17qTLWYYKkzgnu
IhnJ5UpiAp91+l93UuYiuSnfPGi+FceFIKp2tWO7cFYRtHVzbqiKXHzkdm9N6116twTW0YxhRLMd
L3tFzbTyF5HqSiTNSncQpHh0Y9F7+BX2a+1d6T006YeNimKnp8N2P6tplB6pJ9H6hbN0hcSObMKs
AA47kufJi1W6X+k6e7rQbX1jwbkXrCUg22Zdg11hl4B3IhorQLzaPYrzSuMOqxz0JeUPwYasZuMc
6sJinhwLxMc2yJknstvNu5AKTyGBG4k3aMBUqwghzlGmuehKWEw70U5BGKy4EcKlb4KDxkIos6Yl
Bq56+w2n9b0DfyV5vTKqb2DyhmUhuxu2GsNF8TwWvBa16raqWyJ9DS/Kr2pjggnI3Tc4ClmyprRE
dfdGnKcIRUjkb2MwLpFbberGlQrUu9d5/2Ln6+zjKi1ut00Vz4rnGyMEpwudZEjM2bMh9Nrj8IEk
BBpll30yIBU+ajbUY/99jqm/A9f/d4r9gDs1SRlrMPH3u4AeIhtsskL7iP2cJiESxXR+X57RqTev
wGDDyg2cdqeWCyO5uKGjTxFX7bVvy0Kx8WKM5fIvCgwobv9h/pum6eiw4qOvogsA7H8BQ5KLnVRV
GjL/6fsyoHSf9QdpC5ZCHkaONa9eC4tZNteUUWHP8wgecQp/ljSJPyjkG5oXfgw0LX7aKBxmDKDX
NeNwWNnn5r0yPQOuL7K331bgXgEnaU8GqwppOFra0HegFXvVXtw8GWnHqnVrZRzSbTH1b+PgJPcj
+Mdsr4PQdo/SAfNRzb2KvhPknEd14qaIzJFx55ZmCKdNrqYbHFHiBX4Qt1CCFbvLoQVRsLi9KsDs
wo8r3RWuAm9MMK4Cqjyox3RzIxj7KL3CiaqNHeGzudlTUEwRhaVKzUw/K8uqnfLnciPD99aCl4oo
l0RgeTIkKuWx/tQTgAVI/447OG4o36I/N1acpd6LUlq6OGaKe714IZkhxYsB2JLd3CLSgQiJevUs
yUPrwkq9fh3RWOMpL4k2RuLV+hCgLuoFMHLumhgtZXgr6JZ78ZfGIkEVCD5+5OxHt4Mv4ZolM6Z2
hYuqkHoZaK1d6fSZDs8sBn8bfFvTAYXa2O1XRrSwLaBqCuTUcM/nnl4tiOyr564fZ7PMB7cJMvNg
QC8DFupgvUMTG+ADjnwSveDD9mhjCwX5dQdNhEiXSOMaUT9QkIgoCyJCmr7TzVA80Zh4LmiXfa/o
ii88aH+eqnLlk+mvETnmqhL6NNFs+0gj8cneGxEB9PII6v4smMevGRze45J2KRjqdy8OBAGBV5UT
JZ7lHUIDcDNO02WEh42640fmoELkdYaHEDu8p6OSCfSFu8SuWFy9aF91CE549byhIgj2M4LWMefm
Si6yO8PfIJY/Ghoeqx2clYzAKJIYLKnfF1Q6NL1/cdTuBC60ZJ66LRTSBVSA68C5Nw7Y61cJgIcX
c0Br8yB9FkyV77p3jEYT2MDbxH0HKTtPvQm7MJ1syQI+aZr6EJsGf7adi96dC1kId1vCZJvSce3J
5jKChcOF/fbVcBECd9UOOsWR8WmBgHID2lJAqfrJ+LWkDxOBOHqbP3wAlnBlOu5EsBsDxY2nXxYj
H3nzNVwZiStA+fM5LtVuutJfNx9jl/y1dtDDkYRm6lYwaNLYGIzeAMsGg5c6U9C6yl53gWCPT0D1
w8niOoKHNJJnLzCQ/ILTYmKYIxpz187+pcYfdo19TBFwVGRT1u0rPM+bHPnoy/RyhJ7T4GKd6dvH
dURPCp4NYFx19PQEn8P+WV3vBS00M+Pmpjsa4zbe03LJh3VwndoxIter5ezkwXEFlfbiNJPoxpn9
mv27cdcEGPv/ILX3220g/SDrhsy3c+fL/i/7aXW+Gqi13e3ChvT1q9UFkzqeKkd40iyGnGwGKicp
DR9yMCI12kC5W7pl6JLru4GcrL0LUuLWSD3uSjQeQFUCnvcnSEHZslD/NODTi/7W1fAHMKCBpAeC
LUjvYvl/9LFU4aVNLT3rT0w8SfO2a3GX/YkKMhtOkGY8XogBtuAtd/ejfx+vHxDk/4yXo5smCnaW
qao/9psqGK6+UXBuXFR3bSFPM3q3JluYzOYHc/QCsJZdkXTFJrtfxV80O/TfEdCP05uyYmigkg10
9H70o1Ral6mpZnSnpUyP7GX23o5Hr81b5C3vPSYjsJfr9Xp7vMG3RwdKsfxKv66eO0xBk7/JkxBV
h2a/CMZgvf99YOw/XhnafiiuWCoSfz8c0SaXLUUqhuCkv7fgylWQC2tsGII+MBauhYVIag86dSAf
a1a4KwM13/esTepvv6IVt7JYOa/wANN5ttxSRaB/pgDEJ7pCgEVLtD3MPrsA16rrvZ2SLntpDz5e
3w69ANjjO65QYmfYT1DhQLV+g049eK/W36QAoGFCwAaQfx8eNdDpqv8XTLj2Bzcce6k5jqmg8/g/
ErNxael5Z5jBqV4sRU9ih0iZ6xN8uGfTOx7n0nhKzlqg8j/xGKfIa2zUyWYBx9S7PiMe/MKUeH+Z
LH8y5Yal2jSn2dwTtE5/N+XXUK0kW0370whuu28s9ianI347OR6aGa34u2r8AnR+5S7q+alZR673
l8Wi/45TfsxWSzdsHdEp9AF/dvVd4zJMbpYfnOjTfMdrvFiubE6aeZJ5HS04wr+g+5gk5PTFfqJx
D3XYaJOhFLCpd7IL8nsg1ezqq5NPStSje+8JSWqCX1JHLhukMf+LZfnB8PufCzZNoRykscjlHw1m
TtGK+9gNJxVOX3ttJB6tfOlzJTw2e/r+Psy3RACoiLzFa1mQDPnklneaAbNItBkStNxGG8GMx3X3
rvOGkMG/rzLlLuny017bSAmqFrGgkAH//Z46rZwa0mB1p1daCbbxbEsX+ggWhIk2eX99DgvkCuZC
usNx31X8BSAJ6WZ73l6nk9KdrAUV/WuLjwm+6v1574z2S+0oolpvCQXbkVar9Xweuip8Fa52FsRY
2Yt6hM1n9VavxmPqFyoNLMb65Y1stbeq3K9DNyPxPl2p9EC444U92bhV707lyWZjTrxxe8UHFEQ5
b/aE7kA6US6T2SJYEutAdEQecLLfB/NnxFjYFeuzN4so5s3Ake//shj+Z6MzFRRfDQPhYhnNdvVn
o+a1uhiFFZfAJGnn+cwTV/++QgNBzxv8MYFbQs5A5965OzspQeW0pXrwNRzyX/q5Pzv2+PJ5pRHi
3TyDLCZeK5/sMylJ7FeEfO7fbKn+h6iGVaPKBiTrmm3dF9Z/7cq9Wg56g7LmTo/d9CMMvUKR1lKf
HfPEnkgZYrEgYxAt7abqWivHUjcpAOLHqJFngdtBrgNjDm6Y0kw7+yuU3cvLjah82EQtJlmiElef
UR0hjn9uoSQmIB0+naCfJtNicHsoRKDXiV0pGgms3TlG/kwemWw4NK5GCAancy3x5Lx3m9tcvbyk
Hf2kVB/t5U0FpHSZ6lRAs3FdsMArqAnL8fU2z9WN78MART0DwsNw1sUjm+CXvma438yVmS1sc9Rq
8ystbL1XFhObWA1YKAIA1Jeh9R1GMVlg5F8oRsOZSiTFNtMvHGuhNuMWBKVDUOK2tKi/IkEdVeML
Njj3sqemd3lxFXnXeMIukdeeTKQPNRDZBnodaCwMSE/PpGCC3ksKuK3ZXyjPgKWUl1lKj0O4j3pY
M6zAqxNOdeFE9LwgCr7ui01nzJN0fTOnEkqtyT7qfvnhZ+g8q81M0ba3aqflEyOdKfTvS+MrWTFo
NoE8O9s6Ot3SsS1PTH+iS3vTOil4LOqN/q7uRfa3bblPk1X3oYGXJ8pxttfsTde+HBSis9vn1d+u
2ug03H4NzkaTVqFNGLGTy4UNmXcwrv1FYz813damCTzex1ekuAHsTrPrSI/GnYWru75BT+evNdo6
zdGFhEc7tVXPhyMB8wHTUDQfmlNLmYEmYNnTL2ObZhp4BGjyLMckRmpotwpR+ss/tXc9GLVwENUT
3qi5ec47+RKYLCkNwqwMAUHtktMhHuyUsUrNmZAPfm1jql4WccxEnoW0KmJY4aPSn2oy91UE3UZG
gUN6jjpYLUp94jTkC38NujGyy8ktHDexZ8D3wFXH45s579rXakA//fpa9sfE3jvDIe32lbS0u3lp
PNnyaxk/tzAH0J1DcQBI6uVb6wLXDhZkm+KlEU0a0v31qCTdr8+V28K3sQ6edlvk8qti763g7WYt
IuI44lCQWXQV2G7SPTfOvrrO+AwWWi+wvGWjIBFTajCmprG55IdgeC6GVVycwnYeR8sLT8EnchnX
0cihu7Mdh7A0ODPJ3svGLtG2g3XEla6pzGlTO3xuw1VDOa6bGFA5UXwGm1HvWlq14nVfjzTlQ2me
bWVyNUYd5J+xa9KVrVDvnlX1pu4WiTwt+q1qr4dulcTF2G/dpuGjzlptE8M4klFJitTe1RNt0mrO
9qYqhPr0QCKHTNR+NimhKntjQzygf3UvCjJIz9oGMoLQTZ6SZblG2TKD6WVdvslzmfIBdXLoQegT
P9m/Co4+EQM139KHvg1fBwB80MZSzaIdnjQXkxMaRmmc7goSAMTm1+0Q654fx7Nep0+s7ddJPma6
2K1HGrGaaYT3ONhFixQtq8dv9wX4aSo97Lc7chcWCRp9rhEiy27P+v6lvPfUMkLX3KIaZ+pj4ztF
6a9tt+EFhivoL24myRMdPWLrPSCjdvGs69SEvoouuJZiqk96RrJtEg3LqFUWWQOj96BPdf3UxaEn
F4soG4folufaqdboLobX6HJ1g8ukoiMT/onyubxCalstDGt/8dedELsc6FV/vl4+bsr6FuzVW+RV
N6i1UoslQffgDSItCwpZmWzpTEnG0sKiKWlwZSx7OhvSmRbOetV1Chwj6wtQBpRNWxNyFMg4K0be
iz+N527aHpUP60N77imiWydzpcInYs3V2bCOltrH8OFDoYVUn+9K2bgjlUiTW+hp3zd94TEK8+KK
/s6M+bPxP+Od+coYMvA+iT46vKliUKx4im4UE+fyFU5delahbwGhcl1RwAYNXsIXm6xhj1oauxxD
MJwwXP6h6dlGtpI1KoeJRXaVrHIJs6+SzUkg5VUjnCvyMQpJXlLDMo5Wv3M2oK5IsMKkYN9c7mwk
I23rqprbMt+8y15ZqvMQRKs5K3flriL3d7x8hmSuvy6KW3wla3tTnfSleU5il2KNsaM12R4WUQdl
b68j0/ul2vPhfGOY9wkh5FZbm6sCjEfwJK0rwDdvZDNtdrM3kKTPzld1ymmTe5WQbf1gDONf/md+
jG9uvTXzaSGp4wt5HeQeUViuRx3VWRDVKnwvbb6Iy6fiNvFDbIzbKx51Ho1pWrlXOLH5tOy+qYs/
UUUjWfYG8mHwK7AHX1wS2FyqQTsxOcl6xKrD2l07V5Fd4yyd/W9sWWGjrO32V4/FinmEjb1zW508
n5t2bknSotk5VCCz8KPRv0unJEcqTUmAy2iIDMYx7VETAeeSJdyADjyEyt6YJxOjmWkw7Ojoo89a
fa1Kr4j1jHtWb6Ad0vjlqu5l6ckHpikroxsq1L5WjFTy0Fr5rtt7JJAnzEoD7rBkX8T6iICMEuOF
MaD1lCVGEsak2T061IkyDagQkUiJniQncPOWzKuhnxHwIW0XoKCzJaGaB7BlbHLr7cJI5yPzOsuM
UUWrbTNjRYcTpxoNtwnehQ1nlbZss7V/xS2Zad0xopUGTI05tYdRqG81ad5havV5dT0M/GvncuUF
0OFcvIrj22MIBs0GqjXNq6UJMXS5tGOUplflMAoa9pxpUzYk5Sb/7uWrf0hwmLKQCaWio8uW9SOW
bhWjU0KZaDJ11+/NypoN7vzwNWxceJTG5FZPe2n0/Sz/JZlu/t49f49+TFR6iX1UGwVYS+SK/svr
vBSSUbZFP5yew29YYmk1c9z2+f1IIWSkuB0tsItjC1momEv12mC+gpqiGz7kKpXRkaTzdJXOV5fQ
rR0XAbQeOm0aeWHwm5xwMmFUcpOrJ/sjSyIk38OyI5hlZAvlLgAMxl+iT0UW8e2PWMmULXI0inov
jv3IE1kt2tkGMehJkC0IRnF/re+FSMqjt31J6UdwIIyFfN4/jf+hezx0kJ6Eoov/4s7PImx6fc6B
awDWGC3vknBCy0uFmweugGMwupMYQlYh2q53L6uVRSZQtMsqQiZP0J1BQEwn8MsnEpY72AEOB3LN
ohVf8IHABOk9nZDeEjo+ircQfCp/59dR/pCd+W0ofgS2qlyrWmqY/VFPd5L6HcYvLTAFGyw8LbRY
UruuR214si7rvNzrKGWghJB9/Pu0Nv8Q1ZA2M0ktIwatIjP8+/wKJM3oM1sZmNaylyI6O0pWCX0X
947rDAp4H9krUkMonUFnOCJkuc3fVWj82umx/8LS3ZC6ov9djd1tQtA7OVATnFO2ee0k2q8TdvmV
3sMLSTnB/ly9ZOI+JNJ4cVJil6z57K+EBH/6RPeqE8lAG96JHyvGaswmS7I6ODkzQYHwmj+/b8/z
qbJ5cdad9/bx8eTN/pIC+FMGwERrnMwOWQCZs/4+iresT8y8cAYykOtlciTJFs/e7emr8/TajCYS
87eYuQcYE93ok2xFfKLfoSM1ma4Gb0x+bEZFGEPJYryAe5lle6EtRpnK+/e7/YfcjyXruqmjZG2i
nvvDhg0I4eZOewlXWvdSZouMtsdho6QLezj8+4n+kHr77UQ/slxKYqZ5XHIiudtal01uO27mLDkT
wSV4jeZycf/9hH8wKxYUFKajiaZ0CEV+vwHWgM61X6nxKjReb83Cj59VcxwDQx6GxaX+m1H+Xxtm
yZZhmGTpFZVk9+8nU7r+5oRRgqJUtrhRcuutc5HXbtv9rcn+j/frv070YxizMA9ILrTRyoeYEp9D
ou+smdVG516i7b8P4A8ep/tG89uH+sFf0ChGlZVFGq1S6aUGAagnHnXKGs4h9amIVTcMoNgGjUUF
Is9mfzv5T1t4zwQJChHNdhB7/5lCU+ILWb4kylcjvEwoeZSJ8+lD0EFfeEISWnTNxzMwJzTMJrto
F9N9p/egBLpVubntar7Tg0Jt885B0MNBILrNRNe26MbLn8vn5Jjs8kOxazfa6noQrxe4FZiEFv6i
3hS7fNHemQcskN/GVPC4EAWNyS+0kLJ995/VNwXPLBH/mm/z03y1vlVQ6b+kb4uQTDzGb9a+7U/9
VX2VX5Nnc2tuk+f4mBzw8pfpNn5Kt9W6WWckmAUgVPAWQ+QG8cWD5r1CwMAf/wr/tuP+XBk/R/bH
ZJX87qJfreG6CnKyK9U1mtltXJFVy5RT48PoLEPhmuylAtUJt8Haq2r5FDi7OIZSp4ON2aC7IJT+
kvpTflAH2tbP6/ox36JrFVtWestW5KwGdF5JaKGpeXPlk3FWjhiIC9Qphdvvc+YddeCLa0EpDEsA
nup3/jEBMMLUoPn0E5BAty3ZohBHer8893v7BJiGtKt9Ur9JePXfaeLWgKHF4f0B1ACoNSPzSt6J
ukQ7aj+Cz1h6KjLPPg2fFfAJlRcpn7yMvGwDzW7jylzKd9e4XCTIFOt8rLlO+VQTb5xrdZJj8b8o
799erMF1TvLN1SBWAsyiEnKOidL0z9tHRDCHTOIHcZsKM93VHXfsj45bIIvzmX3wiLicJlSZ/fLq
Uj8nU9uWY7Uca8Uk+w4+GsAAT9G3j+b2sLGJPSEBB80CvIUDHXfYdLKnWW77Jr9xbvlNPbYt2WIN
QiXZHYQWrvJM/Hnqjz6s+2926hHA+mdwaGCR+nMTj/cEQADgJDdq53XpEWC0Z/YlCPCir+AiYqMI
xM3535c/9/7fLepP2fEkKjW21iJYDWRQ9RjqyxSRrms00aAs7xSgsJSb9H6Wg8CW++KpgRR6eC9T
vDUHhwL3tSMra0u3kmD16Vp7ZvSp9ESJ4DWuWeBltjq1MVvvOUiHIYApM69eqxZm2ihdW8ah1gA/
+ah8mCDgL9pCMSCqCmAuTvWVEwLFzpRVmqokpcAPkYnvA5q8M5QAWgAEbUoyjbbECoU7MIW5Ckmt
A58Qsfs1zBYNOaaAqkXMFIxseBLahtBya5AVLjTNFS+zyOI2MpTlOQH21RnnMfis2yV29RRABE5W
zXy43aJZpwNjIxnY5tmoduCnulxWlw5lkCJ5vVpkscxgUbYwyVg+jUBGRrJjOrwkAEJC9VfgoFMl
Ax/vB7cuyWSU6eTW/WqU9CDF6d6IAR6SMSx16P6NeNE30UqzilWqkJVJHDcy5peQrA1ItGsLZ29O
c0NUYC7IXN6uZISg8sFxDedpRdIekJeilHwsk5uZL/RgwaWFWrEs2SkLshh6NmsMaI8te6Jp8Bua
7VTq6re6gOShzy1Xs42zBryxpmhdduh7xB09priiL7lkLXOClgJ4TQ3oQPWTVSHnbqtF06pnLfUo
BTTKLAO0YdUFO6d6sPuFkmHA1Qpk9bJQoXXAlpQlWVRYZuwcyo902ZKucUKaIdKtHx4cqllBaE5T
5oQuV5QxVRu0bjSVr+9+XdEaedtENgLg6fBUWdaitb6MNh73+rNTbBowZ5Gebuu6nqGgu7QtzGvH
UueOG2Qq9KHemBoEqZI60glrh0OpFev0Zo4c8uGFXk8COX+WL6VLXd1rMxMMDmRJjjRN5chTWojf
czJ5fgoJ/9Ucd2ADbQlUsoGCEGA12Y9GGpfEbtUn6JYEwaS/2xp5XtYhop6mA1YM6Bqp2qYa3eyz
qdxGibOnxOFKAGrEZI/Bf+qLCNRcFAA6MWGW5R4PqXwIQwAiWStP5YRNOLNfK4veZQkyNB/SRNVZ
RJATkj6JoH1JuuHox/JoaKoNK0GPns0IFeayGtcEpU1w7Bsorm16JVhbWvorKodlGqRPYeiTiL2+
NFc6WbLXtsmf9KSfyhFMh+WwvVgIn/fG3L8lL4P+nDbcm1ryYvXdvqAAVmbTop32GkEyzjTmy+9p
nigXqfFyjZ8H5SVtPq1S+fCjapEOaEdd32sm5mBr464hY1ypawkcWZShOLm2w69rp82akEaXCKbh
VoxKUYD4oeeD5VsAFrnkX1KG/IpDG0RUuRhPf9P7v5oEN6LXiZ7sanOT9Y0afVrZWreMaXStV3UG
SVqjz64KnoomAaRMsftge6J4FtUwOSnBKLvAWKDv23jTkeKRi9zNes+p7LGu42u03a6+IEBsEPt2
yfRqwgAOaygmtCSvGVrRIr7WW9CoW8mYh2nEhAptkE2A8qxDqZNGaGhFse3PsLouO/k6i0prSZlz
KqnhtN+kzPeyikdM8Jmhl4F7k9RlqyF/oVyfhrr8VrAUFnWKWynPukIuSYfNkl5ZD335ZBnpMrNg
ZTTJpjV5QzbIFRb21j0X6UCem94E+aySfmyHfuwUEExL6tbxlXGVUb61YhJ4Bz+P4ePuOwVQW8jO
GRQvvqJPqgsIILop5MGexmG21Wwi1lybRz3FbBW1qET6rBPVC7Pwqbyli2v/Yav2skHbyDfHTX4d
9Ve412pzH8pAtgp/17AOqyvdotAi2L8ipaFahV51HyFemDULsWprba1I5lNNGcuh36WSrV+1ghtR
lTAGY4mqKGftJss0Gtyid7y2fNPz/0fYeS23rTTt+opYhRxOAeacJfEEJckSACIDROLV72fo2vV7
0V9ZxbVsWiIJApjp6el+Q7oYdKh7GizJLO3oPnTV3CcXURqgdGYFvUOehFY4v6obPZRBAtJZIKJZ
EKRUpnLcbnOtnZKcZ65l/7IbGaBX2L7dsOiA1+JDsEih/fXJ660DJ088PVjXZqz43Uedptvuuw8H
UxF69AjdMUznYxyMTTYSOUVxL6GiVymRG8n2ML8ZS0kzZyGzvQfVdq++9Lt+KQzWwh4PwVx70Zv9
PTGdsuoXhk3fr7+PdQVwuaaOObrTNp0jNdhrc6YBEEQ787mNX2q8NW/SUM3hX9+Yi2obgQ3xnQEg
vEyMmySZN/BzvLCYaHG0yTV/RjSVbhi3Bth5SdkWcAs244WrqhLlxFKamFHt3qJw3MXy7GBlheN3
zbAEN1pFg0+/Lj5U4IChmb8liTh16VVRRlelQIS/N0eBVi8kOVkr4WBoZqabQ6Rh9cxDXPW0bjRo
KLLaFMpaVl+jU15VyTjaJFt3Zlh8TaeagR5VgJBpc1G0RCwIvo7lgb2tYptrlRJm0F1JP+QMCTbN
YNXVdraf246ZItUjyTNxFGuq3JSv+hosjCgYahXFntwqcEmXHIJ+4Sot89pXIQZqvsPlYIwM7wG2
OMW7nPdDiaGrKiuLWZPE3uEWXOd3m632vTrIOgmnFL7ZtUUeHN8WkuRNPS6cl8rcAbTn436b58ay
0olMg6CvaKnRDqOJUpQS1s4DoJB3mRTRaudWIR8GPZJ/d4nmBDVjWwJFOSArpR9iYxFIrFDuX21j
jWJU4/N+5pP4SNZeDV9tr/o1KLJdW5Qj+46xYvXV2sUylUXO9lHk+pDUM6WzeY9pC7X0Ce4ANvsI
g9x8KOvWpm18ZyqB5yoztDjs+uDd0qV0BSkeaNuGN/IxJYu4qXunkpyoof8a3ZqRldmYigzop7RK
O1VIJaI7+tmN7taN4fjNdZG3b2ZXTVmHTWCNzDs5lmZWXJypkfdVcKKmyUlw+RQ2JlE+V6/+sVb7
We2llKP7mIAH9csrqZqGKPAqwM1T3Ak5adMvh7eKToCHvmpLrNVSOxzeNOOYKdBckuPd0BaaH06u
5Lzk/tKsNvTQOdxoaZlcpE7CVCDEvLmOZLoP8VdOEpvUi0gysUHNBrQ5dATLo0UTnYEPRIAkLQU5
QcOaal2+knP1YNaIW0YKdgfZMoWCxZUicWNEt3Y7rW2JhFinouBXy9QrDnaJ4Uiabf+d1D/vO1EH
tBRD02QUYS1LfkbFVXox8O/t/bosTN3N1LnpzVptnav6SMUbrhn9+2jP9YPH0SjGWFS3DM2Wnyol
bRlqvnmVo2XSofBmfPs0rGMAEP8+yv+ox4Da+r+jPO9ZtWwQ3DXtuvSl2hH5AV34evBehvNG+6HG
9L8uHwLmlP4BFam68nRCnZKqwUALomVkIERbl4QVYNVTOcCxKVuZ15/24/+jvUH1jPAOilHTTf2p
GB0FRah4zTVaWtLRkkCnp3NfwnZHXbCV6mKamMTyO3WVZh2V2dAm0fv3tZUftJg/WwNUBEwJEVkL
CKdqK9rTKUt+eL2ZGjWgYBYgEliy5VlKvaO+qtRwayo4wq9ZOC2H+/rcF4j/CSttIbJUjr13e5os
MFRfxct+Yi/NI9CE4uH2rUxYTHfhvkB4ZH57VR7GNLgUPOxrKuQfqpU+pdI1KRCrBa38UDxFp1TC
30UwbPFonRWzDC6x0KTU8XAzMdEQfFtE6RbeUl6nUzC5aBWYZ6HCabovGOLhy0A6y1szHuS6vFno
KiDcAqt5MLGg/2aw1O9zbRMt6Xuug324DfbZsQHzvG1n1rjASAsyGIxBeZZNf7jYzxtuca0tSwes
Kusahf+nqhANmMbSW7Lc6zJCyeb6UApHjdaVV4Pjv4/1XAvmUJakmrIMmlmxLOlp0hTpvcqzO4dS
HXWDYwrmJtLMcLwfRrD2TIl5HAfwnS7hR2FSBf5vVbbyE7m9mSHyBmvIQqiQkc6hz+ZTNhT+NbA9
PAxjchS6AOLMIuqJBuYxHV0g4bUEUDDcRlsFM43tbZ1ty/Wgx0A4GC1uq39fD/mnL/p07Wt2tPHN
8JVVjSN9vMGa78hOfhq72Q+X5H9e+f+7Is88HMnI/K4vjWQZo++eruSCcWujaJS7gwYe5b9P61Gj
eZq+FvFDUyAECVzp02l5phV6dtKmy9un/Nnx/81boQQqvdMFNz/0jzylxuEkX0DGmm1FeuBUe+MM
0g8kARiS+u36cRfZyDh/SYCn8etq5FuzWGKz4kDNun1BCs1RhRXgPkix8JsVgR4A8uchLnG5IXdW
OLzm3+f1HIh/D6v/O62nqKQa2S0sxPDFiXhkTsOvatbg1/Lvg8jP85GwK+u2pcgWiroWUMinwWvk
eVeEBSZHAlxY71C5mdureA2+aOP/0Mr+awCKg4GjNXTNkFVDtp4OJqtSIodlWKwvFb5vEVhRy5n7
G+Wngf48/p6P89SUKcveykpy87UKxFECg5FQQL0OsmnTDnZ+LeBMgTFNDDYidjMsCnLGG1TtBDbu
/TaP7zpVIEf32GnXfTBL9PsPt/Z/ND9V1YKgZgHsJG2QxaL4R3M9jvKqDdq8Xqb9WNJfjfI2TSn5
axl8oF1XArokQRsAlC9psUvNpTfWvQ9U7KPrP+7qVM/QA17qcDN02bVx9NQBU+puY6UO6DKvWFqR
QJZr7aJsaKRK1JHK4fU29o1p2VNMND4rmvnDUNoWCipSxdb3z1AH5RIVFmjyIGoGpGzXYGQZl1Je
1tfXoN708ggaXVJjj64d8uukyUTZ/ktCAeTfY/LvZOe/F+epj9qn6i0ulTpYyiEkr/fq+l2yA0lt
HXLWx78PJULzn6FDN/57KJHd/XEfOjW6KWofJkvDHpW3HXmOpe+1n9p25E3/6zgQqUx0qxmc1vNS
dEvqJPTS9niG5jU1TuWrhhQhqpszbyLcfCpsMzpW6d8aV0J1NkRo7ct2qegIERQYRADjtSNw2qE/
YdFnTfcn7ZtMtwKZJSHdgeQJEh5C8SXCQUNIVTVTHy0qkEv+F0+/hBaKkHziFx/IVXE86qhf2NLB
CrnzL8SfcNiMJsLvM0H8BWQamYn8Ib8g10K2gtz8nNzl0n10jw/HxpHsAikWvL3wYBSaEEh+AmGA
SR7h/4SV+6zH5hKg6QSUj48mBNIIPMQP8i/xS9ypQYaJnw3ewPFjDxHwB/9GRAE5BcQeBryH3aj4
py3EDOBuoB8Bdg2y+YJWyhXYqGPO7sDvP3qhAoAA+5FSR4u5BCq6d8DOQtZRyGv8pndjl3WMX8uf
IttzGIUsBeFDY1LLhqFb1lMOoHi4AGhdcV9WgWsrZ70dAzu9mQ7zTMs2g2yS18M6m/979D7CxH+G
79NRn1a+zogK86azg7arSSsdWzQh0OjqUKJahQEIu27dI4c4N4yVYu7+fewHPuPp2DZJs8YOAWIg
m4X/Tp006ySjznTC0CYCtLW0IDxs4cN2y3YiLyqokMXYn9lQ62YRUjMaItItjMaFNS4BLa/ugx+i
xvNUBkmimraiSsBJNNl+TuJLX87TqyraejiftjvVZGM98vLJv09bfZ7J4jAo0ivsEhTL/IvZFKbc
ZqmQsmWjgEOXB+MuUsY2OYWRY3KY7gZwehOIu0V2PWmdvtKr+7mIz5W5LZrOlQ0I8UkWUQe/XKXJ
7doMB7lkuwWqJNZtcb+DAL8i8z7wFmEFnixyQu3k1dk4kpthoOMn1d5/2P48R9vfJwRrWmL1h7b0
lGaEXa51oZ0hVazsinbVaBMvOqXRz5dOUZ6C4ONIthgtiq7K2uPS/hFsb0lgFn7WhStSDW8VbLsl
A3ecIOVq7m2GRu74S2MTbgfzYlzSDoOdsFW35g/srAdI4s+B+/w1npYXw/T1LAHeu0KbeunNsRvV
kcYsTnyF8CJkL21Ki8BoQji5yM5KMx/FiKG3jSgybepVg23GvseYxV/qu3opMbLvBc0Gl2t2PVmU
ToRuRLixhIjQdSXPqp9m/XOs4QR0Q4NWJkAnkqk+3bHYs7A90VvE7yKaxInraTvL2Jr2MCl3OnIK
yjK1l8ZPE/6vdPS/R33sgv64e1WV6a3udQi4NZOsPMnNt4rReLjyiHhh9EN00Z8zOEOWmV8KvTb2
cBQjnm6SElAw0n04ANSN4c0JWJPCswIykzcRf/r7C0zpJfVwh2YWyF8cp+ApfW0pH7uGA8/xM3fo
RzlvGm44wgVHuOKUzjvsI1IqZzBEx2UsYHcYAPbg7379O1D8RYH8fQY6mbXCRhebiv/Gx7awI8tL
InXnh3i/DCmSH7yLXkxbhEtz99prY3+wDELklxy/x0XeSKaN6lrwHnF2VxwDdWqAgrik9Guv+Mx6
N6wgeRpur4yB1Q9cev6eNx5EB60aNQm8M/QDB2iEmqv8uzWpX4OnvqQadPx0E/ESY1gPnJs1Vq7w
JR3KxF00pWsPlHVrLM1+0yYb5Oa8jYLu9N31w72CYZWxHyz0btya7h0HFAQNuPDKjmEHTTPA2J0J
Yjve578vnfZXoHjcfBuSIj1cC27rfy9dndzV6Hr3qmXdj6BNooRwN2bxWx4O0fmmibDu321RlxpW
F7SAUxcRcdrCiOXq+LFd8ftUDoaP3mhcOqo2BrScrjtzrViU47fWR1KOUN1gV3oTUzbFxh7W/0+r
0d/rBOcgOPOsR7ZiAxD77zmUlmHW96gv1t5J24XvyTuNywKbeYyvjsU+m2MQvTVdRgcDGqjobeTR
6Gb7T7kHtbJ6iUqCARcU26W34ub8MDj/R8VLtmWFZZKql8Ra9gSGvUa5Yd2MNlzpaMC3tNAFPTU4
Bkt7qW/Bng+W1Tw4AlBaoYIy2Puak38w4EDily/qhIoFAPt6Zk35ijPLmokgGG6oyf9YLjL0v9Z1
UcX5Y3f/lDoDrRvot0BPl2cTHiPI3GQEvIII0AyvkBtvwEYpmDP5M+zg0PaaiL9RD8CbfjAiBmOM
hKE41lZY4LiD2S+dN+rOeafzo9tQ2LmXQw0brMO7cAEFFoHSkHhFi76Zx0P8FMrnCI4LHhUOOGWo
Bu4AgCqv2CHFwMcKd6kYg9eHwbyr7YXfFNIieBwJoDGqRTu6uYDLBLyMfiPaGw2f2PI+4cEGb50H
RHpO6iwAr+yOoULwr1coCkCvaRQ8glvnfLAm8r3lT8LiiLIW40N8m9alaylQVENtbj5UvYRdl8RZ
0ZsU9GouULekJoIQj4c/U30WjtM9psM6hsZ3zIyFt1Q4FT8VLk3tCM24jLeh677V3ATb9HJT8bd1
llYpOubpMNvVJ+FCirLU9MOGSXwfDh7m7PKwXWuuxKd36Oa0GDVjYcqZx5gIdzwTllgFnhfqphj5
ZwkXPuFBCF+OMoAwzlJWwp3ovoVmsx4shTcTBrrIRrF/2A6G/ZRtBbD+CPW23w/0BKmU0pZ6uPdm
wxLgNHU1V9vU+NkLl+5sg+8THqYlQDf/gKLTUNxncadvw+ZVDJ+a72Rv8N/mewvHcHEdpHcUVyjn
iTuGEfXQOIuanfAoRPWXgYYBpuvjM5XjiRjjOt6CHLd2g4M1wS9x0p7hUYAkQqS/P4s6oPgYldqg
sJ8PeRvhmWFmov9ScJ21CQSPoTpO9gaIeqw3H7dM3KBsL+zMhdtzwWUF6ZxEgOzFmBZe0clO3AN1
aGKEEmJsDi9y34/CPRi19jHeqPMtyyGUWt2J1gLcXjMgS/DvYhqIz0+34oQNt9jXa2EvJu6ysBVT
3MdniFFb8+JfAiX/e7CJMdnhIi38pxkVE6SVOJeeI2A1wKfCh3XFz8SYxRRzFPCp5kJ852QlzM3g
az7GDe7XYqCN9Q23ARsqLrGrT6+fQmUdwKAojIuHcsrH9rhAj1TDt10bCf1jsTGl0chBb0Pg6i6a
U7YjjVQ+IcaFu0CPXUOoRHz13hXZAzIM3Ex1+FtmWdgzCBMCYaSiL1A45grouHDXXBkE914U/E+n
Fi7JyuK3r2mIabNwUczdYoNsOb7RJYlDy9wSl0W6PCzfnF9CZkrYyhfuxxlVc0DmLcEBaACTUYQb
8RB3gPDyKUKA+B/WHeOAe+FG795OULJvQ2/3S3w6KkFcRHA++JM0y/H113143XZYuQvFBDHtY8xk
gDDwiSIEqA6FwoeDMOGIhEYcXTyjXc2r6EWjv8fAnwnZPHvrE6IQYWEE/ordR2iVRiC0xlBs+abp
Unxi7d4PytpeyjNtfUOagZgmLKkh5a7hKTlwOi/FQZlqL8EoHCv8iUel8JZkoIjh1TG40BoaJXtN
GBcv7jhpiiEmhoK4TOmwXYkBR8OUASTiBz/lrMVl5DVIVphIakjOJ0Swob5OPxB/GLFVGA1Ggz3Z
DjZ4wqgMgzzwUuMGhrqYFuKTyw2LBLeBZouLAjakeIBZLtpA8AGFa2gySU5I/pzuFDXiMa/dMcV2
FXMZaVt89xgmj8d1XJyAcxHu7IWYaEici0FEV3xtj0XYjIf6onDFKM94LjvmQpxePKZHxLgXdmGB
WIE20GOHt49EvA79StdDa5cT4Bs5FOAftBCUkmm/9CgHdCOaIWcJX/N+KIzRJXzPYepiXPew4CO8
0WHkgdZA4n6KD0nI4qITbjwukWUlLq7MmBcPkR4PHsNoQKTR3GvuoFK2FlO33evLdBgz3W7IA1Y7
5SRCE0YVm2KHIRLnHzOd0mG40BhijxVkiGkGSxCzW5gyi0/G1QoO7EZMvHrXErx6wQblqn/VY9pZ
JOYyr4OfyahCi3OiufZCWAXendUZph+/E0NcIrYxW6EO3Z2LWHYoUfL0t6chugOru8NNhWS9IAq6
JPmMiC+8LiF2oCqLLSHLNPhF/mcdEDk/IxPXP98F8+qorAYvdAOiZekGzhL9HF6MVD/gshFrAhsD
sV40o2zJmoGsc8fuIXfEpbcnloM1wuO3N6H1M0JhblgPPbFhwEXzsBa2nN1c3EKG5js1WOwP1JU3
Fj60+Wi5dNe89r1FPzTHk4Ibh5qFvyWvHQaI4dJxJ+8TGjXdKDp2I3/rbRBJx4/xjhS48Fls6QZ2
I2jmw9/62c3I3lEwHpdndPYe7wyP4bHOHB2FIWsjToE24ErY4VI3RCwFKueY1uDD4hE5TZ6BhXDX
p+/ddC2A5r+ZSeL6AT3FVqFf+m8qdpAQcEfdvBqKU+Nid8wvkVThv+t8Wg6iKpw+7qGBc1rqEzho
7xgZW877XAREFgsRHUiU6umB4SscoA8n4QLdTlvuEokm7UXxbxKmUTPhjaj1cROFwhLvQ1SLV/x2
Nj0dapJgXu9whO/cvU0kJ576brOGDkTCBSKJ3/ruCYavc3oTE+NFbPsoBw4RUuFrYkmqTXbVhtdz
GPE7hXeIo79z8ow4V1y1ajjAtFfbiGdsa2imFgim37i1iMrwPj4RcUrOYMFWUdj4sn9MNuGQ7+kO
H+bo15FwfECLdqKhSCuUNJOxtkjI4vC37C7mV3cpeBZ93i/hazeBkvsrniIH6NNSOkdXaKUDVN+o
jsVTvDbfU58eLkLPZ3UElkQ+a6ghIw/1rQDrBtv6fh+JR7x/EMVIyNlBQjH73VEUPsfRmCsyTNc5
I65n9PSMpGAPBITgIpErUcvHzfLtDR2P0chxR876fS4u2w1H0GQccSIotPEuZg+vrGbaWFMckF/R
r+Yd+j2jEk1cXovQOp92e7+9G4RthKcVeNff1exaOeZc/aa5KVSmUwnhet4UQwCk+dxDDuavOdw4
Xj0RAs2iWf1/j2opjXFOHnffDeXlYinGuvb5e8zLpbg/o2oYn29ITqsT4HLbZPa4AKP2+PsLc3HO
3UiC/WW8Gq/8zSTTPuFHID4iYgXhgQdDGCKxc18p/CmGvbhOlLIf5yeNzZ3snpCLY9nrJ5Yrb0nq
sUoWZragkkjckQ+di3VSmOCKz6ud+dU5/VAK+atD9+gD6hKtIhgqivr4/R+Fl7b3bDvJA2VVzP0R
9GcmKxp8eFjbQ3n27503TCK2pf8pjrHbAmmiimPpoD9E+fPPg9WWbhp3v1iuHqan6EdAO0GCMJ7d
GDhzkboDT4P7iBjw5DoZjO3HltFYG3ttvUPaDre3dh4vyevnoM0WwQoVj6k9DTBd1OYxfzZ4XPf7
APepEoFWY3LHExduw23WzcKFvchrR1qZU2XkzYu1vwgX91mzuR1Y0Xc1djzoBulCY13HFUNeZLv+
xO9uLD760l5EONhdD8Up2amLevLIp0eISuyqE3uVDS3Uab4Vj3J74/9m22zKQ8tvqhN2ufRcmkdG
KNQ8+ZjgkJzstbJV98rW3Jtrc21t7f3tw9z7q3yh82+bn1hbXEOmiIA43jKbJBP8U8fKzF4HbG4u
POin2mtvi4PbqtwYrArj8g08yy134iu6o9iuAoJQyUMtaOG7+qunY0O44yyRCJUEg1uF2wFrFIGj
B3O7hQPAcnMDwOoMJPGEFqcoKMM4g5cBqBLwfgFw3eGj+BAT39abc+TNpiQ+S4ZeTmZASkwVPnVU
Fjb08qDl/P//4tShUR5DGn8RJxydggNuW6eMh3+pTt2LtxU9JSwJjiby+2hLjixnMNdd3RWWb9FG
WRRje56vo21zLnncv4tg1H3DyAREe//2Pu/fPCkx4SKH+dQ+r+/xWXqVPq9ncyVtNKTNBzss1h4C
8CJOjHScs2lbOV/akFCNw8QUbMrW3CK2vGlWN6GsO8TOeuoxCP1DucoO2cZaVJvupL1cd97e2puY
2Vn7gGLsYFnQW5IL3KwkXCkhSaxup+vFQM/ycN1Fh/4FIV9enZ/g9R+KTbSxWwdg6Ck99S/XS3ZI
DsXBmnYTb5FhCVxv6m3yRonmV/QWvlXH6iifk1/qOXwLf6nf5Xv0S+Uk4Q798n8R64L7CJsGBYoN
EZtE59M4aAdgs4dWZb8q7+xLQjniW0AQIGy+B+9y4A4QFzR3wRoFlzneHQh7OOUiXXhTuvTnwaV/
jfdXTjY/mVuDDTP8qc3thK96fIl3/kGccz1XN9YqWEprbV0jj7swVurh9hqdw3f58/7qn9tdR5kd
vQFlL7+hN/6Gonj90fOA30IfKf8KLtLH9aJ8SB/5V/+Sn+KL8dEO3OLQrOIdwsd4JmsTc9POVVDB
THd5JnYN0AfhWPs4rV2P3s7THWNnsEOO3nNKtp/WyTiFL/etfUTFPvlIPuxfg1/cLXeAii6ivZRf
0JQkj6Fsi2kEOT7dkFT8R0NQaAYwUAcubcPoIG6Ot/f2PorU4RAO1r/DovqXopuIwZaqKQbAUlHR
eyrmFlXv3XurTDmh4BjuV83sPiPXX91f/B0Cqxh6RW51SubFvJuJCFPsxSNMIXi45VE61++x5t7Q
CEUa55wf02N7Lt5brPOkb38vWW51NgBc1/ObMqTBkx+vgM2qtd44xtlG7sW5EQLtRTGHygqY5WAu
zClPzEW5uW2azRXEGRtZYSwWrcpFPs3RIHmlqEj25kzQtSxHLzxHMgVjo1Totw72YeYOsuFg330k
p4QOcPeSnbxtQooou8GmefEv2an7uB4QeN3oi2QuEU2mzaabcSS8iCCW0EwW4bb6CncixFZf8se1
HQvAheFqhptd+BtyzwtiFTUBONuZL/YHePhduok38UE4l+F6M4G2sxysgnV4LPCISEfeZrDykNoI
1ox5IGr2O0ITr/bO3yIKHW6v+3Qt0uJ2mYAX3geLfknVe5mvi2O7jLbhVqCvt9HR+oRwxX+8LXSN
VwGxirbZMdkmW2lZbINFuZeW5bpcS8ucTczittYolc+shbVgj79LHtGgGLgJ7Ml4d6few0+uF+ET
Zm+v+LZaaxMM8tU1iCvCLSLZZPypb+VZsCzp+q7uG5O1UVsXH8beRvN7bzD/fPYx6+LF2mcyP9HW
Jprg8cnAumHjXd32JTwMWjfP3PRkb8NNqTnBJT1BOcpXJTMtOcQX0BkFfE4IwDy6CTni3O1x5Agx
JzHnxtRYZBv4KKhP7cpTwy04lKfowKzpX/oXu3W9fYGjKzRXopy95aCot3h7cMc/YMCUv6v4ii3T
ipU1TZFJJZ4Kt1FiNVWceNkSFQlWNCTA3CA2h3FRozGujePAnORlMjJDeZR4syL4KGP81o9t9a3r
ezk8SSH+cwbVfRRa5b4fDZLqh07aX61PONR/fEP1qQpuB3IaVZKNSUgy0qsV3c+6ndyx82YB/XcE
UfS/2mdPx3pql8t2kOl1WPin+yEgIt/IqRBWkZ3B+L4RxeTBuEhQ4hOlZYeNPPLhL+y3MJWJyCrC
VeIyu4FmBMPiRMUCQE/BDpmtOOU6KrjAPHxUOGCq7I0ZDi4eyT+ywg18YijbVC1RocCqmm2qP1me
hB79F4oPEcsmsbRkBf021soefwD3Gwqm/cbPh7gnDOeKM1pD1+L7QAw8DUZXNrArb4nq7ZuB/8dX
MoEWxV4FCt4oPiCjRHHOTXAL8+fmPt4gRo2sMgaEwwhTInuPutnwE42GIWCBdX8kiV5RBYjYTU8P
lI8cYT1Zz6pteaG4i4VsOCxm4XAHOWiyFrvV+5zS7jxamiexx40Xwk6Ms/u09+WLsS0XISBYRJBc
a8ZJj/oVnqRUFQp3tt9uxSZzsse2U6YQcpw5S7bVby/LyXoeOId+ccK3oHXsmdhQQjjgYzesgeBX
PJJtb21vmbVuOa7m6kHaqZsGjTwnmAnyJ0UO4Tu6QKrr6prDArcL9gJu9PJTev6Xvj/LkIA4ysgo
IMzylz5veleNpi6ClJJu667AlrZ4UKaoKq6Ss7VT5q88v/kjeSNvpJ20M1h9++/qPT/W5+Jsftqf
1Xv8q9hftyuUeJb2tMVaNiLpJg1ewUVnoRILT7yVl/o0PaBkt6jwHUSs6jjY0fCho7Jr6U15G++A
5jFhWviXhsfrOkLOHbDaeYAMmeMdwiM6wdd1M1c2+i5ds61lU3udpnsbTUhrms9vmCEEP6D+/m7s
P12dp0U6bOO0i5MrCBAaCsLeVmw3vGQEA/+Yw9/3WJxFHdnDzcukljFggaRHMCYxK89ih1hiMiX2
lmJzq7oZQASxVxyB2KAVKtBKFk4UPwQG5a9uvvjWIJSBpQMepun93x1Xn4S3axB5CSa8zdjHDL44
X0kQMK61hhAzYHyZr/U5e6dPPCzO2XlwsA+ITHBz+12FFwMxQ1nLW5nsz1ibb+EhZMVKNgR9kuNm
16yZTftaLE6nmCDf7+QNH7DOsP2t2KhhA/0ab/NlvExnwrxY2CCT65NIDNa4j65srKNT/JUbxcnA
S0DGW+Qb5dSuZczag629EflQur0d/UUyrdcJCgf4Sq9ILtm93WfJPN5YW33tLdMPg91SSaJ9Ck/M
1ReC/FqiUL1o0b3ae8t4Ac5SZceVLqyllDsCYSEQ6qpwzRKVg8FOnusTdgMX0gxWPH0X4nr1O4Mw
NubOOyifde32rwlZVu1qn7DYpdfwmJ/Td+szQRChe5eWzURbKIuaUtFcW6TzboUW2AJtNaoFFDIm
IRZN+tAbtTj4HFi1TapW6STAZFR7KUmkOtyPSmBpNa+6jT0XuUKwbiGVqOFBVAF+GB6SADo8bcj/
HB6aWGX/3JCrUW/fuqpYB9lRQa8ssV/s8KJEBwkhPoQcrsOgnA6MaXhb3opVzO4nmdf+OMrQHXO7
BCGxEX4AVbwwtWmAy0V5COWFTqeoR8sbWbxZ1k8ie9k148G5KodmOS78YemNPHUr01TESnEwgv8d
NYdUEspACCR8wQJKEIInY81Hob6FvXUjRVLf7eh41zdXpt8lpFKfT71gpt4QZBw15FzSvEIO0dzU
NnYfOI2AaQIdNVU1t5HWKG+mUOjSYQf/ir6R7ig0UY2pHqwHtzeFyssCiX2Ue2L0k7TJ3VrVV345
LAew9gVaVteBOIwCea0VrpTQ4R9h+5CYi7Rc3e5r9OtC2qA0T4icOWYLUK0ABo90/E36WXbdacgr
5qPsDY6p92J8ZydwBIAlGn2S69M7be/e9aHvQROEf5NMUWZsPBcifYAGXblLlDe/OYUpOmQ7Tdvc
8nezWZndpMyXZjBPPusX+VDdp6iV3shxYft66J0uCu2gtt8pogqyT1fpQ0gb2l+ZCY17eb/OAmlV
2zSO0kV4ZRmn5qeEi6ihQFB+Jqi2BTtP2SbBNrMBn1mfGSikRH7xvErYbjimcvHUHro9d/fimatb
fckASDYGtdkyQvaS0qm4DDVZMkDefLCvo5122wbZ+N9D+MGA+msEo5EDCkKGLWk8lZR8u8j9Pi/z
NWSAinpN07tt8dUVOxOuIeLPSX6qFTZ4MV4auEvk7amNqSWEq7w8geN2wYT++xtp4oj//UYYhCga
IDQd9AM6wP+dU7F6z+59ce+OWDhbk4pCcTBU2qGOfcBdW1rpRIUgsabthu4EolJz8DYd7iU0KL2p
QSfpSNthrk0NAkZQs43Q3QLUVbGzwapciFHfBui+0y/oqb+SYFxef/j+8gPh9ecJmCwXAL9QGKdU
ZyMM/N8TiIq0zgIjDZe1iqCB0jkqCCAl/e7ZgGX9qKFsEPtCOxDt2+vRoptXfN/DN4o9fvWttbpb
qjupQnrlRFkRS4tIjZd1wFbbf7Xk3IngPVZ9gwAJup7dPm8hzYQXLd818S6sTjLuIHkC5mwwVNBq
qap5mu2kKyYhEO76BHU1QDpWdnWVbNwF61hqcLFARNnSZ4PAQ/egmV1Tb2YF+rjMvuGwFr3vKhKi
Fr49VrXBtvOItD16s+sBwpXmOa4uJcIPV53CV7dJe4GeVOtT3qlIBeuuWhmOmdEYwvosu4/yKlya
zNpOR8+gQS1Zu5g5ew/eLUvvJVWnolw1xluxUUTsqdVhGaBLQXFTAm9jUuTP5z7ULNCWEshhbmoe
fBveTOeLSbsBWsiSUiErOrKIBXXz3vvfSoP2HaHARKEApId8KSVMPP2bU1QIhHizm/nda7Q4r+ey
OtcNPnI1GgUX4OzIYrl6Uo5vjT1EDEfD7yXxL3f1DSXAYZd1P6wnD8OOf42cp8nY3+MIVZ7SWqRA
ue5Kt0I7wPXiatYi6hGYdNRa/JvtaJim5LKGMvGbS2q0Kwm2aqTtZI/iPxLGCFQ2lzhAsU2f9KiF
ZuiiSPILUiIoSiSTDgKFncWjZIA5TjrXqWBI+bsG+7rJ52n40vcTuUMavZqoOsYiEtKM0GfKoJjN
8gG+4Si4dVo7iSmFRoxjqajJPC0D2pserwZxMDHoAgxSb9QVFJtVvCruylEzoqEcDN479vNR9O4b
GJRaqGB3Ch6SbT41/Oq1924/wEllsQD/64qKBfyPBTry1M6rA++6DNNRPhhWbYUWBLgPeRRf0C8w
4GQUCZ34fn7vf4qtf0UyEkZgoDr4MuKrBhz5vwePm/BuKwmzBK2iDo2Gefsdx0tFvtS7QHHbwRQJ
7Ju20QBNUJCGsgRSCPAgK2Pifs1b4PTFsZsjg+wdusl1BB9bxyCTpEwd/z/KzqxJUSxc17/ICEbR
W2ZQnOcbIidRcUBABH/9eVb2PrErrYr0nKihq7srE4S11je9w/nuVyi+zlO3xvFmgHhR+dXVrQPu
Ji8PNP35RH76HM+V+P5slHeIp/XMKDm5vCbMVVEMy0OMxd40FJAKFzCa5HS2lX0+OPE48Qn7ZQVO
YKejzHpEZ5SpDiPM0VdLdWsidy/WzAvVIWP1QB0UUaU4Nea8yAzaN91W+/dtdkZhcQzZM6DlX1Wj
h2J1D1ZLAaND+xugCiwLJJtuQyzuQfhy6Nu3JjRovaPTBVgAOMy4G7YYkJxAFrzpHn5DOMqM7+4V
2SbmZw83HYnjpi83lnM0D8fwVLtN76o4x3nj56E6Prm6apabAvPDZAuwYl9arFi58fZdRqEn1/hS
+r1KM8P7kkIdv8SoRS/I67AZYT1QQzmSWc4vw8TGyQJOOgNKXcwmw9797h661hxNiq8DYUz4OGrY
valBqZml4WmnF6Ojv8K8eIUq4HgQm5IQInzaB5eqLI3zQapnKA7VML9dhNLoBGTfUwe9sQFjwhRa
wvDNOJMt7epdjFeB8TlZ/r4HA9ayjlCI1DGe+BBlKe13pXQ49mMlC9uyPjySbJw4xe8gwEpgWGRs
hVbbZQexJxV/CfrMMQJs2YvGkvLcWRI3gtUFTAHB+SHF+Lkvte5Rau6QtmfDI+dlYk7UwcQ06cR+
ZM5aAAWxNSzB8QDM2tvb+MUp/z2l+3Em0a0G2YlVgCGrGky7n5ev2ql2KsgR+h3WQIHCbXLeHrHQ
bZ03Is1q6V1Pq07u4wEgdbc45sgmYDRfzCVlnmQob1/DvTI4KIp1yQ9+joRw6khX7/csTP7Hy+oa
8EdUOAcariDiYP3j4Dw/YgVBuAPOjemm2D28dvZltL+S7ld6qq0YPQGjQVVJxfkKj5ZWDf7Zq/LN
i5v46+CBkaghEtDVvw10Ok8rpiXd1eL2aDV9VNsotRvKJglTssTUNLNFY7L00qTXubLVgemo09+v
/vcyebr60/FdPA6PrJTqGp9CJwM9exe/y0bI74eKjMU5gCqt7eQUEAG5I/2+rVtrDBD4c2nMMinK
23ReQOo1WL5Kq6w52khPnqsXrZW/3xU3Sq7MBu9obKzv+cgf7+q6v9OlODd1P9vZqxvzU8AUJEId
SvvKvaHFr3g5ck/tZHSurfwVmPpbA+DHehaX78gwbwwUGlnZP5dKXaU3RTJkbdLJrDPAOIC9Y8SG
qCGNzIlHjDLvnkqf700g6W6hcrTJS1uOK9XC24FDvDXRQArWzino7Afl1ZKlIGO+BHuXqSRmRAim
feyBC6q+yFbc45byL2+7OZy71MwPzm0ZH6Md0nmM+Q/O76vgn6zYPyi48tOnQ3RfTnfSHadm0MRz
qJ1TSmvxQ/Pr9e/XAt3No/rxKJ9Kh6eTqT6pWlHp9+tAQE9vb/kMXbjBA4gPkGd8b622V/Y5t8PL
REKE0FmcPfmrCU72p8Do8iz7sQeIDBDx9kxb7eaMryOMfYVQryJ6v4AFWj7sE4fWoqd/iBG/PAVX
2e94u5uV26JRgtEvcvKrKUakQGrY3N4nEGugwcmAfjjAWqYnUExg8NFQQc5Am1yXQA2w4N3b6lsb
CM4hSpdqjK8XQKTAx9h2uPMyW/Oqj+Tt2AfY2Lv6U8UlRV+BojNRTqO3Jm0bQIEIqzgbxetOoaod
Y2jdaCxacNfkPoOt5Q5BKzJGcE7AZw50QzD2sOux6Em1p+C7XA8ygTsBcAjdYC4AX12vdB6ZtVvg
Tx/QtULr7UP2O6PLPN1cI9VGNbJWzCpAvMVYHoaVf+5VDEKnuzd1e0ORQaCsCqBpSE9Ffdnjy+Ux
IDSz8pVAwHruCD7MEEFkON6a1+POLPNVb3SFL6qsW4DsentIm3s0ubWRATDwbtchvg5kPQoqvvim
nm8u+ovSeuciKogmMkA1QGfq+LoaaXaFVn4OAQR/GwxUcmC1lXN4lwco3y/EYFqnbRJ2J1grLs5u
HCRz5bMAT3ZCcApEWJu8xhbIxsLFh4tues4749YvYzDgHoYWAhg5j/vSsBlK05Is7gPnXUsLmETS
a+1ahtOetmcoZYcnD62gYRsCKwEb1ci4/xgf7M7ivFb9upfMa6oD/4wRmAH28mw9PJT5UZ9sRToQ
rcrPnG7UaM5HsMfiSPd3lo532Mm5RydGJi1Ld5boWdHoMGsfYxfAGmvsS3qnEeYTxzca15lT8f2Z
z9tdhhWHpTQ0AM7FoKFiwEa4US3AegKs2IcjihtqG+4QKJlEgimwllA+35Mwic69G4hUFIqCy+rG
ylC9+0dtdp0Oj4ISmrc5ikcZH3Mmg9hOwgYyb9RC3YT5yA0NUEjOOpaRllqh/3EJCjE0AYbWAE3i
jBrglpGF6BaRAua0Hw5hg/uBkwOWdWhUAqbEDbqFTuZVZHpIN7UbuzO5PuyOg0d8B/ilc/YGd3d+
e9dHqc3Unk17d4DN5r3ZBgyTYbZmLSZRgdZrwLDtws4AXi216Qd6CBMSZ9LIk7ttxi3fGC629xmD
V4hAW9qjpm4xuqn5BxYVdmvmM6fHva1fhzC43A/xZPeW7lVvO9QmMku2vo72V1+1tgpOhmfOAcWV
VmqIBFQb0cFhWnIpgxkHAO9+PAYh/pE2FjKpd3RWOMD7TVQBWVTssm9AVH+rZ5n78GUOn4JTqvCT
KY3iahGb06tz7tcr1dQmue0CjwUqybBp5yTYtQKBNvUtz68EJ9iE27fQBbecK0jd7yd3y02Zp9uB
LQ0ETGznNUx1yKMteXTlPFMQZWgzECAoFFsm+AuoZBw1oRxa+hr/Xru3Mfim8JCZKiFrCAC9HULl
ALV1mNPPvC0z7wJOBqEoMnnEu2wOBAlceTIsevJIG4Bi2AWFYUuxI0AVqYsrLdwUc8Bf8lqjbwwb
nOYbj+jDf1CKqN56a3D6trFxtlSXhtadA4SJIrQGOAKuIPoYH7sR7TcoE2fR4Z6qIwBbQMwrUMyb
G2D8Y5CviK3MJrsB9jGebvpYkYYCmqkJ7EevxWRkh4JwGxDO3qUqpMtxcY6BjsM2AWXbhCDl1mpQ
D3fg9RlVY3v3eUSCRbBQYBoBTNd45wbs79gRs3Jts+jA0NaHnTkhehV7WXAyGVuogInOXwJkxkh0
Oi4nnR5aUwBNaC7xqRaN4DnSlhdqO8r4HLTD2h4TLJY3c8Fz9hvnBPSzh6QoGModt5LR1e/av8dT
SH0v4ukTzwsyeBy3u+frAFKFeQ4oe0C4dSIi4mlbfZzecmasgjiwd3HHtPFPn+1wf2+sy8l5rNJB
DKSegbyZPESw7c7w9WQEXCxAyCyu2+70TIjkiSLjt3p8GB+r1F6cFjdnuEcWgKkertqE6dObOiyY
ee36nYge1hFUnWIxn2HVJdi5F8tkWryT0xoB7sy9g8WZKTDOoMeIrd1Zt9/yD0FrqEJKABgFBn5l
jJrlcdP46PrR5GNdX5cMqJ2OJ5wZcHXnwLkxYX2/AJdKh3sM3pN3bNGGmoFfgcb07LNobCWKLatc
TGlkjW6+MdI/Wb9IIUE+mXbGyZv6mbvGVLTgrWyKGzkdHTNbXXxMYmEYqOt6XQJy9HVziA0JOVjX
1mew/XdQHabV+hayCoqjWWxXnUeQ2+OOi78Eg2W2awenmS1ucpW9Gcowk04TMOlmxudrDd8v3vAw
kpwJKi4fHzjpWLvRlcfBmaz6J2D8fP5I8eRVHmhg+XM/JV8Yg1IUs3aBey9CJkTrroA4srOar40g
sLyL2Rm17m1NdIcTDyXTLMN6sqc5oY0SEdeJutYyiRCa6O3YT4zvW8wbGfLPpNHX+5nlI6z6UggT
qAiZag8E7RBGEKSG1BOSDmgkDtPgDgTOwDZ6zFzFTN21EsxwEfKMsRo+HAAy5gTxqPBmn99A4soL
DGE8713QjQrIB3iikhajf2vuhrsODrnS6LC8fuibCYJvAauQSPgI9RAHTWg910VGQKVZO9K2MKLz
6WF6CXd26rQGJ6CouV+Pj0sBDEi8Cs2YA7JFE2ZyfdWDMx0VLkOLbe4wzbOTL2IlLZMHUzYQwwc4
ETzMMA5i0o8HgCYEQyMwAs5jyXxCTXDutrVZFV7Y6qvjYOdfXIFLj4FAqzAi+ihbft0/OrPYr5zT
Z7uH9AROJMTyI6ydtyx2pKnOM5qgovgYp6DpsBye1mHj6p6M8lWROLwPKQDABlJAxZlpINRolJk8
yJ1sq0cXwlkMYIH79vc0z4XYdfNxxVG97BcKUzFQ+vAMaxjF50EbPPrNZtLtZI5gGB/BqAukgrbK
JjlUoTtA69j8EIntmvTSqwYAogdpZd1m8BTmsBXwqb0AnU6I4j3AyG53/JZy0sOF87QQOD3xnTT4
QP6QzlTQ5jcaY2Om0sF/jMXEtndhi1jfclFKdhOXvkLiAhP6FP+/cpl9c6p8AgGKBxd2rr7OrBzE
M0gHb9cvcrYsJ7gF4iKaDlSPsJ8x2kRgk6+++sgo19mrRs0zGuZ5gPFU8ijS5ZpkJ+M4MFK3BeA/
QhVrYawKr3x/0BtaVyECwugAzA6+DEzuhcTd3+WsKILglaOoR2EJquJnPWkk+rVTpvV10PWhJX6B
UIvXbZv5Yx+Ufdh+b9mPF4WX/Fej4fuS1Kiq3EalQnlqj7WNKmkfCz4xLjNbwMkl2DEnbrGrIZqg
/nzH7c9RXxrx/lXuIbgEqECmz0KPWP6urP8o3LvZo12rag3Erjq4Urz/vIOJU1ROGIWUE7guVXwu
d81U9eiPHWHoSH7z8FMjGedxJO3bprrHH75W3DqeC+Hv/QOekx5pDIdliWyr6B8a6FGdU/CQ2sPi
Rgm7V73bPnVvu4uzT0gpH0h6y1AolfnjdIyERC0KuzRRNRO9bfOUzh/NpgM3Hl8SraT2S9HYpRuj
fe33TqYz7zQ4GgsMKYsNUxplp5MNKQ4jPPPSRhdzR9Jzv9upcSFNjvgCp4DVpfSQZW1iw2LIdU0z
ZGIMW38w5IvrZbu7TtpDieoupWTZxxfnFW9ZrN8fVbZ47IwY+dnBmvm5EbmXtGsM+P7UT6idQO6n
HsgyfMW6rfrFVlJfXeoJP3KOy0N6MDIQ+2Q9ZrEgORZZLDh8kXEN30WgEaRLkLyuQKi3ycSFHZFM
OEJUFeW9//ghCvnAKwW+v4cjcPhB/yHFyrKXUFf8udGki5Lc92rr0j89IqMM78SIS5POssy76V/G
jgBOZ73aM6/vuFo3e5GdYVv+13v4ef2nXVcdZL3IUjVDJyKdYB05yoPTQLIOM0G+FDxdwbFMJ7Jr
rAQ9V3ZjIdcn+GqChFYGgtJcQb8E4jtonLIvSI2CKPxwz4Fgr8akGHAoh6iehrDQ+SW46EB2YLap
dEPE9xD8NnnFEEMk4oLwJkH17JIzJANBvxTuvLA8Bw++taCCHmbi/QlG90p0VVIT0uYiWq3GhfP5
KfhVgksqflD40FARDPjGOgbk9vDxYORBnVNdIY0h+H9DcHAI8QMCRFiYH2jPWs0w9z/wE+GHYF3l
5nL09W1vVbNSZJ/5hvoOQxeqsd5LnUsIQROvCayWV4ePHXDDLpi6903ssd4YmN8dzEi5kkHyi5+A
KHTMwllFBCkbN6Iun68C4lfaqyhaiX+XyDGHm8juRXz15mqu+JjCJPvubFY9wY8VD+QCZTQhA5JJ
SQSjXxA7MaAlWtNesPa4dAro4yUcrrAKhz5obt4LwUwk0QHnCLCrB9qQfgfQwP9g0IL6JVtvuvW2
flOdq4skpxBZ9Fue+O+0bQjZgu8nnsrR9DJSpBQc4UczWhbQgcSXU4UHkg2Nj8TrTfAGJcK6EL4q
v/cQ7Tp0MwWfSLgWCzoEO8y5D6tJNcbi1MnGJRM2hXqwtLQ+3K81wtRc+RKQLKD92HYvn4LnBdZm
Le7sFqTrZtaGX3UbdWB/qeg2o1Nu7nxaRNYd/ybMOCazUeWwl63WWFCbbgSTaiGuje+ni8cetfW2
Maeq8/Ym2eIjiGueRoScUBCmutv0E+vx2hGiow8rnTF9nuVv9YJv6CWWoAkufi+Y/m55cyJ0EUjD
yILjgNj780TIbjpyey0ZGRmJQHTF70efqF1c4c4DtV6l14VkjIS2TJabXRpBRyBnEkYODZTIa2zp
1cVRwDscOUdrA6lqjMOOEOdSgAn4xj020nHevY9f3LPoif48zblnkCvgAYTCV/upZ5oWyr0xLtKp
j2SI1uJYRffhbmk5aCT2cL7zNQJq/DCscm+4nbNlJDjTZ2FVRsYl3D9I3vT+/jis1d6VKeUZ5k5q
TGBarYvc+/1W5b/KUfF4CfaMvxRd0b8HrX/Ee/V8OhnaGd2cuJjcpA3q+/XsoUJCpxsmjRJIFd0k
wUHhxSPq/OO6HQnnLeGhhPKJ/PSItNMh6wA7AWkSZnRsdrPWMAsedpJtxUEokzO/ofON9CnaqH1A
p34KMwo1upD+KCLGPWOQQMpHuw7F2wI+gBoJ2TBQ/7OUbB8SEg2l+dlvRfsZnKJBp3eZosxZDG9T
OdL6j+g2vUxRql48VmesTRX/GF7YM+wGZ0e6fUcE7TTN5vflbdkeSP/f6SRw7z8//FMPQG5V5Vm5
ognWkbGpWhW4OtdEgoslgj7LXKQ7RmtEdoLGd7dap80rv66/CCrG9y0YGFipiF7rmng/f7x3vUgb
+VJ2TyCDb4hWoJMDmlOegdUAsClAmDLctjhoB4bjaXAu0cyApCqU98B++6cpTitmDV784oqzau92
nN8X5reizNMeQmEUxFKHxFuTpacFctknpVTdL8k8WmHCYaLsT4zL3YufmlHkTjoc25PgnVr2a/KR
Y7Da12x4IzaMXzqGBw/dRPpoL/KDv9EwPDXU+sSy7RoKZgE/n1q7VZ2lRGHVRlIIQHrF0IM9PZSX
B4CW89ZkN82GSS+fxSe7WQh49A7eJfYbk/yzmDSDR5BN1aX8ziQgUkaZTBfaAA4df9QPK16phCPN
upU+yiSfu57WP/BLmhXQSXJWYrFUBgprsV53Zzd4anLbKr+Om3SqBp+/P/u/mBhicfz5MZ+yIOnW
Sa5Zrd8GCY0cNFZILxYgHMi3zkVURBiC3yrn+I5hOL7I1Zs06+r2o/GusS0tMdBQX9VCmrjgX4uh
zeBV73BayNLTajXarbN26ZAWVrkEvbpDHnqsRrJ6XZ9rw26u88o4BZfy6h3bWAf3an0HxFFJI0XZ
1Kp9v4PY1ndpkMeUwFAe7x3mRrg7MKtTjH1Q1udQJTCohpCNkNZd7einoJ9vJ+oUyUo6/llDMQoo
m3eQSPvaV2CS+P9E7Xwdn8aJTFAn/JQ5DcvD+HyDBK/fsXe2T/pnnssIYdyPNntweEjaYVHe7cuF
FPpR2LIqexnv/oRXntzsvI7UcjsP1FUOj/4BPFP3eBqc95lXHN+MsmMfWTHpY9DcZFPBTpssK0GM
7tD66hYbtY4YyZcSg4Pj5px/7cqyf4eC8YhSFdEdzcNoRxzjp5s+bLonV72qfpLQKMwjdAUVXnSq
Mug/LyoNmf84aisnm+8+Sg5Qnw/h7qx6jxvMvtumbu9wkoLWcdvj8BC0Hu0ekCO43lVfldC3EybF
GtMjfNLU5POitFctCTETuibxQ/+43G9uG2Z8jifDcXbO70D9EKzpdAAQPqxWr+rmw6OC/Aw84jSt
B4aeD8paDk8X2PBx47XL2m9ljakpOJFK/u8L/zvaPa8zA4YPS02nGGs/LfzbUSu0LAZbn7tMDjZI
G0KSyEC6351oJkM8RrHSSyalGB3S+k4HnRAwbYyCD85nJk4IjtDEwOzJBUMUHiboQUAQoIkUkgUw
Nz4vmM3k9OhX6SwdxT08sF58BOWvCkaMvv9Xn/nZX6B7VKpW+3JQe40CW5elcm/d7exwxRUZe48j
k5UckRSwznKDhgkYTh2eVSG4kfIgU3qxzh4AFI6Hot6BK6y+EpB+eYNPGIaWej8cbtmxO1HRh4Wm
26uX6Xg/zpYxsmtZmA47A0i0o/1i19+7RvD7G/6vkv7fV4xcmKrKhk5tCfIItfeueH5/BL7GKDLw
D8pjzqK8bq+M8wl/6eQ8q+3DWlsw2T6vs09wpVgOf8HuIq+fJJMVsCBKFXyNmf3wxyMSfbj56iTY
VHMJPfaG+fWqZIpDXZL1bbcwUWOmkImiltmmnar32lSGDSxmhq+zzjZJEHjacVVt0Sxo6N8j2b+h
m7G6Qw/ame03mbTnPOuaj6D1Tr3I0xrkUNt3CJesKS2nqCjSW+5apIp8cYMnJGB4RCgvAwhZLrIy
SOOajx7CNzVQPP8x0DekFdow2TMGZS2qYbP7Vj04DPYBbi2tDYZ+p8AZwH/UPpy+uSxD72H1v20D
lNGovzTGHXMtv2GDRtN80P4wxsyMr30NYReGSYZ3frsgNTCr2Lk0G/dmuUXJEHkdxtPIUB2tKqxA
KUDPVqlIdmTfPuQfFh5gAgS2XSxmGQ/SskZdBW+0VW7OQcq7ZQQC7TJtwS/bfaHCON4i5Hs3Bfvx
XcgSFb3jPGaIiI2B/dgwG2QahPOOfYPzDWR0XHmwxsa78DKEnMxXMXoYHkEHqIzLFoW/qNxevcY/
ZaECFFmm7+roCvedqdPg2oPiDHaUkvidQcxIyDYA7KD5+fuiVKWfPZn/WZRtXDQ6nDq61n06d1Rc
96RTUTzmjCqGKkAGUacj/ra6bRUkO8URU/VbH/iisIA6SCB0p0IfB9q+KRhrrdV/3A00tpjkM7L8
YJKHfiB4+ese2q4JQ+IEzH+9aZzrg+pZX51weHRjRs+L86dKxzfCqYbuhd6vmZPasJ4mt811Ayb0
zOR5cw7k1WkhpoTvJR6mXZOcLKdCd92ACT6Z2Izz5o5OD93+Me7rAJmxATOLMQMENxkLLR6kGWDY
tZZAdDGeP04Lr5nHnH9IfLXRcroOTpghoJmHpTOxiGp9S+bxn1QV4A4aBoU5g7vCxdq2FDy8s58i
P9XrWg/DTObpPLYvkdwrly0n9+M+o0+ntg4E8Egd57CGr0LBvISUgYBI1HyUsHeq7WGAaEd4GtHE
tXKvs5R8loqjaJaGoeoWOxOJaQun9oSq2kVigNaBnZvrO+BiiWbYyUI5uU88Y2aSziDqI2mCDksx
m1vVnAwQmcP0M58wZQrQ93VP9nVdRwfYQ1eKdNW6zq7BCZ8x7zJjzNHXmQ4AvBDs4niFZksrBPbt
3Ib3QLcyYBJRPVf8kIkXCidtRAGY4jM5ZyyaeVlUQd6MnaJ3X56jkIaDtQsPTvG5H9Jf8JGyGRPC
nVYg2ImIDe68T7YS4FB9pELvLk2/mXT9g3WFFUQHH93OFwtcJOvPhy4eHrT1dMFG/O5J/nHoPpQL
ivWHVjPPPlA7hr5i07qS3Qi76yMAkHgt3uv9YKLYYLYysA/9y2yAPE6IVf248JkDvrgh0bD/7Yae
mqDGtYIY04mbuWiO9VanN3G+q1N6ToU1471yi+bXfV1ZJtgYZKB4zmaYT3zrRR2s/uvJQMqAnilU
Av6SLr3frxdVue4knkyJJZBdsoMQw9MF2amRNwDhO8g++TvZqXqXudyyLtG1xfSuqKz4A74OaIQb
6mBovrtYcaotX1qWkxRWKtKw78DuXzy3n2X7fwdVl149zWqZfkz7aRCyz/N9nFWdx7xkBSOdo1nn
2SEge8xoVAEeGskzLe1dvgwkKEdK7aoDcC+dWTLTwyL20AOqoF1swWzIaEtCM1NgYFgn5UUS9ISQ
+7+3qVE8oksjtZ/h4cUtTrvJPeGpMsZFOEXtpRGjtoE8309fPJGf+db3pejdd1TaGELc/Lk/legt
IzFuSjNXIjIKg8gNDGKsy6beck8+tBlGl0RJcHIAyHTXsArezAxiFrJfdZhtFcLocVB5cKxfja2U
n2XT3/f29LYwNm+dlYp7kzhBIZDYZWme8Jfn7MTxz4RdnTv1AlnbMeiZ0Xi/pB6atF4QHtR/3gVe
SZou+vq4uf/MuGTjnDRAapv5yVy5s6onm8Moupm9nkuSFATBxNujJ0XYsbqhFSKTBGzmBafs30/i
j3t46riUZasd6xlPIt1ZyaJCM3Cw+7ymFE9WktrVw2a6bZxMjHQR63Gu/aafh8ivH8GpoQOoI6Jp
YaL1+9J5yoT/5/X8cVMiK/jjVGyUA9w2/fvBqARUDKFcAurk4TnZQnSZran9YmM8dVP/vuTTuRfr
t1u3u+c59NxNvhbjfVQ7/C9AZ5ZXmh7aXuGUMS9UiflUaFG+6uaK5P7p3FXQRUFFQRYyvdJT9t1u
F5CXMs4PEQaEbq6YpxTmUAjKvgeTyUdpfiwf1jWQQzCDFnAowZF9lXB9y6/8dhtP/YR2XOT57dh9
zOl+MYEpmMyQ1fS0t/MoDhXHcFurw6zsC5HaC2nTZVDO3oObh5tFiFroHNVE6+7h7Qveg3ak80Vt
3tOjenLDwQAoBUntJRA6aIoLbACwY3dzWJyCfpu8A+So56xj8z5U+jHBH+ClfXVLDxpcKzhEY3/6
iJCu23bRBSjAJrUdA22Fs+UjKiAwNOoIR4oX4dD4Rzj88VqeDooMJ+XL8chrWYi3UvKhozqIt7jv
uahgMVWZXQDCJuHsArJEDAYfPp/ZQFIB/RdwCnXPw3CkfzQdMeAwkWZowYCPnaOHpHAv6t2cb2Fi
ezxvfxwBpCFKF85R/lSxRvW6dtM7Wp+/b66n/uF/K52pgaxg2MIg8TlSqe1GMwrt/JhfGngkMDfc
LkxcCLiGz/Y/r1sFbolWCyv7zL18deANGcD9jEFxF4McjFb9g4Tbr0kui9P8DK5vHwk6JDVqs/0g
4wP4tNEKL9/QFwOv9PvdK/+Is0pXlyFrMvSgJnhqNGq7bn5R78ljXrudN1QyKuQkR15/YFl3IZQY
lt4Z5dZ2L37Vmv7nofTnlcVp/sehdJQO8Cz1HUuhAE7NemisKLpbm03XzRhQ7v0rA0Zr0SWeYDPq
T0YwcBmeXazhwR5uhg/TM5eeOxR6nPBYhlfPHH3NgJ+9i6FiANPOObr8bSHpebRHzjwz50t48zsT
mQdoPlOAKXt7bI23n5QBLBTUhZCv4zAw31RrXnlhyF8qrT7iH35v4U9Bytm2T5Io9GZfvAURFZ6P
CahyjJ+kbxmNp9NKO9E5P5a8BaRtkd7tUoXMUGo1XTPwmBNWYH7Xg0GYurwSoeDx++W/acVPl1fx
ApBpNys4p3Sfgla3aXa7U6WLwOk2AxLT93cp+laqPSMmmzrvZ3cmRGQxRfXPttwbzs6mpfjT1J7u
IBzjilHRoZ/Ozw5/DE92eLGn/MwtoWYJouzFKSJix2+3+xTOakXZKRiDNXMGzY5OpkHZPgJndX8R
xP6z/frtSk9RTLs18qO+cSURRaKoE8rud6Xo7EYPW0x2H+ZsEpgesnhUkqzh3n+C5hKesJTNKMJf
GSsPQVTPZvztojDd4WH4PnQ599xZ4BnWhMV6YP1OvOY/kGC//YkAb6Rl5sdp5fF/vQCtrJbleaMk
YPSEYsx7AABfQNsbdzA4mFbf+wqWZobqZHvYRyEWfBtnfbiuLQcgBas4s/wwHBwmqoXeqjO42G+N
PXhTzI7LGt+7reA4L5Dybzwhak7/gyzt6AGMxKhrogewjQeL2PnsrahgFobdQ13VR0wFyZEWQ5Lb
i2xFlv+xG9AyU1iKOn5sgKF+ngzl7lgnyS1r5qsomHXWVQ+VIRR+qvdZDjKgxKVAykbISsT7ZSGN
I81ys457ocPbUQdnnTazWY8BMk5oR6kGRcFoFzul7PCApX3vfvoe48R9IIU4ju9M97B20SaqkItW
J/sYtKBzAvaW+6phnZrB+gb+pLLaubdF7aplOKnqx2pE/ap3cCI38GkAVSs0btB6sNub8mzZ2Xxc
73uI3DHVzgnEfYr98ae6vi3HyftNMvHToFk1vbTDg5chZWwdL33KE8TClTNigXhIfR3myfBFpPoe
dT6v5j+f69Nqbl+O3bxuzs2csMtydqvRbP8FYJDhD8Dzl0XBv7apykCdakVhoqE9nSrnKy35vL5Q
FIyFJrhwuwR4Tgumtt9nQQz1ANBWkDsdSplh/43HEDvjV6vpX4moiikS/S4VE0wG+z8XU3ZPqlLe
sZhU6DzqMOqBiKedREniBXWvBY+hCmP3Y42S9d4WZJ7fz9Yn9ul3evDj+k9PQcNKvKgTHnrLX7WG
HKdHN/36OixHI83sd5ZnmL32i/PxSYXh+5r4UqAiQf+5jSXP0wY6YICVH8/H+3zXX6wqO0L5CrhN
Gk06M0CMk9qcpeNAMFuUkSeOChJxZ3od+n7i9mhQXjLn8xXejyf+96n946aeVp923Cm1pp3u81Ig
hWJA/ZFLuEbsHghQ58AJGBOuLwaMF7QkQYY9iDfvqovuNijr798CRvaEoapjvu+sy2QoQn1KyZum
Dmity3xW09hZt0e1mbatydfxvTJnbrGZHSh29h6IRiSi211z6YA1Q0TC/0Lw3B2Vznmx7wdfCdKA
lsAzCwUv6QMlpkm29FpfJJvgVuYHOP0mkS0sdmaIhHZpjto2tPWRGjn9txCjOMJhx7X6lxtJQ4bm
8H3GObt2Pmhvf2VLMCMxfKm9JaOKjIO2F6JbbFWREPSiBOqOxgpduQEsQs5dmOwVIhFuZuerVaey
eyUSS0xKhote42/LiDwkZPQIaF7I5l/fgcMjUJ207On2RoIir3WkL5UINf5hZcd4Rlgrcikdjsf2
sMGzzvq8GibJsOhA2+3B/8PrfvG2n4YvO+1+laoDS/AxrDIQYRFS7G6AjhLaO+7IQXjcmdtbw178
vt2e7Jn+WvrfLMM/ssqroXePVTe9s92l8WlLtSttBUqOFIaGEGwfINzRLJ/OJh/9PlSOcApvaaqY
tZMv1kgVVtbZ/0CCQLubnhJ4N2JpMup6fcvyx73T9jHUBp3m1V0r/4h4GoeT1mXSj7Txs69QEZ+v
+26Hu1YiRC7IHKLMnYlW5d67j9BpWPbRa/d9YZwAg6FX9F7BNMA8/uuF/XELT+dUfJPuRn7hhUFJ
QngD3IEhs093mBiAhDsHm00VgGbr8V+JHZuILjnMbHO46gg9GRqndnR525C6I2B3pcHKDjYDFiBi
dCu3a7rg40qfZmdq1RMPZ6fgPmLrGo70SV7THh5N9pFmDg6DNRp6fbrmb63wv30KT5E86yjk8kzZ
XXWnApbHsIsF1XVGIOmpdMf0yiX7TcvttzeSfFLPs2NNp1NazxA0/PG29iyzf4fNaQLbQfgABfxp
hjpWYpPCXCkQzTH8r7kNkHGfv8hovsGkT4GX14u1tKpJgv3/VOrIZUd6QCgXz3aVA39ESFF8JNV3
KdVtr6+46GVOdyFZ1e/b4eWVn6LfXoofhwPaLXOhjq15K+wQKK9NhgFvIyQYT8HAodW81V8Kdv8r
7v74zE/rKVGPlXrd8Zk1ijqD4adhbjZti7ot+Jpk/hKZL3GwhrytbsAKenEQ/Kuw/XH9pxgoP7Kb
rItnLgIgFkGQY8mlj0u4fd8JcWs0Hr9qbwAg/ucu+t83/RTkZLW5SJkhrsqBvaXLb7hDBlX2ldo2
meBR9iZcRHbWhh2Mygd1ry9uRPQuLm+KRe37/r5pDVkiezPCCCVdjn3LGmirQXgbnmxoEz4Hf9Cr
BTmBuVeI2uu410x6n1MLiffBkmC07JgO/azrkrVN5n83Wz4N0T3o4k2BsvcekGut2Jvi/3B2pj2K
elvb/0QkgIxvmcF5tnxjSqvEERQVwU///HbdyX1X+zdl8qRzcvqc7i4RNnuvda1roJOwhFdmxqvE
T2LIdg9HFxJXD15Ag+ItvtvN+2TGbtOkEf+RQR14khdf+GLeXNyGjhT/V6SKCDCzMErGmOp3OCE3
flLHHUFZdQ5rxogOKj1R3Q3MmN7ZlwdMNx1sqOzIaje3nQV657gdsJdwSg7AIEY4/HzH8bKtJbhG
eqaz7cwD1Y93y8GgatLSO3G32756bRRas5kSzDV/NJDcHqJgbDSPfvx9RJok/GTwNbZxUxyMyiHb
6fc2HBitafixGfjJ+CPhso7dB2k1rhXUQTg14SHbhRvKXy3nQ/BlMz/lrvpF5YzHm4idiZCOVjgA
icN5yRmhMOpdsDaFvO5C6rVa7Cz0X9UnfNb13TsIodHVB6wCv3KcEZsjvI0SdjUk7FX3nIweEVAw
WyLlkCeMOFKQr0H4fWiupvuYMR/TQnCH73sURbR5aIUhVji+WTjuJ5lgG7+PnjXqdPypOLcgu6D0
prIgpg3Obgcqkt+hFbo4CVMTwmm/5IE2+IpcKMKdKLqJtfGWRPtiyvTPW/d07G/LhXQhIu9Otas7
tBlGwpR4TmgLwSt6J2xNyXYmeYQqClCO9f33dqe8QH1/f7z1hKNci0u+OZ74+BsLVZ91t81gsJoW
vnjigLyUt29K7VcDoH8+8RngvWv1/XTgE4We1wr14NzGiq27a9ZvGonX9fP/HSLWE3R6tBanU2Hz
SXXYzNfidQzm3QBrW8eKB99CO24Np3bYUfxk3eelb73ZUW3xAX+cYtbTjq6fT3lZSVyA11axqV14
TrDUW4LIT4Bzb6RHOTvKo9MbiLFmtcyFMbBr3Z14JZYtuXxI3QWHvefE2IKMgXhHW7xM/CPC+6mz
G3yOz8EQH2mYn+69uQs30GXh5wdfxw7KxT7OqbypEUPmziVmW2umHiLfm9NXqYUnVMvvYLF3R9iz
uYdm3855nnF42tFsVonyQ4NfEPDNr82NNxjofghdXTix3odDcPT+u0f+5m16TsBdaNdreSy545NH
t9kuWl3IEwHBTYPeYzD1pb4vgLbIRNHw93vUeHOMPaeC51KdNuB23cdMEm9OG1JasFTHnGQjvRkH
iEh7lTsVswfKUmJKHs4wRRbYfHeevnsCzxwqJDKn2+3EE/DabWTqdLF9Nnrm9+k30lVgatzznE1C
bt503QQ+MTrvFkFDAOB/rHr76QWX9XuWb2/iGZw5+KAUBPP5eQDFY8sbSEEDV2TQU+PWNmb3z3VY
TSCeFDX9AwLwN7vNq+ni793m5xX91d2Y21rLr2JBeCQ1dk9B9+yOODXCnkMuTdbpuOyqNHfvRGNv
n4O4Sb8+dyGZx6ze8xyyWdNcibwucHde/E1QOU7d601FpiE9LyAK5xUgTv/NghTV2l9P4amCvl/O
t2Kv8sXx3IPixa3fHdniyYamRCCDV2h1m6Vj+tPe9OZZTsfvcEy2zrkz3VGJdK4cpJQo7y7rzQv6
3LedpYaN77V4HnDw2qSV2dNDl7rg1obVkUXodUQSmJ8kt6vTTxLszsLPIU2cQPHT5Zt79Obwe0bx
q8umPqs/iwNxMnRDkl+ImiFu8OvoK/izD7LpnlQ6K/42Id21SEsC/43gvNEAw/VrYoztXNunMUyY
t+jP6+7yf+ti+6kaP1j2rbLFAhL5jmwnlMU//XVLdCCFm/Qx+Pn7duhiSTwtGZ14Zrj9CnQ3LMf+
XbOX2y273a5SOUbGte+cJ0aYY1rdkRThqAoJG/9tuCSbkbKS8e0kGQ/a2e3a0jU0dEIl1xUAfbhv
wVbeTWQbjNJwpNrdEEG8b8lkDTGg6VlmtEFGsfFOnwpOep/azeUlfPPaa/99srpM58iIDvs0nGqf
qiottc7VucEUuQ6phm2nfeqJWLuuvhxthoPBXRIiunHpxINUqNAeTkZVMBjAdmhdYgLJKnxQdo9w
4+dD/OS3AeYFGHuQ8fpg6vvuWf/Yo/17439fLc57/9747Gbt7XO6EDNvLbk4uORwTQQWhinQnu8M
vr8r3gwbPT+MNGbREenkYAw2F3WZ1uHfy+BH0Pqfq1EaDfKuDQXXqad7t83t080+cTXK0GrPMHQA
RISoCKrYzKPmOkNKJgQftTsnyAluQDmq4m7caMZ7IaOXyQbFl+h7EUyneawGpHuF1De2wCR6j3D6
oeBB0grDbBlS29y9FsaGBAYk8OLSmEn72t7h9fH2VNL+u7i5x//3rX7K0l8b8u5q7B9mxrea4HjN
isgWzpwU6u45ZYLe52hqC6TLKUWrrw96qxIIiXg81E7DBJ2axwyImCEG1icU+rVj9oAe3pEfTFEQ
/nHrlaej87Yot43TnWG/wbZt/sA2D5iNPHsHAaUXj7bVj/UDJpe0U2RTSbg6hZVTIO/AHEPxK1zM
dab+CNLTdrGji8KSaMm87eRTe/idO3RH/PcK98GQ3Bknx69FM4ETgLLQ9r5wGRJR4Ddn00ag93UI
RWDS3l3bGPxDddiOjm/qtbdP5alEx8O2kG5XnsoG+alrd2dzxRvtkxE8aecwIiFaG1uf6EEgOjTB
379X1eAe/E/ZgEUvNhnW0T1+kWHe3DlrdCHuWpAw7Dc8Ke2/hbxYPIZpM5fBO0952hnP1kZTzBwq
IAPLdrurwI2S/EHqj7hE/H7BB0ajOA7jsxcuhsRMfjwmyXiIQdqZg4uFMnm3UhovV0pD1hsYHjKF
fm4tHsVFz/OG/hjP9v4E1ITRFECiWMYxWte922NKqQXDu9fTQ7eAR2liZnGiwDp6h/Y7LPRFlcX9
MRXTsC2FDeMHVPv9coEyW2mjfFD9ipheQrKgFJcnDwiBE6Hld1L3U2k/5id3fXDf1bzaf0udfz/9
6ens8621ta58OmCh7AZd1UfG/Ahmy1t/H2kJOr3maAS5bsf2hPOZI4+Zbphiq28dHnh4Er4zxpl8
46gXl2QdBgsi+PYdZeFFXazLnK9kROg/U9qnkvCim7vTtWiwAz26k5kRziucnLqa38W8BLutDrSF
8Oa1Ps5xByJ/NNwGEfOGN28ca+PFHvP7Mp7ulnrMMpBGVBbqvIm6e5Z/ziYTRtdeUw0Bnw/gVipz
k2HtmjbDxxvDogvglnRDC7/5EMG+WzxImufOnD9SXT2QRARel0kSxWQPi7Cp3u7ZvjhWz2Hs3D96
O2FXh6NdVPjbwsOmsdXLVyEmcw/yCGCQfO4Gu4d/Bj1yjAPiF+dz4XTG+KN1OReG1fcwskxnzawx
MWC6iCW0xmz171PvBSmJpyN4vg2sByz5pzj6tYRzpa4OVgbP/4DCtqs74IXdsqVOhM790WgBBTY8
Ovck7mFBh6OJ3ZbxgDLd843AWZwzBp9Fh2QD5sI/2aiWf4kYGP19kT8e0M/nA+NJE4EjbE1kzP8W
Cka122RmcawpCo+ON5MOgKTBfAQ2HveMVs8Yfnx8JFdgfFoaNp6/P/3lLfr96U8lqXHA4fy4L2q6
ezQ1KFzQH9Y+tWFdYzCk6cE8ZmccHJaEJYSXYNVgKnJmQae0vMGnL/DBcryLjquxOHFEtPTfF/jD
Hf7r9jxhybVZ3dVzxgVOSNHBvlGQ5eiCuzEmAKtvBDfQWUXNcXI+NNUZg7Eyovr7Gl6eaJwQqA8p
pVHGP1VP57NxkxQrhcY5abZ1AYJ0u8vRNgGpdHra1yCOlWkMobP34Uth7SX3rgsU0FfAtIfDLHFB
ht9tzy+Y7DqaZuhKhtwwKYqflk2dqfpCVSRCFPG4SHFR3MPZsp1SpapQ/ZXRNbmSjnNCCkFZd3YG
vW+sGHlByRXGwGvBQOuBjdLbnVt/da6aGPfArrcYuj9TDS7WyTxlF70a2/Sn7bM45kkSHt6Y6D2w
wqgwtIPo6YgYX9g9hjNHRuNK2E2eHBW5R+18i2oTc1PcoAj/wf2AQh05cu0u+CXwfjYOBlR/P+Mf
EOV5nf2+7Kf7eb6ne4kGrRqLycKulftXFGDY9PnotNFr68E2urfNKeF6BHph/xfKvuKlOGPiMemd
Rka4CWWIUYsQSSK+2humcpdACXUScPG1SlS8BLUgdVky/nQkAsy3ielq2IHWwTkWzlf1Sg8xzAzP
GE7UnhGgfOuKcOIcizi1ScBR86ufhcJwz+rs4CUdm3ZUBH/fBeUFxsGy+vX0nvaDq3IwM+O2qMbE
D2HHZySbYA8bL/NIeGUVnZmB1Am+V24Z1Ynm4o7uCWYiyS2su5T4avrAMbegj52ecEnFJQ3KMTWM
Sw8UzXM88NPB5XM3xBMU+POxxPYzKJfCqBPXd/7qcWyNRjYhrmlswgwT+jVxP0qsNInWRax2x53U
DA+kj10xkmVNsHRk4vJw1qI+kplsk0YGkScQi0gjOMiCfXQMbt4J9WceC03CAlcQpP56z/DxZIPg
hEFmfHc3Y4W1Vrxl0L1govx7U5/2sEzZ5YAS3FThwruezW8oE1gAhMuCTsDqhFxxcoeEATEXzgm6
Jr7YgcncxJeQhd68Y2by9bnx1Tfs06fQO0ET4Lo0w9A4fDTcm5/KBu14zh/FFVZQk+ru4sy7+2h0
IFsOhwHnCD8GMtZyMBqV00E3rpbcWfc8R6g5glJKYFvHd5V2Sebq+nZK1jn2wygbho29Q9+3g6d7
x2LfSeBSN98cWvqr4vD3dT/Nc8vTXbmZJpyqwqNOVtc5dpN9ZofOfOPC0ezS9m8CSxccHyiwuNjR
D9LLHl0nZNg6PivOUIbgTQ+05hI75L5/joF/2LLfQGOEhL2ozH5f6tO2UmtSvqjOZ3G6z5qseP9G
5qXsbpWoq1ZgdktjTbsxUqLK2aAgTR5O1w7OYFbAvHFPUL6ngzDeJiNIk23Q1ll3Tu5QSIWJL7Lg
IqBWFOPBdvsay/AwyTxl/IdzrzeIgyBtVi1qnNGI6V8r/OgobSn5tLDry/oMJxPCx6fXtd9JhvDB
oj601V30SeEMjeBkODvD6Tx8iKysTWMhCpD7ch1plCneNgMla+Th+Rozbx32v/7ehgxxV/6zGZNv
rVARiebj6cCtlf39fFAP4q7tabTEQfJTVO84OGBLddtla94djZTmqKtHPG46pEAaIIx8DEIIDnhV
OVvoVE7nziQShV8SJQeX2cmknR+cGQ2NO9m50c6goLJHlvvmqb9+6P97+coz9mMomZJuMko6yoU2
47c5Bx6Eh1iQmbFeBKj+IBTUGY65vqSDdnEjSmH41X/fRhLqXt1Hy+QohtYsmz8bwK8C+L5JrVOR
qeIsBtpDK38PWVt8NMNeJM4Xan0s5djXZwh4MYLRXMWbYa3NSQ0hEyvtQ6CQJjs38dwChaAO3vgI
ihRPsDcM/p1gkhOw5qpL2zObOKfSUODdxX9fvYdXDAksYZGXXtRwVewwEVX4Z/+KB0rqjU9cR+UJ
Cy/VBb5/BEKVcna/Za6NkiE5OKvWT2sizCiZORxw5zJc8Ek+2NXcGicqJWgA7aocQEgOAvIP+Ssp
Z84h2HnoRHCG4JfIojOYCOO65HwrKHgZtTmVayQcNpxOlTM9wDW/+xcgT8FsfgQQlwN+JGbi+4Qf
GxjezfuoodboMInJl3PcEWZWBMkkSFP4Wym2m5IrcVhRYrFLCs7SFB9v6i3Mo9wQkXrlCa8sw4mE
0qhye0eWwsf65ITwoUXkpuz506mC1xtCV5Q4wu+lDAk5hJIvgjHBdWQmKhhUeeGVnqonLLnabY9t
ARKg3hQ3YA+wqPFnFR+669Qeblo7OP0wSzyISf3ambjEc46xDKTsA8fgsNnikP6BwxgUYKdwP8GQ
VI/lKHyMF/yc8eeOp0vAOV9EeNGRfsJmsCe6lH8vPIcFY1aiOuPiPJfLTNy+qPquHq/XFon4DmgC
pSScUgmo1aKggEEteT5w4JoNWFwa8pWvhsNQIPVM7+/1/7K1ws0KM6sGmQjKD8jwa/k3jupjXxAk
9lOK3p2Z8HabkMXuLSt6hngOvA0Bmn6V6ssbR/7BGb/ZyV7XU78u4enozw/7fK+kMmWl0ya6Cvkr
dQdVgJBnwLOEEcBq9O7cqfFnwsvE5Cpz31zEC1Yb7a9lCgWpLgJHnlCK3L4rbLMV5RYzQgOte6Mr
nNyui89g37nfBrWPbl2dPOLlIdg6tuTuGG3fNBYsAdQOmbKSe1q4j8EFVpxjz6dp0edwAPXfjhq1
s1h1kgMTKVDVRzsxeCsnmOmhg5if2neS0gMk/PDqLf8w+/v5vgSJcAaywMxMQlye5ym7Mq3Phc0+
S2zm3bXamWDlIHWeKfjBMhhDZz8nPwFkr3I4Hb5TU9DfD/y6BS0c2jrJtZ90uOIEN2tAi+h972iI
e/t8lP2+xqcFcNwbBdIJrrEIjgTBzmhiD4DvM8F/4fqWGEAeuktIt0aQlSHnFnYQCQGDs0cgKFJb
BxiA+37Bs7xVEq47LbGR8311ESQdPcOYjsYXWfsHr2rhXim73C9kbW864MZ/J1esoF93+ulALvSj
al4OfIst/ncwIefCi2AU65CAxuFjsKrwYCGk6ae9/BQ1X3/3bhW/GGX9vgbj+VQtF+edtjiKp70l
bRoF/3ALdFt53cE1+h4Fc6MWdUJz0qcikThNOeSxMGwv8TBNcpcR0fejY2JS4KuFz443LfXgIz+6
IKnD6E2F+sNJeH7qcByJBsRdomH8dAS/dp5DVUsnLaM7x5WIo0sUbiVwbeVtB7JrXnym5ziNlEOs
hVw8T85ONeyObu3YAUM7YZHtcH58TkFZtcBlXvHZMZPKZ/91+96kiS85BikFJsAeAi5I2MDnfqcj
PA8XHOxs3R/S+nzFVJDNlbrnTXlj/nfeq8vo0WVwSE2VyVFiyf/6crgX5XfF2FPe3BJcJjdHwGHh
Frnoa6ZnFzHkACabI/Q8QMUDQXWF5b+gZ1tL86lNKhwHILFbHojhdxGFh2Z4QcRJtZbgAQdpdbiG
rpcGVBHOdtm8Uq+p7RudUOStxVEi+L/a4B1YaIg5zH8e2a9v9bTE0Udc03NjVwMAADIpyZ4s9FY+
eQTzox84g3MD67O4u5zPpRWswS2bYy4ajCJiYyHpupLDape0dhPYbpYrwrCNGV7YSQQVvU+uqY9v
WP80TgPAcqz7312+orzqNH49lZ9D4NdTMbfbSpNlnkoR6E7JTbMjKTDG8OW10BSURcivu+iyca8a
FZii+RdsbdADizpK3kcYqoN6zqiPry2bjefHC5R/dYgn+/WkDRn7Gs9LNtfLunalLsvWoxOxck6y
Bi7j+/GRU8LadgZ2Rrqvj0FgNzQMPs9CmcYjNwmooOoSVt/O7YShx5bfSLvoccSVO8czg3pDxoED
DVl3OCZ8TVjgW2zNyOm06TodfpkemvDiDBSkDSRymD4utnfFINcxMqa4FbUOC+bvE+Z/SoQ/VsXP
qvl1VzdptVGvC+4qP7wIDuQWKMAfe/x7k1kpirDHSkLRj2UMxr2We8CF9LQyq+DK95s9Ln57D8Jl
Bsv64I/wLvtp8sStgnUdrhpUqs7N5rZgGWR4LQ7XNowmXFyxd8A7iD9cUe1FKyJi7ne6G7iDcMc+
fQxX6q9eK/T15GPM5DIdDikZfQqYR3/Kv5pNw1NzJQ97Nj4MO7YT8qic1RW08kFZje9PRtVZ+PsW
4bawPJW1RQnEYL9NWTwkwNNwphf0tx0KNS16fNs5pTphpOB4a5NUYvb2wzgachKc3pRs2qvj8vcq
Fujir/u9vaeFZOZs8mJaSnbV2nQa+NLOH9jfKxGkEsw5PHjwNH0O8x59zxeTzKC3Ii9eDtxOkUiC
yuH2G+A5uKpDzH03p/sRDv1nTeDZbakNzkT88f69xv35erlVAg6Wwy3tZD5JoeZVP0OWZLJhpD47
qLwoi5B5dHl0QVUw643jlPlJrbvfP5QY1eLpSm0W+dF7kPhjpR6jaUI3P3gbcr4MM/WO0N56/cfX
RBrVm4DZbX8fvEW3cYX4786H2MJGkg45gC396Z6jQNxmlVSTbUX5ZOFYHJxRX4Qoa2T8RkwyDhhM
N7zax3n8jsU/5mb9NpWKYC9wdOG/RW/jL0HnVxVFywJAlJE2E7AN5KxrfEseAXkXsDOQNJWJ5n3T
O3FY7G7sIXgVeUgMlXCFuTFhz86ht7RiLb7d8Egop6b/nbs/9RoV++SE687KXpuh2mVPsclUwNSn
t1C9IyX8xArQ/6BlYPNt9EFUXbzrvTp1DvM0aPT4zd97A8mJr+6biZbQxKGFPuMJ21kU+l2my7+h
V9Z/rr27CzIRHSGLFtc1EaGGu1gVZUnmEXVEI/mxA4xp0GCyXNQQF/8uIRKM5eTwymG3cfJIOPtv
BZELZHCDsrfGJjAywQpT73wkmJa8XBeF2NKrukBKD9rKcrrw6ruTTatIuEszgVzha92zqTtkaBET
LNvd5TkcaQTJco+XVfNEECW8jhGJapMzDfO192huggb5BeNGhOMZrUl7BCi1gNSNioXAqsJbNYqW
3pEGwh23WQlSM8EvcsJOnznmdBPcPha9LGKItsvY7S8BJs/TzSpPg7Kr3rzbwCwJb8ZLkBSJFLOa
uvtByV17lxmILuRwA0aWfXEXvRKzFNM/A4xnn1lUAzRlcePgnysu6kLsbHDZjmsbd3hBOYLd9nC1
mWyHut1RsO6iF67c86pzxutBBDskZXjoN753bZUNN7iDD8TqacppiP0zP7qdenV0pKFfrKCSC18E
YYYih9ZcAE9f+ocUSFxDp9J8jczmjY+pwXFtgdWFMkkBMMz8glb8zj+7Cz+nSnEsbJ7dvEm3E5Lo
UJgudX3lEQOIk33wWfj3gEqdABXfGgiNGn93LTXlweKbH+FozNNYwOdYd7VpFfraEANwJANbT20e
Qv0ra+8I9gNnuJqkiFRYrUkIf/xk0W2Eeh/SZV8eHPCP9R7DM/M7OGXYSAefovFkZOCiQlvBk+E/
XwfiLWoneleGvKI9aRiHCpaRqmoY9fy7N5bq/dqoC+sqdu8vu0lhCx5U4zfnnykqFJYWIeuOMLJA
oD04joSNHcZGLofLBJNx6MwTpff3i2q+OFP+uSbt32u6He1su6mMq+Dxdu+JvmJTnk++hsYU083A
pKAo2K4hRaFLxQvwzBMMoVeShXYJdkK3YHDiKI5JUAlizAfBMdLYwN1ifozt0E50w6lbpa/TVie1
pxAGcvTWxC+QPOU3IyAz1jvwmHA+OQ8qUrMEg7vmwOeBv0H89BelORNBen0TG2ztf+IFfx2fSinJ
6qZqXKFiGj8+92DiGCAKWQnDmmBJRBu4aDwiQae9XMTfF5CtEg6aQhd0BfyBCsgyTQmsdVsCwLoK
dByBmOUfm8DXbYrwvx/OK6xUI4qBBt5USUJ9NtC8bOuNecmPV4geh1hY/h8tL/uq4gxLeeiJQv3X
2kzEIG3bPpEkd/P2PdXLvfswnYmcI2Hed/XUZK0tBbr4jsenisXxdNhrDTytFIMlbXOB/y4eVS4b
u4NtX8ZSU+LMezimRrtDNV2wA+Zk5IiUHr9Y04OfSNhxUR5Unf3sRt01/vtWvdA+YOf261KezmmU
pDLz+sVl3Oga/ZsS1q66Fq6Emr9hVRZNXBGyZjq6q4g1Kfm6i9YNfJtZ0j3OCZMifOAdLPCiZ4Km
pNrCd13W8cr+9+ZUi83iUknHC0qTXcxUY0JsFqoq8gXHWx5UWNle1iTSBwNKy91MF2TO0fkRChjJ
BEocScO5horfSqF4vTudX7z0OiMtxbRlzSB99KmdM3WplPfpvRgfZhZNqsptwjL0UoN9bZuX9iAP
M4UXuyTRLdxSRUbkpLl4ly1al73wEUxO7duUSStI99ft8TZw5tW6+n19zyKd9N7Qy8y+FONbknNE
U0+ZwXkuTMAtr/7ShifczeaN0Ob+FO00uDW1gTnSDf/NmnoB7PxzGU/LO7+fL8Zhcy3GKFQfqa9B
F+g0SJcwPh4dDAHM+Q3Qm9BVF6QE7dA7pzABFTy9Xf98/NOS3u+O6vFqVwVNqwGQjvs5xXD493d8
RRz+50OezqTG9YohosZSKM/xrBw9KLPCDcnhcdlMDx3N11fZlxnYU8214ZD2aqFJJf56fGxf2QFx
Ryh3Lqfu1grzrdPYMG2+41TtKhN569zisl/Mt0Paot0O76IqTIMCzNRgLk0WYfz3V3khkdb/+SpP
R1lZ7rJ9LfG4TjgVHTwj3EcHKq3eLsZU6+S2K/DbY1Lm8Tdz5c59hdHs9urXR1J/vHu3aPf/vp5X
oAM8PfKhDSZ1BBA/QUFkAu8qVS9YxeuzL0VZIHUk2S1kR+lMYXzl3mWYBgbpoO8y6X+akueVw7iV
KgOmiYaH9L9bT2YhxzjJxpnGHE1UA6SCw9nhkUXmAv4FrUbKpOT0Wbca/j7I2trgXV3x8svjrMbH
g4TBrheH8a/DtrbKWrqY9/NYpNRbidBim1fn0s7VYLM0QyOqJZdqDGsDJstvbrz4ev/5+r8+++nr
mztJzUrx2RI2/JNj1CUCXPPwGgQ10d0x0cTfkvfusH590399quiIfn3jnSHt1WKhnMdX3JQfIy13
gdfbuzwibG5AhGr31GFrl5j92LHVAa5RetCN33HCFLEr/PXln1ZdnR13113NlzdC4IFWRacZZM06
kFsqORQbp+r+f9xtqITQYTWkB5jy/Pu9z3V+lrN0e6bTw7pl43Xxf3L2c4Oo3MwhteoTi36CXN03
H/uimhMxLGJoowu/y6eNqzKrU50ftBNrnFAkDliOcGeEZTYJETdPcZnD/f2JryjI/3zi0/5yqxbp
9iQ1TmOaU+/4mXZuTC5/nCMEh37FJuh+o87VuvAjSdDNnDG6gX6fZQdeIcDZxXszyRfwBAkJso1N
vA0XwHha6qqcbzEZLzNaCjQsRw8l9ATAeRSXkQQjvndotvZxB42HRd3TSZI1ijPzDVv8FebNRWAc
a4GQQJd5ehSFLOHiZuTZmI9vKx508QYa7E0Q33J3Eau7XjGFSArAo3kbr8ArbufrpC3tmjlK5vL7
uPnawX5jNp0mOy02q1UZFYRZfPP3v79PUS8s/BZgHgPf8X2ZeippmXmr2HwZVWurxepj2ahC0tkM
1F725HKGOrI8uFpO/0IgAVKqJg7aFzeyKIydd6fOqxr9ny//tCrONpnv++0tYx0Cewo6v6DogX0z
C0eGmGnot8tYrmdK7lV6m4hgNAauHIdTh6mE21eUJjCqW1KEZWW8QVxCtp5rt969p/oLRIaMFUWl
Fv2ZvTztT5uzsdcbu302bgyhssIhLFgyhpwcH/Gm8Khvrl4h2gVFYQhKmhfcRDayufy5rNsjYQlR
YxzpPnLvdhcTT+XBoB2vSPRzYNGr2rspvQXv3t2KP+6l06nouA2I3m2wg2htx2sw/r9fyFdDL5vy
2iQdwdKBp5+2OiQKxiNF8zw+2Q5OxUcMI4WQi/AHJC2Efi3AQyKiBY48GgL72HFJEeA3hduAoX0R
WaSLLywBKjIhvo64vjKxw8qrdSBTMbKJGZM4N1yLuEPVB0Ur2tKXsbzPrEDfeWXu3iHQT0syQHLP
yKLbtLp692UhOfnizc5jvDhb4KFBaeVFV6HTa0/f9F4ZenFAkTFWAqQw2DBno9v3Hk0GiyfOiJ+/
NJUP/iwy8QMyQoNaFHt5Up7JcHuMyg0sk6xiGgBVMXP0JaMNy68jJsJ+7W++951itI+I2oxlyCPf
asIQJC66FklQBJq1tkN9dE/KVpqH5cU7KxEW7rbmnj4u7bRtrPA433vGHr7nPpJWhxWGaY0mz0KF
RMvAYm40nPP37hIeupC4aqt1ZejVwgtPibBMJ9kWC7nMlwkwEdjZRvzvx87NANpkb1+RZhLg1pb3
S9LtcF6MNdqkZslTMZwM3c4ivj/cG8YxinuBxRLt20zkd8PjXM5dhWaLrPcFQVy89ot2o8Vf5DxM
hfoyH2ejzYo098/Hsv6iumbUPFxE5kCxnd0X9OXxTaQGAMZ9I0dafFRI0fbxqSknMJwXhaMaRLPj
cj2j693Oi6bNtz3zf2EobxBBO7abj0juFyNphYtWQuS7HONlb/xY4lMFOOeZ5m6KvuTv1kWX4I7r
kKAoLMdKNrfoNtaYAbZvdSLjGXD4LvZe7j/IRarY88BgnNP01rPX17CYGD0AywrTi9pweLaLidqr
PpmACPXfAePDsIjT5mJckp9Yfyy6+tqIL2N7YM22sTLPAivcCyaq2TdGix4JFI0mFaL2lRKOMCqB
6PTwTgvfWOqdY5v7Zpyca7dMNjCFmL18NVoNj4/nXlRNtrXrUglvhLzCcujs5/LHyS8+lcG+j0Gk
W4Ch+IzELR73yZnegtM07RPEsIi3IIafl0C1nUXAaYERXOqDFmQRiuH+lWfP/Q4gOo/kaQNiq7rS
O4eHq84kpk6QqkLjA/2lRomv0jxDKjq4/PHpKIYHqR0edb8M76YDtbWnEcO7dayG28B8n2VxCR5z
Zb3o7nHjoERSW7kdSutDomLUDd1VL5wNZUVf625nRSe14Yu7OSTUh6D4WfCuLq7cvODUPN4xGmJQ
2DLjxcZNaaP9e1NtF+jeSZq4OSm19oweUhaJYeyri8/Gh4mz7foGCk2Gbh3mhWPehO6tgduIQDqV
3m4OKGF6aHRvNd4rEufY9MoVfeLHr7TNG6eLS8cu4MOESPVvLkTm3ICF9RMZkTKQmtGX1oJaRgNp
EvGXco2Yb0e8/lKQszfPq899qK/3q8USkW+OVCC5R3LrEhl9QFxaQUaPHeWzbDcAlx3rAfmpabaO
gRGgkjvV4WWpRecWO+fl4qXH4DS44q3ba0AioRxZladAWpNMxOyDgf4eUBfQ12TEBtrJG5u5CpNs
GupFHdnkO+O9uHP5zqc96YZqBDJ4oX7cugvVITQ+KfrkpZa4rziYysfbD6zWjquavWa876qDtHua
S+OGn/Wr3m50nlRtXt8FI9HgPFx8G3Or/1hls1PM7VQ7588T6vAeR4Y+w4b3MCYioSlHdCbwj1w1
dY7TelhHxpJncunieNu5NKlaHh4piJ3y2yToIzq1U3yFO4d2KntngM1diHshRjeat6cnxrx8avYs
Ej7MpAG6cvbvLW7CJT50pIQr52mqzU1TFREHO06hN+RlQJz/dAEcGET+EQ2mNMTZ8VSUp2mZG1gN
jRffZH1i1bx1NqVznB/7+04DcWWyax/6i04N7UJYDu0LhzNtvwTCN+Z3GZa/HvP768fhY4FNgQy7
PCx7l2jbYf9hoCs3rWCXaP3T6D6obHZXEP4GC7dZra3oaFFyHQFKCS3nGGD895GhUdM5fOcZe0oL
/+MP/eRI3bqjdAvNI+K0BHbQJlWTSA45RF4jfliCCPceARhIUf65jwqkA+26S8IAO1bPSDgGaCLh
yV83vPSOWQcpdQ09vRGUqmNP9U5P7Z2akkRK/WN0QaA0vocbdqJmRaA9ETcNrbtPGkTesxqp0hgt
Vc6twyGlUOusNsOGd1nDDIWi6TMKPrbvnXTQaG26igcvdHIKyjwy/W3L9tm+y4gxtK6HeafqEWwv
BbsZA8D4CtKpuQzzCCi4Hz3js8q7TEosDgtuYqdBhOYkbx8Huhmxhmc0xMqqAM0l77656TYI0ini
uk9G62cVpTF38ELGQtiQnfQh6reqlbF8e6fWtvPIIJRUkfyB6u+Sucezw/26GC6YQ+bJZ2CzAgPx
Crgm2DJP4rAoyUZ14QUtJDb+ZCMlmhKWdbAnx3u2S0MNKcquZRDIVbvMPXcbHwW8zdCqn7FdLtOb
d2RLUAOjDiXVt2E+R1LpqKeB8vAyLW4MdJkbE/XumLMyxQeBzd1TN2PXYcrSrr9IMOZ7HHubgbay
NnDPvMVy0y7bteYW5D7JkbZvWYtu9f8IO4/lVqEuCz8RVQIEiKkCOSmHCWU5kAQIUEA8fX/cv6sH
3YOu62vLNpYQnLPj2mvdg1nvloPxjlGXmN/aw012xGTdl9ub5madXXJihSW/lynlntaY2GpUIdM+
T4R5+avgUSBgpPj06BbtdvpeIOn+83wuCWOZKLFVAy/x/v54yem1xvBIR9aCuK9gQdiKq/IoWPK3
aI9zE92iKRbDRft72zNp/mgWtCjUoxBV+GOwHfl6gJx3an7AM70JKBeYOunIPb3278X7OrwtQcIU
Cc9lPVlm4vzTmeLDyBM20+L503mNMbnG4XB4e3RMQDjgqppqQQ3t/kunvvl5/kA++5rDuztbNtly
BLfF8wcAUsrt5gMdC2mpf+ZSmMZLGoQIyzAGkhZIsXZg0RcfZL++Ukd3mu/eMWff2Nb3FlUk5fLG
JbiT3d3Uzg0G+nEpTrlkvuj3cBrZsgc5C1Y1JBhWvmZH7VwjJGe2EFDCieVnf1m9ZHC6hfXW4v3z
zidMkcS0XTf/XzEWq6X+3wwGS0b/bAqsYEbk/78qDbr8eYt1KtX7t8Mw11IKPo5uvNyn8QTzUa5k
S1pJRK701QzZpqttxn5tTc3KSMzWunv0keFeAsiNgNHd6L1mpTqa9XCHmTGL2uPLkhaqn5rTDZOM
Vm3RwzXvIbhQl9DTKNYpyWt/LCw2Z2+LHrJ45/coMU6Jqfma0rPien4nbCxCDESss/FD0cfP7z9+
UD88HvYfQ/6uJH4kf+fSXP5+//Gd/K185y++JHdU6taPh6MWTjIsJswaeK+b8SwsvbVE6kkaRXkb
/30jkWbm94TjzL6GEZlUfH3YAzseZV/a+FM+5UCvaZ1/ScxUfU1osn4J42+QT6I3jIoSB9Oc17f6
lkc9vIk8JxQYxIFALE+8GMf1HMcXfSuMBxUMQro3r/8uDvjQ4ft1wgwlX/EFjbxktoCENYaGUVtS
hRjs4e5L6HIt0diR1ikCvuv3OGj7+p6sxXB6kf59bgGu8/B+ktaqfz91zpT4xm5cKBGsdAVR3NnL
mPv60DVu7WpRGzeTqGiRrkaeu3r1ZtYrsWLz7T7G20vDK1n2JiU+psFGwa4a/12ZnVu6gp06xTgo
mm2UeWnka82eWK2fEvKIK43e89TiQIuYql65T0D5ugmifGR+lyM8ln0bRZAd0RnMxyq+qvzRbTUS
1hEvHiVXcpvt1J3yWXKz8Hmt3TfDXGnUfBWbzLpHGvoNCdLN1CSsgiSt/Mqj3la80pGPJdJTs2hg
iRaHPOrMzoeKNECO18mjmz0xlfBhozq7UUnCSMNwmopd+RU6S0CIJ/S4G6P3Jbf178kC8dht5XfH
xhWM1IPglBALzcBFjpRna37MMqiD2uld8rEInVuv5OymjrZV/fda96aBeJ4GciSfmf8KmmsHq792
/rg54mfVinds5auZMdLA3P1xUGzGJN5txRVgMiwHkVMYtdGao9iZYlYHcfUwP9hY9HkYMiuMInyY
wjkL6dcjhZZbqSuYQBngWJVXuUsSCHNtzT2bEGiVyONm9pRXffkiE8c5v8mhkJ+NwSd0q4pDOh4J
UbLtuPPlTjBbp6J3dgMG1C56U4JerUJqauK+/HSdXpKQmUV6W4OrGTefaO3I+fr0CvynmwRvegXc
3mqdbW/+G7OuRR3eKPU7R1m2RrKRHCXSo3gj7FI/txG/Mx7ek3WU7zuX9lOg0QWWQO031sTMvfgS
+8L2+ZdGmUWCs+rMBC28bPP8aoKRPQQ5zTALOlbfwyyM55hbW0UgOQmCt8WqslMWOuPgvPm7kztZ
mNJEqfb3XzS0XBZ0+HSf12qvR90R4S2HfWJr25+a4DIz1JVoC5Cm6BGnvUQk3I4DMUqZjERVbJSN
Z1iBdWxiqxsWXBdklm5oBuGWdQfpXbEbGlfaiLZuqfCJaUbvztCURJjCxK4R5qa2CBylpAH0ctVo
RDmNnIWtl9vTRenEJjG2Waxi+kcqYO2nX0Hxkn1lAdKF1tjVHxcCUCVmXSmXWB08lZmlWdOVzDxl
YhCZsT1as/IQrPdg0UL0o8CqJxazkRzXL0vW+sRiNN66sfkZmPFuYWVMvxhFZULAkK3SYXrULawc
0jXOu3B1o3ToPTR++StsVKZmuOIS+uKqlfF6zfj8C3Udm0WgWC8rRSeiWCmWtsCDGol1J1aEEtN6
BrGZBQ/vbqvrt1N55ZdsPOB117h6GmiXB8Oos1V2yLiiAwLG8rJwGPe3PzCw1cbdHJmFJg76AJ5+
zTZQ0/NIY2xWZ4z2YSfLm9MCWtF/GwNgaMiONuvw7dZuGqVRhwB14r4DroZ73+rG02xDGUknZbxu
Xok0tYJAtW58/MYvrHrzssdtfed9PyHHaJCfz6yEhZ9YegBgLZIt8nWzJXsv1nxvZJsXU0t0Wb/R
t7O4kytgq85j1K5epHZ9oCLEWui9J6ZDsWgE95SHumW8rLZM/gaFRSGWeodo1bSRx1ngt/k0yzWh
uv2i/M3E7zIN03BUrEmZdbZ08ABsjSvhmdPuGjBhb/NxfBxv21d4i6pdDAckm2WUwiQnvu26g/SX
bfJI/atZR9LfzMn4LI9urzykO2n0ZsPJ/+e3ygNudjiJp7GAeUp3ZHz1QdjiMwsc3xShR5hdNgS4
zSFe/zv0/V6+taUyM/ll/xydbldY6Y6//+fy6oN4wrc3h3x8rnwXryd/CTqcfNPxM+CMwvf/fN8c
+LN8l0YSmz/ZQCJx203+usMr5R01Xzd+0329vDzisHSX7uRvLRTCbDOSTFF5ev4BTYovrKoQlHKY
jw7Be48zKQl48tvDHMQ5H5QL4j3iXq08l+GoqV1tx34ezmJ0fy/EaLoZzroneNqPEmlwC+G//n0e
ztPNNIgnVJfLqxyR7nmaN20XmifvZrI59VXo4BO0nWGwphS6Tde335gUVzgj2bcmtFuqpMkTV3VV
nOVtjZyfNWIB+LfX7ccen+SXW7bmqg7AqzAhY1fmy0eX25i4TBWzE9qVxiQlFQTYvPRlyQqHo8Wq
cSV00k2cFiNRqF0igiS6JXqMEs4+9Ut2fWqyCp0maD2yKXuK8OQEBfDZisQUlz81CdABJuX0nuLl
CJhrgGrmDFYhScgwAGBDs8XC3GGNoXIH10VuI2cUIaRAXDh1YkdBvJJkxyxAvb3XXPBRBZK2/sN8
rp4YTng7wSomFntrlbnTVWV0vrosVxr7jMyD55XZjyUl1cGWUPbMUCMnLGDHJ+6T7aBY4+91l7zR
Fr+HsCHayBFBzG2SDEO4jjaGMWEzQ0Q79l/2+HyvI5K09by1tX+q6C+eGI6iE8UbV+Up631holG5
QoZ4sdN4lcx5HXNDcrLgbt+lucT211YJpzieQMs4aO3omIHeyreguKIphlUOZTv1RS4E+Lm9wsn0
wMAS1IQru7IxZe7UlO3aHWijy5xS5vRGheHoTNm6GRR6GQ3MnXh1RzazGF8H88dXPhN18BxC+ASl
B6sCM453X7M7GH3/M1opMoWI4R0HBc3Y0NFekDA+4+QGfMwMf0EicAMMKsOiQnnFeqzIVmkqCSsV
wWPwltjNzJU4rgGONoGpLhgA3VZLCU4CmfB+HCMvMVfTVYGxw6Rxg6er0QyON0G23kRPmXFzMiKz
8aaCdQATWxjDb874p2JUZ4rgNk0Ru+S2ysueK81LU8a9cQVfLKbKyMahUQSXJUdlMJP3/I/DjEkW
BquQdiHY5i0yllthsodjHuoBQGInD5VN5VaW5j+JjjQQdYMrwoAANncpL+FBW7QWfRUvsTtjGiqm
vsJ30VLiXvoZ3AgZAlfTqLX4bN9cmBSY9n8vNR8lUvcTcYz/uA4oGSO7K2NTYxLSo+LWl2Td+Lpb
Qs3B5Co+EQSitCDsXgthu1NZqeUaMXi7h2BAtiZ+adXrHFL+ceTq5dWbJuiC9FxuumBGaRXNrZN+
kugjHeRRxRVo0/vwPtAbeJMPtdztdPXqXcoymDrSos9fLay07+qFVW5GG90a64aqh8jiqq9PJ8HS
CVRNnw77a12bQtAjLtZZmvcxs4Pqj48QwvZvlH40likxQRA7d3xaQqSRcAMmTsdkeMqiFQKmUk3W
BwWrt9u4qi85g/U41n6/nG5kO9/d8dkKkYFuVFvRnaHzQWxiwsMd5tsx4RtOMDGMZ4khNl7L1vuX
LJEEEVOlZEzalsJrcSjGFKo/kRXRTDuQKsGqgO2o//Ttfzuj4sDPxgORuy4Or29pzWDWHya9/pPW
07V6kUNtq2DAKIZj5sdUCNKSb2UroU0w4WAKlIxMNOni9f1kMNFxRQ4aQv2xmPqCez8NIQQ+U1/y
q5PkS/xG81REAvrocS5TQ9oMI7q7xBaB8ZB/xKgc+1T6rgDSdayPlGCFH8DY42NqbumvfgaUgOHf
A56dWpopM2OSOzOLjMqXlv3q7ufghmnd4gGYVbIK80kaVTljvU85S27ljHP0WdRu8rVqNVEVxKEI
tz6KEqbuKdGM6g8phs6ZaN5sD5nIFzUzTzjdd8/DjKv4pW/Vi+or2+5PCMVvFudWwbk3h2IDesSp
tiUm+J9LRfDj8MT8aFvBov5AgP8x5cci9UbNIa4QUqneSAryl5vLbiUYMAY7Y7rQwvwvmYCZSSpr
agA34iQR1arck0zRztdE5X6yrTwh1E7SWMQzhIhSMhxx6NtO3Pa32jfXbDIXIgk/PV3roWDpvPXW
l67JVvBaQm3ZvkWSI60BsLn6lvOye3CJYxqnk8zNHHK7ihavbrGUo4oXJET0VbhLWrPeTkgpNNR0
n24Mm88Ld8mJG6qvOtQQPILIgFSDv61IQ6Y4QNzaDtUT6zXKdEe6oZBGVOEYjV0xgSuCk0Dfzi60
bZcCAtNylNJHp5403lKXl3WfpA71DmPk0tCw6whRYDe/fEiRVHdqZ/6NlysBkqzjTf7b+vpZsJk4
Kq4zP+OZWy/2pwQGcDQe5Ujcgr/kdEc14sRO7Jcj+z2ev3J0Ww4FW7KEncg1rbkj/HMFii1KyPgQ
Y52p34czH8/7JeFfpUCLFJ4vR5i3drSgctUfBdskbu74usoTxXmOcZBDSOCt9BcJYZuslWFGurWr
u1ct6Wj5DRyOPeWeu1GFD09aT7jFEhE5dwW5ajTKOz9bM3wUDHa2VqyPr7ix8/5TomkwfONE8Nid
Lx97Qrb+9HRa2CFyqkpD1KCrUgSVcV/RGQtunmKPpYnxlkrrlw1PRaAYqf28fujA3bcM3YfJumZO
jLyKJLt2O4bQINxSPExQNHjiSL0VPA/aN9Vu67OO1y+viuQnUd3TofN52+WR8K2wiOrNuAOar95D
WVvYxj7ZFfHHhICTNxqRYfKHDxt36lY+1hCDP/4fLf6YETS/oquRLxAKGKON17D0tTM6bJzg5Rbe
whrmKNKoVeJM6SZxUep16U+BMpCud1xIuqxMZzv99e7e3c/57mqbeBdbt6O+ETbaRjon49GPo7JR
qD7spWhix7uZPTnLgRQ9aCXOvGEdW+KonoL5QM8aFrhIXU6XefAAw/zhJ+Liq4xuweAkdmwknuAD
+3cyOw5TwoEOpnCJBZZasNlR/oT8RuQJJVsBqR69z6onBxOUsqJ7vYx3HwzZeXq+gzTbJ/vPY6ls
+GWyn02Xr6OwKU0kDsbfquf2yBcZJjyIJtXz4/p6zNEWuyIS1l+BwSaX7MLj8re/zt5zdbrMoErA
0VJr748kxPvXlYdxvhwecFBmY6+j23f70f1e+ytwyfGLLq66YjUchyuNBerxMPsPRx5ml//+Ih4b
ZZldwCBkF/68wYWLRxAM3Z7nw1kd+ZF4lMcvxbq4PH+rLb8Cmc7R/w7795fl+BzDsWpWgABhL6UB
51KIqLYKsdAbgzuQzJVWYr3/0t1sLZ+QA2Yd9iR52glhRbMg0gDRZLJsLNyopbEk5CVBA+mkbH2w
OgSbVgZlkYDZrTx4J8x8eQeMcKPmPtI+VMuPc7NVRw9vqzFzUJZkRONz4XZlyq605heJNTKms6Rg
iW6In+jp8Lcvp/Ya73bIWB46DcKb3eOOK+N1pd1jJqS3DcWSO0VY5JXspzfMrzJhX0O5lniFasjH
pIhK7aJZi7RRlA2a6z8pC45esK2g40gUO6WQURK9iSiQc60Cpg8wzshfJO7ggRT4ve/q4HNAB351
4+Wa4DPmvq58Lde8CpWGIAFZJRM+yKMJ2RNyRHeNTrW6lZ27yyhhQDWf/GCCRRGCZB8TjmqW7BZr
0YJo96sKWL4+1tCQtzXFuXIn7sn5uVBTS7VmrubMws+3vE48+TIJJyEC3Lv0KAaq9z5PIjFIr+JG
3gz0uY/04qdngQkqdt1V01ihNLFYnHyvM18B6GkjIeRGhN0dRj/R/NIYysPaj8nkr7RxHlf1/G+v
jiy8GYnP89BjwsaVNxxZT+MXHT6QzaRi41PHMJnQ/36xWO4UMWvnvb9DjasdIQG73sM2bC5tbrTh
fXwQdpeP//a7S71uw5hhSX+yp07hCMebOBeOH1/aT3ySlwtwjuelcD9+etJd/l3bUDi2Yb1mwC65
JFzx2c8NPq1//kbZ0in/TndU8Tfy8sqNRvhk3VCa38ljLWI3PtFry/OuGbRx+i14DLvfyp7uqgdg
C54Ko8Pt/AxASG7L9WOGdG7DFs6giQ3Jt7Y3T9j2Bun9ropeu8zt+U+vMNJdmMR3b9zFkxWTuQ+y
KnaFcR09xDhWMtatnoc6uO8+q+sUxErNPJ/T26+dSLWN8LghiH4Gg/dB4ZcUk8/tbvZ3j+rNhMdj
cEBXdYyjUzp0N3AY5Sb+a3dMi41jwQB0IMTatTu+vA8Z8yD8eTtdKATUHNkyL/+FF4Hy/Is29/jd
fZefZW96wMS7r+jNpX+ue7tx7tiC0mKxG3lUf1U74YQD4KfjVtLZb2Ugeo05swu/ZxNhXkzMkc8R
4cCCro6SrQXpVqTAKZGLqJEAgYAUqrYANl4fww7CceaEnIEy4YtsJ94y7EAVhIIa6k4JxTVpZIsj
0U+3r2VuF07tCxtx/fY+9iOQzTevO6EfPQ+eRmZPTo0tUGemYLqVrMYotkkIbym16afd/zHYAUtX
REl5/TSEdXK+B0X0OMzm7UH7QLpdvIAk0DqZp4f8wNiSuu1OZFjPk3BJx+/yP3X7OcWEcPmafpsW
ZSHlDArKX7IiYulKvz1qwQ3fRdtSipRNfpWDNw26qHLlQMGvzX6SvbYBQZbs/+0kLMJnqW1wKPcj
OMb22B5leoNH9QwUWQN4d26vMuMLVxU6mXN/rEcngnHHnBPiAqNYY+5xCaPVb/biUQB8Qz8bDI/H
CzFAdiz2bF88GJA3rmV7vF1jL/amO85nMx7GcMl6CrMemCMn8yZbOp/eeJacCGg1oJgojdMURYyH
/LdeguPHWOSM5lMt9G/HiV0hkBIkvxLsIcu3AOcy71yK0uPNlf38T/EBNenr0WFL30dsq6/tGWzn
QsibKl7Im9FEVegHIl+VHwdzcPJNRaei2yGIcSqiLBoRGlx1+pDqVt1mVO3W4lq5DP/+x/DRhDO6
C26SrG7uzWXo9ROOphDG/tthcnp/K/7DOU63mq/5j9v8dSjptG+Uv9T92KLP/J/TbqpADYU98Yf1
jhKvO6XBy5XOL0yryCptrUnYeXQUTrPwfnieHk7+VR1uB96YslZ81oalGoOZ2LUnnSRrYpXGxND8
wn+spqjjNJZsl9R8ky3ByWoEiI1XoVlmiwUCgZof48hm4cSYbh9O4SlcgdmWRcfA1vr2p/mCf/sq
uUslpavRo74dYZsFRHg00L4oaZImf5VwKQKWY2eQyGNpdHcsMTWURhhstUdM3bjLmj1xrk83PQ1Z
Jm8qM/JxcBHiEN18BN2Ve6AnZJ9p1ErLG1SFoNEocpKmj6VkVq0v+wJnBd4AqzPuD3GdecqG3ow1
iTqDKAD4J28JNXLI0UNYpige96eU6PuzmflEEJdp0B1bBkLvp6k/9WdMhE19cTv1a2YPnPGHqq/t
tOi+b3+zbbIVzzAwWDcPFom/AfIPMpRvqtiY08ErNq8QqWtBXIjH529/HJf5Fdjw4ygEhVk+whuT
b+9DNVCzNaby9pl/a9Jea8xUNwrmFPVdJxnSm4ZtWV5TadVBAj7QNf8pJWNwE3riknGXVq+pVb5X
9+pUapHYwseweOjrT4FELBg4E6DF6zWiF0lvX+tYDm7kWkqkKD5zMOB1K1JVlLDfc6aLuTdwy73z
FYxAeKC7o5QngA6TZj9r9ndx87x7ApY0Xz0TS7yvhuYo0cpSTJWhkOycV6descf4sncKej61lXCr
KPWzlkT3VSwKlLQAtOyrL+aNccO09JnlfaIf+fLBux+fCayP5NfUaN/HcWT3ZqWWwlpW1hI2V7ot
uK3SiKwjPp557YoQBcQclndB4QnT4Ur2jdkmfX57Lyl5CNvbf+i+FNRSJH+y7r/jqUGDV9kO4WcD
mcQs0CNGneGyojLq69teRNZWNT+0EkjVnsvsF6OZLx+fDYiLRtjUj/BJ5+rpE5AL2q5IrOdrhfUb
KlvPd2+UoO4rlSlR2Rrx/E/+0GviQ/Je5UxFz9YlbydeTuPDG9BJYda05PS1eNvJSth8dipz4P0i
p5iPViZEr+JmBjTjFs1e4aPy+zfEFP6HquvdYvSn3N+u2ro5MYpOXHNj8u+SFnY5s8ViO7WLr7t2
fQlj611HGZ5ZmeujW9Ej0xby1Mo1Hy3R9y3oBkcWFlrjdJSyZVNIzdu3REpUHFTRHR4BUZIy9Zvp
UpztZFpxm6Exh/tKWGXCRqZyLYditmteO6xuLB8zyehfhnx3tMzoEvvRrBL6FuL1BqTmYxap1fcH
Pt9jhheNmn43KVGzf8U73imnIVEDrvw3aDNi1dYp1OU7c2p9dQNTrvk6hJnAU96rguLo8SWuXuUo
UfEaFp/Wqhm1hVW+tGXQISCfpuH06WuVNZ4m5cDaUCp7BriAq97v4mmAKWF/lfVGrY0B/gloan8V
1S96/yGtSKce8fnerDLxVL5CjTIEOjyNp8pGskroMzCRoO10ur+92Z2V1Ii3FV2n2n7CQ/r2H7I7
gZ2ncTIaRPDr9bZ6X3YxbAumTmuK0ch20Xbzu74AEggCR/5qq2WihR2mCSFPEMkfeAOWEMVy6AFo
p3aQ/6rCkpj5+h6+8uQUJ6u4D1rJSnaExK1mZJMI1o+6C+Of+tA3I9SyuxG/UUL7yb5AB6qX6rGU
IS7I2fJ+Y6QvizSEwtGmoO4fqX55pSX/k3zpzGybwjCfbONuNWns19NoCbz1DXbiiYwIjU+c/we4
LfM3s22C8Cqhe8sEVjKzP2Auvht7UixuDyO9L+DCDSFdfV1Kzcy+wftof5Pcm7glb7O1mnTVfGsO
OxqMJYQx+YyegTIs0oAtPKNHxGl/T+zZCdhsd1Z/WH+kV35nJ+Atf++Thdgvqy+1NOSbo/u35wZG
+IHuV2aXgvkWjdLkFnWALPPlT03jGu5kv1mt1eAB0sPN7dKXu6BfDxRbQREL9ouSU8uJeIDHJPNe
rfDqePTsuRB+my4sIYXRTLAVFDKC2OMqFP442j4Lp95r/wxFgmOC1J8HWMy/9i82JHJ8QgNvsnsM
I/pTzBbAcx/MW3dzIGCgkcC/AiLlZT6edskPRHlHKla7Yd062U9L7ZxYrsPgfcO3kLoTBC1ecxVf
gDIX/ZvXIoHrAXQVxr1cBO8Ue7/AkiPXIkEpCNYUmB4FVX1epssPmF8AIEgb0j2klff3jh4oC52m
W5470hf5kpueH0fetCvQ6M8Zs0JGhllJfgE6Y6vBL2cpBh1wOa55GmnMIh/jM5V5ukbm85we0yPL
kBF7NdoUPtUTYT6DlmWK6+n29gT00eNIuUIcCxqzSMMNu7PdzJPXBLOclWTLF06J1y323W+yvh2h
ITFHv685nS2d9LV0uh2ksD6V3jRMD1T33d5JgyS6f/2LwKbhJ5yFrz8QZKee3uNWWSfcEC6Fjmj9
Zz4VuXhz3Bqx4q7+1TcFNIrbSVjLI7+MAgHDT4vGGoCQP6hzlM9CHCPqrl16GmwoDIKWIzBNmy0Y
Ci11WymXKLDykUKqly41uNTbZa7OufbsB9wacTz3iz/kCh/h0ROh+Wn/uB3Au0eEW7qMgbwR7jWL
irB+IUlzDX7Lbt6ADQaAT5MINCY8cQg7sitIzYbFTV908XwqLUVIegl/CNaaBR+cTAWxz2XG7Ho8
V6GbYBwUBh1ILzqDZaEOQb9SAQJR7kAyq11+WAmveZ8uPs95Piy4XiybD89LP4QRK3AxE5uVDjJd
TVYNEC11Xsjzlzo+t9QuOW2Ba6EtWWYqC4xzImvr5p/JXBbmvebdL+OwyRV6np5lwEob9VflTfwz
YuQruluA9+nhzOznL94rPotBfs2BmOL1tvdzioPP5sDJBnlBHtijFNLNB9qAJcSG85wBFhAa7CJw
ZR/Gk+aaSAZJWSq+z/PPHNx86TVLLBTAQ+GgdfOcCRlgpuDSIfHGIpRz5c7uEk1YQ98yN5pvhy+R
BghPF0x+WPHS9n2fF782NbdGo5FUQm0Kn/pjwZTNhF0CNhXsIIQRn3HnvPOlfHzv63rx/O0KuBTn
zIN8AiZzpJNCjArghOYhYK33vBY4ek6uk35zpHLsUwDkcKvIHtWBcs3v2H8ixRDYQvfvzY3g6PLe
g/uc/QhfD2WeSONuwfDqXw129AcdGUwoT9zDVvDb8hwXsh/ME7fv5VBt2bB54x3vIBJ8stD6xBSK
+tOda/hc5fmgzVGekVFa0uYvcdH8goRh3x953xpcJ7/Qe1MCpX4oTubdhp5fvSjh3gFRT9N+Nie6
1Xj1zScgzAS45yjeB3TsGSAx1YJhdz/3P9M/JmH6rXIkrqfqqBxB+H6CZs87f11Jz54op6bX2hEu
ChQm9ssHsXnLFgJwvNfiMSxYt8w44FwYaWJuoLpOTuBKpXrOwufzfx5ocApB/8ryRaNQBVK8FD8j
HUGM4WNCR1vCt5XCWt4uBUbuGZOCHpV2Vj2XA653v2a1SD+fsMW5QTVGp+rC9eNCCweEzE3h0Hyj
5z37aa/cdjC53CBuyQfdBnCrxKYBa0olm+aiYkzeUX7ldlRXRkkmRNWkMjD3YEuZpEXZh+n/O9xy
mMUZajnE2UB6pgAh58Ci6z0luVmyaIVlfuo26Yk7yod2vD3n4i4+tMAmdhRFNBQZtvpVi8dpMPaL
emClPGiEx4fZYfCyr3j93GtuF0wPiTs7K5ZA4lTtykA7UkzLw+K338y28t+wJl0mZP/sUeHNQ+nM
Gjp+It75mN1JEe8yv3bfqqdcsl1+wejIJHQYuA+kVyvttmxh+rsvmH9RcWjIbEErEOOTrCnnxMf5
vSkuZPnS/hH2u+4CezUzN/WFWnJyYY0zYOuCpGGBSb+5sBwvwkbC4RTjVSvo6R0o/71/x7JwsuiP
cgCAffLD4fcr0zctkBhpjpnWv7iL1LLbZlWfbjNGOuYtiQAmi0rAFa4zGbozpnl88L8fzDAsU+ua
Ity8403pf9XvY32egpxO0ZjBwWTAevzmqt/n2ZGZF4lVsY6/un/zH03YQNH7m9M6089xwKAIsxsi
nx+YBLNjMPtmvyhIU1OhoBSbj2oJyx3enwcdPSRI8Glcy3MmcggG3pTGXjiKBfEgIQGPB0iE1Xk/
jossP/Gcz//zLWFDTMB4dzvCtNjUIVWaLnjMk6h0o+GEwkATJkwX2UhNcr8oTu+0B3HxCGYUJdhT
wH5oGiKF9u8oLDaPs4zwFGri7DyBr/g+T4lMGUviuuoLjUFcnAjnI/olaFGIqRB1smbPBR8EXPoQ
QqQxq0P9SY1FiLLpn0BdtfXfrS/eHBzURHBm3aoe7ybuksoolF/Epof270WcS1vlQkVGYnGjezpE
3Lr4EwnIDLwXqmCPCeJnAeqe8M/DDkmgqz6jwxKHRSbPYxo/MDIz+ZNa2duYdS6u6lFb7+4it2Yq
LKZhe34wn3Fk5ONmt2Bky0WnB1MGRZXVEwrnfN5N53d4cZR5gYBN5wI7f/am7MZfjPG1UXsabDZk
zyAwexMkjn17rVp2NZtulBbgq/IDCvXa0UiGZEtDMG/c5owBK9BJVOOUKUEURqCvlwzL6ZMFxbYM
eNw4NLB45Avts8Td1L80Nj57xtO6BZUrQhOdItV7zpwZ1WL0F47sUfFICa1YY3kVD9XhfDHFtiCN
QOazKUycHMELdugDCRvzJpgvfdxHOdELXBfDXNqNLuuS/qXHEi6zQA7EQLLLU3ka1vql/bsFt02G
5IOweh2SH93Ba5VRt3vdnA59i9miH8J6diUaxwWqUJXhHnKzn6z6DQ/ZpQ+cSLXkLXFDKSHgZj4K
V3hBOo6YTANNcGFgKmpxOdyWHRwcM+gNiThJM7AUMcaiGot4OMj0SPBg2/pq9ELg/xhFHHBa+TK5
UELBFug0DLgfZnVMoiRbUeYqaE7SvvydnjIb3qZtu/qFqpEZWj8brf68+2MItKXgBuMakye0bPbP
S3lp9thc4cp17SdzrDFBBNUYhnH0oPBJ+VO29hF0H2g4Tzw9wWaWFzogWHphDZ30c445qtD0xnn+
c7ppONAjpSuwbjY4yeJC+6zAqPcUXOt8yZwu131TAJ8nx9lqTAE2P8XP41D9UZalZCzZrwM4WU/6
me4+PwQNrz8Opvq2/S+WzqtLUW0Lo7+IMQyI8GomBzHVC0PtUoIIiPnX37nq3HHvqa6utgyw99or
fXNx/t3Wf4cNZ7tGBghDdV2PSGbhETCvR/nFaFXEaIDbP+OKUiFeCo3yiDa468n47mMeWSqicnxI
MICL+rxM8HJqWICYS2x03IMmiW2l8kLOF7+Gt8zteB/w5R8D9MOTPrnVnMzEmEe9YQEUk/ch97XX
+JmIRHUImk7SBwQJrNLy5wUjZav/fjz9hNiUoUzjx7qlTpcMRhAU2VXP7fUfAiKDQ3T92Fe4yWD7
vcsOUnW1f+3b/WunLo1II8M3JJw9h3yCwc9gTbr2wDrI/c5a9bGPz58E47xSVnxkQqa3peLiX2PD
7m+Un3f4QCZ8fIdcSpZvvakDtLTpvyLEGeSq4akLUfdIkMCFzE8IoLhmd6sfZVPzHVZbgms2EscM
zMYOTLXt59jb4o2kzMAcvRChHfMDP38FclXyMREz2+16kuyrVR3P/5rlFXIGA9SpUqFDSAHTMacy
X7EMmw06IB53G1Vx7hFvluDocXxP3BLeLlZRWeUnwrSh3NCHQmim/ss3bxq2EdYe2T44KygWAK7+
q36+uCUHHjRgidBRX41xHai10LeEfheXkLamOr7712VNulk7NtvbiWCFfGk4dJHcrLv1mLQKNoST
k2XR+ffaXn4zQjwSJH4bd443uDgEwIwuERdgzPWQCQxH3ubzRAzPkyU4uusvspETXoJ2TFv+etsj
6Iiu5KLob9XH91PH/wSs5WqbcA9RyK41H1dsWM5Jf1EUgktriMesxveTHPF4JtSI4B7v2JkYvQba
yAHPNd8Q5QGLbG4TgD1Xze7S3jZALTnhkvJWMXQGbt39oAf9MPcMl2e60ubZTvIlxaDwsTs7ZCmU
H/EDv3J1pYqO2Fjf4Yxn9o3GgEFozAkriNNwDVDLEh8u1TU9z3a5lU7P12Q8HljUamAo0d1/PbW7
FJHWhgOPNgyboCBMdo37cS9LauE+v08NldxBO68ZI8555mchH22AwoLhJZi72j47Kf0Cz6lHx7PD
+/UU9+GjTjUVMvEP/qMLf55HkFhmhiuZg3MMUZbclqkuC+fsVBiGK5WkbtRuP0HX6np8buNHX8ri
31fxOR64538Udbmu3zEVJUJBI+xI1IwtyfXxk1W352zOfhsrcTrHl6PzlGlE2EpedY1nfSfcNWQl
X1+Ty2fUags2iNgV1iU70JCYhMwJYcqVsU94xPwTUReGgVI5yt0dH/msjLSYwVqEPLwWZxNLz2Df
gBNCVZ5Lpeb1Gsupj4OAWJ5Mwu9fF+AOf3KoWZwHmDTyEirZCxLvEBW1Mcc5Ycagy/Q7QobxZXbp
TDogiLF6JN82MAeUv5CLMqqyNfzbkhrvPPmneEwkWuq+TGlVHRiCJ5ZfdexGgx897no3lkI/vK+b
gAwmARip5dV187R6prHKHO34RKZLGTx6bZWwMUmJ0i2uM9VJpbNj9LBxIteKnS8eNKhmSxjqhw6K
ATq4NsO4Eqq9hURlo5j1Sj8kdrlrg55DQF3EPb+lptO3Pk6xRKJrjPFYz7sPaY1Y3d735132D4+c
hw5P+GvJVjt+EVuwUdnz6yd7QOizr1m6psGFDlx1RlQfoJcPL+7FvXvv76j0O5sOqvmnpcXa7rIp
zHYymBY0mC6Vnw5HKgXO32nfJfBKllls/EgpLtukU9Xv+QTF9zVCWV/5IUe2bbedY+5VDq0mdm2m
yzPdMfdTEet2EhVBvmbPT1GtRAk6qNK5hR07t0unZ9ab20I6YhL/hQYpGZ3/qdt6fXaethE2sbbV
Zo9lf32JmuDj3NeSKlyT+P+hRoe6oXLK+LI33Gynbh52d1rFzSzBPJMp+uvZMvBtlFCxEhsl9hyh
sPmISV/oW8KB1jHc85xYYqHxnRAHv6Qse3QoFGZnBnpz+p2qiIQEr/mht0d4lli8XQcI/s93f7VS
lxLNJonwsIEj6T4dHCjOTvX+e2KTqFuSeMxLNlLKHhNyM0MoFf0xWWslmT4e4yydDJKpuLyQ2NCN
D0bspsFlojeTO8brM8UKkrxqz1PcUwOf+DzptyM8KrSx3sXvH94bHMsU9xJY+p+HSVfBtWXLTAiv
2BvfQzXvbwybCntJBndAnyGd2OaFU5MWluEStYR53tcB3bD0CCZWuaec7r3NNOhM9TDz0DD4DIVY
kqgJ2h0qisV3m0UcqeuUqnG7pa8psTuzeb34LfiC04FHRPkTK8KBVn+meCkkpZYcrO8o+4UxTGf1
d6GZ1NliuE4OlgGrtErM7jzxrzbxfxk/1xp4B85XhnyqEGSvCw50MuB77sKke1K3PWw6SSwCGrwW
PL/gievaYyi9HqB37ixxYTBBW4NrFr4kd4pL1FlyzPRizi5tOVxhh4gO+T/5Ud4uxl2ThzCP7Pdy
UAPea0jr7KxHaTfxVdRb7xO722tJrpKC2CunLO4th2F9ShafLVVFl5MaqSq12/eeYrVHoo9AK9I3
6Z5RS0rQBohjBwC/2ykZJP6ftcCWxzk3mZv5j7OUj0Jkl3N81+N+ARgIWPuYqkLXZfgqLNLrhPTb
h61JJKlhJccEcCQJ+8waQk2M1IPGZcZIkBzGCSRfwirFpbqMN6B0uarFruJh/ASmRTqhmKAd1dn0
E/DKeOTctC+y05ccsUQnRBEYYFrAQlov/8q0r9/iZ9AZ4SU/fundfh5YWxyWepA5r20zrhms+bXY
mY66Lf+le0znZ0dCBWsQ1euXe/W51PcTxw1ROBuIO7zgWrFDki3ZUxLgvfjO/sauCdUBR5e85E6i
n0W9rI6kX3HSeN+kUJOFc471rb4oAj4v6wwHgnINbHWyzyBeTvle49PYmoOL1b/N2Ho1nQ/imJAo
UFAjPK0b1kJxEXVkQf9UlpJML/69eqNLZJwePfywzhYPiFONpfEK6jXp+/c6+0eMnC/IgA7m53ho
FfwHh9T6q0AOKVo0Zhk/nL6luBCd1vJdFg/IXN/4l7fVDQundzTCc/w+5d5wXpkkv2YfKxlzWE1v
XD75X0sqOuRwkfU7qcn+g2k/dcOP32w7/sXuxRc735Ayp39jSIdiFSIpQ6NUuPqaZjG0iYwUsqTj
jc7EoEJVUa76CAvo8HEv/pviaOLfbW3ythpHxZxdpoPpgG4vsvVewfhXHBO3hnf1mKq85descG8L
KBBj/ElfsT80z9ezJCjmV/r13/TPAXEcqaYBK4ZFszhP6Gib3N0S1i7ROc/Z9f5S9Z4yv86ZfkW3
b3cKLsXOYEDeqesOLJb8VEOSotJRTVJFBuQNzG5wQSWRjKhNhpxbC8MVK0wn76gy0aaZr1m9poWS
lrohflA9rcyGngR6dF1ZhsIL5wqnYyMszAHnzIPGh+FUnej+F3b812KULchyBZls6/TR4wpmlgI9
125lee9xhWYux9oTrk/e+7GMcYI8DvWNnjMEjcrkC45fmn/v7mVKAwh9F2esxG3dOFmAqtQjcJ5c
vEHYnauULvAHHFzfaWcBS21H5XaBkwu2kAYodBZ4ucyThMgxvttnk2Uwz3Y9eo6SmRzbBDkIa+7j
viU623xumHC1kYpXokGZDCw6Bs0sGFIE0WacnAsAKehYKQWgVi0QFVFn8TXZe7h7yCvqBW0zMZCj
WDNvm9KVT4qpJxxfIJnypTsoi7SQHsWZ6F0yS+H4o00EzkQ213yWNp8lQ5/K9pkjfqKP9eHUYKwz
s3Aom7EnGpOBwB6uKruD3NN0WpppVPGPRdy1hqFBi9TFf8y6/ONnhjdCp6yCaRjrkK2BibvU0sdf
i/vDveEAwdukb3dWLUA6Q5H9kwdb9UL5JUNnol9m/Xz4vKT7WMskWtDdIrqakAewrhSHBvAEagaJ
sM5/Lmy6IXebsQHLMxKKzKVvBHT4BxB34p1pjDfMZqGgde7NGzr8E5q6mXc/79Eqg94Uznwt4i3z
slbcr1W4dIyaLExLN8VOeQPWoeGWptCV82k9Pwd9lDy4A9OUVq++RVOOY1ipTcsGDWCtmS5eJsNZ
1w3DshRwTJVJA8ispAVURwTT8LOcOAUp7oPX50LNUMIuzvTQaG7f18Obk8ZqiOu40IFeIuiNG1FT
4NZReXcaE6gC+tnP/OKmaN1QOHuJTBO1rrRpdngOLeSlF4gBUNRl+KmEGCETL9hi2ew8Q7keKou1
9NjTPEiXd+7eZuhZ7IGZrvooVir8vwHjU+kb2ukR6oFNHubh53Cn/V89XEJ9U9Nx1nVr5BZPCg95
hEOaR9m/2utsk0XifOeK3BsuTQ8N3st8mW3wMVN7cGLSkdc9lfF5p2/vgl7NozTqniroGmf+Q4aN
Vg4dXpB7jy38pnWJSyjq4pobLOqqxjRCuuHc2zrxz7jrD1qu2+2Z9iQtVoNz+PJoRdloZs9UIohS
CzB9FoNFva7FNQckc/a/Vj1lpE5rt5vOxIAsz8AMDDkV4qnuZziVKjzju6txT+4WlmXGS5ItahxE
GP4NfUji8bkmKdYvmY0K2lRuc1BE5ofuK7qnwhRXoucnYFCYVATvSomS2XdDU+KsivvTika3O/1O
KXGCPiLaHIsAvI8g4EOzINcVLXe9QlhhqvyUJgTUw63Vse5mDc/Fp3X+2PU/4fnQi7TzKIkGZlik
4x6KSEbJOj1v8M+Ih/GXstam2VSSgKA8d1nl1tuVKbTpquLy1lYSIRyZ9mziDhelyOpDe6+yxPYg
jlBofkLcO/uY7zkDWAPMr9UED/PF+V85mvPGAJNKxDJdIoCRmvlxMBigDErW9se5Tj+2EgzMB0L5
PndOPh/dMaaoIMHNoFpH37JKkWB+Nql1m1+8PrACTOpYnb2cHo3SHxNxiVmQMGkdMvZEBXPR7mfQ
i1CJ00GkR9f5EKgLXW8lv/MmDa4vU2qgOWctJ0pYBSIGQijISLobQKkugJEUxUi6+Jjy6h377H82
vUWX1nY+aeuUeKNyiCekTRQXKjfGqzX7rIu7B0okIdPDgghLbJ2CYSIP4XwJCbIAEx4ySw8n4xxU
dAzShQUjhdAQ6SmGGmoDi4nLr/LqPEMAsGMGztpKiRY5pHkZBdwBRZaZwaIq2JwNkhrwKeaXj5zO
udk0pwsARjTvjdmfdvc9GH6tPdjlrsIqyXFTAINMB+I/Y9A5iuePMXMCOKhpAZG/0bWdA1JCQOno
0+EE+hfi+yeHTupQS1gYS3l0Y9/mAxO+FArUwWidjJ/gFS+c/U+wfYwPhJmgTFB0TgloPCgTbtVF
35ojqNVm55guJO7zw76PK/GS5rwrsxfeMK4lClIgTvMO45ApPKMwuvGEpUen06TjIRB1O5jkt99a
pf1CkzZc6iuRAhfEe1B/ucLXFTIrv+d2zS4WSsFQlmvpyLvT2PcG/yCyrhZx8ReteW/aWWVef9n1
9Z+u3/XLPeooFOiiU324BVoS/ffmU5t8/ysQo4gSFNEJKlJGQ7z0cR6/8aHpGS+yMUnKop2VUYFo
prV6Fj2OQLsUDOMNwl25NpYQh9Dj/6ROjkRKzO7jNPBTB0ZKnAvghLe30/9+nMYGg85SnqfZ9M2h
/znl8ZdIFwLY46QsU/5Mg0q0d61lONKr+NzKh36cQC5ED0sQMfeMeSuX+IkIAGmBg8IYhb+x6KPA
Rnnjv4+50+cXFCgp36Mo9rp+Z/5d8oRcXQMIScdT0PF2g4elz68+/RmWXBvqh0h4Kq6TZrVrxReN
U89qFi2zoQuvorFaxYXsI5UtAZKdoxqJIUlE5K/qXHcTlNiI+pDziQ1iCIZ333WgCaE4c5L9N/gG
g39q1JB2iRD00RYYdwWpVW2G/2n5qL31d3+Wqs84+smXSns+pTDXcCaTJpJEfrsZ3CdJ1IMhcWf0
ByrMxT8k0TwGTRhHoPU4GPRBX9llp3/JSAx1a/fZaTcQJPaTo+0NCGp3cTue4bw4o69WvrjQhqiw
iJXZxbyzF5AOc2O6Zp9G7XKWROwTBG8CQFYjg++wogMCp81jYzCfZqnsoKQpuyqbFUhpsmcwpCHy
97MpKV9u6hVQpXp1YbLSqre5/9ZMsi6X99Xzt1pWpHPDgqHXtHz/vF3wb8vK1+3H8mbV1iOAPE4g
iOGtrfO2mCzTObKzdb7rOteYbljwYntwNuf9c/sRnE156tO6euNIUBYTWzocVYLNbbW/pdOktYfh
+5QFhfScE/TA6FkbP9QFyKemkX6kZP7HFr9DqPS0o+HS6mXhwjv0G+nHc0CRnTyFyrGaWbAYhbOg
keqsVnd7MK3Xt+n0t5kYHIznQD0S/5g6nYlNMaKwIAFK5uJWwqMnnrjYPDlUJ/FpyRRhmM8+hg/M
N0NXZzGHrC/YlGsICnd8pp2e5mdSY1+Ex31qKBVukpic+3jokVpCv2aYFLk9HCdHoC0qv9tZvADZ
pS4IAXqdM7JgBD2/GdMmaBHGgaVYOEr5DciL1gN5aA+ni6YfcQonuBbwbogEGOdNyzROHfiQh33j
AcNARP+dEIKP3Wcr6fhnF0eElFeztfoi4MF5YswS4vwUHAp137kcai0aRxQVa9TqU83OXcN5djEH
hnObNegZq1mPk+hKdzYnopPiaaHipElZd29bHQtHp62vrTSKt0AOukGPXn73vhtiZe47BYn7mR8X
hy67Kzv0vF5UUzuju2OjDxkBPtaZKQn1KreqzYuN3IP9Q+zmCTbp2A5APGakdCFUVB5NtMiqMWAq
gkZR63ewcQNMp/RGa6sh2IX+vy5shpYnPnR4JV4v6kXFQY3Q5IqXUW1K2aQqQ6eidgPecfM45M3o
cWBXvpDQwtEhVbC5ri6yYfj+s3lt2B+4AYe/PaTs7o/JbUUnYbnUDrSHWMkGcIPdXemc2Y+A2nvX
ze2OQ2LOSe3u+uPgN6beMMz3uv+2Hluy5CH9lCFuHO4nAyuYUiWSqRTX+oKDTG5zInKvmvDt4pWB
6Ga/tEk+zDp6ORdyhh+UBC20rZJGcumhz/HhUlS4QIUEW7GRW20Al9A83fvwPJpTLwpX5CTfeYEK
1fjtc5s5LBiYh9iK7yl0mmcXWuhMX4j/+owQN8yfBKqoqhYdPBKGELsMNbeSgInDk/vCmCpuDZAb
T3JWmF27+yffr6fzkYF3pYToNy2qwy5dwIRNCPuhDdSWeFWQJ/BP7mNR80I9XnxGFmws9Gi69Y8i
/fJOVroE9MTJu31ZeghGcf2yQIvSNG04XXMYy+fiYAoo+MKsYVTVMiH45RXGTxx5+DWsVcIzk7Hn
eA3MhpoPEPI3XN8UkFV3whATvD9ExzNxFq94ueKXsA+XDMiu3YLYjRweWxUOE65RjcODozslocgT
NtML+qKb2YKoEVACDRIQGXJoSB8+KCEHT50Aijh7VzINgDgRqPUX7VyOIIFqQAKdYw8JHTp2ysQm
xUmJpRXGIg0mbyA+wC0WyAm4Df2xDuKD+URL3E5oWB0OkAFKnQuXkUCOpVLxDlXe52VxG+P6a7MK
SNEHkugd3QSAgzlUPfw68FkENRKQKhgIHfYtzezT3EXZbcEemureFZVVtdfDNC50HApje4kJtuIk
etLiilc5b3CWAMPxbtvNBd5EL/xYUC6Qd9+cLOJKoA1PLUVwRZZmYY/GPRiLwJhwCg3Ip3AvCd56
gOFkxHfXRi+HWBgjEj7GNi18k2aJF45+FDpKb1PO5vqkY57JowxZKXc8x3KmYFtJI4QPLg/FJRhD
XAogKhnkJpwQq0Z8WYClqKwPqZHWI5uMB3DD83r8zX0GnWJdYxXl+sWlt3eShD0LNf53ZgBjoJWN
08uYqHYK2+oCmikjvjXMwr+4H4SDyvyLZJF1gJKcvoZx499dHU4LwUKE9DiUbrMHzihOjlVFXdvY
5kEZiQqNNxLTqGFiGU2cWoTF0JyDS6y78L9AzHbmFxyhF0QwDgPiZ7hSsCkTV3ebtdA+cLdM3I7c
klQKU57IbI3oEuS2SXTcI57OCetvyJJpMiHbM5AUIkgy+4uHYZj401JrwDbcw5eZ4TlkYN4GOzJ+
rsboI74MJ975X3fPGLsJmF6iVsFdXRhPTV2IFMUdGzMKNpD3CR1zixjlWFFo/NjkgZBsPyzcqPlt
lnJYfKx81OFdVXBLbijFAVbxiNeiZxsm4J2x3ExiUTioMPAAT30xS3ezXaes/5KRhrB8gNHov1/I
KwmUFSGeACXaA3BA+yJICw3MhO4pFKo42446WAuKVgvJOBjkSxQceD66lbOuFCfx0hC33sUb9bQo
d/DUQHHROOvAnpue/ecKeco0j6FQsFA0wgg6tFYYBvS2yA0n3H9flLV5QLgBD+8z74S5o7t3pvto
7hmwBk5qpHmKgzPIOiEWNbOlTJxHhjKDHhqhOZy9zdpUQ/mN/jJ35GrBJV5AQ7RfduHLTWVyxeQx
ohrJjPTBBCQnig98e6uBrcK75lZ2ZF4jgRHiAAwo7b67JEq85hC28tElGMaIaFNjkQPfvMvqJp2B
LZynsECGaOqrRR/p5dVREern88KXvAUiC2zDbUzSV2GKVQp5rl0AxuIBrWTrxnBYzZy/SZ2V/jFr
iAUTBSf3aZKPHrzsE4sGaAfQ0mDGvwcPbBK45wkNkaOSdA3yf7F0VrNW4TLgPHCfH+Sz2IjoohtP
VvlNREyXqXjjii1fuT0bnR6hnYYD3N2lLlU4SMG9KF0NdzRWDCkoUZsNWOhcQnzeWUo8NdhRtwwF
rPc61NXY4Pcqu9hopFDSn5KYueAeJuMlSW1TcPz0xC16JKFA62GS5cIydQ9WE9JjKDg3s5qjNDNh
aiGrJnZBsNrf3klQZvszJqyAVCTJ7q+NQMwm5IFb+wLN1YWggGATwU4dqxbNkNlCCutvexANPQ76
+XUpTLxrMJwJrac7KzxcYBpQ+ke8rz+E49enEyVDUskg4MpLaZPCUqmwrvIYHO1MDysQBZWnELV1
tz0qCWtl+cI9aqIEMuLrlNOJfZK4lOjMWJJZO6kAIRsCreYE7kQXEgpASCgn/WnqJCvV/S7vFMS3
vObzMVq31juAY+w0jJNbKrb89WEBd3CJxqxsTa/IDHDujyz+ZHWhIEggXGywbWQBCfYOQ0d5jj+Q
TomHDoY5PmPcAWhDWufug5phn/2p8gZLgeEpysSgEmrwGmKta5ZMJ/zM5ZU6HCD0L3G01PE5IpwE
MYDWOseSoI1zuktjYSwEGIGjF/Khft4EdYRzngRx4mYO/+H8nUdKrEfpb2vr+A8SY6f0jBFw3479
ZScsToLMFH+ZMQvMyBtOQIuzNhGYT7vQOOXqCTimy8hM7UcuxycqObe0qCH8NxZd8wsnGHq9Q2S+
KPY6K1oucQOqpqC7SILl+r9IuIE2l1gF2TTQAgCPZDjA03wASWReKdA0oZbxYLTXedChT1ZIdncM
kcTn8NZODJhPQGIMl3gbvKI2z2NlCTRaXODqRB6Cl03c7xac1KTL+nya10DnjQlG7RJz/XIyNnsk
OUdjSRwPAC4RiqqAdYjQmD8N8k3iccWHckcSYcjBw6FGoYXEA4l+Ma+1TPrgqi+H3P4rVNHvMiUg
OH9Gwuf4gjvkNJSFgUrRl+UzdLKN4If0Vcd7EZd0gwEuqvx2Mq0W6IAG8bcPydog2Cg3Koi08qB6
MNhVrzoALlfpXgq42CCaNwrd54d0lTGkdPXY9Bm+TF8j0JW3sTaewO/MwTX64qEm46E6Ie69rIzd
eck319X///gcaApdpsVECQRdScQckB3nlsv8kxe/cF6+NldQLGhSMWIUgZjjJPHwh7hLJhSSjYOP
vvwcstl19TlAg//QeH1QdqibYb+AaJ53qkW27BzSMP9RRaXCq2f+7bfwC79zKP03Delv5sPmobq5
WHeXAwdwZ7Us/YJcvbop/C9N7f71By6qe//Nw0uoHhLwGDN8DiFxFg8Y5xIPaLPLnmQvBZfGIdQg
TqsB2FAQdKlpYM71FX+zhqQHESHFqUczRNzO3hYZf4pDbSyJbuCeSHorkFi6c7dvRLAZ3vuNdhF1
pntPQsWS2E+LOPiJAJUAdI5Hhp0U7HMODJT6wMO8rZkrvD7TDySdD0NXXX4Bj5FRpixH+LxgmALm
V6PDINCOOkp2gwIFES2AUsCjnXnHmrwI5JFJEYqQbhyvH2xrcao7oGsrKtOcuQLIvRujkjooyTRg
Nusn6hLsBYiw8D05w3uDxh+Cp6Hb3PALLw1QtkIYJafOZxCeZbPuAmGo9kJ+ZK2bOei1CzTaHF/n
Slr5L58NhpXPx5EF7xDsjw6C4P33J0gCBnlUIaK7KRaeTBOkuvUdQMcbyihqLbakEB17VgWPMnGZ
BHMBOHfGqv+X8lKwFeB4TFjIzIbVpo8TANAwBVHZm9wmXGoojkxoMIkQpndGC4g3NASBd17wPHie
CmcFQ37NknNkMB/MacebCbdIqjA9tnkfz+G7TcJzBIERO5EHguqAZjZNTmA+pwJCVTnwOng1Cf5t
whncn/RtEDqzLqy2/oRgDYkTqmmet5h2IYl9Z0zTGCPqAeVVhsaRWRlUiKPGvfs1kx9RCzzhoQ0P
jdVbX/1ipVITHkbt73fz3twBYTB5eWm4A7eHtKra0sh1PfVDfVmfej5dpTL1u9kO4KtdaEgFQfQL
Zg8tx0oNtNiIyhXaAPRd0Rs5BqAQEpRxw3taglGMSEqz4BvArddV+osND/FBaApIR+1qcIDKZvWp
SmcrqU0nu4Kk10oLLvSJdD1lrTnllnw8Qga6Pi52uqnoV4n48tlp30UKLxJIuw+9mcMhdeptn69o
biMVs67YHC58z8EyIBOYrig7BfijBy0ygsbXKQ2/IegSntJb5/w9jskInM8wpDmWVe+9g3m2z/+d
bXgp6884NY0luDHsYg8vtcWckJHrHUqwx++Vmo5e/oexDB+H0n3AtiQh2vV7Ifzp+jZ5oSo58m2x
z/YdOquP/eOlR7LkvYUYjUSSmUNngFLEvuWU3XMB1DTwZQPhrPm9uZzs4pTetrctdN3VjSSuiMxb
bH0/7prvAPcWHVWEOyZvT968fM0gXBZ0izGdQLjGpF6JZJVZCYumoC5ak9aq/up9J/L5bg4W+DYb
8KMei6/nlVQDpFLHBaKwsnrTiEyS7c7QDyY/jMhjwq7C2RMgIDmmGl9HGLbQJF0CBorBwt2SyjzP
BsAvYUkzppghVpTuKRTiko/GIMqA0T6dz3RImjjzmGNm0W9MWNjMGYwRlh4Ha8lxWpNh+JKTT12F
OJGD3jlbL87moV/s77zyNYYuRgINN2xNWOxXazLf5g0V5kL8F4nmOCpjdQrbiB2Wed1t4n7wC+gP
Xv53ovVNfFfyVOxIh4jXhi9K+MxEAxCs8FR9oqMwj3tTDn1uxgBAZhLWs5v5dp5I5GDcKjOVMjCe
Ab/VieTKswRASZcbOTCNf+WB+zA0H5hpwJuxgO7OJZAgOXY5rOPOot1ACcRhIDEftVwhBKgWQRJB
aRrj6KV4+jqlua6puqwb+ndw+GuonV8C9SvBS3sqYAKWhP8E8bNOhC/o9HFsEH2MHvsEi6ccG+/u
G7PWe5GTL/c3oD9DhtCUIVWMEHERPegCygS0ADCGjxec7UtAF3bOhQXFCVaWfiArRXxyohLR9yGf
46gMkK4tsdcxED8of1vmvmQw/5IQb4YbRJuRn7CitXF3cXY/CKIr6GCNV0ZSHyABndRjHCRws4gk
ceWMZfLzPZ73UgU5r2VXg1LgjLmzw6Eyb42FuCYdLqCEJVL+eAcVnMN3gDfkf7fY+FBcGhwU1mEh
qiYqKEM+r9DgKo6owmvpAwQtzmBueiwd6lPcMY20AQVmMlhizgmJQrkzQmrrswMT19jqnDQvyM9g
RBbn1R3zWUCNLK1KxnGQUnh0511lWpJwxymg5KmR6WttZSc8fsNsD59NRom4H7xxf+E58vxDR3bs
GyIaOUH2KtVWUCdsXuMfRfJ/RHvRED3Dn+lqDroHiQ8nyM9/DRPYHuHdAVOEqgQeNmXf3/PyLyGK
t6PsCjwoWIYkvA4U8n8zH/oExO18hJNEMo9ip0l9j4pG31QjSgLk7Hi/E8I5qjR6hHfP7HnqhMK3
m2vz07IHM3oc4oWRKsAfA0GDg0UraKGP0p80xHHa4ErdGUA6os8F+rh4RThPK2Sd99WbN8nfnmTe
cIGg58Jqx1OqJv0BuXa1Zgt9YBJY4m2hLx3DyAbbfp1KplOz+TV7iW4UxjzHx7QOn8D77jhlN1dl
FpFPMsq/hmB5SX7IRGoOHw+MYEB7P3VPKUenfGLFUah6JtGLiFQhGYBvucO7BE2vmESj5BR9pjmc
Mr+gkxsfkyLRTljoj8PrALeDKksj7qqUbDSZfJSuqODoXvac6RF3Jokuq4s25koDScwBQSzTn48t
qemh2Uw5xyx6fbgeuI55KCyQesUcjdK//PyR+l+z/Kf0qelyPA3pT3hGiV3TCSY9qTqtz+aVfiE0
dG8g/LqDvAYPsnFetG4wxCmmx4n8MArAOA3UOdYAy0JyZYzbPMDfZZTMOI/6Fr2xMPg7To4ImrQ1
ZdXaq+mwoueJIntJnoqxEqSWmtmNq9FZFLwhmqtxQq/4fo25BzbIQAH2DGb6S12P9EMgF457BIRe
soBPElzp79Cn35KDkFI4h8zLOe8MM+GOfqU9Zf2XZliJPe+SQPjupM/ggifcLs57OKeUJ67zvtxL
b4AVJeJHgw+rHDoyzQbs9L+UEhUOErGsVI40qjQKyVCC15gARAVoTo6TnBJHGtkR6soT0JQECQ8M
RUUVhioo+WxK28CVSb9RFc28B4lplgvZMyrRU4XEtUxYaNkgLVh4zDmeYSOZHXLJzVQl/E2ZvNAh
sW5IBwcZIvJfnFrwLggLxWsE+4JxUZiFNiBga9ftnlowUhMHFBTDuRsqx4LkLRhER0LK/wYkyRYl
434KqtGc+r4k1YY+THCsH9xVkKCwPlHD4aV2AJEV6/6WBMMRlxq5Bk20+6HPH5wE+phJF9e5XoyA
epe4t9Du15pYTK4hBH37saDSRQUMWvIOAO+i4TtYW2FDOFyuqfzKLK4+eU/xiK/Oa84cGgg4zwkF
dpIAyc/D6kUNi6G/veIVf7eKTzEc/wmTTiGglWSPKY8i+UMkoFtfB3i+WeCMV94LPS180ZaaMz0s
1I2vy3z5hA73YU5dtujCl/+cCKK3XyrST8qU/S2TN6opwTe//UFYVey7R/Lc9p354tTr8eRx20j6
OSBXWB+ySr80tpAaRIpJFk/eJ1mcP3wb9AbmS9zIPnIVqWPVko5zAOCDKv3LMACOfJFD1KiXs5L4
DBhw2n7uZn+rEWhfSTPp4X0rv/2XXQwbmxVExN9MH9zSZF6Sn0kkwODRHw4ZfEBLphEL44iCfMz7
93pM9MBZgQb4IEHFYcnztusePGR8TjyO2wyiCtOPCIiOOr7H1+xMiRugF5LtjN7b95YBXR+rizc5
oPRPf8G2c7rEFYMAt2nwwhGi4WAvTQBAw9cq9RBmT4FbJ/cUv0hUKRQu5kxklpQCWd2oJWGVRQZp
CA7rreS/qoiFaL9xrCRhlkWdE2hqblkakMMCLkyyY6vRDYwKhxaBNGblGccseuE4y8SxLhLM8EbU
pLEnPrgDb9YpBE8qzuuSN9bRxzLjQ2bJDrYVvl5Ddv5FSEeLK/uRbJS0Xow7YxzFDvWQC3WtBq6x
ccTD2+dB43VOJeNfmlO27vpXLpnmdrfClf9uO5DEL9SM4FNR5CEFwwdvT7wjttGiOSjsyj7bCado
TXZLiKNwnJ6MNxAOVc/K4yH3hU8812hNkAWo+Lr14T6BXLaF6lZw7PcnDyDtzH3EvfmcZOuwC/Ft
8T1yOMySn6HtjtZIvF0Q2pI9kuui/Xn3hMs/4p5KJ04W4QfOCCtInw7h/a11RsdMrpy8Erv2YQ1S
+iBXVEUZjSMVKW1yyTberzc48pJn7yl3nD3XxxNbMDUnmYtLzPoLkXUvGiyRePoYFRyf7uLiPw+V
+z20q3pZLBorX4L+oxj4tBh4j7fmFauKbNfFL8DQ9aCxkd9vSa5mkCOHIL2VZR4z7GdPNrRklAuI
THIhIeIkXyiBsmEHW1A2P3C53uMhntEf2BVyISU5OKVU86iqqkDUccTJXTxGpy/2GIdXio7EWdm+
iwyIeqLis7Rm2eoTfOHffr16KIhJn/Y9S0Nm0rgUNIXqDtvcJzsvVSFJ0xhYbtYUIZTc2fdfhusV
diguq4hOAegBtk/tFxzVPg2mL87C0nzTl5yRgoG8uWckl5/v8z3duGDOCMTSCV7q6/Tf/WWyyYP5
RTpeJRvgqCy7x9q5mJKTw4ttTnwhc3eqTskPLv4QhA4R5Zk/tJBlRmdLmcAHpOKEFg+b9T/CzqxJ
XWxf019lx75uo0VApKPPuWASREQFxxtDTSeUQVEZPn0/K+uid9SpqIpd28x/OrFgsdZveIfd9rZ8
6TgavNb1UaZ+WU/rUASkFbggEcpf8TcT9YA+gtcCFyCh5HuZkyuxeHfGNOtp2wsh8Tqsp1gaANTr
Inv98fVNBYQlO3U2zUpU1yvCmN1c3/TBQ1D5urEZJtvuSlTArltaHNGrNtMoDZNtwj8pvBHunIiR
UN4gBSS0JBAlyOFRRKY0ATuUBRNEs0HFPxadjQCgPShuce4mdGYXNOcBx1CjBnjVDLVIbOwS+txt
KErHekyyjtuUgg1M7r+5ickjqH8jMs5aIofsEyLfuLEs6dzXbxZiFQxSvvzNFH5tLvIlLk2iYL4k
zwBfILBMOkl3QX4sHcUS/WQdEukcTEMEpBtOIbcGizuTzG3mqCATg39ERzK8emJLuQJNaDmJFcsU
i9ZeSOAjHVVgVVKgm/8LbTqm7B2YjFDT+c1ORN5FtX8uug5oP0001ibhZiBxxA+m8dNk+rTUwh8V
zRZ9jE8FeLh8pYs0MyY/JqUjJFkNQK1J5AG6+8b7ohPJRxLg/XeMwy0qozVMYjK2CT4oQ92pEK8V
0sl4niwTlATjeoiF2vg7vB8T0L1X/AlFmQzcrg9kwn+u9Ok9lDYDKhdUagdz2nNIhgC4EPVcUe+t
RjX2kOiYUWZDXRJqIFhyrwiomxBEyxt5Wq4QBNOt5wpMhrrRNxoEYbpOKP5eBNNTlG9PHRgeFFhK
tjoaYthqgBIDPYqvxpAmKCWcrtfOM9ANNzCr6DPPXgGzS8xPMhXm3wJwUxrhjnR6Lx4zQE3YBVJg
fcwy6rD3iKD8zouUA+7DuM5970P+S0kcUGmqnBbP16eNltYOBCFSYVh0ApzumA0nCeuC1Tcgtj78
piTbnN8Iu2d90MckEIdv4aRhGmLG/ftEMnufgFYF2W9c3l+1iP5skdQYKmQZxOdRH6H3NhjgUnMF
jyoMnvDNIDxhArZORrTzWovauSjD4EcC7Z9MgVNFykHJg+FytoSlEf8qTi8yAAaAJMEUAysI78aP
5AxoE3asVUdQDEh0BJiWxiIWkBy0OBlp2FDrJeWqRf4gDiunT8pg6AJ+F8CWjAAuEDjplXDlEs8A
GsWgMht9F4ovytnkZALDQXd5lZMPDnhSQkruboJehUx0weN2i2Zo8AJ2iW0f/go5EJEChAF1zmGJ
PipTnEYEyN8DnVEsxO6wIq7uY6YuNI8VeIsgPAVzhbZ2zalKRg1Fc7HQAMMNVehx11EB8gJlL0Co
jXcxJxP0+1jBZeTRiStj0W0WkBGMFOhUs92R8TaHDNiJ6A+Q0h2wVVnhceWSBYK5F2t/11dWFxPA
7lAwBAQHQ/RhE74F5C1geggaAiZFLVcZK2OmG6CNJxkcwDa7j1kCHVWSRVbNhYDY9oEC39YgdcMe
TfYv+F3gDCEQFNAnl3A3Z431sgBwG/1YgTgA/4w5lUjTBdgayb/wCxQ4ErYA5KY+qBkS3mdYD7MR
1M9RnzT4E/0KrdItoI6IVxt/NIXHE18tVJBPH16NPEgxajx+kA8W5kO4u0Fch65Nc7gNGm/n15T5
xeMfvz+QVuY1rkT7QfxN8KnJq/NQQCJaG20LyAlC7ui6FEPK6K6CtgBId4N5QZYG9hUjsglpenDd
MoSMHgeZurCDFRhCZdznEMqwD+bxw4jAyUZ99zVjcg2/24t5AzkkeAw19IrmQCIpOjMCLsMdL86C
GB3LEyZoC7O2v0Dj2H5JLstxYb9cUHQW3WL7wya9MysAwogIUIMBQSlqrUMJPX4AW1hqCIIx7ZJm
DdDJb/FEu01lwOGshICWBT4HoHZUYisD7nX8iAvAJ6KDaGHzEoP8o7dUUIy4/yKlBGvzZexh91EZ
JajBq+0BvBpQjiP8bW/OjgP5YuIMl4/hiNt9YOvwSyrujYr34LJdrUBjuFiPEYCBegWHlzJ2YQ4B
TcQX9J8eWReeC6RNrJIklpQQRSI56ZCkfpj8SPtyhnvjxIUoRo2c9sybo6G46KngKVB+FMYvaIpj
M0aPrqRHD8if7LUSjawZiyrQNFHGTf0/4AYCaNDHwwgUCHM2417u4TD3JrW+T6kDUGLousUCZMqk
sjhfs1sI5FVs+mF10KbCLASqSSDTbOLzIRFIlIeRcLTuhluIICpoMNHZseDc8TbYkTLjN0RVDfAe
AyYyU8FlKLOXU7pZABqGHanDXfwhH9K9xsDtiC+CK5LBoGaxALPem2PswNnrQ536dS2HwyDgO9Sb
HVEHAGQD9QtvHA/sN6/lAOMr35mvPhhGcIEZPlgzEDS4J5BudqkBAsOm01+xHD4IRhqoU9mCpHSa
LNgQRZ2blCPDD+mxaC7Gv//1v//7/x7r/3M55dP80Vzy7F/ZJ53mt+xd/te/1b8y7Rz05IHcU2VZ
6Q7+5ERcdoqe/sw+0FUBRJWk9Ro1hDd+BwJX0yXjwgYY27hYdpGa9pCApL3zNUH1WyU8/XZo1+CZ
+lbfo/8CjFDxulDZGgfpmugC6OqFvVMiCG6wfgqqFF9HIpst3X8YxeDf/yr+GJz381//7qt9uY/x
6P8fxZ+sR+/SIO1+X+98QQQKeJfaNJCELdkUjDLu9QnFcnJUSqO3ERXQCcx8GlASUXlptgauZ9gW
YdwK8e4LnPESP8emZmIJke4x93SEggaiO42zKb1aVAcPgmbRW19oSnaBvOneP4xG+Z+jUZXegFHp
vUF/0O3z/HGP/faFKyj9rxsuq20q37NFubPVy7y/yCpTBgbhKqrxxMH0Rf+dYe5mlWbhA5yfkYDp
AsngTy9He1llZj0DByMEF72ANDevSJJgHzuVhkhb9H7QRYNo1rGvgIZg/bTekww7Ne/eGOGjt2Z1
IHT3jOzi1PByWxP+bvfw7vzDxNP/YuKpiiz+G2h9fv7pkqm4yF46XwapPS0aIeq6gUbbmI0mEB9d
Detj8467inc9II+BpdPq1TWQa2lXMirEOjZpFkQUBXU4BFxuoPA0W02Nj9DbGb9gR6LmCE43SFSv
v3yjF4KtAHI6rXn5uZlN39xZMgL87GDtCak1qRGiRfdT54DAC02+t3GHtIb7OjhPyu0wzGWzaD3k
OPSBJZ+kRRcz0kUSXA4p+OPCkk4vLFvQBcyomRK46Cz4klNpjhTROlDvTgLgXsOknbsgyQ1c4K7/
dD4lRVL/Ytp0e7Ik6V1JxX5XPP8f0+ZSFZf+c9DNF0ungDBtpMY6W68tiRLFtrL5F5720LV5JjcO
4WcYX6M49nbTWjQ1vWvoxXHHSI5xibQNckWbC+KfFd3gDvX1xkYM6OFouvG18mohg9ex+4UZIB+9
/FoD2qnUJq26tAHovxqntGkZPjVrAPQcgQzn+nJ1WpC1Lcc5CicmcUkUPbaRDsTt6X6QDjFald30
GvxQDwwfazSI6EXdwkifPky3i9mqWUis0prH/xIjqtzzdRRpV1b5vLAiYUV/uq/RPwzOH0P92iBw
WDDrj+1rFiTeiNqyW5P1vczocjfP1HmH6KdyTuQ1s8YAtybIOP0gWEu5saZa6Gxv7kH4hSXO1fG8
N5k5+OphPgSdzlSSMWTc6rSduua6NySyrlJjSUfOgIyNy4nJIL1lx8cXxF3Ksr2kvWItQeytsbja
dozWCyUnWBbWzwyzzdRwo+jj/zwIXu/UR9a+bgRYBx1uI4yDemY6DxWz9RycRRxrLRv+D03I+eyn
DVFhwlrd8H0ztRC42hmTrjHSLUu1GJZ2XMsRQdiIju1PKONYglS9IxmhqIntGmYBmE1mydXbneCK
/JCE8i5Ai2E1DIOuGVjNPNPsJwbOJkUbPAsMJ65dyXCoelhrhjtLVzNtCmPc+KTGD2cZwEtlzL6Y
Whsdf41hrlFYnBlGFfBmTEqdgKH5S6AZszdto8Lw14FkxOkwhZCLTE1reNx/3iFY+1VDFZv3fmze
c9B3HL7sP4e5GTsh/UImZHhAMBzpPQclo8JGdhzFSo9+b7Bda8cA9ZWXUdlbJ/TmXiH0nef50HMs
wP0oaI5/AKu9ETBcB3TaAsuvDCtSsc0ezpYva+0E4MSi1rjP4gPWJVzWcUiF0mJBRT2KTQPMApqC
fB7nE09So2cehAp7zvtSO47ptXiXxfxqeRJSsiyxmExgNacPa6tPBkTJcfg5t6gRA11YvjEto8Os
04CnXWewGFld8C5WjbpqSqACYGuCKkQNblz5Agu9hGck2tAatGZAumeI+C3poCcG8+sCsI6bMgxv
hoduk4eup7mllo16Gv33u3F7Aw+9OCxUkUs2YCFyGLFRuzM80R/Q5s4UJRvDzUyfukPgM8UxyXia
cWcOgMolUQznzmEbyJgw97rmEzyx+UzMZS+gk+etGQHTabxcO9vU/iwoKxg1FP5Tf9qxcbWLubUC
FbksddR9Opx3k3o8S5O1nllR6kQoJTKnPv7ZLyxhNsbEXvZt6zzzxaLVWlIczzPfw8E2nJ92Yw6p
dXOM9zwUMqaaOf7aeBbNa+My8+IB5R/7Bp8JQe15jGaO5eWI4RoeQ/pa0K+4d7oT4qmPaQWhl568
MNiyHkjeUhOzBhsUZ1tboEXghhk+ZyTKLdclsEwNwJ16z2jH4WdWGlvRcGZg9A4+xlrjlykyk5sD
6ytT1cM8whBS/wYakaIMuHVgYwfBoTScOfWMAORx4FAhNXLzVDC2sGPc59u+GcZfzhzaEbIxR3ov
NSVUBXEv4qGpbK5rsQm5py7zdWOqmOClhvOKa4tODQtW+AUS/RzGzOEC852vceibnjfvoDpqfJFm
QECABfNsI16F3OR+k3pI8MWbUbudGGPEjNqvtfqsM4P9Hx0rfnzWCmJ36++LImSbCnHVmmjJOF2d
EycaS8QgvJqc2d4Z2QnX8Vqmivc1ppk7NhCsuC6v567X2aPI9DK7ic2VSyIkNsKW4QzRf7baydB+
27aNwsrA2KsLAOi0AI0rZACSZSL5rjWBmY8XhVB5qxyESVAjuU7u3vvloJZnyMHD/2rGfOfNHc4h
/o7eHAMANO9MHeFM64EHq1HC3Nrfhi8XtTnIMuIEpbY31BdT5EXsTWPxReamMFao1qyI9hZvEzpB
g1ATiudmwu1DJzZyK9+NZnLHdUfuTjNGNJuDc7E1PwgcPQgndbNefruuDuTyET2ve2Qnj+h0yNKo
1FzsMXS6vPny3k5T8B+L53payga+JZRDmCvQ/I2H9YTxcgsIYtBL8UGAITizgpayMKPKj6i/m5vM
2LSEfLXzIhcDuGJXjAu67s99eFmgtwlA5WLMB5v5wCrfQq1RSthBzQfSD3xHa5RBLHUtll5P8ab6
Ho2yUghZrsYk8Xw+jCG8Ej/GeMySZU9MGRmJy3Rzhy7ejnYdp7Rg1CWvQzsE7nR6+eyOpz5nGFId
CgejyWs0qqwxZvdmO0HYCRym1+UWRVWwBK0QIKpzN7uqebyZU9LaKkoMlZ4z2f/F/MRlJ5SFTINs
fvcqLBUYQvsLxN6XYa8Q14FFZU1SUI4PezQZZ/vxuLSO9ctEqGY0lR/2SuGwbVLlkcl6cl7U7MKU
5ToW1T8K+LpF2EfFgrXQ7q1Jzo3rmQVEtafGBmGIkUlXJroCtXBnO7MDc4g0GiXpA+U+IAJQdwCx
Q3gUlZ4HvL1olq/UbIxkHkuX8TPQCE4MiGhP4wyt4pCZ51eQDXsrhghVe0Nb/GGMB8Zmv+9jdXi+
OT8uwfXsYt2tmTvadY1FZu/lhzEhfHW41mfNmz3WvnX+DkfRzFp2uFXBIt//IR7v6f8QPf4p6Xh/
r7f6ojakUK617prcz/H8C61s+tlwWZH35D4VdynnnviLtJiw6akEy7/PfWSRb/4pk1O7ZKK9vi5r
ivp7mP8RxCYD6d5e5Ge+aEO2vsZgK6HS58QpJVs28rexMuyBwSxeijoRTvILtq+Z//dHIfXEaP/m
MH4P8z8Oo2mSfJAkpMWD2gYtrvpERoNhsG3jw6PwDu9paXx3RqhhWJKYB3aOfdds1wmJVOuuKbJv
dT+UcZSt/Zs9R1xS3flsx5JLPIcVG5tyEm8D4kqm3bUxWmouXQctOeh8TcdZtWbuFfvJBW3EPrfH
4GYsEB2FUzYcXZkYE5S6Ro1kKBHQpIj2x3CSbxYFFeBuPOqM1DOLJ1yujmIwf94n5iOBzeXmnM+E
mruJohEDsI4gTDpEddSb5bJL/MCNv//706j+ZUqiKKqmyJquDfrKnyZV9ao/pZxdsgUdpmScZTjT
6KX9BXo8onO6/FBxVJ3HM+ggDgZotWfUYHPpKGKFQ8wZIvGIwQe4NkhvH0P+GNceytiTQeL1zi98
m5cKsRSttuexpJCK68Aece5YwybYeEBAAtJ7o/qNIwGm4rpkVfdRrw0u0uiZjO7dYQ2UAmD2IUeF
FV3a77m6IbO48zVs0aj/6n5NRDRRsBZurARiNi0OJdQRw66QhtUJLNp31MsOmj4rr1HWUsPsHa73
p9Wc3uz0lP2R0qFfkZkoWqfBDcY26Wp2ePVIdnCkwdauRpRwqCHvZubqShmM77Q7+kRQmFUWYxn3
nz52Go4KPF12ESaVkfNHXHrSrYyEkrN0oXMjlI17yPJnBL9LPR8pxPKDWN/5T3gWlXm7HW/Pbf+6
VNn/IPpd3HJXG/oXrI9k9hbp7A60g9JCYrzsXfTpWTdkJP0bt3ZhoYoDFRhzqZ3xgIFC0Dyk8H5P
nc5ZIYwcpcxl3DupL9OPIQ/rGBfAZpA/18oVERoZmOExh1kEfXKNII6Guj9iy+tH0OMDS6P3NV5o
ouNGQLI6/TB5wfpkKkoONN+sLhol9P7xnbCzFUJXFzR8kcvo4lO+6pNVG6+DuiJaQKEUdTpighJ7
p+sc2dkzuhV9VIM2QM9GtxDN6YTdfmBkugn5ePad17XYzQfElDZIPrvCH8HGYS2AlweCrNiAkl2l
m2JCU2gPFGXVcQETOfDF++AMTzcLUWskg1DmBmTWQfCjnlaoFCMjjDuF0X3bd2X8ifm293d+h9fQ
Glo2bK52ketmLo8v+kJBMReOeY1D3WVW1SZmYPgapyfUguuDftAh1GoEcMkhN6sgHX4lW4mTcGC9
zi/YnJRJkKEcE+b9NBNligQRST0R5PAa9XOzc7gHFbHNzkCri+Z066Fp3QnU1NrdhPzaFayMjcRi
pD7BZ77Qy3L7awl3ddQDoZHSJOnGjK1cYWIPPlOxwQZjGxmzhTG8uUJx72726cYc2hNF/teyd6i3
qm5+gwYK9lxF8QG0X3FSQHYOTIU6C03Z0tBllJFtiliqSUFtSyP8BDU809zLsr+ghYyG/NfujAv0
13LriViQbr3vDqBhKGrIiRH7T6tztuFIqMyiYwWI86MgqJE/Ri8qHdRmUJR6D3dfS5ctcFZ3u8pF
8/eDpcGKjXr7ro072D9COAd1QxKZmpUQBcYp4n8rhaTeAZO4g25Ekn0xu+gGj/vr7/DWGGBVmW1Q
019XkMS7BdntpzGubwuMUP/j8CX0/RL4KVh3ZTu8cFCk745Icyqy7D0vTZ8m+OPEklD0jB+VKD4X
HYxqrPIRfKgrXx1kK0mZ+cTnsGEl5iUQ7SB1oVj2tSmY0NJsMfp4mX+/Pit/VWhUe4qmUTPqS5L0
p+Jvqz5L6XptUQldQB97fOBQsObVNLVJTT8onqDlBw6cuw9DxBtbno9+8LYLb39nI1WsGjekrhry
VBNPX5rKvak0+7oVrVuSLOS8UFS4m7cjN5y6L5BSxSwg2inDvx8F9cK/2KxVWeorssRGM/jzLpN1
XvKl6b7TBTbpw90CoQ0uBglCO+ljFCU8CGDQfVKrPb6PYh9B3OXIeAdnYP63U7nQD/I4nTcU+VML
oSH6KBer7FuajDmTUVxGTWtp+wL75ObLSmyXVIyge6PfmhBgAj3U8W+wK4A0r0DCzacyW+Cznegj
AFM7UMhuX7WEYeN7+o6qFq3WZI2vQRdvk8IqZxQ5e0ZFrQ3lWJPzDk6ZekpwUS1U1LuISFZrJbzh
T4YbR504CtISm/6ZrfEBvFE/dicwPPwSFsv8PRW9DhVY4+jhP6lvnpKwkTHBcCiUInRCushF2FD6
7mUm0uB4FSqGRNE+N8uFwFN9gnr8Ghj5wH9tdlvyRg2zZtj+PkvVoVnUsba6YftDi8m/e52ZHnx/
C+mIz0G9NrX5oB59gW3cNh02MQqIH0tXtwpFxf5IQWFe8COUqACZnN5tdd4OdTsJC+wPkiU8YNIE
kqR8Ku+maObtnEGMRH6Cc84WGt0CZA01Sue5RaWxVxhf1aio31yMC2jnXNSAMeChhou3cCBdTbIA
eX6N3i6eeWM08NtZgS8lVBQ0wAv7vq3mkquXxqBn5mw+cYnuZOaXys34PMwuZhQTJOq7C/lAvo2C
LBdUM153YY828GRorphHsWHSq925nXmLa1tMdnWbkVyhW0rWhoxnN2xRU9cW7NUtV/DqDiBch8oP
2CXc/hSKor+KIZTssZGVIHBnFqHEPOmYtfcswZrffgHcTzS4FCtbohaqbYlDsNESjkEfmk3bD4r9
QNZXvX0eZMt2izEPLpoKBjms62cO+Z7wlVpB6K4cO6l1R9Hv25jKz2UoQ5UV++YHvT73u2ixCJ7V
CIL0yHH23TiZdeIES0lKRXuWws75Ss9a7JrGZyoFClZYTwOVDOAOK2LHPqSr+FbD6E+523/IfF34
gxultVi62yWN5qvDDtlEqDu9wyfhA0IBwxYd1hmwbMVI+HDA7dClR5+StNWhkdxT2J2aVROpHbsm
REAHIFIs7Dd6HJafLVP8IvOHI9GEg7q6ec37h04sFwhhd93HguTQVftiLR/geTGDZEdx670GfogV
OA3PSYJGsIU8Oh8NIsga0EQRDL0lLsQb9EqiAbaOA6wQnBdMgv31R+VjkKAfGINLkOIboYtgVDqm
+2r5/Qip0IPmpzf2KfOB3bWgWU5wYo3fFBjzrqfDe8KchUgXh4nH8IY1TWe4o52ZDBVl+L24VLQ/
rZVwen1KajDTmU0Htg8wsh3zfaJbuEqQ+J91YAF68GvlT/CiewlrNmtGl8u42zFBCTx7JsN9onqF
wIFRB4DSaBfn9IN38+yImhCeGKJRyRVNhlzRR0BNfpDag3kLFSCfthhJYNtgdTZP90vqYWpHzHWf
YC5GKoU9cEKqzZrp1ReLycEu1uyQCqf0rlNem0mb4tSI6h+e55UFcyR/mnfci4XaGECs/PCtR+9q
ljbjOnfgXtNcPmmbv98KZOmvdgJFlQdaV9YlWRJ9wv9I2+rrPbn06ipdqBdLj3RDRSr/uZCZliO8
uaTDB31INMMRuFa3aBoikesgBo8d1QCJpmbeHbM956snq4SbnP7+2Pqy/FcpttTT+2S3XWUwkP7U
8lJ07X759lPccLzBECSde5nBU+vjW52hSYxwDlT3R3RfdOb8+RlchSdZNfwAV0SzBjN6QKpBabI8
jTvrdN45Kth2HSHgwnnJl6D1ynMLRE2O2ilEISIdCAKAymge6y4h1lCdpj7iUP51CvjJlImYH1MA
oCCAOi6RLhoDgoz4BosLyXGIe/IETPDyNtkJT+8x6+9QoN+ExNYAK2H4Lt8jLaD6CJWGA4GmnAhG
NA/id2bvHYqNjt/qMqd3P7sJg0pcKhFoXvI7heooPYvHq1DjgXm37c6gzAm82442Lrw0uEdfq7QF
R6aPuEUKJjyBFHZFuQpO5wTYOoOCsEE/HdELANBAdSIoAaKLDtz9ATCngXsEaEiAgd0+3BluBUIV
1ND4mdn4VjgNoE5gnQg/IFAASEGgHIAJChnvIAWJiV4fzrIZqBLgNn4PbQvY10OMgUAD0OzwU9QP
Eq+CMvIyhRpC7RRT+vs/GC26LPFo+pW2IFVqUAmFYAl4Pbe30MMn46o9xdaQYkswXhdHhTqctQte
cQqoGWCzewPIK6DUgt0toLF3ls3PLya/gJGdjl7hCwGm1H27CKGMv141fAKEQC8HMGDL95RIxJZY
weYo92UoKWZe7oIwxEORMAkGOVLzBBrkt4hXosozwmIafhKwYrdcSL5TOAJPrHiyD5jPV2Fo5kQ7
wRNaJt4fdDlzCz9uZbob46yFovRdOPguB1EyKfb1Mo0fE5wMj69lMnkjW9kLB2M+azKIL9gXZ4fe
VG8sZVocCqybX4d0QWxSr9rWqg/P020mHR4h/48wJUXmB7pXd3HF6mzxHBFDBazEz9GLLHWk1IaM
BslUmGe38Pw/c/HYX6Yu1uG/puB1LI0fsiH+2eIIjmiZXwWfGVKGnniLeOsN//BsWsTJT4OVBN4S
wuJ7cM7nMN/P9/krxu67WvbPzfIxxeL7Md0NzM/+IyDe+965d75xMz7n1eROk2XyAQMJ2hIP8HKf
C4aAELyrKE5Ce9jf+Ui6ScosYSvY5mfEzJZd8O48CfHysiSZ+SVgYhOHqQsEOAQwhGlPRi1btEQA
rqN8K5qUgLXFbwVufHS76CPBzdvzp3zPn/J9vuc1+V4/UhYBLL9Mfsjhpv0zTAWRoBRiSFn8WcrA
qdcqFSvJabBFGnh8xHMPp7D640x8luqag1CP3TPFFgxL1rxDWwvV9Tt4eKzUMyJW9NXsUhyQfuTb
1fWbWw8w3tfg8feA1TWGKIOByUHEyrlapvPr5jEtlxwkBJGpQt9AQd6DYeTLz/I5L5e3PUtILQTf
PvBQZcXmvCBTAbXvtueB/RDAAIjYr/gTjWee5rV/PCOL88Gv4i2p/cdL0iU/WSkBSt/3tLI5qU9B
GbztBRME9B4r2wDkEtCuoGdnKLaUsCXA0cGhfpglUoPpshMF1tPuo+yswBioQZH34ZUgqDHvrDtY
v8Cs7I3K4CaYR2NUcEHZ96AKwC0fya5EJx6uINjeTqSI8pf9GMMKgHitj9+gzJGLoL/7BgSmg7mH
1B0ISLwCAqsHXVvIHSGIhGBSB2GcjiVYq1hWmR1EzuihgzcqhzUCIXebVjFN+0BoSMhhehbj4jwk
wHeYa4CTBwE2wUOSYaG5k5jm3dgFbEjkIS8YdojvDEH3AtrJJ8TIiDbvUOR6OJkljWu3sFUKPKQp
ayBCboHn286qjczfTdvDMygDdVWERVjOJLYZTEKgtHaXupP8aOss5lKDuhczWszOS0vNhRmV78uO
rR2ZJNpRPzLNm7N2rPiLvA7kNYZWFAVBLQvH7RQ4NWldyrYidCrAq6P1iGjbTI/Kc8KxMzHY0OCa
ABdWBEUGji87aswK7AgBJVpWuM+yBrQsmCpMCcqMsbArKSIqoDGxpzuYiUuIxdxQsdEinuSIZ+xG
OhtzNhaLLowMtGQ57YiYQOGYhzXEnE6Ii9IwCVWoBY+4OQuCWm/C6Ye3+EaFUyiQ6EcIGjMYRZAC
usts+pg+51AbZl/0A1QsxHdTOoWjPHhFQrXzRlbDsnYP8lk1bMcNRLqv/1wUNNbUydv/Hsjh8K5/
ua/VDaXqDBnsFF7ALizw3ZxkkycQJh0vmK7XTDN/SEauzukHFasXRY4N1i3QBKNHVJ7yBVWjDRkX
ToafQPUJyqdCNkT264PwC6CfWGJy+hmmC57+JdwMNtfoEWJDIrOOblmBbcl/zgawMcqZWEq/oMFv
/htmrsaKR7DyjaHz7ov4PlfOXbPG0815AdGVnAyoRGULkI9ivj2YwfN6XI+FAM2Lzyg4R334Qt3z
c/mLoOfSrot4NxJXS7z466WuQLp31pc53BhmhtD2C+/cxiV0EOhByAZBhPO7M51zDymVqD4JH8xk
bvOwWWZopFz8bqA7nTXcsNprgieIQM0XVLQ3bKbEus9kX4wzp0GEKhgQMohIKhD7ZHpzW09F8PCz
7C9zBMlg5I4VW1jAV8N8xiN1VoDwd1eQlHO00Aaji/8dwzMaFVNEfhiHkMFD+mchmCh5ADtlBk50
JUHb1Sdp8FnIHMuXjfzma+zA3ygLU47vBT5DHlNJ9Ev6p/4rfrLnkDXO23Fv+aRSU93MV5xPFE4e
qy7zf3n94ZzGLyR9Jj2MFDOuMOWHNzvCdVNOsmmPBbm7ROqV/YG3QJkRmw40sBv3o7yGKpDa6pEd
6Qoz65cfJa/ZsripKYlOWe1ramNc2LUqCiugGXj3DY0YVDspKPGYCuYRyxBcMSE2JB95YBFBYQzn
hLVGKHhfoivbHgVd+/fqcNVLGCr1mtseWFFj8xuOHyJy/A0lb0s45kLqqE/g2MKuQonI/w0ghZr4
e92JYDruUREluKIAwoQkOMC7iAr1SYQV5ezuQgcq59L45jeTLMwXGrcAkTc2X6M/ooIG3TXaDAts
lXyNpa31FE7w4wea0Lx/1j+m2EtZWOhkcBKbfT5P57/RAw8ffFxJsJlkXd5z8ZMNufycbXgqtuKP
2PmKOBV/INZoJlWgEeJwPJMv8c3vcdxmzUKkBvdtwpWX7uZz9I2eo+eowMVnS+keM8zqVIQayad4
iiLouJwX0M5ueOoQuWRTGWdAMTniRMb5qY+XKIUusfzwNXHN/ZPPOniY6PP3ipJNgmsJfrVigbjU
YIXIRX79+SLc3toVjX6S3zGlW4DUzynKlNPO9jZWMWtSQioeWmMm+8u0H/bj+xhztzhz36NetAML
+nSQjD6rwWAMbOYGXLeht4/Z+RIBaqePhqo00SesINgFIJkaKF7mNuHO+Y6qKXvMBlcYX5sUrj6R
OYAW7cudK88vuNlUtAyoPozkERKrMe0D++rvQnX2WcujPiQTuth7oUzeH78AYCdozsCpQIOawDRU
wuqoBe8RVqjoW3/WsD48ZX3z8J8CqHyLdy7F3dEC3gg68jhJcCgoZIsvHPYjvjy883tnlNPR1Sal
86LJgCL7AMOfhDpCLooto3Zy8VKoyeoIusq0hz47uu8Y7ghdRcyApvoMh8LlLlKOOHjAH2uHXfrk
itdHXZrcY4aKDIYs3ZDjX7Hs+xIm5jgBIrI+zFEif8GLFtbe2ejmuLZgfUxe+2ReosfDGO16CZkb
zc+Pd3W/kwe63RXj0wMFHZ0eAaaLEKhXINqnzW5jCRncHpI+DN36+dGsTEiFxtW4mOAnEr/39yl2
Q2scQmbdY+biVzDDzWvUnWKis6hd1e5hgaAYFB1xIeo5FNkCzdZgH3aQxgGHDrw0oxIB1j+4Dnsq
wUd1QDvUw+kCCsRrBDjCQd0UI1NoLGjLYjgHyQJV5nFv/vrV8H4iYIlcag6Rux1YAFOxl35Pvnvs
Ox81UabFL7SZ5IFJs0VBLljBhtK4znswPPfX2pIG5gO4POD31qSDkswlYPRx3rPw0ZUrC9Trh3UL
tm5ml1A6YIHhr4dNEqH2VbwGw8+OPsGM/Yau8dWSeT3R5At3afu6vyBcMsvHmvkAKUl2HGJtt3M7
W6qPwS6mBBS8znfZlGfKxepopvSwuhfriT9fz2xwZmpn0rYJ28lnU02liTBlm3Jmf/Q5BUg2IPey
vc06k+wwmFLkPnTmiNH83Ba0IC/g0DdXYrRP0A1aj2iEnEdzxe9iP4D7yUpEYFYF6jh101F72E0x
DKAwtqlX5QmGFhFJFgnNDSQUDwmycrijeepk94NnMiUTJp0M6KrrCW2d7vRB3kaVn91wsov5Ic9V
5v0CIiXfpjvvgzq/Q9pMA55TNreFCFJW71WpWC/hr9OuMkQy+2YWPhf5VnMrlkZ4nEI9DM25fTrP
wuaEONJWfrOzdRe6T11ty8wfUd7dxYVYpXabl8ACfw9Ybterr/t1IYV6uzFaXWBo+tP0JGiXQq+Z
cMdHxftEyVZaUUm+CT/Sgp78B44pDbUNbjImL50g1efXswvSVcUKp7rZI9px/hUQY+yFJoiaWe1f
gmQ5mOpzJeqFNO8opKqBvmBNcK8RHjRjBWewB4XyfoizAutF5eCxEkmzFkyaPiFeu4yBKSmRakss
ZUhb4aMg/z/O3mtHcW4N170iS87hFGfA5FDUCarogAEnwObq1zNqHuzetVr9S0u/Zqt7dnUVmBG+
9D5vCD6frc4B5TIdzxyUjSUee5sp1weSBRNTESvBxy/fDIEgRB9JxvEB4oxQGbSnuJtYiICy2TFS
ZnnirBo2JoXRqcrJSNMRTMA5hqA17WFy4eRBiFgjIDXXAgjg4CwBlXPSRTdvirk03jnMePHXZ1qG
LF5l3DD1Lv7oLFOMSfRI0EiYRAQYIaCTzezH3IyT1oFyz6kWKEsreSBN1cZ+udN4BhzJ4HBtbCqO
kb2Gqs8Bp6PU6hhOg5/DKUGoCiLBSRDdgqm3F/KB5w/w117YuLJoY1C7sDcbSjwcFZwcUpAHdjBM
B7AS6edpoX3Thljed+IlYjjiMWLTEv/Ql2TTXkR78gUMeLWrcFNO8hhbq7CbGGQClCKWTPtgAZNy
7yxGFnYYvIMwxfzEFrYvzEUh0gNERAUIGi4cC7Bi5D8JIhE+MAVe2olKD8aDXHm9u/+yPXFFqOsc
8e8N5MKVf28lJgRITg0ItFVgYYXD1JSncr+Z8+xNIC1oPsTFTFmecdFgpKPmCpHxjmOjj0/bNMmn
Gd4szEvOW7xwyhkD/PpcWxqJQGRRQmGmLyckJECInnwPXu9aj264Mpl8L3I9HDlkGFnXF8FWE65l
P36Jx/VxnYseBQ7XkLa28lye4wmIyyJ25XwW5T7l1wLzVmcmuS2doQrPAMLk2ZkSU86l3Y96HpnD
3FnhGagnDK5grtIoTS6TEyuYJjSquRzOBCbbruEWkw79WQ+oTVy+FgtlWPDVAOW00IbiAYjj47jW
lrxmzCjmJfdzji3FERO+YxcaS32eYVY07xFAeOgY1Lmz1RKL/wnzqBwntyzAwulClQe36iR9JW5a
58uao40S2pjOFHF2RuvpEtkbukLLKx/P8GGyPwVKzFjKGLXRFLtKJLOXCf5s+EoVezse/Jx3xeUN
X0xjv6fT+kVbqnOLk118TlzXSEblmPODfKn9UpC/5uO7C1mNVX4CXo2FLE8MQDUmEcIDiFI9cD2k
dUL7hm2Hhg9jFYnvlMZWcolE2EGcO62nYgc5nDpXfK1weOJV8HT0efdt8YLxNiYe6vcGxoMya85K
blh8d7xZ1T+N8dIcp0tOdADJdzabvRA/pKcGqgU6u4Cvw5nFAvEAVoLfP4gICGH8W8wcAOoJ3v2Z
MUkVrPczZNjoidcI50eMxwmqbJYhQssiUnwzMJERIr9aneADYiQSaBjLPMf4Rgci4sl5NdJKnMID
n6c5d8aDp3H8ydhJQpaelXuOwYU5PUH/vvtTd7/v3UYwp1fHiIX/xtxKqOEKKrjn5rrltcvzK++y
oixpsks1/w7CTkRs0HPYp8VMhsmfT/ul+BiJETENE+mteCscuTxmNX6wF9IN1/rwgm3NDgupCZ+t
2Noi7FtnYwu2I2MmfrYijAuA4cakNiZgjvNefGjFyhkXKx1dIl8AVZ9DKm5QGqI2Q9pcJdZY42zF
OWhC23tVRZavLHn6nBzpuI8upEcrnLMmAn8OlQX7HCmR6Q/WdMbaKSzoyQVQjNC5Ndsb6BykXYG8
B2a0PnFsMwOzI3jzzigJ5UmFU4sdXGFIo1jlQyonFA4iDXi17rMLYBDkSPWeiVCDonZFVVpjrYMN
xEqCqtPvstUZJ0rsmT7YaMsz8thV9UacOLeQYpdbyo5Afcy4gvx+H2NqiW0h5mmLY3wKQ8elNRVZ
M4OPS1tW/N85j9+cmhSiyFUnOpAbnouFrdYpZjfHmMBGBIYc6VhxbvWYlzuj1zy14TyylagmsRWi
IriyZs7UFHQP4QF8bmyUaIIb5Ac9rkKALQTRCoeD56piS4sA5co6Z44Ob4+GM7EiGNXwk1UXR7CF
FHr8Y5wvda42W8TUOPGo+CmZcwvY2in8ukfH+Jpk/DGn53EB/oUAfYGebSYctXhZbwAoJ5ZPNhPZ
C9oZIZZ2fGpkM3z1Cdrik42lIRTFlse7cEl2PgYMjNKAn+cCaZKGH1RjB6kGAzjQJrnRNhj2qDQj
LG5RxuVzI7Yw6hABv45pjRqLUP/IxdtyQbASV0yjJsgwQ4xxwN9LEWx0H6EgAHOZax6UIMpnrhJM
n4YpNlKcNTd0x2pg8rqwEBSsd2hXNDaWwgwI5S3qSomfD1YTQ66eJdtOZWQMAClXBkrKkvVy4wM6
solJgnx5js3aotuzEAgIGCxaqEwAM5nLKaYheqxZiQBD+ZsiMidl8pgwFYaWeeAmYN51QqqH1rqg
rZKhfwXOJ9oUAgpFagQCBTkxZrzrNExZrzq2FcqSa4vSlY21FQlpvjx/5Wi2PuvpLa5p8LAoN90+
3ZZ7/PpGFiuewy3Dsq+LTS40kwdoY98I2nyO6hKp1oDOFTeiWD0YjEyZG21mzDTOJRstAcNW/gk/
qxawt4xUVsKNgIuNeegjNnE48onj16c8Q56JqxHnppCb6hjawThNLLf2TvGenHBex7waxtU1hitl
uEviy69BNXMQID+/2hj7Q3zqFv1EVEo7pJIE0lxtFRvIIX8VbqEGv+uS3ufK2OAoBP6DLA67MzOw
kfo64xZ4CGL/M32UPGkm7ZQpPPIhomsOONr3WL2y3Fm9UFBY/rxUjG0vPm7J5IrWTMfDj1UX3Fc4
0DHrDrp7Dk9rUm0FkFWoxm+0wPI5c4zLcquvaF8ld8KcbMXkvQi09HXDYWnwzjukuiw1hOeW37w3
KIlhx83LL9TQDOyZi3x7Ae6A4ckeGb1vcgEiAaYiq8JH7SHDSkszuLyVtItIh25TFMyk4MKTrH9P
eWdnao/WjJ4tqeYOXWxiMYEGtoNKsxkXu5YwlZ0+ObF52oDMacw2ni5GwuHkSEKO7d6K5RTqixZ8
Vr6WwMoDg/B1FMyCM1fjgwsGBMIUvhv0diZyJBwKNN8EFoZkcEVTkRuYyIvk+UIRAd7sXP5IOaZO
nBfNhJMZigW+xHG5I+7hsCG2mFCgiE5cThi2BZAJ+E+EicJCM5uRxHMdZnP0zSH8Nu4XjiGuzwve
ktJS/MmhlIHQIWpprQH6AXsfad4Ftx4ibrDjVlwCZSpiZZHOgZf4N7qdgPO9nBQCLe7SwKDMWKJx
HD+mLXJczBfpA3ZkR0dKBNyVuPlJ9DBlnoCAiD0mpg/VH+ctLYaaAe4uo0b60/8EPMrnOSmWTcgF
tMEhNOR6IlGp2ScE8PhtkQ14t9H46QL2/XHdRFrvMtHDeXYWjAG4NGfm2oolPsyxU8FZF6MHEIB5
H2CvQcSL94U/GngyhjXoZ6QroNmscVIGjh6xujKihTMVAooHHK3M88U60mFxwGV4kqh0SI7QliBS
ugMUpbtQtcPquYeWB/6LSIcisV+H74jRL3BSrjP+NoI4R+/zDk+Ag5iOsngtGmK9Hp3dfW4BEHpG
EI3oEGMFEA88FbxGcFaSoACLXrAa0v3gsvtKEKFhGAX7geGmkAbOz68CX3YKbjxamtawaPDlwY5u
4FvBX0OTqKBKzOD2Zxw1WGqwEmr2o0DOQY/gsMJtLNQAFAx4VaohDTnAdLheAkTgb0DEXGLDs8G3
Gx4dCOHryBnjgN9MKTrTcAKN0Hgqdz9WbR6+Bz/YYTUsAZwIyJS4r6yg5dWdeUsFaw7x+hKTi4kS
GAGjkmA6b3w0tc+QNo3zGwhTG5YytnUU7M1ZB7kCqCrNpo7Hoc86vibjHUP6nZxcGig497ICsaDh
5oQDIATxtLKWwh2o3NK6Jh/gV2ALNM5xx2AmaY44Fgp7CgSr5gMqgNRAEAD9eIHGhqxyAnMDVlID
eTW3Xfo7BNhadJlT0ggltHXYchke0GUgFtJBMGMl3oNN01u4/wh/IpbYnuMDxGU6o/0DwBW1luym
EK2cCFAMACawY7xFgUcDHwBsC1jWmEt2WYPiowxE8gnCBBaddpCm8oxJAURb+J/McGGD3mNtxIda
4UBTgnPg4/cuXLU1KCQtthbXfSFcedVJ/gFjOOFe5v9GMcK4gg29+Yy3LLAF7BSusNMwjEtkSEnO
9AoZyQIsyAZfC79UYdmTLshUsNAb8FRVsZoBRAneJaN4dqcC2IwfMdnVnhfA5LLwdck3Jt7dPt6E
s+vG4nBRkcOrHFzt5kRzvlxZZO5qQJ1/xZRQLYx+sdZhzHmkkotgMCnOfGl5/BAuld2bfHPND/yi
cbRkC6L1dHBCrANG+Pl9lTRAFq7rfE7TC5oSj0dQCwmDdeJN4aM4TJUdPjizAn+Tp4s5FQcLoEiR
p5FyQ3cen+bRAJ88x0cBeTXeheWKgJgMUNDAU7yH5kpk7xqKwekyZ7RRiU6v6C9G0ur8la1pOo3F
fOpPPZbQkEoDtWco4Sud6kwPLl+adbh0S3hd3VivcDPEtR7g4VPbOMYLGPlprjLCt2zApTdJcfIA
c8KaANQJRvQ07/h7WO0nTCGYRKEU0cTg+iZMdXjHccmStwVFDUdDRGJ1xIgJHO5nYP7QuRlEWUgs
FROgw/XdXhVbsEQiqJffWRZY4ppMn8ExJ14WPrLl6saHeceyAtYo8JqfKgK0So5U/46Ca7wyKdaY
HLzXmICTWRaGB0QAi0luQZAFLIy6aunfGMvkQ2XaxWGzVa7ukY4TjuLBCe34zpw9vPNpi1xanDmM
rwyTfN25dyq3LA0vx44R0QCFCwVBnuNi6SmW0WTgCqAhaQHJMQjkyPu8FqUnkcwItShBCEuHEgpn
4oBf7hlW5UC3FGzw6IBHPK+XpUy4TPE8EJM2vINJMS/m1DYj8Au8UrHjNN4vtxUfk3ADhSJKukyt
xhe2tiq5gegdpNx2LDuPyiohZsV/4Gg5NrjXIGpkLiqKBfPksflyZLSIKf4zF5fpHRctBRouTqHH
5xuwW6i9idi+B9F/xUPXcoXNtbPkBxHGnDmpzfmRa/bEfLPGWoJSQKSXUwji4eNNw/2AQ8qUSjYH
du0J39MHmSFmxsEx4JERKBMssynP5LkPMERUsrOxsYBVxJCTjYxM+ESJeB2VAlIwDfMpGV+XdpLC
Q6mRUxTLx0T9ubRSSFDE2cRufLs5uoXEYi7SGhm0Ook+2dKWxxgbV1zOKY2Gzeu9ScGEI3ldSKPY
zbrRhUSY8QpE18YMhR7v1SRwq0nEL3gNywQQJ3Znmpgbkm6GfmhukjQV7GVSOYrLwAPDFvGkEh3J
mCDOYxCeAkJhvCHUBZ4nrnYn0jpaHOMrwUQ7FTaexKu7nJ90naO9n98JIw640wIQaYh70aTuj8R0
F46JAu9UrkfeMk+Ue1r1AIiBaIddk5w255hcjk4GEU+Uk/+fNyCROAqPqyYkXo+F6ZbJAWlzyZY/
wS80H/YrFNaxxULkUoC1myXX/ZXePD3iAG4NDemXdDZ8G0HvMTFB5wBDn6N7i8GV0HkQBByTUrAw
qFGZkBjGxGNbwXuRSPPuiSEQpCAWj8DKREJEBr2CuTu7cL6gUQA1x6TG5MjyEuB8POm4ts0Ziw3C
cclHyBQauP6j+ykCHxObPjhaWKH2ST4nwppyW4+Z5sOf+74tlgDFjghTMDAKLOywrmzbR9RxhT8R
GnP9+Q2Oj2KQoeRywYScuf7/If0ZTI0Kiq4YhZH6pWuDPD+dX5macxbi2AYxsjoyOiL4bjybiFyD
m2tuC/uDsbVm/IT6xIBBacFdZXIalLMHW1Jz0QSKz0wnjL77d+qRJNAYYPGZYXiGOyvNKhwmgFxd
qc1z+PJtGMUgEHAIc5B04HRZYMaBmALfZ4wgLWLxx7QLbUq5OOYaVJiBkUEkW1++IPXEVWxgLJEy
wLkiaJoxtBAL1BVcX6jCDcuTDkMirTqmUowfD0/cHKCALGrCWomXpYkwOoA+R5ylg3mkzcT5RMzl
2wwbnltUzMLjSwtaMcFAX5d4KqcycB230IoBOFNCxqeefAXfbAqwLZzUR9jQV2Y2IQby+54tLlBI
dSxzRVCpRHRYbhRPgfVTmat88j//KH5wzsST8gKYDZueHSI16C7SmmY5dqOiZ+6sheGOjSP5N9Ty
/oPxy+UVMxnMIPBfEX/+n2OLzTRmBhBWw0gFsNscdMJEEASFsQzw16nBSDnzUYJdOozNpI1ExsZR
B3XrgtqH8GeBDwHP5fouQMUV1VoFoqzp8t7Ei16W1HlzYlg+zkhYjGR+zuQvuyNFk/xgbwo0msw6
5LikOpgR3FDumA+sAKjd5Cw4oiSpK6EwKgkBWijj4u4pNpUHhGYHSofwQXgwXbY2Yqae0M9cPVjJ
Dl647KHlFUs7Y4H9Elc1DiLgnwqIiUw2eoKZbc9EiNe/nLCnwMZgJs3FGOs9NhjlOSf3vR2WGwLL
n7IYNxXHHHbpy3xcBGivwOWImBKZh4fZF6EYCm32OSEzcGER5IrlIYcMgWHFob2kEWYWYn6T4iDw
ZW5fAlWmrmqMmBiIxJDpFpbEAVwPvAuL8JqkkjX+gBNCgB0e48wlm/jCPYZ8pqGABN/Gu2yhRKGe
JuXrGIi5eMU6C3YFpoH53sTkRgyeKcyaMnqIwZfEHUlZnYpt/uNKIvMcUA+hNHJGdpz7Ry65PHxH
y8/gmU5u8Azw5uSOT+fCiEaYJDyh1slUpLN5S1LjBDlxPXYmzL1YwZEdZvJJA2PmuBMDYg0DbQUP
gdGmEFrm3AzVUBBqmYtirRBigGgHDu0tDQyWLK5NbQ7rIuRJeBTcYcMCZ12RPeEZcMOAMBOX7k9T
oFxKC/wEgcZT8iTWLjgpwestudZIl2wQJew3dZYxj8yAEHejGVHDXDqY7tRirS5EtYKqBbPs4EbP
BPsCRNWN+yVViYTSfyxKCdiaw7ynkjCiJsjlw+8oneTecZK+dNsGj0qKqai64TDX2EpnVKXEQoBz
T9/JiokSftJtOKXLIRKG7WLh/6j/yMX4PU8V3DwbIV0XHEKC0S1IYkP0YHGINNUiUGSJRYgzWFBi
X+GlESuYAQzjbNGwLAgkecE9PGIWG75RdAR9MeAnR2Y3EoTFB8+t+iHUgacHm1hT1CVC3AoW3//I
fVRj3HJOAy3UJndKiUwl+xat9853+IjyOeU2yg0VV7HIbIeJIXzIfSFj7FDoo/2LTqB1Kry07uLt
l6PLtGcEm0koIELCgsP88S7kKtvDF8Q/RVyCsMsjnUta2MzjJ5ikH8eZ9GnjK2dwqaBtsPAZkAh9
uQO5f68UVLjg6CGSbm4FFlGYFw7UIZj4jopti+kpqH3wsNQoiJu+VYw/eOZ4qyye0sjaEA7QCaOk
4fNiMRKIdDdW3pFMBMPI9tmCxEZoORFd4zuFS2XIS+i2jPuPU56tsIfkI0HJB1CBgIZCLW1/n3PY
8hghxSGv9cSFSNcRFI5CkYOiP6XEGz8Jh2TIk0EDsv7KFGZHAnH2CPWh/6F5cWFlcaM7kULqKU1y
zjXxtyqxNqsaKWoeSMxfb5Vx8YYSldu9SmwfYxCCejK2MCeY5mIYp3FDTAkCji2hQ3gu2QY45uGy
Q44fGlGdmJho9J8aMUsWcsyzmnpsJrBoOIgSBTRVOqZDzIePARMKBwIP0KBUifk7ZLYR3fLRaX4J
wVvjXcnMuX96N1yZdzN23fXWhcaZLUXxg3YRLOYLg+lHAh+RzSEBwqRqjBiOph31Ik44chjuEoCD
PPwbn9dPXMQVgQWlyIq542F4bCVa2gR+QPzyBREbYxGiPWGFvBISxYHvBXSYyMXwqDG5GUBMEjJO
1naSB6xyXwArwcVyh/Rg7jMgm8zzUWgu+GiEhwKoQBYECfDPv8IVKiSZppRiBg6/SkCKFCpPjdtw
uhDSi+IJp/IJi1V+Ll3egqqvRuZBoYIzW3S6hTwemSN7g5TvKEjyVO550yEepBxQIjFBZxPUXIHs
DJ9Lln8O0hv/RqjB49a3eMvOlFCQE4SjH5S2NQUe6IthI4rNY0E7Fng/NMZUDBV2VroTQNrsS6Q/
Ep/nQM+vp3arMuNZcR/jf3qA4GOuUEyJghGtKQczHwJEjh3MjOjwqzTOn5MzXlx023iKDzooKtaz
d5QS8AMGLjEqI3huWgtGtlmWvOo3i1O+ggirgO+nEvMi4UBQfNXCIOYnIKMh9m8xjPY35aliyoZh
OaajKz/K1D+EOq2mmVWrPC9bMUptMBvLhDNshNIz4/M0d1OyXNsDxxfJB8d9BJUrdiVjzwPw8t4n
WIUFhsc5u/nfL8wUGpzf4Ic/X9gviFrV5bZ6NNXL9gkl/xGWF3g/rAU2GlcyKVVNEevmchi0UX9Q
PMl/xx3hpx9Vu+2ow+WLKhjxhsDNplNOO8YVQB7TgepIG5k3HTd7nemLjuvDcBF3ToVJMJNNrYuR
LszYlOrhv9+T+jemxp/v6ReFwTatLLv3vCeOWTqDw1dQcCdj/xH2Y8ZUfClG1h+oo4xIXF39+4cr
5t+wdKpuQoHQFBiTqvb/12Q5VtnqZ7ODZsj4Oghy7zmxf8JDdHekViJpYrCdO/HBULxBdfH62kfP
UYPva8vRWs8uDDflY4QgTDM9GJ8+HoiM5l1L8opmRIeDFTE2O2PqnhDmlDyjo7ehPEC2bmOHTr8O
g+bym+7MGBEPKB3QpHpITZezn/l6UPp5UK7sAGgzBwRxjOKKlidX5CdDerM6oK9GVIc3d09ynbsA
Q/0nUt0W7+wWVJeCQxFtvtEdQEExo5twDjKceN86Dgdc3PcPAiSuKRDUbgU8x6JRTCGDVFycJVSJ
Q6rkCEKk+R1XqWKej14Qn4+ppPoSwAuMeagSv+gEmmVyDwBExPB7qeH++2PS/0LQRAn+/31KYsP+
sSHTXjt1t+x22dZChtLhnnJiDCpfEh8DwAPK7xXzK/fMuwipeD5+Te9Sh5qMPU3MThyJcM0i6TAT
Jz7UMVNByydIJ3hPtAIIKkcUDkEn//tlq8bf1rbq6IYpO7oj68av152ZbZY/j8Z5mxEqXmC0nTEm
wVQ1bLftaYQUiKyF+h36+jJ29vQPqNyyzRQ3ern5d4D/efR4RRNC7M1dzd3OQXMxR8cXv1wpZDBa
fGZckLl1YZPAeU4d7LwoEBTgTkGoJrjuuEu17n1y3hZvd4Y7KnnEqCyztk1MVqd/65AergzCOxOc
wqL+vas8pBGJhJ4q/9Im9jcS8Q4c14QZsVNy/lIYFTNd1ATR4w0HThqvJg7WDh1tfWHNnvSEaDKh
7LI9eHb0o4IHIcaDkVKd74t3XTf5KEcyJTFM1bfUsdzslU4fAOMrERD4sgDPGQCuBTZEKTTWzKdJ
gQzOwliJ0Y5IC/WRfwStBfmPYYI8lpY500869ExKOfi6A57mI+bhUagX4RT0A0aO5gA8UNOeGDfD
/W9vHxgmodSYYqVQraRQqnlJiA3m183xOhKbxMte6TLRvSJ2oEaGXGzVLKvZ/fX609V6cJ0e33Be
Iip5Qr+xfehwvrbQX6/+9f24BNrCsoLBiQOiWwDjLZKnL1xF/73AbPOvG8OxHO4pVbVt9Zdos3im
SnZz9PP2mNRPPF0RVt44loRSCVUN6ZD2UfNUwVJNRRhQhsiCv9XaNd3uk8mAmEn45wej7QNsmdIH
JwT3oqXVApgxwc371Zn2ECSYZ6xH9xXTN2I25MhcP8IhRMpvCP59pBr4AK1ZHyVeznsTjkjjGtTE
mDymQNkKekD2YfFErm76dUEl7kB68wYa7ZSScbNv3RPiTuyN4Y5Q+oUUP7GejGcoKP6ZMDUIleGj
zFHW1aP+U8wwqfwmVklKyUFILEmqB7/uR1foGNh+YCeQKBtevX9+PX2JoZpurFmu9FYQnGwg5lwN
V3Jcq2UG1GCoYyAHcDzl6KLWt4Namcj3CAW9ovgNL8IIO4YbfCRv9KBgZ0EfyV1FhX00gqeRPQM2
NAYhAITxUcsA/Q8+Zf/thVQVPSm7vho933m7X0ev/mKmyDO/zTE1+UMRGK2LUQhWaaprBNB/KRYy
HMIM+nJjueM+lOfM6UzPiOs0ofvPbsHAkOpED62JiYgEKmC3x014bY5Pft6PCsatznSnh5tABzDX
+K6SNwIJZU4AsxUM2AN9a1FUAekEDDTEAGCsMRgpaz60ASkLhsLTrp6zkhd4mt7cB28VtC//AD1j
6mYv7GtSPcQ5MM7Y6vqGp/R4o4J1Jfiwv3vS2sZvJgioXvPkcUAcQ7GNgsP39VUXnvHYpsePFXpO
xaNy9njRZnRSW2g7rsawJ1zdBdwBZWWs4LUdwYywJLjedCTsUY/W+MWELPTOwCQD/DvCrUDZcWHe
Ysozb1YoefdDR5O2eaGy/MH0yNlNEfslBQIe28MwJdDfT58yhy/Wf9CkgrM6SkvYE35vemeS1M5l
KvGGspyJi2yVY6FteoAc9DXDRTd30GAhKKHzpqO4yz15owfDCx1x6IPMMFMmeUA+A/uNbxhT4JP7
lzMmkVkzHXslnrIDxrU1xgM/MD9ac0PP5Jd0o0+pr9D1YrBGLHtmHh+MpF5O0LDEFxvjIYAh0X0D
EXiSKPbNiFrUd/PaRs8Cj2i4Lslx21qjAQowfe6sHCmVW9HByRggD5sR44NQUkaguZMO0EHjjM7L
AarQLercUkfJf/7OQn4Qfew5T7J6k3ztnR8mhSCWKHl7UFFqQUV/RODlaBjfE+FDgOfTzW3W9jcQ
bio+nDWU7qA5ofPkmwb9RvpoFqgrs0O/QcrVxQiwZR4kguPcwwzZ+gRjUfkq1rUrcgj8V9sxjgKB
jP8vY2pjbdF9DKB7L0CS3XKKAVk/aifNl0xL9CbDwhjhWsW9hUpzexowvKwPkHOyuJ3pfoEMhA7h
4F7YKRLRFI0IBCKuzmmIu4Q2goBXvDq75jY/4TRljVKY3K90O1+1E4XiVtRxh5DuF1Cf2zv8hqDd
9/HzAGiPEpdBrlTvGP3fgVO4TeBMSeT9/KRPGulBXQTDWt8DGOq2zhe8C8YzEDhB5FaZiw2g/Znb
yn1swB6800BMKPlVeC8z69fCl2VIVZzP9R4xLkrUMZc3cqJi8Ujsiniu3PRBEWoPEAaoW5mDQJfu
8Uqg+ITN4bI5MXV69pkxg1x40L+AdNQ/T32gB2zMnxXvqouZRMIpyIY4qLjX1oUcRGxhvWBEAYmb
XgTKs94RnOsWr/b4/goxQ9QUeaGg1cOj6V0+yDaVz9N3gWVpTTSjvoIEovhBgnBJ2mz0XJAwcOu3
Pk+IE7AguW1Zbl1NNfa5TWFUUMPmBHuhDIpcZIw2KrwezqJ1R68OqwXjy6If+0Bz7FYc2odmXNUj
hgwjJhWoOBf0oGLYHi2jmsi/9vJSg/aBIcg768KjGkpdSY4/up2YcaO13YXo6Ee8GHsvT5s3LARw
U0xun92r8mU4Yucmx1cLP2JCImELYHCcZBHrSYq17RMV2uvpQFRB3Rh7oYIXkq4zphXYDNUrpNZV
+k5TfCIzzJ27oK70eY7cgFEWitl3uhMt0/FfjBIfOlSK96gFrRs8gSVSUdmcSL6u65bFiQJAsDE3
V9o41tqiv9Zvab3ErENrfN/RE+eTArbZQ8XItryMfN18MYjz72hCUf+WDAnUkubYlqb9X6giJZer
oZEVhqsw0EL34LChSLw2xjpdSR7lziWNIMIo5OJznnnP8ZO/oXXuOQLfnhlOEWrSY7VM3PlypSTD
qrv4xouEQtkIxHjDMLpQJfg4GsimAfgAN5JdRjFrZtuU0UP3IG/2E4385Z2630SnqvdGpd+/8T1N
ZAaMWu7MjwuWsiCnkDKqDIxzxOG/8dbs5JfhQxSVmMxd4gVwcJiyK5A9FCsjyd7BpDPQ6VXRA2NT
2rtI/x54kuircvZkYjr/VCkEXej6RIBUqydgQmwe4vZdoYHkLOibz0kgxpeUzJoHY/9HHqpqf6VE
GVBBZEfTdcv5BbvKn4Z5P8n5edu9FDzIh3dSQ55o3gY8NKTrBGpUZfe9J4+7qcEDRmS+aG0X/X51
HHWfQ4LgHAF561eU3zVPp0xFBHELHjdGWOhuwFaiuQxarJ07WINgjDDN4UINowdAog8+ItgudKzw
1GJCcNcRnX1YJLz5uIQW84gI3QXmGNdtpqX2PafkN9r6x927fWmeurMi612wh26Lo7EAE2S6zXGk
c0gyEXByrz1IovBM1W3+wBZ+DZ4hT0hgByFUaXBs/UQ5cyMmocdxZoj8MWfmM/OcREa8QpCRhmo7
Tm/u0RSDg6BHl9nJHRIgURlryZU51uGfTwuQXxXXZrk7f/au/JmjsQfjNz5/OhCeRimTapnXs70y
d/hQ4TN8MFGvMM9W+Zwl4PW3XTfitJUZTOTKrzcGcE38P1HyUy61Rx1H2kwT2Nbz4bTWvpsnMkFB
mDFHYsee11wFZ1hMW+m7nhKqmZ7+0uFWr76mCtNLQG2MXSPq+FcIdTJXdCsIgFslI9Yz3rhNbJav
QzPGTvAcHdef+pF/dsN0pYPPPcN/jXk6jgs4NlsJI9Pw+WV/WDttW0Qn0vZX7snKzUaz3iQU4aql
YvAfJ8Tf0g3TVm3VcBzVVGRBuPkjD7fttjF053Le0mFZ5W8m81rVnAF+3ihWdTPKYhNtnFKarKP/
+Ml/2x9//uTfiY4mFfcmr87bh9sHXVwdnHfmyE4e3EF/8O6zapx2LjPEsDX/g0P3vxrQ76rbnz/7
V43olipX5azwrh8uHIWKYS8U/E8AhEQElOAffCjRiZJIOTaLGK6acE6Dc1ZgOwqF75RxY5JFMdi6
vbjZlFgyAiolWnk6ku9ugdYZ5fY3RL0IO75EooaH9oymNpGAgahKWbWH4p3Qjni28dMQRUA6OsM5
uU/IaE5bUvJyXnBWMiW8ynL/MTOi6vO0ur1ee/dJacOVd/mkQkMPAeRWEzfZJHKfTiAnp1UVXGyG
Y05iVgI614NpGlpSdFX5hw7JUeUXO2kHOI/Cy1Rjlol0Eu7sgTRlWPSr05QXVXv6Rp7Ln1TMmXfa
AmXYMGRyc7Ndv7pBj07s9bDo/Ap5V7a77KhgBVLvooul3EXr2naRRJGdFzOdOXf1IOa7nnzn2jMA
xMeSXwa2VxLODkhU0i2YNoZyh89uDNtMc4CePfc6QkOfjKzdcXJPCloCgFT2VDX3TFTfEDZpIQFu
7zozNHjzGyYkiM0BwOMqrM/KMZvpXI3KVwr0n+g0ZQpG99cioitFW9vjOGGgAxSqS0d9n4u5ESJ7
rncbgTjmTfI7XkLfLYPtIvCZY0PGdO3IWmarxwbVqhj14GQEzcJgB+yZdsSwTIxwDC5o8DwFTTEi
nJePrmnBbPXIvg3+ChbdChJt/i7GI+wQL9EZQnUpwsjiwNcSf/EVNAwKvPmIhdVl88LdPCFAFO0u
E5ckhvnQ+IF2hUTHOGTrWgfF8ksdi4H6G3J/hd8H7PKDuWVgADP0ZTYFiSmGjv69ddW/VdP/3D6/
imB3pdRTo7qeCWmOr5iUG/P0iZa+/LwEYoQapCTB1EQ9IEylgbY6uXTYD8bbnUa3d7//10HytxgH
/pauK7ZmmOrvi7Y9K0fl8jidt3dYoaFC6xmxB1Rz1mJY0tOhFc6TRY65ZySj/08jFHFW/D5L/vzx
v05QrdQc62Hz449wtgCKkL1Lo4eEU0bQ7/KAG4S5nf+ILpS/ob3+/KG/Ds+mLMqyzEpImpSHvh2U
w7hQUijBFvUWZN+k1HIkv2oHXWRCrL8iNA767P9hGVi6blqaoSqmaf86Rc3mqZ8vWltuH8tyypLF
XTg4u1+nKRFc+4JKyn9GcDuUScoImpj9h4r72Nd7a/rvF/LXh/HH6/i1HHXDrrTHuSu3lhWWNz87
AYfQoh5f5jxw8NC9jv/987S/Yd9szKts2bId2TF/NTjSsre7a33j6YfSS5LpLmTo3eOEGpAitj36
+ELCuxkWNVWpFV5oUT1lnOyz3vDrXmVlMvJLJd9t/2MnQLr+y1q0LQrrsqFaummKO/eP21zpitKs
apsnsYaA9qaOLxs7YbSE0MLBfsL6ZPlzjlju3RGp8+WF2F99faSEzqGyJvXsP55kCIL29Ay0aTXt
YsAyW2dNhDww23Ej2id2H1lS8ABOMIwAsjEQsTw93e4WSjDexmfSJ2vapD45hTXMnhrBvOCvIbbG
QZRJXACLqpdYH+03XVXqd/hiGCP5+4a5209+qyZO40uydyNpLT2cPp6eBmRyjkVJvdNXz89z5l7f
S8XTWl84hl4gdtiDf9tBwOAVQXECIMsw9AaIoHz3YKTT7xO2nmNr02IzThvI7z6eH/SHZ9WHhHaS
ckLcvTwXbFUO4mvlO/fYfH/EyuGyNSl+w5IUPNcREUJJ3t+43P3FVw0tpMu8sxG0eO9Bw+Os/Vbf
KIvetsUL8FOKm4/eKz9JxVO4NR04KJr+ANhoK50io4nTburchFcKoBIJZwUSM90d3oYZEsnlPR0V
qMLpZx/6d76p8q6n0cUIqb9QNcsRjg7ug4iU1HFrMVbzfYVyTXXl+zwwhaxuMh61MwKVW0qugUXp
6xFthjbDbaN8T8cSOTNqNu5yvkgIb5HmLaqzl0ImtVzSNGk7HPhnNyZ+tw2zWDOKqzYqD3tDjN5P
HKo/jPZYELgSh5HtfCNPu1PE1PfsuEYPslanR1XE7s7Sntq0GJtZgcUCyuT7tmFAk64gwUUF+eTc
A/YpFFeYT/C+lvUrxUdqZ2fAI/h+2OsGDwcIuopLYVGZ1X2oVT7wiJU0U2b0Jxr2WI07SwEveWSb
pDIECe/Fu4UCxvjJDOjDWWQGgEmxVZyQfLTgL/E/KBlUGUgGxuW7QqYyvkCRe9BTus0RY1G5mt+J
2SsXSDf4TgdX61PUS77ypGjYgLSFnPsmGTjUPMRE1lkYml2ZhaLEemhfIIY23g013Oo5+HfGvD4o
Utrz/ltFcLwZkKyLnnI6bT8cKB9ZZC3Tr3Ni0P0N+a1flwFHOEPkGzIeVLnfjCYxtkrNTtqAMifg
GQLCGioqinsAJArflV6EgGljmWsnDyY9rKntD+/NlpOGGRxkDXhItAznwQStXozP8kt+rx9Brox6
QrHcrXFnyvBBNkLkyKxqfIn/fWhyGTviVvp9Vdq27di6Tm9D+Y3LNDK7dB7Ds9xikscG5rqMsY9n
5AWdTFBN/w9J57XcKrZF0S+iiox4JSlnW5L1QkmWBQIhcvz6Hpyuut339HHCsNl7rblmoP3dYG7h
TB50isv0n/Nv5zRe8VuTSVxhiDXM+8B+wSu/gXxa8gYcfxEf6JwHRkMBUDbUMZQ3o8fOwdyqb8fY
MhOTyQUhtJj3DwaaCbUOCgAAxuhFJ11A5SS8PPDdvijhaCFHTLbhiIk7YLcDiZ5PxFOudcgReDFg
BFCbrPs9TuEBYZzGj6Gv3o2b4z9i7KNo2WauyHI/vzyCRU9oJvaQoCGIg5avWmJB6kf3nf2VZEHm
T26CcSReY7wNdKsSpcPHMwV0NGT2nrCQHqnBbBCDR5DyL9splxruhEsBI/8rPrDlxIfqkXnKUnSF
35FLKmI7289ewIr9NH2GvYdihR1a3Be/WEzLnduxO8aGZbycV+qooh2TEUG214Yo7CMk6Q8c8XAP
y+rxugujOSgyps9u8MDOiKELsXcATIss9QoepLMDwF8CX9iMnk46+3v4BZwnY45EEp0+WNrDeETf
n/VkFlPTrmP4Mxx862DzOiDgcUhBnvPbCVv1aeANwNe3OPaTOoo+ABLUN8oqDzAz+urpdXDeYrbJ
Jot3RgD9gT7dw7OPoxXTq4aQAgc4hT4Or1zV9p/qM7510SrE9JVYv9wmkJ4glYAR6Rj62c/fB5Pu
h1c2dEJxDqSnvgnjrFFeGoFdPgQUp+ovIO2mCByD3FwRE24u1g38JceD8Qgw4Ee5EC26De7t1VqA
OnC8AU3kD/OEXzEEOn2mnSLrySGGRZoMuALIi2uVv+/G2Kq3zL7vgNXwIX5twSTMwXr7Fv5W8sfN
GryXOsfAWDF1ae1aErYnn2nSOTlyGe7SQWATnr935pYDXMkdVhFnc4VsDcpqunydy4VCkBcEsB28
uBnoKgdyitUN/Q1m/q/RSIoDk4UNFAXKNI8u+QEzNJRQ8po+BEYeLIeWWIDXLPvCVLHD1IYrPYEg
4jRMa4pbsXorVDtsbOPtFcFUbx15Mo7RBp/oLB+PSpYHOX4R/P+HuJYQpkBrw62XM1M4BijgsnXc
OlwXTqwk9UB8Qv0NMAPSL0wjjNAZaru8Z6xRUuEIIJOIV98xTbfjH5n5OesaVhUuDVP8unQYDcWF
8cXG7yxpq207Eg0uuOhfcNAj+hhsDWRetfHmWmqeiqnOy44PgGoYwk3AhPihwNDSKsXBF7XTofkh
mn7NDJUBKr6MOHU8uB7jK4ymMgSdM6m5XGuuTlPc3pLeYlflqY6ulcSjxyU3t9EOGkM+iiDcfMaC
KjnUG7x1mDCIvNnVqrvAsu7wOsMq6MJKUH65pvSm/eqwdR20Yd5k8XLDo7CREfqa6wKgtOotWl2M
JCgb9iLOEGd/ZjJZhfUfudngfNJZ0f6VZGzEHLZeGtgtajXgdI/VR9gAoRarmKnPUQotH24rLT9z
wosObxB/o84JS6eFSOBbnWzxNN8IfC+D5MAMn0seVUoxx406+gpZmE9z6ycul1yNm8Q8Wv1vJoo7
qeaZZ8PDhhFyMRMfNzm8sDRtXUL48iV4vs2KYz90qD/J3Q2cysnKWYIJLvA6TQQRqIy0yCtMbROK
TeR1SwghG+zkVi1UZASZdwaFv8FN19FdVrxap/rG6fVsb+rNC38G2RJ+R5diaPT6aeToZLMiGR3c
i2cwZTQ8Yi1QzNk1qIJUZjvHrxzI0+A0wNH8p8cFB7NJZAPH9oDX2vj6MXP9q7/zb+wMGbziGNMs
679gT7PbkASOC2tLVgFGi4yrodRWVggnY461wDXoLO0s/+EJq9ollP/3gsuTgimvuoIlBmP7BQeU
hKUr1VG1MMn9nOc2tEwMPnAe6O333wTf4MZ5jzcdc9GonGFSOfrk5aO1IVwO7ibfKr3x10K0EskY
6LpjQzLQjfMD/0Perd4Jyi09OUgvmVwR9SyBei0m/G/wSghuP1Vt9fvkyQ7BhAoxBuomYDBA1X1w
/j8u+e0OJ27sDkgjhx4+GoC2J/gsnKbJaGUMmf6ZPIUjsdJf7ab/1pFK3JqtiGM5swSELoz6up8W
O0xMbDsn22UPqbERLDzZIMh9kFkTrC+gGmzdSmIFXuxWo2FfZVpvtG08a37V3KOFH00cxYVy9L9p
RozCTaDaKKZF9Nq92FWNDWDWMAWFUk35d8EckGFm+vS/5UO+JO3mA7Fx2BYX0nqFLUU4jOnyWS8Q
8XJSk4QAuxXgeohYwc2Km24ELvaBhsPaBGB/MktTmzEeiBOUxgkXVTzDNAu2/Sy5B0T7bFTC8hzD
6px0IULgEPfileaBD8EczuxPbXOb+wVNFkz83IHVQQtUEmMOCRQP/XusMB6dBvdJZ3U/eKfTxG/I
5FAexLiSbMJojpAR8YA6csoyyFZY5u+DZxvCren3whHbaY8oS0Wzl8FZ+hl2ybnBY74it2+AdsNM
jbNhTpfGLv+LbJpShJA+B79DSqiYsS+LLthEq4z3M5zSEinw64MN9qZUSfv7mou/jPyGZte7LMoE
VhKDmDkllRVbrc2Ouu7t2q0cdh1iSnDUPgO9OAz6Ybb2JK5xKALUu2BWbjTX15ywDltA9MX7eSl+
lS/2N7tbXbjHF/HKt4Q9wWnrvjZYUM8atAVj0AsjZBuXR0qOi7pXr1I14mZ0tES6RM47csyv+F5n
LuPm8Bupz5oa+Gkg6Ibk4zLOZciLRxzqSjSjxNGGHCeCE8KpAWxmQn4M7OTrluBnMZstKzLQkDIu
bPYyawMIPw1gH5PZ4lEgeBNLt9yMEDWrdnoPWeTbtXsLcnFtEQL7Q8XiWfYTUjw8GItexfnWpkyr
cvjYlFroS1hwwjZLoPlBvnIU5/K2+d2BzSx85uamNd7GZX1gZbCqHpCS7CV5j/a6ta+Sw3Fm1db6
uv7YFxNjivvFB2t6nelXkzMUplWI04K2e9ImjHbhT4LWyJFNuD5SFsb+9i/GvCOzJXcx0p2eztpb
a9aDtot9tj8X0EbFVeLMLtf1bGarHvSAo2xtBpBpm91gTlwcO6vz4FRcP0mLk+1LxaQ4cB7hfmY+
WNcLDuXLtdxo3tW0vrw5Y2nLwTAUt10+G/Adp99qjlRkxdyQIROXty7Z8cb/4oZY2G1A99A8wzqZ
xGhS9NsJCpPJc1x0tGBzbVt51MaEmOJ7zcxnCRuCDqdenIQVPGd85992be1l67nngEatVrLSdfj/
KRRqkACv8Zxnis0XYXqniADYdlE5D4SqTKWXy0sxBz+BOzGjQhg/yHdTuIo1XqDe6wABAcM2nNRC
27u0JBJXjncdLO+aza8yj1Rf1GxPGIdSulimhVWSKyPaSW/FvOUyYMQ8G+/kI7uYoNB5naRtudiL
1uyETz0Uiv1kT/4GRyVti0M7wo9HEO8QTcdQeSzPIcTnM0ZUrApKZnvGS3iCUDBK0VEIIphCBsXV
jgnM43kLp2Kt4fwSMnP2bRjn4xS+2dBVzlEe2qNiiF3Xfp5KFwb/PnNmpCraAXpRHqXhlAsf2e5t
Yi1mS4UjfAxNTrwjPlPO8Yd5ubVf8hgcmPkz6vrZHrtBfitIpEcfe+N8Wk6/WAMRjid3Ku69yV0b
41Q1N7G/clyyszl7OCrat4e6l627djt+64yylBqJyFs3Xg5zcAHScdFCQWSan/yp4b0d/mtdfUlI
kpEDb3JrS8grjAROiIFcBgxT2P0znPRbyADNT4JuWLAe+mb4Se/pXRIspnIQC0xYf2Ds5R1CAWr4
1v7o5DHaLdbH5FXwD6T/b2TK1pOA3G9ek8XNxZbMwi/Cms/xWFvdjhGOGoXdzqBROQu6sZMOW0G0
TdY8xtfvuUf1TWwZvyUK5vXjAVm/Po8PBtVRvSTaWrTJsvYkVF3qYs2if1Pn4jrijFI53963FAzK
bw3lx+TXPWXE8Ujz+Cw8IH+E31pEFUPYp8emhuCXmRSJkewyyBOuSJuXGkbX1Dt72hOVc5TkTdEb
fVmeNIfszMVGdI6BQ7NAWuXHWhwhDM8KO1sf0Z+4e44od/Tes47PRQW55XacPSJ79twbLK/cuvTT
PZxWbIcWbNPBwZ/2hGivmOQyGWMPcS40FWOUb83rrR/Yixd7RiYjRbZ0rwdeI2Kex0Oo5qBC99XY
8tVYfezFx0JgMnF5vygP2NtsfL5Z/8M20Tgh62U7OKO6qlCtDwPTeSyuisZRuAO/wosItnLH3CFc
6pRPK9G3JpBNPm4kzcHLyKN9PVRgN/xr6ShP5S7lXIdsd+7+FM155ysSzLhjAVAR170rDh3TKNGt
Cls6GcRsMRFfsRX6CfLs9Pieht8Febqjcqf5TRO3hMT4zC46b29voZ7bYKj2Njc4eILfdMgslANr
kZ0UXtxZ+EqWsUo408NoCKO2K3Qcghf3lqw7r2ikP3H6h6kXk5lkuAVZe8pcp+OH+e8TXLctRKqb
WYPMMXBrcVqY65rwQSOzEmmfteeKdpO7mu5z8DSSxCiopOmgHqi3VWnxZvb2m7eODsWaWRo0AA6I
fF4m047yx1zrUPlDOzaPTb8Rk2mLvKWYpdgJbct4oXdXFR5bv2GoTbIizRScnoqjoyfO7zbuaxSu
KrUsz5cdhnu9k323Kd0cR3KA30OeuAakXHEaG05j3kxgY6Ro6Y56Vo8X5GqpwbrC9gZ/dPRDq5dw
fqV/Kdb1lCD5V1uRe7eV44Vk3CfSvpamWXzNQkdPpkJ07ZOnrxIOCMZNaBpNtH4pCdDo3clnCaEq
Up6wpWNxnr+PorgmOMYY25FAWXTYJ+nuZCDygfJyLw9TI1/UbFeILP5iklgJ+mhnhraV27WpTc1o
qzS7uLOlxktwxWk8sNMI/ixU22IKpikRqyhjGQqRyNS2Ego9EeTbaSaLeu9jkIo3Ji1yvDRfP2//
K1ECW1FvrW6L8aZM7YxZrbGoNefLKG2TqjNbvIsp/Nw2u6U06qRAQDrAJACehb6rNJzZXU0nBfJY
BKtPNnt1c0mwxc5+vWZjGiPmLSQuvmZm7nbYMIKLG7tKhmpiKfcAwSpyTYJHaieT7YqgxMgbMKPP
4FRhIQtQ735aT2+2zXs7gRxAKGTgNL73wpZ0mDZHozpTP2fZnLtXoaSmfSncD4AOCA0MdCzvjIUu
e/zgtz7FUBrL8PemQ46H2FK3ldzlUoujD/VPj91Om0vluTR2SXboNZ7PLunmqX7mDiqc4+A1750s
nMgilNjLf+TYwZpasI1q2cV2pW/7zg59rzdXGt+XH1fZEONiosB41fPV5P0bop/lB0+IY1wG3Zqn
0JqrpFvzY95YR7wWKtZD4THq/0x9zTVLMpzWZG8iKkeYLDplNw/ZjBvnIzif5IuhfUwxly8MwW65
0m4mq5bPw4Hn8ScglIsdWJVNvlAwqOQKAfwCm5sdVkzN/xSeAWYtAJu1I5R2gmY/88S/iIAAlJ2v
BU8wZnfj2TBhUD93FCjRX5BsdB6fAiJBVlnNP1q9DKHJ9D+vF6MLaNjIqqmOctMtthmQIjTvbl6K
JEjRhHqfwo14gNpsYq76DmDsZMjui9mJ4orfcmDrf0nuSZ/1YKz5lV+6ExssJavDu1u1XswhDpn0
r5mGzkYOemNViBRvCmkvgd2P0tNu7j+xtK+w+iDee+JyX6OLkGB27OrdLPpNIDRrVrMFOImt/kog
ndzZVX/v0rNvnHB6048GVY/q1RiI9bbQOJB/8JM3L13o5hyyaKpf6GGkwgqh9ByUwSVCVGJgwHuK
a09gNxDSjx21PtUTDO8DpZ9/EH4mUNUjT8othVUCDoT8BNHayyn2/AUcvUCxNH1MCs3tRl63NPEP
qeO9cUrVTn5E3ZVu4kpaDydUpv8iRjlNOtNOmPcPgIHlo9Et7dTsk8C5nSFKYaiPFf+s5wc6xdfk
yRp2op9qG/5iJtpe4dbzwW/lni7gaB0KGWAayIb9anEhyM/VWBbW+6T+5oS1fH0OJJv2iluQBXwN
Yo8zj5OqrF2FroLieZ1heYQg908jrGvboHco9gKv6x7C8XhTRtJ4s29Yzcx2wpXBAao7fWWDgUYg
TgRVw7MkiUtxKx7rpN2ZmddSNyDT1JwC9/Rf/itF7EEW5nfMJzLJopYkaPa3C+f1ka+NdOLAx7ir
lB+4z6GRvbwYuLZ2/Dtf1uSevwwNbHqYOQhPk3i0QzSazpa/TWYXJL/3TqrPegzoIZ/kdkpin+Yp
T+NJnGjwg66jEDaFsiD09OVb+GPDqDbxum6XDGXemIWtNN3pkilxsTkqdmk63j4gTyjQsOWZIRCu
+7Hx9yTanIX5curcgbcowR8sIR9OcB/DAwMvAwhiTEz3Qw9WAVPPabDek+e6Po9AX/jmJnnnx0xb
Bp9tlp4mxAvjCFt4QelWSAhheF4Zbx6Jo/UGjOT1bXQrAa4Ql4+QA2gfXIWjDkz/uTADw8kW993B
1XsvumHW9z3ZYv0JpWLjXzAMLwFh99yMYP62fqCMuUVuj789ZPOR78wwBHxRQzSY26B+5AeJp2v4
AP0mjweCEsADyrd5fj+ZRHIBUKl2sYpPk7Vo3yM8CPl1+9905W87kEHYkQ42fBccj58h3B3outD7
D3CVJ3y15vayw3lWECANmM7IGLa+PBL9oLgnrtDbIp9FEgen+VHA8UbhzbC5k0K7ZfTYQvFrR66f
wf0Psm+p2rw52egolRkihQlK2+Gga0Qlu3E7wx0cAcB3EdnUJkw+szOCkwbXM6cA44cliSGjOM2Y
SddUNzNAfe6I2TrUeRqzE1QrVH4EDHO5n6m5x1JdvuiX4uO++mWCeK5wpN4SUfASjmDCjXdkBmt0
bQS5CqSLWiwULrWmy5vRuay0f4+utxVsNvBOXmKUffd/cJaioPtBeXBn4UBfwsMmtv8Gq/lSb3gT
bFE4odtOvY4THwDhY71hpXjVhFtnCZs3pSx+zVS6g5OoVh9vXmyWwpK7wYjUOIA2EmHl26ow/xCJ
LNm9saoku1LnCf5n8UYgL2BMsOxgwk9cOJ0qiTrplOhwRXNhiTBqkMV1bx51zQoO5iVn3gY5QPvF
a4V+HoYbDClYDIMbDd6EO8VEjGhj3QpRTb1nxOrI41oNH+D8L0Q/4lwFTkNlr3CCbVSE9fGZCTdj
fh0CdUU2uLhjGTZ0DYnTlDMDM0o+BslVP+jPYOLkeNvQRKuUNKze6QuVEhtmMyXbglUsM6RFIDDz
Gb72HmXZZJjpnz+KvEw+Kcb8BXshAxu6brnBsy8iOCAM7LGo+SLDG8PdvbSjf0JpJ2GQjCxmzqAc
Uoa0kbfa9BvvCMU66ev+YLcsKjhC7DcYz0gu2cCf2mliN4a9TXQoVVpHtQutFO0zbOL+zoRwKmFk
3eOTYjI7ImsIgP2krV65R0K7oRSWgGIXUdGJeRTvJAUkuxoD2JOOFAQoc2vsX1jajhF4xU4fbB4Q
N1WGMhPsgUPttXaBVWFu46fxtg1Cb4p5P8zMagqA6H+DQthI5j5/On9dT5lmwUF3b4ED3L8grdjR
mCBP7K73jGI2ic6C4OnaRWT3f2N83l8VYscQs3fnN66yFYVCbcWKyup2gDsrxDJIRXqvHGZFMRcC
hw6hkFfyADO2mnafrYmA3V9Q5WeSQ4MQAkOD4vMLRvPS3JjtsuZThRE4NX/LDxuBNyFkvQLpAn8R
158VUBsWWsHOwOy49GphIb/pfBbyiP962jTBjDZ4fG5EhqYrjJpuGWMHdDCke09RVtIjc9M1fPfR
J70OobB+Q16vJveLqi+lyVzAQgJLEBLUhGItYJ8AVZEovZcN7B6k03GIRjgmsAwTmqRaxfjvdMiI
EAMdmfGRhtdzfeh7FWvANuu3q+wJVtrKiLbDL6KiMkIXtok6bF8Y2U/skRnPQA9G/8Lk9tFR6Zdc
cJkapxLxsO7InEbpGMB/n8qDO2FLhi/HNBf4kZICM07+Jt+YuDHf5NLa9jfeVRQOTQcJZUItZFGz
QbyuG8c/Rb8BUGvj5J0r8TzoaN9zzZ/yB13xUhHyimU0C5VhSA3V2rQ/GKc1dmA6GRqpl82A2fCt
NLPLzvX4HnyGTsQvabG4swxfAgYJpjO8HKkks9PpTVdAf0LNxMAICKazNcRMjN4C2+Aw+SvxijPH
9kANbApE6kuqfkUg8AKaE8LBTzn1e0gMDjU09aBM9Bh5oTXTTvszWVCL5+8lFXDVegwUi886Q7W5
zyaLQvql1aLELfftd/jbkoPX2VHh5vrRDFbUu+L4A8JV3jhDNn8r7HI2nyEPiw4gU3GVFi6gRVjf
hL4HeBdxWOcOkIq4wMKVsnnKKIHr+ZsAOV6bh3kOlnzHnPOucXgEjWwXsJAQtwTeB4cAwmqAjJHq
kop2G29nRBfhhGiFgpPICE21+Vz9FtazhvZ90WHyyV/x2ss7pZxyU6Pa1aoZ0kETv1CKV8OrA08/
ZT+fGpGm033JvPPlQROdfqDusvmEsj3wOR9SoXW3KukG9mqyKANPw2tvPIrhbNBEA7hr5ZdpzqOf
ooTxtmYGjkyqYpw0Tz/EhnjZjtwmP6OxTFg3qyHxtMGLEJI205i4MNOufM63TfFe8Q2q8qsG1aZ0
wKa3dKLSYX+ub02wjPJthGmfK7JlEwItzeTB1tBhN/a7JAPYZi6dkBH59UbWz1z45WrmXMWl359G
OFmpe4ZrJhkJIXgo3kBMECfO1ijnYs5KOtTyVAidenBj3etIq/nSlq9FdaZC8MPdBA9PZMXl5m06
n+go9XPO+tL4njDFLotZyOQ5H+nEprkbMrvCAKiwzqkx6/CmJDAJ7GFb/04qFujGR6KDLsWY+9Jq
eM1FiubPxowtE/k/uTuv2Utyhp4t1ZqmfEzb5xQBbyfxsSQPz3U7nTR2L29Qu77JZ1bXaYW//EDU
G1OZj50weDC8sD8Yhd3ANmvtvLXNws6Jn+0vo98/MkxkE8g4GCVFnMu2aXzBcnqLltKcBuBUzA/5
8tDrDTJlvvn7UF/4D/6f3PNU8vh4Gk0/0MHYbdJVI+GF54/qJXtUz2UrJtyjEIOzDHeRAT863olj
e5GBm2C4rF8cijEh9naIhPkhY3oPW02zTSxF8H1rZu98+m4fChovderj7Se5oTYt8f1oHxQbKn5O
XBZs88yKmZv5B37DvnISAuSaOWXMK1qWr10J/ZWStnJIrO7Lbe0fqpQqEWtrnbEjZJn4jjq3JViZ
QuZjTx4RfUjiP4NoxzeWut8Cg7rBmRiukC4ge7Wfwwsyb96suTBVoMynRr0Wyoz/VRjGwIMm6xRG
Fm9otSu7RTXc28jRP7ZG2jHOAdFGNsBq7AS6YVTv2sbla/hGKfWYgrGgsSFSdCng6I4AwYVlgrXa
h7i6FBul99E8HGJSRA4o4cnU6Ky/D7m11fJzFufKtHX6OXZhCD2WkIzszz2YRifNHX0lx8TyEpNH
nKdJZsI12gtwEuwdZidWRSt4VVejkU33Xfx9QL9xnSxy8qRxSx/La3NPAYtapYnmGohZdM6GeSs5
b38XqO6EkMB0reNc3G0UWhXFknDa82eD6Yj4N9HRjDdqytuTQr8vty1qLHiCyjEPZqmx6ozxXiGz
wS7fHv0b0e7+CyXX8K6gvm7ruYz1T4vcUdlPfvWtRuwF4e3/7DKJj9qWhGIR8dHA8h1CqAkNyljV
0UmeiDkG18OUxzXs65/8Yhi08YCndnTiuuUv1el/scnWRrpfS5LObWSCrUbWC9QNERcxw9aPk8DV
cFK+UArNIG8ExIhBnqO45BbPKow7WSbdwtjXNTvRWiGe42U1T611ygaF0lhdtaTAQPcqYfXRFBfd
bMwQJ0z2/ukWJSyb2uNbjJxpaRQaAMSF2bz/o/WG4fmjE7mGSPWFJ1+KO3OyNiFWTKyGf/cr4zP/
ZIvhnE8BxigCIYNACUDB5MNw+dF/IlRVILK8F4AwpaVsushm7D5kbsNsOJoO9zcTLLcUXWhsgFcm
5wnHq3JuoIrPmjvYHTGfezYGyWvPTwSC+ceiRW9lm2ZbqJ0JWDMEuCXaWnOcZQGw61hV/8BF0YQ5
zNTasD6Sh5i/9O1K8obW2us0TORvglGA3qBpRp1g0neKCwJiy3EHrzec9lsyNZaE3oIAYXhZOrGd
4J+sMJ7rsOfQlhjSzPMnJlQ/imAF2ON8GDq959QpcF54LTeUI5PM02kI49bFoSA7QgEpa4csN8Hy
6OkcdfE6CTO+wU+cztDq8ksgnnozxsKS9AYACOrsEUHqgPscmLlw/p81EK1lfMRJ6kaA9mcW67PR
REZ2GlBptDhWDXQOKZcCXtNXH7qzmQIXKhjH/o0Xn5vWllprwiCdf7vjrLsmHJLGzTJ2/RnTqcB6
QPyN7Ei10rsCTYg7H+CWoDF8dWUCB7Cau5ZHpM0rkYHMPNlQqPtP7Bj3r6tpIAdlk4RUwg75wQav
coT+QJjVZxbCXB7usnLmz0m0NJX5R7LZxnKSHgh6hEsWLHRM6VEzatNemKHkV1iz7L2FfKtIT4Y0
t5al5aQjwWzXvu9dvePPYnpT5G9N3U6inYlgfbIflFtSOzIcEBQzfrT5qEjznUa8YyFLu2JGtq5u
XkiOs0UtPCfGKlU1uu9fQb5pkmsa+649qYRyT1ZKvRuGg5ZPYyBKeEq4VX4OITK8pidp18MoRCmX
rYrtDARimuIagK1ufuRmLTZrVHf06Y06f9VbhT3Rh9OqM8IlDIJEdG3TmV8JrKkE9DDS1xns4KoK
7Ug8DPjCQcGVkouPw0WJzc5yeHmpvgM/H1j2ofKtc8UBa2XAtwjImo/+5TgKhQtsBfiKUMaAbVmr
x3eKfdYJB4oXBjguEnhLntXY7U1c9T45x5fsIKNM1tbibkjGHfEfsRlfBO1gHsIt5wSHSs8Dh//L
ASHglzByrUdwCGdTyslVjQ3vtP0BDWjSRZY6fmt4Ae4VqMv7RRy7OsbPQAQqkYG94/szWbNrFDo9
OzPwojt5DP8OQ366jFoGJiyVhNcXNkOcDxXEGdURFEO5d0Bp6zmL/x1NK06sxuUtFvMp7akEEVy1
Ckxb7AsGnkdtFVJXwpuFgd6Tg9nVFMIzhd1d8MoeDNQtxm4Jnke3U5g3CqqT4O4IulwvDfijKlzW
UczOgBNLxWilMLi9lrA42NEfkCqGbc6I+lrgAmTsxHO+ZSQWYs4IUIRNDXeeW30XY7fFpiRAMa5t
PwjUtWmnzrOcyQIea+mhJikt/i0zwepZEy3tfVGwMRoT+HLhX/fex9mtZ7dP12//R1JuOaBl4QMV
ZotYQzvrvWInb0W7pmczoBRVo2nB5gPGXvP3654f3ENe+mC420JKISzzXS2b9i9l/xmcN290zPJJ
6m1TnP0Iu4FxqMcoI4IM+caKwwcqp4cEfKt3yVoWDrpyZL+XiuMkclThAK+u6FdyxLb5oYSCuuD0
zY/e7qt6w7+NiiKed6JfveKlpF9jqrpPx8CO1Zusmcq8eojYRWHxRS/xImuSZei8/VTmwyXWd2rL
HsYqI+e13gbtPIu2gXrMirOhrQtMq9VznyRHPV1lCi5+zbqD787LnogXPfjzox063VDbMhIq6s2r
n8L7By0ujioWGums4dwS74Gfg6ntAu5jeR2EZSMsed34DkyydJVH2p2CjubOa+oNb9x4uyoo+Sm0
Jpd3mJdSa/9C4KK0ZM56CtykRc8DnbicrNr822AQoMVfrdpa+V87PopkHRMs3+1riGqRAB8idnhY
nA3DspWXRbIWhNaL1Nvg/+hMUQeNzVn5Fv2TTjTQi5k4Gwci+TT+zXh8DXvFuzt92DYig1Ze+c6T
+4c/mWluZ8PvC4Z90O2b5MJmECD6Uma6tptUDAxWafAX1puKZ0luByWsclTgSxfXMP5i3/K7aSk8
Y3ZQqmZllmPWwTYZcYc1wzIZTLANTlre3l//c+gFStaBAgTGSKQ6WvP8FGcem1EcU9lrmAPX21f3
lX4nYKrd2xkK0AMsFUTuSJ3xCse/E0Yqn2KadvxOoIZM8FSCT3l2E/KGAD9YXO3JTxGEuHwOMyJG
YxqDis7+wJti8GdcuY9vjOGBqpKxjClhCdFCMEL4rnFzmXAAr01IDaPTLNUFh3r0uTQTdtgx8Jen
PpyVu3ZX7vkfu+mbd7bZMWcaU4F1NPtrwssij98fwrxqSXCNU1qlZRpP2xyI/1lMmGSwEyuzkr0j
nnaMJAms+vtKmfWEEyLJuyWnIR5Vf6UMjZGxwYFQSRAhi1DprfrXMB38WBqnIZl3UBQQIlFGpeyb
vEKjGxRHPnoFBgQnlKTCFPNKV5y9v9NRdQ3z2vv2rdHSv3NzL4ebntolZGyiLvHFhPsy5m44BKli
9aKHiETRp2J6z2e98V4c6Sy41uIMY2Ozd4WPVY9CDE8/AsLhni3gT8nsf6VibQrvAYZG4N0mFPev
dV1bdJr6Udv3TndlYu0qmKU4HcfHl+b4NpMF6GA5ILr4I8FgehBWRfoqQykoOum2uDZXClGN8Qq4
Mqbriiet62MuWQxdcgg8jdMe3/Dg9jUcjO/Y2VRcPKmTMHT8pfJX46F9UvcCXCQIxM6M+fESyNY2
j3CFnxB3owcAb/hQE6e8KZfyWSi2A0bq6DCyChtN+1odC+drQm2b2EQylNY3qH5zi30rBya3SVmD
puJfRXxzoQbk8OISfFzGUEbV888QZKw/yYqwIQzB2VGxjGmwhbuJXOPUbsWVuiJODF5Qdvlwhnyb
+jwPbX0dF54B6QoS3Lfuag8RKRUF1shR6w9YR29zVzx0LdTJ8TIJiiIUSsFxDKCbtrHBMhcv5rl5
i568mfkE4JXZh3yU8R7/ZzZA0u22ZABwqk6vx8Tj4JABbs7yXRStCJx9k7rdLxr8jYx/bPgNBwpC
FeUGCQkjhUmZ04PDPFKsnoYUgX5p61SDf+pnbqgOpjK5OiPYiegWFcdZ6ujVCvskAkCKzuoFO8PS
NnZMFi8o2Z8DXiwE8x4GaMjBNTe0cyse+spS1LPPtUWoz0rXMw/Jt3QHs/8LLzpIDvDpiblY+Pfy
4Lu8lyA5Hn5FjOAWJsXpnSbAh9pGhRF57Ms6du6yx7cf2LSoblCFZ16EUowkRBA33FeLKcd6ks2w
bq9qp8b0Gr/oCcggvDlm+MS2MEXGYBvbFtoriHYB4u31a09M5kLAH5MBQTrMYGVIWPvsUZnK1xI7
HlZR7xTsHzAPVUflBErbZ5FitGTn5KUGdgzGxs2vgEVhVaxq2RZRQHZgynMKOQOx17cc2yGVBQNX
fBdVS8xQSHvMwmH1AsYvdQOVHQUMGxwVkCPA5/yW8CJy9gWsWt1OFtIScbuHdJ9ycDtx6zttREEc
47Wg5/ju75wZIjuSYLGAEe+NIUA0Havsq/nyTylJT3/EI13IYgXuI4JtO5IeZoMDDwSi8aLEBTw+
XRkoX1/uKDOCy0mDiGNR5hSxkwr/kXRmS6piWRh+IiKckVvmGUQR8cZQUwFFRXFAn76+fSq6o7qr
Kk+mCXtY61//QLkRyjeNjuyFj++PfsEeI2NXGHA+A/yidgrVGBIyjyH+TDKlBWTLcs0jea6L/W3j
PNc/WJDg4w4e3W/MDWmHkfGd2jlXFiX6u/Uo/qkfgIcaTvXWG52sEUUI1SP+K/y1EhhGcQICklHv
sX4K8j4E5bw4kEPFeQ+/rBS1jLhryVw8A/ZC+n/NCHRfi7y7b/i66tNlb4nfzxFTH6wM6JIUdYxl
bP3RoN3gLfSMMS3P8FvbvaCz4emiJIj2IKt9tOmC/+2RmId7joiZGvfQQqgVpmWzJzuCnx2NJXR9
Z2aIyTQmIotpTijKPc6XQ1VoHX8gqKPeYZA2DNVa9aZtHJlBMMWzFN4Pg4HJLdYw1h/wGslhHOIc
MvWfNniOwuQf7hr89ZEKy+V+eG90fhAzdSDfs33KR8LIRBgEgec/zWHeZv0/LMQExw0tTlho9ntV
hZ8Hr7udyRlyzfklLZh+o5lHViQbxduQrnotqxiiLSj/R398dIV+wcJ003BPEw2XD5iz4NwD8HHj
R7AFHAvu6nSCqchb78Kp/UXZ5XH7hNNVR2oB7G4sZRd9bFsXn4iMxHU/pYvfkdFDQsAJ62m2KoRk
KPI3xpnzAU9oyqDU7nhaoADS4o2vPbXuv8VdYIJ2Jsvn3zaHtcA8vx9wdVAONcm5tOQmZNDZHeuz
PVlNhiAH2gMfk90Y9VJC73IO7gcpBBS67obABGAJyE3n/R1lL74WLrkBeoGVJplgD22Imzd0xZcP
/qKsCmxFyRnEkITRB0MWgDlR5L7S8UWlGOFYGznQkujAKFZeh0+qmIUnFGKMD+4kulCbe1zXwShV
vHsI2KasxDdLQHStKSTJTuRHr6E9adRdjpIXrKezwSHIx9Tv9FIchFST2u0myhsKJqZt4Z1GrW92
3CvqiEUW8hqxs/iRUcJLSwU2KFSfgOGgiMY0L6NrZSKC5RNze/KFGFFJGhuHv37S0WHoMzF9Qk+5
U1yq1wW3KvMm8fkrTpSz2u0mYKIRJVcDiYr9xllHgD1IEwWxCH1uuZ+mxifo7gbsok1jMnqYbCmQ
X7PTHloTGqk+9HKm/qXRkBt+TltmxRNEKqDm1gQSLmA5mhZ3HG0a1vEpnmgEP/MaCRIE0xNajrHG
JwFgkZIum6AF4q4zG/IkwFVBNzF/oBp8CaoR5n4S9xk3CHPlikEIc3JYXvwDGGqfoIYW7bfJhgLg
mg8Q0L21U/6tGbQa1O23pMVj6Y/RAXMl/u2QEPRGhZxF1Ua7tADVvycICSWUmBWmIzfu2W5GTfc6
wDqTd7e1wuLK4I+ArT3nVODnEKEuR247ayJ4WqdVg/Vot8C85HDqkz7+gTvHj0GOGvSO1fbhQ/eM
4V4vEYjqldsSfED0ifFekKPtX33MGaGHj8BFjzcb++hf3MONAA6M2QLRTRiGjqP3Htkhzl/wQ1bP
1SjYbCkAmRILMzNsnaslQi/5rjdY9e/Hq8fiST4YYo11cYQSyaqwFL2LRPIKMW0SB9dJL+fgTJR2
wyPeP5psU2ELLw+KLVHL0EqbLwOjMHWjDxPOZZBMQzFG8c2CIrOEqgtbqSPjduKPAE6ZLy2+TKfB
RGGrYJt22gHbm5xPHr6q1jfmaFIHsEJOa+jfFsGID7Va3PjuogISCu5nTxhwTq8mKaLBdOIzdmAf
NBluMgBTqJVZ6sQFr+uo1Plnb6/gGmBBmYNcAdj+hGfgMR7uO6MX4ARguwh4JKWHKFLFeGet9Vr3
0jfN/jCDvmz0HD4pj5vf5AxGKsa0ONbM8eBMYdPgfOJICQg7oZGYyXnPnZw8bEpxInrwekHfzuxM
B2v2YDFwH3BLQIpFlVW5u7f5m9cIAkYEV2/0wd8kJxWaeCkUuC4Rr+ogbzIAra+kgrQN8o3/lUDj
i4Ac4xVO9wmRwgZuBBCz3xkGsCaCdJ/xySCe/mFrDv0PbxwpEQOA+EpWIXJGEeBscHYME1LluEEA
3ajh0Apg2CYqAgumPzo8kmAJqpCxw+/sjyxuoSoYJkMCqHsE+t10pGE40eAJj7iDm4Y4q6mI/IUv
zvpxQDbJmKNu3cy3Fda35Gmov2WJHwYngNpbjUkglIKvLtzVw5vPSEs9Q0CGDBTu2e1kHbrS7O5X
DuRinH0YUDCK+MY/Fc9wnbOLCcXN58iXqZyxaQ0JdvavwHgQguoQ1IFqA2N74LDefshAgq5qPDsd
7ysIUywk8eMqRASUwhSX+AHZbUYaHZ8Z5QvDc9JoN+Z4NtlfCJia+gBhP5dukjizN6FPcOwXQMqt
iAyZydESi2AMM0sJmqE6xsFvOhNI+W8+XvyzvxDNGSYNPpJzrviEk8D87KVOHVp01UFFnV4aA/oo
rOMYI+Aq9CXDio+ufdQz5vWCoP7diy8uofCVBkFtU7/VARPpVci8Nem/fIoRkjLPD3TO6k+srQFR
xj+LcHEtwRIybrZUEDjg5ZdVRRZ0t+yWTF7Bh0ukbNy85M/LFqMJAnQJMdg11pW27mF8zVIY6uMb
R/sTkhWArclU/Z8VJijxOAY5lwUxucgnDMABq6/1DzSmKCEDRgRz4p+3P7fMikAkNdPjMHxRyDAl
Zoifhp4oYmtzsNOk9hLF78f/YgE0ngtWzqfdtOJ4IOVLvDBBgIPbf5sTt6BSPOwA5cG5S9dH081i
DhnxMYPheYyQKym6hO1mYZLKDPWEdMd53+CBEhBFbewTWRvw9GKM9ayni18rbWuhDYgleLGslQRu
Duw1sQN/xBZUxLoNHGoHWmE4aY9kYmo4+EnrOnxxh5BSVmuPFVJvfo+TfU0Uq9P2bGKDyGPkD0yd
6BRslKY6Ut6IBo3YV7pcrp1dCVla+woj1zfKb7WcyfxGRk6WKX9iaBUIHiMRcAszbAbBb6mkvN9P
3BgNpCRSuE7eJdrmr9XmrSnphRTUCsV1VMWnkHUOJ2cTXWCAxBfnTfwIqlJSbzp1rwRYBmpxEfST
fsj2IdJLDnp/LRt4oBIL4vZU2f0tgY2xpG7CJzSxFYuXiNMjDkMYF9J6SkQlkubrTPbQw+MNEcTT
VX+qXSBjzDr3E4sTOR6KYQHIrL2jjAh/urTDCgThe2MyQsL2CuiME5OOw6duIZTWf3CwLp7hBE0/
o72wJRiAabLTI0Fb4sB4ElvAGZoxdGTm4pTbzgBWgmdss4uSc0T79IaBW6r3vPRG/hnTYh/+3geZ
a6efcB7k7NnmsPfGDM+ZCIyM0ZzGfsglgqK01uqMCG5isochXIgZ/EWX+HRbWr/JqB85xPI64rgp
j3zNjPl6mTVkIV8JvS9SrJ+i8ay0TzYDi0xh4vOLn4yLcIPpiE4bwIzyH0uWzeOrYuyZbf6edr2j
mCNOe8bDxT1saKEliAtWz2Y/WhWLDwFDHN+juPCx0KAtyEqxOEeYd1HVMjukBuNv45GzaOmxSxDQ
EaHO3zh3CRTTSZ2bssdgSv3jaz6MXgw5zcwAaA3ES2QGNySF4VoU0DnAzWQ4HnJcqiTCsfz7fIzW
gW5r0lYTAk2tQ7p6kTbYdzDUJzcSe0os9A1IVIjaoU26Csf8nNNNh/1hIMe54U4G6NXys94GSBNv
bKPC5MIN3aq17dBtlj+tn4irP37b/NbiyOMgYXroEuP+MXtoV/H5qBAfwhUH4Gos4SDPuQEDFKpU
9df6LM4SeWTwpHnRe3uFktPsjs/rQR6jpo3P+IZQZFX0U1NfTjZ/lAlycrcekYS/NJdmie1aYdCR
iif/Q/41YNQHucQgv4wULsAu5vjjBOs1A7N9PiFKOdwhai3NlC2H5N8JsQvoDjoxxjNa9sDIGGsS
UBK1GGk3/O7uWPfq59ZpoOdym+EcoIrYlI/ea41f35Ip+6nGLgZD8KFkhPIRwpwknAUsSNgfYjJY
HGdnWAb9iw4btqA0eGCA4GF4cz3bFfhng7Dl6o3BdCCcFkxwpMp5YdF8MYqhL4FxdqKd5eTomGD0
1SnhKgXMfetJ8nIv73BcRoaDXpIT4W3jt4Nmn3wVtQ3Os+6vMg7Y/XDyKRrlD116lf68e/re8YMx
8GMVFtD6WEL5Lbin3U5k0AIeUwz1PloRxKVazLkauBFQwsJ1xJyPIQcFC6SgWTGjhZo4+AWrH8ef
LsTqbnDer9LG7s1R+v8SOJMEfjCZBU7dUlrh3r8+r5FqL2HDSFHn390bc0l+ZK0rZp82Be9zNoHg
KmxUC/Vd1vc27s2to3vC1Jc4RUnF+sGZjBjiMhYlnHlJQW+ThBWBJVOoCUxW5gYkgUAwFrWfQ9Zd
KMO3xxneYun5ZJIgi5e97+EVfrc/p5v/HCkTmlUCNZDigRbZ0CbQLaJ+VkEc2SpM2PwJ8UeseQ5c
GJrsOqQT2jmtUolUqW6K20dt0saI7PKfHfSwRJDNE+eMKWwTz9YJ4yZ1kPbNq8OUaXZ4GucFxbaC
xyyYOdHdBKYbBZg09veHiwUAAQmCmg0Gm4Edog7ExCBn5GCQyFQEaPrB2wLY3n1BtV36fZTy0ss8
p0hL9J//smDS2qIY8+jEiL1C7H8LzjwPIUXVLh8DpyW0jLcZMgOfjHTK4MXiqQtB49PjHeRyeDYu
BjfOzcfb1hQb53FCOE6sNY6LOnQr7sLbj5qLPUHtRo0pJpgt93/6IK+2DBkjYjbI1oqn7MSPD/PL
av0mHC6h7G4LZ4hA/EJB1Z99Xvir9zAd/eEXBNibTFXVYvHootLku9rQx5d9DTwcB6QfyLVdOcw3
nf0LwLe0kfguexCp/Zo5rs5FafZJywRVM2uCSc8k0m0stN00P08vaqG4ViyQcGQPsQolpJwaqRP+
+VqPQ6CweBxct9goU9HnMEVYSlC0ZFIJq+DaarWHOkDM1HjOAlwGKObgpLzDrYecKjSKbzxSZoVz
Ihz+58Zwy3w8MEkJA91kE+HIKByVXLhj1CaSdp5d9c9ySCxqYZD+pHBpMifns5yFL7qW84P7GgVJ
RXXMsNYbLZ4oGsVgmIK6prF5elNK7bdByudWDjCL4tSWeXGQ8kj30pQwpl6QQkVjocREvmvYfRPo
tyE44+0CyXJQF/MtQlnmAjhKldZVy1v9lWONSCPiRDh8OwC2VJS4lQj7FX7pwvrgjS/yzg/kH2LD
xImZAtowA/1Rk/BaSOfeHqfGb84QldKaOtlNccBkx3DvLjZgVcSirh60P0zuNWQT5EYQYze/20AU
NB+lAeUHY0ABgkt8SN5zSFqVJadv9yEOiXwYyGt5drUh3TqYl4C5wHOEonRdk9butnaNhT92hiDq
xIcqhPjg0EoSCNWWIchUWGKf9G888bMNlTyZUvrZyqbcocX8ovd5qdTs6h/jCoj72FQ9MLR9BOgp
yPmooNPzzvciSHmiilHOIrvak8WYgpNrJmhuFLs++57lSGE431OpaiL5TvoDtZ8Yc+aN5DyPzI/z
Wz+w+BmJNCvnNsealdQfsjxD0DjjiJ73i6UywJVXQggCtt4h/xdlJloKl+OCSZrQgjwNd5JQ/mLw
ilp0XTMYeRGrSiFhAt1i64thgHg6mJNjgmxN8JbAqM7mXy3anLaGWRBllzeEnYORk0N9e+fMF9VE
xsEftFmlkz/LQS9SgTxQY4y76oA6CxIZVSfe1WvCW9kn4mqY6i+TIo2tRRvBf6jWMamwe3CNgIRi
ABzkzLR3FO1Qm/VzGkN7gMj774NdmD3k2OfcmBXBhfAUfQ6e4AEEmJVlgSSYlOCEzTLbqGhmIAOx
D2Tj3x4lDVBBpDHFCUImZBEoBOY2MtcZOgqCAXqGzMK62cP4ByMoKtc1sQfWj7eMxHzAqUt9hpEP
KS+kvuC5D7cHl3mkpIShn5ckyMkAQRpskvCaVvNNOBDuHIQtsrTGC+Xvzm+Os8/Qkf4+/4xYqTOs
GrAgZpjxAjmIQF1xCCYc7snMxz5HL0CubOC1Dghr+kjL9Ws3SYS7Op9tk4zjHt8YW4vDpDE2NLIJ
lArMJXDNh4tEk3aOJvbbGoC6kI4sKE6EhsKfEsShEOd2Fgz7Wj8FY3bXFA4rhisqjRciIvJlC+wG
4Uc8DlDRlafO1z8Or4lFTvlOPGC+aCcDYIQ0W0TuPhk+bmk8DeoBXZgbnUh1PO951M1aBIUr7tBK
i0jJCcVNYfktP3Pmhgi7zqs7FEBtRJzUlXwomuRy2zqP8OX/js1UqxiSEMITELBBhDLroGT4cKUT
jU/6RSYoFLaK6n+FO1/xhySBcksOKlJzFHqbDzlx1d+JUfwaIdf9Dw7dZ94dbvPXvGHpo4+42aQS
5cL/SLIx3/E/W3RF/ASYXKz4qfbgfvmjDWUWCk5XeIwoDDGt7KEuwqHtyMxNH6NmDYTj24gwBmnV
WyIgXHrPpMMijBhPdmdfDKbIrQSj0xn7Brgb2FcG6lqz5iFUvBGgUsJioFzA9QOhXRbc+twfiAJl
DgwRUn4x3QehhlPJK+ZibFyZvZbCDjGPdmX8Diy6FlNW2N7+y7ktUJ35nDx6H3c0A7EqB+jwwBAH
pmPh06MQf8LmKNkt47wJBnoTjvwRjm1hcdFePvgB20aGcctFGtakAlKrc4Zw/xKvUwvPKDwBZiOS
6e+LOpx8zY+PlPy+oB1l9koZ+0BFgAPYT0PEBuBCGf5XgDM+5/jQgL8gbEyohUyBOZJHxxkhuRg1
4Hirbt78/3xCRDrVJGc8yxNE4EWUOkbRrLXa/iyeTKVxN26N70sDFOnVGtwS+i28mFMoTTA2KAzo
MVC2fU23mWgpFR8dFSS+W6BwNYlrijx2u7GVFDHc00iJR1Tf9ABDrWJ+jfihY3K4uu/QwK6FeRvq
7iUeZDYRy4QRgmpdAyXnKGC6D4kFJwuFWa+y/PCaOYAhABLe+HV7aI64FSSiBxW/tsiqX09xqJCs
r3m1AcetkiNyY1IcsG0ktrIx9XCXIzZtcfubrOQZjbszDsfgfuxXbmtMsLgh78CoCpcUujw+MN4l
NtfEFvieS0ShcCE5D+yOyum2f3OXU/xptEgz7pMboRygDZi8gkd0MEe0ER57e0ykpbVg6M56+9ZX
kFBZ1DkwX8mHNx8hgAccJwtVEnWcuNKHCaA4fMIP7SCcYR+hLMRZo6ILy8BIgKfGWDXxkTnVYF/8
SFPlt0j+Ab+sObyFTAKzEtrB9G5iU7B4LscMox42wKBm4F3JgOd8V28HhM/Uo31qtgJewyY6FCpG
KuaPO2TwR19agJcwWeZ2Ylym0gxrP6ss+UN9KgzykXCJ4SgiG5gGE4GJIQXwaMnOfhqFRrMXY4WP
CSBdzxwhKdecAKjQglDBv5fMcrQHYMRExXdsXhLKjkSJz/gi46b1D9h67pmz2gqlf3ekv/Ura98s
ReVbOOFGG6BQpAfoI/flR41zWt1rKpI8uQ6pVOijqUpvzjmGjLKiGwoesr5XjJYR6BLjfx8/cBEH
xulCYg3HEiMT7xwAOBe0S1jaOxBVkeeRWpwiSAjI1qFGeswyxkSYVfF6rxYpngaS1NXIhzaXYxlI
UJVWb2UXn+/ZK25mKCXYjU/3pZA3JLqX0m5jOCz+fQUIQ+XuCeI3i4R3ijDCQ4/CghcLCHwS/Ai+
vr0dGy+9XZAzxKV+DSGzzrANN0Y+7Ex9PAMymkQ0fQtQrSNNKmDIMIBQjTrOL7eDlQhWw6Pi6m6z
B/sPXoY39ZjpWPIXERjVnCbxw74qpWYg4Z/Be1tK1p0Kq7UrbB0pRgFK2wVp6FSAqJ299I2ynJYT
ngpEEWw0AWoNrGZoPZhm8i42xv/UDAiw2BgBbPxing8ARU354wvCznXWw/pDrGTBKCeAfcH5/F4O
l5D6fAgcAJBn/RecTZQtevuvLEqoE6aAhXQgzJS5WeUcPo1ww1xtgqe/OY79T9CmBNN5A4NyGcO8
niUvbjuBl/zi1VVngpcg3ibWEarvYxUwAeKsJV4kuOL8eWdAoN7j0pvuSpGhhhG28dp9bHE51SLc
mdVW6fMnz8cC7OTty7oAOcguXV/XZBUTJkzEL1mmD4p5tgtBYBm5MlQTDHCMUHjkX7NW94fEY4OT
08fhE8DR9fWmCXYegJri2cmUMt9kGL/wU8LFNcbWh4ke4cGf+RCoh6V9c/pb1OptfEbNS+LO8wD7
e1EHTXAzN+xWVLZ5w5IZAFDn6fFhYp7yoZAci54C6I3G/l/DYU4oeafhv1MimGK6FckgIAI0EolP
QIljF42nPoFVA5ntp5NT86SluasnrOOJyUQ3hCU/H43X2emvC/wKayJcbH1FGDMbRHRxnNGV3KMJ
OuwfbmQ2UOJFToQ6niyYfvzgz/3MCedi7U5BZSgaiUcfY45KTaSEX0i542bZkI12g8+wujsXoPJT
gE3QCske5NNh3AKbJUoMWxI70neAyVqkHJByLPAqM75cbKxa1ILq+h4ye8ZHEyvXh358YDFzw/SC
exapOyFrIIyojcxnDNO0tW4B+CpvDmc99Kem9p33/IHJidFie5RKS3Tm9HyQ6CndIIMAzM7eHpct
jETsnmdXTkBeQT4AsebmIqGO2ScnzNg/lSYezcBJhBKULDHJeuBpXLGimd3gTRGUffU8+2VMYG+H
afyhc/M+hy8IgTtFMbExPxxtQnipXbOp3xO3LNOtMyFyoJkXC3KIivMo2UMoVMDPGQn34fShSaBJ
rpfAryyxkwgfYrseayvF6oTD5x/eJmtNtjHBZ5PWGW4hFOtv0eVWapk8uQkvWp8krxOlJAiM3/EN
kKl2HMDPnzifaA7w8DZes4tbktbQw+Ao7tPuM+KDQkBkA30my8VqPBDbAEbZC9NjOm3u5bE+WU+1
I9GL/w6L3nqjzXFmX54YphLUyYLdV34fu9WJ+Z7hDm7mOAGqbfQ8k3Si9WioyxCFtNVZiK9SDIhU
fiJ9HwjqQJhWZSixfQpUiEbzqYkw/ruhyvnXegHZI+w7DEeoq4lkidr9FVC3s69k2zPHNkh+4KIW
lDwscMHDxmQ/PLwKl0oMIe2Yt0o1AJJqndNf9mFrRMBzfWOUg3O5uCtRe4BOXo8XkG+Yp1CHdfrz
2x4xGq+lnnuseAgR9wDo5kkJ2GeScmaSKYRDnQusfsA/0n7E1xhUKJLVAFN1FTBhrLlnB6qrBbpE
hz2HKbmJ+0/15pK/nXYZU9ePUevfJfw+SrV6Se0R40VjXygFp2ryjsUFJ26fUUQba1FUCqwOdvGy
Ng/7MjxtH8Ztj4IIQR9wU4ZvmbtxRFBiyxhReWgAj/z34ZGtyKxvMgCIB3eD6gNjTawGJElQdAjm
+GiD/GE/wEYIq0ipn/h2Z+2dPbwGDVU959rV0YPQiTKITW8R2lfWylRMtkp7oN/nPT1Hi/BWs57Z
85kPUNU1BiBnSV59ByCEF8gACGvqM23cEEb6pgeWgN8bLu0eLt8apt29/UFggJPogJnl+mQexG3+
cF+RgNirYMToGO2jL14CkhkWA5nbTDYzjiG+gHxykDTgr9lIf9rFSD2wyg7IlXcWn9UeQzWhsII+
6t1AqDuAWcoL/g0FD3C/zPYcBi/OZZn8qVZnEGUQPCo+fnsoozi8RUSmQW9TfVAdwMBOW2CvCAGK
lpNh0TRq6fvwxdfrdU/NhyFTNBh5VEXDhBqArEwx8gC8uliihkMa4m+ABJjRcMfOFWf5MZ4LWV1y
hJ2gMeKg9O8Gu4PnPT0K2gdxqbB2tJj3+WYNEte9G+0K82WnU5G92dkxomGeCBNfuwvqGS2vzk2A
M7t1ZrGq4N4ogjlQ4IxL2hb/ExX1jRSXB5jAFlh2mLa8PgJXrKfqi8sFVyqKaCykp+E0YWA67wL4
blgAnNwhICOcthCFA4AnUwppxvhN2OJqj4vOf59Had0woe7rvWgcnq0KEzdqOKrGsSVGHEK737lj
PMP0B86q5sTBsVkHhscfwexzE2NeZ0zNni7xa6DLhoYxBV4baDZPlVHkDXxlkr0i2tnVGTE+9f/Y
bO5QVtwBqPTYnCjqeYBM78pF+dFpxHrt6n6HPkEecWGVvMPOE37rH6+hzJR3I1Z/sxxg57eSacK4
cDxkV1y0MuJMEI8/vK/xECLtF1H4VLvv6PclIeP62KOwl2DkNYyRWrhXt9HwABsQeNrZMkj/iYKc
9X9L+zYBvXC6Qe/1ERN3YvQShr7ZB4NLDeIPrInCgDWxcTZ/xPRG7JefkKBOfe4lGe368XJTlfX0
zt650fN33vTvvetndDXGYTukiI5rszY5ZOBCaDCqmDngAj/f5KI2n8YyDhYBwqHGymkMXNB4E7oI
TYozjHAD5tFHMPojMbLnaXr/F4k8aXsOqhAYFdVe/lRjToOItyQm8+A/ycXCV96SjPht/IyOWXr6
AYrksazeY/VUav2LA7Xpggit8AQv9ue856fVN4VSzs3EaTf04r3Iwt4L6oEP5BqNd9+AUFkLwFSo
nMSJe/IweHIGYMzA/CrUMw7MflJgtnDxRYu8weAQzwoNfyEqcL4wPJlDfP5VSGZcDE24vYgXIq43
TmXGa5w9tQG7wXkidyMDWD3ZI44V4eDJNJMiMhft+JCCudgxSRQ9E78/81hMN0QWeJ+XKqM+MfBr
sir7NitcQr7fnJnwzV12m5yc9B1lErzTniGaRv+r76F5hJd0yK9+QIensTtPDBeouVTSyHn4oaBr
5z1QHaE3opxgHsL1gnv+gER7vGU4V/uM6wccT9AJ5ksPvjk4YU87PmelKzuDEAdZbhmNSHbZyE98
2BJEHhaUzawnjHnptL4d31rOSJTmkjKYqoycrPRiRjcGzRpn2TBA7MrQdKJue9zAtZrd00E84f/s
fwY+iShLjxiM8jQ7LaYes8F26dnZmi97nONiwqL6JRwKsG0c0ogpxtN8TFtzDZ0dHiiMfHbvCw0s
Gmxrz9dxjjKTpliu3aclu4q1FxcE/JBKk5cAOtS3SfryBzQ+IqcZY2y9TF6iVeOO72BWwyFjyPmI
78lFg8WEjRLyCwgmCYMAjdQWBiw59hyCVaJDKsBe9bzDaM/gecbj0KcWsHFwRkdwIWNcHHlYvHAE
XTDafGFHCC4/Fzfe68psgRvHXECKtTIwZFUMpjudJl1rKNqhJIhhGifoTxOAZ2GWxpMoNDqQC2U/
lw8PBvb/1gcnUhFjKAB3jfcwalrV5MaMaMNMwn/qc5iD+S/JJbeNcko5lmAVDZGe75qU+S31P88A
mWQVCUlBa/csegTmAp1JPtlcQMqMUhv12NcgEfLR+ha53DAJalb0JhzrWB4RCgcXO/+rookBZY7U
9TtZ3pAIgQXgabBbNqZgSxDZZpJKEb8yONPwN4//BBcy0yZKfzXkBhtazOdBI5F4GC3Gs1jkLQdE
u1DJvNKNHoeCHnpnI8MH+kYXHyWFg+pTsCumUc8kYYwDH92rjYWyDhXRpWn5glTmIKjengDnMONa
wLwCYF1cbvi60ZHClNA6mggMlBPwZq+cnZirP9iQO8nBf20uH7oQp8iXivXXZzHg1kwGA531KFl9
t1xOo581cPaQrUASitSaZoSoPLy9uCOpR42B3TDN0vZKIk6gu0mXzKXcw6ea70hQSrn2J744K+Ul
DZ/9dR6MJH6x6Ikld7OCy2Tsa2PifZjwVAsKzMEK4El2wewIFWFgqpNszvCO1GsirudPG4JPy64d
OUi/qUjRAOm9v272m9VLrAukA/+WnOIRNqJ9FfOhEt97MXcUj4aIR54JTYKYge/PVFsUZ7T+TG3E
e+q7wF+zs5bfTFAL+F9njjqbmFyaWeAwMO4hH6ZF6v0Py4J35U1AsyD+Q5RC/MF18VBT+hZgKAgT
cortjj5BKizDaNLk2Rii2iTur5W0MVy4z1CutZH1N4TVcqXr3RguiG5+ykRONKoXepvv7okcQL/F
L4estSPKCAwNEIwe25W85uFg/wBwVvmiqJcODfcKsDajtNUpwy6pxd1gy62qVglWwuEpgxvAIQre
Dc7j9zgrAT98wG/mt9owUAJsOt27WVvg/vOHiw+XaPSgKhpXZoJgvPwGYG7k6PWtYZhhL6e/AfVs
NxstOGY4De7mGBwHMbpZgaE9ti8fYOYaimGbYExIuqD+0TNQDFFkURCbdXiHljAdQQuheFWvjNxx
PTBBhQmi4LHZA6abwFxTHvQbazCBHDVLTj1eLAngx92e9kuws6gDOreh6AJNwrNYm3I0VhRLgsU1
oaAB2B6TmYMv9h4BNbDUGFDAejOnTyfOmJEQ47tNPoiJn3AGviCmQXUCFbySann54aQluHmiRpRy
IXb6OMzBjgO16VR6+AR5qa5UKmAPs5cZVBWOsltUAFz2GBZPNP4I9CyBjpQY+Jbqby3pl8WY/Sjr
S6xrlpXdcvK6A1x671ltvS1UxRnzLmuT3LKv1dTaD2ATNbcm+Tx2nt4ZFI8w66jWGr3EQVrmDP7Y
DWFnxfyMfQfDbSAxiIPY53DnKfnD2uwGOmyu4zvc7DoDfFB/r2v7ab3iDgYcO46r51Zh/UnLDUUH
GHdBKYEFET5rWk28LL02s+QhVc4L1Ptsv/FhPtGFP6wZ8hT352PXQDLfKbkmU3MA5xUqFuF+Ot6X
xyU4SAssv/tQLcbvJ+Y1jN7AwMSXbznPxmo2yt9aCLwGxAMq+a8wO07nPHOu0Ibjhhvmbkv2eclv
B/DTbR9sko3WHE7BnTAKdFbWDRgPKj0iH/yOzRI6FB79zA1HL7Pd0XR4UwKh4mKHlJNWJa53cKTG
aBra7JY1eFjzOC0+pgCgTgSzitp2lHFc3uYj/5Y3IdX/BB7hChJMKgeX1RnKFNlDwsTC/EJ7xuWC
2cjGu+fkIUNqgJUbXbX7k9+Ixp3xIiZ6V/vzgdnxYTyw4vQwy9mGnPO7IcJ/YUp9RGZiH05/Lv1B
/mfY6T2CL584++YTpwqg9ApqBAVXKnbT1f7m/RlKP4O7NL/tZGzka6eMcVk1Vy/Gjye3tobOILjs
FFtBlWHWMabzPiwpTMe9F9cHqlv9iZXXHNZldjPqFYU6D4+T+sguR8aDsND/JrAld5vwAZ0nGc0m
TLAUc014aCL99eNqN4SF/S/Dkat8wHCU3MZeo91gSxxeF34GGFc2dpBhz+9HObquhtEIEj/30hZ+
5uKXyw3qWk1xqDn5wGCKVDDPlBs8YSJlMajCKQMkl4R078YSEkxtTfkTH//vNxc29ejFOfxp2fSn
1UdFIRIxDRRS9juojYIJtE1mMKeEmGETAB0fX07PxD495hqxLgsxxSOmh5ykQTJ5oGEi5UdDFdGI
pITwRbDnUYE/Nj+TWhD0/xieQMeZAdkZ2B6As7UWdKlIiUprNUpfxmDG4Di+2ZPgvmOaI5wDoQCy
VymMBHUMVY7ZQUl1a7vmQOI1UbswsprdGv2i0yixBmn22b5IOczO+ayJiuVA4Td1WVCAQRyYDC8y
/jx/+zBffI/SokrXbDAsfXtE+md+KOOQOhJVh402r2EcK7HiVzvZqVNU8Y5MxDl4lg5yac2MvuaX
rKyJms4msw8GGwgiCbmbGu8VO8F7aX8P7e9n9mYyEz4d65LT4rIkayi4YWcCEH0l5E2XbGIxP2O1
yi64BJyMQWmyoQsKu2YJbZck8JMxMTlfsyuQGuKimJgK9S2xv/G5gFZsf93xH3//PWkUZ5sUBJuf
hlhRHViuEmxx8wFw7s/l6APTkV/cTu8xNQ89yhM24QByRRV2OuZmqv33RR8XtPN3KHO7wpUEpTu5
L68+vNHV5cO4yEocYOD0rRpnxQlx4N3Aumam6eMT30vuBB4rdukAjmv5mRuTobNbwvslFYTbE2zF
vMcsMYulGhA+qF/mY0KvSJsg6AI0TK0vuPSqK45OHJa5Cyot6VDT4M/KG5Pzs7pGRYD1982+2y3R
It4DTw5OcxYj3dRf7Qiv/wnVVOOLFJg7htdAcYrex06RbYEO+U6jnjAQHPdJ98Gvwb5Sx/WNIcIq
Aglf2CMjNy/sir8SRCElRDdvfkk7tiRWQ2G/GN2AsOMXEt0IWoa7RIOi6Nuf1kACPTb6JmARsCbl
vJeBWWiFIBjQi3CDe5hMg+sQGt/RV8IizcH9Z82htnDaNsQiRQHOGSWmnBsjZWpiXCK8SbjiBaT5
j/ulhrx32rHSRSe2eOlKx4z1w5MtecJ3nyqb8eIM+NrmVnJElf9lu4stBVPQZHhJnfLy7+aXSTy8
nzuO7d4tKvFMY34mx9BEELY+Aoal5ummcQFkH8hBJ/5RMX/R077hNbTwZVrSgQNqPTA9zARf3oOA
a3FD463iFDvs10lVEF/QI7D67mEVoTLrsAllCoY5d5qbCWK3KO4ldK7KnGYB6B7TiVGIwyLqmbE+
Vldkq5njiOPULlkz4ElWuRhyUQ1c4Bm3jnFZRDL+dKSoPU7Xo/UAMq4Bb/7s98WcRrugyeaAwvaq
h4xnE4zcS4jhRIRqm5/LEAYCgcgzafZDRwSQEeAFRQ5uTER7qUFOhTGiVnPqEkvscAxS/EnwAnZC
Fq2OcwyQXDmSOdiXw7whf05EXAg5iqQlExD9u7a7GM3i5wcdsRWngcivvGQi6qSvn+06v/KGCTfB
A9++6v1sGsN4Nb4Bvosp4iWCHypm+dR5lwTzncvPeIusZLP4Rc8XDmJORwoID44bz6qd+1ZEK50Y
QP2TYxRLGaZcpW7IoyavCH9DRJfq+o/L2uOgMgbsotF/fJ3XjuPK2p5v5cd/bMLMwbB9IOYkKqcT
QaElUhSVJYq6ej81PrEBw1iz15rd3dOjpsiqr94YdsPq3KOUymZOItB89o5eUB+czJre9jO3vfyZ
oF7vnYOJtmryiZLSAI2xqndB0CMVlfDoBz/i0Xrkcs8aXn3nvkGBquzO6s3jCYCElB5cE10iKa7o
ffNzRt7mjcJQlj1iK3Vc3+T0Hx67fwaGHjo6hEE2BRnE3HFl8O9ALL5yKCpWYim6ZetwS8oWy+6y
HBNdGXYzZ+eMbwtxIaT0tevgKKAf0A1U3oykvKHSG+GhQktKxNGO+yCq51p8TdndORH0frEWUKZE
pRQVckhcFHE9Gr7nc2bsbFI7+X+Hy+6a4ijJTfotSVsRgleNNmbOWwett38RiqoVr8UMStRDcdeF
FbUdqBxykWO/I1LlWwyf2XT4fPQgw285tObkmXThBz2q7r4Ka0tyCzoJZK8LgpUYUuY4kOKKkURk
Rwkp0dVvZrjMg9cYPT4VWyqIPWJCNBHXnreNvwy4Mi07/1rbyI+Ai8678Olbuy/PEeUmXBUO392S
m4ouhEKs+eiUucyXbG8tiQG9u7jVYlInyZz6wpuyOwB1n5kQLS7deYwZwdMRADtjdqwo+YQQclxj
YuvhZqEbP+7m5nIVvIoDpBU5BRpmD+7fQ0SSPHhm6SegCza9p895i+LHgqu9AS6CGvkTLTCTZqbn
P3IbqRItA36hd60IwuI3uDj5tvMrMx0cGGNBN7KnXcK95jd9ymwQZrOJ6X08fWXWzI79I/nPODBH
RIORu3CP9Py4wd0T0RDmNbgpLnQWkbtY3LKmb3GMWgK5j87eZ3J8Yn30CKV9zoi4xVD5ykQnWT27
Q0k8oBVBY12roMab101MSf+4ofTMfGY2h9iCFNlxBWo+QJ7O9UTp6pO4lz1bj37JY+MrjHxa+AEe
RWSBYfbKyldt+YFpY7h5Mje7uGmSS1zGOsHR9DGguWZD5ud38d+QDoo9jLU32nxmgI2eLV4hYdM9
1Ew+xa5UfYUP1kvs6SbZENkPcqQvjWmiH96A6Ps867dFiVGdS8nIidSIojwdSACEbips9GFkDQyP
Vx8EGFpFnOPslenDS6YsuKfKzEQgTO86w/Q34e15IYVSKJdgiWLX2JaagEumGtKiP8zJN/SndGE8
ysT8BJQEgGk3OZaTazOsXmNDDczvTEemU4d0TiuIcRG9sr2yzf07ubQYyYDMT24l9HNDvSNRsFeT
/3dVfGOPHpAY8rGcsLL7ug/PAYiBecxcfZAnScEFZgmxkUySd3BHVUIVZc4iEZdL5B4K0IooiAQN
TiUSGnsNKnsIg+I5fRVffv5ndMsf0zalaGPLxGxlzgQdbPyB2R+fI6Ggg5aQr8RhoCP2SdnOviT1
kXrkiPzvHySwGTe4lUYGXuntBRoQPcKTUzz4DQqL34ZzkdsWr9Ujj6BDJA4vp1RCXK5Fb0SGWAnQ
oDngQ8zDjCT2sN12CkGfiaN7FaXz9eQqj9R3//oZqPbwIcy3r/T6HDfwODLxWPeaIPL1sf9FU0/5
601DnfIk6PqykPlpFbw0L0Dtr/v4up1D4C4u5Ox7JforcvAlQQqb7pegKmTqavphtrMJvRW/NDWQ
9ehXp5adqVt1+0ANAdgILsbm1/q6HpEmYUFz3BMCHjRwZjBRzsWks/TB9k5+Gz0B7Bgi9N6v9e15
V7udPv1h/knunDRNxO/NcM26YoZoxVrIQjScn6JeB3yb9T0pobAR3dorB2P9MzxpAfEKBsGsJ6oA
YdlrauRFjPyFeFogNYb/b8Srf9XeDf1nTc4SQRVhY+UIPsqP91idq0T50ziJ1F7JKWrFf+1bdKKP
ifSVb34B+mmDO0f4CxY2DmB6vVyboYMpizB9C+N68KP3knMbNxENNZ9QOpAPtK8BZrGqvGk1EcYu
Y/gMzvMqlGZVdpqBxg3sDGALTPf5hy8AbNMWnHWGWBR9HWw0XMLoswVnTqSpFuLVgorgKC3cmaRV
savnYrecdtkL4otyD3RABoaM5I6c8YqNDz+rPRD4qcqAH3DU5Yh4nxsDZcD+x1NjEFVRFcR2uq8Z
AHH4IZeFeYil8k2v0xFxpRw9i3oHdc6vK7l6k9Z7Z2unR/ZNCNiXLEvOLpxjRLjfXwN+fZppSZtR
vAEoXSYsxa8LaMNp2Px7Q/TsJ5SJ19gMXiHHc0AGIXN5wgXuaNIxwIWNiN84VVLyKDXR8RJoiOaf
ucMJnry78HumhyduXpG9wJKqYIk+ZrjvcDthSEXMhVQK5+HP/bO9OVrbAnrFNYY/uHdiQYpr/kGB
gAvb/U4BfROOgk+CdQS29maDZXYInlk9qHCzHeOX30yEPQA2Ed6YHzyedkEV8yaEOhqE+5bJXN5i
tmIS10ncobOAeVPzfzlzSnBy7/64hHUhVwZcSFhPBSRaBexmdYASd3ZyXOOgJQ+hs1FmNQfxEWgS
TCVSB0SkMc4yJH5I+4Qnt+yf+0Q0zOrF94+1oiXMHYonR3O/wPyo4jLj185u0ydNfIeW8tYF1B7J
nsTUXXO6Iq7ABmOJad0J7n92DJQ5foOPJR9cqELRr8dOH5dKxZMGr2ENRbI2PoqqQPZfAgFTcjrW
hgCOgFSfkJQZspNutMel4o6UkosvzAP/uwsKpQbw78wMZ7z94LxLA8XRwXbL7ICUHgfW4A0tQr4r
0pPj3hlib0sQSeL4+qdfM/GqobvkOfaE/V2oSH5pMxTebOYKNJGhICGf+JAYkvBBXENrhPkcxydQ
7jO+MtSjgUd40eC/MVJ6VbZnyBCMO+DYGPIAm3BwUwtMWigOKFcbzU8Fh2o4WHJpIcSQBiSol4BG
VBAsooriczhGnRBC48FdV3sQ58GHK0d8F9je2m9dM+So0ttfgyFyIxOmY295orHhAeH1A4wmgwVd
AR2A/+BcGLYBQ9WQHRSYV8/oeEnJ/+CELir8Pp415jDPgFPCqfAiFkBk9YD3gjGYLYzRQzDxFEUj
E+eMOHj0HczI3Dvklg06rw1ayDgGH2p8/XUiOtMIXmURCn+zC8PDDQ0G+j6CV0MSmbi5BYLdQWQK
juOA6LovApb04dgWYm9Exm32gI1Hc8VwLotj90RoAvNm/BiSPvnZ2FRHqD3+/g9cAarhBb+V+Rgi
ZbY5iYCz3nFxShV0NFx+O/ri30aUQqkp0wV9dWQqAe+hYP3R+2LQeHbPB/g8kRw8J4h5mHZwE/qn
EdfzZ3k6eU5dQWkHvkTdiilyuAAUNkTOUdN8wogAR0GWAIph9LcwZgj++NY2diLkSdw29mS9nFwY
gEvIbSQCPh5I1K9XiKYrQDFjlOOtY2VeJ/ephOGNDZu6OBmtaqAytRfINvjrYE4LNaRFmKgNOuSQ
xAoBlz44b9nxqxXhp5Dy5djqIxjhCWsmo6pnzu5DhVsXjy5/NaQ0O9RQjuyUPaPLJMQoF07zQv9T
JQ/OPyo0ejUk9DY3J3RgoBlFMPntjxTsU0ubxVZkfdG14mYIr8MsQaoyAKHeX4G71r4Sv6N6LEeb
jPHjmsM9QfJi5mjSNVsGqU4jWD7WMYrd0FIRroBwMCnhmoAEeGIt/j+ar9hJmsFrU0bcDO7kFV8Q
ymj9dVj1/uxCGfHn3KkT8yz8EnPMmY+NSPIAQgicRvU9evgyjyTsAnkKCAVgL1gouCKWu55Ufyr2
J1xeAgQEBvwtSMQV9LH7XKyD0xZn5BAmN6S55HvAJpCLJZieEZxCevoakqFTj+lz9tsGCRlpaNxq
nEZuIXPszf35TcweitqBPxliHUZ4g8iF6LcBmCcCVWXJ45Scp2Ao8FDAn3B+6N7O/eNEodF+1xVo
X6CpsAag8he+SnUiLOLr8eiZo42ePHegK5B4Rngc6CDQ+rYprh6pimydRnzZAeHDG9lFw/c0qJ4m
QDc+LyD6eZHrBWOjkugFVYMhqgqhYZLYXUhWDrCoKKy334R9SThKnZFB7iLhulqo4C5r4X/KSICw
7+CS0huGr/gx5iQxIaE0dHJneMHzpiUIgMuDGnNj82qFzBw9iCleDJzw/IfQRViS0FDn9MWxnIho
AnHf0H8Jald78Ln8kYVQ3ldCXzkRuts2/uYPd2MXGKjZxbkfX/1LInObsZbd2Y5KDAyCUEcW7RoF
rx9skZ5UHDkG9pAIAcGoZZ1zgZpzhRUV5fEz+PW5qoUgkNDvCTXSZWos2X0Sc3jKbE6rI3EUIVDm
2ltgFsjJWoMLgtaSmXtu4b4jCboaOcAJoH5tco7Vw4+j//2P0dHXdjpDMELbp28PZXHquqbrflW8
pudhlwojFJaiwSf+cUTPjoBsZLkAyJ4ymtI3d46LVsFRXwJrA+LbEXXlTFpyBVWC3/qPQNl938DX
Vx6274BjEa9WiaWMnGCEa+J+awGIZnJS9Um/6sOqbK59fbZoKbLl3MJ5oqVfJOWigBjbdBjzMudq
X5tcMo2jvbWrNr+dwbfktAeUuyAzBizEJDfHCUhXpDHxywwkCm3xINLlTjYuCgqCup49GZDIIe3C
IoCaaOpB+WFNfvVh5M7gly+vRiZ9DQzp8P7ubSLOryTEjss6fZKG2YWnun8n07MLNWemlPsX5LrF
2MgshOzjGOGnArp8ElI4hkOKvgMUtX+0qyAE53ICtviAvyG42Zsw5bgsI+xXN4I9bIhvbIg9m8bE
3lRU6CJyuv0d0ZDxozPZbd6b56xGakWdqbzi0Hu8xLj1nL2xpJAQPqm44tdjBSA6QJiqEVQEYByZ
SWwaAwTsxT3A48e2+o83jVnxAJ+tFSYGWpzquGU2eDByCnz6t1RzYi7ZZbQ/GPchJyxeOMLQAWAj
TfLsBQVxLmh2+BO9F3uAeXhlb3Ipz9AbAW0NAqWmiZpzcXFN1RHhQM1WyviTCe8Ip228V9u1r85P
U3N0mz5Tot2ixwLlNzYCFW4jd/gtmrMRYnZmcBVaC+ol+izrNcMVeRi5wiAANkTBrEiLZKjs1RO7
gKPNaVmCVmZyAu5l9s/JNcYPAzLB33+O18M2IegsBRIveBL5+Hr425u+NBY6tw74XwBr9yFx6eGa
chD2bT72BNe5Dz8FwU3yTD10xAI4DP6uhO6X2ljKeYkoqtOvJ2D/dWKsQSRJ5PLlvxXmzt6q4Eu3
z7wSTXl1WiLiQc/buDZ0AzgcRAd2IkorhFVLWLY+PK6PrBopXmGlr7hFnD3oNlbxo66l8T+7dqiO
9L6FRIdELMvtDGJyo/UUxxg4kLOmvtqKRerMI6BNOqGMItBp1gS6Qa7FEpFJGXSI9PYluhdIS+P6
ZyLss96qAHPKosP9MZI3yuQTI5pN0UkkoBs1kmMmOG4jUD36uGY2bM7Glv0GE8A3hP+AliF1URyW
eyzy7m/PbXqdm/Qf3OagFY6cvq4BaaQluy2KJWgjG7EmnkJwydju3yMlpj0h7GgU/gT/bt2Cy4Mv
vf8d/ArRKn7KfwOCxBNw6lP8CMoc12mjuC3bAidkdvCt7QOvgNJfCWfWObVsb3/QMjFUlZQdBHsl
ImHOOV2xgGNaYCf0++C6A4X9Feb0sWhh6XJrAhE4rzh78cuzBjyvXMJhl9AX1GcGIj3kJxY1A8UL
pjoXpHOHwmCvkjaNTrL28ce9/iSC3NFdqb5y72GW/Xq2uGOHINDFLV9vSawj4FPi9RQ/DBZbTqki
bHXJJi1NWJmZqm6UwqNKccvwO4A4xmsgb8dXthtRXAxDzsPG7cNfb9C0M2aHYNEgElJOpQEXBo+l
yeswPIU4AlyixsYqI1LwPqRB6ug8wDcAB1SqLAUAsD9rQcvxyQxPji/fEwAAU59q1d+DnU3E46z7
GmRfBSCxfUaAPoQxjk4cSxXShj1LWdQqR0eHJFTmpbogU1NwOpitpDa/DfE64UVTt0d2H9AQ7IfM
1QqapnJ4xAs4xQfSpnxvrJ7QsJzhTLA/9AnkhWNJIDoY9nTPrSULypEsJ5gnFLXjkrXjCVQqDE7k
gcrbcwL08GW+IlSkzPSbB3bDRVkz7FKfYA8+9uAqZ5UVXsn2lFy+2EaxA4tERJHV/9BmefTOOKbO
6QWwVgv4lIxwSiJN9kt410pCvmL11ZLDWq/erWGMCoCQLxqX3Daitqg5R9OH+ZrCZrUGYkVXu3j8
m0MAWCxqc1yqpvehagcwBTEMtjar/4WwVV2jjM9nJo0vUDPGPNT30lC2R3bjnprozvOJzwkii2M6
Z4MD5QwX21ufg/VOGr7B4+CpMxNPGz4vslviBjDjyONDO0R8haRftYzhO33bzYEiTWGedjxUJkHT
b9WwuXgXum9Q7jLuzRrMjxyuOTuTETgz2S+g8p2esgP3N46A1dLugntlxxII0C8dfWvcJsc5EaLN
geKqz9sl+u1IlAgOF/fYPzHqdUTh4fXpyQc4hONITSAN4OlT5olXpvrvvrRw3lhXm001ajf8CRDm
XxfcnrCR7hrvtohWhTGgJhCp6mX/oIKt95YQ7nosVuDPMiQBLTcEgXEGjz5EQaP5baf20bUREI7K
xYnT4ZL+Kg0BbAb4PJLmZ29CssXeHByTy5iQlL/HEqcMJ8K3h1fndAblciuC9Q7nDVEw7ToxSZxj
8M+0fwFIzcO7Hdg+3ziyNsdQRW4AnPSZfGzSrNMazG16X72nCg8i0hHyLMgYxiio954rZfJYUr8B
5WW6l0JSXN3w1Kk+A1AWxWev8TVpuRLsQQTKxu/+NzPZKeJudt3UGwBn/5d9MpMRkpug6j3w3eBC
RerGRc3ZFYgf8r97cPt29n2HJrrZkHeinBgLiC6iTaro3pdIOMV0fCe09JF9FveZHqrJOiwbUf5e
b84DBbtmgk/fM3YVeYFc5mPfDFkz2fgl4q+kTB41B4DmqJpdfW3A8ZvsnaxLYK1wyV/Tqy/MXSFj
oBJrS4XAhrClPm7pROsPm/gzPXKQ4/lQYVBrnNAYX5OWuIsLTBS3KMLkPw5KyInQki9NqNGKZCWP
e5l1hS/QbMJYPaMerD9BS2rbJWcBUk3xVOuyR5QUBW03dIOVf93/vliT68AZoI1JPysz+M04HAqE
V6wVOsfFnFPIwIq7kZrDM/vWhB4MVL3SmPKz1WjXijPJiGWngNKCOqDvTF1pkyNyCugnqgVH5lAr
rIyqkCN9CT8CZqnhi05cDcVX29lbSjFLM6a9sUxjgpCWPIKnb9SA1lCkkyv8gNpApUadQ9eFUTpS
h89EhW8qmThwMNPsbUyu2+MtwS2/xsn1CV41gh0hlVCgd6CaLZqRtnD+okuOwRy0xV4p7PEgV7Nq
3ibM5HtesDVhFPecCIKoc+E/u2T9Z3Hgy4xCh/pbT7+79ebhrcpgKyeEOZbIArOGUAWk+RjCtzYg
C3mxGCwf8/Lbsz/B6bKlEtZ+jtF6sLlCSbG8AOt1vQPrf4FngoONvJVJjmDfIkENwSlTO+u9IO7G
R0Q4N1b/w+EStjjMURvzt52h9Do0kEKFMVxUunDIJHaEwg8d9jefYlHzDFBD6m9WDbOr8bdOH4me
nVJC5UCHsTu4OArIvA4vCQJV/kuuuQ9cP9Xn+la8MHV7wxXNPwQisIsPT3wdqd3JKak55r1wTDVF
TZoy0Wv+LQQfJ38d5LZM+GPRIxdmRuHzEJ+UU3wwf7CbqPxKjJhIX8l2sJC1ITYhIp0kS/738Ga2
i5CauRsGh63N3wPoEuPt8dDeFq8ANhRmK+TQtjFDyEz2+C6xGE9OEwdFILzcQOH8Q+RxfzXpDRjg
54q7xDa+J2WPsLclqsYfuhS046NQxAv1wl3IGX1UZbt1oE7Kw3wgMnts72/EXdiLiyDP7XCxMDiq
ITEZL2h26i1+gbVT3SImmBIM0Z1MVkRCuDUcsQe036NFjGkpoPGYf+69leKtViQ2x3zUJsiGPQXu
yL8eZmzZ714qpPI88Q9PcJDm6lcI8pymK1RCTjSMxsnRTZihhiwYQplzT0v0IbAFqTVR6LAafIVg
wuH4xwnrvoVPe26ZbTmthUwOklBSOsuWUQKDd3hhodoSSMDohmvodgvKFYTagxkGsEy8z6dEnVeS
96L40mX5wBcpytJJFBerir69jy8rdfvCsl0mTA58+jz8/oFeFGNGNtIAyej5Y/GBvJHa+IN6Q7BT
3C3c7TCmwN+pOkfAARk0JR6HM+/V1YhbMftQY9hj+UtaGxmjmioUcXhkWkD5MGPCqQcIX06+Pud7
kTxOTYZLyn3IByGa+HjUkF9K0sJQ336mME28aHsO9cQwiwfAhsJA0IjSCt4odFb+8l6cw4PcO+z3
4mJDNvtv/ml6+33LC+a8tLq5Zx4Qyfbp4fTvBfc7lPmfg0mSis6emZrRlTNjsuRI6fuRlza9NOW2
5gbHMP3l2HslGAIrN2dd9Mw5rzFFLsUr/R7/fcIyEeODmBlgwyv8uTiUVmu0m4ngxc0tLIdrsm4v
5BOYZ4+DwViPEEoOnypPbcfP0g7qh98CUxF8fosvqFgd34bxOtOzHa056ta4qRaV6LV6o8NDzabA
MPWNGNjLiZjo139gK8pSHiFEjJutQPMoV/UbjyCWWy40f+6pEDEeujsi8WZYUTWFuiOTpmTyCa1y
ZwDG/fA8IEOOndlvI8GQkDjyCRWSsaiTht1qi4oMyHe0PkIyHQckKNQLk0gsXOILNF0r005qFBFc
UaZb8ep9mqHZciDh4Mckgk4ZT/HCX7zGSeAwwKsgTyZMhtXbPxNG+6F816+X9it6jH4ryqgxONeX
ABbIXPcULZSU+Moyj1EEMQSsaeXZ4N2g9bDX8PCyD7rMEGl8Pchm7RjwwTdG2jdskn/qXOvvSvwD
8XTsnrU4EFBgw/0IhnhbcUipC7sZvnFf3rH8Pe3eUc7KMnZoqMHVoUdsohfCYQh9fHudNv3UM7al
s9GvrjFp8xcQdRIw2JlaApBY1CkmdKSodYCGGGTXBJB/lqWO2+qDXgv/v7aRQPeOyUleVASDAsGC
Ga/N5FTtrfP2SYJb7a+bBaAJDVwcFw6PG41nsFnVUkfpSO0H9b2ffotFwmHMKoluwP1WFzysMKA/
8eieKa3653e9Ua4MTx/zVFE9wINawa6QsIQ8mPiGWjwEAI58VjygvGA0wkfxWHJLP//1ZDSoN4kP
ZN2oYTJTmHdZJYZDI50Yx+OxZ+vEUAQOdaey68C2zUqc4Vb6xTX9EKJoFreDynxFXAmVj+dAfUaf
Z3CR0Zp5XZ01EC3X9HWnfNtvGuKYRN+G6ascPqXsuxQPMzoFVL9ARO85Z2+00S5Smg8yMUHnRISu
4ylGIndjJyIXh4MV8fnOhaVQQi4SPuzAfBFxA8b6SAWb9tkaVg8IHx8ClAzpmh9CSsxBSUkf7gmC
+Mqt9CfT+sM684IEYMAEjHzEPx447YSdNa3WuTmGsrA5bCDUIjikWXTLCfZG9wuB9IiI3xpi1/G7
nT4+xi344UwZWaPP/Lhqp6S5kd7g/impta2SOqd2UOe9/TuPb5giPULIwMD5HpyMj/iITdLkpR7N
lsxL/FygwKKvW4Y7jMgeFt5ZTGvTY1LDZzw39xFdrRUDYb9ctNNT8Iog0VyLfAtOCDdMUcLfqWff
qAOmsQfvHHgGhJdP0UTpyhil4KxINzASo0TTf1xeekRL7u6xNqNjmT0OnBRCFz3DCM8U0kGUqHy5
CLd6prgILJQNgoQ7nMK9iOy9OK6AjDX/i0XsxUn4RTLRdXCKXqMLin9z1KdtCfsxwXQDfPtJN3kX
9vyUSIPXdI3ckBIIlr91yg5GBD2ZFhypYfKhsThTDl/hEzctUvLlPXjjG4ajZNW6JDz8a919Fyp7
2VdoC9EOC2ZbANvcV8H0MhNV6nRc7YEdMMjNjPCJPY/tcFSPMY3jsEDSgaFAZxKjwxREHqExg08T
0OoWiwFpzSCv+QonftsFJ9iT+DmUcmy67A0qdqZr9MBFLe/wLHs1YnZcVLSYAQgzPxRah+VQCsEA
CfOse2MRHGcyQQKkh/+w8g8qVy86bYgcwMFhF/XkB89zgrIpSczj9ZBNAV8YCnsOlqI+NmXegCPK
5ecEGj4kVALtKdSZR2UhX7lmwJw+4CEODGv8PGgrIsZxfiakQwD+ArREO9n4aPHefA1EgE+n1BAw
PrQXzqHNxLlbJiYWeddNKJQC1L19NiV7WMYC0sRlwnHB8EvUkj4xbcEYEhQyEW2yqNMW0TcJq6Hm
22mZtrC0eAnQYgc2MC4sC7YPOuM8ddb0hmyoMDKnRMi5v+DgbeggbA8FzcMiRzEbhwkfzoogDUQG
QwFBH+eiKQbw7/CCqkQa5toIw04Im2mILahoQRiFRCyrtwIvpOUhe8UfYEdQlR4pS+XKimlGUzGA
wnLV0REpB0PtIzMPFSwxAx9+I1CcMgFZGL8Be1+ITzsOk+x70ZelkwBDMKot57C83HUzxMuEYTJb
pXJIgmXUQmbUG/DPoc7pUpirHCL3UiqZtAg4gqJnXu45O79d0Mc7J2/ebILQWO6cVNtfdO+GsRdl
A8Eglq+RdAAwSj2cmejvwaWNZPB1mqzYr0g2b2G4wJ6eRqx0Q8omKCD5kpKAEZikRdwr39zgSGlg
Y2GpZwSxo37YFW+vGXTkdj0H70kzOW2cYTXQZibTpDBMdN5thn6b9Vaw2Z/hLRROv2fSArX1mKau
AamTUMzGv2Co46f3IokbTenA5gZ+zE4RSJHYp4lqEz7LagZIywAkSop4Qi9DvCKUWovo7Agh3JQx
f+cgGhAqZlsEAkQILeDjib/mxuxIn2au8wHYjR0F4hM4RUhNOVznBxH+oC4oJ52gNRED3nnFU8vh
4uJSwIHiPcVANa4La2kD8Z3+pACqR1Q7Hb2EdUVIEFrkIYywwGy8dcDK5GsFB57QIeE3eJIovBuS
BZj8pl1kkXGHNgZFekPesjM5ZVXrzYi1WNkF8c483jwrwB0oXiDZGYXFMfjqv3Z8YgbzT9pWFfC0
omamS6foPBL5goZJvUfjOS0Gj+x5UFc3cBCQJZsHe6IjiuVHjQDBsOHL22/I/Uj0lRD0gGpDuVPt
a6SEj7JIMAdSMuD0gNa/b1dbGDibDsj2TxkkMMKXPdwfiwYqHTBsGQ4bK49VNCAdUqbRtw7jRqU9
7fKCsOKk3mf/JVHKJZmxN3jwZ7u5sbzOhSS2+YdqgeL365RExJ4+Ok1L35yDEa/7mFQqhiwcINWm
nDT9y2ByT4hj2fwWJ6KhLCKSQqBSLicxRQRE0lUDU1uG9CPMmplE1Mt66mQ4GzriVv/ec8B0nEsj
A1dVYUPl7pqDOXxxle48Ysx5ZOeI90XYizdXm6AQik5kEFC0fJQQTt5JlzwyaC1vD2WUnUdYesmi
Ehy4OoAsh5A9Me8P6Rb/ikCoZYtumcVdBIHV406LjHai0D3cztA3atfAtsBXBSB+JP0BuSOVdWyH
4zsHBioJCdP5otwXchIheRGxZdiI8GLUYwYuBF1FO7lOPrMyEtEAQL9tymIyuPSxKdF/heBz+JkC
4TJEf6ZYIxdCXIPgKjKn1VxsXw2F5Yg72Pc9bVn6tyHAFT89oVecFcvwEdz9fcU7ayey7XUEXUug
HNaA9CGwIIBU6ge6oMvmjv91Mb+i5Bdm4WekDJx43KHUIaCMp9UYrP0zQpU1K+EPsb0S4ODJBG0H
ABcc55f8GVESBWUbOv570Qb41cE9ef9wB81UhPc6iSFwZaiqC3ulgedMrUwmcJ40IawuB2pU6dAI
jR2C9FAdPdNLzh6QWrS4UFs3kHSvJOGA5WbfCNX2nqcGfisG+cdlTEcXuA0LrpHz73UfDIl4sM7x
7oQwnXJqMsWKA95KmMRPyGrwCN65cyvwlRNXHoQGa/ML0x7AC8khLS5GsDRYNx1s8fXy7aSFJLtH
162C/QX1uPC/aLsPjboe+Gbw2j8mbUhmos+ifkMYX/Xthofy5c3Wq9++mt+kHlLf75IHDzXqV8jN
+u2N4nn3PYcskv8xRhGcNOIa5mV6quzRg2xJ3E38tV+uvgiNxBAcIWPMmXGlCRRBzXl6SmJnFzVj
qHEqBtoU7/b5j2eEpWV4mx7HTvYbPxmmGKWCU1/cxdi6AhHkCbZQ43EgpoR0fCtRs1+uRkDnb95N
yIYvpjqyaHHSoIJ5I9GAJfSaGXctMg/ERoGentJPDuiEWYXCPKxYUzVC1TIzDs3EIcQDUcXMYvU5
4wr7EdUronfvA9T9fOaRqCnhLr1uzkk4vhataNblh0HjfMZi3oWcNQEbfWfQbI090uXbAqJo114E
ZVlBErM79C+TNw5AGs6xbdhgT8IBAdV9XqpEDa8kMKTvws45GKdqWHO2MAF2sGDVm+vBzqXxU4Rg
K6D2sns8BlpW7gCfWPX6rE4s3Gds4ONtt6k4MWA1SMTfumFDeBM8poA48joaD5Rf7phUEZjT2khC
AmQh2vb34QoV5T37eBNQBk1fA2KvF05xiiFTs8fmuHyMLlwCeXstTqk2O+5B4j8HVHAvllYAG+IS
hhwx1ozNcLv+6dDtT1t6AonOk3BEicYDE0U1eG5oruRfrgk1g3SPPvd4DadDWNn2CbpU9Q1eehl0
NEpfg/td4NM8UAoD8SX7KQGs/tGZwCuR/Db+F9sigsy+6KceYrBdT68RzKCa418jFXEnGs8mVq9Y
YwqRgXLf2MOILpjDiVJliZC7jREy6+3eUFLtm1yrgOxURxu3xMZQv4mz+A9BL+wN51KSGocvxixu
FPa2oR04IcctoQ79TYk7wSJsxHIflWGOlXB21hnr9hD4Q+FUedIfxLYY8C4xUP0AD5WdYKnX/Z/0
r9YHpcLe5MUjdrVEvU6i50g/XA27joQ6AbCKEZbKgtzyPh3qAZOUKCOgJcUDDuYuJE9wAkk6rmfm
CtaH0yZL85zbNVvvqkkdC6UhppB0jMgAvayU/Yrj7Hj4Brgy8GgIcwHSAU60tGt1wsN1hA34z//4
r//zv+++/+34dx1cz93xevmPy7sZXKvL6/k//lORtf/8j9v//ni8/x//aRqmZhqOrjmmLMu6Kssm
n99tRtXlKL78v5Tdx7SM++88bQ7HzSl5+igWmB4VODPPekQS50jyqOiUQCgqx7hb7PDe7+iI7ink
uYUMBs6RQBBn+OPNzmsboqbLhWYddm1oEqOubW/bF3QkGiU0XJT7Rtb2R8nP34nqmCYESSrJOsV2
gZJyIE+oieBgfGU/BcPGVcNZ77gm6YsPIhGkXADhWcvC4WCkWJ0mH5CS4KwiOQY3zx+EKqjopXfS
YNrFGqzQ4PtnLuSM6RC+2BnrK4OgJiqUOSDv1NUpO25P+f//kmqW9f+6pIZsa4pjKLZlikv+f1zS
y+O6vtemfp4i4iDHZMcTje12p9OfkP/GTqH6+uqzuLDRYrPqElQGSIeAmvoGQWtsG8UDg/s50Ha1
Gj72KkaAtI6IoL6N2R4Gn/RR0qx3HhiZNV8vKRI+7R+lb5N4ezCZnvsafXZzpr07WvHGLREPHqn6
5lzmw1jeL6FjRfdT3D0Clj+TUIVLiNIH0lHbVWirs8ek5t0immOjpG8R67+8tr6DeOCv3Nmzc+Wj
k4KEtHa0qK0eE53vaXuPyXlpz44sYnTOHN1AJcuMenptjlfsBrlPKn/cLr4jY4Qp6QrhjbIYozG5
WD8ALVIAOd4Fz+CDHCe3QYfwh3insby80YBEGH7FidceU5004rfm/hiXFbI60rT6lw2EIrmzzOyD
b3KegUXQT8xvWanHgMW0omh5t2egZyb8TT8bThsfMnfCy7DdVvMn8O1xDNmWlX/mXMfOuH5Twbee
vHfVQN1RGHGhKnOhLjhvvyEyjeA90RcGq+SNkO7brF3cF3y5QywlOtQOd+3+MoN5ouy50JipSPJA
Sh/XMw3EgHie44SwY/CD1wLO7jgwVpeNcTCLclSmV/D++Eby7K3fspXml7klQnzKvp3pOzKqe+LG
7wI060RKvTMJQfWMsRN0Ijr1aUIPrVxaXafHDMQBMUAfiAGGY8NJ6nEg6OGps6nend7nQPkKinEr
byFvh9BUDvJx8gYGzeQJQEc2LMrCE07ZMZM3XevY7tU5q66W4AJpf7AIJwJh3Ete9Wl1HBmDqnD2
twU3OYja+z1YT23Ekw+vnEgsu+f8AX0wliZVTVILa/MTNx9R/WBB6EMw5hiUfS/M/LXo0E4/qC1g
B4a7X3SjOrLe0PLCRfU+aGoP6dHiA3r/8dda7Chpd0vaa3wfsIs9J5g6Y8aB+XHJJS6gGSZ18f9/
rhXF+X8917ZtqpZp6rKtKP/3c83HLqfz6YGD2+i9FiVnNZbrkbJTQ57bGZs60wD6VTnUf7F+4DO6
/1pg/kHWrhT/i7DzbE5b3aLwL9KMevkqinpBNJsvGlchQCBAIODX3+f1uTMn8ck445uT3AQbofKW
vdd6VvdcpfuxjVHtND77u/jxdEgdwRLl913WjGw6YQFKqJEy6VBk7VPFBzGF67aDHgInjrLeAQ/C
lsWiNFKKnkIS3FwQfnrWJDrAqwj9fYIW3QPaAskP8SoKzw7ILtwTLnfIcxr0Y0C/Hhy01hoylEpQ
o9TsEFCtEuip0WmBkHN8CSTUuKSKeUB98jWuiXZOHurG/fl86sZfTqf6++ns1PWu3xyPu/nlJKCa
dUGPfltQEBLd1k+7Hx4+H+8Oey3OpLvGM6pl2rQLaroOzmqbkxQ0PVJLHMO6ous/2Mb9+P5Www2j
qI0M6e0gXAXQ4HIWstL454PX5P8evKmqhiU7tmHbiv3t4KvLWtlZ+v4wX7Cwi3UPruJKcUlVqMKA
WJXEOrsee9CQGCUE11N23O/v5/Dng9D/eBAG04xl6kw1pv37GZT19iw7nb7nIKbyyZUHSZ/K3CpZ
QFE4eJM2QDLcZzxTEPFgNIUTf7KOo3qxkCLaW6IwM4hIVfj5qDT9T6fml6MSj9Ev059WSdK1tbT9
PBqvkOLPbq8i4aLNtOXMq9nORqTgMfOAIaReMg8Hn7vk8NpdRzsawzZN3p8PRxULmG8LHFP993As
cRJ/ORz7+jgr9wMnSU+SLAnK54sOB+AWeUjH8/iZALWpvOyjKcIGimV/ORn6H5ZXpsraynQMx2J5
9e1k3G739ebaKvs5jtTFUzKe4SkRToKPG8M4rWUMpoP19KMZ5GqQ7904xQaEaVCm7ADq3U0Hvt+7
Ezmlxbv9ywNo/mGd8uuxKd/OjLRW1fOpVrl9npLbMLlmrys7xBAyCDgqvCYjrXNf9dFrRVLxYz1a
6Th6WcWFlfvBpNsMrq+zI/TQoHjz4pTgSGRsNPzRH2BWYrG1OEMnIygB5QIXtijTz+3YfJ1UY3+y
+Pkaa38YSn77JN9G5rVWbhWz5pbrJ4seN63jll72CF65+9bDWWA/FzlZl7hvTqMl6w8GvHDjz1FT
omIbHJdK8PPxqH87nm+jw+GqytraEY8ASQOOK6wfeJ/pGbof0gu+oCWrFOqd4XztOs+fdPR/fn/j
jwPDv3ed8m0Ful0rp86suOvs+VDsRZXhASK9yNt020yJwB1WgxnRTq7TjgLyjRsyYj4eHlGi8YuE
+hn6AnJHgi3awXQ9GrDJx3quD4n+Eqa+6dqdsu0Z/GUvYv9x4PjlqMW///KkHuytfrhrnLUFCR9U
AFfyiJQpdmcJ9GM3Q8yaPCG8WiXck4cVS6Ps4RbFfklkRI6hahyzQnrWXQ/sO9/kzSo3z/MRyEzy
3lyaHD77sjIx3OEnWoqdf3ndzSvqhZPyA5Ef7Z1R62qfGDbQ3SK1fVf/sjEwxV34n5Hol88n7ppf
Pp++PZqNZXBVenoD4+2IA4T4nFIsnF0uwwD+wyv6qYO70objoCg66sFnwWr8uC5v7gfKlHx5H9ID
0y7DsIym2ym0w93He2m5/uST+iuFLUqeiJRgmBH48v7zTfXnKe+Xw/+2U9Rq067XRw5fTZ6+isJ1
mnBZ6IFzZwcf5syMebyqnFFLG1Dxp7fJBNPThvrLjaL+eVDVDNkwLEVWnW+3dytX6rbccqN0Y0I+
7DBrwtmNW0EpRA32NgJXzy2KTIoi72bw82lQdDGr/vcy/vvu327T7eNxkyUxbEoR4eUQK1j9v68e
AeFx6iirI4elDE+d5T6htRiiO3/aB4JIcylm6kdN8jFkhGJ1poYJgzS4Ysmw3Md0cR0P+1EyZvSl
HRta6Yd5gZCq57d2JCNyTkW6RBkRV0gzmhAG9/J8QRX1gNS/dGOEs6E/7emXUTaiMzchRTQcVfmD
RO4BXs4dhqwwfVESWvnu/XVKdw+S5CacIvds3MFzPzQzKpap2NTwyK8Ys/1PIFiItLIvzhgYDop3
bkey0XJigyOCVbcJWdxUw0/WkrN2+PNpdv48hP57lr89LNZ1V15O4mGJgE+4hwfD6MoZZ6Q5uAeA
pVY0O89nPOhUGgbbjVeIVcbNR7QlnV0m146u2MBswZ5Ebwz5pJzES4vWPO68mpAEUhiBYzAswCjP
w+l+sllxZkJEbpTMRUOFpmbOZzzYNEQBytDlXbTD6GkXYIwHBAOjVsEUdBlMMHbuEkZEGJUT/Bk/
nwX1z1P0v2fh2zN3a7Xbrlpzp6OMG9QFxkA/w2Zb5I8i38asobjZT4P5Z5WxyXgHK+P/fAD6H/Y8
7HdkihyUMkzH/HYAklVpm7LhMnRjqCJdzN5//KqLcvUBfEuDOg00IcA+97iqJ5spaxpicZyB58EV
1MfdqhFQBCInDnmImKch74nhinjaoZPvB1N1ie3LmzDY/nzY5p8mQE1TWaHLumWZxrcR4n6VH41q
iruno3d3G65O7yyMa5f5JFP8Ge5Mf9aOy8XrjkA+SpSBHZyvgY7D8JESLZYsn0l95eZIkX59iqxJ
v6JlJVKH6inFWtv166yZ+ojqPtej6edk8vPx/3GM+fX4v40xD6W3+lpMhY+MxuN51E+S6IGJYT14
fZ1VI6aDDl9DQLai9noYFB9l7LzkMdUKqgHPGPjc8xN+T2rm3OK3EdRn8RkoNq0z4/0v5/qPi51f
j/Xbk3q9KndLahgPW+bXBsVjYg6CcUHVkJlZDnJ0cffhYM7iYbKFjf638VgV5+L7ePzr+3+7Ravu
Vq9PlbGfH0aJ4yavR++S1CytC41fN2Yn5Yu2n91H1AupbiaNu6KTkF+HmeTOgkfkFtIgP7zlz2ka
7sJRSrLRm90UElX4wW05K/T3gHBUl3GZEEk8IgNcZVin7oge3OUzva8hi/a7WBMJ7w5q7kUTnYhv
BzKJma7YJdRFkDJI7+/GOzO2N91MPvlvOGBPzpS5d9FupAPWJ2g3PsG3MtB3w+vzz7fUH1dXhiwb
tnge2DB+eyTKx6EzW/nUzJl5sDOcP8+hM1My0DO0JKiUYkmeGH4VGmON3HBjeBue54D6R/WIMRYO
1kLxAH/nnX+LyAvYEtFAJjgcFpe1S0OodLu6jbro4RvENWpEb57xXlOoHSI/08fSpPuUoenuww0A
LAJK0MtADdfgfFr5Gi65vhSJbIhwgk1UZ5TgOQ/+fiLlfxvRrD9N34aia5pimooiO98eLanSLvbm
VjdzKdMBnFGO8ixIhudwyzQjiE33F6QHNY4LJnSkW2RPEwK787fICbkDaFuF98fINOmJEzMqj45J
fRucmHeA6b/uZxbhyBQrhtwqsZyrI9zJ1CNWiO8ceC33me1r0AGoeJPayWIA9SU2z/vMmJNR51ID
7zNoCMijjvpAodtsTuTaJX8WcSK5ix9HhKEJOM6f7w3jT6Uti3OisNqxNFXXvlUSbtWj0iyt3c1b
1ixxSY4vikf13XKSQzPU8WSiIeMiE7P0siFbJeLcWKehQhAZSjFQgpdZm9h7T8bwRyWfEBF7aqEi
Zp1iec1mYmh5qXkXkJkEJ9KBx9JuxRUnolv7LZhs1kAUcAWlFH8O+VsPnp4GKy3QTxRhWQ/ELEMT
eYWHviamSV4P1+GGiKsnatHShRhhMBUwPT3D352HFMP3b/X0dPLNgs7hox9eE7VwKB5J1Nc+y4CS
LTm4AD+8NdrCtITrABKtzO4lacAfOuot2u0n93hMTUqj6AHuI+Xt0Y3W8N1AFD71tHv7sDznNdyZ
5HyLG80/nqaHo+fUHsUmAkIWcKm5nGiKySah09W/3GFUSVmJEdxEEnKpxhTdk0c2Pd2QoByZSw32
W/RVUTTdAHISOjvUJPpA7RNkQbn1HueRyhWgcfXI9tXoggmB9PWpJK3K+wD3Ba3iHqZaYUzb9bCG
/ony34JF7NIhaemjEIC8HwEqAuz1JPJ4plA8xJoUJ5L2rD2dyQt0ApMSfD28ouraj3R47vQaiMFA
SYUllCRvG+yxJx9SjJSP7VgnX+9JOxNsKlxR5eelGuio46hnlG53HWshyy9DnR/vXkumDYaOGYVd
dRPs9gCElWiPiHmqEAiEMweAK/CIrBFjjn2H4U9SQsc8G9/uKwCevdt2BUXxihiaR3rvQiqe5/BI
xt2wXcJxuM/q0pcvYK6GBtb4qRrQNrXo+zqDE5QmwoG3U42GEtxeNHvcdve8Mb0KBiqpKA/8Rtme
PXDeTM/cM/XoYQiiy3kzJKXscRqb5Zj+hP7VrtihkaCBjayEBkTYG4NmBvV6M90hW4MleXbRh95H
zccOydxubFrBiJDz/SNoMd3P98jYIKoBP3s5JvoR8qFboSVnBH1qCEieNswp5EvsoSJhh/POkHYn
+KpKPHGDmxnZub3gTyhdCQctLo/xtYGFgevMbdShylX+3OJwhJSwRj5LfxQyMgIlbbGXRn2G4FVq
F/J5uIu26L2GjDTXeZcq6BjuI/hCKo/GIbMQwCJiy6vOh2LDNpUCPAte6IroIJGVAUelc6cP1pTk
Hfe03E1vhWLzSA/ZY58xGEFlQMuUM4Rp6H3zPehA1im21zeDLQUjmE2rCsEojBm0r6NHUeO9xP88
s/iX/bDmTnql30V1QkPalW+4gWlwoUEaqsfhnX3+k4MHkRBMe2wAEBUc7AfCdPoUKCkwgeDqQit2
B+4rueWbhcRr75JuSNtE+7jEl1PAzXJ6OdFzSimZy4EG44QHgtjQ+eZ1g9ikctEYoy3nW+8IU+mp
xY8Xc9nv8PSiQ63Xwx6ayexEW496K2Go054AM+rVgJQPXguJCYu+OtwRXJNuacqltHmMhU4BtPIY
0CpCQIlc3A8h6p9xiHzsybP1Tpein22Yguc/D+vWt4oDM71q2HR2dcWgx+vI1rfqY99aSmkq9T6+
hFoGOxgZgwLgQMHHtpkdqfI9BrvZfdGk9kSdYGKCrpk5U+1NyqRsM0PxhectfsRGLPzN10BIFa8B
qwcigk6zQyq+pMyebGbIKOJ6cQnXsQBZrmfHxRET3mZ2WfSL/eyYtvmJfuU9OU2pA0da1PgP8r+d
8f75WFTRGedeO9vN6PccXhCcaU89uKuXw0KabnHynT8hQSy2i5oyN+6xqT6pBEdPRs+poyHgS6SE
IvimA1xB+756KLZx+et+SwfaRiSHCgj3Ni7Z47KF4ZNeJddMsYLl/ZK0tUTKy8LJpbxNrgkIGL8N
O8hSl0gYvkV+yiVELeSvY/FlJnZypbEFrpPPWU7KCfzKwnmrCzCBRR1dHuzw66iOuvwWWP6DX+is
Q8GPOXqoLcNNvubrBDGwzY2IAJ/knIgg8zrS+D6jGYg/iHPCOHilkzpI2HO5q2SbCoeTcDs9xk8J
AaZ4Dtnsj2ySZ3hugKCwMPNBpRGhZfnkj3mE1bEVg9wzvI9BYA9a3BqkawxyxkS20WuIIDhlIBJd
hhfI8eTIfJk6hXpRfCFFg95+HNbA6Bat7/ACa+SR+KTm5UzP29c74qlUOQy7pQnQ1t1+wJTJK0iy
hQhU13tUSgOnqD9atk75dcnTz6KraCjPracNxdAVa87jHBbNDqvA3MHafGRKuNmuscTruc8u8+3q
8tFM+vlpitEavd8xpf63Ta/xPq/8I27/JsVuJdNrq4otSp79rIpYA0zpIx/nfGOyjfbY5gvCxriR
qwKWwCnezZrC4inMAffxJSfXqcE1OsJR52c0A+spscOm2Oda/AjY4UrYvrl5tZhedZeLP17Sjm8+
p4finHInB43P87E8JyK6yxyyOTCJqz8n/VyL2ux8AzwwbFbnj2NSEcv2eD3O68l2wozbbknkqleP
5Wa6zq6PIaeFnsCqmZfPxK3RHsRxQCiREgqkmORpdPseYRMTVxnsTq4a7InOOkUnUUMsGnEbwT/a
ZLwJ/t6oDNBeeE1wjllq7tI9fWVl0WI7J4IGGlMqkTBpg5vPq1zDORzCWyLrnN5Vflqc2BLMpMl2
Rp8d8kdxXZRvrMxuR3byVkj2Z1q+ocbYpA81xMsz44UF34dj46nOeS/yRYpLXIvWrPiHMnsgtyF3
gngNkg8m8lO7aBBzTPYLa/IIiQSfiL88xrji055w3EuAEWV8A4OmRnS4sawQkyyezAcsJR5SE3jI
PkQ3liD2902/ebNeEDWmsDpSXF6QxzvgUnWGEg4JEBL08OZVYmF2RHDWJTs6FOR/oEPWxxteTlhU
cp2rRAU0VFXbOTUvwqHx3ZaFpblUiacSowM++/18dyCJoCdbzytJ3cl3gGYktLAOv/SCkCWg3NJM
ig/+JbQTMW7Yg3cUdUs4kLythuk+0WOHPBV0b7cUZ5Ia6xy09gLpqDjn55yFzuzC7/1Me7nMTsUx
PxUmxpD8mh7fAUyzGmC1Tahv3pL2WOBd6Aol6YqOV1qLW3pLy0iP1xHAJVhZ/NTwLDOxImE1wTO3
E/INsysn5DztbXc6oNjfANpjgkVkj0g6quDjAu/MtefmL2VbsQ//d5/+/8nIYi4SU5FK6fb38rd0
vbRd027b1L7MH5dQ2n5qiFjbvzRFld8Lh/9/GxuhE/sZy9GUb72X/mbXm/5aCYNyOTmk5wkDMHlF
qLKxm1RvJPGi4fp5ov3vJzNtZlrFZIa1VObZ3z/Z9Xhu111tHOI9cSnrzUiu0LPo+kA+Sn95J10c
/e8n0bQ1zVLoOTuGwZ9+f6tds92rtW42AkSCBHnDrLnJ97NrvMlLZmXFPySQSAm79xvC3A7zazT7
IIMLxtSdeBMV/QUP1ymFw4QHsyXWXcrraf9qp4e/XO1vZSFxHSyLPaPlOJptasqXSuqXbkdvWEZ1
cq6H+NKMVOD9B7S3lz0mFMwYyrzcYZndjox6dIPmoLO00iTWoZNeA8jZh4fTpESYuL0OZe02up5W
2hrdXHfjlW9t9zdlx+/Vwn8OVVf5XXdMy5LNbxUseSMfqmt9B0fVvZS78Nwji0H7vrrhxZRG7ZZn
/S9LM8X6vRn0z3saqmLoNC4VTf6qf/9yeg69erg99vp9dlKGl9PYUlxrWiPkB/zcCezDhg0bqy00
s3Kgr8wUiaTjV3Dg2QZLyUFJIHmbmwC4gwOFzR7a0giMAi7A5+4cbTpckQjL/QdssW3EvHqcXLbI
NX229ndKMCx+2SC7j1cZyCt2Uzi3rrOkE3WFW5JYKcKjZsVKXJ87cFKgv7JueLAxDG1Cygv5/Q45
D6TRyy68B9Vcn1HjKCPVZ2f9tn1eFwpJwPlZ4aNAlOufjQk7//cbayGAXiIRT1M8ltqlNZJeqw/2
FpvPM+iGEcAI5+M2r4GdZSzbrzhQJwqbb/gaMBC+GEdsqnekDw0xG6KSB8HC/hnJKUagdcFWS8cZ
QpsaNdBUeTlR6R8hbZJw4O6T2woLIjnsbT9SiPwDy7oZGrCl9eAAjqaAjbODDLC0fXK6V9txBXKS
AXY3wBMhIXMeYDq/NO7OGKBKXMfAByRmKYTmxd74y0P+NUT9/pBTbv/l3vhW0dzatnFcHyRp1qEm
bbwP16A3gxsBN8nf2ln/Gbo0VXFMKj5U901K5d+qgvKuXW/0ErhEj5MWtPT1RBS8iof6oHk/D5L/
HRC+vdW3wtup3NfXu6I7s9vYco+3If4SdKX4HUVldT2s5qj5Fngtnii/kZ2x8ck2RNJtBVL0l7Hp
Sxjz2wn+OhTDNi1bZ6L42jf98vAdDXmrqGV3nphdAZrd6WDHQ5UZHMW2b7BhqERjzX/ZhdiDamGQ
NscaDxcu9BlXwd6KlYgKw31s2gM+SUXSLmFarPJg0sAsw1jrWmy4sXYe6Uf53Wm0Pg4PeIC3gx5E
nTXqoFADAr6gQp+peH6k0HkE0mncGfRHfBWTK6Q7gOfroXnERRLsqkljFnL3xJb00IzPzOzC+Ox2
gMF+vkz6fwYmzTZ0W1NtGe0quuBvg+Gxtk/yrVb0wngjfMWsBnC2qGY/ht3r7VXlM7C5O0sjDU32
gLIbC39W23uiHtYDdrwoJg/g28AYch6+TICmvyZLWB+oJVYAf7eCZXvAOoll5y8H/nsfgBGVAzdU
3VDEcev6Vyvrl4u67hT72rcVOtC17baw+5UPB8LYTi9qygyPMpTO4e2e7kVMGcAn7TBDbNsSAIPr
BcI6UqULlQUIORe8FQQk6E9neq6Gszz3UwpIUlePuxshJizcjeOY7HXlxcKNHjfvEklT97jZoziO
G4oJ5vDnj6aZ6u9V6/9PFzrbeFu2WGh81x6qbWv2V2e3h1EmkPVlcop1NpNsJNmVQ44GQNi+E1ke
mGEbm54Oz7yLoQEEKjhD2CMecTljlXgHeGnwbACxoH1H9Ct2pCrfAuQGYSKwBdAo2gz5HHvVDpSq
CKixvXVeYjrcgUW7+32EZY/aSECOHVhB0obA2ZgTWPF1SlEV7bKUAeFPxRsAu/AOL9QcddYqJC4k
Jl5PcfRtrKLzI1lFmD/FO0t+84l/LDCTHmQZrkjen++mG6EMdezHxvgUlJ5GqrGKwE0fsVMel95j
3I/wzS/345ryRPt+FBR+UinOxEzbhAWIt5VDmVOwi1WPnHe+YOGxzwPiI6gx/H+ZcIR2fAEhihu6
BTIJHLh73dAmPHvOqwEosS8unhZtQxZXwDIfEYJlJUKf7Z9XF0+Fm+RZZBqIHTiOfMCSvhadPaZU
/oLoZ8reA/395HcYwa7kQvOaKbBwlmpnj2ovb1qHj6giGpmqNJtmgx1n2iQUEv2jx5tNy0B8E8JN
NvfkqA27qANS3Y7q4P5G7hKpb2z6wwcHd4RDb1ChgY83FkTUDbbS8ObflhtpsM422KmoRFB+Ybd7
W9NCR6j/VaDYUny4BQobRbebXdIzCRexQ+QkpZ9utssPKYX4Y/qIG9oSLqTLuAwP6TZFTm5jFXi6
Vt42dYiCQAjw9UU1emCOsNnid38+cIPc4Ve28ZoyEQ5VbmGJ7AE7wTVJ0AgVFdg5u9hONrEKddCm
wGKT7oFTJxO/SmFLKZM7/td9bGUihoCZ48wIC4plzw0kZVvu6A2HWT/cPcthAYzi1sdCGq/za3xI
CdwlkhWEBGnasKcCxl9f8HrRqAdbzwLrfIGFSoNifHzqQihQLJZlrCRnhGIkB8OBEURrSv8jsWdc
k8tJbmx8/TQ8BY9/VgcVmN1ASmrEuHXQxNsYqDhi1pji4uZz/al4IjrRRJXJkvyjJO56C23G4FjI
PiVmUSDdT76KILFCpUYmb8uLSdIj3Noewi0cC64rQnaIpQ0aXo0fdx5zC/jOC1xy8R5VUAUEEPlV
XBKlDfd7gHoQRbD5bqSdD7nAFG+abBM7OAErOFGNMjFe0MJrQnzRpMaQ4zq+cVNyD/nrMWiVgFxG
3gyBMYTZhoeCHMqQDHiOGnIDob9w0jVPfhOn50RGEM5ajrHEeqiTrAWvpiOoSx7K7LEdSheGhx7+
9FlxHZhpIa1z1oL9p0XuM1EHZ+7kknPU+jX65ZJgbhYEI4Dr43p0nD/8anWL1oJYxpkTR3AhxF4D
jVc/U/oediklV6hE23+oRyLpd3gfYl8cG6QomtP+bRufn05cNXKjsf/W0IoqXKIye17BNKJx5QtS
b4OV745+iNrXF9h4D2AGBydQ8NsIKb+PiJaymU+P0j88a6OUZFY+mwU12OFfxZ8d7xA8WMzqbw2X
yuI+unAujZEI06y8llNP0myDDYYGMjIfb0emZ+11/NryBcbfo3HqtVOg9UN1ZIz1UcvgZEQXT/7Q
EOYPxEi04yVf6vCwogtb5uLbaHp7x1VD0jvN2SY0wdOMduM1QwMJil+3fR1sqQcZHpsHePcs2GHN
Q4lngxDAixmeSMBl6ScyfcM94jR8NQOBd8EGPkQRwRNjB10kbkqbW9Ox6IVD0U+aZEtNQ0TNPHzK
eHXI7TU6fz1L4p6XBh/XCNQ1w5eQHWr+SdhixWArxjZRpLpRsRIlUBjEVAGTFp8UQ60WSa/qx53N
SUiuDgaREsBbHd1T80UMVAxErBujEyVWLSYp1j+nCjXTOupTAHYOp40ZgSGx4dSyQRqJvTC6W5Tz
PIZDJbUGhM9Bk8ZIw96YXdGYnUnpY2HO2tHx7cE5wWOCzfmTPrC4Vbf8guzP1zbmTt6G5fTrTB6I
bHSS7uSCIOd/4tu2cYsx8sCfyf3EFl8P1Gw01l3MHlRZeUEV7+gNq1Ng8yzgwjp+TLpQDvg/HESL
IfDg3t+lj3JsEPXMM/3gcFsfYFrW+rvIhlsTa+l+aaRtxK+lgamGimx8o7VKVIOVdst63i33ZPqR
yPK8peSqb4bUYJ207KjVGsRivZLobef1h/m8O/NdG8h6eTW3inbJ/7cKBSIKpmoabwPzmZc6qZmL
3wrzuU6613pu7/kufuQ/ld3XmvVP3syvRD1dX0Wpt7yFtyWOpTIXNwouJYLSqFFyQFSGuafAq5s9
R+Ck3et23pGhMdwmzHTPmymz1CbDAHvmZavzfDvBLcRN0VSDekIBNbyJqfKZSe21DJgnP/jJllCC
Lg9UlCfr7MbgMS3zE/EnhZmb+WnZ8SX+5KT2s/nMoWsU8s7gDNyaMjVUlDoxClN8Iiul4LoUp6FO
+BIfs4TjR5pGTreSrOsEd3eK10jO91EZ8yCXMWj1gOjZ4sSgKp5yOogMtdiQTrwpJ1K8M98sXmJR
z6Wqm4pR+Bpd3eCDN98OlFSMDfzUkuu6i7RUzjVMPxZNo6VKwIeR0kjjr8VFvue7SCZ6QRyHeLkd
m7MDrlzA8wRN3/M7OmcdISbeOm6VuAu7sPR76LuEXFTMSzV/ZSRXepJspJlmSmaMfcSru/AaWknF
5HXjO8rxjtLyeax4+C8JiqWIA8yWhbuwjFKPSVuqldoLzTvGPFQdgs8qLFqZSXQitACyfjMn0bMb
POlFhVksUTMj0RKZ/x4hFxgkLT/SR0qbbheZMyW9kCuupPfcnl3oMVounVU5F18a+t4Oj5I8aJf6
P9eIy1fPzedu2TK6nwfiFrefy7xaVasNXuZMeVWW+8xiU5LhwM96mk735DA50A6woiakeRVdksv8
SOr7IzpQtOeWIiH9xjhl5yaNQ25g2hO0H7NNJn7GJRGkyYNYOUVAN5iRvFngiEwesaZbZ7zYzsXd
pnOFxDXhAX24bSP6pVyU7J7fijthx2Us7gArFS/p8xrnOi4sg5NSxVayWWBLOLjlVIdRme0Wp09j
Ik6bxn/vhK9kCuTjTM7qmBM50SbG5P7E2XYm1cyZwFOfVSA3+IvdQhU/APvZZL2wSBd2xLmfXAlx
ABCdWXyzzv/XJk5iJWtyZNRM3BKIVRi+YqoyRMtHorHAhYkDNfBAvPoGUZaRxScUN+820YlJqZlM
nOQatv4D6m90WlaTTXaNWu4dPbBzuhxJPaHBs87E6+34StDK6c6aCCmR908bQMTMUH4ft6Qfn9+l
UKdr90UlZJcBvxL1MH/YhBBzvO6LJib72NxV6v1HXnnBPysR6Cex7gAUAlwsF3OwxjJJA23YUbQb
UBYCbA2mvU3uDAgkqvGnlqaCHRlC6E5gNwSNECj4dIcIiYB3ivQgvOjJUh7doQfd0k/sSRvkUCJE
s3jjHeJj0bJVqKx3QhtYj6cAEztPBS10KhqykPmpGwA1UnjiOenSK1KBXPo85BbFAGl0Sg/XQZM/
AFvRhWnybX6ctbRnMOCRw8G31AN2ywdiO9NNsSm2vMB+En+CqVLUtOJFx31dSBOHjG1jtCNECs9s
H+tIggOaHBJ0UHhaogEqmiSiuwGcFxadjdeRxgnNEzMyADUI3z0zTNjyJZopIhRhz5/M6JgdMxkh
igIuXRTN+Esgcrcb9VusAV1iI93YIubcZh2NFs4gZ5zY8pHN2acdSJCsGqmRIESe5m0C+q+xKV5R
cgN8/1Fl8AVwDkZbHVaBHIEd3q14VaZGYuEo1lRX7zCl8ZOU6WZOUipXTOdCWIJkDfr5wuWAUMnY
o+KUgXWRiAsDcBIdqS3YGIHY8m0C4bsTyIOLv/P2UIj24h64U0YG2UDmKQtA2T1BQ0yqaVlUU8iU
c1AfO4hFXXJj/TTt5l1SAUEEUdhkGxGv2dPyaecn0JgAMmmk0JgiuOCaHCEftivxe4VEiWiy7Pqx
mzT8G7dWdpwepnDTrh/4KyEibia7STdXX01ifDKTtSgxnk6OVCBw/A0pabsYgHAHk1/L/mk4i7Z6
E2nPBi8Smcp2CpxsnejFMZKiM/BZsYeyE3VyBVTA99rmEGtvN1QnF5rjTaQg6OMHCLf9mm3WnmQC
ci4XF/r+ztMmt56sp22xn/WLs+r1C+tpjWCXVupR9vsj3dB+URc7Ovl3LLVEghZnevvmfeRkRyTs
uJlDByBHObEyOVwDB4s1hwQ13gQFH5tssfG+h30oczD/Pxw0CIdITx3QsfhuQU4Q8Z3ArFnP6dCT
zeBwvLm48givxeV3aM8jQNsASmRY5t+fLzzMAmbpkGi6BOsB/7+eAnCgnY00eS7lle3W2KCvI5ob
XHRcqyCmyEceOGT0iFzXs38QkI8NP3zN8M0hmIUJLEDwL8pUWENoiXBIpClHF9DwUF9DM6x8UVe4
xlB+17koX9B/Zu/pkBwhRA7slRE5caoM9FRE/yGHE51pBYgVpWgCaRfak/VWp+uZPbEnYk/bh2yF
I3ADnJH9G2GzQ1FgDB65norTsiHhcYeHdkP+BYQUvwwr6hxXGs7HEPlEdAjxCPtWZLCyZp3Uzy+o
ydgsQNSmbqENr9l+yGaC2sRuiHF6QJGfSoeYA4Hsf1UdpIKVud/jvb0Gt1h8bXLjCeAyn/KIK7jm
oKuipRJ09uoQiVbCikjMAWKFpAfSi/OCoT4IHn4dihFfocJAd5uyhzRC0OPbIl79mHYBSGW66lSF
RMUJrwMMo7E2VT1K3Fh/7YEKoffokwpEMhTDNthZX3xR2zeZREA5iBKWgIyRzkFVByaROPOiurWP
xR1Nljv3J2WIcvKPQMAZ8+7UsCoKImIbtctubC5bdq3WSGy3KJck8Av4YivBdRVJBhRtBVDWpn4m
DvSQ2p8dKhW6+5RM6nBPUYhm1kiUpsQ7y1y/A47FcoTXhDlh5+GQDnWiGolezKsC+DRFqKZ4xDYf
Gnuvp3oRQy7TGfMFobkE5VJCE3FpXGuiMG2GPjH3yGKaYugUyhWYMt6RxvWRajj0DWZIACvjL1Ab
FJ4DwpQDhnIrWEM8ORNT26OfZfbcCDODmPcg+MoRwPwxQeAcKwlRvmCKgWauEe80iCm4zsd0VftK
LO4Bzm22zp0n1BCEKR3DS4JGYVJN0GLMD5N7QqxseE+6TIv79DZT4h1oJqpHAtp/ZyTqxlDURg7Q
F/GO6AYT83UT4mj0N1uuoxP08HBaipDUCjmD3gMsTTVuPfDH7pZNdZ+1pDyTFlSz0xaf9cCmnnQ6
Pg6zCDy+daj63A181hqpGRFFX6w6ypJVtv46WeKEsV4gUG4Xivdeh+LTizIU9ceVKC5iY0BKwldR
gl87UROlREhkC9KoToR9z+BEc0GZLsTUf+a7T9A/KE96QJgJVJYpJdoT8yv5Vvw0UXuyqcVSXUXx
LWpE0KypS+y/6kV0jAABtRD1ILJG17GYn0RAqiAZAw/zgHzLXs+tBIhk/yYRkHX8lEVRltvywKOK
cZ5HlSzfcId3r4XEun7a+uLmpvbLMp5aKZqpExfukIoI4Qu1xy3fdaK4yNqVUkLUezpVTvE0mOF+
htp7nW8ZuaicYRm4ujpSW2q0XDEDB+5x+f6Ozefrcx+YT0kJhnMirqvGjcrfvx5eL/zO7BPLVLt5
aMXLxcR85kYrKfyRNkCskrg4yOAgWXNKwJeA6eVfZe/2tg7swYRdGDN3zQJrHRK1wFQMpUOXxf82
YghQI3p7aiQu4SbUiW0mn55lCm1r6kUAilhkCBmDCn8OOYjt37wWmcc1BS1784wXkqkD8QXr2j+/
i6XJxl/ztQcc5JBZdh+zHIXaiKniAXmhH8tvCLJFMUfydMp/oBbGpBRRLxDFOYutHQw9sWGinNMD
0KUGpXlUAYFbiReL6kA7uoU93yaqtDUVPsS+fBtEafb6QG5WoiBQESrlDECiMBhtvU4gHqT06peM
oGfPWtZh45UzMTptxqL4dQW/aVIm1LyOI+45kw0Z7mKoIeeD35EzUMSCqMDtJuQs/fDCq0kl/B9h
57XUthaF4SfyjHq5VXM3mA43GiAgy5IlW11++vMt5yaBM2GYJARsq+2yyl8oalLKwJC+CoE+RPJu
AOiEV2fKY6cVDgn4Whm3FT/XFxpWjxq/70I2xVXKzTCn2hNFTrgNMKSChjoJKgQwo2KY7PiaYsMi
QmtEQ5gwEicAlnPnyIejNgUye4tRK85YzAGHh28HTQTKWJZ6hBPFoJZlsGDKtZ97CCJIqTUMiOpd
mSafSEXJCCNy2xPpIX8o6lE7JBX24N5Q771yXc+1Z2ynoO4oKVfp5QPMK/UdSF4rZeFL+AR9QMA3
1bt1j64dni0I0kXNc4UfsXQZ9iumuzGtMV9lKjIa18MV+lY0SvTbMmTpWp1obCAGFHbRwBea5EyN
I+LcZzoibYhAMF8oYLQIRp2fd1NEB8U0Z5rOKNBBfrD8EYmzMzU8hX+lLs50uEN4j7VOkomKfa6V
VfkX4c0cNw+yCiTn2A7kK6t9WcnrpYl2CCJkOAlQMmeBmMdEb8WKRsYKtXtpo8hNQFd/gz/FQwmM
klo9m42zGKjRq5TGzOjSBOKqsa8gamEeSzle4g7K8JFzxnj5FF501IlxdgTNuBM8TZBBqmcjOjDz
SQQfBXQlXGFuyZF9W8TSskfp+yDYcPrcz3EmhmlEWGVgRN1F8b0chXL+PH4R7l6be7PyscQNxZ6L
AhJLqsT92Na9ZdyMi9sRz5ez28+Rx6KZxMN3QhqgQHgu6EZc3JtAfWKdi6LyVTpJ2EvzSIfnCatS
ueQMT5cNTi7NvCo/dy1WANLUcrbcHtrJqx1PueLSnbUyDbhkLk+GbMvh43X2UGHyIRqPHnh5el8K
mneEZGFBgHFE3UEaDYD4KZNwYyTfkIyj4MkhBji3wuKp4ufurMEXHEUoMLA8KzzGMc6WVlk907mN
WDlw02Wg8510tdlSKhcziJF1Fyw9+nNzdkcyzJHIgI2beyS7nkYe2kxJypCTPb9IHOBESF8jryyJ
1ij2EBk7PFxOmX+/t32JnnKyaoP01loafJGFXOWi1Q6cToBuHWpUEPaJFUiN1ijZQb5YEhI7G/ua
gYm/gPxGAogOSUGSJi5XwmX9mlGBMTxBizuvG7KnAzELCRtqJAQWYcsOKuavPGXegUjMlUIUJ5sw
Lj5iDbBHAlXOVsN+Cim5xX5zWrWr0OJT5BMuY07mwP4D+7vAmFbEUtLplK+ce71bD8/1TLqPPTco
o6uF8J2CInpzk73nYfyIzjsssyWUEvRhUTXFS2Tm32Km85j7EnvY0AEhrYTJTcF87wgMZLy1eBZI
K0C+ug9yUmyGFsm7bDlcABJ6ZJ3I+DOjWfjqtySAXgxLFPPOHZs7NgjrA03tNMquPnkEPMACYiq3
SL5smiVMZrCB0+55/AFWodr/2xsG5I24hKXruqt8QXln3STtnULv7hT0Lo2XJgLJrUz1q+JJgp5J
FA8e+KsnlYTMl8AjRraO0EtCh2KebRxEaOW7dFMhjmcsFIZ5SmzG3AE6z6IDUeqyZMgKrlzWT/5m
gMtA11hN4abiiYCiFa4mxapD19bglSNJOEouGNnICiGpYPfuvIwLcW6QXqwsYgWtaonZLwERR6Kd
t475Irxac573slqn8Bs+5VA5M6qih32JxLgMWWVkVZS1ADB0pNhI6GnTjhCKSCrGWFNWy5wrBKS6
wWAHtzAsI/gu2Si0GYFaKZypzHC8XKQNXq1GMCksGxY/zTnrlCBJWcj6KmHe5JLrDpCAbb5jGWLB
RxtjZV6MYCV/MFG1rMSuZnqcQ5N5oBFdoFbKkjyVXACMHr/QI3LHSyP6zOIscZ4znVxJX17a07Ax
aJayNXL/JcMQ8UiNc0PcawFlyOCX0tTf3WHhsi3m0urP50h3bfAR5c7+vh4MsQjGd4TX5UzC/oIV
XXvBvY39t5yZEIXxdLtjMrG3kjEw72TKsTgzbrHXkiW6x9xRYRkirGMbghCIVRKT3ix8mfs71j1Z
QyVhZuld6aQx7IKXdUGyOIsN0wrZgKW1L5EjB5Nlj6jxkuXt2JRlyd5N0zd9LstjidkcKQzDVUJw
az2Zcc3yEOZsLo7YFKaYhuokdTqbWkdC6pCOG5+7a420suFRcFs47m41TtPHHRuIXKwsuDLgJS9R
GIKCPkDLm+yAsIkJD8aftRrFphftRcaTxnB0XnB+IyPPn0asF8LkE8OEK9hcci2Sgsptkz8mqz/C
uaxUE8TnxmUaofU0H/nJZeFD4Zv7N2XRyxesx+Txx2kG/xkoMXe8n8EmljAZxUq+IzNAv0GqjLzF
WIrVxJEM8UC6MZmLxfVunU8vFQt5VICPWYol4N5jerHu+ZFULYgZriVukF/Jqcg75beXL5Yw9haO
0HOCssNM5rKCUc+cx5tLo96ct7yZjekX3/EMRUD891PVefr6/PAmy+TIxsJ1sYr//rAjH/E7v5K1
mj1/CstLkmh5eChcM6vRY+VRFRHmvHyVa/5eHpkpZuQ+HqgSkK6ESGWxzI+fvAeaDEENrBI+Qj5E
5gC5M512JkLMpLAwYJLEWmZcw98MA+awrDqC85BZICm8LGskdgwEieVY4y+rze8Zw6TTvHh7nFeg
ZE6vpEA15jicbvs5gddRMPVBq/ARMeSKIkJ+hKhOR5lVSikCGCmAoIjFDCKt5GGoSPI93nIb4lFE
XeWiYdlcgYwhxyupCYBMnNpXLUUzTnHe4yUlSwejGS0B8Cwq+jooWYHOhVh/CI+3JxKAgW53J636
655oNqJLCRcAuACNSGACi/2rSTdXp4ErrADn6oDNbB+VK6mt6/wMpdZXaeLTwH83gWksxhShX3KA
T5uNF8k6G3KAwIJPNHhQniNDEVCB9OClQDLiuzMflqAELhASKM+Lch3Py6n+Jk14C7CCtLpoatMr
oHmF7QapETCXmTHPyRfIaHgvvOlZhjQHqra0XXLwBoJjSWBl0/pNFg4t5d+fVs1uxmdrnlI4klSL
7iwH+Y05IP+l8GWyaiKyxgop902joMPxOGs8tUHAFDQe2ufikqZxUms7pK8OeSInLpjRneDP7wa8
OtVusSz/zO5Kshvonz6KoXPrvVvAeT16BvJiYBs6UTeaSVOPFqBQdyRba5Y2d4cLDg9sazTPBTCC
CYgkcaGM6Uwswek656isIbGz2EeHNUKH0jkXxMlx6fzivLhDco9+Yx0kA5Q7JymmnLWgQSCe1Xyq
/LHD/ZvABgQaoXCv5fAmD0e+A/9B66x9NgLAtc+AIubHGS70aCzyovpZclEZLDr3R1LBYgb9BywH
+IMF6A6SPMlf3TWXMGO4IJ5mb3FfXvfRZM2wwu6XrraKYTCjjNPiqJchIvWzOjICgbQcQ1goNIc4
oWOIrNyLDFCBGJQCUhHEx+I3CuJEz3xTP/GepzpSSIZjGcc8aqZVYEc6XwVTUXlIYI/DuQsPWLLL
bZdH2z5dOvDcbD6ALJqj0T4FEaKCikq5OuVWn6qXvBvJ9KlyyyOeC+JC7nXFNdOfssP4F1xWYBYy
CuTuxcwnro1/5Qki/My/wBag4XIlLReY8BkyKLjMmfxPHsf5po4m9/J7JuJMplgj6usf0pH43Zcg
TMbAWAsk0S4DvAXoP4hXVkHabUQ290SmsMwzObQy3z/KKcnTt2DyNCC70qm7ST+EvFWuL2vAElQ2
fUYuGpgVY8G6k2ctTxtXvvlhCtGcn56nzgrEAB+NIPSLPKUC2FHCHRTaPqf9qr4cuX5BAskhZQiC
HWJQZ2va/GJsEs9Bb/AYnKmExhLkyFIq8daeIEEy80mE1N0CMSkJiAjxxAnPpMw8MNmZLsy536M7
WTesBeCduIqME4znNQUo6G9cghxcZq0MaXmWgimRP7x23fB+eWpcIPUTGXYyUGRsnS8jTMaqLH67
B7rcgVwII3tWsxLIp/3G2MhAlecDNou7LZNUcDgY98rPeA13mc+HVMXQxhQIqUpeIoM+Q8N8t5EF
0QTSQ1WEX+826kKgYKh1yQopt+0w3T+anL/MEHsrL1Kn0gsdFipf2hPQmhX6w+B/UOxfUFh5wi4S
WXApsAiCSBhHLfrE0i/Lrk1aoNL2nGBuouNiYnK2smjXfAb67fignOmtGbwTVU+Q6azGFHxIAGl/
6qH5QA8swBKBL0pbCYorUjrNbwyc+4zI/ER4gZbrdQ04a0Lxx14Ipq3FdVuJyjuXY44rDWxTds2L
OVdeQ4lgc0afU2NbuNR/EFK0pydedpoP4M/6ldTQZDC3dyr/V8PdbODixE1bfip/XAzfOTKgqBEx
UgV9A8BVz4fn3Uy04LkRnLIUSMsLAEsu4RSBsaAPrAV6uCPT1QKBbgGiA3Yju5rOiY8rnD+ofndT
g1Kf6fMq2oBkYItLAZj8TYI6059MbfY85XL+Okehbk7AR2WKzE6CWQk7iYIJTqXaS2+NuoBU0E+i
+VwQZkkMfKlv8nKKIJfwSSoFv+Pg39UeSyoIC3kbhZUXxOZJkKQTIcUYCVMkGJcKiUmodcRaGdVd
wiyJfuUd7ux8K8WIit4H3GBl2pAWWj/godVv0H4IOH+kheoXeb/0pDclmOEYNG8xbzrvheqqf1qo
SOuqi+H12XmC3vJTNqp+Q2HLUVUFfhKEKNRGvhAK0mPlGnXnDnfA6ZddsKeEkyESdlXbgX6a2ajZ
A47PMGzSfX4xbjEbR54ATaXssUqnBEpHFAeaIK8XkLs3T79uD16wwErifH0+XBG1ZQg+IIU7zcqw
9tGZboSYWm+giFOU1dvrHnwqZWGS2RxtU7ULbt739jZtgt1wdbY9UD89GdSMUu/pWl3Ak6eCjRlU
OFkbadA+IeE7wSI9Xl5TCTXCQwMSIYS3GLR3TCzEsXjtc0LC/zQ+DkdvZ/ni/bnHCWI5aa7G9to2
/c0TFhxv+Vo/RrQyB/0HtY4L1vsv9oLcYvghqq5Z6J9ZguD/A+iuHdxkv1f3R1wxUNZAZTh5UXDY
KtOXeECMAz30EYsuwrDhh6erfWef/X1k+f0fR9a7puqVbBLfESyb7y84LEKgR2pnbm4+HpUInzX2
PY3CMAHrD6SYL5JOvxHwLpdsQCxzUKT6Qh+xlM46lznHfpCEzblvqMVmNyAfQow0FuUNZjav1TV3
Y3ZEgRzwVJRtL8p03jz0fG9xhKiwUVZ4++CDhM4tMnVD+OxOc4xqLDQhIbZW3uJ29rmc/UA3+VtD
6/uZf2FUZGWxG6tEKVdGRecCcyntHpWJUv9I63VevxyMH4QGVVU+8esIcXX03BF1sR3HsP9+Tole
GefJ2E3ulgFKdGue03GOn1s4RMDp19H6SVnY3pLCNrK16+hqj7xichNPn4Jgtlj42PeFs1+mVz+s
1y84ICBfgfj6+moONuhC1AEoxf7shsa1UAtX4fR5pPUQhqvH8DEUo4/gdvE6o+qGy5Y4N6KOhKkp
PUlP8+5nr1D3gewiiutjl/hvpsRlUft+5ZAwKYOZpvlNEjfTjdO+5V7bDSL8IItHIX/5IwYnh3Zd
mx8QTuPK+mFKftFGlEfsoO5qc0BTsTXD+bLWqpXRnJoiSe7xwp2tnVfRmM3CdHEVZ8FhfaTS2oNA
9+4SwrRHgdqSjI1zagN273cwGIzNaEsd4MdN4Iuyz/cz+7oep7Y15lWL1QneG1JeGjB2pt2Lmxb1
7qflA4WRrelZW/7zcPBa7wGhsLVJnb/3cThFOu1KGlEempu4ISPke3dzQ47mI2KEfBWxbIBsLS04
T8THIIB7GCx6jffeeawJw+wEh//svb0x+j6xzlD8t6sPCBF19P5ogZ21w/fUnxL22NOVitg19iZY
tlD0CPb3KRjscb4LMfhALR5pdoi1M6yzfm2dH9YW7Ytg6ve79GVxsZ0hrYZzndxLidfACA9VNbr9
0EhAM8Ijfuuu2T1DVAK8eOQnlN2m+BDh2kVLgAIVptHvaFi3obbA2RUH2ngB2p0PwJ8POZ97cAM+
oTo3Bx0nEIbWM1tXNvjtR+3vozfnoX45XlmWrwPlyK/qaX2Pcj/ypuqy9LP7+JpmOOKx1x2BsYTG
CbDSeP6BD+Ulgs6QedCucWrg57+Ma5F1OLvwREAoVjOMCidtRB5LJr42eBWyaMC9be8GpslH6ssa
CeJ1F0xRMeO+4+RSrG9BM7G3lr64ZB3vMUgLqZOvXTw49SkG0+bdaXZ+HvYBEB2I8EC8agR+XhjQ
1T2WsViX3hGvHQIGhMvYwFTv4RxiFIRS/Wa1p95BrOp19F9NRsspGBYfEdghIEPFyny3scWtuVzc
7b0+IETfbQ4rC7kAQKho01eb1ybcYz6FqjnYvwzbP+kFU1u7bYH1EmFu6kf7rjN9THGvszeMe+ne
UfHEcwpl4qnyAkZjW4aoWGoYZS9zn+rJqxgo2zQG6FfRiYOF+8PeqX/j1ckSgdeG5SjwLX9X8f/Y
O53BOI2Fqper3K69zHrelZiGIYhHhcDkHtxPjPnBZvvEwBbvDEwTGvs5hvZ5enSKu/hp317pp5fM
WpklmmHl7FBBlnV3QY9+kIUXAPXT1A4m3Q97iXah5f+9orqKYsFIs2ADGpbyZfeydf1QJccePh3Q
ttE3b4UTm800OgxJqKqBqq32/AMgRwH1zD/ng1+0FM2rXFjNgA32YOaHpT5ZWCdcJXp9oRu+kc8R
NtI0ZE3gOeBDhnTSKsabYNliTImYEQBq7Fwpve4IB3nc6567Vt6eA/0sIvAo0zF0zVDDb82lClgd
PSddoNfmLPJfmjpr9akNBaabQlIaoMdL0LmJP2kctygmYKbw6uoraE2T3auG+kXqZQjJfqJjhUQI
BSb+LaLWCbrsRgtTd5li82UGMP9gbPXIxqBp1UXuWztN0xm8hWRb4OVozCpqROglYWmgz1N8Fk+P
xh2Jau8BLy/pozkhAowIxCSeYNDfBtJspM0qX8FvENIJDXy4ZAvEkpB/wvVEpaf0K7ne09Rf5TQ7
ePCuJxJS6vXhV6HNyzRA32q/YfxYkQI5dRBgBLZy70yTHI+vpzON6DtLQ4MIejWCEW29hnuv3YNF
pLOM/twD6FST5sYNbs+Aa/QB6svh2aHD9lKV1w6Hw1IkmeoPCvZLTWSYK1zEBmgQz1iwYLANPeb1
ALIPvsMzciB49QYcDiK3EVVdgFzHeDfBsOs54ZMAR93yVvaNndcj//HZKaEDpgXQ9P2IEBjk2ejQ
ert0BtQ0P5KqnlYWyhUtdhfkjEe/18LqpW7WCGeNaJrgJfqq4rlJR2+8H9jXhtCqkTmj4WpjM0cX
EE9rk1a6++vfUcZ3MqaroDys24bj6ob1VVZpbx7OhXYq842ibFXmRNes09PL8fDhcGbK8PHvo6n/
I/rgmjqGMqqBgKOBpNPf4Vx+PtXjeHb6O+XljInteT6agH1pl8Xrc4QI3+Sxnlb24lTcKNbFCtbX
0etikOEmpXsaHlaDr1GCxX/HgpU8d8EHWNO82bJDzSwM2K766dQafAiMIcyaGTvPPoKgoZAQo6SD
w6SOArXtW7f21npvKVUjs3x4asIK2LUCcvtwa3RRcpWvsYICPg3hHnZUSDgAs2gVX0GPiQDbwtnX
S/L4Xe3BQCqoc3ugjvGAm9/bzNagv8KuHDhPdY9I/IbYqHz9PKK6ZUWZ6iXR+FaVfvkMPQ7r7qmK
hglxQu914H7ujy95S1lk8sAa7yzZBoydtyjwtPGL7dP+AzGyDrGiByQG6MUG/34+Ekx/WSChkaPF
oSJI7RID/v10krY3a8U45JtyeFHLlyHfavsXLbmvrR/W4v8J66H/4jchMhVwgS+6AX9sIUfDGvfF
+dCsMPc8qwH+cA8D5qaSBGe4Jzm+gg3VRr3fLez5v6/xewrj4neCOIaOVZQCv/rvazye0mKvKuqw
mqjBePaxfmqPXqv7KaaEg0yyfx9O077vln8f8EtAxn0wqyKu+jsDldDbJgm1KVdslNcqJf0DzQxw
NLisYipX+VdyB4B9wF6l64oW4qn46MwbqN1jaDyki4MFgwmWCx2UwN0YoM2gexfje9xjTrl7Oij+
hLoCVO5yqunRYav1cxVD6bC+j+0V/B33IUYpbjEtdl6l+p0NWMePDU+BZ4rTK9zdNQQao4yIuWqK
X9TplICWzYA/0G7jMKipP403x6m5MKj/rF+7F7wD0ZRA66cI7+k+4AjmYhm4rTGTve4fd6aHGJ/H
IzXBAgbuC7qGGmKzdWgW1yQOPhsnjvB7r1KA+AOwQgWvAC79y5kNnwQ1le8/lY9AIN4+/SfReBGI
goHKxjR3PfNZxWby8wT92p4pL4iy7BY1eD6iWuxd/ckqvgH3aLlhSaH/jUJGNOIZGkHiQdRpCW8y
wGURRINGQjcj6s89ZJ/OExKaKcUW4w5azqx+RhxkoL+JyHbnE+6kY+QQCUAS6MdHjXLe47EhvEsJ
+UofNcrTcvtgFhEFuBE/4qcdRRqMEcYZ3ebYp+QSv1nFD7P2f0cY6bGF0gHSF0zgv4d03e33bpfk
zapVFoU7TXfrfbudONsKYykd4iFQpB1kOwLV3QYabIaV9PFDR2NzZ2FPmj70KWiKcx5Y5Q8KRrpM
pi8LioPCj2JxYoqpfcNzlJaruUUNrnTeIVSFtibje0lvJ9VgLKGPNkhXizYROQT5wN47dwFcH3pa
7QrxR0QjTjS2oFLc0kvttzR39wN9dUe7OqY/RLWXSsK3c9Uc3UZKA1OLr2oRGeLPSWmnzcpGTR3k
mU55kRIdhGAUU1q/m8MacN+gVC01Mpm1++Ju9rfIkC5jdOmeTmsd+7aiRYOGIIkrdHAEy9k8aFjW
c4ZYf0tAgOYW4KEQ+owTJdTfBiEB/OhH9Pu+/utavlRN3JNynlT50K76ITy8gpc9h0q+sN2pBVQm
90oryl1w3ePCQDch8XCUj93Ahh5dI/9BjlE9NXR9b0diX/Dus6rwhlttEJ884hbEIE/o+DlT9VZZ
8FjTGUohPWwQhjiq8rg+76+q+Q4yc7ZyPoGcwJEmv8Y/uJ7FAAhrQDb9tpt4CXqZTzG6/5A6V9J9
3h8ioue3M74P6IYGA2Ye1aaJ7xpkcfB1ioMGGYDRT/UpN7ondxUCdx3PnJ7cI2hmLFXqiAtu1Fj8
D1C87pkvKF1mLjwtOnzEdsjoHp7tTxR9HMQIQVlPrgczgCJ0CwXH8Kw3eICOT/sQayyEMAPlmQKX
+5qtE8oAdAPOZpQ28/PoTe6tO+oh6HNAXq+XB/ZlsGXPSAzSF4Omj+zra3mXAMIAkRPV5He4ttPc
WRAEun1AJQdN1jRboVmHNC+EFS+nNBs1ju9gdbVAk86I2OyJgncsRiAMK/pPMH2YM5bf7GbJPird
CHvJ4wsw8Zecl84+oRWCdBR3RvV56MKd6x0el/EYuJBkqc4rvg7dSIDnP+2q6v8Ekq7CvqlZ2DAi
v/NlW63UwknVJC5XpqL6rWE+WXinHfUiLMrTc6+dbnWX1hScsC6Nyh7Iq/UxkGO7Qth0oIhlmq8R
Vsfq+YcN+FKw+msu6IqiaTo6bQYn+Nvj8I9Qo5kg69W7lrEcGpSp8r1PGIwQU/lU7CEOmEm06+1A
jSrVOnv1qxXXvmbihxG/6sMuKhMUJoutGq8H5GEm8cI6hDt2Rxcsa80tzQxkWOORrdob6qPvkEMp
1DBOveI56B6PKBGjEnYsaehkb6aJ+K5709b7u8moz3euNR2qxhtMkg7cx5GT1fVTeChesgSlfz8f
ryaseJMCbHOnh8eOeknZ256tAfgeKFVp5do6tZvTEbkv97Xuu6g4BCrmsD1KtLqaB0kNWEp7NYab
foI+uILQDpeX1B3WxI1XM6RPV6RSeY2oTNpsD+7dv4Ofi9j2t3tvGaTiRFpIyn0ZFae4Uwq3b61N
ftgHbZf7hwNqVc5bntH52AGdQoXA0kGB79GiPc+aQosKBq3cUESqOuh6qRGeU3Wap8+NQrX1vLBi
gCnwDse6Colgfb2LZxPISOhRq6gapfvnMyZxpXuMTkoOaefkKWkfps690oRK/5PeuPpth2N0ES7b
+ElQUiCU/XvvbZxdM479AdILiW+yjQEL9FFuTdvJ7DRBGffeVOZZf23AbvmpoPHjsb+s8nVnD3aJ
XB08gUUH/f64PHeLHebM+4D2P2JMR22b9NMc/oDxQxStfwujv1z3F5n1pC9TNS4bFElYm8GVYQWI
GK+JLiGDbGb59Xry2sA0zzwVsdQMfXLEG4Q6XN4pK3JLi4YwOz7taMQqojzxq3vdCFjaBHE6oWb7
75H4vdPE+VousYhrk/F+08lSxyHBRyorb8zzprrb6feK6afuaw40to+YZZm5cA6zfx/0O5yVg9qO
60oX0UCh/0voX442MpHnXbZSIO5dFcP10fhsYZeV93tSz5SuYZ/DlKv3S7f/0I8UHyqWkIddY/iV
bs1ic15mKhvmy6HatieKUfmCnzWN4xlmOuuM8ePE1vjvk3a+5SuctENfzqQagNqh+eWkDSvTW6Pf
lyvSzCsqAvgcH1fA38/UOhGC5N8xrIB+Sr+qI3NT/N9+2MighcZW3oDmPV89r9z5k42YqOA8wN6W
zjv64KImkQENEHTCGU7+fpNck/EDHpCOu0L7xaH3f7om/QXTdP96pJwJmTCgwcp3YgiV+z8ayP3f
NHbQCqOuqVMI0b50PUatO596zco3dhUOGtYJBnq4O9Ho75U1/sE7uGh9QCDtPrlv53n76j7FD6cP
ItYeqAEwH4CvpkcJC2mKRYHoS3pXfB7JRKqg1LzyCWzU7WHh4E1kVQGqcJ2DC1nEEu38aj/UN/eG
sQ/ze4HwX/76SMhQHDzX8LB6/aDP36+Oyfu/HzMZ/dfYXExlMH1ENY/HbRhfeq9dv++bQzOpt8xg
lOqpLvLN5C5BYHQXkBzr3gklBAXxtqhKpifUI8coAQq8n0GLpb5tUaM6+tkQVM87LP3OfncXa5Fp
I/tbQ/xGowjnoTxSXs9vh5fE9XmX2fhEgkiKjm7IZnQ4e9oY7pF8sJ52+gN5S3+C83+bAramFIrf
77jz69jX8rCoZ11NgOZ3/Sk4xBsb1muKBtrqDNyKSjO2pdrKVRbpfqoM0xJFjooodc5O4H4K8RL4
K+kYcs3DvHLCZpi2eTBBy9/1syeCv9MkyJ4cvNwPKJncTe4dhrvjp9W6nCzs86w9bXfK2kznLjCL
/GZvTFNnalZsYwvNmh0hq+mwrz09WWeHiBvYUnnEf6f3kFDrtxOUuB7JTqnym0OggVygHMgoyGb0
jfIoTsJTHo3ICYyPdveqW8s8iQpmkyH04TO5Edr91F0hCu9mJJm9+sPa+D/L1N8j4cuMz5LT8exY
x3qrIGW72pO+rGsnPJdzHVzCR0+QjZyv8aio3qEOj+6mB2T6qztGcJWP9xMbIkP61u+uquO9Zazx
VT//+vdY1b7hP2So0jBnm6UtSe3m7022d/sCqdOk3V5869F1nGAWMHnuHDjW3iG93j+2Q2Ruaqog
KzsPOL9urSg3Sg5jf9577WOrhVTS3F/0e/59at+7tHJqGnEvbVpDQ3r171MzTmoMuqFvtqN9W83b
G5MKu3jU76nmbwsj+OFw8ij+Dqj+Ppxsy38EsyPNGKVVUkjw1Q1sIOMwzbGAL8Nkt9CdY9A3U9kj
JsEZCRkE+w+1/+8TMP73UdCP10mSTftbnO/apZa3g1pv088WbgbyK5g994GLh/YEYZVtMvgOHm+0
gMGLLBGNHB90+ALHuyKCHxiDro199KK01mO6nXYBeNWT35z9GkTbIdidia49z7kBf/QuielbRq89
gSKv33U/Zfzf+0Hy7EyD0jchqqUpXxb9SRbbRqtTGUuTeHVyWJNi7S5Bkel43qgdkAKopvZbOVHm
bUOEPDlu3TKZ7SvKtQrxzKFcHU84GKopRWZfZ8E+GCsdJS/NnDrwjfbFKkNzlpjzkPUuZbWXjmwu
VRHdKyl59TvdUzAozwgDcpAuh0GL9lYQx9sRxs05P9ZBifBjr9bk2q7zaXQfPaCglF4BFkPn49qk
NHJG/7ZBO19ZJDvQhRNMinq22/a0+vdzB+/0beRRqSVVEh1qk8KtDIw/Rh4WXkMdTyx1eTpM2x5c
6GmbG9pMO+COXShYc+vID1HWiQe8/PQH7YhgoJFfd8kuIgOymYED6f8kD54Scwz0oxtoFFqamE6Q
zQ3ZLVtw8qruH9ObtnvJdy95ZU5zujVYkVglnaaT7ScpUCY0TUeEDvY7MNqH+4a1+JDfZpOpkydB
Q7A5qZAIxDCkR9nhrCAPQW61K+7HAXmsuAsg503suVsgdAq+/WgtctQDzyZT5xQ4R90/4QzfLh1i
2bTwFaMJQyPLEUgtPNYllDLLtVKMt/ueA6iqP2oohmRorzTnee3AuThRCDTGKRl+0isPVjcJ5DOa
xJiZSRZUVhsm7g3Dzp+cRk9zwfwWVZhw2iaKP8n41hsoGJSnMNnf1gY27UTGZHA4766PZxpYzo8t
me+Rj+VShjddV2MNMw35/R/PtbcG42D0HSbkFGoPIi9KEH/S7+pxm7SOtzPujxA6jraBn+dH1VPF
GX+oEqqyfP+9qHEKEL6Q7sXeWLnUN/84he6YKofhYKP4mEJnO2NbE9P0AUNyHGqvrg9UDWcxdFYN
DY8U5bv6zvRnJ/Pq6JQL49hOfxjq35c4WzEoWLoUAXVkSr+M9HOj52Vjx+i5oDmfvjpOeeNQkY+P
9HOO5tKqpy7+CXqn+WmOkU9Ija3btUG1H/y9+1MJ9X82GFulfOE6Dk5ndNy/JJjpySoPVl/yfLQF
GuOpcvQt2IaHWcFJHI9+QS81sX/CqNnfp/vfh/2yr+1pxufcG3ddYUq11ZBv/DyvWthu132ITcnC
DZA8IUZsgnICqmR4n9w6UpVLPpxfMbKHDHIqXyunDfTljv+ba+tK9SlqvXWgaZH6CdiqEQxFQQ5p
sQwh6sd4heHGFl2gYrN5dRftHMb7LLlyMTMxX7OnE1AaOxgBuyMekwSskUc/rX96+N+vm76UoWpE
GrrOLf8yHbRdpseTzISISdW/STDB64eHcmJOT3vNHxSqZ7twoISvO6i6HbTpxEat3GgWedHN9pQm
/j0W9e9jUU4HBCp2ZqppfZ0aRgd80NITc3sCqAMHr0fTofXVO6O9ytACurXssFgq4/XFYruksQ1Y
F3jzGDBpIkS3gg5sG4vzhv51cmXk4UDt6N3stsMQOehj7ZfJ2w+n/D1EcRQXB3cb2JqjOZdd94/Z
nHRtV2dtrW5VInUW29ueCviC3eGYBDXUp7Wu+YhMZLMRDM+49/LYV2/eXUBRlG1QVKui/cMeeAUc
13dqttbVMNWfhbkN5PXl3+eqfV95OFeK/ZQG0NFGO/zvxe9UWdlxPGjK0tjfNpN1jfq8lZKag1aN
3CPZaNZGVvXQkoqN+vhRO/VjM1SUYFFxw3cKFX+69tWRthBPQx+chVLuwwwxt0MdnMaB1xS+NtZg
hyYouv775I3/vdEarXt8GgDjqF/WKQxVNSNuUYnudByXYH4p+9kBguVn04TxJ1LFx2y1y14hZAbI
0roT+JIARJDCL47BAFgjfkbgzMuzGQ3QXKqykKpUHwRGSzqio4aCu8HUgCF4Xh6edT+70wGrkiPl
j3vzubV/uJzv8D4dlDVLnGpjC6HxQP5+Fo46nBtlV07W7WGqIi419AisVv0mJZI4I5iXKxIKUkdF
v0u5z/KXk31zxtNLBz5cVnc1oALbCfr4h5Bb+5+CCCdGf43SEaPFuFi2/zGg1d7Y14dkgrZlVB0i
O8J8DY2h6EA7AgxqAYHLmPc3xjTzzr+MellFSBJcddc9YjnqlYu8Bw1Qapu0UXaBnoHhDBCi1q7q
xk9idMevz/WTeWuZwHEWKTLVE1AxMFPOeJ0YbP5iO4tlwSSoi7cGDXAEP/D1wubVRq20XaKR6iJ0
SaJGQTp5UqmaACR4JA03DHSB2w9Tu7EficEgyfQPhJ54C2e0HjbZ0ddQwdv7wHyM52IJkP6F0j31
0gq/pBbsi0+4s2zAfmoif4xQl7Icps3nMIT0UYYHUCz5tp9jZ9aOEXe+cEO8XFble3zHaDKxYmqQ
TYKbEJgvHIY+KkgGQw2tGaW2JICxB1YMdms83TvXg4v2zn6l6usT1j2gzVFLPWV+3G9bVFB9c+mM
0w7JBkShnOgE7hmCnPni/NKyoP3IszsznzItCx0h4LNolaQGmAtcN4CmZpFpBPcoD4STw8znwrCg
xOAzeT7Z07TblEGxJF1RbxBMm2XHRdN7n+ZHCb3Je+9Nf/+YzxbJOUhp573tbLQE0n3U3NfKe2E/
mpR4d8u9S0NZg8LDnRfdlxlgQySU/iPsPJfbxrZu+0SoQgbxF4E5SwziH5REUSABEDk//TfgU/dW
W3ZZ1aftU27bIBE21l5rzjEf4zV13PMaw7Skyy/sa8s4iJSF8wwiLhrDnGb12GTPWixajO11ZdUD
Dhbm/sljrBbrdnISYjRnFm78btdQguypMYoM368IykpdVR+k7o04t9NKmOSgAlNbZReQkMzKfELK
L9kHQqMI++EtQWE5SzVCoxj6x6wGPzy+fw6hh8f3P0/Jt9Wo8xVd9GJB3YFiw+xLRrFjwnY4FI2r
thN96y8bJ5pmcLhbK58/Y7p8Ik/E9EeKwF+Wxd8+yLDm/+dxjdKHVkiZKAKLg3n/cL2hQFIa98nP
iX/N0piGHUZ/JXebZBWaPTmGniOV3k9l7d8+CEoThgOqSkf1V/v+vx8ki9tRVbATzBPJCdAIhlSR
PYy3EbTeUDl6FVIn+n2Vg/bnXr4JBqzY5qesor+94ySJiB3ammgENP1by0AQ4jIo28hbJRqo4Wol
2JyX+GOYRW3Zmz5Wz8qBbultm2YifT22ms98cu4DTXzxHU22lc+MSjywlNd/v7/+vrD+apxIisLr
6/vMUByZuSFgAFkrjJOLvXxYBcNOfyuznlMn6PCKvrTMYf3Ud4k4E65k67EBxvlD7uZRm6LIaFET
SwSZonIo6A6jeSY2JjlUBwOEcrErYJoO5rr7WDnd6TfMpcXoTYH5iOzrQErPrN1njrcpxqOafY0V
EXNstVazKrcZGs1FA1aNJvC7N29cZuU7lH9A9e90Ou81n0LjId4kE5M9/ETdZMslgOY1XkDbP3ho
CKZwjNklwkjyLQzLtnFRr/6sg63K1hipa2yjOl14QJGaMwLi9iNEc/4OUcQabLPKCg20N65dcl8n
VGrWPJqk9puuIIxO3Td1+l6M3x6NZRzLtbp4OObbA8tYfYzXFd/FBYlCshc7t25aklpcLLEB2kQU
z2v3EEJ7DC7PMfX4xjxER5H/9Bgjwp0gZLHR/UFhUsf0o5FEHh7j7EOYPV/ilb4Hv3C9g/YCgTSH
W7BEUW7T6GxsYDG15bE9XflH2lL0yf2BzMVTNjFf7rJVn7MvmTM5cAptLi7A0QnyGWLJH68CwNjW
Tbb1ii8xk7AQQAXorNHZfy1mX+wojpX10h8TB3oeRdbs6+BtSMZBgPOwepeBEzyU6gPtAQrrEstG
8kNBq33LWUZSz9KGFQLDDu9/Ey7J7yvKPRMMVclLbRfR0SJUidBP/8wsOIjf1OCk0mYIl0myIFiY
NrCaj33Eo8Qm64dcGgJXPNh/qMxIVSsAznxRi5WNq+Gx95wII8MZ4sdVDE4xUSmdG4qzvl34e607
6YJbvm4kp9zUJwnC5mOe8NqKZrhpDTcTz89LBMLlsavuZ5/RH4LhSSUj3722tWRpZ36h5p3Hpt7f
YAbm6feLz1ynzW/opDNQaWebvmssFZ61bBkMYR5EK5auKgzfRyYfhQFtxO81o0vIZqjpLuiE7uZM
QaspfzEdmqEVu8qjQ4xod7BKETij5h+DdjoeDsMr0xdcMrlLhyoIb1DcwEMQ7cwiahuetuTmPY1S
wFLNqkvGz2hRY7g2aCtbPjUBV5gus06CLUERgZuj2WLdZFiHWzLHx8zdzq06G70g618xfw9PI3Si
99v7CB83yebEMTsSrUaRJArdV9w+nUvaxgREiFo945tOKShQrtBbuvuLXNlK42B4P9J7g5twXzPr
4Uuby5gO2xkHzllEHhJQMmzU2q1BDN3i51mvZ3rththZs7kIwQIyP2LlZs8Ez4iW5hVGkDjJPuPJ
Mfxqz3EzyYEZ9JLl+TsZtGG9HMgPYf0hCYdge//MPdQds2bloUxe+v5GA5tX3PT2dZORh7sAVXhq
CIB44dwZIiFO26BCfjTgCQT1UiNEy+bhau/DzmknMh78bCInY6rl6IONoid88eO9vsnPvaJOGhzN
dN/ikUyg7Ueb25o0aSBfJRfULc/ACs3d3UAL4SLmDh+OQGE4D7odg6nBDSHNRNnxOV/A8HaM4p8E
aFeTsvhQ49feZhZmIkEkt44Lf0aGY5Jg7IBkxqw4l+yicj1IojGFlBrPYYY9s7lO5Xp32DpaOhrB
fqFAbZ4OmbMRQocdh8wwNZ+QAqv1jNmt/Nqv79y4E3XpADSBnsMwgrvjee7i5f3rOUPlDcnJquRp
MYTbIrryba+YSoA8slVjcoXtlow2cOYI+CTkWLrdvOVs+ZjYgT+unUQ9aCHoJOPWzZpX9ta+5uoE
emQO0cWp4ZSwF4mA7d3q7jzNeVHyFT27JLoxfeuFrQG0qfLmhe/UmPBVp3vz/Hnt2RSJFU7lvYSl
tp+V6SLoN0EyGY1YV6zWnwOcM/QTInM07f2khFwwb130Y7yQS4Q/Bz1AEkJehDtCLi/DHieWpXYT
mPart/oYnj34gqVglcRvvtB0lTgoifarBw33eMd1RNAOJVC3ataDxG5pIJV7rrZMkQ/uj2cTyeQ6
/IhKxz9V8AZmyXMVEMUdLXreCkuO3pWplcqbuzpXvTFk5UJ2E+By8djLxilJy/U4M8BPFx1+BWUi
E6hUSJ/1RRevz8y5y6syWJEzaBUSEsmbRA4H02Fou++DTeAmOAOfmtdRQaLAWrIJrjNvXXHCDhIc
upf2q9zXN9459UVjL7scqD7KVqWmnR2c6oW/KllifGX0l/sroZ/GmAoCSEj7mn3PpIU6cVKKeXwe
sSLOepWp4bsKeaYRzoVu2CWJK+JCww1EZ4p20wh6HW1IniXZGbFrmqsSwVrzsF8qbL7wqb7WxqKa
ecSqMrp0B73pojHG/66TfrWcfm+P8vpBnK/IBkmQpEL9/voRotDIZD0sDgiMkMyxJZBB1yCaJhcj
3fnv5RUEoEYAF6IfAr0m3PgkDIi3bEd9gbELpgJblgVLOPNpbnuIGp3NUEHcnK7PyMZ9ExzlcjLM
Snde4YazwWsIw77FFQdTsmKhpQ/nPAmbtOf0a2xlRnDcv7+kNOzu//iSJF2pDPJkGkff+o2xkBmZ
Fwf+fnFB53nQigUYDsSLM43oK7tAdvzTEeW/HXGwljK003V8lr+fVjN/1EafEFduKMc4BCNeUXI1
R3p8ZUNrl0DthHAwj1TgrsOgov+wPTD/0mmUUET9v+Mr36ZP+ShT72nd39eQY69MXjfUT+TNp0ua
/1/+kbC+M4hIgtvAdVk94sF5ZiFTW17M8fATgtjUqWE4juavd0D1/V5+MS6jDbhv6kpuXDvDkWBB
bpkMZr2eOhIWzKq0BuVFda4Ig0GyiUvLmAfEAMWYItBbHFloHN3l0bIQXmQLUmyNHHEeWeMxEu98
8n6KrCGXdSqjlMQI8dNV+UvD87ez8u1mV/LYz41HE+yEBYVS9EqpEKKhQkjk0CtMEiujBzJnwySe
4BFmH/++DdW/3ofchIY57Nx0XfvWhZJbTbjLpnRf52OVCPgLGLnc6nIK3vtntj+bS2OGiNezSYLY
6CsRcC7Bni5aBkyxTJgtdIBjujgYKYFHKVcu6ID6ycFOiXt5pRD5BPV7mEnTOWcYtVYqW9XG7RKg
vj1pbWW+RBBoyXY/LvYYFFhCZ/km2gw58gv5VkGZ8acCLfm7rZGW9CmNgZd3lklwt3AOUivJ7X7m
Ias6IHCdPN97PhSJ7zAJZ9UuYUOhArFuQZ/AiYNbgGYNIwv7gkGdnjoREEAyBFDKC5CgkcXCfui+
QFQd1UP01jsc8o61Jjs82d13LiJPYHuQtnEyOsGkHBNu/q7Dorrb6Uu08RxyRiY5vs/85X8J3XQP
acmQI2Sz33TIPQHwOnoRr+qVtOVPc66QdkTylDVkfD12d+5d+kkohW3vLWT+BLFawN42JEm55iHo
h+hof0bCxwdVJ5q3pwUVhkwGZVACWNJaIdRBfm3OIjJYTMrgS0q33QfH+IgCRyTiqdiKzuga0L1B
i5QN1KQB04F/7fHaut2SGGPAJx08HZV+ekL+ENPWeJG72sB7ZNnkbUMNjHzROXiUwo0juQ8HcxyK
b96T8W4wFQHrtTCgxnw5AyxK7IKHPrGxQpM/hexMPjM4aKeZGfN0T3TCa1hboyvBosG+epXHW0Rf
L3DI71MM9sCYSiwaBKoQhcHvy13h0GBM6F26YIvOeu9t7iDQXu858xPMiVQO2avQ2483fYqqNET+
i/YXLLcl2XPESdOALdnLuqckg8S9CVaDhRQSyfzh4DTaYovdKi/IeJo5z2J7hXI4C/c6BFNNspIj
APpBHQb7jebbhDdiejAbbu7R+uGI1lu/A0QM/4Qwq40soevzJeIR9I/uxBYCLj6nZisHQ7EhuXT/
+Gg/BffS3vjLGo9NFcyCqcn4zr6tsc3dVMo6vRcrU/0shXxZZFzrPB139cfzzvZ4tDXIY0pU0THj
zbO7SKPNXZZh72pbPQC5mArPlfGQx5JU7zTfGOshThM7fqb4KpWN3L9nGFz7kCI+zBcyk8GwgfLm
m7M2zj6TeF7S3JFDtK31siByfQQgEYeRXBM6GHPlUt3ysjuz3mBbY2PxMtYEaA5Df8gQKid9QjHl
PisiyDFkVfjJypfI6VO8eU5HtsKc5qvss5/xS61189ronEwFkqyiiyEI9FHzNEfPmf5Qtkk5msp4
Qxv9o6jrbeRBW6WBi/z4mMgNhJPeFguCGJ/vZXPz2N+0JOZSdbbZw0l7iGfKKhUUt8ru4zzO2c9h
ockNm569Neq5qdAyhBlo3XAW9bjvcHUJQOxbucHrQMIk/V9dGM0NUbDzQW4/og8anqQcaXyYTtqo
tksV092jc5sn0XYGv02onbwnyE+qoZd3s3aEy7M0F3ciG7PCCQRy4YSrgVlvkFnUuuNLwYcnvg0S
X2VWc5A7Db4oNsdy7tGJ2TeRspc6MKk67aVQW8vYiDIdB22DrPHhb0ZFY//7ZSL9dPd9e5e1Vd9k
pZ9Wq5SnijcWi8crBZm5Yllx5cZ6CJZ4pRmj4tqddD/l4f6vwfi9pjKJQKWaIoJX+T46fo5GShul
o3rFmmufM9c5LgJ7QfPCQhrs6CsNsnQ7fh578FdwdeBS7onKXK5W9AwGokJjk+dQjhVW96NiOZVN
O9taLMpxY+8Ua/F5XBydhUPrzXUWi2PuEAjwi8NwPi8W7fjc2SBUHc1aGfwy7I7VecW/4EQtCHh2
Zu/Z99lDfGAOemGArgG2cuDnoqSjl5ZaoE5cqg1A3qeM38N7Yzs5zVCSbicDFZxmlUX2mTzb4800
XHd2vQ5g88GNFVnXIfyQyhWyXL/OrulUJhoOAT9a1CuD21njjCx3TVAVPxYz/s86Z/l012t7+oJG
xxGchobGkK7SsRNgS2It/PFw9v59i/xl/qgy7JLlYX3Cmv5tuB/d1apIFIU9RzkvK/dJjHgGR3PS
YRH/95F+KVi/3QwYG5jIIrQgsPyXxu4/3ehCGMlJ/zClbUmKAtFs73G26sHKtYuRNqa30y7F1kLS
9GCVIL6XvVMkThW0kVpMaENX/vB5/nQCMyFHYYzuaogMZ9L+e/ldB0n4EGMVoNHTicFM9y4WSK2c
3DU3fjXxyTMlnozexE+IGgZCcW8qbtsFGjKJOYJhoUr0Cbhq1/WX/rBA9XVMbl0TSw29kGbam8dc
sMAadeF0Wo+LwM5D13v/4Zz+pYTXiJtWNEJ6FVnRv40acg3BiuLp2i49Z1CwnosBGqrQGaBYb4nX
WinrO5S0Ey5xcaN4bn6k5zVYdO6ujEESlepPS86wafl2lf/7iYxvLzz9mSWamVTpWn+uc5M+Tv1w
erW0PZ3XSdF/CZAtqq84744P6WgahFQ8L/dO3WHy9ZvOxjWpr+ui+2GGqvzlPtdwJ+rkww/eIPPb
7u6JxSZMtc4gIpdiUW+dqLSTQ1MxvDM+7tnMFBzaOoa68t5oqveLOplivtFgkTJaf436gREuQwHR
tprm9OmBMZsWfN6HlkS6ktAbfipbnDFC8cMH/9sSjm0IA8tQQqDC+HY+tQIe9bNSjB1aNQ+XJKIE
N2bssFSwxC1GjvzGOxzsQagu653ww9H/djHVoW5BnsjJ++7rTBRJYuxcAeCs9oL6FTGqQufG5Ki7
X9pw3Wg/bEn//m25SIOlBQ/kd3d+2wVIUMQGUnvjBNkm7hfyc262g10IiQDewGBAGEjtgb5ckiaO
UCKM82xcg/9+sP7iLiEAm04HNgQJScB3OT4Kuli9a9Fj/3y6qEsViQQoVIJEK5+0Twah7F5YLQoT
FSAuwqkkWjigcT8ndGAsMiDrOYqZV1Idw5lJpI3norf2rnpsSe1gxnNxn16ybX+kUfbvT/6nD467
BVKVOpBGRiPz+zvXjEe9rMUjrg6dzIrwrTzvJ1IirnIFtHqo21HAz9FEFDF/kBmqsleLd0YJ56vz
KecwiMLRQ4b5wwcbnrDfFobhc420QY+D/V38LmIYPe5C36mev26zXQWmoyYA1lFHM8y1fTD590nQ
fjrYt3VRUhulEwwtXNNgBxms7wLypLr3cJHszEX6Jjntsn7tX5Wlchpt04/7C03R8PAYaKfsrB6z
5HzdkjoCGHRoPg35N9lmtPAWWDRJuUpvA+CevLYJguG5t3+Cy4kPIpi64ofX85/iu9/P2vcnUMhj
0x/+XcfpSi/3snBSvAmnL4W7nWNcAu0U/4BGkP94qfw6JoQdydBUk/Xy9xejIAiZVEYc028PckO0
JRmz8k6U35R750qseEZcORi8vaS1/dYVPjoKS959I1jDKE7wDT7BS5oYwGL262q80p77DFh0uPv3
Vf6Tj/jtg357gwuNqbHt4Fbn5DyI7x6shQ8WytWd5cHPmZbk9BlFWguCI6HaCfrKiaofThcGru93
NkI9KhoWSGT4FDjfqmw5q4wm6ypxS1JKOeQI2TmhLp0ddpb2mZ003X2aDtbDHH3iwPFx/H7jU/cv
28hm01X9Wl4URMvVYEjhASzWysaEF0LGw0f9VuGY7mzzVWqYgOuusUHIlSoWDs2ITpRsDRx8WCQM
rR40hA8yP9Bz7ex+ZDWtLX2wMI1eGQfTZm072ycXk5TADzgPjKHRYg20bLyQlcNEGHczUzcoW1IB
iGXwxqN2HlY2fBjhBcenbj/Jg4et/WVGthMuZg+8vhifSXcqARYgsfGYgHY2Ix2J+I/GYbV+0hvK
HY7uSRaGJFI3ThFbSQuZ0Z08NwttQsoW80qHhD/fE9eEtVp1Bb5z5/rq0IDPnxzlkOLwoW2SOw19
uf3jLUut/gLOJGE+Rnz6OSqsEWAzePPDvD6d9LQrb3hvkNO9QIx4i84+g5ortr9rTu9hDJxgWsNi
CdlsThNOyoH3CLMgcjM6TK6VC/aKzTLGdG4lRC78J51q4EsimKR5fWwhsuJh/eGJ/6NQoZTjyaOU
A1EDm+TbytV3gu8nPfe0UE1G+FkebnF3JbgSwU9PjzTcl7+tyIBwNCgrKppruIffKZBlacZJ7eEK
LckIaK8Jih7z2rx7hLipsNjRAu27iL6jaNO4d0Z43jr+GZIvOrewSK93cuczooQkp2aXL81z+qr8
ivQhvZ5gENlefTCkwIznT2WseC3mPQhtjrAOxvjtX1F92Wy/bIQMVNcD+G5CwN3mAUy3Qy4AfX1G
UxitFzult/Io0a5il2bTQaOv1HEXUI5DzHivlqKToxkTWalJOotoagGJnmiO8ZMF4U8ly7cz9m23
FPqq16liWa1yphwEhVVf2ZeySTHL5Y6+k/l6xiJwwsNgNNkGTvySbtpP/Uj82746CpVFTIa+Ix6M
siLmFcR9Kktzf9+fA9yHk/tnciyvFaJumhLWk5bvDtI9CHRkaGg4yPWdYeScEWUtEkZvkvoHFoRd
4iL+QKkBYKh7YzqZYGh8oWldCg6Z38ZCP5qjabVXKF5O5inB2GAFGzhG/iH44C9bDVlUo+kDyUU3
K1vXO9/3LR28Y57ZQwpYOL7P85UMTP+SbArG/aUNmqed5hfYOLlFeg5ut4104DUObAp4HJSqfN0S
vOC5/17uzb/dr7qsiexVFVZ+Rf79vWSGYtjlvR+shwyT4JXgkNQmiEWMHGx9ydfIg8lJaC+3Y9NZ
BhMN/Bxbidx7jPOkNVrGRrumnhW84t+27x/ZubkGT2eI30UhSFh9NkQ6k6bsvTwT60o/3GJBcR7L
FpXBSz38mTHinI6w9waHuDX17H5D/+LK4MuBOIa8DCofWuKXesynst7JO2eoHlEfOs9lDz4EdUjo
tAwofzgzf1YJ3Jc4BRAxUbUO4Mzfz0xllnokFzGEw+cixP6ieO9CNsfW31epsxwpR6wt/74Y0v9O
9/flQ2f9YCdPj2ckfisT8MTVtXoPqpU5TWfBa/pqjpvDvWQA7aAO4HVU3dTQocrM3ygDdKZF3BuG
UzBPIgvn6dZXtjR1BcHN4Y7PPLfC6tlb8ZmfE2bj+A4tdS2uY8Hif/hAIQxm05g9K5NU3n8fyYfy
hlo0+zC3d17s2qBiI9QYg39+IxPkguzHJ+MvrEgxJ596CnOInj6akAtR5wD3oRXEswKiFxInOZ2V
J5iOuGCVQbehjMYqcg9WruD6bDDQr54+XuiJqc9R3xbkiCf7iMSWEeqMaRzafj+Xu0meuXz7bKfx
X0LnTqQ0YaqMb5dib7PgjZxUV200tA93JqGD1W2yB9FbJhMD7cy8WvvLjG4rl402+hKoI4kANadJ
meQbmgdHxBuf6Vv8yTuYHgkkkwyb6948g8kcK+S+gB+dB4DNBhWqSIyZPLINxQYjSDYchYLYQfLg
/TlMhWaPI3WFvGvowQ/RMyNbJ+Tn+Fj3Kqc+r9ew+9grCPxuFDCToWv9VhzbMaPRlboasnSZAteK
LZ3vW5JBhEHmE7wm77U8vDA6S58rDpo05n6T9EiGH0NgwSZLd1IOQlSBAoW9xjwdWcqJKjK7KcNW
yRZBo0dHSpMUc9uAhCDnhGEy8QSk2CMq3cgNuahKMkOwE0Og5KrDQgILm9hGYKM6yRfeePTmH+St
slcZRjV29BGIFnTO/OPBKZxV/vx5eN78W/kY18yHQhepMKOdR7XJbncMUFRRF2Q57J3I6R6H83RT
UEYsevTNl8GTeoqTWbjjsCm61pdCBwXqvcFm5SYj2SQYS6dwXvHa4/PyV0xiR7Jami8H86O5NCtj
OgP0NxW5gMt+pr+bQ8bkpbDyTbZTpioz0WzImiQmBX0g0vhxxBuwBFJCKjoa4RFLUjKogjhdfc8p
sqQTT9xzF+7Q/oiNS2YtemzxkFOFoe5GD3erdt0ajz5QR/XAjYEVLsfOjobEsAdqDqBAiEe+g5sE
+xp/gr4CSIAEQh1d4ZFVo2pBXSAMCu9IsEEAG6QescEtgav2H8UhnJuPMS8VrppOSBu+ONmOJL4C
SEfOwCW4CifcKoyPOD0b8hlPMMQ44/7Ov/AXttPgpT8FdFxX/FCqU742e44IKcgLeKZuxV+inZoD
Zaq25AMHV7O0EvJzqef7D0pY8kHQRFCNjKwchQQj5NMo4I1gmYsPgwDPIQQG4RQTBI4xD90EkjWZ
9Zfu8pzqt3RbfxZr+b2SpiJ9lNcn3GAgfbUFAkiP3WzkCGdpWEdGt7Tm0V+lDCPlSUY4jcaAnlvD
qSaBgyfyEr91bvpZ7Fnx+lcUKTp0NyYpTrr1uK6zYiXzzXyb86QCzwFLmrl8yqYdzlz/0Z6gC6X5
hPNKV6ojIXFjkIMoWfd8zrVraxtAKeosuRi+aXIw9zxJ6Gc87B6V4zUsqlPu8BFCmmDBk+sTT6tM
fQgJkCg9p2rcUnY9NH++zQIWmexD7KDE0+CIN06xwcVyoheWyF+ZKxQdSOcXoass1MwqVjCV5uKR
teq+xZPKKqITwZNuVZfn5IngupxxFsZDUHGNlMWKQCTZ2jqWwFS1CyhzpNyPYWoSYgBpzeJ+GqIx
bX+ylWiiyzPyTC7FGUgb+wP55cH5Bi4LSZNy3aUBZwWMoV6Ts7oBvrvkufaW4gu7BHWDGxAPLJhQ
orQIb6EL81ZTw5Nk4W+r1/BcbbuZcexmhCLcSqhwOWjUScFWvl3l8/ISk3FH/NLOfNPguHBadjL2
GiuA6cTk6aBy78+1d/G13HmpI62aJzs7C27eUTp2r9Kq4FHZRfOW4eqlYgqK6uXsn0OmLAiKgOJz
mq40hFlCGWura8Srt/6iQ2CKFgJqiJZshXg9GnfL6oV57NrE+4MQgpvjU3LtwAp23p6acUsGXzKG
sx7aGWCmW8Zs/tARQLsH5PxWbLVjzsk+PrbqJlo/Xyv2JnnsADDjFbGRx9WGPG8N8UxzStco6tbd
2dwNg1mPUD0ZRa1JgjdTGKw1E97TyAqcYBe4j819CM/aKnPY/na6LrZEIMKsm5KCRXzlEQElIAxg
Wk66Yt4sO4P27RraEcw6yAOUU7xn3AyFBpavyXMc2/ke6c6OkCxQlYTNsb2iGCY9i2WfxC/xg+1a
ykI8/l9eFlUnfRcIWHY+h9XTXmJ+IZoOMQuPFy6ltQwQ11OiUvQv5KVx8xYZSY0y+Ywl14Nn8CDx
pPGS2j3RXW/WsiW5sft4wyo7frwVr8ZcHkioU7ymm5Qg+e5DcJS3IRIMiN5oPaR+fVYfQ2EB0J3e
6/75knAA/ZS8sL24lJfqRV9gy8IUhAg6AHwYWeFb/+6/Ja/AZPtDMpZu4qK/RfP+VrzUh2ia+mMA
v9PRtHgpicbIVz6+40HC4u0FfxrdsJrzK5057m/hS3nDxYEy7H57QPJks7+6HyBEozQrCJRFax7a
jEi12/MtXRu3Jy8kHCe4QTRn5Dn9zTsjaasvg7aiBfDk9K2V8Ka4lmQ6QjWjBsEegbIRngQP5iGN
Hc5nbjIbQGFrNx5DZUtIx2jM9BN3XLNpPgflnWpLx+I13ZNUebjvQB0ugtt9Z5Cl4nhrZs3hpm3c
nLdQazcs57t2FZEy19rGu/HrahSwiPdMSJqZPjWhTyB4gG9mVTPySjhrqBBujzMGzYxbfgidLldp
iKAhBs9zEadDFHX/fl/cF8Ic24yrLnBkwnxubHb37CFvz5f0EA4wH7b9PMJUg/i4oksl2JG5TC9k
dd68U3nJkZhE8/CcjIsX8zbYuhaqamsId7kLQB671Qf+lKdgo+msXpJt7LYH0PLqqWBq+VH6UDxs
Uj/ry/P6vBJEwF2MQIgUUZQmNFfpKQSfbeiMTvUtmJNcdBFP6gk3kX7yxOHUsFggW6xe/GvDH9op
B0D6H9lL+EKQ3Co/SAdstSSSXvLVk5vyxmU81Jfqs9y3F92zMHmK43YtWuKrDOMhvPZ85/TwHGsD
vMjfyIkD7uMW3R5jUB6ut+iPwxIT7+hxtOGEg4/GVIPc0x+I7qAUD7Rv/uEx42Gh3wN8/ZWLUh9H
4TLb8hF55jZmA++Hu8ItNpxZvhIL92m4PaYeUBR/XNMSSGmx0eDpMBrNK3JnTpwpcj4I89w0J4EN
6keST4Csce/K0/6GbIQIVoW1Ak3ydIDScw4JCCWm54kEiGbr5H4zndafGp8Vl/p+C+lpTRXC36Kl
RMQg6cOvoyHSjC7SsWGH5fbDO4swBmlGPbu6A7/c1bGt4GeQUEfWdB9ewUFv7i4xgtOFjmYFkSUB
i3iiXI1WWuuYvOw7d+h5wDmfIDLjrkPvPfFcHkJAIzgUPvqRK68fxxilnHzxVuZmND/7u8gBdbrx
FyZhTyisQ8Pqt6pPWwm9Vn1TZibXJiGimxzXwTRoCW/Vx/PU7budt2JW+O8N2h8d8GFLOMIEy/RC
kXAN/L4l7GW1h5QB6ztN3iqlcBRx1rD/KimS1mq5/ffB/tAZ/HYwIHy/H6wM+Ah1mrYLOV0/CMSj
6mLRkcb/Poo8SN/+2HH+/+/EDOH3wzx9VQDoV7WLZ7L2yUGMjiqXo6bfOFDyROn0JLK4I/YGLZo5
N/D+dsXeL77yunX8Fnkcplitoe6ID9kzGKs80sFTefnhU/6y5//nY44kRLKSzvRoYDkxhfn2MdMe
QIecmcHSJI3n2W4qg08X0eksQoTU7buupY6HrDteSbX03vCuSnoiIqJdIu2wgLK/XfkNqN4IIBUI
STyYXnOA2oWfYdZAByWHQMM25b1EMm5092HAatqhJMq0eKrwlLHfKNMZQwKZ5jKevYCtlVsqZB9L
/STDyGo0G5YpMEEaqZfsYCqnCd60t2BmKrZfLQFisnAC+skosWTX11ZldFGlQxh7p4dHMmwt2qCD
ZyqFa9qQ/Wpgcbg9H0fyMeyyRJ1BbBzuJv9d8FgbY+Rf4kRoEKcVptPld3skzYeQnTQW3IbujSqv
8tFBuRNeamyFvJqPesN+9iu9QjFKkUQrXY9XNeBIGZocTfGnCQH+c7QWw8htHjkmTlh7GkY2/5JK
tJ95GxWHOs7svr2VbTUW7hnqnEWJuSo8GyLCwn2Q0VJV5qX0pdJzL4i5FllMNJZ79FTS/dQFWxlJ
Dm4tFRWRSKpbwDZaW0a8UJUApoa+zM0Xjb7cU3wdedOMjqaIHLqGMddRDghY3GADyASy1QajZECj
IrbaZ/sy8pdDJcdfwRZYT2e+hmrJCUS3aMcCDUW+R8wMsW3OQPzkzwxON+XkAzE+YB0hP1TmDK/3
L2iLoRA2gouzwNKONysHfpxx1nbA2nTdc0XRYVLqC7u0pkNPRUROQ3p4DDMG4+kwwm1Sh8uf0bnU
VmY05+94qAfTwM+UhOPY3LX6BcH2Awcje1vGYGxjkA4EyVnI2KfQqklPo9oGQU4eUIwt697SR5xE
zGMwp9OCeiAeHQDXDPuskWmVc3HzfPUJIPkQ3sibPntXhgTDc4EsDK9BYd256wv8bYY2jtWVmVM5
53CogkPOaCNm/c3yVVa1TsZut+50zMwYnbqDKLFg169tpYEa/eruHv7BA0PNJMFXp85D/p48QkGp
vj/yx1gtno4SPLn8Dzs20knasSOJDZunz1OjqaJTPiLG/veqoA4P/b8WhW/dslB6qsajM57LLAuQ
uJRXNWkmzXuSf8rlUdPfDaqKVlmGyeTOIyw8d1pFYkfgljR5B0CPSoO1HTIspE1dXKVs4WsziQYF
Qt5gkisMIt6CaFoku8DYZs0Er4r6wrhn1ChO5J0adnshwGDcMAgGoXxSIjY/DcKG/uu/vuK3LmSR
+7VvhiRUCAW6Nzw2l67emEyde3PdabChbyQ0Fc3kof1AUfilif7jyIasyKaMg98wvw1NRC+AnFd5
wfLeb03z8sB7BsQbcyQvIiMBqb3q6L7jBYsg/Xbl3uxPes747TDCsM7j2lQioPPJUxmr8T5K57Fx
zkY40DiZOIal1SOahMLd0Z5uk25E8Cs9QNaXLjOtiKRAMaagTqe1gmA4tbR+UCSu+UxWm1wxv1Kv
f2XDXtBvx6q3jTBZySvpKf9wh32bQv566wCNUZXRCCIHBNzfX45CGyitntyjJSp+HGU9LGA2FvBh
2HHDbPN/qC++zal+HY4TrVNfDFwC49srX8/CVn40HI7To7ar/+PszHYb5dYt+kRIYPpbDLbBuG+S
+AYlqQQwpjMGbJ7+DLKlcypOKdY+KtX/p1Ip0y/W+r45x0yRIov0LEFFNs2DWvPd7OJrU4aIhXjQ
q1AwQn4/si4yu+LW6Imv0OELUKhd9ufu8Wb+dQJRUvXdN01CfXJ3RBdcAYS/sxleT7q5k6vZRZvV
0V4zd1pIWMT+9xHhvmj/n8NSNeL9RPQ93LbfDysTLkUW1Wrim5Q4lOwTpzjPu85ivrsdWACE+Hke
Jef841SqCno3pGL093/gcAtdaJMq4hgbCrucStqLpDX1b9nfD+4fd8e37dzdjLdAy1vtFBCFK41z
pr+cyZK5QMNcRxzs/h/bUoDQAMwRce7cnUdNv9XV4JiyIriAP8K4MxMAh1BJwtP3+5b+dfZUUvtQ
YzGhHtwDQkIpj87ylYkdISVcKlLnso+SDJnft/KP+5BmDrT63okEcuduGNUyqcyYTZ/8Rh9Xxf6E
RqfACtSu+jRC7kTe9r9v8F6Z2d+JbAb9YE8elZV7yVASaE0QpMVtexnN7Nlo5FKIst+dJ98ZTlY0
aOz/z/ZMiYvF4kRVtP48/6UEzS5im0lZedsSive23ZJpvUZKi+AW8/Tn50ON6z3Y5T/H99f27tZC
16yS5M5sblvZehaHZPZtt+vGWsZDazhnKes89BD942XfK0p50hgZ0WLd3f7FsVTyQLwcfX3wyfjI
TWMxRrbnQ92OA/KPUpIk2l16XTYnst/wN/1+gu81YP0Bf9v+3S0U3QJFy24N3WJxJqbejcfuTE32
KkxzbWjI81T3mUwej94tYdEr2CAhKHFJ8WrQ+13b//6xAf4gGhDeVPZMuhu/j8e80eUWFv/lFtkX
ecec8pg5yVl8cNiD/rTeTQO+bai/LH/dV214a5OwS46+KJnUlKSDeNxX9DZK1h75JR0rOumMCqDz
fXnetVBNo0E3DPKb3eKZjliyNgkxBYQulHYfThErwB3kAdh9lQCG+NH4f7dC5yINRAWWKMQ5NEMg
h77vbShF+S2+FoWPMnqc3C7jivyoKNzl+ev1yEItOlNCe+0oOfEdSV2l4Wt2xC6NkJYhQMmEYXK6
PBgK/vFSGhCTYfBO4hcj3d1LECNIdEqDwdHP3htlLZ/dXBxeiG84ewrJ0EBqu0eDgfLzXfFtk1+Y
4L+umtiGDdD94MR5cLCir4/Lq5+ve1t6Picqoneonwmqv7jRSzWP0Pq4gccaJl9DI9M+DQ/c8fK2
P2+z7XGpIjean5Zn1H4YXl4LIu7j+e0zfz35VN9JtAnGZKP3H0qM2Wu+lgdW5/e/qrmE+dcPp5Kv
wQut5zFfhSA8Sq7CnNms7EsVXZwrYRTqRNndyKlx2vFlmU46t3PTSTphOj/u3GTaufEUzElnnf/o
DcUkUE1uOK3ml6342v/p6kp8fj3PM7taJwRrR/CnWf+UXyFicKilcli55meFI6v1ibPx0j+V20dF
U5P7Tzx1nxatEFsdTUraHITBUZjHZj9TJtEU9CfmDgKwvWYvjEs3fGn9bH37+iAyoykFpn+SPwim
kNO4ppetS7dyQUjvm33rpwGVO761zNYSCTPA8InSVimSrU5zPmzLBIwk6pT9U0YBfK/5eU4yVKdh
CL/M+1/t9uYeJ6JPbd0Hfk/QNkFqOaxmvPTaRKHihmCLsi4lNZ63vr6rULFXqE00uwH5wNZgko5o
fMx/HxF/vlMRE6v4eg3ecoMfScpiJw1K/Vae/FtXOozI7dVjRmFV+tu1QwPWw4p+3+C9uOrr6f57
i3fvOL0z6rLNdDrlLS3e26zRUxw2e1I3CE7VKET2c0q4FQ+neIN+cP8+CgLVVoi86Ylshnqvy6gT
sQ7yc3f0taaZSsZnwcTraszi7DSJK3VErFZKZaw+742IIMuIa0fRRFGWlaRZZ+UglrMg0jbV8QQy
aHfuCljZOJqQ49XaIafG8PuJ+ufeahLnC7F1jzH+PgpmgSlqt1RN/SSjQ0nPgcJY9WB9+K8RhpPx
v9u4ex1Dr7tk5UkGhxGCZHYuZ/ix4+C8MtsHK5WvNcLdue/fvANFNWG1sDj6fjS5wCVPL9LJTzRl
ST2CJWC1Psr9vI3QxJviZVRDOgaguo/8OGuYTQ51cnMotnVEZrW0EqlblKHsxfoqqVM7DQvn9xPe
78KPXex1Qr39Ba7M3QkXxKCST/o19/NoFZwPzCspqmRINX/fzD/Oea9ihMOIeUAG1fz9TMg3tS7i
/HryqQgpJX1gE8sCSPb0v172onZnEQW89QulfHfGT2VZs2wLTxtkT8HqskQGh6sNgON1qK1/PyS1
PzXfTx3rNEViEiOKYp+38f2YjtfuGoZFC4KEGMVPMrOzrRCNddU5iTRvx2U8kyLbeFVLp0YIdpzq
c8z9yWkoLvHgWfI6Dr2TNBTWF+AJDs3qLPeaep+XLjD3S2qfUM7YGobgt/o8vjFXE+0KUhpRO5W5
Tbp1hzkzx/3oq82kyiYxmAuCyR81DqSfTyTXC6sqAeFAtvHKfD/KtrqJ51N9DuZx+kfTL6OMxsqt
2Ynhc170MSiF9IprE+Wfa1CXMhVQKpgacmQPv59u6eedqpDdpeMG4Sai7H9nfRm0SZA1x06YK90i
UeA9NeU2T7shle3YcIiYL0tsZPHArvVJma8uPGJy3TdkRw925OcZ4ZLruqjKOHB4i9ytMAWjblis
k6KRdCQ6rbTrLDbOc2gNAe0HI1NdE3mSoWE+3sHlJo+Or1ZhHG8f7Ec/+fp+/33fj35G+ddMqZPV
8Hzhc/0zaWADhsqRoLqgFoPhrcZgMotO44dlip/PMdtE3AfgG9klQ9r3bcrJNYpPYhXMcwr13QKN
kRRRVP1TCg+Ez1/yzbuj62fEpimRV6LL4t2WtEtbMiLm+bzGHB/rCYKcYqgHiyKUYmvQLaoQnFkI
XV/JOq+gx3whKu2mJe75Ru+uVR0pyTZGGcInRH4yICVCMJZVcQjjz/xyo+YZutl5p8OjTcyTXZvS
qpJ3bTDmvTTMwgdrHmlg/FwEsqT+63jurpakF4A/8ms+v7wHh/AVAd5lYF2J9jApuY+KhhaHJQ+I
yrJJ4NUgWJHBnBPZBqvTUvYofy5/agpDoLL2A6dZBEh5jn7t6e/Kh9DQXEBDiUfKUkHBWac/4owQ
FJQ46uK6jA4pYWLakwA0dpOgatDIAn/hXhWoLyk2QoHsI0axtWre5Y0xlzby8wDFrE8hXLgMIybN
GtWTV3WR+Rc/nlPN9Y0Vpr0+EGmob4NDJA/rYigvjENxGmn4CgbWwfhkl0/v+OoMgr29bHtelnPF
ubqmJTw3W5EAyYEHSU81rXpvoDxYxhPklcPbEM0ZqvLT2JjXE9oLvuhhy+bHEC5Wn7TQNNTkMKcM
QjaGguCaf2iqSsvs+bqUNsYu/dR28Wfl6TiKRRAQCJKmyNwQQ17fo62yotAFDNWXAdA+Z0uUXeX8
7ELOxSh5cwyWA+1YnsYOOSEO8hdexQtsFdKI7AuE7mDt6mn1BPyXCdQrZwXJ9sVlB9GzEBHqXZ+R
UK7KJ3GubmPO2ScejvqTwLvnzBUW8nOyZgVDiDM0rnSN5wgOh+hIEKEyu8XBAzCNmjDWZ1BpR4Z4
B1nnaSk62lCdQNtwynlP5rhug/Ez1Dq09LG1RoNlH0cCnI+Lfdj2AnoUZHCUprwC0R7mu9jLFufL
TD9CQRplI/AC0jZAhvaCYwfQkOigAuxwOLInMok6/W9IGggR0VSywsGRft3W8+sflZVQOIkn4mu5
pq6tjzpwe72cXwI6a1rF8uISOO0Jm5N7sYkUfVbowgMOOdGSJ0DY5zztwU+t04k+4rg0DyIZp7W0
3kIntkhw4acxbHMQ+AEWxw2ThEngwe54MXEN7Qf7FO1nOFX9ZtHuFuIMLe+yb/PupREpemyIhYdV
EN5IluBLOAE0YnU2ffv9xQeKixizm7yhZfWTabpW9srreYldT26G5xcqIvv6FX0ZoqcKGZI06r7+
QT7urBEquTE6fD/wSi9dNdNsVLwYqU0IQA+/BY+D+VLFGuIk8bC5AjUadmQRYE1PJmeVJp5toFm9
cReY79xznJNyn2PaOfplD64iK82TSd6D9QV2dZg+JU/Xpe6S0+nuQ5u8tqHkypzPyqEd6V9H2BzY
n4vPxNWjftqfewgoqHDsdvcmj3DMW9UQJuRcxl0xcICyIzg92Rn+duKqHXiRds0LyzKfisgKXGF+
IgWomhmusdXXSBZIK24/wtX5CRzzc+dGC9SxB/npMjWW6luKNjPgsqFAbZ7CL5YlSd2dTeIciT3t
JMeApliXt9KmZ4bGVMWguUOxih66vBLeY8crwDl8iYhU+agP1FSO7+clusK1Okln8pMpWsDZR9rS
WOYf5QfqQx3d5lO1I1qRaCke5V7kmX9IljwpD4I0RO+pT+QJYUZv6FHpjUrIMYBQoA1GnloNr6Bo
/6izwaJdUio5vvGtuk+PYb49vAnWGW1gO7y+YdpEFnl9o0kC0LfcEbyxOL4G6GLn8SGbDkx86Faw
KaalT98S1mPwTNT4hWt5HQ0uQ/OVT+w4STS/5+ADcUvl+MMFch2sdGf8kean6e05J1vk+fqaQYk7
75Ntu0VII761/bRvSEGuII+HRvGsmLM53njdp/IsrcWNCR77k8Zu93nagxNYXr3B83muQRXA0waZ
k5cDOsl5EZPG00eEG3Wfbjt4F2lG3awC+TjtcsxkBEdBewZiCJzHGNYN0DUrJLUOw9gzCi8UYMjH
5A88cxmpw8hRmTnRM0JUahAMZhmTZi3tkYY5+qwDkdAuad6iCULafRl3uh0WfXCuGg/RjLXdqGVy
MA9TIGwO/RLSOeqBHcVD4OQIitAlUcWKuA9KPhepmviU/MlyxtshCx6+idygfCqXg9ySeQ8BWmWg
3Q+myYa3VLm5vnafx1fNH7jdvJtjATNpGQcW5nKzHJ54F2A12IqFXVytAXrgL+UZYGZ4pzrRGGPS
WwIeGxR0Fz7b6s+T0gdxaj5a+8DNlojX+cKnZHhBqZoji8T09ZS6zZhxH8YT7gMcv9lcwoIAg3qE
/Uz/xGnEdTiOBd7TZIN8Rq/0wXGacT7Zn/OrsEenOhiBG6zcEBuXxdWiAsqzInvHJwRL0fK4KJzK
J+sX4wEqxonxpKGnQ62oAEWwKI8cJ6Gvv12ejBceC3nKM3C16kPXWMfnencdUqOhikOd6RVImgxL
ZS2tK9+Al6YszpCDevsR7mUH9PcUx5AL8ANxyTb+MLYaxW/E0J7hljiLqo9yp7Q8D9VHfqjIHF+H
frBFZo6gmoAx/IBl4mTovRrHvNGOt5rclnNbFKz8g7u+2hkvlzdlSV1X0HkRRUTyDaVZ6sorSbcJ
kkJBQPZh93WvoCDk1HH3cC/D/v9DY9SkBs2g9XmTaPdbQ6xdsIn6hilq1I3xhNX+dChmiM7Q3H5q
m9BFL3CDEPKifjYzVIaoHb4uRrmlpEN6A49GvYSwgfqtP4ne+QnNS88jby3ugsubxkAw7YgJg/OE
SIaKIhyS59CXV3wwzXiP/8Ux2MNur+7RsoGDpABcIALULB4bZItoLm4NpAKLYhaiuurNKBy0ly0u
SQRq4D/CYc8etcNF+pTNuk9C1+ylPG2msHAADX1tOrpAfrzeZgRSJ9sutXE6KkwOIXOjwESNmdmw
BNlQSIzRQQqH1NEazZKYddTDM9TRyrlUo6ZzWvj4ItILSyswnYIRsvSMiQjRMvUUEWrKYDBU6R+h
z23GISciIeGHdLLhBZNSMYT7rRxOzwQcvNVvyIp0bDdP4vq4i5C9FuTAZzNj1MxOYzjsn+eP26ba
KG/dLDu0C3nPegxZiqXA8SJVLbAMAG/vkBJKLgo7hOZgU8wYUiZkX8mtBbT/jWYgKlYRHM8BIXB4
HnXv6nOBu2pTTc2NNtOfAzTCEBKXSJLRBR/dyzJeK5hJn/NP1Q9XzcTwx+o8H7PyldyUgfJP4Oiy
NeCswunK7RrmHPYCBtt4dELUjgAU1X3vfx2mEKaABTETPrrye0ZyMC4vAgVMK3tHXcJsGpsnowOS
X4K7TySaQ6ijTAli6TZGSYpGI0iGl8qiREsaIq1ahLJwrSIrfyPhrbiQweKcdEd8UHnQf9Yv6Qaq
mEL1nvQh3Xfbb3J5bc5RXs+Zuo0UY6h46VxYDNCQb2/sHAPxpAA1wv6/ZG+nEfjCNwBmO/HFsGvE
0yvNvnrmCoHLZFxMGIJm4gLRl6+RgdntmD/NEeVMjzvhj7Iu7Mv7ZaSg8lbeWrsdvR49GSYg9E4Q
Wpj6/rBc2ByH0J3H8idQ4FEFL/qMBa5+Enok74M174/1J/UW2NzYqsnE4dDvGhLGSWyTrGyLeZna
TOWj3A8DxzhbJ8GGJVvIrwaC2842oAmbc6EbA8hE7amlDxoj9xF1mHHZD71H5GBBpI91VxVRsuyc
GNmFEHqsayUaD53l0FHLPKXzzNt71waTm+DGZQNeyUgc3ShGgdGtivRD4iZs9TV1jOMNGkMwcLJa
m3zmIKs1OhB67Oo1nO7BriMMoMKC+fsZVH+sQ7/v+Vf396+qQW52YhZrdT0H19+HLMIPWRokAltU
bySMPwf5HaFd+Rp8IsBaXKYD9+Ipm3gGa6O4YQ+HdAT0bRUQ5pCOy3YYvV1h4P4hsOFAjub2wpON
mvbWocxPR1SIZqfnepJDl1lqc+3BwdwnNX1dBlUVdS5F3zn+qhn9dTB6cLqIZZlet1iLmL+r1jPe
u9n7O9hrBiLHOQ4flaF+1tOVgUJEiyaDZCSY5x4Sr7a5kWdtft1OYVjNkvlBsrfuVnlZj63l/OW1
XnqRtfrzaLMSopP7ck+/YVJ3iLmjGCcpdwWEJIt4Jjo53NICW4W7C6NWP3mnv6URi57vj363MGaR
S1fDi1wykrxqX2zDSeNeNtW4mmHbWRUjFQtktpCejgumEWvF1eciWIvbEpyRqywNFxcWUGdpkq9k
u52RZ/VReiarHnWSbUIvcBteWwQcr1QP4Lnb0WMqxueZ+BR5yYLJ7G0i9h0b70R/ShjrY+LFXcEY
mnNwdrTGzgu8extAT9PzBJQiHODIG2ATBoJNlkc0JY1j1I9D5chAZ92MtcnZA6fiXb3ztNdRbgKY
S+b6PNHYcXUdjxXAfXPNVdwPw76wa/GqGvdL08aPlizaQC5gQ49e9FE8ERYGymplhUhQ8Y7LgvNI
A9A7u7jupjgv+aXypp+E02TaLGJWxBe3YPHa+BQCCAVZBnxy4MZ+NI/Wx3XfgQue+84XrTGvc5q9
PlZchHogslPnzKUpFvVYnarTFC9fdYCaMZam5lvspfzKPXkiYgAbxxPFEffZslpzvpkyjlnOQKgE
kjqtZuq080Gh+XuE5TPJ1f1yqkLuDD7wlo6EaTAb4L08on0vp+U0nd7GyqHus7B8dSkvhX6JOUD2
Lm+UmYQ1mb+YoJ2E2k/aiivMaLL4dBntwsM44cXLaH6cmxChMv4vzJRFH4979apndaXiE1IW2iL3
JS918xE0wjV6Q3ZImWkz45DsVU5uv6eFT6WGuFRtle5TvhsQuo7xaBbOhQ3gh3kyFz1YEeFr8pq+
8o1XfGPQP4ENvJqb+LXwjwPCX4dA+jF0H90BVwzCxV6YmBt5EbmFH+GMn8Z7Ggn8sPqObI/i0Hv8
mu4LP5i1n/FrOI/c7h1N7M3r3oOZugjn5gYn7NeDoc1uXj+vgCDJdN3NfHZ/Ji/EVeTD/PKkRT45
+ueRuiH1yb+NJWperdd/iMgzpc2QAPrBB3En85xJyWB+84zZCfcrGk72sfa6BdOodKrMhCmFq5W0
YMcn0qbyiuf4U9pEbuTKfA9RujED95HsoTN66b4GIsHbjNcqSAXMV9pK2GirzO/3nPrRnroXXzOH
0xf06gz+JkMjS/Mfn/AsONy88vPIa8PKOAVQ3RnLZ/wJG7W6CQ7sIfNYAg/46eb55vX1e49vxXte
3L62MplJs2zqFBjoI+IE4nkL5gGuNBerGeAUtts9rtvMrveFSxBfMi9fb8bw9qmAgjiFcN3JHOoN
xYSynZnas/i2u6d0HPGGwOWpLbH3YrTexMzCqINb2ZNAgTO2AZeHAlzS8UXixe2SZBnxfkkdFM23
kbkDqpgDt7xkzhEv75h/kwouCeyxaXWralT2yVwYayYglcJiUaxZKbq3k03CbdrTKa1kg+17g6fp
BbIqUoLF+fXcbdFnFnMAEg25usMQLQfLMLfrhcUjbSPxQvOZSRet3UTD05m9QAvatzZC/7gH8zZ1
5CdqCpHUlxHCoyO2Vo+gemcpqOmT2iXRAjs7LPNyeGSVL33Wvu4VrywdPBCph8QPXZlNHCe9m8lg
tpX1NONwaSzaZ2OjLBDi8YPGQp+mRIrIE9ansVft4hVVj911StDCLNuoU9IB3BvFuF4HgWRBVp2R
ng4XQmcnHxDfDqk1O22Rj8M1PP/p/4uldVjO4768+lpR1KQsRR5y4w++4rN16pv8LXOYvl5HRR9+
HdGpDpaXZ2V4SF8Nb4BffQSXf8K/PrTjAh61deLI56JzboboS3sMrqhSiey20M/eGQPcy8AeeDmm
WYuaCZsuhfmAUmbi1LM38WPbWRI/jfPJMZnnjOWn4yh0TsoEU/28mbC8PL0VuqXSKx0Q22znpxEx
xU/mmLxqwP61XzFQvLcjFoYscp+vztV5lYdXh0VGOnx56aipQWZAd+tRT6HEAMqx2bOSE/EXjRI3
oBQ2bBwVKTh/C9c7HRoEUdiD0WA01zGm3sCMoEC72ZfXABCOQymowppAJonMHbmG+qxTU7PGzVA8
uwqrQHtAT4/R7mQRWfF82RPjmW/5BGJ2li+dg018yb7qDJJW0w31T5Tww+A9BzZxG524RSTv/Fns
Gw4ACUWdDpvX1o2XqCwoUbsMzJg0j3PuHTydxCysa/+EVOO8Z0gmtdychX7+HI4bz1hI3n9upQDG
pDzvxsGEThX8FPHZWAir47qYy+BxRjnAGoGXODFqXjHHPDdhRcsrPZq0ruS0roztqsaYiAwDbxS2
Vl71/MyKr1f0ljwYS4vAWdVT0+8HvHxSAr433eMOT0Awr6YEUkyUeY+ZJqun8sT5bVV7Ihjt21hc
p9P+nVXMBmhChHGxCxzh5TaJBbvh/ZR5NOXHzSzDK6dMu9mVr67jcpHYyShfiHQyIAaP+z0ryBqh
PALYeFwcKIj1XC5+4x6rULHQVZkDBvpDJSb8c5o7QFWgmWjPqndcx8sTqzW/mAtca5nNEVQ8a5/0
5Wk3rSfBXF5Gu9Vxp79EM5bA0Qf+LG0d7ZR1xV9zhNGsnqpUauk9CFsF/9aS433SX+SX6gmj6PQ0
093yqZoGc2PdTqQHy6CfEs1ec4o0k/8y/YU39b0NRzRviKWDNlzHSI8vfyybb8ngUFw5TxgKr3gz
ujIbNt07YuL4KOKY5Ak51qPLZZcO3k6UGjtBsD9/X1v8hwX2rWnX7xeUud7mhFrsi9ny13w80c38
XMvHZq4ctFU3qoe3sYAB09WtP+kG6Kx/sXnzhCeLHDWKbDttlxCfMhMmzYsyxpbyEj+Rry5QPwQQ
Pa7e5K+5zpX0uQVOI3lxo50gwBq6vpuwcw7iKtnXzpfmC5/iWH0GUkSnpDzAlFvVOxEzE1H2yZhs
ggn5kofgQ94kcI3SOWIxmk5a30oDW8TkiVaGPoVKNLq865tP5S2EF3TD5XcaYx/hySaegZiBMZXa
bBYM4Y3MO17TpVPBy8ArvdPAznLf4MmKPOJ8/8iwdJ+qp3LSrhqaGxFoW3lxcmmtjcM3iCbziKll
so6nmU0JPXSuNvkcg8N1Gc618WkL4nBkvt/22DUgJ4levY/RlNE9Otn9BPJkU0OPD8mHmtv4vyba
9jRNxrCh54ZLSpWbPRXO0T4tIjscE920ktcmbYHYSsc9An1AzSN0Oi/3r57mq6vG0TYJGCxxVPrC
rLecn14ZYWAaYhEcxcvrUPwTfpwnDe/KGx/iVySjDrapH38NvpJ9hsP1XLxWtuGbzMaldTgLRuks
mOiz05RaGCSTZqJshEPp86KzRGb+ODrtcsHQ6lCkQ+3CNB4jqrU0h8KMPi1ehVHqK8/iszmGwW7L
1u5Sj9CI6tiSJ+3y/ET4yYYQVys6WWTzLBMK2UyAXhkrR5H9rmyA+ByEXU3wX+OAIfhg/mrHjP2p
KxzE58FzVw4H/JspNdrhrtpe98aoXvZe2ph0UkySG9YzluZElryn1DA1X25TrPDcwtzGPWK4o0Oo
Qx7WaQkymxwTQMsiKLSLB8qZLwXOb89UL0P565kKzmlQ3S5y5Me0jgKKzhDTeYIi3OEgG2vnQrFN
ZsmOg6uWX39/ov+58YE4IHkW6QcDTa+F+Gvj5HmeIuPMajexpqLX2MncJIhnCKT+alMafDCuST+L
E5BN/9rcnXyHCHLdxOAR+3g2dalxoBYVXjVgRhraoEZrmlEMW3L8qeevMd7334/2n8MqsauaqWom
GLSvcsNfR2sY56uenTjaer0ArnF4G1nW2HGoIL8MM2e4yYaPkKqD/urdX92BLpEQyOpex4bx/QSb
qqBWtdnE/k2cnapxZO5uuXOVKeUp6BMGzoUpSossXGU+E1aGJUira3eiXwMMIyZ4IPg0gcNc6e/G
lsniIKYK+PtZ+edFgSUlm2KPacZP9X0XY0PqBoagCPMcE+Y4FjG7UyvPbtNBux2QZgdD6ZI8ZeAO
VaYR+eT3zf+s+BHvTjlkwPUwqHbebT2JOxQpJWob83hymnrZBJtWn+UEaaHtfnCo/96WKoIFxjpG
uNr3I83EIyHvqiTML5SyT+9IW6rrVAYOcnzgkP7nc6UOJMLbcFmARL/TIIr5oDAveb+lgc+7GwdJ
VS8u4seRcvkFsIk5RiPvtDoRxMkD3VB/EPd3HJJXsmMRUaGuubvjjnVbnZMBl9NAG83kMp9ing6a
rUCxG1HM6b9VWzIl0Hp9HFU6zqh5d6RyFQetUJ/A0DWg7MANkIhYE+xFZ7J9pLL5IRFTwHczH4Ji
SH4yIrHv1y9PmyvWOoOyJW0rWV6WZK+WIe3B7i1raMxelokACyfe3WhMGs0my99abuVzSQ5I92Bn
Bv2B3Z1nbaBRIcYNp/Bk3w2danIUj0paR4vstAOjRYqb16nYKhrU3Qckv8SyacMumyjBrCifmty7
ou8pIR4KNEfDodh+JKRFZaCoqcwmCXyWU2oZajj6/fn6xznrU3+YRppcHHK9v5+zUA7P5UXVq0WM
mlvLxl9yus8ge3Ab3OP6KNVi1mNsJc0PdZT4pff6a2wVqqJI8pMubqejETCnbWRvRyPbTp6mm2i1
ma4m+XQ6nT0vZtuTvSVx0KJZSWwjLVl3iYV77dK7o3K4JfCY8LktBYunyB67+nDpK5a/zCaUe2EX
Hq3N5PM4W/Ww/I30saHdu7nuNhvq0MOI38bwkVDtH+8sIPYiCEL0ibrxZWj468DIbhCqdiCKW3t2
tQ+jM8HBlPFY36azZIw8Z7Ee8w6Zq8PJJbG988rbtNNPwgp+v4x99ffb3QZyj0wuU0JFxk0n3zVG
wDffqjpKgx5+23R7E90OU3/gCGTKioTt/r61n4V3PCqaKfJESyaP3Nf49tdBG8lVForyEvkacYKv
Z+G1pK8XoHvUUH3wKssT50oIWvIcFydicWgo0J/PsZ2KjxwjXzfOtyOn8q8wmiEV5CYe6Hc38FES
CnJV6tP8FDndH2GTVTaBvwZgNOpKZ0TUQykeAfCD0E/VSccL+0mLuUfgI/DQwIhbuYzlEc3GRAJK
bzggZlIalLKDdFQ92sRTPDh5Px65fo8NugiSKfa0xLtK/imSY0NvKLCpG5nVkYlM9CBgEE5DSGYJ
QHXYBfKCN9Hw1k3FI5Ksblvwd2E5/n1P5B8vPPaEi6cwPPc5ol9j2F+XcdAI16pt6J/0Pj91GlvE
e5pWmzmjkbUk50JeUdVwKIbMJ0fvMxtOJsaU52sVzfaP4kF+3MDAI0Xs2gzbJqD/e5+CXJhho7dF
tEjoZ54mYviRdkshmfD+yx5Dmu+fFjbW60p5ZnkvafeTCiSlZh0rRe6THdrmjtKd7Is6LrRDHc9j
QhGvKmmcDMdgEARVtVrDGJmylTWwA5e3pHAE49FE8KdJ7/su3fueBklZyuebfvRTbDDAa6e3kCZH
gvgydgj9gzqxUql9IqfBdxUiKhkcBf8WwqcZOHGzrC+PbtN/XZC/zpF2p7c2a7M+FkkX+SlL1ps8
OdH+g3HXk7OLiJpc82BM+VpL3D3If1+UrwbYXzdjeO1upRRWOUERs6vg5teDCIpOrFFZt+gOEXnX
CkG1vb5HB8pQ8WgKra1HYIhqr+em3MqdIO1iw3C0S+y1V7J3T+nEqGUvAuJnLi/a1W3JmZebQ4OE
4gbtOVVLukTdOLx0Ewl4ta4/OKqfsnUcDzKuTybPZEvjGLh7v0p6cjQDmUp7OmdgLBpPaj5LXv/G
sdsw+yAcHvMl2HYBTGes2EG6CkUY3138wPT0U8lPkoIuMo3HqozTQ72b+ClpdLtEgRD7x26ZgLK8
zevrQW0Eu+zGgDsuZjWMWeR7pwK0WvEJQVWUHpyNnyss9gHjDTPe3jEhinevqfoiprdIbdtt6SgI
XoGEjMxhnzAXEplD28GCTu5kw+HuZj0aYL4CFL/fX9+33S/F/rq/oiZKjPNJoHM7msn+4WA+j9Ap
Lt8SZxvY43HvOXZ2ac2SH4DWZCI/GPZ/jrX95sl1FMVeu/CjZqcqRTcwQX500ZpJFm/IrlqjhVKP
Dy70V1LjzwP9vy3dvRHNoOY+bqLblrLWABmyBTcaRKN9IHfZ7abuOPAZ1F8caCxzyfEmnxP79/fK
zyXj12X+vz24m/uKBbzmRONYB0RNXWk9UsGtafyht0tJPZ6xltdiShkF8ufUa4sHc+9/3up/n+v+
DfzXpb7kV9k8B6cWizfdDT92jqOCKaVhv4O0h1+GKMh8cMz/urUH/TqVFRWP+Y+arKbmp/OgPLfb
hjzMEHmeNClnxVNGcCjaN4oHxDGPmcWTTBjM60cPVn9G7645hieR6KY+HhxVyvcjVgPpYqqBed0K
09l0NouGTKOzzdYaV0dKGIARPbRX2XBlDFe/X+ufUhhNwxnUHzZbpopxd62DW2uGt5rjfm4dNPfD
mYxSPkeMnQ7NUbZBkgs0yNFeAr+yX+CRThJbgmPohYsLOrLfd+anz/JrZxhx+yGXdefdCl434mMh
H9kZskuXb1Q9cUfblDup3D3Y0hfe4e6Myxi2KdvgZmf2fTeUVZKQV5ckb7esysaI6XFWYgbIbPUN
HFG7prVlNlZBu7RnY6rch0wnUAZ75UpB7k10wqpcNZsINdVl0u5N2pGThEYCSXQIqsEP57PzUzgO
KVcSKsaoZIOSdwRH+RO4mFStp8GztmHeomxzelmrcBsuy9jSxzuUWvSpaR5/UpO+SvypnNRTcbKp
Fr3K93UQw+P8H87OtDlZbcvjn8gqRBB4y6w4x4xvrCRPgggoAjJ9+v6R7uqOaIXuPrfq3qpzz3m2
7GHttdf6D0gkoat64d8EKLquMS4/oBxkaovqI2grxrCQMe7zgHsq1tAZTvebkXOk4YwhvEEz1cZg
e8ZwjVO4JzSYW8aBC4VNmqQW7gyz02T/hM1xRfcL6bDX09BQLWVS4d9IWwRbjgcgga3SNL2g9c5A
5PArmSvmHlY2jhaT89CglThDqY2zor3yhDufka9CD8oME7ME1u+OP8RnlMyostPqBTsN4FEFif4I
PvfMn3q2wEKAk9//23Mc8YGvEj38wG45IwIpGNX2bIbbjJ4zwKNLBBXWPgY7Z6CJBydsnWXZAw4G
Mg4GzuiJvDKBq3LRKDCM50cxMqS9d0zxoszWcUk1D725qJ5K1ebvHyOObkPB7x/zE5x/Bb/4SNOc
3ky1TW1P0V/suWgp7tIhDAzW1mLvTg235w0s39SU2mOHJzQJDrUXnjTX0SdRpXC38zl2whrDDkP2
NF10MC9APnkuGB97U1ih7jnJ2SAJnqE876caWPJwMtPeKxlZXx6PNC5ArrMVaQcYqp3TfAEHZ2Yu
J+P9YuwW/gewCaduqRLLHar5fNvTAbn5v6fvbgihSEEfa6zwou/e0/B5s0tyisdeSSdk7zSyVSd2
lD8oPo6sw2dxh7mMcyJv7Bm3vZW78URWqMFIY4YVlE56Fu7KUlSiANEygKTD/d4LimSSNoNnxX+T
k8bmzhyGY10LJOe8wwNRhbCToaUZlI9//5KfiH3zS6DQQhpvSbQ/EMJfGygPz+NSbdhA1GPIlECQ
LscnuiobnGzl1Pj62oZvX/ps9irOHvZ61BqBwGMX9G/cWoer4NnzHnApdz23z9ng9kmCrQFVSwig
GmTl7jbbK1pRjXJV9oa7OcrlAxqvJ+l7AAZ9ue/Lom7rd+zpNlcWSduwPequh1KOhOacq23rQ1hj
tTapcZctgJZDNNDndqBTmEqsWTB5fj2g3Ezz6u9luJdQoMCDkRDsca7Wn4v31zJUpXqWh0qeLyU6
6Gn9nGbbE73s0/5fUb4VkakC8GkFCM+Q76Lsexc8Sj7k2Bp9YmDPjWSMNdwHIH+cjj1n5Ed0qLtD
WlfqtoLBQ6JL5z7n1WVXnJkb76UFeznHic1LQn/bOW8wKUjs3z7onWx2W66VTb2aOdajwe8yVxd8
28BmzqxEnxr4O6+NwrFeDwv+5nL2+j411uPNzlgPJuuDkSl6T5y6DdNY7+JVhlaoxAOkW+us8vGl
StNM8Y6Dx1OFcS5a35A9iMJ/L93PH3Q9PyoMUIqpojAShjdts7A6JvFRCccewqNHKELDwmkkzslh
4MjVRlQ5zbsJw/p4s1AUQ3qHhtbfv+HO9lF56FEZg6E8BCrQSYUQf9ulg1hpT/G85ciNjclkRjNU
1Y3po9uXBd7mn4yGR14rzNaWIDvZUDIO9+U4YEekdqx78sMLBaXtZOLrofFVGM/iJ+pRhmv2GUze
OaXX43byXuQVDo12GNKyA+r74p10215udUTkZ86zZVgL17307aKfim53dbkG6KGg1nZ721+SeEjC
y5hzc6k+fZymAKY+Gr1wN5W+qlfUqg/25oui78Cxpg+YaqgbJE8szzWy5QOcnm/0mY1vNv9Tz5Lf
29+UY0XKZ5iPUUa7vobVSBJ3JfJWLPnYWMrPyXJyMCcbxdIt0XwkVCOwDgvC+Pb6lv8252AZfo3c
SQDqLMkLbc+UPM29CojAAlQmngj20nZ0ssHdZ22edhx5w+wJRbdqXmNEXGgpUPnFdgaq+PU3Z6Py
1PhN2n6zCIPVnkw2q1mrIO5+a32D3XnrMJiC5ANPeAX2QTsNv0LyINaSRh4x2Nx8ayaw/vb6B/Zq
MQzWCVRc3XoNEesHUmY/7j4ewAkMzHVfrtnNtUQRjUXMwCTMdrBSFttNcPUb2o58ze0cYmFMwBUs
e7LhmxeX7bSvuXFT5+8O1pndqDrXl3HIYIk5n4vGchIaKwePYt9w//29eds/6feh+hkJB7Ix3kIK
lIpOuPLV8UXdaYrMm+MhH8yPP4ZF+/NTWvft1W4W8TMSM0fJWwZI3yUNaHWZpEVBYISYZ2IQPf+Y
bFJvM2nPCv2kmf76qNqGsf72lL4c797a8UIYt1p+okLv5HrtonyYIDD8E5O942S+zJjRiePor9rU
EPWeD5W7GSXymPTteZYrnI0ROdP1aNkgHKVyyWhE5DlA+Mnci2YvL8HmLTM27FjV5HpeXV5nwHkW
3Al7EuupMbVenx2WufC+8hb9MIWEx+Mx1//Rsvz4e9Fv4A/tT2wzbVlE9WusdA9UMTqNo7SdEPAl
8+OkMrP3xrSdynjGQOPbImyRJvSdoG6YbAdFtxEVEcxctZtK3FiNaM2caioWgKosmNAx39tQc/QC
+7E0Q7O1i+v50Pb+u97ekEVIBihKUB6Suh+aVadCiNQWWsIjZo+Xof3RQLtA3uFfZcQv2UBvFjP4
jG49w1ADzpyr9WAObt6FfLaMtCMOf1QfCdedsxxLxXG0VwfldjzdfZ83opGvhrhVWBt9ZTnHsY7X
tT52oRDOMEOZl70F0JsC7M8P+CGwaFIr6dHZj2jChOIp4QfAvgYW/CJPQO+hBuDuYZ1S3ZgWwMF8
o3rU1ckOf3SI5Dr+cg6eJwuxh8F1I233nz+GjiltL7ZetxqepqeiKmkgbMFPzpBq0x3NgY3M7fj3
yt9APdqB2s6wMkLUagyE5voUNgU+yXUj77eC42+KCZIHi2b96q9EYKplT4J77zxh0sptSI4LLa3b
RTufTke5rPkqlANaiYvhrJyHa80+LartBkQzz4eVNDt4j1iHkBLatd4Txu9/7q9f0CmFZOgJJsnu
53MlXL+wbH7d4a05xjiwhQT3TG7bPekcK74XKMtQkBVUejt7eoD+ahDhO7elkDKtZhQRJicoOa0R
b89Id4KpjIL6cAywZNgSwK6X8VjUQhQA9fAOIolUhh5rjcgCPlnpmEc5nlsD5yQkzkV8EkepdUi+
gzbL73WivvfBCo8udJ0pMdNEuf4ZSpqGF3VUiiRagWtvWyjoRzOzKZ6sZtZ+YyweXeEjtl2qJOue
zXV7Q7e+fgL1CYyAsePudLIkKRc0Nc4VrxanVLSG2SIZznnECFlPA+OmZ8aRQeaJ0qraAno0pQ2m
v1McJcv3R4k9BHy4RdfO1WkAA4xKnwVPDWJSPBFdikt/L/G9w3M1bOekDspEGoZZOGpfTIm9PTkT
HPdmjXHUjUcSHncNGaGn1nIvDI2HrboWomW057rZXIA/YxQkY6Rpph9AOps1dH1bXeyd4eTvrwNS
eHtWaPeTKytcRJyWTvgNpFE2PowveJJAT5lcvGSG9myGP3Nhn+bUqtFZaT4vjkJIFiN3DGMKaPN0
qE20Et6bYp00pC2cw3GreUXihqgJAclJaCjlBzt7HH5Am7E2wkpGKOBbeqimOGSaFLhB6LdD6s1G
fBg4gYPXmY/mvKN97zB5suvJHiUUlGDBP4pOqprpW4Y6heAegNvurE9ULx8El/QjGbiS9FgCQNYG
roJ4wb96k9VuAgfHAoaPNZOfGZmr/ROm0b9GRV6pFf/E4W1g4F6lGAX/ACaBLn5QCNzuYcGta6/w
DfRX/p7pG3F/UST+Sa36NBVhFG47ByVWTsl5N9ZE3qRPsV5O4eO8jUDabewJJXO9oN05bB/G4j/S
q727aAxjSsfXTUk6j46Ln9XDtFVa3hlPf/+yG5DBzy8bC+31ACALr87rgyUmih8n4zSg/drA50Hp
yhx5wMaN0i6sEeCpGI7Fvwtv5r8H/tnG13GaKWk5AUhYY0zajR25ehpF4DFEygMvJhmoXUwmtq9P
2G0zaKIWnJuDPnX7g9adrIc6D9FS0VTcAG7Kqqp/GCijE4fafFNce+J8ARUDKZYaD665M2B39b2Z
bgBJ7SQTuxAglLiX2APXkxxHPhwMotvWM+dvy+IhYo7xKHUdwO3O80wvrLYAg+W0932gOHA0Ds7/
PVQD7Gwxl6qI+D8Lff0TBqPLUd0lFwpdiB2IyaKR5xXHO8gRkuxLpG4zW/JZQYKXjCD/cDzuPP0L
KSvVvSoobb08VfN5BbHvMnQqzA0x4KFivlfLdQWUcdBnMfFzu1/tKpQJUXqEbkLwFJHXvv7MJhoP
smqUjrbNkoP2QgXAeHubRNQAnE9oAaiKweFisb/7Z/h2X12PLXUOuYbEPDxtxm6f4fZbW+r6Auk3
o+pkPHy7Xm+l62aeGZBUh3q0ChIfTebrj5Xi2NcoO7GRYx0uZsve40MnujOzwu3rInL7Orv0rvgj
r+aXmg6ai0PgaiDiqYJfD3mod+koISHyLvipZmjZ5MVEDh5iZU3FTT+X/3bJqkFML00DJ5HRwRCf
j9JXvZ9kqbIAy4V76GToezsKIftQ0+vaUcXaPp0La1AU+hpwU3R89cNnAetOn/9GgaNaqWFoHIZe
ppCuiqV+jmB4NMJTrC0QpkfozogR4BgMQfVGD42MIL6R7F+jwyMC39FhU5Zzv1lX+N1Wk536OMgX
+8viDPHvMJrFkiNiREidnC5dhCGI3HwNK28nvO7yWZOtzzXAevpTwxB5th1eORmQdhnqT723hQof
sdlI/qpQMw521hlxkyLaljV8v3hSFiUd1By9lnnwhhewVsuWJO6Nw9FLqO9WWoO1Nx0rf/8QV1Qq
YzxeS2WJBtlw6OIPBUtqkw4ic1BgwhAi4STDU6VV+MpyJ1iNVdjyRVYQogtUVTZ+T9PhCeWcBpUe
/2ArwKCaKpgHojjzRbeOn9MRzp4xSsylmfqiFw9S2rAyZjJVah4TjNbKYjXgp1cn6zCAtLeTbb9B
/lcCCK3CB49G01R6VQPFFkaZHhWIzlQXzGIDKxYqRwk/lfi954a4s9faHgeJLUACAMKdqDkcn7MC
Bd1s2UBUqlstmsF5UkR28VIiMrU3kPs6XbYVwRRllYhOnB5fjHFqIYc1pZssYWKXWGUfquMnWHeO
wNXP6hyB4WEY+lA0RtsL1zgvplQXiDHVBGfYD0DIm4kzmuszmgiIJtvIHmhPD3Q6TLfn5r6p5nOp
XP2O9nnyKyU+h1JenZL9z+lX9Lk50Lc0WD6dlqI6fegr54/bZ8TNZ1MsULg7KJHd1ArEnRKNtITe
U7UUtUV6mPn5RzrexBAfeZjjJ1/a+/F8H9i7wBkP7fpsSKANQlsqbCl+qZvNXjJBuO7y1OAmQksH
7fNsdcre00TTRxXoWxjIwfh5GL2o8ewYo9uVtPa1WEMlEItOrwUqYDsBlSPFO5yfpOpZGn9m9bOv
wtzbv4/HaIrYeTM9YLSumvGFsDE/pWhPSg8q8oHrEI3Ccf6Q+tPsshpctpnIcQi8waXnBXrTgPhZ
mF8z1QnLLeL9WMHP2pql8TSKMApEkeBtbjub5xDFKnv2GmxfKe71jXtzHbQb4te4nbtPLNNwuPd5
j0bhjhQesB7kP6T2WE0dSfOk/C6GQN6bHTyh101RI4VxSkjgF6ISmrhknWFRV8oqB1IpKuuew3z7
WObHUVpRoD+M0FjvHOZQSoZSM2S3ei3GbqhvJ4eHzWbjBMbsXTZoyuw2pf7UW2Rr5/pm1/4atpPe
jnZCKl5S1qJ2uCObl/kJrihNCK5JhyrrTFsnT5D/AUC4Zt8B7fvkTqBIpdSP/ZhPJh+wEdrcxs5m
83n06HUuHqc8x72KT/57nm9wbmILuAJNSS0Z9hjR8zoqIH9cBEJBdDo9IeVzXhSroZnBAj00ho9N
qYo8qVM+xz2FgJ9i5dU8t8MCIcHPUKSmJbfR41cwkptQVCqlGW0VKoZo4ESv9Zc2z1AGaS+Q9dg+
9Yx4WzoEsKqBikCxnyQTtPr1iGz0KKDH1D7N5c+KXgQKsMYS2wcE5iabzxkUflQCcfWdPkBrBuXW
M9O3x/z6ByiddM/fBxcwvv5om02pDnxkxiQ2NuOtMHFmPF+Mqel+e9z0faDR2xcblVqU07FnokwA
haaTyZdJoYXjESvcbuY3xQ49fRIYjmGdX/c6JYm/N9S9z8SABLISKlG8HroiQ2WwK/YDsj4eiB4D
qtO3j22y3G4GBr0tpBHkRy4bs2/Um8oSH0krpq1Jt7i9UWc/CWl1glfDqCMd827Db6z5slhNlpON
zgRbMxiu+FMjuGY0c766ryFwm+eSWgN04QSR7rYuZte76xCfpPykMv6T9ya/oBcxzfTl+W3p6/lH
+0RdzYCNnvQF0k4BDYnFWJ9FvCsWUHn0tZuY5ny3npuucV6yIq7Xt/duUiO0+ekbSC2nDXukLrqs
Ohd1EFXtz3tBtnDaBrW5nRnbiSOxKhcsQWite31Hrg2W14ecUSloCjwkoa91OxZFhAVnNkTwhVBq
Lm1e67ExcVbO88LAlsl76qsR3ACvYBnjfQOFqnVK4KR3trooHEpKpz+pFiIkVAg0G52xByQcRW/f
92ptA0bn64BtUsiEiQPxrduLqNRRLg13JQHFfssQzcV2iiuC7sMU4QG3DyB3J2LyQKUjj3g9Pjqj
bknoUgU+5L9dviwG63I0H5zwSgWps/NVs4m+ExnE6HmdH6dwO/aiYEX8/b9P9g0onNm9+gWdq2KY
hXFdh/WI5gtACVg+b8t6wQ6naz35gkXnzBDKMd6PwN8NF4JP3xlvV68z4bT34PACRmkPWmd1q91Y
PY1lJtw0CWS1tZwHjG07X5IJAshAy093gXL969nGbei4GXZMDkvJCyZqF8tWn7JKG8RUICVnZCrI
phwe/57Y28y8Dc5tR0+l2idTieAX/LoMhZTX1Sjlw7AT+89sx26b5GCekFF03X89E/lTT+l+EZfB
iAoe/UsaS9fjZYUiH9ID0cBD/kL3Xg5764JBtQo7x+aCWH4kD1v1dXMqUD1oINxNPlEvfl7A4cpP
1mNjTaehPaXJu2DOXcP9NtdPmcVpBo3lIbjuvRSm9wJ4r71eeqbqzqFr77H//umdqToPDheqOa2G
lK4MdUVPZyd9ObEn+uz4TW6YHe2V9fy60wlna+qfctCrpnAvkSBthrpIcYwg090PZzkKU1FoZ6+C
cqIHCxin9Zs98iZUb2Z0nUGrSBdjQeo0tVyzVz/wp8TaXT7s/DCgoUCocelcL594zLXIr9rAQ2FB
R73lrZotRybgAyiv9vwlN7mA3iRrCL5wo7dYi9qkIw/M0Hp9taYgYhOn1gHIQilI+mqX96dnDFoA
AH3bgOn8umInwZpoCqLEWnOfXhpwYzasEUwAV9lrYYB3rIzX2RQtBPdfH4X1Bl1DiPq5/5E2heov
iJ0QdTyLURPhpgO6prTekDbn4VBA2wBG7+ozSnmLdtzvwSu3rtmrJXmTwDM6S0Ivkbo4eW37//86
x5ESVSM/P4pepi6otJl1rDxWPGqR6DT2EY9REdkv5EXDXWTn9VypCgdu7dHv493d1so7P6QTKXMQ
CwFYYOkHSvdSG/O3M9wBAKe+7nxaMwt8ERU/wHQ9ofK21nE9cJfJHAwPqSaKHM9mSY4rWsvxdG63
sMEJS/AFalNe55Y1M0CS7a0aOOe6J7bd3QESSBU859o0UOkkgodjQHGvzTk8iCRveUDeseFgZjZM
guXiPHlfFI4Bf3odGeunPhT/D0emezRBO1NnUUAYSz8WHr92QArUT6xzJl4jDoo8IQtz2ZgJu9DW
c0o9E5uk1H5+5kymmynv+h9sDEiof0jTc5g5up5HAvhoLJ5n4nI21hekiH25xG2bsl0m+ndjEEwU
gruaLAfgpnvxTAR5emlLUnN+n7P5DIyd/Rxxd7vKJDLMvrf1Dc6uPZyQZaHM0lCAZtQ5nKlPqTPK
CJz4DtgyFB9euUsHtWFgBdajwGXRsx3vfidMJl62wPGJl51zcBnuZOVSE4tMKt5vS9CkoUEDxeKN
979Add69x5lRCS8sEElCl4CrXXa5fy7b4V5e5vOl3QZk/uI6mj489KH4bioVFPAFEUQQYDdYRD/Z
2q+tFmu5jyPWOVteqsySkzUA4ZE2dlprb1LAqHJ6bt47LyzQ/PSEyE9kFrCzetU4E5LBqM6XvNjF
aok7hXD5GAXvR8zc8oFJo0YV7H3jlhGODhNooKq/qT8HsonkzHA/0YYTaLcYlaAVicjzR1EaZd/Z
v2lPt1PS5jNgpvlL7ix3VZ6xsz5IbfS37Qjw8Mmgn6IvcoNe2dHobajcSUboCJIaoldG6qZ1ikUK
XIxLeCAzFOGUjI2hjoG8czID+++p/2lCdaIKXbg294UBDKmic6X6o0YKBtFI4uC8vITIhi3pUl2e
UmxJlkvMKvC7hRhjzbBkRJkSqT4HscBF0moAkgb5WEpZfTo3944WhRRuWDYVaNJuO7bShpd6n7fJ
OIjp9j151u0JHrjODJg2Eholj+y/p+FGN5n4AQaRhiRoHeBfP0jTXzv+vBOyPD8R2mWQfgR37hd7
0lqTNG2i43Cqg1J/oI7y97j3Nj5W0CyyDBQeMP71re5HURqnPqucxRYKND6PKwVluePZ6LVavHd/
qhJGzSDsKEJSp7oeKxdPdTgu+cSnUtafvCzWB67MzVBQIOAbUbUH5GaUq88gYL0ri3KVsV6v++6x
u1NN/YYYBoGFN3XnFg2gNWly2N6iLy9k828/BdCfC/yVMgovXLcP/32LLWF10aYGD0+XEIWXzqf7
mpJROSoFTw3cUHRwlRyMp75oVqE7wPuhXIl5H6TgXgj9PWTn/AbKoNbK80UiV8D8CDMi38W1aES+
CO1ztXpF8dE6WpfVQ7ubvb5Jvhc9fo/eKfcGh+ZUNlIqQEWaQkUaVxiHOQDdB2bpYvzw9ya+V5ZD
L4SMBCBvy17pjFamzXB4DEq+dT4PFtgmLQ/mBgQJ59VfkQ+SEyE63ld87B22kxLX6aA4i3Ipev8l
sFBalxgnrLjAIa3B1iLWk6SZoGPkXsJymVeYXIwRnQkuXvu/RYA50WX2OlY/9xSPlCVmFKGPqUVa
WH/Pj3Tnla8ir4BfKKBe0L2d6mw2OEZHTTyMPJIJVwHzkF8qV0L9SULS/uiXltAM9H3+Ip1OeE5q
xjjSnLD8PCCVfBYQqUXVUURjFRFbP5gm8fcogsGm2bE8sPc7xGelzG72wPmGon4+qu4lH/4Y/VXJ
Q6GPanyn+EOqfHLeW2I+fD+EpsQ9q4jzkLphggrl8F/ZlK7Yp5d3L1/muzl0ZGZg5ruCV+ElQUZM
PjXe4JRPZJpAg0IxBz7oIiH7TDE3bQKEbQRwXHXh5EltVZzDqog9TWvmYvs1DYY8Bd9P8J4DtT9L
5URWLWG0s7LgQ85tP7Qvu0xX6ukR396/l+1eVezq53fqAYEQ1UETZMK8NNDABJEsAQMWqW9jS5Qi
vNmHoRjeeeP9HlDr7JP8Emu7Rk1x/LVyszJ3cKovc+x/TERxDTrOZi+b9O7OBJoCxpjKMiaa13fC
eef7aSoMRE/cS+64/GjCQg9VEWeShXiQLTw0qxBUWvZ4ocitBsf3TBpgI/Ioq3iciH0zfi9qyRgI
0LPhWhh1VQLUXZg3x6QQvDM+f8d1Uj0N8bmbZ4P50OdRF/aknbcMBK6F3+N1AshhUArl5ZiLXing
V8eHSqJzUUAOlr4la9WDdPxULjHe0QsMmY3zIWXl0fBGHqNGYFKL07UaUiWNElOTIjMbDY39QDZk
aN8qwccfPoW+Nm80cGw5Hfh0evRrUz7OpRPCrMeLCfBSr3BVRvAlLI+OmA0MCUGMZIhVmt+sYmEl
FM+JWpsHBbASZO3yLOqmmgRmnUX2SfosA0KHaF1Co9jLPUHr7lpAXaKnA5yXzPd6Z+yVUlGiZiR4
IXr3WMsdMIv1qQkNp/XY0QpM+GAW/X3gfto33Vx0rKDOywOS4n43Q1GP+91QyrlHoPPY87O+3YQY
J2zn9pO3Vkz6k2eX3po9wdppwOVCNey5oTC8sGj71NRnhwM9AmPZV6S9l6Rh6Arvh9wB7G9nKrJq
VzX7wzBfJpnVSqOgDlw6SOYVCF/+PQN3E5VfQ3X7eHIojX0lLURvB6BFRnqreENfdMeVJtcfCBMW
uydZOfclv20u0p134Okt8pZYzSvseq2LI7jy6kJl4QmImvBOs2HioDcDFXNROeTb332VlHvPdRoN
QKdb42/E6TqvDiUXUtlP9oJ3OX0O/Hf0dbGusKLElaXGyOvYpE6L5v+kaD72yUM5+s7QlI3OmtEc
dqYsnewgK3uymLvhHqE2WiCk/zyy223w6wkgDqtRch7IdbvjE8k6MulCsjhgTpKiAz9aYPtV4QBV
gZk9zYuwD1V+78DxBGDn02uE9dFJi32hSugFDGuvGVlA2NHcHFXfwjF+SHnOFqfcqtNlLWOwms0F
yQ1MoO15NR3Bkxmd7HIQWMG4TyTyli1BgPz9mzrLVIYpONJLKuBBoSwvFtmycXTZ9fEEzzCzDwN+
L2WG/8wZI1liF3Yuo6MW5UEcRhWbwlM+s2CaS86gedv5GCn0zfa9M81aowvR5ibQBa4XWx2c6+P4
GAqeX+IJNyiMDI3YwePgMh3gpFnMczWwlWKnB6mMBRjBHklsbZU0O3Yg4h1l0xNu7307D5RWmocf
o0qd8kIiNafsfGbz+Tg6no22qgtlYy/Om2q9Hz3/HWb6ButsteFBkv2LehZ46GJaauV4FJToWPw9
yM+jqhtVyHaHVONYzxsYxmF4EIZJeRY8WXX2IxM/1Gqe5wMjx44inyaXtwB3s0R4+XvYu68CCiYy
i8q4VJWuVzYVxFw7nNpCmT1fTkZuvMY1E/jrZsUjfteWy1xP2hycvqrF3WwCFh01QTzeCSGd7TuM
B4E0KA+lF9O7qavEPI4/pEiaAcHXS2U0ueBzfOGY1kddIIjwCB0dVD2suVPwBy1Ixbm8Rus2FxGU
xLgI0aRMn3wZVeVMNmVEig4LNPYMUYa4Gw9NcBc6Tl5mkdd6dkLyBm+3bGA2qMKPL/oZW8xxNHi+
FOeHMFLNcfItavjy0hDIK9GMR4mVIjiHS7cRjhA5wxqyPr3KxdjxFQSA1HXPsrQH6mY3/JqdTq4V
h1JQqgWvbaxvkKmoTPFpxKPA3QF4z8zWju+lnuWbs00HaR58Fk7Yc8vdCWYIy6EBA5IDLBKYpOuN
4R8veSEiBjXfr0Zn6+jm3xQP5/kcVzFDM/sKhneu8uvhOvtQxA4+BRTUzITYU4RZJj0c8BTIUENE
pBBFoImW933h7RzDGSahpZXeanX/tM9+3WB+sDvnBXrY7RXCP0XweldP7/LZqwFIDpbCcV0Wff2g
20B6NWb3bXsRwlRLQWK1tCueC5fA45l5Sa1a7sFE3B+IHgfHGn672t1AcSoNChXF6/3unXr0/myh
Lg+RrVce4yfNvN6qfBKJngaGrFWi7tx6haD6kkD9xCvGeDTiWyFP6jgxd6d4IkTxrGiqaaV8ARcn
GSYHVPRILmfNGBtMskNRtvzocYwXwgFuhbY3+++KuzsZeMgP5guUSDchLaPR8SD7EQ9TruQD78TE
LaymLY36WKf3HNz25rmZDSARVOtoeVGNvT42SngqorrcC/PwKcfH9GyUyLhjD05VaYsctLHDt6Ax
8OfCSjX5xuDFiFyRHyIs/h/vY7IDCRADxBXIaF1S7CBsxnVx4X2YS6nV1nmELLDlE/Dz1LgcN/Hh
I9uHXg3XqiV0nGE+UvCKx31cy3vHDG9L9Gjp/NwKbAwKeiPHTPi5q3ECGDVfcUgdXPyMouk4czRC
rFwKfU+D9vrorkPbgaDMhrQN1bbrdcBPZRTUufxz0Nj/0Hb1VvMJFQg9+igp+SSJcU7hr5G0VKVb
BD0Nr9tSgUY3D7hVK6kD2qsTzwQoBn4hJ5WH/IGPOXYyng54K8daz01xp06Ndk/b44Jg2RYmOgd9
n+W1QtyUwBQuL4sl3k1TzKBR4NpQOfXByT7D+ge7Uuv7dbD8qWjqvcXFzq8gW6Ee3xbKScoACUMw
uZ7uNKku5wBU+zYaGcPMoiI3PlrF3jraBarsbqptJXlVHqxUeciS+UGyjxc7DD+GWBiVDw0OIkN0
cbcBgnPY2lK/cEcHKyncONjmF/fvIyq3U/8/W+O/fmtLmxSpgwEO6CSPSoqGfaqcq636JqFwNsDs
KPNyM3THxnECod+gh4S1MuD1ZWxUoBdk+2hCYV/4j+q2mO6wnwd77WCdiU9VYVzsgxXYkttK32GC
7ojmwRXNnOJ87ig9d9ZPOnb728nCKcUo8LQ62yo9jqg07KNqKz+0Rm3+WMc/oloFnN+vfHl5p2ob
sNnwu0UvpkJ6fWwmXjjNH6rnaIXhnDt6Ljf1k0BnEo1ANKk/G5oaK2EbvAR7PXPjiTI9P6ie4mCQ
/OX/23nZ5MKe2sqP4Wdx1i84ReNXPeJdBb9Uc88ffy8OINE7q0MRhd40yTB4vs5O2qvSqW6qStji
LdQ688ifp7E+eBAIo5ZinObYa+8mIh6mlRe7ycT/Tme+h1cGSoRlCqVXEgxtif+4ZAbP4vdZ4PlJ
G7BytNXuK5rwIrXrTfLV/Dts/Q9pHdHEOyMFJuem+DZgftJZNq1eFNzHDtjx+h6U2pE5epEveKvK
M3UNeQbOqh2uMeAb4/L3L/s+bZJlg1w5LFWcA+svNMXKTfQvWaJVug4ej8sRrkj+4rKBGGUONL1Y
7Vbj2d7cG7UxQgTvlKBdpVf/itnFaOzYzR7Vgx4hMWpKZ12C2zkALtuiRkSMYrYlH05We9JX8AOq
f4JxWeBEufHXkpVu8aH+SGX9DKJ6R+Imu/HX3kDUXY/s+BGxYt4SWDVbB1BArSvcWj4YoMq0DYbz
i9Fz8TF8y8dT9bIeOv629f09mUOMlezRNHFPUKTeo/fLLDd884SVErbL4QEDpeblOB9ZjSE+CC87
mgZwY18EiNYPqYd9NhsnO+q7TfBZmtq79ImvtVVziiov+mimGa5lScbhOc4ZKma84/zgHjM7oMxO
LWW/PlqaU65weAss37mYB1DiZrTeeQffbsN5huP90cKkeYiPDYY+b/WD9Ky6GbZ8Y0HHhVp8br7q
bfo4nLOxaRBMjut4ct4eLYhYb+k8XomuvDy8FXaZI0+RvGvTMZ6EX+kif8pp3bINp9j0yGaQ9txQ
6nUZqQ1DLeKPMhIUfBRkbstIQTI8n8XLFu/eo+l/HJh7F9TJCw8awo5oDPQPivXSySi24Tzf5uFH
Xb8dz9o0xqao5mfBMK+XYWo+UGPIPj+02IvFJ00xoEvic61jB2zWpsB/GpxY9+7BHVnn9iQglf91
wdfb5dFeeulZH5fe3tIaI/vMVbPgaYNey3rx/pAfWJHKZ1vO1NQoYPTt7WbyVK6bzCwQ5/Sf/j79
6DxcZws/s9IKBeCjgowMz47OvR1raVadQ64zpFZdZbl7DL/zl/DphKmmj1F7oA+wPCxmPv6e6Wzk
+vge+4vYOpoJbrbH52aDZ9V69yji8pmgiUNrYKbYhZt6OGUZmsvVZKorcSVv/MfkmXrwul5je+rE
mBnKy3xW2OPHdKZOhFU+HS1ovQy9eJHi95k5wuqwjGcY5zyep8cHoutn8+/syqv9Vlzgpbkp59HS
dySkceVF8rx7VV8Hi/ArsIZL/JgDL3mO57K7xxJsuIo/pM3wNYT2KbyPls3LYTYy40d/ri2Pq8Pq
4oSP1Uw1gwWfG2C0C/P3obXh8h+jSWtSWmDAlXrhY/yILrEn4n8qWI2r2Ik5fKUb9KCuxhbe6rPh
bOj6b7v/IO3MthNXljT8RKzFPNymJIQGkACZ6YYFZpKYEQLE0/cXcnUfF+U2F6fYrl3lwkjKjIzx
jz8Wm37SJSlX693sq1O1inbkHgfTNmPYJg0wIGbOuY3qkyuUv9egwKDBnVP8vDkbaGsh/fAO1r1X
Ny6M6uCpLUYKdIqWDBumA7999/f+3U2Ywoc3a1TsfKvYXDPzcc283LVdts5nzi1D29r3iDmlx1Zs
o4DdkwdNNEwmN9hDT0biHs2HQ3vg8DSv9Q7D3fww94JgKS1GvYax1xTdGSHwwfl8r7YKFCm0sdoN
ZjqARBtq8DmNAYtq6qKglPx56Ql+62wkmgYxO6DPwWTC9CeBvIN8A6Z8BiVxN45gVoHgj3KIVAxi
hEklNHfiOj1VEIHmGEFlqidawkdQhgtq+nO8MTdmFVbbS/PI12HE0rVyrbtNgcI4G7dmbFS7MUPo
8pxdGmizj2W2JqgINpI5IqE6axApNOvMiDvyTPO5dDTlFJJJiI9l4CcZnKcPmBHD04Ed9QDOgAbD
1+DRclrd2rb3xBAPxUBWclEb/QlnmRo9mjWe6WTl6ViTRYLlslfRawDH6toR7p/DZ6LdMQQDQTCM
JmAQWeJYBQw24aEt9P/SegLLAsXLT5TUnf7rEQtQU+fBDYj3OUsJyWKv23wpgK20BpqJcTdS46mX
SYzFasMi0q6mLWWd6RBkIUOWYZ7j1vIaY/LUBE69G9CcLfC2a7ZbU33T50tv9Ka67F2pJ3soD7aB
o/TqyPcAYJPNVmf9Aqm8vA5ZK3jarNglWwZ7lpvjgxrCN8RHDsdrrU5Edevk9Yty1yqgHeCsbeEc
KbSkxYhRpSpmJ2g2oub+JTFCx5ztjL40l6Hoz536XPbWRrD0/U9/aErtZDwDszp+aGXF7COtwUu4
H3pfDylUEMvl5+eS2FL5rk9LCXRHxkFxZydexSbkya2TGg/9Jexus50RKbnBk5ql+j17FTSGk85m
kYoUPX0UMF34NdhyPWTJ91pVX8quy42yxJ9VPh9mXdpYOjadLHj3hkCJD9q91bBqvJgsrRXGZ+bc
7SBGAGRsdzpjFyPHKxupLnf4gA5FPocbs214Kg4m3cv6Wl/14c0/6h8f++aGexrX4Tl4alVqq/Iz
FbOshr4VgFV8ZOsouwqcNQRS7PdyaoLcylJv9D03flOfXBEwNs2LvM4+T05/wEFbyI2VCVWMBkMB
86qoohajkvhXeUHpYRzMnbluTo0IR7oW1I2Ug23FjM1mqqexbso/5vQc7l3I/7/+Lt87mGEzbcmC
bIyNscVfYPSuzgeq2ZjhaxPZQfk661v3yjjfanPaetpr69Cqe3Sl3wa57taiuaC7Wz67tW7DPnp1
usGCBs5Czm/4dQClvfwaltPa5PgZuig3cXxCdRpAyOQcSMs17GKw60C+NbsHDOw0yk61Fff3/c0k
tXJ20Sm0yTN69Y4M5b71sLe7bi6CJ6wyPnppc22lbtRjMLlT97Z+oR3Zl49TL0Jm9t6lO/U2A6qj
H0W89CsTFImZ0mHRy/d3s6JLim7Z8Fmo6l7Fw0d716IWvKNBxd7Q5D/nu9x9YYyf3L2ZUTbe/dKO
lqfltLc5q3SqXRkIvrGjVs1EevrFVs1lyYel8XbecGvudJg4radf7F3fJE5e8sF/DL/0PsLeBYtb
5i59y8bdr7Xp+lCnmimabzCSMaOiMg7Z/0PVQ3XIWTOkyeWhPpEqvsp6WRciITmwBRP3mOobvPhT
bQUXB6/WKlVhc7VK1OJdArv4d6bn64YbBTiehYcE9OdLoFK53HOFZPeAsn11GxUYh/4YlY2tTaOT
kK2XnJQh0fug2trre33XKTHO9+yuOQXGG5/p3X1IQPVt4XaP/XH7lPsoefV2ODt2CngaOAdu0ixy
KHL22c9Zv1+z9G+QRuGzAqyegB+Sx3/ICHendfS4RVxT3TWxKVgUb6PNxQCIKoReumf64+HNSPTx
uNMBZN7vr1aCa3rH3Z/Bpf4Oif+6l9fRNtG6zqTcIvcyGA0EQt2ci7ENst9jlLyIC3Yf6lr/oLiR
vEwE2aIgaHd/U8QpS7Llt3t5Cc8PYT4XXmPuRcyws1ftZxN33kk1/jwQUtvuKAiYjY1ypMSCGMPa
wBzWh0a8NB67mSp/Xz/OymG/3ZaEIt9E5F4prKPKndsaTTwP1cyonEw54+fIcRItXeccffpYOWmE
/Oh3W6upthhUjUWiEmACcK409Depq+q/iZi/d+6lBBTf7/lr8cRtVfDXxNmQVyN70cvW68m9WQHT
L3DOmqaJF/BhixZHtyu7MxsPXd/HKPI+3JgAIw0PNb9a/W5lLLZl8bvUvwyJ+HPi/yP11ZdU2za+
hefDXiTtipMmzprgbWnwIesmi/poQQRl9kIFb/ZE/nEtc7euyhdHQdZ8b4rXsbbX3XCrMwKMn8If
leUXM1llC+ha7HBcwGesOC8Q+i3YgIHoMiwkZeyDdtAa4xxEQ23yNRjqL1vd+fg4aS36KH5/4p/P
FklbGjkBPf/DEhdFNIc3jnUalgX4Kp4lYn3nyYLlcul/onF7va1GotHs2Sv6aSlH9btvlr0sivQf
6f12Ey+H6hJHh1245SY4Q3RITLw5Y9/UspG50CIj+IxL/Ed6vsosYLE/nqFs6BxH39yR3Z1WserG
gqKg/g6C9fOB/3ZvLydrH+8K+TON0IGHHy2bzHiU7P9LHxpSc0kAU8TncF2TbbU7/Q9WadHCv3fE
NV+Ib/7w3+HUXhq//ggqzRbk/ymSM+f17/POFMhTepuW2DY60jwPL58lurb2GjT/Y9DoMzapS8ua
48jp/l1mftgtmJsxiICh4JR/Rf5TUUyS6SOsBCk0L58XJw+xS/P3S7zUyrPno6AD8Ak2faoK+Zfn
W1NBA/udKwdFggHimFIXTkrv6IbN+O149p+e5/u1Xs3r+batVR9yLZPipHW27m/y0e8u8JLxqOTS
0iOfcIGyfbOmBDU5//flkgLcy/n5a7Xk379p/8p+uktBD1WYQy6t2KQaXEIP7W1C6/fLZBXeb5dh
8uguSZ88R2qnq6gfBp+R/Q73kX3IP88CyTC1lRKMfPmX83bdPR6VB8z1wWNEfDs62sflZVD/rLfe
uTgvZc0/Mia9+nD/IWivbsXzcpyyLTXcOzQ8LIN8wQ9EW+m4MyNWWq0Gv+9S4Qc/rkLN6P8u+KLm
GMpUyJ3xjQOC9Iqa90SbmIRNRHf9//ZaL8uYr95uxcOda9Ex0s4pxrEubzTC2WTL31nNn/zkv57r
xco3jvd8KUrlWiQ0Meh0TqAjsdtLtyP+ujNwxrhl78zG/yMq/1nPF2t9vd3ja27bKAc7FzQJ85du
qqYRl+nFN+io0g85y7+eUHb2m+Q/00flto2m7Jwkno5YygZ5jx6/SCeYQzjdJE4Hddl1mITxRmx+
cMX/uriol28X312Ys3gROcUJn3v4TdaSbMXsA1aHN97AC33Jv0fiRRWm6+2+eCefHchoBpq9A1qa
h+RimP+xeLd9RRHBf0/6f7bvRS3mL88kdz2zqNL3AuKR1wTxIa4YjsdkYmYfb/TwT1bzr5V80ZPn
bWNbPBy4YtkcLTDRWT8mcQ2DVMW/w5kjgDDueof/2NB+/836/mgIAFEUqHwBxMq/HJTCdX86lvfV
chCvQAy0jkV1bL4RFpH5fxb12yVezwS14jzk/OygZD8bQIaXSwosfTyl36/07llejkQjPR5uD2Yj
EZRCXX0IcqlWH/1+iR/15bdneRH8dFp7xrs8lyhPDiSdo97vH/8CG/kj7XRzlgFYQpn42plbKtwq
03RbKAcH/xCQ+KamclVPupCm6tB7153zs/b/drWXp9nGYBU2e66GDpkIWQ2ZR3Jybym9f3QGvl3n
5Qyvd6XKdhdynas+tauklEtGgUnbq98X70el9O0qL4d3X71cGV8NRDrsVVo35xjszOgNruTdJV5O
a1gJH+colxe3ad+JvKOVWPk3GuHNWr1ieaLCbnrbR6wVCfXenQHmDBYwGoApfl+sd5d5Mfx7UHjl
HPQNQTijPq/fyFDWVjW/ov9+mR8XjNEMMDPRK0r38IuhCMNHrXxIYSJYbJ2aMT3SAlx/YwrfXePl
USq1Ex2yJa6RGJAAQoHZrcze4Zp+XK5vzyGG45vBO0SHx+VZId+VDEqEnNo2iBL1IOdkp/PfV+yl
wyhTATS5QkZbELj/P72Xya0WR6XbuRzkvJpTtLfOvawgxzanHjXVZeTkmXT3ZgVfsP7/XlOW+Nvj
Xe5R/rmtHeWAXqySfqHFm3P6hK6iuW1XjIK97RfGOyO2yCWSZx7//shyMF8MxF9P/HJwHzBHxaXn
CSFhzioRLVg1Bqy+EfiffGshTanArQwKh+Edfz9jYbo53PO1mKvooNGoxJE4lIpMzy+jZUmFFZsU
NBRWafD747298svqTq+5WnrcX8VbciZz0oRUMLYU167KxQdNeXWFAOL3q/5gqf563JdFrdXy2x20
o1x0Vj1RAnknp1k8/8+ufVtPOTLfZKayP6aFWshTETqIqyQkWCyo5KTwsylISWqsTiFHHpESkXrH
9vKT+fr+iK9o4RLJhjB34xHFrxDnULL3D/2p06mpka85PbXGm718s6q1F11TOBW3jzjHJXOf+fFp
Vlv8V5tWe1EzeaZrT/ON7OMpRVbVu6hBZPyXPXvFvwOASJmRzufnBw+nptXs6bsGsZ/SJH9tyou3
t79tk6QiYlFdlYb5TybUOvGy0j7nNOhY828jkReq/Ex10ZACLQIdOajM1wzAqdg4oLcb+SDXAiR1
K2pVc/qRO2ib9sENW6f+NDKPTPYoQn7cOcLVD8IhNUvjqAxq7tK8hOo+KARou7y2q7ZKJ/Wk6Ogf
90ZS06qTS2xsQjXdqvV8s6yND92cfQ/qrcog79znjWDzURxuJuf5vcu7qpP1/AqGapS/KIibyxvt
glU9Qn6hNpGqzvJlRTNhHShUpFUP2pPi+vwRlPRKEVpZBd6sulPgzM6Q2lIs26hToopbRQef0NyG
WplCKGXkukqY9gPSJq/OicUEwriihTmGO2rxTmN+QlJrhYm5qekNzuBaMXE3PzoepVR4mBcBoKZ0
ioK6sdYNs3L5BIeratSxQq2YaOFR5SZJs7I3rjt1LypwTrQZ5BmJkFe3SKeER8/XTV2qKvYvSyby
Hh52+g6rTsfevzIK0z4Md2UYLwRI/Ldeue2i+inKhwVxSuUlB3su/BKTEVlgZzQhjICQAH7FOTQY
REnBuR1QNWcclZdT3oRSMOl5KTdbAfQYapIYBI29JXiDT39JBPlJGlkyplIOkXwHSXLV3Qs4Idg0
LfKWzOAT5Wyaklmd8xFkLKmlyK18cc6Z/Dz/Qv0poGslgNXwoeYPmK5yfGyPrIZAAkAH9LIiEO9k
opykq0MS7j0GBe0YFu9CFrjkDcEy+yPp7CXZ5M9Ed32SBuQXJd9MFMgD9kh8n4Fw93zev2TiPTd+
VUtOlLZ8tHpfifw9BoXypAl0AGZJPpMeDrW1Ur/cv/Eon+bn8AvEQBxLLoncB7NWqVnih9v2xUTe
KHLYHyXtg39brVYbI/RWJ/MuBrG7oNNRHyxWCzLc5LhbfI/hEkaiulMD29UdCH5jC3SyxPe7i3Wz
K5WcVV/SSP3uCmiAnjg1a9prVDSpvJf3/PROa8AzxPswDdQbBoKuEQIPux8ZnBm5MJUIrg5L2YoK
Kw0ggEV3YklW3XeZsJ/KVZRVGXteZEJsnnD4b7GLARNv76JHnp9PNhIyl1idaH46aJdR7rPkbkAe
PlTCiTwCNoZ0RUtzQO3Vqa4AHJUZX1sz8hWtWpSDGJa0lCWzU+vcT52ouwd8AtbwrlEUp+SeUj6G
AHtZoFYwDLcay0Fl/3dT8pN9pnsuT+cczhU1rxdTla6T67YA/1Ow3qnETu2qWcWnS8y4HXlhux48
uvSuurm2n2/G1s7e2OyF0fAbi/hN0PRTQeevO3lZ2kJarU3Le+7kNIpX90HaiSe1K0A+LTlq+7V2
IsKJtVKkpXdtSitfntY6Lbmr/GIKVGN06Z6AsNcVnBjw+pehaK+Ym61RiswYBNVdg87795XLguwX
KwmyXVqcGTYCleiLZ/O8NArH+rSOKIBDC3ubIDe6dyrOo7Vdrrvg08bQkTOqvNSmy6u8gLQfZQxq
79B6AHksLLf93VGrkbuNtepRP8+LIDfIJJ3U7Y3fTJvev7oStjl4G2pCTgOk82+hfVQ25dz5UCgE
m0AmdSXtu3kJ9r10trMOZskogVcpBbfPOvBlfFswxK1qZz8Ekj2v957jcucS3HvxZD/ZHrVkWcCk
wDuBVH88Ws/5uh26Va/8OfWKgKIxErGqrMKg6k1blBTtdesGRhDRvziFXvy5GeytXa/EUO6Gs3XO
5r0Zu0mQ+NV5zqzrB+9ulpyDV9fL6hikLmakstq0mHLVlDcC/DYfqzI4y51aj4CEAB2zGfUwSYAC
xkbd2LU2oHVzrXWnaNY7tXE8jwcyXqjeyVnpnKUtBW9kQPb4VQaoPZYKtEDjXbxyeYW10nR7jg8F
SVrJSwzQHFwZvM1BEPQEv2YKqe94PPv4uKI6v1648vLr95vJYv5/b0aa26tV6ch+8eVvl+e6dKtx
M6DuuJ9R0RyVzRrjA46aQt+bWJWeIKO2xlNheRg++UFDgOAODtrb0ii8yj+tjQyIlVGbtJm8RFKb
W4OREFuGxO4HpFpGm5PahhoDFpgKdcdz6DznHOltha5HdTaP7dM8bO+XyUfYqU/CnTp9hsOGtfei
s1oP6TSMpXL9JHsNq9VTx8yXmk99PrWB8AFW9DDGZ90Hlcnqn7OqyJydwPIykAM4Yu+oLXu+j80D
1mCCGeu49MVjjoO0nZhznIKtwcykKsBHPIWnk/0vaUMbpfOPnvgPpCN7Tz4M1KNsq8xg+aQk7pru
1RhmACBgimeNWqu4ET5Ut4zbZG2xbQDWvgI4/mRDqthxKXZ+UEq3+wInK/ICG8CkoI26MLLnozMe
k0ju2ADu+MGP/gd/FCwdafr+xlj1Z4LKE+BesdmACyjflKHgB+nl9gXQh+W+qI+zf+oy3sJBueDn
7qoa89PXZCPW2u2hijL9qr/7+F0CC1nr3j8i+G3PX0Rwl25iSpLMrR3NaTFXBZe0fzCnO9mpYfjl
FQF+qADSlxozA4L7YXMNqE8gEQ6pdPLpk4nwUBJ1H+2twbqz1fx9UtViLTS2Rmiwwvz2B77J9he1
NZeiHyFEdRQj1aip9eRYVueHagC79Oh5eFD4SLQj3aFciMXD1PX23QtIvkh7XLSwoDPx5JnXims9
R1NCWWvRTLtj9omW0HmyKAyiqirAJbDC5SVdXFrlb2qPpt6qs3dagmJbM+IJHCDPhOU34PJsVjL0
kfAXchTbUqarAe5tZHjavFYDPCagBafLCugiJB95RewxAtgoCES47/RUbZv9g4ZLA/DRkuD4pG1B
MeDY3FVNf5cJKBR/yJAJ7B8+MdhCoK95MRObWi23W1ceoj+YoqbnjY1GsA5yNtYqzsXbGueuh+8M
sQThM4ulgRHnTxJQf70q8JCVsvBaUMZlvtg/tg1PlowNW7c2mENuMhUOrCiFf5dkiggucFkQMpkv
/CmoV4HLhprpU2Gsq9gqgCV9ane9ro6WvH1GbU50Fmuz1hMVi8uILE1p/rhn35aVQvSZdCbreGkL
0BI6KP3WjZB8jhQ+o+BXfpf+DD7wKvxC9AebLUwE9Jr9bWbzm+P5HlWnedBeUpglHkFU10aT0ACK
e77X64GlGpq+hXwHkAALD18Holt3Zq+Qhavu9Lv9mQEZH0fizd29UDhlETB99DLEmlni+Vr9xdHb
bc4MwJ3W8qSX5N6cwYiDRjBDIdAUlz/RM5AS6J5u661s/eQ3/3X1F+duV4GzLt7hLOkVlADQ9gms
MCMcf+DabTg+BQxCFxGiBdTcZc6LIdgllEeAqn0oxA7mcmOOMhYzSw3ioYZD1y1QwqTwLdGSxFqC
b+a7IGR1ZCc/yvB9nQ4QVqCoX9hLgEup6ou0uWPiA8GTdfudrdXprmCCdogmxYYPuiijCbs21bol
C2wcqtl1P4W32eiv3mwN3Ow/mEq2hopQBQL8Qq38t+Ss76fknD/vCkGjpMWraHQZ7q7aLtamUHrV
ico1hsyUt/qpqO+Y5ofmJx5vVjmkV5UfrBPy8gLherQkkMwwzQI6zQDe4wxUMwXgLCDvWWx1ZL7B
GoQFSQ5KBoxsM2aHnowVugH3FsD6TNpy7A9+d5npxgHi5QnECyBDLYM4C3K7jgaX30XvlVC6JwHo
1nyIeyp+xQ/zKkdp+/cD9q+Dw5gAunSFNlmotbN//5ZLPIWP06WwKSRBftLwnMSo9O+rzdW4WZfg
Eutbp+KWy/SYhkgC5E5nNfV3tDJjHjvHxXNQJes4k6fl0fdB7ObRSyBgp/MDetn//VZLYuj+0gXZ
rco8QCC4dAu9OD8Qcd4eh9stCZztoNouYoLcMwmHnf5olehq004FLWcUOqFbLmrJqES+5ag+Tp3K
4Kiv7sCfbm5lhNVCn/o1N7HjYeo03Mq7UugX5On1PiuMzilkY4NLxRfJO18397iS7JMA+JpAA/m6
6QlLGnfqdlnbynE42jHzG3d/XhG6PKIB4gHl1VVFzUfW73HEVIhaGQ3EvC8WJR8jlR0mEiZz6QvY
0Zh45pyKNbi3abHPXkeaTvYa3qnv00XgcXlH8sR3mkU4gdJyIhphHiwlUbITuOKyh064J8odF8Cl
8t2kWUXW5cXfxjh2pDUeNAQg+ryF1oJTphvEmozxi4rYjr3+0Xfa8rwOYLeuoM1G0m9TtK/65Eaf
G/zKi4747UJnL/4VLuNwfOQ7EFMfJnBpwY5e0e7SzuOl9mi0KNlTKrCwuxU0vOrZzEURJf0ilmvL
jOAtbI2rxYE8CUqGZfnKhTcyGPlRLZxu3AIVDhGdcSSLxEBSEiW/S2Tln6QuEolREuqrfIWK0ctO
l2q72iEXsdMbN3KLdsG7imscBB4l3fDj0pq6OW3oV1GrpJzwZ8khmUyRROFlOB+Yo1aRAX61n/kf
d2hU8VvSN3f5b4np5S4l7fftiBcelTje7LlL5vFqcNXjJci8w6V/ofek1YcKfPPmkrVMu/57Bv6z
Mi9ntfZ8XNdhjqFvW/bl+nnXRjnv2ZxMCuT+pv4ar+Wo4W96uKFYcsQSWz1AvHfaukniK/ROWpc5
AhEcq+LNnUyA5BfdIedHp4m5kTUWv8lLDTxAgkNamcTUIHJ8HK7A/ADn+kGXbqwY50gM2UNNdQGU
BL05TA2ZeyUiUzSRS8yXNKAwNkGwEXfV0GGpM6d4qC05X5FemGedOHKecc4kH0lGdIQTLm7HxttA
BhxwDEtOdpRp2pFc6ZdMAmA92pDctPf2QZebkbYwwhpTdkJuUOxszbjZRS8BKj5CU+DFPpqpLQdB
QO58lARPjKbI9SJw97R/50p4/fzWJZaLWDNp+dEHJ6Y/EM15BdlhjBc9SuRLPRz6OTBwnqNJGxqt
UTG9iwlpeJ0JZB7+fOvQqrXHhEziBKbArukBmpGt5IyafBLh15o3k75Cv8jHimUktTmUtlM1pKOo
s9XcEx1OJ0xiqt8AQIlTOdySecXzfTbvtDV/xfKTHulXf6r3wPXMZic8AB9gtDeXjj8wxkMTH6Iz
5siIufVpylI9Dx59CWF4BLqp/KG7G+TaQzQ+L2k0u+kpTQkjQLbNjdbEpdY8izqfPP2RtKjswmC0
AcEzGDQLzYoY9iDIKaSxppLugTEmPWsussIPiYjIFop2xZemhcqk0ZB3EOaL7MF6zMCHhkMsJXcs
oiEpCc5Tlnv+lAY0iZHR2hKZAagnyypuT8x76MhBEgPORM1fSNvWs/lo0mnJ58sPzimdZd1rMc68
OPRH7czaSGjGWJCDU2nftCmbg7ottiClRGFmeXJLOgwKvE/aMUTUQEuTjGb6DhobFh9+6MTvz+wl
DV1VljZuSi/C7aKGsT50470G65F/XMyO/uWpIOSxzv6mVakqre0surOS7dJjR4T5Uc9pjwnksBcz
Mo5EaKuFA3YqNuwndHhgZQi95/hWVkyP5BU5jo2RM8AP/DD2VpWOKaooeUK7Bg2QbfZ01JZ963Yd
e4aXRGweoZMIRBSW5WEe4MJXDslsnHpS0zkijrRVbp3MsnNpn7STiYJYdIlZpHzc70OHbpJNhazV
kXClsW6lFTOfV/rK1i5l4OqEMM7aQ1HQ3k89YwTaC8XRxjcglY7aaeGSMv9V0u5dbObA4Zt09/O1
03LWjl65Bq+1LsFR911RtQTF8w8eznd78lKubtSPj3Uq9sRBhyFCsjaLtidxOmcae490Ev6RAOhm
j8zdEnhtaR/gzqyL6zHxi5NExuSIhllPHrxfBHVrIFdzrwAHAU18ovzJsgzpkfFdbPDwofmZtsI3
l1dKmydmnPOQvdPnRD41OdM3zBbQdpPgYUN2SJI26BMyX1/lEqyemH+q0U3gkI+W5QUT7wxTojX1
pQlThF8OH9UWafbwOCby+roorsJg4FSaV7ztUBVJVj+sOV5JaJhy8rAVZ+7d4zmk1P3nJXkLFATT
+uRYyVsyFIPUhaSWRGmKH82xGmh7fAE2eTGgL4fOIRZXUiDeCTMhdSx+0KxaDQBSotuo7qCJ6I4Z
+1KuejJQLNM1o4s+oi7ZDxVZL7MXKwmhHk89apYVgYzkv4ibgnnRiMl7FZSK+qj6VgGWdFRvmz4t
8+ps+N4aJQxJKR0iOW2D0tXMnAFfBENnecInhqv8Meea/MeNMghQbzZUSY9g+zBKejBn5RpcecRy
j0ZdHstxxBxJ0y+60pH5XlLkyewp8AbH2SLvfHFGsF4NtTdkC3UyeKTxsjwbpniDLWtKokeAb9sz
grNpThf7JZuLTqE4l6WH4LSoDzZ+Vdt2qDiRmmC3qjZNTqIOEU3p2Je7k/bkVEvQAQBb3DvZmWJV
j7jrVnkvJ5Hs9QegdG5DpQ5VpryKuul8D8krGaQ2oY4VeiHdvjS6FMnerDXGhlAb41fNylINEnOm
qKFQj7o6zTGUw9b0lUp6Tj4QplgtHdIoOc/54i3eOSKLqI0QyJ9Wod4NCcJaq1Y2jgSxyAwtygAJ
llIjboLIguXNRVskrQXZg66zYJkTo918WJsFY+OKYv4RIEM8GcnXpDSqO6B+UWKSFkGfkRnprwiK
2YYEUyQe/RpkdMCys7L0kUjaAP+1WzTIdYowzr8OxF4syGJAvpH0Ad50e+SVNdnwK1vYfugTh6Yt
gn3ykmKoRWtKnqHL8y34wERbXFC/qLg/5wvRlfH1YrglF0RSqOeJBUXKqKH2ljit/3thhnvyCchP
1kcpHX+pLYMWpGdLclQXGs9lh6XnSZ5aetj3g0fzhjm7a1c9te/42gWvgvZ/8L1UW+Hzs5m85HeJ
iWcf/VW/3nUe+r7T5vBLCoPW/X7roKF/WZAEv6aLWJMnWBEl56wy3ektchoNrohki3uP5eFq2hOi
/BRH4MB9fYU2rC5GnrWU7EeqpfajKS7moEv90uHwbzujvMZWN725h2PSHlVNqDgmk0DSS1hyfCLF
8fZI5xC4eDhROUM61pfS5ROImpMnT7Fzqbaz8tnHs/fQUkf+Q5c14buwu8gCC+CJbeNJkLpQz7FE
soxXqwHM0IuaEgRS6c9ye08+oSY3WtcG8kvySsKsjcAMD61Gr+QkJs+WpctzfGqVWkSlFRpUve/N
LV3ouE1k44dQwNQprEdWJpK6uTXX7U8Fi4ctrdBbC3WViQI9Qsu6lT3eEug6sxEP6lN8DqO3Rxdu
ee3REVyRVja6Bi0o35AWqc6LBz4R/52kkghDjZuRB50w/mkUMnDIlO12+UB/iHSh73kIcXX3XP3I
rZIwxgdJmrxr1jDHZtT0mWBBvCkZyacmneriqHiTZ7NGnqpuchmOG2Tj5vGz7j6pvQDbQPPyvCQ1
PfdG4eCscR4DQASCLEPKl8HUzGQ8Yz7gmM55IRdMYWT7R6MTlAF4lGPXZxGoh3g96Xkf9uSvPTmP
c9y5gjo0+QlOOIL6pyBVJHGGvzaRsfUyqIET+UXikieSxxFzmHGdmrStab2h0ZnhSLpjc0is/bkX
tYJ3afllHlAIBnCITQsTxtU8ziRr2JSxy8O1zAaSIFyi5aG5tFi1O2tW96YhlAmVvZx74OlTdXcL
2tnKHHbSodJdykGrKlab3vLx0SzSCDRnEHp/6lbvyPa0VcGMw+6iojtgDTEocznPB0vOxtcZyiyo
jBXh1i1zr5kkBwt2DbN4VUO8/VkBHgEihI/16LQsrS6KuRxMOit0S+0cgwFDyHCLVpH+jyujBhyc
ADDVZDeg2RSbeDdPmNF93WhoAQsd4NzvMlvMIvArO2FIluDJOBz8CEAThA5YNochZovX3JhImIAm
ru0sA9mhCDQU74d+E8LsMTP88mqP15dv8aVgAPyYEXKIEoK2fbTpHN1or1fMYYU2Drwk62mXTBr0
7ad5SbWrPSUuykMTULROjnyVeZiTk9xg5chp+bsWtuFpCtvPgtFg86pAQjiZQvQhzBrwLRmYbhR1
YOIXIKK3rG9dng8R/fJchnx7OMx+TrwohBMx+1LZBfTSE/oqsFNEh3PoqFrTO+DF5clB0qcegCN9
eDXMP1qbtWIPcdq+jIiHUN7NuPtsbfrPmir0nvYeShJ+RuS7zPpMkGUxdmR+xdXDBCCEp9Z0HHdP
3oUgorU/C8piqiN1ZR3dICmhLHQgq+0v8azEhxNVtkcLU2SCsKVdNy8Wy8/TWT5S/eB2AvH3sC5f
j8W4D92hbuHgN4S9nX+ywhaVDwigrFoLP7XLucM0+myg6JCqbg4/Hyxpm1gbG40n0+KLbAFHjrsn
0SJ4pLPmITxPB10KTPZM6wb5DR5JQjZ852Rc1XezuJmiLRj96vZcPrvvKhNl0zAbZs3etOrN1Kq2
IK/HTVq5w7iPuSfsgGjfLAq5FHNMjW53QBoL8w4onL5pejsXjjhchArSLIsXQdZb8judTpGYXuy9
4SzoAUURVkxa9PVNp2Dn9YZZdKk0uqEPBqNDw75560Taajy+68aNSszK5gL2BwGNdukmwhZxaV9N
rPLqg/BPIEQ5vd+flbROSoBwNBwKcUar1eHccwKErcN3z5Q1xSjuadYhROqvNGqemYfqugpAYOjd
ARkPoY4nxfLxsfvIXfXsOZBZRE8YdSRJQuyama/RgEhMvkGuRjTFZNTvoHrGof+go+QE4oaTNbMr
xJEXurUpwnTGJSLPTof7Z0RqGMHkhbdFZIWfz5rZM6rLqJStpW2cxE888flO8JlszJqfcNuxPTgb
R0PQTXgCgJsOinNEBgBjdyJdcsar0xj3KEkfDpp85oAg5akdrZuR5RfHDXTE+EEPD7mJJvOZxhEc
WWutU9xrqX5urkfXdtU59ys64z+ppoosNxjSmwy+Egvr3k2PBwfC9C+QqwStBLI1KtQ1M+pEnYLW
MDc9poyN0b/8rdOR+XosqTT71nRp/B0MkCNKajg10uC9Qbq63XNLvBtBbQ3ESSPOrHbwX1OeOitr
YnSOhAGSAYDjTWh7vIm4R1ngmn2OdF/r/ZO56tLkue+AMWlQXrxCLIU/JyV92TQcH17l7sZ/JtrB
FfS1JKUkIfL1aSTn9MisG6UxjIjHZuwUwHk5OwhCKI62UuJo5G5JUhJeFakNHjgd4mJTNNUjugel
GHj7aIzxDJlDyqFciBN6gZ1YXhcNJgzj44JY1Lcaq7Kg7spZ0D6I8teUSzpuWcdBMFqUE/k5wtg9
P3TVLraU76E7pFRS0fI6dWQjD7dZqj+EgtEQq/lcFa1qUFYl87M4mh11ZgsewKdJkpfEGNxYYONk
wTmkbIl02ItXiU9L/DdaLFYS1HO+JF2FKFihL25pzd77df5foI6zxlzAJcNTwiCBf+AOM3Oy1fM8
wYG66MGcdlLn7qRDWRiyESxKHrBBEad/BppvZo87RT3f3OscyuVRsxO3NMg3yzABnDH6scs5l35+
BsEO+qwSZ4U+N5Li7lilFmn1qJP6EpH69+Zl8GDoFWuPIeuCa5iJqUOHPTTDuFPH5lnCZn9GLscF
+OatvfKapwWqISJEqS9zfol+7whgnnouMQIpccbcKJEXCUawrd58FJkLBujNe6NIcwinuqNRpN+G
EHKt1QCNRs6jagwGkaa3r0A8I32Zwyjvzb2Jw8gnAPfAfpEmnDNyEUPHX3Lq1CwaDbK0YpISVJKk
eddNUI48P4dhgfvNjf5xKbv8Y00nD0xan5RvScqScvW6Ds0Ul8DqUPsQrioODWEVCnnAehD38H5C
uTvxA4Eij7qAbyhPlCqoIaorupirDZUVMQlwXw3kbAJp5HknTXwiYKdzPpvonfJLvtn4RO8MmFvn
CBEGMQMlBOZrdCtKH+GqbHSQK4GsKqRzws/FfYWiHAdUORwGPQVNz8ONaWL1xDGU+o+8JCt2a170
OxESkaTqsgIocnjXiXVv7ZUgHQYDVEUmuNCZ9S5nVfTuzf8h7cyaE9fa9vxXUjlXRfOQSnKgmRkM
GNsnKuNBQgghQELAr8+16Hz5bOyYgxTdvffbb++WkNZ61jPcg+s90yqA0XpgRXV75PZUh6xkEaTf
lU6PC8vdsq9jvCP614+EahGlBy/8wfcp0UJ0xzhUUPncssfYg3V0GIkq9RjtyY2gnbCX994BCaA9
B574tQI8g1UoVSWnDU0KPnPu63pAgjN1fHqbAlKahrTLqWyABIyqSMhS5RDZaM7hNRK/imnPkHRx
yKG0CPDpGWeTlnO2pIEosfqWnN8iw1sKPTSa15zmBxKZJwLIfKpygzSjtz7QVO6jJ+LaI3sAzA53
M7kj4mvdm+fcQG0S+aRf0HhoZhrXEeeBKB24PcZroiNLQiHeNROIwT+1K/v5uMwoC//NiDfeG7UU
hwO989d/oh4iAolpQvxZ0npgwWduHqzDTSi+jCjvJjEDoAmnAJuK6e6dOcx1enszhgF+gmMfkv8q
xBP1++hnv9+1jXGgobh+bIZl62pP59d25Rk1feL28RDR5oHkyNbgQHzavp/7oGyNHjjCCTzIB316
Cprp8QHNyqXVaXnkE2kESn4zXT1N8o/LPVCl8gMtY4GhwGNcAGVkIKAC/vZlUpXvjHyz0dbNrH47
qjz2fHx5kmJgptvg3PpFX8gXPqbCsmDb3b1gMd87RBu0T9NuLgGiFzm5zpw1oxIe758vPe2hXlxi
o0e36jXtGfEBac/e+uTiexCvTp3dR9u6O80FbYm9+HEpfWj0Zyb7R8CQxUTBDY1S9bD19r0a2bIM
RKxJyRK2i7aTxRcpIPkoubd3IJpe/XhW/QYk0cFfgZtBtRAzLgA7uSczYxrU/u7RCC8zizIjpX0k
o/Pm0CDYLfdR2T2SDC4O7IJFOsom57hqY9MOL4OmU1VeEWwPntP/r//lv/2v//F2+u/px3b8bwn8
l7KhZb8q68P//K+mePM/VsZ/PmrzBpikZ7Bp64aljnBit5jpApIxCrTZKbS7yQAkWSDF29di3NKL
ZG4x7Jwf1w/r7iZuh3XP6gljgh0NwbdTl7JpUg03s6y3CdcjgyPfGViT42MxZJaATCU6N4/ZUO2L
P2F7G0Q1AWHtlsa9oSPSIr99JzyrEKcXuFzl5jul+UHdKxLLh+H+o/yYva+Yf3yeX9qBAZqi77To
uGWzC3XQo0VTdWyh8jZ13lSmIY/76XGaYTA3MHFzAmiRPOiLjMwz9RLmIcscUkZvOzl/FmM2zw49
5dY1JZRUPdyl1xQjqJT6GnNchgOwIVHMoeHL+Af3theBtW8AAANyC4vn/ImGL8Uif0f7ut67PAcT
6/cz7QqM0zh1FM9E4WwdNMyi0LTlwN55ZyR9QbtTCCne5rV9WEuB835hjvR8BBvwVo0p1LZwVHqX
xD9UwVryio88qjTP3LvS4vxyND1tDlgRNHz6eN67a8u1Hbc23V3mIkrzrgNA5rRZIP9rvWpbT3vH
ouvA+PPpUnq7Usj2tblnof/7dsldowLcIcfbUezFnh/HYLGVwHqy3ljq+kIF25y+WG8NfYQ1Oaga
PQqFSZHO5YHsAoN+VJbiCN0J59YYMcxRMbbfz/PqSeg6DzVZiFXrCLdXeAa429fjm7LcnITZKvCc
dsgolm/xYesCLsHT5zUkmpsoTP6U2b6z4212zYGUCe3AbpEHKY3t2HzRFN/mVHpXuY0pmqu9ZBMA
xujxN2Qjwh5qr6Z3Hl8m6rTZuvlDafnHs/jLS1ifs80kTXnQ5TvhZHKalaOyhzeZSdIouSyISx8G
1HkO7ee0d7dv6dHNE2+PiNIwI4oNufXzYEsW83hcGCQgi3yJjej+le+5BenNPy5DZ8KS4jVi5fch
v2ngftA4HMtjbZhfMe77TzA6vK3S3euuHQPQB+NCkblETBpl2NzjPuWpnrv26+FD62+668YvFA/O
BE2KMyM5dLFr/0I8gRHCEKMO1ZVvNb5Kyz3OH9Ybb4+o3iZolb5Rdi9OLzn4ReGut508i539i90M
jytvT3k1dspot/EUNVLJ0v31eBdK1B85flSAW/jaPiYtuuoWF7d9ykkgHHet+prtXUx389x0rIun
FyG/i5CiqXHTBeMlTlfT3XedfvqJ1HbZP+k+DDlC/x4Z4ledwkxyTzQbZyWqoTzOxWaEuDFI0XZ2
mGWwSOGPvbPaFcR72dB7qOjm/Gy5sM2sZ8hl6bJZMnQAV/p3IP1/BB0bK14Hty4MVL6fWZm2ztBx
yJrZ6W37UI7r2WGozMrZDtLYx2HOum0mGzYUlD+UHPE0HUnd1fMFTcjLXF4e16g57taefZcM+OtR
av/HbWnyTSw0MdFptnLezApyKLwgkOX2DkkMN8YG3tmputXg8mZQBLznAbs3eb3zWH4Ba9n4MnOO
Y3mvm7dHeZkUdVspXL+a1Vu3eVHYRblfwt1g67M3yvgMKX16+jhOiC+XZ2KL1NsuV2/QcawnZbbb
uI2ISOCz7Mudd/ZrWqQKo2pEqxzMFG5QpVurbPHYcurZMZQ9xJzJ8+pQ8WdPNiCTJyNUyBjw3k0o
1RLEitfRwW9CKzoD4tuFch87HvoIcni+onUoVgZ28PfjuyKHbo/nr3d4gywym7bIpCqpZ9sAGyJ/
Eyi04Gks+8fOSMBDBAlBtCso77tgwhd056Nk7Ayt4Zmy1TOGVqBTziqBHr61vkaG3/ScTjKc6JN3
xE03Ye0dxltfRza17Unj5k4m/dvbB1UIKFZHfUC+JetKWtVYuSXzgPvyoxXD1rF7h6l5hzyv/jIv
t79e5ia93V6axtlVRj17VEbZmwZPrJdO0i4Qzu0ETucRq1Rv+1Y9mgt5WT2UW08lF3tIa04y/+8X
9lM+hNT1663cLCnlXFaXlabUswty6284gJx628LbcTZ19sPdqKW+vJcuiy38Y418ecg3a0RaGdut
3XJJPG/fmtf1hzMvetKci931MP4Bpr1+Ox3aiQZEVLdug9y6LtdVljazs5fQ4ZWZb1OPM8wQY5zW
v4DQg+dO8oN8L0X7nWcrvsjPL/p/r27fxLJUKc7KTmMzSL2iIw2dIfLRz/ueOjJj69kZZ4PNneV7
4/sOsPv7970FdqdrrbXkA983/TxHapR14FdO9yG1SICYe0ThFGVvug86gMNV7gi6lhKhE93HaMwb
rxBv+AeuH2bUuELO+BD//UyuO+ivZ3Kz9C/G7nywzjwTa1T1zwE8ZITeETBnM5cIvpvzoq9OVg9o
0auT5OXEIOFIc7AMjYUW18sVIc9brKIM6oD5vBpoCLFX8Ql14V7yzpmMI8XhremfUbJtxvuJMSl6
TWiH9WA1lX1zRDuOLs2WDmERcRjT+ULbuGpda7oNzLt0yt/X+X++/putdbaSfWpLfFVcG5guS8AX
DhEC+AMyQFclh0BjYRvuRlmgP2DHeqdS0u6sfftmm5XVuSrSNQe8/Hn0L/1kvPkAlhWkeFqgzz2V
x8dgPS66SCd31dAawwX3OBCIuDXi8Wf614m3u7M+fw18GLVT6FgGZn7WzY6wG+msmyvnQPWWj6sx
NjAHzAGqheNpkJdUGpgMMrClocPvn3vZQPI1GHt/L8HrJrhdgl9vQjy4L9V6qx8dHA65CenJPAt+
7ipWP81Js3cx9cXyt257quFqI0y4z1g2nPHtdYuxEhcjKiDJcg9r11kcdLes/L3ipTRbL77FsZaj
tU6NBWHRRDg/7Y5hpkaap3ZkePlbd39wV0/IUz/vTU9fHIcWvYrsU3sBGUwTbqky8l5AcQQthYY/
4ATZvWzc81h+Kl+qR7JpBkR9fEWo0gta57S5sCo7Bqvl308HW8pfopYgHwjvdwc7rJt1Q7Z4sQvp
zOMB2I1gJaCqopNso3MbVJtBdhyv0PqWevtzP+kIdAFNVHblg/hXm56SxFMQkIMslOg6bYg4VDn7
hQodh0lJ4AQ2fwxW51gmc0LP1xhije47V616yzvyEZrnAuzHZp1MIXd3u2Luh8oUlDcwFZ/gC4DM
0mykB0mDsJtCQJ/y46qlysQozt1A8QJBk5uLP0DPSvQWSR/pm+YRGDo+NP/GMLzoe+B5WvITVgPo
O8mneBa/IdqBVMh+TV+8vpIkkF+nGGQEYHOBmn1CU1Ewscp5Sye9vQp4070VXWCaTpwpXDUdrUbi
/wMeDK+Nq8NMgikheBIU2WYgBiObZbq8tG7FANYYFWlHr4dtE/79Vq9p6+2atzBXx5RXQbb8lg/a
OIdjdjGbw+yR9i7Nbaq/kBJxfAUh/4NAcSYAkJACMQz+hwbOaD4L0AQvFqLisMtkoTtvO/MyEANq
GclH5iv/np6YsPBY6WK3vTtHhvpbHLXIxKEtWxDSzBsc+DHRCxalVM/aQFpQdvcxFuknXbLKSd0V
KNEtjclH4nu4hUD494P7KSbIifr14jeA8FN7TvOzuDgJd7jtMv/1jZ4SG0HNzI5aMa66pitznt87
Ke9e+QZUWR4rTWlSzvJ9P31oIi1UI1L+g9tGRW9HXs908OE4TFDsL+7Q7/+5mv5YLl8euYgRX0Pk
qdwluc63VvoJTeL+ZuOnJ195s720lzAGcgDSal5dB+rGz99P/WKqETFfLE/py9TeD05YQIMU/6aI
x7U4D9dBlkXp3ku6zWfPmmlPq8eiL0PW3rOhzkChtq+Z7iXnAFu2A53eHho9T0bQOHQ5E1okK9vf
xNKiCItFtqAmVGf7q0ni4VWO5Jeif3lKmBdm3mV5sWe55Ra9o+UKtYC4GC83Ef/FKjotttHmAwqV
jgbAWMq9umc8ELn1cRUQaN/NsROWoWiLt2/WBBNEmmIe/Y03E+cQHPIeq0HZrTGb2PrbaY0i05MZ
pnRiwxVNH74/+KDnPM6w94qzrvSM2mvm1VJQIirEbIH2P71hI2oR53W65+naZuK4C5PULbu0RqAO
GL5c8Terbskzp+mFnvgEY3mgUqRx43sSXuovpbajOAg9QP9kiV9Lgy8vubls2kRC32omla7KxHXv
tlgTPB9h8tdLdXyaYCL0Qaum6Dn4x+E/8bZ6p9GmDOSlaL8tm9Sl2v17v+m/jDK+3dRN0lQV2u68
WieHmYaSA8NJXkHpSrV3esr6hl+Hp3HWNwd5Jx22n87TOYDz1iufy+d6hLN04mV2KAN/2fqb0rNr
T0LbDYIECJCTb2+FIEH9eBjr/eNcGltjbawOL1PrTuL1W5X+7SvcHKDrzNLS9dY8zFqm8gyKFAKq
wOWf8FwRRx8nY5B0wFM5rziFcdqgmbJMAj3a+zHsb0YtGHmh3Z7iBTIVs9+/H7H2Szx1hGYJ0iRQ
QHXl5v4SKzkYcno8zPaK32aew0wf0NybxPN5bgcXgLZgxbx2ntuioZm/G8PDykUf+3J2j7b3bGpe
vvIuhVs/JHS8yGrA6ht3blJRf0lfHRX1Ash9tsNg5SYE6VZb2hen5C5DdjgORmqUd1Ak4WPjkQXv
ISCd7WIjeOkJiPIGbFOxFBmFRIohBVKgXTMLY2iTXYjMROCjdQ5nAYrs2J39Qn9O55sIPJ77tibv
GFPrCiZpdw7oAeCGAB+zq3FaFB9BcDQ6ubdBvAMQfemB7yS7ICsRrLJnMdJuwgOGiqSEcLNlQgDe
DaMpRjds3QQJCuNZe94uNguts4u3dwXAcR37mbghNW1bImejf2HeHBirZqM6xx1PjHzLN65TSQHt
s7vCo004H6nYRZZEuF1UElEFw2jFr+V0/UIvln4yhNLVZP2yBQTxoiybxt995DRpP6QHe0yjNgWB
OTj2jj2siDEO2XQreKFz8TnPa8Bs1x+MB/hhLdq5tTCW2vVjLA8nxswQMk3dbXf9euosxH9WKm6i
uyqFmCK0q+zX/fO/TzNZG1BczsMNtmLH91VPDSyMvfAtuRJcRH7yb5CZXRNObpuPSLy1aB+0T21o
4IcjPvYonWXDdGYCaJ0Ymcc/JcNV8o4zKctIfzt+6m+nT/MtHRdDSsb+GpRepAQ12YwARwjMyN4T
MI7drHjYzNazzSx/2HWkSEcBRw8bArmECU0R15PLXFn7l/m+i+mfWwb7rt2rJtVkNz3O6/l6tJ7i
azp1xpRYw2yw66H1TLffGOl0trRRg/rXxIBsRQncomOiEJuyuf3QLMBp9AQyvO3RaWScwZSEoRCt
MLrMDnAUxixY8qlLdSkvEQmSOgxs4YoUg3R0YAoz1ujkDLksQKl0mk5X3MZ6lAtc1kDvFV3tQ2f8
RanVBXy+w8Cac6gclAOnk3/gHo9JE4gG/tnEhxj5HEBOZnCva6GaIuLcpBvfVu7NXm+yQ7U92Kzc
LViDS2hHCoSnNE7jVaw/an2Hya74GP0aQNRAHhxZQKlFc7genWS/RvWyHez5ddcVn0tn1Tt1EKnv
1h0M6rr7TtVByIh/2t0TiaP4ve1wO8zHm+F6uCcLoRPRlRE8artZR2QlRQf5t27V2Xc4YPhgy+6J
4l2JxWc3uPR2A/FRYjRw4lWX2DOUhiZFjTp2Au1BA4MvnLdEKgFjjq2nCH8xAaI3QJQI+L0DnBI8
JTO9SAzp2YiwMf7Ph+ZG8swcjkTrPz6YgnEdWoQxUripaw0x1gPkLDDx6QeV1IYrOcPT9XxRx7aP
xFAyWw1WgxrzutVgH5udOkZxiD+6svrUZDNmQAZEhqS30oflZDty7KAeXDhiB+J/iVxmVA8SsBUn
sIStABRuR4dpNTlg7VRNHEi+/I/TfDc1FynyD3Mr7ZjL40fxUs8rMFQnbz/f4iS1nR7Bqtk9s3e8
/sXFpCFv7tkM1PjT+rJ4ET+t0+wgeTU2c2qPcR8zOtY1EVQF4UF4ACutuwkSQb2Gz6G3w1tre6fM
sH5dhAgmqSRERE/lJtPP01o+lhcWoaB+igGgQZ9aiFqIaoleNZ8y1GKmlTFs2Sv7UTipPIhWojAp
EzDTfxDdCsCqwHoJjDRY7ioWLTcOFpxzhvMV53pKnQJHgZBHBUg0iAXL1+knzB3FyFUcPX+f+b+0
eZEo56x3SPNs60f9t7Iv0i5VFRSO+3qw/Tgu1Wdp3iCvZj8QS+71nn4BRIjLWUjyIYtG1XbTdzX2
Gs5LpoxwU1T0rXOY6975VVtUB+AaCoj7ys1e842rMRpdMOM9LO583Z8pzrfr32oxHdp6s6l2ly1H
4QmP3E4+NcGAV0Ob1t/flxKh6Xvo+n6lm2ZScXQuuwZjeUKXbYa7+Z48jybNqL1znSsI4K8LidP/
S7ZuX+TKVi9cSOoZoyQSJp4pQFyQoXeadL/oFfCVIIWjQqHwL1e00ZcrbbanXXU659uZ0SumNq+q
dNuH7AkBHQFSTj3G+N23/SNT9mg1Wz3Xg+ql6rLW/TKAbMiALj+5h1r8wMWDwVloDpul+aC14vz6
++n/vq6/3Kt4PV/u9VDn5yYR91rOGoxHYZNOLkPEACdpuELH5M6jUUWr4cdLQNGFZ4PXkGPeVCeS
Vdh5U6VbklLO6+nuMyX9fdBfLo5bYCh8QGIofUkH+qjo7R8Tx2WKfixcLfNaxuZd4Dd35m2K2Eh/
3dBNLl81iVWnG24ImCwUtrd8Jk0zpLOxcJ2iHRnsOuvExRm7GOKAisXf34//ZwVJYq5hoKMjfWdq
15D65elvnXbdpPJhx7CUHqA6qqP0bjn1+zUcUwdZxXLUb9a9jg68ojnbHUIfx7FDNYqayeTei/1l
Fxv0xWTLlBUD8bab2G/o+dEmYOyQcsyetWG2WKFaOr+8//24lJ81Dc+LoTKy5rbDhW6+i9IqZ9Wq
NzvsBjSabjMZwFH20HYopsqB5f99td+/039e7Gatlmctrwup2M0Q1xvUEGroNTxs7+yIX9/Ol290
s/7ky9bOE4uLyNHmQYm1Qd67F2G1XzadEHiRHZReOMBuV9kxT+ysqjJxMK9fJehY7XDdy6fH3pqk
oOME64ES1bn3UfTKx9dTsAcmANm6pUEpPZtDhaN7nASUYDBLT3dmmb8MWWzk9SwAC+D+FPTtvsef
oyqf250k7Wfwa3ePxXv5boWrLuXUbnBabj60ijq06l0E1h4M+NCGRwSZYpIH6hKgOnDhNeXgvVTm
5xQe+SDCk45quRB70m+i4jG3ssKWdrkwp4eYN8reIShPV2jpBScjLqTJBQj1eiSnXvZEEWd+rF8A
0KyDEooHhCzTg+yEcy/lb6TWgQ74HxZ9GWxCW6eHtfILqjGIamqgZhi0e+snhd1Pt0B1m5EJtN5Y
YHJedMvGd8YWxCWAhfewEFfJwG+R7/t3vD3id8dLdcmOVT6DFgCKzQHCvfJmzUNy8Valr/Sr0Oo1
qXdhNvOQjTYnVz65e0Qk6a7VnebBOaCGwHuqm2Fi0SrILihEGMPy85h5eylojq6zCS4RvIzJiUaj
JnmKMZLwlE6m1p5wmqSRBKbo6KWlt2nYvpVPgbZjsAgPBHIneLfwxBDL6FRzzQVRuX9LaapcvHSY
+gEKrz0BT0NRblQE62mSeKccdujiffUG8/eEkOXhsYqkZ2W+nt6JQuqPFpuNDBEDHvxCNCYCt0O4
XaLlrGQlm9WgSCwoKxfXfETA47IooLt7cCDrZQmGPToG3o76Ap6L3dswGQnUg9cu7P29Xs+PDQ54
FiFumahIior4yvdNZGWKVZ+cnTTlTuRNsIlBHzkXF4G9s+Yejq7Zl0y3Bj0mfMBP94SPfhyhN1e/
if2S7bRlnVfSFAQEfBPAeZXqnnCmpUCCZdfcCcuK8SMwc0GUZwxiGRAj/OG+f90M7JFtb47OVLCF
BCfsqpoCuVZ88Hqn5FC9cyDqxH+lx3LZRldpSwg1sw4iaKjyROhGomsEc0oI49nwhIROBtS6xpef
+v1hHyD3a+UG/QWIfygOsxkFqKhilsgdOEzdoUddqcQNAFAH0Zh//mH/pA2WcOIoTkcw4qAuPDzg
LV26i30Asg624X94RsOVmgtSkqvRMKk9JmO0kALsf0GK09S8ztREF0UMwMQITMjyCf7QamljV/73
YfdzSARmR8RfBAsNx7HMm4cqyVK7MUrDnjZB65F3xka8jSxMS2GjAO2tGL3NBDtqusao+e9r/5zU
XK8tNHWBZtk4l3x/odLpQhKUq/YUivujxVM+oIQwwzb1GYU1wYfZMym6507xs417c9WbGmunH6VE
23PVhv5FGmOSA8EIU3IUHCTI22e6DlusuY90tFp/FdGP4P2pgu/QLQJ5aczuJRw/N5J4Bf/3MVxf
0ZdsUCk0+eBgGjXlBdCfM6mBX4Fq3ts/P5Ko79/72jj+cpl8fYIysOMyaIJFEPRQJFuhCpl6W/9e
aLgmZN8Pme9f6SZh2xlaYxi2wjMGwAFJ/t3u2lHZV6OXwl/j1A6ghgMeeGmAJg18PTGEPHQEsxBa
MVQRBCMiPf57uamOuOrNXQkIBdJ3ZB76jwBeXi61qW8zY+rD2JHcl3OgsuQFZ18wP2Duwt55Wb7M
ZiHcI0R2Alg+rIzMjzqi2c2GDkOoyChRYcW2nDVRSFQRZvYdyFGi04WEhsf/I/Q+CRwdmPPEAdpP
zIIFberKJnmAM4KMbt+lBTWO3LFL+6Pfb/3+KbiGpjbsBwgKGt7weQg/H7mklReJDm0bKuASx4cQ
fm7hMlZyx2Lav1h3nhdQQCGbItwiXOyRuhXj+/gTYhTD+GAiYWopggkMHihIME8a99GfINvYZej/
6U9iZuyCMYroPIoXPbhEV+1j3ycZ5Ld8CLi9dx+CHQwxpyNwBELpR8TgFnaX7T1i80C/vwVM+S8s
y0hlQfM6BwPojcIk2e/5sT/1Mpcfgnakx4Iw+Bm/+3fyak0kzjfvWEU810BunTMRm43vMWWDzRbF
kFXOrOma6e9qWPWLZ0CCARCo7bxWPJLf7VwbaMOdt+lu5qvo0C+7WEuM6gfpU19M0Y3HiAHuQDY4
o1xyp8Pys0mAhKfGSSXjt4D5whVe/HUXls3FvgBIxVb8MrL6m56IQoDJ1Udp0XxoITCRrt5xHnYf
3Oix5ih1pUd9ak22M+EVAYoeBi1I6KiarBnwAShfNovDorXcy/Tv/aKIQufHo/zPW70G0i+3mqqX
C0JyWkm+Y3dbEFhphKY0hFuaml5D6/v/83o3LaG62FTFwTHBUtM61gNckeIsNIgOWlBQh9ytj340
u76/ituqUj+Xyn5jcL2qQ+o0gQ6w8eSOQ4u4RmJDjE1286p3QDddBSixmpbz7SLx5F4+J2O1h+dl
8mDcC9K/nAXYrssOzUbMdQHUfl++gKuVnbw/lfQlTrPmZTtIXzbzNmoj56GG4ukfJ/sXYDUjgC91
498bbf9slolHoltCcJMATr71/fIG28rIrV05Sx9XQzVYvVQ9BCiGJpORv1/2Tyndq5QtrSASD1lW
r/PsL4uLyaWFtrlczHbDevpPZUNYp//rD2PU0V9EkPrxfX5qGbtIEC/u9sDkX2IF3ic2qQf2awoX
/P5tN4p6rptcyllwWQeG6Z45+REdvkuYRArJHa1J70xdkvVL5uYwpaJTqCEFlvqXgMjokKvRjS47
ALw60hsnSW8vgHkAJI690yIfGQuQN0wbEt/smB29o4/NsS3U2wItXnct79RddaSBOdohFiBFtJw6
WrTqGPxUR6t+GwqastE9g58C4hlTH0ZbnO1BTcEtLAaIMY13DJcgwYLIRFfWz+iFSOHfL0oRCeBN
FIBMSLUui9oHysP3h6TZK3uzO6/XM7NbhcZoPzr4CknRqduEp8CmA68SZPcf/59XvVmIsmOXaSNz
1VPojHYLaK+f24c0qOIC/Y46rgPIL8is3oE4/iR32ARnliTlP1UG7bnvX1ZNtEN6yXLmlaSfl/Bc
+nVv87A7uXXHQlXD1YbHGOwgFV71eAIHs0J8AF3cD6CGET0JyvbdSKHzq7t/P49rI+3HWzDBFdq6
aeGUcPM8LLM+aFtVz2cHIuNmwPyL+RpUk4Y4pfhCDF1GdxWcE6PpdAIupw1tlHewyQBA6b5u/LJ7
OrnM1yXWzN/3xonwyxJRLUO0NPEpUG4bTfbGytpTdl4DNEtjvauFbWTFDGbGFUDUY7glkjSDw2CF
Bui2m4+ZGAbHnjxejYsHWqzn52KkxerzZmAtNoM0YOo9p5g8jg4P9qs8308rNARs95i5zfDUYQI/
KGNtaI7hbw+S0Opu30GoyH34zT19kvfRV+wc5/ku1Na+qXjAElPbNSaIMIdojE31mJrY6Wqe/Xbu
nJmJNbEcrPHYYKjsN2dXY3CL/dQgm+w/sq5zJ77T4f35rAwUjWn6GrTCwYp+X2GKtrH1ot2tEWcF
kNGlD555KvxB2E5wxvGwYhR5QfuNkl7nGDyF7wWFGVXtA35b3prWVxfscU8QOYBGggGXkAkrgSTo
H6gMkG0nCLXrQ6S5kMjCHgfJxj1LM4E5AqSM4bAaXDoVYAYDVRa9gw5pnHFB5q2RTpiiDkJ0w4oY
7EOXyzEUk+dOqEJTixEsvv4VK7R8OBq70lI/8exKH/DXs9EvZ2ChSuB+iI8CPmdc+3ACPSFGwJmv
g7tDZA6lqZWLdEbrUxGfgfegu0UNUAcVskDn0RkcyLGbX7xDx+gmgGz8LD49bqfG/GC7xaMCnkCB
ecCvAUxH9FtUEGOortG1RAFykk/knrzY+BUoUybzQRGd4/3LMaqj/XxF4DzND+CQeektyICa+gJW
zKCKsknywOxUjdPQ8lcLDA785CEf/L1J1N82CaMh7LYcFengH2RVuTD362bNDj6+qV092gXI6XUd
JlJ1X5TeeiTs27VYKAWkYU0F9AkdsmNHtDXC9bDFTAiFHtHOgFdKBg+yQGhzpCGr1pOjJhAz9yRi
Nu8mXXp3zGHPQY0E0xsAHgR0E19oZDEWB0jFi/fyccPiKjtKuBlugi34FPDIdLGqMOmsvSo2/XXw
QdeSaljIRknM4zN/HTkcaAlILAdA8slLKJTWwdqzIEC0YUqlIsa3Sbjj/bYEahgSXh3Qqe+vqKhR
+AwMzKQvATwlA8kNOTzxs+1v+iqnY9Vjxgl+OKWIOIMHouVXuYdZjhKJRSVugKoXRx1DKv7jvGvz
FOhJAPliCDzIiXIrlGgqngZjYP9T/PbnVAZp/C5ERsqIdYE0dMPPNi7m94LgtW16E6DxpdcEYwZk
IAXm9319aJrVtk0OzJHe1iQHR8rKC3vPDk4kElZId45ndEC06ORr4fKhjgEss/hXkYJleU5mtwbW
xuStA0Q4rkPBQEHMGvSjBOxZgNlOiO5Jnbtuq7/E7m/3fVMvJRtpI+f08WbmQMj5ybTP4Dh7XD34
hOfhVv21KwGhlVmXOYKo9lV1L4lgESN2JPwt5ADF537LarInl9BEECsZJ7HY1zt/H4hfD+GR2gHN
+E4FGIQV+AQdmp4zwCMc7vjmAKYDEwWxFtJdPqTDHKw767Ee7klrtsidIJsC8QTctxj/w7cCVHZn
e/6S5RiCV0EqahOanZuDX0/2NMVXm3xmz41QB2eiUgxcuDEBNTFQoRkjskvCDVodo00a2Z6BgFF6
5zYMsUp+rKIvt3FTAq1P2iqXz0VOycXJDqPZiQX7bzs02ZjidwiupV+KjpxQjX48+cxRCd44ORSu
EZ1oPuePUBcDhqrzJpQGiftadTn52Iyia0A7skJLCnoI/C24PXEb34NMaL+Ujd8e5U0Js9/vDSu1
+A4iiSZuIF+JEK2/ZGlxNiSEiQNq8wYxoPJMYPA2IQOhsbD03tUJUYs720fvd97vz1Y5uv1fHqy4
6S/lhmE76anIeL+Wm9CsADiNFIkurEvVTsMtnbwtKno4M7LAWPSCo5CG9zab+ksDihJK1hn9GmKR
3Rz+yXq9rfJ1Kl7vmZSIO0Dze4KAqsBguilikySWdOTqaB2eryf8349BsX+pL7kB26AxgosnONbv
z+FwNktnm+b5DG8dEGMi+v/rgF0750PoSyRkiAe2LC/R4W75dy00+MhB8pnGNfJtaQ9YN4h1xdf6
8GY7TO5inbQU7jaispqv+UIsEQAvnXDRChPgww/ETwWWkUGJu44PULpYzzQBkX57e1sgvHsJEEM7
IvYkh//UmERrHNEoD5A3VIWTp0Rlr4rXqLMLzbs17QHxyZCK+8D5YDEcvs6JpLWQz+BXzSsehJyU
6KILCgnEZyLvmWhsuQgFpbRzS46PbaiCvlB9BkfQ3fL4BOIMLzcF+alLIPIM2Rd/W8EIL2epnntC
C0vxzuGGMs2BpGTwYRDFn5rPp4h9ciALtsrfr+0n4tzmXBEIK82C4c3L+/7W7Mo8r4paW81Q/EW6
8DE13eydlzFFRYLnzUM+ePuDd4lKNv8qKpCj+iygwo6Pk5SeZGATOMo7heFvfXRmpPRTBQvexFTk
+01JramcgNas4Igen18+GcsEFRU0kYfXY3m7k1dPd3OQ0IgcyAC5jJfzGJZW+Yp8ijzbI6FR+Ueg
k2rYLLXnv5/YFd1wG0hNi8oet1ooydc23Jf9Dpb8YtX74wos+WrYPJ6LgNFtTu6xcivy3byfTBp0
NQ5ETFQHyrB5Khbq6NIFsX10VZLwkTHQ3yoYO0Vs4QwP5XWCipyGLVW0QaBvniMY1IfGXyVxWt+p
9q5tlpu7BwIm3DHxx8RG6iZO7OV6hwW6nM0kRmshEj7gJHPk3lz5DZ8t/ekwapfZAB6BjmrHPSoB
YYA39+3yjqUyjVEYd2qapeo3wbIy9bWmbmplmpw7e1Cxl7hQ+4ncTYqoZjPB0TNxOQwOKMojH/qI
jScdjdTfUaWAAIQyrMbKMdgcwzw6SQjnxNU2LBhtwN5iXx69w5AlUuNExvlOdoqAzC44yv4JMbtt
0EKDW3kp5eOxW7P1APq9qQAWoJ7kAYNW3O8a6BbvJsBN2z2jwbYNK66J7DAByfYMy5fJRJVhTZA1
AkfpmJipO5AJI9Qu6nV3l8LK0P43Z+e1Gze6besnIsAcbpkrKsuWbggFmznH4tPvjwL26bbU2wIO
0PBSe7VUJdYf5hxzhNbXai+qjgqWn0uQz7zHMMVJHtPO/iBPfOjBmHua5Empf6n9SAjTJJTjvaAG
AsbWMp3bLotvFmVfyaeWtEctvEB8TXY5JFnjFPdBt/COHWb5ElmlWCpzU6+eoJBNaif47XDWx442
uMhZlMf+3iLpXiDLMpSyQFG+qSukbcF8+URliQJV40MFQfhzr6pWElmV2Uh3ZCUz7rcmW4VoSrMH
HRV9rWybsm0wKOYkqR3V/OaoYOF88/qfagJkE0LUap101zDivGzr5+cIj1zzeSRTHKizq14QOrn5
74IOljOMLjXeN/JhbsLECK3WLRSnvnir4ijYGrJFe2jvsJpN1Ea6PU2OAUiWunyhUWcWrvrCl4kV
VlYoDTst9UR+X8vXMYvST21+Ro4Zj1fFeK2Op6beK8nVPN70aaDjDpNgTeL2GP5FXlr4GiVJ4lor
e99NbhMM8NqTle4WFSqHHxvs/n2W701YNcIuE4OCxE4AGRVTH9eofcuiOEsDQXRnOawQUQoHBU15
5DdKIGE7u3wsGcWzGD5SCeNrmAUqjnH59md2CazRqyR/LHd/Px8/6tk/F4TFMjAtBUyJKclnQh7F
kJLk0jDcTZatg3qwIBgG/sJ/R4CuyC39TC42+yvRHHYpFmI5c1AeQ+LqptOojgnV2HQH1UGaFovb
nxXqCXYnO3V059iB78g/8ugaTNlVW2JWAemaHyg7ieBW7ba1CoJombv9Xgrb+p2+C7+TjnRBPlN7
6O2ItxTZYuquz/GbSu+Isys0RSrfyakVdwUfiewS84vGroncQqdB5YQ9PX8/OYXoKJZTvsmvRmuz
w1pzW94DlGjILNRXEEy2HFyvGb7ZaR8Uob892E9Ht45KetXiZsBcypbQA2GBA329c9fEnRHDjM7l
mZOLZSsvLs80691ucnT+dWNqOKvqJG8cXaVbo3mb7DSyjcf0jd3pYN4UJa60eonlGDwkctVGR+1c
RfOTCoWx23CtnnFTmRmwqds/36KQH8fEl1+OO9UgjEvbxlh/HiNTbg5aLJTDnRmMZ9Tdp5zf7Y3I
dIXOHEMItE2wJilOcLNu7IWYNCXw/ew9e8cHbZoIWuObpruUShCDK8Kv0PD9Vm6m39HbdKO/qq/1
XXbAWs08are4EmCH+Sy/YbVwHp/iexW0xrq+vHaAUQ/Sg/W7vjZepAckdVCn8O2asJaZr/I38p6z
h79vF/NLe4jBGDsFgZCJUYz4eVoRiaY1Llox3Cmti48jZXLs9QZ7eq/1njQG67BH8q6WHudZLLPd
rxN8qAevpEFb7bFzctGZe/uCccZkG6+Ua+V4NWFzrXGyuHg2ZY0Lj0zAyiv3ZJUNFGamD5cHTxGJ
u+N+mziB7CCgxL6Jwf3glJnfwanHe6J3Izx8+WLwirNUun3i4cm0YNOxn1UPKV+MIP3i6b2ncAOv
ToGz1S8NGSYdPP7apq0DjjZ2OkIqR6Mpey2wSUa8mu/TbX8LgX69iyyN0GcKHEtlFq99qi4mq+im
dW6HO/FmxkYAw7LCueAhdRruqHIGe36qkQt1r92PASTyNjsvD92zjg3WM9NO4zuqAmro/7ibREhx
1Fm8rS/FdRUraqeqjXzX97prFr/HPDTKkyg8l9NJaLsf6lS5cwkgsqL2E3Vf0SLPSJlMRmVgNKip
LV9dHzIjKCfXiHaFYsvYwUwKrTk7fej2Kt8PpwQrmtjfDkHRV47y+mJVN6St+tJyfemuucqEnI/y
1/BulJAMBnDB5JyGxuaXRklt0IGxjIhLoXNd79NQo4YJ+RvioDBo84Ol34qnGM/wW2tLNGI45ct8
1LAvKKfGsybfThOxQPc6Ua9KYssIAcPXLClwkg2nqzQs3uDfnEtsmM7dU7z96DGgQA543/MKPWLd
ERq86ahLqAy3KhMgXkHY/OTHm+E9RXA2n5ThBu/MJ5Gu2pmuF3f7nvwgJcH2xcR/VGYQAronfpLN
tY1/BEXRgUrylrNi0MErk9aVuiexvlP6E8Jn/i4hWps5Gyg4N2Z/moawinay4pfKqV5fyviqqfys
8uvYF3E8wd/XcvrurNDl96dLd55QmE0/E7rB7KR319IQXvrHVt1P+W0z/2y0oySdk/jRlE+6tMs5
dZMxbBE/T/vRPIhSaE1Bub4o0jnXbpRjlxxW+VrpnqKYcjOM67tc3Zv9Y5EcNCtcot1khQPfWt1V
2iPvcE29CsvV5Xo2qW9TF8sifgQPjw85Phil0xi/4ulYYRMe7SL5tEaBXu7jeqNlzoj1cZ9vD2t7
JbRXoxI0sHYZ/OhkWgXaEFrqMRPvarJyVSyQdrJ5MIqjwA5W9wYy3+l4KXYjMYkQK1c/LsMsDTqW
VXmspatl2ovqTVE9q+lJEB749rG3VzLJCC3jVWLI9/FZmAJR2i18jxXyztImGKdXrT/1ae4s7dW0
+qL100yIKSP5QgDDxn9tTYLJ+K1bP8UFzm5/ovpaqSpU+VT1pyVmg9/wkopxO6o35vTawwXqH+OB
wzLs0R6UYTv4arHjDfGT+GV4UCOfAs74VsgK4G/iy24Ghm69gRCaNZCTUClPg+WvlE2pP9Xh1Oyn
yadW16eTYlJpoR/uTF8THXVwNEywqCkMJxo2t6aaGUB73WUouG5S81TGz+N8Lpfrvj51LJL0xop/
jsbbZB4i7THd3HVmLPKFq648i3UT5OquQMHRuMLiZMSi6I5Gsd87Qu2QfpxpmK85rd9rVyOdDPzm
JeS0NqAUMPKA7Ia0FJy79+PU60tfX33KmLEN6QXi4Wb6lUOMHUJN8DIx7IW9LOyTItSqYGKcJ4al
5gmzW95Lv2WceMe9HAdZ5U1VkMOkqrxIdYqLK0MobA9N5QrAHNPPHjthgJXOqSG6pd4E63vxpMFP
R08cQhH4FmsCMxQ1L+uQRcSOTiKj7q/l/kXRfakIoz6sp4A3axV7QfN7nuilO6l9GCnHSdnL/U1i
OAUfZ7FryDzhkBH9KfZX0+0xXxx24uBVum+IYbW8CBaGakN1JwBF8jKtI2KI+eEVONe2mT/HKERU
jz+T8ajSOPa+0PnzGOjDvhI8FKWLm/R+K+yrihttDev1PGW7KtsV8p6WJuGyZYpb/TZz31x8CvZ4
dDQkfZJhA0I8lhE+9Q4eh2PppBh301dUXgH1j4QhojUrN6m9hlEMnqLZbTnsIuJGCcRbbZxzW5e6
siNkYHKTIhCbUDDdLg3bbm+swcAXuIDVwVCExEwkXGmSn2UcS9sr8L18HF3nmLjdczxPLp+CTOtY
BP3sK1TaEls8SN8wf7woXqt4PTMSxVssb2h9Xi1p8VL025mvPTX1ZE46fEYtLynOBrEGEiE11Xv3
c2E/4tKpurCZqBUK00uxTWA+wk6R/bjzTGLDOy8x/KJyI8keFbtZ3a60O3hscP4Fr0Apy7K2PBlY
izwq1ODAfjwa5nyLVxkO3GYNu8l4a2ZXhNGgaRcnXj35jDtMg4sL3DkM5y/7ag4z+VCv7lyHMddl
6ovNPol3pk737GMDr4YDSLRkU3yM6k6oj6VFe4Uha9A3++ISzKnfI23GwAdiFhzxaGNosXbDUfZ4
GKLszYBJjT+dSjpAnFhgsWZZqBVcgUwOWlKrwovoyqI7ckXdR2yY9+nMVjhE+DKyOfvrBjRlQoA8
3Mq+WvotimYshW43nf7k/K4Jn2ESxh7AjhifToIPh32qHIVn/Vp71ekOm6eGmcdVxm+OjyE+NzG0
b4/1POg0cg8XVhvqf68j/RQJwPUU3vY+o7DumbwEQ9ytl/u1Zry13tEfd9Cpu52Klrv1OrxDRse4
wWi0QAzqWTfK7/Z+vNfAR3HTeNMPuY/NJMkWPn9UngaqjBfqI5tcY4Bh4ZSvPC5nGdJWcYg1MKRD
ewWEJeAXKGxp9sNeubXwB0d9zkzK2Ed9x+G/G4Gkn/XtgW0AmLYGveD2uVMlYc2jPiWFuy629sDJ
ofchLVttnjCoHVMvEtyRJTz+mOZbDRNDrECQQKRe2dhg/hhKxE+cgG13tdLyMOqF/sz5zuZ3VIMz
mSpAfmb33s6UBIw3X/APElxaPI4y8aitL7n0Q+l9dQwu3GpozVu3glCoeWvlickmQCg4/GBlM8jF
Wyey8zedEcPsteujlgdG9H6R3rTicVloCPHlXEA+ireyR00pRnaP4CKXUNIKTF8bzZEk6Ttw7z9a
RMhV/xScn0kmIiOCHi8/+c48YeZW2zMom2+hx/YNyADx5tpro8nGNWhRXqNmqwbRxSzQBJSQxhdR
oZjumeReiC3bpPkbnoZXwcoAmOMyrPmaK9OUqQlPKYymCGbz5aUrffl3h99LfijBo455+1Ng0lF6
Mf4VB+xrl9vSKQ4ROQftdCOjxcXueMf/MiDRw/4pB3p2FsPHq/igMXtiMFd51WmsXQyZuER2tJ5E
VuevoOu9g5fneCh+XQ6stCEQD2ia0a0yzzywLodgJusNzMSnHTd/zHcsCxGrY4wUNkYj/Xoqf/xH
2gs+AnvzR8MxZMfNLqemzvE0wdFbd0QtJETBxHy+8Nj6KPr1cxJ0vv6c7bR7QFn1G3bQh/r2z/aX
D84SYckDyxoo6/5sf01zjSQhiuU7DRSCOW6JPMfpwSsX1idHnTOKnlVcURc0g/PaXQ3M2VoP9tAF
ELB3wBbFONTGc9ncXlB9xzsaYX24kjGBJt0J12eM0agmMl9JQnG+7i43hnLImZK3h15xG8VP2hcQ
82i6nkvKk7vhspeEb9g8HzTwr78koiwULhqSgE+/pFQ2czvqgnSH+x5BQJ09vugvyRs2F+UvHXfi
+Dj9rl7iJ/Wo8KEiFl1nJ/mGLfHBgvn6JiBpQ9PGT/YzMw+mU64rsyndrVftY0wbLJyl0WnSzR47
hzCjuxK2FZdwUr1oDeXm+oLdQR87BY4C5o0pH1q0y7GbLL71YyXTDPV549vcfDO11j693DSM28mK
2tdLCP68NGFcgP2FmuypMwyhfcpCVQNFDVQh7CAyvFCLCTpAmBvjIdW4Ooch2+x+5JrQt6OJ/2fk
lr2pLoHaBQ8sZn32tdzd7kjzWLf72Djpxf1lcBpC0a6z3+0b8wUOw2lvPap41j0slTvdcvDO0F8J
PcMc5puhyFfRK7g+q/d/n+pnX00rH8rRzDVQWE5LBl/QO/C8XxxkQzXyFyIj8Sx4MnfDIygBdz23
f1+dTPIum28Q4a/zGd4KwiU8A1RZkZGP/rmV0kJUmwoy2d1m341d32+Q3UZ46bTHjsmc4imghrNn
/Lg8cLUrviB7yZtJ9aUFGeO3yUvUwJKvqOnmCQqFcbwwnhQ988C1xGnPrQbVh0p0eqjVUB/QlQOd
zLCpM/xk/o4NSV+xoT9/lU/YehwNiiVlbBiw/zMeG7DNegeqOSRFrL6c6Zk0J4DHh/+vTSJhzsp4
yzIkSd1m3v+acaXKUrYLcqm7hfhPzBcgzoDNFlTJuz45xebPLLuNNCa84+MyKESjyIDtFOgApYKu
2/CPXY1C/wOBBC0fEasLAXp1ijn0dc8CjpaUCTzu0a0hYkHpmp7KZa+Lh1pL3Eo4ysqbJN705pXV
MEbzYjNY8XcxdwpsHdBK1SkpH4ArBneswqT2zcbLZF/JAirRLj8M8J1y+manZByLRYSyF3CSaZ/W
+KYjhEI805lFqas2V6q2Y5wJ8Fm3T7MZyinf6IL6ifp+phrjqCcY8m2ob7QxtDSnG1go38xgpe1j
/Hwk/ftpb8vgX09bjZNsQGkt3eWPxXtNs3wfEUydX8M8POM79vdF9X/sj38+2090IrMalz5deLUt
uIAxR+z0k4vkdKS2vWk4eZJQkhlF+Nwx4+zpWSCS7g0zq3EZWzFuNXEWfLdAa67LO1O054Er2RfV
cL0EQx5IVDuNu+RBWu/yZAOL+UhoC9LZ72VPWoK//zofVPovDw9HV0mXRGubbP758CpTzLK4F7eJ
IlriEipt78WlvTIPYKsyWBHd9GC+XDBOJ3HF3AqejGkNBuJ4cr/l7y0Wzpy+Au27o/Nn7grg25NL
8belF3wHCn6Vem7H07/e7ycUvyGTRJ1j3m93D7wGOAUwL2PoiNfk5HIYGa0Xc22QSwBxEv/Tdev1
jW10tsGoFMb8K8OIGdCHAWXqY3719yf6IZD++kQRjVFK8kCNT0QOzcwLa7Z66U6Cympu0t0OrxAg
xxf5ZSVGC+oDyViSDd7RW7YEnQWpCIyK1O1pweGYwkXbWiWnXN2q+mazWP+1V4hz+d83t/3//9or
ndo0Zd8zQK5/pweqWWbs0TE7N0hiv2NGfxDr/vIgPl9q3TIvudbzIHBlS7B7LHyz2BvdzSSeU+Hc
gqCNR6EPNVS45DCDmIOOMBbu3IRmNvEMNEs5hRi5CF6DLyecTGYqpLStXjV4guyqwPmoP8i2KNwO
7lnqMuNgiH1ZAZVsBEUodIxnRM9Nc47126E5L82ZcATmzUr32PY7IQ8FBgPKUcGZub3Ro1PeXGXK
zYr+R+fdBbgdZudBDoCGoBhwgxWEN5r7cSXB5CTMO87JhRvP+mYJ/ffF9c+nZH66uJalzLS0HaU7
FD735O+QplCG8YOBefsdGUHNuduPr/KP9Kd4+83i/c8r81+vLP+5PuqkM9Zc5DMzWjeaXWz0+pL4
B28GdFAdBmKaaef0AqZfC6FAYlvrltiuxUGykpSyK2LI3Tat/4RgvHfy1pMv38zx5K9Tiu0E+H9L
2Px0Yo21XuqJxRKWqPVhpDHXggULlAK/dQkmLeDIrcermDkW4uMRZ89gWdyqceg0s9kDbpFJHVLC
ZHbK70Yo0hc228fx9M+b+3Q89fXm+aHx/EwcUnDJnOyZEdLq9plrkeSVOfpPtTwVsVO23sIh+t1l
+JXI9ukNfCo9sI+Rkz7h6YAVaAq7GqjPFiKG3gSIODVEY4hhWFVlnv6eXoOhTL8qoi9zd9FceXVH
3Hy/m7x+5R1+ek+fLui4lvXFFHhPcFQyONGwxzEe5mhct9OQ+arY21tZWfsUuzmzaVgdEIIiR87c
eXYaqCtse4JLEIQzawbiHjd4S44oJG1pcQpQszpsMu/vm+GrzO7jfVvQhkXkVUj5/9wMl1WRljqD
G1GaHEiuNvE+HLyfxXfeUtM6nW43nVPkLnDE319a3n7017Pzn5f+tI7GthyxG2+lOzHyVtj3HxP9
i/kxlY5s5pc8NQku9vaPkyZug1D64w1dABMYVYNF8CfMiu8ukK96l08P5dMCG1crGSNt236jzaEt
d3bCsOSD5rHNy0s3ST298rj2mPco8KgNp7L8YcOn7LFy6sGdO9cSvJbhKPF7GOJCeYcUQJ4AhIAr
iDA0A3Tu9Aqzz3L8+4OV/o+z9Z8n+2kxikomG6nEDoX5k64ORqxS4XSyyzNlbKINXqu7o+bmqC54
/6w7sBQr6PpQID3j4jNV1rpdrcFg8gVG51hCIXuSHTnd7qxa3Kl5mPGjkIOCQKzOknjIlQYZjoHb
Uikrrmm60uTkqQP9AHiy95ggs5rhmaQ9gxqHjbH9NRP7+1p09C1uyaFybJSt1KGgiOlGUXrdT+9t
B7jrsHmo1hjbk05kUuKgyqwCQ2M+4zYgvr4su0KxX5JTNR478UrsTrKwfZ0y5orOM0xkUsb0Q4Oh
p3CtR1e9GXJnitDJTIdpSDwydfbX1q/nINV3F3M/IVqBKIJ9tOHQyVGpsOJqmS7xm3vQ2HrNv+2C
T7U2qTZmU3SstVqj6WfysRvgVL+rxOdFbsrWGzxD5rcPFlhwhiNvZhtBoXLpOLRVGlqNbJdZQW05
VexSlS+Wb6V+hqrH9C6Sn2pb3ci8qlpdcOEBMHWx6WWgrxiY5FWeKrsmpGjZhR1Zdm6N9FV4ZsN1
zFJTJxG3GQX3HVMDBkPSU4QnEZ8vOWCheb3CRV1Xp6SWIaJVh0ItfrOW/4+b8J+l/KnSZDouzWBC
H1vRQs4zux1Eg4hFiZu+U+H0EjGbcRhzVByhgk0aHExq1UkVF+B3xpf+dnw1SaH87pAw//OO1jB0
VUX8W2Xz0ztb1socBwFWG7lvM29FtsXEqQmX2u4i22wdauP5DCtJNV12SJ6cxPrQLYcsP3b5cd4m
ZWDmQRcHbKRYDEeKEOu8ruciAsQ7a+2pl29keasmL3IAhYMptNaEJrHVI0RXf+MCVmGlhDrKLbIh
4Hgo4OVeb+GbfcXHAj2nkvdcK+0YjBe/wR9nDPjaiJiyBcLlahBP1XolrGHF7DN2dWhRFHuVy6iA
m5LpzrB4JYCTFWZKUMCgB2tFHkHuVuTPN98cWlvV9WUf/OtxfqraZ3G9WGJSgye8ybMr934POjvb
lBMqsWzv+VskQP36Zvd9Fc5sJ/0/r/oZb1yMdNKslOWVMJ1D6AJH/Gf/Ur2Lj8W9+cEpIjnc/G3J
cMbHZ+sVl1zlVUdhQ67tYA+vrLuJQPLYzrBkPkl79QqdfES45XCbvzFXOpF+GmAJvjwUNzJg9Oay
J75utq/pXfnjm0e4HRVfH6Eu6whJVF2XPl2oul6XWZdz7CuyW3QnzNfpHYvU1V+mxk1jJyU0FplL
6uaImnDH5ajdRp3fbFlV/68GDAqv9r98z+3i/1cDVkjLKkkrH+UsBrN2MNMdZJX4BcqS0YUymXbQ
l7JdWrpQliLYFRi9S/u0DMwK4lk49VeD4cUSK5HT16uqY9NvzCbqg6r0oWkaOHBenOQ+o39qT6Z1
lsXTSgJcNNyu6DqZQnNeYuxluDHhApWHRToWB+rvBMaAfNNyB+Bpo/lVdxqlUyudUuOQKjcSI+Tu
VLfnSj1aY6DROiXAuwTP2YPmATl1ZpjWG6EC9OrSnHs6BPKtC+go8zN4fALjk962d4n9nNg6jPZX
v9E9c2SC7GlRED8Pd1s2WuvAXdQREEo7/PSp9bg0b9fIlrat62jbhwImZRtvkLVyKWysUDUZ37uz
7kMSgVoTlzsoyyX6lcZXVldegr4+JtopGk+Zduqzc04cYa85JcclODU6qMhZj9NPDL0g4ObkBLJy
ka/NjgEVJOFnOy3+YHhSEu6s27nup+05sXb82hd+L5QKizu/WsilVp/xOXfqcuov7qQBYrsRUteO
KY6rgPrg7XLb4UPW2CVT0sSX3kgTUAHGW2/FrB/5J6RmwelhZGLWdD3+VjEnJ+T0WbjVSMeMHAsC
4ey0GAmrgUh8N3xhy44poRRwqMBEXSy5Jt44TIUVasYwibxO9flFh3RXG7tZD7PqMMDBTlz5pX6Q
nmHVl4Fsndp+Ly5+m/t5v+frud0Zl11q7GTp2Lr8oF5mhaTulMAdoOHbKdVZS3fNehrQOUYuw+UO
6R99MHbiAjFAZB64K7SFxZup6yIPwi58UlVxByZSBkxxr85s+Z2KBWVEJodbid9QD3qSFJBaOEeu
lgURE3Lo6QhsaQNMP9L3ZhtYcSiQrJkFl2p3uWzdE7zcOHIqkshJRRphgDkSXPSgjkiA9eFbAmxC
fwFRM/ABLryY2WwdrKtXo5ODfYPTDZwJcvlgRp4nA5zuhyXdD50vrDsYDmvptah5n1IAG23DkgqE
d7DIkKElgdiHMR966U06UBexuLbOnAneFe+HxniEhWAr3HRkujERNXdqt9PNYO4hCzjxT+yAB2SE
tFvE7sDVZC0wx3nH2L+boR3aaOgZkhralgmsZQ79o4Hm+OIKQOcXJz+2RJgTjqtsprMMyKlCQLXy
d2Jx8/cZ1iCH18/kGawdrqra7uR7kt8A6GkDl9sW6mJHrI9oBoAirfYLrnw7EX3oTNu87IOxaN6K
oisku/oqoddhfg0GWcEXuKl+DYGAMXJ8Vz2Pofw6wkrGQfV1CCoStn9FZ/mQ51RFnvHUhjjdcwgw
GmR2S+IvnQu8CYh5iy1PQQGnmEf6K7Gj125/IVtz2D7SaQ4mgmtIEm6OaXYlpIckO4/qKerPlniI
hmv+Jk78v98PXy3MuOz+fS5/uh/qYTXmy8L9ECn+ym64eMVxxtoaGST6TupbAn4qj34mmjwCT034
fBzBg91ZbgqxSIHL58JjAhLJJrpRZ4jA/D0Tf+s6HNjitywkYjh5wJnpEjqwRt6k+osBPcFZszC/
+GbvjZqtT26R+wYcRTVIER3r+6iCsXKc9Gvduod3LxO4PJyz74Bgydhuns83pIyPMn6eEGlxVP7z
ZkqXppP6OaNLZ563A1npWaOS3/Qh0z3t5/KTO9+CL7aXnyfsAZEq627VhzN8J8tZB0/k8RAis/oF
8csdNA2/QXyisJjxDvRG0e5fseNHddTgvstNv9oZXHzkt6WbP7TzVqBqlIokLLUPZeNf5MNwOSYC
XLwdrBfIFtnqmRThBBtxWAsuG1HCkJwWh/BnYyPKKM9R5UccCnsDDjQ1IQN7Rxxx1JfqHcKRV3x/
x9OwAtfbaxWWp4sCFwlXSJtuBx8fzp4d3RNEbgb7TnK7vrAVkUtj6XOCd1f0oYoFgWJXzFUhYFV2
eSU8rZknbXb2emzjDI5zFi8iPK44xsWraxke5Izqeb6a9suPDm93m9QX9Fe4fRKs9YuXjh8wdLQ8
VDTibBPzIRseKA3pkQzdHzkFeKpw4gfYk37shwUoGxJXCCnCTgH2uMuER7wE1Ifk8tQZG29mALM3
ee52/50ty8cU/W8r5BM4iE9drV6knKr+QuHuQKQ2y62vtTg4ZGcZAOIdrrAOrsivPN7PU9hVOw6v
NXM6+NOZ25Eq/C5oLqbsiDDgWKWVIwIdcJMil6IxkWwLchTlPM0cVEvUA8bmNAnt+e/bXf8vnE5W
TENGRqUb6mfaOGZjF7G9ROId+iA24J0eFHSLPDL1Vic579yJj+SmLT9lJzsaRgiL20VtQk/nyJgF
Bsx+tGHfolNjmwu2UZ2javNFnsp9v+tZcCqkK8Jk3eiplw4yFl/9E5mvtGECgx/mIqMfIcn83TwW
tzD/TGgwD6QeYDzq9z9ynzOVwU/F5DBH2fj3X/0/IUpDslC5GpJiWvonAESVimJMG3qzxqK+chrZ
BcYRSrKYrWeqYFOyL2+Q9OQJRMk2vwNg/pOqwWPHxEXHSUlRPh20mtIP2qKyiETSGmSoASdjwBV/
V5ihJOz15lpRjoW105szcwI19unZZVQHlj/lV5Oxt5Yj5FFduF0wri8Y7tvZ4EfWric0JzlN8j7J
d6W1q4XTpb7SSJw2pge5vVnIaYN+VbsrfzIcgLg2nPPlOA1XfXHS6706fxea819Nm0H/C1cD9PCL
94pYNNbc6VT6VmUrkEyP6aNC1Vl6ORIAlV2NOmIjpUrc21QEJEQRWvRYpg58b0pOfCJQ7EwbTqFY
G9CngbZQTlzIKXcy/aDdVK0zIPoHFDUdiKYqjg+KXePpP7r9dx+b8Z+DQlPRNbp5dIc4Uf15PeRt
JEpptYh36cyc7dg311p01cY3+bnu/cYKGBJo2XHMdmVGS+Mh+QK9klFs4dckMWb2ENmIcChFNEIB
i66vvJjmIyKfMDTMsErwXFnUo0DLf9S609Jc0XuoApXsoe/95N0A5OxDPduBxF0DmU3Y+/1qSaXo
ri6jL+HOofqm4UKI7iC24uCy3OfLfVHeKOXNUN40XdDgiPTQlBuelkT+Jd0rza7Sr/KFpHLceJxC
v5rm61k/K+aeUftr8rMgDsaPngzhA7FjKgq0iRcJXvVjqGJKxudn7SzQvspGlGUcmjGE2LIIrDKP
3xX+StF5tETFOxm4FvCg6aK/XZDQNZsmgMlXlgTV5NA4LbIj5sFi7JkmJ51nre9561vkh5GcYbrJ
zy4jpgjyW9AlPtILyVkat8TrAxR1DYqfFKZQKNclnDFOfFJ2bRXK5Y66PA0r/gb7LsG9wAoE2cJd
BT50E6qXfcSYuXCn+9dX7Hu4YriNTrRMFwBHjGjeYRnh7cO8h8LzmOgBTLci8++Nye97W4V70Pjr
Ab7U1rlQIEJXoLmsNijSegXV4bNKm/NF3o+PMbdetXHsxbP+OoaN6l3EwEXEOud7MUJjcb+YQcqq
ofAloGg+LM2pQ74XXZUShMajSjgq+rCR9bIx0Udlb2LVT+Gw7QbixuUTeTMrQtcsNHtbKxyxdOkZ
dSko4kDP90XilXCiT9Fd7OUU1LRA8H1lgFu3MsPSdMfeXwtfZv00tpEEKKVY1WmxB34y3jS8Xhqn
xSCTOmTZyhrUacgeqy4cBL+g6n/VGO0Ptmu9m1oAj1ejQnweiGlBex+xMwMZcTga9y4s0coLfmfs
It1F74n67p54eLpQSpCLtoF2HYKjjOFbwJ6/PK2WKxk+kfGLshPQ5u6xWOLhi3CDUQPSLqIhCmEY
mFHYS6govXTecevKy95Yjoa2L7hpdE81PG30Z0BQDsRnC8U9FGYIwB98xFTcacIemaemsp68Bvwy
vYr5wSCGeH+AeScOeus6DjQaNBrfybGIh4vhwzlIZicTiM2D8q0zvMUfe3BlJCGikwGxxQ6kDxAx
iMHz1Vq5dMmNtIsoA38UBtxuTKC8zll+SYjxGI2TyUdBgLoF4Wl2tPA4H52J5mgb7jvFY4+v2LrT
1tPc75fqWi2vKmK0yhCVeL3sy8ztJbf/qRHQADAPDzlyyjxg1win+Ljktv5Glan80Bke+bADomkH
429kCyQhV0p7CdYfQAZU7OgrG4cedbp4UIIJl62D6bZ8p3kEAJeJ8qyZhF61UNN+ZuYB9jsoHIow
Xh3VKeoFCx5ctE9mNz8qcCo58SQ3U4OkZq1vSW4KMV/zDoU7LUQN3OTokJKJzyTHSnLhfS5iIF3C
cnSUc/qQBwW9PzRObMUU+NjEt9r5kQdjktCAfoDa1akpQXCyyZBN00YgsQZ6cOMj7UkVQYPcD+Yd
D67JdhfUgAjiPqZpwv8Qdl5LrmLZFv0iIvDmFUkgkDdpX4i0gPDefP0dnH65cbqiK6K76lRVGglt
2GuvOedY7ZV4p256oXSu6nstu3m5K7G3MpM+8QD8WNi9ScbFawmHOiW9W1obNXAgMQiE5xjATgTJ
4bOcm+UEOtMIidYmLVymnWfn+V0uoaov0enWIpTnSD/hV8y0YAgyibNkIjdyhMa+Gb6javd4HNLc
V1Q/Et3EPIzqTtS9R02M/yL3Z7l+Mbtz/uAQ4RrWoURCrB1lfEnri55sg4cnawTNd2HoyJLLbVwM
iAO7wrhs8/zaZK+DedH6Q/g4iabTRnR0V11wH/uTYe2V0kHCiEon/qL+xMoUkPGiiYOODQVLxjyF
iLJK3hnC1a+W8KfpGdJlCg6zeBjqSzjdZuHcEHdF+ipPLGOawFiCa+qUwyRdjfJqBi7YKyK86Yov
IkaS9TZ4CMbDXqa3pvHN+ZzLl1m+aO1V1a6P7LYxg4CC7NZJ5M/uanyV60vdXWfhOEde0/tRfksl
j1stYdklRx3sfXZpWoSzW8FCJ10jbrrYWx6H+FJXZU1/ZqX4PJ8keIjGubWgYx8VyemZ+gVSC9+w
5Iicf8zLVL8k4rWpX6b00lrPY3+Z9X3QnOf2INb7onOqz0RaGZxwShvzP4+BoQKofzYGfw62LQJu
cmmUU/Zv017l/54Dzvkcwp7JyVTVyAP+dfZojb6J9D4jVcXDiB7FpN8j+pjTWn9sW2PbzNsWpUbc
0s3EtxAw2y7hJqCFtxzeCRvMscOGhxg5DV4+79NymzfuWHrq7CeRp5b7ZmlA2BOBhOWAWge8FdsE
ZDL5zXtmrErRmUgx3ETufdNvaCU9XgXNM7kI1l1nAuZ8lxN3OjSJK6tLYlDGXqSvFrlvgwVAxB2m
M9Bl2V5exHw9c3dyNxPddvoWK4lT30SLdIdLnlD8IFGGNtLTnbZW1bGfsWbTB7EpE4p8CavJ05sI
1/zAjLBvNi+8MPV5eqrf8nCnrKfnFOav7lIaYPDhPCbkF+Mz2w4QPchuVDdD2jQMcvzgqSUEODtO
BBPihPyEo1nYkqxNk1xVYgNrkVPtK6eZyWagLArOphP8Bo30IxgcScPou4etCHliPIhcrsFRjQM+
6HzGfmE/CM3cuAn+dPhpRqo7voP0gRq5DIc8LdlgdHwmICqHaZ/OT42nt9v+A1955uDbzQmaNXb4
pn2IeLlpMPvsGxilovYrx+0T8wRYZ+rekH0UZEyyBLQJ37n1sfDGdCsGLvI3P8CSXW3Gz3NJkHB0
dmGvJpHDtGt1CXCY3W6Gd1UzlaB6yX+I2fwIe6vYW0yZeVkiGHQKVk1ywbneOfIxdAIgNLQuCTOt
J7t6qXnwO1n9bwe0fzROmQwNAJZsmkw//MuCKz0SbazERLwxu4XHHnOHHEWNsOLRobWTnWVuk6Up
Xr+h/lITReb7iKOZwWIno7XL0pP6cwbPsfgpLkO5B5DR/YBUKID6JE/dk3Dshq3ppU74TrNFgKSD
+MzxexmNWbwHj8WBkfxQ0pXgNPmaZBkuy+EQ7fPahdvwUtGdPdPIrdwW3s+X+HDp2AxYb17myqX7
Ib/N2/KTTU7qfs17eOkeLjci7RGOk2vp01K2qSOGP/O4l+St9UH79IGoxSQ0AAfJnWH37a81bbK0
sDtjW/5qtCo70D5fxbgLvqwM/o8uPJHBkj6ItRTU5gcrcTsMffO9ny4m+IP3GhOS6Uulk2hPSHdZ
tB9/QDuI80/Q0NlJ7GZXutWL9WZhW1c7JFMCzN8NgxLC7fAJr5WxV0/Mj0/WpuFXt6azWbDEJ5hp
vqrVL314N2vSdInD9xXZThTxOBALAdY9usIuFO30tdf3nD7pT7cMqBxWQv9vUtI/ieOmAXd4IRBB
Hv1LFEzTSR0fUSzemoevWYf5puB9C2JPMt2HupHCDeUpYJeB+rN2pJMWP+GiE/2e835mP07ltsIN
uVzZ5jpgnD9Ykh8wDrj8mmhCUOXS4yEP99NnLiYqJj9195Ke+b/0Xf9Yof/uKf2/d2H+tdaNTJAr
bYjEWxs1CAdebrqqSoDOQTAG+mmdtFc6YT26EZSOyIkfa610tegUS45QbCRmEQ62CpCAyW+5U7/g
MInKF2NlnowJ9MDSVJepUMjCVRtjHZ8EhtDmkGAcYfdQ18EPnoU+Ov9Lh+Ufu0smPAI4taYKHOqv
s/KcgliuLN5UhvqBKq8hj7gGLDMK4O1UO0WGMwGizXpiP8q/YZwHqyLbWMys0JyAltfXzONN9BJh
gwqElWw6z78kUSZq0ltd2vUnRQQq9qIQAHsPF3xBqNljuZnFVY3zTOFY7NRLGv4yCKTsAFFsuWII
X4+X7sHexVnOp5tCjCIefc4Ls+kMxl6Eu7EbGRRCVwJB9pOHwYMEkLKtlJV612nPA2mLNzVxY1QQ
rwg5zlDE2j19WxKjpGsX2u1/mnfUAPje+0+kKlNZhyF6pPOynEDeBVKYCV3irZGvxe9IWn7ebDhy
sFUMpwq2A4i1eJ/HXqVustAt9jzr2QUAKljhQsEpe75w8yCno/tt7+UgDHOvlHZq5DBykUREhlJU
b3LBoZevqgddPWj5nhIF9/n8FsRbEzNlvRsAyvaH8rEreeLnDrqqAfpysE2REw7E5oV+hbZFXkpH
dol3Q77Vhz1Uqf+9WuQ/Ha//ugUYnqVBp2Tgxt9uzzkbq0kahfnGEpBavxYOGtZT2ovRIbVcBN4p
2NA5Qg3mRqayQZ9FueWkhhdAIu+aO/3oiu810BEUeGPDM0eH/HXP29UAgBqCHzu/V+EHfE2/5mNX
2DPDavmY83Kt7bU95cMon2eK3RaszmKixqa8DFA+UShSTFXZOsaCG7qW4OScP/JVhbEWFMxdcwit
wQ7EGbA3cYsCU1FW1UBMhN6Hbe0IYvpaYU+H4pVRy8ZTjeXqO2LywVX/fOwwyjTQQcmaxThlyO+u
SbkQ1EC+Ds7ZgIS8KdljMHE83BI/usA+QTYCL/EiHI4sNYCW7ZLfak3balHwuOdxvk0Zfad1wGxd
SC30PGAHYgxinAWm8HI1UJRxWknJVC5udZxXqFEYhGUbCYxQNU+M4RulRphWgWjTieUrWjr2TzxE
AtTOkpDLigNq1fo67TwwCsgGX4HKWT2WbemqZS6dumJYUXQ37ZonF0pyHEJyCNJ18JuD6qVXo6Ce
bDi6WsgpIJRQZdGjqYSkX1r+GYnznE74hoTvkNukenHTR4iqnEPNxZFE2Jx4PI5xsSHEu9hbgOtM
jfvItn2x4VhND4CcEJwbrvrzA3WamdI3nVZCiCThNuma3gmuNtYTqLK03+ysfkvbcGLqIYRB7YC+
+i+rXP5Hhc1QWd6MiVvGNf1VwUdpZwaZLoi3nI00tcG0Wf1Kat0HwzR5siQOulMUuspjn1KdhBuz
2bckYOstfggDl57hqcVxZIYrU1vbvVgcG+s2x0+VdaysG4aGFEgVlp7yaBSnGk93si97V0J2gnMH
u7pHhXe15GKhCKOkJzshdvoeQlX98igoNolTX8zQa4i3nILymEpnsOvMj4fAVYDG2T8w0Ca/Eynv
0YGbMbROlLCgN7F0KilZLcQrfHbEUiEqQXbYiAztTnzLIA2yHttNkGxxX4S5+5AXKAyny57+gLxO
cGyVPLo2eO7SecURGlfkCDA62vQpk8xX9ZLU3GALiZh11G0Uner2PDT70fAehlcOuzC5zf1t7HcF
74Hbb3loMab0pNByuqUccyD+rEzwUDcE6b5w6+mQyic5fGoQXY2fOmUjcnXjG+82jj9eBtF6EvPa
dGd9t8vGsiGOugjLih2CWWX62UfzOkX8rNUgbx4XGc3cpqvTbjkr3jCnX2tUM/rQN266eFoZt8Cd
MOwvDe2aEXasuA8KNFLH5Xak+NZcEyx2fJK7Q6R6UnsE+zXyHMp3nLaT4BQn+xFjinQwyQKuaLvE
/dmKHrYyv4rTPlS3xbdIkpB0DPkn85jCvIbeXJwLnCJC/K6TjmSQUbVuNN/SvRIHH33VKj/H5q0q
vrXyrmu2zNfGIniZFYittvRM4yym52g8m+k573dCe5HmXcgAPP0u67duvvTFoVF3oXVOjJsynqXw
eah/5fqsF7dSPlrattcQFy4GScPrXPuafH60B1k6wS7R1csoHUGVjOJLEbwCMYlQBtuLEp6N+m2q
f0TtnjDwOtoB19AigCKeau5AmGCMCRR/tLYBU5AxvcCOkM/x4wAaJDN39EXpfCvWNsr2wEWanMyC
r6R7E45Ic4/goITIWjcoKQk5ZfUymLsOkImEz8OT0v0j2omAEfL3Vv8dtLuuh9hEALfgq2l6jsIR
GsqToj3P+buJygWPRVL3GYufF95cwvqcmlcDFDb0EZAo5q4XnmLVH5FF5xYyBZ+T38rnOrmm9C7n
ndG74Y6/l/I5mndCuAtk1xSOGKx13Fe83dYz0y1vAnERb22OawhyNVojRqXFQOsOmQ+KB74Jx6KS
NnQB5WevMM073WZgM1JvBG4De+UPk6Xg3xQbQVsgqjSi5WfkFXNGbHZ5z3PmzOp+yvy+OTBVsDoN
0we/D4AN828BzZjGLpEPSb+PomMG6ESjF3TtIvyHBzk+9M091u5NeM/z9xojQ3MXp48xpsTWnpvp
aQ4/p/4z6K9F9YvZvYoPHWEEDtX0UTnRph4v3Jp2ZFkkJpRby5WSFT+FLtwc2t6tuXbygSTgCB6n
cImOt/dxmcPnR4BhwuXN87+KYdqZgyGrV/eN5PFVEagbCQuQi7SCUUqvjkrno9BjxmKNA7aR1XtT
uOz4U3V8YHWQqLYupXQ0BSTlp0CCz7LVjR3/NWXpWlvBchVCOPQz5s0j3kx8Nqw6Rq/D4lGWP2QC
O6NwhGCjCzeTzujjI5meoPUE4mnEaiwes/gQhstlL+HNNBeZ1zTf0vCYV8RF90Z9MLgCUOYjF+Qt
XjPWxExB4ml4fJGHKladfBCro6A+A7kLcIUyA4VruOB0thrKgrErJE/L3vPwqHd7Xt/M7zXBXJ6m
cge2XwInInFh1znLBxzY9NQyDZ5NgrWouHxL2hyG6tzuWzCGH7iDF/ZRuue1ChNt3sPI5ySeeCBX
wjFWL/wyfmg10mryLIJDKWv8glyFOlH0V14NP7EK7492WUEZr746G6jD1RnYWusI5pZPOQGOlG55
nfywsqVHc0QA472Y3b6TPFXcqoqv4/fEMxLuOtkd6m+O/5X5ihONJyrLxlCfVba4RDoV/G0m5JbV
32XwWVZvj+BT6l6DxVs5v3BifR7E9yx6BYDUVeei/uY9DONTDl7GfJ1yWsROEx+KDuI+zXiDh34/
3/hYbZVRFQXiTVL9sKVWM9wpGr5wnQbzVdN+FDpIEk/kTRAu/xhHr334Oc8viCtw9IzOn8tTFB5l
fITB05w8kfnq6zufQUZHswT1+Lost2bbqnuzPObBU1VhS8fWcY1ZBXx46Usff/TqMyuCPEvS7eXy
ONeXwXidwleJ6Hmy76JDJJxC4dh8DITGlIue3fTg2CmXWn1Gpazr+4SRHy8UJ5hpPVjrqmY4Qrp0
p50Qa9M3upP2DYVlUAjUbjRlLWAkWyUUpQbXwx4Mzg4DNrZxzUZPgm8iuP6L8R7XPb04AUsAVMl1
TYHRuFK800sag2g5XKZVjJrA4ZscsB3dOkD5GGB6UgVOIjucmEoBcztjbDJepVuZe6PZDeq6cLUb
da3BUlzgZC64K/5q9D7ksIe+yRCsgHjjQ/g0GT4UYKlZEfPhQAxp5/GpQoQvNzIDDmnsoQXiTxp2
feYte6zJiQBO17EyNhM99d6rRoeqtcTLjswWfswSmKwT7r9ZpUjaDpZfxftH5tbytotdY9gP8a5M
DvKAnHGNDU5qJ++hvZvVu2C+pcOzkb7yvzl9VST4SHB552tfuRTdVnXTY1fL16ZOsN8V+13+2Db6
tmdKAkyjc42HbPA13QtNhwEka0u8gIMSjOPDPBrtUxw9Z8JXrh5E47k17on1++i/BYQdlJ+WYx4O
pRiHKofpb/3xOcJklm8cevlS3fqNxq8ofEvjE682Tj6zgJpusVd2b0r/rUzX+RJz5riIMS3t5Zhc
cFigSSj8yvOrWT6l+ruqVjh/KHuGHyF6K5KvaPhVk6NS+mF4K5UnMf5ulSdVvdXiNdW8ufTF6EcN
f83m3eqdtnaH8aJWT+Hje6ieooEqiP+XzU2l/aqhEE3ia2aiFqNDH8xHQoiWmzAQ7Lx3zJ6uDrwj
P+clz+Wtmo6mei2AxUlYqqP8F+ptgPtO8KHAISaFnWuWd/Hx3kt3kalE0lskvQkixBckqap+DeXf
Jn+baPIy0oODUhleMvFoiNukWYfSkXNGd7dm3+jW8y/FKnSpeN5Z0nYEmEPH4o5TuoIpTf2H7Av4
O13oMjHcicbJlcsUX3OReg/pDT/kQSvPI7WbPRe7kO2pd4PyTWGoeXYLebBK9I5d4x6OS6gFh3HQ
XYU/EdG8e40r7Cjc6ul7mHgIFC2Jyyv+bHpxHMYKMBjkd/ujaaK1HZTRoxrFNphHfkdJWfGIX8sP
Qj3rsMPsvc6YgQNIFwht5iDU1KVjJLtc2fGNTBSveptMIHNvW+x+11S5Kx/dSxiRP7hgvkpid2b4
gw5/aNFyHsQFwj1tabRKIDbc51cp2Ux3ZM6e0JC5prxvsLFM67Fx3nIRsi8uURu5LWdoHFSKFoEU
XsoyA6j/QbgHxyVOTrrVryGBHjjMg6tInmDu0J8ISskVQ/JgKBgkUBlFZcJPBcoF2zi/8prigLKN
bh+gzzVvrGNqRbNQFgJGY3K2RFrN8c5BhOZs5T7wK/KoAb7L5on03axVEV6KX0hnKfUL/AGVDfQM
EiXeTI4o7FYv7AbsOVt5L8u29RO/AVjun3Ei7mscgT6pb2J4ppMEHj+wJgRKF2IlnptvSEAPXBBn
8bOHdc5gmHyZKNwNbtMsyu7E6KDnlNCNsZHt8E6gF6rkT8jmv59oGrQgmmzIXKgQ+SEhyXIRPugd
iDy9wJfSrz3Ln/1zBpvRI9mpI3FBIcAqjnHqurh6mVij2cgVVbA0iQdUN1iu7DLoJQxxbJzxl3Za
cEN1I4BCV7/aJMCI0ebf4dnUzwotFBTaiuiX3SV75kI3EJRCOlU7TUae2XKdYZ+ZL6kONG45bIM8
sxgCJ7R7WcMNwFFwWx9RFbvWK83lqK4DRIOoIa81xRnB6w0uvYUYPKR4DKddwvYrHPpiZ8zkoOkZ
EysExoRZzqFlk34YiR9MR1riDSMTG1+YD4pA1b4SpT3iM13+4IHBALScrelIX9tR8mmjW5Tuj408
OhPNm2wtkOmS2Lik1GtFr1D3eCkfkTfVbvHWFV5GN9+pOJhBgiPlEjjRtFWtLQEntHnCM1JlZ9j8
wBQle41WJWd4xv9RWXb+BHH4qwNczaH+Y7iHgjvdCR2wXc4rclRAnwoNk7dX0aCHwMrBFL4bHjNm
IVmr5Sl27VCCAVCvYMlJxlp7ti4dbDOCEVCDmDHAhqct/4E3xR+4Qh3XBhMFkrYGF2MhxXEDhMQe
jcXw3aOPsrsP24npG7KzaPa8I3mDANRaq5R8V+YCXtXhSJe2yGQFhjoxSNFkUJNYbkIDUqM/Y3g5
AAo0kj9Yi9aXeCnBpqNRutLBFeo4ltZAUgLmrESbiXWPmRHM1auSL03DnNw7FhHM8Q83bHYop7Ww
HfNr1537gjW+VbG9t7acHoL61pnMOTxApMneeE4k34nmEZ/OC4cXj0rNMdeX2BtGT5r9gqmPDYvH
FRcYi6Mw9jral5WTp24OT3+2cwiJFJzqXoTixbHBIozh8LDJcGcywwpXFbksYc2yhKiFsqZj36V+
I9pBMVrwQzziiB0SwWLrdHKe/MmCkIreucd48kf9fgifQ3ljMkObT9inxNRLhBdfRe0+dkyZivHv
kM13cp7fTxl2fN1jySecYuRVYW2JTpEeFFHDSYkL9Da3uES60gspzlmx3HLlWiVpD25P94pqm+lu
Ni4wRLhnvG9+Q1N40kTnwGMFg5ABuWdyNDQQffYi88xyx2idIXJxWwNGw3VAHB3DObdujIc4cHv0
rAUNj5c/Z24L8Aq0sBhvmi1P8PAcVAOaDeyQiEWVZMcCoiYEfHrHdGRoiHA0ZfP0s2ZhPkYIupy2
FNfI/Aq5B3If1ClMZcAz0Kf4nV9LOnCDlX7hmO7gi48zzMnlwWVQXy8h0nXXc2ltWVqpZJlpdAKj
z0hr+3C6RnNFB34RQSI6Odepc9HCHgxrSZ0AdnNg06kU8K+kR3kr6ycd/oh2irpTxtyfwS9EN/4l
rdvgHoyW8A0cBUwji7kEdtQoLfYzTtnmc3uOr4BjsLkwTfTc/IZ4dOm1+oDBsBjS3WTjZQUpzzWu
AkxItIuVNakXOla0loAy8mCNKrCUttQ4lLaAL2yyCOxXlrawDFFdsRLh+WBff6Sb7gz2n+WA05Rw
JTsUVyDCPYLLVlxjO4HdBB28+56VRbhlg6XPCaqz4UMLOSlwvZ12uiQPp7jRTkIe+FgmjID1oEUF
fjxmON3D1T8pGCbwgRRzPGkZocWfLXD1OxJ7guJjyKdfPM4rww8Hu9E3ypn+2UKLAtnMPAd6wp1P
WhaYNyogeLzkm18mZugXB1k8kgMhLcquO3PjvHMJiJSgSFMXEOMQrslugQvTmP8TIU0V6FaYDR1S
HuzfUrFjdaKJL3S7fGk8B/CW76zCCo87wEHVbnBb2imwUuLT5ZKJpp2S/im7SMHPA76aVbxUVkBf
7UWkFBZvEnzTaUHFrCBOZ0/qDayV2NtsjdxZfJtVL07l7CsUSIvhIVxEE1lYmZ/9Uy3/oVHmnsmR
QSLGDWR3E5dr/qoX0LZ4MvqRtWlLR8JLceKfxnKvldh0Doq8M4aDlOz0mtzChuz2Q1+jkU4CHyLE
Xl8ezq2yGwz4vq6iHSdcmZEvyI6ubs1wz1M5GreCegTDX4zPj+Gg9mf+vZSc+fmqdREJYIZexuQi
cy1D840ueXwo+6vCRvy4jjSEO5fpEiBZKYQifAWkRGd0n13zp3tYE20WnIhotbpp8502e7UM8MMX
DlG7V6xbwF01H9vGMd4I1LDNpXsDTGS9Lof1dOixRtPmX2pXIE6yr6YOZVVnuTMQiWncYa4Kq0Mu
uSxsZlDE4JZq2sO0bmyMWE2zHYvdhKTJTIL5mBQnpbkawVnBOVRf2JEpVTRpC3+M5wZieL9m+1pw
Y0R3YQxinTP80dxX2UVLkDgIQtGA8jXaJ7R9BKAmu6TbonUaBr/KA3dB+YH9IR2ZmCO5INLAY4rL
i6cJzBN5ukHkFHzjXTjM5mKgrvB+p56xZIA4P+CkdKmRlmi4eITcKH0soDTcHskG4njcwkBcmaCn
aDb367BxKbotkG5LSgGjc8aN5C3JDPKhXDDuY8OvH65hbLizJTwGUIPancSxqbiK1kW3LupAoMe3
2K0AH6f7XtpSm3DciK1t3BwU8cQzlcjAFBH6OWs4UokG4vimZaXu+9Q3wcUSbBTPKj6q6fRAkgJ5
9dh2w86iSV4cE9Pj6suYSQEhorJsR+0o6OfI2mv9dihYmk6DwMkJDeJOtwNXnz/OYXIPsL4qj+co
vJnphW1Zh11s7k3z8kiO7XjR9YORnI3uFBnndDgk6sdYcAigHew3+oFNC3dMGpGTXJxgkIPxmgQs
88qptH2MWC0skfFox5bE2SCOdtNMy8ArgssQ7pv0LnWnurjmyXEeLs18RX5cDjSql4/+CH9F+ikE
Ds9cOVJB695APbgOyinIPFXxyuk16u96dOqG/ZydJGZq6tvh6fFKc1WcOT1hUMTohOKMOYmJBSsA
DsjMqY+PLeyJ/SxAVUrOR7WK37Tf6EW9w/wUsdXaQHOpBDjmtJRcEL26f0NuWP+UHAf2zrBjZmFZ
pviXHyBWA6nNzFK8RfvXgRGaymv3XBC8jFcNUSywqVRY0Yb45wClnC2D0w2OeZ5tTPHDCY9wScuF
TAUEMpvhGNBh+HdjTyrvz3fDmqBOpQlar9EFCy4CFwSPH87F2lmSszWjRlcTBTQjMlmu8FGYnoEV
iNgBbaNg1aKPGdwynEyYmGE/6ChFS74dRAgCbMjGyBAj6HL8Ga0HSUqgl7RgWHixzOiAVD/izaEt
hnKU3+jrBTykKar+vGAaxIxhYEaDtG+OCaO7aGofjKNxxYizV0/TiZ6c8NwiV3R2TCZFsx+/2iHb
GxeSNRqEm9qm5cEoKgvhapUyZwDpsF4HkV0AWge1ujZoRSmrGfABGMQ/P6R5E37q3+4rfzbc4YsT
HvlQ9Cf8vNgVKe4QEgecX6hWCM6QO4yFxMLDEDY0TRvMORQnE9OlntFcAV0TmOU7UOwbmQkCa3Ya
/kC9QC+AOO0DgyRgBg6w1CysMOylPfraMj+D8x58F2C8FIX4S5krAtmYfWnSMZjZRNHqp/CE256R
Yf9bmlT+20jD2APIZwYCvMoUr7+MNJIgzDrD39obZQ9UTRZFhv2bV4qD5M/HS9PF2EanhvG5iVtd
6OHcuZS9xF60mpjKRk8mXcpGNLHw1QQCcdM55l3/5WX+nRxnBKKmSAoTLDUZVOTfCfZiKoTGVKf6
hoiEen3LdslLsYs/5N/2rO3CLYPXvHRnXaMTw0iP3TLfKweXaS33scUB7lopdnCiOURYYbC5n+sf
wDl0mIFJb0XKlH8bLmT8nSjkFTNPF4akqYkEfvS/FF+la/quVfoM/mLqPc6cKFzlM6IsW1zWJ0bV
+d0vN0dh678WML17fyIXqOxGZskxZcej1c5IN/cpdzX8U2+Mir1tDHwoqItC5CCzm44X/5QvNnvj
OjgFto9/y81XApUzQVW//5lu/ZU28ym+dQzOIFO6ml7Ck/KmJgfje/43289/LaT/vF8L/KyqiYyT
/SvaJObZPJl5i3MXiP2TfAk/pt+eQxcBkLPBUD2L6eWY8h1tm96w62lbnlkqViytcivGPWHnxOBw
KnwKxFt1YDDzpbooLyMOzhdqPpct8lAcHoxuK0+V26OL20xfsaPfF3pCFHUrbaMKdnCOcX229rgr
WQx1i5N4MQmNn/3OYtCpcEizdf0s4+ssmVqLuy9zGS+8BkSsO/gGNyPDKAFiMNWM6SMcSuzxw8Lo
h2f0TCFBOUohikTGQRKb62PHyWl4oQ8X44xw+Ac8dItF0rB7weYUTHgPXipZAarxLlg4KLTV9T+h
PgqC5tM40+/I7f99q7DA/iHLajKRWxEVTVEl5S9wjCWYhZhX5nzDDKcx2H0G+rLHeBUA7Sg4sgAF
XNXY3Oh617hpoWqTdtjgogKtOd5Q9QMaqtMGx0ZCxnqwtbW1t5QVso3ECPpkmyUeznONhFl9MZJ9
rPglyo5wJjQCr9Okahs8DDUkfRSygBttDyQjeA50dMw10iMfMxOI6BowFQMaw0CqkFEybk2k5nM8
EYKJlkOKSxNMdAPV0S/QgIxuJbwuwzxKaUlUI/6QiImJWZOj/VjCCjvECOmFE8cHuLELHAE4Yzw7
S8ZZBgsIyiadGadHCJTKu3yuQj+t3GAJRKDs4M560fawDCw6ruZKeZk9NlpITmykmUGDgZrfJuOZ
nxjLwd77hJ2zglsJpRoWCo+VLl0ByxOltfrV1Z4wbkyW4xWXGDdr//JjregwvxsJxIgvGLKSuEfL
RrwgZgWoocCA05Ljs3kbOZ2gP4RSihEFDdMm8lte22JHRYm9hy4Wv4fHLWVIeUyi5QTKiILxoH1j
vmDXfeynyQO5wFknIF7cvIyzGwPhpsQz7Qo5fVv7HKyYy0Ro/TQ+k+0NV+w0IfvgcmMwAlH6IP87
oPOBdWeUE33UVU05/xs9K5d+sudjgBFiWOledWBAHTcy2V0SxeHodqWt8UF+S3AkgrVCrex+0tMn
5AZPun6xwhOJDEyzO/WxZgZXsLTr4eFY9UH6Y9ZevAcCWpFiUAeQlruArldJBh34TGRMRMvCmWgl
VvDb1jIWfK7JkUwxGUrg9v25OrDFniAnc5xP0MLwUa/RxyLCwM/t6/wN5h+0jk0Sb/4SmLAekcM/
DhsKjh4YLQHe4Ydl8Tn+pjvjiPSA/x21KYTyC2rtu+iu5L9lv9gKxBlNT6yc7rmNbPNZTr2CQzKQ
wlKxx/Zlbu2v5AcKiDmcAMR8Ofk+nBb7ekC58Jp+Mz2QV80SZcggE3n4prm3yd3TUKdF62D7MxzS
aoSUqsXCgRnNoRu7dHBtEUXYB3ZwxZTtwvfbvI4OWXWSZ3zy2bpfbGvNxChZYwGKzF8lUIwMdxwH
Zz5706SXus6/xlfttfeIsDVXQm28MOzUjFERsQBuEeqim9zhPJY0h1rJx+OVgVOgr3kNn5JN/2J8
9i/Csx5uBFI6RHhGN/QxZdG5T3bApUxP+hyB+subZMdHxRD21hstj027j59IROqiT+kN5aMPj7y/
ysIotJmlFYGD6JVpQR3PdtEEIcvCcrFC7ciFLa3qwZ2lDesCBKNKE5rZNLZwTa01t0ybu+kzf9F+
x80XNVmlbijO6g0MMO6CaR/QJGnWQCIW1ARsdqhBg89HQIgxOjF3Aw3TI/f3yfQGGivCWrx2UNBe
dGdc8cspHGTHFG0ZOdB/FAzJY4coznp6ooepoKlck0+UmDdOpSaUg9wV1wsO8ll95aVRpw5ry+dF
LbNUZPuLeSC4jmWntbv97Av1MXqmhIzPjw+GhdCFS/35p6ML9ieuQhcDvWR0s3g9vqNV49yCUbjU
WyN9ADxJ58opXXmxiPKreXKwRz0+6g92xBU1McrKVfDUT74SY/a6hbv4xc2ucKBo1u0H3QIi58yv
axn+8Au9poPwsWNgl5Rs02eM6Lzv5QFgSy4WcSxbjALmQY4S7lnuF9MoMN9XK/o7/UcXMOBmJWCb
/+BKi+0W05W84xw4Awx7687pdhlIuWg0aAxL9F36gJcv4sopHdgimNJpsuKvtud3Xl1f0dhz6XZw
tednflrPgJfQlZ4Dagd+FCpvZU+3euCKbrQfpm/Q8Qk28EhzTMWaF3G1BZq5djzRnFgJ77xy0Wtp
vkG8QtX2WCtf6RGvvfil/eaXxxMKDUO2ZtRcakPDRoaa9APpa0IqLf3YXf9wJVI35NC4YNW2bdfY
55mC8wfpXeOvvtETF+e3cD1kHIacYDjpEOJWOm0E+8lENkvWxJi4RPfxsWF4+CdNW7JKlnrkAbBq
Hy7WecubewaBbujdq7CEkV+oJmhoQQyY6W4yJwXY0R4ETDn6wN44hf3vwkGW//H4+f8Kh7+c220k
NOPU6/geoAYrTH9ZMW2nZFSFPezocdyIF7V3nsbMZOw+quc/pbiCFcqyqw8ztYdf0092pDSwdWI1
5ZzDBBf2EfSP/yPsPJbcRrZ2+0SIgDdTEqADvS3WBFEsA8I7wj79v6B7B6fVilaE1DpHhgZIZO69
P+c7JaNm80gUnxZ8hCQdBRy6ygM6HI+fHxosJeyhObWlY/cQpoObbOg+mUsU8/7uW1c/2uYuOEe6
kOqZ3k4no93I9uUhtDzhIzGshi2nMrv2oM5lgbk1J1SuAgNNua+j3Xk2RYRtp4vyRkJIvuLgijbw
Ds6xa34hBi2xZumWUA5CE0oCNiXjaWPdzHZKgVBQmPP8jMpIp6KY5PTyDzIiRsa40ZxzwszXSH8R
parn+g1aCI61ZCzKds5ZAg833tKbqjQoP32Lhs8Od58R8va7v7Eu9It0gcaVtJ8BzQ/0dlw2hbtO
vCCF1C62EDKi/I3Igy60JQnSkfvUTkz+rTu+TA9+3sZfkx0KLjCKbsqC2uC9Ys4Mu78JUDXY1cZ4
Gin4wq9EwmQBbMd0KpWxldUAuRFZM4EJAdKDhFLdSc8FMaehU8EQ5XW4wkTZMO7/VcEiA7mI2HY/
2EwzXje/gOiAzvxKwJPx9zjCw/zvZfn/KOC/U8Qt2j+RsYgkmr+HJrfiMwy9woIi7jmSfkFBPHxy
nmDMgia+/SDnEaYNJyfLjaNahP/lLTlgRgLkg9PNFJyxwABkLvCbrBlGdhddWvRO62TDpIUW9jNA
3AmmZPEwj6KUmAhv+IHTm7e26Phb0jN2QPrdid0VKy6O34D8GIW6zUP4bzOYsyavWdxMRu7T6HLt
k+OKK7iDeQ5jGQpr8cOnqBpNMrchIrPBxl1p9pyTp4B/H6MacuexbJA36Ow89B3zihCjIwwIeE7U
zrAPyXVDzjQuN/vXQuMRXLHusFj3/aXImPodyW8ESxCrb6fTGJaxTEum5LjQgfpZs0x2cdESMPc6
QG05aWxeOAng/8Fz6njPFdeStl1G0MNZa43bPeBx+GFsoxXH/Tu4JumHzzly3wqDnEl5YPtTH0zd
OULobgpEg3CM24W60C4E2iiEQE5bRqu9HR+ST22eoDYHHRzvFIX2i3MAxaw6aRbw0inQ++cCPWG8
ez14v4W2gOkSz7gRzJaqwVGfG7aezEEZzxhEmVifJZwx4l1jB9r4RgZt8aZaMMNwiE0g3I07QQtY
s2B74ZHWNWSDM5NI20m3GFaMYDL4hlPY7nby3r6PQXL5JN29rLN89vcAVBfyX1BX5RNlVItFbsdQ
hl0QRNnu8Rt7MHPbSpvmW9h7zcw7Rqfks7uML8euIkwfyXdIdwmAlt5UymIs677DG5E+s+yrx93G
B+ZXjoyssRUVodzq4yRIKr4LxSbQnUQtHCVEHsqLZaK4JaFqA3rOUYPgtcBHDvp6PmnVa32WNhzp
gh18gu1L4FXcwglC23zL2cw5deyu1Z5CCNMtPQLwHycicOGcFDHKqPT1oyMxTCgX0c325KbKUwZ8
F3gfhJHwvDvaXcjGLQDaBA+8gN83jzmoIPsMegQ6DAPZuvPSTvSyyax1AUZ0DXnpKqAagNUDLcF/
Lze+Mec3XsNZLFYj3qq6ALXWMK+fk9S8dZd2RzJqhXgjTq5W/AXfRPrLbEJW/xSSYEljQCqDGPVf
AbGy/zR7rROHU7fD1SaxIac9lzygw7rGPpA5KCNWsrHBkibE35F7PYmXJjD7m/Epz2PN0edibLPl
4OvLrtIjoQap0+d+x/MTvGtwVMichD3y6LdIIn7qK8eJPuc7ESOCO1+/hYLbJRf8MNRo7lHSPWle
JySaWHZLNboU3pH+wcOLJ8KBNpLehnSZmQESDl116e3ZLqBD7TiKmz0PKKcbVSk04pt+j96DReZU
j/5m8FjOjFNPeGmOs9wkPDd79C804Ew0zLmCiRUCPnmq7TrG69Pi1u14wuiZyK5xmfjJV7w7Rk7d
rqTJPSqPHBk8xiyg3UQwt6h18WNicPrDcUi3ZDFleeSoKjS0J+nCYHf5QOHUfkJ2QJV8hfnAhwwp
z6+vH3n2Cb9/IByeypPvf4xWwUJxUV4Wn8EZi8Zy1VyATCG58t0xHpUEx7jy+x1+vwdGoCjLEezJ
b6MCf+rNBGa+bFs2SpFs5zcuRBO8SZMdBkqhwyHHKZSuoAV+ypSZ8RSUGmiSS8qmxiVl80Nm0PPQ
4NqROQTmdXwl+PktYYvYtWHMjG3urH0ULnsbz12sE+40bfQpdHuKV+BGZX8hAk98aPcG19wDOFWf
jfjQf5992h8XrmwpGgkehqX+PvYUamGIqx4mKqzCTzjgzPq7HU+nvCWyPt2j56MYXirA9cy5qiWO
g2+4dwVUs5MQMbSCLZ1NUumL+dmBs6DfH5OzSgAR8MEdyJVZdDh5OYQK6s/R8teIlsBxvbUEHh4f
8h4LzhEyI5LoL5akyh++mSKS4yRLkqwYqvwb1FGFeiiWQzac6n78wIJvix+0+7T5LdG70HlH6EKl
h0ddwXJn0vdWnvQzY3uJ8p4dcJTAohUCvGb7g8Om6RNAJXRNsAf/+y7If7L/QbWj6LomsouYv9v/
aL1fyobJh8X+xyMd2z+awYKINARow6dUOq83g0kDdRq6HhV1/GvfJ5PnhbGgv1BpsDhy3vxh10Fd
MOzsA9FXhZcjjrI+WAhDRp/SdqTAawB78LSGC1UChyXi/aBfxLoD17t8LVPrnX2nczF1k0zSfOxh
0RB6C94yLKxybXWwWpbPelakWAc6iWqruPUBpzyMRX1gBMZpiBMZByJUXdpnLNluxSeScSh9H8MW
qxDrg8e1rpfpx0jg+ujX3Q88CX/6BP4eC3esOibtQr95Lh2VcsiWJns4zBGgIlB+yBIQlxzrKC7Z
ELasMQZYMJJSZqkw5WAF4ql4qN/qdQ8F2MUXDg7Od/UoyVDbZSeWY8Ypk/EynJGfY/zLit75F1gP
L6akkQc9iY8YSOY/er3wYQ/Z/gVBDKMaljSTExuWBuinCU8QisaU6d204II98KYgNMjtjnS6fIIz
KW0JtcWCgGvVjrf1jC2wvDH3PPG9rA28lamROBkZqdghwN9gwaH8w76XVhjOaPRGM8gntStOuynp
oHAN4cegw0ZY3a7ABbMQZvbcMr+psxT2dbTfR4SnfO2JkEIqspP8JGCvxCyk+sHNNn4r/iKs/MPz
9c8469/G8YFRNIMREGftJzbYM4GaC/Rl3QhvLrIPbHcxyTUB6YcJAXHF2M2D9rRTjRIHZ7pqYfkb
dIHgjeOkk8pjl1LtU3F+lYyy7P9+wP5wPv/zw/5mq++FbZrrPR+2H4e9aTPxcQ+1JvhnMzMb94F8
z6FDU+YHp/67A8PJbRlzmOJSfUNl+jR+/M96X5/kdbYfNnizHoxvbDLKFUzJ7E44LC1WjFnNKjj9
9yf/gzPHPz/5b35yfmN5xmDkr5P3XUPmRAuKU9fTjpMRRuMw9cspw+qWSSddBWx28GOM/rNxeuzV
tn/Q3uNr+fHq+UbTnj56DWuiZUWZC41x94UiynyQ8NrpUya1HE5K/pfNTZP/hRaM30AXdcPCDxAd
7j+tzdrY919tlwEAhsuhXOA6nmUuo05MReJ6lcNLYDYJ5a7ZWSq+sysz3Gv66kl/3q964itZ9dSI
8Ec1qKUTdHdRjeL2+DqWB+jNFDpYdTOlpxI/NofmvTzkh4TqIaPmn3huSNJpeTADDZLdXCeUCzgG
Z9R2/t/3CSXxv76mAaiOJZ1pSaqq6L89D0Wry2KjCv2Jg7PDQ1Kcvd68g8UZ2HKast4orvRoLPLE
jze45qWT9y7Nl7Zgkt19MdUogeriE2PKfW2M+lF0MsFWJbuy/6FWlN4YdRTXbItvGOV8iRMJOjyk
rStAr0+yeQBOCrhwW5YzfiuTnu0J9y20kjybmKjNIuypZ0axwb+rvlInL7s3DwO5moZee2PZMHun
TC2mzKS2VHcIlhnaDib2E1MZzVCn8Et4JmqICtSs8Fx5x1ZbwRE74R5kWyHfNO2Jlrc6WsalRh1v
zMWVQOj3rY2hGU9L//jSHnW/FGa9OIUHpzXLAVrLN/y+1xF+SI3smK4KU16MpnCJAMNfFNfegbq5
TdeFxtiHWXZ4b+C4fmBg0HxG9NO35zI/YxUtghjtRnQ5mMLjJSjLXIUz4cYpxwlfP89BdUn1pVas
CGwnRFMg1pHOtXGBAG/kHxCVfa83Roi0GswOoXYAqiNNogO9lY3Tv8BujP1yO8UhmenSQ/5iV3g3
Mif+ia8mtdKiuTHbfrmfFKX+d+w2JHrbPQZeuE0uCA+5YeYxLNBpjKck5+MiuIS4pBbLzCJHqVgb
09Ckex3Pg9gVtspjaKbxSV1yrFkbFCu5y9gpdw2E2fqYNOP/SqV83fQvK5zKexrU6qINE9CT7qbc
yjvVzo5jquIzo0jX7/Hj9QhvfLt8PN+gUpEHNUwgjPWw1Vpb21Ara0fr8vqJ1GlzIGUIxl65St/9
kxWMGcY0AHb6zX3pRomANcp1BLeAcUT2Mc6v4Zhcil21PWzxZDj4pzicMxYjNTWmab0aBxHKwwR7
rSBwGTc65Dds/e/uCAIFZpqcCYbaDoTwgoTWrniE7oF+y7ZGS2cgoq4ElFnD+oPxZe5eV5IEmLRq
MuHx6MORv7fGJSg29C68WwlAVK6fDy52JMx5SxwUSh6eahXpC22r0/AMW45ebyZ/vRZcpJcbu8GZ
O3DjhuEoVsGwrxxrziQdHwha3OLMyM1a5VdcAFHBP2TsY+tZZH0xf/c+S4f7RrF4puonv4IBBsPt
I+c5B7tBYvQVPGxTYrdpc5y3o6vt5TVS85HE12vzhAOH1TKymMAeO2dLFsPSdAmrw/1b3uqofA6V
K7j6nOpwVuGwP6sM6PnlCuD7OLpEl2yHG/8k7XnhdiqDgxdzjPLYGhnac6sCaZrP9S24LOySHcN6
/hfOmK0Lgsys7eky73/qNvs/2PLoLg2MbDOlYDliVvcBvAwvGZsi9dOb6Xd864ifjI90RvkVXyGX
+V9PUY3/HuQAeDH7eE2XDisK0rINIy34xIGWSu313dM2bkZuMlwwpNmgBVAqhbN4ZB5KlIq5oPWH
buwy1+HqCNirC6vhIIQLaHT1UnQNTHmnCtsXdp36Iv30UP+HNnhJEzl43agoD2354Z+UZdvTxqQr
/S11zON/7/SSNh65/xwXEs0qGiQWKXQYkvRbZyGV+TM3vLwDAjsJyT1XvoTwPcVv3HyySod3sfxM
RJCbYwrjyCLcE8K1Km8s7bthC3/mxGVDMhJ9PKDNrdztwmAdi65crgP9jYZZFLaGcunJAPCLjwTG
6rDWsZAi/dyAs3l6dV+deU7hdpSu0KLJ3dXBdVB2KSZLtFHdKn3tTWHp+3DBi8lLuvjpsUXLzbYT
PaEUJagSN1m8xwgR9y2fE0meNY9Uf2ejenVr2TsquYMzqgR21q+syh2KU6huVHOD67kImtVDxGX+
9RknJ5QChrgZq3LpTjWL5bafQ3tE3n/Q8L2RUW2zI3AErtr+lvtvwQtO+6r0D4pwShKAfZ7b2m2J
OrYWBRTEFCh4qgSrVHWrAkP90bOubkCUYb4vLTKMuoWkbyNsRGE2Yh8F/a/ZYFufb3Azpy1Lk0cL
xEyG2eQZ4OxE90KBrAa7xjuyWCSBueVGSpiNLXpSAYpbTnik5ArKLQy2ESoFae0pcym75PJN1e9/
WTjWv1MyWDimiC8wBKM/zJmFRPLlIu1OyJFJdTqnwGpz7Q0IVl1FW2zK8MWYVNNh8R7TaaOHs9OZ
jORsmh1weoaoPgmvgVMfEL3Miw0MSun8nI7UBrhjTmwXmxHS5YbOpQd00u/kokFYiG1MOeeBU6xG
68tNsUp3+j62X3tco5SFt6SoXMNTSWchrNgJQi60CCv6qok1fdrJwaIBvKQnY4Z/OCYgEeENGySY
0pRRbon1tzSOgDU3YbhBUpOLeqKZWPNGd3H3byVbmrd3jDRNaWbiBn4jYO8nWko/Fj5TF2RByUzE
a2LHaRRe6QA7h1lKC6dKm0EoDybNFb8OAqLlz2qpMVKcaHcxsyMgckQlOOCEtn5sVKBUOKacUJRZ
TBiFScwutBFd6P/+rs6d55xQA6eGLyCNzuKoRWbJzrBhrxujAwkF46V2CzcKZnCwgSbwJqNtxOsL
IBwPl70ZTsP3blPOcaeYq4znXHYdTcG2Dcz2ufIc7esvK4UJxb/2GENTLNlSDUUz+XUsqv8nyESI
QtNT264/dQWVzCPsnrOUQx6Uzow4iUpoMKxz6T3BxiKovggzW1oQmpKbxmYTw1dSk3TWWrRcKn68
KoWaj51odO/8q0LxsNNM1oP4nVSQ05AKSeHdQCiSUjsWKz34UWR0TpQa1ZjQwSCgBMHvx1YJa/Vd
0d4LsUFMisASRmEDjlBSpcs6hElq7tagGzWNmRVZTHroqF+jHlVf5d5BwcRT9BUcp4RyLiqjFx6c
xwjtGikjxD9B1WoVqkDSO8oP86lPZQagTFzE7JSAiYYhflLVvBoo4GGYGT9J9N0jEKqNahF1Dnna
LDQacRxCVYlaQ0uJCEwPRfkTJ/jMe3MdWDMB0sY8BojQq+hNPUaAdEwdk4Yamp5Xbr3+o1IPKWxd
hZrGhJ0ortXiRySuFeOHKHf1Du6oWDJfF7pN6NFDIswM5tyQp/c+eDgSIGGgnBFKAuXOsnp4icC/
r0+5WYvN8RXXEywdvP4ikGHRwXMvZ3F5V7NTBBUbgrjqdvE6NfCNHE59hf46g8qpX4OOkQiKy2G2
FzAeKhkCUL4B3tD5WNZcBjEST93gymDZHXYt87oA/c4mJUNMdBXpTSKqowjeNBMdvGsSvxXZCjCL
cZRJyq0YniAzKiHDZo7yOodQlfIAYfZrZoGEs6AUj7kwe3YBsxBYMDoWwSH9ZWxhxSrSrLfnHfsF
Rf955buOzyXnrvJaSMaxj5a1NFJ+DVBq5KeYALCBGbCE2vkzIIn3FPrYExeumGxldgJMv7hJzNu0
bxF4WOm1Sd0ciV4cZ+gJOyX28DhqKDp3LFqm2bsh7TleEdpr8SW8d+jAJfAWGdyjNDmAqWZrn59I
fOJ10l9kjB3Ukjv5RBPgDbDv+Qfku5hu1D5kjhpthu9Brv3gBhneA0j8TC/Fd8PfBmjzw2DeK/dE
3rRw51FimXzlY+gtxe5DlJaDiu0iOkf8fCuIM/sOkRE8rxZKNNLjprhXiTzJrDcsC0z4YgOk3Jnf
XZ5c24QG8MwDPMSXyvBmOHHkyP6Hma6cY+PLyu+xhe40vvGI4vJNE8hYMBHcstqJ9I85JF/klGj+
7Ba9fDeB8/I8+mhelwHI1rcZ2GRFCA59Iryc6CIufTyEES1A+LBOuEhrMg5/METYmMFzYZ0gigIC
/TLCHdpnneGo9aikRVjsZAvWCuaT60S1RsGV9FF+8+TwWA27V+/I0i0eh/wpueOYWkyzz9Cz/W6j
37X8hEaSlLFgRhFJxgfDCtwtjEmE4vMucJ4HiCgdqnc4OMF7XO+LetGpOz57Ag94jwEblmkvtuR6
1i0AXoWXY/nHQZ1iAeq3Z4pyhPbM6dDtIHDvbyZeQQMobpjvvUpDBcZQk2v+VHFTC9EAC8U80Jjc
c4Qk5VtKVkgTYnRu0Wu9MEL1BG1Rdg8p+XrJ4XowRCR0B4EWtNTcIs0nBajfDdSh2UanTpjLwbKA
6CI9ga9Ii5JmHDeSvm+GeRLOnu2iCR2qFAhSibAWvGXab0Nhg282FqNBD7GdwelCOQXcUozCiSkX
piC3GBsCsYsMaDQbkZW01wy0yxyBhNKMnJCwGLkqnrhGvTi6vs1q3I+fDHIA+51q2GGRB6owEuqZ
xINhgNT0s+fGk9ewc7of2Vjibh27gzSnqXlCdhqDeYLnpSI+SRflhTDccWsWVAI40EsxlmalB+vW
iPl2UKLYHFtE6qM53meGCdBLvkdhNa0Lc+pFM92/1E/KSZxWg0tWngeMKJm35q8PocQGAw9qzZWt
zUt3abgIUSK1JS5CLh/5pcHF6HFXWjfKGWY7bIdA/iFgWFQoOVYkPcSk/iTzmuLylWLmYze2ofww
cSmoYp/HPLz46Oqa/FxVDHQPHICQy9N7ifqDXc9Wexj28JznxpuW7rjaQPfeOEzgrdsbbDpDssGy
epYv5PqEPI0ZRloBylYIrYj6n1M4rZQf3U5SicCFzDKyF4JbCI1tBxlOxQUOAdso502pJpAr1Ec9
XrEtQXSHs0zEF606xR7tOcROYbSxl3a8CrjZ8I1TXuk7Fhn1a+GL9lqAGwtVxsO9egZbJMqvJdYn
IBTfPEQ1JNN+WYXv0uvDrFYoUdsMGFy7elhRp7u0fOgDayPAAx1ZEhzO+KfRV0gdMvNR0Y94MQH3
wqZMoBhv82oNjSSqHIKlJPlM03yX1vKPnOP5wFbadrPSuujMDdT2kikHRfmBiKC86lVQUTZmPyXq
ZhmKUpazOHZhAa8Aaqa1M/uF9ZqznnKqT8zeEHQRO+Jq1v5ZuoUCpMRESVeRk+Pt0GLxruhQylFl
5mXMsAPhBnWXh0LRgCUJ4aUT2Ykkp0d5VWZ7uWfoxVUFG3leFBlwkVQEuNmQ4zkz+q2ahexAN6hx
GpFtoI5P5W7JZxHOb21Aitv4ndsGF6HHDgJjTgXxGI4LlbDKijuNqyd+thjgv550RCaO46/3Wvuo
I2n97A+mAH2RcPpUfkNxGzUrKZ6HxSyhbY7BwwWLrRPPaviyTb/Ri9Uznrfi2qcJznCNBAbIgqkf
PLIG/CUBBoT4E82Ccteiis1ByFSpn5qU2oV+lanb9KcwQRucGd8R1FKWE3lbAaEbGara5BIw+8EV
8iXt2uFWMvP1GS141AAtvyrJrdK0RY/m0uNUakxvZgYfOg+X0SoUEhtfX/i/hFUNO3CElLH3zo1+
a7vv1Fp3uBBj8oqcyaMs1PvvoRgm2XBt4qteYzS+rXYZYNJnSJaVBXfWMJ1YAcX5LGsMrXDDopog
bmludPfaf9fDeyiuZHzquoakSEYH+jbvKEG/FBTrTx0fAMVFlGyOgqkOPUM669KTp5aTAFWOWlF4
LGIYNhooUnIq/P1A3wlTWh1gKzQyKbHrFoOCeKHA4R14ZHLqqHpkIAcHX78gekl13L1mSruBmyBI
b4pPWa8zG4Py7YufDarnOIwOSH5JVl5YmQA+f/ZIefABgiJKbrrTl2iX75qBQ4GP//Up40ENYT9K
/T2Tt1pI/UTzIgU+VlfPWRzCE0LKIqSIWAu2BKSI6s0LsPEwxioLYYw2QM4z92V3FwwTeiWE9nbV
w1h+kTENF/FVo9ZE3tTxWZ8rtfvWiouhGrMy/wjTh8DcE6PyGJfIhL3Fx+u+wCTbgoevlOTWomx/
vZuU5AafRMkeWbpB4RuKDToE/Of672xsZ7yDSlnla+vSvEn+DcKYZbhGN/FrHHmQN3Ee7TqoCNHn
i3w5TDkMNtloXwJ/KNoJu5l1vavCmfgAzKnoRmnGhnbTYjcpY8Zg6BzT1HZwpTZRsUqg0HMyNfxk
+psnUFbTtwr+Z5o+sMgLy2+ycANsE4pb0y6ltJ+VCGCR0w62AnkxPsQB7EWphnmL2GxYG7gxQ4X0
SJwkBXVRAr2B679udXQXGXYQYAqFWfIwWj/lAk7fRGb4B/YUuG9M2aCHrstbtkRw4/C82hWuSqjM
TyUHJ5N0bEvLFcpXYysLm8LDp3BjpCcorfqeeWlYffMWWDlYuL0vBR8EYI8MU1Z36H96qD7Ypgzq
bcDRajhRg2GaOvikieA4zsToqFvG1NeJCpzSvaV8aAhS25e6ZWou4JMQOegdEke5Wvla6O7q36RE
1p+6TbJ0ZI08UpE26Tfs4lXX2ZAmeX9SVbdkv4znEUVEDub/jC9StYEwblprqfsZVKT87cbTTlX8
6bc7soP6AVejm9pAbxpDFk6v8Jh+4WEmJnBql9414Sb4+VxC0vJyTb0bSVqyviWYMXzOenMU+AvC
qSuvAlu4iKohv+vBB04UpcmiSi2Yldhyq1MGTWa6y6E/4ybX7fFRkEil7VfAujUjh2SePEdt+FBs
jRaHEhIRrzEuTxf4PvFbBavmFc0i7LjrfalP4TU9g0MY/xpFNniW28jAPfWKkfk4MBKdUnKjmMH8
AOkpfngtzQel1n+3+cYfkDHJ1BkwWiBkhiT+lgk3xE8vCiy1P2k78yOKXGZ8sHZwF2qWwYaWQJU5
IyZc/k3SIQx2/AsGVPE1TB0G4eKJHJPRc5zuNeNKzCTRbuARmQ4xlxOQZ2GrwwBnz8ElBB6dyW8b
q/Ai3ywBc5wpyKUWrbiw6TjKjU66G8Has0s8beaeS/PU7mBhPoBj0nIJaBcwnw45i+dPgiMNp76p
yu6/r8cfliEcKk2EignZQdXNcZn+z9AjE4OuiC25O7WJA/AUkPVdLdGS0r+O3vukyeybMwogrAj9
fhkD6WE6P6xiDk8yOUW7FZ1QcQjRsdBCjeyvSQZlcSAzfaYgaQvhz9hFscSslJYiCkmCs///bCqf
oAB9QQ5xArJc2BJK3IAdiUGm82LyQn3LfBzn5i9o/lN5wSTqqY7XjDDKGhsgx89X4Tf9NYge9qD6
Rn6oiLYYVkfIKzFWXgpojflB5iJuqP1cV5dDC9PYhqGZX0yYsNgqjdyfNfppq+MrLb3qL8uNoMF/
DZWwM7cMvO9VLrIo/6bbMk3REPBC7k44CNeIsyywRpxHQ/Uqxje0VupPXp6TMW0Esqj/9lKvcXVQ
lcOT9p+DJ8CPUNphT6ngEKAvYYhGyVbj/LQOwq3LF7F6wQUqAbWNtuMYxsP689QOxJ9ujNrlX4jB
ykg3/Jd/SkAh7GapdtOZUKwM6yDH2/S5jtst42nSpQzrrgPmkE1iIPkI8TCWyMXZSdHGD9am7+AV
g+sA6SGNfCCnqxNuI2UkZ/S9khJbMd6aj2ex98UtuYND9jMo5y0GBoUGL/mq/NTiNhpOVIpUCvzd
vLto4s4kKNG78PuiesXcRcNu0SPRoGbdH1tvBzmE2BTZXBXMLGu3MjZDe5fih9FikbN5hp91eNbV
ucSz0eCJem6MtcyS8e+RNpf8lVq5pK6K2oZI8CwBsikuLJgwO+KdHkVnETsCpIdgNMqJtSVW2788
XL+jFr/kk4ZlqaZCQJyp/oZaKHEr63leJKfsWG/Va7Ns0bH67xbkleQbuwjMBOCopeOUN4fdYkIf
h83LSLiH4fMun4As0OysgqW+7vfWIT1qV1xRP1+HfJWuoKqvn9BCrWV+KTflJj6Ulx9qDTSPGEds
Kib04sJ8oBjdhN+Va277R7yR0K2KF5n5bLwxlpWTnlETzdMzDA1t4s+inbAnamr1yibyXFjjweUE
O/wfT+FKmLU37S8kzn8xLX6/QL/txnDksvj5LEc9rcDE3Nyj8Twl7+zA+p6MkGWyYo4xNxwP+DDb
CNsGQLVcpLd0lV98Bu8PoDZ6cXWbLYAihNFCq8VyC7km0WZ/+bC/HtX/xaB+/7Djo/4/W+XLKIaw
ELLkFK59VwM0ugTvGB8SLlF8dzcw60fM1e6XzQEyYf4dPMyNOZUcxWEc6kYPRkb/vbyk3/eWXx8I
RAxVqKrLsvgbyyOuEyNrrSA5kS83i1a05jB0HdNNV0COrvIXw2vJFH8XbHNoqjohh7qo8bbEefzz
CjR+FLdDGzUn73Xp5aWeLKJg+TQ/NGwOezhEqhMasBzGFIbqKOWHp+rAT7CSOwbZQfkwijcj2/TJ
lzfAKUgvrbhqE9fSl4CUZPuY4irAqFFzPfHg+xuOwFbHJHinCCvMMBkCD+FRbY6eem+ZUXIgGclM
zX/kD5IVQ2HXokjss33qbeTX0cuveFXjs/2S1/nziAN9X68x5GVcakrLUnfoSM1g1Rm7JH8UybU3
aFWRKsnHnAyo4qjQNtYnxTpkTNbreFuG0EwRuU2imFxNIA2kIO9K4cDAU9x0B1i0Iywe2jxS58iR
FoKAc0iza6jCQ22JC9UjFG3f2Ov4aXT3F3869F9d4eTDmsCdCtOkfl2qi7TZhh7WuyfNG90TO23X
RLs6uvrtJjbexeArrG6vgdwQPsEa1wwxIzbl/hKPmnIZvLPHU6PtZGpy71p3B9waX+Kn3G6aZit1
16bCqPzcRbvBOpjdIcrX+nOVY+Hhr33FrZ9kEKxU2W3bzYBhvrHiR0e74J1DcHB1IWk7IT6Y2VHX
ttmwokGKsVFJNtrLNTBAqUpsPZdltOOHH7uYdyoIIrFSlKH6L4r+bGXLNLwXMaDf4ZlupIFT4B2V
ApdEy/ANvvJReFFRessx3kLWm6+jYVV1E01dBICQEUOeZdzu/XhLkcsfeZE7lPMCusD4RTptaVBr
tXvvudCGtUZ7l+jb2lo3e0hZIrobwgixU2xnJTcvUlyP6x7jG7jmdYxyPqYb4RePZgEbLi4u3XG+
yAvmRwuvhTXlljQz+Tqmh0s3L22ZBCvelU9SYytJ9tGuUNxYOAdPeicE1Xi7QLjd+sWR9wk6/jpw
CV9r38d7QV0U9PY0uvE+rF2z2cUGVLxVo+9axUUNDROUHHUkDgywc5z4apvfNPIF88kB9XVthzIt
gaMyz4dwCP+nw43F1mi4iIgii5Xbp89zovD8MbTJkI4sX6o0E28+iKwWglMn9EjRQ6SGddacf2jk
9kuwK7pqJNe4GI7ZjXZEqiKuR2TaeTPIefxDT7OfsAoo+wBmeF/L4V14C3IhcUZniQcWienTUp5a
oKO/3oL/65kO7RTXl/E7yWlkR2N9JEyJrmraGReDD4vAfBy3IVcwnTSc5fmSv7DkOybdQoaQNqx8
LiAuVygbgEqxUuNNEQYy4xGmXAS+EamQ/FC5LPg9NjZJQmFJpD0qrzEti0/IV+PTIurlr/GnDL/J
k4CCSJJVCYu1GJXtkWMheEKE+EuKg758fL3IRj2mS28m4Jg6ka21CLaBguwdsB/iujrhlUmMJGSy
5ZZpNm8n03mD1HIx230Qz/sLszpi+gh64DV9PB8iGwImGjVeim+J+oAyYFzfbCGNjWEx/GhFZ1yO
U9+USWiHRRFqN4luzR4xlF8fnNUBQs37c/V4WRgL4Fy8IEuAq8fH4b/8Uc1cx3L8znkxg0H5PUqV
Mc915G8dStOIbjqsA/qZZ2ETQMHH5JazyXF1Qn9cBDrvzCrEMYl1ybvxF1Lu+oTf547xxRksgpN/
Ul/y1fnMT2POSkEFxIoYrx4gQUTgIaPq8U/Vb9TS3CF+8FV4OxYCf0sJKfoXfJhfP+Y9LH2E9WrP
Tjtg/WsDAvAlWXsoLlifPCBcGiR83D6+MBkfMTJ8LgdvLDPDdPDpjaB8FGvWLReULpioA+hltNMP
8JpBns6sHLRfWfQX8/tRkIOEKAApEDR5UD5zIsYO7M7RGBmtJFIWFs6dnhYYIHwzP5QAij3Akw1R
i9AwxsjGPE6ngQZMyBR0CoJr4dADA4IUi3Ra84Rg2QdCAwCKcA/fpmi8NoCyXEa+g8maIuua68zm
zqgSczToeRZGlwvuNhtj+AkvgUyc8e5CCRgl1+MX5L8JaAF9Vzk1i8mDNUK4Gy/CD9r+pnSYCfEN
WFnlvSwdkNUMyk7HAz6pkSWijVOQTky7r/zOG/CvGFbFOZrLqYSJ7Gv2+jKvfeyAFo2JNXb5f4Sd
a5OiytKFfxER3IWv3L2hrbaj/cWwtb2ggCAg+Ovfp+wT79m7z8RMnDluWxGKoiorK3PlWqS9lP6Z
PCtgDzCgCUUJ4vjiiI6pw09esV5Hpfbk7FJkBYc78XoA8dw45ZegBsVvNU8BjQEhA0qelkdejCpx
jawhwgBINpr+OKi3MAt1W85c3+lPpx1pgODJKDtV1efTE5GPLbH8Xgqu2632myXAzs3BXLZkcAnw
+NX0Pqtn5V7fJutqj7pLQPVfDSZ0TgtJtdo7GKMuJKfPYx4U0wTTSLSZPu5c/Z0UM8U/t/tbQiVq
tqa/MHyULsinFf1AlblhhBJr5K1P1SuCuTgCzAWFtf401wBFPtC8dJD+MVikYdONU4X6LqqHkUmN
0TqhKswISW0+4CUxIx0c/4F4tTmphvkItNhzeQRAubhRYB8374nL3I02TjIgVZG951EXPeGPdbDQ
v5IxfK3vOdE6KoR8Ai/5vjrc2UemZLqRmzuuyf4YW7wY6/P5ZZK2BMt28wg1C9ortKSQsKd6R9Ql
m0N7ma7xqM3h5kyK8byC+4dSswWk618cXdRODTUfOxZSndaAPMuTFmDFmKiIW5A+QxMyJY0SIIqq
ZD5kKxShUGxiQ7CvEJUjqu40plMUkwRwIJFP50hEJQ0yC00ED+JeaFgJVpIPgoGQ4gAyDfAQQhtM
5ThFdem0XhT786r9II5CBp5SKqKEVB5Vb+34dB4Um+Ch+ZKChMLk9oTTVC89Iaen+QQOYfbLxoJF
+UlU0lNVr2cENzXsPIByxGtaqFE0dAVDHtbp7HJSKAy5OGnzO1z9RHouQlTkjEIqHh+I/0U7obwl
AcJKNJfkX+G2u97CXvMELpYDPLdzkrf2S5S/g3zVo0r2H89AU0Ka2yMOjkTCGwHiYm2wVzi6bkFl
DiVoUFfWXnHK2dXMLi2l0UXQCJGRPNSrqAf31XGmvQHegJQYbklICEHLtBe/SEfptJrBJKxg6anh
JG9NINlKAlD0vHHhNCASzJfsoikThPH0KAc8BQkTbnrHPYA+y3JqdE+COh2yt84tp/ucS4StWDWJ
jn4CYLug6UG9xhJFFbULUm0pXcGwdhR3dL5eRnLZP5LRppS8C4gOk/8gsdAiBA4YVmPNhuyZhRax
T8IuiJKQ5+zDvqaS0OaVov1O3+UFTCcO+UgKuQzqZZk5eqCkIVjPCmbNCgqbwASfCjUttcDMz3wI
U5d5mkFW2ctD6hpsdgH3+6roAbnWyGFUZtvPTfBPVXG4tqTJmlSBrTNZkOZ4WJt5lklxarSi5Ijm
rYsCcDTxaR2Dg2WEvKNhEXPzs2+YQ62YPpB1e3w+EQOBOMcMLF1wY+doyZ5Cxn1HSfJRkFKQGc5v
0d3otzxNO2gePqAHCNip524fUdWhhhve8CrR7KHOtzcwkC8zWO0hD4PacKyegkuBctpY16K7INUd
iNRBMbtpw+o0BzSUUKwidJsK/y65RMGhKoQ7U4UsEyVIYXkhyxAzjzmlobwjwnkoXvtwpZHLgVPZ
0Q2f6UdBRXCP0mWzBqJPzPhGmbj3pNhYJBoEI7WrVih4B88ZE/KO/vD0mW0fTZBTca6IPPhZJg07
v8iLtIty4nbUmiQ+X2W395PK/MKpE8ZFF4oEsEZjAPwNDgBzuRG0yuQMqOiAJPJIzRWj/wFKaaka
VLxuIMqNyu4dleaUFDqWDJAwNU2le5mep/IIgJpgY0TJF4cd8qPOo54Wk7VILJIjgFdnTzKrpzEM
z2Vv1WZ+Z0WAeXSGZRnpl8CGDryw3iVq78jZWgEKWLAQW0Ac8YQgiYbIltX6xdigZfhAw5OKCAs8
/SdHlz4phX5iYJKZ3fWc632ZAtsv/Kvl3fLwYX+W+vqCDMfsUUVkLbqNc60CCFAxj8B9oJsHK5Hg
pWB0kwnMlWUOYRKidHps97Vm/DSnFVs2dhDSWrsss0fUSaDf/ILwXj2+Nm91OUQJfXMKLCG/PBRI
cT28Nf1rG+opieShyip3uV8Z+zFB6IJdKiyoUEVD/oGgHTJluXcD70NQP4d+V5WGDRuMlsAtthv1
PueyK9Zke2xSDKQHmGjQZJwoKXJIkFIB3UGojSP3vhEUB2BR+CX+dSXYzzVQXXjfleA6EasE/LKt
q1ogIYBUzak+Q1P+y8J7AeW/Kta9rU3EgkpU2AfYTtp+LxcnknD4J5wHvBIHshISOm9wyJFOqyaJ
9IXEU+tU8IxBwMGCyHg97a9WPa6HihTZMCAkcZXD8yN402xqHiQQEy6AKWZfPX+OYXPfsGEGd+bm
JKxBFJAbfFCY51kG6fsI1T0VafEN49S57Z5TwS2Xo4LtUKqD2iKIAWRUVZD4UGL3kGkDzho8OUvi
UaF6tBCWAl/iEO45U9MJ+ws7sL5BwZJDWPMqaJAxjUKxk7pWAMwGNEgZHA8sODAnOpxR8KPeXVUB
HTHSdTh9YjCSFrNOck2mFp4ytYJd2ALXFMJ2AQOpIvXHBg0LjpYxd0MhDhlcmHETiFti+xxm1EXU
AVB1C85HFixwnH5tDlARZEBpdWSUODEhyprnnH2kowE5d9E+IFumFOwFMPbgjfvQQD+uk/PqwQKF
GHYuUeXr8wiTdGdWc2F+2AvDPXEalOU7hNXGlzmEf7G7idmdFF0AR/XzYHzhN5BQPNqBQR7y3N9M
brEVWWUIrF3Q895/pUZ4RP4U0hT0B9h1AcKn1O8CYUuACZHIQJ0h/8Ywgpwi7+qDNYUytAdcEe6n
Y5RBzkoGnhwn65fi18SAgWLA89EEMJKxwkKQgf9EiP1J8FBxNcAEtvBm4GXpPskb3PVI/9V9MkuT
08DgbRPQoVkHzgAvh3m0EaXBmDtdD9s2vLoqJz8HSc3WDYpewFEeqf+NC9n1XnrRdVzh61AIV5Fv
9h+b4PmOpNr4+l5HWt9ESg2NxtBqfTjKswNqXJAzsSw2DtCOemB2wsmgUAg8Bk1hi5OOsaKwKmNL
KJk1yEix0lDvTbhoTM4Vj4P0p/JOjybPEM/Otnzt4TOtxU4AxrZBRWqa6NdzC24B3mvwMsy5qsW5
QQNod4MEOaBcpo1g/N6kLklr0P55Emj0R9tXBY8ROneAHoK6nqabJ2gy1/ws4QCvAfbABA4azm1P
/QtyxNLyeYrueLZQLtxGFWVSospshO1q4ec2R6n8bmohNDzXdJ1osToz5GEBy87sL8HS/61NJnZp
26YIliJA3PsRu7RV9bRpTaOeU27FXgt5Q2Xj9nputSWcfqEO0X/I7p+vqf0GfE7tndpTYYrUbPMn
yYnyuEjHU9fU85PipSkU/II0p4BgLvVISEP6cSF2wAqSwORPBU0Imk4ufStzKH8lclhREYVQreIk
cdo3KKZh1wMnkjojR8AWEsQSaCYQBDJjwbt3fyngNEQG+p/xbpEiNciVmoYBOyfMl/+O9sp6c6Tm
7lbPmx3BXSq4beqLIV6zPWN+mQnxpgCeO/6JsMTRrShYb4m9ux0c3BgsgwCWi8LqHWY48FIfutcc
yCsR4gdqMrj3j7sikMIkxjXc4rbgcOAH8yRYgzBz39Y7eYdACZ4m/AolOP+NhUZRRA3qz1t8PRoF
/ghZfpWd/COkX6vqXZf0TTUnIFth1lyLbc6BihrqPikL6dWO1w2gKalADTzdHEoXNK4oQC5ZGJqd
iv0AXrJiM0kQmv0PGxfsOJXTwtpBtCgiSkSvCKeAoDyVYcp+/+ajGhTyx2bdKO6ZCX8bnDHoNz9H
x1MYwEDwk6gBHHstgDNWYDi5wPuz1enAPXFxr8GphnMhQxgBk+vjzJXoHrTUS7NpfEeQnKoOgEm3
knKfFykzhUEs4o89QgrgkC47CrIvO5wR+DpYoItKLPzQvaiygwlj2SN9Am006BSqjGC8SCnnZ71k
W00V1MPJP0uDrToRG8Ao+PbO4+0vE+f3z6Wn2T0VaiBd/ZFqSXXz/pDLXkWqBesHCD7fGpPzsiBp
6oAyZ9fezimaeLCU7c8f+Ye6MGaEm89sofdU3CK+AeGz/qv6ENtE+D8JWwt5A5AfV0J2v/7cWvtn
HkZMFNNUekZP0DwDL/j3RLlqSS/TMyqdCygBYXBDi09Q9FHsfIG/T/e7FBBt9NQp3EdwFSUDAQjl
T5Q4YRmCZqoL5MvAUIi7CaZlqj6ftSuL8jTvAb0VqixAfB8Qj3vYrh4ICcRo0Q7Bl6U3IovMqCO9
E+/mn6wIAWzK9o2rBzZP+jgR44Aqvw/wDmAwxLkZ+wG0j8V+gNJXtwZNM4e2kOgXZYIQJcNFCRuz
4sHL1WnuowtUkJCqd4fpmap5lJhP5CrwB0FyutQxApthB0bdGr48NQVQxvy5c39rQ//ZuT8S6Jq2
uaRH41bNn1eUIlxCAjWwQDjIXAV0+d1nLp4PrI/5YDNSyCdAcIF2NmOfhR1+TQSQXLaU2eEKaQnQ
0ppouoOaNOVtYF3DJ4gPAg2bCNp73vy57frvLOg/2/7Dgkqp9DC6XlbNTxQ12sSd8eAFSXlzDdoT
kUDBog3S1QBKS+yKms7lZXv1VJAo1gJgOEAvaBhkat7hP+RhInpaE9oWfEA8PGD7JOHBQtP52gEk
nkSgp3XxLJgFIKCgheo5f74h9TcJwH+NdPH9P+yl2Ta9p95QV54mAFL6VAxDKIusvY6BqH2LAhbY
VuXAHNkXh0zg9WC9SLnVCfGJ/nFaLVFsUbaw+DFDy/g6xmf+Swt/azn+OxftH8t81tYtmFaGC1y0
wlJj+CjOmUszqky7tbwvdjX04PdVw4q20kcFXl5vjYTenZ255Jx/lclf+uw3PCPCOhgKFUW2Kev2
jxy3lRXH4pTJWIfDffnYwpn0ZfyqvzJSgBX4WlHfLD8gmet9wIOSL9ptvX/MTcCCDp7jc8e6i/I0
45TlY1J9ACVa/LnLzN+P0v828Iex1YGnPo4XpZrnV8oT3SMCuVCep65Mai11jdS1LRHjFRFR4Qs6
AVX11wVPGsQIQRTg1BeWBx/IZ8L+nRQByMN9VY7q3YZ5SKkzY9t2CrgSDj4bSqpa4azCejAGwPLx
p7KtQE+ti/Vl9ZizRWTTh1+OSgwY/FsBaNrRvlip2ESypaEYrXf+y6ixfz+uYfa2bNO2/oeN7pSf
EvPRdaw31BYjTkLRLhw81FnBzUWwwgK5xvQShfst5L1HUcLBvMWHy/aA9hE/hU9YL1Didr7D2uXG
Kc9esifCnFNB8opSA96lLyXSOaDKwF6ylXuKZf/W7p6JS8COhYtCZwCsgJ6POxkUDpYepJBDH9Af
BGv2ylX0IzgczDnbA6E9Ax3FPcI616uK3AS7BqhfQVKxXyNuobFEuO3hRsFhRyCS8ir2arDLoEvn
XXbsounTa+ve4WnEF7m4VzYwTSBBHqL4lODhh7GTZSu4sb3K+It1/B88xWvZ7KmyqVOiKf77b2Ni
343iYWl0ulR49fIxKyewMUIfXvPIP+7kfT+VT0ohBQYMSDVoala4bTlr3quPhk4B2GoR4XQ1/ODq
LwNCfcEv/+kZ/sRW/LB0D/l8awEQg3Re3olHvWmgLx2Vx0NV1k6HAezpQjgmg/eG+YpwJJFH5Asa
J9lnU5h/PPPNgHQhG6HSGW4oKkCt4SNb4FM21MBTHT/Kpo9x+ynN8rfWK4ZSoIb5IB2TTDuwqlOF
AoNE+NxZBF3Yr2CsuDo2c4MeiRCEuO5IQVALCmsm5cQlTLYiZoqWMBS8hMShlmOn7yuLai6/N3Oc
hD7x8RjvSbQPQN+8/ri8NftkjTfVY7d5ICcF9JQcTQ3DzounCfLEx4E7Ng8qEFxW0ad7PzwO8Lew
faEhHHgjUnD2mf7QVUGnfI+T6dMTuDSEwhz9i2QjSTPSgODIgA2X8HaCuoBi2zeGqBSG9z5wcGoM
9tP7qn2TProVq/Itrg7dqtqyLT2u1Og+6S1b4dYCmiOT0duiHW82xElFYGIDnUwlAoTQkx3XxGxt
6lapmaDRpPipaKEk5NBsUT8kG8JKurjslPfLjiJYznZZF2TsoupgzLKITAuBxf2x6F9Wxvtjjz6c
HDVfNWnLFQwE043IyjTj6wdqURJozdvYjCi7HBbRc2r5+ieAJAjv2B/FiECQPaB9z226x/TZRLLB
MkKSfB/IOz6QV0/okFP4HsrBO+0kzEqUjhRQ+3EqXVT5krfLDnVCDF7l6IxvwldUILDphgsjPoXp
52mcRxRvD/PoLyvBb/Fq/wUUKT8WTz2rikzqASgiMrpL41OfMjX2OKN2kU07SNilfvK+eWsWF8of
h+iVPz5ITbaWoL4rSOMSh/oElHJ5A0fQQ4ur+UXmOWyQntjLXj1Vxijn+KVfLAqCo8U+D9T4HNvQ
HrCbiLtFur5GACH1T3z06u0xtz6BZRNskH9J6z/f6Gvj/XN2wxzIlk+h0hfr82/Tk5hsMKD+Sue4
ugNpB9gZZmsm8K2PVJHfmzcsZGs1Zvg45dCaEsx0zyHicStUix0lrKLjmJoqBwmRX8qYAK+2JGf6
N/v405URJuifjfzhPd5LFubqQSOJmSxJH4Wop8CTcnyDK2VwAhQLeDYo332F8bslD4SD4KGL+Zdm
aOKh/6mvfljCi36Xm0oWzfBI51DSeGSkh91Y8Sq8bpfKxqk00Py4X7w94noGb0cb66O6f9yrXueQ
mfzLwzP+0i8/UZXl5ZgZbSKnc/j+Aiv8gKN90pHcoqIf0pxx5akuBiwCex08dtI7ymS+Ak0wMXH3
C3WBqIB7JIPAnqYbAzguHGBM02L4zjzsMyYjkGhu0odlhqL1Zl0M77+Mvy0vP3eM34+2R/gElRa5
Z2r/Hn8EWy762W7T+dIcbAaZB3roC7IIyaeeOQYF5KFQkXrqJ1HLOIfWPhn/eQKYv3+o/22A8An/
4cjfenqV6jl9qI6N+XlrT4wV3jtbSmVVskthR2cT5PQz9pJwHZVsU9zE2ywq6kSJAuw1ok4Eo3KK
DD2iV0SsfMh0oHzBqJPnog6drWe5rEgWOShX7Z+2S5S0FWFuZE3zX9oaMMWO4ELW+MWwCyHZcw0v
9/98l73f2TNbN1RNsZCYIer377vMK9vIdFvIl7hwKsW4rNcpWCOI4Kk0JRcmwAydX3mPQe1TSQUb
bC9ibS9mqZ94BITfngQikZd3eq79US3zPvn4CLQGOFOYPULK0uGPgc53mQfVOyUOkhDzWUGFEl3m
A+JB7vWX7j0HSXx2N97JG6keJfx+OUhm0iAZLqH6wIpvZn++65eV/jFhbVlTCGkRjFDsn3fdmY/b
vZOw4rkPiqSeqT77i/ve+lW9kZf+y8Vga/4ZWWUwcz3dMHuikgDuhH/3cpNrWssTuM6fQMOo51K8
R+cu6WW2LgVVBbBA9tjp+tXRl8/9R0JSzK96/VYK6iyW2jjRfQXvbt7A1bOrITSAv0Ahc+8eN77U
C6U2qHS/xxKpB/rG57mVVphfIvRGGK9Q0zDpqbgNZDhLUYbqkeUmteeeU3jbvXPrXZj+lKkgtwXN
t+5aiLcK1lJ0nXw1HSA8ftQHAFDMnJSD32tCowGRE1qWVyMxRAYvA57im5zHGsqWJxGQTIOqom4g
kNNfuja4XPsF57HJ1MIOGKEOn1HjWg/0zOewtkKBwUcVyyT7+HSpPb9UQn2E0vlbFZULE3YiKtUJ
sCAfYodJFUEmcE4HNVICcG5hbw1fs6LTKTTRYcz8mkFb+XXm88kxD+EcSPPw+4e1GYC00c9wwri8
P6MjKIBM8BiaATdrwQhUuj3AfTIK8AJDZH3xPyr28dHAcoAqI2Dy+vraCxNKUofAhsyvYtBCG3T1
qEZKbyHQMekWdfbo8W4IznQD1R9ZSML3WKjZpBSIxnpX2IZ7/0HjAVsjCrq5+KD0MlynF3Kxp1KR
5xtAQxFeRDGDtCMbvkFpbPH7Advphsf3YNNUSrD5HS2++nzOGz7hW7vwv2FzJwX8HiplAUA9MI1A
BPkh4EOOBCr3fRIAVtA8oDh9hTTKB90HbhHwGZAx3oBS5E2bCATdQyirkMsLQKQBHMupyYKiv/XN
LzBnCQLEAPsg5LT99Dx/EFv0jqZAo4G/ors0IyL6W7Q+FRrmF7zeye5yc+82CSkvKyI4ZmQP5BUA
Nq49RXm5D52Yp4UbMjvPJrw2g0kKPIFYLJRp4ObIUbR9q3DUYgZaDPbwLuZ8ysmRn+Ed1R9/YgxP
K/RmbDPcAC1FyCAjOhtn+Rj0G03NObslnijoLYhuAF9RHstpkx3fAyTT4FY8R6DcyrUFYz6AXYJn
q1YOrC/OD02GCZ+y7NcptIXkLuDk8IK72qfIzDxH1lelOCrwntYvsgEYKFULa20MQ0B2ijfZr2rT
z5OxDO1DRimuC5/DzRjpx8CuInjak1PcUEEKO0geAsZOS2Av1D87pjXsqKTlAFgvqClFD5gsV/oO
6wDaI2mktp5SUQ+CesJQQ1rxMmuU+EjJQ+Pa1/dUo04/rqFtr/27DXpjfsznECg0gsUlyOjwlPkY
Kc3qfESEMTjB3KH0LSYeFCxKBAuHhAJjMSmaUVoMn0ze+3iiNWGDxu9WS13w4/BNgNU9AhtCgDo3
UR5szMdOzdHQSyiqu763x3zWXgx0MN50S/qAUX6wyaBMQDu5wIEUey2Si9UpbK3SzxTkee5vR/2N
wioa3UJV8NXp0Kk1CTERzyTOn3nF7Hl/y0/QuhWnz4sNLQBF4AzD22MF4QdtPGtv9t3qpwqMEDDo
AYBLf9G0MJ1BEdTe1twbkwz+gBuKnZfWOWOaEYNFVeQUAzU8oWKhZmDXFET7UJltQQWSkDg7WU3t
8NDWR+A28fbT6yC5BBto5KpRIc0tfdHeQ1PgmSJDRsabnDDZ/KEJ4mgCW7/g0jO+Ns0nwDr7PNvk
yHZ6YP86baEylI6ozZnPo8+eGUaramCbB5M6gqPE5rYbAga97jeHbgutBWVQbDfpC9kEiVfESoCB
d3oOmRFXvCoBkjQOaWHn87PtkybpU+a5tGFSJGzu2nwHO4eDZWSNl3gPqKgPf0NYjdjA4wTIBJXt
FRhWhx0OcjywLnFG8gTxB6i5gcqPvn8mLoTCE3/l//nvPSZ5Ov38IAjOpeAtOe17wAZ1fQ1bkMpj
IbpVmvsk+8B6a1S5pooZmtDQ2O8KxiLdxCwLMsVNFbyIMvFhicoS4rqgFaVepKiA7UpjaYKlY/OX
PjUE3d+641sHucbx7URZ3d3vwKOq6a+sGR7zoY7Lew3R/rZY+HJwGBPYaXTWSvCoyBv1hloz2Khv
MrKT8MTejygdU/Y9Kimm6K6RBUmFWMLU9hGrZfygyguP+CkgsLc9QQv1AEEa/pFxwrw4VFENsRjW
EmptAgKA/UQsrH5j0Wj6l5jIBbwuh/oMFNxDaxKidbI2zGOyVoaP4qV28pM9pDXpMTgCpmIYsPnf
H4fViEdy4DD16cP+wABQuBghNHiAuTxQnsznwwpxaUIRDJF8hmBDHRczsgDpDOknwhyEfmHLIaZm
4jPEjB0m4WbwWBKngS8Cehgie4YdEsnkhPASHUv3tmYDyKgHxQr6B8ZSkXeqkLacGSNimwxyOqtY
amyMoRFDyXnWLlKWWWB2sPaZgRgZRDcZMQzpY/QcVf0Lr0UMyH96ic+zdCYvBa8cZ0xnm0E+y2e3
hb3SkNScdcuO2HC3pP17zmivbovHtt5eZu3I44DbAp6aGdxu25J39GK9zab3OJveppAZ0MdaAKbd
63yZYUj9t6cFWiD7T6QuTi6MYIHC97I7XH438jUnkMDANPOrTJooQdmnyC6msr2fxwhnjdrR02v6
Td8OnqN8do6OUS/oBdmUrr4tbgsG6GmNX9Jtgejur+tqKm/P1MivEebgWeEi8cpQ6bbJnm0ij1Yj
fpOLWBOfPoFV78ma8jEMTjxMIk4EtYDfXqdV/3so8ND5jiPxb/ia0CpDiJOe1jJ9dVpX/cmEOEEf
8ZoDUXWhWEaXcZXafF2OQMuS3/EXI4LTHFUUnQmjRSQP+RAS/AvsPwDQwOWoTmA8AwPKC/b7PHGi
0UTBnkK6lMbxCbfAKcShZ8A/Iv/IK2fhQ95zjLTaHJI9EiNLaZXOrlP2TIvLrFzk8THKY/H+tjge
6UtpxW20I5H+J3ZO49b0Aye47mkml+dbmkOoT3TJ3jxc92JagCXnyZHGOg7pvgt12AB0weagSEoE
i/gDc4Nk4vc/AvNP4NMcaB24wWQvL6WTOEE7EsPjGBWxMJHy8kqDs6ntMHCve5mxU/a5PPCZKbeC
dV3SQ1xdXt4Wm4O0emw5B5d5bLnn7nXzeLrXPffFgXzHsddds8AnvQpsKtKm+lKBFOCJecSs51Is
Z/N2dI7EjDjtLzNrYMkRwXdqbhL014R8edE/z8p+OuOkZV8sc5rxpZSGmKnmQU95fEoE8TGpbs8m
7YSiNSEjlUghRLBkSg0k26ggdlplqkkTG4ZoOdC30qQ+pMyYcg8dzb6OH1tmIcsKEX7R5oX1VlGa
WfXLkTRXVjRgka27LX1BjBPCDwKcNVPgPOtNukHWzxYUc77GIok75qLxSoL0AA4SrN7DCQF4QARt
T+59qVtuhSoMBgaRsUzw2GRpoMoTHj75guROvtV7skWgl58kdcXkwIgyOB9gok+AK0SWkHtHBc6+
9xGyodW0nd/yimuP9WK64JtAf4VdxPJgJpmjHC9J42yKw9ShyHsPoCsj8ky3c7NEdJfdFq4bNh/C
ImORzuKUNIH0hXjc9i7dXhd8REvYAAHyz2fY/tR2H/EtkCFAFOSoHZ162tMiOO0ZimAhGB00AVAl
BEtMlfuM+hQJW3aEPZm8xp7dC0NDHFX53ADaAPyJfIyGQThTMw4/QQiLA+vg6inHWP8coiZ0gOhQ
wuwqjDIeD4zRLO4P7e+I3RGTVF/e9rBrYivMACmL7ePpMxyv+ogOFgs4yjVCrI7zcl15S9mCvkQn
278fpAnNTGcFMfgWUCQ8F3B8B7xH5odupHUMNFI9NIIPmfQ8C6FoQJMxXySLOpYg63Db4x/RMiW4
L/mCySMyR1N1++yXc+mXteTu2OZdZgo01NQxDC4+rgOAjTUGgrUGnXMaLXLB2QLnc5Z4TWRBfgLw
xCMugzkoni6vPMI7zgAJXzukNp/tbLIvR9rOnmfY7U9lRCNZDTiMGD2s5Xc0IWyx4qFJwGvG8Y3L
moZCCjdiyX3WFtpLYyvK6FmIcpTsfdFrDDAYwtIPxkRexNwyo4sDOBsdQtffLc+il4NygsuPoBJr
Oxb3kGV3F5a27+6ihTJrOHtQMAOQOB3ooWJ2BM0RVyPKqcJNyI6niPUBqZQev+Ri3w2llYU2EPtl
HtmCNAOKIWxqhSwUkkynRQ+rVk0fcRE/Sy+PzQEq7QyZu3fJPGgNGRJMfQa+kKXGkOGynKkNOe1V
gmrManD9y2aEXOKWgcddFcWUJ82laYC85EoM6Dy+Lymk/GBzFdKlt+kFQi9WcIgZRvAylSOGO/3J
HGH8ck04ryb5x5URPap2t5FFVI+ind6Q/Cjv++3dP8fZgpHMZZhV9Cg3ST8xkpM9m/YbdkkYXfJK
YL7wPAjDMelBw3MMqGzsX8tgxlQF+of+ZoYPzDXMMCjLO6AHAGQh5rLi7rplvWVh4c4oVqpjeSlu
sKXQidTa1ftA8tlVZ1Kkh1YYMNLWGKdsT50Pk5vmYPRIEHGx7cvIwSW5sVxph8aAGJclAHfgTTAJ
zxiW1ykdTcdxAXqC8ftE2WnJA4Kr67ZAUzaiPLVx6EyMAuW6tYt7HBgj1nVU7ON8dpkBqUJKi874
tgM0gEUWVwCXjHbxYbK/bznH8zjM2IQOGWebhzADRClhUx9RCKQsNgNaQHtqOaJ16lKiBbiAxG6Y
smhCvTK1mB69NzxdR1xMdPJJGOPvR877x7ZZ6KUDNQqgy9bDk2eXwGJLPol4EVTi9AjaNzN9S7Fm
QJV6QLZMHaRLFpysj3vWuHI9+p5uPF1CTVkjHBJ6Ksb44SKZPraV3VyyRxQUdjF7hcluuiHnh8+L
V0xEFzfzhrNJk8s2mbKuM3hOa1bMGOBqYL0hH7QCGR/ToTCEMQs3A0xzMQByPmWkZP3aNz/qQ7FM
ptwTBvai9BlNEkihp4vXLvoTleRXb+vXAQaCw3i+KXdsu/QQzj4UW6tycd/KvlDyxJUb8fB4WEs4
Aex5OYJrGsj+AsT1nptmivJLzmuxBaC+iRKubsiE4H6+P///V5YJ3o/pyw86lgN5vhyFzyc8v8wT
+zOWij4SS2xcZZEiDHhOWCfamM4yMUO/DT9zjLNwMgYdE5r2sw7zJ+ekCbzhHwf3eMKvw7h3Pme2
8XN+yEPieJyBaTWhWIRBHMNXiDrAxsHz5gAO43FzGMadjS1/3gCalangorNwyECksTmgh5Y8HrGE
Eh0np8BPsLyiKEH8oz+YhttyT6voeYYwfl63LPCWKWQd5gNtxAYX7BIMC7NT1eeH3C2OVcCPOR03
wEeb68A83ABhsPEhhw9f4bdJ2ApLysULKvLYCbGCKdKEnzCkOIJtEksdF8aF/Q538ggZB8xQTN93
i081HFm4dmwcBpsxMLuQCQQhpcJMXVjbdsE+H4+Ui0grUNSsUS62bIa/v2TZo0uZKFybJ8hUw1Gl
6ofGIK3SuFyAqyqVj1uCTfv1MlGootNv/I7nIAwfzA6px62Kh0bHv2wiN8AoweSXMMQzfb6tayoY
/r67o4iTPbaYUWoum0nhUgLh6R4azLi2KSZvdYwJD19ibD4/oEG8cmoeDQOAJY04jy7cOj5mzvG9
mHYvx5t95qt/6CJMDN/QCkLGDD0xknPWcprOSBPf1BCpiBHVjijdYgfGaOJnwkfBWXo5UsKvvwON
AhbKDdF8/QKXgdNQFPKa6vyYW+eh8Gix2LSMz5V6QKPQFuQrEb16HYk9w20kFMRgkHb4UHQWx3JW
2sVn/IJL8sr778+xO9bhKPqP83BdxohRD749R1qPbC9f0Ykcx8ima3AR8RmZLYwcOoGBywG49xIS
nyePz+nBBe1BPYDMH9mqKb+mJfbkOkId4uUPYXwIKbBkNR5eGI4aPUQDuSUcOK763S20nQ+xSXgI
tyaElpbDupSN3svRFOsookXsv15+H9/RogRDcfcYmGJnMgRhexR+Cv1238Ijyar+ss14nGK2Ef5m
otG7Is1DiIDxcOvjZtECLkwjxGaddQsfCIcGwRxWPnNJVJSENhuwKYuKZMPUJgINPE/+iTkIxuO1
5vFEsFbnYS8C7kCyCJDUxmHIm8vTqumbhzRmtWSQY58YLAQFcK7o345wxvYRc2Dbl8maItCx67QB
0swJjJBZMrtLcVuvpNtaAVNtUrMVKDuI6WfkEIT9pb618vFrrAEeOAYCT0CYTtxA1jW7fzrGPOgu
HchLlElg2OQvvmRHwTOkg9q+MVQiypxFDADwigHQHi1AsTDe0e+9s/RVho/K5est+wn8CdYDgiM8
VLqJfu/UEOPIn9frqLbEs2UVwR5yFrEDqge0kQwKN2WvGC9aMqu3xopN8TVIpgzVCwhLdMQpJaUQ
9Iimht8zZ/QgVxJtUfrdlt5idn3vavFYcKyvAyNghiRT88DVriWVPSU7eFSWqFvrbOHSEM9KoM5j
HFXSJCMCQEM3aFwLW1m+7KEmIyeLGENfRSAY2q3040i172tptA7sFCBwPotgUgf4ldl5aUBZyLGl
jEmZ5JgSicpeulm+7+qt+PtB1O04TAHjvP4PIyL9TG/xAWNhI7wHxQ43xd48jc80tExm1qMnHLlm
8053n66yWGx7BkCneqTcJuUCKydJW37IGG5G7NSk20TUK8JAzZ0QYmH8yu07twTz84dii/H88jj9
NIUUYdzbwK0okGUYe57iQ4I+UYRgWJxtdjcv9yvPw7YJlWegq6F2/ASJhvIYn3B3pB2wilRry9zM
2ZcposTBhtSS9JKg9hIuCFkw+GUovSPAAwh32ew7f4I7zLfs77RRta8WRZzHkBfj/DUexqG3A9mc
EVNq+xSjONDkexDFji8MnZNfXoPrMUT8dyFil+/ye/deEwz9gJ5inA03QXlQQnWqe5SgHZK4Pci7
FrV6sUuFdtW9QCpDXmV91L1uDTm3DeV55p68E8BBWCnGZEHAISa7ak4sCG6A2nt8XefNbXClDu0S
EhKHtOc6kaHWsETiSrpTPkXxm0MG64pgfAuttSvSTZWgdmhgGvjqxEfU65NpasjPwG9CWb4oxCd1
dlqJlNAH0DV4JyAR4PKq7fOFBXpIEE7AQvHQ8Hrp9TSSdad4qwkZ3SOxoyUvKUilBZKCDRuLmF+8
H98yirjQdPmETSKV3WZ6dKYAqNb3BaT+HnQA8CoIirpywn3WHyR4jCQgNaRv273BnaA9PWVIoFUE
PIoFYKBviXeSt84HkPdPz4MvCKiRQ2OpHTIVWD+TIA2JibO/EOqUTtkPbv3TooYREzotL40XO+Jn
juYxH3sB4MzImvI0PrhqmIGzAAK8FhlzyiXHnDSygwsG5zxAi9wtRswV90iokVuxya6ybi5IYmmb
oJ49nu8wIkBBcDE9gzVM80rITxZAJ+8zAuqkfkixGY4tz3tVdEaBBBoOcIG3PjUWN82zljeYJTKK
FAIDYXEKHLb6ABKhpdJX1j3GBFgQsS+GbACgygY303mMBcGdp/oTooqh7UvkBy44Nyx6eyKlUeaV
fTaab1mgDNvP8xepGKtfhMoQ9YGAsCDZA9cIIaBwTsH/kXRfy6krQRRAv4gqcnhVIgdjG4cXiuNA
zpmvv0u+dSgfG8RoNJoZde/evVsdhrOic7EUMiO5bBHfCXK8UQB2sugU+tmWx+PLsbdK1DU6L+Mb
uu81HH8cGl+9bcL97u87ZyZUgrrWkSR5b1DCzoSXV0lznfnHbaRyzfxlrr65x/7v7B7f+/l0YSbZ
7+DSUgrn5TijIoAcfvg93cnQppkiu3F8tdd2C2qblhvHj3lHLUHPmao4z6jUzYxqxdb2XYlqcnrb
SHuLbVTYys+Pp4vo/LHwhFCjW+LIKRIH2t3DfHO3CK/nZvFlvrVpBZmfscH5oxpWbAmE2DZ0IsO8
PEtVQgI6q9K37x/KIs3eCvfIa36rH09RkZDpurm9NNcXjL2owjR9Wcz7VwTockeweVGv4XptqXod
SjztzXBdqIoKPto7lZUXUb4ochpccqFyyF7ohKe/3+ml+XN17hlaFS+mZ1lpYZVkuRTLvVm/y6W8
wzzhc/wVtU5yab1kSTiKiPvlMqcBEq+lLOK74tlVE+epjdPDlj9aUYGqeolnyvswgUm9yDe5hunn
Sg9XOuVLXG5mesuzWg3RnAbYIhNO6bNQJV2wTe00WvbXnsB0Lk2O2tIpkRm4lbeAvCoSTfYi/d07
up9+Ooa2pDXx/OlbvuKA4zbUsPdVbVyXSQBIHk0Th1yCrjhmkWZewU8DZZXSSfn3RdlEfufgrOkb
e0nzSd9Pf1Kb159NpUW6bEULohg0aQfikeacjLLFMSzk0sD+8nNHoUo9K1rWChIpRn2jZuIBlnZp
X05P5HfidbQfZ2l0P91RvbkvRfSr6GdqyVcc7Lt310hcSl7unqgTZzOsPRxD77txlmOZC9V68ELk
uliUroIsRSYt9Sh1il7Q+dWjAvVmi2Sdppo5bvtZrcYPQw7SEAmQvUzHiOjGHxfBlk79SGVeLAA6
Vd7EQ3WMBio6I+PFJvsPIYEEDUUYDwGVpLefvuOIhQKzco//F7YBvIZYjXflXcqhsTIt3OR599Tu
H6z0WXPbOhWiShvVdSb48nchhWIDy3uce3fqyy7SukZ03y///8SQdDBVn6UNUujmT6MoTxT3mrIU
ZocYr8GfBqqK50ws5N/1VcdclZ9aIbqFZWtoJNtpUR3xzypoSviyqzxw7g10uCcHFBU6YjzJuOlN
d33eovJT/Nk9r55z43Rabl+n8QmPwOPw9fq6SH6yiTB+Qid5oJbaz/ppQcum8Wg//m36JHAWz+cf
N64sOpxJBaLmiorRObPhH+t8g9Uz7sf58/Jc+UcvzLMU1YIcErpGETfqX6UBHd8npbfZu+I/M2oD
gYvbU4ySfPe9HoJJkvPP462iOkFbnzBhk2y38kYZSWJeKxVXOyrQk6BbzNsc7rdahZxM+jQiV0CE
4vvQ5Ec/34QyZiHTs7/uYntEs/7804x0i9jA21ipu0iuclwOX1YR4mdwSx5NV7FJZuQtgiqzoz0D
a+Y8VpPN97VOuemyjzfJJoRVBqf+LhOxKebxLR4Icgeblxek0AbKgvpkhdjTngJR8RaS+jJCLAZ6
V0ggy1XEMvCR66WkVGvP1W81yehI4ZuwrLKv61bT9RnmPCmEropC4J3jkzv4sW8tnld9YY0znUSP
nvdjHXRTRrhITse6Cs/XWRPhg4LW9N7M3xqUsaZFxXUkwdDmToXBWDKSEvPzFokfh+1kouOtEPAn
CUUw6BKZGMgsJp6fCEK3q9zslCpDNsqn5Es/DoP7vIH+Q0iMJpQ3WTVOSk/LNR9or3zO72kvaBKd
Zh0xky3+iTRsz+ix0HpBjSQ32sMeKakqJ54A2CotIF9k0XzsVkNqThCn/HrwUFSeKPajjrHCAJjd
kuW9e9/GO0XHa9Hi3dsKjEikINSTLT0hobi0lBrD1qrUZ6WU45SfNfVWni9z5jo8HsLrnhxC04fF
aX+9fUOw2dJ/9ugUMCpHh2sdFfD2DY4+fKC6qLd1Sy5IgcVW+dq/lTq3A+nsIFNN05x4meWJ4jPK
UWwV9NikdktRBHvWIdeUGicWijcP8TEb11LNpPgsbjKkCbXbJIft0zTf/1f0TrF1+WZpW7cf2qnO
eb+UpS6Ptu8dt+guQbWQVBqN/VMGuqowVTa5ThPomzScx4X+eeSKRfYNigHwZTI0dIyqU5Uv6uSn
BOfzSskwLeOSECGDA9yiz4r3gIzPMaKC5eW4iG1PhemuT9bgIuhLszslrKt9A7EG+8DC+q6R1J/X
EwL2YX4itOMm/pQf9dRcHNTat2/8MS3XpD7kkj463aTU3j6dSdwFDzriqUsBctIZCGcJeS5IOT/T
qDxJ+WrnGMhd6pgp4ExSWggHWWB8oZ5eZp7HcRjs/6xHGldu4e373zWdHAAsU2BRGNCLd9NcVYU0
yjlWMkfkxfcgabWQ3alvtmj3izpXdVSckOSP/YWRdCtjP5mT7tN5WP2pVts1SG+ZRef/+ynRJt4c
lzuPwSpURa6ABSzvhzF5SN+sThZy+OceeIGy3JW/72238WkeVbFVQNaqJQy0Lj7kuVe/9nhqWtGp
v+DDfqg9V1x8Zdje/pr5J8ikSDvhLYU/m1wP7AsFqdKIhnBkqdQp/1hM+3zTGy6MNa13mMp9m9NA
K35HClPgbD8sdWiIbfj+pyY4d+hrc4SX3Nv909AVJ+TK+H7uhXW5OTeybHRVnuCY0IFKGs00Z27N
+2epQ1rr9n35FjvlspuAEsIo2nes6+NQp3xtPBIH2gngmcMCQpPTugO14hqdhwxzE7i2TrikhtoA
SCVjwVsnNrNsd/ZVHkHT0zn8AVzCWm29HywpsahT81ioL8UbQV5ipQDBaiQeaT1ZIPRwvtNVW4ZU
93mtmrSBiJXcZm1rlKZ6vPcwcllp6+Ac02GkJTfU/pGyOyGkq8jduH/arsrgoVV0a6YO75FsBsHP
9Ab7ee/Z5IQZRscnTEUXbesoV1OH5jxEbzMmNhjzuNbGgKy92X7QCW1IHp7VH73iQzpJrmN2rr54
uzbi19wLRULkyicPc77j8olZw9g5oLnNWkfaOYT8jXKy6m+7mHhRoVt7rXXzX/ekpF6XSmRhpntC
USnEt+GGCU9Qizm7o2MenmoR6ewZE/TX87mHsH3mqEuctQsWgkuFfRaubVDrZtbuE6VCA+ckf61v
N/RQok0FBJKWQ3Xr5CO+z9UCNT1EV94t5afa5NKqIYPuo/tX5bP0VMxLXwbIhMcD9Ywg/y5FuMCJ
uJIogTALIYrGqdOVJsFMxWUs+VV4PCP1RbtfWTESQ+UXN+nWvMiwWfTUAM0pj6H+VDGuYS8LDJad
Kv81B7T1lTJXzmyGn19lhdCdCgjYyFfOOf4c5r/USpwD+adx5zB+U8BoPYuyAL1D4nTOnta+ubap
IN1NDejWNbq+l6v11RKhldKydEVZz4tNfX1PMp/V52Iu2lQJsURTwe1DcpOJzhxytgOdcZM+fd9Y
XIsEaMwdVbvSg7NV1YDi8ZT5p3BpH25RWdcl7ubV8eiX6nuZ1+tYxxTHWqJwrOPTr8qqJcV7xwP5
2Rqk0C+tDy46naqBETrLUSKfYRK2GO0P0YxWsg9RqMbx7kpoPqwVVZxIfClfAwXBG8LZpq5OlGTv
3DXazqK7SjpYW1ceH8EcQFhaW90o1yhMr6OFukTE/8VSYCuVaJ/eUm9UDgmB/7Ngr/DakchIrL1t
PpqX4jsIh3eqMjzhtGN8WUf3FDXVV4uN79DdzuINwrLKGClZ7EnK+ervz4toDbUwhZJSwBkjOX05
7AYuVcr20Zdrrkf+vK7o1UTezByoR0XmF92xdDrBAGnKKKqzqS+BSXjeGhHjxKSQtyn2cTXuscFw
pNFSzNZIlGtBvshwMVXlr8vqjDJuZFV9smCwndZXx0QrY+JG24BWVmbtyR1ft33NaVQnFEEqfinc
Yhz+77BvUCfXTwdm7vF1Wj8ZRZWtrviu8RUMquc0yw7RAqb39Ph1qEoK/79ryGRwjg9NGWzL9HrS
V1VQ0A1SZRqIa18uxTMiU7PYm6VK+uIQO8FU1EvUTt6+bA0QjRiZy4DySwanXCcsACosfDiSDLtP
/el3B4/FciW+z9JsfWdZr9luQz3Rsttz7Fwzrd1K8frmoVrybH6/KPhDVq0aZk22b0nbdxGBbJMI
2gsRCat1qwiccffoRHv/LaxaBdImuBli8aVEHh4RrMOfftcezc7cTHTu7vNsY/5d1X9z3AdslmVz
SgLntGptHvEGPGpxr5ItkHR/bF4V5Z48VC8/2Lp4d7N4i69KoX56blWu5/AgrGP4M61peZjO03GX
dM6lxFSqn7JNCMlu3CtcX1fjXu4BtEyzjkvWO03p+fAqsU8dT+XRHmki/U6g4vB02Q3OmZabWarc
o1Ph5djZ3t+MkTfnwg7TurtqnczIrL1vCx0q+PvCyC3fywaz16jqxWDapDNqTLAlf05XSW75tjkm
WUDftj1dvmrwXvx5+/gIYwGNsN57pR4ZDKiKBHFvF6jg/Lpttnq3eNY4TCR2xvUPBZ4/1DtSTP6e
kH+4qO8qR0jxzhRI0oa10ztKMCm1Pnofx86+eYvfetraBB8fki6D5Uumvup9vN2jEAzagX7UJ28b
4ivbF4pLA7qOcTm4RmGvEy96kMl43M+FxXcBjWBCXC78AChGnY4OLrS2mZRaj7BT1d1jp9Sq1ecv
/F6trnqeTcEEJuc7++YueHvEb/SsgP0DWX89ooNSZj4+zPMo80T7MmiNg1OP1x1VDcEu6LXqvY8w
COv+70zeXMxbi2ZnwOUM3z461S964GGae2dix626c91iiyXeBa16axd8+OJHrxf0Jpf45KNXGeRB
/RAsgnPnICgXxFqUTRuNg7dzp+IbEOnhuVMIXx9xb6K2r+NfO6+WSlBrWZCtWeMepZecjSZvRA+M
k1ZjaEfg41zYWgQdJ8lGvVbPtesHEyp67hH2CVv1XBi+uZ+dSRxMeqGGW71FMGito1b8+jYOfOEW
H4KPRRCcws6lXs8Hk7D18drrFY1TLuxpVPth7+DrPT/d0NeqDDv8NyR86dACd7/VBF8i6GhkG107
16bNXxbtbtgC4ujY1rHZl7CuWGAAdw1ZH8HH+qv32jmFca9lrGnhKZ9JhfMmjyXXWEn3pZynziSF
t6V6ntzmTLQtNZTVy1PTAtAE23NSK8eV2+B2qhervfX47ZDvlLPdx+K16plX6NQOjVLlVdp8bt8k
K/bYvszQNArDUu6N6NNqmVRLT+PT6FjsXvJvx1JrsX1d5yaF5b/ZKVqdu/vc64Joxg7poMJ1OJ5/
HzWbu3m0u4j20NL+KmXkYOVeT4t2Ub0HNKtTVC4087lTsNlOChsCVFzEfQ0QzAa+CgtyT+ZFhtrh
Rje3EqRlZ75It0DPSby9VCGSJRC+KlJ2gTeZ8DWfjVfdwkLwoZiRxnG3U1VU8qI1LQ5SrDFAdpin
Co6LSM9ykJhdWQUv4itLmFV5kJfMsjpWbE7tAr31289Uoux12c+S+CFnQ0NhNyll33fLwX38sexv
10+zWetVIQNfz/6jVLq4MdSCco5lGFKtI9BXVN8OFpii/Gnx8Gwt8VH6J1sR3AWz6/v8MGuQx9vR
GAQwCFK/anwXOUAL80woC+wGpWOmQoBMJ8Ah2xsSsg3pAUi69XqUwyKAFdw1jlI1MErWoNUi5a/G
6UeMk/z2M3FTY+scRShmUV20VC2AtNpmCsxL+3wAN4IPq6myE7m6KoZXLdETiqXLcn26a6xVvQB6
PdKa5eNjSPMiPR4GXqS0xIBSBFjWoPN4z3icpk2dSk8Fz6nGTqVhmoauQKuHZSqx6UvzvjJW21SD
cG5bORKRTfvz2MLb4nxWmYgomwvv7G6FHJdxmUw9Tcq3s76nAvbxngz4sy/4viFb79PU7oLiV2+r
z5OgkSiV3UDhLKEBYleGPBO69C2YZ9tUyl0PSSog7SmsbhKCPYGZNuDkxLzvrrrnN5KqGioCTcGK
xOS8pMb/jbYvGWrnMP7jS+LylpJy6GLRiQIbl0NTwvXvd+mlat7BpzN1T9d8bKhpM6Vcb/PVFrCQ
lvc4VUh0nbtrbCC8o4OkIBcGdR/7svunNI73DaGDH+e0Xe+bRNpV73sDsSIZZ0IYGDGKkzKd4Q34
Kn3sKKc9/d1Yp+NLO+Kv+DxVwio1YUTAHTk8VIF06E1DN8pESRfmtOlPw+JFwvS5QEcfaA8iV+xN
fM1kXPUq7pUUMAkcBJKu5OPDEmhauphZrdPLaPYnbbcGFhHSfnTIRNZo3FGKJNoOusK/t859XYLy
OLndiPczrIPaLtkJ+xBeH6toF8/Bdac3urny76nlbjhH1e7t2q/cGtdjXaLfuiE5/w4jnseEclun
fHPs7s9jGa2XhdTv5AZSPCVzoAWviVLsrHeqmAO9/Lieg0ytk4foPJBlcjolFECvii5LIxBL42aC
fIATucaSBCBCvaCK/Ca8I+SCD2o+528bcKUaKas+ywoFRzvsN5T5udUZHDiegl682JUCg9EihVNs
HAIGiLip+td6HlfRRY/REW9BZk90u6VHEVEo40auk9WqaeOvKhiC985QAakxIj1ra2mdKkoKyjST
aSVGsvxYolPhUmkLtwKtcjAWZAcUcKbRFIUSL+F2sAUyPeI9J/2R7IZ6c+9UKDYgkCLfoIZs62WC
PB/HXbCmOJ6mD8fLj+03ueeTgCi8fdaplHs3sPVnZlBpZjrZ4bki5BNk5rMet5IFOCcsLWEAAeu9
VH6fTR54kuj0qT3A6jx2VuyS26SEWVxOFtv6qZzk1ySQfWcGCEqJA3RZiLG1FSvLjXanZAxKkzZZ
Rrf/E6sWsq+2C6PiKX5MLrdIskyQWTaNHIWa+ZhAZno9hXJQ+31k+yL+aepCRGvMKBU5qI1sG57b
yrVYGgvf8JkMLUF3vtLxiUrFcv/hC25N7fco+A6xwL9mtR2TWzlQSrnNK2HRnka3UTEfrATqV40Z
fMGxVaB7rHbYDQUJF+bjMapyD7G9uQHZhrYPhVaZoxoO1i+btBrbtRNX32utPJ1YVgvj/VK2abE5
KIcjYUm+FtyR7kKuCRmptRlxA3MHa4aRqW4Tn26KxPyIeRsM+/IhcvKyOPsjVTJXOZFHULi9dnyw
VhSYtiFyLQ+BFAfuE5eMjYoUKI9HkJmvDJH5cxZ2elFS0SHhKvjI8RrVtFdxJtYW/v+6VdqZDC8s
OgjPcuTAcniTuIqoufTkMdp5PThZzBGmIPVmgAJy2/t8wMuYF1N5YUekXXZNnBGzk1qec45FGfit
nGBIJs9Y4lI1opVOKNnFf19fuIZRIciNKPGM+9zxxWQz2eP4A1JLsWbG476rcpHVvyHRzAOrF7sk
dfvSl4pX49rrEZluU89xWI1W6vulHxULHd6aThuyDGWnF76OodtN5hhMiq3xfyptn2X53fp8iq/8
Qtn47owKW3/ulWEwnE5pRnCWFrYMHjxmDdKOA/ibBszwI2HNoo/Z38eacOU8SocaEpdd2g1ysshW
SQb3XIJyPv1C5gpXxOvuUVW5ZGh6p83pOP/RF32qBw8uLmovlri86r8//XQJTqlnhOvDVfi8jQwl
Psuo9OvqXbeFVwAsAOkgMvicUh6AONm+20Cq3XAaFdecSt9j4Buwv2EzqA72kZMaGj6j3zV4+LvD
vuumuxyr42Fp3BbxCfHpt/pefSd4jPtrezqkfb7FW9w2QMg6dX932cYeu+maesBa0q/x18Z6bd9e
5wxkKOHXZkQuTuR9+gIO4QVxv/8Od5GbIT15YaPq566zgyvAX3DaAJrhOHxGzkPAz3Qd55d7eWjU
l9hb8kxyWORuccBiZEqmAjE6Zpm5QbVHv7pKzBEXuzgPjTaX8VGYtwEkOxdG3jHbHI+71Kttg/AI
CIdtD+ZxojmFoHeKvXhBFPr+d++t3bSVTJe7ytV3pLXNI/XmZVO/7QbcW8fs+ON/cIOz5MwDvUMg
tVnuU10pfO7f7cuRf0kZM4VpoD8LHRFOAPQozoCZQIyOpk0qDSiNB9wWA9qgLYdTJ/vuBMCiq9Qk
2xVUlqeFyoQsqd8IlBkFWUIQios8IVZyTMRKrrTx0KVAVimAo71Zbw97LiVZA5RTOjzm3edVwkYI
PKZX5P0r1rwsAMAAMhrXnvRPPvLa/KEtSBTc8mox1nz+3d7qZkKvTr/gwQWqX4V3SOC5xaJ6W6fK
s/tGniaRYE+z2LiNULDq4+dCPdssF4LC8FGfNjcjAJJ7kXmQ6QQfp0gVWMtTSCE8q8KasYq4Ktdq
8yOb5JNMaxULZYX3sFRLGVIzsLpHvME3uSqR/O/pI85W3NOkQiYhI8wZZj3jntaj7wntV9f6peOz
oVtjWbqJ61rd6BvCFJZDLoMxwlw5SPJocNsPgYGHN/nTT0Okw8YtCzo4pBpjtUfDz04KVBh8c0LC
KzgnHcEYaLYydWa2pwRYVf5yE4oSBruXlGfia9sXz18lxslL0Vh0E1TSPqYv0C1I7qC6Op6iqQTp
OyRgu9VucFz/oXGlba86nbgdlWWrmkkIl3np9v/YCNDEtdRa+2bx/Z6YJZsh8zeqDZyzCfd+qnXJ
NJWfF4bs7zIUuoCowKXO0oa7MEL9XeDCSRAopSidC4dy6hA4EGALzkx7Y24fmpbo1zWaFzrnVVIu
xnmV8Gxwh8T1QGSrCGUnWclX2h8pUDmDWJl5rk9ajLE4qIrbWJUSY+AE6YK4py/Xff2D0pDbanXr
FH5pantblzRmpHwV2ujP/zvmTwvTLQM9uRvOACLUki5Jj3bv3BBAofctTzVI3VZTy9b1wC2GdP7C
yR7yUo+xSQJvNbQAWSeE3rom45GuA9Ok0tAdQzV9+f89dxl2qn9+7nX3b+wcaAGms3n1XPz7RoHO
0d+b5olx8KljtGBYgNB7ZVP7huSWq19+040SlvaHMwOCD1KWznWgPNzexHCVmnDpTmmS5CuNbKUB
pr443zlcnlUZiKxREy0Fpcdg06YTqLthFoGswddaSHHvaR06DhHPf+nYadEsAONWMHtpBE7B3GQ/
mfLvqa6p0oaHhuY1A283A7jm+0pjIy0X1+vR1OoUPgg3XZCybKhmIRJwyNX1YnxsLRC+CuECX8ye
cmhcUqe3oTT46jT0c2OxVRoiCMIZN9NuJIxxfldZQXPj52XzQuiKwxyvfmeTg6fjY3BEf6TaB52p
SUi2P5M9UDUlWtWeC6CzmepOoiUpoK+U+mWsSkMi3EGI/pS+7Y1ZJZoLstzDPRHgv9cWQgLpliip
RAbJ2GPrmEnGTrziJCbnU31pLxRbWTdNQ+UNnhUOnWQEGsNCi2k6Up9jgWXtSSwJhRWPRIp9DRdG
beYIgPwQ5vOpJbt8ESlIpzAFEm7BgLHgUAYd0NpKE+o4yhC6IhBSVbIDV08tO6RXARtM07Yv89jL
Rkn60TqHqDpow5GBt3ABRuag55RHkofa/690zxMdTq35ALSdnlDLzuCnOSGs9OWsAiMsNfuiWERq
4LOPvdbnlqeua/HyiwZTG+XW1g4TztWBrbNzdnyNvTGPLlwxQo0XRn7gPM55NBiY1vn6PFt0zQgs
CHiJTV6Z3tQyvKuclqLaVuJKIhwQyH6Qb0Hec782odPIBuboTeHF1lxZNHXdL356LFbqJY4LTi18
jS/mJgnl2uVA5oxmphOtzFL6U6DDtPY7tFn4acbMnaXjtzsmR1YVs+jOYrJCrezvwq/fWFBeQPXS
b4nmLbJjwPy/qCgOoA8e2UZmp1BsU9VmdpSLYISytZjyCvZcJr5q7JinhmbTW507pd/dPKz8zr99
4vunR+yns/ncU4CJb3rsX/KCJu+PkaHkxWTF+MvBQqn6yJndWl1wIPPZL36mGn1aX37XUAF7ojfP
fORN+9EgnkIO5TT6s4uRXVcNmtWpXPWHqogI+o1S2FJveXj+LjIBDx2FI6al8Eibgkr9Kbi8HsQQ
lmnVAFjTrqhgBQgvmCkotkuLZywyskXDey16fBwy5N1qnXzv0T/HW1nvpfYBgKaCAhpdJiz8Sdk8
2pc2dcI8mZLw5GubW5J/ukrlk31W8jjr3Vvl7knMVFWJt9pgnSzia3usTDQx9OCI0DO8D2d1uuXU
ZZ1ehZXcwhMquF2UK0AACIrD6uV7uWlWvnNpjbHuHlFcLHbDXgnn/x6DO82MeLXw2BDn/yiTqcCa
ILeDgWhcXve58FaJj5Ugf4CLBPt/tLQK48Z9Vy+mTZWkz+kKvlUuLcN9mAJ3OHv17SGgtnTLRfPf
/S+5UxW3iZ7LNR7/zEdKS9pCT/UKXm2fxn//eA+u0+7Vz9+z5wwLpl/9pGotsa1UrS9HMsLkTom+
Phqzlw32e4RvFlWJgWXitcKtSCO9Sn3ZzDxVnohQ4yjIv1h8S6uQPrnkgDalV5xkgHDv78lWEjNn
yOwXXuQa9sufEkqa2TBy788vd0ptkANB3ySnGvHXdlL5yvQXL/nfE37yzW6fmuMl3xWX7RuC9/No
MUCzSR50qfPQ3N5xDA2KlqNFeCMdd6HRUJAf0E72Undleb8paBVRyIlV2agNiC8uujjYv4930h/h
+mdFT6FIZO4JBpadJ+DWaX/RLQRn4xOn5OPi06ZzDVu2zUwdObZPvHVVL+OcIUr87HkNtUbuObvy
+A5zX0Xb6Yt0Xnkp5d9l75z9d4mLCanKU88yYXk3L3XFY3vzgaQQRN34efa06s7qu/f9OvgVOhhd
Oxytz0WLYOKeViR689OivqqrDRwUvjmCAsDNTbNdi6rxNq58EcVQciSZjjadk/Asw77+SO71bWP2
M1JpcXj6liyiSlcr31pwT76UUMpMXfAjKrWPT+ixbFhTd/tWRe0U3PbkI7rXy5FD+9i9pp0Qn3s7
h0SqRwV6iNW3TVgdXtvZxkQuUJgN8v822IzP0yj3mBxwkJ6y3iOu6JtoGq77/BconDWoYOZi6MdO
3jgY5Up6M/smcqQ+YXDtgLBAGC/TwbGp5A3WNOZ0t8q8LrsP4bkxfb6qakZD91DPRNVhbZBvzFqZ
gZU/2DZoOvWv7Vk907a4wnt7/fy87AtdKlsTZpNTq1Qf97maCXLiEFbX3jzdAxkGw2lEbKHzF3a5
9EC7r7WILhyOoDyXBBKoS9Uv3asozLyKIdmH8NS71QuvRDI6ULtjf9eavkMpwcrLZNHaFxu60a01
720lxfJvgFmDU/w3jQ6Jkj/UN7qZJjY0KCziJ9Uv77vo1yYVyK/sz58rYlLxvV7q5+uXdKwXT2g/
nZrkzmAsPT/fKgVPt1eRit7Y466+qbNyOtPhCjOhWzYb0ozxa6zgkHoH1k31CR88mCwHi0YW86S7
6S5M4VIoZ7TLju0LoyuoNyOcJBXwfSNa9rNPbnXYuaqhLSWjg6tS4wZo/JxPxNDCaQLYiGYBqNBc
TrRj7qnqaQ38Xrr4QgHUu0/4PmFOJHPSokJCjVt30ZonObXsTpZW0S1H403t1smhLvKBa6pYdiYo
NB+DFTnsXfd64qep+wxYPiHNWG4YokWZmMn8ypY8hOePnVg1ISiwnJSaeUdQ5yRX4pkJyApjNa1+
U+dkFk0HiyFn3DObx4wO/34e5JPilxUpPPZZWkbVfwcgdho/CDxXhEzSyCz/NVw/16Jap/r5BFoz
d1BxYJi3IPs27Y/jXN+++7RPyE0ZA3vFIbA9NW7122vhL7SxakFS98kc8P2aoUOJJBSfX+bfm+GJ
2dNgI8eZLn+LK3R925mjaHvukCdNsmi6o81MY/SaT5iZo+Vg/wLwe983jy9wt7aKNN19oxpPnxUe
+FI5M3b7kWbN1VmPjaAscJxPjlGlu+yAwAP8rL4si3Cd3NuL1jRFG0ot3Lm0PE1g03+5CyzLYwzP
9D1zr2rPbJ/FMAhniptaE/Wz58PFNPhdTpa9cUvySiqB3JHdZMenBbB6kWf7rQbpT7GxTGRz9EpP
Qu/Dc3P+pcpvNA6vrae7aZBvb+rm8cumPleJxjag5nJsjyt3s3QbnubRqYsFGmVRddQioFp56mj3
F3EyfDQW/XEz+/Hzfv214Q5Kg1pzHq2TDHRQ/smrlX77EWFZ7IOC8kByDtrHmDzYJVg1QxKDrmEd
Z/tpfoW5sP5WOr6ffzuEHUGiSOJiPEtWz0jgpbd9fd5d/xQ/Kq/lqCSUfezAg+8vly4FfmkY7VN3
UmjhzybiNwGA8QlW1LyNtt9ykVqbn8pH5bvwfR/WGo1cUZJasLaulamCpDb29qkw26x0a09pgL3A
8JEYIXXJTLo/b4aHYS6sPwgvXD9ZL43zPkBpJ+11s2+0ayKZXcLfqfLkTN1IVV7pVqo1c1I8vRRL
tPnN/T7CZuaf4NRg1ygPKryV8nMlzgzX9fK3Y7uF4e2pUK/U65d/864oR0gZIZ0/aTCsFHZODXSz
TSPf547kv1JyAdxsMxRl2H9sBwWCh8G1cWxsUkis0i18wsA88keCGqLVLeSAX+lvI47k07jP3tsO
+CrPy3MwbisJM2FPFhMRglxc4w07gQUwOhk41eLKDSLMEWf96fHEh+kxXbOSjuLT5/ydhDOO5oeo
w6F1+CyF1S9Piu9KXGhd6uomSdF634Dfll8u4vptfjvXLa6Mykn13WIDAq56kjkawpZNxIvhon18
vpFXC3K/l1H1y3QoJpfhFuO5vR/ko1MqaXr5mcu6kWALrkCyKSaPz9tS7ZHt8zWLXp0W1hTl3HSP
b+fGeVD4LSYVwdD6ZXLp3n7cUSNVlowBjwxYbm/XTim0Pwocx5thtWHpnV7PlJ0aJRE8KjEwMp+t
VWUJF+1r/9pfvj+6ZXx7D5jSGYQnaQFDOVhmoxzCTZqkIbz0eb0koo5LQoeZ38zHlZ7Ok3rajUNv
M9n0HqNttIgXn9T1r41a82STB4vc/qINMwEmckOjx34wHzereJPPWs/UCvVNe/FbfE7d9QqgMNXn
bx9kzGzSKN7hMyPvQxdwJZ9FXZldhQo2db0kli/NTv9wCv8K/YgN1q4NBy4kDuIrqhAmKkIp7eMo
cW4en/vLabTbhaWVpNuweqlXxb9x3Vf93ap9ub/cflgQtn8ByYPQ4mvphlYXqgko3H5SuSS83YLn
tEqWuLTnMpL+U/Ev1JpGowmo7yIrL/dTMFKLZPfpAV3SO3zPn+3UclWPUBymoSrB9lmU1hPm+m+G
G6AEKKMdV3IwfVt0PEkBluqJrDz9a6IxBOI7vEmumrAKRkL7mjDuoKhp6C10Fy/iUd9cpekcvz68
TUyrXGCOltt7JTNEwKUBiFYqPt+fqlxRiD0sipnQ5G3OX+J7tGqUcXak7NxsjR/Qpths/PRPQLxx
Cq0wAEyznDBon09dhVzT+HhaAAdMW25fnjzerqjinenX43Ob7Psizeuk2jaz1rgyz4ZBwdRh5Zd/
t2pYBdqh5m4LDqv/0AA8+G8/pRAT6eU2wvxonLradvXf628RwMNQeUACzKr34b8KIAt211S3PAW7
H9beNqmMLhNBMSE2oceiVHeVycwIScqv58F5UGx4AEivTBfINK9gGiW3ATQEvfL6DgFA6qz2+cQp
D8pmLdnjFvHWET0aOyO0mxybRiysPR1GXHTILw4eFx1AkAaXPORHopw2o/l7YeIqoTa9W0+52Ue3
+FZsoJN8bYa26SEBnh/PjImVx9PETkg8irKdTAutbSDq0jrUb91MfdaouZ5s9PhZ95X75AhSld6x
cqo26xXzdPaEEvF8bM4a6XPv9CpQ2HGN/0T2eeQDIfJdt9rLUrsvJnQx4+MA9bW9Y8kzFeMDOwNv
f9cqHUfl5rgx78q52/GYJCS/L5uFO8sTFID78zIFOJ9GWXo+TzznLdGR0WqIaIeG5mEuAHRu3rCt
BEkk8Js0oouN7cvyO5ueNvWuaeROxIfTOSl7E5YTnV8OT6tGpmUgPd5M2XKys19lXQrV2DSMsB7s
k+PzJg0IXkbw++LXauLhORLi+UMobfDjd5HK0+TeuT4XRifySmvpceFlAnuYDkwFKOo2EGM1vLPg
SVxt8s4+AQ1JH2S2HWc16qYxipKglygh7FPg9IFbXo3uQtGzuPcgyw6cguC8QIn3nWJyx4TSCKgL
nqHzLFC+nVhUVKx/c90+ts1HqzYRbw9EwBVCxURp1H7uHYEZwwNKunaY9WHxcxo9Z6PDxEBnWsr+
dcfDCp3nMZ6VgPuFtxYWRjpdro9SgtVpgtcUSZVjErH56tiTH5eh8N8pvn9MO8d3ZONitQ4YhRx7
poCWYfAQqsyiCTRKo2V/tE63tPzumsQThBZT3BeCJZJTjVCUzGZRszTuWRf/mN+fxRvKXxBNgO6u
BNZJBDkygFTAecqcjESCwGvVfVeEIoWPqHmVpHun1ZvQTNEqU6rj35ugNMeAuWBx8DmfihZ5Jw21
AqO4I9YbFwlF8w8wrKaVCj0tpt92PJjd/tgAQoso2v2UHSnKZDKg79djQ3TJQq2e3l2M2PJp3HNh
uqFZzFQfqQrHzC3xPaL/ODuzHceRpEu/SqOvRxiuIjmY+S8krqL2NaQbQisXbRQpLtLTz+fR+IHu
mkIVMKhEVmRGRgQXd3Ozc44d25BP+Ptb31rSzjoD8OcG3w8vX4Mjc2twGchnQcj/9a0A54DHBZBO
0zEWB5AgmCFStSROzbMj+8N0AB0uJCpGNsj3ui4CN97eh2wa+oyh5l+XxS+Gows693oqp9a6ml7F
yBXCBuAWkOEpIn/mO46VYcxViaFLxZgzdEzTEhjp9sF88rG8r2DXndg2pu9bQGN1CGLWf4whW0YU
lT1tgt7vktqSPzYGnMnDyjUQCsIJluTX7Av7M1R0VIYPlA0X0iG/421i7z4EACS1R2UK5ApVAyGO
rw8uARfBMJ6ovt57w+Pz7AH4NbBAVUB+3COykSr4joilDa1hfY3x531Wt9AOPHFa6qPMQlM5RrBP
mIC04vvexgI333OIsNAeY32v7gHaKl50ATwZAIa/e/cAnENUaOiJ8z2f6v6wwgS7G7BkkWqA9bKG
6zHIKo9LcRlRLVRcHNB3wZbBkPKkv8jtwRxAIkFv8SRF8ULfHa0zYu2hcbyf4pN14Z6oTXvRkSuG
9CUKCfaeO063vBCBVvZaHvAcTRtaBlwmaMGy0a1MAXavW4Uis7GLOdnbeK9jQEqDjwtyqg3VlcTg
HB8XifvyiE/79Hq8b3le6oWnw613j2U04cNsThXIKkF9NiZr5JFwjAsgefCYMbq2nGS7rhuf2BDc
8U3nwLbfM0opC8UB5GOfZJaRIgRWJknzOzoZUgQEMFwoqhtO2BM6H0biBs9K7H7SOh7YkMD5WX78
yOmuUmIoYAjA5i9ai6yHm7AGMrcnHq0MEdXjgYE8Wx4meKDCQmrEGQBkUIh0lhOUDpxvz4Ii38cW
rozcDF/+mItskrYy0HwiYT16qmIAEz8cJOGwLeipoxeXk56kiyzzSi8tptKgSEE2Zphoo/lJS+Tq
rchymZ1AZtb1ivP43vXytr8lbxAZyUFFNIYQa4HGDKlXLkSOEiUCu86mje1sunw1KGpml5Po7RwF
FtTCUlDPX+3H4KXQFS87VG58n88Gb4azFvL5j4+i67syObOZtuRlAayXoC06A2OdvuzokNAqKvdY
ue+4vzc3pB5CSOfVHv+jP4bO/TGj0pTx6HoBytIXAHnK3WE6gDS4btqjghl9EwjVv/8989L59zTP
kTcKuEPB+Z+KoV5DsjyHCA3puNqSaLIc3nPzaPqWLS86IZMW9xKqBZ40wo0VT6qzJSEqalu6csIa
HjmgcPHCnZoqPF/na3ZuPGWEXzO9Dm8b+nB3rzHNSe8JDhcFvamfMc1mCFJr1j8ByI7n3yCZJAe+
BFKD9Qf3BUN/Xxb9eqf41ChRiOwqEHII/7VkODJ2avSWBOzg7wjH7cBo++mxvrEwqK9I1g5gVNGY
bD4WG8dtKkKNUJ7byrBcPBev7WcxLAFz+iR6xbzdizyPxP7UoWWabgCwnTmv7s7X0C+D42/P3KST
L29QXyN/oCpVHc3smf5jDJQ2JBoYA6RhqO3n+h5l4PVIygv8r6+byffVk8KyhIfrIf+wAELErix9
IpwOqEjv2VayggaSB4fF5etUj58n3govQ1234/csJyFHZTOQV8qGodIIq8FWi3l0kM8k+XXqM/hX
GTKT4KTvow2vr1yoZ/1c7KpJesxn0eG7ijbqCn7RWKtrduOiWnL2pWyVbFaF0bizLXb5/DolcKUn
Nmzif/fsKEaUD4q9+SM2OOfakohFDLuN4y2KboLpg53GWgCBYEklGmOoIYl6qI07CJNBcvlzd9z4
2a5ZlMOHSD2IWCCbr2E6yiaPyXtiDjAjBVwRVmn3lTq/kW1s6gMd0do2wpbgdjCo382gxqGjDbA5
89MZPdWtT+mGuWTpfYPUh2c+MKQi+ExKiktxnCWhsXpcSKw5WqJJeynIbOMtj7RdJ7wsqJYfOluH
HZLH1iFNSk/t2ho0w9aphnvTfZOz4qIwBIYavtx4wVvx4184idXofYJi/HXQQ/hAuayne9AOkFR4
k2iWBd+fK9fDSGtbxgrl46iuRR9mPLh7WoBBhBdhxNF4V1/FuVF1Ozh+P2CqqelRiGSXyJcm3QUL
ZK9NnsfX0VygtyGDuV+HgjjkhVmiQYmNkdNt2OeBUj+gGGFkPF5VP0R5KC2A0CMpC2cZmRFfT2KC
xIVTEN2RwA6iY8V0GyY7TesL1CPPDKiCyBtP8zWsJPzzbc9pyA/kDCUWo21AL4CcBpscsvgPLnJ2
jqvUL7GPZgc2Mj5RYosvILcGJWYh475FlY8RGTI6TP3mD5rMaW2lGwfYDWEQQsyachjQhOKMnbY3
1hxOrNB6Hh/RsSIr5XsgsZIhPQXpHpLYxA8hW+Q8IGjx/Xid4G7IUemkInFYq4N0+lxyUBdn9K5U
cM8lbN1zKTp3UsEgkvwJeRA/m2d34ZavaFrJk2qPsIJm6zanlw0+54sIBiuikNXB2DTOUKQpGMQh
8KRKwQCSFmTsu4XWSIj/SCB4UHxAFlKslR95gMYIJpRHz08uF9XhKSa09+6AxT4uJin9BHSvX7hs
7l0epYywnfAK0u17TsyIbFbLQFpdB1/sqkvctp8eAp5Z5hZTeXj3jTAOS4xtIbngrKzja1b7StBd
MKvmQkpjPUIYcZJy8uPbnkJzka+vpVBOwE2X74H835IMkixqBPazeuHM5TFzH3CePGZ2vs4HkJ9M
L+RkAcqlSCO8wBXvDI4iTFo21Y+2iHApQh1yJ6/7et2hPi4pu7Eun2incnQdxFC+P/XUXP9OaMOS
nOhvqzvpB0Y4J/niFwLGX1Id1QVyDBQ+VGKNtSI1hJbnmbBw0c+R54kkjkcKEIcUCmSNv8esln4f
dMG0MMR9GX07Ea84SweeNXSlQN85yDZNyDkJOiVdkc73YGgYK37bidqfZgHq+sMV9fvhigD/3ftI
PY5FKDPjBPvYJW9o+vxukVnfyShdMRU9wmDOSR/+h6e0NDD6x8vi0YfClE96gxWigPc5OOIj61SA
eOtk3z2yDrnepuNZtOlhMXmiMRmThKTqVefWYGnY2M+go4NHinv6ODvI82p72zA+WXrQ+YYYvkfb
q2XZwquGJ8wfLTEhtnNONtaKJBvXnISXT5dtTx232PvEwNUUfngkAONgYIBwjVKYLkyRcN6X0rB8
9/WWr7DTG0IQzFHsD93vMKzodYvLB+YV5BuP8AcCfOoWG2m4Qn84jcikhRhtCtM+h+nMUDMct0jY
6a9Bsw5+15hMtBOpFikPaQsYD6eUABwB/h8CDuLc5JAySNmlnhGowdM3dxWSk48wHNWofxBoEzQ5
1NhrtgURSZq7t0LMI2hHxgAlsw209qbzFh3s2LPY/4K+ifeX59pYPA/wK5AozJzUADfOXTD3A4nX
lxEtCeLM3vWn3j0Xtx2I5fCW9gya7dD7If2mzEXSbvWeF0YgnVhILCFwzBbwm5ETk9jNAGTwl+CZ
6ozs7ZA1Iz8HqqYIE2x5hd1o1WMbxFxA0euslZOU9xhqmVwe2G0ec1itE1ja7ZBvom3sXGfqBodd
dWMh11ugUfgNisal3YMSZ4PHTtskw+8xXjOZZ/MeFTvSzPC+JExbI2tHJCkuiJm0o+XkW+z3LxVy
XCquH0mwYeU6DenpHX3H37k6V7b382vHwGmao3Akszw066TdBRjRc3qbF2PqLI2jMdlR+votydzk
LS65cuVNs6ITPKUwJMshKeE0QX9LZPpAOeM2x/0QsQ/V7gPPyb1ulT2vCs+RFxD1+d72VNFmIuZN
YZh1BK6mdAHMjPtfxtVAjpGz07/yO8mbj7muO3YGom4y0H8Qposumuav0+CMKI7wzH9OUV/Qz+o2
RFvpqOrAz72Hr00EOEZPIxIl8lS1TypJZEdwTZTnPPqSgJLs4oC/t850XY2yXT1DnyGTbV86F2Ig
0Z1gyLlKiLrtSSA4V0WjNw7oSZ827RKFZzSiU/xfYYvAxElL9Ic1her/9BCacjJx1KB7kVCTIPu6
op5dNpPnpFghyGRJKWNlhF/pQB62YjZBr13lo09ozuVp5F0J7tg7jDSvdXFqoUFHDBKk+rDISn/B
YaqnN7A0XSwvRzswYFE5WFsYMpxEgHcaR+mO6JkSbS1IKzRBt8Q84bf4AMI/adF2ObTWkKdVG5O8
bqlu74fPrCJWeB1hN/RYWIfO4b3AsQZjk87mOeAjXmTVis1nYg7AbmfGz9JAMHOhaQxLAnwstJXE
PgEBpeLq9AqgKVqqeOfj9lCu6uB1IKT+WsQzBfC1r13rAhNnokPHHRN9iw0AzgogU44ORAjrTIcK
bQYEXhbbVexcxoh8BUx+avrZMpq1PzCQt2U+p1RSYi86Fmu2DCAkTwchzR23NPL2FWfe4j2rW1oF
UGjZ8GU8i5LSh0HridjdPAO/DO8H9LJsXmobSqgj6/wxfSKn3uJsik6mBWXg9OHE5cwiR2YFIeil
eKZOR48gOmKoWfAxEW4TCX6DLP0dO8UCD5y+F8bmd85pNvmG8ibeRaS25Ugv+x2pZ/FmgOWZRsjj
JVZCJGyw0+ExlzuosDew+8aYW1KPOaRfrnZdrbvedyFPpLE2VqfWUPKuvR2KDsy9tfV7hNYC4FYw
otRFnjw3T8YYxaaT0xHLhoH9Aih33zs6siqkECNJLKF21Z5NYqRgMPIdr+FF/r2hYCYB+GykA4hu
+Dg3XDAWwpA0tLqhPRm9Jhx1PMVC71NkvqCpdJ4ddvrkf3sL+R7A3MU4pvRK7LsXvPjWnR+8P3mu
xPMaZyFx6/fVzc5PE2kk4aFobTCUkM5X1WUACy4/2ooVpa1upxKgBOEVnBSl1K+BK3QzOQrQOfnm
XIZ/37f054IuEMLJRS0QvF5yLHfKrxsRSxgnGUpi5z6OWL+Lz4F33zlhJUGSgaaMTHmN/+YSGUHO
1uVvWF0BUiJeOHYEMpaCzBvu34Cl2M8suaL3Pl4vyi7epFA3pBSE5EU81+js+QEQuDIn/HshKlXb
N5uFjba//3AURxOGNdrkUogrOzMMS9eoQmnaEMm0SLNFwEDjzera06Ni6T2KAxJFFjnFF01KtAV1
UQFfA/5Y7z+ic8DaUbYRyf9Fe0BK7Aiit1m1MNbyXkbkAMNyG+Qe1g3jetkuX/M0xGLaRaxRbTi4
2GFXHhrNVsd8F20+ywdyNQg5OgkW1jo9sQ0hr87w9udyaK2UxW3/Oj0Gxhl6h+OU8pUAa13Iylap
qCCT8RVMWvZgtvoCQM4cgpRLWAgsp8XyD8xYs+CZC2hgqIPtd16j+/70NS5QCEv7jLZlHsZ3xxlA
SOWOy64DPG1CRdEzEQUKT2JeM9kSfod41oqMC2LwE9nQLZ2nmzLMh03Oa6FZdiNeTHJ8j2gqnTR+
x8bP0u64oRrAFjodG58RRGJMifTiSTJiTxhDpsLagDBzFdqdKjYZcbQ/mZFrDEvGSa/kUxr11WWV
9V+HZIeW4g0ZRF7jyAf5wE6Otu8DYxUjcI/v+IX85HALyQDamXKC1Ja21LjkBOAbtCf5pv32MYKz
VS4l2yU7a8shAXaMwI5fyL06ZJUiRBqZV0U4umBnK6hHqm3qCSl3jCP4CatO2iv7ao7v5ELeZBPN
ybbWT2fSDPDED58Hg8sCqZBHBUdNPgAPCO9bfQ3ZfUpCRlGPaKflTviV5W5hOtLms0l214V0kEI8
YGDhSJ2W8uq5VYbFHAyRQ/S1peUtCp8nQLxySqjmrym+EGDSv01DEsIcpBDQ52RNzm0wRpTkkpMH
1PP8o+ey+/PkXJSWAAnL+NReVOj0vLU7HiuJb5X4t3WxpyrjTAUloQYDsAABNBifsoXONgRCUU2l
JXQe2SSwGMuAvI+ADib2/OJPD/rQoSe69216xpTFUDNWHKPH0/XQGcpTC/QbFcyU3whinel9wf+M
ZbxJVrcV4+5WHVwjmZuIVgx8jUw/Wz0RzgQgaLEthfGCLzSBN2iXG9xmxMcDWqgZPYnQK7BiaLcW
1hSRTbPRA15qce5smYEMD/4431adLQvOjW1y70CMA3mOvz/WUKjsOqNmeD9V8D7lVAmpZzisUlet
Hb4Yzd/wFaJo87DWXEmbZIYJA/vysWrCxk8ncJO8yAylQAHjCX6v9BcEdo7EWrdBPQntNJrqAkx7
TiiBUJ0lBFE0yxSAIo2vMO0DpG1caQniytOGciAO8Tru23pPugO9k/16oMDEkR6JHg53cFtjfTPl
30U/MFrmDxAEitvHGCLMGORrepys0qWCQ3gN4o0CW8cKQ/HKBU3N/NP1E6Yw60sI+bRB6cQbg5EV
0UpsOJIZIIUxc4w9dYLurX/b6XZDGI/WYhYUFdTI2H58lv9E0HzYMNovtdfpA+FjGLEERAiMmTaJ
EfwofE53zgfFKXtLEitEnQjQtaOw7yDrm9+nz8BinPdvXEZAikvP6YUKBFGHS7eUYDZujhnq5++K
nl59rTqviRLqKwUvWz5Nj7VDvlWvshlv4RPKyBXJoFYFdGvr0zv9WcAPR2G1wBsGQKRa4lU8UMJ6
lzBl0imDVUrQSdd4GPQLT/P5YjQiDV0vXkVeRPXx05zeuxfXIkHygVE87fZcn0Gqyj6rrNqw4hBE
jjMndb8EiAFpIMTrbH3vrVOX909alc9us/jxQwt2hS3lQqVWyxGLNi/nvaL2RVb1BJCC28DXTnFI
FoG61atD2zSt6bRH089cNzjBze54TqZ+yephPSEQqVdcRU26iSnmo9csOpz5JA0SQrCW+ochlvCy
iKW2zwUTSLnF8L4uL+ieQJ76yllzMK3CnpbfT1gMYyE9YybqRUi/sEZ1pUHXe9sYctpZgILfJoUj
+GVO7lE/c0APr2Mge2yg4llkf6ZnQDAUfuqPlvSjHZ7bw5IZ52DVfVAr0GdIA77l103ntT3DH1Yo
Ib2sX9tWr1mpJxRcxDzm3o1a5zkEqNBs9Dd9fZZwVm8fgPF9fYpnD1qianhbs3jiYe5b8zud+D61
HRxbkM9rr5pQDGAHqazKEXXIsLvUtqm3oUveB15n90mH7kHwPdUQcSCwHo2LAeAklj5WX+72PkG6
jTmnIweO2hhQv4gc3ntNPzVUfxYKwBIyyGs9TE20iU6vLE0Cpi/vo5DC6npczEkkJ7UTi3eyvbsW
HfIsQcQiP1wAKyIZGAwgiQYYm5tefgZmH3CaWgO0YsDf/efiOalXFvaLFFcDZUM8jAfEPzECmaEu
rma6mAfomfPayA2FlvtuaDcIjWHxE+3SjYnMjW7jPUnydX7fc0yVjonABB3bVFDYoBr9177rdXyd
YhBHyzpAzey20+4cIEWZpxuazXtl70dxyJJzbAIhZxyjx/pBOETo4EIGPjHYfQXJOL940vQdppyL
HqgLu+MzRAYFOyEmHTtxEE8x2Mp5PQwzRq7EG9kCkT6H8VAnnffeTjIH+EYAlDgmpEJ+4D0qou0j
PnUkBoEDuUP2yZcEmB1+lfgABMIxCJEquLP2jKXEhpWZ/G5qDoQRGiLKMuaZ9a9ueUhdsup6hDts
+D7DFGWDakJd8l6RqxhI5vG3eL3oPxPynIrFEbLfyLj45HbCn+/4bWADvIK44hMyGv8BGp9oY4hd
TaObnfeNFlEKVeBt8HuUxR0Svgzt4W1ACSi9HMW3trYSIiRGEGvZ2iFdQFTcJ4SQ8L3i6rIZAiRr
W6zuEy7GF9KNx4CPc2HyIP4dqq+c6oFRSX1wGYqB0dvLB/VKHDBwvJzEv5PkoefAjGANILm8jy+E
5E2gnj9vH2GpB7vhmopTn7ubfCaPyFwz5+MDz8hnGK56hAYYXjlziPYC3/xOftOvGKEKw5nYIqiH
/WqTjR5e4jHBcMGmcy0n9WjMHokcE1TK7a6x+PUKQr7oYUrGtKMJrR6QH4HTGgAaUy4u4URjYnwy
3/NUhBvVGzR9ijUOZgzubV7v5YvQkXZd+sftJ+pCN5vjohCi8EXLD/eX+MmcuLZ4exCm9AwL7ZTJ
3NdeznGSFHT6CrFDE9D0dsosYVvQtjbd/BHQLyoL1QUSA7jUz83yu29rO6EWGuhC28kxzqaF+qI4
nHJ0vsffXaUAdfcfOQxYOTEPSnilK8JDbX3s0GG0M9io6G8ZrLvg3P/kmJuEAgEAgyEOHJgCbtHy
J/7M9uF+tupKBQ0agbarV7uO+8UMAUmYiAOFY0HaoABOYbhSF3sTsKee2VuxJIBNHgjRSX5IdDCU
pWvWYbtBpGUDlMIBwQKwba35kl+FVPgyQoV29RiUC5pCeNHdDWjaY0UVhj6dskS8cDV4kGTKnFN4
gzot6y8bXEXOTgm6QGJXE5XWj8GH3clyngEnolQL6XAgr7xSTdFROHl4xKd+syzGPARPCnkWqoMk
ZYWxoJOP3v09eNeCqE2/ATIUuwx5EJ56erBDLYwaYJm9GY2LATJo9HgTsmsW032UEk7uwXYVOQZX
qYUgfW5BBsjqF3CmcUZ37zxtzMXdFHh4IdEqwLmY+WVwdzVOKFZ3wD599ivNL5A54kEDnUnnCx4m
7TintRIg38M6PKAYN3sFgYCmjC+eTZuisuMFievHFzpxkCDJf+9ICjXE2zYaGZYzNxHyGxGZ2CMw
z6tTnJmDRtHAdyxG1wXTFpBPg3+w2QExQNpCNrRnBMlM+q2UoJ17ZZCEV6TLOYfsfXHrr4nmwzfF
kjk3UAwfyD/TReJZfiRw8vwMjhWREjH2/npBnCn376g/CCbkIktzzJJmJNoP6WJgLZF5uOL4V8LY
fW06ro4Q9LaiiYio14XzGQHHkOTmuZuhfmcZ/paV1J8q3X99+UyqwlklYmOBM6SLtDCb4fdCGl5u
Eg9h+mdA+Y7mz2Xux7aaEhFhDhAocNKx/mKIX6J+aBI1GfVNzASxPPOG+Dk8EXoOFtnqBSgC50HO
S01DcfEi4YWx4Xd6Vj4isKEgUOAgW6xY7Sc30+kbGt4GWIr0MqBgbiX88ub45h88cuEMZJ94DNYM
hh4hMUptylYKHVRUpPIeutwV3HTztHl2Ue7cEj/DofzlZEz2Zso3dSptH7ggzUEs2Z7ionm5uztP
5OpdsUzF5cYURAM4X8YxggoaMH2fzUilR/Ip4vyj2DJ7AzaqSkr8FtgX+A1pnnBhWiAJJunXYDat
qflbcj5WXwThuNRzzJBoXJE59QELG4S7kZ2zEjvCb8hHBYkJDmcCulxqUe3wQDkYVGFJJcFyofDm
bOO4cEEY3MQH0HZg323La4YUnRPFf7kUoT7/bZIBPDxb/T65cGWSgGQoba0t6giKr2h8XXC1VC2H
z6bxo7k44yTCCmrD4LYqN9E888w5v6M8xJaoxVLeJhHn8WUQ2LAL754JCErvBQszxwVozE2R1KaW
myIQyAfcFFZJbEOWFS1BlHxYMmFbCxeEFhdzcUyPIkaQeU9ecdcQ4C1NGVbtf5+uJNPSiPOP1zGY
AulZfKz62tPmj9rL40kq/BGFQu3yAhh8bNCN3fQhkChL6Q3hW4E4Pjc1n7HV6Qc//xPzHvjhoS7+
Bx8FBN/J6YEyTvrpGcpbZX4Pu/OWRbPhQV0ZJPDEidn9dnoJbfHzmq48ut1+fxJrqqXUxEoXDofB
ufzUyE+8Tuf4gKvHhgdABfPeD44ksMrL4s2YPy7MbjtBZji3N6Yf7i1zjMazJLfCFYLJ549+hbOc
Kj5Lb9+9Gf7zH//zv/73sf1f8RnbnNsnfj7+8aiootLHu/w//+wq//xH/q+/Dk78UTckyZKlrqEo
XU3vSmaXzx/38/QR86/l//Ep70Vq5vF9US8xDfc4iJY1JEDRezF4UgCv4IYtRtGYGtCiBxZuspCF
lT+DAWoeBlgqDrnb9lCAPa+svexFCbVlsX8Cn63rTw/SVzRyFv3uASMmIg4B7DZDBT9JdsSjgIyC
HK7aPMNkSJxzitXnQBWW7OKJMf3rm+W+/uxuVaOrdTVZklXL/M+7TSS9+07y922hmiOZboeaCdeL
br36olpC2HjzcpUjwGZiplx5vNqKNi7SNoot7MuYcv30Zdk1VEgOrzb8BI+X61BNHGbpxJ9+8mVo
6Ea2Zt9ycdUWeoQPvVu3Q+k5bKtp2UF3FkQdN4duL7tHHBi071jt/nSUrTTsQvTgI4qMLgssa9L5
TgtpeqcnGL1wERiVo2djPQujylWsUKMdjWEGeCQ3YZcTUBt33uNuJzARQ5MZXgeabNNZTYpnnfHw
MtGhUretaWnS31MLt/bYo+ubLvZI6dMEr2H4cPMh7rtm8OjidyWykg/HNWmRZpeq32CdXqOk5u05
f/NGFP1P3ogpaYqiq6qmGZb0n2+klLu3+Hm7X6mKsSfxczwHsjkThK7FVMUpER1DIqadMRGgGqvH
+u5WiPnLgElq2Ch/P+GNecR3P8IXgLlZ54fuG5RprNcPZgRhwzmQudlPGwVMjet8kGAzTdc1Ele2
0P8GBR0LtNV0Jq96rlRDxosx6plJMxPG3GcMICIhbIICujrrjloA8K6GbmJTq7tnMo3eowSWwVhm
hxqjeNRPSe91fHeGOj2aWBhLQbtr9KBz9UyEZgyGM2hv8mu8p1OHboSi6HPatACpOIlJQ1Oin9/t
vHr6CrVD8hHM7kdjzPpQP9PM8EREmp11NSysYUpblh4oAgoQWntwZFJJuTtW6MZ5+pox0BnD3DgP
mpR57fWZfPPjFcmgO39bSCP6f/0GLfnPXqCs8foUXbcsWbzgfwsg92th3XMpvi4M8j55Fsmz22d8
NxgMN4ysxf07qaXpDVcibO7GFfnDw+wpDHOQR5Y61E0/Vbm2sf5eyizn3K0fP9EQ2F1r+/TNK29b
OckWo5GZcd/phFm50Bpaxofl7SBVW6rOBqu32G+ftnaSazs7vI6A91HsGciCb24MpzlNZi18H3L8
8Z0xZlNJZoYWJH6/pZW9WKrxLFNGzIrhUd4LkvivcMKUMldu/dQacKRmUAWCcHJuc7ooDIxgvrP3
d/YyR6Uxyhl3jYIsracE/L9+spr6N0/2D6E518yoSSorW+Q/PC4NaSdJPwyiieUE7gAUM79Tca1+
Pf2cO2Od5pZBhfvhk3SiX+p0nuNS0ocPx2I6ojy49ZEQpVh8xVuBNhoD0WuGOmYDDtmBATtTOr1n
wBX4J/71rcjdP72XrqVLpqkaqmGKY+jfVknblpmqPYpsoTMASR5WkqczXZvk7hson35xfAPnIOKt
elI3lNpT+g0yBj8NYaySY6oEeitGyjX7mLKRd5qHOaCza8FUFOBg86/lScnoqs4w/Wc8CqSdSWYS
uZBRWOV0UILDHsEFYFEg259B8nOdRXSAJGwk+471I3UB/WfMQhxU6CUpzKiN6P/DLLHrlTnaWxL3
AkVZN4R9LdB8y1jGDNAiWG8vxr8TxqXyIL+IPYwD0bo0N4t5PAwEql9enYv5QJybGU1d4xofFH6h
FEXV7qRL0HR2fYSSHn35uGmEyADAt36t49J/vjE3oRT0EOo86ehCCoW8HwNuIBWyyS21vvweYjRR
7d4Ee3Q2bYjFWLw1Q6roUrx7OC0JNpYrtPoYD1KTgjWVYPCMfsTvZCd/cKazac02vq6CSylCCxRb
upvuFaxisuGb+kZ7QOagK6gQztzLAPHZA1t4i/ZiipV49lBGf71c/nzlG4qlaaYsK7IhYs6/rRb5
o3S/LfYfi9sJy37oRmVOTWotmTGpXLp3MaIUV/xMIsViRiIedjxemoRwPMCmdXCjkFipSDKoVzmn
59i6zXlc6amKvewg9I6o6ZBUQ7jdZiit6E/6eczU7V/fhCxyiT9mVua/3cQflnyHeVQP7f3MFiYm
/rGlMQoWfTu9/+q3paOIxg+rHT3NfGLpBqbSSnAVzNsXxybtMc+uIDNZnuKHGz7k6/ivr039f7ej
LEm63JV1TZcMVTL+8wE/r3FTKbECErUwDpqJfIFutqHUBYEYEkIkc8hAgZxhVKmbYMy5JaAoLBHv
vfs2AadKHgc6M8uuXsV4pcKTqwm1C8wV4ntahjmOgv+vCzY10yBp06TfFfNvKyKtrs9W/X7Sxaca
dpt95yBZa7lB9wK5e6/0/hNPSzM7vT7LGxQcZpkqmx2pUjUqqrHJ3MFLqa90xruKlm4KrwY8j0bF
Ar5Cz9Yt36EmjLfNLGGAA3hY6f/1Dcjiif7nauCJd2VLUVVybfWPeY7xeOmZ2XADjASfPybXj3db
3FtfwnFkM+3+kKu9JiA/8edE5Wf+zSGt6daf/XiTJMtSZF3R/5j43qo6kiK9Shegbbhn+Hlwq5wY
uR6dk70U6UOCgjRtJu9m+rVmXchOxNeQjYzmTH1OloYqWHEqSmswd2Nwfw3zm5hlGLejJHJThP/5
y86eu+QnYwCW6USNXwDF3mw9nlZMqxBafvzOxMCcD8KkeNicGd0lQbBi62q5Od2U2M4HCT355pa5
aiqmvaykHpTwoaEsBuloZkbuMH6t5K0yi/HrvdGqrFIq5AphLHR05n0Mp+r43TqogUW43Mrm+Urx
Qg6tTWn0uc0c24zr8UUJDHXUHaepH4NerQpaq6uJnk0++ZDpW3F6VhBQ6wETxkqQuWaWF5tkwtA1
Cf/qZvaK/aR2I8O53w4FN4DsCt978/S1hKDwla6t+qTUAdcr/jFT4FL3U+zuplO+eglQpoZ6x2cy
E1sKldCIHdes0GtRWLHMIVxJTl6eFNOi4ZbX6aNccNup8A9GTIlOWpvkj+BrusyU41EjZNOYnXVm
sCNDvVSFZ+8wEKldXlvES3b88THxQSe4e5qMiOTVfv2YtS5DP3TbQcOwcN17Qk19mG+5uCFh/P4o
HEK6LIbbyQew+6t1zq8/3XJS0JaiD9hC1q6xWy+bAUYDP5ndQSce4OardtagHFW7jg5V6ZFkgMjo
6iBCQWYKyW+iIvBu1yD4Gt6lOL2C2aYPt6KlZAadJW0Qu0BgERr3GOAaHF9owr0qfNwnWvbzqEYS
84pEWx/kkiG7GZ0YVCrMMzsLzw7Y6OSEsgmC4g5oogWmssKtuE58vKUVVtAE8OE1wUK4u8EzZITr
cEyf7AMtk+gtyncCVDJcIXhAiYaaNWx1myZfQhvgIbBZ8aNbvY4fMdbFAN0N8nYg4ScD6IC7TmSj
yYcLl4uVlove2hYfJ/ofk8Fj1KkDXDve/XwHYgKpKJzRUYWB110Khvzs3me1mgCjwFdLEFUZg45R
/jLKpN/qfSSxsT5oOOpVEDZbBkoEoEh4XQcryGn9BtKDKTp+O8HTYBSs/zFoEQklxAEf5iHbbxHb
wMzEmzLSsI4HPKlHMsCm/Pv9AWSKLLvIwgp5iF3EPhoj5YB4k2EwsFmsKc78GjJ1ELMQAGseff0E
2R+nW1kJM7y8y8XrPsrYka78HZBF35j8hY5b7j99fUuxD2ZqlbuSN0JXb8V8SnSI730mWpCqKSba
zQGoJic++Fbm8Dw15BqP3AU34mR5g5wDmfjASSWd52xaec5CU6DzqQpjnQ6bgQxObmxuPuJSbCHu
IxMQHElkTLTKZ4/Uz1q/lI41yBT2Ac8gucEs6h426iyOj0555tbZUVP8v4UbtD8Juqohc8xKsqHr
8h9q22ddvO6lol4JuoV9iHtGf47HRE/wZAV+OMnfZdl/UkzLkmV2FUmimFbVP2bZsdxek/RBxZBh
+pFCbXhUWInlKxYEhfuls3Sp02r87h+YO9aqDnpS5gjm2ysdXqr7oMV/UYL5epz/WocBXu5DC9J8
qHSnT94TvAQYKCwPq5nUgPiQTQvEnywYfCyogGXZoewwAzW2zQF1Xn4o6ILa00hJu5v+Yvp7SDsn
2im0JR/oi7m0pPTo4tz9IlEWrEc3dzRaqWclsqignEjg4nBcVyB3p+n0hTAmH6Ghe69AXamd27Eg
SBEhKZvnxNi/hFUTDkQk7Tj00OHYT33IZQxuIPd+OTyfbv+Pj6bKu43E0ruPkAhcdeauCY4WWLeT
io6BBCQy7v1NBvCnZ7BlWl21q0omC+IPyyF5fuJH2ZjZQqPpCnexR5+5VxpTG5Mggf21htpz3ikw
OPy/hJ1Xb/PWFm1/EQH28iqxiOrNsuwXwpVVEpvE8uvvoA/ujaP42gdBEOTDiSSWvddea84x17fA
7Rlzh48CsDtcUQVxNkvuFxWvZSxI6QrymSU+arV/PrkyY65lqR3oT8g6jRJfAZcssJKN8IXQSUYI
LrDq0idmHIlKlskN4yFQ948KeUiybUS2FA0byUVdGv1We43TWY7K9bItLZJ6nBB9d+aSUVVV7nkv
zS9TY3KZDmXrKtr1jLV5zRC70Ddf3y7+OZ8o6otI84F9QRjlUj0apCH6cARB6AB+BIbbdYqhROJw
1rq0QorAi6RJe9s2O+RweEaQROcXJ24benEbGdfj+TlrtufzFLgB90daR+dp1Dqwcgbqumm5Z6K3
mnWY+0xTM2UWnxc5VjFj3JQennolpHHn31h5tcc4nCvNGL0Und6TMeoY3yJNSpdSNGWdEl8ZLXHk
z0D2gSjWCDUa85mitihKD33WJV3JHYEDRyu048ew+qNMk76qwPsq0bKox2XZlEXp60zxrcztztml
CUUl2XEeziM7qyZXGAVo9IuR2AwBadxh4FslwHVE0kcEwfwLpZoo9UTSHZqXzXPzoNOfxA0JllAD
qokXiJYU88tVEXmJCKHWuSASzUkEGNRV2pHW0Ol8ZB6qYzKvFng82AGb2kcQnhnjaGMQhDq7Tk+H
fB54WBzVJSTUdZfPNAnJCHaByyPyIpS/10fJr/qJiOAVwiVm7XBTWOPkTWhcisNUxFAyC5VpkS/7
/EnDaf2eibsY5ATtT7DhClvTXIx2VJ61sTJbxluM4DDribc54Xpah82DYUDgajl1GS2QWZmtMDdK
aAjCWcdgHpwWdi6cE6ljqH7NsRZeG0OaVxVfXMcAdJNDU7AmF3Wu0ZfS3AgIqOpGCMwZITKFuVAs
TsRkVl7XF2N+K0l59JtuwA0wRNeySS8+o4Ynw4sn+5LOutSVK6eR1tjPjXKtnZbSad3QqmMNxdnU
MuNdtJGfhg/ZaVkEHPy83HBv4coM15Xo3oJ5Fc0hi7SmM7F4X8TIC6S1bLyLtX/JVl2ztjovLL0L
ZV1/RPQRPKb5JC6J+OLi/LF7mMPy899nT6dFQyPPZDDAn3979qqqaBUpkBImAcpcAC2BW1XffLkN
4gdVG9Nhem39iyO8B1sLixJWo/SlfUOenRPqBcR+wT+yopWTdG09czIPp92QPosImKqCdvJUHFS0
Lj6bRy0c5UwOyJeJWKJGaEUEAw4At0p4uCCs3CWPJl2RJ3StEMtocr7FT8YLhhqG7ut805kLfC4k
OmiN3z2mg54iSz0JfspTMs693xdubehg/nZh7roRvaqWspXJya56pkKPn4VlvrodhXk1ldyrp/u5
RfIFVe84WUUrtFDrBl3RWnB7m39XPFwW6cIYKwt25VXBgWcLZwgRKhM3D7kDo3SN883igkLjowQP
cVoNIz2eoIuffSQfV2Kao7/Wmf8OfagTrH9u9V1rQgpa9dbIerLrPITiE5jsmyHTHKwnMpvVdfb7
BfzfsvXbFRzaEd8erajrs+Ry5dGKoM9zr13QqFv5cM5HBsQt9Sn1wul530xPTJ9Athy0N31T+tIk
Qug+6aaoaQ71vFmERPIGPhGgLzJDVrv1gXg86ewQDPhG6fRMYYCYT/XqfbgzntIt7apSGEuzmCLS
T8bgVd+4UQAJt1ev+sBFgSLNWIkbfBTVczxlltXPTpPhXHQQP4ibTmgJpx5RXtLGXDFQGZCtqS9V
Lmh4chjw9HKwGdAlGF6yFx2o8kF5KR+yLQAECfJRT8i7r2oQuSAB+uUzHiXOEmiNGGEGy4tzTv54
VNWfugzfb+xQkX670LVeaZoR86h2y3rXPJxX4odF9wwRyVTmVexS7nWxoUVaz87KlCYqx03cABHu
C4CHj2D6drhEuwHLIAGkqXZY/etnsH7oJrfId1gaiaJwrjnuYrS9+TjCzO1If7TOlJ+XIov+nyxb
OiXTv3+G0gqyENYdb8we34f1Brpyqi/FTTEd0qTD2YVG5tI8GK76cOHugSMO9wCm46eKLWlQ1EgP
+SaZ5vYfD/JPBb3F//7v9xou/7fLG1tqexXN2/DesJ3pKBdWkTjSsHu0W0x+HMs4VKENjv8YBUjm
f5uJwxv7zyffDS5lKS+Fa8CNDV9u4awP3Aq9Vg2SA1GL25qLul6whzJJIYA1h0n8nkI9wbTLaB90
K+ZNJDklB3qvy5eNMTPxVKCyANIrjy7qVOF1olIXvPPgvKmPCDuitw5sh5sh86vnpTIKi8EieA1d
AQT/WkDMT8597Raq3SH8aEdX5CNEBPEPyAImNCSGXjFnBcSj5wWS5bRxCtJ1iPu5jOV3ICuD8pJ0
ME68vaeI26qfYvdF1V96ZHMn2YZmKPk4tK8HFWLJjY/UVWM4XeOUr917Gr3AsDlnSP8ccCF0OpR5
aYDitcmmSbF6Y9D/UJcciId2FwLCwgZNf9kHFnLJiWTa8XNDp+WpgSzxUHOa59UG00oXTnFuopPT
FNKI/ZmgYdH2Oa0xWNgKxllH1Z3stsoNZaz0MIJXSTjPmvWNWEJUM13gI7BS6z3zvuxc4zy1Oa3H
PTYj+0zAgeSLSItNB2gC7iqGTFAPTCrofIK2OUXaDP2OJCG0jLS/GFy2To1MWPdoHQyNVmTZ1hwl
cGBuaGoYIOt0r02XiCM6CYr+XweWHxYTSZQZiYvUo8b/nslvT3twU61ClWpmNqvuEynwfCgAxZ1p
3xAsv9E1h/2FOmzy1yom6T90K//1ycOff/tkKRMarWzbZKdTlfZ+GFMAj5V4dN0IR/O1vtnK3pow
G+r0MUsXXtQI28ObeIhijLBjFnAFMCVgFypYMoUxFYS2Lk1imEz9RgNZR+F1ertWD7fTXEvcFiEx
ArD9YDd4y2to36NbPU67SV1M6I9ewDDBYilmEY9G4xLCrmaHtnB48YSAthADfbzDItFtwdi4TNAj
h5i1aHLSqzlPQmmWIajIOiaINE2WqU5/ctd2A8hN3P0vOQAOPkSAwMVzCTsAWP4NbTUToSXRFwSM
z0JjArcfoAAueY08AWaZpwmHHx5y5Fj8v3hczlwU1Knsifpwtj2gaTTItIrmHI8YW/J8nV7bl2EM
wllvjzqqyn2WSo5RyIr4O0odxsvnYJ4wvubpNdaZNUerdcknzKcgv3FGp71CywRNE6ICdKrFqJRA
qUzrkJYTCrexch5n+9OSgD9ZGyn2rZ1KNx/hEuIqnW6BPk2G6SQNM6d9G2xt2l91zR/PzX2TPctu
wlmLymRXvmlAoZ6UgZfnDGcp3o7otMCxWr5KCh3sAT4fpA8hSFRz1HqomH7fKuT/jsWl74/w19j8
2yPcNbWonDq+ivpshXBMPtNokaApIWLYWnaYMmhnLNCEqE8ZPU3BxYR2K99ILspPj9rh9Pj719H/
+jp3FV9/ijM5rdm5JAYA8BhI2GxsY8cj+cJAVX5pPujFg5+bn7YsyS08kGw0uKkVYxTjQnZxwagQ
i8kIo/X4xNnOwwFQPlUfljTehppNPwGa3DKfpePBMBQibT+eZc/6LFTeNZc0LRGv5Nm+YI1A24ia
c8rezoB1Jr3//lO/BAd3xea/rvxdsam0pqgJdfPVZknCZXLaGBqDB7xwlOvCpM+d2/TGVm1IEzV6
ivCER2+/fwXtr6t9V4ZFhtKXlcLVFj0LOywRHKVPf8lcRmxnlcOWdH6vnssZJKvKT6e39+rhvDZW
3RbD7wnfgD6ORUo0ndd/n70ajnwUNszNJ+AotpXP6LZ4IoYO2Ucyo3NF29bFRTdj7RB3OMnbPzYC
+YdyjCtqqIrMdsDo6u6Knvr0kpgxG4HoiY6JJ3JRPSsz+cN47B9PtFVXok0bp+PwjopqENbSokOn
8PtF/WEoPLxR/3yLu4uqq4lURVeGwu2b0c6UVUxCFqdvbABGtcmst/CyK5kgsLItusKOjrl7+ggY
SJ5nV6yk5bjNx5no6Ss8jajy9dhtOYsy6wnBFNYXj4kEfqtCsRF7y1vjA3NIOY3UAWspi/bvv+X/
84D881uGI+e31aGJo1yQhCrZGRhqwcg2bl15ApmF/ZRxWlG4GaptIFWtfUKTUaGCH+sU7e/BIaLP
b3NeRvtye4VIo+erNp9Rpl9EF1YEVK5SnYYQ37gOMgMHtKaqc0axvjYB/uFxwIbLmbsdSbdVkw9+
J0VALuTDH/jj2Kf+ULP+64bdVfFdrcRxe+VHpi/ywfyyamd74816u3rJKgezskCSTfjRlIB6J1q3
fju5DWTgbMoRCcPmUAZi6pHnKl47g5REny2/nYOiWDBWaUfN65UGkScButkLex30c7j74z79vKH8
c5/uCn5di6Q273jmxE04uc2LJZ7B64sUj/JgFG9PsKX9ir+taUnRHqfSMMGQxs6ZDlw+U9R5g3qB
gqK3C2w/6gSTPymj7+auf5FlW4IECaJRHpkwEhaAQZCdGLgeWtv6FMRF8mJcZpk15k5yuwb9M344
XAWMVW4LplG4CANSm1zhrwVU+nn5+udX3x02qjYVA0nlfUfhquwIi8KK37l657T7AHbWW/jaOeU7
c0cTqFtnDyIdeP4MFhpX/WDOKjwGOEA4u6MvWt9W3dII7JpsKHkYkZmfHKsplfRBPMA0FLwAIiQs
IiDscTAKjGgYlIRPlj4eDBOcZbagaTcDjRdk7QMUzXEp09f0mKWm4xEAdo7lJdOksTJByg1Hh1AH
9aBMiod8VtPUHvgTQC3Ylcj+oIg3HtCPMQohq/IonF1pIDTWWxCyKtaXE+iV2WUZL0W03gssE8A+
WgdX2a5GsEeF/6jmfzTe9B+XV0YCusH5TubE++/FoC0CJjonTrt0TttgVQFGJbzvmZefORuq8tIu
WHNBH2VkTtrnGHm9oy5I9OCPCyAsQEzZGJTRJXNOiku7jdf9+sFwvtxVi9vkNNdXV7gd2HtBrXQD
j8rgyeMw//UXKCIOTjqO0i/GH89gBnGektZnaGO+cQ9iHL2Vh76eJFHYMn+8Yj901yTxn1//1Qv4
thQGWZQaRkKtzyzg2EeOjJenG6XKtANRRBZdOuee8tqFkyva1JPLmCPe3GYQFp6h65HuFbO4D/k4
pbZgHuz2nrbEg4SBa6x4EOqJAigxz0gLQMkv5VafKYi3xRWsRyq/LnZuz+lRKxg0U9z8/tOY8nHn
/lOKfPttw59/+21N3vAqDX2MhhazsBTDjZhOa4zEONMYjCJHoB5h/BqStUEHmiwUtJ+Q+/LVFR4t
FNXIu/UzLX0wibmHy0OsDZGqGRKKRS/Oo3FynZxqt8zmeTXpPnlQICjUTNbhpF2Pp4xuPIxjFBxj
8QDiJ+SsvdDm4QOil5hzhjViezRiH46RbGFa8NV8Y6VoDcaoI1Ve/S/kGel6ZJXVOWAOP6WzAs0M
KIfBYLagEXFAuVZuG8WxaH8+09tDao8RwzlPlAUa9n29GfZn1KiFq8JwC2eoAEruZzoxux1hqok0
oXn7+3U3ftx4vl12+d+XXW+iMAyvIvKxI28Ost9yoAJfwVzBOni2VpdD2YxJvJjrG2XCJQueS1fb
6Zs4Giu7MHLN59M2fKCafVXJneGHHHuYWuyUFDcgQ8Kx8spqL83Oq2TVzlSf8ZqBjVaaJTiUA7t6
yEpPTzxdQO4yVpsRwxY82RWA0K5H8+pwcmIcDjb8gouNQJ0lbxhMtKFotgYmGqz3g6QPvcLfL4zy
44meyTBFnE4V/NXp/vY8xrWVinHP8xi/oBRArMjKjUkG1hsA8dLNlfkZugqdHnIEuP/F4gr6Fpf2
+4XTFOEIQLXw+HAKZb0FxYOMTrosw8jmHzBtkgWartsDGJ5ur05+/+rmjzvxt69+V0ychBiVcUBJ
HYFMv6w1fSJIhwThRUaMXedW+ZsK8xj8q+B2gSPT0jmnz2o6uehEDzmVBNiexs0QFnQiHK6cMMga
XrnLMhGmqMelyCvnRggPFEEljVuctVAnTiZC0mn0XiPdwFXKSDB0jGNpulA0Ddkud9lnDElYHxTF
qCytDtIm49iKHW0M4A8JX8t+njvybjjaI0MFNJ1NgQ/L1orKJyRkR9rIQItKzIzYOcyHq7aNy41e
Hk0dg/ukG3C3iU+lYFw+8uIAqCF9/f3KSkP1/t9FykBYZ6mSiXzg329Ll6lZepZZgJut8Vrgmo43
oAbsZg8EayM+4hj7/QONn2/lPx94V1RFmdZ3skpd2K7ihpAdtPVsTPPCwBY/BmYTLE4pVsfC6dfy
QqjHoESqA/JdjV7cJH+C0QcW9sGaGdwr8FNQVMplSBiXYqfzy6ZbMEgcw5sc2vG8UswmKzd+ZmTK
+odYl2EVdVv5XtFhdEiWemrhgAOUfumOOfuv6ksbSn/DHF/3xQoh26K/Oac9QRXwhP3zNpqVz9Xr
XzfBHA4vv92Eu5Iriq9CHQ7n8/ot9y/LgDLmoZvKhxqiI2Z0RkTk3A6Tk/7ttORXMOvkaYaC+FTY
zQLRMdviIARD4oMfMaIsooE40rELzkHZ1Y/qk7gWdwr5IxLOXHicJBiV486/7mW3fyx3lwe83Nid
p/paJR+DJvHe+LisYtfc4AQpEBT3CDxDeBHle+ZHAIxOu/KBAkQFmLpFEXUl3RAYsXb4axjw83le
+edxuSuPMuVUFElHNVofUQJTbqPrkTkT+2uWHQsIyoquVvFqS3/u39Ifd8W6G4lezVsv1BZ3pVQA
Ibl94MW5FyhTmv/MjASgG6ErtnYtjSqABgWR9SQgj0sqfjRFFSGrYGOwBdlYigKT/tq4PKYw/4h0
Rbmg0VGeIWPM1UnfzvOrG8SzTPVOkq1IZMFirZqIpo8A46zu68C5WKO4nWCl0iwHGmPSjVFDmVs8
unTXVeyFsiveRkUzQeVNG6k6PfNoI6q5odEh8ml2isYQo9DNSE/ixqpsEU/lNtU9VFn5g6LAgR8h
iOBknAeHak1jEjeAtLjMxE/mrCfOLrcFkrQUurvoysQA8D7J/il1zjuGb4HstcEr7e5I9kkOKBq3
k52TNWlqqGCOns2vpSOKfywksv7jRq9JqqngKpAVY7h/3/YzuTzlV7U/sylIuEM3RbAOOFuZDx2G
8suHfHu4NraibSthHYqLmhTkZBJw1ATV3y2r24Ns7jrYWTupW6ecNGkUaEexApR6NM5PFsvOCdgp
Vrgm9WXZK6WlMrhtmX9QiD9IwE6oi6CJH80l+2QmTNE0qLgANNVWzu45eD4zNNcZfb9LwUtdLqjf
r/JUMv3uvBMlL4KUioxHWivCFOU9AA4lnSP4SZMFBiaDjRg7K/gIwrdbWwfsjP2ZEYUx69S9qlCN
5CujXJRUIjKt5U7eVILDX724bhhYRN0MPJGlHDh1ETDSCy9auef4kPNM1DeP7jhKMJ2oqGbNjAZr
GOogU5xY6vwCH4qtIH0xpK0eTRm4WJpvprMG9KkcTQQDW9PuWj6ErV9BAAGDnXiXywvjmcBi5Hp2
MWZxFNEZJZMfTzBQtNcshvksX2a7zMxlLz7V0jSsjlbyqBuvJzoYpW4HNMalgzR0j9gA9Dfr/Am0
Fu0Y5xWze6zJa66G7Em93JhXr7F8Kf8gWzJfpdI65ed04lIihoCTXsiKlwoLQZtd4m1CUABcf46N
l5VKFCsVcL3lIJSlvplgWQTG2uNG7RE41P1CkPYC4TT5Os1XPbDQK8Hy4avUPUDml5btZUe3CCwL
mQiaOm3Sp/xmk6MgCmgo3fIhXmUGnttwnep+uygtR+v3kuIyr4gxDtFcqp3TlYABqg0f5Szte71x
G2mLZ6sxYU71dOKH1gdHmrLdy5D/M7tAHVfvRDo+ubY7lY9GTd9vEpUT8D6JMbjZdLhFtwhi11fF
aFzRnuKy5aQwxzdciHheX/UT2MmlkLsoNckwtLLt71u6+uMRVlMtycKwIRpf9p9vL2KeWHKgR0K8
k0mttCVSVnhrOJ11jr5pPjmaytOeWF7NiZ6Et9OWN8F4Kz71afto+sZp1h0bF7+oFH5NCn2SwrML
Cxb7rrBpD/pbTnT4CIvfH19b+7H0+fa179aPJpXj+mIE8a4u/Fp9V3VbUsZ0vOHkB4trvs5MBGGf
1/rVlKdR/xg0D4E8zW6kv72D/bowziQqY1R5Jxb6DpBMiuWM2CkTrD4x4Zyaneq9PmT4ktAMdK4B
if9mApIwJkSyn3uO+m5ARYnL+Q2ZtzNwdp8CzrfkbP7VPpWsH4t/zVRQAJgqPoS7Oq8wmlsoCyf6
4pve9NqENXnU4DTa5yuRXFFX7sFwneAYgu+dmuXIIuGAsanaTy4TyAafAwXaERFF65MbEcJLXJds
BuRoed0cdlztoU6n1SJ9nrc9CTqFXRM2obnlewJgCnrj1RGaMYtA+HorfCuYmlDJBzo25wmUT2N5
WD4Z3eGwMklqolsB6vY9m0Z+SZkD6MPkqDZlxQzyJYGd5T6mUiQPd4imZGidHEMADYTCT9mZ4DnW
6/I0xkXIxLlEKoS/gGkYM2qyCGdJNK4/y9KNgfJCMkcz9kIjHUZP6JVLEvUYxtG4QxcpHkwUx0cc
zZTjZ2kvE+3MmkoII5LTNSImXkuxmUH7m7GCqowiwRcG66ripAmhxtwHLsnQZDLrIeFDNLZYzoxX
6n3MXpfSB/QqY6qd1dMY6NwKthc/23yEO3rbQDUYXHlTeb2dG8/Du5C5Q6pHY18YICzQVaMHi3c9
KKEAwSwZ7KSuSJrbpv5liB2CtEALq1zE3byWZiqWAURxzbh4peVwq+2/pBFfBpL/FLDfnq67ol42
ruG5EXA71UdBdUSwINaIW3Yj+zyb6tm0NN7kYa54wVlAiFaxiB803T6TNAoOUBmZ3ahhc+qYaQ6G
6tsqppI1XAF2nJJsThB1Y99UGO7D6MTb7JN5TU+LIQOm/hPXkNCtiAJ/UNQKr/oTTT2426STZy/5
ElvN9cnYCJpLclMskhhs4+vOksUFruCnzDkMYcM6wk58qJA7vImMyDALk5MVEhg9QwAfvA14W3MU
MIpHmQhgB3EkQ9CaBL8SxrXf5m6N02ARPetY+6FqECeF5Dixf19nf/JtSeK3q3x3TEiNW3grVKaK
52MfOlXpFp/BRn+RybuY8RVrJ5xyqd6BbqKlFEh45atQGt5c7Ck9rLc37dM4hKs6m6kMG0RQ6g4V
H/cj/qNzjk3vpxPNt696V7bnJzWPkpRTXhcNya/qUg6coe1gVEA052ftoMuLTvHwB9XICEQ3OrnN
xVFvW3TR8aaByE4GCcy6ZEKvYY2GgvbYme14I+gOmt0QVPMH/u2wdquLA7bXxCgx62Svu3h6w+jg
djSL9ZkQuItz6faR7hccjiKSySSn+Op8EQZfKXNMnhDwcRyjeoquJP58gqfC4ZjGL5WOHBs4EdMV
kEK4OT9VYSoEO8oMapag3EDcx0OocBriBC8T6LyrwsOtWenyK3u2gS/ZOqSqr6FKu02M/GGQtltu
dVqf6fv0UyWflLpjFpia5ggZAY1EwbxsJyZWDcUFloBTpYynjGgo739/kH7w47JP/3N3vjb0bxu2
VcnaWck5VKETOptet1HeW5pjCMU+6cYXJHtnxJjbZ3h9mOnPjGdkStx3Gv7iR87CtD0/MpzJD/Q1
LPhdpHefwB6OqEzH9VyEMIZeg+IPobDKCc1rJ/JempIEgjKO07WJJtjGn31+0RwWBIx4meRxp0OS
mUhERK43pGwntwlje9AZv/92SR12ul/WKvWuLZtYJ0nIZR7N9DwLrWXQLwKaX9XEKGy6AxXmV83V
VVeqplrnxlA3kkX0muCO8AVwYLiGPkBR6xShWP6pI6vMN42ZQCTWdS5HwLyoInzEhHrPWIP0bK/I
Jrjbb8yFEC3qnlVCnB+H7Zihe2pTJGNeM2U3HvjSDhkF/FcrcYJBrUDTSj8idxiUxDBbEzu92Vpu
p9ojXi4Mxj3NW8iQ9LQlj+QMZLU0KNGtj8J0HldDA4lNFCczPCo0GNhpQMCX+bQCIVPPIP9zQxKE
9rh8DDYkfNT1nOB2WVwTRsTtwdOE3ZOW/6lZ6AmmgEM7nCxOu/TYvMqsjeGsCrwCXIniAjVMpS17
FpKr/2lWhcuKVZUAIQSIJCC/tS89J0thBq0l0sFRkrnmKooNNqC6PpTViu5rABCOlZz/MmOh2sMJ
qXc4evziL+zJzyOub8//sHp9e/4NIRRuxvD8S9Y0n9M5gpUJwl/astcHK+wivz9z2o+dBF0yLMnQ
TP4aKtFvn1dGtXZKBU6qNYGC+zghGU4r7MHCdN6BTwanxt9Wlp/NIe4fExn8Snvk1RNAKjEHObR7
aY8nst31M/NJfYItX7pkFyrP+k6+juS382e74bkZKhX0fuRpfQUdEotuX2cMczjkd/oqhuOWo+IZ
//7j5B/L6G8/7q6M7iOhP4t1hlAM//5ndwg1N/vI7Rst4Zfb/ja5HqWhQOl8ahg8fUOwLcmPE8P/
Y3v8WXTz7YvcjdXPudyauUqJGx4Mixz3ZA15+TSmXG3nt32GaBcyEKX6iBBIEeTpmnyv1/yjePzj
gvy4wHz7HnelttmFUlBl3O3M9MFXNNN4CbEdjnbgS1sMGLzGQ5puA3d5CTxSedBZMXcE3X+SMkTg
uLHutr9/pZ/8x+Bw/nkA7+qzJtFU1B1cGhr7xQvABOAJ5ap+7DcpGEdqR9iV+bY+qG6+0PzfP/zH
hu+3z76rWsS0OF0Ehc++THsAZ6/1J3Ps7hGL4OkPzYH24yFH12SZfiE2Z+PuvdYCIezMEx+VSfg2
naqx9QZ4zTiXhoT5oYRz0k+OWOEhXkbrbjrQnNHQZow8xgN94lMHastc9C2B+tfur7J7RaSEXRN5
VuFEon16II+ApRMJGbj3GTK2ThtTlspHBqwXEvQQV13Zy3w12iLrko+3g0K7Gouz7OLBjP/ayX+u
s7794ruVJQR2FFrR8MwTWPQJ8vP5ttNf6BTa+H2A+rR/wBl+EmfzJP1zie/e9ia8ltG15G1X0wHY
YahoLr3cz0nfi7DQQHRPXzj6NbRG2b3X3VKXbJg48R4YFIkOkTz9XypKDQ7ehjuOjKkltqP5Y1WC
5vTTNv/ti96tBrlQ6aGY5nRvJcZ/wjFC4RbPmWqfH5Qr4uKFgdSmsTkAXNEDG2MOFpzae18wXpOS
U3F98aV+3mqTEstQPrtmj7Q5zWiTQk3VV1JmV0wWGYe+S5F7ebka2ACIZmgIOZzg1oXGCh9EHg64
5dN1wzlU3UkT1NMhTl5SBU4jzm7myUGl3USPp40w1uBiZnYkeNdmFd5sGgPnqQi2+7LgZIkOgShh
1ZefzNoW11JHcHL6hOc7wUr6qT2Dcaezx15AlVBPifG8PSCZOSljmioppbWOw5VtZojJMxx0QwhL
qA36aHF6Jxb7k8ZalXgFQo+THayiy6zJXMta1r3T9w6maNLwGmNR6KsAUqYwokCie2UitWjBMIA0
ewtqglDfEgtGGOGExO8t+/OLJPiq4v2+mPw8r/p2W+8W17IR2zAyeeD7nf6ZPRmFg3s9RFie2ECV
QA8O9XPj/NlB0Ya14z9l47cPvltC86TLkjbiwVd2WXHskile66xyCn1WDWeEJeiaXkB7ZbNpN+1g
rsMQNbRvkaaEMzHzL4p7K738FVALLf6OfjQ40mv3GHa0HJe3cBEmc7lbZ9iCoI8Tt6t6CSToYIyW
8sEgwfAlPDIyLnHCCGNkuDi/6acwxsRY+ftFlv9aR++W7LzshDpReHdo5LWWFzPFR36B4kad9jrg
Mq+lAwLcuj0gRGuO5BlBn71CYc+ghYGAY0rg1MWWEYUVTnBlXiTcXn+94T92HXVT1xVD1FX5a3zz
rag6KZEcdueIfeWTyaFMO4GGpzCSDACK5KRXpz+uyg9Il6G7qWmKpmuqCM3o31Vc3pgZB2H6hdIq
28ezYnsinOc8EpbhQnuup9GWHix5jw/6Y/asvP9+S4yfigpJQyNkibIumeLdQt81raIGwS3eKfDA
ANYjiIKMRXVxWbKMXCD2D5x3+xwgPFiKByQzDXmdVwr5UeFhckjGVzdPxj0EMvI3xA32RvHsmqi4
GJdCdUCyrXjnjmnpTcRLNb5eJ3rwlrTQcsacmK2TA3mIqTaUOHNgypeQZq0HQXhU3QHlqsW2wuAL
ViEnhK2xj4IJ8yT1NEkjl9AGGjm3qy9dnVTHfzQyYaopS1qOquwX8CX/ANwYPylvvl+su02qLbRM
q/QG3Eo70hSnM5dJ5uaE017HRujUZCWcZxGxaLVX8m9MT98U8rRGc0+yNxMfsHutnZyY4/kh0+OF
UE1Eda9ph6zet9FSIgRqep60n1c6iGeH91ek8dc7D4TXoilfnsjkM/2K9hM9Xg0cf+k2JiyDXV1t
025piR5ZSTVpIoQAXqdZ6LINxgqzmSHMqKl8VFpmjbOirG1rXwsjSN2/P0w/PskSYCFLNZidmfeq
qz5SeiW+JkzOQk8K7RC6uzy9wcInRGyivBqdr+EcJhadNGAkZodux24Rrn7/Fl/KtvsVVbLoRYuG
hPDtvguh0jAUzYb3KYfWN+rnMFs/6Q0db5zILoRMXotxwBIfrdNZtIsRHk317sslUdqdncz6BUu9
4JPY8fv3+v9cnX++112DoLXCa36VrHgnTK5O/VZ9QkWqGI5fH6wl5yt45ySvnIcQS7zxj398+E+r
2veLMmxD31e1Nu/FvuDD4egSCrfqHyXYtf2z+Cj81QpRhv/W/Q2g7Nf5n6nj9LnbSzuISmVufv1Q
0CblUZxSw9FSdhUilJjR3ObVCzO0d9QF2lxwME0oZIPRXW09hfWe0dkoOtCoGvcv1Xv3RzFvDCva
f76dpIPq1ExJFb+ACt+uRClLgay0rHi9Kx5SgG0HTUKQam7yHbba8ckJpuXamp3fM5cJreZYnvBJ
82px9cKLk7/X79ojIogz/WCqLYngmMQx9wKU/yVw2mkH0O0oOS888WOG5WPJo2lfuIO9eofNhR4A
J+XymbgOmrnF6L1dqZuzhU3M5u/ZEcDROHjDTEQKcfDXAziUpr/88i/J6LdfXqTGuYsbfnlFPhgj
io3hBJMWgoiHhmDRzJR1DXX8r0XB+OnRkxVFs0RV45pbdz3b9FIbeirXbDF4u7BVEpmJpDmzGdX0
6pbTfR/at2MAzAH0+Kf4Gc6S9bDPONWUlg5L2pMwARdC9DQLWAlQBCzSSN6YQLjG5qK34PqPRFa4
Ay+yJ27SZesn79go9SlAw8RPl/q4n6S4p8a5byE8Rm/9mBzNl/BZgJnaetcb2dOv4pNM7sE0gI5D
hqRn1jDnjbfThDaaBZhmpD+ZO6zC027B/yteBCvTJ15jpePrnbezBgDSo0CAggOZhKkqXXGFSLto
lixxKX5YWzZCCfAQdc8nnTR6KUjeFNETnpFEmtbIwZ9OhczHnIc/uayFjbaQ4BpRFbwMEzwPVM6+
sk8fqUdCAsfLEbALDFT0wQzif8mfZ5ukd7oxek+eIeQWbYKbn9UZxG+Tuo8ikjg3nxYYUmPNJrce
RhgEtpHajxLvTy6J+uNb9v9uuiXeFTVRLSbGOQINpvBY77l5HCTz+YnoL7L/yJNBi1A7Kmc3dXyj
/04g7Rp6ifWI6tqkdzw4P8+EfC/VN5rk1oKxTLGvcVyO6f0xF1QOxKm35CHVvhWSTi7DM4md1NX+
aP5IPz+8BquZKqtoHO8e3ijJzvLt/3B2Hs2NA02a/i97XkTAEeawF1h6A1rxghAlkgANCEMQAH/9
PNA3E9PNVkgRG2qpZQlXlZWV+RqRwVu6sPNOMCid0oHl1dI0kVf/OUor3yUYIE7+52hfZ/PHDBVP
ZprdU+5aAtDWyg70jFXGOhbBm+e8A1/TFanQOtEcGmANvl2yj9RQrY4rUZQNkVJkXtkE0vjz1gpl
H1sJbXP680l+u77+eZIv61hxOlVH88Et0bZpj0r9DgMw1TpuU6Qh8eKhezZrgYke7JjUPffiKeHP
KwfP1AJdbn5qyLAh5ZdUVjX7+cy+rb/+eWYvi5xwKW5PsR10zw+E+lCrcUwXM/T74T1dmr9oXH+7
nJNcqBq6ewa580sh4CpdVSlqOBiKxg+kBRp7Vw8uB9OOdii20bk30E0/2cj41wjg/RJVO9+OlLa6
psmmoknyy1ZKqUJVqq4FycQgHqsH8ojYNt7vc6rfKGp1z2PRb2x9kwX1Ah015DoxBKULH9APwGtd
npDxIDEKgw03PAxdHQSLhkQnc0RAgdRA//xLEzQZG7tkZE7xOEn6Ry91Srfx2ar//OC+jxZ/XM3L
LDtWWUe/F1wNNTOQ7Ix0MbUh6B5J6D9u+/MM5muMXjZdBVr5jhLUyJf15V7lHac3J13Ckoe069Y+
rXlKw+onOkX0elUHh+wBGnDXCd1gACO4zSDS/5vCjvztwvq/p/+a96pNJulXLYvn145VHOoFsu5b
QCoXS6oH0gJcF1LYjtRHhOhKom8nK3ICMKrec4ksEGr/v3Gdv83AFLGjI9mI3o/2tRH/I47c6oty
Sm81UesdWD0O08PP2xrPX9d4Ry4RgET9eRuj4XDOvGhuRBbU31aHAhQnNCSyMXmIwpk0al25/WZw
/i0ZlduJ+JqJ/Hl+L6O3rnJdjXXO7zQEs9HJe0fazEVXQz5fBDXXrZt1CBKJmIfY1B23tD72cFhE
0kDSv5RbMZALxy3Wbaw+AU/T02BdeaLTG+T3Xi5ZoNzaBkiQTKG3QXkbdyCKPuzLBz2ydMDtR4I8
OE0FhXzvuE3eihUT+PAAR/WZfEpezo73E55vNT4S78e8GlLhINoAJZoCU9qJKbcNW0haP/I6LjVI
4BclrCESWXl2hB2Uop6+61wdHMl0uQ/2gg2dMEECsGArv6KgccQclpv+9A4Yy+SK/8y8zqqBRVg4
zQNdYh9f5lrqZo8Bbs5J0zNQ+1Covg6iS49d3Umkz0a1xyqn5tvPs/HbzosiEdKA9KCsrL6EUTXO
j4V0b1eh2tPvbQnkmhPXu4V/CQGO2/I0vfVvuGmL3vGE34Ld0W2SGuVQrW+0FTHVrnzj+UuMkNoY
8PeY4WREU0WGTjYNRX7ZVZxTKT2LphzN5RpnGhp85gT/gMxwqsLjEdlyL8QbBv/Qq8tSCAJPk62q
+0i8n+/ON6XxjqIrioSkkaKbmvmy/Mn6OSzqpqMGhZ4On1kyUgvZqc5FX47B4xD3Hxe1mx3lIc0J
LzvlXQ2y+s/n8JWp/30vgLMoHYlehK4hB/xyL1QpqfPjVQvZ99MfDoeKMNPC6TlGUdXuPLwqXQqt
PEAK803dhvJcuO/vqXIwgSM8b12ZdqGAPLUGHvgZqlYNu87ACrWB0gpjPEJisyngpiBb9gzHRXF3
JbrrqCNjG4GDR+rIWv8WIoAzK5ERP3eCXLNxUE9qPznvotvydH3TaFOfsXwr38L74fFWRdBCHcwv
NdMRBL+DOjgKXdpQi39LAb6JxZ2OqJm6qmqaqBpfoeeP0Kdd5OZsCE8jyL1LL+1dA9U1rat7ncl7
5OBQLEXnyjuzJMxu6OJ3YW50yV4a1Xl2Te+MnSqwzR1kFZfNavUuYTcGR9pirSR+WCc4Tm7dTd3w
TXOOPXCx6zP6JCPNweRgDU5hSjBx0nmeOogyVaOziWuYJS47Dxu/hW4yTZzIi9ZsAnvCQR3q/Whg
rrQ1mRH5+mkMTIE+kIYBHO39IeCwJcvWXXWOc711fMGdvpUppK9fUOchNItdnLqQWHHx8RoRMgNM
SqoBjIfWPxBEKfJVyJbSpDfxFYm6N9MrO36rnvBLYeyb7k0HCWClI+P6oWvaV7byx00/68djJ80L
KYAoY4i+YvhJOEEczowDBVat2UXiJR4QRpFGR4H3WtsCviqqrxf7GCZL8YC8mRywiSie6xOa1TLy
bF6SBKq4VOWJIPwyf/4NJRQmZIpDHVVHEu8VtJiy9EgxOnpBI/Y0ZVYJ1NVNO3uCxXWFbPk0Vj/P
V6mdj3/PVw5IyFAUxURC86up9Mf9iaW4rqMnB+zoPeGeDFKZRY0pFlY6ZuQg+f0Q8V/kIoWAcunJ
rNjVlWQs2Vg9/VIe+/ba//dUXqtjl1MRh0bHEINbekIVpHc7xlbRegoFQtRrELIRej9f/HcH1Lnb
okjolhTxZTUJozjPofqLgRyvO+qnduw1IhyDsCearYLdEcLizwf8pitNTDQQl9Fktb3SlyNelFRO
5EuMjc5jnbLTVKh0XqWmK0zCFUpqxy4PG50fGY2/e/pZi9SzQV9Wmyp8++VM/s3SdVYsnXVC11BP
fS3tm1cjV86VQdot+nnns453CvWW8OTf653empWi94WhgprNfz6w+m9Gqktcu9GRKYIqsvKSYEXx
rZYEJX8EEhHs6Jr0rWmjCh6lkocHuuwDhTb2aGhPWpJoZfubL8DjfADiHN/Y18rdWPJutPSotasO
/Qe9wLQJT/aM8vWT1mboSEgLhmjQCX56cnPsafFAG10evWvqXpNukgwTeR3df5m432zH9bYAj9S4
qSJ4qr08WllIkzK7mWVwDRG8E8mSEEOKp1oEUMgQvFAAF2tX0eLn2/ntYdHbbdvTEsu++bLXk8Rz
J9KODzTWyS0jhKmS2Jdk8EXTqNmegezyIPXHLxPnm1YzsRTzE5ozBI9/hHfzSOh0NDAwC/KMnjnQ
sFxvtsXsht4CsgDYjvYyBxHy3Xlw7JrjiDUksZ9B627aDDFxOAHxMS1y+PtM3qH9jB0XVlnJVsEI
GYDCyeajlvz2hP7t8ZGRSDJ4JKTFdGDwhMI/Qp1q3oHOxWaxUDb6vMA0tBgd+9obtN/jUH6rPBBf
IyMwkVr6+Rmp6j8x9q8Dv841QyiFY5SHxeLmAjhzzn2li+6Np3TZnnfDbu6erAsW1hBInJNzdTNf
ALSNJYGTDWGu9Bpf9rFdntb9K5bX6gCZmXk4ambiuOmqg98Mbr4Ro+Js0WOl3cdCxFD++zbJkS4Y
/LRYRDKtUDr8j2Hr8dfMniXm73b0CWYwHNHsTz0TxCf4h7IrvGm4pAn4EaKvRpPrvXlP3uDjZO/G
ktKK1ENZZ/1Yq71m2iYjxYe60IbnoThXF9c9tqn2tUcLGOOQbgsaX7CVwBLnRmENk24xQu7ebnJH
BosHE/CgZyB3br8U3wm+3z0lXH1EfDiA06gv2XNa5mYUd+piIc7um8aPx+lQmCc96tHU7kKbJdGv
+hhp2A29Mow+7bJvbLNVu5MT+4p39ZVx6J3JkJCIw1n9BBIB2rkNZxPFQeqGxy2kxIk6uQ/OAwR4
N9WKyhiVgudMmj3HyTrsh33kNZ1L0PTuo1svpJ8+at6NQ/JWjYiG1IlVDIfbEn9n/ewpO2iPNAMW
+kRhUJzn2RoIAARhOUiGxfi5MG62PsYkSF7Ic2VWDIvheZEERhepucFlZgzCdbJMlohvqut6lI7y
ZeSe51G/M+1Mj5NkH07qPpKzwQUvXsNuPXUjH5VjHzQy5Yud7EmuOpS71e6+vC/zUTaXHYDg9+Vx
XnSl3wp7X9uGv9MUXaNgYNI0o43HyvX3oMQJoLpowqNYqKMTTZmLHU2BDFNzXOX2yVoixGVTgrcB
Glj0Nx0avphi5sD+dScbaO7NbWY6FtQhCCx1JE3o+4AypjSVW/EhXEZD1Y/skew/aAbd3MqmBehA
V7egr3mqm/Xv5MEI0CCNTDTHWRL9D00egH+uLUgWuD6IlvHG+nnGPB3dfFRdDjVomIfzvDg30FRP
K2jYj/LCuCegQP4FrbqkXSQ8G9RQUYO/t8pufGma3nUGhgZvKH7LVLq5aJUVg4fIQGt398Qee8DO
KGNjRMkaOJGGlg46Gm0dDX3a0u5sbniJ4jiOuwr3I7WBcz2u1u1kQZ2dphcHMUIYV4hlM7keYL8K
q6Kt+258hFLLbKfhB7TrdOlnMIpRmpiVH8YHnMsr7WOQQIbd4HnZOvkiq7OUJWobLtiMFjv7cJHm
Q0UXrf4jygCCxYrX7FJgOlS3dl+uiewPQEe02lB46e0fmVWJaB5bVNuhXpOBQmfAqJe/WDe7eHcn
D1zz1ZW+B6reYOThqJ9RfbN5hVaqcJ9vcWdBGwcxFUpoAi2KQFgkS3lw2R8nxbpYA7W6rjP+7GT/
HNWlL6L4y5hkL2fIrZmb2aHS+feYrHO1qp7yo1ycrc1mm1nbiURdF8CTK1m7zAJ3aE1wAbOR+R2c
fQrQgkuVyCGEAr/d76fT6cd0fbHWOA+4d5qLpTN9WAwoHw48VGfBbps7Pv/83hozJ75o34F3WsHH
NHP464flQ7Qbw8To7qdvb++RdQjtleF+fh5iD3WX2eenYn3CFOh+Ys3qzw5VN2Ge3H2GnfU5+wzd
z0Nqj8fjw2y22lyt1WB+wPfYGmxuXNKh/a3I+uxYs9nnDLFAC1skaydYu5u1WmEhv9psN5vNCnd0
q2IFQ9/9v99C+8BRS+vz51uuqd8s4bqqd3DwEVmdyDH+vuXGRZDUuHMqF2yB4QKDwwjU20BwGs4U
N15csVNO4eh8fnLw1h62g0RuA6W8/kiGl2GHK4Dzy8Rur0XHzbXDO5qZzoPy8cMhoNhqX7RF+4qL
eOv22l5x6Le/jUqc1/7PFTc2/x5O+3X7hruaLX2UruYbfvvaI8yX7dBnROCeYW1HEASHgjVBBMOa
LCY7Pk4WibOYRPaEm9nxJlvBKpIeV1Ogxm1rPl02C7SLw9rnqvZoyyvtdo63dUYjbzHx2rHmjUYj
ebWdFJZkTTCIshaQkEaTHcdynrQ+dpENMN7KvsYQA2dAGu1SqR7V1j7yaou6rxV5R96DG7+zQAbI
iq0F/whQDtDhXWxNNJuPaLd57cfU20kcjLV3nsxRG7JR27HLEUg9rmvHVf33kDctTmoHN5++mB1T
nsiwgGinAbuLKQyBbjuMIXEzjGP/YT2saRAEmvOx99eJNY396XScWMMhIczXrNpeY0B7dvGUgabS
IkveqxlSCY17qXr31RMOYmo93Tf+Yj39GA6HTxs79vV0/fFxZt61B6Lag4TSkYsHtchJtKfSfi64
+TpfY/Dgx/6ec7Fje7pmLlICIfkc4kgQtGdHSaMHm523dkY+rD38loAXJ8JydnDKh5UHWsGW7CWW
lrgl481ly5ZsAbsMoq7qvaNyYrXvTxux/q+3Aq4k22iXjifHevqE6efsPy8IGsda5wdaxPxFYr29
FcPaHWOvSM/mrfWE5kMfh7UaCc3MB95r9UFR2nd7CX3Ca4/bHh/9FfvskHXzOR6yFvYBTOST9b78
cuKw3t+4x2/jMX/Ul9zx+E3pj9/eFXv8zsGebmi9E0ra2Y9iiIVbtnM4zCOr/dfO8GpwxFu5GQhI
INBcVmzBab95QO/DwfnXagaH2aHs0kVr361Pbfx5+KyYpVRacN4+elX3sxyoKLIwU494ZDNTB6vV
tZ1a8It5a2cbzQAEjdmCb25u2yG5Wp+DYmD2DPfih7wTnbBPsWLnIOI031hzwWnjwGHehetmz8ru
bHaYHypr9tleBvXPrxhFCktcapMFZKXI5drE4WQbNmUGT3MJZZ+fpgPtCXwli6IKfIzn8hvasPON
UBLVUZyxqGKrGhHtZROsJmmin67KfTFqww9XeLUG28F/As5msFKszYBozDe5L58VcZnPr9aodAnS
m9WmvV/8AvHBHrURycmdjbNpg/ZoM8radWfbxhDu44af36ztpo3oSP46BB/m6W6XONstv2OCZdju
iCeT7XYD5s3qTQgFC3S2bAIB69lk8rR6Qa93tRf7IFgEvZvNtA2+pobfm1q+bn8wZ/f7vd8jtPR8
hrTv+7UVBHuB6iSEDyvwfaaXz9/09tZ+Dyjc3k+1XjC92nv+Htq4+2HamjPdt/O1Z9rB1N9Pg7P9
gdh80L5KbU3bRdRw7t1F78gJsW1y9nuWwbMdBBzY96e88Y+X3HP0fbt0EtZuxB7+C/6zdN5svh98
/WxxdNlr8rOrzekOfXc4Hr61s9MniIyH1tB62OP1sJ2Bb29fUxFQDNPYtdvlcswMGfddu79cLufz
dhwdDiyh1EJZfrufHae0BgylkGFo6dOvkYdtPEAQZse8HXhLxMqs5Zipt+wvI6vb//ovsvr9cc4c
XvbdPrPSXfbbV0/8w9npM/tm7Xj+ZHLxF4Qa6zAL7c/ZKvJnM3t+mM8OM5Y93Tlw1Mr6+lVa2igK
u0Ahre7s8+KX1mzFmQ3ab6xWTA4+Z22fsbqvNhjH2LjVtws74r4Y9rSraPuFPTvZs18Kj6rYjvHX
9ImhL+mQ6BWFgtjfa3nVlFEU3eL7Ivc2iBj3oBD4l57m4zPVewzroTQ8DqQhmufuc6F7kiO7xVh2
See6qk3dmOHcvm9Ni3HcLuWF284kKx8SOViF2+nxPz/etIt0+xuin31NoXY2tYv/Cj13GnhtpqD6
aJHymdCVRyt+krmZO7h7wmB195AFdpmBZXt7QPbYGRWpcfi+qieo7BOXQBOSAxnc6zaKjTbbNpWQ
PJH9ieRQx+uhisIbmfHXx/YKWCN3O3ICsC/utnZqR/Ha3IHaFmeNILPDpbTfQGjRLVaivW1Xfdkm
y1Q8OituO8vjbpsl8BWvltlt6ikE98F9kA9SVLrwDzmOcA7twvRgccscneUKUOEcl06b5PFjv0d/
gLUwwAn7aE0vX1OjnYLtbPGHtT2E1N2uhx/r4ZthuaI3Hg7bhBWCaqsNxBrFlqMX0+vO3cJBcdzi
VT8+WCIhHXXp4dp7zdkbizYMILtlo83HR4wV91efub6fmi6bf+Y5tW5natp7APqs+3Q1bOiDtjrJ
HJH3HK54ewjsWjzdF71bD6U1UFhOa/eesgSmXysgwkmusoTWrg1q/86SCOfQ7vAuAp5kqyP4Avp4
gv90r1P00x38k5nYUp929wRk39daDgSBlIJdC38CSXjavna7ZP5nYcXLyTttz3gLdTEpmad+7LGo
sdpACQjdEmHw/7xJbwU26PpnEUK/trQxrl299juRL3g/Z8SS8l1GTC0Lh0hTQVew87KSVKJeRs9S
KxYZoAr8G5JxQQnhYsvNqOwX/YI1eijN1binzgC9nmkfzbRzf6OAk0ZCY8OHey+qyPHyN/k9Pnoa
fAjqNlYzFm2TAUdqSibXZpDRPOw9kX27TDAP7teDJ1MVYw/mhi+Ms7sT0V3NhwZ9rA9qOaXqaG8o
pYhElR3y/R7wQxKGVMAcECx/wOpaUr0NL3bWo0mtU17pdlAVw8B3JZtWIzlC6DZomLVfqRN9pk6a
TVkNCvBkXN2klQfoeLA1SXrYHQJKjFn/28eh9zo9hbdbt933w5WeSPOUJVboilv8mDfKPFwq09RJ
H64WNPIkQzsIccBppDoIBv0OPf7iYP0d6NgjIkJBH0oCEPPagtK0c/7MHxSWABTWYH2NPmoL2VhB
blIZnIBOUTzqRwD6rlhyOObdujLlO2OVOlPu518uh7fLFB/XNR27yzwSFuoyCWfonL9nhJi9jo4V
bgPwauFPZ24B4aasukfMCCp0+GziQNJt3iLSykcfXQRU49HZcYphSF8Vj3vk1LvxR+Y1w2qYfZr9
anLZoorkrDTQeOYCQwPKKu1CcLFJRQ6fBxSee4BdKK0gF+a2OR/5FSUuqjDgcNrFKrfpcXev/A+f
nGz4bgP6Yi7SSexrXXmNidca4ea+DHp1wgb+OtERF9jmzUjzKtbH+alLx/pLmuPr/8t1cHrOnhmN
XOt8Jwmsuv95T+yo36Z27PhQ42ozOVdzBe/u8bjhKXQFIri2PBa2QUfvuBeQBvtVaET8t4XG82Wv
qqkQDmXjq07w8R7EybH4f/9H+r/F+ZlHRlgULGRCF5MwoPHD3Cn7lX13kl7ei7v33r13mWbjjHpc
q+1574V9rNo8iFN+5Ze+1AXR6zKiPclqt1XQRr1ymfnVPiH/Srx2CwV0h0xmT4LDlukD0VPr8t5G
Q5Tybz3ZM4lrT1eEpMcY5q0NfzS7vVNXWaVBuXi6Be9o+LENuDm4BFiaRwrSPh3CmsOz8uUumXS/
6ha83bq/hqp/um2M/S/UO8j3DiXml7170lSpmj7kJ6Rp+1Eo/QImiZiOY/BUZyG4Nn1Nx734SAe6
Xl1p8EvJTHh86Bryn4iZV3pXfdZ79AF+jqD/ZCGcFfhJTdSBv6viF0T4j4dndPLkeapOTaCWwV2j
/1R9GMAGYjTPdr92a767BapsEKwNqJp8/DvlKZ6iWT8FoQ7yEIMM5DLKm+GpylhUK7tMpZEijwxx
9/MF/rNAtBcI46EjGRJMbK0te/9xgXkZ1VVy45hhNckNaOyr/I7TpGI/wl9Sut+O9JLQCeXJ0Iu7
XgfHMgjJWaKPKHGlYhk+g58v6btnpmMvSZOc/qX0yoPSSrlCHV2ugzsaZOCrgD039aYQRmf1PWSl
//loX4noX/GbO/jn4V5abLn+UJuLVmF5c981yMop9aFJZAxOcEwHP7k/XaCy0CiPAc5fEhKT59MR
UH1ojK1eLYxyegFVcKrj3knCkLsyrAoa6Q312rz6/xjMf57pyxRL81LPKigEgYy2G3B9UXA7hmBl
GEJQnLiKv1Bj5X+ayC93ph0Rf4ytS5aVlS4/66Cgc4CXZVI2Q+25NJJwX+eDc4iDYJ3RTY8wr0TJ
u6F4zq3QUTBPNYT5FJ+pHgnnQfYs5p1Y8LP4t6HyL/D25RRfppyk1VFdXMT/DP/6BIgA8aEtc9M+
iho06VGl7yl0I/j8y6hpq7//jBoaaWIHto9Iz/Hve3OSYu0uS7c6UML3DgqWQtv/TBMUR/Jk/7iA
/JHm6LXJzz03QXgOZDSjzkaEe0Z/FtJqGIu3Xgph9ePn8/ouBBnttCGaSqqpvQyRJD1VmX691MFD
GOXCe91ZJlr/rKw0ThF5oY75S1CQ2xd8uQ90CyUCPiNTBxX89304n01NjcyI+1CcRo84sR4qxFya
W1WOQB5CJM0lxWW37X3cU8muVXBFR2SxTpsbYKE2txGWJ93AODRDpQxRK13AMOJuScs4OwMO03ux
rv9S2/9uyvPUFE5ZwTVO77QP94+BfdSvNyPSiioIyyHWFB3NP/ezGzHaeoqWn6yV0Zni02aIr7ej
hQ4ax8INo9XHKPYy3Imy9c8P7V9ge+uh+sf5vATxylTPxuP+qAJpo9ApKu0nimRYf1ogR5/sg5/d
vJqSjaORQuUqBpe1SMdrGk07NnvuA42d3D+xL6ACnPaMX8LxFy/p5RH/dXYvgT9qro/iHHF2K2Ok
sys1Gw/nNe02xgMK74AbSPw13u+dtFvilTyL8GKhz0sR9OpfdjecVuYPMD4zeXicPimhdOXNqXsA
ito9eyVdYaqLj5mxIVGRsed8AhijYW58IINLQkiFB6AITHcSLgSXoJ3QYfqlN/zVVvj3ApkwEibD
piS/zOVcVNLLNWY4ZE3bY6oTO6cxfnGzVQneEy0VqsyiSw8vmUs7zc6wZHu7YQ7dDxchVP/BrTfF
mcygND0N3+5J9657MkIn7IoX4GRphR0nOleZIu+uWvukm4GCxC4MW9L5qc+UEagwg9yuVkfU6Xe/
jK2vhv5PV/fS+O4IyflYNXkVINWDFM+4KEE/osGCDXHsZCC0ob/E5CullW1Rhyifvvi0eK5PXI3H
eBPUVNGzPcjNlP1nhsi2E/fD7m1EsWby8E4LxCp35lpdXZEcQJrM1wl07/WQxucNUT1zLa6OY8M/
bWqGJjyro5Wwcw8em6f3WERUiNGJQnWWPWkEgOK0LG0Zue4SzQoa4NnsQa/kaT/OQbkNY/uWXF00
px6af91X0OQbvxzJ/O2Srvnz2rrWPwd5lxpCagmXLvSlDihd1Ow6TrXTV2AW96j94TxDrcRNE816
rICrdPra1TaM7j0I1xgikG3sxlCEcOi2Ga/5OHurXWVEz7bVnrew6Bxgzo2Alnf38WmvfdN/rNfr
0xijxEk8QbreSpEvmt6t0xiR/qCEXkwrmkLHfol6M9+ghkGF5fM+u02SpTHbUKlrO7QMC8PTKWgM
r1TSZ5oLybhozVhPAUGhdoUpOHBENt2UnnjdkphRnRroNJ5wW8OVrvAxUEvGGrt2r2DDdrSPBpuB
CMBBugfUjqqXV4Ek9TCTRFCMojvcwMFD/GU6wbD7d00gYPzvfHoJr7VRmdfWsyiQJinQVRhX8EpH
Nw0vimppoqUxpgOu2vG74aeLG8NmpLrlytg27/kkW9L9vnZ11RaXELg+qtRDsqK6BScVL/dBxc6X
gTs4uuyBRbbCN6w5uMH4oLOHPWO03Lvvjkc7wY/qaFV7JcZGxjnP8KeKDRf6xoAm07x2ytl5e+9M
rg0yj1Y0YR99HWKh4GDSWbXK05Q20MgC7A/laRc9YJIpMCcvM7n2MQXEUg2QzAkAh6g64tvJM9ES
+HoVGHv6rf/YqVNll+7uVOTpyG6u/vSB8bStDrFJuzqAKWAI4+Hsn46siOD3R8trT3FxNUtIJS32
zQpWJIalPNxU9hK3QVyomiPqaQOvRR3aEibHeY4OiwTi3UaosgQ3bT/GglNPhB6uIs6nxApMHTpA
vgEGuy9MY8TFYQTthZ4cmG9lP06dgug7A143EwbHOaW0nmRjKY9eJ8UtwblyW/FecIzBgQBFESF1
TpdBjHJXk/t11WWiRPSSKjaXR0+n6v3Ystux8LJ0iHTtyJuaPr7g/RSGDPSUzqTT+ClmulMsuzX7
cnZKrBBtPpVODh6Twi/tZOlf/ifLqgQ0GJslujHSq56ykp1RiL9cq0C0L1NauC1OEJNp5xG57OJz
0sLZMaHUSm94WOcgQqJ5YR0DSP9Eb/vp1dRsFQf9dUcETnaBGIugr4cbjkEB1hUNR4phydX22Ryk
sGsafY1SJ3BG5Q4UcFnPM7qRnePwkbmPear5Wr4sLysxxekCDPLZzudZvnykX9Z62WkQ9/FbENwG
EbNxcXSjZPDoXgaPYmhMRHNkGmPkWLGlyrvHxfkTxU1x05T+W0Tk7iSO9A6EIyHHu/JpulJWV492
IuEjXuC78d5ivmXRAWPJkg013RiUooc0qAFVqLVoPFtIqYm7+5YB2QaRpQzQyFsS6TRb3JU7zq6F
2hT2URuB4nssk7Nf4BYYD4q0fztVVo0LeTmB55nYUu/UPyL/0tPkZUqTfBgBAwF5hEyNdVoaj0N9
8mkLMs0wJVhTRn064eZKqVWxfl76vl35vpgKtCHABEov63qinlLQz3itR2A4TMA6dhyAW9vLRBB9
+wCYeB3l1BFJRxt0Gq0WIWs1pLBPVoRZjtRqxxHrz0br60N6Dq6JgP/Pp/h1Cn8vznRIYPLB6wDC
/s/2vdby5CJdtDI4ij32mJ1yXMjzE2Cek+ZdziuawNfT5pdj/ru/5pi4YJKuU7ikqPx39mte9Cas
OgpQ1jibXNTCL01g/dBMq88zTqpxlJOXgfOsVmVYek9YxYytTorVTjZ4GKZ1vvWKSv0lJ5f+3Uiw
ewDjCkpdatljLw+rggebFcfkjsiKI9dmT2TDVGq4rAseBQchw4w22cjswe9nFWtGasomCmjVxW0i
/1es+leN4eW54FwE8EfBzhMo88s9ki7PLDOl0z045goZS338eCokhPpj+MT9KZfLnvk0pkoadzPz
wfdTN8sz+/YIu5JS/jZI2vXy9WQ0tQUddwDGUGZ7eWC5ER6Lc/vAaCCp72kPNBSsI6a5fYcn9su0
+eKPvhyOXgP8IpyKjQ74378Pd8ZLuz7X+T0QkbhDml8c1mpXgr2DREXSNd9RyLyCYlTek9kJWNNv
7XPl3/SB1OGP47/sNwD4RmfUPO4BekMNSFo8pBo6dDH8wGGIMCxWVjvlGZxOb82RqNPDrJGV+Q5Y
6LyQRqHs3oOzhwGNNGpEx6hXhfgZlR9l6LHemLHz82zCOvbfPTfnK7OXVFEL7wB8f7lfF7PWxPJ6
D4x8eGu2xqkrR5MOxrqoZUGTw0J53AB2EL14efFQULaVSdJj1xRHo21Oihq75nMoV91UdI7X8WVi
hhaua9ZTtj0ZecHSFt89NO56o3Pii0uJZanTqw4phgwlspvOHbmyKS/YsGbVXbX/wMoBlNc8Pbrq
+Oyh4KveyKfGRT9bnUZ1Zxwde8rJP6/xSK2RkXiUk/vJCffm2VO80kYWn1qO6j9SCzHVO/rGCAQc
7WLb0DztuNCbbwjK9DCGQEy6qSHp2bQ1anQ2kGlcSgtY4YV/HuceZn8joI26p+hUyM9P+OCgf1GZ
K2x9CkdKtrikEmMGWwL9lLS6Oaw7M/TLFOTI5T6CC27I65wWwuAEp6kn9CIo1ZV9XTUt3i/da8sy
9lL6E6Okr46T8c1pBrfdjX3a2Rcqt2opRygkOqNec0hgZGGsi73ac6LVbvvSDC+l8rk/YnWIhUHS
9I3QyVglq9H9MRHBOoYOGrfH1WlBR4eSvcb22s4rT+yMWb6b4l1ljwO4uVhWCOphL11FfcUpNdtj
rJJrszEmT13lkIvIcbXesQ+reKo40g79X23vmR83mt8edZkLrSu8zoD0jEYUzQv2m4oXJV70pnxE
qXVbdvBLsB+KHbuXdTxQvOO4Zq84QMyk7c3k3uMzwRJ3TKqVezwINmIMn2dLyBZyx1gB2pYWVGHi
c0tkfq7V6bMPPMmNB/Scl2fX9C5zY4pFp2MMle6tT25b7bMlL4P7EzoZrIlsKOZAV8fZsf1cuLdU
ANxSUXRFDEAvkBdsSWrMO+vIvqpsT7ZDt46k2QspdG3QjAyoiXrHQEawUncKlBeQKqcWBpgKIOIb
WUTJRgsROxBWGs1LA6B2sikH3J9qR+KL2Ye8g7PW+rRowXH92DQHo18Exch4E1B5uVvG9LG7zkBN
T3NEyVnLD2E/mZjooCZYAZ23zZLNYkHX/PSevLP3G4ubziha33fxMnwDgN1S55b3Sb1oBWMwdAVu
EFvpBu1loNtCUPim50XTS68GQPGmDuDJjVK/7LkxXrEtnP/pdvrSDDOycC5uknE6JhQMOHON/cIb
8G1lcRkaM+zIq0NxMIcZrjPVHHepQbMm4dIXJEaTfFTMs+l1ATLJoFBSj6o1UNtiR53gsj31i0kS
kMGde83mMmimQNHz3XPX+S+OzmxJUXWJwk9EhCCD3jILouBc3hilXSKDgIKAPP3+2DcnTnTXrlb4
h8yVa4AsC9UM+zxMU/l3sIB25+f3Iav0GlCLkBmcOyhwGP8HSj8WigNMP1X/oF/H/xGr2jlVItsT
gfLsNjk9ISuObjgdf3xv4cTjF3kvfosV4V6nzqdK7FobNIaBnXzFkLXPHPmYB80Z076YpPRtfCrO
iMxpYvNldkjuJSDAI+BRQCxfCYfvWjo9Q7rSWJ/+UCTyK9jiND/cZrCJ5/+05fvG45/i4vMwx4P0
VnB2LF4HskwrasrkICzra4dKCIbVT754eRgcLtvb5NyHiM8pQT/Xnn3VwSPNIW7itb6cbPK9CN9C
s1MohpgT/h8Sc8f+5nWfnYdTwU+kERPF++z+vb9WpHz+1XRbdE3X748UilfRjxeahxmAp/mTn8Lv
o/kG5IcEd6zrBl0iBOPvFcR79Sdxtd10fOViOGHvT6+Z+3Jf22ytrvhMjz00FqtaB+/FfNEGr/Vz
e1l9nabTRdFWfh77z/URFYEaELRRRFTn1fkRYauRzFCB63inpICVRzb+5zpXDMZaA+dspT+vz2Pn
fgxhK4A/Q7retQv7jQeyOTmiTWEpLxBLn+JNzZY3+ZvL4UySxSLorNkhEDFZ6GbG4QLhpAil/QQH
nI87smbmOrmfPkqgZbXXzAm2vSyz54prwp/Cb7ny7fa1nQXrGKWbek7selvslcVY8L9+4ffAYwG8
DPLdLJoQLrYeFi+H6CbbVr0plGYr2cQaFPhZCA/oRjk1JRaVeEuDI2NFkpuXbSp75uSVHnS/p4Ar
Sld7Qp4TPla57/XrxAig2KOshW+gY0xmfo9QAGHNlAGxaAu2lt/Q3ZGXzMHhwPg94MCuayfQPXlf
Q/NcoMvVn9CDIul3Rg64K29LqDwBOdEe6FgJyZ4DG3oNT8OaXuOoDohFIE5OT215h11q2uhdCMdb
HO2pMbsGWoF7SEpbVP2qy5iwcIjAo4urLh9KxXz+ckpaud+TFQsfvznUOyHac4wews8yBaEikByE
TvGxXkz8z5eTmialcMvFnvZQ/JqtF/87okPIdrvOBscSIfIHvc89OjEEqIP1YYDKR+KAhoenyf/I
u0ba0zp6T7f8i/32+Ix1BBZ2IBlzP4nX12BiHO4iBlkV6FXjWDBlcMUJOaE/pqJZ08VXtFhwMwPJ
DAQEEAg4lQsNyC5fDNuvx/rFCfpQQE7ueYAX82p/AU4xxNZGoZ+4vPzwwpsl2wXl8yZZ0Wl8nJdz
tVXnsxpvhVr/4qMNyGM++HmopDqfiSZztppFtO77FvnuVkTk0eoWrt76141hr5rSiN8RQk8so65e
WQWxCVnFIQkKA0Xj7YiFke6ls7CdQtSDT9V5c5PqQQ0UM8EzwJe44e2yNA98DzLuYFnodrWgxy/4
XJVM7Drsq/0bdoy2j88Dev8rD5miwZMNXDK5yRFXU/OMAWXptTtd3OnmASth9M7poJ0lpUVIZYSX
Y3EtXM0BATzmJpfnM1B3g0YlPz77D85jO/b/ZQVG2/nSiotzl6wSHihlxOxAfpY7UECEQpBA1kKx
Wx0v67B38T5fFv8u0YSXThxNtVhP4R1U6zhClQIWwVgTUkC8iCW7unZfBwR3A//mMF0fmtQ5lFfS
WUhMVMEKIJ8E55msV+vkrzCTXl+znLwcVmZimYsJNBGypemZjRQpCx52F/M2LpJiFRIosJJ/uD2l
kWXvkTPC1+PHqTHw+tRvKVCWybdsb8Jas017CuVoM5rRXTiYB39MA2pt0DuSjfTqmATSv6k3YbJx
cXHpJ44LtJl7F5sltoW5kCLRnkOvj62paX8sulVX2jwW3ASPBdb3enIvlrLVX1FibOGWy/qVs+06
+AL2c1dUNq/N+r3NVombRBMC3E34a1dtVeOenFk0uzNeONCGocEMAx2x0xXg3a1GrjaCtIrobC0+
Wqob+W+zMVY/zg+b645V+cesXEGBUK4ZsqBLC/GMMS13HSSNy3o/OLE398sNZQY5perocp4t4x0V
FP6apQnDfIhqoF5+cWcnVs1hncVrPjkOzMcPToFQmMnIk51pBX3wUB5Yw84dp4GbHFE5WaWPcooF
d4YCU+rr1EbN3kW9//Tic/wnwhR3OB5a8/LLralpy9R48JIANVtXPH1hKKchcbQ24ZGNpLdLgars
PjEqk01WGAcGUpBKCVPTsxVnrTO8zcvm43FFk11DrQQubvVLxUUvaFQUUldakMapVi9bWCgQ+CCj
CI6XmBOonKbuqjjA1m7nxZtq5M+sOVgv6Lk0fbyXNH7HvxHd1d9miYBJYlkV5ntBDrBpy94bp56T
eNJEne4o0xkQcLo+QorPc7qrPWFXVesd6UwGPUn3q9n/D9AkekdOHL5VKwE9YifhCpzBXuY+oZ1P
PGz+5yYoGGVkMFl1d+rHL9ICvjplk3Kgt5/eCwAAuP4fc1tFv4zbXiDxHFqNJZHwMjMmNnnPGSdm
si1N67UMZ2FsDStg3+Kuvt2PLc/1dOJKpjUl1jbXP4s+s4QfUoVOaIfQHnRm43yPI2w3MTnZi/3T
tviVz20NTvpHOPhlXx/h24Vj5bISt3QB4IFRan2XhhbQPNrcprFhqDmkuYfFh5jpN81RbQPw2WE5
F+f5T2ZDeYyoU/mcMBzCF8TGQ3dIF0i0f+ga9OBrPZaxiVfvTjXYs297bh7G97ym+4w+Pvmp/Kd8
4vCJsAtJ4IO1oy0TkmndxsRp5sTvGOxmR9OTuQFuuxfEJDjpvdfd7wdvJ9QnNTL4bQaFd/Nd0Rhx
BHwiDtWHA129+1PsAJWAtsSqq+SgBUruEIEFQHiy1ZwODFcwnzf+KWta42ugnPopsfEh/QTaVa6f
i4PPBNlxv5qG3p4UFANQHMM/s4F8hmwGD+8XMVGUQzGjX/i43stRls9VfebIKv+oJg5cJUx2LqL1
0FfzfRy+vckRmCn7dxlzIzMy51s7V8x9AiExM8qBVIJeMeAZvqx/jc2bYhfCDZMteb9WzDfcOs/6
MAlB8WJVUX7+rAG3ZjDtZTCN8S7IgvRiNTxsfMv2txhixahleQ9mNbNft94gBLp1FVh56QJHn1o3
FHpXIGDTwOpeYs2+7N7i75cwYM2B4dcCQHXxNjuXWdtaWnU+prRch/NdYdRroNaFAElsVLUwayhy
R8VSHimyZX7tIXrGDobDKgIMOufpjfprJTv14XMOzp8z9NDUTpnUSpa6QAoukaYdCnvm0EgD4n3r
pb8k0B75tW0w996Hjst4rRx7l3vPevjM0xHx3OIdKk8P7rKzZyghu/Qoe9wIkOG8Y8oh77Xcc7MH
mAYc5rgZ8m0ZGI1GKRahUcUG5oBnwQ5+XwnV4rnqxmtpzYZNFXzGkbG4387DxsBvaQqB+9gyMt4n
hsaB+e8bapFwn+mEni2cL/vkCVLNxR1hfjk5Er3HX/3NTWx2ae2g5K0rXR7bHdFgKvUHQbMkZQde
NIMZhxnJlPRBQze+sF3Xxvsw32MAxNSIL3/nyMg3k6XqW6tHZu0NyM2jPJTHXVABjdeZ/t4pp8RN
KU0BS6YcklhOImN7UUp9o/l6PVZHFKY1x15jX5weRea2vdagPMoqiR5ryrKLWbjC1CWE4H8zzcTM
bq9tvFU3BfslNtkse0MhHc3AQImoyDWcnfY6OM0BKvRxTq1mONKJixxt57bcSroOazqs+IRreZE/
MdGDM9LyP7ytF5WXNd8Ubr7qHSuslxw1+Uo7QOgk2REJ1HVcX2UFLbT4vf//wJz8SmKiuKLoqPzX
ktwd7k1q5L/20KCmEpbdEYYib2Fis/B3sD4MhXHYcUJijF7t2YKRbHAwZPePH391kk24+Kmtvd/G
YgGlDiFqGMiFjy1M02XmfP5gR7DOUlfcpFCfBXYb3qe4yNm5g1rQHetjAkXwrkMq6XVH3ZVP6TUx
uN1nutfQglqW81ziArl46MbqtS0ys6Du5K3RUfkP69cYwNlw3vra/XGy/tCU7o1VdprM9JSASAvV
iOj0VhtZ+aoJHpWN6eWw5fozLrpAs7wDNqO4wedIHxkQfCfOhmJPu3JMx5Ou3+vu177Vf22jX+x8
xSPTjecuuWG+ExtWyP6xixW1EUJsZSH8YCq3pHDSjHRV0dt/dqr/OHcCdgPjFt9/7Y/NbyLbaDby
EboHAS3G5ehwA9XbZJzHlNzGH5sai+NoLZke/8UsIP38FQJGceWs5GBu/hrERK0uC+QGujcPc8ug
JPrNc5T74+aDo0diNddKtp1a2uEdkLMEN97u1ljOoiGDPEPqU+EM4eSanR4RuNp0J0U+IxlUHssP
KoonIkmWwxuexQOB4SyQPcLqKGnbxdeieWzNmfH4U6gyKOJCbnsSR8px27S3tQ2Qd/2/ugFYMQqn
vn+dyT3RwJTs9dDowTmzyDX/R6VtAqROnIsx1SfejBR3XVzPTR8OQ+0qKPbrc70iVTKwVcoVhndf
BL6ZdTFj2tUAiPJyvjC/NlM+U79GcrKybRaU+pdE85YuWULaOSyyCJdJLixkppxfNWx7wCPxmhmP
GQ2ruRgYlg52rTNwSqhQc59r9ss1TwyuqR0ZkWe6TQ2ENi02si3Y13GACBT0h/F+L++ofFy/x0mK
GkC27OdqEtSEMbw4JFoTNGDiDEt8B4w2fO0bKhxSzP8HHu1k9WaD/qS4x76c9zqJLgv+HhtA7NXm
m+RMKgK4noEbu/GmfbjyHxA5agw0L0Gz1BZV8NiLN/xqwGroESn8nUP9y7FF5TuCkPl+sorXvEz3
Sp/XBc9e7xxuiMRioi/UtON2eYDVZD/xiFy3/JTq8Ph1zW9QURi2sIZcSfN2TiOhd0aA2Nb+PRYA
zpAB6v3L4/TlEwa8hWnIk0BJAoDR7sb22KNV0W7/a9eX25n9pR3HIgAshQUztQtTPqyfvwcYAYCZ
tj3wIDn0Y44Sssxs7t8JBjIAEtQtB/zELuh/IrKtAtXiJHZSnAN6wO03m8TAvdiiQ1yMPRuItvBe
pOEX0Na4cCoayb8pnIxTtmaIj0B2OTUmtKfj3VsuytufqvMH/gSxyoKO1NyjTeHh4XthofJcT8Ph
X0PxL30Yoj+2CEcdELTemiyE4BV+jt+r8sMjoDCPih1piaZsP3edW1oztE3MJ/3HhoYWxAAeQ+FK
dmYXf7MVX5Wbk6RXUOJmAwG8NsQQO9cNc9xENJjtWhyRpc2dGqCHWn/ASUanZD7kFlx2BphLXXZP
kIbwnvKt5j8gOyRWG8Yb8ohLgIoz5IP4BnCAcUdl/NCpECKmHwpjD7iIhQH8IhBmAHlmHvRsyTn3
sd/vveLwRik8A9ycuJeV+C8PKjL/brT8zMyNPkhXODIgAkkoWnZlveBvsJ61as29KasfgHcuRP5R
XANoZaRrqmfrbhvj67saD7rt0+cE4YGNZ5SCVDos7lQryd+E9MR8MwCmPnFmTrEkFq3MbDhYVkdI
HInFB65Eq6d55XxhEHMaFjBLqY1vIkASNcCR+thvg/zPn22otnr7c6gdnNza1u5GDcAm37020t9w
vF4WYLEc0I+3lbjAP48tPSElI7vhdSBR9qXfHqa4IqTA0u4PD/dmrhpLIlpFsljsWFPA0zFnuP0g
Dm7gBZoXXTrtEfJsMHxYsirDHtYQQmO+ylIFY5ua1Duam6FSh4yH/Bn4qYZBONlyFviotPTPkqHp
sYN39sMDEiL8PdB6aQYIBxcvYAc/FkBzCz6r2f21SdcN9UYWfFhJHGouj3kXEyB+6hbvaI6VNyl3
Y7/BXIFG0IAH4gBWRqk3/+m4RYkcsgGsoM/x5TVgJYq50pz4Ke0NZy+rAlX9xZKPn+voC+bKtaH6
5PTZT6tmwmCpy+/t+/O2RMAECpWv3e0EChIhIkPVefqxTWW4fR+oFzkuqVn0kXQCr3BiF67i9Q64
+cunWYQow6wLy5A3BJXB44FCahlr83SvmDBQPjg8W8pfNb6QSfCCyLJhtcj4WYM3A1MHE5t0VOKM
MYNtXSo8i9LlFv+UP4rHP75/oMIY20P91l9v2ki9gBe2eS5mbNI9JK2vv29HcgdGFx4nAB+MCjzD
6XOBP2vJS/8++AO67xsuwjgwyLTbbKGqNFB57GeOhNxkBJOvMrrpwpBpxKrFh2c3w6qHR5G6JZHD
VjlztL3mGKHN0lvNN2HS6j9etiWql2NBNhPJDLnUONhD9HEngdd8MVEMRb1zWSNWOr623fUZihuA
eBANagfsDWhGlumKIY3mFyyW4/iL0pUC6x3CBGa5vX4bj7tQuoycImHpgfesFCYaFuw+xhQlYT9A
1hzMx9n1tcBjfisvRwdaQ/Gc1p/7M7C75SV8+1zXmqHq6Yal1q5u1S/zDdonsLoTCKPfGIQGQMKT
rzlEQWFL+59aCayTQDJRm3HQsMCgrbCuW/pFdILo2P0CZ0VO14KFAQPZSTj3p/xfSlY2P4OR/VUh
f9TEJS5MbBWN0xuCI/UQBeqe8CF9pKYUluA8zeZQOACh+M34sK0W5QiJIgUc2UJHMpYW5KQvMn22
ilHll4vYfuUmoiRCFNGjcZXyfoMUtyEN/7uxh2Zc18ogMCZthzS5ziV/OBf0csBF8XasUTg4/qhS
6mPc+Ew+froo/9N2k/Z+qJbx5iCEVc9DnI9cHAjLpf7w1Su3F+Sm34STjCJGdZArX9X9FMEVmiHe
grIVeKeLHEEQ0x56BU2fAn7E68dyRoTTFUIW97n5wknyp8rHyzBdvn7pw/b/gxs0Kfniy03JaKc0
2oBnaTcmM4biF5wKLBWTp3ox4x2dWMylTgMTX7UbYLwzAZO+Ukq4PYQqbZsQRa0ru9zBvhMHos+B
b0wdHz4s5hwNefd285cbUG98FsyDD5ltu6O2ixI7j75Im4Uwj8aDEAIRY+6xIe+tffa2gFJ1ljuj
aXZp9PX72JDntvQMeOc0xIxIq2WjmBXhnxvpMB7pFA7+gViO8RIGgzbzXQW2gzq0NnG5WdWt2WQ/
MTYjRzyCYhqZiw1N8DPo3/GM52p90uPZM6+MKDGYdruDr7gY+DLMRPiGlgsugxl7smp0m375/oy2
5Q9mudfpsaECyn5nZyJvnPmeABPj/Y9rVyP+gcCAw/N9a2vrSpmMknIwCOv+ANay2jrn9TR98mcw
MVJOL5z4h/XEilfpEllqy+Tm/Pyr0ReMqQfxpqHuUM30j0UoLBlM0HuOrfWCvYXlJYY7DCMtkA9Y
yJQdepdTO8Nlmx7XUPP2EpeCDGfVSKLcFqABFjqxm2npdpkzmS9xTJpQbh0ZlD3pZvk+FgxKbiFA
ohWvwK0upiOvn8GaYmw5c2Bz4LFkJC6QKsAlZRRiRIfBxP7yL+dnMghqdhW2ax4mAxPjFSnUFzBe
gMZOFVBC51ycynxQlkn3x6l8eHN75GVzzV5GJJAB+xGPj/V0xdXKnnfGY2y+eu37B1MYiWjQA5xl
mG/8U3ruHGSPeDETG5wYCwBTderRknBYsHYFm+oTf12PT9K72rE0bp/bgzf3N37wuYtRhiNHk3vp
5hSsmIVFg4vJecpuZ4bQcqIkK6SdtAYaOKm8fwagkiZkYEYaWKgtVEv1ZItUKivefHl2TNpdbJ7B
oSZfr9i+HoCgBo5RKkzs2EroQtTBYOIg3eU3Ob9WjjeHdP14sode4AjDkBeoLihcRFtbdtfD59BS
0fGgR5jd1iS0huLxyrTPABxyCLXER0MxYxJRXliSGDBbX7LJa/dh0Do0aasHEvbOqk4Tsg94myao
GDZNXUT1/Dm85/acFBKDUQONGJWe9v8TLW6KfoW/uE54Rn340QBRcy8PpPuHtvSQhtcyuKK4YN4N
KWTaUxg+oG3LXPmUWyfuvu8K0F9BZ7nm5xRTWLSEhemIQl1h+15cIQkH338xDihEa4wzzd3nKtjo
9w+TPR40dk2QecSLS1hHTFTtuT/4UwK6HRi3BxmFM8wJh+NdNgpw0NbTHPTtI0tHtKWICRgjHuqU
L171b7/+YyNDC2RIvv4SUmdfFLtaYikWkTPtCbp2nd8kDkN2YnGaBeKCSf6miCoTgJY1NrC66/Vn
8cG+hOvO/Pfmc+Id8KSt7KhLQ1TjM4u+rMc3hbP84xE3eAbUdzA6A6lsb8xabfTVM6wFr6KbrJ5+
NpiA4HRAKj5klmCW5PA66/5IXani7gBsR3a68dglb7DFAb7z+G4+FtgwR2ZHhfZ4jkcJK6hm8IH3
nIGgn5TtA1OFljn2aQi/dy7Pn5JhjmSI1DSDmftMOkfavj05g42Xd5E5cMx3Ek//CsY04ThaSyHh
6/k/jqag2bZ+bXObM5HtHO0GR88Td9PTdJGP4tgVF4XK/Ta51zoyZsVHgMA/GX53X/eQwEGEmjAz
52sFrI0U8gqVhIGPc76nwYXLj20akILdrC7Hlhc3zsPgKr/HQv/rg06bUH8gSgQSQA4XsU8UAlWf
LoJQ24f+56EtpNLCLI5U5ur0T376XYSHmLqZh8q/ZsrbttXaZ2ws+BOFxzfbqzSSUUp13UXwCsBV
cXn/VS3CE4GbCw4zoBRm0Gp0iM33bbAlplIKAwHB0X6gNsutzSWUgjl1FjTqbMsHGsJPZdRfFsrc
1W5ML6awko3nSj7UUYZj8sjuOXfkAjXuFL39SsUawxr88ixCt/Dn+oCK4DDetxngx7n+e/xksOFK
c/plvEn4hD2ongroXbpw4V+9AT3mxa4FbyJEVyPwEzKQqfJQzg2M5dJ8Kkw7mdV4hWRJVMRvByEE
lKg2mMSuOGwk0cc6eQ7gRFFS4ClnZzRdrz3sYbiysitkuzS1n3Rl3gdysDMFqEy875/6ZYQOZWqr
4he0H1WVx3oPYVnzrhXSGlr//xU1BSSVSVzrwnHy0mcYhiZerwXNJbq8gdWd98f/9sEEnXtvP4dd
IvvDzOtrB/+p3FLBcbSgRUudv605MqTExUmRIdvzUMC64pZp1nX6J1bmZC/M9Nfc0lJ0aQ4iPh3z
jhgCwOjPnVvn+jyD8Azc+3nzCVyJUTZQ92g/byPjb6j4mRFxr4434nj0sJEbKs8E3LZl6gJpBNe+
2hGZBuN+wbvDfMwVfWa/dCHImfgFv8z04aNXujKmr4Yg4Xw/1VCuzJtEUFNrLpnpv4Lx94y6u1nz
gcGhIw2dSmu/9lOfLpLROIK1/WyBNsdXTtPlJCBT6C9hni7uLk9zbhPDzEM5Uo9CGbk+ufuRR3io
25QlszZEOPW5CjnXvO4g6HOAmfEfZFRfeqnd/TTXS2fsevf2dBL6s4wJXSfrCiZZnAfXLjam/+st
nrDhIIL047S+jGI0qND1VO8TcT6njsilexX4cJwijDHfYXcGafnwlHPJqP8+zsDwmqX9XF1xOVl9
qOW3nFk1lg4wDr1PcFlyI4BMHppdyUilN5QLf55scI7hlWK0GtWwuc4dpaeZ/yguBLJ+wgnUMPxE
iUsiSeY34ees4DUzuElA2YL44wQHj3pAXcOSC2YHghWglJoh1Qn83UFn2aHNgYwDtcioeCgcdiPo
c4bYNl1q+HyZxU6EEYRu5TK+YwdlP1bH146XxRZz8jWkSE7Cb4ACKvGHfJ3AFGAgriBJifLBDIUN
R7qZ7LmGFm84XJcfjbOPj0WRQMUDDSUog+zMEx8rKn6J3kxGB8kGOxMfmSJbVw3lXXWQdsBH4Nzf
tf64NyyY3aQxw2JCLjP/JW/Emy1xVICWsmIgjVI4X6/JbKW4wR5nPz+qU3uHScR6w2yc271ye2aK
qpP/o5fj+XY9HeMM+OCjhpUAH4Yjh/2rUgqylMEk1xUDbxBLTPmhCUhhEikuq+GD2Ct2QYDqjXKj
ugSjYaBNH0tcVWVLv3l4bY8xDJrEep1Zx84r6ga9BnySzA/Ez/KebPpF/HVHSY8vcHqdpb1k7WIP
vHSFOZqbIlwiYb402PLX7Pz6EINgfTMT59WosuugP34B4AQd6JtDrmLG32zTG2uHMyaoz1RWf8le
2QxH6lRWc0atxcE1XIvtuaaEGqWgGHJeQp7pE2koqx5dc+uWN2FT+CDpNuZpuyUC0S43KiDC2JwG
8i5jAOYgY40X6UH0XjfBSNcclkCf2jVvV9T8LBB1h/nO01BIPPHfDAl6J5dORWVoFGAnYpRkjeE4
H+kf88KaiBmUYrk1OaZ7Ast2L3oJZ3Zsz9Dfc8bkp0bysGiDJBwpSM9N5cvZd+5E/UMajwQforLa
Jqwq62G2/VJbPWMPGOY9zotuHZoOB1aKFLsYj346I4PEI8LCGOeR4xmhhrOUnuuBpTb7Bm2Kwho5
ygaXVQhgb7H1oX1e5G2BJealcyV5S5fwJQMM7AwHQdUofJiF880I/PRcmBhUfLeT64U0K5LTjIst
4SkM10zwOdk4Gh/gwRe4/9FltuwSL07cLA+nBMSimYLM1phMjy9/sjft7IwxoEKDekhZqNB2jac/
PXH04Yhy7aolm6ZcIujb56vLxc0oasDz7+13JHTI24mAi+siBhcm7YdR8t+0Hkkk9MJsPS43sIgH
O5h8EVOFQLMGaUbfNarJrYxDyE4Z9+/ydfsEXceo98QJrV1Qhf4PtgNcZkaqebNtyWtYSqkpHB4r
IpI4nC48x4QlB5x9AH2gAqv+xV7JXcVJKHtPv/x94OdilKyUirP9skU+Wi4wd/q7aE4KO6YFvnUJ
a1C+ZtEdVNKP4zsyyYEiGBgMgRt1M3Nqcl0eZs+PdcYXEBHerGJTDX9X5b6DzoEK9IC8tVhMl3UX
dNhkJ4SYgZ38fx7LFoKldK0Zk1P+2jIZwFYz97qvlfkEULjp7U2hE7sl9kmLSwjxFgo01+cUWGvU
GNbe5zqLOKrz9SNBsFQudfyfSLgbnG8SlZtyU3yczkBnC4mcEhGzGBxq/yARq435l6XmVPXoYJps
LaoHEYEQ8sF8ObRkwzpNbtew2AlC98BtB4B82Hn5eoN8j0t7WhvvUdNjiLvHlssg2TxAbuxUc0ZK
LLcrxigC0hG9V1BFflpr9sbsCbNhideqtnNLxDX4qyQkZlNLwzxpuwuzB+YMj6ebJAAhfAGJflmo
acxmmS1Jiftg49Y1zZ+aLLLsaX7wDq5b7syMIuBdPhKrkV+NMZuyt76KhAiJLNqK/BhM3XmwvfVg
GbyZrMrtWZx3gSxQ6F3o51XAWOwe9ESUUQNeBarEUrUugvsVhLDXaBUBE4XsY89RzfePwpD4p4DC
U4BXKuF3sfnWjYG3lDkZapDLJN+qWRFO6+fymCRWMhXtuoTOC3b7JTKwBEruR68oOjcQxbgnDehB
ryLK9jybMuuqh4WK4/FXAc37xp9gkP0X7kVt0jnTj2RUcTTh4BlqyZ8AeQ8NMJ7yM8h4uL68Z+rL
j4k7LbmCP/0QPIZi18zIOqSz7cWRliPDmjjkcJmU96a/wCDNER4UPBS2/AMajeY9pfNckA1peuqe
UD2h3CVPOjhhfxHqsHh5aj3fpCW5iPhGZURZx+zjV06vJY9EdDSQaIL7DkZijGKkKqyMhlaEN0c5
1j244ABoeNKFuh/feNwyVrgkqAjusRTbkibQj0hGJq8nQ2GmUJwf2WM9kDbL5pdf/vM9Yd3Kblds
sk74eQ+VX7bP2Gpz0U1b9I5y8LowKfi+n3v1yVcTwoJvcAEnYpz0NAeZyrenF+Klz4fNR/h4Qqcu
hP3QcwK1zG5K4iNgdauUEs8VX7du1i+lxGK8BxKoqNZFREL6g6+Qu6oUxuyEVnj8e7RwZN+dmWZc
9AkP8j24uVRFwzBDfJ1EQLfjHxfa22zmx3RMGux+k6eoNzMze0j2LC1D8ala7+QT9WVut/Jk1cxA
G+RbRY9yIZBdnkVSCUO2gf5X7ZPn15zORW/QWg8R9b8n+WjN2w+fNVR9yYmBlmT+US03yi+pSXMG
9m29jwEa6y4Lxrq7EZCgtprxpNi68OPzjxrrPYeYeihiEmcELKuwZFFfrSdcMitrptt2TEeYi8+d
8H15s3q+FFRQxfyiT0CbQsKs0hY6yxQIW8miF6dBPUFxzJS7bqJxz1R57EozWNmt5s47KlGR1AJR
ZQ4yawpjVgZKs1fIfGinuyJqJAyZkth4MBdT3pJXfH8N5c2I6blV++2QIQJgUggzSCJ1+DEYQiRm
c+epVE4mUS0XwvqhlX8kYtsyziRPAQ6lIOsafMsWRc4How7ylY7znIHC63uaSo42oEt+AXHGhKlr
bfiUF9pIlWeBl4xMSy6Jho00v7y2avyJWHirvoaASFrYEL+8pOGe0cLy3VgV6CGcEay+h8sEnG3q
owh4vqlDhNTS2BAT2WjiXV/VoaB28OO6yYU4H26H4TYvISprjvIS9Qs3s+xKyHKghNUI8pdfaNXV
ZiI3cNc47eYFGLQY/wpNfcMfdTUXGxuweE4M03BxE3Xiy5C2nkPijWZQcm+VAvXAdK+OdGWJYHbu
XY1zhdu2gKyowNfKSQN5EVOb9PZbTX9noNbv9P6eqav45bZqaz+EPwkREaCkC4nev/uRWR+Z18pm
3y7M8jpd3LuH3enm5Kkn1+jLmqpgEPqP1NT+zTbqqmOXMRAm2LsxGxFXXH/s5oWl2OA6d2BUOt/l
HM1fOkB+T2n6Sqj963RAfS2cKsbsixV9Ozo5rF7Sft4u6iNeIVobgMhkgqEKvgjjIIIaz4BC9+7q
tcZbAaZCa5eMKzE8htqvlmZ5AdCw89iLW3uGRSzjS4WXQwMVe9NQEe2RFwHyY/jzqX74xwCsQoB4
lWb2vHcef0gOMj16lmanoxIDXn/i4MZI+0+K5qKek0ML/+FPWOaBEPIKlvQdYqREP3vtB1/9Tq99
SPGbnoeyQzth3S/JjocxN3GymptTIvKCWrRmm/IKLdsihpyY9gWaZgsHtqG0+fASJE7EQT7sjgoP
Bb92pQoBe8lYz4pNhvPvqMXjgEo2qLDUpKH6MPfCNb7af46pwyHJ2GQrDKfxKTiQM1sc4xeTexF+
DtxHEGemh/IHhTnPCBjzP8LOrElRbGvDv4gI5uFWJnGeTfPG0BwAARFQBH/99+w6F193dkXVxek4
XV2ZImz2XuudlnX4NU6EjDhiNtDQXrzdrzTGLRfR3bOVuKIjCY64RLhV5bhfGrjvev/4TWLFCWe/
uZUmQszOFCssvvYUQMYODc6JwfdpxMhwILx56o2Ii3TtQ4jDqPdUZWAPwj0UYLbAYcN4hZBnl2+f
3BlgSAROQKU2O6JIK4EZgacmqnlac7mEMlx8xDCZp+63ClwDWD7ldmCf4WNRFo31/XUEOaQPu61G
KU4vSvLhTLoF8Bk2/LvPQT+4f41KYAF+LunwguDaestX1aILgWFsH6B0Y2L5GWUMtmZ6BBoSqD40
Xbvw7pcRJcfYHLfo2Sq/s0WmikSgjLPhHmmRjfrGGL2kyCF67jFM8RzcvwoqFBEVbeLGHVyhudKh
EMfK7sYh10hAJLQG7JrdxgnoCqplxa7il9ZsA1YFJoSrKsN2RY/JQDKUxR5/9/Jh0Ky9RDdKr7B9
bIF8aQ/HMXyYjKILu+B7pwdGaE0NlHgufy6VzCAIxCpewh2ilY+J4R0muCVQrLYEP/s9hQsz1kN2
LpLWmfTgS+3gjJluKjhwslerMfjgkOW3AcG9vctEytuT/uUxqSzxR/iwhttUBI1SK6wv44RVtk7n
D1RQO2ugYrOYYDyh5OQkxj/RzqsVqa+zdmEMBS6BBkXYNawh34xMcoGc8PH0r9pEBRYjkJbJeBvV
n2YrsuTd4+oicmasQdDOp0i2QbhJ8obODI4z7TZYyojxKI/IDof4YJYUmjGv227VoLPdAwMcx+bL
a8Nu1omF5TUstrniuLKnvpUHVHzF5+g2LaEoANDn+hRhsC9NcxLAyUuFuP92/dlSHXwjR1bcFf9l
ZUCgwt0/PxXfh66lxR9loNLdIl5f0C8e+OXXkTq2x6Q/TF9f3+YYsRFDKL4uPlINLUCuRGMkuP/M
K+cZN45dXF7Z2zuG1ODpFicOKXUpEXuVetj4wi2o7WPfDMfpgxEs+sqJUoBOx1PD60SwAP2g2LUf
JS2RSwDrFMm5bXlAhJDXGFCWJE16jJaj3N9ZoxGv4Un7rvij8XV0DfOps7HIgRkzn8k4MB2KcxyN
d/xtTqEHSCNl1AU2otEZkdDLC567ecDBnWLUdRnWxYzyYsmBjBcFhgPmZTCFkX/W63QtD2+IgXlh
VyDeb/XEGoyvLqq/BKqf008lLn1ZbJDhflNYPz6VaTMv55eRAKhDc6XP+pW5dYbl/psjQ18hMFox
k/z4xWCig8XOACcMR39u0Ssgyf0ovqW1eYOsvQVM3ZCvUMo7Kf2wAHIHZNkQF9NGNoOGmncnwjr4
PCRse/xNqv46jvryjcfYLikKKyO0iUFmJ+AW08cjpVenx9lFGtzi0UWKXtt4x6KvhTavNV2O46vh
aWJzcfPc7+J5LzxcYYrzg+kh/E38f1zsHaEGrgMcNTPOl0XsPiby5jm+Rk6gfTzO2tyBiIJryjyb
mYLVHLqcSAMqxQy5h+G64nd5N6h9A9GqtkNh+a4s2jLG2B8a5qw1Z6ojLqleurYjcqCKQ3F3j8WW
WlkkzRLco/mxvKrmCZTi0TXPfFHEFsejq9JgbltnYtOOF4O1obzxvQw0Hy9oF2mc3Tx023iM2ZyW
aENq5pijkOJbG19ounGvhU6+YJTh1ZzdQGDUhVPs3fuJdo+/yKjRMpsazbwi5RPlAHV8F6HcdDKY
d+skQ7g7F4Kd+xXeRXVqzVnpxKKIhK4Ovmbb+Jc3WHNx3y/Gc+DMrclt2pAvhNvHvfLwAi32TU6C
njYERxd5/GzTHO3fx5lJWQzhGUnSIP4o44mxa9+f425x9R3bNU7dt37flzbyMv4+KnCW3MV9cnLk
C50tNo5UoTUY1GwEZwv7fkRxojCvmNyt2K0InfBvhscTMp1lj1GFe263M997kupGrKHsyWf+IbiY
W0A0F2qRobaIb56QQT9Q+D7OeqhipZCAalho5VmZs1TEyXEJtc8r9s+TFOVvNb+O/eOXfN3+hVOs
pUhe6kySocshLJRtsFknEHxrRR3Xy5oNmtgppi495pU80VIgSm1r456nk8NH1H/nOohKwjsyffVh
BWu3VmN0J9UksRZKPHpudHNKmSQzsx1lrxpQznKR7bQ8Q39TdyElksYMqhRZKNr56qOxH9UUVBbi
EVKCPGEvz6sa3QDQzQNWGgnyLgHbNoSFvL+PGYVp7I/YO9ldjUKOlAV2x/cCAd4DgQJznVhj6Ixu
9OY0qm7BRE+xzmrCqcH7SmKN8xFC9igLpEv4WJCPwoyws/BXcdBzgPMIEeKTvWwmgF9d4ZZ35vhd
BZE6V6e8WSaITjyuA7VdNJRX74XENb0QCO4dZaxMeRoaujPy6ygvEJVQ09uMfvQeG1EX6aLqeCIq
uixuLMi7B7Gm0BzC2w7ZNvJklO0NiyQIBoB5El0pwe+iXd1dLCO6wMTklXp4aN9yPyluzASF97d4
rXrel+5YH16qsqt7y/Ivt9MrD0oah2mc1x6oHnoTDJ8UXBc/f5fVramerj271ZwzApoM9YFr12PU
GlLyVaUoBOOvP0c4qP9NNrX+FeDwI1/DNp+35t6V95XDdJ8SUeFzXFnefVMtYeItqo7VTYVXil4U
12DDr4vbAd2o3IYp+WJH1UvraaZ98X7IkttJHNkCmPtLLIcmIkf+E8uh/n/MhEgJ+UdoYe+ABKld
dV+hVQiUD9xNAHmQLoCeFztABZHq3PNBMnOYC0sI9/QZPfa0zsQG4+S03Gyengt7aWEsqt8ybBxi
Q+GFvQ/Ylf58R393Qx1VN22ZOWsmMSL/vtSHajSWkVm1CCotYgdAbGw4+3s/TWnc//xRikjX+Hlb
/vlZ4lr+cVsqzbpn157Pkpi1fjk9i5GNY+XRBSbZ/GQPy+c++cskU1WVf/OpqvmPSJYfD+Npx/bj
mqsE0yDuSWCqkdk0NnpOTHlK7JcEWG8R/o6cKInwljsja/Nivs4BpezDNT7uQtLnXuk+llDd4kTQ
IpSmJntytnsvtiBBZMsFUkpDkqnLBgHIdzZ+4FZSQ0nHwV6ApRcempkpFMcXvA4eUOqlLLobn7gr
xeKgSGiMgBiV8rthii8yIGRO0uR+gOqm6MefB81xvrvtjlxLWEJ80JhnrzR9vOHCjD6mAss3zrx7
2/GLhbYEOv9QLruz8FgQXDDcshPFXE2P/DWbFiOL8pyNn0TEYia9SfPXXJobgTG0IKyh0pR3wQlS
0kITQfG78hYiklmoxF28Uj8xXNJ8oOD4IjIqGSiI5QMllHA9ko9yDXEHUC5QQ4pS5rLdOUSKIsxj
5+DO4gIsPJQ9F5wcEFzQ+G5vu2AYMG+Xu88YmxpXMlOdkKrSRCJKo57GKfnR4ZhW4QgiqRyCHFUF
oYV5MWdkcKvMBN93CQy0uMHjNdIgStFA1esnIL4Klf9a9o4PT9Fg6YaBYw9Hs9Z/xUDJvHMahB8f
+CJ9I7QN7/VcpF0knfm3qzF8vSakZSYyLK/+4QjEK8x5USZwHT59Akpz+8Y8DGzvpAgECYW2nn3K
9AVyvsiZvwnLmaUQdvVchug9v4a4DGiLcKxzps65OAhfcjrg7eQtdi04w+TmwbaWmYfP4AbQRD+Z
8b3inCGtbo21FrL7F8Eng87vpFMNwnImdS+vw5uD7MtHBqJDFt98ZAUXDMgQYW4StGtl/25Jhzua
B3QNvrkwN9q0mLy+6xlo5UNFkUA/x55V7lB5NMsr1PcbHsL27eZRhj9WrQlvTTKamax1l5KzhQqy
p9B5zStU9ohUkFOhi/+i6t9C0z1aD7T1op9LiBno7eodVv8sx9H9Etzqkc0IonHujGR+Uz6/UAPA
AlyMCLEBKhqEDjKohD5QEKOCyOMQ51iHp8h8g27FIGV1Q950fkTROFM7Mj6vBhFcCyiZbKq9BDul
I5+FJQI03MCeVPYEyDcy9HlJ2doQHEACckNSq4c86k4ZrPqwpNycCol5JgYMwq48gfSJleU1w+gv
DIKuhthcJDu4yuwJOwYaguflfBv383x3szzp5raF3/a+krjqmna4R7S4cJi3NY4zPyZNDyhAce94
9KkdoEaY23d0ExpbVM2KG38VeFKSQKUJ+mWvb8HXlt3ptU3XotOr9vTS9r76NOPwQ5sAnBagkEsc
7amCUhiws+vogHfIVhqK7cbFBw4dTGTc6RbAczREQjmK7ziHW7Nu+rB9fssZajDgkXzW2/TeHTUJ
Sl7Ea6PMnMFOawAq7zHyGdgvRMYUmmfuAWsK8xm0AoKVx/Y2z95vawTKYPMa13EX7ZW1te+eM0tD
g8FCWrigv2dU23PUhyYpBY+hQMVE06t9ZKt6QVYrxERGEjWKe/TkD6IhkeyK+81oduFQkSg0B80X
nNKWAeHWMMFRBksNIWfOUJ3Aq5Ff4TSecZ120sYZ3HLc4zpnvNeD5SiD9Ha+EH806STvvsgcHyqM
ngtbh0PUTs92d729ZfVE7YbvZRWI4Ir+0JgHWIUMn3iGxbllrfkmNP4Utyp2y2qloWjy0BkSmKzN
hJCD5p75uwlqyG2a+zpOt9eI4MoqHb1QQ+qn3BrVZ10es2JrpAU3StGwpga0Ayjsy6kVLmpoLXYp
ArGCvptVk5uvvvXEKNRflvc820ZYzlPNv4BuBXFB7wT/z8zcJTFIsT50us3B8a7vZCLMs/no9VxZ
zQ7XnzZSoIZvlNDDmb2/hrGNS8clMhlL5TvtR4IUWd7nPSp5FQbPDGRMDNkGUijcsjLR+XdXgknc
l+Tb8sJwPwwGFGJKmTPE0sSGV4FHV0KKGLa+PLHCq4qg2JVkDEtNUE0sn1ea92IYv1sQubkr194V
xJ2JeTBWnDS9W5WDvf7WgGzgMdGpdUYU0lIexYtHuqqSk3X0zTqqzbEFAwHH3Y1eLDJHCYo0uIO1
TGl12tZL9NGrXR2DggG4kTHCP9edCJR9F0pjhlWOeqaw8R5lhLIjPNg48b5gbg7+AuAxoHqkAIQB
V4FCX4XDFG92Nq/muE8j27ufMYYVT45U9j1f8/WPkIMjZJS1cGeh4hgwDoKfUnbx/DiuQP8Eemp/
oG3HPZluDCo7SMkWxxK6UZf0pPsGYSF6PMRKxCFI6eA9WchPcBV1WvDlD114yuCWroNt/cUrnYDf
3NDLUWJf8LIPju0M5IZ24PaF7p7Oo/SkBbGIJBIVhzIy0WRDx4+bOQmkMBdAkBUeBztAcX8VYTRg
Zgq5rJAOQvWmTGsEcqKXoJAH6C4IQR5mH0/yL78e8zK6jI2TCDpSti0WR6Z91F73bYySMZNpF8yR
K4SZ+Y4xpINiQVaDIBDIAm+JLSAREGtqGU78p3ZCTS8b05IQFh5GSGXATTcJJAgusyI4rkq86q65
cXqvDPtPdttFgQNf2NnuwgjNWt0e588JhgPXyQdbrJYGbvVZGRx9DD4oooX0WphqswcQ9Vt5EspK
bGVgTBvQr0FLSCJzaK4+Ib+XMbdIfssmrV/jFh2p9P4KCWIuV8fvvoZdoIr65OZJ6y7H/pJ63ey7
fssT73wn1BXwFn+6OgUNeM4vpETZwxrcQoj9FYA3kNqB82EUnC6Duye+KebO20galljdMBFhyeXk
5SWeqrPkC2ENlgtKzE+8n9xNMcpzW+/Y3Nf0oPw4Rj/vGwca2QXsBd8I4wakHUxvM+FjA2JHvJqs
Yq+dXqYkDsTeDccBnRBdLRr8hMQ3txo2WLIvMjr6Izb78RO9JCvIjb9BPctDoY7ugX30S2b+hNjj
IUA/DAbA4D1COrlSu+C4TpBuF96imhjXb8lyF0ePXICRZnr1rvnUQdCJo2XTa8LnmsDbosbCVEXE
WukkBQ9UTF8Yauol7vcvM5CWNwR6AfOzxVA3bdROY7ATD/+lgM+PofKd+Nv0UHHOqR4nQ3Q5qWsj
RB8J888ybzbHufN1O0HkVTj34nm6+2Qkd3gNk3qgJh6eGpQ7I/H75H32WtVfd4padjR2h36MtddX
P5Qd2D2jXzmVQ3mcBqTuRkdkTvvXgrY2Cc+vQJqIXIzey2ckbVGDeXgKaOMD8/wcXggD6r3t5b2K
LB/chjdUzXjT6SqEJziPB6hyIr4WMLlfLh4qgnb3RlvOw32lIZ4I9aywfSwwjWljYdcE4MaIwgQo
PHXlMbKHTxTeXE/JZFOiC7CshAjxn99MuvCQxwTxngBhMBAcXbvr5P7RLZyr+0Ddv2ka70Fg1c6i
jyE7hkxqTLDCnkRIjLCakUPoVf5x+RJczu4V9MQvDwwsm6SjoTQYOl63sPNQmt/nJIJ3wWsNVYLv
C5CUvBvmFI4VcCC4am+uj9QpZMTnhUHdYoSbtLkHDHHdKfvnt8TCFfJe5HChTr4Vy/Fsh+TkXSsC
cKQVBV03zhDA4f4VDAImScfXeS99m93xwxIeQQasC9Wd+2SGEdLYWfwhXLYmCjYl0DzSL/X3I0FX
OXEirTyY9ydcpu/wdm+dh5lPCKOICMY9A0TN9LknR+6E/Ay3mvJ4S0ThzxmqagQxoMoIs1Ym9DY8
GonJC+CDCLwRKUzNjDd7eiFaS5qXXy8S9tHqD5Dc5xEQ34hdDcPwmzkCwQRMDEkHms47751YlxMO
6nWNQo9Pi8+qhbUgB4DGCILu1EEAA/rYMflyS/eIK+YL1xB5A5N0dv/QIoszI4iHWuXRVTz5GNwZ
AxA3zjEHCzZ2Lbw94AfS4vIU/n6wsdcHjrQqIDaesJfrRBugiyCobEKlhEUswMUhBMmCoYvnJnOc
rDXwEVu2sHiML5mv61HCt5/HdWiOqQuGJHf+b4lYm1T4izAoLTkl+VNQ0VTQG/lglAY78hSLIaaG
Te1lK2nsLLaX2f+2fmKbGpREIqWECOKwmDsR51j8IUU77HGC42ok7zmsnoGVIbMQ55J+hqcjr6tf
Jyv2RdcZcrhVCxvTcHQ92QH5ssoUNTMF64qMjbsvdJDkAYVbi6aZ5Hg28QUl51knuXiFrIU1oGQu
PSF0F5lH64JT4BgaDS8CvSzRYf3UIjVp/Zx1RAPOgMGhGwe3YmirHgPtLGBtSggcCS573DAh4rbj
SMY1weRTa8F136bQ7cg6Y5pAl9CRhJZz3s2uy8M9FFAkKHiMyBwwlPc8LXAMwt14cbuwy6G9788q
+OxJ1CfzKzEhzMLF0ghXQc98kDfZG+PejRBS7eHVKGsQa0ueGRz3Erla11VcBHbQNCE/Quzs4nVK
NYo6NhOSM7JjoNucoC7liTqGNGg2IrSpCPF1jXpaSoo9ADv3ea5X9RS4iRVzgCBEvTHssESu47l4
2lQxmGfs9x3lgUFIUDG+iZRpSo/cv884m2UuoUU5P7iqZAqx/63IdmT+m3z+lFug65E2v4tX4/V2
pnFB2FST5AMnYQQqcpMXWVHPJkg2N8Zw7ypbRFOq0+7DafxslWP0AjjFqjV4lCFSNAdRGcIRIiuv
0GrgIYw+lw4kpo+pptxxBc0cXHy+1YA+seahbJwqRP+XUaZjIf7udj0Fie6+xOD2gcPgS2TWNKGU
Y9ZQ5qXcZJMXKH4eGJJvUfq+s/2AwMFnszrnSLcocjzQTtZo6TkHzklq4DHsnJEPj4n/oqAqGeqG
lIw4BtQ9xuSGmw6+NImyectzQiffuhk1wD5pR8Kk5p+bU+WQUxqoYXFItNGVoXi6K3FMceIz6S3s
GYcdoXajOCk/jW91YnwnFJzYJ4iGcGL3OL7NAKylMHt7Jp4WXmblpxQa2GTIu6Kq+WwWyTuW1Jfn
WD47KrCyCdvW7arxpR+VgAjLfKTuqZQLstWe89sofk2eTkC1DFtjQsPWg+vXyBqZc2Ha1PcMM1ZY
IG/EscqbuvnMX4NkJdUB4ZSe2u8qxBoNxOpXs1ADM+VsP1C4Ps+VPbgwix0kg1Nd4r25LvnNt1X2
WQWsqOpcKv5lqZOGY5I9Y+Rkk2AhgMSlmNuwfPPgNUJTXdcDJVQ/8OyzI8nDBwpeXJxfO+rPDlze
cJU5U856Z1wxkAXBgYblU4a4cTmO+N5Pa5Duu4M+kxVa0m6ebOnFtyWBfYPi3Iioz8t0x2HKVrW9
LtvlixQg21OmOaQNpS6fxcRJDA/ncn0d3R03Jr1yVULvE7cJwmxynN+WHJbShnP7z3Cq8Ttg0zEY
6KPKjmYwvfjfcGrWmv1DaYrHKtnwFlFzs/cHbRnh6du/9s0X1hAaeqzpmPqasJzeSML7vGDzO87L
bDK871o2MVJwHhjMnsNsD8Ot1BGD3jbQ7PBVonbG5b4UBI+JrLk/m6SfVsM/fw1VFyHRP2Bh9Z/f
48dgqDRW7dexzR+reqLg6VNdG+Z5h2eJMYyEAPdYJSthb3tv51d7+HivN3Npb4fPVUUk/zCZ656k
gGUxfSKKoXofO1SW7YaoBpC/k0VAYdCSYonVsERrIGIxHEi73k0mJp0HJbKHYZOCqvGdj4flAViS
AL2hVWW+5erhI46BpH1TonTnoOL8qBcSR+5lbS+PC6TzS3jnAOOAsP/lc5MRUgOQpkH+UZJphKkR
IodogDrKjIHkAICgJ5nR3Y1AflHGYuN1z7ivkbwmpBYwL7x3VaY6UtquegpOaXkdMgXVr3fm+qMl
dcwILMpQ0dJFCV9hxD5drBOS6DkGyCWYin5V6EPnzSSNsFwEWu9TJcef1hKaxydqWXjZURDXI6Z9
EldDEPOwmjeLXylj2OapOa+USdYHsOMw3VMqLRkY/mlxHsQ0RVQRPUG3aGZicpQ6c2AOs4U9RAG8
i99elCNC09TvCxhedoFqUZ9oEj+e3unyTuhp0J74aQACc3iSg+0DfcJl6IR9VE2OQnXDUITDzlwC
Xfwtst76XWa9Y5um4di2rmrOj+Rv07QbtXto9xX69FwZ1BS05hfnfTUrcbFAkxIPNzXvwT3FF+9L
b6U9Bnm23lLKs83lTT2Z3ySAXdiqc2j8gCLhXs2dN+MVXDfqjgC1ZvXEzWP4l8Vz9URvdcMsyXDR
gUIRayZTrELXK9FmbowZaaECShF0tMkDDXf5c46queYMQXfH6cRkJk4SSGRUHEdixYQthDXSju9n
+3CB+ualJBQcLZYRYhi4svH3vkPua+7pG2uKiFYa5V9KZKZIAYaXbcLAKWEcZrAInV+8AHkU1AFs
ZkncA3pjkgK2grp0CGswRo9P7lD4CpiLKvpyXzmpbyLahqwL7FBjxb+e6FCWPCwBapQbe6iJbEko
FMC5xAeMgKdSZzxwks7SdXYJ0OkQzvRovKwOnV339KHCLZw32O+BU18jB+OMFXbHiVrNtXr2eg1K
NAXp+iKPmjVnpT0siFL928wJXRA/P/YdTSYzH6JO1xVmO/x7/9TbV6eU1eu+eomRnxse1vS2t0Ty
lthUTs2WfRMVusQD29/3MvONGVdkAmu6Dj3EI7yOiH+4e2ICtXJorZD8KGibMeq2CinskFehoDVP
wj/vl7+/bKZWsoYdR4PY+vdlF6V2lZIUcrGpgTjM8QOe0xSy4e0UDkYbEpzOOIgXzlsbG/L6SlwX
Nr3ko3kMLTiO/FshIx5hkv553xE1pr8l75cssqHv6SDiDyBj7ZPghIZctBF6DrwR5hUZwJ+/hfI7
Wo7RAbKsW7IqM7vgx923ckVuCqW9r9htCWMg7rEmBdQFS9G8/rsaXT+debHCLPnWboqV7mcjhaQi
dQdfu7JRy0UCdQl3wNPYoEHpq6983y/0COd+kfvx1yXYgPPmazgAZY8lRADZKbun62wRz5xIaR89
Z45ftejlvQK0k5qKYU6a9xy/FnQ4xKwFvCGH+xdlQz2VNxL+ahA3tIpUO9H9nYIIZYqEnHHN+6Tv
G/6Bp43wYvzvoIjoSLiVX+r5z3dOlX8/dIERBqrj6CYjc/69AMy6aNRXcb+vSLnC/0w9Xj+ImxE5
AaRcrGB66CphPnz4Pkxv2jBd6bv7Oj/g7UK5fBtpOEe5WO6buk2846Z0mX1M0lNIN7xlkDHpTTE7
uXsW1m/kP3uNGFOwSXINyYAkjTxq8KFhwsznMGT4lmdsUvo3OocEjIb0gxkCrQdVbOZJ+/S9Xgsa
60C5L4ZhMOl8iVW78uMOf2a5fUUKlfLm+a7fggIBHOq9AyEu2bb/wk4bdnvO7HHSuKVJKl6FhaqH
Uwr7LPhi2KCBE9HX3svJM+iWCNOlJdfo23NOzoj+fWAe8MYQgzk2Rpeh8X2Lgzasv1QTeMVCm45N
JAnbdkJT2WY+zgcmZzCHXD/LGx7flRSTbkooDVM1kH0spEW54KVmaEGy2qbzipSSDmC4BQfHvHBc
YYDmC46fe4Q8jPzdpHNwzO7oDECWG2Bg7iUwOQ6kjvPNwNlEiDcYLxoU9IV42i4ehemj3quE3xz+
vGiYbv2bze6fkzr+s2g042iVvG4vJmBhmDpVKDwZEoGOAsEqwmLgTG4LJqYdeEHEtbKPEx3d+LiR
cHwLUzl2vtTtIEBpstvIeqNnFg0bGl1SQSCo5vUHPF/WAAiVu4LYiN194oy7szV+ne9M9Xp/hKg0
LkTYXhkdPmhpGukEVhKVz9BibeLEhdBdGxMyk8+XTX0MmIuBWpeOdRF/oqedPV4zMDi/87NJtbnQ
dmlTsMCgD2hgPWIcH4H8lqzSTzTAHFlg+kgQeVAcapGKlG/OyUTLd0NWmHki3OjQvuv0xiJKBB0V
3dy4MqKEVhbYL3ZBSw0QxT8/CvU35a7GzGGL8TkcPLL8Q3FhXQs5baprjQY/iJVkmBQv0s4h9C9w
R7aM2KMlcvjWO4w06C6jWr+MVKJ7Hj6qCb1AhHNrQqPtRVNph0epczXDWtRmv9a1edtGL5TUf7ni
/w6XtWxLtWk0MFIYmiamqvxDt5GYUp+WTlmtbq8nTBYk74uGv6rIxdfAqnCy3q6XyHCSmQqi0Wsf
xi1lfDuDDwyyZKuj12G9ra5vF3IiGbMhrAZ/nab6m/VtW5ZjcY5bGufJj2vkLtlVKd+rldFnRPvp
mAVGUkbl7jz/8gB/M5Ppn59k/jh/r6/kGktSU606PQ+6UvXl3E/jdmjFT5QSX0X1l1HCym8WDDUr
y0VRdcdG4fLv29+80vRl9fpt9Tzu83jWF7StHbwJBKVzhV8mKCYlae6IM/kG9vXkrWjfEQf+ZRX8
5g4zmNs0HVN1NM2yf+wglz49tgkjYldZ9WRWy6ovv1C1xXTXz/qzrIP0ccr0ZWYxgKY7kr/vmcpj
fH+puXc1G151hxLlGBXGqk/e77eU8eemDSxlM7IOUEH3+u75t4nwv2qhHyUegiOZGk81Wb2/Wuh/
rFwlfdh1WWRk3UkB7e2rVKM8sRDr4Bw0sCD0Y8ceOigGakCpO/SsBnt/n+rNk7nRj68HItQ4jT+S
4/6iKCQBwyGnfosm3soerqaM1dc10DmHpBtcDuHJSXH7y2r73bAtuntZtjWd897Rf3THWqIV2ktn
qmJuntuW4QGCQka79tqpqEUNJBaMxsLBlAxasMtyZcpMh4Dov77asEr/cjWqeMg/byi1sqPJdOyy
Yf1YBHqdl47TONfV5Tk2BJJqRU7KeUWAakO6NqEzinIc1pgmpec8RcFga1ia69ODkeC4Ytm3AqPa
JYRZ04Q94npe4Av780L9nczM0TVHZ8i67iDC+4GLxIbitEmXk1hNc8kLor9oZPoP3Jxg5KgpSI9n
BKAh/aUw/82+8K+P/fGg8u6eXxI5K1c2H3RrR0xzNgiBvuG3ywkNpH768/f87edZMsvCQE1oqz8+
72be+DaGfl0defttfVkVWphqM4X2qbmavqTu//x5ym8/0NZl29RlsQn82GIzybg3bWLiVsUx+oC7
tqBC5SZKOzkQjke1YEQs3uuXEzlAiBawssjymyo3gPzszaiq0Cyvk79cldj9fq5IQ7F13VR0y3Gs
H1fVVXHXx0Z7XaX1yZYSX1duw0JiytTxxLFzVG8zOpDA0o2/PG6xiv7wufaPXfkhx2lxKR7XVUsC
N8PtBjq1IgvewW/j9H85A35TNNiyrhiqZmiKozMl899nQKrgeJUUu1x1gHaUrQxboGO7BZa9TIEE
jPYrbQ+dHqX5uSVmWg8Tadw1s/zld182LLXONBllfNSklZq/Kelf5sgq/xW8/vvyfqxFJU+19KrH
t5Ww7l6f3cAm86BsUHvbbVDzql+Sevi89e/MN4cg1h/0dPgCjtfiW6v7vw3h+/XM//1sbNnUbMNi
5Lxt/WfPZO0+xBD064oS9RKUYfyOVKkYMgNmk2+MIP/UJjiHexLzlqjbSUzdGes7tJy2aEYggCvE
1ePXASbUXDFK02++DVy2B+Pz+FWMjyeQiOFz8JkTSvTCLHP3ziJ3kwCUIW2TjoGL6TOu6GVJD3PR
vQ0OSnj7FQlGRkuo40ibS+T/MqDmOaiH5oEwz6COph05ZEDbFIEo8EiSvY/LUBkW2A+IvZ+WS9JY
yXzRCKtXR5TZIHk0OFnkLKHeSfxWN/U4DsmWmBH3CLMj4kf1CX08vREQQIhX3fGh6MwzofjwO9kc
tTSpFr3nntKFEUrTO2OjHp65vhuD1BmMCLSc1l/yGMgfobU+BJwMs7kAB82w/H6tm+E1bLdwUe/X
7WNYB39+r3//DAHsLEs1VEP+WW6gRb7dHwrv9RhFzJT8avyQY/QAE3sk+71Ip9upJ9xjSMuaqQjj
s5hq8ETQxfwrD6teQFcaFKMoPEV0wCOyz3xC6yN9oM+hsQYAcOPUPbSDMF4wXmwISKoH9ahECNSd
msVj3kTV4RE1C4jNr/vUQt9CTk5kLByCqfK/7CW/OVZthWNVfFtNRYn94/UuHoVhGMdrCaZDWAvj
PGOa8ev2mO2eTPlon4mbgD08dWbimJKrdvBnEEv3Xgpr+f3anSj4IG9imoEnigvtdffZm2Z/fiL/
3f7FNRqKrFkyZ7/zA7ApLlqTdxrXyNH/IjeA/VakDBTHiFrz76fpf/dXGg4GSMoMGnUM++fHJYpT
J4+c08YZ6C7oeRPi6fLzAJHw1TOPJFUv11DvPnlDYEc9AWhILr3nDMnAKfewy4PPdwa+J+1UYqIm
Jr8d6gt092IQ8hxfiJfb7uNB+TxoCH8GfiL6rqaRjYnKo5uXvHorLZChFZC4frpWxyBh4NWmhxsM
/HwgFHn2MH7LoUFTLwEdElSWOu7hFGjZxtkaEzURYp9/fgx8/d/stkyFNdjeeBaq+RMBbNOsfOh6
f10xEeQbf2JY7TDpi+w4a1D5iOCCPCJ3bgMgxJCh3hwDS5KMaCNlQg0Q3FEVvCzmiV/CSzd6LmG8
ELkuRK4izPzeiLjZQjLc/FIZG9TpGeI41AX9nUBGZN6JHeVbWwf7YJJGRKuNRwfw97JiZgCGNETD
HmPe0Ko4SKcan//nq6tq6Hzq2JuG+LaeY9w1cGdo9xigBmMfaQfiEffEqvVhg7UYptc7MvFJChqy
+5KF6faIRmRX9kmV9/hfoIcQGx545tuDwSMN6uu5ekPrG0qfBMRvmqFFOIufRPIIsT4Mcz1hHuyk
i27BhrionMnS6LNXfAJmHqgzkjgVXvHr13MoNB7qFqesQ4pfzlYCzsi3UtF2HF2kUsNmWDKrIpK5
8cknegZGWDHJbJKDiDxOb2/PkXC84pJG0xSSex6itj7YfYfk4TJtSebcKwdnCOE0pBCdqQ2iebeO
sKyQ/4hR8eP29n+knVdv49a6hn8RAfZyK1G92JItudwQ9ozN3jt//XnoBHvbsmHhnAMkmWQ8wSIX
V/nKW9SF8hitohXqmuYi+Kuu22EH4WqH0IbTzSpsb3gsfyXJtFk2gzAZ7sbeJqHPQ4m7OH0lc4a+
P7qwnMrCkjrkhALeYyDZIJVWzhtvsXHgNqBPstYP8QSQ4FOw8EG+eCuMMljLB3CGKkL28qu4odUD
Cx8H8leiPcwh+GsKmjCcFwv4STQKEcm7QUzClmntYj/I6s+XzAiwxA0uzjwWHpFgJdBxASYCsArX
afIVdIWBrkqoEN2F81ZG1bvbNceQP44yuGPXD3Rij2AkupE5ffBBu0OIAk2H2QT91myHyj447znS
uVNaCzfK+FjhHQw8RpiV9HJHIjeIOQDyIwNzNC6gq8X4IKAW5k67JSdYIRtKTRKln1F+ykySZQ2l
zCkgnapTooN3LEq2LRceVgXbcu2tmkeLZp5CJQysMNTq4DYk2J4qGyBs1MrkKXJBnM7TeseFvWuW
xd8IMY+63zVmfAInTwmZjgokQW8s1TKnMwQVb/Hp2+szgy4+Fj+jDL44C1aI7PInsTdB6GieYxX/
V6HXR8ORuUXHFyzhaz595bs+1VMZ0zVhq+6SrXffcjdK9rBKbJEuJGJeSInT9+yUhSdTNS82UTuW
bfBMwvl2KN9hdSCbixoMUQc49mlLAZez0ZiWCIHHOkXU4F7bAJIaa7eknWDN0e9A1QCJXWTLndGW
aUZ/YQ+BbKaiZYkXINboOkLVoDKnBXU4/D1taszgaQlY1NvxR6WtU38G6IP4Y0u5MKFBnS/ShQea
YphSeZv8sfYNgRTiUaDtRiFEF5gmYtZPRdJOYiW6Kf07i+O/wluKbq82AcpuO4g8BjuICjxJYren
0btQhgzfTv5grT7xmI43dbIwgfYX5V3hAvVXwmXkVRC1lyo9fzF5Q0yTDjl13GgEyNLTCRboJEH+
2EO2I/TzG1CmyImgczyt2DrjEouAhvUzAixWDtTdJ6QWwNTBbUVt8KYCRbPusVFK2YDDaGmf24JM
t20i2c1fphLDcop7E5ByyNzR8p7SkphSGQVjC+lCtc6mZKNDBqpkyo7h5ya3z+glhJY3sLatt3zi
cHlBoBV4TncqpuIWwXW0lzPwjO4I3zUhW5qvEryOUfNqFDuEIhESm5o3w/SEJ9PW1N2byLSPJmBO
5GCnBBJEh/ojXBxIpcjtw2s/t9v4HpgElHxvA3IA/W4I+IeRl6DeCyqwqYaaZQJRCMDDnwfA+Uug
4bZ394YqCTxUrBLM0eCQrcareDPhPn8gxqEjzWGpgFR4Rg7BxuDYBK4LiG0mL/q1BCoYiimisa/p
q7HikwCtslaJDpDpr5A89Km3CYYp+pOzYHwf7xiVuIChOLoAA3+o22Dn/B16nHUgQBUz+gSzFibt
E75eE/GWPHZU3JsIO/lxjNoHSPkoctrAxdD/dOfRDhCJA1CSO439WU9Ay/qG/ShTqgJdZNyM4Vg1
LMu9O0zql+AvnSn+19voCVMtsPzEJcn9uCGNpfIQswXMG2PEx8+dR+SG2nvpHP5V58o7+KJ8pePE
e1ZQ80kAEXaILZQ9NKhg6aq21Nsx+8XfkGBqRxWZPo7TZKXtS5M8ojRXuCh7c+8mem0l9FWs9Kn3
IKRm+zEjVd2FiUUGsJ36RTVWAxBq0a724JT5CEQ7Nlx+4S8XvKSN4EHE6NBdQX4B5HuCq7idP+jV
XoDytaHZZaG1AE7zxub0Bo8NMEhcqurJGeZBsZdkDQOeXbgtn+CWPVk4AnC3zejtzqgTY8KbIpNX
vYkgX+lw74i/kAsYj+XoBCrfQPH2WUZtIL/hNliIqMM+Cch0rfR5+BeDzh0rby5jNa0uVah7IGbH
wx87Df+I4NyUCsjMfRe4r2b5gzsHQ2fZ7E5QnGjdD0i4U8zrl0Rws2Rh3HKjgdimPUsaxlW96R30
A0bGLy/Vb1pAwBLKVZOKYy+Z2Lm3dXJ5pT7S6dMWNJqknj2kr5w5kmJEQMMM9OHSe7bQEnFmEbJu
oCXMKyCGnwJwUzZUWdR0XZG1iwA8qrS+8zU9PibQ7Pz6mJKPUYaUKwMpwl0Gp+n3SFP+XloxPwor
NGkVTfsW8ddK4bC98uSYsazjs+7vfNFZF1Uz6+AHRdbBCdBapG/apeHCCCj2ZGcN1UK97TiuMUWE
sKVQC3ZheQxOvfz98aTvtUgeT5cMU1RE+qCXHWTVTUvRrwJqkeZiUM9JJ8+LrLNr4T320D00bI8k
qmWL+SokvyslD32c7Ysag2RalmZQUIU3e5mfmn2dm1KgxJAVQO+H5tQYgk3oKTs+i5OEtzF6SR6L
1M0EJNgtwoQOpL8ZNTuvGk0rKORbxNajgpmGM6uKXBZfkN9bZTWHJoXoSDTtFPScKWrbPp8NnreP
9VMs3WXd2QSZFov1MvFxXwe/24P9luRVqc0GHTEynNws1C0LVMDoFJRJPyUy858ks98iZjfKoOmh
dsjNfRG96piLhlKFp724SHmPFGB9QBPB1wp7Y9IwL2KqFtSZr3y+721sU7L4dFSTLRE0w/jzT7X5
fBCobVtyfKR7bQwK2pEnD2P0EkV6ggVlb6QPPr1kikc6k1QOr7+PL/+0fD6Pf7GdylxKkihhfLTV
xACJ8mST18+q8hCURAhYUcB0QxCPMq7hy0edhjCxaEqmkwEhRkXPX4v6witfdQi1oEZ/f7ofyv7M
jqQbmmaaOtWP8ek/zY4YOFVctzmbHT9KMLuI2ATuuQ33kYXM6Fi1ah/Gza8DfW5fO5B6JOagxXPx
yqnzve3Dg1D0FQ2AGhTVL+qrvaQ1QV6l+ADXx9JfSwFMxfi1j5L/3zgfh9GnF/ao2TmdHMVH2WkB
w2HJB8uA2U21K1Orfm9nmjJtLFmhmqHzj4sP3za5lNeGGx07+HXDVI5nIkoh6Kk6x8o98fX9ApNd
VDJ3FLktdZlACMIajpaRwIWHLIi2aB6QQh3EUwknEN5NhzbXtIQLGeVLRd9JxqYWXg0pv1PSuSfX
dt6dG+CJMO0wNJ2piJleWS0/FEtkUzNlSTYkip7GWDH4NHnx0NOe6zLct9OnMryrdMKTqrAj42h4
Mx4ZZYQU+Eydz1UHnSzYMzWNWny6UHNtrzzMD9eUIuojJJVH4WHGBfXpWQKXJS12fXyMUP/KFuzp
HG9yGi9uPkvzh9/f3PxhedJDB9Ani6ImStb4NJ9GK4rBMUNJCY5j2kywqEjERhN5WFawUu7CF/cV
PJb+nJ6B92uQGf/A6cG30AViZqcoG7/JGYJVcw3PFcmWC8wkoPP2e1B66Jj2+w93v6jbBkRP3VY6
xAQvMCLrOfE5kwzeYJ7PmzdsBGFPrV3M2qjLW3tjmITb5Gy8i80CIwNiNPhJAvg8CYjtHLG/hYzX
KejJcbSWSgV1hT9sZ4pR/i3gTjj/tZ2190BBCGh+nzLth8UCAlIXFU4VzZIvj5ZKrVz0JmUoJ5S9
DsUf55Q8Wv4sxNUQEuyfFi+5EijfHv69OjNZ3kA9ucc2yW38bMUjMEh8a0/DZkAxjYMJnFFor8wn
cHI1fxhZnZ4CP0Igtl7YoBxMuBoplLV7EkuRxrEykYBSo4gVh8ACZzhupq/pA1nd76+p/rQyZCIl
MBbcz99wcq3YBr7sJ/6xp9SSbOUFAg7nYCtgI6welJt6TeK1GBlV5qGlOvaB1lzEOxMzYIE8qHht
4XihgvKAGPY6RM/8Mb8f0K8q9vU9YlbEvQ5axL8/tPzD2aTKhmICslBMdvNFVymU6zDOGtE/Akcu
lYMQO+D2CRvSo9Cso/Ee5JQpweEjtFjA/4BGFgDMFP+6JVX9UUSChpBF/uYEi1S/0oWSfn46So6W
xa1Nh+XrZlOrrLFas/ePGmKdOAaEOKgt3OjcmIcOIpO/M3lCg4jv91lRxsvuItaiwylSdzY55b5B
ZkJOFCfxOrTGMWNt7pNt9KZqc/293zcPvgD0L1yaVG22AU63T8g5dEffm+kTgrAnv9xZby79C5hh
ZPRHbA9NrGN+f0Dph0hZVVSwxXw1k9m5mBiT3lfp6I53NGUV8keJGOYubQ8Vxbksp1hMKo1zbnhl
if8UJDCsRQdY0ce/L45aMUpi8gGXnawdEbXmqJXjcB7WN2Z4NkZTomLv+MHkfh03zTSNgXGOqwdC
5u+vP4YAl59H0WRicUXROfIvLlS/z70q9Xh7GXgSK4Klkelrx3opTHMi5NtevDLgjy9uWNziTLmh
mpcLMRNV0dE7BTsc7pViCG4bM9lYubGQkElM1JdUbKZdTaEXkIcU0Dm5cyKQhGDSggD5NdQqfp+B
7wtAFYFZGRJfQ1PYHxdTkFhyNdRZ4h5zsgEkFbI9sUMEs19N7G1FGNFcmYJvp9s4IJG/IVrc+ZJ4
MaDr9AnwJgashHUm0IefcdWE15rcH9Hdl097McxFYKFoud+5cQzaR15LyaEPzoL5oAf7ECAfmYgO
Gn5I4e2tlfIUt5hmgklxyARVIJ4egQaT4d1fmetvp9DFM12u+lAdsk7jmdQETqeCjljEdbkvpJdj
oqzLZl85VNTMw+/D/jThpHpknATCkmyNT/Up0Ej82JGbilGVusKUh3QuB4M/s3LpSmb5Pa/l/T6P
NJ6Gn0aSebWiNXwXuN2+xDQ8RQgtPSoSDp/BfshwKzoUPSVxEJTqlXDqeyNfFTU0nxXej1/YRl/H
9hWqDIkXOQf2FjeOhbKKhrohYt4xkgI51s7ieOFoiAalMD7xStaA+mbXLhrl8kS5eIyLye40oysK
z3dQSB7xVusseiHOSJtZjU2pV71asJoolDXuu4Es1rVPLV8b/uILRIMa1EXLLBQZRZ/Ep2kWR9Jc
8JppMxaF88fCvw8Gf6Jp5arv9yZxUJJxE9a3WX+q6E2ZKzc5pVC9K+nZ6KU1se/vy/HbKrGMsfZB
9UHUNcB4l3mZ2AlW3PWmd+z6PceNaM6iYSshdUdC0snrZnhKvDUSMLL8cmXky9m5GPkyUzNqWQks
nVuHGEVKnzNEexqgDJ1AmAKrHa5svegR5ezVbclsldWVRvS3MOTjAUwa0ZTBQKReXnsqcFShbw34
Rea+DB/adFaQdJGRhsKilM8qDQiqH8b/FuD1MSz7QlUBwZKaX+yNzGukwbUU76hV68Q61NGrRdFc
XlQAmT3lyk68zKLGwcYsVdEsw+ADj0H8p0PA8j3RajvZOxYYfmElWGCssa5wI4rWXncNMHMZX10O
dhG+VHUmpkHYescBic76KA5kvNp76JAoAS9TKZtTQTfaF2Y2168NPr7J5yvmY3BwbIZkAWQjJf/6
pnGsDbXXVkQPwZ0CpLDGmwJnvjif50idJwpSYtJdZUIKkjyQVQiQVWgPxgsN39cBEZXu/H9Y3zKw
E1Whvgf44OLwKUqtN+qBBwqLbF5Uh6I7s7C8ZNamO9l5Ub0NoQ1VIPa0Scbz++iXsdQ/s/HfwS+O
nryKy8oySm8ELxrKme/eA2LONwCnEKrv22svO77M5eyDl2Y5s5lAS12MpyQhdVMnh6btP8TFe6O8
0COsMnzd3JemOCtEy8GY6F1DtI2Bw7dxgeVSWwI6BnL761ev41h2PINbJirwJmIiKdU+/T6V34Ky
cS6V/45xCdHLvL4tAkUlRlLHMElgKREis4lEmNEJvoD67mpo+tNqHvesCMIfLPolOaeUI9Nzmobg
hE5yP6OaxHhOvej6xZW3+2mlAAKRAcjIksT2+TqDmmoKA4YaxMD0y5wSpVtUoDrtFJXVTg7oEeq7
yiCPN4B1QOYQicXKVrDF9LlrwBv0dIXSYmkmz1fzxJ/Ors9PdrGmzNhzM7es3GPYT7kj/nN2gce8
io7/ab51HcyUbOmmCTb16yy0QlVIhRu6R84tP1pUyZLLj51y9aW+hcLjaqK6JqomvRBq1hehsAkE
ZgDyz0g+ApD0gRoaG8CgnBwm/bNER0jQ14O6qJEJaV6IxpXoXCGtFh0Menc8UuYVVxLjn5bA50e6
eHkzc6xeFIlJBetFjNdi9lKat1WyH2HOUnMT0Hr4fdH9NNuGYSITKn6kX5drzlL7zg1NRHsITc1b
ziW1WmcD0378faBvfKWP2f400sUa0pwiU5xKEw6UGgyaq9RxwgaoT7+uu3VfH2I9tzMgpMGQU5Cd
cTkGwK5VvI8sk8xLAcBxo7fQX0NAKNoyMRLb8CQa4OvWA75RCRMBVpoYPMQkbGbwWIDMUXtu9LXX
wu11abVmV0I2+acz7/PsjYHVpzs9TEIpq0JVOHy8CWQxDiUqpOMKEgij/ZirDrVOK1w5pTyTKuyb
QeZU+y6g/VydTOum1W78/tgFGwE1E+yQxqc2tRo72D+/z/+4ci6P58+PepFeGomhuzQFhUMrr4Pi
gQPMpKjRXTvDLusm41eGTMK9b7GlJO0i8MjVrpU9J2JGVMqxqPpCgOvWIkqZVEoH0F7G29WD84P0
cfFuBp4t0BdE6ePi+/oZcuDibaJZiB4Nt2lvG+qt5Ow0Zc+JrTp3VEqMdu/V8KORkkA++uAiSGJA
bHB2gXdbIBbS5s9Wo8/7Arx7o00prlNsxKQc7Dll5SlWMQJYGUAmnHYZ9Zeq20Vc4sFbB5Cu+gMG
pHaPXnHOjL3WUDBDYdMRphZodUJodclmIgb6/Xv+FDMbVMnHeNmguPhxV35ae7qcl16WZGRU8SLy
Fw1156wFn1A0y0B60kL4cc8qyJRWLle/D/3Rl76cb8X8+L4iNbzLTGVwskiohcQ5ZMlNZgS7HE/u
ChcOQUecBh2BrMFJ20Xbte42g4tAThLOA/WoKgffdHH+2tIZdDLUzy1nmXsofs51DiD8I1CDoqqL
NLiVPmTY3kAHzaemcWprfxEqAO98gD0661Y5DNQIYpR3rOZJYaJ73KX8HBnIHme61Jr1dYP0PJJg
IEa6m0ZoZoF5ji3c6zLjGIAHdb1rbaifEjgKvf+Zlss0yu9MKe36cVpcO2LVycJyJcg3Mvjl1i5o
IVWHTH5Ihys7+4cjfKwv6wAJID0ol4lF11h15iUBdlriQtCY+QKpf/CfVjNphSuljGtjXWzvUEk7
IVRI411h70SjDh0mf69BNMMJ5PdF9uNsajIMV32sFEuXbBgyNqtxvdI5AAaIwKApO1I0SV+3wkJq
7RYNBBPgPXJQ12QElPHUvlze5IOKMZZi4RZdpIVq4naE83xHdchntAstbS0Yz7JyVJp5a81EBQOY
dCGLgHbA2NBbVINb1bypla04DxSEDVoZBh20CaTGfBt2BAAc2nfae6NBS8bgmA6d35woO+Db41zT
//4hhDA0HREZ6ggQPC95k0FU9WpXYt2QBM9lgwC+89i2T6r0kPrHINNtHIF+/1LfgkOKlpps0a2j
S0gt7eJmyZyujbyBS5CgXEmQp/vIbBtcB7ierWtksG/3GEQQKFJ0I1WdNtBlzj5YgTDE5HkHv31B
ENgFz4qKRlZciYsuOJoEnlRhx/iQfENF1eCj5/bpeI1kQc2dogq3hQULPU3Xhq7uTJM6JNanMb92
yq5DJjbVRve/aEFRmhLlX8G9Vjkbp++/q/HfBxkvU456OKMfMcinB8Geb0iNeAi2Xk1W1b1kwEXL
qZqfxPItK1HT1Q4mTPRmQNFaQREU8zX3/X/zhf95BApSkqwQJMJxvggSHT0YKt2z+p3SImKMEUQb
vBbBjVxZtgf1utSGa7P/NYn9GNGkB2yOhRnNUPVxi3566VSQKj+v0+Qeajmma8th8vakI6E8ufJm
P31mVBcgQ1MEosr/cct+GsgSIy9u3STdS9VU6ICx+azbZJdk4Upq3v12bSQLR1vFwKMy6XFAYNMq
n3+f3Qsa3j8v+/kZLiJjkqs+l4I22YcSB022qEyIK045H2msvfsOWWShKQkmGHVR4kUcTpRu50gD
eC1U4U8GBVyxuTIvyk8fgM4X/TlDl7lVLs7Aum6CVEjDcOsG1ZMzvIhI5YtlfyO2mC4Ub04Qz8qo
mLh9xv3cTPPwXILWHAJw+YA3fRnFHQn05eCuHyLa5ECS7lNo1Z0LsnjA4E/1rFE8UpCCnYX6Ly/g
SOrcV0P798n9aFV93T7cjXRfOZogjoof2hufPrASZIErBkW20+SzQgcDQrBdAHeXRBqKKgwKMbfn
TiU+i9apAz4sgElEAF4ooDMb1qIMGiJ6mqNo4Be6O4uid0NHiA50oIagYJMYT7GELr6gGPOseZKy
bZZTxoqptbd2Y74zEb+/0Acx8PKFLDCDIHdoEAKU+7o11LrVonzwh9s82WBDkGCAIOyEeqrnHAUz
DdnbaiYKM2iSdXqUi0djuIEug+SdWaySZEbTQVdngjbPb5XYdqxlzC3e/P39IT9OhIuHtLh6Rv6m
iRiMerF/48iUyGO7DLGNHk+kblKbKMpjtzuTkngZojsUbesM/PfwqLbVTaOWN7qKcij9PM1EXLnf
d+jNAQweKnSLjDkmCr6wxaXAgDWl6Te5vK1M60EIxV0gq0tRhhPgdsKsVt5ihwxqRbowVXDL6y0w
sTR2kOhwTWR9ShECePUgNPVMNPuV67SL8WMq5bmTNznMe5oAV8Jl6Ws8Me5vhCGAeIKM44ihy/f1
i+nxkOSZI4u3UrdJnlBjVVcuhVh8DFn3CzILb208FdfgEl+v5X9HhddtQC4FFiKOodynhd+2HTNU
+/quEQGXDydVx9AlnTnFYcB+gPn4/ZNf1Ob+Hc/gzoTGRCR6eWTnmoKsgVun92fnkGBv30A6SO9R
4LhyN8hfA5x/ByK1ZAegYSF/9Ho+vZioxmaby162k+StbhGhBceuXIbSIahWKVVPiMt5lM7ytt/F
Pvhk9mPrmjhuaGujQtli1LkKsSA1yLIbymk9kiL9MVZOoIQRee2JJYroD5IJ58Txrjy8coEH+f70
F9vXtbqgE5MMyk8Sng2TzNGo4RPkEr53ZG9tuSuRYi4URPQ5pUTtEA7IUSfbAKSZDvmtWg93aVuu
daLvYhQEVPXtoLHdt16pzyVj51JQTzSa5mhpyq+qaQcdtXfcDkHfTV+bFVyUeGrdWXf6YZS/FRcB
oG3xaNkjs+MFa8ot0sjY865a+DEwLwBzw82boW+7QZ1gomCnpdzCP4MfIc/8jYwFSbNqVipUmXaf
Zfj0lfv0SCVmJp6LewE3eh+HPpwG7MrenA17AzEKWUAEhCcYpS/L6esNBSFkqZ2FdxvvCRmRgkK7
x+Zgm0oLnFEgsSSTLQ25ycNDuhuW/kxZJvN4ac1fcT2Mpy56ReoZvRlQ++NjyLP+pVphFQ3kCeaM
3dnBLfzSuYJ6cTrZjX8EL9G1DN+lPUtzsPxzND2nz7t6agN5RkGu28b7dA+U0Hp0Fs7CPwLIuJfm
yCBDMp5VW4gy/EjhN5pmUrHSz/U5RZ4YW7t8FEqY9MqpwoEpwzIjHbm2w32CmFyjvZcRMX+c2xK2
x43hPwY1fUffs4UwehVYjWqbTWWLFIHEZ9HQ+TNCd6pmop3G+tIy/JkI7N9XocAoeJCnwUOd43VA
4yK00Gzzy7naiosaMfIivJdkoZjUUd1N6AtPYZxTJo+2CHUsyxybO68+COmD0mVHBdXdiLBOlvyF
FYcHetU7OUrAMNecpXjGKdwnpvrQBgrSirJdNXgMZ97ekWdqhcfUqJKVn305Zqd12qShh5J27tKo
RNsIsXrw6EQk6k4K4DRm50Zz5vugx2MtqCdyI+6KKHrscqhZIuC4sJgidqzCGHAXitVuu3qYjrZ3
mAGvtQzBAaQOI1daZ/FyFM5Fb87JRxYbGKUUrS8xFLayBDPGNhMJcUO0Xfvo5A7p9Pfj7gJs/M8+
BscrqyDRLI169dfj1YlNxYophW0LlT3cuTihIcjX4OOogRxXahSslWKUDYZlApjY7B46nRiu3UYI
FM69GHpdCJsq71kOuLZquzpXrxzJHyTjr7ewCpSSGNoyOf9Rxvv6jO2QEIU0Ah6eYCXdEGPJPrdD
h4KM+J5VCsKDakuZBMubGp9mR0YNN7J3A6DJgGadhylwEcU71T1rtObNEH8XPk2rInSNp5Hq2DEM
rjZDf1xvDkZSTDs0YAztCT2RU4ySci1Hs6b4W8v4lwKulI5FVc0HpPYcetu1GS05yoFNAtFkkTTF
s1sjsx8ky9+/1IVQ5MeXUiUqkrJuarr2DQERom8SGJFDQ5mPFGEg/rfKsbXVJNQLk4mAI7iOmFh0
LgSofD5MOXfhlMiZoB7nNisdj4T+zgjufWgq0sJSQI0rJ4NaVLDHJagbtjEC7cYzSnwpp1H7x9J3
fnXuemimBrd8tR3irSAImP9ouAzjx404HVpbmGy4w6ZmYgbtzjI2TbKPOg87sK0S/y3yMztU0m0j
evQJWktrGSZ7SJV9hOWmetNzfQkUtiBR5vsyu89TH4WOSU0U1Pm3bkmGlv5JsXcJElDQ8ePvM/px
w16uKwWlP+JPigzo8HxdV57qVCRIUXjEHxsdP4VG3FQUl5Y6LRC7Np61EM7kKk5hDN06H3bmXm8P
xbsZnaKxd4VgFFYoV67WnwIQMKHAwDU6ZaRzFzFn67kAGYYMF4oILlNlazVBenMflitLwbNrj61l
jubz73OBTA4v+30y/jvsxYWetXkV6oMQ7wdzJ+f5jWahoQxlTVXWFiYmde1vRNmfZqk4k1wEeztr
UZin3oW+SkyOOmkNXl0fPS6K9r4CYZZKxiTT4D8q3cLXnktIymrIKRtFCwOLVDHr7V4TZ24KBytA
2E2CvjD65ry78fBQK4hjiPVMT8sTDuEuK4IKrF36ga0k7426iFt1HefNQmoGLIVmed7bwoD2bJjM
qMqWiTUtc1j4WAsEojd9TIrDmIa2GEFYrS36/kGJFl7h4jx0krrWVtHZLkx5KbgvZRVjj4ibwoCv
Srl2qE0kmoB4yMHDULAAz1ljimJUa1OBYGqIS9k/dFkACS6Z66q/zDDv4j1lHB3TgSwlX7u691Bl
6LfFL2GtTxrhEEnFZMw79dAhuMNUfTBsHVnrNn/zkw5PHqScI3aAg6yp40MlC5WVjxlHlcLXwdEq
128lBR76SBFA8FGFugrEVjcw9YDZ02G6JvbpRu5reDtnmYzFkcutQK5d1CiuOtWmCA1bA9w9jtQj
/ReXz53PBsA4xHK3LV5RXbbu0BntooNVHMYvrmJHqDcooJfiVLNOkUR3DXMcv4AFWMmr1oLTzbbo
nJOExvVQLAfgUbK7NDkKLYO+g7qTFUBSfG86AYuMU2UsPCVEcMlNGIsL2T1FOi4vIvdIlq6GeELT
P9HyeWYduv5vD4YTBIYCrL3a8VjCsyctQv1NiNSlpj0Zwq2BL6pLaBH3MzFHZoR+ldwNqEC8ZXym
qgLDLqMWzAxZg/LkksW5A+AJ/ENaJ+U6VtTb0nNtVX5D54a+komZXIRGHGRMeZgFiW53KmrJxanS
ijsHf8uWQ1Cndtro6oZUAn9mJkvEpgK2bX9jFP1U1YznyDNvxzJ/quCYEbpPaRfbuZhjNod4CGTd
nk5lwtFtyE9t+Rj3cTPJe6Kj0H/h9QLKDtqYfYrPko4ar/IES2SaBeZMdvhXsHZVyUd4lbyTrMKw
F/JZX3U27Rb6VNJmtJMNud/SUl75ZruS6mox9KiwdRMw6DspXmftjnYmdPlhGkLmkTODo020KdQf
QmWYeZm3QwlBlk+wALRwWeBbW6O3kDvKRGUKBYFeRoz4rk5PSuT7h6gDqwNtfW2esf670v8oLip+
SoiAKUF+yqDmu01na1K0sNBia7Qaai0sf/gu2TUUz9dO3j/XJvgRKo9gIxExuThOnSIvO4PTf9eK
9517W8hbV8eq/D0NkFykggBSJzKvaT/9eJhSqAH8QJ5Ma/7rzZJwjwdS2BqHAX5tM+2DBTo/WOQZ
5V1w0590O0qgTeF3kL4GyqYYUz2sWVs42r8f6xfdtX/enqiB+AnKi2yaF29fhv7gOo5T7ZrygIN1
hllEMqr0HWS048Xgpa7Q0ii2tXh15PHyvLxPVBUOJCAaTVetsQD+Kb2VskjLuzrVdpXPybcqJIzT
IKvUMjFL+jcak0TxNpa9qaAdCvPK1c6r/TS8bmIdqozI2Msv4KM7B0150HY08jbYY4dZuff1x7rG
BfKPS4tThjrTvjYBHJDInA+Cs5IE2Ocl0hqK/qejCGMZ24gzd0iezPheT3xYpKeE6qCWQ5xEXrpV
JiHlNataVDgEKnzByn8ZWVrm2YPpYDbIfwwvngKXucFOJKZ0ZEHxMQipaNhMhG3K1WKUCwGBxNyC
AcyZILAcgoZsCxyAE+Gn29mKRYZZeZuw92dJpE0HQ9oG+puIpGGg70yo3VCIo8HkxL5pepj+uBcZ
U8fLJsOwbxwsiodTH525jqdqx5mrnCzntdCeHaCquoovSYs7n4F2TMnRGeHPGCu2hwlU2b/lDb4r
/KdSWZwLo14e5wMwkqgzJ1L4bOQHtX4PtGOddZOs1iCFekerrvFNXA3Y1yXGQvdnVvxo+mTrgToX
mmGB6Nl7UhTLkE0fOgIn9ZuHw33y5Amo5svLuFuZgrUN3Xu0IDROryTMpqn07EOg8pKN6CIv3iFu
jR1jO+CoQ/UNftnE71E50189baRLp3SHemTNH3uh2COCgeeVY0x6eD6pWcw7OOFlNDwoMKqpts7R
rEWLN8cBvd57Y5TaNHeKJ09DDBI9ARhv360s/JVNMtAqqWdxVJT4pQjTjEjbxKU4hvnoHJt6lbfh
TMnAf0CzzoJjS2uFOmWkFVONDdZz11pFZ/sxKrs1uohx+CaiI2Jm3SqJcWQl4DOKZqr7Phqwp0y+
dUiv+nRrRuHSyvyjW0WLKNk7ZTyv4r8JtfQAeqhguLMmXadI9jrSI+pDJWIjdbjWpXWdo5WbnmA7
S3IPjs2diBSuhfKWi8CBf5sVYEvkO9P7K0s3xsjIl7Cxe1YDbd4SNbXucOuUeCk58RyZVA4oJifE
WVx7do2V6KjTwDpYGHwH1jNbStduGuzd660b3w76m5etMtR/jAfLvZWblxjVXAMUZeHvLRLdBLNr
64T1Xm1p0xywgig91+2uTWZ6ew4bCin5nqo6OhcvkvoclcW0RPsgj46ijI9iqKDXIE1NP53gKtmp
b2NJ3PM2bXjWEXNQC7uC5a01WwkbsDC0o3Q/adH6bIXn8NagLD7EMwXf6L6oVyLORSl2VvgkSHW+
bt1sbYTNfT3kTzSSboLStwXTXWTBOoTrN8nMMY59glYgmAgn0LKqACkWIV4JAGeMbN/0zlZHenLQ
zMmiTE6+/C74CEcU8Uq1lka98loMwFFAz8U5arN9gPxn9GTlkEtJ803lVBo3ifQ/nJ3XbuPYtq6f
iABzuBVJUdGynO0bwuWymXPm05+PXhtnVamN1sYGGliru8omRXHOOcY//vA250+WupabF42YFh2b
/S5AwZCDiqzgAsUQP6tGcqamXzeTeheiE4zJWDIUfy11fNeUQmH0OgjrYMg2tdWcVcuzxm0/vyTd
15Sj+NRu5O6+TvA5cGecpskJ1mtMafK7RODQGjSKHqJewndf8FdVwP6QMlJScYZBj9fpGI4jD8Tw
3c3ll4TFXrA6+proJw2f6JMPapEWCpsRFM223QiZvE/7aFM31lmZcPcuFLeP4gMuuKtY7rY9lUY7
419SIWNVvzuFG6l4KmDVVyoyRIvMtpbmazjwnJJMWwskFmTNu0ro4dLLxiW+s0a+jnTM8jJs7Upv
iomNJYZxHDaB3q8NH9MdvEs61JQiaW85hp/+L41SWU5ucwvDthQRG0y4xbFUG++k4RBjKDGm+HdZ
tasxDp70dq/Nb7ECQlKHq0R3uy44tgRJtLCgRuCiARPnKMZBG3FRHKZ3AhYlbfZsCCKeeuxfYfqg
116mJLs5x8lB/IiNxplB+v1CsqEJEHRHPmS4qi04Y/JIvg/hnoEMZ6xL73Elc2kYHoTpbfJPoolf
Xobvq5B/AZ9vI2UZ4DKsiV70wFrXA8kztbXPll/sC7dtxF1i/6/W6oMypltdHbyxGx/0rnclihM9
Ja1Nqp2oCrd0gJbY7oMZp+IshttLSFxbOmOgeITS71NRsKWp3IiSsJeRmxbEE07yA+0scnlwRjyR
6hinMlIqyhguk76qX40Qh6SaKPn0S0skF5GU3eG7Hi2VspYejFzBkJWxoa7sQ6k4mdgeFSRDBEik
EJLhdoE4+daApVHjqqfZGv2mlW3G7GWayOEl/4oc2zy8lepmnUwBbXJ0iDGcM9WPMeUB4PcZ4xki
dbetqa9y8qj8FvOp+mHUjXfDwjrCE/fDjGWtuU6X+GfeLjisthiG3viCFVe8j83NqP3GAgOv62Yv
JcxmAgGCHtLdyDhPo+D5Q7rX2Emyms1Fl12A5k4kKJXsx+ArmD8FKMvVA+t66jQAkmGtCTeKQvBh
B7c84CA2FWwXOofndDu2w5s0Is+aHsLkpsGqpxhwBmyZpOYvfkM2FWh71+9GEsPiDqTnG5kpgGZ5
aBYoFwC6iACGXierZdKy8Eq39oawaWOit8pdUXsihC7mKLo3gZ2NbsiWO9nkWcA4olsbfK+5xXzL
X1O7iO0qeA1BQN+ifuVzMn7Q9uejo1LHy+xXGGvFZNUJvPNuHX2Eu45y+9R/Si+4s6i4KX0pT+Qx
PRgkCCc0kXgDYVYPQRKjI4N2t3Zu6siufgdYD+GVsy8Z8dxCxJIIZFG30rBpxI8KTanlJka7rbnb
ekxcC7BhVgsv7bRzAKKgWtDVSLkEmZy1fCPx15JhREH9IoaE7eA+GVa2XLXHvLUOxWhdgVD+5hT9
T6kNf4/9GOwG8ctFwatoU6GOmn7Mw/dRvE/1nRkfVB9Dy2uy05+6C/BakamMLoHNXuBWSaCXvTCG
8WGQvLZ9mMZXmZpsWvWpp2tP0rXBPtz3n4pp/Kp1k8YFStFFO2OVoTxmnSadJTbC8NGMniN1a+HP
9YaD7kygDghQuDZipyMusSAObAMmJE5OgMmotRWljSZS+Xi+6ciUQ4EzoGke1kV1yLt9FW6q+DYl
+yWmPySbHTDZncKNiJ2UeQh1j0lnEe6maoV/E9diw4473DccC48b+CKkLWOnDyQqb0wslDAtwrkK
fzGyfQu7/qWelDf21/he/LJSWHbr5jUmvW2yYV1xlFAqNoMtDyyv7fwgoWeJbLFZcYMNIefYvZEN
TE2jOd3nTIYbH+mRQUbdYrix0ia3w2vVcAUiK2MSuHGSdmqygAMsQzyw5VbeUWdQoC6TMG1dJxtY
GAJ9LrOFweUUT+W1oKwq8P/JM1Hxd7gf1RnDhlX6nOGSRnRzbOcEN/NkX7nhEDcm9LIkri4hWMkD
zCx+dUPzgckTTUlAjbnij8MnRsumR3trNm5p2Sq4GutCIdCIFdfItvE2jesY3Z605JB2Sx4YMhfJ
aWnHYN7N6AjXApGxVCjDtvNXGrGFXmsQvgjistOVzZLA2639aKO1NlUDm1GbcvKtoEQsqXulW5W2
xnCptXviFuft8q9Y60le9EXBHOBSQkCI4fIrJfJBfiPQXP4eprB8hICPgDfUqg0cJudEtFWVKxbO
lc54eWcv+1MNpiEzbdaQZC4N5B/9KezeXBuMMjvIxVOevwmDuk0lrCa1t776xNLGxj4lB74U8/OQ
noPq18Cbd+UeftgyNIh5aK+x0AebuLgHa/apnII4PiA3qTtmdh3U0LOo0GuYmLQ1bz1BpJ1hLyCO
hANWG2xz8x0TZysJcDB++Pfb+d6hLh7JX7ez7Dt/PJJYJUpBKSrx1n8SH4vBJXVKffI9cDwNy5ky
8KL3yb8tMkemnlBdHazX4CufAEfNbQyn52ESboiU0r3yg+yRIFmiQ7rSjkwCBVssJ+WK+Q1lwWkk
A1146x3VlYeH6NMgkJIJxm2luoNCVU9djY7BYpnNNQ1ntRJlaE2ktuS0NuX4OCpnY36rsamoHSxP
kTyRjDI81dc0T9iW/vMt+fORXPKHEpNqxcr8+FwyKlU9azEjeym6dbdjLH2L3dX80hTf4xiMW13e
2KbypjNJI0S4q9hwYJahbs1P3cN4LWGO5+TPErFeOzYFVmtlPRXDRviFQlAAPhAlz2g2Y/Vg7ih4
pOElbZxofM+svf5U5c4s3uTlqYlZK81GtDN9L8lPo5AydbeL96lZlz5d+MrYgyOk0++hfWuLrWKu
49LFd9u8paZKlXeZLyZaDbCfsEyFeeqfRhc/NjF8r7I3UfkK8R4ps3XQnwUCdwJi2+/y5iZMzmF+
q2/n9Nj/CrJfYuwkZDljVPZcdkTcZPmJ6PQWg417CseEY4lSFv7OqhK8LNgIlmsEq+FW8xScPDyE
ynBf1QpzWj7GpspPqfWMwkBjRuvjd2JXwy6L4V3xiHqMqMNnUiJn5JurQL2TH9L2Tu0BXUmacDR6
55toO8g33VpTX4R3dQs8Y+HEfAIr10SvTza0bvxlfv3gNPi8MeUV7kQcdXfavEvIq2WTUQ/4VrTE
Mfv0tMxCHWM4F/MdMye2M7rul4VDULkvde2UmIYOtj4drdiTiy0xjrT18620lt8T0notR3joJieJ
T4Not8O9vhsj3lN8BDdpcSJfc6UXTjVtMKTNzJ3g3BP6M51ZFR2xeQQ4kfq3wSFHfWvafV8cZmVN
eThpbwVxZdHWvME+rvSKk4Sz4mMiruiec9shtrl9VVNmWJugJ6qbbnhU2GOxfcz24nR4Gshr6YiY
iMEI7NzDX+S5TbxlNX1E61RZ18DlzGKEA7hT9q5g/brKscF9pQjLeT6EEI0GR/++apY8GukRU7BD
b91oXyTL4jNpbLP2Nit3FnZ0NjBKpF+ZAf80FdN06Kv4w2gmyOpFzWMNWj0HZls8TDiZxo7vUPu5
SL69a8DlT3sygkOdo0EGOrzU/8lVns9TYBTUJh49X5G4CbFIVDHy479vtz9/pP9e6VIFOEoMZJCX
FIcez1rfM8nHMnaETOOAxIA5ERxLvXLoLZjr5Qb/x2czLwbphlw3QTXqBYNeupXHvH8q6nOZXPmu
fqD2qTC3Tfw/LIph4N+/zxFF7AujNSYZK1tIMi9jBA2lohY6+JwDi8vbw/AahmuYxkVxoMLBmQ9y
yYBc4tWgGyU4CwvhG/lOpKbcXnnoP5SyGoJejCkMbs4QL45cUaBTDDTg23grOSfCyPC+pJ3AHji+
0g/8+P0aUNYIQKXA+AdtQZ7McSq1IT4wK6SaxaOB+eVOxkS63bXx51Duury6ctEfWgNoazQf8AMg
lX2fZ38c4V1YxUVUA6wEFbIVDzRaNA9i9IsXeGZ2FV+jy114ln13PZphQUpY6LUQJC/4I6KhZaGS
mukBzkRJqj2exXf06BHbLBsmzRy23D3T0iUrsomwxLCDEbmnqwY7ujmv19Dlu6N/30DeGm86PDdt
kxGqFyTr8A3z3vNondTzeMoaWwo2NIYTRsbGtULshyHRX59iKRb/eGy15Uc43SsRrKI7YHfUXmb5
aKm7PF0km5nxNgtXXsRv/cLlWjRVnhrSZna1ywFFzRKJsraLDnU03aSYWIg042joM0Zo3W5hO8HB
3KoJFKaGwwvBG+9PMAA3Ru8ANAWzFPwB5fd80rZV+BVEn/18g1gNzqBNGmdPFa181g3eVyqyiQpH
WKtwhKIB+SDPDNwlGDhJBkq8CFw/Wckkaqsx0+wEJ1vlM68/p/HTWBj5mu61dzG+KmoPD8AYNtTD
SU7+5JQcoiZz2sywdRgpdb6b+2vju2Vfv3hMuiZhIgQ9A8OsS9mAPMl6EwdR/hAf6LJW28AlLtae
1sxHsTS9sjn8eDH2LbjiSJfJ6fj7NQB8yQXZTPMHPrUzEzyXOgJmxOTWyripRVd24wuzoO+1w2HG
jEoGuuOiy1H0x1tn9MlMU8Hl4Nqd6m34ysRjyQX5BKyhFrKbBzKz7WuE2gtF0v9cls1vuTCn6eUe
0Y6+qMsFl53O4o5Adw82z07xOgevdNO98kh/OHLYGtCgsOeiQ9IuHqkEI0vAvJw8cUQd6k7Nprsi
Dg5pKdx+62Fx0TSjtzQdb1X1F1TftSE0uN3Ke+RI+pWQqJ92ZB2ej6rgjqrCJr5Y5kUf5n2n8TIB
Zq5h13jt6hk9Om7m//6pf9oVmTlK0MZp7DTrcnFLIc5Ts9nLR2G69fX7IHmWMMyUXyainqGBT9At
g/qgS8eGablhPNZKgxrmRTN/x6bBijtmgJBJ8Z6RSZtY7jIG06fzoOzUcoR88VbQGCrizk9fU5gu
QfhUU5hGtbxVYI9YA17pGcyQonA0H1dwE9pr8vTvH/FCM/yftwg2OME/+GtB47/4Yo1RU4O4npWj
CZ5gmZ9TLJ1VDdZnNNhBft/CvlMYi8L5tPV6YXXUdocMlRA+n1kavebWQgLXhDdxvPhckq5J6imW
ZDwlf7DwgLwmhQKC+2Ev+fOWlz//Y71NdTIrAPfqGYJIIyw0uBwls8TYEudQ8N4FSIbzNYL9ho6c
uwqVvmqDKs4P/m66aWv3P39BbNb64CiqK8ITLJgrrrpPfLeBmSrYgiCud/wN8Az+BiO/kDExndRd
R1gl3FboeDdAuZ3XHMdoW5/mrb8b4LyZdqvYT9MdgBC0smSfnatHDe/pfHsXk+ZKd8jWQEfd2IKy
MQl3HXEiIbiTrFMJ0Cey+4egcIENaBrJ12gmlwGgmu9PU+5oe0bbKcmqwp1Ff9USEowzszsx+6n3
cbYNNcJ6nUlaM1wl4jQINzCHUBH18mNaQrNaxffZu07iDzgSVF5AvhInXg57N9T3AJ1y67R0VeaD
4LbAQ+OO31P3a36VGN1OxqHc09nxv+LoDf3DYkVAvGpZg63Y/By3EZNHGrwKyimLb3SgrbjZF/0R
QK18TIcnv9/6+R34GxGx83SA7xPhf1K5ObkAcF+SPVhdxpDA2PFflHDtdw/geuF0qBK3jNZxhARp
Z2hHheCzyouGbasfmRMLxWbWvZ6sks/ActvGi8EJ9ZNBCo92MgdIRUdz9HSV5KwD3wQfHpAQnw5G
qN2rAtZYb0X11iC5wITWsK40Z4bYzhT2tYo9dVvD/4rdSLODeruq0GwD+mtAgas8Jv/FTn7V+V0a
e5gCyIQBkH3Rr2fIWfi4l3jr4wLAYADQw0WbCmZYW+5suhPOlAjjWOOJE2HNKbuDSbivU0EFN9F3
e1Vmi5k9zKhUHGCzTGZU546RrfAb5m0NbdQAtKHTXXr18B3Pzx7eqrZuxFs1dC3JYzQChKcv95mN
NyCRGBYquqPCFgELgNjs74VuXStbjR1odOfJHQJ3qDZm5IIm9PW6bu4WudWDpa0ZoEARr4illbYJ
ahiIurpNYq1YQiDeomGPnqJ7mLt46qKn1jsPABHBgOk76I9qchJCZ4r4//tF2k6iFQO8BJf2NLCD
6UAAApuGDvHok8EuxOiCY+zT4NVlxkzOCzlrRKIfp8pTC8pvJ8q3vYp9vSeR7cKp94uJiZhvLcJ3
lM0031XpmRuE7muFv+feBQgwo5Mg7TH0r8z12LmhvCLbJG/cBLVSCznu3I5rC2LEMW49GO2xAvZ1
MnR30B2E4ix+wfT0jC14VTUr00THs7Gm5b9L9bbR9+zY4yvtNtS6iWCV2BHGnWwhO10lg9Pma+ZV
aXyD4N4nYFbaC8rNVOxaOCn9BqmQNDqFsKAXirCRumOPioL3YTf52L8xkbYBhUFyM5jr0tqEFhee
ZDSzIcNhbg5nb2/Q9ty0obiovGE1kKW9mYsDbvN8clDcZej2Cawb/QaQttCnGw5lECNPeEP6OSd5
AVE6YD6cOiABYaX81t+yd3bS5cH9QjNXncihlobVYK7V5DwKm6bZA3nDuZC7GyDMdHQL2Vawzdfx
t3Ba6n3SconmiJwkXOsirwScS2ihNr3Ev59dP7GiOJ7/e3ZdFF69X8CRwGDoASfi7akkdvhjgRPI
673SWPzAQuJC8I9okEQZTOHvEweHSIPMq2LAWiA4KyFvr4QzXUZ+CqILlUmwNVzzIPuhlVn0nzgq
gGsvzf7fl8y01C8wMKpuWF/wgDgKSKEqSBXGiwfqQOYQw/h/eJzUkxTpFOg0uxc9tdxNWj4aYDOE
rHz96leMib3wjoG83V251HeFdtkO/CfnVVk6p0s7y173k3kWuRRBY2vw5nfxCVP4Ne6/S9CyuNa+
GCAyX1495YclcqjbxtzG1ar2x4f8HTf7n9u4KH60MDJbSeY2agdHO/Lvxv3H6Hbb8v/SkSysRUr1
BVPRLyD5EAaPwPQ3f4DmQPYP2idCal4Jw3b+F4DFUv7+4+HiUSAR5ajgALG0R3/UR/hwaM3YVsVD
4wof0st+abjghtmKN3/ld/Lq95X35sen+Mf1lvv543qzVoRZ3E3FA3Ksdb4O10sAi0IKRnrtMV67
0sX3RS6s1cdaWTyIiKboIdMVMS7O/4JvqS7P6OIZUvhDfERYh834ZQupV3UySi3yVSZPnK0yHCi0
7Rkx7BYc9oI8ldigIJzOMUYtWUtelxrZMXEuzCyH6jx0KcJXfZuNyVHVcE4SQb5bDm+4YQncgCVb
2Wd4oKBaSndzSbJ4k6wEs7IBmZK2uEVNr/gsgebcovuSYAI3SfKsKvVZEERHR2GVwlmUDVxtQBAG
owV6p4VHQ6rNGPp04nGJbe6tPf5yE5jOoJ19lX4kJzXSohnl8BClyb3hk7+gqJlArfX6NcGvAxM6
LekdxPCIN/hB6DRx97hQvM3CXPXSRk+ZOpLblLa3VfaoBcra6AuboAM6QBAE6VOSzwvLwVq4yaK0
NSykW+jYVd6//siv98PBkbhzYya2O5hc/AZp4vFUwm21j7dp8T72xreFUiYNyJ/Fg5wQgc3piqhp
FUADtALGy2QBD5QZMcyRUlLWsx87ASI39sU8dVqg16pfPKz5CeAmtSk22hIOb/YH4HNKOgzYlfY+
nSoYk+o2LxWvF9NTKZP2FEV2GCVrGT+xQTx3u1aG3kLjEzbm2eC7vrJ+flivyymGIEhfWtpvz9Q/
1k/bqgb69iB/6Nfyokzcw39yPw1PXptrsKL1VUeRaxe8OFuSuGgaoWM3InFs3W1aJ4K3Ad3dVtbS
iqQVpGsrTMdc4aZdvZLD670DADrFo+ASuvVRu4v5/0q9aT2w7c2Vh6H8tPD+eBgXR63a+JVVtDwM
ncBSSJarfuM79QYe7mo+CiTMXbneTwsdQw1Y1YAbHLQXh541dFqdCnkBVqR6xfvwzhVX0HOou7zc
vSa4/Qm0gUv+38tdHAR5LAZ5W4Fb1+vjd5QaUVyl2zhIN5xrRvzqT8/yj4tdmu1aU4Y1Uig3R7HT
tyJ8NEH/EIZd1B6aDtsOOd92luB1Eo1gdJcvgQ0W2gHL7oR7VGId4zGM/dykIYcr7VbRIt4aDvP4
0ZHOCSYgdgpkxdbt4EtoQ7BNySsBD10NORF6vewDU0f00SQYJK/1TDdUQC0UX0RsAiLoW/p0ja7/
w/Hw58P9hnP+WEhgQkymMx4uE2ny2T57EssIBlhfcR36BsMvD4c/n+vFARuhQlP8RmJAHG/KdD3X
rp/v42kvi0eh3eTmRyzD3tojiVaZTHR2QFYY08HBU/xnmBxENcx0XG9F6+rWr6gqVq1NJ0f4XhSf
h2uyS1Kqf1hSzElkFawMLcMlPcHQh0GuRVU+59KBNIrpyXyPP6RnWlywhOKZdori3vgNibh/KV+Y
F1bxUqw3Bpx5RlgOrW2Ot8RD95m8BWA+ua1lNu2Q/FiSwpXbEAcqCMDJjZAeddLsmEomBIDuxn4N
51OMvAaPRvLlMruBpELkDhRZwtFUh/4gJrLuw29PGk5K5SNNeK5sM8EjnUhjQhg6UrLh2IwlD+5B
wYavOdyBGXshcs+CH3chGs3JckPlswGdjq8bWLnnIIEi5tALPcuBnUsrkIwsWqFViionhYSrLQwc
I7Aj8tjkvYStvLa0Pyn52qkNjSV7bwlmC+2ZQEZ1TecIuYYeHad1E3giheTtxdVaGmjrHVyNDHEf
EVZILQLxxbT1neoZJeTAVRIvaEBpuk20ZvQaqwu3aqF43mX1GtINj5p/atJKabyz1b9vbuhUfvrq
Ma2iOiNSAcNQ/vyPFSEWulTVujahZ7JWw67vPDE+miCOCMMwUWdcXX/0qClUR2s9Qk2YLUmWN+j7
BORLOIkpHrEHopMI2hvwlxL2qu7CeKVWkR8H/RV+FaK9WV8mLRYIBmfpY4Ag/3nJpFmZT62/Anp/
MmgRV5Xk+KciXXO2GMdDsG1hBhUMgH0JGGIDKSSGZ8GrVWzSel8yHI5fux6pnA83K382CH/1f40C
OWE4znBAk2uq+KdmRKHUHPBpxghTOKTDcSFiVR5NdKxCB/5dvmgnQg6rO/MT6qs13bFPjXybhAAa
iFa3Tb9JEncazwrsYyjWvrLTgCskT7hP6w0cAVNwG3k3Ijdxxvu59sCGhp5GHq2fY+U7I1xP8R5M
b0pv/QjxF8oKNyIrwaqPTXVr6ZAG/BsjpiKxPJWkTDEc3XKwnF5EFoj+Eva/otabMXoU/F1Q/A4I
qyNrDgcAvOaU9K5WbrCHSz8Je4W4lAYbJV8bMkM0SF50hv3jOO678DijvSAHAmZF0y1c+vBe4Rsa
HiZp3/r7VnwM5N8RrqwZPnxHQd0P6w76GR9+G85byev0xwoNsWIPa9izBf7aZDu4RXISZbsWT3UF
t59omfYuaXda914RHvIiNlgoxjspwiCTfR2R6y+NWei4lX6lEKybPZFHyJVTa93hYxKfmn5bQLgo
1ma+Bm9Wt327ku+V4KiIsJ4PouYmuNQFAJNnPHvK98zcKBOztHV9boctCHqmbKDmy88SkGnkoRuv
x+2oeK2dLEKY12zat+FZDTC/oowumpWknEf5WMkMha2EDJFD/RhmsPCS1zF87vmOiuaMIqAeUPsk
qL635iYhNv0pHU5Jt4UTbjelg+QLMchwzE5Btw8Ndml7zm5MhHYQo9F11ADF/kvD9wyhZ1A+2aqs
8U0KbZyc5/wGCUahPMnm1hW4UfoIQfYk4qzBZT1g8/uheGspmn+BqEXlpuowFtimb5WxUzS7qO7H
8lFQnvXkQY7WdbQR97lnbRvMi7r1v28VPxcmzK80WYIfql5yCppamuNh9glB7F9w9xqehuZDEp+j
abck7qilTQZDC169aAb//dI/gQGLlfH/v/TFcWrJk9hqDV24dOpfegchPIGWDFj2GjYcy3gnsvWT
eShenuHCvB2WVMmrZeDSOf7jSP/jHpZS6o+NktzxKPcTuT9OGu/20OIq326ijPDQhn26f5SGErHO
zSLgSKIGHDW2Jdiw6fwY5FdGyj+NZP56HhddbjHK0xCrPI9htwS96qGNDpkg5NXHRwB4ANS4+gy2
ZmqbJ2XnDc7kpO5A2Pa/fy1X34iLLgHZdmIIoF5UxpA+XvLtw0e0bRxlN7rX8LWfJnpgaxQoKu5E
GqGQfz9+dBepIE1AFgRUvxirByYCu8EpQX6ufKjvYew/vmimeTgMqzLI00V/0UxdxBBflM94c6d0
tytox4vo5hAQbO0vZFa4geKZaNUM1CRY1UTQtnaRYuvtTAtl2NbL9ZR4eN3EPXGLK+OZuqSV3fQV
yBfe8oQ+7wyRkn9Thn1AR1dvQg0+/Wqe9qVqV9TE6O8fMhDELwQ3jIT+M5XQv8BkVeZCgK3n5iki
0IyAmQrOANInt8Y6mJFEec8vKl9G+Np423wkdKoMmp6bcYvfB+WcmDhVgJpuV3yiS6edh/Xb8L5i
Dr1qSBnn0CVtG/b/MwguCg/mkFm8ig7BYwl8Hq+gQTevWE1zSOBq+RuYAN4/3MzwiZkYt9oc0QuX
e34DQbhMtPZk9jYwpD3ELUwsRMTFpCaf5JfoHmSfKaZsclrjOeyZ8jIIUITbJl2Dd3BrKM2r1qs+
yL5auMwBKgngFViRK+UzYM7gL3OCPHFwr9GFfYouERhcxc/FIWmVqUj5SLxcD68vvrIjURj9czuA
I0/wJ3FD/PNt8fvHdtArUtOrtWRyhtN/swMW+ZPiH2urILaP/TDLb8xkhHNlos4BhYJBGbFIQ4TU
ynxjLa598aMqZqeQyJx+hgkJjGtMJL5RO4YKYLj2pgbMEoZdCWMRaF7/Jo9o3dkCBgnBd7AtXhmd
5TTNoWnu8C6TywgF1CLg/0rkzMvSo5ybNyKVugXHshWfxMVrgkBn0cM6AYvQaH7EL0GTngRO0HYj
qbjPUPWokE86S9woBem2BbbQenpTTOU60lDOFW9F2Lq8eFOouFGJKgPxHtQWJ5NSWP/MhQMYV3gW
RP1br6MvMaJthVagarqtnEWnCJ85Y0SMZX6pxMt3ifUuDf650ZiWB59+DknxNMaS7bfpKStyRLYd
000wF6jvs2/YcGFa5XGY6o3MVFaPGH9O5T2UhG1bwOquI45fudnFJkGIhhPgBZEzNSxMVE9QWIpa
oDw5C2QUW2BptR5usvnrMSuJiaofoS8gcVDWi+gecrgI57FAu+/LjoB8XxCqL3PR+yXqJuCHA0Vk
YD84OtYmQ/ZW+ckhg++8/ATe7Tgi9XuFS4aG/KgGrtJYp24OyPaN5M2EsCfQFDcWKETi6abEDCVK
zgs7yIzoZrC/EYSGGNtP9Ff4Jg4r6OMrkWAxHzL08qVj+XDtgP+hFfjrlb5oBdBRy9lQT9VNBo6S
vEVge+roH5oofca3mXn/V6YOq0n+rIr8NmaiKCAm9tFrpE284xYN3GmubMY/rTLZtMhooDGFWHJx
6JrtQjkRJTxj5jcxwkEytyWIyeNoy+2uwXAJX4GC2OxwuoL6fPt+/30K4ExswUVC5oMPj3qB+uAW
jRfbXOtn0XtJ7qTDbK70T3ZcBc2vPeA25YUvw7HxpP3YgjauRMMVX8lvdRBBQZBjj8TPQkZp4Bqu
/NCts0O1FTKHSLjD62P0MT/WR4TFvGfI9iLfKXvMq9j+1q3qqHfKbyaItyIT5ptmL18bHH2reC4/
G26xOiAaj5TIgr/PUisl67dvxwy5mUSNH+BuuOxZQwO1OU6eRQ6KvCs2kqY5eIo26XtNb2Mo2klP
S7jGmIuobwbgspCdl5/TItK/C8uWdWjI2ieNho86cXrGHTTrvhoG2xImb4U9IVBhHrFKs9w1hY2J
MReetPGEr5kueGXX7/2awGwzI00wPGWCheQmsQmL25aW+K6Dw86U0mHE2pAKrwwNrxTZC0Q7UY3b
JCrcicNWmsUXKe+dcn5blo0C6XAK31rK94IFlec4IFU8U/HLVOwQXe+oRUjo4agH475OtzthOLc9
cAG/rvaZE+JsFkR0I191JKK+yenrOwgFdKb1rhafqnRCteIhl2lA6KunBb5f8PZGKGgl3i1AY2ts
TxVhECl7sH7TCfB6JJZ20G4yAtTbGBi5h3XcQ38ssLFLiz3TBjsuDpoUXsGlfkJ6sKFeHMAWm0tV
NS8qaTFM56DrzeY4NXcKWg+58TH4YEbAsZEHt4V23yTd3WDsQ2sjKBW1Q/ESD81JKoVtqeRbVRhc
o68f+07e5kJ3oCTDHRpzGL84qwJSFv8lLt4bWPuTYiAX92JfBgYc1oR4eWVQ3GmlsJktrwrwddHM
O7CErBM/JewFDdNJJ6xtQG/o+6qiRrWtmtQkJm7rt0GyHXxjPT/XYXXW5ZAZdrUa9GcdA4MUBW9f
vqd9c5MH4S0E3ZUS49iXbxVMsKxBRZWPQ17pr8GO1LyHWzMwlQW8FLWXsYm3hpGcTX0ThNQnyVsm
4N15bmpm8uUdrLZHJUtv517gxPPtUKi8GR242QhOBwBSQ50pQ4xpRowrFfGlmqh0IHkjsFKFN9nM
Dz3xDmkpnRuSvOQQ+Xge6+u2ajejUrxGKEHp+3k3HDHINmIcnYPotajvTMg7dZLuZfNtSKiKqPxK
7rjqjLuWPPgKVYEV3c5le/KLeWOFpVMG/VtT5ruB0s+oFJZbRmf6VsgoKB4IGcK1MF/CjdRlMrQZ
m3wVzBTTDIuaCi6DSg7xOB2imKoSLWZvXMFel03lH5uOxbAM/i0Bo9bFVt7lsqhH5kSHBEdcOvoD
htgkZiDgBji64kG9YOT/vBZlmcSMmpzQi/6om9NGrTCXPlawECOgLKXyrPkYARXIPIJlciVWV7oh
/Z8zE6biFs2JaJlE/ogXx2dch/qQVbFxtOruRmAYONAM+91x+Yw924/yqQalPddU3NGujuRfSy/J
mCyhChKqZX8CJMH2SpbPkt86FV48CI1BvDwV6p81fA7JjiKzyndiUNszVhg4N5GQ16qh3WZHBWrv
QHXSseDSGTOEBs/LBh6PSQHz0qlPNVBqlL7B8WGUBMgmuH5U2rCeVf81qSYXow36kcqOKGnq9K6P
CvtrHh441eHQIdziZYkQ9SrWNSr7T+cRY2/0raZBCrukXnxdvqH2GuLv5I6z5OSz6di6Le3Bfgf4
qqO+CrAG2Fwl5f6zodcwzAH0JuNMQ5d38ULWmhqWZd0rx07ANVR4zlgArPNVR/yUmTRukS/uLKxJ
0VE1RDUq2gUoVrV2pdT4nt5dvK1/3chFa9sk4SBgUqseQ/VQGKKN/Gs2ag/PC7dHGRqN9/+Ps/Ns
bhUL7/gn0gy9vKWrF8u27DeMKyAJgUBCwKfPD2eSXGPHTLK73juz5R4OnPKUf8FPF6UsWuajx1M9
LkZjjV4jYq/uQLj1yx799iS9DxEpYhUp9Wi/wXycmualHGcLZJoPtQvt9l6TXVIVebJf7C8bzJVr
BKdUHxjP30/x9bl/vI/OMhmuAWFKH1ObH1NNadgRm8qcXN5G+VqFJ9gIvvZw80mjwYYLLqlwhcFe
ZuUr9PqCswO6rYM2b1vRl0TrCFXtjKPzTAGyCgqq3F0bj6SDK8dqtCBelEuwaefCRxNrr6D3Y6GK
P0r8QUnLr+7gX5Pp1UjkLKopHdHWPlCYUz9SvmD4UsCC1KoIUTlvpOqWnMPkFd+KE/DC/WdRZ7OQ
unYE23iUIVeowNTiRjwghXAC/9JmO/kgsFbfWv2jCgkjUJU4zFCwfjZRjpXIVNQseggRWgvDtFPl
mwgnXFCB+w9WokSpCxj+ml+/WpKfTirk2nweppgBiUAq88Y1Mj045Hv/ePu8Xd4yCT0+NI32qV+g
9WvUq5TjCeIgikAR9OAsqZybKI/z0dw8LCFAjEJsVc9iQ1i1o3UmGI8gIwhVUOIwDuj5QSxSdy3e
LacTxZBWDcqQOEFG8CZNZ0pTzdS8fahhyOWHLULFk7P5oUdI/6sXGBcKoOWDh8V10Izit0v1mZbG
W/HaqcLUZuq1UYlrQDI1TsX0Juw9EcxkdYnchjV4pOBjmqZLFw3tSP3JxBhPotpxqqJZrifeKELP
Za2yZ0a+cdzbOaJSo9FHnS+K7K66ASsAdx+9SuZ9lbL6dBOKq2DXt8jPKi9CW0J4KvZVkCMEfTbD
ea0sWlCI4fUjLTaRgt4GXA7kjAX8jI+HsXaTkHN/NdBIbNu9fdmDQ06jdRrDGdyjaLh/qORFSbpo
ILxLTecoH7AgOb2oV1LYKOPnk9CWxGUwa+tOzp9rQumcajlXBb23Jk7tQc8vkS7NiaI9Cb74ASOE
o3iH6KufgGQUMNAuN7rBft2XwdGED8nH+/sU+dKz/fkQ1IyVTjqBX3jIfwo07fmA6HfbgYGbNFCP
NT1mtjdQkldhNAEBrcSfnK6WlEmOgbYvoN6SeDjVPhTz+dDONJlCbmSuleNAnEBY89vrAbMn8HbI
vvpC53l7zoRR3errpLVKILZ4EDUeWjKlahWU6orlhT5Pi+gNDfWJCTI8CyjMjdvHEV959ipAFndM
VGMmp9BCVUZtHjJwn6/mCio1XkMItkivnVzUGP6pgISjJSB9Tf3jtFKXNyTs1/t5BeO+uVr5TDuM
M30qdtJPY2ESPx3jqRk7HBUctAYSu7UNb0FpJnpFd8xtOGmM+UEf79uxWs6akycBrdI6TzQYLWHt
XNctxUoFOK0d82/OK1BMhgMguvWjeJKDR0aPuti2RYehJ4AHZwznlSawZxYWCj+X4zy6oLxKU23C
rbxPndUldTNhJbxnz8b4A5jy7Won7yqlGt+s7vFEGE0KHz44ohgbTAKMfCyLKNHZ1aKGEWwZr/Hz
yNEK2Kq3R9yjDzaNMhNaLt7Rdvt+DSSUTbwbUuJj3ZpqfoRW8ArlT2q90WW2n2lTWvRFQIBcU5fc
Fv5RmpqU8RCTXJiZt2cGOw5zMVs1W0TCiknljsAW7Kr7yLlONZDxNg0yubGrh/jsFeR1U6m0o9fR
YXr0DcAUC/DsvP3gNm3OroIS5mmgrKP9xDwQ5/yz3HrZPk2IKi+OV23dZmuE0gg4qa0WY2UftHiD
QHednDvIIWXh40r8wtoD/b/UsxC1h8M0oXGpwt22KUlm/uW1eA3frzfr+KkZfvxowPDI4P4fqEjv
kOwyx4en9qO9za+3VRl6yRmNjNmeNtk0R/xqmZI73ayJKE6Po9jadyp4TqQuxZuFkjb+qn8fAb+g
W77PvAelMaUwGqVmRbdwW8gu5LaRJ+6q0DKXLHj9TqT3/FSJHSUkoW3yEgIWt5NJJ+QCb8HTU7qL
ROZU5SfNtnaFc1B9AqETmyDBI2nkJzsKDMlhLnM/n6xJ4uircqhB/3VW/jjG/ufrffVF/jnGFBwW
hSw86vMjIIYiHbnFUeCnBIGNYgp5dhRpfhlWtJPx1ED2vZFQ0n8QEtW9Vs9nSXVNonwEkE45m+6i
bg7x1YkTcyJRgi50L9v7TbEQEQ/I3iphe6XWvI+oy+9xsYwml7bwZBVxAhARDb7fXBnIrmsN9Jkm
Grc4S8dvsvSgloJ1qB9KXl0Ev2UE9KPGEhTNrPyKBFo0lqJpRbyTyXswc6YnFHDTATzeUGo9iGzC
M03n+wtZml4BKI8XYowUWOQgl0Z9xjKrLWqeZy3h0Krdy3lzHo3s6yA4qF9s7Ji7moIJCCmc2mGP
v98YEIZCsVSK40xEEJl+NsBAnHVIstA2JHGKIgANz2G6/nuVdpfhvx+4N2qfV3vNk5F8xNt8Rt5X
niZENOgek5Vp2UBS/CPN+hoJncPOjsowjR8owsNNvKZGZSzyglY8RJqVIvmV9NaJM4faA8NedPT6
qF6RkCfQsnSE1f7vkzXwDCcswHhR6FceYafuczlH1B9nSSOZ56jwwZwpUVL6/HugH5TLbrL/jtT7
mMfqmBr7Suh6k9oE3NQU83Yb+SzPtJ+ov0+vdxzQAwdOz6C1o8px4ECD/6+YoxfsZ1WlFlWMcjt5
+lH6vArjPXRmXRaQZTgGhVwALYCWNKkoR6pqE+S00C4orkfIJZ/aOSTkQfsx9ddo459n6gVjh0Q7
nxPhYsybkTihsek2iJ/v03f5BGS1lt2SOkODwkLz1IYvpXjlGiaixVFeShytfmhrp6LHg6BgfnNH
MRioGB0f1RVbGXWnBJQKlQu8WG8fenvBPm5BtyOEcNxqGmE5QnnH0j4I7KQ4JFu8IMO7PFEXucU3
d0KW/RHVACNwvXxL6xqLusdUuTcJxVMtt8ozRXOsL69U3K8F8UW5+nuRDL2a3s2I9PhZh4atgY2h
UhxPNWOZCjGnzubvceQu1vx3j/fXRW8xqvLtJMSjmzGX8+01fde1i1saCwnBp04pl+4l4qBH6T1s
WzfVIXOVKX1YmrTNpsFHF6mnA1S5gn5xkp+cplmfMxLG7OYL5N+Ht3OseOXlTle3+o0sCzyEQRnI
5JcJWmgDU/k1mvif5aRJ3w9JWb6EIs4PeAZcX8x9aB+h+x9AQF1Ft8XZJKSvqRFctVdCW9hf+cU9
pgpKh5sRAlZnbKYOL0aMjA/ygfFT2xhAkVA4guB0DrLrY3HAyoHuzgGxGqCh5RBp5n9Jx/97h/ZN
f8xzlWXlmR2qI3ySHHYgXVHiiU5vCqteqxK3QhdexFhHnhjQDBVCk4h07fhQ67WFWEG1CEeU2tAp
ZCdAK1Z9bZ/ZpRAH6un9ADDgNNrFAsBg4eKU10mZbyV9nklv6Dz6EQytjFu4Sdrg76/yewlJBR3B
6U6+0y+Z4O1xTQv9dJwJwjw356EyT+EOdCICyISDQ1lX1T0YfSCltNqzkVNphs1/9PdT/KgFcKlI
MoU0/NR5ih+FG+NEPqiWhrDdOZUzn2/H48hfXSx3NrMnk3XgpAPtjC8jqn/31deAGrLb3CVIOum9
El4Ng19O1VDYPjQ+NEZrNzf8Z4xMtupjZI1raxV6lrXIrQkyoNM71zb9xWRvOcHAc0j9g6T/HL1c
0zRvCKLeLuJ2Ot8t50vhnqnDU1q5dmhN7pGSte9OdrAeiBx6vp8GJti8b10TRJUqJl+/d6xUN/Vc
YRRSb50dbWfLq99Fy9u8IQZt+8rysbVb257YzmdAKWJvrZ39pOHvA5OHa9Y73UzBkCjqyxIIYl3E
gO/7kaDmApbckagsirOT3lIrpg8e7SR4ywm6qlH2IWFNkuTTix6EbSCGW4PPE2+FvX+K6RNVr9V5
q4oNSRSIUPUxQSxdXeWH+Tl/OSjTUXOXjhad0YJyflDPdKBmh+M4v0xrM6guE7DcYTqV5Uf9Mg+F
tQymrrkrICEnlD9eVOLN8u168Y75biTOruSS4HSAMKKwjfdpgX0eguxTGBuotRw13wSxm03PEg5E
qne9+JVdC+vyGsgpjTo7vI6hwdKYO6H65Jr2LD3Pq2yFaqpm+km+VoxxFXdgRUlYNCiAtSAHaXQ8
aNWHpixBhuDypVPEB9WdjQU1qCSqp7ylaHqMxxdp2lSTToD5QCFpghFhdPOjfFkL8yvSCcb2Ci31
Kvi5/hRJj43g4TfE42ZooareQfwIqyB2EFsWRxGx41xL7vm9pLMbKmMMaWlLSrQpBV+U5gxW7Fcj
8RF5xOt41JDGrEfVXDsuo2wNbJn/43BYt8YMrm0DO13cIPgUGk/8Q0WfG0fkCQJF28bmwDX5I3zq
FhK9djRJTKojrO/vC+nQ6kZyFEpjeitkb4SoYSInYHdYI9LkGmueblxcKevSxtOzlG4UE2OK84Mi
FHgRYJoisdoy7bRRyjkCX3+fbVo/OeDZkDmSKUfrHQ2nryhxu7bt8YY8zjSDhZ1DXgISEdQ3uies
htBHlN+pdLDlrPMYidccHHrcShi4xPNctbXTJDl+5vApwgPQF1agGIIZ+cDNHngXGxUqeEbdWgJ/
X+O4vEJA2xLuBNktqlmRP+gok40QnA4apF5SN9Jm5QVyukk0iR6bZG5OB/SsV5ccKbZjBcf4AgT+
7B+MTXq+Om0mzwUF2ELsd0pwiETbrXHwDJToDL5104z/flk/gm9eFqql2FhixMlfPyx9L2cTY+xE
n9H8BwM3alovOUIPuzYW2B1SnPK4CaMXQK9ifS8myDQYrqalPs33v5/kx33/9STUIdE0Je+h3vZ9
SQnUPytJioWZiDJ9um/dir2N9c8Bzdg9etcVcA3hMarn0QHjPcuAyXrzYxzkpMjSN1AKQhTew8sN
BFW0zLVOU8/8uFX6JIyRizl1/dKMkpSFKUl1pWnXjGZgr5QFBlTLY311tOT0fBG9k64OveN++8oU
6E4bhqqjcNIdvL3NMrqE15g2/2Gh4j6yL+e3EvidFnnHw/aQs2lXhvgBdvlMfI6y5RFUNcQeCAx/
v+AfZlXoXeEpBvsYlRWUdKTeC77QOtduqnLYikDDqXe9qctMsCoPPrzznFmUKM3YTwP9MJuXD85u
rL7NR3fZg7rcm0uO7/RlWikfwJ0wJFkaH7XyktTbcZO/GLK1wcAiuzjaeJQESEZL6nsxWtX2pLaL
B9cWEBfWxoeRrVSUdmGCWKlHOJnshG2ElfXCbDuHqQOKogHAxqWmBtcCfWab4wPixt9v4ecVKEIF
ZZ2DTOUXoY8WOlw4Gtprc4OtLE1kD5qwpY3Pdjihhrgd3Uk2OrXuCK2hYndzJdi91zmS0n5si0E9
PUDpQ0HQKS34za420+eN99KAbuak8CQPEs7kYuv87N14WiwA2K6jbbJt3ZNbPdxlVCgBHNmqk7xe
7b/n9QNozNdlQjRmReDXmIv0Ftk5aXX6ShpwckwED26L831mFU5j68HZrqcwPpqVsjSWpi84QrCf
16tjYr13DgIDT/IDa/z1JKhodZ7dKr6kvXWm19ciFisjogaFNrQHb8VC47BEXUJeKqf7NlrvEXqH
z6nn93+/BLMLo/6NMr+GRgwZrWe61EYfuRCbI2wsclVcjxBHAVwr3+k5nXK7eJOo57ZeSy0D6VYU
KGEOAdEIIf07oIXCcFqLEOc6WlI5r2GaSHPYBQINP1SckXShCIa8ImU5AIO1R3rXHr2ainbs3Da3
Z6j8nRIxtqsX5wic8uucEbosxa1bp1NFYbVnNrLuSLeblUN8QFqoBDkl5w67e97KoFdoIeJchBkM
UjABkLRScZWRB28KeC2mX4dV/UJzBgYDqhoMMcITiJr8vTajodq8wS55yUKKepZU+NXzfn1G1sJC
Q2Ko89x9vh/vGMc/to6BFmP/nE7CWC3q4wg6Cpaf8Csz20vtx0UC+XSoSvMjbO6+pyoYHFxsWFKH
XpfbHIV6qVVKtpSgGWpWom6xWypjuNYm3K71QXcLtrHhY0tce+Vo3CaecLQr3kvbdALOFMlu+6DA
ao+co6VH4hLJRoEqda6/h2aG8vKIdF0ZOGRQ4P7lJSGIiZMsDu/IPkjfL7M2vSo32OTZMkzfRybV
a+39kD/EQIvr8unEdiBJgKKEphkeGZJpqxFmZdFdVi1btZ5lSeoW5QmOOqwJDhdTsTq/zdy8WlmW
zHVCWi3fYJzltsnJyc4FUeVhIapHZKdC5Fc3IPy4s4lIAYZezU2ZvIkV2jIKwj5EqMipdX4/QnHy
jRifG8hGJkh3A82Woxrk2S4TRUtLZSxokFJB2j92jni4ak8j2KMogB2qT6oVqNFXAj68gknysNCR
z1JOYMo1d5Ss0hoJfpScwFvWwR7JzrZZioYbISsY3+0LoMZHTzNKkD6Nhd44Juq20ukSE7nLePu1
Sgqpu6PSgS9hk1RKPlZhjYvvV0Lzm/FeFtsGBPSIELih5hLH7+Vx7x2N0/0o/kg0qutJA2cwWUTn
EKeNqxdDHkXny7zkgKs1RKU+CvlR0XZV9EH99gbIT4h9WrzWHmWOPap8bZx5eTKBy41bFl1PEWsZ
E4uhuxMGN6MYhrV4l6Lg//cB9iMv7xY8tFeSRYG7CR/i7+smDVvpJhp5Q3rqzK/+1huP/beV5ZIW
342ctTMQdIn9knZvvH5JWz0YeQUirdnK1hxbXc8aJ7Y/e5pM7PXD31P7Gd8xNXJ/NnJnfUVZ+fvU
RmlZ5lEhJ8tYC0640XEKmzTtm1mqTm/ivCamLlbYpKQVmlJW8wJ7r4kmKL4igovxTITTHaa+kiXq
4zy1Dwl6Wu19GL8b0mOW3KfUQWvEbyR5Vp1pC43mp2jLB7zQxI7EwTvut4sGjciugqMR3Qm9O+5Y
ipl42p+b7dmd7p6X4/Gm3Fsr2777LIPQHijF/8y2uhVhCrBqwCqgi94rWuTqSIEDd+xWxRxCgU3J
QnNm7mJCJ+tzOvChpB/5k6h2vgKAThkNXF5vtEuFeExZKvV26nipu907rMHKchnu3iZwWA/M7ou5
/v1C+T5eV7T4p2/WlMZIDhOT8S7etN2d3ZtNfSiznl8pgdnzXenOre3m0SJEHD+lY3eG6dUDppWf
T+5kErt3A8/zSyTF8xC8AEg0QZb3pXKLU5gfhJz5P6jWA+4Hljffnm1rrCNR4hfubDGxgxvVmSGp
y99fvC53SCqZzLqv2ZOdSGUiQ60J4Xa7+Xw5/vjIg8eZa9/Z6/V6oBj0QxUFm3MGYk0Z/CB32jtq
yBPOUVTqUMHxrxaD0xNKFROU9izFPa/rANaWjXHLWF3fvAjWJQYKTuaOnCz4LNZS4Iaz1eJiJ17o
ghIBuQD9NYi8wbC2X8T+ekoDh3uIjJqomN2//2dx1GbUSuFF7xbj3MNs3FaeRq5vWTMbje13oruh
5fjLZuO9/DNi75xqz4KimcduOc53pEX12GPJuTeYeS928D5wKP661wyclAmVTbLEXpwg7umiZiZr
bTetnfmrYm+XYFmsMZHBtrY2K5+E4bJ4Cad3d0HwvvffB1/w0BP0drt6ugi3U8qi23G44P4yfS25
dizfXbjyy94KgvXfU/4K/39sd5J9ijMoEQP3+f5FIyGXSqPm/c53hr98PbgAZqyn82z2OHuy7eA0
X08H3vIvtyqf9J8heydMhOWOqLRa90k9MIkso3vLdGehdc9WDtZB+jiwub64+D8nqcgCNTIRgGRv
c+2Vm5JKl7AiSA4norV5M6yFiALJENf116kpKjVd0Noc1f20Dxupy6lWuqmxP0pqyoazWvnsEDdg
O35Oh9bLr9ujE+ZgM4oq0KpeCVm7hek1D41qi8IKHA5P98Ck6JY47VSAQy9/fATtB37GH40Rvhua
7y8BC6q8XcWK5EM2uIK/r56WKE5LuuFVSwJ9DAusnpqvrcULll3JSb3cN1fN6+CF/9s59O+4vfQa
qHaCTDunJbwij5jbXhmW4QXR0OXT/T79hdOVVqnHsT+oy32fn55XRnqJWTgALV+muDZhF1A7qZtM
QOrAH7UARrqGhFkEWCzr5hVWTJKHOKkVLY/2YLLX7f7vj9P1LGRZIBpA6V/vHYYn4l4TxPNtiwGC
A2XRqqam+zh7w5QbZFU4lFv+DKuQ5KMyRZzTfdw+G8CMIyoHMlCAwkPQcKyQp6xaR54BW/KJ2oFs
aR4e6w+SU/lDyeYvK/v74L1TQoI5eoFDKbGVkHawCb0/lK3vEvTQEZo2/v/5HOyGU+F2dYh6GBC9
L122ClLTQjfczjMtjyCSPpjvWk8vXPifQ/faL9EF45FRsLDI2/mm38cb7W8hZS/Gc3bPorU9Otb4
jajO3lsEUc5QuP9LFPV9uN700jRR9CLDg44o8jlBW3fbWuEq4ii0ZhNwlNbBu+OsD9ZDili/HInf
R+5toboJGyzwuhc7JeOzlvPxOHQ2/uxkLe5t+5MqxdCm/Xk4MCIq1gayLJ2odu/VKkm670IKicNh
Xt2J1ji+2/p8SjtzAumxE138HLpFu8CgvzEJE1UNC2WFonlvSIP+kibvu0nO596WwpUdWZwO3Qed
xJZNfDpYjfnRO+1aPeQ8pqnDm6G70r+5qR6f96i/d2OqXroI/SXZQWT5G8VZue7lZXL2gs/IWa+H
DEB+AKJ6Qxu9c6i+5TIG62K2HQUYAtrXRWlXwSUA5+ppnhLEkyHFhB+IxG5EAj2g0ZrMa/4CLf8T
eAoX/VaJJwLPqz3dHRaZtSwtYrN6uqUA98w6phuIYB5xROKvVjP3SPPavZuADj35t+nt9bOYf95Q
5bHeg8G30c22//G1jhBDmqJwGfeixqSRw2x0LW7bh9Ey34qzMR6S3m1m+kMgsF/3kkZFQgXwDbHl
q330z1s4G/XtWFcss6tNRgLXx6Jf/tEdUrl1v7eISocip+5c6M+NQh/SJYjoMWLv3LgUqlhcs0ra
7ry5t8n86lF5AhkAocKOgG3G938fw7+e+v+O1zstMiFNUN6/sKjJuURyXUt3Wcz2/R1J3lAg+tuH
43bXOYapUXNafD+DL7fmVAoXBnvgivGWe+KID/ZPNxyuwlYwWN/5JZwAJkmRVpKVzrOhlz5VeVpG
yeh42xZvhwfNf43cyD/BwTEcV5+L69ZuGFYF7TNQyPplw2LkJsNcpd8lg/nobVipPQJcIQzeToux
3Am4oXhyGD9K5JI4FU2aoWXz20SR7kVwEQ6hTKXp+5tVL+CXaHxFW+O0uIoTGHVCvd5jliQFtydV
9mXZx201FDtvsj04qNyhsZ7ut5A4/l5QP0MYJs5Iatf108jsvj9IrgrRYb+PbqifiN5SG2PiBOJ9
KA6Wu2Dk+zb5Pkzv/SbnVBPOKI8C4Jkrk+XZSqwteQ2WYkCkrfFoM/YpmViLlwMbNaB+kD4i4T6f
PgyGTT9vIp4EaIsgmQY57Fcp/J8jIovUVg9LJvzwpU3bKcTbhnUvWKi1r/5+tz/AU1QDvo3V2z+S
URXni8BYZ7dwzu6FkuXei5emzYq2ZvkGBsbA3f5bJkfNTdNwIySF/E9IzT/TU65n4aw0DFkiZERn
0NbtgmpAJ2Gsbv+e3m+psUHdhaQY9JWClvL3tRMeqD5HNdUAh8ilceex7W0tkC2++2RR7AtGw3io
r2pebyEZoNHo5JCloqDQW0h7M1akG5ZXW+X0lhXWQ6N2nkEQ/r2rG31Kfi5ZF0zfd7IegMQP1N0N
WsLLaUy/RfeMyglB7Mh2KfrhM1XxCBfSObiJlhYY5nWOvpTfaue8OYGC1NyytUwm9rl8oP2Cklsj
PdGXO7632xwUxEs6aaejDW5byri8LOnxI0lIKR4nZHEjynQ0W6RgF/Xj8U1+xYP6BcjJFeH447o+
jdP7dNK8nCeHe//6ES8rHUxAjCTOEnKLibulhXv3IrqXpx8JTQ+cv8F/WOZLZaNeSGvuAMrXK1BQ
X23OTr2mE4cg2y3xL1iofaDc/hzRGPRE0deWog8QdL98DX3ZYT42HnegPcfSsqQyhR7B3kNdULaQ
PaAvVq8f6U/Ia/p10gVo13r/eqYpKFhFsNepaDZHT16fd+aLzrwQKasD0xbGZ4QGruCaKHgCYIRX
avrFy3EjPpxXcGW4Kcg7c7pWtO9pUb7jnNzJAGUj72SgT+kqtHtVF2D4Y3u04xkK+LBm6vMurTdl
46jv+gpV/cMSsgdMEg9bm3u1dTMk3slouwN6/3x7hCkRA3GyRTzAN9rj4gKM5gMPA0gh4scngqNb
uiLa/SlZaXgqA170kM5JLi5uIQ3YmhTHKLTmjaBGQGKaLpFhQWMSDC2OPRfVSZej41i8P4O1E0wn
wjV+o+Uu1IxoKT/lnUElLsf237sLxeyfZyZptWrKgomghqD2ljqqKdemiCh1TedT9KKe8SJMrOd8
PN+dZpm1SzVqvamFAbq1K2bPHurKrJvERSvPGufeNvY2/pvvXreS47puMp7NsvHMsjbkbXrA8dta
3vVjbFF6aZzJybUX1sl6nPkbbyxaJwKLN6uLml4WL+L8LqaoS4GtsRaLCckeiizO+i63afO4lfVG
B6bxiCcXBfWpk70G/g5dZVCet4vX+1tf7eoMGr5DJoWq78dNFbYhhM7yBvD+5mJJMDexOkLlCfKW
PcKXdu+uBz7BL5djJ9CiC9yP2Pj1peKTU3E7nwwC16vN+fEQIxE4Fe4xnLQRRXNvY8ljBY3Ld827
Hxj6B8mQq4NaHPeTDGuEZdA7W49htT8VCfH883abzffe2FrQPrA/P0fj6VBt/ZdcG0PETnIKyA+X
Yp9WmVZ5o2hdC+FgOTvNdzzP224qy2dtlONJ4AxdUr9kK98GNHrpYHk4K2lddUXrjJLJyPKcq1t1
2a+MYMzu6pafie7sdiMTYrGbWfPrCwY1S91bitNiubU2H/6JupLl0jmmPJrZJDlbDuA9hWDF4frp
wLF3d8f5xLZdKjFl5M78xYIi0LvNZri9nazZwjU8F/Vjd4ZYmu0+3bwndxHZCzyP2AjJKrLjQHLu
J847GdW0fduJV/u5nT076+w1cOzF6eQsFidsLQNgNR0M+XMd+++D3a3fFv0/n6YPKcgy/VYjVFKT
q0/nyme28MhhN5vI92f+zN1vFpI1uYvuhir9P9MaPpBidG5bXbG/L1WX6ZFiohPRwY7OCzoss8Yx
vIHd1X3k/n7+TydO7nMcFXsFLDU8qiO44/X2SPfseBcvTwiMXd3V5PH6ilhtqw6cqF/F1h8D0iSj
6EFzRuqvuuJQtQcz7DplU45RUuQL2MjIkgMqLuPxyp2N1k8TQJgSgK+7NT4qA1nGD0ncblOTXiCJ
a2DZjITI9xMMWS/VjI+c6DQMnQ7P/brceycqaaDJ/ZlGlyiiJ7sOplngBIG9D2zHGQrFv9py/bfA
LtcJowBQ/nBil2u1QuKDhwBIr9g4KGs+vAo2WT2GoupsLRLmrqnDliIsTyzvq7NT3jgOno7Wwi6X
Z/Lo9+xx/Znbwb27KBOLrXPhyelN4CTgvZOK3g3kol90xP5jd+j/LnAn0e4XOI7aOazPIyrppZta
Z2trEteKNPqG6nFf1a/eQHS26Pzj641Ol9r7SIdMzBPjcL6BMUCF2rmMOXboJ+cLyZPdgezrl232
baxeglDJclzIjRSjhq960UT048AcD2wz5ec2YwxZx0KONU9rsrfokGKPkoSMIKMVf3JgAdL74NbG
C9y/3OfzoVX+SymV9pWkcntBF+Gy7qWUCESdjlQVulxPt+gLU4Tx1c2KOgUnVmHdUTiQV1c+3NDI
v3Zb/h25FyG0ZiIWt645uNQ+tuMtWEm+m2W79/cBkmcD7/WX48uk9N+RYrABgifx/b2eBTNvK4UW
S9fxOD6pQWZ35iO4R9HW2U+GkKA/pGq/WssgJulu8Ieu9u5MIWsPLc0P7szUen4WndfSpsM89k0b
HgzdXtWerPXxwLb7pYjKx/xn1N7qaaIq7A4z2p/P0fQyfqW9nNkby7Jt9t7d3rLNCQM7A8OSJ/+y
av8dtxf/mPtcV2n4Uwny9mN0E99TN/daPBebifSsJ9hPNzYWZRbOEItKdEX8kDaHD/w4MrwolfHI
NW5ILtjpR7gKMSXFTyJEM+kJCco7ZZm75iL2Sjtf1SB457GHCbudRx5CdbC1s8neAVZgCV7y/rSF
KsFuOTvwsbxiEq0kR5nC1B/H/t6OSUMWK2OFB2RoIdb6LDnlWHTTrZbhIESYTF51BLGK5PYTfS+n
2SE2Mjt7tztXRFEVZAjWkXQW8FstA3FcOZcZUukvlQM1zyrWJDYBpm/L80O6UK1Pwcqe2uc97Y/u
NxYmxhqP700Gts427kOkCrEb0FyIxHAineJjKCH55fqk6wMm9+sgkUCafF/wh9F/lR6dnb4k+C5f
OiTR6uM4rddv7tOCdRBbd0cf/XN/aD38jMQ5+bUOiUX4/5MkIQrHpFQSyqxdJRI/M3/+ShXZ74hI
i8Ky7wbqc7+UNr6P1+sdSLnaaNfm2pVZvSVwmk0hWD6NavuOt7zE1tx5/391Db5NsrfXjkmdS5kp
Hreab2B1LTsyxJvETijKiW7mAYccOjF/2d7f59n7plf1IOqjK/M8WITiz94y6ToFscMmelvNZm4H
cTjOEY0ceMG/wHkYGFguZXNkuaj2fl9M+vUiX7X0JlF3BLgC9HurHa1XjPImVGXW9WML6CGyViZU
Nzw2LXLXRbGY4MxFJcQO8J93DsDX7VAH6UP3aODxfsmIvj9e770cj+eb3Jy7yvdOt57P1nI53lhj
ArQnQCb3A1HA4Gi9w05AE/Na54zmOHAMQeedXklkLHdxT0QV2unjUEvm6w7+HuR08yMOVjBGplne
VUn/KROeLznqwF13NXd2U1pF423XFbNm5Jh3d+uHv6/KL5ePv0brXV2VUt9iQWT3zh1vmd9BYsD5
wAqdsZ+75JjuIqDCQz3hM7r73NMpdwbG/5lE0Q9CFQc9ZYBqwFy+z/am7s9HRQWQCGx0N/dG1pKk
2vY/Lpb/SM4XJN5nMHSF/XJcUjvAwEtDzVRHaLY36WsuXVDlBavKiCeHBB4BtnpvfyT2jDAB/iSH
5Zqy2Up/NxDdswZeuvyz0A2hgLaUQQUBjkVf++6yz48npSjFDnriz71msSzvxwRENnyPycKwXGsW
zdxH9x7uJoXa6HHgpXfB1veP/n383hYy66OUH/NDs50TA1JQai22EB+bolHM9XY3HdpFP++I7wP2
dpF8bqJI3jPh6a71np/xzbBf08CjrLlR3RWzXUG64k/DuwuoovDW/57x1zL6Y8Zqb5ntm1FmmC0P
8LDzJHcLY/5ub1ibzaYIuDmIlQh90fYU7aB7BYQHQ8fWL91BQn1Dwk6ZuhG4id6aa/T0aJoX3nlq
OWSXnCS0z1yCbttZk5f9Pd9fIlJaRghN0TwC7ih/iRP8c4ig8hrfbgWj7ShAzgkGPIpxXBuQg90J
+G8nGGzffME8v71jhbIEZCjEZjUNxG8vxNfwZDkLCQeXs5N3+hsY97EHBLDrJek6eMuP/6DszJYT
R6J1/USKADRyq1liHgzYNwrwIIGEQBJCgqffX7p3nF2FHUWcqO6u6rJNSpkr17z+P6aTYbwFV1sx
F4W4Yl+rZ+/9Q7KpTcq6Tg8qLJk9hj3+Vifavb3lnSPqWjUBczRdWm+mFNWdu+VYlK6eXOSfuprl
iEU7jL/Tm9fXH145qyK9PVTCOvSskXv3A68XeKgQJ7QIwFf94VPrIMTkYZMpkFGAxTxTi+0/GOf7
qcyT3pnOidoa2YQa5N6INOb0wmCTDj5pyMx6YnF/IFkgQlSS8H84YGBcH8OpBPxm9ayzpizG7WlS
3y3n2pSm0sOCf9dksuVQ9HTTp8DEkemvOuNs80SgxQX9+73BbxAj55hEnuKxWTDPj2VxzRCuvr95
U8AKJVfukRcqV2NczGe39afzBdqFGJ3oi8QrSTah0P64P53rPo4uopafmismPJ2byLwG88/36d5S
nfd1hrKm3/Opo/mzGisWphODvFsfAPQfPa3nXqZnBfY4BdgANkuXkG5SWMsg/QQ00Qvm4AtYL+13
xwQmyrBmX5jIJyf+08cWTwEgkogp6Ct77B/XExgFOnKLXA/65shNxTiHLtK1mjBSlr+YDbpPkiG/
3CUagmBWIKFOAg5+zb+3fJ8riaLnuJ0dTyU3QXYrMAPAUlwME31IQEn8W6R+WmGq62K6u0u+jZTq
NyfIH2ec9mgQSQpdADh0rJM5qOiVd9+I3Zd3vzU/TZUu/YyE85A8RWLmb19kR54mkcV9fZBriF/x
fWQ6NQ1amf9+636TXE7KPpaFWaBvG0BA0RdztGC3uYQeyjoMAZLAHs2ebvhPXcn7/7H0g0UyorRW
zxUbLlA04Gow33KbEQ1ii6szZu7UX3w88wN+OD5iy/9YUvn7be/todEumkTsdrNGb8K3xdOcMpVE
zy2wGcBlPO+O/EVz/LXmo0nYX8osF2vaIzaY+4Te8CzKAoloSX92c35dzdCZ0RbXR3nspusbx32c
N5znYDNJfaGbwQTBxdDc0Cf3Opv9W4h/u6kU2/9vvYcdTW4X+FIzhJjxoZNZO6M33BtUo2LTkpn4
YUwHqP1s0V8kBxpc7qgO5jXm6MGbUvO70RjnREY91M7dHZ3MpTvHYacxEg4P/Md/v+RP741WjQ6+
ck+Fvbj3owhGrFT34g7rMUeTBIR9owkZtuA8iOyUlv/MnDod1yHb5dOUOfso3X+v/9sm/7X+g/sa
tzXdmvf+fwaQJtAW9GEjoGKPNqTmmllfNfH/0wyAOLsH3fDXsg9G6HroyICaa91vu9s4GwC2aM5J
rPltOsxMttoB2Iaq7teAmu+TVxav9I+1jYcjZnSsvMc91ib7AO/P5GTG/sQ9T5b4re9T5xS8OtHm
JVzQP/DsDn03p/xrbSF+fyhmuZM03fTC2jTBdqzJG4Y3cklQi6L2l/rEDPx0lf8WLuNBA5NATbuS
eFNRxntTnB21lTl+HFFYV6xoxROgy0zD+Xiyxb+oCtpf6SBQ9B5AI9rD1dXOVV/tx+jfEfgALhGB
CYKpZVpbpoNmq2fFpZ89C7wnrYKkxenjE5mdv3dVKU9lbUD7QFoHRTEDMdK+OZ0VhFOfkHuMz5U5
BcrG3NJzsSjNoW5BWeI2NCcd7dRePEtZ/pztf3icB0e21C5GJ4ZpApJ1GjjcDqBBvD+JWLu/ypz8
SQD4M4/zvZxBdxl4INSQHkJeA6C6KOkJywPBLg0ZYhzWo/vKkUmX20/9uJ95FdYj+AI7RswfkG34
e7cP17xQtRx/dYB2FB0gtNIdXC9Qx956TRNWKAysFMw+IJ12/i1YP4JtsTRtZnQoGERDj4g6MmCL
t31BOe5IJ1LjBY0tW/kz6f1Z9HtY5UE5NZ2yjts+9O60ukKqC+IX3O6W/uR2dsUleNQFf7zM49Re
JmfxQYdKinindozwSl2BFg/7anVoVVpcvGd6T9yCf633oHu04ljdcgXwUeESQUuQu5/rauhV1t6h
WIE3WAXvrbU9WxCATfv2AdI748n5/UxP/b21/QeNVPQhIeqJ3t6bN8KoT96W+KQBzr+xvJrNKz3F
jT0+40/U5lW1Vv+Wnp+N2g+rP0hucTplBTTG+Ev2ZARssRk75nz4v+MAixmtzE/Mu/KbIiQXRh2U
eAeV+CBKanOU9heSJgTtYCiMJssW/zv6+N/EAd3xI9HwQgTP9Gq1o/peuM6rs0U1N4MZJZzlx7Mr
9FswIroBgIxQ8eE6j+TI/URPT1H7PRwGBUxq5u5//c5RUPoXcwshqN34etDsemQonwnAr3dLwSZ0
6XrG0j4ippZlT0nyqypwTLMgD3oWQ2LRpB4+E/Zfgg/9z3UeNr6M9p271mFOiY78t2aMCWIaAS0s
8r5VwIwLg3+Z9SxJ8zMVhoT9sez36/9h3xs1aXvZ5Vs3kjch4SugAiyH3OfX4IlsfXeePd5npYfn
SA8seZrHu7RPy6vRqFg9abBfaY4aENB2KSxeFx0HYK63JKDX0aNfcHYEMxainq5bOQWTyLVzGmdT
9PbssKg8wDXONS0YsbmuGEqcJvPjUl6dt8mWBqZOkHqUREL17LS+Pk7swgOG8O4ctkWgZyao4N1p
fxg5uZe6h9FxB3msB0o7nJn7ninYLLUxGE2V306eXGWhrP718g9X+bC/ZYQGYqMHLiaIYlnAZA/N
WWP8Rka1/Ce647sv6F8LPrg0SV+RLpkutLUTeac5QDgmZd9hZzKsXIcmzrk2f+q//eap/nnCD35N
oZXK9VAowkIwIusBoLRYRbPYhyLK1t1jmLgR3rL3udZD3ROgSbl3mUGNav57s3+1VH8+x4ND05P3
0EUdkLRB48jDIqypY1OdDnpmapezc7j493q/qiiqc3SfkjIBifFhPRDcjt1UOXXQ06OYQpHAcnCc
lsoUc3jPR9N+ddjIrWqQxXSJ4ZUHD+pykOVz1EUlvl0S8+5r5GbE2L599rKXxPv3y3V/k9w/F3uI
uPS8jG+Mz58ww13OMXagSbLOZs+UgmfzWb/l+mjZ+L8Xe9CCxxNe+B7cPvLWN8slBSPSi7hrVGRo
su2ZW7ITJHSp9/37JX+NPP5LalLpI6X7YOevOZG7XO3JFTB5x9QmcDVMwHE/RY4eOBvraWQlPvHh
ftI4SE6P3CIj3o8yE51q6XC7cYYweTpgBltrg/4JcMcO3rNmrd/kk/oW46hoewPr/vB2FwKRZH/E
qg9ce8dcNa83pTll/BJ+UV95oud/Exg6j8nAy7i9/Ho4ROUepdKtT8uPzjT3aXywJQvcSLfHsNcz
n/Q33/6PtX4M5nSyquxWMru4SWR7UtzN6zQNk4k2Vedn57XENZQ+JHtcqqbqFcF1rPn0HK1huZj0
Azl4IkQ/HVajo1PjURhkB41Ve1B/V+nWLft7HFbhGnOkL+BvHxlphCfz6krOeTBUfGAjmf8exBPw
Vq2eefO1cYUEPLm0v5z434/yoJGyWG4ogIkTf1tO6Gaf6tbU2oI2MXuWkflF2eIa0WzOLA1Xp/9o
1tummx3Px6RBP3QQ5CBnDGIKSl5pMlHwLFP6S0KC1bg4iDJJvd4j/rVyvia9a0THE0DXALKulG08
6Jrv63x8+jhNj3ZnAAzb9PasTvyLoP297oP9vqRxh45Qglba6i0B5LILyO3tR97nFCWBciI94X/N
Bk+rTD/VLweFOy6meMRIz8NJqkpec7FvQiW6O/orREvzxWFNkTF9Jje/3F0hFoCW0K5HuKw/3l35
FHei4twuLzR+Hdxoathn3wEgy+tO/31bfkmCiKoOjXrf/S3EySjIP1zPc13DqXtB5YpSFjlot0DP
R7h1Mbm1wJyffbp9nYM59kuqHHoAfrL170cQL/O3CuYJSMFogOXo0BU8WLbuKTsAY8bLgui+YvaI
KTDdM96feAe/eGIsA4muoKpmkPwRDiZBIdfyAR012PunMA1bPyKlk5mvMHP68NiGelA80cG/GFID
VFAgIzucpMAD+3tz81raa2V+kEnppGyvziyI6Ojo2iY91PJIMYe17ZCRttCQg9m/t/Vngym8pn8u
/nCyTXU4H7JMu3KyEr+YzbSB94lsgXNxNsHxsqN5bD+zcr+Eaiwrrgh7zFSI9pAnbVpJz1LRDEnB
eUtnNlss84pAypr/fsFfMliUP0kmMclMn+6PDFZ+7+kC7v27gWDDGAjOfDDXqS1QEIzt2H4Gr/Pd
kfAoqYwPirFwhbaFx6GeIjn36sbAsqTQTl3BAO3CkXNe009ZTfynsCg/Ez2iuit8BRKi6IAHJaCq
mb4HMEv07DbONUBs/PNAs+9WF1onKCudZ0Dyv24o8+giRcaIPtWFv8U1jvZxJzvVNxqtBpuuOwpo
mUTTOeuWThhGa56c388sBxgzfyz3oMwNSbtI3Ragt5TqJmix3826F6ZdXl4s27fPz9YTn/d4fIJz
BXdPqILHGbUbXsHhdKtu5Ht3PWfCFCKYIKJRkr5MlkRmqnVmPUvm/BIm8Jq0RTDIC9bBj2aBKG+u
Z73Ccz/bMICJuUbnvbGtF+uZxPxsZufGk88V2Jg0nVDjezg/hTSCxCty4zdE9W9Hn0amOROeHm0u
OOyAglCx/XgW5P4uN6hVUJi5kJ3v5/rDhkCpd2FS+XJbrlaURmh6Fb22n4SYIi/njP//4VbEe1Li
A/2T5guAkv5+z+iWxUZ0LcHso1mMbKtLuoGjFM08dDyGi9nsmVbDIP0iPGJKGcxRMnM/BhyJHboG
1MvniTRgDKf3ld6tYg4/Eswk3cSUB5lsqond0+2+6pR7pwZLcLP/1OkIUYe4ojRtb7RRvYITKinI
exuBejHVYRv0XUjIVp2XKx3Tn5piXjr2UbWvkqXFQYOX6tZePoEykgkw2Tt67ToOizAKe2FinWZ3
mLL9ynCAdgStCQr4wnDSi32cAsFbWUfFhM8Ppt9OYcprFczPAcSIL6fQWMirGK6s0a2083lnI4+Z
A9YpVA6Tr2gIySaERKteYXVWscac232dL0/jbsfkA9PeoIMtka30ap00Rz6GfWkhF9NO5R9uNujq
Ovw4d++22C/jQHq7b/ev+qqtTIkJ1sYs5+2XCvLd3j5o9q0BpRve63HvFLYH53Swuu/q5vA9E32p
rVQzm6/O7Lw3y2H+KSZ9YWTatN5xoo2VEQDLykh+VXbSwYxeAH3t764TeZMzZtwDKBX6um5gvCjw
+W73fhKAMyy50qA7lfxI5AaYYrYi9zqoRtmCKGV89PP3a2Oq8A77jS/JoBZbctC+Vlc3AYB4FLlp
Y8WN1XlXj3a76lvXu60eTakyDSYB54fIbEa3GCpVuy2s28W63y3pEJzTg3lIx9lpKMNqXDSfyf4j
Tp+4T7/UYo0efRIMmwrOAKZm/r4NyrXVLucuak0WiDynmUhZ4rYNcYZFupKguSGj5j+J1X82RTNx
R8GbC0+OGg6rh+yHfk67hSQaywS8qZjgBbqcyk7tqOagQ+5QdJCAqOni6UjbZtp0md4d3xhgtP3C
mdn56Ct5OVgf/7YpvwUmfz3VgzMpp3m3uh6Jem8Wdf/+AAZVS7g8itnSfk9sPxGFimrwVPf+Ylzk
HpTyZMhR8Xizf5/C/kZ/eHow6J1xz8HkbUILmnC0QBIt6cGO7acDer85Wn+t+HAAzT1uL9BsiQBf
dlM/sz/PZhOcAB35957+FsX+tdDDniZ153hMMk56Y0PdYxL+BORI1rqYMPjyB8/igd8MJj0NbCbd
IkS0j+bEKMr+7SA89ZvVcVLn4n/2cSI190hd4fREjJ8u9nButMKcb9qZXTyavRXw+4HHPEzEiI3h
Juaz1fT/OkEenJC/Xu7h1MqIvFcSAfFdW8TO/hm+0XireBJAiY2VbgFSblbSBuyH0ZXO4Jw9UMkd
q33utuoCjL47Or0tCs6A6jO4B0bIaP3NiQf7uQJy+vvpK87M1o1mEOW+ZQEjyjnwzta1crTSBXK6
vY+lMjBSX8pc6T7uHBctMwx367SVY884BNdNe/Hu7/eNEkIrHVUuCPN1YdVHu2KcIXMPyz2MhmO0
3ctlmmnOJfKy/nuBgk/saovu7W7AE69QgpnZAwv/6vExhm73vq7Aqnexgp2v4xyjWW+bTtAFgfg0
ACmgOHmHswkXI3jZ8MF2MpMk0mXYnkxNt5OlnFn1F8y+Pdj43pWvG88EazARK5dZN6NQ++IZj+Nc
sfhy16tXqX+d9gGh6HuYaD2BZwx1bfVBlX/Plul1Xs0Buhg0nxBMp0Dmm81LEVbAMLxS07iBB19a
V0wexH/K0ZZdZdsZ6bs2OEwvVzP7qMcUP+CuUxzAvrvDhmGz22rPsHf1AhL/MYxW+rqgI4bS6Ke6
7uZm7/O8KEatD4b3fdAkfgmZhjDayya1b6md1QOjcY49CK1pbDwP4mHVt0AU6jjN+AaFAsDlKdjg
VnWHucIuimGW8zj8sRdb8d6PVLs8Bw0Us8liJ4MtS9t2G8SFW9+99O4pid+e7aM8UHuOqgad1uqD
t31fNc2kKPlMs7OCmEiBk8Qu/MqRJimECnvO8dbYjJGf7gx1RW/H1O8vpAmgwcZXbdiKYTer41a7
A2lunrbp/CSG0bTP06waVS+G4bS5eXtLcqD9IVehucLQrOwdvm5pBwchShmLqw5lhuQKhodaxocg
fbCoFplH546WqXDNISrmgjCs2LNj/+j0d/tQsq4UHhXn8NEGpzd1gLT0PlOnM7p+5FMuRZuA2m5C
GVznjrTp1xZzOntM0agewQzjxQPlq2REVsbuM1wKu0BnlDoJI3emADSpNCtPreLsltFSMZxzx94z
/hZb93pweE8hEH4BxPczn/QKs+yaSWwfW4dtV9cQD0Dgy9O60oYbp79X40yGK2WeSC8SIvyFPOMB
8iVuRYfiGuyeq/orepP8wldxYKwG9+QEgP6ezBnssVjRKKRyQ24fyJBR4sFVZEfwx6bmLUyWkWeQ
nebtvOP4NC6Hq8jiUwyn3NQQYGhojnZSuopn0A97YGa2dTU+AWcS1xxOEicadUJoba18WDIVOM6n
mveVe5mlmke6bPpTKYicJDit9HddCo9jBX6OGPQXeYCLNSigbABXFuporzfLgmx5eNXdmKjmSkMU
r3gJTqUl49WK+Sjm8UGLAgarb0JgxHxh3AlaG0GkJHRa9d+Tj5vfWAmI9pMyuHDBFIt5Rv9u7ysX
UoJL4qjoKVMfMNs8LKfX4X4sLXDqIO3NSxuSVSPh3lfj/fiK23Mfe2/Xze0LNxsBHnaH92EyvZF4
kKaHkebEq9q6uuXwNAY64urBAUBLPMxJFJP3nrYs10z1L+o3qSugT2GeeKvxGgaXgW7FQDUrpkQx
E1KlRayaymc6kMz8I1vKzINVW7inQiij7F5QjOSBQV/a3ukZ9s2wr8P+BFblSedL3SgeyEp+BUHJ
1e2ErA6EbPWVB+UQ0uPReYO3u0EgCBOlieIlexPoZ6d2SurddJzhxu7H56XQtRvVVX0RREQf8lyG
LnlAinBImZVct21MU6fd2zAjFOM8uGBJ0nEBwieO6oSKoHdx9+NMfEy7KBid6y0k9lwdEMUkZyq+
6Oh3uLO847axgBcKT+IpKBFCZkBn45ljzSa72jkE3K0udag9odeotLuBNqq+DKTq6orD1NjVHlAF
h0nqMKkaIQPuaVUGldUdwD1jy8v9Ogmam9PdAGgkdoMR1aA/UTfIUspQKHQfbJc66d2cfBjNOpbo
z0rcvdWbzIlnNgoXjuIytWZ1ZCwi+zjCKw+rTeQaQL/13cNrbt/9u5lP8wVqCqg7eXdYSObdjUT0
oHl3kpwpY9BqbErgZy7vY1gP1vwodZLDVqZhVB5r0wuNLm+Hxj1APMM/XRMOoyh1oFST0RiQ9/ad
W+vLHEfpYJHSm52AOJN42K9+NSvGKDvgQBr00PgQVGFvDsV5bWViV8vGPDncolB1z6/V/LxE7Soh
BE1O5cnr46wdcDrTo1egpPamdLSqufJVba/DHIzamwkFnLwo8bhxID4YvuV8emE6lmF5M6tZRaio
Oykd8hkybax08n9TY3Z/L93euJ0WN6vivf14rJWm4tX+yT8wJixDztNz9EERo8wqr4sXnw8PAfOz
lmj0OOgYGTP/Si1BD/3Se83W97HuGAS0CRPOvKXMH06eYed+9X4Ns91+lExSZpTfFZpSMySNeNcw
NSLcnEuUu4mbr/tjBuzq1oKHHhv72i4Pmyq2zovbGG7qdH7u2Rhi6Kl7X/fh0U99NXEMcKOcc5B9
gH+n6YOqYrTGuFlsYIkDsZUmmAFx35JhhJ32iIv6lmTtTnvg77MAGzeP0J2AbIVCU0RYCNkHH2oc
cX8bIuRqXi6zJV5UYqnveB2nLerrTt2V1i4XRyEOO5BXDO7rY9gdlnCQLHFVajykACl11V27688V
ZM2X17nbrlMvCroD1aUwRjPJDtYaGdys1swnkInzp0+BdHl8KT7VHcZFd+vV3T6F+qD8UBinTsfx
9prBzX5YtkEboI6HuZvB9OTlgzuwmTfmbm8bpr7HpR8Hh69LYpWlqQ3l0lLFU5xG6Uwd9BxSEgfz
FEoVV7PwEOzsbO9Ra5Y6iod7L7HrEWDAlrLoLZSlOuaQAx69carPHKbrHQmLbt+FmDWCwu+9qzml
bKtXrzl5aj+IuZvZsIK5Fdd0dnHjNWiiG2kBv2g0y4fJsBGVIqsLse4qCWpaSBPFrCJbG/eI5tMV
n/qmToT0Kk41il7rz+KtmhfblTLu4I/KrkiApqu7i+dAx3Me3FZ8Obfr1Z6LY3hRCAxaEQuGoSD/
3ufGBgzM5HwGZzfZtLZKKSVxd4mVLPahQNZOmaXfqVyfPr64Thdx4h522ms8O4XXZYOLqA4VZKxD
i10biOY3/G/0XQ4ixcGdJuNpPyalXo9baGqBCkXHkdvTN6lfc2+6Ln71cYyDcg2iDNFpbQOHDpKW
4ZkWxPMUNkUqAjisftdfop0HnyB1mZjWKKy8w+sJOvp6rmFIltXI+FQH2Chz+p69Zii39zvWWB+n
sSX79Rjn8G6OTl5u91b6Rgv3ftE652k7FCpe4Z6IeqBCvqhrFqtme1t1tsQdi9Q3vK6tYmsN7xrU
M2ILX7Mvpo4+LyfF/HLxZ7g45n2Y1xQP+OyBPPBu7rzw5kAJOdO9I0JrzeL1UuHTKV9RiOU7A70J
XxIsWfognXnJGL/AMdiaikvQ0GaknF15F8/qz45mHSZREJ1hEUTzdkacHwzpJMVwX8FNmUchJH9z
Dm52dC5L4qL3cyTakJyGbSxCNv7bC7FEQ0RLUaeas3G4e59H/FUzYVS4O7xM+me7oFzo7f2s5m1O
485WHiqr67RdtovyVYmtPvYn8nAvlslHOWy+zkE+1ZFp4HbMyFvF9s26OekA3Dzr/Wr1HfrwnHx6
D+pR4Y1WfTPHKuwqXEzBVvw9tJmbn+lLNik8ONP9aenAU2bNMzdiSj4+WNUMLqwSPgg/HcUhFnHZ
eYGWNijGLWmCA/hdBFI3R9lbnRHx1bIdcnVdhaPRQ04nnRUA4B3o9yzMPkiNNJ8Eyd6TIk8d3Lay
7alwimjUfMZ7rHnZccvpaW6Qtzpa2ev1o5ycWlM+s2f6rgjPvNydtqBm27WhD/Xvw5GB3edQu6xL
nkQghvRw+Hiyq323uRKLAwnJHbA2MaOMZ7ePoRBkVZpZbt+PWGXNsNNt7He2tbefFeGbyjZiVla4
2gsO9GjuB7GPvowlZ78620RCvuSmK+ONEPMGxMS493ULUReoAi3cGDzBrnqxNedmoQKYYdQZCUJV
vWqfx0k84YOPuoUlRva4a6FumDpSzMU4TLGEKzjb6Kk7+riiICEInybjHoOVqIDKscM2wd5tg32x
jsannYqHjHc6OY47SHdLwaWwoK0DkRFVNmyE3+tf1kuk3NYx/w5pRXzdngVnIo85QTRGsYPHYMJt
NCCsHXUHXfceTBJrd1/iWrPZpznMd7xBwa3tY6AZMHcvqIc7R/x+xSO5Ml0nyOV6fIkwgwkk8c3I
Ms5MOUDjQOKioZRAsbcaVmVrrdRvvJxJnoOdfCe7Iip8++8HKSzVFSh7RzwdcApmyDqKQPg9e7zw
ctFfi05s3e+9XCc7gQuTQklFgES+QZpI4E2lCOh/OTSh39h5fFF8r7cb9kT8YBeTgsZjgLl2ivmO
gBekR56W1RK317CwPidqNNsVUS/Y+jWPCGDDhfal99KP7MsEi8oLHnj82Nn1eG/h7kBf5FfmZVLM
ak9ng2TE8D5IXHlNuH5gyjMGJmVPXqgvVDm/t7htrdOiHPk5sgGjK3Ek4P4odpxA9lDfwGrA54jE
yz3YsaXi4lvJcj8nBc/BcuCvVPas2qv479UWfU8cXOMVpJMpv/2/Xx1aoi4ofHh0RbjiEtayMV0e
S3TZQJ3O+ieA9/AkkR8+xmuwTGgtQjA4ECVWJchFIfKvI6QidiOiFDLnZj1vxj0HO93Z7vr8cOpU
M3XN76Fs4wIjBjz3C/xMZsTwlmTuxJo4v5Y+jvCOjzOSHhR7T7wjzihNEin6BImy7usKj+jusovf
8sS+2CltxBdSo7wu+yQcapj2EEnY+dy7pW32IpibZ/imu8h+v03eSY9b0QyBROVegooA/fhisKxh
x6MLCkDUJo1NY9Oai08iFD9wp+i82hOORWJrYYWiUMx4qbB888KWLm+jo38bQc8ttpejq5yrKwMv
I+4IlnxwmNyxvJV1mZSLenT8BBwHxwpjC1HVS2RXTt8Xt0UA5Eosp44l+tJjB7Hkba4W/s2ooU8d
/88hR43QapzImXIjUfs4W4sWgApY0j4vIK1w8rDVjWMQ0YhIRiVSae3rsrNF4RLlxwE8rkJMEywl
+RFaToRUJzhLB6QYT8FtHMXaXRZcfiQAGgm7GeZ3rmOLXHFutM2zBDWD/Ug8qBAYiN6Wt4B8nqcy
K3bh2hSj00wo/KsjVriOqHwwsiA7Z0iB9CCyEq9PG9cLaRuzt8z9lm0HNxVwnv1Et++vhtMTsAWD
xMRzBSO5C5hgnJjZS0Usq5jvXetFs3Hd+Wu6eL2jm3k9mn0hzBa3UqTKz/zkGcigvp0xtx25Yo9u
Lpnsjklkydpw31GJvvLsEd9Kg2Vs0zEX1DBXSGQqkLoQ1kIzH/WD2hdRYWOhb011pflnPhH3D2iU
1Kb3lLeI+rzIfqjPuL+rM1d6JFbDvr2nH3QD2+L8Cspt4qonbmdaEhil4jwTlBjJrF3KVaOmurdz
D85snj9iN8SlOoz6tsRUAmW57zcpt10emaMaw8iEDBncHcMGjcmqUEwNz5N81mbfhuuQY6UXOWxn
GocnIJe5FeuIPaDi1FvzkvO9LdnGOHFKyv+Qvc66VmsJmRCeJ9cK4dNY4oRkJyxDVDQt1zoiJ25A
l23GwebuSPyNwt3puYrLxgBTBanBKLYjJ7LI6xAnnmm5MeaF3xAkn3YC6g8qP662kLW7WwLW0GFT
Nb/kJ3kBU1n0RySFBWGLFeFS0ZtAYumFvaY5NXYTB1pMiQ0B812cWzTOvMPLzYyoVAhhLs3S6oGH
zC7wLd8LEYwfLHWac2L6a99Wp5B7Ume48bJC8qDaZOkX6EDZimFs9QZCPMT8aocXre14Wg3bFSCV
PB7wvOa2RADX+4XOJ5b8fG/Pws2wZsy2DRFB9us0kuYSgLH2fQc41nUtweRslus+WxwxGbul/1XU
ekH1HWUhUmZLS52nLT/zz9g9vOgW8Rl3kvslMIOxFU7qXfhBiTOj7xzRRjx3EoJx4Rdm1BZ3Ci08
kMg7CNV58Ng78bkpKQMFk6eT8Wms/Y4i4jIGMSJ2mXbxqBOaCcfVn4IYzGZS1Yci3Tq8CCFKuLeV
rXHe6qxCpRbDyo6WKTBofV4jcWJXCGnkHEY5jdgG+lNYtD0vWdjFEMfN3AIIyu3r8oGSLbp2Xk7D
PU/N/1hig7uAnp7Z7AJ9K0yPUN73UDHlMSGl1eMTTvYL/O0IZR1sa4S8/V9RF79fzHd5LBGwR3Y7
AJRiHg1L5jgPpPkYrER87047LlyJxgj1NV2zw+4LSGPBfVZwvI1b2RlPrTDxITecrTbYrttZCVdQ
yqvfXIPnPXvAHiE6I3V6g2ZwTEjhnpkVAMPM6aPZR1cEILWbwdE+2uX86AKNbPGd3UABtAyoncMo
Xd/mp0HstooZDRRfc++O9MZGfV35NvCW6kAonW5wceX3zDqRCSGlapZOvtqySY0lLbUSALhXuKrj
4DSUPNIn5lefiYPE0Ul6JIFshgAmopdug2IAbrIZoamnCmJ8depNtMi35xWyfRqi/R0EkZTRPbIu
1YDasaMtsC1z/srgy3LYuJ3JBZ1wGXV2NEKihkmD6BQfFbewa3fMk5KTY0qKMyUtDI5iZwMhN7r/
LrwZJ/0khyfN3wFLBTVajv2XrvWOp+xJK21JXQSALYTjXfYOJnUDR7UX0N1iukg/mdGck8YPt177
Fe/L9biRZDztpKBeHHwU33afubfNsbQ7MpCU8rh2dWrbqnMJb67kNZPyDTFk+ESo9aPtFPbdMz6u
1qtmn+mSISmDgnKyQeW2AspM9VISykAyi6bi5EXHGK9O6GCDd7ugISpb9272q+qkQ/1NeASSRWwf
xDPDJtIUzchm5n31XI0v5RCG3bkYukMa3zl9XKzjAi3iCofx7u09VGYoeUyYcL2AiycP0HVJSfrR
mOYDM2c30iVdCfbHxVbfj7SKF5P2JQOBwxjcguk3M8M78N3uOcQJdS/mEqJfqw1vm3SZTvMs6MFg
vOfniclDkgFHU0BrM9H08SWsbJfzwCZg/VunWsphx5XD6yo6ma8B3SD1jOQpvkmYL6SxMRWXLX1t
hqVhAyv+0efQPmqg9vZI+X0qGBi1AfDq5P57YZdkKSmuD8kuwyxsXy4eXQSDD5Jsq2Mgs4vJrDSL
YRHc3C76UygXsMTE+fgd4XskiN3VbLnZ3VDjwnkH9+L3gu6sG3bIcacTKZCnuZeHnUGHfW02XDei
GrydL91K+e4yN40zvrZQHWdzKMzhOvH33KBJERTuaZJ/Omc/4sA/9+ERgJEC3uPUOpJJcme6KXIv
q68Mz4Qdx5f1I1ObGCZuylR+/S/0yuzeqEtZLVSObtyYHfLt7oEUmn2MgHcy9dRMh6dhNWTMlmGg
cW8hIzS3oPWKaRPcrYj6BbgTZLnfeyQXmTeCdiEfp1PZsKogd8qwN9QGhlt8JHAlhhoxSShIwU+L
ogDyENBCeDkStz8nrfoZz9KXc2VpiDh6Y3l0L9b1M56M75Y8a/A3joE+iqlhOF3n9ZNcD2BY3lCC
e+c6Qsu6ta245D7oUBX+GEjyplhOsH5zMjWEYnhioLx6Fd9XT3P+gubSQYvYndybX/v95SzhHA4j
CxenTyeQdQrqZQeceHrk7WSUtJ40BFTePObA29/cfnihhX3eeozX/Q9nZ7akuJpl6Vcpq+vGWvPQ
1t0XmiXmGfwGc3wQCCEECCR4+v5+L6vKcAI7tFXmVZ48EULSrz2svfZa8Y2haTQ/fNwGhBk2/qru
tVuN3uWQMNiZpsC6ylsziCznDKxTuuawJP3a3l1lkSq5BNlsp/BbcRxOkKKb3sLTN5UxO6NmyKSA
qmDvfCKbP2BS497YyEpOvkjHy2+qOHeW9hYYolrEyzs6+cmtfw8v6EdmYg+c0QB0S8oQsmCnGVRM
mwC3vXtQxRxkpVO58MSpTk7fjS+IoJsu0sno7ze+0ilDgCyq6hiifph20ZIJc95t7u9IjShD0vS0
eJ2b3nbQSlgbcqteTrqDMosgLPGyIKc3U+bXaJLsRTlJi/WWveXT3CCXW/SqQGjBzf2sejuvCmvc
MwZilqWh1jdd9fQ4D/ce5/FtPFjFuymQXl1TOBTOAOwmoa/xGWBwb+OW/+FTZvU27Z2Xjm+sbtF4
WBRUfHWR5JELCe8ncnoeXvhIUdzsKlGmO3m06REB8qgaETy971ZiBbtgBhjoRgQc5s/ADPo6TYx4
vhld4lZ4J5CfSa0sJnhKO3XzES+S3K/0rz6G267FnCS59PXZjTdVu2UH2H1/dRWUoCfGQv8+AYYn
ZqKRgi+OFGo3dzu7+BvQj86mu0WGOKp2nEr2NBlQz/MpjKTbFe+ArceTlLisaHEOYRMRdInSoo7k
225fRFBdOcRgv0hU9PxJ8se55OyWnRW/tmFb8VtAV0Q3Vsl6F37xzTGXmTM/8re8Fxjo3cKUww/r
x14aKQsYy1ZXSHUjeEqzZb1hI98F20t0r+xm/g6KkNXbjvMh9Oyu7tlRyuDsiMyOwX4iVtjtVsAE
pY74wKZHomMdyOSJTVBGl0BOlrm7mxu9U8AY7bOOKVy9A8ld4pUTyKOjTFW/Gm9qupjE8qGQdbgs
OZoPm1wzkWniUcjti9apcOVYemv3lI+U+tFgNHr2d/RBh8CiWjSgza85aj17sA2MttTe7ihqj59n
uq8pWTBRHIUDoroawhTnaOudB0a0aec+1VEvH1EV+1Yq5I3fiOfj0+w4wcwirNlIoSSnxM54mrqX
LM0wdY073czQWJ+GBOgzZakV6bRBaqItLlsnnzUb8v+p9szSPWI4cIw/bgRetnCu7evc0Blzqj/O
RIp3Cm2k9ETapBCbNb6dlO8SLrQTOwGgoQ5hxkkHvRvK0XVOSsDjm7KrBMb4vE/NGYnBKxPyS8Dp
yYbFzjHmh/7eO259M9n0zotsVlF6HHjIFI90Jwq5St242qLcIq1ADHXsnubN6TK7m/YR+PCd4dqb
1KaXAXUATO5c4v3VOd+C7URb7OKj90U7YHmmm802vUas1hNLDrHkuXmizUvDNZfGSI7v41Yn60pt
a75dHD73g/K9dQqIcx9n8uK+ezw6+65JXWM5LZI4INi0Imi/Z8mO+u/GOWaE0jUmGiXkBvmUq09j
GpbrLcXyqn+znbSjhhRKHfiIOldeEYBEud7MiFLu6A6GQP2luzq9e+8O7FsRrRQKx9wpadNFC126
+VSJtOh05N87d8pZjkqZRrGhuxKv5TTdB+8FdXHlC+mHvadB5MSIbUt9Ynr7jUd//CFseW68jz3m
AVTgngkSJhbxVZ9miK6aSo+XowWt4YnYEFuLolchWjHR+q03o897PntoOc0bFC02Q53H2LgabYqB
FPQ2wFVksfpQae9AILYhMuoqNdnxI43vVMmHpRZceYAp6y9QVTEjVQnDYHkinst+yZ4DNUeKJ6vJ
4bLoicnjy9XiNHMtQT+K9iBPsyIq5liaOrlfdXnVk7qjLEj09UejOwVUlOSS8XfS6dFLLM/UNQSc
vLed3DRfskKewuHQ1+mNwf05Wz9+LrrVU3Un5Sit/EoL7ji85MEhD9KNZzPB7+RZcgdBY1zNolfl
aSj/jkeHYdo+DeD+EO5OnATm+zoTRjVCC3GbbIFYpzKYGNPPIxyhQ7da73wVq6JdqPfq0pF77LN1
NtEh0HOHahCfDc/uitKZ56B4x1haSB8W0buAm3DyV2NADp8rmxySaQ5jl8/o3MHXpXWjANkvTJDD
2rV7h51f9HWgrxTk8tBVMIw5u63eEVucNGkgESEb7dWLESjgdzNRpgWQfHVGSlqU1WZ4iS8DATAo
RJTOrrufVpHGiadE9pQ1R4yFjIN3GNszXCNgZX239p4NlQLN9VH6ueorH/eNm938C/mSycbOOWwG
FRMCgOciyOhw5+l0x9FgFz8LLlNTcJ/VArBuQ/F49PYKoWNkBud3/hb+iY5xBTwsMHE+JtNnnh0q
IEyE6wgmMUB7a62Dp9EihYLdAyLia3EVwS/ufIzunUxzV5gARWUAPkvqX4YMdsBPc2L01t//4I6N
f4H4uAdfoKzYU0te4hQAfLCnU23NpEtcmo424MHvv7LxFktuMGu55Um8VBB64MLwCA6HA+unGUmW
J6XuaZB5VxBhO6i75VJAf/TkHTMZ1OFltGWi0YaNBPeg6K88fcRvhjDFvGGptpmVGgDL10AJBUCb
B4zGytgkFxPHmQvaC/gw5oK6bqx6TOWvHUbWN/DX6/zCWEefGzO9zWiY/Tkix+jWk5hIU/Xmd0cj
atLvnjAQLyjf96G8ph0F4SjGTXR1zOGJBfwdkjW5Beyu8QGLfU/yT3DmkF5DY20F+0E6qFiCLKOj
t+npyX127V3fNpGaECoOTHH6+4t7H15KJ5UDuUcaqQH11novhbWx8my/iGQ+ffwQO1a77uRbEYQ/
WlePTMO/fJdCPseVTCozOrYYNANzCjKANd7HZ4rdq68O05hQAJYDOu7lM+2jScroGkEtb/U09oQy
ITgu92gNQgnsI+2W82rvlBxsqUN2AjgLqdPEUbNEEH7b9Su36NUgropzRaAEODuf7iDgdE4hJuo9
YmhwvhLwjUibW8FdwCk7eguDBZCuEd1h0bm7Cf3xOG/iLeRtwGlq5GYJE5xJw3jXV2iHBw1NPzz8
lbcCgBxIHtZOieLpO6+H23UVkgNvVAFKD77WkKMoX7zqjTYGyoFCvwLPPpAW+0nzrgWnIwV88qmF
x1lbF7/33LcNl6qM4AvoweLUTHfs2KJTVANGZQH0moEdQw1jztSmHHJFg+ifx1xz208DAEJ4WCdK
k+N8O9e6AFpEb4uxtCC6dGF7tFuDMlSPUDKdU5fPWiAmcfWlTvk7hgX1aiuabfv1GnL9upacM2Wa
S5agoWOVfeeByfhHMagAizgoTvYuBedBhrgA88HahXRfMJedcY7t8S3UQQBukTnIGT+06yh7q3BC
3MX2zd13GkyGaSBpmMhN+YhbJ1QyXplyT98H7lRwJtYqTRUDNchwUYWn4dem/Y7CfbynIs/nOkAE
llqBts6jA8XIYUzZ5d+SjE5UG0r0XDynQYPduvd59WABQadLg8OY20LnIDwDtBeEaAG5SAH8/MbJ
yZWHwVJPypnZNTwrlgZ2z8auB+YmXl7SnBr2PiJe4Tl7nxpRyoSLoqFBcaeVnFFr4pu7eefPlDxE
mQRpFKdS+oqAwzlq6P6ZCCVKX/Q2N+pAsgK4yGWifhd7/mzOyqyZZD2+mWuShgZbElERkWIHq2jJ
0wqqryzqMepm/8KlYLqSsvOvggba5RO6eC36IHXnlKNmppveCvoEy4ZAzMzWZMa8ZL7SNzp8zw0w
eO90dnXZhTyicRioQGCkRi3RXrur+Y0SQMzgxHogg+wuxgPv4oviKHHsbp10cFvYXSEZkSdUL5vk
2G+hIKGGd7TtlzdaYAtUtXT0RAXryKZSpLvybANinugJix/0/QU9nLa+sMgqWI1l7RhMpYQICSOD
gGYn2HRbA5VWm9kF1QG+7lWYh4f2dp11M0gasDj2vgoLOX0/ckEgu0UzqBlIXH0lc5UbNacMUE2r
rG9Dc0JtTlU+3gcqcnggKHDy+MZSj04jvvmCHchsuCuDq3Zv810/XVDgHmiF6d86BRYMzDsPCa2K
xkcZN30dtGB5mGfdVnydqn7VAyOirz+s8U/F1YueBUjfNSeXSIoKX3erLictpT2wMyF0EjHkKTid
/CMN2Fh0ncb63Cdb82ipmzkSlIlMXkPDFlWjBiZDFah25G/ipdGvPyjMLzSZ8te1K4FwChAeDkp3
Oz59UXGBsbp1LHArRhSnL5vW3K0WugfOHQOzj4qEvooCmEp3RS/JlQ5xxlzF41HB4jp7wKVm3NRA
hnWkRMcgH7WGh448JAPYXf4Atavt7Zl9tBgHVPCytbAEytz4cI3jQ1wH2Ffk4wF8kEGDe3DO2Ip+
CvtVk+ijexUDoTw8Rin5D8CQ9h0qD1kR3AiKO1cUjU7J5g84B01ql5dPrX9kjsLbpdsqGSadWR45
w4hsPDKqe5zjd+d96rD58s59bHb0WODLu5RmVvC+ah/2uearkebeA3V877c6zAjoYTPaEv4ofK3D
D9kQgbeu1r77u4nkXSBCtm380AHLgCR33NkmOsM0uER7JFGJMJzzMkwX1+mRXN/eDkQXc2H2wpdB
dV57lZiAjLToe7bYCSW17owVphjxgWj7DqVxIr3t1uqypiMLTzvvSlXTNwlDAOiBmaiHtpSGd8AZ
YyzFpr+KK8kxBlDpplsw8x0FT5NsQ9u/unKiEiTNgcGRbQ3k2tkMaWNoLA3ngwhQOyjk0jWZKWXX
B/VLbCct0OFkPxCjCDM5duoO6OEuQLXJKUbHwJjzjFm8vCXb93t/5YrQ3DVBbMiI4f7gaTde9577
SxlCpQRsPaZ33SRwSxhM909Te3mm6W76WSd9388a2cs6+zYM/wn6CvNWIYClJPfftYV1AsvJ6J+0
BeUybfYunpZhbzPTQ8ZnPdbBmOslHutCYqavd2/BpcMwFWxV8ZqubnkNqQvchxHF9/HTik7Qlysg
J0jTV4YIn8BGF3fDyRBqfTUsqMH4U38vkm+OReKJUyeybD2rGdGFdANdqWeCBe3GRwhwkRWc46nC
/keQV8FxUPgkwJEGOsYbEuouUgQu2j2DJ9y4jXrNwCkWv5SxK+w4PCTff6Ya/dQdmFgVgG03dJtZ
VIXYOS4Pi4b8z+yyb402aQS73HcB0is0JEF4RrvYkCndMOUhPoKkMIcEpFDItMBe1249qahqBGWG
RMvYTiC/Gs6SFtMsfWB+6hMI5GOtzWxImMUx+YiybukpYdqDfOfJ3TPqjZ9GOLyMRZa3hjOJCQ53
xXdXdsoYhkq7BZ90M7zgGUkGswJr7qZgmlTTAKpkV+8EXcfwAaMpgGrP6O9U956Igcrpq7U8R3zF
uD2i0l+zujw8At/UrB86tkqIyvysnROICkjklUM8buGvW7mHvjiILDBN5GnVq943o0PnEjBD1UIY
4xQQZWLNIdr5p0gDsqD1Z2mDNllomvQZerXTMKd2Vtf7r33ICP1d/DvZmzK/k76iYzv7KroNfLO3
u+HqgPi3oA5unu6WbyK/tSl4NgjqTAv/PtuevUO8YoYqAHitwz3HdPHbibxxW2/6UJSxpxE6VhvQ
ZhkYgu83j4DWgyJSQxGpSkww7IE0r/jiztT2hKgKQ550QFo+x1Ygd7OIv9Mvbw6t32mWLi9bjHry
t/MYqDkGNRFzu40vtnVl/+7L/Ht7V+owioN+0a56KalzVDNRuECDHxk8uE8FYABE5Brez8HeimTK
4LJdt7pbBmplW6MmgY0hBTJEMhPeZSDBfKVBZKDGLnnvMDGRsj591xd3OzjHYpxDWdNh97It5nql
cz8xDzgMTpD63usNRREUgzCLiTjO4d4u2V+4f6IGPVOIdt+klw+62oEdqiz+g+OFzbQVM/EgsCar
HoPzYHpmSsa27jawB4C2TvVN58YkWkJ5eW2M2PlxpvQF/i1WwFbjc0clVJARmczNqWHtgR7Dh++A
f3JElYBXw0TGx6x+iLNQ1jVjBoeXth5fAKzIkBrOrMb0Du9pDWmaPlhyjvBVeubkFFzZNfjROCsx
KKpBMOVAZRYnM0VmCbQCRi54Snuo8RFnKRve2qyHjgFbAb9LlgjYuqLVgjzuTtM+qR1UVVnvA5qP
bg5eq5NIWl36Md6wPjOT1hDZJkZxNdtVgk8tqAAbZ1xzx7v+tPJhPIMPM1S8c045Ay4Ha7n18m5P
Dpcilcbm5P5ZLNggcFfJqXMjHWk9fZARHefUO1rq6JMzJMi3PfEZg6P1ylV6uXtzXCZCRkBW2kIT
yf3evPSx8aNGHQp4TvEwehD0CQWzJ8BXusJ3HvxYWVPUFMNTchiYCb5S/FJBNSmPDJpHKn3a6Aq5
i4/bk5cpxZBKSDYmHG6nwoSuhMDCh71lRMmpdk4hNBSTEmq71mO6q5jQJA+oxkK6LN5zMdz3Gfox
CtqPgbx750HV3fb5f9c4IQPQUpDl3X3/OhVmuocYKKmc8RdnwtbP7lIdnRcVH4wiUjFlMec2EVCh
qLo86wO+CtwaggXd6yW+xRqH2+58vlOMg3pnDisIbFhgXuUd+nA7WF4KtcieaZaTDzl0ZbeOLF+m
BNkxFmvF5ANKcuQAWbkJSZTuYeeO388dmXKIc00BcvGLyYwcag+MnnSCu9OKieKJuJPzWo3VCXg8
EyhiB5GdXrVPqXls74Feuy1GYZbPIAichiJypA9+cpZ3Tm6jK+eYxgwW0+KUuxplXASZo6/Hhm/1
TKq+Xrq2cYtsFx/79n3JoTA41ofgaE34x3ITgne/Q/i5166oQqqvg8hFK78VVMEevqTNoNJmGsUf
vMP22CR8uLv+yRic1/xAa2RRH55dGiMCu6m7NvJKllPqHtWQPM2GLSo62lNBKYIo0S/edNe0QAlQ
zOWuOnan9Vl0p8fJCTBdaL2Kx8HXuLuzz+YUQF3dCx8vEwlqy9Hmy/w8rFd7wV+S1gcvG+kUHzoV
KD0kDAsYMrENu4D+1C87MPBvSattf57nKk9DH2eUiC2+vNPwMD5ZPqDuiCpmXUdcouUdeAmsY8iD
45oFcVLzRfGl9oWbYXJ8frFpqjyREPq1+fmwRqu3cvkuqyg0mYSbgl2divyaWD/6mZQ19KJkRUYe
FuMQWvSXgiLPxJP4AQZaP6g2yX8JY52qldUqhDfHzMLm5u2M/q53njrCn7VB4VL2k0Ps8lKGKz+a
vVLfeKLyg8aQrhoSwimsqQt9hY/30bZIz//n3+X/oZbZ1SpT9mwh6o00JkzzwxKL23//t//5f//3
R/O/0q/D4D/WaP+tuOwHh21R8efUZ88Y3zdM5S0UaGzzQVJEOu30liKhgMFA4upZU1r/3GmzTqv5
QYwIGGD9fiGEKZpvykl753x0GBy6buT98w95+rL//CEPt6sdrYt20dA2OXmz7mbwhky4M+iEy0Ps
v6NT+89Xk589XNxIsJo22NTGL/X3w61udXnTbwhi0GOxjyac0SajVcQ7dREkr50XukZPt+w1IZrH
6r+GpN2D5EB53cnSVebusBs2ma8G633y0WFqjiXxdIxF0z/fn/JEKUboOqK8obMPrpoPT1O9Wxv5
WrIwi7BJ5XUnMlYYA8hLqLK+Yzs2++fLPX+cwt0F2R0Ewo2Hx7kxU6VUdjzOi7vw3uCffmGY46D+
+lp/UPzyx3Vw1JIk/Kw1XcJ84/ebs5RLYexKnc2D+M5uPct1UAX10VyCDZgzS36pI/n0qAjVHQyX
cDN5vLf7RSsqM8Ppq931kLf9+kBIHr0kNFPILf/8HJUnSnwq1ufIMynoMxk/x+iPb16RW1q9Un4E
dxCux0wD8dOr/wVlvhci6FhDjoq+s4QXaHb++dKyeEWPz1W38V8XahBIyj+8wkt5LLPzjRO6WPDp
abGFXjOvL9qtP19cSYTtxysZEjLNsowzKEHn9xvcS0dtZ5w4LLXbpUOcHB2IIsA54RJDb9d7oer1
7PUZaORjR4iWGQ7Nv6+mHg6XVLv+SFBJ7rZ9ZxSQgey/UofXhezBX3cldOEtbLNklIJ/X2d1bilm
deb5VcGs+9bFe6bbbW839Ig6VdLZb7eiewWyvPBwjOtOkIrbMw/7ytdsQguuN6u4cyIrsrouY+/P
z2F0c4ZWySy7/eKJPA1GCGSpmPKgfqRoD49kt9rXxbkk5nvB2WFiFiIXIV524Y5z96WOvf5M6AOF
LANlLs2WyWm/nwz2dUVtS6iO5YtFEyzYo05wJrp6eDAFE2YvTRRTjK5jQL7aqdbOaOt2aF/msHZg
G2BT2UOABIcMd3yg5Eas0NqAi2XuiyBmCLGuv96godq4F5uEMlukyj8+vqJ13isrDfm3ilWDlE0F
FTiQEohtAFai2SGBtxqqVIv8I4v/IZYEIDGyBQ2zHgCqvWd70OzZ0OTuwMwfrZHdU5YtOMuw+gOh
yGGHK8CbDJrH5g0YSHDTBEAI25uhA9OHzqr34lt7Fi2RWfyve3oQKFOVAx7tJ4oIK9ws74yA5sst
DBM22CLFeZFUnyadPy/28Amgg6adrgdedHshxNAKbxJ/fHRAeVxXeil9Kz+tGDhUSEwJMwqMEn6/
r22JrqdS5w0VQxHLntmWvUtozYwbeDfrHPCQbl3EFVh1vw2v3s5PkzVLrseRzlpL3avZT4MVsGZD
ymANSuqyfngZQeDobPrqXCigvlkt9ii0I0vbpugyWEKpJic83dl0CgUZXRVr0/DrGXYPtxGjVYZd
gBymq0LQBc+5wqRTBrWnz5p3QZ21l8cxhTkKxFB+JThCe4p4hw5DYqjNDEFAvN3dEh5zO4XmBPJ0
gy7R0z5SZgVZdBfEyjk60KlbDRlD75bZ126cLqHQrP/52KhPPllRGNkKLnholeoPn8Jmf1I3qbkn
QgiXpTVOF3t3MiFYiLgFwQHE1AyhZi/xbEMxadgGM/jnnyA/Obn4magKlS/6c5iJ/X67ymaVlfcd
Ipf6xrHIE0XQYvuc9fsi2k1yH5LwK/lt5UkA+HXJB2WbLFWkSk45v6ozE661opCJR4jBUTNhSzd+
pSwvP33Mf9zjQ2Q87stzauy5RyWkBj12t2EKAgSN6RK1D6++zie1xa+7E2n5j/CWGzWGHzJ357Xf
Fv31aONRFU6Q4F4FiC75SfRNJ/z5ovB9fpL+uMWHZG9vztLqpHDVWTeLQY0bBlII+w5Az0IDCsEg
NN/g5xiALV7U6qD79AnT8cVhUp+UwxopiNKbGg5nSfHm/7h3u7GqfW7em8ke6YlswmABrhmbrtd5
Fe00TwE4ojM+sCmzivwsSdDYmEeMnCwtpKcvuyBupfv5ylL0WQTjZxm2idKpraG0+vtnHfM0zc5q
rtJ8oSTCf4M+ksdipaiD/jr/efE2njW0vy74cMKtw/XeVGar6FdNcLdCpWgraSAffYmJBNT3Olpd
IykHFULMZxVVUnirwpXiXe8wnHQGqCz1qPFRDy2h6de5M7pOo9bWv65eHFb56adomlhGUpLqkvrw
9RfKNqu2FpqoJhU+BJGd2xGrOttg50nOi8T/rOpG/dq06ZZMDVOyh9dQG9pZ26yEly+2qqITZEIT
UJjs3MGH30F5ElcJ2A2sD7w4l8+K7l9XFkHwj3OpFZbZNFvE18S6l9hmFEt2e1g7xRyEgfUgplUg
pK/EGeWnsYCiQJZMWyfAPpyDKr9sj0fFOEzYFD6G51DxWaF0J5D/YNCHbFG8kih7evJQvpaoOIkG
fylebpEsrnZ7nrFHYOUpC+s1M4rjDykOEYV2h8f5PhizCzR8demnIQjPT/KYgeGpJT18/NuyOOW3
5iIhttldSNCbpfdddHZIZRiyOB8D3AqFGY4jdYxgOhb7YIVwz3r1skV8fSgvcen61894OGV3q7XL
9IbykrrRsQYCxr6BqP9z2nwaUnCNwtAPJWHhS/n7REmr+8Y6HEWUp8Zm16TTlbpBTKjF7d1P7Fny
MqY8S2JUYaiLajq+vY9lWLFCTZFuDwUIuON3NuyODjviAaMnPiOxXQ1Cv4WgLHbpIM6IbTmw7xe3
/TR3m4R2hYIBMXvz4SXnzU65qvWumYh5MxoUMzMw59soHQkVNbZXJQzoxDKtPC8Qx5LQWkMEpvEg
U0THkcUCP2xg3UdBaTPZzU4Bg9rx8TuLD/6hLSNHdJ796BfDmrEBkIdH32sF5uc5Qs+N9XKx73/q
68Fq48LrKSdGaAwvvgY0cZjqUbn19gUV98VHz3ZQeteF/DErKl9nnzJhQ/MtCz4GUPXGeKfDk5RH
xmA1yPtXoVKAXRXlos3IVfNraG3IcPSEJcoKZQQhx4vYUhpuqcSg2iyFEUMz+jFjuLSnkLEnW4S3
onNwCZiciUHcJtrH141rN/AMxLzPWEPCtca7CeXk9f00gpQD+xCRlATqsSK2KWbaR8G8K2VCJjgv
TNcQ5Np4gvqjQPVnMH3rVL0aUykPkxYPHsvn6uLaYc1IbFQmbAS1dYQVlkyJMziHpx7zerG7EdyX
F4YODdPZDGZ9idpNwgJZkPfu3zITCKVdt1sTa2RP7uWLqPuTVh+/RNwX8HgQgNVfyKq+t8+GYdL/
zlqRtyhiYW4dYsnr+wxhkkK0wi/O57OWG2Prf13yIZ8hdLxqVTcuCf731g8mOB+HMZ3t+7h+hf3J
ojj/p9t7CO6ahtnkpSG4q44SLhheOh8F8zO4JS8e5PO7Qqxd01HxVABZfgcbzK2yrLlyV+2usD3J
vQm00M4yScbf7RdJ+mmtbP1xrYeWRG0w695cMPvTQnbZhmLldQcHAjYgFCrbe5UinwbSP6/3EFDO
qIXmlrg31aH1I2e9rQNeWg6zjfGrm7gE2H8OYvKzKvXPSz5kCKu6HLLziVtk3RHi8hc0juQEWPDq
QuqzVITVB8MF7N3BxR6epZ1d98pdF9bu3tVrA7j/pOT13en3714/9/ohXuBLQywjODDXfSDqbwGK
v0rNT/zeLQ0JWAAzFYH4v6FAdSVlh2ur+akKgibGt22O1Mroo3LoSYQb65jRShmOU5aro5e2EU+r
EhvHFw15apR51YfupLGkg1wUvGQkeNERRSoFx91gIkcjTLoHFgRs4Hlmq8F4GA1flv9PMqcuaUx3
JFnBuvkRCDXu8vWSi6sL1Bz7HpT5/GD0Ma/8yueAiXt/ad/zBA7985o/GM4fFacll/nqlP/cMULg
DsYcuNzwlmnkk2EWfv7zkf7B9h5iEd7n2BrgzWHwmh/KkQJ3uH29+QHP+xwuZ9TyY7lzZBoBygc3
iWALhjDGFKR9cSJIaMPL/KVJkmij//oRTLgkodKvSeZDm61fcWSs/6MHfTuCYcjOepX0A1Y1sI1e
9nrXETOf4f+H++5fD5saDEQdjw4ON63MQ3y0lUNey5XdEB8DhoeHLroq48xzLhgwMvmB0AeaKUG3
cOE0fV9eZYKfLunXjYvrY1nHL7ANbLMfvnPMm1bqvdlIIGQeytLrGJnr+WgkR/HI9kNcoqZiejke
fxfTIS6Iw9mrSPN3quUXgNFpJkrwP2YwvzPEparSXGqlAhL0ulimsqyA7jwGcj48q40jXOCH/3zk
lL/e9sMlH9Jfal6li25e5Em6cRnZCCQ+Hn3oKIgc/DDc0m4IqGHT/RRCL9uXIe3V5R8O2/28PVw0
mzum/iYpvp1dEPbJKg5BWrDdpAjfe9F440dt/UWRoYqU9Pi6/3zYjx/b9SIXsrUSgKjwo7cd/NiJ
KDHyL3t3NDLY2hBIT6/wIa4Mv4G0Po+vfZ8ZGj/+Dg1vEQ4cGYY5D6rUv186Iu5yId1Ph/7qFCBn
p5qhDFHhDGlihUqcgjiaqngV5O+W8akhIXOEG3FL/Wu5CtP90VOq9zvCxspmUdy/7pObPizMr7Ou
O7dt4yibqET3s4ChafVLHSTdGLeuXeMcarujI7E60jos9RWbM6fMka+wnQ5Ksrd7aqtoVxDpL/pb
ngPm3wxPV5HnMKEKWvBs8pZ/LG/9G4SuVboPlc3kZIVN3QY5Qh3LPd8ObmF9p0ffztqNGpSbxDb8
s1K6DUwxiGEH56TDmLVh62wRNoRog4kaEihfh1tHPXRStlqlXs06wjb7zOGONGdXStnq3x19ecMu
k8qaBQt++727N1BQzuXweNuxfDWw0Tv+uh4RnTtA+N6h2rXvWNWitCCin9aqdEAlkF2bGmER1mSu
p/bNgP22YaES3RToPxlrnyaL0M1Yu7Tv8vDaDA4qciYr5DTOiPnRJxlfKtqZp7mM4UBjlk5xzhxt
j/qpcXabsleZy/NtYWhfmwxeHtyvrEas5bKQTqmrbUfYhritm+pfzCy483Jv98ard+/FRqw6a3QN
lgK/2Rrad8R6buMNi83lILNYt2Ed85R5hbZINyPtOLFh10qdlVDHsyl6WJI4Nm1L7HYbGcx1ZOnG
UjNuKQBV2rQ8If5wmSK071yy0Upjk2k3lqX+gVU+Jevk9phlNjtlY+xGD1Suq2p2quE4HKH5aoVr
17nTqt8tRFvydn1vV/fJizD018fIRyBk7VUJuw0cvx5jb8XEYiPgVkAH20GuSfUC5yOsF3NM1/HA
It/8d0zGQMtIccLYQPh0//7wNubqnK0qrtkG50Dx0Q8qB8Zax4JSyTVfoIk/KNGveCNu8Y/LPdSr
hbY9bzYal6tdL0AdCMjsS/c7Qzv+fBHU/0qk4kqmIsmQVAwQpIc67bS3CqtOAcpv4fYdq2jTZ6kL
ZYsX7+xZ4PrjMvpjvi6bQ6beUrhq2uiI3SqrKeXIakU4guRoasM9hNm9ruAHm16NLhrGgKhrnB21
Ht1ZAu1lqESwtcbnjAiW5mh2IDfSiy7hZ/Dx11NnKgO/w0Dz33r4kSYm5Pmt5qljnQGxy2FCo35Q
vLqCQuzw4t+QcezHKDIfXSf+wIus00vYbnIil5x/YILyVTnzpZl0fHQkUB0PfMAo33l3h5+2540T
t9eZ1wHSQkzjX9F8nhWEJoU21ZAlCVrTQ3aur1jIXwwMvrpsxw3AWvEF+ZH3wkPFjcMyCv3Ozevp
0zGDpY0DRTYfopYToQPyiQLIi3P1jLhiCmMjTVFVHfe4h4OVnqSi2ayaenLwranxdo54mJRqCHvG
zajBqYZtVbYFthhgvOwwn4Cwwl/9h5jATOKRyXK+KDjzmfkdA4yf4gxhPNSvYFyFHx8hmLPQtPq2
MAN6eWXxkH8fIQYOusbsX2AgkvrwEnJtb5n77fZO/2eFb299Me7+gtQ2pxz3E1GXbYNv+r1XEOgT
pN2G9KHiWsf7F+XB7wDVNOq2gA+AveOCfhrEOUa9EXKZA8crccdjKHyvhmzKs5v985oP1ciu2OzL
+vBzs7S5ZnuEQ9dgwGexZCztuKIKEisnL0KJCO+Pj5imVsUZDPdt5TFiKed0Zd214g58sHd4wZgR
uAx3wpBg3GMZ7yUO+wSM4dn+64qPwSs9bfNrY3OcWJ8JhG5i7FQ8WrKNy2P9b1hK/b7cQ36r99x3
U+5VUWzCVcJNboRCCI17Z95xowxqw8vT8/SZQsGCSId7jvR4euRtJmeqvBNmtwG+D1t278IRqB1k
bBybo8/XJpbPzg6RAa4Mho8gXA9n55r/5xX3DhqHB5aq+2UQB6vYCbE474gmrofzRXfjDF/CA6r2
5Aj9efGHct607oV8uP28UI4QrCFsZBoqeeT33C8etMY+r+bMxfSEeQW1FusqnzNj+uIk/w0WQQPA
q0swFwHWJfEz/0AMVrvdfVev+H6afhu7IsHauYQc5S+NhfFwXn90aKiYGCXf6IilgtHw4gc8eQmK
sIK0IObwEx6j1TZNU2lvMyWdXdGlWTA8ihnPhWwXyz3ewW7ScyNYlRPLrV+khycgoE2QsmVLNhWN
huYBtv1/nJ3HcuNYtrWfCBEA4acAPUVKpEwqc4KQsiQ4wns+/f8ddd97JYgh/N01qkGVDnHMtmuv
RdeqA5jqo1G0ayG6Xd4+nJgMu2PWHLIxgrinp5+/9dqZf1lQ7MWnzR58I6yNPlIetD1XDhv5ULw9
oKghABir2NUXd3hskHLuwmPgk3YsSg33jaP+nhSG+v7ttF1pl4lmEltP9v71p0hWmWSezrY/z+nW
ncIVURewFzxTB3Kp4LCzxc9f/x1A9HXJcWiTelKRNBZL1ktM5u3mDXq9X38PL5SHGJ+bVAD+5oBZ
jq67bZkA4Sz0G79+oX0ZSk0OPbwR9LQwJIgsGdYgQqD1tEMQsfcXh0DZjQaZjLsF+Yjf/bpYHTZ+
r9QYL6FrukdNkWJMCQfBymVo7v7++P40dXm/vRtReSNGJEYnyPje1sYH65Eu4oudEPtE5CyD73Dz
9ra6WbnbLY7Pnx+pgvx8iN+xFixroEYuGuqyUP78+qHxuetVuxG7Olvt9tbqGSb6226F6rByursZ
oAM7/N5a64j3A3J+Osb45iV0AgxiSw1gIz5IH5tN3SyL2sdeIbKGNO9D5p4iGUfog+z2l+ujPr/c
/fzJV+4tSyoyEotoyhFOjZa8tLYWZ1pweZiL7rZEiZEQ+wO4+IiRmNrhD+T/16v0dbnRvU3jVA8U
meV2++c/5F0cbb8DxkkrmxYWbda1/Xt61e8XWFGFJSC5NG0Lweyv5yobksmaxG5z3iarXnC/rLlw
GRKhfHqc/1ffaWgGAD+0lgGVj26SnJhWPejx5eFJOD+wotBhbt5+YX1/H+7ZWHP+NFmT//5o+ErD
AMM7AyrEd46+MmlnUVP7l48a2lKZo+jqzTd3LaRQlM6IFwHnCvsXrNZPE7fo6gZ/WnoUbAx1pg5K
wdKaMBH0Ix4i8WidfKcc8LGH7aMYNZlI4j/CwvFl+vzBo7urJVGYehVWotkWkHQ9P7PPp7u309um
X9OlTKD+E7zcb4Kw/iTiZvoyi/vtR/WQ0TrmsyDyAxnDLNCEJbn6rJi7wevbtGe0cR2xC7Is0EtF
tBd5Uxsa3Yze34mCBhWUJ2Uz6e7FhRrthSFz/ibJNWmIIUzLJ++bmaFRZSonsH8mI9v4i9WJmYnV
b+bj1u7xKE+BNb41gDDMFIhsnWAWIfExMuXSnc9x68nKwxPtnwA+7ofNmyNqtO6WN+US002UiK/V
4ykZMDuhKxTkjW/AzovUGOfKkh92T6LpR0BDSAnqcPX7sBW3a/INf/exQmvz/xYUl/7Tlpa0/4ZZ
LRbEZMBYv9rEx6VjzJkO2RK3B4v790a0Fo2JWOJ7mUT/uvDI3+b20F3OKDE+euEa7QiiN2bdPHMe
PcjbZy13JfW0+1O8/EHl40GgWlGKdUj4pae7ag6P4031fKcckDl6m4HXbheG7ibZ0kxRH3NPsQFE
62Td3DB6f2BiKOQRLCqmLAOHqc/H7p5/Aaw2X/u3sjeXjf07Y6XwI0Nq30zVrL6F57pFvU/BYAGV
Q213ZJbTom7rovJkjCQpyh9hJwV2/cQe30AEcDi8EJgLkmVvCtTwPZtnaXwsTTVaTPi90dJWqkt6
2jUf2fxy+UBHfsP5btCHXmzBUDIvuJ400N/TXBblzWjUVZlr0j9u+KcLpQZq7vu6qHFSp3mgn0hU
6lC0sGFEaZwpm3zlhbKaShNLt0EjfgQ7n1bLL2lQR/KZ3WVs65nC2gOCl5jBBTPMXN/t/J3L9bMf
MK6uqWtCjF50xseJfJ3ZnplEYk30mNq/IDi8426vO7M/+ITn/WvF2ARFPH1hur/OT4Irmwbu6mG5
/POsowu+EQDtv79a91dOc8T5DTfM5rCeH6ObHV56yn9csyhot+Ir0ZUHTGCPHjgarhra0hbByHy5
T44PyWpzV65xEnjKgrT4n6kjER74q5EGSINmrG4bqFljOb9alNYP/NLq6e9RzSdJEoIDz+SlZIWb
v28VDHxoXcKetNge17t/fj6a73gFLh8q72KSRVQhxiiz5ixpRqHzsSpri2x4KcZWgluUjVFWE3i3
FdPdjqhgZnMXMPMFUhRmByZ+xnc/RcmSpgJK97w7bZya1ZFRh15JEx8/JSD5UNY7f4HIUtICT2Rv
poPqayvONF3U0UQ9azy/KKeaHDdiTHRnPT7tP3qqG7A+CPX8JuJ0pz7wewwv6v02MD6boj8jhV/P
+KxHZlmdRZ0wQEgKACNSS2Qvp7c7ZjUWC9DZk/dYXJvRtdLJG2iUkzqACBnFQZ5n2xUDlaT65Cx4
/555h33mbjL3bfUXnfRDuX3s9/cpXvJ9cn+/16GBSHxaffzmLcOL87wWk8Y7KOHmGJrNyVkIIYUD
vsSdSg2vHSdVWFAnTHlgRUcfezED0xzEBBhteWX5Z6k4mw18mykDsLQFoYg1GUr6+dJ+eIPxBoMS
E0VnJlKxql/PNBh6I6kHEexAnWbCnMLd1RYbSBEfHm7VpfzEEO5CtJC0OZNfJDIvKnJOD4+yc8/Q
4+RggrhCP/2cUVlLk7Twcj6Ln4PVfPbEAAb4I3OHgReaQKfYxYx+oFPiv9GOajxFiKkg5UqNhSlP
i8tGnmrL4Fe/7smlHsxeCjiHZ0qaoHHEQ6ZPLyAK8IqCOZoyYNcOntKpZgC3Auk+Hipvcj/qTbUW
yK89aCtWW5kLyu+PIDGO0vLnI7/6eZ9XE8HhJ+95kcqs8yxZBuA0F1NEyR6+evFxLu/o/TifcA3X
ABBMDIA5oE+IsdJHriGKAgoPA183fxajjXQkCUl8uCCJ1szDiUiBWJ7k5ehDfgzH3fEfc/7f7LCt
0/MlvDbIlUf3apa0HfLfjPA+P5c3f4B/bE4m84yU/V+oLM2PU82c7/B2ga5iNbII5vz0j0D40ybP
lJjo2+ciM0RyD30TKnqMJkpnd79MGdwS7/ru14199B9SKD9+d/PfLwyZricHbbUrRptrBfQclL/w
TaPTzs/Jhcscyw/5vJyLSvHrLTmkeFIbzoHM3Xj4e4ezEM1v8x9IFAXR8812fX92p1rTV1JHi2tg
E5PYFtd8jDsLfdkPLkk78Fvoie7hP11y0VcUT28eqe79F7k763GTdRG1KZo2eshhcy7KpCpliiN8
+TNvmbdFdcS9+Q17QedMuqsrD5mpZpVKjClS4/FDtnvF83K5IEgk7MrJ2Td3MDMsyBvXR8+duNQf
cc3IWBpM4TEhQ0OLNsgo0q/NOLDkwJQfcIwPZ8zUrbzf0LZFXE2SSZQdyXRO0XyzOt3c/HYfSwa5
Vzz13gHGiRbQYXHHfFkAHz48jGLMeMekF3kf7GCH4z2URyCyjgwGx4I9aeK3X6mW4eQUKkgKl1Om
PvfVCAVe6aeKF8kPgPb3S3VOIYGTMd3F7xv30cUYzI8Tduh7yxEImibTMzJAmIPuHLlXxa+zcw1C
RwA79/lmT8tC9OJDNuX3r26+KJ2tSO4noW9Xku3PeENrtG6otU1sCbwhHtY7MuRHbOg4B4apb1bt
lmBCPL2Jj9WvONIvi47uhq7XuV6EGRl+cIMrbdw9ufatMr/V1w+15ZwI2m4EXjoQfTp+xPp08mPn
1Dq/VjcHzIH1KpiCBsxx94ECnYp1rgR2hHQkKDIBLBW9USzZXdras3NQcTsyIJIpY/uHapIo74gJ
xLubZPMbUnDYl1wyhonFlanFR0FP34L7n2XchCeRouCQNhCo0GV/WcP59rO3FSZm/EYtavoMWeHb
zbHzCwut7WU4VB5gld7u3n/+49cCVEbk6AhRy6G8/2H8P3mZUgr6KNeFgXv+YzuvAu2zulFg5aP3
NmncxD399imfFhsdmZbVWtkrNbE4juS22yOQqmJmEoFc4T7jvu7vYZ+7j5eD8z55ZuLCjlY3qWeQ
9FNCMklsvxoMM5XAR8uBAIU/o2a42RALLlZYqcf5++SnXnGaGAhSHVJ9ixbC6II0bR5ZekWmgx2/
TRYilwOesMI2uffUT0R19eeTvGYPgWcSNIjRahto8tfPE9OAUipTVacrdEvZxnfe1Gb5hmfGUeGq
9DsVKc5h9fOy12Iz+mxA4Uix+NSxC9Eb7qwpsSyIJVPgBTYPLN2+EprRBAMXIcJCoXSHTthc0Dju
prL3a3eYYhWFXQGHJo8XL+jTHfb9xiiUWTsDRcYtZpB/Q3+RkxUw7Pf5RA47udooGFUuhlVpdcdq
oOP+fEyV8vo/Hj8AG39qvWtxINQjmgbuj/tEz/7r153rZjarqBSKrpDsEvKIAjacBo/U8z9yCgfO
AYVRjnCZLNeUXZ1/pg75WtgFiIpZZoyQqM6MHi4oWSO6dKBedgCvP/IZEC/F/HcJRmF+nBppv1YL
tAEDgnlmeoKsfRRxDlbZcNk0EfrCzwUruAvIeoG0D49ncn+/21fCH5rEgOlnqsE9/rq/kZlGeuZB
WxM7T3DkvL4K8W8LVSd3k6NzTOXz9BckEwFYAOceYGdBh7etbumNcZl/fk1XSq/8GEyUyjlDqTL+
MXo2RGYtiQRe5FV0rveAzDe8JOZWVjcvJch6yBo3xXoqmvpuHL8uLOzZpzeU6p7l91g0yn0URP/0
8z/ggZ/J3B9W/8IbiRD0sWCOjhbR08RXXz2CT189ul7My7TUasU0yZyY6lXU23DidxAYiLxuSzVW
wGon2zTfbfTXbx7Z6LOaBIM5Y7OfdizLu2I9faGsVgcX1JFg5Jv4TvEdXz0QC9LGZjaL+h6V9a+b
LM2CUup7CusAa595R7gg0VAGnLeWie+n4kb12gcaJkBIGubUFLXR1W5qpZPViHcE9bGznAducczv
L84DmBPTXTm0OBaPoE122dJ9X1NhJJ9pJq/0lY/WDCyHxpC2KhM9f/1oVTKLzvM5XHqf/yLbuz2d
GESj7Uq8LKAK//kuU2DEfGiMgNFSGBlM9WL7M/2jyIhDEhb6dbNcbX5RnwDcQ/dtPrHeldvLeuwu
5FrkI2NgxLnNCiMQ3b6dRrVpzzgMJHA8WnYZlbgtnPrqAiAVIzETC39PC8gQgU5ZqiIoPsZ+Lwra
WjO7y0ebcU9/6OF0mv0WXRoG0CnEMPmDKsFUG+OKP2JVsmIbGAi0T+O8qw7Ol7BUKWkKX7Bfvipr
4htcPiREJwgFOVbXhVZlxSyMgM9NHq+IY0aPSCegshkrVGxI1UbHG5uB7OnGhbxEwCENF9F10U4n
uHJR6CTzI7yaT371lUOmV23TXeU10RYbZUNFHLDRvi3CnJLSw3L/ym7TV+SQTxBBbfEWUHz8fRMT
d3SV41vBWHt2k1ek8G4nzv3Ks6aKrnDlxKwnG/H1RV3Uyu+LQsTsgotJ+UVJ+Y7WOZeb8Ypl5zBz
NxFcfjj48aZ/XnJsueIozHSTsoQQbez/CnsC0Ve5+SMh2dM6r6gLOcyAASXQ5hBkCyKhC8zLyGcb
twLSf9i+wGv73rw2REj65jixI98TC9BQn3ZE3JlP3ksUoC2/yS+UhZ6f9/t4HVIk5ICoSgJsuPl9
QD6S3EIgGace4RXH+WXpUaziXQbT18Pi8mHeZi5uU/jtB+/ujfAXcIkoEDLyeRRywf+iBPv52z/g
5OOjIT2kUGhRKoQa4uu3a1Vgy9aFvlm2kFFwBeqR30Cce4S+HGAjcDTwhbH7t0TbgqaODQ7/jjGL
tcAQH4SjEwHjhEm8EiPbMADaKvG4ymDmuGCRp7llVQwwCocuu7eGe8tsIPoYN9uXLVGTPrHeldlA
1rNgASLLYWbdGl1Ppfe9JhPrPSF2/7xPTlCZH5aC5amY/3IgQYDtd/H4yMcSsk11QK6Uw6nTgqMV
46A00cYZeqY0IIs8TgAga7V4Xv5RqU47KyAmYkSH6giU0v/NF3PgVKNUnCtEQ19PPUy8yDCaQYG3
m7zAW4kpY4VLH2+pRODqhs3hYK/+PzhBr4Wo1F1w5CRcMiH6aK8LmHZqPeHCa3vuGlbAZ7J680Ge
G25+rxT3N7eKKvDUQxNv+Ms9B8Jj4+ZAPdqMIMqjIpgXJXFkNhTBUHXB/ATwrQh0Oqz4AjPNoMvv
R9GbnU/YljHtgoBeyGB4mMqh/CtKf1932pc8JS5Jc/cNPD7tbbKN5rAyLxNoLvZTRX/d+BotgUbg
/tBlIBERVU0mDL+ulvaq3OdWKR0V9aRCgJ2GJ7+TnLJFokB9korCjdKlIr1aQ7E6h+FGyo+D/uwP
FZoBf7vWcOpw59vFqmdisGOWkOHHrZnutcufvoKFUdr71XuNyKPfOKlyb9aJO+DFNNR80kUtbb1k
ZzQQNirbtN2q3kvco9yKjpJ+CC6P3Rka+E7jx8A07mlOGj/Nqtcq3WrpYphtUzVwmuzQSrWrm6+M
d7bWUUmZD0S0LHmr+61WlsjyQD7s/VUKyOHTnYUYwzHVb7MYvv1+r1pMaTbHpMVttCjaqWjodi9c
CecCQ3HK5KDf/ZXt1ImY2kxumT/0WtgXG4Wfg7wAjFU94mBdfefjoNqV3cr7/D6pUYJO4qVu32KU
3DBE2lh+NRrERlDD7i58QOCqkNrM1lAGLPqmWHbFZXm+IE/VgqXtzgdbeizB+NResvBC2Dd8RJ4Y
U7scOCS/ORXZGZUdBiVR5+tQgqbTyM8p4vU5dVt4xvT+PTBQyez2s1ra5Wj/vkSyvQQhN++HQyxL
6AgXr5c6ncfpPjNMR63O89hmqDyCCsZvFpmG/oO1aWPYPpR+KU7sbLwWw4uVvRTndN6wYba+l5B6
LbNycUGIIeFXcJiRf1D0YNUHwxxGRUZd38783bKHZGOnt+5F35+r2rGjZ7tHGabo1qp6Pip9eCis
fqkAf9CzTRX722DwVnoMyVJmOKoGhSEye3G0tGyeQgHlUfSLP5VYqLwavSNpdKoCDq0lk0sGNxxW
Vom0QYfkhQoxon6Ss35RZOnNEK0ZxJ3LarCWk20zUzcXxd4NmblotGzbqi+pp/XObY/wbJojvhwj
zDiD8sZsXB/djByxFT2/tyQqBbLJndlU3O04rFecmJyjE2c/WRqzoB7yQOpCHMLMRzM7+uUlw3yw
pfU5g9rH/OPP9mrODO9j0siurKd3bWnclj2dEM9A/ShM5ypU3DqsrUp5M/Oamz5bXfKXTkLhyUJ5
rvbXA5oIFxvlqKxzKg494TB8pdqWJkqNkuwqyGwOFye3/F1TwypZ/rKRE0O77h+jr1bluXSSYttY
x9hzI13Z614x9xCVKfdys+18fQ2JiFMo/xj6qcqqRcLnRImxiM2e8WlURN9Rx7Qv/iq5IHyp7PvZ
xnSrBLVy+9iEO8nv75Rkm8dIvlvIhYfFJr808+ZXjm2wosrNcsuxy8u8RgAlm9vwKA199Q/yxrN3
K/0TdS/+ILsR+xe2KPp1sAypxaJMt7wkT4YSSLlvq/w2QljEnv3BLlzKW03f6yg+xKtG2qa6uawj
3nh8q5zLJc+m6J9ytFkl2Oe7fWrpG3NWuzJyXKW4KbE1D/VyrnkvhswATGBvztzncBbAmVS5IBx2
Vglhq/QnKBapirpLrDi2mbltjepofzD8Yd6kp7Ix0HIE+8f/01kvWuutpGSHSSK/2Mrh0VRfaMHC
H3CgI+ekjbIwktmD1DNFnT+l1VNuQIdX7itv5uoxj5S720VwJNmym8SH0v6lI9GaJK9KCZue9Dhc
jGNs/glM26nM+wKDISloP/EoNMW/8eFswrU57JithqtKCOP1GDTVWmT2S9KXjhFEbhoZzpA5vbww
/JeBAZEkSNwQczZDyUpqK17MMlZPOlqQZvDQ2CezS5yuL7dSZz714bNVMD5eFLdm9qLl92zyOX5T
snZt5thbVYzt9+suq29ghUazksFS03QbWdtISTXn8nWqOVfO+Y2t/bJRbFTy9Qxh0nTJH4oR5ksi
e17HiyxqT3YYrCN4q01IjuvZP7gKm3PgEceMjBdq60RptiwhztIus3l5eSzVY16qy2SmzI3yKCMM
ZR5tX3UifoSFRadrsCkR2CsNNJSZzefS1CaCEeetkmHNZk5tPKvm8dK8eKzTGmjasKGpiZiEerB5
WH25u/gBQ/fa+hy8g/Waq8EZ9bhM/Ceet0+YqNdiREhmaOpVyLYUIcRVGqqwyvu5OWBGYvVJkf+c
k1dqsU4ZqHNx/u15tsuZJT8PW0ULVzVivpyMb5nzMPgbG51L+OBqauFqRb0o/fezb7qljliobKxt
3rBdIeyMHkdh7D2FT5XriUjwI77/v7jo3xED01NgqkAz6mPMj50yr51WZ+kYWasB7clM3ZreZsD6
Se121pnOLDwOWGBYl/N3PUZ+BRPTF+9JcsyUiQqXyDXGvwXiS6DWAltJjfZr9JLUhX72K9M7NqXr
padzcAuENsC3qv8hxOZfn022Q/MaxB7JxihQKrswu6i65x2JWsL2j9HP3FKylmeFJCt7UQckJTzU
cePFuWkXtoZYJeKufgh7hGwf2zcjWFVa6VSzBXodYdSsfs7Krm3E5183ygr9OPCzNpO8Y4eidLXw
4oVe7GpU1IuJHR/Vyr/vgyhcfEp9la5KGj1gHzy5m8uD5xJ1ad2wmKX+fKaeKmnvSfNzDDPGCaOs
209ycOtrqjNU0B9jHMvZ/c+fTu3pyi0QCF54aEAUkp58/Un6uaypoMgcjckMvdovYk92s9BeJRbt
WN6fESubIMm2UrHV2/Ckyv/MwtLV+n2jwVK5ji9ENSHGfM+gyKI0ioO4xiLqqW3jNWq7zSXrl578
qsTGJibgsL3BbcNdKe37i+6EChBa9LWaQ345FenWtion6BD3mz00PX8fl98ZiOpk1j6XjF0hta5/
qY4EjLHwMctc2jWYnuCMdBofQGysKumyq1BDOdeLzgj+4Zfq4rH1G7OSVxFBdNvCnNw9l93KV5AB
Gqq1hWqL5q+JNxw7DbcEJKpdr1X0n4PzQvJ2ZliuO+9vbV2cttkm2IYuqTZZHOODTx7BQ5P9vfTq
/Ky9BxlFp/5ObIIIQ7NmP9Ozbdm+5L7klqq8aaz2NicgD5MWp488ZP2i97OnXpedWQLXR99vzpB/
Fpm5S/7Wefdu5/zxy8WB3X6hD7+zYHakhJk5Vfwrnd0RQOGZ+Qw8OzenVv6kIdJZGREAsndnJuqs
buE1K3QxCMAdVbkdgpcilZdZeLpAqOAlR1VNFhL/e0T+UDRQrhIoqpdirevVQsvTVRYr+66OFn4Z
78xzsunKhdDqDkIH3PGeFH9OgKQGzcbKpZtz3M+1NF93JeLr1X4gvGXobjlxbYVtGtsuUU0DgKsj
rDGuUw/ws7RtV3rHhBQFo3LpnmL0yxHkcTpmaLx5obg/L/m1avXvp4vZBs9Ejklr4Os7GSTZv3Rd
hZGYbbHaGAkWJNbKL6ssn7ATX8tU/1qLpB1cP9wAwItH2XNrKvlQ6mfvmNUnIiAjOqQpJCrhiShs
NnuhvOn8/HHXLKCFD4CXGNQYhYKvH1e0sjLonm4fo9blWajkEtiiUHusvdPPK139NFETYJKZMtAY
bMnYnlRZg2Yfu+7PTLuvUPBOMPvZoY/2toQaYTwx3zNiMf73Zn5acfRtvd7plj+72GIzyaIIQv0I
fgdefvtKNCnZN9V5b51y05xy9qLYML6k1N25LGBLBR7y665qfZgUXTHYx4S0rbLu7OoyD9Ba9dd6
ugqbI0kJibqNavqjPXWi18w6BX8Lu24KGNToul5KI5e1TnhPH8kpFTi+95hGRMDR839+oJ8XGlVc
2iKI8gomqmPZuEq98M9P+LQycWL/cOmPuLCfl5v6rpG7OluxnlXUno69L/IJDJsWLuqpVa7cUkMG
YsPAIzOWlOy+nlzdXuRwCHiAVHRm4TvpSdWseX928B43B6o2P3/Ux8TX6KYAU6VKB2hVp1Ynfs+n
uMCqPaWxoohQzKgWugr6HLorebbPVf2QpbN6XvnHNpJXpae54vVXcj4veg37bmD8kZWrUEKVY9fK
sdim0CeG9facz/M8PJQkL0V9DAmbk9hp1WhbR9t2WHuhudWa5sBgDX/j7KRYUpGrdx3ZxhAK21b6
Hk662hopVBKBstSRB1YPqod+S9Pdi4BE4vGaYbzw2mVd6hNm8IpVYvJGkMMyiGMzm/d1VyQlSXJF
82xyv6fS2BfVLUeQ2MchmGjSaCLCG+8/Ew7AKsGNMnI4WknhSGZahI0oiEyDcJgTdwVWu0jbaGmW
5xs4yM5xtoVJal4Y1OnkixNrplvY3lLLu5XcP9ZGc+r97N5vj/qFioqCmK99di4J8q7KSk2f9ObJ
J5oa+DNDNCP0deMZk2i+vPDtR0NfVKbqcOfcGaWNtErngEsWrbIjOR2K+3N2miERHYRvP1+8a/cc
emr6vWKqWP3AUH66dyZVhGzo6o/HayLtuEqkU5Quytjp3ya92pWnK0aX6fzMLCHmNtrkixRSPSuF
ORwWFDB5VNQ+eE4/f9JHB/fbWX5aZmQhaniqPMlo8TD9gugMd51YdBhIsSioyN5e9tN52AXOf7Ms
AQnYY6gFvvGIMo+Uh7FV2kfF21JltUtpqUFOJ+3P2YzCxnxQN70xpRd1JSgBIwdmTbcVprPHsMpU
U/MQUIR9jKP7UFsWpXavpvs2KB8KC4VPJVh59lZHr17SSoJ4ZSUHL1lNCQaEUlMZywrWOi/aT2zF
Fb8HPxgIL4wZyd5H2fzTrQJ7X7Ze2NhHow3nw8I713NT09de77mhTvCfbf2S1Af6QBGUlmF9yDV9
NfEjrhkPcatB89kiaBuZ8Fnv9+YswVr07S9P+F9j2Zfyoi4j164z0k7o+FKymVWXyI5sSe4sYWpN
81YV3Hs+gbsxpSt27f7rIN7o/KkgSsZdoIp/rL6+WMdkhnGojHlvQgLZQ/q303TfFQVYrVIcURaT
8rVeI2Caxjc5JeYu3Bl1eteU3bwvXr14Nqc6IFMqnlFfzZQIe9+5cRJorviXnzdyBCf7iJ84Rlr4
OpU2mhwj35R4tt4MfW8d22ItOgwW9RsytpD6ZVleVn8rtJaxZHpEDQZd9rZ86odV0cVzjFaokjRS
jUNNm8+Y+GHCXowf+qcfNh6Hu+RJrsW0U4+SveXREZRnyHI2kjsUvat0nasY/pKsUknWtnLEd5Um
6tnSXjZWWkuiN2z9yHcLytI9809x5U/8wJHAw//sHPBzjMLHXOZX/2VLsVLS+reORrLK0ve4cEkM
6Vq5+nmPwPk5QfJjEcVMXnTtMn3r2olY6QNF+n2HaDbzvExTMUem0Aj6c6onHF3U3hPJYHSp4ZvS
qqPeTxGQZBlBFuciL/QufiRznAy+R4oA/9oC2GsEAwn8LigDfN2CIY7kWdFCPFkzuB3XyULXPKdH
BNbkyqht7pCai2L+jExUj+q5CD5qcqs6h5MsPVBJ2zAwoyOGyyul0/NYafvLlNDJFStqCqwTNHCw
G0GV+/VHpk0noSWXmEfN2A2odscLLLd3OaT+Jugn7NIVs/RlrVFOMDuXeQ4ds3nM09vC3HXZQqNQ
3smH2VQSefWrAK6BQyX1QI/h61cZTasO/ZCaRz/dKvp7NDxpwQ6Pq2JrrOL+58dIN5k/N7prJiHs
/y43+jAzCmdeofNhMxk15EJ2h9mx1ekm0o7o/qb2S5gz70VZqEkP5bmh1vpLsZeZ/Vz2nZOqT9GD
YvyNCeZN9Lby7Jfd/aFNV1OwnXUo3NJbq22Kz895osxt8b/0nWuUiIgl1a4s5rCxUP64QVpnXpzv
S3ttZ8RsxosoYhEc9/Epo8AiI7twvlHyBY2YFmpT81dhV6uI4lbUO0ZpOXWK2biErp7u0mF2W7cH
M18NXbfpdVTQz9a6r7x5IylzKVnJl9j1k5dcMt0gk9yuje9CxKBp9GTSStVS55L+6oeG2rVxZyH4
YOaPvnWmymK4Kgkg/UzJh6HWlCm5lS4sQYu8Kld2fRuFZ6ct+I/3ZzlclkPLd1MSjd1QOmZD6ZzP
fxtpN5zxFdlNNGx1tSJyt9eX6o3odsKKXQkRKeczsoNqo+h0j/K78pxnYUKhnCCc3+vP5XqvGsuU
g9TjTWNTQJ/qq199Ip9WHFmtLrhchjy3jaNV3qTVcdav63Bzrv5a2vrnS3v1hXxaSGQFn+IUtZEu
nd5JxjGa3UTZXrqcfP1vm/H0T8nUa/yggPj2Pj4tJqKDT4uVZjXIrWSJxWI3o+IdDYgaShsvD5xW
2llxOC+p9GZafpsiER0arlSWWxNW3Dy9kZXKbeWDSheyrTcXXJYlqY5uP1gljStE1HO1cooi/ePN
bs/lbynIFw1MxWohvZT9Y9smjm0/X9LXPitebLnca6Gx1S0odPJsZeUkd9Jdm8MY3BNnPKR5gqA1
oHUC6DBY/ud7DpsCOQf4JwPmgK/bUDXxrNTrs3lEe8Uw7qvsJm+oa8vuRaLCNWWWrl1eJlCFvBcc
L7MxHF8eaktpL1zestrUpu908WKmHTppc5kRhUU8d2niuShf8X4fHg9Py8wKBAVUXz588qdzjk2f
DKTl9hqccQWDtnYwsteoXCnWQaICZdyHpFv1RAY7AnH9a1kmT4m5ZSDENJe+7qvv+eqgloF9lOhB
BsZbrNQPF+hFHS+vb5PqTwUUJLBKzJ86H6TMHYJkHeXuubqDNmvReMUpkcvb5GzBDx7ZE5siFh/f
fY4AYWuOQiCcv/64TC0SH/4Z84i78+UdDTgq1bNk4jlPrTLyQHZ5Bj0NYcORSJCwjzqwREdx6iFf
3WkiGqEiDXsqHMBfPyaX/TDVa4KqmL6uQZlfbUX9X5uXLVX26rJSZ2kNtGJ2G1qrpDxGl3Ydl9so
eg+GY0YWnw5oJ8beW1dMzmJcu3xMfCiCGWxG5W9kOhM4S+T+XJgAkhRX1o+0D5zOe4rsX/RmC8V2
pAqMxYtkPf38qpVre89QjyCa/xBvGyHcjK7sainpTZKEeiOrx7peSD0Q9lWZKDgK20lIqcrilzwY
gCs8N7DvuqJcqLk8P0cT1bRrj/7zbxnFnMY5N0toUc1jrFVb3XgL1V8zlEB9Q8T8F2dmbicvxWjs
+l/PT6AaUa9jVu1bIh5Xej+0UoRZA98UghVKGgGP8Z1hNsy1bUEKHsSJq6DKxL1sqB919M5zuuNK
lrtt3+yTUFslEKKns2ihmLVTF+ugr121Dx/q+r7XYqdWXyLwUNDPzjNfgQFN6ueWkbxJEmAxIGR0
/JsduMetHei3cr7ufRdie+KDOn/5+bhHki3//lz4BeFgAc8OcvTrG9Bg09LjIORzg/TQ9b3b2rAm
iGPO/w79Y5y3cxXOeHmRx5abK4NThVsrea3aXWMby8aSboIhXgYtkZ4h3ygF0IL8vdEv7mD7y8pr
nEgvD4mZ70Cf/fzTr+VEqJD870/XRg4obb0ksTROypN/NwRxAp7lF6skfSqYhLOOeVssrCJZD7PS
ScGK9WWzsMBI/fwzRtPJ/7ODcLkIwgn7G4GOMZMuiZHimfwemE9Mogp7fhS9BLNgo1bmW1SWL4FU
r01Qdnb7HljRfWFn6/4CTBvK/745eQMd8/PpnBe/iiVFoE2VHH2vuDFniOXOdLp4ejX1q0WwNzbk
DDH8768emVhf97RBNYiYpOTWbPW51seLXtbXUi/NccNO3j0nYLL8tfL/ODuv3cbZJV1fEQHmcMog
SrJkW872CeFOzDnz6udhz2Cvtlq7hZmFPlg/YJvkF6vqDdV3fvZrgQwpFbQjmwWvbGqYMscQagwn
UJPL79J0zOTEpUT977G9PMWGth6DxBlYD3xdnShKFHnRUwgo8+3YvBjcN5GU3vTBSpmcbMB9sxS9
IoVbNc84itUbyv0HDYLMlRe5OFx/vMjZSdQPqE3MipyogASmPAXJjhluxNoeLcs2FndOAaJ4hTAo
HY2C1FWKx8VoBLDNBIQF4ycVPBsKIWhzSG9wncLRWdeWuOxZ5FP7IOqLW9A6g5s4SWDzdVc+/rdo
9q+18p9Hn/vISp1R5clIwDv0GPXrYeaSNlV5eWhXIByqUr1kb4rW7esqxt2NoaBLDWh1RJOYXrxN
4OAFi+Uu6uSIFO6SRbGFegFHM+zCOohAlFdm68xg4X/2pEmTIARfAA/nN3sSmbk1UsfgVFNOtcHq
zmkj3YaQuSrqXfNGNcd7q6el9PLdDKqn9eyoBMgEaj36TSlsMVa3xTbewpDtnGzRH/NK8Sxjpw9u
1vlF58P6MZNt34ev8ZTstDeLHimWtZ8bfaNI2GaFpVuNr2vBtIYhAIe46rZynLsNbMy8fdHLxY5q
TO2Eabto0qkbp0NCfxDFcCZxJAeMXzteYS5zV7ACQBnhExoJ9tnbKu335uQpBCJC+D00DIow/SYM
nwHo9PomoPluL5BjBN8pD7vQiU05PcKK2UJuW2r1sRYHhyhiHq2NykFFFvog9aqPMcYhNhZMxoIt
jFl1+WyV1p1MW5pf6Da/ydXKzvuEWK91wuTQdrW9cgPxFJJDuj8GnxF9vtvBgxZW18em1O4Kv89r
W0hfxJXh8aFKtOROOx74MwNwYXZcYcC3SEv2VRI9K8ZJIBkqR8XPYIcV+XSLANceYu2+0DRnqMnm
heU4Wc0ukbS7AW6YackrDdeu4/RBMOm1CKtRSyQvTqU9J0JAnBJU5IBW/Xt7FrXlrDeulnliLx2K
Ot4aCtSwEhvs7LkqLL+FMDLBm1t5FtYxK9TvSzjszFAAkctt3crdokxts9iNSv8cD+pTlqv3baHs
0+VHJIobpZRdPT+mTedI1sO1NX3pwCZSxZOGTgP6OU+iRQGXK62qnzQaVZagevDLrLLw6jq3o7K+
FxpwKGqAHSBhL8x810yKEDvzkO50RpQNTHyb7a68lnUBcIPgsO405IaSoZwFqkHe1J3UBFwktWZP
Laz3Zl/3yU6SOZ/n8Dv60pdkbieWi3SU81dcZJ41ZU641XDbXn4NhuVLPdFTuOxkQdnVt6HR3obp
sNON9iDEGXuus1FGEFgIXpXTGLPRdxJ9Q4t2EhxzyG7SOfaSqL/RpdgTwhsVztUIrGqwvOdsfl7g
zw+16Pdl7XVQhOWExqGR/kME7aRR0TGMZlvsrB9SB7eSG6YbGjtpe18h4un61yWi8by1WaaXJIMQ
PSslaGKu3G10uX1uw4VyvW4nevIhLSBt875pa8cS6MHZBb9G2dfk2jHCj6bpvCwq/MWC1dqnIAaS
3+mj2zfWM0z9vLMK2pwErpZqJ3xHboc2f5vpj9LW+o2U/Bja6KgqkStDe2hp4hEWjio8C5LulmVz
P3CyrjeABi7Th/I2gaZccUfG0EOFNzOLD2M4bHTF6VsTLnlzmh+NNtj0kbWRYwinlnRXRtWbodPs
R9Ue9aU6QtQrzQexdeWA2JRR+f0yfIvSkRJJ+WF9DRjjrlSlm5oar0CExQ2E/4Knq6U7qocpBP/k
jMiDnRjMtsXHyhX/2S67epqdetPJ3WEQKqc0/CXLD3lxMjvJodqwD0TqfbnmVEFBfyqZ0HqCYkrD
egJJEdKxRrZhviqleT9WRsp2UDGsHFt6K6H+Kx+MtRbeBRvFnnqA8jH0TKXdhFZ/Esrx9lkrHnsV
fKNSnvISXUWBrGVJb9Ui9fHm9CIFPn2jbGnSa9pmOnHwJZzosfZ4Ze9cCCpwEqd+YpiWoqGt+Xql
CwKmSkOnUWBoDUjLtorYZUAJwRhN2UEcXqXkcY4eoAq1Yu53cnQlvbqUAFMop1UjrFFjpXR+fQEp
DYwlgER0AnwqDl15t9RHoTF3afrLIlCOkVOYvTd0nCj1zL74LKLaNuZ9MKwNzjW3t9trr7QGUmex
xurbAboG0LC6eHx9pVxoq67RE25ugU2CzyxYlQVDH4CPQHTRC1dId1VrD7N/Fde7kPpiW08eBGiq
kAqdDUczDuSENTl3DDticOZwW6EISK4EtRefAtBBt3AROo++roo/ykpt3SRjmUQk2P0e8017kvem
8ZG2zr9X14XaKzNr/s5JDAq+56FzDWyKYoZ4kZkT9lCRJ21v9v5VZOhCkv7lQeuM/vE96OpbQ0t5
EIktEP0KTc1+Rwrc+2nhANv++7suMTzMFZ2g04AGVH7ektuqsqXQFJ43x7k/dBKxAvRImJID8cIk
bNoegq2bczTvreCmHI7tcIx71R7H97h+MKCHjs9hqMMn343Cj1qQ0ZFYsJ3avVDl7jQIdt3ujAUX
pUTada25j0EySOdrTA3FTV1s4mnTZX5UOfqbDJeZ88yVynyjxAgtqitnxLrkzrcD5R941rpi4M1x
drsOkaGWjVhSb9sLhk/RLdH3+k6Qjv8nRvPa5Wx1lxatvxkkVqXM+ah0vzPCuH8QCo4d5VSZP9fI
ooUiKg2bXvsGT0shjs2gmovtaao+W6HaCG6iXNkmlxIedqKO2BxXHchvZ6dj3FjhWIe5flrEYtfO
6J+txG7rT9l6yOXmIUWdgRwI81rvKrR3iWloYs2GzJvBADE/2zxVP5aDbiEsQWKSDL6a7azmXUxe
CmG0Y+u51g7W5Mbq3RJdS7YuoW9fHn22ndrAbPVqkPWT0b0aKKASa6MpvoEPIWBNqJdOZUi2Pl8L
Ly+FcbQPI8VmmQEOnaWXRob2HgGbfrKAxkJ4T9Ygb4RUc5XQssP6HRRLoaxCtV1pxu1spi5GS3bc
jE5SSVf4FZdOlD/e5ZwOgIdnqlrZrJ/yxZOzGzWt3B4ZVhk/l+VbH8/ORLB05VRZZ/R8o63+ckj7
Zeh7v8PcP04xieBPMSZWv2bcxUV3L5SFLY0IsU55sZfjzk6AuLPRp/xfPsfNysDexVH8O2CkMoCa
h1C7/jE7mHsfUutGEjsqpeiq4snpRz9H+GkNn1Opu9lgOGkve4qWbk0r4jL7YYn5ZknCLclJPuwU
+UYZRc8KrSvB+qWb589vPLtbMzjy8iA0+imr76ISoY8LRDZcpTJdegz7BmwIAMP4SxnDIpqNaN08
kzB5nDdeZ37T5Xmzxsl9TFJGQmYkVFKRWS2KGwT4yc/Pc23uouEjJwn899ReOkKhvRDf4J8BDens
CG1ELTX1JdBOQoeoSvxJ8dVoHlRqyAiMuRVe/v24S4t37XgAOqLCNTjnSeRZ0ZYz2pBTWd7CwUZN
Iej7sd5mAW1ZIVKVr/9+3sUDQ4cYQhTHkMvnPQjynJfJw5K0gfs3fdSCz7Lyu7qjkOAZ9UtXEAFf
pWJfHFQuCchEXBgkpV8v/XnK0rocC/3Up49okGM98+ELazr9SqMHrgir+bkmH+FdmGks7a3e7ZXM
F9cCQVfvFYhE/x6FS9EOKB1tGNDkIyc4uywUYQoLPWu0U2ANfhkihYYMoIScZpSerpyV+qWz0tDw
CcWBbeW+n328OehyEic8TB5Vd8WM8qr2IkKBSR3eMyPx6vF7qfeobpM3c3bEBQ6DRXvJ8U1xF4rR
Gvy0ustQf35X3vryJmbkZMw7Ic2v0lpR8VSIDYV4yqPnZlQRQ9zIwX5OTTsIIWl9myj/VLdS+5xl
+1H7JuXuPD92MwP9MXfbtNvl5P9jqu2GOkbmsq2hEjSl5MrG4MY7ikDfdC7PljQ3ULRHcoNVgaI7
VVg5/MemTUg7w+FuLq+c6xeX6tr/S14FCpgjnV0yVtkk6TCQ4cLmJDG0htBZxc5Q9wiCJ6u2E/km
6O//vTQuBhJ/PPXcOUeoqNzTxlU7GdPtpp6f5XGL7LZfEO0EK0z/K6MstaZ4/37u7wj7/EoxsCLk
NsVw4C9PWbCcVpuxuD+xQdQF2jZ63cVr5uSm1eWNpC5OXAMmQXMrKbWFw0fap8ACLsLhRjrCdatq
00uHx8i0tlFCkSnY6lL7GFHd1qdvOi2UZaipFku8gybXVJupN/4vMwYCrgEFrvqH88MzL4syN/NK
O5n5fdUc5/R2ooDBAgxWevrRUt2oLa7s5UtsO3Nleq5VJe6Rc8sJy6g61WRuThUiNaRf2bjNx9HX
KjT2wQl5+th70/AAS8KLy+GQanD+FNhFUN7/PYX/nzdZ8+Pfjnjnn18mUB6jJFRPlSpvmcNE6J9h
Y/kDeuQU84Yku6HgGQp4RQv9Ta3R1c4cj0JJbQVR7L9fRr5wszAHNFKC24bvzrkQJB2UqRAzQzkN
K1xoAcsmjhlvOxWAeIndeq49scb4Van2Eqp4AXZwsATPCiYVqFBL7WGttShW4oiK4BCJEE1yB+Z7
tU4pCp3Wgo6aDz6SHidhR1y9qa69v/L1zui6SarbRlNO6EvgVUcGWkHuw0/2fq5yYBnxlem79sCz
mz+TBSkpM0s5KbKTBJ/KINlmcmOox1a+zQhGuI7/PUXS+glnW36156IUikk45pxnN8PYx8qsLpLC
Zn+QNEQDBl6ClPpz07Lx1Vp11dgN1JzFvUbtO/GjbnSvvMP6VX+9A5UTutWpaz32bJhFAtysyjvI
E9YtVFFU76ign8b6OQ6bzaKKgEensXprs9MEtmhBXGsS/8o7XLiOkUr95x3ORr5izwglaNEpFG4T
/XMSbtSE7h2c9eQykvQeBLtafu1DX6tjbAe8UjI3EqUvPdrM4ueVl5GvDMh6nf8R2ouDYoxdQA6t
JR9Wu4OrZMxogb5JIyCWOwRvQrnJfk7WzyvPXWOOf03EWbgtV4vaNTLlJFH0VRh29N6Qb9hc6zAs
w3PYn6pSvDL7F0KTLwO/Tsyf3xqP01gbTH7S76rxg1TCiq7cpxdCvy+POFvj5SoFnMqK4YypneZo
0e6GlIJc8Kb2t0ziv0fx4h7GAX+Ffy0klGcrKU4zc6kHWGZs3rr0xRfGsGvvyYWN+16+tlSUS+OH
RpoDFpR1pWB9HT+TYjMWfKAsqDbfmllypULY0QTeDoTEqZpxp8IugOenB7i4KG6dKHBDcVobPzpF
RYp8MOF4DkGxSYDsJek2xieibOcXOXfrSPIkevjM3cs8jJ4ch94sao5u3WpFby/JoVahl7d2GNGL
t84eyuZFi0CUhVs5gSuiwbpREwQN8c4q39YMnagpzB0yyql/jTPhVldnT4qh4qQHwQq3apA4E8YS
i2Y54jx7rXmnmhDlSVGTX40IXYcfqMaDVrhyysVAKbIkIIu6w4THSwagpg/aNtw1c7VXqLiOSMcG
Rt56EqOHdJFsxZRfJvW9ErpvQ9f5Ytq6VhO7U45TDIqQafpWvRurIq3fFnJd22ibTyOi7eLbID4N
meXkcktK/ay139VuO07zLz1qHFRtap65GbX3RHovmpes/BbLz2OyEJxqu1Kcd0Og3lm9iutH5At6
ctKn7yMDG0WquzIdw9a8FWePpdnhjJ5xysTBe0rkDKEnGp5nFEPDUj6oGOH879cq2jPMKEn+dHC6
r4unAqgCTO6pIQgbJTzAFxxyj3/WS67hW/P876fpF0oWtPNhV+AiDlvrd5ryx16HqWyMdUQOljW7
RTtgIWRPaHO0VdgBep3Be6ZnQJNtigQJv26gM3ym9kHY/V4aplshPkmK91GuXB0vwSE/DGGxK5XN
HP8K6tZrs+6zQAoiZKc0n7zc0nyje57aQ8GBrQxY/ZWJizcjFAjBwfqTahyzh5odlw57bkD/kulg
Jil6w23TuyXkVHNMbTmixZRBW5zJj809wLxPyox9VulIDTwjAMD5V1Diw4SDoxlfuZgulCa+DNnZ
kWzW0dgnYQ3g0R6a7GhgS6PalrD798xcOiH/nJizEzLHv01cAiaGXdGEa9VWlWoY6x6ceO2aDPuS
EwViNdKLtaH2euV+XXWEImEHu1w/jeI7bOuNUGh+KpYsADBi+dAG3xIBHlHxo5kgYQPZJ8dmOYU6
JxeFPCV1C/3/EHfRWBprcrRja9Pjr2+UtmMtpRp1pti8xXIii/1GWhwx/lDqm9/Vy+rKtF66JKAy
0XqYwvXf1rOTjBFRLFgaTN3fleKOUtJI4PUgNIFrNLeKcE0keOme+POJZ59YTNLQkHOSU+oYlEmn
ytgE05Xj5NJiRe8BxkEBXKay8XUY+2as62qgcDX1ftHf4EKkPY/mlZD18of85yFnH2KKfTHqxX8P
HRT1Vv0Oqfl/vx3+/I519v44p4IAEyu4Ptp6hUuQF3hMEN0ThbbJgzVc2XtXvuccNegpViV5w6Ch
1EJvEEcPV4tf67ifx3V/fM85spb2dbeIA0MWWzdEtlR329BXOX3RAPx75AjXrzxrjW3/GLtUHJMK
/pu2iow0dXF1LXTrkQJyJBwwvttE4NdGOfn6fEL5iH86nfT0R4jFJHemSxQOdeGdDaj2oddl1rOG
jd2C/d6o2+I4bgOsn+bSD4b3wLhPgnYT55aT6R5a8iIjyJle5y74KWTzSTaeJ/Qh2bz4q71MXE53
CoYiKxWfaNEJFNNpqZIb5Wuu/mypdlcgFq0e0dBmcZLkLmuDbavWbh4/TOJ7EkdOXogYTLXwajDu
W/mjDZXEYZON4z7MxZPeiZSGodLJWC4WWuN0C0j8EiWe0K/y+M8lPw5UBFD1yPgVJA3Umyc9UPZz
/L7C1FPdbJSADggocWKUoLrwoZuZw4DaFe4peRx5GaweEbNDHMzKmYBFiT1pNuxVzb3+aNI8M7SO
9jQltoZdHD5TfnybtLu+8JXej7EOCw91e5T6Q0j8km0MJEEmBSVbTP1B8oSfJpFhY9fLrSzdrgHN
bKk7mA4Qn94NC6etrtoJsPlzK/ejDAv0bsFdji6uBI1qXrtL82GIL5n1DZ+3tsQfLtjR3MyRUzy7
8meZGzsXj131vljdcck/iyrE+kZyQ8TCaVM4aToSnNa+Xn0vymYXto0td/ChGM5naXJnEaZn+h2X
wi5w1lBK717/vXwvbhQKpAjxgDDFc4WIkQyd0YktpfDcz7KHOrpno0TNcx9cuXAubXqaEpFvY3gC
OHx2iEn5pIyLzIOi/sRTLON+VK7JMta/cb7r/3zG2SlmtANPzin6ikKPhgnJWWwgBb/LocyZdqZF
dlrTFVY9FSx4iUWs6TcriryupjqcH83lRiZo+vcIX6pt4vX7/778d8X1j/PBUsM4LS3eSjJ3VeR1
VJeT8LvRU9/w4taD8hNblXf1lFUuTS3yDwAemU7iTPHXc2nELaKxaF92GkzZBhy+naMegIegkPBX
Vfyyx+qqgYQnVVD1672gy7Cgql2lWDsh3gbGXYW6TimUmwJGliq9qgxTGXyPEOdJSrwZimzbU1+M
ftRQ9pTcdARk8FxNVgjCL4779lWb/FXfZAQ/rozppXoBaBFOJzIqL3zOvn7bNAohtkGKemoUmDiL
N5R3U/4URpEde9aHbh2Hhpr84mBR9+8nX7rw/3zwusz/mMxB7/M8CngwG5mFhLgJ6er1G399//OV
DCwnIyCATviXrilRs2iWa03FRqez07lyFus5Ur5piCDj5dkcP2oVFj+UzNbcxV2MMRZEb5lKL0mk
VcCJE76Pwtust6dqxnNR2YTNx5D19yMmsJl1kuad2GLvSCq4jIE7lSqmsSqit+ozX1QUkkdxqbZp
Eh2tcTxCU3TLAB+/pOU02qlsnoU0L4DCl0auCAMungNORgv+4MMwnejvzc0l4T8G2fNqLH2pZIO6
GX0TBBOQrbNljTR5ltpkIrUsMByU30O4Z4SRufmihJxhJow0Y5OH11z1Lp0taKshJGMBgan4utv+
mPjRgH2XFRkzkvth6Vv5s9Q8kC9o0xMpw78X2aWaNrSg/zzs7LBMRDrUj3PK+iLzw0Y3aaEhD9+X
fD6tTpChxT7Lwl3FviR6msLUIaPfqul8UtVrBP/f4djXtUi6TGtH1YToQZh79jJWkKjWPIXKScCH
tCZ1Bb6MZd0FMy31b7H1slQ4KyjN7cCGExp1k4CCUCkwxxMAiYD5zWsHszpFoSTN4sbEU7Mu0ICO
3HcTXqjiDmIKJJUasGvWrtlj/J2B0/6B5Nsgx8Gl+nf09se8qdqscSPAiUgNFxgr+BQpokQYtc2/
8WW19XXNn6sr1+oFiRaPtXAwA16WGLazIlW9BKY8pYN8YrtqsI907b2yRmjqm7oMXcAZDYZoWzph
jwx6fKhKLp9gO8ZUe1vtytV7cQbhYWHWTR9U8tCzGZSjjupAMMqnEo6UjJVEWryEHYysdLYTQT3G
6a9AkewsWjyzpOt7Yt7PRfa4QMzEgract0tqbbX6JUoeO9RmWBJrceCOWGiU+U1kpL6E5W75MPVI
k3B+ocq0+feG+C0GOF+DGsYGiIkI6znYv+4+WZonIwhrZjH/IVTqQ5pum+CHYNYOHKcOykesenHz
WRnWDR6L2xk/DNyS+5ReDM1LORq+lN+nuuK2kFpDzJDBUvJ+2kvdAzwtAyTl3+97cfo12cQxT8eg
Rjn3rxP1qu+MuCV/Gj7nEgIOwjzReMGdIh4Kd8SLclGXvZg9r+PVij9juLhJWbkSMmUxuqYqv3Ce
SNgtrSVaXoZOVWeBUVWEZjOIiXyqmi3kvwhwQyBczzFd6nIi9bq8zwp05s1PVBbuBJEMJ0krtQ7z
sjxdGZq/wxLeBSIroDwwGRP6dSqhoeeaQKxxahrViyAd9yoGwrChlWq5SZfVIO6bZNxiJskFDnkN
ZAbwMMSrVgGdGfGSDZEpXHmpv+MJXgo7TkoiK7vq/Ixjc0yxZcAkspQXMfOyeq9SB5tY4V2HNls4
Qs61ZSjw+fQitldodL+jlb9WNxQQKkSr4eF5UVILo36RtU7GkGwkkJI3MXTePHsM9Oh2CBYfN9dt
Mz2CGWxCVGqahRWCgXOkhq+ltF+1TJRU8zHGLhm3MvQslvx91E07Xj6Brt9Gzek0+U7teq+1ZqfP
tzElwQlkscz2VTQc1AZD9SqiE3UiN04WWQ4scD/XHgxTdFrt5xDBOLAIIrWfJnqcXrxvkl0U6/ZE
uDiMMjY0TkMiNY4DOslfLc5bSY0ZPGebbO56/Zcklh7sbXmCjbdPEGwmCzYOy2lA7gdBsC2yfQtE
OjZ7fipVKodcGG/qvVjj5mXJ28ZaffJLKOymUN6pEDEoX105JS/E6awBBJZwH0QqxOdHtoIpbiUZ
lXxS65dppP+iFeOY7a9kyuEDlrHe+tUiQuD3ryy+v0MLScK15veFAfnp/LBQyipDmiRIKwlBnkBc
BWeYf2HkYkfKCBEHIXF4BzvHTD6l4aMvdLT8WBiHiT8Z96vTnHDljS5eGKtpEspmmOfAKV/36CJU
aI8SRQIj7WDUYoOPfeqEvLmONwbGGrQNGZVjXSr+TioKZ27V/apr6c3aHWCmgHr7EYbvYf2m4VXe
W7uykRxh+dA0N6kfuuIB1sBUb2mY5IyddKUi8ztnPdtO8vq/tec68dr5aac0fSGqQylBC/SF1h0X
bxnfOuUQi8da2/PMRcACufIrHQN/34o3GvvcaBFUVkex26jdnRSR+xyDiHXwkiRP6Qx76tZEQ1vA
cPBG4Webef2yL2E98hN0/6Negf3tD3l8lM3IHU3MtuJXtTnWsqeP+NBJiB9wb9e12FFCBZ7yY5Nu
cimlYwC+IlRXrPiHBRVRFxHT7w3NHY7S8C5TfM8O8Ij6YV9Ov1QQoMEn8WiRN5XXfJnXO+DvUbM4
mwmq1b/Yle2gGU01D8y5SBUGqKb2oMQt4pENqjG5LLR/r/vfpJ7/PJFeUVidUA1YezpTFFd+kyn+
CM0YqSlTkQc/0SwlpzsY3RPp2qi6NCleezqfrnWqUr9utP95IKQMkB8VXpx4FkWMRiONRiITCmBv
jYCkx5jByXO3J4zQ7XpyqwBjRqcG4MOdOXKNG9zC3xfq8bmNGipBXWTXioPReYjruulY/PZBw9vC
Dge7QqFE4a+0Z4Xz0Aa4fgbLvu9fk5ob3pYBXAw7hLI+OsqVO/VMIf77w1CBr8Q6jC0xzD3brxFa
+bDBX+UufFme4r3syw/ajnKH+lLsag8y7lYLXNo1GJUX/pSK/Ujl7IHuCRixGYJttlBg7ciyI1+9
5hv2dVX9fjMiT8JO7GxUFtfZbR/nBJGGVi83avuNxiCcGmn+DaoL3RVcadlfj/e/1pn+54HkEPDS
13Dn3Pzcqqy6FpNwuim0B0iWDXL4hnsD/QNWG2iGXuUAT2YXM7iGVgoWAsRIVZxWvXKEnkE+//0e
1FxIFiV48RDUvx6hHJ9xG+hVctAt8ulb04/07WzkTro4tHbZIbFztea1VhFModVuhX0leTlquLE8
gtFf2WmXBgWrM1hJ2OPCezmbhSJOjRbRuvb05n4cFbfYPG0eHmwagtt0/qs3223h0xntSlB1Ybfh
brwOwbou/+JCmfo4NLmmxgdc3jGXYiW4ardvR1+3UM1ecxWlVfGXA+z3iFPNIuPCC4Zk53zmFzOd
i1qkW+ko+iWbMfDC7qDnnqJgHOImga1Yz/Mv7btBDxpb6B2oaWm2rdsNjVugpZVcE5EXLt5k7jLZ
jmunmjeLRLDOPscFyiFZEtVNGXjaY6Y4pkFwgL/Nxmj3aXgEysgAaIkVkKsmO3G2le89doGZ3f9S
3urP/EH97B7l0lFex8nBcULp7HlExeUund1od4v+Ufdu7eTPJYTC9CbH1Q/OjWr3/R14TD378PwX
yVkCN03vCxnHIUee90XtUYkrBAfxTI3mwTUkpxKcqnIHzK0WtxGwYN5bGN5V20rG1QJ+6kihwKOk
LcQb/tFCApeQMnVl0wvmfRniAHZsQwdDRLBeSIs6CszCVrVbfTyG3HkTPuS+MNxPsqfdwBCN0EDu
g313yPhqJ5FtQsJdtin99Hin3IkO1NvTso02nLG3dCG66baV13jmU7YOgJOWTi1vCrietY1lGAX6
bb5FvrxP7mqi/spJvoc367H8Y5Dt8qH5Mb7Q2wf2whudlig5NofJxcZ9a95/BMfR+5Y7zfauiNzo
qdp1O3hTW3VXOt/WMBb5nLpv7ZVtazlvxl3v0QBz2AJxlA7tq1zzWT+23uRiWLqXHQkxzZvsK9Om
/GXwGd8Ej7DYxe5nk5XuYjPNHx+CFxyeam/oucAc6SE+4mvFY1rvA+6hfze93S03H713F35kd4U7
ucsbNm0ueIozueHLEbznpnTg5bgBv5fvrZL/q55qT94vtEtDDrZZSht5Om8le9KWboq+8BAeBEfa
0oqXnoKBndzIm/voO6paJ7Ol/WBPr9md4Kx/OLsL3OqmdjWfyMM+VJ5yq953r6tsKqJ1lS2uf+Lm
TtxPG9GLK0dyaz/1f7YuPgmn6j68ucse85+hX75tDPIFLHbd+TjY38vDavCyM930uTwOpYtu/Vvm
ip7ETCSbaZvRIdczj2/EqE70Cmjjpp+D2+yoEDw178NjbIe853faP+z5U07Cr5V+7CCwc8pj6/cn
lN8Yptp4J902d+0xuhM8g46J407c5Id4Fz7FPyrdljf6m/49PyyUb2wsTllY3+TRoSGU8BA1foQu
HvNgX7vRtst2emWNsabN9IbWMeqz+pIvtvlC3ykW/97Y9J/JfboVj4ub3Pe3+Z5qp9fSgav0O7c4
QAXy6Dv1LNntw/A4HVQv/whc84f2ELn9c3gKfxIe8E+/Z6W7sRN9al780zxQ0dlQqnOzI3R/Zz7M
FN+fok+anoi9PXh8RPy0Ej5PwdbiFyw+khTzbvK728Ai83DIdrPb6uXVcpqbwRE3sqvefOa7qVkj
DnptyZvhVnyK77nC0ieKsYXhygysaEu7z+QhfCdQD53Gp1WSm8Pn4efrTbIX7uuWpuON3bsQmSzN
5rddh+4gXiLYwiG8E18TL7ipdxot4Iej4uRPGMS4jR86BmeaGz9au8QHNjC9cBN9GCqxThTtwrce
vvZOfcMXyy88eTtve7o82NFzceyOyc28I908Fs/5xkwd6yVWXP7qPVKm78GNeFM9q1vjU/ilHsTW
N3nf9+kD8zbsatmzbBlC9u8dfsn0jEEibtc0/3nPbiHItG7jja54GJ/ob3OaRUqiNnzrD/UbMvvO
15zlpXMGOuBB+5JepiMGOubWeKkh3H/Ihxw2lI9FV7ZNFjt56Banjj+pryp+y9qS3+QNYJ8XOMah
vRlfoxPMpO4kHwq28yevge3BEYdHyxf2FJ5vJ7/ZNw/t4GMCccpATSD5HIx2g+WEJR2bmEADd5Rd
hro53zTCbRv5DURh2baUfagdisYBBlWrXR1sEDxi+IqQOr8rJsdKfMqHSkf7ogPlXiXc182jAQbw
01TvgFJRW/Uwcig0PswotZ30V/jajt/T9G3QnJhmRO9tvJHLbU5DrJ80/3mA3LsF5XQTp/YWItZN
8FP1A+Rit2C7ma08xd/wfZwSN3yc/4uzM2tuFFui9S8iAgkQ8Mo8aZ5svShs2QIxCAmQQPz6++Fz
H7qqK7ri3jgV1a5TLiM2m9yZK1eu9YlDBlcni0UGkvKjNpMkuLUePh7dK5BrE5Vu2MxxZV8e+2fv
jmJgAEvWwAfMu2i1xUbgxLl5z9uq+x7Qw9YTPcCBa8BjWLDoNsQmG4OHYPyKkBGjfOLWni2cPaP9
C9NB/hUQ/r9pAgkpORkC5KCzvyZmmnx/Xa89hu0PE8pVaeTRrpOM8O0wzI8anT8Ye3eGKy++CUq8
5d9Xz43ixUwIssWs3Whv74Nb5tHc/XeO9odsCU4jJZEmK2go/4sphnvYs7h0XdRImH35bQdJ3JQr
K746r796Ef0pVWLIjfsf00ZBMPfXNbhrd/VRXjMBm1z1rbemVo4hL5bFRWzMpZDnaeIXZ6jhfGpZ
j3DwAC9nU5bKxzf1EFfG3E8TozPgpKfGt2FEV2OWGuvxfh3YkaIY79XOHtmz6iN4bbB3HofayHzB
JjOW3v/HqlHOIXKuDzNOv8veJM/yWEDp76KJaiJ4k93CV4yZIk3V6FH8pZXwk7L/Vq9OWLIJkC70
caSkfl01gSHbWBvJyTabpe/CWn/XTOnElE7yNaZ03AghLcFVE0HjRMrjS+SQ/7xLa2WmBohGvJ7+
k/cHQBqxVmfgAbrNVAnyjwwF7GVygKM0wlMlNaSXqQSEqv4AP0/dlQSz6Xj1bKwjMwLd/3uOzhgc
TXnGKuHM/pTo/yjB9aR+jtQKcPBe2Nnj4wVXoXKvLUejCv5r//cWV/607aRhZgS7c7B8+bcypLiI
SUqjSZwLSHJfzFj0XhPjuNRmauOJu/IyLUD+zlgNiZ0l0UPMcGZ0YwQz13emkDYFDiatj7SHdlmM
7gN1SGzt18jpST5KYzQx5TFyF04qB/Gb+i591/uGRIITcT95mg9x3R59LZs3k31RMWi/HnvaY/Z6
LnIy6d7671v9FeT+X5Bhyg1hNiAO2pS/bRURSnJXVHUfMvzRJVgevgJG/Qr5rJar/77SHwrsoanD
pBbNUN6C4ZP84wn2RT/WrzekiS4vG79Oa3S0qtyKFXtCGfA3pvcfbouLEZwkdj9E79/iBjNM3b1O
M8ZvHx80Xo4tCK6Z4Az3+stQk/qnK6GzPxR0ksZQ/XDb/7gtsetemX7Nunnbo16EP1087Z5TSDZZ
dnPl60zpOEHR27eu8lcvmxWV82iyUsv5cQKUXZj1g4OOkRKUFYr2XRRW0njboT+E7hGqxInTXT3c
CZpr+IxHRl9+q7eLUSq7XHqT8O2YYCSgGCUw+z146lEjA4+Anlx9HRDnDaEzTQxG8SpWg/biJ+rn
8wGVEXH7fKnLFIeuoFmSqWf+KF9D3ca1ozhOofNMXk6ZRimsqyqG7TRZvDpXF4N7ty9QkByspWhc
/ff2+A3K/dmJ6GcOvHze8oEO+etCFmXXXO9XrcOe/EpFpMwvs0lwXKZ+FcmuHJDXOrGt2uhn+oVP
rurjsdgHkg1hyny6onVO3P/+RL8Jxv37Ew18un882pf01On99nmkiVe4GwUzviLq3KQp/Zae8vF1
Ne+30rkkXD79kOulWAXHvwqLDvf9WzCnw04YH/ySwYp+e2/Gr5GuXpRrtyEiR8z6uLEtG6XfzLa5
+zfukzwAi/+6mDIoxYq0gnGn/+2W5TIprsdE2Oys0jjcjflGsDFUo+RDyNEopoVJmTWJasumvdLZ
s2BsePjrOl/hoYlAFM14trOWr/Ccusr733CaPz0QRueYvsYoAYDoZ+DiHw9E1h6PCbp13QZI1Bdt
/ELM71NiLV5WsxKN818e/x/yr1+u9tshgMwHOvmlOlzt01fD2NhrBhNtRv63fs6fACFyAoYTkaiY
yMrvYtp9dq8m+hhb7Il7rIyx2waISwaK0a8RrHJbE8kC+7poa+PwKLnnuysM8xpWAp3G7ze1y2y2
0ZqaqzvoLnqdd2Ac7G10qncCj+5pqDYwojNxKz/zLsGhspA/exNdRK3WmqsAHziyq0DlNB7213kc
QduwKudJIX91sqVgyCbQlHN3QQoo+4pF4l2N79RS9pcgcxsvBaW72PXsNc2Wd/xyl7p5t8j9F+1b
speNj0Cbf6R27uYmtdasDwS3/8je4hPjJzPJFpayc8Lm1gI5MbVVZtFGBX6j/rva1GrLp5uEddTR
ZDLUoF4I/LGjUqrcF/9tGCSZ99vnrEULnTnAr5efIR+iWvVfovxvMt0/oWAwQtNk3kTs4X90ZP6x
88adLsZyRh66m74hJQ9efTcO1jQMzzeTZkh4pgvwhn37p/q5ATB7bEvTXbhmkFnBdiY676JFpfG1
Xr/ILP97m6p/2qbg1QxT0wRDKeA3SP3Wl+1TfjTiXNzFoTaduAMg5MaREvYJDBi4U9ZNN0QvP1PU
PyhGT9dpTI/ISJalLTHdgw6KeZuTuEz8bMNEmd+McT6x0szJnhYis6/YBPNKPvVtuR0/DJG6r+HM
8LBOX9QLKq7L6UUX+J05ESopEaTnZl6fFuM/fMFIwMVSF4qFpKQrgRndptUMSup/L8L/+Ou/By4o
LMg00hIaRKh+DVzX+pKXl4sizDvutQxpx/64O9qi4khCUDOHpLn9F5WnhJ/3g1oKqA5gRUY48GpI
N8RHDA5WLUCS9EYhLtnjvRpphydDW41FN1CdmMDCMf5aoRgIEgppFqKDksMJyfc+rHzi9kMT2b5W
LqioSlIIhDF2FCiz4EYOeXLz0e8ub/fB3dW4gz4qzmVs4aWbvxjnNFTG7YOUth3QJLxL+C65UVcW
U2OIqoEbKb3RBM2HNjJECDCKqySOFpEn4PkLPjBBooxOzvNMBQ1lZlH7uX2cZTwRkKXEWD2QyHNO
wTaszLAx+d1C1cAo1lBKQVcmDjMN19a+82h5E/8W34a1/9ezgdoJF40ZbMTBfn02DU5qQgKjfF6e
75hS7wCVGwp9dNdvSG/h44E7NNbPNinQf2+LH8Hhf10ZdhOlEJQi5OZ+vfJjhLr4aCgfMwM936Eo
nE9Mvzf8wiym/sNV9tJ+lcxXKwwioxnNvCA/3Ode7Fys6+FlrOO59xda5m+ebj+RBHFw6lmKiwlX
/22j3tvkekul7kgkkYPS+My8OTo8m9gwtJvxjVu5US43QHpG7H36qeW7vWtsMptv+I6ij9YvTtub
iblyNs9tuOYJ5y+hVVoglvG3/OcPlb4+CNZjJ06XSvs9I0uPWvNMZem4Eby3qVNwHMSGb+zf6SZY
IAt/WZnfyCX/WxmJHhxVHs8LmaZfH9aoPY7a10VIt/edds4C8CfS5dPFAx9NBTPDicNkNL41ylD/
Ku1bhK5hacgcY7EjeK/cxxDCu0TyogiOfrWmkF2I6Ay7wI1m50ueuC1dkE/s1f3n9OWhoT1FZvjo
QDu97UY2vEU02KeqS3DDg8CLrfRbngmL21b50qPMGS0u87hlgMAhUNrHA81S3i3NARp9bMRPZfG3
M2f04+f52+4loKMNMlJoAXP6/Log6Tipbi0OJlvoRM1bPHvdmbQ3iGto+T+j+76xyjtn9ujtYSo3
I/Fls3YvdD3MeIWB1tMZrUfv91mGtlZvNhtGt396EXlhigFciMQ/TvEJhFr93dOYSAzaF/4zd4B1
5Apobwbp27u7z/3FjoMiunq6K/vqoTYKc6ACgJtMDKTO/N6Gw+aNzpX58KUzrvIrCNjIURhHp/Bl
W/Zb5wb02+84pOMvNq55CbCGLY1qhRgafj5fdwo0qzOlYDK/OIgHelcyrXaTeO49iN3RnZOzArtU
XQ6wZ6DM7lbuvpyJVxPEcrOaiT7caj282doJjOLidGZ/zjapfVmMDWWLYK51t0bmOGw9yUTXMjVK
57FBIbM1wH2/hGW+G9+BZoe/ZFC1f3/9pfL9U96qk7KKCJUgigWJ4NcHmaRl1xWy+oyKLGhVqwF8
zsN0ZIwxdVGto2QmKwG/2DHTGAyf/O01/kP45eqIIMLYolb4vRYWhEaoRDVro4H43t2xtMJtBz/v
h2S++COKL11r1RGJFzRFzrq/BOEfn6RftzEIHgGYO8cegWj8690rUgeqEzf1FrzIAh2aWMVOX7fn
obqMJGdiXp0urLfHxdOQjdXQcUJF1IFqcg0RzXdvYWekDiCMoVm5wW4szJvd2FR/6YfIyzg2zsoC
fNdprCWdN0cI2JsmXQ5PNITlxGmW1bZYQ2V1PPUvNev437kX8pLMLYxwiYI7O/rt1trxuEShSZc2
ljOXTWfDq0KR1Bmy7xoPf7tGJcCYzP4SKH/e+98XdGAkDvwJPAW03wJlL3Wvm6Kl9bbYVVE8o+MV
1bMR3USro3WFFqmxz2kVgg1fFrqruIKbGuAPP0n2LPeWub98PA3RItF3/lqjiX9cExrpkHMYeR/9
CID/I1WOFVxGb1BKt42jz/NNDwGlsZ/QTuDj7RofO5lg4urG1Dm6jY+0qsM4O26XYWnc7dq++dCb
kk2+aT9gXB7PExIGKShWdLxVR3975MYblC5bZNNcqX5GVoktuXkxgQPexm/5B5SXSJvXXNS+U0bo
7nUljg2VPpaDZLR9XNNbuvbmY2xpzmVR7eKvbnf5Ep8G2FdLZIwqc9uf1eB5p1xJPNPepiFe1ePP
5rvbihv6uX/ZQz9F67+eJtibhO4WOgHibwASzrXPY9Jo1Vaaw+BUT+XsPkN1yR3NVPu664YGX4Co
iZlFrZPOSov5CaO37ZthivBgwBWD2GHWwbnM/xY5sFT9d+xgg8vomI6hxgxV96/vbqq0x5t0uV83
lQNavHtGY7vwyImtp9WdlJHROY9zPBPWEpD2R6mZj3PzxvAwFART2z6Cfn7ZiUtZCVUU6x4G37d+
BM93eXU5v1wW3JT8ZKtQQZrjTwafNLuf829nFQzOD/0N7oCbOwmtbPGcft0WglEGSkhfTTakSPEw
pA6zZWHfD7gKjjO7/qZhfFwcF8k8Xl7nmPdprNVC+5osJu/d0fKL0tRVo/6W9uWhddWw2jCv1zE9
/qU6DOQUAUX+bIoZoJdM2+DpSMYtgl8ln3uGdTih9gldcr5aJt+5O7Hv3ito6evXBsoDtOJrk64M
YeZtp5maOV6RmvjVRvtQPN2BVUfHXJlTcdv8WCv1gVstzdwxKccMot8ur1E2G1FBXofId7QSa3O1
EvPQW85m42zu9Ktp7gf3WbI+bsaL8aJkaYog83pLNDHSpM1fG5ve6Dza2KQALxu1aOvhpVv9S/U1
u7QxuWf+ZHdcykExyy1toc8YVTTnb40lOCm58djM7MTRTc3/JvYShNONaF68n/IfpoNkfX6iM+8I
dubSHV6pEaVWAW+r8kktXuf4Ygpv6EzNc1AIpJPHTFvOhHA8lae5L6yzVbNp6ZBXXkxIv7gjo5yJ
u2bRur0PsEmIh3Gxz6ZML1q5o/Bw+qjznws1vDnD35fuDYYEpp2W7IuLRTFFzslJFvlGHpZGHMTu
m5dJLZWeH29H6okP6HCT1Hh+Ft/ZN6MwU3HB6Oq7PgN3DqVDF1Tn9jSe98tJdA0nUcz/SErqk/Dd
rTQ+1dGEcCFhC3o04w65EGSNYBwb8EAyusmxmR2yzID6IX4rmSnfIwGrjc4Y7YvtbS++j8ZewcRa
i7Tx8KsmQ4VsQmdz5EyEn/JH2zRksArHvpNiPs4hN5jZGc/GiDuz5HKkuzeHzBfhe3bxgl1MAwZ3
htJrns4FZ1Bj9Cl9iijUQgxx+WjAtzEcmNLjg/X7DCrHAAYdBaNup0w8JA0ThUaeOn3riMgk3rii
qU0MeeLQR1HUlU5N25uTwoqx8rwY4gTmDYY0DKGgxWGJ+FTWfqd5k9EUvadHEaTvDNjJdpc6MrjN
2Hxs9b0SjW/hqHeQWr/RXK6Z0YWIHI4185UPZMVYCvrKIsNPzIdmjoaoMlOdp684sQf2db9DOmPy
njh4LOxEd/EsIBvNPuK7SXhBAG/EpkP3wVT04ZvRDEQpL6eWLQt2fKVPy3p1TAMY+0cR4WC7j+0k
GovLx2WfC85TDy787Oi1rBnhgVuZBaPc1GPreSrDOoC9jd4IPKpnbIlPSzzQXD43DlOy7H56FUtm
eq0mukUtig+Vx6e5jqkIjPH5GXGWhchzCjdbkDy+OKYWeNi2OKDHck2NalOuJgGDsqbg6d7TuVma
O7ZLMJcLWxPlFROPZ7O2m4FOY7bwbbSvsT8xYEJY+N9weCEJKhnMwjwAEE4KSDj1orTS/OPiDhcl
W16dm6M4qoGFyPwikvRfvScWFUa+xjTu+anive62VIn6ChKxhFbcvp/1y5P8NcKX+mhWn10I+2ct
fWJXFT2jSaC5VSTMpbfxGabp6rEsg+uafc9OpT3lq7a+HfuVp6z4gb3V0Wqnjb7X/CoUF+3iNRpI
pq+HUcGjAib81FeXbRPG0zxEqGl2DcfryXq8VqeI1bna5vK0Rb93mRn3J3MF2upCCpKZNtfm6ayi
UoBvHxyddC/hFZyFQruDB/aYmNr7nfSe60L8Xj1h8TTGaQ8x4ceQ0Iwhj+Ki9LRw3E5Xma+4DycP
20W6x8Z8IHVBFjPVGcWIOVxam992dYSGzQ5qxHKyH4OLJN5t93K0tdZAEGKSsWY6/mbQk+HfExuq
yq1lQ2tNwYbU49G/mUMU8ofiKHvPPTQYJxScqn1xi61eDBX+8SvdX8MiEqYXH/7PVApUlNXKIRlP
ia16KLaGsoKe89nv0U83KyhofG7r7rMTWNvGkzt8aj1Z8Djg2i3vPly9colCCg94GgdQ74h6zSfj
mPoMZkbYu/p2YC1kJi/mik+ffuafiZM6kOWU8AJ/TVjps/gQH9Aeuq4l7+ZMaGJ6hYs7z7R0iSDR
ZaqRkaROuh5BkItZLOGQXYwsQi//GCU0qg65UZ0fF6O/zZ670Tm/nyaCo9ygzeHzZdz2sIZc6Ffg
0a0rm8OZgg2IeZrMJ2/PCbSe0pP8R8is7sBPCQSchMJkbzBfr5PqlRZyR+nRhKvESfOmzfPzeM2X
Orunoig+I1G14w+nZ+Bqi6NFHjDy+OTUmrKVzjr4EhGGn+dBHyyHyURSvLxECVlyBxdt1pjXZWOK
1svSAQdebyMTkgDcHZcWLajz5E0+jTiYz5CRmUUVPo5eE2ayQc+0heYIg+1uIao8VcJh0b5bB20b
t4gm8wzG1xHi2mPLwWqCsFNQbzgdXW0cQZkqrHL9Q5mBYGNuWQI/P5csqm5c4Va9Ma37zmbAkooN
OpV9jj9LUU3Rlxd4gakzduDNoy348u+Cr6xktiWOieFx8wybkK5NgD6MN4RVJUJKYK3POlo40eNu
MfBSc3+8AClmjkaGve5CmsEBc7CtR4lp2ZxfJ/3wOOlbdcsDrt9f7+27+3p/UKixPgxXPD2YDCPV
UCh3XJUgJAAlIzb6Vb83ASuxnEDs8SHUfoy4C+YEJ19cjNFfdZbvaaQdOcnI1d6hjXLqIefEXtYR
Bj+UAU5MSPjU31mg7x9T/VMsSYme8wKM4CzS/OCYWYJahOT/iTFQQKSWT+UIk5WIwPPuBl1tXb1r
H5LVbIoVR5QDHqKbpNav2+5JyQtjKielrqKckKw77Sx9k7doLEevzlKZOMRBy8g3ydGYLI9TJp3o
vvQPQ133dEWg1rdmcQxlbmEGYUyIJH80kPSf79376AZt3bh/Muw81FuSL825Hj/DfZmQj5atnW+u
7+kEgrGdZCoa70YfFauL9zi8yEmbPQc9GBb5CqMbI5DZA0qwJBj6Hn4fA45HyIfDqVKaR5/BslKx
WAGy2U/1EywBgmvNnNQgwmhOPo5EC82k9srIEoCev25f/F8J6dBG3qXvOtkem9/qoiqiARR7hd3O
Oj9fvHbkhvRZdfsxpA1mPH29V+F9mgzXdhob4WNGQdjsJ54yJ+4JPsP4whOzK/KEVX++3c2YDlGC
xV3U7aii2t7RKqhwVvMhvxHMh5cw8/UDQPa1sCc8rgBzyWEnj/0bowfzZFdEjehOKvspumDdoxl/
6f2kZu3iGibNIoE5N82mx/dqH2/HC+3qsJm7m824pHTDVSzQYg8SMpTgfF4E7VbcJm8QJjdxmH4l
X8IJJnW2woUQEqc2GtJt+C5xwMt7kPbjrfahQ8DEsUGzRlHhNf7Lvs/08Ll4zsXpJZR3xyB/VzR8
SwztG3bx0aivdokvzsi94N/C/Y/Ie+x2FJS9h2YIkLd0Ut5Ibm6b21exEgj2H6h+kORcZmpuPmwa
DNRJGcSW3GBqGSo2KY96Ukqy7MdOPvNQXx9PGp7I9QfJpqcDJdqAZsiyvQzozJt6x9w8zzCzL8Ez
TOYUM/UhFeb5ZVWnHaejrb+pciRU1ug2RwQ1JiEndiWLO+4FBaPyolGPgh0z26eWyTcSltdiTJsj
1ApPFjcVBsxO8XC694qGRGdVY1P8flFciwbMa1bNq96hvx4yxLjmtQ7nDsmGFWjliLyJI4yXQjSz
4LK8BHeYqjW2Hz+08nJb7S9bMbUZMaAVIHxoGy2qTzBOH/HgrCRg+nf3uyUHiIpZj9HolvBBJ4Pn
f9xk2/jAlIjMqHJtFk97Qmrq6DNqk6lmEQ434vqaEC2voUJqMVpdP8fY3CwaT6Mzhbybmafe/dTP
0j1aYiWfgfvzOAWX2bKe9uHdvbuwrU2o1MCYw5Z++ZqzvrmpXVrxu+pyoBJSTnRuiKvS7KmaIxUZ
GkzcbWKmMpWml0ilcJSty1anx5DPaQjh+FRPL0OVNbuFVQoTuwrVWbG9u30IOmqvSAlUU81xvqLe
1w9DKlH7gNOu6ImfV+ixafDywbR2Y6Z7zhUtokh+4whlJt2cOBg3BbdZs1MTs6cZhG/Tw+BTMvAj
HK4f+vJ5HinGuHPqxsXs53HipeoUg9cPk1317txjGyC0Pf3cVb8cuU/SD9kgkbB7C2k2e+LeIliH
2TfBe7K4TBmrptCUpw3n4CDzbCQRVf7oBMGNXa/OgZKxMUNWY/2wpbfLrPIF7xGWn0VIBUzU8G9R
Y+VRezPHbvfWOSmcAidDpM+AoH8tjeM0+6BaXVGMtB+PXb27754bZkrHw/j2UE3pulWPnEc649R4
fQ810c3scuuFuUtu1W/qYfQybwlJuUn/WNmBdjK6RvdRS83XApJW1MyuK9qbKWbew2FWZ2RAuKYR
7hAcwgFkN4acdHisn8s0LNaPkMieL0c7BIOgF19AKI9fwxkI/5R1pIzAngnoDcrMvpq9au84R1d7
rn9WX8+v50J+l9d8U0xK9OIMRX/o50qE56v95LXqMKghwyfPU2ZHrMxTmnomSRlZUD0MqRo9lACy
YVqp6/xEeYbAY19wLirkHcmOf0kCxkwsoVhHqjHQrMIezLq+0vfXLFsyshA2T4qVK+f1w7ifq2Gd
Dep2fq9AEWkjzWktlB72xxPRlCeURa+x18bIZRhjxRgJA70+gaLGkfbNWUmjGEyFu69GZlyRmeNt
yoSKQeTSHtYlwRbdHO9QPHoNh5MpMMEF0b814haRcZRCIEBDzDQfuaXDivrq33pmXzjzllghuMsb
LWp+4f+8LueZo0dWhtAUHyZiLP7m1Ns2UL+wc9TnqjM6aQd6I/y6bo6c2VB9m8aaeJc5QvZdbBUv
NIsNBoHz9/pAkh302DmNcA60KN+qt/70VD2FViyECT5PYiKoLou2dPSO4CFUw52DXx+z/B2LyLf5
o7eytegZy5U5HuxMATH9Mqyg4HNmjuwrpQUcjIelp1alRqKK/cPAfJYW1yg56SM6d9bo8+ln+yds
y9ROaPFCJYa5pZi4MTfsJ/jtjSWBkC1SE0c9J74bVR0mdDdKawiZcKIEt+bHUxG1fgMr62FRh5FD
8KxWdYmBrqU/7cdn64FZDRMywKQvF5Hy4jElwsDyi6+Rooe96ihjHyOUtLRQSJEbq4i9q+Q3+Fao
zkBFA8vRphnyg7l1u+4aaG2SlSbmsXbR18RPvLjMdLpzw3R1pN09UsxX50wm2Bt7aXfI9Kl4t/Qi
TGWnKkI4r4htwC29sgoP5yGxLhZzdtXRHrLS8+jmCleLZFLqjdfTa272TZ6mOKAVvsSpx8K2QyGc
tJZaeIns1o11w0v3YiVH8y5b6IqipsoNCZJL1pc4Ld+bTZ9jr2EnXx0KaKXco/PVVCGzol25F5OF
KC2kenFRzOttLanOtY1q3FcRKAv5RwXHc+HX5VaFh3mZUfu1OKTfA6INzbbHVKONxE6CwyI4x7uf
YYwGNFDZzVB6OqTh2TfRrIRWaSgXH9J4fP055kikTkQAWLR8P0EZ51tumVsAvalX8ffjTRiSvx4L
QP/RhlUW1Pr8IWLFMEhwzRolFHJXo5JE611wEep40fEi27+HsrQqi3dNnR8x+4Y+f/WqKhyLoU4G
IQ0p+ANX+PGaFUge21ER4r+rcroVlFVwDqt6xUjw6OXVzEjf1sexmUOoSbfaZctgsTSxlM6ub0vu
Vh5F6cPBg5L4Oaa0zVD739baJzUWx5PS+3HuTDgk821D5FHfJqqHcPiDCih2n/E0zfAk2z/IAORV
/ZqVGGLqwTVbyw1umIdXvxj3C2G0KfW5WAetvBKgUd5x8Y6U8fKFiiH2oZVXp9GxDu6am0KP061x
6RSEqMxLxxiamt3rIIBE3zdHzW0ZmTpf9dmEwyENckL5NCcI3czmaGcASsLF5+ex0rnsvHh8iXNJ
XZC26uJoqo2PJue8YqcziL1Ii96sBgRi3W7S8LbU9uouoxGT0YZ2cG6SY7sj9Fa4k5qK6MGpyOmO
wsZAXO6i2Hc4fIAtiS0lJvzXVlxoLwePwBH5pe5WyMzMlN7Dj+GqsKMskekrzWQ4+74+IuivO7T9
mb8ojq5QWFLpjgvyXwd7LLggTHILVIixe6eUTewLfbSXiXBeQo+AkwLiS2spL/uG4FQ/tDw4c3JM
RjUCBAILwXjiFnoAAfTaOGjq9hMHOs/oOnz8Yw5gYKsMhSp2SUKpOEoWVCoxhqQSgQ7/XnvKOLiW
Ya+FIzBxJJYfNrf+1O3kyeQyK+odj5aI+IKT6vb9btVfF0hgBH+aexf71TvJZXqZ2L1uosjcTBzl
EU0afoSfCfO7hEmgE4+tZ+1ca+cm+lqyQtxBGAXtyOKZF5DaIB3llnJ3hNwmv8H2QkNUtjekDgND
m0wNHaZn5pX8QJCEBNoOs+4G42RTwC/6/3QbWPYXHgFmmZuv2MrQ/WA8+jyZ9zYyI6ukQLnWmFys
ZxtBzSXoHicMvJiCCNyHVLIpINwDxeiCGypkUaBMB9qCgDMt5yP1lE5ia8fg27OEUg0Ri37YKrV/
M27nYjGa5odnBljl4+zQccRWU130G/LzxMQlHknI86sLSTximmkQ/lIW2CuRraBz9kbsFD4GNCWd
vU73TX8ABaPJx8T35Wv03YAl0+B3RGNPcrFUl9RnbTaY/N6+FUT9DSEx65fDQDjddvnBwzap4IlO
KoJey/58ITvPDeF8BFyUHd42ZrfOl698Jp8AeJIPSsDU02GzH5m0eL+tejqw4sVAQzF8hPG50Tnd
4VFVqSXSlJWMLDG13BrPOBWVd8UXIloutkSHX1sLy7ElRN378520YHxWvWwKEjaj8fdDSxu80tMN
g0nbYV4rks+PD/VUMPA01NyS0YajAB0dJ9mW54r8bPHY5u/p17SYqVEaXJz8uwjjVbrRXEYvaUCL
ZDVAHpLRUw5NzPMRSj++JqsD5GnoYNhl54YONkSOhx7l1eTX9ZRsQJ5vvOa5legGScG6PXDAyjuY
d8DRz3cSnRuwoMfQ3wLWNpHivs99rEsXL/fmLutFapjNVNw3b9yTrJlJRFp6DEeUf6bmPD6lE2OW
YW1TZ9n1RwcCLARx5l9rS1Mcui6PILVj8KIG6JA9zMtM2kvV83Fz6fhQ098GCWZzci4+mMs53Y9G
uRAsWHE7HfyKThRXhV6Jmt6pZMAJeFTDEeyON4z57M0kTJe5F+AQF/W26id+OaD1T+vqX3Ljdrqd
nietIvs1+RlkengfwEHdJb6+Ud8TQ3Xpg4wNJDxj3pMtC9rPqWg75C7Bsf833kwvtwv5WgTnOqNs
QC4Vv2wcBcZPSxDIoi2UKQH6b0CwipE+TKEZkrLBGetlSgBdgM9IxagkEBucrgTFLOfKB5WuIuDq
CbpktrXRrSm5L8J+QtYyJF8O4nAYrCq1nTaogts6/bOSAzTgNtITkKfaRyKEltihA6EyhjneTXCd
Otwat6aVQIPzuhCT/asGrbgdnt1bLX50yS6/LKTkFGsOph5pGmbaUk3DPHOPpT+SHKXzhM7UPsVZ
POtPE6aE71P1GCR3umIv7/KefrfL5k3YiIfH7n4Az2G2Oj9RqEshInoFMudIvJP3miKTdQTI3qlq
qn6bWe5yFNRw+icelbmcYlDvweZ5yF4rYvpiCxfz1g3Jc9KZ7bpBf8fhtx7IHIkB4AHahinirGZO
FvOVrfMIc5+eEhT3WfR6qB6wOZWdEXnvxUpVm7W+QmOEqacYiC6NX9YYLF035J80PhEYAkR2G06f
lQAy3K10ZL1UU5dIGJk5NEHN+v9D2pk1t6qk6foXKYIZdMsoCc2DZfuG8CiEAIEQ46/vB3dEl63l
sM7pjl21d9XyXisZkswv3+8deGGchTG/v1jdYUR8LmtdyLydX9fHp8tHhJu3r0+V2QFWT/MwGOdg
BO/qRrChSnqnffaloo7pQwUOGvbyhUkledlOu5oDkiE7+yRaJfgRrjgtgTLTuHX5OAvk3IZ76Ozr
uVenEZIBv+XMaozn0FsydNPZZ3aAOHzcasB7AH+QjvX3ISmtC9YvFkByN5h78Cnl+fU1WCQbXXQF
XmNlujUntYTmba/N45d6CtZH/ooBdgQ+ubw8Gs+Rpy/PjrFCHz/j+fSK6ZcTHfLeSwiHB1tJvOLE
xulivcrh6kqp6l0j51qNgmQ8EPw4ctAxquRcKaMrlRVrBflXTkbbLLJq0VJeg+cUJnRLxpt5RZgN
jsO/dB4NIp/aXwhsnrGBhdxp2SDQV9kDbQVHgMduR/I2n80BvTVxRdPo9Wxrr3Vqhv5hK0+G49Tr
QQd1KQIRC2aVm91H88TBmVMKZrA82N5moLZjfVTFJAf1lgOHh2LPUS8fn7cXhCkspM95f5By2xeJ
oALRo7XWPWEjESTmASuBo3ktHADSOnBCqFePLMLx7ARXj3PMwaIlcnpUnyKr8Gn/jRs6omZIyspj
jPv7aPjYNiaYBKKPVfPBGxye3ZzEmVlMr5QDEVAyDrcwk7HMh7NHnc9LFs0T7ShYAb2PpNVmdqj2
xNlThVB4gPI5fWvX+aYdsx/5zRvdSY6bp74ntlBehpDiqATeiw/aXxC89dER32IapLHVQDKTTASp
V5bi0qo2KA5J2339oukNxF6fX1DHpX50BSMfnSUvya2YcyTsffgJe5YtY02I+fXKju9i8sK8qjhb
Iw2aDecFHxs73ks1Uh85qSMygsc4icbdxngOt8ggo2UNkNmf4S3aq8yrHFU3X9DWWKkL/Dj1Kc/7
tAe6vjyy3sbLihZB8A7oFSyTZ31OYvQqXJx8gcAsu/ByBMv854iK7QRllnrrja+h3MtP4ua4D3ba
AxgJ5x7azVDIFA6qfjM6vfDh84GyeqAo1OhL5ZQTxB2zPpjssvDPc/CoaeBdIOcTLNGf4CfgBiHQ
2/MFbshediFSwFHgXA6FWSIWGjAHtuYrfxtOJWvo5sSU9o2LdJE/lJ9qjD2emQamsis+wDvrXbGr
MHZS7L6BkJnFkWa9cx44DUyR4woCO0CK9FT50ZI9EMs241la4xfFCbs5ueCtPcjqJH7iYw/gH+ds
GWiQYCuqfWvzgiByQN0h8XlSQluCwRETQ4nDhxRRH4PCuJph5YdZ/xwk4sDoDPZdA871LJhsOVI3
ZthjY5cDB6ghF2Z1bSuBw3vP+BMVMzBc7Qwz0FE40uqmvOneDg+Xgdk/fOjSnPOxmwbMii1k0ioP
CVyHBQr0EWcqwEzU5R1lG0FLlkhZSmu4s4H7jdySCrcsXIidbUKNPZZpyxUT2Vhc4aZDbre4nUp0
E21SQmZVoQggALfzxD4yaYHhE3+AjZfAhuKnkSc00/g8JSw5qR+qFGRv4MWK3Sjw2J2uclDmnyfE
tmTVk1hb7P2sS8ErSnQ1m1EqMDs7waU3HVEIlm4IdruVavuKnoPpybITjrUJCLpkzNMSDbmXt44g
TtLSYx4JL9WJbdCkn97bI3wMHvn+ujd2IwKmyUGngqKopk9+HpGaR5ZogCHfBiAoogGcuR1E97MV
geki2FbIxjMvK2jnF5Y22qVP2nwA+RWqA1ZmVm8dmtvXN2l2An4g8452LmQregTjwUIkA92WT652
sTTdbUP3lHvDyDcypwQDZvfiVAzwFNCIMC/liuTRXB5XODhcl4Yyq/NNfZ2H52mqT4/Axefh07Fb
n0VHwbMC576hnV3tg+J2IKYcn45bQstPUu+zfcVt70IDyKK0JJ+t8E8EE2O2zcotOBGF43MFl5ce
39kGh+LFyOVMUScN/zsA912CnBhuPBil1WjE9oEUgvcpq+SvedXZrdiSlXGDmu34pDPtIkfVnXM2
YbmNjekQ63ceIWnGNL6AZlATqF4iEUWBlQCPLdb6CjL6SPbHxGO/T7gTnPZYlEWrUmxRd1Tqa8VM
VVvhQT5HpV2cRyUrOJAPlIIUEcBSjd7I6wtbT1T21WBEkcBGOrALTgxUqk+HxTE0jbNtrMMVgmNp
zyuQRzI0pRU/qEGpa0563imbgKPxmLhbLbLYORFtqNWIAr9+jRgLAo2lic756CbQaAJbVvCL3h2L
TY1mo7DYQeTILwurhQ5+tq5sXYUVzIPQ1TKHsiksF1SI8UyEHK5POTOEpW2QcMsjSc3so8SrhmnN
sbDuzbS4sxhobK/gG3HxypyUnVFezoeDtXDZX5FnZ26WTWMmcZThuf7SggomrxXHge74Lp/mGnQn
HuEHWCgPjhFwN+CHXN7lg12yoaEO0QIHHHLrF9Fz9iGw4UAKT/u9js7NvHu5rHWM38wWl5EPYJvF
dZW7whRrnvnlQV/RhosfEkjc0egy4VmBcfNcXfkl3zaf7ZB+J5+nqbHOTIJR3I2N4SzPZoo9nFe+
sVymL/KkeWnmwbo0AydAfaT39BxbAJEzqaDQACE90sd46znhMtrqC/Sctvp0GLoN7XXZOSyPY9pt
FlwcKOBs/XP0YbPLTJkXE2kFrLNEMDzi+DpXvLNT+qnHuc9H5DRuZvEIwtC4N+aoRzXsbvz9/Mtu
OBZGoJRWvh+8l9gfpPAk6UChlYHpZx5sS4ZOAdXK0Z/i/hIYmhLXCr3SHMHmcS8mdkubc+6B7arb
0yso78AX34+vx32z1Ii63Be4RWdfmDbZW5vLIyUdx1WBRyCPodLNqJPkpbI+vF5c1miOvUhqVjyH
KV3SGStUQkWKTK2/MEuyh6tkXE7L/ofWtTeU08yP5dUR3NMyMBETMau882ISIIuj5oGRX3jn2WEF
z8DoJVyLbDZ4Gi6LvTA3nJL2Sk4VLXgFTyR+Zs5UO8lOxsGimWCpBg0lhHZBhpN99coxdPyXo023
yrzYlWvMIojB5ly0VK+hff+0ql9D56mwp42lLlnJB+4A3tIzrjkalMPm7bjvuM18hD09eydQP7yl
w1w3H58jewFFEP4fgHqA8Et/Z1OnDsGu5Tl6PuDKItxxDhN/Y6rColUVklJ0TRdu1Jp6UrdtOAzq
LVgD2lVUXsj0OAc5y8sLDlN3WLtir6q7Ze1iBShiSqAI6O5uVHf1oUiTYa7XWxZED3qH3cthVQvK
8h0vAvlfLwJRUElqRDpP8DAy0J8UXLk7qal01QfbaPqYzGcQ5iFgTS7vrguzDzifpRAFrpf6hQs+
8AaAsEG9hGCvHp0WVjZJJ62Jvc374A4N/V89P9cl4kKrwAxG13DDfR8Wg0uNTWz/BKhsdor9tAEs
uCde+PXuJfKv+lxgFAQ3qvAmzWQ5Ix14mrXz4ZEYbbrJl9Slt5+BhVIcybjtjkjNfAmLN5DD4PVv
CRkGp7+8aWwEpKGCNTcyips3fQ50JYcFPdjK5qPmzZ5V95lKdz2r3DNNekRt8CgWruLk0H8X1+nz
LLXdD9I06Wx4AcC5eZh9rNfb1+2488f056zx1lvrlvn0NLeUKe+qHln703iJ1eAIfUNn8bkppjxz
vPnOco7WOrGWnucYrKq76nnEFIutd2qy80iZPZxfh/aGOsOyPqPcHAnmZjS0Rw/NvcCK36b794fQ
k/6/kfrT7CypSTOotxXlO18VVyhCYDrY9/QDXy/09sNSZVknLUHByV2/kezJ2VAJy7LuJXsPyuqx
Jza7i0Xkwj/zoCwtWD6tD91aptBEPGdujd4BJmTz7nry62tXdP5CNYPu/kZkcdQrhbgRVDMFZwVI
Her+Ku6g38pGP/kKgCYMW2mLDd1zB89xB64ginc+Mek3LQUfPWEgWPnLeAD9fOzZ5VwlYho32we6
MC4KGT+Bew0A6ABO2urs4rSuaMVOO9KXcI/U7Z3J/8trZ86LSBNw0ycb5GbtKZTj4RLImTA7+AV0
QtRJVjrpd0vD+nukXxaT7wPdfmTpSQkPh7g/FjmnUY4cTBrXdrk47f8eRvrlrf4Y52Yen/LMaNJz
qmx9OzGfwa+s7et47HlLJzWdzHQmu8nq07/zGn+x2BR/jHqziOVBWbZBHsDxCE52UIFnht3COArj
rK2J/nkeiPRmIbHJWGAPd4I2NgCYK62YFv0hQ7jax2I+7Op7srR/9Z2s4MTLqiimkWjdehKdie3t
siNrKyXOIUVHaOTvxdnLEQIn0AuxxoI64qSgDrUblICIWzRiGwJ+77yUX14++xuJDXjDyIi4bz75
ogxqrRtI4TKV15k2GlZ+daFDvMTG7wwZFfgr+Kgrh053HPiZ4g0eFJDKZhI3a1o+9IGSIVGaYy1+
HAQjIXTVl9OrQJLjXSuOXy8U06v+UxD4KG+2AvGaFrGsCzVrU/nZk7Ag3Jvh4jiT59KisKkJqS9j
BLmlLz79/ZC+4sxv10XsbP5n7JuZe9AIWknqRtyWk8fZM+UVgmDOm545xfpuNFpldyqcfvu+HQ+b
Hql33sKTQlF+Lj3D+Dowkq7F1bnZD0G86DUZcDWxfD0d7ywz94a6ff+RHJaX6+k0LcRilucvobwQ
s3mYnZxhfrhzW+JvBYWBxwy2yniv4ib18750MQnTY3EpdipyNFlCM0NZrToYDL6cthcMG4b2PZ/v
rwn8z7PUevuy3kQaxd7PMa/hsNHzoxHugMZaiEOaWSEBfUHCcP4cbpKXMphDYoH2ayN6wJgALqdR
Ow1kQf3NWFU0QqAJTjTZM3S3e68eQSMBAqHqJKPuFWLtEagTukEqjdLP4xYsITDzLe3Sc2LVtvQo
x3ZH+w9GhKY/wDE44X8pg51ZZTlWZ7AyzQxTEY5suXP5KK4+R2AIrhBYhL1kcKYduMJE30ADqn2A
09SKZ8N3YW08q+/1a74v79bW/XL4z+Ma9mH3er/v6DevaEj+1TVXksvyyvF5EAAnyrIr6jScALhk
eJnKMcCAwhlcObGnq9JY/f2tacZvh4khpSBjU3rKXz//Vu6EaafU8bEqdukUjXmDsuDNeGi2sKeK
i1UtaB0K5oILK6BIQaj3aCuYygTykFPCHxWsoTl8DUsTNuaIX5rBLd4dnWWwWJ8ngQevC/HXOHWN
h9A6rno1FSQ6Rx7ls5OXOfDC7MhOVvB1EjjcjP3sweo9mnirOMEy3qSb/KMxK0ucrAcmTSrkGkP/
NIEsIqMpg0rKQ9o0y2QfOPEuwwoTqYsJzcYOdPMBCQmnI81Lx8KkdjhAeNIEPY5fWrPOhdON0qrl
pE4b3T+M0GayFV8XknOZgtW8Ae4as+YR3tVUtyFB+Gc7s2BPmBonwIsLcI4SPx0/vzZjfIOOKz2w
1mibUDTB9XalSc8ApOXECRQNsIcC2YNk4Zz8fEcTnXqeVj16Ns27uleXBhVymfME0K+dtw/IghGT
t85pjoDZCcYo5DYtufRwxBMnXvTWtJUbTt+ThbEuRkwZZ+gKu4wDA1bEkGTDbQ89i2PwtR0muJJ1
2cjI921cJzBQPTnPwAsQMJ/hQ9j0muMpFkM71Z5p8Ae5+PwDVg7Afo6xC30nFx8cK90r5uTi7aZ4
qkyaveD2+EI4wasyNp9OM9g1NtQH9ItLRFVvBe45yU5D2CdiPIxDHpzUpwkulxFqXV/hd9iXj5Mb
ARQlttg33quJMEb7MQ8dOBNjiBRm83qcHJyPKbDcBCbqx2EjWrsjXX11Mpw0oP8zopLRrnr6S4ZL
KmRUK3GzXjfigEib12cVjX47jfxiU0EdfIlGUEeeEcZvjFE6j54Z2DlvK4fotcP4/EjfLjVxX4fR
vQPXBijIHnYR9hMUSlBNuJXARviC78jm7L70ZNG3A+LAXsY971veEzxhzSFnU4Qo1h5hzYprYUhI
fkjt+6F7Ld4oGHW+Zp8f08/TmELEnhwgwBQ2JrPQPB00OHi3RnTezdKc8Lg+cQICKMLrFVFMbw16
4MUqs9V8EnlOu4Bq5rxptsb5pBh/bvLpJLZG+RTYeWsEZreLJoeFPp5r7lv6AJllwVLpPqGicq80
+7weB9MVUxthiVrNkOtBcfVF5lTgZGi3srEE8tRbbdBtguKaOwmnv6sNWP32MDmPeb5n8/yoLQ6I
jdJPw3w6WE8nz7s46acGPcpWJ+W4ez6573QznSgyH1fXVTUDkgMnnJ021BXmYVOM2jWfgK3zdUZP
l7FaWZLjg9+OrgcL/xyu6wXb2UVJg4snA9qJZt4fjA8oVpWV/EbPPBs/owzm2wQEsMtX2JU8DYxp
eTVAtY/4JNlnGquh8xDMiodsGy7998TFxnB0ynpLGC/1AsOkJcif3f/BBHLCPoeqRkcVZX1s6WaN
R+w82kKRoFCPnLrH/Sx616YfWymCydCMPXUcA708/L08/7ck+naD+L4839QmJy3UjDg+FTtxA/L0
GS/hV6KuiWxjjBs3BAz6yF6/1CQz+fVRt1mgrZk8PU9kTI/j17MFTxI0q7Z8GpnuZVxY6jQEaKRh
ckDfLLuNy0Jqvrf7KysTFcGA/yb4ZdPHMsXtcN8ge8G+wSIDHI2nWfl0h2E+VJa+RuZk8eRc0cH9
eivsCmvoFMh4sNm+vHJ43TZWYnWjdTkGtB4hVQObWyv8SaDSfLuYZEAigMEMW8dwBu9D5hRstR2t
3dLf7dG0prSDXjWwbnAXvpDzlAOgmZqbyOqeYr4qMgKWrV1ZyjgY63NAP4dNyOND9C5zEk6tZkJX
a0V+BV8k97soRvEMer9djAZ8SoaFU5T1ePA5eDvqMpy13udU2mBc7OZTwiJGgVNaULZR4L+zo+Ak
dOg/ks9dwh8ESZlFvZfF3Du4if0r/feVq9gJaBgtarc2i7pYNkJ4OaW7soUzchjpa22Lp2uOtxmd
7GfjDeqHSvUv3DmcfAF5/wwsYe5A9qiAC8tN3V0HBIcnkdSzjeHjYpHI8VugdrT0Md71mHAf/eSZ
Dc1EhejAmGTJ6ldZ8qomiG3nzTzbvf89/+Vfn8W3S7o5TpJamB1LNbjsEIr2jkrsiD58pe15VSIA
PE3QRqM3K+f5pDH3uqctrpPSvs7z0lSmyrTYxiNyD6MVU2h579Sg/Fo5fbu2/uffKicpiOJSlfCm
iMbDERwPW7EGCxRYoMHVdGC+Yu7RVzKEAqBLYWeqsH2JXljWzNaFBWSd7XxKndvvEGbtUpWPdi2H
qeE09OTt38/xF38dsTcR1AlJpMj7x72jK9KoPYU4L5SfLc0G7Tmdwr0bRU/RNqzM4Yb23z6cim/x
9oiQTnH6pADaiex5+QxypHdAgn/ySMFBIxKwF6Y+jQFPsXUPd2wQmdrHTYZ/C2HdBrIOfhMqRjqH
rToRJ8ECN7xJ+GzMB1P26/FgfO/UIfcz85+ZqwDfiAq2kUDiP1+FXg7k4hwK3VbxStJW0H2PCPnB
WhABEWTSFxG5MCJMjyLISih+2LIITn6WISQiHwhHwwcow+P2Durw3wG6/1wXpqxDXFM4Xt6G/Olt
kqfCkXSmcKq7JfxIN5riQwjTwpgkI4z7R/Kc+FD5VfTTUbAJ7XwOx4IDT/4AiW+X79Mxa9VYmR8/
Tw+5V1raPB3zG1BCQcQhJGctvdCHovKOWOnGdIRXmKQth0Q6RJuKhR8xgn2gh2VQiM+UNyTHWJ33
Bmrq3BhXrNGT/stBRztK14UNo3hgD8jMRtyU704rPFBxlxisjyt+v75O5waNlgwz9Y5u4Yewh08K
7htsWKdxERgd2YSgIjmVFyzEEfkAmGddaRhjJwzF4Ll+vGD6Hy6kp/hBsKOHK8Ki64oqQlugLd7S
zhsqEKJqKh3ZCUel3e0HVuBCLkNcZ2pQBKUW66fPlpbbdWYggSYLJGadHmB5Q0+HMhD6Hm0A2SNN
yHrDEz+lR9ETGC36gEhxEMAXG9k5LXjn0xhOAVIyavrHM1p3UTIN9gPManGiT2hHTRrAoU24OpF8
cQdj/gVc0WnfKBzNdVGipfJzuspEoR9V5ST4RMQNCfDEthdDg2H0eIRJyyu4G+uk/gIF/BjxBneQ
jmFQnsJD7ed5QUePJIvYyWNPQGnJpThh83lFH4QvZqUil4nwx7hQBmuefCSDBCrGc0vYycDTUNSF
7SuJ6hNB3GvB5wVWR6zVj/jnEotR0CvnaFOsLzm+f6fYzi9erU4KZmJUC54oPggnMs8ZZlARyYCL
4iB6BW2HXHYZySWBI7yhUF4Ph2z8hNtCMmyl1L00qwu6xUtHZaEW47+Xxl+QwR9P5uYEfhme1KN4
vGCyjQcJ9iwjwQbUurO1/tZD+w6L3vZ2sixK1fO5oXVL6wzzQx1Cj7jB2rvJr72Urs7JDC7udZTu
Ydr97vpthxrIVTIYkL8zu9g91AwhexavWx/Brvm/eIjfwPOb6QWcn9fGEPCcpGN3YCFvnWDUcQdb
7t/EzWL64xnevKlSOZz1UyFDp5UmwcmRkRzmxD4wff6+mV8wuu/j3MKBUXMRU00XCb6U4KD4demo
ZNZVDjP574HEvnr5446+rFi/vZ/21CRFp/atAIv6Co0UDrNX03jrZu93cJ57Q6k3O2SeVVlbnEnz
zOp9E7yktUtIsJw9hN30cp7LVOywiP4fVp5fP6//zAz1tqYswkq4ShK2KLUNB7lsJjzPjjRPuC/3
ZuHvX5mOhRMRYxjX3gKecpTIQt7P98ruuzhHB0M1Go8X795U/K1Tik/Uf0bq59C3N3eIz4NDfExb
X0plUj4hR8iYG+WTcHDAVPXI2hZZmjwfHhYXCF5Y7YXDpXLOnDPQRZlv/p5H0i9V8veruW0p1WJ0
KK6HSgasf1QXj2dztiisMe6Cy4tDDoQzn48mQ3t153v89Tv5zzNQbl7txahU4pZ52tgzs3JKwC3J
/u87+3Wj1HFIF6U+MFq7WcDCq6qe+VnjK3BZOZKnDqYzWj7Ow57Xys7893D/3hHlPO6BGOkbgkCK
/c+3aogniA6DovEv6ELquE8IMDjoZp/p6c7B/t+17OdIN/Mn0bVsWFZKR6aYIySTtFsf6Adod9Ix
/v34fo7SP95vs7SRY/lSi8zS/LqmxsDIXZb77NTiBGPwTrF7545u5+AgP8ZCQdfGZ3sjs+yqeJXo
FXJ8Z3G+N8zNgzunRpnoybXxB4Vz0Wa8HlYtSJp/T4Rfwht/PLlbI0k9Mo5a0orttvUeZs8z9+Qv
ekvYZjSWxvShoCzNe8BRMEfDcW2+3/mypL4A/Lkx/Bz+5sXJSaIVehi2M31ROJRSnyXGDNX2iuEr
x4Yd0ONMaVx8x8fijFgmyewlL+fR3w/h34/vx0XcbhlyUIppVpU8aiElQw5KO7b/8PbCdRrCMT5g
RBp9/t+GvFlSNKWWtaMUQbS+ekSGx/IDdefgMk9hQz7drY/ufB5qvz1/+zzCLhjmV1KvZ9oOGvWh
srN9DL7UODD6/zf3ZcjYDtJigWXxc6RADaJ2kBuCLwaz9uykoTqSqVvKBHrBobVbEm1r3f17TPWL
P/LPLNJI+iTVG09D4aYqC3TCHgl2wCQH9+7CSfZ9uhLkffoxRwcfBhNTMeDWbnrwjyPktK5IHN5j
z5FLLNl8CKwAwLW3kxbw3+jswpQcejk9cx5iXuqWHtRc+jtwYx1S3Ncavj/pEybG/JkNLmcCCXkV
WGI9ITMNVz6VLDOV82yAqbBqQxT3FK+dEGK/kCbpWH5UGQeunf0YWtvEMscfYy/24Xu+YgFM+2II
FYcQPKvC+ap3/TFsglIdxdbA1XGV3krYqzUb+okn7qTD0GTIjWDTaF2fGhoyrYPu2KJx8PVXYpES
V5iPfSRhhlHnYUT3f6x4mpc74MomIDzY9ydGPvhiwWcEfaZINx8S81U0cUJ/feYhmY8C4PAVvwj6
hxaSJZyAgUmt59aCPgUaZL6+ogkDD1psX4/mDNIUroWmMN7Pnwbey8tuvmysD0Q9VgLcwuH/CyiC
uQ3EggsgSNLHW58SSJJTau6X06vZ4dRpmK398rLvfxnBzpet05vGP3J2+hriZ2nX2KjBjZ3oK6K/
+X8XADtUUWQVHDlP4wplmeZySY+F95xwKsi57ldct/tfWV9HCZfxEdhbAIF5SM9mc7Veeq7ocduT
SRUQhaP1tt+/DWFGHa293nOUrI+ASMfEwpZRMfdszXhe9ZFVvZccbnIMFIwRW/EC3/B9oKMHYIhr
ct81AUzkGfX+Gh4uVWMZx83OxhIAk8ez17/yN0xizOnuzVsi7rU5xNAo7C8darqP8QomSAV/R43M
8pxYyDFMAROPL87Asr9BSKAYn516z398vpBJ8Hu50YPpfexZWMwnbK3pxuTuDp74CqEf/aMGElr/
oBukmoKtTwQXlbw7nFDivOsT+UGaCjzqg7UTrckLdFYzHtXjFmwhHglTCegRReRoCNa3CvbZqptp
fjMrFsWim6WwFDUfF66ZAk06chIblhtcHOhvjrOxNtji0xmhw0ibr7ch6VzxsRdWmPjsMJlx4YRf
3Ln1gzGRXQVPknBa8mstlGHO0bGj8aK6dVSPa2WE4SpKs8xrYQ2DYFtY9nsDuwXzKPzSfHjvE8aG
tmr/vfCI/Wr217rT7+Hf1lVR7dr6cGw57PY9OgQ9BM9FBY58jhRgHPBYR+somkCr/3vcX8pgNqxv
691NbdBd5XZQ6leRo3zHaSoyzCFdXbRo5INm9N4Ck+T4RUkrgJwGntjBjWF4De9sm79g1j8u4+vx
fLt9aBFCJibUDv7j7BEC5avxEL+5kW2a69gE+502k+lTbU9w1wnNjeDDpFms9Lv0wl+CPH5ex832
dtGup64QuQ6Fxeqxg8NJkEfmvrLu05BOPCCbwfoDoMyTZx6HBLQ0rCn5dDrVYU0vSttxLNmZbGrz
E8a7dUVjMe+WaHjOzt8v7iub4I8J89UR+fbEoibXr5HStJxfaFTNBAvr9bjB9fikszSBm3YEqdrF
Lj95SgjYeTDX8CHnUEE3Ag2/kCYm0ql6QfO4t3qOh1PB3yDJWfmrv69U7LfMv670ZkuNMxhEA+XQ
zoIPY8X2NsZ+yJcR3a0Gz4el+DKwwWr3dwb9F8b5+SJvvqc8V4gZM06iX+KYJj1zKimkedX1Comd
TNpMO4mL6k7FIt4b9OZjKpqzQFHRdn2hrQbjMvbTGsA5WIvSSjrsOkg0Zff6/3+nkiDKGIyLMmd4
/eZOT5pyyLJUqH1MlbEay8rJodg1qm7q532ANlyDiZzfmX1Sfyc37/THoLfFdn2V1CJTpFny0D2C
S+oLdXOZ1jhDuJqdYYPRW5NW1rYvQvbhHAFQ+yX6xvTSDr3/RRSF9P1ybqmK+klJlTDmcsRFsIqX
uKJNOltxGL7fwYXHYppsr8QJ1XfWrV8gop8D3xSp5yYqtEFbirPSQQ9JjoQP3kq5hY1MY9abe+vk
b9vEjxu9+Zak0/BoVKdanBHx/Kn7UEvggfRsB/wV7m1Jv5xlfox1M7HkUpIO8IslsIpgcvJfYTM6
wiy3+qCnXo3TOIrbEFzr4IRx70v6Zezv29IX8/nb6nYttHN1VrLWj6rNFcF/i3wxqjHSPCY98t9l
+/qKYUcYuSK2RKEvZagps02Ic7DqdLDqlQQxHWm1f39sv0z7H5fVn0G/XVZyGKhnPQBbiQxPSx1W
ldx4gJB7Tdd/D3Tv/m++r7Jt2iBsAYd7qkHII4c/MEFGfAe8Ee/c0C16o0tyJA4yfENyY95otI5o
+MjUlZl3yeF1Dq0qVJwqghYRPdaoQTUijZOVdC5XxXVgAc79fdu/yHR+LNtfTctvD3h4kcUm7Zjf
KI6oQSoONUdYDHU/w4nZvYd+fqljbtax7y/0lsY/1JO0kS9XfEFIIdDlByOrraKSnbx8NhA5ikKL
L+jFVbrOjK+53fkXiF3kmov4rzUt4nBSnIYRLlKfZ9gGp7eslHCfngvd/oiLxuBcOEOttKUcFmnT
3nlY/bf+77Wrkkg4JxEwt0i4UNDgOWbAOurRMQYeaSnF9Z5s6vf58T9j3OIZ4TU+hFBvWd8myurw
Yifz8/w0in1YiISDi5bx1h+fUu/vafCLsKGfBv8Z9nZZPWt8/ClLD9pCr7NfB6abc/Kmhhmy9Gic
2S6mxBEAGOne0nN3bOnnN1639fCg1pHIpzdYoMrGk4neTzO9Liub8IU1KXepF+VW5wQL45EOqJXc
gbKUfog/3qx6s8xEjJ7o4rH2ZdS3Q7z/rgfOc/T6SInpu55libnTYSFLL4ZuWMfquVLWg/bjhAg8
UciSk1u3KSdXnOlETAqOLdohvqjmNUEbpnHI1y1ZmlVElGMhIFGT1NL4hHa1Rix6yDAoEqJJrnFu
KrEWaBpXb/CuQuoPgai5twL1m8hft3qDVmdJLdLOAz5WMG80VhRKQFb315V7w9zsm3VSnhIxokBQ
vJ5+q3DMFs3tGp8Jp+PwisDU0u/sn3c+T/Vm+zwYl0MVa0LnB+d5Pfgcxijo75TW977O/uffVkvl
Kg+FqxI3fiJ5PLymXTNK0yKHf/37g7x3Lz0q+G2gRLl2TV6w1OSd99/wcSs4fw/xO3yswwdBUtUn
Dt80ErL0XEjqUZVml8cL8iXolosEXyG3xjD1K0SjMpfhi7bJ/GzUUc0Db5rnrTg5jQW3a00RGmxx
r7zrZ98/s/PbNd2sQ6kc0wxuxX75g8U5AXWzMLKn4V0hd8ZXaXS8M2l+35C/jXiz+hAWq6n1Sep8
MWuxMCqw8vrEZnEzqESr0Qm0hadDcGMT4o92IZpQNXDXVBH7J6ugOZjIIe+VCL8uRmhLJRlmnSAL
N6VIJ5610zmixL3AZK0d8YsGftwFIxR+vZH139Pg1w/1P6N9HbG+zTTZgMgnGMPOv5JTf15n4awj
Aepe/vMvkis2GN0YqtQwBGPqNzdllJrYalW/CkKkPc0BcwmTGsyxnEe5eCFAR3QMbNcjnIX+vr97
I98eVcLsKh8qvZNmj6+zV9nebtdrb49dV+5uUrCq/+NoNytEOVDaRFAZzX8s5wiSAP962/uj9SRb
Byt1Yufkxt7736N+far/fDaIEnuujoDW+mYSDyopVYPDpfavgeboUUl25vqCWKPMYT/qsLBCT7oQ
IT0+rgM4dOJcaFdd4Q/x8lNZ++UBbgkhNjcN6HA0Vxoq+YcG9k1LANmxwKinL8GOK03QPOPyIWuI
DytEXwPsRRQzb/F57D7OCalgWYzFUWafcTyWRBj6OjGrmLuU+BdcVyEU5TJ9rrEIx7RIy+/s4v2a
+NdDuNnEa1WussOhEmc4FbBqACOzYpT/x0FuFmZeQSpEnST4OpZ1GOm2niDD8iAml+QJ7+/X+nUY
+OuObj4aSavag3wEK0wxfpiWDgyZhxoyGxXRqIBjDv6AWTmW+/6J9KXQRW49Qi1AoNGL2Ic/5C6C
4HszvH+M/14UmZm9FkjWb2ulvDofr6F6FDiBJ0RjDQEN+5wPjOeTpx6yvHdk+P2IQvClIPfyN9Kv
fu6FqS5c9CygxXdOfKqsqtLMQPKGNWbHqzJdi/Goo+ZKZ5X4XFy6O8ujovy6QH4b/mZaxW2nqAcB
Vhqtfeh9KD/N07ydELjl9uEuHX/XTfDK9ccHlkT0R7CsYfphqv6Fhte0lS78uym+9Xg6Q2VHCkPD
Cls2t/8nFZ/Vt2l0WLhMWiJoehlH4iUfoVvQwuqN52KXxgGimND+L9LOazluZFvTT4QIeHOL8p5V
LBrxBkGKIrz3ePrzgWfm7FKphhUzszta3TukZgKJzJUr1/pN+oefTOMihyRH4QP2SUkTgloy3SQq
pvQx5tH0Q2b0kZQ8PnFHlwckHeWKcNGptmuO8iTOHk0WLZlU8xZPk/RI4ypdxnu3sLWPHislxhgt
rwSeBdTmNF38PkF5muoTLC33wzR6GJtXKgIT+d5ZjK0QcdZsrd+Q0SfGYzkbJfRF3htQNkSAV2DR
PIi68Pf81sR/LulywVFaRKtxQsceCtqk322psdaBjy4Djx4tJgvdQvMdURWmVOBviHKkkj0w5nrW
zMUjUBK0L3lbpCn5A2ce93/9LETW7JJPwQ1mtjiNjao/v09o8M0koPcPVMfm6K+QwYj2Uwq9ZWyx
DBCO85Wy9s/GQluPPakcwUXHfoemMktmUBJ1+zeXVtgjlNqwPBzbQ/R93O3L75waHJzMEeZPFa4D
9Em3i/aMPFf4Sd1kX6zff4EkPIqgqkeJE89+x/iCYnaHNGdgf6VzfjuzkRvBe2T8JZyOv3JCsUai
VcXtfJjXGPKBIaVrBzwWOopGJdqgYTmqlxSLeBpDGwin8RQRk3XGI/bz5H38tYbngggUXbrfq/MK
Z8T/nsOxIUgQIcPAAWv1cT7NXuh6YfHIP1A8wDVFmoxlAGx4XRpMPQ+O9CaUqqgy6CY53AoRh+H5
kbWeaot2+gJ5hyZVOp38GktkTxGeLfFUffHsbT19GQtYmFFDcqFL+UKj515kunkAXOzUqwtAUClG
I/XkGN/yJ+yLePlxXtC+lCa0v1weHiXyn0P03eB0dd43yhDHhtPCxCxmpYFWEUepZUJ/o2seIkiq
+w1pFf3rUQvRe/OGaq4E91D+t6qUMCJAsBGWdVRArs7/dAQ2ak1JyjhHpnQEUS4etGNBg/zn1x3f
5p/YfzHOVSwcem51agB+RgyWY4pBUVTeq9ZTFX38PNA3uvinkdS/g37WeoacWF6LA+DwipIlUmXS
a48g67LchSf3vfkd7rO5sknX7jJbBduonnBDyuHCeasu2qDPJD00+S8JAUfykGYJ+rto5zIGk7tu
3S2jOQZu04WDo3OIgy1Y82aCRYHyZ+w0IqhIs6Z4Kw/Ss7Xo1ioktlELSTqOUr3qHOnKJVnc0lwC
HT/6D95+ZG7NlEXzrs+HP+ayfJCepefqPT0j6Zx+Bigh3aua3F7rFngKUg7TEq++eJ60Zh7Wijh+
Ce67pCKAzrgp5v4pGe7kIWOa8e+3+M9YV189s5pCqoJgRB83q1FsxDhGa/fuQa+Mz/zTOFffvNPF
plENw9nW62hr7pKteQz3SDgG+SHv7FK1w52EUUT77U6DdjSeTpy/mFNF+2BU2zXnFUCQfGY9OPtR
3+iPsvp5Vd7aZ7LIlWyE+in4cF9dmSGoqL7mRd8zQY0eiSWonBwl+JPfo4vcEBig03Ex1lXaM+pE
hKkU9zC/aK1b1OQD/RQD+KP8xEVNhSlbvGXNb8daqx68WvnoyTul29XkRzkq8QMcxp9f/8Y6+OuJ
rtZcHeSFWgehsrPyqYkPrDptEVN+78/BUxfcGeu78Hy1GP4a7GoxWGVtZrnTCCwGfSc8Uhc0d9iZ
bPuFchjzzry0nWdjKYfT5JA+Cfi3VOtuHewNWGjWWliXn/pS3URP3h244t3vclXZavIiikw1Veic
97O31QF+LYTiGdI3j8flvYB7qzzx1zRcnWmWG1hJJ0XSRo6UmfhObJ4w9iqx9ElhojJKAtA8R1a+
APGmiG8geLUWfTUh+AorcxZKyfznNfDd5v7nu1x0P6+CQZRrpWyqTbeRHodH6KaQ0elfwCxvjAli
7uBvNkg/IqZ6Z9ybi+9i3Kv1oKmRVgmG1m5EY28WeHcqz6X5YqYDvpj0K9gWyEYbOzk+mfJYJh8B
sWY3Ecsj6hOUY41JEmbbOw916/i/bNl9o9suqie14hpyF1Lm7EBpieseQVUUqEZn+PjdfHOOwWcc
LcNh5oL3+ZJJ4aPHeJ3u1bUJW3pffarIOOMANMnxKJsYG3z4ngOo/aVdUHYSJuFihJW9rOJVBRsJ
fvwkWQDIOGkgYvol+qQkVLji/AFydUzgNqYPxcIEZoAU+Uw/YM8uIOa8kBY47gnHBmIcRjfwkRbN
esQJuRjavEVHfwotGUEJYeMt8kMCszSbFc/vuBvhowjdSpxDC4Q77i3zRxjIo//Mz9P43fT5YU2Z
V0nUkEh+GI1NXf2IyezW37QzkOl7HULlMEd/wz0VU+vgTVquBGjLfhvaFeTn5dToadPhK7bHO9rO
AMrcK5ff3oCKYikYpZuy/k2wvPjCel9rBZ0pd4emB1oO+2Fb78Kn70OowRIz30Z7TJ52nDf3BN0k
8cYhL4sXY19t/tyVetFJVBkx4HZbyYD3qLyYBZ0g8SGiHusvRfglbIiG06GptWkKstBChsFCml4W
UGfonSllZHQ091VNgSerJSSWsZiVDvCfUJ8uqN1EKrYpnWF76XiPgr1oNwlS4NXoGeFNdP9Jahat
DifAemwEYZ43XEiMt1o5Bli/aJk8HyrNFlocn7Jh5gcom4KI8RAkzoRN1m+pJg0yYgeB8bvX0oWV
r8GZzgsL4+Zo3xcNkN1QthM1hXno5Ai9MhBchURBuH1YRzptft81l2ohrISymMpZsmgHRKR9YIUy
bRn829QEyFyXLgr5VZf5EMmL1wGpDF8irMKoI8do456LuDj4w9lIlXliAFguBKS0Ic+P/m8RusWI
F4UUdAr0Cp2tUWLU5CvyYsCxoY6UtTvKnlhPOn4dgpbf2QDfC/yfDXDxoa+qSl0kxYPUOM1GKKaJ
ORelRVYtBcCqmIvgeCdOpN/Om/DoHPV18Gn9Dvj2mOCSFXjUH0COYQ8azsSZtxpPyPAj/RA+0fut
ocAeW4Q5HeTEiTdzzNvIViycqH8J+Q5LYE/bWtYBkVp8hoWis7N2P9B+/ij1Lb5ucr1UsYx2NnRV
ffpiCHory4ALZfvsgzAcbVPluTFFVmAtLIqFtyme69eo0adt9YrNSioc+3ytKfdOgjHN+GGytKto
IRidowoOl52xR4B89Py/W9YDd9V6ld254N1KSi/3oHb1aSLLr/u0FwHKbQ7z9vThz1YmiM3g8bTQ
SpQvtohvTJY+AiSHxy/n9LmUT5/Pxb1T98bFi6cwqO4CkxYRgPr7OqTqfux0IdjsEa04WET3NkHC
f1ejBuaHMCHT2IZxNJXScFJbCLO4GItBgIwKnNFNedM3qAXdo4bJt1FJF491HaDEzvdjj8mR8IkX
iC1TJOa91evrblfa8/kpXqSQV6er+av6tpnPIdyeD9L5fPbtdHdCMEFzJsiK9A/Uheck9C+/V2Ah
UZp/31GkAFp7RIqHMDQ5c02rQctqlX1O5tIGmXW8tOGDbYCCbDrcIl37HG7UWYwYIra4c49FUb3A
hGAoCTzHd2Vth1f7Q744h7O5NZ+HMPPP3mP1gT75C85xw+Kldans4Ov8AOcYCWYbe8vKfnlRFlRu
UB2kPpOc9r+GCaonzwCZpQldi0fzhRqSOJ1NFrNTuN4uKls/L8ZVMXtE/BFFB5SepuhcY6EYTCdf
LS0sZI/RdkADmL9oQgACdJF7wHcMkWpnipK6smwRqlloyp74HEw+l55NhglxfUvVZYZvSvDmTynl
PT6qL4/ogWBjZ6NHAozd9szt8Tgq//x8Rt8CFf61Aq92Xe/4QZ2q7LqOEqfLJdBFpl5egRLC1G3U
qRDO965A9xb91dZzs8bqm07+b4hu1S4ycG4mGPaUrO4O7kK+HVT+Z4Ndk/MFV659yGlsMOSzyecI
xAC/bAHis5u1c214MIFBVQ3iw5yEuvLoTFvnSRwdHvDVS0pp1gIgVpLfQU+l9Vmxnu/M/5hX/xP1
VBHFMkRcyUbGF7jIQ9ygqFHnQk8XX6W5PMvmI1a9nSIOUC3Gsvud4cbb5T/DGRKyn7olcuke0/GL
4TwxzSRRBuQYp3u3pVqbFmRi03CHdrEIaX1UuUenSblX17jV85DF/wxsXr1nakZ+GMeSCsyWKALb
Azww6lDnt5U7W+HjOXtJV5m9j2brbNIvkdKdHn9+9Zur7uIBri44Ze57VhbF3YYbBkAfHeUhIXoc
ml93+zu399TFUFdRPdEkvRa6wNniueMOAMElzGIFxCp+Y0anvWMFkuzMmfV5D74p34AX/DXJV3E7
qftY8VtP2ig+PUrP/CUb6BGgcaVqqEWNqRhFjonorYJ8Sa3BlH9XLibJ9L4FBWUK8aEOsmXVxVsq
wcsu6A+x/iRvNISOvAoH0bCyf/4mNDJ/Xo/WVeVFi4bak0rg+inpp0RTvjT3IFik5FgUaPfppC7x
tDP+5Kq/6XxrCl/RI0MMA3UMFkP27jVvdUappNw5ljB3dcyq8Yx66/x+42nyXB+ezPEMxYwtspZh
NS/LaJIn9HKSp++ii4Vber2GWmZhaSh2eBVsAD9GyNxQ/1QdssRUHB+gFekccEgLSWaLC9mUHsr6
vcyRpWYhVVk4AnzwjIaCkm+rA8gYnNu6ARslUvsGwF8SgLIgjU9lek0KovFN8GuMPOrCjdCWqig6
4i9evWfMw9CaG7HPkRQDnJRus6BaigoFqVGBk+w4wB8L9R+CHnncLmzfyXEbDy0M/yUVNZCGXLNk
HKHVYj6qKZhCMBlhzACbNLF6dKNnAV/WJtnT5BwIdLAjLH6cluxKl44fqmoBRGJv+CP06ozwbMbF
IjP/QFmdyN0ujiNbMuzAMqdp+Awi3OJabqWo8uLfoUPUy4mjojOJgZQawwO5wNj76sD3q7SQzwVw
qKz/kykF6j71rMXpTGFniD09GiqBKjUwBhj/VIG1aetTFnio8Z8zg9dGxfC9OauINpr1oUeVa2R4
Kko7G6q3YnSmxTXUpantulO/Q4pEQQNPVhY+l6ZyQOi1OskO/hbsQSC5G92iqZKLSy3Rp70CS83/
NMI/WrBP1XQm9gsdC0vRQdJKwWzWJVj0yrrP1ZUXflTCbsSE+frUqVCskLZhiJWDdXQTkdPj2RKe
IhZTimohqFvMJLJwH7Z0N7OZrO9kbGvS9yp8qACGYRImaM8hLnu49ijNHLEhtUDcXJsr1J4FRN2e
oc9yUUtjZx5U+swSMC5VZjh5hcVequrtoJFPkHhoIlZ6zrOnTDV3U4FrkxysGow3geyhN9/L9Ojk
2aOKH1FaosalD2uUDMKKW3f6DmvWj/RtJvaTiKKKnqNLklTLVAdp8N3hhxzsO+UkjGjd7b3AGb/X
ZFwQ/jj7rCEXG5quxduLicqHdOXx/4HMLQIHMQaN/BX4XFU94bWYtuRs5qKOPoQGLWWy3fLVTB+6
4iXMn9hnVr6Tw2XCglLg0DhVB+AgPZGY/6rMfFUaABkxCkQeqi+8hcSNqYDFJchLeWiOZlXOPRGp
xBKVdvGPi6thUvxRGnfWG8o0Xak8OVflWSLiOpCiuSYdFQOAPZC9Mfx8P7wMAwu9j8q3Vq6bTMcV
U+KBkdEna2Dy1G+Dn8zZlonJPuYCVfsDOMC38c+16a71cOKLR2PLbinXOCoR/gmx2GOAFsFI2yPL
HZGE5ILGunAOqVuPqMCsMu0xukq0TDFwBjiT8dmyDCma2t+GDXpBsfkseMfM6w+F0U1K9rfPZovE
5FEOwrc2dCem8Va08VxzmoeEn9Xov9JQnAQIyfkl3onoAMRcHtsA05bod4VZXhg6qJysQSLcCev3
DkDrqsYdh3WWFKJgbXGV3qfWJHmUsACqbKxOnU+J2o478ag2aFPtE1ucn8+U25XM/5y+1lWmUevd
kLEjnG2wDffFL8U6t6MvhS7bWHpvhAfsCx3UepZ3hr2TX1wrpwlRh4uBU7Xn8CvYyhQDszmXg6ds
42+x8Vxs0Yt7xOL03tuKP2d0SAf8ndFlSkeXMBfkTVzkyyQQHjwMz0Oq5RqfVzJQdLKEjY66pOKY
HPWzwM9YKlQaMQdtOYHAiDcBxd62tBNdwc38cYSrgiDcFLivNbJj63GFZHS+iTp4gQ2+Znm7CON9
PINLgytAvSyjfKsZGHJ0+cGjctVjHhAk+0htbFEWJlIJo0oUp1JSPeRiNZEx+WnN4hRIJ01OMYeG
A0kA9fxzK4UHl30V6BNHPEW4ejgakAVv4UrIdY7OeCUaSWKBB/heFI6ahWYZKbrpod3p/XJzzMdx
NotyerJIOMr0bFNgt6L11gIi95KDI58tHH9xjLNmyM3h1CNMdB3bs0Sf9VU+T7wE+z8sAN1j5n9F
8e+hFKeeSlzz8ETSz0PVT5isqebH66GsV4bp3bmP/byKzO+vfZGft52cdImRfoNiamlR+2uUj0hI
ymLx83q9WXf/n11iXjcarYGI32ss1+dmC0p0hbxhSsH450G+Wez/XjfId/mfitXAVSBIgzQcTFPo
Nr5CddyoZ0FPTZHLV+GFmzrFm6h5ghRBCpK9+DFwDlysC685KRDwFRDUXq6vrSLA4jrfqmmzTmQ8
7ZE4qSrOQaDURanPrXiYiwJRLs7Kaa8bU4efT1yLRQlTQn9icPcOq2KWs5RdvV3rQRTYDUayToDd
TkiJp8fXKmvlrRRoszgwXlVMQCxjHUTepC9xvwIMzAloub9/np3bZRYURv737FxdSUy1GKxC8KVN
DtVXSOyCUyIIEaLUfFuTMNHBP7inBYKWhp1ka6tZ6+qvSAG30n56xptbfhryIcAuilsdWwITID3m
OOaoLdRpLwTLFntKve3vhPfba/Q/j311vfFixdQD2RN3Y0Mj2+AjexeN9n+4yZi6KOvKqFZ/FdUi
N2jbTpQg45nTcl8em+BQVVRsF6J0cFNqv0Y8ofqcg5pr43cXoqZ3cv1F4lYT0zkY+qNunemlYQql
BNO7/eKxQvHvsv7P010t6y6U2kxrmAHnaC1H2YAQ3J57DMdov8s2CiBU+QXxx/tiV7fvS/8Z+epw
izyPK1MOcQotL3YN/u5SdGfT3gKQgx6nKmSiaWj9UyOwpBq9CCVWKJassngugf5BTBU+ub6Wol0D
gVebVUCM8Cz+QokPZRKcqkczyB51TmMy/rs7RfnorcGTCac77OmC/6c6xn+e8bqcUErkb6XRIo39
3CmTMJ42Sm/Pm2wdZF95epSTlXO6s1vH3fjPR78Y8mrZW0NtRVJbK+fYfn5FxZsCBqIKo6sFNUP1
dT+bTO72iW+hFC+/xbVnQ62VJjeyll48sAS6La/ZK21Yk/R3jS0l/XJliiB59ejD0t/UT1RJHx1Q
KX+CRwW1Auxxt0jYujvvI/qCO+oiSJCfqXB+mXaDnZiHnPpLkWLrmy2MX5jURe2dWHFzp1xM2lW9
SRRyQWl1URxFlBphPd66gw1gFrEYQ+rPX0gag8IPX+g6aJiePLhVwrbs5sDqCE6oL27M3w1a0j+P
dIvtf/lZrhPcFmnY0KhF9fy821UHlDXs1YM1sRcmVdxwusaa4rhE5eDOqLcmU5U1vLCQydW1awaB
obuJEXWDehYX090OLldMfdyb2ytjtph9S3Xs15MJteejub/HPr8lCzR6VFDDs3SEXK91IztDHGQk
ebyd9Sgcik9lU+5SlObTE+qbL8VGPADbObgP2VrGVHQpx5NiF+0g7P88Bzeze1WRNXH0LcC/6Cr0
NkGLRZJrjFCdELUXGpsbZ5ptJEJuDgff3N+FAt5KsC9HvNr3vdlbRtYwItTkZfYr25Toxoevo/L7
3bHkGyv4cqyr7aI0MHryMhE3oZIdMhGwcYffKRbMsJIoFeVmsezw1KaOuipjfabSyr8zv7ei3MUT
XEOhOt8spCylTFoP4dxM/hTUVILHPmoXiXXMCsTtMJ2FV4JQPJdVDBA99+XOI9w64y4f4eoTR5XT
koiH8qZTsEdFJVQOXhoM/rpgplDCqOhHBVhOZ2gjYszLtWAydMckre2OGt3Pz/JtNXMdUhBOYq2h
WywZ39rGF/l4rdeYr1H727R4P6l/vOKx8hF0Nt4yrZjIGfJE/mdTPGZNM8uV377xpvr9BHi9rcXy
1Ag5nPDX7RZSJtzZCPJYy/3hya43QmEqTilz5xz11crqqUugUXcyxGLKR9VHH8WzzokXhoNNsQvI
UsWPwvCWsucAqMRFIpPXhvYr434jyHMnCxfiwCuQLkexO3U0ZH1TzWZe///m0xhzy4v5dLOqrQxP
ErZSbRsH76GB6e8fMVrEKnYprpxluu23+S954x4cJJvvcUluHhEX39MYQ+zF+KmsKlB9C2lD1YUy
XqA+qegUp+7vkrpn6O4h/cllc2cV3UqYLwe92tVakXpmVQjSpmhfIlCo+Yjo1Cm63RNdvXmjYKkq
BthRSRSvT4i28hq4QYiZIP/CAXHA58MmAcDGxKawZdszMN8AOCZfXxEG8Fow+7zzqjdXJWqJkoZg
IvnjVd5et4PqV03SbRTylWTdaWuzOEbp6c4yGmPuP4v/YpirEBH3SMtmcaKc6UysNEgW89f5fIVk
1QsWEMD39/Z6eXz+edDxK/005vjqF0tH8A01qGq4m7TOBo+7agy3bpdwiXSp8av6HwpwP494ZzK/
j+SLEQ0zzR3BJRbTodDhb3kbNdkp1p3JvPNe37nOxSga79QHHiUH2szR11gE7YU/UvHRto+1sBuL
of/3b0WPETs0FcK9+I3MuhgvsBQ/SAdX3HF+o+blbe5lZ99Sq9df6nKEq00e5YXihz1COdXUOQq/
h+2gzySf/raFfUQzM9Yl9eQ5VYDgAQOGEm5HPXUOQFuCZYM+AcTm529xJuSZRs8RZMm3ONosf56G
7/f84Sm/+fMX8yA34YDcijJsknIWufuAeBuBThLDjx78TzDQ7Hnu0AaxnmLraFIPVsK9T4Cu/I2u
FXf27c3IcTFn33iZi6cR+irNEFFWz9NRcm/3ljw0mPcuF8bsYbud7dvzu2evw/njI1qux3tEB7KY
G5vrcvirUojkCkJdK+p33UuP3ZcM6ykvNeZjy0xJsCiq2k8xotBjAOoPZlbjMWcDRQ8scksaNIU4
63153RmYbJlUuSlhKhGUoxiT2gZ+nY/JcLLrs71QPPrDk9yWO4gOuhAtqipDExHNVeuXER90g76h
LC+1snkIinOLmzpAtyRZCkjXV8q7miZLeooyHbzWDycCFfZIVI5xTrukjR4Sg0oEptiu6q6DnE6k
hlogZcjCRb4uwksHueOI4jfC82IiTXkbVdN3YQm+/b0xsbqrBTtShif+PB0wfVeIESkgfSM8mrPs
KCOfAW5OLh6K7hk5Yyf4SF3XdoTCVhH97R2Yg6phR4m+lekHDRr4Ny/bRV20HozkVGejW7oz7cLm
oSO5tIKPptp59BGyZp3jJCPBReJgliqMwOmSAz8fCtq+20boQap7s0J+QZFp1JAh8pkUmkwq+eSl
BZYrFYsTjB3VgiI9jjoLac/mHjB1oUFoUEpWaTMD7S1jlPDKGY1clFoH82SaG5nWoZukM/2PgOuh
GDhz6P52K1Go9vV5GYKDS4PJ2FMLgndl+FNzlUXaLclByG9CphlugVa4E7rGHbcPQXovF5H2jpVB
OCi213lzqbGe2lwGTIwZhpiu9IJ7DK0uEu5Jl9OctHaZd/SHDNnddpbpBmRwOlrayo82lRZOVaAS
Co3DionQnPc65g5OM5gW+cQzyrUiA8QVwlnflNswYDrbr1as5oKSILGvHHJHXIhfCS5PWrkYgGz5
zCwOy3ZiQU8Jj4VIHc0/aWiHUdMJXNnOY2NWCyhzjHBFntnV0pkj9Gt63hktXWb5SwdY5USolOFX
riPaE5z0hDIhIvZjczhd+Hlto2a6YqUM2VQJD6PIDv9tB6MzaIXXKHmNegcAFM7rvgyC+KNuTDvg
vx273qiTTobmkxYxn3fsoLvdbmwiF9gkCDx1IT91/bJSy1lC1zntlkXuzruGHYDAviqn05AOL2t7
kqpfufUOnajHfyIBtSUfS/+9jd865i/LsxVdrZpZTTSoOD499s6blZIxHYs4THhJ3QOZsXZ4bPzJ
0Pr4AiS2LAVvEveCMUUdO7yRaE5HItZYsG2gOnd45znORBXKueR/Gaq1ctCc0X1x3lDHx2pVsBM6
H/TTew0NFCFD7/XPUA+73omnYDa3g79r6Bp28tHtHqt2avHTus6nhVxMHOCBI2JCSrWNTI+1llwY
YCfDc2ZGlU2NIp5pGYBlGfRXKqwCOZ018dRQU9uMRlTRe9PTp2HWxRaBRLoiJbqcKN5JH2Qjtu6+
ja9dYGfQtNGk4qdmfTYdfyIHQRi8mzEugywxr/RpTFLg4HfdcqdreAXz3RpgTuNTDV9MdJy8CePd
MaT52MXLOuUuSfs8e1cpNMs1gl7lMWvU70ZgIwVr0v1xBhxABuPvVmPFCHMGA/qm1YxfLpaUQ9PP
3HzGQhQpFjV8kXDs+ZI9G/EHqkaNkNEnphRN7VrPmnlsyIu4ETeVp8+p9W60IT/I2UH2okNTZPs8
1xamrx6Ksj45cjDLfO0QQEf3pWGBD+iUnup40UQaCr76RDK7peYLC4Kwyk5Q5bmYkPDBtqVXENTK
ona7ucZq9Yd0qYH5yDHuDmSCplwTLCVblOJ1o7HShT+FMUydzJj0vvUg9MlCIUywRbS2mBdcq306
5aLjrXRXO33HWL6Yon0JrjYRtfkYGpPYPMUdZvSycOhNJMuEaCL1xbLU8tfx/NGcZBt4+tLJuq+o
WQ5qBUKwCp68aF9oxhywwWDI21ShSVX2e0xip0rZ7LM8mQZELZJJv3En3Ed+TjtuZXuXB+2YWV+c
843TemLYkH21cETDpQNGE2Dy0rtTRL41jIJojirKKA+r+lWyHBtDTBZjyDvl4AV2uRtEW61tHZPB
JRvj51e6iS27HOzqUtmRUEZx3Wrn4bFFZZjvwIVgl82RhDi5iz+qbW+lr1/m43Ysz01QnJp83rkb
6Lfyl8tHuEo541aPkhaxMS4kyqEih9rlzwZWTKkNlGOuw+gBByafUKlYPRiz31vl+PLLUSa/XrRg
uTBBGTuYkj+8/BKOM67jsGmFHJqwONq7BfBqwwPYUH3yqTrgTQcmdNOz6ZYoMWj3CkA3r1aiBggQ
LSz8d6/exO2SqPadXNoI1ppTXglOENMARhHCM7NZWsR3Kre0H8rwBWqmQ2L68+f8Jv5fJ8aqhBG2
zBVW4e+/l6iRDeVQC1AzhGWwdZAhd/f1DoX6XfBIDyh9C4/xWvDn4U5cia+FjsFifjYPnIHWkUvS
/D2fNwv/EOziDVlavW6ReQ524kbfg9b6+VFv8oQuH/X6Hpr6cWi1TJaI23SyEtJz4m9VDQvQGVdf
ycd3yxBphiQ7ksCfx75ZVLiYJfnvWbLiFOmVoO430EVGCb1wJsXLALJUf0ePXrpZ7VYlrHxN0VCx
VbhKzk3NKxwzC/kgpC8PJoKM/YTAJx5VdCKt5QDeCuzwnr9O4Xv8Hji2JtvZQ+XYMTz/Q3hC7K3y
kVcon/19dMZ5Jn23HodX4eBt3Xd9V706KO+8N6/Dq7uXjylY820hTZ0dlryGZTvrdtHu3GPL18VJ
9cHaC9EuwBoqOCTCpH5SNnXIuTIV9gVgi3QbPuQP+Vx5dp0V6IEcWWYSqfcq2bw4NRttlwrrHCn0
V+85eoY8o6J/uBlLT8Ae5TU5rIw/8KF4bvSNdhSeHCL9UnhTKn5y+qluLXDESFtjQrpJz+acevdG
+ZVulJVSrAPr6+ePfLMPejn1V+EabZjY7OMMmtJjsgVjFKAVv0k+rXl2yHeVPBNOFe5d7lY61lsz
oAROskrzcRMegifp4eeHkW4FucuHGQu3F2dHIAtZonYYR7TFs9yDLbIIapyqVLPkZjEkFA4B/6nq
U3Cv4KPeXO2ohFDTkiWTruTfQye601WNGig7tnQhT1VzKrsTJV6JiMhn87iZSchqqFCOJmROiA1W
r4g7+YgmhFOyCkEkWm3Mfu4k81zA5xhXqWWBdW47EZtZOKqzzfioerUJ3LXl7xtUGnDtNRAwqrAI
25XYOr4WMlcaOzdtT5kLnz9P7c3rt3rxfldR1/A0wXUcWjubzdtuRzIxnZ9X8cI+2dstLNS1Bnc9
mzy2y+PxzsjXBX/LUjGll01kX+jvaOLVRx3EPiwsKY3P6MuLk0OObPp5tWLDIpWu29vRWlW0H9uR
h3AHnP9PL2ccGmtAwO9U13XzWgFGLtJaUvshPKs7oD4Bovnt6YSpxsHbj6ausn1nlq/rad/jSZoF
t54aqXZdfDZbWLeK5KOSIk9Da1q6oFQ35r1ixvipLo+v71Fk2WQ2TcRtrnlMViboatcWzT4edgA5
dfkNb2Yx30X5QzOcf/56/xSRrge7WjdenzqOlUbxebMLHg4SKim2raKnrc/Rzv+a3hntusH6PZoB
IsAy+Vx0Iv/ehVbfSYaTi8mZUiHWl9hnY8gJXgVX2p9H+m4z/TOJFyON+eVlqCl9yyktT9sjQP8c
P2ev1RZT8sSHLGJb1FhO7qbx8FfVtvWp+4Dh6L71O47h3K6fmrP+nL+VuQ2n1AnsSrSNfffBv2mu
rT/KZwriDcA1LFR/qY/Rc7+VN8kzYR0wOfEMUz91Av0KH2Ow0fIcCMnwp1Dt4k+C6BU3o2AiPabP
wiNLVt6be2Dax+zofmSdXWCknNvVSeV3KtujrPjR3XHv+6eBcfUJ9KvkKFETSS/0LCHR7KYgDBuq
3QCV0Rv6+Qv8E+y/BzIxgtX40rJ23V+SsqAwGi9Pzgb2y4hArTlHp1R9kLix7q3iMVe5/tqMYbFb
CO/K9W1ByUynl/w4PjffZhneJEXmC2byCSDs5C73/uZoJvqIRJ5R6fsqaUuVocMWkzDgmq8VJsHo
mr2F0jOlwkJatdmuhHztz2t4b3em9PoQG6cUEr0iEWUNRb+W2FJTJ40aeOVn8JWLbAtKcZLu0UGc
c/VblNQ67WqG7bd0bzd9k5n/md+LgdW/d5OU1J7Sul4EyQhx8WeKis2qWlFNRUKKCmf04J6MuWTr
D9qswxYc3Pochd4PbZ+3tl8tKANM8oO+LFeAbN6zBQFUnTonb50dhWn4UrVYRtyZquse8PdUWaao
IXCDRJh29cROqnpaLNTWnpJmNQKbFy5sX5mCEJ4F1rIIX1Rpgk1kJW+s+i33D/k9T6l/cvvxERSR
bJcTCiyUOi6jixAURrI3CDGLEnvdebEy5jmaVaMNSjUxEE6695E4+W7sAu5bLH+kO2Wsc/4eUEkK
SY0yAaODA6zkEd32FX0KFLJ/O8/dR7gpPtuToUz+i7Dz2m0ca7bwExFgDrcUqWRJthxl3RAOMnPO
fPrz0T9wMK022hhgxuOeMS1yc++qVSsEnm2eh1vvPEK/MPfWXfaUqTYsq+ku2Q2n+M3blwf1C0yx
V3H2tvHqH98aqLxkMDwP1LaJHbxOG5xz0kuE7QRGXSQq0Slh8Q4Tl6Sd2oZfb37qD95Dv0m+pOcQ
NWa6VzfTc31XvpYPxRPuBInd4kr/oaLdPmXkwAOTBQuKqmiiuoLNuwDH1B+z9+E+Dm3xVD76ZCL3
gV2dEbNCDjsYz92+esIF74iWI31g65TrBTttg1z7/rfi9adTeebNiIwlubXXhLE2lMRBUGILS5m1
Rn4KMR3qUsBfr2Rwv/ll9f74JP9zsatzMm0TCYuXxjqU060m3dFo23F8o4e7oHgWfTon8UPJfjOt
+Gl3UXQFCSFzNR1vzz+Xz1RrhtzHHM7jdnDgiLjsK3Q14gbJgMszWdQv9Rpo9POXD/vLdb8lXv95
T5TGSEw/487qxgntjK3ictGuUxjoebnM/Y3IdB+X4GQfEgPVHIX8rlFODZDT9Fuj+tOmoWD7oZky
BYp83SQIaecPka9Wh6betsE+yi230S6qFTiaKhGs9dwV0UptGCdMq1zfaKKPJHfzqxLgpzJTgyRl
4oc6s7SujmhVyDwl0SvxoFdLI8vtLpzoGcBqEG9PDPC0xFWm1o7Gp9DcRwPOayNAT/juEYfcOP9+
Ot+bxvXWD3GFPAtDhzOlX/XufamFbdHHyiFIljCBO6oggHiGNHidE5pEShLgE4Mn3t5pacZObu5g
9eMbgGrFbJcCDnR0S0QoDc7cXM02IWvGQz3QuuYCOpe03h2swqVmLqVqVU27HmsCywmmdT486MNL
17yrER3hDfJCvXyM/CUKOJ/oGxOtgV3cy+qi+qoMxxJXGoFXaGUUxkRM0RbBE9RmKQKZtQecDBU0
dU4VuSajvvE+a25bZS2FN/Wws9p1nK3/feO+a45/3birE2juEwweTHxbulpr+2/FrtiUh/iG4GyG
N1A4CE3vDywhAU9C3BdLO9/mx9jt93PuVL7Swfkwumd0fM5uKld/mCpMshN7h9EC9Vq1r1bNebgg
WOsAp8Z38SU49y8RYzW7vykuUWzngY3XE95XzUV951/El7GxwY9/9b9SfnpxWCIz21c0Vf1662jh
2umZWsa3XtUwa3ocud9ZReyTcttmx9inMFrC3jSUXa51dlnAMh8/R9PRh8du+MgBd5vxQ0tWhlg4
NSPYxDwpw5uE8Y1f8Dyfp2FjsnpM/d43bmPpfYBzA5PfUF7+/dD+QqrmMxs3YhVPUQknr+sKKxTk
1IphaB0sstAgF6mu8dLdJO/WAYVmZdp65BTlQltlBwtzoY2JFfMKCeBGxvbzNYx+qaG/1eV/raH/
/DpXa6gLfSGJpTHdiV9MCIPCbt/kL6hsE6pIltTwoVe29SF8BJ+BtxoeitfgE5ysOo332mv7RfLd
/fiGSu6dRqZ6l1/1R/l1OpQn4Twdx5Om4WjiZm/GV/i6kPbhK6Mf72N8xLruNbswoeTc/jRPFoFi
b82xujcf5YfizXjsidAh+9ouX6TXf99+bvEPJcx/7v/1boMQR6v0WE92kuSkX83Jf6v5e/5Svs9f
U4EMp/arO7ETf/jP4j1FS3DO34uTd1a4DUhrza/gJLzIT92temmP3Z2Pf82H+EQPSHbtW/bZ3VnM
O9GO4dVAwHqEk79tvhrM2vCbhirg29mL/Jq9Z+/mp8REUAIesqX75CV70SPbeineG6Lf6lP7IT8O
iRO8jTmzsurNPMWf05vwlb72t/2D+S6+j+9Fafe3yrP1PJZu/yA9e6fpTXz0XsDk5XcVETIIEwFQ
sS2+EwhbXYIzdMkLfzre//u+/nTCMidWRZ1sIqIUr072qkTKUg0sozqdfaWAekntrtE8Jb8wqOUf
Chd5zp5VITxiC/It7PvPWV4ig8zLYhCOceYqH0a5DqxVtonvG1SGjtVCddz5lXMozuZ7m5AbNpmu
evi1+P9hFf3xW1yBGmEvk1hTjdmjeYx2c8ShtKztS+kkzCbtEePUf9/enwpvGQCKWRVFA23SFQTm
6VYYSFafPTbYzZ4ZgJNhiCcIDr7/vtB3c361H/xxoasHGSThgOgiafZpdlBHXCYzb8XE1h3q2um1
eBn2CiBCsYpMphpE5fbtoqsePTgwxFHYGbZ8CqeIOq1k7xIU6zGDQqAz4cRyhSZJMB9q1YmSU6ki
ECY9M1JtbTy200PBMUUH6GZMjQzZR8pqOFWjb7qROh/eE6ZOnYm61EpWpdau2m5deU9Nue3HaKn2
dxPqqqA/TgHhDp2OoBxqrtXvjGEvBOpdnlZulb6V+i/st+/F9vfdskxuiajgcnN1t+RsGkxf4LEA
D25O9GCshEdzk2Hpv8CfxE4WvyGS80/864pkJnCAaDMWOr+I/1n+kZbWeAIVDALMVZlMbtzlC6Vc
kX9m+8w8Mgbpvwrxflp9fDoZdSgYLKSTq0Oiaga5q2ogvDksEEfU2bJ0gVj1V0hH+aEHAusFutM0
vGQJmv7z48kRKT1x4tUHFWJD/TSkZ0380sKnSsHct1h1RFM2Kypm1P4+EvF6gze8IA3wOViw2lIW
yuXYaBioKJee2FWVZM8wITXKzsbYDWFUCZEzypHdCq9WVC1r3cDBwVhU1uAWdbEI5HCT5E9Dkv1S
5Erf3dvVg+OBmSK6CLLXqQH+/GQ5DoL0d2W2wyJ4Ic4G1tgEywsLRJsprKPd4iuNg1/P38ldcII7
qlkHHBHuy5d/wI3UrnYSIYUgMA48yBnepCLAhDq+17CDlJbtc7WRsGiWljrK9mV8j8B+OX8jf6Ns
xvI62chb7YPAjWyTgaxIS+WEBunYsWbn38HgR59vSSidg0pncD3E6312pzX2taPa1h6/fYxorf1Q
4eQnHFsnnG1gOjCwwU3vBuypGzy+JryWB3f+fvbc4M6MywF7Vb9s/ufu584O1S3fq3Gsnj2r2Ubw
N5pYUHOO6Wz/nPDXwPXnr+ekVg/noTnCgINvM26GQ3QT3WCg7Yi74Ea2EVIyhg7cCDfBDNdq8xDt
o319AxPrl73xJ7xRm6ExBeITBHljPhT+8+4JiWKKtTbA/xaPiRYsvOqSk9DTrxRG4UL/RNR2AAep
fPr3nvzDK6/p5HaqdMcwUr+hs/9ctq7MIcgE6/tshZNWT+exfNJDdxL3So1OtPplV/vLeIzNhQtC
jTZmp31G3H9+zroaE10o1GSXf4Vvwkf7FryqX+qXAmb8PDyMT5QpIxFd1C/B2/BlnrwPtNEV7+Nb
+to+TJe5MsEWSvgEI4lW/74ZP01k6FwNHgFxHpZkXp287B2+0XppiqXBCuaQ9VHj1nXmlwG6eBtv
h68xxfvB0R5/ue71ZJGbMu/xuFyzB+rkVP95U6bCyPHfZatXHnL7UViEq2nVLwO2+F8Nr+bt9Gqr
wFBbo5CSGGWzyf95qSHzvEBhG9yRVzvTKumvNOhQegtjMfgyGhwqjr560WJc71NcLvSNVf+yBpjS
/1BozbbeCh/bNA0++J+/hTEMDWGeSbvvKMbVFAZlshWKYS2o/UKmNzHpVgiBtFDOA5lFGrO4Ap6j
CBg/ot3zowXI9sofDbvvlNU4wW78DFVcWJS5Tc2lhZ7AtTPVvTHAUsW0HBTAGSpyB2p5hX2sbU4o
NQmybu5zA0f8XlgNaX7jjZ1Te8d00HYaAE4JPC4TRm20azXEpxnNi8b8dBTZv3Q8ZPxwgYHxTSXp
btlZi0Z+RjX0Vu106IphyHaRKHi7Dbhp4OG6NhPiNGrHhAfl11+TNN3IcbUQYHD1+WdcfkxBY48M
s6VVHm9lfp7fmU46hjczcyr0mDXVNNpywP6New1TxUU/CramtyulOekiVjz96BjGpVVjt/G5kIJF
+2dYcx0duWqSHeoKdJPBtV6F69Ivcb+6SwbyGWJ1baSRM0niNvCQweSXMJJcRYMGhl5DDBnt4Huw
HDTo2b1pl5UHoc6wlYSv2Z28Cdxcig5T2LpWRtSB5q8x/HKK5L4Q9nl7MSWTm5etReGllqW1YcTb
YBycWiidelCYNvRnpLKGcuNh7FqBtvTlpcyJJgvWk0QMNYMrf0rhRZLe4MnQPVBDFZjXjYkTZvpC
j05DDU6uVtg4PAxyb7dfVR84Ynfb+h+NsexkaxEJx0oXt6LerWqF3PLmIYg024OM6wfLQmHgXS6F
DNptvq4HaBvmm2Yw3POabSXj4tdjmvXY4IxUL5tql4Lz1GLq4mK0mcQ7FYw5yABt4Of0mbQqvWQ1
+6plWFAOcUH2Uo81U7fUA8UNE2+poiCOV012nNrtsOuoU5OeGkvjC1LMbCl9GyLwy6lZ1N5yhJhX
QpqVo/rG64BXcNBJJmQ0Ue/I9XPj0SJ6lWPU3SLUhZWCc2ay9qPUKQIMI6RoIwebPn7WJ9eQmnOU
qLZQabAW8cBFRpY3nVtlb5a5N6tXWbuVgD3AQhZC6O9li5DC+L6kYBF7rF4IBzQE67kRngjTMMaL
ihA9twNjMy+gSRaWRW05hhfY2Gi5PoulB/lromexvSQC0eoK/pqHevCxIDF5RqP0LKTw2OPAmV/o
trRWij67L5EDUgOtRytfPNkqnW09kDguxnY4vKu8D5VD/zDwtvT5Iayfex0iaXmTGvhX8aGdeFrP
9l1YOZ/i0W2RSEJSbO3EwghoGca3cbFObwkG15wO321p4b9gJzT2jghZZnBgHDfdFlb5gBsluurK
mRReHgysHHV0Gmzq+sXMxmYk+GwIS4l0P5wLln7qmrj0N1vsMayK5bWoMEPaQ7KsHnhNDG2VWMve
dLvC8ahKNnjr4NdVrqcHGKlV5ZC3VVLd5Hifvqn9LvXACoA9ehUCd/4YYVol107DfReZXglYJRnt
pp/O0Vy69plTRNk+7t5M2MESOW5Nj99xeqqLDa5g0Gux9ZB4H6DtdtODXNO64B1JhQeZFqXrItAg
q+KDIW2SmNgdU7lJ0IN4yz7obavdtKLsKANZKJIMbR9UqdA3URrvvAh7enVNwqrdAUEo+llnE+zM
hRo+N/1JElXCB3aGfFEMIlegjJYFbGQYFuWGHUMt7oeqw1E32Qhl4FTD4LT3nf+clgR5EJ1ZVfky
sj4nHRsZS9lJ6dm3ekcfw6WfwJ2O6AZ940bu3vHxgU4PGBERL9NXTtDWt7q5AEw4WsK7OXWHISNY
hOBgC8lEI/LY2ccrGPkgRnWwKHihFGPYToF88PJuI0kaRwVG+yJmXNbCSINlyH8Z5enCLG7a6k2Y
LWaH7GBmxcGYEN5ixVQNUC9T3wVFXArGHm/eaTQcvUCWyf/4qscqVsWnrIMt1HwMRb6sy0PbMU5n
Lw2raVFtOlHbpL0BeV5dTnF/G3AjacsJBfKWJQefNSVuH64TAwFEdwaDVkpCsXBJT0PsPG4yle5U
x2TPwNiJOX3jDxinsFDJiSgJWQM3Qk2PpzC/QaEhY4XSYj1Nw3wMcu54n8GIXAiznnbXQS/Kpxff
WO82Q14uaC3coDBdL0SfUisLRXhgwUim8iJmr3r4PsZnzXQKkSSW6aERnsFNDIzo2vwuz57H7kJ7
D1xcrMoMzcWwCbFXCwu28UhwjOFJUJdGkDu6j8Eu73RZnTz8c6bhNlSgHCebHr9vf/Zeh0Lq4S7q
DwshJ7JnBCuQCOtJCJVhTw2j5yk79eVaLnYakRnqM3Umq5d+kt1IqXcykJU+kmgTcnoRLM2P1IWj
mj4x+lzJEPFZXVYDh1k6J/lFGZ/Kz6pV7NJCxffqi/DxPk0YzVSEaXrSNfLkprUPe0ZU6TPgRGPe
Ay4OKBdby0ra+TRdwAuaF9zm47pTseiqeHMbGh2vXxm17GSYt1d1tQzMyDGj1z459el+/vOw3zRV
REkmsTzUewQhcNsbNw04XjkQtCjbarW2HVymXa6u0MlJgJrxgdOgN5hlPrQ93z4o3O5q8GxJBCIx
TeQJz8JZokgylH3MCxJZOkeAtJeNVY1pwkRaSBFAbsTfON4F8cFTzpUQzLZF9pxEZZIE4x2L8sK9
KvuPGgxON8WjN94WGd5o2aoJnoGYUC7EdiyuSvV2EKu96Z9bPH1bC6CnsbXkWW1ZJt6Np3iLcvyQ
gq+YAo/Cpefs7NpNKRgLibKoT5FfyafEEtHthi80aEq5FPtwZUzdTdXQgEOolJbqBjBvERNpwgZQ
kXDqF5odMrWZNWQE1Dx21tIS3Ex9FSntMv1hVAoXYrpSN+ziH0FjOmO7QY7Hu6PsRcXJgn4513ea
Zi466SH2A7cDpu0oI/X2S+LgUF2R8YRy32tMZCZsHRImFJxnBAU6Nby7ijqIrBaJowgiZ/DFzVSK
+9mkx3iC2btr0sOkYxkHzQHntYXQUo/1+DUM4iLW4m2mqegS9rFi7lrztqHy7ck40mq31yS7ZX4Z
Y8g3Hw1efRflAsAv0oQ0R0vD6KJ6sPocf0Bgri44mpG8tvp1oNwIbGtJdCk67BHVLZpKp5KNZw8z
8kKm5jBwnTfem7ZyfBFDQuobtvOiim21iBYV/plTjEIlSXdjbS5iy3pUEnVtMi/QFAVAbYM+6qOp
fdcaprfIatZ1BYYQ+nbcjntazkVapISWEtoWP6upYHfFh6QfFaZb1fQeN5wGio9x4Nkb6HHJnRWo
HdvYh/LQ2zW5VMLoZNq4zlLMw/XTKJJiTXGeioEbh+7YdovMGx29bg/SYD6IUb/JMmlRt+NCINjG
mzXq/lbM30sxXMREyFmPaXOCKaxqLnXIzo9wQOaArw3dZUS+yI1ir5TjqsbkOGUoHxcd+rBpJ7G/
jTehcZvkIkGsEgFB2aYnVXdReJBZ0nSjil9Nf6FO1GkSKuPYGAudqsXgyNGNZiEEpitr5U3cZXe6
QGxZmmCuV1efofE1olkZxxdJwewnZcAXpK8yxvfZELtyCpoRrlt+UhUeeojHEWr6MC1vhPa9aGY3
NwLL5VVLIVEG/AmaniA1nZ7mqWkVlxhQO88ei+guUZYSQhY5NW1fIfJKAE3OLlmx043PImLAprxk
ImSSYWnW61jIFpq0Lazc5jfi7b2fN7hANhdyiqwrJCmseNNadg+DzVqExjPlnwkwrZbQcbWXmE0f
04iRcyYMi7UQErXKUiPJxMyX1VFqAKjMYCeV2UNkxi9KWjkR45we+EV4EnE0inHuS5Qnb9CcRtKW
eR3dTfUSWe336i+MN4TejurthDxe9qp4E4qk52Unk0KNyyfTUz3uEn2RyvfJkLq+f6iplMui+iRt
ksxIvPA/BK9biOYF8dVeHHqnys5ZdvLMS6xcRm+ti3epXriany2q9pyS/Zib83lAwPFQLiOpcDAi
2k9MBPM450xeCTHFmNFvuvkZ+SdcPBaAz/PWkerbPOAALpQ7sSEC27stCLVSrHXQVasomxapcDbK
fmEp/b6AXORj4l8ii1VE+j0IhuAfTfily0/pTDfRbudNNAQkF0TVDkSBgpDcxBBruWUuwymPUzuK
nuuG3S4Dn3ys9bOFT1GvV/RcoTufhJpSOC1MwEZ9LwNy6OB413dhMSyq+DhO07oMUntiTl5b6yR5
Lob4kPflU/ckqnCAQQ4liRQ86Zb6I+5OEjJCMIfFSImiGbChuQD3iNF5SUbnQYufqVa78RjlH7JK
edKicqT8nqc4zI27Wtm1wirmpfEDzuAW44hlM26TlCjBjm/GjCiLD4UR8FzrhGjZMOFwOjj3HQEA
3rTyu8rm5sjkLPTtl4dKpFIoIbJXVaYJa6jPKRJEcpQmBvmGuItk6kEjWA49IXZlvvkFzZnRmr8g
FpXccVVEagT74E9wQ9HzapJK0BzWQ0MaItK0z3hBEMNRt78Y+/6GHv0N6WjgOXAVAVKgfqhXYIqo
lYGVqU0OfbAiZ2TY7Vt8kTACJFveKe5xG/xlYvQ3aMgFZdUCbmYsoV9TfGt00kqhc0EDcUK4LZ3X
fEkj9xsk+jdIpOl8KAPauzJTlufP/R9sUpjiwu/zNn+ciGUMXTBAm3mmw2Tgl88jyX89MQLHVJlS
DdMG6ENX+FtmdspkJlypcDKYbtkcDUkkIjS3+FdTwB8vpiIKg+8J2VOS57v7n48lhjLTrJSLnQZH
fuOT2ZsXYSVsq+0v3PbvhfbnQjTAWlGfkZ8HpnztnmVEmjCmDc8pxTrONk7yIlxTD52YJDsb8CxM
pDU3u28Wv1z4h0Ef5dJMurHQwBnYqP35EWW5wCGiyTqYSGtP3IY5Ld4po55t651o1uwc8Uqr1ggy
JSnbKGAWIakeelxvTFF18LnG8xhUY1mYmNLTiOrhug+/xCBZxHjHlisLDZjccox1HW4NIabTQH8A
s2rw5OWPLzUOm4r5IBiUmsNLr35aR0+twJ2ADYl0Uo1kOYWVnSkyLLhHDDtA2yH05JzBxSYTcQ1h
LJ4UCFPxuExvhX7rkRX+m4WN8vdrZOisOPysFNlSFO1qHtXxxETVyLuDEj0xnqmObfKgK8exPquk
K5TIrv0Hrz6bxVOK17KqvAgeyKh2l0au1jwVxUqQnoz4qKsHje4Cnl1wiarWVrFDLtsHQeuBHV4M
9uAWd2Wruu2jrZY/NZytif+QDpco/2WY8AO4P38iUzRgjioSOPqfz32MI5acWcJtrFdSuhxSuhHp
vaye5PoplPe+tBe1m1G9iYpjo69beZ2TM2+uJfkpai9IWPriKSzOjfViCXceZIY0PUfaa6zcxc3L
OFzGcoBJ9tInv6zX6xkkgzMR/B0vDkMUdcQYV+9/HdRqlWrNzCof3Vvf/aDNhDH4+e+D4ToQ6vsy
MhMepjwwoAns+vP2AI3oTa3m8W4qzYUp905kSB/yKBNMrj1HTLIpce/Q7C9EpOyRdsZF3zUpuTm+
3DrwV7qIA3Z/qMoHSZuwfCSv0YjtYgoXud8/k8MZTumXr5K520UI7TeibK0kUcDcE6y3efN0c/nv
TwRkw6/8ny3m+yMRIaXiiQaxFED/z4+k6l4YUHmkO+V78ujtsf61z0B0Tu629icJC/zjaC6eb3Do
s5WHyiFLl3EgsUPE5xr2/vb2/fERwf7iO/+XDGBwXnJNMofkX9yi7XcqQVJ7W9zWMohliRN9yzw2
BLouZvI/GbfaSuVfhnuVtNoWNq64HJ3JhbZna9vCZsQXreWd6Ciu7HQHfHHtoLKZMvEXbFB8mH4L
FLye3M83BaM4wzQ1pCKsp6ubIseWJyVZm2FUpx/zN3NLZrL9eIEH7D002LtzXe23ouN6gPjXRa92
k0nWuqxshOmOBLsPP1v5zxhbt7gHLJnK4opFlTeKWN3bKc78yRIPCrxiq934ZY529ZgWN+pXxmmA
EMlYt6MtftXE11BCBK51YjRefEYwWge7PAsdXQuq+kXzQvWWfGI9n69o7oGSoi9xk71jacUDvRdO
OGDw2ef/u3qd7uuTtx4w4dg3X7pFO7lNHyf6X/LPuC8EYgADC24zuQlAj8HE1tVeQ+JIm2f+3AdK
FFyUicpX96buwg9C3kwEabex012yVQSjbJUAOMs7+l/hCO0rdWA5v+TYF9BD2v3xN67E9eH61/2+
qrpkbFK0AtO0u3xcWOVJ9fdtvPW2+uKcHr3IkR/FajOGOwUHg+JOuWS/cJV+2rMsaH7wfa25cvlm
O/ynjDDzOI08Xx6P4QEwsN4DQYDdyydzDZZp/UIH/S4Vrt5zrmYazPJMa/ZN/vM9jwVvVPPRqPfi
WB/kNnrP4O5VeelGUOfHeRqTKvEyYoIR1ToIJc0SaLMqHrGdBliAN2KtSoYIMU4xvdLzCgS8jYA4
xjisimRniQ9CmrgEFaz6hLIZr99ubwLipK3qBvKrMI5rkTnenAAhj/jewosC9IQppxbLqCR5STwA
ZI3SsqH4zbKFKqWOIGiukHwYmHA50nhPt1C2rzS1JgmC9dJMCqh0wKFWajM/cpTuUTNPySSc21BY
+32w1nysZ6B/lgmSy3KjRehxDBgHdFpTJu4sf7C1dmfFH/mYOr5vYh4XosqUCbKLCtrbsyy+K/Jv
ssH5lPjrUWAJLFkmga2k1f/5KDxy25KW6grCTLFRv1Vo3YJZnzNbMv6yv39zxv91satiFZvjZNJH
VrlwG3mrImAKhMPqjW8yMFvRAxZOkC/kdSq7IryTmCASyCFTbo+pO2Z33BL/pRLsPLoVrRutcvNp
3Vn3hbHmPxl2dfjQPbIjxRx+a+3UoMYZlqyLengrgXDfwvgFA55RvykTAuHk6oO4VPBe+DY3DHge
xH6NAaL6ZURPPTEu+r2+ZaySkU5FXogTAZiYZM4XDWyBdtmodKCOKe+EEPnMNmxcgktEDOqnc5q/
5tqH0jnq3bRWwmVGENClQec2Qi9NmncTMN1mR7vQdcsWIPddWG/L8ABssJm7+nwZXhLKV2OHR6Si
7T1xKdxPaxrTEZZtuO1VWu8FA9awXVhMnVykVqJ3O2w52JbRu+ivQyq6/lkByR7Qs9+b3jbBWYca
cD/RtitEfQD8zey0fKeRjwLWaY0L19rGdzDZ+/ux3hDwYQnY97C0VU57i+pegCi2K7q9JlyC6EYf
14X8LEcbKTmz92sfxS7bxV/KYxWsq36jv9TiZzFt9RpYaa0Zru/AkR1wVmKOlEUr+TCJFzOw7M8h
WllovjfdMtvlAB5ux7T3V0rTT4UFNfH/r/JvquZ/trfQiEKrDVttR0m7ThPlMTRGDjGR4BS/eOqW
CqFdIBSrrn7SBPgL5Iy+kpYNnh7nzL23WHP6GEsk2EDVp9QwlybwVV1RZ5O1MpHCkbam24QPuUHi
dZYSVZKAp2+lDEoyQ7dQVB7Colp6w2s/dEDJ4aKW2GmGdkUh9FoP8jagIkvakrzKN99aQrt2fAhi
EW4A3bG9M4X3GbqJuwBxmyRAVmZwF0IjHctxC5HO+tL1T138ZNAyTpXbZs3SD7PXTCdRRe/Jp4yY
2WH0QLeUCfll1DoUepx4bet0tXRp89bVA3w2I8UppHFTGtgAvniK2wLSrtvgWZG28ciRGspf+lQ6
gaWxlU6vVW04Y0y2veE9ahWTwD58V5hbDSqrK8geE6QJGaLvX/aR+Xj4axv5VubQhaJBumKdFHI9
iZXOnlW7wkOxmaV/PnF3d2WyxJVq+fnvy80Ay19XQzdHDyqCTuhXm9ZkhaXpizJysGY15tApXBhN
3Mwkdv99oW/F7/WVdM3EjXhu1jTxqqJv2whObQQ12Vez9SCcqwn/fcykm60/QnWrzz4YkMyAWrOe
ytB0jAb/f/8gyXcQoeyh2IIZ9xnRJPV5DnUR8OyC60XY82qUL75GbLvG2wrRnXEzjUAK5HgPPeHG
l++i+EgNNSe7WP0xFFdq9tWUyG9rtP7bot/H3sabSGUpj4mUONXEzDKG/TacJ+4IL64HA4ZEVLsv
ftEhaVdoyndlpJNIKoL5US5cw0OtN07a2JjhUU+2xP62zPE3EKpJJyXJqT4nuzbeZMljRWPCDLdY
Qj8StNXYk79HgYlxQSHQ0Dwk4v0YuWK89OsNApkpW0kE0sCk6JfRiKWszZ4X1U/THjPe9s2/w25T
YN7xiKSJsoEm6Kaa9Xz7UFnPgTZ3/370V807H5K5mSoryEbgiQMf/XkKQ9BuAikjKcMyV80nFI1s
Bx8js5GA/O6z8tvFrqqvPkgToEbDP/rjbTYcJCzfsZWSt1SYBxPLP8j6qV1nS4u8o6V8ao37VrKj
izn89h7/XXvwqQ0dNIkWh5bvqrNRG1WPyDMhdhag7ITs3GZU48io7Z//fXu/C8o/36w/r3TVztSp
F3sVmeS7vAmXvdc7XkSEJZnTkX5BBTpRaUIMX1Yo6pSLH1MHZF+KdSmUypY0yC8DLYbH0gv5uv8f
v02j68Y25j6cUfGkOg2KwpZAaZ6dc9z8pfws+6DbEVBZRQlqwo/q76r4IWgwI6xSR9KOSZnsm0Db
ThhcNQSENoRcS568lBNop/3KqgdnUPaEK+ONx/SnDNZDyYma4DFPkBu2b14wumZ5bKSzboKdV49o
MHWJ2KdmJ3s5CW0cFNVd7nWbrudXImCliNEjy1CRkJT++x7/0DL+eY+vWhgtaUDBO55msRu3ln3L
C+mmm8l9+GU//qbz/ethXiHio9WJo18pLVlO0MJGymhoTqDwbwwwFmXDSNpqF/rABDg4DEjomLiG
qbhozEWf5dtEgcPCZE4x3cK6xJzjpjAxcBkQDTzFqeKk0a2p/EZSvGKL/+8Fh4nEIWJYEtTMP1/w
QNHGWAjoKH1c5rptVOqLICUwQDx3/arKhnmwANPlMnbHoinYpPak1AvFssnf25jR3W9nzQ8NH0/L
MmTLYrcBVri6iUEmiZnY6/MZasHc5hbBfH76HQ03/j4+/7zQVYOBLjSS2klRd15oMdaDSoQqy5Ty
u9b6MuObCXTVs7I1/qEJuewgBmHb2FIxHiq1XU9As0OASm4rVfEKr/pFLp6S6LGy5C1JfGatP0Yk
3Ai0VlMHdQxpxmQ8TKJT4KbjWfFCydNNGzRL3Ww2zai4/8fZee22zUZd+ooIsJdTFlHdkrt9Qriy
9yby6v+HGQzmixLEMwMDQeLYKhTJ9917r/WsMM4QtbEjg26W7KMLU85uayVfRvh5qZY0rSL6FDlZ
MulgtDt5ymhwHKfnWLaTS7qSS5NLEdwfcMASsU/mz0F2IxmPGSjEUdn0S0q09DZQIXCxeWbxGDNx
BkigjLZmFt48Tx7clLWU/nT1yX/uiX4/zFe7lLoPu7yP+TxdkMMIgKpNhzofo1fkACx01BvjAK+D
Pb1LN/iONRD22b9vAPgY/7JT0hlUEXYM44Ihy+8neSs1vVXnanyOTL+o7nfsAqfKZ6Md1IzovEzz
AFEpKD1EjyAgCeW+DEYE3KZ+O5sP5uVmUG/zsGFwd0iwT4y2mm4CdVXd0yGKPrlbT+kaJ22YrnEk
BjO5bi46JUbzUudGulOVTmVtAanO5pp456TzGuwEiw7upUY9lGzS6TUJbsAT1sauLoC00144TOld
LB7i+jM1di1OU2NXVse0PNbfc7A16nNR30/Z3TAfg+5WtI6TgbBiV+rPSnMg7EoPMD/eTd0+to4X
w1eCg2ogN/Hk4JhXx3AmX+crCE4RI3Cd3wKi5reCd6FTIWxzadMNfqM+wmAy6AsgHqO9RNYhyQuN
0zxb6ARjAsNsxCb00LrmECIunjf8YKvtupDq2VGTTV8zEcZ5hBzIYQSyYbQQU3ZKqNuW3+dIKrE7
fbUHmQNK2uXkDv0K8XG1o4jkymt7dyqQNTqkmiNiHm+D7TKOtS+S270UxGQjbDWPhcwhvuWA9soW
ad9ARLqEGMEXOl8mvKw+mIUfSIeg20fBQyBvCws5gVcek482gwL1QJNmnDbBl1DeDN260b3cWAXS
hidU07vO2NRYXOgP1jeB6S5nRuvWjZNBh5Ao/Z0e8rDpiYlXj/DlvTnBNs3cxgbaRVWs4ml4Ws4b
KFrorPN1GT0XTIGUsxXf5rkvs0wo+2batW9qui5R0inIx9YXw0uzcyPcGgIvTIwclZ5HcIgFjyE0
Ctqg7exG2MbiWrrs1OpETaYQiibbCorWZgNpuo/ITVqxOVCBj3xH+QpEESmKM+igT/loiTs651m0
bY2tqK5DcZ/rN3J6r8WnsvIyNILlQy6vFRwv92hLI/SQ4gYln2FuoC93iMiVO4zEtK+8sNzkiMqS
XVlsrBcldaVwZVprzdoX1UrAhZO44qvC6NyJDc4Gd2rfZPkQS2utOYjZOoC6LK7kwovEk4jEB2Mi
Y5xdGa3SmeYBj2qTWt9maB0cDYdgBsd34+INl8gkyQ4NHhjJRizA/XcRKKFKEJunUN3oqk+jhgnR
KHuGcCuWW/Hy0XbHgiYECLGILssqU52+9FXOS3im98XnRG+YDi+F5niS1PUFNQf9YCoqyZvNlaJs
YhiXRbk2Kk9PfPSa2pN4cUTyzMNtOqxbZnOqP6rQ69ZWuUaryFk8xDdi8sF8SBJ2IvKZ4lmP1j2v
dupepfYplp875JvZPcrRNv+YakZ8t5buCzACovdZPinhTgYlYK4z8WitEvVtbneDelOPawnZm9Dt
VAhN+M11OsorXp40rgKG1Ol90R+74aQAzou3VeuraEEAxiHkX1p8TjRsx1sz5qN06NpM9EWknR6u
AaNO1coav1PLiwwf4eIKAiOqdogBura0wmRaUBgO6AeSeml5UvfEZ9qS1wUuko6hhXnTbz/ykfbO
aySdVRi41inWHMQr2oXQMh+MszrC3j6PDbeobQBIVTyVNE1n7Gp7PSN4bzOa0CRejOpRLG4med9z
70VmFm8CABfaDoKtSj0VbBuybfOXWbq38s9U9UJsW+qKv0SFH90ieFIdHlfETgg+mVjGnpQ3T+KW
EXsWseyQJR+414iSrZUu2DiM6+LoZbV3mV1mjimGrtaTez+IkBgDAuSqq17q6Q54YIYIEGmuhbyt
kcA+0rgyQhhzbBjE2MS4Ky7arwaRUMdlqZfnuLy/6C+F+GZqFKSCL9V3nEQtwWU1IdwrDqSJKthy
At3pw02ZHsPUy0wEeqvpM2tWeraKSaNJt/g5kecwSrCEJ8N4NsY3akODe63ohrqfTVuz2DTqUehu
8vQ+1w+94kryAZl/qhNwvhqaoxnu6A0V8SFIHkITLnS8SdHFNrqJPPcQNOdY8RRA1JiCeS9eE51H
2Qm6nZS/l9Z5FF7q4tBPKBm7J/DMtlHvo2avomdTDnV4rINNLVIXrkScap3HX4gr4epsVSfUPU06
5ES1chOD2CuslNE11xTm5JEXBoZnTA2OVa2UDDEp4GEU7StCnbJ1GS9Xt6n5yrAO1Rs0+GPwIqOA
ys/ZVp0ee3HfGzdCtLFqulE0F6KNxMS7E0jL+jJ0hGCjxR6nYs1+nehjDdVjKe+79vbSHi9cpDSa
0NS0N6bxZlqHUMQIGQIFdGsEd5RbCK4Jh8z8gAVrtmlJioDGpFWV7OZoi46JG6Cl3EnV2xjcB+ra
0u664SY34MDdssXqzgZahBwxk9da/hjccC4tFT55haS05KtJAqpJ1qXNvKya2L5tLegYwbGJDzkW
G9xC6Vbhkur8JNlUKKVbO/4MFZwR9HW3grwdCrdjBMkdPHxVg5UUnTUU1xstejbyrcTAYOq3grHL
rXelXSnpgg41MA6wMgc2r4tEweCJsE7lrYflKW+DHcYXcVhF2W6AkK66fUXADBbkH5on1wiHX80T
Y1EFqGzHrD80GwyNu2kQ1AJIVrW3nm+Sz/sn7ICxs8lOyyg03CBn8rOjiDmscpForn9S91y74P54
CVeVT9fos9QHvISFsfaKutwWT5X3gljRIz1n/UNxeC0a+OPpruqaWSnKDvzzQlqr7pN7/ICkUzSc
TF68x9DpLjZMT1hm8uZqeGycXbIRVsAhdqyIduV3h+T8o/Toby2s/34KVyWQpI5lKV/wOJSItunm
dT0Jbu4ItkknTf55lrdWSkPL/7F59pcqT7RQzCCj0IAxauZVR7Ea5xR0FjW5eSDwCju05g0OdxP7
p+jcvxbloqJgagR0LKMd+H3vXxVJpaqxme4LlYzP5RqmnyJJYKjkc9NTt6VeiTpHkF9jxNC09DZV
rN4XT8iKbPqpGc5BIN4yPKEsH7GtoQ6lwbgIuOtydnqRu/L0U8fiL2MBjIsihkJC86iErasP5qI0
KXKaeT7XE9dH+RYoWynaVdxyRQxAbFJVkHL6WR6pQtmUkKm6eC30baserE+JFkoxvIyWq3rYtSz2
L+/NTHbig9Sir38QlJuxvDUnWOluUdjQfhvSgG8YB8DSqC/bpn8cYNBIyd0l3qijb7ohduuUSFZm
g/cdNUL3rqk+snYnjeC0QSbs0a8rtvImYjRmj0b50bq0kiCrekwtAvtNj7ivI9ihqUmKwDZWXISD
WXKk/pyR9XKFc2NHvBko+N7WzRk7YX5ThKsaATvBruZqGYK5LbpbXC86pm7WS3Yyq/iyR0P173rx
mo/xqyciEUqKtAfIFArA30+ZrGpzOl1JcEigqCkptjeDpG9pugs7Olw5E7ThlaY2jbJ00Nbku6zN
+rIquIEr6n2fUguxypWMsLS+W13S+YfXh2mFF3DdaJJVBGe6JaqSev0Cq0ubppEWB/ss2edtvtEz
jYoiWot9fx9Ukkf2wWrZ9Gf9+1wIm7oYj1WOCz1pXbkM100j2XDSmPI+SuZDVkbkqLPP0zOLLhX3
WkrJcdR9Iy+3l4vOSFCo/VlMKVM/dDJpBO1OiVXWtOBAHv1NkQk+VoK6JARForJSg4+W1IpKSfeC
wSRVawFqgoDpyGsMaVN0mWtV0m4KoVShG0R5LjjJeGjyD7TtNeJW3MOOMB/TcU/Qy22UM78WNSfU
ejcjxUVOmB8mz/gdtcTwB5Kga+rHLi68DIuayNB8pGs0oLC9RHZphqc082otPKkpPkOxxZ/CXrVi
HzqKhl0yPYl0n9rehaXhNkRlhikGEaS196g7mk+Yo4ng4Mxs3uOE8sxruDE2m4QltfMqeyj8FgW/
7IrzxY4xzBlo/OXqvgywuIz46B47RF+XVxWVc8YmWoedNy0Gn+OIR4puq10RgXbpNlNubgSN/tvc
bi0sOhdHi7v11KID6Ktsm7JXg5+5ysyRNmByElPZM40bU5M3+SA/GYUbUIJLWrNp2GlJGPxG0FLm
orEiwxWiZ4vfxBxIzh1JVN4jQ18l8VdFYgnHfELXDBCGKrWkV8RukHYFcJ+RyUUj5qu4qI9TN96q
uLSkrr8V4vm+YncxiKm3lILTKle0tY4FBXux0sbuPCl7xaqQ4ox3SpqtJdxqgfkQ1DchLuCZSAs1
/pG6qS6d8n9cE9eOby1T66lUrPhsSHvG8wAhLqtUYG9JfeeF71bjCR85ZB3OgJOFQWsVSW5rPals
01XrznQu82kp7PE9qytskpZAWt0TrMMUJTdZt76irFMn9oRyk1YPWfOUUvMmLp0OpWbetc10n2lY
7mKHoxobIVCFe/KZI8MblGPZrKR2bcECq7bisKmw2oX4zFD8O1V/akvHqCGJ9a+N7El74kVq9O6X
x+7JUAlgtDEUQJO6KA/F5bUfPIyysYBDkZ6l27fb+Y2ZqAiylR6Aa+jYgZflOpa8y4N2mtSvudwv
mTWBW57EVTM52a0UHZRqFTe+VK7yd97k66Tzam7wo4hH5JQsJYHq55xtvHUH2V3f+6bKrNZOoSqe
Bl/xjAdSUxK4tOfEJDrH5fw2zQ30u2WbfHloCm7ZNtYbwcl+irb4690ZiBlaIF012TtcLejFZBh1
NQzzqflg6hg+FR/Snbi1ViEoRHUD9okFkQiWF/3GOPf35u4ncJFs/NlO5Nn/8wqutnKS1U1NKRnz
KXgQ0PA/o9toH+nIxoDxQXXuWZJx4lJtfjTPwidJX6hu4l38bnpGT+SHC9f+QbsHM06DBoftdNbu
8sx+Fnbxjb6DVb0Wn7RNtAl1m293L8NLzGn4nW2QsAXN8j0aUhkrLXMe4nJoVeaO1boZ5l/OcOpW
G8QWzYDqEw8uvg2JBZuyY1i+RwxNTMYY36QLjAaAFjsSsomAHUx4NnlOyv3Q+WD8HgEfB5OX8ggf
DcmSuMDYCEn0p1ER2+gEjBg8oD3e6sgw3qE0G9aK/sX00F5wqpNE6RNylbzn0q4nigOs0cJUBmxk
DxNSJB7Jp+LAb5pNXguca6nprdeSblqwnY8NPtDcRmyXvSdcnljLvfkoHcWNXfUr82TuKWyG75AG
YkNci22i9mNWeBirVftloSi47fF3tSDD0sTHbyFuVMXLQ396ZnjW2oFLxlS4iSEo2NFt92Zt21Nx
bh4UWnSBw3u/CTDc2sYbjhsu0FdO99nBblR+ymtxB5PVoTEVe0VuUy/fYYp+lEC39BuUNhIOOyr4
u/pmvCk3yTHesCngaaSzdMRsFrBiAGSd/OBePkmv5t50B/Axxab39U24Me+kV9pBROUg+cvOFuob
Wy4JjaI+C4YlLEQkXAsQD6wFzc3O81f8AcOl4KdF2SMUvXnVvoC57Pq74LZ9gjeZsXx9RQda0ob2
E4n0L5sQDbaFjMaXjYh+TRHBol7JSQs6ejd5+Xr0b590chLSH5r3f5ve4TBBeEs/xRAl/WpC2rRp
lua9VNyP22RjPS/opHDTfU8unoWf9t1/WUM01ZRBC6HrhjR0VZVAuZjlSlbmfdPVfExeX5HJd0kg
Btw3wUugCp5GfZQH36V50e2qhUmnvWR4fUSh9P7fN6GaJoEOwV4AzN68mlkoqhFFpZiSN99g9fQE
VDjCQ2E9IFY1izvGCHL1ITpslwKdeKHbToBRCfc3EV/ZZ7NpM+IfPgn9z2oRn8//2XVqy///R6uk
N6Yp6yor7KXdpDQdSJO9bCPRpZsUbYtqO88YbT1IffSW1Zuu3MrodMYnYXLIXgh7Px08rvbsBp4C
K6rKII0bSfKaIdFS3Y4A27U4uIS8Vy5xJ09tsjY+wieGKJOvDV4vncN4FdVIg46DeIy2ee1n+/Yd
g8MnC1FONHTtTZCqkXbR+sKn+O/P49e7+2N/wUTSROqBC+l6UKqE/WwW6hSdFeG14w43ZytgE2MK
bm3fJr75CcCHBqghOkW7a/JDYHqWhj/YpqFIwBqhvR25vaNnlQxCHM6mwROilWK5cIBqxb5MDjfE
ksBKVlPRzms3qVc00XQYGta2bHxtpKuzhmkhhBt0iJdpS+upSfxxeIxYx9MfhLf/62S/fsP/XeWu
atC4mQTLTLORAJJvHW5EWB07udjI47iX0mkfsC3R2aOCS1vXYgMclt6zeQyn1KC0rrYTBskpwZwp
FF5c1pj5wi21g9RChtDZyYOYt3r465dHXNonOC+rWtf3JhY6o2MSmJY4ICccdRTtcf40S7dROIBD
eCa8fIMx8CSWxkNHaqNFTy8NeldbBiNZdyrIlBSbwCXGldd16HVc2+xlGmjsOrrsmeCvJe1Imvwa
dkkS927DJq7UhAcleJD9mjiRSN0X5rYjAE+u13EI00OgiYl5fArwbWbhSg+gNfQQJSgNRyOnQfks
9ke1uthVhl4/2+Vy4YyV4sox27f+uSk+cHjRiD9G5hkqkYdMwBGX3h1X6RDdSxYtkA7814jPJdd8
qzJd0UTWRmLzMO779jwB+6m4oZvls8zcS1UlFzvZVh0YnZT4yLEJDmy9h3wrNj5d1ViPXZG3nn8P
9HdTXAeSJ+wR8rvhRdro5meCn1IGCSEASRiMw2KmrE2swFnrxHXiSf1XA1VcjvdGCYEPmWgGXUbS
Qi+ntMqznRbcsOIXeQ0jRHCmSacrwQ6Mwr4OHgxrD8XCF2TQBrzCXts2g7orlOeZBXmqy9WFeLml
9E+Eldw+p8ZnYl12wcLHwBISTqpvlHvcwFp3C5SGambuILhG7E+F73IenI7PYzCJCaxLt4SokPsB
SdgScxY13gFBMPXWFob3sIOKWjEW46Mz8EeGzM9b+WNqnibyuyWxXufqgwkQSTQYRasmUkTDNoNX
RvpQI1IH8IWOLRofu6OSQjdgheczravHFAVUHt5YZPHI9WOYthAY70T5WdcVh/N+RcuJ+xt6L0Px
VAzV+RA4Snu3musEbIbuzFK41lUGNTiWRuSLk2IcakxADFOnvtlWhc47LjclB0Q1SMHEPEBQVpZX
5yRhPs1VJTJSHGmHZIa1Xj4ooX0LklfRgAuTJuCRdhEnV35Mb8BDeGX1HEI2spKny7w26c3Dmpjy
gyHHXp4xOak2c3hxiXA2GMuWRrOWepNT06F0GMFIJAgw/30zVZfF61/3lqsOiyZF1twmlFwKAi5c
/THdb65LYAUbgeifGJpefNS3wy5alcuODv5reYhcPmCgr0/zMQJWP/uRuiq+a8ml00Jy2Qpxk3mX
yjYCB7p0OTjXd2uAbmMzXEjGHzrYECP+8h5kOGbi4gpCKXa1QE/TRcAqJIfnBF2phmhXhy4x3qkz
nxv4gjPVPKmWoS/hrrf022FwLut2NfVO3RyWgEaWWlA9v2LhPBAs2146lOVOnqFyHuDxxO2KukKJ
H5TnKjZ2ofrCrn20nEv4AEzaad1L8Es6FH2j0633Q104w0l/k4Qbk8lgvGJ9Mdo7S2afsMI7J6SH
rJHtUXNi67G1vkfD08sVs+tRXnVbiU1F69V7xkHjto0eDXKeEFP6md+/6+V2WgfGq1bdKsMhEHZK
QosYbdBHrz0q2Xbp8+WeUD0GdxFuxEcy7mA02Ok2BTY574fdAIawRR9cffH2T8um3G3Sdc+RwRYH
e7OqT6XmncoN5JLUtbBim/gqKr88JE+jy4msOB0TdS5kkRoknB/xTtNL4UY1ffUGxkFvDtcD0yHG
w3Llz2yy55+mBb+2ftdnrAJLThRVtqHqdeb6UMiyHkZdcmZmr90oJWai6BPtwTQ7sJT4N9N7KieI
VTRpmXovrcqLL9zrx5wef7W0aaGujN/ViRjg9DXUXObKugoQZh2GjrYAFVZVw/zYnluOiB+ZK+OI
JjBmJIbza4T+4ORQ4zp6qHb+PN8m32idmSs1t/ln0DtwkvaMAutVc6gYL7dOQlSctApnlyenqI9S
t3jFuI7dU6E9DOvjFQ7AxUGeYjLLxKP+I+vxL0Me9tF0UUm7kKGRyldbd3FojUboDAT4XM8iGXFL
jjsxnr8saURROItJbiFnwnax3/M1poMt4VQ3BjQXGzeXD1HfnXfc0xxsWGz7L2fWMifYxOdkFbkf
in/ZFt9AnWBdzlvqzl8MTMzTK5v00I1pP5ENvDn5Tye6ic5gW96HAJYTdBu/fXponIfJ/gbRZY+2
80Zs5PGO8txBCrJjPGkDOd/ON5BvjsCsnMzpbe1kOsaJpdD5htbHF0fbWX6/Xv/7/vi3oocjp9Ha
VURZwYr0+1bbSLMmL1urBL50pLlkckmH0bbLNzRWYbWMwUYAEBj+FNr+y1Tzx1n+n+e92vO1U1Dp
fd4nZ7Q71cla1ef+K9+GDEvueroIj8maXvcuAxxtp+/a/b/ftf7rhPjX018tC2ke6eIgwR+qPZjt
LkNgxsd2dI8wj6n1/ejJTrUJb6N73TfPKMC9hcxGuwO/ZOoxPVxLbn+c7/O1AvhVsFegzhzJztzi
DtV5sgrPpc+9ek0DzWOjzVfqVXfGU+aO7CG9bFWsMrd9Lc8AZp4waJ6xs2DTXGCuyyMtv7T8ya7K
K1YM2T0Jlq/MOZxsFh7thKpoeYmtffvxpNqcawx1OUsaG4uY/fUFVgrtd+KGHn/e8Ig+bAePte7h
vt7mnrVS3P6ses0LWnFP5d8LIGqTrunmFC/aCgXtY/LS3sZregZb1D7TW7ge37pN8E1vZ/z1j+wT
9heQ0YVxe2Mx14zZKng1x2imbmYjy5FqHbBSXHK1/X6PFIR0r4QkIBynuIiW/2eL4vB1LP3LOvej
lekSw3daPEaM7u3lWuMe5UNrcQzPusUh9esxkX79OlCp85HyoIlb+8vD5lx25BDx1KjYeSDLoWPt
BKfUsfiK+VrwuLCuzjQ5+anl5Rjexb6v7fv9XvIV/0Tjg+ddHoTgZGZJ3C0dpLUcVJNDm/BvkITI
sxf2LURMO7ynacbfZye6Xe4Nur1krS4zKPvpCSMRfzV5qOWHsB8fRVC6I798wmrMB0IKBY/3xqAN
+ypRh87dMTtW/Nabvlp+VXGSW+4wNjYYN4OUy92+X5v5wjB1vyd+6+JrDm13N/+cvRkvbnnCxM/3
weYR8Fr48JAOhRO7AOTtb+MUAJTQuENvAmxt5a7e9TZNa24xpie45C7dROfojMDzfQHzBo7xSVnJ
E1vuov85jTvBDVfAf0La9HZ6M+2Wp1luTRq+YN/3XxgGOTy5//DycvET3gDvpN8wdXGXhNzlZ1/2
T+1q//Ym2t+fi3sZ6B5/Lt5lgFoQgKMDHUufwsElhGh54V6FQ+ONwExb8c1fj0jNzn1wOVrLYSAM
gvWZKY2b2PzYy3INEBK0g/W1lnn+ECDxcmMmoMF+2B6PL9vPx271yQ7Kjjx49+8IH1dsos8pD5N5
5a/ROI0+LM50Au29f3sq7LflH8zKeX46nTxXc6Azs0JqwRydaRFfsvu2/MjT8kpf8KfY5tMdcg53
+RkEQRtsbhwGQnf5DpUgj7M8UsgbrXx5J+9QojoacIzFQE3Pj4iy+ROxzdFwORir8I6419Pyng33
p6VT/as2GUayJsvL7f/aWq2OxaB0QY53kKPCLIk55DyohyEJdp0B/ovtui4xwDO/UE2SeNnAF12o
ZjXT2MHgcxtf8fOgunFBEFrshpTIa8Rg3VuLlNwJIdfUi/cQ4pmSnjPcu83w9WTSjNbZIxSjW+B0
lPK7fGSOiYO6dJUSFTEC0BoJ02ykx/Edtb+F9Offa8BfVyC8JpYEe0XD+nm18s2SioiHTHAoL6MH
VhKAMuE6ISRudimW04LXcsGI1HyOgfcTNvhvswUJNAI4Dx02Nc6eq3W3GIcSR15zkCcgSa8jbuMq
Pxvhazj7CiOGy7lBSK1+NgQV3mTpl4Iw/qke6ewar0oGcvXhh8OxDDOuVkRY7gbxZIQ1YMC5OhxW
yyBNj2CbVC6ePhaplm3U/wbITysSuRSuNv0H8+0v69gfTwsgYsGqYO6/9jY1TaXPl6HN90T2Vu2m
HlIKUygHorkbhPMQIyQ0MjttGhSb7IdDHIBZ4NGNSWpa2eO92ffepVRXWuyVSYM9CRTlHOF9mGyd
Gmb55di8Z2caqg9xSzs7ehzTbU1xu5Cah+4gyAGVW8rG9LUz1BXtkpiut1LV9vJaAA/AmTvly3gk
Kd3hcju3J3NOmIlhz4/FYoeAYkFJIsZ7CMOHQsad+tmbn5qKYlRRVyJqRS1Gf1po1DLR2uik9ZBe
vEDbGJh+u9j6oZ12jcNZNAUEqVgqLWwAHDCpfz+z9ExW+75TOK9dsvguLGrUSLC3fbynzbHj5v7v
M+dv5amEhVPl5KGBzG3k9yecAmPG4J2HqA8/kP5KHwIyQgQr38I6xfQLc94L0IBxE3meV9lnwIG4
3LfWHvkn1XaY7GRIAzgdBMutL77JdMMzwNKXR4ZZTrEVSNFgPhiPiyxuwuBLJktGU8bTCOJVXDP+
/9gSS5yIixPcAF90HUDWVllWhhPjBmz3BChQIbK1eCpdaqYfuhPSXyr7JSMJAwqkFPmPkUM/TkaT
h4N1hs61SXGUjt4Ee+CyekMjLiOvtd18x4r99e+PTPrLREXmLFmso7/ML1fjh3QKo6K/GPIen2MU
exfzbMaPaJAUwTOpURIIE/9+xr/1YWArIAGTJcCNoNl/P0nCvteUYVbzfaQKB6DX+HmabXsRtlL5
MqGZLDIRNfpXmBAD2/pt9qYlXIGxL+OKr5BVoAGnmrxY9xfNT4XFJIQ9LIt0u+MMyWpmxmRIvcIs
paUNFNQxtGcFN4QBAAaOS0jaRkIDoE7ELTPrRYTWD9VLL5mrH5aVX5ChqxuarKgaQyQQYhRVV4e2
LeJSyMtM2QvysifGSN9KuNqfYnoo9Oi8QdubzSmXb6zsps9PHfxDtnCpT+8puknx/kNcCFwJEKam
bC76Vutp4Fx8nTQP19hy+bJxUDxd9nJy/6gXkxfob2a9Jaibfn1zcdriAJdIeCzhdRjbRL/rccrp
xlag/pacKH20INWe//3x/q2MlAFUkXbD2SwR9fP7x0srL75MQyjvqzTekHtgha9Bf0guuBktTmwg
nR8o7sYfzmNjuZf9cbD/87RXVaQwhmMR5OqwwPdHBjRq/6ZERyKg2U/iLdPrx2EMEd9/d+22nCxH
VfzEeohnlgJwhsiyQQkqu4olQLt8zylZwAtJ0RHCbUeyPJqqISh8I34sel/Iz4PGnh01VunxJwuO
Ng8LeT6klaK1uWvEjWcOqHaGxCENxo4Wg7w8erW1HwGhY7sSOT+nV6F5SJItS4qrMCUOcalIXziP
xU53xAgjAc8yqBcnKF7Nno0WIqd6DcQQvfHZnPZTs2OInssIyxnSgyYnxUIGLSBdzv8X+sDrXQF9
KAvpJLpJUQRGdN16rNrJiNtQK+4vKEQhwUCmsW6D/ezr9kO8qp/A4rg/5iddf6q/npRppKEgK1K4
jn4/mTRzKi+6Sc8224e3RPbtYgpjJtnYAPzw3sO4j0jP2hibCObjD7fkX8vjf0+p5clJzdE1NHkI
Rq+nwDLmtDpXOajKMvm2gBYPWBAMMfzSGe4soClF7lgZ2sVn0/dPukIqY1wcEwjNgX6nh7etWNN3
L4lRwmotCfQz6BprtBgwxczVMc4DBpS129HK68CFgpy8mFiestDp2GkrUOTMX3/fjE3hXNjQCCrq
XAYHYvBlDTlNderbWdy25Amo+oe2rQG1dOhw9OG77APv35f23z6M/x6PKxHM2I/JGE9Ntg/GBywe
kwoPuD1k7atR+HPpiLX/7+eTl0/3Xx/A1TWdJaKZ94U+HgoVnwr29Nhi0vI8DA2s/2MlOROwiVok
j2HIEEG9JQGVqPI6ygRqXyiew50O9jdm3mVEH/9+bb9qgt9fm0ZeGqfmsi8AzXa11VGUmGSRoJH3
wWGcN0r0JqVMoavveGvQtKj8S7pllzXAwqGUQEIfpEvODCvOD6/jev2WiHymObysqJyoKI5/v0KM
LGzI8QB5aNjBN8p++wPi/j7YPf7wPNf7k+V5WK3Zn5s48xX96kpsa2Ipmn5ugQ4sqh3VN7dkmMRb
LXCQl1iVQ1mgovZfvAo06//97H+5FJdnN7jtsLNkLru8uv/IAAxTSiqlm7rDkgcBkvbZiPsDYtSd
KgwkAaROPwK+KI8zckgiqRfn2yTlWP++FdwUgfzao4lpNVjIkyvhfpP2Ws9Ew0THJONgXwBPDCKn
/BuFYmiAcs2dSbsb0ue5hm1msaRU1iEFlbBwsgVNYBKByid+1+tAsE1GfE2lPEYVaLT6JMRQvmIk
VYCQwh+xcH/ehjVR5hOH/cD6Cing9yNBtklRGGNDvrG8r8cGNRIBbItQrt4KZeReJje4idhBdPVt
qLGgAPU1WEIEpjXpT+fEslO7vgagEcL1JBSXwvVqqa91rSrHgfoCoO3qsqejvprtj+wYv2DI/+Fu
/Me+ghNQ1SkOZWpDto7a1c2gT5FHX+K+34vNewKWKx5uystGnh+kfJ23oy0x4zByxS6l+YcdK7iH
P98o0zagm2yTidmTrw76YHSN3EhMxbXgta0eLxYh2mxP54QRA0V7ovkhorUqPA6QrdlTdPHb2GSH
ckS0X2wnVMQx6ldAHewoopIpF7ItkCbzcKiaB+ZLdcsuOLFVdG0LZcFAViAZD1ZPpaFWfrVkduPd
K19nyh2dR8Jg4Om0aUI99EWkcXWEOV4y3ML8EgApI5VwTDZ94LfjbpkCw5gfGXs9WOp2pMIK9FM0
fxV97rLPNtDMYPLipqmGj83IR1mehvHV0OObhsuaVF1x2iXzQ2OeRgyIOPFHcd4kpoFsU/JbdpyZ
4KW84mlhjmpnsWFZgLVQDvjeFB4ee5R6iOmj6PxQnT+ow5EZNf7+mM39xGzxu1sCRtjz/A9n57Xb
OLZ13SciwBxuRYlUDrYcbwjbZTPnzKf/B+u7+Mt2wwbOxWkcNKpLpLTJvfZac46pwNNOsajF6oDg
CveDFuarWn3O8pcKdMTP75RvJ595QZkzS9ikXCX88ssbXPNavVN6eV695jawrzc0maFt/Npd+s/F
oynifDCmjvgq4qkiwxK0ZBDPFWfw6nJIznRRAZ83u/7cbQnkGyEcbZSJqdodVNT/5S5niA7qMssw
/upK/3lzdpOhVKpSkd0N+PEULHEbzW5345c39Lfz699v85/P+fKGLqWga1Pf7PZoOMWtGa37D6hM
Bs075EJP+IuhlvkuGWjs2L+1Lr81OuYPh92giqCG2R6+3qQax1nswbjF3stAdFNDqWkSzQZHjL+R
XD000yBPZ6x3XDGYyH59Of3HLkzyoaixOdH9oJv3+a0sjFET6ODSbwhqccd34VjtiHo8Tnfp68+/
p/mX5/TlpfvpXr980YoK4y/uu/qg6su4SDe+ScpCBO0hf0KCskpIGnknyQSGHxqhAWs1wRysy3VS
qgsxklwUHK8+LpcKm07GqLzBMy+ghnBb/THOp20pKg5xJAj5MeYoDMVSz9a1hcWAdE6KEsXRVRgv
F964kEbmRRhgJRE6eAYSLAKLIzKnb6XKkaXYmWoNJ39xXylsTBxMfOtZtEAgpEFvd+Ox1R5jjVQc
3ViaA13x/I0K4E5SqpXfk5fUlwclGZcBx1sTe6Z6KWoK5PTewjJO3zmvIJoqZPxSnXsB9Bp04MUA
nQ4HrZA/9wGm91haF+qwzGtv5YvdrZRguhVUO8GYSJBUlEbHsiyZFRBE04j6Vh+nY8YKUeVhE6vS
JWqkhUiEkEZbRgh43S7HIqQut/PcWMAVwwWFF8WgIRX23iEPpUehw+eLiEpNnibFcMVYeywUa9sk
+hWnxBNZp0WQYzW9Jb5CNjkU8DDOunlI9p3wPEa4IiTBjRLNHXp8wqrGAyRftUG8DxqwO3TRatPT
kIEqFxjytsS19NhAKWRGxXOUcmKiNJSnLlPOUwqTvZHKTdiYjtlou0qBnVIlt2Ip7tWcXkIs70ak
9j0okHAdtsQ99uGyrKFj+fTfMOEKyKU4VtCC19giPMsiE6Rd52J6UpGssQvZdd/sBdW6y3Gf9GHr
+AFtxl5JbmR+4ggXcakrm7E0l9BT88bby9LWYlHmKMEk5b4xK8+up34f4I0zWcWhWDmlll9ki7Jy
nzSKreuD7SMzrrM3DUm30HHqilu8HYxl2rUxYw9mr7eJkCp/9ERtq+bYxSsqcF1oN8N49PEnBLRc
RP0xI2hlkpk7dqR6WF7iDFSOubYTlJseFZY0UrBXPXCF23ikgiQSZNnAImj45hudH7vqVl6UrxSN
gjfnpM/3IgVHtZO2dYqjDK9FjocNitMLaUJgXtYqbbs6SmwlYnamGc+x/yeUZBJEsHwTXDZx4BsD
tGEou/TpWfLYxYXQ9ghXqY2HfrxroB2xefHJD0OGCiORoWszXStfe5QhOIlKdPKCPaXp2dQFIuE7
eAAn6SpQmGCjoUk9biyYogvInx1pRB0oGKANdfOUtvVSDIJbza9cHW1o1O5VksISjGax2dhDhssm
9pG3NbNaT6SsjlMJ6dA2hn+gS4hQ654INYmcEBV3SH0pCvgveL30LlszTV8ppJGYfofAXeFVE68G
ermBuQ9CcP2Wb9cJdonwfpwiu/Q4T5/AqBwD3UcRltwqzVvhmflCEZ9FxX8riYeCQ4rMnSMvKUcE
5eRGdqUCW6dT5BjKoZBRanQIXkq7HqxlPJSH6KUWJTsVEW0QnyL19dacEDV1mJABnk2c1cRxVZn8
CNmmJLjPo90vwhAMC3Fp6nvVvGnKu1p6m4voYbgzqMyij9Q090qUry3wu7IV2onZgVFKcB8lB6GD
E2ZgLIhwy483XoTL0Spcjy+9IU5ThLY0zgUOpwRbzZB5JggDSUpKjZpWUu/IfbpuVeVEFhEePnOb
lcTeesmuxYSGrWlY6Za5kjplgZEaxM/FLNrcnpq97ie8rCsTBDFRYM2wVGYzj3ajhARsF9VtlMdu
JJJxriunMjXpv0k8YikjubFdeEF7CHQ0Jw3BxN2h0yIUiF5t+9lz3W5b2T8YGrAJgucYeWiNCoIC
HARATK3YzSFkJcTzNAQrquOH04rkrLbaWpoQlvk3fRA7dTrTygUGxdAJTTaWDOFjGt0V9GkJeVnN
TYymHa8GwISehCc/jnfYABeVJ68snUm7/y6pCRbQcmvlzO6ndC1EwaVRrkNnHEsZf5BvuRPgzKra
k5WCbRCnG+krgQrmQM02g8H2BePt0BbRM5/6MQddWrJ1jobKDZLJySA3SvWxiwkpm3EwQXdELLtM
2WBN3pvFEODEuJ1A59XhUca0W5lHTc93bWmtrFFz4C9JY0v+YH6WUvEQm7Ijdmgk22kZtTu5+Eip
gTL2P150/W0pkTJUIxYbn7XGQHXabKzUuqgGASPKniiOgJXM+o7YQEMBbSRqpBaRA0HYAtMPU7mL
u49SGEEuxCt2LUaDTiiZh0zD7J91F9PX7jIlW3NIOGvky2npsAphtY2Qfm7bxLSzrAF6sirDN03x
bvRYdJpBcSCWiMVtKw1LURkOKudZub0ds8fQ534vCIXbzTxCx4nI6LveIAumvF8oW21bg+aT7Bad
09baCtt5CD4Pw7PVHZX0dpZAGPwpOiEmFB0GcY88pKti8SLdo1JgBl5coBssGJyh8XGo2By/4L/r
94I7j91hajD44SCzuPN2Gv9nYihBPNsWh7E7/+XlH93hLc/feIzW88UVRwklhLVVuIz2dh7kE7K3
seBXb/rN4PI1A326w9/DpD1eIvBd1KeCabu1iVzgnuiqiEBEiIATlX9GcKMQvLnaCf3cIjqQdshJ
9/EeopD9QcrK4l5wZiWXvEPAvcpc1BWpg6JgIa5FuDsLKPwOeTbcYfecznHW40bdK1wtK32jLlZM
9NFdxM4sQ8BowN+AaI4LxE/D3YDvIi7Zf0KBz51VNz73dUeYBX2WWYMyfxIt5jV0JNzQfKfT6m6b
uQl3I65npUfoIBlrT+zwE3oa4Ek8q2fkPfce/4PhfqyOXpu5luaQA7Po5GkREZSI9dgOPRjghMfO
CmxwYRx3cxxcmtWt246RQYLh9xFl4iqKdgnKn4YghNID6x+e9QndRaXvJO89ithq/PXkWXstaqAW
hS4hm3YMhEqX4V51H3HyqyVzLrR/qo6/tMMIG/EzwmTnUb7ucuCZEOBhJlx6fKuh89vBQ/6Puv/f
Ytz8UozHQaAEsGOzq3RqlhhgV/ECKQPuEQXxGCZ/VzsiZbj1bulVsk5+PgtI39wxnHvm7h+ZEES8
ayiCPx87GtrCcde23aGXr3ynUIlqniXRnrtd0oR+D40lZVHcK5BfAPaqRKkdIn8vjy7ai1YrljIA
t1EmYx3siI/5QYCedBNsQulK+YEngXjT0iCKExXPMr1pvN4mv9KIYseCmtT490aOoIe6RUQ37Fe4
adCJx8AI6agZ/ouuzHGfVV2sJEF3JR4IHEN6u9eEt7LYCThdc3RSIbnhBf1tUtR15Abdvh8vDSsw
DTluEAgnuP4kEjeyJUybfgpxmH7OQW6uxx/MjMcf/g3puncIyD3oq4mZOC1gsuFe9HlzBYe+DNcm
7QeZtwyB53g1JuE1sBSIK9WyIEpKEie7MK2HTvJWJi2kmmNB9agYGq/B9eQjWsK1QaDdFsGxMbCc
BnmlFDe9Shar9ECen+HfFMVe9UJbSJjk8ySJhbTXRc7ccmQXlUdc2F4W35IOAVcN7N/atumdYtFH
pE2nLLFR4arsqbAk4yEF206i+G7APTCFb/q4b7jXBGtt8TbFG7V5FDOw/5w+Sn9wRlIjM/mxJuIR
VIvJiPGhPfc0N8Nua4yraDyk5O4K2UM6CcuqirFzl7/1x+TvDx1xdLNfjpYk6IIvD92ox6lqVdjl
hrdg47n14n26SJdp1oAhzvpl0f/HI4cFEL/crFJS4OB+XvOd4nGChA97nQNF/s6h7IcQvdufnz/H
+I9G66fP+XJTxpj30iS36l7QOLkWV8qWvVgnx6A1lqUl22WNrkx7EJNkJc0r2ISXMsq3JeqYnNpX
klkPrjkuhaRzwoBmNT1Zjsc5ur1Wop/8HkxvXXaJMFX3nmabLXFzPak5HAbIHzSz91yp+beFE2vk
+unbdNJcsZZ9yqxhESXv2nB/9Tf+eCwShO/Uhqnoncs2WMqef4qSbpl4RJwZbMOMkQrWRyU8hKis
cBkvpWAzddeiY3L46PG+mPumVVpvWnNyStRwHJdq0ySxot5Y3bSAnr3SoGhboNFT5X/oUGG2RKwt
SoivZPNLc7VO81wRBHL0cmSj4aq0H56KLWasX96WyrcfVMZPQT4M7nryVOjmfl44ulcMeVyO0iGU
SWxEUAceRAkGNzvpTXPKQyyshLS1dbkSOesPPIxxi8qTsLia5GFlAqs4IZEcGOm2K4PdM6wY9D4a
rQkxBFch+chKXhN8iDcNgGq5a6CyjaNJjuI5BXRSQtMya46a42+39r3/9eXWvjwTYSZNUjLF+VV2
JedRQVh7Huz4SrYsBcvPz8VfOdqnHZbeOypqiWwlOm6MRj9/jaPCIDsrc0wVlTMJh3G4xgxE24Np
uJrqtKSUAoZDGinMOc+/icXntfDpw9nwdHrwrBcDa+43jeKkRqWsaEQMNlsPlKJ/zNJZHqcYy1wf
FnX1ywjya5CUOe+wNE918t/Y6KWv0kBlGLXSmLLxHAT0nsK9KZ94q4eaEyYPQkepC+/d32sDebBA
r0h9hHI1HiSsKmpuA7lYlAYxmMuKkwE4wu5WGa99eOPVj03yoPPnk9uWZGMJeiTxDb7TY+5KD12+
D+q514HftVj9/PvNJcGXb9CQRR0PEcx4/MZfXmtqMoRiQVjqgaMnc9w625JzhXKmTcHt/AoV0r9/
nD6zhAjsmePYTGPeOv5pP1eCUIwJwOGzF69V69iWZ1x4FIDagizxsrCHs3ENIpeGYtw6lcyeDs4C
a1uKPIxOCWk6jDq8bOu9M1lMPkZ3wh2J9J05RQoqc5qtf6uuAja74ay5ENP3AICivspf4gG1HUkh
u/w4KO+Bep+myzo5IasYL8boiKIrg4YNF1LnGuQiO33ygbRP3rZsKpFwiKdimSe93UAI80DO292u
7S6zczPH/hzt4Kcn4YbQCGb3kvUwtaNjiKvg1er3quTIKLZQwOK1yYKnynDquOMtSifGNlDu3kwf
MsxlV+W00ZJrsJMIlabCOYMMiBpKjQ+/xfTkaMKqNP54jxQ0/bBTUBwPjyF2Awf4gGq9qMqNabpB
wTkY7dzejPZqSIVXHYj8rS5S8SEgVaydpHYmKEjVQ0Seqrgy+CE4tQhbZOi8saaV3u7GnTS44fCR
IKneI67ivy4XxmDLe+rW1iXoIGmaRZD+AdddLBN5J+wNhCaevK6hQU3eumYLCk4/r9S/SqHPS1Vn
hSLA4FEn2ED6slQ1IbNGQc7Lo37owUZIKI3Roy3MD+ORXzZ6yk7KjUoQtWdDP2baW74FeAtKW9M4
1IGi6emdCvYw2CXwwNefL+4/pkc6znMR8zl0X+nbrpV7QtxJIXN3toVu8XwllvMRmM/i45fP+T49
gggvzxI99MGSJX3ZHVVDCPRE0QnF1ujSiYnTdQCVWCHild4G67vep+tmvInEtUHVb2LQzifwGgb8
oIniYfgFwfB3qPvlV/n3gv4eif55opuq7EO5HrS/AnFVeSxJfU7mSPIPKbt4sm+jyM00JuZafIyM
QyfAK4Dr/WxoGKKmczchqx0fTT1000NOEu4gSyuzgXTPFukl8qphjosoqg70p6G8awhXaEc8Mr66
rEGQhlX8KkmgCX6tYv/u/99uTJUNdhbZQpv4ZblNfjgKgphbR2kM8Vow0JUB+6jblnN7wzyFHJRy
aGzd++AsbMlnrSEJTo9uI0V/ZJC5bLrypaMWU+uDBjagVaVVKNPWIPybKbn2Sx2sfK+DCQtQZrr0
HBIn6/PC+ed3kM049GMAT/toRPpqODIB4Zr0PhE/TKprlFg0DIlVrt4V3IwV1t2ORnIcvtfddQK8
rz2p2XOVvcvSfsJtrRAhEVrD0lM4J8ZAg9Jo0XX4L+9QZHOU+022Mhdbn7/sz1f/5eTaY9WuTUOJ
ZtmpRKsUb8F0R3Xcnqj6UTZ+COKGVWDVz7xymP/+/FQZ35VFfPxcCFLtmtY3kaKk0bAsoaxd5OCB
3MSmpr3bwwyQtkQHxgLc2wGDuW436qaynOA2evXLx6qpEeQeJ/M4/jFWNxLJwZglMFxy3Y3bvo1n
31iN6jIaCLKXmYoh3NQvzWsx7gM6/FexOgyMOOJnkoSZTy5JlejfqmP+JAR/pPIODZdEGS47ZMiM
I/jSaalOTElsMter9KXEL2s8dbg3b0agL9FukG59kx9pXa/D5rcq7/vqwo/Ano2iaM6j+Ktt/Wd1
RX1Ujuwm2fUAkuccusliW9jaWf+lGvleuaJbssi9IAQA/qb09xT2z+dYWSc3kYeEhBbTItyqZwub
DpXJisSvX8+O3xh26JwNS0Y2o2sa5cjX9JquSAKv1sTmMIlETXvtJtTABbRZvRkb4ehJjGsSCLN0
B7CuK4AFE/RjGhlOVjCCmF6aLYEx/koXNKfSCQD2FM4p/qMMfhxJw2KSZu+8v6w6dzCM05QL69KI
tpFGH3qMnAa9kl++ym4sI3bnt0bW1qLzM6HA6eE9NMgUrkQeHX0ayB2qtRqTuZU1cJHhKtBPpqkS
qnszCE6t3+4SlVp7qPZFVOxiTzqmA0Y2DpugjC0v31GTuclUIPhQ3nVRI8tR0Zy+pHOKfVW6tF56
iCSa5VAPVSXdlV61xNJsdd0CjqNfACqrqlWFUEEdpg1KX4h+zwxIbnKVvihyZj07x7KwSADTyeIv
ZTdL7dv7AbgPv9GsvTSYq899vn/WhZExrGqNUTwnvjvQOIogKUHlKB/kbN+9tskOSPvesBapd9aI
MZdVwN9L+Rn2UN3cYuO4k2PLxckJrfdZKg4msPm9/g51WpJtH1ovLgx7DLF7j8quL3dFuMwpjdbp
WlJe/cJtb/Tg0BmvOanYvvhSFZe8uuGfmlDZUnA2nwHbo1tRFto1yrGFMKGDhWWHqgvpelhG1xgy
fQ1GtlknVH71TfGWPfY5bpPbKtsb3ocRHkWoTMtijp5fC8MWRGVrsVU+qCWo3r1irBvrNT1qrR0p
exaIqO/MKXSw6k/dzktdjuSWd1e+EI5o8MerdZzvFGFL8LkX3HY49MZ1kJ6IzcoNWybwNqqvevqm
iydvetaJAZDtcdhY4MiHpQR3EBC0z/i0Jc/+dpQP9Y3Iqaqv7ysEtmSoH4VeWrRCv5THhVBhoUmh
viPnyXxXECVG9Nxkoq4V5iPm6G90HywcdMJc3hJ26YY26bkLwXrwWd8Fr8C5TJXvPenDl+4NPcV0
ulJa5sUFQfU0oxc0OY5KuvE2Y4wNHZKyQ2Kb579r6SF+l6KTZczgn/Hdqh/mWKP18ApMfAamP5TD
uu+vMeM6PX4r+ZsSl5g4xYBWEd9JxSm8sehmi/jYwVFk4LpJOApest5a8IWKHwN7fRtZrkwqTo1I
3x8AbpF5U3/QB63KdWK9MH1nVW0nR9yCOClmC+SsxFU4+fNaz5mn9poj0gJFcLKqQmy1nGPa7J3D
IyGg7T04xgRUWIhCtSgOSr9rKuzcBsSYIrGrCTcpLLnX+k5cCSeBgYO1APXR3uXIRxfyU7wXH4d+
2bc2Oi4FUwEN3sCJarslDoAuErifK5KK4ZYPDTNXveQfaWC3ENrg3pDhCqKwAI/jWILDSQvdOGh6
/0RYlrmY3nE6hQ8Cc/9wM6gr4q/4wQeG27DSqpWFJqBy1IPc3Hj01NuXWHxqsieaoIxUqfrafDWF
e12FR2kiMWNhGwI2C6O/cKzSaciGbQGtfZHfszZ28YEWwjL0IU1LNjtpaqxSYZOKOxnR/uCAdB/J
1s5A7JcK+rHGiZqXcjDcGU4pwjJsKWigsBUYuAoUmfp0ZHY8UX2F/c4S3b6jq8YfqaczpNyMAFEn
NE/SxVTJvyLwqzh46k0+OLnyLjQvQeWk9HoZy+hbBZanjxQve9GOeUpb9xa+lH62rFXjnTm/CcJ5
EM5VqKNy2JveYTTWgXDmyMFYnAei512vxQ8mIYrxGgalT7RGJF0M0R0dmoTNTYJMlq4zFE8PniIg
PjDsQVOuK1VdFNpumtaS5pCe1DN3FEEM2GKLbJg1kQY3DFqD4Q7A9UIM0Ef0pBswXe4YHps5v2q0
McDnSpcCOlvP2c/zX0Im58Iq82m084iCtin3s1CDmQ3eQVr2ugQw8rGtT3XLqVdNWb82ERybA1AE
4aG8z6CHz9wIfyD9w020jUkDFPyrjVn2FN9G0xbuTyzYvvPH2MThqd2WFVXRQ9E/qBzW0KXe1/i4
CmOhXqcksjtzI+t4vxjtYp2X3ersRavYlbzDTsaW8ookMSeFshyuRMqFbuw7EEpk8GOdf/SUJyQB
9Yqu5dXb+OqNepu/TU581NQVD0qisPBALwFPW+noHajDHSFfaA7n9w/hrfBd41bvlnB+5GjbMbvq
tgSUMHiGPc4cpFqQEBJEe0J5jce/ncgd3nn5T4FsobtL2IE9yy581s0fDgNB9SZCse3uBG8f8QoK
iKhamPuoOUsVh/HGNaNnDQdcRbCKBfIeJpRCngDDFs87qZm4Us1XH+WxAfCgvE+LJ540vZLpYTDZ
0N7kU4KMXT1LD3p/oaYQH1H0GseClNVij+kkNZnR6XbdHRRk3z1sj/ks6AMtw1+g7yreWn3yHHun
muHctM5pOwg4DohnpSFY0J47GOUtrCyhvhVwGa+rD7rW/kHOn/qA6GwiXzg5eHYRnOvSFZ4sZqMM
gxlpj0m5ZPDuV0+teH6wylfq2uqCATjg54xc33QLMkzUe5WhRLYLpgMPIC3p5kgccXrN0ZCl3OE0
baatT2OlSpZcNwybYRWtu0sv34kgNCh9ixNliaYuhdA1srskcoVgRy4RxvueARU5RcIrWbDlpC2m
u6QsQNbzjAx4i2cBrYuyNKpQVWovvXJndTxkxdZHGTG+ytqmB4QGNxXsrHXVzhFvnGkxwWtUN0q/
atM9SBP/ECmXle+9CubOb26tjays6dljy3IJs/U5IRRnUMe+sdNMt2VUa91IM4EGQIvyIPULgk6G
nDY/zM13Qdp5frmsQGck/qmdiIXk3ta1fqBqqKbHLtqpGrbWEgf0QjmF6Jj8u1xPmcNuaNoP4X1S
4Qm+UOQgWumnpd+eC3mnEZ8a40l6+/lg9L27yyCRPoOm0XVBYv5XffhP3UXsVF5nkV8dZ8urLsXk
VlzT+J0jvNletOJdZtFmvm6DJ88tYjiiyy8XMDcEPx8M5wug10rblTbv35PbPxcw+nmoaWH5fxdg
BKMtR6ucOJ3Z9YJLe2nlA4lxwBPIdhnFl4Fq4Zcr+H42/HwF8xX+cwVGHUYhKcPRvhjp9GIpkYfL
kFzSjB7agQOpqG+sCVq0cPPzB3/vbX/+3C8lb6JPbSX1fXWExILKm9If9FRpbKThrtTIQ/MIYf3F
IfyfTYS5tzTPkP9SKD/fa9WmIYY0Bea79WDh6ibbKd5b2irdmkxiD8XDjPxtzvGhBbx37mfTF/Y1
wWHeEQdLsF6oFPzXvNuhZPDsAcOqtAqa37TF851/XhO0ZExdpwGvWBZel89X2YVJNElRNRxSY9yq
Qe2owt4KXoxg3+UHhUAobhHNJkNSKrEOO4pGM/nnH+c/Hoy5LaTQ60NfzD+//DqUN57aGFF2RQOF
NmRyVAgt7/Uywpvc2L89Bcr3Rfj54740o1qh0tNiivpDGnj7Su9WoxAttRQsOfbWDOniKMw7PvDx
hrQEMdg15OX0fXCsR4td1sI5CqauUY4lYan0vwnF8kYEORgILYtAD2tF6nZdXOUJiC9aq+hGQ3nY
dkTi6ofcuM14/9LexF74iOWiTY/Qv/+KXwPv0otXCHSpcjDpu9YyVDC0iPiIF3rwSFkeMflQrT9a
fpSy24DSjkhm/9XCKKSGb6Zmd/PYJEQHVHWLkYz1+KiG/L9WXRVSekK5PAKH96vHVIpWtNY8lJad
VvHSvpW9d7MTGdW/Gfj3GaMFEzzfKti2HWmwwH7B9TwKZuNUPTK57Az5TjfA0LIi4pOAMJXZ90IT
oYNFV6IxbC1HddvOgkusCtQC8mFSHlskCb36ZhbwBawTQMAEc37ap0tPXtLJF6liUB0uhPSNQo1D
UjW8DdMzIsmuZOMazpNFoAqmzBDEVmU+NIhw9Zm4qNW/HJKl/1ojOtIPuKAabXL5y4sqyfooCKUi
vxLB7liP9aK0z5Md/tFooPy8+v+jNzq36/C+8FLmGVC/PIEZpo4MhXu4VzNt20JQNKy79jnBumLp
4QF2QtyHMz4Np0dbE0BcN44Rf2gxjyZ2EN0HvxUsvSHkmIuCHIeAusn7j5a8tJ8v9Ps79HNb8cuM
N4qrWBfrQLz0F3VbXYFFgn3JtvKb1D79/En/YXj4/FFf5qBdOhWGUTGKZJDWqAQLendBdsexC919
0F5SUGg5gPJ40TQUZcU724aSGPYvVyF9b9R9vowvL4p60iY/T+rp0qASheyH2bheZ5w45a0eIxpY
+LlLZ9PwV5ayb5g4Sv6O5Cy12Af+3tuITxMFO6OdQ92c4vhYvWbFikeVUxcpjjQpTcaTbL3apWcU
h4BPxpRvjyfIG2KL0WLv1ctRuGnQ0JnvDLlC+mTqSiHXZKVLSzN5aR7a5CXjP2mW4QaVvtesKA7j
M1EG3sn3z0RmRQ1ZkgvzpHIOLEkTwNyvbudRFLlR1+iAcMJCk5+KG3/aCNVWlTcqRXlI48vtonuD
TSff5irq4xWKeqG9jCaStSfFuhGja8L2dWJfkm6bR4vQj0X29lHEjloftfNvTp+/NrDP+xQKGIad
si4h0KEz/3mfinszsuKxIYMiO7XNq0C92hs03GCUT8O71KHXi04Im8r4XO1iY12bG+RSmXCrIgu1
0lu/OvCvqDJqf69GDq1xNdwkwkZXSJBwJWn38+L5D/UakjGwghqlHkWf+eWprkNeZGLQxkcrPdVN
uNY5psgDfs6D1b+71XjDrGRREN7VSVfmxk5Lz+RWzHUOk5e+AimKf01++PmijG97PdRtGTUbU2pV
U77u9ZLUJEnle/E84cdbX3JSRL+qas+ydvn5k9T//CjFwNjNsEcEMv3554qYkQchHV68oNgM7AiF
lktLKEDWcY2If6Q796d/Z6pcQJ1qVp28ZK+Q+00lLM3sFeU6gWYVsYrBug5cNgPQAwhtFtFLkC8B
4CIsQ8FFimbTnTsVZhzCz3Gbkd847lXIE8U8NRUfaJLk/0P7nm9RJclHwiEKIvvLSvR9NahGTY73
6fAsyxfezAoIAnYrPxpXBcmO6lL7lU767eWLCkVWkIWQyqFoBAl9/j6TuA8MrB/xvh9WeB3BIvj1
HZUz3sNehQjrb3EY9tqfyLgQCcZVINdoyV4LteeyAeiS1b8UbfK3LvLfK8KTBcPd4JK+XFEvRoGp
aMJ08dVHv7gP6o2Jk7/djCRc95SrxC45ER4o+otI+XjNqUQrGEvs2s20aq+hfK5bmt02oXZw78Ub
02Puf0mL259X4n9+cRo1OL+YTLf7y1aCEL4Zg/m9YU6HPLuncT+/JPxtCuYmBFKhPf/8eX9ng59e
VPP38v8/UP9SzIpxFHrJ4I0XcUSxuYUlNYNAGD5hdAHnTk4IqYnTiRwV5bEhvqmlOjzgjkkt7Jpu
MdwGtGHk+5Zo13jbu6d+dGMdrp53bVac0R3pIGgItcs3Gm1pSR7dhTDGmgI2PkylWyRLERF3xVxv
TXEYy/v4Wg67xiPeAFAJTc3oBSM5iTQS+KWVeST6tSKFWNggU/ZPkvLL+UKbb/fL18F5VzJNJlEK
S3j+ff458aVDYhJRNJVHX3Xm8960iOk/0rE0sJIsFSLKEUoEK0J0ShqM2dJIHDoZircIEZFbNimX
gNejYm2QnwiMXnKAiXRkyT1RbiKb1W1fID7Dlv3V3mtcOLRisy5w6JDha651xTbrzSCuU4JOMCuK
yy7Gcu6Uxlan5WauBumXx+I7uwAJF0Z6UeeG2avEL1WSIWVJXPZSeUxNEFcr5sKwxRVvyb7P2aCi
/yaDP1m06MSfERuio2D2Xf02wf5ev86XMcuWxdlWbf6lSf3ztYe9JdS+AmeMHEv7OVnm9hvymkXs
/Pl5uf8Vinz5ffVZmKrp4lwm619eA2NbW2LrISRRjDtNp8f7CGRtGTNw7pyhJRb9ia4zPbpc+1O2
+A98itSK8umXDef7Y87oEY6JKRvIHBE8fl5mYpiURtYY5VGoLrFyCA1IlTIPXnMgjBvN0fvPt/1d
u4ZsRJ5lejq1Oxvcl/3ND329lTtRP2QSQ8MHL0sOozwSEfmYYd5QKwyx3dorm4WZTEuFRPhJldeC
IrspUY+K+UwK+zZpcc9Z7amtu2Ma3qsUYgLTy4EILEPVHJVWhYHLtvEaB7cW3ZGpfjeC5KL7Ium0
75b/UNlTeTeo/ckAiPPLHX5/v/+fGJG7xPQrfZV0Binunj4drDOTAbDmyDRhBx5746iSjAXxoKLP
uoxvGKGa1eKRO26jTYArZq0cB4ghxdWar2yZpa56kutHRvTLwNzxCNbtjkmpwsQpcmn+IeLOftUy
fis/+HmA3xu88+l1wdb5vBwKhVQBzxOVAwY1W/boqxHkDCwNcXuk/LLDfFftAHU0CJZT5+VHf+/L
I1CVuWemviifA2shuwRSSYSaMLrqDxod3nEv7YSVRV5XYKOKlSkHwzvvFLYrGm1bTXzXzjEbdbEk
xIpCptubbk4DwSW1KcdaUZQ2oo2Xj59/3e9HG66ZUhDAn4j+S/6mNAq7NDKTIdlTwYTDQdIOgL7E
8oBCrvSZvdgAnn75yO87AXATEd7j/+PsvJYbx7Jt+0WIgDevMPQUSUmUe0HIkfCWsF9/BurEjZui
MpJxb1dHV3ZlpeD3XmauMTULhdSvtjPDBXWut13ELFlMtR8yf1bTdV6dR4O8RvT8kpEcBtrpIQ5J
QjeGtmN5/PdJ/OW9UHih+Q9uU9S9rt6LUlF9Pe/raEN7ghY40hx3ipWUo1/M/30kafpRPxdGLhea
ioR6H66TfpU8Irkq8PZWc7T0sjOrD/GBPq79rHg9tRV73dz4Xv+y4qPeAZmjmpOlialeXZolJnVC
zYKIO6AJQPcUFwxJPhIQGpcnGglV86ZJy4ZBjX9f6N9uKQsE8AUDLqFxHZnqsWQkwhDgxwlu97wb
pfea7dx//P/A8bC9IGVhMkETiSeu19z8XKj9pSviTXzC3aK6QNCN6Y1iCL7PivnAl9LdCvanh/Tz
IVr/aXQmAMvkI3R1U0cYhU1UQDwn4Kb+wpUV3RYK2r9v4S9I6iTf5atAQQPrBRXN1WE6oay0soqz
TSqjThFxudCOEoyOrrhojK3YF8NkMDjZTQRMGGbaeBD5XVONdgad3gYlAoQPLbol5Zo2zeur//O0
rl5harbMXxVDvJGzUyczQKMc9Obr//XaSSBAs+pwSfG+YILg51LdqFWvdSVJaeAvLXLzgeZq/cZq
lParAonfa/2KpLd2z/FRziRblI+NuBqgOOY37aKmzO3H9V6dynQ//giaEmgCdRMr+WPpGfZ2O2Ep
aSM6zEl6t9bfvx2KRUFmGSQZZzX6eai6Vvqz2RfhJvGpby6bDJA2PAfGl5o5195fIBgstfFY3AIL
/QqUuEZzApag1/rLRxRbmQDRjIUfXE7/ldRzGSYMwFTzYXyzLuqNxUH5tehPh5ugs8SI1G6uyzaj
aAh+UMXJprA+oqrGdwW/3o8ajZNgPBp9YlemYdf10TRE+uqF3Vj5fJCKvX8RiJER/E9pCtQv7Chx
CxHnFnm2VmwubJVC8lFG1gzZ2eI8fHUMvgMYFEJo0U9DA/Dfz258pr8+h+laDBPdNEk/Qe/V5yBn
eo78cFSmJg7jLqAT6OHfKgf/Crumg9CImb4IjbLwVWBZCE0S8s4UO6x5qAzROUV5TydUmzc3+y7T
p3X9vlPCIH3/L1/5FTSfY/lC9MT3nT742ScFTEwJ4n6ekKZYTCYzUFgMMO9WD1a0D6Knf3/5vwvf
FL3FSV7LgBul9uvUMJfE1OqqKLtHxCLmHiSI/sLEOjKp0KZ/IR8VZonbhW5BYxDXyUBL11XLxQh+
olqW+pI3J2oXVCFrHPNuLQbaX27On2enTl/wH4uBYjVtlABn2OikoX73ro8hoMKAWXJ1bbXitkgN
urgp09eR71b6Lm46V4gYvzgrs7oGJYgkqJOKeczYCjtURfHvbDypHY710BCiOZUbdmVNYZio7+xp
wkZRUxRlbxKbm8RETJ0gD6XpZmIYrxUIUVt9ljYnRnPkeKqVqaTLnlzwqGiiUM+sQ2UL0NExA2SP
AUY7vrHwO0gSyoiJUXNDq/473vj59K5XMFlJNemSlslGh/9CtU3pXs70oMz7zL9TsAsukB5Bo7n1
0k4f2dU7K+NAgs08+S3oyqvtooUMYw6KDOG23mL1zb1M/WV2S0P9l099qrbREaVmgSfz1VFi7mFU
5TlOJ5k3tFtQYG1/Q6b9lw+dV4XMgc2fAPF61jKmbKxcsijbVIEnlKtWBm49lxgF8eOXTjr++1v7
nabztEiIuCTib+WXyWpnJnEdabzNlugqidNq33kjrREJzNODzHxssYtQSchzE1vCogNWc1537V1n
STfW0N918elEpizdAozEeUzh5B+fVeQbqqAH7LGNY607r58J9pLHaM/LpWrDg3fLpTk7mA4OOIsb
9+BXpHp16KtSFJFjaPp14m/F8qlkfLnSzO2oW45SGPOCEVF9MJd6g4y1/A51JikumwpHjCC0NZ9N
J3mSjFs3429rzB8341qQ0RdGVWWdEW18UMmFeqqDCgfCFajLTGgcZUDrLkAkwS5WUhBybfANcCPt
TWjminykCSiiGClk+rfVIUMp3yKj6lUiI/WGluGvi6FmUuzAMAkxuXm19eWGFQVsV/EGzJqme5Bj
0M6FM806Xrp5RvQ9MfrkYDVhf8N8nqraPJXfNI36O1ldjjlV1mrUEJDpGd/FCEVBew2CO5kVoisP
Vt27AIwVEH1MyGoQcIr0lEWpB9VzkoM0nUXdOIf9ckgNfiRVY6JgJVCWoVJiG/5ZCMJSSrzRxDHs
/DYgR4oDZSWyPioxc1rSKWZw8uHG6/S3NeLPe3L1Jhsd8JjYl/NHxTbsjyWmdvYZz5ne3pgLrATt
bP7vA/5twSAmkKkyMO+n/FeG+OPLETS19evAwCQTrks3H6InIVkZ9Y369e8CJl8Jj1hVqJaLFGyv
ApC0BXxYqVL+eD5NesBgIzofoy042fq8HXH46EL7mDnmjfT1r+vCn4e92m6tIo/Viei9GeVNhA2G
Zs00CtUd3JmB/V3KC4ZBc0zAJ6X6R2ciwR2YUte+5DBepJlAKxM4zMnnTaHu9+87/9940vWmgyxF
gUmLfIpB55+LlhxdfME4+/rdmeEJ3PnM+msQzSla0vTLosXwfsApuBwPeQ8My9znnZdInn/GmXmk
5j/N+wQParPPRjzn1XkIkaGEQBN86x3cBsb8/n2+vytSU4BvKIYBVt+CW3u10kWaoETD5YLgjhaC
hMk4bV9KKgyRqXI+V8f3BFVJX4AgyQdMEiukzkhNy8w1pefJh5FeUlR9SMKmICMxkccpcJKm5Ld5
61GkxhoNVBTAWMwJ8iNUG/lyxzDvdoyldRJ8GfwgscDDurtR5P2dJ/+8LuOq0hZniWQ2RqLfJRiI
JCvsUsTLm5BYq6pYShAizjpML2VOcTRXY1cuV5N9Z8TphC1mFfX85hn97U6rCmkrij4gusxS/nwz
zkJexorfJRsmVIY9wNJcy1DpsCwbwEW13gHhPPZ3lyp8DgTiRaxty/gp17V5C/BTQchOEy+mlyF1
9Gaa1yJWFw26p35FZ/ZsoMB+vTT3Yi0cKoqwcgsF7VuAmM5A+jwLTglLYXozWJi+tavXnXo+A5Hw
Z9mjrwstdd/FflUllCMgylUH5piD/tQynyNUtPH0esZ59Crm4OK7igjk3y/v77ElvFH+PPrVSnBu
gkFMOlqdbXkgrGXDAApPu5rMj/Y9e4DVHYuRYuWN9fV3TZQD64wv8ShVmjfX+V2USHANA7WcIjKg
JBdYxwxPNJRj/pcuzdgUMKYbV/uXXUTVqQDImHvwJl1jZgzDFMI414NNf2HLnAsjfTG1+A9X2xDP
F6tk3IKRpVBZU3dKfAD1rQqhpbp1In/J1EnTSdYRqGJzef3QRz/MuNSMMfxJU8PLqcpb31LmOt6/
NXzaRF9oEZ1bROND2DsDflV+eyMl/C+pun7z0CcwM6US4f9SAoom7FsjK4fH7dqyX7bR8mW2mz3O
UUVTOwWWZqfOEtXZd2/P9xuQTKfseFpQOt8sDvFDMT+4N1acv37f0yLK4q+T+1+nG108dIKWnjPq
F1v1fN5k47ARm8v+gtuSjP5dENDbg8fu8FQTuk3VBTNAwenlPMuzSYMN1GMa0UjfyfW6fKsht+eZ
+lbktknmjcyxniPK35W4y8ZmeYnQRagIo/PB89VqcymL/6KioufHG9g9BcqNQfC/XCAD1hPxxVAp
rrLB/VzA9NSq5JSJYRID1iLl+8LY3UX1TDx1FHSpNIr1QppLfTkTJVxKcb6Q29dMP+mwOmIKNII2
D5onrZpFSPIvdTHrQ8zcAjhbzBoTk5GaRel7A+mkZN7L9z+K9omGGtUuHqnEJBHDQJhhJ4X77w8L
sc2vVex/Fa0ymaKhUPb/eWW46DaJoCB3h5rLNBFWAUnqoOGyYLQ0jomt0fT3PsVpAFIRSk2XukP6
hPV1TJf2HcW5Bemrc4sGfaQLJ3okJzkxgqhZ9sTzzDwVohf552gDWRVPyECZJWsyryRnzOZT8Ypp
tdqFs+zXM2uc1Vj5QbF46u4iBr6AkzLqPI16TWpLBtCnTw5fitpuvxSZwX/oCfgEEjJffGaLneoL
jdPlIb83v0PDxs1EGF0JK1IIcYfmMG4ua6lwiaADGdgEtYRF9y0QtSleXM4Kf6ael8IumVfzdoa/
KQMyoGK5JeVTOxO36pNAlsNwBQGLwFiQlwmM19l65wyCHcHYgztPdx6jt+dinS7rJWvBHE4lElkc
e+O99i7M01l/DHeZB+5igxZNX2d3zPROz/2VibFSImyzociic6pMZ1AcjW40IwtffemYu5DKNwyt
xajbzdewLGfBPN+dH/3X9Cgtzp7ZzyLTqThjeJC62w4LWfcMi/DFTZjAQllhuKll6yXzdrNkdBQG
+LDvCB3TZMAJYZ0r4fQ5OCBkmIBB8CrhuSd5GFc3rWe8DZ/WsQZeF9okUVR1kBSApY+JPiOX2xDt
xFemPrgJ0xwdMomlcpC/hg7bNXzCNjQvL89WzuzC0hQWRbEK43XIgBMqCxSs/KEc9UZyp71lqNa4
C/O6WxS+i408f1K6l1b5xoQXNGNaJ8WCDY73Z/Y07A3+8If/OHwOn8Wd/8Bo/5kx8qO+V+bMpm70
jbhrXvVNuA0fw021EF+yatYOdgsW/RGlVHHf3qGH4D19MR+sd85/oB2OjWPrSVg5Qj8XOZeHENPt
I4g9wrx186C8mqDo9tIRUqL+LLyKz+YHvCTRBneU0rSjKPUsfVUdMBgbb7nx7IYn7Yv09JzYAoi0
s40sT3yu99UhWhdv1l78gGJ3EL4Epjkx3YNf9iHtya1hkoxfXWpjuYG3blnOFYx3YE1wfxlW3vVb
jWns/+wOmOZ9IefTOlt4PasLTizeAG9Cvm8Ak7TZhWA48ucEwfaxl2OSg7FGY9WVgA9s9QNjUwgV
/bFFJkiEbtr8l9KttDNs4YtgjIVYeO1VG8VypdoGVrzweL8YAjdkByru7vw03Iv38mpYiff+PQT6
ZuUfqpn+1jcOK0T63B3OH5dP/3u4HwkBiesjwmIGZaef6AMyhl2BLyXulVt/LW3NZ5ULQPImry8U
AhmCx6yy9CAu82ssfc+CwxhKceznlLI358wGqRKRazOhBGjZYQ76zPkFNprGSR/8qDxCj6P4dn5O
vpmWzB+GhX7/74X0tzp/Ks0SD/2fdfQqmTDp8NWMTaSbyKI2NS1Flmmj6ROZFokApbV2WrsTx5Ke
THvLneJ3u2KyaBY1eqj0K8i9fi7ibdPj0qIwhYt8a7IeKviCMX/PV1EAy59IpfNvbBy/0+w/jwgC
8OcRe0MZRCzl6GdWByyWqDFaE/vjM7uZzfwO/X4e6SrTTkofmFnFtaVcG99tne3V6MGi4zFEzaz3
p7ErMhc80uGuNEeT3+h6MoXgRiXy3/cYudDPK+7SJhe6UIinEPSsMT78X4m6Je4U9qLodjcj/OnC
fkZ5XDi98akRZWk0wH4eMA/9MuCfR9OFF4LrD8asp6Gjhq6VrOgbJ4LdW/eZcKuB8x/Q5deB6VJT
CaWGzOv088DmOc2VtBCHx/XL23a3XFJw/LSduztnsbhFX5D/+nT/77GuVSGdMoZaXWsDhc7Y5nDN
fHe2g9m94cw3ngfvdXU6uwv3699fq/w7jOfe/nHYq5eqjIIkKhUu0d1u3wTqUsvl9xQrF7azWpw6
+3DjgH99ef443tWzbK1LH/aGSSOTuVdtEbKEUjTOX1JEfPUx7GT73xf4yweRThGiNrpW1Mdpml/X
pxI9US9Spw6P3NXt7m0XL0iipcfdY8QDlV/nn5t04/UetOHFxtunL3Oote/1Hi7tKXQPrN0Yu4A0
er2RuvzWe0znxWQfVRdTBxlzdSMa6xKUSRXHGxZm4F9krkhryFzRB2vog3PMS5I37MNA2JxpAlXd
jRqtNR3g+uWeLCkBfWg4zV6fAAWeJsWIVYEDLy4vGp63ALr04s66lOB9ok8iS5xQ4VM/5Nos7Tmx
pyY4Fflrj0IxCU2md+CHB5bXR4M7hMpMAADvE+b71RGWexVkXhrmhzIZH+I6e/WHMKLpc3F8Yncx
DyGyAcBkGiFPF3Goz+NaWZqoE/Sz8VoW8faix4vqgo510FxLeLa65tFKgkOe5psW8L8uPpyD14YI
Ro2Z2c/u9H4TJIodF9CPTdHTYC0gIm4KeW7pM7knGQcnkln6VrLSVU21ZOxdw4qPQbPB3zHM7vsK
4kghbgqSksbc4t6l9J/nnD4zrGrgBREAVPZrIonIvydEjSjfpeugWcVNuRoKfOrPMhpVo7pR4Pjd
hpCQ0zFZQqKN/Oq6t9QUgdJJ9Jc2BoU3dCXMGxfjG6/F7YrG3xYDlCvAWMimJ2epn+td3icWhgRa
sFGk0vHl7GFyqImV1IvUY3/OvP+m6vNt2kC9LNO1yYj4YN4cMZyO8uvF/OMsrgrl0G4UJY8Y+pSr
D0WuZ3ESu2MAmO0YRgAIKsmhFyo2uI3tC4wxxhJd+HmZiQsZa+N/rx5/qfFw8/84l2n3/6OIHlkX
n/4+8oc0WdXDoesKJ8hA3tmX4ZidH8z05XxLEf7XlWEqqqCR4mf/EiMKwTk4p5cEHtPgtTOdEkAC
QSquVLeM5zQwi/KpYZC9ykDFv43Ax1kl/n3Z/zWSfj2CP07hKoxCeuTXuolISwa8UY3fZnUv0SjS
oL/44sKCJ/AWTT7SZ33bMz4YJZC1gRj3B0F0tGDWQy/smKRoNPLLfhdJ95dQgNR66uovTZvrBGUd
WQ6Rqh8WzkVanf2nPnXhMUj6nf8cRwDHe9cskJ/tKjIZPzjix2rTyOhlPFUONSG5UOxlMLph+11C
yh6KB19DItj4GwwEDEYds8sRMq0ttlt6P8hC3DJ8l1sKg46IxPt8gBXbgzyz/IeqONtRcaPf/Rcl
C28OlTp0vxRFjWuNlpnXY64LSroxFK+xsK1chcGLBnMh/yoAQiCR0qkHWR+iiBqX2flkopwcTao/
PGLmjEOGrftmIyiPaUCcMx/x3dUPvf4qMQWjFfs8w+38csiTXS178XgjqqU/cvUVgmVFHTjN12Kp
p+Nf/PPNtxK6cXSBxX22oQ5CXWkXPQ7IFd67e/UInSXbVS8+PlV2cOz3oADL0oExkbRzPLCQ6Qvo
LPo16Id+k8+R+JI9zqiaSJ/NSTbcCrX1x/AsAuvZCps2spNNtCysndp7zeCB6WkbB8Dr+RRRTIEl
Cq/34opgFT5QfZSa3eWu+lae+n38oTwoDXQ9dLp0Jqaskrq3Jtn9J5uE/yY9kO1YFTmsC446P0F8
oaSjPIw7ijcifUVzws7UT5zoNJCW80co26AmYdiAugcobpqqFFJwTXXD7tXfQ/8g045Gl/T+fLx8
tIueCaN7eJH8BnECie+b9UwJRj2dazvx6RJDwnTPzDHQnaV5TJHmC4lH5Nu9b5vv/GxtM1BFssPT
QKQhzMS31LD7Xfh+2eT3AlilU7RpyChAooUQ26c7y6VhYHny45WCB7hsv8Bk7Bh7rHA5cTh/47No
beZxi9fQci8pnTEaoI4i2VMrP7THDQzNdBW5gVPDGwWU4mbt3Tl2y9yBa1WWtogFDPgm9vPOTS/3
l8AVagwibOCC/C5jzIpJXkF9ZgvWQwSj8pQ0nnyMexvv6BbPS5T71BRy7pnD9gxmG6hL19nfw+uk
sldt9ahtWp1BDds3nYKhhy3PnSoB5pxYc1kWzmd4oyxy3c4eEX+Zp3SRH8APYVXC7cdECtJGj9FI
eWw/OGvLqxaYGvX30DjzTYe79il+rQDO48P2XiczAeku2SZTM5NnAm0S+tKHCNHr6JBICZM/5Cyt
3Pg8R7GjpV7zct7UL81nDRxo09SMR0IphbixUSg4PSJXMZxqUXY2pVzxKyDbPo4I4zx+ok8BAT0N
DKtpfAkYnXvh5Z2A/Ws/pFTvZpRSsE5uqelMd6TgRV1oKHgMdGs285z8ghGAJppn4cxQlqLhjYWX
kv+32M8DJJpnVFAh53QeE+et7/JrxrbhKj0z2qisldFlIBB+jbENXrBOrL700NEu3vBej14fUlXF
SB4fldRwB/g2oMUkyNiQFD2t9gZgldkcKYE0GePYw11avvPI0VEVz9bRP9OadBMcD/ikYl4QWFOu
/8C9DenCV7aIkp3vXWAe1JGogyY2MJIxeRg7TFk8Sm5+7VFXk6GIgQse7CG0kzt9yVMdAYbCOLAA
ojjo15qXOGTOHMisIz+2H3CYDMplUEIYTnllFBbP2bfJwyy39c9WXCqnCdHxij+HMNc8RGBS7UTQ
+PJptEncybhIPBb4pLxF1FfOCGN5bGAKphE8NnJ43wnIV8OGOYR6tgZxqPMcKE9sjJI9irmbzKve
LgdayInlXHTbqHj3mREF+uWdU1QGTiBtW/7dvYyVHCTCLXUk0KxIbDsn+O4pbeHIus4Ol2/KUtoD
GCnpMqf2y3KTr8+7hGnAI/tjnlGzMvlmPtBa8i2Ylke18MXYZBT2t/JW+LpsB/798ZU/WHP/kEx1
hD5OAO8IWS9Xx7zwhbWG8e4NtSeKQfzseJdj2nWx6w+8MhXsxVDpYY4QwISaak1wC4ND99B9Sd+X
g5rZrMsf/CbBcJNN/x0+lH3+TNmo/BA/zOd2bhXrEmbSNnmDLyVpTo8PQeuxIg/EYlgNCDaDKZBd
gL3SkNeIwb8gIikMHuMLxKAVEmy2BsiMbo7zTgs4wK70Wb5P7jqYQhi/0Kb/xABGwrvQPGFqo7wp
W74gakdiB7vI/GT7NJ4IO7rH/ol3LWQ2Cv/FfftkLvB8MnGekWwcPzoK0Uc0omdyDBxfqKw9i2vT
y8HBsUXwMvPCM36JmwwWjdEieKRAp03bBmA1+QRbLEdnmEDasiebaseAHPOZ8Oy+2Ii48cE3eC6q
miSy8nyK1qgpn8YvdsSJQ/YJ+Cn9HKDlrYRHbKeCeTFPVsEh2aLme9StOZShvF52xHEYh5KK8Js4
YfP+9i6KBkIAcj6ewb6AFoGn+EOR4hBks5Ohi8GokPp7Ymtz7iVuIsWbvK6xLcmmu9/f4WjpozZ4
kY5c9JC7roFtAgXQzj6rS0qr1GW7HTc8tQHLiBt5NmwYrTnbybE4/juQVK6rY/9FEWC7AU8jEeEX
P6OIOpekXLS66CCs9YNKTf48D9/ZsWA7gBbVPMF2s1l48F9Ra++lA9pt5nD33V5503f6Qz/nmxA3
WNI/Sqduo+/kFyK7gr4CAbhwo1JwnWeZzGGqsskcHPR76gRXMa/YMPZSZsb5jr5pGm63FNQu6Rzw
6b9viXRdzbo+ztUtQReSFnXDcfjKIzL7nmU9HJGvL/FmV81lqrihqrmN8PrvAyP7+RXSMWlKXZRs
H+UBJok/H0bbj6YZFXH3EBJOJG4PI4nIjijkhPqCdLupZ8SWdJCyPar6THZVNokTsQdRWBk4MVvU
o/HIK2+2LgEL8ZF+Kh7PuK1uLopzeREPIkCWaqOv+goCm0NgQPTTnSw25ZOyj5/NN+IXefBKk4I8
UFVUJjOTzZS+0v24bA4iUQGhx2XXoFVypMRR32D9PUmb7CvC2+c7XmR7+Z0IJgFH3jgvIkOvcMuR
Bkou0NwUGo00H5MZc2R0GFoLRbIHrVIw52c6aslMxgu3dIi+JugjJncOQVuCSRELl+REWJS1Xow/
JaiVU3WazNQw6vO9EeA4LYvH9lS8g1WYG0700RDUQJcVbVjga05ZWQv3LFDZgqbQhUgeT1WQUIMj
Eq5ym0/w0V4AfhEvTNaMg60MDpsji1th2J3kwjw06fG9KG8gOmrJHXb4FUde/Yqzi8ouqHpglnzJ
Lt79l+LJP3t5MuMw/BSDeQOU34GT0BfjYLJdssmzP1g2/a/+bOsPUuE0xNKhbWk2XBSa8qVGLInh
BGNVDIzZ+Uf6Id8nx/LDPFoJSGhAYrQIGnTUHxYZNwa/uwbO3rTqxJ8SijpQqwQf38YrSsfg0DyM
37QnVMDxD+lrdYBXQ6VdfsYvHRINCw5rC10VZE3yi/xZvYucCsTEEyt9cSpfklPynDwH9/6zuUbf
JD6zf4jPyrLnOYA85WYpTtm5LNrtJ0yTyGme/Q/6Iso7rJrzFwgydmnWBVZcOjNcDyc1nG+sDvLf
PltmY9Hz82GZlIR/fjxWmTfZOPbSo7B4mvyoZmBXneV9THl27sX71dFZ3MjBfhUfWItk1Fi6KTEo
hT7r6nuN8TQrGZSI7/JklVlz67Lsw8GhNiYNb4r2KCq5cxP6pV2XBaeD0v/GUwI5O39dFYTBG5aW
XgjnO6zlRv9RYNJ+OJrlzFAfWhYqyJcF2UYRtbNKbF9Tvb+vsCoiZepoME07nzjMfLoCdKgNBHhm
CAmPxaOMm+W53Y6FfIhizODzy8wU8gdDa3aXeJGMjd1HJBOdk2N3x5aW4gFu1ApEOkkDyBius5bk
xHrURYqP9RvhoxQverzdh6Uo7s/0i5vmuYsAgsrLf6+b/+1RfxZD/rsjTFioiggICmfZn08+0dNc
sDQTayGyn8rOpvVtac2G7XCs6VST8DCU/Vqsja10QBdx8Hf5xthqnnR/3qK0nxue8KS6rdN6F6di
2iTHnyyhQfcFG9fLF8MKt4oFUMpVx9+DrXlnvWaH6cP5ij/+fSm/d2OeLdMgzJvTqGKs8ueVDKz/
ud4V6WN9au6kBeEUPNHws70lgPyvqH51y5RpUFQDeYGqUFN/HigwRikNy0v6SNNGUb7yQLdZe0i5
h/ZVhT3Rbutoj0dnO26wcTTDbdMvBcKP7E3CWSe8q+RXWf9S0rswcS7ng1i89v17LbwL3WPKEiGh
wsjNG0WvX3U3nvOPk77amJvAD6XmYp7vBoA6BezdfD5Jq7g+LN29LnXAzqH9h/3XO9kYOu0oO2bp
/fsR6b/0bP97GobGwK0KS+p6FD+oI6FSjTC5I9ZMNt1hED0LYjQbpdPCrXStffCdHP3KoaARnpTJ
Fm9GEq8eYxgxlB2Gp+Cl31w24X3+lL6rh36HhU7eUTBJaFezh38Vqpu84OToVrSNdY/0dpXszL3p
svE8RV/pikm29Xnd3DXHjr4tmFHswZtNKWOVl7n5fcZXvsIjfXgjSUTmpxDWfw2Z60O8gsgQeJ08
11NXeEnvQa6MAePJThk6gQrUbhGYC1F5FPp1ZC4KGKUgV8U72gHN6J2Thcl5nw8VJH1c7Gv4aDSL
Z6J8qGC36nN2+tZYFMOM8hA/UPnyfQ8GOA17adrwsdoDnN2tAUL3UB7Yvp7L5ykleRVceuV4FjbL
xFPX+U5dM/bl5PxTQOL3wozuvwOEeh3NCd8X9YoUZFVssI7bEd1TkBhfjF361K2S5eAh5GKG5lN9
oniRfGH48GCs+2W1S2b1lucAsMM1ZgRBc0by99WePwLG003e2ZfPj+pnR2jg9ov4QN3WvixJAW1i
AaefYSk5N1ftchfaqkcFwLu42JnYIXRWDaSY8JneB07kvgHztcNFfReutbWSoSWJZorb3GWzFGg2
qc482kmLcB2vtcW4AVy5bbbVLti1i3RVvIIylBb1NzA49m9sbRCY3GULddc6zJw7XuxQp/KISe19
uNzDy3Ba57xkO+cv3aZzz//vGXCUVkQl4pLEGc3KSG4JaFub6YyF5Ctj3S7TRTYTnNoVtufHKUXe
Aj89f5HvnQsbjQ1mvjq0uBooNb7XbNZuidoDuZI2JeJW5mLahUnWIp2DFL9r19iLbv25zkEonLm9
87n/0NYhBlX+Mnm47ELO+5HgaDeu0y1Q7kURMySFMwzgAcYHOXNqQpvqydwld9ITGLvPccXleuUm
3gd3ykHMbfmB/QZ01WGCP5NRZ7gBCaibKPV9XD78ZbtWYWZJc8vDB+ZYHyvSygVOui5k/C2DDbY6
r5b9BjjXPHWymbkU7vrHdhk9arN2mc1EZ4BSnS1VZ3TXT7vJjd0uPRC/d6Gns0WYS+MOnRIWk4aj
L/M56pOFMLh5P8eUmSCufoXqFTxrIzmpE1LBQwNVCR5j22PmUTkP2ncKTzTDeMnqT+t+MjxCG/bd
vEJ+ncl78aH7TE7Kvbi/kEKKs2YmHZRD8xKdqIYQjpr7YqE+DvFM4jSSp2wRfw+Fbb2bD92LdJc9
E+hKA8gY2h6YhdsVJJb3yCKmdFEjjsa6rBdC6sXprJUOPXVWPbYFjP7MY6oiuC9QtsxDLHHOXl17
54vbGrOI1OKTkhsAX9mF6uriS0qqG28owGiGq188XZ+H+i5hjiZ6SuZlS9dWpetGkSDgMzPaeoEN
smtdJlQ+Tg2ZfmeMc6HdMOmnjxu526vDkyHPwsqj+0RVGEqiB/yO4DQ6jPKsYSDzhdYRnOokn59f
6z3VinLfEq2QOqNlRDdRxG7beWmJR+vsoroyKN/DKGBoa0u3krPfuRljViqxl4afHmHX1Y7ZNR0k
6FZn85FWGWzV2Go8ATYIxlSTsrYMmP57Mw5xRzREzqPFVGj9Za7yzY1zaj1S91iFq4Ay1/d/My/I
2P69MbEZTiX/612dlganaUwNAf3qHC2am35F4+9x4HUr9xlbDkbw4nOkfZ8xcVXYjxAKwuGDUd6B
TG1tI6D0FH1VOASCfG/mXfmUIFAJTShw7bOk3ofIcjTi/XLMncvIK0Behpi1SdG0PmHl0NL7EJbh
+ZURtz67Z3AA1mvVH+L2zgSDVLhxOw8qp6Xj7GoI48T7tPsqrPuc1b/ACbtZB/pyWUn7NngPNZy+
7oPiLbrMLzpD8yRzXbIMrFWfvkjmKtcee/lert7DcdUSZXTqWlO/g/N7olKOVL6H9CsLj+nw1vI5
1AXKtfZePT9qzSob1yBwBaxpFaeq5yK1WSgu6jwmVlWP0jpGMNbCQH6OE369Hq0ZI8FdsoqzhxFj
ydrhoeZ2894vdbblZlXVS7Y9ed7LaBFfxRYPXOr6pSssMkymSDlf1ENMX1DJdsPlPj9hBA3bGddP
BjVqW23uLyZktK15YFLvDCvGiSmCr4AvZ9UWor5i58orDeXkUTzR0qEHgneAehB2IYY7/QNtBHHc
JUjz6CY0+O8IJtOqvPuBI0wGKfdk1Sbbv+KTG/azGlh14mGtpx9aGjDlImDTVufa+SiKB8un936P
wzkfrtMKlMFP9XNzuWuyhVK86Zbbd/M2cfJwOXbPPl3GC7joxcgNj/MvCqVh8ZSo94K57akhYkZf
NDQsMGtfd/39YL5KwnJ8yEkMc141l4Cho9Bs2bV4GBVPgEcshHfxBYIS29QQ7mg0NbQBWO5pwCGR
pZl4uRfzdd8/VJKrVSs8yELTxTQgplrNoiOBvCbX8fhfLZ7p2qH/pExORMMNo3bemXdt6ZY8Hsur
/f06Itctgx29Ku5EKz/r8kJV5ziXVYkTCx7FD1Wn8v4YYT53ef0fzs5zx1GlXdtHhEQy4S8ZnEN3
u/sP6oiNwWCTjI9+X8yWPq22R2PtT0vvekc9s6YIRdVT93OHo7mKCZXpfH7YpS9JMWuECYZfZ2iv
qfGsncckIhIhdGUgQpMRzCHtpicFX3XIwna0nzP5UsOPuCOwNUY404e7zkFDTj9Mk4tptYZ/FRFh
cJY+sLXuyo30GavbEtaqSQQ23gm+NlWGryxZ6RdPkr+ry1t/HOtxJNWwItHj2SWIj5C86+kbCouk
+sg4fKlLHHyAodtJtt3PBBilxMmDA43QoZNw5Br74FI7MbZi9vVbO3Dq0ZfN5PxWlPyQo+Nmn0bq
0WEhJ00iix2sFvuoVecxMEX+dJXcfFgCJ4Iw5sDZm6wswjdU2RN8vt0pqvKPkTY97KICAq5KHiC4
fnBu4aospGYxujrCRyV7bOU1OV1F2MuEGECL40Ta2kBdRGo279KGzgn7e9e42Y/B+VFWhsrjwBpF
8hKtjTD7UM3n/C2lI/YNk3dHndQuuZyavbINqIz5rGno7LVAo5klufpuvsuIeLXby4TCig5NUbyf
1cBUQIVqyi16JjlW5G2ICa7pgaUhto7Oc4loc4UKq4wOB9/AGvc4mqvFJNOmyYlqTBW+UTFRzXyS
JwXHOlCVsXp+4t/520X5aMttm09GxKWQ/CAYCHBgqgf6BfMwkC10Q5Ut7nP3Kn102CRK/DwVP09L
stVP5fvFwsy+AjRpvTx+FrtNfARov65aXDPqOd+PcgWDRoSGZtGt69lOpZlUkU1HO0jJg8vxWeqD
+vzR9QvyejmLK8JEqFZiuO/hBsHRU47Pe2HoBRrOCTN2apGjDWej05+vfPsiQKuV8ZvzjkaMwKuk
igEVynYeiFjehNpcyYjzQcJplS8g4DUGqeLAIj1fPiQ6U0X7cjBX+0351oVw1t3Ly3UFC4khZXD9
fQFPEL7AuDyvtX6rDaT1K42lSDxOZJLI6V2egNnb1N7jyfikmT8XSLfdZ5oSnrYnRO4YFJM8We1m
lxUgWytGjR4q+qypouMQsRxcBPay5F0kOfxKZMx0N9u/1s9XhKhetpBUNxmbs9gTSjzzyPolxCqg
LyYtO2rVHsY5b8whfDA5O5UeJrLVf6kNBP1oh0skm+ieRY0oBP7AZa2QMzLJSWNXP69Y4j9fI2UJ
HihVH0IaHc6sXeyzwBCfh8w7EOpiYRolUFOW2BaFye6pKafEZpy4JCxMMeiu7ewYSFer5GoaEsrI
6oBS4566sbF3qcfr83gUbwXGaSFlLNWn/K19kRcCjuj2rmWHXbQp9df7EZKvJr/sGkyux8XxSVHC
Mzlb8dhM5upXR+T66Q0FMhqcY+4iICRloC+XcPJxLDFEDwtbCtwczQf86jc6qDt4WsJ4RxxPxlmb
JhstuumQOcNcFl3wXYynp/IXTWQ4a71lVvSCKdtUCUx6WmrRvgtE4hNjLD1KuOHkd46otMWtQLsI
WR5q5PcLdJbD4hq/Vh0q41mOl7o29LOvRBQWE6AJCVfVI9IdWHjqLtqRB9rajeEq0OCz7VUJRsdg
BwrVpidLho1ONkRmbNrYluvpXvJqkT6V5OGnWOy/TqnPQpUdNtVxVasKQdDTk2bH6kwNsXeohxOI
8sUa1jdBWy9GA+Kqu7EyK5FLNLM0W15JNWtejTY8deEudgjiyf3j1aEHLoN5VuOmdkpafzV1sGeA
m2DQeJyddavSJyDZBz4zMVLeShrfIll02Hp3b8DNlxMlE29C8OnjYh4vl9NdCbiFlwxkFbwUM1tD
wnGBjmOZhCPTirRo8xoKokgHc1p+0inulQJmm3jXP2z47BJeMvcMPGAC79gmd3aKYuqzuTwjovU6
p/X5I7PQn2mYwgywzmG284+TAnDDzpbtMgcP8oDaWWaVYyCGxuGNYBWTUcETd26uPh+LsUxwyi48
54FI+2RqKt7QlDUQe3sa3jucjszhJxTyl+fDttVsIoSYv8IlwCoDFlklDd1KZbOX/MNLmY7xK5an
FHJq5taT0ZiGuk4Q6gJ801zIVkE3JEw+FTB3fbgWThutaDOJWHjQeIQSoqshyis4A/2p2/2FwyVR
eaU01Wm8duGBXsjFHQrT1CkgrFSzVkIJcP6kdTXErWIDrYWE4ySnl7Kmt5g2/iWetyXkJ36FdeuR
uC1H7OcyWXXuOXWNElMpOqr4hlDdHihzyAjawRd+aV5A5atFzNnpScI+d7xbsSIokbxhWVFAX87O
EdbMllmi0moIAMkBc6l3NKt+q1+kna+3uJBY1cjTG5d+TQYx4BCauDOz4n7hsksqVTo/v0rQJCmI
YH4RcOPtGrcdhb0U6uPd3uMMn/ZzwnPN6/x6CPYsxsC6kC5YcFggEgQUcqAfZ2rnV9x7vWogV5YI
bOr3ZjfLq81pNBGyQKQOTcbGZbyTp12yEMR5N3JjolZRmREkIr704oxpmLf29VndvpKqinpObycF
ZtoqHSWX+K4ubAnv6K1mLbwWH9K6nMhRHV5jL1/1P1UkvKrSrBg0wETw+MX+gyOExiDHN0OdtGQw
nScm2kq+79xmeo3kqXgd9zUVqLpMDivJtI95dBA9SZxntHNbfMW9kUyXq07oJy8x0JX4z+VpUk37
aqpXngJ3Jm0/6L4cULTt6GJKtqzT6y6/Y3KYNI5Jdf4iZC+nfs1lHwFVrpYce80ojMFRJLDTTQlf
oUKTnISn113QyTY0F+Y3OpviS/vE3wuXXE4tEAjS/TrDJuY47aq1qdnCZTNKfk6aD1dXFTZVMlFM
rCoW5sjRaShRBdEyKUPNXOIacT0/X0Yezm9mM+nXzBPazNq4LQjZs/Pa5ssXtxkIm3uJNNmtPtLn
qvDoMcGAgExwOkzKeN3z1nX7QAhEKhCIM+k8xArO0ZpMJq+T2WQ2c2ezaBbZsyCyA7j0QYAQMxin
tmIp1nj4F4WRC20D0JhyJOxtqIfWeExQMf+kxN421vhrHCyD5c+P8UHLyHqS4aufiI1xsrMnAmed
HB9rTNvnf7X7crRcO7KjNUOtOyswnS/yXIRshUpT0OcXnMvZUS7d1EhwG7TN/c8xEobiKyZkvNim
6ibr31X4at/JgWz3lzLeqsyGK+ZRh6PgZnSe9rlBKcnyNTs2vDrIUVL1nh/nvJ70FNZaUNHhIADY
cBDltP2LMFpp+aKQatryJdI+SGn9q1n4phRIbOCV04w+2zYs2BJUNHDxaNu3T2I6TXZL41mpnN3p
NU+WcfvewYRK88QuZBXaynJUR3C1NfbTQ45vvJJaox5cCc+huIHmPFAcwPq4vCPL8BlSlEA6zlWZ
7YnDYh4c+UmXBqX0k5ElJ8DyVrD7lYeeH7jP0UQXSUGpsm4IsmQlzfO+exP3mwJnvfhycMQT5159
okFBC3XEkkd79HWkyarib1nAVcj4j3t6KDJ/vjkspcPnHjxGkaCL9VxWuqgPz7LydBw64rxWELyR
sc2NpVk8MYur84c+mmQEnY0Kq0btlI1WavfZqi/p4bM5+7qGVmw8SsfpZSOnlK9Bk82qLMScopeW
HChFA9I4o6fLNp/X1+3o5OQj/9JR63xJ6kw4HTH+XIBkKTon3AiIIm1ei/2riuFmF7/uRuvysDD6
IO3IIFzXHEtGybeefMM6NEmyIEOvXx14Y/9GXv4Gu8AARyuAx49Eu+F3M6VVzufrCDX3moZ9kZB2
geKvh6QY8cGp1YPBlAHEuQV5VBAozGox68aV+Pdo5bU5NUZCnxPbScXeTkVbtafz07KyV8y0zSEK
C9vy48B1XzmVpdbMjFLrHAVBEywfmOLfScmGVoiqkYgDDVqCdHzbeauq/Hqodtl6n1kkaH6WorV7
UTf0saEreun36Kt70AT6S4fs14g3zzo2xXwUm0m2hgaUwlp82jNpZzSvH/bIpHu+CTeHZB0fQ6i2
4m1DeWTs8zwhTGcznjpvqj0vfItmsm0E62D5/O8Z9LcHiW+QNKJvzQRCc/L7pepGeypJoQGGYyuk
E2cbDnsBYPVssj77/x5M+QuUiSRfGaIDFBNh/vD7/+HMd20jFSOtL+atyHktIaVNqVkDdrticj5l
jilnXiJVLtEmT1Mi3gyyX/Fqptsruh0NfKG5+h211a6yW9XwkvLklC3geLcnYvUSHBVtem3qCQqF
XD4TFpPG46PWb1Tl+aLFq47w7Q5ywL/v6S+kHZ7df+7pBvrca3qsCKVczEFfCJS/vAAALNjAk1fw
N0hWO+/fA8rDZ3bzGaJW4ouX/7RrzZsBlV7mjRFlzWc4nU53trexVp8owez31ArY/h4M97d3RtOf
+cFnT9fx5p2dMN0rdKFE6fY8nlfWBjvs7xX8kGDis0fvEUJJi0dj3n0AOIshxYGNhAhJVG4Vb8Lo
oil9kyrcIvpZawvnyJt/hKu9v0j8F4mbzTeSbctWEHw9a0//vuP7TwIalIy5GYa7SBjJl/g9S4/C
Vezyvd5udhs0kpa+Oo+Bg50eD2UYgWN982C8u3V1GAp62eAYIjPoDa9CHNWmvhO1YqNNW4cDJ62s
dgzq45r+e+33vNMHA8q3M+hmwOH3//MZHqquwi+SAQ9WGbbhB8dBSiLZQyEcPfKakoeV+Nd0vRns
Zv5kYismgp4zf8ZYoXona7O5WKEFOdOeuJMZ28PPOHYfeQnLjx7qzVciG+lVHsXDsNOCYTHusQo7
9FvbfXWjaL2zguXy4WJ6tx/f3OvNrnQxRqleCwWDopn0VuGKms61XHcdOMrDj+Svb5EZih+FKMo4
bP1+i2JiNoayZ7DnLfJMb0MzdsVrnFju+3tgO1+7B6s3MqPbVwkDUiKJhfEgH905fJhJn8Vp1x02
jauBC60gB2huPmtJ0AxztxjyMCo6yu2mn1bTlCotdZII23QglPzqH3TbeD9+7fFxsKgAQZDTBaRP
yIQ6WUTVFgsNQOpjqGGj/dP9IL7g/AO8r6z20MQb6mhfWsvI/Oc09JN3IrRREDpSiPw/c7LJ2VHW
Fa5tJw6CPsJ5tuUm0EMsM2xjlc8bzgnK58Uj6kmDibDp/fgtf9bXIn6J1i7H15IiPMxXzSq/uNVb
d3C0xinXAJ3goBK5I9/GovJPU8GtIzXUbfhlLggzgfG4QjiF39I9PTmcb6AcTSsPFM4nKBSqIqhY
Gohf6uJIQj3+ni94YRitS3IfRZOOcCXKn2CwgzcDVh/8xG18BCU+9hHB3t15AznoYqsb3JESfYL3
V6g/NTSYFsJs72u1rfhN75XPXIgdO8Mf3oejqWADRFyDcwCeSMM7kp/g5duGJT0N1IaLC4SFuQPt
cskeODOuOY2QJXwcbQJfZ+J29KOjLFthrwLdGVqzrQUXP3WzpychktFH/OhLdb2v0ObWnEFgfI/Z
cW360DQiAjJJPaJMhSd9CtioZy6ZBoFmPcGqtknroN0RAtvWP9m74utTzkCe4Yjh2aXbZEGxoHkU
YcNx2mJTaEcEFjqyhdeCs3sB1nOvLg5u3ViE+tssREf0ds+H8LBpn6uw9TWvai0zauZksnOQw7bL
EXxw0vY5c0mpsgUf6xnvbP2c3MYqv7EJXDwVITxPW54um3n31fNEch8dj+DikLPV7dKFvh7Su/8E
SJXsnWU6+lfwtBghAvBeO1gka+0TfxtenBfbfZBNo2yG36PXW0hmAs6j9iv9K+7saBfBgGZdpuJE
8Akj9Okh8/g5Htia8xoDKXUwSxRrDQQTkcZjWPJYC/YejSsLKgSnpbrh/951Hgt9Nyd2MelwCIng
DFy4TVD6hOX68XuHcAq4HOQzSBxIrWE3eTn4pt1w/bVtclWZHR1CyT44e6/ANZMOUT28Gkua/iBN
gOxCD5m/fhfFdor2Spgj24qX8fQ6F5HwbYTJ/kWap/aPERTECwNLW52ve1uCzdyDZzqVW4anlYrP
hbA+T/ig3PiJkrlfam/PO7dYmD/xdmSfYHDXDPpw3R82y1/bDWsU0jok3RSzeFANS/R/9jbVTI1r
VlMdbZ05fJlNuPrOLJ/iaD0Uz6n9761U/Usxhq+7RAQAvuvoYm/K54OMtaC6N/MZfUAatTgB9Zp1
WpYnPJ0c2rfdE9gZ3YRStWXDwZ7nhNWFwFHZS4sA6Jr+R/bTbTmUF0MAo0vcLs41+8QxZJLKPbX1
SI7cn1zCxU7467TebuQINFy6Bzfyt6qSO5DMP5knUMtutul+dEm7dqgqp1NnrtnzcBUufHdW20HP
VvmgwLuzT6DYUf63tDMMEfr/TYmFcrkzcVBTVzgqBfgkde/SVv3uvuuP8iP2SH2ikcP56sphBJkY
TvYeRNJ/vzpJvKtMIM4a+F+qxG3ozJib3To/paUhtSRtC2O+IhfYpsV7c+h8LslQfgdKhge3s5SX
CifX1ssgezy1LzSjTMOrJRjijkbl9J03TkKMNOIwC9ChcRua6JxpzuNacq+ok6BjLEDvv/VjuJun
jgjsxrL7tMfyEbuV6bG3Ibh0+APbtY64x6Ufgw0Z3Smw1LmGZGUuTeEw95PqKwuyqIAdpDzthi6t
NbjVLHZPYLSOieM5mZdjHZEQv0Bxg7JF3wibYu8ZtFCIrnnSF1f6HK8jluhhiFRbwCARbdxzpMVD
bOIvByOdg54sabhIwPPUb+CCE1k+iIVVcZwTyVSOTvZZm6q7Ma1FSOIF8NNen1Z4GP3f5xaZIMTF
IVClOKKw/r0CHJJcSCrpeNycvcZVo/nRqWzI/o7hLFz2NxdmkoXL1EPbu/ulQMdobgjowOgQcexN
VX3eH3aF0hTS+ASkmzSGh9sht9ztxxIlRKMUToNfUYdTwL8n8l1+2oD8/Hfgm0837vRRZog5QskI
TaGz22SbfKZsjSU06DB2TtP86Rjoyx6e1x70M0FP1YfNl7kYLYxZ/uDx63dnNwki/AjrConHoMm3
C7CcXwvDlGtxUqGTQnTiVXsJ/SZ2AaYMYM1BPgdrhsYmvOHxO/xqX0Ra+3aSEG8juizzQNU7Z3Rl
1+kQd+8IkHkvVSLn4Q90sT4moe4ASokTvY0euj7TqXqKa/z/MxL7IgUSUZ1mfgN3PIVwU+0hmw+x
2AWJXqjqfd1QAsw1wrqEem4kr6lmOGl9egFPVSyVpm86ogCNr76RQy2sfeWseBK154XiRbyOwIK7
SYa8VgI+1nFhSqHfcb3H1iARaPR6REbetEj7FNLFd5OdBGEwpllQIrsYpfuJmBuu0D9S8NxFRCME
0PG/0VUilkQFk7rfk76qpLJtMcKZy+JrbmzPDZI0yKg1Lj+p/m4asMqRcBoXllK0zReDOnUHSZF2
V5+nWOjBwm4STyuAqiv00IXTFqJjpIpzxJcOELOoPrPD+GrML8r4qHvVI1/ov5wtTGhj2EOxc2Mw
YdwcguWzmmbxNT9uKleECon7cWCEe//kMG+i7Cn1tdWDz+b+NPPfEfEP+v3INKXSVQL2iplGV6Y8
hRlHA71HzqB999nBLfV8LDcGPCPqrmoXSsZrHl4HRTHOmdUBItBFs3u6v23nSxpUEAmbt57Mgxjm
ndxf3H9f7p9K4ndh8+ty/0hC/lPYpEUsmLF0zjZcJqxFtindtCis0DyhkqohzTZ2vtq7oxkSnsll
mX20H/tveSF/SbklL5ALXX/gDRw/lBnEV+KItXU+716QXnEg05FuWP++4L/IYn5f8M0bTbGn2ONI
kG3KbbbdbXZfzc8FdlrvUvJ4dcC1QPksikHce40urhak38rXg2sY6oh/PbSbNTnpJKOtK+E4IxxF
Njp3x/etxWhca69IPHVfenP5gOj+ST9OJQgt5zT3uwp3VHMfyNkhSDgMDKkA2iLJxekBbXrxcUAf
fOmgLDyqXUf3tevwxPiGSeXUyMK8KSaVkpB3+bTDodc5bgazAgjezTJtZ3ESHpZ7bMtnx8un0n2p
J5K03ZoypF/hdaU6Se9FXQjZrrNhNyRbuXTO06ZFeCyF2EzCrmsctXDqZXu162dkq+NuD8nIiuEb
viqU6MpUOYWXE6ST8N+v4C+l3u+buvnMxEzvj4eGUs94E2FWTnAd/5GjQnfavUdttMMEIbMbmZPj
IbPzT22sDUKEf1/EHzuu+3nw/57sbbTUXjNIWcyFeNlEMmwdiwD6NSZD8FGQxFXWXJjjhH/NPRVd
4rOXP8W0uld1wZoAeQby0VUOWI+OtvCtWn/E6/BfiH3Mw1G6rt2Z5kEparDoG/caVKTDmOZmm/rC
aLHH0GLVPaxx7msNHipgLEv9iBQr9ebbUsv8oIj5oHmxPozw4E9S60cPH03Ie+xOGobhIEVaso6l
702FbB6rvmhrLd3sQjmSPNlG6TTHh6RDhYA5tVcGew7liPLD3bsSmb7oAAX53PgDzFv663esSRJl
Fb0eSbyp6Qwp1dtTz4WAG9F1umDUuGpfauuVz3MugkJnPtmeD3yw7oFgbh+nXqBQNlRVM2821cuu
E0uhQ48LJ6NMn6R4qkmpX54ixcBj4LU4L8m/zpQYTKV61Cv582xvpyxuaFRTqPwkTIxvtqfr4YiI
apTMCEtAEEFjS/zWxXQw9ZAw0RFKv40XTMlDnL+gSkRSG+IElmnpg43nD9j+rwu5efb9SarbUZ0h
Dcvd0w+CozMEvAG8Ez5qAzcUG58nAaCK1FjRFurnwTuVvjxqAdE/4+GjeoNsFTXEGVaEXxn+MFNy
j8zZD2rhMxsnen0a+GwMZ09B8AEughI9dSQU64VXwq+EzC/buPeQbkrjmLt/sDzcfU6yOdIQcZN6
RwYxYY83z7rvRWmHt9pMreAIlofk81hdvMsoXutx/KI232l38oaAcHm0C8wu97MDcujYPHn7EaEa
wpdaZH5GypR1vUAtMY+zndYQQ6vDagZ4OcUT4e2kN5NULp6vtMoxQxMj9UKzDaL5qcGwE8aG0oh2
aQgwdw7x1lSzdXoQnXwvDd5KKIPzR22A+34ud00XjugYlXJduf2odmqmlKPsktB3iJcQwObKGHnQ
kgPM9DRtA9VhU1hKfuxhtDW5REV4detpOd3Pk3U1jmfaSp3pE3nWREXw7/chD9vyrynHwmbgIT6U
s/g6GjdT7rpPS0WJBxx9S4tLsrzEsmBxQme2J5MABIsdw3roszjsRDejYqXGP6Y8+GvdOhLsULHp
nVxKG/ltvC3D6fTofFyD0CzdULC/R+7EshM7Qs5woQ8E5cFOHOf533d+L/FT8UVgBuJKqLDu/MGb
/lPljRKSzg+q2m16OwmqFboj2ydtdINpvb/891jy3aLKWGAfHJRoMat3fa40VkjHbI1uwyZIiQ8U
w9FAtq8b06t8CaAdLR9gzBoSK4r0PKxtITQ+eiue9avSxpDkwWf4B/X59QKIQ8O+nm4qCxb5hTe7
WtGlHYlMSbcpnYsH7mztOLQL01XzlERaeAJjx8PX2kdYCLpnv7RJd7GXWfjDJwcz6KfAtx3kI9JB
Mf/9qP7yWtDeEK2Ib9dINWEc/F4gSMc4lrnMa8F6xq7DAVAgBXkXyM7Po6dwj5uAmvxnrD9I3X+m
gJ7Isnpp2dvBLyLa//GCNcLRo9p+UBXd7283I9087/50bfLE4HmjWvdgMLl+50SnBVbrwwf26BkO
xcLvt8t9abBHmGkkFf45L/znvrq2F6QuHQ1Tu3cvYeMflvhoBLT1fdjYT+DNSC3//d7uC5jhDv8z
5k39L+a9UpnH00BZeZ6OaT4izN9cLSjrln+mM2f6eJku1dmjtVW+Q0EwGDYHb1ECKUkt1JXfEybb
lZVwOeiXjTN0AucbLJwX3zmOAC+WG8FI6y0YZ421lB/ULPdKLFAA/GipGJSBFvRnJv/nKY9KLRMO
strQgty7W2/1kljfXuqo4XS7Yr9Z7O3gaK2pnBJnTN2081+PtrvWQ8NOw+WjM+D9XP5zNX+AuP9N
UP79GC7HVhDaVDryzpHfIQZdIOTbUKw+AuLvF7ObkW7Kpcy85vFZy+HMYAYMgltYbzt7fqKPlk9D
jDksd1Zt3k+evd7jlftgmqm3U5vBh+ph+G4JXR3d1MnXWKqVWCqGaYYTuQ9jYfo2t75xrPls7VfR
i9Y/rEnjh2XxXd0yjKsMgxIZDSdkWOH/87LbQj8ZbZ9cNhBWHRWMM+NgX9tEBT44zN/XCoykUHcb
zOjBRftmpN2QB1ddmVbMqmnmuInVWlFiTfmYFqnlHp1PyX7+GrnuESw6treaa9dW1FnPDzbIP0DW
r1Xk5kJu3vOpFC9VfuY9n5HWbmntz6ebsJiGquuFgruqh+/anxnWkzqxA8EJvgx3/OAaCDj9y/tW
8AESVegaNJtuLiK7ntRDY2TSBsKm19lb3Xp7m7dzHkayDHfezkvc6zhzNvvgg+2CpqSlyNa8fJ2b
dISQL0WjoI6XFa6ya4JIpgQcud+qY9EDdd9lB33hgQUiMr/ty9WejeCnLn++xtevL2doxjzJ1lPx
OkPo+4mA+pXmAYQGGg4WrbvuZeeu3+Eso7R1aDv+8AQwFhvZX3Fu/ayXiROvMrti5Xn0Af45j/x+
MYTu4oCiDYcmWftDavvPXNwXArVGdpQ2TuttRax+oe3YRF18jcd8iyyBPjiUT8cDHsbJPx+tMKRD
7r8alhWt6yfgi8jFg4+zQGgHY+EBLH2/141g9FBQqhodJ6JfbkrK4njKD+VRHvY6tEUR6XcOOiS7
5DkdvP360Qdzzz/5Pd4t4nCKd7lonrTLQAVBImF54SZehHw1L/5rVDhryMYQoB++hvtK5de4NNd+
LwldH4vEAF2GXVa223XiEsNIAx3yfMD++uBseFcxMxjdDsyxsM8Wabn+HkzNjT4b7SggehvKb7TA
Komy+P++i98Mc/Pu5KKvd10ttBuQ4QmCtUCw0DHaCY013Kle/fddlNB9p2/vxx/4f3l0sf0HH/1f
NhgsT3VlcMAxMN25Lcti8SJmvcoKeHYS62ucR7ETEvngvgTrFave0rScqLcm68R5feALxoHsbr1R
GZNUMN4nKWy3zNv61FWKoFB+oiB0dl9yJPoU7Hig4mUBuOtv94HpoatEQ4I5xqStnAPG20hBulnv
BudpO008uMGrkVdS3Eu0k7HqnB6iBchhBKBPNwCrzT+Ryq6COwdu2d3biY9X5lNBrR8pyAg5E76Y
7uIQaSOnXnSVVa/P8OGmV/wdoKEv8AdzD+PKuuJrMArMj8Sl806mzAZ3Gyp5UkzgsLvGpny5sDaK
T8f5HrqFjbWdAxnGwNShxqBBGe9zK3slyDMwEcu1tu43Yf5qXvDoQDk0SXx0o1b2eXpjxRx4DJLb
b2VPiGgd2YJ9+r5A1cOgwB6tYF+7RExA+JlcfSmKoQYPtAt9YayaD1BS6CraBBIKA1ynUC44PpzW
YoAc6fiUuoldTQ4hoTv+4CwKBwcah4Ni5fPkEBppve8dBcbGSwUtxCVWZ4NGqXTxIHTyKcmr1tlK
XfNVi23QqdTq1izrK3UruUOsjehkM8WtgcuSDdD3sgywwWUp4mffGUeYeNp6gqeuOl7d0YUDi9Nh
JEwHolG84C8Pvi9B4X8ac6ST/p7I08rpPcUm8WnaBebm6New+ax3SEsILIZvsmcTMFalL30LDmT2
MJ/3Qc4zi7fD6oe9id8tmUviTHmtPqQkSjBwdU8YSopjbCWJ0MGoB5JevNr5tAoaVhLBMwPd6caM
NpWDlBPDQASRsCXxhmvXVvqi/xBhsJTLy/fwN8gzdYUYku3Oe1Rs/6Um+P153JzOykrR0+PhT/lV
uX/4fvMPnDCCjfH6fR7jXDJbdN5kks5mKfyip73z43y1r6i1Hta794XgcCUjVSRqRIblPPz+fzZB
ScGi50iK3wa1H7FL1qrnwRxt+D0iVnkO9mMVIWP/rj7/urUNMK00hK1R9t8sjwl+3GpTsTqwFNjt
5sqytIJiJAPGNvPy0ZFqqPR+7/MjABIAc/AJEo2NmzU/zk2zzSqOp1NzfPLjMEkxZLCP8+6JZaRA
bQL7De0QahKMmPD4RkDk2gIO1paMNBGrkNR69ATuO+DYR/73mm6egHGGMFw35oV6bIouFNOcY+h4
vur4FgI72/r2XRdBn/PuUJIGD0oL9a9PZLC9ABkQB1rL75cuXIuLpApxu5Hmh3cIJLYJi5GV0/9+
O09Qy/mXAHOeNmjHGlKnLlSiztnAl2S5elGeDw7iOB9zY4u0KwhmZ77HHI7e1X/9aV8fTJX7jYRp
QnGmgmtrBnvZ70sVC6J2UjHv6LJ2rrClA2yNXA4NIcwStwr+Pdrw1G9mCui5PKBYdFfvquSLfD2o
4pmPQY5i3xx/vjab4sHc/8ONvhvDhHeFER48olvk9nogwaJMefMONedbYc3zYL6yYA8da2uRjf0k
nMzcdXS0fyiDkao7Km4V1vNDcOO+EiLsEaSSwBRZg010swTtR0SNE4tNuTfdXpz5aLK3PI5FvNP3
40D/fTDn/jIcZ3wVFQVtfzJDb9YZ5XQ8jJBtDHhUuxGoqIFGXVwCvH+/wfseLqdKnOrJ8+O+FFjq
v+dL0erS6Wyo3BZGW852O4e+DaPuxXfbHzeynQcz5r5ZOIxHrwPiHjNGVG8+pfMh3fdFxmPkaMQx
fv4WWt8Z9BDH7dbrZ30irh7qeu7B5j9jIihSoR6IzKHf96j3+/q40/ZDcaWerd5FUukjVp7GzkJy
F5cAy+oIE3lrvz555ymOJA+K6PtOz80F3Kxe+/Zc7K45RxPZ722skCPWC9y7ausTc/Zlvt65kKXi
/491nE0DgYOGtx3l7A1mIRoH7XDKJJl4H0xQg4vzgZQktFYj13dr152drfezjRzgK3hQSd83lIb7
/c/Iw3r6n01SUeNayCrut7djvw31oJhdNyLRBR5UbBVotX5J/GqLUaK/WzGxrdOTRs2nhlh0wJOV
x8laWLx3nJPNRT3FnGuCMAOad+ESrjnpILkevGZdg1E/qjTu8cSB4D8EIas4HcG8v3logiH2e9a8
djNVl+JosIxJQ+gLwyJKabg5/mBEkPiXMVZgzstTNkVoO8ar/tFncreMD5dBP5JvEqT8jj6Z9pJ2
umqjdoOdjHNxVPsjtzsPuQia90fzZEAqf62wN2PdfB6SeRjppfhH/0MzZr96qyyKq9A/2C/uaxXu
Apuj7IMbvIdPGVSWic/lrEUo8u2BJxMvB0O50AA6WM7Uq2yM3FZsn6H/abmTyLaXozCz133w84iZ
er/iDSPT7IXIxwLL8fb35DzkI+Eq0WAdUq8+Kjv8H87Oa8d1ZNm2XyRAluY16Z0M5fUiVJW8NxRl
vv6OVOOgS5Ru8Zzea6OxsFwyXWSYOWc8hBcLKBxkWNBVF+0g5wV74nay6/t7wMz6JsBSks0ZMs5W
IHATIRsLwEBcEBz825a/e8lyZpS1ZLFPL5W0jC1fXdTzeVeUF5602QgHRCWObpTskW53yFx12FG6
e1kFp34Dww5kfbSw3LzL/w6YznyFPG6/Lr+u0U28rO8o7QVR1LDtpYXDCsxlTT6IhmawnlY9RQyH
UMBnqymsDe8qzHZiSPg25O6/16Rc/nS64XpVgc9RldCffcJ/fc7xWrqermoVsKg5jpJQc4i9wu29
bCRo8gFDjlCQFsVoBP3E3kQP6bsmZokeCHbauTgFcbGkUwGkNEDiojs2Sp6M+ACKuCsH9HxYbV3A
SlS7N69o9XTvGmxt/jAwyIWHHgrKjqh0mOgi2Xr7alHyIi2FhLMIwO+Y5VnRojLT+Ea2UVS8A6KP
gH481A1BBq37MhdAT1Vz69RixKlc1J4epCZ2gUa2P07Ni0/5GX3BxEZ7+yQK9e+LT/Md3rd1pB2I
yLfW3P9GIKajTyBk2xr1TPq+OuqgiFqnuxRNpEMR4Yl3Ij4bu+YRnJiRuDtXRtXgKI1lSPDq61+o
71S9Sj3xFTpoHMPDnc4YWvuEfCEA4yHaEG0EVFClGzdL0A58fUlgBCkceor8CwS4k32T/ljA0cYB
FW+4OHC1JqeeTlan5u96FX/foVXDunm0j419GXnOggqzA8xipTefIG2E+Oc+RdjjHtIiwVZzb+ib
tyXPLHhiMDBwZfVsZ+1yoVC+7NaPfeNU7BdX7QXBsjqmg6JVph9IqplnejY/5uRUF+hCrsMTZOT5
nsKdNiit+NVjQ6GVA9DRJRTRRQWUIYHnErXC1bpTqkXX2h01KqQFz6NkG6wLX3uYSYuqWCqz3XFa
ODb1Q6igOpB4F625PzTXoNlqKCoG6KJdVftStoqaPd646bGjEmWrP/t9Q6WlwpjMxxWBrtNhukZw
73aclMvTLW0CTtYNuSEo6qeigR7SRXPPOyNFcHThjo+mlvrIFF11j1+U2jf4YevgQBOQS7zb1mnx
cAZLumhVrl1lHNxlPNerjjvoMpXgrSBMVWnrWr+CZknpIkpasDuEp2RUOQY1pakS/2qJD0R6lTbw
/4wSGLr5rZGOd0a5mtOP+pmQezOsOoBSivkS5JCx5HdUtRICkHIH3uFW2KOG7cVNqKNjYaAs0frb
krwDcDkjoBagNYPeK6lKxnO91VZpbX3Huh5McxR9F+gpcRMd3knHCUPtJ6TOuBi1t+073B0sWU48
8J5uZngcAbqL82SpSjbte1JOW7Ww4cFEJgPIBCk4r+TGsWr1RcnHlzPceXuSTw6Ws8quMQ8KjG7Y
GpTsM3EIfNb7EdUGrLnmjABqfMf4j0s8gwOyGm2dR3qS4z2+u+typqgQSL+HfX1CxX5Z7INyT3fj
MQ+IGe39DvltHERJJf2as6uXYNKq5d7/T5OEEoy8ZVHDKcls7f2m3He6hnIEovQeImmmYlaM7okS
zd9n6D0QeE7t34EyL3R1p6XnW6qnbCKdyqRN35hSK1cT1TCxhuAvKK39PeaTLf62g78ml/Foy+t5
RZsXHmWccRSNYacIMhg0zDOOFC1SkrqdDaQV0jwibhY9PKGbVZ8b8GfX5slo+/WhoKJTc88R3bWh
9RI40BNHfIVnc1g3fEmznZv7/qzlW5YIp04BfQFY3M1QDOuWvwPUQEsTQb1qVJrKctVkE7Vy9u/j
1USVnwxZBaWD4rOf2a8TM9eXq9O8zBTNyLTtnd0pFUUczx2B3kybkpmsxLhd6vEtc5JbB5Lr97a+
CFXoFXqc4MtmEgPXzQojt8R9fnqydiNeRqTEeKfxtdC6+QfMBNOOUtnfO/vRkwX7QKiFXSKIz4Da
9tcK7SmLmISLHzBvfNlYMZs/odgJBG+o9VdyRnyHqMvziyIHTiSVNijkr75dstPHu4IqYVvL3mBQ
9rdiAFj9ajxsggavM1WaP6rV7GvtPpCi1KBKa9EbgcwMvpIzyc0KfjROvz4nc29rc21zU1eYZEpw
owhOW0f8OI5vdf029fic1f7kSP6ee+bukh7c1g4pg6HKYDaACIlGA9Qapoks0JdVMwxjbueOKlMD
b6eLRAmsbLIlcBBfVzw96ttr7cioiQ3koGJSiDk6VKBjnHmJeZDqRtBWywGLrHut1t+Tfs++yQ3/
NXzmcM9Llf05rYxl1qtkN2TnyWEtWFseIRO5V6c/PKcCa7Fx/bKLCwjw5Bq0xlbOk/AsLWdXQWH2
ehn4Ji1zM59Rm6e7zVn7J2ZDLoUPcDBThuEv7bwM1ceH9tdY2TN+P5S2+uXG8yOhHno7ighOIVlJ
frV8hywK2Ku43m23Wvp/CYp/D505z5taZfnQSvJCG1xpHvkSMdPcAVZ0CuJm08Lguu2CxwM4+Xuf
P0ZJmBHedwVcU03LLDChU+G8l1IDTyMGhmpOdxsqbc+XNxxewy+jbbbKjxyD8oy+3jb233GzaYD7
WKmO9dNzsaUJAwZaqDtAPETYbWlxzjH6aDB/zTKbxy8eC+NTrSpDUzNqXB0v1olHv3yiOSBDOVcn
d2oZe3FLaqDrFQa7O4Bc6TltA0uTb5KROrnW6Z1ZwkXlblBApkUN5fqMZa4+zsfHqoILc7UICVFD
RECh9kP7CBuOCy7NENmssU83X/P0/diKg3U1u1RIG6Qe8ZcRpPRSq2of7ar7sMoDdBzDB0zCQwC3
TXSlS6s2oZkG/My+Ai75+/g9u9lkjwEJ/hJ4VYk1yB6/dHnaUniXnnxU+YkWXpCaoxFosvq3vbE5
i454xE6YWsP5ZEjrIwsdnPbOaLXyMC4fL/+vD8mex+J1eR9fVD7EDCJiclB9XhwjuIHHgxZO22Tq
uc+4PAivk6fSBm5FVmxwP582+Jf3clKS/e24LnMqCYHFoOjvhV0ySdRWzT7qdRoGx0AI5/+85K+j
Zo6n9tBvh8pJjpraqpjXsTYLw/M6Dn09DTqjh3cTh+4BtsSiUi6RVlcR0Igr75pIm/bX7DPpouv9
MNZQZJe54qLxPTarQoqL5cMH81a5+vqQLhdlqPxz5lsRA9JjDUmBZ3KOFZYM/Nh228xxGN66z4Ok
e9nXjOO9PF9Xx/3tnxHJcZJSxai6dE4WFTxpnO3mT0F2S532+0bdt4RI/L5FGMkTOls5GwOhBxX1
EzqM7nLu24dj/vppmchZW6zUQmFJQVNWCc9Ul7bGSG9UbNXegNIYh8P+MayAvYZE7lVIxyztvJv2
jrCTq0PxkDR7DUS+ktn3QvXyWC3WfMLNvHwpLMoS+RIjiU9Gzgn7EE8i3kVShyCWyOuts/npqFSS
K63vOGGKP3dXA31tVAJ6DtBKY4PuCdo1Ho4Nb0CVtGgSIxebE4N9XG+S+FJ1QaOE/Pz9X1e8+Chc
0CJA7moRchK+G+gEiHgOIPCpTdkex61lUeRluj8tcbWmkxcBF1fWGPj1yO/T/5GdUtsamUzKLqIQ
Vfwv0j45B+oZk2du8a+h4Bu8DrXUS8n8fuGxQ5NjZ3tV7tVBdN2al5MGeYdC4KKAg6VJBtxzFSrB
60CnYuEEeh/pLlV8r8wGjZkcWXPniJr02szZtw/u7+tomXuSnGrF47zKq3qytZHiVOxqr1Y2l+6p
WYOUC4miAPruZFX8Qz392sV7b+3dwSaV7b3JM0pLPNR46ff1t+l+r6Fm1iBTUCgu148jAuYoeQzs
7w6mxGuGQ5xhXsS8FXgHxUmXkHdZ1sMoi2WBz+f9HFHIhOh23kt/gD2P4MxIfL3nhMNxo15Ys9Nd
Y9bKi+k/XZmXgTNLf7vek9ruxkbfDdpLUzWlGZI5Hqp0NTQVFIhKxliWbE30f02Vd3PNz8fk6v9e
6w85xtf5Z9a6sCvs1vP9M7rvoTNmjzo2gQDZjfqXrFf8PdqHUhFMAimmgS8nmYGZR+qaLtJKOamg
WQq2UxpFNKtwz5a5LCR59bP39fdAmWu0ue3X20f6jydM5O6lgoyNRRFMejj/IU5/nVZmL/foAD6O
TyGzmojIFNgSr/8jVf66hmG2DlQlchby47lVsRFonAHMKNakO/DL4i5Pyx2cP+5IwQ0kcgRcg7ex
7VHwaAQDxYkGQStotdcwBcinDmR3OqO3nm0J+chlRI0G2GU60QvH85Z47eQgt63OjWd7eoULSSB4
CBw6cgtFcfuhNayQ/G27k+Bi9KIDsIaC+49+cWKj1E0fQ6s1cQ3jCyh0uJHPfP9h9PeDsGhb9dQx
RL2CG1JHoWtpo2ucazQ/xD2SSAowWofoSvO/TBLhcdevR+3Bbq90QejDMe4QwSPkWm47iOW5bs7y
v/O8EI8jI6bIcJLSWzYzfzxo51r1yoBAQtGwfPL74nhpxIR4Vce0v23n4ALesTCSxoyigYS9m5Pc
2ysPVuaYv3xH5vbe9sXN9VSQxzz5oVUOSVc8P1vEO/eBUGA/RCna0kS967bbOQ/VJ6+jVkLqkU6I
OB1K1qu/FB7LWirLoCZ15gihKlmAZcIyOTXLMxyfzNTLaJnjvq1p15K+Y7SLUXQktRF1p0QIB1Fj
ZOvCrmvmeFUfDAhXi+IKBE7KEVm6SJqUb+tVcriRl0KOH+4mRPE5jS1z7rE8mW8biGCCQoKzSAEi
48I8dsclaqjHe2c3qElqlwfDigwjmzZk1/Im9SGK5tzClJVnFhhIMXNeEkXZ6qvT8tbZWyX7sDTv
NBo8mYcaVdrtw+DBny5oj3iqGrp9je4Q0u1FQ+tsgsvcfIzRuzyGt+5tbdFwG1Un2daMnuoN1SFu
7oMtkvoxNDcF4dKlBnry02hfQKUtGKti4+QsnPzSt4X7NZPMlU/SXXG+XnMgOA4DuBkceqRWLGmo
8k76hwgOYTR0gCTUqEwegk/5ZWrXlbSKgjfJOUxLhHEHUOE1m3BW4NIarSA3Xv40td/jZV4TlFQP
90TerDWVsFGjsSA31zkanfhHcCp884rQ+xbDnnMWP3kkCJbBpaYCSEI26+Neb/9zxwIZQBLPkf5d
d2OnVm82oVMSsImCxJDkXu73u0Z2AAkoKd8MkCRL496VCvsNoVK504tM2qWB+a8ggEjq+WEMUfoK
hyXD8mtdSjE7chRPzdy/T9MHY8YXwEDTIP4UZYf01y0+7XaJuluvHuRnsGSSmAH2dS0rn1bdb7eu
wcY4Bnnn6n2fXwetvg6qaIVNsjsxKMeq8d15uKsGCqhTMCTSjPpbG4f3SieAi8iTuMqdb+ZIn6+b
43pTlvMdDKS0rHwui22G9f0WWXZJRv4vK0wXQBkKI/Oexe6UNvu0Mt9tH/JQ29L/oOrp3gRLbIHU
ca9sbd76yk17NRGsL12mVZU3EshQ5s1Qqsv1PrmciqzvSFM4VSf21kNJsmlZaQ84FAJYZalInjfZ
D+n815EzxymlI08J+v+usS6OcNPo9kPHcn1j3FBLpeEe7VEUq6x4BamjsNbEvNgbJwjOJw9zCTW/
kGxRpDjmcHA+RMuvH5XZ89r9fEEsAaplqbFo0v822gX9o1eG25eLSnrKoL8vvQaeXEJSkVN7Pdrr
ynFTUwpPeiEltNHajRTfVgx7O8XdfMiAbk1tRwLhZsuG63e/wqRHuaM9m+mmm29R5dT++pzM1IvX
QllZXWD2XY1gVCYVZHuwvRAd/3Fkbcu/kbC+4znm+BAf/FK55P8uQ8aSF8bV7SXZg+2WodV3o2F3
nB+Lt92gaOgGOaM936G/Zintza93anla33ZKBQFMkjCDUQkQx31WNC49XdinJoQzqE5iVLRWTSIU
insdjwouDVAaYbrBbY/BWNyoLZZoLuPUrRtME6M9Rwd2tjHcPAzEh0Lr68pknu8bELpU0TkgPWoH
I6kBDzYr6pwaD2HHGEFyw80+bNL6QfilSIpdU3tcdHutk51jmN5d6NcvyXhg+4NyGG+LnA1w78VZ
A5DN0ekQL+KFhecQ+JB852UHCPfu5AydcyyzyXj9vrjfTyoGSpZrqrT5dTsLU8RjW4SqQ74DEOW3
2brkFtY/JFhe5pytE42JbpL1nTknkOp46u29ERMgCzrYtP28c5l3C/SMHV4d76dyIWW0Hpb/2/YI
PXUDKRKZCRZ58MyK/Nf+uAXZp3ytXI7zRYFFvUhWc2TDFiS1suHqxT9hHwAHjw6D+0l0Fwdjtoly
a43v/iKri/CRhC0ghZJ1soH9Vrbn+4ZkqA50oCYCD6SiMY9SsQl++lx/i2Y9k7zX7uO8f42auVHn
/Xh5LyiMCibzh0edJx36CB3dmW3doJqbd4c/QMlf55m5Oav7sjBOttsKN8dEqsDu7CNYW5Ox27T6
THIhfHMWTBZ5ck6fz9O/M30mmX7ZucuJG6sh/YM1lw0kAO3EJDIcaMnc01xJ/A+ZlpdpPt/VX8NV
kt2dHkRM8+7wlj1sc2SDOpZ6PvA9RXMbUkkkzHddpZ63pzknKUteSZT0Uin8s8KySrg1bqReHswV
R03mJM8rY7IZ5Fil90GJDkmGQkmSZJKs+uzukC5W+xsXSALxRvC+yWZBX+G5/qJMBpY5Z7x3Nxid
W2BwuAkk8d8KJZWDtr2Uz+sKeteUcB1ZFhXofVAU9RTTCQ+Ch4luW9CyD/+LV/OdeUfhAOgJUQ8K
pGhfZHyDwkPVCgXAKdJeaJFUa9qZjc7cj7HDlM/qd6ByXyBQiAJyKxhVWTZ4NVavg2cchO2inC4S
fYMfbtqRtIxAIaZxJybpTV3WIffsg0Lkf7MWjE/V7OWpUXyIBF6/IOM01Bb6fV1IlnyBbDJBe/bY
+XFk1YYhJ3lG6oNfSHGI8LJWBotMMJAxUrU1YIj9ndGwikUjkpAm4PPaFZ+wFHS+6euaGmXrgZPY
ASUhyDyevup+eUmF9u6hDwE33Q0WRwEQNLcS8PYagy1QZPkKBSci/acuza97PkflcX6prR90o7DN
b9hvMh0qE8fXYXMjRIthdWrEKwLhvHv+FgAztArvFjwoDH39DXq7pht6cV2VkiDcgVNIT2IuATw1
j4H7dGY2ahGV8tSyyCaf57JOnfcJb8+H/ASAMbArKuBhs490ZUc5orB/Qs1GmhM1Hh2vI3s2wabo
JoZUncnzjt8VWTJDZqKkG9I/jzXy151gS+LyCQaKC0Z8C0iwOOLG/ZPuKT+wdjjME9UrhBfZFSwv
Xnu/BJkvyYQr+ulRvFdPfIk5iI6iITrxwow5fay3iw/cyvHU39FIOmRfBBlLNWTSVE3NXPsHNakV
hFCJ58QXXxjf8wCBtmazH/pQPelQSyuEds6g73gdOSgyaWQzEShD8OI1PKgkKrJ8T7pcI5UXTHjT
kIfLJD0+t3OM+rO6/WLY5GAE+hwpJoK+z+tg18V1r1Ur8jKRYRjxhODUxx5adDchf0hphKmsyZSc
/tRR65LjDrIdDEqLF+aCuuvZ1awa4k4arRxo/82vQdNqk4tpTVq9v1+gzyvDcqP3TVJfL2a2/3Ev
n1JVfd58yrveNAagFX7xLXlEyXfXRS4LpDAET8Ga03LhdVmUZaXwKEBSfbYSwuDyqDvej6xMkbd0
3f97KvF1PFW+9b9s2okU0/zwYGYBFMmoQlLNExWpYLPtynKFcPx01HXd8/fkSHOsv5f1PZ/I4Ejg
wZ6Gw4BNzfj9Z47HKrlXsGomQR6MLbK0MXURiUohs+ejW3bMc/8/rjADlv6h95Pofp0xNyA5w05h
hfdiQDVmb8wt6G996sfG1Z3lVYLeCxNyklJclgQxlLsszKM0HyNJ/rgwngw2/gHB8Ib263gMPFY5
9+rjmkLOgKIBl5lkbWZDS7dKYY5wLtFqEFX9wXf5S0K4YG/2afRS3w59KFA4Kjk35B2/xhx/D5vZ
ytr1tKmVxmTvIkJVmzRlsHdkULOgVuhQncdEy/RNeynzBa3ZRRTC3E4l74545iMy74VSepQSTX4E
ILKIAiZtqkn6O3grDE4aT/pnORP/uL2/J545Tks9uRS0dEeOFpbqiO2lWopjwosk0yO5XMpPb+LL
QmeM9KlGNV7byPHwRCWFQV6bRqODL4A7GMp+Y5ZPagbNaZmJzztf7w4paywb1lHpQGgK1N7r9VlU
F3qyK8nxcYSj787OJHqmOgyy6/nDmRLyyOy0254djDb/B5ft9mZzc5Zbd/ngkOn0j+RiVYvyQme+
ZXtNr9tV5Z9vsUndNmSZuuPQ1GX45XYl54Ghg0mO1XrLGusqpQ/gVLiBFOaKmVN2PesrZb0+Az4x
SZY1Gvilsi2ZA9ViQzn//kzI54wpb+3ra8mYMtxCqICKatb5Kl/WPJdJTaqxDcwHSRKScxIHwqNo
+RWrTY9CM2fId3/vdcjMNFMVwNZmx5A4XyukFTllNmpmVdGnkTGlx1aeOO2Ho42+C81MILPhaZay
PJLDonq+lQo4uVGwaEbkhBeAXmQaVsY69yZSSzc/5Hg/QL9SNV+bbYnOg2h2j3Pm/hZxssUUP4EL
PJXentztX69ieXOqJou5wtwlj3jVjNDcgBhExo9E6FnesK3ZbS3NYJL7IMsAJ7vTcMpw/SDS0EUk
Y7+P+pgcDVX1Z21PcXQxUu1GQ3g/Ra8SUWzqkvSTOCeM2SXPin9wc2l9h7IHaLky2j5P7NmveSfq
cVu6FE+SeAZEgQjHi3cB5D6r3qb8Qt/onJLDe5aXhf49YOYGF5ZpskvmJRT1TM3ZbQHAlq3GBn0Z
8pzxlAbxkCx+SKCAfK5bX4vAAvR8DmZze9eFF59jy9/xqpmvydjWce2ubnZ09Ok8Ggj7JScS5HLt
+ZRaHYUbfGIwIyWKnWczrJPraOtNF0k2ZLfqR9s1ZpP/cgnhdCEUUkKW8l2M4agVj+uaDLoWMLUj
O8I/ovxjkd8R5B26uIR5B7AmlzxzAPE7octR6KQmlnUgNClDd1yzCPhko0bZmh9hkwVcQj8WhCCq
4Sw9upmjNFXgnbF8kgCDq3EI7waM7kBWX/06gOLuhie30MT4n3O/8dM5ffnGjLdxv6/upeuV7sES
rmTaI9uzm4rXxHPk5XFdOOx5Rv+DAUb4iJ4tkvoKjDaTBRmr6f5Ufkh8vsmjhwgmFl83kOEkz3ZF
kSKXkvkhBFRfRsxkQsZnRJIPGnOEZ/bdkJgCJ+4jrYuULcUON7ck956tJbclWXT4xkhv0L7s9WW/
pbXqrbC8ySL7k/FDX5CF6TUh1Il6UbRnujdzJ9W4lWNr31Mbr8NmVjZdK9ihR0Koa8q06QMHCnkY
UplrJ97R/2Bp4L/BtS1KrdXjN03AkEHJP1IfNxiKL9l43GYgYq+zB4KfXrj88lVvwHc6GrEnNYBQ
WD1QY2/l+i4fvAidYWgfRYM27W21TzSC0hfKpsj2jjDxlDwgs3F863UyxUYr92F5Byizvb8HzKzz
6Uzdo7pngtJRXdLKdE1XxhCFEbFzdDMPev0MVDNmhGyVhqYAomHoOWbcB+14POz1C/Nbk405mdEO
sfmx30BshNQJAAqPPBZiD/ym/EFoJNkXT4aANtQqYjomEYD1h+YG0skvSuVXmk8eob18ce2qDTG0
6nSDXogk4jm4ioWT8xqU31KvcsF+zSDzNs31yvpa049FToQMjPk4UvqxY31JN6/tkmL7+yZ8egxf
Bsw8PzttrGmyzRmxeDSiKMVVaHkkGiwDcjuAX8LUnWRchr5PNz0T3El7A2ZTzfmOj4aAwFFh3556
IRlDsLgutqXDdSELZDj5Zcte2fNRjLfZpJBh+JIVzm5c6VGQ64F8CC9Y9F9jZ07pY6ODQNhRWziY
NAEU49HgYkn9H/wgxdiYXmfrxMVhKtWIAq3TdPr4omXTXfk3HsOdM1Oxi7lf9a7Vw1GQuB+kz3BN
i8/36JdftKsq62IxPctklQziPWpncSwIt6w+C2K4mIe83Mj76ZMXh1YBBFmA/5TMJqz39wWJKE6f
LH/vTOzDxb4BlK27xmSSm3Z6N8Kvo2Uem3S+UNPxEq8zYL1BCl9iD90BDwa5I/pgc62TgALlL1pt
uK2akXfV5GRejQXDk1qnnAT0B4v4anz3p9JYWV6qrG8k4UY2IEe1PmWrHaUjS7E8sRIi2yrlPevv
VlgOjJYzLIdSFfHk14GrheSknBeXp8P7jcVRvMSdyn3Fuds4s0lvkgsneH9oXofMzLU03mgJB6rY
QZKIpicLG2VYJ2bE9gIiuVhNyVIUQvdv2/IhLUTiHhYMKDqokXTbeZ3oZV7UjtUakMHe0ZIlLBu8
oIhhOtkOQkRfkNuC3IDugwvzOmjGTVOS9amyOXJtOMMSUD4t1OMp2muQeBErxH7kySj/A0HMnKSX
eWaenX2qabfHjWuzFSQ0dYFMIcXCA1ZTX9oP6cbeMOPSlGt7Un/TpTNVQgfR3SagCgB9N6FvUC84
JDgg06aMfLo4+Em0NhGcnZ33rnybJ6eV6E1mvrWrj4VfNlEe4QW6c0JnO14j8xLM2lIxHtlvjMNs
ctsZ1bkANFewJ7SVMYK8eX9IarLS5NNBE4BQJHf/ur2PW1LVi8sUBKpEm4PdwT8lDaUiU0JKgk7R
+Zv74Ry/DJl5Hsvz22l5LhTlA3936ERMOSqGGCIp+VIZRQIK/ssZ/jXJjEm8Hy+L+f6sYhKDgUQI
duYtus/LXBv5ru6Tn8l7mDPoBztcgrsBRqtMToDS1+vKorN+Sx40CZPYFNYVuz+PSDCRLAZtlBvv
yUXLHt/fo2WmuEu3BRrZHIrPUveTMekRdKEkFYYUuFlT1Wv1ambOHN/zaPifUtwT4q/USsz4vqV1
eZmcEy4NFW7zagHB6XjO0hmHDraXcgtvvqC6ljesNK5vk+XI0mYA+0si73VpVUV5FI4nmaouOjQ6
2Hls6s60kQ654WgVvT5FAOtrSy9b95KHOXri5v8aPHtjastUPaasdBDJvC3W6YY0N1WvqoE8WoMn
1+7sFphnqTBEHECHCyuRiCsKb77i1utQWUr+kNvVBv8mXaGWZGPXAM7/vTsfXCJ259cyZUza+fR4
PHalvbxoGO6KqRidYwQGuYW3TD+I6dxpgsyFI13vdsm37vjRahnmIkLk27gm6PnleqofD8yvT8rc
fZTCFoVHWrmAQigbnWgNqX4dTRtaPSpGjVgWVKZHsx7XW8ahe4EOOEEEZ2zQNwPpuL9X5/lw/bWP
mfu5oQ/ySV2iWZ/gJW7MuYVoY414QUYEfw/18TnjoKLViP4L9bnsUOrxoRc3TyYcT+jo25Ne4I/M
AYwJ2Sir5PiAT9G197n9O2DGGpyK6lq/ruledfUvs+pJlGiaubVLnbODZP2ofBSVUJvdJmqA/nIR
pU5SVuGpECYnkdxdfbRP/NQvFa1SS7uIh2YsgpOj0Q47vqnOZomAsy4WSO6dVGsspfRhWRtKyZrX
nEcaqWZeUvUdU0jd4vfyZXytzZgg8XKAydKzIW0KCGTCAuiKPyvLtzl7Ja/vX0uX8bIWY7z15bx2
6WjOdyo6DSDDUu2pYlLZDIFJGWjTV0Td37Xyhs6dZ8aaXm9KmcDxmUTlmkoBE0oijsDp+d/kET6+
GKDli7CfiJu0jBEtLS/b5bp2JU1Ue+bCpFbLwnagBZOoMzBbdYmM2H7nnM3/zyz/HTdjP1NitHU6
v5EmHNh3a0R+HHQocNwyqXk4lDnPcEUe9bf9JFdclQ16IGBk7l5FO98An/BEQSckLkSAOvqWDTKk
Ddwa3mVY5QSLplROGYaU3mRpdaZP8Mdak0cz53B9XHMVchQNn0q0RMpY5PFqvy+cN9gcBMUaSIsL
VBv2goCpSlju1g/GIBiL1qzn5xne9y4Z8g4BQ8Obk/RYJbPb1+ruoT2WrDqUTlma4L3s0IuH+tNt
RTM7CiUdNbARWCWEOXbqxt5uz+aNySIaE7TziLaCvOfpWfB725lfn5Q5CPNrqUAGL+WTaIqTmpwF
6CINNoVSXOf7MNmZV66BLd8E1OrpUaX6FDHa9F+YtaF+WiyaCrQj1ppTAD14HLIwXg5cdIbGbqmF
OAExLzjgoHW7OrccBcXPJvbX12e2srYunSvL2l1iGSsXKLC0nR48abBgG2ukpTSHpKSsQh3ascRA
Q4mgBGRpP6FFT9+QYlD4D9WfGgAHX1ZJ/ovbS0cfrhp1GURcpYf6K/nwUC+r0iHB0T4/1cacxkim
hthqUYaDrhKcV0Ah8fzk+GcfcgKctX/HzZy1zbKg0IoKOgi9Wc2HN7dS4+jVDNX7+zZ9gA7IM/3v
OJkDdFgs7tv9VVowKetYBSZMxw9kYOl55cRxqS6c/jMDRv8AUE+0e2qd4Z3nme2Przv3mSSPBlmV
IvfrMh/0w/K4eyR3QMNmpAob8RtP/DSdC2R7x6ibwHetyd9T/2hE4bkjjIFNIyzPTF05nA7z640x
B1FHwjTItuy4AG1Q0Xnze6ccSdgAx4faBXxwpIZe5zfW5ptqWepYEovbqwVhBRks0ttkHXZGHo7z
Y0AKPA8Tha0GopcZDYXJw7FWYWbmACUfTGPsaCGlM6lH2CrJViq5jHcK8B8eCeCRKoKoaD9TNHud
4r2sP9Trhkcf7SeygFv+SxKZ3NlI5cbcuM4LWpltjGjVaKDZOBksLWpWdA0SCbTCha3Xw2RsRpNg
UBKNoEjlagR6xW6MzYE7mNvBWciqa7CCadnZdxuTWdCIm1vDWjvA+O2LGKgedUt7ouN8003UisM5
/7bMHN9QFJ5GiUvGIS46eO2DRm9SYV14PBqJqaIMuAA8frQW3YnKp++MXuBNv6drQ9rSGlIpgAD3
CMCXPNYO6eWrtfLuTtVAkxTVmod58NbuNyeIuB++FrgXhXZDN9oRpcysVZMULr/oI8Y8R3CT3OVl
2Ejxgn5Kbg/XKDHvBpXeZom2EXPRG1D5nFYdWlENaoMKAI8bZv27SAOsKBp4UzCJyIZ3asTDW+EO
dBbGYHlNFNpHnYt1QbPBagUjsygCOuuQjS2IyHXHRtgi93SQApQlflXxzyKmFYG5FIk7KtlHIJ53
q2gpxmBhFK25VTSuDtEYjUgZpjWIv+kXy6mlp4j1kLpAzR0w2N7NrIRFUpKg/KHRCWxjQXT6Ov8d
LcWP4kikbCd42BVkpxf0KTN1qAjWpGosjLAeSzVpxDnjjYnU29648Yca/CO0VlTNIJppzlHOC6Fh
s+jdjKYmmg+jarXkoo7RLAWcZ/frsJEwGKx4H4LxGS2WknM261SuqF1tRSMM47g/jSRYHvVz5yJG
jjNai8meYkLUGtHRYyVaI+Bv+MFRRIMZ+ng2UvNsIa2Nj6r4wffYatg9WR5ZOUoUlJAlvRqaXyDD
BPTGtZl7gbVZGRq62u4g+HY81Ar5varBYvN88XdHHajwTp1PZqVdzrcxOCLfMMBpMeb+FOsDarjR
4PRvDHA0BQONdj+eLgmkIkJkYfaOlDnHXNzGAoXtC8DzijuNFuag86BXFB1oOHN4QTfkI2Rth0KP
yuFHw6PhDeYkzVNB2fjGaEtrbF7tedPeSl2tuN6xWnVDsbvWrNl2jOmVarv4ntIzzxThNyWXYcl8
8DO6BHeKds3hJEICOIIsm5pObAtAZkHLNgOytyzlwiCGn7Crk6I1tC1viIqXIkIvjvj7fpy6B+EV
2JkqQuKkc8wRRxfy2s1bBhUzPgiB6Be11ueJPnLgp81YEaWIKn/Xu45AAOBWk6w9CBpcOVAdCk0E
uRfmqp2Kr5UPQkVEx9YCXM6ow/oN1+bVLAt4W/T8skLqRldBA9oH/aqGbb9Hr4cDOdCbPZPRCfnQ
Ap/X/5pp3P8lmi4b8XV1Va/eRI7caSJpZzjdB+K8a6NkzH7qZB0Xfrx34CZyBlHZkfnjOgvdXIi+
30LVya4/MEOrdimuiu8+HAkWKw1QF6MPLpYibl7ME/qdor5H/wm9WwxBwQzvnCRCQ2MgW0mtaHa5
tyYIeMh3ou66gxbaHdyaeo0mYQpphzt/b8bZcGqWwj/mfS1EDRHfBMyKSkexm6WbqjG8CvpG0EyO
Y0VbNwODR3OqsNszjB4XgIaKFzEMDFpyIZm07llXQcppeECHjQ2LHqLv1uOjocY/UnjkzP6ebaTb
sTTtM4KQdELbiFmVKczclC36Sa0vXOEjRROzfcRs0rcLE1hj6K9e7ypJg3cxRJpAzLoTeyZ7fc00
y/8ZogI/HWKeFVpTcgPrbSyP1X0YcbOjo871NWZCR9FPLY7jT/eEyTa+dg5Pw2xPUpcjweChX59d
+FPyXWkPV2JqEQeYUQEN/PqQfu+iSf2KE9AvCi88TJXhAkPdhcouA1XE7tz6nQXU6sNZRTR0bxRA
f/aspd0/dh/10Ol/xXjIPUL5+ki2V0RJXxeTghjQ/8w4+rDY7DHrWDCPAXTSHiwr8j+kK9zBUmCS
jwGi9KgtrIU127F+YyHqU6yqd+cnLb+FjCu5JeFUIfXQxW0QDL9mPrOq88XhsMFe2Q/jBC74xPGs
b/wxh3jLq3rhAIrhDHogzHyelA72zaxDRyA1zseQHhdsaYvPmS4wQvCxtvzNLgKU9VYcDjtfwpp8
0cdOdNY09jp1mbFpkcb2KUdFoTzNRuCSaKkYbe/Lln/XuYsJUucGy9WSNcmiu3Gcr6CzEAM618kC
pesvzK9wNmXQ1JXP4dQvGEP2tN0smH27o7B4c9EfLcw+nL+FGe4Mtoda69rwwT7t2JXQjqdtar7h
VUwGHs/HASYsk12IVsXoNJEYuZFnr4ro/5F2XbutI8v2iwgwh9duBmWZsiVbeiEctplzaJJffxc1
g3MsbsECzsUEDMbeItVdXV21atUqNNF2aIaoTcl5bsn3pJIIISFAca8djsIbSHR49JluzgtG33Vr
3GOqNkORCRseIybBSXtdnNDOAFb7xHBY4LhB4Mv9UoiLqXlkff708aDdNDqDw7Fj5hNv4c++v7z8
udjsjX6+omznZKeGbBCoVjYoG+1Hia1fA/yvHHn3hcIoRbK1QgdBQ14U8jKxc0MYtA9js3Qzx5xC
pNNwbmvwr18ra18s9wZFSeT1G8+sLICf07wZyBpDsRvckEl2DCZEccYCB1cS2fpwTQeOFouY8stP
3Afvz3+Ollsg5sLZNxFDLf4843AkzvM6tDEVsTT/PD2f3iU4xUOFKX9wE28ZrPcdcwPNZw+kj7yB
eNDX+w7t1zqQTQ9j+CRyQXMA7pThgPEK9mG1qCj4KU9T0+h0yoCXn5cI3199Aj9pwkyeLUhkWOL5
CeggruZ3DVj6Cn7ne+fqsBzDfF+4dPO0cnHcNfMtmWyaIp+evBU+GJfbVDHi7cmzbTbfnyt0h2Pt
HMvz0L6JaxtoI0y3Q5T5CR2fpx731cHZPEOyIEAcVnxYcEuoLuK8YbVbikmOqwgqqAXcPH19+fi0
/qzcE4ZLdCTYc/As/YKwtVltdbwPEGf48537FuC4vDg2rNSaxAI/crwkjPYcEMSM3xZ1FgUc0vf7
9MJ4STjNM43oG86j2ZqrDVQMzMV0J8fkQwGozuChvkyNYB0QstHTF+SdLhfcdMZ5mrmIn04dWMtp
jKw5NPiWjcMtq2kCqEN8Wzx8ibgnioeJ2LXlYA4o/IziZyl5qMh+2zKAy2+Xt2fEM6oFTvny9LG4
fJxfSvgweknMswwho5JeerI+0H6BiMIEVY0gUojpjgFR+EYZijqSNayTLQwLc8BR0MPYYQKRNBMO
6c+ZJ38wjc79PaVT70HjUz+/Zkjo2EI15TYHyUTJi7oWCA0qGm/o3bGXEerZk2jJBZJb3RnU9DcA
JAAFkwbbvYQqbrbHysOewTBcRjx5alDR0pzRegdqDuLVsysxHC7Yf01xCkCkRq3h9CAVvZ+w/Xjv
GdbcZqIhcTqqDOL2DayPD1Adpd2kho87HwfxUUvNw+fN0GBUm8KmlJD1Y522aA5GNzJ2bQNWD9o+
4P8e4JV/d3Ei/Z2IbZihB5bBX5hdV0M5XwG/+GUStTa3gzWp2yJmfo5MaXctScf7ZwpJFXBqHiEp
d5g9tw+fAMUfEA4XD32aNXj4xHWayu+TaCGK/y8vLah2+G/SrA8N/DuaaKFnsPrGeQMv6/KM0ORh
M+FdLPXnUsxMNBK0QCoMvA3qtteuG5RuYxepI7dbGlY/TWgihvU54VwoKq0UzGo8ugCYBM16RKaf
vvj8rKPzB11gaKtS0F17uzBix4eoJQFJfVvufj+I4t2PRguZMOkJgmQ8W3MmjgrkPzMQ7MDT38tW
hhsIEe+ntVGuAGQ2VWwejS2704KCnf7x1Nna1gUvDX3G8TBrc18U5AXA5xIiwg4a3hENiSTFXGxo
mEwlwweu506X2u2zZ0fYF8uCDWxkaKfqkdxwlrSTgDlgFJL5+Q6yxS4DfKBim+3fl/pvRYXpbP34
0rNdzNt0yLgOvuM0td1g/MMB95M7xXhkA6kQZMVXEs/31H9jhObvT79/ssHcRBsIRrNjs29tKG1A
B449byoNvF11qSA1/jLJ1ccYxQGWo3U+g8MBCBmj1B71LIj33D16UP7z8FmdSeZKOc4j7PdUmQWh
xwRkg4LsKwhT6AwFsFYvToHzyJndte0fT51hlcwvCzk3wA02kWmjmgZyMDD/iUGKIjDFDBUXA7ge
DQC9Cvb9dVgNfRqCw6MBWp/ZV6nWSpMqwfAiAxEQIdL9D2UTsn4pEiTVfG2RkykTNwLD3ymi8fXX
6fe9lqa7/7dXmO0103K9bRu8wjRaDbfGEp0C8drGdAI0i4KabuHRSECmKPB5IWIL3O9Haz894rdX
mO04JOV0DMEKUO/gFri70IwDBYTlvie4v6Av/MrMMxKdaXzM8+KBqV8nL/z27Nm+a34AJkoIduQa
85f6ZwNDxsFoIgdSLF7RURi+bFQbjCP+1eXAg4yck/GARyZMEOovbzBXpBk5vR3lGPqAKfEPPvhU
ClKKJkFG75v8Axd+76ISeQm0tX+9+MyZyiz0IEePwwXlHaByovWRmRnQmcAEew3y8BAeBqh1xujp
FUAYguOGVuzFVPJ7tOl3jvnNm8xMP+3VsNGKaOIJ6oAU9xyRLXBRgdij5wAksdJOkRwgEf16qDpw
B9TG3BN0Y6j4C1zx2T3GiT0mVPP1dNYjcwkng6DRwiMnahke+JBLJtwx8GnQigCfhm4AzFG+9aeJ
kLcx6L/XY26+kG5NsMmIA54XD4PAO+Sqn4+6jlH9EReFaa9nnd/gLG0B0C7z7R/0l4E4h3oWfBjo
NI/28d5iSpggrqkC+M3GvOs8x5wkFnn+pIFfW8gkth/XsBNJ8waFF3AR/oexZQYmGoiYu4iCBNq6
r3HKj+9Y16wYxhbXU24hn4Lq1qSlpG5wRWByDQqhCxcR3iPBAnkyyNk5hX6AgE46dFfjUpwlUUqM
0lLRTFxy1GTf1sEGQSeAcKRHMhxGDtATDIz87fVwCJ6nOhCcNhpzueU3+nbQpbsHmATG4iP/fVXe
+e9rqQoCBVEEo/mqbDAZ161tGancaWMdCa46UM045goGcCVu2S7yyu2EC6YTECl64Eau3ID5QyUI
/8qQAIaUwrwsJAZc4yVZzLtt/Jz4kJLIMYg3tILSytSM1BmUirNPFeF4GFp8tarVimagG9ftg9tr
1lHwz7fHNCFUcXX0j2IRbr995MfMyKNUc8seU0VSjyThwed46nviie/fw/E4CN6xCqKF2uxzv6J+
pBOEziZj2a7OE7Mr/GVcOVG8FgbO+v1unYWP/74d3gpN6pA5QOPD7dt1yFFGVYs0N9SfdSFbFHz4
GvWaWRY1UXWQjTRXG4/CkNCs8+xexGScTjFruaEJr5tCqVGxDJZ+55HfX0y+9RL/vBjqshBcQZwF
6vLsxh2T1m+UlFOBznCy1bW0FzdjtAlEElRmmVrGIsqJ6gqfyVP3lF6ifYORjBaTdgLE7UqzUQg3
KaYbTvUdL8OXHhBnBHBAZjYDhrwYGgq1xeOjm/LW1VzfGtJeUDdADx1SnPlETaUs2qjDzDS35leR
VlG9+uNxB0Fep60jYOZE4qbqMQp8S3oYlN4e/r8fPfPgMhe1clHi0YZ0qkfU0UZwLMZxOfA17eNz
4WNQlZ+uYk7c9crWM/rVq9ZfQg2D8fAbaVURjwutxJfsTEUPtaTavArlydqJAtk0/MgZW+1BJ+j0
SrMz+nO15jeB5/V1EhWc5HKoe9WOiCmdRrgIxG03OBBJJLX0/rtV3XNFEobWTRIrGvzy9ec//PJQ
+XDXeSi7UbOKjC+P4/dd/hlkVhC6YOCaqR5SxLv098dOtjr/npo8TXbURHkaSn57yLKgCY0SGreu
Yhzhg9rsEJSnNCKx4SbdoxN9Gy3/Ywc/Hza7BMK+LJW0wcNksKbKU7Xxs7WhHFi8E9IFkw95eAhV
1OBKdfv/+5YzR5fVaRlFcDVuw2079btnp563hnalg5roqQ9M5zZe+fdbQhIFHh7XizTXduf6vuIi
JkguptVGrVupKcmSldRv8/6BA79npFCmBaCAoYPSX20qVciUKOywnny0wDoqtRPnB5ip1zpl7ibD
gy82w8j+/WagavBox0W8wk/n/IeJinVVdprYS27vHeMktNFTtxTDzK5y1wBANMSLmIGFjL3MeNhR
SKZ/Bql/Do1jNLqs4retDE39lNmaH60k6cHNem89dCA3GAkL38zPmUl9FxlaGjHZrePXsLuoeUqm
a0FtVgWaJtXKDIwHOzBDdf5ZErSxTEkoGrEQ3NwuSenxjRiMjezGIGeLoTu2/mIsB5dv2FOte6tA
77/LJFnzZUbSDCMng562orCJ2Hudu62IagLzN37REyh6mgVnHIw6eueGxq4Yb8fio1Els5TtnxeG
LjicDC59oFCzA58bUFxM1EpyB3EljyHlo9aOGWYgCMpOFNEDKWDQcVmDIlKFx6DRcF0ZZIpSSi5c
jWVD2wL/rWn20KJ2273HykbyvBXGDgftSCGrg3HGSo23D+04llGaC1cSRib3nNY/uIfvecxpk3Vk
BaDrq1ftth/mqES9pHkyvooOJoa41QyXRQ2pu7WQroz4BBedPjrbdywMj5wctIgZCkgFb7ebDZ3i
KWkGR6I5lf7hjThxKSx/10huNjq1/gBDmwEM1+2C8BV0TdBqOeU+M8+lqEnE554uuH4VOUMSYEBS
nu3EIiEt8986o9mNGOochEoH6wtp66sma60gWythRQzmWxq/0iUrDLBhg93LCq2bwsor7juXv7n2
Ap8cEL7uCcSGiacV63Q0zrWMsInRXsm2VVk6v/viqwbk7MrBPYddg6jGNDty8p8/to3pjLVeIYtu
qsV2xtVLpY5XpR+7OhhAGRqjlGrtq2ylyRFpYHRMeeTHpkP51xvo0qT1hIkkaPS7fYMWYVAqyrXo
8pCnTMbvgPMtNcRAmzQhVeuRvG4tr80sRcDxDD2zFQo6dj7JDOj+8dtSc7I8toVwAK9dwm+HL5l+
yoeRNOG6KbydXErk8VV9z95B7/3va89sweglqczVQnSrbs260OLk78nFNTLCk4Yk7L1JKvLQBGcQ
y9UE0YSPvmmYvYRp7DObh1HmWBRVcOP2kPiDOVYS5ROLgxn5n0NwKOLWZvq2xj33P1gKphjoU5EE
fPK5r6qYH0WelIpumwYkxDD0iPAtpu8hmFY+8G9ewp5cT11VPwqMhDvBCg44BFcwL4UXcb3eGgmG
0zGGlhw0K7B3NXwLxN3k9UTOJ7LU0NhbNvGO5dsxCEgOP8eURzHLnTgC536SNJoomUjSbl8gzpIK
HQMc7wotrdgu9Taaf2k6xwsWRv81ZAnpajNQD3n3LmdP9WB1w0Fr/uTpe4X6urRusq0qP+O3+9r1
yye9v4gMqpX6UuDMNPmI8bOTiupKtGXxSVY3Y7jk8lWfvqC3mLBBJ32KgcWFJSE79uxo2CjKKo02
ffrMBYskPwj9gtXbTF036jpKV77yxcsbTKclnWrnDWUcJnBsFMGJA0f2MNp+a0ivFQO/81to9k29
D4UPfQCfS1m2GFrV6tsBGu/cW97+EbJDVh/BMiYVLhumuZWxysITK54fGNg9R4C+GezvpLcP675d
4nKMa4+DypGb9i3xhYw0jVsgn23d0Af7qf+IhFUZHrgSOIWyCfhLg9usd+Ts88GLTMY090ioWUDn
EFk4XucvY5MjwDU99jp4T4t1lR5bXGVa9+k7euVWzdEzXlKOtuPH7w+e1Yf+OdzgF6OLXARDFVTV
2xXgsQO+HDLebSJlo8u5U2TFIuio3F34+ENqE1JDhj2sFFrmtZUwjijVK9ZH606e2FCZT01VDMjo
g4DYBrTh/oyhRsshNf3p8jeASUeZ+ftL30MGgJpAGQ+RFyJfYbZtfJH1TIIGpluJvakhNgmjlYjy
dYzs1cguUbvT+11VVebgbevwPZR7UhqXaFjJ+QpBufowqrr3RuBqSwo0ChCQQ6rpdhm9ypBzn4W8
q6frzm+JEm2aYpsZS593xG5ZR5tOtsVmW7ZuH68yRKiNFeRWni/L7uvB6oh3HAc8BhRRoZgE4vE1
BPxxwY58rEcRkmpX5R3mu0Z4SPQvKfjoAHCF+zDYh/5ZyDA5lHcy6U9TuX23Kutj0e2Kp0CmSbVg
ohvl+y7ZILeQSivvzkoXEAEjf1oQmBVQSct1Vr1o4xMTnVhxYwaqXy4R2I4u2gamG4afNesIE5Gu
N+cQg+YTEAVTkI/RZ2F0X2z0aS8kZNBBahnftWBfhS+R92SoZsAuevBZ12DyDKc0fI70T7lAysZI
oYWkrY5D8a70G0lxVVaQoN6V4gm545iAXeOjJy3YJumTUZ2aMiKdfFYQ3zDts9KfGbrLZdpBJLe3
k9Hl4k8Dt2eHV+yjp1HdxcoxFi0ADm22MrSlmjoDBymd+GNonoI/XdiQvP+ChjpR1Mg0Eo3WeW6q
6qWKraLqKYfhQkZxlOtdz33xEgBdDB2K+q0gr7p237Nzhz/icy1VQ7D9WEh+3/Y7ifwkyIsJ8JMa
8F+zQ9qOEzXfr0dXFHE4aZ0dWvE0JpBLshCV/P6seyHcVZ9hAuWBHczNPQXGVBZiOrr5sAjClCre
exkuuNcGMUAQPSPhCo0FKpEUT//90XcC8InGj6FGEgRpdX0WuulG2AS6EIxuxNaICBLD5YXXqjk0
oNMNjmQcfn/crJ569Y+Q+JZ5NCogxYY+zu3B5qMhRtor9i48Ye8RrjIb8fp3R0cw5VTKS2QsqAg2
ApKQlyakjUEHmUqgxKWUvfjvXUKheo5wWn00q/vOlkMKHDmBhI4GHVWX23cbZa0rpLLucfzex4am
sdUrKyZ9D6oTdqffF+L6YbMbCjKLkB0Bco2+7Dk81Q5q3ELOkrlaaWaBmS/yjxTgyUC7kEiIRT+M
1+HCJ0S+NODKcqT47EQyHOGcK9CHQehMLD6nCTi/b5FAxJKo6H7USPMqc4Q7tD4NBJxd0gfEkxGk
EDmnrKcelPXO7aeWkDgk3FEFn/s9gFbCG84P/IuMyAip6yn9GnIibQNwERVE8TQCoP7excR/4ztS
qcCsiX82EK6f0oI0l+iS/ZF9on3VPJEFOh7L5+IoSCTYgo0QvrYV0V7ivXTuzviFWCfl80RelF5+
X1IUXLBB8zWdOnencW1Q/dBnt0Yd+JzveylzM4PoGgV6HAWmqe31S1kR3KZIR5In7a17iVfKIiQf
0oKj5c74zJ7aU3pID+wgrb2TfsIiS2/NS7fPj+NL/S6+439E5+E0vF/yw/hSIrMRlp7jH0qXncaA
IO1z9S/QKkGAR4bDkRzpPpzxW+gRVULKTqWE8IHJi2aEiDE1gxHTyf3GGgJkkmYxEM8gMgiHHU3B
LfcISgf4tw/ONjoM0CKRUpRga7ScIFwA83rEx5hiZKqMoqpRgDMKn7wECIyQRgCC25iSbGr9Kowp
VruTSQ4qNE8EjrQpaQsacUQcSY3py18xT5qM/r4Rd84RendQj9HgV5BszM6RxHivzCSlc1UAWN1S
8qhfLYp379Vrggde+pqy3G65CCkzkYf/QgCDIurtmR04VDKmXmBXLk/ygFK1mFhelVBD/NRZtJaL
Zwgumh3raIU6kCQdoLBhDRDHQgGNxKlnN4Fh52pnS7BbvaJFFNlFIRFOrC1fSs3UODRCCKALlHnt
lRVvWgVUJj6FQ/c68JkdViXS/RxdCDpCNyPf6eVq0MqDj2rTI58xayebnKeImBbVvmk8gwF0+fbL
BlpZJIyxwY0NnG9+10XdXhXe1H4nlmhcCoZVNQ7Lnv/wC536cmoqo7htwp5kkU8YS1+6eFyipqET
vY0fBJF/bzrUvnkB4RrEwPCC4u27NaXPRUpi9C7PLxFFoTCTkIIdxTK3M+FtVB7Y2B3cTUSCgRgb
2uLKNCv59nme56GWnsfMbbqSGt1AU380FR7nHA/WVY+ygX/KUt4W+dKR+i85qqmYwvxrA5eJSlC1
QZTL9eMi4R3O56gchkuDe9X4aFnLlWVw9VMYMrPJvAPLGMlxzAppePA17tQu8TUwdQDp+FS7vMae
P2LLlgu5RNLz3tXYukupkLkCPII3xT7hXkNbAyLHEU1CiuPXa93S8vcU7v7383oHkcDJwfRUuEzc
yrCz27XUilpS2w5+s0wd8FtpWh8RohZoGsn2DKqdfpXjysFQPGn54Ml/h9Y3T1ZnHpvPmBFqEZ48
1BspwPBSHQdMv3gi4kxLEOUFws2lwDtBVNhqj14wDZ260nrkOKtUwZ3sHrzQtQg68ydwIlDFFDCJ
ENNNZ2as+2j8HpjAXE4ZnSpXnBI5fjmguXqAc+80F2tQ6BXGVNTHNnkbq3qjtSVV5AM+cNsLsRNK
MhETcKe7N78S7MRw4ko8DGpmShF6FhvfNDp+WwMPCCR/4ced5YVfXiX/yaVwFXmF2fCH2hBt3Yy5
5Hng8k1WjqZRH3iReuMBkRUZ8WFd8DYWu2KVaKDmeIKldv1b7xs43ggh2phAdHHtB+026Frbr/N1
xX+OMQMY+JaNqtnVwoKPfTP0F3rt2boM3rQxLpkBuwNozTzpglR0EfCRk03YaFU+CVJJlBS8/dRY
V6O2KsLGST1xXfLagY2p87tlzLhBV18HoAYwDY/RLJBJm20ExqKOYiEHnavhisMMhWXFGbQILKRn
AMRfVObK6Y617xpm3ZfjpVRNSfysRX7PIxbSYb2MoylYCH6QHwcUC+KxNtHtT7RsNINCpUMQLsp8
o1auMAK1NBJxO/qKlUfiW5ZYKNgs5QBVXJQmf/9ikL/BaZqZGLiUGLCpYhQKcOjp5z+O/JDpY4cx
AJ3r5THh8nOWlvYITxNmghU16OupP5VexIsirVFDhAM24KgqxNw2gDeSgX6EZK9q7jjUZi356Nwc
Ms9qOP/cGAvvNLSJI4T+TinzNR+dW+6lyQ5eg4brXqOJZyNCMpUCXVYKEsf0oMffFaIQTQc2rFhD
79s6OybRRqtXNZxik5wNlIsTP0HSZ0IcnKS5R0S5IFMCW3oNEqNj2Cs0M0YrDb4ijaFiX5gixzu6
Pziceo6C0hTEipYRjjV63nA0UkwR7bqBdP0nx/AxbWbKfmgKDQbKe1PMmZk5j2mye2nEodMSBxaK
Myf7y2z85EJlpRVO1I1Ewa0ctsFiaL0lTkccH6XslQk099Z1qTzHLwUH1C3rLWnUqJefmRQSnbN7
6VzruVkqiKl0V8MnS4O4EAcE2dqyDBMr1BuaFd+S2gG6+ejxpkC3kWajc1fjqNc/lcIbl5/Q1W62
7VsacpYYHwuvIh2Lt0YWPEAur6ylmcUgRZAhtgmBKojTzO59sDayzIeGk8txOR1qkiuuouRYUbQf
10ijgQ5W2jvStzRorDYOACOhSScbaTeinS0M7QQ3SevFlNUIKdsaHJx62XSC4yPiTOpx04jQXOWP
Bn/S0n4pGw8i8zuxwc37zwJCBbr9MW9EjVtxF01feNVg8gqVg4PvH2WE5r+fsKtY+my5cMAgRYMZ
Qyo4dbNLpa3leJR4tUON5xOVv+cu9VYSHz6FxqbqAlxqmZlIxlPJFQevLTZcXe0NoTQlIbJbeM62
SZwByWi40dVjhcBbFtDuFIDHETm5ERNg66SMLAXXUYUkByViudeJlCPYVoCzuJkGSD11Mq41faWy
pFS3ZHm0oz4m+iBRLQgumaSfS74x5aByGoC1nlRTudJIqgh2jiZx3Qn7SwNnXEaaCeE32nTMzspd
oneObxBxaO08G618VxiRLcrDysjRRuSLJuw5zl5yRUZRVKYDyvFFUtk+Q7PBWNLYgHxU6AzVd8F/
6llItcEua5wC67nnC4x690yBb2i0nM6EmGtrBu8RJhehKR7EPbOOiat7x4xBAwV9ARHjXwBfm4hy
xAoFwHDupIhmZdUusskru5IY7ysVne+Z/FxXmxgpXIpATRFJ0a1LXECTy6g5lTZFumtb4ELom8y8
kuTc4EpIj+CGDAiO5adMznBV6Ds1fepCXCJm6KXLhp0LnBtPL9YdIH+x/frd+pR77h2ppwjUGTO9
8dete/eysK8CoWhdP39qjMKJNcgP6DVHAPKgjZ7Z+oA8f1TMDth8EttMfUW2zoKSDlVyvY2bWDMx
xnNTYCgR6YzBitWFzMVm4Sl/EvTF1snOkzajIVEvBf7p8WYEJdV2lcgqgoeCVr2rJgMd+5dx0Gyh
QIgSfIuilYcD1Q2qwn5TGGec9laNTNMv4BZlLVlouWIbgoe+tTRhjw7lFI/PDyWmdSO8vGrfz5PC
WlByFIey1mWhaistvx51aK3lgZ1EvhMB307Zh1qqTi+sEyElagB8I3pOmUQiuTMREI6+jBp6a4V9
BJrYk9juOF5dlN066xIngK5LzD/zhp2Im2FMN5IsOjrv7aCwTkvNNnBj4aAt/KamyliuWLevHQYY
Qwtk5HlQK2gkJEUbjL4TSS0PVM55E1VVkYRK68hlSrlhpLwtMNVRvHHjFa3Zdu2qtJXUimur762W
Ob6wVtovw9gN/q4Vjj2Qk0bfc5xbMrPIycAPpqYtxfIjGYIFbqAxAswr0JL/1BCAadq+DpapgfhN
3/K4MQWvBHaA1B7gDPCwIl/nSmfmjQCKp4Zuj+ABJnVLgv7nTCIDwIgGVC6Az81y6TRKRaHkgtYN
wo8m2EvpjgsfPOLOTTDJO+kKKtYIgeZCsKNaazEmnjZuPV6M4q0oLak7NhgbD68HSOL3o3itW8xt
Dri9gswUdwEKf7dHMSz1Po0j1rqJrltBaospIqZwEY+p5Z3Stqa6D7imOCK6NILR6RnoG35EPTiY
LHqE8d7xC8Y03QOMwYnqMw/7/CbMO19IGjdW7cxzZU+iemJq1arXD7qy0zhIhHjSYnqBLlUuVXr4
fTXuLD1Gu6AkhXUHwWle/oT+uWI0Xtu4fnFKBuBcIheYWP1QeJ1umt8fJt+xJUCbkFQGJUGCBO/M
ltQxSsRMMWoXVs3QAF01lRVoNYLM0OQjKAkkMankinJNQRKvN/kSX99YpfqbKORbPR8dtS3sUfNR
ChuPedkumzynUaT9afKTlww7TW6+mPcech9qMy7AgqNZolmjvPN5O8Jcb85tkqWi1C1S6LUBjy9k
MdzIU4lkyhPkZVJcUJojvv5IRvBOSmtoOqrsvAKla3Aybo2OAWHOEr2q3aZeoqyvIgfx6nMarEX+
UZJ0Dz3AcyALBz4/XOv15z9SCaPGoEWVSbWbCCoZBwh+lBB3YKRrMxvpu1/7Zqrs/EgmhQeCBZbF
CJaikVvZQxL2bePI1XncvMpsw3tMiKoBrdeuAgdsDA6cqJ3IHwiEykJZdvlI1QL4hrgW2vPvtnZ/
FQRMK9LR4gk0cAZfZJrn56qAqnyjHUNuJ8BpiygNjcQwPnrDVvQzhzqrxo65lFiltn32YuOBvV/r
ujNXg1jmP+9whaZ/7ISXqj6YFUIN4h5/CoRNVw9m779PSBN8wVPj1xsDt8yYKQTpGuEYo5g5Sj1c
/2Beyx9RMZklEp6SDOUndPCUVLEiTaJSEDnx+BmlzV6sx4XCXjslAW+jRHM9F6GMEiKkgyjPIFkQ
Yk54mRolpLyC0R5FCVlWvlArRFFxafpxQbKeRCDjiACHoVLtaEVI/e7VV/2FgGoTSzBks/eASMem
kGjE9xOr8Ee743sqVBWtgET1XY5u8WXUYTKjz+81vrWYvEtyKHiLHaJSYN1lTPgKHfYcLsXWqoIa
t9wQUM/QrR71A3l44Nkm0/pr7QGI4lKBji8YHrcnDuNTU1nKy9oVVKQ4saWljhxg3PkjQ7veF38/
aKqUgaSjYVTI7YMCxgVsSOIaxVx+3QQfYd3YGHO/H5WLHGrYk02nLMooPxZw5iVYesgNwsG3y1Qk
yvg5amc/RvyKQk5kqCSKj1P4yrCD+aCtyuQzB9QRawZBgzPIYrGZ+NEOEYulA3uDNUi6nf/JYxE7
DHmc51SlerfEUDYrToAaiZ2ZtLsAxQSQIj45T3wdfVSwdDAs4PiyzNLg5VNAQHKV7gQmrDJW0N44
FJEVSxgC3qp20J85/Qm1SFLjCmxqZjU9M42xQ2UJHe5xvKmCina1QnMBv+CXUCSUqgepwR1aFkpv
MvTigOtPk0hn2WIhSW1WSl2NbPeiVEupfina3mwBmFVRbPpVfb2gDVAoHviRyU/8tb0QXgTODik+
dFDfbm+l6UGQDFrlxs2mRkLFV0ced0/VLXkflAwDUXIvUK3becxFkNdwuGCST0+GwET4zLc7oN+w
gfYBEnYn+0edFIRFzAjQJ9rSbD2SNsyKQS6qqRLtAYwDL9RUdWXbFdUuEtoFQynV13aa5srok+g8
YDOFRvLILAvdAa3Y0pUSdy1iahW2oWIZOWMvFL45Bc44tIhBmJWGr0pUrNKus8K2fvt9ZZW/T+hU
6gVeC70EYKvzidJKLXhdGfKVO+Uejd6bvZfZXhdbPhyQ+n+cnWeTomoXrn+RVQjGr8ADYs4dvlAd
yQoCiv76cy33e+rMOFPTVWe7p9u2acITVrhXuIvALgnv5tXo2rw2wad+qlTQW5yy2jr2u04T77RL
sYGTzm1nxS4JPqsiUSn5wSm1KglJwDhLapi5qb4TnKY8kChRlPbAJp3DbMjFJOtLlbQQYvCmYZCB
nd6cniGVD+RqEqC4lPBt9C6bWGsTALp5g25NQ4bG153y+NXN+g5GzJDwUcxgJuzN3o+o4J/G2e8D
9KDC9MrQBudO+7Tyh/NoqNlkgLe7k+GNWpgOnmv8w5r6c6VzOSIOkrdMldw9IPCLtup1zuklOZxO
q8s1UwXreHj0cJSp81bDoOWkPetHY/xPs0guSTNVkg360sr+981VDsv+tT84nFaDcl1UtymJ9tbx
VCqsx83Bj354wL+OJ8mdZDQRk4LL7/erDYNzq+lG2WmVJZtbM6mLXYBOpsllNat+ypL/S1hOjHqs
XLJvwawfQ/lHjOpek4Yn0l+B2pJpSiAD9y88PwNOg+3gFM5rEaaHiB4zVdEGsQ2sPPGGJ6r449zu
QkjwUyTjL8UFcldQzZFUwiA+itG0V1daP+sXq8FwXtYxyTYDUx8sj/05CGePFmWYiSQnXSfn1kRr
Jteho/sOxvOplZtlFZCR2TfT7jz+SYv+7cYQBOS/ytygSB/Wepj5oHDXpFil1dAJKXA4GiREnhzB
biTc0wGlwt6cgusMrx7sHWZ+Y1kexgYmiFHF5onoSI46uLUnWq6C80+hzP+SL37TBPhJpFPD0Md6
pYLoAcM5G/n51jtHOeYV1RU2uEga2nqKl2Jlo9PLlY6pA/M6H3bf+u110Cjiiv3KawGcHFXnpgY3
CzCd2iKDpCvK53RldLxrbftHK6IvCBkudBF8qc5WP7MOIPgRQI6tR2RrmxlxLrqoDe3rxbqdJn2y
vGKrwuQCPzpYesf2O3YnURk4AJnKkSpIsNgFGHxPh/fD03CXvp3mR4KeeFnbvHCSkyLx65S4w94y
bpGrMKrCce84OnXng3iRHIHDGG+nFRF5VEDw2Wdd2lQxBKFL0gGwEvhQ3B7lgBGVczXsI6l4F8VZ
w0a1JR0L1M2i/RP57qSkwOjTtig++7f2+It9T3kd/o3WIWiFRfCgAPVTdsjap3Ox0kpS4vq9zbB/
fU6qq100K79zW6Y3f1TXfTseBuNyScdf3Pc0H9NzdtYJu/YPd/P39SuCDHlGNnH3wUyAwr57SfVh
vuqcPk7Ymdq1j4R+JQWNNI8zebqGupGGlzSUD5y7VjtiGo9tE8x3lF6GZnXL7PzimxXGTHQrnF62
iMn6aMj+PABw5g3JyfTf6uZ276rSJrT7BVnEQElRpY/FKe6GkZcd2q/alQZdkRLgOS00AjLE6zLf
Ms6BpVfhKr19pFElbmAG+gz9jqqClRGH48zfHeZh84rxGGiA1k2IU6SNw+5QGbFhDo1J3UsWHfto
nNWVbD5I04BLCFJbGvBbWNbWmVjosThRZOAWt9iOiAxG7dhuahit+sfnXv8r1ie93C0BkapCtep3
nUGQIHuFi9r7qMhpOV2ObspO70TFLDzl+37+HmJlCVzQ9AiZVuR8kkhDlEkCkIU2tKtePkZoZn5p
9umF34l7SjuQHLNP9WyXDGqlkVZ9rlSDVg+Gq9Ao3EMY7HvD9+RshTl7CYi7s7gQ//hhSfwJdkj9
5/9bEQ+6bUiTdn2YBIjazM2P0mhfI43rpUV0IM5WhgZe6UgQqft9Mfpke5GTVZVmUv9QrvWXrFlS
FcFbYNvWpQz5Qetl/W5YpHErXw0DjDqSiYhEtEM3wQVBzrfr715YWzkSye98dXT65aa+2bRH1+HA
vsEPcOvTGJEB//fo/EXxS4LGgOIeqpX+a+r7i61R+2E1vPl+LoNzGRhWfXkJB6SHlFbxsxv+hwXP
ABBRQNuR5P9Hj+dzp9VOqXzIV8Tj02EkkxDHXqfcNsfgBznwFwvjl0v1tQcVEXWMgPYKvXxF2C3E
J0GLnoZzovJ9sKaw88PU/iUHWZ5M4n+kvJBf87DELu2j3s+OTO0l/4ypUjr6Vyc26JPaVCOC1Yu6
V460qr0OtZlutKxbfBsf84JEtKtVJoaFxwOOHqluvkvP+CoGxXOqPkEOEVDabdC1spepQzvfRdje
/57/vxR+yK2TWg4US0TfeJCXw87lcmy1WQDV5WDdgl06pLscwYtMN1SmE4UhCxmBox2uSlbFMW97
PwcF7/kCv6l0WjP8ehcPA3iIL1qa4hyJcxddAaCL7+rySnd4MoEKi8TeLOu7efpxOuKRVD/sATn5
48WlBbgUlkIr8JhV4kdaCqdAna/S4U6i9LEbI+BKgIAfxvoPFI6lQf4VMWKS5knqfZAA/uAIItjw
eJT3kQr4Hhcv4aGyutRD+tBT6bNT9FnptRkdvH9f+Q+PggtTbg3cSNY0u1ykwC+7PO6dtOHlrJWr
461QBSln/eF7S/uoExWCOp7TdATy+O9L/rEDHy75YBb0UxI3otatXCVX1dAVtrsdDl+Cwa57Wx3O
L/++lv4Hei8XA1okT4rBJefw9+drkSheG4LqFq3puW5cqgXtvLTR+QeJVLU0Qml9lR9adg87e0i+
RRbllnFyLlT8XJJX8N9uSWYGmSgUpppXaoboC4907v+AYvwhbh9uVCbql4kAtIp8rVURhu4oFIIV
Pwv4iQr+MQXvT6Dm90s9Yp7tSNerngA1cangAlUG6newImeMh5VkiXaqbj/FEf8UhA8XfcDg0l6n
Dkh4KFeDxCs1sE/lh97wjDn70YzC6wfdkywkjBX1Wk5X4VblMYHAXbtcoG/1XDWdeZKrsnD9LLE6
/tRYNn2Fw/vv9fLHhn+4S/33WYja+rFd+DWFYgOLG81SDYDuucoPP234v24CyBU6HWBJyMoe1BAQ
WnLu9PISD4rUgJMxjTPNJdjZo1IgIvqr1y+DVteN9aGrkZOahXOyMaM4Vn2fFqfZ5Ornrkbg5d+P
3/3bKgStMtBWZINya78/v5GdkuGxzMrVWT99VcHZGfi6fYpbqr5tj5h5x7pyGrIqe8RswrjjtHzc
ocvkWGueH5PK1Xn3uwm266okMNrTKpUlXRWQsnVEsnSwB3Fo+72PJHVvzWurP9gkV6d1ek96Z1sH
hYtaIzGLr/pnFLz7ZzqhxoZ1xCrDLqy7l7fWbbBqykIl7Whd9jdtMj/iY0lo9Y2lG+nVJr3aVNeb
WoMXFnyG7NL24afC3b9N3S9jdG+L8stOPevGCfP6QMQEv/CQD2T1CiBvZFfzRgHEj0DFvbPTb2qI
VdnHDoP2m4gcOOfvs3KgF+OlSPXT6qqMj2g+HOnKn8V2h04CpgY+aJHkhKPiFd/GqF5r36SJ0f/g
/fI1sPqfBB3KL31bfvi61ZAShj1bm+XRvJ3MLlm3kal/+JsLkdwtuYKp2f+eR/a57ZS5Ol1+2F0P
3Y9w/n9/kMe00UQL42NW8CApXX+pJdznXjA+V+apIAxPBpSN400HhYsURVkkI0cDNajsPLY00nxS
O83g2bJL3fQ3/dVwFdCrkaputSLrISxMwL0aaykx4x15893lbaAObrK5dLxen7xPFf3UAuxPC0ke
p9ujjQzVILTAeVAuei9gxur6RGceq9u/AyDXwhlOgExpOt33zxY57Jen3Gfx/6TZ/iapfr32w5rw
Ay0q0gvXrlPPpyuSxnwGQyciZejfMuHPLOPfn/KxtVzeSvuwSjWnVT9bNCR/nHot89TO3NZpWp5U
qk/y41QnBVC7TP995b9tNCBH6veI2dD47MEoIl8rODS3G8u+WeCEEJQNo0UCUsyoxof/n4uB1BPk
pweZ8Qgd3cJD+9q5MZ7+VcK/KQ8UU7PoO5jeP+ZP/03MClRFzraogMd0Cl3P2z0jCstVWLtJtDoY
OzDOqPPe/wlN/NO1ZPIomqarDTAu5a0P5nNRhoekXQ9B8BPvetodieNFiaH0iBofktVJIXdCjYTD
oD2XVE0C7b14sNYEyQ+SRavuTNIimeVH599T+9etQ0U5qk+H+eaPaHvVaF2aASMJOvH4mHiXzmQQ
dpWkNsTJiDKc43kSBhbZ42Lekxf678v/dfx/ufrDqPjhbVifDuQQHzrrhBSkA+VN5Mgy2/8/l5Iy
hzagPaFOeo38LrszEuCCQx/8vKrc61G1Bo4xoMEIAu6HZ7o7Iw9agstA1gyUQI7eo+4uIsM3Oica
tmXtl7BMx2kvpupo3DjlqBhsz2iIM9o7LNtmlVODpF3IZLPLZtMt38XPiMyzccDsLU09dguiLIDv
6PMbsWTcQLJoaVBLdaEeX7+7xbqIfUn5+ve0YJIzGr88w5DKEDYEK5VvfQM2td9Hq5cPovzclB23
cihpg2q8ckpVwjR+djouT8L7Cv6HjlurZN84jdNz6fs4h0vR0VTX6cK4o+27TtvGi5q27dA6LYMJ
uXR25WmKdLlg1LF0Jb/Q1Sy0EshFtpmqd4lK1GERO3TXclK7dFObXFOHT8c17/nUTjfVpnZPm9Su
Z6lTWkSyOAIg16UdzEg4SlMn3oQ0EQzt0AntlhrS1D6hdz/d+y1aisu/8Uk1/FQ7pIDTY79jkmK9
0hYAHv87Dp5eKEUGtP/vmB2zxhKO3MRF1lpAwSriKG05VC3a5suVY+6DO3VSR94n9NTFB4bKgwpw
jpR/ASxo9O9XHQc4W+WukIQPFKlSqg8ViPCUtLmj+vmkOIoW/GfOQE2LVY18r3BB+jZUknOeyK2o
uUvgz8nsdBxsAholB87Qjnetl8SpeZYhz2BYiSPn9RW2O7Sisart63MDlcHVucEb0bU198ykFUpo
lcp3wpg0qtdXA9WCPilwLpAsHCe1ZcCIQCkXHeYN88TU0wSISb9YparvC+AKNUutZDl0ON/ZubJU
zvx0poW/kBhEiyuEbzSbdeAAga+FZ7b6XJ2Io8J4NOWstbC0wNDWts7cZaU052oP3YtN9ktqdrmZ
/lSagg+4kYEKHHr92VdbNw8KSk4OKvkTUgnthkGTP2/UTSUMiNCnQBLCBX34VVIoSBhmW7qFk0Jv
GcvsiWAJbKsZbB1MFRRVGRPbY8JlicgUyJmvjuacKTWkrs0a2j3INOSMPVXDG1DTghPmlpfLpOWF
iulQJ86Wjs/ukckhBEmsSh6p714d0oTtE41gMUbu5yerecy2V/6mZ3ZYpsM5bEk06R1AlTPgbuAt
cI5u6MgnwUz+amh1lgM6sQ/szPXt4dr3sh3v+Op7zSQYE61m6cnxLWsIgVAAQVTAJjrYshs1Rcib
reLzfAQeFA3rYGeSxUAH/VHMcpQpipVm84ncM+eAU0dlinAKSzu0hTSrYptoDkoLHoWI4yMHGhFG
tnwaMPE17FwFS5o0YRZ5ZxRDySILi0UILZKMW2cdQpYjS5+miU+QJTGesRtyTH+Lgala2/8WLT+z
LOWrlGzpa3ibrC7LJ3R7/G024Wi4vgY/4WyPBtYfQu/BNQ6AP5NocJS1/N8q78EOdrJ77nDRODdW
+s1pO76rjy9KftN9bjvBCJFn07tN+a4PIdgV/qaDHTsthvpDRE3PHt4FUODVjrHqbS5sUio9bFgW
eJaaNZm6B6Wb7fvYN2x+Ki0V5cb8ZcFswderOsweEQjZYrbhNKMe83OGVeTonREpDX+p3zeREABW
Ln7inC1kDRBrN0u3NdjNZXT7bMqfxoy2Oz8oigdHPexW/i085igCHqZUmisSomQhiGqQ14Dv2V1F
ID8Yzca5jgtF2TrHVTbg8l2dQKDoGM8dRtZ3Tx6Pa7dZuG0WLdk5LERCeuo86q8T9wyXRY9lzsCy
cdmuY5HaMhx9yIwojLhvutpuvdKtUbX4LPPqO8PHzeq6ZCDDbcFyRIpRAe/GHuQ7m6tFPwy7DRHP
hY2esTWoCmbwnkjtt5/gRNqF5u5Ns2Gzh5FKOF3oh0vjCQrFIayTRurLdcdGcPDikwJKmA+Ib+Ar
oY3t09PyI4InhfMczOnVmb7wfvrk8kPPfHujLbNw4UAyQl2aQ6tVfriY+8leeBiOcL5BM0KLB8jb
VrX5KWP7Lbe4+f4WAr/nC7/vmvv9J7Rk8Zi+nbSwclP3hADrsMENt3MfudAudwUj1GbpoX3YerIJ
U/ffdgOt935YDgID/uKTXzrVuYkup45LxioSWFY42MXsYsl016r7Qbabyhn0m1O8pV7NxmnbBq/Q
kq9C3t3GjxZln8F0RyUO6p2+mkg2+mTwPlA3vvtIuQDyohgp2aDwMQRcDIBXZKCdKDEKIl5IUAwB
UdIxfxdiOpB+ooAqnPbk6Aa8i17lDMX/XhRKuCJ7W7yEBwwePa4VcjwK/kuOOvISycxfj1H04/ao
cMX4gMJQFRa003cj5W4I8ImYL0hgZPDFLRELIf/EnKm5y9gBUeau/Ls8P08aTJdANZPQEVl+G8ld
hc5tdL+6LVf00RP/XT1chE7GtXg2qzVPIGZqqRb7nSauNtXrd+ODLYEk/0+pEhFVQHboJKS9ncAS
13IbzA36ryE7utZNGZbuUMjw2aAHGmfg9ti0stSw/7D9TqjsLpZcd0Tz07vRJrMj5oPMcE+laLyU
ptSVRfc3znhAEBiOjiisZCs7DXNyY8P7KkFzZzZJmVa0RGrZLRZq5LSW9ObDCDiGZu62UB8+JyYB
kN14wo4Jx8LWJYqJ/pVcTGKylNxgZiATZaXJPWAC8b1AysXqsL7abatCNqJ5eb4M3V9A89Sn7/2J
LQL3N0s/d7vcR8Ndx5g9gzWaSGViNjFqwmkq+lq0KcIc/dtQvNDAOoMGROuLeXJ1dIe0KUSa2MQk
GWLWVdwk4+ycTHnOhKslPBnWMTR/If+oFkXcddw2OhkKCsSk2NYx2m2gfPRl18LWMKEuYwCwWbhj
MdGIgqI3Y3doD1/EiMpteeYrFoXogL6iAcae7AG6vZMdgw1zN3QZLLLDOQPnuRt+F47NaO4rRmIP
k7bvJtuz2qlpYz19LKdLLBETYqSv5df0qbCXQ8uFKC+DTpJOB7DzDBFGF2v/THdB6/XmPL/KB68F
zbLpDI6U+4Dg4C7kkHNPV+cFqQmLHLSAqRoLW9/3AZTo+xtWD5jCDtZm9/a22+14D9OjmGTfsF/Q
mWSy+qwh2CQjwHwXEt8WLFPQr8gdFOa70FZS5Mw/kXufn/TvFy6Pmy1LlvUyChaYHDIVDNwN3m0G
HrX5n/EgRghG39bwiDAzMPISSdlHnIrJ6GNSMsFeH+sTFJFPA+xdma4ji418Y5ZPH9PuCv2OmDkD
Fo6o8oy1KbyWrM/7IoHST+xsq9oPWWK5i2GFGJzrrHdZk1AKsi5h/WMtVfcFjR3lDBidIyZxjPAW
a1XsKvKLuaCY4DL3EJSongo5Wf8HyOU/iuRHd48aYGJeUl5E3tPvYltrt7pVmB06rv28Z7ebyGUQ
vZ4rcpouF6Y9uViTErATXQ6hJDNPrR0vbm7Pj/uuOXmmj/rsGYbJoRBoOjMb1gfbeYUQb9bYMzg4
nAW8uqH1uoDRp22W7IZ3Pnxd8KstDiE910mGcT0xbxvRosLazafYuCIV1w38YPJBoEToyqrEz7OF
oqg9gUsT529ytCCLIp1CBC/eY9t0aAUzWQhXssca4qibeVhwLC9H/nvnOz+obQDTkOttaSTlbYWM
1+NUEEjTVsZac+W1t/5qwUxLYwEbdgUnMFH66y9IzdEi3NQYC5z756f7uWljciDBA+rBxKSzSJmQ
fWWSNvY1yE16SObvpJj2KZkmAamSrzSVaTGaBbfnoRWW3M0aex7J42WW6XwN7LX5JU/Pl691S63h
8nDdL9fkJ9/2ubkBxscXnG/clAepDOYI6R9r+N7c9Xq5LGw81g/zC+/VNeHr84R4xuXUPB1PKYOP
dQ/DH/IOohSP0zLkdsZHKB1Mf47L0Ijr7Xq5Xq+xcRgMVwiDTfG212DEt7MTJWaU07pV3d7L3WFz
WrRxSzrLhNwW5iZ6vT1lbvCVo/Tw48jA6gCHS5deaFMXrfVponm5qsZsRrcomNPUuR6tfAG7rtgE
k9vE984jA4HQp6QMpYlprJv8ry06y/R98EIB9nGW0Ku5oRbS0unWM2/O9KknNm7GGHMH+H6++PvD
91M2rY8mVdnH5cmlXoD2aG3G/rX/BtxdmuQUdvf5uJpplZnrjnwl/5uvdEozaSF1ICF8R1vQ0/wy
PdBiE4/dH90srLjcbo0Gu8PHIbaP9M9YXejmFZu01egfLBpRZbSd6VkXDeDPqnpWB5MApt8vHUPz
jQaHbKfYq8e4OOt0V8DDR+HawYy/iaKY6ChEaUJcAzbF2L54x9Sq1kgv8dKDTW61G/OET+wOLhhW
CK30/jyUO5o7zdxtdhZu6a5xNfNk7SpLh61ifkJAd63xeDfWTUPx7Ds6Xb9Z8LRP5y+mBTVMatmf
k31tTSZ3AMCBsXG2R7BCmmhz3Rhe2c8R239iT+yR/WljsmK08pv9pwgtSBs4xLah0BJpYT/bNmdY
rVDw38KUGKqryfU3JwuS+7k13tiT1WSysve2DU/R7BUKF4TD2ttuF87sdfH6ihyZFUJiSyMH9/Wq
ZpqlWb0x2uhq1QqdIUZB6In3NpjtxS4WIx/htLcxoUXTwkcjbypnz73KnYuZLXaGWNihF3oc99/f
yaPsJxA9xygaMcX39zNN/vtBjjrZl7H82R7mYn6nuwhBfr2/YoUwBLxDlFLtLNJR/r9/ymDCMvi5
3zMyvrXqrAWdQCNOPr9Xn0Msp+/vlTbJrVHmwDJhj23F8JDO+R6aVrag85DajDZXOO9yi2/ZgnGE
3XbDeEY25hMVoeOWPVqJD74aXUz+5+RDFNfqMAucwOGXF/P7wpd68s2vvi+TFRyckDrCBIRa/rya
HMtfcSeBbY8s5uYG9wX/jT5lQUwmk2emerSCu+gH1PERi777379qoQdfMuvqCU350UIl6gfzCASP
ZlqAJjfYCAK7/img0nuI3fx3QcqOSDSi9KmjPWTWZHQw0I+HsOMGc+27+zFcXDCrUOugUFyY3nzb
wVv6EWDN7fTCrPH4DvK1bFArNEZiNw3Y3m4RWMY7UoFOfYlqU9y+y76CVdWmf4YVHK1kl8z0Fgx2
EXn40mOMryiEFq04/vcT/TPIMTD4GptNYBKbbb3py47dq80TxRFv3T4sM72XG40lYUAVj7ZPkGl7
pAOqHBDR2Oy5PdawRN9aACSf/TcyCuvPLrBJaLVm3RWZEvVzSWjXDJZFZum6iSyrvghdM8ju5Ttd
dp3LW7ROCqsDF3phX8dAzX0E46JyyBjm/+g7+O6HtGS2W/Tf/A5hhv3WXoPv/OMEVWYgkg5515uH
MyOXHwha9tZtOmZNkrMTJoqQYLrz12mHpFeLDksbXRLYWNTxqhyY2kh/53PeIfOuLGQKC+5fk4/L
J+/in1pC/A3glur5/zv1D5GHTpbqun6OOi5pou4Vwu7SFCLPMypQUAWhfaXDGDJqCFVWgK33g6cs
jvCDxQXjDa2XyHcnlfvuSP/iKGs3/VbVKQD7xTpjKlEio/qgyN0JxV+HDa9Fe0QXO1SwYJGp+ZXM
QiC+NlTQ9Q5f3orGpMiMjJE4zKLBz4ASHdjFSD+2crNxe85tdnQyOzbHBEFnCWYqUVu2EYYrUgf0
LrHCVe6e4TtdnAqTzd2aFqOfSNE6f9ljQ9oA0Z281zPobvWACHTjpH27lABEKAI4qnLn4s5esXzs
ZyB67yu0PbGcB4upJRamAQ/dZk5lLzzjo8lV1McG/fRD7uE9rvfH6P9yUw8Rzaoqiqo5cVOCtnRN
f9aHUP61JY6OMBDRLgjuNpiP1NvbdWopw60d3JqhG89fxtZm9YPgQ9T8bTX8cj8PguhQ0+DgeON+
NJcQud1hRXYXgq6H2x7pJZbfRbeF0+OkHBtm9dybnRxtdf7IvmHsrmFFv+KnV45h7lvOZzEyXroY
5m3cnGIk6u22wQExUQqfn7UJq4W6jmF2crZ3/EBwA68HL7FgH4QXYImT4EVlTrFxBecIHVxDcVsk
UvJ1moT0KNxCsbz9Os58uwvj8tK3QbzwktXH2QLTItZB7GPkpu+YXEJnrjkfcg155aPDpHQi1jS0
8RhxH1inBF1mH/LnXaBS8zDqW3BrCnSKQHAqU/MEANe8jh24OVEQA07sw1Nwh+u76/5c4jFtV/Oe
4u9qzETRtX3Mc1TmB1QL9vTlYps0bDMB80D0lmK+FvZTe3z0LvAz3yE6gfmA9KBK05233Xxgvtws
Y5zeEAKac/QGphpvVqt916ywgXJ7L3ZGqcDeEhR3s4Q/B0dRXjW2kfWJLXB2MCxwKS2+ibEA4zQy
FTHuPGM9zSh8YwecHcHFnmlVDhDQtZtFOJ3Qgo65AxdwQu8yPj8X33S7AO+4WNdxPMVApNIKo4bI
DATJtOJZSkwmnl7HxqLEvOlyJUH37hemtwqRk8/5S9f1F1Bhj75rjBJtFdnUHWgw17bHZALx5Hdw
6Fm9EJp26OKtjt6LOLMX+zaGGWMmGCI4gBfAAQ5jNyEdsR9+0MbGT3vgQSJnR0OLDREU1Jw5KY+6
389m3tGNzAUeZK2COQ4myEJqtse52XLVcQpYgisNh/rq39K591+q978khESuf5HPh2vdvx7qogMP
vMzghMmHsXS/30/E2hU7rzMrx3sMvIvMsZiS9oyfnjEp4RObzPbPOlxpYm2ySMRX7jIXHHbCusWI
4r/W/TwzXG4+Fg+6a2IqywsuMqzbmfOqWzd8aEdsXcd+xfKlVFE87BmiVPCX2euzcz/YcMo59nGy
9onDkoC018epF8wbQnb4S/PiDsCLV8+9Imabu1dfTftmDzzqgDdkhx49z9zOqsKsNRZiKseQWRPw
lUAaNw5uL6b0qlD+a8GJ6PMDzFco7NqIzwHzHXg4QiucplPc3ilW9nM81d32gmU+TqdHjGId7O6Z
bMNRzPpPO0QL8ud0Otwg8WY+Bgm4VncxmMXe82GKQGND0fHZpbTCk8Xvv4qNHryl07MjOyzZc2Yw
VaD7M1ikP6P0yZXDZTsU3+DOrxgxoYckHVd0mOfxkr2xkFm40KMnneIxaFa4zb0BVtKCrvZtBv+N
D7/DZTZPt8m8+2w4lz0urU2iwBRPdoQKS0aNR5aXczNpMo/TGa1iG2gUiFfg0Z5lTAlojwja1E7T
I9EgtXr95XWXOjeqq3WnXVqknNiH1MlmR1dQ5paqnryIQF43E8RRvZrLLzz+9Rp/H3fcAxSA0pG3
wqHpefj9tMHzeqeJ36JAeUZNvnMEWO04PYDH3dsugevRIlaB4s/s8eZNj8xd5GBEmTvxug6gbsEm
HOeWhgv4soys02SABLeQwZ0XWnYRYnJdiUyErwJGATsapoSSv7/hd7es3rOAxnd4cxYrf4J8QsJP
BwAGvWVmnZ7QI4TNzQ9KbihxsreE+q0WRsr2aJ2hSgQu5EmoBFMRvwVfGAVmuoF9HODGFIw5BmYZ
oBVy1dpB+A6PvESziNFay+kUenV8siMSjgJccVK+rfn85TCSaBAtsG2lRjVbViKGHIa3Fbo15mMf
8/SJ5DRQRiyilw8JxgiVNf3aMMW9TRKa3yGSMX0FITbnEuJpY0tRY0kkZzg/TaKZhgfuDpbJLNiB
2s/oVIuZTzsdkCp/6bPCBIgn2k+oVC0rNYdT9zMEyhXUcWhr71jAZG5GG5DQfLZDb0buOiPHQP6u
GkEoPVWhmWxay9Qt3q9wV44FiBZr7g3mTp+AM9F8RT2RhUE6gWXO8udXczR/OVPcHrlgGwP7azmN
vMb6Ojw1oEnvM4HvZq8Nv1njiKwwICfZazI+JdaWeMQzS3Z2fAUAI5fLfceQBLyp5UAJHB/N3Bua
0CB23acAHZwDLUtmQ2mTJ/RxVi9t6200wSE/29gd9eiOp2L0E0zeaJOr2RuJv7o7gsiPO+jV3eZt
fnXMbLpcyoweRtpLxzs86blJ3STLb/oWC0XpcDlcholJARZ9kbWRhiscMjDzi3f1aOiFhc7c9LkX
zAuCNJH7kRM1pZuCOYUS/uiw6BfhSpb3rrsvUd7pXvDoAQdga/QtiQfdJrHtmi/hCM+N4CsFXyb5
QHzdCAjdIqqdOPE4cw4rcHxQ/gYMXWJ/OhFzcBPNpvEJ80InP7NyaR7HL14yxp0ELnBdyCFYXRIO
zOCRlCW+VD7oDC26xrH5ku9dY66z0Yg1uRQfEtWKwEM7ajjpT2rXmLRHwJuTu2VzmgicL3aMAPwZ
q0tvm09H7zh9kSQJZoBB0wRMMcdv8ymWCuh7pW7WC1diJBy6WbkRkDUNzADhI2eDnJjIEg9HbZ4c
yHv+RBxyWpHlQHCyO5YEipcuS+9qq9R0B2bfPXM+Y1wpf1EpTl4/vyyfbu7Hk7s8qY+1pNcAMtKO
3CJucLYS76nHDH08PXXddN4mwuKbhuA8MKRLKsjI6o+VuT6PtoCyjudOuTzmBlaXYFCZbdvvsxng
C/kEWK+idiefNMdQstwFFY8cUh9XLKy3txOrwraIMDAXbWvaqBel1uaOaO3oba5cxmsKOHsHZdU2
tLlL5oS7bUbr9cBeYmWKnVmwqpfT5vvGFLfxPC72nKGxGRAww9mTrJsv18UuMp/Uy9PT1Bg/dSS+
u2Th9cyn5RdRE9gwrcUitmUqyc3ArQFjTU0uaH5hDHvgrC7DMgVk/nKXwK7cFcgWW5R/Ymdzd/fo
MSIfhuztGUBapImkXTwBtIb2ncd4HTtUlYJKS34UzbJYXFAVzeiwasmL7zPCnhaCVqKT3BaBc0oj
zbUcQX7JeYSY5Zc0Vx4TC13xFkkGvMuEWq6nZCWAxCFV4JbFdFyBM2HriabYSNDMAjGi5Tb6Zazb
vqnosOkQNRKoXrD5lO/e4l0MFSQ7aLbLcwfqC02QMBUvZ0BqvmvQYD81jPTTUukOJXYYohvE5YnL
yLaSzySmtPz6WB5MJgzQozJB30V8MVzqhtYFJF9oKpgcwPmTcUDWWHtSMgJbbsF57RMt6qj3Euvx
vqtWGY5yNspUNqJmmkjmQgwoKnG/6eCOtzc0F+9bditQd6TAxB3DLk3OMgtnJLtA+ypyYbNBQIHK
bQi/H8ibObHrDmoMXIYxZK6uHJkD1vFb3riJrZlj3xyNRWJvEkJMO2v+IubqbvQJpOpi7Ons+caj
ykAtiDeID8Vj0eGciMWiIcyBNjRDssrlIXWizP9Dw80Y4yOQiV5c1u+F1X8XgnMw+nUCYLAmflFa
2Iw6yXXvdF8j9EjAZZayVjhqas7B8oB3x+M5ek48tsBDaY7uD0CiwxxZybAv8elg42FMbmbyKqv0
4HAaiXDzXmI4EtmuMXvkUy9Ysf4mEoCXA9GLovDplgMf84iNnjrOVoIbRGcW7/ClWoUpyYLv4oVC
28xdb98zdP/C9aY362M6fd+a66vDG980vffFDZDknfNtJTie3RMCJGAkdgThDCoGuSs60m+5F9Pr
jm7MJ/iSRVd+bvj9wDWKeyhzTZhDKbh88YlHLGRC0kzieNe1RHK6W7ra8UQRj1BY6YYhFbr2UNCR
1WkWqnIhJpBSbNOtMQKrkeBS+Uo8n8fmgZmHLdA+wMZ2m7E6WzwpdURK4lTChQ3/Of6nRKnkhhxj
dCAboDuh3T0v6Ckk0gnvwH3S6ZLPX53Z4wVD3Ge3l+b7YdnGFmW5Rjz5lkevQH3c+1QFyKnMgvGd
OTFzB1vKMYgzXxWROAetecD/vVk8JXujmTqeOVy1rTUTRMKSvXU/iCWxidWWSgRl2E4P3UUapNUC
hqWCXczd/8PZmS0nrgVr+lU6znUTrRmpo7svNCGJ2YAHbghjGyEEmhgEPH1/SZ2Is8u1oxzdu7Zd
FCCtQWvlyuHPP4cHuF3xO81rIl1qxOQ/tmFMEI2plivnId76OXNH/+YsYtVd86H8DPkZF/48pGO8
mofjkMiT/Ann3DtzCc+lvJ5jZnItQcSeYDhEqBGym8u9ZWdK4E+ltdp73SMH+YQrCcjx3NkN1D/n
KJVJfET21nLzNZ1pZlx+JOA4p0chPZHOyEyP53SUlbKe8868kI/iMREH/qILeIBcImhfPJs4fpoT
FRQBFxJlo8dxTMcRdpa3DAlUrNdhGDObjCuEQ8qdI1E5J+hWjFR1CbCLhCRiGT0hy74Q8hJXE4HD
z1R1df8qolO2BRAzdvp6PrkEnal/iOaTW5gjH74y1GAJC4b7sYBbRULkYnBENVsBxB6/JfTJ0ZKz
F7mCYNvSVFjMasQKinS/ltmRaOk8l0fY/wWmidk2e+Q1cUD20SL3BJmyHTPBPUSoTPeaIYXiH1sT
YkV5Ax7AWuNGAGpEyBb0C6o5V183M9W9s+HzqHbHVPJl4fIFvnTuFX4V1onuH5Lb0HnghJFQWAbK
u8OS1BAJdrKuiNwyICK8W3kk0JUjdXi6HHKCCioAA8sR91irdAyfuyiu4r0V0ZQnIqq+Tn2Omjvi
9OkwvLgfhvvigdeAgznM4hqV+u6N3iv0oWnHt4erof4hmCsUzdSDxQF1zoGY8h1mQfwdOPnddqz5
B0CN9afuoQj231c4SVZsqauHK0k8VXHnsfoRrxUAIqqF70IJB72m0ZrHQHD2C6nMMT6ONd8L0HmC
wYigl+lx7L0noyB2x+MxEzaef02eesGtcr/YByw4FvhjjT/NRbawLJmTWHYOv9Rf/5rHwGuYIoQH
K3g+lnfH/IOl9cRN0Cw6o0v0FYsyEgRB8gj6oY2POMdGQZI0+Fq9UYI2tVhQ3oQRpx7aI25X711F
1qmAgwp3xLeSQPRFOh688zNaeAmGpkQSg1ESiNq1UdD5cSrPvBEXuoyFVfL11aOuhDsIXK5MULLR
5pMZ8b6AA+idUrtuGateHQOBbuP30bvAgyTcKTo5lb5D6CCemal6vlihm21HLya+KUHoWG4dA/5z
DwCuT1FF4IUDr4tA1fsiTk/9KsL7+HxCj8WeA42Cftn0JnnPmuSeObImgHtQf1YxuuAZ1M7Vw/mJ
qjRvYshGn19ByvlLFh/wAx4dQLJO0ESQUQQfZq8zFZ+iwY1HoyOeQzyZIlsyRDmbMUIwotw//dry
tyFleYLd23UAOHSig6Ti7GTDiFmGmRaJdK3YXYKVSqM2MKgaBTyIVLxECQQlrwV5n2jUhCh1rA6W
8E+jxZhsaTK/e10gqBY6AocjRlQwYeXP2+FttKcF2ZhZX3tXiaITYAI9ulSAZSlBaCQawdO7v0SU
ukM7yaJbMLZYtuwaarXkXESRE6+a3/3roJqrIF8dV3nWAfaXT/kTPEecIVmU9eWA0TxrU49uYD1L
l7Ivg6Ui4bvH5QgcPqg50IqJ8zAoT7HmLXevGm+mEfxrwOIOQfcFYQOeHyHtcMMWXGDxaYarpBtS
6w5KbY+SQr6B3xrW+RF+MYupoZ4L/i6JXGnBcsuorv4q0fgNCjfRQeqK44HJRuohpeiCOGHWCqTx
LqVtP5Xn4XK41P2x/Vzz4AAdhHayRXSv0UcG+4noJwy6ie0kjSSjAZhRAostKXv+ZXAddErXYIIY
djI0wSQFq2T/2cSS4WByqKCT6Sc5nnB9RNcBhW/8dS1Nu2Uy1gKBxq0SlsOAc4i0CMeFpXeqecMl
WnSM5NT9LjJyKKeO4FDE/fEEXznPdH2kB11p0SHZkLCFGa6LuQocVaz4SywrCUZQr4ivPs4tIi8o
pKLipPzBWYq/Ufx54t0b5k/QXOPfSqPHgvNQg4fjdogsGrbBbsI+8F6HSBMwHO4Ba+I2PLqggJ5X
AVwHOGCceCq+S6InROcP7vAY9dGadZbLadAZ2z1oFHFB3AJ8d/1PhMMC+QIMcQS4Lvd696Tbu3tk
OyKF0Jt3yJF0AjPi22Hyrrkaut8+whRtfS2sMf5VgIqHyc3f9s8xHHoTHSPVCg+TdmAgKToboLls
RoqwRdfn4zyZpWHyhl3e6w3ssQUqBlhnL17qD22ojiu3DrH4t8E0eobvmpEaRF/uoIBPvuDPSnd/
cVdTZ3YOcElSBYn1hLagEGjlu604UcdKQkkBTNQGb8n6zkLbepxG4dfgbdB74smhYSwvA80bb73y
KUZKoKk9FBxk/e2ZYoE8wGPwDHkTNsR0Rc4E/cG9PQOcwK40QzQBgbux94IjjkjxDi/HY8kSouIR
S7HrPk8lZh9NX3fxhatep5gglIeaJMfYCI/xOT58kkKHNMVXMTrH3UTk67tkUeA6aLzRAvqaMX5C
rOoe+XYA2sBBClKU6cFfmIVKlJCh7wI9EFDjr296kC8HIEkUN+K23iLB+/P8KrDR1XQ7AYzxwE9M
2z5Out4N9uW++MgFkAFlNJGtV8z76BbhY3m0tE9OvdWLdPI05XjaP92D/VP1hMNn1E0Qs/hmEnT2
DZCJ4c1DvWReh6cBsXrkWJKOcKCDntgO7VHXx0SdMQr8QAuOr2N8BwTeSQCG+yM5zU+9hsPtXZaT
Dl61fMN54zdPdnieW+zVxArPkyJQBrd4dMW+TUHMYuUyW7B/hSOwMAp0Uu5QcIjZqOt28MPF97Az
Pry/nrERp7PZO+FX7Foz6UzfqDfOCifblwjTFUhqRUhxoeNDOsZv6eShIRJYFB8fjwNYDqEnFo7s
dfIDMZo/JgdJ/eCo63XxcpmBPWBNho04Ht5oSEyT2a4XYZkmjFYJ8T5taiJbeKKI+YcwLISDYOZt
7NHOm+ILtsD5qpz7vveJ4iML5hTuvM8djlCBlRDa8UYcay/0Dq/PhCDadiTxObQcw/UEnLkD+GN7
ODG3U+2FqawSTuyKk9l2R+JIg+bUK8PkPZiIM6FhdZDUF8425N5gFQPv9ZvFdNfjTpJV9uqMZVUA
gXVfb4A1b7h2xX/bx9tJGKwMXpvBEB07HE4/lah/DfV5S6TYJFTgf7LSo1XwjHG258H8wo0I/IZ4
25AFB4xlg1zh2Y/weuECA4U6w3EEdsIzwhb0cYXq0TODweCN6c8mEJi4gRd1+nWwJ4Zw8qVHUBeK
xJPYtBO1yS5m7+MbecTLcaTjf9YAP0158OwDfLWjN0RbPAC6hx4GXRMCO+xhRWpuibgBa+VZIVkZ
7mVxABss6C6Tp7iJCBK9Ett5HXO0c+w4SHXnIdHvg1tAdVtOnCauRzUp5eXoMgcwP5A4tRoSsBbF
QISE4QmIQIzOakIs++kaS9YPQRm05M7LuXdbQooIdTX1c7wSTTyPTLhJ/csMw+nhaeDalKz2/eQ4
4jR7u/sZ2oUkYkiaCyoIZ/dlvlyLiWtiIapYWma05nbYOeclOXliC4QK6JNeDf8qpcBQy0vYb9dn
DuElIBmcNBz240MyPy6AkU+LWYbn4LxoScKD9NgFSRMcrmAgzsQDanzVWLPDA94qaEHMFzxA0bXj
CbxTwi/6S/elTEgZnGWJ+YJWNSvBJeovOd8/Lo7D7hqwqDjLBHfvH3GOZUFBroDg17MAkCG9E1tx
p+CXkCQC8ZJgTXjNmIy+sJkdh2JimP0y4TgXA0fanVPk4oBC0Y3y4DJzXsgAECtnWU7r6W0oFsue
gNAhKJO93+AvoAsdSpTyL0CNX4fk2FuXDIxEgK8WK6UcirZYDynLxJdw+ihul2JzfflGzdzAasdz
jeSO7ZOkO0qGAzpg3+zDUhIe6EPbq8b1tPC7feYC++o8hKTqPLwtzjzo24LxzMzoNC5CuMmW5yFT
isUptxJ14tzTvgwWyZpnw2KQmRKbEiqaqbTlMLKa07+eynhRxWgdZY0bcHHFwjpMoeXgCWGS5IHe
r7lWf6GyGzN9Qs+OQHhi+9G4Zfq4uRe34YnO4orDK3KdsW6mXZRfMJvBfX6N16hGkxaXFykAb6Cm
JpCMt6ML1fm8VXKamyGqySlGWfPPo7E+KOZoKgCNNY9NsMR8FlVtLKsTRejEJhivQzVZH5Lui5YA
Xu/7dtUDzV713CfciuUAe0q8CoK8ddHX3VBtsB3qWiC8PIu1/oL/hfzLLEmXAH1dknn5Pxt2R1Sy
IW6DgYkjX+vgKUtJ8Ft3xWVjixY+wR19DezXm59Pjlg4+ydE73OODXmMbwMSBEmWwG/NYaBwOKnB
aeRw1t2DM+e2xcltEGw4xgj51DvHx/nqtZ1BFYHkqtxzjCr3ZpDFN1J83TPFcx2Y3p54BsUsIolL
2KHKnRzOM82Xk7R6km+ZCB8FnWkXbaN3lUxAVLE7piz92FTv1sNamphDFd91G04OgzbcPYuR80Yv
5Vg7D8xEsCAmeVUobl6nJ32UOIrYjZSqwww8DSUcMUG5oBv0nVcLgbDipiciuYiIBYjhiPbAL81d
AEHF3uNwBmSYiLMtqWf1eJZEDzNR9EIcqXhe5Rpiki7nyZ4jjVsSMgaPMZUrZwskPVEN1JTHETSl
qQY6TDSWHYkQV2zVmYdeQHI5XxHzk8QrcTjjxb3R9ZyvcTKRDsArvkEWybQMxWvLsMjjAIMZoaUM
NbwEYGj3SY3bcHohAHoIa+5Ln+j2pbdPSMHi+5QgJ0/yEHpVYvSNyHqRtvZ8dJFb8IXj1rXXl+E+
0aKS2OxlWM6KpBxba/vlNDyEchfF1aLrUO5MkKl3CO219JNKUBxiqDFy1gIWm0rXDqFcIr7ny2K1
phWSOfePKWCaBQZ2Goq3Oif3fFmGl16RnLhKbssQHv79HVMDQGwqYDEQPpE0e0HOcS0PbWH1jX4Z
2lxy6cmMXIdGdOFygl/TgoZElWz4hIJqgcEAoY+kGfTQsYrhIYoXNw9+nYCijlrR5Wn3eDhVIplD
jWf3bZ6FRNskS2gnTtnTQyGlGeaumsqjIZpostxhfYxsembjsZF/E5P7lUR5nOjsA2wDn/LLGsv9
FlvhuwaSzw7l3R0GRfXEWp2LLYGfA2XA9MTWYIGOiKL7VCQRI6Xhj9z7XQ+4jDsk6KAswBGjoSgp
gXZWLhFDoiDgqfFR6N5C8qjEcSFXCrq80+PGj1ZW7jtOEu9N97yRT4aUIGpZtOhLKv4myVESBXBE
cPP9/Z13K+7xvo2S9zuulgqPS2K/DoKXt7P/cojRGiXFhICpG0wG2Pxg0F/cwQvp7C+TCU6eAT/u
AA9NAQxgNErYbywlHoGsCrEB2XIMK/AQHl7wBuI7wOfOLn85+7gyxLGB30fCANIy7qnG9bQBI2hQ
Mj0PJ9GC5cNtGwZrYwCUPjua/1BCH8+UtxNmQswC0em9Bf+xyEmz5BNMUG7gLWZ8SdYNe17elhe8
mzDDCxxvVrRIZrxaeBGSYCGboRHx4SdRMmMnL9hnj2XFNpadXXlorg8BMWMVzRRXPPvsbNbxhsET
jp7NeBf09CziA/7i+7MZkcKt2wx5UxSxGQbqNpDvkWPpgauWLSWSQSQMYPVIhAbNzTxf68uajjwu
p3+0LF/idjTsWmvQ24rLmt66vLHweOUtZIRMPBOFOCv9BaKOTzy2J7PHN5k/nHKPZyUfHAhseogp
kRUi2Ri9yCzg+g9x6XMLbsWzEDmAfPUS9iZGHF3FUmO4jG/jRfTQ3/j9wusTx+NVJOitKaHYCCQ+
L6Kp56M985qPBfjND//0pyk6LQkGmGkCIOfX4297tO+BIHV8CYisArlHf0o+1KfYXZ9yO3/7RY7a
E3n9An/bSF5TZ66/TSPf97BSy/XnA5NOwhcNRrwnLdPoxp9upPEpqjRNc2ea+HwEHSPK0frymU8K
LAOKpjPeYgx0O+UD+ab0mtf0os+NyUuIaGzKD/8zan/W552UjzcMmltxE96kw13plvwB1M63QUly
OXeKNv6MdyL6E8lbMlkdEPGdWBpLmRpJ0GPoe+/R+AYieXeDlTONAFtKolsLHB8PSUbUW/q24fKi
xy/s2Ft/QxIEGFwA/AUJYrPN5sa3N1seYMFK44dHtgGkQ7g12mC68DmCfsN7RY8LgfzjaCVZYDbl
k45PVDKKttNNJKkAv95hENzi8XqDi4BGCqgg6GNauFhvxDTFHKpoDa+tXCiLhn3BrSQzQ3bIhuAY
PSLXgK6wowj9YrJUJEpG3Ff+PFI58nCzmck7j37MeEIVNn/ERpS/tnKQe9bR2y5XZm+rpV603Bkz
2p+xFukE325p+SZ32DCJ9JOGGeRjSmabDn5YeSnTl3DYy5TOGNGvecESpT9cSVc2ylpmL/M9huqR
eWfQQYioCNX2mmHms5nDKwD0RDLl8/AwbhYVIc4xddsMzjwc+eQ7wRnMPIGJ/hJ4dDEshttle/Sq
r5QJingIwmXBJtowaJ8RTFlv9Jxp20zFuuUt3DHyPrb5lJmWeebpEW2k34+nw+PmHe4hnhHmXEYu
D0dGxd1kaNuAAc2mHg+Gl79M1xnvyNPA6uVKfic8JFEEZoKBQEBYyEqRF0CoxQMi0tdg8hEwiDeR
TUwOV86QCvQL1x1bo41Yw1OWveyk1YhNwxNg8bF8/EgcLr+kArnnsg3Y9Z+AMbwNv0FSDUU2yATI
DuG77Ka6v+txpz57ssvfn7Jlt0Of75+5gldeXy5ib8uN2cbRp2xvbmw/fU7ZP2fpD8Jk35s+fwJ5
ikht78n3ZVsz1f5/7niuEFlxlK/Txmf/U7JkSSH6pHGf/vqffMT+3UxxDnweo87cDuq+UIBEUT/i
jtyIfd7/RNBNuQWA8/4nCTomEJQ+0JP/+G//4//8r4/r/0y/yskv6Oh/K86HSZkVp+P//g9Nslf+
QJRKiRVqc1C7y/iWY3nb1UdFaXYGUO3rh9Pg7N3PKzRyzTdwuWU+1NcV4O6uS8zj4N3yRXug/iQB
pnrl3jR/V/6QgmD+1CH5/OP9KStSuq/+d/vQzbXsmksKAjkfY8XTwwt+Eiqte/kTtRnjZp5j/XdD
IyAs+wFeG4XfAdLwMBdA8VTABx4pviRCA/TJJxXYI1xVEKZz6j+WKKfI36dR/ZfEDSqL/Nc0fssn
6G5TyzEP9Bo6CRSxxHmZK9DvRo5JqcYAvsEf2vtXWPI/2pPP/zFL58t2v7u3tPf6qgDxIXiLgxkV
4IccgB+Xx7cUAPOU1mZZsjy6FHF9UvDG7L3rDOzA6FjgDryTLRhR8ozqsWJmHMc7MnRxC9TuanGO
fhjzTyvjGxT7bJ2dS54x5ow8mEgBEOitIsPw1Q06MDYBYIyf5ln7RgUmuVgOlG8woxnQZlGm9fd5
ro65lTUZ469Rbt1tC3ekdyfgd3d3haeSCXbxUlwTxBzO7hdPXHmFH/5aTwoyV48uRT5WxdB43ZNN
G+xR3P2/T8k3CrzvvTO+8WHVJEcrWod0obb22h6V1FYf2wb5t/9huWmyfP+QEv81Dd+lhGmrh2J/
YBpw+1dxhsspc7Mn47kZ4yZbNGP7Fcsn0l6r0X1jj4svo3/laNv+AIA31X97HLoqZQx1hXJCD4Kw
fyz7bta5Hsvc0smqF0YXwXoLZ4tBnv2FnPiLL8DxX0Rgt4TPk4pU9SO8USZ59CJjtwvJt6c2B8QF
FSkNpDPAC6US3DPx9ogTSUgRwIAPD8H2VYKi7egeawHvEKGUcBtVloiCGskZz6tNBv0l5I+/f9xH
QlY6OAtxteG1w8Vn9s/4E7e4pszIxDVmElSFiANHXx6cZsBhIN8Q55j8VqO9X82Aw3q8widmrndQ
iMin4qIDXyc0HwAsdpBxlORaXQnRCggGVNODnOOIa1KuFGSOYGX1KF+S7Sxgu0LSw2EmESqyX+i7
LeEKbrAWFxJo0FB9yeAU4YvyDyg9AIBSi4rkm7zX8cAYp0Pw0wtCVQAgOlB92b4TdAF+aGAukK4x
RGSEBCRLpxvgVYRajFd8IkRjXb5Z9Iso49hYwRN0J3VDiUmdmR39LBa/tPh19J6AvgTcfAr0qY4F
+Yt1SF/+otIBXvt4Jx1cwNVCZDOFBA1mEWtAZg7Qbl8bw7cTykX3ntyMIhl+ywEhMQ6goj0LyLCQ
Z92gozCnhA+WVeBAY3XxPi70jF/SwasnjQuF19nXEwdKkpYgvPxpeef2yieDekAZOPJR7s/iE4NC
gaBUiYvgEagKT0MIRlEOo19MVHsg0rDg9Mz4jBRYoYY5/BEehaLnxJL+mkLz0IlTcLCSCiuKnHCP
8Mp7pMf6TixsXmjsfHu73MKGIt9yOg/tjItjUQfPa7nJblkBRk25RKg7yLlhtZt+E8pO0V1j+mt3
YPLGwiBxDPbE+U6+RPskekDWITsFsgdydaRrQqZ1i9p+i5YonaZTE+Epks4IILlFIwNFHrcRUPZ4
t8C2whJz4v1QFKbd0HmTu9CPUduH1WIBEwa/H+xygRBvkVoMjh/MvHwnWIHRFpy2vLPiU3LOGQGj
mkOJBhlKNrtxPdMzhmidUZWM6O/yFCLEPwSdo1JaFIpBnWKPjvmNs7XMLtfzzdFJ5GArmJe+VkSd
bb+7nexWUXnwO41/KGZ7CCErI3UNJRKefr1vUUvtftPw3ybUob9TOYX6gAgmMtSgIgAgaSX1rmec
A6iSoSs+wgNynN1AExm9zipq2OJdnIKDg7ZzVdtfpb26Gzc8FGtwv8XtNlidPRP3N962a1/rxuqZ
5Jgou82vsL+fnOldGayUeAuhDMnWpvFlwZm3jxS7b3YWlTZRsmG+fe3c+ukhbr/we6tt6KSjkzIz
8khrwksTderYUHorpXcx/D0ZC0VgkgTSDotrmKaheQ+LxlffyM+qcezq4e4a6Fdv1fQqxlphu5xv
X7fMtx3KIrlbiGBI5d71z7sPKycLfdfLquGRqPguNNv47IRlGZnnt8Nlc8Pzd2i37nU3aW/+iWbg
MwMuofX01bQ44H3SXjvKU/eSXCblcXK9Pd9ZEDY1ENfX+9exO8na4Xn1nOajk/3G/5oVXJrQLPpV
OiyzhWNQIr1fHofKrZ8dBsZ+sXX6BpytwOXVYUZpn0Tv9rVLz0nnp2aU2U93Xd45nIRSJy/c43G4
hXe7GF6gNwMaUcL46hs773TtmVQp6vQ7xuh2mGa7t60UYPlB+dJ/ZzGD9ftXuWnoTxyT7Ezzm1KZ
brWDU3bS/UCBB7BoQuo++81p2lEX+vXsasXYcaAA0of1tux17pSQ04bqNul2JoZ5c0uVqABCMO1G
FIm5b5O0AjJ1d63y81rPt2btd7pgUpSp04F/GI/19jrcFkB//aMK+txc/rC1RBf5LxVCBgNrOKSt
FAaHOpyiDb9rUuZ9Z1Zn41LM4W5ClVLIS1hsDv3nH5r5XTH+s5nv5oN1ys63vC3m97E6zt6t3prj
sZcNBoS7hcWo+EE1Un9Xjf5s8NtDag/dtmpsxkWemduCwE05ZICGYHvWkQjTvw/wdwH1qznY13XK
/Rpat/udAvVMab2i6NwOg7wIdseeRVhyFcP2/vdWvhED/2czUODCsUq1NUX9No36qTxnTsM0Gj20
y8rrAhnqmQQXITgjrxWmUgvTPYM81vmB9ke1f9fzpW2qdOm6pTvUfYX455sM3p8U6gjWx2JgXf3r
Z51Ub/fYeG9H+oDiWKrfTO7gxjQUsvqpfDrNq4nyvOp1yIlbwWClhw3YJ52/JUKs8K0VpiMvnYzQ
NUX+vOMTcUTuog9uI1BoRyp+CcHb/sNCF1s9tzW09e4N5FadiF6GhwjtTSc1R6Dt8iPIJ4xg92Oi
4PV+JArgfG8HOlEuOE4nkJhBeaUBeqgB08an5xJ+q2tg7nGm34FgNCOBdGy6e8haLiM9w59fT8xn
Skl493dJYpPQ2baf4oQ1ueU51gaNm7+tCAjjpoaLgQCGgX9bvM/GS+Vd8LMakREVCb/7Gnk0EpPA
M016vdYnrXa6xYODl2wmjiDxNomzphpSnOVFWD0q7zSUz3HQmrufTtQ/ZRj7XdLsu5rhcKSKRv8P
jd20nP3KPrA91HExEPwAGXZfxCkJFHR6e5ziVHn/YfH+zvb3WD9dzVEszdChAvy1vv7RpGq0h8Y8
avkgU3rlPqlQuKjarg8RjEUeNKuvH/bKn5KN6tuWbEabsnIIt9+HeLWFXFBlr0AcC7bt6H2c0RYb
tJq/N/Qo8/K7CJWGLOpbdilMQuGb3xtSbvVpZ+zz67DdE9q/F096fe076dPq/KUc36tuOrapXHK7
lp6VhlbBKYeJoQGR5MDbnrSo2727rTrb3qjARWk69YwFc4LJbn/vnWEEMU+TO2mm+aBt4MpLFf/a
3L0O2QQrtfVQLVBa/C7BYap66UNT1Xy1U8a6UVP+t/B1bmqZqetcY6U7veofVbOsDhCSGR/34hwd
V3mg7Rvf2epxmv8gg/XfvS+/nrhuORYGYxeG9u8HZe5cHb26niCaL0Y2ZnfPwvEIn27pwhY+VLtQ
XgWr+Eh6aPtyZCwdF16m/dpc3kcrNNl+9tZ8dd8M2HOgSoIUiyqhrWuefrDWvzlT/rObWK5UajBg
sVa/OW3UqlHrNFcPA2oj3fau/nFlS38Ch5geGmpGrz4um85y9258nN5XH9bH9it/cd6M9d9X0bfC
s796YSj0gJI+wjPyzaWxul/tznl/Zc+ful5zeqWs9f4Y5ftnVYcQKcWwA03aNkuVdOBTtfWOXcft
loBmGqgKAOaUKKQ3C0TqNW5vKKiTbLtDcaMCSXjPisjAd23eqByIg0azq5/m8N82m6Eqtq0bJjtB
+db7TnVqd522Pg2dE4iLA8wRHfJGboQ2r8R2tOCgfyh662rl0moIGl5f1fZLIc22u30tV0NbmV3r
dY3ed7sFf5/Xby7AX/NqqSw/6qFRMPT7Iryktb27KEi653uYRXOxzV/g+SKW8feG9D9UgIcyKALV
1igc/OA2+Yd8y4ymTrup6YxynFJNZnqF/dk28K7c3qUme/fjfHkq770ScAz8l/nblhpgFLlNqIvQ
yaNUG7QgJvHz1uGOypvHwR1nx2FpN5VrGAMH524JYnU3yc73cKdM9wbJjvV0m3V/OBoe5YF/E2cy
Dks3HQuxRhUmGec/xrGnJEzevbf2qATDfull7dsh7x+wCJ3UvV0HudorLfbJaE+1s33TuIb+ksFL
k7r02cR7cHE1mDWxDMEV3nvXvN9t935Lrd92/v9YCOvxcCnkQbVjSlZS78z5JnotqpxfbBO1ywZC
enTTXS8tBvqmWmK3mMoPgl79l0VuUVIMGW87FMu2vunK1EOo70rHKuZdQEXoOV7PJnC/cz//vpL+
5aCUoiusV4tKslSU/f0BVHpqn+5pwaDuw9xycyW6SCXIp2y/zMZ1Gf+9Nf2b9+7XDukq0BvpFDpQ
UCx/by+tVt16dd+dh7l26107y05hxk7l+MaWRB9dY48e37sXgDFdmFNP0b2zvm7fNao+me3O25Va
XBgfF0ptOeaWUspXb1dDtVY+N7ddcBmo/epmhbm5GqAiu3vAFRlgsu7OK5VlfoPnXn2+arPmAGnJ
FiCFSaKGqiVnal6eK7hLgNafClfL815xqXu2nYUWqT0NPhHSUu385u4yMAp6Nzyce3fyPfSxc17F
WbbJkHvWkegku8b2airQpCaMnbBolrZ3z9Sher5RcBOWQcW9nYH17SA6R3pegHKX0AOc9IE9Pa8u
kZLawSUjjf1wGaodkCcXSt20hGVSLF/OBexRs80SytD17rkd2zdve79DWKHO1LL0zzqJ3ylJcvaW
GkeGZ7cK5SiBy5BL1L31cnrYOYH64Fi8wB+Ywp3lpOu9bSWX7t6rjen53oSUeXT1eqjhzRTgo3f6
vGWEV0wYbreKe0fpdeD2pVLnymYwFhkv5rPGbOxTqDZwftuL7nVRgirUD1m0tyHUP3urexGs6vE2
bZjGg7c/nHxKXrjbFWnM1rS2F7XztWvfu90+tda36by9dLx2tb5W6Yu9SvtG83pN6zmFHm8XSk49
KSnsuC1lCahsmUI3iEGSveWY8iWJULti2M1PPsra2+5ojVW7xfWg+Y7R2yrQeKiz1WrYMX1ncrlA
LrKFP8L8umZALY65a2EgdJjAFqUdU1GvqcYKcizX3M5Fjaw9IKFONlUg5dANuuBg7F0dsPho8UeG
f7pRfCGz3dMejkQHqrTjV7eeNCZRRbzF9jg/sLoMQDnX0j9dDm7G0VWoWehor2X2YSnkpEInXW5q
wFMrajWfzjCzVHG+x2u3KrxuvtHUJnBKcuDMTnjqvLQVKUZMdY60pJYqSh7Q75SoMrxke9N80g8j
vYZ+rx4fq/lpD0dBFmhUw2oyPUhx81Ufx5NB5bAn4/6lnaguv3+uqk2pQdG521AYr287AdXk245v
atN8R1YOzHIoubcV86VjsqRVdD1fg3wfrvZPeXV2ndYOlO0qPOz7JrwpzZYD6j3LR9vSJnr9fOy+
WBl8SvbH1lrWKsYcrBxPyGyv0QFCFhd/6wQt9QygZ+sUb/lufj8WbgsTqX2f3evnG6wseRloFAA9
tmVYmpZXpsu6aubngjB89VW0Y4pGN85Vhw5vUHdJ9znP09022mU/RSkfqtpvZ5dC7SbqBlqGjhlu
P/yI/zi7DvbqYhydaz6gdMu2WOjb93YXlPrXIbP8sxNnxbA+TTE42irpWAvj/8ObQgyEukeOKHEo
lN+8Dp17U3TSSh4HiVKSZflxBenjRD/F3P7UrDH+pTqNTbCFc0Js9X+O83xuT7f2XAxMnnqHuK86
NNm43RB7aqfNm9XMpi6i+YOK8y9OFWmWIuIE3iD//T48S7+fqlrjAHy+vuYjyXHaksj50YaoLud4
+veDyfzzuKU11LauglIsUdzfB5nanfv2bh0OA5Qo41nZXLCuPtA9dFwGj/93b8flyvJuX1DnYjm0
b8bcWVppcHxdhdrHjeyDvbtCojwr4+LlPs0/2/H96/SlLpzn2+w4s9bO2+Hl9AqDz8W9TRUoVb8s
TKVPc/73kTwswN+WpakzaxTH6dqKhXf7m3Zc3EojPRzu4IehZNrt3jurOs5xmqQjUPMnChZOrg7R
O1VvPOqxv1YqfEFdjeip028deGSNK0cOqMRTPuumdr/sYpdcbLyH1sBo87fmdvxBn/9zI9FjbEVU
eSw3qph+W8h1lVvUGa7ywfnYdSlElW6TLF+fKnLFzs9Stay69zJt7+aruNNOd7tRs3/6+6T9HkRF
K5FWDcKJlhRX1r9bFE5bGGlxNrLBEfS8PdlSAubaY+uKKzV7/ntbf6pAvzf20Pz+sZ9O912hlpfK
nJ4b1yJcCPNQuHsFdV671c0vonxwSHvtoIJ2ATKCk7t1ftK6DRbztyXCcClJB82jYxLT/X2x79Tr
5aKcq9u8/7ok8x0ep48vGFV6kmMCCnpqB58/gkzEyfOtTYSVQY0rqBYphfdN0786507bvevbAUGG
Q7vn4H9WebR6Mb1aS6XJBvrFnpdwYVXlyyqqjzX+idy9VYmqbNJTPy3jFSri8TC0xam9irUWFfw4
qu001CzEPA7Kvz+nP011U/9njx+u+X88p/x2rvKu3XFGCvXe0tfDaXCpI6wKW03Ma9/cD/YUAr9w
0mZzGw9D2Vdus93q5V6O7odkq8NOOuqcxhBp/r1fqqjIf8wkoSm8W1iZ1AP+/enl591eR6NKx2Yt
ll7KfN4TYP5QfcO7SlptvlQuPSy9vIrKfG6ZP5QA/dcniV9YiuWaLKFvAiYzOteudj1ng+qSnBrC
Rb2TPuWQu/3U0MP6+2OkpgPfqYqTwvi+ZtpLa1Sn3Xk7LrOX07UOFXXqaF9HC8eu1d/DxHowxA+h
BGgdzb72bOMzO6Qju7Ow2Uz/l7Pz2o3cStv1FRFgDqdVrJyUSq3WCSF1S8w58+r3Q9mYkajaKvxj
2EC73dYiF1f4wht+nvYJDOTjjDBYuRoueRoOato4LZ+WQ6LmQuIpRcS5CkfV0/aW3FBJTOeiq86F
xt8KaYf3mbYQG0Jc1rSsz00pQJcWjIx4MN3ndsgR1vZumrzdhbGIs+7B652TEVW4/Lk3htHPNLfe
JNq1LpL0LcsblzKBiijT1RTlb1UnxRVC0Qj9U9vhmRC8uxHwCdfa1IZ00F2QljnkIow0YdE6t7G6
6Yc7v4Z/48LLAVdSuphCtQ4BVnwlzVXG4OHbJ6Zqqowe4jiJT85+chDXdypLOMbFXaH9EYM154Oe
Pw5yMRNTFy2+fRn+kgJ6N7fecC+JR19fGtKcnMAUnpP8j55ls1LExEJNZ5qATAJavxKlfpzJ0kXn
rctgnqn3jrqJ6yvPfnF50s/SsP4mCCOB/roi8FOU07oLvZOjLA31r2P2ttBs+3CnBwZh8mtPByCA
I0p/RiBxG86+u5O6g+S+/bw0v5ed+LyfH2RynhO0ibkmJcIxhWGDexd6yjiOBczJysPVTNy4qHg4
V+7M7wHax6hUQqTRHZxs/uvrewMXTONp7smJ39mgBmWRIHTmBbo2IXcbXAH5t0+KGxlPHEai979N
/3/Hn4RsqdeaQ9l05jGHpDwsnfwc1e4sg0XfNH95hDiZ8+oOGCxOwSZ5wXVXSPaZeKVFe3Fz0SAb
DRXJB8SPGteng2FQY8/KnFg4OvGOI1lSbUyYBSxQsOEK9rG0MlHBkM5efdPWm0LYZ7g7BnvWgqOv
EvnKrFza6WO8/HG5jxHg149Syb3QeZ3v74Nq6xY3ppPbGjvDS4+ZujOEtzT99fPiu3QbfB5wcizW
Su3qUiMJxwLzluFUqSd1RAGcsub3zwNdnmdKVKIlY/xIEPX11UK5stpAHaOWA2okLvo3f0YJJBgS
AEt+Hkv+lg6M3/LTWJM7tnD7Ig+VyN/L8q0vIwuWCUuvQrGhea8oAtVUQiWZA+lstPmqoNijRCvD
orxR+fPKP7oZfPtMXviWu+Rff364C8Eqz6ZjGSpj2mqpk93u1c0QDAMzLqeP6nAS24XpbLzk3XrL
hWtr+1Ks8XmsydctC1kMfRK0o0xZVUP/PbY16yxHC73ssYIFQZK+Y043a6p3nf3v4YEUS3fB+ec3
vrjGTMrEiqSbbPjJU4iVOch+IAtHjVxL33XYv+j7xHjSyyvv+xE7Ta4jtjDphqZaKlXXyZk2ODj/
tlriHM3+kCMxkD1G7ipod7q8MbLbvjn3xaxuzlmYUje69ZQ7/lvnrggGJe0xxUBM3woxcJKdAsvL
QNBc3/NxUrQ6gnUtk0jGpI7xqTLvhXRhaVtZtQftwElFba7X1pS4BPEAjKMm6WyqPcXtoHhu63cl
7K6Et5I8rpNv76rxlvRmOSisyfWlm1E7OEYZ7RP3pcVISBIXbw5AkLgu5nZLmdKNylnj3TXmeYjh
RtcYltJlSBdtEc/KfJ8X5zFHE1Nl5iv9gh7vMgYpKMe0ihDHkudJjlyYUqy6EYkUPIbyezfAEiXB
bOiMgt2TD6WHVwRlTOqxWIPcKgK0QbpvA6VZSTt00btG3kfLE1xFoJ4JNZu0n5njnot6RHEXikhV
Nt3KZBJNifiaJR5lythG2pKkH3XzpbZmgnowGaJpzk3wlrXV0vAPXi4t1PLQm6ByoWtq2VruHod2
45jYW+WJXQFoas1btUQiqVJeE/wIZGTQqq2EFwJlHcJdTlK3AhcQvjnFreK/KU4Pi9GaO9UwI2lM
zTczPJNAsv9bhU5ffytZe1fiBQsEG+TbwX0uxL9mAk/dp8YWyGsTxm2EN4/5lpXxhsdzUwqVASq4
9K+piiWU+f7PG4sKlqaB8JBUnIEnG0sS9EK3kj7aG9VWxwa+at8b6Zlp4v1+Hkn+VkWi0yMTOWOj
MXYzpk7omp4KlA4iJJjFlUuzx105KGb6uKyV1M/tXD45tS23a6e0LZBbAoAtSBltMZZ3VeUl1AA4
r7Rrnt4fUft0E8iiBeuBroQKiPnrpRKp/VAbATPgFm+a4z8NrfZLhpxLjXbjBAi7eAlFh8dhSLZW
8jjmp10AF50PT6hXpu9Dk9pJUM4roZ+p3SEbQF0V70XY32jj2snQlajf/fhOiLJNJaIWTPbqxzE1
+o2c3IZNXdoKzXwyA90r9oKvLeIIEVt6raYcbrsgXcQ+YOUgvJ1rws24vmPlrUsX+rjFonCp6Nw0
CaVlEH8Rlh/O+ufv9oHymU6QInIejpVOqkqTW3fw5GRotM7b19JKalZ82GXASLq3K71FYd4MwaNk
3CTpS8zG/3nsC8e+SaecIieFa6oyk9XZVEkjWF5PPSTacia12O7mHqjDQ9Le/jzSGBV9f8n/jPQR
YH8K4bLIasqudsK9E20acL54yWaE74ufR7m4Byh1mZTnLExdPub60zBBZtRyKlIx9iEcZ6txNSVS
Y5vyMyG0F9wB7Kt7EGr10ahv9Hbr5A8yF41OJ134raTo1YLKGA8EybvWif2O9mJ/fnq2j2f/9Gy9
Vum11rced87cSA5p+hIgBG7KSHdU4jyoQU7jNWM8ZuJGEtZRi9oxmEhsptqAUFf310JdXrmiLqXc
pqKLQDooPsvfHDqswVWcUBY/gllRWaWGOe/CCtxJ9lvRn63A20j9LEp3enKAlUjrzBHW46meHxwu
EdV8j9qzVvS2mm7dYDiPN4uSiYtIWFlcCGFUr37+wBciM57XoGNLTmhpHxnTpzlsi6EVOlBz+8G7
6+qtixsvuh7WmbAoa64spoubwxBp/6ukzsSqXw+u3EqEpk3FZNwcQX1rQrYYnpkI3vXnl7qUXZKe
/3ekSZyQ+26mqXrknRrtNa8I7svHEO1wZ1N16C52uzGrxTlcfPofxlWBBaiiTtRHv/jrGxai6+Wy
NPh7qZoL1iw8EnqEzz1UzYY2V3nIrL1KfP3zqJem9dOgH4nBp08YJ4Mo+WYdjWVKV3zO8m3tHx0q
kUQDP4/0vcM/Yh9MmkgUYAFx6JP3c4Osc1rKLPsmAP4ObheVGRMhzAJs162pblPhIdevfMwL6eHn
MY1JfGs6Tim7UhWNK5TpjDmBBm3LhvH1N4N6pf545SUvzud/X9KY3K+e5WmhU/CSY2UdAZZ6DibF
c28IgBLhTPnQiV+SbJGyNbv+uazw4vS2+C21AJF+fpSLm9MkyGFBSRhJTtKm3gzlRqnVdF94Cw64
LkI+HB0O7XfngCtJpCuH16V01VQokqp4DBFfT6e6l92yCyPJOeJF5T1RxwqlTVLNpfxXqJII4Kcj
b9p8DTKn7natumnFV1E71MraVVemcsVV6uJnEE1aLKAhLesDEPZpWedB4MbR+Bkq4cDLa8Dz3FuO
JW7v//ssqxKBngEGD+uyyaJWh8Btq9bx9kk9hgtBviBoz4ZnAkpLWP081qVOivl5sHG1f3orI63b
Liqo0Pf0oCGFSIecEizZaLjV802AyqCyNrQtBQm5sMmlyI/d+uZ/m9z/vvMUj90CypQjpfb2QoEV
w6NrPDK57GGfCPDKGysXChMUwkc4Ns09ic7v11cGBWNZfqn4+3jod0r6nEj3nfJOz6qXt0Np2XxQ
tlY7PAhZfSMM9e+qhxWX1fsSQmasufNYtW41zNfq5iWnuaTEwqkj+qR4bzrtfRxgbcFebItHzdT+
sGwgfj2aTfpQKWci3iaFCeSueUWPAoCoYIM93jwa3uXDn7rAlq3qbNqooGjixZgZ5tkxwG2Dknlu
3Gbd1uG3JaAYmDDoIA6sATuYIdoV2szVwlPcM3x8n9F2VfZOCsU3dZdjuqU/VxmGR/AsKqoQdfuY
5BZQByzlCI6UIVoFu1RL5nn/5vKjOTwr/Z0KmBDiKCNAmkAmTDsovWlnLXwXsswawGIQI9MjyXtR
G2CZfPQy4vzM9uhTEt/qEJjSMs8eK8BAlb8dm6N6SR54rjilCfLdntWVHPy8XYp+sWbKyIhpjrfi
reT2M1loNrWov7iGP9d9yXYFxzYE+ptv+Bs32G5IhJuCrV/DBVzM61VFJg4BX2VymX1dInVYa3qh
hBkpDaKRMaAdjVCyrhe569+DINkJXoyoY6MjsdYdS9onhmqsE6tdosbrCn8yodxKpvTo6yT2YnZw
xddeN+6spFvkcRpC/YxfrizrS2czxFp6g7QjNfkjEPy0kfsoU/WhowlIcSksVDtv/LlPNqX7GIyF
M7dHONI46/GLap199Wzy0cfQM5N0ECe3WYsCYXflprwYrMNVsUyyQ5EiyWQaBS3Qan3I/X0HkjVQ
EW4Vh2dB21C4CMylr/yKiImjHCGG5tEtDyqLkTJBGwOuL1dC+jJCiY29fv0MGDOuabIC8PU/2M/J
RUZr38/ivA32lXFW86XXraJ2nr4HJxCJlvCUC38NVPljG5CMidWQdeVi+2AU/zT+JCOMc1mt+0ZL
qRuxKwA/ybm40dSxkmOBPNd2hakuZchufZU96Erw6FX9De25jdJ1OyPPnuvgLZcyih1MUVPUD06L
1HXSL+IUezbZWuShYRPKL6pnVwke/AxKrIB3jD4cPBdhX2m4bSvQV+5N1Eu4QTpvPpX3wdc3Lonp
4L9eWZyXkkOVQxeEgqSDO57cMqzWqO3z0t/XIfk72C7qZZyxnDB5S8L/bHTPbbeNIGA2kGO65yHv
ZwqhI1WEn5/kYj706UmmyAHVLLRQddxsLxgrch9RQ3Ew3qUm+CipgrI8jEXamnQIxghcsdzClEWB
BKwVKNneKhylJqbPNYqvGlpWJkVMlZnrYm+edOnO438PXMeOOoyO3n5+9EsYDwLP/0ziNPVNAqL5
pPW8kx4fMw3CjUtzpLe5wRGZSLed4u+i6OiBAG10YV4EN2L6nIcPPz/F5S9JH9Sk4gURbbKlldQ0
hMGlOeKCY6sld05sUgCL01BR+Xmk/09w/9+hJvd0HuVtI2qkrl2xaJoZcUmJV/OAcmizMLJ331km
xN4/D3rxFLUAxnM6qFT0JhvT6eLaDULTPdXOTd4qM0FaBN1dnT+I+ubqXF5qkcDNArIjwiQQSUG/
XjNGqlM7LivvZKK4vO/c9s4r1BmNefaoJw0LI0C4GOnyYV01d5yMHoqzbnGbq8i+KG9tepCDk1Zf
SaougTZMWkMGl4jMhaJMklUl6jnKnFw79iWdmHreqzlusW9tixykEwMb9E07SejPxbdBY85LBcVA
7ZkHUpR20XoFmIL+0cj21pgZCX+vubteTKbJlunCg4UBRz45vM1eHPReJgGrYJ0NCniAZ4q7pv8Y
dM9jFTtM5nOjuxIoq5eujM+jTlaGXmadqdSmtfOFvZavRSObp108E3OwXUVmDzVFTNM4BVK+jDok
TBP0mTUuXb+oF5FIATppb/Qa4foBSXX5aLp3CqQqB644SFCFJgkXct9ANyucB5OCetQd6ypdy+Xe
6pCQkZ1ZHKerBPZpOEh2GDj0R5BVSA9q5qPurDh7o0nPaUt3SUgO0VUsz8Uq5tjSsQiayX6s8WT4
FGCohZsqnhQ7Rz+497IT1IgmR2ewvm2dF3MM65J50B5C+sc/b8lLJw5ERlCMYN4tqihfx23biAQm
pLAoKMXYiEiLQ5Fsnebx52EuVu90sH4KhVLZMLTJ+1lJ7XpZkMMHKV80ZDTnlJrblgtx50DSTs++
sS61BdVkOX1yXhP/XQDYWCHlAtr550e5eC7A8YOaCnRTNqePwky7KRwhf59WL2NlY2i9tRoPc6/Y
umpGxIxOR/XuavdVYs0UUFwKOg/urcMWhaV8W8XlYtA7YARXUuBLuKmRfPifB5uc/lCv+tTzReE4
YCzp3vXD2nTuB2stDXst3ablSfI3VnqTKNuc/p163w/2z1MzMff9gBCZYOBU6gE4DsOH/LoazDyR
vGwonSMwgQzjU9SbMG4Af4mCLuLS2S4blvwivq0eLAkK/NYbdn26oKfOOa7Vqm21NRChdm5V3kxC
yDO0M2PRNQvF3Ec9bP87CD0V/DVtSy/LN2+F4FV56I3lz+/xASGdRoDM41iSp5ZNie7rewyD28hZ
LronuX+WlDfybg8wdngA4yEEKxGxE2iCfaJjGb7q02MfbP1s15rpLAe0ZiIQL+MMvlbEoxfeScU2
7+ZRtqWrG4CI9RUs6pqti5wv4hbBGjhdaW5q1DnIT4ZVle88KB7ujroJ30vIl0pwG2A4aR1qVJzD
Z8FjX2vAodNVVz4mc524WD8I0k6R1hq2hICY5WEpG+dM3w3DugZTqJ50Ze0Vc2QJomBxZa6Yim9T
BcMGJqoBMcycfHK3J+4Rrczfi/FWj1Fpjrap8ezFdz8Pc6FxrSLdRY1c11Rqz9O6i2jFYSILnnks
unvJwmO43JTBjQ70Rlwr1szsT4m/yNVlWL3KFiIAEVJe27Q/9MVjqmWQVPZ6AprtNVdmsr6R3UXu
HMaO/iA//K6dk19tG2nLKQKjVCwftHBT+d1Mtuh27aXssWyXhXxr4QXhbsuxO2TZirFqwaM3V0K4
C9kHLwp5Esw9kQetoa9rT9RaryUrRQm9eukTJI315wgYNq29uZ+LyywTzq4776S5ZvF8R9eiYZsY
0CXMdJ+p+LVG0rzrkk1IX1EHIU0fhh8hluLMx/fUWFuefpc48f1KafyTFA7g4xARk+uNp7pnnfST
CknBzwlV9NDUYWXCi3HzKyfF9zItL4nUFDUelThuGsk1RWcIeqV7e7d+UeVbiLNxC6H2QGFLwqOo
ef959XwPHBmORBfNE+AAsFK/zmlmpYmUD4k/toErDRQLKqfAh5IzmaybX9kRk8Hgm9IZwWBeojoK
SH0Kl+IKczqkpOJ9bdDBB7yHzDHK7vG+ql67/krkMy2G/DsazRhVGdlt4uSokgMjbPsw0B5CrIkP
p9clCl6nDVppN4ilzdEdHIUnRwXAazfyOGefNv6/A1sKAl2qrpL6fJ1ToaYfZoo0lgM0kNO/ugEo
1LOeWW6JxEaEqVRU794AWCK4AmL5+NHfhuaOkXVFBtM+ldno60LyvCaXD4WNF8hewrFYmRm2Hsxr
JKuafbuwTsFN8Du6EdRF9uDucLD54DhIOGlui98dJjMNEv6NYpsvvbLsD9FJf6Dehl1YhzCkbNcQ
Hd7TFNdYO8UhzpsP/E2zHNIUPiDNLHsRbkXwo5vqrsFYQaW/YRs3aFVTI4lm5kmZN88iwlDrciFt
hH38GqK3e+h+Fwfhr2uHNnow2cG5lpNNdtU/n+TTvMiTT6IKxCF9rD1k9hMe1su3ZoZ/5v54REv1
Gt59io78Ntjk+1eOoFqVzjKP/oru3MM6od+nwYopohIXE6I580aaicEcsuPPu3laJvh3aCD2Mugw
CbDc1/cU/TZoLTHSHrDTQRpwmSNhj848kLk71NORTt5aj9s5ErNXFt406f028OSd2xSar5PJwUO/
ElfBQ7y1FsSX4lLfXVNpmuI2PoYCfk5ZDvApx8gko4nDIchzo44Owhq/IZMr5zAEs8Fd1+BkkMyu
5iDAKRcf+7vuARZ4DLeVklg1E7ArFp/M+mBpNJIXgObhu6AidvZ+e3+1P97f/KwdUmtTDXMf3ORa
xigAPBYQ73fkEKQ317d1b4GqDuc/mo4ZjuLDrDjHrzHq6ailP4ennz8n2lN8r+l+Bl2sqBwjwEyn
BKxKdyIaAQqC5ffCrn4vrFm5Dc25Is2EHYZJj0a1AqtWVHb4qlNS+aXZ8S6I5vJR/NDIA6dYz8W7
FoBKOKMijJEe2C5/Xse2E+EyNyrnYSkuLAjcuLLRpoKE4S1GADZaruDQ0tF/il82BGaz/h3TEUTw
9og/cH12tt8ucBs/JOukXhLJ7eu9NyxUng31lGJdmctmHe2yBcUmo5yZzVxUZuwDDJtRa10bz+7e
vC+XNVCgmXFGkOhZyubqqX5yJP7YTDkoz0K1jHbUhZFGuWvrhf7Q3khHcGr9SVrp9xni3wiq3/vC
LH/q/yKCqWNaVcxm/ECddls8i4K5fEO9pbdlrNtfVbu769AcEfajUP6zf49OBkSsdi78JjGet9gm
cBJ5RJBU0QyErS07fW3NZfKWU/K136UbQP3G352FwwnlHf2mWQ1YzuSzdT1vb7UHa/3z959Kfnws
9c+ff7Kr+lJqKtc1goO3b7faCVWsB2mfb7VdhkGJRoKVUt1foMG5l39X+rY8txi3/qqf0TPG03BX
UwA5Nlvz5JxgW7b7Hp2yhfMUrfNlspV32RnYmX9CUn9U/CeFF+6UDcexe+qxaaiOPr5nV+R9Psh0
3xe0DjxZ5ZQiMf56QHmFqYWpH4Z7d6B0GcjJvNHFXTyISymU16KHOFrvpqs6cZ8h13Ras6493e7j
P2ZoGxZs7f4GkT+jmUX1Xhf+yMGqSNA7DACqAKEJO90Wk93APZUNx2D88562JC2dB7K1kSIKDkEK
NVy9aWV35XIFI0IwM7S7PgHP0CvzSEQoj42dcFNbkDlqo13GLQeZq2DWpA8ITVj+akhJwgozWcVh
RyHVD8yVAlm2cvD+FYJZ3w4bxYMJjjao713jzF0KooiCRw0MiqrfODhDXupCl7jotNC3QvazsxaJ
tcvjsxa/Br5x7eacdB3/WYL/HW4Ki5V7rasr2RN3gaBQLXmVOxB63sKU/7g6lrnYaFooTVRXgM6X
18mnYSfJUys5pVkmjUhJ0bvJ63DRO78K785J2OyGiO6g693Wknwu+mSXOhgDFdItwsWhAaTTSw6O
Fz+1XrSu0tshPWjOi6N18zo1MNhRKmGfDHdF/eLI+9QBLNTciyZmjfFC7pVtAjq38cmRnNdIglcS
u0vKYKhMIIRXYTyTeLNWusnSCoeuxDFBQs/cylx7Q2aDnwzTZFMHLyTJi0SWQa5mBHq3kYGAw1h2
5Nhp8htDg5R/jZP8UVz5trMI5GXieHaXNTkrqljNAmWwul3gx9R93tXyVVKOfaMsPHHZkNLRL2r7
RaEQYOW3Ur8TA7wo0nIeZm9N86R60S6uDypitRJ948SIoa47m0BsHsiLXvtYf0yt8Nl01qGxSZJf
SvSow68YJI71kMYssEji3plUoigZ+fOkjGdZhbsaglQd+jLpxiqwbJb/GFG/9MGyyRXd2x63aTxM
6Z3xSUXjXR3urGwXXivJT1Pkfxbxp7mZhAxyplMBlGTkkhosGEplCc0V9YJwFbm9HeXimpLos1mh
FeZX9LMF9Aqdv3RTl3pa3XbaOdK9leTYQ6H9aoZkKaDWqPdPHg6FOsLvibHImj+9RKdZ39TEe25D
RyaUjjXVZrcm7Ic43AbmnCIBVM8t3QlY4tiL9OceQU+zAHUIVycSjy3VC0MPzwJ8Iqms9mr99+cb
5WKcZgBDHMmDIu3NyfmrNY5UlV4r41hXY0qJFO1cODj4NVwLuZVvWRBYBeqt0LcNOmeKOal/BlSK
fAXpjYdHXn779NQSXpCEhYtNt07nbzfZ+gZfD9J2DOaWZ0RFcXe/Fop/EEO+bIrxIWhRjPVIg5LV
JL0VoLSLRpcpxP14Fy7dWXgYzZJx7j7hmniHVfXNCg94XD5CBFxHHwpE3ndXJv1jUidPMV52zIak
cW5PlbuG0pRLq2QqcI6zD8th85DdLzerGU4oGGYsVjxIsNzM/uwx9NggBN+u3zG/uxKif88NYFF+
fopJodjTOtmLtU59yBePTwdCudNozxssu93dH+g0M2l+xEx+6y9v368M/U+u/W0GKICKNN8gUVqT
/MtohyoJjXLYlQLKuzKoPppwmHHpKPO61lL2bxtFO5Ziso5o51c+nILBW0o+frI+dpb5nSlVy7iy
1k4h7ArFB77fPZR9OReb2nZS8yCqt70SbBV5OKUyMrEZhjGdraXZAvgi7dHW7kSI7NmxLjDTwME2
lLeaVizSOqC8084BLKUud8FQ7zraAxHUdx/ZGIff6x1cmOpsISFX6oQh1GzkcN2TBfXNPKndUTVT
OyxPqVsBwnbnvvA+IB6TK6XtWJrtW4+GdkC7bJbLv3rLmaUooogO2UiJzmZa2528kn1z1QoIcalc
aGK29ESaNJWwFGjr98lTA6VPg0aWWSYYMonar/+HJGjXOtHaMIJfamscdL+/ceC/VYOHX5/nL2pU
2vrC2o7NrSjKbDFObV9EIKOMr4QIlxcWRwlwiY/NPvm4qjQI9LWqYSe36MdmzyWZiL5tUySl3Tut
2hZ+bzetN68KzLL10JY6xBWIkxrlRYrXfo73GJeo2c7zGn8qGR+ncpjriWEnEVp2SkgL9TG6BqKd
iiVAmmQ7fHrqyX3p+JnhiFajPpCU9HNM2A7pbInb8CsHxGaWLVaUqZ6S2aJbbK/paphjGj7dDiNE
Bw6+RNF2KmReeFnud2Gs7MSVuG32BJku+InggMZOJxx8iuP7xlzXpo3MPI7GRxNpaUSP5Fm20XMk
IP2ZJLw4w6kdWN4z4aQWFGExKk/+qoldo+CwiYVlePB+qbbfzIxtQcC/CI4gesKNAcqcDADR6nqe
9XMFXeu9F993aFnKdmo3d34zJzhGsTfA4WMT83P73Uh8eFS5Kcq1Jy6guUihPXCu31fLChMneYXg
/y5F2Fi0BbjP+OddOUImGvQcmnwumg70HmiggEieBIRy2UuIrXJ69SubL3XAYnDjLWd3xnyP3wOu
sdtbvEuujDrlKP8zKu1aS4cbRm9tEjiEcBBQmGvVh2K5O4jzp5NknzQcGvODd+/db2arPzf7xe9R
lPNch5iqLEd/oCsPMVVK+/ch8OdAaoZHmda9I7HNksjJcXcK+yOSGTBToFw865Cyst9xru2k5pdp
3UbhQreO8KfmSl/OKohHpYieFKqpukCij6J1zWIYMnMhG6ENs2qhx/ljrUPIgjOV5XfK0FwJ46dq
g9NHnwYBfpQV6tC0yoP9hGOztj89U7FZLZ9fZ8vZaiZtf2f4DB6Hw/Z9bV+JdL7lSeOCQWns31mb
ctzUcJDFVI/lnRvcl9Vd5FKrSW/lAV2v/uAHR6UU5hZOoslvrdw7jYZgyrZiyZst6t3Jxr9KqPxW
yxkfCKFQKu38ZXys8E+NaMeVfbfQkZ6uMXEtMe1ETGsuHgyUAlVbOGALfJMvfSxv1GN95YieYg/+
+Q6fxp4cdl7fJZnY+OLOSY+FI8819SwgG0ZNBvEtyvJctbdynwINvYYZm/Ze/x2aUh0AKmgmUwyV
nzVeO7jxsEuKdU90rea73ttk5tYZrIUiPPnBWWuVRerflcJvZLJ6vWBxRlcal5fPD/0/j/ERGH+a
fTikZZTSSH14fHrKNuj7WstTYK8+nFOOsn00cTy6FnJdCPzGFwZDSecD8s8H0PDToKEcJqmrKu0u
Ru5EXej5jeedw2qfNLtEQENr62OaUdpptIMr2aJLWttmflNjLxEtyEFTZ6EZB0+aV2QaMHKcc9nd
FNIaTQlyyNLy7fZvXBxM9OHBsweoX2yDnfJoetnsymYaY8OvF5aCDpQ5Bq/0NFAm/1q2aRqpHVK1
lw/BTY/vKcrM+xZniAYd33pfb/JleU9D+lrb/uKolHo5+0E2IWHxddS6MhtZiwaZ834n2dI+W57u
VovsWN1tsVb6+RWVcQt8e0WktcGJQFKEK/B1sApxE2XQOnHn5U9F5a9EpORgJduDgNdDP8ycnFO1
0RpQ5gGy65BlkQUsEnk9zEDWQwB0BXfkRc+qrp6Ho05UUT4EA+0XeJ5ui2h0m4CIeFSCe3qJodg/
RTVOhU601OR0E6GWoGTllX7AFPzC5lMkGVgYXTAZuudHmeXTAmxKt5YyX2IBRlu1PMcEgoF7ztj6
ihbzhOksVpoNJblVn0sof14Z/8L9OY4PHkTTCPyRLf86qZ7g6Oiq6M6efuZRcxeU6q2Zexf6bL/y
GK5xA9gCyHNvQwALc5MO9MZ7H3BzBTEWK3tjG6zlXT7skYKjFHRKr3z0KXjm3/kBxiCpZMVc8l+f
z6J4ZYU+RRM3vXEQ/hXlcI2I464FrjemFimyqM1Azyw3kb86E9aWkTNzoYzEg7Qkl9HkY2Fe1bf4
njszbTBHFOJTOGXqJEvvI80s48YVD5XdYEIjLkxbfNoT/uE48/Oy/34pfRnpQxzt0wKpQxkx2TrE
WAIaOrdCmZYLboUuXWlILEohbb1rfGDpQx5kutXkjylHolsGXft11hNalK6TNt0B/Upb2+Szv4+H
ZnZHVKdt9MWzM0fmfXn/KNl/n4kxZz1+0Nke62qM6cptguo84Y0dUuD2ls3shBAbhQNsbrDIGda5
/Ubfwu5sRBJupNnveL7ArkWf3d28/Opn5Ln3iwwD2fv382/QJjO01TF8m/2S8IjhH8xSEWjknxyb
utj+UyGPrl2JTC6dap/efsozMxzfckJBGIgDOszOQ1Q7r/QNvncgx21PoKxxdILRnIatZtkmVmwG
yiGK57RreFETAchZszCX0drZlaf211Vp5vGjTT+qpiGCQlWJ+uO0ue/neSD1SeAezINEpwI7+I22
Cw/a0Upt61js3MOwCo7JEWPeXYF9M4rjv+Mr+1m7/BAGurkmikJQFb6uLMPxSkE0G4+5FU750XlM
TsEpubeW3R7r+Bv/LiPvOabV0sc9nUz6pLxSpYVIHY/ggPBs3AmHetOtAvys9HV7MpfgFV84wPFg
aTctJnJn+iZbKoKJDfnlTKuag+J4DbvwPXaFj8u5yEsQ7n/bIEFf5ohlijyguQowJkrAX1bHXNfp
OtzEw93PZ8CF6BB1DUjerBXOQeOj4/r5EHCSQI0No9uV5tGtqpmDv4jhPuvcR671CPFCRgBEApmn
WI8/D30ht2FoICgawhsgeqYrNbDiQAZqM4Zl/4+z8+xtFW3X9i+yRMd8pbvXNH9BSVZisDEYDKb8
+vcgj149CfGOt7bWzKwZZbS44W5XOctk5irs9MgcmYHtgdJgveIHvNkY9icOince3N08/eWKfCdf
l70IJK8XESNtIgyGV2py4fT5GVGZ7dps111Fbk7fz8ex9c4Db00pbE/A2Yivw4/rZZJcQcmAHSJM
jumHEDuiTLBwdM5g+JVPMXn/++1uHTHfH9b9/NuExsdEFTIxrifDdJ613kWac6Ar+urvp9yevCE3
O9Etdd5+inVqTinGM3xD2z6PFq67d2BZT0ajgbU+zVDp0S3HkTBUxoWia4uZk+zeQXfr+kJ+CxUu
PGVQ3erFF4NocKrj8iRM6G8bQe3k7bzkVo7lxyst59LAa1WaUV1UEIASV5fotcwEp+vVhCxzQxE4
FdfX472st5vL/tr6Pqre2sLAoRqKp0rdPhP3z56v9m6W2GAwBvMPyE3W00v7+YKRsl/eqzTfWmTf
H9yb9yhJ41o6USLMcWKSg1cgR3WDuebFjiUvbu7wpPqMxK/oicX8BWyFc9bnSTUyLhNDtWq2NoCf
1kM9AF+2t/UAk7ihra49NCXHwttm+HZ8xrU69z7xKrOEs3NvM3+JlfQ+OJYfsOFpKnOM9a/UPBEO
wUHNq23rnkfGoiR0uFiD+WB+BG3QrliPkS+NFYgA7WS/K54iT7GPFrrW+KbQ+DaWgHEGo/ohXA3I
ZY72v783yq0wnNoVZzqU9q4d0lsQkZhpYZzlDQ2A4Ur1S5oQkUcPe15hpDu8E9LdymRIOwVNQYYA
JKHeWwVV1ORlKebSTF/QdJHGiCdbnWaILZqqf7APi8Cuju4QvzyKfGDEDbOm8bXNnuv1BVN6AWuZ
EEQA3ARQDeLoctdeqKvV9aaLAXY8FdCAFER6n2N4qLT2mACQOhfYkZ1AluSCJRplx7zsmvI4gBUI
fSPawkDnJTgczDnNUsN3jMq4QmsS+Wnz7zm6USCQGZSO4gRkaf6lNyhjoB8qleNsJo2T5X7SPKj4
6uC+KE9S72QVpu7sp4fPwgs/AmADToM2jHncKMWdcfTJ492mItcWOrVJ1PmVvojvKS3bQdVB1R6f
d3tK0cu9R3MGN/l/pXkPS/W7Hdg9DEE1oGIIMYpfkNtvFwVKJTVEHmBb4SibD23d6XwSH2Lncueo
uBVi8MdjjAFgi4y+r+hwlLmFKUtKX0FvaB3sYnKe5PMjtoL31v+NilP3Uv99Vi97GiQRfTCR5ZWn
oq3HqzYKnUJNnKv6kA1Tt6loKjziMTURBZB4cQkQ1LhW9mD4+feS6jPfvqYSMTkDyhnUk19f91Rd
VKE6nA9TuX66NCvWbd6u0+Z5oI33RengV9dcVvuLaJXNVETZohjW91aTdGOrcSPQbIDOytLqnQXD
aK8OD3uZ70639+hXHNIdmjNbav7Zuhd+d39Yf19/f1ivRo9Db1wMyvREc9wCUKqX8/Y818o71+vN
zwoKXNTxW6KV2E8fpSq6JodMlWbaiZdy3QVQcHI46bn4TEeRey+zublJmEM8ITvMIdEGr/1tk6j6
KTslVzZJ7R6p9gRuZqPe4+jkqn8vmBvRDIei9iWSzAP7XVItl/S6zIVukyCHb+Gr49dW7d1rzd/a
jAoBG0cwtKjfUnd7NZKFlDea4aeyuKxkXGJVLLSvHpi4OxDG3yhs4PqYcHUKUjTisa37+fGSvXo9
pYUCmXcO3Du7mJd1frSOD8E2fuICciGVl55q6a8bNMhmNfg6ABlmPJPRcrh33H1xvXoLFHRMl+Ig
2tmFLT8H0yRHtWlZVLTAn2fpejabDK2JbywD69Hwn593u3TcmoQI5vqINY7JuT9yXcN8RtRgNdlt
F+vaXOrO+1T1por5gcmzGVT00OmqzPGw7bqFAIorEyUic2WlLt+0safOO4YPnjPehKX9T7UfJ7M2
NZ9n/ibbfPqBwy1yZ9PfWkYAzwG9c5vxe28b1vS1xWNWdiDwa2dgR6MB/zmsVP9erbduTBB8BH70
MHX2Ri/4lkTqGOowQaC3M8vMSvMs5V4HsqtBxE6u+scwXQvSBqkbM843eSzC3Md7lmPwmk90yD3a
p3HOnDqo/4WX0hmIuntfYv5LKbo35z9G2TsBAfXkOuwPdQvy4mK+baPx9uStR0vQFl1yUpkEpd7n
6l49+Xco3pWtiW8QXYab0+dxDC+ifIYcGE0V8LjDwZqiGmTYYTYOtLEm3OP/9smvHO08Dqk2qh5d
8bp/kccHQ9u3gyHiIE3kaKXsJajXHUTE0qlKh6HrBHprc+EcTniuCuNM0PwSgDZqC14YHOy2wzpE
YHA7oawgMJbny52D4EZc042QyoxIENwBBX7uvSwyjtU1yekDQbwaMJqTHsNSnEnJpLmCvOiQe8AB
LhRUAknz0uMjiI1c1Z12aPhyB5LCbiakEiKd0zsr+QZMiE48SnfEQLKs05H/ObZrlJRyEmAbokQj
elVQmSnMy945nCuKKaHkDu4ag5tqBVMqjACjlGaWrSF1Stmz0djhaYR6Hy0Z/eBhQ5fom9P5OdLG
5WEhkZgOZGxnFzJWzLp1FmYHZSUrd97g95bnBRh9J6/P5+3LpR8UcVAlei4sqPNjjCIthoOPCxTo
cEedbX+605j5Ktv/3FMqYmek3JwusvhLlXVQlU14OBzbLW56q8NWAIg9LUbiNnbDxT4zYYJZwWOL
+7cwgv62x1X7lVMBU72Xyr/yc+xrfb6kP/AE854l640Nj7oWlyhoI4otar+a1Rwxyh3W53Yrm6Dc
8qlgDcf5NnxZvKWrEXbgUxKOebZM1jg2+fizre7MRV+bqNuLwM44DzX06zrhiJ+rKahKY3iu8JS6
gIPvvBe3naVI8Ir+6EG0dKWxyzNsGudUeFiA4l0OpDReFRRF/z6g+1Zx/xmIzrrQaW103iY/B0Ki
c6klaaDAgLLhA80yiFCtS//9Ym5Ho7255Jq7uFPv5QVSqjk/mJsNlxcsCfPOJ/mqbvUWDEcT1TaY
2JwAfQO1Fu2FWD0m9QJts53uHl6SUeGqB69edly9x3SnPDYVwEBxHYyE0j55BAZe+jG8jq5+u9Zx
JvzoNEHRD9hbSm1doBvKo1K1at1FI6QQVlAUJTYpF67hVkPsMa3i85paQ6d4xgy9mWZvKW7nIY7k
+dEmtog/qgVIeKfyh06uO81aUs3MKVeqK+FIislzhEyEj8O3Yl58WAgjydE8VTbhkPK/C/gO3Cmm
9SXlu8nq+HcsHbmrYPTr5yXwllAbsGqk4+bqloJ3zB4Pw3FULkJ8NFW8Gb3G6MzHLq3Lijme4Sb8
vV6+CgO9WVK7nhP1+yFF2T577MQcncPoun8oaDrhqbCUccANwSropjK/0H8p53R96b184ms06uLf
a1dTeLs8Pg7six94NM8s3ck8oLLr/dh7qVhWOUXB5GhFO+zD97T9gHTZ9bj2qb9Y6Dq9qB7wOjvf
GfjBHkuzBqI2q8x0UpmFhcKvhSGLefYMOkJ/v22frf6fD/7tbXvb9Ho6xwGaBNcpAtfFBQqMCeB/
IXxkDxTPqpcB48XPt3HF2HSuuwcgezoSnNGdrXEjQGbeSbTRTaN6hbfHz03aZIFE5zRRcWSZzTRr
e7DXnjBa0pqyKMVs7E/dXj3ea/v9rsDQqgGOAWUYE8ZfFx7WGpe4qrBZ5Ija13h+2pxMAL/whvv7
K99I1niSKumUZ6nP8io/X+9wOcWSGAo1ds6JGXDoiSMDabG8yHFP+1A5oBusWktUf+ZILxrqvLhn
J3XrtiIyAgSM7wb6+H1kfFlqcX2Sg3pLkQm8KyBEOzVbd2CeLOxOHTTKrOGCYuA6Md8jx7Ayu8Vn
Wbcvb6WV27G1Etbi8l6ud3NUOv7ENB/w4UHn8ueHqcsyKPJGZd4hBZq74zyNrB2Q3O16DRIEQQDf
JIozz4+dxfRYtcaWP7D/GQeqp/faTTewkPRfqP8gTtL5uvQjeTFsdNgcWctF8TzJp7u3N7BA27Vh
rZ3pcevkluYLNJ9XpV+ad869u8/uXVKSeiKHCPZdfH5lXgamS6V85CUT0wHYB0NzA65vZd/rwt46
b3VEYobsPnQRfxmjoAAnhlJxrBdGbmNqdqrtEsBwwemFTEQyCkNLkKbRwYwyR0HuFi/3e0HbDYg8
ajWoRFKeIWQHG/ZzCRyTA+kxd/RURPwd34RyLHK/hFatOcPhNNKWqoREBSLTpoY4eKDOiUC7COL8
gbnlYeikwSQyXK1BNf30xM2QR5bDb0PJVCo3VDbh3XZddyb2bghyZ9BrNHkpHvQBTVlbiMMmCDBA
8ye7meAQUm1Ty1xHlmm+TF/lV2vDfnn8+wy5cVjxUMzuNcTKyd17O4V+5bUpDG5GLsVLbaeEl4ZZ
4Csp3qm/3KicMyFdxkzjlfJ5H6g/QEinUfK4Be6pedKn6FI8Nw0SIgc9Xyv1jp68FpaglClSi/P9
1Jhp7+o49M+g5vXRYZZ87Hn/wSSedXHF31/hVjTHq3JXkDvRKe0LeYZpgSvm6awS13JVQNCULOkT
itHLQTYJ6NYna02EZAFIPb9y7ZriI6jYjCKEYPqR+1mZ9p2W5o0CAOMh8yfBpaILneTn+pUCUkhE
KTsItd1YM0B1i23L3h1dLc9p7PkDlvP2nfPiRnX3x0P7Qe1weBKDNs/rqZC5lW4jKCLq48v+o9Dh
qMLmNADGmagSS9VnqIw1Y3m379kXQekiB0w4sN8Atg859wvf8q0gaAThQM/bQ/RAIQc/M/j9dCr2
D+Fruj0/av+Qx7hApfUASo/28WhwGbUjXG/h3p+dy/IAnt0FrD8ttzLGhlyK/mmruUJhNi8qIiie
8UCumedm4lOplmE2oHxtkhUnRxtdmlPqN5MoMWPNUq3BRzgXP6rCVGiJLAEjvB5WkFuddqETISae
uiwaTx39vRBvRSw6FXT+6k5PHAd/Tvvpoqd5oRA8UNajou2S19QX+MP4HLlF5SrZnJDiUIwgd5A+
E1soms+xRHihccPLZ0hjZMNn3DQsfalWd7Kem6uSKi0HFD23Tuvt5/CwB74aciOCmy8BRgpLfG8H
qTo6xSM4yuTfjfyZhutc31z1rZHMB8pEy51Ylb1h7ssK/AyboCgfmMFFo+cU3dnGNyBnLB6YSJ33
cjfAXkB0TGFwXkWjJnfWvMZRnI/3bHqcXS2sIeiRl2Zu+0ib32kKfp3M/ZPboPwKqkylHqb37poh
luFCcToOtoX7KLo7F8yUs6792jxazgu0I8l+8MGu/71UbjQ+u3iLkgSVc4ACX0WhbzulFvKwNJr4
NEV/yRycKrtr713PaNHG8zzx27aGLCBbVdtYgwy24GD99wBuv7aiiTo5J9DVfqtRKtOzdjnum23p
4JXqGz6n+Vhx9g5ajpPiCX82a+BByHGHwL3Q0F3+/fxbtYAOUioB3Jc6CbJe1UtUChK+gdRsjU1p
Fe4utRK7NaOZYsM9GukejgNMeXPntW+0LOD48bpDsBnIMffvCkkq2sKIpXp6Spd5syGCgDSP6mF0
BXkyDmM0Pyrv71e9VXfhLbH3RgIarG7fUaTKDOFSCiQyMhni89DTuaBgVZtU1M0RlYal+aKOs5FA
i9nfTO4FCV+nTm+Bk8qA3eWdWWt6rxodacdTqw9P9SLwmthHWYu/NUd+4eSUnWNgKhD8Sh9F6tBR
Hq+by0fwEqNN8AH2XrfqtbJRtgk2yQczaW18nlSdjm/z3O7iD7QdqBgMrrOO00o7Bk9vSAzVWvH4
yV40G//vL6l2Ie+vVwG9pqtdf4ac5ecJlh7Rlh1UefQgoD5s5u8DgsIH3c4cmEHW3tHnHbwheLlQ
dWvW9BFZU1AanGISmY2jupkVzS5WvBjM9w/X0t0fbMPC+PxsHibYS0tvezeccWHEM6RITBgPFYs/
cbLFYSfv/XtdghvNJsBOxAgda4cCa1+uQ4vCaB+EdT1VJSseqe9Z1welAFaiBBObsLjveYfcqIV+
f2BffueMPFWWaHAdgGXv69mJchDaEQBgsA+Jj+hjRffioO7I7s8XiTsN3o7jKfdLNwLk/yYrWmWx
r6AAQ+62GsRpzRDlkMBUqUYJWBLZpoKMBYpH74cED5yVkcHCMAeDO9ef0vUz/hjMFyT725FbVfKh
KEJVwPDR6WxUEepgDQXIGziXpKOLnRqzeR0MXZkGQTlHFT9DHivx5cQXh26j2CfVQuVYF509+EOc
BF+PV1MYxWdOaDzl0csHEmwHkBJq5HCtpKM4ulWL6aCti5MaOdzaK7DHTNDgvLMx7r1ab4vLAjKS
0pFX2+OmiXtKcLWuzUyCev73BryBJ6I/CPKSIjdVMPARPzegXlyTM7FPPA3T/ctAjNYJ0Y2c4np/
XhvD0hTiwoyDYnxyDnoy0Y3Sigvw7aqI+KLuqJlqq1gvD1JhmouIdZQikiozRPCuxVvcOOEwwhNx
b2rnq10qT5dKNKM8M/Nr8QQy3zOSaKEi091ZNRuJZktidA+BcyOj+vF+vRBJOB4bLT2kx2mYq2an
T4Wfa9V4iGjo53tWrn3pwy5a/v6wfoErPRt1WRuHekGpt8YawOhWYFePDXMb+bX11YVt5V9qR3xL
3OEntUJ8d88mGoDZwRY2xk6ErBNa4mfxGr3k8/Lkllv1UYrss6c55eT/dHd+m/w+Z0I5RXGY1cSP
+FaEratWLlZn5BRSiiicmZd2dM8wQrozH/1CwP6UBs1FPwy2j1d71k61x8XWQBbL3nojCEq1g8PU
/LLcSJMNadwnuPw7IT1dyRunRhcV6lSekRrqq5XG+jE5JSVRqYyq0AHBnkX2WLjC+vzcjOvl1T3O
Vfe6UF4DL1pr3C115KK5uGo+0H20AjewD274/gHp2i3tDy6gieof4UnSxHcra7/m5Bg6JYXcwlKn
rfkujnU0hp7T0SU1I2tAiRiKsxNC0F8aK5VeiJu9n56bZYMO0HrgJJTArhZJ0z9Mh+ap9U5ReVk7
yYTa2GP7KD+K49ZpL+aBIv6S4ngG3FBFBMM8vkQAIT/aGS41XjkZOvL2kmJWaYobbVY2DiTrdsF/
ahANos8IYs8L+fu4pOb095FyA5IPCghTDJGMERzOFzTh27GcV8P4UF7EaCluykfjiZ441wFGradn
4f20JJuDbhGL7p2nir+nFVwkMVGnCdI9+udBdpL26UmowmbbIAMG9s+wriTmJ7tCsejOo7o/qnfv
/HhUL2iRhbIxMPMm0vWvqNBGE8RSQFJ4ooV98NC/Uwb4yuJ+PY74SIJdR1nG6BWFAuNMUZefo+ww
oXD4fJrPgLM8DxaS5eqTDIRZy5p5otd/BWJIqbcwVecpGr1UtjU/uQRGOP3RWPAHy8+Yjte/e0XV
bgB/DbCXJZ+FczZgGWAPWSBvj4EE8jzxBhz2VbhYp3v2lbfCLDrY//970Nr7OdPHOJfTc8NMy0h2
yRS5U96424+J83lnpm+cVkaHLKV3gNksetY/HxUOCiHAuLBDs9YuNdNFai5CuzgBppjMNbP1Xj7v
RZG38jgYlAb5MukMzYRuTN+2TyQpWFG1qkKXJBnxvDfX050lSGoA+zQtV/Y9rBB/6o0J7EB7HaaY
bdtXMz4M9Qoby6Bc5EMPATm8+KTAanJAzt7Qg2nvKHtTfVefart4rhfltrDrd3Vzmjev2stpVy+i
V9ksXwf/hNZuVtVr9TnY23LzhLrMkaAsavzTLmq9trUHxRw4RETD3lZye19A/Peqdh6+1ivhWXxE
fip+Dd6V9+pZ2SSv19V5V72JL8IaXdAX7tGn9uX0pr6gm9DA6N1ztZ6e9o/te704PpVv1SJfJ6+H
x2apbdv1+Ul6qd8MMB7IL7yd344f9FTzN+nl/JQ8advhtlnCsF82y6r79Ry+DnbtnF8radMszk/1
imE9Xp4Pj/quWiqbatmuSJz4FU/20yAYGQ/V8uyEj817aZgl/1/5fBl6xadxsht64OfJkBcFpJd5
1xdC8WQX764JwpAWpYGydINkrOk4Z89izc8aIiDvcDc+vhGsw/noYGD0oSny9vYlXZdwkNWXAQdH
7Yoo4LRTvEJbcy3Myln+ciRJpkRwcAV6lYboXGz9MRmfRie7fArwEOrumHB18UMncVBUMx8Fv+x4
imRof2+zW2W27wPtN4hOShzl5IjR8rk0wxHB03mLom9tPBj43Kduq7tDFmaBH6SJVhtMbnP4XFzw
GLWKXbgKKIce7L+HdKs+/mNIvW83VPIgT2VCI2pq1PjSYWBVkbq8UsEhxznLJt0JWnrnFuCOq8nT
JNgUxiY/PJ2Tx64OSFENv4UIyTVlXKkfCRLOSHIhOXpaaxdLOXQBVoviBL9dKR3cSR9+q6N2cNH/
Tn0/yAlyY7iXS73e7gy/GVdOaWWTFIXM067yVFfcpmP16YC6xESlPShxfZ03e2fgsB5GhkWLyB5O
SIBeFfO99rPMhL2/jLzdYQQ7m//QrXbcjona3iGr0i17OaPMR3BjLQU3XGvmsuQqmopWbh3datMe
Ham1oZwa9tkW3dXRRWDsHyNy7mnu3bwavr92FyR8OzsPhZ6FsgK6if5J01oUg4TQZ6bQPEAoT7p6
/6uY9kZE+eNj9wqOZ+l4iENsrLZcvuZM7PgvFLvX67Vmv08d53VDUcPZxN7eDax/907vG4iuLh/H
PdLoqn6U/n6+c1y3oR617PJF4aZmMpKsM7voPVySSPjFlPjEqf13BXymBpj3NXYK51XzjXHwBDvR
Qq/VxZABLYZ7qIMb6bkGD5qRwcsYco32B9bkrTY4acEWQiGqM4o329Ubmv7bi4nAiAZfyDChI/oL
c3QhQDR1q3S9qfj54liSzVkNNsL/p6x9nybUzvfvFWx/B4y4i8MUl6CPYGbZF+wQoys6BscYcSXq
pW8wAqxgOsW+hJ3y91lyo+/bPQlPbxS6uFz7PeesOgpBq6ddVx5Kr7X3zyC1MqhD+SSiKlvZARWr
szMf/9u7HG0m4qvr9M6JoHeJ7s8gjUGwTDuzAoqWX3zSb1vjelb0QM3RkjrOpZVgnXzZVpzanNK/
USjPd4iW8lVyroCAj5Nyth9/yGMqSP6TI/jWezBSGKPiTw0n9SLnHTjLVELQLHdq9vurTOxLHjLO
x9BFbNEautlIMj9LJrLy41lspU4yTuAXp74+2iOlc3XvfeUbheDuBXGGoY7xVYD7uQ/Cy0EL1MPg
ML0OXhWUShO19iplnsurc5j6sqMOMTxGc/nvyb3RpPvx2H6IOKzURimCE+nkRrAkhy3n41YwPtPs
yp155Ysvd6n8v/MP0AtIOnVoZBUia29jDdT0KgmpjpI5GiL0FVSdKgqQJTjABoTj5xLhw8tgVuAB
YSvlPU5Cd5r1FxIcTrocYLd+F7+T8CKJQWZcp6B9y/Rfc3Jo+xHQYbG5P0BEmRSskJe7Heubxwkd
li7wp8Cq9uE11wMOK9qlDrbabla7s100easeFxfTDd0RYlY059NZa36gej6tLeQWnfmD1Uz+nW3f
Hr9enTm1eHxJxmP7zs66AffVhO8D6x3/QDrCi6gcDlPUVauT6iBVGurw0Q1kZiOnOugm2sqnwlfe
iPOGCAd3qNuR3ozDqF6nUWX+n7bC9xH1il51W+EnZhy7EgeirXTzETU2A67qe8nKjRaf1nkwIbyB
VSPs+95SlJKhcDkZ+5qrD/Mns/JwUU7MIRfNywlEHEBn5zVysydj+/e2u1FHoi0NwBqwFT7EbIef
u/181UK9FpoG3wvTAG6/0JenT3Upm2f7vFSn101mVh/IMe/H2UN58AYPKan5gsi8/NfQykjMKDTL
t78H9SXp29sayLdorE1QsXQ+u0Dh2xl7kpCPbesie0Bpeo7a0QYJ1cwcrq5LoTYHhhutzhs5McOB
vd81B1t+ExVyuxZhacXcL3OnI/K6yjNC3TgGAM06vQMVJHfwL7ktW6HTOpJ7srFu9GSy0cDZv1/X
2kTA5cJsxlRmjyYQzwh1Fb6CiNbcPPSqN3mZPyIBrmDkYOJHNHTCyWkjURmJFp1sfTaJxzHyFDgW
raWxtqvgEVuNL95pDyq/kxGU2ju8dufYqBGy/Pw218HBkBNFbhdXnCGL6fHkHQMnO1iKYNGjo0Aq
dFgw5VHPUvi8qAqWilkcqBefGju7LAYtWOptGhJ487ZDsLJXuxo+lF0uGO+kBb6V4izalMkoGSI+
E2CTqYyk2DAhrQFnj8whZMvGvutQfSNR4CiGokUoQVFR+aIrfJvzWNWO18N1L7MDJtCfd4uRmz6M
3mroNCi2oeG7n9arJ/Q/56/+pnzaE2DUAxOMldXei2hunMw/htLb9nESnI8RjGzyvStdSSINh8sI
1VNhKgDy+3ux3xCg6AD4lFBlFbgSVu8/J/SQxmK53w/zB3kxdIaz6DWYxdNgd57Go/OUUNSRxvn0
2rGU4eWojkaEc3GBgNvH0eu7Zl/NJw9+npf7GqHXxb4y1giYbGFJLo6tCJOg4OFIfurcxcP9bjoy
cjAJKLJA1sI94OfIj4fUkJLjFdhEbmKLrD/rpdcMzuZRnpVndy92K0qlhJuffHQwCg+cxN/f7rfY
PZUWXGxoXNMygIbRyy4Fo4yLcjgIOKCfLw6CsTNxus28rfK6OLsU8raRswVkAglrFFr8YLSfeZ5i
OtNs9AJ4vVqMLQ/cIH+b2dR8UmdP8weEotK3VWUm3kq3J9Hn6gDXxx+PjfHG90tTc4LXv98Cqi4f
qn/efXuN/iF83YtBnR1KYaHNtNDSzhZtJI+6DCYFcmmmn53SU2rWiI3TD8G44F8SmSgnH1/LMWLk
GNfJ+ahApljjcDQHsVtFVh2YGYW17YG3vJiCYlagfw6WmtoDxFWo8YkWR0EsOrR7EVfVDVC1VJbr
1XArIKup2HJqKy/hG629EpvtwEKBP3sWqXtv9lstNFWO2Mpq0LJ/O0WTFofawD8U8/3AL2tYLCRH
ivECgiPaoJcdne14N5yc14Px8Rk00/79sIsfjkMTBcShCFR08EJCeQh9Y9+RnYR49k/IPCnz9MJu
U/eoeg3phOwrnOrI4N3D/9xAHP9YRv2at5aLYoiOWYOyB9Kq9MNF+6MeG9b7k2yVy4P193x/RVi/
pluHXEF5HSmEvuRMKB0uRalkx6VWtRDpJa80ruabLoZTJb/M8H6q1QgHtMjaN8WrWO3tMNh72hEo
DP54yLFsMu0y2iv+/iiMFekeMewrYesNDxVEck5QGTJxYm9TXcM4IQ3uCqePM1R5sP2c7/LtdXSi
J2ML49mimsnTN9rCu7cFe62DRCMaijbkdJo7DqzFf+nkn//pO86TvHrR0Ak4mwMPZGH6Mh5PnacT
hzhQPyAdzcTfPBiPpxcEVD7P3idcqOquovNX9+1/fh/IdT+PqfCix1c52A+ACxugppGCGo532sdi
lH206LfuGme2oI2UeqPE3W4/vAgoYk25QXZwPIjRcl1pjm/Fjv76ILkPrxt/lTkr62SPEX7+e2V0
X7Y/UklE3gxMDCScLwDytzsQFycdLsV/DtRcf8Nu7oKfNtzrZnMJXCG4k1B/RZW/nsexSYEcai+i
az+/jFpJcVQHoImTGscZFVvHfxkF271HE/OM3zY6rccJPr1lZKkaFoAILBgPENpKCsEBMJ1qyR9g
da6NsUuNqL1s6HvuBzBqFvzzgDNH5TWFdzQ8/eTFwgPZTSz7ydXVYew1NEnNM2WUtPH0MLVO9MQj
IZmeUW+OwJ60JqVtMamsi7j2C+Ve+tVdq7/eHZlxAX52x2jovTuipnKjS1ENsdcwIyewc/99P5NG
BBh790iIf8fH4osK8+uB0F7hNgDe/mW6pqZGDItGDrbPs9qe7d50d0cXajbRHih2Hec7lwrOiK20
HHEoTCgubxAZmwruXLBVmrmvFJseUBuPbJvWU+Vj2/L34vua7b8G2Nv31UGm+FapAafglxVQ4AET
WqJguND9LV1l02XKt28xuuMEHXRYA/OlmM/JBZxx7ZX/HgqvgZuH6MSdbXEDE0gHlD0BFAgNEGQJ
f67TEle1/TkJ620zbpy3rnK6rscAZ7ij75UBb7SNeBYUPGJsQN1oDf581jCTjkZaUfq8lnji2p0o
wWmbKqtEnebxq5r6cMho7edYR5yKZ7ziC2klX1wRahI9f9005Ax1x3vWoLdqXzJeaF2M3CG6v7rx
344GyUhiVaVCSXi8aM2FrZrPz7DXTERavhCZGcAszlXJ3FRP3LrunSm4gW9hm4hAQbuvg3lobwrU
UJFOA3JFipAFxECA5AidHNxgFBCBDh7xj7DDzcd7YTqvr/Texy+cjoOpvITibWsdW4uFa/ArcP5e
tbeOTMgFHGBkzaAIe4lzJWphmmUsDdD3VkvG/CShiHsPC3ujF8/rk55wHZJ7yf0VGNaxHKoa+XlB
IP4W2tpIs4NpZYP988JZ6P39UjdksqD4UDYFLE3dF4TYz0Uo5tc81k+gjaEPms+pGW8lazF83JLg
uR/5pF1zNDjOvN1trjO/80Hw7hwGN2Q4f4zgS8jp23prz3minSVGMNkpYPRxIuGKXAfbo7es10/m
3sL+QHv7nDw+59PZ5DR5TLzmbmm5m7z+ifRFFUAEBl2br1LWt0GEWhEd1TxEnok74SJZQwwWs0dV
+6jkGS7IRwG7bKJl+fyBTVqp7f6eBSovt54PdQLAPu1xxvBzGoLkMoz3l7ZZZJ0bJrh97BRfyaOF
BzlA+UYSzdrXn44eSv+fZNL+QDDD2GpWIBcRUHTTWf6WfeBRfzi+lKodVFYSdP9cD+jysIsSS4cs
2drqaZkA41Yc+KiY5QmyhR/LsfAldxhbopPvrbbuoO+GV38qrooAkjN8p0vrnT/2KH54EvGX5Ap+
Ftjn8xTgKR4A6/o6GoyCo9Wsh56wPowi0kO3BJ++Vskp90g2HazL2wDWSuEGhnN80jHrcVIc5/zz
hzFSO5a/Tw5SpNRDnHuNtVspjwz0Fo1ZfUgVst+dF4pKl6+nQ7MYyPqrnr5ke3OYKOtTfbSywUso
jVoaTsmdO/jmU5lOlVwbYjF76+eEQp4CxJYlmLzZWIu0/tU8Ul3DzvnOBr65fb4/qIs+vq3c8/Wc
BNz1wfZR2T2zRQwTPTcyUpRGj87WjCexiYrntLUsawycFj2xz890cQ/y0iE4+vun881S+c5I3/RP
rQo35WFzgeOfQ2uAQinvZ8dwrgU8sC7uqDUov8EPGspF/31YL6BKL6UshRkIwaKV7dSYH/TYlQaC
dyrftBL4pwADJVVQQXjdo+kSGTEek4ET4bJ1ScYDBQu6YGjVePiWon/AZTbbZ35TvwoXGXlZGivY
Y2kokoaR7OtS9lgKpRVgNGewLeUifexsoK8tOmVYb2EorA+lmULvXRgc2VPi9P8xdh5LziJbu74i
ReAk0BSZ8jJ4mBCAJOQNXlz9/2QNTvSurug6sau/LQekWS6XeddgnL+JrMp7LAXnnDphAO1HZ7Jp
u8Mfx7vv0+K/V51QGK1bhDf3h0qSusNJbmLl2ykBkNrsYXZvSyJ1uHUOC7oEVrOIOpEBUeT6BVvG
Or28kTqgvdPdcxks529vtMQw/cHQVDIaZN7pAkJgq/dIolXMcj9b7F8p7CQE7NEXfr75qD+uX391
MfjtiErpPabxkIQjDSC6H/Q7LIvHFRBRXGDHtwHNb85ToJjD6kOf4ErAiUq6m0aNWEu4qjb/W+5+
a7efC0j6DAOg2YWoE/vfh6MZjdtNxqvjDc1DEhHbzM3l235JvRo91caTl8kCKAiBqCa0r9m4pynp
Q+vbH6bFL/UBYupg01LWR4Oan8H/y+g6rM+H/LB6rnGtKHQY8Z4kJNrj+3vr7oNipT0mWtKTLN5N
Du80NX1VuokMBhxJqKANfw0lUz07ZWRo0yO5CtN4WZWmPJ7oh9eKTpDt7Pkax0C1mvvTtHLHeJbp
W+ffo3MzbdzCPce0WvgLh+MXlfY/c/ohAYEOa+V9Q7RWv5rd/GHu7ZKIA9UJpBEMlpcPhUwlYUiJ
FE0yt0P6HmPnF+bxlSKs9XOuzWnWvXpAkXb5Wh3/2PpfBNb/jE54HP8hNk9lcex67TBeFvtZXUxu
ZDzQBvtRfI2obisOf5wBf5FY1LvQ+hZIQaCPv48C/3ja8KT3h3ZYdZ83Fc8WzQIn+XV+7ybjW/IH
Rf/iKSXTH8y8sawhJX9SUiFfz/vmiUtFVLlE5eLw8XaYWdnLS1jTLMWc5KgBejj9f9Rp/2If82Tg
Tocyebryt+vrH3NUy6MxemjYxyQOTGpKPm5mPKER6vwxI8pnvNH7ej/dinZe94lLYaKF15E8peOs
TevXvzzGvzn5/2c0PwI7h6rUrpXU6w75Wx7gIstUptTn8jW8kzTzcnhpV/RqpC2oDvjVZeriIGo/
bArItd7cxLP1f+/KL2nmIuBAkT8nmzFy+oeQix/X8pxf2RWabAW6GS2ppT/Oj9OTZr5teWWNVHOl
TbOZOakoph+IA8zbLheFsfpADOgvyfdLwS4jUkAUAsWdYsSfga/8SqvGfqyLU5Y43n2V5n0u8I1B
5CHh+UDe0WS4MAHFpg8xSFTr58dlPmE46/0XEOf+h/ffK/Qb8YhcGJI7RJz8Z65DeTo+le55I6+9
SiicrUBfI8dKn5XHCPcMLtv/ftxvOQBk2YlWPaBzUt/+QziVV6W5S82JuvbxFx1rCrWgvZY70KM7
BVc32tKQOaYStZKvs+Ew7Elau4OxdJX/GMdvMTbGQUiDbBvRwuKHGNJzCu+1UnhAK4Dc+jlycvkw
35yj/SYK119mn3Rm/pwtJtPX+9GcEhyYmRy/Q9Tyf6/Ib8d+0cWCii6AH/AV/2AYOaaEpN4Pju75
85RINFtt3kbufjKkPgdzCrf6/T1343k/NGPsg0/6ohPt+xrgsafrGEc09S9ojG/N/0M5E2qhZknY
B9q/uiqN9JuqActFbmemAHiQ3JLR5aUqXht5+iCSenzTwQmTJlKkncwb5phOpYqZJ9VlcuuBfJu0
4L3EpnJ4pX9ac5nfH1MynfXD/AIC/5WOOvPDaVoPXokoqMZ8TPXy/vXWvl3pwYq9N14+9TejfInV
aaWbhCEqUgevL2flPX9+UBH6XN7GJouhyu/N7p7Pc3oVvtSydR9N981Upyny6UM6LW/DZVt+6MCx
XyfGcaK/9X/VHcm/6ZYhqUpIfaAB9O/v/yF3n9dOf5xk3IugkE2o4czuM2Mqah4GC4IzEzefX0qq
S/+bXH5BCBHpqSg0ERzGS/GvY0ff3W/DB1UhQe1Fp4/0MSFxFzQ/5617c15WfmdMPmk9ZR/mOWR7
nE1eN5L1h9T4zYVGxxf4eIxa5Wz3g32u5ZMYwq17uLR8mY28faZNjvYZG/JDfmmnj3n/MG9vBZXL
lFjPyUCuP/4KsXwDZv2kUjIqMNxoFmGQ5v6/hkRePYh/V5d+qSrTSprr+Uc+mivGtCQxDaCny6Rc
n/Hs+Tf5bRhP5bR5zIp42pHLAP5zC2Rnc30zTvMOuFAgG43WvAxeB0/reZvnJ+94Do7K6/jy0etU
sr1c44kxEhbdYTCVlKlAM3QVMj1j86B9HuTFlU7ZxnujzGneXskfo6Mzbt7k6/zxnOxr8MRv79oF
OTJV5Fl7WFb6p1H9Yeh8e8H+tRz4nQnViuYpP/FsAEqW4/OdiPaFNHKcFqcvSu+w+fan2fBNN8kO
eMdzORUa/zmhld7wZt4s5yXfT4+JMh9RoXMgY+0umc3H6oSL/LSCcSY6zd9Io5j8CZ8qjor/NVzB
XP9gnkFfNMNaDJd0N/q9vs+rD9XSzMtbDMLTX3U2QoT+62Hk843GMmkw1Nn878OeZR3HxrDvl7H8
fj283AefQEFcT7P/Zs3fXA8EGf7fY751zj/mJB/aS0/1YEtdzVf8Mp6t6EIpPA9/nD5/i2WCr66J
0CKm5r8SevanC0xBPaurTC6jSS7anJxJY1tXr8byYRfdJF+CkPjXln0jqvxrFf/x2B+SR2nLrrz2
Ur8Ejub+dgzrdrrn3EoJKMCH7SzfxoYnShbO0zvFwz2YbgxNO76Up1l+Wjye72O6YoTVxbymstXF
swtZOjvOwPF5sgcBVqHkuMBFNDbb5xx4EuPonI3PEzKlNeUQxxc+qhOIydPx4eNymrT3V70lPjqR
b/Pjiw4daS+P9L93dPhL1J4qIolIDk5hSj9/TDkvmktZyeXDVc3Dh0w8Z2hKJBBNaDUzmByQIQPM
tfOScgk6OU0OKGZzMOsrcwTYSdIsVkda0fST+BU1TQDt/ZnSA7jZPtPN6IVT5qR91Te3+XXiPV7b
P7y7xm/a6Z9D/yEe1UGl5cVxULoig/T69pwtjZeaGsFi2gWUoADrMKXB6Rx8qeJNn8v+w1THFIpX
byqRvkB66QlWFTZu8KlmDl80J56eZv3bbdKYW31SzeSJ9tnaJflhqLoxp8l6fYuEx7TEuOckHZBM
g+KdvUirgafYj+k3L8zKT/KofcmY5zSVLV4I/C85HB9nD7DgAMv5YxHwJ/zC+brEoYzDEZVJ36eV
f7BkcbjUl/vz+aBofkCHRPPRmYAF7u3RW/x5IlQ5H9ynaoU9sTSMmR7I1IEDh88OnhZ0bH6voLQX
VMPhC0A6CxT8j/2rttJf6tXIPrzLVMjvwet/2lrQRCPnOZoAJvK4z8uXdqGKYgDR7ea4pOMGiJej
ORloOev1zApSAGHSSgVdEGTj15F59h+f7af0YaBIJupb/GX4o4/baj+7TaVX6XPwdvyol88PeQni
iysvq+nYeQKfQTEMOAbDyXVbL0/LMj2+PRe3iJSBRbsY28d2oq/OHQ05b5cJzbknkjMghp8ar2R4
SR/6W0PD3XKiROpm/z5+AefAH4FpRO1Q+4fI+i0HEXgocEExF6iF/5n61ef9XqqLoUyjzhbEC0Dt
UgdMs+qDULwpIqAzKlVeJ+u/YDd/QdMCuUl4oMF9GXHk+HEAvIyUx6Vqq5s7tg8Lmm6ULr7yl+OX
9HreNnNwSgP54zKRF2d/GOGyTe9+/nlbVTgW8RuPPvZfsfVXXe3vREnaI24JoB3/VbZ2R44+h1dM
uHx35/ARiNDw8iayQbcDy3HqF+fNelHoI8rCfKovi0m91BNyxHfG3zURvwVeycejMZTAn1HwIvyv
bjyNrnspPg9a/OX4MSenl4bsM/LU9wQE/ioHJXXsF37859N+qP3mfDnujYYKDGntYd3T9FNHitYu
7a5mA/M2mt9wn+IJXuumd9hP1q/79W5Tf+cLftSTGrFrvr7e14T/Xs7u7qM2x3vgS6tPsLOb4OND
NE/ZgAFq7k72+vUDhNMP4wV3yHs/Lz5L7wIGiSjWfqW+/esurBocsuT93inW0RXztoiumEqPC1UO
Q9qFaf1r3FL5U5oUM+ZkQZChWoT6a6NO4+vsQqh82tKurjRHJKAZptOllrVX30hDHcxOX5ay6hfl
3McLrq+7iZ9Jb3TdxcFZEd5uzNF07B6QppSh1iBrrrrXt4rz3rJ7HeOgObAV+2Unsls787F928Yk
4VgXd3tMqw9ltS3nQ8CBBtuXCV7SySDcJcdXyXgtwPi6rPJNkiyGbqLNSSsOQpXSgvfw8bl4f9/l
04ffmsLxIr26i5mxnNXzx9gEud6UhCN68B7S9/cNPNzKS5RpHz3pXChKx8wR1Uu806jcfRAWA4Wz
fd1wwqI03F9P9+/udQau1stCeBErcpp5OaOtAsW0O4DPiFdt/hDuv/TRHAGegzlHhjuxu58ypSkP
A1qaNDQwBFNGNqkTMT8G0w82++3yTmL9bSIgO7HrXwD2+Tq97G3/urjPaOk2o2FHZ+qr+0u8OH8x
wltllvD67ePPCtzfCB5IJ1FYyOle/nlKucXNqNTbpvk8HN7G+bRRzNFW0qYN9db1G1AVNZUBe9E1
WXklMWpY/BWykX7pxyMAycA6AlVKtLH8YfySqFARYVXkV0mf5AlphTFlqFrUhHkq21UWJ+VOi/JE
i6To4knrI8GVRbfSN9Ji7GDs9KsuUCx+83Xw6h3f6vbQLu+Ta9YF/XLgNFkTDG2Cik/ct0RGrZPf
w4uD7OIdvNYfb3SnX0q7Mjkkup0n0rpbnjl6pBevDx9ncK2Ul2sgWc9db18S2eajKlBtwx0NzbHT
BQc/9yVLixSr3hEG6jnaZFxf+2IOw0zaUYmT6MsnqHdlAnxWct6MdqRGB3sK2txyfUhOxkfnHMPK
Jq4LonjSrLpN5zQOTdwNT/MGN/NhHTe1NQhGu+e2SctIccF7XZPVOvaBsd0O/Rq8P/8O4A8xLq+M
ZJ+bRdxlT7JMGfHDciuiBefp080xjmw9HaTNch9qxIXsfbDPjETxSuaIU6dxGFnzBrTxAsDjsLaa
FT+2S+usTnHh0pnIIZzMx8vGkTw64eam5I0P5sgztj12ZnAozf1mfDNLSyVFlDK2jUzKtleuedrw
c+yTQrOoNj2u4MXh9Rgaieb1TrPiEdgjdh0ZnnE2hZkw8Dky2IpbhMdMYbKBdjaN3T4cjeb0ir1v
DhdzHxo7YzDbbwzlpby8n0OF9b2zWMdwcGDyhSMfZqfcFM9sloWYja0kBHplh5buJ1DOWarGKa02
ebqsiljis6l59ZoNcbiQThMnk1Wpd+K7Y1jYOvHoJZn5enDy7jeADBmXxwyVnbQ7bkYF4gZgZ3o/
4h9rzLw0j5vzRgaMJrk25rExOddyKUGYg8l8WB9e3zelVW3q9f4w5TJtxzMvW0y3ztZ24sksb1HN
TomecRWj0XZPTw50cEdvppyNBVGefGUdg8d6Wpx53i05JSMuLGyNludO7AkEHQDDtqeoZr2HlFDL
a+CjQMLD37CWPClpQVXaPBJoeOzUHNG9kwGz5Em84+mM9HiZkwC8J3CbPHfM75LUibSTtUm1QtPI
GUjEl+SclduGUrN0bxARNduH+Yj09BapPobtKboMp0ZI1Q85xemYny3rSPclt7AZRbttt5foigvR
fbrj+3TgQ7eS27ocHaUTfpIx5NBaisseOiOvddW0San4w15fwCpXlhDKdIG9txQPyrtuhp/PheRW
GNVriBSWWpXRMSN81tl4LuELq15rnuGd7kR5TDgp2rOV1QYofSiwpP8tAB9rzdXcy4z2V1uaK/lE
hNTGrBw9GGbsPwUaQIEIMoGQyUAnGrgZBIqQBI9EzViYQXDVJns2ZJCVySBAPoyDcTB6gsYjUI5u
I1PP+FAZzp/kXyBAlio35kVDH4zslGoIvQJo1EIAIpHh3oHHEwydcncgEcxsLTihTEB05I3g6HI9
SGt3nHYs+mPNYLIzpEebGe+GF+5pqhliDt6ER0MWiUMyHYZQ8gGECrmKfb3OeNJAm90bc2xz3GAs
PJexKmdT5imgEAeXpBc8MPiQaI2BtASuKRsoE2l98Di92f1qsAHDLOpXpwRx0CaVI9iD++7DM0JF
Sa5hA748pGlsYeNqxVJXq2ZJEvKR2kRvv2k+1Xm8e3ZTKP56mYt9wc4pk5JlEzfSBA2WyXFDcI41
YIriZPS9DsNiOsi0J2x2uLyz2tkoEmt3NtnY3tF2FZgtyI3rJt6piskq6EGZjDP278phmaY8yvRG
LbhC2fe0lN4u8BJ8y9Rl9AZ3yvUpv8091k1J2Ds40RmE46Op+dQq5skj2YfS7uK3vmYdWKiDF7tQ
Sr+qgmug22yBp392We7ddiAeLHOvwMHE7kScep7Ww1e+ntbAiSM+048mCTbe2Gl3Fc0ATsklRfuE
/VLOUEbZiYW9hu0C9jx4/Py6vdl6qFlDh+diwnkjj40cfDz8I7MUM1QDJsjA9f1skLGzEoA2a8RH
H+j57JEWwT0YQ1xdxurqznPdZ5olrXPfiB4p0u7mn7xyBKXBnbCpHqiZ/kbnW0HprGdhNtk1wMHX
rsVuZDdkzTlkM1kk6v0dCqUKv0/hNhXNpTn4JRTnTOGDBTFJi96WFnqIN7ZNm4wDDmtLFuMojMPH
FsFQ+fhr1DRHB9L4tEk5j+QuUgbQYZwD6Sr/uqej8LRVfSM8bMdwJWwwvpi3rQ5EFGZskLtFSnD8
tu1Sygm4G99yqzxCExgh5m3h84mctlsEBDLpuTpt8whBLItHl+vSQqug6Dwdt4lQ0Jeks8vonD6X
yvLodfZjfaH370v9ciynCh6JpGfXxrYeNE4RUsopfd3DbjP2Wyv2UPY14kzaFgLW7zRt7FvUsax6
eonQ5c+tYAjJ5Yb1mt+W0SlqbC3RWSljWu1fePzDum72m3pXCdrkHzZSDobnCUZUj33TG2/tbvQU
/AwzQxCqYNywC4pNuT2HUMJ+UzWm5hpJm6CxNe8UtULvNMi3Y6i5g6BODK+yOzvGjqlWiJtQ2QlN
RU2H4SF919230EDxITGtyhn447Rco2yVCd9ISezctndbeTCHwq5sZDnLeosQyvW2rac6S91ueXcR
vrhTNEyHKc8/RH0KbRghH7Lxz4eJRmyj1uW726T3IaAS84ClOXAV5Sd23Zk4Rfgtn6n+iR6FmEU4
OA7RYys/Zlww6EWUh190jxkPfLpl9Fzog8k5iz0keGuJNUYjECw4zdEqisuXnS25142SyIMJ15xD
zbtED/6HkMVGhtr6VDnNnm4tKIjbQ8t3LjmHKPxqhc5Ka8ZRqDPNVdAewqLpsGhukXGbnKJx+kyU
XbyrVqOtjMUn7XqhG2BmcnKCNjF2qGb3wP9fAUu29lln12KNA2wJOnw7I7YEKthvFGG4tUnBfYQ+
1byHxTZsD2hXR/cVt2HWdoUdV4vdxc66bU9u3oIjySqrXwD4opJxhuWucTQVm/ft6uyTaSmgzI7J
3Y/tbj2MSEIkErxVv0B9CQbuOMLJtGk82cOWIBU6GH32u7yYPsgfXNUMCCcU6C/ZDVESVZDmep9I
mcBl0Zx+11ul+PwJ3yjLc3KggsgqsyMUo37d/d4qvH5x2hq2bBnZ3pOyzpIBNJHsi2Luk3E0cCWA
ZZ6BZBfezLB7q8Y48XlgJgW9NYiUrNspnKydfaJ+tYFhj0I9N4+JZThnT3E0W8XWBi8/UmxldUfF
OSN7aB19NTqm51RekBPJdNYjnP3pbTsK1XW7yj+fgWqxOvzdff7hi882vKa6JeM42yJj+nQoRAgF
KW/GRnc5PFf+bQvZN74WAjn9fe3T7XxpNcpU5O9qFA4uQsxVt+nZu4J4s09kqw7kxTMwgj552qI4
peDge8xB1LkneXhDtsDR3iiIP450dF5U0dgb8tUj7ATuTmXlm1N4ourKKVd361DPDrwvnUfY2vXy
mvRe4w3d2iFr3sjiQBNXjHx63Y5SMjyvFr+yCSURvpXu02Ey3HFqT9jEA1qXFS+Dbtckl7BdlvYo
vd8nTVJZ8hfldXEK0Ijid26x7d12eaU3YGIEEtu8wxUIvnfCjhj8iaSyUnyi7oysnzw+FYCCON8f
vQpf7NE7Js9lb0FyxaTPkcKKCLnn7r0C195sJLh+BqF2/tBi9VgWypSPyOhT9CBfVZ7jlFAwMdeH
7eg4KwPFlrJ7Uviq1Xnjgq5n6lqBIFpW+rSJA9XrXLCq5aQMquR2NVXvtBm6T9tIz1GNigkNph7U
y3rZ5JPG7beHsLJOWRN17axxL3A89ckpNcgPpApyzRk8JuxYwh6pXrvp3SHGM74Y70yf4W21be0n
25CHOhzxVVg31dz3MxkVjIGyibPCqrb7qFydPfVLXt93bKiRFQm71CXlpl1qn/Wq96qE3VOCI1ik
XkmhW3DeHZPGY5euCcQDBFOHzyQ5JyrQR/ek23W7MwebrMFSw1RK4iAPtWCUnRPDVjKY9QAkT8Au
MRYG0u8MvmS3amIgl2mc1Yh5L9/oT5M/WH7HJYxAu5mXi0BEhZd7+p6MAMKZHpTpNVGC62A2uMz4
jhloQRtwt32CGDAydU3jSvZfC4qdUc64VeMNIgZtq+tnJq9vmJhnCPwQ3i1W8erxC0QMu4boCJhj
ze0KzuZD2PCY9LBK+Xl7YzBK1u9IZxohR6SM1I0rQuTqnZNWXKXQKlYKeC5fEM3pWJd2VQdXwYVA
TS2RBQHI5YGR3b0jA+oXvLZ5trRqdgP3vHsuL5jvhWnYJ0Ag5Skz+dICgEZJTQmaxMhGQb6BzL1i
MKsSZOWjYbbPYqoX4jIpeyKUKF78XI2Ww4IyxkegclNGxGSMrA54FqIIOnxOYnvgdutqxzcVjgC7
Dq/JNT17GnJq4CHpEDzjaO8rmY4YHkfPjCurnbzr19dkZKtfYtKYJc49OfriqXWA5JTXiLvNKHuG
zyDHuvIYs3NO+BXzVYI2G7ssDiO/eyjnlwdrUXFHWFhaGgBjqV9HgcqFuWEpAB3ud/tdtbv6bFm2
T2klmI5sFnqEDBYUoDnQmmTD2PKaVGOEn6BPv0Rwj2w+DxVURhmM7MaDSCFRaSnZxgbRLdIozvsJ
ktXdM8ZnKAQj3XloHMALzDK4AZxGDznSIcczBW6W18cEyjkISh1EUiAtteyYxrbhaI5id2SVQ260
VS5MZSkDCUbet2sAAtYIlLHs6vcLlFXIcD6HlioEerwB2tRHkvCnCZR7pRV/vEBbIo1SFMqNhHrM
zdg58P6Y7tOrZBb9tEv3NBV7rvit+LMAKAsZTxBvTtvLQ5gq6J4bhwU6SnLL/BPpjxpQLW55TmN6
fG36RbyJnSoVGkIRm1v4Z09a5ajf0aexEXri7Bsbyb6mRSq0l2wxrBs2rmYjNwu2AurYqLo5+pRW
BabwY1uld78NpXD0CdWhwaXlFf4xnAt0rn6pFsjRC9YYEj1OuXWWu+zyUlrWvBrdTV6uwMVA1K6v
Ppb0Gvtn3ZEmLU8VBwmgfj1DTPDP3M1dZrEBrk0MtUq/rQu+RkXmzIMk3u8FaHwMXwfRHWtT0OeQ
1kKOF82c9TnblAYD7UAvrPSEm0osdiOMQhJzisq8Y970iyOBXj/ePEOMfcO5+w/6AToalaBY9jRQ
C5mLsRm7mpNvpZXhKBwOyuYt5kBBwt1WLCLOivNHHA5cbtWu0CW62/sSJoFQKAvsm+11J4Xxhgew
xuFzBTssbio2qOZwLVaAVWIEcBSBPrGY+hSVL04TTpFqzQxTABP2Lg4WZPQRqMs7EZIrfPE4UPvr
qZzGwsrF4O8YCreh+XuEzUyHybQyzFEoLFiyeFuXwan+2cBK5sfYsWCt5lHBT8CEtPG8dRgZZCNx
TrJrTv4KLj0dyet1G91/rDlg1K4qnIQF9NqlB5dVPW3557KtUI3MF2pPK/IrUpbvmxKZtLSSrSY1
CB2w0CGUfdqe08FiP2VvmSb/ypYUUoMtJi/WTJqglIVuZgX4j/tfObGxFa5qHdw2xBhbdWtBI6ON
inxDIcB8QuPEQefxTskKr6ScBE7eyKjiIjnRpsEpNwdEKzZQQeL+ZrgrnQMq7LTJw2tvnoLWBuMY
S7T39pz1vNoeevFl8ti0ju5Jjoq1c8K3BhRvLKwdRZlUlu61JAVdXg8h+tg5hYUlOXz1rcSvERd5
9aqw4rS086B1znQAWPfRPWosiYVe614VYe/QJH6UFutuKwO17D7se1RzvNgegnJTRWCUTYzUYEld
zS/c6/a6lXwlHWxyMsejwqU2HWTB8mryAmsL+6HajjCf+rBxKXsZh2Rib3WnTY8PNO2Uq8Yhp/zW
71Z3fN78REtv6XXbhMct/r+vcXjfDprZwNEdgDWouNk+/Ot342/iP8KTwHOKrZYqPo8CBX5EYBmJ
Gt0n1VecNgz/lFVu7MfpnTNVVGxjX/ueXLfFEFK35G5EKi3ojMrkfcxIxStaorm8lbcVi4UBVFiq
e6GHS6i6vQukUeyLpnVFVC+1tGZ17Q4LlOVZ39flqk8uG3CCT6GKTYENsGh2McbayC52WnZNsFHU
3cNBL44QV0j7O0YOFmRjnccTsVRxZgTjXT+enDYGhmOcY3pgO8TBYXPZVIdJLSzfVZcUGNInhId9
CQ9UXmC8BBwquJ8xLaxy1axVt8TSHlEbs8HkOIR5Nkp7t/Gw0hPQSKCzxyrP6iXGIN+3jpbqTke4
LZECDI5mu+csGnSJktJ8CZsHo0DGbj6Emj8IWWQpre3+q16pnhEw/vuu8TCpkJl3DA+o/uhpAZop
D4vrrEgKS1gRV/57PuecqNS1vFYjAYzAISIUCgcBTdICKLxKEAN4GQdX/HfrPMAgDRs24G7VdCtP
Og4JKFnMkuGFt3Iyxujk9ofgHnXbZs1U8o0w0XAlZgUmpBIIixCZ7Rf+JdJgV9ha2EAx9wEXMR1y
gLplUqi7MSIsO+/a4KSQQGY2bBhGzbexxuvz3MgejjBZxRbBW/gZxC5+b2BQed1OFoYkMJBXkhIz
dkTd5Zs94A4Yu4yomx1WYz7BMJaGs0MIW3dev5OCIuFHV4443I7n7ZMre1RxLBKmV78b7h7D2TXR
stl43S7FChRJRVZ92AgrhuPqjl0fBUBz81b1oFmaBobdoib8MOsWpSMnD3aptdWktjnc1PZTml45
Cvm0C4aL4aR6WpAiA4bEM923s/32VQ1VkClSnHVjcNfnJFFc/BMnIeITbglf3lKZ7zm2pNICBFFf
MO+BqNHIqoJDWnBQW5/AQu1XLcGnJrj4qoP/z9WIg+mbbtmuh/Y1oN9fl/XZA49B46gZDrmkC547
HbAfYgFdcMF5sIeuCSKYhvvYDW05e9AObqdmj93Fw2+qZp1wmeJV480dOv4yIh2vdIkz6pbgHMRV
2wePBD8wfZrGQcVPCFrhoh6IK3UOboPZLdGDTpmq2PsKXuUe1ym/N3Z6pmJY84d8xVoXXlHhGt1P
u+HM2EmQHbv/7b5+7mSib3xSJtQhPRKcg2M8mbjMecVzWp7ZB7ckx2VOoqMIqCkFAYY4Uu0u5Dej
qM9q5ofb9t3DTfp1DQgar8nykoMC3sI9briK1YWKhSQNv0Wh8IjZypfM6iMJT7pZhWXa2yT100rN
efixy3agrD2xX6NIi/SwTftVHGmWhkdwNdxwmWLFrr5he7nbwRtnddIRd0/iSIQicdZ7zIEJ4Htd
SWtpQZQwatdPq0yR1PFHtX6mdXo/T/BsnrcSIInh0K53wgmrT5/tVLdvu5gLVHvPwlsj97Lbu/1S
of8fMQHl65JUQW8PnX7V209G0hIvwFF78NEOfcjxXVpXgRh6j2tZt0/eeduHqI1+iXv+uf725Z+8
k/9IK80s04tfBbkvZ19DhxlS9khNBkILz3LuEXe1Gnfg4NPuV5qFX5ggU89Cdcun1Uqkuw02+qbg
VGDJIc7mVA1ZlcGGEADzN/Qpe+cgETkZl3a9aumig123JRuLY7K+UTcXsSTos9IfhyUY1w7bEhZb
PoHL9FowHPx13+JPPwO4CqfluPbwn6bjECWaHiPuKSd8UvCI9LytcQ0Q0/HhQf6Akb1jbqEDwRLm
kfutiEeQgwfriXlf/IfPs+QjV6hOkbXrGkWag1XkSNZh18NdIs6wjhPakQd3hFvANtEgGaLMvSGh
53atWHAXDlco7raT1qdvlpJtAiCwMVpawYVIrFmJbjv1m/L0zdPS1h9EAdsd1MzWPi2i/Mdt7te7
JlCP5sARLNkt8+TiKxajQ2MNw7Ez3owgz4P3XDfHKakA+l1MUrM6wtuQrQuNEn8eb9jEXbtm2pcK
b/o4FHDLqt0EQpA8/IFTBFU2RqAY8Ixsi6c9adTw1a0u2CQ99TbsxtARwkdEyaUo9xBMO4UGXZDs
HmoiEgC1y3a7JgoEb9Jmhn3UnSaMGfLlOGGpcImvzlvFRyiGB3/oHLetD6sdZ51gIMW6+fstBMf9
LZboJLan2p63xVYPH2yL4EppcSPxSA73bp623Ggzdm4xOWRQVIyLjaQAMAiEwBhko52OqsZbEu2J
NpEWANsqqRZPjtsuk9btWidUn3t1KuMGNgchK6qlkDXkuo8Io2HCi9vuI0wjPsBrJGiiFuRZH+b/
x9l5NbeNZVv4F6EKObwCBMFMURKVXlCWLSGDyIG//n7QzJ2R2SyxaqrbbclW8wAn7LPD2mtprwN9
c2/cARwIXJvio39nK4YT/ZiAeWlFW+jZnN3H6Zm92B2LQ/swHJtjQ8Syp2Ly5dTh2jGsseHTG7yv
dk+27kOS1/J0h0BNVHzw481Htk9m4jP7uTmyucXH4Q3/ovvojtFL9BtXjYlSkV16zt9oQ9efu4/h
I/hdccnpwsx8Ll9LvFfeseNA8BUpvffzk0ASiEzeR/5WHap7wXTqR3VyjbjwjKeR1zKfpSn5Nbkm
+GBnR3nCAeacSkcB5+mhf+je1GdRcMaHfvr4Xw2uw/BRvOHpfpQUbjjRkwP8NvI85YP8bj77z/UD
acBiEiBC97x447nF9ymvlrjDB28WveAvD7ZkuuTOeH084bfmUL6ej+Z7KTvKsZoOt44/Wr35xQyX
65nvE/6vBLjMvm6c4WzLJCbrP+0dDlvKrbVVn9O35k0iczi5AO0jDcY5S7jXAkfaNve4PSp4SqZT
OvYP/b54Ox+bA86H9MTVf9cc6G7HW7jveJbTAw9rvvckAAvQmLjm00KwgukHDFLv0rF54xs2CH9l
PrcP3UE6tuRCh6P+PEUCzIn+rFB2P1rtbHry3yM/o78jO0NCcXoX6O6fmM6P+KNjZQzM96+KHzhz
CM4fNIn4DOK/o1eTfjCSzNQaT+Urm0llXt/q98n94CDI7wilTz9xesb2pWQN+Vo9zyraY/mr03v/
ziPWe4bndGAWhjv+L+uROR+O3eHrNU7voQcRzpvxiIFd+Pcj90L4Fj1j31/FnfnGOeHQkwaerj3r
D4VM1IT/cMbus/OMYzzVes8Pw168N14ns9IfoqkWaT1ytRFdvDKW9Poz6PlfOmAXQG/af+CGmiQl
IWW4gA4nZkDbc5qVdwhn8M/79imxH1afvgNk72Q/IZ0Fjq53UQhGlrS03wx74gW2aDIdZjy189ZP
/FqbSY8qncFfQlvisATsIbu1oztsQfplWhccEaQLhmRXli0QmKPbYjq+mzq9TRxPz0E0G21o7UDM
+vaxcOgWsg/Oig6XiSxTXsTTHz69rBUbvQye6zD9Zz5fzuZbyEGiWUQvXw7EOt8eUxcStHtMnAPI
3P6TO+s/wC7Xf4CB7JDxdhJ7PfKfmF/DvGMcYU6KlP7NcJ7O35IVwkKQCajgO6T1ed09k47QFsUy
XJ4nwEiw1p+sfbdRcQFnyruAckl2zOfGPeklu7MfJShLqH3BBVx7wzpYBYf8AQI/dILUGXknYavB
aymtwh2tXW7n/KZ67JYzMNczycuWyqp48meR2y0sV59Va1mwk8N5DYHreirH8SnQOPlPYG7atwwx
s22+773zJr+rUCfX5tq8mNNA505thrVtsRSyq8y0uehOy8N15wBJcDP+nlWwGwQMjPn0XfSlgJza
H4mTeZl38kqPsgqA55k0Q27M/qDHax0Btus2wQL6kEkRlQT0I/BhiLWlOZrOu4LfuRTsht9Nb1xJ
e//N30LAthoPI3E2XttRXFVLPoKPavbGlD4Ba9UJDhmq7DAew99kYRAIJ6fDv4Pt0SMgztvHdGGu
SfdTgwle241wMLzzSnOLtbj05x3t68/yMoAutJ4XLt1iaWUXtBnuBcINyy4AfwJvkhx66zSYLskw
mrYFTFvdVwuyuHckDLAxdeLU/MBH+adEriuFnMP2f0ek60MHmgKUKwms08k4VqUjjQ4pxlXlRk4/
b+fJ0tz/Hlba2/nkFov6tcDD3Z34k8FFlBRKmc/YLVbnY7hOF+OGFgo2G1WaR80L+R4s+ROJbaOy
T4/5ynq17vB2uDZ1YprxYGxCHMf2OTzg4ZYPoEu8fJvtVbIEpJoeogfjTlmqO354zg24EGa5h77d
joO2b17U7WkRLscD23vdgf2G6bKFXIDrH+bpke7kco0AxUxzZPr+KXM7x8oRHvGITgvRS0GTz4L5
9Ktdy2th+SDb+YHrefHnwfmY2O1pSXSe9m/rz6dJO8XnOGuzP9GMa9fmI6fjmsww827l9IB5LXal
Af4PGJTTs+O2L9LS2iT2YRoYUS074tknCoAH91W0/zx9Hhbjwjl+ftKp+0A/7OLPy2wRzHhsfma0
H3LnM3UgMbSPI4ecx4Q3dHEYeS5hdquL9xp/wV8m8gI1HQ++EqGbVB1l9I7rbcDxzLbk/I7mkhaX
Vfrkz8tZzUyOa99VlgjXL1KvXFuLiqkvF/UNLOwXSvvSZKsQi6qyqsIgJV3gquWzWtW6VAmP6jYu
l82cbBoWC7wOyNgZtkFb45DtkVRy7/18Tv+BF8FNopMN2GwQXE1dLnB7U9iuk7t0QefbP2ySw4Lv
Vovcw2Z2r38OMTvvRiPhVXSqJkL7RWMRV410MZFqOQ75KEb9RjuBPpZmNI5aLaBn0tH0UsT5o9ol
ENUt05YLXPulI+A0hjPat1TjIGJ8R5AJMRwSpLaHxi3Yq+e+W3TpkvQk5HKavA3LP7rkEOb9fE1e
aZym7VE3NVUUIQ6yLhqZM7msmrMpdJvG357phcHjOs94cp6w0CHyLG7wJqhXiBPg0DHoR6KLAbnn
qaPuWyvLWYI3wRf8+lhDzVUjWJAsRIfT7OHml268NEMHAP9KWgNLIIRcUwdRe/u8SA4weP3RXwMv
2ohLxTM8y5jJs+HYL3Aw6ndOCPHjHVFgT6u54vZ0bKY4LT9PlzQ1WlzuUDj9ZXp0FNioL6WuzqnQ
BtDXwIVeLkPNtUxuxHpwQsnJ27mB0ms/ayW7QPHrVj/zV0/5P4eemrxhNTMt/eJwGH5ZSp1Yn47n
TbOpV+ESdss5xM6ocfsc32pvoXt7UGqH7HxyPG3lHna+xo0P8cJCbMwxd4KnrSQ4oLLlJ9kA5OXW
mGfkgrfC6y1KEulKZ6RGg+9/nvaCGuWcWGkYmlL/iMldlraxs5x63s8hccCo1aufl+UaHYGmw0Qg
IT1Bx7d80R8TmsOoWr4eHnF75kvQAODk9+YvejFQFY256hMXDA86qRHyC3eS/Zu4fZnADoOKoVf+
CV1jqbulW6+UPzdbna9g5zUdJkUdZTo4PC7XzdcGGD3KSiaQ1uxJFYNUgP2mZc5b+vgS7PbzM1Yt
c7x8sflqYJi/YgbGWbup4U5Y6QvnhpW9upG+P9DF0iijquXn5mTSs+amudO1bqPTia/NBD1yatQv
u/SQyWuDy91YKcYqOK+acpUMSypQMi1W8uCOwmeUgVrJCq/StbXfkRYcy1WsjW5tFsscpXI4sh2F
5hTIzvPDCF7TN94qec2/3bAyBMmxhPtUfLG6W0f0SrfjX/N90SlQN1bRxxomLQiR7plB9wneoxZs
WXUpAin0Ad46ml/m/fJo6pPmtSLTmcC2/9uoWWmlW0JJ99EwjyHAO6OiQal+QwHb/pU7Lfd7iavw
856Xrpnu/w6KIsHfg6Z+HwVFBkEOKBmG1HBC3gZG1lAgoPkJ/SZzx6zfw7dx67hds4I65IripBFP
5HVhxCNZ7iSxKgEEzF5mW8He7yky9Q7KTUQLH+3rc/mS9Ou7fj7OcWx3q0W5oAmbkLabxYKt1rtb
now+tbBergDdM6JCR7EFB8XFPaYUfjCMbRse1XJeu81GXdWuiKNKffCppDn3zdorqttXc3kF69zE
Zaf3NC8BjNkN9320Lp6b+PHUuUVMS66tR7NmERBP0BKVHYR7Cc752OvjWQkS4VXfK8lCOzRP4+N5
e8LveDLJ96QnJ1wFcF3LbvBQr0cUv42nRDpK7TL98HfyrU75W298sQZqGOQQLxbyY/RZWBwu2C7D
x/iRyGA5BTLO431H650ZEJWVLxBn084F9SVNO8Yuc2T4YrJmdmdjjnE5pwyusJB6otPU0QgohRs2
R5rm/x/rI0H5TLcgxCnGhYMUxqYgpJbfPz4JtrKA7eHj7ACxWAfzn0/FtfZuWIJpkYUUlTZ5/WKg
rtQa82zgQiJkjUOFj4Ds0Ft//+av3mnncLLVkn60VxO2jXjWLXL0CmmkNXznN01ugHC6T91+punA
mG+gkxqXiwfhFTf9zK98+yn8qWuo32YhIksEAYszu/k+/PhzfrjxGvq1I2ZgS4yJRlWmG//v0x1U
TWxkEnIX1kKZt16zJ/PQYrvonIWco9tplQemVG5nwTb/LNZ0QYRIkgOKyO3Omsvmpqg8RVhrVI4T
r08Wqtjaei6vLDsXtrnlFarDCSGp3sOWbJO5rQRUQv1jUjvaXejlS/1TREuTZEDtItcQH0NS5SQS
To6G0sKaevMT8haEvyPqjzN6BtBPXeYPImzrO3ErEjDfQzJJd0y7yVBTWwTPykuikwRvYScDqAge
DGoU7GTnKeM6CPZ+ulQIpyXipWAmhyP88XvUA4vzfSLPO/rnBQc07US0FSzO0TwkOKq3XboRaTye
npAPt8KZGTkRRC7k1YpV27kltJTm/AwRpjITPhrfyVj0dg46pGGq4HI5OSy9RsKMzu3ePSMMrTuV
uhzbWYjRriA3d7vaM4pZdKg9ZV1T8Saom/CxyQcinAANw8TRQQ5Z9/1rQWJIc1T01EmuH4Nt5JUr
477fyi7wTg/EKBGkssiYyM6ly34y06KNHQLG3NojdLCYb9NGgW5v/unoiznNmYAU4156ospCOAj4
qUeZL5VfZrwe3jV9NUCHQVbkASo3dLiRF2kHbxy8XNvyquG7UNs+zLa1bXycwYwkDonf8BD8Ts/g
TdxYcHtUS0xHfAjeUNCoIkhtdlq65aMgyBZZ6dwBASb/hoffowtiFdBI8lAc1Hm+Ku4RO6RoHu6I
UHQSXJYtk2ahuJPAgj+Tik0mQMPkxIOTPEDOCaODxqNTGl3pe2NLHVt9aVagsXzQkKAaPQNnJyZW
Lven1+hFowvInIIiUs9Iux7KuZg4UDMWH8pyfG/u84P4nlUejP36TrsTXmPoP0gFDY6gOQPLNywC
6V4tVkRN4Vv8QZ0ElAJ8GUgIcvyrg9BstPObHB/lZqU1m76atVCioOW4UVbqUrgPsOcVXfPO2Lkp
kRcdor3T/hYO/ksxQTRjui7LuUKeAXaRwBtbrxCXNUSJmpvq6zp1ygnSLABgmVaYDQE57r21Ou3J
Z1uv5V775fu2TyYPODTEERMKVw5n4JNBBd8F3nBo5+kaaOGi2eb3ySMpNnUJHMzcUOQHCLPNDydy
OyZQdoejqWG7YzvWEQaeWc0s/hCW/bqY0fjN98IiGzeCsOjGVTZ8xsMiP3s5Cur0Rr2R+i5rLy83
dTzvubD7OYDVc7jy0QvWHKhXw2P0UIH/OA69nf+m+VMLZs3rYNndONdaOxjt7D0/Dgqcmbb5Fnx2
8C7DA2Y6qu9Wc6oZ4zM3vw8VlLEYhodMm1cvJWmEdCvugp1/kA85N/GU4KfnFvyF+C76joFJMpxy
tKmD1aiOCkvdMcbd+cUE8ts/aED/W2rwdLbEXpG41D3aO3gJgOZ2BzBB4ATYXixT8pvaGfUXc53/
KufQzFKtskjIH6mEI34j3qcHpq1enZ6KzGlLp8Q9kGYaOddgH2/Ee+jVA9nN9G0IHVN7lwafocmb
y2tRcjhnLwh7b1USXsHS1FdVsFJFp+dTA/J+EML1ixu3wjXXFppH2FekiXrfnC6Nb8GzUlq+XGmw
YZSuth++sp842zNSsBSNXOZw/kEyxP7QyfQO78mHha40N4Qj1bb7Ec/RLHYtcnvo8WxgLAGeGq/G
tUbwHR9KdFfq0db28JQod1x3txyWrxvr0gWgaV6SdPT3DHSc/n74vgjjU+ify6MJcAwK4WDbcPJq
N0qW6SNNQT4ZUAC7ZHneTPZV4MkoikAkGnhd7p3uBtKK6Va/4UZdDejNKW6UEOA1yYH8/VS5EvVD
HandJjOd8+bNIo/ZuzHcAZqj1yssG/xxebhojcef11K6FhZ+G1ia1vrbWhIgj4oV5/0mIckHGN5o
HKV0/yNLUJy5kGyzXkcoE+j3tbnigv75Ea4FEN+f4MKDzAxBQz+TJ4CajEg4coz3xiDxNL3yTQWc
qx7gl0r4F6uxrl2EK1WhKgWJv+7fdPVINlT5HBQmQwraOuf2V+G/vRWpXPidhgh1MvwU0K1DKTnF
Z3/Pcir6rRWf1fbx5ambo+SMGiXMEHZqv98L8OS9ztBTUJzYfimczcNhdB4e2huH9pK88esRGNlS
YG8kz3Z5aMdzYPSVziO8xft7rsO9uYznpfN+tu8C2/6F5uWOJGYIO1/qAAU8kCBZOr/DmX1UCDjc
xdPPq/6lC/DtHP77eQyY+hT0udj1f09JG8fnQdP6dtc65ptAGRLmYy4UadZau5bELl/PhiVAKsvO
PnUv24nQxTqZ2wMMHRbduhRsXwHTKmLyP8e55Opg1vOdvBlnU21HWxFUiXY910nMewHJ8mgmbLuJ
Ucgx15ITPAIjG6F5Phhv+VMPk06jO41X73edC6eNG92ICCRxWuOfXvjyiJ8CSc/1qtnFS90bkSxa
r2G0damqO6hSkn6kfXSmzLpZSyLyPPe9/QsJmsfHOVTIX7maR/6M3M32PCOuOtuRvUdaxqMoxDJC
eGlbO3OZeNSYJuakgQLKQK5p8zw4JHR+c1+fvWzj73uoz09LRIRI7lA/WKnUgCbFehNeVX2d7YP9
uGhhUKLMsTjd2ISXGYp/LTrHS4EHURTh+/t70eOxEq3knKcbtUHm5FkJKH4aHgo+cgfhb72PztwS
4skpjcGWzWV1bzW/+2KVJ8Hs5+2nXNi96UlkVSZCM3UFasbLsqxZ1nqhR3GyCQDLVA1oxkanERI/
Kje2hWnO8mb4PGc0mih3o/QwhviHFv0NeQcVYKGu8+xzgCOgE3zPHJK5RhoqKt1kJOI4/arwzlNN
cCXeyiEFvTKoYA6ENEK8TlvT7ofOrQiUmiS5McPTBF5sMllDnEa1JikiybzYZFJcnIwmMZDjbJ1M
PVTZlpvMTI61cvx5Ai8zq18TCDOehuSCaCq6MSUGvl0caqQGpyws443UOJbykXerSl8l8mc49w1X
E70odRogI7rk3hj42sp9G/jSkFWdGXVJkKBC2qx6k/irWUVkdzEecbOS6oMPx8pQrDKFKmz7qeT4
+fpHIBc3mKG/HIXLqSYqJrgn08sGurDpYiiWZIHbcHOWq0UWdDO5Ay5Xz5txHQXPI9F8vYAuAe42
P73zBzLzz+h8GUC72l+ZsTBo6YgezrSyN/QNpPDzxJnk5n3h/Dxf04r/4zEnZUjThGwe8aK/16lJ
Gmo8Vm/uwmQjgevXIpe4sySe04PdKbnlT1wkDL62hY4YDNUBRHvQmPt7uH4I4kbrT+ZOK5eJ8RIb
n521ZFZyYtc3lSb6EuhY0uPVePqtwt2FJ/HvsVEqkA00mgBb/D12HpwzvWiwLieOc5TPG8DaHeyu
kJ1YdDnIzRKsz8+z++Uf/WN6cSP+f8yL6U0GI60QYkSBsHCwY+eaG6dfZa0n4khFH2NNK5V8/HnQ
r+zRT4NeZGX8LEliUUjTDTuerbk8Fd6gfOanX23365To81SgWQCgM3IZqujV+nYE1W1WFMFPz6mq
251iED2gK0frsBHsRnGrnKu1oD8VUHgoW+ME7ewJ7k1tEfgbM96l0VI8CQSzYCSyZn4uvIaUy9Sj
RwtETNI99QYg2CJShsVw1E7aTBIhvNNXed7P+1R7NfqjniirfDg5IgBSs5coT9JociYTPqBPL7eg
CZqtzsAj6Q5S8+f6A0NKDg1OxPTGXXztSHD9TGxhkgqT3cUeLbVOTP1uSDbT5NDFF1BFuI+so58d
svbz57W6aicNEQkN9FDYk9qFg922JzmQ9TrZZLJ3GldiXLpjWL51FbVXZg4lrfa06FmQsNAXZprc
OP6XDu/Xofg+/kWwFgZmHbQJF11EXNVUHrVfoM8zkxBfgnGiK5x4XEVTk/yNmObaVWSokvIl10w5
+qIAImhankZtXWy6XPPS2uONw8KcT2ShwQ3/+jJ8+tdLatqkt0REqloXK9o2ZZW2lWruuuLQcPEU
++wEJeaiFzzZ32bUHnAm0F8y3Th2f17g6axdnkXj29AXN26sRYLQWn6ySYP7XDhmg9fAL8GZ+3kY
9SLo/vcrUnVVUT1VTOPiFc/xORMKXz5tysF8GKvkKUAcoVPIdsHUq4wxScTnOnzUToJJv54IgD8a
wc5ndiEoXkZSvUEXs8YPGSUo9MEnIQ2h1YS52pvYkNAr450c/rJouSkOkR55MaKYFnkW0+j3WvIZ
0hmQwOOmGPMI3k0jMGfItXh62mwTfurnl/2y1P+c1P++7MWk9rIvYsPO0QbhYJ+rMTKQ4a13XYnQ
e2IutR5m9Vjc5mLpsLMS+lUxQRgv0U8+BzO1NevYU2UzSRxz5ormV2H2M0nbmsWnmrtNFDiNsM1o
uZmuiFxLNoUQOmmVzjIEJmKuprx0z2WEYIrXJIuRIIHksAbQiCZzsdt2lC6scdZL3ijry6wFWte+
FI+Yk24yirSBVNai6Kr9KC2q7BHwgCad3fqkP/nyHyNbmkgFn6bGte4+QeG+yLbD+MY1lRigbaDl
LqHOsmT3BMGDAd61h3KtEt2Qa81Pgl2RrfTsLWzq5al/iftf+a/TID0Hhehm7cpXP+ROXsa+aneA
Nbl7VMW7sTrXdrw+kXQjBUDgdnHlpW0/RkJY+TtfmY8gfov1gCiSfogziAH83TQFPw8oTRf3P7bD
txEv7juxaiX1VJnGLoqXEgkxgRtjESd7Td3L0NX6rnyeB72XjguhXwq3rMtXdP7T8BeW7OQrQpRk
J2M3qmu8qMZYKMGRAMJDGGRicCeJkJiuGL+f6n18uhNpxSi3Da0MgdvGuxIWmnbfN55wXvQ1bOzL
MnD71i39rS8hQOWMA3h2ry0ffp41+UrSgcv/P+t0qWakyWWcGEorTLFAS3yb5ku1IujjyPqBYSNv
6QTSsMjqvdg+9sLcip65jpCUjUu64MUi35w54UE3eqOS2b1/45BfdZ0mRw0KaSRjdPXiZmIrG349
hWBFhW1xY864pngy/Tqk4R+k+K5t6xs76eqdhDIAF7Ekq2gvsdG+BS3ZoJRSZIjhJq8OHPNKPxjC
XZ8eavXGGbnqYsAAKnHv4w1fzn2tq6CnsnO4wc4MamJ3+nTjK9oj+x7+pxuXw2WZ7l+XA+o/jATO
WP2HCOMQ5ueslIxdXK0SlBYF6hnxohu83nwshbUKF5ywVBrVlsXjCVxi9UepH3FNaOIl2zwBPfqt
GK9FZL5Oe1O/D/V51ux9K3eGfKUAty9ayB9XtfkkRtBozRtjlvifsgABFyhQT82Pau8ZyVqSH0Pj
0JhOnnsq3IAtvVd3KXJVpz/xL3VbTVIH9NxQXavLJ7/99K3nkCss7B/99qnu6RnNfv18Cq67Bmhu
U8OcBMwu1XnPWpwoZWP4O8k45u2LhTHujXCv5TNjQomsStpIFImW1YUhPJ2Dj/9heFNC14oQWbfk
S0k8ra5TAHmysWM9RHM3Mi/iEsY4WZ2N4nwgpxVv5GqmAo/Wbh2wa/GQKX1JUlHrNuQL17Np46Tt
NDHehNax6T8FFiBFVgHEO+JZgofom51LB99IiE1hLim3qdrNEa71/O4pwbWXSrx284a/dOuhLsLm
gAXpulgFng3zs+RhmLLEDSFZS1dVtELG+n9aAN0yQHKismBeHPkoSI2qrzIWIJ1FxnpAIzinrDTt
XGZ/DLw6clEcyFNcw1sLcM3cmCgI/P/YF/dWF1Qp7kpl7PxsrUh3aj6rIHNfptG8FNen8K5BS0Ob
m3YaLjNI4E23bHa6vLwxA9dsEclnKO6BBJGwuJhxRDXAgw2ysPare2nSbVLfCbBipI0SlwxJVOYz
E3Y5xTtH5FAhJKkXZEyM+m1WFjcW/9ajXEwIKh+ZLkDtuoOvUTy7g3ivkcgkNqFRwXy88d7T/XF5
bX9/72l1vhn73jhLmZok+q6sFHtMzq5OZZv0hx7ocOZ5lfUKvMIIYVo9A6CGmeBmNuTq+mOTETEG
PAEj9N9P0Aya5VdxH2/wR6t+Cv9wwvV8i7DFjXe9Fh2ANkEgUp0EVKyLo24OnTH2YVDtgtNTKpBD
DiZf0dXajxYyhUIcHByNrP/4edirZ5mUkoVKl6HL+sWocV+c6iiU9V1VzvAEQfE11qvpLyV9zYrW
1uvPw131GIBlq2jLIs7xj+u7CBKZ0IDU3wl6rq/9G/X0qwgexsPXEL35RZBwY8yru+jbmBdbVka7
JxvyKNqY0In6/bEwP6zqMJ7cSPjAelbSdgy9jqOtDFtRu3GxX/V8qdYAIlLAlIHc/HsH+ZKSBHp4
tnYaqSuNtqdThMg4hI/Cuoieme1C+qXQAmeeTSegP/rUr4X2f5r2/z6EcbHMal42VZTX1uTwq/XG
JOyhCgNxdbgTkDpPzw6358/TftVQfBvy4uTIVSlYYcSQClSYqNzZI1097VyNaZoZf+HS/Dzc1SyN
qWEtqMBSF74EoCuK2qjnPgs3IyUk+SBTkQhXvSa62ml11lVbzA+m8WbRS3rz6F7dYMipQTYty5MC
z99LbEUnORfbVN+Zms2FSD5Oifckrxt9pqjrDqWDxC16pxBfbotT8dGXFhK/yEQIGs0ylLv+Htrv
ZEEvivbLQTCMQ3cGLlJtz/FTOd5KlF6NRrgIeUvKLlTHLla089XUiMQu2iTSMh/blSQfI0rw8jnf
nim9WMaDmBDVn0+IcxF4B7/qL+hPsJC7MxwYdI1RBJpC9mR8V6FFvmVcru247893EY0MAAO1JMv9
XQNcHVuNU4yPiCXrdS8gZ/bzhpusxsXMK+THqf2AFkWg7mLm+bvCN9vktEGfeQT9ZRx06yh2n//D
KChbIaoqylR9L6xHltUhGuR1NOWJCyGbGaeVkCNXON7Iv12ZO8rK/x1nuie+3bSqWQ+5psSnKaGq
ylt5OBDsVONxNFby+8+vdOXKYShwlZKF2qp8WeA6i1UnNGGfbwJ5KbQPorwtU7cIDn19sKKP+Hzj
za7c4AyHkBzxAwnjy6xb3FZB20pJvBEm6rdV3j0VsAeaB62/MdC1u42joRg0HlnGVFD7ew7LNCtq
knfJBvMTivdh9NqdhDlNb/gL0aAu+/bphnv65f9fbsIJjkCSFmin+g8ye63NR6Nr6GQ5PfW9simk
pxxmNSWfpTUyV0MJArcIF0YVLfphavsbbbmEEAcNv6S3ZlNto8pX50B5snDe+1t337Uz8u3x9Cm/
8W1XCcpgjbHVUNZWW7dD2CgpChznl9635paCEAHbWYWrYQBhL1RgoLUnLgYxTee6mblR3txysq4k
VBS6J2SmC6lDfvv7gZI2KcWEU70zQKINsBrgTHIRk27LUgDb4xxTcZrkbJ2f9/y1Tfh9XPXvcYN+
xOET8mijkpOdxixgyUVmVltiqn8e6trx+j7UxWWkn0S9LVoz3gwi0ueVs0yED5/WWHY93YCkhX4e
7tq9q+A8mug5oCvE7v/71aSo0qWT2qabUV6FwVG0RicLUD4CwNZup/oE3MaBmMxiqHKH4IZ5vHrm
ONR0UQGKUfVL/7UyVX1ozmG0oQImdKuyOorxE+6klH820WoIKuf2Ob+6ib6NebGrzRr4eU5SAoVt
8tSRK8ME0H1WXLgni4R95cX+J9X6xryxstq0dP847d8GvriAT2pWhJKWJJtBf6/HwVH8LRZNoOGt
gYKpW03nvo8/MuPOTCNHyJdKatlBS59C0c2nKl+mPdfiS6Pl7giMEUymNtIabgmzUTedSocNSaZt
XQIIKEB9RiqvzcZdL/ZOlxmOKpPUo/xTWCtVIh9G4T6nZN8G0lQrqU6AQBxeXgtRhcgO+PPF6Vkp
PpiJvBjmgVYvg7F0ybU5CUXCG7vwUrl6yp8p3zfCxbYPMimIxXyINo1cOkUGI+aouuZ5m5EXwR7r
BthZbdz0yslNIK8i0IitkyfFqWOIsSOn+1Nrty290LUnN1QSqAhwSaSZ7JKA18Wcjg3AbNLBEo6t
AhQS9LmfxhQ5DyGWIyo+y95w+9zfBiKkpUHpMCda9kuG0boy56dGsKVmmJkMPZrV8iUL04VYUl/2
V1GFkJXAhKaKAt5hgJ/nKJHWYk2nEkXYHlJMtZQfIp8KYAgQwZxpU5Nq4zYdtDZFPhtzwn4pXWbB
rw7JDI1G4ZysX0arsbAKIjR2AGSOM/mOfIEGA+PgtSlY8hQY/TIUT14aqZ7Axw5wHYU7vcuWMp/o
1xBZDZCBa5tOBo1Vexxzu2hoyYJ75Tx86Jx7+wSPY9Ih1nCGidlyeYSe7KHBjBXnN4WKJS63Pr4X
sfnbIHdNtaQtD2PUrajYTl8JUKExtWju7vwCDK1UzHWtnEdyOI80wL7Z2RGSlVFCxMeGMtiE1HnD
81EKgk2qnzzdfLNofBdiCEQgYjllJ1omwxlJyfsoOJ5FMpya7gZh4f285S5bdf+14xD9nIRHp3a8
CzOQd4ratrqabpTiIAVPYYoEbP/UUY5Sh2SBYZrJYJq5/muR86bT/6yCEOH5eWvfVL62oPyJ7KKR
VXavv9UdJf3YlZq3FO6iyqtAE5erfoIV3ypFXkNxKRJ1SARLTRkt8At3L8eVDE+BFW4Ec6uPYLuf
KvoozEVMz7rkKEC2jZlYv4Th3IDdWCy3LGKm3nIPJhf5H/YM3JEK1kmz9C/A4zf3wD/1pd+ZYrpp
ol/M4ARaYLrY/gOcEIV3pt57jv4H71OiwQufXSalfJlmOZVFcOp9NdiHyn2HA9CTa28hfaEpmPMo
yLCu3YqErxXwAQZjnxAgVOhzu7BNJ1GQzf5M0sOXDtKpWHTCq1AITtEhZCIfHkyQ0o2SzXuqJj/v
0atuB1BpgEOapPwjc5pStNG6wWSZ+wcZcitMSlo9NNnKON3q0/0/0s5ruW1sW9dPhCrkcMtMiqSS
Jdu6QanbEnLOePr9Ta3aq2kYhzzVuzpUux0mgJlG+MMX7PaPyWRVk6UIUIY5uZykKJZHT7LIDnNh
Y/9RKCeburBqSk+G8uqDnSed0HyAdEBQSAIN82NISdEoxXTp2bQeWfh2EG5Md1+l0dJSvaWE/FP5
aQYQGFrslut+kRLVagFOX9DrmgGf7GypRyBKNeMU+NXjWMGWZOVIdI1FDz/z2k0Lcy2ByVSFfzWu
uvMLZa2FWFIOSEiUwXsCXj8PIOAEa919kywdTdFs3Vfas9aeXNNbX58RKgJzi57lB89S5AlT4net
jrmWhjUVxRCJiBJRUpwzhp9dHywL/1Pu3/v40XL33OrryqfJjz2Po61Jy/JIXoKRW4s0nzvX5w4W
17FAgyRetfcTLi/pI4uUgxRZW8sfd54vvTbUhiMP9QDmIo3ivV6gB6mC2imN4NA18a60o7tBhdkQ
bwfJgGiTKvvY9O+s2v+7gBnSxdlKtYxFNVTLCga9UbkCrdR19gqu6irkGmoSmVaMjrk1DBdmv/Hr
hQP03RMy/V32TVU2qts+ZBKMrQSlFfm9ybVfseJg5nLgNPdsewnrd6mmj7H604/SdcOFNbr6zhrv
cAhV+IHVLNWQzB4Glw9GDyGO5DGSzW99zybSQCADihqhNeFtOTSg7i1j22HrG1unvjg15GFGy9rq
QBTUcC0QezRfPP0AX7muYeaEqyD4NK30o0BfuLFfDS46ua03PpgwO5VXktueCs/dWyikmDXKMSxN
a/zhPNTeunZOHkBn5Kn6Ahui6MjfnglVFLPwLHunytmDtUrsYdk0w7Lu7XWbjhD9QVYCOZUQMY+x
/bAoi5SPbikvQD7qzM9QfaQaonQjmJ+Y3yuXC4OLIpQe4uBb9zNwHaAO3X5wkfPotmZ98ABqBuaH
RKjRjNDcAIt51mvvOSsO1TiGff0h4jV+fSnYZ0j0Ba+ago/L0fF3IxSZAe6E37zH8t963CxNqrP6
p538UJ1mOcQvOQ8qReVa/GZkJMxI3XnViWrYujA+Um5fB+9MX96WI325dG3hIaFn1kYAwuDphsjF
a8xQTySDuhRa1OLTElqVZr9qpUfdyvdgJsam3aryL01+E2sog64YEB8hx4ibj1RtE+DE3nvvawtT
u/dqfWlJ/SZ1TmNOKIV2gVc8jHiut+aDVstLzZTWqdn8MEsGlQCIg+k19RdlsFcylchcC/cR+ylg
vWnByWy3Xo6+gIhRBucuJobvPqs6XepjuzJ4P534rVW/qyPCcuVBfLAuhY2lrkycO9LmaGvF8uvj
AMmR9Y+G48ol+Ky0hzxDf0Q6AImGyH7U6IqzMgCWjtYDgJLM/uVDabMkiHUfBFm+ivjN8FKzTaOD
bW9MpfjI43aTNChB435o3qhbzMFgIa0AODbpMNp/9FeNrNFTzXKyo9JIDYqK/aH1OKD9ItpDJ6wM
70FjsbKIfJj85oA8DfvM0uU1Yf45pg0a2j3iQNJa61hXYbb1NG8HQG+VmSbu9Y8V99z1U3RKWf9P
7PXfR1a/DtmLyEEfwmBQrSAVaR8ZWOjZyy59KmvUGMh66Y8qTn7nQ1BC3QmRj3pje9pysLyNWANS
S/Racfh2jzcea+6+VVFvkenfQxSZ1gTLXpGCYgz+g+o0kzWkP898IN7LIu6UorvT0NX0nVXExpbC
lVc9A71u2KEsSzAM159mrqRHbEdWLjAMiIz8nph7hTYUVeGHRzd9VdCZIvdqTpIKnEw5adhYXR9t
9tXxnac9acLLnsIlxkHSB1UxgyMZj9WyvNeAaHXnZbBvvNZszUsUuyDjoJ1ifEVbF3NvOrkV9noT
HQcEqQilgvElJ+gXmVNhFAsVxL6C+Esf699IQmlGLQmuO47gnvOtqqEet/LSzLqFFFjrkXLF9Q8x
hzX6Ksb97/NNvrsyKkFbZzyfgv+M9TBwOfXNoU/R8wvMx9KPoC7aSzNtFiGCqmlybA2szGqO8nij
KN9KazhwRhPBborM24kaQ+HYG2KG70gBmLm7K9pg6bUJ7NyPjDb4wAUtwqubjbPZBQQixRGFZ1md
AsFd3U/GAtPso52+kkKTcxrWo+6flfzj5qzOxsgq3qXEx0J8Ydq+KZPG8BWH5gLHuVave5CKhI8I
2ItCtCE9DJw5WLz36fv16ZqtIAErQFBAg1DCbvl9m1jq4MtdoLFwLfjkIuN1l4OKR5NgY4KRzmq0
eB6zQPk3G+Zi3EkpclTyuG9A4R3NMl8RLOfSygutNUHyTfjbXBlW1cl1bMrt0Agm2V7myaUej0xk
J1OXeYpB+ant1tFvVKNnj4B/hpmmVnkw9gSMsiSajIHXbGy6XtEJUM8m9nfXZ22uyKkaoolAn8XG
Qvv3SZMKVakVK6SeCmAT1bxsCTSUepX7FTHcPEoNZSZovxxvUuQEOh+a9jAEx9xHyuNEyWalYIyg
vUvaUS9foqzatHm8onJ910YOKGlz6SfOgm7ZRgac00TRqkMFevSbY9PEKxOsvkC3dnX1FTLUlOu8
9KWC0qH+cCjUxd1jCS9f+wT6GWf6ShSVQmy3kqfMQeDRXA2uu9IxCOq4PEIcgNiiBnWoHmnz+mGo
z42ESzriObJ8Y7/MTvLFl5/ksqmfGbTZxvCILbQvDCg9AYuLnGRVJbfqA7MHkIEPt0yCYaEQ8/ss
j4bZlk7dhkc9POQGZT0I3tGoHKpEupPUF6VLxnURxWsH0BOxVKqnykJLG6rcZ/Humd6upLZaFzeZ
U+Ilp7kuWAnuM7YVeI3JhkKtSHHSiKrzVzcTM7vmzkfrNE5PHVGq6qMHrZzk7G3AgdQrt+mwTbjx
by7L+avQFNUMemkq9YXfP1DjyvWYt6BT2NgcmpQKcyLE0LK2rrq1nG9Wl24cQrkBu4P66MFqSR5J
dDMqHcDVqG/K3k/ZuqWhY4vd8Ofn+eexxLxe3NDeoKZ9FKvFGS9BlFBLhBH3g7xLvxk/ahSykNVB
ss7bktJJ0ml4r97TfSDvUHNPq5WfbuJi5yTfhuKuV5dhtBzgkYMgaNF9WCnNUT7mzrp79jZCXcRE
MfFUPyqmUPtHdkHIkJ37g3OSHjVcraV98gw/5hODpSd7EXzDc+1t+GWQQi+5nrfDBmsh9PklOmNn
Y+nfdc/pY/GMdUK/GBALRjkjRUxRSEZeP75gmM19IsJYVceJWobK8vsnaqu4p30M50BTfkk50Wvc
LyrrW5j69y28Ky1WFnAvce55NnVoQP4K38jB1JZa8s0kwRuss28erdL5MeokcfK67n6IOnRTxzun
Sr7bKt5kxVpDP0AURNOUUn93EO2+Ptvyh69di9Iq9AKyDhVBmFpCbxyAeqi/CPbOaPcrWERqFADt
+8jIibOB/0zRwSK8x4TXK/MzuFiRtbpUyjNT/5Hk/VM5AFwd0CYXeRVsIOKvrj/EpIB55e4SRKHt
B4ccFEreJvU/WYrQrJRiK0oBIhluowNAy01sIUHEiQdDUyMZsojV+GN8+Y3Mb0NqFQONL3zUmORM
IYg+wc5ZhKlCSQkFwPpJi8tV0HaLKjTWEqIEkr8x6gdUekBwZ7x3p6DnhH9KuuLkGuzgYNerNk7X
WfCj/0+uQ+hK8Zpk2qzWlncKNUJ57439UpTlkrQhLhtrCQ0mK08JdqvwRGU5/Iz7p1Qb1w4htqgy
5dSSPO+F4MHn1ciVquBdxS6JXCpQ330rXVq1Q5CDu321bVr9rWso8HBO5NKTl7Qrs0EUOHCWchZu
2qJdBeO4tbJnySh2RdOLlMGjLjB49cqkpKNXLxoXoXGy+MGo6ptWeRvbk6n+PaR3MZIaJdmn0umL
Yfi4sZjnyrjkOv9dy5NjWh0lXxl1rgT4UeAuBOwGAgFNOJAo5O9E34Jbe2PQ2bvBQjvRpLxp6erk
jMk1VRvaJKGtn0AMgmNBjA1w4T95h0/5poqf/JTsqnhM0rex+DUSPTMX9snrv7KB689jiJf848z7
53k0EUFcnHmSFQ5tNJBtNfKB/gMxIwaL+X3Lluu65KgG3yWINyOA7ah8skwoLNqLPBxE7B836qKG
72395BZcaqOyDxzEKuO7QNbWtnG20hL2CCWjhE4bfygtu0FaxZ0FxuZsDT8rhw4fSo6efyeH6IaZ
3Sag8AAjTK9RZFgoQhinPolFY3jqSkJnx/eX4iTut0nSCajA/wegZHZVgI1BN9tRoQhMPkhTJale
KkCXI5P+WhdsQv01VB7MhKaThjCs1W6zGiZ/6y4L54Su37Lp9UXaJCtwrDJtNQRlzPxkdWz3dGMM
zYb/78BC9HG94LpDHN8k7Eu+6l6iXqdTvSFKWIQou+NmgT2NhrZuYQG2y9e6HizV1t0YnYN7EEVe
GmzdfdDchdBwttLRvE/HvR1DCsLg6nGfiENK29YjpT8IfUQRkLQQGK6rnYeNQfPa1qsYF+CfSo1o
JoUvSfTuIqhcSBo5zVvl7D0351ZrXqQUF1/pTnPwUlSqfT/mb9eX3mxEBkUPuq5p6nA+fl95eago
UlbF/jFQH8uiXURDDbUKeSVz3bs3Lq7ZuPtirMlWH7xUTsZRMGhQYhgNEG4nzlDRORERKmkrR871
t5vFF6igd2TIHkCgpvgd32jL0vMK+5yi+5xYmEaui/anygFefg7qkX5tj5M68hDR478ZGVQDbTL+
IQX+/cMGylgXudTaZ8VbZ9K69e6AUwTdjmvEosierLhhYStVt8AiX0C6P84SRyczciCcqlM8YWx0
tWz7jn/vIwLcYT9g2lg/DQ5MPm8fOUDOtQ/DOiFZDzz4JYyyVZ1kuzZ5VoJfrlGvSwOy9rYIDC5+
e9VWBhWQ5F/gLTWSL+TxHI3unTVZdp1SDUUWVvaZTwNHXKUsXHBXu3sj2wEr7Ury9bdkhKrafbs+
MXOLEKAVqkWQ13TkR36fFz9p5LBqWYSl/ZKITg9FfFokHAVgDcBaCSGB6yPqc4fZ5ZBiD16c7naf
+F0SQMGHPyYlPxv3IU/vAf5FyrbG4k3HN9h+17Jvw7gD2utIqJxkeOc6R60+98ahzR46xKbMb5n1
qmJRZn2v8JnrniNv6zd4E2btolAeDHmP5pc03ONAV8jPg/UmodZ3a1l/lW2mq4teICVfviCnxmQP
K5qeh6FT0YBSKHzr1T4AQVCBakeh3jTh/yH21KJmkhzgjWvInCnIWTr5tsmdjWChQ8eNveOIMUaS
lndtFQic4BhDfaCu2nrJV7La6GwVo1paEDsTtk1v+qsOQdc6OEu9tgs19+AHf7dOf2Om5shCmoZe
I6pWpIysj99nikPJ7opMp+WZLsCPlcqDGizb+wSa2NJzkaNeV9yIQtzv6foauTnyZFlmYSknTZ2F
R8AfHI+8NFztrPx0cf4G/RYdqg6u+osH3u0m6Ov/MfgXBFgTBOrJpKIm4FqxkoaCk5MpkFGPHg5V
n1Zx525G+aRTZ/hQKHei5XzjtcU9/sdyUv4ZefLaVq+1Rle64dHBnU/pkTPQilUvn6APIKfSNK+G
+wYUKpOjWyPPhYBgfgTs+eudJ5tyVIkN5SqUBHehVo+qecfek/VoDZnvCEVoiO4aAtEMPxFZ+d6B
WQlA/Tk2ftZJt+6M95sI5NmTSQHCRMlCt+wvqa6LY0KJkBAw25H+n62JhoQQrdA0nJn8MyXMVhLN
L3d7YwLmUkntYtDJBOiUQXq3hlRLnd9Wt2r6qRIHZ+8VrQ7Rf6zOFj3Z+Ky791J7kvai9WHn0ubG
Y8y+O4r1EFgoiWCV8vvGi3svbnmK4D4SxRocM5JfVfZBp7iVKcNImNq68Tn2ii34T/FMcKrU6tSD
8bA7e1/h9VklKEZnxo0Hm4OtUyj858EmmULUdX7daF58zDNSBDrmle4tQwUpOOUxAI7j9OFGxhI0
A50OqImwj9rOq0dtyxh+ukR+jtEvVStZkUdo1UtGQ/bGp5srJ2kCA6OgisPhJT7txbKJGj91Exl0
qNe8+015CKKSXqSJOVm1EMx4cE+geI5S+dK5L0aR7MsBKB4Blwyr9/qziFn6YzcbKnHHF55umsao
5dCO1aCHxyw7oxziup+tsgWmipLH9YFmC/7axUiTg7ronCGR4lSgKMVZSeJm08w16ANzWlKliMA1
pIZ3LuOn6yPPpmomsRVoHMSj5D8Qq5laNYGRBcc+N5/tLDpgWaAmcGEO5qojLS+6Ux+9u/S7neZ7
222VdlugVdYgRpG+B2q/cpFOEOBGa6UEj4ZJ2jG+uXq/EiXdsB6o3rTr1IVVTuEjw7nJgaDoJlAj
uFodRBuCvF3GeJekP9tCA7lwEAJZVH3BgvnRuO/SB8V6ECuPUAeKn7JyunJHX03iz9LTWzt3dsqJ
pRQQQpDNp4cWC83UB0kik3ZOJNFmXKxNH3s/6z+1o+sffzacR/tCEwLOyLdMUXNlH0WaaxvAk9mM
lCNoKXEaiGpPaD3yHZ3q7WtT0qOTYRb+H0dXf99pRiejdT26X8pT1Mj04MMBK6PQ2oaFACjB4OU5
lUDfxdKNc3r+M//z4pMbOiRP8902S4+WvVWDR96W9aPKZxVIyY23nL0RLr7xZGuVcVSZCPVQi2jz
FTgZA52RvDjIML2q5g3MPfzNPcmalRc7cUVlSJPr4dqjIpby3W88zezpdvE04ucvTreidXxDJ5E6
V1m5Kuq/EBun1khCwyVh9OZdXz33EapBCooL8BT8IlgYAnQI1kCPbzzMrS8jfv7iWQzVBacQUzCn
N5u5KeJI9R2oI8i011967jIUepFEoDCW4Z38Pk5mdYbV51SnqAaF7kbpULMWTQv9xMnmDeamGZsb
99xsI/NyzMnaLjKFTqYh4k/3WQo2eWeQmLDDFPUF9I8uR4fATL6F4a/rrzoXhekC8adiW4CgyCRL
LopR9koXETVaxB5Wykb3JKgGClgvai6d9W+6jAYSU4JAZCMXNFnc9BaSKoCqJFTriHTl6CyQKeqJ
M/T6i80xN2kJkyTZ2BOQ/k8Ch0ApczWWFPdclZuyJ3/BJjP4FXAlaiMpxD4C+lOIOLf2DqV+7jtn
ff0J5o6Miwf4mvGL1VoWuhv5Hk0C1PEqjfvi1IVrAYq++a5T24MvQM3lUJPTKelsJ5T7gGpd6HuL
ZzcI163z0SgIUFbd3dA9iYMhSrMdEWbdmUDq8X3E15QWgtEaFJzrndP+UnhC8y0osSapJPQSUT8u
tJXuoNOJrnOFmnqvPRnIuuHNCBgjJ2EE2dUO4a6vh3KBqIGUPfjEZEqPVmMmn2hjPo3Zr2DMF475
WCkdRTbsr/X3AsCDPBgg0YOlaab70s83MSbdWv6rhrrgU1FsXhR5F8HmsVTcR4wYlCiqPj1ua9Rk
r0/Ul97YNGwyDAjilKjQzfsKdi5mKi/5X0rdRccmQ4FC+Ew+B0L4V8kXflzhz4k8UxudW8f4e3Tk
Y69jXqJ1Gx9/iNLxlkGCORsNCxPVUqjtrlmfGqTdtapbUuJGxYEKT5msBMVkzMBnQ/Qf3rLxu+7/
RM+IxlC9iKKfGdSK1muWbtRx2lCSa9t1G7AHwb7EAc3hqNlLuk9XCD0kOdpW4+r6Z5g79Ui5MIEy
gFcrU22WthqN2sqQFaKDRVWIqM4BbJvsY/Wbjhr7v+B7ol/9z3CTwzxtOGMRY6OQATeyPcQAgMDG
0nSoUIci077+crPn6+VwYrdezLEky5VTjkN4HP0nhzWPvl5vP5rJu2yC5lLBqoevPfjF68PO0gwu
h52cQq1f9/lQKJFQILBMUD/GY6q0qziu74ghVDd4qBRzmUffPQrUjS8/whZe5cWzDSYWnS2veKMw
ZgqpbAObRlEnN97gfGwitSLSPJeoRsPcIjxZqy2iCk56Y1HMYvVMUZCxDMjRIJ8n362GFN/V6fDt
brO633+oD4t4sVifn/Gj+3XLUGbuMroca3I5NH1gy5LGidkWAq8E5m0AkwsfBsKswve5Pjdz57NJ
e4MCKJVp9esCuVgRCOHCGHLtCEL0gSQBCAqpC9WWmyzg2Ub/5UiTpR75ih8lQn367oRJJ38Vi2/r
pzehQX3W1k9befF8/dVmGSKijmEaOrctsje/z1qboNDWel0sNFpRZhM9TigaAiJMEtQHJYcwgUwu
ziIBdKbRKRI2YcekxsWtrSdeb3q8Xj7MJEHOm9RJi4HqVpG/whcwoNqYqB6Zmw7PxGRRfodLGiCm
tk+UgubYIHhoN2O6LwbDH0+hkSUR6yB4NTUVlFzw25Q/0KHJ8++O/GrKB3fYW+ZfesslQwMoV19q
/66ElCWDiEfmYkmAjd+P1dx1yWtc1Oug0iHjUR7u02UauotS/5GWD5271OXnND8o9VOi4/fuPOSd
uwizu9Q+R+prie2F+72IMIxHYcsut2MMnwpJA2D7rvKXav/yuldhduAghEIuVeKPiUOv8VlVTyP2
nYry3aD2x00h2a9J+NwU94W7hfPNc95UqxTh/LWvNFk4zSA16EMj5EhFKh7uRmfnxI9BtkGyVsZj
wdj06bZ1lgjmBNF92dy3txKt2TOA/FIY61kW6JjfV+6Y6CFVQw3hLl9eBvojh4Bo5aHvQZ/9ph7O
/Nak4Ir/pY7w/1TfY0ih9VoFCjj0dD3Q5Fih1diaR3hJI8fK0cqBbRDSCGBybuJErkLFhCooPwgY
uKAtCFxBUt/IdL5W4x/zcPFckz3jDF021K1mn4uchXFf6YdgACF/UJKdn+78YCPHqIZTfkuk1a6P
7sLkr0bb3ThFRNh45SGmcyFVelGprh4JfrokUw0pPwUvIVcywFy4e8hDBtPP2g5tvxiH6JQpsbbw
uxvfYrYEiEMksDU6Ag6uTr8vCc23aq9TY/sc239Z8jlIAWg1qIhJT7V37oZt2T6E3YepBvvEeNCN
ZWYskeFNNpWDuq0/7AIZLhE0WPK4G4/2pWv6xxeCPqijL4ar1VQNIc0yvzY8MG7o/G2lyoFyMiz8
+pufYAUjn/KO3pa+6EHReMmiQQ7Y8dddVS8sTB2cvFzUGKNkrrwRyX1X3zm9vEniA/UrudCXTvcZ
ZMU6Q7GW7Ewwr1LwL7A8B0R3ahrbluSg8e0uayJPvXhNmngJfpFGLhbV3YcFsKCKMBxq8JJWkUFu
T3HkLmPvza/6hW8dagONoqRe4Le0KppOlFCX7LUqCdaV95kykXpsriC0QERBDH4cCYkJYUJsevu/
EAhBq7SwX0RYa2sf1FYFP0U8ZQSYR+CEwERa40/TvQfrsSWMoalPsSgKrYVm5Yce0rI47H3/UFFn
tgBzhfl47jXzJGIdBS8MP9uK6Pf6qp49YDj/AdKK+uUU/RcZg+lHSgEYNHhy8YPMtwnJC2Am6nc3
+Ypfa/OPBeKYBnZ0NOv+UGiypDwHBElIA/4zVpQFZI1V7Yly9RpR8A2fhLp0ALiLDluPbQzMdzi2
pGHiFzsSPqzW6/X3nz1agKxxvTgIk5j6JBpRhBib5SHIVugbtPDQ5KuTb6XyhEimqZ0xeK6f6uJV
Kc69v2/as6vvJcpe9Q1kwOzJK5j/YLcR31FUcfhchF8tLWBRaUyOPAv5T7t2YxsJd5Cpu6aRzqnS
nxDlWXSGf06zdtMRu6iNvvYH7ehpZUOFyT3AHrMDe5np6Z11s208Fx+i2QfjE/KnaU/FCdIx8OpI
QReowY5W3Vbhg+3cU3cb+uP1Gbk10KTcFDWaXRglwgAG5DiyW9XFINxL1xRiKtm5cWTNBWOXbzX5
7KNWhymdCecsm3eucYY5q+H6XD9cf6W5XJLEnKoLXAANfMHvk5sm5Sg5tRfgUv5DoD4i0NA72XqV
kk++YCh9XB9uti4Nk9sRIhJo7X+lYReLKVNqKRgTejCGvxh1bM5wFLNOnY5gMgAXePX2inGT4gAT
+vrQs296MfJk8nTJDdPRUoWs0oGiOHQm+sYkEmCdAOneVPqZHU5XVGSqsJD9kxOsNpFuAUg/Ctwn
uvr5a+7/VEOc8s5hHaHNdauMJuqO0wMM+Nf/DjjF6o+W3XWy5LtnhMc4KsrsUSYSLaEGOtxgrz1Y
N2T7MGm7xdCf3RUCnW1CSYZvKx7sYkqxV27l0EI7iQvRB9gb/mWlWzID0V/4F1N4MZKIiS9Gcgpl
cKsxd88nxdzl1lPT7RR/4wyLyH0hxL0+2OyNQHvuv+81OX7zSB213JDzsxx/tlGOzgosaKh3St9i
NmghOm1sxjFalJmya5Jm1Y76IvehcmIWDqF3KGPMTiIEgG7sobl70eKeIhCmAGRPKTx+KUt6oICK
z8216hwFhs7RT77zkFhvBYDEG59BnDN/rCthP6zriPNDD/j9o7uhAhSw8Mtzk3zWUr8uy5PlSvC/
UTT5MIMXKV+2/skuskWBq8EtQ6hZkJZ1MfzkgKoTtTeqoUTJUECQuh6MgbMzqpPfwTUPEDl3T04j
0Cb2Tg0+M8OgAHayFRwrm7cmGVelsM+DH69/dNlp7B8lnBRvfKHZCbl4xEnYG+eDErfgTY4C000U
JsTgDWIGztC6/wt1f1wy02KXBPJqPMfdiwXBukGI8EX0lpVYkLrV7EY5yJi9PpDjYtIs8a/JcVdY
YWkMpZBCohYlqb/qWH+FI+07ILwNddFXyYOGVd5oOMtccxepPq6tsN00NaYStnUfde8iaKVRvRtj
IGblwdVwS6fBFRuLvDub0On97Nz2fw8Ip5j5opE++oiqRIB6JjaDHcobCbhrk3prFserTtOZLqx/
SMaKxiFrVhHbTDdl5K4LB5NS2rtCvAvUTha0CzUp1zV4wLzaxLoLtjnddPa4gKZzfe7mp+6frzS5
ZMvQ8WyqfdHRLuNFh+asIYHk07cVyb2dxCuQzNcHnA/qYFIhsiuUZqcqu5mTwlSIoVRBJRL6LilC
LtlaUeuF7H0grA+5krtQ3xLHt+EHDG2QdmKdQJT+Pz7JZGOXaWzIRZFIZ8vAE3bQV7L3w+nVDaKK
cfjDwskTWb/QfYYtuDJyB+7TG8LPNrk16iX5y42nESXDP46Zi+8y2eeNkaO6hEAZopmHKqKMrZxa
1OOMt1Y+CFCX/CopsCIXTS5MjLybd8ts3VmY0yBX5tBosyZLAVZkmA2D0CyLNoH2k/hgpGnZ7sL+
ydZ/EZRkqbm88dJzZyugKigmjkx4Pd2kRlx2sVsbOCN5a3N4i6WDnzwREiGxRc88rT67B/KMJu5W
YMivjz238i+Hnrxu0lSlW0iotbLTofai7BEFOKtlW2iRoAevDyYmbzq5l4NN6sW+5Zqx0TdIi5uB
wCd52ZGFBQLgtgXC1wa6NtZkWUtOZpRtKBI53GNHM1vBTclzTGVBsroP2O5iYGHZzVpAjaKwOnjq
TluhZkZ702nfW2PjGO6SDiv6IDVCG9x8y8Gtl7IEvzKKlhp7Uch5OVjiDeN3jnuMk/h6hVkuHoQS
UYKoh48ig1CeyJwToE2bwq3jawd4YwK6IpoECoiiwu8eq7hZoyRxAEdsQHasUWPwoOIk7Sv83EZ7
jCD7WPq9GgTfBvsL+a0joxBr1QIk1lpBkyUOaEop67DdtU4MTvoQ129F165Ik1Z1Xt/btGvakMK5
XWxCQ92m7usgO88WjT3HfwiXjnRLqm5+ZdGh02hCkLhPCoOdqQSG1dCUF2oS2qcBkQD+woqeEXZW
P272VKc+pV89VRvgOA5r7F5ihd8DlLFWKISWAiGNpXQifZjSefT/El86oiuX+drC9hChIWMO14MB
BXwdlKhR3Os4I65EUDBu82ZldPu2xso3/+4Zb037Id/yoprFjl4+5yRMCHyj6xQ9sc+a5mPgbT8M
hnHSMFxmNnEDKTDBzRNnH/c2VlHPfZauMi7LGxtRfIw/dgd0XpCMQkBhGjzq5FxS7+bot1GO+hLW
o8/tHahCkQpplHeEIEiMjgFNY3JcvktzDqRqhSJ3Mla0RtuvcoiBKEgLRaBvXkXFFy+fAB4JFS96
y7kur7z8p4/YZFMkyzIsd6KaREhmqw8yokKrpPLufA+BOk9bWby9z+XfWR+heZbyo8e+8Vp8UjrU
ZOGgYFID28FN3wbUbsnUhMyX2C6ItHA7m1gK5ta4F2U7RIyG6q9Kw7Tae6c5hM9LWP9CXsSVg+c4
PEcyfq0of9QARANYLIH1by53NKCQZsDCSthY/b4UAxOrv0YC95Jo5jHSH+H5URBU0bnE4L6HS5zG
76KAFAj5GiCS8PRSwGYq2FXOiYSten26Z5uCqFI5WLyZyGJNrfecvrbHoI+zoyYlDy5HnCTisojq
HWVWkTlIGZrBFjoIKoJ4GbrNAPSqdenky0IGeqC9jM4B8TLbi27UUmZhH5ePNrkTJDvQPA4l+ywr
GQnM33J8UJVd3D2Y7lPSPrIskBSO470Tn6PoKbpZuBfH0B874eLTTO6JLpJapZa5AAt5WFGUlaVP
lVicBQzxhIqOj1UbupY3JkSE3dNRHbRfII2gj/qH2INcJG6RjAZMNfVRFHlZJMmAE/VCk4U2O8DT
tPyAPnx92Ln793LUydFT95pdZYbqH/t664dPpXliKXTJW3yrCiE+2h+vhwC7aSkqKNsppQZpslJG
el664/V4L2o6jbOHLXn9dWZBrQ5ELCq1Bkt7qmgXQASOFVg75xV683u9fSvjYolZBicCKpiWULDI
2583Uqq5e+1i0C/yykX1IYiUSh8HRIAF8B8n8xL3j2WYf7KJzVtp762xJtFZE6Ruk9RtedaxW8cq
tXdx9zuZeGx7L8D9b3zOuVrV5ZtNtqI19LbZq457hptC9SjMf47uI1VmJXsLg58C2F/W48IJ9pKv
goKBH443pV0cREQcud7Ktyl34Glw/bFmF61F9Z8wwjLlqYJbFvlq78Sme87GEwKQv4jFMYKJPP/j
Zq3n1lCTc9vs4kiLMyc4VglE5LM4GJlbtJoVqNnX32p2hyBbTefUhtWlTY6dIim1PNKV/Jx1L1H0
GZbwubLHm1okM1PKJY+oA+btcCSmoDoTJejeEYktRTm0I0pIqVzCHGuKf8gJaW8rE828mK6ROOnC
lJ03myyixkG8NigolwHTGbzHOnwsoSzd0rqemSmkv4GUU9QwESWabIwMiUF9BOEmzk+3eoWvLtTL
FEEavz5Pysz9wJ0J5RnTDsrjU10nYCAKDc08PveIAOb3mGC5zUkrN315HN9tayPilBtDqn+enr8N
OXm5LlTrcVT75NzaL6bxc8iTZzPp6Rw+xtKDHwCCwkdZ8ZbUQfexVtwafm7NmAJeh96Ghca0+PmL
A67kdKNFAPrlR7raP6WL7/fB4uFj+13aN8tDt3h8vfG6c18Yl3VaxVgwky1Mdl3nRZJdKlFxTuFP
q4W1dMJhmdXFgrcl09fx/2mgswA6uT7w11Kc3FKYvwAlMJhYbPkmS9X3My3LdDc/+wgwFFjKgfy6
cyIqG4M/7NOChl53Vqrqs/DGk61B6M/eRHwbyu7a9TK2brPqrWQrlahJ/B1Ze8wQHzotXPvdeEpz
c5UO5SZ0DRCr49oOMeFT0mWVCO0xt7DXCErZ2bAMIJHnFYR64lX4YqIRy6PEwopxxDDbkJ11EYy7
6+/OJTyzyMSVKTYrKdOUwtapYZ/+D2VnuuMolnXtK0LCzPw9zHieImz/QeEYAOMBgw2Yq38fqvVJ
VVmpSn3qVqs6KyNsOPvsce215LNym52lwrVrr1SEugZwekhn9jp/o+sjHq4StAfpU53AnWmc10ZC
J+ya+Wmmi0JrF22ebUx5kUzb61hNPfkGwsAZ2oxgdJHMJNE/1D/XREBmwQoG3caGjh49pgBv2n50
jTjRPCzFHfVPYKVyhH6kqlATO1kDx4WATzKvxeniaBe3t4NecaFnsBW4R5wKqXXbQwcCxpdS8UwI
aXS2hD2oliU1HI1Zi51Zk1EKVum8hpZQcirG5nfvsrQidVXvkuh6tKcPcZk+jqvyeBo5xTQ1HIsX
IXLnHU47sTe+5LnuJdH9OykFfwM4bQGcCGKT+BIUQRnq8va5Z/SHcTbwJb4Y6UdXvfZUNY1eqRwo
WvOmpSpsihRy0BKIdmHGidyKu3wKnxZz+cKtX0VgltsbXCQnOo/n5TAqkCEhboogPbGwIvry4j3h
yHpmf7rnv713hoaMAdcc2Pwv99xMlKpub3B4XxNkRWBmIxlE0wzwAM2mEmp30Ep/HrD/9lPR+GID
BjKWf5UiuTyqZVVNsjkZBphB5AAuFwkQyuezG8MF3GSm0/9xhP47jhxAgyy2wx1N1P3V2uU8zTSr
aaChgavuCicgYIILu0GdqofQwQ6MduDtEu6eWgO37qFfOcEZLY0zzKuCRZWeHNwsf9GIPmw2G59w
W64V1nWHJV5YV8fdS4tOYD2piAf+AuZwvnFdASiHGKXwkswUFmgwrkJW3H2z2PSQ4sLTgZ6juKog
Ml6lhwwIuHMKEBhGB45NyM/bypeKRjwtYKfKRKNAVmhi1Dd/aCYNhK/SqA2G3alBBGBo8Z/ARdGM
uqIYaAL9ub2A1KiJN9DWWuU0aZdWOcksqG4wyRySVA00HDAhBa74wQygoZHafkteO/wy/h+g12Fn
Rc6PGpSxtyLQuLyDiNSwWUEPDMaRIZvIlzCusE90GVhY4Y5i/7IafQzryTAGMATszhfUsKcDaDGp
AONlcGvkH2o5kbPOB2zptjDCJHaJ8vn/mAMz6vo2sxz9nDlM04CmGHQozoAKzlDWKNJ9Moza2fqU
4VmE01V9Y7GLLv6wNgjH7dBBH1oNybV3izqQVZp9z4cPSwu8WTKj2JMNd5GhC1hnBq6ZMwRgxwGp
bqAo27HMC+sMGG6kBaruhAKo4Ra8zaaLzNbTzjrS86EKoyq89oM8OI3SuiwHbV8vt5EfUhxrVV6l
v3z5MELI1fsKMYYTz1TAvXMvQOvXECHB9DMI9f7Btf+mttS5QiOTeQZaJf/a+bqa1+d5WNg3RgNH
S4FHYcFApAOnKOfygPdDSr+l9A8h5XcR5R+fO6Q1/8gbZOulV9Jt1hWX8JHKK0l5gDvT3wib7a2P
ob5yldOJFuQhKWgzQKzU9BfIFKan5zInzFm5Ac+b03ZowXbe/dZtb4rN61b9lmzHLHqntxue4oVh
fmFX7GW68GD7ek16kHWOVZcAtV5zKe288+0xqdpTfC+XRmYSrt9uyd23Rt8IcIV9+dZ0+k5TFkZ3
z4Sayweooden/BpeTuZuyKlQMHAh/BFJZ7//9/n8Vfz+knbwngwD/JlC/80cir6/vSc8UFblCux2
5OTmCQjXgKfH1jgnu3EapfTuGgqot3apnlixsB+T1wvMDATMSaT0tLsa3DX8/3ltDVyJEFHSn0m4
vBYk0C/9D4CC35Sg//i2v0SJ9KHWqD0YJ3jAWL4J6JDbINkYS90YhbAs+d8v5zd5/d8/7demcVVU
1wpeWWOW0R0rx8ygnmYIsgj2l//+oN8kuWROxIQB6AzlyC+P9QLPSnsT0o9KmRTSLB/tALww6ErL
Ob3gPwJefvcWETUd+P8JtWzD/vPMT9ldviS32423GFMhs8mAHCxcWrTB/6gj/++SBfAToucDLSrh
3fx1MYR4ynYaCMwp6rTOYwHzrdd5WXj3pT+c1r/JLdCBgQRnBLKFDj/l2D8fS64fKE1XurQpbWHO
HxUobO/x8tVP5ecCdtJvMnFaJ6p4LvuQHFKdXt+q+LGyl5cJY45OF3Rj97cN5CX3xUApt2mCq1f4
UmTM5NX//4GP5IHZZsTZ0pn951etSEfOp0dznV2vB3nkdyAk5Bd7QlY06pa3Uxnc/nDPf5NgU5gy
3R0uOuvPv7wbNtmk6tY3JYAJT3oGpbSVukN9+0N9+tdmwK/eBBg8vHS02jTlX/V2mtn2CfzJZMgC
BmAzZBjKXQ0GFvT0XkU6iQY8nVL2A0sEG5GDnAdx+3UtRKZWweVabzmZgai4uv08LCnM7Q3sFuMH
euoam6wNI89rV4Hj+xOr6O9m4DoviGVGGdOh+vvnkTS1DDj/daXOZSWtkWhGmm436uLS6IRmntzR
q/MKOXVgXAKnajovyfKKWgnw23T27PsrRD548d9m8vsvZYBIQ1SM5YNfNzEyElekG2nvjYyzXyYM
DB+Kp4DW6CYp2kr5BaHo2rlWq+zW+vhGUWfeq/npH4PY4d34w/H+zk1xu1i9ZIEbfP0Q6/8WK4xE
TdTHXSuBTU/17CN/AU5O3FHmqOwKcjK59qcB/G89FV0VCxAsrD+/Ekuoei3dLONaztQqzrTv4j7y
2yIq5PjRxGwUnHRZPOqzY1VwnaEBY0dGA64eFab0R31GnRT993n87gWwj6XRI9ch1f4V729ctZNe
WImEQELMHncqvRwoSpwbRMxZoGYtSw9/CHj/nkggPatBcQeNN1A2469B49/e+am95UlfKqcNuWw5
OTSLhZAceU5utyi+Cnf0hyf8t8X98nm/5ANFLb+u9e0xGtdS4+RJzbpKSsnqGqdZm49TG0EPprmZ
SOyphmLECLUCTj69e4UC6Uu5/u8X/u+mOl+HBVy2K7A4XsQvc1RUffIa9n95nCrQGCqih96xX17h
/uxIyjLvkRfOg3Q2/O/P/ZfdDR/LfwBewEet/BpKKvTqno1yG40RDqQuvN7ja7+Ss4+LvZTLP7jm
f2UZv3zWL5nq1TxboMlseVzQcCpnZftjMY/Mln+0pd8ESJ6K/pJlYk0aqcY/72/3fKUNvafXJs+c
i9j1/q7HonLRuYeNftxABUoTwlnJJ7EoQzG5iix39rM17aMl4u6ZCJdLy/kTY+zvj5ixzCBBOYIU
+5dYqOrNRYP0TEaJBIWBxGX5tTRiOw/B1kijaQW55ivW/7Qp9G/Q7/Da//axv1hW8hzVSXEu+0l3
j5SHn481TaBnMLr7ae/jz3K3JIn/k4T2vzzIL586xOm/Xef6/KiNi3XrB03Phzo8Ky2YtILwEwUR
/497a7+1rb895PDv//ZxyaPluB/XbsyKIqOvQgpYVeB1tn9KzIdD+kfg/+dz/cqXp91lOVdvCuKr
0rQsPfUc/PeF/J2VqOSqeF86s3RIf7FdivzyZeaZPLZKdM9PH9fmK7sfu8s4+1GML/zPibP7Q/hl
8jHkRb88l2ooQ54MFQA7rMN5/u0FZrQspbw8dZvKLSMoatZycBnr81s4WmfT0f7mla6xknxlKcfG
UgpRfglk2HWf4v6D4Mv9h4E+mEFwPiIXCPA4N8HuwUXYE13YQh2TSojKp9AyDrfQLIUG5Y1Tx/KS
8aurR8oKinP//gY9siTYbpzaIlt0T+eUi36NQBDANOSQaL/78kFdsCGvt6Jy25/eL0JTKMG58NMf
aMgdGonx43hFpMVFQd3JFvbamjLW3WmzH82H9HeLRowPuWBkea0js7ojugjlnrj5NILehbJ5VjiZ
34/vse7XH1XmobaUfhiH5OGzXbw2GK8si7dqkkVXW2iHU5RsH5/9pzly9TmEQt5DIxt3sqkylTLh
3j30R0NZMOP2v04T9TObMO++J07yAvAn2otAl0/9ul4Baghja00/XkIVyQEt3/CYuGlA91ogUNO6
ah2eda/cXMJy8RiJx/rZDg3Wcm6GGi1EAQuPFkORPG+iHDYBMfq0nyJ9U6bpe3Fke2lpQdgbA+0z
FzZI4ffRQo3q+P7DitQ2ZUv54V5gsraczn9MNv34cN7Vni3YCAsAS3XhJQhs73zMXKiMJ7dZNck/
ih8QpnwIJL7B/cOKUTv1JaE4NJrPwvD0he6q86cHjiHw0XQ48J0EojQLk0dSnKeXv/VzLOQVKAEz
TVdx1M+RD+wG1Qjn5qiYYe+msbEv36/jJl7lolgpjkSDvPJvXu/T7BMSjWIkrZz2zQgqt9kDPxbN
+8HwoMHVXVNADC4sLz++go6vhvaSYwWjz8a981gI/Tn6rvHNyX2MNWVBHevuS6AV68BB6SVbiI/2
CcRd9MkNF9DjB73lpRbAxQBwV1TjFWfjDabTOtbMmL0CSNjFaLyZZoH0ZXmVm2w7iBCEtMaqWxrw
selzVL4VsHC2Ksb3oIgRKQurKJ/xGvW1NtVWCg3LF+3+iTSRxrzHx9PR51j6OAv6r8sRCXe/c8/Y
aYuo2MyIyjD1RiLl7aDRxIZtVB71FSYYZS6P65WRvdaCJIYyOrplDtcIpq9QCVRY+wUQOt4ILBXj
0Yk3fvIT9+XY6943YsN5HqR3xdlpq3aZbPmRKc8yl1cULNLV0aOHf47oYeIQAh2TUiO+70SbDu5B
i6+LXEiz49PTluWNA4PFAtRqwa6vuIzvPEq3T5yYTqMw3cdJZBEiAh57up4cd5J/nZw35lxlCYw/
u085URflxc3dq73WG7n1lImg03pIJLmgz8XxBl+3ayzOWNB1gsPQgsMofHnIUgYkGq9lxTaGqHLx
mFgxPNT1hzSHzbvmy43m8qzbcwOH08IqPpIl45/ig0NrPukzDgd6c3xtaQQvjvwxhopXnNzHeKP6
nT9anyK4rN30e9O4D7ddol72dOhlgzBsdtmGzwtQmJplASvsxdS+uf34mK86H84C5zp9ji1HDuw1
aO1xNkVAkcOi1Tq/eL2rY46ZYOnhPfvGmsY4WN6QvTrNTXFA+uldQkVRFqc5G4q3gPEVrZQl0xU2
JumxzmkE+/Ub/KguwlLL3sKAnSJu5o+oUcSz3SY0sVENy7zR7oYkai6QLe84KMzUGe79baZh2vqq
F6X/iC4zHYHVVc4LYJD0U2Uuqk1oZ90rAZkCzVWER5fqTvu5fYx2/Cv55dHhbnbpmx1qq+fRwrjq
cW3tG3bm4I/AXEq3883PdCaFl/HlaO5tmBr8m2vtQE0GisgT0b+pHtzoU2vGD9D3Njfp0d5YsxPX
FPqu5SnqFnZIoMFNW7EpbPcpzLtrrtXdK65/OneVTjthOJ17nWAEHuSf2JMSS590ysWI9yjhP9QZ
iFvRc5iXcckZKs7x4tw+R8F98ok07Ph5kLdIs7n9lxJwxhE7dwFkaKWXLNgrXrRvKm/4cUyxk96H
nhyPmc7Yx+ZQqnHuPLzWNdwLd56Wt40tj/BPr7jzz4tqgerlNl/etldX9bX48oa6/cQIxqmPWKs4
L9qZ4iytWPPgaYueS3188gt8cHwOZ4se+ns4ZUR5POf8qek9wj6k4cBCabptVaErUQFGdto56fT8
/ro6/Uqf9rG5ZUX5s4tNR/JuWQw5CpC3M5t65wUM/J3T0DdWhXIOmq8bvJ5Pr3iFL0RKucC9OCNg
raLBCuulX+6rUlgftDtKqF/ywMAlngMWYpBDA/Apf5RfL7jbz+H5Ac8d9x4/mY6rRFgBbfnTJg1v
cHGIFIuCPL2OVHlhyFOjDy+AgovwoXlD3J/3+26eRZc39k6N6XlHsDRm5t6a6ZE90Q517GqzHq9e
j0/Tq7NvWfSWXb4uL/CNBlzUuYX4Ys/N23493PpteXZ0CgBbJB4z1gsBSArR6narb3OfxU/8Uqr5
T52YnkX1jxFfvAoiV1FTXwt73ez0ebpKQ9qioXkcrgW7MAeIga6T4k1fKwE+/OxjBJ41Nec4RT7c
COixMMx9LdtYWg/R+TVlJUYRNFP0XRUZTuqx7+CsqgzQp2AsddrJ3zr0N4CKmXkiZ9xslIeLUunN
qWdy7S81loLhMBs5/UIat7FSibvHbstRrpx7iLbhmADPf/P5kzkXrTZTJLKjb/Toecy2+O6n04IL
jdUI8oVpdmjH0oQkLHihmzdnavT86XfX2+DArOk5aib5+L66eESWkHCjMspgvGt7zbsmCW1vLC6a
sNgjxzlVbrd/+PfWrSZJYIZcyWp9zsTl2zQJu6QrEy3oSvEYua9LcN1JITsoblq4Z5a1XSuG2mj4
Of/qG44RDyeTgAV3tBVr7A+BdLmbLfpGPBakADEygbjOxi9mt9lzhfCMHqqEofzj6kiRtLmF7VID
573qF5Vvrk8Kp5dFD4SP42RaEQNU9x4k0dk3fQbjg1+3vQ46Cj5nlgd9cHEQDSH9KqPak1ctdvIi
wl5If16LIkB75eKoE768l077VRdb69K7OCjz+ZXuQc3abNrg5nAhAawIRj7ebduM6R+d1s37ed6M
O3jiTwSR7HNUuvn47Kfw6jjdsg+oj5KQcdfLv0WjOBpN+snVz+bmSlm0i8Sn+5aMmadbmPxWc9TK
vUbSbuQCMBdw4bO44xShHubTkieTvDSAbJ8ESPK04cfRbYTjeKZX444IzoldhJmJ6hPpUFcSangL
zFVxaMJ0mwYVfWto6cdScJp1Tum1+/M7w3gJqQFRrulRRmVEmGu9zV/JYQ9VC1U2sxMMlngYqf6L
u3Pan1zz5JzXV1f38xW6nQc8yuq8aFxi7/Th2qpTbhBWDNCsCIrlHeXW8Bom/un9tqvG57GculYm
7G3DDI0Uz2My2r4VK/NT9WsnPzTjdAqz9BvaqVQST+cd54bqq5D3l9PsVMYXw0Fh9d5hHtZ34eWH
e/xcHXvoStbnPdn9+9XXtl/VFnSwm4bKx30oGabPvfRBtsfqZtiFBTIV8xu28XVeXKNzVO3s9WOi
OLflfdmtH18J15hQ6rH9v/wm9cWOB1vpx4h3emo4RN1DJ54cTj1jZWbwHq/vhpe47yePCTz6wwXu
Pk33cqSj2Z7d0rVWNjsSG6TTDmQYFOsnP1sDx/jCiwZsLvhd1JD2PCameEt95HS5evAzxYguu1Zk
uMbkEUop8Sf1JMeaWFG+LOJyPkwFss8uOi/MsIhPDN/GluFID5EfWLF/Tuu7ONpi+vSySfp+Kb3r
zm5jC9Paa6sSKcjpbWzMIIX6JK8KL/HItViJdmAcil/v9fvlaO9RF5heqQoGN0cBt00W3PKauzN8
rzIkT6GsIT8O81jxroty0U+wu4UuOMhO+IY3lAeJW75bE9YGqOPScMjvF1Zke2jB/xi7LMxCi7cJ
xTX2gLk3m2fAeiFVglfEfXgj7QPjPVY22lqbp0G6RTfuir12sLUjztM6OpEQlOpYQdTEo0KhIeEa
s5oKlASAaXYke/3EbcUpNkknlBh9UeKFHN9m0q6LjB/rrV7eVpQody6W7LzZX2jzkVjo4/54LGa0
EAm4motTEIoofBJcl3OA6oFvKYtszt6kM6IW0mZD6QnEesyRRdn8zp/bPoFeUPC9yXvNLSJzmUcg
Inn3czbePXv2OOZbnM74MrOCKipCdUwkIiMtnMaRd8VmccE5tT1vpQ3UkBpJ3JajYxKhkRHjY3rR
u7LHxsr6NoW3fXaPu8kjOiHKvCZFHI/eSfnfRu7VJ8cMcw9peZH5i0Rsv8+uSpFR4E/0JaAITdjO
ZToa274a9tEoPFkCegicxGPcHXOYGIafZucSfwrOovFu1Bhogucr0oIIfNPiiUtVnEvcItOCI7OW
OZ8krU58PfQ9PImOwcvjwnpGZE3Mbe1yGUXtd6s0aMK7A/IgeLhvSyng7RvLYmZgcUlg+0lcO7an
RImfuSZ9AZW7043Zclp3IRafb4eyHtfncj1SQEendyPSvS7ON9dZs+q8xkkmr30ePP3LBHpOeIuc
wrdj+kl+HVVxKc5jPagn55XinuOL33ujGBaQTyhtjaiiVudBWzBkjrVhHoy1C7QTxvxWeZG94VCs
DTwrd9cSWGBkzcqTu75yuJedMYcrxjkH8b70WAcgIUB/VqTOxHau75pbeaeZxqcZFDErMPlxN1P8
2k0nT3fkoP0xlWVxjovPZqYRuVUnz9wU9VyWNUSxkRtbMLbIyakzF6AYYj3iGRDMHNj3IwN709bt
oiExShZpw3op2it5Ll5zktaxPSvfX4vG6bzhXUxA22Gg5AIKhpnNYL9z84X2qS8BY+msRH2ZFeZv
z/qw3iZREfBrENGlzB1y3J4mwYG4uwBB7ZRcj3T9cO6RJrSI6i3ZdCtpqweqQ6uEW4Mq9D41ibDK
F3JM7H9VL6FEjxjuO59aKtCiJGR3LnpOOkdzMTIMkvKxccnF5h1e2lqSeMXdZ7YpVrUDuupAplFP
h/uy6Pn8RiSbM0zus2bcHEFl2G4SPbdEoJ2FEzTi0ufSAIWEempy/zRE49W+gTcFiyPytxb7vQdk
P7anBreoWDSzKlbGZFPurPyR/Qc91TqUvn5Kfvwa9ktzqk6NSR7JWNLP/X32rk4Rrw4I2wESbp24
rKgsptQEziicQuyF/zYWm919XNHEODItf6/C2kfgZWNM1NlrD8/VTJ2mEVg+t57pY/W9XWnOZXYm
m/tfrZiKo7HIeSs99M1CdU+8N4gTfSkc7WW6IYeW4noUqmETGhFRcxSM4nv03Fw2fZxGZrBdVr4q
vHRDr8jX43VL5U5bS+zv9BaeLqmBVzI0zsLmLcOMGuwm8VPO97JFaAr2MByLKYwF7s9vNqYCfAIO
TXptQ2xg0cTvSDXUmjvV+hbXQtmoAU7PuY7tQ+Vhod/ES7xst+kyUW9xJaOwwH2llKW6pwlzponG
SW8oIDkXLusamJJFwkV6L3I3dWOV1Pyt99r5GYVxnkERtwjzbj+BcnSeMWZ/zzGnJlAmR9tYijM6
PD/leb27TbqljIo3ua6eAkjkl81TbmjrfhqLClvaWq41GW6f4utLoIeOvlCEzl5VPYbAs3j/MUJA
YK4xZtLutCPxPe9W7UIBuQb46pPVr3HxXb4P0Fry0Jd3di+BtjijYPBCzcbXg+atdOwo3uteOlGD
/xdJnvTMdu+L4RiLIPGfvh2cVg08h5gyPB4+63Zkak8X2CcFznl59sqV4o9ihb+qewXX/Vr7r935
o6UR8ta9ZbwAa/fyu5hu8uzuqvHIYff8LeF1YnSlk4RpkE8tLM1ilZ48IY/7qJ41E8M5+/mUYiBb
X+ej8Xn+nCYua2taZEXkpvyrlRUVW9MzPfnE//RL9OWVr3vrfKdT6JGEHt4L94RYBUkHdWy+PM2L
qUKO2YIjQvIcJYGv8uXa2zyyl6OXsHYGHll1+qnqpQvV07+zEFxoNOTJWXgGOWosGjof52kHoPTb
4BYxPycsq+MmrELTgTYvzknFUyGpUUKHbLR6xOb0EqlUPO7nkE2QswAuxZZqVfRL9BSUz4Yc+DFN
dreFHhfctAt38zk9rXNcpkLON1d2XJWFFDy5ZIfzstw+OC1t8BkvFvKmHCyQWGBv1GsCwXG3IzvZ
wC/7dqWy6lxp/b+++NPT56o/OJzRERuOa3FZJvt6ayzMWReWa7pzpjgdZTqfq5SoiPLDuJrTrFuU
pG9id7/Q/04CqhpIE0O6NNTmKXF2fIPnxO+jck7DeP3clploxmiVoM0V1k5CYyKJKtJtnss9LQb7
edL40BbWxnSoA+JkA8cRcuzLz3yruWfx8Rpfnfgq5DUBwv7Io3QDrf3bnc7+zFqkU/xcgIOkY21N
GNWf3ytebKTs1dkAiZhubHHyqaPIVthZaV3GbHFsEAJLJ9NE4aoOlATBeQvfvyBYzofYJkX1e8fv
/6JbTl/Es+Oe1ZC5wve0yXeHt6stADUTVF9zezpybu6Ff376sDlOb1Mgye5lRTl2OM3tWfVOz5de
Ia2aUPdvpArdQ9grG88ufxLIrz6MsqOg3mEFqxEpCJ3WuUE0OHah9fVadMt80mBsVfhanPEhccak
oHAMMVwcOsarOP1CA9Ix3X6dbFURyv757bkbwmTh7nPedTnuZzWHHij+1WnDEAbdjbJ+UMPTOtqn
OCNt/sT+AmlaT4bfKi1SroMABS8WvOJAcy+T7G0IJfaUhw577+yd4odjB09XQ/ZM2Kbg5vHeF0p0
d3tH8REbC401Qi0ThRV68Xo39+UNzy7HX9dpNjX4EhJlBSjkQJs33sfpUK/ZqHYWd/dmi/Knd04c
TsphdH9Vhdo4wZHeo/KNhVk9eM0RXUwIjAT9aRdWR+MU5NsHDbIJEs44STMG5YJrvKzb9/u7vZG+
dNI5nRrYMfe563XOhO4e8wnJ3T7JoUAUigumAjtynHyC4SRBL97rmF3TbeWnLGi7dOjx5+XWXFyO
+bs5QTRrelnXhYNDX1pCXWoUAb3h2ofnrg/ySesjRoD9tK69fPrKuogSkXnnoDjC0QjSP9Ld0VxZ
gnXY0CxBaXZcBXZEW1IKzMlrNVqMGM3MNDQRUaALXuHNV1z9p/Fan6r6r3jSO5VgiJJ4kg8iyyKX
K6en2I4eQUJa1DsjVDrp0U5Ga2tLI1MW9/d0Xayvh+pQ7Pq3znv6MG3wIq/+cw/GovLw7iEInCGk
XT9GMfhEU2huyzPcXC38QCrvJlh0qEm4ADB/Vty5nFroOc3WyimwZ5YUsSHAX0+dy/xmoTjn5pT7
QclPFdPiLkyiqI0XoAcZX3DMuYMIKH+hPdqtc0JTKxgaEdCAiMztQ8m7uy+f5SJfCS+++N91B/u0
Vpcplz4h939STHknv8Lj2rM0Ltf98bJ9hO/3iGGQi6W4UjzcCNm97SVCPSdO1TDcvpffTkYYQuO8
FknYOwkGd/FRKp3Jn4+zq81BVvmygAIwdz9gV/JyX22H2WJxRKqK6yfvFH+w0ud7MltjODNU9Bw5
PG+zqUpEPtpDpv18ivPxs3W3xJ67eL6XtGQMYvf9OCL/hOvY4wMgDjJbYa0gM3vP16/3zHDoMCKS
bTaR9GVvEAH1WdIe68q6p/1sHFQsow1lHmbkw+fCjC3BgAJzoc2o6LWVdQ0VpqYc/iKbdmgirdnu
gcFvAovOk70JQVNMmfJxIX+FwrMIOlQ/5w9Hj6159QN+GkytxyQizI/Gyo4wQqHRTssc+dMORh56
s+wlMkgBqMu6BpVDCaLMu5AZ23EVP0E2QJHUhhTCwqDqD2QuQxUULsnJMOsql49tRU/6fctRsLhB
8eqQVdjxzZfH9vd5mcXXQF3IVFwIdBzLBfofThbkLji2amsdm8NzcfvSCcIIvJKoyfDUkxlQc6sb
td0+q2WLBG4RNjeANC/fuu2ts3+ePeDtfgAx9gG2VLXP/v11dBUV8nOogyUMd119FCjsoPSmK9/m
z2dwk2ItmWq3eXaGPn3WFADmgu4GiUCspiyGCYm2bhErGnD2uX2bJQS12odsoqJVchnqMWVHikhP
jjWU8LmXmU5DzJpGdwMOWn5LGuW1V4/eiutcKfy7uU3MoKHNR7dtiHDJXmeciK1JwmBUOoWzbMEs
IC4CayO99SW9FpZYRhfRUrFVa+U2oeZWj/XyNb0FeGZpNrQESQGfn6eX160CMv9ZurwcaI8XcWSc
XP39OSu/sn0TvaYk5mNzXCDhK5SOakeOahcSCfzAaPX00w1rGyTb3/mULtWSdj6DQDnSD5cnbtxy
mSoEj7HppNHj5/xW0p5Kv+mtH067M82TB169JZuC68YfOaxC+5fBN2SewZ3T3x5BQUg4CY3kgu7b
PvcfB+tYLk8H1mPu9AAW+saeWKvTd2H7JzqMy3QHgHR5iiGsc6RxHdoLbK48PNcZ3ROKPVIL0pMe
Zvao6P0XjZk60j5HrVvq/gP2sKdT7zRXcurve9BB6eFVY9PbyyJf492ozB4hqAHROSDvxGU+tCYR
DvItxw6fcPiLhzfSKI1Wh5yBIGORkAqEur6IWOtwSZsp7GNjbutUKEaUBsSFGS/HU6fnt2+EOBh7
Psbc0qgPhk7DEBjaMYRKfpGLS2QHDOEAMdx+zhH9EpdA9XPxH4F8TOcMItzHJ4WRAuOiU/0QRxmI
YNkLgAYxHohSccGK2Wl8n3OJgM5R9pJ+19H+ytBso4mPnLRBckm2iXZDEOG2Ta9TBoXeA89Ls3dY
esq3ZQhFEnkRrPYLFp+ioblEA9+RYoK6JbptPYfLoaMs6ldo0kbUquLhbLu/fDoKKO5FfD2ZoZ5c
Oyqn9zlRrzp0gTy5udzyvUy4Xsl4AwSm3R4a/bESpVtMiwCkhdX0SrjYE/kcW9CmFW/q/rzFEpQV
Lq7ZJx7GkhM8rsH/cfZmS4qyXbvuuaztaQS9sLF2aBX71FQzd4jsBFFAQBo5+nlRa8X837KMNGJG
NV99+ValNE8znjHu+xosl3QiMJbVSCd6Om9upFZpGcGUgVr02uwmgUM1s187TguKLl7TTE+7akQa
sV9NWP9KtpvZ8RPHCKd3g5xV4jHCSAzhS6MyG+NFYzd5J+TNmY2cfWkZIE5udLvaqW+V+t5ovqRv
SnIdt3QMDdNQlwNOIKEvpeP45inV8jBocP2PbjVjl7as7hCIXWVfQenrJi2Ib5y3Bpah2nSfF+V9
261qrBCk2E7mGf0D5wjJCqnVn1gbvqB+nt/lE5IPs24cofCgiSjaTCgB1dtndZ2Aom9GNdrRcFwo
1HdWkG9pUndtZqU2O6YmYtv4p7k41DhQhcTMdBhAjV80lIPcMxdKgV2aV8jVGp8up5eBmVVucZwk
ULC/gz6XeZ4dXcI64234lu/qN+wzU1xDL0NW+/fE7L6UVSfihHPZZqj8J7cXSRoVsXPNXunedKTO
f0FCUukwPpyT6ukkrq4mP7FHnHJH2F1nrXf6Jltqn+dsFkQHbDYEcPEsnsljmLvmZSx46gYpS91f
rl3X4/NPuJA+cyYwdyt8prPBJrWiSR8Gsluu0C9ZzYQXnv6oy9KwpVlyUBdo87r9cG2Mkh13FViX
xuINl8O+gnVEKce6uoucekVk1pgS2+1SHXffjU/CkGExJpfLmZW23+55xk4TrYxlOUr33Zr6s+go
+qbZ3XZYToRp4kqTw3FN8lp9y0cUIUxaX9mNQ1V2IcJgWdaxk8ebRnfDtTC6jZlotm51C/BE9uCN
nC47M5N3NBhHM5WdXGWoUq2fGUusV7PcJeBb9DEzVVUmAo10dwP0/9eT3V+TAtvcVSapR8j6Wk7E
sTRH/hB0Jq8Yp9f87OWsyBT/AJ8/MV78yyLB9YJnwBjSVAaz770kMsuGANyl4W0C390t2PSifN9d
VAuUt5iubhmp1YCCYZFYQp6ayF8riYbN9UffjK1bdSHl88tzNZ34R0n8j+5MUdGic2VwK+50Z40i
dclRM9rJBHGISfIL5o05G5r72t7vVXNGGtuccKz5U2Cnxm8uxF7QifKIWrpEGh2JhvnOm+h/LGYL
w1y87/leSD35Oj/5Xmr/Vz4D7z2yPhfjzeJ94Y5/PO9nWdre0lum5pJqKSeompTSTtksa9OL7B++
mNtH60uzLyPdRn1rTt/mr/7rq2D7b2/ziDDcnAtT0pguJ25LteYckiWTJBkjpDD9N5+ks33g98hc
rVaH1bZy9lv7m5DeWnMiWa3XT4whf7qY3T1MFd1639Wu985Ld+aHWC2OKVJf4JTt1QrJB6vpLCfD
qOZUwqpRqRtmm3BAbrjTaJN2xMTSe93Fr0cUaL/rGI1/jBigyOlaqRq9Gw7G7Z2GPtaOaZRFqroh
5t3n5thFr9Sam093fzvMVPcdkQNFLMF6R5orWIgvtiWVyelEe0WJ8YVp2MSMRJfN/uUZpqs45gs9
B1DLcj7Pv/SrtdtRjfCGlkfcipiXc4p5dl/IY+zOh6Xz4axvHBZXoU70bYxHr5bDcXRaTt9C6zZu
NrHJEWH0/ftNKw/UobSH6n0VEr/T+u1vFWXeYfCP87xaXFu3FbdhPA53AgfA+LU5SKeCOTQXu4lK
erz1Mm3aBZMU3hV2RvnVaKe360y/rCRjocdLI9/dSr+WF8PbLM6nYrev86lijBo0XM2hrd6bdN9U
y5SvD1YxZ9bhIqAGLY6vJw/y/u/39Ugs/9d93XlGlLA+xXmq0j+OhjdU0hXPXSw2rUmaoHHx632o
1uH3j5R7WfLdWP7vR2p3H5lnzSUcnpvbBlGPag7AWFWEIOgf9u+C46LhjtyfHyYrp5X3XXZ2K6I3
2T9Ssvqovn3rYo3+L2YXHTEEjNsqLXmGwt1Shbur1JTe4FX5SILs00j5uM0bb2BRbKFCAH6zhhDz
bOF+oNDnU+FtKArKXPqD/z2kjDA9pxptf6YlqjecOlRpNnViSUQkiFt2kfJecaovfePmEGoj5SbY
wkVRBKPfX4j4SCFsKD0Nnabd4H/uLoTuPCf1pGJJPAtzeBwDzT+j6WW1xhZRFZMTvW/r+FkD7n6V
uB8FcBIQ6/ddnDX97kNToQmTcKC3kyCbR0j/svcebBSnlga6Ou6b55nD7ON6fPK5jyYyXeah2wHJ
ol/Bn1ZiXx8vxzQs/9//R/xfuh5ldZ6weiHS2A7NweJdtN2XdOeRwB7vg9nMXQTjF/37aHnTzppa
kuk7N3c6Dy1rHb1Hzjq1VqvsyTR8IHLvrZMavbcMAfrK3eqinRqt1gyWd6FdHM+7s1FZHPdVSteB
9syO82DYqfT0g4EO/R5T0p2gvsyirLgJtLAUj/RknRkGvQZu6pcSc5oqEzcMWhojIM1IRHMAQEQ9
ndwrR95jNVfVt7DYVaViR3H9tO1j/8LvBoTKykqoQruenuLz93QojeEJ2m/UTtAYwgWwQqkfFE2w
lZIXwKmVtMV2p2g/4nk7zJgJhMJP5sGjJyNKGlss2yxt8+6GZKmfBSmIlW5SNDs5+BBLXDqv8mUU
XNwCGddA/OA6jnLfm/6lbQmn/BOjVG4EqM0n64gB4vcL+rOr3z0Sroa+uro81GHz3O36XVcEkSYV
wTSeHudwMnUTUg2thq+fxe6yCzk6xpPrK2H9ORzTaIL99ckF9EvxPxeATQyrrcHScD9WqrjI2oZ+
uhvBU3yWhTGNGvyQlErloqdCC4TWepxTwkHY5MhOgtM0f7I6/WvIBKYhGz3Sl67MIgaKv8dFZzRR
O4gMJBX1bSImNI1SNafSavdWU1k0KI3TTriijqygT41IcAxymqkNx0PqYln4Fam6CXGqzgu7INea
LIfN0W4ksoJD9M3tm0jZgC71p7ya5tf6ybyWHwzq/168eDeo03xIa3nWIzpfzdCCgKJcjyuPPS57
DU3vaJnOm+HNiTdfR6vh5nsk7bg4c/Rk0ZOeXcbd+jLITp2cGB0GLWNJg+sBpp0u0a0SNX01KD+D
04AeNsI4EQDwtN9p19pyOwCNNj9ShQDlQVXyXH0OtNPrsalfchAdwLXU7jQ/6cn49zEn9tdyP+YU
QRR43RIb471fTpGCW5nqJ2FmcIojozYGyGHT8mck2amTPBvhD4IRvN3/82n3bqZYS0T1xAu6EI9y
NJm5krPg/bx4uW1OMw4GH/7hbK22v9/lgwVfY5ExIHr1cGbjblALZQ41s+jaSax7GRATraXHG7Jl
4Ig37/eP0h/eIoApDg6sJsawHxz/2fFUEOu3Uo3RXKyO88vScK8SPBFLnoST7CVB9behkQgVYHma
jJDSUZ2YJCuENGnhdGP4n/ShRycxvW3VkYR0Dm2QMDsOzQYR2U5ZxruE6nk/r3zKQtNkmS1BW/pV
OY7nySakQ+QLO4mxJN3h6yuQl66x/aOqmCIxGw9zU0DfsARGiXB3XI31USI5cWYFL8dF+n7p/Iuf
Lcixv/7+UP5MvH9G2X8eSv/Q/vNQjEt7HHRGLE7SZJFSf5VmQ9UTVc7xOW08NVcvrUyLSCw9Dfse
RFu8+v95HXcjLksj5aIC6Jq9y5PIpemh3Zc4AuuZD1bvv9E/t0hER1DLfsp8+vsWj0lbD063ABXe
YIVSHrV7bQtbxYrQbRnmDWVnf5jGjpoLKSd0YDV8cZuT4GtQDsdTSJrT83QwkheNX7ua14u7Pn/I
OXvq/CrMh/VxckEF1fnxNlgMVgp3UlPtaZ3UzLinC8qK1KcqsyKtRgYZafIoMbepdbVg11D6uKDR
vnj9XwSHS/0CUb375C0/2NHp74PPm2gHT//wft0zpCKXztdgGnKYOKNADjBxIADPKWkazmVy+zpN
KXeeX5p13Tt0fv/4h8sujme2TvZumsHcrf6idBkM6vgoTQwCqavQelXYTmtN6D25Up7vA8XOFPQO
hPdnsbGIdU66V1Om6Y6HXDnurydwaa9Cro8r2jQJTbEUImXChmPFzbNOnQ/XXVUSZTI58ItBSf09
XIZCc76Ip0ieNb0U9NSZaJtRk33BGlZIby+orD1bfB+cAehWA80BIy/QNO3uI6s6u8bSLQymBs6f
pYiaB6nGDAtMPhvMkyl+7Wk80ibCJFbMYF6/J2tQ50/2m0crMY5icI5DWnGwFv592zS6b+WbEAoz
Gd0z0pK5ZBtP7lN5FEbRiLJvogT2kF6if3/GQM4EpS0FogB7H3i5KbR2VeJh+RRNEAj5a99Oztws
onUIGNAxEQnSA5HsONUAzhzrwhPQQZj+2fHr+eto9H+xF/XNkzn9GWxI0t0TyM4p2BODkyVZZT+f
SWgr7Hb5+1R4NBFVvMrEkABUoMv+/QQSOtupitJAksvm4Tl0okK0Rdq74+Ud6NJcjZ+Q8f/wPu8X
P1zD3JdiEEAP7xY/tRLirFGu8mYST/fo1W54Q4w1HMTtjAPfYvGyUQbmj1e6U21f1dSa37qD7Acm
5zz0G5a9+v3+H40yOjMBxyGJxOPsn89/tps2umbX03lIS2inHhuWtKeYbP3+EY+2eY38FP26SCYY
95Mp0OKuuEqlOAHFhvtcCmZPn+qf2Ov+qdKtjE4OfSSuCXcDuS3DLr+BSZsY8peBhmAIeqeQkeNT
F5ekV71BxiIsB0IWeSdVMJM6cbiagkYkt/w8ClScGXFkB8FLKn1c8eDkQ53S+oCGzqTXKZZwvlLw
IrRE9SCbPCMILE3G9NYO3nnXo1hD7ldZoYGuSyym5wHp+er6RrduRxAREOvvnNyqBmki2gjSK0/W
839bF3EU0QU4HpxIhixXd4OqYjG/Bemxm3AItIIWw7u8zXMrrgtTOvpyiU4ppIxCzECa/XjO3Kum
m1d5dc2pyYrA3WIKf3Xw5LKkR4Prfy6L1nZ/Dy71XOtyXV7CWU0E104brx5f3nrLSK+/G86QTg76
/1lEc2OFbGdiLNWrDZWYHyKOq9+H4cPFrm9KwXzmJ9iPv6/mWFVKTAO7wTScY0o8vaSJFVV+vAxw
LBJuLRI/98s5eVC3ngo0Fd0YA6uapYtuJ06ixWVCr8h5Nc67dTyXdGoXlEXLjfwhTJJFvr7I7Ab9
pf9+0eKjWInuzj0XRYGhc39OkyNaoB61mOYo5P8gBc717175uEkRJCIBmHM3eDkE4cmcffixQ8hy
MI0EhezP38+qkAKpkXu4QXfrM2+t2sP/nk7bh3mEvo+DDB9yKIOg/ftjBNActXbRxQk89igW/CLC
6YNioh5SkkpDdNblKBA1iEXfBRUtnTHdXGRbjU7OSfkIqG4p6ZdI38q+WhTdnq1cj8ZvzyvSOeNL
2vA+zZENBkp2Hl6FSSc7guRnzaypKMnO6C/15DX3R5379csQNbZiaMoym9rfDyLXs3Os3EAwDDEs
tompKysZB0r2wQf2/MR4xx+ifHtBHEAxMleKJ6HAo32QTDOnsD9RoXB3AVl2Cq70pITKYvhaLxWm
ae0RvmOuzSRK8PC9fr/jh6/+vx949+qTrrsMlfMlmVaBk2rOgL6rweDnJmO27xBSY16KM78juJSt
ehVF3+pwWuqbunqTKdsmBIHlWgxefr8o+eEL/89TuNtG9IFyEy9lWy0u4+pjsE9dEt7nwDx/X68W
04AsxKWz9avNG2roS/0pIleg9S8Kme5QrWOSkQLcETflmAjh/636pPRFcV6mlviKtmWIIuM2FZ5d
9aODG/n6PmkKA1wz7vZw+VKdolynbrH/U5TE+GBp1jikUQ1+vB/PdJw3/H9m6mMSKDySBgapnNWT
VM7DAaRAXGP/6WO2u7W+YgdWtKMmUU8CNWGSmseegbs8NC/PuNnGo/Ccnf7/fNbd6lSll04NjPq2
ob8FpC78G/6JswHO2T5vbvSu8dxc0OJ3YG3gKZ0XGpI604CCHi1OlrLEGmZR/8bXrmTYBze85Zf6
8wW6wk9o0pKM/4hSHOuJH85+2PwnnmPN/REnQ/RpAi3cJsEn35ZMhPWKaHGKcpCKKyn4ZrcenWz/
2kvo8kXvp1+nP1RBJ9/HT8aA8OQY+Sf9/s+y8Z8HcTdr9VhNb2HZqjyI2eTmuIPPzXmRWT+BW4PR
NHckYl/90WokvHyPeplzYqNgUr9/nzUP9ygIi1DUWL6G4n1iTD+3jVhdSeKltEenX7FLS3fvWqpT
GB158h7lxUps4je9jRzBKN3m1rpdUM+uieFR6xfK85PH8mjzMlQQeQTYcIiUu5i+KtQm0JRGmNQB
Pd0FR823gTqW4+LJ5zzMAPfpZ51onsPtfSKD2mtQNZebstnaewMzY2/mBzXS4ZEJTdOTZ445L+Yf
0hTihLkO7e2TRftfwihx338v4G7mt0asn+qh2E4MqoC0fjEF3EHCEdXyFWXT3ChTu2mdokUvotQ9
CjlqD4Z8ceJ0FpStR6NFMz3uSimH5k0f+RLuPK2vDSTchIvi6fP3gSI9fDHa0KA8L9AB7U9a4j+H
DaXOo6uQdRw3t7PZfoE4f5O8Dpyxt/OcuUodq3fS94iOJ2vToxOI8Z/PvQuPL7GWa8kNglIdvHIC
IZSpnrUPeBjr0gIdxroMw0++Lx7rFemz462/N0I11x1iONqgEBh7yJ6XTudYlhU4B3SKo8mT+fdw
5dVVPpRDHNjru01LEhNFvpR5OwWPkfSOaZanReEPnpyU/yQc/llsKEwKVKP5pdytuoHQdaEmpepG
Nrezfblt7X3l2+/v75uTg8kF79Tup5svdymV6blvWZPtBRngzZ8YI/ab9To2nblmTkucsabl9Csm
xIInI+zhBv6fa7xbEE/VdRifjETeGKNt7W5hl8xKc7FJrJ+TZVia/XU23xSk2/4B4Nr2yYf3Ictv
D+juRRybNEzkprsuzvgYcEFe4TAEhOihLaEWXohTLDfsAh4GhqYyr9JCuy3Vcio7MvJwHE05Xq7f
L+mRBot44H/e2d3IF9NLNAzzplo08Esu43CE/5XZ7RqApyK0l+RUSDOevgedFfnxD0YB6dlRol9t
/3kqhkQShyMMwcHdsBHpHyOpOYFBo5piBbXUHgA0tIUv9ePyDPb7sKwFxEzRRUoYyCbulv5jdg60
ThqIk1Mtuxl4O6MDRYNUKmmcJKVH1+mn712ufJQFpa6MIqn00VU4HaIJMa7N6XhAY0xp36KEHXal
HxxPsyzBUdPS0DzbGQnm2hJCRDiSB/Qya2tP15qZIWbAwC+2aLz8/v4ezbk+QS4DtJdIUd3DEmUa
S926QVgvhtJWqV4uV0c4WkHHU1wFzVt+edUHL4WAzPcskXqVyE+K51mRe8r5pZVeE7QZCvAkKQQ7
oi7lZF2oE1om0WI0OLpq58vSRM/GleYYlW3EnoT7ikK6nNHvZJXBmr593Zqfoq+9WefOD7JR0Nkx
EOu3anRUFsFpFlwxwtmX2Pn9vh+MGTiK5DFE2hQBA70bM63USNQn0b3gk4fYAdYGAfe0RRr9++c8
2sF5sD2eW1BliSX073PXRarozdqe1U3lb/fJR19mK83NxnsZbHcl7oY33USAZx1GgfUsYH6U16br
iqKA3QN6yqj9+7OLy63V9HPdwJm6WZ/EoJl3muEXQQmLr+HZSvDnVu7m4V8fd7cUVG3W6nJyum1q
8RtpBUj15EIO3dFmeUTHSycvXAbSaQ4/6/oFQj3GJeNDnDMw8eJxFbysnGqAnEOvq6yMPif+CcPA
Fhx5nnq0dDvqdn6ZSwNaU+L+FeG4FHBngOzbe6Z9tNQlL6SqM47X4M0+ogYECAeU25ax/QkfG3Le
xe7RJJuAGjD9EkfE4To2ExDtANkSyBStX4+wmp1r0le+hKZ40uAfMCYX0QnjCS5CR8fcd2i+hD6T
6UsreQ1wZ6x7F1eF+BBrPqGPxwaZ5eQNXBX0uu41+xgwxiqX7EHpFlt08jenOuDK2iuOOMcVRr8C
I99OpTUuGIr5agJ86LVSHOea2PXAuWAX/ZLphbKKhzbrWgHrnUUe60RnyYcB4Mt9F/WukkC2xDNF
xW2oEyJ21uBoDVKne6/fEcefTw5ie0xHuptLrxdohzG+HFuTR/x+EUE/0mhim5fP0kvKv4vzX4Pi
br0clic55cQrUWSooIDlPxhvdWSoMAG8sPew6ZjLfp9zjySjQyrLGkNfUqGJ3w3EtgTwX9EnYirQ
OlrQvWEV0yBRs2MWnAEJ0xjzm2hfcrfTilmUQM/SoTzipyGKe3Itjwphf13LXQAdnSmSHcNjL7qa
TFD+AjLj2GeaQ8ehSmhZvjV6flT+EyndT8UeRc/Chqbqn0ZIkZwe1VQ5tpvzEduwAssHSKAZrvAL
d+YebxZl0LMNVrC1wfbYw75RzRVWjbJuLWK8dTCpZ9jj7FdjrEN2O3vhwkDq/uQ99bHS/VVSBNNI
OvKu/ikNaNQGQtG4wJBsd1VhxdVcpg1Kna9PEaBzcRbetlHJgY9WfI38rLnFox0AJih7H5on6LV3
i+OwKBs6L1UoHx04MvZp2lC5DUCo/H6TivpIDk5tCUUHGi9yKPLdFpBl1+5UlNqNsDbCYABaaGij
Em7sqww2JOrm2TZJPa3niJWFi8XBVekcTl2arCO5KdmKx0o8ylkGZtu8B+oMaWjgBFTs+AEBUa4B
ven5ZIvSmHZP1hHCg7UyxuRtSS1YIU75wD6MBvbhqpAw0D4FYMDrZrKKXrfqtzhuF1ky2aIm8pCU
53PDrLbH+V7hIqzJ9e1kkjezALhtAmtS+ltGFLQqJ0+4h9JBxY7XmBJ7ecAPMwZ1ytJt3kiTQJVk
6KXgBKM/5NSXRTGwP7vx4p3AFWqHP8vn74vmhU7udKuYXNcL/UOl401fIgx8ySpJylKQNNGZ3Zxg
SAVfooyA07t/eLN8i1w+8EEIsrPlL8BrcOxYQd7/eyt8Qc24R3nfue/vA2xy1vtJGF2mIuUwmE0K
/oa6J7bsi8AHrgReYhjaxsCdHTsuvuBMcW7M/bbifRxuzBwtHjfYyFWTXDVNTskGWaGwQhraY3Yk
fOm8K8LxHPwn/+fcIygxH7ukEcGsplAFEy8H6CDno7SdszNCqoxc8GYtxJ3MoTltwrPCdkVhhW8S
jcnyBY4xOqHZYocCSBlnbmO2ojsE4llhSJvUX9t2scW/q3PmGy7PvB8ia9AkgssX2wGstiYdfQ9l
czUcjJPdKnTVZVtv8k/dST6/DwrvTTCHav9eOWy1S96ypa554Rf72y53q7U0iXyWgfX6NjqM5CW8
uNFkVh0wLti2tdYnfb7vI33BE7BKre9oFsPCvNX25Baa3+p4+Ha22qHT4HDFpRx7kac7f642GvBB
hAOszBi2a7u4LXVhw5MBx1C+GLclJypVtPegG/FObG2cDrxzfBNF8NFhvjvOQyZCSDdZ8Gu+IR9k
2oP5EBwKBPWSdRwBJZV5hWRQ+XUD3HqzBl89JxFMo/vZYxR6mmvDr5q/IrqdLU/gUGC6OI/TKcPr
I9fRXp3mSTBnCLZTQgrdF6cRpla+E5cP07JyCOzpf1hTN+B+iPznjTPcN8B+ZIb2octYtMyCbivO
wDABE81xBgDbapxmi2TvCpULEyHMD6z/+G87J/tQmPAfdeRk1PxgAydWuqmnl8g+w0MJTD2xIfXN
r640K+Gz6j7OsSFO/vCgrIJZOr7CryUnWZKGwo8EadCg3/3BWFQfPEgpceiE1kDFREtZ/AEQG6Me
fiWOxQW40QX/iKvqjnRm8yEapp17Tnp4ps4SgMmS1YA+bDLozR7HwCAbtWPmp7MtWuh0WONYp9bp
npUoQa8tTZlbF/hHhX1RHGI9jQiQ+I9xzBsqTGV1PDQ0A068XmYNFyR0FFrXsc1odgnslj9vRaY9
/e6K/glLt/5hMyZiuvfd3GGvzbUGqCbayWVKn5CCn70S0oIsyySMqJ9qdp7OydueqbQD4MJkH7ye
1Alp3OsbLZ8y8GhEI8U0Zd5QVqUBE+8fTZZA7cerbvatpP+qo0gjjh3xwBxgxfrOMxuTWUhIyRBg
jR540gt/FQcaTaiwZBs2SAS5NWWajpy97m1gR/73EIqJxN/gYKyvIK9u8w8NM3gOyVH5+QT/5pej
Q/qeekM7BOibjxRYz7uhPRhjq3ZqiiObZtH+3HAoLOJRgyp78JqMg30xL6cNwNL51cfd6EOBmdNs
3EsWkc+LWpcQN/HEDSEPBeRkcTOyhQwXF/vmGWDbSvBSwSrwGwcezjdAQfNSkz0477tFT+LlifHp
Oy6PJ8pQyg+NH+BPjWfsQBi/0DNBjAUOo+wuP8ZyBWjWVWa6E8+Eq5ktcFnjrFOkKXasiS86mTu6
eCWA3NwJZu0CCjHO4SnZaoGZk20rn1A0RGdpJgW0CjuZyG/6SzPBrnfEV+cQrrpHG7/cEW2G5EYv
mQ3fGejPOt8Ov4ClzgBRiiYeyuIr/MSOPhyTYoASgxjL4XiQ4hqFaDNvvbOPtXfwBnvh84L1exm/
DscXO0LolXzA5t2XH/X4So22nUiYEl9zj3G+wUu7PtMlA6qLXSw1n2kKIpw9kH/pKdToAUk3pvAi
rq9wg2fdElfibXXC/sdUw3g7vp4txQPFYzcU9Symgm8s1IUOFlvjy7nPWYDnN5gI7FycPETEUmYI
PWlVL8JJCVKlQl4Nv/oimUnp1v0Ga4a6xSKYOdFsaPfIRNkNJ/U02xIqsPHo4oamszgr2jPe8Fee
6fWLlTY8hDfckibVk060z7TkDh1wiZk0kt6LffvFJAuFMQooQg/2rOho2hlrEpK52fk4KY1Jwp4+
Y4a1C6ARnMkTka0EZ6MGgfzbKL2aIgX/gdrq13Dafd/w9X/pFh7h5LN+i6ZHgLVT4dC6pS8v1TdA
y/htB9/JJ49weDGPHbZajJOwDr44JZ7H8hppVLDCimg3+KYvlq8xo/3jmuYKzhzglaP3dfLKEkkp
LLutTsWdGGBSvKbo8QhmyZjEvQ015xUtBJ6LZQBazSeV6RurcFl8aEdTH2k7qgonJ/qDHOEcFc1V
P3xLIUFV+L4LQgUDty7d5IEzh3MAmmby3tmsh7xT6BCU6nLrPZ71ve9AGi+q3MzeTxPZpScY0H7u
Q/eOox49fC68a2D3nCTtLcOfiarQUjd0mNZfwoWiej1p43Qg0Bus+zQa6LrQalRbpbi36/m+gzWH
5H6kb8ETpwPoguIbA2fU/v+D4nRbqCDtPlhlI8mWv4aVieBk+E2TSM6jEWbl6LX5PDI/FTdLrAtd
/CCnTvOlbAUL6EBXWty5wtGDQsbbh+P8FSwymGKL6AM7FxCmIX027fI7gUvnaVCl0hEYJk+0DBzb
F4839MoxE+t2uMgA3fxkuCbqkSI6mIKDOSbvmU5cdXIuMwzEwg7nPWfP4ZJXn8Koecsym9CB9a/4
ygpX6swJOUz+HsXNs2YRt8C1D80b4ltirS/NYcmYRc6QaDiGdX/keR1hJR5Hxv44IoBcdWCLP47b
9Dgl4CqInq42sUhldt8d3aVG7DCCj9F3K2yvEjs1Wwhv6/8b8Kwl+vvx0J4gdOtO6p2dZKm5F2tb
2F1fhaFbwHsJhGiqfp3mrxjW3StN1Y6wuU6bGzATfdSKYzralKQpAEGAl6hx6QrTCzlBWBSggsoj
TA30MBTBgSf0/DNcN68MD8pbyY8+BjIkLGoYAsF6oJpVZGtfTcGq2rOAk0XnVPvKPkReNjqwvgOS
qoGkt6PrpHSVtYi2HxgyhE0rBJULxLcYy1NYywvtLd1J416mGqcsAHTMQidEv6GDSnfH6eWgzoRl
OjpPNEIdGI7tKOoXKKVnRe+v/ePsZwKSSFB2nJUbt6X31mlMoodntxHAofmpc56xZI8G/jBH4srq
QuLpdDO37OqF4ct4XYl+v4OC00S3IMg+ocJgH7g4xnc26hbyIi1sWjcRU6d7tEQYsCGZD6Yx4e2B
bV+geRE7JWHCMR4dD8mB5UL9Gi4yarOH9Iuv84+Mzam0SjhkiSlvbit5cR5rpxHv7RzZNOC9mVQx
uoW4JBtOoDo9Q/emGe1k4Mqqleyiq532vOAhmtkViyjr95WXBAQFRQAnmreWxruR2zAWPSj4CstC
WcD4cgg2brdRkEwqrgIRI9Cx3JqFL4Mv2lxqDYcWFvxVuwjgco04mClzVkisKw4gYz8DXEKtot4L
HnFPH83b0U9lbm9eBF+S0JyVMPsgBfZCW9ytQLQKjXhczZVtvVGnV9oq336MXcmmUa1gQ0pW6uYe
WDrNKj4RR0HH/Qq980Qxe87ccZxNO79wmj1O1HfwQ69V7CjLG4F5OBLiuUyQI1CcBuAxQJZRlBaJ
MrVYkyvrlMVJs5TMZYsCNcVX4JMRLpDqV7EqkKDGuz87varkGT6TDOiWEfZtpjTSbCezJf9Dqpfk
jz7N6VFcWi1J4iOMZSc52Sp4Bbq+a1YJvTUa0S21LryaDgwAvgBHwPK6+bBFANyA+4CQ/FnkDvII
+TPFDMQZtxkF3IHutLVbVnZS2Xlu5icnqxYhlQcAMX1fdPqOOuTnIKZd7O46QXx6hSS0Pr1fg03B
vTI8eykba668G5RWc/KIebk+8WqSQIzXMmh+4Kdc6Kllu7OYsBlajGX9yc2j3mhyM7pa5arkQGUQ
6lg3jumUymlP/FYCgEXuvIHcepxLHhRnANtg+d3LlzGFMPKqzdUIXGPj43udhXN9RR4U2DthxwZS
Gi9ZnV9GIngiqF1kEfcsI+2h2WvrYBTveuzq6VVQbJ2jWWqeuIdJTAMK9CK0G0bkXliIqEkJ7ouN
WI61m3mZyoB2WfZX0XjgMnMiTxz3MdHADe3hGPix8BJ7zc4YszxP8lE1Cl7kZTY6T1k9YRQYC+J6
/si3uEyDVTEuYIlpdNUk4D1DPprDh5vo3/JLjwlTxh22Pkd8v0ASuVhiMoKfF9u3JU3kttJXGxG3
8MiAhrByph/ankwpZyy/YL4eTYLd01hZp4eWPrOLUDKFPavikIBmLB40o+eVGCsnh4ulers/nBPQ
Tx/aOoHndPlgqXqBG7wB+A3L9CVwew5fBKmJEz0hzpEPLT4+zi8d6JiI9ALy/Cn4RPBpF85tu+vk
mJtLY3aaQlNrV9XQIyUbQMizTizTJSHnS7rrBIsNsTIL+F5jdvP1cRxj7IWD8JaoVrARX26iWfsD
EDZT0QMhO619acGtgexIKdm1K22K9GiejsqvnvEle8cxJXa3eYt72r3+ndK5OTaFYCQBwAbLU0z+
/NkadGbQeA2R19BsoeqJzjkdkbAGBUrymq8U4LWW+Mllw76BIxmgTXUAEho3O4EqBiUARiPNJoBh
C7Qq9mqQmOy5paX8b87Oq7lRbVujv0hVRAGvgLJQDrZfVJYDUUQhwq8/g74P11brtm6d2rv27m67
jYC15ppxfFcbzWuyBCje0KIHyYs0iel+AUTjKzMjmZ7m2kamLeDMdldZYY4E37yHvrqZYhvAVO0B
DPFLvtV3+gDEVX8pJUP/i7Pq6H8lI+DO+NpkhOEGKSaerw8FUx/SAnU9XvaYjtuZL2IwbkctnpyC
0Ze+Or3W+NBcbQ9/6EwVjX95P/1XHXwnnEIIzJp5S8iGk18YtCd6Veb4XJ8CaSwGM3rdd3CzuT48
7YC6QWrNZ9JrG4+bZMgHlV6xVQIseMZxCex4bFj6eoS585epiCzHAsnk6/n0KSe2hoB5huI6pSub
SzPJxKADHw3EERiz09UGNYmDiB0VSECXNthJznjjNIOry1e5X+/yAjDJ4i9gYq+w0YLOcEHw07oS
wvWIdeUL/WDm5SN+7elmLx140sBH4opckTTE+PCHPiIe0F+W3S8xV4CGYaRlxBFWkg6hxHbfu8e+
0nMUZIPUGEa9DiReYizPBXCudIhp5pvwXjGaWF6+sftX737hpsOYk9wBedvx72VEVriuYvIXwRsh
PB4OotROAVdusegtDve+PTbZXmttLGWJhswXprdGs/OcfBXg5nllqV24E8aO6FwOF5jXOB/xvWFI
gWfIL659JwE3s+U2uUpn+sMBNh1rzU2oXSVLJrNJDQvkYTLG8nMecON8fP78mqH+ws10H4qdxQkB
iiZcxMmkYOE11dh9ywBA83dVZXKpu5/gbZMvHkzYIaVAa7Jkc14nqcRgQGZ42jjurNzogH25gDEU
odfCDoUHNGMxUlTrDdoNvE7A9yg+HE4FoOaOfVlQZrF6Jzvhwe4LAHBr0k+M37Qox8CDYLVPv+ih
0035GE7pIpPPfw6lznr7b5xonLG8x0THl2MXsPeMDShQ2K4oKx3ro6Ja/VdWBx9VmfTepdiKzl25
36RHh6PIjL/DSfNyWurLch5sKCD5ryc4ZPsMy/VWLlV/fEFBaMrY2VCtTcaAYG1BTYtqOh+t5iic
7Gjv06CMM3V2l5FT8D4zKDXgck4bWvxWfBu61Y40i/ddDGUXrMttSAAAvGfipzS789WYA0R3zeCr
twJQoxH5lcfI0SZyz+zitCPf1GAhKmT6zOhLOEL+IYyAXAR7SKMJd3sLQU5DGPIIipd81XtTwOZI
s3SdOslSQVr0KKR2FKKe2YU54TaaelMXNO3xsrwshVkNx2BDh2C7l4xhHw7QWhl709OCkMXeCjMC
FFiIpM335DdOVgBK780nZQCHwLWyLf373ZScnX5JaJHU0ASxMg4fA0X7jsrzRgHcW0uAQSe9FXKG
6Zty7pEthf42ynQz7FHZNstPZez3MHVWsjUmKhr165s3FsbuS2pJZ2GWv8VA6YRjM6OXgyoBvGYr
JIYaCePbvn9W4R+cT7Pys+wY2PLgXYGkeVrGC/E92MCp04dUKke3RbKT7IB8S0veA+LW+ZsA0jbg
lg0YTqMwOFTIRdjqJj4vCXdwZK7jTIWiyxuz8kXn+tC/54AIM9FHm9dDtv4aFSXkMK7jq/nqzap5
MgEJoQPdZb/BYuuxVuit9y0IW30mtUwFV3CYQl/HLrIh4RCBBGZ1Hmog4HQsboMpcS6/Ans/vh5u
A149G85bcl7Y7lttfgDZtDc3k+74Q99shnvqFa65fUd4ZpbZ0K0hyyUOl4mX2dsuodWSLuK1Ow2R
VBqLG7orFtmo3Hiv4jxb3wDyC+/56jKQ5wol38uog6V3bjBVXFOwy2E2JwM71G181ilS7lQi5CPo
yC6Rbl5QdJHHIpTGP+olUED7qz48SboXbI4mvEi25AU2r/QKJo8EFdonTj3DFT5NgrM/lyYiecIZ
vOiOOzZFdHRC01x6Zr9C3qNpKzpkNihwAQqqMFEmV67PCPcAd/q0AstnIM4hrOAyQ/3nvqAX+xM8
yQFXrUk8fZav2r6/LIcwEH3wn7cBfou4Ll/6dnvmfeQzbHQntybt8IHGHHzqwNjXDapr5mUezYqX
3lfBMCTx7Iu7Mxx8M7RClEn0jd/S2xfD+FhvMhu+pSlMgkO7RtK6d7iNQTXPhVfURa7nBNbXOTpK
r/w+sPwvtaMkE2OAYAM81NoS4NTpxWnPqHxXNI1JExyFdCy96rt6ms64EWHSwfXRHkOVAA0LO/go
OpL7hjNL+QJd5nS/dfd4IbcjJnqLbAyveVy+ZRaTS6457BRWLth7+HoWWZsrQ5Vfir0JET2ot+HU
XefndAa3fa2d/bclDv2+nXFmlqPSCdmYjmgDGbZ8TDgE6HUPyid/1b6RnhUckUy3xIk47XSC5shj
bW8rdUiCH133Ca4vEnpTBPaGLuxd7eOyoHOfjAp44S3JMRC+7+3ushFITO78TbYo3q875mvNfMtc
90GhfDYU3rk8ogM3VLVOpITiJdk25JGYspnp02QjoQFhDH3kVvC9CMmibRdocO654YAehmzk0i1h
X+lphJ3MU8d74jmfXrOvxOHhMk3I27jOIPPgFIBsI5AKrPaMcIBKB3Jt6hMCmO41EeF0v1kQjaMU
k1j1kXgsXPvrPmOazuWNE6xB54LJaWNYQn2bqpxOVGZWPJn4dbjMUBGq3l1OqBe4mJ/KAboeDYoZ
GU75JQSwjQASOWOQUiQFyYT6sxNUfkyFTDHUaRGNUHmGOslQIi22qjjr3mg+u80AC439WY4mFjlL
u9xfl9WXTGWnT22PdWwJEzbemp6zvXKoL7Q8mO2OXXxdeb59g2H+QRx/e0G9ZXEZlAc4lG88uhVL
e5agiqNZFZlifxd+tu/6i6pbCI6P2kU+S88BhLa5sCQ4aKidkH4jaTBlljWkX4WSKrVygIKcrx0i
Wh41QzDIdk4C6DJXHe94pYq1Oe3g3saz3gBXDI9kry5UuI0dPzgjQlCWFQKKfdNwjFGyw1Ptsgim
ChZoHSz6S5860rL3VX6Ql1PoC2GcDP0bfQI7EaseLTJ4y1jG2KmwZbiKo3JJgGe6nykAetfMdqiF
70jy9aapADO5HfiKJUnUgoYi6mq+TStuQU6PssuL/iKRj/LsG0Y2AbRE35bVo4z2Lf/ZTzSzYTk5
OA81zbwLDpwL48wMu1NHfW9uZvtO3tWb8Z/kNRnqY+VmJquQNPgkfxNrU5pHiEDhARh2zqf2QGVI
dv9FH+ajBPcjGMN+tLOtPk4X3ixaJKvr4rLKXqMNnMr36yJjQB78QQHhnSTkUrL51LFhpeT4IPUt
CGXeso+EQg+RVjxMXoANV9iYLgCxUf3dYt1BsA/8+YVl1RJtCUhJXK34TR/2X6gxINFGiLMi57Rg
qq1rlxga82BfTNOXfFiiDwBiES2pHmQ78Mr4qNvbvvRwl7SpTHmigu7ImD64oGYXk/QAF9Cn4mV5
SZdkK0+kKy0DaTzdxgEj53Z6uR2g2vIyksn1UJE0q2ymnkm0xu/JpEelm0QbEr8DcnKlTep1iv34
ThmLHZDnNt7iMWN1HDCGhfM0JxG3BB7JOYmjS5VrqG5uYw4gb4vjiAqCLcNvCxYA+BD9aJ0OfHux
jWnd+WwdvbNHPrGakPDuoDfAyvVjR+kNgW1G5gL4jZW/Sy/RIt3EiHlQnWDooJw3k8ZGOGSA2zNu
nWryJ/3J6T5uD6yjBIa6uyMKzgfTAho1j3cYvRM1UaMitz1Sp6CN+YcH0bUvQcaN3sNJztqWwHvL
a32bUOmglElRdpmgFuAiHMVzGEULHg385BIitszDGaYzf958Zra3YJkToF0xgii6zIyOukxxzJwv
pDFvaOJ+8v39JVIb63hWEvpRyLBl0mH03w3STbS5rNhzLK/iIzpE71e6TRB2AII+iBbeJijMHtnx
jTfudu1pLHTJcnEdzsk51F0WJiJ90U6hhkcmoijb8gPFK6D+N4ui4OHmEO+uVEs7RFMexRy5q40w
rw8NLhp7f00uwbf4SaflaeuGbwm0245Pn8yDd/SbYf3eviHC4WK5I4NkC2U8ZHUaCxQw1FXlQ3i5
anYkOHh28YEUtICeJD+isrFYrJeAY/Ib/EvojkiXFJ5dRcOgtYR8cvvOD3xbQ7ODZA5qzQ4udvdU
Kfch5bgMFnm328sONpvNfcl03VEKD/0l+s5EW9vTWYxNGvAtfWKGIUDssWiVL/pSL7qyJfIzSE/F
gxL2OZ8Uq0qGmZ8gsOZ5Nf7KWEsJ/Wb27WKnB5HEuze48pDfw+uA2sRld6GXo8THVdlkuLZQoc0b
FhoDxtMBwbK7bZo5FkewPWEk4BXVprxXxuk0Iqrp2fneX6qvJJfV12DP0FTkNF2h50h1wiOK2yik
c2kEoEF3ljT2uPcmdK4samJ0I3g4P7hU7qSe8vgw+8mqPvTWYOclFByrXbHqjXRUqtLpDfe76D4t
uaaNPlTGEmIp4bD7LNTJUW8d9fm93X7FJPJs4zWEuUqQ83b7SvfZWdmoK6P7eF2pzZj3NycLY0I9
nH/EkbehmW/QPf2Juzp9SHb4Susj0iAceXPj239lXnAeL9ydt2E/se1egQWQWGWA++qAItqm09MR
lN6GVYaKDj4Lh9skYETDoutjXw+MdTATxt7sNNOP5OEpVEHDGNOpwTJtMLSwlMs5tSK2MGMuBGzE
L/jES0kaSMeUbe2uBDudktunuDzwOkMYvQlnOmhHxTG13hUTY58t8z0AWddDfipaK2dpLDoNBQPJ
0r5qQP1XYnbGpY46OYUl5lPxB7zMPn8053ddUARSd5C+MaRnBl3EgIjfzKW/ozVbGCyj6krX8ZgT
0E+RgjXjgTK+eGZz5iVHjjDGXEf4+jyJjMczvmxTnWYZAui5hzEjhfTBX1XOwVS12gMlYiKarjIY
rqR5c7GicUZObBov4kOHJZfIEwNzzEC2iN8ZHFFY8z7CKWQFkUujLcKDqVl+RKh4MhP9kR/8zxNl
YnwiMu525PCAOk3H/tAPCAhreaTu633Zs27YLHIcxEfSEku3id9JCpJdxPOA/y3DeGYrW8UOySOW
A1ombHy2k/6BRBwWERXlb1ameEg+F2gA0Ry76Xu2F/MSk11rxXQYe+9HLbLnYCWLV8B+U2KJzaha
aRYpgWLAgt+MBGKO8fz1dUDL0+f7u5hZU+QgRnhr6y2iiut4xOA6uZgljNmJvKIWwsUHa6bSSOvs
36tdM18EfcYvEnu6xXWEte91w2tEx43ZoH4x+iYJUI7XEZoCtABYn/q+65vqr9OPYPIiiCNEiqjq
HA8pDQ2AfSFhNyM6iBVK6ofLeV3NyrO/5exled4o/PUCao45GeqZMTEm1djHsUD3koNum22336cF
mxt16VE1bmZj7+2bpcvCMKk6frMqvkN7fNtcLUbpxt/uVl21K2mTHb8Tlb+wTUep9Y2eB8lieicQ
klbMdQUi5lqZ34yZkDh/Y/BuD0qXpfYtjVGvWnC6w/SZ8kfVmS24b2b+8JtIP6Bha8ZPhMYsAFFV
5rlg8UgSBrq3ER0W9nc1o9az13rm5w1xQbsaK11vhfGKu0QFmz/2vtp4Uwjmdzz6Nmow4dvyBvPZ
Lpr5eJ1dTURAqT5/GnQqTyiRIpVgZyQPrJrozELyrpiBlEaeG/7wVRxiEZ3AHa917I18G7DCAtPO
iAwmwHtXnxfDpvCq9ia0GjdnY+6H6yg888ko61/tz08wr6m1196332u0BaLRmrGzaMrz8unS8IAI
83hoNPRYPII9yAHF4jNaa/tTezJs/6B9UxdhEYiSLHS99Xc9vtdE8/ywjeqd/EG5yrxOmyFN2sPe
kwk8+UGP6q/r3PXvyle3ld2mbnYHNJid+LX1iRg91663jbMbjjaD0av8vYgBWNG5QctJwwMJl+Px
bP2MGdM1pP7ulgXP14eEKytyHwrF3R2XkZC3qsjE/LXnXK+LmmZ+dfTvZlWpa0W9u4aq08EKNURi
3le+a1XNfFe7im0HbbOdN7jC0MB6FjKhq4EJvIhSOFuG/rp/X1X8e7xYVpkgYrCNgQxoMd1U34+p
Panp63om91vSXiURYAV+lOQJ6Ph18QQB+eAZ/rxS/67pV/fFCsTHtZ6p12mvwnGWiLqS93/fz99D
iN3tyLS99zVR1vp3g8ogf27Kqci7VBBnXbhQ683/ZyDw7x3w+zJ3IyyNlp/KUIEyrUnfJ2NrkJJJ
Q8OKKrtHzqkaVsWTIUep+4l/rQ7uCZoLs1bc2u/3dO2VVb/wb6JT0d0qbvE1R+g4D8jN2lQgyR5o
eOkdYV/CjzlZ5ZNe+sfP9X8vfz9KkNy0tKcYJHCQGCPbrY6gG7rZk4ZtjMij26RRWxBZC9BS795f
eGqbsB8IBHQvh7Q39GHUWvQ/ANanEdUhgbABk0pGhB5TczNBdRcvTRjgxB13+FkiKk5UuQH5I11A
FV2vp5dOlMZfrQg88PDSQUKxrsteUYkKfGQJ+WFMiS+Lr+77KWddKBJQA8uPuh3pw6/6yDYcTphl
9adkqMwPbWDOQZdai8W+Ho2/u6Y/Zlp3jWuO1405rkdTixgTuv375YMIkxQ2ow/Dffaam2Jr7YEp
jbc9+3NN22Jlel8V4o2Mjfr2SWNk0h3enOrPQfn5SZPEyEXriS0v7wILfRFaeCwpsdWV+ErlIZ5/
FrNo9FmM6YaG7E+jhMbZ/czyPTZLP97I3VIvpKLj6GKW7Bf7zalGO/E4GRHg6eZgup/6dri018+s
0t9Dr2yvH9e8M4W3pNHD+iq1MyFdpBXOiz9TY4KgEVzaSn1il8S/j5nfV7vbWre2KS6RUIqOvGRZ
zT2rEzVhFgN1P7wpY/xvC/UA5/P7cnenWnARLrXnQ87X/XGYLOoLUSolo35OXx1TSypDU/jr8oJx
Rb1eVCTv4k4DR2VUSKYJuzlUqvPvjyQ93N2aIoAXgoLLtP9v4+JXVannZdm17NgvOr3ElEHYbgWU
dVSfeNnKh77sL+epOYBT9cS0iQ9N24+r362wW9UqhXfTBadg0AppN3QpiX47jdDoKZ7wz0n9lx39
cbG7paULUSLWgcYpJG+0dnW1EwCY/eY1oNR+qsw+DnB6+1AkEjnZAYhSlTglaaWWPGDjLZ8898cr
T4PxoOJcSOLd4es1cVwKMc99xmgDox202zOlVJhDhpQMCxR5bNK5xvD8+Jk5f2hndQXOqcoIDofl
7zcuyRF4Wx07G6K3YbqHi/kSTxzaoyi9FOSJtfPEXW8AUmMfgWlQ+/E+HIcT+215RnZ2tCF9TWvT
O8mcN5opwuHgNdylJtlLmcRVHE5Ss5v5H7tDHHdvFJeTAzbq2bTZw3X74y7utpJqqJnqeqd2VqOv
RE2ZTCHl8ib9ryxEJ3IBN1VH9+Lu9Isu8UVuA3I9MsWI2wTRWtDwKQ3etBHZz45a8eG7McBBQU6V
BLgvv9+Np8a3xqsjscMF+QxreD132DSjvICHS8nWk5xe5fRVZMabMx/XMii1/zcL88dHuFseUc/3
rr22EKHhqkttWVn6vpx2M4Sdv0EnS3wuPkTrRrCG2A1msusT//dHeHgEMJjWedxMRt9jPm6qK2WX
KhDwd0KELpkLmaNu9GQbPIgwsMUGOPgORA8hsHsVP7zfKHSrSMrYgPZMpAvetJ1q8NJY9QfjQ86Z
Oqo5IaG9Okru4EhesdPreMZBVLpn+ZdF+vEZuinOH59BvvRvdZbKvfnJQcdt6e0ui8uCURBGFUK0
0eVZhgiykiLCeFqBgTgEK+E765vBZzv3Z0j/oNFH9w8aygqTG+3CX5GwD+jcGdV0fpC5HOvDhH6c
mY/ubODk1ZO1Iv49Zfr7Gd759VfBa8TM8JuOACjeRriGgXHUTowZ7Ws0lEVk1UbI4VUK9fOVUm/+
vU7khwHMj8d3t1uqSi18t8E/SW3HdhRqiacJNTTL2GwCwRxdTc6sRWBur45vkyGYrRmaqLGo//4Y
j0/1Hx/jzkSc8qBoPBGamBLP8uu6ymP7FpMsJjOtMFpWUeW7STuvP8zpFQuD94iW/phJp2ae39Z6
SEeo8MyLkh49GsD+aofilVXtD6L5x8ryfSG44FZIjL6+5a+UotClDWeTlWGRnDIHvdHVkmjQ7sKF
J4tCeWTDDHQmYLiDsGHO9vei9qOqX+Nn1LNGmma0QkbkqpXaudGiAqWmoYZ/rRj+9xh9Spa5sIL0
VqgI1MnamJCtFpym1oZKrB37IZUVZX8qQgdVGEtKFTNEeC+LRVuXv/Nm3d4uw1Ii9srowshBxtL3
1tyUOVBrr8KFyJk3oYUnRhCsFqxWki01SIA81E9iF/WRxYImqzL6C7j0LzmPq3epCkAxzMZfNzAZ
1onQjHWcOlHvT/M8mRaCb6vxh9p/0fx6raMQ1Zte2mgnn3rDvCbB2p6+BXS7Ijl4yZWLc6m0Ram0
zqkOXiNj3YlUtCrd0lFLBTQ8zfMIuSmlN2LE11LJ7LopsgmBP5YuyAjGKGSJR7+i3Untb1pR++6d
ttcm37LMpuXJm9SBMg40lz40aRrlBJLFZXGLSzOU6SsC1B40U19jDDTe9LNy6J3q8dOt++CgY04a
CK5AqAd25t7G+3Wu+ErdMLozj2yJSVTkBGFRLNJFsYqnrn17/fcmNf42Vb8ueO/nSqqIiJB4QgZw
nHzra/GlPIQb6uM03e8hwInVMJu6s2zhraqpsJAnMpNbxvK6C9FP7PDkF74qf4hLarDECYhuVlM6
8zkg3Y2/qefS4JxvBYWSeryMlggqz7J0l8x7Tj09bcW16qT4mHNBGygy/1cd6ji9NTWoFNx4uNRp
ctqnDn1TpM4x2nk8CLDm/k6bGtNqEr6U9CVsm9BqFTN19I3n9Oa9J774I4cKbjW5Ll2A5PRXnqvu
B1LeJ8/lBZsOKqrfrLzZ44A8sw8PL2QIZJ66TNdfHlXbXv1aaGETh+YLIgX6lB5VKbbPQcG8j1CY
zAcwHrrbTSajOXKGXTw9iN5fB+/vgt0yqGJSMJctMvydyCzwrc8n7of091KR+1BtdLnfyYL8xRMt
q2sYuHndztJ2EXo0UmWlmfriOaHkfqHBsQ2ckuqCroXDWvsS6rXhLr2O84NFdSuR9h/j7FcuDBXS
+iJT49SlvEQa9o1jXetPAok/gcKdD/Hr0975a0E/ubS5K/BpoYAF1IGlZU+ha4LOEUFD6I4x1lLZ
lE1AJ+ExRajde4so0SWautKM+IklfBTQ/fo0d265UuSGlsTVn1yV7VnxEr3sTnLzzV1qT97To3gO
JDAUJB21EFVXpN8HTeLXwaUS3cZJX8pBb8n08Dj7ktA31Zf06aLepA9DUvvP5A0eeT2/rtutnx9n
a3bRLzepwUNm+tBOpuKsCwquU9KaoAwk6grPfNUHx0ufrGa/T3K4IyDd3Wja86FN3LJ6FlbvsbFO
OeoCRuVSS9BaE23pf5vKhytKkbDOmtKhW/+AFX7cXxIbuuSGEm5judFc7FbHHT4hihwePa0jpboV
o1HQYE5UexR5g34SjRgJyZokfbaeOg/yfnX//Cx3zoSb3PKi6YftvE3pIBCPBVMPSkWliobcHs0E
Zs6sEPSZaNUwxhXOgkKwCo7Lfz+SB346jCYJcpEI6gqm7d0bD0I3z04XYQax4dab8hS8YKsUzunZ
/T5Kx/y60t3+STxZiE4xtLkO+ekgVkdvWjxEKGpzNUejhTh4lweU/7b27Bkx45EbS5KZJFBHaOLV
33nTSnHq+UlN2KWPjGFYj9Vzb9Gj04vuT4syGnK9kUNDMEQpF9X3fz/g/xGcun/ROntYlFEF43S4
C8euV9lXqjxkUy0zcdS4jvjhbqTvhmEURK53waqVLIW+9HXzBmroNDytTp9ZZUmE5UFH/jyeqLvZ
gUTXdjxWdtJE48PH4+uUHoNFbxHLZkY6WCYRsao3OYeII6E7e64KS5h1ct1jRDkZdUZwdNaR0unx
UleuHb4Q1TBiCumNhgSmAhxhQsMKGhY8mJqOsK5ci9c0VWiBRqeekRyy8C29BDDHviS0ShgswR4V
6MlAGAPzAkF0SmXTox3apaxrfPZ2/YW+uDoFFT5/WaKRMfPtGm1bedfBAvQNouJ8QHonjPkJeYRn
CY5uB/3rwd/tsLA28ujSZCIR6Akkmu3tvFW8I460fWD11LwoV9MKs4k5iBkgfGbEH1ye9SZJYN3I
/FNl+721SoBBvcwD3g254TZnoGNIHwu6zaN0wIWJVjpuVjJENmylTf696KTObt7dOtfGb+esR5Ln
D2Tvh6EL0jxCKymRd7ndqSWR7dqMvijQz7tU5/rzGc/xgeNDFQU0UpdNApl/d6t+KqV6eO3MOGmG
ckoxEcsZNc9e6ANj1RVrjI4Yj0bkfWbxcpGSm1pJwQ6qAPOiC9gG0wa95oG4zub6y9QK1v6yOLLS
/v04H75J3CXODUrDf+UVczfqxcBb2asTxfLNnTFwd3Q3PXlpz65yZyCjVtdkJSBw4Mjv1qhFCpIO
h2e1j0fFUbKymoqL2peRUrl7WUXchPEt1iWngcxNl/Sn0JLzvEHcoeujMJXhvx+e/MDp7Gh1HC9S
58r8Adr9WIu12BMCv+43M/JSVv9Ess2/WLrgMn51Mi+MlmoNE8bamwEqUAxpIAm8hva6atpv8PSC
4LrP9D79e1d93o91B105hrKUENj2RtPyaZvJU8rMs0Nc5+NbQYW0d8sHlyD81MsTfWLoj8v6IDPS
Q4nG/b/v7dGhRlXWwIMh293h/37v8Ui8nPxe1OF0K8uxl+p4NzECiwKcZo0s06J3oTnmDr0fTxGq
Dy9Np4IiSBBUu4/w+9JlzHkq9OGGzl6GTrPYLdnjk1VKZf1VtAZWzln6XY5ps3iayn2QgUEeGQ+K
pgGZPX/nMyhGL9IDAX2Km7400JU3XCYL3HFOI1vUWn4VDVpimNrrP7Goj7a/At1fZe0SV/+Jbn4s
pGsgZkVQkY3CyqD6U/jTjjAPTeIZ2/4BYxHCGasVjr6GRLB+V7zxvUo5le2l2aXoOjJB6w4kZQg2
sCjo+0ZapmM2TQMGV+gMPlmuCDGBuYirNizs9B3h3GCYqvBFQndOZqeYXY7/XnaPtjDGALwmWj8q
IcLdsnOVkyG2F3pIqHEs6km6K9bRMPz0ER0vnti+/+Na2FxCaOy7eve2e1FdBIJb0qdIppwZBWo4
XZurPzxZ/76rP5mRu0PLQAgZURcVppl8TwWuek0bXJJanHVyAjljj4Y6ETw4DL4wcWunqynecmWv
9r+QcJpWAYJmvdteYrySQQIB7YUgKunSjrCe8m2SADvvskmeVB7ly1dwoD7uXRdlFg5vFZ4KmNWQ
yXbaAgtFpUH6rYQTBogXp99DKnb0JwQoRnlU7y/X7Oy3KPmQ6jA0aWL0vIF78gcECUJgYIyEJ5DD
/t8HKjkdHjfaBlK34O9sdJRIitxIJZosW2N5myNEUpjAyafJVH/3Z+0czpP20V/ra3UJ8ebgMt9B
X9WS6fcs3oiz0gm4S/oXl5kTLYGwzD1wWLtwHm+UGc8lWl8+cPZnmNVok/fBnWRDmq5wR5YIa00Y
g27m3SAfDbCOoc19pt5SR1tdniRmHuQjuE0dHSOEOUnO3GPYtatcnFQR80l3EFLJm9vxaxXipMTm
Yjodf3/25uQnnliRhwk6WQDiiEAT/Rj3zUG6yMNtZLGZScG2o44bAXAtSAzXapT3nU7YHemc8HaC
0vbeL5hxeP/3On/gnFGUVrm8rCiko/7suB92TMqkQogq6jMyxZnTG1g5AqLd0FzhlfoTehAWC8se
//uiD7Yxqigox1N24iz+S9KoCvv90qjBDJPITZXvUFljwmAIo6djxcC/murwlAX8t8HmmsDmUePl
Nsk6/T6ikiYXorLvcfJX717GTC5tPKLDA/XkJxvm2ZXufKc6r40qzlSo8vIhTDYIoHMhhECeah7/
aVj7baQUuLuUAMhW4F1rd1dKskBr0+JSzfQ6HIAREeRlTU7xWo8k1IuYyFeXUjsyBFpVjXeNFUTR
6Fp7IyF990sm0atvjaSZX9H6Q37/Ur6koPn4sAltk2p26OX7CCaRxA6k5zJo90Vwslqmq/+9HP72
NbkLOv/w11VUAPqdz/ZzCV68/KT2SnGWK4MkHd2UeJr2GVjEvoXlEN3MPFSf+IHSo3f085p3B0l1
KUOhVymu06wjZDK7Ip/r5DMi2O1pynke7+rJhYk5cePPr2CllvmhmpeTyJtoAeHis2TXg0KS0ulP
dbtC6guyfvcmPTnxhPyqdTpi13l9A/JYDkDwEd9q4Bp6e48xl+RTAhGFTNLmmVAPJSOe8d1KEjF+
1GjZkrJ43xVWFG5iXAMOcWDzXa+C89JbBivqaIuXl4s5g06jqzYpdx+wajqUalNN7cnEf5tbi2iQ
W8wUM6eNpN91k5GNLAhM1DmnxJi+L7Dsb6IZ9ezW3NVnzr0tze1m//MGWeLrQ7PMURqZRyZVr5Qm
gkM37zPwNqDCFu81nfipZu1DMozpqDG/mdL+ZoQ7tpCIacgr1PvtrOyY6/3BmKEfJEbGnf5BCZrn
32v0QbYO0PSPB3TnhXlVoCfJSQbDbjWDbq4yGiIUQh8ibTTZkKIYrWPPnNtHq6IT3JIkqTNZVHJ+
74xrc1W1k1YyJthrR33Gt4rwKPEReqd9oyHSezkrsBdC/1NShIERvNxwIDR3d80haPTq8QnsVBCQ
pVapUgm9p8/kj2t3t2oQ1FYkwjeRtWt0kf+PncszwdIpEvg+4O+nWrDJ1RcqOi8MQLrSSL2gz+mI
NGm3g0Id3oylGOylcHIKZ8XtLGaD3Hv1mARwyzcUwUuMkxivVaA9FfgY1Yz0qe+75i5Q9klVMeBD
Z3ngM98DzdJ/NWhwjTN9nzZYroD5OJoYJZ0JDtoN5S8SRVkAkxTcDjDNyyCqG7MuD/GNpsPq60Zo
EFf7OgBO0vO+S2NSRO9E3LBrG9Mt9nU6LWH91bNe6KiwuZG+AUUgQlnrDaNiaFzshGJrz8oBfiHx
2po6pDa1evXiTQpT5jaELJCWMVCdkRFvXGDZes8Mwd1cpjfmxLV1e30FskYSVYLTfUWYMZ0b9dDQ
lxdANZeEpCvptrxgT8H3qmoFNokG7cIdhw2tve0iar4UmuN9JEtS1xjfPMXO2nYgpJPTM/2BR4d1
px2KgruA6CKZld8v2VXrWJK9op2F0VHliQaUlBXjYNDVdWFeK7vsOduepscfhJQEdYrQCUsaNJDc
R7O+G7v4RV4nl2G/UF5/K6zLdDIhlqU7dDCgBGBOt5VprZ+1izxyiWRcIvWP7oOCHMnvG061Mqwa
KVF3qjl7ESxn2aNLr+vINDtfkBHL8TOH6OHNygRQBt04lPOFu0uWPUId6Zq1uxfEqsWhc4apx/w2
Hbgjgxsu5q/Tblrle0wd7vPflu1BfNk1qeEEdqafBsW71sS+kvRPacvtzmZNN63FsWs6Q9Ekhp9s
1MVoVVt0yZVzFDS31vds/e/LPziIf1397s7Vuin6vbZhgrUZR+zaOJve+rtaAo305EoP+my5UQ3B
AJH8u04y4Pd7FfKuGUo6dRVRx1kiTkav1XDi83x1BFWu3B0zKJ+Hf9/fgzJWd1WNEmcfkTH5z2r7
YSNFLW1LsU1a1nE75N32TCgP1qmbaR0w+ms9eZ1y57nc2+Sf17s7M1okN6jmsZRsTnF95Ojfb8p+
147NkQmYqbJT09rvxwwCbZFxAQu+eP8PZ+e13LaWRdsvQhVyeAURmClRWS8sSZaRc8bX3wHddEyr
rLq33Ufdx5YFchPYe4W5xhTtH21Rv5Fq/Pmur9aaUkGc4Kk27BLdcBUITGbzoV2IqCrl1uiYYc/T
bheapouCxm8I87By/wQI2pjRadDgEkwKRhlMgumTag8mQnzg/WUc32vWSYQnV+UgvhqotmCk27By
uuxRFvK13JmIYPCqkSc4fqYsgV+R7LaJ95pwY6V3NQlGIwjenABMtNDAG9Za6HsAdEX0UGeto0TT
acjSLT9oFVrmk6ozvjbOkZfpia8Xyu0lgU5X9fs6k1e1avxQVZbFZTf96+MDqE6CQkhMSPjnTVpF
ei3O8RjvqwuuNuXgWW1IG2W4u0RwuYfAk9rgU9T6Xe5J0/AWS8KeqhgINMDP+bTJq3qtdfVaFZmk
vsSHXngrzKdpEHZDPnnxyEQ88Wt54O6jqVc0dmL9UuHTI+1PPlNF9PXmXkjXMoLSYvICsbMjuDCt
sKUHZ2JlrQD4FUYHfTVYJxNmIKL6PF9datFR+eamfZCseZuWsReo5m0Rh9s2PVE9oBb0bM5nK09s
oxtXFaTO1thLhX4z98lGo42vBsWhNC5Aw/QFs5QNh0u4T+oDY6FWtmlxV+1kE4tYILSF+JQHl5tA
I7Qcm3UPwCEBVVw1J2sGZHRbttjcb0fzXhWEl6R8pYNZB8FpBEcqWdZbivyjGxs/ShiDrCPmjuGr
UeUxZtURAjAQBvjuAjeL/rcMgVS3XDGkaaTmGzkC4xbH2yCDjtp7dcSwOv1YoQ88lWFHtddXqQx/
G4pASSMtpJmCBkArynMbMsWA0DmCXFR9agwnFyc5mu1heFb7u4vwUJsZ7Goz3C1/Q8hHN+MabMtP
GZodk3njujyF4rMa0O2Cc5eJXvAhSejKojdBkzzbw5N3lUXwIKq75sJFbwsw9u19tjD8yK3Kad6F
4DaJvfHiYYBeOdTFRxGdmwAXn8txQDw8z1v+za0Ab5Q9iKis4IEhltasVTtPbp8LVLTUdB0Isb38
xiV4ZewvjUhRAD/z8YZF8wiWf36Rm3GfTqVi9zWqsqA9GEyXXqyL8+/N9RtpItuMJWn817SoUV1t
M9mllfrYjGcM/Iy78TkHqG0yc/qQnfubxM0OUN7UzcXrnnPJZ7h0/h1dGEpZCeaqA+3wuAXSKezp
+VVr/dW6/+HFLRe/fpSx9UPsg8qFrO7qxU1RnudBQwSzW6ri4iFzmThjuOasO769d1G63jHDebfY
fzt3v27/v04elIm4+FGdVVmoP7eSyKwVwuh03sWmzxM8oi2nEWdzRoH6eizq33X1hKVKJGnHQZjX
TH4I0Kv/vQikr9+tAs7zOO2Jpok56J+vQhYMvRGVer5/FNat9zyAg1hg9u4JJlHiAKOE52bPGwEA
/ezMzOKvT+1NjBSiXZUvuL1Ia/B3jKZcbH6fqWE0XGRfGudodQTqPu5P1fYEVe1eOH4OEAA9nyDt
CHz0E4OuvftSwHBNNntm8MHL1fbLlurjgxUxAWxtXW6HbEOC7wrsiKiPje3btvfvUqaGfi1jqsv0
0eEu395Fzvrh4a3aHLfmDhj5rczkJxIkwKYQ5RgFNoaldWzc/xA9fNVWr+8hnThY1ylKKqZ69RmW
jV6WQ5EumFfQEJvam4ECaY5AbKrZyXpkWhqE9lnYM+3uF67+GO7zezI+6xSdO19fGYy+xzch3tGG
R8Kz019wWLw1JodTcdexXMTRd8WzcA5P2UZfA42eyOQ+xkdQLkzmKytMi9aY4bEMHYAIBUbGsFsA
ZcGdgjHDTwKFpczx19tVUXfyXjUanFe5htnJetwVMxDJ3tdJmEDMXBpXzG/V7vjjcMjXFO311Qyd
i1HoZ0Dz+gFVo1Lv53Ked4byOInVWonDtUF2k3GTWnr2EPaaMxKDWKC0rXEzB2S3bbafWoUxd/M+
zvAsCNRtmL9cdKdmOvliwm20yLvvtKjaDA1U5BwMYndrUCOfy3RVyU9QvWh0Fvy+HDwMhuX3/XSq
DczdinnVc8inFxOjtOlFTS7bkSio18DWaDhnaKzExfCnSt7ITePLheEJkXXDxCK7EMS/28WKHDFu
Y/zwEC+l0b/WyRQRjSiWRJqy/Pl/QlhxRnVbZO20G6F1WBCjaEpQJcyTH+72b1NNyhymbMm09PBk
/PNCSdBRLTaV+D44CoghYBSZJ8mFJPDT3vxNe4efb6K7Yl9exo2vrhSKzaCrmTjuI+QWDQh2FCbC
L76m9UbgXZbqL0mCv0ADtZ6RR9drOXi2AHRg2kIwg2+xvrag25e2NIHdXmC60NMiZRVgzWcd6gYE
Q//JDORmsk5V65YwHZh1S/F2wEgPXh/ii5o+smWP+Oll7fP8Jjsh8RvRj1VCU/2hfvVtlvffN3z1
ZAnFXIxF2pAWPIu/W97g/eh4pJkgyj6BWjpkAqZlz78XyEFLuzY/3IJ79f59Gnz3eKM7ovm+OBnS
afnz8zUGSy8mVYv2BvwooJfatCrZxLi/i3MBHu7/42o4in4N0iOBvsqEWnEehX7sxn0yb3rdrcut
Wa2rBtMBzC78f1/r20iELjCGT9xTPG9XBeWoZZhG6MmiHbxZw1/1fnCd5+z37vAa2YjKPozXPZKG
9OiuYnu1vnX+fflvFpZm9JLXitpSK7nqwQp5JFQVYtg953wGVDyXgdhGp1T2jYETX8h/eLvf5dJc
EJXBotyg57+k9f/ZEnTNTGdLGoO9ZvpNdUTd5AAyNZPHhoAxpeVB4yPptFcRN4VWeiWHyFF4LH0F
tcmeUt9ifjjWJnhSN0EQrALwgNhW/HtRvhk7Vf94kVdFdXMe20sUhOFen5iVOXLHRclNk8GIxX+8
285wUiKGEqWfxdffJOEcYTLCBGx6cWC8uvVUPWmTsCfpT/CZYDRltVg/kPw3bx7wuDUz1TN8OExV
PxT/6UX9cP2bc/B65kax3Ze36GULFrRy70jTGT3+YVW+Iq6r7ZwXh6UoJAQaL9diDSWoqjkvq/E0
WswlphvyD9BdD3Jxw7k3vDXn8KNU12N6y7pIpTsy8Q62ZC1Vd3N3Y2GO+ZISVMNSXs+3SohVRadB
miOFZLb2i/hkwHsukNeAUfXVjzqwSbRAc1KbXlmv2IMKdgOZs1+36UFodkA4efSbm2Gtux1nsLNg
PipE5+DGUgaJHGr9uMi4kgsLxlNc/emCRTwN0VVakII7aAgtvsL+ax1cOgJArtGNIHrxZ7VLlI0e
3SbvUYzrJ74HAaQUullndoPP6fzDwn5TylpCCcmkH04r9zoZCQ1RTIUmGU9B7kTSvdycE92DUN4l
H4L5ooNgq5irL8Du6DexSsMgums0P+pu6Pf++6V8abKvP2I0YujA8GRT/opsslq5mJNkqbRzKCgC
9nde1dW7spPWgf0efryfxx0NepR4N9MNrD7dfrF86nvzgTEuyC9PC9YkfSAIbtaG80Oj/TsRqrpU
wwyDI15H/n+1V+ZlKsRpJaknFMTpjVpQvbFxO5hdq3V5TjLa4ArGCk7bEiutZnB3S13yoi/0+oHB
DmWF/y5K6TR0owZwpajbmuy2oOYhTAIIxPPuXpq8fpt9yp8w6CMmPE27YfBF9yvNoZMFbjmatiGK
22IlIsh6VW/ydwRe7U0BLQnWHLTdZ9CDTImEfjodqFxp4XZM3QQrNZjwsMgSVKrmU3AnFvZ4kLB4
OaVv+ZFzvj2174DfciDVlAdugfJaeyoVxe7yOr0Brrd23LfcjcUTZa7hPP1WLFsvHRJkA3kJuyf1
lkVYX75Zn8DgMvjH7R3GWfGphl2D20LlFnD5Ktti+zyknyN2HQ49yuAFm1kmEhG1Bchtqx+2/O+O
GApmS7+HzYM47M8dP44j2ai1TIRk5Zrits0OwDUHVbLF6lAAXvj3HfxX2ogUENGTKKvMT5vkAleJ
T9OUtL3HVNwXPNnCOGwks1glhXrb4isXZtSISG1oXusdE/umvOmH1z48UEA2IbNZ9WcvNY9mTBNJ
QRQsnFXshYrx8lNU9Zc25vplXt3KU5j2qcrS7GQqiqbU22h4csZrjnHJGA0YQS4dr8TOoB/WbBvc
Huh0+xqawprUV4eOmh6D3qRF9QipJaye8zY+p/H7yP5pGq9afBxqZvIQOAsPlw6uosCUo6dNSMeb
ZAvthsYqUygdNiNxetQub4FwqT02BjvLCn8oq70ci86iq4jk4rmP1f0ySCNax0uHKO/yVqiDw9+K
FP1xKGdsFyV3Ds9McdkWdm2yxsy8vNVxQmuZHgpCZ1FDMRQtXWRX7x8HcUXptkPRg9cj5FazcGT1
ZFbbRAWtUY7PbT6u+j5fLZegQpkgvxgjmPQmpT5cXYHdLVMPGjCnGsB9j1Ekk5b+fDkx4LPNCoBo
CvzbcHINczsDjY4u3e2ght6ilOqB8be94pb94tt2gTMIc4SxxzEQ8BXyzUFxcy4iBo1N2XE1K9NZ
pjDW5q6WSDeBWawXiYGk58D0sUwcEL53vNKyd8Ny9hLcrmsRtOnlYc5Eu+pV7Npg5qq4bE2f+tSs
1QvkS/V3Yx5V8dVQILKKXD3RoM5eVGdRbMUTpie2JN9KzUMgAJ6IFWYIHdU4pLgD8z+dgGPwOHrL
CyGj5C/AU9et+5FtJGgOIrhzXJxXpcIEHWnCmCDdQJqvMuvDtCkvqw7AD2fjtgs1D65k8y4lkm0F
l6e6uBX19nHW2TpLO7QYgUtMSra1j7RiyKDaVe020OkTV8YqZ+ZdKKT1qAxOuGy2FBAGmPLyfZBo
+4DGapQBNIwwVWqwaKJcovBd77PiLJIlxvpSs10ngl+rF08OxHUhgmKJXkITr4siXdUQFjtzbeU+
XytrHUZUZphhwU0Zg0D2QMp2c6XddjC/clncpFSRm+gt0x9mE+5UJm/z+nMUHi3Zq9rUm9sceFjD
fk8HoYld4t6twaqLMtU/+NwEGE2wpnN8SubRNYVsI4hofbLLTh+gy7JfpzmUOUv+6GNePT4sgZN2
ooc/uSlPXgrmYCymbVH3P8SjX+3w/57KX5sFmycDGOQ+ln6V/gyJpE2XPJH2UwVYvMt92ueOmgRe
hNrhoYWYKVmbMQHgLlGeqde4SvcTtqOJcZYS0IsOeceqNtHdDe0xzrVzqsMy7ajuTMaqriQOPZlB
1+i+aIqdVfe/hrY/5lV1I1bmbZXDJo4yN9Zelwmb8bkwqJFa3EpVwD0CIsfSU2eOo3Mp5k6IR0H1
kDe6VwgEh+oC/MEGKjGQelyOl8B0os855VRrMRS8QA81n/RVLmigUyWQQEg/uhlHZ6DhQ7oLygKP
RnWlJuHhMojUozlEjdWFUouA2YgiGG4tZxutrn9rXYTfnt5hyqA9h1GsOkZRHhpz2ohZ+iurLjet
jJ9jkFEOa+biIWjZf4IX3rD8Qwz1pSW9/rTYCSmfagoMD+PqBGKevBjlLBBvRCJGcyVDrQkczD3x
Pgq50/KdRiMPQ+tT89bIfoIjp+wEyhZHVgPgLE56n8qT+eVBogK9v59egoN2NNwkdufjJbfpJMA1
jQU3Cd3J3FSgLx0BYKi1KqeHMtsmv7KSYRjdi187kET8/6f4gJPTv89Z6UtddfU2TZEbBwE1g5jy
dXvfDKeu6DvmpTF30phgzJxO2lS6c8mc1lgzChO9lbC/ZaeWjtNkY1tZBR4WPgoaHmBcOEdtJmOn
XGz1VVwVvUOApdFdsu5V6mcw8kvZ7YibxHXargHvsO+Zpj0+T9vGjY4RpXc4ovYA0rJYAz8nR3A7
mLLxG6W/XuYOvBMiLy8BVAWPiG0ji9sHh8eC1lX12IY+Q80jmEscEjhPI7yvm2ETl8BN72gsJuFG
xZk08uX0xgAT2G/wLMHxSdG3XXKMRn/ON0YDYrh25ep2jjZKvmtUzgebAUEnfG+jxUQFj5sNLOO4
5pM5aBy3/YOi3VnpsVYOkKDhHovV7QXWrIISyalOsr6V+WiL7rcy3IoZjsPg2knDs+FTRqms+sR/
5gBEkB9VcVbOjxfqSeh8lb1prqHKcs9xO5iam3cfjcCcqZ37X20Ks3S0YTPnjjzfdeFuDjz9qes9
8735BYYWpuwwe1ODARsVqzudhs7wQxD4VzcbgJ2EIhrhpkhrgdrZn1FgoykTg7CFRajhJR2zRAH8
z3JHMDEEdx3s4EuguSZ8iBFDsRmqehC5g3n/75v2OhTlRSzibxloyTLL9iWL/E/xYSwbRc16A8yz
/p4Du+eD0bf9gsAkWP9Jf/9XFeHranSXloqkYqA7//MtW5HUDoMs6GdkR8jgBjt+wvOI9MLnHMMe
UgbE8f+oIEV7wsC2qojovmiaXFeulEoOi8uMR2+ofmqRa0lubXhG914kP6zkX/MwV1eSr44kKYvR
f1x6ZaHOob3MsJWJC3oLF3yB0ZuxtGD4bqxMcmjWKJoCxBZAadMepHqrED7Mup9LbzUnvWRgdaM4
9MvPdRl4uRB6iWb5WtoviCKBCnumw7/VSG4UW4KkF2ZbNdNv/31rXBdelvdjgoYgTAT3hOv6nx9W
q06xqUi9umAkKQB7I8aUYmr+EPdzOPFz/tw16cUgzVNpHWjgKK7XTe2kiBM2PSqSPd70lEqJgB+h
CXkm+lu01OHiCYyZqmYtNtupo/1a0FOcIfcqe4Jj7HuvOsY3eDu3TvSKx/EGc7UJg4ZX/QWP1vsG
5yhySZyScNNahb+spwji3hP4c6B5gWAjKKNwIr/wfQiNz1r1lPiL9cFTeo+uxXB1fBuOsM57RC0F
TfoDT6jhD88zJobiuttnLxXSUhxUXrI7YwCniuTczjBz9fv9cKCptGxg6w6ii2Pgvb2yMld8xqD4
NX8b9vTzEdJFPo/7c/WiBBtqamCQyYLJ05mGU5HmecSdok9KdqyxXnbLfYw/7gjTWQUOfrYGFyzs
4i5j/NRD+uqJ/f3ZoBnTVN20qDH8eQ9oYh3KvTrE+I5OjoAb5lxtoioHdQjcvdARKb5INLriSbKb
4KWiVF/Xp56UB7m9Y4yv8UQpiwOXRoSdj9ZKGT4q/IzqgTpld99UJ1F6Ekzos0LiDdJbOVersXnN
8DId6t7VXlr80gz4pSZGen6kGutuMA8mvnF19pxYgm1Ub/++6b+6Ff96x1e7sqBYYwRMKj6N3IZo
L6343OCBlBO0Ea8wBqU9qgXYks2/r/uXipqnTWfoS2TsC+XU/3xK/rMRiwKKWaPLy+MYuHXqQU5q
3Qu+vZh7wmJoV9nru4o/JGYpCgofLDLzHVrfkIbV7GrzVsf1xvIyAQWGP1ycsl8bP41bU3j++0lF
1qzJJsr/RSZ/tSNMfdujhR21Y+MGj8apx/7c8CAF28lv6kQ40qt+vun3yBsc0xexkp624hazOefi
B+v0JjlLuEZPrkiv08I3sFibRBwn6aQexNf5Jnif75S7/qNGV7SV6M9eDr3XuMswRe38bx/20TnI
q2mFIBa73/kO8t/z/7S9hLzp7H5N9sMvDEJxE7YNfkneyWMwuLD5IU8LTRo7C/uNGB2F8YpOFXPh
BpTpioav7gKS3jryFhnmanOmnqw6PkY3h3Zd7+5lH5oYhebe3pyCt3RjQfxASWq3NJEndyGASM7o
iO49QReXew1Xp1dc4Bn33Hjvke2dN5+fsZN7zUpf4dH7NSB/ZuDajTFLZ97AEb4GsHP+LcbeqMcL
pF+neAr3zuDiRMeapRsq7/xIXLZsNjSuI65OMsTRFENnGe9Vthsv3uxGr2P9JQ+vQyB9pVO5Dc7R
ur/42CPuxqQixmAeu3s3OQ+uYat+vY/vR6oJnrbDBXMlHAlHHc2NfNycdqZjbkB5rYGz+4nf79rF
p+hw2esYvLKXmU7mX35hDIPTUvmuncun6AEfjf4Jd0CmANaf1L1xP+7tD2uV+DcXAGwflUNeeaPf
YOjyNFJFxj4LByn3/hXLRp8SoDe46qrhYxht9UW+ifBKQj7MK0tZKgkdPJzTT12xMfspdxELFzDx
r9tUCJd5+pMJyub8gXWn/RC71PKcpQJ7cVO80yGRhza2VMsUvLaKFyctjB8u9htwPMTnHWYPyq11
eCpd0ZNxaJeZlFJ3VGJssPI2VmOb8ZywBbO2qrOsguZme/Ou30Yb1Wn5arwGG+2gHLCQ2M7bypEw
iYnwpkDSgxZffx68ZZ5ehLrxhhgZx4veTTbpY4bNKu56jubPv1uu/VJ+vZ9ljVF/LV3FcfXUObk9
uoOX7IO9elp+DZjQJEz3Y9TgdU7vStvlxy0uCzo+LhZ277wNb3mroieREy3uLqMb4N9B05lT6XaB
lv9+0JhP0raWn+3LXZ75BhYnXrMR98yOsQKZN61DDExw6eUf6kE8dlje4qhMQcEdAakbKAvAiu+L
tYAPtuAhG/JqjHeCx3iD/AnnccRutgajAJMUW2JCvtjQ3V1R0tsOu2YHuAhbUfoInszdKfqLhaiy
mXxtc3Hxh/MaDEUNFBKpT3XBz3EnoSbCM7z8SbraAgWDRpuvqh3m83b/vwbwV4gFmCTgt8AbLMD3
hIUAne/wiS8O9fgf5L61STx5J9ovyAXcib2h29FlXgv3bCHg2OUzQZpfOpYTebDj5R9AONeDIsuW
/9/t9OpwFbSmmGh0asdWepQw3kKXj2NzQr1KofzW+4r0I/5uiaWuTrc/Lnl1ug1RrWiVEXXHwFwl
GKkFHmK6CtcbTCQwJ5R9sV1J4g+t6q8mxF9XpZ+KYokzjrDyzyhiGJuuV+dYO4Y4i2FYwCyM5mUz
Hnp7MVzrCy1wrnzT9ANsJWZb/BXhxlI6GcO3xLn3suRAOO3HO6pS0vBD/HndaVo+BG3RaxN6iujL
rl6b2VxmY+oEc5dBqsHEOtxV0dmYfib3fqnsr1fhv1e6Wns1j0urkaTyqJ1aTz5Kd8nb5Csf9Ni8
7lHcMobcuZIHGp5KQPXW34+9vRiSFG7z2zopjvnCKPCtvqLeDffUTR4oMtr6PmSw4U68M+9FNEUx
Jm/sGWFrE8vWZMdvWr1S7/AoHOJ7ndDVxbmxulF3uXt5yj7MnUXreAurQ9n8ONGyLNxfbxfhrUHX
jCLdtVitbWNh6vqByLlwx4svB59m/tT2n3H/axnnJUkXyfgDgrg5eS+6H+459WvM6l/Xv8o1G1Vq
TWuGs4dvd7kPb5g4wayp21W74bbaKXa8iY7Tdlf6sd8RprRYtV2wOMayx6upO52wer+//MYAZ69v
g/Ui9dLWI/4kTnoSjvC3HQuTxG1xnB0aEm/1XsJerrHL0+IFSP0+G9yKzsF28Pv75jjfV7fNJ1ka
wXu5kfbKLnhIDqmT3uvbzA1PFxIIzGt3yWq4Yf5+m3sjHV75lO7EE2496WP+huEt/eHByzbEv8EL
RmLux70EbXSh3WDPI3vhTvtUkKW3ru5Yx/SOFum8JuY+49V4KHfpToIw+D77GJK8YrN7g5U8Y2Lz
1jhAndlxJne2csTGdBc/E7w/Rbf9LvtUXzD5ncijaE0hBV5haA3C87N9anf0VTLsLmI72N/3TnJU
a8KSyI4O0vkz2jKmjLM4vE/L5RS7E1z5pRZt84Wzfnw3ztZxfKd8ZDEb3K7Ldb1mOfBptcVtisld
c5xe9WLVPFxemoMC+8vnaBLtxSzSj5/E01JWwpBiJd8s4Zl0VM51ZosnFfD4x+Uk3Eb7hvOcU/CA
m+qdSYdlx8TTEwaeiWjfSVtOQ2bbhnV/4PM/ZE+V99b+hqFdbeIzHc5t5o1+en5C7uoYW2OrPVYe
Xh6vGGbs0AcS5Dny+vflXB9w19jSNU+8x47wzCf3M61VDcGUbN9FOnlbe+IZjiJOmYl9V9oKLWIJ
q6rLWvJhG27A5qECxNMc9LrKWRihtaeGhk0bth7aKvTx1OAJGTg6jU180DbYwMurYt1hG1IxwlLe
DpsUo0zLCX12kMJyLg8dJ99L6S7RR/o2MmgzugXTEdWucDuVIveqeAw31tra38kfIP0WS5Lmno7V
7GZOgp3pg+XczMwMqt5IQCGy6dIuds31b2tPzZxJc3HHwYtr0bIg2ua37GEhx3chaIwPxNLNlhlH
YW0eWk/YD2vsVwh15JNMhrAf3RrL+tLptpfRlW+bR46c7bAV1nTXKUwWNql9ukFLtiMOt82HmCDD
Cc4aUbaMDVz00txYjwq+r7gv+SqCytClhryfqQC/pljNcMwbVAT+nZz9Jab7OiQo7cqihUTHUq/U
L3NTqVEzjPqxpI1UYvrUTD7CeiN38Nq6VLehQhAS3/xw1e+yb5Kw/3vZqz7xRc/6uCst9agR62Nj
SBQ/Ojw+xPE96UZ5gyUnOUELhEji1zuuAqL7LtnvFcLed3zJUSVkZBvwsEkcKr654J8lV4n4k4/F
EO7C5kENmX0AWJn9cny6uW9WOL4in3lx8TytiUZxeeK7OqfYA31nfgmf3FXtYhLkLQBtUi7MaS4s
PRY5RNdbYttydXdZ3TIDVTukZARgDzx1vwfOsyU7er4l+CuPCYE57UbEyoPrPe8eji9vdyg5eRl4
Rf17KZVls//rMDCXiWgOeZ0ZvD8jkFjQ5SYfMvMYPI7GpiMT0J4T8RCQqtT1oaofZB2ZjPUyBb/6
Ho5y3j9OyY5iYVtidSl9hnR4Ex9KawzAR3tV+09BZZGTx7RwL/NjQSl6U3bOv1/1XzOhy22HFE1F
eoVUU75WVrajmJh1FRlIY3FtRpAavRZYaqonZBm68KuWmYMyPWnelBP2SaWjs90KjxOTksoxyw5J
8cNIzbfPASuI6JA6HWu5BFP/KVKUcTEhAiutnUE3OAHIGtJ7TDCZVeQ3mpbAoWYBp7C5uPv3Snwb
QS7af3lRzVKmvqoRNolV50KWGccgc+X23FOYX9X6ppbOBJCWeT+Pv/j0DJIiw1e4MzV3Htx49HVk
KRNTJcNm6QMnnqgfwmGdxj8EkdISql/fX1TRF4gUpXz1mr2ka0NWd3VbHfNNei889xtgqXRXVj4z
VPt0jSVi8fJDu2m5Zf91yatijFWVijkks7lLe8sWhNNQv0ZhuYa7uPr34kvf1qb+++6uEpU46HW5
M4zqWBGgYubCyMfvEIdwr/OXSAfIcbBUDd51TmPUqHsAdqtyp2FLzDGCOJ7ONpUrliP0UHUshvHn
0MMw1tcdnDlNrz/6xWrwkzUF4B0N7NVndyhWH5Mn7s/SOzcylQCmLS5gBOIT7unvlBk0Us8co+Ns
k9xkL80pd83neC3jaZL6Hb5YSCQuu/5Bw7waL/KNQN/QDQ+ofhyD5PporoZwtThXL+EbATBo0V+x
z8xG+iCfMUb0FA96yBo1heyne+pdZ5kuW/MeFj8C5b7AJNefpIn7j0SNdSGgXd3cSpWXIaPHxrE2
WS2MjKNTDanRoofo1u3WVHwho2Fs7sTZDUfNlun59tzUHJl4+lBDSy8PI/c2geJAOavZNxiCl7dG
tKkkze6TLQ+Fpt9b2raLj2BuUvFFvhzmeZ0QrbZrM7+NeuI4KnDSebYe0/4kYAdquTTyGcRo55PQ
vpmtP+UnEzm3oB0tQ1219Q+32bfPOPAWUgWdiWEY939uLo1iNeOk5uaOAGdMi+0lXKmpioIC77oa
xQIm3OZjXSYreCcuFgNT9RvqBgmbOOur4dks3oz6HKIfAlDXZdF9Hn9M4sck/IQS+HYXtGC80OCl
QcJQ0p8vNI01wQiTWD8KSByylRYczeSmNe0AeLdOkM0AvbL+9zP4jYYLKfJ/rnkVgQih1qaqfDGO
BQ6c4C5bv8p3ebHYOIujnwVrzrQSd+r2Pu3Ws3KIfxfN1pjOU7zPsP6lCINfePtD0fr7lYC1I0Er
sxbQz58rEc+BUveDIhz0eFv0gC0lItfBH9pDzTOfZRS9iASDH46hL3zQ9QNDn+j/XPZqP5pz9RIX
VmUupjTijEkwOj2j6Y7IvrLiS45VUjOwsn6F2Galoycaio9Kvs0HOkgjVcKh2PYB+tlU2zYMRWEs
3tSO2TJ6uCDK5wesl6whs7u0R6fx2MorqqHNJooGCDQTYCXwZLObmJljhm9yqZ7Ny2KXilF7jBl9
Jv/Ce+q08Mr/fRNI30Ux/33fV1FMOSTyNAf1fGyp8eY3JaVBckJ72C/VtJ8Ist8V+y3YqvRpLXi2
f4kZokHKzaZnw5UjO4eapD3RrDEml6HN6kftxHdlGFh3Msz85T76OoL+E1noAk+VKhn68aLuquYm
oEpt+sWMMmlF45RBzKy/ZSg1xqw+3ksU3yOXNkyu/RRzf3OqGqIB5V6DK4u0SPnzjraEYSylvMM8
NL5LoIyJ26nwFSFbOD+8fStW0YWGfp9usP60s3mfEzj2ZvhD6Ccvm93VLU6Qhfp5wYxCm786E+q6
EsRgHNTFkkDgTDByw2lKnNDx1JoKgETbJm1WcbdMHfuoO4Gf15ATscKdPxiiA4bOcOtBUn94Xd/d
gjTxl+l+/gND72p9Wr0uCkEtEND2Ki4Qk9NX9zKycOl5EUX1tPp6ufYGHYpLcSBS/n9/Av64/NWG
00xzPiyOjiSTQESQIE7Bc001Q94paNOmk4VSlUe/zrc/p2Pf3Rr/fetXu07fmbHehbl57I11Ou2U
9nYWnBxCb7bB1IcDMiStaNeitp5nnwahoq1M5Qfzq+9SgoVf8WWUwaDddVM+V5RwlAVJhvpi2LJ2
n9fMp/ujNXvWot8rMMPlFBh6XMSf+pmhULqWpj57Qvcxd6qTGoPdVvtm+qnepny7Ov95YVerk8Ry
FwMZqY/DljKa9Sy702Fea+tsESuVmcfUHiXJXxiexFQtk334Fvwq7svH7tm4jW5wJZYpQnQ3rS+i
v6Wkpa+EDVLKHzL5r/m66+eK/qqGan4ZtVGuztFKzbs0GQrMKgxHFNwycFHfRPGGIuWg32nFWkru
q+SxmBcpjHo5MqQ2B/R+fU1ZjYwjascg3BKH8f394vo63IbdjdYe03KblQ8p21NzkoodOxQyzxhJ
lLyZM4wXN9wcXXWv0V5BayxuRPFIhjIPGwPtfeEiP0IGC0oHLHlSHBLzwO7Gn/KVvLNH+Ck7meCi
OeTlapczAUZbMNn5ImqHsPB0+X9wdp67cWtZt30iAszhbzFUjsr6Q0iWxWLOLJJP/w2qcdF2SXDh
Ng7aPm37uFgMm3utNeeYywoNAmwnH+O7W6NJjW48+V9P9rczx2yawo8tD2iVv1fGpo06U06LnOEv
2+Ed3XIPgwB+nP4jWEuUAav6Idvrb8w0UeS9xDaCZ4VxmHGM78XncSXvrTnT7bkxuXzFfJEQznsh
IHpYCwdhaUp2Rlfn6cZ6Md113w6anRO4OmzTgLr/PugsLSW90iRz5yue2W7QowbWRlEeYtOFMcoW
WGxgw88jdU2leBYWYXWjSvtpi4Q/Y+K5Etg09R7+PgIjq89mXEflDvu8LTn7AyJ1274ZYfPD98QT
o0MVmnIgzKtmt5+YVTSkAyWCupatR8RbN07kD1sPHhhQF6oCf+Ub7LduqjgqtcLc0T7s6B8V6wgY
b7zO261qLlnw6otX+05wd+Nzp9NzfQGNKZYHC5jOT1enr9JzCYG4Zu60r7bN2LrxuJKsRRk+Fsoy
QhqibIL4BFw0E27tbuXpbfLtw/FXIsqA1gnt5u9rF+fgABJLr3ZkIk26o33NdCCfmdUsW0ZnJ49X
0p240n4l8kwe7EfCrG1a0nNh32lu/YZqiLxxBqAH87FcXR6Yy3gSGoJ4fnaAUKAEIJp6H935ky+H
brm0jlfIAe4CoBuzaYa+8Jlxv1drdUlze9gjht/362pROummZgj9TLTvW7spHg06Zr+yxwTWPpne
il1uyC/S78qBOTdmD1urZvE9czWTnJbm5DPYxgFz8n/5szuLOSeYQhvX2eZlBwjjQ137M+w26+i3
5uii7b+Zr+k6f4/oGkZO+g6iQ/lQ7v99ldlN/nSmFUmbYgXhs30TBnad0ihmXO70B+0u2gSPwqY/
JM+J5KCcYzn+VOfprli2u3EZw0Qdlz4TicIrvAyfdrxuH/ondAgb/96/V9BYH8QDNoGtvmSZ5DcA
b3uXo7BWiQnoGdSUu3ZFpVwyJEvnAfKCeEVg6lO4CNFcIHg4MJxYm8uY0YziacvLWtor+SzbyCvL
C9xsPbjNGgP/iuxHUgTn8mK04bYS5mURA2POE6beoasTUXxeMmVaYPNbhtto6paAugsWaDG49PHc
cM0DPALYJmAABhLExTkdc2D+Fl1+6DK0+emdz0lIP7brlBk0blRriacMFaCx1Jbpmqn5TliOSFVg
DMCXWfbzZl7jC8HNR2P1fjyKy+hd3yDx3gQfJKlskl3OH2rXsdUyAAY79jWJJ7F9kfBNkBcwTTiv
jGW5ABe5klbBgalIxJ0FMnZuvKi7et2ukRgtBIdM0F16Y7n85v2l5Tl52aaHTdIpPK4W7FBXzhLC
+XLXebRcHsdn7rtZtBeYZphLwxXcgAvmOxSzKCnoMwd3DADQKJBD/hLcWaiGbtyaP71BDCpvOntw
ZRE8/r0GXBIhVxUKpLVQPZ2Tys1GstW5FXB46+Z+1E0Sfnp0fW9mi9ClPRbo9DNrlpnivjNLpwB7
rhyky5OhHPNu3XcdjreFRYhDatyS1/64XpEswzQbHieJQFevaAB3caCXYUV9mD+Wj/3ZrY8NCiCw
S9DZvW7RpV97L2ELY68+lHdMe0rK4d9BPL19bxm5f3qoTcT+JBZIGjXd9V5rCPvs0hY8tO2sEZ0h
9mCEFP2NV9MPlSPhBP/9lKsvrRSlaIKG0Hd5SJDfsm33aKa79E4KP27cCje+z9e9+0eNimPcqg1c
0IgnCjsl3czsK498cI0Oo9IaXtUUNhk7gJgmJ11m4NqZ5brN4SSolC5vIrNHK39SSjp2ioh1Zg7W
HqXktmsIhopvnJefetKwwWDV4DKUwTJcPUoJSK1GNytjpw/bPHHKxDXyJeruc4pZanHp52I3Z7up
tDgivNDy/P9FAsARoABAfz0VjFdHIJd9Gfu6lm4yY3RUv8CCOjm39uUDjoT0XoQ3hQZcbAh2w71l
3Rqg/dDB+Ovjrx5dQRosH3BXulH87QRBIfckfwqtB/HyKCSnGzeH+NNCAfmZxgHL17Rf+HuhSHVi
cBKx7nbNc7a5fI7P8U6A8Cq4qGvQFAQIBbQFMqhps/uezMu1dMeLfy8t83X+GaTOqNjj8zTpvGzj
o/9iOvq9svOd9+I+XJwPYIewrgrvyiK3R6auvIEEezgAdGtnkDeZqp2XOZDYcWGQA7Nr2HtvoWsC
u5zpS3+jvvj3JToxAsYPiGvP+2qN5mv+y19WCzcVZr/UJb/NxiSfCyfpyXR8T1+O63pb3U3rRs/8
4iFGyybfDR7N/LnqiC+MQuVDPM9/UYLwkg2W0rF+6VbDs3A0VtVj9Vl8GnNh3t7/Z3ONQc1l731Q
PuInuu/HMyIL/HjP5aJ+p+8ebcMnaSnOpX2NNCv3sAu/x3vtxboHNVaviHRlDGk/qMzQYeQ6ykHe
ag5Gp7k1r3blPr1DNG0VkPxtK3KMl3qBBpvJubqzDoUjoCdjPn/ePLz4d+iOZsW8XWg39os/3m4K
8ayEJzC0vd6Dq4MaKFo39Sb09SV3S/GZ4IDIvzMQkoeP/77dfn64wavj2AAx/G0inZWtpqdBnG6o
/guIsTE5qhgIAumxvGyFYu6307SSgdzEoWtW2Tg3bi28X+SF6+0xb2rQ45B1yTC52puza/bDpFCM
XRwwTThQUdfiq5ZsjGSvGdvpg1GNSAfWuQodQLpPkOXWGyFeFLy3Qy9oD0nxoBg0FJ0bZ+fHdwJt
EnwLMtaFr+7aHys1vFM4O4PKxa9cvFiGtYdFw9CQyckZS3HghMbCAlFdelW9iYo1/fERyt3NseD0
zH87Q5D+mVoasNWuhW9BqRg5S5u/Di4MvjO0AvlbrOx6BQu9+UjaLC5PvSMndBX1MAcbd9BuAYd+
PgT6RRI8MchuV8tS6fdhVpdUhl1a2J14jMxy9r+cbU4zhRK4KdK4/l75hLA0zsBu1R0t26F7gGFI
e8wI1rxiLsI8jpzOcqRw6VsrizDVhWgw0lownL1xGD8uwOwfpzJbZDZztd0wO6rXGnobHuI5t2Mk
bIfgSBRNLC3l5MTtKOb7S4BRdK6IS25B8VYPjECLH643MBDedDRIJqDL32eiNYVCE9LG2BGamNAG
4RjK3sF2RGOpEtYmOp9kw9oQUAOmmW0O5Lej0irNMy0c9AQG+qXhWc8fKoREPUPWAkWa/6H6p4RO
b2hXlUf7SK8WPYFdv6XeDhhx1A7tIj1fGkjGtNmZAbnqzC79KhQW+PaY+lGjS8OyVxgprmhTZuz6
G/xsblZ6puTii5ejfQFuhkZWdqr4rOLBapcFXm5PSk6xNG+pYnTvAui5sUPF6yEsIBm0ZnQ4aTuZ
FfqsaJH4r5CLNSaHkL/CtZBtysKWmNbqiOX9k96hRqElVDY7Ole0Wpp+JTbrwFyx+yB/GIsHbasb
t8RP3YM/r8d0vf5YB/RyYG+q9rTxSkcsfynGJPWggSdnHmWi3jxf/KVgbkhPGG6lnii3PvtqdTSD
0UwTc/R3Ey5nnrdIXUDigzpPVtwEXbOijcyZVF+K8EkUH1kI1Pda/Cz9VZq+cJmajjDbFxbx1vI4
XTxbEuzrNLZpRkrRRnytJbuU3X+fMfaF329hkzuY8gFYBJXE1SlLsugiJ2ZQ7WKkQhaWgGGHaIjJ
/+gxjG02oDWWj/5RQzJqupYzXmbSsl5ry8ZBk7JCZbSi4hhwZwj2Zdtybx+H3+0Dibmuj8FXwcZw
QSfHpNTbh0zfZ+FCXfUbba0sgtfYBTRJi24W4RW5zGse1Fn60CCkmIMd595z+TMP5sfkRYBzr61G
94Uu8jLChIVYwMEBPgt+4wvGp5CgyCKJUH9T+Rbsxj1y9rAU0LJZ5L+FEzyeeBvO9WVwRJDY/g5e
SUP1SC1fwjm3cV48ZUhHWmcqJWZPxWpAGn5ZkOo2e6oWB5Cfq9/xg9+5JLNg25Soq3B9rdFtN7Pk
LZhN8SyCMasWyDqJrr74s/BemwPSofeZ37X38UcPquw+4J/RBVW20uyMFgDEEk5k7qo7fWctiy2e
hQMxRTv9nQhUoIsp+jmsuajgj590mlaDXdIoYNq/+GiQ3QuTLu9BXDS2vhBW1Uq8b3DR+aCABnY8
2VF8Z56P2IGwQDQS4wvUA8o+7i95SktxCPnjSRCMTb2o1yDRrW7h1O8aIIclIyXE/yItemNeL+sl
6juneUiO4gKpZLSO0OkXc4Vv0Ai33i4/bKumKkYD90zHnqTFv5/hOKrDooobf200KxWoQ2H+jjO+
dshp1f1VHvyyDKpp5bGeXjMIbn0nFskyqu7CgpgNEaNy9HzjKflhnWcoxz6fiCZEP9ezUbCBJk64
yNjEarpvEtHtM9EVwV/UxeVZEyNX79G4m9miPH+ezcC9lK8J7vx2GDaliVdG/SzHs9NcGtOuh8Y9
h78N/DK5emNaZEzn5mr/Qf0F94UcDMJN1Kmi/WP9M5M8zcfeH3aF03nyqlh2S2NhQA61ydZdpGtw
916zGR79uXn058D5ELbmC30r3An78hGzPlq4ZiO6YHC4sXvEz9wr7vkQotQ5O0809N3kia6vW7+W
NnHYKwTFM8BIBCECgQgR94QHEvzuzo8hXzebY0r51L9cJeXe9IaUJkTiihgy/n19vsJarr83Kj9i
lhSJ0lO6WnuTLjRyYkmsU4R4e/TSdbCvUWk/avvwUTyC6UL7raE0fOmJ6Qxf41P+u9gLVGzZXnki
cOkQH4FpVAdlob/4H/6hdvKl/Kzu+5N8kMCWnhHQt8vOtlxdmlXbbNUy0dLm5bOEGyW8r++VFY49
r17la8c4GBtrk7nZA7cKYdC7DpzLLNhb93gi//29vwWiTrsfcgWm7abEzXkdYmM1yUWt8oxeSAJ0
YD7KG8nfsi8X6sWQ7EgaaNELN/OUZSI4MvoQzov04kUr3bq1A592OtdXgKg1WroqCErG2H/feTR6
8x4QxLBp/C2bhRJ96dmD9QimUK0cxP9j+3Ljy//0UP75kVcXXQqbMDUDHkrYrbkFjnpVeMznpNyl
5k/k17Ce1+kWTPH/9Lns7pmGizTdrtoMo4QURQgI/EV5VRmnhjePOq2kLkRKsULyHVUzBY1cARXy
xmn+Cjb+dpon0sQ0X4JLfLU4MuglvLqC7i0Fbhslh9o8mMLvJLFsSRtn+tkpxL1ZbAV1e85yR2f6
W4T1dlQRtsaGUxX9ThotSEjzZKofU80J/PLhzIOvyHu1IPru8uk/GuP6Ao4gMB5NCxZHjYcZwUFH
w1ngIck/6+hdkQjRu2zNc7cyIEXJPSG4vhOqxNP6llMnJ7ApdslvCr+1lC1ERSjDGL9cwJ6EcebK
EveEbKFbDedhWjDAzB3+fDGuK1NwhLhao67c1pF6rwyjI/LVNKxE/76OP5WzJoGLJpA3dj/fwhvE
yhD4/XJEbf3es4YFK3OpLuVlsBQeGndXL9jDe0TsegmSdAjCrJT/PoIvod/11bQYgNBlpoySlKtC
SiVrXQgkqd+04pxIZbfOnOG8bRXdEZpsW8m06TOGMoQJz0XQZXW6kzKaH8ETDeyZZaazQiFAxG6M
CYYaB7s+ohd0wS1NH2Q9DveQ5DA/8vDxCNahAz09vMypIvJ4n16e8zD1qjNzW/W+b+WVYtovaGar
8XUogLurL/x3VvvOjzdVJT+9piyIPshKOP10K/9eLLoMb5hYSywWIGGNVUd2NuEK46y888cNHKJ/
n+afhIZwDf77cVcLxTmUxioweWCb6JXlSRF3rFDJ+LsvgcOYXqTOz81pGPp5KE0ljhouBclRozv8
GHQrcvKZki/c7Nhu+BOcDUu58Vz/x0r97Vb44xivy3arK4m684FDIxbIGCKgbiS/vJ4Wz+yXqM2E
GqcMyt+JZBZqqV2i/26yyLk0wdev57l2rIRqYsPmyXkucC/7d2FfLrRS2Fu0YsyUoN1YrG3zLK9a
qXlshcSxIPO3FYMwFHWyjj1NU1aj3G/r6vxqpv2h1lHoj0S4G76b+9FRjbptmTL6ovw8s0PlEJGC
17jbQIZZhiMVmAx1RErI6qwHA0lcq7kX6/IkjBxTV3mdSQ0GOipMFqOAmQ1jmIyX47xOg9A2xmQh
ojDQjWFmPESINSCoOu1I409TnKrB/XG+H5XA6Ute5m3gqubomcZJjIhPgB1XsQa1VuINOgiJ86lI
q7ka7arKJKMIjYqZrS5WvGuT9qNrtolJCkVegRcGPBD1/znsHAe1tDWq9HBmP8SevTWPF+UTUWBf
ho55X/ofZ40uP+pP/gBsLSWutzWVTpUzztOXrZa5iV7uw54Kf6g2OjKYFprRENlBRP9UgL+oSfdR
/Ns34o8uypw+eYu0bF5etBmncWIjpLKOAJZuJju1xANadvHHPe0MQWiXE++ulCKyjKbo1IuX03iO
upVKaXXjofnhhQ6ohseGt4yuSuJVa0NrB7U8W9G4IRtPUl2xfpScwp9n1tKAuGXMRm0dkrUmO0m8
4kf+nbklF8q3z/2ykG89w9P9f/V80NNCb0/M20Q2vHqGjbRN9EzMWClQe8lOniyRSHflUo2ewljw
auLewlNWoOvhrjOd0hrh7pmOUNhCR+YSfuHe1jQbSrWxl9BQGcd/n6+fGrST4ZXXCGmfKnvvv9e0
OEbDJUqcLz6CZU2nQi3WZxLXm7ey9lhwCpTnLUkOxPWArGuDQ5vdKFN+IAxNrJ3/HsPUMftj+1+I
vnbBQUSXHmceFADMfUn/q8xsZLrqBi4uzL4XEi/6i33j209vquvLM+W9yjQS+JrXG/BRTw1Lb8yB
fQnK4xliicvgDjTF8RtCCp6X1qli+Ch8LfNsjjLC7X1CdW+toz8Uj1+5s//vOK7OwNBkutjUKGZx
ULn9UlkXd2T+flnmS2bGMLhOk93IdMe7G2dgugG/nwHUUhM1lryzq51ZFcWtejlbw+Yy7k0JMCO1
HpecX7TH+hDXZHvYVeuI2BDEcTpHNz7/xxsQyjz9ef6ZED5/X/y4rY1yjOuGSTodcKgV1Qb04eZd
82J3z49TqgdlzlZaGAtlMWI6Di70V0g1eIjxpo4nZjzL2hOXlts8xVvjhN58gR+VX/sVgDvQN+Fm
sloyXGaWND5q82yN1XPTvRHZIszlZ2GeuSPj+4d+GxHPRKjxHUqKFwVXv29nm4CpjG8zypo9Cg4D
Yk+ZXWxi42Yyeg0cHF40x6xDEENrS0s0v8v8Sd9hecT0z8trKyzGg+6e57cG/l/q/W8X7o/zNt1S
fzw0bU8UTDvQpiTgxRNhjbTAC2BSIO15biGcmMfI/szmX/8PNRIHbu3lapY+WvvoPt71TnYoyeTg
JTbxKlZnB4oF2ZNiNPs17mCzYalDp7FS97XDuu5gvVsBcsk3uPDcckPmOdAGbTX9/JA7qZPQ8IFv
bB9NXJ4f/75JftryWgiMlYn9hW7sq4f5x3cN5bDqhnNqnWj2lrNzsBlJCslmS+n9LGHM7Su7H7dT
10p0+i3dH8EJ7Jr53+SzYg9+q4L7aVHX0VsR7kW7Bz/M36c+aYyx15IAc3R0N6TWPCkWIZvgk9K+
Va0/u0xIO8OAg3gwJIhI9a4530oP/SJ2X1/+P4/hasWQJOKqzUJqjlq1Ik0w8feoQAcuELSIYVfX
J17zxd481mytUXjSZgO0DISqWrY9z1CN+gjXLDtphnFIlLu5FFLaeP27iS73wTdw/mJe9pNTcF6E
/bx672g3Rp61M7Za6grEfq+ifG08VnPJ2BjCMvk90AE01tCShXlApOlj264KGqLIfoiVAm4HVaoC
ebrRkObr5CaEMwimYTdj6lTb44OPrbbb49OTq9NlL6P4AdsJE5ryRT3x9saKG5e21DrUD/UTEoX+
RTduvK6NqdH091kF5j29rLmwqLu+us5/3GjtIBbWOZWlTVw+lkBm/f4VGmxD61Wryd8OYM+cz24B
+xgxeYGRWYxx3JukwhC1KRa2DBtjmJud6OVK7I7WMboclCSGSM6f6jYaEOo6A+JSEw2VknbG+38K
sixpNwh5th/9cj6emT+HW0F/SACjj31ru/WAr+xczYo8uosGesfZJx0CHaRu6zCo0iH8xB1AU1zj
Hcs0ibJgtmAOZ5dj1fXgVHUnwGAWl8qpjyvvDDs5AbpNAxB1D7yS+lWPStsaniVf28jgNcUxddNx
O9Ii0x/H6PHG4zzdm1dn2ZCQaTKEA9f2zY4TlnIjRZWs7abQUEk91dJeFCQSh+98a5iXhbDLEWBE
Qjsr4q2OcaweqenO2V1a05YRoaVE+EkSujQ0ECJEKecIVJnv1RUky4HwB+PWa+oHa6GFbobj5fZA
tPTV0frjxqiNPBzMKNZ2fb06RxyMaw1ejcCOSiH0zvKmofaEcgYT00Snbae/2mpOErxJG25SYXvF
wJHaeb0ZzXsDKByeJCcub02Svu8j/j7Mq7d5F1dNZ+iptkuNZ+Z3nbJgoFn3a2K+NPXwP1xGcqin
TG+FLdRX/frHOfG1+KIAZhx28jbnxfIJbVhGoonGI515mOhn74EL7AimOk4cduPzCyyIbHV2jaV0
41i+9HbXtxTtJUtnB0OE6LUFufMjhvya1u0GG92k7S8jr4bSoLxjzgchhQXlOfoQ3tnTPcBwh0g0
fCBdxVoenRRX4UVIMwzBYruoF8GjMhM+kgfrINzfuj7fOwgWq4qOdUdFP4ig++83R2yJQ5lmorYz
8wPC/ZQKtmbc3Z4u/VNDw2mA/X7jKn0viP7+yKtbQlZ9Y8whTe9aN8jm/rhIyZVCv4kRPL5vabP7
ru6fstaLc5hWQCgEpv9up70n3bFWl8H//1YX26VEB1hGFsIA72q/NyrCJQwusbmmxjeE9MBEwOvV
2otiArp0fVZQJhLWfo5gi3Y2pi7eoM1cGjKkCATvDjEdWhgm5Q2znvS9FOC4eL7xUk32LvWquXOJ
CiTccWHsLAmC4BHjBBcI8biVHKV00eCsQLmrulZObe4lpYd/wdA3iENuXK/vg82/j+OqYhyspFJi
jnDHTJqZdh/AeNzU1oaoqegw9huVvItwVlHGGotcd1e4L5C1owxBrKBaFE7z/+mACKqlaYGZ/hoq
0WfKRSzSbtidlxma7Of4FN23j/2mOTDOwhpNx/UQHrCWpRojxCkW+5ZA78vtcv10Iw80dAT9XKPr
2drQE29dNYOxQx7DihpHKzldhtBfFZ33BNAlgT6tsZbTeVW7vsgbkkJ/JMhrYbbLUXxnlqVnp4Q4
d0ZAwwFpj1kv+wqSjbQa088hfYn8pxiUp7DQCfwKHWSGaAyKy71k3Hr5TffRt+/CeTRJBzQNU7y6
/4W86KSqxIJvwup7Jd6ZmgaLGsG/G9IBFsA6Ibs84Bz2HhKweP++mF8F7b8+/WoBCvNzqii9kWB/
olkYfZiP/XsNup5Gw2ehIwwmUtOO6xt1NiPQG9/6ahXKFFEAA5DTKVpfVkjqgsc4Wl4+L5/Ks7mS
7nU7XivgxLXnCBBIyfw+PwGKTpx2TpSd3S/1FQqZamn8Urx0AX3HPt/Tw7MY790Hp2Yj4L3+BFX9
DKcK5XpxiF5G6NpUJzvA5OG6O5Q1E0L/aG4v9OierXzmr8SYiofnyzzblQ9iGh4r6vfQndT0xAwK
lOLRwfLqOSruZbkda7vD3iAvQ6TdyhbGkWOhH8zvtQET4Uxs7erNYJ4wL+CU0LejCqgB3wGMBtbD
vs+DpwPup6Gygjz5eX7r3Fp2jKMwYe1wB2CxmoAlyewXjDfv/Cg+h7JzqV1gsLDs3zJcYDttdV7k
H/grV6UXf1hHHrnelp+T0VVxUZyddqlu/Hek+uvmWFGskfQAP49m0rKxM0wYPCq507uSHe2UT35p
Ve+rGcSU5RMl8jx3iuOwphPiTT3bWbcJd9k980ifQX//ktjBE7aK7Fe2qQK3/2Ueu+dxb1H7IcJZ
hfCL/BPgJDbu5CXObEj9N1air5f4t5uXljjWHh4gNuh/vz11OWrkqGLyMbF33jE+YGfQ7E94fzde
mj8MZukgitSbWHlpJlpXj0nTWKkeYvXdXYy7xxAxIDwB4t9hUZJae1lEwdzXjkmm4FmZi8NrIsRO
aaLjBILfPV2Gba2vW81pgCE1oBrUhQAiPu6fdYMCu9tKFoTsMAJ2dhckv0wsM8ZvvyDNN3qVwSxn
K6Xj/bwYphhjFH8Xrgf1G5IKhHcyqhOMLrRdSaK1BK8KVu14N2JCJkemCtfEyOWEzBLvoF3uE+r4
EYyERvonECzjRWbILHqVsSHHsXND8jc7tCiNsEky90yVoGLJvfHsmz/t9mElMOvlrcq06OrRHyfl
d0U+xiRyLGlCIzZj2tvhxy0/JPyg1i9l3ODaVrsXrIlCT/Ki9sT2ZOxWl4Ru4wlXYgQcoiVPZRPC
wgK00c/zeF6k27R9lcbfrdrZOqejZhmrCLFSAm0N4UAPXiOTuTdDPrm87zVP4jFFW1a3C5P6slkP
9R3vzZaHDihdNhm1z/kmVZbyQCfYYR6NXIy9UCGuDZWRwtE6bxTSrrK9KmwUZlX5oiyJFN4jDmNP
IMme0G1D86gwkjL7gRzrEzuECehylteLvtvyH+fNDSfKlzz++qHQpEk3geyELPmrsa4S0TCJAk5v
nf9mx1JHh0GsHTzgeAvE9FlANT3irPr3e+RLIfivT73aLUXKRS2sqGmRJ9hFtehUuxOckpQ9cArj
svws36xfPX12qH2sSvKxhe2XFeRTz3prfhZ3NaLr1DuTd8zW/ElO90HgIiJU+92l96zsUdWJ5bTb
1JbHdY9yq3uOLEdBn4C6e5j76XZgaxp6zGA03MyEjUSewrp/q0H8g1WFhYAJpwk2QlaBaPy95KDQ
VdUKYPouZVcxmJT30bLRkYsNjuKTxoxYGyZJI2SzVFLcPJBtSFuVmWA7BOxi/g7kxE1pKxdA6wrt
aZReO0ANUxPjRiPf+OExM9FYg2UhPkn/NmLPMq0qNU2YNBWfFxJ2zOl/wJfDWd2+qfGdprBNMt4N
+dNA5890uoNzylQsBlMGwWCeX1yq7QzrlrynmdFJMJyfEIOyJ0KkOck+a+CbmodBWPDXPcJ88ZPp
u4yELd9p2YdA28FCtboXynf2VH1s2fBcxtw1zyc2XFHjIaBk04zOGcFl109bVpAbrcQauW2HmjiG
Oc/khVuYFkU856EatK2Rb9FEotZUlCd6HsEFyjzemVubsuu+jwUvbWpAI1CY8CXXG8zo3NMT0n31
Tt6m1K+AiigeSxtwxSm2JybQsJ/TAbXRwQJpnYCtAfK3+kYNIl/v/afDgECJPYOXG1Osq71/NraK
b1QcxmA/o5njSHh77O9/L5/02QYYrXv38Dihgf79MH/JzP98mK8/9qqfmcaNEtLHnL69uEJKle66
jbGQXeE0n/mLyzMxwb9UT/XSvbVMbrzUb3xnSbz68Nro+xpVR7lLsBgWvFIr+bOMnspxf46SVYJ0
NNWf68sDN00VnoYK3o/23oftfRi9pob/lCMHrAy7oygCl/LvMyPp10/Vf06NhqSPOdiUnfj38z/U
fpbloS/v1G29Uu6kO2XvP4SPdP6sbMa4BGgnakZXuKs//dfwUfolEs01/VB+0mxHanwXvknP2RLJ
VjdL7gP2hG/6Jz8Nj9vmvn3LT9W9/hjDwRjt8kSYWLhWH9S3hNssmLUn803rZuJWeFJ/16/Ck/VO
fpKGroWUrAOWGXjW4QNs6WX02bLhnWlu/TJ8YPa8NI5yqr3Lr/44cTT7s82ktXgirCp4kD/omk0s
xP4tP4xvymfwEhzkTezP6mXwUr2BlHPq+7Rx5XyGa1X+Fdx3n/ovxpH9p/oMKN/fjy6sFfWZ/Mf8
Pviol+ZChPBgrxQ3fRE3/S7/8OFYtuvsoYpnxXFCM2svvi3vzg9iOosegv2k6zs/6Lt2ATt+I72U
gBWNe3H9IZ9uVY/fKvvrazg9/H/0qdCoB2EQC5D8UDi1mZtftrKQ2a1Rel18rDO8HY4Vuz40iirp
7ctCuhyVxpblB+N8623900KDy1DD8CWx1lwD/kqjVUczU/W77FcKwWrGWqz2mNIpFXDpzkiC4aSS
A0RUDCz4W+2nn0/Ffz/+erOQhHphyXFS7YpBe6lL6xi/iW24EGpKT81yFf/lMhw6TXRiRuH9uT+0
Y4Y+4FeqKmtFu9fkW6o0+boc/ro4fxzR1ZInh0kTNXrJxQm2cmHM6GTbBSKsSmbuqJxxScFtG853
JqpEVZwJkxoheq9Uc2YlEnyp0C1jmOvBxckk8jHkV3H4PTSf/14Hfj5KGdAOZGiRUfXVLdQTV6eo
sabewYp8Fu1g8Vp4xDniUyOccbYZHx+q2d3n54d5Y/P8reT5Oj1/fPBVIeKfe7Ptz4p617HTgdcX
Oc2ifAb+TrF2CyTwbbNz9WHX03DDT8c6gG90J79q+2RTLcvTZPILXulKEuV6mIXMUgWGDtZqWJZ3
0XF4Kp+qW+rQb72C68O4eiMkcdXrenAhMutV2Bcfg+IFRDe0r3JAFa4Rc+IosOIZdXkFGNfGg8Yq
HDq85j0bmjnbbXWRbf18FTz9+y74BrX5OjAeWuzeGtvtr4TxPxYSq5hyaCJDvTNfJa94MRb1tngy
P/x7lm2E/fFHtSIh6C5/p+a65Tj/+dElOhVzt6rjHLraiVrnvlGts5zdo6naC3CUXV4NihO66BeJ
JtJWpWqPIbD6iUfz7y9+3bX++t5/fPTVTVgVklZ1eVXswLmd4R/2C6sDWzZJ3+TQkQv33x9HYciK
/G1D8scHXpeMulUEZSKXOwC9kHUvhh1fnEF36k+ZvLp61ZCiVrtm4lzS+fQv4XLQZmwd9ML2o0X3
jO+5HmbluEB1Q+LxUEG5+SjzcGEogp0RZ3ZxoiU/aIJXJF4vb/iriGfUo4WOw0Pw0ovD38N4Jwi2
Z0JOBpe/cYgW5kPwmCezEH9G6shHAyx/tBV3JOztMQhX79l78iR+VLy5CYlHk1jMR8wpObw1W/6o
yUASpzDbunEsaP8fiuVEyt7iz529jLdjMWtf9I/Ly9x4kAH6F7OStuXH5TLDrkGEjWVjxQLle8b2
atnjCYyfQOpw4/BXdtB1pw9luy1hFiyo7p0U4PAwUxu7Pxq74km9L1yQ1KSJ/BawgRwuLxqJEO1b
hxFLchrmhp4ae5q0CkPw2oaw9vdyDf42ZwPi4cMns+4sLkpjIaQQw39ryEX6NQqwXlyQmcvY+/84
O6/dyLFs234RAXrzSjK8IqSQl14IpQy99/z6O6hGn5uKDCjuPUBVobsanQySm9usNeeYZrpU8Ef5
hD07UUhUFHUnyeQPd0K8/fnaogyXOaz/bblqWrudj3ck7Fw4mZ7fTxrfHyj9eXgIP1f7Ws78OI5A
6Bpp7Y4SCUrGH02dVp64h/pkzq8vBJkkGsvRENzAl2ih0u0unyOisKu6RcMWr0oV50/6p9ZeC9O/
8AvPzukzRZMGEF0QlAA/f6FhlEY3jkBEBDTD2bVv7GabGiPC2BgVfCVaDiQCX/iGL1715CM2CiFQ
Uo+r4u0y8BYuLY98kxzFPT0DV6JPdqn19I+0Z543/rpR86Q0Ecq+5PlFld3PqTgmuRkIfp125S9C
x7w2ryUGSHLhNr9ZN6dTB3mbdHDYs4MZOilMtELlYYip5JnACwMnJopqgZ2WSMIxXjTyoigXLQkk
JdrZQyC64p23oeql0vIrF5RJ9JvRsgfDZagrbyPW72E+XGSaG2JjN5ee6AzdgnBGA0uh6hYRqTyJ
scgaN9Mu3Mn5F/bXnSg/hwmZe2pZ9oN69xy/QRuPbrCrPOG6fO/e4ksr27ljzt9P7eSYg8mzrzr0
i3fCOq7tV9rto8roIFYKUAuks6/hoVhdelfyuc3wX1f9znH6az2djNYPYC/IB+N6gqieOqRLpjhQ
0qWFoS5ZKPLCJPpHRRK56MHoYiTM7S5l1l+2fNvTUgxdHVWrtpF1enMOmYoXVqJzKx8qBQzDs3ZT
0k/2fVSIBS8WJPWOGqxFxpO54Xjcv4U7fyvdmnfJm+ivDvJ7LNscljxki5j9L/yEebfzz4DGvE6Q
FVmwbDB+DoOeJnJksPu8U1+Na3Ebw0KHy4OeZB+SiSCQ0kSj48IxRTn7Zv666MlkMfZ+q6T1zCHn
ozVY9J+U7P6xQEmXHSxSi5NCgBT3MSFgjgFIdxUtG4WE8phHMKdfNsiyKYZjqChxXpb1Nqk81xS2
DWdJmGY+0QQDFjwl/GLvbyv5WxKGjic/9GwnV0A1LzzDc4cM/a/bOVkTMiXUjbpjIoI36HIEd6gK
r+HypCj9LtThvjeB/7wvDVu1QTWBitzJo5Pr3G8zaZrfV78tApeGViHbiFgMfNb0YqD0bWv2KYk7
Fk7sLdiOjMhLPwBTIxvzbeL+zMbVP8Tr9rkobY+t90u0lRbjVfRmsJu4NbJNtUObqvpub9lBtgLH
J1frZlq3si1su9v6wmj4PpT+ckuncLOi7CTPiPgK5n2X7Armm2KsI4Dh2KM00O4Ocvi4XQ3pgu6p
YB5o2ZvGhVXz7OGE8vZ/n6t2cirQtTFJkASpd9IzUmhXfSxuSid5kjfZl3ZkzwLx8IHH1y5NekKp
G2yTPZYMrKP5pVP091f/2/M4mS29QOihwHXygY0g7QrxSyREW1uUKWDRBQLmgJK34RKQNEGFxT87
LQR/NZDcRQSe4JjmoisXIvSPYGkRpYxZcXRVacl/0A0ofwtRss0P5I267xjsnN5bOHZ0NZv1hMjV
cFigwheVsC/CMnxHBGEeu0W8stCC4S6gf5wvomSFUbz3nGFYsT1XYhsXADrmAvwuf0BmN69xc+EF
nS2V/f2CTubKXB0rYbQwAwTGpsHK+T7R71FIIljyDBR/l5fLjAKV6EjG0TCPaXxjxqumvteyV0hD
Lf2bUHweml0bPJU0YK1lTtraZ90vJIMtm60Ui5H9NRCZHDVgYgPUa9uN3qKkojJFIhcYMwSJJAYJ
Lx5Ob/2q6DZ6ttETjBneTimWo7LoiTBN/yDkVs33nt6ytI5Q/uprOVu32iafrgzl4GuXpp9zq4iB
JkkWDZBX6ukqklYwPqwYdXcgLMfsgE2m2RCV2KpPY7uJm1W1SHo3xyODrUjlWIv9LTAWmiuKl9az
c/O6oVJ9IukINdvp5tizYlHJOyE/tN5NKe2FcpsSnGrkmGdIhCkevCTfjdmLUj/oQFmTkLhQ4m30
YHS05lKi1T+dq3l7iKSDzopCVCM09Z8rmyQPnp/6TXb/SiLyYrJvrnJXffr4fe4/W9w2ELbjN2VG
RrX78yrjmIeEg+bVAeF+lEPlQbHd30ktK1UbLWoKRuntZLxEOAO98BCU78haMYZkfuBMlFqJnbdL
sHbD5++/69zdoyDGxEdRCQ6PdbImBbIuiImRsB9vV7K4rkEtveOlS/KVhNL0E5rQ7xf8D+fmdNoy
TCrZnD0YhadelK7OTTmQghyuizMlDkYUFiHEDygRveM1UUZfpHdzPpo+lHf5KH1goGz/mEf0lK/x
ulyTt10+Zc8E3LKejV8cF9qttESRuhGoFz7Wuo2dtIzdJt+Mb0G0EFo+2HUmYCdf+E/RjfBnApmL
fDtxJhm+6SLRNh1+LGHH3sBraVm7TeT0BNNqKwMMQ7/Q4VQCLqSpG62qwRa7mRuLALxeNcGVJ69q
cV2ljhEsZDw1igPpgyxa+VF9667TvYYU39hZhp0ITgqBRCPE3EEy9QmRuRcoIq7wEBJTOv/PJa14
m9bcF+aHYHCHL2VV7bwX6CeHXrYb3OKPxmP4HF6biwhVBa2Ghv2ftPPX1VVxr7jlXt0gR4WxlyLB
XVjlShZwtdrUm/PGLZirNafN5uM4UCugh5zUM3ryituhY/UWI3KKcdG2KyHectKWzNl7TCaat9Be
v/OIwKf0HyMlz23wiKAgZAszl17onNlC7mLqqo8hPclPNg65uVA5lRgLjzTFD4stBhyL3qnlZaki
p3WSO0+wc8jcBIdu9Lu+dUQKztSr3v336iF/4r8/qU/Tvr4bHsx1vemXISqvmpIfrCuSO+egseSK
UsYmemDuHGGqZLb2kF/rf6ZPFNPRFh0CvqWQpIb77qhsad5cmWsewUFf98uCNMR8kX6lX6bTPBSx
LT/VT8JNMvDb3JLMrtfcJIndtmB7ko06Gw4oiIs04Dbi/UQM62tyFF4ywjlipxnsAV/DZ8a//ixe
O5X9p01JcJntW2fcBlfybfw1HsVblXihP/GT9VE++X+6F+uDwoPyIe9pKaks0mSsPSTafATuHiI0
QSnxFHb4pEm295nj+ftUn9LHCqaJjUcq/CN81Hf6GjxFby6T55gAT+7iFo8SG7zfP9l/1FrfM+Rf
X+zJkpoKvVe1rVodBC1ZFmA8ECbSRc+0q3DYD+LDSIxz4xHrkO2zeCFecqD+Q1Hn+rM6Q58nKuaN
7z3ZXwc0Meu8csyoGQyUqIiz2JiI0wE17fNOfffDZz+fDUMG5SfruldDPIOm8XbhGcz75ZNZS+Uc
j754bosq3/PoX7+hFQtMFBawSAUkkPemaO+N8KaJBz3e5MFTQdibeRVIq9DzbDh6HBuv6bhj6uzf
GiJQL/yYMyu5SvuGoCPNMk0kAT8XEzzfcdx6SX3oCZIQFhL26vIIeww36L6EPREiGwTpfteGuDrF
jRy4yvigeXfdo078W3qBEn6uRKBCcUNWM59PZfGkRFBWRQr3l2P7TLUJ0KpRpQ+vpq/IHv/8f4eL
zYMBRPSsMkF+ykn0572Pkdf7mZSXB7kyd7n8MhetauRD2UPtE7Ul4P/J9wFf0YVnfqYp/vd1TxfK
UM8iqVPK7N5N7dd06y8s5+khOAoXDtrndvX/9zoAXGYh9V8DLZ/UpJFiXTpUSEkWr/RrcSdMzUYC
laEsY0rK+7Kk7bsxiLJcNFcR82D2UWtu0NopwQa4whq7+DNsjS86q1ds6vPEEfao8hiH6lImZOTK
2JISE6oO3CQMQsOt91EPcJBj7ZECqvZJs9sz7H5HBbLfTaQ6jAsQTC9Ft8DfnYPIcSbBjp+k4aCO
F27/H4/V9+s15hw3nSY8f/+8fTMroiT0UWha8bKpFwggpYay965H8EYZupZtDGDt19gtsqf0qoVH
jqt2mwVboIi1sc0iqBUXXr02f06n3z4SWZpubN/wGZyMbz8YqixX4/FQfumpK1ybr+1RfugUtm5s
AvrX8bOAcFxsG94IpncVJWXur/KrKt5C7qRsbhSL6Zbud/OFynJdpnYXuWo1C1Cq5xY/JdtunAvm
UiM/aY2MaDKvRBMbk4Ovo0ZfOjr1lb70r1HdNS8XxvU/Fq7vJ86khvuU6g4ClJ9PPPF0NTUm+tIt
Y4vkxQFDiaOUriTZRuMEZHBKjC0n7AHTITiySVeLQFvK92q0qfB0DDtSfYx3tM940CuWyMQuvv9p
jrYI6JmSGg3m3EYOKOKCVh0K9+R8EuO6ihc9ezV883+sP+R9xjbbB4iD6af5opOT+ek/kM2qbuI9
xCiMsPJLjdztJnoyr5IvYW8dkzfrqN/lV8jlrgrIodUufPBRyc6843aJ7gvypupOW3AcBvpX1X0n
oHJF0BOxkTNfatpOq2kFh2ejbdOrZtFtyc2EGI4LYVNDDS3pcKxMN96TMn5VEBZ1HRxS1Ab81eKa
sNvWSUCR9u6kLbO36CCsHrA6skkw0TVkt4RsLccr/4WtDf1iJAsY86PQkWbcj/de415EkXtVHPqr
cqOwx7jRl9W2vJN38q6BeT3YrOoj0Km9RfJ6RJQzdDMSWPudRViJeVs/Wffpn/KJKhYDo48cgT7c
pabbP5Cc/wwPHVIOoj6ozicHF6PJIUXFzHsz0+w6cNUNu54jT/hm1r2+BWCOtnAXCKm8MDDnc9e/
X91/L4wO6ee45MAWekkrZvcKOiR5hZSexHJ/L36QEu4cwmW7kza/X/LsFf/nLCSJp8tqohV9rUjV
QQe51q+8Yh/XFw7h89P656b+usTJVDI1Xq770fR9iSx+CJNVoLzq7GQuGknmP+m3K50ca+NBKNJc
NapDVBwjFAwzSA+NYAGLBmd5x/ZbUUlnax8mhUhfABEScp7fn+f5m8WwNkf8sXk6HTrdUA+6IPWH
RKUOZX51LBtqvhHantSOSxqpeTic3i9ztM5Jdu66fOdJ/7Vudn2lxbrIOH3Ghkp1tVpI2wewG+vf
74ly99kLqaKOCXh24Z1sQDTFi62gaokTIGF0L9DGqkvbALtOSugXB3q6MwSQMHt6Da1w8y00HUP6
TKPrHlKN5bTKsi123Z1XvxJBYyX7CnO7vjPgCuRO+IaQNdLQNXFaOiqcCBPrngkyajel79tsQO1A
3/fCu2xt5f4Yy89KGLlthQjQ4sCq3g7Gn1FYJHXu9tFHRcZXNywmjq6RPMHPpNo2UXYLfWGrKxzm
yvjGu7HwuspXNVroluzTbEZoSnuf9TSm0ZDuGjFdKfHoxIjyARUag7jpm94NK2kbZaFNjMYVpO9j
L3dXFcjWcFCXY8WyRUJIQT+kxlorANYx4nhR+yU8R8VfGYF41KbEVRRWmg8hkfai4B20bvyMR8vx
JRQt4p/RKDaagJY6FsDzE0g4fDXNQ8QqYU3txosfpqK4rUZjYbEzSMrefiwejJdLmOKzm1u8of99
3cbJNDRaueRFYVYePEBN8VxH5NgKmgCvrBI6CH6naJVeCrA7V+ueHan/c9WTnmVCZknVhWFDEfuz
8xM8yZ+a9xJAkMo3YbUWtJ38RB9E7145cZkDZqf0OFxS4ly895OtQeWLbe310XiYoJa0vGAqBrHu
ZOjC6gKbXvBs9odM40dd2geea9ryAHA/kKCiznnzfIV/fc6BkMVtOLT9wcM6PLXg9nFP9doxbdVP
Syl2ecV53ytsIThqfbLJBVRY/WZUPLvVL/RSzimBfvyWk/NvNoZKVRaxebBSb9UNpQP1Rz7qTWtb
pWX7lN8z4HRx/DmFihuwlavah3SkiztkjjIKtiVn9KMoj5cfg4Q3JX6xsj8FLoCEYAPRuM+Ne9W3
/heTL+kGiISYeiltnoxby2qMWoyqCpgr1LBEZ5bg3IxLLu9twfy8MCvOI+Gf2VcyTElmXZ79lD9f
V1skHQiTebG2qSitmivku+Rs3My565V9vPBGpHMrC6aY/15OP7m5VPX7pol86TAYpAKsPdSBwXPO
EKBAL7gqNcIpQimz8JLXKLyToO+Yz+1dpl54xvK3LPiX+z5lcRWtoIlto8SH2roZuzaw+SLnJbaJ
oXKQQk2ZspM/DVw4ctHjFulRsH1OfmOX/XtHPTCM6VJF1ejk/YNVbWWVpWuI3TjS8Fke80R3jJQ0
irK33tVpj/FxlMqFmoxMeHS3rN2QPqFex+oj5oTHijcW5dRekF8kZEhjcM3koFcp3C3VFo8e5Cqt
fG3iV0/tXWmka+N3rlZNm7otlpKvH/oaXa8ubnNYVl36EMHe9HxgB+k6zee2zR+zUhbVc5x+pnAA
JBWIKx0mHB9VmGwbjqr5rOVpqFDRqC6j7E7CSjTJ29J6STQ6Dnrn1iUl5cEXV4mSRpDt9nH10RNc
2PYvCfxb7wWr0lqMGlsP1WfCEJ6yeD+O4rVG572Df+fVqxDPkCV4V62Ufwmmtuut9CX0bysJtINw
I0Oyl2RpVVg10+aAWL5GIO03eDy61E5rtaVJDiohCYoHuY8OuqJcG561EGOV6dzKDulY/1EzwCqo
YFUEMIVAHTBT4PmifpCOWpbRyVG0FThgWwqrN0HWVZvl7l5M6iuxCTcJRinPcgKluH3KMuPRtxA/
V00Jli50sngtT9FSlsVHwUAppeBE0vRPYq1tX9TpogubSj7KcG/iDB8LHY/qqoxbN4qGRdp3x1GF
Q2AAJs16px+17wmwaqC0N7uyj1dDCP2uta7a4V1Pp8cmzA+kES9iz9w2Q4tZ5FNUqpUFJlAFL8Sr
UH11qSkc0YAFpMNroREW1MdujS8yJ7Epk65qMloGRAXHCFb48D6qu7Al1oiWfAy8ah7Ev88lZ5pD
QDAlmX/AAsII8XMqSQnJ1ocmn+khOBE5OwG3sEVOxWP7+PuVzhYW8dOwk6Nuhf7vZJWtQ3NE+B/V
h3Y8VulzjOa6RaQHXTix7fHeypzKkPZDv/r9uucXFJCFRFZKpvgfnN1fi5tFMHjLxkI8BFTKKg75
Aw3sAtKUBgW1fBBafanX1U43v4Q8dCe2VVbZuSMHvcKvKHYvwvE9zShFyOKq1laS6D343SGWH/z4
aBmLcpKvwUH8/qPPz7l//eiTKV5WJr+VokQ+dOWx8vYyGCrCnKSl590GS3/cohC0tF012fX46MtQ
Rx7RrFHr+P1nfJcj/plxcclA4pkz1b83Dn89O6zDsllo5Uhqz0jkcY9L3o1kzso6exKoQu1jvCaK
ah/ixVYXQCDV+2R0+Cw7jxjadTcyI7piveivfBbCwano6ZAM6mof5kOabopLDa9z1XPOPmSkwuzA
V3NaOMxw9ZRxNxUH34jXdZMuumblkW8mfCoHnajHrh3XE1MB4TIl7SUrvDDazv8AMP+WRt9X4a+f
H1Rr1Ow0Tap1Lbqd8tEPv6Kxtov0KAeHKN9COJWrrWe8ZvmbKD9ceF3zJ/TP64ITqpN+Ss321GmQ
s6KNlhn1xOrgSXMZxvTehmx+XYayUA0nn/aK9Cg01DSVDT0qXX8o/bUauiXcM84cBTSKm6laVreD
Dk3pEKocIBGbuh3aQc4+l3SR5wfYX7/4ZJyrYtoretB0hzTbCdehtG82o75UHWWdiUDPi3IFnrFe
lkDVGXxvpBt365JWX3c9n65sfV3r1+zmphIUpr3VLEf/M1r3OM6UvZ4efn+88285fbpUE4grmiE2
sn4ygXVSD1TDjKpDwkajp4hLD72Ur8TkwRhffr/U2WH097VODgOjMPSW58XGIfvwwCuS6ktQg2fr
mNCALhTXDcm/n2m4NNpLR275wl2enAX6TihKJeiNQy8SYw6e78ZLuGMiAiBjylvDX3rNwUhuDOXu
93s+p/YhiIRz/pyoiE7gZC0SuyFu9UCEgpFeG2lHyP1kEFWhYaq9Hyho1sLNUCE0w2cfGLkzgJNV
qKyUoo6AKlj4nLw1yXBSoFSFir9RYWEp7yzxGbjYhWXznMJAJb3BZEpkOLDx//mZZ4ZUVVJjSoeS
rRkidMPtUsJsbYkMhJhdJapiB014XkFXdCRx07yBtEZuQOw4tUNTuTTtnPvy6QchgFVNWlXfrJy/
JmpJrJRmqCaDiinYyPFqQr6Ammzc+qFqK+Ja9w/F8JJKF2acsx2Ev6978k1Ig1E0cmAMBworkwqr
EqiV/loH60KyhcJVymuyEcbvdDePzRlaIPAL0zbw1mBG84ogoPdA4xBD8cWvLjmWz245LGKPDHKv
II6bJ2fJoCxKXaDDdRj0Ve5vm2o1mABN970ETW4pD7c65eGmuTbTS1/R2dM8XDGNtBV0F7J+sg5U
nVJVEdjTQ3OVvFvyorGWfe6QtZIG665bSjUnhm1rUlR4IfQjD9Zk/HRf2nSrFYjBlmG/0TeGA5mP
Tz7Nl6Ri8Q5n6XakLSdpJSbLtlpTP6roYVAnYNeMUYqYSIpZQ0dPw85jG3SiaYdoxEKHdiVuQPFu
8pwEzQVRvHAO05Up3ZnhoXyvHqN1A+TmXlWvEe8r1ZtO2V0FVm5rWC2DNXWXboORgu5CqPNB4rKw
IXd2yiHNt9Fe+0AFS12kWJCw45Po0O+8V6naeK+ldTNJdyO9FLJ2op3IqULy14J6kFHRaao7mkdV
ckh58a+z4Vh8giLP6UNdmFrmqeOfqVujeUvoksJW8ORtNI0R5WHZhtclYZmd/t6Kz138gE7dNkoS
5w5KV9qx4QjFi5YeM4SbHt29NH0MqkU0sm+X4ZDvpeKmgQraNvIKfZkkP5vtU9C/pFaCQIXOYXBh
EfgHgcPuASAFubaERakkOpx8XGORZb0mV8OBINdnlRCOzI00oJ0r5ITKLniuApvUx6JAJMj5cFVG
Cw4WCFWwkSA7kTF/m09Uq0p1JRZPqBqGaEduhp5TfV5I5IRkbtEsB8SKhKe8IhW8VOI/t4sl21iX
WCsNg93sySyZJr6Vxlgv5hq/MmHETBctCkerOgbQn6Dsle0r4TLla4UaUMJvE8Ih7tnbAk7mLHap
gnBOrsjvYXmR52kbjNnPWTvo/HLwJgJksmJvBUCWoEpT1shepgFeIwqDnWasU29nIsu1Irgaqg3x
M7oXJ2z/vY0w3xWoN+QCSRIIU/zwc8a6VawBGic60VpErEljnDsUqXt5CfajVGVblnW2xkg4kLYM
eF3TF+w0tX7biGuBPCSFP8If1xmKzTS7Ves9dINhNYyINpVHs2K+UpZ9uU2Q/KjR1mNKmHA+kaZJ
ZlHo+MptEOAYj/aBujXi9wsfzpk9D2sm8gdFm7PdjZMPJ9C60DcChWlsIDzpFtwbfWII7AJA0MTp
CqdMbweFhtozGqgh22RMsdobSdtHOXG4ER0B9LAmGagPfIf2miSsc+Scv//Kb4PHyedNQ5VtP9wW
ZWas/XyvYeopZp724bW8yh9bWqKIr/Ei667WzuK2jHRrupPU0mHREXezqqluogqkR2wQBYIKC/vH
slVsvKj9i/iBBwsuD8paZaE9qJntP6NvgonLLfQSPflrWjsijJzr+M/vN/Ltxf3nRti7o4+cI2a/
ERx/LePWWPpBAMDkQOvXslCswjzCNJVWttm5w3NNXwGyIOaUfqmwNdf23lz0dDmzqomDdcVLlpW0
l4QFkfXdZCvfmqlqXOUdIhUHLujvv/fc2Rp59kzowp6IIuXkA68rEuvJFZQOFiFWdKs7O8W3hq8o
d7IXtmxK4AakTCA+jlnL3B4NPvzx1NUozBDoCMIFo8fg8GwzOG8UOpi5hAs/8lx5X1PMOSAXNQGc
h5MfOYGgNwpgVIcCxqeysjLC1zaW8tA0eIg3gPAQW3tEpQ5uGi2xQdiUj21Vv9Qzmz+V03fLhgCQ
JKk3yC1OyqhRlPoMYpn0JIrqCJoPfvORzKY/lptcOhjU5ejJS7ZFSq/09vuLOrcd0fT5CaAYmkmn
J3vrbvDDLI0S4SDg1eN41MN231s1a+GuvwZJaflb4ZKj5IyKi408CYN8lpjeTpVkdd6rglrkDXvk
BPHiq1KTAhcfhfRzInGMuI3f7/Hsx0PLHIkzQq05WvHnLJBaQg+aHjVLqtkdkaElQo9llCy1yu17
V2lBfdtIHBBEtpGbFQufiO1u0UhOHy8EzxEm7OSk1tkp4tKUxqBdyk6toIehnOwWAp1c9/df/A9R
Z17g6bWbzK2GTK335K0ISqmmaVuMBwyt44PcXlftLmkPvXIou70evjeEorckE29bfzumt7J6Y2Iz
Tv6YyGmllezfGuN16+860u9CCG7rvNkaydbq11W/liMnjDasqWV91TRuNywV802r1r4E0wg85yLq
1gqp6tnaRFEJjwX5uY6sT5+Z31q3+P1Wv6E5p6OfLQDKF/JLEL+cfIRCLcnC4PfVgRe0CZTqSoH0
0QYjyirlui8/UyFfDrQyjThbqfLRT0ZU8tldg7BfXyoWboJQvFaDnDI6kIrXqAV+m4v7PorvI5GT
gxdmK2Ei7qwcOAXGsxI3lPeWDssEFJRpuFEYu0a28mNSnZIHqg5O7gMJxc43+mSwCT0VNiJr833W
J25gTMwQmq2lcPLI0I4ovIrJVzgouHZfCcOyvE8Y4Nm+Vh70ehX7r/5EFCzF3vpVZGcgefKyMm/K
IFlZaKKjQLyayPhTXngybhfsSWMQabPNLUZRINClQQ2Uwovr82XLAp/QVpZQ64hjsh5S3D4tPrfu
wug71/XTKYqyIzJY2SmY/fxeNHMK/SCfgmtjzubIViM5OxlUCK3eE07RVQ4FftTMKjLUZJtzjszC
1B3TC0Fg547S/AyOaTP+hibsyc9oSCgKtULxrwt3QNZ028abUCRf48qMF0m4LP6Q0inf0/uLxLVn
Z/7S7KiK2qWwA/v7+yg9c0zQNTxj2P4QpIAG+vlE2lzJRzOTsb0BI4QHhNjYIT7r0oOfZ/qTb4EN
PSEvClPyjMD/eZm0qwouMrvrqDMDpLdZcuxx6T1fLIfOz+70SpxC54I7CFoqoz+vFKd5n+a1kd23
Ds0nG8+vzRkORRTJfpeW2Xl6PbkWemGIZHML2SDo9Oe1aFWWghrx8FIbVgbIGJcTx9a00YXoFypx
52Qh3/5MlCfcFljAk2uJbINzAcAtkKs42SHvsEJAOxx9KPWEvWj7urYSLFaeeyl9N6Nr9oy2VrLP
g8/MaM9JC7W8S8fMc6ss8/iszjVkEZfLyQrU97R/+onHrR9fFeD6N/3SQKKGD+vSw55f3OnDZgDN
DDg+XvhfPx8AR4mOvJvvKynvBvCqZJk605HcUphNleO7F6kkZ04Chq4QJDZvTcGjnWxfpMArBvDz
2X3lPstbqJrbAXmhZK+eihK0pLq8217qGM2f2+lNYhRSJeJ7qQieqkESnrNVpVwSoeTS3EIuhIBx
D7/5radRZX+wYXe+fp8Bvh/c6TUNQjFIQIFTbJ76k4MJWRoty5mB6dFZl7GP4Pywe2Ab6lJfh257
6VWe+26IFZg5u7xQ/VRjrZoNYACNV8lsEDh7omgXqs1658TLSyDmc6AE9sGSDs2Ght8/RtXOn9S0
Uqr5GwW/epQ/40V5JFvUFYhIfHr7BnW7los7Dzf47n9xq1R3mSPU+eHC1TnZ7yRTqE+CUGT3uDdc
OuGvufM+Oe2GAIe15V54k//OfbNkjH4wUYtzxvTJxyhJfijp1FAYsJZtLV99+xPQE7P5JU/7mTHD
lRRkcAq7XL7Ik9loqESzCpU0hXmAk/PxNV1M6xvMAG9s6VcXkzHOX86QRG0+zsiUiH5++23bpepY
hClDFFvP6h6ny4qdixu76GFXj8cLz/Hf1WouyVNVRuhHzft0UZSjVo0KIfLobS86mbPKPmdnwiMN
tmG/vGv6lwsX/HduU8X5WVL5kmcX38ncVmVIbEzle5SIBN6m+2qNwph4j8J5hHFmBxeK2Mq/XyAX
ZN3iHxQ5cBv/fKBj3epC4FX6YU4BCr4EGoNK+9mF+Jwt6y6r62UAM9UUshV2/ZUU32cGwmKsv56/
zbJXD/wv+6QgPCYyZtsK8KH3GLbZlQphpfOQgFZwSIbPIBxteIb4ZZy6J33FuFjv/neORoBErQYK
BnMjgqSfNyLSn4qx1XCYFJaWMBK28Riw1y0f5Yha82LEp1AfqvGauC6xfMnTK91E8h+uoWr+/g6/
A81/TqP8Eo408/vTmUtP3mFiaYOae4FBISPjqLfsM98WhGPeAFF9y1GetxjA0K8nyXUzUGxrn8cM
79dAyVL4KCUiAJHrG6KrA25N42uSGBA7QkHqb4XiauD4GIfLSn7+/Vef6RfMv9pC/6Gwf5HNk+fX
wkMcmnnkzSDGcJEzKXrLycEB5hqbS3EuZ3YLXA3rxbwRNDkancyGmRGMadMm6f0MSUG4xnbTWPR4
2f8fECnnhjg7fJY0RjkFcO3nyCAdo+n6OBAQVqbbodkGReaUHqyU8lD2+2a8jZD6AM31BnakoOb1
D88gsN1bSspnZUX8C2qXgWgv64ylybtX87u++YgUDHzTsyJua8roUrOpLDJfimLBNnpjUhPPyDuV
DbdMXg1Y2V2yGYUKH2qDrCKwf3952Ii5h9MxR0ojLiUZRwtSxp/3mBkxMLOBz7N31C0FJmdazn4d
CeXQ0ttaAGPhTeAduOEmJ9WpTXfoVslLEaC0cZMP3Cbl5Pimy622ByxcoIAOg0qnA8DUDr02SBlF
tKc/4YPOUGXWfUiufcLG/9THaZe4wxoe7bo9gC5fW7c32c44BOESRWKBreIG3z/U2+twr97MoUvq
Qtp18L8ViB4esVaRW24l2OeCg67OEVEaOaQ2kN8CmTx1nqRFZpOb6uETXaZ7+LnoVa7odUKYBdXZ
2cpqKBzrYXJqzBYjeG7UeDY9ob2yrZfNgqqabR4K541scGsl25DPZRt/p9M9Nevapcq9fAiXhKpo
L+JttCocnJj3ySGzO4CouBBsCjjgydfSZ7EimnVp3JF7ogB7hItK3PD8dQj3WHYnO35ODp5dLr/y
neVyoXfl2C3YqtXbD8qDDsxyKByqG2/Ed89m0X8R7rUXcspd4yPaZ5/xsoVaHi+Nm+8oLp7xUnPq
bnZx0Eaci66j/ULfyz4kD92eQBa3eDcX/Y7Y0LXgahvLxVmfOz1gf9sgx+4hXsou/2fZDu/4W4WB
mS99VM4u1uFt+zwdW7fcdPzkZqbdTavxWbyuvvKN6LbXX/qCAjZniSXyRiJGWNtXlWuCUeLLWHHW
35Tr8Rg+TS/mLVQRbia+U2mjcTOuvgcbuvGXjKn7xhEwbAQbMmndZBvspkV0kEi9O+JQAeA2rDTH
In6aeCuHnsJS3hVOa1OJ2QxoVOz8EQYgma7eomMvQXUS+Neic3fw4cl5rRfIFNHeFVcAdP8PYee5
3Da2ddsnQhVy+IvELFLZ1h+ULEvIOePpvwGdW7csusuqdvc53Q4kQWDvtdeac8wT6ywaNtf6jXhp
vE029+MO3RLU2vwXD6EXR7CXjF3v/PvJM/4+NpPQ9ceDtzYC/+haj6qyLGJWKTc9wH2Az40XmI7U
OQNdRpAY7kDOee93wtYo/BZtLOgTwGK4jvHPklBSukTHKqnTVJB9PGPA4kzYlA8GKJV92g4VF7Dz
LH3N3MqFu1Jm9OmIul/pCFF3QCPwddNMKUj/JgY3QiO+B1pTk4xxAheJ4V8Tvbw4x81p0k2UP6cF
IXco2TUFPjpOokgwAAwOiZB6ta81Yt1yTlSK3ZhMq7c6lLZsfbfDtO95vrW93n6zdKn/uXIZFHOa
rEimea2/HtI0F6Upyc9Jf9+ZL/U42Bwj2Q6fkvlNBoSRk7cFlA1pQVA6tQFuPvcrbZ9O98RtoWXK
jY0inovCVYkkwqwdY1vcjtVOhtAiXKrwdsKsaPqNsJ3IL1DvDNEX9X2k3xTNY6jtQu1cMRgEBq/s
rPitFw6i9Q1QRlt3mOvVmaPxKrJfk88/r8EfN0neCEK9NDFFltMxntlXF8UVnuG0Pccv9aY5i6f4
0D2YH2SE6fvxSfam+3UHRva6MVbo0e3kKU7hweBitRpb8hUIX3MSO6fuxcFt8OwbP0G8Yo5y8JOT
BQtJ35bdZvNdQfxfBwsmiJIhS3waWjhfb/emJEgs7eb1ECWztDia/47Q5Gjtq/13L/VfBd1a6dNT
kXXIsetb+eOi9XWT1lJH7V2ZyLUku3Db22ZkVnBQSSmskA7YBRlqmWP9FFf0AEkx2yr/DvMiqf/1
kf98H1flHPm5HVwPpvaWsWGIK6r+Qs5TgybSiYD6WlsrPVYo/Z6rTX5e7tMYhruDODwa/RDVGS3Z
X5mfQQKE6ECDmTYvcbedH/2ecqdpPJA3NFgLyRY1l1BgsUdpRicYJbZnJIyGHFN1c0JK7RZbH+gh
Ug8ShwcEdkRJ3hZnVZIrOcaOWKx8oAtM6RnTTovdSVtL90vRr6ZtNnnFXWltGnlvql4D703wBBHp
tbcYTg/liFdifwEK8VDfGr9YUdp3xlZA0eFTdIaNSoL6iGWjZLRuh7mTfw4FYRjgvkFx80pTcnoP
BQoLv+M9JC6pw/EvMqwTwhb5hIIDXJGIsDBw8fkySewrV4y9lNRTO1xIIbWnh7G1cw0s0G5pdql+
EKrTkvogFHkVkhvg/cAgyFZlKtG7XtN/14v9e0YFBJG4BggA1OysRl/vN0UZsigilOq80FEyH0H6
SDxYAgki4GMYV3fPOMBT5FjFQQXW2yYbsd4K04vZbyTRw+fcijes+kt8oxfbf+8yyn8tkgxG6RCj
JWAefVXC6n1KnH2s6zdCKnt1sTjkdfgkMt4VFQPFNjySXe5PErrAST9XKY9FJf4SdCA3RmyuMc5E
8g3K7ziI7q1eR/aT4sR7J/14l9flfcRUtSKuT+eXDcuoeX1YEPyEvySK2B50iJ09HFKa/Wais+nC
61C7S0Xa9b8/5n898fiNWCfRJyAcujoUGFoEedww03Nj7fEsppYrqKdeZpoBi+LfL/UfMxlV/OO1
rlt6Mvx0aTD1BtQDVV2CUzaGrTrjhohPjfBQMgiRxXhX8QbaNTGEKwSfaURWOmj4Kug4yJpvMrUc
lRMgoXRB9sYoWpAeZx7hiV5B35Hki9+hBUoiiL8r8xRWk5NK77G5izAHvFb48BpLQ+zB7HMUPLwM
Nxk2OhAQtoJNNyE/Dv0snoF7lYGIVNxmkXKQpsFN0GDiGDWAmhh661gdC/FAgkfoFUif5EQ/RPF7
W2lumukHEYuvZhr34Tx5jNdPWS7ejkhn6sLPFHx/Q+kGOCQmkpcl5EtNrSLzYdWyJnukhjCqRwY9
c1H7+VvRvmhiupMzFcv8dwoV8k15wv7YJs21VSXr9HYkGCD0H6+ewEAY6mYJMvFRrpziofKVX8Bv
EMzg94jXkG3sFnb6qu4hT0QBGJJ9NTD7t6vf6R4RWGLaUrXtRc961hiuo4olQZKVVzhLsiORDfrE
uavpDk29kSQqHm5sm0RwAWgBHPfFGWNHCOyMtCwnQ4YjT3Zc7AXNG8KNfGvelORCQ7k9I01It5xn
wsKdb1JWWpipNb7Jixlux1NUOOUpAd2FR5yAFuhWEFsuvbyRHjRtx+qRmHt0yXFENfc0E+7CwYgj
gHjgKzUB3NFxXfy48FnCgZ3V/uzKfKkee12EgZ0IFzBn6onyfv5V3GqPBJN3L4Z5LM/iQ0hw7VtP
RI/u0oYZ0GbqrmmddJmaY6uTe9s77bkEI+Mg9eDPtSuTJDyH/MZk3gibGNUEQdwA+pB4ZXvV3NTG
47KcBDoAgd9Bb0gPFIhDf9ZB9DFRcK2fKwondYeR+l0/aicgCULqyYPPWx9TjpP28D4RvPrc4Fsh
O+BWSrxo3idkLmxTeDzqdlQeR+t2WPap5Tcnk16Tkz1mw/Z27DjILAW5Ui/fYmY+Jz9/32d082kT
ASu5lkaGVmyEcSrGp+CU3xRnU7CZgtcn6VA/SofpWTr0p/Xf+Pai7AFFU0hlvl12yDznU7kvH5Oz
cFPABoD8CBzpUumQLuTjujXtp4353J3GwpYPxT686OfmoF7CU3jMnrCuHmkI1XTSeezie26pA/nJ
kt0ekslRduLddKa8jk7h2dqLR9S7F9b7A40zvLEcio7TWdnxWxL3uxwO6XM+9fWK8DSCC0MghoUa
Ge3Xvc8y4tGSCpD0ypmWQXBbCftZ3vdP6IbqbC/9KF9l66YVT9a23wcnSEOAtE4mb5bJ5DE4wXwk
z+JC6jsIqvoEaCq+1civVl+DfWLtxqfoUiO1u9Go5oGIR/cY0k/SXbdPbpJ8Xz5UT8F99hQfzftl
3zz1R3j9ymY8gjDQz9FHcLTuqEjC2/QUnuBUbattsNXPBM+Q4TAe40uLONzcEt17MXnz9xIZENHT
yP/lqt0mUA/mI+lTzX6ijUoDAupBvZ5xucl/fSf709cC+PpK0lFFVm2sCRp/VRGajIEzq6fTmqsC
EdTBS8C8QfbmG8VdfvCfmXKcF/vugcZXaf+CFRH+fns/Ft6N83akgr9H48aYksbHRrdRTLs8+va4
pTNmb6l13dF+3J9ETssHwZ1tJGb2h/LN5mhdlbwsxCvz/f9/iOsRo1rKep8x+z+5Nc05zTadwzn3
fgn2WXQOv/e9TSrL/njzUTiPo31Q90+aTTCQw8+39vvl+HwMthODXfrkdsSYjEXYj+nwdXZHLwfz
npNxBcBwkSaQ2c+hs344OhYOIccbj489YeWkZeHGzCt+GPbT4+Nt4Xww8EK76/y7ELieKHx+VqxR
HGd0psV/3foY63Rwhf1yfIFuRIST/KhoW/KC6Gpz9kgnv3lfS1cJ4Os3l9m4avb/76Vh6DNuByeA
A/nrUxe2ojyMczif+j2by1kYNogHG3t8qTOPnLRXlRPDYoeJM5xDT7gJPe1g+XFrYw0PT4FbHdQH
8d4i3lU2tv2xuKn9iSMIe0XgRLeVY95IO0Lr3PiucaPbbF+84HXxE3v1R9rdK/KKG5V20FlNHekU
u8MmvEQ35lv5k5P2XX0gBP6iszmchG+UBp+t+OtnBGEvIzhawCw8a7X7x8kuWfSlHaZ+OSjKXTI4
Wuzp2iU6EzsqbNL2Nsl//fs7vurRcJ0RAZA/y9gNozdD3K+vV1fi1OhJXRwBzOgcyaqNJD8Cl6+b
k66/zN8U6//1akCKdXRYTMKN60+HnNeYkb6W+BCwQiIApQTALSNUMxI/yZeX9+Q7+dd/3MSYC0UT
B7ZI8UST++snLBIrLQMlKY8ZWj54Zch/OEuOiTcNj5Gmb2etYWyFoTM/FXRKxuxW62//fZGvmxzr
VdbBhEEsUxGgUVxfvYcgHHumaeVxEm4781HILC9IlFNZkWZwa6blezhCjiUrLsDCK+k2gd3x8CJn
Bvm7uTcLtTOG+zpgPKqcmrTa6NCgFhnpZ3a7kM9dAb4bHzXkiQZ9anKYLxPgmjZO70JZ9ad08iJ+
LqD+Rt4wvZARS8AfaSpeOOh+q4W+OIZHYLWD/sKAK10eB4qRjJRbyILprVjcyiSeR3hH/n1ZPgdo
X292FFa0MRDga7JFJuDXy9LT2CiqWeWBPSUQYLeWX5yjMyzCY7gLH9iddkzW0Yae9Lt/v/LVmXH9
Pr688NXqknRikxSlKB7Yyed504lOwBXvv5OjyLz/vz6fstZSLKDwn69Kh3HJDLnMh+U4S/u+fYP8
S4ujoA/f7i3T4csIDhL8IdP796f7LEn+fF2TOanIgv2prhcJEft6XbtsmcxQNPsHeYNF4C3YqPts
h9p/DzPhVfEl5BKFW/iyR+90l+3Wf5qbdsNkYcP8Ym3Ea57q6qSb/u+vZhu/pxsDuFO31Tzx57C2
xb3Q2MmkZ3cf+Q6eDKcFcmgSL/cLOuD4UTbFpicdSnRVP/GqTeqP2/mQbMpf6TOlkQ4Ru/N1b/kZ
bepDvxX8f1+DaxUb3dL1GrBnMfVcT8xX9xYJKXIftX1+U4to9OIQn6IFe5kHL+Wt4q7OxvcITHS5
l0BPptmL1ie/xQpgoFx+t4+u3/OX70OS0RnTP1nXPh0K39fvY5rVItSUmqi8PCLN8yPNGAYxijBj
01ciOIYvoJKbKDmmYU7zCo9G9Brmsq99F+D891W5eifXV0VuDTMJI4tkQCAZIWgcwQ9a2akzjnfZ
S0m3bXyfyQaz0JYbcJTLhWJ1psslfPPwy9eFFJgzSEGrV05H+cmG8PWiDE2rKX1syQeLo2tCkFjP
4Ytka5Mg3+R+xKc64ggeWfsm2oll9zPPSDtTakcgdFcsMRzkFLkLGaJvDQqvwfpubH49OPy8hVAg
Qp2jLY2S42rnWKRJX/DySsfOH28nglEaNyYuetnp1g2Drprhl36YyUxp7ELYV8eeFjZNQMZvoBef
a49Mr3hyx8mtWhffASdos2bCdqB3bambrDtEZ6ACNKKgtPKZZL87ZM8M87L20NLPLrYpObuKA4i2
lomHeehltz2W6Ut9xPdqwKkAUOsZNe0Ijz1D6u+UwktEp793sPLgGyt9TprWuB6iMkdEt8nJPbTn
b9bSv1oT65P252W6uqeqJlgEVnLpWB2x6s6rs6IkC8Z6xBeeox3Ny4PW0JRkAmGrtYMJQx5d9alI
j3QhcnoUibvc89MRI8jczVBZ099Jj/wisr+ydosY8kMeHssiIrZ5JhxNOYKyahA80+IgDOL/XVLg
tgpuDV+hSgT/5Ee5d8xnP2xc8IpgJJoPpQJ1S/bMs8VX2G1KFrrQA+/LUvyG6FuPXW22V75uvloz
45/GXgtuhGw/Rh6Nv8DcEjQ18HlUR3squ1ticjF79J4mneXCxugWu/9ew66rpc8Li5RRX8UbErbf
r0+IlgqKIFljfkNrHbO6PtNsK/ZJ9d6pP/XxfUq+2TeuJbf/u+H/eMGr4jPL5S6ajTa/aWTsSwud
CugPJetlKQG/4Jlbpfr0J71URRZslH5av9T670VX3TGItwvD8IqSJo5VPySvgPbYvy/I/wx5X1bS
9V4zqYs1lg2aYVcbd4PGaRGMqII6DPzPfjLAnXYu8AEmmPQbPcnvdkDqOD8yJOUYhWThvJ4zdTSC
kksonF2TOZO5LbN2aGEuUg4vckMP3x4j7ZCZegK4jHOpUzLgDlzjxiChRr2s0W6Lp9vDfmKW3rq1
C87/Mz2bDCFm9TqIw95Xz7M/upAI2fUKGj8Mkx1GyA7rGyPpzOmd0em90ZMdwp+cj/v9R+Y8EX/k
tPvACf34869ov0VpT1to3ka3Ib9r/X3/vo76df2z3lkoKC32R3RUnMW/3lliOMpB11rBw9MBHAtD
ZYMYdeNHd6yZW4neD86yhv1yqu0XvEOnxa/QlOGmd89czF8vtV3b54eJ02pnP3eesgcPQG64aT+T
Pbapj4OXX6andvf62O80RnENI/rZPtx+83hI4l9bCB/DMHDOYCXkQ3z+/B+HJehUUzgk1vAgbqhu
HPM228U34V2xU/fNLvdI69p0qC8okHfRrmRML740vuAzDfblDUbfjXmqdpJf+GvlMxwInUVWUfDv
9SbYpZv0lPM3Qbh+6ml+tQs2mq/5wwEeP2zLeDNsBeAa/NL1P/R+8ir6Ft1CVmYXe8jWeKV/zVKR
eNJJJnx9/TvzSl9555/cH0C0PcoNv3lJPHnrxv63IelXQ4PP5/nP63NVd6hGn6mzlRQ32nSY+n3S
nTrhoAZ3ifoSB0zdN3jwltIpeyy+/qA+B9VmGMkp+26rv66D19sNlyfeSsyqKJqutvrQ6GAwaebw
QFGhTi+C5Pav0kO7YbdHYgoxFJB5iULjA0TizDVUI5KU6CLbC2Gg/771P2vu6xWEtgIKaVnX1sPH
11u/DZVA19I5v+lgLklGADu92ukoz8rpZZhgG0g/F1HeFERUNDHjNDyxcN8iOMcRi5/MsCFJEfQ9
5MFOWmcWmej36Qvr8rpGMh1BMGUK74AaPKhtDrkCtrz+vuW9Zjg2Gyk6quSbz/TZOLv6TGiTV8IY
sdQYua4+Uyyl/MEw8o7yhnoXBQR7Y0xulS8+Qg8SnHiT7vrjcGd9qL6Uu3CVRHRDo9dfIEoZu39f
4c9R1L/ezdUuog9aLhLO0h8n+b0TTrmqu2LqETFGuZ2VtSODEsoYKgjLq6DVR0ZHfXwTd7j96f73
3KOUNDJh6tgSg3xHFkgVP6VNQ+Z0StyTA2pLBGmra9/CTv9jv135KOSx0vmGC3S1Ki74SPXUiLrH
8APanxpg8UIrdmYSdWB43FlkwLMBLE7+s7vFKOzq3+y///G4YpYEFyfCXkb/diUzLMM4M1vTyMBh
EeVIIxz46Tq0EkJsk+M3PYlPm93V17QWthpp1ryqfv1QSoreBmbZSkd0p9RkyxsKC3mvPmkwBe8Z
cIPQCHbcPDyhKIr2SFvhUvc5suwydMVtfxC/KST/6zb+8x19qg3+WM5Hc6mbMYrym7j4WMrS16zH
qG8gi9MwZT80CtUXkgzXFLw5jkh4o/N3Bq8hcUdruZEvd0L8trY1euGnRlFcPRZT+c3d/Xks+XLZ
MIgjx4f2YuIGQhD6df3Q5kZW5l6eb2j9boTSnj3sYLvGze2RLvbsGXa2W/PCp0NyBt55TA/UHWci
HZCuSBy9EzensmAC5yQXkA3YYcBQezhNUX7RFK95WJmPeekuwGbcvcw7Mi+PAXHYN9UdPf38Z1jZ
4rHax+5vsh4pfn5/kEDwOtPjFJG4JKdvH4u/dtn1EyOt1lerPqCEq9vSjORG7KQxuIuf4ifDjymY
gu2wp0VwyO//vXZce3LXUzKzbSTXOu4VzBZX9Z2hV0nV57l+A5ab6KQFHHR4kLHMh/tK3zOeDKw9
B37bbHfM3MR5N6Bnar7Zr65xy5/vQkGNRNMG3+hfbcq27NHyhJr1gIzMRxld2fL7ROTGzZsX/4wg
zlx4OKcbBzHjN0v55+1zdXtxiemGAbxBHy1fbZW6FnVFPwnLMViGezXmCwc+VunRq5hXB6F4UXUo
nNnw1okzbFvxtk51d9RlXzLohlvvPfzwRRvdBjN1MBbeABezQt9nLI85clykvJ6aonLTnQEaRKCS
40JAmw1VyIvlbBum+WnVNvz7W/37wUYUxUqzztEwesIL+PrMdK1Shl1TzpeRmLCyuhjNrc5QNw5g
k2QvGQgjElRMcIxb8FN5vwuzF5NjG8ze+iOafrVQRzUdekl0krLdIn8bK7Duj9cXXeVE8RlBxE23
bgx/LDyxKudjUgzzZcrPs7Spy42gbZT6OQx3KQwN9EMM/CdpY9Y/FxJ9exjw1XfXaL2z/3oPxlon
cecjVL6682VVEApBHIKTfiJB8gFKmV2finN3H+BIfaFV7oQnwt1vwssc8bVurUvoCsfwefn97y9L
/a+LAV4ErYHM3c/b+Xox2h79zDxI4pHwqscubV/DTN1W+ilC7lR1qpcHPPdhe4L0IkTRecgFpBzS
wViCrYraOC2HPdSSRynufkIIfYun5igpNEfk1pfj8LfSaD+kgtZkTGYz5+9p3iY0oBpLvQTx8kPM
5lOC3CDShF2tTJekLH7hdPO6DpVNXrhluDzGn/bseNeK2W2hxa+G9Pzva0Cf9D++DR2HGc+iBZH/
r4pqKnC8qQMUeKG8DNW0z6qXsSP51tOzt1iq7UZ7b8bKk2bjwJHZF6XMKYkaG0bRwedESjmDI7du
Y2cs4M1z5LQwNIHsnUXNM8AxBFP3k6oTCN57MXe7JUy3Ef5askJyCoDkkhTVVqijQ7OKXsXKi9Y8
CHhtYcNcl4hiQnTDcyQfZYbKcOiBuWkzCFwtAST5Uegc1pTCGdB9dAY4VqXzlrnymlZxmKvZEW2g
ZbwX0HFk+oTJfcEAmfgVtYaY/7TKvcxYTzClY6QDEKyoARjMGBLO6TctPpYmkKJlJ6DjERIOOAQY
67XbUtQjO+9NvqLOidvUJ6VGd8FPHSOrPNVy/DzHJZgyEN01m7sF7LoIalcHADQJ0l5cwAbNL13U
/yZFMCUUEiBNG88YnRMvNVPXbGlZCpe4RzvdDU6ats5Sfeg1zZq5cQv5RQV6kchOapHXugwHCfth
T3u6Xk5DqTMztcR8XxkBmj0iYiTwnwTH9I0nasreKC6j9mtWGBoDnFBnxRFU0g7K91ptbUFDhZLD
KaTnV0TP+LIFmZSqptlL0iOTS1pRT+winpnfKco2GVEdS09DIjhWKtsRqPFWpGDpQr9RqLQACDVh
76rGsFXz7EZSuQRGa6fJcglVAW4soRq47FSEuLtkYbrKAETRmu+oE//1lFsi7AcVSgcEx6taN5oA
aodp0B17yBxLR5GRNcDLt+XyKiHCTMvWUbhjSZDWxHOJ6llQ6R6WrvktM35d/K8XPnBplgyfgYnn
9QRykYumpM9E1ZuCXvEqXGR5xu2w78rC0WNvCm9noMGt8NOEvfDvB/2vip+NidEcsjrkjTiHrxZ+
qRnLZEkqJnFPySXdJ35ApOBDhTTJ+/cLgVr7+2NyNFs9h7wgjrmrCx5LSzSZgIoZtB4bjrZhcajI
Qu1QDdlIy2rjfmIiY/gtZ+G42Ib5ZjJ2KHihAKnJSSEljW6qfuhNhx+I++mTSj+kH+FCT/MFOEJb
cGJ6C1A39ZvKfKxmlEbIlAabsz/ErVwAKeYWqqdGaAiMndj7bfAgWr5KiMNIXtJ8V1lPkkK3WNnq
hVuz30rLTWJsJ/Zbqz8NwbYozpXKsdZTQqAz2UP1O0fIYgVO+oiRJXHqH9YjkqroWf5dqm73a3mO
yH1DsZE7lrCHjZzXzhKQHOMEKwz0LmFpaz3D3PBgmRpQ7MMoPxjWOSRPvEN1mO6xw83SrZp7BO6q
0UnHh9PQGH+I4+2Enq1+jVgly22kvjbNZmg2I6mQ+sbSNml6CAl6I1DnU/w2ty+V5Q+EIqEvjtCR
MeX2JIL2DLsYLnpyKcRfkbbJym2A/0Zyclgr1Ws5b9J5Uwvvg7K1im2WgZVwJ1Rmw4NsQJvwK+kX
hLZF22gYMmTpIASHOHwXiu2MeYPvUZK3g7xl/ZLWgYotQZxGPaU09/JAuI/XoertdAj+uzi+sQo3
UNxesJd+TYBnBN+0R9BuQQf2xbVeow+x5YwTekuBGYEGNaaZxn4sToEX+hI+oWflZwSFGrxHC/h/
ryF6Ju4tOcu4oxdXtx4K0zMlT0LKBc5EgAvyzHcvAZqyDULE8InwZ8vPlrDp1U3a3Ujd6tFQhlOi
uTm8a3XXo0H5qQdeU9rmIxwR/vxQeZRjX4/xf/2QZc8Asa0dSR2NmeyZrvggkaYGYNX71D1L88YU
bfST5ujjCZJR1T3hAoKtYzcH66ZQoR47qP70kkwzp2EHHf3hbPlwgnrMiKD/Q0egFCjQmtq9fICC
z82n6Xvg3IjBI3OPCwKuIOsX0nJJRBe4k6AqFo4ZP7VkaUa+AQ5g8KLK64MtWnGxIJs45Tc/dMtd
RVEXre6HvUlyfT//GOcfLTsbTe5g+hF1F74ffgzMYBSHH23QcTZF23YKzZ30iVoaLXLZCGTQEeby
9WUmiaRI3p85OVvKPmf+yTEOVTJNYvbeUD2G5EYV99QEioCT5TAzBakdK7kPsGsBzg3OaF2np2py
+xEdkXgTlOeKZyTwWkB/iBZQI0biTqAxkTeciPZVir0FBDBMG5pP8oM53o/K77nhw+6i5RxI7sRr
R3eIBviBAlZW1ozBYnLjn+NDQpdUYD1xk3GrGzY/5JQ2fnyI24MZ/uxNv0o2kvkU0OpG/aLdNL0L
ILtdgGppp8U4Nsr8LqvSJo37TdAcQpRBo1OUfjHth2GLzaTlmNJqJ3E6ltJjY3huwjGfMYrVnslZ
aNLFFpZvTnP/UcqBduPcwQxYW5OjvtazUYToxRgLpMgmSmA/+5g+qLIy+ZuB898vAzOFQf9qeQKH
YF71Bdo8VMsiTNtTpUZOi6Yu6G91rrt5KfPvDizrXvF1y2QnYSxJw48+EYygrx/JmBdRapqmO7b7
JHuRoz2rRZHtMfyMgfvvjevvHZI+mCwbUIjosjOn/fpSIcIUKexK5SQUtvkk/YpApWN3OMMJlL4T
falrJ+Hqc9FWYeCFKIk28Sf99o9zGIMws4u7Tj4QEUvRg7YvIjoScXMx4BkpOKOm+K2rYquPSCkm
lWuselXlKDQJIfRU0W2tEz0qX7LxtQzfBvN2ttY8zydgwRp1ThbP51SbXxrqqnp5yfXbOWIKJJIR
VcWu2f9ukjcr+oizh8Wk0YWzKuqHzb8vKIaEv6YvoO8ly8BVDjFYIdXi6zUlhlZdqqRbjsWgoDqm
+DPNfV5fDJ2Hj7POVAi3QTMcwj57aAT1UTiX42sid/d5NrI1YYYsos1ijY4Efy4W2KgZYA3vhfbW
oHEYtZQNhETEKbooYnIi2vLQJx999JFJEUe13lHGGhou/pie2T8tBnM9b5GIGgH86qBZ1fAD17Kw
E/ttCKpUILNzOGtahHXndayFFya8iWw9FZNyFkqNaDSVNNeESVzzIJv3vX5rlfUGLQVnCHnLufYu
Q4MudMi+SmEbAHZGgIGgjSFjyQR7aGZwfHTgm3w6yCNYnyQePb2XtoNyLBa4V6F1L5sXRRNOYKvm
XSURRjMccEKkKo6b1XCfVpdqqthkf+bPod7eKpV4YH3cZuhr+qxzgzrectzCmDH+DpPgREqPRLmO
AiKq8XAKg4i7bEDyHgbz3uTWYBEv6DnycSZF2cfsM1IxHbSh9kO5Omb6xSgmki4uunpoFZEGani/
TPUuScKTrvVe/pp1vIPJPDT9DxnKb4s1MX6OsTOo8nDfiGtK7Uc5EWIp6IeslXdlyok70cjysrAt
PeoYZRYr3ejpu0bG+pnlkvH9ctSkp2zuOCrxTlT6Qk4z5oUt8d0IBJ3KD0sNF9kctqjeOPrxajgG
JqLmxYrU8VOa/8YtIDdPQXzbhqe2uguZ8IbqD8V6y/kSK4HDFbZRcww9EfbmaP7Qu9AzuGfYKgfj
d1SUGCqbu0hPN0s4HFN9+KGNz91ySY32EpOwNuIk0Kt7gXSDEqWaqnR21oq0zrfkfpO7PAak1TEE
eUDnaGsQZxf1rZdgHS07tKCbCKBaMv2QLI5CGju4FD8XA7eYsBcFZZPFxWNcoGTQG05SRxUX9cSt
pebSBhkbutSZskHwQG09qrm1kWJxOwTJj6FPDw0Ru2noj8YPKTgZUemLaXdZ4te8ibdCUeAYk+ID
0H7wt37eguoMOOmx+XX8vT5qy6Vrdg2sKU1vPBXbmLXrqdQ4XY9lt6WBdiOIF9WKbrKg2OXdm0Ca
8oyFZqzduvrFzNoh4Fjp75tJcwUeA20qvFwXXTldvCEK9lJseUVOIcNYf4HlXYPrrTMF40Dzo1uW
iSnAJWZZ40gQy5SbBttqVplca04AZARqhE6CWtqFzRHrCgBFAznlq2KP4qnGmLUCGKOhsskxcllk
3eFtLn7XgLuaQOVhv1Faze5MHRhpzgEeOY1+Z+iFZ1CtNep5Cbh9q6f602B7G0bQlWLDrfrCnnDI
5kHvWkK+TS1mqvO46QQQqqqdluUWKhqrmE0o3mLWZDp/DGbwtIoUR4Pu9UQNSUZMAD9+AQkQYkUd
Rx/N3G4EzifMGys9DD0Td2DZCei1eVRx8g0cRBAk9TedNj4gItqFKEOikqI02kfmXazcRma8WXLp
KZdzksxBJ8rvHG4wUNlSKZPyHNmSBWQO9Yl1kJPnpn6MCI5fxt2Ygi+I7DWShYcWh4SvlbUbW/fL
EHktjqameB2N3E7KR7MIdpGknhD4/ZBrpqaW6pcNZkX9dpDbj1yKjzL0S1I+GBhq+zxuvbx60PL3
RkPfnV94i8UMj04RPxrrrQp2Fjna8qmhs6wxJUzV7DAFe81MN3mzOCl+m0rM3ZDuyZzgXl0fFWZ3
xloFz8SjIBAa+dffKNMdtRPdNjfv4yTeVuq4k8ZpmwoaeTwD2az1obRizpFIC3BWdkioC8o4mbSg
BD7ApO0m2Qna2rOSFwp9w84TmQ6o8ThI/bZdlJ+xUm5MljNz9tLEOFaKcjBL7UAer2RipVO2cuvK
ZC6KD5VOPiTuR/SH48iDNU5+ueLjxKMQPU6ErBjc94T1OqVo0CfbjAOOukUDZEoGdYR4EDlOoS7b
tOR/ow3g/gqj5xQMfixZDntfVhrOICoUtwutqnhT6tlJamu83bvJeLNYGZJGs0Uw60NKYNqbWNzH
RJoqRnM3zMphan40I9TXUPLr7Dmr450KByImgHrIH7QxOejtfJpyyR66Qz57/0fYee02jm7b+okI
MIdbJmXJki2nG6Jsy8w58+nPxzo4wN59Gmuhq1xtybIohp9zjjkCVxlLKvolZfaa+dYuJbaR5IIH
3ONGOBIERRryrQX5wuMlBjsWq7s1cGFzFb0X87mgEZHQacYl4JYBNRN1EwE/ctNtMb1HNCkdVC28
Lc3iD1H9hbLmgqdzUOH8pNAWGplDJz4JmCFWivUmQccRWuNVwsVWMDmI0kYgC02H8tTJ6pFKV0me
5xSXbYRp5VuD8LaSt4jmJ7fBotegEIcDC3Z2GQIDnxHuvzX3lVDSXJFDU8ThUcaKWcT6A5LDcw7a
Z9anbg8D+aO3fqfmTdeORhefGz26TlV9V6L+KW2VjTJw2c8mSlrD1jT0at3GlGMPrVkUIq6SCjcE
ghzLczJZPmm+TlIDp/LD2ahuim48DFl+Eoz62BKMl4EMB1jdWrtpygnEyfcLwEddHQd5L5Ezqw+e
WmAV3eDcgG+rDE5S5Aa5rtC0hhiLh8RRI+wNsAuggerAXXhjHdv3NDhLlDzZlO3NqjqGKQ6QnITB
+GrEydZg9mQiv82s6tQyfSXtJWEqXU44FbfnTtVOquoEXXqWU6gg5VeVHauLWt3GqsO0koCR90na
Zma4iZVbhym4nKH/EfG90xqnj15k9OjyzDArwMITwCLu5ks+7bLirEp02QhXBk/uz9zrQ2VyyvMU
BQAZl2z8iCpfLF65EyXTW9lFTzoxqCFCSnlFirDqrnMWN+1NTM4RNsYBSKzaMpusuEvhqoCX2rat
fMxL5uRbz75kiJ46hvvmfB2jU8LtnXFrKrSbQHkye3o74h2UuNgN8rJvQ2SbreWZdQ2gTDzWvGK+
TJbiENAjRKbAvcQ6gHw9xUNzLOlHKmt+ETZTmPlqhACvfYNrMnfLRkXfnGjA/iJezLpNvqhraNXW
6C7T6vhQPlcT9y3VGUbDUapfIZsoW5+N7BCjqF5aotxf5oHbD4LoGiOJBsjdgs6lp14QiR5GyX4q
6F6jUXUI33kM+D6yehIBmdbHPFJ2dE6OqAX7qVBcHaxV0S8GvIQ87PhE5OZwEk2054uM+xlMBdan
lIIrjo5wbZjHIYXBbkNpnQ5xZM1uiQXOFp00F/xCuUyk1e4ibDxdfojVZypMB1FozgK7to92IfMk
USaBrEAU+R2K7zLRCBYfdv6QY/WR6OmWz9UpYHhOVGzkJXUWzLK7QbFrSru4QU43lu6yfAbRE+fZ
sJxM+Ufo8As2dO4w72I0+fVIgpZKPpkO/q/sJDiqCjp0tJ7qc5o72oIzKZPjUNhEmLuMCcW5Wt5L
FQsZUX2Tim2fib+RJR41DMaXVN6uBquct3Mcn1ggvKI7EcblYputiK/LchZHCgFq0YJlM9dOiY6G
gAvlXcSD2syzbR3El258Ss1LMR+nWXApQnP9tJQnRr3cui/GJRy/BsGXuI5M6KO0MKR+OJ0O8GG8
zYtpR+EhkV+z8KksiCpmDSzTjVzcJ3VXfpLu46kzHPcSkNNyguo1qbfL3PthepaE0U9ojzOKtaSz
DsOkPTPrJiVEJCEk9ejYuSzuq+4DHRH5BGkobqV5V2tvtfXAuOs4Ndw1iS+QQ+LENHVTKZ9lwhGx
kOENeMJXcFE1ilxuonC2XVN7JqjAKeX3pZncqXxfoJ/GVOJx965U6I/grkbRb4qxTfheo0c5loy2
0uwVFJwbOv4FRFA1Fe0bLXBd0OL8DCHa3iTAgWCNGZie8haqojC4hnEQSBmzFnsuIo97oq1xnGTh
PtMoGQe5Kd3YxE7AAmijhhgM2YUI4i2LTos33Iv8tyNzbVawARUlfBWgX5kjpPRmH1eEi05vsvSb
5gnd1TGjTGuGLzP8M5Hzbk2XNKaKzTcZt+xJMmwVy/eYTqK6T1UFcWp0zOaUlT8T51eJ80hrbLow
PhhC4tH72Hq4GZtTGWc4lKDDb/NNnBFHxKwLM6pDIfS47PrrmTBnlzo2ueefSW5WAXvjxlU0rIki
2cst7axkhT8sHEbJG4WPunVSsKhxeSuIUV0gEkMApB5qNj2hkPNo7TVWO2tt9ig/Fao2fYgoEZXx
LVvny9J8sOQrhwYXTQaT0mawjmY03GKiiBfNHVVrO8PB0Fpsb/OdZe5NAQOKfvGyRvkx9GCzugSM
+ojTenAvrhOh1AYXLhb/KWnRY/JBGeSP4rTXdPVZlhl2iPp2eWhyu801PM60gVE8bJeKqBqjSnwT
DXWOonvQKA/VsrXNTEycijo20xp7yrH0LPBEo/JpLfyg08RJ2tGfl8zryV0UluXHgK+uFYdAJROn
6m9qFm21FjsEFVUtvWjdqE+ytgquw9MoZhvU+o1wnNfPq9xh1P9MAj5VIU7zMp7HXtLfh7g/6om4
08vyqZZS7v4ac1m2Ma+rp7jFzAk8BhaxqwfxQZjDUz8RVw9wO8oahO2OowhxR5mlk6Im2yl2i/F9
0DvXaismfaofd+2rpSWXXpOPwdC7nboxcMDI0VkreYO/Q7UPxw8WXR3BJ6wQAW1CF77D6To15aMl
F9SaJK4y6a3NW6y8f8CGvJ5Ts+bez9uD8gDhjvrJAhHQym/BwMCbmDsoBgFbXnF7VLigTa9unw2r
dtZlqJy+i9JAaLBG9eUOF8facD+JiHwhbR+lGaTbyO9QWsheT5vPihon40pOKsoOa9kWmKJI9afQ
ObUp+qVGrkvCJBSkpZ9Tp9JYDJUSdwnwEqIhhvhFlrqDQCB9E+jHqAOASSRfIWolHLpnveRxtOnk
L3BkJk8iycxqu80SOXqLoVRofjTN0WrKgynDK8WYpcmflrYETSr2P3llbKQRhzHMqHF+c03aOIVc
X3WAPCXNH4lmHmA9PVtJd7W6rz4wP1s9vwupCdVdgwhDl3y0MEOxGjSrdX42zcyrc+NSltlGL+U3
1QgOkYgkQdqa5vA0WvPZYgEFT6O1pNrgvaRM3s493j6GehbmCIl9sk2ETcB0OKOuh3nlNfFHDEQi
JYsb6mS4isE+lRFkFhyYAJxnnM4KEp6ozvAAl7Ys0Z7Gahsa8veIT0rcGvs5pZ6bU9HVlnbX9MZN
MZhvjCxeIdVnvLeqDicC09G1ln4v3stWsDE1AZME+RwizxiDCr83/a5OOrlszXbq9Y1h4O7C2p+O
/VYn2s5ItkCZ9CaUpsuPzjnUANKk1eBbTeOooN5iNFzN+NjEBm448qs4TydmUpOyF/bk7dopg6AU
dKEjmNYgqxMlCNmji+6NknKxxJMGrTQ4WZObkmoaIeXQMm2/6KMLqUAM8u1UbvCd4OvIKK14ncue
2UZG9MNi54pwmptx18zKrkujdy8nJjnr27McLeBVWWvT4WAC7yLIdic992+ijhZqoiYIMBJbxGNu
LptF1hzBALVB2IKuiR06r/WGNUDFrK+9gV87JMnWMi6tWPymnQbKQ7v4HEo91IwOI4VWZSrPsiDO
m1780SpnwG7NtPptkjFOMEZXnsGirGkD5crtJM+K/IKtESz5o5JFO9HfJekyZbmnRVep0z/V9kVo
uFKGLxgEvpGYpNZ0NlMcOx3KvdbdisB8SkVkAPJ7qWCXxmocW5fENHyp+A5G4loSczPo4S7+Hqen
EQu9xc/yY969NnO8Ubp3fToWubXtklfBVJ1Rn3YTFBcENciV8TkvXbpWHUtAvY1xBwHIoceQd4V4
UIXQa3XNyeN3STjJQ0kyT7gtsJ2OGHEkEcYVjB30MvMlAjzFWHxRB2SaF+wSzz325lWiUwhYXJjP
wQq+CQDeAHYyq9cQJRuzWTY6C9e4S83FWZGMuegPc0GWk4r1SjY+xaLlWD+zga0FhIkp+h6LH3Wi
pSDMu7R0yq4Q+YvpyenNaEsvWUJXMXh5jYuGgv/9Ip3mdNpExuBPRvpOrp0zkFBrjQTZqNKLmlyV
LPkzj+O2INJDkrEdYllbJ42Ir7Im34frMiFr6HwiDBAZ6I/jxJjzulKguwz3J3w1TOkN5ZIGAIGw
c1FnRl8/5nLVI2bCoXIuSAWb+8VNCw0wGbgRoPV9LvFsGvANVPBeZcxVhLh6Les1LV0HZn2igaWS
dZvFVZFiIrLUwPV7k6qd7RAyY1NItL/5NQWnsyv2iLGaR8n+jPKzr+BCE15lmVyZYrtNBxM0qnaa
ePIT4aCM3LIIds8TxS/rNT4QoiY53zXURCCOFKA9SJ6WSrsYavU6bLM23OZMnbNqRdJNsiRTyQ2b
8pJTZkfyaYl0pw/jTWUMG63UvJHyLYmNI/0SdjNOo2pehbmPtq4yH1r8YkCMa6BirP2bLqbnIhZO
9TCoTiMObzEB8pHR37Fi2hRNch30b2t1Vc06rk3CtWZsEmqLgapwa8yrHvgDkRWxST+1cG8QE39q
y01JOVPhH9Hj5M/5SHVpW0njjfPdKIZLpEEQqsWNIJh+H5F84/tfknvxv3zsKuzLFzQ121+//eJf
X7BPI5SR7tqKnE6b2IbhCmOUJtX2d7uX3cvLbv2XvyHqm5ebj1zfXp+4AQFifsB3PLfYfK0dfpSX
84rE5d9d6PFEaPNTIf/seFnk2i83O3JvPAaR1h62O3uybzw32bubfcudHT/G18fOvq1ffLwjdjef
l+x2u3qzPst/vHfgvtgvvAX/8/Bp/TDbZiNeePfY3mHQsG7WC47KmFPsePqwbv/66M5fP9MLm7e+
hid523W7eNrmB/njr4/9fb9103ir9ZfwwpfErXy8HraYf17ZSX/FSOwQYFqfz7W+eH2rG1/5dGz6
ja/rvlq/8NuhbNkvORIKPgAb9n8fWnfN+ttDD6LC+n5sEsoGh1+0bhyaJn93Kzfrp+AbaNNweUsk
Ty/sWbZhF6+7mA/Dx+V38lvxonixC3+VT0078VRemwvY4Y1DzZ/wgEBIdT5Pp9I+WZwHzD5pE0/F
DvuRw6qiKU84y1Z29fZ4sF8G2751Nl/ZZIxMNzubRzlc9mMnODe+FficfNzH7cGnfuTOegAfDw7c
4+Hbgnfj+LJ7XHanP23ZrRx1//bCntqxtT6bXt+ng+DZvHT9uLlj89rdzjfedOd0ufja4eWyHjDp
7056+bsrH7tvzhROo9vNdNefXl/L/uLk4Bf/PYduj9u6gTc2bT0gnKse27ceHd4F9Zi9S9zbY7O+
mEvhcnvZrGfLbWPbxw3nZOQO9iPieLCZ64s2/OU3cs7//Q08vp5wwXpcb+tR5cf4zd76LY/dkMY4
6zHkrbkI/t9reJgH2KJdsF4+O7aOHXN7cCKtB279QH9Pbk6QTenc/u7M8ZoLyTVODCfqnuNiYnYw
oDUbvUnNnCm5JB2TtOJo1HRB3lRd9OHakpVZiLVbdC0xKrkrgsP2AVKN8GTihokk8dDlvUI1ji1L
0d1yXTmKTE8G9TYaybGhuxsBoRei+4y82NVx5Zf407oKyWSepiM+Vxc4B6ONNeQmwqapyMU9N89E
eu0wBRxHw4aT7Coh8XwV4BsL4WxZ20xHyicu3HewAOXdMXosZ5bylowJeB8Kpto1QxlCpTrd2gVx
5xexcsIb3RUnw5XZKo05X64Vu3TI6BwvOmFLVcDEhU4+AVEtxH2C8ZfaXrM+dpviWaluf3kKESIJ
nAlFalxCEGcRlXJMiNDyuehYFk69Y2QWZNbgvGS/xghxsJk2CTSQ6U8DZaehn7iPFQAb87MODUze
ko+ZPveEqaRjBn1yFLc3quBN0z1G9TtbscAFqswkMDtqXDUd/ChpD2OovRIUso17kNqy8oN+7cJe
pBSv0kh2RkopMUJ5FD03wyMN4TyCFqfN5JvC9GUs6FgD5TlY5hM/eVqC/LA0kGSE8m2kW2sSgbnb
t1I253hI/Qy7sFgMXH2vL5/CQpAds5Ja86Vl8ka5dzo6d1EN/HLp7Mjcwuga89jGr4ywpRWZOxva
rkhvMu2YCYpQtw8xBVVhxrXOmub2RhW/kyfLqQXlK51vC9pn6A1MlICGiDw31FtbwxpplN2yvOrm
QYFAF1EwRQTKH9v8W8gJ2etU14oDpyfqZ8BwOq0xRAZdECmFLP1JXrZyKm00gapXCeE77apMcRMq
vXrajjPz2gHVmTafDFCcmq47mS1/lkq7Et/gn3LOZrtwYKaN52p/ShLYmTmuqFwckVIfA12KwQlP
tW7uZEZWIxR2fQ16110jeekHUd0owO16coa34RVQjIb2uQKTbGhiy+TJxLNxoImUW9nru2taUvbO
18I6qsOeUfjexKvWYHgrmudJOGaQw4bkBoB/DGXYDgOoiKJvaw36kljA/okhAEF7KFOKl2z4mZoY
e4GSQ78dAP+LFZ+rzkszHuRh27WHlMJRjtsn7GE2oWQd5UU7EVtAL4MlDCOUvliOkGjvGhKsVNJu
1oSdCFdrWKcZbaBwXNGvFfladObLZPnJnczVXoSXbIKDRINZlxjHcsasOClONPzGL7gydpnPzKQb
lwRDr0zWbDVDaux63cXqGxucVuY1aaJd0CHMBEVNZE/h217p/sSD8mwp1UmNDob1lIlgMixhUhg8
RTiVxJN6oKxyZhwCjF7j4DKDwlJFo2CXQ9VeWhp3XdvL1VUpX5EDbqSuOmVL4S6CdZr5aQppe1Yx
y67pmZrOlaLhUGqTjyHAKciZ6snGmRbpOakx35yVlzD1kxr7/plMJoFGw4S2PElPQ6W8LuFKT3Ay
la51lqFcYYintJjroI/ney3GhxRHt2mojqXfNulzospHWvFTBRk00yNPm8lVT99VxivyGHhp3fqi
NV8E4r6iD1h4SaDdrRFazowfgoY9sVzZPTmwgexOy+ds7ntwxS4XbIHVUa/w28pl4pvxG+sN5V6K
P5YWOrLc+7p6qhHGs94p8WsJ5gei2uA/n3grawv7zj6HoKh8dfoBE715fpNnUgYtlsaHSWtvwMtj
Emx30SNsnrXgu0sUe57eNMiqlXmosxbg+aMWchtpC069K/j/ZXZeVuEfSBkbvFlVRvVtndFU2iOz
R03eRxZZT8iTRT4/q9U8O62Eg7kp2/MS2Q1ykVpINzXgXFPg2ci2m2h6AQ+12TN7wdWXZyUqvWsG
5FuxdrdFuhmNwhuZx9CXzUTdAQESSXws8HwWoBQl8XODYGaljBvme2x9dqjawe6cfpocvcNdLdtI
SwP9k9YN2n2sQcbMqdGX7/Qx1titwc9MsB4PfxISoIf+2pp7yBom5JImujZhflvB2CASett6BCus
ySk7/UUiAAGWed/ggDGR/ClqKj7zij98Bl/i4gsTdDxKLvO7WKCHawsoMe+CE/8H9L0BLRlUwXzf
UAX1+zyw09yf/vRPS213nxnwsztvBUy/g9tv+9V+hb7hmrcAJ/PonpwgGI/2b7sNHK5700s21gvt
BnBXjMThSXqqyA2STxqLhwPJz2XGxBDkwpDGiR6/v9nmqnjBrf1D1ln/FV/WN6Fd9YwX0zE99cb/
ueoNQj3DzzL2M5xhlI/msWeZ82JfeBK3ua9/Pf+CXmETI3/9krm22d+BVXFNbwv7LtqlK/NfcKCV
tpuNOMqewP22JEyJs65XG26wpwa4VYMKOizSa6Qz/9RcaXW7nGTPipe9ZA4ksypOxBKVTApuwrSC
um+GSG3ILzWz2QspQFTjN+YGSJNrFx1rChKCIDhlaQc1Coy77I/JQAwdjGkuq7R8EvWrwM4DbN8m
0GSx91WiBuZsfpLC53xUj506n1qYy2IduZW8fEXq6CnyeLYU/Dmj5KSyfGYTc1MCqyoruWbMBarG
/BZbCOncCwUmVtlqXMZyzF9EDQwe4ulUJiqYiEncHRwoo//AYYYoQqYi+NACHII+IsqHa2BQxgF2
Gxu5fm2Cianv9CGN0j6NmckNIFdhQgwHnNUVowognc6DVynZTlO1G4KEVsi2YtZvJdrDZHnXBNNu
28jPMoL2It3HeJf8N6Iiyuxqwg2Sck9qFs8wKOXKFG4nSdWQwGK13YArErI43zSDaXgMa+RbnTN/
QdBi0i2aueho6NJwBzPR/TIjEu6F8SzUD9W4VHmyz+JfobF++rZ+GubuZaQfFeFKp+q41bC2jhGx
VCUJ6/qgvtShAXrh5uqC1Tfs9kyB75NljwZTkLq1DrmqSQwhgLJhFUtc4A1jpixIvL7P7uLMEEXz
RT6KhWVJCYd+jYfWAWF7Bji9iSXfxDhBl/ZGZaIUj/w6IJ9DvnTybxRCIG90iC/tjUkVEpgPUdDf
h5zhsmo5avk+TToDpnoj7PKW+XuVewKkiKjayNMDTtpkBbCtyssYipSYEzwskhrCHwMADqsvGMeC
6JrjQxwgJ7W6+drgCM1wtDe8loTAQnsW5uEswL/X8BITFWIg3ooCSZ+Sp7eaT4un/KlNrgbuxSGo
DBbe76EbayFkKqCaxNqm8uK14LCmlh8awuErSfQzMowFiuweOm+I26ugPWGMKi+LZ8FFn4ttNF4z
fF5yAdi3IMy8YlDaszoA8xJiBeuI/Z7oP3GpO1PwG/ZPWT67KcQ5UIx7QkL1Ss6RSdDQSK2YtBks
OTqMpXIIeuCWKXsvAf8V04uGNYB3cbpaf61hUpci8cJoHdazIcXAlZAWJrTRrljiXZxeQ6oRqSHa
nGy79jYFP7NKYlepQIvxQh1jCNJP3TYDsx1+Wdexs20T8nwT5qFeQhVj0hSlbm4KZ9lAsqG9a9O1
FrOtNsJEr98pymTl3YA+Ur8a/W7WMSJJaUfyF2acRtA8TSaqrarcrqfUqxb9VjTH066Wh13boQ1T
87M+u20tPcdy+iWRLD0vIbc9gnK9gUU2VRge6fciZD7hZmgKUJflRHunIlKH6UuI9u30EBcBhqH+
3ofYOSVPc73A1uS6AE9bkHW26qdMZS4U8P4hVbFUGaPBQB46eacTbqHDxUM/RiiQ9YghQeEsXpGV
xzCdQu9ripdjLV7N9i+5DEpoxr0nLRx1zDcwfCxrvXTYfYyIDJG7JtKt9cjKZguxasHGtnRwgUnN
Fyg9SnROkz38GDvhKEmztpEHnONrdT+hPoASUZMH3ZE0nwTlXgkiD6hro/aMJLUiqmCvxUcBh3Iu
SKavwT3pr1BS8Zi+L+KnKHOEly80YTK/P8XUdA36VFiIIv2OZbFnCjrpEuXZLKdzAbFFCF5rwXpb
NO0UJTPpqqJjRfTqvCUjtUF2hmaHyks0o03aN1hAp0jyMHPQWfVnccS/DbMXyPF9JtluF7EEB3eO
ewYurHEfoiD76jJ6EuyrGkbSdI2MVAWS1fFPh+1g3cxF/qzBCs0sPKSi/F/0Xdr/L9qW/xfHeH3+
f1Cpu8oQyraylqcKBc97mW4VPDV6r+q9Drlt7gekjXyoOEuR+Eg7h0o4Rz1IMWYPJGEv+2zZjd9V
blunp4Sb7lcBbQF3XYYeoLBkSjPApfR9YHwkE+Ese+HFM2aKIa9FnSruks7HGam1wGNZU89F8vSf
WdSy9i98e0llpAZNXCYvU/+HXnYq9KpZU5LO8kh/CCUl/KMZP7FAWZn2/kTZw5RcxX4qbgCl+BvA
VsRB3cmFoeQ8pk8U9ip1kkSPM8RIOMfovZxx+1jOffUzrmaj80npMIwzfG2kfHgsdebiq0FitLkY
jqlQynQ4fhe4SSrXtrsvsmWbheWUiwIvEo1GD1N6j5nythKubYWHdkywUAPi3ZV+njCmxHaVdRJ2
W1dta6Ok+HSlGoZZNOM5jq/Atlfb7RIVL60AWF1yCiv4iEBO5QcEkcwcS7CNIXLqOjt0z4ZITzdm
B8nst2qfbephciIRCLjYQMOnaWPtjIE4CQRX0trH6Q0ovdEVH0eTICQeI7034s5M5J2gkGDWIhPS
atcoO0ZarNC6jmjLQa4CMkHkRJEgIsPBhpFO3uBog9pcmOJLD38bw5RFPHXdvWQkJozUJT9z8ppZ
LkPKSguvCWMflLK7hVmlUZ7HRXiyinS/9L+a0QO+t75WLZsxuQfGZ9+AOJDKi7RmNyrEEwvpn3E0
mH3MJ1z7+g5DOKasbXVPDCyy5yjeYcbSYxTSlre8/azDfc9QbYJSNdUPqXh0YuyWpv68cIuPxM2k
Antvk2TfsdCEw8ZcnrRMhyv30c33YqBkgZEskRSlcRmEP1o5b9UldZnGWlhzroON1aJDywt/zQg2
pYuAEkj/G/pbz6kbxsMtMqKtWpx4fgiBf+YT66xUnQwN9x3AuApWFXkr0fAptjNXXPspVQh40MMa
ER4tabTSR7ZlRlic+WEhX5ujTdnRUSiVb8WnYTWnx8Kwq5E0HXgOFoRarZnNtWw9CcKyS5URIjya
4XAwOPoPs4fhCFAiiSeFNx1pv4tP0bp2KUddx9Yq/C1T9N6aXWmFMw/3yLj3hCj0hQ4J5GSMxFsB
E0Urx8KAhlJzTxHNnRr5IbOthmajraPXoe/8eTt3/8VUEx/yf1GJkC6v6bqOhY/0d+n7H0ubVSdx
EhaN+JSgWp1pZ6lPXdToMWbA/kKWKyYb4wGmAdQebuWc8VxZeoWtm82kcOF2Qi1PJAUg9e98ZUil
An5DKaCHcMybmGy7dy7J5AWzp7eMvtryOYuj5/5RXcL+c74nldt1f83rizXCXvUAN1Ew4mSnfqZf
2pNwDO4sRgDieIK8GS849kNQAnuEqAuW+U7OEeX2TF1zQQcZYBc42+oviScWhean9lXfrPcVHbN2
nbWz8AwTt/XZODRwQkBAXxRfQb9g0SHDYkaZaRcwEM4jjpJEW7wTPFG+qr9MX+7aW9m7+h+Le8/v
8sJJGu+DnfBq3M2fQLFJ20bFMXu0PasqXHIbJvSwjzKo2Tvhj/CgmmyRBiZ7QJkBpAc5Nb5Bg02c
JRb73PAgXIcuUrMZURmLpcVlNCAmxaObfY1ra+kKYD2fw6XBOsMAy4VWa6OLJ7hg5YtcjXMQuvAX
m0N64tqrnqEhWtT+r/pr9zx9ZZfmIv9Rayf4NQ7lNf6UP7I34S581sdjT2mGQu6iXbt8I12ZCpqs
G9cWitRny759LolGozpNJrd8CVVH7NC+2w3x6bYIsohfI0rSYVU4jxc6O7F9XuHKyRk+hb2yB9gF
d4X5Ao1ZTZxI9muKM7SPjNBMp5NdanHkUGFnS8M2J+RF2a6W/pyB2OtCtGGG9k3TUV1nso5vbQkV
1bFeCeJRAb38mXiG0vZCcBdb+IT0MPZ2+yH+sEzKaCEv1jXtHcjaVDr6CGXGjxnbAL9iPeHKePIQ
KwOT7RBS0wCvmX7xVb/T5innMX5CFVXZywzV2l24fTTOCPcIgn3nrMjaCyjMlr4+hif6xE1g+jX2
45EHffMtf4lehZOxNw+I48qL+d686u/VWcZi0eR7doaxWz4UyP0gPIXTtuflZ75Fj+je+OUBGymF
ChHalngAXIdbh0UC97bgUL/gWpl+h5fyS4d2MEIg8Rb84jIAU14AZ9JBQZRKmGx5betg4xPVOEL+
F5238i+KuTX/UlVMjURzkgD/dzmEGUWp60EuPsE3Dm8xk4NnqgB1P78G+/HWYTn6LXOJ2tmH+Afv
gXQ/bFFPu91C4I5N4z7URIEh6bTnF8WzcCdymttwjt+VD8w12QX/ubrRV7HgP4VwGj7RpIEjD5PF
f1Rv47IkaZ8n4jESfxUFuQz3lPY2Y64wiNwW0syF/u1mLVvHzZps9iEc3aQQvWIQT0HzGAt5T44P
t1JIp7SeU/6pNwQO4Q0mWOmAlsSesMQdh1X5NrohotCZrhRNkIwH7gxW0bvSkOyaLN8lMXOY8iQT
bNKzZKjYH+LuUSZ7FVJkaHZbYsEEXB9VAdLfnIG1nCzx/VdEllWM+5kxU6CDqkJHzmmYRW07IzNJ
x0cWfCIr/8877l+ce2RJJzMZNxcVvaL1jx2n0UbKao/KftJnTMRUTDXcFhoxhQzi5G/M2VbzjgFG
YFTusCDZL1FACfNBkxL1IyJBKAvYQ/znrcLg498OqI4xEZIRCeDknwnHSZ1Jea6M4zEqgs0QoZ8f
rNnWVmpjrXOnylc+lpU/VbHyXhy5q+WC+NmH76Dn1jYUFRvGzE9fPDXjo5zcYAi8atY9maDdRXzA
kESd8SqXIANJ6ktlw8J3XvWTk2Teyhz67muE0SGr9MBQjZa1nS1HE8uNEmJvEdYw4AZgqxe0PGP+
LiakUSzZDmZckAMTRzkc90l18um2/gm6i4gh6aKBKTTcbkdBOdZF5sBOHhfSIM3hbiQiWvr4dchQ
T6XMGIxW9vMS7hUkbKS6nl488vkemm9V8SLLqddAxSdW6FSvWqFceLMM5mutGt00WJTVO4qULmWI
xT0zMb8bo/E6o7yE2H74vu9+ndav4NvwD1z/wp9PHuGBT/5VfNk5fZ4upe3Pnn/iB07+iYdOPk+u
37g+Hpc85vMT/HH98rw+qO/b/0PYee22jS1q+IkIsJdbkaK6ZBXLjm4IV/be+fTnY2YfYCYTTGZj
J7FsSxRFrvLXN3Nc1JMNEHw48JP/+28uGRjQNfAM5NQWm8f8DHzvlKj74JMnyo88wtM3m/lZIcUf
/MeBHh7WzJLze/zv52s/XA7vwZfzj/P3iZOdfPK3IvNWDogpHq618Nc8yUhC2AGuXbYf3haRhWof
JoeXPc09ErwC359fii0ZL8AbZfSl3VRx+X2JV4ann0M7+c7pICzmg5nLK94D+8Spe+fF3l0OBIY8
sF1Xgr3mtfmO61Ja8e6+b/gXMgz3Nv99cllW2afHyX3c2Hn8lIDMP36i4mJ+EYYqe/53YD/eHzzC
0fKVvASynf96/PzN9/nHy8X7SeLj4hG+esjzYfM78vKd79SLB0WAiwP/Vu3/PT9t3XOTxrA5ween
65viuO98k4i1BQca8nS6LfFnYL/fao7oXUGoEi9rm6/CxRxe6haIOXgLOpUcvA9+yN2ceGR+a7zB
+d+wnZwAhB039+fjm1kFgm5l1kfMCpbNDbaeswHT/vNPOP9ZTOHO/D2/hhKEH5sFH/DwFBX+VIPM
DP3M4PMYHD5/ziw/j8xKGFLOIOypAOBPHkLCsZ1FBUt+BOb+xuORQ5P3/O35ty784s+///d86fy0
CAaQUSA/4LsXdBaITlADDLNWhokM0Qtakfm3eQWOnS94EtQTfPHXP3y+veI5EFSsFjYCDd7cgmLb
/E2I5tUEi8H3ABV9BEY44u/6QrLtiIAAo1e8FgHysbhyp4EWgi9FOwskruPFTmfJdBety0lkyvc2
3i2pvwNF3MtNvmmjpzT3L/o4YjTDmTP2eIHzVSFDoDSzG/THMCbbwYhcqOgeOZ44IO4qJqRaqJ7x
pQjxAY1zl3wlhn+eeq4KVsdi+ZCNp6L9rnME2D0Q6dCZR1y1ZlMRMqHieQhQqVXhPgvnDar8nA7i
aTJEu5NWXkNEiDpTlZ49ai8Rmy3olSQoke3NERzN96S1qH/r5US2j5nuRFZHjWG6Rv/RyxAkqPAX
nWxhC2bdpgqvc1M48sd72c3R1T6cTeWiuKbn6VKp9Iz4hEtEiromH/VHqAFPFE2z8wCWhgJjihja
xsBqBY+ZbXjBC0x9lVx7mXbcEESMjQdsVQx2TXBasM4RAJjkHY+a7cvRvgH+UhQiy6N2QcoVmLay
AmrGJANJpHobNfzKSpY+RtQtonTAtCJTmVMTRaOL6xA4AYoEi7gkn+LyZOIwrhAqhZTRQn0LabFU
aBpdeL128dtqV4Vops1vXyXDsyf5IBrUY96yBjRCZJWMCW267goQcp8mBF12wpxuG2Y2La1OhlU4
1dAcA2BaFZdrGoSuZb634WuL9ysbgy2pYFc/6c8eWGqfUsaldm7BdGRgAVYfU72XKGGfU65MalAz
wqg0PnJimX7UcY0pHPuuJ4H5imvPJ9dkpItY8jdVr9iyZC2nfDMpzbGRiWvNPrLxvmGTyxoVibpF
rb2R3tHQulKfLOPQf+5qWqgEWEDoR/0Mbuj0OWxk6qg9lE/lb0fmUgNoKYhoV5XwA4C+lXmP24xc
nh6tFUBV3rhR8A7e4sZDefWR30RDf8pN5VMWWBLjko9xftKbBbNVQHDI+Ug7rrjuc0IBiV9ISs4k
V2Cmg0F591jDUEdOTDR+JaDr+nCYelYEn75iLXNptq4Uy/Qxyledj3oEVO6mBkOZ8J7Bn494SCvS
RGIxqNwKz2cIS51zy6UrDxNw6u1jCtqNjmU7yTOK6G1qcAS9bOcdXCdDJgXHISw/+pbMgROmPTwM
YXoXIORHGJZIne8oQO78fSyFhZjg1ZWTTWtAh9X5uJPpd9fES6hymWOO1NnBJ8T8qFL/gqNy0fSk
zhnipg2nbIGxehxdiTSv0nhW29JBc/IUIegXidPXrZPYmDZmUFjAQ7dtrQbtJbtB45qHmI2nV9j0
n6ksCksXQWlcL8zwUuewJC+0Dzk4UekgaPlYCfMh2ILKhnUTCO6Es5LUrvmhikunKz7wBMvJU5u+
6cFWj1sq3ejDaMebFl+HERdu1IM0SoeixemHD1tUJK7r4Hlq0CLldM/SgTpk1jrUOEdFlO5DRdx5
XryqAwKCzBE1EBEXOS1reN1EjVs/xKTf6y6mWLedjKWEaYodtBiTy5MfqmVbWW5UA0mQiqqTZWMp
Ccvw8jrEydIDiRZri7s36lZThEggwWHAwICkftrqkeyGw/iq4h7PTaInwLsNuTwpsWAr5VErv9Ky
vxiExC6asLxUiv5Iq5vAfds1C0Ow1tzrZ5N+Mx20QpmHuNw4Th3E5dwf+Az1bxbaalTilSLj38R8
H3lPOW2tIahaqNn9EDgi4uGxZpsYm4sU/0phihCe7Qlzm64AA45YMoNtjym6W0sCaXoPadY1zB0L
NI374SGvSImMv1UJ0QP66oHguioq9y0KaS95SHq+6qRDnT98jRhFosUmy1gWRrlUOJE01lM6gaPn
HgoRAP5Zya41t3wvAidLlUv44aYfXnyCeXTBYl9PbbtY7b20foNYRunLDkd6jD2OCaafosQMKO+1
lJQ5bJql1dMv+Cz4DMgkKkTW3DwkLFT1NZleJ8lJgAlCNd2W9dEn7EqIqd9hsVZvi/w5YIqFUlLa
YlGJdNJ2zaYZIkczwhUAKffk0wiTZ8AtyCOp9EWxqopnHO5T2ZzwZ9pe9cKMdTJra6sDAiRbP+Ye
peowMcEfou5k+LB/nrLWQt8JpHtrQkfOhkNuKy0ITi0BYNYsbYuNvdIGrhdIbj1yHYK0SiNajfwt
jwwKprlgsH7KanM0C9XFhYkaoTwNiIw7Kz2JhOb1MNbEHBypq1mKlr9se/UY0Jqt8TR5Hm/V/MV/
MbyPURzxzGDrQQvYkGDlh3hX5oDBehOgKu0NSHLN2Faak4jABNDLpl/i7kOq1UPyZYLbNMRTge6Z
PvbI4NASdECDwE0EdyqhNXJVXcnWRxTT2Ug8lyQ+SlQHfFMna8lT9pre/lB2RWEhoIEUSMpNGpLi
HoaA/+qtQB/X8XghTmsxQPOc3hNl2WFYQlpNzBRxSwszBzLQLccMkAGE0jWz4HxTIC5iwdKAt4bi
vYT5MoO7PuCrxhUBiL0xrMAOQWOnVF7hAdNRD5SJ7ghpeRajTz36rOgAwXmlDZ7TipAyIzPkJKM+
G/dNbEFUsSen8J6LzG9lks8maEuBOUwgx6IHnYtcIZBWfcViRYcVmb56iICpZEAl0lRv2WEWiO8A
9wzoh4qpRATpV1AbagE7NpDlCoWMR/BB2CHrQq/SjXtsdrYSq7Y+cuuzDpHxrhCa6xbKq5o8F7Ox
Ek2Mh+CjDvxVVnybXui0seI0emcXbMFFS7YB6EpjUxUXuCpsi4rbe+9TmoJrffSqSJxtyGVyNrlR
Um7XhE7tGvqd9Yywq0lpSPt0iYqrSJ5UJd2VZbyJ6m6bog9SqvA0+nvJWPqI48oLF+q3geOjIzPc
pHtLs9RrWwJg1qSOWGUycrsD4QEdRzliMBHUPVCXrVy4QWPuSwDcJK627JsVr3Q7CA5Eay31sB5C
+gbdHsEQhv8km8Bv0S1WRq582N0yk9eKh2iO8TcMDpUAjYuhR5STawn94sNoB/AqAby6r4RO2nmb
QemfZ7mWThJGboSXvsZ/ks6pEyOtI4Mx0OsCSKV/mlK47vGjzscM10xj804SmoVeugYu3w5XrQ/W
WbGW0XUYZZDlfkRVVElnAzNwKlH2BtrdFeDh4m2a3QSswZpQWqB1CfHDCfXDj2+D90jQrjUyVZWe
9zxFRERi1jaNQ5oYFNvsf+7XGdQKczH5ynKYMJYY2Bpr9VsTETgRubuCSB25z2MUaaO3ruFhS9ZP
UoXCbuoOU0WeMSilCTQ1okaxMF8rYco7Z5NPlkHAcniKCSF1rBhgEQCRZd3aFK95cinwYKOAdc0+
2LY63cSSwedgrHxIlVLq7HbMN0mqOT71OX1KPW1poMWt+B1UtXr8ieIGv2m8nJr0qabFOZU5v434
CibbecpfF/sEy5ZNy4yVVKniIWFaT6tsUScI4zTR1bmfJ4XubgR7mawe0zpei2gTx3qT1w8q31LY
YuUaImCdj0gDfU7iTRw/klQChoKZZF0UQWVn1EpTnUxNj9NLuUO8Cq3Lyr4h5Kaql21nvIghC16j
gnkS2JSQFUmPlDbzgDo9vEV01bqHitKHRtmiOac1muRTY0mnFnYinz5MuH+tB9Bp7IxlljTpW0vj
umfAHJNgk3BwRSzbRYYIqSVmt5NI4pN3NVeNkCDE5RyIwmGYu9MhwjosZ7LKltTiBhdHO08t1HKQ
yEO370kLMoqBq9XbpgVqirrAMM+AU66M5pFVPrhcsQ4tHcIetAD9TUfjqKkgb6GXEQUW+V41Y3qt
icse0ZFekQlAGGBTEwiIcnneKvrUp1mNeJhXjh6LhDiZtSeBI5eZMxTCXpmnR2XiohehpbGD40iq
on1GYqGGZrb3g5Whfg4mGhFOuTfutKSwdYH0nSp3w/k8sZ+LRDKWdcFJE540UBwfs5DKnEuUqY1Z
DfkLvMYUbltKWAMC6e0me1RD+AxCdqnKbpaeopNm4FeT/tAx7Igki6hpxdmSTnWtEXxtOAMKCd4h
SN1bAZ40bdriraQ5V9qPbqkdQXyT4a6Bqrb3qTum7UFtUDVKxAwohK+kIq5wLY+uQ9MTk4hURZZX
ocVqXKxInbOCYpdPLon6dfoozQ2qR5zXHjZRIW7wUGdnYSxQibKRiNhJ9W5uPrcRdmAxWMqy4ojI
ZNSGNGMoJjJsBkXB4dzaVboX0UsEmcqanGoCZi01vFsWqS3sDKqqPjLmSKP3IbBfbiuJKZmQcnpl
A3gKoaX4LWW9G3sugcaOqYjLphPsLsD1FJRuHn4ltXlsxq+27MFu1V0X8QyQZkH1EoyIPFO85BPX
fwzRo+NnDstNByDQaBFbX0ZlnVUbE0raBMwk2cYnx+NLy+Aou3uTPamoPwQLdthH9tRMZ4UPpEZP
alHOmC89fd1q5A6L2lH0j+xhNtjaxW1HvkiXpFujJO4qImcjS4+IuM8sDbC5wpJNDwn/Qew3bh7t
tXYPrr9qZ81Eh+7UgAEJaKP2RGOhmeGO4RKXuLkv4vn8LbBMWNIjKC+zOb1XmkVbtD+8HGUsF1uM
gEuJEeF+lEh0Q2KN+3Gdgsh2pHRaFj9/V8nXSQ9w6B1IhZ+nrmW9FMV0mIcu37rjgZxRgjqnJDje
RWDJosVSgcwT7yuFz7LgCAxAlREyMkSFI12M4jok8IvyJpl7r1BR+xkN6uGul/lsrmjs5guhp1aY
JUzBhkerIfr0ZtmwjDFHtzLOIaLGRppvQOAthjUBIf68C/Do0kqGEIFb5s5hFRm7CVQoA7Z4fzUM
myq4Z/1GSXGqiQpNDyyRrFkDVT+rtbaqJboEL/hNuaW/jE9wgTflw7qic9efBzgN03gYcvTMTQyL
1S/QgTMg24FAMCnilSaHyG+lrYSwzvBkl1o7RNIpatJuuZ4qaTs7D0ixcQqoVWYu9m0c93Ei5KRg
wrT6VafJG1MtuBlQM6bMe1K7zHyCW5AV9syjqCvPkA1iAx1XIJpYSgLmE7JAM0jAJljXtb9sNJPT
udbkuwkdWCckf4jhKSGpO9IxUlJvKypojjOn1mDqCvFjSkSk0COxCOQ+xU2347Oa4GhqC/EpU5BB
pn9Iulc/UhdH3ICjK+HVt6ajWqNc0CXeTCTvG0E+9xOGm7marbJw2o7f7WCtK5wjvdxc6F9ZjjSZ
S824HIdkZ3X0pofqeqgtYl8KR4uq7RQKS81suewW2UiaGpYMwCPCWqcT2ELMSiibsHbvEqVaixar
azzwFit2XREI1a1u1XCMdfmQqNI+ljEdlhhuKMgh2gFyQXstjLcRDK9NP+ORQEAUaGNlOlVYIMKF
5s/vbadsIprWS/Icd0q7DUdGQfLwUJ4g4DXkCvM2vG1AAm1Hs3JDVkaISqK5jN2HZWHswY9STdk9
6zZFGd8SSzlbAapiM8PjJGDOP09xjh6I3ID4xaDv2Ef3Lpq3yTp449qTN7rBjiD7hFU7DCIisohe
886kh3iAHZavvf6a1adsoIPenOtq6o3YA/HlmX5WK6SW0ZynWkC6iOc2S1ywC88onUF0/G9v4JgM
4cXoWJ0i+h8ximBrGeTZzJnjMm/2nVcsO15ZATI1sU1UzHc6mUKlClAoCJshGE6d+V209NaDZFTV
Y5KLV6VhQzwymRNdMychVayIkRsKaDuUYQ07N5ISz+zVND1XKzJhjLzkNRMnKSMFDLTuTB9bBGbW
XzUmWi/vbnHFnGkFt/8myaTfyTqIwySq1dDRdKm/1AYFouB5gFXKof32L9OGcq2juc9v1V1cq8Yf
+GDpd+oxXTN0i6YdU0Vv908+uJMiAIGqx6fKYuBaWDcUO0hJyeXDPWOsTLd5CP6GWzah9O5pmtt/
gj8cg/XvCHZZol9BwSwisRP9+f2/6Vj8JOpSpdCJTjyWb9IG8XzZICFJnsxvsnSmV++7uClst9j3
fDNM1DobMXTmCwJm7jTzwk4RCDcQMd/ZNEXr0wlAwyM0QWa9Bw5ri2/GOprHHrt4wdKkqBvNc+LB
bjxHQeiBPNlGu+XfKiSKb+wUWsAdlCg0vnEKztV7cU259XbTusH7AbDZ/xBgedm6lwjvUdnZ6GZh
wGmSHehSRhto4wYjjVDlKImNizEBOuXkhAWpMwsqDHxzIfUUIeCKXzAnY3bGwkWSj2f/4Ur6d9Q6
J9aSDJHmcFP6V6q7mnhmb3a6uG/o1QuDB8FO67xyY493yw5YbE7EfUsa8RDCtC5D4YqFxp7UP6X0
Sr/LebUo5hINWUOr+GufVOyr/4t8p8zGL1lmdLTLcZ1FK6jmAAdlZlt0GljHwsBZUP+BddZ+wznL
okh9DcV5XF7KL8HHqpWOYOek7SWeulECjcCa1u1FZYMs1K6/C3nOZpUxs8Qn42f6K0APm0O1xb4X
Vl+E8aiI3YpxQhFLvFox27++CN1xxmkkM728ysxSRvs8wV1HVm0S3Ryeul5+DoYUQ9ezSvZeU+gP
z6dwjFabm1oLp4alt4hiCBUmriochDNATzyMMNUXfGK4qcRVIY5PmSexURiNR5wWblcGS12X1qqQ
/iGX3/hN5DDyCkkXZUtXdN34Jd94qqPUCDJjepqshXpOv8kGPZEEu08v5bHZjHfrVf4mAAQA70n7
GD7Ct2qTPRmvyDJm+rdjX/0W/IB8EO/92yRDNy3K4+S0R2W9CJxqWTvGWVmNBBgsiO/3TvopRYKE
eWcT3wJuOZSY1aL5hhaQxgXRQqCatGt1DzCA6XnAF3yQd4zx6R8ysX+T6iyjnTN1TSTa2fq1/aGI
MJiNRHgd0MH1mEHvOnqum/bd2NPXH27G34xy/3ipX0ZaC4KsS+f4bVRYh/Bh/UzCLzAX2dFF2DTP
wVe97o2F//Lfr/ubziF2KKqkEqWE3ML6qSL82+hKYmWZl4S8HHrqNpnk3LkolHICt1uYFHt6Txgm
KOvUqav2bGETOm/ZH25A6Wet+y8yHlkxSAUXUaVofykZ/3YMkj4OsilyDNNJ/wZQYJdCnNCNuL5l
e6kfGckIJkYd7Oi3eNc+U44UP/qv7Brv8kv0YbwQAYXGsnywPxS/ZMbL83Ab3/jAwOXWkYr1Z+GT
am0umhcE+sWMxi6atXXERBCvhhvZ2C9sJXnd12jdv8SOsCLKbQ3CdSQtFSE3+r3RsTaim270E2ir
6sR7QmpXCt0nO2TRwtF/LpbaNnxKjlSYLIUDLIa1QkTkEgGytM7SOdnVC+klW0Nk3LTHcKl/SOd2
078LxUK/lLtsCzm2q577l3ytPamX4mv4IqbiS/mhXNWzclKekq/uYO6iS3BBl0Q9b3aP1ulV+GH9
wFH2EhyEvXxUz/13gnvr4p2NEwYiXF+O9Zm9+m/dq3zucJsSxbkPVthjkueewsBtfSNc6pCxGzxA
RKKSll/U3fOwaq8QVSvf6XfjDp0sDrjLH6478Xf31t8/9F+kZqMygUl1jfxUvhVPj3RZbkMdx+7G
VF4isLycaGvSHcNj1n6H4VPQfcvdeYAp5hYUW2h7UnfHYa3ty3dxRWA3KlzMX9EZV3u8ElfoQQke
JHhzLX+jDFbQCsbfyad5124EJhHuRjF2Age5E198R13N+wL1rK6kKwiMYHE6MPiuuGwqso+X6Ae/
EpJX2V4SersbaJuYlmHJjgmDBLiCqznmg9OrjDtcSNYO5KdA7BUDws2gZZuyBLgP/g91dh0Tw5gP
FC9Tdju0xA2DerK8GD/0gDCUOXF0OkijzWp1AWP+QzzLq35cdB9iustpzduDk78gHayrl0690gnk
raqTtNYBhrfawmOh/wPrOYk5i0hYtieGRh9rjbhM8NtI3WFcc2q1G1lgmNnu9TZ4Dlt4XO2B3RYb
Y4+XhPrXHsQcQfDR8hbl1lDXcFYJHl7mubcGjDv9qsctW2VIZ8ZlB5tJEX4YkRPTtkfkVT9jslt6
e4gG85YUXaf9vqMttqOdwsYPdlSEVQ/hmG08smXW6UvBpGnjMXsP0EaKhF/vDGmHMbHdSZ/Ma8z8
cDgb/aJ0h1Swk9f/vhL/dB3+YpDwxEwJ/ZSBF/MXC0eR5IVukR2ji7cT/uDG0H+zdpdZRVMmqdKa
pyi/vJaSmCL0dEw72TcraHQDEMTg+I9iHzwhQ8zvRBOSlnCX3+ILQY7Soj7kB8tGc7FobDRwtnnL
XrSl7mQ7lTZd5VB+dERsHjS4XOkYbvaV3TwnS7xSzrA1rxPy7MtMS9pUQzkoDLJn7zIJixCj6Pq/
z6L5m8WkrGFRVOZVnMxS/Z87hZxMvsQs2n6XFyx6u7dM2ySmvKtmw5nJW+smO9E87FjYuTSylIoO
XQMmVAhNRbmkJrAgulry81XOi8KGkmlpVcKAlTigDe9VMcNllKI1aICYAL5aiTzj9pgi5us1IlgR
+kvBGx0PHUn9g2aQgdFsNeOD7qx9CGLLBsOm22svxArM5HQOA5Qh1nNTStu6LFlegN5wXP74Xo1n
vdkWLMb94EOSz0J8F7r6k5wz+mN2Xhi5dX72B1DlyikIa5Lid69oV7UiHmuPZCvD2Ms+qhpSGQ12
F2wbclImTT0GLX6qAv9c47gZfUooeJdezJAQpH/Qd2q//TQsCw2lSjmdZs77ur/PqL3UylJYtQdS
JpZRuJz2VKU9CQv4JsohFsGpPtR2uva2Cdo02AyHjIy9d7K24Y/kaJ1TVmj2AGG8qJ3wCRZ8HV7N
I9KdhcT/YajsyiF6YqBe3Pr0LrEjNjbTpvOn9Zfxu1URa/L/fx/WLxUQYoqZOCPD89AMtOIBRxzQ
JFvRXs13A9QeNj+iMzSHZF/cBoAiUXaYLDcp6YHH0GrLSBuO+kk5xrntRUTaLcpVvA3PcQkAaOfE
mQ6bzPXPzbrZ1q6xNJ2Cxk6sJkvhUSXITe3oCCZwxJfG+InyQJgRwUVxoaimufsMwyHOTkITcDlS
FLwJhrUVrEUJHoysODvS7cSnLczuA6Qpzn/fcb/TysqmRUfGz3Wj+fOO/NtnHKZKHQwlEgh8EUAR
2Y10DeXUbltI/zOrcbwIJy5R6yg9mq118G/SipHCX6g37ZCtjS2cBP6A2p318nRuH2E1O5WmCwZl
zImL/Id8JGEjfs9exQcTzX8fvTRP77+u+eYKSarVgOFRIv/zCjVEOaeDwcoudKoJ6rcADZkegFit
aZMWh05eFUhd1TftTwsPRM7/emVFUURLNFVLsURd/mWkMj1tKgLZwIS48dfaGuOaGx6adxZx5/Qr
OaV0h9rstEJ90bmiLbEIRS3JLj2mkZlcHLv1bfbAzZVsh2W3L+/1fXqlQeW7vavbYU+gHgnNCBHV
J+MoHcVTs222uMX2xU588m4m670f8lPB1Ic8sT6Q21pSIIa5dUEq3x5NvUe6PLk2+2bPo8gxp3WA
DgFJEvThgtS8AZMq8TA50sHF+IxJat0eWd3y4UMXhhfFtVBtEvB6Hl7g7AbCpWDuaCG6pgfsXc7g
kvQ+C0VrO3FJqEdKycy9rK7SWtpRYXFUjhRIRCgLvoRLvdJ25RkOOTvlB8rf7WKHjv7L23ufA1Xw
HhdXs84w0y2G9/ChvMTb9twey6PiZp/yt/EB3CkCTS+9bbeRQscf7XRJWNUHvUjXYevvc8VWVtnd
tFjvo5uDXXVmJyIalU/YbKh2YaXQslE5BAlRbObAsFnsvD+G74lYhg/hjFKobFFEOpjBsbKRjsMU
ISCr7A/IH3BURr6dEbHQLzmRC2mBBcfRCGVAXr2Bh/lZzrUoWCwt2T+6NTvR5XO/PnuALb6THQK0
JwgIFu0aXpqgAwYV0W5+ZER9ADqjwkKJcrKu4bFdlsvPkv4nu15LTyTIFAtpU2+lJ2pQf5Q7TFOM
95lvmy8TNQ3BQt4FW9bXGKMwjGR20S3HC2kU35TP28khOYg7Fo7qS3TObG9mt1njr0eA+6W1GdfV
IXjwq0Qo8EypI+/7vbAdUeQtShfwfJOw55AGu3+JDu278ANeHSaGP5MvH3zaMTDQgLByh/9hDfDv
lZSiyqooK391rP8sPP/bgCQYORJ4hbLGFIaNZHgvWEvlauJSNYKDx2Kw/YP/Y57F/jmG8ILUHxOG
o+JW+dX+YVG6M3UaL4hXEAdp5pMudUaZhUvxv0crWfz3cIVZwVAZqExaz7Ff/HO4CuQxLVrVkp5g
aTtz43vLQUTxdwXj18t7M+5MRBZgZ8KTMHA1q58IYGrNJTwVkYddJy94eCxkRtmRjkqqBhNhS4dC
tsluerwJvSP2fTHaxkge1FeAaxlmBHUvifwbCH/EJLgtKSZ75XFuKLN207tyHbhGgFzR2coOc/l9
/FLqq/6VPSnqZ/DjoblI5LDpj0uSZbggzWHfpW/j8MASCGhFLUO+1Al1rWzA0m6vEkpcjS9ZsyQ3
uqMQFJOgskHMJ7M1Rb7OKPIC/qc2h+AlkZdle8KMFlF60LDM7AMU29kBEL1kc6R+CJSusr98R8VG
APTwDHBTouVCF9VV13Smj1C1sHWKMD4eeu2j3w8HuTlO2jkYz83DytkFrCAo203McNuHb5jTJFuC
vaCMxF+hcWFNDKeD8DLBXOla0NdrUWBZttL34PyHGjEAHMVWZ5BDZIleazWp20g6lbjCjuXkVmdM
jpg/xxug2VLicBYlbwaNtcp5m91gbMx8V5HQjO3KdjXorzHmsCk7es1NoCyIrNcngaiL6mT6++4c
E1BGJTKtegg1qj0rbEr1yHL9A14jzVPVby77v1+LvzAAY9PLpFhp0cX/BquB9FpUxPKsQ0LiWLOg
GZ5VLItog3pOEZ/keFuzgusJbhtfreBOmlz3MZq2twJqTbWrUaybZJ9OS9XHo3pln5lADUp7gTQ7
hFrtpVApI0Yjhop6OgnhXk93Cru+G58++pPqIsh3DVISpfHCfBCR7O18hShYQmTccNa1Omz+itcg
uGBaUbekk5LVH68+zHZparapIkN/8qNPT0PTgodw9nxSZCm9NsbHkP8wWLogBWazmS1V298RVjaR
3wRDI9FQUx/oxmTeXYn5EgciHsM6OiFrWPRnndo+YtKRChAIEj+MdpXj9ar3aGwq4SAkCMYp1ibu
lWdZ9pB58kkzG4K6TklLvjV6BoFEuolcYbSvrph/TK/co4O5Qk5cBU8SMyLVGjy3wg2Gwlc5+YaT
bEBAS6TAFN6vbjxqsUG2DsaalSch7p22st4F+SJ+TQjenfZAPTDb7zBZ72KJyg1jl95l4n9XJAId
af1DRWUE0LgLHFc0W9j9yntmmTsgqZgjdVSKPy/mjdwB8yncmc/cUJKyBOipl0387CPpCC55iwWX
ZS1WJ9Q6bvtNadc40SmGFvuZqmn1nhFp7y2woIaWw+i5MrqXKips4aM8FuGyQ1V8aBQHDWcl29VG
PTDtiPLaM8A2XGutasASxFeRLL+StwLytoL86Ua9A4/gX+y3lUff3BLKxZ+WUvSMLBzV8OCSkFM5
JpWOYI7xwgN+IcWF2JKFSq1AveS8cYjmt4SsJnoUJLPdASGCq+aa2Y4NIooToOZNQatijn4HsVdj
bkif9h4dCwF5pREWdklayD6nwza6Rpmv7vwTRjr5IGL6BKUD4t+ovRN+s8idrpm5wYg3met2OQ1H
dYWg9o5GBCsy8n7SG6295hG6ReEQ6smU2PUDIQfFnku6rdCd2JXAoDT3zRLUa5gbzXjH/NqOG/mb
SwugyVgThdTA+3yI+jnLLnip43gri/g5D5m/SXedsWl3aJnJNtxS3u40n8bJe8TxVU+WA6iz6ZYv
DCklIOYrahcmmRwh1Lo/Exg3Gna+VjS7bWia3CjUByWkTPqwz1cqfuC+Be+rRtQvrkbrJc+OxAXJ
+zagcXNRc13xHsliOXqPQmMj09DgTFWFdaylbWZQF1oc0ruhXTi72Wv7LooXz3I0Wi1Ut/6OvLdk
tnxgYmBQb5xk1ddHVA5pfycAOodHOfMFz74MkEF1Vk9Lx4co0m+pknOybNFJtUhr6uJYiyeuf0x/
dGohQyNXKVwMToi0kYoBdakoHzjDA0K+JRCtLe/DRO5IgIWw6OmLrZAPMSeHyVYtuD0dynd9fcFa
nO60PQuQnGMo7RZ/tlrzMaWPGEiCABR/O72QL16V61w+hADdCZl1n4r81WgXqk4Ka2NOS5QvFVt2
JAeGti5TGnqxgOuXocMKwiJySPOFrBEila2im+T2Sz9ZzyNYuudy9s4JK1/mXqdkL7iXh/PIlHsn
7M5VaXTXbE+0UREzA7PufYOohPgCXRDWRKUyjKBrD/akPjFOD+M9VcIlqTFKdUvgmpu9Fj0X3MCM
M7VPNR1C72XlI3xbqEdMjd553t74Wx8xPIny0g7TZrod1ihMVcT3wZc6kOezB2zvnzm0cdhK8pvJ
uI2jQeAdTsziRM1GnN7wS8O81Ggngp6hSOXuNpnnPDryY8OaexcZm/Z/HJ3XkurWFkW/SFUSiryC
Eoic+7yoOirnrK/3wFX3wdc+djcg9l5hzjHZ3LfZvp2/fbhrov+Q8tcYeqhqMYRVyaFnvFxssLjz
EzLSuAbOhDU/AGHUAnJ4ywJ0dgyJ2AAm9ZU5AQVDKRTkX9mZoCqFZhBqhWBcRnYB012BVbSi5OLN
DBe+6wOiaFkQtbc3HQRzPJLUkehelOarpXQgXpmnKeTNc3uq/OkuS6dlwgPbCBtcOmtKVNsneHzW
v6PSM4bPpbGJ9YvBLC6hhorC8zL+JHBLZsojWHHCkcz6V9M8ASUrMzxDntxgMa4FllbYtRe5o7Vf
s/LbosdI29CuFy0pfZMZyhjfe9XUjwyj0uJDo6nrZNCRvWF2i3O5IJxpS89U8t+pZcIb4x2/5jsZ
iAya52sS92nzojlvt2PyL9a/YpoNaZdCi1xCLRxWmJv1cIU0m2yWpPyb+Sq3yyPf44JLIbgUf3AF
bg08EbPckCoR81jM8a7wLaUGm/YbcZLw+E34zMm8mBhzh8XHUtrFLP0H6cPfawJi0fqLthiuflm7
icad1pCMwKyja5iwM75eCLuhZj70fV8iUN9x7YtbxX8aADlBpxAntA6RmAzxk8j1laKW0DdwRuzl
aCT+5pTEgT2Kj/G7iTfyVU0GhDhcTIclP6EW/5rtjC9Maf8a3QZ5TkbVXEJAI6CYpajZLU+D6tWj
h0GC0SIsWG5yjgzm/5VbyW4FMVrbjRXaZmKq2LCvgoeS/0isHw3bH5ieqOsyA4HviFj9y6fIABLB
1htmQ54kVji0m3dhhNkIRnc+UhQFGPolU0hvoAeyzeKDQpRJ5z0qT6GyG7kIm9l6DI/lwsRhp1nN
dFY0eLJWrzI2Yo4Uohs/4i0m6OlcvXmbeHs2nB2jv/edhBMjubM6VW3YGcI68tCG2Skf4B79evrR
lit8L728yyKw0+WpYdS7FriYeisYt+nylr3TMDAnrDBKbcoPyoBhXoc1/9StKlt8lBucarN4gLph
cL0Dulizmu2VH5qaCrbAuGgtQUI8CNzdC1uEuAI6408CSmrB1u4+ykMnsgtXAGYiXwzE3cCrSF71
RMb82UXZk7KL9x1CZfcoGD5BBOgskRRvzFUFoRVMLBANO4KtwAs4BweefH22x3fehIki54TGPKC0
ZmLxkjEP2kG8aQAQboXGrUYL792ytkhB52Wt52uGbxaADgLKVTOchAXPFKvqYYaq4SoOeMtbGT3i
cIulfTgLhlOq68rjtGwbN2i+Mm9qDyVzQp3i3czmo665AOTq2My/OZsLi6UTVwgXgR3uYjquK+6J
wJSuBkAcM2MrVToja6Li/a4gPCwciECEDFFA0nFP2kYhe2G01F0OaOKUXSbRDYVtmvJxtiRUJ1si
svKAxhxlI0x9/X1pLyoHjiQlSlJ6oAbOVH5EJRJ2comSG0/sSIDeH91hn9rwSIm2LyZTPWUqTYhX
/nbhh1xvC20r9FdgDtSwZXuUTtGTMymYTYA1cWJ1a/mGGC+WSfJh1/Xg0WqZ0UM5qNaUkonskl8t
5ZdFYRIg3p2z3taNR4yldrCYSohOVz4ocoB5hacaQSP1TePGfHC2Kv0yF4OJtkUfsKCYY+emIuFO
Tz6IUOPZgc8SL7iDCF4ysFRs4MvE/jYcn2CL1eYjyJyOSSvv2XvyKzpI6CBqlMwllz+KccMbJBR7
CJUsn7i2Fw8+n8Ogf4TQi/AYVWYPDQnQNT67kwrlKYN3vS4sQTCJ06SZIUtY2aBlMw4KX3Xxczwa
ksNjWDyXm9DYCSMwJKKi12AnmZORC0tQZrliNrNGh8/xYrjDptHOSXikNvStYbV0Z1AuEzmm2P2p
CT5qedf9vV9LeyQJ4X1Ae+R8agd6lMEb3Pe7R2dMreW7aX/FHdq/AyUsfBzM5+YPqs2mZaonOAKz
JTxB5EFKq4zF4vJ37G51hEDXnfUHuvQyPkkN7bbTt0cteeGncJdsM7TQ5t8DG/LkCsn6B4u/wDcb
sgz/D+646IsrpMamQMsgNlD4LlPBIh0p+UHu3QJAEu3err7rJAdSPYyWgkr3MlZ2YirpHhWLX/BB
8owon8GRsolqKUGaP9lEw5QbMu6Lr5rebk+rkK6779S9L1ktdKbhoYga3tU3wJ71ArgQRSJeVHDU
j+kCnkdJTb9+n9LJ50gG23cCmGvbWNGngvXSJF8METhpVYTurctfXBD+M7DDu86XA/mQRjBKbQng
UPWPhlSZtWpW0OnONDbxNlzjLIGMYFPxjb5D6uhkVefoXKsW4skKPPhG3dE/qBhOyNEFimfRLxCL
tWKjeq8wPK67C/0HMSDRgZQi/kFR/YQ3Ss8rYxjZ6thl1ScmcohSkuNw1f/Ue2Tn95YIZNGuLJVW
BDkPJqvJVPaawgjDmh6RN9O1UfVsq1u2adc8o/h/dspaJoSbpe6SlFurYmltHMZ27xMYwiwU+Svy
xnQlF//46urlkZWx+Cn+LTsn8PFRHMgaq+x6SXjcMSa8hoKitcJdwl5kMK4aIopuLbzlp2sCaVac
8oQfx1hXTwbWcdd86NKum4jGOsXCNg6ytRG5sbAhhYgDQRM8rfXQv1fPLLrR88jZTlIsrGAlxk15
FelbwnsT2n+ReGFSMVzF5xbAIOqEJH7i14S8heGF444hZMidsYokQuX+9ST9lc9zwbcDFnJ26fKN
Kv0s4peibmvFxBpXPd9TUL42El0Li44O7sq4zZfJGiHFKFxIgmOo5CjFlm16uHyMsdMgaKVh/uL8
OWVPBKDV0Kz+NAIQu49Jv6ElJ4IaBDyOIHtG9kcwjL+mv7wqqmPAEhCI9MJmathCdJoQF8bpiK/C
FkhsJIyH3YkOuo1lGtrWvLz7qJ1wlQbLD34vLgANvhSoIexzXEK9lTHT1zE9LujolCOtIOd4zMT5
mlG3gWfbCKcB6ua4XfZugsmdWYqwxsiGJjA9JyJeBAzyNyblcAebndFuQjJNrMVKbJ4knvFPEzP9
V/S2n22Uwuzhp3xP55JllLSTbZDzsb6BbJJZXelgBn/PBkNa1tk1uovgiv+yboXkIwBQxgajs7jR
EkzU8MKw7ygc0Kjcf6kWPQKHGBYQlHnTkX/TSDr5P8NbmvGda1FfwLmhfkVXTr25eWWT24IzLW1k
C+CUZSBBpp+aamQutcYZ3rFK/l9f7Crjhul0UWwjJbCj+DbGB+WAFI/BDqtgKbbK2ItQ18nBTzuc
Vf+Xc20mitKwBxZuSCz2fUISl9kO+1rcasaq36dWeQ7KrY6oI7ZQjZYsDJWNiSATqSycJVQP4teQ
uwHFXxEfeb15bKa/0SsyY/XEB1LB8PSbE27bwMSsoc8vdA1Gse2UvW9JOqf7R8AxrRJDER4rFZ3U
nbUabxXgseAvhcmBdXpTeVwebW4r+xgpQ2tyI9EJJDGuWWYiX/58zhNmKSmRoPG1KskMVt5+tRe0
2KWpYM3oTl13ynBHEmPuiRSivrTlbefOz/B+8FlM77ZBzC2awIbRReFJryF7y2OrByg9ZhL9Czzt
tNVfquHKI2OXtyoaqYN/wPc9vwKSEud9uDz2ijWUDy3e6EfOjK65SNUeHnj2R7Cvatyz6oHEPxQP
QYEbBbCup6QutrjyJBbXHC8P08jAWUh7jShVDi42/lHMWn81XAoWH4ws2DGCNQKp0zp+7jGLwQ5V
ad5gvDDjEZYpVeeaRHJ5xcuGN4flnExcyMRspNVHAlPGxpsyc5Q6GDmXtxSG04avYJUAjzbn77g1
aTUG3EfljU5StMbXgmdNhp5lFyhuOUcHC2ErZ4wz0rg8jWaXSFtmPy0B3Z85Jvlw00MSEPElOel8
bRAZ/gGfe/XSj2/hUQiuTObAcU3rfQml1A5tbcMCbIKGn1E5UqPYmUBuAF0G67rVV72BNdffoO1h
IY1/GEdsK24rsK3FUWEubghPSSfDHmVWmji5scPIIW0Y3RKDC5SdUNp14OoMQSQkIu+tN9CLjNbg
Z5hdffRq7YfaOr+1yCiVd+UcTgesJqSeE0mBGgTpg3Qv90uz00wGmIt7ef3K9qi33+txbd0DrZy3
fJpLhoY8pKPH/pGHoFxecOhWzOkYyRZ1bXYhIVQ/C3bsNXU7UHyLERSDZQTZrLC4DDOHJbH+wii6
jt7igs8eq5wJgw83BGko9KpZ8Zd8Gv8YS1MrosZu/lQgassRTC7dVPPq5R8Zn5qBvebZdBceNxi9
bLY7oBDJbuo/yQ2jO2ii3B7pqf8G6TZsR+G8HF/MPGaF76wZDY+I4feC9SCvQ71U0XrKXOTh4vKq
T4eU+W1+IFY11XaYkhfFKYwufIe4tWiWReVYBtRd8CScMboOVNwzJy07tvh3Ti8CYS1/yoMWdgFl
lOz4M+Nl1rIMUOJ14lbnxQXhUkTgGhEKlp4do4O8i4eTbnsdB6dRWJ0nuDp0prdLqzFb1ASIFVQ+
7JJB6WvhLI8LzmWGXr3+l8hA+2z2pqvqjGU1SZzkXnIOehmwGo8hAc6pHmOwtTQ+NKqRJDqU7WmJ
xPBe0F2BuHYH2QPzAmJ1lVHkq8dQ+GhVR0TeB1kOKvp5sdhJjlTZ5exV0bZdfhuoWwPPGN2FjAZ+
y9eE9TQSHh+LVSyz59H4ipvxdZIhKOJVY3JLie0Dk04fQcqSBLq2pUunAezNn0CSK08lmiZymNMd
PjORiSo/ZjXv+hs1BwTtKXEXE6L8dU5LRVWes0VbCd/DJ8sht8D3GK++ApfnLaRgW6F0EK4Ja4tH
wZ8FYbK4sM/1t5SPX9KTUZfHKpZWSYWO89f/QLTviNcgglVB2GbWPLso7rbFNljiWWGyy+XB0cUz
grWgghSySUkHJUEJ9i/Oc+UdnXtZFlZFFsrcY0qDsbHxV81NXmen4v+9quf3NH/FiqSHmqHJR9JU
pGmTlTut65QxJOiQezg3lhaiUxI96YIXrS6eqfgx5tum1+1Y/TfJh7p6GrmAEO+kcWvNbE8BqQLy
MnULM4HROKLmiukFfE+UfKH54CBiGEApxJTZ8H8l7q+c+DbNqAAS4ERHwPfFYN+fXoVErDKXmydD
64kdFf3eJPxJ3H+T3JgidD+hJI0Pf9t8Ufh/FWuxVP9XOQO1egScI07XkeyJHcju7KwgKTCSh9w8
g8UrtyVMzg+2BGj7lOWV4YHIEI01wTVxkFOs1Kfs8b4QdoOBN+WocvKFxQ13D0D9XoN/DLRK4s6X
jsgAg+NSh9/Qsntxxh+7PY0brom8PjazUzEh304ZyoRHOV8rpLT6rxa5KH/CbqV7qU2bSzY1ZHQ3
KYjtO+jTN5mptWj37AnCV4+ReWnL0zeVHnCfVYK515ZwFeIqR+jwFlEQXVcsjhrgBo/kEbrK8h5s
dVxx+ZrNA8ek3wM/Wi8J0o6/gk0aY6w08e8X0VY17HdKX4YcEtmIVeMz15wAGmCwLfJdPO1ELiXE
Noopfsw1E1U0qs2hR23xDoDaNKG71G9pdCTnfgAc6S2lu6RtUyJwesZQq2DPBx1mL1ToTB++BCwt
p8UH1CX8KW9G/aOEB2KFH2SAim7+Qwf1aCI3IwjHY0INwrTp90pvdZKtRObsLEcouqvZmU6lOz91
Cm99W0prpkbDR6W5I5BfZa+nzlJ4+fYpAzmDh4ozEetyhmauM377eRM+ipe+b3tH9ze8IsHqvdnz
T+y8YRwoptAdZldRUKQQsMZqCd+UB0Ji2aycEn6sSUgNgwSbMHkKIFQsAFhDdQ/9fC8DDqDVbT8b
41i9Bo4xQnMsKLs2eEYsDv5H6ao+8i0Q7QXR9DZAKqBTyi1yOqJgVgbMCIouO2/MZLEhvKqhjnMr
JxVurLJHD+9gE2yJEyVHvENAiZEtah3yNA0w+7TO7MLQl8Fl5ZfTSwd0pPioLkzG3jHbbHSfIa/2
srxkESlO3HLRqaj/tfKRiXoiP+fLt85aQYsw5J6D3yjaoZ+zWDIwxOMRNLZSaabwf1bNyIOCCk2o
rr6tFPvxrAKUfQkINbSCaZrL/Hi1QZLzNbzfLeNWoGSDwOgh9M2TfRaaAw+F7O+a4o5J4A2XNo7k
jnIS99mKjxHtsb+rlU3OMOASaUz8N4VD88f/ql9AVIi+/J9GwND3fj6soiUmfuW74aFs1nPHqqb7
xaOIApvP7M0JI9un8Xr5WM4XQEoJa/iABYzxEfQclrZyqr8yJl5Se2ioXiai3t9foLzxMr4YorQL
9gTDLbMVA/eldmPuDFeF9CzdJGpcER+Nvkl0S2F+hxqv2tcNtih7Yq475R+tcdAp3fWJFLMrRNgE
ac0nfzRaN8mXRqKk5ZMowHbb1TYMqhXFbLqNNH9w/NYlJivv7VVUiXRzYvqa/qakl54mGrNtSfOG
nCMFqyNDgf0aFvZM0UWNdY+143CJpGN4a6M7IEYmXMmnuD6WJ438L1ro36JFVhitneK7gKkCKVf+
VxK4BFtav42kEs2bCjwsC/QP8Zk6jKON7mcZm9GrJU2ACiAF82UGG5hvxIOyR1nka1g/vv+v+pbE
3BTRLyQ7ZBLTj0i3QurYbVpuk46F/HkED+WgrKg4vMYzGADKz3eGOVmMZ5moHYELvWe1J2ObshY3
Ebl14Mbi2U8/u5bdNn+C0woNRYKCMVX3qB91eyDY2SSyCoAZfwYlLL4Ggw8Bh+mFoo8Fdsoh8V3s
coYqqoMmjbW0vG6+ZZ09I0ACS5a2IQPlmtTZQndFZYHV1Wq7C/TgTvvt1F+uybD+WZ6RadwGkCfa
Nds1WJz0O+a+aukAMuLPQmeTOMoxd7aCtV5u+wyukamlg6Uu10nyIWjUhzQIDq6FxWxeyapasLNd
9QcD8cBFBVzzbtryVxn/tXs9Of3lVJDrSXvo9Z32GKgmADmb1NnsNFQk6BGHfgYnIWdXX8Vcsa5O
hWh3FeeSzItZd77Dri0319m3PuyzK+S75Civ20uS+TSQ25pJKRMIIHSrND3MZJ35qB7Ugxy5/WW6
pW7s4iy+QMCXmOFUt0r7NrCR+XK+0RmyA9Zq2aBsWU1qbDeLU2ZsJlovbDIrOPXKt1J+iPPB97fk
5UCpOQnlQwAiSOrPZweEx4pu0Glzye12YfkQF7s63RJAiIQu8FL1HKjWaPnkbaygoKDWY4ul1sgc
po1GlNdDQM0Eqc4/teyGJVPKf0ppk/mfecVlsZKCvUY18AbkrNFZtxSRpdNimYyITidRHDD0MaSb
Y+6gN1+F9v3WeomkritbSYIca8kInWskQN+F5nTAg9/yD0dHI5U1RAusrE7/VnnCBKjjJeoThb1G
GD+L+jX018psMMYlAfuvd3575ZaqJ3LOrnx7Wu7j2vY5NiGTRzsGmSyZGVp+y5MV/ZRbYTxjpSPK
FuhdcUoXcKppj8PyWrWm+JPwtC+Y6qDdpkGL+TqGRyYV4ofOPPLdB4CHaLk3YdfgvYdDlNvxuNMn
s8LhzxZPizzC4dKn3j1i45ZxFIZAQjqWYp8dUW8NDHxOuQUKk2LXy8iGbcGqNfrBjt+B6a9MbAnf
dBAMAXOjHqlm8NvEHnW1Gnz06Pkbiu0WHtXceF2fIRVnU/cuPIzbbzS+mJ7qn8ECSven4jVfYQxC
aM8pdl9V7VZRdupIjPI1Qfo8gSZX8nOUnxnmyuifF4w1iMyylYUpzlefnJnMpoXVGM/fgnbrMyQq
LHywg2L6H/SH7zNyJfxhRe3PaLE+xB9wiXzYPT/uE0IBKujJjhFokhiRfgbDBsoGtRgi+wMt5r42
DsvPTvje0R4wOnS0l3BmdMXRthjtMiX4CO+I20Te6OqXSQcN4MVQpNO1Epi6sAO7Erb3sTpB6FMZ
uYq77qTAYl6Nb9tfWO1CHVPerk42DV77fZV9SLGLQ9SAAoAA50/NrGY+IceqlOPSd5FVjFfJOC78
XUSTtPhkvVTVz3gbZDcZ8H/+kMvPApFZsF5wo/G7RU7zzFD2Ksc0dInyQU663MSgobyhtGLWHHBQ
xi3NdkaxH0BgCWlk/qVvrg+EwH8CXyBuGBY+qOUcClhgJB1mSSNxaSOpD0PhXn+MSxuRwvQwfAsU
GL/coN+iwl1IeJZY6x9wDENeJw6sl59RjRUy3RMQU8HdpQqCdy3Vm0hyet2p1K3Oeg0RFur10BP0
h1TcNXkPGms7AnNBFBhAoiJTIUh/Ry5cOF/6YVLs1mA/EZ/YfjDmYIHrBGDQGSQVhg3SPUErYgO8
JCytXasf/n1kFMGwCmFtSfwXmugNQ4d2eWn7W1jYrFlYnlbqP1ksEZeYMBs0atnYehubv9+MdMbF
64G+zmRb1FiT0/SMQ63hmBPuhJWVWNWVxtuhuMnSnq6UvxHD2VW8R27ZL67oLbrpGwxdd4US2twW
ePuReGVv4V61gxeh83u/SzP+mNccAStmyY3h2VtzaxLWt1QJXmDBciLLYR3nm1RzZvHLSA6Cv5bg
clHSxabUHdA2Jv6vrJ8nmWGbKZQH6S+H8Z+anDHiDokLw+3QYTaqpyd1+MjK1TLHabHP52MyvzH/
d3lgQMpgDBHVaNaqnf5pJtXLrsemgKRiFy62BWt4TjMnuCn+vmGPxw4d0D/CEHlj4H67lgeFHvaU
dU402cttO/PlrLbLX8PYhIXXfUfNdsTzUz5l47Y45c2fjPGcfo9fX1RM7TSGdjQipdesBERA5i3l
f/kz7Q7SkwQXstMpBMQ6cOgyxnhYqcMB63sL9l4z+WUmR7iMjUcgJpqPyKnka09B90uzrboaPWVi
643nV/+UN8iJHEwuZE3fdQhgmL1/QRzjUgrNkBa7/mrYuHKqEowSW3xv3qxC2BqbTDhGaAoYz+jk
gpt//eXAF7xhNw6JrXLrvwUt+larb71FJsp4kSiumlPMs+SMF3ThWcWrIuuEqnZ8LlE5HFBJkcdy
XQNoYYzyByCFlW7hhrgArWgj1IfOlv+GiM3yltemCBdmK/6JITutBjZ+ln3XQqR+YLlPNqDJILJb
fC2y/Thtw9SiW3LybTo5KN6YhousGME1beZiNwwP2BS5ZJMBPpJQg3VEfggeoZjvl7siyJdAWy7Y
SwYVycftD1rykAVeB4YMp4hqqp8A7hr8Gsws/fVw0q4DrcOHX7uTcumSu1oc9OQ6UTQygK05nEe6
E1ptwlO04Koh9eiondnRr1GLsPMn8jyKfr82NB5VfaogCeHuVNcQxoc9YMdUucdEQxbYzv9kjw/0
00cAzNAsQGYT26wJq0+oj73dM6dHm6ccmoGuAqiuXcesdw/vrbTk6Iu1qOyN0Urw5bzQz+mUpsRT
IklgI7TDlckSIlD+BVSJ1838pKUt8b++BzrpnlzhUVrnTAkZOJR2810ZLnSSGE8KYTmI7bubVq70
g4FScP3uHqB9HnR+6xCbBiN54cqsg8ErLzEDqvIBa6TuvDk+5tn5zYg1NsCB8Xz1pEf2kNFws8h2
goezFH9V/SLUN8M4TdqTNhnDRwqRl9Qsyc20D1jtdXqvR5a9GDpRwEXrUF2rXPwbpkbh0u3+P/ak
yRanf8h05ODS627eO+zmBALrGa4jLUy3jGYVYccekklwIznzW0mTuCFXxOK3AyTZugpgCSRDazSE
83D12TkzhJHUhyGiJcWaufo3/TE4Th7s4tB3qcfhTRTMqaIQs3ynTPFou47yx3tHVZisbhE2kM0g
H1k5BE8ozcKOVKKVMJ0CtBBmYUk/mcz6wZx/mLB7/GhhNbcndhte93hT2epdWO+bX9/Y6bI7ewCU
Z7r1CtwG7XpqKfOZ0VmDEKVbMf5BRxcG3jK8LIK9CA7ozGWQyrvlRJGxrRNAMvilwVvlzDqzhMVo
u5V4TJwcVJ7xiW5fX5XX5qxDnU8JDNG/y8bV5JsgniCbThSIZkbZ23Wg8/9yEkHEI38LjWAWIMfe
z/LjLX9kF2ZcIRK8qR8i+7d+934QQb5XZoXgMv+b/tDELqRzjF5rC2gReaC+k6kJNJN3+z0dbmxU
miDg+JxS0qEcBbubsDNiF8RNPlxT3SUz0aoEayoPAY3MlG0Tb8F3pRi52bPpPM0oM+lN+ToOw6Z9
ZuhM39P1ar/86ngLFpZhoPtxCHYJ6rsYkxmI9mTdV07b/WLriZpj/eXTPsLvx//Rn32zfzKMXEBj
aitL0hwlRyhLajLGECvlUevfSSmIyZ4Z3UR71Fm2ca7QzRFqOLKeIzAYAOf0EtSt2nhcjL7kNQVb
OMjpjPM4tztYCtHfoCEPUTGaRsEGLu6qIJpGEPhZj/GnuQ+Dm+3BqhNO2h6y39a4tSxnmS1m+xtY
KLvTDw1IPxdwVAA/WqEPnOFp0Vcr7OMTZBRt6UjThoCUwKyi+0BfUcZPGDlGuf/oXjN9wGCT7rig
6dGKW7Shbx2b3UiLHiES3eJqBQdVLX7L2OUvVFyAWIAYonP/C3vZESac+pjbZte/FrDCtj0jiPpv
pjrwezNbsv6O1vy7uW/179Lz7eNZgQvkBg6Wx8HHqkKkloHxAsDhghN4o6G3m+lrgnpTvWSgLdNe
WiAP7rjVOuQTKZMB2y//JQoLJJDgMV6xNVCC6F8+m/p9Mdnajrcj9QgI1Uws9oWXJttquU8X6APf
LgtEiXQonL7GnbGitPTmApLbCknzAtfG7tlh4C3ZVhFIyVRyZ1xBjYw+LdemUr9K42owdLcKXIkS
YbYp47/WX3FdMtYn7ocoosYEH5lFdx3wUmVq7N3ja81qdqGF90zzHb3zbY3b5e0pA3RX8F7PpBWD
Dsk95qABIdUYoVUAttA8F1haiTUr7oU43CeE8TUbz5jgHs7mBicU2L8uIeEoJbJoKKBk/rSAGdc6
GF0kbMvmJIskc1lwWNlNyfvmg3GBdH5S6BTtNsLIBOXD17/K6lt7Gy/Q71DEg32ZUJxJvK0xzU6z
OAjhraTqwkKfAs7rr6V409Bxhx22Gf2hMhNuAirYpe1jSZUYrQ27XN74RHrkFK7EUJPPeprnr3r8
VqW7IeEZOQLAI8aAYDBErizapi13kcScDZR8bKOISA4IZNsdV7RKLsMxODO97/btCSDzAwMebzw+
Y8C1OARbpBub7rPfIQfA0jua3VvhzaeGHcYMtjUeOrtxsm1qM5gO3OU3wgx1uuLaJ9QaMt47WSe/
4Cq4jASCQ2Pmsqb7XVGe4M8bGLBCWn07AhAVGGuzrF5czVh4DimPiq0rbx8hpAJnQWcefCrnZqvJ
bmG5LFOHR3uky+SX8fiSelPJZ7PKO6dtkaqvakSHm+IFX4VCVM02snhj1gaE0Jm8oqce2gpMcv16
Y4QHbSMi9ULvjOB+LglKOzIMo8AaUQgR8nEKMQIKsEMYZvHjRPU8TwgYCFbaxq+82KhfafBo5C2U
ptEUt8N4RKgu2dKtI05QWLc/eDKC92su9oxE4Omo5mLp0TkMTz9jUWpxP0m25hS6FxxC8N0rTJrT
H5skclORH+qOwjSYOSYPJvXpb4dkYs+1TlyIHb/6nZzy9d4hSZtJaODmXsWvLNhmDklK9pJtZbzK
PGmjOSmlE1u/0UTzLvVeqJjGurOKVUo9TYPPiQ/DIUNH+Pb/kaJ2+iKCHEwik9dVoNr9d2dhHGAN
mRGtWHja7M6vCptEG//L0Duu+G+zTvO5ObsV/YctJluxtpfXhopcxpM9HyTlV9bwI/AHSvHwzs2e
PqdHD1JKG44gCmRVplr/eZu5LSbtZwjRqOojyoLQHOmO5N1UH7T6EFEGpf/XIxLae354K9i0djmf
8oH9OXE2RIXnO/6y16yyRWy0gkXAV5tVn39gc4Pyqfjr7Xi2+5ao4H8ll3zHjVzyXI70OQEOCB8c
ezfc9wGmw2Iw/WbHg9ngiviXXGrjS+47l7+n8FVd19FOihCScXQEKKmlE9vlUmWtihR2xvHLS0fd
0AZW/4FnoSUoiz8d5L971XDk6BKyvPE/M65L1k3p6IWZHZHExXUtbtCT/aWbwgAvwNTjUHFkLl/h
zyDtlQlBNGkr40rbLX6Yz/BEdiDLBDPIAO0jymL4T3d5TAGsEk8nkyEBYeyeEwrENLG7Z+cAAfvS
RjvbhU8B7WQ3AJmlYzDLY4Tj8M7cq2U9hTYOOgNK2Gk+dfKvnHmxasv/sv45nAxa9MiROzyC3EW0
ca5yxU2Wi86CcVF9ZZvABa205kgPlsVIOczldBmBKumWNm7pGvOUXTqPffzF0DuKfqQvhb1Y6AK0
6WKnhl4C1SRiWvSlaIxxdiRoptV3nEtWyZuaKVafP0ZRNJn8zjxpBST15qIldjYdDLnhHnGD8sxA
9h2aOI//lumf5PBd19HbphqsZ80dUDGo/o7Rb8biMYBrVYUJtM1b15py91uNW/QTXbGb0ZVpNOXZ
W2AALHwj+w6WKI0wjPpD6O1g2hoRM0fOts7WjrP2Sll8a/biRWIT+wXuhPDNz0L6zCY5f8m9BdIw
oGpedWzA4+5v6XuaYs61Q4jxsB+q1aZmJwAAKEVNsHAWgT0kJyYkTBTRNAQS03gwmf9UzG4gTSRL
Lkz0kfdFeB1YLBXFF6jTKcbaYCBZcML6yB4x8IbRbMbP1vehTWHKkJ06AU+fWxgn18bsLmU424hT
dB2ZxXkJLkBs0IpK8KgCauUt/VHua56q/lSL2lYp/v3uvkhdElskRvsKBw6NWvL06y+DVWSySz5b
bnOpw/OxAHBP8Y8WYPp7X6OMZ9DShUhOJCyNZF136xbiZsDolEjXcYnmYTpWmNsYrMe97DU1EhpW
7eJ5YNaLdUVjF86hvTKQ8ml6x1eCC6HfL3rE10iOiQrxdKar2DvTU44P7dxgY0HrsXiMIaVlyVc6
t0RI6CUivQOMEixZ6c6HpVff4+W/xegahAQWFtGyZL5uE1Kx6231hgsLrAeHFwG+fH4HNECdTOtg
6tm6Z4Ie5KaxhTyVQI00312CeoyKR/OXHPIN+tP6mMefBt6/3OyvKqHUwwFBDBq2iUUjwqTxSc0V
q+B+j2zxd9Nsl5qX5j/MeDHR+KjnZ9lNu5PfsTSjVgPymtExIMjUyZJZ83sCceAz/WCLVk4u+Rke
S8TSDF3tWLz+4+i8mhVV1jD8i6gCJN5KVsy61LmxdAWCICiZX78fdtW52HVmZgVsur9+Y5Xdc1jB
zMWQmgnO+3XN7pLVW7n93Jbvv1rcZKNThaPkCe0JnasMRxp8tGVLOivXaytC6yRTds4aRurBZCON
QZKGH/isGHQoRQf0IsINeZrE7YFzE5geO82LitmH2DgNFRVzecOYpu7Lh9J7EZy8Yue/xRsx1a/R
7xSyPWTmd+oPOfGabM9M2rXB56EJ+4GN7kuYooTg1CnUvgN85TDxvbgCnf/kfAI0HCP4tZ4YcCGP
IkYrcgsoFOe2zfOmspIpAgMiM6v43cHatUDktbQYRBdSKWYf771kNVCE0rqfJeDCpw8180e7ua8/
YZXeNU6T5pGuXwQyc2ENDYnjunc1EeRSPqBqoBthKY779F/1QzuPDGo2vzcfP869njY8hwSG6hfN
0jz7WOCTQXk7VIAq6IAZNdYi8xkW+KvZ2q/PMidPoF+QOzvvDmUZ4i8zCWgq1w24pW4rwkIicTZF
1i7ttE9QVUHf3z+zXfyOXLWUMIdSJIkSeqV8l0VEWgd9GwhWzotuatuAMcnZcyX18tGSw8dAoszY
VSmjq+EJMoqj/s5RMNWePlS72ZhZ7JEl//9AE+W3BCrJjTUGIqvyR//xkv6RVZ6ZXiO057/Ukogu
+RKjL/nRLj7EB60N8tU/Kig60sm4fT36s8A9W049YJDYuKp7id7S2fy50h1Y6cFGRPbzegAIUeKr
XVmDvIDz27EuMXnjSnb6pdlsa0wDp1t3Hagv9567CstUSX3j7ec5KUS+89cebl2yklNl/kqi976Y
cIhQ0+Swj5hxyANuTsbU9TPXtlLpTKzzPrL0X8GW4KSh1C2tBVV73PpzOXFr79umQ5ExuBQhIIas
F/Kmx2k1cWoMjOlhBqmRX2oyczXp6fGa3Q7aIakuan0fNunLL2gORr8JPTTrUe0g9pQrdHcTy9Hm
fwlL5TVT0FmuY4yllthY2gYpn+I8mWJSwJf4xH9U4MOIwwI99+JhM7iIzj7TuodAglplyqk0MnVf
ViaeDOqHMK0Ez4F++HjDadLDL+AmYZraU7og1CdzHU3PnTdt+kCnI5D5n5flxVKkzxACQJ/XyHvl
dFgQs06c1M8N2QxAc/s1wP4Az2GdY9DFnwRsE9d/iIv0UV5KxNgqKMSTNREDVgbjXVqvaPVK/Zbd
jE2y5fq5EfAivAq+VWb4iRS2JSaTpX4STkZ8IqSVpPMzYMvrtQYhzIqvZ0eTBcFl0lGIQL0cDmJ1
RWSdWfCxp9mlRsaNNyV9JNGifKQ3pJcIp91sdlIz4hQe+n7U57q6aFR+QaKvjyN8T4SvkWBAb+DB
ELL+2cwS01IxxWu+yrjBRg1wWvkvaSELZCzhwtKuiAtaxWupVRsuqg4AcdGrLUy5Nt0bTEfB6Jzw
QdvJe6c1BB6OOwX29VYcnwXtsahm0A2vDJJ7kQojeQMIfGW0Sh1hqvJmQ6xf8StzsTlRnquwLM33
OR0fjR6CsuMInpEczLA2C0jd7H3eqPPseSSpPVMC+HORZYS+WF2zCSOLKQJDnmtz6+No4c0eDIcv
XLwDod80b3u2TtNJpJPEX8geErqLttgWSEW09gMWJGAAhSIxdPikmhBt3aRLZasch3wDXkTeiYnl
bR4F+poMniTMvsw7XmjMDL6LpIebL2hN997lASGDdNFH89/80rGtbghlsT5/6zfKM+GLU8GQ6Ykn
9MDS0b/HJ05Yfd2QMD1w1acCZfqwCawZkXn9i7XLnQNaP6XrSoZ4+avXKfqtTVHZzH06+RRLJt3P
EjWAFd/ZYWtEKTsSw2gwGy0P6D5bn0pPtufpeoYXjFpkzqcoQP92KIGzvNv5i9sz9m2OTDbpvifj
ZVmRKoTDG1l47SXBOcfvl4Rj4TwvFA5hmsLDte6RO9iw8RbXkpggaHs4zCyNU6Jc159w2JCxiPjH
zLxX9leCDVk0ZnMmRSCJ0PfONpZ2b7TvO9i6avmTQAi4n0WZY9p3hm4RwSngA6XQFQBSDJgsb2G/
/FbpznAz+pe5v/HFne/mm2OCqgTHokaAw6Emq7Ek/z1Z6ujjNrpuX+kusAjuuUbQvDZanQqtjHWm
cYMSqychHnTOQIJX+5ux0ZPdaPUrlXO35so+KVxYqyh3xNdGtdYigo25gMUwgjRwOpk0aofBK+fM
x33HTG6FQhJAAb2Qa79+4EHTNDBTP/4CfCYhfNWE6d0cVuqUpm2uwyu9gqz9oH95wJDsfyoZHk6M
c+RCSE5ncI8GXm2JYSHMi+cSQc3OlW8+HX0Sp1Ce4ik9MO2XMfV3HfRVn9nDD8IhqieeBfJYmOvy
46GaBKc/Jng6NsiGZzdnCtTCV/9IEe0B++zQv9Ep0D7a84046r3ce1rA/qAjZoIE5BFEofEJJCw2
NF0wUH5b9ykFrg4YlnMzeMIY4FoG2sFKzTOiapdPOLJ4Ja7ALgryY78pXCMc15D1N8D2XfmZhwIa
jgnWtGDG6GIbANAcfWqHXSOsETdmP/8l3x8cah8TKQtf/gWOZwTYW5SgfjSdlwD7urBzp7p237yP
TeOrKN9Eh9RnxEO3+bX3ZrDojcXB6t+c/FozXu9HLJcbGO/oh0CM1biHLGJTuW/JgUgd6d8NEWRg
Oh4JcGdETJSLWyxkENzSj7Cxk7SiESNKp/YKcZURPoP3y6VCChyKMVM+KsJcA+Ss5p/H02uulVsB
VrrsQHiO+eF3ANhIn2gOQeUSlnOLjnQovCUpZxxKjFwI2VQvc2AGcfyMDp9m0lvklSLzXN3m1vql
W7HzMRz8TRyGGXj5AQCoZpk2drT63KtjtrvtjWq6KaAuin3jO/9B+mFVh4YwPwQojkHhwrwRFxni
x4NsO8zsugcBc389F6GSWYKHb8jS9CA58m4xYeIHZ7bT6ZlCPS+7GZsorpg8aKjIHuaYOCpOznlT
L57aT78GtsLlp3ogmCzVdN3riHHA1UM5dVuvX9ea2yX2EOTbpPIpBprDKpQqaJ0dI+g2qO2wYcIM
bpfzHnedlfRzrps3LWz5fdiihklbVuKxJKDCes72+psIV7v2hXqbSve2PvG+EHndOHlzzPslz1Hz
s92nc2JHjRcIjUyFIZ94PHAjAMUmlLCZWOT5k4HgDDgMaudWL4xJs1n8mid+4duRKS3elH9GM0/v
a21w19lePX12iJPeV940uDYUA9JChPokaW66Qjps4K/Wfod8NFz9Af17clG4Oq059hVq1MGNQfyQ
ZN9Em+kxoRNhCgtGUM/Rw8WQ7WPkhiEf59VF3yM8o4CDxBF1DeRB7QnKIcXTSNjmGJiEzfP0QTzA
tOzRYQhe09ifl4/DsLHNP677CZoV9lT02Lw86eWjbGq1xGEWcB5Vwi96+Ofvm+gActFIA5qtnqFu
WMh3JLBqGAGkBVcOQUgFSkNGEk8oVT8h9OLDYLwCSmY504sx+7gJ9mTVqRCWIMrg1ouMffsxrbpy
G/mrwxc7hTYE4k8RFg3khVshSju83cZOAlE65MqW7R1hJFUkFj82Q4xF/pqFaa1do+mVwETs4mJ8
D4GVzg+iz+UD0e2R6ZOrW+M24BB+/UWnAPP6Z+KEyy8E3YSNCelKM1ZoZ1nGhbmHhRjYa8nOLdmZ
/HQtRzZip/xtI7PNxCP/csbmPNbuMLjcZPhFGT8V9rU4XpVfXPZ0+0bFkHJhWrN6yX8f0dygR5sP
2xvcXAdz48WHhMAvBCcCQYaOCGG9j4Ihcl44tHwkRGp6kZIjHxh3ChMRdzodmcQPT9wyGBo4ubuW
Q4JDUVbMs/Xb8LjxclMkg8LNsGte9PsNGSXCIxp7GJ74J4giYtPaclXhMkqyjN8WbGxGu5gW9jeI
rD/AoBbYiW2Ow36wo38MG5Co0B3vBX8QGU+qag498hlzudeCGnb9KF8pj0WNc80tMuNoZCTmD2Af
EBoX06Zh8YEfA6Uql3gNRnL/IcqA+KXBJpESwykZb0G3eT+qARWOZV4TF2ZhnvlU6uGemx8M57XC
uZpZ4rz28qBI5t+e+MZGEWagKA7MF6riKtQ77DBg3Gy7rTWVyZEPZ0v/Pk7YZe64br4RSpAVTf48
Nll9AXzHumMC4trOteT1FWp8M1I7x9UFbGrOxsNAtjOpoFNwx4cQReZuthCwL3gfVIE1g9NIpB5s
dWvLS9BfT1pJGHfuRAVg9Vbp9JvCxN8uY7vzPPWTKdVGnRPmjABfBkJLVyMiSA+frDsQgl33dNEo
U2libJDzO599/iB6OLYKN2WLQqFsm+z0FBXxQBb1P6ihPMwvWPGUa7TVZiQkzWdL9qDZDnKM2kW2
lQDjAEWbyycBmjAtWAYNV44c4mJHO7dB89E+vgNmX90jeh9NUnBbAnnMSuu2NK91zXPQllD40JSc
vNMRZXA/efuDi/ZzNGzEAu/5j7x/V0thMRMc0k5jHsFS3Qsy2ldLJzebqxtIHkHCqoPKjoyVOTF+
TTAu+l3qGvZesTGkuZgrZj/ct8lgcglIsgXXtHGutqgEcJBb2jrBm+1qOxGN3le5IKWGCY6giQMy
EGUjH6E3zjlachS4sC6xk9aPZ2DmUJO+GJQOahK7oj7uJ8WLf0eizPV2CSM1n6POpSQrtyucBDBR
WXrpF2/Nyd0XCnFkp6/f2WuR7nWYDKSEHuQpnG7QY5dFYByQa4IgmyP5jkjTS9A6EjwTe/KPkUIl
8wc8tY7hm+wYZnqMNsWd8oh4qYHeGbwUFvKGeMNoZD5X3ZX1ikSlOpQezC23nXW6YkIGyt3cOOhs
yRkX2R1ES5HmlOFAvIqUyjHizce7QiHg5NWcv361M9uqL1TcG7iF/DW2GEQROhGblqE79BLWtEXE
/PbH6MMHVj8Ar2fhdHbigeZfPRm0UZfjVJhWlBIgkARDJaOSC3O7UBAAQjt54z9116Z+abA6SPmk
gxfxoSIE3HO1kBvPjJAlYY88DpvAn2i/BXvsfeEXqVEqzvcSPvjw9fRpwkKfNfyAXkHcWz6nt4vE
qdkwS5NDAO7g9lAOPT8K6q+CDpcAiSYHlWk6uDiwXQCVqvNQWpT/MHGdBtc4cPoAD/Z/QKuU3ilg
AJb8ccbmDtTFQQL/AFWs241K5OS8ZN1pKCHnsY8gqNvipJqU0Z23Nb7AetbUUNnITBEkTfgYcSBz
mZgDVpvrdOH4VS/4A/v4yK3cKr5D8fLZa3wDqDqzsIctexHpLYMtuhHFmdOwGwG4e+TkMcreq21h
8OWBhDsXtogMES+en8lemY7LS/MK2bffg4uix21JMeUHQDsc+TxkgYGLGYd+TDLr8LnjTR6QKB3e
7YoTtLt5dBqtE+1bufSo4VzjmwmK3csT/umw5bUBJ0DMxhIQxBRZZwdMxgw0wGASsJbxN9X6MauS
WYEJFdEEukPePkTl5BZJd71xqWD+lcjCY6SGafbwidmf8wsQABCFEA1EmuLvbF22X0JxzqnTWUHr
it2k0L+haigRQjUWOX8Iw66ffjNA/iBiJGFM7508RyUPZrbqsP54HGAT8sCuynCRhJy73vt9GX46
W/k42Uh/nK3vCjIWDCsEDjFcEJt+nE52/APGb26g5JqQTAGTICqd6sL4CEhcIs6WKJRpV2/K24pF
t23/YuDzYU4BXs8Qb71xsVHKpc0r0R4JbZ/LINAmtwUPn9BSYEz2RWMOb6HZHwTwLtM+VR6fP60k
Fourqa1QsjAL2kUH69HZvAbQ+cJv7UQ/OX0wpLxZM44ofhamtJvPKuX+j64ZKNZNPxYhTvGyOipH
lBgYXubmdPDoXgjFpNjsHJwYN/JBdG9wG1RQuNbn52EbM3+Qegj5NpWHzbcFl9RXyL7wxHRC3iOO
OpUfogcXubRgpfkkHX8lloGHz8FZwcZNDWpmN9/E9eI0YKMCCWnPOFSConW4rR0qO+ytdyihHI5n
PrgC4DHDic63YGwm+Y+lrSzAihMoM9pdo5OUETAXMObHPR3lwErW6CUWGHLsAqI+YbYkBygzlhxi
lDgAOSA+iEa0bslnwO+Z8ow+tNV+bODeGVEJsLzisntDosGZKW40EY5vu6bpbd1a4s8bKAykqw24
uWkhUgpunyYB6ml24Gccd1o4rYc7Rd431BJ6AC/G3MSukgj+GF/xYLZLYytqWyxghcsMhGQbEhEP
SBJ5YRI7Om4prtjCFy/k81TBCTsCoxCpuvd4pKkYmxH3J25t+h0xjPFtrlj/NcoRWr6926ZdDzeX
uuIDiM6wlcBSiQVpETkiFuIpzAcM1czHKyQTZ3ZcDDospcnkspD+htx12ClYjQR0462ObGA02iJ6
LgTfLSemEPBYp1Gee9o/U70gygEzFH8g8CgxVlA3wskRFtx1SG5cLULTRizWXKZd2CFns5vtUePj
I6PnWfjllXtN/XlM9sNqHFdptIJULED9yeIiVgtBBoIJ1OLMC9HEIxQJ7fI2L1rPkF7+CV9vXCDc
7aQleIG6H2P3payql9WhdCDLIJSGTSW4t2aeQTNzkiCjiV6VFxWMQZQEyfzWSHkjI+A2YHWcoCU0
GLNQbOEPQBjUghzjxGTDhxHFydB89bjIwPmbO96/jGgQbk8FiMcNn6PNFVpLnY8/euyDvXYBjKRR
kif1wdcv2Wyp/ZeSW93xPFyYoHpkNh15j803NwcOFCq2uYjidvpCGRsTP/kHWi1/kzaID5O/sGT3
YPp6X4Q70vHSmmSsGECBEm7S/2DMAeCD+xE3PuFfp/xw5Ye9/Xudy9ateTqcDPze3usvqi6czPno
mvwQSQDM9WJW/8IcscXtx/4uf09TBfty7XGtGf9K1sMl/VL/Sf+67C7/TBAuEtf2iFDnTVhmEj7J
gwbOfvkGBgnz3tKYsXp65WiPrT1byeBfOlpWKtoR+KdWRQcQBHdmbeOHvn4uyFD/AA8iHpuEojaW
NQYEfIn/d1yxbTYHDAidrwZoIJg8r+Xp46Hp5sdSF9iB/jFktJxotwWkA75evHdYlK/TxZaZggv1
5vazj8+tP/yDIOfav5g+5m8mvYqsV2BaYBLIN9Vj5Q2XijgUD3/v6R37CvDH7YfrJ7INVulrH30b
j/IkawttPzCRJkfGP74YK+z2tvvXcnCp6SYGiNMapJYeN6b3c7+4bfQJXWV+/X0t6wWaIpC0jXaM
yNP3dOcdftYqOE8IHlla3eV9TJei7AzBurCFv9hA6r6f/E2j33Afq/YRN2PAkhvXWaBdVEvxkiWq
Sgve+Je5RAFc3yykVQY2FMJMtiwuXlKwjfivYt4lO+S2B9DA0Uvi8dshrO7BHparVNRZ47qGWbaB
sz/L33EvJWeZ5M+UO9AeD+XqvSr2FBtbhSdu0ckN10kIJYLhcImcn8XLBM5ChS3phGfuPplk9Nnv
KVtUceIANnAPqFdHiHEXqKN/xAvPaHrqLFwGaESC+8KjMrPHL0TzpdV1uOWCsfToH0duh7iZ4f4P
zI8j0RwsQQgr8857jTxv4KugEWeuxeETrzkIeo1DcFMM+KqW1WtPWQ9jYBXyGkh7RdkyaDNmqSg4
ndvmvcWpNWME30EWiMJPelaO+j/tGzvX+Af3yj+KUcfyS7npH/s143XM9ZzKN2TBDLOAXcq/17Jx
uZ0k+h4Qr9yhLTlknuLLIf4jQgmut9zVE5+ZMF7OFti0OJ2JU0SOAETHgtk/re00XGk+F2ljmy+U
N7FBxb92+YuuEzX9ND4B/XcWum05GLb6PzTdIA3V032DqDeIh60GoHIC38lBmY8LDqeO8Fz2hHNd
ojVpiJ75l27qB/nxzO/4TDn/xO9QAHb8YolAabh4CVEfB1hjq2+6QVHdaR8H8UefnBEHjooL3DvA
YTioiyWuoMq3tL5NinHIIO3Id5Q8ArVzV7JAb6wnUsAFQhJwqeSYH9s1hQbloguTwNhmG9JEV2/k
ab+R6RjXLNtp2wmrmPbTJ8cnb+doHFFhX5urcSBs4P0NuCULXjvg12SuBAFh/TQsJ2/2L/6gFQPf
xdHOaMTaXhE/QMj96zpjRTpoO+KNwInNCBQFneFNzzr6xifg1rlN6QfLive4qRagmiyOnLnuzOsN
NSJuE3LBpg1UC2ufwQdv9jYJXig4Thw/2f+7Fp8INwvvHcozB9ULN38F9v5WOcIfxW1vvOsnM1D2
CfbHo3ptJggCRSjkHoz0X7LNiyvoNNN8TO0swsllE6I6L5VjFTtPHispyDRo/iRXdgGSkw41TCxM
xn78AkxZa7lLbS4h99ma9plJcjrtSW9UEjt2UVpRO8nuq/0rJ7durv3k0lJdj7sUJAkFmQR4C4QI
gBXW8mrq7jDWkRyCiBZNwDkMkZ/yroNkCp7miw/uylT3Pl7/Xoty348OU3Z0hBCIvybkGh7QAP3R
982EaKkejxuzKt1rhoeFYtpdCbdDUUt3huw9y00/bsR6QYb3K0ffOy2n2zri6GZDpxTozKDOBsH+
gySZyx67ncSRg0zP8Dos8BxSH184Re2Z/0R7xB4AVZGAx9WW3JGKav68IGaIiyQ+RyJRysBtdcmf
M49tkPwYea3CmKR/+Js4s9IgwmN3T7hnXdWFdmlzuwhDEMiaaEcpXbXpbhQur4dEukC1bvpFjx3h
UUU2PxYkAw0h6dGMu7kwC56n2w3fpt0JSC8+4J/8tJBXvELnBG+MyxBmJ4+Mbo/5QdimO5N78zTg
UutUrDGlm0KoGZuWdOPP9Fiua7LoEroge4u3nYZHNkS6nkh9VgZyfbgD+uLzH/wNYlg1XUmeB4Q3
h/GGxlvddP+51ReSylWhyhk5Gd5A1q2kDoTBYdllzORoiRP4Oyn/NZQ944pmboSRnQmiXONvt8Vv
/4ckpSfNIMWLaq5ljh/+wvT42HY5gI03LmxuUbwmr2OHpVopds9ukRXEBaz7HZnb2kH1EAu6sere
JH6fFpeNeU4CliCNQxYTdMeE0LymGxuQWP0Hws5X7Ou7jgKtzQduUBvxfcHsnhkH9E1DtI8/Lrgn
g+ieBav+0/X1Tba8YROBWcM3ALF8EA8mtgjzyOgehRSy0ZpoIvvmviJeUzcmhFJcog0HCeDSRjW6
wXTyuZi3cFTJ6MZ1zwsfLbCuKEfok9bPu12D6Gawu+2wKbnI9IQyxlR135+fAE0elT1hNu9LiJGl
9ll8Q7p36r4hi6x3eVYl4AAK3G95QylRpi5i/dqYi1cd8ua/kXgTggG+AXbDDV/a/5YTw67ulS0y
ANQC4lVJhbnw+opmv7ys7bj6ENkP2wECwI+LmmXa01SidZgSfFB1DlKSdbCApoi/fHDgsYau9uRj
Bjr1XTv98wDEgesP6TZ1sPX6nS7rcYJWqsRT+w2RBsJnjwGETMQBces0/8NoY7B5E6pG1tidK1Nd
ftX8JemPO3gvfSwz4f46HagDhelrWoYB9y8ZMEqMVXxJGueUCQcDilwdpmZ8Up164XQF11ZVl6v7
TfyLWAvDM4wMVhe6ITJsOkZ9Gz0JlQS4OKxhI7xQQcz5nEGKcs3nNjJ7LTOGFXL8wNbQgfOoL1Rq
M3XKwj+u9uCdyXawU83FWElmNIlzrOhB+RXapxPrdKqinh3m2HfWzYHuveTCCSasOb9aJ0Qcfwt5
5jIsC0kb/8yn/a79BC2DGCa9K+NRrYKC/wXcP/ZAK3l051xmE5zQlA/WD5yzRHghzc/uvVOhixhM
fjvZ+2SUVfFKk0pHeuB7qb48irK5tICa4c0iEOvGuDEvoyDl+MkW+r2QH2BezUEhe4dY4CiQl0/3
oOvESEpkMADR3YhhNRazjpyNjfEwTaQKECgqsx21Jhu+siZ+5/32Zvr559odZZKe0p9MWS6erkGG
kYkZgo8f9jLhNb2b4or+n3Zxnk42t173q8PBeAjdlV+c4+mJyC/RPbhlZXqy3D9xc0ODwTB+/qBz
1Hmnf5vIjElkmKLY06BWqbgjD8RTJ/pIWs0Mu43/xPG3E7FhcQGhPY7MwfaRyHwJ2ooImbdKkirw
P5Qk9zK8eVyTxQsdWkniKN36ra/4eXjjR0yoGVtLiLeNjEGMUnNFeSQYvlkUaP/qs8wHP/7q410E
Aa6OEhFro/X/3ZtIJhz3uh1l/8Dx0jHo0EyW9LcSqtXedXFlekAlt7iZL9Ypydo3V74F9Y5oFHUt
j6H+2eLTw5Q6QuQ0Np+O6bGpz/4G8sFwqhHmp1rPDZpMWwX2CWb358a0lxKfcb7X9tLsIipWVwdY
QDfxuLs97+DzSn1oU5B0FlLnKFGoZkFffSH4qCA+jadl5LuFGSFiOohlkLfL0liqBlE1rGYoNg5D
tAaV/WKk5P+ZaOu8oDc9FFHjjCu95soVOc2F235RHs3XuhncdxWov3+1ai3TEzHEePBR15Hjn+tf
tXwdhnVOqsuX+qf+1if2ASS5xGts8YS8zsJt2ShbtUic+vWjyH91epbjfXQ7ZcXv4gbl2VHyoEPf
3JBY2s2N5LSgzhxzKwU97LSVoW7kIwa/IqGSkrDPNhOpIhTnmcP6fXm+Rgb0jmw8Naj8p6she9pD
5dJXqCLFYFXT68MTb1z2bAcbEM6emX6BjgMy8cF8ETZQWRIK8IwnTPaVZfo1gWdksvb9qah2JdlQ
ZDzg4CaPNK/m32zMVdjoPqN2dr9hpb3RvINnxxswOkcWzAKOf7yB2o7A1NicNBr9jSgvgGwPo29R
LrJuYUcHybkiNYA7Y73KtoCYnltluZp1dnHko2oQknPfhJaHyzf89s7Fgeod/HMdmf4inop/uCZ4
fIjnD7iziVQp3PwwK7ggI5CwdZRWv/VtPSWvAiDl15bM6Y8/wyFDRJbOBmLkQJDU3rrypHqYf3RK
URAFVtvng3VZIa7uDw2t9xh3ul0pLpP0PJjwzdYAswemhf+rQjcA4qj6ujq1B2G6zvYf4ZwV2xbz
RYu2MyGjeI0cRfymP4+4B4SrBIqio4OuI8zZJpk1uzDRlISX84cDumBiyH/5FtThoYcCvtu0uf83
C1qVY3S6UCGJYCvjLyLde3lwqN5aFO4jYUv9Oj3NEK7BBVqsUDC9fFLPX/TdLO7ICYZkM/z8ByXy
csDsCgIpLm+n2v7HzdiwvoiGhOOZTdYzJ3mUkJdhBQLz2rYoDu/cDxYFgj0fE65Osit/Tdt1gGao
RhO3LsNuyYy9VAnWTjYZ+bE0dwZZzMrGKwfyAJvAujp1D7qc09WX0OyqJSNxtb0/beTUUAtB+8dj
iU+Caz/pEins/OO8fgnPpHFq83lRwPE/0hWjE879zMlx9sy5UmqLAtxO3SYKYOy4z8q9hiNhKa8z
CPptNzfxSH881dYGEhUw8WACIeEhJaNmix2FBOEdeCn8/gaTnlOS9Ot1S6n1TeJUfPOXMkR43dZD
0AbAuWpt/dr5WJtXzTG6ofOeQzctIRtfYKDMaj4dnLJ0grD9gkZ5iU6MgSZxTWRJgZFs4hl1IOvB
p+ETLTNLcVLCkC2GdCvGJlCi/QXNVzyDMBR8CMomJZqdDzZdP4m5mvNanpkxN21tC1dkURH5siqB
V2xZNSi5qwtzgufJc+gy8sXTL3mq7PLNsGEPKdH1oFyxC4kJ1TKMudJP8RW4EBJiylRK1XMkLILT
57aBosE2/Be5xfhHaQegBFO2+1Xny7ELZzwG9E/WmT+JvbiaklHqZnQRFS47ByK/iJ/TR3V91uF5
YFyifql7nY14NWWQ+9LvuXn9CJ6yP3WB+C38S+KQG1qnOizld0x2f4jujrYMl3BrNachB7mwnbuF
EXDjErFULxE0Vs0BBktD4IfI9LucudpDMslvABGsvtMv4NrnkZE4rl1F2HAoRLhRNK9E5P4hh416
ECBTRJCtL0GUWEKy7OJNBug9YwBzMPTywpTfxG6mtKwsGr96UO/xcWtUixg+tGqZkltFHG4E1tEf
4yc+QWIflgZYIBUxiFeUqYNFPZHC8wQYqoLYB5Tgg1l2fGNErrNFB5tFVvL1GYeRhB3hoqzezscW
wrYNYw3pCHMYHM1CuOog3BkbAi/Myxq3rwvdMNz8dWLjBfra+BM9pJyYXQoRN4v46cphEaFDxtvL
uLJtRK/Aig6YxGYCaRqo2zhsXlPXzCUNCfTnXxKqBlKKHJf9k63hG6RS+hJv21dH+AUvwG2h8W4U
Pyp9jOR7dtFOKc5vcZffzl1917C+5L/4IBSvDNNnWHE3MVYyeyjz9dakjpS5hBX5L88O/W1R92dR
xXhiLSca+OPiba15wdQtP0DkZidSJt7KKtEWcirNkWyACyiGLwhr2Sa+hM6Hmq1wJyCQmNnKWlmp
kF6j1ywjwyLRcC6v2eWH1hXaXUwlSzUEpfSX4P40yaHXHHP2/SHrLvILktvNvTGeNEfaDmrIbIuI
ElXD8uXJb0SQOqlccbTISNPqCex9Y7D/iv6a6UEsyNQYzgThxhDXxGZQkofT7l9V/95GroROFmF2
pmZj/XkSV7EtGsJGhnDWBglGQnFqr1PAtVj3/K71c4vLjLSDunBbMmrM978GzYqCynZcUASqCx6J
uVXEABfvFGjRiuxFbvjR7fhCIcmoI63xxnL6RvCSy5QODIb2mPTlLYoedD0F6/WXQmG45Er10IS1
zQZdRtJs2RlMZV2SmEYuJA/6W+1s829y9iJYKzb8pgraeuDmsvP5gm+yXYbZSWdTAZwiQvVfoa0+
GBqbNW+x2gZDseiZ0BBKFPeUJAaEXkTVdrP7cM5QvTBJRLGnIyGE4sFShJXkfaCQ/bdTTjK/8kj3
oin4Qnmi7ljNHmqtzEcU8p9TxDijdZx06IJhS7D9DYsCbRk+TdN/UVRAhktpN9sE/zy/hyuRKwZ+
y4+urlgwdFD+e4G0YJwIbsSZWHa/7dIFPEnkyj2gMYhUt+IfJQ/eMaRMRwZusfGeFybk6sGYIRaE
OScHueIEfhj1+lXszegnObBJVcviIUMrcy6UfYC4LW+3JSGQxfhj9F9P1U93tH8oh1z8fqGN1FFj
2sPzGGffUvYd5wwxx2r8Sf/RHsRcAT919j+/DBa30m5nbiFxeOBPIMl6tvuM16jB5Nw+emnFZVLy
qmahCSiId03h03YjbCYpIMbGs5jR8XBH9MUCGBEm/Vb+bArOfnNa2pyqvHCcA7weNOp1xFhzvbRj
ERW0+ahlWs58OccuFEj/kCOpRKNW81cFty1rP6hSenT1XD/maFOrKzRiXYdGsQMWeDZ2v5zsEFNS
HOCGTK7HxNGidrw59HwnNhQv2uX/edf+X98geiGmN5MDpcLu6RW8zR0mrABBZA0X49AQXKQ7NtHd
THfMUISNXsaaFf9q66nUi0fb/fDqVCOz1KSPITpE3XKsIqdp4Vdu+OG+ePnigN2UjRRz5hvVBSK5
Zd0slRiHwj3dlgHmytjRSD40LZS86tIgRJVOtB8VC6JH4405x7dtcf3vL0llpSAW9khMczWnToNb
57xHX7c1I/9WLNRtmq6L9+GHSHNO5IbK8PQ4iE46RSH0l070ZQTVXoEYo5kmT6IrZg3mLm+G7Dvi
rs14J7tSgdL6P87Oa8dxbEvTr3JwrkcYetOYngt6yvtQxA0Rlk6iRIpWTz8fq/siM6qQgR4coHCq
IjPo917rX79xY4yfZLdb5AvjGeFW3KDsJhfkdC/8liCIMyxgDJ3Bwx3aJhUQn4TVpQItdd2GUe4T
cgCEAQdxdxszIaoouOBdPEWp/0ouihK0GOQTjHUpZj3+dnf3TvlM3kqHiSyMxLp7YpfI71v2AdhF
NeLaMTqmoGcQm0D80BmyI3qF1pC+lSrJPaXwUcPqAmE1i4MgIy24oHzCCR5AnOdBPWhL6hh3kJ+a
8xx9w+21WRULAbLo9VVbBmLyTpB5C5ESO0s4OF/FqUi2hryXAT3vcCimcbYjhCeZvDSPAJMUNX3t
9Q8cS95QStcf3fByTg+lAPoxi7JdjDw0W91Ynroj9CvqT2yaZPjHMGsYaDNvKGj8Q6JU6DNBiGQ3
Yo1gdEIYK17GypzXhKogC+Dm3DxsAxkcp+DKAcxCkWcI43zOU8A/REQKo6+F7CjLh25ZgHjjSkKO
CI8jOVyfasicCfwNN3/j74FoOqCCTFwrxgcuyk7ScHtaOEYfhSd9Et73LiljdMXdfCLNgSDAeHhR
sl0xJwBrmDGC8ITyTTetqD8kLKqmi/ztvLnnsDzpSy1nmI1tNc4FDMGyQ0avXeG/u+ENELqx2KbH
5Caf1XU7sWa0LjFi6oMuI2awbu/XmczclrdZimxZ+IS7xj5EM+A3pUZP5BHSEj9eMAeR/Ekyz85e
t6FdweY/JzZtj1dzXrC02s2b6ojoS9YNluYOZQpmT5m1Qc11xVib8tGGZxjjaDfmAnSCHakzws/U
q3fvV5UsWob4OpEd2VhEEhbiJ+pqRVlQBStoUnAGd3oWlUkbnhcGhv5UOmRR4Fh0nppHauHOCug5
ed47rP8bAK6FtEzbQ8IB9rXjKOgjF4XuZouPZqp7CkRbTNEJToMEQ/Wa2YmD5e6VpXOjUhU9nD2J
oPBc0kWCp6liD72DwvTicddQn+ZLz9jo2KbCbLv7JEJFCuwhinsaqhS+Ixdjtk8EzfGexEtVouW7
WW2oHE3ISyWV3aNa5K+TwjpOPCJUuPXBZJW954QY4zseGC/GCxwtquAbrxSKMKuBoE0FzFAnxxfE
Tz5n2eLxLFusScpC8auw/RBu2wgj0s+7tlbJFTpj/zK9ZQxJnFqZE5GIPcj1eK2392NDENwe63n5
tpFxR2KMcqFNx8WdyDUARDTF/mMlZk77jGKBLK7FpY086HJadoopilJSmHl9uin+Bs2625gBDTJ4
lz8jU0JhLHBztXLW317wc7u/kq6DoRNqcV9dG6U36fyBxAi8zqkzLfG9g41+LEayhc/bTYyCSohw
xV2b356z52iqTPlWFKZ5VLm6NyERkQT1gLkqo0Xt8IgWgl9A18L8e0PlFmWLPJqN70lXH+5vN0by
WfQlNdihveTdu04gCS0KyT3LIv7qDxE7uzeQJNRDU3OpOptslargcXZ6J6OBfRIHDco0/GDWRA0i
u0V0r6PFgdz+BE5LxxoY9a7Rpqmxl+sVUTO5sC8np5SKDYyauqLMUC+xrblQWUvzuUdheqWeWgzq
gmkG9SX7yvk+vb9RtpEPAhFm6ZCMAIsbHZtw4r3YPR4egTkPxxzRfLYOj1COK/166eLAY64LOhE6
Cita3oy5mnC657dcwhQmP+ErkCGpj7xdteDqurErXSsskTc+D7rtodpWiz4J6Wnp15WxVHM+oI1r
2Gp/3vLlsUAnS8l8btkmgg2rC1Z/2lImvwgFBFM7LBedeHklTL4+ZVAcmbNBAUSXSMgFc/WtNIQY
MiELtlXDOS8UKL60+FNonGOv0zo94hQVXPeEVpd2uZdnt5j+2flgmSSMAW/hV7kJHhWSezuB54hG
41SF+vuwpfkH4p6zG4PlsGNnCVCjCxOfBaT10blLLPmid9UdvlKMpkUIsAS0MB/DfsXtY94qluw7
8g90JwMUTNhf8nKAUSKe4nYtTOtQPYlXun+ZiViDJxdRMQS14IPBr+tQQu/FjP1vwgpKRNM1JXLd
wadchj0jYafB5NS7Gf4M1ykCnu7Ty3V2g/pC+q4U9JBAU/qq0X1j8o5L0/mx7kxSsIv7ostDFTj1
4Sm0SYwT8VY+JRERYSQZk8KQbutoeqMy0RxzHrceoI4S0DjbPR+r/srmw42l0u4+QGCbx5zgGHUS
0rvITKXicgytvbrGaHcY89BA4pNlVHl66SjTVF8KX2QNlF9sXHT0Jrj3EeH744ME2IG4GXwE8DEt
3vNjA99uzvr9Sd/Ba04oiGATNWNdyXD2XzwPMzGE73dG5dO9Bv82nPFYcPd+zEGbJmw14D93qu+N
vGfLEz9gZhan9rq6cnvayscYTq39HK/pUCbh22NjvWzjYF/zVQTk2cH9oU0nDkD4quYR/yLOTWrX
ISiPZ5HkRqelgcIC0NKxyFlKjFWP6SsBHhXxN+UMCMfvx42dXlqY6vDJRvMKaUo4iNxAB7UJkmId
QV8AoRN/iN6DE7SeqC4C9xMpKgb8s25eAvR3zHXghTEOAJM3GKk7wsDMf3XJpnrsDsVSnkBjBzCG
dUlYpaTOaiwMCEIopUC4TgegWsnnSjA9VUgCBOHM6+1tfpo0tDMEakjHB0SofdTMPRyAqOc72nmn
OCgiojxs4+yRaMIqmtN6Q00Fo7mxONvs8OmuoTiyy5NeeflzMpX3GeAiBREUYeJyZqKyHDZZWDQ2
qDTjcQeT+qyeXrFG0138J2uGfYG+exCEyoDLRTtcvFTvMdbGFW4DhIjsJKY24Kwv8Dn8lDmvT9rb
yJMJBUI+9GVF14sWmokn7DGCdZCpX6Cz1s4skCdgKKhucNIcu3jAqfINJ8uAhYBvMXrBEY8UOh39
M2giaFUrYijt1ck06lYgy01kj+txHDT9dhgASCiExrwYXPbh7WAmmDEbo4cNy9KPaqxKnOqzYlAV
kL9Zos+3UEvOUZiDAg8btlhFHwu1bFpo1D9w3SHn9I07sDj6/Ogqh50AHGRCa9JHdxUMXzZky9CN
vPDmJ4avl2F5HFLMU8x3Yhhx/uKjsnBJ593EBmGKpAUbntiE9RwmuJdRT401A2YO5n1K9TXYjoJF
nmWu5B3JkSby36fbIWeeYMhgjoAAukeuISAO1jDjA8O8wI+FZ1a2O/SSjukBKIQlh3SrhLZemRe4
2LSJlFMs6UvMKnRneMMMGpQ+88jxxT1pLP8UNCRzVv3mqIylDcVdnKJs2uEsSN2TxbMbQHQDaggv
MMyes9UAuEM+SdeRPERP5RYfmH09gpTWGrYi+YIWK+6FuXOBo4KXvha919znk5nJWBZoslzIK7Am
PqLOVpBKen3ikk+7FbAsFte5MEZNs/PgCGOI1lf0l4qELHcgNXjQAy/YXXL7MhBuu8LAg98Xd2RV
diTIjZKGRw0P3K6q4AIk28tzLo5a44HaMnkhp8lRLoFwcSjWsI5hZRH9v8j/A9Tfnm8bsxfMqHyK
33Jiqx84+lA2l5fQ+ejgrDvsU0wLGQHWfpE4rOv349WKCuf+VQNqIvGi/UGIOtbX6e0pMvE54nE6
ygw7lG62MQuvwQkCNxM7/gKbZahoPh/5eUcCOjvFBjad7oBZkJeVkRU059MQVyLIOoNdiAowJASi
UpQXxlQXKkfZHeRAbBB809x6LPNAgOoztlXNNEWSl5Kkzc4CRauYJeuJ5Y3OPHeXOQ7Lv+qJBM+A
a/Ii6aGwxfaJ7R4gLvcUORD6FU9fvmDj4NSZV+2xizLfoEvBZ2mCfFPilbQXJ6/NwPMnYsM9n5LH
iTqJdUUkBsc2dyLjK8Pnt2DxOGGxIxSIpwDEwGqQGG5EpAYpBWX4IHSMWj2xsROETgqit9XXyTBm
QArJCjSV+0s7ytNlZtg8Cc2aNxtVPdbrnvgcXwNAHSomqjYtP0HFGRDiLSi+k85Fe5mBb6Vj8hfI
a/PGB9+4YmdXB77Nbiwi6jZgRBHDIR+Vea5kOvenL9B3vcCTl91yxEoe5QvN9dfNT3cpBXfOpmKl
nrCfdK8Ak2a80KVp4Tr8rXbYI/aQXeJ7wMRVlEAaunSCh60xvwpO7c2b7Ev8relk1Ol1MuOrr8D/
fba9rphysU60PeM8tBOhNPMN4PdXOww6+SVYQyQHZrOy23okMJ2S5kTaKJmjFxl1OTmFYTkwYNsR
yMmmqzKaRfz4PkK7A5PZMYMbzAZLtRwVaUhLOivdiSMsAUynygHfo+uWeRM3wQ2RTjQbAacZ5CW4
btH6mFR5AaAIZfFmgh7l7igw9p4jTNRm6clc441Jj/n18tceli4BN3CLueLoerbeFm0ofabMZY58
4S/kbrf9nsc4ypO9fDXJ3ftTzKl4GaMG01rgOgObYbAfXqps8EG2UaZEQIke5awwHTYpzn6QhaXn
ZIwGD4V4Aa57z3aDshAhhjMJPR/uajjBrpKxzcWB2loWYdKHj3UEPo/CPxQYf+FFC64+41sFwFl0
MIw4IXrufDrWWSI41T5iagHN6f2Rz0yyszEQdc64+90DyIuXYcYM59xjHmFXLxrmDgj51on/JbKx
iJDFyTnFJ72St+BI5KArH8N0wGONjDACt97LyyfxufHdY22m10nKgPvFv1aKTf5y/baFOY037jV4
yOGNui6Zhh0hTlDCqmVfLYjhkWSvoyF/hldMW/FKOJBK0pSCfwQG7bNmEUbTjm8ztvI3VkANS79T
v5KHdc1k9Y2PgKhUvk7j7HPlQFFMuaFuXqxhK9/dCNYYMnqGNdYwxbJ+7MZeaCMqfIaRYhxk2pbP
Rl9fbvab4JZQG7AiZrzjtCuKRmobCe/4R9hIq850mIdPLnPablhLtGUqLJ09cwIm70RIOMyqRaA0
fhYdYqy/GSuH0SH9MjHKeKcm5o04hyXMZIQKJnz0Gd06BDLsAuF5PcEDMMhlhUSylWW7CjHzfCoc
bHOj4wT52NUDmZED2fDkWfGs5nPicZoXDas31SMF80EcA3l9WEdTNK0ebFGocBGZYtDEMj7lLuCR
lo517IkssmY0Y4VgEDBMIWJiI5aO8IJRHrIY7i3+itn+LH0VsFIHqke2xcEi3LJNSSq2HszKkoSR
Kdu90ze29PpQtsP0wgf1mszx7waYUVsaIZuC0tJez5gxj24YkFduYMLHs/mkqrNHczDZUWp9z62O
MOgBaHGk6zyEOgMrCvJop5B+zpycidzEpuqxCNU564sYn53OF/FxDVZIE8Mq6NbnV7SdjB9cVvSH
7BhkCXhA65GIc5snVCbh2uybNhaHrzDU0b1y29c44lVzzE5g0dGlozKNVmderQcr85pNlZqoRyCn
4N908aX2tZ9MpQcTCiy1iCcGQSbW63bEixGXX8zlokVDUUjdRXpfif3WdUZlTC4Zpc+kDNnfNCwE
sZ1lxy8XNzhyuhaU2Pfyg8Mk4GO9ndhNEC/OWaOZ6VnXwJSWxpKqHo9NGpd8R13WNptEcSNjF1cp
TMhDWa+Z1wx0yf26Gg3OVudC8CY65htTMTlOUnJgmWM2o+KRDbHCN2/VO57IAOtkptRVlwzulsfs
B+86oiz5ZTAczkRFw0X0zgimVAIEnwiNe8AaqKH/nHRHMryhPUZXPNxH9aX6KR8v4SNyk9diaUCA
yi2mB63/YIW2yFhuPeoFBi8pAv8ZBAaiWRMm+iDAEDtiEF5oA7GDr41uTxO3o7a7uhRjQ3+A1xRK
L5V+ZPu5xI5CyG1lQ51oicTO17hb0AlpbDWkT8C8UWiYJNRdY8KkgrLWTySnO4JI66sSOwrueHhD
FOnfELLjP594MupSUDJ0o5C5dKc+sWyJwC9wYxFm1QHaRv0IfX6mrnIhAPQBGyc08tEEjrTBc41p
pGRgKTSNmQnd1+qHkC9GYD/yWBidXcscmU+agiWQbfvy0QSbyH6Mc37o8lOFRKptdJ4SYM82SiFi
T95BslrjcDV28o5C3nwgcLeE6CQ3m6oJstb9gLy0ymHXjCh91xwepNIRc2IsAZTZc9vP9jOy8WmW
CTgnIsIyn9thKmJkqT9jTF1MI3t2Plz7IwP3jOf2jIIqfWfSRfMVo5i/o+P3m7f6/EZFQ0/LM7vO
KuEIwiKe6eFflZOUbBGFyXALmCyB7sVOR6mD6ZRAQABwNOTlpHGkpT5PMDG/4Dq5FLYoR2mMKU/a
KBg25G/wlks2i6IxYQqMGsuDbsW2hnUiy7R6DzF8VprtLXlVYSWzLCWHO+U2owazGTfTCUYOpEe1
NqMdrPXXt8dSPnsK2Q6rVsaEw6ZvvF+fCno9Sixa+WgrqPBXPAZEcI39yxfLV/oK4epLf5+shOmM
JVw/nM2VVs05uejsS1Cf6Uy4xE1gaM4t2dLFXfITnZP5PAT27YCjIgSpmxNgEa4jRf0UNkK9FbJQ
BdxPiF7fUy2Nr/VX7jGWinARRDvwwIP1CR4PhKyWVYkSiDF5VvsdUu791XimwJvApO5x1ie9oFoR
As1dpZI8kwZmi/2s7fyrq34w+7rL+NrdlxlLCTUlc1XsUMGteKkZyJoU+B5tPHJM9DyvmHzTy1J0
0lPODFehOlBeJ+2c8cUds2+SkkxObDSRpVlpHjwGpmlz8ULVuGCMOZzJcrKq05koKUoO2SHWDcbR
bYWe+UKQMn8CIHPZbdSPZkYHK8xg/Dpfj3pBW/RWVphTLQZybxx2FxURcTgMbMv0ZZRJcA745iuG
/S3sb6iWxN44gy1tgMslNOBEVMur3GAWRh7CMwuVHBbGypzD277gX00/Shhj5pp4OYBjt1OzoBmi
8rGHJ5XpMlap+ZxasZ5TwJC0yz+vHXcQDGEcFbAy0yFfwJW6eWV+yfJSkgIR9Ox2rSndwkqHVXwY
wUeB0mSDkj73io18iBkNXb8u72fJK3jKHS/JggelsM0DjqwoYqu9zkRL9UhBZuJxhY3NZniSVwnj
kmERs1oaXyr7GHU7SoFkPejPFTTzj64aQyWLBV+jQawxTksRU1/cVmNei5bR69RU9mxehVsqdvU6
MNhWoQXuIiIhGNcyO8xshxQOLGW4qqBc9SW42Vq7BdfVyJaAevGVYUWI6J9iwfgy0ulASq/yYSxK
LLZNZ2BKsIcjl6KawW5hpzMAUeNpELBkZNMmnqfNBj8VKCAZnn5offBRDfgU8Bexwbz1jwZ5Vsrs
AlYkeRaeEmSLBq1ru3iIHzhO6CEI1M2/qkAUiVcrO4pOKCYXujGXWpZE+TYOUw91UDob6qXOopwN
PnuPed6KzzWcrvSGmxOP3kqTLDh/CvnmfJvfM8ZsDnL2dwRkMS0KXlIYmkMNTJBBPEVYp79pOWQ4
visCTuUXKES3LmSm3Gm+1q7VdiGm+bhPQcJXyXaFfMn7OdmmMgqYG4KAkJNn7xphRcwnu9nVdFTI
NW6jzjNyMR1gMZDUJ8FDwsgJ8JnJhCza9UJ/JcTpQ2aY8n5PHOkdumF3d5X3frI2GNRiSEIDyedU
nsTbwsSOIbHrcm8ggcziZZsgoQ4qiKbQ9V9GeLR20l3u4BKgL0z1qe0DYDND93RCQcCK8iBmIVyn
KXwbMBtHLa0qWcifhDpd92WyejDGI2UexvCR+6Wj/RjL6XWv00kDRY9DN8ZtDPNspm2iRzPDuolo
bwHC1iTPCiQAYHB9w9sQS4zEoAO0zKeQa1JoXtqlxtfNLzoM/Rb47SK/NpR96prhZZqulPZLbUYq
vDch43nNzccKAl3sc/xG0XifshxI6XODE8lw0lhVAiyzzilhBkBPU0O3EtEDr2jg45M2zaJwWbE3
mc5kD3aZSwEjw4jqcfcwt5o2ZY3Vp9m0xpO1CPR9tCWmQoTHNIWUPOV+R6/0kukTI0QA+IOBIs8x
3ohPR8hyLIDCZ/AgGnWKt+7NYRjPED9ajhOUNzEkJ5rhe4YlvuF1M3z6smyavUzWBCgU8rK69Fiw
xAzAkQWzclDeo4bLLydTedIpgCaZ/8AbgGz026wxebK9ox7gIdHCDUf5zHTPY6dUiHElWC+2gQM6
ywz+/a///X//z3v/H/HndX09D/G1+FfRkDaaFvX9P/+tm//+1+2//nP48Z//NgxDlBVdVGTTkGRD
Fk2Bn7+/btMi5k+L/6vsc814mHq9ASE9zxECYbGGVKc+kb1ZJ7BkkbPXvkzgWQDeAMmoWrAoEFQM
UplgVTa6LpM0r6EfuuP+Ti3sQ40GQ8KFZKMo+8nt+YGzrIpJ3+hOia0Wvkgjwx5aJLMmvP2M2s8w
rsWhM1tHcw0ZJd49EfTeC+3SjHhxC52U+oqR/DVocBQj9mx+O0YB8v7G/NQxCMEJpD0M6rbn9+b1
CfoIWyvARPv855sl6j/cLOnbzbqXlzzKHvdNRwOFlgjXkWeT1eWAHwmW23DvLZ283IG603oskHAX
qv3nU5CMfzwF3ZAVSZREVRif5y/P69EYRSIoMXkSX4SDVNinpZ5sbAXQlLcCw8ZQB1hiLv1AmfYs
7XjhBoK73vOTqDoPhloQEciokdcjA4doyOxd/PjzGRran89Q/P5GaXej0oQhG+eVXcVO4Dzg/UIM
ZmbO3JQQ4xP0teo06DuGWg8kF0ZoevdFCJbFjls93aGTxlOBSj1tNz3MvJs6jeZYuZYZceZkCECx
Zwlmik72AVbemBFeTrCHcI4SRvulovLIDWBsUzGkY2kLa6jQuIy42hO4f3OdJgtDPGQ4+LLFzWrP
RFFxhl4UWcr25lAgAXrmb0a2AN2ABQ6zCgaItoydDEdD0WvHgKIlhFzU4eJ99ee7p4yv0G/fo6qa
uixoom6qqiir316xxhS0e1tNur2xiTbCVzFnpBYvj5n12rqH3DLIiLDiLVyBMLXwVHkhqAi1ri9+
9S7U1QCQywE08GOkpzjYe838Eqr2V/PDayj+dJry769hkuZFbLbqdU9C1xfoo7f/7Dxzk2xff3id
ZPX7DTEUWZQkQzMETdMlYXzdfnnhK02KL2U/SPujY1ovi6PgzxYLT3Z4XfStFn72oEG2ZbvTYGc+
bwYL6cWXM/vzU5H+drnjSaiyboqskZKiKd9OojLvQ9nU0n5xWjyclef5uf1euetnlwZoEzA7/uGA
4y/87TUwFEWWVV3TOKAoGN8OKNyu3VlSNXE/mc2u1kiu8VaitY+treasfQTlz25t74LN8Yfj/sOF
6oIuGIIkCKokiOLvFyqkEyU6m620zy1nVa32yWrrny1/vlxOgZAQZ3wZ7uaHuyv+bQ8yFHO8UPYg
STVE49uKUU0evdrH0nlPATrHc9d8vy6BNoOJXQTIDmF4IqBAogitg5m78cO7rPxtVefwuiDpqm5q
iiTJ35ZUvddzuYl5uAR5ux3cpEPlOFlqnRzDX3i8Y+iNCIiIrXBrbf01Msbj3F1Kluu+Y2/jP6OW
Wj67U3tzlK3/+eP49dSUb49jMhACo+WpvOedJznMCtHffvpzy10egsQNnJ8ehTT+wm/vHQfURFM2
ZUPgXf/9+Q9lVw6Zmcj7mzOD6xaS9215pe35D/+J/Dy3soLdTy/d37dVHoChCKKpmaKu6dq3gwqN
ll/6btLukbRbe1KRnDfTRRruN96U+h0hReT+tIJJ/7Cu/HbQbyvY/XavhCQTpP3gnxa695JaXpg4
oV8FPNglbrZTm9559kO9pYzv8vcbbKiyqQhUXnxj48v4y3J2bsVBMtNM3h9PC3gFjEd1qyM65OXh
TKyQD7y31lLoI/Ccu6xpH4xarQDV96t92M1+etx/7cW/n41K2ScZoq6qmmFK3xbXM9dfnh+kKtFr
u6WNDyUpJ5TF5x++MfFvZQvXrCscgicsiHzkv192r8SYfGfXYV+6vMohLqss364/56oGa7b54bP5
Wwky3mFd1nR5XEWpb38/2llUqltjiMN+drq7J29ROB5H3IJJzoTQf3p+Dgbgt82GiYr350OL314r
Fk9FMSRFV0xF1vnnt8Wkvytik9UD7fH5KZ7WzbJKV010bIevfJjWAinPflviujNh6uAa503bn/58
BrI2vrm/PNT/PgXWUVURRdUUvu0d9/7xUPI2fexn4PyE4rkSmRkwg2iBsHxfSL6gWicoaZ2NcDKi
QKTPdGYAEqx5WNE50efmHhyFFxzl/Rnj5au1akPPK/094spZb+0RZzv7ibWKKmuxCs9O+BkvtjS7
1sp7gUuDjxMcdJfcmFCagjJPWEPe1CC1trj/wkSbrfGceF+b9uf2anve6kV/P/FaMK1/PTZWkHx+
mPiA0OzA5Me/DvM+FW7HsfVOw9di5RW78TetdXc9x1ps7WMd9ondxeVq732ctq3UCrHb2MbTvb6V
QC5YU1JrhcnSduUxCWQVzw9b2I9e/sJqs93qmGV98Bd7zs1bRUcsNjU+R+orYr/461F4sfHNIS9N
BxW3sKK3e1pqG7ugGfbVuPOsls+YOjLsR0dqPUCzp+4TrkIhe3Xo75Mdh3nD/NkSHVYZvcbn3IIJ
+flZvNWW/57i8fWEHvLJX0sftYULGe3wlCbwuoLb7aCg8/w5Nj7QHo446driErsykMR5kp9SYlVg
LkGEYZYOAth44gaHOnrJTQpySRquR8C8ZD1heItH5jugGAR3Cw/U0Z7oScDdrLHnZGpb1St+XMEB
DR/mji2s2ppPM5uOCAElTuFvoHHG1j241MsJ2QFuRbrkBKXVvJeXfRPAHDQ8c8+sXFpeZv06p9GF
gWvBHiZSUP2Y5cyHt4W5Hf14LWGDzUvjfihLnJuiH5bYb0vN317/8Qv9ZYXVqks0OXc9cwqUKAzx
WmMTR6+1+NLCivypH9P/6WMz2Sc1RZM09q9vR6u09FYT1ZEesrm5M619tH5YLDo6wwg8bD1p2tnX
GaEnsN1epSm4BQT+kLSusHAewYXug9EgUuBXeV7ycoH1YMFi63ibaHhAk0cwNVY4lKKJpF8GsZij
qDYXuA5h9EKZ/1ocFa92hQ9oZJjXkcp1DSL7MNkcYu/+w32VvtWkVIXU4YKga4IiyKqmfSvTpEQb
hnKoKUZmp3z5wgvNIH3lhWFrzf3lc5uiooKytQtmPxSI2rcCkSPL7FCKYeiqYOg4Cv7+SFs9KiZa
8ciWsZEWAFXmRkdlG4X9ZHbtAqYnmktbbOs5BhEYakoYpPaXF6F+URDyoOyLAnH00kK5fCazKnI6
gpwIpvINMQcxAEo0xJ0K3ao/rzIFzzt6DlimwNEPIbw+kmAovAIU8M54zlAeq3OTOzcIbXLcA82R
lqo+m029GopTLBUrAXRYla/bO6NfJbksJeG1r7CLkhP/0UJamFX3+5tsfpXwPzoNGYESQXwFnUxM
LHmzPjT4i4xPQYKbK8ThnEddJuGfdwnxrw7it11iRHtEyVQkmUrf0L9t/fdM65qiknBSgv3dlIhs
253x6IlDPVIsY2+DnKY5KKoQGsrpAeE7w7JMHoVRgrm+6uLWUGb1nTF/T/DAQwVzhxzfG9sEs+kY
soUi9rZmwpY1WEKKMCf9qtrE6cVXBdXpEYEmZWt3FzTl9/PTva9wmlWYzl3W+iB+yndtVbbg43Ky
27ad6d+VdKr0GBnW6nOfYPsi48fQQ4LFKx+0MM1Vu7w94zWA26N8nWpCjJBiz4KtawxTsM3ux4E+
Edznl/GpDaAODR7GwmVPbtHlzMTTOM9y01a68DwhHMYbcx+b66EqL0tReFOkZmZeyre6vaxzpFkC
aRhpFB1yhS1IZTFXDhMpuJGpEePvlb1IHcl0tXIYcvRNNfyNfDpcKiJ7cPZps1M2wAseOVzikzlg
wHDdGRqvkrkvtWcJCtfFP3912UEEL+9veI2JIjzDMgTF46HwBUwu5ep8ftiPB9J2qR/tVfh43AxP
0yozMBFPGVAQ2Khm+MycRZ/RQwZ7Gl6EUEK4VzHZQ8RTqvwhPUz05GMgMKrUyJ+NLkFCxock8VwI
KhkySPjyfXsD+FMNEy7L4Z5t1E6wJAEKUU8gW6ozjrtuH2q3MoVuywBUKsC/zzrewTXQSXGTIUC7
RoQ1ECT3VpM3/QSmRHVDloeWcOJXmHapJATfY+y1bsS6P3fURQm8AbhGCRliNVBQlf3QW33r+sY1
RVIUMBaqNawx9HEb+WWbiLvbRM36IZnDaCerLko/hXZxRbYgfPzwqf1tixiPpGuKQj+tcLzx578c
6S4JtyHRR9pX+qSbq7RannF5MgCoxKfLY11fCdxBQvIkYRJ6EQ9/Prr8j9f5y9G/VYNapBeiWkTJ
SksgWNw/TR6aAH1DQi3ZAJgmHYqNmoRIHZN45n89EW6J+GR0L80FvCleiQxS9FvldpkBcxKEGOu4
GrN2TPftAUZAEkHlTCp0mfP3BIyvzvCQvX4NE6xPm9PtepkW7ZOC0Zmy+POliX/fkGRJFVnAdF0C
GlK+3dhzGbeJVt+SlXA9XgitEtYts8jL9Noy0sFsFmr6ZHHHLxfrYgrua77/8wn8w47ICUjgM6ZG
2S+I305AbdT2Oojc24G1/CLC3AYufEDMJonH6pOpnr+UHZRWYP4szyF/NlDi8cNmKxgXDiNjdAv9
5CY938SXeqB4HE1Pedv7x4HObP4/Pl1FlHRaT43Olz38W599mWh11ZzNfm8GNGELdu56lvqWb7nW
4WAHwebjh41b+vvG/fsRv90geRKL92Fi9HtsJU6tQyomKvvEfXnZ762t4qzz8Cm+4P/c23NmrVb/
et7Sdjv/P9dNl6tIpsqY43tPphEZKzQFZ8FVC+5YsYRbxXqq3CfXngbOV2N9qD8c8+9fnSJq/I8v
XxL4v99211oq+3vVxul8IraHW7rN7r7W+4W4yQv1+OfL+4dDgRlzcZpg6uBn3zpOxj4SQM4tWnbX
97L8IO8xakIpvdiysvvzkf7hg1O4KCownWqMuuDbC1Qm0YM7jB0obCmREj+RGjb3KxlGSUtmoOrf
MCMqEHRmt7mcMCZp9ZfkIeFeakY/3OB/eLPAyKlCgasobv7CWX5ZVCeq9siEnlOBDn6O6dOieTlh
8gzJX3zYIotO7v5w9d+gG3YMgF9dFDV5XMUF9duNziU9MeWbNCFxBKNyE0ouuc+Jl+rAgDlBUWh8
z/41/2GV+w5UjYfVBcA4oBNZMfS/Jni/XKksTZLcPJcCZTfljEUPG+77t+0WGHC5LJA1js4Um1lm
//lyv0+a/jquqsqKyQongM1+A1Fqhk881vG4Dh/uArcE+xLs/eLtUwX4Nqzp1ZkGX8iSNyj9f0Km
/tbEcdGayDgSOFDVJP1br3HuKr1qH9frsrn4WbMh+MAQP9tk0d1AMX7YIr/jj39d6a8H+7ZKpc1V
uMpNSdDK6BEXw3dHOFQs8EE+v/WY4NQE3dU6cdjRQrk0ri5hSHmecirpaHMUYV3y51svj7f299qc
qwfeVxl58FEr3960Vpncm7K+9vvjxXKAfVfew1qp870cEKy92osgHKbtL2/WbgqtQ1asnR3kP9RH
4rhE/eEk1G+P4Jafh7qsz/0e8uhtDkHf1oNPKmTGbYimXPa1182PB/3nKzf/H2dn1pu4tq3RX4Tk
vnl1b4PpISQvKJBgg7FxQ2P86+9wXemcqlRU0b06W6Xap2rHsLzWXLMdn2BonDIk8b489FrVcn3r
ci4MlxEx2wg1B0lIh2Kls/1pg/ev9e8v+N9nfdngz8FdMNKOVR4O38hjMfBuzT/3jeda9iqwTcf5
uPwQQn9Ng/7vTpP++8gvBrS5S3kjpXw9Zi/HEBUmZulw41vE92BBFRpnStsBYJDS7fbvPfU11fvX
o78kKuSyeNySzHwsYz1g6uAz8a/zx8vJ1v8fXgab97/f8evVd0lOmcady20rfC7Da/DpXy3Ltclg
9LbqYR0+tPkPd+CvutRf7/JXCkbFVv2VhjmRjc2Ke9ouNyT6ID/4SHJbrf8ImkAY/7CSynf7xhRM
mXtdZqN+WcnqKp23zVN4LLe+8kmDMdl7Oso9xRnM0KsJsn32gz34lYb/69v1CWVcTAB/v66I364A
XS1xgnt74MSKHYZZvPRML0RkYOSOxoJjM3fO9Kr9oxfzdza7N8O/PfiLIaL2hCRrjg2g7ZEJqooE
qxCqMxjXuqU4tYtQgP0c0nf47yX+3gD+97nyFzNQlaZyF7alsFyziez4TXaWVCcuCFzgNobz6Yvl
Cp6LcBPVgwG9SmTzh7X37w/x7Z6iNcY08K4EnSIJ++C3Vdcy8aRKHXsKYpgNGS9SnOMS1LM1e8x+
eFR/7r++4N8f9cUu5IP8UphC0i4HkwypH2aJX2hzoffIdOTXnwqe37hOuqHimCr9Fja/tvxoF6ES
kiv7V7dQwHIY3bbJQAY/Vdh+RT9fvpQhiIKCu0hDw191CPF5a+pyu32wfiqDp2OV3jQnc+nSTzVP
XtdR8YNFV7+x6H888cvJTC8XPXumPPERSQ9HNv0k0DfPcVlYl8zPPkX0RchcaPaZERXU+Nad+K58
XOmCdRQmJx21tlZ1nDumz++iZ0AHJrlyd3E4ynSG0bs8gC/3ZoYgN+0HAywxzasC87cWs4GIS8Fm
NdbtDw0h36+iJOhk6FTSr1+Lo92gEHL9ztuiWjguyZc7n904Sx2ktWjvtbrX/Keg7ZvN2Nf///PE
fpV/2/dbxOBr5ckq1pvj+g6z02GKSXBFmNh6jFrLqzJFsxKQ3ft9fBRolxtMP36so30T1fzxIXoj
/NuHeJ6K8/MIm2m5hlpqdc7NosOS1tkdzZnCKglfxbgDLvrTLfnN2cCzF/HyMe5s2y87qL6JRac1
j8fyFD5dpOR5MhMh3NFH23wTYd0yCuzS/OfAT0t+evh3C08pwVBURSJnZHxJSW2FW3Y9l3qDUnSs
IONQud09rsSY4DEbfF5p67qjCvn4ZLD83/ZH/sbd7htb/vPkL3b+eJW0E6rBZMLoz0rDnJJ0zIgb
gCM/ZhQm9EIfECkdLyO3sMa1Nb4DtnNdVAws2z58zH5sfPjG+ezz07qoy9QbsB5/vv7qXBnEcbyH
kiZwhqhtlD8QE9VGigU70KI/NYkVB1SGVfrneLAUQ6gX8cAj2fKDUfnuDvz9o3wNRQbyQ8jysnss
k0PJMJYsWKFXB2QM6XR2x+XnZQKS69/v45uYTzUVLl6sNKk76df9+NvuLzvhfDreO3FJJ0qMS9OH
APSfWD3MmRK9P7ajiOYPMfz3c79xEv98br9Df3tuRoOMWpfP/mog2osTv7CYkfKQdHX//aS/zxkP
Mnmx/dKShv1iY/SjoWr6Fo9Gigf97A0apQtp8ir94Eh8c4f/+ZwvZsTsSu0iNbI4LMUjtJ9xnhbe
E8UcU3ILmqgLDLymfSY5gMQ8j/79HX81Dv15AaomwSstRbou4Lp9Wc3uVh2Vpj7ilA72ScB4RLqB
YWBYxns70kBnQ9ilWghNbK8tGcG109fCWVIEopCbufRzO2KEbgjy2fcJ7D7KHSqs8zHzWG+J99ML
+ebVa0LfAkUeiYuGXpwvr/6RyXXTvxF4jRNgFIDKrHxJZP/vRfn7xfMYOhNkgdw7zSBfXkjb1RLq
Jjymqpl1QqHFK13RHv/kCvx9ffAYk9KW1Ncq/6puDc60ThWFli6laHdeaPuL91Pn9N8WipQBfWuK
rBkSqagv63UXuqY10uYKYVxg4C4GD9/LwdE9/+8F+9pqSeD254P6r/rbmTT0a5e1nZwujbgcXUd1
WIdbtKK2k2SqRvX/PdtE74ysKpqsini+X/fsg4tAfCiVzE0wCOj3Dzf0Jnmi480HayzedORKHq2W
zsn/OePQO9R/nhdcbVmWqS6RTyf19Oc3PcsnOXnoIlPIsC6l6PbZVq5Ir37bzEFAn3HhoDvctz8Y
2292fv9Y0pOGSbba0L/YorK4681JroS4pasWvJxNN/dI6V3vn570967kXdJsaNAxYIra1zOmHHP6
g06pFOsTKJIf9yWgVocZxKm03+5hrjAkw0AE1NN/b6G/zxyPJVWq0aagkSj+4tTIWlE/n0kLziof
Dm4IhD39K4NcZU8+YIZjsu3m/37g32eDBxIz0eFmELR+Dd+yq/jc1mkPmC5cFVTbCQkc2N7rfz/l
a7MiJ4PHmKJAfpIStvjVWatOD/MqGjd66ZwYEIRH95yPyA75G8mKgsQZ/nCbfFPvMfpCD5332Ba2
zJewtFTrW5HLd6UvJMRp3/vQl6et6d617RWjp2f/MPzhS36ThuOZBn0XBoVxvNIvu1PPKB8K9CoS
cjfW44I82WkobWPpwdCKJAcaHPyT+dLd4Z+c4dbrDFmURa/Lcw4asB8JWt7/92Un8Y5zprCnWPov
x1TNUmySVNMHsolxTOiabK3whVZoO7UWs+CnVPA3RSQaP0xJUDk0GAbhi1ucm9U9PV553s1ex0NG
YdfP9zi0fB/RTgYsLfc1SuyATMBhNnN+WP5vyqfMyCiyakp9DoA+9D9tUv4QqiZrgctun0F2jB4n
Xy8DZuDFR8SAb6oc8vSl3r5KjPBLCjQ19e158fRud1RenkfAPgGyd6mEqIZTafEDbuZ5VOpe3QZp
ClZ2Dj5NHxzKbA9JGzhXe3fTkw8+6d+vTOlP+J+Wld5qk6ZevsWvjPKf32Kb1clDeV5uE8AvGhOs
L5AFThuBQgmSr29IbB6MOW0U0LEJZkvgGXdYhpIFHa1QGXqPu7unIDp58pEnQWq6Yt5tjWLE53Z3
g4tP51hjmT40bLRPrq7G3DPz4LdetsAyDO/f3+Ubr8o0uNep51EL4br44lVJzyc9yhk0OnFRD0Ap
oT6NB0WfHshwukCesGM/LgNLvDj8gYYQsui2iJI+0D+2pc+Eb7mR6n4EzIQmpYD3DZrSpVkru6Ii
FrZM4puMdYKEggrHuCGGsoJV89O1/o2LT+ZFILrpDYqGh/jnK7mkg0oGicwpunrDTefFx7lkT1pq
k8wzjFxmngyrHNP3+1M59GusR0bGoEVV1mVaf3V+++eDOWXZ5ZJQOSvq2fXhP+q3rfxpQizJ45vi
//tlSb11+n3j9Q9TyceapPPNvhb658Nkrb4otxTk+eDmC9nRvrTKrESY6y7Q/VIeCjhIhrS5nW6M
w95ndYNCFlSYoikcrRcXR9hNOU6vyqt2gxEpmLaUAs1XB+4JYdZ/f9S/Tjr3h0CiT5Y0STSYiPvy
QhKici2jv2gKUjOncVWbn7VDI0dnIt8rDTZgS+cyw17RvIprBvWNiFGrMndrc9wVhxRsTEA7RZ2F
xWOVTbsW3bohaJXzp9G866MSFTqbaURtO9SPP3x0unr/WmZVZFij72TBGaXz+c9lTp80ZW2PqTDb
JrF0celESOnIWsKDLYxV457h+yqg2g0hYir7CXKGtJxVMYmK1Prmgr7RsxgCVD3XSJaEQIi2brE5
os1E2w3tm9KhvducC9lkhtRn+L7oGUuRxOinGD7paLypXoL2zeXjDrkdetYWukXmbZUXtYxOwjyd
KNlaY6j3qNlZNq6YRLYf5vp+HSsoyNGLZdIpx0TtSLs6N/CcufP8MOgLGmzESFPdZtnz5hGIHsIJ
Bi6f+CeyM+q8Ud37nG4+0UUK6/yyvYPDorFIfb693tf3aqrmbpK6Zor9vVnSBr0r9Qn1f6Tqjiy0
9gDcmLuqiG63joRgqYTO6H2KTvblh4Ta3weOQS7aDiQchr7b6Mt9abQCzue2ykfpNlaPLoJA9gkx
mgLog7K65eVPu6E3gH+eOZ7HAceDV3VBMXs3+7eA4Zk/n8rRbDIA+n7Kq7iUftKsrlrM8KUOC65R
P0sYGY845Z3++xB99TQ5Q7Q4cVlrtPjzmy+PVk/NvdJul7yvyleky6RIOJRDVHoLBDEBg/37ab3H
3C/e1y+rqvgj/fAQ42H9J/rty5pKfjUrsbkwO2QGd48tWh3axgXLd98rPugu/7RvP04bdOh2mfsY
nz/asO9MR//D0l5TT7RgToyTeY3n39JE3YvxdgENfT57mcVTveda98rQmEk28g0RxIK4BpiCtxXK
8HUuc3qoI4B6ruxI7kYNGRZ2tUh0jlFjM+0fFnQDtw7AYnPTjgqa4Qc0wjxm1/3Dfb4LtgrZjhxX
JEVPBhQRqoh4SV65BDQPN9WuX2g/nzGg7QrTLR3Bqmv04ktO+9LAZnohl60i+7s4bdLCPn+UxC6c
Pt+Y9TREcmJR6z1dNbiGz4hK9XoAGg81t3BNa7QEfER2YKcNl9cR+o3+JT4vxODxZu4u0Rbaiy2S
eLrFWQBWm1mNk/MpTPJNEnfkQzUAVnt6Ral8efsuXJauaR8tgLD8QNU9D2UQYxFtmPA4tVky5quu
c8iEgETmXf8B9UBw65ES8f292+xE3qNaAV8LPrtItzOfHDc97TSww1w3Rg/mM2Fl2sWLDBXyA9XI
GMHogU27KMCk22c3NFBzjMtFi9dlgTjWEWnY3XdopArI+MSs4ghmV8vUAjqWo09gfYExEhY1GYgX
812adr7pZlQA6I5v7AEVghUMpgv+ncOPDlWGNpbMPcDEgtTvyi/3wnrIw+zsDlQk5obSxafLHCkK
6hvwOCGxAz1a59F1cg1zyX/gZGGU0HS/Ilk2hDc4gAL5QH4qOGYgV9zSXJWkMW/+BY47M5zXCPzX
w7B7oRwFXJ1Jv7EPugocwDl1zuh1w/V+LLq9IMKrdeFRAhNl3oKJjvvmxtT2zYYAztioWc6etSfU
Hv8xkx5ZFxaMc+W4FuFFQbvKJgykgLBAdU+diAYMcRgsYS1TyaCb3z6+C4e8dbgD39MPYa2tlRb1
pUhckp1uLv6xcEyzvwyazn6APVegV7hGdGu8RPLVvYbokRDCCQOkWQGnBOp2szOEGkPorq2HF8/O
MqLzEkcAOheTwOAfSQX2cSlsjnfEzFINPbSbvy0+r9Vs24X1lXkaGzifiNbszT9vYyZXErpcwSR1
oXEBczTSTkEF7QyxhKvPN+RrQI7PG6Q2Q1m0ZG1V8mzGYp8OV12Gqg8uLeqprU8DH/BhbUz+htFe
aHXlJ1qCNsDpENKYd6W0y/Q6kwuAmOzklS8MWAKZzyENkdQoHOb2gUQ+YOvU/AUzNEeDEcgAT2fW
wk17ZMDrB5zGqH8G1ElmKhIbBqe13s4a94MBZRTEmpAgLl9cwaYTTQxpbUa7lj+yL4vEgaQZFSPG
a9gEg8kxgGwU64ueearabJNqCUN/duVup0TxtAy73QOHrp2DESyQc3Dh28wRy4UQK1+8csVIvzvw
r2jWWdRv6K8AYD/KRwywoPlAPhvU46J4u86y1+v7AOqUB/ANCrV1nL6ch3BirNzr4nsMkG5YO5Kt
MqSqWreh/lE6+fpxEPxuoY2hnxpj8Iau4BP1MP/Cu50WqMp4t3WxfL7x30FrRFlxrPji5Omjz2qz
eUfbWFwYMQAJtw6B7rr0KMfSE6xfvWk3wkE5FEul8M9LcJCcmQ6iMjblGGaHLWcSICPt6T3NAurS
4+aRSwLhMrqPuiUIG8NPxjdMD7k6Vx1V89v8uaowb0p4pGuA5nYAw0AdgDFNzk4Vc/BchIqZj6qo
QYAcPWx93t78gtN+d7gxdkfrLWMm2RjXjhadX8tJ4dQhOg0Oo+g8eOABfLTLjy3p3Yutu+I4RLgA
UzlBq5Q2BYaI1kBP7Ibhj9xHQaEnjVq7xmcWxFGwphJjeVl8WSVcTH4SitHR1l6Ll+d0u7y+iC8C
shRwtOxGt7frdmtdc3sr9GaH5LKxXdwgIndBo6K359e1EzfSqwgrE0kAfn3n6Jk0++YIJiAqAfvz
dkAqADPAzgGmKdLOy6ASdCc3gTcJlcLqNsm4CDmsgwWm6t5DGRGO8HtuUoAVOknAkQKw9/zVo7ko
isll6x65gYCDmFbDxlSH98R9PAOD0iU3I1C5SYYZpsLzC9ICjVR9JQDlH7gfDBqBaekF5JIIoM2Z
DhKOJkNlV08Oc8SSwV0iXQmxsfbkCTQpZjnL/X1DhJutGWbrxQHGGvm04XGyxdqlI+ydPjXoXeDe
e+1FUTjTHI7WG9a2ai8GXr9VngdtZpIHXJchZDpzv53l63bfTQB+z86jp5/v5A/Yk7qThhLweFYR
UBnwgkjdd5vTsttAeVPwAAD3LcE/eu0L4ntAc7ySGToafLthu6tWyqcQd6N6mY11KozItWtou3NJ
cVOcl9C0b3yKTSvbKjZxc4tYPyYV1H02zubHAKQ2Iqfvj8N5dAobF7N4XNcbY/bESd8oPmg6dYIc
AUfHeVrJJAU1Bkm3OvAKeosB6hHAXMUyHQwO/AEtjwOA7HcjbkVLUvGmbaBJxV6apyMhMnyZGhCg
MEsYAjeM1EnPMtfc9W13sxAL9YnaknHrgWIM5dcqkMa3wPxQaftftFPIp2PxAyUFD+afA2zXTsbM
j42P3qNX/wqPc2hMk3pkTp49knmUQqZj/hvoA8zfCXwkdQL6WN6nU9ETInQ0C7QEDBdTMeaHRVoM
1gKhNUhzuffcabuGy/lqd2/GcDDNFkjw2Y/w6h+ddHX1nmxA2BwUOPVRNUw8sFdiaxUzkKhj5gs0
F2RppAVGcHI/EIXwn+vTNLcEH+DMtBxJ/pG1B6Lpgxga3la9iPbdRgHa8mkwqGJ0t4bpIl+dDetc
Ou2OQQ6zCIuBjQqDTXJ5dBnDPGcSSDuYN/+2Tt7rEc4Q/MR+no5USRUkL8mLKtn9MspIIXv9lFhB
NZZU9GJ9GeMr8jezCfe0BfsialbHWYOLdV4S2kzEyQCSUzbWDh2K0hoaOZyVR8TAx9nKxuepEBu+
4AMUXbB3Q4QEwAqcprf31tP8yzsc6rB5T8ZG/Jgxk+AlYzh00wcqvXbu3kdyf/AZGYW6eu53yH0P
81fG8p5BaAMkYnq0nagg4y3knAITEjSHTwzNj4ur+Ak71vQ6DCQNswGDDyS9dhKjlIJ9v9t3xb4u
tYOMganYi3SIb1FlwRVIp/m8DS8RkPpgOwLJNUC//PaaQ5Zk6FR0Tq+KewwYnEn3eaAgPte5F5id
nSfe/LbXPVvfzguwyWDmwWiwu4qRSboL8e8Drcupsz07deMCVW7LGV5Cexw9BLQufMBJW2WovUkz
SETUk1u6fWNEBMLtgegZ2EjikTkDFv2kQQSaWO3hh3AFuIWP5AEiXs7Au7DV6Jkolzn+/Z1LAPfc
NhAcdHuLcGbaWvOve22mxdziCAqyty5j3l2UBy3iFZpf84mV8dVDF5dNcPk0nDK4BvnKnEthMTRk
xmjLIUi/lTlOosFcmurzAYIAL/cXVrS/q5wjCgrWHQAqfi8EQ1ICfd8LFgZaIq46yNH56VWmF1AK
zzuNu2aWM9vL1QeKUDUscG3cl/WWt+zL1VJH6FUIUdboeSySZYLzNidFFZ+rmSQuzRs4UGuoqUPl
7NyQ6oX7gu7BwAOpjuDk4xg+qx35Uh1KIfHD6wz0sMnYnRzcRDsxvQvghUAOL+55JG4QUCepuN6q
L1giZiqsPBIrAqzb53R68tSXZ5wNL3MtAnFlSQznIuQRMqW1YcH8clmts/dur2ceFw0QIrDtOHt6
j+DHLfPBQnn6VKGwteIG4vkFRCecreDiDSipncf6u/wOJV0DTydHKMYPLoklV/btTg/TvLkyxERp
CuSt9fAE7oiNOhYWJYtMsXQ0mMFhmopxNqFB6BQbhSMjUg66swkYM1o/EUXao0/OlQozhWiv8bCc
NwLX2jHP3lHzis6DKQTK2szg1OG3WnrtKDgALFntDQIdvfGOgJUT5JjucwJCy8ajCkvPtPpY7+ES
zPptALx5nBPOsT985WFtlwn3jmU49M6cnWuYDQuPC2gQGK+X1TFKbQ6e4F7YN/kIefao88GLzcmY
HmeXGRf7iPM07DcRd7h75xNkFG6PtMa0TrKGcX2LcJakkAiV9i5lDXK2gS8+q9HOe+/YjJ0rUWcC
upxFV6iRN8ZyrS2I5jeDuIvL+OxmW5wCG4f9XPco2efhnNtZi7ALrlMemDTCVFFYooKsoGtIgABr
8k0Tgmvu7bZ4gGzSu2VyooVwsN+mwCGttoqFDNjPVBGXlwKrf1lLZ8d4Oz4nEFfh2mutCyMQiZoL
AQUUXujlXZAixPV40fCt86E0e0RIKkD3f/Yoo1K1BwEz9F4zBGI0RmwRXfv5Leo2Rsz9H6CQ7d1y
V5xoY43Zd14FYqNSrMxvQyCy1PUgcfJrOQPOgwXnRveKsK8Dgu9LOY3cd3hNZGRuXHlC1E2Ynu5g
YzY93jkVhxDKEEqfQOHTl9WWdF6fk4ZWxq86H22KhJGnO/0dfPpEkMTdbphb5cKQZhX3mhCIn4Sa
6/JoG97JRa7c5sIfY7uPByAANnS5XyHMzVYnXOkuKhsMOZS2bGsblDEV7xnmkI3V0HR4kCO94UnV
3jYmXMMhi6EAuY85dN18fnk/jx6HpqJbDXHTIHMLXOL7UouuDqKOqDtA7Z5xNXKuM2zQJ657tMM1
ts04WUoetMGz9dnBC36sa3qy2T4j3b6/XHwBQz/lcjtC7sUftNqRudFslNlsfmcV+F2d4kJzclY1
gRrNeTYEMNYYHSm8DxBImi9xXpLZxca1YCkZUR8/UZ+1UjqLYFx6dGIHKGIHTawGWdC8q/jQvFHy
SFDeMHGwQrk5UZzzt2SWngg/5QDsNBdo1FjnKfQ5bh5r0btCPr28DJwihrZlH8cNqjCDKXpT4XFc
h7mLNhNZVRHvqAoewbXtkbi+vuxxqXAXieeMzWnOJD5Xxt0TN5hbdJYegxcTCk3DzrrzosWQtxDU
fMvaEaJmTcpXxLrTIkscgNOAb7VK0QeUrXSZzAec+9QxV3drInv4BmXYWPMHnDbrfqhJ75gWMjxe
Oi0SvyOsAX33hpoY2ZX0ZonDzIWr7/VeW3+BFZ7gkhh7QmVY93f7wKonII+jImyo/ojOEynZhTjl
khwi2vt0+oYl4PhDcYXjaV1H60XrlwivogTomBvRU62DErRxgVCXX3zqTuUKEfjRfvOcMVOo713s
pw01/B6opMrQC/Ezl7FprC81G/xZwuo+NCNl4zdEvPmu5mfuEJFYaaMyyGNsJcoLyTs8uojd9gqR
wIaf4PV7EkcCEjHt9+KhhK5geqcPKPLuDqeWNjM0yuEngKFkQUhL6QE5N/dI/o0l6PFEd9uYtGya
vi3LNSb3qEZPD8Ezfdj4SdSHbOTVUufK/cBW1ocFevZhUUYSjXVTZI28JzA9Yj/Iy4R6+88d3ark
EbNoehzxqiRbwnkkM9UiEoEZRrcCFibBWD1i0Zdo9nn9AN+p5oXRqeiJUMxoeb2MRWtgV/t0h8VH
owlfEei8A+AY1ZiO5aoCTEJ4GZONn7GQPfgCOVM8uH3xxBmsWZTUa4GjuUgNTAtnQNgKJnmoeiSD
+HpkJskAXvmJEFbf9Q3IXrsayhixxq5i/A0LJcVL6PdcZ6sdEmH716HyarySYWt6JLdbMlI6FEe3
dwDu3vX1YZ+nnachFtt5FAd8KBmWBH7tOH5CSkB0iYc93M4hZU00bZBpq0e7iy+yVbcIy032xHoR
JT/WIYHMdek7BjtbpmXw5JSIYAQgw9XhMSiX6LcHt9UJoK7dJIsnmZabtYPLIbiMJQ72aAxk+Ceq
W14ZEEeNxs3er3pAzPfC0LonezSsYepQ3R0ZURc2Yy7wYqnXYXMw3rp97w2qHvkrzps3GB85Vz2H
OvEfB8x7n3E9vxpR9Q4UHw/EJlljSd47uWuaW0lW+kgg7bFvnOXkPVlrrhrWsYnZ5GjSLNJCbEFl
yaFECxJskrhKyGx4ZHL5p9N+u6pAEbiMHxFBnY4t6EIxccvjin9t9ZCGq2IDmJ7I33JIZ/M/c5G/
39ZoWMTw6h18wgiGPEcPOp+K2BeHnZQNji5Hzb0Ch0Q9j46gh3scIlRFbmcArAmD4DAo/Fhd6VBm
Z72AbsEbZEcXIA1sLI1bBc0QNkl47TNjo4Pm1fYByIJ/cxfVMsE1vri1j1K83fZE8t5Bvr/wI0kw
8pStjRypDq75HLYO/epeFxjONaIu5WdQqfDb+S8g0E3OYfLefzjVU4nE+pS57N+8OQn1uA7RQg37
0O0SizuyJe+7ho6RpMPCnoGNfwB7Z4igiJClYZENnxvFO3vmHD96Kb1XgPL9gmUGphMQBOF/NTO8
zgCBWuArA3tLfvi8UIdtmL4y+67vyV5eR4pdvd1RCibOArvtPjhNCe6Z5Oaup6wuNk6Wy/Avu6qv
yCNp4Z9fL28DnnLhKa0jjtqwmiO/R4Jotf14cuaDZHTbU2SXFvwWU//oBRaB47eCY6Jnwgt430bd
kgWkQfV0SA+Dd3W+RSSc4ostcL8tUGclmsd5mCkrJqV9cuiFl7nmgjwZesZXBGA2pHHQLqhcbXVC
1jVxjrsURYX+thMQ22n4JnQvtggIaX7bhOroiQETXFoWh0du5SwQA+oDYzJXc8nluTSPk2Mhc2PX
cRnfAuTyPPxdAt98vMUXjo/B1pcIVFW2QF9Jyd3BvA9UOHvckyfMAmITo9z64Cdwaey4s2OSZ3OY
l2TCiZuJTfqb0iNR6bL+6WtJwePpPyIhIn3jN5wSFnnP98rehQgHFMVkco0nzIoSQadcaChzPGxx
ynf2kUGJ+AaH45hXQq62fzH10gAm844ug/VWL3F6Oge39/MW47oNXkhp3t5aMg345sx/h3jXN+ea
ch/lUfsiWtelvilH7d4MuK+A6JI0dgQ/XxfhzXCKKVoPzVhADm4D0pfYaXjyyZbHtGs5lXfkb5JA
RZ5hLrxjw2bTfNRbuBy9moIgOJ2SqeiXdlX4ho1USdhr4OSrIzMrp1FH+aeK9KFExesUdhNzqbn1
hjKAjNiVS/K+Bo0xzgMKGYJFuHchbcU9TlqJPGysh2p4xYOSKoJQ0iFUknTvOiIq3wIPZVvLi3NY
9jbAMoaIB7GgKu4GUHv3Mmsqi3OIuQV9sRLZXF4x6SMTdV7vuoBmbjKxvbXvCOrVcb4yQmEihcYH
Ra/8UwwUpNDy9RPjQnsRA0flLvu8rLKZ7HgtCWeNHUWdDaoOLCWXf7Pvw/6vlkE7vBKLBXUI+F6f
Igo1bsbbiKSKc2HTbKPMLSfcm9bdbe05V+/Q9FSJwXurHpF6dfTpgBx2PxlT+URF+GwY+7Cemnz8
zJV6Ybbeaeh2HW5RgpNIapTkEs49i88Rt4uU+tid4zOWR/dlNe791agnC55DJH3HA65qwmdP+Kwi
A/VHhBSYNw3ovKEFegxKewb9P726x3G7QXxNmhEUUPggnvSpNFD/ATC9PH8I79V4AHd4XC93ZECU
1hFWLV7B0c0+iXx6SRvKUOnRrbkHEt5xCz57a2l0XbBxD8mcnA+fqR4915BETZu0RmL+SjWkzv40
Vi7W4PD4eIz2hgNf1OUrT9NHn2GRRxrq35f48gxvqyrqRuJIWx/RB0dkyuHuXUprNtxOdgZ77Kwv
Dy+re1A59aG1DafyKVw03Nv6Jh+33HrkQk0Pj+WdDd6RJsMVxpy+3Q4UX4vwGuoblTQ5kjNuvZZ7
N2dJehS3hcqlMStC4gccgP6PEZpym/iGYzcrPZj0FxBkXoIWuwPbI5sdE3swT+LebAyG2aEiPiQ9
m0XbcN5n3XuXFvWYPW0NVPjuL6m3m4EAQhuNKGmXzBA6dnS7d5TJVY3yMcGNLY93FRGK6R1JwoDS
mG2xNQWqgTijAZne2WDSzCTKBn6Hr8x9GZAlbDiVfOzotqLcoAflgvjcAmvkEzkFSYTIIuHM4+w+
Qed+9p+Keg8zTENSXQ06omR6OTeX+fZAFe5XaMN2ZdveubtpSVGINbZvyfjKuRcnGErxpX0xpsXL
CcvIwg2g0udrBNgQpxHebhHjzFg/iiLOPUK4B76bV4KmbyIicNzQ52qwOy1wqkIatVmlKYs8M3P8
xcvbdXr/qKfnSWMnwYOoa7vq166aJW7vLF6BvZGlWPBIwuQlQjN4LNV7v7OXfTKbOH+khk8kF694
NTKW5D5N3COzLdZ1qNufO2Gd2huyBKQLKMhEOuaAzEfIeee0Bom71zFwl3GHi3qJtx+/HK0ZHhaf
oT+48Nx6DeLOKl9i7Q0FHtLMpOmV6DTleo2U3mkJH345SQHEk4ujiopQYLdPP6T1Ed3Du1NPcjZH
g6HNfCUMtz5FgYhUA8UqcOR9Ff3m4mfjCEskjh2KJOSJW69/+J3KTeUkq8d04PIJPvpeg/6DZqtr
QDnK1bn02elOS9MXco+s/3Y0IRjCFm4d5ZVL/HagKID/wbKPt3gYdBWNnlEavgHiLPenECRfxKXt
Q17rfW4mCRzShHtCdsl6dhTht8DrnnykkqyDrfcZBeuMdF8RotSQ2sMmkKcUBvDA6HcjA91ZBmA5
UjpzxIAQdiEdxSHrt/ydG/0e6kPjc2NwHdI0EfVuLUQ9mqSVlUh53HTJ3HMk+D/l2ODRu17CtHzV
2XXHFSqAPFayUejBo5oaM84dH+xEiQzdzEl8XJfcetzZN7+aVzyPiklFjglQ31tGfDc28G+Rh/Ov
hAH9HxAvBjmCvCRb0Pnsz5r4gk8DIjQ6I3h8dcn/plOBCozdj1agieqo1OqdobYr4480vLk48aEh
TirNUT4Vk5Twjq3SsEV7y/5Yc+KMt3OYklPycrdZker3L59ZcJ/cVpiWeQfZgk/brBr+gujcYqR3
Wpt+orSCyc+hfq7AHEl0IVwtSFfY33PjPzOnenswyREUi+tHvUi6qCGdgYcdlxMIB5wjYV14dzWU
d2cH4e++uECzguzVCxkfBS/a5oDY54PqPhA8iC1Rp+WBPrhdPex6rVyrl+IcHlfp1dKYTcNDpWUE
i90nWRE2tswxeXdaJMnxyndv+1r08rsWPU/8mieRmnon0aZ9Qtat6o4GmXXHgcR9O4IeqOLMF171
mYzPP8lGFboFsp2ESCH6MnYWFcm7S1foA0fg5PDBMvQrUc7Nrf48v3BAjFssTE3XeD3OBO529F8r
P1tlmXNhsG4lnPpvo4ieoSCWzRHg8LZ+/QJ9nnHNenfe1TfPpPmZDjxSOn2uGiba1tmODOeywjuW
d2wvbVq+PF9zqJEJrr8yHYzPk0dMDL/qfCqIggWHTJqyRIplhJRPQyMsh0qoTckgEeHzNvq1MRkp
y4YiggHIfUKRR8a8XrRqqO+SDOki9MlQWKPlJvsfls5sSVksi8JPZASDoNwyT85z3hBqmiAgqIAg
T98ff3V0RXVWjgqHc/Zew16aVT+2g3vfl5INM7BqgCCemXyh5rTfXRM0jOWiHigvaQQKTsVVzHIS
ro2EeSVjlHMpw964NML31EcrJhZ9Sqjuz08xnU3Uc1lcxcliUm+l7PaNQsa8g4JDSH9nsik8lmlh
tC8uidlvk/eils2PYEe0roRPUinzac1Vz+Nz9PCV2hXI3njAn2J0Gh5yRdkTICwyW+EZ9KEiLu+y
Q7Qde/R78lsTM4f5mO1Ocl6fCxnFb5qr7gwGjbqj+DidgqDO5OPoOX9MgrekRyvKSfi6FBLA+J7h
2U0isufSjaJsqBIp5KzIVPfaRr4i3KAfjhNsTG/m25moFZ/VkP2LYqsiWpVun88jg5n3iSNTJlFt
PJdy42icXqQDp8wX/HuXFCcVc/mY3OcUv2pv2PXdQv+U4kYnFgViFN0IHBLd8dOq/wpddEiuZXjd
lUmLz62wJ9CGtyU2vjx1+9rKP0b1In/RERNrLHhi5X4Uq4h0amOIdOU9k7gYCGFIrH3PKNY/oXZf
3xndxBcJrVBuvFKFgf9cncQRKY3HYa5aFcFryWrotKYBFBd/80HRKznf2B7FwR38r4bntku0icXd
enzCXDa1h9EAubTOe9mJc+bZacYEiVmsF8+Bj4Hkb+h4LyxDNXElcix+tI99XwGRMYDmfbdVilpB
V+EyBim5/Yj2d8Xk44zw72rTUypl3KVlnDlEXdKLJm5/uUEKVNmSB0BmoltQPM3nyypJ83na9AT3
H/lSZAMhMyqHAga4lzSd3bh11fb0ylD3+FLDoDxDFg3+/X5ZPEGp4ikXxgAipaqhCnp/iogL79II
+a5/751vaTAf79tadE/FBr4U4V3cGd2Bl1KPXbrVUrKrdpa/Sdok0tvouKrtnDzebvNZpiSjNKb6
tPN603KI1EZJlSkHnTqkqk8mfoMw7Ub7JZIdT8lOlwhmwrfky6FGapnfYsW5g4pLYtO+fnhwyXFM
fIndXbNAmZEaMz6QL7aZGYHS1eTvWlRySU5KKqyCyT9oRlLJaH6egqnSzOV7quJWnQvqfPq0azin
x/Xz9MrVk15zDEBK4igSAFEgbdigGboTQMZmQKQVkc+EpBWraUlq+ykmRq7ZCLcuhTPzi8hmYljM
CBRis6R1RxPDjLbJPH2ZU0y6FDhEYf1L/SZsOWfanx2nTElEQmYkx1a2MYvwC9UXUD4CEGa+WlPe
hfajTf0PV+2xLMaXT/LTMOJm2q7Hhdltyu+MJCB1uhSbQ0lPL6BskxYVTCZNbeG38uyuBbm8jOmB
P33wL73x4ffZWs7Wrzc9f1uYQ9ZtRUkWz2NllT3cF+wsRsfKnNB7lPdj856POthjtvT0sZOlZdZc
W2IcIoHQ8g/5b7c8QYqPMCWUwQ46soIkXg974BdNwQulvvTDc9Uz/7MyhZgBTJj3QxUZnrJ9MqeB
r4LOi4soYmDdCzKKE6eDeS9+xMR5xktVHJI8jVd74T+a2OYxVVU7mdya3CNMNhFshc7j4zClLT+l
9UoFN622X+3IoMyuhBP5+LxbQTPkiJxZN83XcoKub/meLLJ+FePiUhjurNeaXTW8GrsZHz5VwMHa
czSWYfc6pJUh13OJ9jENOJmUyJjWRF06uTJ7i1bTnIjAaHCaABGWdq44POCKaOWoL1n4nIKRgYwk
UgyJ0RecmYWrrV8jd4RIheA2+JLXQSUYba28HPiA59NPsq2skvGsP5hNxygB+eWILyRv1oSsMM5D
KEJCAUVjTJg0wVEEuNB8Ee8DssQRnrN9j/RnRWraPkpJvphH92v3tKSOkHXCpJdSfEvRj7GPlIZG
OEzMPjzPnrtmmAJqS6jARDu78XX03ZGsZx+3Av5jSl6BfclNNtp4MaKGad1vu0KAJcSuipgiZ7yC
zzRXuQr68UJp6aNTpy7dmutBdvV4/phaUN78JGAunxy3K6k8149jqVJz9Vd2lAetIpkdta5AiFSB
2K8nMGdUhNpJHkOlsbgJGc7JDqIpg0saeyJluDJvM4u9rUn8uCuBdIbqDjwSqPwt6LQMxYb/yomL
ygZdD7FPDRGapujyDnpG3byIVqWShytAT/yjUGhttMPkki5Y7LEuMc1q4NWJDUc9iRnZJozpMDnk
Ngk58U64O1VNJrYVx76m+PLXfFHSoJV5sh7tFz5WPDVLfo+6pGpzwSWXkgV160pLec3tuO80EBVZ
19bZbURjmUMC9G60VH9Vb7QGXBE2t6FJG50poE4gqG+j42+gg0JyRb0Dv1f6n7ETjZyScK3Sf7AU
S7uK/Zx5V1++/xCdWMhUoSOZmGnrBTQBdjRjuMY3tWrRSvNZXxL+aXxESwAIh4y9y5syndfFUFcK
nVMBuhRuzX4+KUkSc4WP1cvuhDv8hJJtynP69KsyTPgGnpoq+hMQy7HW+5Q9ckXR9CXurV3xJLAE
WKfPD1At1+U/pmqKCQ7COmSb5Qx+0IMRbU9bXy+ohTFsoLajp90OqubrWBeOPFLm+EnjycJAgxwS
yGj1wcgSvPQL7TP1olN1Y6bQCLOWwxviBVNuc6kFMOidiFSBh4DCH4aKR7lh8Sz5Rb2f/YwOQMKb
2EXX9aHdpNxXXGSvKAr5aZYuL5n++iJIdntrbyJVPxwj5T+EHoYIPBTbOEA2dAaUReFFOOWZ+gqN
drG45fqI6TeJNe9WdO5buo1BeP3xB9Fgrpf2h+deV3XtXNkE7K00q7xOzdQW3XfwMbJTtr2Hty4Y
L8GLfFANXWTO9PcahxjR0ZymunRAiq5PnDtyStb6iqGz3XzktR6YZMKg8NLrkL15AKqL+6JaCCE5
pMWa7ZRCNyFTz+r+PhBjIhXp4RMQ/Ovcvc7q5nc8y71PVw9h9rWZaPFkab5M8WmMGGzdWTU62GIe
sZT5HqY5/3wfi9FkLsmW+J013TxSvXE5e2U23y55dzHokHou2cPGS+H3/Q7WYzUsZLcTrWgY7EIk
bGoIp2h7v8mipa0jhnfw6Jy4+J+x9/hBEINlGy6PDa47fDMKIGZy2feflvK1DuN17MqucqEg+yWD
OLX7A/29KywJYp+RRY6WAnkSS2REq3pjn1lXtoove3qsvJfnPO1mGCBPb/3WARPFsI7QloM1o83h
Jx63dwAmZdCBu7SEP9EvDwVX5U4jF6+KTbxi6xyTg8JuTRaSW/+2iM5ih+XsKBd0hS7d15MfoPiH
jARqIe96pq2hKIdm0e8u/YF3i6rBiPxm9fLvq8du4r52DyaO8XKQ/mBvsya+isjGlJYvs/eFTbwb
e3RP5+eB8tnmW31iDPgzoh8vWzunxeR9EofnQxKyeCve5ct5w0ZdGe25T+fXeEeml1mZ2mq8GAT6
EYyeMVlPBnqAH6KE92hMU36qD6qZemtR2XLQIGWLjYguMbJrV6FxA7L6R+DFNx5YlzOKx+V5SWEe
I5+TjMkBjJRnKj6YA6YKS1wPd9a8O/SIKoGzYbcWfxiCX//FWzJyl/GPim6MTnhivcnitYhTR0hV
+8xbn48Grnkz9YoL2fXr4oJ7YLiY2U/mjyxmsgvLOGzt53mC4PjUW4zAI6YvKAL1FFufBX2VtCs2
0alm1MD0pC6BvjnUoIr5PaCGDH79TYF5RiSa3HcgfmbhtseY/r471ARSyPPRPFp2kFYDsTXeqNfW
jhi9rLPlqVsZDmZ2Z6uX6NhAncZg3TBO7t3L91nYrxO7cSjewOuAlWCrJS/zKhMLRcaulyEhT+eE
IisOFdDLAwud4UCao5YwLyMwTPLQDyVKdFBTshozQzskJqCPNQmUYIK+jHc4a06DyHF42wK/ucGY
eHyFhKUD1nfcfwaF3I3xGWjDlkPJEvXX7jVDQPZkjI2hQNY8rNR+sEQ6d2JdG3OEIylUVhw20TYP
eEhZDZha6ssoNcRDAY32TXwupxfvkgGgq27kRj92Ipspa9rV5nQJH1czKIIX0rEyqxMfbchMJroU
huxpvXOW63BzWQPG5G/ifwgQogzzJk5N78/KM7ThHhpvGFW+pVtN5uIPDMWccnIz3UwXox2XDa7x
3B5L2fgeX7SiDP4B+ZMNXHEwd99FbeF3rfgA0nXebLOj6ko2GyCBW1RUJ+AxfV7asaifMiPbjYbV
YCmIGiyKbQjPBnFOjHqUWapshQK/emoDwHgTI1m8wUA7I59Pj9GRjs6f7KDljyi0yRpcZ8uH90bK
xxSe962e4eQSrfj3EUb21LtyhJZhw2Qooucc2I/NdC6td5TBBMHpGqESsAA25HvMU0OsJ0COjWXW
nnJPmXb1dBJIiETP7K+7Oy17EUXYyxTsaimCp+EmIPQoQtA2MVt34M6wW22HoOSHCSmhd34VVjYJ
s57inP8SJ+J3cU1HPk6JtWJuYMaQKdbcoJZ3WpqZJzphbbwdnIP4LB7hcE3Rj6JjAum3FE43RMLe
Y9n9sZkg9El5uOJVfTkIJvDQ+gnrJXsN9gjtTz22bJsTQ3HSNR0ZAC2Zg8bfW++shz0hTAe0yhYt
gtBNgcP4XCZWPrKakGJ7IzPRAs0kYQuVt0P/GwiHBpoOqhvwAiq7cKSgRseSzNOzhCdskazfe5KJ
XeHC5WB6/G9C1vwfHQ/2T5HzS9HHG4GESQH5mJHLnlAPRTsUyaBfOKI0CBNoCs0GrQbVHqPcnHoo
9X4AhV32yXV9iRUeQhGNusvWFnN1XOmXgmtM+N2Sxy4c7Viv2DCq4+MonMQ1Rk4AsDA90AkggQHB
JpfWmOwmTjKvlj2z8sZ6EQCDDBrIJdrvlzF1s2V0zffiHyeA8Q7el+k2m6Httceh5EqVseNsQGOB
oNyIKb1o7PS3P9WJmxugZ3FdB5wXg4llk64Ebj/tPo4srOC4TwRguxmGcP1zq3dLKOUDpRsyFktk
XO3IQ3s5NoXwtYjtlTLg14q+ejtqUPygMAPrLkKZeXRC8NhE85iK20r4ri2F8mpYa/dTaqUrzZR/
kRjxO9HvMD/IoVdmYl7u4tVxskUT5LPHottJ7v3aeNWQylr+YkkK33hXEv0562Zkj9tvh552U/BQ
yX5G8opgS0d8QabgjrEGKAggppRihcFrc9JdGwz58pnH3NXYZLo3GniwWHMP0OlQcWPM++mcKcfx
dCGYqO8QaMVm1+pii0NgEEfZAuXsYbTMV7iTVhC2IDvOOPhwY0TnQYFEsPyNwu6M00b2S6/cao44
TJXpdtEhXY1aA4mUJRqVpI9WMskw4cSZzABf9dxnKJmd7Mi5pW+xgAhd2R+tmJwaPJ02qHfUaTbb
0QJbBQz0g3IBWIL3gk8zlI33j0pS8hZXGVtQTXJgHOEoIjOhQaMAv2LIDj+xhqdyySbnaZXMciEE
5ItvEpwN/EOVgx5KoO+ggWFhjHysX/bD7G4Z45+D9Ce3qCdRSpDqFaoBq6mbpT87tOPmCc7bTlcE
VcN33NcRtBAooP75eTqa2WNrOhEsaz5nZ/K+id+5nskHd7qZECDkhXydIutr9rId3ElmriX7tYG5
XuJ2vg+psI/DyM1n0oWscuphssIHF4L1PPIg3Gip56zS8L4sCqv7G3NMUlTfjwkuqRT2u8HlU4Qj
+HiNJbBGs4zriDKV6sWRT9lFRoPHzkD9xkC46bqGt7/lN+6TCk4XMv1kYJNNiMTWHR8IwV0WFmef
SwzDMnVGUPvvH4GFpWGLQNKRGcUq/SnI6JXCNkznE+4ezdlOZpENegW0CGS+xcfPHKjNlNe1fsaJ
xiAoBUKPFOyt6rKX+oJZ40RH9RHCDDid8TyLfr2vrWEjp0+zJ+EgP6gO+NIxFnij35EXcy7cqHLs
J9qf+cjZoAjdjed8fVxhZRuvswsLd4xC6cB5VnzwTSuQTsj7fXm4ahpH6Tr7VY+YfNOzuolD1pVe
O5JZn997zX+vFZXDxmyp3XWJMTeocnktT+xjI4jLmeDeOZJwX+K423zQ0UMDS0YPioIPqzNK0sk1
m+zr+iYcVNycN5VHYAoiabQtHcGCETYCawAWeMIE3UdtCLUh7l+VGend/rMf+cLTe+FZwayOYPOr
j9G3YKwAjo2guWWGUTLmEZfd8j3PCt5Ktfx8zHxiMAatN75MeQ0FDB6LJPiAMW1TzXyuk+8ugS9f
K2zZ+zG8Zq8jDpfu6HHMqnYjzYkUa0ylHgdcnSdIOCYM5IKoNHtDSCyNKZMMNGEvoi6cGq9xONUu
X46brVqtxPObt3E3C8ZO0x48yfswpakb6VHsUII2lNDgsNDWEEIkqY+s4WxmkBkGsYfNJ5nGUQ/b
RE2wEzkpvwrCkLt+r8wWfRzTPTipyKPhKe2HxB7WfsNLT8wCMcrdELifXzCMHejIuDHKJwOuzGRd
zMW/6fXBFbVUPrtVj0C0YfxLXfSi4fjl59P1VDYaalIaUFT5axKw53y6kcOkuYgYWLHIRYss270r
+/HdRF97LO/JV2CCq1kIrpK5TG9PeiNZKw4WTaSLz9+kWU+hC6MNtUpHJT5Od020uH8PUo6dxyQD
hd6qY73eI0NDbfac58/l82XwZa13M8lk8JAqD157BuJTxqV88NHv93X2XhV0Dw8zQmT2Bkn1Odsn
mSu9tvhZcaNGi6jbjJA+YIAuF5JsdGpAayvhqqK75QMcS2Pct76C1yG3+SP9nqTzz1n8iwf9YIhe
IV7ehwRsfdvD82o4xIrwK4LJkeaiT9EwPFZ98D7I6zz4fjYyYS/FshrZ34rh9ZvpdymPab8YgTD6
GU2M8u3KgqN9zEcNhwCgbSQPR3sE03JV0IqPLUJr+OrrWI0tETcKsqMiaCrm2lk5Ns/nUug2RIqV
QCOi883t98jidskIiyuPdaERxgy9fZ/1vcWKeudY9GCBdCmByYCvM3JUwyxd0uMV8JxQKZcdb+I7
L7VFFFs1ZqxjTBnZ6ATVKJUukaRkD63gaBeX+j21nqijf+LEbK8JpejswVQKvWTO+k/GaeOxhHag
VsArABlCyquGYu5RkNDlvt3I5biwzqUH+Bt7Vx43kBx5Dn7p1FbsIRvyUrP6GRzgD4fuE3MUZGc4
/MnVWDaEaxaObrFHebmW/VcIroOGjsTmdeECPe6+i/zwPlBCuOPcqI683mkY/QKXljcgvsRcqvrI
YQKQTrQanWw8q5lG7oJ+sWGM7czTfrKc0TfWw+NMjjnhIsZUgg2vch7C8bXYiw4gzSzd3J6WumB0
GwY8zszvZcQ2+RjeFGEgLXMsXsv3uUeITJXRZb5IlX/m+eotIJhqGR3j2uJGDOfC9PD1kPID4m+e
qAM375/4+lpko8EpTPAXST/ko0eD0wbfS+H0Y51juoXEKXAKUHu43GsUP5T+KpXO1C0oaSlXeEkP
s/F4AFcwNqmuzJ40CgkM9fUUk2Bf+HihKTShjSO7oxWCEkUiD0/HAObE6pySc7x28D7ZvKOv3beM
qc0tkGC48FovN7woo1ukxiYNKrAQcC0LxAS18WjI++TXfYPpvDtFhp+4+ZznugnhYa18RoNEAa5u
PlbjoRXn1wzeLFAjJ9XRa8VnHAXmcJQO4xcqKy7NssagkIaphj6woqbPzNOb9SLZ1B0rSeDEky6F
L1vlr8LGNpp9/AlrEMCK1r+ft9ca1ITeQkGu8XUKLrItcIKSx8ZE4BqzaGbmt4dN/6K3YX/WoFr/
uBobxp7gJa0Oxe5hVwiohlmxxBkSk5BYmA2FsFpkpoY8v7NVfxDvJXjlxNSkV6H0WMQb+YTfTLUY
w7pFnzNrYh2rxQsxG5VbvGECXr6aXtpNteRoYN9/hR3WC44Vo/0YOYJ1ghJM2S/mihEdIv0LZlN6
E8qaP2QArLZ9zyyUGe7Ccay/AMYhvxhkXFxjrNcpTBrxi8Q5pH4xw3078hL/6byNF0AfBVV3ixdV
rTcHjuv0p7vRKpLKW6+H6hU64CR5r2sFnspt1NX1dF25OV6RN+6IbP3BLfs0B99n7nOaHRmAwO2j
FArHs+ls5FLhLPNZXqxZompk5LuU3j2z3jeNlnBovemts998anKE3nlTybz3wXHSv9jjEuylo+ZP
3cZL3eggmad+BZCGoYU2z3gCpyKwvSjLNsh/KBq4+WR1+bx07W96HDk8jD80Apa8L7fFOZ3Dis5E
lL+7zuLk8OtV4+Xzhxe56pbCitWdWhTutLfiadLqyVhXECQsCn+yV1ERnp/799+HPofWA8jQH/Oq
GvCDVeyB0y6oZRZ07tTuNDLdgFV8E3N8pXm2CxctBuAQHdcTaz61GnZK5QQ9IVxSEheG3IXEwhlM
QZv+8DxFFLCZOT7kP90sO0YHUTFTvK0v2gWm2qy/FGwxpeqG3/gT0eDiVai8JCjexp1BJM7zYZYf
vQnjYygsyytx6mPEgm8z3WuMIcAXfVQQ4hzff9AQvghsxaY8MajzKWK90YxvOr0NcAsUuvTb7otf
OXEwrpHOZlIIbGRAirENFRCwRUw1U9LwZhTO05l0KIGbC2v5BU22G0r/bxVorfHfZ8qFesGz/FMt
+p+3T3OwTNavkJMF1AC4QmVDrehZmo00AvuY+MN2+soMfpd0KKh/79sBXng6zQXJhZ+7mv9iS6sI
F25NFcCoOHTQMBuFac6aAzzhg6K89MyksN5Rera8o/hPQpGMuJVJL/SdGKhGoTrntc+QQQ3TEVqc
DjwJhMBfWrfc4AW18zW3matpPH9iY+ILgKuAQChv/pXe1GCvbbVUg3JoTNDFnHInZkZCOktn7x2b
+ASPKHThpt+xN26VvyqkFQdoy8+Vp/09vPaIft8qzc5qzBaYXz9JvNR4k6z6HasXOiKQbwA5VIQF
tAcQTXR8keo3j2/RVt0+rd7vLEVYdNawi+dgLjDWh+oyCoOEQvy9utupo64l0VIowxeCC1KKfr7Q
d4VRt4a0zlKDVqY7iZFbCkhrywMDFp7XqcXIjPIi/pYBlvzWddk+4oXCrmxMAC+menP5HqAjHlQG
9Bnzz7rfgRdYgotzjcNo9uEcLbf5ufc59r543Nk8OJYem9GSx2wE7XvAzOmU24n/4lawLU0IR3Q7
HpDjHac5B9yq3jUHZLTbJoiMP3Ql65KQx8rgIWIPiXrzG7QsKU4hpr1l9mtB77ejAUepZXx2vCx5
FxPSt+c1RqydBYRt603GZhN8DzQgT85qFhegxk461LB2hDI6xar4rphxpzIlJvE/SAJGNCv6gzHp
ixeQmea0BCRMN5E+tSk2DPp/DcnBXPuNNyw3tlNo9xgl/G1yU3bdeyls73ieAcivxuRuvOdYUAW7
B0xCrrliszZgxMH4CIB1RGN3N2WvOsgeHNp+4tO1zYgcHkbnLBgTpPMDoQZsBO9lpOfOGq2QqC0G
WVTmfOge6fwZ0gf24Irsk6ourhqb3Gf9hSNycMeOTu+ZGiRBuU3mEyc2Uhxsr4ATSF5+TiwE/jaC
qjWGMK7L5YuqCd98f5at3P/vveW+vMu47NE6ZpDeDryBzZBVnu8mXnzhOOOAZHlQAvEvcASW3i47
jDyQEfbi9JbZPYfldopGuNeHytynOAn4PAMH7nOMedmcJ3SuLAEzNpM5eHwExtWYEZApQbf2G5p+
Jq5Gs2jxAbu05d3YbkK2u+lVceQVjS7tjcSB+saZxkEZQEw5ov89AkICfzTeSyCigL4WlPQIeG7d
T214IJgbq1fEXtHiaOMtSsH40M3z9ftc9ATNGs+/HLZnNYxLiZiVK67a44N9x6dOpVCYXscgIhqe
huJY8maeTud8IV1ENq0pzfsvFsmwswcr+WSZWKjSGQkzZc2DMHUgY1OD05SqZOIADZl3cxzkRr/B
m2E+jZ6iaIqnUPSm7FZItFeZPZzAzPtCAsS386dI3v0aR57DQApU8L/RcEra2opefs5sHQbC4MS1
q8N9cBbyVwANWRMFnscqQAoTiDTTwjHefqmS7fG2uLw+4OztEtKO3ZkOaDQrAWK/prKjpNQ/qOKA
nP+dwgyHNNU19vi3w/EQnkEiECEzZg5oRr0AET2Qxa1zN2aWg2epx95vKSOkoFpM6SKni7uHBMLo
btWCE2X72GYef/TDQWqlfwOuSUfPy3yBUqypfZ0e4C+mFnwfU3qSWQYczXadzrC1SmBIGw5PjlUm
etrqhWorGJnjdeVPqUEyUEbm1vAMlE9/ms++4BS39LkGikgnxuQ25eHqzNd4aLJZQnSptKHg+lmD
KsFGGvmiKwXRtJ7ufQdmC7kB2auB9NNBW9HhrDjlEUQAMLUGR+ut9wqAjlI1h+/Wuyuxsv0Ch0pL
EY2jQPReTO9xtSXCKaBubJPS4GeN5ppHmZg6hQMgct+w4Z6QSV0FZ8Dni2PiJDvgLyqnMeK2ZQmy
adL5p9bI/EX5Oxm21RS5FlXOFA0DukXrs7ofmXrQA2xjycITOb6yGWcUXRP/ADYzh1Wh9JUOrf51
FJOps5Zsce6BlCNTcTFOZ/rEZJLZMIKfevk5SMjMN+IJlzrxTRGjOGzAxazgNrcVBUMWmyLASM9Y
ZyOPF5lsKgjt7mZ2t/L30tf25cTp7m6s6dPKfChhe7dw5jegKMcxhXcJUa05A02ARczYJesYBCon
hBjTC8q9jxO/TqAiBK4LTOW5G8QrPTzlazz3NawXpvqlODVBr8axU+e+kJgZmOcHfUIAbCC2JhhJ
Mo/Zdo7qQtrANdpfZpWjv12qGwB3W9XZ4RiTGnLwnB42TmmoRUA8fZc73+BhUwwWc+H4NbPT9AjE
MIBwQ3rB88ymogwkgQpSNeD6mVHXOlwv9gR4n95SqQJfHLmUmzUl6L/BKfOeqSubnueVcYlnEYBE
tGontpNwYo5Mke3tvX9wOLwPb1R3dMyTGbshPetjwT5Ca5rvn8T38uAii6CcF9xoDbNBGTo9kuHD
ec56Usg4YPdhBMhgTOZt0HKYnxmEiKttqRGMNoRY4n43bA8LbSOsVKtbxAfWJHUQSogNLyQYVjNO
Aqx4g2uF506df5mRxzxxliXYJy1EqhoFlSt03GFKRSybdcUEJ8gHtmDeGAJGM91x+gsXYMHmgqWe
OaFPl+K0/+rgS/UAVKLgAa7nDpaQO5UtLNVwMPwyUsErONLYOzsgyGIuQwBK1KHfkfEwoROCr2Ry
u6Pr8PDiTvzany8PhAFk0l6thLmdRotFdVjvJ+4Q4Ff3V+yTPa0NN/n68u6nt6/QES5i2q2BbVMZ
Fs6YGwYRJdaHQxWlMc0pTiqmB2LXra/HZpgQIrKP5jMVseNGoT1b3xfqwag2pL+CDt5/i96KFmON
Pa2xYwc7J0YH7BAQgFOdXWjHTbNHszs+XeOc+PWu32XHx6kJIQnRmtrdn2QL4dimgTmDoqmLfoVj
BWpROkgMFwN85dYr6JWwHEBUwcrup1xBQJLaOg/kn3Z6U1nUDJLTX0f2sAZAILNlqOvFwx768ZGT
2bRJbF4N/SD0HZNDZE8H0bebZpAI0I/vp9j1G9OndVxxyc2J0zNPomTT+JUWyLgQMWuEAJsv9n/6
/cxuA8hEJFGcYB92bmIsg89ujCidUr8K38D1lGn03hzPKyC1F59qMX0LzFyEm6MjwN1/gYCYfV33
blKq3a9RUHnAVRSSHQTEa6BL7kxoCzm3Go4uc+QI4ZRdjre35Ob7yuwVjjfpvjnyuJjUr8Kh+KFB
/GvCYj+oYcDXtxNv5LFGbM0H3ByojNpFBgXlPLLQzYIqMSkWdhn9Io38sCfV9m8Jxj9eF9f0n7Vs
OG4U9nxIiA2rqzWr7dMoD6w9k6eL2T3MlTSKGSU99XjqP3mYMZ4CUT/Mz348gXuuZ7VRzOF3NG7t
IAQZEw6vIhtRZqNZZ1m7mA775Q4DKaZUd2hazd4a+D2IbZuTHEyisGiG5gMxMAXdyHENDtymzBIr
2cyG+uI9T9eApRI5EHyNnxkwnDNxP8F0W7gVu+74KHIjPDWIwNdodamHYJsxKpJl70RYLTOmQbEg
oPQGpwyP2PkZ3veaC5GCozlb0NOPU5gFZgUFcHs1FdRolXn3cLyVK+YzC9QeGy49yppbYwofjnd6
TgtTKmZIf/Kr0HZz7wY+BjvpWqMW2gG9+r1xZkExdyg25V3rMbdCV0lLG60RUzxhmFWYmnrWgmtQ
vtLAT5ZPjMUNuGcIfhT2gP+cw1MqiadDpRHIuIX+v31h65o60axCHwqBbGsLTJkOc8AOyhIWbKr3
M2BZfgxoZ8m8OkvcvdfApxlkeKoPLcluSqTgUG3We3pYm8LWz8zUrc+DrKb2mZLKlASIvB31CPU4
EhCI5tc2XYs+U6bMz6F2J7v3QbOqK6Tv8onx47vsjWGMDRuOm8yAieKvnjjF7HuRUBP0+3zOn0dS
zQ1jyesJ9gZMu4pZDo0XIAaEIGAV40jaIIVrj6yRzYiiYd4ebOfP+HC/9jSbL/P7y03Qkx+hNAH6
mHCa7opdexmVNheoPbxB6RJdYcBFy2a9SH0QCDbzasuBykZdADe/YXhQptXoBpeik/E8NsYIcBjl
3eaOiAVV3nepWGjKnuju5LVmxGH6p4ZksmOH92GbOMCLc7LmcAx43VvO1WPD0ho2f/WK7MKDRQHr
pxIjTBy4vTdOPGPa6gP/BCjg0oUGAqhPu/0H0sCuysadXayyEsp2inYkQshV9YEi55ZSvsOFew0S
/VnkshD1F+cSNazZQ2/KPkzXZPZ//HPCj6BBqcyXR4A5/RItOKjSkMrOLCt4MH9AKRkGoh9EZ9jM
2RZsRq44jEFhQCVzlnHCLqbcAThSGsqBgIG2qw0L3CWk/QZ92GJUZ/38vZgz03DC7qd4n/c42xgY
SGeQ6fvU4NPMutN/qV1XfxtKv4CR+OkM3Iunx+eoOlF2p5bvf835UBquVo2+p5PSgz/oRzhYtm8P
vEoAgIJ3Bo8dUPeJrzk5XA6T6c8Ne7b4x2RmvdnsniBcqZ/qPHnaKlk3UJZViGBYP/EY7hL9z3X3
+ynm7Ux38x0iVv73wnsWQ1ciEWCn9f8Acq2/F21MTBHDQyyhikGKygHK8437Ge3I10VvSNJtPp/P
h3Kz1XnZ7t+d5jLxV7+/lL2Ll3sfFBv8LipNY4cwmh3jYUcHzq1BoWjy//5m3pqW/8cYLmvFLBYO
Rhp6Iw0wbxjVtvHO+fypc2E2wFG/gr5rmYYJ+l56VI2Ousj3Mo3S3VDmqnnQQz/5H2FnsqQ6mmzr
Vymr8cGOEGqv3XMH6iVE3zPBaALRiE5ICHj6+3nkpE5aWuagytL2jh1BSP/vzfK1ljtYfX0cflGV
CqBwFtc11LAF9H56bZIolV5/+/NGFncjl1/cHykOmeal7+SV1IH/SbvpccxH6lpRDlfgDGoFhsnc
H3yH4lJzngGtYQj3joEjN+Xeln+P92YkVAGX/l6BaWQ4Xb+RdLu8GLdb9XP/PQFj8upx5k6oT0/O
uksLFvN7PTgSEyVVPfz5OeZgYRQSD++KT1cXiYOzrbzUcrqjHMIowC7I14CSEATM1dHK807EvYgK
4EwPK26Ja4sfXnHsq+Ab9mkRFivIB1qqTydMStL1GjZwyNP5/QRPj6e5llOXdC3YPd1kP7jzEkg3
Cf8pEk3Ft515e4DKxgUgOkQ84QELZnFgdEzHo529Ju8fjPx4bZOv373FiwkvUKz9HN44tZOz+AQM
Xo5p7qQL/xQpHlyriKYasSY3AjOadpu85IOlc01IKMygRz5JYxYOf05e3J8tui13jQOE3KcSx8Md
X9YeTRbdkJnTK9pu03QyqvHBwcNITnPEyb1SPF9AeMB4uG/JmiXuZER37bIiGZKc0/85Q2bsM0Ni
Yxotte1uU8fvfvgSqz2JRnwa7mse7qZGZ9XxBpmX+LNZ2vUn+z3eqqdYd8ii8Cm6iTvAPAzfkJPb
SIEEsI9y7kzueqVHXD47e4gyzoQX4PqQJri+fjea7CFqYRDADB+WTY4VHfW9u8N9thJQPV796uAp
qB1t3AfXSm4ph6DprpMrzVWXW5wFjzbPARlAGCWcyX66KJzRJJpqnfn85vR6cXBzprvBJxp10y3H
ILmQgiscllAoouyt/bkIlNkUcnSWmw0mAgj4Ef56gMlwb9ssFg3LoMNi04czJ6btBju7r/cHuzI4
TlsAZ8AXAYgTElkcZuCdmR5IcKwT9UxnqQds7Xmlb4/tCQmkXr6vFp5SbL0A23SYHoeO4TdghhA8
G5wUiQ9gDxwXRLVAhX18IL1sxNUQOhAHSk5+RirM3d3FmfeC8an3xYnEjKhL+IE6IlRcoYBDK3du
OkZSxC0oQcN8/MIfxhyd0rune4fwDE1Bw/JL1hZTa9RRzQQLRJ8RR9hmFOcaCPsZVOFP4LR3kQsn
rgShhRKdpBgTfAR3fXdaYlp3x+wMmoDb8ADbMig8x5FcxEuPqgOrfpVW88pIhdwRQKDl3YE8TwGC
6exoGC6xrHCjPuE8ULtBQd1CxKMKTaKIHhT/Uv4XMh/BiZiTvFcckBcgs64btRyP2Dtiq2zL2fGX
sE/owtqFM2GyTV/0YVEmg0A+gxFfV+4DaPAYWHa74XifZ3fNR+EMD05hNAK35SB5gxEXVZikOXQC
asdEqDN9aaFaA5ovdH2rJmNZxrDEWYOhxDG8AGK+I0xOTh4eHu17oP4EY/j2Th/a10BUyC/2C/f9
lOvvpjOycKD7qxTuGlwfCU9XMKxZv4+RbcfwCkgCsGJRek7Y2pN2IzAQaCkcbuh+/fdCwsSoyz5U
jGH497rPPSTuXV24Fw8e5CJ3lB7XBMkAbk1vKnO0GHxrl9vdZf0NFtFGV3LwZN1yU9pwvlaedj+8
ueM4nMGC8Xw32UP/dM0R62z2Sbf0qS3iNJX65wkpc0ESAhgOePSFA5HGctxol+05Mw656xHxCRPo
zfxqeIz4Sm92docHjyKpxKp6wb62QeUOiCKSSEcVZ0CSU+Fq7TvtVtMfHZLP5uOMyKcrgfZtb5R0
JW3Zy3VBToZ1AlB4wN6a7gDCpMoo5xZTZx3jFz/iDve/GC44U2AZBk4kZvfsbnnYjNtflEwzfxJF
Wlc6M+Imi63DR8MJu/zSHCx33V2vE3L6fkdgn/K6w2W7TdlSOaMRa8VYJw/GFbSjCfQZbiLHkXYN
SP8EcPw78o2iO4tZ2xWuwG3qlGjQ6djIsFmNiodGTZgXywbwuB5mYpxaCGU4LX9czDlQZzB3rpzb
jFp5cO+UndXMmOHRAqxoBeumS9OduusRGfjQnYUvzvRP/85V/LoJ/Rloe5ujgT82Dx4VoTM7uh/O
IAWvN5tt+3iTEX2c7cxyEip4xZsw665ngx0r651B5CaSbCXMbunqTOE2dL9DybpUts5ivZ4AzLX6
BB22N3V4+uF+94xqrGJcb94Ttvs4MJ051g1rHtxux0Q5pniSXMjN2k3zeNoegG6AecIWI1pKBvvg
p6QkxFTGCh1cxxFbcYg4F8lxPuk+iP2Vx2lTPXfvYcMF3MiGAyRqzhQbJzyicEWWR/r7LiEto/2m
xBgMXoE2KCVSyy9GsFgnhIp4t6sdz58t/ET4kBenHXGAJ1QCOtO3ZOe1FVz4vwEmKFsR8TdJCfcU
VyCongCGPga4Q1Mas0MCmyEs4Xm2SOEQp+6/EQ0SUDqh5GQ3DAfh0pYjZvLrDq5sQHjFDGGQpTwB
OecwQOFvbF/7xtLIUIo6jDGFJIAR7eDecs3ecX0E2xDv4xxjay3A5LjDEBcAkma5Eb5omw9UwYfo
DaWhiq5z0ztSnWNu7jHwwdL10G9t9d63pw6b3HcE8BoO02eG1ETg05AaZ4BiMVHT3M+C1iIDagbB
PUFHrWZCGTVYU0p3zq2kzwPFpBPFQZBtEth3PvY4p9OUNgXJxVRyNYStSE3oP9MTrHVuxceZmj3j
Q1O9Y7oFdB7o/ceMeV275V+Bd1kv0FbQFYVHyK15QiHNE8+GCtMnfvntCRCpAIp1akI+IB6XDHcY
EnxEgKCZxnESQXbMcIeCXyB4ZpM8hgJaa8s3ZnlIc4HL3FDv4xudyoEDp8TakWoiAQPrIMnz3t1D
xjoomTgaRB62jwSfMCe5CGtBh2d7ByLtQP+HK4MpNSEGlAp4osGNPWH/rFGhPDbkbOxIXz4dPRc+
AjzgajPPZM06R4K1GvWgOXp5eEG2y/g71+D6jK65i12nMjSRE6CU41uiW8zcJ9QFBkddqOQ+9FYG
+OtGeORvQyCuXmsAravFfOnEZ5pRdPNmhAEP54ZUj+oZp4wmoiz47rgM0qkwhQfe0jqUGSP2GpjY
d8+/YkEFM35n/tIX3iCY77DxTk7g4Ywc0Qy+seBqX7HDpEnXGWBuYJIyVXz9MPQ+nae3so3PGXD5
F8MJOCaDesNA/K7Jr0A91AwyApOgjlfTVUjselzzwWjQfqjkNMJQ6bZ8nalzuM3iAvQ6hVLVYZOh
94VawsDKaY1Mmeu4aOt2b+xWwU4f43z43QtFh++KoB9qSCQ2UjUgvt6nvcYmJY85JM3et89BqdqH
Nx4Mzgczr0b0Yt8H4WblNhd3zlmnZhimtFfd3EybDefcxBOwfEEDpyKeQimsUwziM5pZfXENxQZU
rKELLEHhmHS4Wy7T4qjkDNgs2WY6QIv88O/YCYirre1Mz5sHRu0qXlTQaaA3yapiFuoED6o+bGkF
cYIsXNteuTiE1jA7BtdQmT0wu2D3AtdvpGBn0cl61x+ZWNwpBjnrKTNxd8Qw9tJjBgBKpo0ofyH4
EIkmZApKeQWm43t9ghRyG71EC3dYWiZYGgwu/l02em7eNR7R4QPjg1vEDB8aVnluG8egwh6C1UoF
0tS9nu2v98BCUtGxf4xA2pX7klMCu0Zh2Jb1ieRLKlOQsUg+Zd7RZlC52gfJxtFzRJYie5w74AOE
YmbXHQir8FuI6gQ2HC9hK9NTc8LVIHdWu5pBWmBR4zMSZ/MKxAHZUMGZnhK3j9tTWwYGz/g1fAIZ
M0qbrNrvzsfBCY8BoRq9OpfABhpoYCxeBA9YQTp0+4K6Gdg0gvsO6sW0iDHMEdjg608+s5xf6UVp
Ir02r9MxsJsKsh1Kv6lwIQxwLZpF/tMVCsToRZrTsSEXQtCqTbcWfOZMFZ0114MXKJZiRypxPCVC
PkiPWVHMNI22mnqB2LWuCjETSvHTTAvgvviMJRtUgA4zRspsWstHcIFmfPOMTdmxY67lkCgNrUSL
zvNqnAEKEE2z0LBh7rvXvd0ppwyaAeHRczOSfWwbSzgjQq7nXVPEqSOtpIRGtxjfh7l/9Nqll/c/
ZEhgZ+Zu7KhKcA7zjpAV3ss3nf/NffRe3ccYPoaSJjz0pN5AerDjeweeNt0y5LaXMH3y0MCpn5u+
GvKXUK6YDf/Us2un1GhAn5HuHZH8jcXo/hEqVtDAXZXRf0oyGepCUllqSwWbfaNjL6hLnDuotZ3o
tNGnbmOpbIFrAeIqO3zXHjowGJyKBo1XTkgMixB6wBldzvCNFf2UusBGL1QmEP+9nMYBaSGHGGSH
HIl6iCpv3egUv4BEq5Njq+CiEy4gowNOF4jxIKhLFvxEBH7kTur2upcBt+QKgWrr0REqAQSSdRXb
BOBvmLetXWv4wVlGQOjTMhuBv9Jv0qi1kom9QAWMsMcMQbfNeL9++S2QN9WDMEmNCpQb3UiHUdUu
JlpUDjT0PocpDCM0ETBkPERTTZSIJJJMFkRs7iGLATkIpncyqZXwJQLOQr7A+7tMVVzRqLrwN+j9
goCbeyKjRqoOCpIjgPOu8MrgBpB97t0HJzNo7MuQkZj/nRptpoZwpiSpl4zk9RhfwoTFFP0TqiI2
9LjvaRW/ljY1HxKnFs562JXjL+5gwXQDhvdwqWiTX8iEmHtQqTHwH7C4BW9gSkKa2maPyNyGbsXp
DkmCj7adKkutW0fFhIq4hAJL0u9wnsyFCvlIwIt78vrS5meli2QKx6Jpk/DRhrJ+ZEr2lJyhEd4U
uKdZH/Nln7CacgFBdO+UGthEQ6xwJ1DpYm3EmAj2gVtiwrDgU4AAA6gOrIB/B06ljqApG3Ryt3Tl
HNHCINL5Yz4GbXdcugmsRSD1x0KDWURuoJtm+RxMFQSzwlWZ4QlAfdqtw0doxUKDs/fpD5nZ+5nV
KTt6gNSA60BRH/EdLE4ZrVKV0w7gxooHmhX8B9ndAOzd8q32hzfc5PzfYhi4bfl9bqk9YHLI1Y3O
XhteND3Wilt3/6l4SqvhYVmGAsufR/eQvFoOzeQSn6bf0IjZecW8pAVhCmySTgIKC+gYUCyvvlif
cM5B00yFSjsAVAw4HPFDmQWdqfhlZn72di8PuIIqSYRClcMrgjBzYa7ESQNMu/Wf6WGNJQXRJV9X
AfI/nLWwxF5+BzJwQQNELDc7NUI7ML3JB9IuSWoKyPNDFUWvNGwhkvt2jfhChpjB7drW8XtJaYCt
8iuswBZFn0NXTWty3JaYFEObe9F6WjycontNJFGN8DbiUchw2hg1fpBK2Y66rQKchdwzWGMfuTW/
JK93W3bglGz47FBYwBpKA4JmMV2jdmHudE0eu0u/mdhLa3QeIx71OBLNzn1ZR0JIQXUCxYfGLuth
CJrc+gwLLpwJahugRsgrQR7xR6t5S0j7BC67oxI7aO4GGjLl6sRnuDvv8PXmZIvW78a0rZ5daPXf
DjopeCon1l/02Uv6Rl3FlJnn/Ryd588RWT4EQwI0vAFeNCCUFRlEQp3IsWvu/ph+FYkKlzhjdGdE
72VN09PoaGw7yknXuFmLIA6gvK+0E3z6xo+4wSNAqwKpIX3vX/hSbWnodyRGb/oKAPAgaxzugUF+
T3J42P6BQHEO2BAVM+VEjyPVFy0Z5GH6n5Dqc//AzISB7occKamn6IKSnskrVF6HgdpmWSxLXHqH
AgI1zuAQSPni+5BRBTWC1NjsnUweo7VBAQcWep19Q9v9Rh94oc7MCKodfAy6pXvyABkXy07cTcMz
dK5DR4dPdosnJx6oDuWI/hOiAOMHj1lzcAYKCFdjk3TAc6OirweCdAijoHsXoi/1ARUEHmtgVdYG
ksLLn1x6vGvuu0xLBNZo9m/tIhDl3gJfohjsqE0xw7WqKLpzeojbBlYLara0Nbz7Mn8X2/wIX0JC
tQWS/QV6/kPj1ASJ58ACYWQbmK/xbVpQA14nfOZQErGwxpGM+YqzfwU3P2MKQEHS36LJh9XOUhDC
vlA7b/7+jmwWFRznAod6RI1XZAZXgCrzzWxfaR/8ExU/XsSh6QB08kGYGnwI1PAmUMGiNM2IpEcG
qNpStFyTy5iNbiSld4+nRD/1bGPwyRNjJBq9IWM8vHz2HghrGpVCexUxMZEffaBrQ2I2UaiYSxY5
OTeeHqTSuXxU5tKWzBzpky5ZeqG6gVmF/jK4LvHt4HddtR87pEjKWLOcBvHlKe2DUCj5wvV3YPWg
hd/bKmO2q29REV6C19XvPlCWNRJIyIU5XyHKYFsZIqAbNBVEv5wfiDI29NL2ygpN1g4hBDE9A09g
/CKNGCn2hVBXB08VeODpFcQ/WUCmtvFwIvQCYYJlXmK/TpE0CveOdGx+49oTCFAfYDOPQ6Dh1awD
uMnA/uUOs4l4OsRYeqGTN7sH74gnphAZcerq3plE5RfvnJIgNroPdygmrCcYycTHThY2uT8fmGof
gubD49ir1JFXZMwWpscIYmnIprb7AbUcG6RHRqcxS01gyD9TFACM9A892Q3Y+AHtIuZe+hbrMPI9
yCThjavAOo9A21oVzCD0Aee4wc+ughfreGI+Nja6nKzY6q/wwcA2DWtjG1OJ8OLXkA2ROpLgbB/b
irjF2G/8RmYVM7KcIrSZX2K6j7T2ir25NFQ+cdXRN9+NPcQ9DdeE5kaur6wDsvC7xcyESHzEjj6b
3FzM99335tqz4l8dBbaQOPhgSoJhC2YtYxvbGOQ3M3UBO8bPxuVeyHqIdwfvt/84hsYY84TNq33d
SNKVK0GIPiy5y4CpzS42fiu+G/9XwVBu81+MZNXtje/VHN43cB/cNTMn6fxogXGyZ24i9c+3bwNt
CHioatBQTAxGDsKLyzqn0vmBqDf4Y6kazCdWMXeo8ux0gMSNJCBrLFjGBF4JPEALBRCLLpVifuVs
j+COyjZfs/IVn+YVghyYbIMTg0oG5CC8VAlr+oQhNxJqLIjNZ3BoMa2RGLSCVrcVdwR88akb0A3A
16HE0rctB9nKh8IEKBOyYZ+IvoaX7FUzQj13lqK0hwwCyJUdJ7iqAvWBvDMIO5CO/S7DoRk+oTwK
mM2DE9s3aDkIJEinGUGwMju69T4RLk+IUzB4+VIIqDMIzCrPzJhUid27x6/01RdjUoAE+i+CPbub
ikDrZgzc1grAxovfQMrCIvhuKR1wzPB+B7LMdH+9fFl8Q4qZ3kHU6BaB1t+EM7GzzPGsX9Kl9G4A
XKuerJY4enAgNw1CDn5KHmabfhNXTYXpEiRRKi+6cAubXpU3ilg2LJcHBNcih/6yPPWXhkqWXvlP
oPE/plw0MwT34wZCmiN+DHKOBpD+ClawRfje4EGqJfw/P9kINCaJrUXFxgCN0Q9viyrqsmPfEOjV
ii1VnzXe35yDEk4PGpHumsWSfrkoYZXJ8gI2fgUvjHaF9KMvmPwq3Xz+GQIdc3oOFK2f8E3izd0J
NSytWTdjKggBDNeBiRBmGQ7tiOoCv3WVmHEs7T6BWcjNDV4IPzF6wig72+zmQ+jAJHxrdt8RxM/w
wyySLaKjxxxSg1D+GACaCqbx1NccTGgM7BUOOZt3Kq2F4oDR8a4BSbnW0NylWwZq1IY1K7Lyuc5U
Zb/QWt4zozOG10RlujYHJYzWo7ta9MEG8Y2w0yNFglyWzzvC8K4OVXlPbQ9FLMxryp4dr3B9Z/fA
vubwlGGdXod2krkDHRScpt/7TpnXgJfzS8VQLNzpZQ3eyFm6krRAC1t9mp5T54oYF1SWuSdNp5SC
0u3fRhi/k/k+DOKEbnV191MlEa4ndU1itVsu0yL0MfwlZJrBcc8KURzhgeGcW/+1pqRuv8MH/6xy
LU4hE2V4sBzMTwLcCVtzzRYyCndRjyBphNOFYuvu7bva9s4LNQfyQjNvAn4+eMF2oef9YFXBHr+Y
zMLi9lkT+IdZ1Io5GOIyprI4KOFSzjKsvtAOjYEqa3CQbPDPwARgtCOccn+0EQI+xhrifVOn9EZG
8EgxwEEnPOiuQFOxgYM/dfYGDBVT9gUNKDOHVO/+F1YV6S7cTT5xk26jAKyA5SBO31kJ73Ga+/b0
y6xn/FskYS1vzxtbJtkwSA4OZrRcg0wUEEx4+KfciTXuTshkoKy6qx4AiNpZATss7MmTllIg/g8U
A5QFGkx5OjKoVUCn4B8QvuhNn4nAHSqzI93HGIx9ZgAy7+UDEfQP/WozoME8P6ETt6dGUk9rd2/h
vCSK4U989hrjRnA/Ux/x6NgdQY9F8/aeUswT2kR3BxCM8gRsqBrXvWc/jx4jZqWY/eYYe42zPgz2
jhRht+hNbdJ+L57tuv0bnphCh030ws5afs9shCK8fTwAzfLVzf5jc+hAMCj5BQh3RpscAc+empqD
aocSqVoD1QZ1uJDdZHMIogk3w8oTZ5jOZf6Frn/BhkaQBqlMr06fxol3C+sraEJ1wo6EWI9JUMK6
S7RlhKvkBLiphWjr4EfnYbf/XJBNeuaktXxs1bE+aIqSAilYTaQUbIHJCZU4OwYZvnJBqQY5k0LF
gQ7PPH8BR4WbLLmKl0aFADc2FBqAyNvrjTX8bA7wJSH/YIHSWoBnuSfI7C+uFQYxJ5ayc55Q96eI
gtPrOmU3ICuKS4Z5qwxFUeHs7ZE2OBPX3GR2TNFkHdbnMfSiavzo21yJN7L0avcZIWTHokJsZRLZ
CMmaqm1OzRIOqLFOSD0TVEQwKIs9oAnAmASU1Q9jkHJbsp6aaRGfV4HvB0JEloMpOTfDXxicmpyL
W2O8zDYwMA1rwpKIAfRRv7VXGRaCh8baXv52YLVPIHZ2CjszYZ0HCcBZaIT+MO9ep0dwkz3tNwQ4
CnGWOsRK+CDXODsrspwPd52xIG+JbA69qmNR34mHBDdyWkBrYfxp9lhUylopgxeQstf21UXVSGc0
kL1+rOYEy0GPDlBUsO0p89bMgDWobzXrTrjWRGA6DNa2bk0sOWyHxVd6T2N16zXmDVfOCKZPCwAT
6BaNOJbsEFge6CapEZAwQNbjFTd7gk1LqaGjSgPJ5cxNEKUwFIX5yWFfMjimJxdKvBLucDf2ZtcZ
fi6ik6txlGAZM5SvOslYa4Pex0fyxsyGToJ+swwkbr7g55HbGZZpA912sqFMcsA1ghrO2ce7Jus6
gAhLjiJPMTOytwXQJ+4Uz7ZIRmU204TZh3kJ89qKohLvF7ZL4bHEjIby5j29Eae/i6/MRrlbrjpR
ie6Zp6psLyQA4HciWzV2oLoJajjhOOjwNejQbr0XV4gdLdA5LN+gjvndYHOK5Mb+alrYGYHCjzZR
YGOweQowoYJISqF0kODl7SgDkH0Lx5DDw7CBTKYl0xuCOFljZSVz0ERID5izUDcCpApAZ+G8lUEE
YPz8IdBfsOLCRmAnwJOAGo/Oj1gU1Slmdj+4LPTh6TFTZCR6DHYnrvAJ/KTp9kHOsdey4diPM6df
EN/ps3Z/DK8gSXu0Oxhk8RNlCnVZQ+1Iae3IlkZ7BOQFvBPsacSRLu5v6NMoZFjPeIin+CLLnGua
PlTP1PGpcFBmN5J3uJOThdaumRR7G00QumGgbEz8H2hxR5Mc5icTTXmRQm65zex4Iu0tuySYP5KA
Pl7/EKDxR51BuNcRGKPixZzfQYz64cLu2JjSO4BAy7FEix9ogb6H2uGIBz2r03O6ZTmNLLNuBL8z
SaZccyncf2wM4DpbsQRRoYYKPFTPBXzdCb+F4U6HgJDqCaiZ9+IWhZdd7u8BCqgNTvxme8sdAOPz
qgcXp+DKupfoG9QuZx4gE7oRolN4zrRGgpYTK5nkSAEILsEt1Z0PW7TJbWVB4Y8FEQeFugwTzQ77
XshTkBJX+PbvRYH4pl5xvpigHHuM/RL52kPoHWz21lExQkGhiyZuhz91CJ+XHjGLjR5YnAwU9yeO
JCZIjdzLkYye+3XcxOJvSY/BpncHRSucY7cHeb5v7FY7DsgYRkk42bOyk64ipH60Sr4lfYjTCBgu
aYxtJ1+GenS8alCTGatYThuKe5gZpNBAn1dr7B5Zd9BioL7DoMWTUeYC3SUV4ovkUgFZqUxOfxW6
MspBNUJzznesGUnt7AiKLafs7BGaXiy9gSXSmsvFBgb3Sc380oyl7sNqJEKMt2xzwz4JVp8NW1sm
6DcPP0ay0pPvVKKTu3StvR6w/1vqDlrO4Lx7YEuX/NGyGWeiFckLiiY7TNjigjgsIhFteeDXcPry
4I3wxk9Dct/d0YdqDGA/hfMyyUAvXoQXFpa7s8bwMGItzfzoiHN9mVEgEO0hnzif9fgNIxIsgAbY
YaeHxtoV2I6o6IDYdCo55MPB/u6BJPOEObjEuj3SQwJEq690lZB9S/PzkMEVnj/kxMtvShJeHDN0
JuLCb/8gZOieexNePoonDiyeB9T6TEbDx9SeW7gdBlO+PHkBRhVT9DAoSKG4UI5CFx89/Q3SfwAv
m7HAL/ueCpXAEbO1ByIVF4yqxWVexBNmd0JNhmd7jgzwq7DH3jGPAot0cE4XJ5hYVbrAmH5e+kjE
+hkPpC9lHPNycKldgriWb/3EBUwWOVgJ+zME/WItCJKzXxy+gWoF+SJcFnUpr70JTIuHPEwgUbmV
QXNL+DCQOQrGxOJALxdkiVLtGvXZpoIgQO+0whfuEVMzvOITVztzWi//tqfnRu8E1gclbX1aCy9M
OKVvpnarYUVenZI7NpM+zoa03pexuTdh+6IXJq0qdHZIhJkNWzrzYNzFu6Lpf3KjqXW40ocYVNvd
aCxyktYCVUygwGs1eqxVdX4EwnlQgiwQqvjU9kA3cptXm4r2kCGaxFtv96bn3imuzfPsTkeIDFgd
iKcQ0bkhWQ5Fu9kHPmfvETshCmdK458PH+xm5cZEFTSU56bCWYE5iavspxPmKOR9SuzkSL/x8HdM
/ObnsUwFP5EJh4ZQxEYbfK5JEp8RlAF6kcjFdwx0fzWEGUvq3F2hdQmTUdBQWaiI2UJaD9n5xj+D
RQp+Cykjjwl+YAka2f3NpwMFpdfFXMKldlnh0lvS3MoQXB4WQMqLNENMltNw5t08QVwzOq0KHBX0
z7UoVkjet4B/bbAcOGcOz10HMcj5wx3LvG9CiZBZItj1x0MW4x+wwONCgsLuOPYCah7E1qr2SBkq
u+zcz/5DLfjbGquUAnpizWFh+I1oB4DIh3Z2L2D3gtfBd36yggj6w+zhizCFQ/ajQ7pEUJn+LqvW
PWXwbDd7kvN5hVTVOCdDHiCDXLpZ9xSDdYgsgZ9jJ6D5ZlJ0FVAW2hH6pJc3YC03zwPBNQMKz0gq
ZqSsSHrABCKh8hwY/8HgpQSx/GJ7ayvhmelcIyUHyrAOJ5yRBW0RSyf0aoexPZK1NshpFuX61m9N
rvLvmanJyqXTiWBM+mGhc0Hhe/DX9r7BmRa+SenVrDJLNcqjE/vNbO8ZyXyPfeUeGWCYD7tizAbd
DERVlrPeU6EjrGXVFFCWw/P6Xe8Z8SoJzJAfGuOmdA3Eaqa9CIakbGShasgeIxYzyrRYyjnVY9Uc
jaXiLwVjGWBxgvJWPvJ5WrDNlKUb182JHWOK7PPDiOZAfln5zLYJeQZsYz7iWrqSPKxcCYVwcrp5
OLnFEADtyFpCcEDowUpu77yhJ8NrxCSToJBtq0u9QsBisOaxWrNNfr1a8phseELf3tN0sg0Zodg2
sNBm++ZU22u4VU7fWz5BNrvTbKGvZXSaFtsHqwgfLPm5TGsd2whn9aMzVMB3gDH8qguXBWc2tjxR
7Btftq3qqAUxD+gfQorPJn0PPGa+E0VFjKpv1IpbzQCib5qtzdEzebb1eiDjkqWrzcrlfUhUP2/h
FamoMIFJLzDdmYoywlqNEGfSruWcFpVamgoUFqoPa4Dyc2otjcmVWTJ4Af5vBU/J7B8YxFRYUbkH
dNrHoLT8B6NXxUOFjDuIDSV0XuRxRcPE6Bih4RG5Ix6zwWerd9QxcP1u1QeeNiNlKqarWK0F74R5
ptFTKBJh9c7zvbplbiURen89pjfdaaTmwuxzacLm3GCxsNS1hyFsM6xDnynOVTfMr/dYatT9B0LQ
iUWamun4E9UshIwNyG6g2y3TMRX3Sn9/7DOd5OUj0vQVzxywc4F0egV0fFFgAX3wwxrxa2LNHkAF
grmAB0ovc49oOa30sbVGBS0QfYyMRBCEUkqfw9KZfegCt3pXXKBr7L1qpAfNkC9FAALlHn3zfWqi
WEsuALMjqBSIkEGRfwdK0JPPPSNqrfEjeAanqb5shXoiMlUVLx7Ufah3rwlWENrsA1kP7tIvNWu1
Wc14Y/DZEVDJ8C0L5DkdELIzsefE8iqhBSfnjR3hIZOya3eEpx/qi1P4ZB+zDMm1znf3hE0UPH3j
IOuf9a1w0ooO1XZNEQMiiIqPKjea6CAAQdV7/wiIgXSBImAv5BlGl6TD5kCsY95+dSBMS2Bu9M7d
VeeCm1wgq9Ja8BbL4NI+b44bDRG26KjySA0oQ3/b/BMF31kgTjBykoNsTSSc0ywDMVHqYyK/fuA5
Fl4iqQ9RWx0x4Khn+uLSRnLbLjEHp9RYMhd4MHY8TRmygOtg+BfDWQiqGcJiAhOzYjCZBjyKArwP
/r3GSjTsdwMVYC6fl5SB47snq47usULFRKuWtmIzPpIbhLU3JW7zrlZ+EbD4kTwI13DwwJGArr3o
4H4DK6AlaCrmspimkwuaYOjEMhFjKs4Mmx9GBVAJI+qFQH5RIvH8iE1Wb4quUhRuahvR+onChAEY
CBgRiga9cuF+3pxOzmImuMYyGTxKYyPBiviJmwr7VqXYugCVMofjUbdg18HnrD0ONXQ0Sh7Z0fBK
D+MDxnEjs6cMTlArxDTptmkRDvAOkgGEmL684LfMTxGKXBm59l/+tojKSFTW4gMFRo4yWQBrIKqR
hY4Jy0doYfEH0Q/nhiKCDy0265KmbphIHUf17I5f5GWrsrBYC56gAs72yafR3PEPexfwuYTcIYug
WQ4A644zxG+4kzkhQDpLjP39ja6XpO8yLxCAAgkyWmUuJ+Jc/rSZnKjXOFITYRMRP4cCvNKQYehT
TBCghgwiaRPuGAA1dkiUkL/zY9jAJF3AI/o2HDxansiModALDQ25XBOjApp7JGQd5M8pnDOA6UOk
09EfgZWNsGRmCHPJ3lVQdl7hc8xA3xKXJVlMi7jFua0tBqpyGS+bBz4qsMkxOgITqR30G/G1w5kt
Bo9+PsSkbbXVsZvrIkHid866Z6rEE+/yDE2M+fWHLhftBGxBO4bV/YkMamljePrB6ojXDdZRMuZE
GgKKpAYWMXp5IaYII0+ZHbgCDa9kCTd2CNidjSgMg1ua9fNuHVcSbCvS5J7XR4kGe12gKyVhsMIR
fgUl+YxPjAIXcjUyEVZdMhuJWe6Owwhl+gRuI5rQ/OfeuS5v4HstuOAIgu7u7t//+u//93+37/+T
/dz6t/yT3a7/ulaX/u14LZ//82+19e9/3f/443j3P/+2zKaiNw2rqRqaZSkW/83fb9fD4zXjq5v/
1Xqe8mamtE7po9n5vku/dzlyfQus6kKd8HS8JY0qbBzOUZ4jl1nFpjm43mkJM9tvHbTIyOklMrpF
S2tjiPS0Bvk7/PuP2PyLj6gqhq2rtq1qmqLr//sjNsvGta4f+illheTzaHnV6SdfYXn+KhNTBzP9
AsYqj2D1SDK2SGjg+Ldq+g+fQR7Dnx6TqpiGpjQtU1Us7U+P6XZ73c/nz+2UKs+hUTTD1XXlf153
Vg0AhrMrKv+WUQN3+VYhiznuQfnmQH1fO03ZnQuOp7X/+w9k/uXnsa2WaWm6rRryzP7jtekXu7g/
8luevvCzv3asd1hfljB6T//49BX7H36U9r9/lGWdnrezeQbqGqiT6kfbPzfKxlhSOT9/8od/Wdqz
J/+rfm5LxrccWvLpz+fnQcT50TcsKinx6IeGv6yG2lTZ6+PbrJir0xeLSNiGsBjfCbHsZwUxYXEB
U7qNfA8mPtg4E01mBX/9dt7yp5ju8+0ay9fgPVHGOKJOsRwYkbw/o+b0u34wty0nq42xsWawnM1x
Ma83n2E2M8cg/dnivYbFMhS2yQ+DKmOjzVaby0iI5Fz4z+Y1qEafTQtOF3NXbv0CUq2y4a/+/s2p
1j88zz8fZ+XdaLwab8SXABz+p9qstE5RHAL9gah5en993OxhTqvb3n4arv1k2ddXwynWdq3i696y
5L76po36FK8ugyM7KQ4fv7o3gLY0tY8Oug9z8+8/8F++f8swFdu0W7qt/en9P99PozweT6f0kidf
9eq/4FtBXDzUXvbsnFuAWKd/uPFq8y8eUbOpNW1TtzTVaslH+o/T/Wl+G9atYbMz2CjbB9bHIqX+
qkBwn2vSPOD+/yWPG8w4eSom1+vamFzNU+9xfaVPFriY79Ask0uLFdQVuy0by5wb+vcPpan81UfU
CJ16y9Rs0/xzQFCPhXVXsluaZ0Pt3TFh1hfa8mq2X2yoNDofi5+fBX//Q//q5Ki2ahmWqrYsRZXP
9B+PpfpWVnlrVSCJEL9qdNlo74zkdp5Y1+Wz+IeXYP/VS2g1DVtVFE0xdONP791Sn7n5Vt9W582G
3nfLb9Xde7OvFmuL23qYXMlhtytIIdf7WVvBE3uzQKNWbawabpFl7v1A0VszDLumKz1oifNqNq6+
TC4/R/aO0QKxoul92jbZ4fz/STvTnca5dG0fkSXPw9/MCQkQIFSRPxYUxPM8++i/y0jfbnCiRLu3
1K1636aaZS+v4RnuIXwJaL6q6U4SCPotxH8dmrj9QQ2Lwc1RhEGgA1Y3AB1yn7o8QSgi7RCbK6Hg
kFB2taGuLAdcY0/b3PLvAK3ZAeGX372qeTsJDAcPLOufTB8CCopFfJfSnfXE5w7quNQhsq5LU6Wl
d+jD3ZbAoqE6UW47b8cRPE8I+9K4m1WNiwkeqOPangqSTnSXTl5yF9mwYCUkIBUgSWaRBuR0LXdU
bJJT1J8y68YyuHT2K4qhKZppKropjpZBlguKHrge5pfQ6LB817Bfo3CARQvMmusr7uLd+3OsYZH8
WHKOVueulovQSyxKtsnJ8fYtUGxjbwO4c1+l+CTjLCx+qtrRbzbXB7908Ci6pJmGIYq87eigdETN
aSw9je+L2JoGMITy5pTLACiKXWqAf9JpODv/xZiqIiqiIRmGbEijMVWx7pwyT4ItpaAc0wd5x/TG
xTTLdwIgkmB2/RWVS7GNygSriqRJkmiNTrpcy+NKiNXkhYyGghORDB1E9kf6YiyyqYP5ewQbfuvs
89VQwobAQJUZObh5iYj9gKIhDp3lX/70+nPpw/H1O94xTQ29a0lWFNnUzNEaszMxDyxmaRcEpM3u
e2t8+RypDQ6NVNraveixFeVDoHsPkrfXonex/VLFpVAT+ecHRzwWVCtKEQ94gy1DS9HUFlX4nkZ7
LPFw9SoyBCyjfQbdIRmkGg8cFJLob3Ibf4dwL2dUV95x5EIsG3p0Js755wIwW417LwuhoBpFxxGi
gAlUXsimnhDMnBJfkkyhQKqfKsyi0h4jmS6cczR6FkTihjZgZVBw6l/a+P36hJ0fzaYlSbKhK0yW
pYnDz3/skyDXAjsyLX2nuO92T++nGVztZBGcSv5FXHZ9tGEVjr4O97DOplBkSZI0+fdoVmHImtgz
mmQgDpPJGzH6Z3kIJl4fRjo/aXgXTecCULmEuQZ+j6MGVV13NbvBl7M3yQVCh5+ip5vw1pal6k45
WqcW92+Xkxx54apSM2hlAAFEbOyKI3MRVdGNLSMNLzd++Z8PNTqSCnIF3W8ab0uJT5b3Vr7nH0KJ
TMvdi3hDqLvWJiGR9Vlj3xj71nyM5r0KlTZpmwbfxBYkbPCqGbjjHXOKut7H9ak/P/t+z/wovte9
1JdrMWXmK/oAtMjKvexuqmaZxMI8stdyduO6v3DSM6KuK5JMisV/RidRoGRtYVpNuA1ETPGWIYcM
ImrpuxVj9bugKgCuHnWwFiun6v76y0rnocYwtmWwygxyPHmY9x+7Rw3dvNL0JNrmbT5X1C+/2rcF
vSIbcGP12hnFIlMOUoG+0P7GyN8x03g16bqlWJLObjw7gNVeyHUpd4zHmLwiXkTGi9ztcmWKPWgn
U4nISA8QLxeBQXprN/+bJPdqcu/EcyPb19W0NFeJCepVsmdC/RgB8qrB5lFW8+O1Xa88el0yTTmE
D2GpaPiD0xJDcOETtDj17S0oZkf7asWdUjOUuWzFpSrfF1YwVekQ9jOr/4fFJYbYYrzwhI02V18k
hI9Qm3c1vg40ELpdAgMu43ZrS3co9ZWv7sqzlz4yJvtMe1fKRTV4QMCwneVY7627bEU3vsF4gG5j
MM+g6CorBVYK7VGN9usmQVDwC3FKJ5wOAotWTNaFKhnqEd4qVOeGcEzBIT720kLvn6QHY6nryxrZ
BHGBSm1+xFPCBaQubG98qeGsGX8oUzVFXZY5kMjBf6+RSlEdTQhKkEfNQZV3Xn20ZbSNk41NsQIQ
csR+D28sjwu5mmlRFFEtk3vQ1K1RlC9lbRp7cRxsXeS2umRZC7uswV7yi2UgNPuUKGHIS/QyWqdV
uOGWJEFTsYdS7ursq/Vy+CtIy/QPQVcsucsiiLi1tBqqBEY5ZMaHoTpwfaa+d8vZTP146NFuEnxR
jIU0/z4gG/wFnXf2k999iRQjPWgpcjutBAvp0C/VveehhtNaoftRHXTrIOprt905YBNIS+FPJ08t
tB1jABG4h0QMbj3scGT+elhJMk1dUmXuMsMy9NGxoxWNVxoWdsYFqtYdtJkmn6gWnOlmqSCR69cE
RMjhO3cC4mDeCu9rE6ievszCJy8vllWD4KSozywRHUWhnOf+4/XZPL9ufj+gMboDfVusjFCwSdfz
eRJuWHopQY6v0oAHkkE4pmwdW9+o8S4yjtfHPgsqRkOPbrrA1D1Drjx/q/Lhqve+2hBTeM0msA6S
eyPwvTgWQS8RBTm+oY4C3y7zejPtY8YajqC9W+y8ljwf/BiisMGNy+bsdhte7Mdgo22VmG1kBZ0T
PZTAvJKvCri1fFfDW8DghU8r3F2fx+8SxXiRWRLVMt20FMkSR7dpkIRFEOpqsC2hbOsh4qKpPNes
g1Pc5x1q0vmhlE5B8z5EmMl7GFZLKUKbz4jvQyWfFYW1VcNjk270EBBfuNdZo724y+NNUWwsAw6s
cDDhaURPlsdVQE/A6b+sEE8eBRpU1U6iAC6A864W4GUrd+pnyV1MR6kN3joPSJD+ev19L65ZSzFE
STd0WTG+i74/7lMnrZPequJwa6PEg/SGMgXdzCxTUzNoJLGWsTkC513cSBvOBxaH85JbnDqppBFL
/D6kM9kgFa0kf9uJextGZRFvLHKGZuMLj1px8gn602klA6iVDtffWbl4P+jUqUyJ9I2A9ffQVtiH
npYTMbm1NPE1YKH10jbIkPUv1wYd3COwPq/cV0E69KqzzbBc0lB6VWj6UlynzEea4CTGTDKfEzAC
RQCVHJpUcdRouvLRJYM4t6bC6H3W/o14/vK8MXEaRyC1nbPLTdNjJ2xqfxsAaRPeNY8n3bnNphM5
Y+qpBaLTK3YdPgTN6fq8nW1FvpiliqZCfk2yPa5jEQcWei214VZGdtmMZhHrhfIe38uVd7pz1LUb
h9qwt3/txe8BVXko6HPMmKMDX5W7SPBtgXIyVXQK1jg84wpd72681uX3+p9hrNGxLeWe2nVNp967
L9xdzb2xqh+yff5MObnadQecQDf+otpbfyy4Ae1QtO5h6CVTOE1pgD4zeJWJcG+CHOxnTkPbA/Ng
voKO4MN9/IGFoAw086N5a/fVG/6/2A0Zx+YfxSksN17jV+zuiJjfYT/cl++YXCmn8r2GWBI/Ka85
aNZwD8mVqnQkzws6rjCojU+85boZaITgj/apfQLxGyAKHWqU1K7oFX060OqMhQb0EMSCMcmFAbfA
/+jQvHtC/vNDfroZH1/KNEk1///X+i4S/jhJLKlL8qijEkux2pHR9VzSDqICTPBQAY1msZS4klCD
M+GEiSYa3hTtfRLy65/zQrmVZUqFRJVUQ5Pk8eeUuy6MI9kOt6n1END5V8HEUARolZ0Mya18thGs
k9+vDzrESWcr9ceYo+s3zCVZq+w+3Ibmko5YFiwpPzjql3Cr6PRdVfo9kiVSPdAVWVY1VTNGZ1fr
G10k5m6ypbUt0frXZsq2R+cGOLe+ceRJ8akF7MyJDc46uOu6G2nt+ZYchqdqQcVdkRRJ/X10VkrU
c3QOBUVpx4ktUmltDh0J2PX5PN+SDMMgsmFphq5Lo50fO5XptSXBNPn6UD2whWbGWDrBO9Uhktoi
unEKnH/BYUSDxqFFrUS1RkGN7jliaubD4cadTDlP9F+5iwyaJDc/4fn183uoYY5/bBSpCNvS9dgo
AWIDMTHihosmbg5JtrFAGmMBUr1en87zrfl7xFGYr4QCVRk1j7ZSgfIUcBbABNi5XR/ku/97tjR1
0aDYbFiSYY6Wpp9TirO8GnaL8JgEf2RjJp568VkzcEjfuhrwKbyznX1XnXR7nejl9J046cYzXHzT
H88wWjiRqqdF1giwSVywVFDmulN/F0ExAFLgzclgEFEvnp/zL+Xz+sgXV+x/Bh6fOn1fC7EtucFw
+pXbwNnTcUmgCQ3n3Qd9x+ujXVytP0YbnTdaZRZ+30V80HJaoUI4WDpYa6Xd/ZczSu9fpY0k0k4a
3Y5h6lNyV2ipR8mjZD7leESq1DGUmMKD99Ei1dy9pe4GiSQdFZRsHYVAjpV+fv2FL04vhRfN0lVC
RmW0PcWiNUtHNoY9s2ySeUrpoK1efX8jyodE5RDaXx/vO5kcL2aZerYlKTLVJm00w6ratWJc+pBw
YKQ+V3vhj/oK5lI9Zu/WH5UmMO3nN5d8/tV/y9/8v83R/VscS1A56nuMdC26oV+w2qQnbLqPyFIc
YQ2Ib/mH/uK+em9IWR2LZ6xij5BNQ9xXkXqIj/WXCeoKqiS6WM/V4/Aj/gUQ2pf8Rx18p9JsgpfM
qcZw1Z/Lx+Tj+ktfiC1JflUqe5osa5I4bhdJYdKZomR8J7Bc3qVyUIpdW1GZ8jZEXx0M/M5dpta2
1c0bp8eljftz6NF8V76hl51SJ9uiR6ceoyiF2r3w7/oLnmWu4u/3G+UcTp6oTQ08Y+sVpwZ0EUIO
mEloyyhZp8aNFSsPv+xsBWki7SHSSUsex0Oh4OVKrFARj2V3amJtBMA839jhhmiIAi2RES0jBT4+
FxuRkRKdJAf4R/pVhiDc053nzYX8QDphQkm4MQ+XriBSB9WUgb1Imjq6EPIqcwpLFSBwHNw1Mt6o
lWe7ApnelTsT7ZX92AJ1c3cZRBPpAeq3CwGYaPir6EETb9p1ttRQ4ABfHP/rDoq+i98UlMfx0uYi
0yElCgevW6jqF/pM5L/Z4kRLrvwLZpiMYVUNSkPdP0d8BEaW4HmAMPFflCjedftO8JEl6eig4ZQD
GKsGUQphR5NWLYLUzWO+Q2/iTccsHETdDE6y0i7pCUHetG4UAr5vq1+fj8ID2Y5K6qHosjRuaMhZ
ZDV9VwfbQN0nIvDIdxOXuq7H01pG/Awcbm6C6jKWdBWKPthJlbFW6bazVaT2U0EmxzJQC6bd6kpw
yaz+uYwtHIEDzG2fWzTjBAO2gtmgWr1xgZl3KMP2FmHqAN2ljbwXanRk4hWpaEEmPvyiwjNwuPVn
ja5NLeFg1cqTS/XN1OA+ZtgCy8dSmDpdNI2Cr07c2RyS/CGn6sxXDzQ7aoqMrX7MvXyrGMBx8n2U
ACJz3xMQhH03yaV3De+DR60/uEcbZk5TyHs1BueS5HTxQ/srkeHSyaiUys68CdDHpYwtRB8prsOe
ozy4XrIU6xN46+vrVTrbuKOPMTodHC1J9DbU8cUsN221YY71Zu84J9Vq7yz6RkCCQg0JsRCInryj
4uVFmDyHH3GpYYpiLek63niis939/USGwpllKuDhRtdix/nZWbmAQysoU6SKFHIwE4NSXLT6RaVO
VValD5A0+CqUw42xh7c9W5oaGDOwFrSexzAbP+sTT3d6hMcoulGIUrQdWIk62GhUjWwKzW23rHFC
iVFRuT60qtwYenQPF8BYkkpqcAahsqmAvSLegxoXTUrnj6o8hDiQ5WBAlZXsKC9J/xKXiO2h22TQ
M2gwCzZxZgm/2pmB5pZje2vWv4b4VQBaP7IXsoPnR/gud/e+A7sisO4BDU0l409S/UlSKO9Dvm2a
iyYBZ1tbGC8cW00iqwXIGcgwwJ+vv650eaZp1dJI0BRLGYXqZlOXYmBxCCjUhfJmWWDUxEYCRTmz
1I2fnjrUnEK/2Njp8vrQZxEetwaASwrdNDIU87sH9yNJ8Esnz8qmIKN0ogmxZIAaQUAQMdWN/fWR
Lr3kr6FGOZ3r1LpUCMp3skU7q0bg0Jv30lRXZlK5dRAERrjzFmxA+87hfq1iLmNiStrgsqiyioe5
//GGrSzWBatEftRgqaCR9/DXfQn/BbsiPZTpTDDY0Wsn+QiAF1eIHBBDV8m7HqJX3M8S6IB7Zw4b
0l7hyWHsIwDX0I/wacfKIhf3gfMUCMsGPymWZvqncFZaPyvRWnS2ubZsJDwSwr0X4Cyob7f1CVra
zESSt5+kCxFPpoMw11HhQNr4T4T2tlMc7Vl+l0Jc3JcT96EFXequLADCCMIMfNB+EzmraLBdpo2H
sHOwkkBIwyVH6lj66yKY9gDGGatFumYAFODO9x8FGEYBv6Yp/vGA6HnObd/fZekdmL1JdEAix0Qw
bPjdBsDsF73/K/ozjbJiu4pB1tuseeWh7qn3H3KjmirOW68+eP4y/cBQXUA/uJ6jvQCHgfvW8F4D
/o4IaNIu7jP6gf226z5ilG8eWdhA5rMt2Up+J+h7dDEQ36tmIoKbCJCIOuaQC/ZpCZAJpYp03SLa
h6OChZ4qugjyVIQ7g6qps64/oqWy5FoTw6doUxMG9/A90GrAGsvYqmvZCRa0/6VBclrEVkucEUof
DLzcP3WAYh8JsjFQ4dHNEu8Fb2kiBQ+HP5lE1pTAA5f5pYmeyLS4b5qZgGCW92CrSxehiGpuEKR7
G4STk235x54pJd2qvxnxecppEW/FZzLBbXuIj9hEtP5jehTpcUbz3Fh0OFVlmK4tYiomyQwMCrMW
CG97E9oKis/NhP8L6OUHCeR8vGj9lzZ44QOoiAu6q7TGTn3lFyrcoQZej4F1AkJMHHYGWgUo/yLg
lkxTGJLivNIevXKWAxlFnMYeVIqOrTXXThgd77pPFb0wbdM8ZfcDgx68wLpF8l2ZtX/jv1L1Qq1P
mFdfDDy4AkWcjs00HSp7iBsJysFfgJuVXwQI/ps3CCMv2KJYr5H35uKPJ5lTkWb5E5ZYpMFr8SEF
sG+gSjoNAZ6QpN5VzkYDSp+uJLSoNy2UlOqVDm/GZAHRnUjePNMWhT6TkK0pVrX36ChHkmszukut
Tx1eCVoVuMq7OwdsrjCjxOCYs5IqSj+NoDbRNCwmLggIFcMAE0VGsbtv2wdrHkMCrNeu3WJEWNCh
nnpBj+lVd5+qyDc4/6pk723/6MLCTf7p0Zua+ADcB5OROJqpxd+YeAuBaTwbYwD/wM7s4q+DUNDW
tmcapt4owyRJMWjXyNJcUFljQPlC/zWCSbAzQfZ59x5ywB0kDQGi0SoqIQYUkJuZL/jw6QEaSZu8
i7hEp/M0Rok1xDYX2OCTmS3Ry1XA/abZoSDYq1lrbgXpXHmmV1Igt4TaYIKqBLyKjcwR7n6W5YPs
AMUiZEuI6pNNkmwC4a9lIl6nPOT1WvvklhQLsCocJLUvTHRl2YmHMtnnFvkKbX71MVOXcXYs7uoG
Ac7XjjjYcI1JDyuEwymnN2+wd1Vjoii4AwgGyptqtTj5h+wPZg6sNGkhJivhs0Uqij5GQy3605Hy
aYl4VI8Tt3/nkrauWh6V3/rmdU9C8V+UEIeomttU0xRqB7/PfdNvtNhXAYnnqCtr5JcpxYOKg+Hr
+r12Aa8BDkkDBGDpZF/KGJVK6hWkTp/qu8T7I1iUn9yFAadJnxkpOg3NOkIu+1P3ThbfoJk1ysFD
rMM9ielSRWo3+Qys6kb4dAE5Y4nUpkXRopGtK9/h1c87r1K90NfL5OXV+pZVewkXCC+W8wOspqfr
r395LJ0aOPhPnYbmKFSroiSvAk/1qWhywFNAlb19hGC2SyurjJYedAxBBlTSxzi87zNpL7GQrj/D
WRDDFU+TTwENQTGBzv3vT83dL6RlT9gOxpogOWn2fXdM0O/ybhQ4z2OY0UijRRWkAHKpICQv9eJj
9/GlYQD2jgDbjaV7MWb5+UKjUMkCSW5GfhVtE5D/1DVRq/EaWjpRPw848Zou2Kn0AINAuAMGWvXW
nTEAkGs8S7nESwNOfkHNKPuD+P/1qb5UIPv5ZKOvrXdBpOZ+FnH3vNvuSe8gaSniXG02qvHZ1RGL
XltcH/IsKRMJG0VZUy1Vt+jSj+ZcD91eKdI03BbRnI5x55zy4fja0x29yS0ZAu1RsDj0akU61Jpl
nlUhrVQLpKKnFRhhq1YsqTNIEDu0G00A7cKCVRTKfVT+FHbnGNqQe0kjh5lC7+hvjRA9Nq+DacHO
oSn8JG2d/B6MqIVwQ9Q+t2gEwHj7kJbZVppiHpYiRfSG9yaGUfRlVsiF5SjoDP/SPAxOPThenF4x
OzqliFJRHBZmRT/r365/k0sbQTEGTPLQhyNBHBXhg9bu60QACALim6tsF8a0iQ41sAnvUCcntz6G
oIluYkIuLD+QySrHrTaccOOCkhiWSt+FgJOzOVSKSXb4Zvo6t/bfsL9Gy4BhDMppkAwMa9z8toy8
MMS2DsE9o1ZnnYCZG6ayoajhGVhg2gDpxV0hWlM9xrC0g++0vNkpOp9iSSIhA/k4oJBMXR8W0Y9D
3LUachrDjAaYj1odrNKaZP0xSk9NTfIPPQ9TsD6bps2N1Xm23+hp0tkcZhe0uT6GPoq5ZTh2VNJg
zedUZz3SCE5UqjhASCgTXl9IFwbTRFmhnzvcoFxVv1+ybVqtkZIs3EKpz3NicGJWqtPcH20C7vPG
RXFeLAWa/HO40fGl1LoSglPrXvBu+QsvdHJcLCZPxny5nSDCPH8+3a2uv59yIbX/NeIotS+cIOu1
VkE0rFXuh6YfEOQ88mCXd9LMFB5NrZj2RYa9Mmo4hGy+TkaXy9gDS7EoTinfArcUoJgH/n1pZ8to
CKPCAs+BPngXpPI1jJ6d1NkFYr4FD8KCfDWqG4f+xY8E+N4ioKBPoY9mratcO/Ai+GE0LOnG0uei
sJz2xya53Qg62+HDF/ox1mi+qlSqqz6VvnuIQZNOS43X9XZtHs9CioCQ2tXl9U/03Uz+tdtHQ442
WlYUmZ6UtCOGCEaPqGuhNKDQPKTk6vUIksqPZgaZKNnorYWNwmPpNmgvgtO58SBn18LwIJY84H7B
tovjY8cpPKmqE8XdpoPSMAkiXsTGo03XLWw/pZqiW3HMkGptDx50szrueaYnQfwbAnqo46frT3MO
2hw9zfClfpw/WaG5Zupn3ctsd2ypFSwenp6+lKen+WS6wa7shKXPZPP8/Pl5fdxzYMXvcb9//mNc
sbJTTTFZbfT+AbjSxqgiQGstAg8kY9UMGH+Wzq8PqlyaemJ3kyCee/+MZaM0rVsltd29WKssn8z+
7hYLPA+/npZcaYgMBNMXe/Zlzh51b4YwmHDYYmiMSdzn59717pt8ev1xLm04UALcc7RNaA8MP/8x
BXXoObUWRCHc3ncdyekgXhf2l6C+ZA0J6S380znYY1QEHO25QpT7qg5cmpCVMHB35WrmSk8BsZ2e
dzNfRprKOtAk6gKkOiKsC5v5sOTMzLzxGS5tfonOqwTuHkTGmPrt+pVfNFWSPaT+wQbj9mSIcwrA
MkR7rDXaG7N88ZvrBpmLysVzRl7MfTGzHF92tyZ+JtJO0nbgMNpkGd0CIZ6niCxpiQYdn3LAPo5R
HxG0I73WTfTw53dcO8eHtTNZU15Yzuf42R1Wt+KXS+uHyFIcMiId6OGoayBJdW5FJn17AfGV5k7J
1y1dlpOdTdUvzreKM2TfRlQ19UOPVlI5j4JpQbHPWFxfxxeP1p8PMiq+mpFdhH2WQtarluSFlY7F
hXpvo14Z041LKwr0j3TXFbSDBPckIOV3/QGGlTs+2mVScgA3EOX50L83UtQnNlR1LRhuLjixtEDp
29TO6f82yuh+TNsQZGlJv9cqNx73OACUuAf8fwt2Mvyea28z2qeWyi2VaryNqe4ZI3X3N1GKkjVM
ybVBRrehHTiOq1o+Rt/YnWJB7lCwpVPYJ8m6pVqu2DsPMzOvvEsQio3eU+fdzL+6FMYcFUhBxXkU
dqvRvKZZBoMDzU9E3z0ElrzX2LQWHvKsXooMI4V/mcgyUpJ7IqI4QzKHPS9tPJG0rqQb+wSmeebI
e477IDZmTUbqE/aTUD45AdV5rdrldEnk4qnJvirqxkPPJKsIosp4lqe4taHt7QfFYyTGG1Ws/4D/
DSU0+RIsqAqEXnp1r/qbMmgezfajfosabY85u4vRW4SdiFrMXO0hFV5IBP0dpN9F11CuFF/NtLhT
TXWiSbwewyoenhmB8OL4/bNKjzhRipXUduu2BCRXGLMswuyrS1dO+t6q5aZEni5u7yPRmag2ekRB
Nm3kLxuumB98CQLC+g5CsJSEVWMTRNOgdx5rA0Voe8fXBrxVmJ8DBB4O48bw0Q2ltorrvIRNh7Ue
0u+ELipVF0VElSUx3tzq4MCLtKLqMSKM0LLoyaj0iQsYPE82UrzvaZwFLf4xAIhQzEDQIFoyhmrZ
nPs4UjWPqrmu6mYW9I+BUCwU5G+WlCdmUbpK4eXwqphCfQzPRJQWI6bJvTVHuR3AetxPOXYXbVg9
db0PYWgfE01ZdJ8d8+QDDIshy2uCi+ANNJ3afOzJM5xYmjRau83VN4upHmoaXcfn133Qq7Hyz5XS
VRhQHk71qcfgNgSQ3MLXT61OzrOaVo9iER89NDeu7/Hv1PLavhjdySxeD7q7n21tC6t7U1wEMkqt
ubJg+VYqmhvavejKr4UULUBLUkiYCcm6ydt1YdB+cdS5XCirLNW4YMP7pGr+iXTcFNt8zEScXIpN
UIJ4uYfYVjf2whVRgLZREJH/lKKxld17HfuGdu8nT71vTJO2nmVK9CTamCLQkM4Sey06wTItcbVI
zYe8bF96SsHXp+C81Mc19vM0HUWEcVJ7ctup8Tb9h12ihB3B0Aub+g/hh8pzozKGTBVUnvLGKX4O
GPoeGMjkgJM6lzZw0iquzCikxhiCr2uh/4UzvXtjucTaonTRDxKhNNDUUfsveHk3Xvvysfuf0Ucn
otN2Zp3lEeVFwn7CMZKf1j7QpuXLc0IW1XGARwCYncOecjn/yYva7NZTXEokoSTpmmyKFpQY+fdV
JrleKguRQXJAjSg5VsRhAg2QvnoFblgru4Sae9tuROUGOv6cxjBMvmaIhMUm6gtj0nuoCZ6kxeQB
d2hTLcLFYmHw58Ni/VhPkAjbzue41q5O4XK/f70x80Np72zP/Rh6dOFBA9CKvqRlrOTWpKYzVQSr
BDUs7SgG0WSoxXjpS6LOYQRx2ZbeDRboxRRIEekp0zbWTc7c33NemhV3Tanx6n9x4P4AvrSSVh5d
05aiwXQymWMyeCgPHmKs4WGFc/X1978UoCqSBrgLqp9ingEw+j4tPBEEL8s+6Y+hve7ab2g7IdP1
kYaJHE80awq9JeqepJ6jOElvVbsWyyDe9mY3gVBGPbcBjxdlN8b57gZcG2jYaz8ym8AuY9ErxWFG
WUVoWT9+RPP1wl88PTVvj1t0+vFxdxafs9Vmg+M40lir11sYwIvTCrNE0qEEqaIx+qqGkNeWYnbf
JDaw0SwokssoYEffqKRdDH8p9GqoFvBfdQxq9RNVLNS87F6KebpWSCofcOAp597L9t6b/e+/4ADU
p2Bo8ue3ZtKPiVXjxoOkAKHMQ0SxXpreK1o4YAGvj3IxOYeTQzmS5EKUv+mpP4ZJZTkxQ1/4Vr7q
U1T4aAc7XwQfoMprsBMdjBDpxtF3KZsBGqeQoQ0NrfEs6pHkt0YERqUsvaWLIj69DghBKvJfMaet
dQs5P6zB8RqFda5DvYZ7APZqtEZDgYOnL0CBwWr8TgpvRvLy5TGgHlDH1tDxGn7+Yx47o0+t1kGI
xsADqHj3MKNNJoL5ZAd30V/MLxWAisI8qZfQgICQZulD5aI6sq7BEwwmcAhsBjMKpUh14lDy33xk
zhsTaTF6m+P2ISs2kkrHDbfAKZN4brlzdK6Ed58Hiqbdi9TciK0ur6qhog/MDKSHNkoTMzUrKzmk
V5sl90PxLU4QUQNcJm6snuD76Aen9lbSdjGa0fWB5UsLg68wOvNKOpLkJw7yAtqdGoEOk77s5pC1
MIZQFWuWMTGt0NoLPTwawVdPc+bGNF86h34+wGgNCGrtR35PlQdRAZ2Wwix9zPYZjdNpCXcfxV80
kh/RdkUpDMc45EduwezM4RXPVjqETGogFtSh7xbEj1UoG4Haa3nPSo+0ZW/hIOCt6K/F7h04W6ty
EYDd1+kKjlWL/xiaFglwnkmMw4tLjb65Lwi9BuE7TRmaroXHFfxumMea8LSnVhSJzRy0qKfs5eCP
bThrsTx+qS2m6uZaktqpygVuFvJaiZp7zl+hRqBNP5YYkVg5mF/KT+rBp43UADKUwbxoaT2LUUSq
gaxb+TrV5uBOxRbF8BSMaz0Fkipjt5GQrIrU1mcdIrvNnxZjG6ANpxaZ+MEtixa1HaNuHj464ItY
V8hxWZ44lZxVCNBCMg5s9yADmiXequudaxsSS+m0cySFDpYIyeD3tkcTRAp7oe/A2WiTv7QfXtbJ
dL187GlATN+np9Pn7PP6Krt4eP4YcbTIrFLtiqAx8gdY1NTuszBfAPuYQHo1PQzAwHVdH++bfX6+
pv7ziqOYrSZo8a3O71/udhjVLS2aLA+7h4cXSl7OpJ3wx8t6+dROvjCumTw9UgObTp+xukBZfDrf
TvgL8/5usl5O5pP7zWyzwhwck/XTaT941NztZ9cfV71QckQmRxuiO3GggI++iNG2Wh+3lMraCFc5
NZ6VlX/vGPWmVqs3N1+KavXXL7152oI0itDHlpVlYYMv119VPSD56J84K3yE8OhKg9nM3Dlz65Lo
5goKBeGLUp8Cam4leJhEpH2Ab6EMrUFvNnq5iUVtGgyZcIEDkZU+OuTtoicvJVHexiVSNs0+6Hda
8WbGGHJzBCnYJ9SoZTh0A27MhHx+GPyaidFKcUM9rLSQ6hJgc6foJmWFIq+0KUt3YTlHHwn0GPk/
g2owSgfmwD7E6lD/0qMnucGYoAdh6NxL4gngdOB1k66gEJI6d4GGkxsEb4G/IFaIppprmlRsu96X
MG8Gfzp1iMKAL/sD2E54SzkGev/VlV4VGzkFpVxdf9FLjdXhtKPHSftdPSP51FoUJlrqe3DRh5Zu
hmuXsuIjdvIETwL6qVq1N6vTjVHPuBBDkf3HqKN9UZSFruTosGyLEIcNn3anjrGBZSDRtszNxxDg
vWGfIt2ZXx/4wi3za9xRtJtzhbmtp/iDsoGs39naverNZBHNmFvzenErwWXSDWTKYH2Mqs6dV1ih
mXKhoocCq0AK0vlQGmzWRXCX5KeBVjDQDwxvN4ggKlhzSDhu59BQYtR89cHztqUQ/F+8/o+HGoUW
ru97ddvG0TZVXkVv0E6TxHf4jy52UddHki9k6EN79H/ef9hgP25TMwS70so9Q1m7UNUnlucDl1u3
oAmFaB/Xry5ut6DwasSg4DdThcOkMeqB0ntLRAY94Bz2pCnjrWejpmbdWIAXmxCQCGju0z47Jwp1
aq1ncsjBnC+Q9j0uXp6ensT18u1+utn7088bB+ulphKn6n+GG81GV0WSWpYkJKK4603kIe0dzezY
OJrVjk+QWbvURGoNBe4NkgZc+u0txr02bKnxVUSqQpYC/QgE0VBe+PFBmlZsNFergm0F0tg1AF5T
p6lMgoIepOjOJsBDhWmqBNqy1nF5AQBsoyQMtEn8f6Sd127s1paun4gAc7gtFispltJa1g2hZUvM
OfPp+5vafdoSVacK6AY2YHjZ22SRk3OO8Y8/mPUmIRhHb54FzOoopOgFkRtP+razhdsbttbIoQMN
zbCxV1U8swlTbm7CBmOJIHQb4x2gclNk6dqyyIDEeJJ/Sl1RjldReZ9B7G80OP6BTjz71eT8EQT/
AGLp8Aqkz1Bk1n/j5yscFLllPXYFIHt+uZ46+dB1MyBiOmJx8InK4cvTwbJyahUJ+yLUupnl/Ano
pfqo3ziZ7OVxs62l+invki3+QWmV7Vsi/nCCtTI62Jw8b+JHgOMzTFcNHCLM1yIinQL/o0KuXK3a
0lXHxLD+cv6Wy9tu1FckrkpXkp2uow7ud792cMLgFEgNVRiYyMVrKE1uiJVeiyP/jMH17EVT7PW4
KPXEsI5/zv/8nxw7Tv2vP38BZk562Bt53iNClF61mayl3lXzD0pdYQ9ikAjZ33AmJKjVhC/SVDEf
PDKBnpt3iGfGwMTwEo3xJMz55ZaWbRBq0yyv4wG4S/7AR66on+3yg/n3fyhvwHwaJMC4TNbcwfmn
oZ7+VP5nMSzRxSRKeivSxGKwngvMjJy/dRyk8HgzWockNd5mge8oSY5GA+P7GsAtCC2GwR+lfiPe
Lo9KSOZZvEX2ISnaxqw8ZXpK0Yudv9NTpzeeJBqUQCxd+N/iHM2aqIBwjCJqdFbaHcwsNSbLp9nS
JcdavuaT0Wk9LgFkp7pFC8kqfgSQTDFEWRyjIdtLH/lTeu0ED1ZrrGyimWd4OsL1S8LONXop0dLF
GDyP1UppnhEMn//hJ85xyLxgkNQRhsE4+fvn2qmKUk4Shiy4lADwZNOBghOd+0VK1inUir6f+bsF
HujI5uIcr8NUyfMWfIzpXVe5MbGxmif1tyEiABaD5A2GV5E3T4BLuOvszfnfeaJh+Xb1xbnhaHMU
SbOf/DfdM6IzhoPBWL6s2YsvIbziv7Y4IlDVQfkwYDPq2J1+f6qOk80dnF4Y9OhRZDvfSQ4RGwzI
J9VfmyEUCBXPi1DKDpmhYkFIRgOup0rupfV7VyE4YJD4q8odb8b+1MGbrnnt5AuFxYlv8+s9fqIn
XzbqKLeywJHo0jtcZ2fGkHOVCCfJCkPT88/+p70mHAWM5SCyA4wg/Ft0Q20rp13nsMozKdwkbb8N
m1sxOJSjP6hEatvLpC25Dpx52P6oce3NcccuAejXfbRGeOFbP7XkkQ4DCFGsC4u97y8n7vU4b/0y
vsPvoFYeJqKEDc+uEIhfsvI7tegoWFkJsIwdHE++X6nFuMLEtzm9yxF0Kf6DI3c726+JBr8v7eRY
S1fULhbLIq6MK4O3z1RXwfIvgooZ3xWVzfzyElnxVAVlf72pRUNWBsBw2WxG10mHaiuJXW1Q1iZa
FHk8sttxCvu17jGf1VLh5CfbzF8PF4+GUzsfnwemrhZDEGEG8/3ZFKmRmX4P1deeGq8fJxdR/9bK
bnUOzTIoPYsze+6AFIabhJsbBBVAVy50MSd6C/urKd9i98uSqmsMq03vpnnXYNGLdDBNePavsd+4
XQ9qeKkfPrkkvtgALsqjLq4NP4OUcDeoR037h+nMKq4fG+VRGQMcwO/Of3nqJwdosRN96x6WxWpW
dsyasuRaj0kYUX2ivRy65WQoXKbOXgYFtEQFh2IbS9lpeu0HFH66vYvVj0YpvPa32QV7hMgrPFEa
SwMdY+OUIKPM9pU6jBt/MDepQ8pKXO+aYZua4RVtJzLqNur2bKyMCyZJe5Fi4peHaMMRk+jpnTlU
hBwDCUbbjiC48iPA36QLCcqmSsNoXlW2nXrMqtnrnOJGKSSYC7dB96Yk3IH+Uc6I/fXuSkkIyMZ/
vB4Y3sakyylY0ZlHEJAAswmOTXgT1gata+Q8GzOqs05eGea7aCGt1Nr0nbPpJ/Zahxy4bKUXW0GK
FHWH2cebFEaDJKSy5ohCiUA89WPKhPnosQ/zNeQRV1P6X+L35kQbUpFklbxJE2urIMTkWHDT4blr
b9RAxm8dpgOdqCWNm5mHxR9rHW6TfUU0TwT1O5Rv9ABhVV7sM/S4WkM8jU/omjmtUzlfx7R0+tz8
8ZGZpbwxBO0b88lyrmZ+SVLegCxHjSQcLzqS0Sj4Mabail85Kd1Hl+LbAN2NWjiBEKKOR1M/jvYR
F78+U7xk+CuD+GAqT2O9Y78FIJEzfWfEb4yvAn3c+ajm8NwAN6bPHI7iXgRyqkTyDc7Z6z7o7yIz
2paJ4jn4wfKdTqgfW3mbSr9i6RcM9mR8yMEhMpxOgrdk/qOotuugXsXxt0C4L9W2QGbAfmK6gIZt
nznhOHco4BQ3K7IXvwu2fZLgiC3UnKhCqRFN/9XpAYysnaIEa47JUH3s8DeTh2bVKBqH7m36XOqW
58+aC61eB2CSdBK7YQqVevQyZMOmwQe3SLJ7f6oOA/GZcJFdFrAboecMga4D/l1uzMK3jcYbUtm7
jq5shIACrCQVzUs+Km7jkFreReDrMgpckghVzLhpq6r22GAtkfurv0CfHeSkgfPXRChuSKfYfVRZ
61ZxfyfR1zBhFoL3Gtg740VFQf0m/AiiMX+FGuK20k3IcsaVbOyPeJuux3TTAo0Zt9K8s8EXHQDx
XN0MncDJZOOmSSc3I6ehsF4FtzIszR20Yw1iUGdGOyMs1yZmrA2JLqKQZvCfZt0urY9qKv1p28HD
MmdnGeGFvfanw5KAqr4AGYvTEPWl2de9TsQBppRYrQ8KivAtyzDAV86aRV9UlhIgZyt0EFgwxwCc
7CQFu/L5bfFEBcCdQGHEAEEHnVyUonI7TVOeN9l1lAu1OAtdfG18lRMR4P+3Sy2AokxpDCWwydPB
UhU6GgNGSK9+6ZE3dP5Cp4CYbz9qUdZYQ16PeVDj2BK8gUoQCyFswPKe9W5vbLP+q52qa8lur5kV
bEpFwAYRH4VivURzdKu12UafId6EuFHI2qXh34ljj5tzLA0eOrDJZ4/6pdjMpCG0864FpvxUW4Fg
rGJLbNQCoPT7lwvPQhQPP0+9fy+3WGqx1A9lIONeU8JfQxFORN1j1Lr+vJ9/+/3DaN2kzXp84mfa
ypqpZxCuqQHbmarDrXTPJOVM8Pm2hrQ9f2en+kxHEVRkQf+AGbE4jzvLKrMptCNEha5S79vHRkPX
CalzFZkPvKvwKh725695oshxBEkV1AxegiMvipxZih2jlsEqDeXFlogL0F8KrufQVyDzy8vtxf7n
VMHPJdHVwa3C6HzJTPb7pMxrraHqIDOULQ2VbJdOb9FARCaFAqcUDqnYQTict2MEqCsNe5PcSu2j
jv/UILrnn8CJVgf3LSB5Q6bXdezlR5h2bCoQSYXdidy8870zYYj05/NXOf1uv1xm8W5zS2uTMaTW
Yi8VBv042CgxPnLxCyVIE72107CG7LfJLk0BTr7hLxdeLHdn4iWkPraKVfJRxTtbXxe4BqRv+t8Z
sSnDhTV88lv+cjXx8X35lkunKs1Q15i9kAE53hiYxrRCTNOZ+BNcuNbnVvzjS/5yMfFqv1wMYWg7
dROWjZkUuGxpZHFSddIs1oBmL8wZMXA//xq1S79v8b3ohVLivQtUUFCOZKBNTrxyWpVoKvwwgPDU
HlC3hnCM80I0keLsezleHiUOUqVCJoQtjJ10F3Ta9QtyloNpU8AsjDK3cHxU62BMlbYfY89Ofuuh
s5bDcONP/8TTUcKtvAmeZ20LKOaq8ZNCNh4sqgud/6UfKP75l2eKX3Ih50GbCikeDWgc2K7Sf9CD
sx30zNTOP8+Lr1Cs3i+Xs5ykUZrIgUOUe1H7ggJyRVphGN3Eiefcj/oVIPf5S4o3dGbROIujUA2h
tE8t3VSqu013p6Gymjy534TKBZ+tn775oqb5d3kuffOTyWn9UJvEdLO96te0cFb3Mep7TSM4WJ5/
Wwk2YIbqZkF8r6n/qW6RuDE8WishEQTdtBk+8Y4Xqg9L6q8T+O2xaG3CA3sUZ3QY+a7dqxcW+Sk0
7tuNLxe5rtRJI2gqZHnhRuav0EB379m7IRbyyqDhDr3kNzygubx0afH0z72dxfJzEr2e5AIgEJoF
V4X3Wln0c0w6dDqtBllQsIU0NxmH1EouLP3/z2JE+4ogG4Xx5x7+ZTGqspO2s5RSGVhvVcysEE9R
pmiY1AG0TpCE7OxIzf+/WY+QkKic0ep8iiO+XFQre6eVetZjb2+L2Ssxgzd3dbrLygvV5umD7t8L
LbbmJpeL2AbHu05VJASZ4HgV3Raz9gvv8OQHBrUBa0C4gRB5v3/SCbPFUm+M6DpHgENAeihQY6QE
8qW0llNcWdxY/73S8kwtG82sB5NhmzdmOZ57B9MyaDb5pMnLC/zrWW9Iqq22+mjcZPPvvjbRcjIq
U6ChlIgpsPoDPTVBCaxI3k84CgHIYzC8Tejv4UWv6ope+f78Cz+5w35KwMiOwlZ6seXFkWkiLcDw
0863M0B3wtzHa7KNqrrTJWT71HwHAwNYbtR2yMqX5Mm6lBhTytCZsbcr67WirvwXBZejHBt/l+Qe
iCMjwcyXSnpVVBU/vuN/r/vJ8P6yqlupUdoyQp/kBw6CxuhZq3wX4Q5TFqZx1zZ0M7lTBM0LI7JN
w8TNgJPSVK8m0ncAv8kg0XfCjoB20DKyg67VzyLssLNvkuH9/As5+d2raLUYo6PAh0bwfcVWYzKY
uooYMfynCrIrarIisjxwIVBOg3RPn444vMRaUj7jUpfPSLAzcDDBAALt3PfLQi4PqCSs9FqZTbfu
wCfCDP/XWwVNQ8daTHrgMyVxC2ab8Vgc9K7ZVb1+VWPbxD9bleAkfUigPFkmxkgAcPM0zr9847dE
LSn1aIdnt8qiKydzVrFWuUSlEi/25rQkDxrHKmaMyomrv5PfwE8eMvw6W3iPsC+DV0VmbVQHwJbO
JDG+eBuy+V3HmC7AEgumTt29JvWvZianGpAPcrjYm5VMmNZWFTbxALPw27L8NS/edEzP+CA3KHbE
wLrX663ZHXXnmdk2XvIHp593pQYex5FPTjpGTVw5ijpOv2KrqM9zQdowA1BwDsvJ1qAvmO6ZKwbw
UBe2MkglIPSEgRaNqyAIgxVYzNkbxrlZ2z0B93kjZRTGc5ArLbeCAhgW1iqqo/2QYcnaYF1mQ+7N
Ohh847GMbPYP1Z2h/wXIgWJtVVntSsVyqR+unf7VLu2VzTsS4RYaJkJzm95Y42qo70QRH6NfVZLG
jfnWKq10p7m8KU11n2RHTTnaQbsypFve/TYq9s4Mc7rCqkguf4V5t0+ZhSvW3SjZ/YVN+SQC8HWx
Ldoc3Fhx7dEozKnrRGKP1QduL+d4XRorEHiMzVaOXbmqL11FMhCuTQ6TeQiROvE4jbK9VyMJ4Awm
Vg1epuzPf4IniSyqCSWOoSZT1uUc2rFHs5HGvLjWe9UlUqqzvRmr5Qneda9CCoWYJqfTxo5vEwSP
1AKp1bs9NmNpSiYV1keEBiaDF5vs3VFMDLJyoTg4WfmTrEEWhCxcwJfCDCXJYSYIxaWVcR3hCDua
KxNzXYXwXxVndTXDA5xDr9gX3XugEa6LRX82DJs5xeyY8EMA2MBjyRsCpVVYjFH/ZuTTPpH5NoMt
m41vKW6l7nRctar5pYxDkN1/CHETmKIaZLs603bx5HjRKHFoTBdewil+Alp09XPSDUXDWGxInd43
1jyAjEwZ3mj+Y+Q/KtF1B3Uo3k8S0w83Tm9q+zHWjt1860ubwOeuVzFExPQA6nhhTYhCYbk/fr2d
xZI1s74s5RhHTlMoW9tpBTlenZKNQKZEecYHTDEa3AZ2vRnGQx+Yq4c+ia+mzPFgw4hhkU8yYodQ
KwiezXneX5ZInSqqUDxrpKeB1/xYt1lXpkqs4yE+QBwPHnBLSRNy9yQy08dtI79I+k1gj2tesxC0
c9rq+rPQD07MAc4/LuUznO7n8+I+wFSIiDAXz0s2UrmNJ7O+6w7SpnMhTw+Ri9PlLt1EB2mlrfP1
cANNZpt4gdcSoNmtqzU2B3t/n20LlxxjL94k3si/r1xlN+mGTWydbvJNta13xRZCKrSibZwjSWIa
cs+M9HG+Mvi3SYzz2l3hhpu/CWPbk3S/HVdY17nIPz3GKZ6/jrac5dts67jduvRGd1pPa/7Pbvc7
f+OT3cgbeZVtpqv0NbhLj+nBfAgPzjpYDyt8bnbDL3zpbrV98it3g/U/9epR/PPQa7fITnat+xG4
wwr8fvWhCmOibpesw31LzHz3yOR4RXa8V9ylXunKR9ML96TSuYUXb6O1tOc4u1H22pOzJrbuf9Fq
mhzv/++FiAX+pQgarVn1gwljEbKkgJIBuuoZ6sa6Hy/guz9Lbh1SqfapvTc1y15cyEqbZjIq5zO3
CjMFX5c9AnOQyGCWdeE3nSiWvl9rUXSHFTHwKI7xya2OJHivJT6xnOks4yiKAjFgquqtlV/afi/9
xEWNFlVJUZOymbIZME3rrsORaSWOYw2znAlaTn4cYEHEDLEEEJTIN0IgGSr5gU4AqlhZfFDtxvNz
JT0VNoQvzZvBdmN55+Cf2NzHilsrnlntqwTPVkNdm8bOpuzjtJzMwwxPHwfC8x/siTPv+5NcwFey
POVJnzpE1LVoKLdCId1tST8H6Mn8Wyt4ECbIJmzNSX0vOlctGYlhLJgzusyzD9JJEkaacwCAwHlx
/t5O9A3f723Rh8dtOaqNxb42VjfQwbD7WcnWfVE8tIy0/G6rWwxDhVwCqiLMtAtXFwfN952Mq+NK
bAPKoouzFmsst7M6TpVJus3Lm9maXd4RITdxRgaQfyuhmCAhSgujSz/652YuLotHmgIejipo0SHH
fagOmkNmYOToqyC3vLbY9b21FyPNzDU76xAjyB9v+vEpJ2lXS93ayJ/j7g7u4qVH8LOB4l7oOhzM
2qBEGeJ7+LJ3NORk0V6NqN4A5htTJA6RDiHcWX0xHonAfVzKXkLPYcRRAcFnPv8S7JNP4987WHKy
SCQ0iO2spNt6eJyyx7l5iqorLIscnKRs+6nBtdNGEkCW3gqbgccSJLTxvWTe14ALY967Pgammdyv
yqJ3R6M6pkPidlO7liRqTRRdyqgdAsW8lopVKmIE5bupgWNRMuXkRJfwCGna55CYSUzHJ1t5UI0M
Y1jJnZDV9FG4Dq0GHT/Lv45vfTvB7aNd5XjQOvntmGueoxXCxuePLaLEEBK1710zrE2LkQ9f09g8
91p/o42UwgWa/iZzH5wUG3xYHRXmIfljM2L8HwarJH+qOmVllOGKgKKVVr6M5qZx9k5F05rsEwIu
0mozhYYbdhitKn8ktOndy/m3cQKTYz0Ap5iYXopwucX+12L04sOe/fSJBxijV4rGg1S7tfZMnqbT
EiLACrGPQUNmvPMPPdL5GxCoxI9P8sv1F+tRDoO4bxKOmF46yFj8m0yx7Wcr95gpJ52+TssL0PAJ
47Tvv3ixBdVDO+BVpPq3RrWPB1JE+kMwFa7s31bpLzTD7XDbbX26JprJ2H9EAR+qV3PqpfFv/lbo
4sMJ72YS757+T49i6f3pJ7peaTN2JUTUsGNDtPfT7EC9R2uUKum2I93w/BV/QkbfHsVSHdk7dTk2
w8zGJG/lLvHaUN111VFwc4O1Wj+ev9rJo/bfV73UgMsBX77CuOo6ql4E6QVCHu85y46i8L5wKbGT
/1xWlM5oXkVK4wIMy+K8qxIDoqFevVC51KR2MJ7GDJGB87PlSKs42sh6tDXMQ+oEL50ZeoEu5IEf
OXWHjddzkcjrtJEwJu4JiXaI0HpBEPZiFDDEdRQvR0O6h+1PygSEUqI9tHTPrHldYCUdV8/Af5DD
W/xENT58ceLrxfDfksCoSNwp1DZ1NVHlBBBn3jl0q4nE2FVNMYtVmwOrX+tXkLhtmn7Y+jqzU6bW
OWyS4j+csUy1NhYhmob6oUtkjwSvQzySBtIfRLECbNPHymFGfHv+yZ5aMoCvRBpiRU9M+uLBFgzU
20QGZaRQa7fqfAjidZSTjrE2L75FTXQWy7f45WLLeFjWZzIVSj49vQgXsz1smS1uU427ehp3D+/B
DS7hQm24YxgWoLtL33fHC8OWT0/9H7dA40N4rsjQXXrum2FWzm2tgapiK6MNKDGb2U2NcDv+8m/k
jjB6aULuUHio4BztCWxISQhpdoKNkJCFb7Z+KKx+pU+0mnhWPWLHycsf1kM+3Sb6cxveICETAzAF
r+Gp9Ayt3jKqBr5SGd0Iak7LaDqWJVdMcZPxNcz+V0WZwgsV0X9IaJf2nD5/GJaSHUMIf4Pxg+M2
qxxlnIpKz2huZ7ym/eyYqG8Oy+/8cvqEN348X2ytdNvGwQDXuu/1SJjKRq7UDGYy3NO1qdqXfH9z
O65hIBFxtMUHWQB0YR/uI5wLTd+6Gux4rSiYthn5WrMOVn9fwd9qsxu9UjzBFRyY8hs8JlPUufpx
IumAvN1yKBCLvcpDuEva3OMJQ5/dhM607qfCA7ybuz9IIurQ3ERYwY5YAqnBS29He9/Bwr/6SJHb
lsmFA/iTB3DuAYid7EtBNtbJPE0hBVmrddvJ00Lccn24hyTf1vxVLaN1IP3unQLro3RbZuOTEZgv
ynRLA4KyoqsNTwz8O2GchEV/0GteOfRPkywS5cuDI7M8w3CV6CV+/AO8jzuHaWFwrKvRzRr5l2DJ
0WA5UsuGxEpDy1Ly3xlGmHc9KxbHOgAjhOxyiqtnQG1iPcUCIY5KT8eDKW/dPlBWxQSFdn6FfiZp
/b1237S3IwG5vR54YXhHZi7wJPlROJ5I75KtevEY7QU1UXBxhFo6D4qbqgWsLdK1NtpbTLpWVXuf
WSmuCH+X0QFvFSzj3zGD255fgid7EnhCNi4B2Kszo/v+BrrcGsbIj2Nx7gbQfimDgvFIEpSHnrHv
n1lNuE8M3Usd2evz1z6hotb1r9delF9OUGt2J5KhSwV7XulGc7pVQgdCRo2Ku9xftTkLZBQqtJN9
TLCDqM2t+hWPeliBYscVjSQjTflQ6drKuTBSOnVif727ReMiJUkWhWJw2aB7b19B7ZG8QrUd87fz
z+FkGcrnj++6QDUoRL+/g0TOSovI5vi6bg5d/9YVNXE1B6pRJSfAhW+54KAUtFT0jkJj1c2fot7z
d/G52fz4Fr/cxeJw0+Zxzjq0jteyaX0SfcfGlXEpj0PxoPVrE220oUf3Rn6Dhaqwjc0fIK3C7/SE
Hq+anrl3n5o5BJODbxBMJTJJXMeQSwq1cVn8gvi8FRlMcnRfmKSr6vcsMhQYDJ+hrDJ7H6x3phx5
Eqxzvd8IewEcDSO4weIpMDvicJDqX9Z0bXLMR0q+Lbrk0f/j086mMxaXg3JoJmwQB/PIZTfNXHll
IruWNeKeXXmIvQX/tZ6eVegXHC+ca27lk8YhMrrglBLbDUSAN9RoFm5GgD0r0GwBKih6yLjPBcPv
Egh+qiX88vaXLWFd2F2E0R22KNEbyT29vgVnvRzbc3I5//t6l0CmCqVhGodQuk3o+KUoX7GxX0NG
0Qwan5nByQbWmosUpS3eQc1H0ZxG66I/MEUfLgk1PpOQfiw2Q4aSZ1kmZ99isTmFUyh1rlJ8Vy8p
Q0oUamV2HDVrJUPXtqDzsi25WYwPHWZ/pJeF+nhtYahCYpahAHPqN03QueXUIdwMVxRrrk4HpTVE
g8T6ph45E6MDZsqgGiUEIgGluXGBU5v10tIqtyGjQDSil2XpJ58z+7GQY3KwL11ncj3p/Rixy/WQ
34ovAT8daHeMB9HUnf9iT5D+2D9tzGWx/EBIZi9GC2anlsJ3OxQdDAy4YYQrDRxa/GLkiDp3EEz7
qD6geYxIjEPvSruwYujrdipnJWfj+fv5bJd/vFRcbtEbgd3b1gIr79MS9nSPpK80UUVDPazKYdMB
JljqRxEzGbvKNbJR9Olljssd9MMonzcohifemiD/R2Hjqka5rYi/jvW1lSeCrBxyKtXRobH1nRxh
vEDaHH8y6c6h6uJNqx211Fyrvbq/nDJ5EpcFssI0jJRaJIOLMyAuuzDPTcSlwexxKjGyFdoGE6P/
4NDpBENB9bjokndqBWE0pQtDF/w3zEVVqBbREBgSvGLF3guqWFDeItvosxoKnnEfRw6mmXB4bdqf
fKvg2TDSDc06uxUlTEAJjQHE9vyr/fwel6/26z0tygS1x99FUUk2M1vHTQv/PtfNOzNm4+w3kTZ5
tRFcT4rz0CWWl7H2VDO4XUUQ4FvIVrVyU9TR61xsCJqKnXtbB2xkXpOEk5tqo8A6BS+eyY6Z9wgB
nDcf8DUqTC+WNKyRstuKY4C9ObTB7fR9KL8aoQkg/eIg2WyyV50wxWzqSO65V0dtVeCnV2XznQ6x
/fxzOEHBwOL+y7tZlCydM/Npx7wbSnNsjZt1FXJyKOn1QBcjDikpy4C8qMt910CkMaS2Jw3HAZ5T
KzlrBXChPnTtbTvfGn/P0R/ihGzjkoPBqTaVSArTQPZkowxf3GSEAX9HxEIIt428Rhrtgu/R2xmI
cXJm8OcfyWd18mNpYMGB1gf6sfo54/1Sw9PezDKFZXStIVqaqmDl5L916FDCMVWo3CatXIX6Phme
8J1ca3l2E6f6s2Q47Ml/SbWEhYOCIbyJLxKyKPqUEfJMpOCdCd2ge53ytz790BAnIQsSaYVS9+Ez
3J2hKMzZQeHUVkNj2+IrS6jSRmQa1oC6vH8imkyoZf7GklCNtM5en5M12t7uMA++G9XWaiLBq8sh
ChUaqsCbQM52cC305MM29V0bXUJ/T27Y2Bf8z6NanHqGPEJEL3Gg1MCby9LYVy2w7/AmqatcWxvx
ZiYka9jHswcGmqZYTyjmXmiIpvT5IhZ9cpv592b0xekxmFWlzg6NL3UOp1STEDiLMzsJsza0+POL
5GSbQTSEJVsOIZTGEnlXk1DRe6IOrueK1IHAX1tqtq9C/TiE6hoyBGmUliTIYyyBJr7KumF34Q7E
ov+5TP+9g0WRjd4kCKeIrRxWmlvgT9bh/rnmbDYtMRB6QAGT+R99cFTB3+l34NhcuINTgA74guBE
2ZZqflKXvnwokW/HfjzDBBA+5dRgNNYBOySmWyixKH4LtDhk29N5Xnz8Jy9t4VKnIL6EZrQ4Uvyg
H2rJDAA56iOsNqbGjE4ZMHKaVeTJkzUIt0O7aNpyqrSFgvk/l12cGgMhnJWkkinVFB+AEEgOxQec
D8cLT/YTPf3xcr9caLHjhXPkjMyuSPgjetcvX/ySyXihHoS/8jgo2MXQFORbu7MPESy5DMNiDNNW
fTO5UfbPyFYS6coWLFLTHysIBflovIF9z3K5yhlT9JIJUu5sYj+5K/V53XmaL7mGWiAX1tHQkzVo
Q11imKFzXofihIPGUg0rRZGY41SrKYTZRX8/pZts/KfLD2UTuFL8B9v6laQ5z2E7bi1f2WRWduDN
1M5f/ihwcP26716s8ZViYdWbAaDG7IUdTvqK5qmadp0U2b7zp+1gNl5csP0OaOIc49ZXGreSf7fW
hsDVXRamW80c2HUabyZ4osUyPlLN+ynCLc7+FSh42RQS6jh9rcSMIau9ZSUbDCw8v5HWTtW5kXo1
Og3W0H8h3s5ty+uMP70aoGe6UpFPq1ed//fU3bXNIxbHA2MqSOC1E7rD1EMuNtdVhUtY4ri2qrg+
k6zY6bx67txWs0g7VEmKLK9VbOvk2DPrfIt1+XsxZ7vYMJ8Ks7wpoJUPA0TSNNyF2sNQtXzB1A88
UjsdNjotDMi1K+fKWp3kqyB/Fn+kSn8MZcf84sJqOzVI/bqqF0XhXMt9puHEJNKFCe3syaulj8Jn
hIBXFSgNsy8hNjx/1ZOfko3BJBlCpMs6i09JqVnSNInR9aRSCt/TBlH5KhfNDE+VDqiWRL2LQwX8
h+9QROsMYzOxRoRsrDEg3fVbHwwAuH9Qc1wCLgCAJ88FnRgoGz9kIhyW5jVDPsJQ88voOowfRM9d
MgZkG0bkyyRAwyIaqUJR/Epx1CqlzflHesLEVkRQqYZh6yKMyhG75pcNeTSyNgwV8WOLD/wNm764
5/eizM6aF1PPNhJDVHkjmahl501veqn0lwBD2Mlq4D/nGVuilW1hO6vEK5ALbbJxw+lds5Y9tnPo
9H7+ksv6jT29T76XzvfgB44gGlw6Wk7YkNJqou3HpgmbWvWTFfHllwRN4BSjk6bXXL4z/0rh8plM
fjH+wA8pre7m5lggfU67fhMw45aUfpVZGLHz+akQDvr2H4s+olKrdTk990q3krMna3qb+peMjMnz
j/2EH8L3m10cRoasFb5mUAVB0ZgNGnfidW3/pb71fymmmwCpbn2SeTu3eiqYaDtQEy7cgbjC8rgA
ZoOjDQ8CG5ZF6eNPcWuZJicxoKPBtAICb2eUO2no94lvrXul8khnGRzjqiqIadWCS33EScjv6x0s
lt5UOqoK3hZfkxHlkQS+inHpzJzsLqKHMMtw0wFQRJgWlUmBgu6YFzMstxHK/8eFZyF2q+WzcDQL
nh0jcJ0pz/ePYDICK+3G2r5ly28I4bY2ZhStbIJgdbzhqaa1+c60gdL+7jBllzk91KsguvApnmy0
oX+K9yFj4/q5wL8s4DEJHBtKwmf0I+KGnhKoY3PrbAaYmCCXXmjBCLgoDj1VFH69rPn9x1uxFsWx
VoZCNgkZBGPNtD0ATBTgYHC2uxo0CU5O+BITNRFluuBgn3/+Jz9dViB7H+gvr2CxEoZJyudRiohJ
ohfIfLeWVqJEsbKQdXEUDmvDzqjDfTr9AQuXhbwRNEuibXbyF7EkWoBJgWqmdebKpXSQcFYVmXZ1
+oC5y/m7/RzD/1gtwmWHZCugamexWgKV4rRWw/janzxL+7DCZ+HUgDJ1ZSV/xXg6JMqrkpZi2Fu2
9H9Ae6n6aNvBWpeRZPbZozndN8Bywi9Ctp5TplQY1K7q+M3Xf5G+SrruQxiZ6xxRX4U1QA7fxWzN
XRQyqorfY0fb8jl0aGDaHgY/X4kI9YBHJkuXuLKnFyW0T/IdoQ1hufB9dUiDqtVGYyfX+GVUuLQ4
0V4EcsjRHxYlkwCp1LZxcyknU/mEYn88ZBFfJWz3hLf09+t2CbToZixS4Fl9U6p8jSzEEpaaBm9t
aMp1r/G8Bwf7XhwJ8HPoDyl/RydcWg+JFb8rxCyZZXcX5hCMKwO/pcAV1L1cOaaxfJ0VMjptvi5G
V7woUMoQOrg0TMCw3mD9Njp7F/ghI7jHkLFfk/S7qpMPkoZ1Sg4f0H6d2RFgMNhTSLSVdBeQPDJ/
iNk9OH9miem/PvFfw+co4q8s1DLE/ix6kOrqrlKsbYqZRzJBQyf7rEb/LRB/aTwQk1znB7nxnHnv
05L2G7N+lMKjNO+r66BM9z6DNuFI3JnmVhXoF1EpE8HqaePv0rLgrCg9ScZ/rsxuKn5dR/FOj5P4
HwJNGBmxhaR9NCE/wnfj5EaY4+v+qxpbGEEx/GI5/Sem7cHX3plvNMhICeybCWyFHVgl5S6k3px5
0k1h7vRHi4TuVq0exsnfiDkim4UJdm2acH9LxS0MWs1ocmfJug9G+wAXbl0gABFs5vEmMgpXzZS3
BJWKJc9r8Q6VVF4D/8OHUPm0RShkk2K42/o73f8v0s5zuW1lXdNXhCpkgH8BEMyUZAXb+oOyHJAz
QYSrn6e1p2ZEiCPOnjk+ewXby0A3OnzhDbEfNf0yMqV7grNCo0nRLA2IEUWseqKon5uqK6RlRFfx
XcsppfRm3990lPs/7Iv/vT5np2Y0TtJo9WUsAuBKKb2qsPy2PxBYmKHlG9U/ia1/k2MqjpbZrsBB
AeIVkBZ4hPMrok2pd7dhZR8LGqfZK2mSktyhgRpWP/XAL/UbBYMrkTD9CagJqKdjKDfvl6SF2qUL
qbCPwCL7/JHUh2dV6k+ywya5//pYfSdBfhobztPAEJCqN+ftkDyaqkVg59IxTh7P9RPCfSNZY78o
qC1+B3hVTKsoRHe3vUVLvSIYyAnzv5/8KRQKtAnf4YBkJs7+pt3Jr3RUiZOXrCZdpZXQFTLcseZY
WBK3U7EcW1GqUDIFJ6jgXXelj4R82E8N62DFfsr7YdmE5bEdzbts8Xeg5aKT9389X1e/zYeXnt2Z
g8I2mTTUxIQRJ926INwGMFdFezTwTvbL10+7QuEQcyT4CLgy4LQlKmkXwUlc98qikY7mWDh4arlC
uQobISdF0aEZiaO7e/JiCwEtBHkDM6CvWDroWwBLR5GMGKJyDEBMAmT79aup1zYF3r3sC8zv+DF7
NbudNKUxVFoucL2CklqoqW9FCy1t9HcUCbgZuVzmPL0ctPUwoStFfCCdX8TbDv+gMAn6WjdUwnxF
rzJPhUi9iGpHVosfVTn6orJR26Eveu5fv/yVAiSQNxXoC4YWCnIZl9Na5VNYB1YEp1X/l+oPKM+T
U4nT/pYRhCKy1vn2UjUD7Tmgzyop3+WTZEmyG12CsIkkLH4/GJO6ZQ7mpcWuq4TlNngUe0YjFsRV
CeMALsWvh3otzzUwDNQoxkNMtOeUUaWxpiEp6ApWUQC21vbVrvLo2S1awHOw5NqVDLMm5wbAtcvI
v339+Gv75ePTZ1HbuKBX2iho4nBgm0iaU6uYEMllmO8K/TfpDFfCakNMN/qWpoUK4ayKoJmpFKdT
ExyLnjb9gkVFHYwaiQ60UOEMi2j22WzYSIPcaG5GHWMCKlc328zXbirQ7qDeZeBM1BdmA1cL25Ra
FSfWcZgcW101i9cGwcOTS+xgasTNxCBTsvp6tpVr0/3hqfO+LL2uPs3OXXBs1D1YxCm48yoD5MEq
LPd7tf3RSHtR0BNHxrgUZcbwryhlhePbjRe5Uqli+Cw6jgabpT8bftzmY3uecGUW4B4yGAFwzr/B
7yyUQ/Bb+iklt2pjYifNdxrJDCrN71HzHE3XVvTZo6nFi1OVnUn7R+CatW5PvIoJCCYsU8nhQvA6
rE7UVG8M99qyM1AsB5tJUG2/N+8+nNNjlw3mpJbVXuiICbieMiqUQ58hr5joHANSjNG21HQ03gj2
hrhxaM2N8q8br3Elo6YlrxsIcILfJK++PG1iWbICouJ0bwSvzeJXhdqatEAVHprtf/AdIumhyBWC
oUR4uiBIhFV0uyoubsFP30JkEJhyL/Cmmd2SBP+ntB06lLDeux3AvIFTEw2jBNRnnQOYSjS7TrfE
Tq6edUDJ/tdzxRr58BlIXyoWZUhFYbjPoYFZBzlaV+mh/QnsABGG4IRwoV92/tfzfu06EaJLC4zB
wecuZtMOoTntm3CSdmgU6pA/e+F+1eA+e/Mwl0WA+2lmBbIavBYg6083V6v08RjoHT6wpfO0y9xX
/bhrvD93T3e2m62UzQ+vXoZO9Egu70T+XXTnYXMPlQ8XDZdi1+b8puROsEGLyZHcZvnUek7mVstj
6P38Wbjd8mFwj/bSu9/DwHNeJP9fhqm5CcWvWO8Dd2fjsCF5pvOobTI3czXn7P3rnPXq7J7g1BTO
w95HX2u1Df3luA7c47+Hr6f62gEnSKQiLEKFXpudK0ljkgCMSXAUrqHqivo/8CHbRhtI8gz9/yU4
FnRQG61oYMjz/dSkw6nI9SkTrB0h74uINXi8MWzcsbYFKgw8F4Az4OPpjSV17f7A3wXTNoGOpHE3
u8gmOaynpI2zfWFDPlUBAeaPQ/ZA17BsDma7ioCeRBiMfj291/rEIuNQLJOwSNbnkLDMAPLWdcKd
C/BTSGoDnJqzmzSWXpDQDQBOgJobTdP/dA4DHdvAV+CxDpzmr9/lyqe+eJXZIXKqh6RFDyrag4sD
oMZRyil+poHEvU0i8PXDrmxhi5NTEypmHB/zLvEpPdmmXVALi+iPB0HuStoPkyIokpY3zZzFGp3t
4YtniYF/OKWsyCibIJfBw4FRqB2cLPLqWazhHFj0stPWXw/tWlBATVmkD2jgUPqdtShbrsWAW94+
GlXldPphUL0aoyjpT5HeKQhdIUqbnh+T+HumrDV7p6BWkCdrtcVK9HdzyxT+2sIm7FYBjYEAECiR
y9Hrp9oexyzNRESI8215Rj1ViT0qcrSVZOMghIAso/a+noQrfH/MyIgMVUz0LH0xB7zLrTYUlg0Z
8CRgnO2PRE6+dRWOChl+6PVLkezqdJOfs+PY2n4QYImLmCD1YNSyCJNBrRuFvA8jbY+o6pif7gTi
JimWCcB4He2FVsWzoHs2SFWUmJDj39CDMpAlv+9rZwjarX1u1o1pHoT2U/Dv68Fd2SkAGYFsUUQX
LuGzKZXYp3VfBdG+7N4CA3rKAxhZc6cNm/qWzf31R3EByZqOy+N8LSVR20ttjOM5UP2gPGKFARPH
6esHADGdfeOwv3afE62RXLItKYVqs0MwlKLCjmvNOgb5rlG9DI+lykuKDXEkotX2YrUo3VJF9+jG
6XvlNEDEHKo3+o2gZuYOAYUZqXUgNCXpEwFQyYZvGQl+BSns29df7opQKjtA03gKrU8kiGahw0I7
BSdpwsUPNHlzrr0euxd6AXmHo4TugM2GB+jpuYU8xUsV/5BLIKU52v1SRwWzuxHGXh023YB3NDj0
xNl0582JrLgxcuHfxMjradXGR4K1uLjRerhyCIjzCNg/LrQWvgMizPlwBI6WWQ4KBdGn3r1LvMg/
O99xTfEC98b0fo7LxXMAopGDUEGZ966r7pwVVWWWT9BC79TROQSrxNM38s/f1qrd4MpxSwP2XeXn
8nC/fOLssK0arbYXJzywaokIasT4MCbswoOx6kFPGn+G7uwu9FcJ3R9DdzKcnNJw19KSkKxHW2sd
HfHs5q48O6rhatWqSP5gGxbodyd7lb4MrUeI2ar3Uvz7/3OmZpX/SJKYq0x8kaX60q3qVeDhuLKh
C/AAxSv0tRtr7crKp/FOsibrtMBRZp89EBcYSWlBo+0TWgYYmk9EFlPcug3hjeGVW/D5cIqy9q3N
fnFbotGCY050uI1lFknB/It9fJHZWkzG6axlpVbdVdofKbgLdIxJoAkH/4Jx20t3o4EweQM8fYnJ
z41JFxtq9mhqULJiIRansRNmIY4RKxUeMlRH8JGnqpxn4E9xrj8PSJ+TqUlnvL67g6wUntzXy1OH
3kiqrr9+iSuyayYvAYQJWjoSh/NKxSCFtjL1PdaZysFQUcZeqA4JDWIK5aOFREsNxGVMnrTpryn9
7ZN4VdMxEL5FhYKYc5epKzuTHmX5+xD6ND5qg/YxWj9ljwIWqJp+UvwF2pgw/f7rU5oXN3RBhzQJ
Vt8H9uEQAZAQI8dRUIEMfynqs5AUKFbVtMJ87esp+nzp8SDrHc9K2mXas6RjspLT4kzWsQfvjxAq
SA10BEEz9Tk1nRtH4+cz+OJZc2SIjEVEXSEsfmfKK2IKlLxO+XKMVuYtEekrpcnLJ4l98WH6UlzJ
hzzTyqdqUzsrJMs2lJMd0ymfkmW1evl6Cj/HvDyMKqjFl0Ikb055roe8jhPi6n3c/WKHk8mwv7Gk
cvYP4+lG2nblWQtK5SwMxBbIoWa7KiuUPMjONc64py1ZA5as6NIlKFuo+l/D+GnRKvt6cFcwFejC
4HZDdEnShlPz5VT2jR7RyRgDDMFeNOm5UWgV6QvXaAZnWOfdU7/pEFIZ4ex2TbcP5d+nprh1nopR
XZ4liG0R2FL+0xF/nreM07wCIS7TTmlwmMFkF3UJ7bkuaIytTMlDAQo7GuWW+urnqeahtKcpL4ve
0bzoNmXqIJUVKlpGgF7Sazg+STRxavvl3P6qTK/kHLgx1Z9P68snzmLdyJYmbdCqZr+onqKq9aoh
QfzsN+ejOyRrXeZfNrZaoiskdZuvn/15a4JLw82ByrIA4c3XcKB2eQd4DdILNNbpGQwvfE4ISze7
BuLGmX1KHsR88hghqi1e5MPOXJyjBSQldJ0Rkh/oFOQdRfNtAzX0vx8QItmaCd+DXuO8SFtoXQ/M
GygQGBRq5FB5KS8A9RiL+sbqfIeBXQ6JKwYtI8QRIRujons5pDoYJz0tABZgRJ8KfUAXHzcKpCaW
ccKYJmoPOVkURp9lAZzgSHhfxA/k4ZOyapPn+k9djiiW3VhNnw923oWS3WLBabGw5o3dMlTHTC0s
YBZk4kYlg3f6Cwe76y2vzjBHuLVdrohg2ByAAOXgnXHdv5/JH76sIo95W+Wtuk/6wi3p6Zk9GpGa
ts3zdJkt9J9qClZigd+IMW4SWO9n1Nqa7VmHBaiiylFgjcGIvCQ5BIXhhRidoMOwbaXyvw9NeFNm
hUqFAZ1sPjU55ewY9e9430QCjATysG6AgeAIPzzEVDcRqdTkV+C9QlsVu4+vV+aVOpR4vJCxp5RN
XX22BXKtrs55RwUZpEHetLuIHhW06wRHl/AlaF9ZqAInkb8KAVhhm4gSpFBSwkri5pV8pUd++TKz
M6eSkmJYwAnbm23mnkdzF1l/CjP1VGDrpfZXGZ67NHQRWdoZ9a1D5/MJe/ls8esfVkyXR7k9JLRZ
Odb5DqKFiv4ulQcOHkpuhIc3Zv7KnjBpndn0rQhNdXO2U6um0gE7wJewqEhJEqodz+OzpXxT0EUo
9MM0/O2sVTIdJlRqyKrkzKsf6xJBHelvldwSFLk69R/fZpZO2fCC7RwDtb0VOSC6UnU1mZu42sdk
R+GPLPNOmMvcKnJcqTugHQvQQ3BEUSR+b8t/mPQ6AZcft12xj3rQ+/HiV4ni0BlcghT9UFLLMfDO
SsK1AN2kp86/2ch5L+PPjksUCOkdsnu5XucQELnsCwV6en5XBc3fapLwr/FA1QsJSmtQ/UnujnEO
OWdB8QxyUoa9TtpBrKVeoJfH+pzRe9jTQtfGOySq11mXemPUPpy6cgmJiRiTO/r8PIU/2h5rWcAB
cl2uTXxkqhpCJHppRrlv7e84pWlSdMgS9FiGXSsDDMkxEYMfS5dpozW/MBHKmnBlQTjQ7PHG9XSl
ZgdbRab8Tusc6s780kjqOpgQVuDjl+e9ZQiTRg2PJmBQU7EGO4CM0DYB5VVH/zLaqQCBzLZ1IaKy
uD0b4yHQ0cJpxoTnQjsY/FVQPyFuK3RhCOa8kJIfTdBkVNaUOBqhCxPiMIwkwISC/DuCMH6hMV8z
8O58S1j7CoLicniztZ2qnXWmxYEkp/JqWr2jogmf6HhzVsjwImEjIGDC9mqIYbbHovMQn41vQVB6
EpjcQonXquBSZ0jJtb64DqIkFzx26otpGqHFxfbMAmG1h6PkVs1u0cevHE18Hk4JMqKFYRuzxNkw
p1GOJjMRiWMUPgsH15CKkYOeDgI+zWDfCiLE0TPbFYLZTCAhIgnjndr9YVvixNyrUpABXR6OISrC
OH0sJQj2mQz1D2XpMH5AP0ukpnb8YiqtI0SoOzN0hxFCX/arGBAhRmdJ2H0Kg8ZFvhLC1JJs3chM
rx0gRBPkAwAAiC/moIsuCTvzdKqrPQZnvbRUZQCpOBzVTQei8i5HYYCyWlgmNMWz/wtuw5UzHEAz
/qYGhwh6e7MvQ1AeLnSpHJ/Mg+cdWtffONVydV4uXXf94H19YVyRIka6jv+jc0KxFl/RyxvqRCcD
z5W22GNpAfM0XHeT7EXyv7ymaJKIS2scV4nxOk2NmxihLwT4JQjwIwhIGZW5JDqc6xe5eEhuhVuf
A/bLNxO5xIf1olntYCllH+/LHtbnhh60KGbGy2m4USC4tpVtyjjE6xTgKVTPJhx2alsNcYuazFBv
NMoiCw6SYkLiYWpQgkfulGIf7mw4y6XbCEcIqYQDFmuHbELSwjvLb6TDNLtcq+gP58h2Y1ADBjFN
hlIyEbmYr6iaMHg5nKIXwOM3UpsrC4ZDFhMlXbw9JffLmTpLYxqabY05IpKq+sM07Cf5QUBEzNVt
yOGVbXzxsFm2PBQRNihCdoJcAL5LrY7LSQmcyt4KSLFwsUJ+Q2WSohQhWtD3Qtz/60UrvsfsJLl4
hdn36qWTPGUD3dUqQNwQ0WMiyap5rqLkxpl1BcEnEgtqHiLFoO81G2wVNuEiVJV3egGaCQ5+zGoL
SQxyffyvmA4lLG6CWckADbRYFSnC4wGaAqF3Np97cr8U43BxE309/mvxNS8EcX4hEkDlHWfwcWuU
cWnXNiEtdqWoHAfNN+FlThIY0cFKzNAvTRDLAq8SH9rywWwHL+RX4KbceBGxB2df4uJFZoH+opcA
u/YY5YSF7Q86qr5dvpby3lPqlZUa22Qhb85FKDTphXSSDcz66ze4ckhQNFFxbgVTQbYtVuuHmVCN
bJBjHXwUYPSp24IFNAl8kfzRb1bcbj1qtsvSKk77QVKRozSfRfjWGtpGJqkRGPn2wGcQLvdBSZ6n
AwgEKBSgWFZqaB1g+m6NSA4r443RX7upLoY/W59ZtWjOScr6tKcDukNIXxw4J4X4ZP4aK39B1pNd
FYgdyLfQSrdmY7YHQ4nGDR1YgIkQAui0wmyDCc16u1lPudJusi8GOVtkiVLg3GEwSCQ/CFYgL2BA
ACAsrh4Qv0XiQ6hxfb2srpRXeSaNUirHVASJVi7XlZHiF20FDE8LZfe8wJsAt8kBNMEr+RvTGlp/
dPmPJd2DXLktZH7lQL94+mypGdqC6nyDvijUYL8EFN+hUpDozyJAVqFbGMmWdg/KIo2TDa969jrh
VTlk/0yUFApDWg7T5MHRv3XsiEFf7naaxlTSgbQQGCnztF5Z9KOOjmO+1zT3BCGbdS69Bb1LSomy
XDJ4drRsHzv9V/n2X3+OyyeLCfuwzaPT2azy3i72YbsfimdFnyCzQojktqGcYQIIkFBueEZITTkF
JLq3FPeuVMAWAirNBWtoZJfzznneqyZ+wN17Ip+aPugC9MZ20pMMDPp87G0v+iH/LJwO/qGyI06p
21W78ANgRqdNewss+RmeKV6Gl4D1Rev5XXv+w2ygxbGwC7LcfY02e9FitvCX89YOz3sHCMZUH6z4
5cYH+LzdLx45RxYlkz1CJkLHhT0YVvgTy2ulfLXJcVTQQ2a07nWDuBCC2T1nvS4Py/bMFRQW1MK8
0bhV5ri2Ej/MwDzDPkVBmQQhtD8AqsJAY+gRnQ+FrjsNfxxaxAm4eLMjNgUqHc3q69m4Ohk2M8/t
Czz6Pab+MP/WkI+DbjUlRZbVYP2llDx2S5scVr010CtPAvSDZxCdCWqOc4CBMICr0c3kfFe2BpdM
uqJPxvISSt9fj+lKqIO/KqafNNopXlPnvdxiAamsruQI6RpQ0TW9dzGDLBtEtgeHkwePIhuFpZy4
orPY+VEsBK/l7LmjgkfZTppWElC6PL2Vpl7pNC8UIh0hfAEGih7U5XtRyumVRhHGPCf3ZD9zAVhZ
hdULuLr+V2kMLmEPmM0z+YmVLNwC4pk6/bWy8OEmpu3KrXD5LrM5wrPSJluXIX6jmATvM02KdYor
ign/pU0yr4SwTVVLxICt6WT2yhxuiWWJG312Bl9Mx6yiiOB+kuSLAc9D+OPvKse3N/uV8+XjM97L
eh/Wd5tBZFaVXhU+Gj3Faxm0/fnAyqtrAxKcqEmc45ttOPlzDwznWeoCcJnA3H9C09QVB+9UAL4Y
1BfVzreihDkqyrJcy+fYbUg47aj0ogD3sHKln1/LYfRzNVlNubTsz9C6iujnSVv45UL2Tv2PYlQ3
p+l7onZrvW13YzotMQXh/7Mi8zKA1Sp2NZDw/ESZVhTyvIBURgnrByy5DVpvlI2QkPKqHMOYgMLt
qE4PU7rAjYemx6iB/Mg2Rl/5xvTQjOnaXg8LcCBx5A7n51GyHAiiTinBcO2QXBccYFwTcO9GFxCx
1aEmyTTZQ8OS3BnlB6uWMdXBvrJAw5rKEWOydcx92qcmO9Z3Ut8t+2y6i5rCR7VYIiUuXqiV0fKI
4xEiLZ6E9yEwhx4boaToXb34GcuKJ7fFihvSqP6Olbaz2TlnBNaTkx/bGKUXJiLNza2T5HN6xkml
L0hEVbYs5mqXO1YaNDuit/jubpQNlofDGwRRd5C9FLUuBMKJEidI2hTvUgzg7X+g+xwFWf+KO+Tr
U+09JLnYLuRscKRNoXZHh3O+lJMRPzHzhDZ9oBVeGGq4wTxHxbMx3J8Tw51OpR+lhdMbfN7+zjr/
q8PBq7g8hj0o2knoM2gBWYx+lMocHZpvRq16dnN2pBMLYEEVXYt+tLm0aTu4EZZbyl68+DlZ+yyK
d1TfUHnl+2hufYv4/uliYFz4M1NdpsRtITJ3OceZ1aQ2JaJ8zykktPtCh57bVLo33ao/fUwehB0b
FTswxbRy1MsHDYmsSwBd8n2z2NJMmoqnJAVhkt3IZN4BQ/MPxeWD+h9YfNGRvnzOue+rISy1fJ+P
uONgcXN6qVPHOLtauz7zHXSJuLs+Vt2u07hmUr/THxfGUo+OVgXKGm+6g9m5dnCnZEdE4KJhE6bf
DGWDwm9vr9p0aZwd5Xu3WErP93Ho2btfU7UbVdeuD9n4TS6futyvNH8stpiIqea2y1cnY2k9KpJf
56ja+4mNcJw3UByqvZIDPl13W/MAiF47Kqe7+FZ397M8GhOPSSAK2mwlGwTwbEJy3R6UkzY+ACUJ
tvVRqM0XK2tt3EXpt0HDceBBRcc0PujlSqLs7Sj6+uwFmCoA/Mu3p2bZpp55PuiGu6h3QpJi3LUw
KDTPgsEdrWzLUb2J0itq3NNdHnvq27beF+1LsHDSPzJoZss9p4j6LHV1HYzeMN2P64ZTTMHqHYiR
N52Xxo1C1ucghEEL/pdiCi1IZc4qVcIw77uzPDzYETJHfvaTUyqQ0IR0SDPMyFk8CNbktELm2YHf
rO8Nezl+RyPy62Pj2u4CioFcNHKUMDVmMUfQ1E1xruH9Ee3G9Li5/fTwBQBKHt6Shv+MPmHI1A8B
U5s6ZJs5ab9SuVMW7bl4apfl8VA7eLvcQT7xfyIj7vXrP1+PDHgV62a+0VBlpyks6zJ/mxV8g/Yc
ZWdzzPaj2y+7l8mTl/H6tMc8zNf8fsnPLalv77ON+DH5k9/sq01+bDbmdqxdfJz2mi/9lpeGH6/1
Zf+tP3uWL4F4XIqf0//JS5RAXtK1umy/mS79Rbgqf3P3r+QCFPTzbbtCqmptrPNtuc3X2e9Kc4ZN
uo53zU+46JbPXxY+eiprlPp9LDktX1/SN/I1L1/m/FPrmq7qDh4evkdeFU0tw0md3vGAW7qo5ayM
nz1KTo6QPl71O/4dU+gN/9auTUKJcll55bJcRqvKG/xuibWgZ7qYQPvUs19tt+FnK4w5mY5wPXnj
kpjAB1rwoi51/LvyZQw1p3mMl5ij+Npu8ZZuxd+1deFra+t7+6qtW/CXGuPTdtUd+vf/GW63KsWA
+clO/FSDOsx6En8p/FOEiVcm/mbs0q2yTvlNxhox+W3lW7v2/c/qVzWzVniciWrtYIeEBMBfYx39
Pj/2TKi2VnaZ362Y1rX46/jX2KGKVKDTsBI/msqp/Oz36V5/Xvj964I57Vfta7olpziUh3BbHqRj
sLHvg815d1o368VS3Yw/m3W1LtbWkmOiWZtYk6UHfnlX7eLVaY2o9RvWAsvIn9bB/fm7ec9/fn9C
veA5f4Ye8Zw+R4+LI5pT/C96zMXPfkNfl18G4LMN2NP8V9HdsFN20649TOsJ6t+aqfAyDzXD8nU4
MTEAS7A7Y9m0K+t75b9he+y3uKaJWQaetTqvI886hsvJUZy3t+CFNcJkiB8ac0dvcKucUHBwortA
DGBlLYGmrkZMzswf7V7jzDNWGPhsygO/aVhPvMu0G9bnnbk5r8UPMVLsjr/nD5ln7d6MvfTWvwK4
u2vd013mVY+km88R5vHO6vv+7P7Mjv3m+fRguJVjOo7l6l7rV8v2h/Tc+/2P0/Lsip+zXNML97XX
LGV/WqreySXUXBH8edg5+1hieMUS4axDsMMwbZf61UrayLtoO65RuflbrUTXdyev+a1+tiQq3oWu
5movydrkaEycX4YbOI3zrHqJg0gk8iie4eIP48meckAUZBX7yKX50XPo92vJI0j0R9qojvkmeaFP
23EZfCtW6jr3T6vSL73wR49nm/acOI/b00OxzNb9xvSRbuHv2lL5hfjkOlovtlQjFv/wIOWnF/+U
pbzPeKFo3fHL4j9I1mgoxwi+OIttu8H9h5/YWlu7dMTvoCe45g+oju2mOKb3Bp2mf9a2OGZHg84C
PyutrG14zz+dHWubHZNv4b30kBzD+/A+OSpbevn+YqX67abbROuWP9H25afSb1bjbtxlB3Qzd92a
W2yVbdVdc1DX2bYtnGJ7WoW/9XXJWLOlvO530SHiN6PA6tf8c7fDX+g+egjvikO0je+Sh+oQ3zH7
O/7jbBttE37Ed926XRteu7Y2wbHfcQbdJQcd89h1tNI21PAqz8bmrn7rTk7Pn9jtxJ+Gb4CbbOW1
/P5SpwOFzWcAqnz6hGUw7irdwRZvB5cepNqmWZ1WOUtF9hYr3dd9Ov2u4eZ8wmwVrbDTWI6rxTrZ
yNv4CJuV/zV7c4u8tV9sEBzxUqfd6gf14eQbnub8sbDi69fFYdxFDGkUL8Qg48eKF8OtZ3c65Hfj
GoNb3utQHdK7ZJs9hCcXf8mDylpM76KH6EGsxHXE+yZL9S1aNqyaZCtWpepFfHzbz9ZiPBVVA5aT
vJMYesdZnL6Nq2KfbOoleAdHPF2sbzGt0VaMuTj065HfHWL19Cb+su5boOxiddo37vvPXVCgn9R5
LRmvRkDt8zZCX/SwvUOreFJX0b0FpzK+exl8+KB0VfYctZsW0KdzJmfx5Pcv+vWt/Lmhg+M4Xh4A
puAK6oh1XgZ7xXiCZT8YBNfYZy8czJcde2tvi83d4PxG4PrPgNm8c4sxoorgfRYLfHzsvJB1HkYt
GFuZY/CRGBirr6O6TLfxOmyd6em0Az60zDfBXn0E4qa754dmlWz/+2omY0cBWFvIFJ0M6lyzsS8a
SgJ6Wzwpjz+oZa4W0FUVRtvfygVFTjQbLdARYEG0SskEzVnLwj6XQTFJ0vlwXpgPJvbjPf7JxF5O
qCyWmd35io1ul0LTOz3vgK7w99RR8rVJMVclPjupyybbhAs/Kp80oCXG43BK4JG+jgb/nVT59gDC
nMQwGKPHrlB9XTstI6wY1FZGtbJewcs7kfxLmqeR/ibnGznUZx11Vb0Y4CxsHTSEOs9hOz7oh5qz
E6dl1UVYCVISvmxOElIV8ZGIOSW4P2+rsz9pm+lbhtAmv7CPJjf9A/hj5KwZTDfsff5BHfYijiqR
ZHoLvcfb1obXvgl5LHvOtijxzdO+6lwVcVTEiAApT/35BNsfTQ2EyVRrifIugEAsoR3Ispa43jL2
fhHSRfzWopOZdQe8424skms70WYadQAgAluqi9rYh9oXdCdtNKw220/2YagfYClbyCwZCkJORGDx
UubLjX9SaL1I2dDphiXeGfgPtjCycbT6+lz4PDu0HBAgAYWyoMs7B5wWetcMuAAD15uOpZq4+vAr
1R5PyjYaODMpTn39uCvH4OXzZlsxsfqkOZ/L4slwoH04HaGn8nZe3x+1JfmW81PfFS4G3y535K15
/1xnIO2nj4fINc6p1pw5kRYWfMGY7upZVlcZZVOhO3Z6B528doOObr/haAkBOUQjzXiitksbdsgL
Tw/xf7ButdjfMR+XhwXvo6jwhvE4h3s6O5EVu5iSJrDsh3rpNb81+HRB5o3hoUieyXjGfnl6Cx9S
9xtlQ79atybwIA+2Bx5VZEmNXmIqvGy+LV5yG7k6//yjajxzqRLQ/kGaXiYOO3797T6rYyI2B1sO
CQ0TkjCw08uF2+VKPgF8mw7QXOLC2MKC3B7i6i/8b6GfXB0Mrq84ex1z91T/zQwk0I0b6+dKLss7
4BwulIVMwYi8fAelUqYGBmLxxEFIEXWXeavAae9Oq9HdTYfYe/l6zJ/TdB4HUIo+GDcIQ798HLYF
Uh7qzXRI8LekyU0VjCrouXktbyGaP/f/xOx+eNSsGiPLRZ0VaqQ/VCQ8k9+1TrOZtJcp3GkBwtR+
WH4bE08lF2uX5ugjYGcGD9awLu+twU0q34z8/37s2JTTjoW6wtk5O6fkUTo1+JLiMpSv6In8T3EB
5b66RWl676XNd8ICBq+Jz5lODXD2UetC0ia5jrrj4jE8ar7iVX760B+MXbwF2Sh79QNixvm3097e
dg8k7T+i+2yju8VT95Iem9hZoGQRLpuddpQ308o6lPvyKb+vWocovt33P9S75FfxS44dbUml+yn5
Rrqjuv+qQy65+OeYCIEhJoqV3954+noOPyML+Kofhza7MHuLoiMyBYJgSvV9GbmoTbs9mVd24yD/
3DniFIe/D+V6AcWbit7lUk1PbSmfxnDxkGwUHcFpT8ah5gA+ufgV4mx6jH8wzuYWb/6d1DL7dhxi
cDQFlJFq8ezbtbEhhZKFc3CEQGM5rkLUMfvxJ94a4p+URHbN8adUtr6S4erWHrDiWJYA8RtClQU6
R1B1nJgOoHwy3cXwOlKEFO7pvYHfEKWNs/JqUDrvjT+F+tpRcFiMlt+n2761DjVlb2Gm0/jdwHVC
bwMknHBbV/kzxyTzS/hVMaikr7+pOJc/jRhsAh6dsuBRzc5tTarVIizi6bCg83Ay9okF/UGr0eJ9
qJn5pgmcSVp//cx3Xar5Q99BEcRfiNDOa2qylaaNVJ4LYaijWW9q8FhhEpWM2DGDDipUpO0kyw30
+7j+EaPFaaX/YpQF8E9zcll3Tyq91vDfkP2utTdBRugWD/LixmK/EkuAWREkUaRQ4F3O6n7gNqXO
MvDs7vIlHgZQ6zguT/kKCA1OtV9PyGdcElKLHE4KZU3USNDpvlzubajZans6vTdtNXsTqwea5Lax
N/cYJP+nTUF8HN7QP7kWv0BLVkkmhGM17nSXj7XGLq6yFmziuX6wgteieajOFJqeET6vh6fQOebS
HeAdBi7UOumYZOlfVL5c8OPZuL3ZO7l2J1+8z2wxTm1b6ZGMjhYTkLzrSZXxSlAxcLqJaMlFK+gu
3Nc0JWFGowtz8/S+khOgS8BeoB3HdwAeejklC6hj2FTC8ZuCCbUFexd2mOPpIeYnAk7tQgyuinEZ
oNwnhT/jPPRg6STFYQiLTXOy9olabYhAXerfGW3XBRDHaaA/qdmkNQN2PM0qJxBtT79iyM09aA+4
tqIbk9JrzAzJKdv/2oCXxfVxSLNrP+0C6GAR8E9mDpIohF5kPviYLWSBW7fftSsCIhMdMCHPgazn
7J619fBED64pnl4zL1yWLlLODiWbw83E41P3W8hCgTdj8RK+oRl5+aHM7tyB5NNE7N3s32Lnm75B
Vd3BYvfGLnnvec5OK7DtZDmwZGi1yerlkyrbCkPLJOH+gXbNenyOtyeGpO/i37fACgj/82d9ehYc
SDD/QAoorlw+SxrsqUagNN93IdzkULm3fp+05JArwb5KrN9tSp8HmGRDO14fxq0Z/vgfnJ1ZU9ta
u+e/Ste5V7Xmoau7LyTZxgYDJjE7cKMiCWieZ336/i3eU33AuHCdt3aKbPZOWNbSGp7hPwz9r67c
BhhalLDqnNYm69kLVVOhQdnB4kEizBsa2xslyFROfUsCtVaLtyDG6FRpb/E5SLlfF3zbpMJz1Nvh
Kar3urJziudZs9Z27/xa0DgDDcvPAdEOH23u29VPc9CuQuGz1ECmyZ4JlUdE8OdoXlX5W4HDZ4rR
hHYDc0ss/A5ks10Akpcybzaes+mAZG7boaQEME/Jd7H+qmNi3Af5XhY7T3vlrB2TlUZaA54C6Ebu
LHhb7Mb7uX0y1GPYXglre1AWNPc5kOYmQsQdVdBqmwBsjtT03kbVXk/kK9u+MlV3sX+FQwXZJdkK
lKkOGKy1j5lMdbd27jpVPWrMQQqJN+JJ7YCeR6GuIHolsF+X9hb4pFIBFUbP39QTjBQtXzJHP2i1
K01Fj5hKhR08l+jIkz8U41GwUcbc8JF+cGGyAD0Wh0Ay0SQoCt+oZvK1KEYMn95PHT9czsnO7kVw
kVCKEKazv+DehjBFYj5gLzp3e8V9qP2BtHR0/35/eZ1L/bCjIuAVWEdgnifnC8o5yDf0rNnhj/l2
Z9xQL8GhpX4un/Uf5s/xJfnb/Sifl9/Kg/7TOY5/hrfqJX1Sf8Mys/+pnvmt/R1NHj0odMePGMBS
FbrwGc9kPuiRihYeyAaCypPDYg7jajYMaH6QcJOW9s4KWA7AO5BH30/GmXqIJspleHdyk2v0Kj9v
4KnQsJI2e6J5j4sAQF3kYywsWhju9ALyfm1Qord2pX+xIiCOhs9HhwjhaH1zVCGv4ZwcHWpuRV2s
MbLyI3jufnX+4qYeNMW3eX388f1Tfg0aaYXiW0LsICTq35FJH4o+MaF7N8AnE9zwAHH2vIC2hTVv
5SnRTtzM6Mt/P+LXaEwkbQrCu++E+NP0zSwKZ7LnIrsJ1YPQpcPzFAgnPlqO6BRc8ks+E48xnGMI
nQMusq+G3DXEn141xeVi7+TV74VqjnMAe+QW3qVi+rlHAzxN8xxCCvv0ZG0GJsw4U0BTOvmRp0Nk
Kox2gjYE0/ai8tu7OMPnVcJdhmICoQ0ZDroRn9dnn8KBzUqQwZqL189t5KEp5dm+6b/+LraOC3T6
AYzwf/6j+M3d+g4POJey+kKHTKG6aLu5n/sqv/9T0TKjlEuHJeSr6IRBExZX8DqgtSy+fr8KEIs5
s8gpMQnxbgSVII58/vjKrFbkWzaxjEv/2UPz3jWovJmbwQdKLL5zNXc8PP763aJ9tNAhVsTuW0fe
z3wjeWi9efchnc+WZxrc6fCAeZ1H/9Ltrii9BK6+Xq1oby4bHUGgP5unl5fV7dML9kdr2VWvKoQW
Qj/2kxUXnXus+Y9vhgu08QeGDPwze7+uS5Jh7j7/aO0a5usYej8uxT7U4L9OA/rs4CCEnpRhmid7
vewCW25qKz44qlePvkZLN3bLyEt6b1688RUTcwuIQboqMXqBzvli/G5Sb/knhl4EOo/LHDJeCu/V
VztfLm4CJq3wFH2jBd5QXOXSlTSTDWLU8VBYbr2zkNlOr7tqpTh+Xa5j4c/rx8OqfuUWowOw0G/7
Ky/A+dzmyQk8UIhL61WKq5ouVvbcq5mzSQIX+iaKg2aNOLabaW4M3ibqvXJn5e4w4LDhteg/sNCm
VZStq2Zb54A2V2ANKyAGFVbi6xm8YOTnBywrcN2BKtSobinMEFyNsTUPbAs89VZZXYcP0z/hc/0I
8AGTsMHHEwDSbhb5+Hs1I+RmEKluiOsFrQXsxxS3Y2UTgehu9A8MRo1q/o+owJvere7pwev4Jnqt
Z7EBSFEVHB6B07v6Kj1qN84P/rV6fwkL3cr9+GY+x9f1m/anRJ30CW3i+lX/qV3Nb/pb/BC/FIXL
jOH7zL/gM1+mfpoyPTgMrHPmZoeSr73KVPSPADX6BpiTV5rofKZnCQ+93gtVf35aGreWXDhkluwF
PaGepyouLh4qIA3gToqPllojiiRegqbOtLayld6s+Cp3fkRXo0J6C28GLwAfYgPbXKNFsbR+Jvky
QCjK8wEAQM9C6bT0QF7M9msNju/NWFwZifWX8Vd0PcouDNiu2piOKCbCiCweFY6UvxLZ0XF4Bt08
/+QThqzF0l1ecV5BU0Az3PqvNfrYKYTOZjTQXvLaQKCkJlbwS/5Dzl1R7kJKXfIVTqfAb/GYbrBJ
Xw2Fx6CW6Y2Kp7AKA4+KyPBAUWXgPTkre/GVHrCZoJglbH+decHW2x2bjWxstM4PHG/+HfyZdDcf
1ml5RYsGVqb2VwPAPW1imYaUr/2dUeYCJBP4xNuFQ4d9xCjexpfaBxowUqIOsOvxrMgLGr9u/WER
c6/GbkW3eaFe7JZx88gHJayZb0bNDU0viFxmiRoen5lFOr2S61HfpmhU9L6TrBBhnEuf/dz+bp4V
w+scd7pL4WW71pN03R313w696fF3F3o1XceOnNizwE5nLEkvLOlt4xZkYF/rFr81wl4PI4Hxh/6L
P2MNfsFz6M6VDDIn9rO9DXG8A4gC0lI+dGjSxbd5ehgSBNdE6dCcb8J0bek+bnW5s0Z1oEp99Eim
YVViAWpB1gacoL3FP5sagNuKPiCPAsoPbGgUwu1zFcdd/i6dX+arHhn8ZlUkK8O60MA7UyVEB5Js
EzEiKlfoen2+DaQsN8sMFvuNDD+6Cdq1BN8lbLSf6YMQajQ7MFv1IbTNnVIAOyyr6yC/VLoRBYHP
F6pOTQDLBdB3sqGeylFqRTwtU1SaNwHExp5CdkLWUdo3shZvjPZPkmP49JgE2AhJ1GQlUJnWBTXX
95rEl48A/luQESD2nQZHRlcGejJmqoD8jzNOf7SmAynzafpo1nEIKEDm83HOrvQqoMKW3NaCelB1
a0RWLIuspd1IxBsqqVuMq2907XBidMgwdvrTbG8cI/fMNPOjQt72xisaAxL2HFLiV5RF/uN//M//
+7//TP8rfC3v//WZ/0fR5/dlXHTt//kP40wQy92O2rFCBcagkfT5jeommuaFAdqu8Ye1vtE3nS8w
diNNfscNr2r39+DrXuInFBeitbRKN+lGedAewF562aN9F9z1PurMK1LFFfwHQEIp9zXmJagtau68
gZHuBZ690rYC0fH9hz9TOwKDiXIyxGhUPDC6+/zheytL7LRT070i6WzP8TabNd+WQ5qg6ASYvZ/Y
dw64vjqFBLWWQ24HmEHWRs1kLDJvWs4N8d1wpVWd28jJJqtB7sm/9GCjt/Y+4C8Ee5sa8eT23UGm
HuxIr042bqcyffj+Wb4aUAl5YFHBIbGjJGmf5DFBPJeNUaTgmKV0i6LYQqgvAu8WJheJfzAPq4ya
oBaNjyk+uhSV2mh2dfm5Hc2tHkbe4C9JuOmVngPlzhKw9vkoaEeD9BSMB0nfj3BmQIzSsuz12DVS
+YcObGkyRRlMhzmsrvpZXwcRNgqceVMl3dZN7+e2/fNyegHI/es2Rkod0UwHXIuMcPDnd6dlccOS
HuQbfR8+lm/KXbMensyVfCtdayKk9EaCTYGcxPwT8CPFvhuBGNIP9n5YN/7oDWtkF9RN4AFXJCS0
N1bj57eAPfnzqqf4EcFD6xKLrcyNgMrkLqaHu+Rnbro15KDKpdSf9OIX/XO9Ft/yC6PiYi0f+S3q
3ZpqCSKe+BQB3hsAe7saX1XxK13wasLIyy0CFwEN4hgZiRB0lADy/Z5gliFbhOX3o04f3hY/aKax
ocPJ8LjjS92N+fo+bEdowgVruYSEFbehJX4K9RuJq0p2E5vhPf7LULgKvyjFvoMF9dFNMa2y3cgW
f6Wm6meLIfiL2R9syrAi5c8SS/Cz/zU+D8mPnH7LP2iztirSl+7yHPauCeDRdgeyZd0NZJdOxEKJ
yfSd1zRx+aXyY15jfh9cvoaAfAY3HdxQdavMLR6C3+kv0HHYwnDfSq+4SMqluJISIO65O/5V6Gww
t4U7QILj+fm45I90zWSXwRmqImDLXexUWYt8MlSgaKDjVKzdlmuEwrhU6UcrwxVfQYSbvGikDyCu
2P/5ab38D5+rIYeq3OAf7kPzH+Oxvxt/V/vhcXnUfzNkFnrU9OXKl8kR/rAzroLQBT1iPfXX7bV9
K93ot+qD/GDdfL+pz1QyKcoi2gBkyqHz8l4w+pC3d2nVUBtzAGsUP3kZVrusEbhKiL/faYipcPni
IefkkiLaGVVuWu2wlUT9hYT6nbX2YWRJwWm6jLREqCBY6lu+7Lv4NjaeNeS+ZDhyCoWzlcwq1vGF
tLrHSjnAl7PTI46+aNJ8Pw9fqkFC+JPMSTRo0U08nQaTJriZI+d5Q19HEOMEIUTeWqzXyx4ll8Y6
udDSJVFCPYYDjMrwNGarUNslwSYKEHZ3ABtthvF2pmZCJI4o2wg9tiNqqkcAfuVCsJr/97mwAvNg
OQL1wKl+SsyNer1IAg2pMVU9SNjWGfUKbSCo6Bb6VihN03RUKbl+P+FfFx4zTuENZxiCNGAXJ43j
Sa9aa6wF/9Q6KslxkNfGhAvWIeNcYu1ROIIGH0GS/H5cWgKnx7oYmIY/EaLxrq30+Vhv876plgGa
DJ3GHKysTTgWPjtK41K1XJE+Klmx7+TXSGYbFrvJ2un2TVXF22Qyr+fiNsh2ljX/klR5H6WlT+1Q
URr6gWj1QrnQB7axNPzQ9aeMo8YZr6dszWkeLD/7+clSPMiAen3dZlf9zIJ/WRof8hl6WiHE65Es
2Z2sjYQdNY70yk5urvT0IcmGXaUrCOEV67oA22tkG0sJr4JAXsGMg2sDnr0cn0ySWT6x4JsGg7lB
DQimWNxLdwo5Z94e1PoqVcOV4eji+QZobll2WHTZU4cVVGRJvYkgisCfqFfkOQP+fe0qw0UaJXX7
CpocsDjuaUGWa8oD6kaD5c1x5qPUhISL1kGkX8OlAuGFOizxQc7y4RsTwHqVUhfSjpDuq+hA2iY3
uzpaUcuHFyvNr/+iX3XSqkVKi3NS9RvbV0l2ja2RPXam7c2J7QHY8ZsKAskOkc8pvx2jyq3LQ/MY
mg+NhgNj5OZKuEnNhwxzsNQ5IvoUyOASaxLM4s1Jr5Qc4cBdW6+aV7M4KO1j160DTBm5jK37XAhs
BBuIf2SX/DEodjmLQp2vtQW3EG6BprlXQVBblAMksuhGXSF6unJsEk1KHsgE69k6Dq+Js5lFFGw2
hbE2eJDpOq2vOOXs0q9xhwyfLQtKVU7jf16p0cM8FSvR6uvtv7oBahx/8mr0J+7pSS/8RiUdS21f
Qp0LZ5utrae7ZJVRIpfVY72Sp7s8PwSkyULRiU0bBA/adMPTB8BtxX+rBuWQ5way6bNnq28E8GOd
XFVJ4+r6USFHn3TlSu3Uddca99Aov99vXzsOJ9vt5LRLktYMwrl7x0+klIqy29wEYOTpwT5U7+mb
993b90Oe3eAAqGC3/wu38XmDZ/TIQrNIUfXEZUrdlOOeh4yUbTFfyLK+grXEs30Y6eTZLK2a28oI
UjGSWWxY80KNLYOf0z7zDetbMLzZIlhrCm73NFYXjrN38uCnRI+PAKMaCX0hW4SKy+eHDRYedLKr
+ed17oYUtlCv2D6X7vpuC1h28xpv7jt3RdHxRfZ3K2fztNv9GN1LIMuvxfH3TwHD19Fwbfyiblot
6iQ3tpTe9cF9rUkbWaGSQfTlUIIxCj9pMsBc9grLb29uf+TK8fs3/jXrF+ODfUbNASl1uP6fZyHv
nL6IZ9R8hD0nm7abAJ6H/Vo1J0Tw+P5faieh/C4ipTTVY61d+gxf0gXxGSxbEDA1hAZO1bilIHSW
ok6pnJIp9xs6lCYEmmJLRxES5VIf20tmb18XuipseYSvHkkZ2PvPTx0HoVIsOjfZgkYoC70SLlNQ
7Di/v59f0W/4vMg+D3SyyDQrCmoapFgPH3uYSPHP6YIaxZllzAgWAmpIRPES3xuKH4LBXNKj1rak
4qbo4KfZPxzbrYw7NYh8pf4dURmViLzH5C9EWhfattWpJAR3iuSn9nSVBeRCM9yy9jandDz9FVUI
E0PD5hiahFHKzUgwb6Es0nW4woZ0fFvZNZZ4+/00iYTwyzRZUKV5FAgI77vkw0MMsQGyyyneGcVW
uQMWNEyXjhyxkr+MwSJ7N1TEOfykoJAjSZU6LYq9+Vv3Z9BuKOHQ9eLa0LzI8fTIjwsvef3+uZSz
D/Zfg55Gx50RqlMh1SjkIxsx/bCCO605tJB/4U1hl6D7cohUqvocqo+ASIQidNxeePBzHwEwGpRW
gKqAnE+aVENSFnIfjsh4SPeZcD895vWFIb503RQwKh+GEB/hw+trrUpHs5CprbpfUkBSd9WmzzZ1
CGcVdOsLU3ruPUJU0dCekWUWzAkoZgz1LO9bYIVguzgqAOFUBFsFmKKdOnrc4zb4+HDc1ZeUV96l
F09XkAJuBUUmB1mmdwTYh8ec0WforJkbo90hRbHay95+na+2Px/s7evr/OTerFbdw9VuhC51dXj8
dx77w+AnN2YRqAhhE8LczPOzCZN82OrWr1Hba62HVGLbQqABN9JvjepCvnH2sXE85XaCtkJ59uSK
qLoKNniOh0Eg3efEw+ZhNAwPIQMhAyVgI7a5la2XeEqvGo0ymgqUlfQPvceNqqmrikKnSpQ3HRVE
+WLCNcKvrJ03c2B5ufgRNQofb4V5UQviS2OPZfnxg4tq84f3lehql6Fnqd3o6iGNfzmpfieV2aoh
EZRyahYi0jbkq1l9BdexySgp1xRq1Kx5iIbyWs4niiTTY5Lq/pSs/o3XKS47Ag+Ksyzkz5+tssJu
DqKWXKq8VlRfRr2uwnATnOp2sr3C9hvuX3oGlzTrzp5IHwc+ufqyPuicdiJ71EHhL9ayHho/U1dj
SCsjr9e4YSC3o6EfWRMFT1lKAYETqiD/IAz7dybBBhgA/UYUCk+O5EA4EiqSHKPjtteC/VxuLB6e
j4DhY2OjpaO/Ev+R9VSOcwFbcu5ihvWlI7jJdtZPI4DFKUaz1kBrohJO5idEM/GzNJuLi/Dc8ftx
oJNnLOQJ9hUa7e+2z3Kr0TOCzEetUI9f7S68n7R0J1s3Ud5stMyi6VGvJTIM08mutPr5+wk/d05j
t8CMmyZQ8Hc8w4cNMUSKnLLL4xuhnW+BnKT9IE5LLN5cy3i6rMUu7pbTExMgDdB9zg6ik5OHj+Ow
A39HpYqKAQIe0rDLybQFpQarEjLDHcihwXwSKO8FZF1uleiUXsijzsV6sCohMBkmSI3TU3sy9DIY
ZdIoEJvYbkv5AUWFsN07F4X7zo7EvQRwCC9V5Kc/72lj0LUllRGkZE3NMO1J5uP0t9oeJp7t+zd5
phYD/urDWCfbOBlyvZYddHob//FXhZ7Co3Z3/ctx93d38Wq73W6U2z/9H4R7N/8Yq433sru6CtfG
0+Hq+8/xPntf3rAhhGBI6GDSnUQXulGCXdL5HI++/7xdl577anmukAt++/v3Uunr7FUEvcjUZceE
uKmdXIKhMqfABMV66l8o0hSTuTaNpwTYobiH4mrY5qHtW3lByx7ik7wTgrjjtJNtKkUamVU8+pFz
Pzn9D+6OlVz3vgzNsBdyHiQ9cvuCo61JOX1KLtzf79j/LxP14aOf3KKSFZp9MMbIdykbzdk0NU1w
Pfc0mggyuk2dHe+FziNCu242UpPgIMxmeyVary0QxzJ9bDmAUVxMtCeN4ltGJQaNKiE7Rtm50IEV
ZeqVkXoV8gx0GN+tgoUuXLbqpmmbF88yD5+isQB4NDGezGLvQFsyqBNOyDspmyZ76BGB1xSwB1Lr
dgEWQsMbuPBJxlRiQkjYWEuGxzcyfashoShTe5eVTsUr/G6eTi5tRe7tTLdxLUBRlZBussK1UEWO
aghsnowy1WLdxxYQokuiou+H0Xcjnyxlcx6cOp8GFlc7009SSnWdpajJFvIK3d0y3Akdrb6R7lLp
tUlpsfTKFfkpxdYwpSkybi1AKP+WkQFb/cPKOTlWpjwfZjUFIGjMa8WArLSXlrcJBm3jtSrQAOeX
ae3MSynyuQvy46gnB8wAlrc2+jkWDi84As2oB8DDTzffnx/vBOvvJv00Qe6cNEf1Mn73jNj3i3KI
HPUK0CnyQNM+Reo266N1XCYbaQj3xlJslOglidsV/IquKzzq5FR/6SVO/bbTjsiNDfoEqokdtOxb
ihnDcOS8NxEvzUx7XRn7zlpuRvSyF05oNUp8sQOk6IB8IorrQq52Vin95YhM6IKQfZ9BUW9q3Tel
BZXpfjuiauYAdbITAM6okM6x48/ltvw3bJl47zTuqcfhpgE44/N1MqlZ0XTjhI+KfRQSy4V0zBCj
wteLIiDBvtwedPxDLxcexVF0+k4AQEBzQHQLhf6TjdA1jTRJ+MXcDNIBEGUdQsWG5vqK0iGxYT3U
rqiBqvQjL1uLnRvb5OrE6UbnOjktZ8yTobWOg/5ZgSQRo6ABT0FgDt9E4TOh6muvC+RsqpWwnvh+
LZ6LjkzGFIIA/P7ed/kQHc1B1gywZhC2Rk+N4IjaJ0VIfGqgWV+k54iXdzrHXGEksXh/E52cpMxO
NKj1bJEyE5Vw+C7tgQoUdxGwqAupxtmRKHcg2QbFHdHQk2U0NINTtGpxAzmhxgiyf4SFJJT3dO3C
Zv6KneHSRCkTgDxNIkLrk4eSlHGxWji4ItybuaNSFIXqZ2HSJCwa8wUaWt1hZnYwQy5uRPHyMqWL
RK9ZOTLVBlkjjY6mAK+XRiuqM4r2lA7qWtT4IXS54yIJ5U81lkC34aXCOZ3xt2k5XObenF2IH57l
5NTtQoARsYbWpU7Txkd7EhgBizGcvBwnlWIDS9yWvEq6sAjP5KzgjghtIBroxJAne2/Jm1DPbSph
tBQbupx/aeUO1f2TE++d8ELZ5swR/2msk9c1qknQycWIlL2z56plhzG5F1H8l57oZCIbhV51nXeY
cVOpQS6XxhbLkMEWEiE1PBJx/bf38afHOjk3ZylU7DYIs7vC2uKVoKr7Ob0e1K3T/Enjp+/HOrO5
Po11cn1JzjxXoT2gSh294LnpsonfzSmy48V9fG4eBTzZEG0CTApP5lGJpQAOQZ3ccFx01V0AZESc
jGwseVmP4fVFi7MzTRoVAWCLsqHJZWDLJ+uDBBFnHofMSZb3VNpUCaAN243mDNycBVLtv7rNzVKJ
S2hADwGHie/nV3fEIF8Oyg/78ORtqr2mLqqN+LXdYCIwmg8FkeyAAJymrETeSiZgDaBMakmmwViQ
VQIVahbIE4PbH/Adbde2lFBjOdb986jmLL5NSuAs/BKKNLtqzEMZzZsgda6qEkDL8rpktELDfxLC
28pqbmLGTExtlwbyvfgMOWYLTXKMUKeyr5TioN3OM01J9PUl3V5DVUyacG3mL1YEXQygWfmCSLCK
tCf9bvLtHFKZBEesWZ6xRJhgNebdPTmJimuFoHclopinHbQ033BO0PZ846j1aYtJxbMWZTdmjgNI
tpogO4L7ojuLdoef9shWlBsqW16nbEqdRjjMR93w1ewxGdjUyeQOrJTajvYavPYMtO04cO7K91GG
sJH8LNN3lZESLxbLF739aqYk0O1AqVV57hmDNytrVfNLI/dxTzPkDecS1Ht6dyVOH4bxQG5P+7WF
fzZw9m+yxk8AI49g0Pwc6gOoNh7GeCjJTGwUixdc6gZ6EYCdyNikYliDsLjOjfbWkIIfSla6k/Rs
Cm+9GJwyQOzoNkN3Wgl+NalK5oTeeyxvAXgvo+pK8oNgNkuaihkhhIrxxQDAvhR3RmKBxI68OjVx
dcpvWvM+EeYyiafGgMuEpmDUrCrSyBn3c9l2/DHWtoniyoC9jbRYgaWBohcXlDVZa7b6vKRwFIIt
pE/mpCiNx6kpvFgd1lKBADmXAngdb4SF2naQHPTXFNSykIWOQuDRYIVKzW326QylIMA7oJ22MSGc
qHtoWoOUVm8tbsPDBXDau5m/JtFtp2yKvrztpFsJEDj2x2y3I1VFV0S17MEIB6jWeC1s5TkMj3nx
axmvwuW6QAoMjKDd7u1m35RvfY2GN6C4OfSjSn3AvHE2s3VTSpT2jHsTVGHU2T6wlQXwnZIoK+Jp
B+y6jL4/VGZLOCmbrxbYDBW0W14tqyV+0suHPnkt22ejw4E6uq3Vx1jGhHnYpc1TFe2bbNdwc4tb
bASJvaf8Ups/W9mz6PcaJmE0yF6MOvQAuN0KX0DBPoyeq+hN7uVVXQ+0P58hAEoE5FjYr6dE8RrU
UEZ5xFjsMTOlPYRdhEQBxucASXAkgDso/tXJBw6Cw+hANTYnP8ZgSks9uSypUD8TLwTKcTZ2EbD4
JXlcuuewOCYhd/yEh5czA+U7Ag8wZoQhb5uQRihIhRc9k9cz3rpSOIgNjBLtnO3L/G0YUrgi9nWk
Kr5d2WsTG7VgJEvWx+tMq70xYD1SFeKx2OoKLlIQNvMxcjM8p3xLxV0IgWi4oDOQxO5WJOZRE1wv
AbsNt1KxOHEq7mV5XVh7nPV0NobMAdw5Ebuy9IJqVYFCAlvsKLwwXJ+zMHfl6diCoQYstuoR0855
o85DbHNvRNeRw1xtytKfhn0DjN8ATPbcUiZRG+hH1eha9ggohBA/BVW2+AUyU0guryMQM2RLoowP
SPoqpVZS2q9oESnFeD1oC7vutRwPyDlQlaDs/Y4bR8D/SixZIGlLeY1s9l7viw1gMg8ZZiMfduGA
Thw7OCaRnkDuc5tGlgrV4WEyjqKpoDHBTth6ZWYitd1vQzSk0fAjJkvnEsfaVwleTQfy5DHWjyU3
hKL4iQKLKUi3eudgf4nWoHGcdMM1DWy/lviKFwEjzCniGyrfmcPqGkn7xqtqWEXWTZetc4R0uNDS
FlCtvGsF0VxWtmBNHMioalZtdMyObLDeGiz+PpChaVZejN1N06p7ucNKDCYFbJ0I2I/GsScMnmjg
JzZhQnOwy+Y+VtufQoz6+zvzPUf6emWiG4Q/D4G/fXJl6n3bOlNPwSDgHRqoMIKnQTe/V++wruOk
2BOQQ3RSsVEe4cSASUIrEHpT9BqZd1mm+X3w3FNP47Yqk+jaDPZJtZnV3wM/buQQPHbwfYxlEwYb
ufNaybeqo9lcd8n99w9y9uonQwLpJoOPOK3R96miD6MoV6vTEV8F8t2L/fkz+AdSFtPQAB/IEDBP
k+ymGaPRmaHwpfoBtU+zehFua0sLt5cZCLk/+m5fpKT5rVfP8DJg4Hz/lGfiOj6BDY7QoEitvAdA
H9LObghUJW9LLqcIrchyxZsARNoYHJE4vCD8+W/Ex4AHIVeAIHUcaqmfE8KirMdZFpAPNgyhCaEF
Yb9sbqNpT1Xv33i4D2OdFGyrrqD7MxfFjS2gB7suzFBweC3LF07mlBLnZTDJ2UXzYUSR132YTm2W
x1Zx0AyfD0SAHRa01DKhpAFxgzsMrf0xal1iLWtyq9pVLjGHz75N28D+UxeaTaf2fVU6llkdAqGi
Bs0lUcP2ua7SrfNKPgBh/vvZ/ar9IhJuxgLCg7IgXbTPDxsltdPpwg8t5HBCyZXi1YzkrJeTyiEY
sOyM/Fc13y31bfCjUTytgmq4igdPMu/Dxc+3jvlDfyitS5zKM6imz5/rpIgbhWoq9wo9+mZi1Oil
p3Dc0E/se9nrE22TpsdkOZhU0PISvJFxoc+lnisiW4Yt2yoKVSjVn6RldQNye5jYU4pOKGuqV45S
rFpJ9rNI24mjDaUDEZ+LGmHwmlCJsI03QHH7Fi5nx/9vMJpvVgYWG10A3FK+RG85l1tByBGYL1jY
aA+ebAytsiUQSsyQwHB3uzEz0T06Ov2bKYog1kHq4nWj7AUMsaV7vlDuKAzjwvo5AyUG9yYAYEhT
AiU/xcDJWmZGnapkN7myY/gyelMA5FlXFLsXhIP736jdOYgwfL9sz+2Rj6OK//9hi8ppN8eTjJMJ
z059MQNm1vbPJU0HBwgzHYdcWS70y84W94H6mciW0XOH6/t5zGEpVKXvROsTzru5U6v7pAXNpLq5
tgexq13VCBDLGN4jHgbmUVpF9aaS7+bw5nKL4+zzQ4/Rgf2RW5snmXy7SFVSK6ghMevmGJOfZgD9
ZDCx2zE+aPjqOsadjrh8gWtFCxsUz9aeLK7zKMi7M76umjaucFv6/rWI0tJp2GBTd0WcBaNU7D8/
T5Fashz6ECR/KIgxS+YjvnbhNahimr+MARUNqVvqyl+MBZqmM5RMRTlOumqUt7R6s7orpeUpIT2m
eGqZR8N4xuzKm4orVb9PKLUTmOglsiIuV1Q97DrnV0OYTuj2/dOfgduyF+gQQ+ZAAwd1hM+P3ztJ
mNtZkN3FyxbWPxKXti8vu1leRwFMKyVYE+6X0Ii+H/fslLD1mA8kKAE/noybO3bbMFHA+QFZm1B3
QtIDHS2YhRc9L+ZVlMLEpvfXxpQ8Q3PH2QVIeRlXab0QVo8k2qSihx5eM3/KQTC1q6cLNbWzJypF
J9mEcYAY3+m9NspZOctBvPx8/LXfr9fbyIdls3W86gq1Fvc4uz/y35bfrL+fnDPlNTq98DANRDhU
tIk/vxOg+fiLGnQDBqfCF2WXq2+UhE1rf/H1nwkbFLoNmkOwKWpsJzGzXWtJOMnorijtgQIXEHbr
kqes2NYna58+jqYS68EH1N6n+MOxV2UaVMSa0KBztsBqC2OTqHujOn4/ZWcf5MMoJwedRaRvVDKj
DNIezsESHtAQ+X6Ic0uWqhI9KQId+lOnEaQTpbY8qgDhHs39L/8ZWYvQ3Wzn+3t32T3N/urqsPz4
fshz9yWxMdAKLDro+xsnZ6bSVWMlB2l2p5rXECqW+Ucob9rkXp32jXStx6gIq57QTKEHm0o4Nl1K
Rs69PeRL4NugZKdwfn1eiraeSKZRUzQJ5pVBU7zaMbX2JaG8cwgHnlNo/3A9AJE/WYdLHE89NU+8
/hDZXXaF3WwCBYkAXfMB+wXaynKu5Xmnm9t+qMnKfxZ0BlmthfRWQnHI/ED2utht0ANVbpNDrkM1
XNCc6lwnfoyaC4vtzP4kAlU09E84PNXTJR2pizwHYVUiWPyCDBaJf1+0G5DG3Xgp1j3DesOJTSZL
EhoyXJonMzPFSRFaNdVoafynsaibyNvKPuJBM6Hyrm3t6NGgTKNbxzxbw8VqlEOv3AflXTqt60vN
8fPP/V+f5SS+HDvZiU2FTYb0LlxeKruEbEO0p1N4Yd2LS/f00Pj41CexUm7aRUlZO8Nt9wWp1bA9
qpApi+ExHyBha0K1p4t3eeT4ef9mIYHx/fjaV2y+mHWiNcE2BF5+Mn7mDIZkyXl2Y08pdtQHnfpP
AheGRK6rFh8CclgdLErlRkEdEkpWCZZ6QsbUfsW7u0O2rEcbIUzMHWalBv/zP3ErAZ2gPml+0ims
52PliNINyPAL8ca5w/DDpz89qIJ2qnFDY9MaFq4P1I/n9EUik/9+ks40jj/O0enRUGszfvbYQd/I
duWyFmy43D30YHtL81hPL0E4zy++//9K9JMTfpZipwo4j+6S6jAikDFu0uBNdX43/QWxPvXcmfdx
+sTi/HBjLcNkTubQxjdL/dMCAxtOd47xEKFvCddMnzdxcxtZJNbzRlmucwdMxj+8aFtep8p9VN+g
kZGjz1IuqzaHqDvB8oW7bHX/j7Pz2m0cTbfoExFgDreURCXLsmzJ6YaQE3POfPqzWIOZrlILJeCg
Bz3VXe6iRP78w/ftvTYZiTeG6dUngM8cTwfddEy5f35QVcq1tDDC9I5XZGpRGbjNpuS5dIl1SdCN
G4Wp63MRQDLYtiZbE/ViLrJ6dUh9fB2/shgNMGgU8adjjEQBNaOQXesvFCRleBFT9cG654xO7NUz
nZM4F88JPQGz+fl/DEIkjhPBg9B48WJ98gRS2Wg9AnuoNjRmWJ+iJLFxUiCf1ZLz3y+mXZ2WDHFK
NLAMCnQX0wJQCVxLNW1qCNCgoGeDesBBX5gwoYbOGax53wzzQZRnIXCxPgGWmDieqM5H47GgpDbQ
XfEGyDmxHYvWtsjDTa3u6eSoqWi7WoidXaCDsndFNrf9ScPGMrhfk4S8MEjaxBQqzGHdlC2+T/GQ
ad3ZCDI7zls7thTyxByBSxs6vaWOzqCS2oy4agRzhQZQC6PNUB+78tY0cO0EQVbo/26KeVFYEz01
okpcB1NgKiVLtilg+9lMdpTU0SiUw+HmtvWanPuPa1489jzE3+l6hLRS9TGoVg6Y9kzao0Y0awmn
rxt1WQVQG6V5Lw6OO3zLrfKjTKI/QKp/HxTXzth4kKha4Ib/xev+8y0MVSu2xmm2xfpqFjMr3zXW
vZHtaeFBM1CKTYuBqHI3cF6zbNXS6eKgSYi9JxKx4BCWe+PzXJ39f/s8FxNlGag15wfMV5RyvCaY
GYTLTlCNdFPqO7V4p6dIhw4jrEnvC74s/Z6bBdBrBWZuiiFTXGbPQk3wz5sSjIlliFGQ7D3lSP6F
JN4X9Yc4g+XQP/MBpCK00+Gc+k/xrZPAteoO2rHJnI5dXCPJ989LWxa7R1xubFk7jovBBv0Wk2Ij
/WTlgfRcuYX8RKvvtux7GnT/2rT8duGL2UEUzOmoSNU3MYCao6NMTAn6A2I8+jtKBw9DF6YeplXi
pb61Uby2FlDPUkXCHDieXNrj67iFBFOPwR3QY9qWUYSrAPdsuUtARRjIz/8+yq6txr9f7uImC6EQ
q1aLLAP+QQg2BK7y1L77+0VYyK7cUpgqBucujRrW5YRbCVbjhjpjOVaM3dg/DeI4q9rPANOKmXeb
X7ZqC/ia9DzRv+lQu2O0S7zHgVZmmRCnR+OSX6LkiJofpPiqQKRjLm80ie6k/u5Zwj7QwPxQ+wSu
WvXm3PJ4TkFD1iVgo3pjItFqlkJsLapQRMSszzWhclAMhClRpouqcJRiYfqrNpjeMb14Rp+d9Cu5
vK8qJxF30PSkwamDx9cY3OHKa7edvxT8tdt5i758FRPKb+24Jl9Wod+cdJKtopeIQYYIT54izawK
t3oDrTpd6ck9tVwnf40tm3LlaC5c1+7aZW7GW699yrpn3by3pNAp8LZno39P+06Mjo1uohyBcois
MM8Nu7OIcZY7O6vfpp6uiAs0V+nJP4v9OEvk3BnHwrGAVDY0asuqmFMsPct9YwdD6UhB63SyvrbE
dtG7MHOR/PfeOooOiDiKLNgM5UZMOIpuItL1jOqQaDryUXVeojkhFdaW5C84RDOMqDOIZ40uoYe6
HyUcQMqJ9UNRKhgx4aORkPQ2PMXSe+m9Cto8bcKZ1b7EGhJ3lnnVf+09baaTUuZlKAcy3PEPAbG/
rWwPwVvjbrXytbfWcfsUql+u94aHi+pbXb75/kfZEtUzR3W+GNpnEySe2udzJoShNsAlHwuE4gYc
v6Z6cMFbZ9LK7I9ytOx41DI1Su9LG1K2PT+euqeFHtOrT9DrdtpTEIZLGiGouwK7EdXNJKXxefUz
g4CdWjkUiaOId6F4IAFhjXLR9uJghrIQzfU7uRoEKh8CHMcDcwjBxcsituCojMUiHJ4S8t+Rrs49
NgKBZ9IiF+9MHEqDSXhodxiEdyPqltr4iLzS7gxofkX1EPnHeFpn1DOpSHSM7wpx2RSEooTr2Fso
b4l8H9GdEKr3RkKN73AoUbVd486FkBgjlCkbiq36LlOOAV3RahaUSyNliCzTL0GePNLYCFLiCA24
cVvBAvy4y4hulO58fp2ta/A1gxkeANfpbnnv5th8xGY7BjAwULJPQPRUGZdl1jy0+jsSWwyjawG1
ZDgqNtSBSeOFFxoxkY62wRp3knbQ43Se5psuO6PcA+05qxMW2cKegAqW1aLheCdkaNabytKD+ETQ
MTKAfSGFC8EVl2OXUSkBfyFuyrLalgIR4jVNB3ZLRo57sq/mOaKVpHLRpnAf3eJQmeGq6Qt4Es+/
UseF7yIkNRkzbcdD9RAfRRUUpOHdsp64Wl328+mRK6D/0BTR9UFf3X3Q0ghbGKIyUd6vqpI9TCnX
gfTcIunwpHEeJebST/6Tc+02IEPg6U2A6dTSnDR4LSEkMlQ8MmfdeQ74D/3CI6EyQFZyhAjevMrp
g33pwxeyBp5iVTqpP682VI9lca5qi746t916mGYN+u6q/MD5OeR+oKVotz7FXeRgGsT5Nl9anGfY
ohII4n+3lXgMiviFIiheaZYRJGAN6H66+oZQ7030ZAijdEOYacACp7B63xqWoU6yVV3PS836jEm7
yN1NLaxQwE5+kyQaHpQiW4chUxzZyTkPH3VCFXcLNopqdDB8BpppIrkaFzgm5c6bCwINvCJcd6UT
lhiWtXda/U4JRmQqAwuoamKRGJp6Q7WWUvVGz7d9z0tMykI3V4P1QE3EXUj6moaCVa152xArBZ7T
xo8M2YRwDXdYUVYKwnVApMqwV99jbVZYTlFuzDydleImzbdoNlQVfeO2lxxTf8vxhLzk940/l4N8
xfKXdrVTWpuM2O3hBVALRX0ki51EtCjS8VAIln9fHH/xji63G5RTNZPxSsTE5WkslZPS1SotuBNa
5De1cke/dCYXH117ngTGTAutj7bDSKfhOirvbpM8J9Gp4LZPmSB//zRXtx8yZsaJlEPz8WJDnnl6
V1NiDu9Qj9UhT6XYsOmaRgiCk1S46S+8db2L/eWYBVlZZXpw56bPQ13OzFo7CN5Zzp6xq6woDjQB
m/2RJHvvPJrCtvcOA1nSbZNNZxL0Bbwpf78DV3dEdAmA9skTqOpi96dmea1qLccA9gtcn5OoWU/V
n5v65ekP+tdz/+dCl86+RiuTJkcMts/ieVscUWdTCs5j0qJXYssLeqMccu1O842myGS4zv+Sw/qa
PijoqXDEILnFZl6xJOPX3dGhuimavrZ3l6dq92TBgQV/yeUw1Moq1BRfDD3CYnxXsLjgEUZGhzaE
FYCMgJShndxy8l/r3HNdpOd0ekBaX/ovNM+qk1hhOAkCHKGNPqIUWnhs64wJh1u1G921T/ktj8KV
W/vHVS/qKSVOCGMImvBusvK7U3eEYzOcI2Fc3jwyXxk1yJp5PTkXIbm5BHzKcq7WjZKkdxiJBG3N
ZrXrT9BniDGX2QS+3+z7XL+nv13xYkqgodvJNbWOO/ahg7grGqcWPpHJkptVW1vsGTO+alAt2UT9
/U28VpHgu078eo3GnXSZ/FRSoQmDfqoeK1/anrxNaCBT/IMY5itSDMfv4lZx8srdlegLgafT/0PH
4539rWRYwRBK81oJAF6EwBoNxMNWF6AZPxmIsied+I2vePWCU5AInSEYBZeNIX0QPQiofrJPe4El
kA0bUMA0xNitL4F4sUXlwT46evNBd8/mzQYLeqpzoj/kDQI/gqM8e+hvwQGvHddoJf/vU10MaLOG
16loLtK1eDEqP7q4nMqD1IaZDbE+8BHYCUXanS++39a0XWnkswjioiICiaXmsho6ql0VdrUU76MJ
g5dw3Cpi/PXU2qrhDm5DHh3dZq0PIQCtfucXPB7Rd27ehGvrANMX1aCJN2Bc2sgyLwvRylMjbKu5
Gy0mOw+uu27v66sbY2Aq5FwuBL9f6aL8q1ddQ2OVdoxConq91H2gwVQY0/Vozf1wJVpnpukxXty0
q137ipzV8cghp1MJVPhztIdakJcD6bn7KNwY1h41XThhGNkN+v6NfcU1rReMhH+uNc2hv71ZjStV
0ZghbNNqBXXyS1TrKz16HuJ1P/xYHDFSToYiEAWo9PgRugddegOBqFIpTQh02QBXXphhBSn9uyno
pJ/+/hCu3gr6QxOZkr/pF8VP4mozwc/j7C7OOqipB7TeBp6lgZP3rZLLtVd+akX991IX82lpWkUZ
tOQWRHr4q+zOS5XG0UwZigW6QrTdvVvfKPNcE0BIv190GoO/3/621trGsHD6uDt2GsEU4FMq8xZx
FraA1HgXmp/Yl2w3eeuU0dF49WS4fJM2P84mxCwpCeZOkl5U0V9G/ePf7/7VjgQoSHQFJKWAI734
eMKQE7Ql6uFeyJVZYjbk1j5KRIUTko360cWzJpj7Ojz2wd4wcY/DNulxjIiusQxaqhu1nQY3OhJX
68G/f6aLrWkF2kyvFQF1oi7OyuBcyMOirvBzE0tcxpVTkT5Y4RoStHSF7aCqzGW74kO5gePTPghr
osF0b+GN+Y1F4+oAorGFkAVxIHv1P58l3pYx1UM85kDPwvDsN4da343ZAhMFLoCby/CV3Q1r8D+X
u3g2rtmXQTFk+d3YSXPi4KTuWasw1fp0LXY32XpXX0QEJiKMTphul/ublsjOFgXsf4hu4r2hEQIk
4IW7v+mRvP69/rnSxW0U1XoUK4lyUiYdDO8ekzAnHbYyKKZvp/rd+loXN9EkKFIe3Aa4BomuMlDA
tRneB+MJObHOwl6H6ZqoKB2Ncfjdeda8MUmNrN4rjtpue2tfda2zgAQE3i3SScTbF3NxX5VCqUcE
NdNvDGIaB8iaNZq+wf09hYpEW0+B6d4DxhhCBMjKuPGyTzf2cr37/fLT+P5tLkrzLhLGDqcyJQ7l
1Y0JedjE6snXpUUu7RS0Y4XVzNIbM/zVxw2IXRbh5sDeuriq0GVUqNwwu2ukJTPgFBuUAziGYzZq
Gy0Kbhy3rr6k/1zu1972ty+pVr4ythrHyLDeIM7nTMDGyeg5vU9nAvdWyu71y6GJR54FhvDXgey3
y1E7i8Y89NBNGUsOXDSJWMGYE+ji4ye5eQq5PmGTtfff612MZ8hwdWoOMl5pVgqEkEpt0bz7xfvw
5F2T19DTcCCRXFpXK6BttaXaBuX4gF4VUKTJ95zcGtf6L4f25cgiQhnxOpvHiZT358iq9bSoSaYP
Ht2TfzyySWbPuh4Duw1sbwKuG4NTTl3apThTD/x7MtuCc3LGSNdO2Vztw2v72s6lO7i9VJ3qYRvd
N8JiR2mazDjCZWztKbknAKV8k8S5xPRvE0hKsC+SJfFc3+XNUt84CWXIdJRmHmLInlzaIcmdiloi
lSmp3JcaxT4BIb+4bfPTMHx60sdY7Qttm1YHC+qcEJ01HbeIHSiO8VHFn4rwZhmbIn5QjQfNOijp
ay6QeLVQiTPodxa5dMmhOXXRwmjus26VEl1DQXkXlLOj8JiuGkdZ0cbv14QbjTBp4SROiPcufOhX
bvvWVe/kyqCFkdy5i/Fv3CoBghfSVd+PoCiab0qVjkk5cmGai6yfjbYpOaG2jn3q46sUuRooCkjH
2hwM79g6vjxLo1mwozGWnKqTROf0RaGVS+ZQBSt+qx7pHc7jt2FXPgUbS1l1b8WdvKb8jAaBbJ9Z
hL3+ZxCeUepU391OIsxh3n4oL7AqeIQzYPJ+Me++yyflJRZmpbYui0UMsvge6WtxF+5x1oVOsone
q3dYvBvrnp4GZVVtPq6rJdoz/S2bRQvHXXZLPisE+mxTLHUa68QwfCOVzQ4hXHmSS3CNufP+JViM
LzWAdOqe3Rs3F5Qztj9/lWzafeigHARbv4idaJtsp6EjbRvY4XayKak7DhtjfKR5HHzDXsEfk0vc
LmmZPoZP8lrdfzOmjspdMcO6Q3W9H+dKcz9uwedP0fHlS6xvGgT9AESEdfzTzrR3uiQ5qtnSycd9
n8x7YUGD4ygB2blrD8azN5O8WUDpg4QyC/mSnROFpXzC5AHoL/Kezr2njb966l76EHPHzD+Yj3RX
uhnsyEVno9STH0FMP0gPNdFQj1/z0QH37M/m/vrLgoNth7vqYSWtES1szcdUJ2Vxnm+yI+h8BsyT
+Sgvw6W49PbGMd79ZJgnwiVEfPe1cEIwM2Sh2JGj2t+fEMJexG2JXzGald/NUzoFHszFj/ig1rCd
11COR2/l76BoEHoQZDPf6Zq5t6nsV38Hkt6sJ0i+sFJsciAX/kLBHPPuK7hl7XRzerJW8keDsmee
29HDOXBioq+ccibtqJlSxO2X5blwfDvy7Ww/vJgi0RMz8i3A4WjmtvWcfiQCYGGMszJbtNQfkQtR
8o8JsLR16SFz7Yg2obW0yMFw7XP1pTcbz1827dLyd6BLVTbQ5DNU8/KZrWxyjA/iMdyFm+DYreWV
sRZX2gYnbU3A4dw/QW+1lUO+FZZnaNtzc2stQZvdbfJl4Ih2ccefM2iL4JPDz8nfqasSeehBwARy
GpxzezplX+M31q/MDlH+p3MvdWqaKzHEl1NfP2dOXd5jblXoShT32bi1hEX2BS9UIC+LVCT6p9Uu
frSkdcDOf25s2h8e0mfh2/07LTLmwTnolGP14CmLpHPKZbXXFMfdBoodifNhJbWkrGrdGpd2aruc
Ek5Fav90tvro9tjtxC1xRA7I8B/vQbYbYTZEM+9TS16ip+wpPpSEQjE2TcvBw+XbjDBt2BSkX0XT
uKnJ87TVO4WIBeMuPXn5Jj+JW9M4hLvxQVJswSF9gfYKVJXAnRPr8tOsmpV1oxryCzH6t1VF/3NV
UfRMGHUvw/5sLF3VyasVzXL87MWU9ZR8Nv1M5AWfsjgq8zDQ4TSrbK0zuUf3XXGuktDWBFydmwZI
rYLWsl7k3dLw7pjKmBBiUsLiWQvdhJOO1eQPevkGI3ySCgkuUOkeeEg1zEU3d3SSlbDGbYzeW5ZK
68j+jU3LL3XB377qRUVAM/NSSGuP6mLnz1v/3qWxSQe6VtxFGrF6dMvYspbuSNoVjUROqwp6IbzG
Ks101TOZe5TF33eL1zbOvy/pF3tVI45rUxI9yAFsNCYsnSazmEzmZaa06MbJSr62M0Y/j3+ECClk
zBdXq72xzTOqgHdDo4D276qZ0MoLk6VN6Lx94eXzJIogHBKhQlJKJ7wnyBU6poWpWFBKC3r/At2p
yFUXKCvmGIVmdUMGHjjqsNceC8VYxaFx63B//R6BPtRAXcA4vTipunrhGciFflkiS61bdSmJhhYp
K7XsfkpUMkUFGidMfHfjUT7tIf+j5cPDbaFFs0qiXQQSzApsZC0liEomoIWgk8nslvGCSuVyKkiY
tbGuMv+Wb+XaxpUxS+cLaAyNiYsRZ7Z1JEtGQcV1WESayuR/32D2L2eknmdwMyNVXET9srI2vjER
NWUJwmS01I1DTLQVoLuOzc3fh9y1ijegXJoXBpJ96KYXJ8NKlPNcd4FSj/4jZ5MyhwCRKpt6Pz6L
FD7p5SMFJdigYrUxvRtXv35DKMkRaK2CYrx4mGqRaHFWwpavm1nHutgoBwqvLVN4F55l8a5MvRsH
smsnI30Kip3iMUhDufi6XphJJFdI4dSIyogB8e4DeYtxCP0G0Pa/39tr1zKmS9EbYpP+L5sSsBOr
iIH20FmdDsHk7HWboeCoMuvJIPz7xa69F1MC1wSqAul0qf5WM1+Kg0ZMJ+ZMouaTMdEtD0xXN2sk
v/K8LidOAyEVbUPwW8gH/1wj0NOAv49peJXC2eisuZg/cyvjxCE625CRvHcPQjirNcc3Xl0ichUX
BAU5g8K2JHZwvHdTR1CCeVRvsE1zbvPY/ibNPlGfUEtoFKDC5Dkfbd5XUXsMKIa7grnoxWpmSoat
eGcdJgsO+cqdw3wb5a3kBextuVD/VhZE6ZAB4WGWjm40S68aWzCoItoFVmyiBfzze+csjlYTDtmd
NMrfZdWs1JpzBM0Lr6sflPQwzdboBAXUFVJXlVTSqyM1suomhX86cP7rAfz2QS4GsTVEY1G43i8Y
r6qnqwwVkIVSGX0Jt9OMsb3Uz2VCQgpUCIbA30fatZfWxFOEJR0nvmVOv//b8VuvjVSKNGR0tM0J
N9PHg/dLXPGQE6vC6bvQb6xUN3tjUxfltyv6fg35Xul/KWcnmzABLHQpehqBfN0ofgd52cU3LqpM
N/HiJv/RkLs4X1t6KtVlllBD4YAf18I8A7wZ5as0gyCjpAuaXPMgeMrrcpEho7CSg9qpwIDStYAn
1gjxK2fygt7PjFplohVOyoc1LG+e5xXiv3UAylNMH5IcvWVak24nsqWIyqPZ3pzjrzwxmuG8OcAp
aTBedt81KWlFdRxp88sQQ3VqytouKal2j59VB6NlFqXPbb1tX9xVKqPaHg5xfi7ce3IGxEPv35gW
r9VT+DgWDRIUARR1LweQUKO/q1pyEKJgCThxrWbeotZ9J2MPCF9OkjmMSKaTDe7DKAnbUNFmTZQz
gXxraKn6zzALlpPV+u/j+ppA+/fPddkXCctWC0cNi1QXbrI4WLnSQSrLj9hvpjYCa3SrLuM0em7K
8N4Yh5VXrSJahf8fDPIfn+Pi9TYpn3ZFPelEAOj5G6hPSJ9IE3Lz5Y1vPO3m/zXG/3kS+jTR/PZi
1V6lea2JvTnF4wO9C2rrptLkWcamj69cDt8gJxocaVHSbFogcLxpWXLwxMFuzHz9909z9cOwWiJp
QBOsyBdveaC51CxllV6RtOENV4HMQARt2d/9/To0uaeZ+uJ740vUtMlkTizcLzrib99bAHovKzlV
2UhuN8X0ZcWNxiHRD0Ro7uXCLdC8uotQ6WZJaG5kFwa1j6mqIW5QWg7aMMdJRGyxOMtjcIMsWckA
vUf8RqHTa/VWDuoV/foY3UcofKtFsfciHUGsAeVGWU6KXFBVMjG0fac6JkDgkQ5oiESOzuhHTCvQ
zTwnNUlsDkMRoxw9mYHQT9ShKrizpLX2cXmQoXmRTbpBEwwifRUbTq0DBCoZkZ4JiiCdD0QrmclT
ADd+ComRvfwQ98OkbahzfheZpgsjRSU5FQQPioOC1KcJoAWwlZ8xNGGBVUFxlT1Gz004FbwkkFHv
YXMoNWXTZnQqyYjyu2InFLta1meZHUE/nuzhBrQhtiClqixQLRrTdE2vyOwArXm44dD0jpRQZfNn
bNW1UOaonCp4bQgGDX8RJT2WCOoSI9/FRSo4Uaf6XSNwD8MckJOwFeKQ/tObEJ6zFImdGLHfeGzL
ZIY3eBujX1dEf50PtUIpD/JQRJwlvV5DXSsUOFJ1J0LYckM740gDO0seo9UgkhisjAutSd9bdiBF
3u/TveGn60DKVxL1N+T4E63W16t7HXWnKza7eEgWepc+pxN2CTy70GRHASoPrQyL0VFVpHzJj4aa
riVzVQ5btTp1SAdBJSU1p+C2n+W8Y96w6gZQGzFwIh5hLpwSPA4DlRn0yg1QV7d9LDIEyfkCO7kJ
ampUj/cqgmwk5ZwZ+FBKojgD4S+8rzURza5Bm0Pc9RCs0dmK8MC8hPzkb69f+yEgd5CO3k7w41U4
zrTqK+GPRGLWx+0czPsogu9jSR+Mcx/9aPE4z3pllZF826XnZBehmW+sEfqbgHiQAiPtsqw9//LD
xzVB55tOitcd0YYA7izGcPzG2WJEwp3QXQ2BZcnMHyZpXdnwHUw6fPEgUcNx0Z4OUbry051fFoCy
hkcltO4mvMG0weFsAGZYpZyiUzxJd3G98dzsFGsQukTwMEQRjOe6/jVx5Z1FbsXB3FiJuAkKKs0u
LpfsJDSQqlxjG6WA+ILn6eVlUWaOBQ458/Jx5hNt0H93DNXRadjL1argpAhRuHg8urZndw0hoU/x
nnDyqRuApmU+yvISvwZXH0SSkHizJiFuMaQLvdp06iQ2BQTI9+PWmujIEzndyrn7g6YEmhuIvXFd
1ye40fM4eM2z4JfSOIupZmMXBN6Vx9bMB3mOLi/ugJdh0Zr+lRfxIutPOEpsn9uK/ngCWWkSdfp2
Z1EP9TCNYORauqg7LW+vqx8DQ09Qk2PSL7WyuyeXDgX2HCgc+26kl0VivMgAsqqG8jQJ1rqqOrIQ
v6FXpqVjiOi5R6Iyg+Qs5Z6jZjuPeaavglknFPehcSiGeB5ZLBLpT4juzI1OvDENtZvp/Z6+eWOV
d0IJDI87WkbsgDa9GW5SysEDXYKwfhzkO6YEFEiC8NRhQCylbOnzE5Fw1OE5xjDZOCuE/bK2+jkL
FDMMWMcakCDPkIFHQ2hCr9Bx4gwgA3JkkEQvJcmSxVNlkZiuvvWaSV0zXRCiQJc1iNDVl4tGyElc
752oyeduWL7rg8kfX6wqzEeI4KfPHtbhzIMvKWASZEOYQqoBbz4k72oorgQN9bIS8eYMpGEw+wnJ
g98x9NWYgnf56JY0h9T3iZkSdfmCpJNZq1EttWCWEVevdKi96gBwLkwV6HpEJ3PPKfz0erxOVPjh
w3vJohF0lH6LhdDjWRiWFXxJd9i0brgiviAvdTtoNQwL3yPVU0vp7irxObZqhw7hnq6VZL4TYuQ1
2rzR2ZeGxOEBgWS06vkhqHZqHq4SkDppQKAJZoVsjVF21kUKIenm3FVhOsNPsxQ2j8HztPkKx1PK
fm1ic+MEmW57Txuh7c19Obo0fbFHJKcgNBYyZ0DJkwFQHnVGh9nsNFo4ZjKPew243Swan2iaGbRl
SAknjnjmN6egXgK2IYuxIPxlynpUVKJ9o82YZLYn+g+0/TKBXF4/dASB0JcMslxrzeusXI3Z2pJO
Hbva6b0DTLaht4Y9xti6wPlTrYJO3y91Eym8nsCU+VKSr1GwVpz7XsxiowOJ7BLoeVa6E1JrZSFV
t3x/Zw7Gyo3bfc8yV/AmDGWHSCOEg+d/eM0yxP5S1mdRsNFpK/mq7R+gs+WgKyX3nEenLNepVlPS
fBM/s+pQ1etYXvvjAtib+sbg1UTC4ydLh7qZXm5Rwwc1HLOM3J1AJ3NGnGkxdpEknLvx8C755bxU
wMEpiDBzdz80xpMoZKtkxOFeUImlhAU/EkrSqL2JxdtIU0dCRtwg+CFYk07EyS3fUBxuajCgaghI
u9BI8DTmXtLfpWW/sqIKV6BpT1NrHL+1IzHybynxrWNtzlSZQahK9lDRLIiwOjwDjkbW/1HwVoju
MjH2AutHEyNlH75S5r7UaG1VGJ0BwqKlQXKPBid6iCnkS0mwda0Rg2mKKh3U3Ziztw9sXO42ZnbK
YIjZzZxVwYfiHC3ziQA1SnZmCXfwFDq/4UDFvsqwQN1OGGrQ8zUIq3De5OYi9zrU9WiOaH3rVbTB
9Yhk/mV0Dx9V1pKa08j04eOFUBlMrtSCRqdsi40ydutKBmwaarNKcmcWadzJ4NoqqZl95s6G/Mmn
8YCAHXwD1k0ypqOme+jlcgbSY9bNGuT5lEbhFmUDxppR4sgILiYvaW8cyrJeCHYznAwldvQh2CoG
uYbGViiOrrw02oeht+4yHx5Z75hWOsVDOBJB0L3/kA2KI/HTkp7OXNVj7lyZTIVZITui288LbnGo
0UDpUZMV2tLMeEeMBz8h6FScp0DxlExzKgI9JU94HOlr1EgKyxQrUPOqxfGrkdFVMiOQ/P5zGwrL
oaQvo2frdsxWRkW1X4pXw2DYZc9BstSJ0T10nPpzX1zVEqkcWbk2CCpKQ6RCU6qq+9KWG7W6Dyp/
5dOzQQzD5iPbUFY4xtGH1cO97ZSFNcneHgXtI433Q+FkubirlGVt1ovQxfjwhGyrU+8rQPMK4AE/
kKGCvXXai+TvZfGph+vgJWSXaqjpfEOf8mHpyEc6+RdFskgy9rkSY84kb7yloO8RWBBgQRP3reku
+hR/EC16EL1T1o/ROelA+xu2l6m/+hb4V+0ebUjHXVehlahVPZMr/xT1mh26wqLvwGfSn2RzmeEf
SliYKW81Rxr/birNjSrYlIJKc21nhWc2azh1EGezsae5Iyl30/sV0lCo6pMZLSWTOnYTzmv9TuX/
kuGr677M9rUeljGQ2kI+CtLerZdKE6AbcfnZdCWKH630qjUrowGAiwklrR+kftkxsgUOHaVENFXn
sBZ1ni09VRvijg+oLoOX/kF6yj7Kb+sc/vSPCQENR/FJfhKfhBOU1UN/UJ9Slq3AlgY7cO3+XJ6V
H6a443jSX+pDex5/uodhz/g2fqRn47l8tJ7bQ39qHnhz2nP96H12T9lbd+yOCdyor/485d3HNkBf
0gj4CWkh4zk9e2/dk/sRvI7f6of5knEH2M2dmiftu3nojsNROgWvyql4w9pnfpAGc6q/gzfm7FP+
nX6X38KbTwjMd/3YHYO3+twctefqyX0J39NvRuYY2sUHfytfpSf/u/ugAFL89MfsHcc320i63y/l
a/WhPqKys76KDyJq6MV/4P6beq5f1peV28qb9NYdpE//i1fzpJ7kU3MQf8KFuuLD9t9UxuWP8HsE
oPzZ/fSQSAObPYDwOfwMP2PGL/pP97U9t2fU1dIPN4ovinPwpf82X1iCjGPwkn8Oj/Vb/uo918w6
9IFbm//2Uwa3BpEXguyH/kFM+jn9ovXWvYsn8dt6affCh8znyb9MHiNQtJQbQvS69SV8UWjtH3jG
++in+Cl5RHy0kDm4ZMM7fTrrE0lIH9jRmROMNv2D+tP9cDHsVfGXwX/AZo/Z+TM6w2YVXt0fiYlC
JnLN5hfxcVUu5dWs/s5xNhCL8MHdYoVOXoofdsXGZ/jgLpszP8n/qrMQ2OGb+xNX8/grfAvYFj0P
02+C3WWF/8jf6eZbdvA5nlxuiv5ihLZ7Uj7rubD1l9NfuJRey1cNn2eJQLkL2O4RL6ARGY+BJIUl
UBjaE3VWTq34rwa5ZY/z3jXPqu5STA4fpiN+AbPNaFhWmaTFemu6DYrGRTRxTnpWRWA8Hi9vWmHa
CMyFahwI4LE0FCxszpXBneEfwraGDD1qqEZxZsaglLyYHEZgHo/ioUveXMx4hk9mWP3jsY8GKZBP
9O5wMe2qSc1kyi4+u05bxSxuqd6w4d/l0iGHKFywlWL/IET03rmRWUfhlrMIG/Yka1bT2bVs3r3W
mFvxBgLypCn6P87ObCeSJdu2X+SS981rePRANEBAwouLzATv+96//g5jX11BZIjQLelIu3S0q5zw
xmzZWnOOGRTl3IOar5T1QqKirIBQ6/UdlSPdUpzN5SLrbAq+bEVtDgWAYi/cJoAcQSnKpX0ncTzL
QJAxJhCH7748TqY+M4n5Jhda6CnSD814lBmHBlEx1xNE8AHlUQWm/5gxEcQ4TH0s2szB1M+FkzrM
Dgajc+YbCRpfpViZUBmHeCuY6fY2Sf6aSsdeFbmabS28ohVg5r5oXcNjAy8BsQzzlKWu7l4zsNsI
RSaepNW/h+k9Fh5477lFQnZ7Z5fyfdxWf8YltmhQa5hgHhONhS1aTH46p7zkfCh7+oNvUpX6R2En
x4ZTDTLMpXLJLUeG7I/557oPURVQsGKn2xwDaRqWCyP/6DmUaZyk5VmmZTRFx0WIJiehP5Gxj9fJ
ne9582o8JRrflA6GmLOjndYrMcErHWYPJw3VccAmZufpXVWaT3LwrEYbZXig+xPMCjQWA+WXTBw6
IANJexcgRXHwGsYVrm4PAoNtLAVaVkTM8cTYbUmaG2ekhyfcapFjJGvXhkgXWnDf+mJnLTjbJjdW
rypkouMCnjyMS9T4oqP0cwfu0qzqa/vtrLWujJokBy1DOHl85RTXtIdg2vOTbWXx84VQml/p9J3p
GYwxkPtIsxiVoF2Y00QKLI5hoKCUo+Qt2f5LlSEZthIOMRvoF6IJga9sVfNah/Wf7LEunlLEbamP
y/ONmArzlGnLrH7r9bUauVgFpaU6rSeaT8lrY7xLlKxD/EJsOm2bhtAw1fWaXU3pEQUMapxnRc1c
zUR/xcKDrHDGbY6sOwENZJIwkyV1Xvvx1iG5qCP/lqNA6JO7qZ66ANbm2pD6pRUdjYBgB2PYGAOd
R//W7p4wLbt2VS9bBZ1ZPjfUZjHRFqicVzFd80ZrS/NkQKlTRCpNmXjeCFQ340h0b8LYO2r2Ch+/
nGwyzhUFwWf05IOBBVpqFjH/vtSfigjQZRD/UnCti66QiBaixehK1OGSph+mjoKR7oTgnIlgdlYP
VBNloVOs3/sBovLSLSmJe/p4faS/2lX/yILFoh0X3i+MeZ0f/YGqsLGk4K4MtV9qzhGqPfrhsLD5
WkMUBc1A+UXTsqEcGnocr/5cpPH6nJ3tK93xax/D2ZjTkCBSxT20R9sEgPA5q8RAcC3d8qIM5evH
cCbDsCW75uhG2hz+o7h8Ki2BTif+Z8W0wfZAkwOD42Nn0SJISkGJR+HRvtnpLsMn//Pncu1jORvM
eD3CnlKGxetEtRuFi356BA3ft4uBVZX+oHlNg2JeWQk+G/VfGvEqmYSZnZjxLZuJXsfztkP+Voqz
4m5wHqW+nsl0IaaWfat15eCl0D9iBtwi7pz+uhJso0pZ1lTUQ1fwF/8lw5u+3JvEOGNp5dqN+Jdr
A7koYnPnAw12IZdCk7rHG4/1jQxia1bK8JVVayVaV6JD04T1jepzZC3mbZmLzSEEiiDe/zQ8iLa0
Z9fIHdHDCQVr9UTDcEAIlTgA19uPPt56jb+cdB5gCZufjVoz6qdyybmblk7h1lO7/PmxXdIZEAIG
E9gUUcfn83iTcFaLb4PBSbYoJLgTH0G9+097LVX2/7J2f7nY2euaW82YBiYOScLmWC+JOKODGoaM
/5MrV/qct/0zpUG1r4LiEcRC9ft0ys8nKSVLnVyn8skIObURuOKgNyjpLcm5xPG7A3WR3xdys23v
WHW1niOnZbkJ8h7xy4e43QAonLUNC0a4E//vKfyNoG3qWME4hDGApZsj/Q3rZMU9myoCVg+pN3Ns
Ksw1NJX7GPqCcWxRQFKGL/t8mU+/ZMCF3sdgvvLLjTp36YtNZSUoOSQ1VnFJPnD2EpQQULpkZXT0
cZWNlZUPkTFdGZldRBaZoNSYlpHkhYXw+y0y66LotFJHUQQDAk4wUPEV3gqx1n+6F0UfWM8E7DDM
uWnllSXyoiTCVGSwh4SxwfE5k0SEuBGVPqJgwCwLugyfLh4LLo29ootxejV3BeE5TM8IzMB14SCk
+/ndv7SAIIInlk0zDGhyZ/t71IF8y2VKiXhqRQANOQ9q9ErLK+muCAIuK6VUwu5sXknm9mdVS6dl
KZ+fhOzF2erUe8ASZFTqQvQB0Cv7nEizeZk0aeE8/vwzL33i5pdrn/3Myk8jM80qxAj4klUxFWZ3
wIg1ttu+uHKtqz/07KXqutavphSAkTY8kI4i40iDlGcA7hEYkafQ25cMOGraPLh5fv6dF6GqX3/o
2fIyBK0q963AnMvdnWbv82zadoB3jLTchJp+Y8vI4t+kiMwPaUV1EXSC0UFCCv1X30YL3jkLg08/
qArmsnRjq72f22iJ0P4qdGDR/Q50goqZUl/72y8/I0uEwSFqoJXz/Vv0VSlQqsaKbh3zZHQuAABJ
Ug7kh4heOALMK6v+RZaGifuFnHfIDZp+9k70cT2Glu9gg8mNnXeMvD0MraB69tWlxPHf9uDIrOLK
mdttPsdt9Z9KxjCkK4vQ50d+vk6bhI4hHlQwopybmDNdrSyzookcT6fR3zgc30fczMM6mf/ymrc4
XEMDqsNdoGwZt9bau6/eDlNLG30hUcIl2u7nl+hSGYOuFSKC8DMTaP39QTAUqMNpgo5OWF7BkYkS
25bEIZIVWgmPynBlZbh8PRSUkBigTH6aK78UMU1N2khnIutMbOQsR7LRefYAJzhRF8HxarrcpxDi
n/stFJv/Xe980W36Xs0hBubo76x9wgGmDt7iaFEVBagkZ66jNWzifdzthTY26dJNgeJaBbzj1zwD
xRVzPABjeoRagPFr40sYUrA7spIF2f3Pz8IWN/v8j7V1DeCnEOuS2Pn9YUiJasZ5XUW3jFYnk26I
nd3FnIc4MbxXFPN5n85C01+qPQDJZovnUsAQBwtbBkMmoUYwEWYAVCozY+O0p6G+T9s75q1aNyyL
hhwpRrdeKu0qZ+VLwKKyaYG5my6Bwp7MQml16brT4IR7yrtXKjOtdjjo6be9jmNKZyTjef7vBKMB
FVM8WoSukRbEBIzhKGcwk5kMkVRK/R53D2L+JmdHcsTmEkHQHk0aYptdJSWcrMEIlWz5bwlOjVei
Hzb8ZerZoH/2aeqAdk7mxnQUc7LJwVTjMTHJDEvoq09itpg5HJUGhPOxm3J2AgcBLe2uGotFoxbr
nx/Kp8r1h4diny1ViVcWjTzCR3HqVZ7eCOABGv/aovHafSTZxtpxg6v8yHtsGrcpaU59vXE498aY
qtBQ0KAJPqz2isDy0nfEewKA0QAdjcjy+6tSyuVQmSVBq9SxwC+QMrDJ0YBgN2WTC60rn+2l9frr
5c5kVlpO9SSPKQEHOG/Iyepe815oZpX6REn/8x2/+BV8+WlnpawGkpnZMksk5O+6e/HzZUVqsdJc
2T71a79J+34LZSmQk3RIiNSRj5Dhungh29pCpCGZPQaYtpynHbpzO37mqL+vAU6YHuIW68GENlke
QZ8sbbB+Yb4a2nAZDyX0tHdVq6Czyoyo1GXAh8L6MlqjAEVQ5hW1dstjGsuTMaKlaRDjvxCwtbYm
/SFnDtlgAWjDYqHFjKX6noaIsWpNCIMM7JW36VqK0bUbfdbBsrq+lP0iiG8V64R4hiACoYGF+/Pz
87wI27bhJ7Db0zrFWPz9RtdhaiIygeEblk/Ingczdw1aGDvaRcn0HPk3sTwwgG4YhdUuAJmQz3+Y
dCIaczrQ46LoTuGm1gMmvXqLeEW5YQZelMmNFBdbaVOSiKgQJKOiLxFpaz//9ZeQRaSFEmejE0Zk
6+cwjCktJzup6ujW0uiPowBa6bQrERqiGUoNun/vzbhle7hyWfEB/7PsfLmseHu/bJRqYqZG39KM
s7FL5Td+5Haw4Zh9wj3BTopnzpv/fMmLr8OXK57tPl3WZpYnSBxF68x8LYIdC4DtJLa9ny+kii/4
n98mskhQxctI8M9eCDNIzEEK4FobwOAkKGxklMD7xFnXhGtgH1HHDiLjn8GF3qyzodmSxBe2xyKu
FqJbHnj0OZrXKvCW7fBuFG9x0F1zPImv/6e/8ez+D5AxOy8TpzVz3jgrmYEfVE/1JnrGAaXrtxXe
H+NUvI7XatVLK7uDU5nbgl9bPnddKEPYZKPpp3srXopvs1k4yqI3b9vmF1KCVlv//DAuKoxldPqi
K6KYlErfXzSlUYNMKUi9MGa/7vb7Dc7VP7cvW9c9Hq9sIhfOn1RhsoYPggIYwsD3K1Uq63oWwbOJ
AbeqbpPso+GPSUPqalVriP3o7Ol9u9TZsSypUpNMXnI1INjQLEGH9VfouXVeJ+wXFti6bmReKvsb
oR6Nybb0nXHeprgRgsKV9AX/lh/DkfV3dr5kYtVa61pzbWefa++ddxD/Wf1gssx/aMvHvnyMvAc0
cGj/mhLtVPrAJEyB7+2ZCAMRJ+aMt/vXeoDkqpHwGcyVxNgm0oF/c/SoHR5/fqoXXiJ+P8mhqkM/
6J8crtzxclkN/HgfFHs75qfQ2gjh3Vqz0VzxDlWoIX++4oXVQwXoRsI8kHbjH8JaoquJHFshZsjg
nlp6MZEzlAXH/BrK7eJL9OU6Z0/WJ2BWSqUx2jdodkJQtOZjEN9Nqe4m5pWz0aVT47ffdPZp5GSf
xkrPtdLgztH/ZvTjEwv8Y43lMrvJJJwITCgGJsFl663C+DZKAyKKfaSetGX7K35TMFcX3uqv9Lyz
oq9XA72EOh/e9lZ+lCOSlUNaHOVtZpiLMn7wwk1ggREWbH4db+GbUEqLOZyZN7MUTpmnMc8enijL
lXinBPDk90Or37f+UiJF0Or/xvKvpHiOnknI0pyTioM6XZr5zZC+ajpOQaxCS0edt4iX5HetX1tg
P2XyLf7odBU8SV9b5j2yQkGopqmcTc89UqZERYi49pVZPTjzsCA4NwCvSyuwZQMofDwelX4zdsZN
JFtzqXlUjHrtx9O91mQzPzBmRbduJGdb6ZiGqcEmO3dlPVvbSXKg92+JGa1XrBTiXKXiJnHkW8km
RpUdIrYJVibho7u3MrSwNsLQdB3i2agIAKYPmTEawQ61QvM8MbildanAfTbJUQ35+hm3CvSrGPOK
MbUyTuvR/+jk7aQVW4WHa2sKzKqnJDS3VbRu5BfhQMxYTVhL78dqbeVwmEvZ1XKhL417xIneg/M6
dKfR1vb6MD05uORJv4KU6y1ggnCnDSxbnDmZXTndTdGBGGYwTihxmQhF4bWV/0KJ8Q3GeFbUS4o3
BoYR5OIMUfUrz5bhHbxPGnII/6gW6CclsNKWeqUevPQFi8mpqqu6BXHlrDdY+pKZxyW9H4wLqI/o
gGJtY6J5NdDpUnNOoDotwpU0AWs7+4H2AK1O5cB42yjMM0iRVjacmalzA32cNyAv0HtziEmidHE1
rFGsDec7EKg6wp0w/WmacbZ2BDqiO2OCUs/XQPgWCTcIcEmyQOXxcdWffOmWfr3YWenmSIHmdAou
QwN4AU6zcIvFD03xdYCnOBP887NgqPCDZJWAjLOHx5RBy5rKT/YATDr2RKjOFRN2nTDlP1hDO8ta
FOVOF6ng+F7I8Ya8/vNGc8l2z4DD1izFoneomGfntr42ykLRKI3qydnHUucGaX6TG+S2WDQzdSVH
g0E3ooX7EagLrAqur2qLaEpQByIcqKZuLvt/Wxl5T0c/haxfTwGknOfLlJgO9vohSp+9vt00NunV
juo6nr0cdVLhAXQ3pbL06/mUFDuVee5M1bqTZyJj0eyDVSTr1jv4/rj3INPWrC+SFaMJuOZFuvi4
QWA5GNUIXpPP9gEtqGoJPn8o0jF4r+k8tNB9lMPV9vbFHYeYh/93pbMvSLX92id2lBxhIHRB8AZ1
AMr2AHehXfuVNHvMuKNomRdkfq3I9p6neAe0vlz4kbTIinCBu9Zs4aPBzVZD69krpflQmrOoQPoi
C3hhTgPHOegj+wuSY4f/OlODHKhxioOnzcNFNXZLn3YboeCUwdRvEyQUefjo5ZCm9zWX9Wcn+J8X
/MsvFnvw13OXWnS2PKqcu0oVioPj1vZN2RYbi8XZkxoUd020drCNdmW9iuL+xN3PqhEkOPopHDAL
SRglug9mdaiFGqT//pwlvEZbFzwZyTyY1n6PdQ9aulq28xBseJl3p2TcangehvCUYDMIOmnvZx/M
oIi8O/p2s2kNbV7J6QIpfpQjoEcXTIPO9a9lzF4asauaZeoqgQyarJyvzkai1pWi+sktFeRtlGUb
Tf5Dj1DOn/jINRqjULGwJi8chmjJOi1loMQfEcYSOtSy4l/boy6VPBoEABkDBWbMz97Cl8fRT6rh
aZ6EL/yPVpFUvm7qOYtOjUT5b/IRKXdFjTTxasvi0hf29bJnb4HdBHoQ9F1561QLtb5HTFqNz1l1
Z9nQjVy1X0jWq97uTf/BcfB80KciiwakumjVnogC0oO1qc+zD69bGQ5omXfyPaf+3gjvkAbUPYkI
v0LvpZR/h86jjZKun8XX+luXCvKvP+FsmYx7r6BrbUR7T8Nc/qfp3vkeZ2p05aD8GTp8/sF8vc5Z
F8krzbhwaig5jeXNKgOtlndCodsC1iJBqzBWsrI0JewqNxJQE9XVlY4qB43unI5bEVAHptgp51nl
zCJ0aWp41EPmECChGTqbt5E3U/RqIXjGbTPPa//oBB3E5rnS4O+J57q5a9M/FCnGui+WOToPbLoN
5prUrcljKG5a56NHy8NUw6yQ8Ly3NoCZViJZAydM/lSCSKTG6wswWBWxuNhKUDH0DL1tFQiBgjza
QHwXbFvjyp27ePLWZc0R0xeowp/Usi/vdhy0UIV9AoNNFld+IAYcAhlKnLTBmy+v0PQRfEdwrNAA
eT7qtpTQxAFXwasUHK+u9ZcKFth/JPqIHGF2lu8Ln+nruV3kgOkEPZKxeLzyB4AllMlgaa50ry81
1eg2iNEfnQfZOM9dnRC1pTwAxk7F0R9F9RmYd6QCul7ndgiqkhUId2Gd/bl2uDR++3bds0KpVIYm
jylfboUmEGOINDyk9VIj9jWdYc7v3w1098FO97b0wKZoo5k3JEZ3b/qEEW9GCMLPf8/F1ZYyWESq
i3mYfvaRptnUNpOaf8bsZEjL+pw97sapf7HYYjkLuAO1farMXgxMUkywWZevOJHYKAVU68rdufxC
aszsbQalcEbO/hrDGoGTllh9eyS79op0BdNYSgaHG9eS76yTZxwiwBS/tWNLI3RaaSIrb9VnVxb9
z5HK+ZKif/k7zpYUdYoyU9IahhspBi/OI04YCbt1P8ZrtZNuJiJ9GHmH7Dr0KD3Cj7KungWN7kbq
26Qhj59JKXkAc8leWfopf0985bbqpxt0KLp6JzvoU0M5X+LJWdNZRHBBLaIm9YKbbCIMNKZTwv8o
VAO3HN91Bmdh2i7ieqVm0lK0RAHGWacwcUeUrSM2LBwtuAfkJz/DlkxKGmJTrqOACG61O+jdczkM
llVqvYwVslf7yYyetekQYd+tEuYFxbEyJ6ydh8XaQJvVcsa2ol1NhZparwbCgRB4hgTwKcvffn4B
DePSTsfIUbVEr1G2Po3+XxYhw4fuW7YJyj0Pi7E7/eL8MKSubbvyAmcfFtuc/7tHsZTulNQFH9LB
PgdkppEXA4lqjzA9x/QApOGe0cgu3JfxPmIiNmIkcs2deqce23jTPDaH6tE5pPQ1MfK+ys0sOGnm
Qr13DFfTOCCT23DjaAcR8RrhTHbTyR2fGGDuigP0P5JdqgfyksY7C/7PKn7HRvdbPyRLZRbf+L+V
v+C+lJ7Qo1n9HD54O3/eUBWPT526xIInY3AkAH1uPDi/M84C5kq51U/tCRdyHC8IA0rjmyR51NRF
/OrfYxv5cOyZlwskYh0fmN8o6/o+CMHeQfyZmydpbsoLUvqGjGnrEuh08DgdvHv7CH7shSgi5UZr
5qPiDuSBE+a064+/rBYrgZvvxkH8FjNaeYdB34ftPNunNqbKexw6Hv7YvXkIHmzxxuzSu8zcBg/G
LmFQ/ULeGIeKInalnXbPKyk94cc8Rfm6CV70l0aHHDaTHNfQNh638KWHhHzs7u0Hnba6vpIgat83
vxGne3+n+/SQPtYtVi2321XqUrNunUdv+i3dOWL3XbXDFgl88CzvsRAGBr3RVfGW3aObNyAUkpDJ
vCYOtpK+j8Ilc6r+kJ6Mm/LUHWQTheGyxPa28/f9uJH2yYsWLdvTVLuFs9SjXfRsesuaFwmDWzj3
DxNo2a1yXzYcytBruq2/DY+JfXR2o8DfeXuQfNrsQEqDupfRz94hsZT3/qNhudpROkbrYpscAfZZ
m+Gg66vwIcYxc1v/HlxicdKVtVL/WHcO3SBKs2EWPRfP0030gN3AR3Xs+mQxzCtpjn0r3Zr44Iyd
XSyLfjngANIUjPg3GBxkPA76Tn4Bx/PYjXybblU+j9FMIwTyPsm3GMyQ22FOqA8WtSI/F7OMCYdu
V5+k+/xkcAfaedyvm+chZGThei/G/XQv71nA9IR3Ey3nTfTkjHtuAKZO7zbrltZO/Vs8VzIW4Idi
Vx6KYzdsW+H58ZoZjePepT5/QouQ3paH8SEXmT/pwYZBqLvDrmLmv4mVWboHl/6HNwEiUDhPfhuR
Ox6G0YX8pd2Zj9Vzi7uCYONHxHqL7rE+ZvsodpmxZM8RLgZ7YYV7T3VHSJ4O8Ei4V9YmqZYJfBeC
gpo558Ekn1f8RVA/mhneUieHx+g7C3TQRKepp4LzDwXFPEV+vUCQzf6+CKV13xHdsvZIThwIwVoF
vzo01B0kDeKt3MbBW4GTBoUAHjlyV5eNjRVh0bXLSYMiOzNMHHpgEWZJOkt+SZjU3P63Yrj2jvWF
VK1iXoCWHNeV7JZLnFMB4thqrTduhEERb8lv74b3P38I9/Le2koaMaZL5cF5mB7K3xYIzOgXa5Ju
vjLEzxUiN5GowCFcYiFssCDKy7LZORxuI5e7Iy/CaT7BgWO88AvCm4GnMziqY3/H4W2TFGwk7CmJ
v+a/Jx8rUEhHpMrFuHSqNaZITJnNiYlx/ZDd8/TAUw4oz1HESvd1Puf8gV52kmZsID8v/Z8r+z+7
rAPmmV4cR73zccyoNrlMDH0K+PhVGKeJ9IkMQKXdSuymndfPywZgVS3P8NHkfANwg0r2KZO34sqf
8gkR+elvEbvUl10oqfWkVfsa1CYaLMG/H8ADBL409/BfMaR3lQyjV8CykTyZw7GR8lud40FZPldE
iEeR6poS7F7aBBa30qaxakXsGNGhn7JlWzBCDQm/Y5RehH9MQ5vlNOqHENBGC564RHaMcpZ0xZvG
w2NdfHSB4TbhANLX3BZ6h/kK/UvobOtqF9nDQ8kLmQdYFPti3eto/Yj+7ITtiOSNWo7mAp2QK5uC
syr0cBVB/ypkxdaKvw24D69XF1OBVpD9SmoGjMnDjPhCvFVadK9HtM0Ci98fzxS65wZmSSoObUxc
UeeIgGoARS48MGJZ5xPfQcP7brKQNHG4yHL0xfQb5bdWcuZS+hH66lyQG4KkXzqxw+kU5ivNlUpf
+Tj/ghdfXfSITal4fK1ahQzGSlVa6ubJr+9Uqk+5PsYt20S8UONkYZUDjsMEL0iDyUfj29URih01
8vbMBvVvjIeKM9yoMY2XZCxbT4IkmFqsCgBS0LbKGR254V0kGCJ1mv/8Gl0qZQiEcUzB2uIfZ+Wr
ljp2U6UodZpgIewp/hZBDDPTq1LeT9bP+evKvBQNMRnihFeeHSPsKJZ7jFzqgWDAcGdvIbQhc2KJ
NZ7r9wSbtA3pVyOcKz4in2ykwc0SkCxrVbp/Lxa+q73F+36m8VG/VPHO+cuSR8X4y54Zbz6BcVtm
28ty4TzlB/nGn2sbyDeDdiPRF5qrR+uhXALY3HhvXeuOMIr1jWncof00nzGdYJIMr1mDLh0Nv/xc
5bzf6EejpbTcWKKvaL5YPGIj37LfZPEIvvr0PzxGIowUTTYMQz8/G5pj04sU+vB2zHalcseTpGMv
IDI46H6+0sVjqElXyRaFr4j1+r7sjIiocrkD4Et0qK2uROrF2GODpPCn4TkD948MsGSeBEbjf7o0
Jy0WYEel3/b90k3laM6EuUh4A1S8x3i7sB564nPxPvjqxIcTt/CFrvW2Lk41kQ3/vyuffSaJkzIS
sQmwQZSvvEPy0cb3+NhlvyKy8NoMzVKl8iarM07hJoV4S+yAzGKLEfrneyDu7vlXZKrEWqomE2pZ
O7sFbd/FYygxCBLz98JqZoLtQ43D7FASPHJK+v+py/H1mmc/Pm1L2zYFNtby7/G9YwHhit5IDzrh
vHLldHXebgBAi9OA0z2SThFh8snN+7Kt+WnQSnopDCAqCKp7Ndl0AYV1Z7vZPqd9bjjRmmxMtMcy
EesT4aR6hRKNV93epjgU6gB+QrDClHdl8//s5ny59//3L7NRNaG/IVbp7M2PeNVNOyZOQ4tfvei5
kva5sm/MVd/R8CVLdG6GkPwClypGf5zQYubLliN1f5jILLB+aZ7bbgbWvMk1SUWvrhUEZ6PJ//48
gzGPjJzA+UcfHmRtrIVs7TsmHEM3zOS8pi13OyJP1Vct91BLnnyqqp9fyPOS6POyNvlp8P8g/VIT
ff8oi65s0rzyvV0erSN71VrzwVnzZSI+LLCatXcSAlDm6Okyw2hYzNWrJhHx/p0/F66v405CvIEa
6/tfMCShIsmFyLKV7vwW44T1msTNpqZNoBl3xWDP68EACYBbKrOYfDEKuLpAnC33/90FCzk48S4q
np+zb4Q5ojIMNUw9pokswNVh4pjWUAPGizK5Z09FQJCyPDIiB9LK1IKvdEKZNUASv7IXXHwiDpF9
sqKS3Een9Pv9COLEIuy+i3eyyGRGvtxL4zpWc9g7nLj0d5uZWxo+WYF828f9U9qOqCEG3plmeVUE
y/D2wtNBa0u5TO4NNM+zr8YcU0UymtDcFXH4JHXhM/Gfy8nCctmchK8tAto1hDXhgh8imKzQdhby
vRg5KVW13dSHCqgyq8U68quX2tOem6A7qrQiJUW9RWY8+2jlcROMCo0348ZT46Vw7zF+sYSVXP4Y
mpLo6XbNbZfM0NU4gETM6dFxYkV9immP4MYy013CdDZBNJElgOECDPQJbVXhNk0waRMH3z71oMMN
/SQHxVunJxy7h25dT0fEOzqEKGmjFi6hwIkU4s8uEEYQvo1ktWurQ2PIJxPiR67hkzXm4JDfK216
tMuC4hyC0qYA/JJL9azK7aVJ/Ede0XdH5Of6A5Z0UBwPGMSQtYOdI851pHlEAO+sgu8m/hlrlJnx
+4j8veLY3qAiEe+aiIX06gcQR9B6Tl5o7BTPmUdmsu/NbNll5qbXlE3qZwisTDhAQNVqzu7jsC4z
eU0iR+Gx3CblrysrxqXv1dF1Rr9o6Gz93M8xNbpdRpqfPASP3S0P3rXuY3MdPVHPGeCvaEpdi+y6
9HUCZObUZhG+aDtnI1mSkPs28hFa4c1DOwGKhYa1gaWqWtmc26/8Pln8z50vSI5jfoo1UWueC83h
KEYyWffOjkWeZ5IMN1oSkrI3zdTqyfGhCOnZwpOzGQcuIiUq3YIK/tbnh7Y4cC7CUMIhvfDdyPzt
pbswb5iGrTtpSQubQGlkac1t7x0Sj0kRjmfpYbRuzOKvke/FOCmT6be1bheectQ0vW4AgNxq5loy
hXEumBqa9eB8M3vXRitl1+Nl8D4qzOucU8zY2Ywe3VXrKWd/LxHmi3/6sBvTyZrn0CY8XBL5W8QR
C13SXOl1xBNuIK/G5KRRkinZR5ZCArHnMR6uscvnUtesJJN3Hd4SQxlJo738KyL3QPA+YUQCc3/F
aCWSojBmhJSRLI1yZM2R5ZdEOcGlaLpyFTP0NUPMsSSxhxXanyt17Wec6feHhihAdsCDMlqx9HPF
NSkzkTfJkrOb6q3sgXV0FUWEu/hvJaSlV/M1BkWJaHoWPeQn2l5wGpLf0e+6nzlvJgS8owbq7lDr
rnbCekHmA9YS5eDvIdJoL+q9fk16fF6TsuVwYlN4rcXhjXpQvPRfCqWBGa9fT3xG3Rwh2jNN0pAx
h3McFtKxTtx8Dov+L9rv/koZfm4C+O/CmA3IRoL5y3nj+4W1uI7rxiy1Y7oz3+AYpHdm75bdgl4s
799wG9ZLX1qULIkzi3jBGPDUHorMno4XOpJKOmCXnbYvwT2hIMpdU/z2JDeY6c/jmi5DcOc/ROt+
Wqao3/YtPyEsV3DB5u2NxczgWoDgxbtIjJXiGNxMKF5nxUMTJZ7VG4r/QNTKTdjNvc0wLNLbdP7Q
3kSv8b6+yZ/hUP3/Hbs/byHzQlOjUDMUrv/9FsYasMakJKca4zj2MaB7DGWwgDdXpT+foqnz9/rL
pT7Pc19ek0qpM7mv+nTXVs3JKIclh5k5rBOdrzUEdlY4+wzytUYQkPkqCmjhB0j7twpYyFgwiBeV
I9DTTjpmTLcS/15FjmxAntPYRh2FXny8kvzyRu80AHHAID1DpS3ZbEPN3/1JOOfntka8kjAJjuDq
pBu4B0IYwiKXNHSbjLVwO6n+qcC8VCpv/Xhnh+uJpaGo/JVdacgJGC3HyVIT1pCxn3WWBtT1dFWA
pogp2U8366x0yiXbUwH0ZjsQCIksucmmBEZBNcvorAj3ango/GAjyrnuA7UyzMUre8e/e6OJfB3p
BsUsmeHn8+06idRB6jXvXj4yyirfnGX24L1k65Ht35t5zwlpLVcu+W+B9v2SQhTx5QXpxtpPQCN/
pgQGcumO496U800a/aGj7hf1k8I0kQ4ZJy5o8+LR9dJNP8DaKtOlgLdoGsqeqy/uZ4fkn2ehcdRX
bTpTSOe+/10hakg/KVKehXrErpUZhLuwp71Vyp1OOjTCCdA8P9+Lc+3W53epwV+xmOmbIjTi+zUZ
+JmtHLYj5zVQf64xPrQqHd73pKPfrwHK0ebszyrNZpYsGWUb/MatMs4lcsv0ZcPnQddJOoTJUs0e
5fJXaq8qY9lBd81WWvsblWpZ39XKjKKNgKaVYQEUIh8whqbyAuXZz2YQ9X7+TZpYwc7v49ffdLZc
t7bWs/EV0zGlp9nNAoibB8x/DC0OGeON6bZ6+TXN62gjf3SbWvw4vj+kUsi2stVE9TKHq9YzwCye
XrKCoCkXjvc8/gOXjIiE/gaC2c9/sfJ5Zvz3T0bkgfUet8s5Kd0shnIAvz8da6pZArN8k3P1Ir0J
Tg0DSXKdiifF/pM6IOuoGT3+5s0Ie/Ng1kuF/J9gTkWTLfUPHmFqz/XSm1m/GP9X5aP6kSAv8lAv
u80+oAJbRxte6K0J9W9pOfNCOoL9MuWl2m28bs/UVJnHxLupa7hn5dKDpzl7KRBCy5spEXSbWUJM
jTnLoQOoS+e9sm6i8OhJd8O0T5J1KG0jlWPxo7Ky7mmv1nN9Pyh3WfNk3+QwzTRnEf+R4h3dXhOf
HDQec9E+MP4Z78P0rgc9FdER5lCRL2Hu+fkVK/6lT9+gHavqlsY/z32a2qA2YNANZ+ckRFvNDW4N
kwsaGbiHglumAVce7L+FMfXCl+udfdJSF/wfys5st3Esy6JfRIDz8EpRAyVrsmU77BfCDjs4zzO/
vhddQHdYYdjVqCwUUJkZlCjy3nPP2XvthKzDGsSB+BDKeyApsw50oJle6TMkdva2wjgZtf+vI+3j
xf77ylcLez/1odI1hXLunExxEmpheBsLZVts02qpqE7z9P1XVa5JA/9c8WopkVLQIaXseYeMwQYO
39mSyAhdas5Juxmzxz5cjGhAtXvSAz1v07yap5bhiu7yK/gE0IL6THdSeycrjIuPRnLTd2TU0Vl0
Te/B7J+S5k4FdTe1j2V1kCKWaP8olUdDgJgncVg+pDOMeBnqq2OlSo7HJpbm/r1kxUd5BuPl8rZK
tPtRKGyBmrqQacu3YFwFjJoLdKRxuWuTTa6ca/EojXezviK+ofkVjHdRecnrVRzujW7dEyxnOBQG
eepIPELKgkl2ypnVcCRwnzbzzDJZd56bppvU3NG6so3q0iX3vnBoZHvkX58gvm/7csGxJiMkj3ke
BYpkizBFUKw5KYhQPteTpLuVtqQp0FWM1XZWi6R12ys7XTtY+aYaHphBYvZLtUNgIMfXj0Jzp3mO
KOM6YXoj3kZpb4/hm2ZeYDvkfWdHJYKxZZIVEO1uytYNue8wtfXhrvd3lXQMRw5urukfIhnVsv86
ycAaIx5RY1ulBy38Y8Rvwegwi8Jz0af3BkyudDgNOFnq4JBBzg4Rrw+i6wv7Tt8Z+q6Q1wzxB+nY
5UuxYAFa50SAQcIQXdk/+BqTxFc1WUXGTpO3RXHIkse6s+V6k8IbDV4Ef5/hmWp+RYSUeIc42EXg
dUk/U230pPZ9r7nYYSNl13rnecamOCIYm2KLhKbx3bTZq+02Kk7C5LJSjVsEsUOxMuB8Wcu+3any
HGTXaTujdU3BSdWbqNgVfLJwXEolBGTtt5K+S/FGGI8NnbyIcbKpzPLNzhbK17I4ZwKNFSir2UGu
QNf4dobBVzv34W4YNmK+6aNjEj+wa4zUF0D5gmYFvJeRtLJUXqZ4TfZdlhxyb5UM+yY5meYWrHFV
Ig1dm5Y7DURHOXHJdG4tTZcUz36/LsGNG8dgWEocgUB6T3WMKu2RFbhDfNMtFdBs6bFRbkP9bBgP
QhgzbnwVpsIO81+I9Aaa5qUTSHyppeGvmCxb8apHXBw9B5UboZavb0Lz4Iv3Nda1drztohMkpmJc
j7RsJqesFypzJWg4pFIujZ/8S1/VgxqB8kjWGTkz9PhckOQouXU5ANU2J2jMkiaef2IzErRTmG+K
bDeiEBL3YfREA8gQ3r9fxb5oxrNgK4T8Em88NzSuLu/nWWkUMuo2WAGBdZ8JeIi3CTWfiTCVpX4J
bpjSeCAFTcj93fyT5/4LPYJWNDalYKAFa2zV8hFwqD84zax/mzqfP9vVyS2L2qQelWIOnHZAmDqd
U7jmyzwSgZQNjpochiPz+eBY56vkLTORo9tecSN3s0JlnayK1lYfojuXiIm220vS0tNIMbZdpvZY
2Xcc5JHRzjPKR6Xe0b1QSHN1OjxryiW6TOJdckJp1C3Mrdnfo4Vh0kx/yXe85+bNCFYmDch7keyd
ym4N10DGRMKnueidcVXfWN4hHB+HDKT0umC1KMU7LyJUc8ABZs0BnLL+oMDQY5PqV/BP/elNx5YW
bKWS5UZ1Yo+OpZ2NxDN0EZRe9/uf3fp3lPDp1hpXu2VXSCC+1Rn7RCtbS08z6t4nS1pE1qWIf5SO
17fzHYJz7LZ9CORqo/cl8mTPoeFKErgr8E53hXcylXPBhqTG4k2Ybyd4v3UGBPx3DIzekw5zG7em
HEppWFS2FhUbvO414IcZdwH6yw/PFYCVqBC3JVGAJaK0wTxHHeo6GblpLrqNOjAcf4lxKYXkNRD2
TVrwnPOR+M8eZwX1GX2iVo/rSdoYWbsqlfukKQ/8jzd34wfVVqG4T42+4HIaUjidJXDizAe94iQQ
OJBJgK+McTMaCrppZTtU9yUtnTxDcgSNPJQ5HkIDnXy+sIrkRHs2CFGghVWL09y+Znn9of9yzWf5
T2UBj2umYsGDue6oZ2ZkYocjRQl2N1soQ1jpItLAPQ+khjqQs8PY6SNHz1fdzoeIkC5H+dTfJdM2
vssWebUTRyedfuhofF20a//7sazrQZCmlLEOFsc4MAIRLCqM8XmIX3paCHQ4xARjJA1DU2QaY4J/
4OWqYsPR6JCnpYUfBpeX94rWgTneqTCe+17ZFKRLIEpV4naDsLdMQ8fzgtvKmvPdWIJ4mMLBodNP
dLOCJCqODFucUyM5nGUBB7bsUFj+whzyFZFiqPzWwMI803gLjGLLaS1E+kYHXvJ1ZHUMYsifVWif
5wyL+jfV2gwaCPs/qGjeAhizhHEYG1W/lfK7sRcWk4fe6rVG8/7HM1XKju7hY6STOYZY35DZxGR0
sPhQJXNSzlKyBj/Zfxnr13n+MTd+O1RCkyE4Vvg7CCJKiDs6hlP9jlZdJiopGp9oyER8pyoY7Y/Y
neDP4P/5/lW/VlNfPUw0Ej9vMJ6Y9Gw/8XiO3E6iP76IB2c85KwuR81biMYSIKFs2ZxrkOn+Kstt
+9Oh4Mstjtw7zCo05wmL/PwJijjtE542YrHSd5PqJTbdrCGlUSC0F60I3hmti5HgiNHcf+Am/yws
+OqIPJvzaDTMyq7rc5BXMRlrfCW5obvFiAD5hJHErhntPCQ4gXcu6ejyOQj6hF7iE4Oih4XdxScl
Gdc/sx6uPZgfv4kuSxq3A8MeHdbPd6Tzh1IZB4UqSj43Ia3mot/xAsxpJGYBIZ4oXzpkhhNyYJyD
oX54JKyvumB/X//qF6kBIXYm2atnCKHrRtiq8WNgujlI26MppjaKj9nOpiJ6uGTqw3Dx9Udf3AZz
dY3qcUuJAu87096ik78ZAnzAAMtZDFVcKcfiEVuvIdrVMfrVHozjEKApAKZpC+OdBA2/0h/SpSTe
FsEuTZb4C4Jk1s2SOS7lz4Idk4qyH/D+dPraeIUnMaD4pbpH92qtKqLL2eZX8j2jDOUOd2Lc7nPB
FvtLR8hUgex+RYsxeKjMhf77Y+G2cU4UhkOH/y1sUK44I0PApXX2Ayd5CF16+rieK/+Cju2S7Won
emniuyLeBAfdLrJleqEHRuFjVq75ezIXiYGdGgG70zd3HgnhvytrWa0F7SDbqB+3rDDauk5W46+K
P/Wg4rc5ijxI8O/WBmsA4Qj5qrxMy6WEnvNAl4OkVgLHXXWX6E6u72cZq2PR6T8W7XHIb8yDdjHe
yNIY0TyBDKbaCiPUqL8DHkwETjA4bqxpOcwlNMNQx3slm8VPzyI6VaRRELvWzXAWinv1lq4rHajg
3e9PUXRS/A2/tKL8sEtcixb/ebTnjsRfzcZIFwQF5O94lu6mVds5On6m+Gl6tQ4ZgnYOM/0S2a8+
uP17LO0AAAe9Q96PzyyWbe5h/hbSgqMNJjbuSnsKO/j4m7SheLCtp1refP8ufLEwSAZRnKpsQWTE
UPf549ZiIAii31DYefdNupeNB3q/M4p8aJffX0n6aqwimThtgD9KqgbN5PO1Mq0iYdUakpsad1cP
aYy0dIEyI2JfXcxeeo946zg5eclr3MV7LRJWon/be/twOoxMzum987dFKphVZzKa41gyZ6AVk1sP
KyHcNKOrpK4OgLzMX2KOECmEcWDjmjNQxg7+fR+AQFwpKhNCMuPFcCMX4yaEvY75PwnNRcGQEM4g
G+VzYNY08MlXuCOhcyadT0W0qseLCezFeBZYHf159WYC6F/k/sn3kmUIEQCeZS5zaEhuzd7c6IQ8
MGxs52Q2IhSi7Ldab30je7CGwK3HX4oWrP1mO9aw3s3DQLBUK6C2kthd78PQGdNVn/aOZ7mJuMw7
fTlmzMHyWxhpJmMMC52dpyULIyYinRIUxu6kHzoZGUCULct1TQZcetY0b15keovwOboExLkgJxfx
H3hIOU9e5YSlo7PgWZ1/abNzbNHTU9O1EOHFwHIndvNR6AUAfUU5phKpYWy1+Hc1RQsVD1A1rlNh
gcl1KO4t/eSpG8JC6BJ2GckAoujZeVVyovJPcq1gW2tYHgeLQCKTtIAfHq8vSnr83yByQJzoIiKm
z08XaDkzqwAi3ID3JAO5nqZfAkkFSK1tULchRH+59tzZOPP9heWvXiETdip6vTkC+jrONcm7TjQ4
vd6MHBINn/xcncKbR0mX/2jaE6NfE1XOXLeJLUix/AW9zBgYq6Li9hr3sfCO18fwDqMTOi0ZHTGl
nFlyqiSxhXJIZaD9/Seez7RXzWf2XQ15oYKYCjHP5zs1iGVdxQBR5zvlJ8TkbXPhPvN/aL1+oYvR
P13m6mitJLUnd7II4QupS1iP5NWTe4eWmhE6EWDOPHgPI+bownuRPxpavp/z0XVsVN0fJTGPI7YA
CYuCr8o/PCvGF21avj7dd4vfTAaV9/kO1EGZeeCphUPIUIDdo9gq2T5dJpZLQWJ6uCb2qYkoB+Li
dIqh10+Et3NMywsMWU+WCJWD4klihXD8cBX1u8BwGWl1+o0pXmCa9enjNLzNZ0TCjUN5ozTQfB60
+pElVrGeyGKQ4ksN4BgWoDga61R+MzOwHsRY+C+9ddTiuzYk9HHpqW/ghcipVJWXtNu2BQMB/Q9C
QG28COaNZjp4p8ZpJ/SufFMqzpRuwSw0w0+/5b+PzGxFBbAAOIN87I934K9dTTZKufdk+toDUXtn
qRmcOrV+NRbhlCkISqSIPcn1AVJ7JJMmLQF2Lj2OCdiKWl6G6Idd1pgf0U+PsCQh/NLgdaMOoHl0
9QMW5IumfhtnBxGP3nCvd89xNywD475XofNZ5G/UkztHn3EkdrzqncRNuDDDjQAJV8RqJfcq0KNT
Lo1LE392y3KmoWpVGaok4rSJ6Z4N9Ht9/jG9JGWieTZLa9nRvkgEenNDR/2zL6p3vY3XbZ6twZTW
gbpK9ftOj7almi9U403se9pE71r0oJroVRggtpYboZLKcO0x3c2z50hRSSjdYqLwvAH1O5Ex60wU
ZpWtVxB8mO07NC5a9gfagG3hVwvKZ9hcuAJKVtN8UedodIcfXo9/9XXz3VUg0mrEoZvQmz6/Hm0I
dSdiodvJE2cjz3crD4INkVi5UNnsLwMHXz7nrL6iaedpE/5UbH9JusyIgvh+sZp/yetfmrYDrTkD
86d8fVQQvU4OBbwEM9YCziQnF6IUb6v2xIPWsm99fzVZ+eJymsr+AeVgTmaXP391E559WpradNk5
gM9C243vb+P1e2Pbi8N2I7i9TdTN7sfL/tPq444TBw64hCsb3PjPl8XkUjSK2KYHkgzowiVObxEi
0aZ/ZvW5Pt0raBUIziK7zlt2dJ+LMd4R2Nn6GEJ0/1xOhBKSh+3X59QPNjEGx4jOTmgdp1Y8+zOg
QR/toj830fv86Hx/03768FcLva4kgUjubnpTk9qKRBWEOltclRIMt2/N8/cXk+df4PqB+OtWfbT2
/lqK/DBFXELW5GXHDyTZFyLH7PVJt+vcXm4Xm43gvJ1JyPnhql8sOIplIJtCtcCrca1nAUavxaQa
pgfljqNfiyed9tjz9Cu5tIemXJK3W0jkJ6xwI063ZeDkMmw1m9eFYN2wWYjsEu8wdH/4VF/cCxUh
LBwj5FyW8XHO/utelGWuiKWc5R93PkIVihGDRjQ91oTabLq1akx/UI0FoJmNjEJShj0aLkHmMt/V
ALDjM4kPOaKjSDfujD5ZW1Zw1wTyD+v1v7ITHm+RGaxC1a/P3I7Pz7dmxkOSdIFxSKY7odp0TuCI
EsSGdl9Fblu5woAnxukCSB7HLNx9f5v+bQHNV0fPxQoytxSv5Yqe1ZiNFMblIa3QJ/jBWcmDTccb
Egd7mrg7bgklgBFtrWbaI/5ZZFG/hoG9Kavp3Jg9aZ7aD+/Mv+KPj88EU4UMbebTH1r8v366oW6k
QJuTw5MBL2GzLYM/5tyZzUkuJeiw3oNc/S80J/8Uq1eXvaqSu2SIA62qEV2iY5wCt+NIOqBbn23p
hTS6madyjNahwmWLgrmnEWKpVXFN191CCdI7REwjJs/vf6AvFhB+n/+7F1e7uRQIpV7Qhj+M6OhD
Fc6zBgEkxO3AwlX2xNf+8OJ8eUFuvWRQRCBqn+vDv25+N4skZSsETyLMyfQpIbDVogyYja5V44cF
68unD88HSwd8dwBw85bz18W81B/6MUqSg8b+Dt6sSgh99deYC4EWZfgYhHiPbaoFXC1FW4/jfzdP
RIw3Ae+z+ZMw79+ynCeAoh/YpilRP12zfKQusqSpSJODF28Z5/acTcyGakhweQdoZBsQjLq1SMwo
+L8ElySfTZGfEyLbkcOFWrqL6Pp+/wB83PCrRV2TkEKRwIHth1bp53vUdn0M/7XMbzAvEvNOtZU5
idhsMbcreuEGveGGngyvS/Ec1RcZbIEDnuXqhI4oKAmGqF31rjQGcB+Jlu0K7vLvssQHnf0am/Sk
RfU216dLKU1Y1OpLMem73BDskR7D91/lqxdMUqke2CsQRpvzkv3Xry3oVp2Oep4caLwbybOPIx46
FhFq6U/P1T8HXlYNGSY8RRFmtX8037qSCYPSzuRUaZ7Q4TQs4G4RLt3CoQ63FnP8/+K0+9VVSQrB
D4uUFCrI1WbvN2qstik+EIFHBP/tUOwTOCmNhkzOe5IVADFn5WMQMQue9WdKWKyq/J+sbJNMbqkC
QuXh+3v+b40oQ6dCrssclxwVbf7Mf93zwRhELDpmfMPpDYFNzu9tnA0Ii1JOd+RnKfW/mloJq5zJ
TkYPW8Uadl2uKZrgYUb2DkD7MSjIqDiWHdSEuHXm7XV4kwK8mdTuvzWOCzMqcmoFW0fBkP3EfP9i
a5VhUIOLMUwdBOqHOu6vL8/fkbxAVKPZMxhFLzl7e54/0uTn0GJwIEuG25r+0Zz7ndFuJFvwR0sb
LXvu8Of3l8tQMwNVZJQuf5TVf30IhdTHctDQc8zpvTn5T6Sh6ZMbljmpU1pP8UF+IyMjutQR/S0D
if093gQ1DS4qRaMuYLYUl5LgnfJQvi1qSB+BuZSTAct555jxtJgPdqZCmQVcd/6vruC+lsStStB9
yOSCFldWnNKNaEEHFS4BNa/HMbsnnS58V1AGMmdrMihs9NCyPAEVMx0ADkHrhOru7/L6mZUOWmtb
42JJ4JCXEBkGaykSjVYCmJos+q/5uOjE29x3WbJnXUe2U5QnY7qvQY9pHnGLMwS2ixCOrOPmKSJJ
KS+AGdRLP0MIkzd3nSS6VfInWWWFwxxXuCVqbvIWZMBJPgMgGvk2sCGi4eSI2KGF/haINn91qY0M
XyNj8pSMv5uQdF+8qdPJCjcJQfH1KL2OksAgrYzBdA7nSs42UkkIKGSo1HN9UXOi4j0SDJzAKuEK
2wg2qyHRkRNJNFdwYhsobNou3mVxt2Q+Nx8SoMCS75ouiWJQmmHZzdyTErc5abFQJOfuox7AU4i2
SvkckOkZxcJubBYJVWTXJY4IiQ3QHxG6DtimiklzmO1lppi6OIBBHJYKkksJb1TgKyv6XEZxPx9U
imIh1gIOpnpZbz1e5c7XDbJyfpTq/VvRwxpV2HVoVPMeq1cLWQ+u1TBVITg28kxxr707NLhmIQJ6
nd/dGQVZSS2kq7WvvBjDVvPCH3a9f6uQz5/gqhaT9ULLc3Wa9RvvSbbo2hPXDY3fgJ/pJH2/RF5j
nEy0/5++7vxh/npDezVVplYR4IpJ2zYhjUh7HuhL64qHDCtZ5UAToQNkNLV0CdlG/254f/Lx1srq
mwKQWqjeV8nt95/py+8PfIhzgWzJnO4/f6TBM+paG7D6NkjSsjkJTU9f0nZdxA9e98MW8a9acf7+
f13sqsbM9DEJhUppL4od2+0iJVvnj2SvjjeRfXub2KtXz/kNyXnzcBhtewka5ocf+4sy8NMHuN6k
NMkzcy1s8ctXZ6ShOjG/GOvkRp6rf3YNtKImRkAP2w0Rpc0Ae4y4wvp+pj39pLD4qDmv12tqB7gI
FFwWnY7Pt34k2o8lYEA6Rvj5pNZ2Ue0l/6HSgChlZB/lhhtJW43PmGeaU/d/vv/lv+gwcTMMfnUD
4ftsKf18/VbVCsyjPI0DIodAES8U4gbW3So1DxbXn/1V5ixhDvbAwmNGGwl0J0QDofGTcvbLp/Cv
j3JVnvfi1EnNBF+ULRMzq5TGC1pLTOGt8CER1j988flP++fGA8pVFZH+M/6iz188GHI9VhuuFrcv
EQ1wydv3A6l8yhHNVlumixHPN2sgHUGljxZEMH//Ab4olTCdm3iocc9yFrla9ZRq0AW5zIuDRzu0
SDc4z+xR648d3noxuR/UEvHn0/fX/Kpc4qvObkGd5jF7yucv3UqZoMW+1l5S+xXq/SJdw2yxi9fE
PmT7cbNnDtv/9Lp9VRepAIlNdIUqX/m6Luo1bxRZzvyLec4PNDkezP24lc/Vr35r3I3bcRs/jFtv
bxzFbXFjHfXt4E5uvOmO6YblbiM/GCiPEtvb1gdjZWyUTfw8PHpuvC92YN5ca69sm4fw5J+Kl9yN
L97v+IJozFW20cE/EaUETat0o1ttq2ylrXq09uJxOie7YqMdwv3w6G9Nd4BK4xabbFOvvBXg3rW1
946527vdvX+0Tt7Bu60f9VvlZG3yjeaah5LMee+9P09HayOs9EOwF9yJ/vq6/aFlch37+7FdKPp8
vkCcyX+untNMLpq0isr0gFUZk4EYb9QUhPSCXLZBXUydjT6T1iRop6rAFAcOGcGQ45NvK2yYEiaP
YE4lG7ASOi3KGeg0MGwUXL3dYtSXprAY+g0io1BzdX3v9yu9PVXdxf+J/vIhbLl+3/7+HlfP+6Dm
cYNmKzlUv0JthfjKO/cvqCqSu/q97W3vCV4/M2ITrlw9hxhjDUPd2LE0Y6D+cEI2OPcQy9rlnGFs
e+ixEF+FK9lYggpSNYe/hl29Qg/Wnib0jC0SJ7sE0kOZdBuVlHHo/8Ga2sOzehNfdBhbsy/NbtBg
AjLkTp6kzFEfOa6p2CH6RS46lkO4O7mb7MbqMtjrqPYmxyeP/OwB6z9O98JT+vj9S/qfmck/t4pp
mCHy9+hJXZUjqZ/WZSP3BQfqbE0beeEXlV147TnIjyF6Q+FFCTnETPcpJysB2PE8ESiKANE6r4k8
57OuqcZTLM7VTaG9ATtU8Npo9b6rh01v4h0ai3UtpuuoOCv+QwQ3wjqHqGYyIWaaAA8Z45NUrWph
cIn4obT19zTMn1rl3DNor8qjPChuWufrBqcWzYp3tk0FMf9U7vPhuRVj52wN3aJs3mNlaxVP85cg
esBvIRO/JwNDWDzH8m+q1yHip061RY2X1X8G+jCjRfswWXZi4jClQYahaBeVaVE//gFogxYaruNO
qbYGEfIyauyip0qinagESMvRRXr6SQ7/UO6fuvExoQHdqMSAkUXRUdZLKqbfCNFiciJeBKlctNbS
cYGsICfEPqf1V9xHBoUyucXSWbRKW/TVVURXeS7EZZmDgQkrjhGXgDE3a7XVXJx3GeoZlIEyzzEP
ZYwgcjsG/sJjcChVqi0gcU/9FTGbMKgWyAhzHJFQdvkJjSBZmvzRiBuMoF8qbDo56avRVqit5SCc
q2qfDf3cCQT2mKwC2YLCDeycg1jDyS0lIHffM9CqCn0B5Ok0DBDO/ZWBWjBchnII0sRwRr+5pYsX
cUrIzHQ9D9j8PAcY2d7ECoR247kTOzw5OAIIxpIqcc/AlnHSQod3Kcst4MPOCXWOtSPrSq4744Om
SYsJywEP1RjpjhSXK598Y5BTNLKGRY1IJpv2JV+CJOaLVU6bJI42GlQsT0J1g6lpmByAn8imR9CE
1dof+2Wlpjsz1J2+etYrIha7DvJrfsqjCryJtvLyYWGNvL+jt8lUchn7JxO9BdLPYhBcyz/F/VEW
oSXoC0sQoEbKi5TOVNPLNk0LEgHPbYcPK2EP0MMNjdDVGGmrZj6qwafXDBRYQn1Tc0IOJrDhdbCu
srsh2XSjh9y6vDEy2JT+Vha6ZSzj/riteu9GklQoC05XPZesMZ4/i3U7J82HjYejBb44PhrjLIcy
WTYIwtp3z58jeWko8lSX9jzJjJNncZDv5veiqoiYLN75A8VShXS478d3pL88/gofiejo1xQchJB4
RIRiz4Bep9ART4fBnZ+skD9Qyt7nT5/kaMeZaXozebNcW7zUWb3g8nm7HhkDKxiQE+1JInoG1K+j
zywjf1uwBkgVY5XA59yc36B+wqFTvqs0BAnpBrf5bHTPVR0sWpbo+QMP0rOhQvbsgx3/XJVAKFO9
NaJUOacZCDJ49C4Rie8t1hWW3tlwwfB05vRH83rT92sheJ8b2Tl3j9GE7YcKh5/DkLqCWC2yId3p
47ikHVr2+1gsFikvS4cUPeHHGKRTOKaHvjUPyvz4oCmiuGeywg8hOC1JZiOQuonngFNrNJ2lKVkr
gdt6BHWdZvNLX61QPhQLXWK1xzI8T3xNNN/thA4w/UWrxy50vJiwKGO/wIpByqGfQ8d894fRFZHn
ZMm4URPIrAUJrbIAz7NzoiRYdRJzwla4acZ9y2DMR4Ggde6cmCJ6T62+h5u7C7BlTuKzJPGvsvo0
6lPX606nnYJmXNLLw5ISOQW+lFmWFaj1KjTNu1igdVInTjO2COSJkQVrkWeLkAdb1VLHUEM3Kn/w
ClMiflEtK39tSVcnxF5MR1r4zDsJ1EVZwPcdo30a7v36PtHflU75Ne82VgJyM5T2cZyue9YwuVxU
yvucgUj7Q6ctU0edYwQvevEuB8UhlQj1K2N4juayGii2wOfN6x16xCZ+LnNpE+T8mhU5pKMd8CZN
7baZKAbf44gCgLYK+xmyyt+jZrkmj2fhdcu+/G0a+o2QFkACU38fGZibtV+l3PL83c4Rm6ax8/Un
qTYlLLAc/OI9KvUocnr8qlmC81/rdqb/Kx1fmgnTQHublMcM5A//KnCPBWLUlAz1N4mVdjpHVUfn
FYlqwv/H31Jos1kPSEiKpd49JhHpgauS1HZjXizsBnywgmE3XhWzkLt3requpRBn3Fdupf6Plm/U
bpnGjglojIP46Jrpkn6hwDCqWo/PVYSizRE7pskngT+uXsjE2R+1cZU2YFaQpKxCazlNiN3vcKoW
2NCSwgWjVQtArVB99mfQqYtsLFcpogHNs+5y3EQZptCIh3VIzjVdN7/DWuxrZz/KbBO6orYgiFrg
n889cJ3msGFIsA0rKLNa/cqMIIhJWSIN3ueFT3esbTrvKVTcHgsruRc0pmQEKD6Z9Vr9EsTFSgzy
XZVP63YmwTPykHmec/Uj7HdH2izpKHzktlN/icFb7hdbU2M1tXSGNWcN1UYlq06dJHd+y8gsOYv6
tFGoVvoiwj9BCw3Vi2TyImcrWRhvNI2XvxfrVWDmh6zD+No4JomBzKmrNzW8VUcrsFP1TaSvKEgF
vboxJCwjQ6nfL+fShAFQIYZYZEAoFtlqrlhCOVpakAQaKtizEcKv13l2uJOlth9nNin6+mEAoIuF
MEP7IrxBsaavNpZnySeOqFp7vj4XAo1yj34l0n6dLC/Zycl9Jbq4Uz9W8NkuiUAZumhd7ectIDX8
36OiLwjwopQVMPQmzwnw3kZ3LKHbSAGw3LZ1PbL5JPbZxDul4H/nKw/AXMLtDKxTSEeUAhx6NXmW
74oRuqXH+MU/tkWzRP5hW2y2UvukQG1i8/dyVttxP5T3WS4hKi5WjE9C6gcENuRelp5CLADTm+F9
Sg+ZiBizP2TGSa1f8no37Ovmruj2FtgWWLTtAmKXMACqrWnFGpjYJt3uwuA9rUIn8A3MMEwZhWSZ
GdkhEv+MWveSmNKFZFtc4YCcc2SodCoUTHnFUL/KaXmatGDTSepOLPuXLiQoaG5cJqoj8cfoYPO0
k8H45/sCXZp7Itf1OepGpmQM8ADSXR/JGqE0wy5OD0zoqMAM6tb+PW0Gkg+f2H7JlK3T/ZD3JNfc
f39p9adLX52iBHPUq0QurQPaOLgXLJMk7WTeUS0fisaNKrCavwOscTSnMQUhcqOlYgfmlulXHu26
6AIdFsVKHb8yYu68x1h5mKOAVeuehDyjvdGF17zaytNN3a80zs/tqQ8vlk8nNFtUwXzMxBLJ7ln/
YLH7+p6i3aQlIs3JA1dnniEkGywzxODGGA405ciZgCXb0Rf1ygvijT7fl/FCQZzwUz/yq64TYCgC
B2lPoCu5uqMjAWB1ifliF2ZLJtCxyaxVW6O99n2kmD+JqCTlq+vpNGBA+CObYxz9uQUjKS2JaupA
J6ThiU+xgW6IkhiBW6PFCJcFp5BoM5S/sgxVBtSGpshXZOv4cNa1ZWrsYHhHQWtbj6pFn2jp9U+5
/ygGd+NREm/M+6Jep0glvLWfHjgis7lYwmvPkTlTb+vpqDa3cffqDU+yv61zdUsck+e9CHPZM7fZ
Z5g/2u2wdks8FcXMr5Yppsx+m0b3oX7r6RuZTPTSumdXjQgsMX3nBuJs1t403pJZjKgsdWvPNKiK
HgNpH0jrWtqV0RLAuJRvStUJrANj7AHnb/MieMsmdIt2pUGoi48JoO0IttQGozTejXpJcs10rPL3
sNkMyYMJpjtY1+amEJYpPRcldaxsJ4H1EZegmA2B++Lk2QbTYm5c4gCKdrhqhMCpOWVEuLixd+Te
ZUSo3VH18iSb6aGsXkURT6UrtWefqLiUIobwRSs41en7VOVskQ3r5cP3r/GXfThwI8hvEHLyMFz1
4axESpowy6wDmlcMhYl3P+CFCG5IG67zGyl0+/Q5VilitsO0HbRDI2x02f3hQ3wxK1QJEtEt0vUM
8rquLbdZak5qWgvdnhrASaue8JcnK+aIC6pbB4Qx0ZIMZHU5jKs4lpZoEJeTnh0m32QJhyupW5dW
2dYZ63/7u9SEjYd1N+a8c+58ftdEdhtHBkTit+8pQYC4TzmAhvMBrvNgJRPE2ZNKNKVHFRshU2zY
mrD6YmGlpU+GHriGd7SE6aGJbxv2WwExV9hVqA4uOYe8PBhf/4ez82pqXFu79S9SlXK4VbSNjcGE
Bm5UDQ0KVs7Wrz+PWPuCdlO4zre9V69AUJqa853jHSFNsVGWp60xDAepvz5hLlTFwXhi7ieTiQa0
oLkisIBRsNBMLwbNs7LC6VknJaw8+mryqIXBYrjSc5dP4yrGS7bsO78RGqa5Q8nCfhy3ljiurFTZ
LEHRIep6kRgtuK6jg9NKLn6w+hT6rpcFWzXZNB4m7BZMRAutSuBFlLgtm5UmEd1h2QyBZknZSssx
p1Jk8qFmcBs0eghgxBKVlQl7Doyp0n0x3EnyXs2GlY6hoOTP86LIeBxPD73WkGH+Jmc3yaJRGAtH
rmRaZm/ZYNhFkTm1sEvi1qUZ7VbigDO8T0DQtgyDvOHNsV6POXUS24YTz1E9kfY4YWL5NBUJhey1
paROK8x+WUyIMu7H6sVIdUdpUU1xN0ISNKq+8o/8GFaLvoEfes/LpCENSyztMcb/fjT+mMIzrWCm
lJN7YlsnacI6gsTbaMbNhTH8L4pPLw32DO4t+PT+YytS1UdSEoHRr5nhl6aBzLw0pthsw1XKNiBK
uGBaXeJrwvtEW7ZC1nvhDP6dz1HskMwLfx+6DJlvf8/nlawclUag699iBwBsJAgPOqbzKGFB8NGn
FVowlB+atJbeCzZL6q1yei6NFyncUp/8fC7/thRoZmA7qIoY20KHOFtD01QczC6cqJCajYj2otjp
1UNeOMelSYzn14XDnfszs1D/fbyzTWFYW2VYHIvi/lF05vW+Dd5/hTaiyQuc92VF/LvcUhXc52Ry
mCzMCc5J0Gkp5uKYCJTJxh8wRzuvnuZLHdBvmhRAWkiviOM1iFvRzx6jOvcZ1EAMn8lX6ssFVVty
UiOEtaDB7QMQymIp1hNznqs6eRKby+GNS6Vxdp1/ncIy1r80hpNkPI2JIR63AnUxR8+ia4t9cxzu
ANlCAt0oNA3tpSXkBSmLgnvGlOBXD0VDmi492n978irm6bRtDA2nQtk6q4pGgQlbyLgdYtj5YUNr
cC4oHIGYysI1QbCO/e0RUuCyAQhVZd/mDyWoUHu8KPb+5ukbyGOwGiYv2fqP8PLlrqhZM0JpGYp7
dXdyWjt1uzvir2w4KLa5EoLGLpzI/f9+j4A6KO4/u7LGZwf/yyGHphWH0ODie3ED5A3AnbYftCJh
P5Y4aqb2z4fTte+uEQqkbMFT4zLPOc3l0TBPmiaHVN09upYQhaRnhG8pnQhixudjRI5e5pEugGnS
0alU2Y7EFg6esQ+Nu+NEPm0UbYx2z5viFdiEjF4c9aQlsOE3ruYwtM1udhThuA51kyYj/sjsBC1t
x2IILC/hPwZDK/Eke79v7f3Li+zshn0fFH7lg+nbsftuugdIJ7v71A0q+0G2U/u3aXu2ZL++Yjp/
K9nlBnTRoVz0+muQaP45sZkR7lvn/j52QX/WB3Yl7v2+3s125if86L3vv+79dzuY7Znnmtj3sfPK
EQ4HwTvE7j2e5vvpKndyx7g2XXpaGzbVtunevFdXR4f7sMJ745oiw6YN6FieyWHeDOftl+XcBBgF
et0vwRmczgsA1WwugR/CjOl9upqvMJ8i6AU1FOpgyaaluFG9wkXU+6vbszIiQRpfXhEUoxn1VY8k
VYbefE/vzZtpTtKhqp6L5+Uqc48f9pLlCnxwAbvwXwW75iM6uxd/fXjHsAaTj8iG7/wifV4ogaz2
cPWebGa7dtog4c/IQ4/PbVk+iTdzgvgWcLHctWlFK8sZrmI3d7pV7iw/fX/oAM9f2/c6uE82pVM/
HBHqbqar8n1eJRvcTPm26YpAHf+zy+scDmXAveC/lA64iZ0Hkf0OJpMH5nr5xflyX3InOBydwztx
axw6dnlgCQeLvPf3GzvmN7H+u3kAoY5zlez1BF9j+V6CPhwMkZzMzdzX+9x7TXia9/yvdfba6nX5
zxk/nXB9LX+q3C2OTpL9/TrxUkbY/X3F1+85Ew4Z8XIn3r1fuK+RHaztw5qj+Vcr98p3Sxtd9ute
9gz/tbajKxZYlxafPW9fcdSkeU0Ewq/4qNHTlNA60YqIwelrSEwllGJ6eCU+TzBRGwAgLJBz8grt
QpF/Z4idG3Bekdm13jSnilbNnQrIVZ3olRFxY5VMc6OJF8jCliKJq3OBWCiOR2rZPZsTUXyxmIhr
wBppabSGum3QlDPA3NucHtWUclOygd0sgAxsg1TGLw7LKEHCXv9GywC1TpNdH8lJV2/m5PeChBpr
FcmkotP2rN6U5cXHP0QGLBZUAwWjQlg4zy0RwcAAmOXO1UIiHLGxnCynAvHeqlRurTcfeb/kX5uE
Anl46yvwxwTsSSTxQyxWo+i29NiIi1NJogxji7RgAzveCgzpHnCRHWdeBT12VIZCNUwgZN1tGxnR
U7PGPdrA+ch4w0BhB+efxJ/tKXqzugibZ9o1TQ+cazwxMeTSdVfUBBGRPJLSuAHR16bjJmo1gsQk
N8OJ+SgWnir4+TYEoKzyzsNA4nUoArN8wpvXliodOXvnF4l8OxjOMeMw6RU+sNX4EY6t08cQXi3Z
K0zlXsV1r6jDfaedNmM6ObVIzT8KQZKg8zZMdzxmd2WBIYw4WX4yh4FaopWvxMNQXZcZm5sq28Wx
JQdNiEVYGIHB0a6c4xxcoAvGtuahuElyLfYr0U9UxhBS5azocUOjBKyepDqn76wFyC9886DQYs6g
rOXU7Uv0SmWW/uKcPCSPUi67XSveajN4/2Laz8JPzMy6apnhZIJd5IkwEUyHZKKPsToqIsptpXEa
AIPR9CSUrCkpzjmar3p8i7T9ACugM9IgzZO7E03Unxcq+ZsugIa19VIpiSr6qLOCLyomoyPdmOS/
8QGspCMcWJ0fCF4/HSHuGypiKXMlwUGeXqlQQuFh+s+0YuifMwGbYs41xOVwVpPNYv3689l9V47C
KWUzKwIgcXZnm2o9NbJTaB6NJc4BPj3xueuluxh9IO9rczSB+S1pONZwYQfwuVk/q9vgEVGhiLJC
oXKug0qTJhFOqYjl2THbpfPpqcJEWKY1L5rlzsTaZGKHeSxVR5+W+HkBhIJ5mL5HWIWuyYRwNLR9
FR3iCcJTF28tY8bKmnk+uxkxnRentaW915q46oUgDqGKLu1z5mzztYx6dLzS9YkgijrrcQij8TUw
+Rujf9IAjQBFBGH0kqzA8Dv2efVyPbDGFRkHZImUrpw/Caf7uR6IlYCQB3ek0kvg+HUzmq5WYUZ7
+tUUbzkEk7jFvEptHIUMaDm+FLb6zT7ur3t4Vm+eUGqHfSWfbhMBCMzLW9vIffq4eenjKMhkgiOP
pl9bKR5tF6q9bwiJYH8q3DeUGMQqnFu2lw1eCC1z67bA9f4k3ppkrSXVTBOY4V0ZSIM1uzsWrlgQ
+DCX+15cS8WtOcKMJudMf1hil0/ye8kCkrWTOxUAaaPi5wOj3JA+Mjzchp7KGQnpJd0Zkt9/Nw0G
6lvOHKIIXLLl619qVcyhilgt5GxbPJGq5na+HBx/45CyNu7S9WmTrcmCfMJnx5P8k0dSnDd62Tpb
hy8D31lscaf0i7W6ETfK2/L90e90nX+oAb+BNOJAWFVP8ktH2lG8rp5KD6eiPSECARL+AJiE/84v
IdEP8xaJ3zM8qUHrLV4Mt9gqeHrQczCmUbfdCP58YzrygWRFz3g2PdPpndqb/OVjBvJGD7K1HhRr
Yj0+5M3kK28Fp57eLL9a5aMHA985+8pT7w1+89R6DRcbbwFqCLDrXPoLfv0YYrqZbXuP03mSfNFT
3NZBMkU9Rm22oRpa1QEJ396wEigXKSuB+pyEz0CVuVQ9qXv0mjuI3J+lLCnHPkTE1zooA0DJfQ0j
PYAzRw2ETby31DVLdXP0cJzyBUfw9BtoGq7xv19JEuxOtQkKcuS1wAGg5Dwk+EEkfD/8Agzf0Nb4
FQXnUkBBQXHw+dsB2AuecU1EH7/oDVtNRwp+bXW3f45fG7w3HfGZeYIPHucB3BNn2NDmXykvWCXa
N4NteaF7yPlVS/E0/YIDf5f6IW7jg718MXfUG4m5e1O72Bt6mkcvzU8/VHcOKg/XMhce+hZKFWdd
XBEYxi2IvJbzXq6UancrbRVXdwoKr8ItH4ho9IzDUnyH98qBU+Yn1eUeeCSo73tfum08NtJe7fZ+
5cl3mnei1WTzf67ldMOScUMrbvkp+Ua8WS7LcswbOKcU/PrNcUerlY96Q30qOOv7173qqN6rSvyp
SBW4fDQK9Oke2sSfaKU+amSAKq7h047zlVUbKKvTQ+ETEMo/Ybh+RQ3MJ1xTY69InL2KNnlAOvha
X4fL55l/dpergeVPsRIF6rpZYXa/NryGTYe6jgJ4rwJDhZ+dr6SrzD9u8P/1UnpccJkxk/DbHa22
TfV5eOsVr7jbepcKDq4KeO7x9YIfofi/AjejeN/F+//OYzmzobPpdK6712Ogr+nqObWredoh/ZUE
BreQWf2JyMwnK5i85E91XV1Hjngv25lXussn93EA9prb5iXn30DGsebvDsZvxcu8lsA3z8ndLlB/
5X7q5X73IK5wm3s9vRZBEWQB1mf81fIhBDGyrbW17lfxe8aX4vfQMVzTuRIPume4aWCsRzyyV+ku
252uip2Z28K62olXAj3Udbw5XZ1WVXD0u6ALco5LT8+bX4bbilrJE12F81W8+kZ2J65A2hFWeyN+
nm/nyK7q1+vwqV1bQc1fykYIZH8g/NcePPBEFy6yU4kOv4qQn32/Z2McLJeT8vflz9MKMkBE4qi2
1tw4KFe6R/YogL+X/MLrwrsyHZc+5L3xR6N4tDU3eWVK4pqUtXrQ3GWiArHFL24dOny80Cn4HP2G
3370Yy/1zF/1Hbf5899zt90TELxZbn/E7S59HOi4rdwILLaBlDEqoH+/HlfZDs+BQI/s/qrniLoX
B8J9yp0/reRf8Wa5XcutKrzOmXfSjtKbi+n39Pc9cRVzuOo283h+PMOck+H79wRyXfVX1rp9XTyJ
1kQERzYJnqNteqGXBcIzJYDf/qIeDJClX6h7PpHNs7qHOgvpFdAEjQT9TOxVNxj8tMk83cL0yHp4
e57wdMSv3EDj7rbzdfd4uj9ejDz5twZV/zrq8vUvC17BfgiPtL64h7XnzcxEaAZI7nRz98/P9eSn
8Pef69NpSRriErd0XtedZKlWJkQTW5rObmcN7oA3tqoX9qlLPJPEykIjnJwmgHhiGouf4ppnox16
i6althAzO/RKo5vMyo1RjD4NDo+gTxhTJb5YYLS/TUG/UMt8Ww5QnfNATEMESzp7JqYhmLN8zMUb
5c7q6YT79TWMwvgmoVl2n74XO/XQbJt1sQ4P8S753YDvYeiVyw7mViuJdlfs4tBEOuZAjIo9sPWE
T/FqmJR/BBI5xXPDP+6ZoO/RNd1Ga4IvT3vq0bv+Tb07sr99q8ktsGXVqdfiW/vW8s7uS41sGrdl
K77NMGLBbObG/EV2KwwS2hA4kVWMmgfzcOH5KUvBf/YAF0MtUGpMHWgQLF//MlQQZVparHXijfxC
q1Ir2cI68CYZqNIbGMAIMeiRFulvaYC/YWOKlv4ZPyYqiti1Msfqac863Y36gB1pdPwzA22993j6
FnRVCWcGQ7Db353s1viz3TR7/Z2NdlrZ0j0reAMdy5/+aMclnzunl+ywvc/e1HeFxudyX3WnvlYp
FrGGDm3rTaApWd9yUvhZc2yBNBLLLn+Lj3TAwfTYO93hu2X5cIFYTngmnQ1rskWdxRrclz4eAj1C
tdSmi6b+Vj9MzZZzTy6uhLfm3niFMMNySysTSkcRk21qV/gXVw5sYWe8AQqJf2l0rN4UmqZP0Z8K
ZOqmv5dpnkH3tONrXOyKx4xP7/bmQ5G75p0BlUk9mJCsgR8zcAn7VEOfWqjlTeJEgAHsGV4syCvZ
Tutc+JgwvEwQOzBNwJEPZRP2dngXH2ZPfTXDJZBg2M2YtUJnJ6d1QHTDTOZKmh3xIELPepElt/uo
HtmnmA64wZ7Abmzr43d2lSpslvf5QXvXfuMRhKiqBm36INfcIyV29OrK1qmIlhwJZ5rcJLVPMBu9
4kV/bR50hak5tlDNpl5cwztn48PeC7iGLGRCD+2KO5DYBltvlv3R0f7Mf9jg9bNLpBrqFBG5r+4Y
z/Twfh7A3zgTqH+N37N+TjEdhbw51QVKqZO3k+z31u3d2LYuTBrg2t+9KBYsCHJAMGWQl8bSlxfl
NB5nrR67fDsczRXdjyXT7yhlgdxcnyTe16pJV6ecBn/Iki+0vjq8hOiC+mHm2yJ/2SBVhrgSImUt
SeZeOaquUrOhxb+XPrEGbNWcxIe4PHmiAfkXn7dhvBFlCN5mssbNaGvoyQ5GL97j8ltnhW7XmY9Y
wckpEEi8UWTyaIX3HEeECHPvysdr10DCu+ScIS1Fz9wrKkCOHMhDECcD3MkYIWW7opFtq2tBmG7q
cfATIIgyeRvpw4aQdaBMnZAzwnFq3mcLG1bsdRQVj79NHj4S557LL8So9kRPx/UfBOArrDsxA1hl
bCA+/yzGrdLpOzUsV3nerkxbEX7BwfKkdElXI7rzQUnerUoJ8nw45LG4McbVIGKw3gNghnc9+GvY
aqtThCqX/WF5GogVzb0ow8koI9Y8dfIBQQQR42LMjIQVILnEV5qyhDsAr+OTFa4LaYfehUYMwWP4
Up6oTtGzLsZID4YRrXGLozcEN7nvPshaJpBAs4/5bWYMdOkt16R9q+U9/LThtlCpLeLHJXgnjhNn
6eacTPD87akbvBUI22KPjDc3eqhymlc9OXRho/8fhjxGCPpiTGIqFBZn21lRM9sqkrTint6X/QoG
sh68pcWjXDjQ55D+sjbQJV0kNbR5/pduerY2SDoxtuosptuhG5HQXE8ZEdv6Xi0O+fE6PwE79vTb
EShG93ARte46hjza+1kBOt3eWCr20StVvMma94moDWMOJroA04cRrxQ0KTFAnQQecGFCOENJ/jnp
s7tj1kKcYRjHDnfIbKQXkfiC5UCcHoxwXZ42hbqbWKDmaILOuqmahwuHPyu9/js8XTidx4Azk3Y2
TTTKKEtSMmbbOG4dHIb/0+nhMWDMu6qudmB+OAoMs+z/fODPGMl/HhYC4cWF2iI+6+xhtbPZlDJU
dTIL8HnL510rLEZxTIdJ77eYlGoF8EyOs3FTBFpsOOWVAKmzgFp6wvlZBR6ThEdZZDeA3QbZ17ZK
7REPxQblpU1CnK1Mkt8k7AaGP0NHNBdE3Tiq1kd2zVYBroZyRJuvNau97Y2JbBYWORWbQDPaC9i6
tqNgFwNtgnm8cM8/XffPL50eLJOzAcMAs4O/p2YaCUMUKmW57cHE6uGNa2HGUfAsJh8DmgbO0nqs
+BCmWiH1IBtIi9UCkwBGmHYGCAnXbLF6ZhrIIM+EGMBD6ukfat7m5UsmBpg/P60zQsTnKPl6xmej
ROC9Ekl8zLahHLQGDisl/JsgwU1Qfojz3z8f7NxE5X9HUxX8LxgYuni2RsYKdpYRypitig8Uds15
ttHZZw8zrDLxDxbuOqVSmD/DBsEAQ2OZ77CipHjBYSbD20Q/uWU1eD+f1be3YDETomMNUP45nr+s
p3I+lVmiYfJMKqPV3LJIEB49n15gzF7UUy/v/NkAWVBnRbIUw+RvZ8gp4CVuFkZNXrT4MqYekqqL
NvDLE/vnENgjcbMt1frH0DOn99L16gDRtA8wQEchPhF2EnkQ+aTu5TIRQv72eJB54KQhGz2XPKZx
qmqz3EXXJ56VFpf489MbE0VHq4jvCQfQ1maVWgRKotVn01HowoUx/HmIfy6ZfF22DiorxDnFd6Cl
NOexqmwj9WkKd3EreGKeOZFEphYZ3L0GPKTsFVotEdb8GH/YjTj6i5FCNT//PJjO99nLEMfozILo
JFI9ETv89xQwDCe5Ncek2bbxCX2LY7H17E8K/C1PKR8H8KdswzMX0pCUOOPSLv/MUOSfo59NQLCv
4uIok20iw6orvLix7Hbymsprhf24bQhlvBz8fh4G8s9Bz+aQPupCcxhm5bZEN/jU0K+tnWSG7Oq2
ml+Orqg94XijADBFbvOWbtHGIhekaJ/ecnCit+rpRKRfjloW7qqN4wtdPTJRmULh2iKvQIMwsN6X
bmr5uebm8Wrur5X+RjW2peFNlqsu6WuewoXm3tSQmGWTawBtDl1H4lMe4O3XvIZjQCMwvcoO+dto
UqXZbF7Uk2+BJ7E7aj3s29t+ZSJylbwZh3O0JdPGsnBxWk0HucZ4JIip8BImKDg8rF4ODZ2JqEPN
UStyQX0V3DbxsUiGcW9UGFReySRXOSEwmrlVy3UMx/sdeQNbIKlzazZ9hjPqbkYHWr0WTR/vMDrS
Kdm6oHKDR6lz/KXEF7jb304PhkzoLR6gunm+RMn1UOrtSMIkxpCL70++EPGYitTqdqFRs+H7+YWQ
v50fMD1SaNcodN7OQA489CerJ0HpcOq2tUBgzEqgTK3e0ekM+UM1vdfqtfknMdano+hZ0wP71CVN
joiY4boubrPonf1bUVxYqs+NPT4HLep6rH80ScVL4+w9leXCEuoZ2lBUL55pehHgY6Kit0AdQIx9
gxf0Mf8d9kHGGG0KFDTYLPTwBl64cdToP9+l757K17M5f2/xsDMjC29hzgYd1n9C3eGxF37L/U12
IdL2mwUPBwVNoUDRDLSUyyL1ZcGjaE/k4VhlW4xBsXxGlMMEwcNH1RuqF471/X2mchcX1y0W/fMr
C6UuDispXkympPY27m8lbafG15L8sNDZ25c+fcdFqCGxbHpIF6Vp9BH2H8tm7FLv99t1gk06yZE0
4KR/nFPMqamsLKvirSltyIHJu8hvRAWiCqwpbY+LzNgFZDlkyY7MD9juG4y4/v+fM56sy9IvIyc4
rzXI5hVaZIPFtke0ZQUtPYPRwZQoIhKXYri8UItjHP3N6vz1gGfFuBUaedblc3LQa3/EhgmYhP9D
WPZSCD6jW/Q4vHtKF0Sab6meaDpTaY9kNTtZ7mitp7wZT8Be5aO1z0Hdcl8CQqMDJ9tNu1bLq44/
i6CCCYNDwe9h372qa+WFCODMUXWvQarHzvSPeo82r8A//ll/NgnVe03ek/dy1+/Kl2IfQU2ilUKl
iwQURtSLtsVtPNLstHP6FxYFHU12R1PXAc7kG6vXU78Tn083+ZbW1DY7JOvTG4LBvAcc8MDMoBNZ
v2VS/Hb1G1p8MQMaRHjuluOdHrlwUi24iTQ0ewdRIWqF2+qD0JYK+SORPrGjyrYyO0jwDMHT2DrM
Tss1z36UeBaZ5KxYv9t7KSMBnZQ6t2j9QYNZ47UxvpgeBPzKdHCnt3Dabw+GZkNmAkydrukxzBod
axwBbGFwole6NrATZ/rNZPGAwNFkw8FYQa8Bi4mOQ4N04yr5NT3jgT8/0zOI341n5T4iI4MNDK2T
W322e8OhW5LtaJqInP9GaPaJ8XwE/+hXPw/d72aNryPpbNYQVSQQWoP3jfiB8w6Bu+R7UcskJxbM
2//DoUC26O6LVMqf9N8vE1SrNU0sQ2PYttXj1ONBpu6szzBwdMIX6+VzJsrnSgC4IC2sVaaFT2Dv
y9GQG8iiOJ6wwcstQEx0kWgYjw8FdK4KITCmZDh/FWA9wyVCwDmP+Z9Dn7VHUiA6SU3KlFWRGKHC
I0FBPi6bnqArMNXasfwAG4nqO4oqfN+yS4ZG3y07WN+phEVxLqyDf68EeRNPqEv1eLsQKWKw3OID
bwjjeCsT1oi52YKY/vxo1WXCOa/VcY83Fvo9mI55tgNKEzEt2xbpmIzaKcGZLkpA9lVgeszX0gxj
EwuDtWMnraaZ1Gds0PQctDcSncFaj6n+ELJUWH4L2oNXAW9rIu1hzasDpC4MMEBdPJPqbGsWgPs1
8iTzY07rbQ7WyOMt5z89HvqaSei0ii1LovyKli4o6tC5GNxuyr3UwmvOvBlN+RJtZrm0ny797G6r
1ZKEoKqEiDeKN5jEi0mSUxQvR7YDjfygjr8qySBNKneBa9l9Mt4EwoS18Zd66Q379sGTI0QhuMjb
Pp/SlzEfj2Kd5IWVbOf4kCYgskQmLm+zqK8BI+U6+PmpfweMKCj2IHqZ2Hviovr3QEtKTU+Q0NFi
tK92/s6/z9zUv1/D9b057QOPJvHdCkzIDi8aiH07baEXlHSDXAUC3f8+Mkb6gpREKMKprOBko5rZ
MICodpZnfGl0f7e9/6+60Cl3rU/o/sttNdpkmDszz7f41ZYRPRPIihdeoE8BxT+jCH2FSAlHWXVe
uIIgGHoxV/K2q13sPa+ko+ic5MRDdR/St+kNdyiLdTUrByUTtsKpu65l2Dip5Jb0rY5tcZU0LLVN
tTJoGjRNftcZ5f1MsGdcgyZjo/Pzs/921H8537MCECiCGdYaMqK5if7cgdIjDMcr4+ejnLdfPqdS
uPhgnSo56aZ+dpg0J7c+SrJqS/6Ha5X7WA2a1nCiGxboUlhiEbuLUR3f7bYNejBsarB6Iobz77HV
huNcH2ur2GZmgBMhAFMwDrcCAowePsZ4qxxx+Ikq7/9yqdgwwyMTkRCdd0rLcJz0jByOvfRU09OB
ukh6X2mnmwax3jtitgvH+wbIXtAqQwFNWnD4s1coTbV4HLCruP4035vpukkZ6/AfiL7AySaOPqJW
P+O+xto8zMcnCpefz+C7d5gUNvxzDTzviIL7+z4LM4uGMbNMHqmRcdLSX8icp15mw2JcMob9brgi
DGOVIbkDNsHZM627FH2jbBJGIgVFvWG4ogYTtUvD9fvDsANnMqT2OEfNTk0oV3gbYj9Lv9pil0mO
oIEVAk0CNn9HQFHKKyD6E809KSElgwRo1V18QLXxwozybQFkUWhZNBSRu5jLDv7LrKUem95KpghX
wS4gSC4gMVORH0CCtf5BrHeJ/j5qmP5c2Ap9i5R9PezZ1iQGtesYxvk+AhejysNfabGflZuTg6mC
pLkdpX3mUIqp9aVX6LuJ+uuxl69/uWRRjIRKazJg77Qiz70G8Gn9XtwQ5zVia6OjCNBiYrPy3yY0
04imISvGwukuf/88tL/dk349k7OiYCJHbD6Kx8+gDmBD25A/GADi9BDhOoXPFJoEnLsdYf6tKY1f
5rd0Cenq/XwW34I0tPKAIDDtwufwbPYUC3MsrYJRH9+jYYqulwWD19zBkIttH2BcTDYcfflmHTXu
sfRhBKaP7F//6Cg4PPVSk1v+bsrBTB5aDJA8aUtnb2EjZKNVmx31ibkTyTbM4+RTVEe/dxCeK3Y/
R1K2MtrKR4mFTKtc2dor9KiXrK8YFGdmj5eUtIgwr6HA63U2a/irYKb88537dt1BR6qIOhFnItZ/
f48kXW77iWRb4xpYiGeH6Q1FPIg7M+PS0Jlp8V1e7JZBcV4DfD3ocvu+DN9KPlaSHP93UGGgGi42
pD5r6gNmDAV7lhC/D22xZTim18QhQ9lhZ50Xq0G4baXThdlZ//ZhSaj9Fk91NJlnZ6MMsRw1Ixak
mnLQpjso8KWUk2/7x1A32Ec3NGvp9SzZZj0zd9XZCj5VGYMmDvE/KKMVcb6ZVRHbB7knMMifM8Io
QOjitNZHfXycE0JYtV18gjpc13Yl1htDJgpvIoCSgk5vHf1prq51gnvxCMwrexbXrVTv5JzhISjQ
wzeLh3KdrFXIhuL1JNBV3JFfIbzHgSSAg/ZQxMrrbr6WI8IOnxPztsveGggtPw+W79YxNj3/y9RA
sfn3Y0uBn6BYzLgT9Qiy1x2aEWpRGT5rsSv1xPk/HE1VlqFJiWKpZ8v2GE2VUuElvZcNN3wETGFz
0WA+nwXlpWi072cxTdEUVrTFbOVs/ijjZCryUUNXzUNuFhrIyJYCMwo9QfD0wc5CY6vHFhbPYoBA
uhPyfCmf9Nu7++UczuaMrE9Kw6pYqo+M+IQkqBHtEbxxkN1oI7Wd//Pt1b49no4frbhspDBj/vtp
lt2RDLKjRhoGHesQc0C83kLGTNPfEKXlKKLsK0psT+2vU4ch8KIOM5GKoSYJH7UJmlOFkOsubx8q
iWjU2I4rE0uoEcuxVYbicQgJR7/vSDG7OxbkSYkSNoDbuD0k5Jtma4DdnXB6yZLnFlINbeS6Wyns
lkdaxcfw6LSR7LYWCm+OLQvV2kKHpaW4GKQHqTn0+AIpSLtm+Ci4MyzHQib58w1a7vc/k5TODhOT
fVwrznGV3pISVhTK1AgjKBjpGPW2cLachoQSGGDGhTX9XO/0uQOwvhzvbLz3stgbx3ou7xlfG9lZ
YtgVV7sa4f/nzhxgi3FzTUrjc3MN/Rbm8M9X+49XzHJ8NmUy7hzESC79lb/HgxEi9wmr0bwesajW
JXRo5H7Q5560BzYBri5e5dLydCUb/0/W1llkd5BjbEFEulHMblES/Fig0mISZw3RCStvpj/NcU89
RmS5Ne9QNSfCO8umUxMRRQwoFpgN5vwlvSh1XCh6mH4M9bWEUrJaVeHog+13xcmJyUZc1oGoaVcZ
aRf9aXeCGxPycziBuLo5XeFOI2C5mfMbRcvRSmuj6tA3xGyLeRzmjaKdNPpKavFIs1AeYrVWCldH
eiNS1e7IrVJxCWnFRxZu7HF+a9hqxLqfZeEqVKZt1p/AiAntMbM9KRivPbnq1rFxTOG0lrOdkpII
URHEfWDfvHj6kJuGtVuhexVBaeVYuYLy1rQqdmqS02fQ0Vn8KRocTK7DEsM6ItQiDZZ1/9KYGke6
I4meqR9x7gQHUtzAObjNa8NWYV4UBHnqRPnYswpfLGVB/H3SewLq3lrx9tTTFFlZfp/skupGqEGS
gcSTBcCl/Mkpxkvp7Vh7WefO/UrQtQsrhLEM0rOXRoUYIdK/1xav67NBrGvCUGUnHW8UpLUEkFs6
nnkjtuvRi45fn2Fgt2repxOJou201mJrIxLGp5ofuHCy1iYzfjBQxIodJUBUSQcLo79O3hvCQn4q
OglH1rVuvLf4+4Sk6y32rdltumgdekhrB9bJE/B5RISqSK8Y8yh+ssL9S1bf6V2zWi36qaQEpRaN
jYJAN6VMXoqcFvu4aUbhIhjuCJCfksrUDeKH0ILpqLfVaZFnYaCCSdPpNUMaVjIOlaTH51QDhYh9
sQ66I2/GJWTgO8CEW0q3xzJkirTzHV1b9lF61KUSG+2JzGB7uGuRVxcERjv5Fp/QTbWRV5bLNHgl
+PWqd2LUUtiBXZifvtlyoMIELpAosw32smfTw6SjXYPtvcUsAhBqFnd5fWkn9w0goYrkramWiseJ
ap4tw1VtyoIyZhhBpGvMlVpsZS1PnTZi6gHrIQnmvv887WHf8t2I/XLMs2mvFqfKslJi7GqsmVOx
OUQ9qicZ72fRjkrJi81m290RA3msH0t4yWTuhQSaFo9C2G+VWnuc5Mehrv0qLzc1IdmnbHCRHJMz
DB4NHbIyH5gVco1E0/YhzrqrtA3Ym+u9upbpyZbQGsH9QItT38J71ySXO77XOwUL/sdYjV5zyN8R
OwIYqqRVdTI09t5yk4pY3p3Z78jJsEeBQ4UYXZFmNuHcp/4/0s5rt5Et27JfFEB488qgN5IoiVRK
LwFlJhXe+/j6O3b2BSqTRYjo7kIBZc7JE2Rw27XmHPNHY1yovjoIB6Z6ceiRdJeEwOTG4IpltxtG
V+k6guvQEfAxE59V0vyUkR9L44Uup5LheGJSOFP3JJssTuS1yvVFHPjCKFt7Azcsyu1pzI1SsZ8I
laAMXI/HAbRqhzw6RyGn9c5aq9N5Xx4JJwK726Kl7ep6OSi05fTliIBdstSzuB3muukWvDubWPoc
WbT4JCKv0+FlpOYvGdhzm0IXjqZXSI74NMf5xOeOZFzWCL6kH2xOhF7NWkNzbeCmShCv0Y0C0s6o
kS8alBIwXTV7mNvcacz+p8dxEhjAxSSIxEFsHZe/+WSV8qvPf3pJtq7M6NEhGjpFB9vIF5T9rjoV
0HuRgEPukgJkFgjje8yENLbo7wghLyGNOtBzyKZrmNCCyCPeIcuhKxadIv0abAxjNe34DotYx/HJ
J2PONxY9QT2dYa88zwIIdjTlVS4ALPCWYnnJRX87QovUf2eo78DnsZGiH53T1CGBxfe1HcHWXfZp
A4+sBEEgTVemCogxX3TmRy/c20Myh/5YTeaypTgAImDmI6Kvm2Y50LQgb8LhnQWQFYViLasujr8N
C9hq/QXSipkVK9X5qLw9k4ID41xt0rVZvVeImafUhLxsAGZG/0ekggvkjFs6p4BFHKgrGJwMxKQ/
6lZCQ6/eqN207Ju3AiJV0H20oX5OUbYbCj9Cf/SwqzThZ81PEja/AkVaqnq9dVJ50SKgl7MjH9Ri
tS6a0C1EjTKXGa6tS30rF95w9Un1OVnIGOh4nNhioVbO+7WR/KxUMnQsZa434KlpI/NbCAlzjnkV
NEJsqLPQqudJm6/pZXDlNqZj3V0IxLHJyBsMLBz+D1z0W/F+5OANEUUS+GvSWoWSP4Urr2hvIViT
geZXFR7oWc809iS9b5d+zxFaxigfnCXyyl2PhvDAxwESNxMHfXI+Ut+5s5BaN6607L3oZtmERRTC
1ZW2L5y6MWoK+WJ6O2iDxfrDQjWNcL/aT7i3irnIZMx8Cs0pbqETvCrxyiy1p5u0m6LFUG/HaH2o
wLJpAZbc+EMI8TOyY4x3yznlVTrPMPvxZytyMfWUUHe7XvpwlivnI4HAlivd0uov5nQcYjzNnPMG
y18a8dFJsTsDRKio0TgPZnEsx2zh9wa1f8pn+gWKsQKBXMjsqZOm9UcdsQ0H7gCYNvML7rnNPiK/
jq7MLMMDRtiuht+mKn9SK59sV6621Ng3BW/4+83iz1Z7fbpRNK6I8HMAHF9fmYoq68xKHS2oo9Ss
wxFPSYkdO3hLR8yHMHIn56ffqjsVmQTnM4HocnDv6AD/SbWu5DN5J5lNI3RZaN1cz53DqCPkbepl
XKiLpP0KYozI+WJQuNBULNAgiBjxQ63t1SADiwSWzTkRNKB3bhj+LAKcl/2AbWoWTvgUNn78IDwG
lVcv++yzaqStUUGCZ0az+GfVkxfbG866Pb07LZteW10+B4k6YyTt8M/1D9OhfZkWFBeCcaX1x5ET
fm2hJoOpPlDfDcM111O+rkqsugwaQrMg2uGRLzlyJ8jCvn/diqgn/Nfr5vLFIKa2S2ubv/5XmcjL
nKazJYMbETQOXCm667zhkXYBdCyUM0GruGTu/MS3pPoMDoFXM2X0j9csqkANrKLyDemgM0ob9qYB
WVs//JR1fx7YogIhLfVmn2gOrdudbW+dTxJkGez5MuLVRe9wzlN03r36FNLHZSNx6x81aRNBtI4s
eg/0GQwD3Yb+dOdt3Tp6I5BEs0kano0//9+3lcRKWhWeUMZZJ/ZwlZkoIOyoT4L6BQEtJygkQRSN
vn/ujU4A8HqHLDoFhxvl938fG9h6alGJphRNhcCLF1RMuBECpLnTg71x/hTdQgVqFcdQ7Tr7m+dE
lT+VnFTaLaURKdmyZ3z/Va7zkcQVGIWXuLzQ1YBGdl3MtkbHSMIs2qcgR0AcJexcZ3EzkDilIaQA
bGelnzw3AChCMfLO428cRf9+vHn1CzpeY9tUjWmqNCctAznmvZkesA1QyyCY7Klxs9JflHI975jy
joNBGVAVR450EMJobTgM4b3AtGtgxf++E8Ywv67JReTq90V10fVKzslr92N+oPP9+rp5fr4A0np3
H9zty9fx2M7uxNDcHFIiSNOhms9ovtq9Rt/vOiQV2b4fUJGuTMiZ0FXutT9vNQ2ofIl7lYWgTneu
Tv7WIJWVFePKiac/uVyive6NrzS0klBGAXzqma+51+094WDitNREyVrNpUWPyMbUII9XL/y7akBg
J0enuljF6c6IINLxxhooHLa05W1LNFr+nV5T6cuTOkAj+UPjr11j9GAxaVxyUyy+ZLvtIhnEljcv
QQVMVvArQHxmBs6cyI1yMEkU4/ipSa7P0UTIQ0tFBL9iNVIDEg39faEY60grl0r31cFjooGKXm3C
EgnkjE1s0Hs30H4Lb5xRmm8yLEQnyfdh1LtFmT1ZafVbdFXBvXFwbLeDNMy5w0jaMovA70A4NcnO
9g5a+T4WuyCFByLA9jIEYKfcjD3eNfmsNEi/OKqpsPtHoMBewr4ul5uSYO1Wi9/G9pQ6D7jSOoKF
FJ/GSIiKmYj0XV2RP58ex/6Y2MfK5CZjxvNpGl1xrJnMR8NJfhvla29pq7aiFSexixUppEqgK1XG
K+wes9RaGX68N6h+RhYa0m5pD9q6iZ09nzttv3psAXI2cmTOMPJwPhYoe9k8cPob42IhNfUq5oVl
EOMtrgmjxrUxPGYBJRmT85Xk4TMcHsvm0xaa7ArvHCYQ5HfiDzsqmJTpQuslLr5EHnPYpuzmVB6a
k1eWSOPyuSGKOPln1xhLcq/cmnNU4ofLqho5eQMQJiIEZap9UNIHbgHw380G82857Vkhw/QZJOpC
6DgIM9LJyDX8TYziTUveyqA/1SLXItqaPFEouodfueotbU16rSr9oGvgZCfK4MW261/lgLbCNg3g
hW1JHifLIvNXjv/Zq4fc20M7hp9rbhv5gZztwXucnEfe+EztP1oN17EGroKjY6JxLEI0JMYoKNNl
1B57x3oNspOwNqaf3Jd5dyHnUJFVaNcfP7XYfvaRYQYenJdc7CwrixEknFRJLu3FaSfsPli3KBMc
dE6BUvTOdTsZHnTjQ/yhyLxICLE5sCNLxOE45ulS4gaB0CG0R3b3aZk4xGXgCG58+CklBp44mNX2
W1z+9EFSV95HHL1J0y4c9pr2Qh+511E5GfQUkWjtdP5A2hPU2XwCQh20Fy18nkg7H2Ht4dyU1OZH
FiabcCyeuCOq/HIpaR/NadKnhREVINTDpZ+MnMWGTV/+SstlS7VcatPfgfFFB6xVDnVJxVMsRf1R
9I/qALGpKS0yOi6F7c3FJVnEx2VqtVJ/y0N2yoi4Siykn3WykdONHIXrLHJ+WGl0jils8jkiio8e
07sq3/yRw0kOkSybp3B2grNcP3epSxfEHlY0u7idzCodwoMF+yY+i6WxJCWEWkMcnoMe+yFlMXxj
jKCUhcl0m3RhcwFC2BnOK4dcWP/TMt51hwaOVq00emfFeKkpvw3sY/ajAuNTQ+1Z292hC/kRVhJF
UzVsjuJSKZaw0uy2cWEvSTScqZQ6+66YJwnZndO4TAA7S2207KJ81hBXxaWd6ly9sqg+N6hXqYKY
NeYzFdkrc6Ma7DkTt0up/W2DFAvEeJH6tcch12EFajNljhdnPra0jsliVSkc1InpxpEyKxEixUS0
D8bSLIr5KNszy/nlJJ5rKlizM4o6xgLRNplm2qxKinVMnHcvb3qixbQTso9OeWqHlJ48NzL874Oz
QbGfSueq+JEqazDSnkQP8F32v7isNxLRTMTQVKfRY82xiSd66CSQf7A6w3cdur7ihgX5Ln4Md7Da
lMpZWU3tZ+KrBEftFwX38aU5EG3ZwbDpYzegexb5zdqgeUbA+i7HGeITjz1klK64Pmf1G7i1Dcnf
DwgZxA/CsjKxQHu84VEv1oOlLUM1B+vkyd1G8RtYAiM/F4Ov8QixtV2VRO5GfVCyFMnHQwVqoWQ5
G3V5FnGEb54H4zkrx4dJ2F4xrjTEJpsm/YUSWLSByTAhdjX/JLB0ob8lHSUe6Su0uBwS1Wt3vwZf
dQs134bGrkrfdesYTRCGuNrmzovXawuZyxCpINj/DoMsGscE4uJhQj4dC5gpjNt0zqAes11kb2T5
oIzlwalpEZRYu3iJacAxH/xR8BmpXwhJa+3oxe2y6XAuD9xyuK5HD3V/sHFqQ1/gem9VSP5A9lE3
7HqoRynJt9mmkrYEnqGi9nedFbt2uat11S3ZqYYUflDyWA3w67WYAlmKFVQhHigg4RIzx1yXx0WY
UWKKs/Voq7uE7jdEh9pSZ719zIDUKzXIqrLf9fipm1h6FfbX3ILL5j/4hUMYNQkZkbJuSvoabPhO
F70rtHByeI65dYl6tPGJtfXxnoaah068C36l9tKLq4V4vbZab3rnVcwCW9FXSpHOqmMUacsK8ERv
BDM1mJcir8C4mObFIQXFlH+VI7sKLTwErf7EvacXvNjzUD2hJyif/Z520klOT7bErQ0lfjECe2y9
Wcy4lEpDlOtcHZa+4X8lDS7o9i0cnjQcx0P3HEyvpv/BXj/mtduZ74b5NHlfGeNL5uQ1XDqpQk5E
MMFhDJdy/CrDUJXVpwCqHFL2Nsd2IyxS/J+0XSjBxewaVXSxwmA2akyx9qm2a/a04Cj3XK3Bd0pN
uSTG/RAjwuu4cZeNBTexXk01rIq0IVjNcbNuRGOPy8v5XUpveUupWDdI+54lPbuFgcXXOdnixnq2
vYfe77coYl1hYrZYkp2pWFksvKbyGniPkhVvZOnNXvUBnAxkKnLDr9+se/hIyWqgusg5wG/mDuJ8
g5imXHlNasqcFVd4/63CTzCNHZ75p5EEGt3z5lFaLiT9JYxH1+u7Rae384r1O+BM26gKfUvUWH21
1gd5zomLPhp+lbqbKdNL43yZyknSHrJBAZMJZ2koNz58i0L/Ars4GaHL6t/b0dxCltJg8vH7bCbA
8wjOsZv55QnQ7EC4F3v7QG+WfoHrlRgB/N/wJP3ww0qWMsFsJBRlVJaKLcYk/AmA2zkY9OUX1fEO
bUeE+cwx1rYCO4R4HR1cSuKTVaMsO4kZMmYvWHD4e/tIefTYZmIMklRa9TgiS+sxGc/++Cr7ODm9
XTXG86Gi2EkA6HBsYVJJqfjV8azosDXoMTrLjL0cifUQvjb6IUkm19JYE41iVioRtrjnEprEsMui
4S2zqYxnrs2fnZqXqh/mrPFUI/gm3hhx4nTcuHudLGkmxy3rLx0MP9l6qf3sAT3oADQ5+zJQXSVq
FlmTfqW1+TDyQVVq3REtSi1RwJUypWkeKsypeMo3I5rThENCGVHt4sqpsg5rgXRoWvVD95x5WjSv
QVHOYvUjTM4Zi4KqtTuqqUyERu3eeoS1s5IuaSxdHJ1h7sT02Qn/6icclcocP2mwtCmZZd1Zy725
YTRPeeYsbQXYrUSYJbMij37ZDVPv3cLuSX9v002J26fxa8kOokr9pslAlWnSIugeKj53aq278gmo
Y/6QaiTHrCPK0xwmqFgZF12EJO4DdW01zyGnlCrHFgJBQOE+a5verEMFHIyDKxt05JwNoUG+SGIJ
L7X3K80Kl86wCCRZDqW9jQp7iztsMeREBMAPnMp3XzVnAHU/IyD8kmq4pelBtTTWZsAPjiahnKpF
bKGF27TVRps2A5BFI6YFiTZBYouQkKEGMnucGW8kZ++YT7paEScCVGZLAUCl02PQZ7OslVwrdC2o
YapwLoisQN65smXJnXquXI501l8Q3ZIduEnQyiukawY1kh/VjyDAPCVeva80uDWhPxepM6Ce5n5A
oGqABqk5dxppibazcFL6fTYMf6PbFlwrOPcsWlVySdxcDhYK9LOsEsJUa/SouJzWUDZ1AugMf9Fg
Uip95yT/ruex+tsLp40uVSebBWjAqtB03S7pPis6GA1vRbbW1MPCmcZq2jmPGVmXbiBDVFQmapPx
PCVPAkbNBH6V4Bg7IOkxX0qRuSDkmdApoky9S0OgB50OJjK20Io0cZ2el7UeefFepy/UXl90Kkmm
nbZIMdOK4obe+3PujW825Et1LDdTK21z0LdGNnGnHJZ1BGJa0bahLR3qNiK9RNvJ2m8PdIiUKKtO
s7mlvgzDR9D+rEwstzrno9aZTQnUmv4UTm84n0zWFrvdy4ro18zahvjC8tg2fEB8Ke2O03zgs794
r475EMtvgR+7IaG8ibMord/a8M4WFg3A58Atm/olRHylUQtP6NUzGb80OX2skv5Lc6aHRCYnNoiC
VdD6i7Z1M9Z1EmTSA55EG2CfEQR0M3939D5KLZ9P1g+Jf1Tvr9Kog/PwKyUsNLWeMxN48c8kh4S6
jaSLhx5Q8y4TzS0/fmQPdEqByYKIQelHn8rl5HFv5WDcBY370OTBCpY8vHM8bQrdfqswdqHFfQjY
atsH8swy4OQq0TbC5jwl2isvfjmp1dKX7EXqSTSIlsmA2GOKXZk1j6+iKfI8M8DFhck85Hif0xCI
0e4HA0GHbcOR7SX3CVZzLQjlye/U1tD6sAnC/4ICZU+7NDnF+UFSPjpOaL5pLrrWo4k8kNJhb0bi
RXOPxh3Z78PKBrPZ/hTic5GGyxHeQR3e/8zRSdJzmSAeGi+TRjyiBbUK6pSJHixQk40Q/5TTZZKk
hcrBWJ52mmQz47NZhEUO1s0ir5S5kxoLr2zcHpOaI118A019itRjq4G08SumDZWc5N0+m0fz4Lx0
zgyOdjEHxDRRYlHfAC9F7Ej5PFbcIVpYT+QPTNZChdlj/BwMhzON4w4//Gdg1XvalNqPesxoMn2p
+ofNoNTHjaGeY+Yr1WJgWEe7+hVQI4Db4FHL6ZRi4XbBZkp2Gleqkv23jrnmka8KAjKvXgaCSH2f
zprmDrX3MGX6PNIfquHQDAcjPNcDiZ+9/takbxUmSbp0uqH+1qJ8pXgYBlUbbCQkae76/sDIqD8c
ZPBFXZ9EvccZYAU2fAeVXMKJc2vP7d+COeXLP3WuzR6HC6M1kD1ay0R2CM6BWRiFc8V6GoIXr46J
n/0aTf6D7SiLUa7wTN9rMYe+j9k5lqgKcXtqEJTl2UXmpuBZBbataBt+akzaVO9mMUX+UE/xeLA0
NhY5MFDJWo6U9VednyOIWgnAMrtQOeSls0IlrbHl9WCD4v1QISO6qPIvjfVUpsemIbSOwVPmPybt
RXIuGoWr5tWTSPTozyO4sCp5lsp+xtmfRfbT8D4976XWD1W8UWPKSec8fxN/t/cwQmuir115dwrn
onJ33d1QBWEGjgiNBuvaUzSUKaWanPlurRT9ktQr9kiau3r6zGYi+oTfFxNviG5Rd4k6oowJArDO
v5VEbhKWH452uAc1P2lfhLTRXRtJHLkrx77FSfnnUVd1dM1qbeppPEpAu2xN20iW917Sd47Mx6JY
93184Nkto5tbiiubjyJbxFQurHlFH20EQYZ43w6ey//fK7iqZeeFNNhFjIA1198xjGnVi12tFYhc
nFm/f9ItRSlqdJQbGj8v2MqrWr5U2XJf2rgyR/lADRtL5B9STAM0acv9XigCUJVS/NOKS6eBr+X/
CP9fzFY6Oeg6KBVqkujR//3NE9308ST406uVzdLZnJCIJWReqhD662q1WDyc3PXxd7C6B7zSRIX+
emz//dyrF+1XJn00eYj3tr6EpmGn29h8C3VU7/M8cSnSDi+KvmCSHeEigr0vYEWqD6P8BPCSzSMM
5om2VVmgQ8/Nf7K5c0znJmAjDfiBs3ksqAWvvv/Fbk2Pvz/yVaGdNlYwDMMYCu4MFTKGB8JmEb1z
z2R3a95jJrQNnFc0kq/nIUI8WackHO7REgf+KYULBIyNwcDDOC5o1MO+/2a3nCqMAoJ16NDZGmLW
f0dBVE2yKln8GmZ59r1939msntkSakLooKo6DH3B5e697bjBBefvH35L1vrPw0Vf768mblM5Xh+W
Nvbk8KgFn/9HQK0V81ebpjSUCr41zcl6XLXmU6ev6LJ1yTYHbYP6GrsDf/m+6UFMvv8anjZOEUMF
ZCRrV5NzVA2u7Pzi+/grR9oshEIzB6rwJ5JCtCbJB3a771/DH8XF9SN1FgM6ThoiX/lqeCnVVE5N
6kTPiPot4MVHzdy0/FcOWNregSgybcppk697Y2s/22/RItdmBdeDOZss1XW2M5oyB7t/jbxXQ1+f
JQ55SwOF6TuyqhhlpfQYoM71XelZo4vh6r/i+JNLu/8eSBFclkU77OrE3rCmotzq9wMJ1vdIVOqN
Hq3+15e8lkwDV2zqQMYma8zOPw7zZeBuNtFy9ZxYs1+L7Wm9/h3Ks9/3evbKrakrZOxYBbBPYir8
d4hVg24PmKajveR/etkZE4aHbssOzyP0xbJqkMM+YMmSqYoIQAyeO5xisnEopde7hIxbhhosnLLN
uZi2OB/q3w8ztUFGRAoaRuQfUFnE2k8wqkVhjGivQ+kcM//Orvan9f1fY+uvR159/5Id3+yjKHym
Xxp/hg/6V/6AGIV8x/xE9GZBfI/xOEY7r+Y4CmxwD8DDcbjGzKbtPiYCeF2pK+0MEZJM4ZcXcejm
QEfdW+q3Snai1OvpK8oDvseye6fXe/O3UwX2ygGyA9n539fFPVoBvJWnZLkcqdKYLRrmbed/4bj5
fgZeA3pFI1sXwh2CVy3IJdfrrtd0ZOtlkc9NDcQjnFXWeSqOpUKITfBkp685UdA+/yuiVB6Xgryc
zE3pKBGinU4vfgmflzSaZKNPSIubH0VPOQKxDSD5zNggZiKqTBx2wB/h7EFkDp6345zFqwfW9P2X
ubWH6CzoNlIk4bq/+sWTOsIJV6rou4qdRFZNKc0CDjPNdiClpXVW01234y1pLh4IxTQhZZKAePU7
GYWqDhlln73IqLMYOkKjidYDyzK3tIWYV6hL5HvO+5vTCT0G5ntFMWlwXp0kVBwpLd3nbI/coui2
JQ2/ljUMSSmIOxR6kvCWeHdBZLdesInqCEc2I5Od899hGat6XzRpXAmoXhUs7OyhSuVdULRb9tAx
OrfOlxaRjEBbQFKOzvTZdScHAQwWhzH4GNfmvVPDTZ0y0B+ODIbOifJ6XRk7DDdGaRf7MPC3E9Jo
jU0rbAtyPaUNYUNb+mxCn+igw0Ir0SgadzH4EgBu6zR2FQ+ec/pAwPL3I/EPnO568YGrAhMIEBXe
sKuBYSpEejcY+veBpGyMqtwY/dkMeS3c08Lyw1BBcjvxjihuV6Z70UdC/UtDBBuDf8JRtsP2svNL
bZ1qwSZQoA8HLJa2s+woYinqppTzL25FyqStIk6Hg6Lssjx3TTXZJtkOxsZU+9us/UINePCoXUsF
ZA16T1lKriJ6/5HSRYasWJpzkhtjZxt5XyYN29agr9W0y11FnFnqNXspk5daXO3GMvkcRgFw6xH7
S9hLvKSYaz7a306YN4NxX1Hh9VXrzqS+tRSawiWuEdiMkOvqmGZ1oRIGKeoj+DSDdZGjFSdQZCV3
cRY3D4R/P+nqTGaDDhsJ/4n2PZA7XT3QkFX8MzJm6FFScETbD7DF5ybPJnlnuDBv/mu0/PUdry6h
QWiYaVNW2Z7wUlrIoiocLsb+zqHz5ong7y8oXvVfh05HT4wwMTQCvhsahr6LqXEt7CgKXtqBimuQ
JeukJHVImRZwaibk/zr/Va4/R85MkzcBOprubNNipfruq1+tZHUxKl1p+RmJm/k8jOU9d0LPPMfU
JDFr7cq7nIVbp9y/X8LVkdMZqBaR/Jzsy/wpR+Y5Wnsve8y560JYJwclluZd+jPq76wIN5fsv557
HWWQSobS5gIZG0UnG9VMoRN7EdB6i52VVNItlGmspYesL+5MoJuX7r+ffLVqI6AqdH9S0r1SrmuH
iGaLEvFa8k5N96RZrwoQEcGJs3GHY56Jaep3D4l3Z/CJIfzN7/xH0fXX2MudUet6Ocr2OtFFw0Eq
VoN/nLo7E+nOYnF9AuAmUSjTqMV7UdsTOc1PfDO4t3evq7c3nv9M2evbY6ilEq8UekWOlrXscIW8
RNYaEaRefzG9ykbdTcNF6AlSktqBLlkRrbDIWkbGu0aEgAR34PtF5Obm/Ncnulq+DF+RTLC3YHjD
dF6u+nGLZhqNdFU8CBW+p5y+f97NO6ypaTb7r402VLsq1TWBpDp9hTZwh1mRMspSmS2fy/l+//6w
2BIWea9Ud3sK/fXAq4E8tZWSOblePgbWqew/LeuZ7iNxBsVLRqcslk62c2fWarfubn9/x6t93GkU
aoHApUQObU/RObdIYdR/lYr9NqEXF4JAs/HmvX+o+uYhSZWXPir2VlBQZydPqd0Q9boOIBBWRr3V
gmIzdvmjUnlzzmm5Uq3RPTM2hW4k9NJN5kkbI/2Uy+AtTFFUI9ZqulXX3NOQ/7nK/9ds5MCk8S9x
Prk6KcPRzZ3Qs5F1uqQpzNrF8mNDgWkGtE9yL0+T7D49KavVezFbbLfZ6qvlJc/Ozfv3I+hmRRRM
FVwWjSMSavZ/N6Q29iGUFMr4eu7dH4fHx9lmtdLni9kimL3cy5K5qZvnViAOYxY1n2updOhpRINm
LTuNd/DxfekkrBiHol86PtKhWfPlKFtzeKqSh6n9yIf9ne9666pAnQP3J8JV7nRX37UPvEpNbTPc
l4taKReAYGq0+tCUy26FHaI6WPPvn3hzLfzPA42r6QmfPrXpv4R7fCkZ/a1iazonX326zwq+uYfb
imMaxD5SUb2al2lqGEmgMZrOcyqpzgNZtQybl/n6d7X8/jvdQogg+v3Po67mY9PGHpINbXyd7w4f
BBtviA6bXZ7Uzdvs3V2Ps996Ovt9r3B7802SuSkjvUardp3NkcqKkU+aEgqTJzrEBa+yl9XVkIty
yZ0veHMV/8+zrhfV0UC0GOu8y3S2S2c/wocfjz+XpPBeKMPtwcnP9ouH7ct6Xe+szXmdL75//M2n
Y1qwqAAiq76mS3CnbERpPNljKJL9dA5wAZWC7oFpmYc9EJbh3vcVx/frlchSHKYlzwQMc/WD5r5h
hdDVgr0GKHhgpcvNblYr/rwdUIFghvcoE3Bg6LneWrCY4wIP9zHrT5XZ0xzpFlHfEz0VjZAcEap4
YYES4ILuv6rlO0fVGy/nL2U8oez/rlaD4bd5GdiRAH34yCdJNhVYIRqzARs6lmo4Pt//HDcm1j9P
vJpYlurlZirL6Z7Ldq98YDYt/jB9Y1Rq9y3VN1aof5529VMkrV4aQRMLT8OPj3BGcra3XC327y7t
kJ7stu+/2631mMdR+hFgdUhkVyf/KRlLqU9ymFwpVw/YUNnRNw20I+SuNB8MO0HagYskEDOWRNUI
paoV/t8fS//5EFershf69uQl1OGrUCR4AKRJAc7cPy6qt76ubnGBBWZBhR2G/7+jB12j7lgoIvcp
QVhaskRaZkGhEgmnNNtVOOVJeEZdGotEHfMPsKoLoznF0hTFF6bR3u5nBaZCiSgb7onCY0hlN7R6
+BAlzgF6hd5HpsRz4cjPeyRA9tGKBUIA8SdoCYM/YIHi1BzFpbk5ttidcWtYx6ShcnIU4TY52yIN
qgWtOGmy5jE0iR7/Vg9VWFgYiSXSM2RTqDzryt6SB/S/DABhdigyrGjhRXwfq4mAUwwzLfdf617f
cP1wI1T6qn+SyLYJ2yMVsaw6GsNqQJ3MthR7x3SJ7ESWP+vijAK5QDpt1AHhGoFQZnOiZqmFnxVM
F95RneP05fMmE9I07AX8GfF25BKvVX9M23Fmo2KP+mIxqdki0y5gBGfszLNCADpEPyAb56m+UAiU
xHjq0EAbDvDaQIs+NhCK+BhWTSXFqlcZNsUyTdYI3SIAuf6WcrVwo1PW0zRcnfTEkH6koYWOXvg0
XRX3QAwCuM6P3vhbNXdOSupnOJOMCcCW7lZNtevrXx2ZCmap4Px4ir0J5bzhSsSnxzg4ffXYqtPC
5IcYy1WqvncmeaT9L0uK1il/XTPr5Vh+oR6ahfKHNRSilZph153wPI8DkWiJv/C6o++3DxlyEZ+V
1aajONLQ0iCqsoxQ1ACqgkIVrZPsUincxf2hrT/6Xpu3/Q5v10DxOSW9/TnzZtILQ9ZvT5GxyPXX
ZHyLi6fM4zNV/cxCJSLeuz0dMjTRYtUVr4z5jBxRkksiEr5GAtKpxu9MxJU1znCzBu6ULcwYc40g
6dvkfxCb1GC52BrIKHyNf3a+DNJnjdEkC78lP3hGsG+JgITR3AtBXHuc8hggAhMH6Cvlz1muXjzz
yUdARD5woK9x+EU1ogc0PASTCImjdB5kCtRgWYujbHM3qz/ifhvIHx638QxCPVHo1Of+RM2gzrRF
aIjG1AyHRW2+SJi+JeUUESWQl9MiinsKYLK4aObtuHUkedPa1Uz4KwSAvz+2WBTEvBFixDIyZ6LX
7fjWktk3YUCk42IUR8/R8IMPu8LAMM7fkDBye0LW+J9esSJLpbACvEFk0TLJxEw3HIHtC6nieXnz
hC3ZbJ7YH+QCnbCOo9iZNaS1ZmQhAT8w7WrJPyPzt1p94j5RZ5eapLfBZNKYx6o5ljxHTBSmo8SD
Jl1Z0Is3+YpRJuQIRbkVzslu1YMAgXwEs07YuPld8xVXedzv4BtxG6nMT2ZmoMoLDEviZ1CPYs6X
6QmRkp99RSxQARRcYb3S6xNiMSwfYlfXGntOOQAVuoDjdQ70EQTj6YCduSPktpae1FKAZooNC46M
+ZeBghP6EVcAY0swYFV/3pOnq6KOsBjnfCuvF3ruLzVC7q/r694s5gI5jXuNjyqlwQlJ3aqUJncI
PPjMzouQWtBwpfiU4bPIrA8HYfzYqmBNzXcZGT5ZW3xqgTIUphOvPXCnf1Wtpwr+RjqSP4SovusR
nH4IPxyGeZ/pGUmwR9pwLkfnIshZIQK3VRFoKRc57OcYKSVPjIyYsYiwQ3qPmRgW7qa0OAxonzXI
5H36UaCsUjtrTszNKQrE7kjkbEnc01YK1T2C4T2vAl3/CPCCa0VJyquJM0v+4A3wrsSLH4cLAk5h
c5kwcJi4pxXQ8Sq1P/xrO7v4avQPXKqi8NnnCwmVTZlsoNfn2x6ZHFAAs5PhZs/V0lhSDmTydobP
nx/hBw2uKtXzyZxJxB02YOQnfgvKMNBLR+RqFGJK8oyDbcM/xsIq9uebldS8thlbhp8S1AoVgbAK
EANNke4mpV8w8GSPfI9iQbnEq023HdDX/Q9p57UbOZKt6yciQG9uSaZVplyVVJJuCFWVxKT39unP
F5pzMBIroQTm7Ab2NLobFUkyYsUyv6kM3ww3JUS4MdkbobYuCQeN/Vehj8m/4Fhb7aOtohNImxLo
AI2fhAU53nqKBDdwtqnwbNBqWrVRmvcIUSMkJJoG+GOEikmwIsijP6fG3GThowOJHm2zMnwNixgO
M4lljvw7VBmwCIxKOYclBJ3TT3RL7OFtCtZK/B5zUMep21WAMpoKkEuuHjl55rAv0BonVSziam2c
ytXkYEAJHbG5VdBDkK2HwTYxRXJ8Wkg9/A8y7VZnByXmtopCHEVequlNTz2FaFiKDczLDVNs94YN
/q+IPiFRhueGQC4hsQ0H3RdgGiPek5f28VtU0e49IVcPz5A+eliuaQv6p/sGFpzD3njpJmfdKjeY
mXuMbnJNWXFwYDLg4kfc5Y8DKcvmHqw3Iavd5JXXsPOFlhBSJuIXJtzD+WBtAS+MCuPAML8vlTuo
aS75uq2+V4BYGTcItlDH3hFpFrgO3d4hgimQfbzqtI8RDEJugXNOxyrREBwS6gsa/SXoBWRlBlBm
kRIwf5p1YUvJW643CpUYk2xCXgP4sDK0XaM91GjCnKJyzbQgTd7Ee7HTB5vw0cEEpJyJE3udAvdT
s3UT3JW1/JIxqTohThnHPvIo4uoRTDwilGEUXjrfq71gyKiw36C0jvEjqVnyMiVXUfVYNcWOsKc5
45oa8QOiTywbO+gW701aQ6Cls4p5jQJjtCV+iJ8j9p6IkEDuSifaWHgMMqdCPw5lXg8LjUJIvzjG
mgc0EhgE8C1KcN7tQxU+CDF0Bc4eUTsvm0NobttsQwgga87qOzavOVo+Q5KkI0lCHgiKOPJPFloT
b6NFyQyPCsEd0ZKEiuG3Jn8KESN8CPhzRSJo1Bist8WD2FaRXt9YOkiQ3XCsYDokBWPVXl1bZrYx
ugfuOY6axakaEW4HxE75yKTqzywf42rmXPvmX6okY36h24RhJxf966lZK+lqnvZyK7QSx8QRQADg
6hCHSj6phYkDQgphteJpaJHhO+fG2WsvS6vMwZcVQtLwJ9Uwt7cQ14An1JApJ5pxa7O/pSz52Bw5
LKjEPMrZUWUuOGHiE8pspinf4gkCzMXHIoe8F2hrQWazneObWsLoh2Q0416b8bVS9w5yUmZLCONe
79JXngkbkbAw/Cl9aLsA8L4GR+p5IItll9PRZquJi7tztYG7jPuY45qOUAmyu5J53ouMVN7EXWMf
jbjYx81OyQDg1+SXWEIyP86IXuAyRLBS7AJec75O6x851wTXMcFclwy8n17jv0irlCacRn0ntDD0
aHUaLY7qS8mgCgqSiJmEztqJb1RVX4OfV6zBF84HqMJL/WNZ0ILW8RPXcNCE/yIAGdoDYVWcy65/
A2DEaRf07li6Tcy3acxXIlWg8DbhF+VTuJ2ox3BW03DwwOQcE/f6DqtzDUB8nfywqMeVIj3aBdUM
/1Gqr3GCwf8AEckkDRFKEUPPNyXCuat54B4X4cNqwaXzcqbRdrHHm9HC2fOvBkPdGoR+ZOE6ssTH
HjDSz+tkXucI9BgYZeJRBFyagMGXIpSJDTwYo4spGxsAoqvIwN7of7fq8IupvIpLaYAy3jRmt0LZ
BZIMzCqcSLk/k/bqFP0Ii8Kvk1t+eKkfcysia412RYXddfiOUKkLJCM10p/mfEDIBpbjz/qhhbxN
yaNEyQqHxGsDNw8+BXpwawaVcKYDckd6v2sYllF3FXbbmSn06ToJ9yd9Tcw0UCcbbvUQErmXpO8G
0ny2gdElOjD1USoOIifmQAucN7PIiNhsTyjfwhJpSfwKAOPWcENQYgP26eko4qVODdVnpq/BkemG
W0HMaHJ4CdE10QUGMPu/Mpo14e1ZZJt2UKzwjmSDR8Mefc041yCd9gfSM5B4RHlRGXJRCqvTnMft
cYT7aHxQppP81TV0b/RrWsD+lrxJ8IjHX6Z5idrsXlQhGiyMaYJ+a9+S/wxkY/xUEcRR0VgTPaRO
9rq5Rk0Cbbz+wZxCGIib6bQRCXFuG7s4hW2fvdZQ6sa4YHQ9+CoMLsfCP1pkHN1RI70Ms3CHXhKN
q05+6owGSmrpUopwdqT+GT4zWqY2vsLctqX95twY9Y5iFArqtSjBudbhnJ9KlNCFM1R7hzmHiCng
p9iO1OmwTx4/fFlZcaweQJNlz6X9WqHwxThA1zYoiZAvCyUM7hjEjG1HAFi5zWMphS344BB4RIXQ
6e0mhcLYlO+KxQ4AMJJQFcGYnRJAaNZ1pf+urXrNxxF3YJxtMEML8pcWtSxUnzDUJbQ8iPhehoW3
vc6sCNmd/RwD04TFrB+lSt33BF6QP1Qy1ofsFKUtIL9tzh6b7fxYT/v09HahrSNGB/809D71ORYd
FbVD9dIoiuSARyj7npuUdin3EhlrpviGvK9OK7CLiMUS3r9f+5wqx6ceyz8dOr4rFytYflj24Lfd
5j57yY7E7HrFtdreOADi752H033ytzqY6+y23vSbcVPczG/4Yl/FZL2ti2PP97/qfOdHAI11FPxU
hM6+dn5OZVyqUmadDnr1SK0YqC9OTxTP91zYpG+D+mZR2pEbIgnvDMlWvwQXOtO41PnMiirTO5dh
pH39ARB2py4x21SgrpMJFxL1gSOe0F7hFiarqtXqwjOfcw9k1ALkD9FU7BuMRefSmO3SUiaZ2WCz
elr/3u3uNxvLO7ieV3rb9wtNPO1cg54OIkYkqoEW5NJKoNeiSh9VVitWV0/5zmIcaT7+/rnbvem3
95b352DdNT6h37092O7Ku3P8u+Hq/Sr2lNvx+dKY8kzTlnamrUMoQKNZX3pFjlFwavITSGb8yGi7
4WvA7h8Q3swbEUG+31wfqi//HDe0oAw8OgGDLduKc9eXUzdM+C8qHfoAe0jzM1xN7bFof0z1VVfT
PU938/TjBLYPElyWHceAfsC1xuS0lA5Rqfqlel8Hz21x3SR0+VFEe6JIDNN1MatwqDewazoLuk+5
KY3YV5tj1G3U/K6iMYTon/1D4agR6GXorVL2v4zNrE/PtwgnQZmCKbW7+NBRXFePdAm4vMhWqLCp
bNB68y6CCM5BFfh45EUg+/DuWZxXXSqgg9cTmkqotTYMGoS7p0kheeHTnRt9fF5H/PtPkAglrZva
QVfzEFnFVTE0W6O9w0VuG5K/hVa2brNsW2Q/Ov7RIK20NN/IxVXZKNcVPE27yq/kKfGsnv+4S32p
pUo7wQvq5Je6MfyOqiORi1utVSG85+vckO+6HqYiFgxhantdGR5RvPFGbn5rTrZdLnvin0exenKz
ca1aCAyMwzXPDR0PxlP+9P3jnwtKiEohKCbDugFq9PXpZaNuAHYhZwRxtsvx5fOH5DrmxqS4TlfK
tPl+ubMRyWbExMgB35p/rGTMtglR+zSnnyCwk9Wu2NxvytWBSfP2xx3JhXdhdHN2UkkUQJtWRzva
Mhcbt9TlYGocnQio4Y50/M04xd4l3uZ2dXjYb9/fr+wL46lzQdBRcFb4cKnWdbGtP20nxG0SWel1
GBTRK7fufzJyEGt0Eb9/lecEwbBe+u9K4pd8WqkEY2tZbYYSVXldKbvqTnptH1N1RTH1m+6gbj5i
aj9emsKelfxlNokrvWIT6j9C4adlxzSeT2CIBI4+c4/HG91b/wxXu03rHjbWZvXwCuhE2/39/mHP
olw+r7o4pUbRtDmTYYbbtf9oucf1zY7bbL53Vyu+IzfJhfUMXt4yoH9eT/z7T09ZpHIM1Jx9U/tP
R+0Jyrm7fhtQXdm9yTvXc2m5/Uhutnfbq9PmAupcFZHtn7Wh+6gW1kfwcBbPmiVlgVC0uLUFKWoX
uvf3iXe7cVfXnneHDv7qwoJnt6yQ4yRVUx3dXmQJtJKdPG8TsJ35kVY8LBfyfQndqu7CmPksdEjI
J/+/lRYxHf0800ILhJUc12SyhbwI6T4XM1KpDQ1E0Utaf/8lz8ItP6+5ANl0dlS3nWZnBzRCyLzp
yTLoxEFB+W3fwv1AjKaEPo9WF//iD6hPBfbnhTvmbO7pmLJKQoJ4H+yqr7upaYqwlvv+P16ENCrj
YY/oTqw/FCNtFdqH9JzIQYWNODQDoSJ+YT9/7Jl/9tSnX7CYeyZj0UyQneKDEAtnJLW2gpcZ22co
T6KTh8AQXZSXLEA6C1kV+mEUaGI8wTXfhMaGituicsJaybPR7QDhXlBMnoxsPwPqD+BVpzB3Csoh
pM9g1RMbvJOD1yCz1RRN4PZdGFZQQ8tq8kGeRod/6FDYZRIR/u2tVZlcyEbP5X8O/oto6IlIvJR+
1EJhWNHxwKLZhlZiieAO9YdocKrlpSTi7An6tNjilskDJ80nHX5egSzScAQzwaPWwzG7ZPl7YaHl
dZ05zjybVgERsL7jtIrTw0pCE/6ipuVZwCpjcgXZR3RO8Tn5umlNQBZj1ACVOgVHs0Wda0brBmjH
I2LO7cgEJnjry1uhhoNCV01WJArK/+XwfvoNi8M7xfjTnLIgOkxI0ta36DnQYAqMDaIOaOLl9FuM
Zt5ygsTupOnUptsmO2goxOr+9z/lo2D49wT993UsonKidJ1UdKlADiAtNWxQZ3M5FjV7ah5rhK3u
IBFOw0OCyNTdSR/Z7Q8oR4ke80DH1Gn/Bv1TpudohJDFN2+aIvwwqZBBswfPYpD4/Q8+H2wt2SDJ
AtmDhdDX76cMUShXESeAwEffhZy9mVJftbAEPa1owOWc1jq95Ixz/qYm4IJIRacWHunXZU8zTrCy
Try1ECaw5eY6DK4dhNkaBdnkcEa6Ae/64J2uWt2+Cs1sJyPkoQOF8pBK07pzhp9KRaMejUGhGx51
5oU3c/YQQZ+xdBMg4D85aI5mgJ0qEJQQMxczNPOlVo6ZUNu60Ak5U8JwpX4YBhjUxc4i7GdyqPVx
RnLNUIL2SxNds1lC9fX7D30up/6yzCLltEk4GyeWEw7qvhNtpxoxENNvg4dMfQmGBzbrgELj1ItJ
cl6Ea6Y0IHry0vJmIO/OYLkyzfSLdMMzIfjL71pswIoGV9BUbMD/y6s1jkChxci09C7SRs58U2CP
Cvglgx3/T9oNNSXNVKOCqpdfY7qKrQsvXOh2o7D2/es++1E/rbR4KnseEXYb+Kjy9BKoGxL8BEHP
dLrQUjhTmH15oMWFHRraMEnTf+yD2aRCtYq+vTCaQXSIDufFFOFcovRlxeUlhn2DZLBhD0IwVUCq
tQ5hGeWFraFcBWjnVCmNUMyD6Xx3yDkBnedqV7L9RNF7st+/f80fktCLeMvPwRkBM1byRWuxq3M9
itrRtCKBugN3xZyX3Yz5m4K6JZuIWa8YktA1vrDu2RevAYXGPpJM9UM+4FPmP04a+McIuy12bchE
VHZ+6dEv+6imkNXaTWn+BKvcHBAbOWiKtgvnNx6/iF8B9CpSt8aY4PsfdHZnf/o9i3tHLVNZrhBN
YQLwQAwnvRDObPQph7K6ULuef+f0yrAFBB4Hf/Nr7M6iUjESO0KDIqVPvwfplSOBk6zAZGCSwdzn
w9CZXsX3j3j2SCGkzvd2FGxcFp867DrV7ipYKQkyRYym8NtjjHWRKiF+/T87CkoqVAkTt9Mlsx6B
fMmusxRiqnXVFVQ7m7C//f5Jzi/xX8HxxZNEclFlSU6PlwuX6h8YA14S3y9xdn8yjVEBWAtN80X8
KWIpzPU4Tg9CgpQgAcBund9QQ0m5Qntqgx7v9wueC+PEu/+HEP24fj4diNBs5CmyHYyXJV+Pfwmt
XMxbWdCkdX3xzjz3eNjF06mBtsn9vIhCpwpoWFOCfRZAK14hYX2ryK8ijQKk4qU9RhyXdCDOMSAM
Bf0ZOBAKvulLs2GV4kwvppJeY3lU+4c4k3Zl9bNBxnhmsgiY0Zr8FEx720VeEuwrIaPJlAfmvKWj
r8okPGVgLkvZ7vtXf/6HIfcAkBU0OhrbXw9kHVVad6rL6We7fkTg/Le7M/3Nyi1db+/52//PxRaZ
22Bk5F8nFru6KlwoBPemb60O7mrrDS59h4udJPHnLc+j8unhFpFNqloYKbHoc9DOGR5odOw2yvXm
cL3fYmuwPa3u/l5ykvsA7v+zpgFF3EEunhxwUVDMEZg0GrTA1QCtJJMKDie91Uk/5SBGP1RM+ux1
GGd7IK62QGNE7xHgnzoN101V7KluV0w4BJipEACoYtNG2lHA3YWMpcCDTEq9obbue+q/Oyd1ODX5
6sKHOgsRxwVdVoAwQ/dYhOlE7aUc0ZTkI8UWOGNQJKQ7wEmt7Dpl0kh2xwz5+1Xtc7ENS2xNUVVe
wj9KFkNkNaY11umhR37UR/Af5rFRIla8tpFaw2l31SkYrQA9bVBbns1yU/RAAlOLYuxWyDfbf4Uk
NrKRwr8s7r20ANKBK1CoDasKm7mieK0Z61vq6KpZubNnk1G1YD5Exuj3yU/dQB6Q9kLX/4ybn3YG
+p75etgxaDrdZfljxsya2wN8IgFDuLswsaWNJjorUWfdTaO0zdt2k/cgHRNl3ZGWQ1j/gy6k1B6M
/iWewd0Z0qsYxJ0aeSc1/VU/VzdFp7gjcM1KxuvAvKvQW3U6bVWqOm/hJcD9hSvVRbCPoSWZioAs
dfI+DfMLB/RcaPz8ARbnhXTQiTs8+Q5h5Y3Oy/SSUyJxiylIwQ3dFYPw77/4ucxDUyiTbJVUiFbK
1+AjtXY0B6c5FutxHAAPUjiKqffFMl/88uWp/LzSIvIgT2iOcYC5BGrzyH8V2TuQapCYAugJfb5J
X5NgJzT3EL6UYoAvl5L6c+owxFdVZU7K/3H5fH1Wu8i7ZDBgND1OcOCOpnezW2/e/hw216uV4SFF
5V9dOE/n6vMvSy4ucmDYejSmRnIAvkOyJUwOwI2VwpmcaTBiR0J26/sveu4q//yU4t9/usr7IUya
3iKnrorrPnshswP+xAAPVEx+qYA5W09wZSnc4WIIvRwHB0mTm8XJov/gPCC5KVTZBWq5nJXdAbES
vMcBoaRRjNKBQGmwfWkhdSB8ZxQavn9u5YNyvNxhn3/M4mUjZViVks2Bx9NB1MjCmELPdPA/91g3
kdgjDDwVRJlyCw7XLBF+igLcjX+b4XosX5hPi3QE272si91oCn36bYlxYCPGM/DYUHgGyG77p+zu
dPMZLReAOcUKPY64Llx9uO9xCoXaUNZUpKefoEvTMkcyMFkH418FD7QoueuRc9VQRtql9lYBMI/p
mz1tBFJen28a7Sf5v2lp2GPuRZS0p/BWbpWVkR8dNBArFdQfkp3VG6NDJspUjLhmYZrN0wi8rei+
zAaK06aMFLDmnm7FP5ULlFYlC8L9O+I2pmk9FfPGHNtnDNF8u75nLdEElq0SoSt6uglGB9UDLk2o
jhvNzqZz0HQvzAzU7J6kXWB4p1rdKSa5Ws4bMfc0nv2iOk7NagSoRL1otvvMuWvhiRRo3CDs30zw
UI6VWXlaGbh1VvllYPt5sKsjZDKx5+zwWKTB1glkkvJeguDv5d4Pp3iN7AtOC+CenAaR22irtIEX
Y5rAcDzQtD0VGYZogN4rLC16EDtqHIM1BtyPfdJokJqHK9k2r6oaqCkZXi3BSMnfjOkvfYq+j1Db
1jsgk6VEPMezo1T3uNV7NZAeCdgTDCAAyJCjRmWrSymuVjizScNvpR/eRZ10Or0PLMyNUAhJD1RX
MrVHLTpeNcRtddR3f8fWB5xTmvqaekG3IAq9yf27HjxlZuCPyBJcOAbnrnCiOUmDQ0ZpfbiNfzr/
1jBram+rXOFPAICRIWVwn037Gj4OpBF0c2CvoJUDVImWof7L+fn9+h+F3PIUMoRA8gn9KWLCIvs6
Kc2oTzWdKgW5V4F/P+l8SS5wk09upyUA/00av/KdrjT88oIOAHPpBSesIKna6HSH6PJ2Ru/SVcKr
HAV7oFSAeeHSnMbM76uVVnaHUAeSh2Q9U4rInMF5pVcZTn16L+0UcM3YoX0YDEhQUORjnvPEYZtf
F+OJ3lx5xJAGb13GbCcLUZe3km81gLFEJBVfjoc0AcCPc4CqsHOFbZyEBQ8ZwPcv6lwT1fj4Rojq
GKgxL676Li+1WoE/8FPaHv0b08PYiLnjbXS4fT7svb8jcMkLe+PcZU+H0sBvCGcjeKBfr4Yildp0
6IFbxMG+rGHcAJrfw+G04uvvn+3cHfR5ocUd5FjlFFUO8ie0pWntwInmGuLmgxzA8Ov7tc6JyRiW
zAgVsAEdjWUKYwAMiiyQsGIxYFdZQrNmwqliE4DwZVERDUjiaYGuwM5cWPxcmv55cfXrKw3UeqzN
HPexLPUDdJECT70xHqBoTP26bX34Zt8veO4Tfl5vcbqCcEhaDh/CMignNkfoFbxsdI+pUS58w4+7
e3mQ4QvTIkP5CszTogJhmgldTiFhS8N7YbWRBtoVIB1jJOPmZFTBVhauKQ8OarGMIbxWf27l+fZx
5Kr7/qHPjakMGJ0ydZBDVPlAgHyKaYElATXJE5CO0o+83iZMqkBb9bAJpfrXnN5wzY36pnGwbm80
H6H7NG3dcez/l5ePm6UM6QmT8qVAUky1GWmTHB3CDO6TdJXlwJXfZut2Kn99/8TnygAcHk1ghIKw
rS1SVa2uwfZHqJ0F00oT90zFXBPaDfBu1Fzewcp+v57485bfWkxLTCo/4H3LF5ykmTngnpEfLHtz
ojUMR+gDJn5pnbPNDgeMjuj2GrgELs6LKSd5mmsQqci8GpDegy84fK8nzA0VNwHRrW3zYhsp6zk8
9lgP6R46lJDRdcyquu33D30O0Wd8/jGLw4R5bJkjKJMdokE79K121en4LUKUHK3qugiu+xmhbUnV
3BYolwZoOBSuob2FJiu+BJg4aU/sh3WJnlJah0d2jqvqsAHHBIrruyrd4Vv0YRbcRRbeNYZfl9WN
XtsH4Tlcdt2vQbFI/kJfnnBNrmIMtBzPJBq31Aqne63O13NKSjE5F+6ec/H584Mvrh4ls0okQtAf
FTJQ5KFw3R3yJZtJPsDnRr+wuz6+6mJ78cVRFEPzVBWosK9RMh5IE8OJtkJTl+t4fFay59NkwkfE
F8h5pjaCViy8s5B3F3zIlHFgZeTshFdRN1kvRRPeq7D86B7A/KM93ikvKmrdulXu1OIxUhlQZzj5
1OYV/EnBYnKy0xHSpJrtBaXogzz9VpqR7yQvbW5eJWa/TmodgsdehxuB80CCsTCs3M7Xf9bvjrzn
0tBKvGPulV6FFwVmvHyi9VPC27NPjY/tWW78rHqoi618VWAQraMiHd4lpw4jie0kP46mvDOmAvWA
BrIjcFDLPsj6tkxxqgpO+5BnlOV83RktLNJLCkXn1HRMWmACFMuQQ/uIqJ8ippZlCkWCxVXfrMhr
I7TFClKfNY6csN7D2LOh8oChX3fX82kzPeDrhSpz1NNceeVCgcHi7NHBM5FyNNfkzAjaGa2fUqdg
GgIQHmlOFzOm7w/kOakn02QkoSrkrpr2kTJ9+tWIuk/4e8sFkhzpX2eNl/VafYCY7c2oHT0kmCkj
3ZWtlYf0woE4Z7uKWgCTCSDUtKaXkjVpo0Z232NyX/r6JnpNd/Uh/iuEof9W95h+3yjb+CZ6EEqd
+IK44x46jGc8qD1vaFesQ99A4tRzLgLaz1z31HuILgrlZCLmIpEanEZ3osqwruPqCV3oIsA/d6S6
c3T8wp6sFEJKOcpob85PYXjyKXjjIPESyPpmWLqZdBVoN99/o3MYCX4SdaJFqsXgbtG8h8wIW0Z4
lAYjpXWCxVl7NIBCNND9IUaoLyqSEhS0wn8cxrdBBdCPkqvZ+RYoszHuzf6tQM8jAx0LtCUJX2hL
2AkeFejQzfuuUi58W6DE/95uJpcpPwyxFdx1F5nMXJxKJQ+09FDPt850ZQr3xPBKfF3nqCMvYkW4
x8CJmxy8AtqDEt2nsD2Y/cq2dVXIxodHzmA+zxLmb0Pt9fGLaq3DhFYghkPpNOyAhcj4ycPA2fHA
hzKbb4J29Oq5WyeGg60M1bJE54cu4xDs4gajNQxx8CQA9TL3Xh1jq4CUZmHchhZcxObKubULd85X
NZdGjjNMeQv/1HZh2vljgWUDnDdl/AttR9duZeM9hhc8WR2c98gXJuAdpDPhAhyfdkPnYC7hF28D
YsSSkno5PnFp7eX8MXPVMXHGJ2pytREp2hM+VcC+AY1U+Y1d4mE12ysrZK008ZUG/co5poCEY6es
dfkgGx3l+oRvzB/AwNgeMT82pQtJF5PJC59vkQzJeZ/q80RF+5hBN3ixXMNFpdMT/5uh85zvHPel
cn87Lv/b76x1v87cG/5bqGqrO2mX+OYvGGHu3wG35npd++hzuhjdu/Iqv51WzLU9yW28mwpb7J98
Q/76XT+3t8bBWv/m73mLNycfrJs/otp18lFtvMdOafOnBwCXef0VUl5vo/s2bmf+/YhO9s/Rvb2+
ft7dj+4fILO2613f3iMtdH/f8rcxESx2V4fI20Sb+13voqnUrH+Z7sbb2+7zK3gnjx3lPpzc9/dH
fjUJkhu7r4im8xd/c8J3+ofq7q/dg+I9Pz/3q9O7vNP9X5gZ3f5qfMXDecZ0kSB15TXcWLDXuk9T
zsW4gr+SNQ16b2L2Iu3wn3BDP/XiDZIGrrp5LFbTJnGfXgpX9npfvGBIoL7j//179Xh3JV5zw/vB
rtOlfUof3318fLz7+556L5r/0vr+1d/mF6OTFTXJSr4SC+X8FXipB2nw0s44e65F19GgQKHdsJic
RRF8m2LQueQQnIAaDq8Qa5/Yrao1kuXmo4FzzBrbG+0+RA1EO8aTj8MebIoZkfc7hG4uhMYzxSDz
TEpQVWdwg9rO1zRHCcxJagcHu6AiXMU1WcJ0raGC0Ny2DUIRlCx4VDkybJDolx53vqlGrqzFa6l4
HMhHglsllv1Gr73CvgTZ+lh7mYI5CtKuNhAaYuAibHf9FMpWgH11aW8c2H7SVjG3vbWFvzap22za
mepa2ZrRZvgBKSCMUdpelwEw8wKNCUZPhY8xYPRET8bM7nX9Pp1W2I65GHVVGMN4cPYrpBzClV7s
VfNC/vgxfv73x9uWzS0I8Vxe5I/5GMkp+jJ8aOdBoUkpvN06iN59EW9PhbMS8ggK+aDEHOG00rFw
E6xHY3oWYhNDEe3gvyvyex8wu5PKC9Dqc4gKdJWwNFEsC7P4j3//KWsJpyDAg0xF0zy8N/QHw3hp
ldeqeJgj2gCtB0/RQoIgRjH/+/12brrAFIMRoQF8ElG/Rf1iDIASdWOgmILVGq3wsEUQG4Yrnfak
3kiacK/4fslz+Qh21QpNJB1Y3bK5FyjGKTf7Geq+feSmQAODNmoSCiT59wudqVDE6JZ6FFVnpJzE
0f/0TmclbQ3JoKlDR4eFUOBAHB3UugqN8NIM7FwHicUsQ0b4WGEytNheikSvysm1SCimgsNCuEQY
cChHfAcpvIWwQgktH6I2gKTvH1NkHv9s7E8rL76gndal1YRKfsBb2GG0S1zKX79f4kxpT8OIzAd0
KD4sS4BieDLnU3Cq8gNDWazro/IBnYaLUOwzG4MtiDipYCFS5C0SVa3QY5msJzrA64URbEtvMLmo
mi+OqM9l6gLXA2tCY3ew2tedIddyR9WDh06b5pC2NazeUG34jQ+0sGPEmbbt1z3lTC7tx3RdZw+q
ejX0rtxB2HsCcOa1/W/DAJ44PAX4Q83Tg5LiwPcjmHVPQ8wdtY8RMvP3H+EcO8DSdE6MzkegBl7+
6nIo1apWY3wPsNZSjq1i+XWL3j/iFRS4NDG3BUT5wmn9os034O6Ensrlpt6ZK4rfITyYPlDzH4Sj
T+eqxDov01u2epE/CkGp4q3cglmdFB+FGDaGfUkA9Vx0/LLiotcwyloQZgFafjbsAVUtNkgH+zrC
LiK5/jhbkcn0C6EGqXuAdf79i/8gtixO2JflF7m/PWG4VEpaeYNCyKr2cUfww3VKbjP78krzNT9b
Sb9MT14ZpEIB/xy6iA8z01f80ZfJDI0rYLWrYaXw36br2MdygL8qD78wD+tP/j8On2SCB1SnXN39
5Xi6j8zMWl9Xa25yX/bRbPDzVbFOSLQSP+Gf1Neqr63ylX4o1q3nXNpslz7yIg+Ri6AIE1VOD/l4
PWYvHTjPMLpjNlvSs9LVWwf4CCXY92/64ocWIeLT1lJ6AI5Fjcpgi1SIOu0y56mVaLGk9wKuUk8P
EAi05LavthcWFuH5n08M89kWaHQkDhd3RTUmWRA4E584pZXR46OTkuci21a+poANS0izCVIxFQ67
jAMaZbpwD59LT4B+k5eQiOoC1vb1yamGqlNQAXKStlfHm9QPXbfcHn49r7wPadZLee+ZiG6zCi1U
HXsInEsWy6lSaEcnZg6MVhBOoFeLS6ara7sL71W8t8V7hVWAFCvZLAwbfZFeyziZKgUGkIdBsV1l
Sm7kst/Emuwx1dX0mJHxw/wuD490E/+HHQwgBbsUsgy6H8vMHhqgZZdZiFhkhzTpXSrMm+9J7chs
guC5aT3pEvfjXIS2VY2BKSMPOPwfnMhP27eZLFnJSpwBFF6rnr+PgeKfKPiT2PSxp8VE15foFSjZ
vAIPneipayZ3E6Iz37/1MxepoNbbClcpSMXljC7DDHOE8ElGIN9NqEIKiT2VgleIHF2Ce50b8dg4
8YlhIP14Z4mDThg9nEYHHDRYJhYI7/H19uqu9f6DNEOEBxwVwJFIf+iLVWzTJBye60sSBmeSIC4k
sG7Kx5BHWwSOQJOmTmuY/upytBawU+TLsvkSAPkjMVhuZ9V2aFsxG+ecLrI8ScuGPtIipjeIsXXl
uNJqPy4Rt4N/gh9kV31AukzkdFL1PaibK85WPkjowSh3cL4BkJl+lv+YqukemTodXmEdl66AL5nZ
Kxw6Ay2TRqeDztjxNM+bEl9jreBWhQTE3Ixm3QYBrlI+WoAMgFgNVbw+KdUmpFlWl8HqlL8lOJ4j
JFqY84ac+DiMt2k8+lnML0ywvG01pthPBuT8KNWulFN0VUQ5EmxrlfORdr8zvNwzJIJMo1rH3W+t
/BNb/iyacDi9jyOiYYiB+AMWl4pKoyNBKagcvUJ9lhG3qTNoMo7ljdsAhqAQB+udt3zIfUVBKhYO
o4asmh4g3GOVl0aN5yINrTmFzjwZKp3FrxFNM1FWGHXw75Oy5/RhAepoVMlo4tkbEGGy5MtjiJDL
5vuzdi7xJyNDClnWHN3BA/PrukXLP+/tAUtKZTPLvjpv6Kd7AF9IxIUvnIq0UX5EBXP8+/3K5045
7XmheWAJjvwiKSqmgNFfn4JNhPWAbkt6d7LuwPtHJH3fr3Ru4sbVyMyUCpF4sjzjpRY4ttKjNQyT
23LXjbvbSSustdF+X/3YDr+uLjza2UBKGWxo9PAtBseLjxlHppZNM9dT8x6o+7HfC22pAWc/D7fx
5k39I4dXMuJI6M6F9qWnPXc3fl588WK7oW7LUeCNH+WN//J7t4l/IUNCC+r9wmN+jESX4QRJBa4p
C8VNXu7XvSOlZqFLCSvR6vYql85hSptQ8ozVbeMfVp4q5A50RPvcS2/4zOahWqXGMug1MHNeBDI7
K2qj0tm1OOcAnm2CNyQZP/w7L1GKzw1kWIqGFth0QelbpAAAe1GIUyBEOsy+ctBmI6OjQLWvhLZj
0Vn+CXMbMDtEQPQFc2NEWDFZyye0LY8o+FpCYiJ8/35Hn398SJoWuHIkHxaHdmysU1w0EFhQ/Cul
n4pxNIGVBIeLzNSPK3/xiXn6/660KGqTFsRoHjHvx7gq0BFpYbR7PNn32vAUDTdF4pfRuoquXVXa
Teg/yUIb2NUI8BLKoV463enIBHfS7zBAx0+7dG2eO2iOjbAHMw0QRKRqX3dgVVRhPAqkFTxuUEyk
+EZAN5t+GKxzOkHCDwzZdFCXiQ/qLMjuRE35/ccQa/zziv77Gz5S409Zk+QY+KzOJGpy8ZhrSFVG
ewGDAVsXpH4xvV1s1pxbEL18DCyFhTANza8PPTuVMSsm1lGgh3EvBbBM11sApKO7KD/Og/f985F2
LZ6Q9MgyRDbmmLaKmPhiEwS9Is0h8+vrMCPP3iSzl2pMPmS3ro+pswvmLQHciNdZtVase0W+tsIr
R/Gj8vFkwaLpnlprS1+JskeXDidrxx9jaNdD6StAy9Uf9Ev1Yku6EA6bIFvzz438PraFGGpp/LEi
ZMzujem6bmnU26UrzbeSvpJTvx/3/DFjiB89eEMc5xWhml0He3leAU05Tb/Lbs3fhMNRTOKEomCp
rgzrKM97PcCLmra4etNZW8VYo3cj/R/OzmvHcSzbtl9EgN680sv7cC9CWFL0TjT6+jOUF7jIjExU
4Bw0UF2ork6K5N6ba801jXGI32T824ZVb/lEwnb0y0YIG99Ut5fSH2/hJVrwT6x230BV7QovvviW
EorkO6qGIyQHGNx9uZ2mdSSzGjaSuc7Kdd6GitbD4PS4xRtjjduS21UNu2Y/lQ9VSprMGRO1WQFf
C3nuEMg33/qMNRciPmiMiJ+CfFQVsreLQDuvr/WReEFBmWe1P6aLW8yftYremxdT8n568z+8+G/b
C2uBxqopIxeise7VvXANcki11wv0RbwoMVMo43Wn7Kq4pvfC0Ez/yUnj+1L/tvK+C4OspEjMiuSf
Y7F0oS67bXCZt864FOyZ4OBH5BQP7baB6hrEwX/f+y/E8/dt/evSmGohlaIs5/j/c5eJxn3m1tzO
i15745Nq35TG04ba7QQY0lfTNsZ1q6fIZSC3ynaW4SKJOO3ueYlZ3w0K1qy+TmFl6fBnvmIzKEt0
4rrf3xayMnmtVbtKZXp5lXi5GcjR/qparmnEbil/dcjPiNHb9reZqYrHi3mK2/UIVnPhQni4KlAq
5NrLRtm5a39vF+yoUcixeOAOYH0Zdj2kGw2op3663Fa1Jju3bUxCuzTtzm+0q//9qP6ah39/VN++
xpaYVyKyDXkBVWXU8B8mD74tnIuxli6n7pwD8xEyh/lIh7w3Fo4xXp26zuiEjNxRcSsT8+i5IBnL
a4zL7DrOMbGeJOp3jNQlHD+LZNUnwg8v+K/O79evZvFCMkPtA2775wsmfGUSz5Dc1rGyx0XR6BkS
jwmxSHzCNqL0qIIItjLHlI3xko1/hH2F1hh9XqTuhy8IQ5J/bTQd6gUJSTq11LcnCM0QTqOkN2um
JN279C7Ps+N9LktbBEaHG7GjzbDKDidQOYw0Gf0OduLkNt3oodxhlr8R1kwkw9g/E630ZtibCAa9
nZ7eREezhRDCukfE4xxLaRC9KMTue3HH/rBwC7AoyIOjGaAG8iPmsWmAdbALvdypnTxQcrtflKvb
wpyNYR+a6Bu881LwxvB6Oj+zpprHaKW7KbNc8bkKldYWD3RK+bL3Rk9bDUB9EEU8KUC3v9bmAH/O
9IbfaAxcEyKDgZRjw8t+uB7BA+Pw/Gb6QgBsuMs3JNE7WYDv8eEOS44bwHv/6tFrevHKdCjI4D/6
aCnsLxIf7ItvbI0ZXmNAnFZ4ezb30HMeBxvXOZ9t4wluvMOl34tPdemqPwFSf8lAfq0mBiemRVWq
Ml78czVFcJ3qc6wTf/ZqBsX2TXAwWAVq9UxbdrN5eKXPMNyf6EL/3nq/XfZbLYCfnNxZdV6vBy/h
G3MsjrelhObsGQJ362zh07W+7usk/tGJO7lLBCd5IMC0mgPpY8ZU+7/PAuUvW8z7gzCYgeClotPY
fZ8Ai9UowSFMlIWCs7l+G9G+yc5YYLWTHZhTKNv0FnHIMc+HuYNLhs15FRvbPHmerHWWrMVL7WhR
0NSEpybyHI86+9xFXm3w5Rcw8knWDODsGMJ8ToBCZ99TGjJKA2t6NCUII2PvRPo9fAS93O3L0gTP
NA0K9k0JTKFYX1EW2ZFMp5tLOzm6YF0quAy+7OpXnsHdFbXDPPG5kAoMWkc/yjyrOXRFFPRLGKlY
BggaPnh0xbIoEVakQRf5gFrjXJS9NtZhkj5GnFvxqLqt+V4VC115OJuRnUWr6bIXjMcUMcJdZzFO
b8Z5Dfu865et5CYPsbXuhRYTcnT2zT0n4YIk97FFK1YNoB0PF91NxndmvsgZHvUyyKDwVHVo8YDq
9lNXnjVtnyL/UDGykUTQ+WvitpI4i+ok0Bt9JprRjLDspaJ9Rf1LbGTu3bZogHaZQs0UZDyNtin4
VjfhXdSkTs8h3bWzs2Dgm58Hgn7GFppIVtzYb/ljCc/g/ug0LXcLUCJrI7bL1lbVHQwgO80wXame
+kx0ciF3MH73RH10bheNwI7lMOWbqdcD4l6Jguh9wTxe0FVyxGfv050/zpw4a3T7LD7duAn1bJBP
ksyb7Dxvxndz0jG0r9fnatjoOF1m8YBzYbk8QxV+qm6vWv0gEjIZV+RS7PvhNY+3xbXD6/lkFXAj
3aqaJWrqdBI0INHNrMytL0FJPJpYPmOlacs3zLr35/rqlpqC2ohjNC/tXjUfi+pDKWdKerJEhLWd
rZdL85KRIHFs4RLAq0Esbh6VLLxecUCnqLt0YauG6bSUUk7wFCWSNW/rGYO4S+sO1bMaW17eYqcY
+aJymjqIzqRZl+R0NtubtqhlGrz+bu1cQpVopiRQmVeZRMekBEjogRQzo8G3XxXXeMY5bQxnUMYy
A3uU44RWC06ck2LVm02vk/F2UxGV9BEaJGkdMThs8ke9drOvJj+0HbGBJx12Xb1BIm4Pxj5tn4Xy
I44/tea1uUbeWJMoGbG/+PhUiSNk4VQFZ2sR9/vBeNOx/EUtm2LZUFmcQ+IVHREsHtWPmo2uBATD
SUqPivOrKL3YJEgkdzUhTMWVFn3J1pvGMKo3HIivVX8a5aNhuup0KIp34brC+ag5Q72EL9zOhG6l
35iVeWm7NNXgdvlITMkWicDp+h+GKveu5nsBCACNHyj8GkMzvhW/tXARqqrvtLWpHTDeH5Wwkp8h
n7es1svxv4/Nv2C4X6cm0xsdgiPDhu+n5qXPgYf7yFwIrUfyl6NWMURCknds4SGGUZd7bfdLllWP
P1Vv30dl3y/9rQ5KL+pgZSOpPDctnQ0Q4VxTsFZTLNtm+ai355mY6m4W3QgoWHdjQb66ZEd64VTa
pbSTlnEyZPeF2ewiY35Wf+Ba/sLm/noLv6A0DbIlGpc/v6v1WDctJbe+NhrPOmPw/VkWKA8awoAw
hpDwjs0SXOtnclTZ+B1n5qpgj1zOS5kX1y/L+D1v1mNjunX+bjambY3RvLHKhd4fauYZqUrBQgWU
CQ96DVfFuHhNPjomiRo/vOHvsNz9MVOty0ydEd6C9f95I9dzMjWDFlvwRka36s8LoyUSqoVOC6/6
aywwqyprp5BzOGtq1boXBX2kgH6sjDe18MN6+9fa/v3HfHuqcRGZEKwSbX0rV3ECaTIj5Un0o2rT
Y8Crprv/vvl/Xg4BP0wWGPCW8q04Es0h60ydl6id/QSwpnFoy7neRdadSPlBkPQXWZInjW4fIyoD
Xzcw32831w2KeUszxVjHV4+NK2H1o+xT+yGd9nXjK35db8ErIms5RU96sRfoOdhncfFk6ssC2508
h+NavDbKKTbnF4OwpI+42mjlXLpAZw8vw6IqH1DyE8awGa4zcUBeSS7QBRrGGUU9tmcK0j1ZcCJL
daSx9iJiqC5G2BRuQtjI1R/MI6iFpEDT62BbXB4HmKdyPjMrMqKOTf8iaqHQUjiOG0hGSYSBlbmk
1a+JlrjDBcPolSmUWmLYC8GuredY+OHs+0ffbYqqbP0/byC8nv9crEjtJzLDRtzNor2k0Dj2wT3o
QvRyWiGUZEP10+j8H6fQL4Ne5h8MWgGP/ryill5SuRa7eDnR+4xbQ35V42muaAVww+sIfKOpQgjr
5Sdw6/vk7ddioWAnV5gBiKh8u9O+GorSGkFqQGNubVjd/AtNehsA7cgWVcjCkOYxhODcvw1eJ4TX
n7jZf0Gs918gAaLD6MGamJnBn3d+Fa1bcu5VfV0o4D0tkb/Rm/7QXp6AqZTLs4XiQFNfRLzlRHN2
g+lThPp2pCLaVgMJJRgFXredHgpmSOQ6hPfyh5NL/8fuNSUEcNjwwun8a/eWhPcNjUQ3f0tatwCU
EqEcVdD6zvkiLmmPR+8skt6mVXYq4UGR4xBS2k2Js8xbcdtKxSaWyLrxU7F1U1myi/G+ba7dE3tC
yjskkXtUIBNAuSKMjkZCuEUVVXt9tEjUJX9DSSiIq0re9efHaHyUz4QvOJYGuWqlamg4HBJJ9HEh
w6ABpOsr7E+FHZsVjKQfA/46NTuxDwRz2Zz353hTaFuJzjVrXqLouSPQIv0Bt/rnEyPaECYG5/1f
hvTZLbrkVi3qa9il4AkXeUFfLOkLLOGaZPvfZytSWRbIt08kc3IgjPuYAgPLbx/wMZsKS2gNfS1O
s6Zm2hCwkJXzXF+bmJSoAeOIpHou6w+t5qkTJ6r2tiFhDJAe+BexLYCjGzVvrb4zoEFbJEGTRIjA
RMQC44EjsKg2Csbseu7U0wuPq4DCf/9z6ohsI3FXCp5wXhS3PRdOkzmobdKQx6F5bCQFJIdQuQa5
2B7glfEBh2mmOla87+Slot+zHd8G0zHuwBYl8xtQa5p42Cho4wI4ORZdcGUln12rXWWu1Qr2N6Nx
1OXOoJCScQdl5cir1OOYHwBKOZFF4wFKlaMVH+UlJ5/nK5W/tHvoJxhsADqrRrD8+9puUpkIvNY+
I7rHi0JGOQmq29UPTbvU2uU0+fE60ryhnYHc3vHpJDD0JSdAkfn9PWHKoYlgeVmiX0uv596PpO01
WuBJQzLrLZrr9YG/9tn2km6E4ien+vux9Nc7N0QU5rqpkar9rZqoa/UqqFN62fT10RLO94CHBocX
vql32m8xvfI75GRzLX44p/9Vj1ETKyrdvQaZ+q+shTqXLzfBlBdp+2Zcu9lIn1zG9IAmcSW2le6s
+E0s3mThoOmbM9zja/6W0z+11nsdYV6as5eRWaXaXkqhkLAKm6OphSQFqFe/N4L6uh2VxRQtUgWt
sl8l7g/b5V8HPmgfnzfcfXQoRH8et8U1a0vsEIRFe3NuMPTNaN03iyhI1F2OJucxKVEDoBIjSqgK
FsaPsOO/rv/rUNAVpiowpv+8fl/3lwizJHPNbsTxgkpkSrrAkHCn2LJ2tetpSk76O7P3e7RQO9Ht
aM1PX7378vi+fH7/Ed8KMtg1Uy7dBpro1eBF4T2qJFuom8FdW+51Yfzvq03mRrJ8/8jS3vxCYn+b
kGVdAau9Ec1FSeDedS7lhCMma6S85DWWw0+OsL+Kk79uzuJTjm4Ybviv79lvl0uqTI0sPgZrcWeu
YE+gVEGnWtqondo0zF+ro+jd3HFmkAu41vYFejq4so+ap29uzoSqrVDm2i3sPNnn7+fdqj+RF3C4
rZogSvElB/T44Qz/1/dCEYlpx38I9ZjyrWKF0Sf2NxGrVoYKTdY6hbUbQDr55GsFoa0/7OFfsvXv
D+j3y33bAlN5TYabNfB50t60rIVds6vyZSrPCrnyVMTtvb68tgAy7UZUXszxpawXuEAgF+kx+d01
Y+43BVtkqvEY4Mt9VchzkrE+uaK9q+1SEb3yIi6wWXMmafJEoXMtuvuknEkqwXu31m7lOGyrHvJP
6w1DFfZ4lOjN6J/PKiWQhmc4EMCT3ks+pu0wf8gvbTPnrGVO3fY+sk+n7J5icVMT5FURAPx/OCNA
NqH1YBN/H3n+uUcHNdLlPLlp66JLvMr8EPQYF7VjLm2y7CW6BYJs3BOsHKt5SHT0Ns2XUL9m2dn/
4Xf8qwz/7Xd8L4qtUtPOcZ5dNpr0kN10xyzyQFfOT4yl7Jt2I9ROdIWzNTMby78nZI2maetoNFH5
VEyh822eHYzzvD0bPzyhn37Yt/Ojn+TOuPaop6PkUSNKt/Ck4cFQ5/fSLAsGc/fDg/hXd/D7g7if
Z79t6YjCR2gKZOooQHXrwSpurhovMJKnokJ4UUIy6dHn/vdVf/mAft8nfOhUUCCLGl29b9vfrpqM
7TVPEJ+uMUJBHk2+7EO6Fj0CS3HB0x4L0+7etNyW1uImncX7GwEok3f7IjR5XYH7R8+Ehvmna2h6
5l46iDuCThw8jFa1bbntGwixsr08NswPZ//9w/+FJpmIcfjEMUuC6Pdt/Sqj0F7ia36D1BgMhnsO
Osm2zm5ShvI5LO7RfJ6i4s/x09Fr/us9/Xbh7wtWuFEblgK2W9ksOSK7DtT55B01w+Y4XVgeBk2r
1CMSckGZfjjeQoiGBynMQ+0x9mnxHuOD/hwFYKOu/jTM8k3uigtLc76ILiTdzxaXGvRxYxYHl73u
yF53jELj6WlYZPN7Med268IbwiSgNX+Q3Mn5kO1yC/PcEUJ0WjicfTF2v/6wF34N574vE6xeKL2h
R5CN9K3+lq3+ap27slwXx/6YHWEDo923mw29a/L8dl3hPSba5Sk7KIuLd952IUMh9/JZq3b2KDzc
1obhyO/xfpLdju/PsvvEtPqUzRuyeO0OBbHgtG8KdattfOQLdV0vBF9em570w6r5157+/Ta+rXZd
vcS9AosOVTCWE/FOKl8IXoyI3j7LkgObSf1x8PkvqAb6H757kI5/pVf8ucPkvG+GSlPqtdpAJ7AV
n6yMKEzXwqaf6YFlXwN1CqBZOTHDYtlWH6bWLveXBWmVwhsC5eHz2J5auB2f51nf2dFn8zYmTu/0
Xv0hzG+vQ+/Irr6YDvLykZH9g3SSFxUKVuq8aWENjqBtaT5cxRF9Izjb14P2cHM675eoL3fvclOJ
sFmfouiHRYMeiFv7tmqYFgKNSojt/x4/d7LWV2YpmOvR3PCJlaLXXFjT8uQXIpHi2Q1Lp0mKZrdm
16vLoppdsHnsdbpWSkWNmuVuK4k1BuICzl4mWQwX0xX9bC6dYMg0LJfM2OMCd33HQwPLhtHaPI1t
2JnzpnLFIcTuNU2ehmGjSNtsguHhWpZ9t1yT6nmeLUw09ffYjjG37FzbonBvrpWtQWk0tiTw8qFH
xr0FeAUaSqWZYHCegYDBr7ozl6HveHIZ0uyea58e0WBkBw5XZhjdLuXxmL6YsMXOaOdqwSnidZzu
rXpe6fNBCPiGRNG2iI56tI5N5+7SNY8Y7+AkBwmdKK6s71w524MhANh1+eqSBvF1G40z/LGi+GhG
hzyKqEKClmxsAIlkZpSzTAcIWCfkS41zbHraaCsLc1g9U/QxTU/3f5ivLBMsQNu2533e89SDjnFl
jSiNrtm3KszanInvgJCGYAsqljRp4pbxF/QniSWDV0Pp8TWoS1+1HmpxIeSL2rJJcaaFpGPOuwV/
D7sHraAmzrIp1CqfvvKSf6TVnQCVW+FkhUL2EAnH9sb0Ok134IVW9FENDJXeYtzK8O2zSqfSF7Jx
qs9zGnk4CWpMtgstU+5o4i6a3RlKn/yFyIous8tmDhlpqleYyNDBj+XaGDFrWzI0i0viUSjRgjo5
9NeZYsDq2V8YwkZ7KBHF4MEx6iQSci8eDCkAFkOGv0Q49aYbQgM1fLkg3plJ1i3yVaazw0yot0V5
AF7hF0Pj4q4lrDvPd3AmkTZnrBCzkGfCO5ziFxJAMzNgiSTq453HNHiauYBh1cerSMDpTg6iwm9I
hnUMnYn2FPLsesJUc95ZgO+QoM5M4aFMH2J9pV5c8z6qPEm4vZEzOJ13TZkEmKcGFYuVp0vjDpTb
3x7x/IaCll0eEMRa2rpCFRTP6sFXSGe5vLQ16IK84V4qJm7DSm8XxvhD/f3XQYtelQmApRh3hFXU
vhUzVpsnVzNNzPXUn2j/qvSoX3ewuqhlyvT4Ixj1dzXw7XrfuotLFBX9VSuu62qEwBnWZWBGjir5
vRg0Z6Knw1T3DMlvtB/OODCo+x/9xyHHpVHNgMVTS8uUI3+e7zV2hKMhYfag4fqAoekSm7n0Vdng
ykHjKXqXxbTCjoW6ADdfJl4fYM03u59hVLtR3iG3Lkk0XQzr8/yyj0JteVnEOCoCH3jJu4QnSeWP
sT3sJw/McU2evfbMCecOHjOV3ZuBL8LkNVvdodHz9G186CUn/UyJN96Uu9rpDt2MT3U6uvXr9NW+
SjK6fssnBBtkgHH4EU+d64NwdeDwhd22+GhfF5mjPmJ2k2IXEAfxLI7dKzyKJ8OXZFf2yvl1Jdj8
WQYnLLHNdgTgJdvpzZPn+srYdBc7WmO+zAmJcZJxoDVFlLo0NrcnWfOVJ22j2V/Yc+7Suz7v/bzK
wPKudENOsez4R6mbbyL3tsVkaZ7ub8tuK1JMdq4+v4TFBzPC/S22xw9MGN7aFaq+mDhFO1o0h/OD
FLayX21Uz5yTvuu1C2F524g7BQNPCDUddDXhoM6Hh+taPPFMLR8Cx6KI7dvictLW1jo/5Sfiijf9
QloLzu0t0h0IXGQFMKHEF6INZCdn5r+Bd/Bo7NGav53d3hZeEsgmm9FRZ9ZeeutDHSsr11jDOzqZ
s84mPw7Wkb4tV+ZMWn9iMYPLxOhMT6jlwg6HqVU6vx2JjHqzPDIuD5dj8fBZOpINfYlI95cyqIP6
BduJxzOeEny595UvLY1FHcTuvndqV/BSh8Z1pyBbwh3T2xJL7DBO7rZDEL9boi3BilKfzef8U5Ec
nfByBuzMFskKgT6UuGIfEvb0qCVOtzjW+GVgy+VWB6yW59Uhca19wteYgDZ9ps/UY/2kXm1jF79m
9rRprn6GK+hgZzTVrn6QZ5UnrGr3Eih7y8s2d+3uyy/6VXzIT4oa5MGFyePW2t/5OUZwQ1tpeHLn
xv5VexxD9e61SYlzC/l/clnz2HiFPbg3Rz7wHOfyDBrw4GsB5lyQBWzoIy6sWN5KGejb7A3zlfMy
DXiql3lysNbsM94WoF0ZxIeEH+O1MLrkEamMTcpvuaICaCSnGZfozk3Nif0ciudn+lJDwYRmFtS8
4O6NB6ZvL0E3JyCLbBkK3fSEffwStq3u6s9VZwO1FyK+LPbYOmkgbq31+cgfTPU/jzxqnlV6gjsc
xH4ZOW+X/ZsS7se5tetxFmlXY8jvwslll2zMGcQzByXFqnYET2VdEetCFMpW26sf7ZO4IRJprsxr
iCnIlK6OfuhsY82kIGVebKsHy3Ku9w+8I14CFU+QYl0v45szuKWL4Nk5+8pK2427R2Uer/WNiYjo
7F8HW5z1hKyHFWYrnrq5J3dfZsZu/MpeSV6v3WYB08cfsIXqw+JN8KRFeSKw6XLKnWwjmt5Ir5Pv
6qBbwLObt6s60PaIJPYKm+l9nyGptZ5E77wTbIkuidfRPDaL27oHDeXVPJ2X/I0jP48GfiuJDz1l
C5TSvisZvLrqNdmnz8kCebf9AJzmZafyjd6AEuwx7+yDaTc2HLoVE85d/Ti8Fcj4nfS5dCvnTopj
ZHn6gkboImLA0cQ7SQ+aE7nJquCkmWDTaF/QPGaynQR0YI+pQ8oxD3fVf+HH806Ou32ZYe/VXmyo
PWv1oKa+tiNpjnX5Jbwou3Q5bOGKGK2t0S+vQXNDzoqYA2PwJ9980ub65j2fj6HlMOY7PluO8HJz
Tua+8/lg+62nzGS/3ArBefPc2O3G9IdlvTQmm28lfcDzmSXQeZUNqet5GagdPv6qnc/UKyhe7pZ+
fRTtIojtGmo1rjFYFXrFrH3Fojgkr22NUcxyfLjOOMagU+o+BhUrfT3gTUOTsLJ482ExFxfS58XF
UHcPcO3KYYl6OQsaLLJw13kWZtmucNjzmysc5PSQOZ07zSv3IHniMvOoVT0sdxxtk/Lg4YtD2jTc
DwiKh+t8sDF1QPkMofdJ4RHH9lq3n8XH7hTP4ciLNgZKXDKZK58pQ7Md9x9O9i/iI5ZXy/iY7/Ow
dS4v521ds3tLLgS39tOgrdme95dNyf+fkvQgHFrCsMIbvj/n1lZmg/OCIjqAavZh2Q+I8AOGmx7W
Vb65lxfTWxYI/rRoF/IeNrofB/KKmY+T+19iUHP/lXN9zGCkYjbyEK/G9w8YnTPR/mBO56vBB3fN
sIX74RnNRx+bImi+8lIPmUJ5XzjmP0nv1bJ+0Pjo0ei9mwE2ob4MBD2L/O5EuxUHJ5hKJUzFcY0b
RDDwnkOowA7luJ3A99RXH3iQEbKNp85Tz+e+YQXnfkxLPNjoE9yzd7cBO7GI3Otr7+4g1e7NsH6u
t8OxPQizblXdHz+PfggxIyocZcubg2p6Nx7SMQeCj2j3NJ9cMKxnpfv10LvTA6DTPAcMWlxcxoph
t6uCZDXZ50e1sMfVfaY0T0Lq0KUERw/mKb1LObsjFlAZ7W6duxfk78aBxZGF1Vq29ccwdcd1v06f
ZR5Twjr5wHrbB8SYyazgEVm9y0KINqPhfVX2Y+Up694x+ZFX37QVVrsSSIP7ycniXbw0UFbRDNqc
DT1qm4XDsdslXrHCVMwXIRKfV3BNWm/XfoxrdXFmp5+92kscrIsojv3K/eiCnRwsYu/+ejkR2q9G
cnWEzp70hKE3N6I9YJ3k8lY3AqiWBX8UF2Hnvj/ueQnjEqvwTfsShW3Qb0h4fth9qQv2oCOwrtND
EmBgMk/9YTHZX/kCW6UQklqgPTvpoeF/o2e9LuJ54lCnespWsc8v+soKx3fqJskvaD/9J64UGM89
K+TsaDzQCJzoi/3r0N8F1fIOHlRuaXcfck0dCUnCF0I9eFLYC0OosoGIdjxpR048r9oVnol/lZsw
6GRhiUtMMnSfwcu2ZTe4iGpgIquL/pPVZSdb1akAqVjz1wWtWOZUSwQlK2H2MTn5emBjz/OPLLxD
DMk88+7niuUay1/HyGd16ncy62bCs6rhIl5jz0+314QFENHLc+LeOc53W6v5AderwvngRp2Q/+3i
rxk6zMxtDuuCg/YyS8AoIieb55sYsRnfQcNORds4MlaRV9amWZqNnc1wp3HwUnPxW5znh2Fh7o1t
yj1hlbWPX7GPdm6fyYvinIpA/3WUcSZeXHlxP5TUsOXXM0t97D6ReNnvl9U7SMNBca5Ya2UcueI7
2KbbBTkPQoXhTGGCASCmEVDClsUSGJh7uJ+ejRMvcvcrCaYQo3lXBoablpPdElTcepilsfAyRw6k
p2ZGnY450eoJK6XPbJXMBbddVK7+8pDyILnQINrTm0B+iYkfF2uFCSfvM+1s66ivp/suZvuLjwWJ
69qVla1t+qerfdns4NDP9Tkq4uzehGTAFC+svaUwu4YU45wnL+oOXqgPguD1QD0D/ykfk09LsZtV
EZRvNz4dFG8+S94VbdVnS8IftjlksDxsgQU4LZ6V2Rf+8U4B9uQxZOe28FoSwv6J3IqHJhjs+GSF
0owk0tjZne63rWA3pmweJttOwCdJpnb0l/tXoUOsWb510IPup22/Fvm2cAxAX/74ASj+SxGOvF1E
3oeUjLkTtO1voyDIWrLVDib8cccMuuO9oeg+hsDy0z2MhTCnBm2ferukllG98SC+jrNmY4TDKn2B
feTSvWFNGbuqV++GNbW3S4aIrdp7RAiDal92KRIX9ATn2fmZas5PV8/J/m4YIrlDjVoUo8Z5sukf
dUq7fq6jHUW1kLzdlQTiIedjv+8fU4q1fHaAeEjpHC37MDpJa/jIVCON14TvlyOJ8CCq8mYpBGSS
p9tpmfuXjcWppAbxUZwLC2VDF7X60pw84fVRJb5W82yX1fYJDjevM6NiOhTzYTaPvYgWi38bKUG2
khcSJflb/3mjIKo9/S37BIJT93gAam7vs2z4vu1xBd1OzmKXbq5hvBwcjqvB6Z95ue+3J3WXDi74
EQeO8cqfbFuhvuvAd5OFydES+ckP5BP9n023AfkNkxuDjMBvQO7QWdbUV+ALMBWsdob1/hnSW3bH
P7qrDSB3D3k4ox8zV+CC+dVHQgYEhaLOsALAFDCvRtqa54OoL87t+lLMjG5lActfN9NtfmsPdXMC
UQN8u9K/I8wTg+IGyc1LqETIksm2dy1ftQEcatV9Q3t9XvHvwOuA7AOZAtgMmK+X5iBp1bjjlVTl
Au4bIJDQrwCm9HJ2tX6apf3FmLivdLzTGPozGIFm9icUoZWRbAjYl6x5BhBlAAZh5vStW6V3NhHk
HLHzisz7YYPdsZy/AJDfrnpnhf42QpJErW7rG+8C8SPKxCnadfSOccjmACKElY3FBjo+7hit8H9f
+y9NETdsinh0E/Ql4Yz27dL4xfWF3lXXdUrWyFKog4TBC3Ww9JP521/T628X+jb/EG6YSmCvpa9z
osOKp6JbsOvlYQa8K8b0+xcXAh2SzkEJea2jtk7bw/W6BX4sf4zB/he2hh5dxzEFNpT8PeLsYpVn
3bgN8iIeY18CfcQunglx7dZDvM/4Tsmlmyv5XUBArFIL6gdtuUBamMqLs/aRd7jI9bEt9sqdOfXf
L+SvVK77YWsSeEConcx/fafBdlaiEWwsq2v0sNfcS4sZqmqEsbChzMmWqzXC1Tv1sD3W13Ci3Oj2
KEB0YZYjpmrm/fDe3Ha1NVOLe5UJjnx1ZeMtEhYZJqg/pXn/zUu8/1qDJCxixAiQ/WV29NvSndR7
iIWOA3Q863EhTnxrXy0uAagp0xinS/g0YF1OnRQ5J0p10Am+IV75WAw/zGGVfy4wTMNwGSC3Habk
n5sIxxozu04xyibKYSypdPuShYXy0CkOkKaeB2m1aLNFk2x0zZFuLgpMoQsgKzayh3YGO8y0fpDa
46RUNr18GXtYPN9uMzU+RbJ7pSqbnQfw9hbLR0CvbnKvt4ezhIj4hzv5JxSLYP//38k3PDTJM7Ey
BUW7K6lhuI3WDHrb7eZGko+WNKkWqRX+D2fnteS2lmTRL0IELAG8wtDbIsu+IFQOjoT3Xz8L1RMz
EquiGDOhvq1uSVcgYQ7yZO699iWbJ9GNW0//NpgdLyagjy9hNOD+q54zEldGfw0GQ2MjfjIYHYty
iKc2mddUYemW/uH+Mkckc/kTvOclgnDQl1ZyKvbpklkb11rdpevGNu1qLbq+NXaSlPllhgP3M0UV
54ayY/IXYTQ7O+YheRhZwlN/r7jKR/JCYJq8DinnlH06DxbFmzDnpk0tXp7zi3NLLPCNSzE+Z9Qt
Y/QL9A3m9//eL2Jj1r0RwmhRN1i/gr130GtLfcEVeWGYSI4Ku5WAtu5nR412D2/m6UyY0CKcD440
vVj9IVoIAM1ee1s7UrzlLkFdsA2W/lyaegcavkLAPpy9z4oyExKs8TxYk+VralfWmR+cLTeZXrb6
nFk3Vcpz8/B4OVzu9TuVblG1bJ/LZ9Uydtt2HjpbXr+HDp0mz88naxWaGTKMFIBLxVTo5/SuSsw3
gQ1BxzimplW5/VSeto66owinnKdyYeLmEcqUW21JyTLZ4gR7r+fpayMsEKOnusXm+mbC4Pi6vHqx
sSjgaUDfOuHBvLqhjFzs9ESsEQXj9a+Wlb5gDxVErhzO4Z5EdCxQ/Kr5Q53f9xpuqJGITagvvXMi
Z9VZV+7D6KkOZ4hmMnV68e6Z84zCyeCzo19Yxs91gJRVfhLUx9xcJf5SuKnv0Mb74Nt30LBrygga
mVJclQRRF5id7uFtvyAWVU65uW3LO9CNQn1IwychW9YKyQMLr1hm8RLZNfa18QWXmW8agpNSPfry
SqsAE2zjfq9fXqV0dPYzX2M+OKlAWTqUFQz9GP1RXDDaOp8XsgCy36V2CqJTftkJxYOK5MwvLC17
U5WtgNHl8lrL/rTBxTfQlro3Kvop9SboDqo+jkBPv7+VADncOA1Xj0uqVyLh84a6XbX2gSZR50wF
SwQubSJjYC60jhY1fQPTGqY9dMARMs1+3HoFhZxbEJB3ov20Oh4/nXdaIy+bB9GWecQg58+KJ2mh
W8kitVZL7AxTusmM1AvrOF+NfzuTZX68s7nmGZ2JtoGj+QJ78DACn8c9feUYs9XXTvhsf7InHn9d
cA4PmUMG2JIBrcPfviasYkpYo4OQxgJ5SxvMs99pp/CHj26DEGc8cM2ryrNEixZdy36zQRSDwdmS
bTob0exhdfzzfM/vjVhsGhl8yRd+mnIYGifjjpDdAP0PSC8Lkd5l545f5fmMVydfR1thhrSk5ZOP
f3Iym8x4SbkqVmS2uFAXL38mfFS6s/wdI26aliw9w9KdLzPrDw1YGmBO/VBxPHEpwRN3JxvyevA6
N6xHoj027trRsOsgebeFWU/LnwgxWNZLzs14adDXHbHmTUkuQWAU8q3UWco30bmMpiXw/9PRMs6f
rLmM46+nXLrX15eXRbzcv+0ZztvrBrD3G2ZC69l9e6SvxMaInAa6TW/7iPd/x4gooRKItwNnW172
XOPOgXBij/+YLimqvCUwvbggIqeCS+8d13f/5jPmIcHK6ebprJsLWwg61WMzvzDxIfxrTkTmFLT4
zF/iXXeI0XE95wOE75RM3GnAb41wSdw6S4G/YzwCSnQXKwrrMw8WDAhx/5gxL2l52YiOPsOpb7fw
xttpun7MndmeZrnT0i1r6ZcPXDSJ79ROM5eGPzeEz2a7c3t6GX8Gt13Xa/Up2eIMtR4fE27V6OtH
ASfKNWfwzFGQLnrHePc3nKbH/cRa7yGck1hiMTLkVCXWdiny742vAcN6HNvc5ow2t9XwRwz+ZUwm
3JIdHRQONZVc2frDIUYm+f12uX0GpsZdW85regP/+aGx7T/b75+/P/RfS9v3pQ+pFhUe9fJ1PWC2
WjhcmtEzcHY0eU0tglT/MiyJJClpMwHvZvfWkQbbAjZeUKkyFL/xEX5cfUe6MZsuDdf8uI39u74M
5GKi9WiQx0dGn5bMaIFWBoDStx73tr4gZaO16NNebuo7fzw0az5QMOgPFOP/HvrinyeTLrnoo2NC
DWy9mkmI0LFhzS7ZPQoQWUEZZLUMX/VtLruhRLnr3DwD+g8bdeiG//sxrnZoZRqE9dBV6VinHFQ7
tOZfHSbl6DOcpvGeheD72ThbPkyBeBXOtXn+YTwzbnGYiC2lOT6MGaCQatWt5HfjOVsViMSgMVzu
i1cqNIRQCllGbrhnRNM76HNo2X3IK97UA4vCqp9vZwhz8BvOSYnLd9gl6IPOxs6j4Qor+CE3JGY/
VfL/fOOrVw2xfEWdy5WxVUwcu9kO/0kk7+GXpDTxpTssd+fwmT4Dapq03mTdThVonxzx2wW60w02
/x2nfy6KfR7RKB8C3wXZvuh00lMuvU0QFpdblcy/wqfRKcRghpdDh4lgaxof/4/blwbL6BpDyY/8
7997qDblSZJh1d3KtAx1FkPJKuH3sLhV+hQI1mXtWfm0Ap1n4Gy/sZEwxo3C9fP719EnY73/18Oj
da2JqoMtY/OW89qeuLRTWdQpTAnnUI7CynjJnoIFtvR3ddNh2H1AqiAezJ15LAAwM7AKt8UCNfyS
WF+Ah+UmmKrvLGXI73j/8Nbw/xRrWnQMZsuP7pFB9IIlehc1U9yySbwJXhWdJBAbH5HHMIaNA0A9
oI6BIz9FLhMOhhrtrgcDoi/TdX+kSM1jG64mqrv88fdr8YV7uz4bGoRWKK00MWnw/Hs2ujwPhG5S
puxupCcyPyhVFt2CmCTfCp7NaTJNHJIHYhDGwTEJpwy2mfEPnoPJuvwoZ9KqWeF9t40F0oLXdBPC
STEJG7EgMvB0vQ53niMv2r02a9BDMLh9CpemK/ypHkS4EXf9GkCjvmTQw7O0MRe9aDUv3dZjFQNP
ETN36F/j6WgHslvZZfzxyI4eDoo4Z/uX4TkeN8/aSd1SVOa0IvYKRiLC1Sz5FmRyPA/fzpNKiA4B
MSOa8Hojfcm9swQDYnvOngtxRYZoIs4u4UPT4/ffdf2mFd7CivKOa+vXslXxPlV2ersq8pffL9mP
RSdud3bz2IIB4lztHy79JY8j8qrHFxD+M0OeobBDyYf436hmiMQaVsDC9hHO3fSafneITEZJ0giO
MySNzIKrhbfDejBJhItCmPTci8jnFJOFYoDJiYsN7VJJDpi1qIcga9wq8qeZZpxEXOG993mpzLUS
8KFSaUmYM6qzSWyrufLetidItchTQcSeBh1TPGZgVQ7ehT7c4CdYRFq28GNh1WWIh2Akgi3tFP/T
KEDFt9K92m3wZSyGRFhfauxvSguYJ3fG2FKZNzOHG7QAk1Jt4yDCM0E2SUCma/geZmtIurYaURSz
7wj6VzXHhzHq44f2odHu27B7kIh55yCxWGxzvZjmMew1mTLUa2Z1jTw8/cQv1gwRHCnGZhE558ZL
Xxl2lzPjj82lNBjcpNVM453YEL2HT97ukY1VwPp1S6rx1SMI8mU8dIH+3NYBC0FrScIiLNK5J/HB
03XXlq/nbpuyECXQr3KVbhJFh6bnTmwefP78mV2OgRflA+7dW5hJdkBjyp4o7TJOgkXHwtGZ+5Bn
Y/ylsqlQlUHt0MFO1plb1uEmM5g+M3nS4SQhUVDNbi/5IjlCjgSQJMB0MkTnJy2iEoMAmyLANBty
j3z69SKIOl9xfr/L5Z+W6b9vtKuFaUjCM71R8PslmCmaDeldhnK9u++0z0yidzbITkxTKvQ+dAiG
PZSP6M4DeRV1PICFCLFWJGNsqVd2JL+TVH7jNSL9VIH8/fmuRgVpIpG7BJRgm2QbEoRjTUTVOVbr
ejYT2ZCDuEmaYqYjwoioQycmNLp69vtJ+rJ/Xa9KugjrWoIwCJj46iTJvd/H3jlSt6WwzqtX7ocC
vUhJOcjMcUAzyy05IeZ2WpkIyALcCxYjQHIFb3yOn04GIn4RZaZkwFW8Wh3rC2SJzMtZkvDdd1MQ
yUHLV1/UyEHqKWZl+J59Oe+1uSRP/XD6++G/OJHfTsNfhx/vpb9e6VHKCRKolE/GvbpUD8xoSO98
qQ8sMvtJhErLWDefBm02sBeMv/XT78f/aUtAGwdorSRrY4PyqijWCrmfZHU5tjSWEQ7gUHV98Uke
IP8zyMzpgLF0WUoDuKtP8GUFjp8JduPdyfXk1n05nuqrc/HPZ7laoNsqFiI/7QHIQbmcTEcPdYuT
2i4xDeOI+zLkNpF74wz88HpkQRFx+nzxsbWrd5JUSmqYln1OxxuR6lOyr07gQF6T1bCUPs1lejKm
dLun8t2N447f5vrbjiDkMUFH4aerB2Di6YUpZsmwjuNjV80qxhRwVMGrt9U0B6AlWJm4CUHMKvyJ
O1FfolW+2Zv+6f5TRhI6TyGeSVEcH4+/7j9fHyCT5DHyw3pWLBDZVumys6gEzsWSjIzHWLDw+Zp0
cJbZDGxx185riC8s/+GNFeFr63d1QsZdEXtCFYqW9rWs/vVRzlCF+3YSKqtJWpJmNTbKkWUqp0jY
KVpl9fVlmhcYdCvdGameQNksmTF8AvugHHc5KXopsbRb2r5nZMMqagmht+MLw2kPAT/5gL9fwa/J
zfUH1qD2SBo9dg2/5r/nbkJEQVnmSn4It6XhAFU3XMbCeJKmuuBIuVtVRx8mLd6LYS0ioxzx0zR9
2ciUi7BGySRsZeTPq7Tk403sTKCJus3uj/3dLePJtyWfgkum5iFBiiGozv/796Pm56QplVJRt9Ab
sLQxTGHvNfHu+m5aIiDboOdPOgRQemKLN8dz10/Y18Fx0wHhJraBoKh/D160Z+lMNIy6baolPYei
ZU58HBDyM0jm+N1oKACTcmmW2dllKAogtsWcfWsS99NJgIFPnAF9Xx2P59Va2+hhlbe95G1xIITZ
yie8XpmJ8JYaV8pccHmisKuau6iaYoPQwhsT028BPobGgIKQJeUraBMg0L+nQU+7ujpr/WTLnF2J
0WaNd8nlAh+rXtYyUjkyaBjQ17lghapiFxKTrSGbZ1phKSHi0fy8lc/5Iqw0y99U/V2mvDRFDGfu
LQJLI7fE2tcmdc1H3t1p5fPvN/s3wp9Jxcw9RJYSCZhsuK4+fWg2idGmZbUZLiBZUvZMBu+CdOVP
HK9BHhN9xvFD3AbQbjrb7HdqD3yydyZo+2P//QzlKCsVUiQWmUC2jES0aTiWcYnVkxXpIyvMLnfn
9jw7V87vn/zbK+7rkyNpYSZEnBXOyH/PO5wMbVIHcLMVGWtAqqMH7i1TiVwf46aQIOmgwWD6L2l7
qPXzM563VNJCUGblMh9u+e2+DQPHT6MAIB3nD7x1rseaMFObYiJFyVo+uwr94M5RNPfSE2E6J6jd
XzT+E0jXyL/RhLl+Bv9zWFx3rAAA6sWry1dWUnfJUz1m1+oq8n3Nq+a8bMAHqzcECD9/QaBPbDVB
RZAs++/pNltJSzreY2uUGbaS4VSo6TaIL5H2EkrKcgIsQmdcVsSOgIsHdtzvl/v6tTp+UdQvKoRs
sFvqdYdGScJJWQhEewBELBMAs/ft5eVmTNu3dIGvw0ByMMg85H+bV1VDX+WT6Fz7CCDVeMfNM4mr
uwkDOW/iO6LZ2+N95U9yjNluGWckm5L1dGndWDg1KZYEwmUMqaUz0lmIVm6cAu26pjXhICij0Yho
SH66LurUTMj4zGHMeuGm7X2B8ylJLT/PIAm9tt66UN+Ut0D5ZEYeaQRmynhgwn43wY+fB42jDt70
wkS3HRjUkrBzgQ+ZisOuVv1NGmHNm5RO6fV2lE/2lZrak/xlqA03RxaZMBTwAzsNKaEHajfcrsJe
D3FTANDszx2XJHDO6WPbE7ReMGiCrUl6ESGwVq9U1Ja5pQDBwIA9FSepc1Me860DQRocRS6IUt6F
kJeupW9x2Q6KWgba0d96pEArjr85/xGJrdpms4NwY8mXriva66Nd1XhRYFwMdrHasaKr1m+yFZOB
gzil1b8y57/f99+fO76ZTJQf9Ygy9iav7shgiGSPakU/evf6WziPELK6AiDxKV1RyY5cHKa/H/Hb
kwbqiD4oj7oqc49dA+K1hksshnKxvdBREyq4rPshAAW9//0w3yC7nET81RprJc45sEpXS1fdlVGb
6UqCtbxA6osDCENJyGhlabifsNe2gGHRiv5+VNi1rFN/V3fjYZEUAJMz+IIT5fraqY0RchcVWLdQ
czJtDGzt6fKgH+Ec8Z+BXDQJ9uW8e+rR9iK3fts0WA3QNywoUN0JCnfCZ8aQ3Z2/zd1gVk29DY0N
5PEy8x1eeE/Fm7pRN7AxFxO3Rj8MqXjZJvToo7k8P284LIQkDPAz0mvMY1Q4PupHRgTmc8lI8ARd
YKm8nQvnrNjJ03hTAe6MLEKn24OJ978aPQbH6sncKTv50C7h1z2U24ubY8dnDLrVp9m0WgAtnzaL
gs4I87SzpSj25MA4lVEhWnAbtMG0WsOBBJp0RtcQuB2zymXhCDvjs0TRYhkf2pyp56HEqNLMEbY4
2tScnqd4/jbBUVsVu3BVFw+XeIGKZ4Bjx1WUZ/2smJo7fTqsAKTmHyX5cJ2lzcttxaBRcwll8l56
LAkMepfBvsLA0bpMWl30qaTRNcf6PtnVM7pq2qOMm2+Al+rWud09FUgq8Pox6EMSAfFxS/7AVt7m
r/1j+KodzwvvJYflblrSONo+n6Q1Iecr/yWOZ+19d/I+ZYxYy2aq74wZ/r0ltAmuobFvVtiqAJ7x
RbfnZ2nd3rV/qBIS+jkMX+kAYp//I+xKNDOf0XsQMaTJDyycAF1x/2DeQis746NGjc1Zlt7Mt+hd
caRVi/RWclTui95mDDcjmOkhxhOh2gPArnKebxUH08auepT3vj9aJkFhUT1e3BTjFs6h88hKt9pt
cgycYZk8CBuqaQyVdwW6LXMjHczBijfF6/DaPdYf/X17J9vBiYKrWXPZZu2GpzdgkBwyBN6zOCdW
uYH9xRCaC4P0R5qlJ3+PsscgNBJYJirn0KoIm/MtIiRX4nPxQHMC3/FkUa2qgjeJZeJmZJDKfmxP
P0VhSH0q7y4v4n19dz7pu26hrZAIJs/niFYPHHLVkbbUiaBupXBqvtb3lxfaYLT4BPgxHDJlc4fx
4Xx4vteccp5s1FX2kR0UROWXvfJQ3JWnaiuue0A1F3us49fZHfbnkzx9/hhVTB+djeRXtJ7BczCv
9RkI99YzQjqDYbDGyFtmsI70fTo6wrrZaNrRZ398e2Rngxu3Zr2Vbd75eWYfPz/vj6OLAlm6k5+K
P94Tm+N67e3qdb4oSuBlc62H8cldiB+un4rYzOLF2VoU7ugxifdFaDd3oNN0m4XZ/BRmgzatytfH
SHvKGD/uzT/ls7Kp3/InYaMsowfNBT2zOa8EWFlW/lYxAn/k3Bsncxvf+wf9TmOu3M3AxYzGRctD
Gl0+cbmYRn+eAxsygsL0m9G35AKTxUcwQR6Ppj9H+GtPJi7NVv5O9d0LnVrAWW53dzl69NSpPPYg
Yw3P3fMYYQTr7tx0jSkcg7n50riXvfYpbLJtgbC6ZqheOuDGsz/K4bzyT0wf9/wiIGMuXVRaGQj7
YRoMFu51tMjT6qPd+S0uMqfg2S0tYYZ11pnMJ6+hbNd7khu5lDp+LhV/Z4+JCM/N/DKNdyR8zcmF
X5VHc9kkjv6Q74Z7GUodieRYb+HX7lIH0wMYh86qH/vKau5jpkGULQZOAo3Ic88Jj+qK9vB99FJW
lpG5EJ7EV9raG+0DAMleWGJMyUb246Syqvt4B8o7IHl5dZFs/yjiBa7ui5n6aDxKGyxA93RJ5bn8
eNllB+Nxgqq/n9aO+DZa5NzPbhqd/K24jBbiQVvouBV66/yyfH6Oli2GPAKipv4fEAoP6my0EHjb
nr8Ig9mheGnuq5lvZ9Z+cvTm6WJwq404L2bFbNjUx8OTggJfRKuSvfmfLHtIMNtDLy9UhHzzy0pZ
pCuT4/kOwUSr+Dj6dn5/R35rdI+vSJOODV1TBVCPcfWKHFotLzo9Aig28cjXfC5kS4lfusAAyL6X
6lVPv6ooeG8G04SuTNd8qGhgYP4J4bBsxcfwssnDHY36UHzvzO5GffJTrYe9AcwmFvQx4fBqJ9Jl
SaNClAfQgkZGcprFYL1JM+w9i7Ob4CP6/Wz8VOxBmKOxTnijgbVC/nfjYzSXuszFKD0RzuHw1lsi
qLEn83D3/vuBxnrnqjABGY3Qmf6SotEx+/c4Y+xn3eRmts17zim90csTwpngTQ5KOyvuUym90ej6
8ZthEyHjfSyEvm0eRT2+GE0XpqfGKXmv+S97xCI4CEfX1u/f7edDGQZd0fGCKV9agr+agCT4DXkb
cagxXUy2m7XE3b+7YExqbxXMPxR4Y9ykqBL2wo7xeqdYxWKehiGHKpxgj7TJpZbDP93Z8cl/zuwb
V+2nu3FU5dPapGEoT67bm2IbxkLbmslpNZkla39Lzq5VOvqBqgtF563i/KftANC9sd2haOwHrg+X
9HQhvITDwTKxAvsVsaqT4+pC84oG+MZVGx/0f29JReQbjTJt5jn6NU9XUYIs87r0cnrQrc30dIc1
0Z519vr+83D4f9wiDCvo2ENSZJQ8mVw9Z5NYKyJlMiQnyJ/Ug6k9mtKZ2Nuk8Pzfl5B/j6X++6wF
apDrmcSxmERS2aroiMd7pHK9nYgn2Lhx+yvf3ALs24iDhL1MM55u27U+SijOppiYdb6d3KcuHtzl
sIOOTLEswjybl0vUHHOSgRaYpV3QOq54KJcVVlphSjqAtCv45XJpzmm3QHrI3lAW9DPpGCz6mbjt
duY8neMTlxbm3H8UVgK7UHnDUn3sdtUzVf20eS6XyIf5TTYvsaWvwdPMlGO57HZEUgTsRQ7+g0db
/qV4ggn45G3MY8/cSjhiJFsrWMFUMBz5rCM9BvPihhEW2dqLZlXAhxDRM271O3/jnSACPIczea9t
VZgCxVzZ0pWgXj0/eifvZCRT+Tm09wjuFuqif9bu+v1k4c+8ubxQttTBM23b7vHgL6JHccFdjZc8
Q3fYLI117gzMzHiZZHNvvicSBANaNlcdRth2AoQrmRP8jXe/WiZzIFfz//5d/pbSUR1v7q/NF/E4
zGDRjNa19TDj33CDx2TuVRR0Y9NyMXGkGdJezGvjPyRQzJVZuBZ32kt3AIpg1dPSwaDoWiP+DHkN
OIrmz59nZtMOxZ/19jF7G21se5BV2OkNYAazN9N+kxdjsjahSWPE1Sq0i7m2HaWPw8zEaT9ZyzWW
uBj0ckNLho6rzbRDRtUyN58Lzc7nBOS4PqJRwxbWxGuehKm5Hvc+4z4KC7KD9H+F9AqGSfxKmsZM
wYiJJGCRscUppvo6mAmrFKjKxC2m0mK87Zrn8c9hyz3pa0yT/FnuphudyR8WxvGWH5dGnXDnb8L9
ts7bolRScGD9pstOUr6R6zWK8ga1O6MQb9kMu5EZW2nH8Hy4sXKND/DVyvXPwa+aC316qfohU3NO
Eq4SjXSB2jg2uLrPBg41bH+X4HSWTjpUIjOJnbrKrLx0fv8Q3yYD/3no/+cMXAP0yioyE7P0iBEq
iMoquII5yq7ADugsKGeSNeLSlkLVagwPK8sH6KyL8WAYcK8opbgDoiHBD7xISh1RAcUxjfYGikvg
HYehZt/WWr4wC/p9JR0H6fj7h/+hPcPl4+3JZIk2EA3Rf5fIZGgys0e1svUp86vAxd7VXtyhfZTz
WTlhS+Z/erBEEvFeFPdqoVm66fjhXao4DSkSNz7Mj5dzHKkyyifc2bzq9adZisSoE9RjbYvLfEsy
JFgTN1t16H+b+351vi9vlRE/vPtotvI6Gjnuo8Do3+9/HqBllTIrdiqfREBL/oaVsjW2prkJ1I/8
Arz83kDFos+Bymueb/vnl4lYoES79WbUvnfk+CR8a7ReOimp1y3AsBgakUhnYxuy8qergg1LBxWm
3ffmuvIORvjRADbKLwVXCGVecJIA6DQ9wiYweoa8NNNnJXuW6JdnSMd7KGEpgBJxWReY7r3BThIE
ApvCamYTL7RDOcZVZTqJehryu1DfxHQjAokF6azN2z6ZFQNdgpYserdWt1m6EAvYJTjccu8NcvbQ
Hc7pn4xNcBvxuCl0ZLy332+H70Mr3qZ/n5ArdQNiMK8JSp3ZfqbAUfUteQJHIUMhm8MciuFgRTgO
utgNoju9JiyLhn6ONAzHphAtw/CugHEdQJv1oEydY2B7nt3IGt+HDkcGwKSU3HxA/UggkMKe9feP
P94512uTojFkYF6kGZPrAlWIL0qe9xeQYdqTROuopd4PGmggJfKwZcaW7/fjfRtoj+vQ3we8upVD
So9IHw8oyQ/SJVxUmbKXLueFaih2mP2p4sKN8ovTViXh2/dqk9uq0jmYsawy921Zy9y+35/9xkmh
cg3lW+OtNYh/iK7xiME8HJppEqlOVNRWLUqLumf+QIesJyPops/nm5zg68tMRNKtFcLPxevpvMf4
KaiDJN8OFA/KE4EqQnVSIQqE9V0FPc9ghWSeiRxrFw0OUbYxlg4+Nu5BbRkXT1l8NCRLqGl3Kp/o
J7nf8xsXWP3pgVU1cSRhYnLUro2rvtcreZq0l61SyjNm7wkBZ5neoRm4L/p4oQvxklZzrV1s2BP9
FziujxatgNHGGB5I5hyKwu3E2CnrE15cC6mcOzIKL30+Nc70uUxtNRiFZ0nJx/mMaWPAoZDL00GH
7ASuZybSAJJVePaMeVqdHgK90wxxhYg4tQ9PGMFJFx50cRWhBPr9bpO/D0cURUX6xJ5ZZBr/Na7/
a6sn9lFQ+HQWtvWFz4GghMGZKyMGZT6cOJ7iTCpbjLZ0pNRskSTOQPAASW2wUoBxkczqzeNbUoUf
Ohr/fqarl1ld62nbB4l67J5kRBm0Y2bKE+uFjnVmC5UKLTBRLD4FGFC3d+xth4iW1hpq6A3V7tcu
5vrh//vsXD2LshCn9aXv021RnGn6MSdX0Ed4jN6ikcCdPJgVQvM4YPSeR4uQILJGeI6159xfZu39
EJ7x3ePl4X2cLw31vYqIaDNdLwUeYjpVdS8QXttpSH3QDVRnMms/z/GxKmYiocmXSTo1heyhEPAu
5oE99MrD0EIVMRonSeAp+stI6ldBpK3K7CWsz7PQWOQerm9+0nin4EXdpWo1xi3YwRnCA2gxVeU2
ZVqoZ/cTGkXUDdMaGmQRljcUXbdurGuCs15mlxit/LCF5xfjgnwUkFhvyhca3YWr3OuARa327bxF
2QrqfQO7xTlvwlvKwh8XoL+u4DWPuRfE8wX/MoRgguGE/IBwGJ6h4NlS9EfRLrOphNwFACnKz+7S
82xO6YrRXAIvmhyMyV1jqBaGnZUxiZ2G2PFksve87sYS9E2HOS6Tf33K69pT9JKkz1ROVkwkqlMt
RBoFQDAjO8f6BpAI8b688nPXkOxwd8tQ+k1+9nV01j6QCJAiedX9WzxJCZqkocqTbVZLloYMOWxR
nELml1XYaj7kQLcNLm7bkMfoLYoEJYGxKIx92pEz6mtTr9l7yAvOKiZuWbqxQvEO/eENPAqFyK/S
FeCdV8tBWSo1PZtG3tKbJZk1X/AwkC3oHeve6XkuQJ0CNo0WBSM1IHCyJconhR3iJ2R9E0hZY5WN
G+Gjqnf5sib3WrwDAtsBdMOkLgbjkFZrptGTiVVx5P4JxrRQd4a0OPe2Dn9Ef+m0WcaG9bJldMWc
kxLFS6wKi4FUHXwWSsaM1qDOSMRJIwfxNOmjJgV4a4vP5xV6Ej5S6cqKm+lWhN4pmxIzN6ABvzgT
muUO+FmqMimD/ghXdnph+xjbJh80wiyuVDuNZEGqOlPaiTXCbUvpZyGQwvMi3mUhz44i0nc44hfT
sCdfTv5A9hrR21aMer1yIRUVNdCDjZcSoQS8a6n7rpfZIrSbxg1zd6O9SzAvIzdHx/dx4/1y6+Jd
be0qBQ1Ga9TDluuDLQTAiUYcrDdtIQdDzD8Vn1wemQhRK51mGzZKysnfocGqmY1Oue0LUHuxNTz/
/rF+6HDywP3PPWWKV1uUuBTQ/jVBsa2jpUYvnCR5tEZoGKtdg0GrQQBlGsyb/WOg9jeedn18nr69
VQx1oqlI4Axa9v8+b2LIPjvwsmxbxwFzvGFWn5l8RaBUQ5nBnwnQV/mMzi8DDCD1UFQE/uXLMy69
iMFbakdwxUpaK8JJ9nu0jGCiBGJdfUI1AeTFB0kw93lxLyWHypxKA0HFvGHk7h5QCHPBj/7iM3FS
nHO0zDt1dUG4j3G079YTysdBUOZpgqehLj66IIa1zGwfduIkWGQKFXqWTUuoU2FZO2EZzwphjVCk
jaI5jizCsiTNUrxwmerieyY+XUIoX2w1KpzyWpRuydKLJcqMmBASM5yPuvbC8G8weL5Kyt/O7tUd
NwyZXl1i7jh5qX4Gqs3Lh4dXmQuAoMiSbD+lyiJRrZenxfkA9rOlsdevU9pVtNw+gPQz1oOERHMr
nTftooIjiYuKnStbJRhbBa+KPRoj2V/f2sXq407ol49ujg/TX8WYFuW96mVVvz3vhV2g2IypiV3n
4kXQU2wG5LELF7ya+wfZPZ+0aZ+RQD41FowHG7xnsMSKlayxLXCLeJkC3HzvErR8xDXb+DJ00ZXx
VRuz8qn2HdbEpv7EQzaZ4o4KaWXRczIdI9whOdfMzeC7Ub+PFoz0R5kELrNkBie+nFiAe8XeGnAq
Aqied9HsjEUNgSFhLoxCakcXrESYy3ilsdeeN7dGPD9t9elxi6aoovyYXEvFz0FPkIueF1tfUfkU
h7adVcqL6r1KpFL/vkx8lf5/XxBav6pOorSOpEeWdVn594KUlzD25Eqhx5s8UM05cl+tk+4yP7Oo
yrlGrXA/QPa8FB8hKueqfSrAw2e0ZnVvMbTDPDSo9AxxOYqoGzjuZFNUvV03GeG77OAnyLYmjCPb
DyHKpyXxyzWBSKjVkAW2MY8p72APDdtEJWBEza2h8DDxHbzIwxqMq1pcns+dq5T3zNi+dg2pTokl
mo45gcVHFKOVtZtBeDkzCe/kD8X41IkyRpnrDD1xT5Pp76freqv8n7MF04y5wASz6dWLeiIkQ5oY
+AYu0rISIctpG75LLYxP0IwXze9HG5/jb9dGNSBfj75D5hD/XpvIT7wuTPponWe2gsBP2kD0FpC7
ZB8VJsFbTKdvNRrfjt2/gh6J2wvp7VWVlBaNEbRmmZ4eakjOw1p25T+IqFEm1E5w17yEz5P5Tf7O
9fZsPCinEmARPm0KoCvJuHSRC7npCUU+r2krzutsqmHsfNUe635mREQCvk5UR0CkQaU2WdwZ78JH
iE/tk/wuCgARRKBvC2zeSJJGkXTpWXGB5MvzwJv/fjW+vVGxrkBWYtqFAE5h5HW17HpnWWcrIuZk
hJMNC/XUrP8M+kdmIo/5+C/Ozmu3cS0L009EgDnciqJERUu25bJ9Qzgy58ynn49uYKZKPrCB6YM6
6OpyFyVyc++1/vUHtY13uoWdnHwCkPz5yt/XgabIbAY8HJmJ7xee8temqVQgXJmXZPftFsOGBQMM
+wm7iF/g4f94/PNlFJ4CDGy8ba6Wm6+2SCb1REFRaBFGxQAKx4gJXeEp9PE9guqV9Q9V8TDptTM1
uUO/zivP5MVS3alofnnVvrVX3G7GzqC9rEVozPqMwf71rccx1NRE9qczOkqLei47wbZtqnsLLo22
jm58dYH/7+gvu/zoUzGfJvlJJ/z6TaEJlJwh/KVV/moS/n0d+UCGhW/VLGOC+PvvBwrzTG+TNpQP
anZCW9hgQ2MRE9M9xsUpxPFccxrpTaVgyYyPvDqO/mSTpwTXPl9nSrSKcqpBsborqZEbz7yPo3gl
+STOaMGh00Q7aDOCuoWN2kX89/fQxC0m3g8VdhYTZ3xa7vTSWBslRiMjtCmmJPUz3opS/tRFJGqA
NOUNTXpgd3m8MlsYjOErUeuLwLBHreIy4i/b0zcc7+sJmbwVCvG7KG2v9ossMbRi1MWRrA+XusFP
XDk/DjyqszGtonfZlvUdIQlWyDDfy+ZDWy0fIaQT7ugouL77OAC6SgiVF39c+Q8njrE5t67yC7Pz
W8bo/DmZT89rCSMqZsf/PrhIVGJ/DOr+IBI/PgjPahbdtaK/AWqOlOUg4mISoZN0xgnlgKcvmpuo
0R2vsuwaS2OpdfGgc/KAXCPxM6e2CtLKJrFRhzSU6/g9Je2yTsq91o97Q39nSLHRYoRtjb8s6qPu
tXtR8N2m3dfyG3ojki+eki4nMTRbTKP6XqpOaxjLbjoU7WtaK24V4EdtuUW87gbYmSkBflm8GPWP
1sqfw0BcaQjMuzIDH8IbiNYuWkoxpuA1fkcyT76zo1pe9uljEDz8vBF9C2j8upPIyIhmpJe2vsbK
f72TWdi3YtcpGI3zzCopeRtFVFAwp/Dz8oXqbsprirDMbqbUTSX/TwBuJOGhFnaHpJoZfQ+EV9wH
YbEZCmXFfrmwKKD99i7ltuvaoRWfpJsp34da7+bSeO4tNxkwviJfpBt/m2P85w6DpF8HF0QvQ0zg
v+tCHFOtK4NIPZfSIQh5e08Ctsqd27OdyCtF2cTIhnGY7pca/iux7XuQnFdydyyfctk20w0TmF9u
8PfTkIxefOiAK2memHT9+5HAa4xeDAz5YLLkjLm87J/izsm1t7y/H6RgaaKj7pQHv5q1a/d9UNi6
fJfT8FgiHDIaAfIuBGtc+pZ4VPJV/7Uv4Cr1MhOfIM9jtcwPg5uH1v0AvPDz5//SWF3tkZCgCPOF
WjOXr1d7ZKY0WTnFqBw71AiG/lHUVN5hhwV8T0+8KA0ZZ/eqbxZTCtFACepFF8SPg7yMUnVhWReJ
Px8VmIMNL5+BxXXabRT1Q/Ua3BTfrf4jZCMxKdcV+kOtxZmJTJVCRq6nx+spTDdWObla9pnl2aou
5daWpw8Ndb2QyAd6xN4A3TB8z9Xy4ewF4loxyd/oZ//fG1V+62Rx7eMviiPYz/flv2oHjONmABpD
M4ud6N/nWjW9VPn6HMikJisDn0Av2Q6p6MJsh4D65LWiY8XdkpixJDd/OUml66ZL4gg1acOB/tmn
SYH89+JSnBi+L/fJnsIFZjXva8tbJ6/lYZ3DK01nHDzXnG58KeQbsO8k/uWk+KLA/bssuDzelBbw
G/WeenVSSGUhTmOlYn7nO7jmzWGM5NRzkKf2GM5BbZsiXgmkZOG8MjrBUzPcJfo7M2aWb9TuPGSP
G3PdEwYMKR8N2rLBv5vJH37NANLtOtwZN3LmRMqij5fl0YrBkvcery6MzGLZ4O2P5BqNt77qMR0J
l2rhQvoU3zQgZX/dJK7+RgnpI5soHvrAEbpL2iH7tNZxfdAeUGSb7YrE1pJY6toOJFvJ1nW3Lgkd
fqrgcCiwHX5ZMF+K2G+3zERlxIYAcex6KidrU9v2iZjsQRZueozCAB9uGnzIRhhr04n5NjktM+8f
IzhcuOCALngDFv6ixDMrWWZfJKLUlfi9Tzbe/AuiM/8Q/eXcQIcmASO232ZPLpjdmDHrGzyz1reG
83b68+cPcdsnc4Fn1PEFiAreGBYnkJSTrbmaf499NGzmC+xkPDqZzX6A6O0YKtkvL8fZZSpYfH6+
/3xLvlfBsLBUA2mnjgz2W+8VkoNn1rGZ7kNxLZLYLSx14QOBWSVu4hp95eXny33D1dHOMTFDxYo7
KU4812vWqsygSYvK2weVsZydXoUerNK86dSH1hOXIdGBqLaWgc5MNrGQWa4G68k0ulUS3iuglrLI
hktuQXdfxEwEiKeuMgqO9lnOhF+ODWlukv5dLEQOS6qo0pfAVLs+l8Wpa2RyO6UTnssYr4RO/wai
k6zEvf6HrujnO8MS/I/Loe/9n8qX23R1cMIDFOSoGJK9l+HtWT1WWnges53l10RGnxthHVuE2rYP
Il+YszXrtlImOsNIlVMIjoJNbpcN7oBbm9Xz1nIamdMBIZ3vE+DdZ+uRWbifwQfy7oNcuS01ZSME
ogOPc6NyNI4SksJh6defaf2sGF/+GwmTi34qV/T8tpibNiwKiO/rEOvLxH8tLCzyOE6UDqA6v5UE
1L/IWsWO7ba0QQ6njoGgcpYxFy7UD59Ou5ncAI1G6O2TVHYtHS/tEYdGkbCXhrOXAVcRvUbWRSir
U6vAlhJOVmIdymZahJm2zaPUqQKnAZUS9IfGqvZ9QALhRL7MgJ8mZrwhhP4mIw4PvbbP1J3pNUo3
u0iFFSLwRUPtOdRYvZijXTUfWfpplvmG9FVniLdhca6kF83AyPOSyM9ID3GSANzUQAbStSRfPKwd
cRxCpJFtTVztqCQUpWeDpMZG9GkgnvPl0NZm6rvICRrCns6wppeVbdngivWRqNjOoXcJ0s4eZHkx
dYeiURwDyQ64BxhsBT1fy5S1ot23PNRKJKvUFGGBGPiZgfZQzxXnNsP+NB5uG1IDQgUeh/JRiKkj
ViINDZq8ThXgOUH+CqHAb3Jz+CiVGMueAgo/3nEGSo3sk+RsfSJKJxy2I3hrLeHfGP+CqerfV7Qy
49WwuDVahGvTHjEIBLWujZkojsqKJ2PWa91fG2P9//GqQhSYpaOYNCtMpf89jA0pz9QahyBkZvra
w1PxA7vWN9gpv7yl/3vprzYFTls01HwlzKv0qwnAlA8YxAjtdCiLE67FFE3ltLAQf5u2WoFL35QP
1q69MBAkCSzPdn2OnmzYSyRR7+TivcufAOkz4G/yfnF2p+U4RAbr3a2sFzFbY6w2IDcCPyau5kKA
olYsFVIV05VOfNfwoqRUy9uIRio4JPlT/mmmLppUH0i1JAb0Uow7mA5EkI8B8SHvA0qoYJMnm+xJ
xk/ogFF2FJyC6aFUdoBCufaHrZVNH6ebvjpJ+C/fZfkmfTarI0UCO4U3PMX5fQqVRH2ijhq2ZDgi
7shbspgyjkxIQxo+Q3dR/oEjV3H2plOsu6l+kq1j+xJryyD/YEoxRg/5OvYWwtPY3wnV7ajvayI8
e7dA74GjzgUkjL7ViUi/qmDqOKW8CJgVkL4Fls0Ll+zQ90cm0tVVhKtZtexIHDuE7GIL3ilBsRv5
TtW2auHIr4P4PBE0DY2zeOn6M/5EOdlJInMQcN8FtMDqMc+cEjqCjjULo6IzCgi9tjvf9mCL1pc4
P4/moUs2GkoW4eLX9yofw6js9IKMR3EaNGWotm4wsejuTH44PA7Z0QLVGU+DHVgnGCpN/TaW9wbR
J7mrP+GyTHK6JD5n9ULnMFuX6iHI9oO5z42DFLql7pjTn6DcBTRvwrsVOdhaBxkG+07erUJshd5I
ngs2qbeUbmpCcAIcU3HVqcL3X7Wo/3HsIUwg4FTkkFZImvj3XRKbWK30QcruexvFX01NUy61NQct
HO1fzrzvGwTv0EwgnXUJZKlfXapgJK6nBPGiulC32f1shEBgzytDKmd8nO3ptsODvPj85apzu/Tv
K8y1QFhIsUU7gD703y+YTzFSZzOAFavjbW1dGJfwJk+9jpnEWa6DVSff6/LDHIsd3TP4//ny/9Hu
46KB3obNg55U//KY/KvdnzxZw/BArDHpVQdyaIxVtAlO4bBUqcA33Yk0+UlctMxMNi33f4M/hLI1
HIV6Eapyu5qn6qtyz0p1oy2zOVrU8M/Pn/E/UEvLRHiDsRwNPKPGq11O9EIDLx/UN5zwiD7J6HHM
OS9vCQcDLd64i1f+Sv+lofmP1cASsAxOCtBrbs+/z6XtG2Hwpbw41GA1qoaZX/EREfvT/OZk92Vj
8M8KgPIpUopi3aPPi+/q6ylFE2SZESl7DOxuLQhBBaTPU5yQiTL2Tl5fRG0J70MTbMUdkwf+B7W7
aTIYk4DU4luZ7Fpmnqqr+5s6QK7ZHXFh7bD/GRlrRl67gDOQEMmjMXtRb1Jcw+N1ZJ7lfB8UW4v5
Sk1cjXKXwpJ4L4V3dtHMvM+Fd5nUGmHTkdeVL0ipVy7Spc0O+quiH+P8kTMAK+vkTadlYavKHsfx
XSP0CW7YAHmcOB8Swgm6KYDFsLmz2Wj6+q75SO888oLCm4j1k++Nd+ZvgrSLjW0WbIsW5/ylgG1X
vkFmx/+rGbdhs/PUjdajYRUWOiPMcasQS9nKjkropIBh3r7xtzjwdYR/qAuJEDfS8vKVgC8AZOdo
ISsMdn+bFHzbl/CEYFwzc87EOSPlanl4o24U0dAQTAbCoH7kxVqRKH78LcOiUjqRTxszHPv5RfjG
KUNiNNMqEckzT8Fo6eqiRjHKctaa3b5BPhHRE63Uz6RyGn3dRmuiGbeVARkRso1lLGVrIxTHka5u
m41r8pMwuM5+qXTIKL/eva4+0RXokee9WNae1h2aIV8mfr4yu24j6qQb7QbYSGMC4FFFDsVcVcWr
OCtprSMgEW+d81Nh5PEQ32vvLonuJ3Ff18+iGbgaXNmW0rHO3rC9qB46EKN2AMwNdXuKqUfFzwl3
TLHNFp5RO6PRLy0cxTitgjyyzeS+8D60gSMUu69gaggQxEAePzSlYbT53MgofCRSSOMRjGGfNaoD
IzHOMZtOP5PprrEGrGLvrAas9WbolaXRSYuCWGYMjzTgTKVF9TcPP7UPq+32WURPHCyN8gwEg4Y9
5mhMOb9rAYGwmOz0IF6P2jaVDMbOj+II27m80OUuY1gQHXSSclxI+No34U5BsiBKy6iYPg0dUkQr
2llJPle6HrSPMfmMqn5joNJDd9NHk4Pj2kaalGUUPXA+mhlq6enYWnZchY5q9stS1TdyoK4F/k4V
KnLqlQQbo+yJLIfWb5kSVxgiv59vZepWSrOQzcsw7Ht2EMxA8NT1YHjfRqq4DNrhDGVqkSpvHkoC
OTM3okXeNi4kndtZzNLz8Sbu95WIEDz67HRsFJhgRKBRDZ+2CjVbow2cpPZY26J+x57r5CMcTUla
5rAzuuFZ+2yUc8qTCluenLEtBGYIGRT3we40QtwgkSXSugoGnLfjtnVVUDZRz+ww1lbZq9yQyIk5
an0JGdkHu16+qwvWHZQcRWg3Cn4L8l2JEMObbrElshV0LO1jEB89Qb+jMNSJTztNmBQIlM+46C+H
EGb3wiNTDUpPvpJw2ySmCU+SrHEb5BV8Ky+YT8eU/Ndy45mvuen6Lf7xwVnOpGWJJLW0p7aBAvkx
W2F6bBKpsCmfejQX43vfnXImm3qdEXE5OWPTbj2slmPccS31rig/sqrHOxGlEdx4n5BN/DnVFgIt
oA6xULWy4kJ9nqHYf0tNfO+HYa2MiLaoNOt9wVCokbVVmrbOFFdrlH12PDK0n+7EAN0yca1ygdfn
tGhC/4+lVAQZky/1zNzPridla44T3EEsoIR6KfSOIvwxpzvBvLNymQAgwjb115qyMtGoBfVDGNxX
IQ/j0nTC+9iZKF0ImSDI2CdVSyGDALa51i3EYq/K5cL0zTkfx530/hCIHhs9a0ZZWUQgqNXequv1
gPbD4PvoDfZ5ekQMrrKcV1YqYhlsEJOoP8v8RXKxF30i1YDr6PIzkf43fc+nlRK4OXfEszZJyVsC
alD32U4TW9vkbY4zc+2V9d7U7vqRCET9UQl2CEk0/ZGAajwjjyU2WZpRL6X+VZ+Nh4+RX61kicBX
H0NZk89QQ/sPjT3pFk+SdONHTxK8s/JPRS8y+MpqVi7obboc5zTlSF5qsC6Loy73t1WrLERvG5Vv
UvfaDneClG0xW4GqgqV+vm/NZaInboSuvuNc9GWs54uTnLy1JJOBNYXQ5cPoTSWY0Di06MizplvV
/qduYqy876JwmdFcwGuWEhi07Z0WhsuQ4bk4sI/CzpWz55DdLa0PMb7CmWTYHek1fVHzXiFJUMsl
46qbpHmTvIeQjzXVZP5Kxjobfadutrq1HUXUbBhpp6p2kakmpqB1k+aMN83KB6fN5llEL0GXWKcW
IU7No8YepSmOWbMfmcNiEieMZ1Vidd6q5G4oj7FAZIqF6UVab3qeu1R+6FN46mIMhIyzUWtu5L+H
IvwcbKLTAF93+U4SO6wOjlbRLVPel96K9752E3iZI0RHmeeUkDD0gKfzvKHBsJ6KDwunCdZdmE1L
vYCKpq/q6AknIlvvPwzoPhyVljKSyzgea3iYlcsVOxxNunKhjouumOPmUuQZgl9vcEMyNGYM3UOB
yMqimmHLm5e91TKw8GLHoKtLqAZa0pngtBjKQVYC3oDniDDukYokL28kFbKLdDbFYIcGZw2qv+mR
yGTKS6dHtjACSrPSVU93itxyW2Zno3kOqK84J3x4EaQKN9tVI44cqPtBeAh1nDM4Jg1icrgF6dSw
qITNPEc0xHDlkSTcTY/VXAQ2nbyOIvHW52fGOLZT2XAs/yUyKgdkH1EVL3Ytbkd5OKUGWEIA7Kxr
W7H80zER5XspCgJHQ2duatrBkL2qnNcGo24YA6S6Zb9UPdLcAV3Vxwq4J3dEguCPGde/lXhYSlbq
TUxxhspRDTAMJ5IWMpJC1dWiLWYRSbELwq0+vv1cbn1z+ZvLLZBhZNYiDB0mzP9eOJWCVIsNZdrP
frJ9dwl67naO88YMRDKvLQU36i91MD3HnLjQQYvtr6aiX+SYb9/epCvlNUGPda1tiONkbPRYIhpP
cAyP/d2eloY3B7M3KzRE3nm2nSnX8P76o+k5PvmehGSyQ2mYnia7GDRQO8CTa58YyuCqUb2lHW4Z
BIDw+gcpvHbd6W5Jm13p5cp/SC7+68+38Ys089M3mKHmv1pMxQjkUvEp7wgylPq1DnoagW3YdfaR
EZRobkjUlIU9qmMKnmpFbRucWM1UQF7qeJ+8aibDDYaGw9bchIJLAnes3Crg0RC7NWbUDtVY2iFx
xUM6jbGA2A6xTTnjn3Vp5UvLgoiWo/VJeN2gnRvlsZcpI9dmejBgWGAkRjQI2bkMWF4L7ZcK+Xvv
Oq+hvx7fdckuJ3WdRKWIkbSjAk5BD35LNsab7D9Gwos5LDVnNkKTp3yJNTG1pPlLHyt9tcff7r+l
MFfB4YF36Kq/zCNP9BLfkvcgwkA1CXGbsctWGw6XmCEh+Q64KSkPDTGdFdKrYyG/BtItHEClO4Ua
xlTrUMZ6KMfG2NiW7bLb9R/5oZuWvbxi1ooPfn7gzc9elSU7Suk9NNMSw8n7Dk/ORUxCsbeEIyPg
kuIyqQvhfa89A66qkx8Y4RXFttE46m909RilB5mNGk51W0D8lHcyylmncel++Ts789wLt0W3Gvpw
UQEeZvVubJYxvc2JFrVxOQs6MmORhOG7TMg2iGC4kZs5ECs5+hbJra6iLVXhCV8LydpTI43JfTx8
sv9Xvat6Sy+6gbHe70qXxYecyR1eiGaWMP7X1s26xJsMyxUyJuSdKtmFuui9ZdlQw2FhUXcLWN4N
i+gpX8GmHJ7EHd4/AKvYDDW33QfGfTs0YtBEsoPQEMvNsw6LrVrvRJfS0sxcqPgTBWa/aKRdSnu/
asWFm6s3Y+FY0i45tLkrQ+knddQI3jl1Jjyytro5E4EWIg016Ny0TF/x7aJarZsjYd3pr86n35k2
84L+azXNu/Vfb3MRKrXahb68z4A6fV7aDPdBqaSwqeJyB/SPPnP8LCdzpWhIz8dwqeDQSQa0N2o7
sRqqBbzLZV6ZKyvp9oJXgV6SwjRiHigO7jQGGyNQtoURP8Ut1gRK4Wqy8MJZhsoUfyLjrGjSY9vm
m6izdlGWL61AfUiiwgmz7EkXgp1mFG/5ELv9RNp2l94pXULs2SCfLUE9porlNCEFcifdm51wLMaP
OA5vmrJeZda9GjFxDfg0HSh5sfVRUkDHHJJz6yFQFMtFnlQ7E7mRlY/wmV/R6q61mGWSYDzDNGPk
DU9JNpTwxDIxY6yTW0WG3BYvJ6l3xORSGuXOK7fcLsqKgbYY9kninzuLNYB7mRAFW18ZttgNHrjH
rsk4yh+tYwMG3UXQZ+kUpG2aPQ8TW0Yx4/WLQO3sajzjtniRxZ7njtwG1KjxD4IgbgRtVarGjd4Q
NV0zjFA+SsSpKUBLydcRyR7RqycQT4zbIyye4opOWeQRlPlxFu/F3FdVy+1qApOaywuyRvsyc7xo
5fm8YebJ8/VTXDMtHtOVJpV3akTbOxOLSZOuafeN6ibvkBGmwR+j8k9FLdIJIoy4zCPe7lOc5JtO
rNDstQcxC/5ow8TplZnnQdqBfxQLX6sVB2AQsbFBIDUJBWrX4rZQ3AXS6ueDilBT1u5PO+XVgd+3
SmV6SiDvEU3urVV/K5H7RNSXv5I6G5+xQVzhdNccEuUUdm9+fVLTI9j3AGt9JV4S4u6J8jaOYQ4o
jyezbb22hF0TykSbap7QWEq3EOW6G4GArmERNXdDdzQkm6fLVso+Gue3gkXErr/tCkQ+xy53offH
AVx5U5v3YvZLddgaZbXIW/iB8zxulUdr/+wP5xYNfB6dBvmiUQ4M+1K5660Hc2NlIINuiE6h03BF
cCR2T5/xVyJfDPCKMF6wHw/bjqo93ye5G4WrQHv2Z9+CewWXiGhtOX6HwJsedBlJF0098LMTo6Hh
todDoEKd4q9Z+p1rhOfWWDOQCPs/YryqJtc/jcpee+D27FhaYHpdz7ok424d+MyNX2c1xyuYHy57
WFAouGtn+a2Gga1E3XsrmuckqRCUK+bDjCuCAU7RA3je1N+HsqOhBddPfnpI08O8/837qyredu2N
n2+66EHonKpYJeTsQX/AHS+CZqYhMl8Iw5Y/w3rc1J4zbgU9SN9S1J8M6oX4Hp4x454sfS15PzEi
5nRe0jyUueuHmDYgG30tkJH4dwa59zdF75rJoY7vc4346JVCFLu5ql/rV3bhnxeo+l9o29977xV1
rGvjSJZaUdtPMSPb4KViSFQkgWvon73ktoxYqyJl7LfRhHs9JCpx2vSTQOtWv0cz/qeu11472j76
SRGJrsFxE0PPqaIVs59BvguKe/Xsr/LpVj6PCck8qDQ43bzhATzKbqWzBNernDZNfBT1l2LuRirW
oPHQgdb9/F2/Cebm4luTRB3R9ewqr15911jJ8flOJWmftetAQ7U6IQKa/WMTuqy2eU7Hwva8Dnv/
9q6IhdexCvf6E1LlJae/rH542fNknJDoHPSUA3Ss3yqlsxMlvm2K/NhX021BL/Tzhzbnw+96A/n7
Q1+XuuNk9phfyUxT/FusHE3TnstY0ZWErSiyfOwAn5banf+NGOVImHM+OGOwlYxtoB9AAUz/Q4DZ
zP5I6IfgUsDW68Z6auLzwDFv8APebRu+SfNvuvdAvpjFQiWje5dJtEWgA+uiYfr6rGLHgBY9ciYV
U5xyj2e9XLiTtgSsl7sTHEMAknZRDNQt/VPJbIGnGd+JlM15eqDBiUunVi5lgZsmM8oALYKr9g8A
HVN3jl+Zbg6GMw2PEr43EtvXL/j6jBt/v5EqmnuFlke5dibTzawALwkZTVuXsp8VGKhJpOD3/gp6
6y+XumK6tHIRNdGo88zYF10MC4UHvb4JP9Jt7q/IHPXWIAUUss0KbFV47fZRaxv+0kQl5nYGgU7+
kZru1d/KzGpW8rhJoO62WCzQUgWEwrLTd/p52Gmz8ZIXMbrSnsUnZr+AcOFHhIUgL+WCId885Ak3
mNwN/HXinfnubcKNtWbY5g4uXJdkhITLTyTr+GZi01K3QeRKkZ39EQYgQlSsC39rsQVSlDq1fExw
XdSwQzTuW/mGelRdE65ti/KLobADrjPd9loKoLU+kqe+hAP3KXkO7i5ruVgXBwWNvGAje9EexjuU
UQlkowVJOn8shs/CujZWJjC/cc9vf36JvtTMPzx7/arfhyQvDlXa1Xv/QQKjs7vH9HZ80R94fWkL
s3AZv0xv+rPxNh4RZTzhYDm9ls/GHw+vydeS8Qey2bf2MXsJXr7+tH9s76oP84/3p3wCps0WyQdK
MY4j81XBdHN6Mf+Ev4IW36hsX9vX/13A18yMXqgHtc4N3F2lNUbpbfTB8HdhRNBCVeKYrEM1Xkr9
4AmXzySkYrdKm+WtlHavP8feZgBq/OW2/vfe9P8+0fznfxXuWmv1bV35mJvS5nlxsfFKOBdWs9Kb
7C4VEvpmTDCpz5NmWIvWMWeAVzVnjfLPEKR1onso7IeDLzL50475Ie7iozZWHXg1hyDkkWrC+nMk
nYmMJjI9GdqkDWTP9FlTn6Ssdxsq5BYbfE+ftlNONKrfbFpf2dYqYGWTu01++fkrf+fMXT2Eq3pO
KOJugo+s7TFdWozZp8LOipZPOusLWcTOlePdk3/JpfxPwAZvPotUY0jSgHf/3mcrHTMl1WmQ1Cxx
DWH4CGGlBVmDlTDlPCjlqgCgUyG1xCWTpTI2bFzhbSGuZ88bSGPgdCCIq0puaEjHVRekZ4htNxxr
lQzNmUmOgmlLlcI9NABGwu5ihQqsOKaBerMsFNxSLBgzYn0homDt90BEWv2ahXj+WprotvLkILr7
7VbP9/LbW/vX174COirLnJpkzNW9ajzqkOU67WGoZWcsGwSHOPl4Eoj0eAOrJ6i1i1KOx3FiHoXG
wRChiONHlVankDOFthyEtQAm7Sxl28vmGiuiVYsnqdBi+zPMxeZz3t6DrDhFFsNw4UuLuFNA4Q2f
JemlBprs4NAN+4FpCbCrVkEtg2GT+s/myMQxrxx4xko+2ogQFmblLysD71P1LoGv3Im9k3mEn6H3
DUu3FulTNxN7buUAyDaGHWsulEgsejSnclGKxHZBXu5gRz4+QMv5tx4AnR3HDjxFeFKMzYzJRhMN
9uDhba5RU61RL6XaRq+QQDpDs5pHjvikBecJR15z38ejrdTtbWgFDCXP3dRuhHz/8xP7kj789MCu
R7d9H1e1WKn7DEbPaHSun423QbHopU2ewezp4PNB55KMS8Pn92hP1ZFkGibwFomq/fBcGVDMRoxa
pW07bf3qbPR78qg7bk3YCG7vZZukelDjvVhv0+lRyjHMiajB0V/vUj+DIFAg7yK2IJNtY3os4Yn9
/BW/XrWfvuIVEW8YVD/MCHXbPxabVzaoDeoKJs/Hm2FxSzRwgC81WWBfv6RFvuX85x9ihhcf9Npo
IvmxZoHzMnnATy+SI+7bewxpyaOENH25EP2xxITWFbBvJI1xkazfz8/14rCjg3OSNU7PdgZLiX5g
8Vt1fN2o4sVJWayS+gGVkcCgq5ol6+vIb4gO3JfVWzidg/YoQ8ILb6XkAROFn+/iN+sreLSKNJOv
YPaTbXXtPhKYvmJ4uhbutWoDJapEJzxqjGg/5ORByXW85R7k8AyAvswHQjCZ8xeTZYdZbVfqI+zT
YUR4TRKJLMx5ealthaeejKiYsNMKMyLdxBj7LLS/VJDXB/DXp4ZUZVkyUaqQPv/dhtXQMutar8N9
T4nVjX/09HXQn1KmlpVyRkilKd0vb9R1zXp9xWuc1a+UutaKiHQYu8533J1IdgXpIIq3vzyRuff5
e13PV0IsTCQK1qsoia72WqgFVihruXISSGrtnfbia8vqVRVo2JbQdzpwUCKo89W4o82VdLvfmbb/
oCweTLqG958/zLdM3q9GbWZlIWE2v7vW1WPdDxGwzT48mkiWZ1EvSUgMZ5UJU/pI9KAAnC1QyyI5
J91q9LchRHvHP0TH6cXAD8sZPpR+Uzc7adzSyQs1FoTauvT3frk1erZNUjydAjP18CRjv/PLOvk2
XppvpqHyGiG8pRYwr/bBIKyCTlMyBb2FhYrRcGFgrN7yjbe7E19/vlff7Bm/rgVhSOc/EmmFV9fy
ey2pe5FrQR+YVtMm3RJpbjfhqoLq5Ca7CIR+KWzDVbTYM7BZXwQi4VVjMd5amyIiOy59NX5Ztd8l
nhRJJmwmUYWzzJTtai/pe2Uc4lrO7hHgLaMTw+z75qYk9Ty0b4Z9h9+JaiOD/eM72JEurXWxHVM7
2Kk71e3WGQ7A/QLRTLj8+VZ9eyz4gCOTI2IVeqLEr6v+36tz00spofZ18fA/EFZIz1I36/Ez+amp
7CJ+8KeP33NdvveDDP1m720cGCBbXRs/BnLf12mqFjeasIowLylR2y60N+NRcZNX8z4bOc43cN8N
PF2bxc/f+j9QD/TH7OtotCXSsa6LRzbPYBzCMtrX1rHwk6WAjizI6ls9drQeEnexIV5tY1nCSmrv
OslA2JNE55IRgRF/qDTvRoadRvOqoCEO/M+ZhgZGJFSX/8PZee22ra7r+ooIsJdTVvViW3I5EWTH
JsVOsfPq98PMiY3EY6wEa0Gw47iI7a/f20z1f0un5978eqbfxiA1LGuW9ykuh6PH8K8R9hcepfL6
5xvyfUylFejkVEONlUl5R5v/+yieZbGYliWtgII0D78yD4K6zXCCmBBh//lQ3yeM+VDUuS14mCoH
FL8tFuJSNRJV65JZQmf8jLAce0DKyMvL4KaeAHf/fLx/2Z0oOqguewSIt/P1fbu2AuZHgXplA00K
yOCoTiex21aRN/RAAf2JNi7+zWfgX7oVMzlO5TJyJ2sO+fn9oH0pWfdbDGMC2tmt9sE16Fx3k30J
JH0X9ZxBLQENXPiXu/tPhSK9ai7o0bAJUDO+h3kV+qSEo6HGG9jNqFe0Ej4z4EezFsqAlqPe8Hja
gggQ4ntpv5TbWsTn4c93/J+NaT4FA3cHwgYY674tCcx0uoO2JFgMgCTcECUv5B9FiJvO8c/H+deb
TEScNTtJ6CL2Br/f5Ls6JQRoK9nsIdKiKzZc8sMsWi3kEKhxMjQ9Dff06CgNfzv095UhGnhJx8KC
4ACChqgp/H7oXDMgIPa0Ylk+6tMpKb9aZWvFRGy1R6kKZl8R5XTrVzMipKZAkOqpLo4DLX3OUuvy
6S/3/J+9ivPhTOA348uIZf3v53MbxrgOKyLzNHNp4PJ1eVUzKqPbO9urdFwVpfeXez+/4a9rIxao
dGP8TXQ0sapkfmvgzV2XmgQsZIOnJazcatajZO+FuDYqf+z9CSl9O5zjIfi/HBcqP9M6z0BTvj1z
IbJuowBNdNeYp5uJDg2iTA54NFYn/Xbqxu1U4mF2I6wi+ctUacj/cslkUSJeEGdSsv7t0KYgaRw6
G55cMTjP7Al2UqIzIDu2R+dl649n6PvwrmQXsdns9rKkOlyQleNZJ+uIc6pdzbkkufca54ESbETf
XjnO15fpuYvVEJycjfzy6uERcth4dpClzsa7Oo+C+wXSbsO4/fOd/Kdmnyf46+V8G4jLGvZi1onZ
xoivfU3FQ8fKvGgc636fiyC6/KVNeFsZ4940EsaSeTVfEnVbq3dHEGC9aKBr2qOS4Vivv5ZC7P/5
BH8Sjn5tYswSKjR9i0GbKVr/TqjAzjgpdK1uT3dXD3qvOdz3OPi9ZNf7cg/p1U9wWZdW5p7M9a+C
CoQD+ctV9rFDWE2gkLHzNyHYf/TdfzqluYn8UtyzRIHJXxGaQ9NRckz7t6mvts0k7VL1IasUbwrr
q0bVR+yqRYcmi3LKor9/GVByGEnsWhLtu5G/xHVMKfp+ALPMc+J+DIJh5DciF4uwQsBZnmL9s4c+
IyObTJk1EKtE+Sm3jlLxFk0UB2+ZO+Gbw5NLhmFJ2lRU2ELOMINnHr4loMN+LA/PYv0A19yxLt1r
01AkUlovrPHfH4vt2NeE8YI9dZArkCq2b/rlK5VI9aEkOmJnoOJAXltfg3VxGtRpjaAAfIxLWJ63
ErIqEV4kbxmqc+mPdJhtOGwj2QtnLkEJA6r/au+in+UJlJW7K449pMoVxFqhJRenxiw2Kv2kyNZt
VduiHgcFEVsm9aNhHDdtjDurtKpKQYcgmjgX+eJbkuCk9xdN/5RvX5aVoZsBaI3BxzkaDiDsxRSp
3NUY8CVOW49YJHCm4AbaJDm19tL5WGrpOgk30KcbQTt03QV1kwURpDtj8w09OS0R0SLVEmCfwG3I
SDQhYoA0pqYiCjA+x/3EP6JzuR9bndACaYU/nUk4WOwJ1Sq6QWERZIr/6VW3KuDKr0E7IbJEZntR
L09laSwJ92vz63z5yqVE8HaeR80G00yICLaEyZyIlcLlM0vIO4ukajOOgcFBL20g3Hdaq0M7ZJnK
v7liEUJLPgDufjiYK+NtFcrbrLp4pRk5IqLPXiA0RKl83RDexHSgphcUsHRZzn1O3cxMaFDTTcY9
qOr4I8wgUug93R9xf1TsRUAuFUC5lCXHhHljzCK5cBWqbheWgVm/CTzPcgKZuXm08k2G/6iFa6UY
TQexJhNCrDw4hvZkYsjYw4U9yYrgwIXcRpgHV1ICx6eG7Vzt6wniJYlP9ew922lQzADbTQGlbf6A
a4pz0eVdr/PsjVAl73dkHAJlDPNyFTW4iEgSqpZLv7gnyPaS8ZHuwcIebfAxG3bl5FjS4GiINe7d
fa9etk3XB70lbQplCmLJKJ0IkbJAWrbuiz3hqrDIK01y5Lq0cY4n2LJ7w/C8jiQ7DHXv1mRuXU6+
NNy3ptn7vXbSoRIRHZeANyZnNgGyeUXxNxQ6lHwVdcO2GHdmcsJpPWUdPfuu6HcC3OSLF2mXVcJ6
FJJJTgvuSFPWypPUZX6aMp3E47FMpPUtbzycUTq1fJiMCS7h8N43AQe2IrCF8QP++t1MAzm6guO5
WVVB86uQ7BCuUULjRu0bTg+RjnQQU9IpqJRTP+EZLKZuPRYLBf/QmxwFJd5LI3CUkq7QCS87ZItK
tFcm88no6J0mYYgRKBs1yy4GBWpZtOYh0wHeo1W8toitit/Z2pIn5kVmsVYMmrnh9VmOLSYMf9af
jchsNt5G/4I8qdVx1NdCJxsIijdugZZv8d5xSrHaTNOIzoj0u2Ky82qltRDu20AESxryZpdmRtAq
BGFb2/yOgutsqCsJCw41F922lNZFl6C5sruC9DRtq0rnmyTZKZeQNIgVUuIfMe1lQapXuRtmNycW
1AVANYmvEHTjs0KQY1NhCwcZtyrqzZ0yLYDBPEYY/NbYwdGVRlyIvpShoOAEwTp0Ch5Ei95caK7s
KW2OqxlHHYHOBJ+ixn25DqH6ZuS6trsLVqaj8EWvrm4YtPXJPqvydRsbx0R76Hq3D8lfUzSC+MRl
kUxLQYbbIZmHyaqozW97EhLSk5hpz6p6YpGPmgRD+RAzQLDmCgVSpxp+o4zXTGzPkqm3tpDmH+rw
FY01TkiftdkHgq7Su481JH7sgVuBgoMgITsxbSmuV2moeUO+ibqn0bjNG/+CXGMehdEbz0mi+qL0
boaVGxsyNvyGXWaiO7edKb+qYvgVXQhmvh3iWP3MeObipGwvLClSAbLJTd8YN4grvFnZviWUWi7j
Zwe3t4uaoGjVVz18i43Ivd3QGRAnlz+I99VtPN97E6kbVStiyJIM9pexHaB41VG1jHmo2u3cIki+
pNCnWO/ztOa+wQFNWEFd66ZQs2muZEXrzizaV4ZtxsxVXXpf0qM1ZVT8HpaPPQE2lskmbdUwc4R0
CRwXl1H3NuSo+6ynGKV0F13wt0q2qKCDhhY8NW+t1Kywf2OOsqBLwlPuopMq9KsahpJQje4N12rN
ihZ9K/0QEPRfJsN15BTnJqZuzfKqbm3F4ZdWTqsKEeooTnjujIt72LgY7izaO52tgPbWCcLr1EOd
nRQHfwJNe22VOTMEUEs5WZ+jJDlEYEv9XAuf+3+dDI8WHU2bsFvijs+na2WJD+TiGvn4pOfN1noy
pJ5umnmaW5STK5rJZ6QLr3ndevPSGSq0a1UXAKSLo0KwUP0IWYJuJIspiq+3eFpMXfgqzYVOLXKr
kYB0ST7oGBMVUmrXVEnRNFAQg+uafcEkSui7Q3r7/MsSca5O/b4eI3CMmHaYv/iRWT93w7+sx4ry
NvT4dfSncqkH8SHcZTszsPaRfzsB2YE5IMGy65WweDeXOT6sh2kFg3Ep+ujdl/VSXJfH8bl/zz+V
5Z/P7Ocm99uZMUdA4GSaEk35ewHAQGAi6wJnJh8vb+axOhNcfJRJ5hkX5abx75tyWQTTunuO3IGE
S9vxOi9Zml5OWsfFZ0kb3L36xTgWm3JXbCDrgeH+Zc9oWvMm7ftJgnFgiUmaD6zlbzuasr3lBdE5
w6l0txk0SlvNA+RMlv32pnpvo4eD7cawbIzZCCTwX9asMjv0eUEyOUW5e9GPd3h25xxXartx4cxE
Dt+DMfsobISn1Cld/ChWCOZe1rr34+LFzvmlOjfuyzqxj5Z7ZvkJe9HLN8QXBLGzcE/j8vToumeC
VQMySMNgX9tkAPpbzd5u97Hvv0kv2c6yfcV9Xy4Fx3+f3Nt6LzvCR2Xvxe27Lm1vcCgO1W5vrZ8q
p9gudcfPD/v9kwXfY7BTf4m5D7UXTHz8+2vqxu7Te/66hyxv059sP9ltcdW2Obq/hQHsCzhjIwVA
CkTZusBiAWLO/JVtfLz1uzeeov2C5auNLvalcdvVj94+rs/bS4AX1Me227zwve2L7FxW2sv9yV/6
kb98StbL0JsWS7/ikFZhb7H8Y16DFwO/mjfba4u9//LyUnnrrRm8KJCk3TUcGL+nOQM8vGT2mpEK
AcvmB7jYV2+DPKxfJprVC075DqFQ62PuLLAXEt3Hhbb8IbiL3FtdgNEesa3yvnLKySd5/djbGIMs
ETwgqkW6aNejXcCgcTiH2t5/QnvJgqc9ivRz7yFuct5YHWzfJPvpQV0+PJA3G/j+NrtK/rvq3Oyn
0LtxIy1/X2/3/e6dq8ElhlTA6JWI4+C94IE8bDZYIdnB4WGwn3w43UQuIzfv3O3bJXh7m28tprA4
kdnpE2eRLPztW7pEFLi8BBL2FoEqcCYZ/hvU0bfnMaAtLdLgWLy3a2R6p8ViTVPEcsrZuud16B65
HR3hx29ghrQZjw/u8/s+9Z9E58Vo5937l+iAOS/fkA/tt1vu69Fa1utz19qQlbYcZhs5rG/sJ5SN
7D2J4X3rPYvbxXaj5Y5VGMVRA2g+eDDVmVQq5In2ix68mau97rwv031o+1ya2jzUeYCkeDQd42W+
1H3u7h/Uw5I93F7wIvcpdR/sz4J5vXU+xOIopS5yMcj6KKCuYmmnsfMMx8LNbS/YEJjmfrZcwW7g
uAodxm5QDQUHpi3Pc9zo1Ntfo70IHe9ZCg7JcvPBW5Tec7yz1UfPOyau5909b/oiD+YFle/+mbS0
2mVNDK4VLsFjw0N8ZQ9K+cF+fm3OsAioXJBhFSBWfdgIW+rzo6e+wEDGtSRIrywknF3jrBYL0zku
To738ydg2Ssv6WyTEAmPT1zpFfTpIzx4d/vaHVeJ/0XU6pE9rrPWlovFJrcDZbLTdUeC22u+u3YP
q8cFD+b8Eu6259I9fjmnHT1An121HlZeqtvexY4XTElO3QZqs/IGcnOdnWWSMrsCZtpTrLHsjao4
pX21x+W1eHIKl2zYr5W50G/2Dq6sPZz4YK0nuCccGE67elnaHEMOuWb9w2BcspXRbjc7/hRGkdOy
f3fWPxaLx9hesT63F6ueHmYrzsVeyS7v9jguFiKj+6H4YN9m15voujECySFbeHc/c9bK2x04fMn2
93FzezJb+xW8f3zhgtBHoorAw8nvX7xiecdC+sCGDBXeawz91C4RYroXtiq2J/rmo7dKPfd4Flfw
yW338bTz5Jf+Rf6YnJrpw7lf62W0ILE3t1cql2sgK7Ds3d2WfWTs4euKK6LYdPzx54kQC5F/TjJ4
5iGmN1HGSJL2rWYSZppc3Id0OJ3l48t2u3xiBNz7Wwhxk33eIvt7UY/aIzI+HWO28Ay33pNXW4af
p9AOPjFiTL8+EtLwcD+0N+EhMJxPdgeuv1x+BulaegvmgSR1n0zetd0xlFwZn/bLgRDow+FB2AUf
wSZ6OBwCX1o/fNgbbeVtMhLhveedly7AzQfYA+xvKJMTuXfkST7mW0StTosuexET5POXypskfq8k
UjidfSlZuhjUr83veSfDFIVDlY/RiavGrBRMNyFMnPn3pZinASQ0naOy3vPf3qYb33h5mUffNwg8
7zV6/QAuxfvyaWm+Zo7y0M2dE6mi4N+9e0Yu4TVxPiM3owBZBSSY2JFLhsXBg+TjXlpa/wVKhrIq
nlb40UU288fN56IZchxhhaGUS8s7sgdhjXQ7XPFHWRK2fRRnI7p+/UP31oP/Im/XaeH/0K2/lJXn
svlvCxKSVg1EmHNGsYZfyreqshEq96FpyfTSssJu1WerYIEZr//cJP/RIDnI3CBZl+n40MjfIM8U
c+67bAD+tYSVhzsOg/2sJS7xAYK/9udjfa/Ls7oC7pU5IjgFQN63IqvcKkZ/qTPIOSuxJDQ2P106
L7dm2yOVRDbxL4ebcbpv988i0BWuCsbaCnbP/PyX9fAgVFF/IYhqU5rvYjrLoHyLyhqZan85kPwT
p/v9UPhkyQaJbEBN0IfnR/nLodjgyLcbzP0n6VEOxMB8G1dc42oOzq6+SF/5koP5O+lSXuXLnOW5
HpgBhj/Lgvoty/WVGcwfJV9bHzpZpLC1Vsy1yU5dyfzZ/BpX3ceclTq/evK41SBdxrxZuVT8+XVf
hotw8Z+vzIDFqBrIAYtrH2HJf/+MuXZFUY4/yDwW3IsL4abDgs0XqwA4v3Ns6G0pMam1/s/564Pk
4qsS9D7+F3xvft2WCr9VerWPKBte8bB46J7x/7j8MDxsrlp+pATCGxWhF4x6+FPYxazl6w1vcixI
I+MXNM+Axqb991+SFO4LklN9omFaP2E/IvtCwAbbFQJ5A8GHBHAZ1Rn7/0Bc5G9lkAZ4Jy8QgQes
3BZlIC9I+XGZhBdwQPyRv2Nk5+8JXPfFhfgMx5WBdBEFrMAf/ubZ8xNk+eXZY1OIjyNDlyxCsreI
bPv92WOCLapTqaubYVRWmHsoeiBkpo/xp6zGS037ErXm3IyW22PqPKr5om43U4OkmECcKvUL7MY6
4eZnpuVW1uxgap3jsF7eW4Qpo1sawioSBITH1OGIOKKLIZKh0hw3i0pO17LykhYtmurYLzrUXd35
z31W+bar/Hl5OAbrtG6QW3xmf7+8eFBG3DgsAjKnZUJFuKolNvEMpGhmelKh1kK9Kop1q/nGDXVi
c+rYGo/IDrbjRLFxFpDvQ5BeGQ+PiAYYQ/xL3kdkP+hauuaAYYg1bRWA5xZYJ24/lOwjT/5isi59
29z99yqwylUYEkDavw09eRtVct9jWYJfC64Qq+TKKvQjw5XOllZw0f8yIvwPx5sdvSiWiIRL/37X
LkUpVGl5J+V5aYKLRQ5zz9ZwnkcXW7fV30Dmn/yQb21QYbEx4/qotkF/fz+cXsQVXpR6usHBNKxP
w61+vrXXAbpIE53TbazgaEubDDPsj9U3jJS9QYLZP8H8zXFeJTu2YmWHFW15QU1Gml40faLTlSXJ
S6EN6R2Bv0wJgYA+D3K52jTufcBqtz9EuOnKNOoLypNOjRx8cpBPNM1xxn8n4hZbbYQXzHpTQZly
CaxIDup0dIk4c2/ZVZmanaondiJ8XqzJ0RrepW02nQLpJP7QOW1jKet3pyM6Jn8zU18fqBP9eLRL
kZUK6sBIoPLekNQybemJdp2ZWx0+ed0EkghsBweN9BEtuttUzFZVx9WllEHE0btNynM3jp6gyV5P
HYu56ad48C/d518aHt0GS3NRFbGZ/ane+WVmEOW+mdlO2NRsMtPNQGbCtf7ZLTUwKtWTv6pPdUl1
0kC/tqQmuLitUNYEmMJjA84N5L7DnMbi41r/yFf9e1IgeAvKv3uvfpub5w4yLzXgDsAgp9l+q36k
l7FRiRNGOOcbKYLfA/MH2V/H6m2wjmH4PFZXPrfD4mISTfTUBvd0j+wwYb5hoL4c6+pBVHxy+5o6
QOp1q0/y6W5ssRGTkICSvmH54/CqV9dsZQmvQ7kQ4Zuo16q6KvegDZdZ/KNJUcHZEgAe4niBap83
UAJHmaRVz5AMo/ujhPh6WE3ytSquWEDELrLYPg7wm+Dn98uaMvMYg7u54P5qkKh2S8WiXl1+FMrz
rcHVlN0KxbsRdMAVtZlPPWU7nTkKOq0eJNBF1waSpGlc9eCM8HE190f1Xm2iBSbPAX7yeolq3VfM
A/jldFtc0n3L+jje5Tjl7ang6gjOA5aTvkJkLfZpvZ09y2wvm69oIYxPtXaVK69gwleZyACSJtkv
Qhz+l5iPjcJaV5cmieL3oHg3xfcsPQoHyrKYkSkYvxT+Tdvn29Y8ap1ndFs13RYWjEuMlyOfI5VI
1/XVZTde1gjK0fdjMKBSNNWgkT+jGuc74IkTAX0azv8PWgmSrgWkEBV/W7f+y5Qx+4ErrLtYeCnm
t9VQoZaNJjeZvhHI3opB+7sLKqKrpG2qTEUJVuOJsmsV9thTuLzt0iiYwk3HUtx8xwDk6X4ZDiN7
c52qTt1WgR7nC0u54K5zqGJcs1R88W7490DzTSZzoQB+NtGXgYbaAEVk42Cou3b8HLq9WCB9QeiU
Kthf9i/KyNoi2TL7pDBy8Ya6yKIrXjRPx6KlMYon7IeQ2xNxOHWkR9z+guF/pyP9p4/9cl++TaUQ
1A1DzlRx2/ZvpvFIUIBXT6s2PmNAZNdIfbGa0eDTDZhlSuUjxnpOnLxrguX+eVCCkMx88G2+0CRq
nBKhrZpK/Ovv80WfXNJhCAtpkyEq1U+hQO1tVuIw1ucjRfPxpGN0oxOzrI+ElgFQKYTz8UwY5YIw
xcsqVonK2k+MwEopEqC5liJj1ePgJdyM9ZzPpOooy5KPUCON6y7SWg0mFrxBUeqGZneI9Qxn5PRQ
3GV3vIjeZGqrqsc1r38Ka+WHQq5tHZOZRhE4aY8z1osuqCP/YnZXjqr8FN+g0SeAi2yapXIpKOYT
JEZ/mvLDPcXbNTPAyO92aBSrKU4w7VtLEvZHKv4B0crAjixuE0x5NDbeOnhSGZI2OnlicrQGeWPh
+G4piyo6zlasxZAus5wd+YwfoDrumufJiP0WOlvcriQQJz3B/cFWIyjo4ltJ8FR4O0b1YLNh4LdJ
f0gw4dGeJC33WlNcAjhTFBsdq1T9Cv+GrsCwAs/ayp9hoIsKQDOaa3VQkTO/zZr7OybKMZqzWHfh
2LntZdr3orqNY6q792V9X45UMRJzKSWr7OdnvhbTgtiRwz03vsxUWRCsZYnYtqpHgWz2ccaCOhfN
aoPCZLqZ4NUhle23umLyTC/UHQfyoUsnFJNVbY5LPcELqQM8ibFKxJbtqQRY11DFZ6Yw68fwCiUg
Bju+ZKXu03iJGYCbE7hAGF88LqdY8VUWFGV2eyXqwxWTyo/MO/AxGSOUmCwI7K8h7KWGx9ZEt4Ua
muTPvSEbtxJP5k7qFXXq6eHeeeEzZDSMjWF2J5+X7KWT18JEpWC4eAM1IJNUVrnq10Kzv8EDz4n/
SMTkNev9SsOOr3srOmuHSWXYToHMowPZAtvZKbTxm0ieojBuY5613AXEL90SFhF59NhgZznp41Z+
zrMLXiAjmJ1ZLjUUyoYyOiIzy5+76HeG+8+xQhFni1QYolDFv23+436QLlI2qBswUFdnQEjV97io
KG+kftzb0oD6lvtDVlKIZfDFzPb3GoebRnSHTvDDNr42IZVKirimsTWL2X3zUN4QCk354+0iub0F
smzAW8KssZtn2njZKjSGZ1NOPa35SGkWhXkybp8mMjmROMy/XOC/TRKsVXUIevjZYzb2+xAEVtR3
mhaam2zaSpG4UIX6wKVg3oC5pd4vsEF14sbayc056Rp3Hj80MZuxWQMwblqI4xu2zWqq0YhOLbbK
+rSok7dYLj4mRE2pajH+5EdL721NKv0bQSDMVY+zi0VG3OPdzIPwXjz++aq+61b+89hY7psSodjI
V+ar/mW5hz6ilYuwSLf5tBPglsC63vdmt9BnHlL8gfn9a91pawglpKrEWwVlloJaOrnc7KxXfblg
ZEiZF4QuezGb+4+E6uudbTwqKJNBtdlWRoo1je4YaQfNxXj4v5w/kSJoEuYipfptimqbGyvysco2
RX/Sz5Pwjtn80OPmhvg9Symqa/ZIjSPawWtI2bBPOkkVb3C9LwwqRcpa3MTKLCcFEpu0fdruWaVI
w6qUfPwJ/0qA/OmG9X0ew8JWZdeLUZ783cZ2qO63/0QwDUjec9wfs+Ziy9Avpla+to6iHKy49rrw
oaj6nZyrC8H4qPv3omGuE4iiF2KnbazF7aZ4WX9zxwbRGWagA+5VQ7OcQtLi8XON7rWtpecSrNLA
+8DVb+ckfrndvmKZTFlFRYswBEmEa3E42JJQPojEXybC1bpXi+YeHcJopxOoxB/LDSS3qH9kNJJl
Ail12dcq0fnLQ/y3rkWtbWbkUpCgc/3eCPOiHVK5L4ZNioG0Tw4UEJFn4KbrVlvT8Fgi60/UcyD8
L3Pvzg+hFFHjxFXIa9fi+q+55HNX/v6UaFImjsNUNKXvdT+xsEJRApreMAN0iEoEl9BNyOYkMv75
ylnC/NuhYFljA0fe3D+KMfd2LE0zuYsblWJLj+iYnAj4g1F7NMsvGPbzCoclzEXdFvjt9DFeIuVi
ds3Vm3OliY4QXiNVDloqy029UorcHXEaKe5QwgC2kErDBnQuGlppEiHPN0DbCXvWXDhRzDShGGTp
+J4qk9dI9WNB5Kh5+cpIWrgoYgDVpU9TuzVZlNRvFuSY5pypmWuVLGDQzdphoXuw0icCKkp+Zzjm
BCiLft4u8gwOF8wmEtRZkU0nstIrduLoH+oJcy1OPyF8npsaC4c2Ojf4/ImELNRYq7bnFqQmu3yR
2CAaJ709isWpBVswzkoNia4P1J6NynRCCR6xkq7vQdMnWL/PGRVu3MPzyebgBigdLQSY3CtawzUs
x2yeIO5GlOCKqygvyhA9dVQimZKcGBLsEIEVyLN2hnA79kErbHuq+9Ya3gZCOBixLx1erz+XIlIB
hcVL2sFW663EDCBW2GdcMYuFt3VXofOgaZ1/XFvKz2FGSjJb1PAGu3jEsyjR32pFc7Hke3Ml1FuZ
C7nwutVvY7gRDwMUbww1mGLaAlvcT+hX82oOYg8ZwsFM4NRYGsN6McrTX1rwPMD+4+AqIo2Z7yv+
Z+X+ywRy68S8YhbJn9Rj4z7Jh2XixM+V64E2jCsgWO9vpSrCov7tkGz+SY6wcGT/Tt+PYlHrU03D
bIFKFa4zaxlgf64j6+AuPMubl7oz5AsU7kmu7gxu5wt4DVFUZrH7gR9jgLNHtcB6IpAf5jqr4E+P
+kym8eRgepleBn+ueCsf4a4D1lLs1hn8zm09osT9+XPrWO7Nncu798/QNx3oPTMSzdGwPvLrY+mb
19zFz5tCmsqLSF9XcWUPGuRZcpM1Xd3p3JkR0GxAtgnJIwTjdsX8YPqgbO7LkE0wgIKDkeBiBD3g
GAfnanFslWVru0nns6TY4GvoKFQSHOyyOIMY/CsOMKcgEZPwWDfFz9pwzQcyYg8hqriL1z6zxEWN
FnkRUSfBzc8Daym8In/yb7xyqtTWa7+weAOBP+8X4Z638kKXDuRizovtnsmH/DAdJHa7XukaN08B
4cIPy8YJw8UKwzF25jLj82Ujvoqv8bPJdy2YPDd+JsBHEB4iPwsuh+yT2GGfF3yfcM6l5uuUryJ3
/l+xjWEfOWjoXGKw+QhXF2KZmnfCzSlMXsDOnqQ1dhAQFubP71AdvTnTKdtB/nDxcubOV0QeO9x0
Z8b854dQwxKJXZTL8lPmfDIU4k7CqOPU/PTthRB3Z24w1YNEm5oZI6030x/A8JzLMvIFyMmWhyjT
GxbNQl+aT/qyfO8Wgqe7CdeWnGI38ebAKdEbr/Nx74f5ode7+YQUoqggrMAgmT+yk+BhpedytajT
iHZf3Bz2rc60+/z8eD2dCrzvEkqvM643AhMrEOQbPuonnHBcmNZ8jh8Ahzct/5scIWCetjd499hs
gwCXAejtblW5qpuzeRLP065yQUQaD8HtGVzkQ963/nAsvdavKAHV/rgH5cjdElAF+yv4S71PHIdH
6SVIluPL6M8HGhz9scFbuvcHvu680R994whhYXLIfuSVbGp3Cph8+M7r9XSN7JPIRUiO6Hfe/G4d
f407IqdPmcxRN/dV5p5g6nqNAwN4O+zYufPSzsIKvtwGchyHnXkJEldpHYlsc0Ufi0z+P7oYYO+E
4wApYb4HOrYvGFxzYvPXEBXsV/B1/27DYvn5gjIMDsopQazhRfAe3QICP895bsMzbwYpilPRyguv
4PPF016NJcHaR7LQ+F3rvz2hJCCm89UtWPexY1SZHol8sdnN0DvomfQe4rUdXjji8JqRafMvayZp
rnj8Y9yFgkvhiuhqyfi2HTEyTJTSEmLq0AT3diW0DiFRMeUgy8vJktKeu/z656H+X7d4QIb//5Df
MInLjRSdxJLzJ6rxPtD2eMUTc4NlhKO6pBZCdcDZkk5lbpStAaSVeqzWYFmIARuG3eCvNSDT9vnx
Ku6vjz/+fHI/12Tf78cshJVlUkJEVKncr1/moUxspFtaCNKh8tqv8Zq6b+HgmNanTG4swzCJTK/3
2b2I9B1h09brS+RTQI8p2zK6J+vU76nclK7AMqfihu6qE/qfZgHYp+KHfYPR7NwOJGlg7CK4uFSU
TscuzsmHJx18Vjm09eHPV8SJ//MR66xAZ13+PLEq3y4pafWsSeOWYG9Rx1gsDuRxrjKTAmwcQ5Qd
WYcH7EC4jS5hmlGeB1Arw1wmF6YC6vMkhjqZ1YJ0lW6K5qAkPKohwXMQ9ol46vEbT6k4i9XXSAm7
hnIq3TpHjh7zFEgYOQVpr+6sFejzjJ3buG3JL1Mx0jNyplfqUXcrpkBLNpFBEEpLPN+dGEtzih5A
tp9CCM83S2rJ78mPuuVgnzyJFHSNCyyop1LCnpZuQeRWpnwaFozVhMJ5HdS8jyrJCPRfrX2mE6xs
RF5VfmVZ6LX33G+T6iG7McsMdZDjHN6y3ovwktKHF6MCs8lrjFTWQ9YhaXiRI3vq91Xbrgqhc0O0
JNR4nTpBwDLTZzXMZjBwzalrobcPyycjsMreL2vT7ansWIqfU1qNDehAHZX7Zjx1lXi8D9j0x19T
pmwHo7NzjL1z8gqq22bScaf9f5yd13LbVruGrwgz6OWURGGXKKpZJxg1o/eOq9/Pck7+OJl4Zkdx
k2kSWFjlK2/ZhdiKDsiWNvL9apk7Y3oy2vcBoNGC1KimR+4qHL3s6VRjIpSarytKKOP8ZCmvI1Xy
rDqF4G4HaJ0xhYAq+pAo61dpv1/IyHvTALMubww1uh9owfbjo0oVTC8Q3ldeZcNTBs2f4WHQqQRL
X+IFEqXGqUsvODLzfcvBUjmjZDFYlwYrZhNryEh+6cIrn02ZaatkzWuKGYQWEjxq4caCgChPodcz
Vqr9tua7eHrCetBogY4ZPB1ErdfxU4Lj0zRyUCvqtg9HguKL1LwuM31RHE8hD9SvUfFWk9rFl9lR
XbPbmwuGWs8IC9U9W0dx0o27Ov6JurLWegaqhIYrgYrBGisuNrn8OvXLsVR9C0XULsYZ04DYE94S
VFVlnBF4NVWzQTP8EcYPTdP/Xom/6xOLIolIB234zmSDGOX+fW+xwmFWFXlWTirFetFf1OJ39Kpa
x6+Hn5N1svrLiJ2n5txbZUBRtCyO3Tp7ffj93xfi/EsZnHCY/2VY5UIf4e8XUmdhi9/cuqKkOCPO
BW+KZAhOcOGnYCmY3+R2kipB64L7N6PjQm3A0TmBdMKzeY9tOxQF6wQlAaeRvRpLhzyDXpDwjKYR
8uNM+6GKgxmF+qy2djS5KQKs2zLkk8oqdgW3SSGZSmdAVrW8s/xsom73UCNhqb7UFHww1BR6ACmZ
ZfygK2C4S6yIxga4ABhMcBdqje1uk9LPPavmnWN0XoSEWqJ8V0m9VZiDFlsAlgLv0NUofE5mf2T8
aT/eQks9xPiIDVS0h7KBBEAhcaycrYHOeUsPeO7INzb1nCGZjRMurbKwiuSNUxdegUV6RMyKFPyg
ofIX/8hobTr6pUMVm51Qkk+hrh60IX3SI3UXRtldr9M6/pMgwO+sZzGVKLP9cuqiVvoP5+hs1Gbb
aLvqcdhOnkLUrO4fMgKcp2VX7f57tvxqov/9SFSZtZQqUQcQ+oC/NU3GMS2oGKKE2SCeMWr3Zv0Z
L6m/yG3AVAcY0W1yXF6FPYyiOn5sRQA42q9UlZ+tSMbXUYaNQKw0gnJHq3WJnb2lQExHdaqZ8DGG
qhN35V0yVi/0QRPsqtNjU7ZHNmvXwR4gNpa7kp0vSTJPw+zRyoGC4D0hL2MwbrJxn+PZOttCoDft
vudE2Rr5ZY0Q5DPxbd6g+l+gkmNvVOp2FuiTBScPAHmod7WXziopGs9uiE9iIdWujVdDXFlbx8me
W64x0U6gBJ6Ukg6r9lRqpPJtFPz3AP9LDAY1ALY8w6wzyuZvKAb8F2I7lazslEde1tMq3dbjoUsO
qPqgoQMhDzbZH+I+wB//iAr4UNsg4Rapr/Z7K2xImlC2hkS+puS2gfwzgoQ5dj+i/KvGKpBIG2ks
zG7oYoIL97K3ZGLoG0+OdvK0R1fAaX5EtLZQNCdnUu7arxBAr/kwY4fLKKl4HOpKUKvYaj/1HUSw
YGmSrXnW0IcuoPT5uvWaRZt0CtIb9RYsS5+VzpvHrdRvpTvN8JpsP9t7STj8dD8d6sTsx2Pkmuk5
zn3D2hVkYVQuJU8+IwxduZF2VCHLLbtM+llDk9AtDqzjfNSnXYOvljHecyAltmv0aKjEeFevHomd
Yt6Re+Kf6FoXuXxQVV8fzymuXqIOdJ5bzG0ua+Jn3xNev/DXmkAvPTK0n317oiWvtMey2hXSrl5o
LN9U780B00/GLoEKcMMdFNGxZX/AEUVgy0hPjkI5EmsDX/6aukPf+gOIMP040/4BJvRiEXYnjgBx
U9Wig70v2bq+yugaNTnQzYFUrvM17h0LmcrCh8B6MNf72PQl7SgBN8N92jZ2MQRtapw9miqbfjx3
0YmReilkkeR/WJVvrp9GGgy1x3HnlKdB3zv2Kew35WFO4eoGinVq9J0jsdZOprUZM8R8U8y99GCJ
qINjnowUuHJcEShFCrN3TcQVYX4YZ/r6g+yax+yz1IgLF3e4WTAtAgMBjPiY3XOm5RcrviVA1U70
w8dA3nC4o142Y0VFULUg47A1FQ9d1KgN2k998ch+9PRqzycoSCrkhD8AQaG7/2MlIO1kwYEWCE2c
kH87DZO5Z24rbX2pnbNoHq1ps89sDf1acOpQqYS2upy3OHQmvlJbn3X0XhMTO8SrQ+fcrxIgGkAY
Gt5OKvtcr/wkZ9IqYx8hTTAQCprFZbXJE/pDRoetHNv7aCQCqPMfS7YwSstWh6fa4iy3dM1Jx64B
4u82tro7+obvDSVItQq9CbhHkSbbXs029tIgPf6gI8PeQSPU5v5Bj1icK+Y0MPNN4i5nNv2xSI8t
XYGELCWJpxOSIBC73kqUfTBlQrWiNJDDRalahtcf+3ZKJUOmPUC/2s5hfkvJLhnNbUKhVVKVCz1t
j5tAG8jqZjejU45hcAOICvo3peCevUpQjkOYwFOPIZKm7Lok+jnpM7rd41GiiCt6KvOQ3cRNq+XP
Qcdkp3mWmVyjDb8Oj+UuNC/z1DznGsA5hBbOFgy6YjSf4PVa5Xgvoba+Yk4exs1GanDjtpwrYugu
viV7JTUPKfCSqmfSTgXS1am4SwRBFAUxJT3y9eSs6ejLz2fcrkszdKO4dpG7RZrDBJmlrjSqe/YB
qluzQquW88hpbpaWU6xJACSki+2BEhiU4s5sm5NBQLRqP3nADeXetT9URLR84lzpvtOtARzRFNCZ
llLNjOu9SiMgAmNuVOpZiq9LR6YTIvOcqT/DxOYDSBNtimqmo344sYA9o02po61vohe/4vkcQ161
U22v4F4KvisrYaqi8pmhq02tPGy/6ZDfC0PnVgbNEM9U1nBvJLapKJvnObUY8OwrLSsFhFGclXvr
Y4IE26BvWc7FDnp8IYdPUjy/puF00yHYUKy3YsHzb085IqXi92LYFHXd0llvZjPIo7fSTO9aI4i0
ht738JQR2q4m0t8xDiCyl1et31brQet45yqoNZotWuhVGg99MN7zEivdOFng0ZySEmqJenWqbIsJ
BQVxwFkEVqNnLNO1xVVq0aEQv9sRupF50W/AdVGns9dL2Jo3db4KCaepfdPq8Zho+JM8UcQ31SeJ
3VxUrmE2B71uPoKBklFtH4WKG6CFcFYZGHjYiXnoGosw1zizhLueyiQLzayBCmbQtovLaMIsMQ3X
VksE0OXjupKZcqdWHR2mGZXbBUlcQ2IHG4JUT0Cr/rVeuxm3Dzt3JwCFHYNt0VRpYHa2mfmFI+gm
ln9M5bsMn1eJnml/yJT6q5SiGessUa2tgsIEGgKDuA+6J0njCU17ED4GrYP4qY0KZCKucvddxT+X
nLVCg3+M52MR36padVOxgHHSFv9Qz2SvJU6FbIpA2qYCGqhHIKr1Q6PEHk5j29m5mEPj50p+P+sV
XFuqlfnqiac6pquv9zjHiJgv5k3y4bDSkHZOdtKz/Tjbpn83ovlYWu99Xbqxjt2Hw37GTpj1t7X2
B8op9WjXm8HZ/wI+qNmryeWler3p5/TDKDHbVWgnwsJpdbJcsEI9VfLiwUEbapUpj/dBIiuXJAH4
POv7WKfQq47+qkK2VQ0XhZ3ckEC5sFjlaNMh5YXSUWd/5elXWO3mdXXnAefC5U3BVKOiB7gOXq9L
/oAebKS9i44L/SqX1lRJI6vvn9YFwmZPT7sqfCjyoiGmTDp1im5HOwwmdT7abrzItFbvaZHpdKpn
HFjidnFtnMnoAE3NY1GbL077nWdeWHOys2CbanyYIyhnpbPVsmjXKmedAoGNya/deqSJF7LArsfm
qjWAZaD+Un329LQalMic6MEZKP9aOJ70cJmd4riAD0hAWyPpfEPl+DjhN2otQFYcT19stzQUtEHf
dcREko7ip1gUYSBrSAhQPTGg/CVjvK1LorfYYHTYP315pTFoqHdVGN/QBok64zAigyGrA7kUsIlr
KITQ9aeIfcKGT19k31GGUXkmibOuzSywiQ3GedYmxWeVsLaqLqtyslt09pppa+Acj0IQihX3SKR4
UQ0UbsRXkM5smT2P5QI4iKprhPU6tJUaueZlAbsRGhtVKbw5mfbYXtO4BHobcX7WufEkzk2xZAfp
VcofCsvCne9J6aCoNyrxfo3+LVWTYcFJzPAKdt42rq+k//u1gAk1gtBODhkegpSrkItK6XdbOU9k
2JbT1eIOhYwqjF93IUEerNEr6DSH9uxHaIQXXYFFFfoZKEi0Ot0h7UFTORXQHcYoylnVS8kmrFH5
smfLVaJpa07HcJGFJlQHgIklY63DRa9A7IDNA+y8HZoMb/hvpaQOxVwUIyM+3TaBAcki5I12ax9u
K8k6/WrnNptKBsXCTudklVd27PXIO6gWEiXYhKS1+oASdmG9dXN5WDTogshe0K1kY0uXAbo6+AUh
B0GBb86lI/dXSlStk/JLTtpH8e1U/bkMaIKk4FY6uA4pMVrnGc7oNrIUGIXqIU28r5R1C7S0aw74
Mvp27JCqZW5Jrtdm+nuWN5cxP05Jv5cwmpBGAl/lLquRD2HaCsnlLAK/wgaXN/BSTdROAD/rxY6w
lzqYhZkPGjMApge0OErV8RBuSxsEfjloMwd94fCbbPBDbHUcoGMs/SF1+pfiiaUbODzR1gfoYv9W
vu61bEizcs5IU1ePLM3KrirbdU/rXCkA0F41/Q8lXEX/txCVjwTcILBRIFT+XrDJ1CZOrBq7bPgc
z7hIKeqmeYAznFxIJU5Uxjb5LqFtxwG5HU8QhJ2NdZee2DSkU/dS06xz3NZt+RvK1N5wKCz6luU3
sdoG3A2tOZgUdFnVzfg+7CufDAn9cbR44MNaPhL5LhnydYBLgoO5CmwOKrDiVwc2E8pwQEK8b+m8
BtolO8c35SU5jDvIqHDtE4py+Je8dE8FadGb5WtCnKM5wKWmIUonf2MGOOF4WRAFeH2+1DvpiTZQ
eOsIvy1X/yRPoFEE+2I//pSrjeoqz90X/g2IrTjb5QQ0fI/0Bd2d/nnYYwdQeRnk1gNZfrk13OYP
uQKaff/MFWwhBuygaqeTrP/WLklUdWoyaZqv/WuITjWmv4h8oyYN6x08S0UcOz3k3Q7IeykBQ0N7
od8TorDhkThV++EI7owKrPltHIW9xzmOA92jQlRjfQSSsd32WK8Gw9HZtToho1tdCthFJjwo66ua
8IfdtkIX2svHwO59o9ob9c587/dAGvp2ByV/MP20JEY8suK0kC0cW4GAn/XStaksXNikWhxizisa
2ce48azFXaiefwNOQQPdsP09drl96OqgHC0Wpicq98Z2AvzIVFu3+Xvxqgw+UsRRuwvp1GEKTXlN
o102IYdm+uuF4nh+J0eHxiGQJaHYIyOusFzHwJjBkXrIgtAHAQH5DE3pA+8WpttRvczpBsmMfX6g
3i4VdH3wkyG9lOiIYfE1eenunQ3o5UHdd5/QV3rEEIRy5EYzmQCDvYm95WPaLVQrlAdiHQlpbVq2
gNVho/8wF7+N97V1Hx71bre+0ZC+xJpov08b+ZWZxYlP20IjNMN459rdOsSdIDUjazEAc7rJ2m4y
z5G2KxJ/untfCZpete1B8UzoVkYAgfQCe+sb/MZMVFoBxBfM5Y11WF6IZeegkO/hZ+7naUuYbz9h
7Sodsru28ufiTpkv1a66Fb5+auzdtO8DIsIMf0MKK2TaG8pY7U812UDvWNBMD0gg1ie9cqsdZzGM
acrz+esfSlI0u/5lppMR6waQEKrSv3uy96lSr8uMnrdFawtxhQ0+dvuYPjjo2k/R4xTsesOndecL
AIKANHDUBHik0tCvXfkNKMGZUAb4AZIIHnAHV7yLvH37qz26bOHx09EUmAMq4TDnBQwDPPa22+i8
cHYFhZmtZnapcPrVOwWYDXBxvqYAoNuv5ryDNINAPYjP/+tz2bjY6SBWBvJ19nVahpUnv9HV5Gq+
cJYU7fstVP2N9pk/Evjx0oEXz6550HxSDk+AP6oH0oxfbwqXkNZs5zVe/wlI6CjavDgLuv2Jhv5O
yAHoNN+7QNmQ+3rNsxnMvnOzbqOP3n4wCniD5FcvopsL1se1j1DeId+y69ZbcwfyY5Ogaw7qGhzH
yC7roLWH5c6v24Gc9CwGjuLIr8EV3MlyL37MKk4pf3EdDyEMyr+YlHagHgTmpGdrxcYUbAgLe/M1
bCJ4XrhuwPG9DYypxUMQ/VWFocSCmT+LkaZcwyBFXI0QUq+RJETeUOayhAoHE42Bc3ihtp94ngIv
Q/WDy2x5TOIDR/9Xp5unPW3XT3EryYOYGe3pvDAyrHZXAQDxKGaAAFXoPITYte8dDzuGrXbhZzAR
40voOp7tYqwN2oNfPQdURLK1TxYbjHLQNxwo4BxAgmxFyS76xqKZZsHHh+HTWtqKuQpH+vvx8YP/
hML8jLT89+fLi2BdCmyEufk0vM97+NL8sxhQSbblsGI0sgM6cgAwCgpxSJLsxBNFke9ZTDoxSig7
MBGRZz6Jw0vM1tHNH+0ALRAgGWxDvs0sErcGTsitmAmC8yr/VH4tEYW/xfjqWfNRWgLPs7qrmz2w
wYDogQTA0hCLgwIX2hkRBX0MHLY2xyQcrYtAoTivq0uyehBwErQ/fGPz/Px8vH7tnl3RMVJ4iOf2
lF3iewFQmTys4Lniv+YUwlNcdQGkREBcioMPzsXxsyOWt3zmB869XE5+L+RJeCoX2dNOGVNbYgDg
LBibEkCUxvPLdoihJDvW71wQZfCEqeLyIJFXLR7CIAzEAhI3JGrALN/X6XnxZC86infiM89vUHb4
RrLjYT2sp/x+Panv494mRt5nNIEEsKn29SeyxCDz8Ka+ae54198VHvxPLmG863h3aUMm4wHzS6D9
IpZCjQIpmL9eIXwFSvcjvme++WHALQX1Y7uHbPWLJoxoP1iuyWtVlph4hALnsEESyjf4EldX76MH
8jpBUSZ0t1gVE+uCahBAD84tJAIw5wOiIR1pIHlYpj2KtcSmJG7wQzy3D6oA6L4sKDBguBqs0kag
NjBx4Eva8VQChFnENzjoUWJhZbpiExAR2u7r15ID1eXF95OH0wUzRYCNui1uLmcxJPUt93PmW+ER
NHmJx6m2QcjtrQT0ZBzFa8RzBvB6Fd/J/fomXlXfjA/jJfcTT3lRXppgeGqCJsjRQlCOg9BvIWXE
MOJAvS5ApumQHLQPKnEwpbNDRiK3tT4qolv+trzxm+KaM5Wol+y6La2XzfKUu+LNl29xoVwqf16e
tONf36VM9etixeUkYLUyLqIjUwnSO35kJIUYziLf2DzRh1t3ygcX46c3BUjVuoOtzWrklVtlVxy0
Y3ZQjhb2D3fZNb8ltLSfqjPFcawcMSIP+BJIL3BkXgMurAkIYnbNoeImsmtzXmkHxOq2uHLZXEZ/
x2gxcggFiz/m/Pg1sMf6BxGM3wTgx/BH38T++DJ/2D+AbgG2YptiY7Jdi50DLUQkKVBc8Bq3cY0z
XP49CSBfRA8X8beNO/gWOKfJRWEjcMAtdbyycycgVALJNLigmNB/H9zqFwEcZIirPWseyR3qItPd
/Dbd9dv5XLm0HV4Jfz3A8r7sN3tg3OWD7mue4kVbiqoXxYPUxQtKr/GBQamn8QE11KN4L37loPKr
exx8HxRP5c2VM7ELwk3hhj7I47DX/b++xneVN7cOyZfqJ1/9++wJVjoMc1f3ScgRGTECvPdeJzjx
Cj0NIVAl2OtWUOzNT+BZz8ahpV0biPu1+Ub5bvEPkC/x6QKL28au/tO+LX793JwQPNksfuBtP+En
3QssFlQkfqh+4cq7+oyv65mQ8Fye6digy7Ac63N8kPblObrL7pK7aZfzu/pcn/E35uf00H5nsN8p
mRduisquGBQ4R79o8tgvg7aMwRLRlWIQBHWe7GWneMpzvEt38Q7HT0/8TgpM3/QHxMEUT/OGvelr
vIK0Yxf96JOt9izedn6GUrkjpkOWxToI5v5fY8XjIWjx+vf1WeZJOUHytXoMHI8GyIIPeIlP1Txg
96rLY3IRreP6yL1KNJlSTwD2BEQPsS0AbBqPVlxpC6BNDM4C5o0zjLb0Docwl+Cd6YJByGW6M7bg
219AYvj2w4D+1BfaWwClVKB/7UW8k7g8IeghZtrCY3SC8BMeJrZnw6nZN3veavvXJKgf5vfkBxIE
X+JqmSh++4B0HXdFje1x8eXX+lk8cC3oPVT3WAvLPdIsfAm8nxFcxHQ2DvanEzR7GFpiqBTmZMJO
KGIwvjggQMZuhKCBtJf2cMP99twG4uG1gb4bCIcb3/kGOB80fsWI2H7pESi7OpzUmteBVfCaWw+c
kUwhoHvLa8ABcs9iMxUR5fTrjB5Je0WAAmOBr2HzBZCVQCi6i1FU+Lk77Bijm0g3NB4PQbVb+flh
2cX8AJb7Zr/0wRhgM+yRwoACQl5B9zuWy3KymSHOQTqwIl3n15qlveWR43Dhz82PioecMpnmd9uf
mELTo/iT8q66E/QDMQWc5+GeIzRBSckJsDtlzcze6lX3Qs5B2y77+cLzeLXATjoBLM1HBHkZC974
G6NMsT1g18FSE5NM/OjZUDqXFelaZ4GizC82waYYksjtjrtlsyNguB0Oswem0f4VhVK2AoIWe2Km
iBNOzDLA3pxzjsvi2wq3nX5r+uLU47jaRi/z/RfjVm6/Bt7wFwhSnIt4U/yhzKL8awICNQmJFs2x
LOW3VBvJ8SnF9QBwKRpZnW++5wbypJ59G3+CVdo5xr3l/nfWowok3N+RDkhigkEHmqhoiMn/VtqB
ElOMjcJHaouft2hvbh3dm9UtuDn7fd6HgNaAQ8Htx1L4BzjX2WvADfu9oF968iPGnlL3h2vSftNY
F0gPoJKWZuM/hLi7LP7+fwCJZZlMRZcaC+znoyGRrB+rn2lPioKX2S+fqM1a76LqYzEhFuyqCNag
NxcH9VWCtGFTluLvfWSJqR12oR+BOf1QPzTY4p/rnzR1KEb9ywAiP68Zps4FI8f494udZgifU0Oy
G58khPcLt1i3GikCyA+qG9QiwEhSlCPwpzbMnrd4PSUroVC5afVtjrSZQi0aTJZrocCwujF+tF/I
aTQ42hCCAYnL3AaGNxhFt5M8o3X18BJO7hx7IzGpLv43AfDWAQ0K6WUEtfNgdZuWOhNLgOk7bpLW
jfgfO1XSg1Rw43XgINRt7uVPlaD/g7IFPXrKj9pL8V0eKUdJ1+4VFqh5a58RAFk9bLwO+bVXcRMH
NrcQ/3/Dr50QSpuAUGyyHxSsEKAfwDUgQ5+5VoOALn2LLWIfnbLR3gd1i02uIW2GDw3TnUc62zl0
YWejkAe/GE9NjYOeeMOR5jntuXGjGwwHb+pKV2HP/NhR7/gTBeOfDw8ACo4Npiya4LIsVsf/zLRu
UhZJ6szycdkmD+bhsUcipNv32z+Qlf6FKwjyBKFOW4O+Bv3itxmtLWW4Gqvancp2hy0rVcydfeAX
g7Cf+LPcjEcFcZtHxaAnsWleEd0B9vBTp37Sv4WXBpZEtEMR4eG/V78iiqh/X/1/vy6xIf3P/Zsg
3bIi1stHjMDRYBRy85iXYci8Fwdtfoj8//5A9Z/AXPGB6KEJ1VJggb+tljIvQwNgwHKFro/J+dh5
pEILPA7Qdh/ZuZW21RXR2hyJJHWbdjmbfa0GVKwimkH9xnisabB5kuSG3R+4QGJv/X0osC3RgSmC
VcQi4O9DsYBpUGupKIEk0pd4g0NFuw7mMYSm/8cYGOCeYITDwYGU//dPauZ1DEt2uNP4mXZilyh/
aB/Y+LHco+/v9VJ+zFfnbf5Zv2vP/dX+wErZ+NF9pN/Ol/X439eCo8C/3Lahy6qjGwrWKcZvt10M
Zgp42Zivq++YzyniwKeKpuB6F3UEFNJ5wEUEtLIUuwaFuPJNnUFxrLE7Iplu8xK8cyL9UcpPYBpU
AM6blA1G9U3zEA+uXeyhTTGCc+vp7YlemLMDkoP1to0ZJbs3WuYFXZbn0AjS4iPs6JJT+yRnTC81
klP4adKjKYUUHQgcjXqChg43bJsM5Mxuqj6N7kAZmsqwquzAarPJftGqzWhwDY8YnAPe66KbnB3J
I88IlqTGvjfvLNjc+eNKTjPtUz4u8eTi3iKtUakXK8bOWT8pZzqOm5OYiPb4prG9+BYNP4ApOZSq
M18qgto4op8/IuFa+mjnZOZ9WdLZxE6xvGb6o15fUvlWIaRKh9kmv8pVCPm3hc1PgmSNEvf4Afi5
ne8d5ZLNnoHM8q7vtmPjmeZ2eYsd7pmKm/GKqkKjXbvwMuS7iNx3XG4jrXEwB/Lelzv4UqBoiviA
SjNNUvAyR/WHisV5cgQ8mNqHMdxLFNYxY26DtL2Zo9dg7YkcyyWFoGK76yPHT0ibXS0fov5OiLDU
gWEegH6AlIZq61X2npPDugxnpXhSpzvT9tr8sSl2yRsWBqrxEjJBLiUJXHICpj0nLxMYgfUM9kL7
6YxPRNnOLSd/h7mrsMvbAMYwRdhr86cKOqE+QHJ2BlAWqCfIrxXHT3434Ts3lLAQt+pwyjV6+bti
h1qCkT0M8zai0orKGNqriyvfDMvtYBzIiIJs9E+z95LYm1bqzJ6tb63Dus0e00t0v0ZXTQnUcAP7
Y/tEbD7cwOEiUYRS5kajNJT4xlOobcsLGeJTs3xHikLnIrDm9xrZVWU/3UKIVCigpi6mexLGf0ul
bNSZdk7p9wkovb0mI4QwBGAf8B7weipjXgXajmJ5TR9hzOlXXNqGGJfvGoee1GVrv+gvCDZlPSHr
qnnRnTV4LQWCwmPbx0hhOfQc1fgwd9DakTMvNhHVH2YGFUSi+xeuRs8etcpHdmwziK0yuSv1iwIO
o6FzOG9k/NUNN6UlZh9T+ATFW5EgNKsfDCRIYzyobnQq+zd5R7BkYdhE5yR+kCy0sfc5FU/jJCNR
N7yQNxcUtkj4l29snVOW17gLL9KAgIS5HetT4oBkItai0yY1O37u5I1SIcuW6zeTStOtl9HxcPZJ
4k75D8J5CRFb2jEpSxzc3bg3scOe+7s082p6AACVN2bqT9EF/XBS/yp9isZt/awtd9ZVav2Z69S3
MK0LoZVAd4Mso/6hrjcU1K2zlF6mYvPfu+W/SH2pHN4a8GNUGmRseP6+cytdbo29A2OzdbFG3BF1
UgWFrfqJurxPS+4Pn/fPtitCc+g0otFkOhZa1X//uKKsV2tSO6FkVu4lVC373YuooP/hrsQh//vJ
BwwQPXEHNirI6r9/jDIXSTeb3FXjiWrnRrsgk7M50FJDB/S/P0v902f9dvbJ4WDEY10tVyxok0sN
qU5ze2UznVXbG/ujBqtQBLKe8d7dtZq/PJbUzo8KZ8q87QegLX+4efXfIsD/vfnfHilAq2LB7KQ5
tc7BqHHMAsWWgNl3CMkTmpRRDSxBKN/Qkkxa9EK64y9psXBftk+xftPRZZoljEtluv1/CBvhIf/r
o8GLlbPZ0nVdDOf/xGf4PQ04w6g9zmUFaNXJLwYZ+ziHmjuIcFNH0Wk17sLhwYZxNCToRVT1Mcdp
rY7NlzlhZZb2rtEqlv4hzq8a4BHjqUh3CwiEFNDWYB5r8LOhdp2Up1h6luo3qX5yCPMndKiL58Jk
JHricv2tCo9Vru5m7RMzXdRFoSRcuxFtC3QsFUic4JNrpLQT0oLSRDfsqQQFIoT2w3U3aIGTxO+r
ViBCVdHSozZsJe5q08QP76L2NEdBXVM95h/P1KfEbjdfmojlBQpd1m344oBVVMMvZRwzbAmBxfNU
UIalorC+LVCovxrpU1VPg01RCe2nSLtDj31+SaxgTej3X9gnnP04XcMCfLOXOwBLnX6zNeanrtkn
44G/j/pjBP2nZO+1L86Qe41zGdcbfh+boaFiJcBgtvKlr6qbs+mNpvFiSezknrRgnqJx31m1qWLj
ZTJhD80U7QHE4iOz64uY6C6t3lL5uRSQd9sFlySt9+qkbTpd36wlnVwypVq59CZPhjatXlFISm03
qhAFBfOZhfZ+xBwh5mPWkyV7mFNsEunaSi8LPh4N+JhwwODGPuTLk24Hk3TNOclBxjbJU1rfK864
qelPRLSLfzr2D4utk/FD2b1N34ee0Hp8LeN3FZ5f1T/IxnVIX1Nx9oMSSgr0PpkExbddBUn8s6gv
ADb8pEu8RH5Ku0ctl1EmTxB+hOYAegsz7ZLzd005vG85oL9uRL0+GR4mqHKUl80cCcvpu8DmZaS/
lfwYyRHR00RqiUlt+GAJtzld6LECJj6GlHKPCcznj7WmD9ftU3WA6UAbwQZenDiukiyPK4YkxtBt
5/TTaol1Ehi+wDPRxJGZpu8qQM6lG75MVPlNbQlqc70bSn1bAqON+nfL+ogrVDPUSz+8ghTMzFeg
opspeXVoemjXMpOIvaagGniy2l2cPqvWVTxm2UBCrKwOchVzWdSiQh5Xi9cqbi5LQZluDiZtH7ev
0/C0KqkPmvKktfLR4DQU9lO6azq4AXUnpIeujWZQfWm9/HFKqP/Vj8tEJ1J+Cx0oI4xOZuy1eHLH
LDzEc39rwmaTDyqT4bUvLtlabq0EHPybLuGJQ+O80rzSUk6xrPtln97PM5JwQAS1WLpXxwJa3K1Z
CMbrFinowXeiGFbJa9heJuITA2psCQhZz1CkeFQEBlXxU5N1q5wbg6IcyUrXgr9Rkfqk55saeqBM
37HCPJGQUXZrleZ/UhwWJvuAumv3Oo1n6gytdKqAMVvWAQP1FR5iGr2aZPsydJq+jWja0nHSQw/p
7ukDJRZ9OAw6xcAQoRxiyy4u71f4BwOoU2WkfZv+mtlpBkAfgJrWfs1cQQn5GM3v6RP57Wfycq9C
sT1862l7yPb3yn5SY7qjXYuRzmt4RkxSUe7GVSQ8t8Ih+D3WoY1n0bRNWfjoTDrZZ802CBw5Qkdd
2tYaeLHpOZVenHlfqT1A0gej/FAcyW2iS2v5PcTCrjoVaeZ3FbVs5Fy7FoBrM0DNcvtl3UwoYeT5
61ywFKoTRIaV1S4P2hbRT2xBIWeO313/WhAWlRRdp8JVeffFOqE3GrTFq5neV9VHjevI0g4gE+F8
OzCra+jr0B+h4SZAWMK7cblCAuyi55DZ15RvGpPGtOjG4HiV0PzP30L5VNYXx7rNugacax+JRYgW
UCm/xfWxy+kEc/Q+6ePr1JbbZiXJoaAkjfsCwdfu88eyKfpbaF5l7f3/ODuv3bixKIt+EQHm8Mpi
5ayqUnohZFlizplfP4tqYMYuGxYwULftbssmi+GGc/Ze27PelRIng37r+s/UKJCaoIPH2+DWb10V
AAA7ScXeqIAJiYA1houVvFT9R6NTc8frr61bb6nxCfzmWSvpLEI+H8JXsWVN3qS2XD7remJLBTa4
fO1jdguai9SgPHpWCUPD3dliumyK0lbQxozdy2dXUEQnvymPAeOse0xQXbsKRHFVqFQyncxP50wG
fcSmNH3M6beMikGn93no4O+7x8Az7CjSFlEPAAWV+nvWijODFGPvWWIzQhfDfFfSS8jesR+QLyqO
qMwDDHSyBSU5slaD/9arl5HJFiF4L+7FCm8WI3WOdjVv1j1y0UHAfZVvKuuo86BtqjxaYiotkofe
Ra6gn1OFqrUyCQSXgtEtc99p4DF1xckjTi3xP80aYLOlEkL3WIjHaeA05WDRR+5Fh3ZUV962xp8j
16+0Uc2ZUJSzcWoYMawp0tEKL6LnJKJPva6cBdnV95778OojqyXyxFOZHOLLwKWX2t4JhWUsf4oi
pJYGbVylMUd/yskmHbejZ80lP3VEZE/GsDWGXQHnbmhEGIAX3v5uDA9D0C4R9a3Faqlrq1I8mlno
GHqwVZgpwzpgxDCIKUhaWyo/jELYjpHDw61WtDKNhBLoE6OxYMG+sXAXjLnjSfq89a9o0J28Vmwu
WVygFp5hbMb7jGgYJJzOnljPoL3KLFSKB8Xz5kJaLvKOTnTcPacdYi9DYZXXY3FQNlLlrcPuzdRY
uaTwLMnO6s2FoZezmHcj7RglwUY2aNa98tkYzz3a115Rt+GcJK9phrfHKHe0tloZ3ns3/jCUg2hc
5O4xzn9m9IzGeSfQAxuRKmAaMfx41aafIiWBImLUq6KZ2EnrlC0hNoWAJNcRXa3BHNaaztA/xTrO
Dix7to/8KTwCPGe7x7Tmv5smCiz5weuSWUXYkWQuhgLvtW+CNkSXOilzvasVXVOT3Nv0RatYzQzu
PAW0mYU/U5Au8cBCinIEFZ3GZ0gJaC0pGEM777UKkNOEN06+r5BE8c2Ve2P8bCQY1Gpts++C8CPU
P3ntU2IOCZ4mVA8jffQJx1UO4RjIucPYVJNtnZs4DENsboXtSrsqoHCA3MJls4gZOlDbWcACJ2Hh
IHEmZrUX9DNxUjMd+XrhbsThqTQPtfgi6PSj5Uubo3tms8C+Mm7hdYQr04Vc4pNuqNPa6V416eaK
z+abN9RseG+kXmHzz7chW8OOjzxOS7v6ys0s8dv35QCaM4IhCQ+QfkvRzyMZt//jNAn0qcumv5wP
rIg7fZe71KvBaNXiZmQ401KaoQaWn7UxLHrrQwh3cbz1sQGY8rxIVy24AL9dDaY+09uEGj8gxNQH
QnaKvGdo20rwqFBjGm2VjmD6XmQTjUzCa0DPoNyNJnAvvSUD8CKVh4FSeYuWcLrGhYigdGQ8SLKF
SVUev3pB5V+C+uSbdMjUQ0nwnLAM0X/3BtI0f5kISzNv8Mv/JLutTslckjDsdjZ5mn36EYSPqU4f
0Xuz/OSI+l9UHysJ3VtOby3eklyZQ82tjXWZ39T0hK16pve7nIFaoqPLysiYdxQvLGsz+nxs6fLv
/aP1t/qxTr6zRro9mb/y/f4xbTxdDqR6X2nazJiWPJShktKw07YD6PiqStTS5Wohom7pnv3+Kd3l
U4F9PxEYHqO8RqX7YkrowNNtFF5NAwRxvXcz+vkiGzkPzf6kXxfOTUDtBn+g1gE+3jQyVpu1zHZH
odalKBJzB6KX/M1vxDnbH+7m0xA/jnhXXB0vwlWtm3lOWUvg9U+AMjCvTIsdX1Jn3KOIpbeSYfIj
KJn4Mj8CUiHiFVCc0TC2qlzOOiOx5QLrVHJUDZIQQ2BCvWeLcbPyYG4X7IoUcZNk8UaB6h17iKM9
1REDk0dRPFjpRwbbtTN+jOo5NwigKZexfphi6fKE0s2ASa/zj6n0rORTmlzpZATf/ftWSX/du/5y
q+521n0amJo3bfVrdCI04/n0zOwu66b/FBsXNK7/PqT+1+rCL4e8szUqY+wZzFo8HcJT4F3hlHW7
sGp3Dat+NRsWldQ5MXQvHKSE9lWRuwhzbmPzHggXkAQ8sXDHWrAPdh6ZtqV9dNUUSUjXTjpOi1nJ
6rDDvJXVR9hj8aXOlZB4IPurrn9u8/fWf87CYeF5B0lrZyZbC9w6dtWjZ9nL2OK9wCELzjEMba+H
V7mHLmDKiwg+iuRTDhy1Waxd1C61Y4YUAbd/FD+PvG4udS+fUfCbqzWVj/6o+0ANlGlLmRY20N+L
Cyz3BqkVsZBFws4vWee3M13Lbb84a2zM837bxlQDzp3hNNJ+SC91a5c7q5oP5WKQlvG44E1x/RkL
mKTZYQeI/AtECWXYitYszVfDBF+3+9XAEr0jKxU0AEVvBjL8wx+WumjdE6B2ioBz6TO7UhqV0qfo
BfOPTEohaXCg0OP8A0NQg31m7Qtzo715/SV+LGQEEKaj1qsO09C2bdd1+s21+eq0310bXLOqChmO
QUYy7wovhtR2hNTi3IH1yIo4mYkTpiUkD5ZWhTQEX0zfID9XyW3yCFrBXg0R+tEpqcMPT5A3ofDx
79slTw/v3SmBldfpjhsiGeDm3cM9KGUriLnX7VU/ckI2OwkkP69YsC5TtBDq6UEsniXYm1msEC6K
LlH8JA7RVvWlgN1w1J6mF72nclHhaE8W7SGJGrIdZrq5kOAJ/Pt0pb8W1kBAgmbkGQM49/vTBarB
cGOW+teRHLofkzJcImen/K61+tfjmBqHmK6JgkHh9+Nk+lCmRZ1He42pTJsP6kUaSKtqP6RwDy1F
wX4WGc03I81fKrOarEmEopNjpKr3ldleD90076gaTlgTt7uFxt4NWWp2G5CUuKdZPWTftA3/dkhy
52VRVA2MOF86hF9KgfiYvc7ryuihyicNp8euwGa/LO+GFUuyb27eV2Hx7mGbUu7/92h3DetWcGVP
EUD2FlH44qpMEuNJ4GWPJdK3pY+cAbNR9maLKDyh9QO4TZM8J8uHdTXEjqAo+y78kJXXvjjjsFUE
/dkCN+FVYNCK4iHAERZF8YPItmjo0OpUN8MsnagXZ7pFoGlCch5uWzejhobcQOrBSBv+MUqb5xFD
nJbRNPSHXZlkBEOci0kWAsAgLT98qnCZwAAPOJPOR1fvaeKm/WslaY4VFrNYOHnyScZHXDCPu8Fr
UO3FhnKEy6aNAk64kdzk1e+DYxKjCeqcsHlz+6Vu7FoGprZjgQhMOLGIt2YjGb73yl7oh1UaqEu9
ea7rW2IhCmOYyDknMZH2RvTxtSEtNz5kI4mdgwbJpUbkYbUdkbvKJe+teYzXJJRJ09WYtMNwlc+w
TvYiRlKOVsnNY0lUmdBP8HFMlsFHiy++S3DFxfsCHrf1QQ7HQC2xSQoMNSyt2Y+VeG4LNUOSIbEO
48NgkesChOmpujMpRxjq8BZo2azF8xH0xkOQbwIIIzkTY9xvhEGZ1VPYvagsXT7ThN3+9zP2FzA9
fBXYmiJqAF5e6W6AUBU5Nb2m0HZGf2hldGQ/A8taKa6/jAdvD8MmJLQBTkSrUDgQk6XOGDXBkzGp
QariA8mbyPUwRT/m0lFw21UeXLoOmABDoCSkh7ZWIUhvZfjEkvbdOvQvXhHOnhNXJ46IrhrK78NO
q8RKl3VyvMObtJ4sCxJy6kntW6HaBqHJO9rjDakXE/FuCoMq18RtfEmxteO40PnviZgoz0m3W5Xr
7ID+BMb8yT+F10C3hWOKX+aCb0o4umfj6O7FjXluPrGo9YuYVKniDYs8Vo8cC5yAwtNboImAw1k6
w6aEzjn9mhjbNVvRtbYm9HqtzydeJw4afjThY6rLcbHwVgjM+bInR8SXJwJ0n/WFrgRk+REsPFT1
qL5R8rO7QCgvPsKiwhIDkhG1NB94g6IZ4XCxTF6VFZixpbZNF+MaEdk6fNeIOSlf8kW3HNe0i7f1
T2NBIMoCKNcbTcyA0LrpSiSHfE0y7O6/yKxJiT5du203e8SjjGkGCZXdH0mUQkY5XWu2fBhSJpcM
7r7HeD25LhSu7STZl+cCfgbwkTkSeepsaLZRPW3xRe3keXsV5/2uwJCBS2sxmScmu4cIA5DLqp6V
mBC+mkMCk8ZiCIwQ/ieOc+wek6EH3Tta69CZgJY6qM4HzB0/UMNNWn/u+cRTbQ4jxMyJWVmd9TcV
Y0SP2SFFvo6sfaZxCpPkfvIKgNy8jk5GhOjk69FRlYP6WTVLALhfngCdCHf+syYpU9uVL5N7YvLq
oN1Hd2g43JbJg4TNgRbk9HWcznGyATUAUf/7l/VZN8dywB+cbA8JRgTg0IvK5h8J/8fDaQnKk1HR
SXkKhj2eQ05yOhEK+3xN0M1j6OTwYkJnMs9MzzUufr7CxSSqDyfZ+tdTP2nJA/iewXn6Y9NfORkE
UI7Z19fpYjOQ83+6L9NQDGHORpExSzZ8G8L5GsU+57BAv//1Y75osUFEW30m7pP5sJ8uHxp/ksyq
pfGUzHO+Ez3D9As+E/MtRVd4pWQ6T5YPbvt0NbXtsCcvEMOL6yQI15Gu/6QHNDe//tud5OwHqKoz
8wRNVAHBSvLO1pv39sPy6pMggegUlrtDxiDL4t1p2XX2O8UnGxv+TDqzkZr3Z41RllxRYtKcaD0J
veVjD0f06WWOIHUSigdrQtY2BfGN4QEgjEDG8VEA6meHhyChLmIrm/jQEM1Y7aSNwpe0SXbYbNeU
gzfC3uSbi/UUZFMhVpYXBt8BHhIderOo3sel/wQZB6k5oAmwo6pTr/LVlLomXqRlscv4M8ISpTbR
kS1WAX1drnIC2pSNtZzk3u150s2TdoDCPVm/sGjaILeirId8vl02l3o5fTXgf/kpX06xbJMQPV4S
WvMl5J4U+sRqam8186+NTnUxfXkv/iomdXcm293FRK2voqYv7fKhu8pOs550wc16RCdsIbVrCBWe
fkJ3TuN1EyIuF5bGRkamv5v05SgP+dTy1+fn07D42NRveNsfxrnyKfPbwnIS6Fc4CiYtdnCDJOhM
yuxy/gTaBuX9HAoWamWKtdnCfWr5KDQxP9RtiaoebT0ixm2D5D7dQ8yDmWoHC3EbbogAeq5f/7sC
ySJblK8JKunmyK+g/1ov6TKcJwiykdTM69skzY5fIbMtJwYrgmZArexyuZYoKxiep8DUSQReLhI7
mYbaI+MY7XVysiaX3o01ylLA0rjMPwbi70LU3eE847Ac8vLfz8SGHGQE1DLOBhGi7MSS5Z57ywAf
seq4C+4tJNwnAPzk5qwzxFZ2v/HWBPgBWJ4BOISsNCFpJ29Dc+Vic3UzcvNybi2O96WFg7HHuFXx
lsMiZMw15y5M1pJhJceyCAoLe8Z0ahP7eNiy3I1ZYW2hC7Jo2TYrckUO08eZUMc5fwxd52r69uny
UbmkoBjOxVX0hU4mkAHVO5/Rac8Zv8qnTt2wCi453060CL9BLCs3enCs5WRRwPa+dHHcFUxrIXxl
0Nyr4UtGbxAeHnL+0/9jMy9yQpO63lpPZ/TvJcvf9ho6wj0JgaAuowK52zF3WjQqbDiA6xq3tDzX
3VIvXoOeoSe6ZQRLaa8sef9fxzRgkxvEg4At+32hEYnkJKWFWRxggKG7CxWIYQsjX4JH6WFeaUvR
+Eak+ZeNps7+gjA7QxInWOLvR2zEsE6p+SU7a4IuYDiqNq20T6Pvrua0M7vbY3AcCLz6lF6Awfz3
4wxV2sZSOO1o+qPy3B2SD8zVNFF0G2UUBiASgG3HWH9zPf9SloICSe0Q2Tuqiq/Y3l/2UZ466CXN
pfRaL9pmJjEVwtzep4/+Q2h//r+OZU7yYiIVOeDvn1CSdavNiiLFMafPJtT3adoFs7BzvosFlKbC
5x8XU5Ng6bFvU+V760ASKkPUJ9lwageelJ04LhvmOmMeABguHDe/quRPrutmhyY7974r9v3tkZGI
W0Q8y1PDvvH3D+pmaS8FdSrvvGLGW1EnezG+Cd43W2Dj6wW7/5TyFJGjsuUneOXuBfT9pPMH2VR3
CSUZdTAOFXmZnWo63RCsDOEH+4gfGXS+Jj6kCMymmqN5BB7hITujmjs3UItaIpbLDCycKOd24iOt
CM45AJig3fHkz7LUw72fPnlJt2+VR7cEyoFSpEXNAo/C7ljTq/ncp02dsRExQHhlD7KgzXRWMkK6
9iR6JP2rTnU3jdD8dQWpCp8iKUtKDCzSWGY0EiZKWmy6q0aobqlsOGCQe4QppZI8xSNt01T6KWUD
lVJ/XXT9ujKep+Zx16PxcZ+rmBqyrCy6OptRDwA4MPObU/+FAkGz5QeOFftzY5vTtirEkvCnTwNS
T4mCiY6IybjdSVhnIrwSoZ0BbjYga2VDBV9UOirieK7FhR4Um1Q3jkoKN6ceXjwfJ75bNE+t8Bp6
/VpUmIU82gL62WOjTr4TRfHJAZDcfIwrpU/HCYmvG2HzcR2ILE9SxYUwWW5VQDaadayDOpU+xPZa
xbDb5dugr1KP3EDdjuv3zIudTCBaQq/POWdZZpisJO/g0RYPs03OuauZOUuhV2ri3sUw1wzsXhHx
zgNLBlQN47Z0d7KJ9Ei1nLFU11BwbrlZEG4xYESol0nGBDk1yc+S+T6UH4XUzIT4RphXUkROA0wV
IdEL3or6lHmL3F8qu8qaxT9LLLY6kkonDxyq/d1biVhjFp8GfiE+Zqxxx/m463fGc/wTN/OOjR0A
2BP8l11+TQ6UpuIX4lSpe76P7BirN/1Rh7eF4+I4YnHfoHOir8cjjG5iXEQryD5pMivbaUd4Da/k
msInXpvCk4hoNTNQMvBgH5vOKVB1EURssdJurpOeUviI0LrW9Asnk46E0d1aKEVA9RIArvvhZTx0
dCzdSJ1FOmXq6r2uEJCee/WHTthXFbN2ITcsK3Ed6dEy6oHuUXUMgg7dRjjdRAOFUV6dhjR1rCpx
VLpIAur8yIXmCEnd9fVlPkTLkgTYLu2WgbyO6PApHQukzNp0EvtRxd+o/iUxWxzeEtQKiecaUUzY
eBTvVKReFHetYBZq3k4CBJey4QewevXNXkPZUx8VAw2IUm51b8RYi23VK7eRpqx0nUAKlVWsq83Q
rpvlwaWNHRr0xIpo4RmnfOIXDbXxAq9pUxjecoxgfJnhou7wZKI88zv/RRzlWV/DTFY2YVZuhOCH
CUkvnmqm2kZTQVLC/CzVnt3IPEk+YwBsaquuvJBsMt5MdcRoXEpkDkmzSA1vQgQHuJ2PKo15ubVD
87kT65mvsp6ll+C28BgQySRxdasCFnHyBwOhk+MMaHtp5cn6ZXTROPvBQlXDg+VeIrd96TQfERsi
WFo/Ibetl14HGk0p3xma8oFkWv5iiBQIJoZ4LaqrQiOyhnC3Xr+YMP48StY6w1xbIGam4j7yioLb
9sBuuLAqdGUWASTsefYFL3EEywAmLi9aA42JayQMGvAbbS8XF65wFvFyKD2Y8kIHieugrVOrJc+X
jcDJwWlwUJK1gEQgVAWb8ulS7M2ZVoe7sHcKHxwPqPGcByFEB55n7yEQmXyoSRyVtlGPCd7PYUu0
T6nG0lSdYO0UuDq2ZPGVWsxqmPrkCBSDLr11PoqjXDybxEkajb8GEbXrq+q5jfN5JvvvVUhLDtlB
24G0kD6aTrgY9Kmq1zCLrhHt+Q6JfA0lMMX6LWb9TyMBhE7iQS1fFfQdERNBHcC6+AoYo8luLRXA
3SLRtM9hDi+CodfvmnmXICNDw5DJJ2Hwnke8CT2dZbDNNkSuZ1VtaFZDGxBb5N7RuqkQsNOpTqtX
vXkc8g9PjRZxbyCN8O1ipGYoyTslVR3azeA5C6eHk5KpGDQxgpUyTKRS4U1kNvFctuVpjYLwAczz
MpKyY+l3KzMPV52q2GOVESEYTjzPlUk63JjCMSJaNGy7QywSUB2WZxlHmJmykA6MHVIixYRayU64
pcTUUnWTREDDS4klVAY3RuJTWCrL9wTBDTNMrTH7StKbWAhOndCSqF/GeJwVncj25ELRb8kDhy/u
FjBTyGh8BdxpKg3OPFxW2TstncY4jzDWa8zPyG9zQmhM3h4D3LasBwfYcMvSIyuYmTmkaGoF3tzy
sZRZoLOwMrQdBZkYsUT63AT9LPLVvcnnztB6eMhB/DreBiSYIXRtlB+K9wnyyinFdumZtZPpiDJN
Az8JLNkSwuWig82jM0k29H0wuQ3ZY2nsTHVZizHSUQo/cMw9kjZEyG5ysvXG9tpk+qlvINsTuWVo
FwQdhJiOm5RuXoGUa0AeWIAPha4xkP6QU5xAWOZrOOO7c2W+Bgo3Wwx30wmb8XM8gpQMGiKgIIrv
Paq68RCt8oiyRdthf6mv5gAi17p0sNBUoqTQwJV6fy1UgthF2PElso+pRVQsKmwaQ/bcQ3ufAqBD
Wdt6akMLIZrp6XOe7aqkWRrdvrNIo22LxyARHDEvV1nJNj5LEL+EgJSEZXQMaeQK2AQQWLYUmXxz
WwT61kyem/ri9dlCC3+OXnWqzGoVFBkIJuRHeEtNmjEKt4ao17kk5rZJMJfm+qxPFr12iAzwN6aO
eaKbelXV2giKXaXBvsIy6WnfbK7+0gFlQyUTJ2daLNHve1SA6WpJ6cpxb6aTxektjR60fucGO89k
woue/70d+BIn/Lp6lVWdnQBOQ1Fma8Ue8vdVcplIap9Qor7hbXk7qnPiPA/B6/gUoLqHTnNwjzwu
/R4s6NMF34ed7unz032d/fs8/tgrTOchyQaxGbhsDc2883wpjWbJOImyW77OPinrLjNGGtt80a/W
BlE7nUWKOi//PuhfP/wvB71fuutpbmli1CnXR83eo2xAV4yeG9Tw4rhestxwdoZ1IOQAtONis/o0
nPO/T0CbPtX91afRAN1JwcKB+e73q59VldGGkp/cxPOEifGIVWG5voLr9CgcC7t5eBU3BpLombrB
qjSbJ7sUwHMAikd78C/6SwFcwZaflceSH5sX71q9p/bh4jmgUXbSSfhJvGxMmUSEwkDV/Kc7w+jP
a/9N3+SP1jS7LEU3CTWRsYZg2rhreNa9KyCtz/or5d41SYsgOrx9tCdRaVXOXzg22gH8Urtv3elf
G//fr+DvR757bnKC6FBBmMEpoxgPS8ZwxudSoJH/Kr8m0sY1D1m6VPDqvmVIm02nh45GgUq3n41m
NoLeYJEoKHMkdIk7uTnIa5S0B7QhHvVo8aQE7qyqH4ruptBbIFNhV/7saLsTzOYni87Ygm5lIAD/
Gu/camGoOxd7EpJnaCTAhiWm/131VkDro7FQUWNGg873yXOCZsMXiWKgAFiKdNpglr0mtwJNw0PT
zpF0B97GkMmAtHVHOFjl1qgOhCS+WNA/uJ85696TavA+HvDmvsv6D5M2Q+Egs86qeVo/GJDMSeut
TuPgpD+S2/BTW+rPLcwKd4/lz33DBcHaythk7Bl4wiDPngXOzxIOubz3sCZW5yQAn0FNWGBarrpt
hgA+ZRxOyAA8CTIBV1TwN6ldyxsDO0P1k2WUYDyl/bzD0yg81uYOELnaHkyw8iMmbFs4xUsMWHS/
5CeWvgmp40hagIDVjiWsOhFa3BYzhYbmF0ao8k37/w/H839PKTUkAjdk7T/W2i9lFrlgigtb070+
7uEQ8ZiG9A+u0eb6sCycp9Qudof04ZA4l4DGVQd2YaqQ/vuNl6fyyp/P6/+dw135pTS7WulMzcU/
5WQ2TaljvFh/UHGeze35QZvNYKsez+ef3xz2z4HGUKbgIepLUy6nflek8HyvyJsAnyRq6Iv/0p2z
V32O7+KGxLm26SOwwNAdejOlU1DOha1wSigpk7b9Ga+zebf6zuX7hxRruhkWZROT1D9OzLq7EGFv
qHnZaYgSmciVTUa5dYTANOLdYPNAtbe+ecbeT378+0p82drvb4BlUNxjjpkSZu9UBGKcBl7cCsbX
mA9t2d7H7/tyLc+PPAjJEkyZuIZ+SQbZQbZn1mm1gfRy2bXzTWkzdAqnzxZgAAyTf5+Xcl+u+roe
XAvCvyTDNO6HUHcUstIS0Etb1bLHZZtsA7hL6ZJtdhtO0AZl129FGTr8tvVe2vpEjEolrHp1r3Q7
7L8IAzR69OMqzLZStCqOAqgQf+XL25Z8ZZY+p7rfaIpjIg+ovnmzpqroH9f0l3O/W0RYZaSVmueh
qKIH0TLszaoW6vuEcpR6CkOrf1+rvz07E/sTdQ2BWiqokN+nTXRnQubmcbfDhF2SI4vi2SfnYpG5
K2FYsyIOW6cyvpms//IKaZpkGBQytclueTfHBUmkynhWyCZWNh6IUHzJRXJLC6oE6je+/z9MnTwM
ZJ/xcFLXl4iTlX//gELdNZXYaN2VRKQNSkj7Ksy8pbzW7Tfswd/cvT9aCF9H06BLSiaMSUm8u5y5
4XrZ0HG0Kf1xHe2N+XIjONo3Ve4/OAv3h7lb7KSx5rKCj4DQUrm0pyLAhll3FaEtP7X0g9gAapuC
cIoMygOKPcR59mO9e9yM+2+en788rxrX938/8PT7v0wEbm2w61bK6gbCm8UVSXKzLURNMGHvyZ5y
+IYKA20lDBPfLXP/+hD935G/nuxfjoxuxhfaTG4JRXlye8ykcMDx2I1O3SzeiRzr+ktyJQUDngH/
zNVu0SR7CjH/vgCa+ucLq2kmAa+stieazd2tEFW/TZVWm24FHt4ZVsAfNZoQhAYvhF3NYXu3i+Fh
WMpLwsCbTb14dM/J20gTHXv1Lv6Bpx5+WgI05TCh9jtbvkrn4Zn5fI138tTPMYcsrPWtWPPhaGrS
HvPs7BsMsPQVDXs37vAxmELgpBBXe99gsERLH5pMancYBwQIjktTHEj3Q3Xdk0w2pcYRBYuXrUex
ToDNBOSuttKINwPcOumq8lJzX7R6JZTkQBBRdh7YuRazPv+wCExqtm1x1LRJprvlr1DkHzlkBhVY
mLfx8QaGyKDnLeZGjOBsJAf2wd4yall1Fc9m+yiO4HXAefbLKrz4wYNAO7maAuOePJbtGEARsQbq
cy6TkEDNyUKCondHd1zW5j5jjVe4OFgxLgXk4kF/CtQ54Q0jHUuUt0W8HIynIIq3JlTgMXrLiBLn
CnCamU8tP96iNC/HhafiykN5bu409hCSDGyB4AY7uZYkkMdPUnFSSxTa8AE8tuSoZ4engbZ+7S8U
nQ4Ad7G1FgaF9Uhha4SKawQAynTUVBsvpDK1cZGHdyx48Toc8YrkKk4uciIMLLKWv0ooj/IgI4DL
IZyRX6hCmqu2UXSUizm1sRhZWIOGjRwySzg95dq0/jwVmGegSXprEaAqKMMYMiuthhZKedDgM1CW
zc+ocrQCGqz1LHSOrn/q2VoNjxLLTd+2sPIO1kpVbv9+a5S/rN00HaCSCFrJnGApvw8bAcEKjeCB
FtHomG9B6FYgPXvn+HqdAKcE0eq7mkWtrbzah92hnq2QQCFbOhtOtuX5//fZWNMccP/w/3I291Lp
atAFdvaJStPQ2UK6nO0Xkr0mfuw0/Hx4GG3URz+s7fGVeBi7fQdp6V/34S6xF3vYVZvr4qFeTXTX
OZqM5fLhITqvjbn/JK6fpPNunO3c1cl+SG7rU0k801nOGRfn8+I0m7GXu4TnT8E5d/ajlS4ei3xZ
bLE+aGskXm/frFz/a37ef06mW4MluyLpWM5/v+pxNeaCWiXVDSnYgfgUwNy0+dfs6aB9PlePGa2P
T4tu7fisgd0dn1tYyRPnF/S4/UjDZhc74w+Bkcu7CWAsb8PLtXSktXGdILqvEtKUU7pqHLLYnUv6
5GdOUDvtxlua6wL1Sm2gpmlnw+IWLNhuAR7ly5aPxob0U/r7+pU8Labl7XyCTo5gAilgo0ow7bd+
T1mfCv/GXOUbedutSA9CijDhRwtmWmFlEMWOyKt/nhKoEXjMsgW2nmb77f78Xvg8Tb2/XsO7XXKj
k1yiRUw7krWp4W3LeOLXhfnopkdmGbF7/HaK+etsPzHy4aXBp6Ar8Ptts0K8uqISUbEY4nlldHOT
xZqa1ETTjE6TvzUQNTLhhz8k+3FUHzCBd425ywjUigMQrXL7nEgfQv2gx805jquDTpsgAy6cRFx9
YuiyxP9mHfS1qvrjSSNRgJWXKE67xN9PWQtpqEZukd6m4Hq73lmQXAfKixtAtgta2Ed15u5Dxz2R
ib1jcUK210q9dGxVD966fcwRySDYgS6of7Pg/YMI8XX/fjmzu/nadPMa/TLVMWvRfVhbSsDFG8Zh
AdnOrnnDA3/NP2uyoF4Mcx5DTUvR09vBj3+PON9en7vxj66UbIVaWN3k5YTcTR7qdsZ8VZwzFHY0
KZenlyccyQXiw8WTa4u7kSr5w3CFw5ZOAbvRe/0qrpqVtP73if0hfL27PPdDYRgFjVJknBjz87Ub
bOUYPTIWrFvQst4Gouwm2RsL1jmLHx7KvGrZoge9yrMf2nZcfeCzooayO9GSc5bLkZdwlvzMrvHB
f0h+0q0neb14ch/gAx/sCRo7QURD/JWwbQBoTpDnnMWFHRLvULEsWH6z7/jrZsD4v5uv3e9YK33Q
FZeXF7JUytIw1TCZlnOgJD2yzfDWjsecAtNbLa2YBv99af9Iif66tLomKTLCEAuKx9074QmcWqxo
18fSAagdHMTP11caclAlovXRn117e62uT4hIPHYnGRo5px/AyYaHt4PxdilnCuQoe7X65l2Vpw/9
x7v6y3nd7Vn6TGTlZ7L0YyFVjHMtQFVZ7rvxyPJomVs/RmtVEHFE2Wk8CngBrJY2C+U+pSddkgjh
6pKrzgB+RP1mXv7rbgoFuSQaeHIVKtq/X7FYDeWq0pR2x5oPllpQnqBpTG5yyUmTixY819p3u4q/
LQVMhngL4OOE57l7Mb2sDMVWidJbs2xgwpz6HyKO2AWh6bdwld60n/9+KP62iTFRD6Go0AmYvU/f
MLp+KGMrTW909H/Ia//8fWFX+e4YdyMegBdL7vu2uk3vmGBfMdPPrKdyXa+TBwPB+XqsZuKNRcH2
Y5w9lXhud8nLcIHGuo5g96zCGcx9AQQtEAbq4eLDvy+BMl3S++cPgxrvxJfx874E0fe5qfiuLF4T
xNz2s6fbr6/StaJ18Jqv9z+qmf2wdhfvTwG4AJYRdtLMdi+NbLMs9FlDXLzF2fr5s1zI4zfP35fP
5/7MLHZ2AEABvPxR5XSLPjPHWh+vW+3SLyBpgGFo0AQkFYp0C5bDIl+bn8qiruevMNio+xWz19xc
AcPk3/bEO7K9LpLlMt82C3v3P5ydWW+jWhaFfxGSMZjhlXnwPMRJXlBSlWAwZsbG/vX9kX6pOFGi
bl3d26quqhgzHPbZe61vHdY6bFqjmULwqaaHF+EZ49/F2h9eNN14Ak1W5y5qBIdwuoNdNZ74nhsI
iOOSOURqe1T5SBPg1npgahXz/YouE+3pldA15+dL8m3F8e8Xv2vQiL2UwojQpa3ghSoGgbP17OP3
I3FgYi/3R9+ee5vViu+LGPTnj2Yu+83tgOdixAxNV0Hl3n32OOoS/VLcRtsQTs7ozBbQh1rDNhqt
k90yPhzNdHAdqOyjd4mwNkt5YLxH+gtOsN4bAgFwfffY243CpMrxfdJbsAh8SMBr5PlpeMLSUGsr
IlJT9O+YasC/pWjJdc1h6dukWPp9SOyRsgS+TpqawaYEMC1yO4bmTKnhFhpsb+vWIHW7NxLsji6C
iRuEvM5SlnVpt5IPg1Uh68WUOnCCvkgGn4gcPc39OkKmfrhZkZ8I3q2diwcnZ7YkQOXTLfQRRxNV
BNIpMhyw/58rgBFvCBugB5wBJ5osR0h1bmT9hbcMCZvHz70Kf8dI1J6AvlKDK76ShhnxFebarwuv
HDBtgcRGTlgrZ+9ISXHDooUFP1yjsjt7wlyztr4SB2LuZ4BNlCc29H1pM7Q8Ex1qkuh2whjxBjVx
u2WwMsBsNV7x0ZOfGFAJfFxIb4UJ3RBJgR+zaRwOVZjHVAwDuD5aliIkF2OdGL5e2lvOJloU47zv
KxejW+/xaoksRfBwK5CtVBVmiswhXOOZZYJHT4Uf6G/9evj5DX8mSufiyIiPBl8lQQFoJPYZM0LM
xp7vLO57z99iuY7tbEPQLf8ZnMkcY2H21CwDhZ/vSi7x8+QVIGlM7KDV77kP3ibNcMPcjO7NR8KB
5IDh6ZtQ8nMYHRXTGz/El3DYzDCGRDRs8Hdodn40CXZHq2JyI4khnrUKZQFhskMr6BjwA8F18THG
CQz9Gx26tvBi2slGH3YAjHmlF+iLMZ1QTo1eh3PE0VZusdtqqUUQoHHhJmSLb9SV/XGrFgiorY7z
UMiGs92e9wfLp3m6oc+hTlzOHjkS9jZa+lvnzGniGmInG1wtHMJsOPmcm3HhrI9XVxEddTi3Z2xU
HGR4SUO6zReGZqTK5OaNnVRkTi7TQ2oiVRlV1lKfTTWjfikZg2qtPdntGGkjHacrYXaVzZ02/PI2
o92R4X8Cp2OJ6H27Kex3W82M+kJxk1hH3S+2sTmaXv6iBN9QcNl4KZhKBxjlQIzOyOy6Ag0aPgOO
4/L2Fj/yVczm72iqPniw64YBMox129xpEclCBk2MFzF2YH0/qe5hLqyeAls4WkFszpuzYb7sNqye
6cqUsHR4/CjMLtA0nRdEiaRaSdxLALARoXhSGb6gOfWvm81ps1G8uf2kbUBFWU8vm02hDX0WuLZH
631MlEljDhN9d6cRTgwXE1sfCA8UKpxC3IdE8hkvfFsXcPKTi2sp5Ik2JnvnrbRdfAvnF6r52phD
YYRmD6E8sRgiyrHLkDxIGFSIG2hwwNp7E28gxZ/8SoiNTmQf7+ILKQ6rYpNYm3GYB0DjYkLqB8Yy
ywMvRjWnbygoxq5+5kdMrEOA18tBQHaMLIm7EyMEGRjsG832jS0O/oDUUBlcGrxVsrfR66UxectM
CifZoMNHnf8u+NSeaK8A5TiHHVSDK/rtCxltXiGE/CX3YERr1LGHo01CSCk6nfE+2l+Mv/jeI3K0
zckSV6NHI4erJ6/DIze0JUGqiDw6H7ESaGZM9mJrabcd+YdXQjNHOxCZ4zpsvKafdtgfjVu9YJbZ
DvZIY2JBDTlV7jBZPELyMVbN6/lirNI3tGtgqV8BCmO5MN9JZCQSa4gn4Sj+qj5PAyJZI16804Wj
qWCuyCxpwr+QNgck/BhqCoE4stV5UWnzR9/5SpkL7CUejkL/q6Z2RnbtlM+m0/h0MTarRjS9jZft
VD9ax9gT6cp78XCWURVdEiPe1BwUGiKUF8BlHK4gV+6dLlynBGM4H+l2BZbpL3qQ/uyJT0DH9Hft
OCuUYEQwgwroBiEbmAhXxigic5iqVZV2jZ7TYA51HliO/aL9AxqEB040ihKrvp8ddlD4mmIvpxug
gOQNZpegO52sh6t8Q0DqHqXnq6vjPrxBUDFarEenUDpNq0mQKdOosG/ihiSrM/WOjMbMxk0u/LIn
+k7tgBqFgHiYmyNJ/Niw/dPEF2W9SVMQJ8xwB28fGlHGUJvtEqgWhE8sV5JJJptxW/5cZXwxQJM3
jPVhTLNblRgSfnQE//ncW6af06JPYU/ShuiVPXHsKwUpHU7hWdLK3gWGkyZmlnrK7dGErnSCUIy8
5gZUb8XVT8jnK8n0wZ8EwQnR/rTLUPmR4NokNMN51VdBxztCG9C/uZ0ykJfhLZWXdZRND5OrXXLx
8UzDQK8WbU5OpSi3i57eLAG5i6wr3xs0ZD9/6S+zvvsvfddHmtS38ibGymTeIgyW4z2J2EbLgkYt
Gs3Lj2RYidwYMK0/f/Cwgfy3jFYo7iVNA0ONI1jVPzYA/5xsVb7chP7YFkiAdn0ZUGKQDEte68+f
cr/NufuU+5aTHo/iOrpdiqnI8tcGcT+jpMIO3vxGVJW+zHwUfYgtAEowEidMTT8G4/98oUsitOlZ
ZMo3dkfvSYj1wjy5iX2d5/7l5Aqb63il3pwRbAt0taIF9uyUYXE8ZKbiXrGFwTmySv9KMcOtjRDO
OUxVxEeErlv9NOf3VQsCUi8udWGBUFwTXaG1q/VglbxAqbxZE9HUGEF3jvKkggPzqDvbfQNtUPjz
htRx37FSsBRH5iUO+tIdkTRHIfD6UeC2yG8F5hougxfCj6gChHV3AdNo1aJ7y/Z6MAx+rGNMRDHz
GUjZ1KuUj2vWfatt9hovt5w3YkwBjBGzR5ujGVNqwmyBeBqs++jhCkSOl2mKnzLbX3JzOYEHnhsq
WZHTLF3jSnZe1dIrKNffcs3QgMNS1o7KqYZJ9rTVLmhuAiq4m+loD8eAIVGLoki0NV9+AnrEj0pi
P5ddGQ7SAl0PvDvCGApj2o0tEGQ+Nm1jvDxNb3bEyJ+IN+DTL3Cjlz1OMiAACEOeYv+tfqX3SFio
viQzuX0TgTjZ3avqV38hD59311BDsWo2Sz0zcgp/ZECzlsAZLeg5u+YhOF/8LBvCCwWC25c5BxOb
5LOn+PEw5laAPr3rvtkjzJXoWt/ea8O+4h5/bvjK++NkxwsW/adzZZ7gMWavM7/u7fMsxv7tlPOx
TICLxoTHXGW7SYttH+FgI5gqn7OawKZc1xDOjJh9Du/Ns6f+JTix8w9TmI28IZmXDW/ngtKbmLSw
tJSjhz1Gg9/JpvFBJ4MIrNgkpQ1M2E5FJNey52rONsirDX2pdX8pMTDydZQoUuuAm7429nh6vFmq
lc42asEyhpjWvUHJwLiq29dXbZ7PTptR2O70Ny0xxka1eD/trwRF8SNraHPkeI386HFzkAluOZEu
gS3ZE4gNFk3VpwLB24J0vDeHdOCl7jXvYR8H2lppflmQvmDxFRQP9JPUAdE/WNTGrFj/PMCKmo8U
7Xzrt/mj8nwhS8Od9c5xjoEfv5hmPR/ts2gmM55J9psZoUhP5AqLZoBHE1vtr0qmbxYU9KIsKNBG
VNSqH1Knf45nLDSSpPdSv63BATH87MOSZw/C90oiMsFkScCGc8SE/H4DoO5WV1N7VlYoBJ1MGfzi
m9JXKbG5fe2qdfghhEKzLi2uuzMs/5ZL5+RkZLHFCE/AK8x8gaSOXUnaO87WYTNCbAk+/HlPTNZK
9kuy63RGM/IizszTsvJplWrsoWSLTVgp+7rK3ACDar+ft7KvMfMBADg9kUFH5lLr9rKjYNpNw9pb
lmHxB9gE0A6wavrB0aayMSccDd81u8182Ma93ohr66eoxdn7vp12JyrIYfPeiE5y8eSnW7g8v0ZL
9cpkIzhM3OnBGaYXNIkrt9ynGLQLWyTGcoV208Uj2oHy84XgFgwJi9VU3HUes+zNTFoGjyA1lChk
bJIGj6u+N0P8XwkcASt9TsYkm8yLyLm87h5HPR0vz9w95LuRMuMpESyNYjlMdxN2w1a1qHcAT0qs
TeFj9kaaXiC01jx1VzuF9jUCbsIIX4fOjHV6TQkAtqFPQtfcz08G7n4Z3L4vR+FjIM+PRqjYyoxx
7iksuNiFxU7kZNiPgTCF+q4K7wiXxmHPBlX2IHSeHkYBT7/qH1/15WH18ti9sv06LjQwP780J4H5
fHlzc19K9CaHeeGgcfj8nJwPTTsCdXzecqNNUx/7Xzwvp+oi95t34BSPk61ij5A2KG7tl47o9R5p
eEHjDvmG3bz25XfiJEkd/KOQ8UkQOkF5xOIRhUhC70fe5/QKWWD40yS3898TaXqkEXjqR6+ppNsE
nAQvEMlE/NN6yvTsIQ21y49f92t9pz7H/hXr45AXJbgwrsRZhnU7IzSOKKmn+GlISutnkO725Dr4
F6/E355g7K42WnjZZPbRkfcjrMaDoxh3gtc/KfbPhcmvZ/GuwV5XRVmlh1G/RRpLd3PICwq5g6OY
fY0ROUpnsvJ2BzpdBnSOqfhXn/58BF8LMGJZEOkBl5IRJWl3Y4+yQByvUbLNQaAzZUp4AwhL4bdP
+XqzjAfpiC4pEpE7mnT3KROlU9oSAcI8us3U+HkCfebAPgWnQV/9UutJw433uaT8/Fl3C/gYPGxV
qV27Uw3VE5F83sLT7vyqWclOtt5QEpujp7eJ3TkvMkZybX6YCfjQNZoTIBLZUEKtNBqvCkf/q9yM
GpuTgAJ9jJ170Lh9fmLqatSd1JuczUVYpB0iEXo8eXCuXXE069I13r94Lp2fefMdtV+6tt9cZUps
GYvw8F9m1J8/+qgk8bnvtcOQ1ZKps+TCfHqVFy8/30vifbv+Yxch8f4ktIA05Q8Z+T/vKvFaxtdR
qVCgENhbzUkrFQ3BjIA05A/6rJqm3vsGp+ASzOYvs9thUHF30eURE+XBG4zWSr0boNWZqB9VUPHz
W8r29P3Wr7MJcqJQn8yL4y/Ctu8/i9QEnhqcC/cCFeGWaXJ3TZW5INvgR6oJQJZ+fb3N1aQDW/TL
fvSbJQI58QhhAbsJSoD72+aoxZlYVcdoOxvZi7VirgmGt2kf0QkCz/CrQva+xz5sYBDHIoik4FCk
+zN5TTu9SBU+Dj3kgziQZ0zVeJxt0XCLCCq2hkGCo8no2yI8szaCo4GiIvjlcoqj4YJ9vqCfD+Pu
9SKk9UFskuiyhbnfjJ8gURBsWBjioOHHMUjNo5jPGj6kg6U/Rqo1hm1Cp2zZ+48U+LvJxD9m8yxy
iFUf2qRn8qALE9djRHwKWSPEI9chZg9UmEvqUQBhuotDbsEWdFv9udAaWRxTa6/Jdrzl900G1qcM
vscZowObEo8di6ujR+AA6BEGRHe9NKnDy1eYrjRMkla1LF1aTfhAKeSrMHoJHumkYcnndJLQ6JWF
+fd8DFWqcUsoyUbDjU3N9ssDOTzX92eRUCvAgSIJV9jmPz/3o0hSkqY4Z4v2+Kyhwys89UzkFp5N
2W6vs2uzSZOHXz7zuyv3z2d+qCz+WQSOQ1UtF+d0cb15NxbS3hRH8/TKPO64lUnvnOD6yu02M5pu
WeMKbnHt/XIIwxL/5WuLCIhpGykQEe5eN5BArxFI4XSR3whZwnl7tC/I6/OXWnxK4oh+9JaOrnjZ
npVfXqdfV0C+3j+ffPfyqap+fG7GwyeXs3O1HRFiegwTfd3j2rhwtotfrvA324PPH3jXuIlbvVTi
7kZGcIb9WOJcig0QrT7DLf1aXiQrUXKPt4KTa7sD3OFAvaWz5lK4UpLPmkgcIxoU1hJIuX588ycx
O3m9tek44ULBcAhRq0T1DezfTGrNS1TGZXG/P0LVK5h35EeVwAPYx+5tPLHP6oASmMzHAAGuuGQv
xaypyRbmh3c3aG90acd15RfFNoXMdajapwR7a9ecSmZTmVFhZxfhrx+U+pcb4uvrj5cRuDmi50aK
ivXt82OQVxep7dQsXUwqnxuBCZmoMNdY/HLbfX0x8DHUUpQ4aLzVDzXFP3d+GWWXUaOI/bQ5wPOm
lK+NIasR2WvPvIyEaZz46VSRpsPNV/+pIq8BRtat8/yhvvxCzNC/uRM/HczdndiPs0l8vcrFVNkN
ILoLCB1syTbuYmBgNwBquY/bmY4TVlL639iPAYU1/IuFH2gYSlzAZvJHdvsA/UodyRsESAIYLcVS
TW0rEFev8u/ZO3un2dnTEXYP6c5X50wubmPJxh6HLEMdMnS5P04oYMl+HbJxAUNNBz4Qsk12PBr/
0oGHCxTZGtihiaXMOnPkQrEz480wE+CBNX++VB9qnrsV4tPZuXtsikNSVLdzRhF0WGsT50B0cDJN
xV0jOJenPN0K7FtzX5Q8Vqz28reMrEu0Lhk0qFMFFAi88xC2QSs/H2NP656ONPKJKJjVsU3KHfiT
FGXzyAfanrLng2fOeEBZ6fmLLJq3s63hN8yfYjGAK9/nu6u6PcH77Wg3u/34l7JT/e5GUGH94qVQ
SZT60Nv+c1dWx1OV1CNarBMA9gAJESmMg8mfekpyyFwOxvxTQuCrpwzgoHmc5nF4celfB8XsuMoX
SXD2aq9mw65CPGM+JhttiPA4nslbugUennRq6TOhzwPti3elAhJrQEtdqaRJKYbURefpZMCe9K7+
Iazn/DKk20bE5HDBNbDY5oHdVQTMKTWtny/0l5KUOlQf02RWOAUSxdqwNPzz7ZteGR+v57rbWUeq
UbKLwmZ189S1NJu4aLpjApWZN0/DMujnzebnDx9L9y+i+0+/W3gACnRpe57UO/HxsJx4sn2eopt9
BPaxHvbK6qOwuD4UL4flKSC8fsViuok8ZYFKwNPccvizYb45LyZIjNXXfFHtaIuI+9OqXByfaXVK
4S08zpDgT1ZHlHRX64VAduMN+J6VLiXHwVF9mpMkz5N7mg2ahLAND4sIKRliW+/qDMCxyiKDBB+p
uiblcU4YZwB/aVaFyvo07QN1d13G0/NDxv87Zl4shSj9jDS8+OMwWVRh4og+Y5JpQ5x4OT8Osdo2
GNeQhGmjIeBb57HWjNKj9awsz6FESDMPFDywFPdHYZVu60xAoNUIuAeol2KLvghnTvd1S5mn09vi
AASMTFSIekPUMwF9iL0r5xL2tAZiTijdVJOPmynr6yqfKrPGJFd1LruCx4TavYYwm5kTy+HIYo/v
lnbkTOCn3R5I4iZhvLHGPp0rBqIETRmHkGxroGIfuz8vXihradmFypxZ3Wy8PnFKvIkl+c0vS/UX
6eH9XTK8V/65R5XuKLfCUTgu9eNufImscRKIgiUwbgK/OPKhhN9kcBVQFpHxV4DHf75NxS/C1/sD
uCsT5VYspFLOO2RgvBV8YObPJVD0Rft62zPYer5BLE3PTCFy8zwb7dMdyA6bTKTnZiVOJUdFwQsJ
2YGGtlIhORILEo4DCbZkR3b7Elwm869tb4umfLDiiDeC6MpYkVxyEsMDORJoyOesMPvE1BhqM22y
dzrlMEg4y5aXCX8YuvYs3kyWbNafrnv8b6b6RCtscjFo2hjM1KwBWKqZD4B8yE5+PUEfPC3GrTHe
Jw6BZsY8xV7ZeKjBF6cHspGdBn7q82/Oo/u1lr4xkkRdZ5alDL3au9cK8LQ6TqRJubwVq5scGdU5
dvIquBW2fnrvMgb9iCR/vnr3tc39R97tfIWm0vSquJXLul0d03mWUHO5nez+/ClfBoQfHyOiNKd7
oDCUvVvJzqcyPzOthbQUr4vybw5DadzssMzkBBEw3EEgKva7U/4Lp+ELseD+c++ejSKpLsING+Ky
FpnWa+Q0HYlwCm4SbRrtYTImMVPaXavZoZ+NNOg8dK6v0m/xj9+eY/pkhHwjSvtC/yvjqLqUZZwt
4ekzOgOKeH2rD1c2Ur91UO5LSL4uRarC3HkyJu1ifP+6KntJqmONF8ZCcMAUUJdRueEI06zCPbkl
bU51dqFXmf5ygakH7jZNw0crGBhwEVAmwGX+vApdKuHMravUO6xpBHPOi7fOlSxItLNqFq+Kt2bW
URAkqxoL7yQsNyWMKlbagGSsUAVwnC4RfwcXN3fovPA3xXDiYOSf6s5k0EXNhv+ncq822ACLDj6q
F8yAa8JhLFLtnNwimIn3VmaR/jTo9XiwR8Z7YcCmbacFHduxgxSGZ5wfMUvWuZ+z8gwN5ZwhJ6JJ
Q3YvduSmfgS88hA0XsafyH3ZrafDcUQMDTlefi+an1mpbt7wOj4GfZjwt8pp6o5c6MozaKYwLFkb
fBTMNm0HdJyRqwSxx9sGvjIivakMcFZz86k8Gwqniopa9IYONtIsM7GRbVFlkSHiMaywlPfSF3lX
YWrw61CYj1CGIjEMEYGQknuzD+6E7vLZvCz3IAjsHgUiXFpfndOupngi39cHQzUggB3YTKgTjy71
I4pF/PyOMG+HVXOn+EdTmuchJhMMlSPYnicro5l5CY4W+nmamZUnTK+DajzQDMHvrOsCbjgvXXIp
TAF8KoR2C5UOL2n44bYUjBzRHIW8hp8EQNIEGaPap9OCyByVL3UAU20TQELISmzg7OMEIJ7zJOi+
ZsSVexLsyPIZCzNrCsDPBKQ/mKWbLDI7gfIJTTQAQna1kmd4yuitxh5QT+tE0UlB4x5NymJbW9Q2
s2sTcqhVQ7U+8Ua4ruFY28OV0V0GtwYc1BszabwEEtPR0wIgqb4cG1BR+adHp0d2BB9w41j56zin
hG3jvcCKMy/AcqlJjIj3fg8+FViZdTULXklw2qgYLlY0JY/eiyx2OaggYScMJx2gc2KXIbN7U13r
NiYZTiqnlFmOSt0yYiL6dPJBAEOBJbzbPFAHRWbN5yvURUfsvrgKHH0qOPyam7UFrAtV1jtMK/Dc
gLwNqjLONqMzP5pGjjSPtmU49iezxmm9yElM1e6DxG2campfrN5VKLUovBlnXUNQqbapERMrh1BW
/AJIdxEg5zGIKvFHj91UDdSgY/N25S7hxcQphQPoUCiZqUsBxDSW0SaxlhyZHdHhG8ZY1HNB6WKi
ZLP4/KyZAwV2sA4rbuT2jmrIz0MpcPJUR2PLxm1UuoeQib2lhIVFVPdCR27JxeC2rO2BXSsOt8Bi
lc1wmHEvHYIIJvbBbH2cX+FpcVpcwqODWKtFscq9lzgXLr9EnS4zugGJy7FfKe50X1lD7HVUE6qZ
iyBrjppprs07jxoBsC/F5Po3EMqHeuPfbePHGqmNFd4DbO+BCHxeI+s8yZLsmHY7ydAXpTWeE29l
LKrB/FKYUWtJSFCnfxTEw8NDRSgkc8ul9mfwsBUopQlvBTMubtQtQyUqSYD3LoNZIBDxL/ueb1fz
wc4yGkkq25575Xwqnot4EufZsro9p+nLUYOFpeJEPD84zHcTbtVxRjR1ECkPRefq9VstNG7bWWOv
lcL28qrVK9o3SeOK8fiXY6Mb8s2rBq4tZkMML/CQ7l41kXrp5OKk1jvyWK2zP6OQM1JY7tHTwYwC
FvFlucWCALBdcvBizdAohxILAyzrGUxx/zAjK53lHlufd3B0Y7jzjqxz6C7tA0s+mmtkedEs9+k8
mWd/QS9jyWPoZrZio5uBrp7MSls2XpHkusNqG23jWTyT1gjoLDU4+akleikMYpFlvJgJgKbL2dUD
qhhG+BURRLq9nSMhFezTLFmJnrBO3Bs/vnKiMAuyVblLFvGiZfOR22pQTXHv8tKj2Tk8P7Mj8eNn
l2w57meSLQfGMY9HNAhxaanwlmPFEBAZJk7rpjOVdRqzojwXrD89W6eTk7rdLy7v4ca9v7Gh1WJq
wU6jqvcdU7mTZaHqsmzZi6iHS5dkU+tWXQ0FTIbw/nMt+UViMTxF+BXxOdGPE5kyfH6KugOM1HZU
dLuJIZvdugi6tfIyoq8wxmwK160A2b5vfHlstEQjWvGG1DpUKLWL6CabpUHtrv6fI2Keo06YZEuA
wT4f0eg2OdYXTa539EPcdipOO1TWgj1AOA1Ul1wSltJZM828ftbOSpOZsYHHG6Y1E8RfCnqGrt9d
jH+O5m4XccjhK+pt3OySB7IR/PzpqpMS9pENoAVsuKzFZBqfDP3xBFtUtsmhXCj+UAJdgp4qoVi1
mzfFAnwfUIOY5evRbZ4vuzg48bokT9brzdOjtD4H1PCtnc/lP7gW5pl9tl+GzVThX/60NvFZHtw1
3r4QheBfvWBBcYWlNo/MyhY2VBa4yRcxVmHdwn5m8+oILk5vgs2byfvO+0vzZ4Xk+0qkyVPkvPBO
JbOWKwuJ3Bd+uXu/6bNoQyg73iyNmlmW73YJx+wwuUyqol2qKYoigqRPY82wculBvZJ7QjBpXaph
dhoFSXIlAE4M2zI4qDhe211N9p/WowL2Y7CPhzERiIVOEHbkMIMikDaHN1CZlyyzyp4JUk4pWuWQ
DkbORUt9tR15P9+Lytc6XBuBW1BFaRjXfsGunCcXXcs0wDyVfTx6conEx6zeE8GuNJNhRkYTJnaj
q90R0EvGU2YQc0omKdaIx+jhjP6N6wzmY6pz1FR3ihW/xTsVMj1OImHW1sZoc3pMH6LFYZ1EAM3K
d3VFDMDyNpOAENKrdFDxKWd8tzJ/DOXOaBChXRbnN8Eqfmk9fImCUccamgMFmhnjqbF2PzGuxofi
1BYsBcRCJvZt37yRfTNYRBF4uFh+zRcm5DuFtiO5F9OQOgtnqWw+ntnqAW8A3//z2f/o0X9eCAE4
IUlVNbSdE9LRPq8E59FVEA+R3iwPJSKrXqYbJK7UJrUHRlk2Jr9UAtAXpdaR6XY5LrdacfE17oJS
fIHzbJB85VTn+pX09gGudAbpW4gvPx/khwbt7iDHImwtXf5vv+FugWizThfP3D/bcMj10NdjH8Kz
vcEAUP3yZKn3agouEAwnXYZdCI2B0ufz+RhfVHlC8i/5Rsaw1Wl1Q12UvmxWs/NrscsXKEXZ8i0n
gzz1iNwVZ5A2QdmOWxs5YQhj8jmy8lBcXWjD1G+tGS/Hf7KH2BfXV6QAIzrIDaEGY5IBxUChr0Si
gnlbKQs6QWay6SBcwH5dgxGZN6+3J9DSDc3NNxCuKOLFZWGf3klDAjh9tUATx+0vkyNx+H73p/rf
7393PxyU5FrHStPuWqdHgxQb6eYcUn8/nVnqjk4Hb6Dai7/M/L8Y3T7OOg1rFjMsoPL9EL5r436i
3vjUc2cIg2aZhHNOPNE/mfE8fhC33XO+iJ+VpwnDvdi4AabAPPjU/BnAVixlwxSGChx9S7TGalC6
UG/fL9PzqnVH+1wx6ZJZ8hr1/M83Jr31b04XzSGgStwxsDXvCuTsJHdtdThEWwylpriBHmGTRsHO
6pBw/Orm8XWde9wYcwwYoWDaivXHp1ze0xkzju5yPxCKJhja/IXzuPCNN/fPnyUIDd1e97QFfBga
QHuMl/mTscaG5TWG/8f1X/233MsM10ayy54H0arh/jlYy737tk0M17WflijMfLezMgPr09X298vM
MuYueoZXwT44y+W0ctA0TN/87XPkPi+2uvlnOmJ7DnfPWMbGgryd4BmbFGJgdpMMtRiVvQ3SFmSO
5j631qr9PDE4ZN3OaGPCtGSvbR79A7ttONW42LNZNB92LZ7ANmfiXwFMUdiEOJwGp0jsMPgyHvkE
x+nMh5S0JmwXtjEf7m4q3s5U5qvHmZ86z4+SvzoE77lJShLoDcWe+IIzWjcD78Lml/G7ZITaMNBb
Fd7wR0prZRrJFOwSnkFzOt38fNFF/bs14t+Lfvf2bXo5xhkd6VsJgz423efnxHh+YNu+GiJPhqSl
59eRXfG/M1o/xitSEt99IlHRUIwp84qz4bzidOevqsMV6alkFlShtBjc6eD6mu+XuPKMRU+kkmxi
1Ht+pB7mgWBW2VP+01nCmpfSB4qWiQ0hZr0vhx88tTEAD2f/agTTP0N5PfxM1X470Btw/0xfDgg8
D/xujG1m9R6Y7hvvHHeLqtdau097tN0G5qsNrqQALOT+7Y2/NkWbDcIkCFwfySNHyectnwL+UGYi
bsrM1fsO+CJNjRwxYUkH4OSws+U39Cd6McYD1+xvbP2yTn9RvQ0rBkZ9Ej3HdA/RQn1ep8UiuhxT
pW120TMEcaW3hbAU/BFFalAYODdWY1t6HRNkleMc1P4KiJlzc7yI/XLkMkC6AVVn8XXI83FQeK/V
pw4pXPFLbfMxaL9fTZmQi3BwyYtgA/35KNNGLPVDUbKuEcFVmYOa4Ln36r0MGhHb6NDOg2qKQI6w
JWXbkUWTWk2M08mRiSZeXv+AnjO3ogNX2my90V+NEz2c3okfOzECG1qyU1pey8lTUQRqN9OOM81W
eGxL/IVGc7U6NujYx345+9++JVQ2NESnYAdnG/X5eylkB8ZtqeggbxQXlpVkXRpuSMGEwx/QtlQe
Nef94Zfn7uueTcOlpIlj+AdUvvfNiIaXxznRoUsVt4WkvOS3h7oOJm2YjV6aS1CP3CM7asIR+9W4
Ccfa6lbtOoJA0l++/Hcl01gdWI8MWnVxNL7bPKWVeKoRk1EyUR1AfTOaozQh1DyxK3EWldNkHHOL
PYh5balNs+mT44ZiSR01tqKTnHF145ygpAsRwQWEoGO36rPf2iHfbRAGST/yufGAbrhXKwPuUvK+
omKis9uZ4+Bx4nRrerQGO5YHnhd/cOnCZv8ThyjhZzVdQKZUAMNmZPFaGxJGjPH6V3nWdwsnCkJ6
IGAddXIPP982iGEOXSyI+vZMF2SLsyBcwgdlyMH+PwUO+Ot9OtyH988fTX7IrBoGJYKMPn9gk0dN
LZ4mOq/nMWbgwQG838NIYxP3880pfbOLURG7ilSNdKHU+/Xo0tza7jqSq6XQBFq7Fm+hcgiIzT6V
J+yEzxJa+PpQWV2+q4o1foBWCa65Uxzsgojm0WZyCEbaSi1fJupSwB51sYl4KNNwdFnWI+zn9qV5
H1ebhhtb2f586N9MQ2GW/nPodyWvkKVNfTyxBRA7VMAn90SGdFlQ80EpOo/PdotJqImvYVc4J5LY
pX7KuTbPLdvg4rDSOg60e5bYcvcPh/QXNceHuPTuCjKhQWKkcoxIQu/q0famjStJruulJgZdNdqU
ExSaQjSvGvJgktxpx+ycysk0GREWd5ZsLOS12NnjVLPE2wUiixjEmKnSy1ROMY8erzQzDugUmZ3R
DTzfbvNLNnroJoRAxC8xw7aT+iycRpZ+RI/eFoGc9WGb1ID2UTgVLK3ddnSQlsVBINNmdsREURLr
kgr9X6mbTTLVbmS2BJ3ynCis+Fq3/vliffdGUVHysPYOTzURuZ/vaLlqj02esPgk57EZZQGuTL8T
9VVRqmbUoKrXFeYNCs6r9e0izkp2b7FGBk88H9oBvXyz6/5hxFmo5dP6NpkxwA3HE8ivK7XvLXFE
u4BvX55K3kC0Fy/s6mgnNDnjEivXJbtKcAz8h7IzbW5U29L0X7nR3xXNPHRUV0QLiUFoQJNl+wth
O20ECIGY0a/vh6yKqpPKjHT3h3vuyXvTFqDN3mu96x10YL6+ZlWk1XYkWGbRZcGIMGsuMmN7July
tSzOOnD7pGHoAH+mf5noQXWnma9Ru3WsqktcO2cTxIEXQLnHu06XcHv4blr8hzMDP142HP45DjMf
Hldn6KF8u5c10sf30U+b+5ObNxxWG2P792/mZ5zW40qFgTke9hieQgl/+GaMQtOw+roFvbKTMSFN
3mR9MWFon4W7MkV6jpU4R6VIWgokQKyu2AT6Rd36SJub4bt18ofGhNkm6SA0U2P218NWW2RaUTdd
WAWZNNiGQRNiaGhumZOBpKkKWWcsmO4a/xCv4V4TLl/jGxHqht+QmJIaZz+N430Jz00L57LWA7MI
YOhauruWt6OZ5bOqWsjkTVVpvxeTxDfueBo0KnKK8FmKbyjuOshw5y+9aGdiQrjreXsrVwaL80K2
4d0kyRVosf9p28320cnM0+fac5hgXoIdiBEGfElq2zpYOc7M2+CqdHwh/iX9QCwVivYu/g4K+dMW
/s9H9nBYxFVVRkpdV0EBJnuWSrwActkPudxSKS1RaSwSrKZ1SgPa090kIHxkt/fFtH+TgdXqAzK+
uke63yLLjw5nNTnJlXhslf6bsvJPeAhybRPWMV5QcDAf5A3dUBl5NtGroDTf6qt6TC/dcxYOK7W4
2A2Gm5mo7eX7xFFvT/fM2A/X2/+3gJr6myRjZueQI2CYPla2Q3yNO0j1eZCGezKjRLLPmf8NHzAL
ZRm2uOxzpBf2398xfVy1D+8YegeJymvMNdDEh6q/VaJbXSXDLYjV51b5YTLDhNmi+FE/Hz51sm0h
aBBoo+JKT0Z0QUrKqZMDrXOk9oAdTDNsjRfB054RGelOnXjm6PbgmswlL7OI1EyQnNSvI25kevuR
IA73wsotOC6+knd1iwJSPZ5fB9qHiZsmB9wUthMmKLh9YLU7ARKztWMmuxHTGtHSmNwls0bxzvpc
SVzhdbi6UuaKVwtlp0jrqE7//nSUP5RXI6xI1h+uljo11q87UN7f8/QSVrfgjpN4slRp6KOZ2vln
uCtX9/qhECoaT2sB24ufFjCSpekz8XChhEaMfA5gDOqMZHP7OiwvWKjE4jQrjhdmVDRJ7bEgA1XF
z8PC778I15fcz84Ay/jZElzgdv1OaggFo9AJJ1CN/n5vPxGgx2/+v+8Nt9Rf781AEXqOquQWaIZg
VfEiQqMY6XAxLrd5o6MsUq77cYgjxdu7buzQ4HX9VNAm8zteIGMFE977eiqk7SLk+BdrUgrTJ1F/
iVBOGK1gybE5vdwVL4piN77kc6XU3EYsXttOc8RsocWkZ8THHGgahjNb5HjqX9LPwRim947Q1aGE
RI43jFljKzvMzpMUnaLp5tJ9ftFBJxQdznc2FfhgqawQOodALaXVVYiYQ2vosRnvkPbpFWkzTs6T
n4Dt6VzYpITuM7Eu7CZ1vDhH4aw1oWV09Bi4dDQyYwm1/QaPGwGMh4dNdY50DV+IMR3zEeCob6Z2
SW95cIc8WnFGI9uP0vey7S3oekI9eH//dn/LUGA3MZWxSsc62oCv/vBeXyRmFKISdcwA4qf4qf8I
HXiby/AgQ0m4u8oPwROdYVniNVZb5mIRgczjjTwD7mBU//eL+QM98deLeaiH1USJepHQPO5+LmXk
X1g4NKdE5eW2AqoBxQNKBKlG2orwq79/tjbWI789+X88iAc80egqLS3iS8coTP4grt5t4ROFWxlM
wxsgGRVeuxxp7Rlp2LVf+EJgjhCP1eJIqS1JR1lSDoPhIPS0Jg7BXQvVMQ6Uh/TojraJYIRiODqr
7NQrV5KvrLP3nM+4OiIGKqfrUVlLWFJhIvdtGukfpqDjY8Xn3lAVRHk/25B/sD5rGaWV3p27o765
eBeMld34iRp+1X7gVndeGq/6HjPKD3kTHpEsBEiBlXVpC05j2bMakgbd9GZY4A1g5xCYkdKmb9mT
uMEzWVmVS3Em2t2TbMcrNNmwldI1UxUGRWiYTCvGMCjAtMYzd/VCXqtrdT4EqhMvVctYX+h+a5i6
8jo5oeU4wNnfyxAwCJ57iYiXNn5EzhDct/QAZG2u4GBsFJgu5VRdFQvBj5fyVtkgH/Gvvrm6+PLC
wMVX30LYsY31sDN2A/yOcjVSff++WIw/7Pe/PNEHFCYrkzAvq7Q7KqsGl3V8M7TVfUMk+F5btM/D
TnGErbxRVmTn4dVM5Mxc3Mje5NDN41WrT2Pk5jOASuhAHiekhyHaavJ09UPMMBjME+DupAxfZX8I
xnxv0cFsjIVW/vxzbzGwagBtJc8EFr7PicSZCRtpQzijOyF1efIEw3pvOvkmO6WhJR/UQPumyP3Z
vj++LSSuYEgN3R0e6sM+hRz7SjmbdMfB8csPdRM9XZY25w88tWGRTVkWDRRC2Tdwlr1i2Bw5+jo+
4pKROsJGm7GprNXXaCVxbzFJCIJ3gE+F43IUlO7VxyjANZYZuPgQXNaTo7LvMZLaXrd0gRJbOb0g
2MkBBbu2m0DdJuDmS/RKu3+5B99xpn9zTB13yJ93KWMHCB/n4fxT4lBpxFBvj/3zZJ99QeGD9b4p
PkZaPQTfubLAs+FDt2MnUOcI/rYYlQ0bY4PlRCCuze3kdbKtltcVgrSF8iwsjV33HWtU/APagg+M
Ciookzr8WzJvrBShcalIQlMEpw+PeASZhWiZzVePudV4UtEjGhp21rh+/P1V+Ak4Pq6EnzlR5EWh
HNUeVsJEvof5pEYE3W9QffUf5+UEEqXcTKlLg0qb1qQhtTPtmD7ho+fjrp9ZOH7C3CRzEoM7I5Ax
6F714LCv+tEU5pOnu6NuGZUXT/o2QWSGc0rB6T6NcV8PCnKVAiLemSFLJ9xNqlN2El5ZDQNJg277
YbolSqPD3+/xD7Nj1FwkYVFzKwQGyw+9LOomIVcnQh6cy1mCI2A5u5QbuvgunSHLNdWNqfhyQpoU
asPMkwj1zWciCnshejPriwUXamWCuSXz+xDUxpV0zmpqKKvq/UKr8+1R9gcmM5drQnfRBWTKMF9+
rdjquzoJm6bKA0NLrL5ZhDWGJszzVPX13N2n0vmtidfgpDqhdNHrWOpUt8j9+zMbv/Zfl8Wv1/Db
DincQ/FOISOrX/cWSqSyKBj5x8qxT56+JY3/B5zw8HlkzTHYFylXkP0/fEVJMWmNS8MZ10C/xdFl
KznmBl8zLB9Er2cS15+GBSy/uekOi/SkOdoWr68FQo5142NXs4jW+aqeYZXDny6BRj4bYNzNyXYY
u0PAMw/qjBVMaJhj+qKtziae8t6dsMfY10v5Wd9or3AH53JwD4rZZHmdX47YVSyizWSJQH2ebrCG
3Y2c0BBlDtlwZMkjamSXhBIHV7O1O1iOxYqTInTqZ3UzwCa+272XbFoPNRzcwyVpHhCy66PkM9IL
hoUK3Vl3q1U1b3A/dAQ/9yUL2hrMUcNR5oOj2lTV43nTPDULcSPMzxbOkvawqD18JSF9y1CN8LqY
qRsR4d7VTlbq5u6X7NpX++IZ2GqbNhae7ypu/MVScdjhdaZnyZK4Uy4+nhsBFkBe6KWv+EYF+Sl9
Py+7hbGicVkWtsCX8B7PSzddGntiiqbxjkYohAY3OUZLac/LsJxsSl9dnw+DQ4iyvjH55a0rBHc8
VGHYzVLsliSsXai2doRjcwogrIAeYCUnkHTbXENLmKr4ZiiOBCVJ2DKrXcWwonU4tHDYf4ResuQn
ZIZx9aKw+d5xEYV/yD3ChLU0T571vjgzPDjPTIPrRelq28QTFuNzimA9j09BdpafsXN+R3gPA7r0
dFtb8MWcpKA+MVmKVxCT193XxG1tOOd47Sa2lzkNDpxX7/aWrUd6OJtg40RzdsXZZJd9lvBR9/ys
CjsKXff25pmrDFMZfY6q0d3FW9mm+l2iKR85rTQBAOhoWyBfRx7yMljw4ixbpccC4Umg4WAiLCg6
5oXHPgPRHat7B5uTVX0S/fwYuuqO6oJ0gxCW28Sx1hO0duEPdRceOHOXcCRgIsIgnX9+qHjWtHPN
5VHPiZo71o5hFV6xutkgU7axQUq1JdLHw/4TXXph31Y6NDmm4idxTSLuElbtSbNvzINTWIk6vFrd
i2esXAgCE/5ePWV2zrBVghzGdTn6MZ1N4Cbis4n0KlyOTHMcVubCqAWcM+Dsj0SZ+OdFjqlTlDLw
njCmR6HkRIvGCZcNfEndIwNhjfsUNitYm3BdNyy4cKaB9ag78Jj9HnVb71/WOUq0zlfs86dsnzEx
5t3DkhJsbkuMyUyFs8wrv01HgpnDIFaB20BCCR9Qeob1dZ3nkPorkuSgAo8StwZXpsjGqye1UCl6
6vwD9zLG/DkLjHOOJXBdNzPI1YsrUrcEAvmcPkB04LvC7CsY21MyzIBxndIlZQW2f7oq0bdqQbQq
IGGParQWvWzqyq60kdzzVqRaIu15BSmU9MiJTQc7uxwx+ekDygppJ627rUHmXbLWuSTp5b6G3TRf
J8z+z8RXJKtuoe9nCWGSwCtPI+1fWxMtuye3bZXOsqU5V7zJk+R1qNfMLZialzqiMxL+sR8cNzZn
JPjffH10FqAmpXodNZstnRD8L6ezz3a7qGGx3i3dofMZ168wfr22uRIXF9R4qTWKpEZF3s29wuYr
/Dtswcpj8UAmv8GPSPe9gwcUNFlgXN7eeJN4YH6OCD1cDrAu8YZT7eD7hrsCb/sq84ojadhzfSk5
Fd3p9RjuoEnBU4dS9oy04KB6iis5+ZO60dbFCq/iWYMCT3JR2znGitLRQgMBM9a9rkoYLPkSm1xP
nLenmEuo2EioS9dIi+eCPypZTfYRpIRrzWWBoPXK/FF8kgRU5Uv0pt/Ao/LY9v52tiEpp7Qjx+I3
ZlQr9EMY3sT2KO/DFXvV7NxORf61fI7WY79wf8fn22WcN/tsEEMbnvCirsL9ncclYdyv2VcHMyLH
DEaqTvXNUPYP2JcJLPjfV/dQANaRfLtM7k1zHKxsTUYRufLoe0ui7Q/Zbmxi2Cln9RLDOuQtmGS4
bP/wWoo7opPQl/xFbNEG4PCM80U0yj5sFiu/YNEfy0V1uGZT/L++vnUf+R3QBMoUcDuDi6vo0uPY
0FTl6h73QnucuMle3fV2v4lPZwykIIIzszUp6BBpaJTw+RLTDVqu2Z04GCwlGJkqrv6SLJrTzRdf
/l43/aGU//W6HjCQ63VSXJXWKAPsI4t2Id1uTtdhU4uZe7WtI88Q36tEnA1aPP/7J/+ByP/rJz8g
IEOqJbcuMtrjfRPjQiejtR/FNYVfzklQXZ3X2pKp1fwCS1lY9wFFN3av392+9AdEisuAbSgIMA1o
acYv7h9oRViKOb0lQEzFaSZZMr0lRMDnyxKFVo6N115lPQmLs8eLS7d3tyH1i5sKj2ogOwQusmQV
H8lhACbYpOsK3rA8ew1XGhShsxO9JYfyQHjsXPPFze0LsRa/YbIvjrm/V2fKanIA0djkPu6EdJMb
5MKryX6yQZB25HzdXZ5HvOSyzPYTu/IRkZs/hl37LGIdJu7lYPiC879vj0xo6Aih0Z2hbkfQRswX
wICl+E5w7UnZTWx32Jl7ZRufBqcbZfGASwWMtI/7pvHMbfRjmD6fD0im/ZD4geuy52PLmDeqtrW1
tG7m1yB9i3wqk2W+CxEqoZxaDKPu/aT41f7mRzuRLzF9Y7qHmK5F+fqCO583Vmj9puV0ubzrGIVG
bwVVlLoRFilsIQhV4fYcGNtkdV2eA2VLsM+iXaYAEskmdO5eszJ3OEojvqtdzE7WZDtT0IzsnWg9
sQsPAfjsSi19DiKuTFrgQMPpijo6Xreb2M9Xw6pB4WY4IUYA8RprUp95EihSy9tXeEzugafoqtfZ
WnRlB1HXdNpz7jjlqd9isLXRbbru5xTHEYh9w0byCg7muzdZl6eKsgkBHchDgumpFcNNvi7VTY8E
/ryXRx3+Ll5dlspoWeiZa9klYMonVd5XT2hqdgnpy/DvpxsVFUa6OFvMC8kUJ7Eav3TyIXmAuPGn
29vxhtHddvSJk12q5JnyMswr320svsl5cUI4tcqovfHaoXRkma0FBPjYsrjVIvOTQ7SIj+dAftYW
pF3ZNcAhDhdevoYzv7qe2mW2ujmQqNfjGawcOD15C41DuNTQKK0llFpACuvUmbyh3g8Ur/VZETjd
YUnqidsdjTbR0tzrOnco2tw7sIsyuzyRvbhLPmV+R4AxoXNU0KJ3nMDG0lzrqPk7rhrrfR9hIA7h
o5SOkTv3wzKgJqAPmmYLLF0pygvXINiuwB5vsDSnpUnIHcWSVpKVfep2iCCmc+KtieN9hrym4/xm
YGdxMG7P3tmbbK6B/PMBR668RCU56vF3E5aP6GZgY5zmXjgurGW0I4UYMmQ7m6H82hbLnFsSDwkr
rljiT2vH28kO+TcnSs+TqFlcPSAi+6On7sYCiQEpZbliKfPJTif4LHVYs275rnjkAznlOyX7rkcc
mcBuzVcQ2d1iLyI2xY4c/VtMSid5f7D3DpdNPn7xYUD9uL/YySYHGS/8wr09T14FK1prDrUkSFUF
me9phQcTgGmKJ4ENiVB0N3cWSe8rL/JuYqE4XYuLs99TI0KBh+QpOpLN2QLgJXjDRl0ps9iT8SbJ
3ZFuSayAVc4LV/Ko+iiusGocqw3h9eJQcWExUGNZENr58gIiePMvlFTKIl7jWTlTqWeYzfn8/ECY
h77orZcjPOiD7lB1BlTllY0bFHEe22Ia82JHr3c3PZID4X8g5djr6y64rlFQzDpYiIp3p9KTbN0b
MTZxD7F3WdsXoiDNQHCxMliPPFCaM7REPzAO3qHcP90wKAmS7Y0CGDhswxMDIM5XIS/6aNiZEjCk
UeyiOgx0h9rRw3Z2Q1lL9wCcvEfu/UKg71rfKI6+LJ0s6OxkLfiAgOILdO3cbjFHvbHEo6Pxo/wa
i+PkSToMXrY/k1uYIeUhtWAKCIJSn9Yh3psvyWdqL0fJikEomT7NPjG3YDcRgnSJqmpqvhpAd2mg
PSs0HQnxVoXPWtrWK+25RgEabib0K8ZR9OCAg0PGtjKTVznxmd1y8DVmJNEpxm5XflF/SOvkk5Kf
Ir6f0w+5jUeSj4sxxfL2QerKE9JTv10g3IsO+io/CB98lRRDwobIzX2/YHs7wPSID0T+rMu3yfaC
kQ2qmDee/w+5xmtdDW7z/tlcjpXwdA4lm4dvus3yFqPDZC6KUkfb0G3VWKBIo9/zNF82J8pbvHNl
JzmRKkmRHu9H7xRpdw80Fx0la7B9MqnITwKjChxwl8Y63UzIvBtFbUw2iBXMZ7JzfWrG9bBji9lO
gjeQBi/c35Yaj3B4vqz1xeWtfkpwsyhWGr8ooRVrV7ldPqlz7UfusfDa1Q2J681RV5PVaKHBvMRm
0rIBM14P/nV7XcQbnizPLdlej4WvBFqg7ox9Rl83PIN2LzV7MQlSm7GpI/9IT+KPii7pvpVfxYVD
UMMJayp2BOnQL3JP4dtIUblFwLDsF+hThVm8YS1Vs2jFpur0mHdeFpxIs7HKCRF8kjawxazeyrl1
1YqXlyea43nIMr5xrF3XePvrQbLoF8KeDfejXeir6zoOsJzwz9uO1zgeO5R4JjIJKKxwEx9oai31
hTMBt0/Fb97Vl9iDnb6+vsfL6zE/hS4wyWu3FFi7J/UldIfN5Kn4UpkucdfsatEqWZPgQ4/SL1rn
sjVpm4pjsuLXucUqZpNoT6zj94vfrhpbYq8Id9Um32sMYIYNR2Ag+Zqbbob3Cf/G3OFTCQR5et+Z
q3BZbYTT5CUBiR/bv3U/x2g2kANgdvUF2F1aRwjFd+mXurm9Tw7fSV7/2ObI0HjGYMjRGd/8tfCT
uk4RtZg2R9hGaI2WWMyOKkWObdVOafM0NkGC1de7j9gxZtGokFyCfGwaxHJIiE5mgD7CUw9mUJ1A
iv5eHf9hNklZynyQQZoBuKo9DErvg1ZVopTmQXydV6aBuVLuVmeo873uCdEcZpF8VxYqU+LRr0ER
TaIwvrFvUcQRuX3sBEeraMIMCQ3AuOHXR5RVUYN/CihnbfPq25xwvMqFxwm3vk2vS2zUnRmZmYzg
sA4wZvp8LIKo4FbqOnNMQoAJzmJ4CtkUf4SFbld4GShbwKw9aTyruycD2wiOshJejSN5R8Y2PGoo
T0nHWJ9pks6WvFdW4h6EaZnNK8wMKJ22OWXVzU3XPRYOvKFo8OMFRQHjTjbW0je3ZztlqZkAO3Gg
2eUaufcIl1A6FS5yHwQ4LDZ2vnYJGIi5taXhz5w6yVPxxM6wGDtYslDoGjM3XBhcdjYfcxo6J3pN
F9dNjVMQuwMb0GVtLm6eZhP0t2QaaJu4C/Tz3MF7fH1+yXb9sj5IPzGyfhstwwAUFAMZIxj4XCHo
wNEibBbkWbTVvMlWshsv9RT7NjNQ2Ia7MQdUmSrBKNfXgmZFqM87QJ6Ior/29bW4Jf3IzRDqcMYi
NSld6UXedkt1jIJB0suOiJpjKW2EZ1gIQfMcsfmmXoZdEPoeFMepZ7jtKtmqAYjxDnd8AK/OT5Y9
dPmFC+CzThaFFR8kevloD5q8VNYxczd9Hz+x7S+Y1Q7bO10HLcKufq6fjRG3Oi7X1FRYMCmzdtTv
r+Kl7txmd6dZRjNGvgicS0taT0CEpC3z6M39pNodft6hZT3dkWHm7wky97EZs8kctqpV74cLlJke
iZR7M9DZryXOptY5p9NxR5sc8neO3BINcu+2pxLsFremjbrlSbJxYqjEz57R+iurkKFpTWcHKnwG
littAzTK9HBNotgYeCzk2CBZzpDeyzO8LCgWgmqGYBkFL3bMDjTQcdLLQ+8wT8JL4KhDhQoYp4O2
dT7IEb54wXfjoN+Hv+wEuoqTKBMHyVAfdgKxK/oLr2YZCNUns5N6GEca3+w24173+KLDA1FpgNFo
orL49UVP7zdDr0S1DGqyYVqiP6JGnovGawOH895Uthon9pksD1Xf1qQiddmrrLarMl7oeOSX6uQF
zbs1QCxU9G/Ylj/3mN8ujZwUcBOmLYbwMNm5y1JzDo1JeCCkGL1N60loEZ+UOUIax1le6dC3KeAP
4yZO9MubGq+f/Ykte39/Qn+YL+HBq4hMHJFR47v26wPCFbE3dDVU/a5+j6/9FL92M/MLiNPS/TO/
PP/90/7ADuFE+sfHPYBc9/AmZ4kZhniQr1b1YTJ9vU2LQ+T2s2p920lPo2t4tu3BzKkJwdExspmm
VLpaoM0Iq1pgSTJbLKzwPDvi+DEFdx6m4orT/wXF8IJFS4sxs9yv2Q80WewAT99GBv8J7xp1yxjv
jMZK+gO6k5d6HtYldyDvNUfPcazu3eGlQC7k5pQDP/7+wP64fv/xaQ/PS4r7NupUQ/W1gZBvvF+U
dHo/bwTqVkX7NNu5/B1f/Y8H9D9u8JF3O/RRFfX6rQ5E420gKuNmBHe18vT2KZW+SqmZFibJd46m
4B2FnWAtfFMh/FR2/PZiIAmXTfS8gmw+sliFRM/0lBejZjQzBSUGuGeGGK9XK9veEISH3Yxgkqva
W8v5/SsN1G/qA1zU/7BtMKgWjTE3VIC19+tbkd7OhOsMXMKojrvbkiW8jXI3BmVMkQYL9AuAhbY9
nrYzJN2hg9HU1IbDz6KVT6NqLT8S/Uv+EQCHLTyNnszdPFoDOIO5WeZUmNu2PfWmJ4262XyN0X8S
rcYgwDpFy8uU2+utU+BMPZuhPTln64U835+nX9svY7d154GjEKpN+MKb5jIsnV9KS2N/W2Nbgpfa
NJ9NFtgvTY9nEma/2bd+fzZY9EqIwSQBtFck6unXZxO3cXoxpavm68X27pmKS7AfOYwdQN5kdaaU
Kb9hTo4P+5f18PCBD1tU0kVpXobDT1JGPVm1xlZJhOkYcdQvoBr+/YUzfuNQ82m8cLKkkZCAnPeh
eo5aWQkbIe6DjMqMkR3JxcVMMeZSb8VkASounhfmxOJIkPHIKQgVLIne6OySJIK70xW2gb8mziUT
Ij5m8dmVY5tIDLEaAySbZC6p1gV313TW0gMctNusgHAhWOQ+1uJUFpk734WpkdsXHHsIKxSmVT4N
n9OXcnHdgmPCXQwtxDRl50LavZ/dpl0brX3uXSP3JrSOuScbS5UJKrPL0C1FQlCs/nXAKwg1Zefd
ioXcbcMmuE38MnGIKyP4jMTfvz/En0f341fGiYvCA2c9EXr1r2skTcq20K8aFhZPPVZeIhVthaHY
eZ86eF2atnxSd8UJ0WB5AkL1JS8/iu9ncEh12y/EhbzFUora11x/fqZe7mEXiB2TW+OdlO0lH4PK
xBqdRfS5FC6lHUlwMAiCm/vNXfx5Kfz3XTwsBVm6NVIXZ30g4r0KHSjF8gCBASmTLktBJJCJKJdi
aip2hSsTZpsArV9p6ynEozcrNsYqtzplKqBEq2f83fsX8xiC7IfKyqS5lLuTFsGdlSJFgOeiz7Vi
3ucWPhhxZ2v41xaLphpDc26ySzPJj8CzFesZRFxidqSTdvz7/f7O0Pq59P/rfo2HYgntT1NNtLo/
iuJUyOaTwYY8Wugu+Wh6ccikRR05dWvdceAy5jHLLOmm/X2XAJgrgRRDR1/0cBtxYrnbHWlFZLBI
djzx08t20jtRbRnn2US1s3hOmKLYT6GYI0dA6/TNfYyr67fVZxBTJpu44smPvB09y5Jwkt/bcfRD
6i8fqwaX27Cush7VPfZaHdLV/ku8bk10bVcCLhd3iNfNOCI7t6vzAFonXqbIE1CDNm5pzoQ7U886
WlfKl9Sb2NMPlpoO/iBrp0EjOL0P55cOwJkMSPXSeDdNtiN9W2rnb16sn93x327toWgckvs1yspJ
eww5Fpaqr/u8Y+tkdX7Vdho2XQX4ZcIg9rIQX9RN9WW6pJcBFF/3pn3dgxg69b4Mqu2nc3cx/iX5
XZ0XX/d19ElnsYiX2ub8dqot/whkB5lDdcynW0Dr6ApLnMGg/GDn9c3g8z+21IebGg8UpIcixg3a
I/UtaRFpNXGo+feKKKBeXYjqXE7Re92SmZJ39k1W50nlXAgyFXoOx0Z0m1tswc5rIybf8TZrOYuH
L/hl80x6Ta5tQOD5pe3fpJpMysl1V+n0jJJIySB1pyKVsQSow6/mCpMPyYvQFyT+IXYTFbu8unl9
2yeZiPs923+N9Vz5FnbDUx2ix8h8tTydeeP7K7HRbRtcMo5qgsOKNPaa7GmAId/dqmnBGj+fbfRs
W0noSFf/MnXskrvYEeKvIQeIicqZMXCyC8SrGfgVtfaoXxpuX/pdOltRWGGvUOBKhjNDfXm+1hKK
lHR6HjpvvH/9BtOYf8fbZHftz5amMiYoh13Mf10UiwxiK2flm/nm1r01wJ8XrbPCAqUBh8R1uFpJ
ZDjy/RMW/lTvDetWQzOa6wN5yw1xdiqM4+i6SXMQglqzWyn1K+E+vd8Uu9NyXJZa4nQHQ3ZwFC1D
eLXFZTZ+S+NvjKHuXm+2oOQ7JJHTVrkgLplfIt67ZDKrCsp88uvCxlOyNykn7dVsLIzL8ngnEHuV
NWMgHUszU63bdRI0PPU7NgE9g0ElnTcaqG86IZ0Vn1bjFi+0enu7CHaTToKKkALM3qy20pfXIbbU
3Nh3MQnABcnI3Y2UPGXTijAORlMj5S1VknlpEGrHzlxmjV01KBd2N7WYl3Ls1rdzNL02oMqKcHej
iDS1AVZYvaqq7qW5hIsaTzk1lEnqrSy5xL+QSVSanK5q7YQXaAw5xiPkuKbk6hkICgUhm+UCfXgG
mdpAOiHd0mWTGa9mRNAy7lTX5lURu48wY55kpnak9g7iVCerVXy5K1m0LypZFRnwv5QHfaZDDiD+
LtOmcdIuuwq7X8ytVKQOsajMC4H5e6dPo+TqKyaPoK8cjXCA+sayOM/Fyzd99u8KXFXFakZFbIHJ
jao8FsyZ0JXCkCemH8HTr7rEi3NXHoAXLurh2jDxHNhlT5EKohWnZLZCWo3JPczkrzozLR3RU4kk
ZSi0eaKgbb6235zlv/VR4/XJI2kfU9hRUP5rQXLj+wds0Aw/r3d156T5Tst6VDi+AvbFK9ylz38/
hH63MX/4xIfigbYtMY1QihCE+M1cfO7mwldKXDVLn3HsEgqJPfp/17uvbz5YHjvQX7ZT5v0jtipj
6ULvoj7cax/qTSvlzfnIdoHea9o/j2RDehU0QnZ/WGFwdIUmzi7V4+1xzizD6WfXoMXrkCjop1jY
6ChlvQbjGuzeFlQbDXnt/C/qtLmSPfjUUhPb7Qd2qlv+Ej2aulecdrYiMvJQDVCVjGbDpNck2sci
85tBR23OSEbXDp+IsmFn4axKylMQeyglkc/iYnF+Iz0uY/6CPulF+7hO19rmlJk0u9bl6U5qmP1y
87IAGGp9dG8AAQhQAzW23u5vybTbNFd4LvgLn6eX7UA2W7IV8Joa83nLZsYATJh2P87Txejm8oOB
0/a+//tD1/7wzLFYFrAFUMk0our9dX1RgzQXvB36g0CA2oVHjTmtgFW6BLbLmJ5ENdkuvRrmTunF
Lk0hjeABXyw4pgSrL8r3mNkl5R89HaAUw0gZlpa6mECVGv8jIokB8MiIOuswXR8nSAjFbJNRC2NO
fvS8FmwJ/t/oUvr3W/upXHpYThqJJawkVOyAHg88kjbj3Dz36nAcA89wUpHcdKrCC8QmyNzkI4AT
+9X0AFqNCfEOfxCSySsgQ2I0LR3LRtH+7H269tb/bOl15qnoYxNy3xWZdxksQTzhOM70NPMCrG6a
GX6o9n4/mX1R4PNd7hPNMmdb4gb8NnLb1svuM1oWNNxYcQKGo59XrU63/9Pp4X9+9P8r+syD/7jB
6t//jT9/5MVQxtG5fvjjv6/ijzKv8q/638Yf+6+/9usP/fv/aaq6fLvEb9d/Ic78fGv+lX/9a1+/
1XFVxx/V48/+8qv4xP+8otlb/fbLH+bXOq6HbfPJqf1ZNZf658dy7ePf/H/9P//1+fO3HIbi83//
j4+8udbjb4v+L3vfsew4rm35Ky9qjmyQBGgGbyLvjnR8mgnjpAPoAAI0IPFT7yP6x3pJWVVZmd0v
bt9hR3RkhkISRSMdEtxYe5lCqz/+XLT/+p9/BFds8n/8c/t/Ljy/NVjvoO3XN1V8+99W+fbW9f/5
R5S9Y+DHXzNUwJGHkhYbc99uS9i7LL6KyWmMwOAfS5S2vcRK0TsG8X90NZugUYRB+Y//6PRwXRRm
7yCwgp0bJuG4piCK+eOvQ/vlz/bzz/gfamjudaH67vpdbpPNnycwrCspo9CPgwSF0hOOdb9dm1Xa
SxVFA4w8qzZeadvAD6HFiNRllfncoUM20/xN52Oz1s2AoE3O3YOmsBK8fYBJ+6Gf5/JZ6xoc+Dqf
ELGZxR/sxFd9FbafWYQzEHZ5/i4j2XzWMUde+XXTvEM6fTDM7+vRNVs2dzhdvQJDqgoefmyaOxAZ
SDLcszLPjp1D0KdCgDufWH/2YdFdZgmWTI056FsXZ0BE0xaziihQpzli8Nkhrnmb6Xi0oQ5exGTH
/ZDlCaYiWGGKH1MBeSiPkR+cIr5nVzFVfTAjUsSv68Hvs1wz3mK+ncXFs87yx+H6fjxwdC0csk1o
PTbLOQ/hNkKmGMNqFYZ3aiyzLQsKFCoiuptvC348lV141xMPD4QOMclZ1SR/rXJb7/qAAu9suB72
8/XDP7Z3ff+2ga4X6NLUiIy4vvVj/Z+fc7EoN8OYAhH/e3O3Z7d1b8/6lPsFp1JvuG6rbZQ4tImL
7jEdTPIy4Sy4qNq9tl2EV03Vn9Okerstg2cHv/Ol/n5bJpgCVSiHkcZtIa1yf6qvyUC3lx0fQc0v
IM29veSew/4gnPBXika/LHFrPngTpNvalfkqhZ73VWdSbTBv6Tcqovp1jJH5Dmd6BPhel0ongW6W
mTzEt5dDiF9toup0W5o3+VvOJnq+rZoG81Ew3T7clhEE71ZDCTslN8FUIKvdedJpuGlyPp1hkxFs
SFbQs+xhfCkDGZ5lU8JeSITReSoTpHGIAO3C2oNqDFnWOScT2GOITT83xgyIG5vJeWrSbtOYWV50
l9gNPgL+WknNZqpVfbkaKG2mUqnL5Dq9IbVqLxD1N5u8nO0lR+G/mZi6BqGjs9K4bLhM2VRiae4u
EiYjmybN54sca8yTGKGXaSAw541FdNFoi6xzIjn2FmfrqWfxpXE0XeesgoWpHJM16ZP8okMUjHmp
YRU8VkgJEQSp0L5m60aE1dUYN8JSho4/8nqRHu3ae4wEFFtJ4XERzn7dGIKkZDPM172N97IOp/UU
cHffiM7hc0gjm2QxrpvUBPe6qQZsb4iwNwFfbN3w+yZP7XpibXI/9QTNvK7P7jUOC3tLyX1eIkdi
KgP5MOUBCDlxXz5MhW+wt6l+kNYh3a7s9YPkcl7NgCPPxNn+kgRy3Hdp/en2KtRhf7k9GxMj95jR
fP3tfY/LblcFIDb+tsCRRu2iscNs4++N3D7SRwYKDgI7wd8WyFFCDBDBPeC2gP29mqap3I5ByX9f
g5cTuOd9AFWKbyAyu21/Hku7qRjSqG8vfz7kRIkNG+GQ+PO927NI5AGm6kPwjwW3Q9CNh719O8DA
/frb3B5uC7KayrUqSwgxfl1AiWAr7/nw+4KgqhDMIMPox4KfXz3HRHeFiFO5/rn52zMTp9kyGKX9
fUEDb4mlnOvg9wWKdcOShQMBvoe/288fMMrjBvPH0Gx+7ve2j6SDmwJuh8HvC0Zl+UJEg9z+tkYl
4WTaqVmuLNRpi6ApDkD2khcMKitOkvl9E/h8NxAAEA4BJ59io5eECuT7+IKc4YwTrwqWyjtnHT0l
3LersQHKTMPuo83IpvFJ/CU2FnKKQKxwgSNvp9B81cRVvEMsld+KpHPPDcu+xEnOvtBmgHAvyBC+
1aGvbZN6i+RUhIyV0rwkYnzARFB/tukU4mtKe+9KGEvkMnrfCBWeNM9ODRHq4fZg00GfB83Xt1dx
BKibcFKtwsQgMK/0/RaZtNf5o6gvsCUL2CLwOj0MSXN3e+/2cPtw3yHA3fAhPlWFNw9dfc8MtfdW
Cwt4pUBbUaTZ5bbs9pAgxJc2trhUual+PMyZd+caMVpBAKzdaHHX+3Y+BQRMNjPBoC9MwWAtc8Qq
eZzpf781kLp6EGBpymK4v70tLT5ugnqL+TBoWtdP3j4ES4gX23b98edbzZC0i7a2en/b/O1jrhzV
MmoZNBXXXd7eMzzvVsEgo/XPPfShi9dmhEvXz+2FXoDgEZT1jwP8sT3T9IA4ryjE39uLpZ6PuIU+
VWMxi2VARnIXZyMAsfw95ueg6aYh5PzIi33pBg5l0gzn2BxMNtb4l8TxGW0EWLrmMMscu/o1Mxks
AEHwWUvHQfjqCTTqZdeiaCfVq6tDteoonLBGHX/qZqFeq2RugMDNEayE8BL3T9DsLFBmBDE2r11q
31vchTGaovDJrrdKmvtdb614vL1qpidatvLF+f6TD5v8JCRdMuWQ58bGbuf0ADb+QF/rWM6vjMFx
JW4BkLh8mF9li3ZKLQmyTIR/T23hLo3SbB2RptxOXehfg4bNyyyXMD6fSvra5EA5QmeKk0zo0jQs
eCUIaCQkix55MTQv9fjGbR2+moCX92KKn3xumyOrXIUo1Dw8tsOcAfjqotexVeAC9hbyvoC85I7T
SyvKHuFNHc71cirWVMZgxvbGL4O0BYW6Ee419gSxYmPX3d1ehgR055BWD107vTnUtmdXnsoUf5gx
Dthjyzmi5fG968bPZ9/rr3Nj7PMw4hiaOT2gOIGX2PV7uqCFSMkHcA9RrX+F91yxTqjNtqm2+jiz
vFjeHsJphHMDsgxeg6r5IEyEEUDY4DXq4SkShPa5n3i8UnZEXwz+WW1E0Nq3+XQuhunb7Xun02jg
MDXOsKbAQqO6S9xL1Ka1lptgpOzV1C3g304O+9vLNOfgSVRReJe0UsDrq7kYAzi1avNHFyPVnGPf
WVQmr9YzlDNz8CV3YfzqXJNusxaSxcqGS9bb9BV/OfiPkAnmmU2evMoe19BoGkQ/DuRUMBM/jdbf
lQ2oNoaTRzFBm0e7BFdlK++UK+hxYBJG8kCsM1VEe9pceuXtuc8EmPvUPYlsWoRw4bgTSdyAsVOW
oodzlNvHHSSPVrGnmIAFPFbRocWdp2CD3fq42BGBLsRUxHuM3/xYqwniiuuz24NmE4jMZbcWlMD5
YbBwyUjEhg7sMFXog1pJv+TEzaupQefFzSY/zk6IY4qIQN5Yid08jcrxU5731zRDkK9SJBtKIMH3
rodxEC37eQm6ynBG6yoJSfwp65I7ylLkgBRcb4JajY8ljS9Vm30YjCqe1aTrvZVwh8yqEr4ywI9q
AsFD6+HgJPphmc3F0Xr/zEK4uE9ObWyskFdWlgFaQ7JbKgozkqi3CFBI5wdb+WoxmmyhQg9ZKQk/
CacxiCcUuL4KPzrRRls9A+xPfH+WmdsQHTcfMRCir/kIf5tZxSjL++yoMuQGIvR5SWJtlrBP2w+5
WdFUnGc0hjZll35vc40BqZ+2xpptJAm08XUcrnOYB80vlWRsy6d4XLSN+ew7SL+q/i5L1FNazTCs
6vnG5ul3F4GEHycwBA7XqF9AbGPZJ5cHX/l81yfsAT4iZp2b5M2hkTZVSJQlKmYrw9M3a6pDOGfI
ETFwy4kMPeYWKqgOKoOwRYBmpNhCNxRZPeF6aMSS20dpYODRAuGN5+41ajxEFyh1Ac6cFMLLF8yV
auniEieAyS6wRIRlhgVDW6TdorbtsExBrDbFuDHDUKBnwYptSKVZDgUSnjhOQ00raPzCaB/amSx5
mbXLUzt3a0ITc+T4yzQTEuSyuFuVWVje1aP/WsYIYlZPrYli2EDiLinB5a3G8L4Nm0vRJcEivDqR
1VN0bC10dJUrFzkmz42F8RU3EG6UxVdeEqRmOShC/LQqsggMhiTED1TmOG50yp3yyZIZaBbRPAyf
I52iQzrDdyg19uw13LLgtE9Aju4QgOCqrdHgWyPDAb4NYE0P866eYfAkhhjxQhwmR4lFRNfg37LR
7rMBFYbuOgRtsuJ8zg1Op5oHqCtpvIT3GbC8AaM4fZ8O8CUIWfLosv6JE/TNmbkfs+r9JMtwnTF9
ZgPsAfIS+ZS8DY8UUQ2+5whdyJG+FOq1SJTGtShGHAR09IHvNiW+3irECRoXsGAY4rrYtmdtVbbQ
FJ/zGGpxFiu/HoWM11O9ayk4xCyr6P5JpAJd5ufEsHZLGrCK6wQdVdi6AkdVak2i/n0oyk9BpsAm
LOoLGweJqHOgIGqq461oBVm6au5WuYoQuZTRZCExxWsaxF3lYn70mUKDJ6Xg+fArM+WbHNHoGDr0
hfuS1Uctr5TvSR0iic4vmdlDmNttlRGz96OPlrP3watx4LIWVpzgv1tviwDlwmSCTyZk07JPYoce
RQv1BMVFzjiYblIH8LYhGGpLHxSbDoj9jtLpJGCede7RuxSzO/vZ672pxhehCGJMSwuD+7DcIgC9
+sQDgpwkfIeoRQ2ZzEYha1Jhcga3qpOAeS1mNjgVMbI+qGw5pRQsUcwCuyA6VFQVx6b7SPrJA+Zp
zb6zesF1Zw8unQET8RHDURQe4faocoNwmSx+CmUanabYfEfPoT4zoeGfR5VBu4M/8xmoQA6zvYUn
2Zc6z8JtIoN6VcFEchclcGbhUJqM7Jr7cDZVGi5TEkGN0gFe3/Vcye+l3CHDDv2hLo1egBBeBaG1
OlC2w6AcoaFycgES7a2GoqpJ1Xj0Krob2Dzv4Dj6YBL+0dcHSS+UueCtcWgreoIwEE7ZHbZFFatO
UqKsMD0AihA/FRnxN2E5TkA5DzCKirrpLhLzZa43pNHkNfcpiBwJuQvA4duQMbKrwvv+NbdWr6bC
TquYZedMhaDJj4997fVJR1+nFCQIXMjJKnM4G7kw6WF0/akfR3VHGuSH1ak6VEVSrmFM8TLWcIOm
mXjurlBYIJPjWBJEvFEVwx6QFQsH08Ud8JRd7HrwiNsKOWRBXpwE/15U1H0Yqh4WEhkIxTD27Nrm
C2k43RXdYAEs2JEvYgVPJjHhwoDT6XZsxjfvHHgM4fY8t2h38gj58y1IOLrL3ZpHc7TLy6rcTXmR
rLNKfDIkgZpwQnFT13xZFanEXxyt1qlut7ytQEJW5lmp2sJ8L1hZPwd7HRSwGk/a4S4X0ScZWXpJ
jc8OWTdd4lTQSwL4C+FmE/lc5qV8TNKCw2Cy7+4yy9PjRFiwFpkPX0HMenFJpe7ieSCLCdTaLa7X
b2bApewLc28Akt3lA+LlaA4/pToUBP6xuUZzhzXbQJIECaXxvJ37Vt17Ju+TEc3BtgMWICYBzsoU
QlOFX62ksLBvBRw2LCOXdCjwQLPVcK278Zf1q2iA+YJOa7FuG/QY4XiJGqCepk1Rukeh5nMvenmf
qW9tZdP1VIH3UbdjvekpSv5gesujNj7p+eq6yXLEBmXBhxy+wl2nkpWxEzR0MYblAoSnQBO34kF9
T1M/XQFAzFbT9NqGoG8u24ctCFkdjAHzK0wH7OcNwAMSKKEKi5EDTYthh0QrfD35klmK4DzNX9IR
kQz3tQKDc8pzWO+zGnlFPIZEeJElAhNvdAaA42JbUfK1RIOpxY+y8Ll/Yw3cPLr4JQr613GO8z0n
cql8BD6I7Ns7kocYHK7PUMH8+SyPRrKkqqtXPxYAmAEV5fqZ20PFYUWY2Xwpfy74x9NwBrHbmnDY
/FglFebHereXt/1N4QTXrzH+8HOf/6fjKHV2sp3vAMD+cnw/P8tVZdfCIGZ5vu6mjaP6ryP9e7ch
BdAp8tNvR4PZ2p/Np3+rC/OsG/z/vY3yS0Pm/65Rs/2mrw2N/yc6MldRz3/fkTlq9+1//lf/S0Pm
usaPhgxL37EoSHiK2zMMRtG3+6shw+J3MBuDkRFMdUHNCxjoQ381ZOg7inAvOO0mt8DYqz34Xw2Z
9B16mjGFWyka5xQpcP9OQ4b/xmECZxo90pvzawj1DY7uNw4TcmmNMHC9RgE40J1pFVoQM9g0osB9
ccrdwWn0OJZdHLiD7GiCCUKNC94XTXjsUpicocjaKWXGg8hniMVoMh5+vjSDxyUfXVPcG4exRcZs
ONTXT/94DQfebS0BfxJUQwflDYdHQq+GA8hkezJ8qMY4QabNeoxQridzFoBfAz6YgkwfNlCg9YTs
OTMStiyek7WuIFmCUf2qSDO5mgtkyU+4Sa19hYjk2ZQa0okWCYpD/Y2roDo0YkiX4zNtcjRCTQTK
mATiTNLnOSJqFRX6a5w7GKm0HvWxQPxBylXzwJv+jgLFsCKrH24HprL0dYJ76McBTkTcUlBuOMzB
WzuuYJ+KOFaFIg+VLJx4bKi2HS1XTtD+fmor1M2UAy3DqBiK7kE2Ru/BnKqWfA5RDNBcrZoWk96K
PJMAMuRK3wUQTL02Xo3nyrCVpNMKPWEQkHoPlxIyQfHuwgQSC4ylgDe2jZ72g0JN2l0rRWkxcReV
rUHgytmpN+D4czEeYuXuu25E0maXjsuwBEdVZh4iO7kvm3Z8DPvgGEZzeR3WMGsY3HwO6zJZJVU9
rRIRVQ/+FIsuXTREF5uhNE+632Ywgj/Bj6ue62jXoKG1yLoZRjwdqsuiGKEmADCFJNl56qFzaLco
IR/n5ssgDH6WwEQLYjj43pUoMV0FRJp6u6jH/qOiabWrMTddOgfoJamypbFAk2GgDCOdCW7lmbuz
PVlNPX1NKr1BczdbpjGizTter8IJRbbI6xdZwt4XqQe4UUZIFyzMqS0lnDgRQLVPSihi47g+zUn4
wc883eSoQIeRkXWK4m9VyTldxb77KLTedg5pm9r3fhMVLMYJ1rxWbQXyGW+BJt++CcojzBzgcI0y
f1jT/FBlkEDpBl6gvblmddYo+kdR71gJtJqN6CFMAP5MhChZVIywOUOksZDbvrH1znD+fgbqtGI+
ypfa2GNUcGQUxbZZO22gVpsySPV0h/vzlKManC3mcSqWm6xNT8oywBwaM4hR8wmcAMx+aw4JHC7q
LSnHe5WCH5JrFS6iOZgQYTmC9hCjcTG1wMxECmxKZPA68MnzKBnUcT3wZlnpFBNDc1F9ph9yixKp
rPtxayjwF19aiG1nT7c2Ed/GeDjMXRMcWBVC3B+ABVoxuN332en20BoY9iSdP6eBh5S3HRwwk3g3
0ix4cjlI3SmDsDZRCK5P1CvA6AyJ3WYtbNFeEF4n2z0v4y+YsvaruBTRPh4JAlMqQLkkI9NS6lSC
1R363UJ26MJ5WuGcTOu1G2q6RpFbbKv6SxHMSAOOYW3euBlxS719BpcnXeHKQyZm2kBsfT0P+lIg
OwUYTVb187ofEQIXDAC0efg2ji1SAwJXb32C6i0E9DM1hp3GFIIe1ucIcIlxOKEBl4PW9D5HW+eu
TZNHkMr0MWnAB5f5JgQqwAwGqpyEYmM7zEVRWMVL9M0UgMFy6wmv1uya8DBDuNmbB3RcRnQxo2E5
zOBmC5ogUclHMDJowfSCh96yG1m6dfA8X0S1DRaJ5qCu8OzbrM0TsDroCDOQ4yMKX67C9AcUJN+j
wrsHdACmB1urYo+bGoL0ru9hTvtVNy444DTJtgId2WVdpuODK8G9bWP1MaGmO1Aiu0Nt0TxI6mvy
nPHdYVAVMbt4gKEdMgK3CSi+B2X7/uCC6peH6/SiyO1jgu75pqlCgSA/9KH6Nmjv8VU2RmLcoXV7
rvOxPXsPWj+vC4dzaIIQKY7KFchCuxrJTKcxAURYlRLG6+HA1uUQ4CzkMM2aCLw+WMo/shz3j37E
qArQete5GvrXzqGRnn4xrK8fBlc1aGCkZpnTqcEMIwmOgSmfuutCk2QQEWTVi50UMPVw4J9stR/h
bvkGVAmWM30wHlIwhlNZQkmVoZtT+pFhIh5CmkmkeAStvVqIPIPBVZgex1rx9+XQ3Xk/lF+HKHzj
SVu+VNNENoUIikVtPDKNbUwfvLTImKNDtldxv237qD43hCIgQfvyOPIsW+Nkx6nTI9YsQ4yF1pdu
cPKMb4EIaaBFIwawDwDfzxJwUdMAoKz0GC9H9BQvpAvZXne035Jgjk9t2L9orxEXxGj1DY72Ediz
X6cRc+yYaPMYQbO0JSJUe5fYBPlr2DuPggE4bLLVk+W41yThPhGMbBQP1YWK5Nj3IKLHxFbPWBGc
K8MfLC6pDOj4qcT8ql8I5u0pBmFz2SQx/LqvL2eK0aMW5bCe4waOpBVx/eL29PYQgAu2p1O2zSnr
l6io2pUvChduUH91p9yhllesSdeN7PtT6UN4l0TjNx3lbHN7q6nFcKraCPLyhB+Fj1iPSa4fTiOO
D24NqE7yAlpPmkNtVJhx06bpcApHk8Id/PbI1FSC7TE9ZLWfQeBNEAQyRsWJwqgmmfNPtkawGazf
Q6Wrj6RNYEIxFf1RGvjNF70u9xHOMGi8fHlXjrABQjbFYipJ/JorDGOymPMVOPbDthr7epGScLxD
J+K+xV++sa3YG+Krc8UQQm1Dtk3pCaEL6annHagdBShf/TjkR9o5i5HMDysVT2Ae125a+1bf05zh
hgov7WMzjXBn6s+5c8nDlNFdJHOCy/se0vZgLWuegHcgPMwBJnKPaoWskjyI/4UU7CYQ/Qd5CMVq
jGqVZ1HKwSyC9/OvxD5a4WL2NQ6z7eICGB34WqR56H3kcN/SJ4sLaFM0/ICR0KySsIJ5jkjCFUVK
0qapc/DG3BdNhukUin7X1BJRXn0E2VgyHbBXt2Nj+0HK7hOZFV1Wc1OdnIOkpO6bQ5mg7mExuWt7
L7Z9Z3Z5IYd15si4yuaFFDRbUm3vUfMgDg3N96VPPvimL1ckw/TyHxOMP3lVv/CoOP+FVnot22FM
D6YWdHlw5ofBwK+/BPhOXBR9geTHWPenEZUeCMoxXU1oGcM3F3dTXiC8riLpgoDgvANRvFmxsEVP
0OB6bmpyBl3FrKYpKi698LjHOMQwN5R8lLFdhwmCbwgMobekNu6+qGBLz4ZhWxbRJ6ehuxIEF0IV
6LdbBcMj3AlVZKsNmVK5TJAWtZdMZeswLb+jEEvOY56+UtAyT4On3yEWQQh6WoQHHW5EFUVbBJ3w
g4jqC4jY+mPhup2S2fPQDeUiLQZ1Dox8n4y1WbFCIQNPzuNlpnBdGoPi2KZAzBDqA3PenhX3HTIs
kN+Qyz7+zNDJTgEP7fKqw6le5d1Sj+my0QPfBE6n6xa/kWr8QgWj2qo+he0t7VBflKciqsaFoXIA
c7qNF2MH9Hz24D2E/Nx1YgOQtkcAl1/QmcJXKbHbFGa5m6wCVKckfIzKGGaTJPoMfna3iMemW9mm
q1bBPCyQpIV2agLulmb1BTMXSD/Auw97Wh6KAb0PzEgOZfiibNzuEfaMNHlvnsxc8i1Icfk61vC+
cja7+v5Lh+HE3ANLmFe2qt7n198WYCY4CeglrHr0DJaW1uiwh6F9Usn03pD2c1uFOByVbQGKfLAc
Y5JgMQ6Ts+ealC8sxzG7mnwmMBjJJrAuEglhF5gLIgEqWooyWrgpPSteybsmRLmTFx+TOWHP6poF
EQnIwuqPYNCBRxCuEh9YtA1R9VYJfaoQ7EOAMLHcVq9z2fwLX8EbofrXMSJNghSmGlcRC0jw1yvn
H05rdQxFyejksJr7QC9sjp+KJvI+iJLVzORz2FSw9BOpX4w5TgdUCSOw7CL1mC1omx756F8JhSSl
S9gjHyb4EDWQx9UcJt0ZjDX5HrR+vajg+zfU+9C3a9zAQdyOxHM9h0dyvaMkHshqHXbz4do8D3Xz
MZv4W92jCsxg6LsI3CK1ISRXYXzq5zBCMQj7o3pCAnWLgjjgoEOaDGGOhn6FYD9alCEpIRpZgt0I
qliqLG4z0IoMabSJqoit8xBG6cL+md76/wGff0XBjcBK/e8Bn1Px+e1Xyu7183/yb+N3QFGCIEP8
cYhmLOCZv/i3/F1AwaGFkTm815GEgRPzL7iHvYP5SpZe/yGQML6CMH/CPaDmXjEe+MbACB30XSgb
/h3+7Q+PhX9cHgjEBSs4AnsNrptYmgKo+uflYXOVDEUChSsuCr90SWvXYPjEXwLMN771yPs+2iaD
OQ2r8xXcJJsTYP0dFEwI1II0Ej6O83kyJTz6Bw+tQJyo9AiJ+oMmqVthBp0fY1W1q4gI0O0b5NgE
DsLSTFu7idE4QmcJN5bQEXkGjFGtOTge62lGKrjRBdIMh+CrLjDbkm0JAxEK30GTV3eatVdSDjS5
ZR2yg5Z+Wo8Zwjkzb6N91CHmq9T22c8RIqdHpP12DQijSMrMDn2dQ4/FoD6IUeKDMi/6FafBxzoo
d0YxOGs0aJ0ufKK+azCQenBY0PnJvpDK8KXounkRg0qxHJr+pIZcAogIVYS0jIIKFAYz2m4maD8r
1X4gU94/WiViaIPQ3IkD0eyHnicrAMZPZWrS16A1BTgDIEXMvklWrc7Rjs0xsT8abU5BjTQvNMle
qaoRTF8AbopBswrMcLROfWJqvlMkBzAE6sGi1PN8Ac5Pd1Xbb1nYt+hSIkonbwcP1kDwoSQV5j9m
ek3n+XWW00vBW2R+e4AMAY9xXxCRW3SFf2RFi8BYxyD0AtPGqvpUQ9vaa/rcSolhkLtdqjCBjF2R
ov8+YI4R41sD13+B4fuwyBWyyChBFPpQoLFgMHVZVlSQfeXyT102H4uWfY37ql5zmz7qJkqXhc76
09xjpjLP6OGPrnhRmn9M67zepWnvwOIbILhtAgnydfqNmxL4gOuRccoJzluuAc3jViiIXQFTvBvK
xK3nPkfqh7U7ETUHo8QnYESPONksptAjW2TNfCgYeZFzxtfOoEoEJLJQUTWvbRZ+YVWFHpPRb0Nr
2gUKArmYUJo4zEMg1cn7BWjCCFys8nDZRfbT2IpsHfgBJnYVZjFWqi3PaQevJAt/waqLHq3kcBYE
VLMc5YxkTBN97RX7PoS4O9ASGYDOYb4RTcVwaeewXWYtND19E9iHDhMg9DzAcWzRnmcMUrIsuQQF
IlEzIGLNNLBlEpXf4ix5MBUH26EM712W8DUK8niDgQdXXyb2woJ1jdbo+6kRb2omOMcd2nLg5sG8
q3EfonDslnWNncmAIOp4QrMFKsND12lERVcuAn0ifu5AKzQi/qBrXFCCO9zorINvywTbsSw+45x/
ynQRYaqDiga9XbdoepfgLpfBcT4YrngELk7wRiBTjELYrKK1vayHFNbJzMMdsqi+0HwCdbKO4ZAT
ZhEwS43ZTjDLhZsLBpgOOFw0kxBBaS3cD5Ok34Yino9TMYlVfpXPc7hZO2cOhg4AQUCtQp739B5M
yXoNJcSmDuBoBwnyHQ2KpxCs0yXa9LiOkzBY5lPwySoHfz/01IGfdIvE2HIRe9xXI9MdEwq8yxIy
7xTtnsNsHJZlhGBWATfXhSAELrtpk9+lYw33TaYvZevVUonrj5ow5Nw3fHrkDrKqcG4rfGUGraPr
x11KEJplOrP1EWYIy4HP9ZuXKWZrndpEqf84TGhrFYE7g0KCQTZDtFaUIiyKVR/AG/8u5f/i7syS
W7e2ND2VnAAc6JtXNCRIiiIpUh1fEEdHR+j7HoOoSdXE6oPuTaftrKxbNyIfMtNhO2wdkQQ3NvZe
+19/M8q2JA5vUV5+jXn1pRb4uC/aqZeIJbbK5T1OQVzzxF1WoSsJoGUzbkZiBEOk4BSTqK/zzoYB
nzt9U2aOng5UqyUcxlF7b9TGKYToh1Uk3qzk4EZZoNqTOYEUyegsDdq0AcwZKYNxAv9LsFtRvzVm
/FmX0j2VBb80xdI1aG17YrEE+zyvs808lqlP0fYxGHq1JQhY9OdJQEqsIWnQR4xS5yLZqdwAWzIM
xRsLmvjtIp0HvVns0ZSRto/wXpZgeMhn/anVtIp5I0cc5CjQUvktmGTMvs2UXOkg6xwdxCaX5r3J
Oc+OZXkPnnNdxOEuSVnkBiOo4hzLI8mC5m0Rl2STjmA2sCvfx0rJ7X4eHhv4BsmMLH7M+ieFZ32o
0ms45W9F3N7SHPXTGKfwdyAWWG5T9w9QQCM3K7tsSy+YVFp1wd+zaK+dXnTOTPfucclodQdGRZa4
RWTIJF+VAE0yUuLebuBF9Hr6hDb20FbDbBuTggYbCo3T1sXNTHr1EPTGsq2l7mrUvKxKVHOTCO17
VZrvQrygMDSAjZVEvUVqFXGkAOOTofJsVHn+EYU4yHS1+ihlwxVyCuySunqmWsebXShotU4EM8py
zJevxRdhyPAdGkvg6Nb4kFvNr2uDzLYF6rQpglsbOaoWU+wcsZEQZExrZ6FGDWyp4Uj3pbsVC/TQ
vEl9iCDOMsNDzctPtkjWJaw6lkR1YlUmA6DTT60VnFsJjLeHRSJ2L6Y4PFWL+EvpsXxCDm7ZSrgm
k9KAEEjcaDMFvYXcXOZQmv0I9EGF9u+G4Xjpp2kL+OXXY/9RTso96NAB6vK1E+aPYDJhvk3KJlGM
Hfk420bXAMWU0RBfizCOdsVQWeeYPgenZoCBDP5BXwubGm0AXK5NwnEBZfI2ThI/adRrZwwIf4LI
cNqwecwqVQVQFTDUX6abHsYXDnLPLclvuT7slD54UITsDGvGN1ScnYMwrxi19ElLxUvWoNJUjOpR
C5NPa6wTeyh0mJ4xw1/qEXSUlsBKdRJrKGnLS68XOofOhb1AI6Mbx29CJftnvVIe0HBtCrFzw0J7
6M3F09LGZ2nw2z49TkoK/UzBmHHG3xHzjEEleq7pHhXoZSWznx6mK/YpwHu3L6LUkVt1r3bak9Eq
wAGCKzbFg5Llx8wgKSGOXQirOZQKvfaXMS/9soW+Xis4ostsZ5DmtLZys17cBJH1GMBXDbTuMBjk
OrF35lrqg/m9BTQOHVZV/OKGdf5F+jUaTLdN48uo5y9KhdSSZylpcdRvraOwID8syRAoGsfIR/6x
7HjoHEWYvRCKkyTX8zafJl+c9WsvDc6YSBuw/22wEmckzDxS1eukzI9StPXDCo2omzgFppQlOvlC
hQ+oItjdgrlSE7QXSyVAATmQGzTFFkYKlZaGG3A5bKdRvIIPc55XgpsmA2Wb1lkwQDHxYaFtn8KW
rJevJYeEmeuHMtC9sIfyI0B/VSXwF8YbMkepYApXVDctwuKgycz3TO1QB0SaRiYcNR1iuS0NIU7d
yx6HtAWQd3Lhav001JEM0TmpfcglUB+nX0vWntOu3hUFa3XV9jmuaTBRuuQYwAbo9Hrb44hSsQIV
cn0yp+XAuoMd9IAlwEiskYE6hoKnhIIp2VmQA42bL3Pe7JGcPnGodeGRHrM6+FBLbHKKWf+a64XQ
s3G8KVkK2wNdl0NjjjyUORvYdPAW0MrwmSXWEyd52y3SXiykowKFa6PL8auhZWeYyBix5D3Gk/XP
sVXCXS4Jp04xdFtUoocF7Y+sp7uYwqaIS2q5iBIxNvFRDujy6cm+pGxI9EuQTm4O8ahGHFFyLWr9
POoLvS/pEhTta9DE20QJMrQa8G/SeFjcOo+8cdaIiO3f9ClhyU+/V0S90F4Iht8WqfGArcFTKL4i
BNgoNC4CTcJPgqOarejRlfnKWptu2ilzu6V11zVDHD5nDMgCgpSrWP2autSfpeBilGwH0xMt7m1Q
t24+fuk5uQzyAM0kdvrAsk0cJ8QWX0aDcN/5aWCz62MaT+Jdhw2T5zO4z6UsLW6M9ktnbR6n2h2S
2lmKa2mFByuAlpbbqWFySKltKSo85q+Tg1okwYcemRCs1V3e3mYYnlUK/IAWbegVTD+zh1iXbvJs
uFOPLTLQBPsY7OHwELcw7zV0mL2BDDZ4GKgO0Z26ESRKlasrVQsETdmki7QzlO4nooJX+FuuBWbW
cqwTKKxDcjBLtAfNWFEJj9s6rpw2ZUmLBrvFWieg2DMb7RZ08Clh/+QG7VkcpfTgM6oFIDkckVty
K+C/O0jk3KgU7DKimRBiyImpbFM95mO6W3rDAYY17bLA4n0ka1srtoAiF2v4KvXmo2bJTBZFAQ6O
z5GAY5OlYO+kCdkbd8SbqcChxm7y4dUC4CF72VuN3To5g/sZug3TRJTDq2xi/JkJvhVYl7F/m+Tn
ERFnSkzJwFciOPleok4YM22Xdylmo6XoanPhljkm3kr00bSyG05EWRijn6badlERoM/lW1wqsH3T
jViJPvofMmQVGtKdK5B3TM9wr6nkDxp1iO6Hn9RLgvFRLhlOnOFu0yvCprTYSIZ5y40TnWgoriJF
SCykF/qOs7PUlWbPHJJsCPNPDV+7J3qdkNNNp0TbHoeQJA5dgkr3pULeWUq+HRzRwsI/NDYfkwHm
8pxvRRJDR85Xsz6d5UjVaDkqvg6LnrxR0S4CY3LM3GJipNyJqnObaXqj1ve1hWYTO7q2HYOMZiaq
lLQ/FFJYOKhTP8hD92a18zOT4FMRWXpExRXmUMiHKrDcPBNHX4uzeFeIaXTSEoNgKKlmx8tjdiXU
O4YgijRazY9cCRm6QEOQPwgnQOXTUCEqZu1sF19E6MQ2c5gw+QrjERsaAQ6tsMTbMjSx+7CAohuO
9mI1sCAIvixSaNRIWKg/ULlYw1ENsZrRlRo2TE6cZDt7fXQYWgFdbg+CmyItqOzWCBwrMreEJHt1
B0NCQe4q3XuzwgAEH1dVISQOM3G599VwtdjR6NLXLBxxPLe7VqhlexliuJxsRXaJOU1De7Ix0NXX
4tFIGjCUMbk1COqiKLpNcTDv1b4+9uZg2klHaaONG2l5Bk34BAlis/qZVXimNfFXJYq7qa33eSse
agv7PNXagScXOz2K3gc6nmh7SHAbt0mdb6so8y1B/bAqvGm0vP4BT+iyKOE+ieLHQZCPE3zyOm5/
iUXk8/SrLBngAmLSYiYSm8JnoKXbcRgU+iiJJzS1I4bFL3nOuMdyQNWRY9aFkOfc153lj6b6SBIz
9BlVV7ZGAS4zzxq80c5fAoxjOQHIGdbEUsuhvrglovEeZ2iwp0XSELRklltaZXuourD9MS3se3Na
AIRMlBudmstOkfeRp5ZK59OpyKj7tW0aR2h9TBkRzRgA/Fsr3WLsimO5xLBHwy54ldNqgE+oP0pN
k5z0AC5GH1fYYJRitikMEBQhgc9fg+lscDDubUkqWQeWKEvsRBvw6pDGadN3GPnU7QQYraOJFprV
2UpCtGC2ZeVoUiLaoYwU1yyE1BF6rfbmmiZFYsrC37Dx/2w8978TNc8CX/2PkdoL7gzNn4h56+//
DanVJJBa+gTUY5gb/CtKq4m/YYJrAgFiA4sfwhrk8neUVtaxQhDpP+KLBYAKW+B3lFZWf1NN0Anc
2shS5LmR/ymUdvVA+ANGqxhI3C2Jv1SD8xNph3/GaOWqTnrdQlEY9HJhxwVdWSuyCWdPRcQ5U0eo
xSC84fLW4VJr0FGD0UU7bpxFTxJYYatQdoJy8LKpePlu5ZhFf/7DOP7fOpDrNfzpGjURh541LF7R
uOBv49I/tFnSRWXipurqmyXcILmzj0CRf6TRocH2NXfJgo+zEVqrbDXHNTxBwPoP/Ne4Ff/uEoz1
Jqms7TIG638eJjWFpREXYuPWGDqKgn5LJPPWDrjgyPh0NeMEIRpZ6j/ovcoQNv/yscwKC3MZaJh4
sRh/uTscuRNzgcPtzlnj5mqwsRL8sQu8sTGhMHHeTAlxj9auTDyxZ0sQAaddldAHIrcjgfbPkW6K
sdVu0tc5rL3CjP1JFe6mlRxjI8f8XI/+0d1SVwuPv161JikYhNJLMKHurIP5h/u1FBPC/Q46oYZQ
52ZW3UO6WOG9g5biLFBDz+qShb5kIVuaizZ1aA4DVgTDGso0F688EO+DnGi/Bs0rOTsV+EU1+vKY
IltcQnkf59luoeRfsvFA1+BYmtoDp+VHYe62CfVPry1PeVyehZkMF9yT9VWUF2t3vLF2pW4hTp12
4N4bE89CGSOaHEvHEKa/Je90/bkb5s2CMZqy+o+VXmQkmwrj957tuBL8boAN2hLcoBHco0NoI2Le
KMsHCVWSDjar14kfCMuxnZQHVe13S0N3NRX9aNbc+QsQfFPoIU5e86NEpkJCItosbuHvefOIUUER
baW+3tSD7AjXsI2eJqtAtUc2ahhsdA4buJxt8Hu4xFgxauaptgY/AltqzbGwobZyoihvi4Q5a4XT
0BK5hljcFpS5lYKwFMmsPcXYsUkKVW17FZvpGnfo3yt9Z3TBvZeoCbLCQRyxEXoi6FQSpHNM8OXp
kIvGrh+la7VALJWjvZHVj3NtPoY5QZ5xdatMAifr+QM+v1/KOShoy5liBmanvUiuSbgXysh0hDC2
gZ8dBJ9HCDFOJBBoJywwQ1JnSaZdzWYXUx0ZIZue9p61MAsbAgOLbDPGvQcrf6sbypMmLoSZy/Qh
Oq8LZnwqNZTsEVStk8zRr2nHjbU14mGXzNgpxfNzLmHd3sevda1sp2h4jpDxAFfRUDXOSlBirTmy
coRMBVuLqTmm9jlTAUFko/sZojEym+YelT3ST6smOWJYFS3LZcyVlkR1Irq7Mm72umAiuwi6K+EL
uWZu20p4NGUyCCVc/+iKGwU2TnxBPUNhH+nSs9hZADnIqnmvqMl+9iJJ2G14UoEc4bpeGrMil5dR
HsX81VhaJy1QY8e5SquEXD2dsVL1o6DdxZgnBQ8ZY1KPxcwbp+9jbrlKuJwzONM2LWiLQyO0prr5
lbWaO5bFpm1fzGQ+aFCF9W709e5LENNttJZgSJZHAuVyo/eU2PQr4iY8XeXeDT0kj56GnV105UOg
Q8q0jB8hgIQtIBFCelJ5Ba7pm5ITutkvDyHCTd3q8TMlwkaCHayNF6GFoZUSP2mJLv0Ru5egYsa+
rEe7mNpUElIc/W6aUm/MdPHNlsMk+omunoDdDV+HeRjJEaHMM1TNObYXxXLKfNrp8LI0TCEUWvHr
0riM066defSy/hKCKfTTTJAvUpJoPNQdWWQJ9n5ACybkFSw7MuOh7R6RVD3I+AJWguyrFjwOOLxR
p7IwjTurRWgVEd6FdDVfUDnXPTZoxCrQY9Fi0V/vbx7WgPLlLo5fJWKsmWcYytPvWYzHpKLf2UF/
VpH5z+VrmNH6n3TjFHSFmxhEBukvnfmplrrbxlx6TiKj1ntNlG/We8TBfpPGQCWlQOnawYOr8sd2
O/TLptPhDyfTJZimnaCSKyRsZ8PwpFLbAtt4lUGwsqWweED7nNwkVTcVj203v3BIVspuBzvRH7EB
YtF9Qjj3lcXcyl5RP0ezvEgdaRxpMrihAbNJyZl9oWa+BmpzVTrlIsIyRKbTmtDM01+LCLd8NSwK
w3oEdu0Fp6BqDix6dnGKFFUs+ahCfFjMaR+BwSd57BuVRnOBqFpTMZwemalTacKPIQyuYClnIMPB
VbRxgBYvGM7MRqBNxZdBd8Wrc+UoVCezUX/q8ryZ1MSX4ug0c/K2mzDHYFMsrpK+KSd1m4bZVRLo
pcEFTrAAjBVC0tXwIhXZ1jCSvRrjuUwv9zUW5eeqk3ei0XoDUiisFF9aIcODscvw0Oixii3tUWov
Sjod0rHp8ZtbGUn9WySmLPyhbybjvTbcuGc9qGV4TUVC7bIahcKG3I+L2Xny0pIsGWMiIMYqrMVI
uTcWmTXhLVHcEuUNfVUxz/fiMCMsSCQO04xel7VAh3Xnp3pUoQoznTZqNef70RMU8VXIGm4ix4RW
AEpII4Lj4d3n0g0q6leQZ/dStnL617sJP8i6KV+MtrorC+2fsbgWOSZRBqzKQeOcISbrppfg2Kfz
VmGKBCqM5PcwxC2j1ImSmzPs2UPdtNf30JKRg7JQ3uk232lRwUT9MYcRWeUiFVLOd+Bc38K85vQD
xHMSrPZiYGjrwObzBTE/Ix+8mWXyBWPMK1cG+RyDWAUdLM1hPM/xfqijL6OusR/LdtmKOwVCTI+z
Az6CaEZid+qWOv24XH1vyvQQS/hoy2OMpFzpEbVXxZ1D1GR3jHFePqLwyrLyKy2gsLekyDJShUJ3
LKKzG04dY2swrbMc1mtScNa1VPBILftSEp0U+nVYhobvDxjrDfK0FUqO5yW0zCHG988wQhD80AuX
UoJgw7eEqfhMiXHK2oUOQyy80CYBKMiDV56ej3qyCIDoKNO0Ak89SjVJoD/f9vOTPiQ/jY6YitlK
kF4N6UbW8px94GeBexLRfvGXHvFWncBN1wwWZ8mMuTiNEWyYlUFJQnlCq2qMuZ+6NMV2OKAPb+QM
MTzowswjYPfhJmpxs+/G4mwUfGdMTXQ8XTg6stKjpL+D/Aroj2snls1PKRYeYNK1mOLxpkkff63j
V1YcECCpPRdm8d7iXsozomDfb2zBavyWVlMmG59WrKZOHuT3IsiPjWnRjTKwaTIAb+hmaZPsK9b0
VoSB7Laq/qlWw7lqk10BHQzJ4g1iLV4QOAuiIY63kxUiuvuqJwVv4Dq/57l1jXl2QgUTSFpmd2tm
RMyJ9vgkYMqsflU99s4JfT+nr58VOfB58GgMLTRMG/Ixk5QiCOnhTF4Y5Cknh6KgDsGaVn9V9KbZ
DZmxVfMCW2ym19xHSCAoq91sQAeCJHoQ9MVWEvb6KMfNdJnHDw26Y1LRmM6nBZRALJmMqewtpvmY
hVjZVsoQ2AP2qCq7i6bEuHjoqNSDZlOrXEFFiwUS8JMxjj8k9Tkt06/v5zMZgtuCY5g4lodUZQYI
E7B9qNOJHfg/8C7KmXUYsD7hyLbOZohqzhQWT9FCKGHEwMgB41ZLCiB9d8W19wwX/gu7j7M6kKRZ
kjNDr9jGWG6dSrYSTdB86Uxt16NPN34aukUsUFNT1TXadYCqm+A1IXVSsJeNh0HE92pMDrlpMa8N
ggPLlBVFinU468i44xJj2r4+KDXxxsIw0KqgvEdQdZO0u5qwfemZSAHWADp/ixvCMkXwzLwOuwzk
zFSerFYtWZREvrwcfnUBW1BHeO+gWnQ383MgY22hVNhIcijYLzjslz3m62JjwuWcXctkk9Ob7Ks1
zY8yM1nBmRvL+vgErTyw3v6wpHahtStua2smU2l90BAIY1bamgA84VkaCI6u+JSlgeFhGbTzliml
cDUEu8+kAyN0leYh3gZDAfInLrw/w2ytCzFYmN0iy1AK82YM/EmXrE4Msejp62M8asp+ngGSR9A4
RdIGpjGJQhI9GokecqDi3gqp6S4WyHfFRM9okxbnwMy/Qk6otplwTkEEVKOC1zUE3dkke+q8Tv44
oNgXHzNjgFQEblRGA/HpLfuJXCWYLaKcEwUu1jgLQJ12w8abRMJPmEDHYTD3o7BH2+dLQfBLrGKI
TNFXKMEP1DkATZBcEDINTHGJPstcX8oKXW4nzfClqtGV4FCywZ/6jJ/S0bnJiX6eqLJSPT+LEltI
GvLiGFyeEb8LAolxPMUEhN3KKT8XOdKX9fQgytOPoVJ9a92aGtpOLAkqzc/+cbSQrPP9Z5ONpqMD
KuTsK0p1FpMPwj5262OTVfzYUtmNgnonZqOXGfpNjNio1Bnukw5kJqU7KK8m0Gz8BfMpgxYx0EzG
V3thmYExQoE/R5upBN/LORF4eRZ/tY11GypCDTFT6SOiw0vNF9muOAvUD0LGVZK2w9xK7jz4op1l
jK6MS3IedF5bxy/f8yNree+ZZR0cya/k6D4J4BqSnnytDyfl272uA3T95TlQ2FCN5rkK28cqMW8y
0oBKA4dYX61Y8bUv6Xjg5s5d6ixCrtiVEdQhC2y5q9Ixtj5QAm6k6G8DHHZcV2ve1tUhnZVbGlLS
s/KHySB72PL5tVjhG/wRl0Dafcnqn1aMfomLRhIxXBGs0XVw2rk9WXl0+R5hDYogbkU5aHrt5zNw
bZ7+wLoPWy8xvsdBSLebOOsge/5ebr9fY1QWuDukv3WuI2R/mOTsnDK+SsHQrM+Pyj2EFIDDr3Dr
AzZkaSjPmVieAUBau1gXsJb5lJb3ZuI61/sCdopZiAAsUD/qkf4RGWxWnHXvdV/cBXg2dlHfC3AC
JQn2vVIVdtdXJ74YSFeRIX8QDgVIQ1xUR4IBfuT5lepJJg1BXuygSR4YVI7VtUaTffhhKaHuZp2J
gzjRG4n1WqXLaySLm+9v8P1VUJEtI+ntWrI30rVPwcxDcd0CDaufCUaMTAto7Ha9vGmy9hEvbBTr
8vG9UuCZdu810C5F3S+Yk2A7I2bzvaa+VKXurVyUcxPOu9WIPFeoe2LKr+8Hgjyh2/eTWRb5R0s/
UoNgXQYpek6uAc4U9LvhIePIXjQPC0ykZlG8hOIAp+7WhOqokk3SqXRoczIdyTHBPAZPAXGXCdgx
oCYZje6w6EVvC7kQYTpXHcdY+ZLq/AqKT/ZD/6uYl5uCp0nX65fFkjwJ0KJrH5aYp60pKSQr+OVW
+MX+cJYoi6RZ9sAXPEQam3WLDvH6CLXsYa0VZRSOqtYqNh74HhDBd4WLh9nXgvBJyw/r8/9dGMXr
rhlHXF/9Ug7hLRdJXtWsV1jbcOqr9jJNFNiEH3mVPqFzsbBfGZvFLxT6HGttE7FW5g2rz7r1oUm4
50KCsoAoyrS+dEwjLQ+/gFFw4ckexCT9CgXimnfrZE1k1Q0XnEp4/NpsXYCb9XYYPAMzuLCdPfZ9
jzZB/hFQ2rkhXjtO0/4MCDBzDSnfRTAf0nZ6w4yZyJD6x6ixcmU4DQbs0RvTWn6YS3vJWnUTyfDL
s8VOiJse2vu6ppbc/oXLURoUfxozZV0zxDq4CaLwq2KI12djfWrTvMHIqOXVE7gOMyCY2pORTU+4
rwVMtybPH/rYuq2PS2H1ByRbl3VxwfzA19eG3Pc7x0lxXle9psnuQ8wml2o+4I0qvMlGcU+hxaWV
PwmwGUzh5Xt+W4GQOSFiMrroG4QlfhJXlSdagqeFLMjrHVz64uG7GC2L+Wc202XiAV/HP2KalOXg
w5m/TxVxkUVLlMXaZsUC3Zur5kNbu/2SwBr0mCT6L0GhRES18/280/KSWdZLx5g4qRZ1dF/vFupp
d67xwQjECulT22IIY2UOtpyuDrNsJek8SNjlrQvwOh5TS5hnQxA4UOooBh4aiecximh/Zfd+xUqW
cbkGfX/5RqaXkRVMH3W88ofndYC+J8i6m0zhawAn363lmVToqf4cRrbS3mQMpo7HCZU22Dx7vgVz
w16WgA2lHN1ukAqWDNgUEdIQwqOqayRJFzVkduGel27WP4PdGv3gvI02MDCdotZx8SiIENRChNmQ
ke0aSx/sPEToSngO8UUjeWXgHWjPztsh0ncFMKIt9PpLk0OW6VOuo8KxNWq5Rm2k9yul1hYB0yBQ
ZvYtq0U+QSEQ2AucXlpeiN3gXkZFitcJwlTBgtzXmu12JitJWXf7rFA71tAxctdVu0tLXEqAAm2r
smJfEbqUV2c/qlTgrKtBH9LrDgxxYmeSe7hJgVXvk168rCo5A/2CozZ15AXohGLCWHXC1rukwK8K
D6RpHCGP9ml8wI64diT2y6k2hue5rp81jJR/RgntPhCxoJjexAa5TdfK0q21cmKdhrMMIexSl1m2
MakPkKNopB2UeXQQ41bgZhe/+l5Tjjl0tW1UtJ/KlKjHcf3RpD/ITRYev39Sk+smjprkDkYlgKUV
YBH/oGeyNiT+3DOhQjBJwqFZYRi4N/wZgw8E04jb2CrdFZnNMF+pMPJUdVJ5I6R52Imx0rO373WR
WEg8fQz1vY/qrTDKR80U/e+r+c9uBv6Pc/NQZVH7f8o7tmX2Z3nH31/xd4GH9hupOKpIW07SdRGy
/L+2DhXtN24uEg6EeYYk0g38vXWIikNRNFOiZaTSrqJL+HvrUJF/I7ZQk0XajpamSHSx/hmBx3c8
zx/mGECeKFu0D00Sv+hF/rUvZ819P+oxEKowJBnFTLzVZ0W3lwbjsKqajpFYkKEzs6F1/d7ss8zh
BHZUehj3mRadGhHXWE0T3NKQn/GsfIEy2duRStqNIISfMe7JJTpQuxrlBwXnZ/ZGsqTKwtH75XG1
m8AHjKgWRa1QoGO9kerGtcPs/yGe87X2ml9Ey9h3abGV4EsT0fQomOIewdVhHrJjacWbVKxq6kMZ
S4SwuFQlMdBW8GbKNQkLWKk7YdldWGYeEN9vjBqkDvJ8BEui1Za90OjFIVWq+L3UWyLqM4Oo7SU0
YJ+aQXeokCwL9qAHXheHZuNI2UT+hKHVnddo+LE7IarK16pLa6TPkoz+tp+ySzLpoN1h1+7ADxo4
g4UWCPao9vmGc8kvYxWXTPTsyMFEcIJ9FitjDHNIGJBmx+hSmrXzN5WJsmvmsXHKsCP2FrQbiR+B
dtUqbpksZTolI70nKkOElehgIFejL6wuSWEY/izOUBwyQ3aGtCNBBqjCV8VE3ZKJ021jtbgZhOz4
cxhATxCnAd2CuIztLwSv/ljV11EqoUd3kMwyFk4MCGxwGsnNBLyf51K45skaLJ8toVtK1akolfem
ALhk46hE2mHshlG4p1xL2enxoQUZKyQ2Vlwr9faHGtIpSqXmAwdjlJLLcBAsM9u0spyeWNpFgNWS
qAy2XqCBfvKjNgR+TvQaRWaxF/Qk8sJiqrY1vR6nk6TKjXBS3xAEUB0skB2qGqO/VsLY3iQw7wny
cBWnnk6NsES622dp4SC1DjDKom2ADoYaWMECsJuXc4Nay8YjSgVcEj7++RX0/295xDKJv//qmrQu
1b/nWPwXCZ/AowhGBPqz/5hU8b//V/ar/ZdbXzBcv74TLb5jK35/5d/pFdpvpDbqlolLhCwDaPy+
TmoI4SBW8DHyd6rj+mn/RrHACmEVN0sKi5eq/5sQDvYF7kS6KIo6i5qJj+c/tU6yMv+7zVinIS6z
jhu0xQno+fNm3KrZUCRBr7oHyYXeZW9ubxv76J7u99Z+QolFHs+8rb1PeO5uSHb0xXClM5Y0G80O
nNnu+Y01yYfZ7bQvdWaTM6Pf/WKr2CnRpJr7xZHcmZ2X0Ru9m759e6PD51GB7JBH+JqLkZJduWT5
bF7gq9rJDTHDhrrb/cR+085trEscuEM+YLZLYqNd87bh5uWttm+Li727/ZHz6Rgf2aF7ebkYXP/m
1Numl9qKfUmc6/Oh523uqf3yNXn7R1KnXx4fZ5v4IdFhGXF5p2WD7Ns5nojS4rvcOxf2tEsbgbft
vWPPJ+uesDFsy88c3u1Fsy89l3Gw3LfZ5+C1dVv7fnnjP1P38HYESuSX70eU0s7tdPol2T/fuVp7
srdPu92utj/MvfamvHHK/JmUdvWWH6Rd6DgJLm/wvWwfXr/9drzt7oZ9ubqXt6M7286jfc3tt5c1
lvl4ipy3N8t2T8RW2m8MkHs6IGLgjzYdF34/nXd3yz5x+0oGrLbvHxscodffPa5pTzW/iNWKVzyE
9ln0BPuD95CdY2xjvOpt3mgn2TfVWWxe/vZRMya1vQntJ8vmXRHe2qeP49vmdDqcSGxaw2j902Z3
u3NL7qV9PFnEOxW7cnsCAyIlF5fTBWchDCcRRa3/VhTbukk74RA9iBeu9yd+nvfmDWp+5uALKdnE
iflo7gAVyWOH7f9edfbgd4eAN4293IM/4lib0ubr7+7LDjsi5/B2ABOyI+cW2r+eFvv2IXqiR5IA
2k4Pd9mDdvMePdN+zRw+xOG6vBLjP2AkD5KsI5OOkttK7wkTNHE/Vewfn2Q1k5GRcftjt3lXd+In
8SycvIzWXvzSwYZj227ET3MXuPgYnhJu7Do2ln3b/iQCmcSpzqs2iFRcaAl26ni/QltyF1fm02vn
/JM4XmeyGcGWO3Wm72o/njmCExS1f3y91c6OiHWnesT7ctf4WPFs9Z15xr3EDT1MmmzzAYnCO7Ko
gmDfZENLx8b3yh7s9V3jo+UJnkWw0W39wW27A5LdlsfBD3b/h7wzW1JdS7fzqzh8rwoQEhIXvvBU
h4ToBCQJNwTZqUEdAjXI4Xf3p1XHddauqlPlCvvCYe/ce+1cmYCk2fzz78YYgxDwN93IIjH3My4e
AN0QLAonc+lhtqDhN+Q1tJq2vImX09MFxDXp4MOe7ggXSaXpoJ4lpoIGcsMlpyQMggQU24MYCa0g
eIrvxIToSHwjSmzy0l4wQZpYvscicNdOgyLxoM71VojEMM8f+/WwMaiLiOEWuVc6A0Vkfj/MYyNc
xeCSTHPCEMfGJ4UnluJyWHJLFMkDNpUjGUcUjs/DkFAUsoKp8Tnlhj6dDeO9D6BzNjlgebz1Ysmy
DgI4F8US4yaJ4TvFDGDGFCcS0sbmG+aQ4eLBN3/ZcD+Mkm5+fuIRWZtBRCogcy02uTgWjNRzoRkX
ZgN0GW/aDKP/50fvRNAI50opy8iNyvCPn8GwXvJf7wx4i8hQVDYOtA6JTfhr31MKEitQsMJ/mLC6
Wg6ehBE7J2Js4wpexKXF3cjFZU4vdPKRNVaXzxsor4yEp2MY1u8Jxosx6cSaf1vTAnuAPVlROUPV
7LlgoTSLaNcdZYvx/GjZBhhLusrF+X3N6AE/MlpzKja3A2q/83Qdz0FMYRWG3YxFeGBqh4XHxD5M
RUhMNcUIBxNFQ5vB8k3Ft+YcEdcTIJKMsadZlZWLw8ThF/x3rIQTG/vNlBcAbhHHFUOss45iRuaE
stYP6nPIrB2PMMsO1nIYwmEOWBwGwGNTFyFSY7QC22ThzdIA8WKirZ4ZJ8v/xjpBByXE7mfxZbDL
L+JIu4v4GPPjY2/4T64omSmnBJQF4mns8M/EZ2sm7DqqvsbnyXe+ebSNNdypVRmJ8WYsdoYwWrE6
OuIaGvPN8YjAG21V4srHixOEazwgdTMrsuYxH/71sL4WlW2eF1+UbTkZv2SByo34WSAmxw/wSDE9
nEQFR1PCBExE5MqO4rwBTbYU77LEJDqqyWFn/LylB4gO2vmuFKfV4SW+Vp9PUZu1efV+fhaDVa45
njTx9dWK3XzbmseRXRlQlqOBZkru8KgxI4XAXCJOu+1IgGNwSOqbKbd7KA/QfFjjEBXmQak7ZrXr
4gAA0cyZnZwLwbwuvnoWIQ9LasLiaMOXFoYvVquFZ/ni27LmxnH1NK6ciJNfz7SDO9nzJl5osqiN
n6vRWF83pjgRczoTbMls7WNrruZIORmPuc5EHeoFYhnGcJNv2xtmYmRU5k/F9cF1sjF+sBSaWCx/
cmP7s3jbLpYL+/183nqesIztvDS+1jex/GLstxee+P39Dek+8SOLH89LrZj7AKRr1FOLRqGDtK8+
R+dUQbdDgNvVRXMXyZbKKDu5XFeLmUPkta6c5Apx61KFeoValegd2Nhn9otF69/tbN2fHlb2Iy+T
c/fdrm+n1/vrRMsahcH3bhmvZRSgE+vrreZ2vmom6WKU+E3z1xz4NI30/V2U52qrfcONv+wcfY48
ICUHsSrFYcru/VZ+TcCwzsGsGS8eAYpvHsoIjemw8q44YayfL2a2NHEMVjcmr7RumOHD/C13an48
N3Pj2IrFTy2Wofl0XmYrvKOPML34bITvbQ0nsLydH4nF3DwZluWwQ3xj463m5oL7xjx/bYHQsGxb
MZrPXBYZPhXTVprDvrtbpXluTA07zNAPzuAL61NY7Jrh3hbM1vzrN9968+fI/Xeqn8loPKSFfgvp
JxokJhqyJhP6bXF+FZzi31s3L3qaRrVKzNSOlmPZvAXjcIEeVDp9K2DFKXFNkiC3Z3a/ry3q46yl
sQl9pS+f1aeRUHg19W2/0N2ipcA3JyblaKYT7JcJoMVP2BcHMBA7Guoy1nxrnoaDOzKhmpxX7PZF
89XZ+KoepC9W4ZWf3bq0OUfe+H5+QSiRgozdGNj62HocstTSFloPj7YVcT7Te2+OLBg8UVos9+vO
Hk6NOFBeIp4PPkFtfQxOzWBiASQv6iDZTN5ljySnn9uRiXqu25mMvgP3swlmAVdi9NOZ58JSF2f6
b5lo8b6HwgB/a3C1OQwwo5xl37HAI1sOR/z6e/1hr88uaUms+X4/uFDApzBKOHPrs20vlvZyuVy7
62Uh7OGPJactlsaC0EcsbM5PppzGHwNqYXO9/lifp7wVFwY/EQ/zIRwh1kv7LvhdKGx3PTg3d169
/7DfKV3yuo+XtT6v1/v3PeexvXfWXIeL2gF/cDC6bvDxwTFWCJNz6bF01+d+vj/vbUy5tHhAoTGn
88Sa+Zdrzpo0dEZjCE9qvs4oaRi5jYfoXGwwl1v6Q97oXGlGRslh5nKA8fV93Ky5ZMBF3OWSeMHF
l3XtvSs+hYX/4Yu17fP09rtpr113OIwC/m+5uPI4PsML8TF/OSrrCc720397X76/s/xxTeRlg1Oh
ipEDhqHejs+Xee/iE9osEtOJTLwZ2SpPbTA2mRRKauKt2+zMDIAxjtjH8uMMv+EVLaEpXktGvw3I
ZvbVxdjtfhA427Rbm9MbbTZ3wp+lCbf1XPIBmZB7NtJltI1hExeJpx8zu3EicX2Jw4kTxAON/IZG
QoYpfqvFlqDsp8KsWIeV5VnBCrgTIqciDe4uHREGElbOz4WNPuHwf5q5OxOK8TqXE5FzYp70t+p0
W/R7zZYP9PX68RyjbD+MdqUyzrBAidR01zZeeOsw4nZqu7HnxhYQPZHY66Cb40ziPkSsVnyqxKb+
aXAgd4zqxXQkq/pocESMh01bIdvhe3CfFeCojuwOP8Xvlq7S9Sk+6U6zVOszotnEZaZ5qfsd7IH5
G4iALt/Xa/vDxQ0kNAEqx53hIxvn85i9sN8/hH1mMAPis/0Q+OIJsQkIIhc2p+sarIpgTbof9nKN
Bz0WS/bAG8Hb+SNw9neDj13uPxaZ+CJUswm1XPYUG40oikvvGQ3rjUXL8+FVOoH4JkQi+PNeh5v1
MPbcRGMOSqXsnuWDTcsqjMXgPMzfz0sONbbKEHMFwzMFa65t2zZH4WJYlPjURJzrgE8dHJ8gMj7Y
5R+Eue/2+7vNZnf3gfDm1sa17f3Hef2Gpu5yvV/vz29s+iU7kJ8TJvCFmbBx6j8mJpEztUA+d1jf
AV6Ps+KpbAbvbjAzznoPqNUchpJG2F/u81kx0JlnC7nfS9s2CaMJKLmlO489bPxuzmUitow9xMIP
8REQbASuwxy5H2feht1hi50CFgncBGJi7vk7HUhMEEbDZWwI/4dp41j0eVJMpjjnxP3Dq919dJqY
EXLxG/00s6g5GseY1w6/I7w1iJA/aPRO2aTDB9I6xk0R2LP4Ivsbohdc0WZ+Xz7d2lq8DGmYc+Ig
YzwIww5RlGJ+OlTJzchO3it6YGkv7oz+ScqB+K9YSjEtApCl0kUusnN8nkD4q4j4/ECkY2yk+O83
MT7WQFAvNOitQl6SwFuTGDJ2NEHtW2QH3PLL1/Sr3UhXTAUHEtDOoJyD2LZrwtKZQAJG3dbvD7sL
qoUaSIztu/ux/2DahtkbntbxQ4OisHlyXFbEfjC9GzINn6G3OTq5OF2dIc78tDj/S+FZInAYeZfX
OBvHL4XPTgiC4Hg8fp4c33f4Hod+iMgC93vjJObwWncTOARXG/+Tb4hTbPwF3AaJ0FLwGZ8bFsgQ
XAXczrBb2b/Ozlr1OBqO4MOCPROMcdcMl6H9ZjI1gwV2dFbGjnjXIdzdf7tDIMg7/ZXPP0RlY1we
x+AWT8J1HNdxhzDJcmKWJz8IAt9ynNMK/9/xPePqnzx/zw1sfMf59i3GxToedjvLP54szw/Eyefb
1cnbnCYoGjMc/EQyHAZFcPDj4loB1yBgiyw8UvIwxhV/N2Cd+NZqvjBXfPNj+KsVDpPvB7nwfqwV
4cfpkHJ25MLCJTXN7YkXGMejNT+drKtn+FddOIJvVwfLWPEa7PHGcizB9QHebVbKu7Q9Hn0CtpVP
zOOsxMo6XY2jY/mb2mwsq7dOvmetTkKsjPmY4Rgbh946+s7Gkhho4a/o40tj47YhwcH46Hz0dbXq
LEIU/uWPU8K98xNjQ0w9vOdI5DIipBpErZ3VhrCtZ0ic2h/cH8JMPnN427Cu9OHJePflM95Uq2Nn
TXlQ6zQkAHCWAuKmDU2GnCSV8E58os2vTl5r864j9pn5JzaZcs8bfu5zvZPDX5lWmtTnmkFsjfiM
IPhyBu/Xz4Xg7ZbvDJ4qZ8AnSzcz2LLsectZfX7zCKRJxGdHdgT2PKLDBg+5JTJiwXyTfCBPwD7i
8v7By40fHNTFdr5dDU90JfzgNqA2YihTsTmxnktyQkSaVyZ38/nN1dzBB9uT0mHnfwYKU7eijcew
nhYzmTMeV48glmGobXgjjeOmtYdHC6h+4DmOXI0HIm79lDBMCYdgx2GRmIMViuzjZrNRLayUtfO2
B4sHYcRPfP7E4G9sO4/7xY+c4Yb4hKKnw2CkjhaR/G4396zNUQgi5RNrf7MZrC2MUAa95s7RZ4XG
tmftLsYWskjBYPpDYooxjexPyziwVh224OB2WsMviXTHwl0lOAiWt3Hd9d4NWDYWM2B9BhwBoVgz
FIHN5rI2AcvkNGaxc8eniiFgChhEVtuBsXW802F1Mz3W5u54sn1ZYHeOwwvRCmJDFUQxvJvJZ/wJ
/Y/pImCzu8friXF0jtYxM76/YSQy/E/K5Aa496WF42MaFnv4dPA9fJjTSbYvXO8ivENhjgmNWOiE
73brljOjn8KzZsRDvceeqlZ4wiIytiy3GpeGOy/F9fQUFv9fXUsCzN6R3gKmj8lnxV4EIw3e2eDG
ydNwpjqOw5nnHEIe6opIOykLJo8FUhhkXIZESMAxzIjGopsPS/hmYCL5DMc5eqvXYr6L7dC4qoZH
S808/xXjehOyBR3taXCtoF/0Vsemzlmaee1zDl07XK7Sz3gZIfq2UsmMAPihBUTU+2egEw32lszS
rQSP0F0nxhV7RvaPr8zlwWqzg+whFpsLDzOMDXJH5uGxgf1A1GvYcfgcwmFf+onmz+ttn7/li3KR
L2IWrWJSLvy1j3pefZBMiSgwIhPZDtE0m0ieIwBskG65nviS2NIvk9soidtBvPAfNUxzPtye5uhM
FQlDdqDPOue5ty/hhYZ3PQ2fERKaRoIIzCBqf6MuoAnzi4N0PT40Z4WPqjwt9up1vvXFJ31X4upU
LFbHwdQM2Zra3G3NhclHNlhJ72erLEmvFESiJPu3EUb752ZG4j0lWF1AQcr/kPIUeFrvtv2BL0No
xDU1Alf82y0ViIl4b0gBv7UGnvGPRuqk5JLGCTs4pDVy97IdeRQ4vIbM5XthteJpn3ubBGY7xL6V
SVFEN77eZq0R7rLSjG06fZ+HxBstEhFZNLsbP6WRnpHEMi3++rbarDBMT9OUzNd8AYPWSzSHynms
Ey9i/zsjeMFndnWA3Jw7+c6IUJ0RSRLvXjnT2K5Ct6mhaOAHrDD7JyLPMWQQmDiIkJx5sb6Ztx1N
nFa5BcfBFX8AsjnDaykw2uMN2ZblfDTnkvG6Wha8GYXDXXWmOYnAd8ga7oZ5r1j4Pi6gTfJp4hbz
9ztZnJa82zAqJTNANEqYqTgXAxVmRnquuV/zn5jf7CQya19vP/MDBmGLpgaTzlhglrg25aB32oZ8
vhYJAVzu0PPJQtqRFl9xBb4mLuKYFHR+drGZLEBvOPL8uXzNw0ggBmfeh1YavhtWEe6RWRMLQX1I
2rmZ35aRLQX6hmTnGv/rRrvuViER0F7RjDMj975U183700wnxtOeuTsSAcPAcLGWAtf8aXggihiI
dA6L4eq5GlIvb1C2vpWgX1hlKkEn6+ZlRIRgbwn5JZIoI2ONa/71vtB4r8eGx4Hv7Y7E9xCiYdI1
QfRDegrHXBJn/PQ1lXOLpf+zYGktR545CrS9uaPi4ejGeyu2XzUFiiF/NBTBWrbMV2O+vXF18Zj/
kGyciNqDY2hO/tWbHmBygBHwYhAH+hSrdLYZo8edVyzvgpoVwzl82O5r8fX1w4dBWS5+KG+JrwX1
N1bv8k11I2f7MzPZl8OLQy7CDA+5PXUI+3+9f8hdQka3UJb9qb0gzmiMT7qlmdo6d58+pb/IHX91
tVD3j8LMPsLjzE8Qk8DgGfm7uguP9wgeBCMbepQZocc1AVixz96UJX1Xs/kooE35vSmIOS9LGYXI
nUL8iRP8NJrQgje9gviDIgwVArr3H4vZvLCnNiywjkSJsF7EJmkxXzNfi9SZU0g0L6wO1qIhmQwW
C3OyAVtmMyDzyHnaivOgEik74arGRmp0mwGYCz9Tyf2Vu/qXWoz+HyuQgzKHcBeVKQjzZUhZpzJN
Xv9xrfy/BdbOCt4s87//pyMwqO8q/0+7VxVff6+c/92P/Euz0WwCayxk0jKcA6MJqb+Wz/kv/5lm
I5qGyAgCRIfIlc6hvxTRaTaiYwku2Rnvmijc6u/NRhodSOMZHAZkFBVd+VeK6NTK/5iZHMZCnUy5
QViIR/x6IDL4DVROC9GkSrNqbITo3ItKVefheBpZt1gdbVt9cixncH7N5OygptI2UZq3S02/Rjh2
H6rCOTGhn6Sqcyet1FVNjlgb+itnD3RtHulZ17uL0UhQNcL2B4OiHMpO002PoQzg8laUJcXW8YV8
Ytz/vGAxh4ykqXb9Y9QIKb1gIjtg5GkWtKVGo/AtumzrJ/xOWlMoLs0qK/Dwq8k0nb/S4u3V5tBr
ziLOgFlcQ4FVVPcATVR6OLtxQxtQ3DmvNhs048ZUZXLoPjrqPHm9fGS6Ys+a/IimRLlRoI4zVP2J
P1M31oNWd/gy4xUgbGNcTp1RpDVChbd2coclnXesiomGaGb89pzF20Qa+6CDlhF4tUp9oYR4e9S+
2tCo1CCCB5q07A1VTmqz0tAzQMHcjB5FOGBOf1Bh4jQKk7GhdLKfAfJFawWWMIUr0x/K6TIafT/o
13zosKYiQyPxO1J1wO1VZCYv9C5oAPXSEnDrWHuFfg5swRo3mPvHDdzxfWbEVbuTyulHLYe9kz2L
7rt63H9e9Rjupgtn5otlcA/zRde+Ar3UPm+ZUoqJMrPaC1YyTn/qV0V2Ayx6XFFbpXWKxNS4vSy6
ezyf9oUdor6iiCRJSb9FozaDU2/oubpNH7B7jaCdimF8z6sbanLIfG7qTu+d4jHWaG76mE5DsFcX
8OFCzwGMT7QbWPlf7V2PX61eNU1fJZzNnKlVi9RRgVzOdJaNEePOi2VW8hRa+vmUQw0WoKyHME6L
TtW9yxcT2oW9sUIevFcpdapqpBg3es/A2RYJ2BcZnhwtW+tqFaCHBS0MZLRdZPcjiJ9AoXdZ5UCm
qYhRNAuy5IbWAigv+UdqqYVNYICrUBPo+1WKTGPSPJZ019ooliyr6LGoB4DQ5CVa+b4q9Wzd6XAy
1SkUy3fnVtOnPi3Fa5Sw9Ccq/SG3167WCpKQwG4HOlrgUIv/gwb9/8J2Jln9h9bZiB/wQn9d8/j7
d4P8611/McC0B820EaQutGlqEyzgvxlg5U80etLBxM9VeYZM278bYBlhN1lWsL+6omh0Qf27AR7/
aaIg4w4J92j251/9C92eSAX8jQFWZV3D1KvAWiC853F/N8BgydCZiVDsaqp7+TkryvYIZ/UUvga5
ggI4vpDDlGCm10edN7l30nKWai9b7+OvBnpn+vjVkZeMm+qj5/mhFZUyD2W01C4AP8z1qIbbAE2N
YjKYAdQupgjRTq30ok1Ss6LDEvXOe1gB0UYYOGpvEtpx9Qh5uDynSbvr28/b5fWtNqPc7F9Zb2RV
BSPaVD1kajwR4wLZYWmSXme3+Ppq6m94Rk5SGi4krbMer/FidteXtyl+jp4EcMltJkq3u93ib/So
xRSykq4mDrsDjSqpJl5wqtv6ALnXfpTWMG9Eqt++algoJ8ClayjTymVRhG+Q+7jNc7RsXuGqeNDK
WJTSmf2f0eE4hhq28KccSSCy9KXOT42kHR/Rm7JafeZOkINFVJW6Yv1cj1WsnpyU11JpDzWjJ+s4
1q1uq5FmyaoCy2uiBVle+uO+CaSEUFKiTJrGvjZ6vccRXIA67QlyYcPJZYMOsS5t/pHWpZVmCVwf
LwA4sIyGIAFvaBbJmUy/j/4k0L/IL44xEv9T5fvWPx0aILcKPCtK/hlPrjqyk5FkNjfdTSeSOW3r
OT3DQJtCKLlHpjxJ5qiT7GrQ06NiumP5w3+q7rvmCfvCbdtdKCTmnDtx5Y6g+srKh8yxNyLiKNWP
lz71teppxcllwXl7N1SYN2N4VGKFSyBkpNaNfUHMmm7XQ9chhj2RqC1ObtjDfo7pNW/ay61v2jyO
s3c9SYNIn+3jpIZaof9Aq8JFHM+bxaWj6J2LJLKn3hBsy6UrYrLv9ygzL7G8Hdhz0lpxG023EKp1
H0r9FtPAPOkzB5zCWssozF7uTquGbg2uQ0iPB7BVOC2eDTH2QO+d3mYz+NhuCdzRUu2MUmLQ5+gw
GvBz9FfTw1TEULQ+41MEIx9CC860umzRdKBf+Dn2VB1BnfZyEWWnfkpjPRg1jRdJPa1zUrjVZkRg
CIXMkfY4aZPRvupa8CX3pSRx8o26B6Da5kW6+IlOBJKt7yoMJE05Wrx09aMuXpEBV519T6Ugj5Q5
chAK+HbYPS/qKmu04NFPl62anV4w88Odt0/uA2FHWpzGuWbXcMbr44nXjbVzpiPIFDWzUz3t3DC9
bKF3pbArF34YVt4DItuwKtwLSCz0YL8qYLFCUm5w12vhuUJ5voOVES0loNW9puh01SbbOks3UZVb
mlag4adCH5O1ky/oWpxZ97jKwHAQ/91q7V0V7awDsdjTahw+kStDMA4GrU2tTED5Fc0i70E85LqM
cKx6P/T5fXXrc7fS0nlf5uyLdDMZmNG7C51oaVlTcszu4W52ySau1AD7xjKE62I0OqW6PnCI7JpQ
mUMEqwF51e5udXndOeb1i19W0hZpwtHbM+8hvAvxusYT+KiT+BjBciceMMv4IYZr0U1v4fzey5fV
JISktZalmtCrjopt9oybza0KSeiBx5+O9GIuPTPCduR31Up6j1We41nU00WOgwntz+2QQ8RnXLKX
ZMghHDMglluYEShTZlStLzWG8El6osJX1KcjMhnKi66H9vVyuldymk1hrcDph4zneUqffJKSQS13
CZ9POFTCTlTpg16S+7Q43dR8nXfYBUTTpqYW3b7R7llOn00IU//4DmPpdFHfNUDH2sjD1C4RZChR
gZ/sm342RaGatFvTTz77W4mjKXXzAgps63lvVto43s4m2qa5JwhAAR9CvA/wTtNV+JQ96jhF7z7q
8SHK09SdsTr92Qu+jEQuwF6FB+KPjYZq4/NxT6A00T2IWyuzvqC9k86yzzGA53bWDIJi14FqWAmh
i0BEjxj8VlFR7uWf2XBMlKPsvXj1wLCT93Qq0TDfpO/weH49QmWHBuABH3b7nEjzNrl/jvPs3EIu
EvWzD9CziXVHiFt7RiFF16jM1vVtSl4RhYNl24Jk7qMb3eEKvDP3GJpWDeDmVE12UJuBOm3vsdGk
j9WLixqje3+q6qq3Xlo8M8JoLHMitK0f57PkyF5YIhuGksa9070GylhDU7TQr+p4PQgok70ZjaFq
fuj5jyI9NbtJoS7p9Rb0nxryi7boltMIcNODs+XJ3gGI/FNmgG3b5PEuIXlUNqpZSNHNmiXSbK5U
Nx5P3c2QN3NeiBpg5kvUIG/qFTanVLTwtJtSdj8ygKvnU7a0qAxuFzpIUc9DHgAoJphh+AQap0py
QoRpC2ublGAclHoq4GW/wtFI6iZWAiQdwfxmmVMzwQ1QXHCDVEoevX9rs7dZmS2BURrgWrxXp+4n
NaYvj2DuH92bJ3BeNhib0HolUEnkj06hzXRCOqyvOK/krl4RLZMkQmSWj5RkW6vltRLHn/fxmBGq
C3KPd/nnqb+8DMg6SLlJuca9js1nIQWPqr/7wGFQ52uqRPEjTaftHzTI1xSBvmOnwnTVzm6t25ad
cqhhI1481cs7sN+7U6Lp6SUK90twGN8R747bYdnd847FOpPWCInTAdSMYa8BxYZSDyRHNDpmo/fX
I1H/rGz2/3OmBFq8/zgv8l/BDYT1Vfp+SuJafdRff8iI8NY/u9/SFJJGlV7/KTRDeGZkQP6n/y1N
ZVxpjRQIeDrCYk0nN/JvMIKx9idY7gAYgEnA1Z4qILH+TU9nPP0TwCyQWDBJyFBkjab/SgZk9scE
iAqqQIMGcYq7P4JaD369P/rfdRLp2fRyf9GL83JaL/FfXurnvrYu/dmaNbSKNtkqWxV83VcXD+6t
RefGC21OJd0rPHVRLylhmo9lur4v78toTXV9lS1vy+ciXlaLaqG4Q4sVX/PQ7bzYzfzeK/xodfcf
frKq/drPV62PiyuocHisdDedd07pTee5pyxS77mUF7d1uSxp0cuX4fqyqhfJMlqqLjQfbrF4Ob9N
499pV/s7A0IuSBmErjkaiE3+OCBpJ0GzUMidSdRs3uTEbkGv/u9d4q+YDMcTDkhcA2SHJRrSVN2I
wBX940uMh7jp31vufs0rfXY8BL13+pjk2x8f4zKRc2jPso4Q/rEe5V83FACH8MuI1AEtvLyr8TW7
ZR0CxnYjt5vnjEgjzlz1+RnNchb7X7bG/8qY6iiZgedTZbYAK/qvYKPF6yI/cmjX8D2my2d6c9Ve
/XNgD8Ao/C7+ziX+5nm5BBrkmgokRmdfsAN/jyMlKBvairiCjiwIKtHTk2CoU2Td/sdPMv6b5QHu
R5mwodm4RM5/Ha/KcAzW2YxkVpHkti4NYsHNMXqG83R8+65eiiHB9t+MqG2j4qi14WqaXHbVY3SY
3PLTP7kXechO/mGSMQMoSSoqYTrp0sFK/P7QlztQ3fTG5p302lc+fez0532nTnKoMDU4MVdhCzA6
jJUVRN1f0xlH8+wZiYJ8S69km6c2e0u1+HAh8iLI9NTLxLtpttJ1GdSKFaHpiz/yXLHzKIQzBsb7
aJothuBu8oB5eprrnUXOsTfLGzxrMObIiWy+Lg+QRSFNay84127IywgNacDnuDtzOwI+kvcOEXN4
LR67gf+Orbi6K5fFTN9WCuoJSYfvB2kB0gU5ICZo5UapZhTynZRkNfm56Bo4P6k/19Hr44lCitAg
jhCJ0jEDgIxGrYv0rjINCcQfu0irdugt4uldbmso1ypxp1lt1uzqWv4KbwxEXsjePVqEkDLR3TND
CuG5jqTq1Bfawwhft4mJCMQLgnlDxWOTMeLWBWFyHTC4aG9DwaSBLfBBrEHwUcOkDOlHrdCpMY7t
JOEn7YWrdLUMFELrA6hXRdoPNPIa75W6CXR8xgxxWnqUnjToFgT+k3xEr3sz+nyOaiCTyCmiVbO9
j60RwbNxu2cgHthnZBBU8w6LkTFB1+HRKrs8qnezLD4UTcFHVcpCyfRV1tcTQ+7rf2Im/3a/yeMx
W1mZUUvg8PirpSd3kVagdAnltnQ/qa+bHRUpOcfyn6xxedi3f1zif7zOXyfow1seQjPNdfLYnWXJ
NXvOjEGyu6jjeX0ndNarxaOO6MbuoVpEEAQzM4NH64Y72aknFfmapgyKi7p5kVbVXrfrbJp60MW5
/3g3/hGNh8HFMIyRXFI1mf34N/S0RdogSDRCwSEZxU4fkgzpR4duBmBUG/n/+FJ/zwapOiBHnIYZ
ZZXhVn4rWnSjSC9RpmlNuYJC5XlfpGCZ/8klxn/veYjLNVwWINkkUf54kaIPE9gH1PbXATLRq/Vz
VgWxShq4nu064M7N+LkMkU7ryq6EQfdhtW3ixogSaLd7EFYpdKv5d8+Y48wcuksliVJTUbs+q1pt
o2q3G+7+coeSq3tQH5YCSP6ml/SqdjB3jiZkn+CzNBvFhM+N3m0o+A2l7hG7JIyMBz0pJd3L+X2N
uvJi1Pd+Ni4XWvFYT+Gze1aF1xPYUWzO5fbYKdzRLPEybWRGl/S7VNG+fkXzPL1dL2npjVK6ASrE
rV+dKKuZeaFCWbBJu0fojhBfk+rUHoW0TiMKhZQPxG+NSYppcSt2SCIYcp4xDLx2AhFRiRxB/rpg
9Y49shDFWHc6FGGfJZXqFxKdWvx5iekb1zL71lB1foK7no5KqhNRUITL9BWTFkucYcRHE2iQyvGh
f8buKGyJee/hXJElhOOsUVwHs3Z0aKYQu42lJ10ECvqpL2VT3aC/mtZiMhvP+9lzEaq0jUxnS0QR
EXkjimozL35V68s4wlZlM0d+PmCLhzUpixFOyFByWGuxXUKnTyB46iUkbJVKITQkQ9CA6stftUzm
JDu/lNLMJHS3pWEZjkDIyweIq87pa1VKudeOVJJIen7qX6GLINEM3Zv8cV93Ax3IOJ5jIj+H1fvI
ynV/mxoSbT8T5vI2M7A4m6Io7eROOlgDSvGgXxltt1weI7DSL2M4R6KyN+PkLctUu+yknVxkIOPV
+njp7otWp5BO8rWrH4u0K4OU9FTZRgGlCOjHfIjqKVuTTqSTM0qZ9zK16xgewircc05fB5s2qvVN
e4+Wj22JhYZf7FEj4Vg+FvkzOenVY60XjEeClsVh3KLs0FcLBhIq7dS4v15+o478SM0MFDgWaobE
1zh2J+MySOLIgdfATqJi/7yB25KYW9iDHjmfVuSpl5fh6jZhqsY0RcgTDxkP8LoQwCpxfbxXpdte
ny/QR5h0Mf4f3J1Xc+tItqX/y7yjA948zERcEvRWlKGkF4QsvPf49fMlVdVddW7d7umI+3LnSOIh
ATCRZmcic+dea1Uol9tG5HYtTucmXPmedTZzDZrhaZ/RklLxOjbTnqfoY+SrszayPuM4M9zaGWQ3
z2eejDBToRjVfCIPUqctmgAhxVFp5nmS06DxVg8kg8ox1kpiuhNuhvlYMePve/gkp3w2OcBmbGxg
XOudfy/GWLm2XlW7+7LxJ+QIgYvROeaJX6X5fex1d3IxqABKq51ph5vCdu5hsFl1MbpGtL4UJ0vE
z7apEg8owcRfYcG4P8j7tpMfcfRv+3JT9t156vbByGCEMc7MNtnqabUI+npXKdG2sdMPf8g/rfpZ
15O3GFlLaACBhtGXxvLeaat52OD6HLLFEBtns+bpgR0W5NWXqyubwtec4J6mYyVCrzZGeF7MPoCO
LH/RnGxra+vGt91iYrsz0M/TgG5D2++jS9ISYJsXL7leQ2wJJfJMGYuLX6Nn7L2V+mNTXOwQMuWA
TVZ4kMJ5xKzcCZsrPLNuJyXbtuvwdyV4HNHUmeFketFjgDFcYVXy3kviLZMiqLPbM5JIK/ENsx/3
gWKeJT/dVnmOC4PginDahwxZow16ljrFfTeDQGstQVqBMPe7glM0SpiSStXJqpIPp2t2ffVe5Oma
naXbk3UI060dVifd8g5d1lwl35rD5QCHcA/9xMoL1KeG3V7TC4Q3yjmLLOIwevCZBZROsIImfl3p
5clSo68OXYs4LuYy2zJtHbEPTbqed+ipXMGGzvzFm4se2vAIN+gPxVieHIwn8X+bMv9bXoq/pjL4
I5PB//l/C/n4n6Qy8cNtwOTq78s2F2WJ39gPjm/p1//+X//xnrfSIW/r+k+uDOXvX/3xaEB+IBwG
jmXrLDwgi2F28rOhKM7IDvRiBi4FLtH/4c9QBecMizN2GX+jTPi7P0OcMgzdhFjo33FksO/+n1Fm
FiEcbIEjYIFfxBLTpj9Mi1LLkCoFQly3ESjl1wcC7UGJAJYAR/H+yh7zDNyTQDjhvhfAEhAhOkBz
oB4EKU+zdwHEOHFcBdPBZeLl9VUgzoEIiTCqwwhUTvAaiCDE53F+91wAzgA4z3uQhRwUVwH1B23y
RA7EJ5CNn09PAj8KpOH9dHp/4Db+LHMJLQ4XbAwBanHEvUhGBvkm0nn+7bvGbEfYoiHSEEwJt1uB
2uVDSthcC0/CZz/7BKAtzgE6eQf5f8u3+ESeUxHeZogMietFpcArwkeRt6ce0CYBZKA8n54+BYKz
nbcEwonXfuaApfkkNm8l7is4IkRd3ODut0qBgYFfZJ1ITKQlMkyA27gitI10gKW9Vh8EcRKXKcou
+CSeKAqRqYBuOECRCHCDj5bww9sV4irWcHwTRKqIYCX0bTG00PzMJGNf9ntV3rIQhFPZfCSYgsPe
l008RcDG3KosVsiNcmeRoGiFkboWTQdju7malhPAmna+gzq+pvGY6EWQhh+qbF5as4zY9HxbEcX9
qR575pXvLVOya/OiH4aTephO0IhpPloYc62dhU/RRt56d03gdjzA8IdlL8jAmz4cXlxC0ASI/to8
Tv7esrYskKPmXnHukDfKyq3qbxB7cya3kYj+mMn5fAR7stXW/aqev76DKbtZ5OsD8dtf/D2stHzT
Fsten/U5ABxMFFv++6+AQd2OYFGcFMA7AZ65CON6wNYj9gvUFWRGd1pezSE4EFXyLkDmq4sAiBC1
f+GVvhG5N1ucvZcCHQeAHhQQp3hBQA3BpF25MtjouzN2HbsA127T8PPDtyEqe/eJfalz7IHwRGg8
Pm8xvaQFAgiyC5BYRdTNTMDEKwhvXBUpWx/ailzcjEIAHwL7L1DjlIFPt0IolIQDPygZ/vMXsFLD
YGgQ54r1rJOlKLzoQVwvLFKYKR0IsMoXJ97p1kC5YNV4eAdfBUKKc7cecbvqnX5+EvHEfBJfPpEZ
eo+4t7j7KxdTkdczNQMW7J188QXSOhE8LlLnE7/8BxsDr+JbwLoog7/QrrQVbKXzh3eqE7oPAcP/
uWQgYWqFCr910Z+7keqtzA+0Pm9InRGIG57e+Xf7zP348HBahskiUecNxKdAU11pco2rAEZRcQJO
dBusSGRkhGKgEXc6ibHvPVtidNd0CyWR+qXFxDfNlAeViFZYNLgn34QRBBBj8XLqNhM4V0IkVt6d
dDKeqz1XAD291R1dXKRLwuJX3IR2FgOeGGbEO4dX8SOO/BwnO2K4FTZwq3yLwj2AynoQFSsQbMIO
bywTAuMlavBmD+T6p04A494MnkwykDNKkkq/eOb+7zBPXLBVjDUlml+0Gvm8VcaNAuKLMxv7xTzb
G5xFarfQuzUxHl63HgAFi2q78FWs5dK9m1CmQKiB5NdrQc9EiwvN7l296lfpGv7P2fL9XTwuMFnK
IgzpZjeilK/v1B6Z4/V9KcCJt7Hx4eHr/HK9XG65wYN0M21xye0d2OGflr9978Z5wjlMiXZ+5xi/
gDeU2fOruIye+mMVDzcbEPcXBC+3xhYPqvJW26IFXsVT5PAqGlX8wOJ6+/m8vxPdkzDc2bszI9KZ
XDM4YGS1wB9eblXOPWlYUTzwbmAMb/b5fvoC1w5Q4fzF+MLocqtgUdNcx9Xk5ZbXy9dVwI2ue+A9
nivSVEj+d7PgexfsnayKctBix+Pb8eXyIJrHXX19UECQPyBIQG18fUlAXsQPqXxRFZi26JoUjO9T
hsGlCCRmCkwRiV2AnVBBt/4JeAKoFcwhZ9GyJHu+nKGuANhx+bEPUf3iJK0uCsEw+HX5EMOhuPjy
UxH1HAMV5goS7vpy/lqdOfc1x3Lig3TpdoKCJV1w7fmrS2fmZ7ETxiSIW6J3wC8YHTcQOJOvDxgn
VuRBjKbilhTyjLHxPydBzxCX4XLsAiMMUL0f4xeG9PPzwLBAAwVzDEEc+Rnpb8aBHSwFMvXhK59j
NtQrjafM+AINI2peoV1uUxlRxtuXhSGJviH6iDjAo2b5Lt78dBvQSPCtfIlHDnn/AIgjLPZrReV+
nc9XEHERqJ1gdg8AERKNbwLc+f2+v397Owac4ZQxf9y+gcwRiLMReA/wEoE4AmLEKwiv4wJSk5dp
DmaKdqXzCbSXaHIQN5APz3kB0SXgSfw7Pj6+VUTmf4t73j+CAOQu2yO4lOvjy1FAnAQ+6by/kjtg
W0DfPq4fVwBYl+sb98QYr8D4jm/ZQmBe1Nnj29vj8eX49gjC5HGL+QnAwiOB/keQey+kd30BSHQF
cESTXzEgcRhA5R6W1XkNSoyMkSvKBGgqmwnSEfheXsDSbFXwSC8iCZFxMko6ZzIG9EWA7FYf+xdQ
R1jEB8D181XY4xcwQdp+CUCMA3txFEqaW5la97q6XsmFgJUJtNq4PNKtSJn099f99Uy59rDKUE/7
AQicuDGl5exPnqDnIIcvvJDC/giEkf8E7okOKqrsBRAPLRdwzQdQKYhDXoB+cTksK1QANVPMusWV
YogSPb5QYqoLaCO9mwoQkCH6LjVJw/OfKno91+7JgWi62wW33C7IPgd/EHfiNFXJ7W95JUuiejn2
U/O8IZFbBkUy1BCEPYzRDAEfX7C7Uk2rj4vEMTG0iO4o+qt4Tzeij59Jm6oAG/r2gnVipF8XkKNv
9N+XI9CzFRdf3rbcnJreYzKibUVtXs5isKBir7DWDHNy88IVqxW4T4g6qCwO3Eoj3ou6EL+U8fZ+
0XYzUGovRDRjJALVKUwfsA8/PyhPcXQEktO7BFiJmhPQLh+so7hAXCiy7c9gvJ3Vm961uGkxW/TE
qV1C2IKOKjsf39A65w/aNzcVyf/8/bS1SEP8TPQuAX5LAS4OAnaZ3oZQBtTbmPrFEfJBs4Pzpb/5
G5hGQEGCxpo/vo0ufZasiY77k2/67XjLMLOMubxU5vQocVZ0anFjoJR4einF8KS3CAWgibsqinNv
b/TgTX+GaLdvV4q6VZ971D+5NwVo58X3cGctCDaHwEPkb7plV5oLjqsP8VFQRBFRsvG2w+Ywsbqy
V4JhQaw38lt5rlQfcLKKF4GiY+IjwN7LdIWlXT+EqYkTokp/fw/Nj/h4/kionQ/KzpDDr3W0Nzbw
RQGlFBOnn8lZCVsUtce1whBNEvp5JXUCYpbCDIEafjUzyHq51HMv52x3JkKGj/7qbLsSkxDBhXWj
E3O/QkYlkYIA0qGRtOgWwhQQ410KVCWVqC6huUlWPcOcN8uoU4G8GhmXaI0fsNWHyB3U/osr2LAA
CiRZmFDvQlk3exStBvj8VheCxg9c5RtAIDhfSBCQoSiHaPZRtC1dClreOWURtcSQSNAbP6JGPq4B
MCzsCxA00Hhx8Ai32cciAIx2L+B+j2+iLqhHIPS3W75hEbeavRF1sZHMSVHn4n9ocAouE29f3h4r
EE0B8C84LcgIgEGxOhOkNORKVMOPXf7kGM4v+KZEC1J8GMwpBmizW3ZfkN6YvT0+/jTwb9ZKKUQC
oo5FPkTWGNDfGB6VG64ymb2xdCEvYC1FZd1SFi/i5yfDv3Wqn5xTop/LxCvPLHGpthVdS5TwA8Cy
gJmK+hcwWNEbRJ/g2SJTs/cZhRKkTebRcVveCfhVDwhLVOC3eBlvELXYlV7qbslOQbItqBoMGqyv
roE8Ya8YGa25tSUMIC5mbBZctLcSR+qD81XdBbtmtQXdpsJsI6olWuBK48aigcHF0YQA+vgLXfr5
NoasiepbiLNsKtwMi3yIDGUg/QSQM3vMvrLH4iBfQ/CDGRdJZFacF1m3KIRgZBI0WOwiMsUcWVRA
T4M9vmMkJdRlwnqAXrhi3BEdIp33C6AnAVy0+sfQzMK7DAaYchVu01UElFpMHxW+uRETGjFdyVxS
UkiRDVi3ZnkrDv6sFDTIaFHW3gb9U/WgQ4AOY1Ek2Lekm2NGjB4MbpcA1gfhvcFLwfj2Kc/fBdOZ
mLuRMf7EokG4cujiaxmmQEGHxvqGhMRPx7t+IVMwNM0hjRSMSOJIte+YZYJ/iNfOQ/SIWNSKDdql
tlDd3CVOmOrMoP8SSEfxKixVnn1HC9914H5Ms7Xx2ePXHt2AaL7b5lVa41pfoJNdIhMOzA8QZbfM
4kVguJW6q81DF++S2FVaF6XzHIQNpS2XOrMqcr82dzDCrJu7bpVgM9UsgarnbMxVSL78OfAM6L3e
kKshWPwoLy3AvdaqhasLHiIo29DzhBov3rD9K7DcAPzZPWMuBoE5o1Lrwnix0V3BGjjMq4WyCjft
ku8Cl4834zLfiCeAApNVg7mpV2wEuKUFNE+B04hhHYge8EFXdoHIrigB+Ym5wlsk4ErZQwOx6i8d
8S1hZatxDdwV48xueNYeWi2OL9lnWgWLZMGYkDCxzBg1vIVNk3fLbikwfs/dUlrjhSHuEqK1ak/s
KgxGOJlX/AGg3whQNxNi/m34491mwyuMKdDY0OoHlmyvz+CEaWGxMqWpb64xXkbhtXhONvrqedzq
d2hLCC8UTrHn3Y717kH4ynZPu+dnvv8MTSV+OD7yGeaYXeE+P70ent14dr+D9oXV39y4JidlLaz5
Z8XIymXAfLPN9AwVJeVRCbBSDyO+NdG54GF1AzQgkZWeqUcZEstzvZMe7KMFUFb81CIIIloNwypp
Trrwj8GIwI4msbQBwyJBGhmBl1T1NzUnfu5EV/imr/OLa/Du+/Pz8+4TQq/vO3Hwt38QEoHBlm/G
u30Uc0Yxr8cxlwpnI4WDV/Xm17sjmwcZgrZPciw8mjv3SXgRxYJf1Cg1K+qUJZngNhEOJrhwfvNP
cjWuvE8yJorqMLYIerFkzvbZgRjojbUR+bZZeT8iopnoMzSPrmK8KlYeKxbg1ah8vGdfkrQOwL5f
1Xf1fegPRIPX0tyGFHA9fJWnaKHSAwFNL9Nls8pPcjyvXtMlxbkXqwf+xIDJAoJ3ggWPhQHv+PQk
nFWiJ2tc+il8CrhqRMmoOKqC8j3hqvx9KQ2uFiSwqOHvW5KP+fLx7Xh+gwPllvbd9/fd5831/t+9
UXEN47D4+gzf/icwM99q4Ceg6z9vPlTt+5+3Hf4RQen8DUQNOs0aTNeEXNmEmvxsOEiW/DfZ1Igr
AxNqImksE8TwewQlrPSq6tgyQRkWmxUGex+/R1Cqf0NvGciToSuC/l79tzYefo3BMgmCYc+DGDtT
JSntlwAVrx+HNC0Ky61r/0IU3Dz1zcdaLtaJP66sABV559qrzvUPtfMX4W6/hoD8clf9l4i6sjdq
S0Nl3g3gVleidZF3PwG9/2VA3b+6A5s5f9pN6YO6iszccqOIIKdy10EB/M/L8GsI0a0MUGsjQg0p
tiP/EmEyAo4hXJwyTD2Sgc64GIZqZWv/Ktry10CWX2/zy7aQPvZN12rcZhygK0Aycf6Uj/9KU1tE
hf4xTOnnJoRaqgJtR7Tvn2vLsQcTBWVuUrRrJV1H08cI2DaGJP7wzytNs/76VqirE/hnWeavTS9H
0cBeGxhTNYpWSGHOgDUz9UBhOUO2BY2lXGXS7SH+yI6JyaYSa6CRHXvpA4S8HDOtIOoz7Q8eIIM8
cpuyXvbqs+R5bqulS31qHprB35XWvsmIRrlXQA5Lw5elwHXBNq3FaJ47s1gh8C4eF1lqPWcSSmTE
BIRs3QYTEstR6Srrgei0qhAqrd9jBVVoW7uSzmZx2591O3/ri+negC6vTr1lEPMkrNulbH52LHrj
6bkHXeDtS7AiaJKujZHFk9YtteK5qIM5cSXEcaHqkhqLFN91aGnzxjkP6Z1ufxOFNQ9LHe05hD7l
fd8xGQT911EfuUIYhg0MzJsPOvS8fbyKG9gGe+JKJn3el6yQ7NzVQWKMyDpV7b1W9/MQYFVkqgT3
f+bZk2YcatgkyhDGyALmCsOiRFCWjaytqg9VWWbVoTXPzfjqw7MX8IzuhoUMWFkFNGQqYHHu42Tb
4YwTIU33aPmtHNk3IZVhLh7bM72B9oAIjEJXdo1tzUflvnGCeS4/d3jvmRsv6Iq98WEUuLKJqYmy
doX+G5E468F61fO7xHgcomdQ76uiZisrXPfELXkj4koeFMnMIyqWWGW1YaN0jwAy6pzPZlwvkuqj
WGvdtIhVn4b8MEFS1Ah2xlE+lxRnXpZgdwr2J0uCjJJsEaXPnWKte8k655F3NJLqrR8AKbEQShj2
LO0xa3zkqUBR9pHpNqp20WJzK2J2tCJ3pRYSn0FZhikOVHkma1CAdDqqONhqCqawr/eTZ7qp+lUp
jzVafqm/hatHDo9+3G1rgB0anLARi8iqRc9pXvgQbWZ7CYrRIs1dR0biXd7JlfaFwKSL2PEi0tod
Ek0Cr7Vsu2LVlmsCW1ZKUK7RL0UwETXtMlpW2bhTh2RpRMSIqDEBGZPbI3VY1M1FYcJOSOZDkau7
tFt11ZMKw0tidveyD4NF5K+qXj+bBTNWgrPitj4NCrTnlraVmnyeoSumduVWt/slms9rW/EWURfN
BzoHEhGLsbmGRuVm8adfTSuDBZvybkTDSfZ0euwhJnAUBXUPxSDH3ieGN/cT9jM1jebUk3Xe6G6V
Q0kU99I+CDugmEyj2mBjYfBKeyhQdpMKm5apUWZnv7MMX1A/cWUlPEKA4CIrtdd7Am4lT1+kGJdk
Ba5pZbPY6bdmxUTTzUf/TZ6grMqEvBUmOlk7fSLQbWKZqIUbRYf+0ZIWksUKKhvvBunbCtqNEhsE
x9nezjP9J2sj0eJASQ+lPbyCnmn2eQzUUVEWdau+9llG4Ern2ikshcl9Hu26fFegkGGbuym+A6s8
07qdaainFHyO1xNnorEnaOK+miYXLPECPXM3T0vQpSJ6j73oTqiwE4tms8CDfaZP74DFIOOyLBzg
vKQS2ESDDveiGbLoaMTvbefMY4gK4gCa8Ma/EHy0zEsFBTQTUmgfJ508eSheHjpPc//54P6Xz1zi
8n4f2n955va2r/mylkIfUK87dRPYP1Gd/92zyv//wl9Mavq/jnw5pW/ZH+Hzirj8t2gXJp+aJWJt
bWYof4TvGCrRLqhu2DJas45jykz8fpt7ovRBVD5Rs4pJoKqgWPnH3NNELIkJggOKgKe3mC7+G/B5
KEr+NO9gimcwAwCJT+CLDAhAzHL/OEtDINIZ1NA0XHXSpKUUJNA6ePbCDwiWbCu4KqsB7HqhlPq6
LiFjaOrw0Q6NgQ6EyFsrlfJJlvTPSiq1tzbrV32crFNDiy9TFQ1L2wqOTaSmOylMAF4LIHeThXd9
UrV3UX2Q9ZdMMuX3XOfpUJjlRo+IcvSb8TK1UXXnyZM2k0NHBxsOd6bnGBsikCDaK4dpJ6st5Crl
EsXe9jCVDjGYRrOeFLp8bXd7JVa//DzoD342utT/tJBGv2GaY4dvQRrN00bdSr7eHXOdeWlSEWed
ap58aGsmN7JW+Ozjdjz2+zYB2R3OMz9g7R0nD4TFE6XfxNI8HezMrZyJp8eknTwpd06l1C8GXV3X
fvQxoE0786v4MPhp/DgGCTRtGZDeNnqv1eCzIGxUL70PfRxC12hKfKZmCG0HoO8gK86NDObBbwZ2
7MNLNNaVW1yqrAeW4hl3bTj6DGmIK3lmWK0zuXGErNAc3SiUZxtNd7uivSZ6vEQh6CQhdTg3/Eyd
T9mIWGrt4yfJ8ZPDYB6o6b5hkuXYTbCpm8+CkXTlmUXLU1b/bgud52olQffUA15VOn9Zo1fntlOK
Ft+zZ2TyPKr2iKLvEDnfZoRXLic7Jg925rmZVcgACXFaOVnp2l5YQruCbOE47EP05tCfLMOzBAJz
ITnmfHJiInl9tJf9SH1V1TRdehjBqnHMFRLB/h7gPQS0pgZOuHF2hj2AySyth6pHeatByclqt2OG
bEdXOoeYTY1UJ7rWkHpX6gscZvEiHsw7X9bLmZ2HwbyuYwU8bkUtd/05lHNn3sctEPAEqSyekW2D
T84HdF3UHs6oWmO3ZAguFY/nleoQ9zMpxYuIfD/RhwChO92+TsMdqxT9TvaGky2n1ryKYmfba/qs
rTtv6wyls/ZklQmCop8Mr36wo6he0QbJvNLgKA/tu6ystLOVwtYcdw5I+MLfa5ryEUoDmtce/tGu
acplpTklWtYmLnI90N3EGypYfIK1g94KhhUyJ10wBY0XkpwfAuKgteoa6pqOXGu/8jVZmmdt363H
fJrAoAYfIIutmdbY27HIoKdNNfYkJOmYxcqTnuTI3EM1oEFnxPRSip4NYi8TPddXJtxbLWBbDeR9
LxWFq0Eqw5pBhXzLwN5aFBjBw3iQ69rE3kyqCS+m50dMcodzWccwIw2rvB+tueL42mNj7aUix0Pj
ddqjXYPEsG2m/4ScGHFzqOLSWPlBBYMiPAWjK7MRo97llZZsbQbKmTSW3iouNIRXbAvZTu62iGU8
Rbmk76Y0XxoyWW3aWNpnTaIIbVAF/ot9E+RL8vnYdNqpQTdY64FiNxWsZJ1VABU24PZNbfZdE1Ob
xw9t1YfzRsxL22T4GizvmDBqHRJD2YWsq/ZT3BkoVgb6wu5lwllliwuf0sDUoQzuIDAOQUH0HK26
6lsq/G+1HHZVJdUrs5ZgN9OMM+iwaRkxw4WQidlJ6zwNqi5vp/4YexqRztnAnlcBVKVHYy2zvGwf
ZUSdBGOMjnVTr4bG8uZR7i0UNJ+2CEWzgdA70QpkMdyIzHTmipZPa38yXHMs45UfP0pdkm4S+JXm
ia7mm8AyTkGuEe4G/8kljr156FcvWVsx93vttM7H0libAPyyV1kjDwjV+dkmSgms0+IhWsBDspFa
udjDHQKEekp2md4vQiXvVxB4HAuzZ+1oQoww9XZ66Io+O6TxkO5TiXA5wsU1KwyQtiswECVxo9HW
jrpdaGhtr5Vc8VdlZb9KMvFMxcTdoIqCxSMN7wFWdQfrqbWtdl8b6r0RSOYyVUN9ixY5HvgBvqeI
MLCxbhZZEkKWWhbGWs2nlCVBZe/i0voqJY0Rwo6tneSFb2Zw+sPE4C/8LqpwSvxjoW8JbKGKDqKK
V0nIYNpiCveHINNINxMdgUCkDFiFzPJS6lwj1qft4JvlycwilkhyZuxtHwQGKzCE8ervchx6mkua
xzGKhq3U48llmIfvSHxEXM/1kwtKf+ED6JkirSI3sqL0OI1d8C+cOpqYQf4h+7qKvwANMvwUZB1w
6C8+F7Ag6aSXzO2LgT4Uhio0VqyFHYu47lx17uy8+RoNlg1W8sz8oZinmjCPGIhPmbw78fRS9Ej4
oq9slBHC9ZlH9JhvI60ILERmw9sm3iZTCwB7HSSoWvACYHLHY3/e+N3CjnpXj+5g6Gj+BRzthrv8
pWCKAiAKZhBwuw4+vT+1CzO1VkvUnE0wGcC7l7xrBYpLdYZ0SR74rpdENmwTaEUadB0tQVUlUdWF
oYfpUtHGS6umiAlaEAZoNmJlJsj5LBkOftkQ845W7EwKSqZCE5ihEJmpnL1ue4B0Mw+UudSgiZh4
dTxT80Zile/gk9bifSIZ5qHq/SvDQSLhl4gG+TusFGvRDjrQAJgxZu0ILUE0eEugsw/xCKIhMQc6
kbX453aLY/OXltcU5OiEECizWaazv7qNnMavpDHx0YTTwvA82q3xNER7xX/r2gqckmfuKnhhACzJ
OUoVkWewgIwYoBozHz/VoGa/LrI+7KZq9n6dq+dUhrLWV3CZ2xbDXaE3a2bKjPX9UF6tWv2M8iY5
BX5lufbYMrJ1sEnaABjs1nk1WhgVJKBtG6XJg4c0HZ/suLLfmggtg57J9UkKTcn1tCRkepCkC7mP
rVMIiYPbDKO+HfpvJ4gkV5bgV9DVSpmHWREv+7AsZ1Ngl8u8GuONrJCxDiUPVGtTsEKdsRiU9jRa
zbj3NBShzR5WygjtTX1K2B6UdPj6ZH9bR0A249Sojlqky3dTxkqdLg+w01NXZe0LOp6GRXgG6E3u
+mpjFLW9aVNrgGumkrcIciPilWcqPBL6KvUaxmbVZHdRJ+6ZUbZfBkpF8IhUGQd9CPFMjbV/Ng1b
ohgxtmTBXVUmuD20VpKuTuN91jh6lkmmQv0d+eDcAr0INoanSlvLJ7w4jT6ZvX/9c5tB4/BXo8Gv
bZmCnYswfzgXrV+XF7BtTMY06HPbkGwcZ+mxCzJjW8SVI7lxZmcznVnV+udzpX/APEUcdmKMK8kr
c29WDkm+DoKcMIVUGs5DVY7nrMVviNBmgafSkx6mEeTN0IRnHhXmwxTh0CnCbtj5KrIryhhea3tu
lVXwyvNaWZlxFK9yBK1f85Q1j9xti0IN6dkAsjTcLadgUxXhNfKqdDNV8E7CVhg0xziPs03hV4+l
Xzcw1cFgM6WR50YdhD5aro9LqZ6gOPR8NngRpt6XPHb3bayHM9mXLnmb4o7zLftcNziBaJk7Kzcn
aXY7RjM5jXWWeQxuh0F+oP8n7caOi2VROsWmyyMTylO/dpPM8aEDkoAZRUW7g9Brb/Zxta4lD2dc
akGHbqPUnZVTvQ3lscV3G3uTa2tAt/JS1vaG1p0rOW/XfubD+F7NY8vTjnC5OK5chAzqgMdOJa5h
RZ/UdWIM0qrzq2xZBR6IO8S1mQ9MyJKX41JprHqnlpG5Tsdoq3ZSfJdK5qNkqHAZDkm0Z6LmjkYe
b2+fnEptZujCx5tbM3XOKayhetF9B9+gJnuXTmthuKkyNrf9PubxrEZrq2TpETs2Ujpd1DO/sN7V
BkbGagyNp5znx8xs8o+xK6f94E8DPCXI00tBfylVJkWJkrul6ZvzMTKblUedFOwErT0jJu6TZcfc
CzVEsSap3FhR57mG3mYPuTTgOQaud+fkzGicqT7pSVGfUl2NXDvI8Rhnxo4Zn7HKJekhlWN/k9sl
bqrEZze9m/XK6D10mXTPMI+64xinblomiIGNUrsJi5yVTlwT8Qkqd68YgAp6tX9Ko0VaS+AA+rxb
d5Wzy3xDcfNCGU4xvu6i6frPuq6le5RfGSFrKzwo/US2S2dfR5PD01iJ77o+2wWSlPPYNI2FZdfp
Jmyl15Zp5KWM1Jhe76EgBEfkzByDfJvgjJ1DQ7AtAMduSjWBIq0PdmpbYIs+klV2de+wjTPzAdY9
xFNAhDOqGizwgs3oEGsy2sKjOZQkFTbt3IRI8oknR7VWGmNkldhkT/CAqaw6Om+RBt5hMGDbM9vA
I94pSpt1VXovFTVz+DnmGMSAeEG/MbPaktd+5+jQI3fFuIMiadwFufwCO4K8tPVdFRfWxdKy4MFT
tauWqfXBGUt14eUwTsaKlcduWZny2sy0/ZAFw4F543C4vbPbWF7pSfwSxHkTLlMel1CGJgfmm/px
aLN6OYYyAWQyOFGIvu4CHVK3JtOPSRrby6qDYkzrmmfUl80PRWnu8yLPEZMvUAFQ6tPPlXZDCETp
O/MhfrX1SH4z4wynd1VANogONJwC/WsWxtFrIMNDmsorJ7SqOwim6rveaBwEn8eV7ycE3BUtrpFW
zo+VeCkHxdln/jRDCXnP1f2xSZ3qXklxgmbQquFyTYq1pCRUMJSH+9QpZKAtDVqbrclMetIhWjA9
ZdmOzhCvc4VnSZxNw6KDCe4YRY251odE36Q8OPZeCTUfevX+pelTZZ6olnP1eJZYclW8Wk3pTn53
toOxueA4Ds9W0Xxr5qg+K2lqLrKauWk/+doz0L1NaYHta0NnOoawpLFbwWWZ58DsrGOlRsqg7Y2q
sYFMSj8AuF2E09ifFc3pz0zX+nPVDUQ86WG/uZ2IVb3Z1CV8eHI4EDqQcVZlPOHhCDQReqXxaBbj
eDR8rSR2xbRRK1M0Rn9xsBOnK0HFGtqjvGDype8MqYE8Tyy3YOGDvd0Mx9U0qec2ZSEX5hqdjr4L
ZxQvYxuykCzV4fe3t6O3z5VSqDBaWB/5iGtkzBNj3bR6f1IFBlcKwRMxxuxiDVmqYeg2OqxL8D/q
6sJ3ul2b+C01NoNVMXRLLyFaS3Ui+JhUn4eZD3Clsg4NcFwod9NdpXrGYQRCvKySpGATr2qUzZSb
0M93GcTCWeuGqoyujDxFJ5ij6mOd7G4f2iEadkYbbqGTy85BbTjzggUf6zTWYlbcL9pqsA6mnNgH
P7C/ez1knUwrrNQeDiw89dNLpr8NhdedFL95jbXRP8D66B+y0c7WdV5eIjSRd4F4Mcqp2dh2uo16
3XxSshj4iKnt/i97Z5LcuJKn+auU9R5pmIdF14LgTJESKYkKaQNTDMI8D+7AIfoqfYi6WP9AvfcU
mdZpVWltbdaLXoQsMJIE4HD37/8NtkcAVCcwsMQbDFPv4EcbB8XGtHMsC7WkO2izqWKPhZBFflo2
BvuxrIn6jqpwDWp6HzR6/eYFdNy9E+SPXZVaFDcyBokCPQYT4Sn0y3DSdjhWXRuDZLRSlI8BKeGP
o44NcBo7h9tSLjyx08hzX8g6oXZQ2I659aAwib4/NfMfA9RmjfLUWdwWbxusJrq3697dJKJ1trc/
Xst7Uk89hdDgDCjw2RUOOePeoyuV6hzXSblowW8WlXTCTaEXzRq/jq0rCBL34vJ7F2WrfELwl3pQ
AGMUOmWdPfR9MTzzUEYr8NPmZEcFrn4J/jQ5zsl4hqTJo4a/3L7sBiqynQL8ClSxrb0hX00ZvvIN
Fd106MbD7c/QJ3OGAF85q48hplHPTYsMOQyDzm9HJhMG1tEHUWvWgkJhNqvZqwc7cMXOK4rZzCQs
N0Hdi3VgD296arawi3q8YwC6bDU4p1lnH2t6ljX2b8STRbZ1sIadBB+/ukq60kOreXMsqjweMxiz
Cg5iaLI70Mg27Rlei7Y8WlZfHCcLjLGK9P49JXEXTLS2lFOokgU9mNNL34Y+VlmE4LlUiAu1OdYR
ImM5ePoyESpl5Annwk5W+v3Yar+AJ4ZvQnrbSZjNnd6AQo5TdXDp6Okn++jRmDzXl0kMrMfg86zp
EdfBS85T7DBChjbXQwFZeeldXJYOt11pF4Mxhe/6oMHBiikTqUIcRZr2p9Y1+5MjNXCJEvPmSOp+
6Cj6nZV7+XpqKlROiaqfK7qBXUGblSWFXFVG2XWcLH3vJA0mfSNwUWS6pGR7VbIsIg1LK72Rfkud
eK9ZNW6V1cls9eChSJrgoYypnheePJq9xnw1CH+EntwNbtt9L7N8Rrwr51mXXFFclJo1XSrs0y5t
1kQt1ie1Ee0Gc0V3PURMS6SX4ZtqRuJ9pADJXM9Q4wfRtea6EYI+P1h70ZBggqt6gK5DcMI11Nl4
jkL6Hgwbf7LN6KHjOdgGTqFto6KpHixXkEeip8Wb6rX7zDOln4aedW8r5dWsMvHN7IQDztNYD5PR
xKs0JCjRaoo7Bp3Gtq3U9hCnDbLBRINl18piHwylvVPtPMSSUcU5AeLPQQRhu3WVXqwypxj8MdOI
Q53a4t1ymEinhXw2jUbsIrVxVvS1xXuiPrSVTSp13eAFaMn8MjthrGsZwJLGyz3FpgAEoph9Tl0v
svfqmECwDF25NbCZnmsZTMyKd31sxlU2Uh2NamVV1SVeAf08FK1aPBsMy8cKUHtlBNosvCp7jLws
utMDbhH9fLZpZOuecVvdGWW0lUmpn9JBw1y3Hh7bWsmWlifqTWlw+zUero9uUsazKD+mami+lYV2
5hK9Bbz63xQawkLYjfnChDD2AS6tAjX80OrGcxl426TTV31Yxa+aRo84RcVwlTFj4FQRTHGmztpa
meGtyiQPtrFj/pgN+X1FmZo98My1La3oPjPaeOXqjbKc6M2mzKq+BSogulpWz3lYfVcDtfgGucTw
Cx2TV6OZTdQDFXh4IrWkzXnTKkU7rquOiSkY8TfGMe6TnXgbilSbKhHZS1trD0ztd2Mej9jt8Cec
vcdNQQTaNLl3tz8jsoCsosMK5VzlNgMAXUdb6lbj3eN4uXDDrtq4bkGPNu3HwPYOo+yeMFzWz7aW
YFsakKzWUgtZRsKZNklrtcu0dq190QST7xpdewAB2Lbu2B0SXbT3VQVqkE3bfrSnXdCPzqlXkmKZ
SNOZFkVHsGgorIcmwjJTBRzdeq3a3Nlh+MT9oDKCw8SyzYbxTdbNfVKKbiOwUF3p1MDXoV3gTtdr
yV1uOQds4fWlmtrFnaiwoQgLLJOr3K1WRd93CzVxycoxYiymMCt7bXSXPJIxt4CBq25DLab3YyOo
visGgUHeWu0i+2IUo/LcSj+Wr43jyJdSDOE+7z1It8L5ZdYJDOsMaytdttOuM3eyk9YC1Mt7NEOp
rhDkky+ia+SEa4P3PDWRn7VT/BQBLOJkJNY40g8HxVPlXTUA59u80RcdvvYbrEvcq13FTLUmrLJz
CvobEelMfCbG6wnulEuIDOTjqdBFMk3iZeOm5zI3FlS+3IUQEgfsuHqRhVcug9FNVspQlstS17qH
rqiajcPr8dAkVrJROCXG2tkhGsPkoR+1+GFC7pLlPch7WW2IJfDWjglJph2ktp+GgAq8PU1bVZeg
BxNFgdqevhWCn27FRXYNE0f6Yhw2+DJOmwi/ZY/bPJJapqTBAqTwych67cegXvAlNfbYFpMUi9HV
niQEb5/gHaca5CyoSt4fRI+CVHH0gisSDcusRQ1u2SI/BA2+QHiikljpBl67ruPRuctz4oTbqj0P
VnUujSR5qGt3azlxcipTUoKMDM58OJBm4urJKdTa5EQNQOxlHPHKz4ZuoamUOoWejH4yWeZOx9+V
IqFBEtmYt/d6oB2rBirwmFK4SobIXdW0gV2YiPLg6CV092RF1EXz2Gqj99gbCr836gMuJFMVr3D3
Wao7+0Qp1WVYmgnsb2xINi524WrgRHurHpyaQe60MZSsWymVoS6zOjeu0eSJVQA4vMmmC6ZPxqWM
SxT4XmNvvCGD++yNpAQM4S4elHbXlAOpCDlVRsysg1VTpOIUmiEsHEWoPm6Uw2kwwemrujB29tTU
R7dsnzEslI95mYyPeeW84EASHlulylYuIRAroAr5YO9EW2kP/fzn9r9JGug/MtgnXxtwJIrW9WBT
EJz3s0ZVeyhDHJJlYB2cjOeoccN0KwIPbcXgwvnwDMyBxubcG5SgTZPi7GAhv8DpS1yU0QI5yo1w
0/OoXatMP7eOrH9AbQuxwnLHR0fQX3SCaXaQUo6DMXUylUSuJpkWj2UAW6axQuWbFNOrlsXil15S
fJys4oWB/4CRtG/Xk/OjqEtIkE2bPRSmEe6hG9hMU73oecyLHxTKm59SrfeiqjBHN71oRb1E3jEe
LbzxIcWVcGGXkfEqFSVfDiJLDhO97LVJslVdVdYFDAG03wxPMrTil8Jwu0OnBSRPx4Z66kxd+l6r
rD2jjt7bSodNkHTlJnXM+1EYMSNDi9Jh1XU/LEhLUo3b16wPulXQYazLZMFbGIKIlDSZGXQGTapI
vOzZlFTh01GbgGyq/FnOPG4tRQpgduYmzqriGrfAKaFFdk9dJOWVqSoMm66dsKxSm91UaWR1Vp2y
msyC1Crq3pDJosd0mjpstBinRk0WXDzFMy9QCMzUYNqhbGx8yvyizPwpMH4YESXIUGko4mG3wBXa
xt1wli1kx8pqtwbytJQiL0V/U8EzgezDAbMDs+4JZFOMt678AOg99hPYoCdN5DNmf5fyUpnUcVxA
A8j9zDK/R4q363d1174YwUSXNoofppm3S4GMw6yaa6qGj0Oa76Q9kXYoew84NXzNIwn/XO/0hak9
RkN9B7Xg3g5NSEom6Y7pYzjllC1HcyUN5gcy1YaliPveDyQ2PoXWUpwHf3IoF+Psn/Xhs9aNr4o+
OH7b9MxmGAmPtXrVQv2+H9xvRXvNVZtpQapEuHK7+m2PIgbqo+eFwgGlK8QCTLPQ1EgPjhiOzH5n
IVE0QoLtrCbHLswANqJ8lMfdL9P7VRoZ2dfwe303FyYlIl7GibGU8OI8JkGpNW4tFQ+pdJXHdeoz
27GXoZfdtw2ksEm0ASiVuapHiGtGpT+4XB+Sb2YzLATWofYLErdvBe7a1PicoCcwJuxinP0dvMod
+gFoiEleAFTK2Flm3aPTaMyzX2AmUEN31avl1CcboMoNcI5rMhshEj2XrjFL6/rYWAuZfwRWtk0A
dJb4aFVzcsLkJAKCKUnien00O+N7lZ/t9Apz0lmI1kaOITSui4CmIWyEUJO8YPwHsaHL3roJt1xc
AFd2XSaLsNUO2uQcW/jpq4gYG79py2ZThRT/KquJ/SgPg6UXF28WLTiRb2LUer/26mcoYuBGidLz
0/jWAyWJRUwftnJHqKdxYl2N8gFeRb6yCwfxTUGGl1CzZRFDHvWG2I/j1l16DTzTgGdEGOMqCc+Y
i3fr3HB+1nn0y8oFmi54Ol3DBKmNFccnybCNnH1WgHtLrUNmoWQ8efZ0lDG51jrtlzo9ty4KX6DJ
tn5hVx9A1AfdTSnBhB3dTf4UdKrpV+lEvqXeHUtbrtIc7VIh4I4GwXfMPxlTNiQlZVPwprXTo004
zUaq6cmKpQfPzmNopzJhteSbltLBlm1Dtz2ZC4hQGNUXB4/AXhVbrkUVUA3PnZwsoInsXtU4BYVz
1lroPcTMvODghcAMmiQehZiouCNk4diEiZiAaYYrarmvUrXurcaNlkqBtKasgQEIvcECfryWPWrG
RjEWrdbrEDMbX+jRfoonDVAba7dUYcgU9Ea/ajR5BTyI10V+kEMYrjrTqxfDKWrBg8p6QrlqTtHC
qfUl8SAwJBj9+H3dYbKuhNuo6ncJJSTiJMPQt9IT9nPNEsaOEIb0A5PXIIxzdD99iN1JWGA8qtir
SAGOGML6yRHTz1o0VyxJ77oQAkcXUIQxmZ8tfLIvnkodd9qwjXXfUtTKN21nWDBlezY85c3smcHC
uQjXmOfuW1pUEYNUwQ6g++uQNDQULEwTuRyWpKaZhhvczsOF22u7fHa3s5lJ+50Rkz0SMXK3K0gI
LVQoggJwa93GavfDbMoJcK8319JpXpRRwYTTcRqKNx7zgGDqtwqpSI6CdY5jnjOxA57jSmcQu3PD
KH19dFdTGp1iI3qJe+Ojd/bQSjFBk95xKnjxOsiBqKF7vpobrT+2EKli4qXUHrJ0CnVX6MRSDlIF
RJp4STQpMZBgp4rR14tsFMuuol1nXU8foRkfaVv4bax9j11M6hxnGpcvhtn094praCs7Gr9NzvSI
c6FzkvMfsxuSuzSEo57B4K4ExeVhZkolMQZoYU+JqaUtgaAlPqj5o4QYtQirCqFszeWzomJVz6F5
fKE7LC9134ziBf0xxY2SSZcbIezsOElZBoA02Lc1Ds3KHBNUl5Ru5GiNqyrhJplhGR90FHtTWW4x
sltVbpWsSsXi2nfdG2Z+0SbRjRjPWhpWnu2tgZ5xAETym1CeNeI1krGHGqYL3hRWeCbf65q3jrd1
C/keNkDz7twdycG+iJAUCVNndtUPj4k+fNR1Zq9MBashVAi2Uscrksus1GaiRKFNWATcCNKrBJb7
vooxKOQwGx4AsStjt8Wcrlth73vXMgybYplCthVgOPkAs5hyyaqwCMyifL9M4GP42jzFyKH7BQnQ
VeZ+6LIy1/nQHy2h4ollpntHTdoFB6ANs4qf9lZNX5tWtYm/qrxFl1EkSPNLy3MFawvxcm3hxiuT
XeCo2aYOdXMdXcQQ077FJO7sfgh5vCwQr0glCCO0NmOmbjIA6O3kzQaXUUzpodumTl/tZdStErsZ
t0bTbKZeIq7FAdF3crli0AYfp+SlL11qycY00ZkxP+8UzKJDVf+ZZRaBmHWmLcNRriluCapMKiGe
btLu3XblDL0/hEECO1GXm9hLN7Kil/Ny3S9A0Vd9l7/Cq0eHp+gKe6fTynItbohDlhysiIw3q7Bo
u7GCmhCGnDbSVQGo6vnJuoY2gZudkOoudxDi5gWMbJuqmm5Fd5QVqbPMNTErOZYOAwcV7lGIe+pq
mJRf2fy+CVXYSP2A4UEsUE+X2TkQ9EBDC7yiEu1GyeAQGLF3dA3xlJZaulW1aFx0afYy2Soa12Qw
186HooKWUeXqgHXg7Nf3PZEtYshDX5tikp2x7MpRdxT6QFy0Xm6NoPvlWO5sOlnOse3lRw4yv6ot
jQBnc/oJx53PzrzvjhX8CmdeeW/U13EIXhyZkBtUpx8aAfRpGfiigOJXDb9qG5skoFN/8BIU1pZ5
cLvxYZBYi5e260ODvycthmlvSehJbirfHV4QvjeFT1YtANIqnXw3anbE7PDQWXF8Gl2nRg6svSop
4Xs1UHAVqTzGXSywI6EmHq+YdNS+YK7i6xHxIrKQl9xN08cILc6xCwPsP9NOebXplTEULgcCU6bm
wRwK5PwOUGihe+E9fRuUVxfEzGWfp1CYd7UrgtepZUCSmTKfOfraN7MltAPX1yp8E6RpbDRa5/q2
GBoexB07fpFjmuxTCn1Ls530Y6iR9ifd8qLHWvZYh6pyJ/Sp+fxOhp4yZPUmcS9GJTsYlXrOApJx
4KR6eKLZxpZeDt1yAtW0SOL7DAThFDf5Mc5d5zWOpmnlyTDe6VmZvrrDulPLdxX0+Syzxt10TakT
StUmbz2kI8/ss2NflB/uXG/r1WAjwPqOtyVLHT5XTbFqUYSiFndb1f65123ptp66/OeBX6tABjdU
Qu3fzjXvpQIaHW976UOQ7zwBAzcS2iZVE+84MiHm4dQovOphD22jWWNBmDPiTJtz5qVMgRT14Hnt
qhxVAvJyawDCSgUIMuae2pv08GhXNaU8S1g3ZwmTOC0z97dVBB5uhHS6pTVOEcnBf/6m3tI3feg4
n1/ttn5e5TjCOdaBOjDA50uKeY/frg17EHTjfh50W29Turyt+jr1XwdGAS2yQGDp97tgvtxJZK95
l8Sn2/Vw5ssdMhVhjE0B+PaTBTxe1ekY/XLetB7cI4mUfeSbfy5+fjeN6uht6+073M6tqjBJ52v6
uQdY76aeFz+Pn7feFr9+zLyHnEutnweEyfC5+HXKgJJAEBjeMcafFjVXTmqyrXTnKnRXitJ3p9uS
GnrhLtfgoIyUuPEvoWLY+l4Tqw959ZQ3UXOGfJKvGTwmy9tiOq8DicGbT7fgD82LmdU2Z+BCRtdW
FPitPqFTs6ZKrtuUyedtn8rT6jN5Rxr1ldZk4sghnydUY2uNRk773O+2oUfaujbVbI6c4/y3z6RN
hJs2V3E5nNfd/jAxysBkiNn9WoduqULZ1kIkmj/j9rlBkMLWcAPs6f76vqXI5SZQRwwV/lqX1hX4
NYU+/3bYbcOYutaGGQx1q78+152iYFNL6G7NWHfc4aaMt8GQe4vbcbcPThQj3xauay++jhNK2WxJ
PkOx+Ne5DK/BWisw9c9jbxuMrlC3U9IShv3XdbJ01dzy2hs/j71tIKeTgpkzYH0xX97bsXVC5ceh
3vLbZ3SNmu/EPC3++lyhBfWuMnDc/fqMZLKHHS7TyAn+uiak36k78ligdt7uawrfYseAmgrC129o
+oCEO8LVvtaBbt0y2ah8365RJyFttGHw8XVqVc+6PdWSX19H0cAwjBTej69VJmV4wtrK71/fE3GC
u+8n4+1rlSGrCMlh9/p1+ko0+aG0g5evcxUUWkjTUq9fq5oxkwfFLp9v57pdR2Ah/aCawePX6dvA
cQ52bl6+Tj9FREShuvi87LcD9TQq7gyvffg6fVi37V3elPdf5yrSQd4hLj4ZvEV8BsXM0lFx0JSf
4M4pT5rQ9oo3d3DVqDypZYIdiTlMUILYWKbD4HdF1u5uWwOGWitYd9r6trVCOLBpMm9Y3raajq3t
6a9wpZmPnTqPRBtFf7ltHGpyGTWmAL3WeQMFUuCafGgfb7vqdf8Qd15xf9uV+gx2261UD7eNmT5T
BUtDbm9boxiUiupf+PkdCqOQVKFjxb9tbQJmyGAWVIbn7xDHZXHvFerDbcmz6+YRpHjx+R1SZl1q
r6QXff7lVj6+NIHMiIRiSVTCJrwj0GeCIfLHqCRVy0uszW3rkIVcAmyuV7etGiyPnY2Zt39bBC8j
jrGCo3pbNJifPojc/jyTq5vTk6v+8RUov28nN1c+v18RJB+dXqTH24cknVGQVqPZu9tpan2MVh4z
vs1tMQhNcu4Vyrq3RbXKij2DI4oOf9y36SgC5f22lES1OLcxuZHzT7utcqq7DtIBI70JhS3G6Mue
ku0bZKh7Wy8p8uZMX6XHbGAodGazjX4nRE6au97Yd2OmIxWhkeyp0GsA5G14UB3bfjLJFF4mVt5v
ZNnbT7f/ocfUlrfF2363I26LnSRAQOsojGqR/VSrqnjCjua2cDuZ42V3pWO797e90S7NachWf5hu
p56CdknGl7W5HSCpOIJG6nDz5pNplT3uG+Rcn6ebYs05KVp4uZ1JUVSoBpDF5/NYQ/fJWv//ur+n
scK5+gepKF0zXn6FNJ2/E/Ihw//nsr+793/Da+r7+094sfAIgM92P//7f9M45o/sLsubc8hVoHYN
6MjRZonfH84TbLIt1YaJ7KqGDnP2N+cJ42+GYRkkehGQS7runCn+p/OE8bd5GcEgxyHcs/8l5wnO
+necbgs7bZSHumXqDl2fR/TI35PebcWuokm1FF5F3jKDyl26296w0RQYd5QyqaUTMlNOvkJSdZAw
CAJAHWDP6VbyvdQ0Xr259gOCAfNrR99iyb+UALFm3q+RiOGkVLrrStd+SHkYpg542C7vK6aKuf0L
igxsDbnOab3oeaJfqaV+sxG2GHhaKugOy159By96duGaKh3jjAbAN1NWY8g0DRwgr42jEhbLbspW
2pgj7hg2PdDRCL8AIGLlhR2qCGajBFOkFhxoF15Ovq4phqp541OtX4goW5KG5w9oj51sqXjyYeqy
hWmVa2SMh9zWV9S0AY+o4PXu0qmJzs6ctZZpKxhSAtF4vdPUyyAvpcDna0R1MmZYHLTpKu7ZT09f
lfYgEuVglfnJwYuqg3xMLYNqoQ0k7awr04Ni4S2ZMpLjqy0VeJKhkW4GsiSMonxkmWqas+4SMoeR
AsXRcUIXSPT6C5SIjeYF3+sy43ao922KQ9420LP7ytB+Qc//xqD5nDKXLlIyyKL0XA9vJXyjzHW2
jpfcx0jibDYnmUwWdd6SFND7rSmBVVK9QcLEXLAqNPRHM2xdg5d/JG28s2OwlcS9g5x6actwH89y
eMgunrN2S/UhDMa13pj7SAdmclQU/CVhkmwzfygT0tCUAVmEla4SrTSQHNMI9toUrBxmPUQfEY1I
4dSrOnCJ1NnUKXoLE/aECKjRds/zb+4L+6Ul9N6DoN0r08Uw25VLT2UTYTtAESqdNaP996Lq7grR
LBttpw9wU91OHuoAAwWi6/dFYSzyMT3Uw3TfuvkmGxPA2vGB3sMv9WDbOvllUtoVqqY1kUH34xRf
FUEVW13nKixvuB8u6lbZ5BubGkH9UFPWyl3rcapbuo92ZaFH4kGrlJMZPCNqXAxRA4EnB+6zNnge
LLqqPM7oNYHU29G9mHAeMBxA758tXV1sZS5IiMhINsESDlIpXJ2FQ+cwP57zZ5hqt3Qzj/AUoK+W
RkF3VA+KH6nuMkVOwGfr0Xe43LLBVCvgca/1fT7Qj/Xdkl52r1Q4IgJ0lgzURSHJqHuqpmGT8KOD
MFugab+fFLJXk5iq+tmKyiMk1XMqSRumimQm+ZaB0ToIA0K8uE9wqwnnOKIFPDguIHPcxedGz3Dd
ioO3wsLaffKI9fwgGfux9NS7EJyvcsh97vV9E8HWsl5HQ1v2cNCaguoAsFqBORVti1KTCnAa2ON9
SlqONhEGqHwLMvtIfA/cyUUT7qknnc1C4hYA94KrpjnyYBjBIUUumTO3SJGQ9lXm59qwhRW7tXsH
8SRCtvCnZSbnmMBdgmtXVToemg5LWE8nukIhvnhaEOx6GCvwkVs/8S/1p/81kfz/SdjE/HV+lNWM
qEdd++83iyfC8GbvpL9bWN36rnNPvNzlV9tn3Z+K8nnP/+rGP3rA/6RDnfVk/7xDPb0P7/+QHjEf
8Edv6szxEERHmJZjaST/aohJ/vRxYhPsY+SMNvkNsyXTX1p6zcWsSYeo4iC0n6X4v/WmLjL7P2Po
/1UbJ037e62LNfemtsbDSLyfa/BF/kHZ14JBW0w80CUJogK675W9hannledippHdRYgIUDANyh7O
pDmuIFGBnEHOpuo2UKJTM7hf321tC9UQJYcBFZ5uxVMxvyzO4YjJSfSzE5SEmgVHqkEBPQtag/Ou
IIijcN6Fx7R9c8z9MC7ddI3KBoCtMbbZBwG1dfzWQeIz77PwWKkbAxTQMACnFrp7ddB5zuu6EwHG
CwfTuFIeXAKryvvQ3gqmdto3YW1b9FxF82yb9621M5KVm58ZZ6KwWaSun7rYTzZv7vQjJIo6RgOM
U4rYtvbOzI5G84xOQOBjMwOGsJdXpfxlFN9byJIapizfjOp5sh9qeCmY1tl7x3qosS70iGPC9sRa
gmFbw+M0JyF7eww2/m+1xX/aYv8fbGgmQ7l/3tD+439kv9p/89//43/iXNH+Pnqdj/uzvXl/c3Ss
LHChYJCozfkqf7Y3V6NRua46h6Xwx1N/G71ylGWhEGRIi7OaqdMU/xy9en/D4Uw1XU5raAb2Ff+K
d4Xu/KMx15ywCo+FFwFlfIbY/6BFFWJIJhV68drrk57k8ECS4IRABfw7DWzcn4DvoU9sa3x8Fi0Y
P+MJdREO5aamyG14+Xuvjge1lJjoaqhAMJ5gIqZeCbXbeF7w2EXFe1ZTk3ZSFUshYpK9lCTIOZvb
sAZUI3p17rWG+qVESs8s1RC+ETWIjZ1TPVQ/zeqxS6fFvFof270iWpAir1R86idqoR0Mqz5mGaBB
OrYG2Wx8BfK1F0oNW6Iap2vd2acxg7wdy8tUKlirusy/4djRd2OOpDWo67VsvKKew1MWGYbuChLs
KnhRyXSAsr226KyH4qdVZxc35cp0VY9FpRzuPGyAROeRNApRy586Z1t2/UE3hmtsR+9pbJ/UVLn3
nMfQyMdl23RER6hkQRAYpbTocDN56Z2GnOtxOgSwMKCivBsGn9wn7Vq3rdP86S2WFzk7CAuPiOB5
TN7aTq6jAn4OVabe6S+6Ud1Z2hUbnRe3HJ91xnmQma6q9zri8TDY8qq0+Cm18buCAcmgDZeS62JN
kFKifjllwl2ChULW4iWlp+953a/dzNjaZoUKNIrf58EE3LvtfGG60dz2prGFgYkaaiJ7zzqFhriU
uoCtUejXNFKvYtiUEnKw26xvj1KNmVDJ2SliHnRdHmYGSY0HNIt22y9DaZ+itFuWk3WqWy6wiVfY
whI/qUqcbCN+dxRji5TrOh8w8VhIOsDCO/UmKS/9dC2U/hKpPc4etNNJXOy2XZn4hbXCxo8B5mCc
4lNbem9pnKGzpWqbZ+qbTvZk39IjNC04bY9MUveSj7GSFyO0TtMUrdIWwSTPdjO2ODRMBzN1T0qC
+0oxvbqOurJt/Y7Z6mukwgpQs/cxlFeHCz/fxtEsTrb7YdlwDVWLkTJEiKcxuhSB/PwZynhwtKNq
y+N8c0bNPCURXlnwdEe18eePk5V9svrkQy95NILR2cnB8oPGY9hZEbOIYbHiJu+EHvqEkx4QmHy0
In7P+I1qjjSmBZk3urUlE5aHi6PYp1QZrpRMFwKg1pPAQNzc+SYpI058puS5ML5PCmYTfHIBCZRB
BFLagxNWii+j4pRhBNB7lHIn43Rrh5FFuzZViSkXP0vJ0LPQOtWYQbCSJFdt2CVNQpVouIRl6Yeu
epYYEGBfZp5+e/H+bwwBbtnFX8Jzhg26heTF0nWVWT0B2rwvfzcEiERmlVkcaaD18oLO9D1s++eI
qCLdSD+8VL2CO1xtXb/WSrkbPOSwirUd8+wjUOTFbtJ3RdinKnW/Y1Dh14XDtUo/cm/QsTihQSZu
wIyLR9PLRpw7UIwPUMxi4d2rsU5w5TRnMkYf84dPtrVrvAaFdfZBwfta8c/NeYMMAilJ/mHIlIp/
vkNJB57KO0L6TjCj85p217VDCdWoXCKDzf0u4pO1vvuplHBZ5peONb+6ytp+dAvXhw1/mV8D88ur
yZRfzYCcpYFgSxIu1+K9SDteU3H8MbdbYU33tX7tBtbNL6gOTpPd02ZhuyzakOjwVFzy2NgqgpZv
mdv/5P78vWHD5/1x52xkIGudcd2Mofxm2OBEccgUq8a5i+6BsE0q3+5wCWz17NrNzo24gIIXVQni
nHnPJZJ0F0MToVEWcHly5w5FKON3aharZH75W3Nhfiq5I7L5VsfBe2auGr15Eaa8WA4ZUAJRYkYt
bzM/DAjJQ1t5mu+/PTjo2LX/Rd6Z7EaOZF36iZggjaSR3PTC51mDu0uh2BDKGDgYZxrHp/8/VyRQ
VWiggUKvGr1Ih1xSKuRy0uzaved8J/jRTeW62rek+5HbzM/xSvYpjw+0yn8zQNxkD532ZP16vEcc
+d9SfpAYGGib6r2ktZwr9+2xXlaz+sSK9VkH3OZx/lulZr/4uuedyN1nc3829H1GpPH1DaH7EMPM
QgFoIcmSViaNmBwYihq2f37KYtZaLuIHJs9JGWUgzYBJlPz2s+R3yH9f72tpim1UlAvL61Z13b/+
99Xc/82Z6d+PTP/r/6GAPlqI/3Zd/2943CuHwP/oUn59/59CzxEP2pgJG8y3BeeXB/riz7nKdv/y
rAe6zP6HUMaR5h9Eme39ZVuB9eCH2cKhOqTr+U+ZZ/PzgNnS1+SuMR0R/HdlHr1I7rB/rZAeDCXw
vfLxS1iUXpzj/vMOzCXXEpYcFrTxqZpre1/PPm7JEuuj3ZhHbUzxuRgGWNJVe3bqLLpCa31plHWW
kS2vgbSNUzprThf9w8nb+G+phWMfAXSzKS3Hf5tcVku3qwkOBWgT2qn3JkrnR0/4OMOewXsLFA1J
NvibUlb4Ksd0W3TlkzG30UtbxPYZSBkKNhG7b86MGE+qLl19PTWHDi05dwlwzu4pC1r7rbIQA7e5
Ux9UKu23KTd/pW45Xb6+aOhg5RnWw1hhyNUIHuqGy29Z5Y71ViZJ/+SO5Tc/aqiZTKc6TjgDll8P
fm2WUNZos4h0TNYDk8a3pvNKJFwM8vWYmm+mW5VLxtv+QWTUWaZobmgSf7pzMF1GbC1vAZtk6sTu
K52P+R6BVvTs4AKd4zNJouxF2CVDHD28VR1u68TFzvrPU1JePZRDdLhib9tIkax7cyYTPiz1uuN9
QO8Sv8nH7zU7nbH9et0AARBTicI+lhXYbdsw8+Mg/GttKfUMo0O8ucEnJ/383gSV84q+cSubTLxl
Fv61YE5O4UO4jNyMfWrCgV45/rT8ep2NQbTpQzC4bpUenqrWeh+1wogQz1B0Un96w4/vLZxYOMev
1z054m1I2GaKDm4idhexInN7ybYXQpccMHBb8b0LrrgZyjcsxdGrX1u7r2c6DdKVITEyq7J711NU
vJVp658qN2+IJsUAz6ptH8zYpkX6eIrW6DtECKCgpUe+eN9mb2M+V+jBMvqNGGzZSFJgdvRgNwng
0Lcw3wYpkeSFG81bb+aNqVM0rUz8VRV5mynV030O/WmNTdpemVpus9Cd7rbdRZuJOfSf76BZCGdG
yueA5M11Zeb44ehsboPGKda5dIe7M9nONo5ye/X1NM8YqMo6QaI76hyxu9vd0xocJ90yHBhT3t8r
betD1tjpn6cyKO+OCUSwN0sa5Wau7y0OqdPENBIH+qzvwhmqC2Kfj69nc1lsDae1TmblXaxEt/fM
BuhV5/4mgbKBN5XscOCB8bZxf/g4We9t9eaZWGofbRQ5VNO1KOL8HjTjIcjj+fnPs7T9tDDmneEn
NMC+7oXRWgs7zAt6ezzFYo/ZMPXlbko9da+8uFkPBibvCaUtRNrkrkPUDxLZAcqMMr3LMbL2AV6P
5ddXRS5Ahnnj1evRqzGYu0fYR548nV5mo+QyUeN4Deyff74UjPqFSO0NCbdLBajl1W6EcUub4G4r
+i1fz6ohIvYyM41DnmbJSxkHWyspa0ag3Cqem4Y3WRjTJkYrxFhhCG9ByduAbkwvhe7iF+AM2xJP
/8l2UoIAILHcwrmsXir+XaMa/Rux2/6NLjolh3oW87ShJJQ36SXXypfiEj+eTSl3RNyM4+Hrizpi
HaIbPq21HFHkue4NrJzc5nNH5BBfG5Wf3VSWYkIS/RVSRHb7+pSeqrWGkPZizbW6yRlnjx16ai8o
N25TknnrhNeXmpOxtJGD3jJ+yUTx2j3WTn+W8II6dUg7dIVhFnc3zqjkXeU+Osq2uQLSqLHv0xLy
WF23TUMGOkZL1H4NivWs6F+aIr0RzfytKQRuuB4Bepk698n8XrkYKYORTPIuDpy76l9tP5xvhhqc
exEdvR4rIrjD+mWIp71H/Alu/bsjhXsnKH5sYAcPNL8HHCqbFln9IY7H/KwzbNG9aR7i2bLvTgXQ
CM1X/jt5HYtCv46GT22IXj+UnOmGAB7a10OcIfxLSbtfwsPID2WbwH15fISXG3Gvqw4oG+vjpLz6
+PURcprmz0ddFQmwRNXy6/N+LQcsXmiZ6bWDExpW6O2xq6penVSZnDuk3fuic4Iz4rNzVyXmYeiG
+OQ4HyazEaP08hdRpO3RGb17N1jDc5Tt4VMUL5gCreVgJA4zj8o6fj10tWtS02IuxT2HBD2qX8gC
HvYNE3LUVb66pyHYai8r9jk8562rcaxNXvmuTBGuO8WfOdPTCLw69Ol2FDZC7haWjft4GFCZH53J
5ZNfz+vHSzN6QMbuUK3RDya7vC/1e1UyrRrLYbyUUameOqF/MZsK0kG9h6kZXHp8LEgUhu49ScyC
xVzna5WE3TtRqMh2+6U11aCXE2Rx4M+f+jw79Wi1HnQxTtpYq8GYjXRn8ywmNX2YkvPc+Anwwa7a
4Wu8fX0qTR1/4cIlWJVo3A7/evB75i1FZcVrZwbMKURtbFJPMtiRORkrBiE7gFA/E1nh2sCEAFEa
2GlRxr/SXsyfWE/x8YcN7I8xkIsag97CKDmXsrvmZ1vWAXE2ldWezAcXxnkoINcJHIOTEVpBgtAP
k0pQStBghZed6wG7tiBwvqtKOG0cJ8u9rMXd1tXAgtvaG8E8hhOdF+3C0j1mmHNW8xBB1cCQ/UUt
8SfDxCVLA2S0PXkKVHx0cV8s+7gO7gqLOO/lwvJldx9maG4O6lRfptEtLpAMTyoevremfiNLduEa
jvFz3gAtxStXa+eYxu07noGAlUzGa9hv/cLjj/FRoo9lCKSnk18GBHoMXU1HoG2eysFBG++ku6QE
M8p+ZD5DTCQPN5vq26gHYnsal1B5feji+UfdQgPj4M3raNcmQITPmYViWeTu9KTFIPeJsusteKjy
WkyMpjmm2D+46TrFFDyyreUcu/5yosO5SIq/M0Gq1ECmzzyuE/xny2zoznLu0LRHtyaASBDPBVPN
NEPIhvVhcFuAs6bHlGuoknUDDR1LnNzie2eKW0MBm7tl2iMmNtwU9n1ZLVmzj5FM/s7sqdiIwcuW
Eg35wgpawmBCd586Ot8CfFkVvemtjQe726oPmaEph7Lsm6AjB7oxe+HYlXr2uNAEo29lnW8YX/2W
dDGXbp+9OgLFVxv9jpLxPsn+qDv5jvap2LYZcQOOlz9NDRLkHIeVQ3cl6U6ufAGeWuL1Gq9T7P2I
U77RqKZoiW/z7M9tf/CLHGtNwbtlzP770DONxiY21JazMd3B3XglpMNuhmoS+3OBHzdfxROYGkeD
JPLgcA0NI2HlKv8ZW/26gR2Uh5QCfeIs43GcNv7gINzpsmqPmxAviPgcBuoACpAGahqugjnyk3UX
M/p3H8ZYRGSKBiYPXx+NAQdSiSNn0aeUDmlgqIvdNuqCNlVd2tDB8e8D+4Ud1h6Q2jMhbeH0OA2V
yBQ+e800HFlCNj2YPcOI2q0HSsd2LLKIpspc1WlqvTjD8M5OwBi2M5PH6dcmHAEgTaWd9PTnoaje
K0VCQhoJyDGt/ufh62lUKGx86IhQGikkSJjuESJkfnGIwh0WSGdt1ylDeaZiC2OeIWxOMUjMeZdj
A1h4kQlifLBW/ZT5i9H8gcckXFZ98W0W9F7Kxm9eG30Zx4b2tUAckfRyPlQT1HYGzaZ0T4OyjbNb
x9GlzgFPOnj+1r6m98NaAZMCoNCpkS9Nt/E6ZzqPpDQsPFk6u6hCFNFMQbzpPdwTtM/A/j+AOipM
bvaAptHLGVVX4IN0AicybcENYCM5BJHVrcfUOIs4KYAHmk/lLE6hrvRumEC6OuHBEbI+ixYU7lCS
wiC1a66dsdmNpQ4xejg/4twSC3hd+SGc6EG6n5Vje4dADYA4wvrVU+3RdY+hBS4uqkeJGY3hFfw3
Nhtd4HnuaE72wcIfHwJZ9vr9OKHbhHmQLOREay/qN5NdNRvdY7rxWrpcWNabFQbfdCVgoGxQ7KHg
HxBylrNB2JvOuULRGTJY03tnHoxVhqCAC+nYh5iVQtxQzxlLcTIFzp51XSxsU4dvrqaJIqR69tvx
wM9l+52L16SI1dl6NOviJm7Z/tkRYnPaRGY4XMSjMWvEnrdpbaaEYk799VSjJrYRki/6uTx7vVU8
1a0ZMwQwSO/IxCGaEep4M0xbrCCnJPJ+dHZvwcad3XWfwDWJc8FBK2/uOjCtg4T1tJiKgNZcFzoH
9qb0iJjwzW17a2PPFQLlbCrWYJ7LNWhHdbepql0olHGmt+YcfUhXXRMYhcAwBFjFQTtr0xP9EeJe
SA7jhNY/edz9E4IIAOKcF+fwDLrPPXa+w8SAskCkQUXieYiZBr7/oSpJD9MdzuGws5aFasNLiaXK
aqJkN1VlQHIBI8xImjmaII1tM+kvKpfsSoUJk7KCXzsTfTVmMx4vH9AIBZeZP6l8Do5fD+FIg9kr
zX5T4WW4xDRLcCLyKvUMSI8mQ89VFB+sCgFCmAeEUEzV3/6svvldr/ZGWXIXdzNSFIx0T2YQfyRQ
ZPf64V8XsU2Wl4XtVqgeDJbod6ot49PXg1EPu1jZ4dZonNUstT5EJclvtWVCzzZi61A4pbFxlHvR
nbCJIMS3cggSnBGcflTW0lHwkWoGkY8QvItBiOsLx4FiL78YkWC/8NxkBbkEulxZNZCGXBWvuRHe
cjbmh39i3IeGx7Ud1Rf4uGSklQIuI64SVOrjzYjhNKRV5T2zuV7s2jmNQ9ftO9shZbvx/+7r/FLB
MSAPw8Ajpun7Mc56lca4SaRqDiQNnSkR5+eqTo91YpQnK7DXXaBjWioTgBXZntkXsRGaKLFAgsd4
9pdwQ/xloBhMU8BsndoGBNeiwarji2Gal7Tu1a6eyg0YTsrIUfQrK5fY77hnhBVAOefG2XYe8yox
unjE2VTbwvk9PNZMv3pRVhWc3KAEy5WUG8r3+hwnM9WwiK4co1LkPBgJbbaluB07Diz0bEpOlPQx
KqHv+TDh8OPktoXedBkfKFA/ffwK6b7mbI4BFtJ1H+NeNHs6EslIiE45abDvg4sR4iVNpPXkVs5V
+EIelel/Hw3MeVYCA1HEcX2cgXdbqpXPmTnB+VNiX6OW6jj4RhosbTUqeN3NqZpEtYuzptygjYoW
k7XIejiLZRmR7VixV/jXEN4D9j8qQ2MAkR6nBf31KjdPsCeumCMr6Pgc1fjjp/vUIlFRAXBxJ/Tg
FoikRZpWz0x6o+eUgv+cPzyuWLpZKbG9DnEzXKoxZREHVzS6vXmCh2pKc14nrWMuLK2worrqJGL8
eUk7gnuK++icJu3GGr2asSgHJH+edloVFcOy7NDpoIH3ZNPQdvxuE/DbooR6CuogOHhdaG1LJ39h
buA849U8ZxIOtGmByQuRKzCLFefalg+0/afO6OuhFSIMNxp++6U1rO2++uUbBDbOtnOsU6IQXeYV
EU2vyvEILykxv2dq05pZg5Cif3d9FBme5f6w0m4LbpCVrUg+8tGERd2CmsvJucHOaF28Ijrn6dBA
XebiFt4LJf9NR8bffYxoa7DG6KUbylfaYbvaiqvVWOUG2ADjs0koNBvuqNpNEy792L822q52wHzH
RQZT85gz6MUM4uEDSUOAcS0Omtr4OSaTf2Fa+c/Dq2TYvJMN7rPJz/1XJ6qsl9Z5Hk2WHDox9Vo9
oNDaxJRP1Fi6t33nuehJktRMw9NI0sdp47shMnwI6sRcbC+rb37rI8N0rQdaYlWm3nNTOvpzalZh
rbO32g6DBXbAtAi2TWFNq6qT96IMf1kCwMmUbUar91eu195zPVeLzgc0pTEdOnC9BDP6gx353qbz
522zhlBkfNPF2hhlsvWD9NYmyEPtxLxaHVzx0q+gk5jtbyBJb33Ob1lZOzqiARkLQbTDK8RJoit3
KvS2SUQaoulZ4bK2FVPwihNGY6UnrqPBKOhrBW5BweqV26lFj4a11+xac00vi3dKUjH5QXevxKQX
/RDBmbOHnYG7EZH1znbLgsAY8R2tTLrIFPziSQw4cNOFIQhaAr5Hhug8HGNNuVl32brFEbDO6g43
f13S0NAWa6d9qmzsaMbobqI0vmuVFksRsjUZLObrxFZM5odF32H0Nas+W3ZN9suTxbUNE8guPbNf
fs+FyD2xGXpmnZz+UGAaC0LDPnIIb5BIWVCDvSWcFxkMZyN9jNFZsQmt8UVyn8eaFjBwlQWnmBDQ
BD0omXmE8HrOKrTy4lBPDubDmW6xAcUbRBG1gMFfe+iCUzUjwsyN13oO3+y597Zmpr9FwWQvG0eS
jdyTKy3AtGPMeBsm+D12/2HH6Y+Z4xfeJvNpNnH8KfdECzgNoVEagCUwB5WQIUWHzVJu4DIDZXQF
8BvzWvt1sQFrtvHt6nsLjiQ1CsZtVnCtC+fXYLDU57pHcJoGK9HNxtr3OaT6/N+JJX7hEzka9nCK
Yw+7feYnG6uZDrLxH3Ei0bG1a2CZpbEdTBDJBtc9gmDrmxnqcp1IGBhuli0tO+Ik6bFI+AyWYUgs
c5wDDEEzsVHRrNeQCYEv1D877XaLphmdRQP+AF/vh4NmYBGJzFnphJuuTKJVTEHw0JHAyWjq82RW
1KYjFPdZEos62+HVlGBHLYs0XosWUosDAppaY/Vy1RTA+jyrfC9iLCo0/H+ocLw8ODJLVVsTtr1u
o/Om2EnQSNjQlhwUEuIVQs7xcfasc7ihlcwPs1cdoGQEexYjk9M06pioIVdaNuwygbFsGGNYtj/v
JTxEGA5lH1E6ThltD3zBmINBNzXzqUUOG9lN/r5NR72apDqSYofAxSvsc9PHezNBmdZi9N00QU3U
Ruu9jw4tJOq6CAdpdzVz0e9lU8oLXYR+4YseM85DaztmEAXjnR/HZ67yBCgVC3CeF7AsLKujFGKm
HCFDq3v3leCmZqEsBA4+peYiNdQutnV5lckgVlaDwdkq7VOYIYCdjT5af6mkIxLH0gA9CCcprP7H
JKvSl87wf+naJU+99340icYoRLjGOkKFjmt+MyJJAmo8wWN3qwb+LZIA3cczg2uPEwLf2VZc77oo
fP6l16yQkE6U4rauCFwRj2w74GQbQYtyYbbdtvKx7Jui8pYiaD8dryHpga8z4hbL0o7FEijfyi0B
i8CLadfcjfE2yJ2d73qfRQgeqQ8q9ziQ7hGH8q5LJgcezXN8tf3Llzqmb9EMyAhPt2vQK3pqC/Ji
23mML8XkXcqJ93GqImgw5k9f6YBKqoCy6fa8g165ANjXbz1wyZmC9SNn1BzKYY2sedPWY64twlay
ZyNNSjpRInuOjdc4AOoyKdYIUbIQTtPJqNv2LfmZQpjcDgV4ISk7jE3+wF901sgcZlnsnEnV10Rk
WPEg6kRT+TGVHSC5RmPOZW+EyZ7satpVdA8IsKMfQ5vZNBdJ3eVbLJjOdpjzapGDXTSUH9DEfNxr
ugZBBT3V3/WGPx6wAwAjMdt4o/Ibh/dysndjMwRkktjVNmKgvmhK9gQ9BcdgKOZF14QYiUZZguLv
1hbemkUGiGDTXauhudJvJt/GUPEh8OW+TeGU5I8EIUWjAWvDsy8A2HLIrqM62PiYnJa6yxFNzwbY
UuykOznSxJmKWu7oLPwi2gTgt+Aim0vEQxIMcYk8P/KwB4NEo+mCxnkVof0wxTpGxQPKIwISEJtU
M5BmmP6P5VHO6oeTeBOCd2tpg5fbPHDz2Zx1r9SLzT5x2u8N3jGvMIx7ZrTiMojgoybPiNvGA0Tr
2O6hBqFumMO1KAe5nYxoo5POJTjXt68ZNvAX+tmPLKH3aURogE4cTVRj/hpALlLVoGjlEvF84a0t
e+1O9IwLOgkXMKdr4Gw1bXsGrWXlIE2BgyOoCluHzF5HixGcDHdt4b+j7mEsiTbJkztauHQvHYCH
XUqmehucSlvHxwgfReGG0yKow4qBmQf+itiqpZ77E3k4W23Gzi5k3LMYORZ32Uf0mJchuHjx6m46
F2bA8b9F/ab8+dPoY5Abg702aAxxNOx3nursjTdEZ8sJNk7i+4uuF6/0BKBGhD5h48pl9jAdqDPH
tR1xUaGU+9lnpGWm8XDSFHWQCs61OxG0CSNqHbbJawRkCndK/eq2XrG21Tgh1dPvcWkdcWCQy5KA
2YpLRtVxzetpH442G5AQPRlUMxPpLLhw3V7os1J5i8oxa7mMGSSLB2PCMJ/LAeCH8bOonI+ymU7M
7ulPyOJIiBEpHGOEE8AryYho3O+Wl/4ugg7KcClep3GeN6TsgCplDxrTuX4lWKbdDY/WHhpHsFrR
h0oTitc+o4kuyAAf1ErYWi29dqDh1N+tDDVzRjgeEUjlJlUKbgmHhyLa4U9++Isx4xaaO2ogpeRx
H+0KtzwVvYShkchDHye7RveP4rSM9nj/yCsEqbOqJ9teGkFbrtzKuvdhmB6Tnr5PiZ0T2dQiCQyy
M4tiVbDlrcOOCEI9zdvehV2n4kWe0YD1qTsykIk2jW2CvMh0ioITqVpkErUMOoAMWAsfpFcUyCOE
ZvwZYYyVAGaOHXtAfGZtr1upIDp15u/MoJQNybncErbHIgkb2kn2BoyGhcs7P8NgY4pj29BfzAWz
YwYQM68KucQqENgrseviRzGLeZ1H5kLafbOC3rVNnZZefFs8K1Ylw2XIKDhmRc5Z+XZ+CGpOQ009
L9mcvF2N4RX8TbXrKvbMqAwPa/Tx+IsKk3z4xnxlWDeQUpJ+NBSUS1FQanCKiGl/gEa065CkAAP8
fsG0fYmZmgOLVS+c3vsbSNzOGUrmoXNc032dCTpRgWCUzoabj+FNWUe8n/Il65PLUJevQ+0g/3mE
S/pZtLJYY6nFwmeybB8sAgBz0AlMhoToI6NmUQWPYAOABlhuoMRFlzgjXCWroPQHs+hPGU+B6mS3
phLi1oZqC72I/DZih2BRDUGhVii1WGIMFOwBjaceLJFiRvskfANUDUdqsHvRZSjtYKc6rgzF1YCc
0Nj38A52oAbMZSLnW97WHRFZ3tNoylXn8Kt5oJOJJo3u3QxXuvSqfNl4Ng6wYV/qNDolcYHVyXDj
1ThX50ob3+IK/Wk+U5wlilY+JHPcQ52zJIvgnueEgRq+cUftWK7i2v3sKAQh7wY34n643Wd97M1C
biajOQyz81RkHvq2vFoV1iNsgY5/1HDn2z0VjCbtKzDGp4j+IHyt+bWfHoDKSD3RuFhEft8+GuYX
ulg3graWbQhKdZqo6yxQG3smRuda85okztJpGib2FGTJieGO68puNrABv/dkmHKXBCHxV+05zcpm
HYn8zQQCSB87XLjNDFR85rBbm+DC2jq9KbNGCmfE+mn0uEmp3X2jOtdz/ty9FwXUBG27u7GrvsdZ
RJJONL4GQdEekGmvo1TCjnbj8TWe4scWh5HYYWwtxWHM4ChlE1ZkQ77bGkGgIUh8cO3EpgApIEGI
TTRP0Tp3SwlxDTFg7SW0kmJ/H0O7pLFMq8aoDUASOLQ6OqSJn35LHfs2oETh8DOO4Mwmi3NVAAfG
jZ8FZigUo+2GbhK5WOHflotGwJ4LWIA04VhEOK3Gg8tctfLJx7LMjZFBkJbF3jfL6XsKp7eM/s4V
pI+BPETob/GmkNAt7VwOJ0LkKBPMlHT7EYJPIGxrpxnerS0fHkvgtWAT7aUJOnklJHS8juZb1nju
iZn+TgTEhXbonCG4DeQttsZ+Stxpo2s4ImBcfyAJf4tcjvRGXI5L6s5tUmC9s5j1UhLNHwwcogO2
MrR9nU3PubqOHh7N0ET3MVXte1dXakFj7uYYUKCSpv0WdepaEQrjTcNpcmlqehMxBjORpcLX3CHS
/YUo7LfNQXLASm6N4dmisX3SaXefTfi60ajXvqXsk9d0NmzAyDhIJ99GxI0EpVXeG+vRSMpxyUc3
yIzdWlcOQ4haXc1geI8dk/GPU8x7VKGgJARAb6a02/QxKOpTwPEM0ljBEyP4ZnAaoKTc0Z42f3eA
DucZzrWJoHKOuxrmSftWYpcJmi5bWPZrTnpKK9ZFjuo5sAtnoQR/OLeBmmQ0EKQB/3NpMRSE1l3X
irgQ/zMseF8GhTG1nAvC6IJPCOb1mmb8S+CfHcv5adjBdyOwwIzyoyVwo962d3Xo/24LzexLTZ++
V1xzpc+0VTdky/7tjFD/TGtwtuM9CMuNneE0FTFU4qqpt3EDrKQMOXy2/u+RbY48u+iiw3pVzc0+
lGA+KY3BbtFr9mHdHZOJI2m/rKpXJ2yhg8v8IwqGDZsWRX4vSXCp7C3RPx+VZ04PjG60jAzxPRez
v+1q0LZU0wtceS9NCqnbs4g6MmKaz12aWstaFsV+IHfSFsm0qOf55mbqGGpusjKS8wYW5HMVM/Is
Hxq5OlbXfCyzva6L5JZWwbfElE80nvvXOsFWOzs+AUQt6QLMYpgNc0l53YVlZVr2mhjqKI18gOFz
D5VQbQNAgAdiifBOOVcHIMTK85mBgQ879lMNPj4HWBsYAyV2bP4YVDoyVnUOiRdt4q5xmUYS0Oyl
7bpwaP8Suusevx6ggcs/H+kxkXtS4zi5JrvY6ZptyVVm9co+uIbYQyF3MHJ6G+8hRohrfQ6uiKjy
J8tNnTNHCprqw7UNIvLjirn5owz/r0yC/z9KWak1/k9S1n3zqf7dsfT17f8oWf2/CEcLTA86ufVI
zuUH/aNk9f8KLMu28SxJi0O6859KVjSlSNNQswrTMxGA/6NkFcFffPsf6elXQq/z3xiWbM/+T8cS
zwOHVopPbh4wADxQj6//m5Y8Y10b4J0UK9w2S+2E4XPfjhtj9tzz7HcuMJwMGXeS62kfOsZ4blrv
ZRh1BZ/EUTfC4rxFa/lHr4vLJyphA9B0au9hNrrPdFS2EOCIJBApqDyTStdTYbH3NG6myTHr16Cw
6ErVCWm9Pad+lf1yHj4RK+zvjfblifGz3qZu6OznqRuf2ujRk+s656on2Cv5hD0w6r5p0ay73gKm
bcn4Es1PCY5IptSm3DEyWcyJCtdV6adH8WgrB1aM8x2QkpXYQO4VXfoiyKwXt7WTZQ3PDQSyYzAI
EOk9p0hCVZ7+7PPuPFum+5414ZEcDLk1fcT/IWeQV8uIIzzflgOujshySkl1brEOWSrsmTLJZt3U
jf3Zt3uVBO53JLrFKsuKu4zShrGGm724XXbFwCCOnWBX8sm3Wgq/z1/qxxdl89Ni6AfUl4VEyNLc
TeQXgpydCPer5UcJSW7rkABKcKF1iLms1rRG6P3kjb2v2kKewD/t2PzT1WDgWw6ykqEfuzmJELK6
5GFfXWqiZH0LRlsT1c/x7DbrUMkIJgnIORl1GE6YXJa0Dw//ekhjoQ+9pfSB3l69TWJclhO/+k4a
XnsoZECZ3irM4ybu8K/8r6yqP/qUHDFEzP2L4SBvMqM+2BY5bByflHiRzMMLCzKSgKxI9iKpx5ev
z4Wh+P1Y7A4PqMUFp846mKwRxFh9LWODIgP6/crlx7zWAO02WUDQjyFVsB0zgH6Dx4w08rvHBCe5
WlHLhFjjahsSHZ9IfzgJLridMbb1OmAowARlyk8EnvrLAeUsf+WcRNXHg1CKNHupK2i1DdlKUaJv
tS/DV3P84Y9Wexshq8zSm65W5uLWssWLG7jN3Q+NS8BW+xQ7FcMjxmCrweuD82DbNd2WNNxEo+ef
kX96h4mMtSKvhiOm9X8ewjbifpmQHSbZsLX6PDn3XjzvW3J4LkjaGKm9N/QqTqJlUtlVZLinNNaP
U5JfUbAbW9IRrVXejQNJW+O0zxr+ZHMFITvK3GLjR+nBHyOcc52dnAkuIUzak/UaZGXL3ZY028ia
TIaIDaOqMX+KxBHXM/gD0WW7qJ6NbQNou4LzWglnbRmw4CdsPtvaJ01COuWI5V72K2m8uwHgySB2
+EEzKHABKDwdg2PplHjC0uo0lp4D4cZIj31Dshv95NX/MHVeTY1r6xb9RapSDq/ONk4YA4YXVTcN
iktaCkvp158hTt0694VN2jTIttYX5hyTuLP4GIrWeqr7mlxEzJQvUTVi+dO/OjcNb+yqm42vUqJL
auacWhxg0PWjkWlt8Az6IaUBNO09uQXs/RiEjGTE2HmYLKEOC+YixktcLKDkE7hnpvKpTQTNvOt/
uTk0/XQ49m7LPhOBUY9Uc9tXTUV039gjxa7FKU8uMSayq0H8WDya/s4vZ5TtoG+wm/7TazR5gliG
gXH0y2h3XMlyqZdusLYTgKqF6qgC86mviTub363hEerk5UKkKDpYAv/vS0np1Iffj6NA9ruslqv/
fer385gH68Pv5/77w0YFR8RXbgofg4io3zeGD1/JAdeA1TSRh3oOjIrgt/33PcaEzKsb035jWRis
jVyXB2f+vs6TULCD6bnjCbzsm7w6OJFi82yY1SEeE+DH//v498umO/FJb/6m36/8vtFYT651imRk
th8hzIf1/772+61q+rA6EkCCkZq3c23tpTJjRZKbhkc2zxHxhWjezWVKuhTNswnItxuiu99wZjhW
axy4tNHdKoXcjnpEvMz84eT8TEHgnGg8T+Lmq8F7YQYf3ztZAIG048vvRzj1QG6bc7HFoyQd5uPo
YJjvxHunNBhQyN7420TykAMDfxqdmuRbjH5LOqZbpOViUxe5XKBE24lY1vu2Dy8amtQtEYI+kTaS
Fiy52yolvdCp9HXVoSMsYb9GNAS6HL2dm6hvLIc8rEXGqJStrmPk1UuKqMJBLbbARLpoahBduudP
K2Moy9fBe8bwHC7Hbi8zRU6Yx+xfS+NVjep76uy7SLXXnomzaoJ8hbD1WtfThUKAIZhaF3jwVchG
2+tBd6P80LIHEZOKHwPfn9SzU2GyMPQYcvn6GSsn3xTl30ywb4AIQIbgv0/QC5lZlC/zjri5ebVe
Vn95gb9mrr4VBtyn0T63s44ZvD9q7ACGs/fElPvZd+yDa6ZsthO8wbglk2EQC3WDpXc2iQ0itBz+
fyUe2IQeQ2ogylrSVV+U3mBTXXImP1y96dAF6pe8rZ+NziNJHZNyXG3DhkXS0O5Y+Wwq33vKffdB
b0YEbdh9u3PBUo4rF9TZajC0f4DKcCJKcdV11u+8+tq7Y7JPgvulUmaSHXBoMpq+gZ98z064BrFU
I15ci0Ao2jqgpavsly7kMIDSiLEcrswPb3mcrsLyLwzy+/xjrMD/ac38VaY8UEwc10gtGDiQzomm
Vl4CWxKME65CQiUXhqtuVnmwRUe0dA1GtqLsN+6wgrZgHw/kVnAnGNbDU2rnu8nmcQGHjSA3f7cr
/7kDuqKz+82qZEcO1K0cyucoI79g+BOa8+ys7K7Cvk8T92KljSjira+okncd7ain6nXQa0crwtta
2G8ADM+9cH9yt6ekuTV+tWr1nnbGZQzUE07Cq6xnWuv+I8uHqf+6I9PMiaS5qOqcVRzyuLyvgbhG
ONAhGJet/1cZ/cdEPLHHd7VNsZnkeG/75EKc3qlvskvkrUMne/Kd6TpZxjUZ9Z1Es9AnzRWCgyTU
eZLDZ9h7QJFrsQmr5DsiD9CLCK9wbL7JnXZtDkSfgy9Vxk5XOrxAqI5Jw27XGtlRB+PPIGlHwVov
8wGmiqkNDxo+7isMXYEpoSWB9u0m+poIr4+CK6gX5nuiD+9aly4aZA6LAZ4Sq+H85FjBZXTWRlft
lECx2Q9LZfWvzchLK6zzfWkX32SCEjgtfjpDe5iVTb6AxSM2MLLFwp92LASiUHwkJQylaGdDfMdw
z6c4mSyG8Khn8caHA8aXonpFZ7qD7fsZBgUa32gAdBW712LK3xirvw1EmlqMuScXijlJuEyW7Isp
WdeWAXviwkUrT/pbXbVoK6wYRmVyaK24WA6k1nGLnyJ8/u0821mWs5ygKSDPDa0xO7thzixir38x
G3lRORIpPf7CMvTtpsnHGB1CDWeCVryOsRqgdyQ3ou55JjFDtGlcEywYs3ecFMs8+bBFyZ5lzI8Y
fuye5rrPNDa88zi4rF6nzHyYqfnRwTw3ouCn7EBAaWxHu7T62zs84/VpXNshC2ByaYHZEaLee9kn
zjnUh1NwDCxxM9oRbIhNqZblqFQRYRWMP2BLtUDyizOBFMUiCsSXj2kvqcunVOeFTlW9FG5wE7Ex
QN0ioWFUGRmh1c2soodj1zaCXf7FbJxcohC4NnF2N1g5NUGjWCX4aikS2MFFYSydiKST0npxW26d
uaaxCibffczJIyqL6ag3bMxd/tcqURW+1JFBTPNV6T25XRLhQIyG1KxQKdOYzeXA0XS0deeABKQr
eqnf8cPwyJj5sshdci9HeN6+O3CO2OOCANK5cP+XBqTQDT5KZhvFofQ7dxHa8VNC2Zlk9ncSQzSa
zOp9IgsPRdW6blEsFR96HTz0hCswlgFEAcmTjajZPFFXp+MJ0ul0awFBdqYfbu2m/P1ZlQhfCUjg
0M9R7AQcEBnXPYEEnxfGn7br/GVsmhdLS3bFPA5se4nWc/ye5LSdBUNTgm9pJCISzdBtbKOtoEeo
a+M7GNWNfGwWKvNJZJVroUheyNTdbt0PaxpepwmxSx/Y69Y3dlMZ/QgUZmgeq3MSD9+S5etCdOG9
rCSsZf1PRMYsrnoClZN90qUP5cdYBczvLjVvs5HbR+WKlEW8j4bz6rIKIBXgNqgxXBqV/Opjqjgs
PU9MwLaExZyDzPmq6/Tb1d1r9YgjNuEDmpxZYeXX+SV07SNM2qWRq23dJo8m5hi36w/PrbEpIJiJ
zdRekGU2W5OJDAl5ZU87jv63KSET2aNQ9751w/hEPlwvquSBjrdfkInD39Lf49jgMnhnbzSOXqy/
Jkb64qfTSqvzlYvwPUvTf30V33Bm4XRoe/sWGPBhyeBBR4M2LpidE3GNdtjs8JZ4wM4k2Shts7dI
u3Mg7XNf2XlsB/N52qrG4V/ck81p4aq3mm4FyQgyxxevD7Fizfjt5zXeqLT5ItaCk0157rNSzc1M
i78aoU3A25ACJkXyzQuRrUyDfmgxjpAZJnEqnf4TnyBIlAntceX8VLK96qNF5jVEOkd7MWT7XQ9B
s0gc+TfKngt6ZLoJXm10vq/SMjdTnDLZ1P/ko/k1TNVz1P7hHzyjhj71vXsSaEukjL5CT2IzPerC
eFZM8Rdmhb9jglwOGZ1IeBfFYhpr79g1X2gF1cIVTMq7NHvQT3WW/RMG5pvVxcxHzScU1Wg1udRm
rB+ztH1u8xh82ojoJ4byWp7IGzvaIYEwur83K+fkzU/nillFclaRdQYDvqmzZsfZCMt8IG2ApToA
EqK/Y/NYd93VxUw5ADucf6BVsua1aufVNj5tu9o6XnpNrRFJ7bAzaVBZeXw13U4oToB40GnEBn3b
9WhGkfZ3NpvlsKvYPhcw1quoO3nBnYjOjS+aq9AfgTH8CNP/WxJgSfrMseSoWaTKP/sazYorthb3
j2hKvpn8fHDGQVPEjLOshDwSmnLSXbmDpjIurIwQKFQXDF/ZJ4xsXp1MO5pslFCAf0Pr5Wh1TaCr
wmMlDmJpiqqnVBCuPcXv7SCuudSw54zjc4nOCYSBXDMIf25r3MFGfSkCSAud51L8WfrNmYZHzeZs
oUR7G7NV0vnPeXavcp9WE+BAHYUFa33dB786vkwt7AnZIqGqRzI20tD5O7T5a4khE7fAc2cJ55LX
6QfnyywHX/dt167wnG9RM2U7CToC71e1bzWfDN6OE366Fa167Wr7Hpa/fWC71A9s28iuGRGwJWYS
vTdjbW2LOCKRM+3X9VSby6kS/zRQNUjb5Ij5JKqyDVU1G3/OvS15KjzhOqbpFal+63gUJ7MM5WZ0
1LsRmw8bOuUi2Q5Q0Y+mtUZbiYonQwBouvkaBRIPt13CwyM8V7fTB7PJ+lH36IS84TM1c2vjANP0
kIxBQmn+xuO0i4JmlRJEbCVx/DTqwYCycLowBVg6rXG2nRCPjO1eOo/au/KoSzocyis8qOPdKMS1
7f30JPpC54Wq3qrKlG9BVxzd3H1VmTA+EwnHUXOr4zxAyYD8eaQZrzUX6c1YkJCVpJ29nGqGC4bF
OckA9CysOXgQAiB7z4yscpVby6gQiLzyeUXN8Xjr8vYpr8j3KrMv5o1iaVuDs3Nzular194kkhCS
MOIFpEMIwsRUL33tEw1awQAz3Si+RldVuMvONrYCZySRSdm03DeV1+CPnHMS7fLOUZyFJmtLls3z
XinJkayNRBykzMy0KEH2mORk23aK6CNoj1GdjZu8sJ6rCgxFaWzR5bxqLfZNU4PG/+yOobGomgTa
0/ynOtT7fVgT4GrDrTDCcBFkebbT6+qSs9JYt175aaCOWySqRuBS5ptkwGDv5FUJZ0gjUbQDtxLC
Xrf/sfNih+rgQGqieClTtIONW65NCIronhHZd2G/dkcuZiJsGpxJQ2bQyVVJ39Q7lEFmY91rZZjH
UrP1nYi8lruSc3CcN1Mz9K0KHJQC0a3OC/LUE4CbfpVex7Q0GBJTFPXIQQ525a1H+spVJFCZO6rZ
N488Zzg7Ke27S7oVozNqxdA4k5mY0ZsNxxA2dGt4GfAV9yDN+eWQG9WmaZkQKFrxZUrWHXV8dgUf
8zNU7B/hFeM2F80ZjLMERhx8MURi0JQ2/4hsK5YpHUFeChz2dfpZxQaGHZ9GM7J9arc+P2mOq6/6
tJ5Y44Y/NIvjPIK5BXZBYLMbRlvXSL6lIX7sgAunEDvUvb4a/5glFDotRWadq+Qd86G/sJtw3WCY
B0NZm4eqZkrVoZtF/9oTb5B0hx4x2tE3IN8hP0R65TDA6PH+5EWwcVTc0VOW2SK2r5B4vCNTDW5c
Mii2YYwaLyuaS2B0WE9anmlB/+ixdixFo5YTZUxQiH+RLZtlNskftwIfriNWmEYyhvpyuGG446kn
zgTBjydThd9JXoEbrTOEN85elk3zHFjdv8IIPnS/TJY2BASem+UzPkm58WR1FSE7yQBqOFeVlWmq
1sozPnxJX/w+mX6z0M0mW7Ets9F4LBGd6Gg+26uTdCi0Rnz4hkDDDsD0j21Ss7QETTGpQbUytFOP
mKiGh9S/ohLbirGABGOOT64PpqaeBod6iyV95eEvingAo+qrihKCpuIpOsBm4KT2m42bxssgyafV
oPBBWeolomRg5b9to+KW5uM3YmupG96KWEU1i4RuPt7YW5R49rYr0RwQdKfPiTN/ZoMqfYKO6Igs
LZUhQ2HUQtB05MAjMLA6OVAPizFg3n20GvRODqV0oOMk6eMPl0HrOjVxmrgGYYitp1ds04l2kvJt
MgY8IziJFyQp82t3rthQs78Rk3Eowk0+DuLMf/0Bek7VgPY1CvNP3aiXgmC9FRQrZm+CHqFHXrOZ
jE5bNJN5SZX53rpYiwkPnPvUCy71HJKwAQbYBkbFqWoypALnVXv1s+xwwhXw3vHcougGdojCUwX9
rkQRFolHNQ6PxuH2mnVEmtFCoPq/BtK/+d341liHKsULGxKkic63FWG6ygblrLSqfaA6Zq+DUIfH
lPGVTZPumXW59ST+M1KiNojZTbq3zF/76nVo62JrNJR5hAg9u4rQbKnjfW0S/TilJneTlUepzC2Z
8kqH4hgO0HfJOJD6vL6+0VeeCuxs7qj2RWCfOCV2uUNako1IHEqs6a2w1sKxM/Y4X16G1LsYLGGR
uO5Nu3213BFhPEvmmhtBGwY/I4JD0Hn5R6OfgP+S5vepFeEPi5KvXhtw0WH9wkF4srP+mvWnurRu
E3aPQETnhNDD+X2BtDHrrJ0TWKew8be5rC9B2MtF0Iob9dGQI74U7mmoql3gobPRnLfei58U9Rdu
RBrjAKfpXxjz0XLKvXPLTh5/+A478CkO6OPYJZjsIdxYn0eNi4r8VWVZFwr74/yreY61Svj7nMy6
2rk8GyX7E+k8M9tcpLOPPO25hZT5QiXcHMIcIbjKxafWMKCynpljsMhodnD13/XEZZBqlJ9eiNdf
NfAvO+xJI46+5pXCmopiDXzmhLz/henb1+TDdhmeK+Z6qNf2vc/yZL4Kk1bd/bG8Wj6uYtCc0UR0
ovwoHMGYBmm7V7CPQighetoew0acNntWLERUbkHE4CyCzYY5JUbnhHWvvZt9jg6ntt9dU5t7bOe9
MxrahKZzqlR4dimvpvHfFHU32+I8nUk3hnmZ/znElMe8HK8SNjJ3p7NbAo2rbp3ihZrwB4V6TINK
XiPD3rNLwqJGiaRhV5Ud+opJ+DgmVPdXyT92iccG49TYjVjfKmnt1ZwsjMbA3VvdVC1N+8NriNhK
sPcn+JSWrattPG/Ogv0Ujb5HnrfyBOqxod3YRVic6oEBRSgHVJSav0oMsrCGCY1mzuumdIK9CLkW
RoPbzuAgc2zQgHRPZjSdUOTlXbrRJ3c/GOkpGVcdHbngsuURpjQhfzp7r9vGW9S0O46Se//GqnCv
W4gheUKVVUdmtHHVWE1VuiLa1ga4shqi4QTael5Zrl3i2mwnOgO0+QTvfXN7AHgY3UtiBOEG1iK+
+PX0NRTaVfe9s45TvPKvpNWRd9h/0MGtO5O7ZixPHQZ9FYvPOhnPsTcQxRkXKxsFoxMjPbIrWGVs
CS6BE14Bwz95lGvW8GRWxScu1Xtm0nIg53tRythHbYFtKu3OEg8lI84D7JlVU3CROvsk4+Ia4WkU
Ej+1ia+AuzVQr4gMy0g7opt8ETDMMPSmXvFsuiTYGW53iS18d5yzk1XfasRii0wGzCZssrtThF52
6m/g9j0J+1f3fiUJ96sbvUtImtyElbT3rfUQ2c+i9+86We1My937YMUXHapaLkra6OoU6hK0nHFy
yv4rtqqzQYvN7f+LeOFdFngfmVM9QAgdc36nmCecjNSpUOm1kbThQffXIdUNXRUWn3wVpMNhZO3W
gM+kICYi8lLwy9acxvhGYe5w21Wn3Ex3xhDveEHefT88Z/jmvegpGtjTV+rgmO1nmEyHJBZPca1W
qb4J4vijzlnKMpTmpbUade8t7fWn+fdwubW61JB69aShQIxAQUHfOhh58eO5vMSs4NhqHwHe3tyq
jv304MZ7NoLotfaM59IYX9KBMXVRfYcphHs3MO5dMb11aPjbHn1xmzyZfX+PvOjFdXnqV4lxH8Lu
EWKid8wPBetnEYQg3gsci36gffGHtp7AFzRoT02A83WU+1gKTIe4zEgr7uSL7aFkivPyS/nDLjex
UA3N3/n7lNs/DUaJjSM4B/ZBkCs3AxhIPB3lTqSsihU+FJ4rZfrm9967jvin8cv72CVHj0kfU1Gy
3NexYe8zt9nNVzHruydTOpS0zRJp62KqkTQK7Mv53ci0zfwb6so6MOC80Fi/UyqtvCA5+hJnckbe
aNsQLhLBVRWivaQDhGIijPrY3JsWpYh/Rn14tx3AkTD4Ynv6E3sEgJaJfOm07DqUlJWjvg+c+GTW
3rNpuC9BbKIKNsSFWPFVs6pHFOhplv7tjP5qV+bRrbV0UfcMqBCsJoQUrNhmBWuIk9NCyGCdZwGR
aWW38WLzJwqpXUrd/tFVGp8i32l3efU+AH1ckPh17nNcKEZxbXSvhTORHPLUTQ+g2RZSNdihLWMb
CrTadVR+tXALl4qwQ5xDTNO0Qtto9rYhWGCPeiSa2amfRd94i+pXdpCk17abdYElCisHA9EuzJpn
zZTZq1YKf9kKEnnrjvcmGol9QUrnhk3hKUyvuanGdZkLErCU/PCD/q2pKOMHmoGtUdCXBYx+R1iT
UKq8JdyXU9ga68Gzs1XFKbE0TRIMip6BVSvxQ8QEQ6A8R6lXBo9+4s7tNf66FfF7M0S3lgE1lCB9
5focuJL4sIVVvkObDlYZDn2UjPmaZAgNjTlvHKPngHOTQ+Lmw0rG5ZfEnp64ztpq8B+4Ur34E6O4
MNTBB+eKNUv5hbV8a6WYaLSJCyKI4V12JNWxi6A9dwmhwKe6SAYxLDLwolwxA+tERr5dR3op2hu8
d6NAY8uyYNVFx2bOJh70Wt+EXl9gSLSZBI41ywAl90mRj8cMVXdHiPCKWOB3LEnTMRF0w1T9XJAj
pn0D+9kOwoC2s5hM185wVN5UEggh7mnQE9/1lVYBt1UteZSRnFC4E8AOz5TSVMpgCwRo58GDezKz
f57tfKVjS4Qnlfg2I+1pw1I1Z2LF0sGlJhJEFrqxgapWcuyVxaasq25thNTTrFGQw4t54PeZT2yD
bDGk63Es/yB0uMaYd5BCEh6lkek9Ne+BQ1MeIPuhyZbsXQqX2Av2SJp/tCGPGG1/q0PqE9lb7M/k
9EKzxkRcYPTpzYjnRZO+4Z0k4UNp8Wq0KXcU7tdctueIVDz8e3iXktFYp0ABzLHujmqSazG63FBL
jj1pIfwLu572PcL3HOIhpT9wOfECAcipWUcJVqMgpZYvsKoEcqB5dylQcPSwx8mMtWYmj7kK0eyk
uvV6+F3UU7wBoMAGCYhu0wQna6BfUDxVDyhOM7YQuHz6YuTysUh11Rue5RJFd3BG/bKlOPixpALx
IK1DDrERPSn8KCvAD5O7l7KsTQhbWKeoK/TB+sJBzJWxkT+HgLhQ1xDRgi9bSlz7Q34DmAGhZmiP
WjL8S4SBa8FnzDYVhLQ1Oo1FVh2Z8QbHqhzeAFcRn84I+zTCSd1nefveOQHaJDqS2mXg7zfMz0s9
PHYQaYq0qHYihA+dAiIekpD4F34A9rGl9AxUknb2EkeZOEJ2zuJa2yfTdK1xyR1C2Fm0ru+TMx2U
0qwVnMZyPRg32jLk4jrZmr3l9KQSe+hVuC8Q4ZvpzClEuWvBQtDYdy+QuV40QyE8AvawRuY3HhJZ
/8BaXUV+zZJ7IKODlY3sO/2rKpdZmjvPhW+HHOEkyMGd2FiJ9i5N7MQ8q75rYb8RzoVUPsTsJb34
0hFPFlnxuJFB9UdjN876+9EDkFlXY7qxkcYvUkOSdJFrEKFtEji1/ZQN+r0vKb5C4yPymxt+FMZU
PfFQmtzpDR1QkNZ/wuRb+dmNwN0fqcC3KlvvYVwwh6j04Qww59yTZ2aJOtmELn08dm5G4EbgIUZA
ltJW3GMSKiTfwiUv0m5XcbRvndQjgsODO2vQ7XXyEEo0v67FzhHg5UrLiN+QobokPq7aqgE2lXn5
RrmsVwM7RaXHgmlwYvdAHO0/D2XTiGsHukVy9b2UIEnJYQHgLLAim5hIDQjmOqNGXWuNnPEIyX6g
U1sq9OPIKyf23Sk6WQI2lrXCh187CNyQYTwNyvixG0z5lo/Un6Iw02t1HrDKRni59hnJX7Sg1Osy
KT+KJpVLoQevNTlCycasNHFyxnzvm+JM+uxBmwPCteaQYFp702R6xKG7bFQ1PoRM9l6aB+vGZhxW
DMGhsZM/UkQl6m73j0N3HmTZvkZxEDKNoxZGNWFZ0TavIo1/KDzHRLBCQcZ7PL6BRLxFA1IDASdy
hrUVYNzVs7CgnheWF62rmECcooQZU+uMOf3+R1hcsZCdSZa/cwBk24r/iwDKCquv8s708SVQLtDK
qEr4L2KyNHpyk5B4ejJOKsbNCyKHmKawtd/juVuHifwK2IjgxHH/CBMJuRvnr1BUslUxxcRqx1Bz
+UtXfuGW15qT6fcdnkHsXXXpbxvP6BaJi3KyMArubdqcoOxUyyHxoQrU7tkbWp4nteoXdetJTkMq
OHeIMZ7xkim7sVkFU/scW/W005koiqKPdvij/9alwlANsocy7t/EI0KKSq439rODIIlFCXU21Vdn
MAPvYuyO0cgGDurFkivCj9Fex5DsaL+AJ8VGEONg3B+UCRBIdDwtCk2yOqePWFll+2r7l74Wb0hh
KZpKxt/SyzFgqIyCeAKE0ASv7UwL1aLq2IoEITuMfV8T3yhoe9QFY/IUlP6rNgVLI0uM13LOOMY6
6WUPd5qcTRmwEfQ60yNUFbanGUcYcsNnpigEtyPCC5NXZ1Dftk1qDJpQJCJafZn8cBmGbXEPza9M
yZh2GQcqnA3CNafE4f7vyAdn9771Um9jEj61BLzJLkoNO+ALrPdDxPKTMtduIMo1+7OHbln63pQA
OgyfDKrcEtv3UAccWRZIvGjSqrA8OmP/YhgeuiuHnxR2PEHL0FwzjUVWAJJx2XHTfIqD9pnRgPHk
aSyaCxm22xJN6K5rmkfpuO2OrS3kaTPiWVVMlDnAdgisJmyeaq/Ss13jFvQDLClH+9gFKC6kqdZ0
gfqamvOz6JITA6QaezR4arMBgjNDyEjRY+EUvOkm/5RJgviSBwq2eKMedq+KlcrKdpU0LuKKmri9
MWTyFoyX0GcDImlWK70+D41XraEF1oywUTgGsmLwpXVHR0kmyfBemw7+oTHkUGfJu9Zi7ak1kn9a
4OJSJJRBi7R979BGls14BHbzpYeMu3RXlTMyhE0OmpGwUGfhBdl6hH3pzBJXu7RDTgfK14H215mR
VzFiUbZyr2imXIyk1s3ov8rG4eZVZlemx8DQs21J6Ni+a7q/AnM+UZO8qrzSHFYuuAko5fiSXiIH
ZWXQeDuN4jorINKlcgxWKiquU0A5Phb4yTzGirVKPzRtBPYVhpj/hmXTaozZUw/WE8AYhIQL3Z42
ZgBs3BrWvs4dPh0qYpehy6GPincxmfPrVGcY0BVgFhgKRsY1srRmgw97wIaWfvaNvzM6uCz6oLSn
qQq2LhKHdTumfx20Zat+ojLJArg/D/yuFKwaw+O+gWrluOHSDpNhR8V+1XTABZjcVqIOAAUEYwhO
fsQp7XP31fnrWyfZJR08sdAw17RHapUVcbepRE/DY99iuzznyPBWUXKGbKehiFtKNda4h3hm9y18
/m5a1BYXyjSPxP9Iwpi4AAOJ8sq1+m01Gl+1n7zYc+RG26HnG8OfvsxQhuGMXLlD8u5YzQlTX7v0
Z6UWnL4MXl9c/B1mfN8YM+Zh+wsnbww+x/hJzybzK80q1qa9WVB2QgYdkGfvp0aNl67OcNAxRPnT
WOizXGeZWL73J6y5z+WHhv++57LJloOVV/cRCwy3zVS/Jrqih2vn2pVyuzVihFiCArjREHF2Uzoe
oxYNWJFqw4eXDt0ijKFERoER7DtDvrdxBjMtaa1Nh4hLIpSjFGiq+m30xu4zt1yoOXQ0L6XfL0vM
6CyclGKUD34FW/GUBv6rIdjfkqZ3yKPRPeaVmEN8WLz4uTH9qQyX+cU4PQZIHyulW09Tq0c7NeB9
iSuWlOzggVIl+iuuoGIfdvOZI6eoeaoki5OaF6HsTIdzopzWdaf8ZOsWjnWsIlpZ2JQ+SmW7bo5e
3vrtykpzcaI5YgAhiOQrTYeQADMbt3XA3qjwi+nP1If/JthdNwjMCWdQFrJMBoEZVGS6I2FYWFGv
XzgHtE0futUundAANCmzuT4tbNY8//cmqJEfd4KVszJBnsKavGudkKQBjMnp91MIMm2CI8ZxnVZG
yUtMq2Jm6JBQ0iE92oCs2b2mW30EDNrPiFAIDOmMDMVjKtbxjBHNZqComtGiwQwZ9WfcKIuTFvpo
MWNI+18g6YwmpWdq3zWdJsZ2AJdyIbeywj1kz5BTa5z5pqyaQZ3OH7vzm+iXhKpmKOpgyOEgRKgd
dOCda02o8j0fqosgaHjbU9vui7b/TMKOrtx2kq3Ksn7vt4Z8zpmt4WBGBCLw25topcC98KbsA2sV
9vB7OqAuz1GwC+uKyUTpvIrMrRHW4HxopmplVx92XMRHk7iFA7qEk1eq4BQO5bTXMcH7M2DW7ILo
IKmKNfwd7MLxY81/mj7DaieYtATCm//9SJ+Btb+fH2aI7e97WulkB13Hkd0b4tDPvNvf9xDPp2jj
QeJ2AYTc3zfBDMwtoxkJ56AXbb3mllwNsGI/ZUNJHZil9eoxDnIcANVBVrB6r90QZhojxBrc4RqW
Ekcm9b50XqvSLF4BctgjsFyvqegUhH+vrcM0s4GhO073Jr2hDrRfh6JiaGrMenrxqRrTek1Yu3XU
BEs39B5dHN+loEjiZKTLx8Fs+brYFGkXI1NKHMoFTB5VKV/ALPcYahC3hKbeMoNzp5fQ2/sGXBJq
SvMtoU8+oAxAj+Kqu2VxH0wskvS80F2bMzu5ZvW4T6hKlg4Ruvchgg0tB7p+m2ornd+UQ4tjkjn7
76cMvJlhM1ty7RRQc9+AbPY5qD1zXMu2CHjQRvfeTuWAbh1WfjB/mLe9SU5N9PL7RVbgUCSd9GoX
HyjbvHs9k6MDfklTEGPG9Ny/pyEb07KGjN73dKtpGj+HFeOoGIv/3p1p1UGQtGt3gJZi5VZwjwU+
WoTt1X/YO4/kyJVty07lW/VxDXDAHYBZVTVCKzKogkxmB5ZMAa01ZlDjqonVQvDaS/V+3vr930ha
hkYgAIf7OXuvvcr5fq0lg/s247sb0oHUYhYaibp1cwvL8HK95ZiiekhLZ6nxuTk6k/tx5moP+Rfh
xcNjxzKU+R3wy0aJ8/Uhs7dWAxTq1GBdBSk3vFDZr7jaWvq+NSB6AwFy2BEuC6f50ZKyb664FBse
E5CygQpOMrAiHCiw+W2C+FK5bnqsSvSp15sNuzHTQYoPBeOWnlyGQIx3mDgP11tgeYfHlnpyVvnu
Y+1c8KCll6z8LGOOiy5k+QdeobqM4PWLJBX3wYw3j1t5a+OwRLSZbtuZlo4F/1W0aXF7vVU21Ddo
6dunwZb1xZ6N9bQPtY0y0kspwbEPGcuvxmybw/VmmQf6Mov4GVyNBJmqw8lYahCA0BU3i9Rv+ksz
MPjnGeXa603Qqtk697Rwm8wEeOjBcl3Z1p0+ECUfFv54UTCXN1GT+5sBj+bFieS2zLzZWrLRtU67
8ash5vfnT036pQxyElK0JL5nh3O/gRioK9MGBQ/3XZ+m6SByjcnvt9/vK6AJr2rRq/X3t9PbwFwX
ksjL7++HsLbadhSSlt/vy8He7SnaUoP912eURd0cxQBV6193UfWVNwUgle+f4AUoLDX/fdvet3f+
HsWUwoH1wvP3u3SNKTDC6RMxA/5NJ7sScOlO9VCUnQIP/vVPPPnhGW8uTUC0cO9/fMc9Y1cDMur9
fZfJvPeuSu6ujxeyVaehTvxl2xvJeQQiQLMQdGcBahwNhOSmaZfJeaKZscDJ0myvT7QVRi+kdEA0
CMC9b3K5Lp2WWdZ86/ono+iT+Jk4sdx5sTQ9X9VSlBDrWk45VeRvrKzvp0ovLuaIgq0GrLOlOgq5
oGzcvVPU51J01uc0tD/nlU/qBdEJ2xRJ8y7Dfb5yKHnMc6fppqCWuLJaC7npfPP6h1bmhKLN199v
5gWC61oz5Pr7fb88Ty/iVz+t090PbzK//vpO1/sSSswc0OHxl/fQmDLcRDbx3U14+8urv9+0ikTs
C40f8F9b9f3B631AYYMtNkfKz9+/x/zkaHRbJiS9aTMENKjv//WwKKeR1XhqgnwO7QLd2PzM6+Pv
L8L08wkpkaHy7KZMZf0CwmlhVU11AdXZ37kqu1zvhgE67v0ZG3W9KbmkrFhCabvrzcKbPtKfN89h
kxfPpXU2x7R5KRp47lqbod+c33k0dIOkcG9aXx/VEqtdoq3wj3J+clNbhwK34ANI+/yxkJzD84vy
XCcEzWD7ry+ySsvf0FZLt9cXYTNk2Yze56bUpuZF0L2oZNpeEq1s76LGeN/2qsn6vVdQTri+yJ7w
Z7St6e+vL6qU9ko9UJ3tuEmfm+zh+rlxnjs3ZBhAS5m3Ti8x7iRRYYAK4maYgYrJ4T68bzvlzUNH
Ne4hGLLkMZvhifPmlEY5HJFuEeGV7RD/QyFtws+KZ94nmZY8NrHFvqizbt1UZvrY5FX4YHoPeYE1
7PoEJcyGEIEOQ/58XwEm6mxrLlqy+dXza6Iw4qqm1RUhnjyD/nB/E2befTrfut6lOQXZnHEQHq73
heXUHRO0cmiNeJPrn1oUX7Ake7DVuYvYEn0POw/+znzz/Z1S59Z2tEerHJxTM9D5ouXVrsCiuJ8S
fEtFVaevKjBNfIqBhG44tdB5gzPwbhekeRkvkaLat5jumbKpgcrL/ErX1UDAasYzpK6A9r+qgWR5
9kvTpZvrE2oDk0MaThoMnYbVbxLODIHR+dQjKI+HqnyynK7HzGbFm1i07UejuFwfn3qqIiLI8mMa
uw4DHUWu6wMI6KjZ1FH0wA+Ep9DxUeHN7yibs99PaKrhLG+sVtf3FT0QrvrZ8/VxQLeETylbO5uT
D5yuQMlFCd79FBrTuhvi6EOl8gKFOp1Y+C7ds2eLw/UJTCo6xCBVcGuiBrtVDqjq636hjHfrx4Fx
cfJqzlN11Satfe1D6xLmAMfgg0Q8Wcdo3zRzjG7quBtuO5vTG42U+eZ6KEOHaXxl9ktjIMrrgxMi
8aD3S67r/Ay49fe1bMjIyXV7a5sBAP0iq+cf5rGcnwAeAmpQqbT7sTayAyHrWLJFghK97VcBqp03
1h/08OLKJK6t8k7aYDJIXz+9g0iX2p/SvnRXhitQxNjsG7Te3vuHKwqbYxiIF0zw5kYvi2yfhGPz
KPTy6/Wtgyx8G/vWeRyczgWLDN9Nm0Tyosfu4fqECvULwEqjuavLrj3CFYvXQ+sUn8L46foEXxsJ
qMhr2ulBRQ+9Hcj2mTduxICEB9d+ZciAiOR6QNXCari3WcggquN76VxV0UQ4F53spa2ZWvFuFEBz
mTa/v3dqE+7sBn32YBt9cLAc0skRVQWvms9ia36LnA9dRlHu3aaEfp4I+KhX0nPEm4LTkNrxW6EM
uRp9W2NBFcgz9BK8OfMrpzreYcFDTV7204ZMgXoeiJJH8i/9981z3eKj57hMrwU+bazx8TbC2/HM
v+P1LboYgkedg9LyIw5y6kg5DqlO+2gEX65PKEbciCWkkhszmqJbeH/kUs37Rve0hRWPyUc9Vfhl
ct866FZS3psaKpn3LzZm547DANcGpCquuuYxlZlWstDnv9jzkXwFk0si0vVeNMTBIaookX9/0g//
vb7IsVPreP0fNTb4a6Dz0KyXyl398HbR/J7XJ13f/f2R6+33t6OyFs/LyM1YK+ED92Fr/u3T3x8P
DeRWZdCM71/h+sz3T79+0A+b+P5JrtMWu8jV39/z+pxft+P95dd3MjhrqGNG0bc68aDXzRtzffr1
f7m0isN/J8ZdA73/IYrbkOS8/ecRwTd51tRfq+pT8xNsY37R3/nASvxlWNCOKGG7QndcB6bG33nc
PCQs2LKu7lgWAW7yh3xg9deVf6FLYYLgFT/mcau/lG050HdBZ0hUg+q/gtsw1K/JjWR7QxEHmmS7
tmnr7i/JmrVKAq62MXhErzqLAL3BUMKmCLcaxVizaEARB5uBc6Wc9JXXPjcG5FLH2iYIjRusXsU5
88ijNKjpjzub+lMxvliuu6t6orzz/paaM/46AkzL+shqiTBGZKvibUqg2dj1Po/ym44WiDaHFlUE
CyTOHqPrGjjnmpIxhgRnHW2cbPySyGpbR+bGqIeXsZaEanWbqUl3oXptEOBUTr0PRbUnY+SEOuGI
u+dQT4TJtEawayGPJtaOVg+FXnkj0v4uILwhoczvAGF2/Ics8meg07fCvgHfgP9y9D8QixpJxnie
pWlHIbsjpcyl1rFWo2Yh/SMFWiN3F+OEc7iYbgEZU9U7jxZ2KCTYkLYOdZnvJ7HT+4qR80ZlNU34
WSuPAkcL9kZvbpLy2Ed4S0R/S3tobVK7pvF1jKcvqRavCiBIFVaFyew2YR6sDT0lI72f2wKXONVe
wqsiqsE/A5bDRWkzaE+9cC8BXrBiQntv2eeQ3VnHFPtQb8Zd/7maPUEQ9C0/x2ntniz7m5Miw2cs
VmV0HybxR4nF0wNzi530A4x59iFC5BC1YNyctcF9QK9zXzYaNp3qk8jS+zEfbjMnPKi6WcqC3COX
QnpHwhNgqwWJTxTyJUT9+tkOtCerLAekgSdySx//e5T6/xmlhGBU+c9Hqf/7f9KQIar+j0/Vpzci
zdssrH8cr64vfx+vpPqLgQCgFIPCdUhiOHgfrqTxlzRNQ9omg48pHINH/o65FOovdOeO5fJK2FSW
cr/DgcRfyjRN4aI/sGzXYnj53/+T+FD/a/537G/9y+3/yNr0Lg8ZV//X/zAYR38MuSRIEy6QUrbO
kCkdW/0yWCmh3MKONIwmUYRoyypvohLBjebKexPz7Q7mnTNjrRZDl77EOHIWRo8GwW988Lxd020C
Ud4nBU3bH/bn3xv604bBTPptw6AWKb4ioZ5gkHj8B2YRPj5Qex4yFmnSsFahxCivYg8MB7m8nfGg
SedFt8wjTcDgZMr4ATu1dfzzRrCXf98G9okruaZwsfllG6jg4m6CAE/zkZyGJj2C0VhQl6FgX4UE
PwfGntgFSRUpi/f/9Y+WtHkwOpsWl7n5d/vh67dVraw+NfjokrzqsfXJEJDduB0rSc7KeOxaHAh5
0d7bbhn+w9c2fr6CcdGS5DFyBaXUw463rV+ST6tSK2o7EgWAULq9Y/k6uxYQW/gbVaVgk5wOAVpJ
8E/NJi4KLEcnN+zateszoOEV/vOumM+DX34GV2dlTAQrl9bffwZ7Ms24HzEx9cwJdm1g3UoqQHu3
rA3WxjnAhAYVsBnqCwIviICEWIjAYdkXBBX9eVN+PyBcC2KXKXHjOpauM0j8+Kt0Hp0PopvhBdWG
vVQ96YVFylJlCizQi6yQJub2KzTYF6Gw2v/5w+ej7Yc82vlXIQ1aEcvhEHzLXOXnD89tF1myI9pV
ZY3aZpwXhArNuevr5JekefsPCeH27x+H6te2JWehITgUf/44zxdOkWHoBTJpgVbqQfBEEj+30J9B
Y5483y3fp8Q/DU4/nfPz7vvlGyp7nroRc2Kbuph3/w8HfdD1REUMXbsyTKY+6MzksgpgekRmdsZ1
ES58M37olAnuycfAZoIkJC9mm2oaXVZMfEJzu/Ofd7r4N3vdcaSLeZRfnI365VxI8sAssFFXK9eW
dJ1brWbiJfiT4ukuswhHYTFsY0AAS1iS9/A3kblBx4QKFz6kYw4HkhHzrugRHSF+97EjIiPE7E46
qQZytY4sfZMUTrXr8DLJCZu7nRlrhaZhJXn6n7+O+duprXSmzgQvS4eRH8Tnz7u4ErJUZdlUK5C4
wFxtmtaBig9mi/s4w3qPzHxAsjGYL0EwfXSLVy1L6fg5wI+o2Oxm34IOMPU5kfgjQyP95JTkZTS2
A8e3tc+lEuIG+pk7N1rsRdfLai90+exio9sJ9DsLP6deWWGqXOJZ9tcodhwMPj0tgDhf//nLWr9d
3BTHECOHoh9FYor7y5dtx5GVxJggi5xqMjJ9hCh+kMKDzLCG0B7OPmJuwERVNmtsUdPxrZJhdQAW
8pwCTX0cMtjhtRIAuzJGPCdxnkxhpsc4O1T+BzGUeISm4KGMO1jTtoF8JiDEJBdPGnKEW7JBi00y
c61D1wetO6vVDeVvDD+ACkAW1zKo62gTZD3CHexo64AS1EbacUroihtdjAq7S1gfbCqXH0h3u02T
yfqHw4G07J9POKWbuqtMhMpCksX9yzkOwDWc0thvQEugwCgGe1xfv43tQbo3LOBZ2BbTpeNCOv7z
b2P+Nrzw0SbBaNLCpDL//flAtBKcnwASGswiEc2eMfgqJ/1sYhU/Fp5202csfBrHV6iFG9AKIxQL
YKa4fmrlLDEStKtGJu4WiC4LrUJZa3pr01EGdM9S6sG3fsA4IkRarRCS71JVEogdNl8bBxTBaPQX
Jb1+gY3UZyWidessx2Epytja4/Td9y2REoXD1SRyBjqtDrBPWPfWPxygv1/ZFHM7A7zRfE1hfjH/
Pj8MePDzFBwymhmVYXY3Ufto2Mz1Q4riG0LG9OXkKndhS9RRymnrTRa24aoGLb7hIhiv/vyLGL//
IqxWOVOQRZB3zln588bUjt1HZaxGqpBGvbXC5MFLsvIO23n9AqzO300BGhWnxbNR5NpXD5X+Xgb+
x05QWwrB7CZ9gsqRDGl89p3zD5fe38ZhZQlhMCFhpsrxKuet/2FXjTZq6C4hiTQ2kz3ZS1wfDA5S
ZMABHXyQCn/eG87vAyU7glrAPAcyLaYeP38e4Zb5EHsMwuTLnMH+7t1hAj/Vau19psf4wAuBfj4M
iQ12QhqdGUThzqztFU21FPRavZZIs3edYz+HerNK0ylcjKZR3thQOJOcNbGgyZF5+yBvqxvy48wt
87oPWZN7ZCdEcNN6BWnIk9phpOGqJF11LkEABlpG6iJobyX+yYBD6L4PUVN5Vvxs5uj0LRIYUqTK
516oh6ZKBpQ+ldr3E45+Li8TWdSkzcranZuGyuJCFp4ahfMtg7HHKmGhGam/H1CaYiSV5dYaSWe0
Ew3TDpajetKLV6SMSzfwxztj6E8hkLVHS6/WQxPkWxPl7boxMpD44mIrcISOLdpHLvtE8UV696gs
yPBZ5bUnItdIoLL8dB+YEsmFC+FL19eNHxQUn02kYU44/MPPKgQ/209TDOY09K1YN8Fd1cWvI16q
hDb1Aa31osK4o4iZXHVQQNexhlY3zgTNKAcItVvU28SQmFpYtC/bjk7xpAli1Qw8wcImFSEMYJ7C
qN54cZ7dNfiEP5vEWGclKXlN0N31+Ge2fz4mxe/DtWUxTFi4MLC7Kzl/uR/OAYtimBEaIY39ANBG
QUZCkUYPTWPpJwPMPDg7p9o7sv6ChChcyM42LnX6ZhaoXAB2EI1LchIA03JGc5drvyiMfZJSgIGF
R590LJEuj3q6i4IvFIm0U+2QqaOGFuTblFRr4QwCbWJb/8MoKP7NqWYpaYN7Y6rJJeGXr5UMiM9Z
QvYQMqKzUTrVycEQGBMPOwj7y+DgEQFoQak4rC5+QP6CHX/NyTw5V3a6t9MGbze9lKVmqWmp9UTb
hCTklm5JqKP70W3pQZBx+AZmMFv++QcxbPP3n4TRWzksxm1GcTxxP/8kaenRsQJQu0q6OtpXYUOm
rYMwzxFlsoJELZ+HAaoEvqFpN5BKspRkGy6zwArXGu0nCk8GK8AF3rvbyZDQOi3zVQ1RtTOc6NZp
dIVRxUUoXYiU+WVPSG7rPWYR+orM0t6iHP2S5YHWLkb/nOVcGvthXLnNeOfPp7aLrSbU44JfEZFe
OH71FZnnGn5T4a6tMv7mDJG5wEP20pnls9WXoNGk99VK3LcJgPqSGIAvIfGCG683u/Xolt8c8G3L
LvCZ7nnN10jkO9vQo1XlNTAEvMVgp/nS6rAxYa+6N6f6HJR4L/IsJkMKEi9HpUM+r2Y5zk522QtU
k3ERKwcahjc+pS7eFhuWW6x5y6gdxnUbjQ67MSMhiQSJcfY0BLpc9ZbRLpjTffO1MiY0W8pV3rMX
oT54dfCUTB0uhzY61eSHrVSB8SsdkU4pVO85iO9F8kq8TAac56ksy+nWJOezabRz52LLsoQFnaRi
6GkAGZOVVk7rsXC19YQLcpE6+ev0LmgF8TJn/Kk45axwh200AvUgQAzqKEKkGiBubmMvGBFRWua4
EWZprKThsamVBLE0/9iAdW3DSleNEcuFLEmT732uHsii1pyIzVIzDDgXer3NJpIKE9AMcWfC6hTt
bpIR82bEOhLC/Q6T/bayWoZRCzlOJ9U6nIFHNUatU2+k8OOeuIJYG7xwCY6teF/rOAkyTBboOwEX
pPkD74NNpEDZib4Wkt2rvQtl9iWNEEw5elRT7sXe0Kl2LbL+huW/RaSw9o1u7koCzVwI+qkxhSu8
XM4K0R1ZnF7hryEcQmyEMwuPa4g3Dc3DQpSz/KghTXhsduSF0UJSBLukm8EjjWbOaFkPMjsNPrM3
4iO3uGBJuwvXdldly756cM1BrbENf9PG4bEvu6NFdAQkVUgGAfranG4X8/bpU1pFHqyY+DmT4T3+
3nENybUlLQhJdTDdV7pmkX0TuqtepId8NkUxH8MQjH6q9TqC1Vz4+04RreEY4ATI8x0hDKaPICQH
cLLsRzmu3Ujt6OYSAKWZhFXV+dYKIgckPVnrsaKLNiBNrjIbxs2Ai89keAKgFJ8KvBhIH9d5CdRG
y0ncQw2VLpJIPMZ+FS1jLM7W/CbZWAa7KsrLFVDYibayxilvaFt0wjFuBMhg1fzH9MXj2OkfbN8z
1nYv2jPM64xMa4TMQBhD4y3BRqV36htGGLAQKLkpGTPmWlAn2iHeEdSCRyOfmMEMAA2EjdFTopoi
pGwdAelDpsw8PDVJdRS5S6sB05eeodsZ3BsnYGLa2YeoNb/lYfyilRqXSZeuh0+CdpKmC2ZK1TJF
NirFfWaDUiUGJsjqdpcOKlmYhqhWVeXAU+iKlxatwoYjaFoor/yM+CJhDcCZh6aXBvc+BCiQKU6T
EqsSQyn7z8U5PlUYmnAUQCcnnaTpJlKkCYhYqoZg7TkpIAR/XE+QNCvvIGqu9FaND4xl2qdBuhfU
zwRWFXgUeiRMSz81/J3o2qdNHkRESHptCyciNTdO25xK1Txrmfhip/UTmhF9QVDTusxLhMctOkWm
DMQykiCD0NwclqiqRq2cj+RbkUJQjmUB34ygO8fS/F1XNssGDQjFAQoKWU1RzZrwmJYTlQOPhkM1
Bx0Q+tb5nEzlsXKLaEOn5llrzZZ+C1PRxGUXmLjnEWWgX41BQxmtWI0Rb9gzUne+8dxYatHrcY24
Bi8fUbbhKsHk3hf5a6MHazojm5GmP8sjssEQfC5zTLFthw15ktmLzOnciMK9j3p5Gw0WiTJmtirZ
vCXM+whLe7Qp6+KYRP5r7XTMS+YADBHTWpfDx1AHXhPDMlfhQG9Hj28Z9LItro7HdPI+VrUTr1QN
IcJrPlc2SVdxF5PZQ7BZQuRUGQPD0RqdUzV9mqLEW2QxXzXxJpCfxTeJ+2AJgMufoEABT5jdmQr3
5mTcQD1nEA8GmjmJDfJ9cg7YIatQo3QnE3sdxw041wlOohd9BZ3zpaDbsumqe1wBI/jqACIJyHp9
cFZBFi3t3u4Ww4BjVrrtiRzPeAUjIVvb051q7OfaS3AeMHlbVxUGSiRtyLaruCOcVmOfJs2l9ykG
xAMEvABMZPbRT6kLQHQm9sdvSHyrc7DEKRDFynaAKE/2jVYZR4kVeNFPYJ2GJr+NmoQAixj69zQ8
tL3qFrVEiBoTadbVatiaFee1jJ/z9N5szLfCy28cMGck7MKcHcdsaXvLOMz6lSaTHTjeb20bmhvT
cPF+1DTbCgJ24QRNawQluzjLkLfoz2OJa8d6URV7N24ehyHENZhmEX8+1NQKOP4hgOIoPLmtSlem
AVPT8pyNJdyl7RtfwRWmi8Fsn+ypX4lC3BWzO7kFyTH2hPtVZPIsNCc5Rw1vTGR5vKTEZ+nxIW7w
MnHgGCiH6VQC4wUjok1EaWcC1anJ55juV7REX3HVsMYix6YTyOk0hyFHVkjSe6JWhsGVSzStnE8l
Y6fFj5oV2pmx+JRCmzCMGeKWRqR0Si9ZVpCwXO/DaMvzUOrP8zNiMQDJo9q7DFz9VRoh0+pDx1ew
h6wij1hikZH5Nu9H8EMNHPQkn4aFj/jQn69HVf9IfOln6VvNQrTR2e+4/hmPdj0IrpoG6dB59EoO
mwtMTParasz2sYXzZGqeB3RddjLUK3IBP5Nr08P+al+8g9tqe9hEb0OI9LpLif6rY7R4bX8apJMt
vdiCL516N4X1jYPkI+EVFeBqBLmx329Gy9IW+OTZxzmoN1nvxtrDCNFiU2oIr+Pk863eXk46cHYu
iZ/BDpNvmNZcPrjuuMiCs5o1ayqqm14f3F3vqltopM7x+gc78AWDZLq93qoDbJem5VO5KXDrqCDS
D1gEgELgY1/1UIup/8Cp8GOJ0tgv/U1JD2AxYiE9NVP9RHdGO2VhQl7TSCm4maeCBHX7wpCQ1gni
kdlOtFLuByU8/BURA5+tnsh+a5etQ6pq5O7UqIZzudB72WMdqZnmwHl1rG+GUYd7lZYpLM9WIyVa
YM7hVEHlMzoL0Aiz1WBI1h5TcPAB9mvoYOQrWceuI9OmSV+Z063Eqsta0lulHZOfACIN6TRiE2qM
VCTmpIfAxjMF/w2PFDpqXMC+Fn5yndg+VppZMhbbcKcr50gI1By4VsgdNFsiLZgArmOIrgPkWyNS
YpWJ0DpMTmJDJ7MfvTbpTs7zQA7XjUrDx1qO6rGc8Mb7BtHUXE1pOtO0tpudFRnmHQBg69YzCGso
i3Bpp4gQqpQU5J5TalLpCXxRdqPVaXbjYouCpNirTec0txHmFbzI/TqMnATpE2GNHYaJuG/3Vsyn
xbRKIdYQ+p43BF22SepsC07iBUsGrJyIV3OliLFhGhVrPQVVOwJlbJZnK+Dgrjqt2viwArZaa/gb
zccsMnythx5KmjsNT6JuIVvAB8vQAmxzlG+nvobiafncr+s5kVc54XMBl+Sj8KN7lhHNskqT+h6C
1Ymm3lPRQDrM2qZ/qup+k/h9/wmFxlHv5yhOy3lDGwsLmtwq34udl7GRoJIk4yQx6Lt0DDxSHXZZ
MMF4ax1nPUWVsbSDYBkizTwa5ZStqWOopQiD5iQ2o9uJQzsC20HMHmCCZAJSMyRtBwZ46eNl7rLq
oyE0nRDD9CJyFjooCF59AyWWmjHpRfQaGSJd4I8sQUYx8EJQgv+ekIgWEckSt4lYBTK01gpnoKMy
/DtgO2BIFEfNh7lfJ0cn4lLUxFz9dLLL8Adgd9fLb7FEY1YQ9KxxMq8j2olMYft90Bo0NPXRf9ZZ
J+A5WuEShZVo7AyzHS9ohG+FN/W7SdOTvTsfzE1O2RTptHPfUaFcYv/IF2Yay3t6sC3XEO9TrTzn
XFcKKFSh2r0vsEJEQtqgy261vO12VFhnyULRAG10G+K64nDfl6z4vcA/APNLaLhyBTFKbVzZJK0u
03EyDxzy91avjH1tWjGJqXH9pGFdnClf7RdZOhuBSIyDASEmKltGRsaph4gZ8UYFg0Hh3pfH3p+K
ha2gpPuQMO9UYYbrqPXUg92YNA1jEuUGswcMqeMO1jBzgvXDAOARq9Jn0RzRxTKwykmGcQswNmWe
bQs7zahj18U6T+P+IUvxIzPvPxRlnm6YuLkfTZYeUzp9Slz/vhIaBj2VtLuwiJvXOsyQ2rgdyuhz
nafNIW0rm/mS0Tyx9lynk6MdUumfJV3yJUpp7VQS18hJyHQIcvnN2OXntO2KE7Ut6y6wj3gfSBav
8uh+ykd7nTTQVriAX+AjzMNlfNKgw2zEoOfLaoKuVcIWqwtCgkH0QW3ls2Y7qbkb441Wf6FoUWEp
Cg963ak93DLyPEqYJYpJ2mnsZkYqLo77HEGr02bJuuyI9BziRkAI40IrCRg80QoziSUF8iOIPbub
pvqxHVkphfhkd1MYHWlxYM+MZ6JDw6+JMnQHwfCB/RfcRwHSX1tM7SYRk3XTDvqXCIjswzi5+hKT
bXghoDW8AF/+VCjXpxyijwdmg7umGb3HtBs+M2UuyBU13E1voy7C2OrvDZnaZEFYMVp70MFdWudr
Arjg9uMaPVhm1a7HXOHTSQnSwD+8ISaJVUUYp58xRt2UYFa2mUnoe4ZqdeMHDAF1zrVY6BEzCwKa
124LkmkOBD73HuGuTVHvbam5d6MKTmNAEJNRZeZFC6IOlBWYvZmdjl3Q+aSIHsBmn97VjYrnqkO0
md9r7dMBXYnBsM4JeWNMaFSKjSiMbnszvxWk6GKg8wiAhuO4j8vqULoWKMcioTcKJmmVSBBNvK2i
5mqbW4erKUR2QBd92D80Fsud2tS00+iDS9eth0hG3XnExCdiWBtWc2CR+5bnlHnavnYfC2X3e8ku
Z5DpLQLrRpECqIcDHKdxshvRK8RtGxCg4Zg7NyzKTSaSGaDGJdDSEkg8VDPXdSGgmWfGQ06GwyUO
zWJrdh5ribE4J6UEG1G6APDMT7k/5Zt8TOiSdVBBUXJjtdeZX1WdsdMGIXYFTv87Zls6Gl4KOI5f
Qc/JdEQSTFNOsU8SjhCs1xkumIo0Gb1Kq2sYSUnnxSN4T0p7sejTqVphGW12QYepxsEgDvCykHsY
IdMRkFS/boNSrnSuMFtlG2+sy3HrtoHaOJBSNkVLK8mCZVXF3jJN62oVJu1TLWzS8/xOfhipIW5c
d7qQ8N4cbaNpjoSUj/tCdgPJq7AIU3J8LlSvd+Wc1VVjajj7yPAXIfP0DbkctE1zM3ltyulLRSjU
woBiuBam29+NRNbdhRPR8n0UPbkhRL5Rf4AFBs1JVjE9xrajENH2a9d23DtXNA9EF3D5Qv2/djUu
aUXeM14PpbUFesd8LLqbho9DIy4iBiAVGMVbZEPKt0HTFKyjPW0qT7QGN9GQRbcEOqYbGWrUv9OI
hJFBJ2B9TMuz7ZMZabZzaJ/XDxuj17YZxfdTaerx6fq/3BrvG4XYyPdghKsMW8VoknJHYo/H8tOd
Nn1FnT6y/fDY2d7KnM+BRvb1TfZSOqAjwzBZBY7MsFKX5s4fojmhm4qn1OHrm252l5GstAEnwHfk
IOdKHu7bkDhVN+83+fBCNfxUtWN/nuqgpnwgqg1c93k172oHrWc0B+XLdG2a4OGmJrma0qDmZoxr
bDMui0QSHWzDJ9zTSvWjGMEEOLGTr0G+vxV+H59gDkMSAJbtyix+7TRx8FWmvsTJuBXMTqYoC/ad
A1xMrxyB9YWVo9M85Uy7h6iFbFOOM2vIwZaWkHzsxCF0Ck8z7sxQ3Y+OE54mI6o5hFeAGNwD3ifS
BGSw9VGZnktJllVUFPlejhHlEGENlNJbFzYSU2OrZ2wq7LJ60P0I4jNWU6t78jn771TtRhgJyMPu
qyi6zIEF5Ih8cSynXtMeIhe3ttJ7ZwpYatKvWIWuozaI78rncTjkkd8fOj1wtnlhPVhc854CNB1t
24m1G7JE0WPDOEvdXSYFYCMDhORj25u7PoV4aeMgX2jZaN51IQ3QTusJNMaSXfTQTg3Glo1t8RXF
6LJmm5hduaNrPmTdZQDCfIra5qJYK1+0Eit4bEz9HvPiSuO+DVRwlExpScqR8YVFdbLQKoswHeii
pIG/ZCZJarE1UH3r/Y1zbfF1un/M8MitKPRsm5BZRR4O7bacXG3r1qf/x96ZNceNLPv9q9zwszGB
pbBFXL+w92azSUqUhjMvCFESse87Pr1/2TqyREpHumO/2BGOOGekGTYbhUIhKyvzv8DQtB5KHRxs
3BbBES8yingG0p8DavMA7Y2YxYN8U9qqPxtOgUOgvUf9NDggVICwX426nwqHbdAgQtq6MyiDabgL
fNVtnT7mZD0O2fUwqex6iupbPfaLY9mr6by0XrfX2u5Nmlqo4LnGBq0+0fKZUFKwatx7pVk7D4Gx
hyGDosiCG1elY8gMdKo7DHH03i/sdA1tR2d1xNFKm3vtFq1oRMwwCbsns32vzPZkptSAcoTvtkCa
7vqQgy1fH/LaRBmMb1M7NAsAJK0doptCW3fd2zmaPuDLoe10r7MPMIxEedpx1ihJQGrOR4WkC8ox
tqF9wPw0XWuDPd5pw4gLIKyM6zJr78xesSonU7+lCX/klBreLqYoIfTZNdnjDDI3LO5N6kxDfRfH
zqNo3FC5UdTwCxxobT84FJH+1zCSI2SqMjkY0q61lG/vkVyY15GGEF+N48aVKmFj9SQNVHpz0Dgh
6igm+N6CMjBqyPwWSjXRTktiteZcdi/o0rVa8G7RMU6WQ2+UlDRAECveQDX2eUY0eg2TisTSH80L
I+lAvQvNW88ycDwPkXGjPIIr8Z1Vfhq7gn0qMXs4osathtXT9dJEH1pOd0hceOIAPDSboR9BCoFM
oP0OlbPznA+lPZV7z0dH1yZp3KAf8X6UjUJbKCyTgaI1ZMP9vsH6wj8ONn3syFluLv+Q+g96VHZ9
RLzqPoRVcpjqMTn4nXWYqP0hP6u86nj5xyBGYH44Gsj9qGFHi+Ku7efhGamBNa2T+GPXwFzp3WJ8
6xhhvW1CB0pLXfjXwEhrUjZ3eBvQ66a7gYmEzTQ0dTw+F1N41/hpiQ0J/VUoTt3dOAYZtYdkOUTT
CB670NGyd5T7viy0p2WOuSa9HM+1qfdQX+3phLyzl7SAwNfqNws8pGMZIANsdV13Hyzw+SpKMX/H
c3J9GXHrRDsObeqDOaKap6axfzNg1rhls0qupzhUJ2Td1Ma0aUSpIsLfRan2U0Pz7vLrlhW840wR
PXoWnEmS7uE2Bzewx07Y2yN71N9efnD5SBhF73uZpRaTEq2zuk9Uudurrm6Wh5mi1cZTleLAzYUt
yFJbBMi7N5dhXQaIUcjuMktzG15TbB//dnOjW42e6u4vt5jHbX283HZUjsUGbxTzXYgHDmXxVn1u
0s1lxDJvvkzgrHprDRlpOoOIwhowyfO9o9fd3WXyU3cu/5LnWqTvOco71NfDCdtx+QdlLOT88c/E
D6aaTpP8w52nT3lFMg1Hi3PA5YOXH3z7lcvfvFoFm3JSwMTkuy5f8OW7Lp/+9oVffsxuscze9bdv
uvztu2tcPmapycWKowX4cRnW5T9ehnn525ePo1lICaJx3377sm8feX07ieuhiQhv4qejkhv+8hvU
MbHHAZpHk+jrVFR+wtR8++7LV6TtkB0NDUk5mb3LsL6N4/v7ufw4M/+2CoTgXw/ru9uxJt3YVEgj
fZnIn97ytysIZilDgg9lacb27b+/Go0b+egMt3a7+XY73w3u2++1TkeSQg/923+6/O3180Sqc1n/
dwwkMlVoISnyPETHFDznuaYNR/Df5G6JPd74Jh/wm2vpj+NwSFUEcxIs4uRfI8wKmnka92OL4IZL
gkzB/KrRC/tkc/K+yg29vs3aYTmGEUXWckA96tLQ///ex78hZQm6/t+zHXb9h0+fs7KvPmvb5kPx
8fP3VAf51a/MLOMPHXQW5vHkbS7sK4AcX5lZxh+e7oLGdIWgZYAy+19cB8P5wzaEkHWBu7uO4NL+
ZYRs2H+gu8GmaSk+YQMK+CdcB/USQmbbvmEyKtcFQ2P41HdfAdzSZRwcPUbcoZn8h6GDZlohs1kg
Wo1Zzp2uNyQ6OecginN22jxpfRetUxG5ck3r1sRKYw8XQV0F099zoujXNcDyjCjbdE1ewWYHLWTj
N4iwxXPS5OCy+22aesjItPj/qbLbFGErCmgeCp8VNu/1+4hCAYQg+3aosOGAInQzgePG/644jQgw
qBq9Udf91GSoSc8Wm1be0t3mONpH9m/Q3kp/iW2/zI6PjbXjgTDHw/o1vBxF6AHhFKBqWq93G63s
4HyQz04Wr+Hgr4IeFOIUqXvLMJ7S1tpklmiYo5u6ohfDgaWK/0xbDjNj0L3xFg1VQ/sepMM9Weyw
yj9QnbdWMfdKM3O8RlIJd2hvQjEm3o5ZghSPV/3pFbgi+4W6LY38YI/doxk4B8IGVnNAr7WYw8L4
iAiwiEYXpwafsZXlktbFzltjsEQfJ0HDsocDQOPawtQoUdojgjnIm5n3A+jRq8BCQ90ho01QSqzA
vOb5x3Ccb2Idcc7oFnkLRDER8vH1WF/nFJZVC9zOD8A2aNDZr8zOPrqNttfw8EHMtlz7foTTn1vi
tetfZSNnxgmgSmTFz5NS59Sy7wPbvkp09Ve5ZM+A1CuaKOVfbUZJcfBPke/edY3/oFX9JvLHv9yu
pNrSPvocZK8MHzYqGZo92Turr+EKRm+EjIeh7VUa12/bYcTcqj0NC4on3sTzMUqsmVLX/zP2GWwL
HQ2lOXDnroXk9zz65C13ftZt8eL5E8Um5qPiCBWJpyjn+bLBVreSv7fDzgjFIKLF6j4utL+pbu+z
Ga0ofQifeyf+FIlpXcsYZydd545FCV1z3uVdQuPCyJGqUfdaUJw6HLPtKJfSDWKHOrhBYzT3TpLK
4QxbXByWvRDVtFzp1orK6oaT03vElhDNdWj79sUZvxkq57OLA7JeIuhvxB8v1+yz4FNZBSf8P1Kw
kuoZxFuKkO7KsAc6yRSZ0cfW3s5z8BREVrj2nOQ0papY63D7rxYF1NqsHnsHV7MA1W2ns+87jhCT
q+/dglUy1XRCvaXHsm8x3jsQEdExGQ7U4XHvWlpYixPdp7SkeNJRHtk7FTAX92/DsAgTBSR6D8zQ
wRVQghhmg1IzrnVbSlQKWeC60kluiSxTrp1D39ubZtluUq9A550ch6NtE2wL6ljUF5BRHtDQimiL
TlaLoFRzTgNelJC3aVWAzmjyoto6gJehSYFr70qEbdv03DppvO26ZU/hAedN2qeWY17rjXdbhPRj
s3y4HTz9vnSiNcZIf5UZ6KJa4x2Pnp20fqM16VHLtcdodL2rwgXNyRS1GDB5Df3wOM0OCWKQTUb5
3QKmgCQoVhkFqBVuAsN3d76mtCY4Ajy8onm4CVvz3rbPVV4E6yatMAHMsHfPp6Ne6DeDO/0Zo5pw
pYaJQIl1mdFjVOj4mvThwucgtD6oOrpFaoIz6+CeFbWYFTpDq159zNDHXgGFSpEliT5TunhvJc9W
7RdbB7jSesG63qAQ6Cbhs+YBDdJtUHOFmm6Vp8gvMqoAtgmW2C/zQ+ujFBylZ7voOGkmaPfa/WPc
YeCDbC+NpXhfNc5qGYY3Eea4FiJlqB1V/Y75gA+3XONN+242omfIuF5v8r7gznaF5WGNKWODdwAu
pGD1bG3VQp1IMaZacvfzglzWKnznNYN+bQfGvTM33abPrZGSXLmubHxEowa1E9SAkHNG7nZkmvM4
fuYFkGDTHit6R+ukzw+csdnSHKteWy34HHsaVucIfcsNYddftdWwzTL7Uz10/rYP8THxGjrbHivG
oO2JIzGVgqqGQ2uEu1QR273F+RQsYHdo3W8tMyyAGQTYZhbAEedPPsYYfu7+NUVAbiItfooYzBWi
9/2sb4KJcGw4CpXhidU6E5FmPDHAEbNxRAurynaJcgUNP1bQ4KG+Seg24reLFXymInPfNMb9NGG4
6CPQ6KtVNGfrViuabdd799SQcThKe+KTgVUTK3DK4gqgSEsAjdNNPWfNlQ4+ZkV6rV01DmSGjAb6
yh26h9bx8YrLTaJiTI22C29VhiKNrUe/odIpwa5+wxt/2VVJh0wbgie762vYeldNA+IBGbB1lMQc
0aQEj+NnW7OabxGzeKDFto8BmoQhcDuojV1e7BY92WqELTaduh72XVC8rat3FdiFNojQvJ/WScJM
JCOitmuNymg9OX9Rx4KtbVzpxKfIVoeqvdML46EMrNvW/qwnxU2s9AdaXs+2DibBoraS6/onhW09
Fi4fv8sP777c3wsm10tY7L9uG1YJVHjPsMF5vITFGlPPcT/itsllMPUctq3zkCYDDD569LQggHdv
MQvemgDm68rFlNhbewPqtz6vh4eqPqXaFEc3qyh+Q3O45DE/PBFPoeEh8G9Y+i+HJuDaMOsShjZx
pvadvdePW3t87Ou7tPnkLajSt+CH7OBqtlGj9kcGnWHmG1PD23OEf6rT6dbKTdzrqLI6GdLzA2gc
xG4T3JqxNckwRAmaTZDo+/oAR3Y/6O1GQTfPIv12Ekx5XR5NnZROjWiIg5kP33tmC6BvPiV6dtfE
eF0kFgATZxMouIZJsjWi4hgm1R4VgVpHQTlLti7YesoIG3PU39RGtMJGImWL0WBjXbe8G24/79pt
GTj3TZyj5py9iVxvV0f6ztPizUgGV1Bj9ypjDZ3wU4/T56/XgPuSwStrwNIdHTyvDvcZvtmrNZAN
yMyHedmu68TJdm6wrJp2HveNNgGlK2xs/Whp5NT9QZYOeDPZdIymeGOEKVuyET12PcjYJP9b6XO8
gerXFh8xPgHNl+NCQOd9q8K22+TqT1oU+AnQ47pSNuLkaAdvFgO5l2C4t5wQ19IF9IiNjkDZpjd1
QPpYAN5BeTx6KsFGJrhTQA6r/dXkY1KVBg+o24wMEdZjRQrVW1gtNJr6YLXvVW78pUFjWMU2Vn7V
FXqij25ZfR71waKfPD+ipAhTrCM9CGwMSSNtOzjgIyLkrEE+QXrgwlkWABHJQHyimgveuCHbUdW5
oMy+Bp2nb1Kj+k0cMoVO9cOqp29kcvRydFe9wqknqstmII1k94N9EpdnCg6HqVl2cGcQBsfmEARY
bp8L64hq1RHfHsqPal2E5H1Tc857tR5ykK44vtb4EbdGt//1cjF+PH9YJswGB5K8wf/dV++lmc0D
TVkDPXDLvM9zNoXKKp5hAVwp9hETijURPvizBmOyoMAlfaloFqu/ANX8dJk+ZeOMF2q0zQb8bmfz
ZFXlh8sY/1F54Cb+2JD2Pnf/Kb/2sUR4Jw6j7sK5//ZvD2XO/375kX/7RS++FzL/v4a3/tB9ePEv
m4uQwX3/uZnffG777MsY0AGQT/5Xf/gfn/8rcgg+y+UX9YHmc0GF4EVVgF/4VhWAuk3vx9ddTt0v
9FqkKmC6hm8YjhQFhF3xLwUEw0QcQWdb96Bo2uB/Oax/rQoYf0APtqEsEmFg5Vr/TK9FVv6LNwOl
Fur+Nn5QPhu1K1WD70g13uiluFfz6ukJQrZNs15cmBrgTyN7b6DWxAsJcLkhF30AXfabIPmKak+Q
5Oo2QRKYLFwzRPZeXt0odZzuqG6tHUVXjcuOlb4KNP/KsIZ1CIJAoe7Nlr/zaANk9ENHgI+Aub97
Xj/Zr3/YrhmF4+hMNK1iw1evRjEXvHkLR4Q1PcZNjGt1rqFUgl1DZSdH4hLB0PgNd8b6ITPimmQH
HhVoSPWIY7y8c8hHwIGHmqLqaO9bpL5iT1+1Qbtx8NOjzgTLRON8ipsKbs4jFsT1qU5Kmr0wkXoh
wfNYihhJtiOgkv2g3VkDom8LHVNjlTJRHgDwOmu36VvLQYyOPm0Ow02m0ByDq1/Pn+H+EL24G5+n
SMmftY6ux8u7wWegKwEyid3eIpH8aqj2eP0e2+4jNfm9PN0QZxjTmHd044nw7abrfFQUcNlxnhrd
oPLJgzbJOrBjb7BymfVxZ7r0bVBRltQJZRhcxXX0cYobk0ej5vwIOnEXkPyaDeZuAGK5rtyo/L/V
AdbylYsWXAV0wRxYx5HZAl9qYKfctVO7MayG2Po0pj6Nwvzy6RHQIiLSxTK+ySpjVcJdCNz5vZd9
xMCtvpLlEWrdNueALmOS2cS59xqA5TnpSdfsCeJov5VHKD+XAaGQdCXPr7PubNjwUIExh2+3LbeY
jtjkAVl3aE8NbvFBxrr0E82PZqMNd23DUgfQEZHJy2sRI3mRZT5QN8I/gvDoga6ahDYOrwTLQGxM
HAibRveku9x4RdLN+FAXB7abYNDVbuVdlk/LPMtEJCz1AQ4yQuHOXLPKoYojv56HXMwF2IF3bN03
V0YnbE5hN9Wg/TAknV3wBpePZmq+jtNpP0NqnOtNwVPQQz49A/fMZS3z5fzdtxBX9O+sEWqMyRoB
ZYCyQsPypKJ0Zj/eyQ2OdbfF6/dGhigrQ4bfY34ZeiNYV+DMZTRc1oXMu543mx70icSmpuvWXYV9
H4+vmZ5k0qZEoUyg9ma0SMlnDUR2v3AfnLZRTWC+ZdKUzpnybNi/k+z4Md2Q1wFCn8527hJaJeB8
F1R7R3cy0Pm8Diw9PTIwk2guLzMnL4C8HV4EAKfBfsM6vGJiWt4FNTUbeTAoV0PYT49KPUmwawEw
RdzQb97Yn4Uf37fo+7q6YRH+Xo5wTr2g8DXCj+4D9KFWK6OceQAG28Bs3CFlCFoGCK8sFZ5TBeDh
10N4Ree8xH5FIHMM0h7m6nXFtZoLeJcWkyRDkAghsa1dvHWORdWT3QI6s+7k8c7xk7yNX7eFcgFA
f+Xmw+UherxfNh6vOMz59IBZRm7MpgXJECsMQipMm+2vB34plL/aMsnT0GTxbYjizN6ruaucrtFc
ut76nN044T16zevapU1EWDKdVlhWeCCvyh4QQ9NuAnnORA6DlQhOQoKdBAebd3XhNW4RaLgsXPBJ
MgMhuFltRDTb2ss7u7AVmKW9l/e4shVZNuwT3mNjpPproeCLJKthn6fK2jcYtkjoxJ97FcTbqUlv
wvGuIIj9egKMn+yXLybg1d4VuctgGz67Nhrklwgry7shcsjWIk8yRaZFgiBw491EQI/Sbj3KisoX
zr8D9hF3Xs3ehIT8b4b2k3WtWNEsHArxLmTnl89mQTjK8cL0y1Yu4bxi6245fFUsZHlQMdE0wblY
hoGeytF01f7XY/jJXsgQlI8+n+iMXFQPvnv5w2hUGie5ZC1rQS4rL7vE/N5HtLZljWtqr6zlN2cc
2/nhkIPkHxmc7+poWpnqtYJBHPgxSip+jPZddvQJshGK4u50x2wnWFbM1rzT5uw4RdMuc/Xruuy3
kuyUBG0HJ0NZlBJ8UDlf45W8c1NsDpc7+NPHMTfu8hmJfPzdedSSssz1sK4U6zQHasp7ujyZrNrK
ZxFL0sIW7GM94bPzyTQ0DbsQiyKo+W6ZDhblpMA2+e0WHkc4Tafcf1C88xC11ymBW5npjexwEsxN
07+CbbXCXw1fLXgx8BFpodxoJIpzTaqGH4blbgqTUMayqlPzTg3jtUH6oNvLtcy37tFyYnBekBzl
FiS0uv4IfvVjxb3Gybwz2FHknZ1Nay/Zb0+BRtOma9Xxq6SgCdt1I3iswWAb11b8qlt1K9162/Dq
ushYuOO409i45K2XvMXUspusmPBZJJ/W3vR1th1ae1/z8aqF5muSCzARctsS8fO636oS8jSpjjZm
G+oqSPcDxFJ/YSm8KSniymoFqbeq6BM9SV7scA9SikVvnLJIAHdWdLHYN1Mo+9laEslLdsX8X3ZK
omFhGiubjTmv3LPcp6Qh8qZkbNhyj6CHriSzklHT5qFKue4Ally2LnfVAUJFWhkDpy104b3kVa1G
ukaAY0K+Pi1JcyQzUi4QNNYVGMGbrGOdsbaqhNEjz/BlZchgKWFu5ItkJJIYoWgFDVA+rfawDqmb
4n6Au1oYvpULtMQ5NRNdNBCd3Jg8zwUGWMomoZfzTtKtKqCxg1jk33VibOSpSdqZzDjuFf5K8Z2X
9ITRyN7n8GUSpWW2AL8/xA5hi9UJL/SIG8tGZkTGJ8kJdqSUdrttQr4XQ/mbWAw9aRT5hSwBeS1i
ehnyZ6bzonErwwgsZ1Fnn7UZ69Al6cBwKFzN2nzd2/MOY4ddFPb40iRHyf/KBVhCzGVzHsacrpaP
S22L+9cWvf6dFy67aEzwk2AWMjDQLZbHeo4VT3aDMdbZ6hdJHU8DNWoLpmCdUJZ3WXX8KTcJLH0r
NyfLXjZZyTzlTZBnjDn9m47RygKWRMAc0i1Nq8vCBP5kG9xckhyjin2JKCL5rtw4eC+aHE9yP7zM
kgHLEpZpkTfWJbawNOQltp37HKOkMMSxYGbxB8NO0h6EJVeSeErSFrv9bi4wZH2UZFaOOR03LRE7
nXyoCc7jMA4Pkg9UXXR08nlnjx/N1oP2zBGHCCDZZM89GHqzlS+F+rebp+RGTpLy98FKjo1+YHL3
U0HEIqec5uhGbjfHWCm0Ny7NG584AYZzV9o9wTI5KkqabfCkwic5E8r3zg2hYUhuFmDm3fR3whqW
S3rK3MccNBqc1zqOc56br8e1/ASeHrPXbSUGSkiSr5U0W0UYANobzyP8kJlKHi3jlwy17jqkHHBS
lWw8dR4BQF9FAR1NJzzKZ2SKJPGtETbuvJWTce4QJyDaIiORNWfNIw7FWX4g0eWN542Ws4BcKlyg
cTBG0syJtE/yBvmxvKRyZdkeJc2Ww4fk6tKx8kIaXtV5ThBFg1YsRwKTH1kcYfiWcrHPckH5lq+n
CJJx9qp97Xknx9vL98qGIOtaDqOX3HJcEDIl/6vzG5mQhVxwmN1zjel3AkZHa95BvtpJKAdYuTPs
ehNH+vVI3sw1JUSlRvqBfDFyWNrQTSWdksMDmx51gmDs1mJtCh2X/yDTK6uS/UpiiJwLFK+2nHP6
5VrHWqfvpmt5PhKWA2ZJJncADx0G813kADdtDvTPtzLvI5oHfSM27j4zxLvJiVMmVptvTcjLLawj
szx5/a6I3b0UE6wlOUq61iEc26Rv8S0i6Y6PHdFTFs3lBMRDk+cvD691d1/3jizlUERAkIcDcG8t
OaEcbvs0PU5BepT4JlMhn5FJlqEgArFb3eg8dTlFy15v9Bx7Bo5AHu0sXi2f0xzL0kVQ5dArC93b
7EZOARLp5ApyXEoItx6dUJn/ovtYz/Mq6cZdxv9lKV8Sp39UX/w/qRy+KEjuPpfnD/nn9nUR8v/C
8iIap99lmFK+/FdZUm7gf/y3tx8QL9XexyCP+PMz/imfW213KTrGxef2+7rj5Zu+FR4Nw9Y9Xypr
IFpEvvMbHIkqOIU3nbLXKziS9Qf9Lg/dOMcxLBdV6G+FR2qSqD5aYGQ8w+DX/5H0Kok3qfjLY5Sy
DMdARdglV7ecV6l67I+1lhokKuWQn2KDhVohdwaXX5+dnS3xaMamzRcNf456/Nkhv6WZa19Tu6b3
DtWgbWJw6qmWr3I8JdOoOMmvug14kda6R+xhZyKGOXfuoSk9ZJbeyK/J6xDHxUrAOfIry2LiWAy2
JUufUse+HyKAMqMZ783mzh7LEyr/az11oQRiRkAHP+/t+xw5GsSk8D7GHHLeyygSCymlbpe72PMC
WEna4MEk7MogR1orZr4XcEvd5icZn7ckT4DIzkWv3gNErnTvAEcZhJEnsg3ZU1CJZBUmljhhwOfd
lZ61A2I0g00JHty6BMFh3QP7j1fM7AUho+nmPZ4CJ2T/n6LWvKfau0vH2zGt3iS9ImMoTpMPJ4Lv
kC+EYXqIXFJWBlUUmPvQB6EQywYbbGQ0MqFD7D/I70ItesQ5/CyDl7wGNaOdA5GuQrSr4tlltCEm
7FsnD6cqLTkhoLXHiHIOgNGH9iF27YMETKwJ7pG7mRv31oFV5STyiFoQwqgAedl2nrITog5nFuWh
mvOTXmYnCTtBOx7gMcJmdg+uY50LxQwbzkF+XmRqB/4YKczrGBBE5Wk7EyRU7tlnfbbum6p5lC66
gxaeSu2dnW8s5RzKlgEhFmMoCfJqN3Jv8idykec4eWc4NPchjvDkPIyAzeAzVdzzMvOhXlr60aNR
5fA6bFYgTxNaYA3zrQbNFRpQgIKNmWWnMR1uJ3UWLZdkBrxuf5ZfKDRrZ0a7iBafxfNBn/FssEL1
5sutFEZ+GjT9HnuGy63Lb6uWBjciGRUrICvVZSc0IvcAs+2pXqJn3bTWSysKP/YhtNTOZazxFD9n
MjX4SFGUhcDHzaXlCTW2w8yDlzmR75DVFk8KowrnLMNbimHdc009GmG13Yyme7CYOnn35P0Ehg87
LF/1/DvySxt5Io3uP1i8qzKX2CBuMO0Byl/As0lPgArWtUf6necnUXh3F9zseKJO6Z7nPkBWyDvL
y9mF+Skf7IM8bRlCqXkbh5dkYgFRWj10sXfQeOmXvwY1vw31N7H+Rq4n3ymxIWKBjdxW6GsfZoOX
nu8x0AdfRrB5O72cMJ1Wwrbkte5+Uwt5JZAqVSyKDPTs4DxR74Ob/7LgQAYAFCPM4XG4xSk30OWT
3JDRxOBBZOSoXrZoPHgHr3UO8mbWZYeV/JrGyC5p1K5FcmbQ+k3VNo82q1PN5i7gbqngpyd/ss5e
TsDiKX23h/yk5yFoz1fR98W4X1Xsq2rAxQmy4hpe4iXVDvtiFU/al57hvxW19aQW9MN10PAyFOBX
yqKv5mdMwmiopyK99DWn5ENMEVmicYrUwRwfOqPbTKBnZKnL85cZy3nDTez0SqKAE2gPFTVivPTO
fafu08Q639ZVfmpaDWeAETBasYsXGDigJrxoO1rZSaXhO2iCqxC9vTZvHkdkq5c+Oy1Z/5jlwYN8
XALsUrgHWaeAHT54pX15vQanfjQ11qkTPtWovaQ+nNz0ukuaR5OqR7iorT+4D0lLzPv6Gsm4ced6
cjL3LGuy85cDop7y1gWQ3wbsf823EotSs3yUeJHJTjWGn/XGXoPzO0m4M2r3ICHHRBX1CpDeU+NG
T4IjrAztDk6iXqmzzoBj6lmxEf1mNfxY0WMVf/eUXq0GmDv/WsUytTI/GI9fSZSteaeRij1Hyj78
egFKlfT1wgB/YqOvbTuor8qQviuTKfxIHSTCkst+LttNGPGoiXJ1pW1+fSn102v5BrVmRIyBvbxa
hE1SNRZKtskaZO1JNvKvOUIIgku2O1lqsrXJ9i2hJoVwhEYvKYNkG7JJyoYJVhs9CJoJo8KXKD+B
6i9ZIDI/MvAWnJnMFwpBu0jH7o9tqGaZyjxe9oQFL0rLvPers6v3Vyq37mVDG/nPl3Ba+g9mQLhl
CcdspwG7+a/n4SftVrrJtBuhuJL2eZe+xXdzDgwwLAoPJgfnftd1P+gcmDA+xfPP2kllpQ8/A2mh
kM1WHDqHkKQB5dmrX4/iZw8D9Pml10rnWwxMvn/wQL7gRuExS1WJBI61Jju/bEcWecWvL2X82N1W
EKkBdROePRftyJfXSi09iTwdhT4T12bJ+oIGe9O9MjjC4lt12f3JeOQNnqfgN8vO/bEgy1Tbnku2
TF+UpPrV1TGCdiJcoUVfGMRiQZQiJmS5f5A/Gyr5Y1u8pUS0sZDj6NkGS6N5lNUmaSPqvCdZl7Kx
yDYp+4ekxHJWm4DYyHoNeyzmCV02R00QsqexUPeygVgTumjs8gtRZdGxDmE5Sg4m14AHsFaEuMgB
b1gN5HaRtcN2aTfdXEKWTUKQ4PpBViQ7PdKPD5XJa0mSEwakc1752Bj2lvOtxKtoi7PvQwuSWa4l
6aJVol+ns4bZ3LQEYvZZG9QxY5nJmpp42L95yPIQX0USJCgNDhPo1HrWa63aVCu0Dhgmbzf5mGkk
OxRqIMZCkkJojPUlw5Q434TstsBreXMlfYgZ669H8krK85IMMBJAGei3I50rqI3vl7bCyh4lbIfG
SOGj9mBwUL7FffnoR9ggt3uU0bA9B97DXMiAZHBpQA5JMiqBA9e5k50oFO3ykyRFFqOUZAb1u1NT
hL+Zt5/szA4xUaAXHi2D10FRI9nAQ5XBzkQBaiAclh4k+Xa1YpMVv8kD7B9Pe7yDDsqt0nTUbfX6
XYgyjF4DQk9JDszTug8r+4g60tkvb7uQfY/DX+FqmxbkqzyZljnIKjZrzlZ9bKzzcs1Z8tCl/nnB
va81s1tNszaCYpN4W2WYECJosCwApmpAl0X76Ga4myM4x25rJB6Cwey8+rSyUASRTFqSLzmfBEb7
KOs1MIpTxj5kk57SrzxL2IaUiZmCs4NaimeQQv7LOGg24lMW7AE99H5DQ/nJApId0RO8LCrU+ms9
1XJ0CtPumKXLOZIiF2xF0F2bdHTPkr37MdFZMnf2DESTYVHHT/IKY/COLpx2cokRNYfcLwclbSP3
0+ba5vJcu+rx1+v9x6yBxrHODs7OinT2a4+EAbZa5oVzQv7KgSRsHuPG34RB8FAnaEbISUALt5dL
/qMa0b+Fjr0oAP0XKkn/L9WIdHKWf49BuyubrvyPN/HH8kU5SH7paznI/sOkV82iNS8uXzbb8tdy
kPsHOQGENYsd0tVBm33DoXmw01AlJkDwoBWVn2/lIPcPLHro89ouzDYWgvtP2GmG8TqKX3IzhbkP
kDbi52uIZhEP4ZAlbU7B24WfhP6F66znUoOl7Wybuj4YqXdAifFt2pcbF65EG823BtAVDdpy24b0
teqDlVV7RQxrY+EuqOSz0wenun+Tz/O15FYjeHwUG65M5GgQg90OQ39E6Ib6/ES7pdg4CJWGRF2j
rnaq0QFnbfu2Osn2mYUR/e7NnJZ3ynK3EUdKSSFqNW8WducMIbaKHkKL9Iy/FIBW2m1IH9a0c6gu
5Z3Ee2fUNoFBhXkeVlJsGW2D6hSHngg7UmLeWJR3kenfqTG4S+PxtltunM47TX1+GqPkQQuzO1DR
hyLl/E0nJ+9a9ESAANscs5OzZG1JRJOH3KKnjeTfU+Q4t1ScTSrNCGekOKWlxR2cFahCw67Mnv2l
2o9D+RaS2AfNdLdyki/cjBQ5hfrXHXn4J3g/dFfHra+Nt+rNGEGjrvNNgVhFESLaXw7HPq5+s5Fa
rzMnDzkn06A3QRNdGZYUSL/fSMdKGXFgxPmGIyICeVcm2jCLDSi+t7b0gDZI665tvUO4LN/4IUbI
ZQq7442J1OYgFBkr3eoG0ZOPZ36x9yLcyupPpoc9NnKYM5KZYCRaD1s2tdCaRTmkxuJgadffvYR3
X3KQ74kArwMkJiOgeilymiQDYO4lFf4u30ZqXetyupeboUZsIvRsTPGys+kWf0+hcxrhDi0pGOhf
X/R1fv36orLvf3fRHqX+2AuyEHWk6k2vKN0tV3VSo61Bi/3XlzJ+fE4emsZKd22JBT/ALbreitEK
iMNNodcp+oVA18eDD6Otz6Aj2ZB/Mi15rqtHx9Sefn3tH/ZK7tNGxh5vGsKPg/3My/t0okovlyrX
6OlrxwUbu0w/YqKCnutWEitevuulwssXX6yAbTMNrKMNyn1o+ncNBbMeWliDXG1J+pqbT2Xdn6L4
PtaaU+5Nd78e6yufMVAgMlZOXmSoqKjjM/FqrOVgIFwba2CUOEpSO5DybJKY94vtPUTTgrx085ag
hDatd+22/qMxex/r7lrIkVIM+N8ZjsdmgPkJvhKvweaxvVjtUiB6WWsoOivYhWUNe2miKj43jxV2
sldavw0y9/ai7Z7lzy2HcklJ7T55pkby9jcDolDGDHyfxDNDmG0BlxHgjo4E08sZsopJU4sK4g10
pG1Yv0ef45zllM6s0P6zM98pJ3mGHfxQ2ttFQbpcFjr8Uq8PhXOFFzgMTtZZaSXIo/+JuFGZpO+V
MOHi7FSZVEGR0yZnW7wHIZVGuU4ZalhhBEEcVtnnEf83L1DHzsieosR+MEL3Hsl9GCL2U2nRDc9P
dWzfAx/e+uGTpznnpv+7GLT3eqvOVlGtkFy+n1DBZIgXtmdUP9lWu54s48bE5dWOinPvOKfGzZ4K
LXrOk+rgG/VfWRUhUm8I3r/hqG29hT/+yZbdATzNupaiII0GqaUj2ApdbInf+txrGjvQIJ3LvVxo
xqVbIE3G6c8N3/UOxLHsFCJxdNVSfe779ropKOJk1HmpPCCieO5V+ixDH+FXwUmD2/g/qTuz5MaV
bMuOCGmAo/8l2JMiRTUhKX5gkkJC3zh6YFI1iJpYLdfNMrsvs+w1n/WTdjNCQZEg4H58n33WNqLT
BGHUZ/mHCO/0SOyF+NMyNltPxg285sFAf1IVZVTJj2WaVkrIdVuEs7n4GKqKQVVZ8j95+DYu5CD5
LdNprTkEMZVqx3vzZLaTxNhBPmSwVtWzXiNfPG8KZr1nqATRY8nsJyf1b10cf2hz9xpiNttwJVZp
yoClhXLIcCd3hZLe5wYZ3SQ9R4lx88hUh0itOyOL/iiZZzSy70TiSxXuzqIDvRppTyithTHYW1/Y
J1HLazYnPrhcBJ9uhC637Luh+1372WO4RGe3Y1pZi5hkhJ4P7AWO8Nh3G9j5v3UA1UFiRfmmmmnJ
DozZLcgJS1qv5+6d6XEwT7ZzkSYVwmI7b3pYdsoqfOgnRu9+3qsnpg2UtV3XVW0wdy10Q10/M00Y
WTaTpzHOGxgvq74XfD+jvEbT2oqjZxHCQy5l8aM2ToN3URKBKd1rm38XNbfRLBqT0C2Dg1Z109z4
MEv/WqT8Td5y4yQNXP2q55QHtJZH4+ckU08+SK2YiTvmgEhEMECKgk226R6uLM3hdMbxIkGaVzKK
YfMlj8V09mHgTZrLQIpr3uCf/TwV4/g5Nc0fXnFVwZXz3fa19qOZaRagA2NPdTI/JLX6BjGMB7BG
f2PAXsWutlfPVIjWkRKntXKtjIsveHEFFFA6RJ66Bu4jhcfms2hm/NFPD37Yvg41vQgr5lNbCiI8
qRtR70RQa+ChJ4s11XMrqJ7+0Rmy986Ub7DQ8/XcakyePkaakW3cliVQrbVKZyGD4GO2ou/Ct9tV
7/UPhqtRf9s3WebfXsLwrTpIjsXHaFt8DMAEHSB99ME/YcUDJ2fH4/bMD5o+MMdYntV7/Jn8NAc7
iIzyt1Xm28aYv2w6YGwXT0PsX1pvZq2hlmNQXJe8rlJ98C7tSi1kim4F2Prej7tX6j7uZIK1sR+8
VYyvrn9+uquSZysKN1GV8rZY4uL8m2CwO831HuzSZtiOIeG/3loT5h/mYF4XozuFEcOs/owhz+vd
H31crSlhwZ8qdcklmAF/6kU1G6XMv1WfStW86gT6c8GHHAYB6EZiSCoGmd2DxmA2jD3ePkzMaXnH
G8K2Ua7HmRFtpHwbpWOw3QPG6YunlR8ayYqznJ/1ha9PldRKlycGIQWo6t5LR8kjR6DN4mep19Ps
23emu75xtJU50DrovGqGH/cQubSldK6GR17j3uUhN+R9CjNL9/sOK7ApeGyZWxsppetoQZIX3pP6
YlC+z1N6ydROUwufJ5apQN9NbnVFFBrpYMxibg2lyasbWLeTNDAMNpMKFO3MMFtl8IUxRv+KHQuf
Tcd0vJ18A0N99JvurhrtINaXX2pXNdlt0ry8SM26KcFjAl67GtUcnFuwByW+OKYQ6bwkurYQI8Ha
Gze4pQy6GtchtC7JwFXQUkaGlUZfdsVHYoVPCxHDzII/1c2xdNOT3stXNcFMqIh9Y5pyYxpkLNjp
bh7MGJC3DPrmyRf5k+rp5ikfOsLqxRobreYi+7YHnoN84aUblKrRuNPf1X9Jmnx1P3zW5V1qXPw2
iyjGWZuGuPiU8qcvo66d6v+qT+oN2pPqkqsvOgkFN0Pfke518uLXusf/YusnA/OIoZq/P8sGLUtT
dK9RyINtZpEP5tq/GDRwf96hasX4EZcICgIbeFJ8oO0BwGdnRPW0tPpV00axUY1fT5w9aMFDauLL
HKUIxs78I4v5GDoqm7hkF5h9C++v/Ti0PaQF5EC7YAOcF7RRmr6YYk452cQMc28rtR+rxo8exR+l
adyiYlkNqJA/je4mkWqwANZCoT31CDaLAu1zBQjI+IY28Ft/TomvaD1I55b7VIzV69K/u1NyUlu3
KreiEYhuVCcwVz0G15vXtBA37piL+nlJz8v2ols99My11A+TY5w4mUGRcB7Z0r+MhsYyGpcSfLOb
VOEV6p/LivcM8pA60p/uZXopEnfVkCQV1Lolg4WYHVa4Wd16mRWxyqfURJU0HiIq4cLRWNhlG6hW
oLJzuSawR2Y1NIkNzVK0qxYQK1F+YCQ60NqMEG8GYjq0bmXU4jcDqSkLt7OGcvpot5wCBhx0XpQc
Wyv+AP6KP5ytQ4udDYia1zHnURtoY6vqPE21r2xxT8LnFuWnf5Z+gCdzAT9gcd6Mku1dlfXFwA0F
b3GTFHEGz9LKNtp4xt0JI3khpZGLoLpmfs026bkKYBIoQUB10wazf61G7ZZGN3A/KVeAKsR1uAI/
CBAv5s2ZhXVZ0EPLO9NFh0DL/f7Zj7SadVrzniY8EXg4v31mUvISYT5ht1ECMxTWW1hvKyN6pUwF
0IYwSVDRtIprvhaNbyQs0BPT6LfcaS2Txzwk05x9K6Wui5AZG+ijY2Pw4dRMajarj9lknzQpv9p2
JPxT1blVwRZeTM3ejfNxJY3Cx57lEfoa26swZdNrnO6GYe1bH8NsQyfsUNfWwV0qBnlmoJOwvhU4
IffDr2kytuXo/VKavur/eHn6XTfImmbJmjT7ZWC4XgXnh2kpb9qH+EuAO5rMLzj5RqBaSNyRjdlt
CP34yNEhleOArIEdz9x76FOS6YJHOcTBCuj2tkTEo5UFCQZ567t4KWc78HOxGiz7SqrXfeKysdXR
EG1CN9/83LJGp4aENYtRPI0wlLiQWzu9iZHyMZ02DCm3JPSCCh8sRiEkP2vF9kPkeXdj42ZY0Ps/
bmNpa7csCRE3ErGDRvxt1x0EpHkEsKhFu7zR3gum7qCe0jbmRGF6hQi60n4VBkxClwpWNS4Wpp1t
nxwauslxkn50+rPTNhcxmQg6ur3KcshH3SLyNfmem6ggJd4K23prhvbNbnIWGfqEQFn9jVEt5iG2
VIHjN4BouN39WdGfo45L60e7xjGOoEe9rROFJzEJk5g6aCkaT2yC3+vkEPbqVAtuiFqPwUUcbAIH
/proTgxko7Q5GiPXolK3HLhOIOiYY2VlHU2b2Rp6KA0WvvSkuo/VzOywVNthmOSruXcouaawCjQ7
2nRDyr0iFmttCLJJmlA3N40kPCAvdFgF5YNW5TzYAsY5mIFHwNbvvm9ka5IP2rUR5k9DBNSpHWoQ
gyEgJYfQDQ+/DwCHgT+fZL2FiBmBFLKyoJFxvDM0LDQGXktoDUHq+P7a6u03fTLmA2BoqI4WZxqE
rbt89D8As3bkq4bvf6GCYkAYRLbcD42zd+mJCXAWP3+zUDIYFdE3FXEbectH/flj9NA4EM1uFsum
lN01NXiu8pZnLhnyZyrNp8wxbqbkBs5JTwpY9JOkeWgG6+YwZhFgJOMRxh7uVkTb9G7f4vSySNKx
KaEdlLyuwGTmQSOK1B47hLe5dDDIc2AQIReIZsPobSMDxpPjfdlV1GNh6xnZBws/pvmHOr5JiseV
U7MjMxygrwePqtDkQNs1kno8vCrd/+f0pnrK3MgX/mA9Tqwg4RS+cUC5a3UWJ0A336MNUYaljChF
yDL+a5bhBuNXqA41BqEPpddnDZVIF52tpXulV86Yg3dUrZHW5m2o3UDdMdJMXjoQQXb6oUpbTYgd
SZFHTx002/GqDhdKrphxgDUjq/nCvbmoZaAv4++pzb4HjU+hdsARfFRghhOVbARlunMoJMv0w52y
X6YlN2BgnXW8r29FFa9bKf84sHTN+JZUxWeiacGY6tuZZKK2qXcdCu1QLwjHtCPJP/AG8Zws4afe
eU9EGgbjBD3CJzalRYQrdZbE8Xdfi3vDienK8anDFL+a3OvErzSNeSDa5pTNGuLcwqbTTjFHmbaA
SzIjF8ACwxTLQqswLkW3inyf6pqotFWfcMzB2H3r6IbIlplKzVp3cnwpYkRHR5cPykDV6/kzmjCL
4/yS1Hi79L6mA07nS+ObDotH2sTnvhzeewOQjEEYZvHCxnoQ2fA4WMZLFcunKQ6PpnkeWX5JhYV0
NaXMCvf6n3hAcWukHYiRQtWa2Z+rlLCr+rOsufXdjCIr0568ga1EIJauQh7NfqzumzD+yAeegSwq
7t3GPUb1pGJnCLRgw5vr+CMhlWuVNcDdflAy4bSHrf1Y9/r+5x7UmYnYMEf+ChDrI5pDmq6NWuqp
MUQd3sLBODT+V0LKwn+hHP1r2wBdDVqCSR+Khhld9n9xrpjAt5xyWuINEdMbvSchz3G1JyUAyHg4
hF1HQY4TrgrcpNmPCal1S+ImQTpxxtH0/yqknOn8f9WxmCNXDU5dZ/KQXsa/6FjTTKoXUgrbjjtc
04rGZdAxqJAMzVaL7c0+jfSrtmhX35PHLK2PFe6uHuGB+AJoYkmwHD0GohMbR1S0Fhk3rAdmrDJY
CeRGU+5LSv3Uipnd0B9GjMLtwkJftO5LNmYP6qQm+ujs2SksnShIyLSY5RkA01Zvdk56NRzCTzMw
+W20Y5QnYKcBukFwZMLj9tvLtTV7k8GKqKrikeZjHJYQwvRPDU4gHO5H3U9p9dmYN7LA1aID9/jo
P7URyGCe46bST/0crXsbT5ec7GOsIVnUBSpMH/AMblORs0BXHAads56FWwEdr896hjsBs6v3g/vd
zJOPPpIsq8l6HB3Gkzkn2OA0e+30l4EO5aDyEIVGyz2lxWtmceeylbLhVc5lmNqjO3n3C0c8RiMP
qvdplmg/9BKMDJp6glRmJvhcUU5Uuz1nNSQR7GMw7EeZz1ucgrhSCXNbETu1jWr/ru0y0ja1jV6A
i+6sUl93FRsAH+gYmfZjZO+K2WGwweK5kr4PkNv68vV6L636UDfzHVTpKJUXEyi7IYDMOxMom5zV
fQK7a0TnLNXWemje9aDR//Pn4986EA5NZCGE6qjZUEVo7f29GVDVLlpL4mlrRyDjDDmoRtXXduO3
yE5f0poyTS3L//kvpUP4708BYAvH5VfDU6Af9h9/rejNspMhd1OpSgw80uaKzl5yETEnsx/B+Qen
RyiVxwk6mHkL3dRwQv1OONQoY6nSJgneqlYFZeUQeheNw/EciuBnT7GhI6oDeQ/JT/IqhlKDfySK
ESFBPQWFGO5AC8wmrm4M4krhbOBeFm7zOpTeAaDy+oc0yN6ZDdRequGOfnaQ+PRMyKphDLpuNOVr
v1g3pdRMntrGEKJ+qDhKniEmBbWTM2ivNrUqHF4HHIpOg0IEWDZb/KuStJS5Vp3w1GfU6MItFNVK
qO19+WqVf1rUMTQWto4C63s7DK8lBbobMjqW65iS5OuMr0Z5fHi+nqqyelUWRXVvF6bHNNUG0tSH
SORrh3F44DWVtcGf3aeR5pxF4hSYvxbtV4y8faUUqH/+s2ZEWKHChLObqxppkygDs46+f47c7MJM
+8N/BMVDQVMwZUWGII6tTUPcMzYg6mKdOeaWY2CgWGVA6de9pj+x9dGBy/0rMNJiV5OkE+mUblpH
Ceu3nNGSjApHV3ao2dFeNKc7D2TChCVIqI6vMEmbX/nMGXnI2zWC90dDJ28eKN0i7UspIiafVEmX
UVVjpeSs6yDYVWiqZV6UgZXMyK18UB+a1rr6SP32JaYg+avD9j8yIfw37AX/PZ/C/0cmBMxCf1sI
/m1QZf/+v/9Xl/zdgPDzD/5pQHCNf+CSxt3CKuhj/1Mug38aEFzrH+yZeOUMvAQG2EE21X+CcIT+
D6xJpqm2eVvAvGEl+b8gHO8fOkuMrcLjHbz5tv8/MSD8mPH+3oCil8hMrukpMwscE0dZCf/WNtXN
ZA41PXZpdieSrVhEV7sSm07L1glp8Xvbn5MdMVFbdznRkm6DkZprsaf7InN+VdL64iQ/7BwQ9qtp
jBfsQnULil+QOJCUW7zH13ZI7a03DFdvXkgYxHER1C4HRy80N3oOGyNNRvPwt2/g/9GBNvBv/Mta
TONRBdt7dEpppaNP/ccP1hDFoWvFYm8EGMpyJh7dGUG+LwypSZTVzWA+GHpfnRbG8qZ09u873rgx
JDpJCM6rqGpFUyHXZGwiRmT9AeImObh0APJlL0ef9KjCAJHNsF4dzssGSsgXR5+QKHZ0Z1NHJwTG
bZwjVPOittHk/Mq9ZRZUeLxa7JTFze0Yu+RcXNch+OGmrVelT+yGPdRbXTAtrAzdOdTAsNcMyCMW
vMzfneNc46rWUZBMYhJIJ2JVN/P2PYFIy1QufLrqKxngLJAQIVQoLNqsl/9mOPiUol+D9LxU7WOb
MOcStQ92ZN/Byv8wKu2KPfXBpn+xYF0UTY5GXzLfK0/MQ1zSXLs6JaVwwsLTOsWvwagffIMdaBi3
HvZauh7iME6PqUSUdfg7ogFIawgKIz5bZ9tK9s1gnJJWPoDx+rb0GwHqeF0MhuvcOiDsDmNwjZet
YInt2z81bckm9N/0rv7V8N0ZS0bfbao+ur5IQUwUqy6CHemNUEnRjdaRgaAolpDEpZB3JUo74vKj
K4bduXLCO/gA9HK7txkgXs4Mz5DGb3F/zFP7rigFGmhycKXB8dTdp4P7EnlhwaHTOhqZdhw6v107
UPlJFe2LtTPS1rxKDHXYvOA8wwMkFOvWxERRR1H4biX2iShue5U78YfrTKdEekzNMh7hOXxHxTRd
3FlrAs1dYOFGtPcQMF5t7yOz/YOKP4i06eh43yIlENZbrM+wde6m2LirfVABkfUShvpjN+dvpS3O
7URcd2xEASnpDgPEySrM7GUbElnLiKqru9smaWswU9W0AcG6x/g3BwVHUU4Ux0YyahuadHn1kvzu
Rf/jV+1nKntaxNG8qT0CibvYOEwwCLezI6HYVBWcydB5rXJZEYyRDoHM3BsxHomqHIN0FCYIhnTe
dD6x1sLs7ktXr9bSmI3VEBYXX4v0TVylxVoYkqI7NG0yCrrDz3GwT2u8QGSvad3EzEGdP+e5Bvwn
KuZ1w7Dnuu1s40lzJeRYhJ1Rb+0ToeTWYTDnL9dkv+sNdSIsEJ0wSULPmtVPINeuKBqmfawDl0c9
3mNtfCRg0V0xmlPfWaSOaInJpApRWSJb9nyV9n4s4UGXVo+7qXr3aHHtxrhHf9caJoDi5WHoOpTZ
nKikpEx2vYYSYxkMjVtLfXZVaqYwadr6C5nchYeFSp13vZ4kJ0msL1qISeZ6T6QEGco7whGPSTjT
KCzxhhqk/xbGL3pHa3PEXlIbJOFmqb/L8mjfGw0RZL3+tliGVDNWZUD8V0r3KZv/6gYCQfTX9igv
/kSYq1e4v5soLnfYxXe61Myj5n1l4RKe6shknWatMRu+2dF6nLws2sRiqdaAitGsxZNKUL6mLmJQ
1fkbO+9Jzx0WomJ6j6gFJ6zgx1bZ2nS0aANqA8ZPF85rusHZ2msTJ7DraNoQeVdzohsA0w4t6YZq
X9vblfWahjLdimaBXpB/zT17DUns3CuyTGmUNSicfQR1qcItFk9WuhmTON4OnBsCUyd/quacf++J
ektKlNh6kfXZdaV2qIb4UtuUUXQ5LhJB9mzwAkU63yKjiDcMgdZn3RenBoLpqY/qe1Ux92RD7QoL
GGJUN5An/KQKMPUa+yys2eR2eifNizXHL6QyJjtfK3+VnRVia/fXqcGEdev1qz7uTkQApvtM5ukp
PoKdjNbsp9yBVbR2YjAWMD3NbVo01lqjhtMs8Kf5dLPrJt1bUv9kwJFR+Z6ts2j6c5sRYGOmFS0I
xpUbl6yaemzuZ+GsS97fNlrw8xYkbfcO4jZh90TrcHcRBKmZHimZllpUorMfAZZOmIkzPx0JsJnG
dSAF6e9zD3VgKliRivSa9KgwuUlESv+ltQ0k54jYQLuuofr4L57b1OtsSZ+zNnmruy6/eojxuNOQ
GMaGWSrNuy/QH3lKaaVAgtn3U9T/0vuPejTDFx5AbIuWlqrUCQTKZdZeBiOMiLdw8iCc+0ejyceN
mNxpw4Emw+roNQ/tcPj5P06LHyQUpNB72qsNb3zVT2SC4m87pWlUrAxR/k68Ij5Vk3SZPrIP0s80
xtbtTrlnbnpEYpPOuFFTx++o6QmKdUl8WMQb8PvwURTeyTZj6xeyFJmouZGunkp2dCTDQtJwH5iJ
hHhDN8/dVVmark0Cb7TSfnFn01gDXYYw402kjbf3VT1wqiYUtrXMJhB4I9bp/Zg63aZO6v0gEY31
SrPPnUx/ZzGxnNOE6N6vRrWFgcDGHNJ3xi6MMnhJBDBGDfmxZMgQTorvO5aTvJlMHGi29+7RJLay
OVpZIIgDs+T32R0vp3udTte8UzHwbxSjdGkSboBG5aqDYTpoReWtsrbnJZOYusdYzkRNLwc9RvnC
Cr6KM7JivbDDtZ9kOysqtZ127WYFjiN3s4/FwOi8+BRo0weccdV1mzjNeM6KOJitZqJVkb/1It9Z
YwvP2JAfflz8MkdT7Hw3xtYRQgbDbXGA+o+lIQXGm1YX16Y9F+rWFSUBYz4LzXrJrGVN16AFAlfR
GwdNWJO4bIb4G1OTCG2O2PcLT5pVdEAyShqGSBBrQv3Yacz+auTRO40P9Hixy9r2jwkRqLAFcxmz
iQliYapJuEETV+vYrtUgb3chxKRZ15I+STnFtF3zB8S9qd4LvK62ltxNY3XMi2rlCP9zpHvfjuPN
0+ub51ViFZbyamDLW2mDt59kNh4E0X+x75/SxPkuS5s2D2HvK7iPtNna17Lkijl2c5gjenV9PH5N
ibafk/Ho9eW06rBSYIZ47lusYaFHvbPIO6JSUSZxdW6KJn6w4+6rs8vNbyHmXwyVksw4N8++lpDc
7dy0qNsJOb+prGWnrMc1HHN3EisKSGTthsvaLZcqHQ7aRIez1+oHb3TITH5KfDYobfZA/vkfub8Q
nWDk+oo832MVpfDBS4Nwau1x8aMr2bDHyIYc2PgAhWvaJEXhrGRW/KbdP2/KzD73lfWZYRvZJOV6
sUipjyeCfIGmg9kULyOoMjNv7utkuM2jva3tZJMnwOsFUfYlknyU5d+aFb4NET0/HU4AsIe1tgiE
ZVoZidnc6MUdDfO5mJ7zhU6ZNVA/hPmCN9Zn2HQ75SSW0cb5ZH02T9H0lEREKubeuKICaNeqSSYT
h6j6mVjxZvAfCyFHmnGcdBYbYLwhMuKdgdfQKuecPQU22cVI+XvyafftXDzqYfMeut65IKkQ61B+
B5NpK81sTxzGLz0lQs+oDzjdHrp4dph7nJ7iEM9L0/0R9sxIU5Hu/RoYjKknFyPB38w876HGKSFB
3gTMR2q0ov44NVJCnHM3dIb9VjYld+oIPc/svJ2wREH3m4lLkVkQHQeS5kNh51ubrLtt3XBTWqU1
rIwOUWpe7DEofEu7OD4JGFr7TIJ9fRHVnK0GCqBqymiaJLoWWPVwyHsBmHExbzCviAZbxTEf3nSa
ndfV34bdqKno8lffclnHfRuWz9LLSwZ3wjTIaYCNr1XZHFg1wcNL6a28GQkzyiX1QVEtVCnLFld7
J+wM//IAKb7VVkmRbYZYV2kOEgvtssmpHfOheKsnSQHawsDzp3cGsm16zJT52QAvoHSpQCb905bR
HFR5s0VreZ7M7lvU5mfmpbuWMNpVN3NESosNiM4+6EZ3pldB1W7mPfarpnhqBzcP2HRgsTQciPUe
3A/DXXr0qvG4FzqNrSibflMM4evbW1m8FkWzTxsDWEyWIvBkWJY0Ztu8YkRfaudtV8cXXXX+fHYE
XM+5GcwqZTxuq32YdC/R8IY5dCGTOmKuLEUfqtkXem92VrZFJ8FzMw4ly7XpfJ4izMyt0X6kTOii
YE8g1mzKZzO/OYb/y13uhNu88SKPVZH/mlgdIugIK92hSW7QcCXLTIdw9dQTVk9nVP/T+wMs0VId
GzD/GE1FG4ReW8wT1JGDiggRtGNhknwIHt0fz7Nrf9dTITkZeOuuKT0q6uF9JMaSvr2FgUvzLUoN
QtQw+0qXljqDA10rT22UwXb0HxsTz/pUS3JuvHjlDFIQCEsic2W89EVfbHs+B9aTFLuKbEhs6Dpl
2Xc+o7SA8MAds03s5ssIp/wuwrQrc83EkIV5Az61DR9sO4TJcCKy613rxkBMnM3TSie6PIMgUwl9
F2thRvUDLIubf9mjzD2ZCp2Wty4ZJ7x+nftvc0NAgz7B9EPyfCorL1s3gn6al2kPC3GXqxa8+Gqp
auYxRMuNnk0lNkEkhcUrgnoo5kDkw72fRsu2ywwdHo4kmtS16buG+p2sp/qgdy39KYb1J8N9xrBV
bvqiPHQyf+2tHvO2eotVQjh2HOdB7S8vc+R9OGm1cL5NH9uIOQ196jh+s6LPtJwvpnp02qYNt6k3
H2ISF9Zp73AksLBz8IyKbd55m9CvxcaptG+y0BlJK7LlrlwmTBYGCUdcUmtlP5huz0xvS0aG2w+P
ReN2x7IdAys3ylvhu9NaPs8Tm52MHs3InHgEOv0SE2ESA29jSmtMDqIidYF8mmMJOu+gOW8hYSXn
WNAKpIUSRw3/VDoqTmLCb5JtEk3Ed5wAeCww4fQhS2iEGEKi72FmJmOby1IGknHXHcHSDz/psTEn
1iLvvROnZblGqe8OoJV83/rDCpWdcXHH6APtZDHPbL/r3vLu5P45TIriZDoEInTjXW7BdbLs8BzP
7cU15n6zxC21vlfuRrOwjzIi+8OWthZoo1MzO4rW0ICJzir4EQWU0XWR6/kJYWUUVnZHk6TZRY73
KnzNOZpVbKy9fpkDR8vmQz/HMpjKsILPddeGLqSQcPKe5jB8HDDokhNRcKKavZouDDElvsl4SV8x
oRzWsKusoTmPY/fIITO/zRm9mLABY2K94CyXW/UlOA0JQQXMPVtZhU2CE4NJmWRMjepy4VmKObMR
8qEY9rgb1nVHg5Tc0/CYyvpqR1qJ56gZYHjwOLF2vvv5xP1Mj3E928zjpUYJwt+1tm6d7H9+x4/R
qSHIPvc9BpRMIoCmLlwYMX0K65IIEV3GxC5b+7i18MO5LGEmWTwm9KYqvnLmcGB55utCRztbMOHd
LX12WdwpXIt5STatK5xrVbp3the6ey420ZLFhuDH8r4fM5cDnUbWSJnpAPr6z4Y9dj3p4bIX0SwA
1Jl3FRGt26g3vru8ZOMx02VLLyhdp89RkTxZg5k84KjxavOSdjaZYFwZC5VmNejo8TicrYOkAa5b
nnEi0ifa4LMeg7QX4S03yeEW3T1dj5AFPpGHLKS5URiNvl+yDAdu1q1YMaY9OYwTpLUabtji31zN
2+uhlt2XBj28ap6m3SSHS9In8+tg6Htcx/M6xWVGnGZcPqdxBThakisfas+lMyJo5fNNWC20GTfe
D6OOkaLAv9NY1WYKwxOhWPfhXD+0MxnbUcZdFcc85XpsnYkGALhrIt1S65ZnfCznxCeGuJn5LwJo
9mSOTusmLi5F2FsrYeSbWGvNXY++ChWcO8eskk3EYOrRYz+guUGSjcOIJh7OnaU8yb7rnBldWteZ
Za57BBnYHc11MX25X0i15BQyiLMaDLDcDJ6jBUytUQGtseTNYWr/abY4PoePdJyfKoqFda6JX2zf
46r1JGw4Qa8V2tybJgiBGLWRGSzYcz4Rnhsa7yT6uF5xNVuqF4KcKOeK7GFOkqchTd9raSTQMuSL
UbIPMnKbrd2W1ZmT3NMYIkZ1BtzwlZZ/92AEmYTjVKj79dHqut9t4eX3cQnLpPK25jRYR/KBV6VI
q3UrREsHF6+VLzji094eA2eYBF3RsA1agizgHmZvVUxixJKUzwQ/3CW9M55s/2wTUUM41Xwph85e
cWsMq2SsbSxtZhTgCGJW33SuoVze7NDMt6wP36NRh0GCwYBeNRlMRoe1yO66r1H0z97EIVFrTPym
xrL/uZuXCGoloLbRdO9ae6rZ07mhJ7cEHUiyTzknZyIz9VuZaMbBZE2muKNASorXKLbNQz6Vv8yh
sY+p2d+FQxudaYRV5L6n6I4njzUMAQNlXE7VoyG67qFy4DtmIA2zSURHzJPXKcviUzctv23NzS4Z
RJ+5y7gww4RPwnLix6QNUsN1d9KK691gWd5WW2wWuN494r1cpba17FlH1pl0CS5iijoAN4UjZR7Y
DiKiMX/2WMPTjtOArulbSwqZAvQsfGmxikcWOtn1TdD4ExvS3Hx3JK8hhvaUnsigZ2gw+EDeIJ3C
nTYMjIVZyNaXn92RqSkpDPPYAU+w+8x5LE9e3jvMyZTWIWMJjo0suaWEzx1FFh5lIWtMcGm/g8pO
mA2SzW7IPPdeK4ev2WieLQwsZ2vQ2q2nY3X2PvGtMJPZN+0dwSCvWk5XskokcU6wG0CBZQg8aXVv
EuO7qD5tvaTW1ilsMurN8Z7gAiwUjUtWAEjEeOyOycyxs3WYsDRyjwee5LI89S4dlSSQZCmOBB5H
18pP/KOUzdlYKC6WcIavaCHADZwOQiC7J70zj9kwMPbZogXJIdVXZV1c2EflyRBV/FDwmcY43M5j
NJ00h2LQ0cIQLOvi7+0eMST2gqGu/w97Z7YbuZJ151dp+NoscAoOgO2LnEcppVSpJN0QGjkF55kP
4Zfyi/mjTpd/lapO1d8wfGGggQZO1yRmkhHBiL3X+pazD+0l67u10FMGdBgG+o5o2Jm0PeNiwPNf
sFu4IhzvcoyteeQm/OvUsDcE0d2bnqwuVSuGxqLmIJXsxmUQe7cKtcyFHU1EeiB8nFEbct9cjD2L
zDHnkV3bR0O2tN2tMt8M3VjsvaS+G4KS1bNOdhZ1AcVHZ5L4p5pm3aIe0oxecXgRBjex05d7dTdG
h6ag4uEPwAATd1B2ieiWedkGu9oqd5lUxNnxBvYBYTiuRqO/lh26payxAkoURX5farlctIHXL80O
xWbrKw9eICiCihdGQA/K8BBVY7mWbuYtBiXbpJnnE9JML6Qm6NAbsskwEA4Ynha0TnJY3oGxSeAp
qIoUB9QX+3QMaDqP5rCwXGSnf122K9ONEhBvVJiU6vj4z2ZoOWcdkFUyHKi4DgdHxmROdeZG8ZRm
X3fjXLXTK/aBFuQ2q1+BC6L83t0QOA2RMwrSraro7pp7hyBg5Ajct1JeWBY2Q5AGlxoeyJVAFMKO
tA4voAS8kVNZrBzEogu2kvUmD9WL0phOC1q5RlVSCyNe9PPO86xFqHE6dOU6tOjrcMBBa8PuioaD
t5hICjPdB2ysdMOzMxrRPFET0AZ4SWcdwJR5KqJg17pkdsb93lVY8GTZvgV6SDJnj9IjCgtsvSbl
JReXFCedlRvGqIW7odyMvNDc6WXfU7fdECH01ZDWuAljf54g2JwTA3lL2zWnoG5AnFMJraJWsOwV
qgmjTmi4G9HKS6gpaG4s9sJW8ntPIN8c6m9Z7m+SSg2PhkUvjFPqzpbUFKtKhBzpHuLcdxGQZ8o+
T9uN9Ct83k5nryzNmerStj03RNxgLdLOgnALUGthSPCFHy5TUBWbnukwFFT5jBHJkEcyGHWGJgV/
2fvrkPrS1HFIqQqIN7OKm12vlDslGtqF4nc+rjPXQTPtcyzy0nLNkgfBpDJ3SUolhHOHfZNi/2lS
lE1qTn26BozppcYdOxZ5pbn++BW/0s53VLSdWgw1InV3PVpjYhA53MHSDhZh4t5jVK+WE75VLQbn
oHLaTzTej41iz/s2TNe2RXlgxJ1sUrdrw7WuDs66drVbxa2p5MN1y9tneFoVIW7tsEl0PZjZvsdi
mjr6MeX7/b5PPGXN/OC/nOypqO4R/6DbUUld/bFLrGeWXxi5ZS49/GJrjaMHCRsLz5IgjkF/awVR
fHHY8PaMaN51TWOtiI7YOZHCN6jthSyFtYhkR2cLyF9v9FfMFBw24ya3EmKe1OahowO3IpZsFznq
2TBydtNOnUF77r81eFF90a3FQO0XtR+dQ8aC9KlfSD1Cy62kZy/Z9EPh7d1A+4NIyppEeR97/5aq
2jp9DjJ3TJssnEnU96H3XzmU8W1GwLIDM77IB3stu3yWyWAnCV7aBBxxNBucXF+afJbgrfEuily0
J16BelnKlWMpGxkU9iGKkHoGsn1y6Z2vC9V4rGnywThhQqQO/wpDAFJwSDo6y7qD4dxB+H3yynJf
eB0HXzrbAAfTLAx2ueNbuzx5GalZPEcyOOmX5ShwC8Qj+F7fJT2tG1HHaRFFEHJX9vCnkQ0OAfS8
BOdqVBKV4tf1ruWXF2HS3NtsJxdOrD41ZVwfi0QoCKCTkWg8vI/NGJ08XzUvrPqN1ZNdiRn3bPCi
sV9hxs+g0QQrC13sQbhvoxj/ZJF+H2E/PgSmHmI8DgP6LwQYgTu6YQs0iCljPlVu9lUzdPbaBrtc
P2jYb8k4oJi5tUAp54V3qXtqPosC/8mc0hNLJ3lrjRbn+UA3kd390mwduRBOFm/VAe0gq2Oljg3q
R0DXnYLnTcbW1VAo4Y3bYzvAmR0u8tym2qHZ50pHTgqoAiC5CsFhUKck9KJbyNxilGCxW/RZ/Kz5
hYmwoX6kqXNuKjUg4LDbKc1k9u+cbmEJ/VmhT75UNG1YGex/1b7weCBS2WmJs8Qpl68CNHrQFlo6
fKmDEUc8JIPezduEyNJojIOZwFe6loZ+nwS1wCBA2ywX2j6hVTtraKacPXrqtLeNOT/F2Tu91S0U
84YNwY7dDXBT16LoQewc/R5/7qpUResRuZeZKdre8cSzZjnDgg7YeNCD4smPLHNrDONDxfjdK6Lm
xGRrDQpkoBtDOmZrvaEGynp5pAmkoQL46kfdzBDpsOyigdjRxjAQfDK400zPl0oUD/M464ZdHbW7
ONWa+9AEi8hUduKcL2SMV3WoB3tFTy/KoNkiFrZWfVOxkcWuvSySvlv6UUiwRSWy7fuIbQJ/3jf1
t7qPT+/HGCfQHhsMUn8hvP6t9PpDIro+ZX78PW7mHUn8qhya5/D1o97r/Z99B86oXyCukYFBrRJV
lW2hO/oOnCEp3XZVV9U0erZg6JAsfQ8+M79g/4fZBk6C6Bxn4gR813sZX2xE1RpCMIt0RXIu/hW9
1y/QcGBmELlDojENS3uXTX1Y80GBWnYXVXIxdgLAL2iU6C5rr5U7l/4Qxr8p3VfDBzOqf6kH/xaJ
OemtPq5zLk3ljxf+9LLxeqHDzJgu7F6aaHBBufnKV6t15h8eyS+kX5Y+iXs/XcmdMkj5hmjA+N+P
r7WoFyGuD67UDOR5Cuda0dGOk7eZO/qu1se1YlAeq5Rznqcni3htx2LbpQ2zVqZ4wtJDrtWQV5V8
1qnDOu5J8IaNW+It58fO4tyatbZ7E+budTGscfBjDSXvGjU5fTKw56xo5bBI4uZS4BZMFXnQ+2hX
kdjll+Oi7ZTbog3uUvoXRh+urfahFZQTCVQv/LWj+9/ydITvGt2Xdrizck7rhMd27J/9qr1odMB4
kX7EaHNoESO5nWCdrPaZrdzGbrPvdeUQo8GZonMi19yoMUQANBkl0oeyCeDXuNdWVx0G7L2BW+8j
NE5NJq/QLx4GaVHGpo1qIHVKiuZCVCO7E8K27RFDB6HFnX+uXDQipbso/WSORQirFEFkQ/z0urQ5
W8lCWWnOJnIq7EC03gG7MeavYzGQWCvpL5OJRpUxRwl3589yacGqUxfw3Dcdp96galeRlSxEj4kj
9jckwSH7UKYYJqVf1mysijyAi+TcNBiHRhUbi9UuqZmaSbJscYrJhDN8DxrjWGuUKscEuDscT0tH
5CU3se7fd2q8WZtxw1uyW/UdgUH2ecCDE2UBC25x6RIMDtLhgNkDO6d7043OoXV8nm68todzUUu2
xj46PVjxnrWPqGLX8SOez7fYCO6VdF/H+bYyy0feFcuMR+/b2FTDYB0FyiF1jV0qlEPoC94Hgsig
tYtvzsYsUinRFWKF+XSnsgI6S4O+KScegpz7QnIKFFMq235QqZjaYt7ozTZWs5Nnugcd8UFg+rRN
uyWxqnRAq+2aU91Vl/cYCrtl5wdrBC89LtqUN1RL7ZnR1vfNXkprp7YU/ZP+Qs26lRnZG0mtc0Sm
VHvQaWUymZ2v+O+ideptXg0XtMhW6rhV8mFRuTEqLZu65CKjnKskw8X0L01PzKdxOxTtPjMkb1jK
LZnBUcM7jDYza2iXUjMWQe9iC4oPOIdJSh1JcKsupyEXFeXjlNBbJckijvuljg2oqM1dL5VN358b
0pA1rV0aVnAl3HHRVDyehHZul2zamKZghO++a1euZ26c+qYe+zsbTYc1hPetgXpdLS/pNT1Mf7Vu
0HLxSIeUW+pSDpvyUIKbth0JMWHyKQmTzl8Lu+EDh9dscDZdLEjxxVIQik0y2mecltDnaBh3w3pE
sBcnF1aundRl5bT7aeYJyuC+YCDIbOk6+OFIb4+YR5p7iP2SdLt+3lN9sSBaGSPtVz4HJtdNPX15
PV8bWBr9YWGk3UqfrCcBgz70j0VlPL8/W0q9q2hsVnpOnzZQF6r0aak287z3d5IIwiKi/+ojT1Tk
RtEIt8iNBfZk8Bn+urfEZvpOA7scJawua7UGRgpAqZEbQWU9wl0tvWprdNU2Rg6Edu7QlSTklCEl
l6/A4ldOcXLI3yN7I2gva6q+MmN5zbyDx32j77sL/e7eTs65D4/SRFWBUpflQczD7kqhDtB70X2i
M7NLz/5aVcq3OhN0YFsKJoBAWD5pVDxWdnoZ6vYxpb4J4/WFzvuuyP3rPLG/xkm9NZPs5CveN16s
FGYZTOH7PvTC8ZFB7f2WJbKIDkYj14VeI4BQF35xLyKWDjJ4lVju44Qp12jwO/lv6d+osXstWPIJ
7sPs5uY+hrHgzQmiK18P3gL1oNTafCzbp9IC0JV6cDESc1fEwbJiVVdTaljVRcASMpldqrBjTjL8
8/Kx9orL0K7nkq6O8PMlR50NGrWD6lWXmICXXVvP6YruUqYKGQF7CrJyVkXw6KWxijVqSMo3q+kv
El85BKzM40TWabg7jtzlGt+mLdxzHVXbidsjJSMwaPZaOF6oYYzvqHuqbSrwQbsqCnPFzTiPpFuL
Tj0Uq6RXNj6Kgjwhz6NUriwf9StqT1HAiS1YXmz96NbEG9kStUZ3oVBHnkZleImH6Mp3+FJKDDW+
uWi69GSnCDLdjRkE92nG68fuZlNKS6LnZ3LQaVBxH/LoatCVK8V1zpUIDqMjr/UyAt+QnRp0uaIe
nnBRJpz98+pJUYaLuHO+ZiX2X3rAbnO2UoYuz6SRD0VpHgv/gjyRNT28LVXem9bNL7VBHMfewrZK
LDSWS99dtzLfOq085xqmYFE/ET70oMaKw1PDWJ73vM0KcxdX/YVEOM1LfN9XcuP143pAYuCwTIUd
cNiTW2WPoTSPdhif+p70ec9BatutBqizWet8FXaw1EPqOvW4L71Xa7Re2AG8uCLcBn2x1tKEnYR2
n4pF2pTbsaR6Lx9VUiFsOr9KiyLWoPReGZtpb1J45lTtve7oe9GdCgbkQMZNn0oKjOWixuZUSDFr
fH9tErDTZMEOa93axahMCxXO6UiVcFwTjYIJDFcKLeVuDB+CLluUVbH1svyxiSi55JPVPnbye7Y0
EsW/eelHIOPYQLVJuwwR3sTP03PA3Hapc+hpHz1SyMC4/AVN/ffp40+nj8mm9venD4JIwY68/td/
/JWMsmyq+vE5eP3Ha83vPHGP/wp13r789/+iTz/p+4HE+YIXzcF8YttiykPhj74fSJwv5oS+/E6y
nNK5vx9I9C+oAy3Lxbei6s7Er/9+HtG/qMD9oLoBtxe2+NfiUCZ7yce9OsYQw7F0KGjANoX2GX/Z
93pT9CNCSthRt5ZVvwxKu9NH6yhJ/JBl9Ra7sT55xJ5pSj4hVsDHhypBRx8kKxZHJCfYeQeJcoOe
ljte1xA/ZmoZYDhjTny43784WpAj8/PHNVEXc2NUPjXmkh+PFg2mbbbKCa19Fk6vnChammfPm9YN
l0MQHnEtu2ntUAYZgVpHc0/ALEoMqFa+lk1Eh2CpxoAJaoFzA0bE2vEqBB4kXpJQhcxHp281oMnt
TcBznoyQnh7VXiEBxhv1hZV6xZxVC/WOU67SMaK8GuUjgBv2oJW/kAECAG040LzZpDYsFnPE1dpU
3woJdG28LZSmRShGrxGOcLPChICRBfcDRJC5bF7xsoSz0sB6ZnEjA4y0M8YUi4UxsI6JB7upESB1
+jcKgzdjR9XBz+KTn7GD1HR0ESWKvDKikUzPBZJ+QTKHrHEU9vam4u/ERr2SMa1HK5+FdVavk1ZF
6t8V2GfNc6KikMgDRKiBu6QTfxh7pLqhjY/GRf8BDCB4s9TopGqYcvX8ZDbRQ05+RFcom87q81mT
0OGRvenPK2NBBeW5kf5rkijhDAhNDGdk1pc6vB8eLGFwVG5cvOzrKnZ2jXqfFlGzjK0HWufnYYQ/
I06+z0ueLjvcE2pfeVU966EaAjLF/D5G5YGu0AbhEeIU41kV2VkNRiCusf8a4050SiLoArVAUawg
WHfj7aBGIcJUXkxDcN2O9teuwzlidm+corI5iXPjCoKnRRTMXEH6zQiQF0EOobpCmNcHbTvzdTWc
o6qSbOjnMVGFs9bJy4UdUN5/H+f/XoD/uABTlPj7BfjnVZa//n2VNb7omsmKoJsO8wSH3n+ssvwR
gEcLxQrUf0xpH8o+9pcppAqXsmYDTp9gwv9nmeWP+IEgfRxDmxjE/5LNz5xqHh/XWYfakYMnWtUN
Iprdz+ts7VeZmQRMdrtBHt49jY5+Ko322jOrnZLKhdveiaTx56kW7xwRbxSaQikONUB4gQLPXb80
Av9iSuit6SPiGjfTb6UvNk6JX04tr12LOSrg1Uxxbwz5gxyQ5Tq0HPNw52PnwJhUrmLTWkb6naq4
aCTqrRWplwFKWbUvn1zPulCBXeRyG8YEexoN8CcCj0uzc/5axv+l4f2fM6l+C+Mwf30JH/9/iFOb
rJ1/P3j/1/8kP+0fN7Q4qmnHMH8Eml39sGeY/v1/mFZVZypSQsGeRuW0MfhuWtW/MMIRpU6vbfpG
U1Ppu2lV++JS9cSUaoupssjW4Pto1rUvGi1MgyImKFh6IP/jv/1QOKw+/fojXfgnqqyYNiWuYCZR
XiV8hMt8bFv1ahnJtposqUKP0VCka+Rak9usODdWZM0GET/YY3+L+mpL3GPl+3tD+NpM173LKVwp
zu3th1v5i43B59rm9ImQR5AsZOoGs3/qMn4oqtq0RWvdbn0azWSE1ZMzUWlv7YGCamF0fwh7Nqfv
93Eu/3U1isRs6myoaNOn+XC1wlVoQXYa39+HBRg1AAR8H6Fv6q6jiu5DhXm97tHOBs54bdLewSN3
FbYmcuKuvzU7JPoIIL4CH7oZFIJ+Km8xluYbxyDQnBWdl35I3sZKA0AzrIoBiQyYEcX4VoloU1ic
lWyQg/PEsBAueVCy0/JZaZp5J8iCQ8OIhZ+sUL3tnnE6UOK89APwI5GR/aF19uubDmwEzoJGRN+n
grLeyjZsC9hoWVK0s8i3gSOq0VtZX3pZ/Yei8ufl8/2Ws4lhsTaFqX8Oty4Cry7aniHnpSiakb3H
g6HMiO8BgEu/aNb1z78fUT+1Bbni1J6lNYs53NU/D6kyBuItJt+1GuZHt1I21LVOVTughmVnrGIe
yRx/AcmCneMUhGyOwz4M5GWemCE0wfYY6NUxUcFBinDfxN11UR4DP1v1fr9x5LLahApkvGlu/P6D
a9Nt/zQ6f/jgrA8fR2dXuUMbT8g6oJcXgdPdsgV7oUQFbctDKZ7WIfxNfZt1FIIKGyl8m4OsSyam
XiFWWpf9tdr/sHz8sFz88gNNi5KjAcvB4PfjB/KKJFOh8vgYnrMbFopuhtYvLJRdnSYvGHNIpAXX
RKjDrd73q6QZyONz15SyyU1Ubn5/d6zPhJDpsXKAwG3JYAKQ/enDoPpEsNgIglCK/KutK0BxgoOb
asehkOrSNttvfWjCkAE1wXk8dNckc8dU9tEf1HeZ1R0b27vG1Gxqq7opStql8klVzbsaPoVeM/E9
WSxr2XVbw03OmT1kC9uKAL/MNRemXzHcUm4lL9yDl4V4BJMLhwWIey99RYBeFjwB6LpRlfoOtRea
sCR+cAz2+Y1z0djxG/RJHLpo/Rr9QUmtW6TO0IQolWhEDLkJz5z8l2igP+sH3tKIuokLm37LLdWG
BIOAwG5vLSLu6kDcOc3EQ2TdhpoWLH5/m6e7+HkMkoxjGLpuTnyDzyuk14SjKqHUhUPy0CgVQKpo
vNV1/C+tznCbUIm1qgx/WCW0z8fD96cLYNZUARJw1P50PLSbBv8aKwN8LXrY5ddm4qWpmgG/w95Q
09615jAPEkTV3Jnff2XjF8shFAmBMFXYqJLVT9duwzEvUhNT39ALua9i8roiR3lP5BblWJCT0hyx
8MqtJpqNXd3YlpMdvP5xaFxUrKYWr2AeFFBliWGqsJ7kZUzupplfJJGOKFdnKb+U/QKAAsS+iHcI
+kK8iFVS4IxQLykP0TCnLb4kUzjyq3g51GXGvnK45cTO76bwmn7/lTXj59k0UfBtNh0EtzKzpj//
8CYMqrLTqahTqtIMOSOo80Y1j43ZmqsE70duEHRXkyyl8S40Jsp8o3pPrbIuHN4V+ii2JlhixZos
+GV51tg/GPZT7pWITfscwmecnDAIoGeRD++oM2hRq5FfzWQRLVLc1YZBXF5sX2D36beGY0O1RlRG
1vRaTzPB6S7c4JuDNRf3FPb01VAqO8VUb/EI1TNaPWgbj+qo444K4ytFLXZFF76UtruMpYe7py6B
URLW+eziwljGdYW0X7GciY630NzwXuDUw60jsUXYb9gZvFkXQ0JzIWjD0Qr2eccDbSPfmvUqZic6
QNjWjQvpA7kKgevOZG7eVOOw9EzRb9m24YVLsxhG77iLVOXR6CNrWeir1h28+WhDMA8wnNPzMza6
MjqrtAl2KuYnyres4O3JruRDk3g71fdOeseuJBYIkvUdVXYvz1ZGXS9qPN7z9DqoJi0gbptV3/NS
CFxaXCnJ3D3zpbTsm5KTrxyMnthRXnAKcRdRyyutAGEmKHHaMBFnZtsA9QJ8n7CGNxFFf4tGG9G/
z+h594MAOlgh+oktbxHnqFl9NblO6vhpakGI2KTq3y7Zqkmgi8bV70fm9I77cf1hk6vDnaLuZtG6
/7T+mJivJS0u8kqsCI4fKl38b0E+N0ipZYm4k96bF6EymvYr/+qVWXYMVAacKDk7fs6bclybhzZU
3lJU8HzL9MpomkNZMA4qrDvU+raNTZpqx5vi9xfWf177oKuz1gKUEYJorU9dd363qxW9cpFtvlP8
VdiNjfcG7O3CpsCzElow7zrJnkNtjqYorhoUNk2SYAQLeswXozNQ+fiqZ+Yyr0fI6cWpg2mv6+Pt
7z/pzw+HD2pNhwfql0gSpv3Ch0UjD30nc9vRXZa9/sTM2k+UKRmm51KJlxPVCTfoONm/fn/Zn9eq
Hy/7aa1SR5m2JZyZZeB6oACm4qURyJOjle2frqT+vF3lWpy2NNQmPI3P7z9Q3X1Vlho2EDTHXVnf
K+JaDBWOq2FVkpMVggZrJsdOMGqsBNG9GzcL0fUrAFvxMtCYc14xORJhy/UKLQc/1e5DmaB9zL5h
KkFuV55Hqci5bH1cMoLXAS7wnhCEQ4vAFMpVFa4NX7v1mxiYniHuR6Vqgdb0OTw8O5uTVUeETTle
6kWI48KG2mWRKdCW2rlwHbr9Egp975ubeJ3hVJ4VNN783KS33xxH31lhUtv2QSa3TZ2efPwA1lBc
UdSEUaK0AbJZe203bzGV5z2JH0gyCT4TJAFGI1CZwlUx7ms6YJwVqz17mBjnTGzOogqksWuzSAt4
71i4xKw1kxdQoWHpW3POeB20FlStQkOsS2CwuUbUu4JRClA2RVVC6zTgRqaXSHXR2wZVzM0pFSIS
UPumWIWk2u1DLEnLuBkwBbJNDnHVVi3dHOg6ZZk+JCYbr8GA5OKn32Q83KY9T6Hwc5yG/nDVmERB
eWo1c4lebYP4hZKKUlsEu3S8YENcbW6+DvSJem02cxhw3s7l+JVFQ76E8pfPEx+oEQ0zipVud41W
/TR4rOGI9t3VKKaTVEVJnYikfYkqfWrmWZ2Xs75HK0PZ5GNP2ofwnyqfFNrYjBZBoezbQXJjmvAt
dpZqKO9wuRTckIjWMCaG2lV2YuS95XXmMaj5auUEG6/6YePhoFv0jrpzK+M0AQmdvDt2evKQuITL
htW5QOSPGF6/BEXhZteKdxtWopwhSzlhlVo4uXsTTAEn0Eh4BJUar5SMkq/WrugrYHcFNr6MZHFK
XYDQZvJUdfTX3IDqrOE86IqWzMKeB1FRUQ7x67ghAVJ1jyxS6Oc4U679PD85/NhF5zZPDc1xO47X
eFrMOYHpFQz77SCrr/yFh6TP6K323BnjIq5d66JygWEovZjsTgCLbKxQilKSGaQ1DRiA5LIOWJZd
Iu4KRwc71B7ryJPzUkAACVP1slIS7Oc2zhRU2zmTYgZw96sFRLspef2FdWBh2WH1cIoEk34eb/M4
OE6hJZUcYblryQMq5Vsp3J0Hj3c2EfAmxjobtaM+IOdBjdkqKHM1gLG+4DXcpwaa2jR+8a3wLbdB
zuRA5P0O1KoDWxzOEJs6GoXmZFS22tdU65/9oJ6cJptQg77cC07FJc7jguQMu5pEzRUvQJNWgD4A
jm0Da+Xk4JDw/aNIxeKfTD2DEcpP4pMIJbvi0aqPQVfcRdN+shnZqCldP9nllGu9Hps5oW3AxT2I
u6K5FygUulbX8B0p8WyIvKMXdUdPiV4q46bSHBC1fvSUpT5XHqpV08lhiWlzb8e4k3rIY754qStg
F1NqyXuqQy/Z+Ckd1+4akH1e94L+lr1GrlJbwjZso4U12tvcBC/o23t23bjHSM1lXsxwDnUovq2V
WhBrUnJg08f62LgnyxjPSdOpM02cbKv18YSiLjAvo5TzL9mRMbKIkkqWXiKLtf1TMJjsCEkuKW9U
Ie40ybOxA0w+XkoMY3pWKvvGz8RtbWdHQ4cmrtpH0nLqSq2WisUD8gv8agq4kcg1rtJsDNfxKPYK
FeA5yDbQNhgg2DsfASHHvIW6pWyJ8pFRt8ib9JTgdl878Ug4ro82x7mso+6N7XcFF0C/rXUP3gFC
GklrKHzkCM+HBoi4pGR4MuSw4z5uiti5zzSUUqr2FS2Vu+r8Gpp3HZ6hjYBOZ+qIMbqwJ3ufWbjF
rpmSwrq0WKi5e5snPqwzCMK1nFs1c8LBrjADx8iiMWGZWWRRP8sl+Et/AceFLZaObtFtly25AMOo
AVe1ULNhTwyRFuFvRbxSkp1Gu912IL3qDgsFiqBz73obK+CndL28GGAZdYPc95n9aDUIILUw2DsK
fqMaiVwVrFEgYfMjMmfDEV/ME2GtBlp69HiSxwrrv2ZHc0vHyNKUTEtTYxbSuuO0QRnb8M1Z36C4
PNsyiFeu+WwpxgjQHv57DPQFIOYc2sEGxNaZgK+FKaZte8gZlcn+QA9tlbsJuvj8Ak02Pk4w0n5H
q84XxV2vpXjCEcCpsrnXB/fcdOabmyuvIWA4C+cCL6tqrcfZrhGah2k8fErpAfgwq6qx2bT9+IJY
4MUApzpDu83RRCm3cTd9s0Yu6YZyBvRuiHLCme6y9Fhut4nqr0WbMS4ptLpRdO0G+mMTc9OcWj6J
nLZdpaYxuz40BalDWW4A3OLRIPj9rsoyftpqw9SkGE0Yo6CXbEx//mE3l+IAEIpGACeGtKWfO6s+
Va9lrN5mdBGaUT5CAhDPUg/rWRjYa0t7jAev3ya2/Y0aaKKTbWNzkymmhbORyBbNKieDBk9TBs4j
xbnboAiS+fu0eqeMdyhW47gFoFIBj05IAFWDbQt3t2ViZsY6U9i0ivKuUau7sbBepQbm3i1wFpOS
RpGWZS7J26Nl8lvC4IZJYzyYaXsP3sqd2dNw16L0nLoWP7mYDy1M5bC+6Idy7tj9A7E2y2EE0D3l
HWZddg6cCdvrXdtD/vD7e6v/XFJAtOsaFrJklYo+yuMf7q2ZGWQ6pJm7TAY2eNVb1rOpTw0GiKyx
MpHFMwPadJGwd5j3ZE55fnmyIxMafsRi15IDYqr2XQQreK4a3W0P2CusCFjqNMJ+R+MUjemV5wRX
egilvG3I7FAGdfn7L2H84lyicxlS3iccJGWCH79ENOK2aWl9TeTJbdBmhzJhUUtQ97ZYP6qovMvL
4iRrG0eoVu318qT7FrGX7IEJamc7FEebPu0ePcKsZmMtT1OdAAvKVg/89VTVtiH+znE4bXU1O4us
OFcm4OukWLQG/sGcbe/vv9HUfPl0ugT7aWg25UxqidbnKhO+dDDO1BfxzbvD0krVM5Ldi0yQAxRz
bN80GsSj4G50yCIcsfFPY3uh6sHtIAoI7hoLS5xkABb9myiKtbVlhG9GSOzn7z+n+Ys7j2WJQwhd
Twwu6qeDlmf0Wkt5gtSLjALQFAFY5dPonmYYJz4SOFKKYZaxxAjigxKZ23AIALorF1KIG6ri5Aw5
tFA8lXSDFpEdZJWplmlrrEFqQnWJBzRD/vSqd8VVbXhzPeiPqpud26w9UvONZjotTTKBMkjJc6eK
vYXCEbPioGIPTL8ucbHIAUHGoj5zE/mH+fOLUxiAdt0y6AvZlAb1H0dexUm7UD1hLwV79jHPUPJR
jwMVRXVWMeUfcq1/OSoQ6tCHIrVWc6an8WEhtDueqZsxKkKgdsXIwjJS0bOCuaonj7wl7PlQuqBJ
WJp+/5x/dWEmGA421WH/+Flub9Y6blh3BPXC+WTmprG5MJPoNmoxVffOVz81FmMCOxwUc/KHguuv
7rCg0+hoXB2p/6cFahSRQthfbS/bHl/nFP5Ukt83NtQc+2qe2aRA/f67/mSfEKAmaH7yysGYLqz3
KsiHu5wFUUFWWWUvZcHrMXX5fy2K6lBmiNW7ACwjzHONLdj7at9Il1i/5PT+If4f9K//b2jN08d5
zvKhDNnC05/958eb8Mc//GJJx6bm3PlaDtevVSPr763c6W/+Z//wn9q1P+kzJj3Wn1rct+Fr6dPq
fmn+cZ0Nj03yCh4j/KHTPf2Y77oN8wvThVcDlTqDhWoyiH5Xx5lfHCYTDWvbEAadcF6P39VxzheC
agxcOVSSEMJNxfjv8jjnC2uyjv9n8vS9856/35DTXyXC3/a6p6r9x0qiIxzLef9BrCSw/D6toabV
1sQqYoseEu2hktkrgXvb2DJ3UWiA2NCejUw/9inu7zbnaFxcf7iB//w8H5tnnyfY++UdJhhvHFYy
99MS5nrCVdyGdXNiEU9JThXmkhTRuVc6AMi9y99f7l0/9/nr0tHFPsVddXTt024uqNmt2h2oVyHN
60rbNZGc26ULgai81lXOw2b6WpTaihLjJkq0Q5VW+DI8WGsofdv/zd6ZLbetpFv6ibAD83DTFwBn
ihRJUbKsG4RsSZjnGS904jxHvVh/qaodx5J97KjuvuiO6IrwdtmWRBJIZOb/51rf0vayohKI6xxL
1b9GdntJe3i6s7oXhLXBVA5pEW7bL1NibhG0Hev6BtblEhO6O1b6wkpJ5uRwBgLYZgpCqGLOLlDA
MNqblNyEQWVpxS0QRTsnuSVe+Dukf9eWtr0RnBvgJvEO285GUJbFl6uJvkN4uSqzdu0MFQ7vdGfA
d+3jjaIG2zhtwatUF0u5GdpgSxzAuZ2lWyPONlXpb9SiXvo9HgBU6WrXrisLVXL42OCHcCR5L34o
iJw92bFHLNRvKO7+MNP96s47usphFtIhsdv4uJwottE1eag7AByOpT4u+gRbZnPj09Mwa+XfnMfF
MAOOjkQKSQO2y0+jHBpqUpi94SwScjAcOEqAH7Hi76OkWvjZn04H1V89VOwEKWdE3DZZ2x8/mxVH
htENCvBW2VrPdr/l83vwD+7h20iaMyDB9Fc9/KPgkPrmJrPkfRvhn/DnL0GLiaEyFdzA0/dh1g6T
nnm947xxtPSHh+Hz7vv9onCmxTuVNXKfxL//sNSEflgYAMEd0uDtFQgIUrtw6Rvh0Zizr79/7tCj
/WKeYZcvs38QMuHPJ2lwBHUCyHix1MxO5jity8bYCHdZRs9FTaZFZfYrzNfLPI5EMuWxk9da0txq
PJTTNKxjuydsHRMPWe5ayLeXuJEGbG/NTcWxlaEbm6Sf1n4Pn41fPZxrvXhNKiAfdbJxOCwzFTxO
EEw5RvboTHKMyJdBtaHlTAEZ7ew0XFua6Qm70AzBRc2IVlF6zPbh2u5Q3tPlKYYeq1bv5kATlGbC
YoSti9aEVKOgjYNVq1ZA+h47QEvGoO20aVwBJ9oJZ5w8Plf6V78xvNI06JuO65IflgiXAyk76jSt
cwVCsZJuhIUH/ewiHcKlWQ57Qme8Uc02NVcotfBWWDocKDJ6y3abkGkXygY724DsNxyA0RdHOo/l
k4HfJ26f6F2wPWdLi13GxznUkq6L8QXPUDwHa2xeCHLGVUJgTxwtpXkGKZa6RVS7neZf8FOufbw2
nCJuYxVi9hB74uMENZRImNlDacL4cpaTFqyGKlpk4LGUfaeGm6YNHoPJuZj81DCWVtBukaCGfOTs
3REE/HcVj9JSMdEsJ/1y1luALmTQDhjbINpNaageFb2rNhHwumNjDje+Gq+LoAXMMxR7qYLnOuIU
mSeCbsahwvgzyaTqGfB6M4mTycKqIZRl/VoCXq078jXllKGsqL8yisWwcNOOP3M9JDzq+kgJRrTY
nEmrLDI8cQdi/l4YEKltPD3qtlGOxrrrgC2HNLzzGxhbsHjHow2QJY0BxdjNAry5C0sePBHr/G2b
+rTM9F1QMWjwq9UODDy95UQB52jBADSjHWc232rum9mRhCa6tFzuBJ5LB1czgE+L0wMe8raEJ9lj
LZwCjZ4Dd8J+c4J0Iyw9IcRjG42zg0WvKweUEfhDsfBUAfHs3R6vFAxEmkROvGm4d8ls3s35QIBl
frLrW1UhbK607gaIjxM3oQF1MEWw7jrMKHwym7CURhoxNPlry4dh0nlTOAnA/DKUw40SnQrcpMJw
qFqgtTDtgVWHMQ38PdI3it+udB6nsA7Wv59Q0B18nlDelXmWZXE8rypC8vdh9hpCKc6MJsPiV/d7
i4iyah5WchnvctKP0JW1kX6YZucmH+Y17+0m5Ekop3CnZu1tTNmgkWAVZ+embG+dVOGMAMIX6yGt
9H2MA0cMAQOwJZQODIPcCcuC2YUvj0fbDqa1+LuRCAdYzcR/eZWKA49nDPaB1zWwWdVoh/Zkx3nN
ou78pW58S3WSjKrqVjW0XVq2m5YWtQ9RT8K5mcFYdjj3n2od3JNEp3YzkRRfY/ZcSlm/F8PF8DEP
JoexndehHp5NKtwsqbepOqxrDHXijjmpvilTskHLcDmN3b6DHmk43AMbwxtmN62e1x0GODtMF6HJ
9BXi8KVkgzsqV5hDddagGq+hD84JerVsNNvRhlbFaUeg1WutXzowfElu21lqcAcC59CFOvMVfx4x
Xb3vn9CmWLo3O/Na9+lf4HsdOC0WPzqfBo5YUC2A6JhzDScoFGY1XnTpwbDic8R1sBM6G0l4cYqR
xuPAB6WZaGyE2SmdZiQOySYGHCJ+qvBecdqx1sN4RYnoFvV4RE4Acgenq+Z8KYL6OUyKE+IQTwJT
1O2t/msBRpLGtqtjSI3Jkc4KCTBrfwxS8w87DjH8Pmw02U2jOmKPKWJPEAp9HJ6FBNEK2Lez8NWn
Se9X6BTFpL75/WNAFssvXkYoFNF4K+I09uPLYFOLB8mMnIVwrEpc+MHAoBVilsW5zGN3MbIISzp+
SxyszYCWseo8CzPdLOWnacT0yWPr0OUoY3kxwB0URjs7wNE44N0MzHtIgV45vVlIIeIw28Cb3ZWo
IHRFWhF2pccPne4/TNG4KnLSwsfkRnhRx8QHCEm40aDvsBSTxVXfxryZDkVEA0ZY4UVLw0cL124L
HOGQFZfia1MrWFcDZCrmYDF7kjl+UupwKXGSI0nVH26R/qt7RP/Rou8sJA2fGwu9PpmzEtBpLKvi
Rri5bZLLEjUGbUTeIr32IYtwXHReU/Jr7DzJ62MLFpJYUVr0wD0ed+0gPgmqrCNOImBcGfbacIlc
ZDX3xyojEb4djsKTaTElDA4OXKzyRjTjFNSWarklT2Bp4tBGVbFuFE6AcMXIAbiuZD4mOptzmRs5
MPXL6Ua2/zSAzJ/2ZYxTWjoyDRbygGTzU1dHbQd5yPPSASpG5qnmMYm5DsDgIh5Wltx6wqheQVuO
ZFYgLM2pE67FRJeAzSLGQsR4QiswNnU/eW37KCbiRO4xnxqHcTI2M1qjiRj3LoqJ5eNHYH0uJn6P
aaxhVppS/On5awT7wE/6ldqxlbHprGhM1uBJhKl/6KUVWQyLIEDsz6UXy2UDvqy9V1EcS2ykWiWl
/Ugeud4tI5nLl8Llk3Bqk/FQanhUF3Jje6AHVgHspaQZ6JBxc3EaqyHu3qDdZiOWcZ6A3z+d6k81
zvvF1VBQ055TcG98fDqB0cVyZUH2ktDWli02fOHVZSJuFZNQ0oVjd1zkeQEVYGPaydma5nU8ZvDe
YpYD9ZDad+/oYRU4Q4dLOGAsiotvYwjvAsMTbkszfxKTr/jcv3/3v3o6sPOJ8CiMeoouRs4P5UE5
FyHWzJgCLQqWWUV+AiCAsXUuv38ZUXp9niiFzJwmhIkR8HNpVpOTOyIlYgYbWRdTY+PjmP39Swhv
zE+vARCFMzM6axZ5uR8/iuRUNQzlxFkIrH3MMJTJKK4mjeqLsiGJdgXZnjZ7GoGxkImLEZOZzZMg
4UrXdf2AV+UPV/dXQ+PHt/RpfchL3mzn85Y6v9vWZJMMQXESdmsVkz6w0OUfLoFobHy+zLR3FB3V
DgW3+akCNswqIG4SQNwAZFHAKcCqeX3LTEUoy6h0ywpWicZeQe57dHcmtRlcvEn/w5z73mD5+X2A
qHHIAiPn/NN8Q3WuYPb1Sa6hdOpRIIwN5BDVX0bQSayZSSHdCF5BDtghARXhAAxrpe3vr8ZPWjKs
Jdw2VYdMpoqws09Xv5Bqcn16Mjrbpt32WbaBqHgEkU5vAHQBg2HKxSDhd1YgXWE1iLuteCpzlk+p
6GBBPzV9vwxgQIjJW6+TP1yoXy3sP75DcT9/ePoI6yptBRg47YklJ163QLjXRfM4lfDTOqpmjP+i
rvj9dXm3GXy+O5TKBiYE3DVIjD++agi2y8LryK5Fa7w8K4Fe9EvQnJ0oD0DFizviM+v77UhHi5rL
+IP35FePhUnwDft6OhM0QD++AZVYTauR2M/A6dvXHJe+b6wTw9NUFhWKqN9/YOtXMwMnzjJYB9ZB
NG0fX2+2OSxnW2+zHZG/x42KErZ+RsYhkhdXEQIYi8JMDM9Zrm4FBcUc4WfAtm4QYY+wOnKJElg/
Yk97LkRbPmfwhJTY4pESXA8pAskzqbvQTr7q9DNKBXQ1dbYvv0WY/W0hMInu22I+SMBrarnZSjab
HzzGA7gHMdy0JtsIsI0o2HtStYpsL+qsnlpPDL8RtPbYyx5K45aYgzgc96P0FmLvZVkALmdS5Qbr
BsdKym4rKbF2tidbBmjKijGFxiZMajcjv5sugj/035Ae7Xxb+S72GiPri1hcxKZRqZw/HCip4in7
PNo463BUAUe02X58vPhhM4VpGnHxxYUuY4pVMAiI/AlVu3csyvHZcAV3pJXEoagFSh8u/9oSOxKs
1/RzwAsgSSsTrL/kM8NokBtQBFpw+f0o+dWziNxV7OJVqE+frTJFEgTjFPMsDpX/otA7UEE6C7SG
uD2lyUk+LT1BQvj9y6rv2oLPF8jCQE9fnKNl/bPkdTDUXp+RKy7emzQGzRoFBIgc78SmeEJ+F8bB
RaxlFP60rKG8IHcpAogu2rILN1Ubwtz2kuVcqCcxoJ0s+yqIOSbRTCbBrLXD7Mcc3EG8G8poEbTh
5b3OstlyDfsW4ENup18VKdxJvXEA/K9P8jZlL2C3YifSeRG/RPNMDCaJMdcm7TZgZk8YoYLDI0qR
hMBoYukpCV2NcDPBFxJsJTHxx/TNBvA9YjCP/QbM9SrWubViB01ZL/pnOo3Rlt2iuOWcn2/F/lxj
RkZItMXFrVHa+hSldTvCSmdDzk7Lb6X7EY8eJMbde/9Q9S+iABS1kMROXMfDJ+oeyt4B5XQMDaOI
AtRQ1pVqEpVBvwaYR3BVk7HFOvrdk1gUi3ghRcpiCqjseX288aoRr9CG7Pqo2QYmwQXsWEWfTOA1
0I8NIWngbGhnZVqI3kpChrpM8tDQLMUMwRH/Wo5T+Bw3U7MlSVGdSLQo9Z2YJsxrOBNuXiYbc7Bv
bNZi2PIbRdI2U08roKPqUKd1z7C366US0aZqryWblw49blfSaKvB30s49AxaGdW4RgC7FNvjxOHd
07g0k5eUaL9CQsg9z+sGZEvM+GqhAnV09qgQVxVS1Ul7k01pIb7LZE8yF/U202/FtNBxbqDlOrwi
8EPxsOwx6gV6DLNAWtV5RI4bz+4kcaw0AIkCNKV6UwsRhw24BhVRbLByepkYRlaSbF0FEUa27U2i
rAQ5CNIJ8g7EuXG/qmG7iMaGz8GGuE0BE1XVIlrRdxpjo5uda9eVX4P6rje7vWCiCC7RWMAqb4eV
P1MXKF+rjFGPlI4HxZ0cgFYTAPlTCuhEzG8G+6GQPEHx7lL5YBFzmM+lSNFb/eGR/tWm2mJ15TwZ
h5bzWT6v+ERaEHLBxqPPNrmtbwTnKVVA1Y0+4KUc0hYDkvJK1jbtAIao0XbmwDFSM+40kyowbF6p
xPznSOlfxVMUspY4crAWuxDRihN1/e/f868qRIvymCapJSs/5ZwCx5daaHjM0uqTgN0MxrWaGFn0
H0VnsAWV9vsX1H5VEtjoTkwbW7qNy+HjutAoReWEAdNejcgb2bI3hjiawvRJp6feUEaltnYQo7yT
9R24hU3DplH0Ysn7ftDodie0/FMt2RQ8BZlv30jUVKL8BqC+IXdpkttFbXV7M4GJJVeU3OfUugw+
QCZYaK0frkbpNaj/V47V/3cOzH88L/8f/62//P/GY3XRnP3vj9WvNQmW7T/+U3ptpWvx7TkoPhym
i2/++zBd/oswYwYj50cW/hdxYv73YTrecI3hKdPKwHOBgOK/DtOVv1AJCUc3p42wCWT+6e/DdGKQ
BVSBHpBsazru8n/HOP55n+DQikYkgiHQBIUATfPjuFWCAK1tJDmeaVPc10Kgj5Qc9dNDmmVPcoHK
tmdqQsvTuD9csNM/twQ/HqO/71N/3CmIlxZhzappc7z508a9NiOSWml74hYmXlS6iywL3TWtU32s
7qSecz0hQRJq/1TI/4MBeya43M4l0dZaBSRxZVlNjGX3h8kDy8vHTR5Hi5zt2jzHCCBkNjOfLkpd
xVZawRMnrwLAbixN56AqMLIbU7pxMpnFS7gHUNcmJbYAMmAe0ac/z0F5p4QEYHGE3LplVNgQGwWb
pKkIXevfgIUTlyvM+DG6upbi1t1UhgbqXi06qFTNKiQ6a1GXh0LbxllwqZV23+rpKhwp6fOSwyCH
mMkoRKtmdNum+N4a5Pyks3my7OBQpGnNiRgqbS06dg7m99JA7V9UA4dC0kxAQ700WudgOfVRA4Wp
qf6OtNFvCtqwkQTForKPSdg8jqP8gPmaMGLqtgi9e7d0FLLjZDn51luFhIdCv1dTC1NIqd5U83RL
FAmQP1iXXtLp4Fry7zOOJZTLgKVL86yb0UuSMcXVwo1hBbuZTTEGbeJMNNl/8PsJD449biGSMtNp
N8OIh8bmTNnLhnyjGXjtDdE0UtInrVG+l5Dxsx5rr6Op5zDWz70xbzL69lGAuM2im+k5Sle7xd4K
cB9kJWYD2DLrNsBMJadl6DbEoZJRvG9JIUS3j5XXrEjdSDgs0yLq5cD3lMzo+NbWVZsAiScnluq3
Kq1eMniYfl1BuptR9fslH9ykR0HMSEueECl1HLN26iYDd9SFHArW+LoSh29PqmhpGWRkxchrcWY4
V8uf+KlFl65qDWSRKTqs9L07hlaYEADVjnuj1pq1XkIH6ks8BOTfqU2dHIOHkS3MIgtkh/68cIrL
VQIdu/RZXQB3yrJ0H8dsj0PQyFT+vDriaZszOlrkiA3JITy3qM3zBFp1mL6RnHqXVUW/6AIa3X7D
E9YXONUaU6OB0Oy6pq/ZIAYHtW9UNnb+IQM7RzvVgqlAtxC2tRURu+JzPGVo3Hei1CajvTPaYkcC
oOolypI0LTLC9qWuQiaaHpq60dwCfLrB3e/q9BaHXuj6BVm4fhqRjyDN11TRvapGg5Lok7HO7NZa
DybMnzxhI0WuwBn5BL64ECGnUWbxfoqaY6zOlmeKbOoKhpRvldOOmC13GmsMVemdMajrAEKBBxi0
8XQrfUr9V4xh38fRuJmG6VIGfObUTDFPILLM8QYtnLS7c3L0xAbGmpU/fS3NfF7WDS4x2Qya4yT+
06r20dQ48NYWmFExG+jogG0KMFeOtANmjtscYbylpt9JmIw5c+UtE05MlLNX0s/Hsco3qWH2JAZ0
UJW4U2KXxEAGnXFuCibfNNBoOZsaCTCFR8G7Dfw5x6I3l5yZYy5UIvA0vXHfZPVjG+FLiFPk8Vqw
7x0cpuyzoXIpxSJrCPYMTesxwAKOZ5c41wC5IBbwqV36XXmqcUW4C7t4UXva3Rlx4TESd9Ph0U3a
9EYJv2Ygajwt4YzKV5iSC6m444iYD9nC2fDHB4IpUBJIj+8ushKVvWtT4iFJ3M9zf8gKrEVyxDu2
UPXDnl2HWrc1WCTcUiXrLLUxBPS4AWUZD5t0hpB/MnK6FHIHKl9J1jbpe7nUXmv49+iBz/KMW0DW
3iotv7Z4vd2q50GvBg71UP8HEpJELbevGvIFd660lVWT/1qaV8kwVurAl9hibIacL1cz2cuNdmbX
/oQeFoJF1J/gi+2HBrFs6wM4RbMLIQF9MTNHlgYnw4lWPcgAWJ9YfdCow10vHtEGET5qHtUWHEg8
MTGwVqRR/BLJeEwdY0e+a7ucDNa70fqay+W+aPgQRRt8i3V1lw72Q6ujPZZC+75tMgiHISa+pjMu
cxnsZenVTlgQzZbPGcnfaTPscqV+9MmbdW3zYsQzKFufKa1otdssmm5YW5ZRN3mDVlH4RS6ynEKJ
vuQZgzQaWOIDzTwiZz+O6lm3ud1CR98ZHO5aWMVtnM+NBlAzyfVFP2PXUTlnwRGIm8G6woQGpwY/
NpJlggmLOwxXT5Yaf5vSasF0tbQk7okj2pD2fdLe+5ZP76MLX2yflZC6+1s5qZFr2UQp0hmp556U
u1J5SsP8Jk9YKC2w9K5OOnDg7ww6Ru+vDB+/WzUEtTOfclIRkrQxag3yN8ezdHwmQx0/wUcBulA0
t05gFgtbfeCAB21+zvu1xsuEjaZ20FUI88HcaceRI16jMHYsV2Sj87TKfnYaDZPSldTvkGsboRNw
7T66Hy2W9L4t1lWlcLxeTTib/PRb1BTEmXNGTTht5M1V9vS+2pek7zpTt8il8K0PuVxkPV1V4kln
8lgmjcwr3bm3ezycY7plq3NNSp4tbIciOJ373CZlBWyfQLzSS+r4Jebi+UCYXWaPlZ7HhLuo0beq
y5+qyDgPJBxNwt4uayEo3aDdV0lLzvJhatmqRMdgjG/NlkqWLnEmuoPDML75uBfJIUYvXI/StbfC
l8QpTj3RIpFTPcdpqdDvZgaY+y52Jz14y4y+WYTxsalalTNYvnGgxxQrxanpmSX7TtlBlriLnDMh
q/ZCLW3JLW15rZTT7KlzqKHwcb5q0Sji0qH5p/3NLJeE8XUHdsrgPDU4tY1NEdmpK2EokJT0JppF
czOPyfJUVI/cnhgdpLoTkpGSGXo5JYPjfS1SFC19wcWqyFvHcYS3S0FIr0hgv7F1oY1XXD0IX5o2
fCvN7pD19VL3lVWiSd9VWzzYAVa1sba/caCIsR8GXlK5Yms0tNgdmAWZS6PpOgbmIQ/6QzQzSs2J
Oc7Ks7WUY8saaq6IcP77WMeQ0cIhZw8APEwvN1au3AZm86yDYe/9Zl0XJM1K+YUuMl4KiyDjYIrW
ZtSvx6lj9sjlZVpK02pyboeWXF+10ROMyjczyv9CgfRXE1s0zQMNgoQ5KO51tBL46uO+yDwisZxW
eonB6FndrNLyQF4RWTLpp74KddlJTnGrLfshvQRpfo8xnEsxHNQKz+18IayWZ2PGYpbHg9ckN2Gn
ZZ5d4FxvioL8kLC52uW8reoI5euEAsuOprXwCkexr3u5tgoHiYOq4SFR1U1UyarXzQF5WAbihzqz
+k0pR9+JITykjtMtFR9VA+aQPXvFUeU/Zczg7ghichXJee4CB6p8za1porsdXvFvxqScU1UFYMJm
LDX8l2xLWY1JtjHz9VxrqyDFeKaUDSsdcx+EJ/aC2OuZH05O19IQa3ka9WKbRWiGer9lR0+QFBK/
xC17kTyC0sQc2SoR+flkatX13yuBsH9YxBZpCIIghwEO+1RoqH4DZqwTXmg+qjczA7cpS7ep8azV
xq06J4AVMaYwRSlVerLIGHWbulwnRrs7Wxamc0pPspNxKP/+nb0DgH4ozv71zqh93mENoEI+1oXo
L+vWKDqJYfSlLoYv9Ry8mBZO/Tzv0K1YqADxnDoJ6ecgdJLuMfKFY9AMnmn2eWpROCtdNCoTpvHS
UkdEes1mFkZZnN43HaBKQ5i9GrExaQoCqhBieupAnp6ijH9ozvzyw+gy2DZsebgUPtudpE62DQU3
gsex8Goe2AiUsr1VmNMROrF95ZmffePOjIxbRc9OeYa3vg4xGev7ujL3sj+hJ0FmUbFUJiOrlNHc
wDAM3CqDUxLZxePoHzsdfGnpdKdO1rYB0aM9ga1/+CSKOEv6fFt0TWDOaAqY9Ac+3pahnyIZi5bk
WSN91NaRH2aFhb43d1JqkqZJIDYGUNJSGoaxJn39/aj4qS5muFKQo92h+UBX49PxOt7ztnK6UPIQ
m4Cr8HcQ0I6/fwkx4j9/QAtMkaVaorXx2b0ydeXUDnogecYIgKLWj70soQ9nTv3964DE+/mVeAkd
ZxCh9rj5Ph2w4x3ImAxj3wsBPlMhTA+KcQ+L6itZfwfhA89hx+iES7iWKqZ0odxIhW7XjohbqoA6
vXuQiRD2zDDLkZ5DQ7Aq5QHv7F060aKrmTjSOnyRUv1cKgz0ojD2IaIP8Qomu99wYtdf+dnOwpKk
NfgD34FSzW0nG6ewM49WKxcLhB+3uemTZ8GqHuu0Acwa5g7hyOTV+4+RBXE3AkELjYazPAuH21hX
W9npPQFBM5OMgyqqK85HlTfpzqcVLXY3ovSHHfug5Ad48nemH8Kg4WDOlYICvn6f3TadTfGAqVmu
7sCXvQVB+JZP+VZH5ZTr7SN4723yOtg9eck0ajRjxnzNpZxn/2qBFvJ6DRmVNd0n1NNR9xh2yLIE
d2GcrJXNIlGF8R697F3gUxYk0o6z93WmcW6ilQFpzMYKJg9eZwy1dYBysCPsVh6qp8YuT8ZgbzOH
3I/BRInPpSVb667pKCpFkWKkYFSSMDmRR7G2daysrTIneF2DYzFXdw6hBnAAa5FAR2ZC1+6ScSdi
LAYCZaWkWA4akfFJb1+TjD3wO4/FCurbZnx0OtPHt4nr9GGIk6t4Blr4aq5pTsfITvawzCljMz5k
DjzFB+Fiha9xld/MFTfIz+QIoycnOODFYgcsTIE1W0/Jagje/CJbhiLI0fGrx6DqDpyHvr5zLtpg
utch2NlKd1D1eN8nKZZ/cyv4XeUcvYQSoCeRuxbZRx36ks82vo/MrQafD2FU3cPYeaOQfwaQoPtf
3l33lUgwbeAW1iWUgLa5CdBSJBElQByjh6MaSWZH9kJi2vWWLkTYWdekLx7nWDlrffwNZVLMmsTW
IBQFVVRMJEVXO61ixc6D9JRK8VsClC+n1Y0xliOQgAXEWCNtGN5pRrHCt4XkeLlqxowqG1SQlK5Z
P3OuG7BbQrX90lGa2PlTJ7dPUVY/1KQzch5XrTHMb5Oe6qWorKPAGagjCtJRof4pkpdapPUl4VFK
tHvQH26lwoN+nz7+5ef6V/fyn6akH/1eH9rZ/8f64uvX4vicvTb/LwBVLTYC/31b3Ovq53/8x/PH
Zrj4lr+b4fZf5rs+i8UD94b6A0PVdP5STAVZtMiyZFX421UGc50mOWormrImgjSm6b8b4bTP0WAB
ctfFYgHF999phKvO51Y4xmGUNXRpUNfgjn6XHf4gX8nZZ8amb6lEj7aPacL0ac4XlM6F103LqGV2
jzmTDdgSBzkH+1CNSQRai7k8/mqxZa9L4BYDld80Biss39GFFkLKEwGyo0FgoZk34zjX3pCUi9AO
nsvOrw/ofFKOCmN6bin5PWKDNCXUk74+4P3NqZ0CTB6UAWxaJpOFxzZPI2k/csxe0RRfMyYvajM8
2daCqKC0k9+K+otujA8jTnJ3lONVrVCRWVpSLtsvfbNPFUlfRbCINpFO99NxVvbo36c19D3EliPn
pzRP+3reZ7Q4l5k/rkmtLhexYJl0c/I0M9Mii3S8YBLQcsWk0GINW0Uj0PByE3c9ouYyhNkO/BVR
UkNwKhqtqMGUEDlFuTbMXR6l5ZIuj7qIllPZfA1CrmSWVI9lJWXsqlKw4KldrXwDVWnn0LPVNeCP
OE9aV9kXxtgzkdDXHJyZXuMQvzHtbiU26hxIS/GiGsJq2VjlUynFd8QesjxY0AdHZHL7IlCvhvpc
KwdQcv2WHmIvipnFlNKOqAENLeJ+QP6ssHSLKS73v8/0rTxrqhdNjIpmliiuklB+MGPtnNUs2ha1
4jpWS1fn/Ds182OjkqyukXTjSbpxyOix0vEF8DXMDw0WuFVrcNPHdN2NwW1pFtvOj1+EQ8a2yzsR
v5zh76J7SB+DfiTVvb0zSNn1yhyQSGw8FWSNag3KCsJdI81YHbyyjhkoItG58EcvDQnQs9il2OpZ
0vObtGfP0BjKqZYRJERV8yi4AssoppooU5JFUFm06tUxqtTFlq2jmISCEdBnjKzgxo7yN/aiiSfR
2aXp0xbSFfXl0Wd/u1Bbf5M7+ZOM+1FxngduvDsIapOhd4eJc2oMx98zJdiXff0Iiija1CTV8jDo
4p4w0FqLuKWo+xazVowJP14N2Wcx0h+KujhVMjEvYfdYNuY1ztl956pxFDCNWWfNIKGVSr8cyWSh
8aqZZFPKD2rVH6bGQttt0lBrz1rDnkZL7Cv0JGQTUvt+nlUPyYsl0VgKVZ4u26KP2eQMo8ncCjF4
TNmYzwfihwF4K9lNVMxnZwS5g5Li6rRzjSEmeop86hpfn3dOYG9rSSk5X6nsddZWMu0o6bmINLTI
QCfFEUtSN43XxsE+brKnWdfOpBjfTRESsTyidYDYF5mFSDUbrVfJLJ4qxZy8sVS/FyFALnXeR4N+
Eyb9uUdKN8MpIw9nNSUcPenOxsasVZTJ01TiKRe7u6hiNBfVTP5RBbHSHmjkm4+xVN1pA8PXiqq7
qM2I0I6XtZ7P3vBlShPlD3vsz9WKIWZUkYqhYGN8V8h9rFa0Xges3Obqoq00T1Y4+ZnsZEHU0+s4
0U6zfHhEyU1eFhhFlPGf0N3/v0T/wRCO9/93S/Q/g1Lc57oN//Gf6Ws2oW15zr+//nh+/f4j/l6y
1b+ojoSMQuWQGI0lC/Df59fqXxTUwA116OcoEQW49+9l22JtRitsI4iwVSza6n8t2xZhkEIfhoKf
0gs77b+zbCvvSOsfKkZcssjx2ASwOOExx7D+cZANVNlh3rKUPBbu7eHp6Xq9uKeb9e32coW35dL6
WcAudLeBe1u43y7bp9vZvczuIXK3y6/r6/WWMIz1+uZ0OUHgc6+X0b2c1jt+g33DH1/5t6+v/sJa
lpt2N6zi47ikebUG9LYq19KWvO5bhP+e7G6iBezNxcvd7uF88+Vmd/fwsLm7I+3CPW8eYu9817mL
R0Jn3Sfxdy+Z+zAuCvft8LK5O282dw/78+aHG/urE/aftjSfro0u2gk/bGk0Hr4p70NtsUeM5u4f
+wVUH148411Yrrx7fNy/HB5fFo+Hp9v9E+Qjd3u6PD3ergL32+qSujdHb3f8yrGeR4fe/f66bReH
y+myjdzbx8P5vHjcrkf39nJ9PeXu12PufrG8y/ZauVd3/b1ynx73mfvNvcje44Pm7mc3WL6egCK6
YK3d9emEosg9nU6vl+2328uaFdFb39zL7o7/3Z3FW9yfl6b7pVp8D7y3t/3+8a10j19t91nxSOb1
7nf70L27e0nc/QOX9vxyPEJNdQf3bC87PuJDsHI355qb8rI//4no/S63/mnYgTSwBQiIx0OodH+4
tPpMBI2SEx5xKFzHfXp6elnwLs533tvLPvYeMvfArz23ldUuctX149MD8mzv8ERaFj29y+Pi8TFx
O7fccsDgvonxsXnLGCGJy2dndDwdqFy4CJuF4zJkxQ1IXN97OL+l3v5wS2vevQauC7bbZRBL7vU1
XEneyT1tr5fLZf3KCHa8dcadu1wi77gz3cv30T2ZC92NtqzxHkf+HgAob/SaRXDtl6MHCHOZbeVF
ehmXvlu6tXt/vzuf34LF5oWbuR9c7vHNDX/tu89/GqwgOLlkP19SwXhHGmIhdv94SS1pVoP3S6qu
Zd52sMpcPqoYqbQEVr2reg7/79G6qVzZAx78Pwk7ryXHlRwNv8veK0K2JN1m0lvRSKJ4o5BK3nv3
9PtBfSJ2ZvbEnDZV3SoymQb48QNEItUgdt2zaiLSpGMa5TS3e7F1cTnegCWJfb/cqoKai2qLYsdN
bROwk7U6K3er02kc53sPLEiX6uIwlWVLASEhKJH0nypLkhhBpp21mhJzTpYKwWb1Bn7U1281O7Lo
dV34RlkCPOlHf3Tg0tY8Rb8HPioUNlRRLtXV+j3qjcHbR36fdQzDN6fxjz7LYHh3jRBwQJ6umtOl
Mi/qo3uE93RHRQEwxauj72DTOQvF/+rIEGeDGzfua+kZbxNVzapZXb6/EJSPRVqjcTW3NFnX6dqb
QuJUQTRDsWdeUUFWbxSLSd0dGsvPtPnt8csYnPQsKcHHYlBQK9IqZAlKNqzb6JfBeza901dzsaK3
ZxU/6cZDuqBmqNfoorJFMoAeoX1Hfvsdk7dBuqF4kP9WyV0xVWs1I69DD66e6PagP6OOv54NirqO
y1lCQeSibt8MCo0ZG+OD/q6NtwMxoqWb0TX6vMZVlHG3ql7JRO0ZcJ7zClITH2dh4wZi0mKQHVOe
CxFW1s3YIxzU0lS9+c5qOFsvrmpK0agRbA+RiXE1mKWG9Ql4/WRUzXXUjql2P1n1CPuc8mOE7uQt
miIlQ8+pbmazedyQxSSt3em4b822Ltpjx0NQdSmVaqxkttsyYABXu1NZiao9S16MaO5O2SULCLJR
jlWu6YmdT89yOSn33Juzf8cYXsKTHm6sfGfk9sGv9p69kxr9GF0d3NTvWpsrC3psVa2HHv7ENzUE
SliPuT1mmMNUNAFooCPG1j6ZbIRQ84rOZUKHdPTh/Hb1UVvTNLDXqP/Y6M33+qHSpgr22hXLaN/U
2/AikiXROFlL5NxKgwBwrujJRU28372emEu1TnbG/Kobzth4+Fv7d6vn5++8xyJTBTt/zYWfIEur
uKIfzsroHZyxK93vH/RsrO/OWHtYFm795V2uQV1Kq81KDudLmSWV1tTKTthUhrqwb5k5u1v29KkH
szZqqCh4ifk4cxsz23uAZnf+7SSZeVBN1bsp3lHbnIBl2CsjPTLol3KDEUXraPqo057gQpz/qFEc
43rqXkqslhFXtBWDqhefQv/GUjXSlYGtomiwyo96ZZHWruWTLbfs7SNTMtzT8l6R6xV1AHJ8DM0J
ofpisS1fxL+I7bTX+y3DnFic+WMEDzW8gcyMsmXcNdFlxPup7wJ0GI00vVpz0Il3Wso+Gzm4xFSk
tt2LvMgLInP00h2D9XjodfC2KqEgxSoim8DyxtFTTahJZ/xeLZJHQ8r4xT/Glv5RFxF7AiTZOUJ/
M6a9pnEzeYOsov7b+okfusW0mUQ2lAwnfjB0RoVkEPPm90HFZfqJ2iHVANzJivFJn/3kpPXwarS1
Ta1V7kunJW6oPXZO5oirxphhs42NWSK7dfdqka3M3HUMu9dRQOgKc5lxXofeYsa9kT382MMf9RuQ
eKNGHLutHjpYbNUsW8zuTOxdzagWbvJiw25AxMZq+NHR0BuruuqflEvR5q/Jik4qEOM178ARlrq3
MoK9e8GWZbSy0eDVyd54E86FAQyziCeu/MnOxLfUdzWYZWB/slFCMxZ6ga7KTDzUfGhnsq7YQGNF
xzrqabTtjhorwvnGQS/F+oNYXNIGdgb8eSsfc0GtSvC4xZM7WshJ21gbs7cOcwDVRgMIvhrlySiu
JugoIvDUZ+fOlGxckYyTu41u7i3AlD3p4VIH+OjI9cfcKE7SRH6wcf4A7G0AI08l0yl2RtYcWzNb
Gmii4G0R7jSag8GAEA1IXwTjY3+wpUMz3u1iNXDE0Y6tA1S/zYLwgvUwXsbB3bmn4OlRb8E7OkeQ
vW3w5uvqJCvltFXBIsLydrqYpjChwSChRX6/eYCfQWsgfneVEbsxssXN8HFzVVgsLdadeZapIuvO
mA1MM/JQnKfyGU/F8k/FzTroYK3JQTGDyFsaWPgkG/a9Hdf7CE5CB6hyoonC8TzhtyibzK/MEwiD
gOk+UDwyA2/m7zSLdLA9e7hS/oy6H3HT//E1b+vcir3uvY2qhdRRV09RDEPD8TnMGoRVJojUi8hN
UhPhQ/A7bzQKQAPoEprI56OHOWroBaNJYA1e1RIYE376dk9fIScLUHOzl23UZG9kKxVlC45nsp6q
qvomdh0tnGyU7w8cpA47tzhpgj1qFPzu8GQQ3ITHRmNlbrn0V+CN3tBM0LOjqG41dN06oQRLfTfo
yVhFzwDNqNHE1aVhJNuEVu/MrN+POjwWAcblYA6f/Ex6/tWtRK+Zop3uuolf+F5/tsBI6yhDbJKD
Hk2YdYQaJeygNf2TXrDPO+xmCC7Ua2c7zkbDDiaQxX9Krif39u+YIUm53R92YbIf9j/e1ZGrUqOu
0A8+nl+EBSytdNO45J8+1D5JZr4zGyB9BR+VbRUCu9C8L5Pjx8YAxjcF1d15mrrgbpq7uHjBUE0E
WO10nqLkPWUHwGuQftmzfI7jJ06ji0tp5XOB4GEUBKk9DMRrpBlu0CwnophlCwrAIB1OtgDKBNj4
4ngTce0WcKNFkox14sClk//5v/j63/h4JIr/w9zgaf+rI7JdVai9x+ZRY1CUYcLc5CH9SAZ+Ua6V
VWTJjP4leE9FUcZ8gazCcvH8RAR8jLU7zWWqQpnJxM98LvWLxIv6OC80WebMgltyf4kAhHvgxsd0
xovED5lYma6UyShx/OK85AGFrERYFqxCye1Cj1FD2DhcOE97mBefFfNpDPcXj50eyyNYGzstijjP
cywmK8NK/HFlXHnES9lfdm0Hdmrn8sRemk9dlgVj2ONvMOe5/IldO5jTAj+Iosgc5nGZx9My9Gdl
KY3Ls/IU9zOej2iL8X/7z/O4B88/CBACmg3MUWROzCjy+rSj+6Le6EqW4OAxyCTre2Y0iXQ0ijz+
1fcQhYQlBsISf+CPkKYoS/pYxTQQ7c/4mDl2uAdR6iFGAdeMuDvLCn+RTHjMRi0AzSzLnI3ioV5/
wdotBlgT0IEJE98dfByMpFtcEAW2PTJNRBV5BjCiUWBy86BMvMyHPP93WSNyJ8L0/1w0EhDYsFBn
O9C3iti/eL1Hzuu5nF/1uuGLP4ijWrKQBBfCmKVGuhi/CAoyM4OKJclA5OHPsoTIAkPwWW8RDBEh
FoRv5ZTvfoH3kceIl59lzBttFgnCg+jlNC1S97WqNCc/wl3SIljiEPLDEg+H/uA70yk/GSQz5B9h
5Uq+yT20KxNHTIHJ5KMtX/g2QOIH3CgTW3J5WaI6ZZx4mhCEX3aBFJgb85umZcniJdJWTM+PauZM
MlbYQdFiuTXmaq5FiPnlIm8DgaQS+CgWzApj4VZ/UMI31TRHWaR3iBE/Ep1EV/kReojeiiL7hlzI
NaK5JZMUy3NTHFlGXKClTHKML1mGXBVyUYg9hCL2NdNOy9xCd5F4i+fSXeuoAEIUOi/xY2USGQUt
0hMmivbDHO1NQnQYNzePuf6LtAye55zpXT5FfRg/Ky9LmKC9JYolHYhjWWR8ZVqnWTrDDdNwigcZ
T3kMTTL+aRmHtJR+B8Z93CJSQrTHc/jqZYi1KZGfr0iIstIWj6NtWnWnxKqkx/wAdc9LWkdpbR7H
lNAtieTlsW8kMu8u/4m/f0VEGOafP4gTSw46ieSBBVxEBCEWOJkH9kgF9hBdinGEpkS4EBpWFzOz
VOA+iCCOZsFgXFBDAAbB+E1d6RPYF4fztJ9Gb+UEHqDUAxm/kMVlQ/Q8ME2YacBTTJ5i8jVIh7/D
oKNMzD5QYA5Hk4DAYTCKeEyay6oBz3NUewQb4G76J6AS2NOpYCPKEU/5y/AZMDBDi1D8FNtEYrFi
TGKlADyZsJHXp8dR/u122ovsGLgbgoA0SaOeOQQTg2ir4DejXhCoIVeORLyjAI3ELsqFo2hiAlmB
iJp8gah7GVZzKBjK3O2I64FJjLInkzO0MakHZZeuzQABOoDQk9AowEwDnidDRcL4Qk9ThjpnDClD
BM65GS9AUE5wjj7KdehjnDJ5Q573V+CNqeBmnoaNlj555mSUusgM/YgwBb1gZCYzzLA3gRtF+Ad0
G48lDegay+KxLJF8xByNbED/pJDCRdQz6TDtiX33POkojyFaolIwW6xBsnCi0ZBO2UQ+A7ktmGPg
6DdYPBrx4CFLzZwxGzyD6KVMzSjqY2A4yECB/1HmEXoOWAdzwiKgGqg0qyYzwpWLjA6xHEiPLBKY
nyWivBmRzok3mvBxH5X3vMmk7y0w+whQNJp4iUM4heBz4jDtw6DPAvLw/gJ0wIOfiKnC4UHlFtCU
aHKBbxJOpVGsGIjYJ84aREwBv/pmGuTunKlkImB+CwfDE9jIVYx8Azhe0OcjZoznZQOmnYYcYUVc
jy2CJohue6wZ4ufAkOQJ8muBqQI/ZVCsTUZTgG6WGH7hFNAWtN4SrEPhGPDCKAZ+mXkmQJpkkQdK
irHNohHNwQPBSW52xCB5WBAfsAbEBVwH3h+LjPkRtKU70rOkiJOMJwG+Ylr5kMgtH+Yhjxtg1eDc
USTX/5MN/btjhyXdjNcVUrACSvvvhK1b2Xef13oNG0pwEhqFYRAyJNad2fviaEFQSHAmrn+jhF8O
hS3CsmFhv8jN/H2JllgB0XAxuWAhowH+0BH5W+ZCrqzSL+PAFCv65/M/xEwAG9gUEJZnfp9cymP5
+xfogvVVLZ9gXf9cKkwOOIRiS/yteOvyawrEPIf8zxAzjJUrsMHOgpVmyUo/TBw6ywyz7N5bZQ7c
RNaHq/gYviBdLZKFLBccc6Ezj3t9saUgNPBesp50EFNVsHwJaAspzVm/jPX7mhHx/eAX8oWVW3Cz
hT2VSZFrsTzoVYwV/k6W4CXdlX4O8CQxyfwbqiK0wVkgWTJa2kIQ+I50QFYRNfQFK+UsMM4yawyS
yealzdf0wrdmwixo0xdBYlpoWvgCHf6aOJj/Vx0wVGUsgMVrli93xjKJWXNDA7EU7icGsY8oYoFZ
FcRfCDGcl87smT1wxxFK8GUj/IxG5E84SByMvvyX8X2F/Wu7GHiexlN+5MrnMe9uct5rEQuCpti/
uLJYaKYJ+ob3JB4A1I4pY+w88DuxuT0SAoQlyXPQiTXjZQx9BqPygTQv4BvMhYtDmoU8A+Q2CNuz
3aEJoZI5MHvSBPZBxhJEEHQ4rIkX9hd7J+qDoYvs0RAgxWQSpWWyHQAM2PNM4EaMNfRHeiGdRxyw
71g9pi2T13S9wItwC2VxynAAkUl7cqXoB7gq2uS6Qy//M3TPw93gIWK3vqaS0OcINEZIMvkOpGEf
RjowpbdYq0zkeZH1NV3nHnxIiJTrcpMYwswZ2W5MjM5hqAkWBeeBCYt5vg02IjiAq3AI+hMWTDfg
iSlmRaAwkInvaszF5n/ZFT/nE2yNjXGMRl4SYVOAdroRRSMbKP4KK5KOFR0Jt5ljJ8SEOPbQA+4z
LB0wR3jBzSEb3xH0sQGwAHESxA7ZH2eO8cPDGc0hQ3hhQiBGGIRFP2K14BF8IgwXO8f6DbFhJo4O
t8tLIABfiJn8IVyGhyPGQn5qurnbw7AE83Q4FNqMB8RghtwE1ZEFX/gz4rp+gumiS9wm7EhaeKsI
cTCF7bDoMmse3hI2aeLx4mnUIwznyopOp19mJGsLVxXnfqVlwuCWOPKEKuG5wunlM4YxPWomWBab
zW7f39gzvH5svccaCZFgFKyCsCZY0cRkcXg/DBfpDXkv3LNN8noYM9NjLrJZQqB0iLypb/iH+UBW
zT7yh+RmfYwTphhA8YgjYf5ZBfnDIJgNmAJtmAR5RiPRp1QCSIgGpJEhj9AQxodDHqOjIhTwn1EG
aCJ+CNkkmnhOf8RUTaAGkyjLhKMtcIxmDk1+GdUE805LdNqGNtAo60dQE6nMCIVlvLhKfDbgEfnJ
EBTIQ19c0D6rCfbwEFnQooG/PoKejPTE20i8frHIDgSzZgiHINSCeMYMZVgQdyn+wUJyGOTfOZkd
qn6RQ9+tYSP/3UDyxvVZPVWrGEgwKSynLjwykpgbWoypJEYAzgkOsEpiQgAv8QvQAj4VMBRCiO2A
IudAMFiMDQCd8G8kvCEDBA6ZahokgIQdJRcAQYFBil6ASjaBB8ynoLn4k2AirIL/FIX1fQJOHfiH
3RUsC4Qakm4Asye4L22gSNA66TXxH0xDEoEzXJraptAV7AKowgf8ZDaA1tognTwe6XUDGBZ8kbgC
C4puEr0UpYrAFKFRPGRiop8QclsAEnaG2ggKSNPikeN8YU0hhYhiIqIIMZNn4vckjBauIwZtgC0p
YVJa7vB9chA8L/GdgfMPq8lW339YTbJB/zU+tVo/V/frldUs8GmYKaY0G4it5n0+rhgWDN1kNiAr
4kYJKyBMBj2A8Mlio8ZiwlnzKYY6jueQHbkH0RB4JaLHVItufv0TYqLpN6YkBpx7DYZKk4UPZ8EC
MAclwP2X8eLu/GtSEB9kAYGYEyOUMNNep3PgIKcvBfQpdzGZZUEAGrWB+XsRYe4SygKpIdbw/RUW
UxcTlbvl1DrLS3lXkJ6x4RJ/+ccXjeQNDkEpm5/igDLsP2SAIYgJM2XRYRIsGbyc5RfgJt/C7iHR
uRuYfCM8hXsjUv6VKJH0L5zjWQCdNATEQrZBVP4pAkqQGJslpkf+AGc94mVfcf1GkYBkLBysI8jA
ZaLCQluIC3u8CPGJXWII6RpGyoz0YoTyw5iIY81gcsL+WUPeuQly4diiCUzen98SoyOMhwMLqEJh
uJSW0BPIBEaJ1JIosyNIlU78BV0W+5EtgH1DCzMPBxD6BeBVFH2PnuBZiMzwigbqRnBF6A/EiogB
PpFDLFzB3MK7OIhYBGjgDKFmHlGNiBeR/JKeIwKlVSyirEt+Bq7M9xeOoWgGf2GAZOsQnZQ54HLx
COLYEFJAT76uyz+kPXDy6P/Tjx+OzKB8HKVwyW6S/Kp/1Y83icL3JilUkqNDrEaU1UdXkG43hxsj
qtjQNIfNAj0lM4jSFISZEIW6DuGgBVEZPkcjEGx+grwShIJjpPibUWqjQLAKidDRRJxKjBuEDAL5
L7EdUQKbz9N0SP7CvCfBcR4gwoX5s+kDgIJ6EmJEUoicSpwgSAAptI6pX3gIZAR3w+DgBePmIXk9
ohvILs8SKRSnF6kfmUJNwEMYEY4hI0XaINUSr/qj974nD4EWAEaYf6iuLBy2VBzKIPIzcNBP9OzL
qv0F8yQ6Dmstkgg/I/O+65UwDYLbvu/4CzILAlSUURT4mBg8keDFf3fqqObyd4vY6nJSA2eCyXuK
f1/E1uNy6ozvHAgukINJwYtE54VG86UC7SZOhl/x5ze8nOCgwBzQJPFkUSFxjMTL4c8fN2IgQChv
xPAcFl83+ovhAJKE1Pj3LBPhpBWGz338LeCTYcwb3kGB84CrBupxjSEeHuMXPBVj6Atuec43PipB
1PBNQpFcIXDrE/mHdkWOj4p8DWtOW0UIFed9KGMoCgn8hSV9EpBmBBKxJNLwZ9EWg4TUJn5OOPHr
ck4FWsUyiwSL7JiIj/AgEaCvxyprw4phiELeSbr2PA/zqdwkRhIzDpZyO7AtavllHyjkjJFgtsXs
x1PmWq4A3kwIOlwr4j4eiugRhBJ8A8WmSL/4XrgR+A3SvnjMEsr94yLiMn7ZJcSCNol0MkwiH9yN
usBpUyKg0iX54GurMRdfMBchB/sQ8u8v2hdHi9YJ2oitYiLE4xOEh6fD2JjfwIQ8MRooQUr0pLdk
sYRRyGUQhy9+i/W3SbDjXrSTZ0K65VZ52Ej4HdTgGxcifEQQSV6CwKXpH2pHKM+UmA9XTr7xvF9F
lImouMQ/wGt4hbBDUJchDPFbJBaHqfoGJkesv0mIC1GAa3ARmmMOidihwTN6IFR1gxFkpgn28JUr
HOGjkA4JR9FLXh6hskC8hy3/79rGpsO/xUwOOIQdsgGk3f4PzPy0OC7ysEPdSJyyzxQig8AnbZXU
td91W6qSVYr0EredlcVJ6JG8Sa/lb3Mzegy30SO7hnfzmlBchBPTzDOpDEve0mO6V/ah4LQO9cJM
kNSj9l6F5KNqVCH+y75U621vtFNa1josW72kO7o7L4tKNqzgvU/pOtKvtoqiMHxvKKrzG1d76zQs
zqhQe3N+1HXzYnzo8cbzCeuE7OUzPtYpf0eHvWazHDe0hzVrE9Tya3j02HJC3oXemT9m1d/1N/R5
Z7DL2aCyh764a7NucniCvbHWftui12NKSLPzjHPq7XqLUjtDjkA9LmrxeaU/ozcHyxqH/mO+m5NY
oGu96KFv5sEcpy3jOTz6L+NpS/rCqM7787NTVc2w7jVUh3S0prUnzeFjbuMDWa4rG8+Bvz+8Js/O
/kW9eaPvkEiSvso9mRDZ0dol5ETYVdJZ7mQokP04Pzo7zuNQVGH3fqY7fbK7o7ZNXTu1Mdn+RaMR
PbmpS5/aCB1zmVbViweTQ3NWbZeMNmJQB7IoxqwUe4TNl/9ZqzUJSB7f9w6HPzhtFp0DIKyK8g+6
XDqtm5pSml0f4y5gtaOGoU523tri7ZlzLW/OOWoxaw1j7211TIrSc/BRP4N3+Aqoo+O8o5d7orXj
mlSKrdmOj2/z8vukSktT7ZK7Q11044h4GFV1MrKlS/KAw+mlbkcvmsl1yMEkzfLoPL2us/E2IYkb
4Z5t2zS+d7oP1WYj34AzWqoh5fIGbOQ0x8YzpSQO141fRnWwOnEGuUmx014r2JKpUZ9Ye5MtyXnD
ThtGI+CMbuqvn0hGvqjqRbVuNofOvprmphtfLu7hFCI4R6rqtNSW2WZCrbO/K58kmlkvoxZXco55
7DClyYcCl/OGfvscLW6vLWYJNVrNqW9sNx1q5EzIYEjqVbWMHxb5WuQbUvpZV9OlD+k8f8hxIhOR
mV/ZjbiTshjnxcugwqFbO6nK7PAi76Dpn90fkrAuLCybVUan/pp3ANQnLl7Rj8VulHN8sI9ZxbjZ
+6ylLxz40iwREWPXf/SX1p2yTMntblTcqr/M6ntVcSlPgchuzOawGlSDg94b7A8NO3rnHUifoepL
3WMbrtF1TqJmp6Cpm96lqFkdJAhFAeQvllRoR5B+eCvFds1n0oipDGW2u+pmVdBJTtUw7tHYKDso
9Y08Of9hNFDceGsWS4NExm+iFCpLInPDF7n7kKvSMuJzSIkNq1ybTW/vxz/u1uO4ZnJvahnboWrW
fXEe/HhXTcVbqLj38DnJlOeuDHRdLe0nuWUcxgiEkIZmciaH+chvxseFw3EEa743OWpH7Uj15KRW
3UT3fz9qnDg7YOVJ9trernpb867JMyNts0Uu27ThN6wO89+1bdSGnBwepK/2UX8sDm63Ki5wl790
/HDW7sHYuG/Tn5015yGYl4wy+WBATLIh+EUcYq3jO88c27X8XJ6sc7QZLU0+epP6dgn21nFI3uG+
PyW3ieIJMHb2o5LGe1Wn4K44LZp/2h+AivLYeuxJGuDD21kdjqO01+XVA32tuG3cGN6WrlK3y7wq
fIza6J6e3Ds933t7fRru++HV93fxxacOQWuv2bX9S/rrsMFm3r2xrHv1t2rHy7NesXHI6CSvq9k8
cni0NU6Ae85tOpLZSSbrx73V2G5jsKf4p3xjHUgt44d17703x2T2sS2YpXvYDhLjgFQs39q8OmTY
kmjEDmtJSKS6s7PtGCtQnLMeyN4yXvHn9zyphi8DUdkOWvmVWnGcG9+ToyeWxsloH9RmTC1Y43az
G9TGyVucU9vkCDfVrHLsOUVN1Hqr96SuGVRS3tqvpmoNntiiulWt0oubPc5AHZXdrLeqG5fBRnYR
kJddMyU+QxHbgddR2cMYUGnWOXEHwoxXBN/KnvrkAu1PlLxmFJDr8XRB3vBwIHblbr56NQ0Oa8rX
WG+TxqibalX9QjJlAZf+hnxBNqgD03W7wVkmR8T0Y/8UjTCkAuuLLOmdSp8mVf5V86JOFlIQiDWE
g37YVE7aLJFWK1+iAIfgHR2js77bjWHL2ZOoRiFap0pmZdOQzoCTFWQ0buu4+dJbj6pqxnVnvlw0
tjOv9m+9j/MxNlZ3q19Bnd21NTWvWmmFkc02vbVTDZ/Et4uDu3ZqTscIb0Z9Uu3/noGAqnmLj5rC
Q6SIUUcqbltXEhfPNuVpYsqlwFw3VnWwe+ifhPy9hkWVoLCGqarqeG3frYY9Ttg1Rg0V6+5gIO20
aSJXNZUUP56whLEu8pblbNXUL6kGP2DTnGYLplv1bsE4PFr1of/m0T67SLdmzXiSH4wcGulLW4f8
7S2dbfohLf1lYpD0PrqiX0c19j45ZXv9LmnIY7tD/nSFVK2z69XMk+1TH0Z1vKau26TKhnU9W/is
FwnCFBJR5IaT02cujb2BHAFfY3swBQnVSlPxRvIn+J4fySvY5DWyX4/RAA5CYvbOGHukxXWcg8pv
s43FyboWxZCtvT7aNRLlSMpVv8vwSQS7pN6wffTa5MzeyE806iTXLp18i75f9ccFPNJdb++d7apl
rXoVdqFwOrvH2+uD1fvoPSnVIH6w0i+HHN/JlgHvSBOt8b0bFEc9Bc2CJwbxrBYsINJCQrb5dF62
v8frvbkFJy0bZTt25yfnEqRbXXKMrTclDGFzdA5Gfx2f3KuuFfEnWJsNz62TR0dFYNW10s7vyjhG
N2PXc0mpfRpvK+Zco/qgYdRdSYf8WEfvpvJttLHOcLLkg2T3IkiQM6+QWdy2D737oGqm0AFdc94D
FvKoSSO0ONbmQNZwd8lM5faZtM02KBb21v1dXNNbt06yN/n3y2D0DI5VNVn3KF2VdD963bOpq+x/
SDDc6qaa3OzNlcet3adxsB+D7sV6TFbRNr+6Nwq5qSUFed7WZvJDkf+T5mz33eL+e5g0yJE9Dfao
ekQa+PCGPfmtkLT8hhUeVLe3MW+TnfI4Uw7uYK2NO9VPWNXP5GA+fa/eVa2dcWYjxehdtQ5j3Rw1
YAxr67r9vVCXJ++S0JmOB5veOESQgrHdIBhxDiuKfNEttdq8JomtnUXHPqYcVDC6jH4G9QG7F/pr
5wEEnlR7uE0ORqUGsGOIO2bDOCacIXlTPls6AYAjuzEqar6Jgab5eHQYbNCVq9qG9dnSZP+grsYc
Tr6sU62achdkJa/rZOTevE3UjA9p9cdukMoImMZ15xP++Ou4mW4Qlh1AejDvQbOu9nnV4aLJZrDt
HWx2og7gxPoxqAGjB3ufm7cF57FQNtDcl3S5fBpN6kZV2LRLVWOO2/HX0CeSLC/2CYMeI/9Om1Mo
vNZasfG3jrFxqycLxKo2bNgbu1ovRleo0dOZcL5ZfByMy+PwYtyCGji59d5ha3o9q8PYGOcVKlFq
zvdBszlmNJ6Mo20xnh6i7V63Lta4G7ZKCpb5b04I91vmPrj/Ps5ab9I6VRnrxviX8+X8dMwyvwat
wTXnUARkqGlFW7trP51njmVLu7gX5jnfG7dJ584hfKoyuAwf/pPM7lG9ty/OFNPc6MpGn9/2bqWO
4fuo29Of+dus4cc0dMM9m5Wm2fglc5hdD23U+AWS1edj9uOqZZcDJtS6Zd24OGBTrHO4Guu0i+G6
HFXldx9dAPriTg791jxVSbTPYcpxJeqyz44c+4xy3PbKYl/Zzlj6HHIRrdhEQBY09drNfgDBr4bX
tEX9il451syvOEGczMcM3sOqeQnqJrXP1d3x95jdaoIswa5AUfZTZ/VeJfl4bEl12ItNyi9TdVe7
IJtUIR4ri2Ra59g7Zu3e8rcx6SIPUR2Kz56Ih18dNew26NpZUTfRoLgUtmRlsNHebGMfj1QXovqb
6li7SQWpnG2i2kVV+j/BSh6MCQnOOq7AwtbmT7CJxtkxwNzrO25mrw0gZlv/PWASzQdIxaYmPMfz
fOxC6G3y7O0lShwdpvUHJ8CoIxQk26eP7D5Y6WfYwmofjG3E2Ru8DnsYn4N6uDUe+9acbWadUSuo
Dy8pP7rtDSsrowGd/CmuOLY7a9NDGTEXp/SkWgE7YRSWfcROl1Hbmu7dumzZ8/O188pr1lnPO6qh
1Rq8b5LNz76XaFe3Hyb7TK/K/rC5IaoHbPaI67gE7gatY1PDyvi9RBxExaaF9+9pUHfbdtWtWq3F
03kb84q8hHMv5i46Gr30HLCFuUlpAOw7bKtBtXzrSaHGqtEe3N1HeNM3Sl+zvdus4N2y8+a30r9M
LtHerUH8XsauY7S9VdSkzj9b9BnlJ3oNKotd2t57aMOP+b57HeqOuZWkGVMI8HGh/LaB1lNVtbVC
cJ0WmfhFZbK0q737xnxw5NFV3TbZCRCkvIp9oWYAW6r1g3oHFMC36nZbKvNfzZ17CSg9wElJ4dO7
YyBq+Ou7uKvzbYKs6xWQhMR0jACbBWU/2+k9aLBTh1NknMfgpepLM+X4C2IIezs9YgFubzWHmVw4
Nirp1NRE3j4Mu7oG7O44AwMbdzeuvbrxWXz0D2L7tpqzY1hz2BYV/KgD9IdKoqdoDHWpWlWjQ64b
b/GqzrMlx67/+JXktNjXVQNmARFRe8wMBcwHFPrCmI+YO2wP1WqwaysM/okaCWmbqsxspdvq6o1D
s7zurDtqslkjvKQ/7Is662ZDt3HFLu67ZjRqXvX3vjSqJ/XTe5LsflD7cGtunZv4G5Stielqv6uV
K3uyfife1fikVLZ3qmT38z51d2a6dguOATj4J1Cgpk4ncw9dftkUf6xu7A6W52Vz9DFny6g9tpcd
+1f9RNwp/klZsau+v1Rna17L5UWdP0rgGefIqLGvYdcrbnDCSnEBv+BEJ80pEVDBh+G/2bJxDw+z
R3A1T2z0uttpF+3ZmukpW2Vn3SvwV1J2F8Xs0sRM14ZXPd6ps8fJI2CSaNNZV9YwwmuE1634sWyi
RdlZ6is/hbLiArGTBFihgDtzvGcD0hrku5ktNp7dWYY7O5y8MawIWbea7P6qFneLCoR6mXcoFhId
Fq+EY7CXT2ddtmH2bL2Ytpvuma0Jw1bTRdiJO2yNd79VVXVqPVibsfUMTyfY2cf9+cCjoKHrCbo7
6rpLC6Sy8OR1Eu6MgkAFoPjBt9hHTVw6aOHSXKdrBx7vtq1Lvg3ZxiQ7sdiB6LdCwnBE2dDiOx/s
BIvI3oIVAnbm0cN0qGP5ItdSuKWY9vSKFWhbbFDqhuy1YmbZH0RY62oTFvF54S63xPXZWsPFcYAe
itwT9oBaW2PBKXyaIzplX85Hj3ZqcoR0mR6yc3e7+sisoxor44zPEWzgBuN4y1CpUjT/YSPaipV5
+BZGx62pX5YOv2Ta7lp7Z52I2wI7tGRnIBWz7CfbBWCTGJWy5e8BTKpXWdAxI82pMau3/aPGa92a
LqUO0XX5K+Zw6eH6xtBD6wop38IguW/a1As9mw5W3s6mbK5usKccLeX3PZVZqTkQ64t7Zi8W23wg
70a+dIhnUWyXpWOirjanW/wvdWe2HDmSZNlf6R9ACvZlZKQfsDjgO925Bl8gQQYD+77j6/sgqro7
KyuraupxJEVCMhgk3R1mpqaq9+q9zu1tZoAsYlgn9TseJXkfR2rbVOYepyO8tu3mlvP7KMFtKbDI
NRnK8pKDh14pVTZSNPQruiC+Lf5b4iW+dGw/lMuBhNrDIdV5j6+LYmuU6a1vBh0xoXI+i3PkU/7G
jf1ITokuCR05c4v10X5wvyen6CFhCTr2MWh0SdjRfCoD7cZXTyv3ziHxKc+YW1L83DlYW8kFboty
tVs7XxMrFW/j5ltVHZ0W91NyUNHZpvHOkTMf+uN8WB1fgSShnmPL0b7iI7OjjPthPhsIrrnTXqSf
3c7yi/16k3jJnqCj2sZtemA47iVHYPy6XPMtHV4oRD9D0R0G2yxOsfouMT10Z0qaR4NC562i16If
uFXcDIw6YHtf2YZ3I4huOKgykniVmOA8kfSwhJmtetIrKZLyetwaZPslJVXROe4zcRMd8ufFRbz7
8/Al8TDLCxaWL5oTfUMBix5oQVcshqep28JhoApcqAXxdTxwdd3zl5rktNgn/mfOsPxn5BJRc7TI
SMy3x8Zn45mRmGxLEZJdWI5179gFb7t3Bue2YLM1n8gr37e6ZCv0aJjad/Dlz+qLoVly6dx+Gvfx
9Q2O8fnKIvRHipWt8kpNxmYNT6BKYkgx4DY5mvvmwDm+DZdhY9VQtNpUUrS2norzWf32xhmwn/QH
+h0fDyDqmSduU2h0Dd/XAJnr6+D0R0w87fqjpILb6zS6eEi7kVFuSJCzTWLHx/dpXGGDyMOnj+YV
t4nWFK/EJcdW5nY4vK4HJtJo6g+765an+dpOIGKccEtkWLh2vgnee+ryQ0jVUnafyai2GMFS6Kd6
F7pKYSu3Z3Kwz5Hfd3ceT5+RhzQsz2IMZMJBTD7IPyRevft8knmKOtuckEKfqfqen0R+3r5SSGc2
vtHOUdhdKfIJp4VnceK2EKjsOAc87tijkmFsn5+d6R9QsAIxeEf5vm5zVJ3P2XkzGT+37KdtMnxm
OpTfRPfPe68o1hqfyWVbYW638hNfJYhmTnlMDiVQBRPEPATaAs6Ze8a50nKBbMcq0tJjc8o0Jq+h
e0pvF5XfbG3du6d6PwbGuXQEunloy5MWCs9X9UbstsU9BQdvlHYID5q83alpSVNZHnWmsWMmwS80
75zkiGI6yhnB18CRzujvj4TrN4I3V+AVeWo3p5Zs4TuETyygr1zIWMEZ0GC2L63/OpKKrIfMl58k
f4Aog9ESJ3h0GhrC8tNMCDRp555UFyr2sqWLRK19922gpVLaPxf7m/I+H1Dl4NOpfGoSER7QIxUS
kty+2zvIUD2xUxgxrfbPSAojLzGcutPjeoge6OLQcGS/kB7yP0yDeqqr+J1s/5Tt4cQ/OvGN03gj
RTuVfvxVnjIODR8PKyI6ZsIjG5LzdqSwRX6BEsn+btAJluHLxzReVCAZX3ig9XZrPJ7pFQ9nGnJn
g/ZL0LqXmLMS2jdayGtAezs+pH7Gh1fsA2ILZHvqYTgUr2AY38rz9hQZLHcnrkAK8q9uj4APO9Gn
d0OvhlKZse4LGRUtdYlxfzmyp2O2o0F3iJzicf5av7JvC/4xzmAFmeKmtFcSB/PylhfT3woGG2lw
MFbPWvW2ca6PK4Q+RNftOiDz427DApksg4Pl3t/b7Vr2qXba10tEnJFI+pctcXUs5xU5ARAaVrhw
vg4nYjqP6DQHHXvxW8k6LS6Fi/P5eDKpkCKXu4b/uOAWZpUZsLzpngwnEDRpR7aDwhbXQrLX7ggY
u+HOcr/nZ096X9z9uF1s+467ImUL37nS/Rk5qplFRH6VagrBU6Ib4Yr/557X/Odv6JN5Cxu9YvrV
4B/CHZOQDD3TRIb7VpBZh6hs8GyJn3ZQefOu3h8f0WdEu2mH6hSR49Cj78JEJqfkZgU5DfrcOS/0
3viWfeSo+5CsEbzJZCaZd+OCPar3nOsRyIDO3bC97uFTdKLgMd8z5ur8/P4IeLZTOA+gMqIv7faq
M39absNYMWZ3ZGvcBDQyduUlpnsW7x/rC21GhdFMSnZGexnUC6TdC63JjIO80P+3CKZN5VI3lc9U
0DRR/e35Rrv6ZLkgA2iZq0G1K28j4JU3e/N3DkrATv2UmFIF9aGFqDlH0TmS/rmLr7kL26InBan2
qd1xCtRt570iyHiJD2aQA17MzujhQr+n5GOqWbY5ZiaoSeLyiA+MrvJox4vgky/Yp9x53nqgpS+w
4WmU/JQcsB6wpOxRuubORfONh7fvj6lv7dOz7JMaPmw402GTdbcJUN+oAK1HaWfsi9fkUQi6YNyZ
/vyt9BfnuKIPynEhr/gJSvj00yTgkxbFy2FJdjrdxP1XT15Bmi7RDLrMXCGkJ+/0GPjkFgd4OeJ5
BpPL5NEmO4oWO3zfKgFWwQmpBo6WxF0C7OXmwXiOYvuHANyX0sNpvEPxCLbnZLucyj9xGo48/SQP
xPFIN9l5bs/xM6fcHwKM7xjpJpEALPHjG9PbyKXyupN3K1mzW9CS4jE+1dm30k/PeNo8E8shKXFX
cmdcB9bhBxWmHR5H77tJ/NAv5Z7MMFA8hLTaMzDqgNEwB6703ziatn4ZiWntmSAEaEr4dG7zTgx+
iAgNoFdEztHt1dfFb/03xn9ZkfFLdCveLE0Ru2HmF/mQc7UHsnjmE7ovS/AGvuAclyOushacUNF5
FOhDL950W3c34xSRzIDR8YajIHyQjhYx8xrvVZLbVxHemexMx+lgMruNEyfZwUS+id8MIZBrNNqd
BcA6A1GUHPWWY3rqFgbGRSfYYI55x1tcgOoLFhcxNXKlh85+aY4peiCbcsKmuqR9K7C740Or7OKI
M862WcDGupFWGpjF9CiLEGtQ+wXXqkgtB7d6gtBKmzJxj7Ss9mnwcCl9ELxj5uKGQDRGWuiCoaxt
1PaZFKUKZKBOdmXBoWfMPJidx01dKPUnsBs4Bslj44WX1fBUw85Muzw/L709I0ak7a16lx/MeacK
ztR78pUmLRItx8ZFmzXYyiPV/uZJ1gmw1d0+VOpVrd9z7Nt3Dqk7slD5WfdxLuFk8yfHGoQ3yJ8X
kT6rTIZCp+CLkrx8eTop841ISRCaJgcLgN2CLjWFV/OCvUVzlu5tThVWvdBCMq6qfDz1+jn7PlS0
Fm2tAoZ5ScBDc3wJeA0S79Ttt8iqUz5neGrcdfJKL6PYkojTqLwzle7SkQIXLe+0ihmTZ7GE3fQW
3+mbAPHuRfQfhAPwEm+GVuqlvUhfwyNDaEvQZ26OUsmvkiK5pge1c3RffW3JQw7Da+5lrvkrnrS3
/lZcfwDx7ViO+FAe4P8YwPEZQY6N8dz7sMhEqnb0eW2Rw80MP9QDkCMVra5i9zoFGh3LQ/XUO4hC
QbdK0IwJz2gQkLsjRINl+z4PCAunQ/caH3CSPyTX3FePyS5yxI8L2cr55WXdpSwOcY0WTn6YSOWk
XXkC69wboJT5Hk2PjxmiRINwDkpPXrlvd+zsgAdu67foBXcIEWmU2muOneQQUMz7VO1jIrTyPUQu
8HP2rIeVa6zZgzZ58AtELtXobWIiGHCwu0al3X0I7rOE5scELN7uEprQPoHsWfKGa3E1JhvUcDh2
Xlrt6NDkkbN+FQjSgHS7qQ/n4jod+fPRvBdElpWolz73z1siwwXEwM8p2hHTnnEmDUIscOz8gH36
Tge/n4LnDGVT26JV6NUA0RMiTcIpfx5EuzzEB/WY36QbbSWiu8gpLcHl4xPH3ZZ+ri090gHwq6f2
TMmH8vOGjnF5oOtLfKPJ7JuvyQ/1VFybTfpj9ew82IKOstsi8yZUkXHokgfJk6CmalfzMNytjclA
947Uefb4qkhY0X3tW/sVs15f7W0CfiQl+7Yc1/cRJPdppcfmNqf1peLObm/WA+Wy2yE0sV15wgNR
AvzSfyZ4nm6F+wN2A5lqeRS4/fWjQSdoYQ+UzxsHZ+VSEvn+fQhaOASsDHffHRhVdssLchnCDyGI
3PGTfEAg49mqEPtQu90x3m5/uAU6ScEPYN1D7z6GjhCYt9ATXED54es4HJ8J6CT4XLgeoDpOszvh
WnFR53RjyObcRvwX893m3093Q0U1Nz10SPeQUTfa1e+muyOpaxc1wdEDqAYZqHFHy4vboySnqF0Y
LSwGhaOvHEs6kvmRpIr6pCEKWFxTEFwC66Ii8zLQqUYMlTtRu9PA3/KIYkfRlOyApg0U80iEQVc5
boTRjbNosS9z5zW30ZSwXOpH1NR+BNDkyLX/OXdM0v9+uOBvP+MfmJoLnvWqmvMZoVZQpRQR8Q1V
oIv0ET60JlfwRjISPYDL1+E8wYLZGjvUZc1dfd7mQ9YgodySkFgifNO6B8LjqxkA1oaC0HLztyTW
hy0LQ8+HhwvDHdWjni6ewTP7omXCSK9pPywphfuwWx3BFw602s2Hye2IQL3fPRYu6TzLvAXMAiYA
x3VXnqcgvITc6KdXyF6kKhPEBETQCNg/Y28gM5Lv8RlJGYHHaUFqe0Yvhh/m9OwLEhJ1J+/UnWiD
c9Jw1okGC60b4uvG0ypczXnmcnZp8SyVW6Gzey0+zPuvx/9vaXL+QxfIz/n//I/W9n/+ubj29kL/
8z3Ic//1hd3v/fe/+YtX9km/3Iavdrl/dUPe/+f/5Sejr2r7zv/Xf/yPr1+/5V/IbeIUKLKH/rEm
9l8EN88Ibibl70U2//qD/yuzicQ1xGJkozFTxFP+f2U2ld8kbRO/tkRF01WELv9XZtP8TZIxZrVk
BX1VDOo5sf+tjm3+JmqbHCbO6OZmWm/+OzKbf0+41DBEZBYH8RXd0sU/RAZJ1GYjawzF7RUml8GG
Z+g3ynD93YP5EzGTX1qdf5CXMNAMFWVFNfSN3/m3ASipla6dJFFxJeTsp5IkcL1FYb+TgDvEFUaJ
jkYXVXFflb6ZWE4do5RU4CuyR74f3EHw2xInheERy0Q7LffV+LmmJ13Jdlk/uWCcKMmATZDM0Aqs
QQuW5haPpNerikNdG8gKPJ3ZcCYLa75GDMwR9T1V/xdB6E8epilhPGFqmooQqvwHVU6hNbJ5WWQF
nxoKCOWM14Ydzl///FnKyt9z0lksTdQsDNMxAZf/sGaRFGITn2g8TDkp3LHHRWsVR2yWReBD20wT
MrVca7x4lF6aWcNBSr8mjUpjVxHxs7oPy90Mo2ezMJwegFP/Gqqfqfk8aZGrjAV+y0BCIx5VymsD
2luPtCOTnVxpu7zVPWtSgMbD49B/rPRlDKQrDSpE9WOdbr2u7gZL2c883WkAAZdVu2hxHh3AenUJ
/IbVBsfuQAWTDMQ9IayG8kUUp1/+6kX9OY50q1QQr2VwrPosF3jOh4azDJNbi48iTpjSTG6gg5cv
wKQxLBpLd8NWQmV8j8Od08uOLsJ4lKnjk59ZAmssgqJBUqMUhFJZ84Ti1uB+vYy1M8rdfhJ6pxtz
r4wpbVC51sUvHM2dsjcoMPLDmhWujri0qXrhAsOnBjGmgSlndqdBHC3cDP/tzuCmwI2ijEn8h+e1
A8UWcA6xvrB1DFpEt3NZ2aURjM2RWrQ65zEIaiN4+Oap65c+C25SwY5JkbWO66PWF550a+LOUzou
zjHcT7zZUqIzDtmsZ23GWLKzVPaVIQcS42kbEIRT41arvW/q5OhWvist7OfkLyTdMd2U7FD4WEeM
P3DzNFS0ncYVlwZbUExbSjHVLEoP+0bzo1pHt2q8JW0DJU0IB3mgmSJO2z2GSc05Tt7WgufZviPy
jSWN7padghe337VkVJ2A3Qb9M4suy4qnq2mbZgSrF6+R5a7M0k7LqFfWca8K0z2Ml+NITpnr+DUB
U+oT4q7DZ8JGqbqBdXgvYjJAysLEfM2GmybNjsbLLzp2RMJuLXNHUtudxqsMq3KYda528VmbM9BA
+aK05VtZqae00vGTQ7B9la6KErmzAl5G4WTg9Wglobe5kEwpnoJFt0/CwS59Hsd+xgAzAb/qYERh
y4OVoNlh9Pc+ysCQ+FFs1qnzcQghkvzz0/2nIQRfOA23AlFXxT9Ipa5FW9fStCiuBe+wS37WBMcK
m/h//irSn4YQwxSxJt6UCow/8OzTSJYSqyJSiR195eRR7HZpAec9YZ/DtZgIC+lbEg12349uLxzb
JHa6yrJVGmiTF+v/ysnpjxYNm56x9Lv3syWwv0tQxyZJZrnkfsjgak+mM1U/C+vYo5aPqIJf06yJ
hr/E0X8rZfnzZOT3ucg/9rb+m+/6/8jpQ2NL/eOkxqm6/vt/3JPP779Pabaf+Ws+Y8q/aaQJomnI
+Epzg/FPf5UNN43fUI7SSVvYUKbB1v5v0XDpNxknaEyfdEUy8b/mZ/6azWiYaG/5AIZkOIcY6r+V
zDBat2X5v080SKZMDXV6nLSw0kbJ6m83kl41eRfjXejVEz2DMILL0EmL2wx5GMyT/FDKiXqIIsmP
+9A8Y58KzVOaU2/q8rdUHDW/H5lQqKvooBXWQSGnc6RZstxuxihBlvOfmSzAug91W28zmnhxp7l4
mBwtK3kT0kRyxRJC5YJ7YBGvBJ+OSRFdO4rRo5TA/rUqrr5ULzDdHFrNaUYRx6GW0Y0hJ13XBeQb
+wErVDgOpTV+JFn7s9H6z1iRIkfLox9qp70N+gCcO0X4yM5ZfV9ijJpz6WYo0WZGOyr2YlYfaqV2
b4I5Pmtvli7o34VVCBJJBUHHGBx6nYA9jzp5zWA2J1OtnVb/UDIdsDvJJffcqBIMHnxAbPyVotOk
Z89Jo7xUccYrp+IuHXBUjXT1uIQWeN5QAbCZgmNl5DuG4M+dBein0qWKJ8O3ksSvSi0LmmZ9mvUy
ctWyih1zJFtZYWl3FogGPty21eV06AzRi0J4X2ZFq3dMi4y0L37tzTVx8ZSjfJn17y3tfKWSY7ee
s08VS3E0e4detWfeztmYTMlrpv417mh1WUt2V05yX/hDWMN2l7XjIFTcgUJ0VazwIZw1pCHrBaqy
hRNIlEbMEKzWviIO26YAfCwPFldGXF+1daDWW6beH2Iofy0oVJg9dwYGcsx6GPJ40idBdJXpFSs6
Gs0qV7pYEE+LRUndeqgMeyzqBHMvDFpyEzpDrcYpN0kDi13hRu8kPoLa067IR8j0oQSDqce2dq2+
ZX0IxaU2aRamaiBk5UMsDZajCB2XU933jmo1rlQMwz4pkMyPJo2sbRSLg7ZduVapO1mYHLpUXU+S
1UBHkIrxmiwtjuPMsJR5nTx0c7HrBMzEk7ju/WpUmm96L+JtrFMSl6GBFe4Ie7Zod3FWlDt15V5M
9eprkovnTKial/6nFsdPqqU8KBX8z1DeLLYiBpm2O1ZexMozytwkQ01wRpOkojzgLDWunliN5WEY
CjGo5NxdJmtxq2rGRbOfoc22+UQe1Go/E/LeYyNKvmZIJ5NVdhfpsFimeu4oLy5tGxl7TGnMzcl7
SjJ/WZRTtSbfJNU6Y7rxknTSc6j077p8EYrN/5DcrVSe9DY/L0yWKAtZ1rFd48QZNJ3SOVXPtUxD
v5+hFs2LtSPjeQlL9Xutis9dXf4QRfRSh/rWpcxZ9NKbLNcPWJU9R30O5pb3DHnB8CtLyUnFTg+U
nBc2eNptPD1PDXTNYeUYWCOt7sL0Ft04TUguk+LOqnUTcxYpAagdNNipWX/G7u02J1njEEh9Q072
fbWcekkInUSle2QVpEOz/CpTN5LVdfduHRZHKstPIwL4gdLWlC9tIdym+b1pZbo3mgLPvjtUhuQW
tHdxAKV3R1ri4C1kOJJU3XEo8Y1VCtSIUziXobSv4tYXlwF33Rg/7rB4ixQObiybnxEW1/Xkt2Ed
O6n8LcFQVYyWyZNkEdOYvgxWy3jQC7105BaMcGiCOZeORZMGXaa+jxMs/VZ3467GrbpNfSy+sG5k
NKvL0j4w9O5pFgya+848G341iFD9iT+2vkyncgDiI2Lsqrz+aPX4FMswUfGi+5hmLInHZXKmumwd
2VQ/xHZ6Nwz9s8JW3GhzkvhKhrStZ5FXaq3gIE5x1mPtQQiHi5KU9Q4fMiAlpfvWiAbcoaEIvShe
Qy8lClWLoByjbGyCtutNmn7+qtbRk9yVd6EwLbJicrhwjtS9REG/z9UZaompA+nWSe9j9e2saj8f
8qSiihNkzJn0fg5ixQAgNhsglUyIdlWdH6uqRxZ4nsZHo+ISMZbOOmUWnExclhu/jGIH911PGjGU
TqoBQ4u6LvZRjB+3kOTxuzypb70gtY9VBmVOrwgkrbD+yFJQDKnNoOTO2OmJ5SQEq6FWNzmbmLjA
g3mnd1G0V/H8LdI8u2Vyvo+6et6bYl5QTsM0Ker4Wq7FA/aKHMc6iQLJUp5ZsqfaxJZojZVTFq77
VVuUhyKKg6KppVttUjoMRHZbKEflELUa5IVQUV4NPTo17ZocFKVrfKPHFycUoLOHJp3/fLGeYqs0
XC0ZM3dsrcTtsnq6qnXPHBL2cPAA05w8v1jOw1grbqKWljNGyehFZb1ctVpRYLxL4znPxzww+mQ9
SoNpOGlGuSKZYXaPsojoVEvxR682WFNV4nivc3E9FGJHF9nQC3fNKkxwqVkHs2jvuHOXnFThabW6
/TqF68sSrrmz5qJ5mVUB7gSW736XPwha2z8k2A/aLZY6gaSnzIkWybUfq+ghTRA7DgvpbkhE2Xla
BQ/fqNWsxFuyNvJdVEkG2tSbhRjSeF5316LBbbkZ4tWbmhiqkZnc5SiBjCAmk2u0UnszzBoKVhnG
nlHc1HxVj+WaMaBnmtW1oMqguhf9sVXbF7GOXGEx9mrdYB6hmv2+neKW8J0yyGrAIM26Wz4lOJu1
x7Z5Lusp2RcNx7srFS6ApDO9fp52VWYCaMkZLIQi82RjfBLAsrS2vrBRTU/IixN+7ijAVwa34pgB
P/VdvutN7BPr8dTjdchXBo6gWnvlYDLjJYWP7VIG8cq8ZUGNWuTU4cZFb7qTHomeoGcBvsX8MoPx
B5VWiGmeJTPpvXQl7Viqb6Kl7yZmEKwmpvQcFp/PhDGHwihxTMPX6gy7j7QHbU73jQERxKogFssj
A3VT3nL/Gh+dPJzSej1TL32YNdmkVf8oS0ZvjTGEINRUB2lWWjvVELUWqZ7SUQSHlnOYhMOPHl8w
e4xr+Iamjp+ikKAvn8UQX5sE8FH0cK9N8cGUz72avwwjhKYwfZSyEu6qTCoy9EC0qRo5VrgC/HSw
CpPIGyRQtlo9IdcKF3YUP+pG+almDCvVhhHauprv2aNPTTySOpqT285MGyZpoK5gpy0D1S1ESSVB
YTvtnFLQIGgJcWFnlsjMtWAGUW/dezV5LOpUttM5AXMVYGVOykGOzT22Y4VDU/JHOHY/MkUunTWF
g4lb+XmRjO+1XsN0kvvaMbNMOjbd+6owMJFe5/KrCIdbO9S60xrGc6FUJzPNgipqoQNFy27QmLaY
9fTTaDr8DHA/XmVy3WqRnLlvvaGuXnI1RGdBTF9nQbtJ3RS0S/O64DRsx6F2kJbou3FvJLqIS6Jb
ftKH38txfpxFmojti1ynn0nOm8ms+Uko1mtXLVdObZ/AisnUs9YND+nEFZhFKfjsyuitnhAgosDK
hM6xZqD4eR4Z0a1fxS5JvLhSIlsM01udXkexeVkNyx9y3m7ZSLivJLJkK+kaSELP39oC9XZ9gXIJ
MghK4VNfkXrhi+ZnqXiruwgmRVy81CkgbLt1RaZ+udMavqULb3K0dk2r7TShhdojMeGgdgcyvMTF
uwkqWMg7kfDsOtRYj2pG9jMMO8bGwuykmpYM29CYWvD4tfheCQmwT8MAR7nUewKgJOu7edtOqskX
EiP+XHBf29eRHBMTn5RlXh+SjFu/EChO2jFdHbHJzmSOXG0D049zdxKNJr9NYyTupNaEzRqGyrEf
uaJDmn+vvTKCLYX0ktRKCdaJ1pZRV45VWs0pE8XhJlX5ORZZtbBW3/Ko0vcLlrPu0A3KWyasflGU
r0m+1uepHPuHWlNeGaDJqvAVY7PorGH8aP/6aziFzFdRmBhFvI/HGE5B2dM3K+bBXQx1vhQW0+Za
w6BfGQ4Hq2ACWM8Ei9msEDI5HoQ+/qLlTtTFxsV73bphUcofpMNUzQnEV3n50vVw9LUlOkWGPJyF
Sb0sxGxzmZrHlin8wez2ljQVTjw8TEbUPYrhWj5Z97nNfoiSkV2WzBKeDbN5ko2qZ8DIfI0avTq0
8swfRfpV5mUYTFPCTJNMcr6GlRpoxZDef31tc3wyc0iFubL1XNV0pyS96FqhGlipUmMSuwWUaj0p
+RqMi/WqV1ofROFanM3KvBprB1vI+uzwsbWbYvqGqxxX5Kr70Rq2lESr+E3PTAicUTpcZFLedpkq
14yt0NMWmQKVTl6tQ70wZilnUnycXAVLCqF9q6ZGP09tXDjyJLw22TB46VhTbChWwBCMoIuntuzn
nTQatYt7o+T8yo4kXSYQF5l6zGS4aaE2X7DNdZZ4gLEWdneBbWQLKUc86w3lkYxX1ydok5KhsEed
slDHfRdLjEWWzAXXXlVkMJ+i4mLk/fywhGNm50MVus2SAvNuP1qWNRPRw0+5iSPusXvVFYkvGoKy
F2Uck2Nr2P3K1hJ1gAYJiSmUPzl3eIbVOZ3EIR53UQb+naILn5XlwyILzihl843YyejmmnW7JVcZ
5TfWYnbTzCielOQli2Z/LNPiHJYSyWPRQhWozO5HU5eGLXTL7LRq3B2zkX4ju6csxBsPw3SFjlaG
Es/gHPqSOsMoF/4o6Mp+nEzNViJJubSqeMXj7WptiWY/V1RQS3st2H1nachhBTZKJvudKjAElNRl
MIRoCJiCYnh6PoFip9IbTm98Rym3zpialm82MXOWS/FR1u2PqsHaWuAobvVqYdAG7UZrvfQ8xblO
wlOXRFfLNKUnqSh4lXQ3KBgnLkOEtMDykEfWwyiP4zFUw3m3whCM+9b/tfTTUhb2qNWMojbtj3Jl
6q6IM8ufM6lwkz4mlQxbaIVEgFVdYBL29Nyzms/+l3VUSAYKwKtjqk3w/zBZTeSOnIdMOBqEyYnM
EYJHazz8+rKpQ0DJVuEmWbPqWAr7y7QypkXGDKeKsJ7dJNcmv15CyigIc3MhO1pqMFamlD+XEb/L
cqXBHM3YtYbFfJHX3DoVZfPZJerkisJTqz1pZOBO1FiUJbmoe0rUxH/Zc51qavue7FxT1NCpxJ7B
a8HMvXowZ0+v1z6YcnAtUgV6T80cP05twsW60Jcq4vFFUGpShCZ/UwuZbDDX3AS3cLfMkv6YLgxD
KVJjnMdmOcTC2viD0iPesI7hg7GVBnNRftLIk05iVpe+Quosht3V0kkYNNoB23rtjbGCWJ1TUjeW
8lJXsXGYJIhxJOlOFMqHMovMtyVvg67XGKm3qsmRDECDSRP8sNDgcg+icjF+HU0D9nwRi7Ai2lTd
/woJRSynxzYEUe/7/FEvfjahZZ5+HXJJ006tUmSnlMaY1lbdQ6NarzWoiSLUwH0157/V4sxp54JB
uCkez/M6i5RkRmxbao8gRSrpe0Eov369f/wmu5uQMDtZvFUzNQ8u6vDK1OHRiC3hNGxnp1iJZXFJ
WKpmC55mGPM+tdYRKonSWWACtA5rppbaDDK8tT4J4yQc2krzaJiL51QRd4nQp6dZf4wa1xwVZd8O
JmhKuzLQtvUlCtH6yLsZ9/FUc2Wtta6EcBjm6aAeK+ExiwAqDbEbD02IFgRoTDCZOdV2fVPCeDiK
4fKj71XxVEcehQc8qTwzL6KKxW4vLQYc3+iOFWnia6v+qItqEcxb4DVXtxByad+F9eevZ88+e+2A
I2/52mzVWWiHq548yM1E8Wm5ZriYbj7PiT8WyyWypJ+xasIs2raBOhRKAIQl8vY6Y9+YRWBaDbiV
gPYDSfRNWVevLGXGJZEskaW19LV87S/hnD3JFaMXVbIwvlZjQ5o0hS8NHQz1qI/8VZpn1llenTHP
TnHaWw8U0FQiVWAMCe2GLW6rMXY0Zky5pvUgNmGkOv/F3pksN45tWfZX0nJUNUAYuotmkBOSIMBe
ojqXT67J3eXo+x5fn4uMFy88XmZa5bOyMstBTeSUSNEpErg4d5+194ndvlmriRTrJbTlVW+ZeyIX
eTD0FsNZjs3IoRbtxjr/Xpk7xzgbkUyOrtpoq7lKCKvIWOGNWmDCSRDJ6uybk08VATCZP2fhtKqm
EQSy6qAIK4OhU6VA4butEhRY1Xs6mAcxi2LHFdA9ZsvPrDHUYyrCL3XWjQF7r4RBuAPuxJk+tFp2
2L2ygbk041iC9KWS3bLxYcgMzGtCjWn0kI6YGnTolY9w3k6lTA/3dT3rbI9pvovPRabaFE48+EyR
7db3D/R+xijU1cmYXtVGuv48JJlvqMmLoaJPhk1xCNWoeNC4Dm2q20kmevcYumbquTkFKbqruVvi
6SJSrIX10D8WLdbjOtED4RZcB6UlNlqkMDGJ2tQfJZiZMSjJLi9CYPnYaDZOHvWeyIAGrShuj2Mv
vKhTibZpNYOdb6w6Xu0k4eZ+Nub9wBXXmmaY3yJAI4SKTAqcixoIyjwRlJD1tRenY/Wm23upzsQS
dW3yNH4zTKIo+sKOnqXxoXXCoSGl0ay1zHd7rNp9x4WUNJ05kOhdLOwc4PFksH71duMPYfUtXQbt
5NzK4wFvOKLkLrutR/oCuNix9//9HVX6kb5AN/bevaRQkn70w9mBgHMiQmAn0e7vf4iTZYThSExC
1tC+R92EnurqjceVKdyMWantk4bJyxVNg0OtILzFpoqbkOOfw6+s9tMYFjuFd3Kl2g2xBEpW49nj
SqEYyo6B3s4htzMN7LGxsBOPbA+l0H+KIp9OdeGMp9Ids+2SD/16sMw+SMMe50CK5wrk4KKwVlyV
CloYqXFojPHYhLcdPtv7ddKoesBhxOcTt28ybadnd8eEZ2MXmtoDfPkQOfIc2SwmCDKXWLft/Rwu
VyNFproVL5NpvbNR7w9o/rQLq2jwynFuHlkSdjLU+4dofA4rQ31FMrM40TmDRIaHN2uT+Xs6fi5N
yTDwulIfChq7Sugqr2mVLKv1HKrlNZoN1HfRyyBTq6/hmG5iZZge9ARD52AhMLf5suzvF3ytrP1E
i6NT/M1w++K8tA6ljq3QwzbrfF+oqDNuXyVMWFeKbYYUv3eZiby5QbSSte5rNalrKarGjyT6v6XN
GXOl3Wyz1GNxzhsv1WrtKETxI3NtbSttLBZxJJ1V1/JabtcNw65i32Zqc5bDyjStwYfeWGtrWMqN
2USvTaNvUuVUxlr12CnVc25jkW7SETv0XGGRSjX+k1HkOBU6o0RrR1yOy+hQmHETdG1/uReec+K2
BxooVAILdZ6lfG274lyiKW/uh3kRhe7RvRWPikmnWgnRVx2lek2chaYLUM0uTjHPTXP9Pcm4rNu6
fkTjly9llZ9Z4PKrUrJ5MxR7Mxup/IL4jqKf6bAfjXVW2vGxQJPKkfcPyzJ9j0ZX2cWqy3ZYK90L
qyr1Rqgj1daaOHDdvZlv8yhohYmA6VjLLjY7+zGpUsTEElzdeBvcpnuUZfojHGnPtFqCpHArMTQ3
NF5EzX+GAPBw11A7pdi5sTv4yljgiEs12+9z0nVSDAG6agyeLYsrMftHRYh8m/fTRRvYR8s6fLsv
zV1doZkYYX4MEf5WlWhDPkmv1u32pOgV5m+8ds0wERtRm9PDNOWjXysFIUSJvdKNzDzRTwCPZFO+
SWatXNdVsr+/skqE5iv5/k/hGD6EiJqHOBHs/FLP7KEJ76VS6jp+ZrohjL95O1bMr/TejlO7uIes
qugyQTykLs2Qxa6qh3xI95ll5A9jSt+rgwgpajPzS3OeHrq4otAWdF7yuhZ+Du/DhbTykZVP+dL9
SK3FXt3rrbG0PFupY8LmjBGLLFvXtjiw0yPiRuG4HFrp5wZQ+gizkzb5Vpio+2JU4RX1WVmZGk7q
JYuqwBlfLbWyopXt6l7ZtyVxWq4IWptkpRTrKiBvrTXHe/HOqFexhYBP7DH0hZiXjS7zQ9NGhEcs
7U+jXPSgN+1rbDb1ri7ieWPGYvCnGJ+4hB6yddUb497ZaoiC685oX1oFOYPlgzbo7VxTtDLa0KWE
4K4xn99reJp4KgpK1S/H2er6XZNEzDdUSNIbNPFqsF/eTHnXBL34ipojXspbb6JJ0dX0wa53A5sh
P9PCbOdQ7PVOOO3cPO1Pplqba3E7Cdp0eGK3T85ZPT6a5fyoZG71Pgq28QOszFjbehAncelxrY+C
PmmI39C+3EvcqEOQHeazUeGTL3XB6XKrhssxkTh9OWwMq+7+D6zInSf7tdlt39JlzduYbkPXmdz0
DyDYErqWmQ6O7WmLCKZJmx4a2gbCih8jaxabey0aGu4lVW0G8o0mBcDtgjzcipj7a1Rv2zRdabBd
0b9CjTT21nKYqy6/jrSlfgEJ/hMIUP8PvXlQNUBDmvOqrQpN3KCUXyAPRLf+puKnWwWU5KikW2vI
tQMY3tFo2g0jwGevyhxw4sKJjjFSBiW49RwpbXikiUOGHhtc3a4fdEWZAyPu3+Z6UdfWTelO88dJ
OLhkZvoh86geCtW5hIulfLF/3P+K/4+NPM/V57/96/eyL7obXBvG5V+oVtjVXz7uG277N4z2/JHz
e7/DsF4PPfI9gsT5HbHd/fi3f73/4i8wrAmaARArYFoNDc7nj5nzxm8011zWFhuA468wrP2b0C0a
EhrCMoe5Ayf7Bwxr/2aiggqKPIBIw9a0fwaGdW7Y068nFFPtTVc1BeitJQzrTl7+coQyo7rK9VmD
4kjsszlamyQ0HqP+tndxdvHMUn/VFSiCoX/r6WEvYf+0mPg6lzJoEoWMDzzZGYBri+/8caDw6GHH
rczTwnqnN7PXVdhIpOnXsbUeivi50vtr37DdkOSjqct66qejPRRf56nbOnb2rIWHHqbRSCvfsnFO
pAoCZObF3Haz4brk9tat4o1Li1OCjExuvp0sujwLwaNj5s11j9DQbtNBeSpkdgwdDAvsbJ2MnMEq
2TRGiVoQHthqf1m64aRa3T7ula00ta0aEiaZLC/FkvwEY9kXo/VCx/U8LP3GipcLcnhuYAzMhr1i
tb5pY4nRx9+54X/qZPvvYeVvcRpXnz/ijzs6/neU/Hd4/O/f/g8hy+k7sfb91xDWU1x0/3L6+Gi6
z+Jf/tevnPn//vXMgm66Pc8f5xYnkMb5AWQlrBsT/OeJheHDdm1bd02XhgBzJv/gskDJbRXu2+Sk
4qC/Ydt/nFjcxRrtulxaDNtQTfufObH+c2ZZ50S1VAds2fxHzlxGMnbMGX7EsL/FJrE3EncF3fkv
wnlxUFd17V2N+m3szB6L/sq0GbdKA9LlsttbEvZQX1XDgy6f8pm9UfaZkxC2OBQ8ySEHeKjjn6VO
ulTxskAkq6ieEf2VYTQ9dNWVA+QYCo73dvK1/KWxyX3M51U947sWYpPB6dRqHcQ8+0djL9tB/Zwp
DvqR1BOM83jRwgsAcmEsmyxc0H3JEqleEkgxSvOVXhClw74jZtdvV1PQKu66BsruSlJ0yTWsSfXj
YppGFtLbZxzzaKwoA2AykldjYwq15dpp3kb1LYs+dQsfZs4wZRXnki4hhIHLoLWH+drKqwMQM8cq
fQyY7ga2O4bxbm+wd+vKEuvv0g5BCbTpJ3BHkcb2ZrhBqhJa1b1hq+MNYI3Ud1U12nV5Q1v58Fds
5B5d0z6YyHZV9VnnL1b/QJ+dZpgIBEqOi2Ad1+l+YQ+XdKxI2uuwteAgaGRvSutbN7OiUFWNo74y
rWc3IUITtm0mUi58a63rqCO68kNb/bRs3jIeuuTMmo/4Q2NaX4u1siN8z3R54+SzAsdGNXIVGTQa
CVfd5yxIX+5mz0i8QouCxMiOExxCt0cWXMctBwdWeGX81rR0rgnHMVE1BuutyN4q50Ex432nKBtp
4DlV3JWefxbCoqYFInfJZ+s+W3atbRmhDrirfmATnTbrXOxbmlX6wM0aU9NIjICER9Ynr+4GwiEf
NUds1Ft3Tzu18CyLSsJUTo5r+TIv32LeiZq42+ahp08bTw8GDanGJrEko3HZvqnx3iwI+gMUo0G+
npKeDruC8IRgQkjWHLXbTjZ7fVwOPdZ/lwxLtvPerujDlYX3tUaZNa5F+ZbUn8D9NFMF7377Fhef
XcgFmtXn/8Ey/H8D1N5ezv+wldplQfyvl2m//+g+84/sL6js7Vf+QGUdsFfwVsdWIbot9Ya9/m1R
dvXfdEhZ27aphhxXtSiE/liU7d+w4lgs1izlLufhL4uy8Ztt3B6PWwcCk8Lnn1qUbZXC6dd6h5Uf
l4pu2bw409S5Bvy1Ik/HPB2MhThas564fldazULYBUY0XhX3Zy4h/UHIzSBXSjrvS7lCc9kh5b2M
VensZC3OSdhfLKs5x18LxYVJc5eLzM6TtINyzqnx829m5jw5SsES28fvw0WGzluhgRZIGLQ87V6T
ojgnacHGzu5COKAu2vSQ/pE6YK8A0vWQTvelpXNRQJhepoNMX7NQ/8xy7TTrchv1Jl0SAJVyYsEa
MmMNVIiLE3CK5J+pI0H7JQyJKg95QjeesNWbEi8RrG9WlM9slB4W7Snp3WiV9i3+U02DbOuWHwVr
uRK+mFbxvRytr2ksafT4na4RcAXYpXcsxxXWo7JL6tWYZ29q2B5qCzxeAsKBDgp22OU3YITV0oaA
YC6EijlfBf6k1YKcvzJrmytdjZ3SoC4MjZJCcW63jqEc6qn/BPTdSaSizSy0oHbMH0rRYjW0FmJO
EnFFP13ZWv0el8ObTCKC29wZb4+661sD6CYSF6gMDPBxt1pidtngoD9VIQ5h7Loo5eqzeYZNQNtK
Y4Jue+dHT96dzVI3JdHI2lqeClWnVrQwOjSv2ugEuZpqR2S8dlUnGZG4TkjE/hBrq2ox6odakMee
OEHUmvZPjXZuZpNO2k+p3yoZ6Radma4rKyV0tyYDzlHfy74iho7O5KbX6SjBhtabpC3wVFZas9bc
sdspjotlCAsGmcPWbCjrKpkOyhh5EiZvM05rK6WIUArXfYnGdtyU8JkrSvjTlOnwYW39pXtGlJpQ
p90vmRktm8ga3qYhPCgtQcNxTgsyb5Ut8kZDM3Sk+5ck3c5qIt2X9VRtx7y6xmp15nKuG5o/Fj9M
Z32rDCZ8UArJgksZRUc2Np6syB9PYjcY6227UMwvdvKV3QA722E8ujZMAszMpnEJfzcRut3JeOq5
xnomIMI6geqZCudiRA+LstFaIhvm9tJA3bQmjacGdYFIN2EsOWUPUsSUR+dQ7QSp5vWrkCpkoUIm
QxfqsScn4rAbwqelzdGpduk6NtwfeYMBtYmusk92XS21vSErP0J6BIBP3gFZnFUt01NTpg+1FZ+f
kBGOvWiIpu4dPEUgJoM5BbLTir1ZKdteqk8OPTO9O8imew/z+DSYza1HM6r7Og/SgpxR8NRL7IAP
CVqSiTWurbYS2zTBBKUZKebiMMqOQ3KNu4RcGvQdoKc4DqqkeZfRQpKlZZ4UhEZfn7t6Y1bLW151
m4iDd+OylTH0LrBCbaClWl1zrUV0aRzkyaZNHhstdOgxmeTGxOKAVDSvLSmIPtKHbDsqyH1JG+bb
eLSIPVHykYOO88rRe4LLC3sKlrRYmQIKFTucPJ7SbvjQlvKpzaadrRaIivn3rCImWxAVqdsxGRDG
jwFml0OdCIc0wnRlhMXBjXsPgPxjmclaKFIz3mnDiBE9ofOrg2b5oVYBl0vGKXRzfcHRgNZFN0VO
Um5aKlXQt8F3+vliheGrtFxc7pxswKYVFZHUxq3q9l7djttwjq5CKMTP9cqukQbp+CkG9bi2cUPm
4bF0kU9lVArfMOddnJD0mGUdaRZuSrXrwF3FuH/CkNDTjpXewXi1aWZIAKslxk6kZLhlEUqLQq/E
XAovd6ndFjKzQ+hahCV1H/Mn9qUDLWdEp65V05OItOEcxYqnWeb4WMWQB3NRD7TRVDNIZwiOGViI
zB7CnljOeyCB96HJyT0IQ+WhUulwAJUWW80Jn/rEXU5ZXhpQr9YVxVO8xunCoqtUn91I1LEOe89+
Bv9zX/9shEwPjYt8jzlAQoZ+kaU7H8o0MN0USnTSEYTDVPCZxHJtd5ZxGJ1RPtcNrjbE91xZzM/C
1s4YFqyLmpI7CVCrrITIijeuk/pqMtSUxmtGE6InVQtTjKf0ggDsSV9jhcUAXlnNkfc54OxsNkWv
k9uZzyS4QpxcQwPHZgmgKhLRBIPazFsdigM4UcybUOvct3bKntt4cj+nkakHevl1Hp3qCopFDjDI
9FFphX2KY5PFQNFfpVDjY67nx2ZJs33lFM9x9TNycjhvYuyWiSbYpPbsOxL9AOTBYRoV3lS53lzg
64/nx2WoCHOxWFrjLN3LYvStvN5POT3wKTO9EXdjrZ4KK90ZErJd1ynVx7wu6JEYXLsI2254j2oE
+BWNgUucu08h9A2t3hwew3jtZ/rTF5kQJ4EBU5mHazvo5iZPgNEiI2xY1sA4U1ntq1Q8abbeHqZF
ONuKttTaKHTjAKYYBrT9p2Nd8EFIGW0SaKXXlHXTQxp+q60o2Wjg7l/Juys7rfxaSmTuVp2I8Jyd
Hl8iDQfdgSmdaoMYiV7/ai6Gex2i9KnTuuVMr+/DcDA0pq6M6TC5czCH2bjODAjkvHbmp8wJX7Ui
p1mblSdRG+Qm0YzbmK4kGbnx24jLOl4bSY70GG+jJTzH9HqreehOSdecZntOAncGHqoKSJ3WdWef
a5a9SZQbT9E4cj3Ezuj3JXF5kfSH8qaol/nrZCS1l0UcIYo1vTfDSLnWL6yL1WUxjfCsu6MWWKL9
iGjaHZxYYKDRYnVbNqwsdZg+G65CukQ7tGcyEjAIN82w60KDGDkdBNQuleUA5fNdiavpgUKMP4I+
smUzMmWJf7Lte7ObBXOJ02yVwRlORgfRMc82W1o9/tLAGkJBsZ+BQKu2roySR71TiRwG1vgoZkEd
OSjjo6zT8KhxVWGdF9dGwdYAbiAe+vi1a+dxa434waGOIANaLjhZE8YHTtBnzp12F+ZzGYRJ/ZWq
0TyWoWsEzqL9cLNkF6aps++S9WxrlV8nBzFwgeW9Zp+K5WmcFenbM9NoTPUjrqJz0xPsk4Iq0G7d
tho2ANVlKItGwgoek1NT50wCgWKy44G1PO98UxAhHlsHN9UwI0YcJ0Cr0eSDN7+oorlUhr6n/U12
X2p7hSuw+n6hJmnXVUFNNfG6x0mcqlpZz1b9raxNz0bUACgj3gmGfbWksgXOII6qdi6TpV9ius9J
Yn7LNc4aGleGp9J91Qd8T3SxSMKrwXc6PQfvbp562T6D3eOmEptk0IJ8XjBAz2c2Fxvr5p2cbBQW
LeGsaEtieMvyPSsSsva1GjNapz7HPS4ewVyXzqgbvx+6x7Se+6M+it53O/m63FwVlsyPE0SlH0fP
TpiOh/sXt0TbXMkOH7KcE0J9bvf8/sP7zag0R9SN209/ufn7A5qF18iAPP8/3POPjy9lzP+io/nv
F+fH/d7ff1Tl3V+e+Jef3h/VzIm901h0y7lu9/XtS+JGmF7+fmspll9/9g8PiaN8IlTp9it//t79
MfdnWHSVquwffuf+wPvT/rfuHmlsb9OWphzFeb4f2rjYpzTZCNS53bx//+c9959FxLcvodw1uDCx
sCh1sf/zEfdb95/19CIhN9au4Jq30t2i81yRfL8/4/0LkhkgxP2mlY88hiW5ZCDHRK6SKcnaVR39
R91UtZc6RrHvhrDcO6LHT6/oNOtDsifn5W8vsb+9ivtTSdd6G+qBMCmgfBgxLYe1nfL9/ZZy836V
MoTZKG+tf8XQ9vcvmDXi7Tg0b/f/CkASQtKE7m9u/6lyc4jd71CykORaBcuHOjXVPmqLW+1gV7R1
hRtX+/BG095v3e/XF5P77z+8f2/3gnAVh8vu7cG/PMX9+1+e58/7y3aZdm2SSa+2Bq5OvVnt+ziq
af6Pe30JyauzOlxt6e0N6BwtWtYZJD4JFAD14+0jbUKF+4vbp3n//n6rUcJh4y44Be4/u38x665c
Gazym/z+cZilQ9D2QGZFPhPERX/z/h7cv8S3T+TPb+9vE5isDj+16puU5OnbG3f/cr/vz2/vv2TG
1d/urZbbleH+/f2e+wMTbYaa0M7SMjYyjKSXKSAv9JG3biPi+xybmblQyWg8uR12jDQ/jbW8mNpH
7GpBsZD/itNCLTQado4ftnPAXjJQJVuZlCQO19gUXF/n4sQF/ByNA0uAdoUSC5qifCD+5FDEr3YK
8aC6vq2U+wpYtzLLjwTMVseNPgeu6viWI72oIYGH2QmdWfrYhf1GJWR8Jep02xRsNarBYxm8NGa9
sfWfYfGzXUjeMZntJRgyR4aGHMdzFTowQ5BgVufDWG3rlFhC6rmCiPjMvdCYJGlzlZhe1hCRSThj
QkD95JMpKEMv6sOHuVC+dE39jq//cZi+SDXcxmx504zgg57hEWXrIzBsCnrDlpkfSpIZAish/jhp
H7qeQtBo/FSFw8wT/gh2MMXbGJp7u28PoyEC+PQ9ElJQms7RaqcAy0ggE+37lM/PtJPexzg6Ls2H
0U+7NIyYI5aeuaBd+nxhRzAdhtbcW7m9SypzZRSjV9jmsZ+7QJv1oCnBcqsJujbdj9NtS3AmgiNI
lfWkwZiNZFO1JXWAfZWL8zLk5aOTA65GddCzfyQkYXiiDsacSEeIP8CcXrvUK60MNdQ99pO9K/Px
M820JzzbL42rXopYRcbHSpCyA0u7VRJ1V1qSh8Iwfky4zdQ2PGRpz7/FBaPYqYp7LDL0t2ztAV5A
RaWdOibOjByTTKGwDQ+Yas1Yp9wJEn3ZOqcJT5nosiNuoV2m6H5l12sAEWjWEQm429td9Rr206Fc
Es9SBdM/Yl8nqWKezrVFzjMwnJkzRot2ee1Oj1KvzikeMM0hDEQpTu7E/24uB+fN6VK/pAooLHuv
iLeoYFyLonumI08KsGqn2gejNZ5Sq92VsJspniklnA/seE6z8aIMaRA7+qEL1Yc6XS59gsMrBCeC
+O5iwuc+onj0k1nAAwqvZUKXyyCMiQ9GxY4y+66LXc+U+17YR+EUpwZNvHD0ndXHp9QRh9J+ns0Z
K2yyskIb8Be5oY2/9Fn0Bmtsqyw13ZzteoICU1PfV2VzrB3GitnvhQLoJXQyPMyaRGRr2TcjWoCy
7iSjgEQb2GZ4LXV7l/av5vRNn41d3HZHGydNNOnbqGLxaQnqJVTMkOu6bh/UImTNjL+XsXEeCi53
jrXr5As4yk4dHU4DSs1pPoibujcw/85AoTAP6mhfgTW91Bp2SxJ+nfThLHgG5IM9z/wupuzKjnpl
TONRogJSvNBlWR6V1tmnZnK2c2fTJeHjUKtbwIKganaD2TJVQHhCq89O02F+cw5qbV+XytwnOOqr
0tx3dvOoONFTH/bYVQpqraBCVbEqVqsiJIioZFMK9zan57QYP+zo59KBZNYlThZiXm/TE8pA4eCz
lpDm8fBep+1Bt7ONVhOV2uk8g/oam/p7pk+BGjPTasHl7CDqYbnNVPlSR/NjmYg3Ny/ek4yI+YVR
AeX8hmvOR7ZcD4BsVVfuGns6pEUIOodCNyE5ktvmdBcF92sKrmnL79E0vDp598K+IdAq6aexsy+0
I5zGLnJIUx/n02CHV9mJXYsWYjbHImSPNRJKlhm7VCx7t2J1T8znVOkeGNOXJMtxkrzFavFSsTlI
UWBcsTwovMWlzpGkaA92kvhSC4OisiDMun1mREGWuyeg6cc+Lry0t1YGhvioTs/EKlyswb5Svj5I
zXkdpHw2nYLMniIo4eJDRQukIk9DqjyL22iUOj8Bj/sm3v+lR/TolF2au14FlI1fD2NbkZ5o61lX
WyV7sYv2JWQtXjiEUW0XFeEVuORsFQwPyuJNH5ETx3SMXgQRJb8KmFYv0znhOIs159zL+ARpG2QO
3h+XoEURn8YxYTqPdQF8ezGiBFU8M7HIH8rbHE692kRXo36NR5IHLTZ6hvBUNduaOtmpMgtUOIHC
ACCe3pVmCEaCiOSyrxjuI4eF65O6vR/iRvo6x9Elq5p1y8CyPvQ4JHd62bPKtMBOySbTuu2izieN
o0AO805Nlo1o36UTPeNc82Yx7RDSV9lSXMt42Bml6o/C2ggFv9tTkokgwcWn4lQtS2Wdh0yHwznT
HcCU8n48qAIfXWSeIJj80u2CtJzXlVTXHTSslrEvH/JjVhAmmdLDYhhW0skvQEo/zDD9YsH1ybbY
qdN0Q1o5pgkNtnOGSJYvCYpi6pBU59SnIvNd/VAnz6rw44WJRuOj880mzjW91HJLI0yMnqiOS2h4
Wve1xnwPmFtwGp1NxqFahn4p3KvISPjStEvZW1e4use6zZ7jKdyVIz1ikgC15AwT5xpVEJo0kpOb
4jpEL5VTvpUVvd+c2SgRdGS87IVDUO2cnBzWk3numUiRtyezFOuSPA9bzf2RiTRiYf7rwoogiXAW
JUfysMbo5/GKbbP66iwFAwrjrZbRw0uREJWtbk07STUhfdGVx1gIj6mStuXV4QnymVZpf2UKLpcl
Skxz2FtGfBHmtdHH9eIQi12mXpaavjmRMq9nHmD2ZmqnHfuxwFLpLIhNbaJcRqz6XX5U5UOWCn9O
9/FkEZFWXQ3Y8jDPHkznyW2cTwaJmp24KC1p52q6dbBe1tVaryZPZl9mEhfUiMDbnPEQEZGF+XRA
mJ5zqFJGioyMxpIQ9lKnBTmfqsbc12P13sr6g11zZu4njbILd6Hj1zc7XX1bw2dv5oomXWLph3Af
FcVhrrnE18oHu0kwlsc0a7c1nrm+YqRoPm2zKci0zJcxaVuUbpIosjKN/DpzfbjFbWFSfjGZImKx
60vyz6rAXXCxFt+cEFeXFjNOVYEkExvDSE+qbHw9HzeuI8kGWB70rWFvuko8Wq16sOnRlELuioIX
Ktk4h+U2zH1ptw/YTQ5TSfNhnr73yXK1lHK3aK9J2uznSPPTfn6OreVoOQiz6JhWYkG1q7ik0n1j
uggBYpeFtWcs9nbUFw8FDJn5jIf3aHZvRVcdiWphPUrZSzClLTfWJlukGZVbKtOOgAAWdtYUPNzF
zauJik3zPYwFXRxSh7vLuGhbzSy3CvQ7XQxPqtKPJfn7ANCmwvKdPk255oeK3Klhccpqim/yShCc
Xnqz8YUs/IK4hYzZKmX0spTdZTKrLxO8uiNt9M5oS3dvA8S1qvqvrT5sBoJiOjY8NdfFZtwqct4L
rOeDwwRklUqZlUPTNKhK7aVJGHxK3oSNXTOrZVB+0fR+Z8ow0E3bt4yfqHkbQ82PcxIdjGS+Rh3D
1sLpyBPSSgn3asipQuprkXL5HP02pyXYYIag0zC026iEVLTLzegy1WKiZ2aJbRQR0ZOlHkfZZhGk
sLoLNK+7mR2GmfYPGVp+TmpGYSkbYUwH1cFm54zbPiVbumPuch5v0kr1DA0jQ597A+OpkDReSi5G
E3m9LSxySNpPV/gTkWFGMhHClnIkMeZrig96R7uK8X0j4a1dux1UZjEtNtVr9DThim9GrlFt4dtj
4scl2ama9aC8ZAl7FEfbOzlWIr33e0EHyqDGJ4JsuYm9jIorjI3ChJRSYRzp4C+G6hUYM8ep3vT8
4cUyb0diSXSSYfTKMybDs52DaMnKV1QP64gnhevTCxsi4bEe71Eq4XXpoaQkhPICo6zaawQUhzAU
y/Tv1J3HcuXIlmW/CGWAQzgw6cHVipdaTmDBIANaOpTj62uBZdUvX3b1K+vuUU+uMSKYeRXgfvyc
vddeBwE5Urm1U7Z1STCFLW87nxwGD9UxN7tT8Z2MxQ7fWBiQqy1IWMC8apBlIdtDbAyPsRW/VRVt
1tq8bXzKBorbqmYV59RYAw1qNNaogVpdTdiNu23uEukzIcDXT5OUuwapXKLQjyvmaCk2rYIDTsub
GOQG29Cml4uYDWZzcKPb7uhQL1qsz6Ez30qiopBr7O1cXkKt9rn7FJXTZwiLIeuDk9m2r3Vx1y/H
I9N+zCng+46+dtAvdpPbEfbQhJfFnZzbykmJHvTuvJgQzsbArsUNlKY31dDxPupNoWKWdnV2bPvD
aNKjh74j2LYW0aHuTOULtCSw90ycETYN2GYoomJvn43LMuZt6PAfUt+8MbyAnkYOU5AqqWNtZwUs
U5SGdrLVOt5Ro1xa52y11RYq2o1bM/G1SFxAlBhZ3hYLDVhBtecIFCfiMAhSCp3uUKsMA3y7nwIC
w3S9SaJoH+XR3hcTBxfvgV7AwcExMxQIsFma7Vg/oYCHv2nu+jzf9ci5S0U22fgRSpuswX2fEe+8
WGc8+4oOfF8aN/3soPf78GGZjGxYc0/InsDqUpK/6tGVEfbByZEClNVCOOGwPG2XL6/ojA3+lbU7
jLsawGLA/1ku7Z2hPyUDPVrjLqrF0YkDNlRSC3rQU8ATLSp9LN3h/qf5k7dNuq4VI8Sqs2lAMZCq
TklZpOb258efh3j5y9LDYOS3NuDoKsPoMRcFv//zT0gRlvFDaMxbSDQ1e7dJVi2YJkZzUSL2GmzE
T/vjb92Qf/zdf9VFSYb4l+p5IYYvqLwZ1m/CSRFAr7KPVojs6I50h/5nA62hL78GMqD5QGglWdju
KWmmvVLObjB6uf+PDpujYDH9R/cr6OObtKp8jk3/2fP5aekMLod35FRkp1akJ7r1xFjJvaLF4r5u
Fy9sV4xvEQrAVS6BWIxDioZzIlPDaIa3uAr841jlw6bNh+LedjtilEJyZjQlkV2b6jUlQSSpwss8
ShCLoLDOVRib68Ib2rekMLgwo1Kefv4YMzxC4Ga9NP1U3CioaNwAQfsWp4G/cZs8P/78Whc5e28K
9w6eqPUU9/2uNW85WFu389i9Bw4HNhyMGRZGP90X1FDIWYvmTeJQ161/jDkN3krgTs8GJEdZu/NB
KlFtc/yvRzXM0Pg5W7S2YT9kKqde8ZJNF43hcfDNDP9KmFzqdDhqOgGPZlnm2JPrz6Qcmd/MATdF
MWLyKpyJLe7quhVC9TzK9hZdijwxeyj5sXdvNaRDjK69xfnTCY+s3WkynmxEZGLU6ia2sDsVbrFv
rTB8z6VPuEebvoy5D90qt+bzVAz4UaxsE4UcVzur3qDyu/TOYkoONzUQIRCQW5cGZ2zRGs1+Z+RG
ttM6CphVXaxFknIiVrYhTgsXrNoPyXEo93QKSs47S6d0PVTb0GJ4euv7aBG2HabWycA6e3Fhvoec
caqkBHGWbmtUBZXB1uOwYARiH+EPHivxCKhih270FJgd80ve9+AezWq+wz9Mq0wfdXuz0EPx053n
BpL8IstJZ8TRWI+KatehPihdpn7SWS/LVd0Qnpfe52HF4DgFYDMe+xz8+cC1EBhkO5AMkPdHi7hs
gbzRV/HWxGlci+1Mmo3uKVdIO5s4rpXlNmf+H83xLpP2aVTxwaBzk0h/O5vE5y5C0XmiFagPxaD2
8tvjNM5s5VqNLyH3t9upOx+bUjmDIitadKSE+mXBzsOfUrbRJjVBiRjJEdbHuq/Vpoo+HIhM2EiA
dqj2kFnBWpVMggGlxayQ6/IDcSeOkzr9sO07mhykVYTvGeN5C5dnctLsqubRa+x1r89Q2PcoTjaj
aDZG/WyJc23fYADlqz0Zejsxj01YneKdU9Bk21U+2XFPKaEk8VPr3fFa+BhU9jwFb6J9YkNsKFhG
mmikA+v+sStZ2a23NFkULO7WJ0Yv9+SuA3WKnZgJ6zonGlQ4v/jJeqaWhnCTG9fReRbuSSL0aqNX
l/vqhCPtUM/qrE1im4Te2GDrrN5D3b6pIaOA8aJSd1ZI1I9T7XxOvj7Rt/7DgcoGL2RdhB0859fR
9i+uA92kvh2xsSure6NGor9Ci7HBW426QoXPnXWL1nPVBUCt2juNLKjzkUUVH3WGw+7g4p51qreK
D3Mp8+Ms4UO1d9IQnAIdcFyZve5a69Cl4wH8f4fSrJU8S0Wr1sidjZ/295k1M2G1oS29RaLkzjbu
HPlhUqtUwzlTipPBiEczW/ecQsHiEIYsn3wtjkXUnv15Ovlec6/xxs6xPAwpErNY99uKrqzvHCum
76YGLejaN4FXPTmVzYE737pms89n8z4S48FU58oJ9nNmHmcu/77JsB0Fr2lr0XSdzsnU3cSVJilG
+N3Gi4JdMKGTJWTP42Rcb1hmMueAjxyEX0taNBoZZujFzOk6AW/9OPSftdjPYt+1LwOLaXS/3NqW
2Oc2PgXcNAM6APMJtUdkQf2/SuMaOgtz45pjlyIk5Tdgy/GxJndp3Dr1wbWOnX0GFlFFmz5/Tvx3
P30fsu+U+0OZcDXLYo/J57b8cdsQwc2JQ+e0ZsYgO4JzAMo3PGlq9BRwd94/28N4ShQ3rhnuEHLt
hk4wJUGbHKFfnm964V9yyBRUGIMR7gDr7JdWg+G4b0VJGgnMhzLDRVj3W/fdbVZWO7OGIUwy1rbw
4DJ1N+HoH01Z3QZJ8+s0OuYzaIIP1JjMR9W1lvPVzsxL5ZhnujUlu8XQt48tUSn2SNB3V99MdrkB
urCzohHJjMvVnF57tAwDegTm/ps6sQ4SOkXvP+TpzQ+mUA13DpP4QT7XGs+nHTz1Hk51FsevULfB
g2+P6iTlQNq7cM1fJGt4Cgu9gzOYQ54gb6ot3EvR01ouPDhw7iDz34G8FH6SfAY11KZ0+YXRonqa
KudsFF68YRmm2ZrfBLMnflsGpQvWTItRcRudwyr1EC3I+M3PgtPPb3iQ00FaOfVjNXGv+DXy5NHJ
5bnoEWNJEdWnfJBy2zGl44gO0RSroHxqfGFe7UA/Yl8j/df2HoJWETBpez7j+bp5r7qQOMSgfaJZ
nt9EJjp1KG7Ne5b3sHbKyrrMSkTPcoYvpmWNWbp5xHfTY+33f5dJHj1EnWvc07j1tgUkdx1jtSyN
/LFNy/wxUWcTqN3Dz9+4pt1tJ8sn9nn5t3zw/EudR3cmO0poyeak5RDcgNviWLD8xEEtuFGeMay1
4f5iAvXZU5Z3u3xOIWvgZOHRRLJ0VhrDc+onTz7mMnpFmHRP/vLw81NkZFfbbYJDb5TjxG4+/Gl1
xHQyBbHkWTFxeXWA6MyuvuuSJpw2DeSmtrjUy8PPT7oKAVtHebWDaeFx9ncRBXatwTLXog0BLc11
QWfBGfSJIpelDP8NCIdQUeViL2YywLBATfpB9rjeMgb/66EY26cyjAY2GmNPadc+/fwVBeBxSKf2
NgVCkNaQEm3gVWCL9PHnj8KwyECdAsn6zb/CHnz6P5eH/78Iv/+q+/4f/x+RlC0f1fb/Xh5+BaLc
/or6f5KH//w3/6kPF8i5belSgGM6A8ON0vsfKGUPgrEDa8p0fUj/fzHtuP9mCjdATS5sX/gAvP9h
2jH/bXHWLdEQ/zf6cN7NX9XhLm6dRZpuBwEvAJX43/yaMkfW6rBb73AFU7K3Gyr6LdLudUMvFM3Y
OSw+sVlv4iJARNzcWdZ0GX2wPKbvozQc3xNZHofZZd4vzij3rtoOKhDvxVNIg/UvH+1/YS7lo/r7
awVQ51i4AT2fe2dx9v3FuVd5du0ivkWCK6tjU3SLAX1vl3eNE92OOKid+a6TxuFfP6nFt/C3Z+W7
s4SDO9EEPI0e/5+elb4R5K+E6bNAhIlleZMbPevCJeJYm2feSXWoP9UHmtlNnZ1Ef5Pl9qN/JLdi
HczJtjO9amV5OHL+m9f19ywcd7mmuKAYCkuw2n/X9Q+tclsore2OM88OFtO2iIiXRwmlmu00NNuZ
oYDhOqsReO6/fuqfi+KvFsrlqQXwOs/iSuRxsRz85YtwmSNC+NDtTuUxXqLuyNAfw0py20MNRe4Z
g4imzQaNZutBX0FzjLI3cdK9i6SZMUD8zSDWpbGYEt2u7n1Esek4PliTZtA8v1ffs9s/D566SWnd
2FFyV6icZdUWTzYi6Fb7aDvJ0vFMEsLRyJkWil+u4DRdmwU1RNLvzeA5AfGU+UQO9KBow3ozzPLZ
18C/0W34AzZpr7lF5Hq2TbkvtLe0ujaqcp/5zx9qfx3OhHy1PQOByv1yFTHisUXV6RMeOJEwLMFh
l+aISb2lHusfeHEvDnuuJ8Kj22mUeZ7+HSnIZ0PdEJihgY4u7Naaw+Oq+/jXX8j/GozEt+AJvCRc
pVJySSy3zl++kVSYwsqDiIAV70Fnx5zYo+ihHc5AiJh8G+1GhpuMQ7Sg9F0x5lLPcUwYlsccP9gy
v3OI/uuYKK70szUDQH1amjCMUX+1wUq/JpTuZINTPuK1tyBUgu0ioGwjMI05t8EpW4Z/9wXKhHmf
p/S6ya8bZtC1TQO0Ld+KejcVb6FzTRJwiuMWT72nb5dOPkm2wCcJJ8iSm5zIC/fWLH4zV+7Q4tXL
M9KL7oy1Eru8PCJ9idsdbQBHHkMqIPIFy4tIt9qE1rHHToAKFga4B+d33EzpIa5QE0BeIchwZ5j3
bULkzLGvbstyQ+ESMBFpt4HahbQ4SXENd2RyeRAifLZPBpp70Z7MGkmoPrccxAIwwaeak75eKyy2
XGcyOUDOxPx20A60nrURMudhrHE/jeCbYBrsm+SWiy6pr8x1puChnd+K6QX0V5QcZz4lvCqJhZ4/
IYmrvkyVWBv4WQB6r9CaW+O9GeDqver27A07qLJutFZfcAp7+d8tJYsl+5/XuOXyCeALoMlmizKX
f//L5TNFMe4MsN070wVe8SrHx6AhjHcmB4OMeZvEuJnUYB+voL5xCzStgsBAMd+4kQLvYtzOItsP
TL49zbozMWF17FXfPXsoao3psTSGzdSIHT1hCO/0hwltHl89i8QU75uKdy1s8xD0d01B8IlToRoj
EFoRrTihYQ4d6iZja3O9Tvk38MaV7uCp598S1kLh43vJsk1o4SId9xpv05CXdOk3dFyNbDsIOi1P
LjMzkvucg1Fy9IvuU2Jtqr1pXkV5PxWPhrwjSWXyD9TdEHGYsIOhavDxcNqE5NnntwgEV3La0Bdz
HBLKwS4IsFgjVlE7uLODKxg2Xx0q91Dk93PzbHaPjn51stsWxawrmNK7r3byu2voQwfpZpT0fsoZ
vxNtdlqICZNpQ6EzfZsKyLWYZv/16mBjQfv7tysDXyw8BikpHP62xyd+nMauLIpdY8y/pkK1W1kL
uU1Km8SYErdQWDf5yUkMrr/CvEXJ3gPk4iI2GZhbWl9EXN2b3XQT9MGnDFH9UUb/CV3RHzy7P7kq
/J0P4cUVFVGobYH+Sf4ek8Ff9LXpvotBA/u0jccBwF6qo31fWp+Gb9BsN+Lrv36vFEl/36+pqSBl
LLAAkrPYtv92LacszU6SIDT0u5w0VYXPtjcCjkkGrjO14Hqj/qtY8L3JAMhXTjAPh7DfTZIZge/V
p2FKYUBXLP21+4X+J6PD5XwasXVjKkw+ofycFnSwLGhHGE3XA2kmc9fIjnEk7wyHdg1F0iovjWOQ
IpAL7HmPK8LaRWGwVZm/0+K9jJiUuV7VMcZBkFQW3FE4aPLUWcm8ODSptXUXAvI1X3DI5UAfK4+M
wxCQ8Cmjp1nBUfExBEPfRCtkpzQWnUs9cUcxoGLisqCXzR8I84JjjoriEo+a76NoseGR/QW52YTg
nC4oZ/ikOKntaVc2/Eq3AJ/LBf1cLRBo1dAdaJFRDcYJOTOScbcl/R2hOUzKQ5bG9Wcl8A4bCkBH
kZPAFFjAxuGM3wvDFCe/Lpx1S87NuVs6PH5iuU+a8T3fgQHBRnwWizdPmH764KaMEHQbX/yAWGIn
EXdh7oo7V/jPYOBJlgjiGknCAB+oAIvewwRH+UNkrDKInwodUoBTw+VjdcdjZxreiUUI+7Lj36dG
0d+NvX7pLftSzmOLMLCFg+/NDKmIv1qUJbeRDfEZCau6lzh37YLMhcnur91o17u6qboHOTfdWsRd
sG+amNl/mt3GwnwmP4r0Qa3cC9/QKpJRf3KYi1l2i6/PxK7OeWzz89PUC5LakzG+GCkhWV6XfJdY
gncGDobPLkv1MQ97c9XOLklcmeVcUr9tuI6i7yHtCRSsE/A1EalYUozNBXfXC4wbkrF7xYZRxb+0
rxGdFR5grD7WzAoIUKILQ8RjkK2LAE98IP2T044p2sO22Jdt8BU2gzwGbVXtWPxVnQZ7C88XBr6T
UzRqU8QKc6GCyZrv20y03OM2AaFTfIo8Re9U5+y+7uecY0Sfi/Rgd/GzY2q9idFdrEpdPrgDAE5Z
4Y/MZBvs7dGmg+hGR7d0pzUTZTK9EXXkcOxo7QUcyaNPDLOA2EcBmXqcOswHpAMZSQn7n1IS5C8U
TwqPMpxgXYf3zuSsLNpqoHL7VxUGx9Ik4Y6z+8sY+c0WCOoCBPa26InPzGMvY87+GWYkTWdht451
025C5BKVJHwrUhg75yDY9aQiAJ38ln4/IovB/16OZHvhmu/JdkhtnK4iaw+JBYpJ5NYfbQ7WPh16
hppLWZEzVFaVbQENGVuarW57yidxh243YY/qi7Ml7IJJrs294TssNjXwgUkyzYmRg2xC4VLJm8Vn
y/d0DmIalHk2qFUWGsVjVdG/77trMLD8ZC2WUMMpXDjW+mty0uwILhUm1mycqsE8MxuztlkXQFzX
EjyX8VKIETEdusSN2zugYNk8y3Co9mE4PNStBjNUbBpJ2eNVO22TlN7OM/jPQO8iQgcSpieH2F58
n6HqdgkT/hXWPWryNpuQH4Ji6AGTVQUi2CJqXn0Xl4xvO2fWa5JffZ+bSpHAHOVsm/ZTSju2DpvX
AXgRdRQDsG8nY5gtGKu0hWKaMjpnrGO0R0j5nPsI75/9EoIkpZieljmO0sSN9YQ4dw9ZkpHaW2py
eLuK1LuZeZvkEbhphq1mYpEclVa4lagA07reALZ2564+NeVQ7gSo99ToiWtBPEKmxziA/COYCqMV
YTh8TVa6m2omYA5nik3a0BSA/7qqG40hEVDseuR6bmzcgo4CNREzk0Yd3iG16btk5arzHMI4E40e
NqZP81cHGHTi1mGy4akvP2WDjbqnAMvRypLAFzLgnySvtMdKRtjZjHfcRRlJbZTo7aiokmOWkvqY
Jj//hxkFWYvNdSTlgH38uYyfpxofiTHC75JyfGXZhvUdM0ZMbMvecLTbiaFDW4JeiuFGs8/gaSdY
GvfR1D9TkmAumdClgVUg6bRDK+LhIUcc1W8jaMHrAXLWYSwRv9KBjhA+ruZZuUxAYEz46caYKwcp
FktyETRH1SIZaqEObjxHPE79+JZr7R5kYGzrUYVHg2QOk3uB1b88KrsmKqlUal101lM4iJ1pDDHX
5perI2Oj5HxveiGJeZJrYnTadz0HjIMa5yqnByOOf89mybCe0jH2Rk4UBkfIMXf42AHYtZ1HFsSQ
9wyuF5hNUpDZnclhU1TMmFSBxlmE55x622zNiEobJFsdKaRfbBrBSOgOEy0i9epyPc2wcbDXoBFJ
AJ0AxGyuLpkXhpGQIsf9uq6LzN324hmZf3ccCmLsbL8myQOciDZosMbD4JG1twqVad84EQHS4C9J
mppUvxoju9977L8cPJ008i5WUYHxXfCRseGbe98JP9qBFkNojgGcLEYy8bdp5cYjJjNOL3ysNPeN
U8Z58Tan9YyBP/DOOk/OqW/DEmym45QjTwnbeUn+mK2lrYsJbrDic+d/BdrJLlEGfLX78qhBLoZd
9Zefn6iz0zk27pSLKTw2O8mqv7XzwLwJPUB6bh2iDDHr7aA9vcV38BCGYXsuK/MpzoR5zKtWXn8e
MsrVa9QMLQoFBRckZ9LNOrFcKl1x0y0PPz/9PDQpKhLT5J6fXxpHIa4oK/0H2r5lLvxLb9u1uTiP
bTRvgsYHd0o0AepsyIXUQQezDkEZ6DS5lO07ehDnKgCKkFEFHdevQLMwiSQFyYMPEIOsPsUTh99s
mMPTHDbzVjQETwaOs/WSrEIWJ4OdG+MoK0oG1WBmvPImXh5yU+1FFlWXuGgJEWiiYe+NDTZkj5RG
c+BEGlREvkRpe8sbxSgZDIch6oK1QdLJGhM4s25tLF1gRqlOT0pTJYPHsouMG1nH59TAt29WxL0H
i7NMxXI10Zg6pKNF1jy3J67C/KnMYFmOQTO8+1F9b9n11p9KwWyx9M9ERmLpWtLBzGb8MKOhvY9i
V0EtHK2bIcm6K6tRtLJrpjLaTO8rap6nmmuXd1COJ3wOnzmfAS43aPFElbhEhQKDZOB8Kko90RNz
vyYVj4cAN/utLHqfAQ3jQKGYqZmZbM4ZavFARxnVUs7+7ULYRgjASmuQJTDJMt24czliGzEunOjm
i6yhYMc5tqasna+FdtpTFIvpPHXZXrZWe5+5wcVvJOXXaHwWZjEfeh35N0Wt5E0mzfKQpvZHr9/d
2UfpmFVcJHWN4VAhwTRSl3iXSTHHYotUCA8y12mf+k5zjaP/TFzgWoWuh0ekjk8KZaKX581WdnRM
eojFu5StIMFkm8xJcC3t9gFaXXQsaYlR9odQXpVSK8dJXmw5TvskDbJNMNAd00kBB4xT78TETIbw
hqrGfCE71zs48UeWIaCc2+Rg6Fvi3TQ2DWvfcb1jqGDAraqLyOVzFOiAmZb5SyXUxaZ+naeSDI1+
ZZjjXdDZAVYcfR0rK9ra4Xl0Eib4aP/jvDi2BJWWDqAbA/maNeLC9EeMnJSfjBJRV3CzE70U36jI
VPQRl1OSsnZzqhE7kgOzCr3iO/NhJJbbqJnvlXUXM4PatCmjUlkR6k6RDfcZSr6sLrpp3gVK2lUz
umR+QczgkPo6D6qmHYU8Yq5wf4TvZGTdg2hnfJcTHTwXMD7JBblOSbcZBxteSG7UWzUQrRY63Z9p
2LnK8lfO4CNT8z/tVr9L8RbprAIK31Nxi+Q+MDlxWpH8hhG1dhrSYmGVXARIpxHO+aZEW6lsfsW2
xovZqcOsAd/G/nDq8uGtZjqrOGGuRTa+1BbM5DLu7iI+q7bWCWtU/0mB2gKAds3unZLvxIXiw/wY
TgiDGNm/5mV2Yq3WKyHE77LvXiKhL0QToJG1P80FJjW5K+1EcqUZP/Nt0vOaTJTKVUQusuBQsSuq
VmzFlEwo5MzHPh3vGVo+zlZF2ZCF38jpiFUe2YJtFI1AMOGQ8tRSY9WWBaYqcOAzmp6VVS6vCJ4H
N2H5TqV8sdBAMimt/8zfBA/mIB0CDrGNexqp8mecLV6xskiG0z1XMGyPe2TLOAbz52ie3gDSv3oR
o1YAInQ0WRt90MyLwDE1vnt74rhBDIltXR3Lfx7L4pqmgoCbEBkCI/VaMwZH/jlOFTaE+cm2wrfE
z3+jKaHWmP2t7RrfYRca63wmMiWdfwtHwRRzP9vReZwYP/dtSSp93b7YbnZfuxauNRegfl7hWhvG
T8csL4iNB3KHiwXIjAEp+YKTcR9a9l3uJwe7bols9+eBQ8Nvx8qtNZSB/ODFoJUSRVasSMuNLI1v
l3DjwPZAxEbYc2IafmX0aWbhwwjyI3Dcz9TmWVwO4UYxoAHhhTxOWXaP6nLrC8AEnlHeVwF6Dbw4
emWmnMbpWBzmZv7MmR+ue+sxCCpE6OgjKFlyrK67wPXPCtdw7BRH31e38/yQGy4dLp6v1hrJD6Wa
aA9mpi1OTx5BZ8a9W700xEWuu6G8NTRzQINQPtmOF7+GQia64BnWx63hOXduFD+5HdfMPCOTmSXk
fxLDnAjPDVmKpG0894rbsAbQia0+Puc52CATyVDJ7h0XMcyRdHhq4+TeYoC5tj3MK568Wi30+1rk
L7VX74RH2SwWWDBnCuT73rnunI1tgdroc8qb2PFemtz77fgd4m/R9ZseLrWhADXnDaQVoGmFiU2/
8zYd8G0vFoiZsPkDMSuHbaLpsSbFG131EsLHp6UoLX2fZWPBgmmTqMXMY1DAfopiounXrqv5HvuJ
t+EEq6yKwe3bI45V1LXk0OyDrHrM8+SJba3akc+0qhzxMFoNrXJTXoYifo0w2VDO/0FoRRL1MPL+
ARmN43hksPs8MfJBp5UuFl/sYQCpc53dSdvhlL+EzcTe1cvVuC5Udim6gky1Nv0lTePbgnm7iZCx
rCB8eOuIsYRBqiHeQy7Cst+SREIdHUOwEXGBtcDq1kGVIYACOxdUm2giR5IDO6kueGM9gzF31Ivr
OLcNExJYZCLTWAWq7aQFfRrAN6g4/BWS8H2mOonF84VUwHafV/Pnz4ce2s0xVfWd7yKX7LPoRqF0
ZJiCk4g1wpUVnkfm77u0UWfOUA468Cnb6EhfTbFgWlP73rfg4fF60r0gjI9TP8MS11xSnd1TaUYQ
o7XD7KZpb7UewOKV31o5vwqWptI30IgYOy+j2WHIN2/UHzLovwyz29uB+QFC+8Mdrlz1SGPMR6eS
6Zqgw6Q0H9NyuM/K5NaRhMcM/i+3NKyVlYFzY7hjDRpxeYNBcDFgzSDt8d/m1wybmG83v3s7Z92K
OX6k6pTJ8LWcYbchOyEfYUWrlsNqSZR9/NWJBTaNZ9YI6hd8Q9+pok3WUzOqTF1U3dE+DOM/flm9
cZuubK/5Ncy8x3gs3wRpa2acnrBUfHjK+GN39R2RJv1KDknMkGPuUDzZh6Buvgtrl4r4ZMzBh/L5
+ndl0tIo4paw64SM9WD6HKbu6ha0KISd4RZBUb1GQQKUQ4kbu6FntgxgokIQXYXcKo/jXdsWrw1G
RkqxLt42vdArWv7PUa2+Upk/p1ZzShLi0AaE8kl0Cdlt5IRgSmkPWIMxvBqjcakNJGkglVD4MXmT
uCJMqByz6f3CNM13lsycm4BQNUDys/JD5TRYSuGw5CX254iflM+dLmcQqZ0rm4+kDTbtJGow3eZ5
AsMH0KJeRTluCNrJWwwROpy2fui8tAlvPKMBKzoc5ymF9JjV9GSw947kfZFyZt8BBH7QBQdEJ3nq
xvAywVDfZrVHqzFobY5ehYROeCyU2lf1sG7igPGtT+XVNsMZesDS35t2AzknLAD+IfQ/HQ2kJrYx
Hap2xnI5/xn98hbo/Htt1IfSg3M962bYeJK6hjYihcmIKgUb0spCtOUIedPlRLT6DdMGX7pkAGqE
P+WhFdUxVrleEXRMR9AAJF0P6gY2JvTB6mHS05fHyZadB9uexzSzwBHQOC95NolbAJvWxnKYZ0h8
9LmnN1ain0XPiMKH+eWE4cEbcgMkvvUUseWvDXgnqhfeNuhy6BliYKTZnknajGl7q8PgyHjXJNN3
mcYPjtkdl/VkMBYZXoqm0SsNIJxluVM9sPa5uSLLUUKT20Ag8mggPzKr8AW2pLEymY0T2fqUhUti
uyIZeJT2R8QVQFAGf8oMJ1iCPk5EFA13roKqWOcnbgLI6oOGeNiMLyDJX6WJhC4PjWgjphJIfI1M
ziB5fqYC2VYGEs12vB1q887uCI7xEa2tI9JkSoaKZvxauf4NSQ7IqgF9y7l6Xb6wcKBZuKg6AzhF
EeiOyfotZbpt6VVgjXsA+4apqZG0Eutst2R4Rg2YFsvygYanv4KxJh8IK1BqMkde3KtgcbmQl6Az
rsb3MPrtZO3NqFrMWobT7US37yZVYQETxAhKj5HHjh7WuHGS6KGUbcQKKdVpqKjaHCtcdfgn1nI2
zpJUhb4nFmOu6I2pqTmSfvRnCKdk1bR2sXGJh1gVX/PgvGbBvqh8ejkmjetJRCcji5+QkH+aUE7T
4tFDCdx62ZcMm5MbpfWaC3NhBwQ0jsDtJNCLskBVqzEXI2eUbxKqSKolRGAtlX62pzRdjTTWJbWA
4fnJPeLuLwhZUInr4LEJKW6CWj/HRANk1dGnHmnHhva/FJSbAZc9pDySroGhjVQAyXlS0Z8yHLc6
U79cN7qk4ZLPW34Vtr4TEm3hgBy0hj3Nubm/bVvZrzOvujhSPfV5D52m3DhT+tTX9mc8tAR0OQUq
Z2LgqJ4veW8/d27JpE3G+9FvKeWMO1nYANB8+nzqXSuijVG6YOlj1wLJRgXPPHh0xTEfB1rahv1p
FB3GbwxyZkCUNt260SJowqQmCYaT5Vl/Ug5jx8K+eBKrOvkf0wQVNgJHtM70nG/bubZWUryHSWvf
dIt5J08IhO1QN4bRvdkCAnQrNoZxmNx1+e/kncly48rWnV/F4TkcSACZAAaesBFJiaIkqtcEIZVK
6PseT+8PdcNhFUuW4g8PPTlx72kKBJDIZu+1vqWao+M4+1joF8pU753wOEiIFzl0Ea2q4i5waTYn
aeCsQw1viD5YbL919eYP1R7Dz6uson7TeBTe9dB8YjNxH7miYj6UYukbaMYDiuiEhy+mbkbfUjxF
k+FMm3qsrnG33aZTQS1JhcMyjtNfjlNtmib6aCsyv4ysIxgnVLu60S9dmicLz3S7OevqvB6p5GtG
6FJaZPEbOp6EX8cLb1WlzboFzsQcYb13lo9Rc23JKlt5GmngObtCaHjAgwqY0yZciZWJIX3EPj/N
AaZWQYBIN/XnGPBmlKJNcZlBvAhB5yKJhD1m6j0t0u62j71nxQZx6YrhONbVezuwAkureRxIFuIJ
TmHaMPAhR1E6vYS2pCj3x0ym1JP7jDwRs5I+33nR4Cb2aIpOqblOTQ+iiC42/Nj2OhpRltp2ml86
hNQuDfzlpGxylZSjSy9INeAP1Wt5LfNWO/iOca8qwZLQ0QM0mC8Tk50KMZ9V5D2hegwhpgEMZOpi
hU2CM0ea1tz12dcZP70NIH9P3Zx1511OMauKyhXJX1bTkvAB1ZgJm1SdlP4/mIkgtnjJfXBuecmr
qopnH1cFU0x3aErtwBR7n2GzHQKqOzE6mTC+N8PiWjc8tXJlyKFCH8HBFQXR4v5jhaOtRXqLg3N6
KtFkUpgU720zS78dXrQn4vCidzZY7vDh0KouIxc9dXFLaBupxTxGJy7bc6LVzlVbJzvbwGw96sZt
kQTuMs2z61Arr33MSmub9LzIxL+aFJjFcMA0AQuQqlnQ/SoBCG15On3T8EzvbRzZEvIYx9VfAsk/
1QrnMvNZBtB2J6ExrPRAv6lLqDdVkPOWM1Cevk6VnD1/CUDYmJkcmf2chkF4Rj/8YowRUzTua216
oJE67axz47dspNmVCv9sQFvRAFG2aROt7Ih9QhbwEYqIE9s04qXoK2hMKnlDfg8i0jP1FcendE0b
bpNTbC0L9hP58KT0Hm6daz+RS6pn5jKNtHWrZx9S9GJX9YIzrBG+x2F0r1rCUAmWthmn/g1kpmhV
Txq1lw7BBIVaBqXSZgwDJSSXAEZs3MW6CCPyzpPqnbCID8dcZ5I2yDjRssjhm2Dpmfw1bhBMZJfs
oZIdq2O8HqqMl1Sx3E7JQddQRWAbITx9hEKyyAM9PcrQ2uQWeDcj57PpxLE3tKfC66dlawQ3btOv
RmVAwcdhgp/pph0AxEkJb94vzeuqqKrzIdfINRtfI6O6iMkFuhBTNx9Y/CU5OjRUdOrnbeQ7xD1Q
MpqgI8xFQR1BVoXRMfR8WjwFX2V4a8Nno9wBwpmgPIvDYtr3+HIE2h9fe40q/CG2Nuf92hW7ddAk
flK/5MCv15M53Em30ZeGzM1LI3ZA7A8h6wN+SvIjSXas2Yemwl3l1vCqd/lVGDXdVQfVDxXmeD7m
V8mgQraubGiF9VqX0YefsCZEGitF2BpvUzQ80b6Kicy9bgcagFD5qNTKEPZaET2LDIAFpmeccMbr
iETC6WhpxvCQtl5GOTKsrmte4N5KzBs9yjios6fq9e7NscOD4yp/5etpzo7UexU+YFE1APCIR++i
8ks2q2/mmGfbUO+mpUaw3RhSmJClATWW3NrqtxsN9w1gUuzW9iV8rLtac9bCRK2QWata1E95KilW
vU+2fZflqUKQ2JDgPSAbz3EBeHhhJmXfaqPz5kTGk2mWWztAyIFkYlogaSMqPrKbDZkc58JG62eg
46MHdDcpKr/eMGDmn+6DehEV49HFRaVN+IaHjLzsqdsYWngX6JFG//LDtppj42NpsjRyk7TRO9L0
7YIxR1wzbq2qy7dlat/og1pbHRCAWqshUPrNlU1B3RTjLk5kdhZmWr0eZFQAFKw4huPeOhcTosN+
Ss4bqVsXyPKGNVNSseiMprsoCoPR8ud/hhVIPXoNV8TwJmzoYspbddw8F/pll3rvfheEMGlwFmVR
9VEMFV6m0N0Y0IUXAix9YDf9wuVOpyDfR5n9Ek1VvevrQlyPNZtmNIDUjvMQ/g0k4tIcDu7UqJ3X
+v0GcAfYlzL94FQ7HNrYwphUdFv0KgIzNMUCrPA1kYlkPVWBdtewyHGQ9i+czHvoEkOs+pZ0atMJ
/fMmpadvxdqV6+f9PnLdV8fvs60foFZwa33fV/QlOxk/WGZkHO9D4sDBlLrZmqAfIraa5nc9x+i1
IrmfhkJdtEVMFEQIjwgSFB1gVUbPqk9HPDlDSBSi46CDi927GsnKmGV4AylDgJ7QVzKR6dHBNDUZ
Gd6WVk5rAJ1wl6xtpwfn2H54lTlRX5YgWy/tomhbWgAtcjYcvWTOCz8ihdzPSY6uWmlyPPdT/cIb
Ayy2tr6FuLcTgb4wG1QVPT6GsyJU4doa+QqUxBfUpvKxiaCs5C6zAsHuPYWEUlxruKp1vzwr08K6
n+omxF52h7WaME6W5Z2NW5KuD4YkzTcXgH7fZcouAdoePEuaWZjAdYcQbL/Ydpid2dYnyUOXDohM
0uYujwrCeHzNvkMQeptXNYk0uK/PRzYJsE/lPS1Bdta5Meft6Acm6EuHDO0lyB7q+cjpPMCQfla+
ZcnIBoymz1pa9ixvLF9otB7HOccdaB1Ti/0I+QKvcEtrsAabuGnUdCg8/DRGSDHLgss6F/v30ZwG
2Fn9BYOLWi/NxaUeXxiSDZTqG8jbTvfghKmxiytJ209h4EPpM3Rb6G7ZHYWzCP00kEqyCNZRqg+Y
2qpgYzuxsU99uYqRReL60V4sAvM4dDkRkXSrRAp2MXNnW0xuMRtXaMsPD1UdX3aT2a993JPkDhfd
Y6OBnuvqljRKGryrqQbJWQOLEanWPbfljADRXH9T+/bK0HXjfuzCY+5wCu/KAOkpJpmJSDr0IUN/
IHyPXW0drYxAS7YBK9hd5JEaKQ15TMCirktbEGLftvjW6SasTB+pkMVbh5lZ3tTmCNp3NDB4EZS9
TyJkoYA3l6aJvcLqtXQ19uaHrTrrAVpiFUf+xiZedzUGpDbYPd9iRHZiLtv2xWaPShlV3ZHfl9xr
oV0sUlWKK8C18VLT2lvddKurknIjuUgEUXbEHrd5ekD9MR/3xhzrKwlIpZUZ69opctLUmCEodoRb
DsJgoojG3A/RQzDI9FfcqjNzMt/HwYhfQtJZ6pGxPg3JdBNmyEgHrQ6PJmO4lsgfJlaToz20H56m
wvPOL/YNKK0dXMiGBYGU17abXD5M6Gth/aSC4akvW3PlRkxIgZdQDasGRnCW6RiT/shpiVuVsK1F
zb2NOd9qx9IFpzcw9xNatZ7KxrKssnBXDC30PlNeET+bnNX8NC3NscD4DjvnOd08lMUv6N/e+Uff
OOsxbKZtmvKX0EcrOji/NAvVkd6yvexsBHROW13Flm5ejJ4egfElkaK3WDFSpHgHRhR6MG7K7czu
utWjYaFj6ctxwHWIcJH/+KsKStch83dhSHAeVgxvk6WzALxEPQXnxD/TLE1HApS9u5bz1qRdd1cA
yd3RH1/EvRJwTUFggOyrwSyU9zaunkUKRPpelyBNtJQqhGhSzLJF5d2OgGkupva5on3o6mRn626y
c/Ohg8FSZ/ukMZc6OUI4CSiXGNI7a+qmRQNIwTILQvHce+gHUGpteF3uchTjc+20lGBa/93U2xva
a1eaO6WXyNIbWp3uo0EMuJzjwE1ywamEFQdKZlsjJDM8mNPD+zlH3CZQvAXi282p49acNT7OqeOa
4LT15++lcyY5+UG/tQK4ojWTE9E7PIo5wVwRZT7MmeaTIN28J+bcOU5z5jlcKbLy2mtH9GB951z0
svttj7SocJBA3bMOmsIQQX7mXs6Z6p0x/gaMKDfoNIqlZpO8XvZksE+KNHbwXNlZMye0Q5yulzIm
td2Z89vdOcm9nDPdE8LdB5uU94QhVv8Jfme9zpYK8YpnxmeeHhtofoX32NQ4VQPQfZd//q9/EIl6
9CvVXI+hW1waQ/FY52LTJo75pCINZHzTKzwbpvXkJjnZ6NllHfndjbRSRG9Ri+Ma765JuH01p9zT
NvRJW62cx7qjb12Be7vQKwgQeZoBB8GtdpMYe7dFYhSMBDFOZXxJYAHUSE0jlhjA88YYh+lad+5y
SkSLoUzAddjBL9MBFdCLwtrj/SAh5ALgXLFL4SdnTFZUb4pXDSfewjj3x5AjBpQVghSsZSKyD9dH
TyMiCzoCVc+29dmxW5BP7KI9r8V0bs3fXlHJs9ZFueXyskzzpi/7YyYZYEJRuEmD9CGv56ZbpN9Y
sa1tIDZD8koadCtzpYVydtlCadBJFVgY0bQFUMEOuxQ0D5NRAOd1N61ePuTRFWXUGxHxSyYMn+u2
eOwHCi0OvmtOjexa9dbfyvAimDCygWVrltBHTCzY7XUYW5eF7aHsQjrUX3lwBzGC3AWJibdd93+R
c5mkNXuJ4TZU9mupc5IrRJ4t1FEf/Vffk7RgMQvAbH1EsrvtNXmT6NFjbGHCQ8v00DfVuqG7TOiW
82Q77p2WoMWHEv+rkRS9iYc+s0Yc73YEGMzM96Vt33cpDZpU628S8/cYXY38lqJ+oXAlLjyjKZZC
Apqhpffaa9DJojhHJkhasdvV7yxo754FjYtSxQ7ID+YCYoMH6lfUH4CMO/GtVrvHSYNuiAGKoKMk
xarNgqk79TIqQ6SaAQ2haliYVMg5R2zLgTmKmsSKrFaiuwCnWQlSMRt7cww1OC/Nj7bT38qSXBqd
0dSI6gBaG+29TUWdrTLgYdrhbFaXpQFbIs4aqu3RLfW9RW0lD7IxLif2Lkulo0QmqvaPTPu/FDbz
/6Ob0ECa/383Ey5+J+FEbM/vrAmb8U+uHv/+/zYSkoLn6qaDTMuYHXuzJfB/GwldgmYk6qQ/BkM6
Cf8nZ8bhP+I/cw2H0Dt8HZ9S9eT/ILRmjq4ROv4xEsL+KzkzswnusyOMP9x1uAylGBd9rj2L8j8Z
SFojBFyDOWvTaEzFfQ9JsYXTO519eh7X//kD/1vWptfgKZr6f/73Uwfgn8sIfN14H9H3nxrPxql0
XWMa602raRctRX7HCs4yyFqlvUXPsjQI7kqt3fcXNb68KqfGP5YCHueJ3S3m1oRnTMAmJP2apIvW
Qd0+ufVAXvhINzAkvBiaug8+i/2tX5gb15EHVqbrOTaI2REaS9TeG512ZaTGa4h4TbjhS9tqV96o
H7vilxDxo9v4d6SZAvVjk0NzoKm1h+9v5B8jyJ/H51iOkDgkTGHPRpFPbwmlj2cM7lBTIo9+G3a7
knMDqjHQTwabLm2YPSDdL5TDX2aXi9eaNyIm3zpww71FRGKB6Hdq1Z1vV8dyvC0NjmP2GSiGiynH
0DSXsELOkuO6GuSNER1prc6PwaiAVjUT4Wwq36gYg1PjytUPN3eScyTnm3OFK9h+YYBzTl0ugcUm
KFZlvVGJfWhy1o2cUxOiSxXdFVRdnDx6jx37QHFjlycJ/LD+smvsTYeAAUjPLnXUGco+yu2EfSQt
gni1Ymjtray9nApWZYcmAJQCNYdqyPI5nNFZ8XDRj/IQDv1V4EbPOinT398Wn+G/X5Zrzh8VX7+t
qxPTK44GnN5oQjdYjhZjRFVB1qgawfXhHBPtQZPF2pDkLJlU+O2E4ldqXjcmRdngYFq6WDacCZa9
0a2//2HzWDn94jGfWrqyLWUbp45DvXUKcnkKYFwV65Pydk6gPX9/iVMnj9QJO0QSJEmewWRqzd/l
p+GqQyDIYzOqNwBFU925aMd6axR39dwgTtB46OInp9TpNPbnipiGTE4BYB+ckw9ENSIdo4witgR5
mRp306Q/2zK+rdLo2AcTKDP92Rc3bcMmTiFdi24Qvl5wKttpeXJPR5jKeLPN6xGsDFURyoxNmFxL
BEZ2nq48LzqiOeE0sI9Ha4O48Lx3/DPXdy+ENj7EDWdB4mhWnWyfvLD89f3TBPl18srmu4MWr7Mk
6Fiorfmff3qeErkqjVFQe52DmqBOHWoMxvQymtZjJkZ717fePvRggGCrSzhjuZyAeucsUHi1mirf
93jlhos81M3rYDYvishFqo8xL5jK3aiT5dPF1os3heGe2n0DoqUiOGX0I5rlc+eBmngmWrqdFa2n
TFTv2OvolfM9Zg5cXpW1R2dwnlVXw+qqSAWrKiLgbbEPkorx7NITkz3mo95eNIF/GOzmIldAPii3
bSbhvHSj8xsC0dYboNhW0BgC07kvOEW5czEhm/B9ZCji0vo1mqC2Kt2mzhqhGtLbjK2WepBBuSrA
Nlkq3ffqjGWahhhNBnaorYe7uEuJCCMJddVltbbSx2EzRd0r0vlmaTZowtJ6lVB3XlAKIodj0OCt
VemLDiEnjYlVoSiW11ga2+HagWu0rEP7l+ycle7hrjQoEi00h9b3hFGi40jpD6sy4p8EiEhprIfv
URs9NeFe7wgXSpCNWC4qnVI8DJH2kkczFQMyGjJlyvjMaclQ3JP0Yqj+fRjQ73q3mCdwbBNcaSb3
rWzlOrLTqxgWXl6sw4IrRVif8Bnh/tBjSZtuWTcRxlrt1ioVsg99YDDE/WU5EO0mOh9tZNjOqBGJ
DnNm5tAyNuvgxkuyB6U5Ky9PHQrZNNObK6NPB8iVEQe4ng3qhKYngj3WeGgWZjv/AEFqGc8Akq64
z7RHN6qMM4MBpqqWVPcMv46bbUdwjXRBY5AEqHZLT2OgcSCRW1JKEEvmr0Pn/oIVfEki1s71Whg5
MbxdcRXAaV4Som2Gj6YajlPuVQsBBQkjt9iPqDjR/JVHoYkfrPLuPD1/nibnb04CDqB8JxCJns5h
ORJoyGs1GquSNmfeZ7+pKJybIcqzHOxznliA8Y7FoNM8QPpuj+ExS1D2OB7lQhv5UUkgTp4hE6Ne
vKxGYJu2Zi2nAG8uMZdZlF2mkHnIlASRnUHLdPTbaWivkU/QdrSc57qmSti00d5nf7bIMzSJZvI8
+85k6guM0B06so73ooekmDfGfd+aLmeA4NUI+rk2zrKid1TPByRavZmDyYmgh0N71cpfYEdQkeb9
pe3Hv5GncuzEOt9oxnPV80zHZLoVIYWdOPxwJ3k19sOWwmZlHVulttSLELFe/cGdoXV23QMQ8Muq
B/qd0heFk6ha218OFYlSBW0QQlqTXxP1izjkw0NI0UpjWILpvgd1romU1E1j07NMT/WEwE/xONOq
vf9hFp3Nsv+8UFsSKmPxbg1zxjJ8mkRHXx/kVCfVprSKx7Qfj3GkLUvnQtTEG0axpi9kP2211jmv
edaGe9lzFIT5gzK6l+d+FNKjdOS2bJPf3/+yP1f+55fNGA+QHYT5mic23144GPnahnAXp7mrHNLi
8EUsd7KNEYm4suJsPZ+plz2NFewrmEVtdxdS5E1KOvRplYFpnKLzzEouadRvOzO9AuP45JmIRDJs
aSJziuXkJ5jJuifkPx5uVkUf3InP9Wj2U9bQgb+/J/HVgqwME52w7hBR7Jw8bd3Maaw3VL2NCTxW
UGAJI1Vt2fZxRcEh2WjILBo8Hx6bJACIObWgPH7R3CcEKvh3AOyg6f5PYDWEGv93/sUh5IsRYHFk
N2GBsCv55zd5GJ0aSFc07TP7WrYlCIzEukUqTwHdug694v2Hh/AP6UPnuKeblOoNkjjd+eT3ecgJ
t0Sa4k4gcvX8F71amGCmDUhWu0HWRTEhvvcKcWnFArxgtvn+4l/cLNe2dd2GajMPrL+vreWkogxh
z6DSxm2junuNd+CqaG/1AbpiC2nG9xf86pUrw+CN27oUBtu+v68oe/Igy5iMIsMuftcB9dw6uEbs
so5ppBFu0y6jwT6wYaAAM8xxXpsaIz4L+u9G8B+k8Q/7pi+fgGnN52jbsP+Tev3pg1el0+FcZQh2
wHuzA9VwkFb20qrdA4GDZz/cvcHdnXzEyrAsB77KDP+xTu7ebRPVeF4G8VXqzzHEmajP9yYzyeRo
7xOtNlskj32fPjpp8NYM5Cj6KC6//xHm/FL/+REwiwyliK5V8nTAibKahgr0L0o77H2DgUO+Rf0V
bK28oGqmML3HibErlXWLfHTb1tGDHWWvCEVJhzIQOtHmm9AscZIlq7QQBU6VTtzGTvJo4RbF1R+d
W+ga6Kpi9xov1VShu0yaazMc7c0AxwQGIBMliTSYVVlWHF779zf59ThzDUop0rD/PdWrVqNV5FOJ
9Qvr1g5YyIZM3MJAW9Xdvm+JFMr7kCjnIvhl6e01e4M7hXqLvi6g7OmQizL74Sed1hlYT6BwKIRP
KL1sR81j49NIsz0zkhXOLU4f0bFx0Tu59XUJjJ1q4nPflLR4+JEqbH647jymTl+3aTsOhx6mWHX6
jY8Ix9nEyBln6J4bZf5YRt0Pl/jiKAdjymD/Q5nKIJP471vzVdQm3tSTqhJrBwdP0srCqYCwwaYd
pbJdS4Yi7gdz9/1Ltr6aOj9d1z5ZP3w3yJDAjCW5AvGrbykEOgQDoM0A9zztm26MVzWuQky4QPai
9lel5KEGUgCyg2h2E5+UynsS1REFdCYy69zCh52XSbWWGObTwoRB0mo3pJwhCfAACCFkX7KC7rTU
f6nt6BeQZsaQ1ZAQ6121Mn0wGrZ+xdLJR7CVDvL9ob4sU9Y1Lx/PSDB4/v4JfLGAKkuYbD3hqVCd
OykfjDXWn6xr+ZQ1vtFkuOxNfKpRcPP9Zb4aup8vczJ047YNwP915YbSzDHNonKRh7fD9ABdeh3S
OVGjgkyFouiH1eKrcfX5uubf4ypPKjdku8sn04HMo/AEF6qDyGoX0c7LBgjs1Q8P9Mt548/6b0vK
Y0KcDKne1o0AoDdq+hy9gCRnrgnuenTypCKIC+SDnHazq7rqLn2VP6Es2MQxIgIHOZMt/eP3z934
4nyhFBsR3ZYWskF58gD6AaCEXjDAU/QMLWZSDtzshvvLijrfonXGTZt6oD6LJTCUEnKLDZdJd9hN
j+YwLOeZrYk5/jZT9ptI3rPYSEnswLxc1/ff/9SvZpnPv/RkZcubcEATppeb0SFRwxeIDpP995f4
p1I7z6AOAVxMoQSoC30epp9m0Ey1xoCutdh0liSbhl5GQwtWxCWBmNmN0tSxqbytjRIAEMXvQHKs
GXsSWGJOGM5lGfnrohxWeYD5zVOkigyYlqzyVlbT7VjzIVeBdUDf+piWWMdGTu98SKVOSqZ1/f2d
/FP2+3MnyFVZCUyD08ZJrSYa8D6gsuK9FuKFCedRanBIEEAGvtinE9FcWvArq721nAhEkuPL6FZI
KU0KO6Wt701YNkFt/PB8/1MhPlkqqEG6lgn1jTqrOhn8echQBBFdbKyCh9Wn6irwqVcPPaHlWm1f
Vem4d2zw2L5LYJBZMAfUGBMEh1HH6T8iSADopLFPdz2bxwrmRtl1qyAwp2VKZFSncwQGUYpBjHKA
yKkUDzZJXrWi5RiVwG6rbim9/EVr61sEWqREVPxd39J3oaGv9I66yYCJcrZOLJvYerWL8NUR1q/I
oHtreNse6gLm3bJCaS2RQGY5/3Jhpx04uDn9TeKaT9YJiQh2DC+50zDVjPCr6RwTQN0vA1/uFL7w
RRoVB4UIbBVXZ2lCaLE/Gmep5lyQtbnuWAZWtQZcXHrpyhYZUXcpXhXPzcna7M60Nn32WtIV2uwu
iHDExrOWs1E8yTKP+m1a6tfIsi51RXWuS3bIrLdGV94WGChGsHtNaGExGxoMd3iXJOwTD5y75mwq
m0eKVpjagAldq6g/fOJo5AykqMp3dNpxFh2MNj5EmXojR/VMDzreVbuFG33M+oATBJP0Imyf0kl1
ACO4wVDxx7WjScJwB0a5sNsd89DS77nhJKLk0/UOMYA9trkJDldVujtgJOSwtB0F9COuzA9vMq9Y
FFZlZbzZEmMHtpkzLynkPXwVQhMfUA8ZeMHKZz8ElOir9KHz4oOGOrxBWre0LXID+gEVhAlxosa+
bpXOIaW7UHvam9+pt6FPdPw38Ot8BkXutM8xNx9X2YdfE5wLICWsAb4SVkxtc4nEMSEym0qIpa/T
mPQu2RFOocjFRJRsB+/CQhAENusgkPz/sGSJLyZCRzf5fOjKuZT0T9bKwfUIzynNYjOzO4rcWI+R
xnYvRR8/HUUdXetpd2m2D9SFb2nBXr82McYPl0/ohzlmvtDJx0x2jXCEbQid7d/JjExOs+mm+lhs
coHqPLXtC46BF3l1g0jgwmuDc9E9z4EfY0s4IwYabXj64RfM08XpL6CQgr6VPe98nv57vrYde9Ci
oCw2Ri9vAid6yR3/UDTWnQBgGWTeGWFmRwTs732T/XDSsr4414FWNZDFmGz/pTq5tlUFmDQpmW6A
HBgrXLtiSZGpIhBDv9bb4dk3C4DnhJMa9UcYkj9TupBBKILVr6Mep4uxXFrPRg2HQHWxS24z1jH0
dyQ8k5w3duoj0hOILbI65pIuP6UMslXEPZ73PaGMLsLJ9sPRilsiuswLMjiPnt5V51atcKaTFWIo
MkJKSqtCkzsGEppyb+EZ3rrpipH8Y+vS1MYU5+IMlqQq+sOb+erpmKSRmyyitLX+EAM/raSjk8aj
6/rFBiHFfiyi9woAcmcSOR3V+Ysqq6dUlreGpBc4Tk+Tr841vygXQbom9zIczHAZJsEboQ3uDyeJ
r36Y1NnK2tQH6GfM//zTD7P60rSb1s43BKEvZcKpqGgPEbrLQb+CmjL+8CC+2D87Sp8XYJenQev5
78uZdVG0PSppAoIcAqJw+ZRqzjb9qc0379NOvwSWVM7+UH2VcXr2awK3bKEJgCWEd+S34UUuYhTa
0W0ca+dp7d+jpL5sTTlbUa3LtNohiL6wEGf+8N6/+iLVvH8iQth0EKf9fb9gzRLXBDKyKSpwp17o
nFVDdR1a57JOr8cgux7zcd1ViKBxgf9QLP+zdf7nIUh6t/ORXCn75N3GhJXRGBD5JqrRfgf+cGGo
/FCSM9HNCXBWvTDd5CODgmWhqP3+zr84wThoF0y6mSgs/qmetiOdo8FxC8KF1LUWEfyA/3fuSFwU
dn6hWfatWarbKNB/Yrd+9cRRTEA0VsJmF38ywmRP/0WzRLGxse8Li9hIYoijFnNMaG7IrcF0XIID
HA3sfHH8+P1d/2n5nzxyuoESpp5j0KbQT0o9MVuVWmZBsXF7+UARTC3CYryi/HndVfQLrFq+Ieu4
V/Wt6xOu0G7rAvTGZC5GSSdv0LBWaO3NWAwQt+xftSKDpUxA63Rm8tB7JdzTcrp2VS+X5rYIXOMM
4S91ciF3ZWEYZwjtn/EEnJcW7uBM2m8BFXes02xtZORhSoAzWojHdEBJ1b8TZvIweO62aPwzM+5e
RV3d2rF8c+NZv49aqXHGj1vD1picrsy4lYuwJ6WmSGHV4uJjJzET6xZGl6E+JE2+a+8JMNkRoV4M
m2bColZ2hNbQHZZ09/hB2eCuzLZ97BrvXeom5AE1rLqwvP3+LZhfDL652oduhuqLYVvzSv1pUpOJ
pQqsh0xqto+bMGke6tJCO1hjr+xmZkSRFCstSs8IOtnkfUVMRyJ3UZFCUsXd2FCwW8zYCL1o0MBX
2k42hDAJHWTGlG0mrckvDTq5fsN6oqOLxpPuXoWgg5QdX3Feeh2KeStbGM2ZQ4sntN78Mcf3iQ0q
TYEG4CTrMoaEaGygWJX9w5z+1WkHH4DhOAgsLRNtz9/33/hY0+KqyDfYat/a0JijXVEaVvd0nuIV
4prDUIYH3RpfCifWqYGpY6F7+6Cit2sejEoB5U3RVP/wWv79NAVaEgQzLnxcl9PY3z8L8oU0wDEy
H6U2O97aPLQDA91jez7i+Fj6wnqDupEh/sOHajAasz7HykCDaJ2O3scUm+By84eup6M93gX869NQ
30aWOFMOSX55y6PUY2dj1P3zpFvJedc1z0JRKhgeypGsBSshUvr7u/qigDHv9kwTXzo0WGaUv+8K
DY9f2q2VUd1tNqlstWWYQ25NJ3sZVyEQiz56VEkOSpdnLhJO0UHHaEJs8tgk5kNopXjDUu+Hh/3F
5C+ExS7U5Wmj4zldeXA5lJhF+mzTUmdLDG8jQjYUQjKxEJauRfrOzxEKjEs26z+Vkf4FIJu67ug2
KnIqway+c53p0weIliuQsgvx6Z8TcUGDZRzXQj/vdVQOAecOLDx1KfepxGc8Fwac/oem0j+FrJMf
cLLulhQdg1RPcjCbJKYJSBjQAGpAgUXqLVQgd4hX/6tbm78vedrJdDojCWzM2+S/dpcRaqY4Y8HN
6x822uKfyW2+jgB3wCrD9KZOjhn42lRrRjzbxit3jsWUNeD9EjrkYG1Yp5ZaOd7w6PTyLmrGhzSM
XpvO2lqOvYrKjUtizZTk9xKzXaYdOyt9/uFz+PLJGw75DDb6RVbhv1+9MTmtgu7IzivRzh1N7euq
nSUqmzqAyIu3UIcZ0Lnu9YRzQURbpoIVYE6a2/5FEOdnVr2HR4vr6u2HH/bP1nN+buzBDNsWHFHM
k0mxSLoGtYVPLkuhwegxb4rGPptCtQrAAlhmQVP8fMzkEkfGXdmUO7eOnvP6ZlDxfUVF9Idf88+p
9eTXnDymCK5hENCv2fgh0gGXjbAaLimgrwPvPB/VylTmPZWCa2SL5wU1iiDEyhcWm/Li+x/y5Wiy
hI0kjNYUve6/XxdpdMPUxy5xnM5bMBqLFlB4I9a5f0gEFjbk9TaCh++vOd/bX5uk+d4/XdP8+5pE
O6R239nZpoTR1TkGWQftCnYA9sT2//FSJx8LOa8ltSsn29Q6CGZsFb7XoLU5Gj82wGbt7xd3JYXL
6kamhjqZ80yrLUqFCGYzzakMA8lUUTWcV9DVg/IVpOSVlU+XHmtQCpATaHFa/grLkfhvPOueouqV
Puud/z7YEl/SM5vrpR35d1o3XuDq/ulAasx7/3/ewf/i7kyS40a2Nb0V2RtVDWAPfWP23jXL6NmK
EikplRNYkAwBCPR9M3rbqHGNalCz2sHdSa2kPoQyUgQYybiZEWZZ904oBRt3h8P9+PFz/vP/YAEJ
dJsyRMWjszjMcPQAHUZLgCQrWGOWDQqngp8vEoR+eyNS97Skei/RuzQgNU5ce94GXJ9DeZoU0W7b
Bq59B1XQF4faN/ZUq4Ek69j1QU3NpSZsUQ6z50pJoK0sj5y6B63Mi+GPlq1R+1Upw3a01DVyh4Sb
EcSjdKCqolVEnbZTdEf2yYEOmSwUZFSCO4oy9l3cLTXoeczbpejuEjjXHA0F30ALjBtz28DAIx1D
T752LHrHGOAJtrS/xBqjM0yN9XpbGHRZOyUKZ/AEQhJSlfFEcFAypZ4t6fRFJYd3pgveqqo/ejF1
2n4zz6rHTmnnb2/ag4aCI0dFqQwDPsYRbGHYlYItQshxK1z2gOzEVG8zO79MFOUaiDSqW6Ty/O2x
4+5VRqY3FuTNyZiKhLbG2yoHrAaojTfttVxYdT2EUho1jvK6g1gHPalZ0N83tJ+J8E+90r14+6kP
eTIvX8IYMROHmR15BccZXvtVknLrSonCQzNf2MlFKVMOavVRBtGYVRacN1z8knz19hgOL73f1sF4
q+ZCI2QQRbMO6vS9Yr93t1+pfuXYR7xDJv7cFJdvd3jAPvPM2AQiKCbInFHcoOk0v0kiziYhaudB
0eu92HMno0rTLI/4aQe7kiQQ1YTGTG7Ow6PAkWNJ77Y8W5qj90vRqVoqKzf35zCWHYvFHHAANLJ6
+g60i7rL6NhRCbmJhY3Ja0tv6kIrhcMOWyXK5yCxLlCsXFJMPi+FDnH0tqcBv05dOOsc6DSiwrgP
quxIlOrYgEaHU6kmai02nL2ppxPf03HS8gUY4Y9vv87DaxhuRbwfcBDgjoaTHIA2hZiGLVRBqAdn
UzgRY20780T/1jO0C3Lq8D6RQ0GL92dEDuU0muekwo6M4sBG7qttkMYyDZMXMTpxwFnqod1yKXUQ
t8g8QOdmSxn11wyepCYtLn1qDVrQ945aryJre6x7Yn+vjzxymSZXUG7FEsHB4TRUBFUiYUtUAM50
HlgG6hzF7xuBHF+hwfuRA6ACxi3Bgw79vsSXypBXULbNklRbOWr6ICj3dpWhatdWX6QEFhOI7UAf
SMoV5SxqX6rSzQRJh3M8vah1+X2Rmu/lzqYezAal0+U1EBwS2yEcjKzzi8pwP0FIMIPA6Ea10njl
IykdW1Y+7QGRRXsf+cZcVIJogUjepaRl70GtoTTU4Fv3hd/b26SUIWVXrzzF/hCHD8TZOXgT6RI2
F2/ulMGNaUNQGPnqJeFH0lUZfkbmPaghmGQ3cW9DVVyHsoyIDhyGsgSHKeX7F3ojPibbq4aM1rKN
M+Bx6P6ISX4bl/JnuwWeX7bmfQsYeJ6I0XVdU3QPN5kC2flNsEXez8/dG3h0kivXgfewDNxLZvwZ
pQTA+e59qMQdXBWKtwpKXbwJumajLyUZPVhBcz9U6YdAQ7u+TTeGXlBaWboxBB3ZkuL0J1Pr2Vdh
wwICgssc1TDTKtQKVeo8ssO14dfzQiCQhgrJFpI+5S5xVXOmBNljiprHLHUVxKtT81JDER3CW+F9
KMRfPLthy6OaaeYAafRGirgKzJrY1hat/yWt1UcKN+4VyQlWqbL92qBHBDBLQrcINJfV5t86bvN5
NBWk2VayWiRz1AbuiRrhnF65nCtPsVURESutTVFq31LUraATKf0+RNdAJaCXTTzrGnVexTpg99jT
ZoXdrMqugU1Ofyykz3bKuAs/WNoNd/XStG7hiE4nEAS206ROJzkMSegK2Y8R3Da6TJF609zkivho
hfqnLfevqFUvSwHtRYR9i2q7Duz0UVhJbXWXoTTuxXpfe//VrR9c0oETLaI7h3LriWFArOMbl4Yt
XZSGz1qhWzXny7bJH7a69uDFfBApQhWi4t7rRaC9UJ1B4fOVqltzUnpZO2tLENWtr11igIGVA4dQ
EtJfCe/IsoE9KkqGhVV9sBXw1rU+GIOws0kXq9wJkHwAUa26cEGr9759XegwyZuOVM8KS7poakiK
qFdXUa0nKSvqcIIVd37mP3FD3i5CFCUmaQj0S6xgpQ28r7YmXYu5B0g3g3LWD8Be5yTFIfcq4WaR
XFDHouk+JX0NQRVoUyFV3+shGBQH0fYaPvpeiwlqHF6br9yXtutPq2yOgIsHC6kF/kiIvqBTT2Ww
X38uovKOkvO52PoPkQerugGreNuw/GsLZjYtRNc59ezruDDva6X5iILQfavqX63bsmpgRmZBaZY7
3cZUKNWG9r5OoqfIIIIkGPajJVIkbPpPURRf6ik8Gy3hlVkX5Z9Q9lsW2lMZhHOFLBfy2+T9y/pm
hzxUbJLwTkQsqMz7Cg7/yc0iRHc0EL9SUf8M/BdAcApXo559qJyfE0D2EydtVppjXhJ3/+TlHyFh
o4jEMKeUU1OZEbAEmpCqWwuC9gJ0IwGXW+404AaCoJxmvvs+lsxLwzBWSSVGN4oXXUn4EzO5hcmU
cvS7MrvNdAp4QWRsiYiKM6z4KglbliWQMjNUzEUX1Ez11pzwlO1NKhDUs0SbeDaAE9E0IEZQBWp6
7+StWkyrB2WlQzI+Dcv8yjFz+LLQEgnWQVM7s8ZEdARptS5z0IQwIAhFJOgD5d0NmG+4IE1pEstQ
tPrXcc0mlqzqTtzKOvwjaD9rLKF001TSDbsPxraUA4A6Slh1euMhOz5EzRco+0Ao2SVf+PeLgPmE
4y2rQH5CVC0pK8nDFivZ1wqBYumR3Pt7HcYSHYXUCxkZGqVo/JvamhupCB8K+kMJAQoDYuLMMj+G
BLa47ShYmJYXQ92W4VEn4+sW13d1DsFDNZNzM5wlAEIneV7dJV6O8FkL2XIid/PCkCfImfbWyuq5
0r7CKNvzsEIBWMFFmpQ6FznTuq58D+BCb2WaRk0negx5B2sRgAxJdtdbFob5KU/bemZKMmdbZcwI
hsM8CQtRunWnDryRkzSJrzqjbFdJ3dx6UjiVlbZmt/tPcOZrsy3KWUBZ6mUdIuKnWSq6R6UqUxUR
ZnM5TresUO7LcSFJBGUs8VLw1HpCqSOEsyHuW94WlIaHPuT6gWFhNxzzfWmhrl5TIo8CC1kVmJjk
vpouXegkfBCE8pp5qqBjURhbRGi97NJEJ2Kbtt86KauXeQhuJGzRDTBlcBuFYjxnQsDxY7CziLWT
wKk+b231l1gIvsQ+YG1FgzMZIkpioPm8YPk5zJ/rRE+hU35KdH4jwBbJIZtPSTaGhQpaXwIlNu/j
Wp8qVnOTRJI+yZ3sExrO4HtR+52ZkCoscrXfbrOy0W/8bX6XSy16Lttr2QcILEUfLK0N57aFuUIJ
BH+uvTEk3Zzrgjs3KS2dwCE9c6gFoUqiV9fLKbnK17GluvOI5Bupr4+Cr35OSAystvBj+lWyES1O
JAQr2olUzhOpLKeFDJ8jh1Nly9CqscgdzkpcZ++bIQCzgR0JCxPbHHQoasWFv6Y4B1q/TpEWkrK9
0SuV65HpByvKIiZ1IkA0a0m/NEpjXnlFzpp+AqXvUm1kCXicSIiVVt4uwdA8VgYMH8iCVbOks5WL
2uuuqLyBjRiFicIWie6b4oKsNkjqLPuwdYuFsqVgOQgZjOkb1zV/xPX8U9si/iJl5sYNvQtFgfnI
rSdUvfYn7NwR0LDXPsemcKfXkJuYaTspWjr2ZZ0dRcokU8SvUDrDtgR0emboPiQsbIkySD6I+RYS
G/Q1p12df8mK7HOhhnCuRNeVHX4WPKxIHiNNVOcPTo5z5TfpvG3tWVCjaxd67Kau8haZjT6FZWwf
jDL+VrNZpqLWwkhJxnQZinD0IYUwj2DMXAJkuraF4NrQQvGyK68k+PYvkTu6iMh3QqtqbfSgJxzN
JhQzxTO7AJiTtdWD66D3pEEbFioc1GqoL8SgQRQnEnrQLET+UQIoXBEa6OXib1bY3AedDSlqG3rT
hvNcTcIVV21l6nJVg5WkWeRdIi09ymDnmZFcd9CFg+5rnbndZZuQC/q0Vgpz1nwzkqK4pYgP+BmM
kSvVY98ZKONRr9W5vOvSuxBaDjFD6tCtzMup3gVfs+QpyGFvtb0YWg6UKSTIiyd9MiWugjvVpCIc
m/uzXAcFXoZPwMnJrzQTdkzLxbV25QovQ/+ge6Eyg4T+2UorhC/hkdY0lNRL8argbOtVx++0bc7u
NALEyKl+B3rhTVW9KS9tbfutyVWYOMVvWqK7t0GEfIoIvTegNZEy54uu9EhtEvjZBok0qQsdUh3T
miEo3Wc9YYiDLEMh3IzbVd6SXCz1oJh2QEVh/g2kWWN9MthzQKeqy3jbJLdeCOKrg5sDOsvkrozt
YmXi8BYdnLSAX6888G8Ty49udNcmLWZ8Uyz7PoGpZa5vn8U613thRUKbbtOCu7u0Mv+yDqtLWaut
iePAZKrebCk7A85J+GjjeHeQ3at3SfVNQMRqexXCH9XNoAeiREAuJ018lyaIZn9psanKs8K2tBEz
UOLPrfU+rO8d/bGD5c2AzWybPMlNBkkrUkUkFpPGmUmUXTpbcs71L7Z3TTWlrjSzqKNuvEMMywlv
zDK6aKPiwjPcC0eHl0eEIj2/oTh0ppCejXLzilP+tqmp6OMmAw3ZVS7L10ITvW/kTz68T4FcXOq2
cOFC7R7o5QXF8e+dAFNXgJYBxdJ8aPya5Ky72KoI6AjyjaS4N8gSrPJtfC1IwlJhsQEGIVcoX0jC
XVm5c2ICqK1nSyKLXIyNy0BuLyJp0m3Fy0SyrnIYl2JVoCL3G8cp11ZhoWaoAnCimnA6ov8zVz3E
LqMYzrVunsXUd8LEGCpb1EyhBFT1ew8SPIRXZiF+DiElKLEbLi/qokRQEdlUWdJWfuvCFZ4/FNa9
UabfhMqmMEx572jOfVF1N1JscfOzp+gNwsmExGTq3vvG9tYQw/7aM28RmWxJMPuhdmO17UeSIdeF
jPUSwnraCfInRamuykx+toria2RV97g2N1QJJ7BlK659AQU6IDp0lpHsVfX0ChzDwlXlW0+Lp4lz
UbDJNN/5UGn5ylS4EevmR19Jb7ay9nNUhBeGmVw6qv21y8KfAzarFDqfBFP5IlLyLH8K8xtfIeVD
5VHcNpe2K6wCzkxbFj9Tg3UpivUDMCQDw6POIRYPOuObZYsXmaYsU7/rxdZWRV5iNZFGbmOskTn1
TQLP5EVsT35KRHOWbJV5KZu3rdXNWs+5aUv3qvPcD8StOcpsIHnvm5jrdg21viAsFDi+t5259F0F
vUMUlkLKhJRukmILGx1QdWBcpSHJKrh5TMMASgRDKiWSslHNYaGaZkiUYc+morrR5MtYS6eAcC6A
M5D73a6CTkBDl9/C+1QLdWGpwiexnKomOi1dDz/r6+kw1lCP1pIMFA0xn4Sz1wqie9dU76rEuO3C
eQo8qXSFi7pOADYaiyDoLiEumTVt+6BaJKyapW0l87CEzcgAbUexqW2gDAmzcRotxaa5TBl6WMKI
1ktqUsNbgJ7z0ROzPQoUDWEWERgitT3TBAZZO+jo6pjRchpxaASxc5kZxsKGi6rgQMh64kFXwHGE
0DhaSGhPSdIWtlq0EZToYoscUOZfUDR5abnSAiXJFRm/pW1EHxXFeOi4WWeaBb2jsDJbesQbKxyH
0w6svbqd15RLK1Gwirz2vZ7gSnLYgjPRoCwVibdTbIIVszkj00QnJIA6tI9karadJlK00nJl0VJW
nbREPiQEbqrL0lqVZTE1KfeySf+awlrsNigOoqsGKwDx4qzWFgCH59suhmkbBvJGnoElndU9dXcm
r/RtuhD97Vy8Nt3+GivMlFqdkUVchiCbpprbXWYZFxsVdi9dp/BZgFAVhuXqycU58OmXiZ57kHOI
wE8KgXtt8jWviRWbzrxD8ULzujmJuTtaWchIlDVIoulbBN/q8HqrfoXyf2rz0j1RxsV2VoahTE0C
Fb7dzWNGBBuV4N7ABj/lxj6Rna+tKc1CY2Xk+jJL6kWC+2wrNroywjREcSKWPwYl0hZlLlyYnjFv
5fCzXdnLEimLqgBNUbWXIUT6IrNWqtgNEguqj6CwiSIL+r3BlrppHNQuVRZ+ak5QUgMoAl+8h34q
+nvbBw1Jiw4mxO4SokGIziE5Luc2tUJFtNz6FryGzLyHSGIic4lNJxA2zQWbyFErr6m5mUdmOc/C
lDkzlsD3voZhdicuti0pHfEWQ0PMp4AbG6Vg6u3LSL6gYWhJ0IFKBdwdGFdQGqsBW5QuEXInXFK4
osDTLJgg7NAkzEVpRgXirLQiqCMDSMfSecKhJ6Q6aRx/mkF9V0CXto2llZcg4ykEi5JF0SFMmaLW
3clTGMJhji/tp1Yp+vXAcUdcjxpzu/0oRWuzkaCumVUOBcK2AKnDVaVYDNWCZrknwvhIRXnAVRWa
uJn/HJYu5GHaKuslWGOiLjAjil64cJtk5odw28HGLPFoYGvhs6uBu6uzFNKDwE/mrIKlCF8lhX5z
A0h7pxYzR0HsNBWnZqNeJrkwj2GPtZvsY5AjVF5VKrUZ8NhB9dwAv/VT79p34DtM5aUMi06pVkvN
9x4kVL8UWboodG4NSfO1M/X3kH5deL08Ub3tl8FC6Pn0VVxbD6yvuEwleNrEhEw2hctIXsWkPe3C
W2aSMalbE0xENJMQ2EJjb6bDrhf0+kDoJacQVRjpvOzCqQTIP1B9HCvIGiwbOlSh9zKvYcmcqhLW
0kJkM7apTgCsD4zc9iFKRJu8bReNoUC5s6ja+lK0N41ZfmR14lkgDmxL8NzD9gxJZlizNUtvVhna
3MGuzxNYdYVK/6AJXylGu5RQXE1kA5K07hru2auQ1JtTYu/Vnh+inZYVtWiCN4sW+pZIRpcuZDcF
/O5fVll8XzfcunxfpOQFgrrW/BYYBIy3zS1B5KsUfmbJ4qYoNCu0pQDs/5K45q1f1jMkYeeObV9s
0VYLInNhQysp1ypiXh/cDo4FuWcjRBcuuElRD0o6+Yo7zt02lxAzCldV8S0EepRU4XvB1z7g6F54
hKOrCqFFtEitMlrB0V0EycLGx+gV4wK/vUggUdWftml9KzJtDmdhnYALIaFkGy6kncjnNDhL7cJ9
DyHLxK7mW+eG2P5jntYPHRpDBUV8UV4vSzWYQ+k+V2HCzwIVHHU1tTmppK0D8u2j0CK9yI2+LCHQ
V7y5XMSLokjQecuWSlzfooBmTbZ1+THPkmyR11ly+eNL5ovJpSn695UUpwuKDvNLz3LJN/b/+/HR
RU2cQP7v/Xj3g9Gf7Jpp4YP93mArizV4st8+73784++O/Hj3iwbECrHa6hcEyKory/Hrq93/fnwZ
fS+xPWrGdj/OCoIO0jZDafG3v1O7mijdj8+/287oV1S5QzsC/2z0/RfdjZr63tPum7u/8YJUvGgB
KP741u5/33+POHgROwUQmoDTTnevU1X7LNVaudR6VUu5zD7kCrXmadKrT9jFphWqB7kmQv92MulQ
5qyn3TFkAiucC/3PX+DLVNFNIRciK1tr+oUpVVPHh1VK0I6gDA5lzkyor3qCOLB05M+G/YgwZshJ
UKDnm6GnEwAiRo+OBM+XrVYvjKj77JXkLLsMPJ9rUNyQm2xy3ThWxH8g907vFFaYaq83b47QDhF+
UBTBx7IUe6mIuuDGl6bWWsyC620Z3ZdaMFHM7udAhNv37Yl+XRCpiCYVCwCDZGpbRGsEQmiTvPKa
jNxo0ATzUiugH7d6bjYJ9mUdtn+ISf2YMjMl0Fa53yO8kX6RfJMcSn9DrtrkvusKvCqu86G6vSsj
lSqrCBRt6PdSuO4RnEafMx3hWl6MVxJHuc5EiMBvGEwV8s8XPeTcNtUj2K0DOeseBsGqgHmb0qPR
onA6iHjhTYmXWltcRTp3oVtFUGcaUfe3J/8ARoeyS8oCJdDMqrEDm79Y5aFuZa5dcwqZfkYcHg4p
X/0QkztKc+cKH+8I1uFgd5AB6mCHYeMY4wzgy2wyXwUzCbnWtAluoMifWe0nvGgHNOPbj3ZgDi2Z
SnJYSFQVsP5oA2de0LWyS94/7ji6O5s7XjDRyk2mqR/e7unAgrBk0JLgEaHwAlEz3MJNEHViwsZY
Nh7ECCGhf7kwH07rY5RZdhBW0l2o4wE2I3ZNRJgSs/nbXfTDHK1rHgNAhkblDCCkkQmg4IsjuhKi
ZWGJn83Ye64SdQXJv3hkwx98MaTJ+yolHSKH0XRVJEcaEZnFZWR0n6tw+wio6Lbn94NI5E890o+u
RrNmqE6VagnwhyRAqq7zkQg3zYc0dP64SWDKfvTTr/sX20ioW6UxUh5JVLUPoqF8EEL3GKTx4CrT
4IBT4LCxNHk0bWWrZ7pl95AZw56XtryiNvPPvBmq+iwwDAbGZwRfSczWJE3PY8DxTECpndmRtpDa
J7z6I4CjA8cNoG3qhSC21HikkQ0VKysKMBBAvbrgm4vEekcBt+pewdIZGvp9mofXnXWsaOPgwjOA
MyvgVKRXsGb4ywOd9YBCWZfcpx0Jv744SwlQBKuO1CYd6oqSLAV2EObT6FlkXy6INpAh4fF1Fl5n
3VqIAU0cCYQj7E7bWD+C8TkA3rJ6BB+kiwbEP8Z439Zo1lkxGup18DkspSvUN5DGc+585wi86ZCB
UMGZGarW18K+AqpJWaw7WtXj88Jr9A2fkCG5Dg3vSH3VoW6oboL8lipX3tVobRAvD02H4PxSMWBX
jBs46p2prmTTt83dIZQ7bBCUcInoROkU1Q7fURo1GLuIfvK8L8EhxkRfun0fB/UtlSFQhAVXjujB
UU73eUpMRN9wd6tUZYl438pMKViXjKta61W/lCNbcVe/MLbGlmoABwUNCenvyKR0edGZNtIpy5Lw
YgfXopPMBZg1jURbCMRvACxC8aiBMdEJekOjln/1SRQjkE2GFihJMPUL1JZRoepka+nHCUzn2WW5
VSeN4lxGXPgEw19lJI77sJepJosj09u/prceYOTD5G6umXlPb+VUlKrg2JK9kpeq/NwoFAophJvU
bK7K2ZFjv5+XV91q1H+KCjW2wDqHb1WQYf2OU3ae4poTsyPuAr2GQNqxib8ZoLPffspDaxX/6bfe
RgdM2ELuhCxNtFRLma1NOS1SHsz/270cfiaFAB9OMgXQo5UauX6Rmw1T2WjtpGePakR36ajX8DpM
Y904svQO2S4IOX7rbWRPKnAh2ySmN0371pLwM5R2qQmfXfnIUx2eOyp45L50FJqZ4ZuyKyLbSL1E
S1No56gui+jj+lBivD13h5/mRy+jfRRUnZgbuhyBPftKBeQENU6INrW5pJ74OKP1nlDuX7UQyBOG
QFUzfArkr1oqH1lvB1cCBW4KV2yR2s7RXYlD26yw8b1DkyO0+U3RYbURyBJJDTgi64jBPzh3P3ob
czFRPOKVeU1vjop6k2MB/YF71ZRZ5eaR13T4wfAHqOoBQjpeDHoqJoqot5g75WvpwrHxxf3c76XQ
PFa6eHDZ9Z7Hrz2NFgTsmKZYketbtgYKhvWlGZczQHtHnufg1EEgij/NoQwBy3Bx55Hi2VHJaiji
D/35AhfKXEk/u/mvxPy/y214uCOVEguJL6+qoB21NSLd4PQPHLQFYjQ+EYNo0Q1VwyNXkNevCG5n
iRhBX/ZJsnpkWfMtFzrYHaKlLRiLnpM7h1u8oFQSKUkj+sMOIp3BPiZi7nYEmcP5q+TElUoZw9p3
BmoCOa1k6UruLZqpSxQ95V7Oujjy0l4vDTol6KOLoiZDZdHP9Qs33u+sgIIo6m9jv5uLxhfYem9D
VMDftkgHQj50o3E66SI+MFetYTeWBA7QCHllxqTRinkYA7OBgNr7Rbwm629bFw0uBkpykIPnR3D3
B5+QMAFEEaLI2pSHXadwimlOyjYrhJ4elNp5qvXCupm//YgHu9HphOJMk0KOkS2s1VhwHNLwS8cG
Y0PyoyMfIMCu/HY3B2dSg4rEUggcwaA6mknfl23LrgIOe7kAz0HCR6DEvfsYZzeRshQrF40a6GG+
iV/i9I8/okTlDKaKkh2qc0ddb+U48N1tG+IMQy0eC9e8aYiNoyMmeIecH/oz4MhJjqoaZzL1jv1U
v1iTYqeiEuWb4TJFZQ24DMoxSHfPhCZ+L4hkoyl+ulG7LllRwVFBS0RETPVyF2QDEGF5K4P6pI68
8LonT6FG3zffK1bxJciZl1w9VsL02hgxWDxPC6AlLI3jEiYnqgKvsNRwWaJhp35QNWTGag1lPe/I
naef3fGsALKXyemqfcnOyLyS40NaxlBCKKkBcpsaD4wq95ET/fUlVdIkYAZUjUC1gDs5nPrC3ALo
L7pwKVstu/RLm2pk8H8JRbCLbTqXSehHavT49pruGx092aDT0ZMRbgFYBtyCOziE+XAfKFoNVpD0
PdcQK/VmWZx/fbvLA4admkL2KusZ/v4xYwroLlGu9Iouk2yKXMjS1rqlG5Fm80jAomn3dndS766O
H1FWOUd0+FmImozcWYSM3DoTw3BZd+Ekl4wFSIOJCN231qVzilanBvoMbYtWlrESnGP3vkNP+7L3
kQks9cRHxy2CJV2pp4kHIrtq5h7JewdgvR/q3+3EHxLOWW7i23W4yf+j/6unmGJaz3GLv/3H4NON
98Sri78Vb/7WYQ2eQbv533YtQI08WxfrwQcw7ujUfCDI2X7c5GXAGH59kP5XX/2Ulr77IVPXC553
P/Y2+Ys/P/oLv9/AC80cFh6u5eBXH1qIf3ff2eyG3H/+21PM/yO+sRv0ix/0o3zxMX7arKMjv/MU
l1HRz4LjxdH3F/Oihf2s7J7717H8OlGvp2Iw8Hk/XCZp/82Vt8nW2ZPbF3Ax9b8+db8a/vPffvqW
eU/rl+pBOx6RH+P4z3/77ZFfbLE3m4wKeitGzUKFhBk5qd3cGwxUlnomx1NanJdZnGz2bfTSSZCb
9BVbpzR6G2eF++6ncDOeWJzIPr5zSts/lXmRrYPRPBjkrk5r9x6G94NjJkRpccCeMmYmeT16czp3
RxXfE75umTJFIgp4FMM+yhc7Y7fuDi393yzH6w2xNy1v2479Dnn9978OZyentZvfwa/+jml4Meh/
hq1/aDH17u3vvom/+EX0lulf8DUEDqZiYNnwNN9+B99X9dtG2ImDQaOvTMSL1foPWnbwTHm9jgbN
9iHtUwc72URetG9mt+XwSE9utMzK6NnbN9Q32+ewT2126q6f9630bb4+Lv74vH7cJOVj4D29i7+9
K9zNu2lM2fmgE2X/qbc8/ZH8xzvZNfruv80+Tv/7vrHd+M+w2Ka4ElkcD15hr1lz8lzHYYw/um+o
H65GiP/kZmmAU/Tdd98neref/n3Lu37eOpH+we0yXSebd5832fPAxegl5k59gtnWe+TIHixu/ajl
Pm415k6bFPvh9dOgn2GwYF/XRYyJC96RKIo2A/PR35pPnY155hXZsFlDOkOzBWxDMD3vW+rnwzjD
Rnxghy/X4eOw5V537dSJWK4fh5vQPMPrW7oji//a2Sx/OGv/4NZ4vRB2GKZTJ2D69/9TbN49/9//
+h8XVexlg30nneOkutpE7WBBHLiD/PHZuPYexy4AzGenr4frTY6MwOAkIRlwhna9x9Es9NHVU1/e
zfp57azzp3W2b6vfcQRn9h///Nl3s27johguh1704PQhB+t6YIV3fBtnaHbU6Bn28Q1H6dPTcDFo
Z5nbEvu7jobmDDbiM0xv3PV2Mi2Hb64nRzp1im89vO59M7t1dg7Tvmt1NBG9sPKpo/1uLoWJl+fr
ct/cbtSvb+flHzbGH/HpnwdWDRDsvpc/v+l+DSq8CjDBSXSGxjfRxlkH+4b6uQDxuv94wqCJlWXr
d9ebOBosOoibztB4HL4K3khnsMf35fN64HzL5zjrHuLhJURWzrCl7//+P+N3BJD//r/eseje3WV/
/9/RkzcMwpFROX2uH8rIG4WdEEY7Q7vrqBsbOyC+pzf8yXm1C3vY2ammY1Jmvhet3y3W+cD2k344
vXFiyN7IjyVffnq7c8IMhNkHh6Dc54ROnY1fXvndsn6GxfYLBNPrx3poMXrK2lPH+92Gvt7fPSzg
1LYnXvbuAfdlYETJiB1r+a+LxB6KG58aEHz5NP2xQdbk5bfmv+ZSdgmnQV/7n+y/+VY0juRb5gz9
AvMMTszHMh+bOPEMq/kBk7Fp98tgd7QqR43FoUl7YyrPGJ//nqPYv4aX6bJhSm4QNPtniM9nTr/F
R+HWMwQ20If2quFq7PmrT7Yn2bobGpNzOAz9+xzY1XNcYKdxEI8DMD0E4NQpmD+V6+d4cK/oFYJO
bXaRbaInt4+ejUIx5zgGFuvAD3pf7CLv/8n3w+33fU/Ge+rgl2U7GjWox9ObvefWGRF33re0uw29
zq+Wf/g2dLfO1k65Htg/EIf7fv781eJuk5X7Vr6P9gy3+k9ZOR4s9VP7bv78YD9zv+rKzTCFBC7x
WMt/3TGwAxj8C54CB9EUlEv+f/wmdiCKf8FXETyOb35H38LxnMtPESdGNgi/nME13CFFhmd8Lyl4
qjGfbALw9uG+oZ1veAZjPokh5ljvIgKrTdZtnLga+T095vQMg19n5eCAe40g+uMHBjx4znqUwT/u
Lx9fGLNNFK4zf//c/VzrZ5jriwyrHj0Pmj3DgpvnRTyKAfe1Gqe+s2m3eXKH6/gcAdWFF40nodeN
O3W0i3UWbw45UudwTBbZOnoa+Ds94PvUIS+9R3LhIPb2TfXrzDrDm1uC8Izy4T3SOkMEcbnJwnU0
cM+sc8xDttkMZ9c6w66ASYlA1sC4I6O1n+o/756tygibM5gEWCtOb/fi6ZVx2GmVn7rKLop1MByt
dIZZuNxkowUm9Xo1pw72ch29I2O4GYTUEW84veVrRKhGq+EcMd5rr3DLsWsinQOZdB/E1dofD/kM
c3ztYdeLTZQXmyH0iwqyM8xz2WxCEDKZs29rd+Hq1XxPXRw3cfDMnOwb2rWrncGs3cTRepydPcMW
uelt+2Cw54h3326AqWWvwgXoa+27+vOmDfx0Pbp9n+NovgMOOfR64D8+fbR3oL3LUSJS6kkrTl1n
H8kVjvwp6uVOb7ff0cAtB2sCJP0ZGt5ZTYIywzTTOW4d98l6aCTkXsD51Bm+r9Zc6LKBJwz90xka
rjfPw8ND7gmnTh5v7RXd9123b6y3PtB/7z/++U33yc+Y4oFzCTj/DO1C8bt5fnflRc5zPLw2ngPg
9Bnn6ol1N6WsZT/Y3ZycBdxDqU+PMsiGC/oct5r7TTZOm54DsUgEd9NjiG+GaAAqCM8R3/9e2HKz
fto8j296kgV3yf4F/PlVeEXtWTWYbchRVP044PCvizruipD+BUNd3xxgn14Ormv/Wvt9dQZL8xMm
7HGNHOug4TP4fD9l4fhcO8MhMVlHTrB+3uTuy3k4h8m9IS1CfGfQ7DkG7Jbjl3aG2/GEWoqN93Ks
vVzeqScadQOP8fPQFznHfeg+895dryN/4OSc47whGTlMx57jsrKi2uPdVf/l/qeP+0nd3SvOgcK7
ILwcbUYwAamvhz717dHy8NVJ58DIXa6ToWmQehLAU8d61WZOC1/VqOme8+3Upr8fi1fxqAIBocfT
2/4O/znQ9hm29NW6W/vu6yk5w76+Xg+LdqRzFF7heKzjV1vkHFl7rt4Uy43W8jlgbFy+n71qk+8X
wm5T95w1p645Gl634z19jlqd200yBNWipHn6cPuUOoHFQ4Fx6Rw4qDtCVK8W8jli2HeAT7wk4WY0
eIfyWQAM3InWCWZjP7+7i0svj3zq6nhw19442AG/2RkaXm+91zMt96QkJ4957YFC37ezm4pzeBg9
lK13C8erQz6HRfrUPW4OTMc5ooyfvU0BumUwH+cwdRcFVbHJrxvxZeuSBm3n/hsn3ODKaJ27AEu/
g4n2De4MnwHH6v4bf76H+yRbF0F7yJYoEGme4dC98Z6fuUfP13mxH24/fvib32wdC/Hv+4vgW1jQ
ewSbYhyRA1MERQbaJmdI4+zOh/U7VI68gGK43F+363cfvWdnYGzgNdCVc4CFHjzqdAWqzYYlVoZs
WVBg7ifxhHe+wZf3y/07//eZt45brjneuw+UeK+HEQN4quRz1PLMYv85fvfvQKR9bn9eOLhMWIau
aueonrpaow3rDZL8wONE3ThHTvNuLQSe8ET+XMjzcv8edpvxex9nCNffc0E+0PIZbMn1OinckTfy
fdhHz5u/MB60I3nZ24Fpz1nUr/sDPELlD2TiPwEYeQqGc1gjdg47tSTp/gqIcY7syc2m8UbZtHMA
ce8Jkhfv7voasc0OrXTTFycGw6Jr+Tg27zj459P3wPl9sS5GvmdPMHiqtzWlgR0DwgGWIk6Fty7c
/+gxNwUS9fgICdZ+tN/NDgxvZk/a/btP8L39v24Dfz/mT93AL8f/6/5/+a35WapKJmv3/1F3batt
A0H0V/YHAvGmad4CtiqcprGTRm1KH1eRKAIbJbLk4pb+e8/seqlno1pCGlry6EBGgzQ7e+Z2hqo2
/mU6kOV/Db9to91T0CUncdHNkW5QSV0VT15DZxDHbK0nonqPxigmVGKmEvuvTM5GoyYSRUfo+sx0
lagMXpdVFrwCiYLPh+a7KRgGxsICr/xw+7rJ0UbLXSZYxsbLvUXB3EuxtiUxgPcRnIQVk0os+H/1
Xj0tNjFNVqhpZcIq4FEitL7CQe3IwKqWyKDuLyTSWcXrAkFYcC/Rfomx7+ULQgiFkgvDw5qW2YyV
/DVHGsCLIevQEr20c2oqUVc5UWni4nJKkvQ3Ggsd/B+GHxUMMac+6vHSnNtELHoh0b8yTRu1wE70
FukCnvnnfZzE9w/xu1+KPi0aQlUSWifWJoPzVZ9dgLQX1ACnb7sb7dqu0n8zawiWGgdgXgVAmFZN
yr+s/8zDTXIK6IKJI4t+Z6ZKQT3ghdpj5X+MecI3bFflk0cSaVHSFtN57JxKdC0QnxOgmFkbJlrC
6S7N1oDyoyVVJFFdiswOV2abf5FIYUaB7Z0LQAfshwErAOerlUgqerntXHASFRtEumEALeG+3WTo
yRxjpwhDG86jIcENcwUEyOr+4Lgff8SvcViCzziRwA/717EwFbFHhLxBEtyBqBXWG6KI4bhYAqLc
YWCiLpGm5YkLfSpwESc1evDqemPd9jLfFtxVSaT+XW7kpnkMwKeIi0VbaZGZzKr/qUxNwEzTDRm6
My5UKnLvJ4Jtlps2v6gl5sXwLR4KTPIgk4SOZEv46bzDizKjBKvaDORc2LWAR4KBotXZA3+NP9Gf
k6NPEDDhGRrkA0o/TXvmxkYGEfip0VngBVkQI1E/SAzHXpoWm45V1h2yuEE9s8beIy/QKS0QJjn5
QEro71/l693hA85l+LVg9guDB/Bw7AwLWSUCaxJOzv9QcVqQ0gk+/l9MoW3G9VUEFBj/LX6wGqLE
rR2VMGe691gkIdGAE69UYlbbkJNDwm0ActX5Gn04h5b2csVB86fK0zN9g3bAjCjzD+WiIOh/Do+r
lnjBltrCi7KZhKPJ/p4q36E4xOujk+5Jz4EHru3fLDmTYxTa0zc9rnJTXf4GAAD//w==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jHpbl6Uo1u1f6VHPxyoUvNCj+3tA3fcdl4y81gsjMysTFEEUVPDXnxVZ1dfTX4/zwgiDLQos5ppz
Lv/yNfz56/Dt8/ynoAfj/vw1/PUn6b398y+/uK/ym/7sftbd13l043f/89dR/zJ+/959/fbLb/Pn
rTPilwyl5Jev8vPsv4Wf/ucvMJr4Njaf/efW+M7H5+XbHN98c8vg3X/t/V86//TtxzBvo/3215++
jovxr8OJbjQ//dF1/u2vP2XFT3/65Z9H+KPv4bOG29g4dGv37d9v+PbZ+b/+lOTlzyTPKKVpSihF
GSY//Wn79qOroD8XJC3KssoLQnKcZj/9yYyzl3AbdBUVxTSniOQkRSm8ghuXH31Z9nNFq6ygRY5x
hl7v+9vLPY1DFKP5+1r8cf0ns+insTPe/fWnnMBQ9vffvU6uIFmewsMLWiF4zbLKKuj/+vkNLD/8
PP0/1bbO2YZL1K7LHETbo7IyRc0lL5a7EV22vU0yFdGlHLYEMyTHYm/mMSXxSx49+SKE5eWvPvW9
aB1NEl/joog989T4ItQojvhXnxX6C99c8AdkrVok8z3NBUMJSg1LaR+Sh2moPK33YLed5TPOp5t1
/VxOdS5INT8vcPGbleUynvg65yNuJ9mRcq6RFqs+IL6L8ldZak5PlsSuEowg161tgREW12pPiD7E
JCkEo9rkpHGVz02NCr7Z0zq4dToN2FPcs03web5JLFzxjpcqNRvzhSxNxmgmcvQbGXySN8LrPKn9
ErjJHqIttvTu/ZJ0d4M2rc6ry/RUz30y5nFhqyx7Shq8plVc7pUnsngqo6fV2PYOjkDPxDKFzn3t
xtXn/UmUi6PZkyQi2YRgm0dpd3Fzbk0zumGwxwoXe996PDv6VI0onRulloxe512OKxvzrrd12sNm
s7TvXFYrD/FX425f0rro/LqwRajSuXa0fEjce6zi6pps4cKxES9Fd1G8VxMLw+7Gs0lV5gRzZhc+
ad2UhP2EtinLWUV9YITD2Nsk5gOOxV12fHK3zVIzPSqp8n1no4r0C5UTP6VrKvfjHJdNP8mSzisT
ZYVtXW6pj8wRXREFz5F9/xaWeqG1wpnr6mrbOGUoFLltK7VVR7Hg9PXeyB/VUkHfhlWfKqbSGTrn
dR4ZidkoWrX6sWcjnRd9FNKEt25SNh552FRSZ2JdqnrBFRE9ixOm04eEl7o7JzIRqDYFjHkO446T
Okxk18ctWTM3VmzXVeymFvOMbHmNZeem4YJDYXtZk3zvFWbKINV9EpZ0qtHLhOUxo6iPb9dxyizj
m7TypO2i1HUfufwwdsuUHF20pW7DGMnUFqaYP016C5LZNV1/zbee7qwIIU2ZKzpyX/NoFpY7nnyy
RGRdS2kWZbNRU7xxPpOCaWPK6jrnPmC2EpytTQydP09UDeE4bGscPpl53eURUTzKgy6pK+o5caNt
+iTELzLFpK+7weyOwY9DehyWhf+68ySOz2XJq3fRLmL+LPduTm5UJ8vnTi2rP9pY8hX2rgrV0YRN
futtp95wO1ndlLzwiK1zyMq24ilBx77Mt887cqYf2FTksN95scSMlbtOv+ME862OQQOUaA17VG98
z+nBZnnu666IFWAJ74b5sLgI22vQQI5l7pesTta4r7eeU/PZkak3jA6BlgzloSgbM0IQsuBRZNWO
ykc0YyLhOs60GYrSLWyzCm23VQ+iYlIHgWuuaeWPi9z24UBWOfyWi74TtSBF0bG9mFfCUhQ8PcXE
yReNrErYjlL3ubKWqpdCZkU4D7FaBBvT3HfNupKUH8O+9PP3Xo82NsW6T6pdi7JKakODKmtdGlc1
WojcvZsm30dWGEkHlqCkizVNnMEM9nniNd1EXh4DkotmuAMIvayaTHtLyZRnp10gI1rpOABHBoeX
M6m2MmM8z2nS7BlP1KFfdSjaso8cnZIcTV2dYERNbY3k9pDkMsrTOA9cMD6S5MWZrPhANy5SVnEX
qqYsYvGdp8rbmnfrUL1OsxCPSnElzxuPRrAYqErOYSeOHGnHYQ/tFvv5MPdFtBeeZ2Zv86n39ICT
RHW168c11BnezNwIvpovSybgBK5KO8KyLqqd6aWs+GVO7To2W+hVwTo3jJols9bdbU9QJa9i28j0
UPhBT21epsNvU1x2f5+IzZILLPrWMddNRbhsuiqWi49KjpzpBALvKsIqkrrIs2p82nba2aOzYZ7P
BBkDAFukU9kO2WQhBhBNYtPZHidsXMT2XVAxSLZmfh3atIwbb/e9NGvjrUy7NrUFLKXqcbkeeemd
B2AxdGaTdGtoFJ/CY+j27K0o3Nis8zw+6jFd3+QQ731Ll0TfOlcE1NpU46Ve+UwwS0xY0dcxE0lf
V7MoO/hPdP23kAsx1B2x4rdxRUvPQlnp7bTbXdQDFZ2CFJL5hGUzZE68T2XaxDj38t5pHTHrUxnN
W2QNgLVASJoa0s0Wa7SZbGBW6wzXYVslaWfZwZLmaMi7W7AZLKzXXLtb8BVfvg3wRuqdNRmy15xu
qatnHLx+SeyiqxspsQbKCMsbWRkAlRiPSx7eqm4b5s8Rlq679gDTtpllkJoNa7Y9ZymS8QETPg6N
sHYd6izhVrSC5Na3fanJ+Bh9hvxlS3X6bS70ppsxFoK2QRo3HT1Nx2VpK8TdfjeeY7q+9K4vkuFh
J12Jnrq+REtNxsCXhizY+2czdZB/7NZF09qi3DTTdKHzNfHbXtWAUkSfkxmSUltKW5ZNrxdjXrqJ
Jrthap3x3BiJ8Od+7gYJi7giW2tvRvQcxnKxLMtmzNlg89KzCDkg3CGRduHS4dWoe9LPqL+KtdLf
PdlLwrjOw4sPc0Ku1TAaz+bMqOIwj0mStmSeVsPcaOLg2AKwPdVhNLg48FjCEcXJMA11kMBgWuVK
VL1To6b+7hdjs0M5Wj+8mVZRfpBqNPwl5C6oQzdku6yHdBLdRyMkXQ67UL2HWFsEqZEfzfQ2FX0i
j703Qexs2QY7uLaboypvPdVa1JLwcEBd4SvmRbbBdGO+aMQ82qrtjdAR+IIDOpd9rezUu0O3Fi7r
mdy5qQ4lZLNwtyVs9Eu1ZqWuOzN6yVQGlBooYekMnKNxBZgbgAy6R5FUtqrLsC77e7mXKf1usBgA
Kf2oXXWYdmzmj/NGwvd046usU1oA5Ll9mouH0e69fOM2grbGDRbRds0HWdYEGlKPk5/ndnM87a/b
7shyHHrXfYTo3hnieB1YP6VDWcuUyPVgUFDDV+KRti3HxvBGxYn4thot4hnbHVrSj1lJ1/RghjSk
T1UcXye/mMEN9TD7aXiwJIS85bbcPJtCVOnJ0CxX9Q46CbWD86o8Ulp4fk10JPy3guzFVGtBCW/I
xs3KCNl8zypBMH1P05DFU1qNOW/d1qlhrUmy5fS8+7D4j+VcLaiBbe3wKUtltbT9tlXdIUBe1EOD
lCin99u8oQre3niS5sAtUVm8H3WpIaPabdhvYhjQ8oLcBDfapVNXCXu6n3ya65T1HDlxVoUv0jby
Sa3MRZx5tm5F1h8ykuEPWwI31EVIPJwNAK7sOCCf0noohRhr73asB/ZDxP3yu4T8F6H0FTLr3An5
h4b8++X/3P8mTf/yets//v+qQ/9x9Wi/mRc/f/vm75/tv//yX24EXfbH818l7L9c/D969m+S7j+K
3f+l8/9Tzmbov+nZl/Xz8OXz/Nu/CNrXW35XtBj9nGMg5bSqaJ4VuCj/JmhT9DMhBJcgJIs8rfI8
/7uerV67EOhcinFOcQk9f6jZkvwMl6AIAaZ/dPxtav+yQyD6/4OUrdJ/VbIUE3govBkwdpoiTOCl
/1nJIp6nIx+n9bD5HXJpji4/mjQPu2ZIaNMCXVwuXXpKna570kRK8wett/FRaZWeCzpRFkdCjgNe
3MMihg+ZViebj+l94dVHKe140pij+xojMMdhKfLzEtHz7nCoVxNYhyd+SdHOL2KV+FCVxdiEYnur
SLk1/Uq7p3xLaDvsW850VVnDCuDO5yn5tcz0+JCaWF6TGR9QmtNnvgxtsvSyTbUoD6sqzFuj8osf
n4DX+9NI/F0ASh87vaYXKRR+Je9Tg0G6PWFUlkzS2ddaBnrmBKSJ6nCj9jQ7y3EyVzifcz1n+V6v
UuELcN4/mlGkDQC5PKec9teMQ65ZMsgdc79zmKAtWVJ6cZhKP197ouZruSoAgh7zhmaVePNPwfcf
NhUcjX/bVUIKCB2SEQw2RVr86P9nf2LW+b7mHrVdFThzIR3PFbgV5VKl7wITnlxGXlQfd9BGxxxk
Zx0oGkHijVe+rwCQq3zn7L7dXZU59qYfNXoe84Cec5V0bfSraSuZXvlExEtHi70uTJCXFRyTOkr+
QNY8vKl6l5x3E2C7HHWNF2vdoSo8IRAlGK9fuLeHGY0RpC65VFZupM7xziDtV2fRA/1n87KVB4/w
exVi6Rh3BT/bEreJSWq80v6WlvP4oMs1b1XCUb2ZBT9z99gvC3lSW2wzvfCnNZispTomkG+MZSvu
zFOeLu+qYiaPNOgjsA35uFM1nyDdC1uPGfl1csPjYvrtFpY+ZWLF2cui2jTl9miqcWkRifqYuZyy
YcbolkYC0yxAbxy2cliuE9LhUGzvPHgvF+6xOVmcNqFcSDMQXz6n02Br8KrMC7CBL3Yg/REBT62L
OPojxD2+LHslmwJv/JrNzCW+e/DpaA/dls811ZticQvogo2cakfzvEktJvWPhZbANJ/cVGpWEAWG
R1rBjmLOi/sagnyax0s6iuW2gEEAD7Afsa42JoP6hKtNNB1f+mZDUdZ9vsmHO9PghjSTjuMB0joo
POq24/667qGPZS2AlzRgOH1KbBrO1And+NxVFyk7lQOl0rQJrlyuNmdxiO6hXPqEFUJmbSjfDiXH
D1OS+VvMgBZTNV09kMfDkK+f52VdHwLBE0w+Ae4a1ns3lOW1VEyvFbrabP2+66Q6LqAe2Rb4euDp
oFgOAumgXncH+erbrgb8kJbFKbXyTeCT/bRTvoI5ZMZnZKoWwK9v7ZCND5tfp2ZIdteqKsZHqWaW
8XF9O8z83im5tFjT/WaTtvK9blSSiTdiWsIJXEBcd0sXP5Yjiazr+fOkaNn8GBRsKlevGS2OKvXL
GXUxq+FNn4Ut7W3bOv7Ecfpxovh9oWCslAr8rgQLpuG8jsVUXQka+D2kemfTyts1jOjxR1OAGVSP
KXgMYedjOy15/2vHy5p69VDu1r21ctAHnsjlpEwlazEP6XG1tHtY9z05SF7OrJJzayAKPjmf1J2l
VxBo/k2uQ38sqq57kAU65gLzW7Zt3wqOC7aV83IMPTG33GwCTsUEnlfYB2aqIv+AsXzp++OGd/k8
A4kGgOfoWIKJstRd34saJ3K4VrYwtRqXd7mV4KTpWyJJuNHXRo29qlOO8oYaim7FWoorHGBmk/NK
8uUZ4cS9mVdYzSzPar2/SmoQrfcSROw98NyBEVr2LQju8QG9RmhCl0vQotkILh7nieg3NNne7MN6
2lS2vMCU0lPW5UnTkW5oRjukB8wH92hsGVpadr723TVP5vyuKpnfy9e/ptMq1u0aNpOyNWzFS0Yh
0HGnxjvyZz8n3xNZQqIaXbIzEmDZYa33hhQZB69w75/Wcc8ulfYPXlX7dX5t+Izigbjhs5zS/Fot
Uw9ZUomDcqNiy+Smw48FCYNmi8bb1eNtPfz3jEGqVw5i/8nSpiQHb5xQBFwE7IsMv1re/5QysDaV
iLvlLeEbSxNc3ldwMFqRdLbOy1mft5C86zPdP2NH++e+4B8gVWrWReGaIcvRHURmvMuzy0aA32HP
W8MhyXVYfZ9MX51slvGHPO+3Zt2rvglGhjv3BBwQcKj60dg6miq5zzIm98JmOwNTFbVb4ZeDdcpd
ljz/uPUkOVRLv16ypArHuZuzNpdpOHJibyBwsju3A0TlKova4iqv4zJ/rByqvRrz57PUw3wCEi5B
QnfyBc6TOib93jFE5kuieHVRY1pdwlCewdzJHnsv0S1B3cJm3S8HIAnFsZ/AVsFfE6vMPRpOrxD8
dZFG2MJK+AaLvW88uCi18KV4W4AR8aYDsTvkXxfrOOAd7p4g7bwDuz49bz3+RD3tPgY0gs1G+7ye
BUYMTWRoIamoQ1auw9ssPjol+0cOKgmYviQHuRf9k0h4zfPte+mlvKdQKWjSiqAzeJKGLSazF19t
qobY7e+53t4nfuqvE8fZAU3KMaOH5eR48S6rnH8gE3HnfIAR+0J8gXcA30X13TURy4PKZH81YJPc
RjLbeuagWscuu0I95imbDX7XLesO/9pK8DyVPAyvpG0tsD4MWboBXYuxyenyPuvteSmn/Ma7LgXB
HgOkVOJOAXyIQwKczixbf+k0HO+djMM9n1cM1nZVNQgskCO6IOTxW1Ft6VGSZWu0KvhtXbffVpCf
D0OyPmrjFduIJU9E66rhsU+unYZCjBD4vlOvGwGq/l2RqOepSiCbTN0XjvE5KMSKLOR3Q0X1Ji07
3qq4xLpCZVsqk5xFGPlR9uotTpS6U9/XMkZ/7el0UNkWz5N24ga3ZedYKKAHVXottz0FNQnmeiWn
0+4RvUSRBZZ6A7PN0+5RQBGrISmcn0rv6DjRHlxIsqt7/trs07n3Oz2KHqGjzyV+65cjmYqELXsJ
vsZiwSbLN9cOQN0fI9SILoA1A6uGl3nk4cVZvTFOktDo2adt7taODUkpaquT/CEGXNYqL8JTVm0z
22UMF7Hz+ZDE9IMcB3ou9x7AQBvFyLB1jfJD/oJ2+0bOvbv0A32guNrfzuNs6r6bxbHgwdWdpOJR
d9QD16WsJHY8D/tcvaV9raFU9lCC4tclGR+KvqvXff1QxGz7daH7wgajCCPAvJ6m1R+6KT+Uc/8U
8jD/NpQ9m29b6ct70Sf0HkEMMCgg+XOBVnvgK1/aJAXBYozS13Ic8HHMTfUQ071qE4KASgXLsKn6
hy4zkN47Q0+cB1mDxZk1eTplrceDa4QKY2D9Mn3SUKs62lW7u3KDqmczFo3FSN2A76mbBgRBE79i
Aw9wRW+ZEUt3E7sC93QyEwO/oWj3LZM3lKcuMs1tbIu00tcd7foaqOfNBk48RB1omAys/yRN7M1V
xTuwzLKLzoR4HtbpTGOZNGM3QtEu7d3zigJ9KpPL7sEosHguv6ii+pCMJb7mKiVQJLDwnuO+38ch
tCpo95z13X2KfGdOLMnbVQPDLSggk4+inpZXw3qX7jHR83tPaazzrfJ1RHM4TKbqmMmgpsUn5N7x
bn9wq/2e2X48zVC4rXWI8yEkRtWcErA3ufq+6AHVYtPDdYj6eeSLfLaeH/PUuqvYz/PsRV1Mvc5Y
PnT0qPSwgXrMyI1CHLBpj197D4UEY38tSFFeaKQjMLIeaqhJpPW88bGpij0/Ffv+UE2UwkLAudrM
+2zs0lsm4QhnsSrq1G9FDWIFcGtwX2SHykPAc3pbAHlua7+CGz4ODDm7NFMligsScjuo3v0qMvsc
4pKcYPbbvfcBAq3qlnZypb/+aByoAkgkTxysdajY4vKYbrlp91T6W5ro96nYKtaFDN+5UEWTjBx9
AQxhaiPy0dMv4Fa+0h/UTj495sOqwXXLAz38CCx/sJLklxR24RK3oWC/L5Yd9Iljga4U+NU16uLe
c8IvelnW67Tmj8Eu5W0EE9ablF6dC8nZwhzpEC82F9llfm1WjsH8yvHYkmjsrRCdP+HK3PhCyYXu
iFz0PEF9cyHVCqpiXFi6S2mYHrhsAoE6MeslnDnwN+jNJGCxqRXE/zSv2eOiUyjBzN+w1P7Ug8EW
mRjnAIFXVMykHX41ubc6mSRtwEu3V5CfDdTX0zvYfxtbYpE3kNJaNe7h1r02czqxBQv7YCZCDrov
s4b226/dBonBgrC4r5p+pE26U3TcZCKviyf1CsILhMLiWaYGewhgiF4dSp9mqGjUwybT+1iVb5JB
7u2gvXsaE0QOKlhfDwxODkB4FrtbFYw5ZJQMGUs2F89ywNX1RxOrAXSe3B5N6K7rNql7b6qL3URh
GNmX6RgK8NOZEtl5iIOHWozSJwSGLkRK4YAnVEuobV9ltx/NZmh1IMX0lMxZvS1FcCzVltbTWNh6
CDEDC6abDeD6cZgjXZvQgZVZrunR0JhcfFe+j+A7ncScM7QO6x2tqX40Eaq1aw66cc87RqVNGjzT
+Whi4e7Z8r7wm7tbyGXR+XCSdjgmVUXOOKGIQUnGtyu46sxIkkC5hfEVLP6cjOU9qZIP1snxtGCC
A9snBJUo52K9Kd9O4xbunkTXpOkqm3+wcB7l0YzjXqN9LE5Qm9QvxrrbnEyH3nvzMJa9O3nrsjci
QIqVU/9Oj9vjPKvkOs2bbX4ojpgDXirI1Psaq+sU7cO+VPJUrV+R0suDPFZjV3ya5KeBRw7FOhHa
VfTiXREfcjM8lLY0z5s00x2P46chQYfhNZ3hheoXH1uRpqJOoOBQ768aTKoFaFCMn1UGFiqom4Pp
o4SQVRAGWdHChxzVe/BGn4oq4id0/EFl0zEN98yMtezm/FLYfbkhMsGXGkAdTnOads/gmCi9bucN
bz0UQlbzMibpdIJa21KPRByQEPFcYu+uVYXJiZTqROYw3FE/6DuK/ouyUzyqsE4sz3bSysSiK54N
aaeZgo825glhwxSn2veyO9Bs/lApzw8/AG62U3deAT4pyqtbPibFKZeQrEQYGgcskJF8LC++dJL1
HfgLM8hC+BJiXh6GftL1YqAcV/QluYVuKtkCBfffgfPH4KMBnx1LyHM2AyZYeekY3YCldzFFCCz4
Ka13lOMHOTAtpHhMsuIG1hDRtQe2qzqh7p5adQda/ht2y3bwUP8D7ukrMK8B4IOolhOdvrh5Aq23
iBG+shG4+X14V2jQ4LpInxDKMrCnsG6gBINPg6JQNkYGEgqUivcbR6W7DrpjxSzXc9LDyYVPYO5m
KrcbfEKSr0ALfzTEQsoS1X4P46ibYjHzAZje1MAP/E3bLW9mU7gjsd2btdiSK/G9a7qg8t8hLcuK
rfZezS0vYIoYQOAgI5IPDsrYC9TvX4YkLA0UzuVR9+nnNewOUDVfH0CjrQ8JN6AeAF5tuoPU4CUU
9guV/V8uzqxJTl3Lwr+ICCEGwSuQ81SZVeXphbCPjxkkhBAIEL++F/h234h+UZDlcFYliaS91/qW
yN0ZqzYz0A8zSJ3Ah2pwIeVY3LSF2Rk6uZvq1sPSsg7b1RiP9a5qmYNvN/f3wkAhqd2qvElW0J3p
8Q9BFPKHQzg7RXIqIfdUNy/CHI3GuXowhhKix2Rta3bvuJ3vMqwe5JuoRfdtWAiBoxZPkDg+ig63
fxgL8kTfRBJnsHFmq/CrBSXxnitaPfgYHGFhR6ki3XgyzaJuva7CxIvbe42q7EF6LR8oSy+9ns/w
ZaebDHr99MZ8yoYy3AcWvmIc1S6Yj+aXKeX4L0WHeo7C7p+qa440EvEBFMGHHOABFW7+5jS+yhzq
8KzLSXzzFepFdLBnIfHmWgzRQQv62RSotzri0LPsZnoqgl92zNFBtcANUk9gljZtB5Fr9L4KPvtJ
gF0pGavZpMFabrhKhLfFYdNeCWnRFujpamt2mNpFP0ft8rdm6s4KKMgTrJM94kl0MxE1zgOIidF8
uMEwgMLVxtih4onsoxbv3+FPoSnhYZuGLCBpaLqmTRbOy0tXWnA8uKeZMR22Z0WqCvbz2O0pscWh
8Mc/Pti0qzeFfQb5zkl9a/w7XYeQtdGeY2dKchbvKqdozyh40JBRZS+qVclc1yGkPQwir8fjzMo/
Xet0qewgFzVTDpYCW3vYYsaUtvevW+22CHOvmsY9LlQS5yyE2fF8yS+CfjXWwz5lKwicU/tF5Kq9
bIMTxCwdqwpQhqaHZfL1dRvynL+xUmt8kaYNU4+YKwckeeqW1r/VU+7dMCeOhC53B4jXvnJ7eSsX
f5Uw6bKfHLagxGu7Q+0WDGam5+xZiSYyIiMog7DNbQYWkKssIACUquEb0JPmAMO0ua4Ff+IaUu5j
sAJv7UKaPYeLkbDRqWRS9kOeWM92O1dP9QOG658pd8nZ9FTvhLfYnWE2evWanbRa1EUu9XzOF3ox
ir2G2RZPiGYjlB8RoCQsq++R93P9tjlvoi8xMT9CzKmMAaTLop6PbtJQ/yhVjnbC9W7SC/6lY0g/
rdTejS5vUdfPQerqKlUFuveQlMNddNGSQsyP9qrVboqNGyVobXVW1WI8bN9UGdJva/EH73Ju96WC
50MVFbd8hMxNY0gXuQjmNHAWepod+2EJbdFrk/IdbMyVDflyMlN396uYrlVeeRKN/c5mw3+Y4VwE
VbQnwvgHdED80qqvuegaACO3Nu+dmz/H8aE081dFXe8s16E22l3dyg9n8eG82ijayXoY1xZZntEQ
3arSGe8ECvLN9V4w69UVzVR3raK2u0qq+QVeKuzoOrwsPNQJ80bQi8BzLgIlfqmxrXjAye65vHMn
4G8515gSTtjAMMBL4CPsXsVf0YyN17xop6sYXD8FD5UnYysPajD8E7RB8Zz3QNRu5aCn3041r3Xd
PBwcVLTAdXj3MVSw36kekgDLFxO+c6oqG4OjMlBty9xLCjKE92odHBQCXbyUZ1d3e9viFm7d0jzG
+DBAZNDrqXYPQbfc0bYer5WOn3EdTfDJi+kSOe2pd9zyQWtQXXi0z3IOBbZSDEXBm2s3e6hkp7Ld
bx9qmhxAC535l8fxT5d7/AA/2l6DXDX4CKrba9N6TyB5Ol2WOXFE05xtXOq3qOlyyKty+QyK6cEK
8T5A4H3zKO/3OV2mrCjr+DjSDr58UT861rLTUpPPCdTVW6CL5dCGA01Qd/fwv7AsQXYxt1bimwzk
bG6Le+1yGVzKcqUjdQ/usYT7oCd2QP9B9xDdov1YDt4XB8xZHxTnjofzb09UP3nYhC+r3F1Z+A26
wdD74g0d5gs5oWaZX0GlIPK5eJaxYz1I1dUvYLhl4s0VMIe1vqtdWZ96z/sJKJF+klHmqct9PNoW
fGaIFo1VTXfrFU/kBJUhcbwuPhLb83RWj8jt40NkRZzRwP+XdbO8krjcB6BgDkwV5Td4l+/cgXUY
uqBOg5jv6k7bxGu9/lQHAxCTMQfBWC27LsKD1ge1+9atg2D2LBrztR1YdcJD3L4vYN12mMFj2sra
O9ige+vQbF62QRq0VmFFw6z0F32tFFCmEcrirovDDmwdbKq+9rrLZqz8HabDCLDo72a3bXsypOgL
yXmQylyk0vw6yxEeoCHHKXd+gWv09lMzFiltZpLBNwKg5PMJy/vMkjYMm8c8CvmYurq4+vF8KFz5
ic2c/TyFsNKuEcQWMKRh5rfG+eazBTW/Fy/7KER/rdrgi8vnO3w9/rShzi9xLP6MJBivvjkCfRGZ
h0c8jYHuXaDq0jaJRlIdWs3e2ygy18lT5hr4pZP5FB2rMzn9vap0FocVvkbDzRFL7oAKPC++NcVU
npeqLV9+PsBdAXq4D4BfP4KI9VlAhZONUFPSqFHLzTreMfK7+LYNYvT3VcXKS+PX+jbmxfDyiVWp
F5dTphXWCacIpntjcIfKhqM4U5xdOifGMxFFzzqPYIsP4wGzJnrGzVAl5WC8g2R+cevX8o3l4k/d
tjQpApkn2w0txdQ8IHaaCwybc1ej2NRtiOqeCZclM8z8tIdelNHS76I0wuOT9D1ZdoVEa+2i9b30
WCMvTHo7sT53jRoHnVQFViZaj6v1qPxUR8PXwDZkHxdYWoCFTJe8HYoucefdZLBnav9SMoKlcV0f
t6t4XSR5ZeZsUm6ekFV8GScdnyOzQEQMymk3OkZfbTjDTrMd7K/1JQ31zyKS7WHrekkYM1C4I2Sa
vIO7qAG2XwsXbQk48f9clVXYnbqQX6o6szBn1jpd+HEBxgpovBfkF6kjcTKOsOnsq8PCO+cIf1dL
yL+QUWvISFdayymNqj4GYe39S3pIodB/4nfHbQE3jfyH186XvMdWMc8heZhZi+OQm+qsZCxu0hku
2nqv0mHX0tHzZYAGjEIMbYO20KYqTrrUDdS7q3NxEjL+qEUQoqNC5YENPNxxKYpXCGewVwEkPn5R
XAzv2q9CyI4mPKx86jsBURuVZSaWNvg10X3UW+j8fjRklM/gHzC1dpulK0OH7lohwRsWLXT5NmYn
UU6JWL2pRcb+TkSQXKHJVreAnlDzkQs+ELlsVyWY/ovvtn966sm9u+TBZVmHarWc9Fg/3LJtDpWa
vfNch945Lxd7nl9tNDheOoQ1z5YCWg91LFxfj7rdwZ8ZQTOj/be6hLy/xJBUXNZyCNooLeaSOUfj
oyaMpzBI0GrGT9TI9tjFeQ+ADvZSOwb/inIIDtsrBs21L2uWxGoYTpXg8gg2e3kL5XKNWVefeOQ3
MOIwxAwguF+V37Bb96APMQx9l4SxgpZpmdqRwAYfA+j+fe337Q67c31TOiBXyN3vQRlg1Rhxp+aB
f6fLMeRoZloew6NpxJciCPldeKj8S6KvuY9X249QkH+AowhC8AF5vstbkl/BGTtXGVd7Fvb6DIo/
v/q+qo+k8F8epCuY16qwl20IjK4gLLvxHgtF3x9kXb2FjlFHdSzqWV19ZAeu29VQ6ocCH36E/1de
I8HK63YlllIcbEh/zU6oT8Z3P+BFz/dt8YEO3SdlOef7lor4Bo4SLFrtX7dXLrSIlA1BBUoby/1A
kCxBcYTdoy18mWl40xdSU18lSKSYi8/LKOnW9d6u8pnYKvl1CFWcXxrX3Hw//zJZr9xPrjOWO5Bs
2LndT9ovxcXVTfxO51EfCPqGrGGKp6Ya24SZobmKLvZBcgRNeKIWzgVIxotch2AJZugA9a+6cVbz
qvIvXu57lykeU+hs3ql0evyBDFGgVAxmzOqhgHK5Fu6OiIMMZF+B2he+8TbkdiFXbn9ZDeVuWze2
QcWTOXGj34FfotaT9jnPvfjiQkuxY3e29aD3MePhtFJOdzzlySB5e9huQRyFaufB3U6X0I3CREnX
7GypHSj3xZCQMGSHmk79I1CKXXlRzO6+IgXZRWMR/1UPNwkRKybrR3rBBg+0H+tkkVQRioR8rjPm
KnXZBlR7WMOVyHflyP+0fdFd/jsAdTZJHo6vjsAFaxs+vbbBi5wPE3kscREOeQbObrT++BQgFJMB
NjJo91j9kvl8rMDirlimtw8wJz9YYFMBHfAV+QiOOE2CsM0kM8PqcZc7Qw98fmBnT3N2ZrHj7ZtZ
fSP4jffIn+u/g56bg3GdH0SXP3wn1z8HDRuUFfOnDMS0o7SG90+Fn840CsFPLONuUNZ/dgwNT1iO
znPEdlaEgDkWE5DvQQNWgvVFeRWOtyMg3d2skBX+NK8LzmhNhUw0gh/KqOBkVyZhG0CGtVcHFlnv
BSeskASuNaCJQei1oAF/jI/b7CoCXKQ3ufqwud+f/cp/VgPbw/R2z2JR9LxdbcPUKaCdaE7y+FzN
WGkKt6/vmsIbjEc77HsHnvdiy3tZTtOLAIje1xFcXMUGemgnuB1xx6qncP3qMLfaA3ti/yP+SoQA
0rKJGvAORJ6sEqf/bi4dCLujmJZL9bkVSoWQ4VvH27eg0OpiQHgfN4vIb/6VURceHNejh8JOJUym
oThjk9IXvzQnaCH5fWQJs6MLQirS5F7JOn5w7dSnvKYFrJYCzHITysNmMLVB2xxZDSuXjJ3zcFFZ
VGv/11Q+7NBSwhSTOj92ju73Sy0yUH36d2V+DYHIz7GA4S+hx4GcHb2L12IGtx3/WgGn3tnRVm+b
NaxUfirkT6/I5XsTLtDXg3cWCaLxO6HuUhP9DroluvOmMcmCVuqJtGCfGRIj0jYt5zooVqoMVdPs
3dbgxwUhPNQf2kqS1ijLs78uX1i/u+HYn6EZoxHINYUYuJQ7i+DQedZefR5Y0ke2XLMYaweBiZow
Bs22WhmSjXLiPISDPii12+q1bfBiaPiolqCAL1EWldQOWERzqLU2f68ahJgyhJWaNCxLsmttwU5I
M/wa66h588fVto6d6uzA8QycblkFwe7U9L146ib/FfYDJI4JXlRrYuz+6CdVt4pOcLJ/1mMHlUuG
DzPgf9NVh+CmCG+R+/W/Tw5uvD2TFmxdgvxT8w2qAyrS+VKSBZWdsONX08QQ6EM8GMjwqQPImReD
kJYEXt5gIwzpTv7enEM/r/IEmg9udtE3F9kEsDbKtj/NyB9kA7XjSSOhk/pD399YB9VYMCc/VFB5
dui0pw+i2rRbQh9zHbdidufgvbftL0sq5xjBcjuU3Gn/VgPUtci6wXTJGtJ+19M87gJHwVouWX/1
RNMnqmgR7ijnO/g+/nR988+M6NQZ2hJ/xqaDPCVd8PhGpXj76DV7g/yMFWAlCrAHYcwlAQ5RPGLK
nHtDKnGZwbP1Q7zjKEhVCk5wSPyG/HHdoc9UJwsfZjwtTjIe/50M/eohIHkxq5AfiA5oUggHHILU
mUCBP29XQHdEGhdOnMb0lK+b0TYUqIMudQVIr4jFsycqQtIOxBSkDmRb+HTxUdZn2onqtAiG6dIa
Nl5Ghv7NH+spqRyqbktUdDd3HZiR+zKS8tTxYr64OZ0uYGe/xEC/w3TEWr/L1512G0KtZeY7qMp2
IIDzQxtp/UZGMuyQaunSgvqvwc/tuSmlOf5l9jrgv+ccYuO15tN+HJbwHnqmfO+NLIHJcGQ/NFFP
5YCvdEXbHwGfY9LJfIWTKlFlU4gOIg842hnukLSD6PypRTleFix9yYLQwgiI4bSV0NtTq8SQRrEN
l53keC4WA5g3LSKetZAYzoXLT0GQ5yeBOMRl6Kb0Lw2KOr7Peg6/BfBWgrV8uYRr96BzGl/jDnME
CszBDo0HB1gEIFEBKq6QRojsCxKbupsSUI3sgEYN64sD9Mvlmeic6lgMXv9FfhmxOsjKtc/eneFq
KV79xcOWvOeH2iqotxR9WDUM0U7ko30D8uTuiw6kHNXt0VPWoJosoYsxb97pEVZSydwoLRp44URT
q5K4BnvXcmdKVUe860BHJ7U5QhcR5/pMFRolBP7a5Tw0k//3QasXOMcIMBZJTbHE0rVI6qaKwvgp
X4YFJjMBM+9gIdXLLG8OUjtnu4I8dQHhti+i6OZhmX54gKJE4yQ2ntX3uo2ca+cuZ5Nr9S5ps2Sz
yJtUSDO8cpedYkpRQ2i/vIXcJ0ijKtSXQFXuFk9h5tb/xMaP33yfhocRJcKJLCi+hwXbS+2CYxlM
HSAIGZmXDioPbxQeidMOWMeq4TVFDaKfjjgCUvWTkMjhXY09KCKPil2/aBdoE+ReqslDtkG9B2eE
5BaNEcnYzPMGMeBHkDvvpgiih2hLLHMUu+dmQbKhEin2Ju8vFxibj8lO7rfch3xBsTpGgzemuRN/
hVc3vDW1wxH8ddv3SeRtUs+pGHXxO8eemOqQkLel8aedAuVDS0I/C10cfUbc59SN5gU/8hBUOjVI
43yUS3QIqXaPyHZGULPy8A152iYLZtRhSvrLblmbFA7bwEcz/PeToAXv7sE620BFPoNyHG6xwxBC
RhJzZwba4RE28t+ADr8hjySbPdJXLHrrAV+YgF9VMYFNsc1/rvreQWgN3s5hEt5vz7QSO1HuPraB
h3jnRo4m7Uj5e7Gt+1EpL3wpd1i/aaR8lj54D6k/4D6o6LMKUakR7Z6Rp6FHAOb9V7ebsXst/efQ
YhFiS3B3PHVxurYH5mbYSwxQprsZubzORBkaKvpZgS9FBLz/YUPSHGEOqU/ixq8pF8uvKXbeWhL9
nhuLlWf9Q7Vn8CZue0XOB2A0kj5pgS/mBWH06MXQHUGC0h1aDGR/p1reRq4f/opwGgImtCtoqhDl
S5dmotkGqgFdkrAdrAZcQT9HScs9J765I/16nC1owHpFeXPXvAMTRfp8BtHeQmNABysF6umj5/rt
rhej/eHA42GlX4GLxv6vdANexwG7HgOpCmfAPrYZvnoqkCc3Lses8+oQknqLvGWIylzNNM4GwcNd
JwKWOdPEnpRwkYx1tyeIGX7pInkTE51eAzy0c+TMPPWQGcO0eZPrL2vHHRostsdyMZznoQabWpQl
OJW5eyqqfo8Qp7Uflu8ecwQSwB3cDeo1FxwxgKIFSNqpgxJ7MmHz3QXZmwaNk++BSEVPAOTNBYn9
n6ryw3PeoH2IJyk/nKb5Q3tvwjrll2eJiicNHaQlqjH0z+HUx1+gEXwRPs8ftQZvH3AMdT9+ZTl8
Y+vK9j1HC5LWDOhuRZBOHm1ZfsxuVz2dKM+sYe1Dxu5xFrjxSYBw5kFNUZ1wRoodowaba1XB/W4j
Chxq6wnwVAJoNwKqROlO30qJpAOAa/MWdD08oW5RR2uGd+INzmFbKxGupafIKU8+Bw1AXIoKpQzE
Dy+vuqTitbMPkK9PfMDSL1suT0gl6r13zP6/1nOMKjqRotbQsECTb9OwpUF4IBaIHSC6KW2i4KsF
ujYmtC2jq7QcKiGtfsvKNpnMQyBLXNR7zNRTZaY++/seynnUc8BO5Qq6laX5uk6eY2DzCsW+/SMH
kj867eQP2FIiHY3w9tvPFAxCgBv0RlUUPpRPkhp0AewEEX8weE8oatvmEwbQkk6hYN/r7kvUPa15
w6a0/Cw9IzNSKXVVM3+51vmBXCZC7VNDv4BFzqphEWcxEn5BOvERRZIfaT3ZK1mHseybo628d/wy
SxLLI5PxBr1fUSP8D2kNK/q6oIWcsYPB3pvOMwvegrhNpjVCsw3BmqPpAusffBwjIaGqwKDGAKfT
uYmSf4mxzbezVci9487MjXJW9KhIGMJsl3gdSDyfY3BPZw86+76gJEigEpF7W3r8oynaZu/BEtih
ClTHaVn61Cdu8DYS8R3GETkjAxS8bUNt/ZtE8u4Y6qs7jOOAAxsgmA6i+mq8BmFsbqpLaBQ9mIqW
l5hZmdVLmScSywDK4zXcY5r50PMKcedV1Kkla4akNOwohA4RmJq7UxkNV38lSQdY8F1u+xNbS8lu
M8V4J48+3kKImF4AWtLLduVMZEDTDjWtbg6BJtrAOyf2ug3YNYt0FsBltrYVhsl/ulhvhj5eRAM6
8T6CoDuiaLnNo1xukPPIUoCjyv2nB4kFEW2IVcsIJxgy8LuNB3rqkaS4GludBkbDR+mKxOtQdqGi
vq0oeDJF3j8CB1pctgGx7P9cNeuV7Bh0UW/cMQeEHw4k2PkGxJTgdG9UE78NmGhvg+sBYVui9xgh
RjrAPRpBcjzZWNuDXqAxAx7JnK4IrvjH+rG5TRC7fNRX5LsfWhg5rXMew3m58pXx2IbtJWn/6Sfb
XxRiR0MiWj1ePd8+yYz2HLL571Db6TLObLq4ppyPbFTHThQLngU0ULanfZNsr5X7DsSgP6uIlDDI
i7GGryuSEmfK9Algk+oazrJZDQ9sIWxJimpu+V4WsZsMYmCXcR1AOTHksNGCNsuk98rrnLNHl0dc
c/rIQXw+CojHWRgCSFwKF2HNuEN3sjpjxOPe3QuPgxdZ2Ow9BaDxCJW197JK5k76XxZk/2Eq0+EY
BOMXBA2DY0hZ8HR8qDwIxwdhhfj8wL81jOSHpm9/Cu3Wqc8K9VXGcH4HFflX6SOjUk0F0ObAtge/
hzm8+RCbz9P7+on+0zuEpoPlUE4zbiKfzj2YmwH4AXLebdWgde5ga652PlmHTf2vcskOOEYD4Ty5
ZrD/d9BjDojOigpBCYKmZrUapgB0bU5RKeMFRfxVOxe7gXGhbL9xHKpwkBuFMNBC7RDNF6mR87lD
POeAxAo5b0MLKPBsqDyAlIarOMidKCaYMD65bsPsG3IdVhSUzhBzPH3rhkjefdctUxrWEdBMvBTK
95NhAhgae4NPE78IkPnC4xqPXXSKaujE/yeLbleIjACPGPx69/+mrgG1mcKjBUW9ehgbdbQNteV/
ClX4gK0Ff8VwyI7UwwRbphi9emR+TgKkAETld/BXXwoHQnElm0RxHb6c3hmPaly/326wkH8JuiQa
e9lWAP63Hizr5Yiu3T1tW5HwEHfMK7XstPZ/5WVQ3TewgDrhr4jgiJQp5mcjGc4riiXNpjUiEeHM
lWyrS0d0YYmnS3UKJq2yym2a3dAE5WEmdXkuptg78px5wKMGgTONBn9fTBIEW5SjUZoDkvmaLidI
Ik9oSsPdMWG9B4RQpLmx7B4GrEicCEm8A8gu81tAO1YIVbycug2R/dQIf+EGvvWzia82/9P6BBii
w8pPnDI0Y45A4ccOvG04OFGiPoD3KLKSeZ8LMfTXdsErkgmZSxRZNW4avNYpm0ck8KlDW3R5RZ7N
0zQHiZivkJzDGR6dH+PAHlSVPixJ4sU8cXhY7DppC2R3mD7OoT3DLea7wQbIrkZYp0Vk+V8iJCp0
mdk+F4claqLX0LAdZNj2aJmtspCr4vC3dfdcMiSb0C/zRZ5bUF8gjMx0rVdsYBuQhYSaPdu9BzfF
leF4anIcJpENKG+RW125nBjNr8AO5SjMIQ6GDjEq9JTrrxFzR+AW1c7Nlc704ZV6b+t0S31t0Sp/
QFBSQQoekDtOo8CBGdk3Hrs863rhp23ibHNGanjXoa76BEcdFJdgHbYrHGhUXAqcjYBDAMDAx5Mu
1nMFquPSxQT5rVrd3JohjeeV9ty2/2wA44zFuXZxx8bY/uAQClILrjyJ/XZCmiCMwYBgwFkyReYr
HmftLPt9G40t2lcb3Sc3jz6imX/ecEhPUL+2Acl1sMaMoy/XY0ZbeM7QtJfu7C3+Ua8k9zYULSIc
nMV3laPTSHnvy8tEyHi3/zcIV1ymwmTOUP4DvqJB24i/55H3/ZJG0exgCdLBw28b5xyPUC84lNQr
h4x0QjjnWA5cpDVIDLBGUKm2gZYqT40LOlkInL5ASA0JsCTzm+nc+Na1/Df06/DYB13+RA7PeSJb
fXx2nQKdiTzMbTKBd+MFTstowKCdNj26uuZunN9oF+OxjDigd4RokrnCyVDhgqMalrpD8C336cHD
wRgrRg/9exMvVsOCd5E9FqST+wBBEXhbpYzPvZcIlExgASB+Vy6WP9P1uPskdncMAeC/8gOCBuhi
8Ln9FVjfBgKNcv6NQo2866VTO2CQPk77GsWxzWUSTRG74ufkpgfoY4787PCMn3LTXWEmlNd69by2
IV9fVuiEEC+sRiDEAUmm1pmOk1zEDnXdugwE/3hF8Kb8GC1KL7oP5bT3zpvUi+H0sGQCvgB814tg
5uGgBA1VzgktO7fohpJ6U/0cv8S2XHpHhaNFps4JnhHA8xuP6+v2iuMvuxC3+CNdHWZGjB7Sh4P3
2fEGL1nsHZiHuAz8h2b18ze4csABO7o0ewssEzfRzr9mdbf4FUqvvWD0DrvHPTGDtaLAGVK+baFA
VxO2M6IPM8yhD0nys6x99thedR3OdxoXjfBcyHbbdzmATHsblhFqt2sPHg6Mwrfd9izVdVGdkScG
QrXWrjhcw56whB5L4OOHXLe/Ft5bm8zIu+4jBWrYm0rrJjYUWJrBD+Xrz6yl0X6rMLaao600rELw
5kUdzJcI+8xRsBirjcUyvGiH7R1/DJNljhhOl4ghq08Bzs6IKrZDrgf+CZSMxAg/f6ILQLDVDo/Z
nbzUbb0I8a6x+h0VCHCu86AZq2MgQo53VF7qFMifoGfAgTy4sqYEj+8WwbsTtC9m8vy7B/oCt3pI
XKQy37YBsmyMKFLxaaLqqDdx34lfnRP5CIr6+l6vokf3x2md5rjRZYPzo8EpPi8QJWXS67x592L6
TTIgVPOIYICvEblGRn7aLdECZ1A5OPAOByx5GYm64gz5rLwtgJt2ZfvvUpvw0g5e8ZraEafp4dia
n33LnqPgX4JS+Edul/kl0c6iSVq3yRUFoh7V+0mhyhV4ZgP0/U/00sHRdaoHztuTxxLncWWB8uw3
EuIYHu8P8hPh9xHZx30oRvdYe83Z793liVjzP34xyBM6meXiGMLfyJrCa5rQpi3g5bftZyzilxlF
x7GVMWyPMvDEee7B/uMEt8xw22ZC6fxdtLm+thX7l/wPX2e2JLfNZesnYgTBmbc5z1mTJMs3DFuy
SHCeBzx9f2C5f53T50TfILLKsl2qZALYe631bdWjh9ImHBC9UZWgnfQuFbnVNt7dQm+59/Oc4fq2
5oPfdPWN2ru+KbXgmgzH+WAnqAVVEMdU+G13L4L3rCF7MWi3sLTpZdWLze06LvduJM3t7/BcYzly
U1UcrXue3+asmuUeOdnykmiCkj3yWGJ5zS6NbwW4qZVxsjKB9vcf0T1IAmfXi3HahqIj9y6X27rV
Ci/KbsTzbpjOh53s+na/fj8btsRqzPuQ2TqIWhhbgD+4j+sg2hZygWiFY+uKLTsn1m4BK9TvnyjI
H7ouapoWJctMcDIMyz/4ee+fhoi80ypCCbyA7mu/MzwaGVlFy79CVMg87NxkocS+o7m9WQWm7NOi
zX5iOgAJQj/Hy6ZLw7VILMzpDQ1bHIwpfEF+rI7eWIX1RkxLu/1EGARLWx9WaUBqQSHpNIXCKHS0
PsqOCU8wGbGuP860F0/AO3C6UggdlCzzU+Fx8DY6fm/aZrFzlnberV8OY9scp6FtN0naL2Tr5EIy
NEfChZFRprRde9Q20EwhP4fVoCwlTV4ci6Ql1heMwY3yx7sNW8u36H/rZc06VD0qj7LS17jgD9IH
ptlmS6wvOaFzwr39hzCa8b5IJQ5+n6Y7aCCNv5VGlh/Luv9aDHReQgPPT6tIGIyT6XJhZXsqJzer
+IVUyc5ILedMsuZcVPTINl34Je4k/KPerjae7+Xwm2zu90WFa5Uu1x6jQ7obg2y5OnJYrn7ST1vb
hleyaG9Mol0yeSSdS9vl38MsMg9rjRdFOSarylGUxccJnwPgQQhWY12+4xmHnVjk3NV6y3pfMnvc
Bakp993Q/GMMo/M2mql5miXd0YXAy9tionFZ9p9SWPKcjNGlsnt5jMPhJ+EoTx4FR0tTk3pqzJ4W
wxL+IwSPhKsbDutSeK85PJVLYFq4l4kFid3kGyNGAO5oMAmNi1WUT3ftoINCjY9pXh7mdjG/tmn4
grMlP1c8UK++E/7T4mM+mJrQEvAhO5cR0KjYQG0qOBM/2+yCmh6fnLHI7mGtRwpGAQxZE0dUnZNa
UGTBt4Zxa0dhQfWc6Zsaef616CKMKlBrC/a8F7Bx5znvvg4Bqq09BRhO9eLkznhpSM3VFrfqSEBl
nHHUvsiQZqhnNX+xcaWXsou+GA4p4kVbEqlcWXzrDEduuQLS+4JneTyGaY2/MTKGK9ftclumpDrW
rM6ozYRFlP7wkuG9ovq4jqV/c7leby27ftT6bomxiY27NpwDDtsfxSIRyfqmvQpS06TdnD8QvPE1
AqKzS/JmUyeia9Jw5oENrY5CYX+sEg/jOZGnswVP496S0embAbhiQATUssZwD1IDO38BlAeAx1Be
hwluK5DFX1G1RO7ekUW05cCn/FYyBQzhiKPn+NZFah9YnqV40pyu2BUeVp/WJNVQ66VsaioomtAQ
Pjobf5wOPRAjzhGmKGj6xHUublMh9QpzxHAcugdiP+6FVrd7oc6y90WdJRuxFk1+6mL7C/7Bzmtd
cgwNl/WVoEA+a2Jam87e29jZ7QGx09z1bQZG05Qm3RYc9yr0XgmN/yNaIqyNES3nyovUNunh4NS4
AtzOfrFAhGwimDSH1eKzLmijgG1TM9nTatum+aJunaxHC8OfAaYMlseOGKB17w+F8vub7f69xqi5
sWb3kWzexTKcFyodfKw4/Xieu/gReSn1jj3kJyq9U+r0/ms0Le6ZLnLLLeMw1o196GrvSziQELMb
eIc4p8zi2uCubN1t17l/WyKuj1NcNOPG9JcvZjGga2sfJoGy+vr5Kjr0dmPfTC3gLnoJw5SIGZbQ
LeSP2tvb4EXrWPBz8JNyTcbBswkRZg4SfwaukYrtxBiDr/QJTqJHcgKLIl5p7mV7z3N/obI2G2iG
9XvoTNmzCdxzUMcvjTENj0If5iCIFVcZk09oEe5R4dj+hqA7+i2d889Wul2385kGaQHmaD76eeV8
Af1ZV5uidtObMVR/+L4/vYV66VL3IhVcl9i7NpYvn+OkHLIv6JAF5dXt95J4A2nYdsSi5RfO9feS
45jaNDF2HCNUxX1dRkL7t0QCcYSL9RFPRkwyMLVfnYBHwiCH183Y0lrdixxphl/wQL3MCQbx0DKN
N5yDdEEitDpSKPd+7fboHk+nF6PLfxqY2s/4j8q31hvRoX1v3seksK42V3MUd2c5D3jE1x++jrIB
MZklVYs6mGAQExUSTkKovVZz4m6AwkGoJL5xazAz0LQgkf/WjxnG/K4oeeqJqoWEqvZT07VI1X73
OvT2LevdbDN7Xnj6vHqbM3eRvjG3nFnqulJBkgQ5asmTC7IXp7c+wt2S5E9leXxYZG+cq8L2dhVa
KeUoX5I47i9KDD4bR+eeKkuq50oFEM74RgDHmNLuntrOV29R4vJ76btAXIpUS4l+eTew/+N5ENMX
cGVArcfxK+n6BQeP+QdW3AnDe5DfJFiARyu6EW20/gcpKLjiomrR8oLoMCL+fV8oFs1w8C/kLfMd
jx/92QwnSYan94v4M9IR5nUBWRvAOK1AKUogjzmYsCO2/A08Wrpv49h8bZryluC8O+SyQmV3Brn3
MLW/T9SoXFLS5Q96kBtLwR3Ke5zwbhdmwcaAnfuY6mRLJ/SYSN+7ZtB2aKTmGGb0K7TDDXJm5LOd
CuOY6TBtbtTGRRRzgP0wHgpY0Ogyq2tQVCFaWraUyd3xdgVoRJyC3AOGJHmzcRge6pjAkimCF9cO
Jy6cFQFEHu+Oy5NadiHqL2EcN3kEellfieqj62LCBGF4Z/+kaFjc/qXi5zhxWYStU8KrGKwR0xo9
1vWrMrOsOxoSqaYE/uqaU9YLaXxcTFzst00W/ZxIhH3oWNgHxCMvxjlkJIl9sY2+/Bj7ZQtJ1/2a
y/alqQc+2WX1WDwZE/1y1U6aon5ax7XpHMuhfVTlCzzI6Eon6owCkp08G9LuUE5EHys0zdVq6a+w
noz2hIMs06IFbSSq8ivhbrmj5QO5zcPgmY2phobjGdTp43WZs+Y9G6HaWJU57f3GGfBWTnjkeBMW
kncKlilwpG9hh5M2kMq4/yuUeUmbsFM5w4bud/vaJROIHLuYiX6GXyrDqd5Mp6gfjfSJlxH3DE2T
XlYcxaex4zlsYzz+blc2l15DZCLLoSVSusupSMu/vDQq/nLa8zLV2XGyUndDwSc5kPzw1HoOWWZa
9piveKdPrbM88sVwT8NgP6qs8zcDzYwDGQu2bK9o8tNsAdXtQM+FG5TKv8eFtDR3ByxlurOTDha4
KHQyPvA4vmLMYNgNsLAvht+fc8FdV2tnjQDPt3j9S9DUPz5LWpSY8ayE9bIaokdHluCJhuLew4je
LDSqNqnhgr7O4vIZ6KUyTfveFT9Vj/+0rAq8ejXRd5BLxWvri+oKikBLCkXiQiooye9Qhy4PlMD5
MbcdaNiUXDHmBc4hOFzJrvFJsgfdTPdhyb4BLLWWXSaTZcsVzNnVhbJxfcir0hVfyi5jZMF8nrLm
3+63GwvnuoQ/ha4DbL0EOvg8h41mgICi7Y2pBjfGTnD7b3fD9L02sCH/Njms/obPRmkHSPzUV0s3
EwSKmrsB9YUUqvqA+sVnoHedq6HPn3VBrIIRSxqw3Qeyp01Ma/4GDBA4sKG+FMM4HO0ajkXlItg8
rd4dtUGpex+UJa9s02CxLWFc3bn+AGz0r51zjTaokQAiYEGsXI6I5YeSdCfT8S8oBfOmAgbPL6+I
HoV2ZfaKy+yYeth1C8XVqk/E30Nf/vlLeepWaKDSuqQFSTI/vMYRp+Tvpe0stfOojTKsa6s1JJko
pIKEbAbg7/7WOiW4hyAU7zQGcN3wRBceRKPZwyNDXETM7UWO5dugVbh14TnNb12bPrimeC+uFkiN
xMteZudg58nMjumEhxxW5KNc2kjQrPY55fLmvIrDs2N8tbknwhQTz4Hb+mPEyB6sLmc/LWlax9XP
z/wAAXNxjqneHY0EA8GbXT2jVBWsgvyrF3P7SHQoFRSvc/NSDzur7x3oTnPbxVu9M5GfCXxX07ep
TM3POpf3Zzjy0L1Ia3A24VLNBN3nLw0IloMzjfk11UwSfCqS7BKcW5uQZ7WBt72PZy84AYr7Nzcz
0VE4A6KC/Eh60NEgnriVEwFUrv2ExGgT5238TjV9XgIHX509EzQfx+VeNMZPiL7lBbz1XdXcvLyY
QQhsv/UFMODojGSNQUmFSfGojBHtEDc6dyMxxS/ZsfcFNLic3jMWNIyTswabhx2sRuhvAwrqu+vO
PbTD+O7A0Scol94zo5ie/ADTUxHQPvQG+Y/1ezM+mE87H40gvP7/4VesXnQcNM0m1jlLnv52s9Zs
GR3tB6VB92jVPae/ezHsnItoVo3fRecOsHhQSxuy79cJF8A8imcmYA8lxCMfUZvVR7OQzX1Q3rNy
wuyDU5+eppJIGinXfBXWxWOw22jLTSQ+GCnUho0cin7PHaDfto3VvI+F+umYQ76hm4TVTouTwSwf
JBfN14HqbF8WIt8rn9S75U7VJgtn4yZqAqKrrdGuUy62wbQPapv3TI7ZVcT5wZJ4Ml140jmRbcG9
pID8M4XfJmtW+4GydPO7/ANbRHSHmQGHMSQ4V3PAb3O8ZFQdQIdgwod3CCmHpmq8nTL78UFi3d6x
RwVbSNMQF9daqBkJrRUBoz0yDTh0ivzQJqTbbPqCIMChqcc6r7cueR22N8+MfsCeso9NL9OHm+vA
aiOxhsaALV0gRSHB/9d1yVP3nI7DfN0VGTAxtqrx7kMfx+GMCRrV8UotGVwrrmb71CJ7mc5Y/5qp
w/+nX61LoClUyp7UTmgzva2XkOfklGWZjzGtzI/EyzlzXUzo589vjvb8eRlar0EyzufrqNtVWlVf
REJGDBLT5ysEn2Rv8PZ7PlGfVAuevxMYKoRBH6R+rr4GJVL2+tcwu2G7jG50WxFxJLDiTYDz4LSe
XHmQNxtrigiGZnPKm2Jf+zKaHuvi1KN5xkHwJsOy3S4idpDfpvi2LuZM83vMeHC0UodfJL56Wqty
9NIG7XDJrFOsReMw7sxL4IMs2vhYR3b0j8i/jbG6zr3ro2m3y47pKjRLrXHBNYFX06uDFCxDy8bG
zkf6CDATARoacee08XfhMidXXy+gyUjud0bnw12UH3YPvdIaOszYrn6Jk0doQdnaevjbtrmuy7Fg
WxDLEJ6rNniXnmntQGbhYfjPP1xf+b1XHD6vsclsnfi3eiw6BDlnQhvXsMueWd/2RzoetLmm2cmv
dDT9DTjrYmfrGJurl6nKYHM1tKSdGrdEX893Hkh1HuGWPJhHQdugTcDhxA2YVzuB7dAQhPXon31B
dvC3Hpaid6ONrZ1q0f6VHw77T9m/iIyroLrURoDEdv7CjtQeLKLN/P1ZhIZayzHODkxn+JFOYo4I
IWOHTsHcESBoKpQ7zFMelORbzziJEYkh+zaNkipZZ4hLLsRuChwAdjrZ4jROrp+H+iyTl0WHxdcl
J1BzS3RivIF3dqwW+aqO2PuIjBn1oK5VmitoVfGrb9TyuKYZfU2WWl+tCUdj8rIToaUTQpF3CUAY
fy4OkWUiUxFeAP6qtm3+u+BNAKarxIcOGX6eb+shtx53hmq3ROu9i/AlNJW07S4Vn9b1K6mRCiq2
4LVyAcx0Z2V18pSKUIqHs8itm+m0urNN19OfLsP7NQPcOI2G5R6ERU964X7+AgpgpEveL884fGIU
a7YW9Jq9I9LkNroDPRoXXtYFosfmfxgimsXmEUHY2v3WSZsKaGiYeH+OQA/Pobt8S9auREvf8UDa
2Dla8JD3jQceevJt+8WWqfMCCThBQqnoaPrQo1EAzz3WBHruQh0Yj/HD0Wmnararz2XUkSe8APWV
B5YdlLvsDr7xcluXtlXqNPftg30rpafVcwRW/rWoJJoJ3Znd+uXUDMbepPLeBA45SPucCQ6Jaiha
3N5NXl0MnGAa/FlvnLTur7hD+aQAWrpYKUitGOAS9nJWuLZ/c583bBcnzDRlNDVZhA49VSLR3cou
futkpyFp0z0O5AwHa6kPasHg2IQNg0GQgj9Gp/W4JyXFZXRp+GOitzeL/nTmlCk1jXQ+rezVwy5Q
XFt+9/jXV2aLoUwtZIq+FznjUko7m68cbvN10q4lzy3FmXA08Qsz59zvnimwA2wWBTF/woivHQGR
IwiVGSWt0ewo8EItHEHSMsTP+H2d1q9i336d4xpUPY3n+6A15qS2uyuEwt0aQ6uc5d9UWlqWT3bb
Ho+0/Wccv8WyBswc0g88ZU2Ccw9u2a7NAus4diPp4+CC9957a3Q/MM+rHxzZza6p0z+Zi4BptmrQ
wOyAzZWL3PDWVJgylneYAeM9l/b8Xo0pI4VoGZ3Mgd6pIbC3EeVvXoTwe5QW1UGviop7Qf90FTpW
yUPppkmYEpQg9WLJqAI3iW9m8b+WAwKIo8Qu6rdYWKfNVIipOoIrdM7An86V7ukrXdrrIuZCdMfc
hgM7aBGBHtdk61yfupEfLyQ4ZHNYPTyMplpuQbuPfSouZTXdIe6s/tH18KBgDxqHcljEDR9Mclq+
Df3c732K3meoF0GnjtC2m+47P3rhvEy/lW0zn6oAqk4tk0MSuuo5RV0LPhHxDXJw8qRDw1KDIqut
woSs2T0rbfxu4WFzuIGI8DmiHiHC7k4V3ZfaNQT/7cGNNiqfGb6QXnOvJkQPwXhf1466Sad3r8L6
NmVowUI/BqvLYPUbzN3wK5GyORumJ3DsKsCAPTxnmJDePZsw5vjiMBK7RQnpP7rFL9/CRAL6TEyy
GV1/6VIBP567IMC+QKJmMQps1VY+l8rAO+mRG0YFgHuod7qVVrdeqwqqfqphcnnJCmzXS2/bw2kO
6KUrDx5IjXgVlQ4XdL5qROefSyMkCiMiCi0KbPF0DRRNM/1Sja3zHS+9v5moFh/4WvtTP+I1kXnO
BLDK9n4O8jtw9A8ldA4dH/SLLyCxZRV2n0XHpXncDEI2mJ6ThuB0ulg/8H6ax7qJK/h0ynyGrVNB
Quy67dppwvYnP3tOuRvXG+m7wSGe22OaOPlFqVDiiPHYnBzyrGCfNSJuNXP5plvi1FMfpv7Lr7+Q
Wns6S4BCl2U5d4p5d1sng9ZWWYLQ+8qdA1faXIesPmR+zwghfZsDYJEe4KLQnfZjLEpoclhjNZp0
XZxhoeCO5xJBq2lOLjbmA9LDK/iNmZleYJm569Vn7IR/JujmTxq5zZ6bm3kSDm2tNlPcEyGciO2M
8r5ddb64anDaNMFR9MYvKXGvj1HYvrpL4u/Gwpx3LlTd2BPDt4jryEqyy3UHbn1V6DZc44O4rNFE
qVbH0wqpsJLQ2EzRBCRJ3474cBwaRtxc18JlLWGQPt1za2Wv+eTTiUwMwSU3YPxeYtAgzkxKTrpN
5QZ4gNjWTNjZLrLHGDSPzoTl0ccVL2hId/FrAVvhxfe4+NNn9blRJu4lUcq90Mj1tTUNppmKyDTD
WrELd/lgb7sGIFC21MvB+5I46avRTTsgBsF7TPuA7KPvb12dn17BSOsi/e8ylih72fgNDnBwgnI9
oYDyMD684lxVupGfOd+bgFTBKtzHVPiMY+jyTeylgG/bZD8YSu4lYLqvted9d/NOMb6HcWdNmU2f
NDGUq+Cm1SS7xSrWBQozG93j08x93XNG47kuTt2Fm7Bt0gPpTX832Q6PuAPND+4i1vrJgoqB5nZf
X1VZA/OPMW6mIThNlK/ORJ+gvw1mOdFM78hEw+M7Di402g6Zy+yL+mma4UufVoQ8EZY/z822LgnI
xkodPCew9qZPBIsJj9PLV6bX4dGppvoyr+DJ2m6/a8njoSYhHmM/hrt62rjQyba+bkCSw+7YVzGv
rnimdQnmYTpRPyUbY0h+1mbsHT7P+8QrLv87P9vTAx8rLoVEZvRAyFDTs13LIf7hWoKSgZGV/yc9
O7Xx+06LCPdLSUHMnMj8SUr/o4jUMhBrxtq3IslXsZSpGvhP8JdQtAQXrtPuPrSanwUsnEto5j2n
XfJmYQZ5zAJm5uR4PMMejvmQLfzeddZjGQIXN1hZX4aBAF4OUj2cxHZNIi4tcUTUEUQjHyI0Rszq
ui4GEPadX7XJdh1+obpCwFpmQxWPqYzG+zqkA3Wo4w7HhIuVRdBxbUGMWoxdWYEusCvzj07LiQps
0MWHPckkNlz/eeu/mM659wzzAtWZpOUsDeR/tkhrav6yqHrpqHnerSF/e+Gt6rfwvHa86fm+NMfi
vH4ghHj/398V9/9hmuPt8m2qe0e4js/783+/KyoYHeZwetHerjGr5/64x/Hfo7WzlM3kHuIIRRQg
w7/fE5BB+ehM0WX9I2GXDE/9b+U5oLoii+W27wz3g8mq8EzHOT+M+suebeaUjob4/Ke2PwW3mBl4
G1NHvJzFMO+w7d+kjf66W53FcZTitMGvBB1df3MdZLJ+E8v8f75JNG1juaAZ7ajlA0etjSm77l5X
Xf7399bNtdc77Po9ux1bkudI9+sf/v3n1u+tf3j9XmJ69ef8Hyb3/P+HyVh8IP/H58AN3VDYgu5k
KBhf9D8HozqWHLgf2vGRWXuwKl2QRusSNFyqE9dgnJ5+5NJ5xjADMCsJyATbRHXWeJYZfZPdNL3p
bzBNFL5CYDHrI7Ja8FcSw53ssh1uIfUisAzBFAZiOZiYtP28uXsLgeKySH4o/QlocSmcp2D+tzPD
PfUfpbg0/OaHTfQpNq1Hg5DxXN/mFsCS56riXDr5D3rRy5tlym4bkDa88X4n0AzGtzCOeiCVjvGW
kA6BJrnWzLEB8L+xqst6Ryi1sGnLAnhLYkIuajMM1bCkLOT7eVPXq13F/qMqHMqwbgD+ObgWorRm
pMG4CHfmQkNpivr5UVQXWjDAahYELowyATMdlm8yTvJnO/gQQ8Ft7rklKLqhVQNyC6EzA669sv7M
uCR+TlZqY+pPK1fa8iw9a7texYDb+PtgkowGkZa6CL3EpOCho7nsEIwPKU/BVA3HNoQH4RXKu6Qe
rJQ484YdsdQaptt+VCYTvSTpO2F4zlMEInuMXGZmhvE9aTpIPNu5deJ/Oj4VccNzYIpfioTmkcyb
gWVZLk+Ls3XNP0gIMlCrzPlYNPSnaCdOR0ZgIsDgVgeHh9esdvlwhAWc20aDxBhtZxzgWWUbWxOJ
B5VDyxvM8Az++IgVL772fbJLdVPT1m5zmYljAMLlODeMUVPl2N5F2O4tIZZH4zfFsUz+Lo2GISKV
2z3Bj6SbiFbCs0vuTNnZ2mk3/APF8IddMrdQQi89264cnqCJkHzxe3aOgERri+Yl8iLySva3pTbT
Y6D7hkC0aEHWogm3Y2b9VVVVD9UFpbxuINvWGWMqhhbp0XYq81LVvfsWV2rViSOoisY94f3CE95U
T9BkTxcq9NmzO+M24Oi6peHEBL+I624yY2RPi4mRH1MC3nvCFL70HV1YDPboIBElymSW6jiJFjhZ
Rg++iyXyljuc+7if3pnUiSMh8r+i/x8av4xvNGIUgHc+ACEFxDqiwQidZccdSexMzSRvu2g4DnX1
UxX0EIP/xvRkvz6PbpCG4KSThcER5dxiZJNIUsghgcfQETTw+bTM3aXVvKp1WW0TpNC/h8rxDt6c
p7eG6YCX1vI2kY7A2U/Be/PCZEhigtXXtol+IZe+eK2n0BtquhEev4Zklh9eSNrWKANr6/axfQz4
q2/Y9wsI2fn3TPtbCgxBRyXC5getnWm7wpR6jwEekozlHlNixQwSaNDYmxn+1tTOw6NwPzBDysCr
h1Tc2c1tPTnXxffG+VyhZ4DCii6/lwa8SFJVy2ntfOV+Nh4FpmBL+w4YUUJkLKXhbHjfNcluoGzv
mY75BLgw72LZLkdBw3QbYbnf4shPDqNu8kYDnGU/0QFXt2PQjFVIOPQOSZdLMv2cssp6c8aPasRw
DFjMuotEvDsM7dngWWp4elAWQUHmu3Bi+glmiYdfRePbKKDXYMW7c4qxVOTTpsLuGdSQOgzAMH71
LfN9fi9NIr5Upr0cvFEQjPvPgu3bBv8XlMSZotreqyD4npoEu0+hY4S7wAL4Qb6KES1ZO9knE5VV
IXJiQp+DHOcy/NavadINBws32WVdlMthMKXUAXNNzlhqj40M/IQK00TU7Qgbt2wr1LCwzfSXo2L4
lUPcckcqv2S+8TyTQK0WDHUyeDK9+ERWorlVXRVuOmrs0+BFwZsCeL+kRQjvIr2yK9Fv1p4PRGf7
qrl+zHiU5w7+B0WIPV4G/aoJMA6RXz+ZmCXYgmFik1d/JGnyrXDC4ThqoJGjs/oDKiT1mPV9GsKv
TgFqqU5oz+JELG4pbccjmA7zY5D1q50ue3cx/oYc3Oyj5YPBqMMxZoQVArq8uu5iny3271Y7tAyN
cPeSzcRzfg0FYwbSpHboRqhoJ0irgQuae8lBl1cbJkVI+qFKHlo9YEb4gvkPeEk84nk5uOW6XW4+
ewSM0O7+GxKWmw6eFFEeGX5cR9NHKx1SKh3H+mga7TloLXFjRghGwow8TzmJP3IR/VhQsrDGM2/I
KO0UezqdICMP7kFWLNuon6AttE5/rSp4fCYb+L40OoZbws1UagI4z8bLILAWVGnpP/s27V+8YUAJ
9065TGBtwyA+SNSaF4jIeONxXO1AGU7IcnlAbFC6r4NDhtRzxNVpQNP3gphvXH7HFLZkW8aKfF2V
4taZ0sMqHLtD861O8MGorGxvPb+sHc3GfyUYq5dswgiHdfV0pkF8jyvxZ1NCw6chf+sLGmxhpo6k
fXcQ+5PzWjnOdQ8HO+YDa8bhS6ToA0KQgurWkibpRUEMZ2ITYdzUdt1v1mXM+q+RHdbRrqo+1jyd
4Xv+oarED5xY/tkruiOR3+XZlIV9k7nD/VQwO9maiBYEkoT+Es0Q/yZmXzD0PdwSnJ13Pu32LYKY
d+FOJXeu4eXHqbMWkBxufnUguIfM9HtO0gHXjnJ2iDXtaBK6JWwSNGBqJD1ny04/6YW1HiEVp/nZ
1UZFhaa/nfQRvfKV6XfNyKDBN1li3V7zU7lvDRsCVA53rD44KraT7Rg3LTTlKj9HiDdu3BUvy0L4
zLSAlDE1+m/mNwf7lT0V0iluZhx49pK4L8Hk/+x6JKjGWv4MTfuREkwGWzNemMfBB2HMXuBqR6dy
jEGp5upAi6Y+VXTAtynk7NeqSNQl68tnMav5rCwrvs56Sag7LVOVtzVrbDbBmxd64igYiHgm78ZY
aRSatSXRjc0PiNDEc33iA20GVnvW0/YGhmdw9482vmHxGdUTASuIBYdqCv70vGy+Rbqv0lglarvY
+cRJw17c6WG1D4Vrflfl+OVXM3MBiO5EP1+D249OCAikHrIUuCEe5aHkXmmnk0EIFG7GWhIGOcSr
LK02q6Zhm/JnSxf0EPeo5kNDWrB1U6b8ue7rOHA1coFMH3C3JlvDIJYXqCq+BeZyLMDxfzNsHw+1
rLIvXVL+hFHJUCCGfLSlHxGW6co9+TN6/tocU3skJrFLfSvoj26CIb4Y7jKdLSR+AgQk3rm2+ztv
ts3XJRLGjjbyUXaJpnQxz2oTEEwo/L54NRjFymk44ySqstPKqcKEABvRsjaEESXW8sl8OOZ3ggcI
AVbl4pB7pCAVtHm3w8tC1IHh79CYvYsx2uDYEUu3dSTQ8GiDnzL6GAcX7idD9uRIWwr9o3MZLQTj
QUMR0JLzOv5hYNvZttzMuSHhnck8COJOYxKRYexHngbuVymit6SIzp2WXGWpVIvSat/DMs5OYVz+
gafWPqQMhDzWtnqHCAL3Pk3c7Yx8kzf0pTsN7yk9+7CEFCsrps+sAlNjehTkgyKD7MJz44BLJi/v
Hmrdt0e0A+JeGn/Z8G0wOy4n08vcW+G1L27BvHJT9xMnvNUXn9CdY4lx3szGHzaf2EPYun+vEw3N
HiehhHlp6HkimZ4hgKM1puro0o0pxhyiVfuq6C7d+rRI8fsxyWxuZvc4LuYxdOfgnlY2CFj6Dnv8
2uvUug6OyWRloNAYbrRjOPbHMJa/wJ9lsGFfE3+Uf3TNcEEwk3sjc8bT0BnztiwUrJHZY4DxVEoA
79au8gdByYyf0O0G5vUKcSyG4soO5t+dqvkHgYGSBcPBtmhJfhSj8ystbefWjBllujW+k1OmEUW3
ed9Mtf0lwI/FzObm5hShuU/t4YecjXgrwK5xWsHJtCq6huTEDl1lVvfY5cC0DHArMg5PlWYXVWaM
0X0GThoCY8IAJ7cFUtW1XKZ0Z+dDebPhxmOGBJCwLgTwdgOTi/kQIHDmGcODNC4UNg8xn3HoNgTx
FOib6ml7mIwil2GEaGrHHr3iDRb8YbTb4dBgWtkbQdfsh5r/UajEsi3g9KBNF+Ot1vzb1MapbUbx
mfFJEpTFFxK7oLroGPM/g0WuYHGJdFSn1izNC01RdWFeVj7+ZWMlPE0eKLKmmtN3rFzjP2h3DKVg
LtGJ+AbzinQs3w3nLyM21/diwsdPbq0o3T8S54Nc4AsIjt3qb2DMH5EdO8V3gQo3lvVfLg4I3MhS
3Q1aoTtnDECNR6O6Wv6Azzu2PySolTuzhxZgOdl46gtvQASO8j0NTEwmBBQKb3x3F3pRFRA1IM/D
3y1IF8azA2uYZJK/pw3JKHMpx+0WVS29D3rJOoblpWnX4YY34w2Hl3HKwxEM0dy4f6fK4eeiSX8b
O2s4rnu4P4Lc9gxwoI6OTvR6YkeS2vIQBQonp1mpfaYc9zFqJL4/e4zVYNbV4b84O7PlxpEty/5K
Wz43bsEBx2RWtx44k5JIagqF4gWmmDDPM76+lkPRGZFRt/O2dVoajCAphgQCcPdz9l6b9cOmLu3m
trG446rTZOlLkbQW36AMuJjOa9UbIecT/FBLGYkwYGCYCHATtmoT4Dnbm7r1mZY29fkR6+3cJ806
mKLEWU0EEKIgMWgYJEHCKEXxPqHVvXHR0kPtzGi6xFZ+0hvSqqysqh6lE30xyL47ZH1v3lpd/5xo
pAfxO7b8kOfRhbY/D4Vn3EdBvqtT1Lw6yNl7H+cBmbVXy/Li3WDSrNUtwiS4QxdP5hy4m6g0HjSF
rYpbEtCaVt5hQhE3bRg7Krdt34VQPDLVumHu/oED7O0a1ZilsRBv5nYe1++WWEf5YkOUdGNatZuO
H7ilzlHfEjYlcfhtClFxezQOms1EWHOz5rZHUKjcoMuG6JFpV4UBUiKlKFw2gUm8VmCuOYW1vqWD
NBvDNWgxGC9zD0argNYfKq+5yuAosykp/TN6kk3heico7wi0o6K8q1wEHL0TeVvKSuTmRInhHzOV
EKDWGXjhmRbbsn4b7VYRDzVBhC4AhJOulibLo9S78geWVy3PMDpjJQi0ZFjnTAxo2GK+y5jQr/Cl
mLvOoEdPUBzlSDdC45an9zqU/AOLO9gDNZluYAe+VqrIusw0NMXfreb5RsqwOhH2fmNBGbiknQeY
3zOeZgdTlmoHL41hIUn9iksTDoNSjfcRHnPNdJ90FzFphZRm09tk/jhJrB8BZKM0xZs828pQ7SSv
iVN+CosxuS3MOnqRbnT6hgC7PZduxWKhBnftSiZaphbt5syHumA1L8uYkmvQhZlZuQ+SxuDsNjfQ
LJMTPIXyAUmTg7+VQMf8pq+T9s51PmAvsY5hPdcZl+N4JWGanIYUlxMDnH8SRp+vB4HJ6yfy1CiS
Fn2ffQ2lxeLQmod3MUMSoynTVDbYMumEJklbbVnOy9gnXoNmth/L8QjV8bIs0NqifE3mEFhkPXZ7
QpPuWiYWmdJh6Wr16ZL+O4GdXGByVgdLcmrwCiSi75mwBs8Li7lOEAP2cJ+J5yLlZWhYIVCWyrc1
Sb070SXutShIcLTJ8dwgUUg3KJsolXkY+yMGBF9FTVrC7gA6s8TYQ59strOqJ0Iv8/jzmvHouc9E
X9KPSSnvL5MB8IyoSeryrkPgg3vAJcbdrvWN4QWocpHxY1xrcivalkiBSQXk9I9MUuxZWTj73pT1
na9RTmvLgYPdjlcXZOM25Bfj2/oUDePnSrQTi0Ls8bhp3tqGhB1O4ZhUPX62sQ39PLoY/AI30bZh
2+Ctg4RcauNHO8qOZTg6x+g7RRv/xoLXCR0TTiYUrS+xR4iO61LY6gadPwhYCRKL+c7x+i+V2R1D
pXrJhb3C2l+e4sRMd4H8DvWgvh2LPNe2VaaF962efK4HbqIDI9JqdkRwtjD2VMCjEteObuQcc28z
e9D/0yU36QPj9REAe/KJa60GvaFb4X2TKw8ejeBdkiZH29fIDQEZW5Vk9rZZX2xam8NWkctY53O9
Z+Xfb2YtPnWTRQBlNH7mVzF2rE23nhzJQBnC5k6vC5fA5mxPgmgBrqvF5Ky35FJErVyFR1tdr1L3
mj05FkyxlmIs1cFTAuwL6VFD9uNNXFGliJIJ7rQOMCNuLi44NGZHXXo7Mue51WvKEpGfRSyF+dkh
hBw4SLqKrLb7m7yQLOkOi41Dshw+Mnme15UFwQ5rRb9137WItKnuYCs/W00w3ZnG8NH3Qqo01Wxs
XZVuW3Tdo2a06cGYu+hYBf7NsggilfmrVwzaUdS6vqHnQWo5wd3plGivIRIwkPIcKYkyUufj5hBB
WdRQL2ta3Fm5W85IUxt3TzLXtfJ7f18l6EVhkz03BrUR3JzfJ1drXqyie6GiSjHEsubdrEqLvjlf
CkQjRyNhLmAqeC9Gq/nkFQK/ckjvnpaot4/QDpyXTc43OEP3IDUiW4dxZV7GRjfA5YCkSnU6yoOY
vsG4iU9aWpln1uVrnEHFHRgbsS1GLrUM8cAqKIee0jdTCr3Sd5Mi1w4anhiPrvC6DpW23IbDaCl5
UmIEd66mjwcA3cVtGkpzO0wSfapCQdWoAPau7n1IzHa40+b8EBnMrAiAIYy+7jP4CiJ5yDLJQjEI
iazR8TinOGh2VFptVtIPTgOsTDMnMiDG2no8kPD3EPiYJTn8xDFlVLgn8Ml4Xoi/tIWyysdohXiU
Gzej0w3nJXeYTvcR779ALNfrexYK9B4Mvuikz56w/NHJxyYZx7m9dsJSOZJRQFSiPBJt/ATlLdjW
O8ppIdI9pdrLz76XoT/Ls/Ka2sWdSx6NkhQRP2o48J10YW78xGCFV8TDfeBmzy6G+F0+88WOStpZ
t93bojxDB7X3dRozKnQHaDpJQhq8Ykoe7clAObn2YqgISti/dQ3vSe9DuY+gVGASQbSP7BZHko95
rgB3TpA4ws3TAhFulxIp8Vh7fWIFYqHnmcCsIkEr1o4npVwHmoNa1AYwgRqZEWtAPbNsUMTUhwTk
yc9yzPJIt2simHw07rVDbOJAE+uQ1jNJh/FD6unWx4kzJ2Z5uemHH3o0gNrEXGc08pCUylPsujQe
CPvRCcs40VQ+drgs1kPBNNZrYXItmyomjrTsER8vugbDS8mbCRx6pnrMHL3WEnxA9bBLx9NSybBm
MR4wqrcr/NEjOJ+eRa6d4zKgS7NwRRFDEwHRxPsppwXFjfVujLLmQlXS2ksprjgB4QO77rk0R+/s
uJHGN/qqu+CNLUpIyPGlvLM047OWYFTJs8wHN6XJR+LF1jmA5w2yC7wGlQJUqoVtopa4/eg/mb0+
WWuZuuVu0ofg7BEzsMtzCNNd8Ig8hYmVpd0nFtKaLJg/KJLg3gwS/hAlFIzjZywH0Co8LbltmP/v
vMnPb11/AMYg+/skBlPZZ1was0d4PN9itUuz4lOp/C0gNf3T8mjsb/RFnqBaJNC/Ru7t2IZgTx4b
ZiQXwlNTMJlzdUOCTf9IUZ6jnNOmQwo0kPNKYvXoR2jNO7x9TQoLwGyN4Xbg2juVsbO1EMD20tP3
nWP4NbmXvkNnTv9YT2F20/65mfF4cg2nJS6sBG/Uu2XUzJFAaJPmUbAzP5AyZV4JX7Uf6jhdNWgb
Z7Ooz27jV+flUSusVVfgjvbgL1aIsGS4Qgxh7XxblpA7xsTZ1h4FcAnWipW83+yJmvG5qGig/Glp
nLGPE+GaXT0wwAeDALPRkNBZoKd3x8Ike9IVNkKiidpcFA7JfoyGpwH732nZNAOJH4kcP+SASnaB
chcsm9CmblulKfoU9ZynwPcxU9MwjqlrqxvHcvcQSv3rWdnZzakpo6mw0D/JIN5JH+I+LnUWAkzw
1os0ehFJT/CZWNFiysUvbqH46F3UP/JRgyrIEdY7SohdlmwSluPE2/hxdFh8mpUq3CNJI+fXTIoN
zN4fhty2Td09U9QzE07Jvx5W2V2Ytm91OjSYjioLxG7unScPPVxnDadWNy1OaKxEqFXCNSfCsF4w
k4EsxM4e4IQsux1nYN3M/SkvXQJYl6VPv8Zlb50ScSv7JDtFpW9K9DH0WtsIZYehpn0/N2JMYBJN
KfgYelSjOub94o4UuA0Hy3D2mnSmji+dyrv0mEVa6WHw2vBBYgmhiTe7LO/aN0nGwn5sSPwEOOhs
aK9A4FPGeEpU2bnuXvmqt4Lo50uct9UDzfPveZPIfc04cqJhsC2CFhvSyF+bkmCzib00B+/SuoSl
sMjZ4NSYTl4DKq+rBoj+kUYTYQnpqUWEszzFt5WE42akorll9OpPImzS/WIjCXG0M9lOjiMzIqoM
dIyLSCfiofdO49I4S2ONS1A0RDi50W2hNnZXbm1IjkdLCXcDhW7qBDG3TO/x61Br1mOJrsuESBQq
C6UfoMsriD8s0bY00P7vqFKv9bgbbt4dYpkpqIAnjKsqxoNFPv920x1HHcVwl7selkJZkwg3zldn
iMybyNAvjRu5G/ClxMjpQJRrpdGaYWJsEMu664WVtCBCyNmmk5KiSQqNzHIJ3HHKGwCU2nE0hj47
qDbOsiLt1O2BxS3jdsjHUO8bTssmzuzhZM/DQwXm6ZcmGBNHb40lDBWPml9oSvEXm1TmRBF+HLK6
JdvCsNaoQGasvJo891427nzk3tvSAmQG65BuCmfeLigxIzUKl43Ugiay2qSG028kthAu+3LvqDnh
nEOYt01qdavSHD5guvV3EDRPtkiDq6s2cOqAbwSzfshnSngp/tcNKTruJU7sZk1vG3fmaDqXDpqv
6VAuAJ8ebqMW5cNid3ZBzNL1XOzPgTPsE3t6sI1c3sbZbO34jcKVM2LezDTjIWBFduMlAxtndOgJ
vyxRH4sT1QJITdJn5W0thKwH1g6r0AniW8KnzH0amo8TfPl+NakveFAbf0RcA4sh25LMQMWYjtni
yhGqylIPxkC7CNw7IoFTMsfa0U/BHCsmbk/j4dJUvkdH3cl3ucm1SPcjf0DsFx7ybMjXfmi/9EZ9
D82+JqPg1qBfdrM4y0lwh5/RkWrpFv7HSHPFbq4QQjoBrnSsir4L4BNUnqV6qctGSH7XvHBpr8zo
Rw1ll1wAKpGJhOR9SKkNMkTKCtcfd1C33U5BRXhwH+F1G2Zf7H0xXBfe2s8YaelOX1PVXaFg1gF8
A6ttBVwGywbBDPevccCZ2zFSbGkt4JxJiUJPHDTneCpIQtZME+OC6d0MdDNvTFKm6GFvl9Tln2LH
wI0psflztPYX4T1zLHvjF9RxQy4QBnB7BnMg049AhOjIWEiGWAMpnWULPdtHVpX49SefsWFXKv8Z
IKGBokxxGBuTyDfuGlTHXByPBIVoXWpvDQMZpVOV7V2A7YZ0DhJy7V4STeFyq4FMQxXQcYlmpKr8
TGKks8tKqBtr2SHEb+EV5SQrpuGXFBkL6I3IPg9FZLzL2cIKTVvSYFquBjM4CGV00LR9ZEYPqTP3
l0FaFKQG49lgSXnb25wYhW8EF07b59avPtaBFA+2ZeQQc3Qb9DBe+RZtxNoNInNvzfnXaeJs7Una
RYldoSWeKuXlqoO90Lg3LMbptNNJ4dO5SpeJSBQG420QuhinB0NuZq/D2k1rejuXuJFmcGVIdJ0S
g3g/QkLSc8pDsqjng+9Eu1Ii7l82trpHWXX+QXQoHLImVH9kxtvmqNnShfNuGwA2Rz8Kj8seX9J9
LMGNmT5sxMhQJDkqJe2M5aFNuehTrSuvQuv8i0vkEypFJNWUy0uiF9dMoEbKulhSjJi6gCregkPN
DiRp3i+kmdaYyNTWi60DuuJcdQhlgzIGLg5lvO4B3ENTDIGx0LmY1XxCopq4cSrzJqD+f1gQOKaq
6I5ivPl7VaG0/ofGzTRsaZqQInR4msL+q6oQCRi/bl2l+xIz4EAv4OAQQbTuyFroprK5plL/mgf1
E/PsnpzngL9jBpS0Cd2UxOqqukH9NJ2aguD3rqeiXPUAz1I94cLGTREmcj2M1NtZwfg7VpgcUsmy
zA+xq3Cq22I8mgPzLodLdGWjYcaMDoocQdJGc2EwU7vBnx706SmJD4WyiySeTt81tEn2Jl/3NDqs
AZTPBoxFs/Xo+YBq5Lb8bw6T99thsiEeUMG2PABmrvB+F1/GrQ6q2mJpppNAtIIFuumVTG/ZZFb/
49GyyzRzIpfvxG2VLELVrVg2dmG03JL6+7hV9eomLC9WL+WBwg53dz3C60RPgAGiVN2+PIXHLUtO
R0Qn9O3JZ4gR1VQZlPMGzE+QIxzLtKGGLMVgTSOzu5t0RGoeiRzbZYXYKAPIbSy0+LVlztRrp6aJ
b+hVWU9wnnHfUubm9PUo4DFBaZfSt+b4678/cob+u4rS1k2hW+rgGTZ389/VxJL1pWHFWb+X6FGR
GE5nW21KFovn2eaWga1A3y0vFI7z6jVMF23NaU7LphVJ+/5o2ZV/vpC6M/UNatQbgdX7PVccVSmW
CtJZlqfkn3njP3eXR4jNrM1YZM162V02s/qQJj7otMZPFnkp9joKxuhm2aSS/gmQV4ZU5YkfFaD5
5+bnc+LSGNhHl5dEnGIMEEhPTL154KrQLpAsnI1Q1JdlN4JB6SCGTk+ZCaJxeW7ZeG3mHkdRfoK+
s7Jj6uVpo3HW06UTt12DGoa6Fc4H0gqqreZFAW2FW78BimDVmIdMnI9LxPDy1JIzvGzqGhK4k4iX
354PoXW/xxEbgpBDSJ7oOf58bvnR5SfmuGYeSQV5uyCJQ5TjJ+mliPA6tPWjkmAvzy2v/tzFjoVt
e9l/f/jb68vusslmSMfLo/fPqYbimOrpmnVgfOeSAaqqG/W80fEDrGkw0ihTm8mgALVZHgaGUgel
9M579TM/32MoPvnPXVyZx96irBrUKq1G8RE6Wly3gL3o6fo6gFC163C7a5j6pqgPfay0aTGPt9Ri
xluBDH4Nz46UFfXczxd+7sbqhdAyepiRRnqKNTc8G2l9NoqcQbcOLzmiIMb2lMmtaFmXWrJXXQK9
es8mDdR0T4vmA/GZ0XFWbO73zFL1aNll8ZADLnRJ3bO/cpOvrhMFM3SMrB5zD2oA4uEGtekUgz9R
m6lNWYr4bbgDVHkDUl4eAgAYN0uTy/KYtCtCoQw3/sE+V6gJt34Qm5uU/MNrpnIaSImEMKNk3Mtz
1ML6y9/fL+zfByRbeGSyW44lHKbwlmP8dUAS8JuElbF4E2l9zQA3fdcuM2DBRya4wbtGAGuzz4qf
i14pBpYNbE7AkRl2c7KPDH9DqNyPV8q+whBFRmK8oxdOTSux8wMLWpQJky6uQ1OKK0j++aIbj8uO
gT//bijCrVDF7WXTqA5WoErV/9fdAefwKjK5wKvkaXTt9FtoIgrEma8EeHRZw9azzwR0/diUIUrf
Fhbg8hTM8x/Pm8jaqPrS08lK+2IrYt9iLaM8ZGD+oOgWsKawblKoLFlhofmY1brYq1IeMncZ/83I
Z/6L70NKBEquI02XKcJv38ck25jujGXtIyab58x1jftgwDiYwFFJ0dzcL0+FwIFucqt++flUXPji
EI0oJxP1Q43uAJ5g5s/oTpuyVwqFpWvpc8Ydx7k5GXmWjGRV80KVybHbxHCvV41kuvjLS4zQzY4o
hnFvZUO8rcA10bsHTrkKVRacV3vbvz8jpTJW/GqH4Yy0QbcYwvRs03PFb0fASxi4dLeW+xxYZ51+
1Xs4UsumkmmiIhOnH/vLk04SEhaBNmvlsrrY0QMIEcXp6TMiR2ePLh1+3LIbFdoRHDqxYMyndZ9m
u0omLIKIVma2bN3lCXscMGsHO7UiRFRdk1y4vPDLe5Ynf3ndzzwf+F3ublszj/YVirW9zNrhNc0S
jC+h+ZxKw7pxrv/mUKlD8duhglcmpEC/pxtycRZ9eXvAItT88w/xv31rSoTX29aeETI+svJLH0FJ
kBCtp1+DsBYFCG0OTGdhYY3zGolETnsSvgpzfgAADHGOxoTXgfOKn+aNeSCTupwWrZeaGH/tkhjl
MdiMI+EIXBvW2VUbc4otJhXx2RhZbzYjQv7WKpQISr0q7sPInX95p/oEj0Rtiyn7JU/j5zCM7WOY
DSkByjy1bASyhdXfHx1XzaV/PTqOIXTqDYbj6aTKEq/611tb2aJT7gMfHXibx9ufA/My2E7sr0ON
gjvfWzCTV854vrwnDMOMbkP/qscWsnMHw28wfSI8DrVLPPdPhNJClo3i5nbZtRCGbWRYZvtltxS1
CwwDFe+yK8ppPqsPwqTYPy1PtcHb8mH4Rf71h6Xx8OuHgZD78WHEgs1nuqr3y+eMZASrdq3fHg16
uJEbNU8RsPz94LGaGKu+edL1DnFgJV6Syh4QS0znwrLrx+WtXeMmq6SuSOVWbw1ijMSTESCJVR+U
YdlC1Kf00upV2QMZrwZj//5BueEdbMPLr8t73RJ1bpiO4rjszuNEbrze+ZtlV2g9CAf8T++fZGqO
8UgHfHlNp+e8//tv3fv99sGdw3GEKXXHxEqnm7996+qfc8YxqIhjyuEiuwhOlk2sxNONFr22LA2o
UaE5RqyZIO4lHf6hRAZ7LhpsE5xM8JXstnjuQ5+ldR1/dAkXO2F+tde5Nh88uMC2Adgd8TJ544uI
YXnU2w1dXRIqjBg1XuKnj+gl+suygfkzXGhnynUuUgj46gWmnf2lVpu2Kb9ETrWJcKUeKxV/VXNa
nYdKnjzKfyCoeao0iojJt4z3jnqOmKT8LtI8iCbOcJvodJSlEoj+3K2QDW66uCzXlbL/vvv1NCzB
y65Qj/TmtZ2rPUcsZg1alR+m3kIeLZpy05bzI4EtxW1fVPKM7ojVROvXLywIa8RT1ATTkcivSvYv
iIr3CsX+SrHH3XW0h/ZNTZpZnyNbdFTasac2bh5SpHIrIMfRQE5ihIZnFRmkzs9e3lIwAKtzIt3n
xyaPELgvJ8d//MVl1vzXf7L/pSgnUP1ICf66+1930ZcaVf739j/Vj/35tv+vdz0VGf///kF/+Vz+
+R+/3uatffvLzjaniz/dd9/q6eFb06Xt8jtgl1Pv/H998X99Wz7laSq//fOPL0WXt+rTgqjI//jx
kjKZCrVM/I9fP//Hi+e3jJ/bd9Nb/vY/fuDbW9P+8w/Nsv/B0OIBymR5iJdZjcjDt+UlW/wDggo9
aFvlFluGydXIqq8N//mH+w8WoZ7UWYi6Eqs7rtemQBnML/MPfAG6+s90hcTwZf7xf36z6/v9+/07
+9fGQX7yr1ZNC3sBtmQD46DhcZfXPWWw/WUYRH1YVaBjQvQPVXvH6hiCGq4VOv3TcNdnfbJr2zK9
re3APjRJIct1XTW0ANIoy4BkhFRVMm3Ckibkcz3hDyiAcNxSxo+RVFAcWKdgb2DFjm3/SOGzOcWD
qteEmtwmZeXc11h6zk3oRtcuFumzkZhgq6ZkNr+WTU0/vGzBExsUdrtpmsJVJH3mvmkQw86lLgc+
IB7pB3RNQwPQ7IOHiBy2u0q3kg+xVbQMJMx66EaJszdPcgPtLLnXMosOPj6Ek0F2wNoce+L6Bmq4
6zCJyqsXwLT3bC/e1NIZLuWcF2il0xLfNaRSma7SRIDGI3Rbf0Q26B8GYErkzMfBx0bvsLtBbTDp
v4wsSfwx/Nq4Vnwpa6/aycTNzpVh95+dxgk/Sj/LOOIOFek6yMWzKLr6SmHCPdQzmDKDycFbLbvg
3i0HY1VRuguZR4/BkfUlZKPBCq65rOJDY/U5gOMpuKDWcgFVakQJupVpXUUsiBbIh3YPOJNUziq3
PmFZmri1V6jVAxAnN4zj3mvjBfWZuwdBs2ZvIHqzGyJAR6fZuTFVAlF21ictz4lSSib7wXesZsuH
jR+cxB0+EOtCrLhrigfMFzaEPzS0b3PdFc8zWd3HoE3Sl8pxdST5I8jWPu/WAhrFwR5E8Iraqbsb
nBBdCz0AazOb5GG3PZaGvOm8L2mnuVsBv5HVp13Zu8kauOXlKTlh4dDAd5unvW136UPeOfqFvHOa
hxqWzKyr4JAR5bCppoYJN+Iqcg6MykPDNKVaj8wr1q69b0dfmrLyNkGtjMM5rWLUa5HmfAn8Ca1a
NUFgbIbGXJezbhyygmBdt7BClMltccjNub9Ovl75NJVD+ONAtyCXmCAp0iCR5zZT5h5rJIFeeFOM
yQPl7WgKJo9kmXoh8RuJc0VSTLgFBPenMHNorM/6WH4cZD99qpfFlZwNqvIkd5FX2OlF6b21ugyP
s0yMZI1WaH4JUoNo1dhNIzUwwNvctsAj1KJNGJcOGsJ3kozI0Mp9Ro54pvONRgVqQpuGBWXwCbID
5U8rJBtDjuVKn1C+FKGfv4xWnRB7Fliy3I6OQ13HjdLipfLq9hLDRDkYVRod3dwL75yxNrZYfZJL
aAw6AhS6p8dJY1/4vXfFY0+IWa7PLpWw2GovpqBJ6cxa8GaZhXk3zdwL0Hc3t+SOJU91QftrZUT0
e6leBpFLgG0YvukCdQz37+ANbb1+J7oqQG3BAV7pdse2mWDN00/L6AV17UX2s9LdOY774owyJ3ct
h62Fv7N4GcOMv6wqLY6eDnt2DeGV+9Lk2CEA0LZ4oVaR09evKj6WY5m94FGvX/S4bB7rcgIPEHbJ
rG3MWp8uTsDnrrFRAe2aIzTAIeN8eZdPTszl5lQCs0OSaRvQHU7zrLVTHJ0ozSARHAbKLDA3vbjd
dVDlxBoORvt1qA3bAkNpSH0thpjvua2FMLd8YDR/ChJf/VnLVwxOJ8IvyV0PF9PYcdBKbUL8LwbU
AFloivFRH7nGNppnaI/4rpJXz0/Mcovwsn4NrErcDGOuX/MgtC4GVYaT8Ilx2JA7a51ko81bicgR
LhOSzgTzbTU+ub6OWdu2EXrj0ApeZDQ2T0kgulMFFOhWC1tja+WeRn0SLX+DtvFsANF5NKyqfIkD
DYHcYPv5vaV785O0vOQ2mR1usUHb1J8xyskt4vkQ4wf0IFQqyfg1smVLTADLBqIHHZZrAMTG+gMu
rwo1FdfHDcGVvJbBWiOGq4yxN9D/zlmezM4GjkX8rZFWNRCRnsvLXBs0k+UQkfEUuHWEeL5KrA+u
EZefUyd0uU4MiutryjJ1s7aqBkmGmWrmt0okiTp7y0S7cvgAezOlkN1O97u5+1IWmt3u8N/R7NUx
P8XruZdTd5yz6q2ZhmiNcZxRy67oYKyN2enNlZbODpyJqGkIzzKGqLp1hmJ21XmcNuXVLvoU7FsT
cRNx83KgMxFoxc2cakJb113MCVyEs4BaT4fmNir0ijVJUomHRiuwAtaQi6ONq9fWdGeHiW9eyLcr
nsRE63HtqOLNieyDgRxOjdyxzSgBhJ2cOUvd76Q1DnhixrRG4pd2x0pksfdQyFCYqODVkhf9luM8
ctes5doGgoQjF6vKtIuazByvRaKjRli7Zd0H5o5upfsSdK7/5EVOfyxR4xIwPHX6MzRjLhkrAr+c
zblWb2ph2yn52CM1L63JR9TSDiY4zSNM8DoEZiC+pSBQuYc35vyS4TFkSASAA7pGy+E+Oy1DOTwm
SYHJSMdPDAUj9LCBZbQ/xtjZDQVTovY2X93GIjylRZzwzXb95lPoseJdN1IvjDUilPheTCQgdgG5
sElsEp84BzDofdOEu+HU3Oxn/Necfvza0Asx0X/oHFw8iDGK9HOH5mKXeVV9xSo9fxAoWMC+zxHf
f0HUaZilOggkvcET2QzIRJF7X2mawrGruiJdxbkeH70hsw8G/dyt1tTKMBojcpoBDX6qAD/uempt
d7OViTMK3eo4TX11TMgZfMVfX52B05HMYBfmIRZ1/2oFtf+cx2nPyFN77XZIMv8jmWPVRtAQ/Bqy
cnh2bBNR02iE+h5X2HQt8xZDVWXoO5Pc6w/gJXIWvVQFjz5D77HHpvrMIaDHWFh4w6RTxjvCo5yn
1Eqx0Io6ii5hPsrnIrVtiFyTthuwIJ0gUrt31oiSx4FVvYvI5d7BBAdnlp+tUj+ZzNteApVwF9Is
E6vUGOzXEtTyEZKDs099rwGoJZzso54N3U0GiWcPoac+uFOO4tR2wmM/awb6JNamRliTRGlPeQXX
q8Rby1iGvZ/cunLlltYAMsUhf5GcGl97jaYRa3kp0yhaGXHXnEPUrBK6DiUKAr3Iq+Fk6ydsm1Ul
zCOSVg3DZBZ+E4Q5higpck76yOuG02C67ictHeXREIO97WUAvLgcouBTHRT1dysogk+NUTovhiXc
TWOjX1+Jqam/25E+3BWDZ3338qw6izHtT5nsGB2avtl2bhTeC9cn/5vK9DXHj3Xu9Gw8xvhrcdew
Oobp3B6TwCh3bgZQNbdLkuNTJDlxh1if+z2EribBXRMRe5mnxGo3laA1x1x6S6ooF22FTNTvJ5tT
m+w3PxhYYzs6LTlLCKKhernVHKhjVukTsJ1FclcJ5MHxEH2Z5wymbCaQmebcOkWkNSgUfQxnbstA
wli5pjDsrnuo+qtQoFmpyDXctDLTV0VZO6e+dSmsEBhXr+NZEIMpKDmS9Tu/wofqXwyoBTv6HuIQ
GAU9+ajwvjg+84xMj8c7N5cBs6JUrtLICzemT3V6Cgbn2qRG/q2aa2KMXcxLrpX4G1TT3qbO5vpD
qFxHTEmiS1EX+qfBKgAmGEZ+tYAQv45ZAuuMqEUEjLO3dvt2eiJ8WjvbdD+2DdAVcu4sHa28HMy3
LMqBRIUYF5k8OlgKcxZBU4gm3cmcGQlzC2fD4HgghXjWLQOVW2101WNfIaRc6R7FVTPi1uBQnXkm
LNBlZpyOT3VjGqj+q4CmXl0pV+7MnYI10gb0kX9BXezd1hbANFnwbi2ewpeEvMdxpen29IW2frJz
28pDp1q6jHaaDo0ioMP9tTaZPGQwtcmWcetbmGsZ5MMq8MA9hZqHAcGO5vU01PMzBUOqNvoUBuhM
Au27TfTIuRzM6qnWQAOupGgErCsZB+ChqmDw93Vv68XKd5JxlxEYuzYDdVGW0lrPcOrgs1pDvGIe
ZzwZXtg/UUyvij1LCeyQjdsMj6JkBAPjXBIAaXXB3k+rmrl+iMJ1KjXukVOSrWNj6I40ihkddCin
Mff+XSis5KinZn2MktDdjaTL70gj6ikw2/ULSgZcZ5bEeFvHFfPtWmTOYz9mzHLCHG3vRJLoWrNG
cYDOBFE3AfvczXN7L8hpuTa8c1sZnnZO9CDeBwx0h5GyzIvAQsk1PKDSLtP4LDpYmrlZp/swTskP
1r1CccnAkHja9AalK9nj2eouPTHI6hbnl7AvfRtFlG6f7aQUR7+J5NmpapO7Dv0fcirgYTBxMJ+I
0cv3CQPxbvRBRBgzCVbrFNXJ3mjbmgFWpojotAkdKthF3LMRQDDbq8uv3YyObecSTDWhSNO77chd
4eyyANgUQxpuCHaxdwmG5FMpIn9XapW1QYJFfFFgv4CGbE7ZYBp3bsoZVNV0cMQUuqd27MibGBAu
ESGfH2Zvkh9jB+3xzHe4RSGSHqlxOLv/Zu48kuNW1rS9ld4ATsAjMfkHKEuxSBZZVaJUEwQpkfDe
YxG9j17H3dj/JHSir8RzW6fvrAdSSGQZIJHmM6/hj/2J/DM5megD3vQ9ArsdKdiNUrv+oQrxsRua
QLulhwfaP3fzDU3NDtm6zNgHSPxukP3tPXbLEhUUKAMhefBnKws4KVq9uFNKONFxkDl7pBnhpBfm
9ErlgFg3FChWWmh2AdGfPvHpyQaJCrR/EjV908sBBYcu83GtLmk6kh4EyF2M6nPRjsOphG3p1ZiX
rFCar9+QfAsfpzYvVw6QBqA+ZnMzWjEGqkBvgm/2ZKirMKzHVxfjno0JGfiLWjo2DtihiZcZrCUx
Nohwk+C0u0ppmzM5+vAJCGe0M0JNQUpgTPrPFGuyYznOIF992+oetI5+Qm+55VPYwEVJYxw+nHg0
n3Lpi60bJJpIvmp7I7DLTQQGU1pio3VMvSDdU3qUNPawuzU07MDzHCfmoKYrp4GU2WLIpG18N8pu
0dImUSg10jGBUBr+EGP9oqDJcTaBUzqe27IU2i5oa2Qt9AnZGEvZtLVhPrmI/ewDt0xeTGfsT61I
SHQxK7k1ClIjDyonHNwsU+TTM6bXMGmSx6rS6fiWyaDe4BYcSIT3dA06twUYbrb3KAAhHaLMKTzb
yADJbwkNU9lxTjbCNMpnQOfFTSZoJaIaFHyCIuriATZtbAL70nPM2TnoqHrtIB7ZxkqV+J+RfWnY
+ADujjOI5gfi9ngz5o1xIOAe9mUSGV/RHVG2BbiycxVJpW10dRCELGHADZwFJ8ynaXhgPAJbFMcb
C64hdZYuT5u1jicklt+5mu6KqFduY02vv6hzjUrFOIm7plRh0MWiDB8Zk/xTYOGsMgy1YA6RwxFX
N/5DL4SxMsgq3lU7ilCm7VGjMvoOxY9cD59zZRrehBOj9ZBXLTzUyqUeFzZwAzSy4k1SKNFtgrrJ
IwWeFAqLK+4DJ1P388hJQb2nU25RFA8R8M/VPY4b7Y2i4ElLJQ7N65Cf9Q2uZeYsQAxHs3lRKnV4
gzyt3HLd7r3h8t6kLMqN03FziVxcoA9Y4wCOUPVXOS1gq6gARwVVewjY44SDG05KX2P0UdeNSeVF
1Hb9Zc65aEpf0e1yT+SR8e1Qo0DhQdipTrk5hM9ONlUnJPKk07Jp9Ec715KNno/2u4hjfjaEhErM
qZNbOu7Nv1/tfijf8lNbv721dy/lx0L1L/Xv/7Eu/n+wnC1+W83+x3+mb81/bP/xX3Xxj//6uagt
3/ZnTdv+Q7csmw6RZgPIcyGZ/3dN2/nDduEYopbgApVyNJNy8p81bVv/w3A1h1/qtvNnJfzPojaV
cH4lbCE17FT+Nv+dorbN1//Uu7RMSwOlYptco3ANxxUSIPdTSVtCTm2bOHCFCYNKDNl6zczBmwTt
s1JYqGfqgUuRryJWbh8RzhOw51kdJooeRalTSPOxG1IGerfWBLYtwyhS5MVWWJGn1hiWwL1iLTce
ql8v8ciOKC3RAxOtiUqGfWM5bk2zi1e9ULezjdkZbMeqe5vM8nFqkvcQmUJnxFyVjs+dYvA2w6mO
dLoFemq119bu2a1HFSwMQiARSg8oYFxHYDmZaj5DP77R9d6LNGwLEPBYO9YwIewPvcsJv7ZqJQH4
+VVLiqs22claflo0fTOa+u6nJsefrYT/wIDwWER5S0ecFsFfh5k+pXCEpfLsnI8tYtyojRRknLFC
OCkl+UkPhhiSrV/CavNtqSjqlyDmsJkwQiBqzoxOY5W/m76BCrrpnuVYxC6DG4Gr9txCbmf6c+4y
skpEvBhrG20QZ6dSCHjxOiWO3gYuQEtQw5cmyw6hfF8XzSkjmazmDKzZjFXcuhYPdYXIwoBKEacG
I4JYHWEtV1kq6bd0frZ959xX4Xvc+0g+ORdN7CC+NZ4Wduu5aL/obXDxK5Gu6jnhOFVS/CDyS8JG
r0J6auI5XVVj6bmuAXppolaBkcFWs4Jhrc0qZumhlnkGQgzb3FfuazxFVl2AEJh1rYvsmKGMx1Ys
XlwFVmUSulBRuBETMQZvRHMD+ulEILcm/9iHo/iclJiuKq441x0PdsZATv7DzNFUG6hpjUin3xij
PewbkT13XRd5acy91Ci4eYnV7TAsR5rFTK+6kMYUw/zJr6DLWlw7ytFfB0tcuyK4K/TioRtIexib
sFHejFyc8062IfDMGpiPLDw0NFBsWamgalEnY3zwbiCvs27kixslv4ekA3ufgd/2hYMHEAd4GB2X
VaWF2bUS4S5Wxm9Bkx81O36ncn6moE0JqVaIb93OI7HD3zuyV5MZvNs9z9a1+TJiwZVQMBd0UXLE
aW8r53VeF0dAdP1Ka1nQdk86O7xaE+jcKXIBVwhtP5vFu91AMyNYf5/yQjpGXWp5N13CTuBOq0jU
z40BVNgJnJ1NmQHU+1PWJNcI1ey1gOVOT41iFOXflVJEXyZLu3OpnSHeHL1TETx0lrIekwhx0/CL
4p+Q8cV6PFPf5Q0okYuCTTwgtBKo7z3574D8/Ub1VYpITfBelchsG213SrFxcKYU/1bTLLZ4Ad1C
6dE3kzUekwx2jcUVJwoEra4f7hBUOi1zv9cZGqOSMhvFdoJjJULtZbm70Uquv1/vQv3LcrfAuan0
HE2ala4ht4OfdlVTIVaNOlkcS+IbZxgBwAT5i4s2iTcrxmUs9IMT2ccknKAcqnuaADraPEOHK5lk
5ZMD42D3AmlhFbq14mHLjImeD3GkwM+QnviT9aTqrIMySW4mKFCho5LUGuo67g0JMdgYiYbkufZG
uQCAei2O8lVAJ29QIKB/kWrIlEZfLdf/lrnhZsA8g6Ye8A+3zx4o4huzvevg5uGvcchawKll9hIq
XYcej72OBdZuSfaSJ3DikvHNUbTLnJKZhhVMTPoeU1tALBe94iljjmlUv/eZdR56bZ8rgA8zTtTU
LWLaXuKogKEDHURZgq8hs0MGufmOfTOW2Y42rTR7/A5vF25AI+/epib3+0elqb8C4eQJaFmGY2gu
8G8qpguS/qdnxbDhRBjBWwlK/eJyX3KYWkU7lD5gQUdchjDdd2iopWYLyjLOtlUz65gOTXfoxp3l
q92ZhzQaFHbdNLxxEVJ2ah21AvQXkRO7zIiJWJr6pjjJC62MDYynlyBnyPsImPRICuVBWt8gVfzY
JNULBq0Xsnx8jdjYoyp/HdHV9AqFvbx40SwYlSj8nbBqeHEoGqwo7r20BkoCtfM1tZlDYAZzKW+q
eAX88mB0ocn5a6ygeQQ+A0igga2neYNHPRh8f9I9PDkQ0Gq9wumP2mAddcGdLr+Zo+LRypvjbOiH
ApOkDZ1BCsOS027XcLxc7jlIsKTJaMIGzEIkmHG7VFaBi9wWjlKWiV2rEsqa92Af9Wm6wcpoD4Ju
NzeJ7dEZoRmEbsrKj1HfCppkG1aXJgDamc4RraqEDsPERMgt/dUZmPIxhqTbSkVhTKc5s59Dnc2/
62iQJ1+RjLn//fRwftXM/jE7YBe7dIzA2wAy+HUlq50SBQT2KKs6HNB5dKgsccwGcaTIoXh2V7wK
5Bx8lXphG+QQhapxuyy6gjkdcOSWFKJtXbukbACk0Kj3sCK1iFXYxjwsu7jgKbuxVOegJsWLfGWX
a8yKKXtRUr7CUJkjurkLYjraSZe+lK15iSb9Eg3u0aidIx3WEOJEc4w1xDbUhMHqFJ61vAA8gi+9
rh4MpMc9p2EBj5CSVgVp2zxUm3Hgm1pkeCqy1DarWLCIfWf6Z943rUoQEnAmR1q3uMa20Y2j0zIr
MLxdQwa6GQZcDEBBI9HPh2j81fv8RSd6E9UUkeQmoBjlerK7fci2ZrPh4ZJw0Vrt8vuHtOAu/gnA
+/GQABbTLSK+drSPLI4JPUbupNZXsd0LcN54MwFiaLX82Dv5S+MUL6XOPGsnk6JijLKWyXyMdKhu
9LF5fixrI32RO7N8vTaXUFfVfIsZS7UzUo7HaBCvfq6iskHEYiENv6b7/QIAngar8kkNnsGFktd3
/JJlaVPa9JZnoPjJV7oqT/JZyQ0/CGnYjNZT6VvHGLKtjdSon1tbObpFxLsKe7gkrnXBXBruhmYe
Wz+nVU4VfQKR0N5Fdr2HisEWJM+ULtkrPZanbBiIfPBuOTX42Lzil0N8EexmmsUqz/GEzpNU98qU
PXtqhre8UVD8SU0cnoZVVbDT+OhiMsH7q2K6UqGhx6ixCRH1FAWum8lXPJho1zu38vk1uX2UG7ZT
zPhnUELohHqpOevGgu0ciCYKF3p/SIV1qQO6Zo9VzwT8/VM3F8j4x8cuqPNaLloIgpLGr2uTAQwG
V4N7p5rFcW6Lq1pl12Yuj2ZWHElcLjXOJKteKYjmsgNMmY1dXijyfQJqc/DhfU1heYSJcycN21Wi
hhHVjFVVtRc/ukHR4L3UM7L3CKvlrj0Rs2Dai3zmrlCnTRB+KtT2BYWvAwKVR855IjD3KVa9mVim
QNTXSwmjqoorEEX8ntfBuznGRNG6F+ASBeRhzU3RJNPCVRFTj3HMGqdMgcRLOMDZDBXEQPA+pRQM
VrBDYDMOop0vor0q6BL8iMv08nMyUslsygfFSR/bwEyYGg9GSzZk3hRY2G1yTYjlJAErjONrPiR7
arFeZ5blppq6q24VB7xlNgwzcbXLKJQDlDDEATc2vPZ1YaGLCvrNwz2p3LQEFSvRSc/IwhtNxN6T
gCZ98K1Tnkfb2gOQ2ZtIzbDqObNoWyIJbucZ0v/cWBanwqMmcch93KlwFgRU4ASbYZThopPjMadc
QtS8rfxInMFWX0VntLwPS0RNl6VfGXlC43z8puSIcqpBQaXQWAHDKDciNOpVA6Tcd+JspRit6pkE
zRxlJWFfyKe1MvmpsItVQn+DT/zZoWHkFSJ8N2hTb5a8osyKvdU7h2TipJkU/jLS4qQ0yJPPJZmW
vpfTRs6kSkaZSDCiklEcRZlf7ZEYWYDL8loDpQsLZWnQ0QA/Ndzlm3MfOJ9Q+76DtrVPcP3KIpKz
CdFNkVwDP7nSwnvHU5DgO8VKJQmfNXnNY9B8yWwUOOJ8107RN6VFjMokJXIjAilMPqAHxdcIIwAC
JOVtybTnhC7jhDRFaDu76R08MGbDiGivM5vYftpEzfQVK4MbVBke4jqji+akpN8aOP34iTwMmQmZ
yquhdpdQaULcAU11Q7EFGR+XVITWeWxe7VgpkPuXAvI1d6JD7PcIxXnatNgH+5pm2bW2nbOpoMjL
ioCCfBg4wSZkO/Loe0VuZzNqipmiRhNAL1Q2cRejpNK9Q9x8R5FT9VTtS9xmzyH2pMt8iOZga5VA
YzoMGJ1gPnYiuw4yro8ckhr5aIwh+1zptbGyQgxwa3dAXt2BzKOwkCPrNjCDa84Tp/5nr7rMehq6
+LmtuedBPuyWTnU6aV9kSrPMN5l6j3FxGid0neTLZO42GZQ6bWuViQK8cXRNG+xTNXHWU0bGQjwt
f4pMWI2AsYSsTVg010BHhU8ALFdj1KjEu4zmLJPotvzsqJq+HjJU41T7tW+0d8OnPExJ3YNVz1Rm
d8FED741+XeIDko+4XsxyZum1ldG4C3gHG7yFuhA8rlw3XOBV3dNyr9sEbOTzNsmza80uZlPNtLK
FNiHmkNtNLpT5MCzRbQZcXIXsN4UHSyNJHtJJpMoObUALXmu7hlDu6vIGAEl5vdGgYH39K1sms9a
XxyVQqUG5DwXAao7zRf5dRI1MDgwk8Xcr0ibz4D2vCCYqLIrLJSaZzzw0VDlNa/Q0XaCKk+RlYxV
ga2EuCmuLEHHElOVY2wNiCPJ/7T8OGUNszDexaSca5i9Wq2UXpnBEPBjwQGunGQNqCLtr0S1z+zp
sty+yyx3Rs4i1UB4OonYAmkjZ0yzkdN4VcmnW8/hu6wIJSqVli56cM08XEH0TzImfqpRM8nmdVOx
DyJKfi2j4giW+WhNgH+yI7DADfVtzwGu3vSUnWgHyRkrp6VS50fQYO9KyWKkugcZF4BkU/JNfAaz
GIGsI/rpF1nEabUworumPveVlaw1BTIhdaBjqKcvY4l9eoJ77VrvlXfLRmNPXqpucPgHffMdzqy8
ukZWXkTk7MOY7a4AY/R9NCPyeNSP1iIV9/bMYy8Usm8DS+p16GzSlohvVhkkUavfUJu5G9Ck2uCO
7WJwjyPH2sWb4bYF2GlLTu/EI4UqD6aDyVHYOGaUdzEeT8veEWnJdeg0zozS3Ls6w4tl/VnOyYkz
Qs6YhpL22ppL4Q2Ua5Kr/moNJSZ87BTLQ9bhQNLMCba/jxn0f5XsuRZRoiVZq+Tnv4YMuVHW/qy2
Op1FnzNcRY6lgq+M51RSjCu0rLfL0Y2Q2lUdkmuWVRE+RvkO8INYL4tywaD73ec6oKPqWi2SFcPK
lIenZUiwFdO0hUntQQyYQkqNf3MDqrzCD0EPlD8iXVrijg6h7tc7QF8ecF5NuqrqcGUkyqtpkBLT
AQi1xLnSHlRJm+2Y1OdqfJw1cgxrJhcMBgELsMGbPZSFBhmNFra6qZRqLSNRmEVHX32JOxXmGaZi
Hn4zycaYx7MMKFMbk7seRFZDtswyVlDy9gXKrMSNgJmLFZP0aIzIp3X3szrdSSEWTxuwGTRtAsIl
kcmJF2V9prLaRwvCM9opJh7jeCME5NwaUeqSCct8OtK5LbpkgRdH1do0WPWjblySVvvsJ+MKsE+9
nUsi9ohI3Iq5CCkdWfQmeFoaIqoIT3DZUNRuUGIZcQVrYSglJACVuHdaJM+TiCogORIGHDd0Yt6B
ztBGASUd1Fuc297TXTp29m62qRdPSv1l6kkYLFuPV47j0oiXlz9ghMvtwR8WR5QLqCsp5kWWBya/
PynGZ1l1WWo2mgW8W+u+szK5K5uvXVKORWbLclyvlqNYtPx8LMQ9FitEeXqxxqsLAaWUEioy1Jui
ii+5dae3T6h538pBctp2g37OsU/AiNQhm0D2fclYWlSQewcNhJa+YtyJjdkTloZo67M3UfENrL1M
M1tqOpOWbWUOKWeDMhqXKNAuUXcHAOeCQtTXSjw0xDirEgssL9fKtR4qlJTtFi8RbbhLx/GM4Ee3
GWzlu52cKx6kpRcvUZvsGgfRcp44As64hIHAxjhR/n8YBZJKlHGBQVDlIdGVGUOf3JfWMy3C59Ri
7hEZFqs5t46uUZ/wAFpXPQPexOkhKerHpW6hyGzFj5g1iBLkgFPVSxAUh4Q8nmhXJtaGy65D7ryk
piOYiZGmAepn1BI6sCFF+kZttAC2URxNkrZiyRBlGhtZGl5o5m7MituBaZfabL49h86yLmIE0Uwg
BL9f18YHaoGsQtkq/QHHxLcUqdoPG5NqDAHl8xjUC/vpEmSmk74SCGwstWPqQd9rtCt1YtqlL9Ob
w53o7fsAwR/R6T9i5AF0PY7ct2VDzK9HqDLKA7N4juBLeHPnfEp0ax/L2Nbs4cGPybvJi4xhBOaH
O4U8NeQGjfM7ZmzCXAmj3Y+ueZUH6N/cr5D0qI/7mI7gHOQAAyqFKkuoP5XdCqPHqyqUAEMZ/iXx
9z50AP0TLVscpo487pfifx36557LbiZzj2bsNe6idxldy6NVJlVzoOGctxn0Uy8I+mVgX3Ewy4EC
7/MJKvIN9u9HsoIj5sqXinK57Ie4kYvg41qHJh5oOyV2EAr9JCPRpQkkA01rY1XdnRsQb6YZKnEx
IV+PuN4w8zWuKj6Dv/sWWOlBZpOGJUc8FEhQVU+pnR1Dy98kmAWMc71L0avCJco/5zHZHJAflLRX
LpKRnt6bd3FrPdiwBNekUu6SNBYl/4hfA1MhCwXEsXTVUsjBfaxfl18qgk5GibZ0wNk6qcgLcsXy
tjg0QsAEdNVtSjOV1XOEjxz67DH3YVDgxEGIY0b24NVJvuuCUayBzsQry3gaA5kj1CWweJBEOQGi
HsWQuaadPM6XgDzo+LoGhTjcVKkJF3glUbNHUUrQdLDXGRpES66WkbWvTCiew4TYt69E7w3FOlRM
G5Dx8DcbvSe6nR3UzVxKNcTUNJFcrzLohhUBU8ApyxPkujuUdoXXQcpfKVmwspTwU9QGN8FEw8xu
kK0RuobFTHmUsbFMG1zMSKfyTifCCMKehverPMll/m3p4xG0ATJ9BBZLIpMhKrBc24wWxVq2ibC3
VD0MGZNHG494jvIu2kV1Cv2h2kPWoMCZ0I7T5KMunHwV2RkV0NxElMF6j+1Hv43w3ZbtHnRG9jJJ
RBvyurTS4DshdBS3XzMzO1CBIF0jUZ7c+JHC056K4LCeK/kFMuyXMaCKyfQ6G9GRDb/5sqlj9wGG
50AmQuW8ZOlLAuo+lVZ5a3bGXk4AkSq3U1Rc/IbLLPT4nUl/j021XAuNb+/l7A0hDwL3HS5Zv//n
52iZebDt+qsvhESm/MhzjJn5xLJxHOstyFZ6B4Kp7M/WeBCaczZYlz8yZB6fQyrHLPlC1WOW7aSl
idVXJVD59Cifr8xOQ/YbtB3B5tkP+LkjWmejIFP7pQ9GZFjZg3VT2kAnA/YnGSu2VHK6NHxAXhdA
cXilP3VMFVlnYfxk2BmCLt8u0ahwCDZR78V5wDXu05SWkWqMd3BBvsWtQ+4UgI0DQdchkIJzVrVT
0WeCsMBYLFkSbr7b2RDfZToqv1qJGcFIDlWHZzD121HZyDaxijAnoDDOVbZJuVOUaI54TQjegrpI
IBfNVDdfcrVbL8Fxxga1ZE1LBgGW2bXWekUFsq/Za5epsWzH9ljPWzZ8hm/qolWVhLtM1m1kcQG9
06NZtfc+4Pusi19759WlVg9hFG2k/JDznAG2qd4jpV/egYKR7N8lJKVyjIZp2FPNuMrIui1I3Qr2
0KgKH7Q5vUvJPgIjek/YsPIpf83L7IRTq+o16hN4pYjF6Ef7pTcucyqTCcGRKLsRS+KkZfpXsyOc
kqcMfGTQ9tiL1Jyn7OCYa8LzxtZSDmXni3Bjtf1uuVvoTgTTcp0aw4lA4M30gYXLe1Xn5uTmT8gm
ssBlQQUS68OsY/NVi+AubyHcTU65dZfVoJT1qqLqIEsWy6O0QnLNOFbBPPpHudEVtBpGfOpKtobf
n19LSfmX48u0AJbi7AHmmLP7Y8m5q+VPDcJZNSeNl1uv7UxPzYhBG/WFeTDYfU3tooZ7VOzctH4M
MJAypm4rFMIdeclLyUBue/Ix1Vn84AOWGp1NXtV3YZG8u1n6N4eu9a/OXEF6iZYCQhyAUn49czOa
GWqQTdoqzFjnYXrUZvbXSOMOLE2hUVh9czplleOsEwGvdrPDeJYojtox94BxVc9eKpg+MNYZDF/X
bjo0i3S0v+QZtNRo5Pm6bObyJ4FQbiIFTSDoPp6pdrdojd9UubO3q+wgd6Xl/GoRycHaBRl/XaCK
kkRr5IMf5HJTErRaneoh1enmBsI6yy1gSc4deTVZhdBkZtws2deyzGLDwVdMPLqu8gaiO/27kvOv
nO+l0QDOXjcdEzUE0sgP3SAE4Ia5a1jqrW5erHqDYFmE1Kmk09AS8v30i5t9FZZNQhQTk1EQt2XH
DaHAPZhaCd6mdw5GowzarSqzrEk/TbZy6oP5otQ0Y7IBplCMVOGSD8BNJO6m02DTF1tyJtlekH0i
AtA5Tb7LvkHU0bdtxqYAi9PvwZfTvEj0Cx1I3SsQCPDMcIIhTaQsGoLf368D4y/pqGnZtgEKSXOh
31ofdcbmoasjR4GL5ftTitfgLpqB55MFHFBZob6FyivH0tmHQbplKE6lMz7+qOfK0pgGApYKIe4k
lPiCGoE/Hws/08Fixt6r8hycIrYWAd53BkKChgDNzXsOowUnMASW5YXmqW77+zmywKXKCDBMCVIG
D+XZdDXLJrk+0j+me/Q3k0H7Sy1BbgHcMdfj6jT75WT5KYKNIAtpxQSJUQzxq6ZUZ3qgFHbw8e5M
LJIJinqH1ovlHptu3KV9+JQEnChoh0bYGYTbIEv+5mlo7l+AB1yTFDJTaUK5kAw/tkQ6Dk3Rpdoq
6rOrmxSH5YyRFXVhjKu+IUuWlVUJQMo4Spcwb6lTj3bw4AZPfdl+QUfQc2SZtZjsszFVxwiKRz+Y
B1kRkcXOWbcfCnGYBZtHblAMqpR0p6NhuvkRLafRuwYpLcjxZJzDGxUtOJ6vLx+4fPsk4Krbr0sQ
tkQxC7CpR4qHSuzaL5WzjJ1acg5XFhzl5iN/IFDQoynd5l7csGEt4ZsNliktOKGhOp9bJNlXEG3u
XMW5zyADIDBF3TPLD2OHb09NHivzIlQvXuhcULJgj5a3JOOtZYeKIgwm6RPCZfhRcl3CmA5mlZcZ
jb5ZvnLpp8gorClwHjPztQxvVc28zn1MN4fKeS+r0oot9RvVlwU6lCrtcS7cr7LZEODaBTKHdMuK
HwmRHnLZK9Lc4WsMmgXPBca00G4DhWNusPexHn7paiRke3+Vu+PeShqOV2gNkb+RaZktH9RSvMwJ
LSWUJZ5SGKTqTQCNx5ZlNNTFeOKjcbXtPS3QvYZon5eH0XqpqepA/jrEdrxSdjRoJ8oSLyK6hASg
3N+NoHi3rOQQkgO0CN13CqJ/IL+WSRPKxkNqhJ+nsLmV5fwkoY7SJHeBmr3n+vCkI2Ehl7Eu66wm
YN88re5LatSy3bNEOJORvJmR+aNYPUhpe9/FH6jNGCg0BkOyFTSoV4oav4y5XnvuEtvK86Ty/bsQ
mhAzAdFNyQRcEths1q+QkKCcydxIk2ixakoBJN704Z8wOId8ANFVEo4ZJ6Gg+Zt2NETUj7ktLUnV
1DQdIQNA69qHGh2V0tQ0KYqv5D4YAyBfknq+XkbpMjmRaYDsvSAyaSnDJ4smia7Y/Ns4p2F+mNLk
GDJPxjwHI5SjtxG/d+0LXBMM6pnSsnovl1Sl0f5DnryWjSPZtJDlZLlWZGNKJsklTqSzJ9uhssdk
ajb2knG9GtH4wTfoMfRrdfmgdpPG5ZucOQN9qm4+ycKtbYTvsnEqr0A0+hlEp9xOl3Wbs1BZ2/Lj
3n/k3Xb42tUQOUNb51FL3GKIx+va75P1FFK1blBk36BT8YLiFV0u2kN+k1ueO2rrskXsBIiaRXNc
YhZ7CjnLP4LpAXeMr1NUX01qAJB2ZWUgv8pZnJkA9AKSWKhgn5bUWeYqfpTQHoIvL19SLjkwAUkC
ssH1K6Sp2TiWJ49yL7qU5cmlRe2hBi7Wn9+oABO+yz6BzPflEhdGeWzYO6cUiBUOHbnECg5FfJWb
U4BKvAXuctmk5FMDiV6sImdjoKlQdWfNjvbpnD72zqRvZLakMAGXGeGQHjKpT1rXr8kbzupQ/hjV
JbVctsQpKsFZJcaqcNOrUw7ERvEpaeSOJZtwCM186vME5h2GbIwf8zm5TxBSbWpxH7NUZTC9bMYZ
HU3DxH9NhlBUzshckpsgpSx/ol1Hp4XOhMyR9Sx+ERBEZa7s0tRaWomabCU6YXpi4WHbQctCpl7y
5nVkPLyacii34jswOZfX26r5YBrsYjJtd0RwBfXMr25RuH1QXLbGH83oiuoKCyMPHMAg3UqOXazI
hgTbGuMkj50FdqxN2kNU0PL8ExPJjS/tBZlIxrHypvUWJd7K8yvZD2ReyDXRq/5T7Z5k2Covbm5p
n+Vsqsgq3VIU/ixoz8glYgBJtJFsRMH7W4mZ/EqCB1Aoz8vpUJvBaQEMJ00GuYbqqodQP0eHvC+V
1w7F7Y8UV6d0UAWp8iQvemidS13jklBYX02hXjF6oMHicEBaEe22wnySVQYV2/BM/fbPIMgR3Vr4
yrcfNRArgDtyJy8/deWUl+BpK91ooCy2S9YFIuwwBiyAyToDtV5g1tCO7lpT2f3oGNJPkf2WRKSP
Zt1vIkyIacQTtBNbqdbKAt46CwWbyttcFluWGaXRTIdKeCcbs7KD1cpTb+lctnDMUO+7KSsSGNkG
lkmyREf4ndFRhKo2Epy85HS20T4Kyk9oXsuEiCci20Ty9WpJTEBEP3PeDvG59sPYk4DQmKqYjhHy
0gxdDgQ5mWV7EY+jfZ77m6WYNlDhosNa2uVVViWWnD1o46s8anNZm58izLTRrkMbEVFwT9dIaOXK
afKTmSGh2kPKc/DWy9oHraZV2gIX5kNl3iY/OK750rbwIkn24eySnWt7zFtQ8aOHFBINdwbOl1N4
yTSXEkRn6J8MnXctKO5RL7/Y1UmY36kiveRFsg169/a7ZWEZtqQs+Wzse8dd6xlWuppE0g9x/4pq
KMeDCTaCtT3m9rnkA4uJBYiOwsq2KZQxN9KVvMooh5A4qJh0cWWt6+erdmCLlbWI2AlZO+IxWxDh
skWLN8f3EY+Iko+UJ3tDcCTHMmH1IcN41hSxX3KBP1WF/oS5f1A5+vDf//evhYr+d/yPX161eyuk
ZFDzkUryf5Ak4nC8/8+SR9soT1/y728/80PkO37wQwztD2TnNFcI1XZsCCIkGT8kjzT3D0sVkNF0
1TUslVf9NzvEUf9ACAl0Mb0C0nhX5Vd/skMs9w+hoaMHx4A2AjUI+99hh3xIcShw6DYgYyF1Eik3
QTr5NcWJO10bMZ8IN1kNYLQC+mhauOVh4ktHx5qeW60U6xqfGkWtLuzhMOanosTFtgfB3OG/Cse9
AwpnGzc/jeGfU+1nRsWHfom8MsEA6Mjl08X9Ky7Tt8LRGHF12UClBxYl5Qq6ORxploXpVu2Hg6uo
041RxRt7LA12zn6vDPm5dKZjip/K02Qq8ZOiRda2N77nYE13k+n6t6i60RulsbVLS1rCDUuQmMXz
LW7D7ttraCsvmBTb6zrt4jWGXICcBKpkalx/E3is3rITPzk4E66LTJ0vCDAdrVg9/f7m9V+zvB83
z8PnvuH/OEyTXx+LUYIJVUZ58w1KwuwEwyfHzG/UPstONVfndTmaTrWANYYpKLRiWn5DYZzYbPAC
dznOptAfPH/o4LPa8E10vQSzjJ+hjhD+PfTnevf7S9aMX0JiLpl6CWmyi7wjF0zX59dLTlUrdSKs
UNbY5Kybyf2WtSLaOAPKBlGHxgatBZ6gDx7Tta38hJMlzmMIHgvFvv9fzB9dJsL/rN/J60FIQ4d6
pUENMXX9wxDGtaLVNtYN67mETz/43X7q4kNMtr4yRdxtctrPAEpACgDLBIOMUqIOQPRm8QrvWhWg
UKyKVaMrT4ikB3dK0CL/gdRQPusHGJ6YEVCB/Pr7UfzXV21osMUoOyKs8mEUkcDt1LbsuepZjTaz
nZqbwsW/IhjbYh2U9XxD8AeYHE0/uue7wW7KQ5KaT4PIqvU0cR50LZUjNzAuFeximgEbMPE5HdG7
KhfDXdSk7eb317zoIH4YaRt0PfBNy7E1sLG/PvmpKPKuxhNiDdfU3Q1q5u6wGAtACKbaAQOCE1+8
agplPDet+JQU2Cy5oeve9ySmMbofrz7WRX7uwnAAgrm2zWLYaraqn3vUrUTrRl8cNfhEEIMpiGJ1
BxQ93J2ImcehVgf3pnln9g1US8hDW3As9WPY0OX3XfpjqEQFt7WYb0LpzaZpWLv//uadfzHNqI4h
fKwbGrv1gub4qUaUp0gxIp7CzcurqkMMgDWcz0Fy+yO1+BD/C18JQvikWGUGeNZiYB2E61oL1J1q
lf+fsfPakRvJtugXESAjaF8zmT6zvNUL0dWS6H3Qfv1dzJkHqTRQ3QamRl0zEDJpIk6cs/fazJ4n
Rre0/Q3OLUL/UM3gbg03Kjg46NEx17J4YxnBOxyp5AgLuj+7tdb7WWCXi50rXWLD5m/bFPQEgnr1
UeceZC5AR9ckSlP09OqinnlwUU/+MEzvpe2cyqBj/Sqn8lBU1TvUgPaWnDvdHzU72crYrm/aTLut
ghkjlKMBBciCt8wAMa5XobWBeJSsab80fkdYtO/WlXmjT4QS9uYtfRLrFGANCbZTVBOTAeUNOZxA
N0Rzb227tn4WhXJfIqQSAHRQow0k/QBk2dBPmyGPqXVBOM0XMGSxHMh/e0YFbV2pc6cMzuusDr8/
o92YpdjQNdTOenK01DDey2i4zTVaLS2BN6zBp1FCbJHqpQP/8o2znZ8EyjlobIl6BFJHavl2qMcL
0dzxvsyCnw4HkUtJlMyqG0e1vt5/vWsZsbZNtRWSKE8YRzwC/Xj394fOWNau376NLV0TSTR8Z2NR
Eyxr8S8PXei21WRU0JyqYnIPWsS5kDncIbXieJ2b5vTGylhA/46bo91N78ZkoQVC6NSkFWcPPc6w
iSdlQuw3gNq865q3kQDF9PpM/f2jyj8+qlgYqjbdV/qWkobY7x/VHrUOpxeMT7fSjkZr8voG7ia3
tGee/vlVOjzGdhvdza2RTogog2id95n2mMfQcgOS7quyD07N8qPw5L9zrrk7rVLOrWGG5T0Yh4cA
Q/+LZyoQrUHFaKrb5bqECBS1/xJHaD8P0/n6aLlsqPuBNQW0RCUOtlsCvekYCNfRTBAQfJ+dUZF8
O5J79UUnWSwF26c7JoRgRV8a6Sihr4ObX+6YlnfApVNbZ41GPpzMDxYkwW2qaClqg2aur29xksm3
dO7nhzDDyrqEo9ptJ9YahJCbMWAYoaLoQlw4/gZsVvC7vOl2gG5NYiOy0PHOwFRjexkK50KXz0nX
d3h5eQQqO4PjNwu/Jdr0lR7LfFC22a3Sac5erou2kBjTgHAHqftRYNA/9A5xZRRe5gYPRM0hI6LL
lA71Iaxl/oSgkq1cou4kZvPG6Gtj3bgZSSKtoUVrZr3p2Q7gnQceYQcCk2WJHC8vghWrXb0twIWd
26jlrIjgpRP6oqjSnY05zvGTUdbZS0pyqgCwoA4VKVkHN4rbs5twRrOH7wLS5XtVccSahOnuUIWX
axtmDiAHiCnTML/WaY3ZxZuGs3Jt2rK4WKoAU5Md70SdXqTMshvCpNV27Nz0QFogCEticbNBbSe8
80hXw1M+k2Zo1H21AxUI3i6P9ItuFReV9tm6oh2xR/dPfemQstfx++s+BogxX+dkV41mp58DgiM0
17xBfoh1MlRq1+JIMUUFTc94aZbdWNaEY18vXMPWiFV3uYa12xPjYM7NOezjpckmeaINZ+fFVXew
nf69UVp+ozWpt/cQWR6KZv5o+8WvbVlmvcYF0JJ5pY2roQKjY6V9eham5+2tWAJSJgzuaQ4dIhE4
+OrpN8TGzc4DkeRXVYb1BGaJP9tdfuxajtwIobcF/K9TOMlip/WptZmzwfUpB5j5stzQEgToBWyy
NCce1yGqtzECDLrI2d4FT7FtyC7xpRlXr2McYA9uPwYeh1eWC2/TxrG10urRmE5Dlz911gy0spuf
y8WqJmOkHxEeo7U7CuvodAqgTDO+uKppLgK7yZGD01FMnXkj5sw6hBpgSXjXP+yhHB8UYS2neCnT
s+ABuh0hjGm7aVqd039U3GVgaFcWURnrIe3dk90hVDRG8TwoFOyxhIVXmOL1uiG3gXzVw9jZld7s
na9/Ur36SeptHnyxTFylnb+v60JQShjLOdGkxP803LFGcHO0Bgyu72jx3hNiDC6iO8BSRoxvZ0hV
eYEF1pHT9X+c8BDp6eC+e1azn3SZvRvWAzl/y5to1freyi3vOFWNTxtfPYQL/qibcj+3hnZfVawj
sNLU0/XZDZ9NAgNWYIrM05ja7iZzIMQiFo33kBvTrYdt/BCNPZ1iCWAdBg+AnGXD3SZ6Lh/qlizx
DgTLx5xPL9oUWnT4nGqPk+Wxs0ey59SkvxdesAY1L17CvFxhlBzISepxGipDe5GCQHRlBmRnBuKc
dc20qZx5+OIS/4+tU5jUAFf0gk7R9qnAVn2gl52RSuRFLK0yeytakzIlh184ldbw9kAMuMtA0pb3
eRoIHl1PHoeEmnbKU8x6tFu3upsaN3HQuscqE+WNm5jnv++an2gCy/mP072Q/OWYnnTd+rTBx1Vo
Fj3Q3U0TDPk+aqbzdZkujMY6lUxIVtcqe5S1dRqcliB4W7sHMhLfTCX8uC8+zB8l7vJhJKWtNKHe
/aGEACwWd2mZEOy2vOPXWskKaZp7eQPoLApOZpGPl468zCAyD0lUejulcXH//jHE/9hCaYkso3mX
nok0P70cYUAF242m8AUp1Gdb5OVNFI//iNTt9sobN3ld/eeN1UYF0gqirV81YMIB8KnHnCUq1NoJ
sulAxZFl0bcyCUmBl/PRrM3x7j3M1XTWA+hUpemlT14afIPrXj3oofnFBb0eiH5/zbmSUoA0Wybr
+vXu/1IMtGqaQzZnlMVG/RNCszz2Ax3AhKlu1Bk2mb6I7lpNJzlisHofGlK9aTvvLa/zR9sKWPAc
65nEAv0UExheJ6MEJMToYUzSF20mqov0CeNUls42nBpWAY2s5a4Vw6pNEeXHGnjMwCwPXjVYJysh
TuKLO0VL67diR3KbaHddT990MD5r8EOBlo+jwUISCcTWizPUivV4VzadtVCbngkC8MBauvToZevu
LYICZaD3jNYpebC5+dcUQxiYyVabgsmvMtBnSSleU3A3J/xlPkjsu4TQzX3WgrpKREuuTeOUXy0W
nx+56xehMyY531o0YsTvxauSbFVNnXm+A0dpl6K82aok/kfO+ouq9XinMx0eetncCoTOHJXy7+wu
9XOUGNscE86c1NoL+K6ZyD8Vf9FwuaoPfn2K+HB8Ki615fCP/bl1Z2uD0qLe4iov3bcwIP28TOxT
FabpfpLlfVs37W00mBzEkDm6hvbkLRtKbqrK9/LcAxTXfU+L6MkdgWa52ECJuApm31nerAqSS+a1
qL1mxzyP0YDsA9p5DyhrS2nlXJSLWrXDiVcDgz20RlcfcQ1snGYq1yQuedss5Lie1/ZjC+wd1X6B
jgakWS3q+B7irbYLgURfWHy9o8GQfzLJ7Pr7c/jHFdLpRrF0cT5a/mN/XuvBf1cxIiQ6hJBsocPR
4osTL9px5qt9+gp3kdGKNfFE3UYnK9cr7yfV3BaiI0qqb88yYaA76zlz+NniTZlS79ib5ggtrCTl
h9uzypW3YfjmbpqBcX4iSWU2lrzqiawopla5d9uG05Obi0flqo9pmVu6Wmas0shs966iGWJoGDOp
gG0ntdc6QD+yZAOTI0oi9vby1GV07kBomZtcU/KLB9z8XdyzNMlo28mlP4a8xzUWQNGvB8lYF9nk
Fp3nS/hja6bF8AywF9nNlD4YzVDudS3UfVlxB3ukusfrj0E3/xmRV++qqZwOTdSHFxyaEOHM1OS5
L8SWTqAHsdx7DZgOn2YSTw81omLor+btwAlnQ2K75PCQxH7czzRezbba9i4awZqGJ7HxWoOzqT2l
yXgjtDbYgWL2fGbfkC2mo4zKlpynks9kJtkLTppLQXguERZYDtHzg2WZ5MbM+qdmiDzSYRmmRFoc
f9H6cf/oePJ46fS7GNounc/P5IAcxwZHKYnuka4GSy2EPq2voq2tVzaWiB463ogZT0tf0K/h7k5Q
3WQn25nTMx1ArjmSo1XmJfotnolXMc3urT1Cb6bQOJN6jqFFaMZTm2dvYspyAtw8cdSNVKz5UPMK
TVa6l8lA3U/0PJJSl1g+5DTzqTDlbkHbYdMsibUX+ChH7pyb3yVyPISlm+21JSpyBLec5n1wyIjT
3YF0ztp+eak78oVGJONY1trbjOb/Sgl9IovT6dfFEKgdZydMqpyNgFzaflbZA+Gt6SKcbu/BKed3
MyvXSnAxTsac7DI89dvr+aAPNc3vKL6yPCQerG9OeG1K6N5voCHDFWU6QNuiht4MY4jrtCNZ3OIo
iSY/csfTdRUupmRBUy3nXbMkqM0ECf3FayGWdf3XpZWFwwGYxeKqk+PEHOL31yLCModjuwk3jGa8
I64OuChzDc+ZDMy1Q1P5VJTK3Th1/BbS8oPjOvZbQOLzWfOy3TUjjvZzdDskyd28qZkCPZeigDLL
IgHuJjmlWpyc2rz/4pH8nx/c0TGX0uySoMeWNtgvlYVutMGYG1XEqd1xfGIQAfiE3p2yVXIbAoXw
pcYJmgwlXtY1ImO/RpJoJ0XY4do0d3PU58+tcB+yJj+46Xyr5RGcmKWYY817zC4jgIgvcuPEH68R
jXqedHuZHNggtD7VdUWe0JpqCOm77mOuM9DxrvoDv3yLSsbffUlPqG0NBXeMk3TpLDHunnNTYzjP
AhK78Uq8GHFFBk9nJHtl6essrK2zRWqlVpG75Xbeti2m+6hy+6+K0s8LKPFqIGUAywB/8zALL1/u
lwveFIYUbTYUm2gicFB3MYRA3iXzhuDsfy0ON/u6So7XEZaB97ZN6hszitRzXjHU6hqqsLII76tJ
H26txvBRuuEcn8J15g7uDnPUuNfk/RjU1Tu1kcFbF1LVVjrxioRUGhQau6aqncP/o96Wf5b9wKRs
VzckZg7++9NLUNd6F5qBHm68HnW9NOCt4s/bkwSB1CF1SRsftPJMLwcvujpe300Ihr4+zTArG+od
chTL3WwaxB438YMSefvclORpt+O3TiBq8kQ98kWJmAO2uBJVVGz0XqvWOsv2amk7/cSFnQkQScKo
ThSPX6ilPyXkLacsRk1w+1jFDdviVPH7zas5Cc56qKLNf7rpxuwo38jr4k70H9g8CLDorRuvBo9A
EFa/KKhqH7RlBr9pj+4lXxWaqw75qFiNq8nxrwfp5VC3GgL8lXMiH68l7awmxNRNJNnCcG5ee5hu
LO4tEuxzXrknD6vU7bWxkqbkQlFpFLvhqkwINX1HusbT3ysjudy73xY4/H+LGY2jJaoe210q+F8e
24moc8+OE+GrJMt82x3p2tUhOcXLtq63wvBbRyfpTHXlnbXkHeCh7subEIvltVCEIW9TLmjpsWyN
YwXh5KQltVy5mjzOlg2JMioPNTajJKyXvMZIHUVl5ptmKaRwrLNTQvjx9b7FzMTxfxdhLw06q/UH
VUSMfJ2Hv39j44+n2ZYmBQ7zcnoSCJk/Pc0WeTkcxcz/zmnE0MU31yIk0YRz6uPSNyhTCbtIqHSd
4kHXx2jr2Mn93z/G/5rvscrZXHY8vpwrPn2Muuv70J1tiwHQwNUxX3QLcYwdZMmjNj5GzSx3XlIb
XOkwWicUsAuRlZtTdsNK74ix9AD1xl6erFjnvHMy8GT1eejRNwV9c110gvyro8af28pyTOUfCplr
JtqnbWV0KyOJ08TmQD1Vy1R53sSEqDDhm6u9yGPH71NCeYyE5h0tYP0mmrU3w6vzyxg7PyDZtfs5
SZ1zpGG3F1YTnFub8oH8NInTTMsPRhQe4yHctwRuv/79kpt/7C/sgzwwpEAi2hSLYOK3Z10bnRqT
sZ5uLJIqUSwSV/Om3NakszplGzcsh3MG2Rv7ZD8/YnIBtIEBTcEwbh1nA9rhyW7mt8SMgwcVOT9G
IfR9HU3apZ5nihPvR+8O4a1afpjBvhyJZh+XmSeJX3OV+0Mm1VlnzrZvEJfd1HB5KHR4owr2tZ1H
GOfkWp2fh22zG8oJoCZlnWjsM0c+dRwpKt2mTr5oMP15UaxlFmGiSaHFJBlN/H5RvLac2ikYZl+M
0jk3sqx8euQK2lH3MMlpD7jO9a8NgmJMRiYrkUB1Td+pSe/7SV0qLzewPnTE5mils2cD0XYR3ZN9
LKzkaTZSTsJBuJtHqI6datURFgSUg75wd61lx4+dTqKmZdCeDaHQJQ0Ro0JjJOFqU3ShM1fj97Te
iwnphkB9QjFPT9NZ9v8iQvgpyvpFFfbP2qQT4nzZJPx87tdtOuK0YunSMK+Rzqe31Cx1J1KBAAOO
lOtwPeqXeQ58H6TvqYjTEFcgEcdASp3HughOViwus0fqHr/5CNWI6jViXNg1sC77zm2+KvOWjenX
5XvpSxjLY422gfv4uS9RjAgfmQV5Pv+3CtJwna8haBO7mPc54dKauKlV/oDJtDxImqzeZMmD8lLv
7DGdVRUSQCiFTefb+XI/vFTuGGpCBmkMsM8Wd59w5r+/hZ+4DOy19ILptho2zGZC1j7PyZEBWLnE
UODLuABulKdyo8dd7XO82luDS19CvVylAVHvuFtSoN4YHHi7dIY7ielsyIZbeGQtDMpi3prDiPuK
wRGsuehOJdrmqiBhdaVQNdrbPCp+XLeav38J43O1x2HZtG1UGRiFKBg+V3uiH4TZyhQKvGGPd2KG
8e8Uw6FTsXmI++IFENJ4mScf8PTKZXYZzp2+92r9LQo476a9N31L+nLVVWptiHzc6iKY18YSGv7F
B/1j6mpzrSEOUlij7hJX2dcv+7s90F3LR+J/7IGwqmv3v9ein+o6Jqrs4pCkFXjxMfBBB0x3gnPC
gO/u3Vb6Vg9bGOTzwHjDDTloTpmrn8degYL8fwyIl73vz6dZCrZlJvSmvoh1fl+LyjRr00ZHLmlM
JhGrASVCN0zxoZZhDoQfHsdBq/PyXDtu8Z8fRWmj/y2JS/HA2aUqOdL9w5m0/Fu4/Lj+aQiTDzkH
yXFO6xvgm/1jr7eYaYO5P7IS60ge7mO7vDEphk5W16m7rq1eHUy+x+uvru1urbe/9VLr0GA7+jPx
DT2uVse4u4pQIjMbd+ZE2g74CpOaLwVJDjVrGQ0RInjtwDUa6QCpOTW7678adgBElai1ndLxCoa2
/sCUMt10QvUnlYbpMQE+FLeSujtvN3T+snU5Rfp5MMdwzQEkuYm9uMbmzZZlTm6ydys5nsrhG7PA
Cuxj2oFfCO2nmZfcqF1j5+mkt6+BQADF6glAvqYeu0s+xX8+KCYfsEn5N80z290wUvt5pEWttdgS
B3LkdgKRDc7t5V4Moixp+EzDsTJH7LG9vASJbh3rFId9TMabJqbEb9FUE/tRACXPNXnXj5XaMJBR
T7KccUpm6RNV97S34Ws8Mzca9sRXqYcIwAftx+p+JtbpYmXTW8ge/KQsb9wSxmDsB6PE9Fw6IboZ
53tkyulbb8zufz8a8avlRmrZvAYA3x5Sk3G+SczdrQ6npU0N/YFl/kNjcLHJXTgwyKUVNQttdvJe
DEvJGkZF/GpZ6rEmEvHRq60XejAbk3nciwDy6Isqh6GnotAP0TI8Ezi0GtroYRpNOFptoD+MbkCF
1INHdIbH2NSjR22ex4fc8SH4n3rIo0fV1GRkw3k7c4xyFpWyfHUWDpTdPjizYqKWDtY2jKNk63nh
hAEy8DPTCy8BrUxAunm9lWTjES9Be1k3gmLrAM/2NV7u+6mU2wiO1USvonBxc9OqbewCUsyYenRc
7J7TiO43tpHf6n1Y3IZ95WfZ4MVrh9gwGLvFq+o8vKvG6ioJUnY27K7l/rKmb+juGafrj3rQdteX
o5t6sTN0I9ok3rhr4LxcIudZKVM/Oz39kiYShCRNRXQhEOZ+wSoeirSHy1MzKB+lfYqnOt46cnhx
i+p98LKT7k3qPiuKm2GRU6XZhMNJ5/BQYz4mNxcYKruvBgnsGbHD4p5PjHPb0WEHRgARzxjGs46G
h6b5JsGK9lIFaomvMLXtdXO5/q3u9YUIAfBslOzjQypg9js2LFfHpMDo7crbJWpMt4axDXJtxBCu
UtpUhbHXYzuEEDNURznODqHiMPwk5fcmdEowaLpDoRtgQw+jPPmOSGNPnPZbvyjiPGPjWm15T0qH
vZ80giqdzEy3chbOKjfikfiI0FmHeRttzaiRuAu1zYSaAQtaJG60Us7bePnTAGnAH0i+w1UhQjDU
pXMxta7a9csLH00Rp7SWcbebauehGImjZiC34fz7L6Te8ZLPl2szmyLdvlzFclWfrK8H10KvmG8G
nrOJcU7kthH73ehiPxU6I+iwKOYboj2DmzJspmMORXbj0ZUDtId40rB8j1SyvWk3PVo7HO7X5YCZ
8Rsh6ASUsdttNLuwjl4QIoN32v4pG7C3VDPV8RQTQ5eZt3KS35yhrY7tzFoNymmtx0Xgh7lXvU/D
ZSqT7CZiVnyp+7NI6/JGq1D0Q7tSKiOxZWruxyEsDtex/VVQUSRuvxnl3KyuspIuHMJjm1vBPZp8
nXtbsL2M7kiaKNSrLN1VXj9/D1zazGM8mg9alOzw6cSb1srbUxhWJr1VZa0IK6/3FbP6rR31T4LV
GNxecLr+yNosJd44BZzoxv26r9Jpk6uc87835TuDgngHsPcRgWdkA9cRdQFSm1EZlg5sMvoP5hU/
TCi+K8q/HgUKQUStQu6IbwYYPqvHmAXlJZ0ajGXXolhnudvN3W6Qs7yjSVmtru9f5fQOmV5M+P6z
6c8MZU5Xy8vc2o+DjqKmzPEvLYtLCzhw5TjMbRu7plwYoVVkHIX3sH+kr2nwwQrBoJl2znJK3A4x
pk/OUeHoMJYosuwwyrx97dJDNME1IbH5w+UU6jctfNZMC+7w0UP6xfF1aoWtNnZZMwLQNOdYD9MO
J8vaXhQ+mtcTNrIEyzlY6EejDH5o1fO101vG8BvGOqbWQh4Bqcos0FoyeGhUY6+msTPQKySbzs7J
MQihoBA8XdxdpR4EBLr7ORbrwSY2DpEPg+vlsgS9sSXMRt4wHmi2AmPe9RJl0vyZxg2sB5lkl3l2
tpO0tdP1+YnxetNtHJrbyga74j4Rvrjlqa4fZDhZj/hzQOr61/dMDkvPzOvCA729fUJ+6HmoU2Bv
i7ypdYNtLMnWKcUHYb1oRUUGsIwKqw0LzvgOwBuH5Dn4HREZeUbFExqH5lo05E1NwXzOshYCJvio
BY83On21FjbPh50ElATVUagljwWOadNk27gBGE1pojJiqRxOCxpJeIdBhmvNPKAMV/Wlap6cDogC
AgyLs0tl34Lt2dTR97nHL9Y/ReO/0QfjzpK/kZeh2YIU81GWDxWSQheWiPvDJt/+nTUKu8PKRW1W
pWBdcBhRHzQCuiwZlOa4uHlM36nD72yO0S3Jqsy5MvvJxjHpQ6OooJwZ5zCb2IgSyIjSCj/aOnkn
gumflLPJUITbqnZ3RkCpEYqJUbBxjAJ/bDfJLAwgQ/KaHzPfTWN7gxt52PSBSuhBUnBbRVAdBo/M
vLxiD7edItm4nq4d8ZUOnXMzM19gn4d1gTCv8JI3s81u6jhId83UFGtokTuSdXADxJjqRpdjqtkz
62xSxJRwkVF30XAnCeqWweddtqhxnXB6LYJJ7gC4TloAh2imPgjAerbTy2hEZwveoFehQ+PzJDDo
BpzMEy6etNKZKYCi2ZS6NuzUmOgvo8iftdZ4UVm/dUybLIN6VVT2GkW+tiMzcqQnwTbIXYeaxQZ1
M0Iv3GazfUpQRE5xdEd9Bu1U0X80ss2YkkhnkEZhKndLWtodjrVN1fbG0uy4uK0De7A/Y0U68Luf
er0Az/O1kZCnJZp7nCHPeStmf4rju9Aa7z0B99G26MNXqt+W3vS9nkN2J2/ot2CbV4YT1UfNy5fM
nM1cTWfC4DYkCulPqZI5DHwIjyFGwFs5SLJPITL7gbKKtR0zoyC4L9ZQADCJ3nIofExKLISJ83x9
UBipIHpsk2odKz3wWb/co0djYl1FAUSJOttH4c4gqgxcyT4huKQpgxM4H88anrzRIXH7w+qCE+pm
SOblbRCLWwHNHRncZu7RAcEXCwYSS+D7rC0i38qe253Tf5tFO95y283E0PFbWaR1MWlbDQWXRYrv
NL0QRUY9SJfG+0jj+QO146WcugeiAJ4dkaBZbRBJGcSpBd0BlZ5xGWK9PLXjtE8y4qhbZpjWiuH/
m6VIqxtL0pet2rXvNdVhBDSY0PWJ0ayNpmx3vTDCeN008auW6nB9K9hontwk0HMZ43j2LdEPQPhX
bvFhp9Yx7sDwRNG3sc44Ywjz4gnyh7uKMGmXFg7koPrHRGayPt3TMsW9fG686S6B5qOJnwq5Hsh5
Jl2yKE7AW4xVkaUPtmSjd9WwG1vzncsVQnGtklWgcC4T7nggOWA9z/WlCxJtPwn3lY64tWkmy4+8
bDpklkJ1vZyksvFEc31eE8/23WNSD4BuLfuX8LkNaLfdhEx8cgKmUIAGjk5sM5QJkunyLsaxzAJB
Xc7rCen4TaW59xIa09bT8vE5p09wCmsPokueD+/Q71GehRPNSrZ0re7VnYzaJ4hD6j3tHTqcBDsy
f2jzY9FIMoed8Zw2eFu62mqORCkQdWuZ92OLAjn3FG1Q58VyCj4HyWaVuevwCgVWALqPlzUkIww/
TvNW6wU8Q5Y2LV01gVr1I6xWjxUSSf+wrde59jh1fF1ICIaBf/CV4VPrY3L3NrOJHoZAQTKs83NL
gNwkouKJwlMdAjAlflA3PhLndTRwEdkhit0Ya4eELhLheVa6mkIn4f1xj3oZkEnTmtACQxJ9IMA1
871qyPlDTZkfNS4eyIIXANA3XuTKTW9l36fBukVDSGey5pIP49Zy9kEZA/kp9ihOtgWCPhPAIeJn
RNwUROo7gp2tBUVmwGvg9AMq+W4p/LaufDKqd33Iv0XJs+HZ2UNc5/m6a869jhDbcW7d2Pze20uw
aLf/SAqN0IninyAg8CbIk10+N+Z9bEy7NrP1Z08fWn807I3h/QODiYhf8H+gxBZpJAdRsCAtYEd0
UMe+0k/ACuddrSc/6o4j97yvSuupSOvg0kUB5mVOSyvQZauor1dJ88gDY/suD7JzW2qTvR2ZAR4K
VQJ2msfkGLpFsSGJFXgm06xEmM29Cua93s08bFB4cMrrzla5zwbzQaNiuSmdVWQzdBcoeVUfu2er
5OmwqGkZaIM28jo57OymWTvE50GKEikK4vw+S/IPVaViW5YheTay1O5l2ZyZX0WnbmMlZ6ful0Mg
c6dr8/Qh6V3qguIp6exV4lwQYc1mtM4UazRBdrJ211FabnkEfMUzqLHGVSHK2Dn0dfKoORasU+Po
YmVw3NHHZrtNEoIKSA52VrWR1WtGyfl6cudmU8ouQTRc9Ns4yrk1bOu5pmObJ3I1Kah/eWo33i1K
iWYdze1DX8bPGPDv0dijJ+6aaZsZst1D5DHWYEnSE96sdYvu/JtBAxRvMIsLbCnyrvl9sXxzJwov
MTrSlLNNG8bTSzH2zUELwh8tFK+VPqaVH6qw2zKluIQWyzUb0EMDK1RLX4mdGX4a7n3M2h6OHxmg
Ln1K1h2MYmugRg/QGHv8vRdS0FdPU8rqSkJrnb/k3b+l1q4B7Ae8nsS1HDlBryTe9NJKqQFRzhZO
clKkYpGntYQk9CQlS70kjHGJ0wkIsRnTjmi4LH1xSgvGKv2RAEAXfKGMFFlAfe16npx/BgJVclIw
64SgiabxB/0yB/BWwUAvOp2yvR3IbgXyte/tMjsXiby3xggpUhVue+wFhrZbPpY7ytdoou31Kism
TUyQRz+mtXZPKbArUKmRMkPVP6BZ2sI+wWHGUaaQOtj1cfxuN+mH7vYcLNS4HwUlpNum6RqNh3CW
DJiar36TpIhnAU4Q5FMxsfVCa8UZlnoV8KfHWPSeFGZQIix7/bOiUZ68JMX3JH8jAAu+mCPiTT4O
3V2iRaTGKDCHyBCOczX0r/2QXIoKfKEKxpvaTsRjWmF15J3XFdUXe36KKkNc3MTuOG5WFM6uLl7r
SN2Z2rkV2amYx5UNn6Bp0QMpL3qOHdJLTEDA9uCAyMlPdoolMCrMhJMPfqZonvdtywYRyIzOdH6Y
MozcCmIlEOth8jPMoKEvUZaSDTBqx5QKJSex0Cc0JBxhmZEMEtjyFLMN8TnwCtYT3Il4Hd4TSUST
FyhAC6gc6vpWiNDPHNRkBW4ITxAbKAkmf2YgW3Jk65zvmv1vxVv50y2vuBBOxuIVYAecj5Npcuhc
s3EOI52Vo41Qgngkm9Btk0/Q/3DirZ1vguImNo6jvLPzg6cdHONRSaDexqOe/Qw1Sn9jZVC60I1Y
/CekDm5ZXQcn3QzVzhhvkuZtCO56SVuFnUvM+1DstOCI8XbqnmX5FOZ+XL/gzsuIARnhD/hEZRrs
G6G+zyL4xJzAil6uw/Zf2TMCAQ8bND8cm1klO49xO7lvE03FwvoHUarWbUdr58IiVofBOXXhW3ia
6Z/iD8g2jb1jG2xfAoRTrs8b6DSvNCZAvsXlqSrf4+xxYMkFn8jl9gztFu6S7+hq43ks/roEVTWa
DOu7bZeH6VNahvO2Y4fchFO3zt3CJfd7hFdfmRvDyQmczcJ2Q1ie2eW71FHcLyIIAii2JLGyOLb3
SWMYuwlIQp96pk9ijngx1fy90FNOz9bY+HOYkzb6f2yd127jSrSmn4gAc7gVqZxsOfcN0e7AHItV
DE8/n7TPQQ8GA+xNSLLUsiWyaq1//UGgP9SaP+Vw//zKCst8pCZDWgZ7ah07smZ7vE6IarZdFwYl
3oO2Pq9a5M2Tj5sUUJTr4gHhrNQqIAmhAp1czG9ED/lmaAe41r29SUcnO1XwgA6TcpwtQZb2dZkE
04cCZFLKlz4mXTiDInwOdISZSuNXSFlwQjnGzS220bvZ2MOGU+sf0Yl3oTa3Z0sae92kTC6To8sY
Y4A8V8t4TdLDtm7UevFMdqfPycX2owKUBvex1oaSG/y5MCE18EqY6RVeW9iRcfmh4+bEb7wGFw5L
up2+ijxrX6lzXMGpmuuNbOTaxAOBl6+4tneF3e6aPN50aXmkWMFVrhf5M5SJaZV2kJkHSJmIQZ6a
aVfmd3eZUw7T4KajM1pYE8TWIxuGU5x9r0fB19F7L1uT62VwPJI73ljX/dxbKaukm6HNNrpTr4Px
IdVbO1YmNrokcjpvad+nksyEGgOcVdFKuoF642L1EOfdmu8eH9ri3AdiX1sLdDmonB3Qw+SvO6tu
AAnYv5KdNBUU7ooo2yZqRX0YlXPOsMEfzZcmjreptLczlp/FvY3N00iya98/Z+YR66Yg9ghrHR14
CqXRSd6/k6CNYJcSGaWDBSfHeorXXoOjEsLkLDTJ9hP1W4X9rHkzzB49A1dAUK6VZaxrlvkhrmj4
662JXWxs0SVM0MDw4jfzASYLgx7MiaeFi9g/DQ2t5Cij2iB+mhnQVD+D2a6xADtNZANAUiWSb+67
bdfaB3aqdTLmWObdHfvO/JdVP7IZo0kE1qkMDbyERtx+4+SlgoJbCcpKZpLwgaUeGmoMEelC98NH
Dpscgj2I4JBMKQzG4dXGTIlyRz6ouUyo8ZqxdrH44ebs0TRHECG5SsXWJ7nHGd+p3dmJ7G2bF6dK
XslhTg5FVvfPxPXQtNbexxAfUW6buHDVx7S/+4XWsmM/GaKWjCbD+AnUgSEvK0+moWIZdwkmSGct
wAVIxnMI4FaE4xgfdKc4itIKtXpe5S38DK+C00rTzl9UWh7ScSIW+haMG4uoOuEk9PaBGHe1GiKX
iDxz0ddV8Btf94VJ0KII70mBcLFT92nrJs+PFgqxNPZwl7E2knMkTb5I4S2wO+iJTrZwBajIDXJq
4ldo4Wy2t0FCQEONWsz6OnCtdRfbjN6vafol6psTZGs697D2pqhyX+++BzlGaCzWYWuSYeg6WFx+
syjhE8554O3dxE434zSvnUzzI11zTsR3Q/VKSRyeKwws+SXP962+onzeSMP8pY08onHhwPMtbHLE
WNY6j9z02a2GS9dIcTTbkrWTe6VcDKYMyhcXRDfOtgNJW80IMXi7ccAVJWAs4K109VVYMNxzo60j
4Uhzn/Q9fu7Y2FQFrJORPGS6MLaPiTwDd06SP0ynnogKpYAt52MMpShedVOF3rXphh1mxWotlfeS
NcWFq37bEv+UoWLBmDD264uyyDfr04MPdiZFdmqAKKdlAIL2QZxVgcXdXTg9BSKqOpNOyhtarjav
vYpOvLkjUxhT9CQr2/NFzvLTMxrjVQWvEElJzdZf+g9H1letGI79Qpp5Mhxj7feIp7FlVVtMw7dQ
7o+ajFd6+svK6PagxC130yQ42bUehJbpb+rR2CSDe4EPeALtZ7156XN3XWM11VOXgVExwbnO3e8k
T5ky37QEjSNqfH181tBpYosOEhcf6GLWE2dArJ7BYugN9pW2xmsG2lELFs6QGhvKLT0r5agSUYDB
IbHv5komOxR72VXE8Xsn4cFbNDPrYBKYreEcgjqpPHR2+0kus9jbqoIaV2E7bQqHWhpfQEITv7Ep
1deqTJqrq4z6Wnldc83tKln79t33+f5Y29goelDuh85U7zGzsA8C++VLy4wsYXx6nAbZ65R04imY
F8J9NLt/Eg3TWazStmxt5QdcymTlDoSEi07KHTN9SoHffuf7+7gV2HqlvE4Twt11ef8jZWBwVQwX
3k1MiCfPfeNNq6Noy6fG52pzlciugbfoYdaKY9fE9plzWJJ1eKn9pY3gg9RPslEYrc1dlNhm+ebP
AaVQ8ZYANRwXWYt745ysofNlG2F6kvAFY+PA0fskFuAtwUg2dfdJan4pIPtzbIsGWCc2zvFISllj
Hn0n7SMM2rRbWTX1xkgguPoBKoI0QNnJGNc91n75dyRu/Nia3nR83BqWxdhKQlbcJyODUNmz99sd
fr6SJLuodF0aJHjqkoQQp3BATh0b+PIq9bw9Exu+aRntHWuvXfgITJvWyAEt67aIaQlQo6vrMCut
85oSPHNo9O4HBMvb2JBqZecWtVqBY3Gqy/oEBEtD7lqbuSEsnpixFKaJW4QJBKFn3dOeBvwRPjR7
kHupYQmpVzep9VoUF262tjHM5mSsEE/IIIMyn/9MPWtgsKmsrVuDkScVWgV092Jru6e0xbhGG6DM
M2eh750wW/KIVEXyQeGF57q/8E20PnpZse7acdjpEzbjGwdMNU0F4S7m8unJC86O/MX960ifep4K
wl0TuVzbrsZ5swjeuMCnM0JXGY7ZR2tUz67MkDamaNKERTtKxitTe6G7Idcz3lISRk6LizPqr58D
5/3KznKwqtwqDmw1WLpBPw3tzC8+FjztMW+Y1dc4DH/SdikuaZ4EUdcm87mUqQ4XSyvw7QPamVz7
3WU7joBpzonhHYm1+JkBD1E1NsPGHcri4JrdPZQpPiQa0R1+NgH4zQWjr3zTkwQK+mHFwwE+BOYG
6UZkpbsmX+LvmMfuWs3lscEZjOrUxLxqNECJsrg6PG79O1iZ17N05HLjUslkMca+QIlkV9z94DeO
kdcXKw4zC62NFzxzHWAv55JcKb3p29QLRM2FXW0giRlcqZL2YbHLreb22kdi0rlrw87pA7IlyaV0
QeiuqUHfIww44RNqcMQNuzHV3PfS39Egilcj1t/Bisx1ryZCxOLAuChpbksdG4gltvMnbzGHS+vx
+TMleJr77yT1Wfikp3bJHN+aEhqu5/gMVEq9PTxuuQYpluWC1/2DMNK5Vo6Le1tGmj2WYZ0t+3K0
gp2YDWJF9UmEe2wGNjA5tpBS19jI2G0Dn9ldkUUZyvlHU+7HHIOJ91ZzKJ6CiHRlJGeRADJy2ezz
CRLa0OFdXhqkPOXyuZkyiz3bS/dsjclnyyzA9qf+B+vhvDkbXTLuPTJKl2Bon73ikwFGaMUWWWh1
sLH6zj2DTS44SyFxNwfyCVVMZInbrJUdlPRvctgUpdWdjClOVq0IlnVPwtrWDeojVBR1wHHnjzfi
5s720m9kp7Ga8Hn6jRYwoLfSyC+Kd6MX9nGuvYvXZtUzhp8lfzPNtcsQ/gMEGZpc+x4AKRzvNNe7
uZ8/uhAsblUZVK9VLzG9g2y/LY0eHFS433buM08i3i4ImmWfeZtFOdlxqnxrA/upWSfLFcrTHeJ7
Gw3jR7IzzMwDTNXDquMrBX5094po6veuSTYjrv54rT9XeiovSTqYiImYs2GV279nRnuzE/3ZtKcy
mgaBXTXEqLCz7mazLU1IKUZwbyxSAGa8+SUglvJyrzuzpDrwHT7lcVZ+sbRuZaxAIQOkI2mT0lXM
O59KYqPIe+nA4vSyvTSd11xKUI+1CvQ+RJaPC8zjQd7d2QfKug7C2bV9+WtW6aVk2Gf2FnjR/cWP
g9BhSIhaUQrZ0EaGk/pV99V7PXDRgg6FXbyGWvtpN+JH62liXeWvFUt/bFUrW0ItWNsUWsojQnrx
y7W0am/dSi0mitiB7KC6jznx36YSdyln7MoNu/iATU3QRCa0prAkm8WMCd9LGdytASh1Uo21PsJd
65JWOFjnZfJnLommTdjH2/jFpBpszHLbyy7ZKvc6MlXjpbT1g5kepjz5o3X9ziqwHIdkT1gCITHl
Q+XRbiWzf3PG4wDx0aIB/rk1hlJlvPRwnixSoWfAu9TQUb/aFlkbbZBEmgQ+cjxGfMG5lcu4EQGB
VHrxC1bYteoN/c2i4GgFuUlx0z9n1ON4Qa6MXt+2GjQ/t03VypsKlDTTL9u991M6KHSHB45fQjJC
52Xn5C01tbam7w9j0hxbLFKdoce2gDa8KZpnCI94DlIrrTRw3pIo4VVLusZUo4jMxw2OIzgiv+uN
YMJVKUGp2NzjFBnE2y0gSY5QMTJwVOXtjXcrr9q75/JhtrzNqBgZldWlgjzf1pn5ypbDUJbw354R
9sl1ILeovGGxEfUnczKD2TjjPthd2OmmS+SQ/MPn7O0K/HqurZJfE124VVp/q7qynwN9WU/KklE/
QQX01t1caZteS+z3viObu2dqovE1LszeaXGI11kbfAWJ8Rlj8Tq5v2zmA671KQOxQx67Fpa9MucW
f6cnr3jFsyZKy7NufeiAGwmsSI9BeC48UHMG4hp6TdNJDw7Diz7O/gwN34teau8IOqvjoOfJpXiO
O+DHjNBBKogfsvrOpsXYsQ5v3Tg95lc3w3rCN2L3iYXgihFs+ZbU6pCPPiT0OqOtZ/JzsHOv2Qad
dpqXwN1Aa19AHBeECMKki8C0bF9hmbRCZpN8oPkMWKoWZ9/1NM+NAx+rJztpP2q59srA7AnI2lNk
ry5fQDwhiCMvTDcz400bUCf2abssrgv9qeputYsVQ/s947iByf0myfnuTX5AbLR6d+Mh0rNfHh9G
Wji4PN1mJ0CV8egEl9qGcvFDJID4GRKpGBUp3k0QZSXsbMkKzvXGLkBqI3y/W0oobNRrFMatlt3H
jaxUePzVdZh32r5xxNosnrCQiyTnoSzREQCMcCG55YdBUzm4666/BIZFE/VT+NZO+W5YLwkdYRuW
9t4qa7IKle499fkUnKutZ7PpBGlS/Ow5p/yEeNwprc6QviCANMEQFTgP/0xif69cP3hD4yP3S2FQ
Bg1kiDap9sPw8bi34UukTgElGRZDaq80upEULWCl9LAA0UnuAaZPcfHhb0d107qtnxziwIlq4p0s
98rkQM3vfem92nlsRX2FfLZz9L8Fi25ulfaqIzXHSb4g+O078hGhvvW+DLscwNj45oTV5t8Lk+om
W40VEzqwXpUhUWLTrPp408StHZm4G+P9jFENtADYicngbYdq0rB/78RNi1/LWtTP5j1qUxtapqp5
vsmOOLLNXFDxppL6y6BnbwQMlUBkmAGpRYlve7EjjYjLkgIya58SWAhYJvv5XrpGexhwaAQyyqYv
Nft/UkQtT+3QxVezYIT1eDxL8T0ZmV1vuvJFG7uzug9C8Y1Au6iPXwOcmW3eSYgE97tc/AdYo/gZ
K9dCCjB3/z1tdmGRSMGCb7TBaS6S+amKFbJmn5FETHJiqBXWc5FOz3fBtMqI4sSSsXh2RoyBpJar
H4w4RJjLGRy4v/TkzSZTy0j/nT4Zc/Q9BhjQVfJoYPJC5gobCyp+t9wUyAJg+7jY4pJ1hPEpwTrm
ChFV6CevMwGXQMTB/O7Pb14eh4vPAsz/vUEXyOkDpznhMnPhUdi2HvGVhLV+cryzwaC4VXVo4Chu
5h+QD0Ldr9ZdMFLr0xy049ohD35pIBRCzwpOPRM5jXGxQQuiBqAJT9Hm4VQVRFM/bawU+l4XNWBw
zu+7maAtmZsNII3tjFUfAAxDsnsEgJZmYHFPTfLXsqZoIA4WBF764zqBiErUhD7C0gNIQtIakrUd
Zn9mYhyMSgubOywjGU6U5abLSKd2rmmdhN3C1aER+4cfkfcNUSvq5uRQxyryeNKxp8ToM/bUT1bJ
3Lgw218J7d0B9/IptwQ+TAkfaM+0QfYvuCHxm8crpDfA1n8brpK8+yRpUAZkCoL+oo8xRA4P08dl
4gpBaTPbVbiwy8SST5KxQ0teTmySM+L+twVWXrAyuJxE3K6mBQLqsLXo22G7csblkWSRv88b2SYi
h8EcHWkkLIc3eoXBUjO/L4QEgcc1wHjWENIPwxfILiNrEjDaPRcCft8g6hOhBQCxdpdFk3NDgr6S
9ofjIiff4z6/iosK73d4JcmL5xIzrFajDiLSvfBJrjr+LaPtiSdtwwWvqcTnrGfV1ON01do/4Jvz
FUpMJ/DiXdZYcN8Hp3NxUJzbhjwYCJdcCAhjh5mofrOtzd3YUvFHFnnAZFSQ+IzhVPE3HlzUACMC
QpAUzDe84HfKn65NQC7364lB3fjTtX9Yya+yX0/o4ac3OTBm1S4+aRswPMWjTPjr0Vvz7wgX0zKC
Hpr+CcY8Buc/u/rg+OXGgHFEMbrSdDQ9FNS9/53rHUbwfJrt716UaEXw2YZ+oBl/WiuHM+NHU/qm
tACjIXeFWgiXK41PE213x5sg+xbpBO0E0XeAReOn77chQgcAeQtXp/ViiY1bcsZnI0yyP73xt5gY
YThVpMqGStxc6+A+FDnbPLZDErU3dN+KsKrF0kKPd+CXRPxPnBIDM4eTx6opNDCw9m+zO4JmMsBr
YOh2+B6SIyk2FeyrTVHn6Y4Anmrj1MGl1gfxZhrwSSRmQhsvi/2vuH1nSmtBhr85cQUzu1M0Q+Yf
cwn2C2OXV1QGI/HWJBx04x4e/PRGOq21rkAZtkaXYlowGT9iTsOnTNr9q285a4IpvlGMJU9aF6tD
PzFclK4897a9U0uu7VmML0MaFDedOBbGteKod1Nxy7tKJ6kmgtTcIXZD68GkH+JmSm8GXuB52xEl
2A0yYXaDsLg3kwReX4nhdmcv6a1dTP2i6enWQFd0exwUFZg7MMNICqGfXZG1R9PVcCQypuDV6Be2
KjblPxTA1Jhu/F2O2JVx7VGF6pPcGQA/O2cyybP0zZavbhi/RcIzlItv17jrm8Y4OLX1lwS87s0j
+YVhmTMffVQkZx1hUWQyO+mx7XrrsgmXsTn+Pbj5dZScqEzpy20y6u7534F4AmjG6QYjhe6/hx+P
/HuCfdegoPKewn8/YG+H7QIwDiJs2efxflimcpeM7XJ4PJQLmXHm3H8w1Rm4rll8Pp4m8YwB0/8V
j33DIDPRz5bnjDMrkf85zV29y0ZzOT9+0BGccm6y+rtL4y5EjllBfcNqCybvZ1NM+ta1vX5jOKn2
2crsVbTWr2xKiqPhgHUFfgzoZBClUfVu/qURbYYwvfBCh/nNXafWfi2rvOIyM/WMRXsQ3WFO1V9+
hS+n07yP+qqmP1Ub/0nU3c2cHMtdedXmZXkyavHX9sTwNahlC9kBlXFtZl8mu//Y9zdb2t/NTBLL
NI/dZvI1Pt4ZnN3snisrvo021FrwNHHINUAKDOTaa+ECe7qasa1d4MsiNuyfwhUotg2NzHcQ5yUP
cPqotWILJXD8NAOSe+vmIEiSec9Vy+ClFVdY5d620xbmONK86UHR/cx1e53qKRXiJKxzoWEjQxo6
kXDxzKw5cIBShx1mHX8mIdUNpworFOjkd4nIlxOMCDIXEhD1lZhUsmt3vjnetKoC9if8YKlNh4hd
tzmMhQlyZgVZe1CoRbbYLOwMzQp72RbMh7ttWff0VzwzX7w1Ep50N41Ypd09gQ8LiRsX11v3FZJu
Oyod62xLpe2MNra3Qyv88+OArw2IhonD6Qhl9wEHPQ5anIHO+MsJrBRrjNgRrLl94eziAR9Jsmpy
cjfUQNZ3UVcku+sO/H+QpceLnRIUBOHXaQlK1urHv1WWvJHyjJbBD89rCAHZjnWubfuaeBBIvt4G
atg93yqbEL8xbSjOXkfaGqxiTrZGmpS92tFueuPZI3pJx+H24A2KqF9DjwQBrGtmO02ktXAWDP/3
1PPZmSo2SGvM9/Og/tYug/F+8DCSzJ6L3CM5xYCTnU3oVX3tvtkv9d/kfu/xUDLcgmELZmjdyBud
Xl1iRBpGyScxVlAeq27aIYzJIgx+6l2ZpdZrXzboWocc5cr9rlvAse09RryPuxnn5XUOjGPbOgiH
Wmy9UxDVF7/fpL3PHj/2KDvx5DMdwH8/W6qv2ejw82qC9GD4w9ERor/mWICGejtetBqW4ky/OXgV
zMMM7WA1ex9JtWgIU1alAryepYBnNnkb+Jka/arunS1lDowWbQxj6jxbz+Zo31JD+SHqczbgoIEs
4Y/qU+Q2wJCUy0+3gWRc1yMbUvIn990IYyoAp6a0zp6NESelFGqo3h3U3lfmRdzvPX6KbxLECCU5
84KxhudMWGj0f73ucfPxYk5scgDHev946N/h8W9pnqUdIDJv/r8vVUZQrRPRtuG/N348sTfna5uU
6bYZki3ZtD+aAmYuhpkkgo+aAJlhGIWSEg93PjwG92N3vVO8rouwLz1r1+Fxr/FILFOxqe2YQRjH
3GmfkzRwn+z6lHmL89zERrlzWmAB/Ditmyt9RvPdnO/k4NxqNNQ/VGAZUcdKtuqtlEq2WapnRcSw
7tR/lhI36LQLBmhcXP54QPymkxQHowRRcpaBgJ+2sDZt8EPY2nyQ8uxOaUr+j+Uy0oehwUIPB7cr
f/U2Rb2jm1vPXC6SCvBgDABvrSG0TVDIHvt3UAuTcBzjDmoAco6YntgQnxKy4hVxLJYe/3Lz4s4K
GLqT6LJqFSytWvdI9Q5SA31x5i6JHKCejS9xYncT6xMuJdGPqXeCo/sLBW28RSLio54b3swY9zNL
OUkYUBlaMbmRjmPufWMYjlnatzuz785x0fdXooPEVV/6ZdX0mEzNPRD/NDnXyW7ac2P2uxha2DZp
YYVliYCsbsLaaZvPgSV64wXtqfJaAq2D7Mu34DFaRZ7u8V2P216dUBrYJ1vURQitClaJPbHZZOKS
9FVALZE/5Q1Xs1TQ89smsWg0kp5ix6nOZPism4ZAs8K8MxLGIY9SMVDBeXBb2cA0qD/pxHpThF7m
09eJgeK3939ZE/wQxwX8Zqx9gEgVlIw7DOHBgc+CY7lAGq0nDVZH801CHiEveNOs41E0u7r09krR
ZBAmBSk1eelgRhDlHfw1a+sVom+9qSfqeWhiqxr9B9H0au9hnZBjPLnrnM44iJ5/0IzVKZV6eXFQ
JXQDXxbeoZTHFqmv5GbtBeYxqhyMSFp5h8oScgLCwPkkanbGXIsRK9/vulMMDHC/NXgDBf+/+/ip
6dH4QrTOEqX64qx1W72NAXQkKi2xEQtcHU3lP7vBXEJW6X5lJ60T5WYdYMKZwTBptXM7I5fsx9G+
mtJeB54APkSdN81u/TzRYl8MweCofVZBOl0t4ClMb7SjviTdiqLNVBlqM2TReflaExYALQipVZ4W
49kolu9p0NW2IduafrpHGUgRvcJIqoTKN21KzSmedK3/2TLM39vGXyjR3alog4FgVZ8WFbOtLi7k
qQK42MNMQypbv5q2wwczMfISJbKDURY0tY28LoG1JRdUx5RC/+zu+6VnpRecAFeYEP+IW/avSYN3
MCq7OZJOdndNAqHIrqWdvugqKHdjljCbrfPd5HYrI1n6KxZXmsff0zMY4NelsbYdNCvu+GIna9NN
mlsbkzlMKaBB85S7Mu6Kaz8xgrNYrDaFHj8lNrr4VMNWbPARvXRCLFC4vfmUu+z4K0Yiu0wJ7RIs
2U4JLJKceHjPqEZJioJ14LLFrRK6aZw+7ztBf/Qneoi+JEXbUSBKY1etoS9rtKvj0IvjV4edcNhp
XMd5WxfrIs7RuxuAs+6E6GlCjtKDonuD99eNK/0MPb5h+m4U8g8z9IpJ0ZJk2rpO8ExXRC0iZLB/
V2NeHpiebNIC3ybcs46NhMjll0aGPltkkZk0XTjQDfmxRAUXO+xH1Z1EApaayVM9u7e4s/xVQYF4
71MbOGVp6Ch0OVONxy6WmcZmgXksO8PcTgrfJJhWwbomISrkr9cSwBndwLUuuNsTdZ1D37xkGzQb
uKfXyR6Cz7n0dE4qvOzhKGNTlgl817pAfqhxXOMej9G291LN5n6KWdZRPu6Hn5Oa9bOYrRsVb/1R
wqFZNZXoLo+7tfHpNb66iJwY1nSw1iXGb9UUDM9pNjvnwoWktVivqhmd97F3QV6yRtsGtXlgygYa
hzIzyojrMFFKhiJIviAQoa32508rD8BeyXWLTMU3rqfjxvTe/HYhbrIvz50vuaDNCcvQ3kZYApYx
QJJrR05mPQ8GOmb9VCX1vB5wf7rPcIHoM+GGflqwj1TVU+U0Igwm/70eabAZtNrrEaigStNwAE4L
JWe6Qy8YmcMEjIjFM4IelJep+1okXgXoMH7PSf3myDYq/PqnynvG6YCzpF8GYZn1RITZWC/pRcK5
k8a/rQrfb/s+jS79FwzhROQte+nIOUqhdcN/j0FUCFbw6suU+fI4qeA5CcRGaj87lsBT3TpmuGAD
sarJlphrlyQid7q6wnKfiIBc+zkCq9wGBVEjwMs0GGbEwjAZArdR/WKgQmpASz2MBUIMpfbIxa9j
ZpTbsU9fDHf5zlIDMmyAbxS8pTw35x3X827IxLSHx3Yz+t85RcQex0ZcAHvgsMqmRx8nSE1TamKf
hP6x6YyVmKVPcAujC1wtFjC+yVgLEIur0fsfiOT9AzvKdBAagatBAg0X0bFEUr84gULLSgpEV6HB
1Gu40z3ODONSYD3yw65mK5JgHXrz5daBd8Qd5tXsAQ1mG7wo67B1aVr51zbr5cnCcrecQIKKfjwU
1dBu7J4ZAcYa8U7JgsLCW7h2Autszpn3rOUsqFp8bKru7rwee09F3vlPbTf9JSoi3mf3e4/HF8TA
FXSJXnUnL8hLqNkszOUAGDnk/3No77dc1G0KTQlIcd6MLKp6Cx3ofsjT5H8Oj8ced11chvemUTKI
nqqDyHUvnEdjDqtAvGqZIYkTLH+SCu4/W7QngeuW10GDUWGJeY9ZNellqlVH0qdxz8ZTXPHiHS7r
kD1d/KG5svXcvRSpXh7NCvIogxVuVqRmoW1oUqjyd1VIhvsn5s8K3SpQBCG+Pj/tqnMjbTRQJh9y
zfJ7cJPkVk/Yh1VKNsfeAykTIxY0KRlz52YwxPlxy+/ue+vAqehbwyfCg/yDdX9n6R5a6xw8B9pA
E42dk78bXDU215PF8PdPxe9PERB/K3Q3w3RcfG8+Vjm2iTNu4jUel1OpBHTb++MIjpf/nqEHY3/Q
czqK+w4Dy764ugTJGxCxQGTL67+Hm6B7Kh1fHP6fx/GoJYhQw+Hi8ep58koyZRzoMdL8sO+kzbz/
QPV4H3OCjj0edhEsb2OLNJMyNtzQ0PAqo+PTD49DoKWoNGJdB4HlOwUoeBwfDxeiRhLQFWCKS5xe
/h2qpcjB7tiTqiCoiWLEsJXw0EYV+34ZXx5PjJ2Kr07UBFj0xmmRPavu/YP3S4kzfqdFj4ceh9zp
MI8pYIghbrFXvuvjLM5Gm4Kc5xMM4Anj+VZrt03tQt+ACgLz1H6r8lY7SZf9uPYM99MdizicrSU5
zuBUn8M3Kt3pbAUMK5P5NY418U71KTaGFn+bhRqPEGGakGy7+cO3vYkxUOBiYcPdxWVcgDLWu8QY
jryPyIXmeoaGPFrn2YeQ+t+zEMvBrWLG08on38TBEdfJBTK9xUbVIsSyxhkVUEfaD0518GuaIVQa
rl31HJfbfEmMNxSoFOYU1TYdQkJddS1y6rsATveXgEdCDGOF3kjhT5S6yebx+ALOsw0CF2o5+rEv
oxnWBQObV6/50FFbnfys/78Pw4BTQpY68DlyIqoePzVm/X+fggtdGVWWyTCeZolWmRc//pm+qa/2
gMRhgB0pB9sD8ij8Jyt2kGR7zRgV1Jenqp62KJKhisd1up29an4e74cY/A8mfbFRrrPAYh+c52BE
N+K54tl1mOdjxbof9foW+Hd10aLkqhmmZl12AVg5cFvkFLPg27TVr0R8ZJ2Mf+bVdFVjeZUd5r8L
ZlLPZinidfUh3L45zk2sEzBgQCP19fYZIAS82IGxkU8IDbQAHsnjQBPTb30NxZIvZ77g++HfTxtY
zfqSj8jI//cF/92S5HKnMYvYvx+QuqUuQRl5dZbeWAbSGymSN0fzxpO83wPt6J+GUgDbc+/xrFxn
1x6gRQG5qA/iSIE3SLsmQLEBsUFc4Rpztw4kzt2aaIsoR8EYwUzs9mkgNw8C0eMA9CXQhU5TqLWe
vmeuHY7ehoSp4Ypv3ZvfNfnZyaievFxJGBZ4JCyBc+KvrtaTYQ5bt6R+9fs7zR8UQlMK70llljvX
hsLd9eRT5XCH8IfvIuUx+VkCn9N7zB2G6vW4GfulWg0jzKYyyxlhB+p90c07h/FJw0w8HYvhZJZc
upBJvbPKnyaC1pEXbmFplGHwfzg7j+XKkSXb/ssbN8wCgYAavMnR+lAzmRNYMgW01vj6XgAHfTu7
ra5ZT2hZVawkeABEhLvvvXbcfyaN8b2i37DTJoBgOaIMYtIy6+wiOTEjnoFmpB6FfupmsXPqa6yQ
JeIlZyDq3ISOcPVr/5D4iXNSMW9ZIbLHiIMZKkwO7AxUT2jXHxsNpERuDbwh1TAPw1os2IqNLpYl
iU4znVE1PA5pTzfDoX5eQRYIT7h6P4wAbAsF/d6BXYuZjb5q0fxmyh8fVHiP4w7bBiX6Fn5ovgm4
uWtH1CCdaMoRSvvu95Y4BJwnrLkkoX/yA6KlD8HC8DfEgEgeGnMrDU9/6gLGFW0Z/wprv3txGBlF
VlBh5scwJ8ZGXhTeMBI47ZUMnPGQj5+lHR094VanqHsuDSM/WxILWKPbHJ+TeN1G9c4RKWKp2tl3
NUzkvHBorYEIPulR+mxTE2+54f2B+q3XzbeZ+EVl3KX92snzP0NQM8qfdIYoZfMuKHVDUlxRYs8J
lN0AZK7wGMgamTrBYl8DrHXOsFlpbmRgI/pBJWfdR2HQEkjHBjRPHxCxnGz2/X4oT3ZtOvuxZdX0
+6DZZxVdsi59YnEo937O7q7prfmaq/rY+uUnEJp8lRTA0z1Ov8yTNA5rMv7ZGNZEYY8N3uoRtsWk
3gIdPMk+RAHGComwDhPaOOJoqAlT9iIWCpCOpG7b7g7iBN81IEZNWdBzZhP7XkEfzhOmhk54GBNk
WI3hnUeCNQ+AayuOUcM3tBsxs3BD7Aq9x38Yjwf6XsUKxDzC6HLMNxwHqb03AzooO9pDyDKvuVCA
K7CARHQ0RvSOOziWiHVEbd+BEENHsfVoK8jq2toc4Nbog8xbHeCPaaHkbHHOVQ/KIOUuw86+MwFj
4ZLlMnG6qNvYM41Cm7dqpBfvvD47TZzMBaTXbTHvaJFNN450VGJA23aLIrFccy3lwSDTlBIvWXed
0Hbk5+2GEPR6zdmELlFswMQKanYkU2YZulTvkZxAE2RD+Tq1I04qSeY2dBVjPza0Pu1ramXioR7j
zyrp83Vbow8hDJXZrNoTPA0ZNcFzRiV0CEijv1qW5W9pjkHRdFk07JjazLQZbWi40bTChH8cu/0+
aznXGOgHtQhuCI0s9INN4qy1qhlvNRPxyJ40FgRCaSi/DlPvIZQNatSOdMEfRgcJbEXs6r4NHOr3
UX8uLCbLlBce7cdojndEhB/DDRyUARZIaFcT1PbF7SgFwh73McrLBw2sIgpfPV21OisPUh/YQUyc
0W48Dnn9U5XuR95M/bZ4TXXE8SYOkJUFI0K5L0GB+y+OXecaZc17nkGHsYMwvfq2/6MP5TdVx/le
Ypy4TiyuOjXSk93PXqUaxVpWAblsksQ90y1Jj5FILqVZg/kS/p6dcVVzBv4YRfgdt9ErJWx4VfOX
nLM2OHNnrZv00gwJ0mWiaVEVo4kpCkMTvJydTIPmCCEv3ZrxCTYMg/3Mx57R8zdC5T4QYkQWlPDT
u4I8IBro1a5vQxPtjY0a7V9mKX5Hkesz2wvXphu/a2aZPzg9bI8ggLU+vQ8OiqNGwkGig//k+gcs
mMWJkySVvQNj2UZ8fahL2mB1ruWoW6cHprE/dRhBNIXEJRzBPYwC70kx+Q/BKLGbWTVX3tb0I7xa
Owbp52BfmkAvb75Fni/5Qje3/+j0Eokp8VG+R51SZRHQe+TYVR5hf3i35dggq/ZnRRliqtyvcTp6
yGVdQ+6CKdUPaeN8N6fROhXjIdPzgWpxHufT0lWm2W2jmSSUly+xEyOTRxFaIwvrxXki2jpuZ32J
HqOXhOPC/cSrIDR6DiR13ARMmYOI801pMfPzmXutKlVD2O6LK7FkA6VLY6wbF1twFlQ9lmVazzPz
Ikw4snsVg0rQkScc/e6pMDgIC20/0Ey9eQy/FW/8rcBDpRP5XHryOJoIQjI/iDZar+TZ6n4GqVFc
S1Hra6Sn8UaxmW2wL8mVE9jXgKSwUwOc8wBtPUAeX25BDqqNI7J3z6qQPo/jR9sT8JwE+F47QDw4
pAp0+2De7DZGiZCEv9AzdTvF0ZsNIi6YxI/pVlCd0qSKhhlPEIDwbfYFISMIH4M/jZQN+t8qx3GC
KzjQ4OnNQeLhGP5J/cjZFf7wncqgPs49716fOYRWy3gq0R5zrFH7tsHx1HVut/aBOm1qPXwEZ/td
YfBDPFa8JNjDL32f7dGp/AzF8ANexl7LEfqSZSE3FX52FNbHZLT7fdB1BUU33QporfA18mOd0BPV
UZ9vs0A39/VEUoAmM2IxM3R9xcDv5KJZZeyo/dC0wDhooWW+F8J+LswIL0uuAc4gnPIIPnXad/Ns
u0HZtEt9x7vrho29uSYmrBn18VA301tRxQ860uDOV8126GPW+aaZg0JA7JOptaUDzbifpu6mKQhH
6KJNGMD1xcD0WDb1s9X3/fFAhQ2woSd4JtFBhdncb3aEPdCoeIu0QYjuZ5kg//fpYlM8vay72ldn
O6lh9ulbuHf2zdScX046qVXRAFMsy15bx8J580o0AGGhEYOGprmnyfLUZSSb5sFHPPbdbcANTXtu
WuMq0c+c7pwderSNRSodTZ7qRWAGgq0y4locH/Q0qnZ2n+LdxibpDO9uFpWbNNYZP4EOsRn/rCo5
/eh9f1x59fsUIYuz4hjKRc7n1pkEhtf+DrRntVa9xOsfS4A+vbGdgvZpYkzHgM1q12M9D2R7w1iZ
bvknwmS00q3id5GzDIgGeXH1wzCYnCN3r3cSsDttPR7DSDUXLY+6lWEViOTCwD4a1a7WjXsWW8GN
6eInksRp23ASNOI2uHiRc5QDYWVV6mDl0jgILl+UbycPri9+F3KyTlVFw7Yo3nJt+A1rQ1urPBp2
Ti33MmRKE+My27RSQ1WahwfPZFk20pBhRtRhZzDfwr7ml+EAhro4303+79Bq2utgaBxCBVdoxtxT
JK37BK2uTDvtnDBRgXoEen1i8U5+qd7b54XOMSrIfqhO/uAUEm4jDOqMxrL+3OXMZtrww+yn7l5R
YQhb+TulqfrstuEFDLCOOI4TVef3hD/kt36Ebx1XZvdCi5NJsT/ubHMkhBMixptITHTHdftHRm28
SdU1q8ruqmmo7akXIBdrePqm8IppfdqgooqwKJB8glRkoyepgxrF/BmxPdAfg+Hj8NkZJW0ffbAO
kyyg0UQZDLHm6LugGJGCjhvhQ0XWSuSfWo7vMKv4RHxKcly2G6/GxOOW+lPlBnLLQP7Ql763nX25
lRFpV89meweCxhyLwZUVfoImnhjIc0i0TRrAQDWxSdWUCSzxK9spn9kL4ChOc8hSmj/rngJoHxHz
EufM9Xnlc2opNKqUooKJqgNkLgNrU+c6Zs/a05kddgcKRoYHKf1Y0rOQIXCorfuRbA7LfS9k1+xy
bUogfBnHoMVYgfCH1KLg0wthLltNOcck95jVmrF56qVLlsTY7d1UWluUqe21dFM040DDbKKcTssX
xprfLZmY+z7iSZ3pEyzf4jnOkYYHE4tVDCYu15wScypRrkzJY1wH9PfjIZXryoS9h9kD3+yMYFeO
S3yLXTh708Cr19pPBHqL5wWMVndzlmBsMrlVfrYDBG3urV5HfzfS9VZB/MsCVb+33f6Y+0x8k1nV
nPdKP/V2+TQmBjmzM7xREly66cre2ClU5bFhrTtC5ECNWuE1zbD+jJ0OOQKld+v20caKBu1uJ+yQ
cWEkb375cyAE79kn6xS3DvA64IpwmQzO7tgGrFWWGtYmFK7z6Cc0Qrr5R+rUufvGRtYn+/ouTYw7
XbBXcxSVlTGkGcwgvRPsjZPYQNESMSIJ6ix4ICLiO7S+OyGV5qmnNp9FZwvh0m5EvjEwr9xJIfnd
VG7H5ls/l36S8S7U9fPyXWYwDTv0RWSUYvqtXI1yMo5JpxoKzl1adF+wb6Oj3RZKoWVIolDxJ5Sj
Vl2XD32B/7uyRsAHp4vQgVyDsETGSRbQrM7a4t1pDbF3QzguXuE9ssb2zHr8bZYYKJhs7VzFcQi5
gIFPWTDTtYry1tS+daX5PEeM4iQDXnlfYlho1ayVBiOiNL18XcqiXINWQ33SIgifT6AW7lST327N
ykl5DGr6WpkKSXypzloR3v3enE41lWdbEB+gGVF0pVrNjx5WiUiRZbwmLCbZloMmDn1hE7aqe3hN
wtr8SrcxSHVRlcY4inCwVR56b3peTJcJtdKenKL3KmrGU0huwc6PVben1Tt8MSp7l3wC7IV04th1
L8ufvAD3R2UV6ePQ2Ftf2t0L3748RN7Yz645TnHLl5aFIsujVQml6C5r5ynOXP3k0n1YTR3FLIzq
iAc4qJlK2sXG0xDINhq5NpxZHnXMRgxqLPGMGQS7mR6QTZtSfKZ04s9To59sgep0wnV6nCoX6BO2
KYfVFMvOU+ka4k1N43HAFdnMGdWhxqX5TAhGrAgr3+PQC6lw3IkGFUgq0T03CHcRYAcjxN85m1WL
WoiO8QzYskd9Nyis9aXrpxhZ2VXCgQgJXyCl9qOfXzxPaXyljC5Ro2Hs6khhx+Yo0BDB58ZGolS0
8X1HY3vn2O104QeO7LtmaMjWeAev8z8NbeQjiGa2O0YjgFHkjOVQmc/16Ly4hIPdas6JuDjNc4F5
iCFzsWlbWiWYYwcKxBH1k4a5Q6VQYoSORxYV/4YnAfnGHOUbTfzvphGFn0UIjL8wd7qHUibVIvvr
jgdh4FIIkbAl2CfcKM5ufuGJz8FPWEIQ6q2nPgAnodw//5UUrKX5OhwJVuTMjMiz1OE9joHf7SYd
AHrm5+kGkJpzcDCLvHHioU06GJxPssLI0LdG414T2bQPi/6lrcWJOA6u20C5OfSE8kXMbq8UA9Uh
FOWxqVsidXvvNyi1teeuFmK5F/jkd/axc0VENW6lGDgHR2P5uCRWFV1D73XOa1q+CGMkUJPAXTKy
YRslIrxxZuVwPfpP7CTQW73JYMN0k+PX9Wt+8ibUU8lohLMlAi2XSGoT/usmaDDJohHgLtYEIqdB
lBwG0ntUiC4PvXWyg61QbbN+ZBmpNBR1VXOwssl77IE1pXiQzcnVf7BuMBSYjHE/OebvtjG0V5r6
QIDmzwsqc0LTmGdYymc3zO3HuDMPQeIfJcHGK8xkJfJu/OxuoLZGmCA0YmZ/Y67/MO/gx8YHjUVg
493QJOZzTzM5vha/S1fhLucxflg+bjvv6sPyuuMVZug4t3JMdvKC+dDWk4ydkUbY9PtTvHSoRwvH
eZ3cZ29sg43eO/VTnQNF+srHouNFtGit2fuvvc1DwJKvcWU/UF0HRFMgO6+lsrcxYQO72MRJUzDY
ora2yoPGfz4gOwZcAstq3RaomuPJ3LsJvsiVrkW/sDyTou3SjqAUn5DTVk5CL6Gtp32KqvglBXJ8
HHtVXUDkgusSYtNhbkKTnz6ImQe6xHouO8BXOuWySGPDInjUKXap58vbQrN3K3xsgy3NNcGf1kYv
vYNRNdpGC+tuM2GLvru1/pufDm2Vz0HQ5AG44A2+tZnGXH8B7EA3uTK6xzjPT36vv1s0TB+1FlFI
rvc/hj4gcZ7OQmO/f0GS1Xy2msLMvfbNaJ4x5Lp4gJEnSDo7O+DG9kPVIGKPtBRNpcZg0rW0Vwjr
xaa31IFN5jNGXP0+jfSxsW4QYo2QCgzrvHpXEgEnQQWvOZOSpiStcMLNykidozPuZ4I4DDPnJFeG
+SWOpvGno2mrdpQR8uRPHwzaPWvR+LWDb1+8ekBd3c6cMK++xDa5n8rwUWTCg4JzC+0KjWPp8IOi
V5nDC+F/G8UuxD1yyAOGzT5ltdHWw+OyduILYsoQRaAFDQ0jz8Q4dg6nzOYtWYZRs8lCc7sA/YcQ
IFSQmbuvZ022uK5Tpb5bM5m5aA1oN2mDD6VhBjqZIwYxze0PQya/t2EfbWFekIyZtic8dRwyfJxc
YjLUKTDQfxRk1qwMjc5SFIa/+KCNd6F0yjNyX3WIOgU9n6MmzfYgRIaZPlZg7QkBDzAnZtKTj1nm
4xmQVf7YHTJBvrPGWGJL1CBKg1atjKmhx2CYGUZEoR28jko57zWkLXMGXUEeMQw93otBiW7TG+BB
7K5aI2IYbpZTnutunwyyuRNEGa3LMHRAV3NSSvHLLJ/WshTSEBWfiZLRxp1XBk9PsSBYZnsiZOK3
sqN0W8xcCvoqHfrWSf70DWCt/WZhF3PbeeqkG6DmHYJb40jIYx3+2eVji3GVbW3jQCxtcXcE1Xfr
G9ssqvWDvaxUFSHfJRPrXSnx5jgzU7YrbDjIpk9+gOMeBGkSHNA/xyYMN2mkfyw/VZemu1d6QhOe
jtwbot/2KktJTBRvbaHr1ZE492lXjc5Pv1EvRuu0T1bHaxB6ATNexM6cxof6jjd1hmZUN9mNR1lk
1l4NZvw51ogcwyzGn9oX+tZvk+JhzBAchaI1b23nfWgwNT8HuMRoGUS/13kYVn01pDuA98Bl5pdn
oGTCGICXNCr9dZD3yVNc5ORootLKzLp6rDsmgHpqPTn6CFRz7gwTVbcpnMy/tOh7b9DIPzXhtscC
QBlN7k58tgVkk9EONhOAw0tMdAwdNI7eRsem3XNY3Eh7tuYQxvewfDSMKFFgTf61mifxuRDtIcbI
evZjjkKRr7RDKqMcOwMHLpdS4KyZ+TUooacOdX3PwF8DAeNiyXydbQ1XzAybFq7j2oyM8pjqIE+r
CI59MoOaJ9y9+C6gZSZE+qziFIWLmkR49CWkjC5LcMfOcYilbv8AFGk/NyaLgsyCeV4Jgt2qdRYW
aDGnMg8sDBKlQoVXuIyzYfeObqaArCAdW1IN+9qaVo5Thpcmxa0n9fTNHOvhx7ICMLwqzgOO321b
8maMqug2okMA3UiW/zoayCzBiIPHz0puBRFfHKlZu5K+Qj5uEDkMSIk1WaLYI7N76NBWWIgUMKgn
uI+zLL2ETTjB2BhRsvr9QzGb+DLcaRvdKfgrXA1qU18SDRTjRwryarhGfxoWUyv+sKuxvblhZq+z
2EwP4PYxSLOtrlysw0/KLK8uggBjyPWbQv+1zvD17LhE/UDfejWW/TawKWuXT7wKVI61H+974ffx
BS2GtZsywal06q0rvU0MewLNoUN/ZltUVXHMq/EXXRt/netdRfzPL+jAaBk70gZMED+Vo7lbz0Z3
xXS+xCiVYeX3a3YLjyRz1J3fmqoX+2EIOzydU/AhYHQhNOCB6p+m0nOfBKazXd7J4eHr08o6ssuW
YsAoW6wyQAIQCn2VsIBjzzaLLyzxA63/gTMBtJNCZQcYCv45dhRHoTlSW7DQbmqO7ttlP8Y/xV+C
s1IcWuSsvHrUliay7OYHGUfyGMzHcWE2mFxrDeFoYWGxHMhIG3k0m8R8DksT3dVocu06Oup5zQP4
XYlb2HjdtSrRlLuwAJZIgklRWk9FAdgKqMgKzA+TF4oFJfM7HTJ3U7mYSjW+Y2vofQBeeqZ0Ce/i
F3Zwz5v+oBrtEcxrxPSrg08SIn7BNURbFcBtoaXqOSJPEdNRRXpxkLbrpeDsgujuBG198esSmR6C
rONSpOa1gXjVD5/78b4865mDa7fvC7g/0XCnS2qflxIVKDVSMEte3DnmljdN39AkrkiwAMzf2xob
4uwUW3LqmYaqrdZgTnDx0tzzPtg0g/1i8Bo9qS40r5gBniqht8fO0C/0aot1i+DuNEGAQ7+o1efW
9N9KP9sW5ojFO2vVxZHmR24PPBHzEcogURpjtn6G1lCd62yd1TjOfEU3EsQIlY8I4J12wymrnQcT
mAqRUiMceSPgbnXaBfRieIXtRyMB8T96OROzi8RDGla6uiGG71CJxtqR8BY1tuYlSMpy89UhYAhm
g0G7RY3+Fo4pUMQuqW8Z891r5c0RXh/0U3K2NFe7B5PCTGFMb7JDu46CA8Su1SI2K/0GG+mDX2HY
d3Al+IncdA6MBRRe3rlHoYqaPJnvbKRRLPMbk+vw0OS9s8U2oxBi9dsRbIdZJdpDIhW3xbHcdTiY
9fuytE9N8zak6ZEcNv0+IPRbpzqu0mIi38o0jaeihTNlEQEGdjYxTsLXfjq5eJ9CEXyaDiPfrAXU
g7rmBW1A2SC/sWBh30VZvlJYDReVduXeI9wBqh9tojEC4qKLrj/KWq3GGhf2mELs/Drgann4ofGO
vmelM63CuLau9EBBh47FRymS/jZVJIvFdYB83ni1ycy7NmMaPGBUtLcyoTfWTrb/UJ7Ty7J99A6k
nK/FP7Ymb2/MozmnqZPr8qe6xWXa4cg8eEGnHrQqf2+FDL/VaEjtob/HCvkm+VTwCwHmc9EaP5cQ
53ww6fzBr++p9nd8x87kwDhrbcMz/sIDvaH80MLZOQ+BFpypfgh4QOXS6cdhqsInaoHoLZ6oWkvx
ZqfWIQT7ZjgWeZGS7qpPXPd6jPXh0psj8obBH9CvNS+1o0Nq6ctnDCnMEfCaQrPw+zdaMFicq/4Y
eQBnludE+tjYm2FjlXFGmEICCLwjPTqO/Z9LKaXC6jPMPpafhHZJf84US2LfPgfRJF2WuCG6orPe
01zSNwQrMDHQGDhkPmQwNYdZ0TYbrksDgckuEA4etlVKNOdF78o/pc4ozpdNdBvDYil7KDwcHQKf
PcB6ZP177pAubZNY63b6MHVPXwtzYK2lgbN4ebg0+KQJiv2+xMGPvtfwj3rD6QFRU/qCdVpxwO2p
Rkd3kmuOJP41a1+Zra383qO2TfTvQQP63ByKX9b8GsaImPYkExjstG3wDAOD7EoSBzlhAeHq2LKD
8jiYuPLS0nxPfE97Gx0OFgF3E+1B7N5tjqLw46T/c4reJDE8v6aGJUQ0cfbkjDFl6RTEh2VxFCSX
vY8GyV/5kDwWgaU9Ahx7rPO+/haVjNmxgPk7HavFt9AZEJJpIgQn1VM3IiKb93B0ydcIENa4FGjz
lxzAyYhm47iUgUKSX5RkRn/VghGUk1u+OXhBlm1miuBdK9WS2h3nxBB8xX04SryXAOPSyGu2bhKi
HxuTfGfWDIUoILdL6EXSVOYpH+pn6S/+B6Hj8cJw1xXl+b++FCmJBYJB1xkl6B1ViqRPEcQX4uX1
fWxlLM4jwFkgohvHY3C5bIzVSP4cp/HqkBquXKfM8n4T3wWwbKzAjdcTgP8AdqLDWP0ichUyWA6q
feRyy/DB9Ccp5vqqRlWbuyETfXpclE8qX9sEhttzZ5rEzvlAZzTNqQtCDRKlyrDme1BYRMbYqsCc
EIoi3meKHkSec/j35rZq1Js57an2ISHoct+5/G0WKrqVtIrmgfZWfhdVy+UNfvg9myCTaR06RJrM
rDdG8xRV1bXqp+kOrBswb4JvPEQldWKaqV7Yd7yNayA5bl2TvgpHhqX0sabm4KsJHIsY64MFzYSG
CFaR3LeGQ91j+SiSrjm3kxNsZjsnptoB8nRGXgK6uM8q19p1Z9Em5VmLX9vk5C7xRVg5gfZENhSh
QmG2gTzrd9p0LPK++NrhtQwpbGPVOEWl/nt5mGoLAlzU8f6Zoqsesy76mVCibgyacCwIxnvsEfI1
f7TsrJvIEMG3EdhUYIzfWM8OgVlFaz8W5rPhTy8JGIIT7bvqGQ2pd1oevtQCa1UWyVssTQldHa2e
rrnmvoqQWaEUbqX4ZcXJASYEhsbhOrcKvyYSS7ZjlPvBsa6UvvE6TsJhPDU3I6ofHSOPj7rf2ezx
jn9VDvgbQLckW86OfAcvPiYLwBtGvUqjOr0qD0kP5Jtr2Of+cbkNlYbg2xz0CxM05tKOwemg6qHN
0LULdeXtRZ966yWirQg5oNFCeIEPZe9xQARrqzFxe1E52soWB4EvhBDn9KmemFOFuXj0rcz6Jazq
1hqgUhoacBvOnWsqNfkQO+i78pxDLsGuZObE2kvBkH6VDYgrYKde48J5KI2OFmNIC2zppcI4DLIH
VQ/Bdsy6X0CsZoxmQwxTgCMKGVWP3JpotjTpHvucqh34X4zMTMhXL/GiHb8kaSTz3+GIdW9429rr
jFdqkF9xShcZCfwEboPCXIQanV239S9LPffVWSi/5yS6PVVqM9WzjV1L5XlpuhocgOfmp92bs9cn
+0Njs0WFbrjXsSc/YHnIllPRsjpqygdvJtFuLf8utks6Lon1OJX2+5I0rAjqPjoxdkkQwDuKgTeG
0Q4fomHfaMOBx6ighC//KEOH6JlUiJmJ+BHDI3xvKUpxU44npHtnDLjZg0V0zIPOZr/8vMkByRtG
qtx4megfLGGGSJMINABsLlZ5SwqPFY3hU5gVD5YMMBWmLnernlW5ot4IK2y2/tjle9QXpO+m6Tek
8riZRvb55Y02S/NaGmSHadNN11vrl+elj5ivWzZ9YisL61zYnfFONOcTFmBYt73dMSMBBxbFDTr2
KCuP5hh9xk1OBC48mVvjoXFi9zjiOwVtK+h+EC+48c3mj6Aj9+TgNlzVsaGTUEMnarmFy88yOyIL
PKqLS2CL7rL8SVm46r46nhZ6buwy9T2xRvRZkvZvmekvsFW8a87RjnWJkcPyHSYSvDiBm+H4VP4h
+W+IrnCKhs201zr06EDLw5vPi7snAQDF1LygWUn8Y0KHtcRJTcQvlHVMdh8S4W82uqU504MaUmb1
YbnklAHQobdOQoXT7uv19GcOfgV/tUi7eL0s7yiaiosx+uX5K58bCaa6hPnvyg6cD4GHeFcglJdE
yoAWind9JKNTlw7PaT28KY6USxmTJeN06zSU5dXOb0tqUDEYl6DLJ8oY/pxK5qXxewKW+Yoo6LM3
0Jx+HVMKt4C36Yb9QyZ4X6wm+xZLpOxWSN2oRbAJl+Mrpl6XI4Hd7Zrk2dAIpyhnjNfyxmWUw/ji
adOP1WPHQOA8qvFniGn7ARuT/ZAmU3islQ73OB5+FCK5glphrqATp8GjqtPh5IuJk/yWtwN1r7uS
nSVfJ0c8fO32ypEXA5ZMR7F7qzNVPVo8KWvpEKWxNM1Vgna8Z6MMU+fccsihcwPbw9cz6/5vUkfn
GOj/Fkur6wLbqXRoQZMTbf4VEw3ZzTLG0a+2svc3jo+XPAtwDMwRZvPQ2aU9ZSPT/aUqAkqIPOSE
1uUQ7eGU5FhnTrUyP1hlYccbjbYFUvL2by7w71hUaDrEAugM25RL+rGc811//uAF9+v////0/9Cw
H3tNFXD3Rndci7L3jgFgB6ogDXlVS690MMwX3F/lCXR4fA9pl/vwEbWXsoEP443Fd2hR38e63aUI
LK5IZJ3VP1+j8fc1zhmzDpM99JTM/XXnr1B6nQdWdPmIDgXaNNFUzVCikGR4wOzx0BMFLxztELQN
4QsaYKzcHd7hChZ7P8iGQ6PumdWOe6dJgg9YJgdb0+uXCmfVNewak2eYf69koKEHjiOaI/UuC8Dt
Dao2L+Fg/dAiy+XZtl7jtgTvboNJDwc2v4r2ya6aBmflDU787GvylGEbXy9D5SwOrd0/fwzyf+a1
S8JgXVe3XWkpsYTG/sutYmBl2OzPahOrcWOWwJroKn2SXZedi4TVjH02e1pSmD2zAcdCu3ZbYQoL
5ll5gkGUcSGNnSGaJ73+wUmT8DCR37MzMZWwQogXOLM//vmilyjxf30BhCWVriSiYG6dcoy/XgBY
8YGNjFBtPBqaI4P/p0nLD0wW30KOC+QNYMssJhBejrLQGVl/VCGG2d64LtKKPEIGzHE4zL9uePs3
l/Z3CrrksaKOd6VuSENgcPjvj34XGiXHHF9s6RSgUPa7ZosARt+QIEvNV/hbK8h+UTbJ82Tnr44m
v0GYkutSdfRAHIb//3w98u/HnOthwyXtV3cc13LFXwHktIpHWYhGbEPaGque79iGtMUn9y79sN8N
HE42oVkmeFyzAky/PX7VcxwNEJ3r0Rnp5WcobevAuFYeZVnOuuswOKaM9IeRQJ6yEDl2wpBDefbp
OC2pC505PAHz8/aWQAjv0NBa//OvZf+dHD7/WpL1UwplCltXf729zOq0UjQYQ/uxPg2tNdsXiR+j
XzMERJT5Mt7EY8F4eqi1jWMQ30GrfHiIXQnUu916reb+GCPYR0tvsB2pyYF4l6SzWgYGjeyWpWjZ
T2kegx6mTQYlA6GgyvJX38S8VJjESNCv7vFNV3Sv2Nu1pw5pvnBzMGIpfFpNMCekqNgtffvahkwy
TgFRsZNp3Fjexcpy8maFXBWg1Tx1ZTrzZ2khJWUN809Dip71YKU8hHGMtLdAzmFTzR1+O0BxM0MX
ZEdklyN9NlsOFyi9h+Rs2sUB83t/rif1oWO8WRVhRHMnZpBpDb/0JMz55TISPQgaWPQQOZMIzuF0
/kWKZwqzX8MRp8p3kr0L2rNZnP757unyrw1MWAYPpGvYrlDKMOVfLwkzwKg029LCcsu7O0h734k4
3PsT2iGRqurkOCi0xsnsWPhs91BI8c3CiH9yDVpr/4eLMRWGRaULhs/2X7HYwo7aSKt0a1OmRNt2
1TzcYUS1qyoT7LjR2US81HJtdE3C0+bYhyaNXbDqQXzMizT9N/uS/vcCwr7kWo7pStYPAsXVXy9s
3w0m+m7aRF/1J7pHVqvAc5BpVLT6XICxighslD9VsUPvUBynOUrHiPD9eSFSPo6MYv/Pn9H/tkug
XTRZai3X1v/HDeuDZNQNUtmh6jVAXJna3qMBjJslAE23s0YhyhF/f6kuInWJXaQKqOiwcbOZMxlt
sqNfx+M+0Ih4i+ekYiOuNzIsi3OZOf3VbhliB9O/2d3M/+1BkwaVqaVMDI7m/GH/y+4Wh04xxImj
Now0nIuXT+UTx7ZnBS8ZYcjaUgr320hNXzBbeM3tURJomGj/Sd2Z7daNpNn6VQp5z+wgGSSDB10F
9J41z/JwQ8i2zHkOjk9/PrqzqqydstSdwLk4QKEAp6TNTTKCjPj/tb5lLw6Bp6j10UQtf6g6AgEa
qGmIzUPgesvENeaJJmWOPNRknYZeuH/EQKrOecmqc6uMFEtqxb7Awk4Qx9oi3gba+Y8OCuuEj2j4
/N0PwUwYJtdBkNwGYd0e8thR51QKiUemjIQU13gALE/ZmfImDQeiLYOvnq2JePCs9izIzGfFxv0w
T9wHq+urrRur/Bz0jXxvmhynx/POtW1TsrTjpirWTi8vJXL6RBqs6TchqcmulZeXvEq7jqdXBrLw
HG8qLjd2uUhDjY9lG4R7vzKTfWuZ8CsN/1TZhrGzJ2JUfozN//g6/p/wGVpjNoVl0f7jP/n317KC
Ugcp+uif/7iIvxK+WH7X/7n82b9+7eUf/WP/XF4+5c/tm790D3CpzI9/5cXHcvQ/vt3mST+9+Me2
0LGebrrnZrp9brtM//gKnMfym//TH/7t+cen3E/V899/+1p2lL75tDAui9/++NHJN5bRPBj+4+eP
/+Nnyyn+/bf/asLlU4rn4z95fmr1338zHPt31xHSY2bYtADRof32t+H5x488+3eHJYOJHsGTFoOX
kVCUjY74M8v83fNZNbO8kTwqWef89re27H78zHF+F47Hg9n3HSUhzfm//fPrvbiL/76rfyu6/Br0
m2ZX8HK4cSDpLa8I/+hp7JYWeQUpIYAoEqf7vPGtz1PeVycolcfbn67IH4f8+RAv1xD/PsTRQ6EK
tcD+KaPt6FiorL1QCSRxduagiJqqEF09jqH/HqUvBunPx3q5DPvXsdTRsYaCjdAw1y7OVKu7RDuq
TtK8aS4rc57Q47bPXUVRB/2e+84Bl+v07yXyvw74Y+H00xPPtmhFxK2dbOGBk4Dnpxq+MOCDu7ev
3S/Oxz06n7F2IDvVgttjQ64e7QSjp/8QkVUcaTo1yLzo+Hn2/dtHs5bl3CtnI5db+NPZVPmoktxL
3F0zOAWCQhIT+m4kJmWBZFI2dDa6KKc16j34Ko7dn7WhQXteIZfGNpMva39k5iYqOUEYy5bkGBZs
fq1Q+VHNnGY66SGb/Xdel6+PXeUfXRxNJwcASOvtjKBF0E5/XxUQ87R72xVVlb7zcvvF8P2xOfrp
mqRsP0BoSmdXktuC36iGlajJ7vWrtmMjlrvvrNZePxvfPJqJWWCA1ely4ro08sY9wO5uOIlGCPqk
QHu6eWfn9IvDLA+in2+xR/YAagXl7ipvxg4VKL1pNBz7ATXVO1fs9TnBNujlIXA5VZUvnZSY53S8
HqI4+IwSFjXj26P09TNQ6mjFRpSvdqrOjNjaSZl+Mg05AaycKBQMj6Sb547z3hrx9dmn5LLc+enW
G22KAqzn1mPCMuDyYV+vJpIVIT66pAd5X01CdSsDXE9uRvxsgBFia7CwUz6U2yGykQFJfa2oTu5U
LT+FM6qaZsbV/peuhH30/ZRjZo4ztu7Od1wSwKQfnNVhCO296+vN24d4/V566uhezhOoTduhDsJq
vnowcrfBbQN00H/nGr8+uzz7aA5DmjcxNsmQYC4FwsSEHbeOlFcR9dX4H6Tbhk9vn8jro4ZF9ct7
qb3IcowUjsAUuGDZCxJ7bfZN+wqo7Dtrt9evFSv3l4cIPceMUoOXT46iqAPVHZCebXpUg7dvn4P5
+oB0j2dW3CdUXwRNI9VK2i8A+L3+29zlFpx8CjcwI2edZD69YFne57xWm8c2jQZ8Q6XKEgQxeJCh
+Pl+BUjfqJSFWz0322mHQlHHVzMIl4ehG+RhCGmdn739rV+/LCxxXl6Wbqgn28hMZ1c35XBKJi3o
T8N6b+/xY6T8+Z3lHhcWocaVy4quPUkxsQbXCUumEJsp5sd2g/BlhD4/6DjotzrvWiSWhW3183kb
CAv9IAagvIUvIQ0zukvQP5OUYbb5UKxphzhRQWpPbsXxIff04JPMOdIQs/GNjXHzUYlo7uOdoss/
BBiph8QD/j41+QCiAjRIUq9GC2Tro5qZMOmm6IPFTz42HYJ1qNbUqxNnW7TjQORbnKipyy8Yjfae
UhziH1QhHhSld+bZ68Ofld7LmxAk2IvzKHDImk7Qa0KehwGBN6Ucc/MvvY7l8YvSm2bTCgoCt2KH
4BangQeOXabc5XOfvvOO/DFbX7nZ8miKJR69n2EYeTHaQLhWFjzKAFlIPH/ILVnc216VCEA9JAk6
E7kGVHJjowtPmympb7rMmy4JwmCWOBBz6MO9V9391cVdRv5P74k0T5PWtenPFebc4JTPG6RLXQzN
HVEKiKG/dA/d41KFYStMXYIuWox66bRJdfqhLz3EeKUs3nl1/yjp/vkCE0b08lTsKM+G2FmUGIG1
Er747BUT+TNNfds61LbwYBYrJnO4MpvS3dhyingbwnoBSiUChhPEOW8W+7Kr7nr0DHFDczInRrSt
6s9wFet1ZgyXymKVjDezXXWeTNbERXwKe/NTUaEtCOdvBqGbXTafOIkHldnQ+LHM4FNV0iZGOATZ
5PztB9OPl9grJ3v88plGN3RrgwdiWZxGOA/BoiK/QdGBPTPVly3OXe8JNCEK5qc6GtZlQcsveBzK
R2v+SubuqpUPMzllBSZxLNtpdOK5BU116r0AiBZ+svaujDDZlbJfZzjHpvw0aj8nw9no7hLrA9HS
sD1ZQYQHCmZbiXvcdr+N6oYu/QksF2KR2vOK1uT4vYCCEJSs/pfOoHnZVTVJd1RCO5Doci5QkzSn
VQi2FW1b8d3MrgcvALOaQtYHvZy3q9787JePOYFl/iQJPi5OrA5YC3o3wiYsoznFwb6J5Qh1eIG/
uteJXwOGAaoTxZs5aq9znzBmVJSI3MEt6pPS9t65D0d9hn9uohxxtAgIbUHle9IwTmNs/SBZnKF/
LDJsrTjqz4ijOY8r+84LYm4RIcfQvYdoVVr6AsJKDwxG7inPxGuQb7dvjwz79XeWI6yX08Dz29xA
BxIemqjf4x/asX9Z1JbSXvVjGax1TfJQ7H+f2vBDqMaHNI+fq2F+KHLj1Jc4o4JxK5WxaSjYR5OH
CXgezpSMvuKFvBlD+9F16pu0Eoe+T28zlzBcQ4NZx8OPTLVwLqcovoFHehF0Efpqh1w/qgqf3z65
5Vn551H/p26h8EqRJKnrghHt9DoRHAF9ZLtDC+tfFInTH2jUyXeWqEc16H/eW2kdPRvtyah7Mnyc
nbRUfIMVoEeFasBWAu2+i9z0C3LMbLGoAAAZwgEmTDTtplADTkvM/OHtU5bm6ydtHy/lE9Z7hQYw
fzIOdl5fFXhw8xSLegYxm5eJ6mKTCJfY7K8z6qvq2uziia7gPMxxTQ3BF2pwydjt02xTsSYeESsH
KWqeXVYsOK+1jWo5sba2L8msOXi9588PIra66rtAxm89gY+w4efOGh/afTUU9En3A7Ggcbdru1Fn
A16HPEnFSdFHToLiIhgAj6b9HH8R/pwP3a4vsFWUW6cbB2PeZonr5PpAtiWp2psx14NgGicAAM7T
sVsiye2max2cnr2VTg9JQNrnvOozrBzZyksLL8MpgBK4/NKYRt7kq6Rr1fgtgJ8ZqJXlN1GiIN47
ER29uNRNTH6eHUEEXQ3YYPW49PRGtgVFB+AIIMmorPIyDJw0ZYbYsW6vmzrsHLFqyBsI6nND272A
+RkiRrjwpdkEiGElXjgQu8IFfauGFIa9C+xr5iJ+S4issTPQONirzcCYz/24hWo1DQ9lQFA8ms8I
cGmVk3hEzjEklLt6KmwXWZ/wCLFa5w3pQsNFp3pp42lIapZ9t6M3enZ/XXvV6FzpPJuGZq9FM/no
T60qcNTKz7Jc43fQXeazKq6YqhBJyqxwbgiR80fseVkYDu15HWjDQTZYtEa3AAMKN4VxHDYd1hnb
hQJs02+Zk1NhtINl7G2L1WYMzyAj+RO7Lev385hI4OKK5m2efJpUV+T38xyGcw3GJ64mkt+4f00C
9kOCGP2CCotCFoY3btGw9lScD8/E606k3eRYBmE5zcAdnMfISiKAB6RB+UC7TMtVEdRHcND4S2g+
Z95O1A4pZSvlgMsgtjpVTk2i1lCnAKJ6vIjdnduQ8ePcJENv1OG8nQlDwh+P88yemmmdsOlouM1O
3dkRYbhtM/om/UwMMiXCULP30wsLTYqXn814Me3pNuxMwi/3gY98+Dt1BmPhC8xsj/PrhA1lFh0s
kg96hTrVo4rzjdZPpvqtQ/0z+k7YHdEym9nwPEzG+TA0eq+bEN/UtlIys9JyG4fg2j7kpdW1ILb8
iZX5WRdBzjg3cmoE3yqji6KYxpxy5/SuaPtEXtcgIQzQrzWPzNveD3XzNfMU7FzC7Vj3DJQl03o6
r8eoSfuN32ImihmlkdvAGcfcWVaHRmfeDGVT87JA4MaTYiBG1YPatjPT0jEpBqAoTfRB4LauEewR
pphcE89bCBOPNV1IIgN5s6WE4HmysiEOupieCVYp2YTpgxHMPsAdiwndVVv2TS5iIktHRmV+Smyy
C8RpPJexDVWezmhwXcc1Q2DbTFqNHeE+hRfgE4APRhJcj3VBNicTSjgrJTI9aaa7Ro5QQ1YjnKyw
u7GzZkxxgCdzbhGAlIVdMwS3c7x0E0jyKLIOCF7T2iXe55YUFkQc1mw7vtp3NYTuC5GgcjUvyUCZ
GjRbgjWFtQpqN1usejJpw0fJa7UeMd7Mvsx2Y6aT9LKpRzoVhBrh/cu+Z35qTfXOS5wguqdrZGPd
ISthcvtdZgFwvLJMwbqd5FwCuSlhObjKBS/jNHbIj7TKCTU/2GkxIkuEJVEFZrOq53Givmwn0tX3
uEwmyEj4ZNQMe1W6i0tdeHarBA5WKn3oZfqoVuc4tfXs0OPhfeiRClXKErNl5GiWvlMSVjUun86W
PEyBHUj6tol2eJMBhZqbL3DbnWrPwxKUyjoaswHWpmcSRot6w8YzskSC2zFh91UyzEjCLXsRYhPn
2pTPUVIJ+WVshhLSNjM+wnJb08FtYWZBxQE/E0KwprIUhyN4B4tXEekLPsnQC+wvDMPYWcURKQbJ
xrMQqj54NMT5DFQYVAIIwMW7W67YbHYS/ZRKPVaqgV9W+iFNFizkyrfDxRk8JTl3OIXGY994RpbQ
QAeR6U7JqrU93oYrCcd4OKOBOSE3HY0aCv9qECJN0oNy8hZGlA8mBVYqNm6G1VCLxH4OW5CZPIAC
8l9ZfEbNMyiLIqZRx17YPK3d2EQyHo7kuejEEWjpA92BeSJLm6yklaN9Tc3CJ42T+Zyb/jB8C3it
t1+Megoa4lWpSgtgyrZrxk/SXHohmNtjD92Zk+ADHVYWnRdEpNzHitW+sPB/o9piX29+s2oVdpdJ
T2zPNrYqY34cqrzyABGmrcBa4xbFwqCYfbh818hj2wqtZtNMeEMciLrf0D0GEGb4/6x8MG1SzIfV
hNSAPDgwPUP4ESTpYD6owWM+r5JJKP0pbqcwuG/a1CcMBID+jBsSQllNgc0gJiJT2wFgsD5xaWPD
/4kMI8Wh0wR6mh9ap2K5ttI1j2MIDV5KfuJKEqKTc1UFJM/eIHcGnYsZJaCm46auvEeF+gTloo//
G8InWeDBx9adZgYPrlPP3qhZRguUjSS8PfS5OD0QmsnykIARuoUnXpvIBLFHYIm4W7FMwGeSR2YB
L4tr1PjLg8NclLu+R84voD1L5enHiDA+7waRU4TyCYRbhTqDflgMgwAIB9VbLHfxdIVljDUN3iUx
PSB5LSq8W0arbhJzwgkCXbHM/Jsxh1SOVsMuwD+vepfUdGRTWdpouIxFXZv3Qed7wTez8Ar3tk4d
t+nXjMvZh+TmxHq87nLp9812Gmec9X4qJIxExsGAZts1Ir9m2M8iykAJ+GkFCzRt56C/U2jr+5Ah
rlPzskJmln0bKaZApoi8LhQwcutEt9/qyik6/xoBVF6RZMDeob0Q5QhOEQMn8RoYBDLc/Ne54zfQ
InpNDK4HdM7pmr0vSI64KlWal81aN5WnnwMwNfJ8cuJROu26mt3ZNG7ypINyfIPIGlr52yvk1+uw
9rHAR7hpaxt85ZMCmOYVIkZz6wWiPhSenk7UBCrt7eO8vrGyj6Uo2BXKzmyW4N22jU9imcorDIrj
O6XG1wsx6DlebtsY0tFYRaNx8ObsE4rO+rLo52JjZ1p8evv7/+IIx1vVuuqIMIbCD9SoaFbOAiZe
tc30PUeB8f2vHMI6LrnrwhfdkIThPreCbj5Nuo41aIl0Dcqt6fTv1MNf3xChy3x5qUgN0Xacjsau
baw+3eDMIAVtyOdqZQuCG9bduGBfIOJ1f+neWO4y8n4qklmdGCjsFAZZtMTsdREtxAQa8nlYePn+
7Sv3o5r5562t5RzJ1FK07Yq+WbBLTPbuQ7mY9VT/lNpyN9H9XRFb365dgwXNJKjZxhLMhk6Vd5ZZ
YFz5GxwkKezUXkQBYhMqILMai61j5OopMAL/6zvfcykjvPI9j3ejLRF9uIFIWy3yqwGN6may1Cc2
o9Y6cxGTz5qgTDLKvRV67wFUVWDsYYZYK6SL2Ize+RLLpHjlSxx3RGQejJyXRCVSOVSVwG5uCTNN
qVtodz+yEeJwuLeTukqW2ERQ7lV4U5Nkc/H2F3j9UYCA8+WA0GFT1QGtARKCnT7YYx5i1xrypBfr
v3aAo6dBMs4WYheXIe61s3nqxxMORdShmCDePsDrDwPrWMxrzhDEi2oy2EV4wP8UffpYKcBWbpb9
tYt0XIhKgnaGBsKsacKseURpX93qBIbs2yfw+kPA9I+uUE8KiTZjEnuDGssyqsxqC2WatFlzNi7y
zB7XvhmX71ytXxzsuHytaXTIyJ/9nQjHJto4iZF8slHIfmKrQS5LIZZKZMOe7+btk/tF6QmB8MsB
Ns9GQnCG7e8mR7j7ms0YOJzU2GaAm7d0dIMTr5LpCTa/mFec7155Q4I0rSd/pC7m4p07uFTO/zzN
WOW//BauEaqpZN24I6JG3gP0Gc5xA7pA20yxi0iuXg1+hwKUSsEBkJDxTuHt9bFpHjd8CEht3N7M
/Z20tUsorhufSE7vRsWB984T5PUbyqb45ZkpQh9aTBOc2TRjUzcIPqwHCGEEpRIzm8EyFxjH32n9
vP60+JPQu5x6jwqV6S+MVxTFslVVvpt6hyT7t4fL6xdMHEuHaIS5w9QLf9fyVNqZnXzEaJodklG4
7xzh1TWWQI57dL18gnHG0KE/7CNctDtpVSe+n02fhJ8E+ySPCJp8+1wWkdqfBx2HOprYY1VKgiUz
DtWM1aUtzWI7tgiAIcs+xejTUBWWoCCmAtCloilZGLCi7NGITt75Aq+OeoGC7eW51g7QauAgWMtb
I9jn7IHWkRBLBq8xbBzZeBsaL91p7OagQdEtqOJThGlKjBGLXevWVRTOsYIBvCV+escin3Uz1rat
MMLunbbDL26HdXQ7CKJm3V7SEqXILrepH7j7zgCQIbyBLseIz/Gda7HM9D89AbgWy4j7aeUTUfMu
+y6i4O4SXBfKEc5U3jhcAVescjurV0YzGBu91PqpFpNb28VQt1rT2I1wQ/dB2TZ/aQgqtQgLfvoq
QQSbiZoxRUATZmbjte7tUA6YNsVInloos3fO+VWhgkA+/vI4wsCpaTi9u0Nv5BC8YAN1GptHxyJD
wc9opZTegsBgk/3OAV+dvRzw6Fkku2Ek/WF2d0MddFsLFjnYsiW4dTDe0x394py8o2vnxZYW8HvQ
FhqT/thCwz+QCcbgXkKlXKcMd307JydD2ql3nnm/OCnvaIQWJD0axHEivkllRR/MI8bFUdNZ34z1
9u3B+fo8VceKbTmYdSZUh4SoGu+CDAjy3K1h7eDj6UgqhsZFUUWRBTAmILLePqb5qsxQIEx5OToI
taZn5i490IiSLtwcc73UoQj7puRkYN9fmT1cxcQnutfwm2nrsrB/55q+vkfg4EePRgBMCO0SVFIJ
+91nrweKzriJ1n1NHDqE9wqkcXiTJARXxN38PFfZtCpby9m0ZTPsc5wrcNAoL+J0SXjV1THsLSJN
qow8v7g3/XdWS78YbfbRdomkSjINgpIVpXRrwm8rgjJ9/9xraNzENalpSQPCp4iw9b59V159m2Mn
XAbhT4+GxjGijNYsg60nh7HLQZUaDjG6ICPlxjc7ohZBa73nrfzFEDhuC7alkaEQZWgvNfy7fra+
KCpqoMjK9KYFL7qOrOIzbmSQGoZt7mUFrfvt8/zFhf2hff35PHG9ZGbOUh1BVAjIyJz25RhGCCAr
Zy8ICjk4MUFriozKd8b7L+aYOHo2mdNcmjNkrF0uYKDrcJREoc73vpngCKb4Td8IqNV4i+G8OHn7
JF+/mWjIX95MKdRk5jZSNDX3wX2ZOF/6gpdcW9jAMqx2hlEy2e9c0F8sNrxjDXkxZHJKicrZlYVl
XyFqCIiIMMNtbaDHdb0lIKszJfoQ7LMi8irsDOaH0jbDr2+f7OuPSU8dPSZ7chJ0q1nshM30xV6C
81xDqAcKp+9J2F+/g553dAc7x7YCWlicYWJQUoAxvIIH7a0hPRbQWssGtwo5DIUKP5sBgLC3z+v1
BYrnLkvhn0dqNQBznBk3VDAhvGmvXAJBGrKOQPcbsnyvO/6L5zEuhJcHQj8yecKkoVIqVz8XTnOr
KkxuYVx9kCOZWnqKA9oOWbHG3nAh3Mq7/ktn+EN+8dMZ6s5LTJho7m6p3q+IISpPqF/Xe1+n4Wnf
wRZ/+zivbh7wLy739afj2BS22YMVEXSSonpiI6/PxegN+p0Z8IuPF0ezzUz6zmnqJt4KWU0nWk7G
KRdpSv/ixx/dnh6QyhSpKgO8n/vfaUJZV7GH4OrHtfl/YOy5qp6LO908P+uLp+r/A+uOwyv+19ad
dcl29Ev8/LNzZ/mLP5w7rvs7OmqWVYvqUmF/5qb/4dxRuHMweLhC4L33LNdh4v7h3DHt321Mhco3
+R99zUVH1/5h3JG/o9ByIdFbvs+TDsrY/8a4w5ewGb3/3lc4jucgmFiOhmOMBuix7rhN2xjMf5xu
RDMwNPKefIhTeoRxlt9EVdEExrQSJHnAVRR16921VY/E1wqw0l6aKTsdPDn9lVnV3+e5PyE4C1/s
GBo3owOAeQnD7oeNhtXzPbdnc+WMHTxviE7edCt9k5KpHQSiQH5bFPTmitiyYH6jFieRnBj2icwy
rfv7IkpCMqozUY+PuQLp1awDJr/11BPxRUJN6mtgcolwB3YKmeOvagcIO/yg2AfkXZhhc4sWK2xB
kFkRoDHUtPaXvhQobPqWDuKeDjBKvSHCd7zTRo9q0fOZOov32Ctu+yohIqooEn0rUq7CGkEELuwy
ygdnJ2zDA7GTwQ3YhpgWCA2bk96C2Q6HGqWC63qQHOgBIzX1TbFJmtoFJJaC9j/lpRb5JN/1bnYS
SWrZq6ivgmobZOwtqaLXEbmhodehm88RXDQesKyUZBIwj1a14bWlgZRmQ5IA2vOn+bGMUhGHX0Wb
+2gvyQsCbIQUnq5ibtw4EF7hkY50AyBrFO0TopWM/9KVhU8+ZCQIy2kMdAyfidpBg1pb/RB8biqU
c9AiWzligmqLIPkoJzMmD7hxoLprXBQl6uRyrtayteP8gOKktTaRL9GqBGos5w+NayfmdnI7vyRy
QBtob32jhgCz8kU737JsMzEgWlrM990g6k+x0L0tVt5UOqhiEVHb2whWerQFQmrV65rUY30oFbCw
g5rRiEJyDep8uMlalfdnuSmC7EzC4k3X+QRUaN/ZM0YjZYRRf5rKsCWHLMxjanfjnMjT3o3q4UZK
tARn1mRDO+RlaUcXHWj6iUFV0JYEL+GiVcnN+hD6pKJtqHp3wMBFMX0ftCLs20d4h4K7aeIxA7iS
o3Mc2pjAZWB+w3wLkc8diYQRTbMF5eqb11XesdfsDKhbiK6kMZ2gxynNTUs2WUmqdjNRUFrFfSfI
hZq0J2n4yzFeNzPtw1O/SuJyR9jhFGEVoY38xLojqL4QPFKXG7PvoTvPZs1ln1GKeGckEQTBU2iU
fnmPMiRJdtqPm3DrtaX5oQM/332MWnNpUcImV/2NMwuVfJ2AGKltiwipIRvX92NSmISpTgZ4Zc6Z
45QdiFjDL1ENzFM9kqMhnEFvXbRX2U2q6IKeFLoIHNTooxHDo475HSKj/GQv3LpAVGTkIq5WFc6l
dKPQnFTVSls0bDdW0HQl1GcsTCc0sXI0BitgbW57iAMSDM41SOD0Ng1b6rJZJhz3tGuDetjJDOvr
xirHOvkQRtN01qYV1y6XPfEZFdCv7Qh0fVgjyOqgzJgepDO2qM10Rjje2D/NuUpsJBs0g7e+CR59
41uKSGLFBD6PkrwAymu1XYW0dQG1nqluCphDlg95dx8hRJVbYfc2rp+S7/wJ+RzhF3mMcfZUeKMS
J7UXafC2Y1IRJp3XeXwWOmaQkfsYLvHceM/gM3lS1F86YY/hfa4b7HP9KFVLQ2mA7gGHdjS75pZ2
W9V+9Rql7lHkE6c0F254FpqjaTNsK+dDQBgncK1K5uEJ2HbgYOzX/Xk1ZM3QbztXGN62LSUADqOq
jE9pRGj5SjTaZTtDwhl0J2L/+tSpb30eNeTPzUEChlqGOKppirKNDN3eOssjI4O1U4G+3ZgpoOOO
rC5CZatenSFdKwAvITOh3WmDAaWk8y2ScvrijA2CpN6t+nOpI1zdCWI3VEUh5us+GK9bH13lKkK1
SCC9HuhlgBYNQCHPXWoHFzWJFATjyEpPW5PkMPyCpH63T1kv2Tc4lhjnTSNlC0DaQlt28AS9m8Pc
y9ajoG0JiE9s4xMWqnY3McMb9k8Tzwiv6k/dIc6KQxA47ucht6zwPEfzloUHxl1Tf9d1bEwPLVt2
6CXaIZOqIVF+m2v9oKxgHVr+NZAxGi3m2ei79VoUw6nHTEJpb92Ptbqt4XCvPVrLi6yHPqYcYnbH
xsL2pJ7ptgh7BXTUA90nUgTRBWytDoVPVTofdeFctwTUAALExG+h44GhtoKqDIkc9AT3A0Uj8XwX
hjTPkRUTTTfhUFJhceWV5mOTwn40J0VlJnse4vGmnhdIvsOOoHfb55Dsr9B1r7B7nAb5hKp0sjWh
LC0yEQS452Jo5AcQ7IgaCrM/bTKAj30UnSl0VHsyj3mtZCrfhbUBomdxy9hGejdU/plKZL8yNTV9
YngRo406/CgcklVwbR2qsNB7Jw2804ym6d60yvBGM0XDTVJUKXAYAgOvBtONBDEYWu5FVAFQzgsi
1vD4Z8yObZ+6T0jNwvNobMutx+Tnk0kyirqc95iYyTJSlb4iqTLiRV1cTiPhEk0axrdljAxVZc5l
lgX6ieXMR2MioS5JiBnI03sjjuBIcK+hLyfEXDrRk0/e+lWEK4HKKvlKhM/klEJLGlNOYz2TDZde
zfHw3VuypHwBjx7nyClKwltrzn1wav0NxhIQHmVh71O2aPumrJCEV9VTVqbylvSg+DGL/exUR061
KcfU+Thpg8jUuXT2RqHlwS5KA1lO8WVqSLz3qo40EbKT2gUiP9smwD5NMmLRiPRL26MDzkjHNPNL
PfPYLIjS3fVBVa+N0nG3qB2xKIT1ygV7iCKv8deTnZ954QyEv7VRWQHp1X5WHkY57VD2XXPphvPF
9VYSfrDq6uo5ZyasBhNFI1lnuske8Sh+KaP6kNS0fS14szHBOB7c9I2ftucApYHrWGhTNX6pJCuu
CUYnHNX7KnV70op+R6pmuPKDcTeM4y6yor0VRflTgv/uMETht5RtH5zAnNCnsc33yeR/7P2RXK3J
3HsDNZ/QLvcYt/aKykgE05ZYWAUUzypvWX/fURo7I4rhvA0DSnNBk64m1aLxDWFd8Qy1ktDYauAU
ax31hJAaqTgYhs0U7ivg56HM3b1ZiHpX+aF/L+e4vCujpP0gpNXfhbYWz34RBXcxYsJkPdqNewJy
EU2UGUyatzbgxIeu0qySPNfHOIdxC72ZGZ359ijPg4klat903RN0iPHBi1V6y69k10rjtC0qJ7qI
NESHiAylHctu9Vx5gnx3FlmHAiHyZZfP4cceYN5lOqWaXIHC/e5KlV7rotMbd6rBULMWTeXarICr
kNNlWZuKsJjPZURE+qFEceVcjH2FUi9EaZTzOJvLdolpmclbbwLI+AXr6C+5wap0LXGs1xtFlzLb
SqRsd4TBxjz5Me9MJ0zDXkPGyNx4D3C2SE5ttxudzyVYOX0OGNpFDt7K8lM8GW73rIh4AS+NWppq
Tz2FRQiys2wMl7wlP1QrT5nhTZyRT7gqa5ZvKFtTnA8qh+FNAX22bjrRNReF14hHqPntU1hP8jQT
QQHwO5/4tgOiTJeA2jagt6gidIO8JiAqzawt2z0Mf92vm6bjMoBorDNWSJb2DyPrGlTcXWB+KQ33
Q6Lohml4j6i92g43b9tdDcYEkT/EyNsMV13JZFVOV9zkY5OeZUNRHZIWh0RYp7yAh8ogMzFHKuLy
Ji5T2z8ZAki+TpKYpzwP7jNPRrfj2NQI6Cf7LF7CN9FgIuUO5xPk7h8LmB+bscayEictQVHSfoRb
+1lmlXtleeVdXirwv1aFKScXvJ2BA20cZHtEkRjPfj26V7PZP5Wz92Xo23GbD+l0SpJGtI5cUVw5
OtdnSFDzfcuMvYgs1fI2RZLeO3J8cFgPbjSy4R0LjPw7AEe8yX46r5M8jnYMy2zZSHTmTTUnzkHL
LtrGGJPuRjL4toPfZ4ST1S0rx1xtpF+lmIIm1nTseoRxWish0aM3MZoZ6uMn7miLC9ZxLUhByP0y
lBdZjYy49rz+3EKejE5fYfORooyIXRLlmdNVAYzRNNu7TpReDEaDiF0P32rtQwJXY7In8HQ88Ykc
Xpe2fuTBEK39Qe2y5W0RjN1lLp1vwF7W0vYPOHAxcgJVrs34NrTt/8veeSTJrWRreittPUcZAHeo
KYDQGamYipzAkiKhHFpjU72I3lh/yOpXr8h6XdfevCfXLsnMQETA4X7Of37xy1jk19IavwzGxGaZ
Yh5F1QdHdfS+otsu/ZS4Jk75gTiTxpKEsZlfzS1HxNGImZJtdbYdthmSmQgYsGmr18jeYjZvCUS7
bbX+hdIPo6ouCds5fs7q7rhJRlAxkVdm5++D2b1JmAWkIhp30WZmzl/2xngit/IwGdBFI2OpjrYX
q7NlWJvjLOeKKTW/UxlOrdijzkv+VI7Dz0XvSPciq5XC69ouen9lPoXoAyI1uZTyw6sgFqBZgcee
61fTRE/meAK2/yp2o4Cg3bviYsXon5OOYGHclNtIf8Jx+jDYvA+bqatfen1/aDWMt0dZ/UiMtdkP
PXSQiFMkcJj9h3HKFgi1QOBpix2qEfOmtRm+69LP38Rsh62DQDCf0hL1fPucxvZz30HnxW1QBSg/
noh/P+BNTbCl3tfo3DAS7QmW91t22FM9qYcemjZKR4LBORx2yEb2dWbOSD6yWw+iLkeGNwftmHm7
vsoSLN3GlywbbnTszXeNp7GUNJq8ycygv6qntm8edLtDn1jF8JknMr8tvfnB/Jw0BFc8rPEcGHjo
ycy7x+L7bCbdnbS8zQB6DjEXiR/qVtR7kuj7I5Z2DGFMEpesrnEBWFR+30hsmjsiClHVmTguq2Jw
bhTiUF4pTYNYt5ebipn3JukiBHJISKRW6c1YuPxVoq/BoOm3q+XcSfTMYi55Ny5h7xbWav6ku1hN
oqPSF3lQS1qcWo1lbtKhRapYwtVwXqwGA/tSaERa2d5j5Uw3Y6yuS14YZEWII6KBFwt1mq7B5yzX
/BuowbWzllc1ds9LvmVkYOwXZrqpWPrukT2vPrptqu+cIVIhldEUdOWq4fhKkbqwvRAwOZXIp6MY
991+Kq+wodowV9HTiHP4ri7KZ8zUb4pYeA/SqKLTMvCSjTIXNJGqDYfYq250XSNhA8vpA0pqyXnj
DC8Uq9BxmxYPQUC59tR2Y90FRiMtEj+wRdpb65jXoDhFVzAorKM4WKc2+t4s9XhKcujde2sTatGL
1tF7P6Ch2LlxvVpHXVgcilaZjzoRc81MwG1upHsPifijlkXmRa6dQQWjLQ+uni1Pku4fS5eFrqEk
u1snGjnKsgWOrIz2gzZ2HkATuULsHXIgmkH1R2cL+bLsvvhQhmade4CMU683tFy2MRwSc+D5M5E1
lH4fw1jkl+jTiMTbDBNHbjNiwQQyMNolf1AR1nfkYpDgCHcqExfUxt1VmtrwVhh2Wx0IPmDLJsCm
ME4eFK9DSpjgBexm8q7KIL6sxKmWJwpxfAu7l+h1eyUlUu9M/W41I+8+SWzcguts7uaT6leS7Uhj
VHzBZXueYW4cGvj4tzAqx/qgTSk6WRx0sVh0XB3/K7EYvk0/d6GCYABaeNOHLhP6fjIIj+NCzk+I
SMMMXYtEr9ZxIDFq2YOFndcNdrBPDYngl9okBkMVkx1GMiOGsdW7L5CEH6p1vCyp+4wMtj2h91ww
i27lHpOfJ4z+mYNENNK2wFlwMvewKVKfccXoz67xXBTZAw5ftwMsV/gU3b0cjAzPGvc0Z+athGWf
V2JXOXpzsDvrp8rqs0FrMLbat2KGxN/P7XlNlL7L7Oq1aZI7JK9kxrjpEhgAZqFdEMZhNsVAt4fK
tjdt5uRoKmMB551GlEShQd9Tm16H1KXEt7Ov7Yg2jxoyAGZED5HjTrxUVzv3zppDVlyL3HB0x2Xf
KgDFZF6qh1KpHmwPeq4R67qv1+QGRVU07TSXtiGTLMy+dcQ5N430zqMxuLNKMyOFqCbbtUdwxqYn
eXfSNmpgu6oPnYFWwhERzS6e07eajvzazMcrmi3c1XJaP7HOFgnHLmmM9c0gE/C58YvIs10c1w8t
An9/QIPgz1IdAd0YYDIsllH3LDbVvYHuGSdOx2MCR4wMfm/pqbZFQe0cnSa7lv5sa/dev752E3qH
cY6eMsH5K83+TWu1O/yje78GZAk6WUewUswDobYTiFZ/O5QUbHlUbD3FHcjs92pkPTvRrZMUD9lM
+KNpHeJleVSTtBDm1YjFHPb1gXgTYzC/a5p5ASlm5Gtr76RxfjNScz1lJKSELRHL+BCSJOjcLPZy
7WP9tCbuK7qInZDpc6fMI3jpNjk9yWQ9lCusf1Mvd5nbHteuyshPMczAcabrIpMPM+7OxTpfGTA/
dJb1wLaDhCZ+jp3mA8/jcwUEEAsKkLxY7pBjlcRF0pjgtP8x5m4feGIkVHMKYYlxtLuIiTfh21i+
Ymr6wKSs9mWpnSRuf9Ga3JOk+LOuxp02ix1WVHtrarDarkBmubeWEGEGG49gviTorJiKo300tYYG
EqPUWZxM8HuZVfeTKb+QqdD6yAzISsnt+6nUbgHqrk6B05whix+5pr8pmydhaY5D53FQW8/s+R3E
iK4J1rnvccBxX+uh9ZXbx4FZjDpYq2PfIQmcaUaWCk919BRdlJuHPtJP8UgYd47iLagNp37petB2
YyM71S3FYlM/8w3eudl4HiClIGo7ZpV+8ZBM+000nzNb7V14Mbnb7HBLspnlu0jVG3ztycAD3RPp
a6F7pD+Udbz3Yom+Dv8XwEWfvIT3Lp0OFJXPsSsOCAe+qwWHe729idXwA6awxaJUT3kGKXqVO1h0
d1kr7hqVEibVzSH4YJhr2Y0dNd8yO3tQcFfVCvhS9O/OZEHksrCzkThJUsB1B4GOGAPT9KDG5g7J
yyuOiE9V3hLiUTbxkairX9UYg3DTB1LObPJAOKmlKrAp9r7PXfS9zzFQiZMn0XnvfNDsYsfzbdqx
MLdKidykJBpuAM6DudDqQCgpdibpLTvLrJ9K0zuMc1m9S1Qn56FIW/LvqFlM3E98Iysf5rwj5CGt
+W0LXeWwTPfT2iZ706zuPairPGIuXr74E3uL+Jib3gQIsOJ9ZRiISwsZsyAKGdQtia1Six+Bfn6U
mkv5bmg0bUTL9+56SbFrbl3EptNYP1hARcHSDMee9Cd/sYaHIUH83lX4q0/jGw9qckwxhHAb88lN
1WlYYYC0swYd3llHdz+X3XS2YE5+j3tzuZorGVBbjGxqhnpXY1+wmvHtENXdni/FJGu6BQ9gXnTV
e1JhUW+YX8mJYo+ZneQtxafkXM5rn4d2kzTnTsP+jNGM3NslAliMY7LTjAALnMhO2lBXVocYsJ5v
Cltvf6RAWX0wNbWEs6hHI4RCff7aqwJDA7r+i7fOxte2le07mMr3sVnAVJwNcRmTiLGIxRmepDp/
JKkhWtL7VpFnmXTak0tg/aHkLK4cSwWOSHfxNCA3nhrnSBt6Z9WEsXVERwarjscPKc/Nrkmn0EAr
u+sylGuxyTMaYWmK/zUoOeTcFahjRNdhP0AqOxui/cLQj0XquAsfNhf3qRC9DygKKbBpsHvOdeTW
DQFjOYC6XzQOgQxV96hVJLZVqgm91X1d8IXiy8+/2ZnzvaI6DoYkJ86zHhvmjNFrDN9buVWHzFyf
v9up88ZAW3uDT3RgitQyN1+PBEs8RobxHe3xz8SBeW6vWigcYAI55q/LjCawZlZC2gQuW3VEoW0w
4jhZWws6a3TnbUrHNo/ipIb1yUk0G6Cwf+tz7caJzbtuNG77xlzCGG3iMe6UF5Sx0YU2R7rfYnuC
j0mX+jZ9llHWF8cjQHNz9jKb9Q3g4q5w2nel61+Qz62+MVTfV3vRbw0i07Fu/BKRmgeQAGw/C4Wf
gH0SLDqiswFoZiqYItLbowVKsUN2iRDbqtMwH8fl4EjePkDJvYSgEBD4CG7G+Oib3m4AQ+lIMh4L
61fVpOWNKwbDR/7fnJCxJl9EPaVf5nIdz5bJI2/C471z+0gB9dbS/GUTsUWioJvdMTOyIlRKNrSq
qvFKkOEk+zKiaL41Bq26dB5ByAx+TI3tUzbqF4M6vfQnjZyWFbU0liD1Bumzl2F2NN3bKrHAr8lb
xh44fomxQ7vp3SQ5GatgzdvFXBt7jl771gKSPWlOJe+RtMiwnaYiZmtEEsiRDkXdl9mkgNd5e6ZY
m7BLbconYhg33SDQTJX2w4M5DzMI/dr0NXuEgD9UzqAdvtIX44QRExgnCah+MXvZBwJEjnBRiptG
dOWjmsvyBjN+54xs2Tx6nlZ8mOj8LqOxNA8RzsCWn5DTxUWNUtbXhWwyblPiPuVuPJ8QVDYnTyTT
2YgaclF7T38GNRN9KKvJeBP58JmFYm/IU3nbm5V2gCY0HSOBQMyQbXup2DQOHRInso88PBOieqOB
OUt2ry0123Bm9WZP1Hw/PBeiEi/21nFBbecLHQWtQsmWRMFlpbfjVMuTHKC+T66dXmxG08jBGEXB
IB5reF4UvShbspM1GRD+k4ZkUvQdnOipkyN6qiN1irRYCzQUmVOgx5O8NEsiPgorrkx/IS66CGTv
5Tujj6nEV0t51aOhukX3Yx4gdNQUYmA9zwbDGjcY4yn9ZiCUeqksIhoLpg51KBs2YSef1p/EbwPU
oT1/KDdUtzBiohNykb0miulm42X6FYusjkrWdalQpHVnZs503+KZsIaqJkJsp4N7Idua412OEQJb
n2s9Lu0d8eoRImz8eFvm9J4LzUbLnelsEgt/NOb+WEaKtOioBK3zoS1koY5JhXqUzmAX+6jPUaVq
8Vj+MiJh/Iw6bzovsZP/ksKO0nAso+5bBA7xMoq8sv2+aiS+GWvqXmslEsMnHij7ht51/rZ5MVnk
YeS9dbEXT+v2EmL/TLZsxrPMG6iN0idKsBvBigrK8KVup5jqrjU4J5yR+BqjaUpwWpohZd/HRFAV
BI/E7XRcq4Qyr9Ejwzkt5gQlEbCQMSBWBA6p2ekF+zfv2aVTrzDkVwIyRcmBsxuqqNMOWCt5UK+H
z2FwOVFHTX2fH9QwLIL8Ca9XoSITHqNoq5TFLm1LZvW5N1GEtgvjPb9YoDNjpQlR92iZizobs5uQ
2SbH/jvoa5ejEELERpqh13s+cZ7NG4xSTpjUijV0s7Wa2z2hocI9k4WY4OjN8RemzngA/nWMo7Mg
FnmEhbKtpqQ2p7AgPrTMQTPQYVelxnjS1Up2WtseCAiJiwEM1YoljSz/CHFD2O0GQkUr9eQQCQQ9
Blq5NuzIULR3me6WxSXhyHWZMWEyeLXH2E2v1QwI/G5ZubKuE8kj87VDo/61y6CP865NxWDEGAwC
JmMUDIRrFbuimWn8vCXyfpnlYn0My2gi3h4xRLh45I8+uMmoFUEHVIQHKgSIQMPgAMQEqsjgi653
6wNC9nIM8WjGq8KcQJBOg6f3v6RmMt/QV33RQ5Wsz9HkAR6m5vQlt9W6paXl6Y+aY5MDx5oI1SvS
uVGHuvcGDyyhFNBC0AEvj0ZPaa1XGNxdBrxFfjDtWOYAFtAwhzSmg+0PIhvEvtWj/Bp740qo6kz7
b+u13oQa+oLqoCOHcHeYFZB0r+kMPPw+HdIkrKaivpHTYs4348YdOVCDt9nWpJG6a+BwIC5D1YGb
sZ6sZT8tEj6kb3vROt9IbaicL84YOVo4zWlxh6Z+IpIBBwOLVHYVt3coHcg2XggY424OQD0k/UE/
uSH/27MuQ17U987Mig8K07j0HLkTvdYw518y6r/2ylh1pLhZNQzdCjtiSTKBwyEKXZ4LMWnW64av
Nltxg0gTGCST9NiVDZuiYQehUxA9TJTIzNCetM8tYln7kdS6Lm5qWDpgIMYIsFRFTfaTTHA0ob1d
IUSxMj4odHGibyqYJFB2yOWmkUtEwGoGkMxTj/lSoUdehGPoNH+BI9TFNGBL9ozxhOk+LPGkvmfW
2q2nyUmS5qmAAUGQKSMJaqQurhM/o4CLXpRtzsXVSLq0x/fK62YmZwk+4BBmREdJNJbFV6RslEMY
umM15iCsAKo2O3t5tVoEygFmDYkDZp21duCoJHmRI+FifqORzvlgl+b6c2qGaA2RG2ed32vp+pZn
5EFgslO60u/6dvhuNGsBHx43lWXXT45s7+pYjR/MQTMMNxJecVd7azf7huGIl9UsCkoxp+FgrcE1
kO4TRjr/QmTSN/t4jCznoHsjpGs9ccnHjJtkLILSy7L4rMxs+SB1czBOolXS3VXQHz1fodYvL45e
lW2gphpSVWlluIiMWFZAiC8y82WUk1wOjXSsZeeYVvSeAPcO3/CQ6bszLq0mUXKZ1bCnO+3kBT2l
D9AxCe9EzpIF79usGXwLRqd7LJEf3C5VVORhGmsl3P+lrQbC5xWEGzZ2mmt4K+qIIbOxZ2e0ieUb
xzrIczNjJL7QIVL3FcK6sZu5aUNSBVR3ViL28JKzWrZSxhzMKzCQMZj7M9wvwyGTjOUtolTnfTQ2
zfDKMBPZMRNHEFZDmT/MwtNeo9wildlblKTlZ3EwG8BstyBDaW6tB7APDP91a8GLrok6R95kjFDu
ZIbkIUjTjqzJQcnWDHqsKK0Tu24vLr1HMxFOcM06/J1jq+G8q9YoVAaZOwEPb5/cVCIikrkl5/uq
Yv7hUrRGkQZY5OQMql135rGou+kOA9Q53YtOwPhKS021l75ewcuMulo3pTwmJDcdQAke+3CNfxRL
UxV7HDPiLsAeUFiYREd2cyDzVaakF8Raz6dZpx8968cDZtMt92CmOcypJI7n+mDgwvXdk7G2HiBD
Fe5BG2SLYGzUmf+uWdJA32rnkppsSKo0mNLCBjNMxvbaEMyIdzWmLyOn4bTe9c5ozoHqlEOgs1xa
GCc1jBR66UpPz61Z9PMO+gw7h8h62Z3WqseyZ+Zy3c6OBmcJCn7X2knwwS5wpqofD10DaYzeWzEa
TCpgukCaRb3Z7DUQB57zatkQJG2RCzTyzljOGK0gxEBvrWIeJiJPiGBzZJMdJFpj4pnIaS7YZTi9
/0qV+Du33ZW4tliEEgERE9HkefofghMDoAvAPCeU1Sn0R8ety71oGniiJJ/vAYsRq8dkFuW8qWCy
2nX4C3bz7+z9z+vb+EEwkhTSxNr2D5Yz2FpCxAPXB2dfkQIl49ExF0gMejJD3v0Hwff+79TY//H/
NLv/+6Wk7uCb70DOdf5Ucq0TzLQ6qUVomK26NXUaZQ0WG/Y5ufv47y/1O3d/u5SJvkkijt0SdIxP
7u4/Mc8pX4uBR4cYh74wv+dUamMw5xrRgY0qHzr6k/UvVCa/Sz62KwoL1x1sbuEEG/ZGZf5nrjvd
YpSyMK0Q8RAuidn4qxgKPYQS+5a0+gOJzOq/fecIHZMWF7aB0xz5x8ppizmRzThZKDzgr1Cjrfix
QJnRnbH/b0kh+HCudFzLtj1hWxLu9R9CDDHC/poGkmEiI2veEuzqzysZWYT60VrjDvNX6unfGf3b
9Sxb2o5JWBv+8vJPv9lGJHVmxSU1sttg8q81KXSwGajN/Yu79l9cyDFYLBYljgNpYeN4/9M68eaB
PXeuip3V6uMXGKLJ7SxHZ/fvV+Pvmqft42CXrpumxRWkY3+6I/7TVco84kVHi7SCMoFzkDP/XocC
14UasZO1Wv0VB6nsXkWe+Rc37tO+/j9J6v966T80EsMCSX2OZbYrC0vsyyozD7khc3bkLgtaUJwg
bsld5OO/LGUc7aBUlH4uywSvu2QrzmcmxU4U/8Xa/Zfv3TNNwjN4ZEha2eLNfv/ea5JisLXLFaiD
KG+qaPHul1R3/uLT//lMknynm5anoxTgDnCjf78K/PREK4vEBLyKCAm0+86g7BPtXg4azQSZAsel
+Ytr/vnJ0BW4CLvZ1QmaE+JPAWErIH3T12YAsgYTJGJ/iSnGHgcR6b9fVH9u3CxZZAfs3Q6xZN6/
JCh1OqyQrhlIEieRt71a1Zg9SnvW0fDBxRjDz6v9f5nK/zQ2EeQ/jrEtwea3iJnze/H+v/9XM3DW
/T2w5jOVZvud/6tUcey/GTzdniFwR/CEw336j4gZ929iE5ywcZJCIz7P9v8Qqrh/s3gALP5Nmp/6
ln8IVQznb46O7stzmVXQvrMn/TcCZv4w97WsbflDLrJx5UEpw6D392fAwTo6bSF/7POxuMM48Bi5
t0yevjY5Y0yZwIk7LWX/iM3DY7QNLdH8T/hnyUcnm27NEaX4UmO3909f4X9RCXyqWv9zW/p8V4R7
erpjUg3o/+J3rQ2gwbPrZEwVxy8oujOqzMJ0bpWjX5Z6fhQyfreH7AOSy9VTD3On9rG1vC+z8WLO
00uUqtXvsdFEmMHcL3+XUS+Y6TBln0mLsBmE0aiAyCbHf//GPfv3PeXv75xDd9P+kBWF/9vv32eO
Gx/dkMj2Ma6WmPY035Sdn2YFgIi+hgwAzPbbOPmR6723ayGsBRhX3W5NYDvekkV4swXMcryFOYbo
I2286dR3+eC9TYa4T0wIYfgK1j1wappjYy72jJNeNYOhcE1kG3xqUCIaFidLl10xly+kpL0kHDDh
VJE4j31y0K3x0+rIw1RP+55EgdCzTG83ieHRq/o9yOgHnnzU98bc+Ep2YaTJBxWdo0Fdtd4N5FQE
kMXOSZ18MYd3var3S4phq22f4zm0FbiZPCFPRNmifx9jJ2SKAH/ahZisjfhYlnDBFp+qFrHmUL7k
vTwxut87tnkyshDZjSkdfAcZAST4xTdjoCWgRQ1Lr9hMFy2zYeAkodzH6/LMuAqurIpghmw/IWf1
0TQvtIhgXhk0aHvorqVbPkXQ7Hca1JUloXX5XNvVUHybZXMqIqBKS89uh3y5yxL9Iuv0zdJhaBXG
S93pL3giRHgbIhUQ8hzrw6OcADKX9ajb9VOGw2hi/6yNy2QWWjAMlnUU9j1uwzn0aAh4NAkFee5F
w3xyDAon/tmZ5fsgmz0jAKO1YfOMl5SPEZotLrteOx60tm+Prss8Ck5w5BcZQHLRrs9J0cZ+NvXv
XQYKadtjGaTeq7EmN47Vf8PMzzp6IoCom4Zpygco4/SEAugbvsbvk6CXSQRp7RtYWWtOD7med+bY
0HjHYr6Mk/5czl4JJqAdDTKfA8v54Xgadlzba/Flk2KBpTxEMci6zlTvJ335KqG65soAlaIExZ+3
+OXF0x19xL2DUQcoiLvD63G8Ot4Ltacf5yo5uC0xKCJOf/E/3s5UvxobXZls2W8mc2bQkqMdwGyP
D01kEVTb+UYXjF8J0sM2jLvsVlj4MXz8aGV0wYX2kfar2HlDUoMT80lnsgcqO96l9oMRr9rB85IL
kieSFacFvoqpQjcDK9MSAYWuYutro/mpxAwz9ki2bRQvBnZJjODUHrMMSniUEPA+q/gxSTymozyr
EDUTX4LCY8zYBvgfr8E4OvluKC8xqMFu1uSLbCEeQixaFTjP6jRMcVr962oRHVrVLMUahDhMyHAN
4uq+djLvMENF8IU26fuxnydflD1iF2febfEWQQajbajvejhM1SZIUyxkEAqCuvrdWHydqoxMV7oZ
n0niXaIGqGctg1RFwJ8r0cWV8GeD2W4fvNJ5dcsyCtaCOjPrecpbyNo0L7eTjlGrh8GFb0/LyyTy
11xNt2NNEF/qsgqa786aDbsx3n5Cy9/zdXkpxgZioWQImZcT5vbKvE/AdHsru+ORfNSc5UXPmJOO
nXNtdchCs9hurbjimwoSK8p3oOCjFyfv/Pi848G5tEYVtKVWoBoxXlDmtEcT4+GgnF+yHBoS6XqD
yQ5VCPuK1yJOj1jlYSOcDoEolAe1Uu4jSxv3mnXXlsU7KN/PGGPSBeWF36RDe2T40foskNmFp5UU
bC8sNBrSNETn6DkFjEyCKvzcclM/85ZTyRsi+t0AjccWZnC4OV2Sf6yOsUtSiObaJGB/eNELnFzo
vpMMRlAI1AuZ8BE0viULTC+OIqdZX0oCInxr222N9cKewf3LkQmkDtnHxvSSlEfRcWvzfox8Rlk3
esGbyGfvrdpmR3nMB2+s7mlcjXuGXsUum6xfRovIYd14R0sbYUGhXzEtuof4RnQPL+/jEvyYeNzA
GSZKzUxzu50F3drFqtoiNDV4WpGmB5/7qjbXPzCGmaLkwyVgJRgaPu6sy+M4coVc8ac2S59ytTi+
I4Y8NPu7MQMHj5HDL9sZW64w6aqEcXmFifLn186c62qZbBQwbB6NYnwU03JJ7P6xKsZzld+uJFH4
CB6FL8zKDKyiv66quV+X/nE75zEfeTQ5mUwt2sVz/N1Qywv5Tbdy1V88kf4oUxlUBJCwPbK4UK94
nSZ3CNnwC+xf17g/xVle7jRjfYkK0hLkaJ57a7kZMpYsdJPVT2wTIiivELsTnjvDeFv9imvvOnt8
o6igynMGuQDD1HAu1mcjYYKXFOJmijACSjfTJlBNHmnur2p+ACDzQfN3YyYHwhqKd2q9Hgx8fjGa
+F3q5j5jFt0WC+cWd7CN4lB1sLdWPPehTTyhT0u4V1Kc8jbGawVTnizna6njGrEwQgCTIiuAyj4H
JLEfonw8To5zb5OBQEgmXKWpkueMuRgYPLd/GXL2bLIPPpcHYa5VWBTlIe41/GlLjzb6ZJZ3pTQh
5YiuAjkfgrIrz6sNAFk6FRrSBDEgfsMBstaFO6BwFNevfcZzx1zBDV2VfqS5iR1e/Uvbdss0jWFJ
8oJ9zSL8XBBMX7kbWn/Tw97RJS4f9MKo3pC6+LiJMITt6r02ZkyiZzxcMmkRUFcjn5y4LtqG93Gp
H7nYUWu4JUrnIUnjztthU2hCxdQePy+sNyzZzHzH7bb4XMOOUu8An7cFeWdTP4VmYxt7xeAmzNPl
gLLRH00UBlGVkVIHYAHmlB6ZLrI3DdEdLaHHKfsRaZS9n/cA03pccJdTuhUcfQ45pFS/urpOb2Pv
l8PPo29hLTtedDP1+gHKihsyCL93dHGwRfqeJizy7X+qFXpw1bbsyiwkjD65Gej5DtPkDwMl3MgY
0s/q4YX8cO6h3TCR1eqw6cTPAt5a0GW1vRvnzI8EUa0dI61Q1knGtHfayWxxzssc36Ku6o6j0aLd
ab+C7ULwbWFWIHasTqh8rJ2IrYtnkuGicQDBvYN4hDF+CvU/TCZDgUsnx3llAmrglrs31OY+Otxq
hkRxDD6BxDr/yChuVI0YmxKfO6u+xCvUuM/Pt3jrA969SRh3E0LUtPIB5CNfVnHu58J61PFntcfh
W6n1/bEdV/YX+ZjzhBxQJN4skGIOpnj0srLdeT1jOU1suETWxns9d6AzMrmc6Fm2Ne9Mo7Gf0Ltj
J1FQojiH7ewxW1cFNdMn+P9EBa88yRhCdR3lmO7X7w2iIF+tWJ8aajpAbljCwmMFCfWawqzaXMsL
H+tSFRTbhBx7ip/yxxB3v9g02J/RbPlmxh2jneBu5WlfhRSzVe7iuj1Dc2xdKzBoQKKYd/j5ME5L
8T4tzSUv+w+YI5PvmdGpknTo+HEBpXsnT00fwoVPsfUL1py9by70TNPdJ2cLus7xid4Wtew5tMgf
+dFXE0Mh7gXBAYwQ+n0xq2rXCOYJ1uy+MrMOOh55tHyP87bNpg7/Itl8mROgfhzVpexkGk4ju7bl
ivtsXN94dO+TKSkhqeKiXir3B0cmDPOed8K2GjSYCgSfNaqXGq9Urs9zjWIBOTJ156qQSMYXUXGu
ry6GBeq0iE0wauWsTmJX3IZj6GClzTemGx/59ihHqAWg6hJbn/KpRbeN1DcCyFKqvb4KGCX1F0wd
mK64aAQ6Lb9aosIR0uKbSdnaF9Obd1486qE1vZrbCaoGfDNV+jLPzRKI9b5LPR/R8BwSKhIaKcHC
axzRPw2mz3x7wfk7ZdcpWdhutaC1dnGPWlW5g5vAvJVJDC0S+DB3fGbHhsO17jbf9ahPXj9fTWd2
4ztOfvlsn7ysNwNXz3G/tl7dCK2crM0gG7a32pXo9LPxm6MRJNbWbNp1QhGFWhLL8tRlcjtgd5UV
r0V291kIu5kLyWf8wdCI0mSiWRAWW29/TQRm26kXf3SEioS5V997eQNnbV7dsM7ipyTWnlBf38wl
h7EtJU8T5uy+1K464SUhiqolTEbzSgLCW9zrBi5w2qMdlyFuB+/xSEcjZLW3BnmRC3+w2SmoapYv
I/M0C0ZQ0E0YunPARVZ/5iyEZVGz+7u5+rVIPT/EDvk/Gl2Ap6ubZEKtE8Fp9ImqgPmksh1nGi5F
F745CoHuDUGcNm3LaPsP1FWO1epJkofy979h+mjsNdtZQ2d+m0dOqqIXbJ8LjW/0WuOWGsqhojMk
VcBnSJEE9G/BpE+bu9Kv0RaO3wiv9XXF38zC8AkbqYiKcV51nWYX84B55zo5FDMAOvKvVvdIzKJf
VLV3x+A70HPV7zFip2ffiNz5EBIh2YUEkOxzBaMFd0odFh7XxVR1OffwPAtHL8+eak91lu+HFIv7
xVakqvfyAvbj3iQMqjkh72dMWAPmQP+HvTNZbh1Lt/OrODxHBoCNduAJCbCnRKqXJggd6Qh9t9Hj
jfwcfjF/YPreW5n2jYoKTzxwRGVV5cmURJHAxt+s9S3zyM7sKXTh1sZ2vTVBmiGz6J/MGHe6m6F/
xTXMzCUFB1suRneXlbNTxNu4V+VGcVpap2p8w2CPbM3sMz+BvEDLz3OlKfonIw6POaxH6mP9n4zK
b2Div89s8K8Iw3INluJ/hxhmip1Vrs5kk9UKvpvqdQoGTwqT3z/h2ilD5bVxTNOPwnbcTBLFxJx+
5mnerMjjy2jn3VXZc0HcJjL/0mCSKGv+83ckzl8ysv/vsrOXV/Pvedv/bwRjW8wZ//Op5cP/+O9V
9yuLmVv+l+8yj4v46/NvMdnLN/g32A6DSp31H3Mg3bVYhPzHCFP/A9mF4VgWo2xVRXH5H6wd9w8G
0Ew1QUirGi0/X9X8ydphhLlspph88kXMRk3zXxth2stQ7R8vPYvv78DHEC5bQag/f1t1URSYcQ+o
xOcBWe/VIn3BN3SIjLY/aZZdr2O9Ya6woOEbDsFtmiIHKwo1PUAEIeCNttOkY4b21hgP0HBkqV+a
Ygnakw1PVvCVOsz9KFfKa50Xm6aPkw012yWtcEVyOOLtbtIf053irdRmDqugq04tkhDL5KFmcUZt
y77tdl1mXruRJgpb7nCgKgv3cFJWVa622zDMhnMjhpMztmBq+l5dR9niH3cj+zhgf2CuB8OD9YtO
SwN5vJv53jFd9Sok3tDHY6sg9qnlTgujX6obUIClLr+DStunQEmH3+Ps5rog4kEnqkgAdz6gi6Kd
lc67XSmVr7p4K0al84tBYBUpJ9evTBVUSmmsSagCqDDNzHCqYiDOaZkG9L3jgQDK16wVVmo0EFBN
5i9xetVzoxm/IqUfLyKSr6jRYg+WkUko1hq6BKF1kbLH/52q6bNih81HOKE8qLWPMEN2rMTVjFEp
fQFXFLOOCu5Ddz7omZuti6XHI49lb2R25TnV/H4rSyCdrnudIYndLDlOZHRVFvOeVtVfGYcR6hnr
a8XgiW+j4MIjTwAstBwezSlqNZTxySYirWRTzwNDmvlOxq7YuzHln1MrvVdq7RblvnJqrDkETpDs
CyPT1mS5dOvJRhDRdQ9m3Ukf7zZOdPtiRzFWNpvkOCxo69B9HSxQPlPXPxI5CroEB/su0KrDlDva
k+rnZf1U0X35eYNuHwnpcbYlQ4plYBO1fCslqxktpkzLqIFRnIPR2JK3/EuEQ3lu4L+UoqSHGnBf
gG46Eae7FlZCZVqYYj8vD7vWxcbUZNTFA6LqdQMwhmjaEu835YySIsevmeREtBBhoj8GwKS4U6Y3
mVVnu03KY9fojDxsOj3DGHCf0jCpY3gCWwsjlOWvl0sqM6hG90WIith0KcKdAVNWw5R7nlOeWA3R
YR368o1cOpU0xdnEPfQ+zbqxhlIoCQDgmrq9QaM2lDwe5+1YGxVvMb+4o6c/eupgzkIT6bqiOA9Z
denq4IRINTkVJO2sTD5T6lX+bfQxhO0glVLNmvf95faONXp17FwzuL+9kxSByapoNWU1um6+jezC
AU7BO65s5oY9IEXpd0EOETlnoCRY4/hD3SprNyzlLupGpDM04l4HbB6tafswYjrj14h/UoQ8+9Gy
7+uZVrieQKyYsjxGYJ9XSh9vcZd2f96UIWfVeujKL0hoXEi93Iwt1x34hC/VWdwj7p4QXEpPlYSZ
yQmzUw88QjT4fswZIkw8UiiH2BRs9IfkwCS+xnYZv6K9zBwY6WczBVHg2rEfDDqy/5l6hFC8eJ0E
3dUOnMknwoyZNMP2vUM6Du0ZsPMA4ZZ0RtACiquywS+HExFRVbzVFIKSwtL2b+8mYvLaJxOP3EDk
zete2o9xxvUhTe0pj8gZqiXEkBIQYwgaiA5W7gCN5YRgHdrlSracisNDZUAYIgxUuITaZax2K80K
NaE+Wy7Uot/29gg+hsAVbwxammupeROY0jXyajqe5TyAtlqTAmTgflluD0qyPQihb8UNka7PzcfA
7+Up2L4vaDPAGyt2fZjt+UEWjCXTYqRUdqZLpqb3OAsQdQUoevQseb9dDpUsHpDM1kfBuH2RH60V
a9E+D3yKy53F7hU+m/x9e7lzqj23JelWsemODx1EZ2obW+PW5NOxLBSYUiKdSYXA4UYOaGj6twt+
6pd7O0suXZXFB2M5Jjn2EUQTvEPZjgZSUX7wtDLcdVGZ59gK8/6uj7i5iOOhy5QUULfLWmupBQ1r
enCVTuxvn1sdO5jGST3VE82Lp4l5UjTu8tJ6gOIW7SMrP6OSo+cqo1NstoOfItVe88w/zRmvkogg
vNvcGEVt+yiM1jE2rY1wAoPl9by/vQhq5nYVkndEPisz0bYrKgjhhEmjOqN+nkhTXM4OZaBSZwm0
B5gYUjajqc+UjLMXgeMwVAJDU3Ysc5dOhpLQb7oy2seDvgrzcWK5xPILFhdRAAJfnXT7DVcFY9y5
yO5rzIMJ8kv/dm0phMFrJVsEpjEapvRQ85hsRzRmXNkcpeCujTUDD6TByy/m5HW8tUrOg5Di25tQ
TeyTLKNDUA9BbCAjM/H61xrOh2xcvjyYtq1D0n2kTtCVZuJiEVYmHktLNlPGRiXCb2OUc70jbZlt
O18SxmrqC4eXW6mMs/MQs4zTMFW5FQ0cExBYEwc/mlJ7AOjvp1qxN23HrL1k0uhlNQpx02WoEvQN
I0Lb/cgI6PLdYhw9IQ3UfIzoXbWhPTGNMzhZsW+RIa2tOszIGKvrrY339HYXtTibVmO0LXBdbGGF
FT4pHETP2myg0qa+dxua2qQIjsXyOMg17SMosld95gaUc/QzBA17mtjecYEwqEpzTruG7qZXN60K
SowjqPA0klFLk4MwTLSAZClCcWuCXAyON7Qi33NdJ96gT8igNfp3beqCrRw2UDWuYYr3bLbH2ecc
JfI3w60OQJwlafA15guKy65ztBOMlhXGZzgQvSlgXUZfcpnNPPFAmLyF3J0QA1nBVWyZt50ZV8dE
DzfCBesRDljHSOF7cWrjd6ylrheaVAZhZXOhma/hkEbnwWDah2x3V00BfcryEVg4VsJVOdjOKQkK
gNwmO8+JBZ++POL65TkA7qNCXI70O7rg/+3gt3CjVE20loERPOYDyMFlfmZxgjxYnLyBAssEk9DO
0nV7nzsnllDGc6IH0Arr9KsRvUU9Mb+kWqhfC8t9LLCQpGlEWYC6ZBsIemotozSYi5AbNkpWt78V
OC7yWu4RudXH25+4yxWeQK/PujLfJ6FOL8smWPAAfjGsxEI0yYmK9o5zDaOcmyvNSm0TBLcolO1o
M8tx3Gog5vh6VGSsNmgkaemWCsUAxyPt/nc4VbwP1bJkCLl/wnYRYUIj0Udxz6BRIsOXEVuSATgd
cgSWUpxUrDvJQhbWnbYUlE7LB1EvlZsa/VYwsXDJCIuZCCNUgEvNFkr+r7DkqWZWU4SytYT/5CDd
NvgJ8UOjL9PgqmaEq4zvlWzjLdUIRKdJm3ZZ3H/d/qhUNu5s6ECC28SveQ29QzprLCO8IRHQKMlX
kMzmbEM5ec1yXPRuUnnz+BEVeXkc3GEfCuMjoZOWutLvaHuvbsDbd6uJSZ51iYYu1QjDO9xBBKU2
vUbV2X9+NmgMx42up2/WUsQ5RcLvalxC1NCnOWhAdik52i8bgBSKXUJ+CtI0GN0YwqQBsQU7EguH
kDI1B3YzeC8MFRKQ6eR4c/l10ffyO2tYbVlUbvP6VIYzQAprj/2JnxYqbxYEmk2hX0ae/Kwa8S1F
rWkB3MSxpGhp8MIwY3yAIfTiuOHkTQMLManxmsPAIGXNRWGnOiStyRTMyjBX32apjbtpLKl1dVTJ
YVQwJET2P9d2fqj0ftOmQt1PCVbjrq1JiLuVLTUz3xU2+tgjAc5YT5OXzeb4QLxqGCe61/bLHX7b
O3IrAvLjR8s7oSbG1jWHp8FxrXVVU1Zl5MyHavuetvLNohI+Ymh7nAKEI1rIIr2jHVKNgZFnyhaC
EKB6p1YDENARI2NG+RTA50T+nkNNGGLEZpSUthgfFMET2Amn2Ke7sVjoLfW8ZHAWtEvTFdaqV7E0
3ZHTkaNf8W4XDUvlazwHEcieOfe65UTOBxePfSRBT9BMhYp+CdsJvzTsDeDBEzoz8tgLcGFCM6EA
VhxPXTH5A6X/Ua1YZ2vtjNSdyxobSw2bcH9bvwn0uKwpVbLNu2aXu9x4kzVgiR5Gn/ahPFol5MDV
ReDGOlrD+F25yeIww+6mtZyRyMWrQ2BMH1yNyuJncQ+igoaXx6Zz6maBTNpNBcsXbI+QWuDsYKJl
CBxgy6OpQ79R3wk9lDvos+4Jq468png5CElk2G1l7dka5sbjKFl3LFVPbT2+FWV3Me0c4/5I3RcU
7AXTnluOS84+qVn3WTZqucFaPayRBj+2StJtIPANVCX5awiH6zg4JeqTMb438AlsKqvglx61g2RP
sG5sB3f78mwWJrlPSsVyKezYeVsVsJuheQodbluGih8NAQdbR7eY5LotdjVgICk4fZKS2wo3Qy43
vRbFW70a90z9+bdyioFeb69TVpTrMGfHb0zhr9tRM0hgAk7bHnDQ0mzmMMihNLDQZcWynXsbm1vw
WWOAohuzh10WGls775kJRvPldlpOAr8kFFF5Knpr7+R8jggVzz3FO4+E/pTVQAT7FEKHMc+0J3pv
ehAWI08BBYUPoO82UqWEVYf3KcGVR8vWr/VyyPYyKZnCatAvwCHyIWKGQKBiJmtjRt4TxvMhVRSv
mONuV4rY9o2eIXRsay+qWOI3kzllX6xderAx3DZ8V2zhctcxuQ8yQcNjA4cQ3U+PWogaozY2bunD
+nLJ/OW/qqSCnhIrHJRwT8dOOKhFaTRv91aXoScFR4yPltN/N8zj6na9m8RZPjh7ddmm6EsVO6nK
uVQQmKjR9CuKl0LRNQ9mJiD9Ynzb2lOxITkOENXy7MDtxeiDc0RSc9Xu9Hvua9dLwECaTpKd29Zh
Mupa9UpWievbbF55CJBgSrxt0dGXzcDKNk4FnjiIrmLO3JNwytjToUBpylsgNV6QxSrp9lqjdN4w
sCk3I0zPVSI6pFa9uk3qx0CJf0SRyZ3Rzm/tXJ1pTho/wChZu8NDAiRpTeau2OZQgrwstfwA9S0b
H21dOvLC4kvBrs9JLnvsOWln/FQIMJLaZJ0UEGE2V/ozUeB85pLl0sTQhylqh9aJB3FiQSohzmW3
lMt+HXIJUtX3kV0yc4EYDHqJw5burEcbQjRpyuOFNUFty2s3DHxOhfHUkJm7TkymZY00ufoVZs2B
A9d8aHyAJjkSs9vT+Ha6dWJCJZYs+hXaD5slpQ5BaE1cL3XtzBPRsUvz0yJbdjW0MEVvp2TclSvd
yaYjQTTfMx0N8OfsbHQClIfKY355hgc1UNPMHtYD5TTvF6smIQhO1Zoy25OjvQbqfztRtV6/7/kF
1n9WOWhoThnIhM5FL3T7I7u5I6fCXs1UpZtUS+9va1I5c5dCZqVBYC7CLKK31oviKXPzvUC8MdvV
r26mqiS4GrVzix1ZlWVLqTN83t4SvH8mu6RHDTLrNixd0lPReFBjqV6kkXYeVcZjqDoG2rn4B1MF
ixvAkEbX7ZKJk9hFBUXSceLfTgppd5+Al0AUk4G6zFl4DHC2MVEELk+pB2FkqKTG2Kf1Ow4nJh7T
eBmbpNwpUYkYBESnpTfrcMBAqrTi1+1eoyUDh0O+bh7+uHjG9yqzNK0SX64LUHxqnrlINyzhmZSM
6ldX2KGf9A7TPSg7GW6FVS/7T4PsZjbtlTeG6TvAYIjfkw8y+KfDOYX+ISW+SlkBziEDeNTwicY+
4rgNub6zRyJu6gHrdNdsRh2idmnyikLuyX9/SzdIJsgecrKC0NziORp25NA9tW7xgp8MKU5b/eiW
3IYR5w+PntIYDsqoETLbj9vSZjaSM+0sRp4iBH/utBJxGsuR6i5SmmdaqrNed8qdlWg4qlsTH+Ey
xsyamPHQMAcb1iwZU9wApF7KyiqWQbcmWy+Hf4hVKeM+mrNYehw17y1YDm7dhAd+8W1qmuJNtcNc
i3mQ4ih7tBjBqhRqfOdU0h/yZKeZk9jZsv3GVcRdMD41EdDlSHOhKFSMe5Nne1ZeKoGNSdgbw8rO
QQCVM5+DkzN0n3LKHy013CXxzuj55UWMZVSktDlMJnKNO4HQWc/FlbTOdBb9de8+JrjO1lVsNYxy
2nVrpC1Ad2dpYOKNMjy1UL2PdaB+DRlCXVT+XLBe0kbzunWlDSK62nTpsyqea5i0kZBXE1IUZER9
1cUNk17nNxloLpBs592o4x87k2+g5nTkE/OuNJkjgmrnZ1yByl4G4rNHbX5N+5mKWyGCmTxJFISe
Kuvc1yftS7biJBVj8mM1+XAgC7D0qe9K6WpeZILm1bKDiJS7IuT3MggKLcKEO+xGaoPl2A09kdX2
L8ZBfuRy9pvTkz1YiJaLh3ACvUM9vO/b+c6geFiZ6bK6Zr9rMdRJBkyz8aGz+/cwardzbV25O180
eDZ1hH+1a4YXzB25b0Ut6FXifCOn9PuarOzKLs+IFIEZsJFO+mcgJ9nK7vgn9dgdWs3d9dHwew4b
xniyZroB83EOXmWt9h7VNcCEgjVtGls/TMiOeiTeNIh4e5ykQDC5KDtZ3rsOdn9XBeY0DFd0wM8W
4NYK3gNt+oFq+Kzxng3VDkhmbSYPAmU/Iif6UoUZxACIqXUbZlcRjHIsAQxNKbpdDE66YVx0e7wk
TfPdhfo2LrOnCvWJVIf7oDTZ/7tcDbAL0c61tT9lyRGbObgRzlsGZIgDQWMNhBLwbCn3BcXhipzG
GTkkiHKBGoOxg3Fvma298FiJ6QZkbZPVOoc1LKIu4HqQOBTzQd86Uf4SaPUvMaC5bPVsayQZhQvN
RdOHa3ZUw2nt8ny414sCzV07f/F86zdg+59MFYVGAiCM1LpAB56d5qLlvcDxTsZ2I5LRayMwnlkv
59MAMTNpOpOyNXWwrlR7KMF46Bd/nyTaFCne28ytjpq0VVnP0Azg8ZRrg4fBeqgoWVwiekLL+TRw
haDzqa+Tnt3T7JucJNhDeqc6KUwqVnieNGC5bPrH3sUrWkD4E8D4Gt5WK/xQR808SVBqxNIUuzBT
W7+407MuB6DNzxuNlBqs6u/csLmMwgFjbyENgpRPgWy+MnTccGomHibGbQU+FqFP796rSInRLM/J
6hEYPEOrCAqhISLjRcsdqOnBYwXr2696YoyI+o69uoo+HYLST3OobNkLXEM+reeKBvPiOua+GGt7
E0F7PapkO6Gapl3NXDg7iLyMBlwL0alvVaCnB7MZGLbE6aPk2u0c+XD7G21EoapKQOXu1D0CoWBB
ofACojhTXmWfUVuDA/cx3BPRE1TBq6N8djxdX0qt24nZZj5YU6UHinXBooIwDY5i47aUdSSA3idN
/J7MHJo2BvgwcF+NqqK2gQATNNJYtb9TAWmU5PqGbxPd4+41OG7EjkPaWbuKjQEeXAGz0C+Ex2T8
rQwnPAFZeguEEyIPgBYwoVFg5KL5us4ugGqphMdjtw7VJTQpbawuClv81aC7YjtMmbOetfYTzbO5
K/sfHpDoiQz2BEOeyVXJVmDVjPQMloMG0GCblU9i9m7rKCpTPPyFuUmXwbyiNvQZiwwlQzIFaomM
CR7+w236KJOfJorQJE1AiEwIr8sw/LbB4gZxfWOcH8g4YmfSpVttWYxNdOdtHGd/FuDAo5hoOZbf
KI27C5cd0kSYwGoQ697SKAoGJtc30QpySccT+0HrzFM13cmea9SRJk+sCT1cro4CPtPkkKSHwLND
rroeQZxuKsjSAe2Wu1SvgZZzYTvdW7xR7Wx6mrXyc7boI3pzTs6FW2zRuaSb3PkoRUFWm4T5Uy5j
0Jg0Uq+woq9CzwP/H/bZ/wcLyS1L8687YcHimX01U0V21/bfdsJuXdRDGNNB3sb0+fLEDgrl9zzC
whOkD+fSfircFI/4skfJTYRRONjRxsRckrfiEZsGmOZlODixJa1It7DFsLFmi61qPBb7VuzIxgXW
poFZ0sjWWlmAyLZFRqfpfpT1RLegkrXZduGzSvDiPxNc/NU2aJqWZurkkBumrZlIJc2/WXcaAL90
/KL2b51vLbt9a9l0iJpgIzH8vsmUDYUxxNBcHR1yPJXGMtnNQIiwtE2G9CHvzcdGzwAKM8pXmuqf
vETzr2635SU6OJ8M1yVVFBff3/NG854d1GTppX9bj+Dt1belvKhzpx6g3Rur5Ukc0pevg24qN71l
04VKtjJgMdyXWy9Qcngwlw8PYRjDqs5aHmVazjsbqz8l+6s750llKrVLnOqSBt+06nwCSv1BNuHB
nKw9NQ9LEr0OfQCdSH9GsGYOSZ7bIQOdAJTg0xgN+5gjdyZjITGPNqyjyDT3EAdKgPNfty3aRCDs
2qmdRQc/q97RHDjiDTFeUBYkazpBdJNLz8rbjLIuTf4MjP3/Ipanqfr93/7rV9kVrZwefodxWfyj
j06gGfnPRSwYe8JP+deIqOUr/lSt6M4flrqIQtCraDq6kH8Trej6H4LsShM3Hs83gRn73zUrhvGH
rpHoZuPENVCuCK7n/6VZMbQ/dKx4KNyMm93Zsv4VzQqv6h8EKxiXdWx3wkYDo2KXtv+edomEryt0
4smYUIkPbqGHNAbv5tjtPwnRhRL+v/0o+lvLQWhjmLoQeLT/akirJzDF9PdIRJGKEOsOdemb2Uzn
aS5gvLL6ivPxh6wVGgq1+A1NGRp10rMZM1k0ufVFkck5igHNJZFmr7Vce108NdEo830d7yENrdBU
Isxd0pU0iqR59sqEMwb4dYZp58FqQIpauXvP3oVhjA0HY9DempjlV2GxNmSbcggSwod6ZAupjTIn
kOJ1LK9zgPRWls7XHNc+YsB5latPDJOvUCCPlaLdYb9p99ailM3T7jvuWhQpjrGpsgKgnRM/NZb4
EgQew3aiQSrAipiVAmSObRdnHnVHhURAD6znzNZpUDsHbJilPQ16OO1rMbwVNWAkh+nBEJjHtDYJ
JcnGfVtZu7JL3yvV/EkD875xyciDkLqhCHkrloBks8RmxZJ4phVS9kVilGurVPEaTA9lU32KMD8M
ypFIpWU1R++XWvG9SnxBbB8r3f4eqjuMFr+IKRNroaI0pDWqjTLyJoJR/vyKUU7nbNBe8uVFSWEU
XqzFH1G5KWcq+nxJzohkDgtV3s+T3Fuh+Bxs5uxWsc8X0KYqso8KW/7KOqem3iGiTgo2pri3DISX
OEEubZ8jLASl3Vvj25BjAWBo+C4jMnWRK3zJPn9pnMlDAVZ4vYxtqPu1ij5UbM9WHiFQTg28PESN
KANFrpJa6bqJkAxBJlojHUi8SgN62k0stBldtQrdEioHgQmdrRLI0jzHArS8hsJMqTqnZ8Vt3yT4
1lXW0zPmAI03iJjjKjlUEmJzDXN1BZ31R2uV/Uzci7/Af7qkIqwmSD0RhxHAtvaXBM5EfhA2q1IM
HjIbfqb0dY1BPcWJQbczKX4Ba6tEzbqSmb11m/m5ThLik5SK7nq+s6DhrUGjHNSoZrPQUT6iEpVe
7VaHRJvZ0RKr4E3xQbdQACUy/W5UtVldjJwtXcTf6g2bQNN8hkpPK6+1MZhHtosGXHH2g0zdzHtQ
NWC8imIkBQptVTjGeztj8UoDnzbWoyILojnC54YPR2+zvUIcQZZAOqFmNyON5IsUIbrTqT+2dO60
uvkx7eZxjOslTioDdF+FjN57zImVXKEGqPwwig4Gf6gbDi/AKB8Nq/0uUSggkHAOasP/YSiEvSum
FRmShWsGYQiXPICJl7amM0KSfa27+h4yXbUOVAYgbXNX9PUROFZ8Zui4oj8kQ8cUCkjYeKFDAvAJ
Ya61pMAoYcOVXKzriGds4hSHYXgw234jBgcCEZuuvu8lJ83AhKSpvFaS6KgwCvEHu3oWifqjEU6U
kRqwU1llrqDJkXEaBL91EsBW2B7ZByi+OsWPoPLPoUFmxYguTKH3AX5bAB5FIqA1v5xeey6TeA26
WsI1KK6cedeyr/bCUI/C/cp1gpfnFIA5qvodDOX7wSS2ZH4M1OHD7ZBLiGa+DkN26bttJ92rcI3z
VA3bunJrXsKICy0mAEqHds/Zhv+OdNuQxUAzotLJ6UkbC87MULhfEE3FuistMpfC+lEb7HajJ9nG
InxjlSVdg2WsAP7K4DbT5OhjoACqDGbNG8bq2Cpuv7XdbhcUVPoWfEZq2OCsamd0H2gZRsni2tWL
3RycMTfAYGfAE3xgSzvEmYkDYGtFI1rF+pXJ7Kky+uciQh9QteQhTD4JLb7ad8eATJkWcY/t7OXM
6qkNvUEQUR10l7QMPmO7OmSuwQITjbMavJu16i8Q70K1NirA0XrBryW5CR4wOaqJu3Md97WmYyWK
hyhCznCmryLsVnruEB0DNGtlhq6KCGT0SD3gtLHaLdCc0Dfq+r7g7OfojY5dlLMs4oGX9PZGWFgb
I5ZTkZ0dlET8KrBX0txsSWXZia6IsEu650kW9+S1odUKDk1OFrDY9lp4NqnmoQ+eAm7KVMxPpWyJ
KAg8HdPzqqRBXpHS/TU6hMSn2qJsxNopvhtlyhhSKd/OzEEIg/We1VJfJ2C9kx1O0ZXaAFTioKYJ
IkdKqeS33juHKHU/oBSrU3aMbtjQnUjH+65AVKLjqEDd9tm2zU4ASVyApHdWUHx3FLOq4l4aAtEs
qb/UyvhQD/JN7+fXsKr2i91X2O9964rd7UFSbRc1QqW/6ndBuxgcbIwPXfyqIyFb0d9/DzDhQZ54
wFeepXB8jZduz3tiws5xqjzMbXkPQPGXpnXXLHoepTjEbncvXfNUAF4jMebQRvzFylrNs0tk1Gfs
zqsgI6gn0dUDwslvBEfgoItzagUPcr7T6+yuMdyHrLBYy5gvkZwvNdaEalw3lbmJbaiaP/FQHRik
tShP3Hetax97/S6xa2jx5F/ZZfumz+YR1Ja+Lkx/CWuL4mY7q8x7zGprdPGpssPP2jY/wSDwscMB
FOO2aevdFCWszRZRoguPuT7PachQ0RheOof98ax/Nl14Spz2w4k4SMZZeynmNzS4H+R2/hajhj1z
XJ4+RB7IBygpnK3x9JZLY7FupUDIDLxY6TOCuKd22LlSe1io90qkPA1GdXXsu1KET+Hg/nKSrl0v
IW9oRK52oXp5TWddzEdDwdOvFtqVxyWuO4NYAvukB9WXCfhpZZXuL612T9/Axq6RYFxjqCRKJJtY
mT9aXT1bOhnFlIA8NxMoNtMHur/vKIhOqqn8tlIg8HPKiMkxrvSaq34KGRykE6NOxjAlGV2TYz/H
hcXov0H6ESZ7xk27rOgZZ0WbsnkqK8ayqUqO9KjjuqqsM4rgN7Den4ZSXWfs7NPQ42xj3ZgpxXOY
h++ByjGI1fyYaXg10+JQ1xZxPM0ZpMx9E5lep1qvMrrm4UcPXR6i5KmfgkfyuI9xQ2RfYu1MtXqr
JnIBw/EdZD/yjaDwqPfejLZDD0k5IvS7MnZ2FowvJGLN1uKMwb1L1Se7o0zTqyOew3p4bgbHtzRy
M0QLOryOP7jMwQsX6quWQ1u0c+JbNAZfWuvxDGMP6pDyYL/D1N3pEEATTTsaar8fDCzZsuQrpYCJ
Cn3QRt6IMHjspjNjVr+P4wPQiLXahwcDLVUuyMmr4pOLzyvdtonyFOrOOQxugjKeKniReXY/gKL0
lRyLTbDXjfHeFM2GRJQNs+bDcnsWmLhIw6Ecn9aV0t/bTJAyTd25denLzHrOK2QFYXDXF+O7rYYw
H5SvICLaRwL/NYYKbRQrFP5KqSgcVNquNp2Bv3maRep6mHggt69RM53xaoBmCyGuv03VVufN1Mke
K1L3TRvRyOriggV6o4baZoR0TUbWpTOwIY49UgL9ScPzRfzJ2nISL2nKU5GwG1Ztv9SGq3Kc9ZmY
lK8ZmaBLiqSto9ef7sqw9APc+Dqnh3gnsmUX2OXV6VuoJOSCzMJzPgy18TOXsZXQfUB2Lx3zmyzo
DwOD7yxt/Lixtqow7+XIV2fJKYPqa4fyTh/yfaznfqWfzFY9lFbsz0xRCd6dB9sXaPWSsF4v206X
oNTOnQ6SAzDAm9epsEmHbayazDyDk2E7mADbw/K/ujXdD2OxpH4h/Nc3aZdvYg7EvlTP+cxqYEIW
5ZQnR9rn5cXBdOXtb9HrFOsuh0fQ5Iflzyckz2yeUbsd8li7OKV5lEQPLJ+CQ8WgpISQ5DxR64HJ
IcJt093ZxreeR08NEkqn70GMBetSH7eSwM6ILfUgpl1g2HeLtBfu9XVkl66SqEgiwsqqHmQ4+OQg
beuXuCHf20C/UdsvmaJcuCQ3NZVJaCk8Caot8s+DC7DRQUJY94aHTPib42nnIixzmVYu0I7ktHyX
Jms+poHVIyv0imAcVH1NL71e2Lsohh9LpAXptNiJF9+bW/1ahPI14EghrTO0vrWsP9NNqA+bad6r
c/DglIj5KiaiTuHrWAmGaDgOqlwrlusBEsTC3i0ZOF4DWMNo4zvG1VrLbpMPGRUdUAsQvvzM2UaZ
uHzGLsDTvrE4ImnAmsVRCPU4jt1rk81blmCMjPgEh3lLKORq4rJBK7cpeqDWVKFIQksDL0jV7hTY
Jsi211kRn6TUeCAF+zb4tsdyb4royAySYndV8h6KGBbjpeXr4VBv0qnzohov4DhsutZm3cZ9uHTB
pXMXTNkLqPUjLOldFE0AXk2vjLPN0PxPjs5jOVKkjaJPRETiEthWUd5JJa8NIamlxHv/9HOYxW+n
WyoD5GfuPbc8dKztUjGeCWBisFlcHLStSRi9CgW0WSsPYrRunSEvhkckGlrUPI0OjCdZy7rQZseT
ZrKrINQyBaWC8mtXC7KWtHDHyXAWAU4x8vcqY4uymGqzuRSQUlMNk94EkJYbH2MDgR7BOtMo4k3t
YEdEYqDsHN/JdNvq7UfucF+sOK7JmXVQRUSnzs73GPvXwtEebItSW+eyT71TG+J14Xp2umwjeIVe
15CZqvYm8r84wjVQ237O0A2r76Sw2sYeeHx7ZfTThT3NITPYw5DolWqQS4t9EgxA0iwUHM7dneRF
8sBsBSkqNUxTm3SCzrl1LHZsz68IKG407zFHOr3C1+IjbucZiEIjAhtMpkGvs+gqpuOUJvDUkTSl
5oGB0ZY0pV2AqlrWZA1Mkd90xtpbPNh0Pxb5Q7MINwbX1vI802lxB9zODWgafSFz1N8x9p1Jb44J
KQDLB8G0Bpk5iVUiw3PsbhmUs1ES6VtZ6Jdp/pR9dszDcB+iBFl+VOhMe3IoQNg0PCednZmIHdpY
0uWAu5vlPTVfCavaLc9CKJ1ANNrjhB0Q5Oo6sqILk5RHs5zfIbvSCjcnANkvARt3f8icl9FJN41y
rxhn761m7CxzZxYplNcmhiFPoWhYJgFOqUd3wRgW8vxe5vUpra3PMme1XcrXnEHOSkzFbw2VeW1H
+tnu5D9rqNddWT0XlgUbOTMIRZ2WijZgtdvEHmyp/vP/f+bo5CVMmhXBcRDrZHzm7gKUMpvduudE
INMm2kp0qT5O6jcbd//KHcxXpf2VAH5XqQsOnEQJGlgTNt2Iv51BsnbPh/kVYT+fwkjP13h3BjR/
s9xpen4mZo7NrMteTZ9RxkW0UuspwoEz80rrne3BcihmOMPYf/QqajYO7UlsswlFlnAyE3RnmcfU
rmpB7icTP2fs+1utuQvOOFqhVM/3cuh3wjM/5wR3ZteQBlGLJ2Qsf5a2/PI5oJGcuhy7ufGrt7Tn
U2TOKxTg7Ky4NddVw6NNqDsIk0e2in/llP3OzOnWJWthfwSczabXPFRa+1UjTWAkFOn83ShPDQ7S
IPNdxWq1HnpmJUS9rySrFyR5uwJ5Gc+ScsYVcsbZvsFDJjGXTekN9MZp+U4dI+QsM9PfEOb/2h6c
O9K+3yLWuAdnZkapzP7MXtvW4RJtVPNBpcj1636EwNTdenbEzAckuUEhf53nBf7j3nvpeu1GDRiv
LD5exvoo9qvoHS5KsMZqpdZDiyKZ/I0R9U88mJ/e1N8Ahd0dK/ntvPGGf5fg2i4nu2nKfeLUkdq2
X63HB6kxX2EwFDwrC9UXPhVPdf1amC1Xox5ds+QqTFGeAICprVZ8QZS/l3D+mRWon1aSwlmL7J7H
N0nBhHqQDI+KTxsn+V6IBNkMh4CMoyMT3XyPwYdPfuC1kAQU7cau3UknCdaIeyIjxqpCh1CO9HoO
b44pISkiS6h59xoxMOODstRWX5JTIPpEG20It3KC9GQP7yzgDDSUROgZxEqtH4OJQUZdpg1IXPU3
KMv0Bc/ztVPlj71GOpzmHZo2ea2RZR21CsGcFe0Kk3TcGY72CvAXWBNdvmuqItEy8wgv7zQ/Dr/Q
HparKOAdlEhYV4FTnpDL7sa2/naj+cds+Pa9utoNChB4vNPrELh2kl1ayctWCqUuFcZzIR8sJauT
CLRNlJr6qZbox5I2Z1HslVtziv6mufTN1nnUyP5aNR5pCY7HvWBj+FOsYcBgszst4n9VRNvcK5tQ
Dpw29cj4jT0voW7V92RrSEW2rs4fnaF8wkDgIxW5do9CZCo1mgV+JZZs6iRw9tswaqONw8aB0Ykj
/CCIKr9f+t9aV2sp0E5q26Zy7q3N/2Yrb2zmjr8+KIIH1TDt85AmcJY62IDM8BjLV+/SKJ2jfstH
HU865m4fMgA3HOT0VWnGnKkuSMU+p5CqmKthBDz8/9U2wZD5tnAOMqSvqQj11cr8F1n0Ddc/atyS
j6GN1UcECQKwtpatepEEp6aq2TMS8QDRhbFRTIxCHf+I5OBk1DnsXLm+eSplxpKjo+Jf01pyFV3r
PbF155ohBluezKOBJw+q9Vo06SUFw7Uq3WOf1vMtyGLnaHSY7u34K8v1aociLGRj3GYoGYwF3abj
mDSQRMnHMLQ+bZuha+0mJ5P7WFkRrRI4DB6T1mfX8kQoJvkZ1+U+qcqrNvAa4SKDaMaHB8L7Ir3y
XIYmZUOFjCP4C+JyXAkLxjYhXU/IQCHbQM+Hs9Lf0kzm++qnJbMM8pB+wvPhGxE/LLZ59A2sG/Ll
KEG51BOx0BH0ltcQzvh2kSLynFdcXJa+XB5FOCI/YuQ4E6zLiBV1UC/zXeYyy0xx4/Z9+qNqnlB6
gsusB4HmiqM2l+na6GrkJNlvJ8rfwBr4JDrExMm8SaHazZNVA91ziW8uxLqLrHxftDWE6mUqKIMn
xhwcZC1d0chyniSMm0gy++o0qbmzW5P0vFj6rtvei2Vtgo2hhgaynhNEhA4hlIBjliu1KY5x512D
ntrBzMff0HUsJANi33nQbhJTNdspZR7Wxj2Hv9z3xBwzMOdXk5xzniqYUBUfUwUrfF21cKr7/qlP
XZ543D7WLK5jmhCoNtzwZd3RSXFmCG47Kfm3zBwf+T6S7Rw5kmpXvdLbU3fkfPfBFOtg6VR5NXIE
RlO461pDXwdV/xYx2ycQkindgPk1NLcis5EOJc6vFxjUalOylfXo0MCM38vaay4Zl8pYeHukpt7K
G6Pcz0mJCByLyaxJr6I451eYpraCrRSgWuvD64fnZgrfB/xn20ZNFK9o1aIifPYUMsU+7KMjYg0K
HBsLSz81XwmIWj+un1GT5D5SMQoQOV7cav5pDQ7vQObAe+qIZ725m0jUZVXTMpGYnDeYff1u7LV4
W6JwxE2tcQpleHg0mCpKbmPdPnQDD+nlMrHG6WZDfKVt40I2TL7+thWEdUAM7rTkWU4O8QsCrZdH
TiocpmjTj81OJcZtZIu5z+LsPmvfNrnFRGaMno+BfjzacAkZeWXFJu0sAu+HXvktImcLZ95+6J41
XdVnNyzerDaxdvWsv2tmSuhvgGtDzCpmqda945EY10RSyquqm+/AGEkiYWW67zTnsS2VIP2wFOco
ct4sZT4NA9PVxEPQPmc4UDwzAw81hQ42BIZ6cdi4kEIPE8ORjZ01jFIHKuFyMpMtOJfx0RswKzYs
5liUMxYtdePaIXJ51Pus9FFMArWj1DRCnYmIl0pfU/aqqrNurWaWJdqU/EvDTmc6klyKLn0Xc28+
5Nmzg2yDiRPm7jzy/Bx99qqQjnWsxY/tRB3QzJbLDoVcFS1OCUUIxkiwN5vKbFsNQUSPgGDebVBG
9t2At5Q5UJvHj1YUInRqLB8k70yp3I0+It9nT5OkOrcVeIrpYkUsCWzDZulTZc2azux1LDg8w3ZJ
mRLtPZxokzV8A5wMOW1sRAdfBOGWa2dcSTWgjCREKpyxYbaO/eOa9B3zvARoSZBHTJuCwtE5kMY1
wd4k72UkMFQo73AA9Vvs63IvBvVg2MjsKut9TPAZxF6IOao2n4e8KLFoYdKZERsmVeCs8eZhW4tO
vcXiTLbFkcdAE8/nMjU+lWEGW8A4W6w7eDeTma+IVmxIX9qe2diE7TgjT4eWfMLz3n7Fs66fzY5V
oqXN2yDqr/MYsy0KPHxAOS1nCjZxJqjmFbp/yATSSaM9CbDWfmw4MAxbO2kg7SiL1EsxmpF/x66p
Y45BYDxygmLFZFQBgXPdq2K5EzbKGD+og6ah+tTS6GEqoW17Zag2+qhBa2xfbG/QD2H/4sKj2hB+
+GY2wNvpHnkKJfO7N+pya3ZQ2UDT0LuOLXYa4Wt2+qUbbIbCwM52lgOwZgld8MrFKd6+m/VgbEJG
cz3hEjziXXz4KQomCGu+1ZBuKaquxgjG4Cmp6RgH1JdDjUIKuCzOB2ve0fUsu2yK0pk56lBzdEYa
mrnWAMSCH6pnBA48U+i4AqkUhMPqczQ6P2r9MiDpzckNE8ElyvsAh8dWaON7MJeOP2hQcPDYXTR2
6UVhNuyvqw8RSvOEChCdPOwmXytVsHVpzOak9i5xcyZ9cj4zOF0lVkt30SUI2bp/iSSFIivj0He5
BLmY6n0jwy+bT1ZaSbJHyI7cz86+EHG6uwp7C0dPuC+zA3IcKlbZhzRSwMbMrN+MQoX+EDckK0fG
gci74qS5jCedgv3fRJLxJPV2LyH1lHbMZFhx70CbZE+gWEaVVAMlY1QRI1+qTSIovd9ZTzlik5LP
qfpWSIe2brHsuZR2MA1k+Z2kWpL9ySip0RrRnlKjeWTzUhzG7E+P2w+200Recbqtjdx4Krslbbil
9fHa4nvyLoilUubOurnBf/qgExZ0VoekccNjFExnpMiS0ioigI5xYFsKtQ00+23RLWIjOQ41yV6m
lVZr1cXJWRJh1G8yRHiXmt5u48TkQmDSLah7/DChVjDy6OCROF9XWINp2fZFmLWPYxl/E/EMMnKq
dCbZ5g4S2ug7szkcg8XMNqIlq03m7c7AH1AFPn5DB9pRLkQPO53foukJ1pf0Segg7bxyrPWAfYV9
6F1Dq7zxjFRutWRvkJkOYE9Ym2kayeKpBDvKAOSBpY6OnTQr3ku75Y2TZUlnYwAJkzDcTp3sNw4n
34ZHPVVQA7+pxO4W27kfmATFB3N8J2vt5jlTtO6att6Yg3ewK+eZuJxiMyRjug487RyVhbOKLO4F
dwTpEVulH6QC+rCRHsWY1uvZsDGZqp84IZYplmO49opXjlGJB2o3isplIFFVayd+m1BYHyJtcF6J
LUYWi1STgBc03fBatmrAqpu107yVRvbRd5m2n2Ye6m6yZCCKfp2g1Ir7omJ0oxafl3Xxqv7UKYqP
0cXOb4RiI0Vy5ga0D/TMV5d86X2D237x+OFuELSVqeHMexQQ50ACHMhcB2yCC16gle5zhYLRt3vg
dEnY3gKZDftKFSE9b8Qqoh5PDZwQXa9qbLLsEFkonHUEyl7WnK0RhpVeMuuvSbj3G+J8TUIhBie/
eswwNjkzVisWL0ZDiHLU0mKImv9WhfWLZiZq5zAsgM4J3Lln6uG5oQZMip+WVBxZVp1cQkC0Wy9I
NrWbyeM4k4qd1Gw0mCc12zReHL02B3wrbNRHSmxqDcSwzSZnZ+iMZ6fGRrvqcaKPLhCGumKtZAFb
BHG1qaWCxgCvWRKeTPc7LnOuwA8dEGF0z3DlcutUkVPdZzm+QQZ0fjA+sFaDH+kMh9yJ9oHWHuKx
Un7QZwRVth6jipaSb0zKDxs3TGqrZ6aRCIoa0GhZYIQbR+arEDUs551JTrdhXsiUevQUQu3EEfHZ
MMp90FQza0kToGa8bpfquIgF6Jw2dMmY8brtULjsUwl1YgxbYoIMlqjJ+DtglkzwR0PGmfGvgCuB
0cij/6Jip+nyGpqeETSBUdiMKSbbH5fMa2u42F7x4jWwQPGcXu2qWA9WYT7Z2Iv0RG3V0vcWAXsL
IsUQ5pcXAo7He+9pzwZ6RyZHrFOt7YjdCriIS4ppsrfj/Cxl80zRTKT6p1NLHkHz1SWKBchf8pZC
sQG0SwKYjqp3loiP8ln6Zdn94ssGXRaPXz1So97SCXay6eyIEQOsjATI5KHosf/yhRdFm3y61wAZ
oYrYP6GpE8/q7ajM7fSdwKpxC0YEkYyOq4Re5mOsFntcWbNxdYiRrrWRGkDdTSRUq8wiR11K7jlU
W341hqzweyzQFOu7dHSJu4IaZ3gUO2R3NeseUySy4fyYRqXG3IO/kxc56VVQ1jyVoKGias8KjJkN
jTbpQ4wXLIogpz4lJEBmwvZuCkheAUoE9wDYNc+Nf6wOl5k3GbcoS567udY2kyaQfMMKWksma1gZ
F6iua59IlSQ+0DuJ3MTFAFoRcjdiX8t1r/A9wdnijhfKPlSp86+Iq2pfEy69Cvuk3s3gZitjWPcl
VY3Dp8njkwlTYSAjwq3DJ+HVu9JjaKLxO/BVBwerdRBkNTULqCD4xt31rmY0W4bTP8aRWx1F2v4q
zF4E3y8clHY6MD25dnNzR8PNwLo/NLhNNrM+vYku3SDwJdessTsfE/lJ2tPKFBmVops+WJoT+IA8
mJcy+s2Qsrpt6Wx1gVQLYcdBptxiWe0XhsXLDfWXmUh75g6Br6U4tHtZ/DZe2AOPCOWRwD1m5hty
r6tNX5MuPinzkfjclWMzjqYENPdBYfEQaCie5hnPaoSlXtb5H1r5Y+FWP80Yv/ctK4NF2cLTKw8W
k28qEQNM2IfRAO4Jkxq2df5K7Cbby244QEI6zIjyd0MxXTSxcW3W9BZSKWrmIWMfkAa7vtJgW+D9
30yWe5jmJS7Pc+ASj+dBEtkRsNqg90/xDfKsXpuTdi+rdpMsOGLCWLbpiGofpYWxeL8YJYbm5whm
HX6qek378JS2hn0esuTXIazDT6fA9qNCvZjEGK8TNy63niufjOoX5eUC0bL3zVDty3i4N0Sg0dMH
+Yap6Dq0CFbJHCRDNIWkWbnhSkdktklZdJWJ6jZ14r3Ylnww9RRRXs2BnHikp2ctwB+V9bu6FS+t
+z3mjjgqXYiNzTZUOn8dvg4GHzb76Dk8YHGD6QPxe2+ClLbZjpmSrVIt0WG5VHxOQQxdVil3+dOP
YQq3Q6/xMQwVtFgVwqix54KJsm+5HEds2vptrT4yLfwQlIGY4q2ztHS5fNZyO1XtFrwu88FpUzsC
Ymla6yf8/e/lYJScQROhl2790RMbaQYI5AyJM538ixYmwUdCf7qTJBjCJcIv6oLsJu1PYAxBdBWZ
9h8L0wdps6xC66etkvUYmwnGIpYzbbm2x+iiJTojIJ1fNUeRvnKa0OKOYcjD5GKZYYzUfpzjkZss
aZ0cZlg3IqbluKTTjehcGxtm/mCynKqk8Q9aPTSsDhdMgfNKZNFKJ3CDhC0aD+0jSNMGjSFZerk3
Pks0gLSrN51RnKnc11hFEM2CX+wAs1F8jBrKIKHKJ03Chq9mlqF6554KAJX4nI2l8mACoAo8EvOd
J1J/SI0CBmp/AI36G6SQpzF61GLiNKD3mp0rSVlUiFScpqCfFV2BE6gx932VLCs77WToOtJ2i/tf
A7PLY66LtnqvsaWdmDDEx0lUV0Bw8CYyF9ucy2499P7/bVPv/GS1HKEuLPIK6kjV/uCTRg0J22Om
LGgD4wJglo2Ol8Hr1DkGMZavTK/s6LUQ8ymWl5ltsX3KHXriyiP1k1/JlboRGhGvca6/5+CGYdvc
e4J2OC7Kgm3DvIobvpaoIZouEMg7WDHs8iXfg6YaszGl4cqs2zd6opII0WcwqIjiVKKjLaHrLxXj
2RGWgqd/uabN2C3uT9PUcYKrqlkbSX1PW4F0ouLdJuDXhwD9WITZlJm6u8dIhyhB9/xZK/u1qwXf
bN3NzUCfu4UVuk1cSgs9+sk0G/Ou4dyZUZzpOxh16mjAhvyNx9UeLdgfhSaGEUNeGyioxdBuRqIs
saqzA8ahh2/Yd8kXW7kz2BhEVN5g0eOVAczRdDeOY+h3gBFXdgQHOVAo+QZz5gGP6pBL69QSGoH1
s5IbMojxsU3prk+jNU0CU8eYUL4hB4UjeCigXSLCmGkTQ4696NMXCs2nxHM+wwYBlRNX761EGCr7
6sgKzZ/b0MZpxxFOrMIDmeczvfIhcdlUpH2hrzsLBZFqgLLoceDLOTjo2fgiWu0HuhIllt3wGXfp
XiV4vHObd1nRCrZT/sh0qPVFCWzAQfOs/tUgmf2ytTR4n9FHA2NhM2GcYoxn7MZyCGn43Ycm1Z2N
g1MGHK72aqO3zOykZ2na2GwIplshzdeS2PtV/jiBaqUEFHzRQyHXdNMgD82/dvbeu9jzJwEnChdo
tGoXuK6p1yBjUfeBDiZFWTr7HgoYYofubJRkP2RBgrQ4zv9ZE4JEtDrPVqNORoBVxgRFuoRPDKaH
Cj1heCKZ9TJ90FYAYFZmaD321qT7TjJ9yT55QWC0Jn9gU9YVUSNO59s4/40Epd2o0LvjIgw1aqNg
1g8Bka8mA75MOhdAHviJL1r6JjPvUwuR21ndCl3dvyll58mQ6A0dU4giHf1czCW0brM3p2fcSN80
0gzMxLB438NcbafMBP7Ue5hdW5gb8V+JxHQjyuBjIv0Ncys2sfhu1AX7IF23NoNbnSpkqgrKAd5i
cXURgJAcHK9Ms9gFmn42BFyUDDwtLWG7Mir9LRmK97IX74NwK7RQ33ZpP7p2hM2RGmNa/k/s9N8z
kRfKRsTDfv0UVKjOjJK7wy2rNbYZNgcJ1AJHJPBhzfqfK/WDVyWPAbLUsIywaS+vQcThCejzsR8D
ZF1xs7UiltqCcb2iBHCZ3LUVuo0aftLYsVJH/KHWuug49OgJsyJ/Y9v0DJoL3BfYBMYVe9pUKsow
vAuNMhxDAgIW+eCCzENOn1wdzbh0Vn6AcPMDqmKa1D/Z4UzowuQ5a2LBxn3aZhHG+qlCDinU6yAI
/2ys6RqN41uuuAIamxnP5BkHy+hDv9FN6DgPchHYJD1vqiLFlUem8SThqje9vgqljNZQ4EFnV+/O
DGP7wIH4nRkdNByFlp1kcyzf/YcxwDvwTBYd2gywEVr/Oquj13ywT9XQzywgHJwSzXmaKBpCIqFz
oJ/2DPDIxqLH2wwjh4aAXBiLRlgv249aTj9lUX65nJ4eCv9IzIdm6h7yBitbNXwBnwFg3MyYUCMa
zlPQohll/4qSpQ8+W8W2sGpOhWBDzRTJcCMk6NpP4kbU9jEqKhLHv/UPm6K4rNW9SI13paj4EkE3
P1T2oXem51bIi2unhk86BcPFVLdQeZ1DTx2ACN6zOTkNdCWeeLZQGbL7ugxOTVcd7KRe/gALvFuI
OUYG5OHwyGT2rehZ9kkgVTQ+ZMjfLEA2tWu8yJzs0zb+ZkBUkdlNWOJTpbfXXO93FaN1lTR3LPmE
nDaE2Q4d0zE9pALt/2TQH5RDCkMaYOqlZ36akGNrenZDUUIRmct31qZXNJiPDr7lxtOuEUD4oVkw
I8pGwIRUVFbyq+86lLWKPavHqaRnbCaCi2FfuGcgqS//EJIUzCCb1mFPefSKiFWtNPj87L8xATQK
T2er9hAJfmfN+qwjee6jvy7Xr72OGTuKuaQne/7QknjXYSQtMg5M1tPXym6RjceHqKZqbAb2mM34
BXgg2/z/lgcSEGa6/a6JDlmrY2hPtRdirhdXK/78i1CA5HMBRPVC4nAClSpC/l9gXQBl+ZTNW2N2
viLaEr5pxdScBI5lQ5BCpabW4GLU3Tpem8dqNACDxNl3CH7f+D+JvkT0OLbe3ixDON2SQZWim6Fk
4MeanwhqkS3z3HANrtilJZtaDkF0CcxDAj4vy/hjlcUcQMTHgtNoVeZcREhFPgOGhyQz4Xe2FfNV
t/0n2vAURLgEx1cnJQArKNmnT711yDv77jmcEEUG9h7LEUu3sbj36U43t1j/P+1YbZwa5l8ezr9m
a6GTtuZjE2VvE4FPjaWza5jZUZOKsZpJvWWezUkJBSLOWNy6JtOvYuH9aeM3mxHoq6gqB0YFdCP0
HZbyntNIHoZxWVOVNxyUz5NRfkf1Qh5nyCFa9RdY8S1zrY+WPRAeZr/JOywiGHd4CNlEvKgHUz01
HbCGOqrXbV5zUHYkpFRDfjOD5H2Kq5IBZ79JdY0k6G6JPjOqe2ZU51bpXJEUWSjVY8SSlrvWHBoG
il2otzL9C2yCHjLmRZV9MaIIf8c89Sve360bw9FvGruCsB//WdGAyOF1qJJ/JaJcOIhPnTf/sJbb
DqJkagPrjr3yv5LTJC+zrZcLOuYZ6TnqrU1hYmAy9pr+7jDGdfV5V2b1wW3lwfL64xJtlSKPWksw
omZSGTutLt68rL6o0WNcKdsVajF6QqdCUmRQucbtLXY7pMB46lbOyJ1kCgcxYrLrZQ1qYtnX5y6b
9+gtCJ0XeqVHkx+bWmTNFk74nCPMDyCqsSMime/ohPNzHxLJqea9Pr8MaKKR319cN7tnNTWlmxm/
bT8CKiaoWtcwURWj8zhot9CdL3alzvhFgBLzU5S9LrP55NrjZ0dc9lo2DIxRid4E8U0VvPkVgbot
3BFW5o5HxmbZoNRLbQYNFnVZHqUnNLQ68xPNc/95bGwPo1dy7bAij5p2Xcoh9NuJ5QXcxItjQioq
VJNsB8u6Ys6l+7b6rV60z5FFVJHC0wQE5St0bYBhfOPs87i+5VCu6GivVu842MECSksHuCBMdsvk
NdsF4QoMgda5A0uigTIXhd0+bMZXt16eOcg1SdRLX4YQPnNCHE5s4XIhJ+qshSNBI9U5a0MgjIwD
9Zok9SB2uAbz+B8owOcIJGTLdriuPOCEsLpXRRNSN86vTfNBBPkJgtgzU6i30izRiBXFp0W6+LKP
3miJ/YCn7D1XN0gsv4xtYqP5aZzxK8+dM0XUuTEtpsqos7MqOZt9cIVNA6dLBi825l+/7uDQuJzv
niOJNKWZSNz5xmD6SPIG878+faIcblZlgOKe7nzV53PAHfqedkHP0c9QpdQehiL8cOxA981Ke+46
PpExyKA82EGx6bytKUECYls7ZsyH2nrYjRxOaCweK0CD63ac+IDJmqU9Gl+s1jqnCFC2ANxeQ4lI
wGafxKcM7megHdWnBlaBGx3k3P9bXt5YqhdCjX/1EkjlVHZXEuUoYDpKD3RFtQlzeEyIEqirT1RI
xckyOIQWzpQUsLN4Mlao22cNBtmhcFgeIx4ItpL4F1Vhb1CLS0lLAb8JtGNW2gdHwXDuELPy7KVJ
5lnqVJCsXOYpcnxRLtp318QOwMjW3You1nd2Qrpch4Oiw3XdSawhYXLtyRIg0WUdCpf7u+7Qg4w3
QxvJcorAHbl3haPPZ5Z+J7/ku3cYn8qGaUFPX8Xi06+WLs2zbHC7EsnABxRaVK8E2ePBrr+0Onmo
GffHEtrxeLKDeNwikPA24ojeKARb2tPdh4OzFgmfsFkB0pq8BVqtkYujLHeEISXzDeVDZY3ZZhiC
77HHsMb0SPNDA6CzDkB947BDdCs2BQygwf0VvHbya3lUDqeYD9froSeoMDh7CQbTOYHJVLjiXAYW
dwChP1v8jss8jKOijO8omG6JgZqtwQi16sQg/Xmwe0CYzqO5xP6ZcjwbHmheIdY6lNbeoD4UBAVu
WYMyJGBMgnkAIYyT/tl5xxzXlGT+2e+y4A3RhLvryjG3oW4ZuyzPzpJ/NKLWodBp/0LTuS3/msER
guJm1aAKke9IOGMqJgg6QjNSG+cUPCC6PffOuXKhJ6FDdVnNNagRjVF+pjrFoeWWnd9n4XYJd5Qt
cIRcLYWNgd3CbI6mN+9ig0U/5CvUWqiJDZ7xgEBA101Xtj/HoRHvFl1aaPdnFLOiS/6R/FkAYggz
v80UCiI6b3olP2GXPmb6CKKDb8EezXAjOQySofzJAgwrhvqGVvxPZcaRluoHvugqLePnrI/JTgkR
yCj7vRxPhcZOvdDnc5c45zjst0aQPi6/Fp32dwHnDUDODZMZ6iioEkPG9zOw+bAJ2GugwMwd5M4Y
Ik0xWT8qZ1JVpt9FdESHB025plQzUvHeKuu0VM218afN4YsTVT+eYqO2AE3Qiy6vsdaM36hMoBoa
jyUD7H0L/sRiz8qEaR/ZPes7gLokEqARNKHfmFF7I+noCV8C/KMgmNewQGolXmImsKqcngkE/AGI
tYtzwwdAxARGxzVYgZZHGtSyMTTO82g+VCjuGr345hYmeiA9eIO4sD69KUcdQUM8GWR1rAA1UTKO
82VkokQuQFz2j0FGGxZyOQz4QThee980aqxXbnUtVfE3QBDv9HwFY26Ts3RY6U66nUEEI6CaPjFY
fLOJ3LSd/kp1tNVm68ljIFC3jA9KjtZMxz3VvS//WRv1lbt73xTMDecApXan/CKAxebME85Ks3kf
Sg8uN4vUWdeeFNtWJN/OrmgsAtmwAq6FFXEZuZnP1uqeO9mIGr/2M0bCurou76GuL7ag3y3q98ZB
FwRU6tY6/avl8iginIdqM/qh8sRsm0Ic7+uUUiUjG8ztOoawNmDf8rvK5N2AaLmUdoL+V/kKFlar
whtpfkfSVSGaIVKC67F33Bj5nOBJWnumX8yoTZfP2etGuUo73NhDk52D0Libk36OXOMZxc6LiWVV
0+srfNMbLFMaiSB+XN5RL/ttNoSnPgSeZMy7wH4By3Vm/fPdxPIJ1f+hyLRL3z9a3XToXe2jmX4q
URNvY703Ltt2u7IeitDdu8ARGwb9KzAjyJg8NNhd8GF56VJK4DEPZMLrS+6SRyazj/4zbrzd1KlL
KtHjoc5fTcxqJrAr4JlaH3yWzeacw8Qt5CUSMMdMuTODL8fBVVBMZ5udoLtc00Ryv411tvfacDM7
8kHXcYPHzcGevWPvdZeBdoKAAgAfzY19y6FsU5R77H2c8cpeXccHlzRMMkO9fh7YKbUM79uweFAy
4vSM/mPvPJojya4r/FcUXCsnXuZLGyFpUd7BVwNobDKAaiC99/nr9b1qipwmxZG400IRM+R0owCk
febec77DDKu26pEMm7Vps9ie8VVCsmNpoJ30EV1K0VMzR6Rwl/FvUxkOa3xxIkUWPAH7zJUfGfdl
qx/SOX7pm2praxY+yUjcRwMiJDpb7NuzG8tlAeChh2faJh+tz8tXRrT9mDzOzUCfO/4+oN4xudV9
ZVLhsfCXPbiKcpUXZ8NfF6N1V/ZIth13rNAVDygexgGZiP0cV8V7yYI9jXhGBiNl/JfezqCjvChp
d25cFI44wL9wXX2InL5zVRPyOH1EiErg6/YXgcooxYDupZSw/GJLmKZYFF4oVpFRvWSULTsL1DCB
f+46pj670Tqs8fTZqXdZzDHPo66T5BRQkNYbqoxElqpc5TMZ8tWxnA5mnuOtwraQG6yrozSEGypw
r0v5GbNBJ42gXlP8npcemq+OSEvEkytTM61lN7qQlkriA7QIrY7EXjDgishl/jD3iRpOSiQtMyUS
nZmhIJEsDg6ZRJIkO+KkbJiByZ2rZcEhKhhpgGogdKTz6cgPPwkp1EttJyASLwnUavn5dH8j0kLZ
dH0rPP1nGPT/U1vOf0xt0W35pz/Atty80878PeXl+vmf0Bbd/M1StBLPRJpi6KYLgGX4bNp//xNf
0V0JMMVwdc/QpQvPJcdwHf77n6T9m3ANKRiDrlgVj3ighlWT+pL1mytsg5IjBh1HQm75Z6gtUtFk
fuG2UPgEpQIgxjUdiyazSv++vD/SBWw4xH9Fh4e0O9F4dAqlUoK2m61K+iiNPaytubo1Gxb87iV2
UUSxw5jClzS8GPLBEg21N5aeecb7E2+V2oNXBxketUFUMbV4TovkOLvhvoC5bh5G/xu2mAWjh/4w
o89xu3fWkyWvVPfuZF+iPfj3OYYqaoPFIWV7SQHNWgqOzMOqNy8z5+SJx5hId/9uKn7MzNCEEsQU
w6keiOw4K9AcDIiSiQvjh/5tbGDo35v2anRYxJJoZvuok3ttEVM7rCO5BZy2tiN2CNDr1EIOJayM
CcFY0hFmP6Yybe9LuhkjTHyWw6qSgFlo2qjLE2ojfUUK8ZQHpz7ZEQJ3yLNkG+ExtOhLDQEaYHmT
CByT+GvG7NVNPpaVkEh7UeQynRdAVjR8D0mu0SfjiEg1QwbFsnECz3gjSF/zDcYkvMyugkhZCGCH
JzeNVxbHPfrDZjCcI51x9I1kBaFm6yPQaWWwweV7DKpwLceJxsOnPlKUNsF8+fM+n5JVH0hiV8NN
h9WEjjQBvNR5+2qZRJeuOgVISvB+9JYytwAlIF+HJp9E/4zSN2UzTje0ahBbYZ2Fobr15xp9n77Q
rOcxoJQfPQzxi5UAM2eLB/NVh7b3rZuejV2MXDd6KzCnNu8OVSjTBZ3OqAvTG//Ic40+wtAWA4Gm
mfFsIfot9GeOSXEM/YJKZfWsjjIC2TGhZSDaZ1EEVE5ZH6P98otxQ3AytiNA7SlhGgyNbaRvszFe
GfEbT1VtkZRaxKsI2bHBg6rwuIAG6rKnf0blokWwy42qLupvPHC62aitLWRrfROgxLr0VGTCkFgP
zIOV9pFhghxGsnEBBcXKxW9y9w7E29AApX3JYaXclqaLlXZu5dtIHqNhjVaPXYi2wvpCzWFY4Tw3
C1rD9VvRPDftRUfraxbtonZ4IHi8BrgNsycWGb9GCMLoUbLmSOLzQifq5tFutholDK3/PhJO3sUa
LT9su+J72xz0mpsy8/Dw5M5RgxIXVVLDUxtY7DVBpRLvE9jPJVYP4QEP5k50CDphF9P0unTtbUVB
mjo+lYO9Vz8nQMucErs0z0CaISIbQbWqij9BPXJckeRMTJ9UCyJY95ykAkX4ZBLQKGJCWtXWiCN6
JMxixAOJK4pnRf05avmzvEADXmAPwRkmTpUGzz2Hew1cxqAqMJHeASl+YaMKM9Wz4tzjV1x2SjQ8
o14+aLRRtP4mjC+/G8T/G+Ce8yvrjbFXjY2WMCi0ISsUKiXu92OjdMC/saeg3Zp+NUW9mu88ZcdO
5TIZeOQI0uCpzzLFtVFnRpczNXjVNJKU8ARly3ImFpA73gt9P8A9XKF6HO1y00t901F4KQGcxCJZ
WVTFwzLZuuM9baGSqmRbq8cfE4VQ6eX6Ip0u6iUbx+s70BQPQtyTCbAgt3ABy3BhkqCahZeUF8gV
z6aDkQaevlooRVzE7tmfGnLTaQ6Jixl/zzY+v822D1VGBbe+1NVDMxoLLb747LNRIS8iNu90lOh8
gC94RIyIUmH7x1dX/29nnt9d3b/BGXYOtb3C5OrO6TfljmTllElSP3hHnRghJd6MtvqS5q0W3070
KieT9Ir6ROl5/cdHwpT593OgKQ3btRzTgJImfr3Pea9p7tAk3OeCyW4DyAmoKFPd0gQ5ywbC29Do
AaSCk9lrV/5EYvF9Q2x3ZbDKXRcFGr4tRomk2zbiSAeZhr9RPiTFHZuxurqUNLa0vRbxz4uUW+BY
C2HvSkEDrLv741NRs/VfEZHXJ9YT2HEYMzkb11Bn+rvZXMbSFcLFF5SxBPQ+OvjZoCfAf58Kvf4f
UIgKs/b3vwvQvwT+Zv5dRCEZGkj2x6xbDOYGdjYyrbTfdN3WGhfuB6rvPz4zT6rn4Zffp7PoFzZr
JQEhUjfU2/q7cxtcQrQNn7qfGm/m2CB4h9cqTLZJqe9HgzdQnzbJeDHoP8Lm8JgzBg2o9fg8DN2y
CwJ2IMaydvVbvSfemZbtpIVITrobNcrnDa2eOXkO4pKyRPkRmC+CLVsUfotlvM15yYeo/WFp9LzD
cx21KLqwNTYG2CWiqDMcTBxFSuBV4w43g4fAK784o7WS06Z2GSxG9qf4qd+rOVhX3WUIcTyae8Hk
qpYRGuVyJVZh85U0R/5heqWh5q8HzPKZ3AeTj0OTJGzVbcaIXbO9qzvyf1Ba9Y++zLaN9j0z9T0q
ml3LOz9Vl3iuiBjcMYQueVJQ8qM/dO5xgi2jflipmTfisNX0YDjMZQh6BsQcauZTZxsMZyPBHfVM
AY4uAxAXEzYB8wlDnlo1CL6H0JaFRThBSgyVGuhrvz50Hw455DbAy9Be9dNL37LJSkG5omYgownB
JPsiMPUdKkbtxzZtX5rqviV8oC83MeWr3KGvwyQRsO5B0lb3vIgNsFIA+mzVFt78aSb3SF2oNEYL
Ax/YgJhZT97UeakJJSteZkojDuAbZMWIo4ROqJ3GTdW/u3aFIadZVMx5U4QGigVbD7EMwACGNTsk
NSIRC/LcUGRi5OOHUY8PLUSRtC/ldZrsRlhTbbCXdM0sFU0ph5ti2McTlUoZ7cOG3p6pYRKoltRi
ObZV173JHglOkQHwQCwT0SOCdZI7IBKa7VjskGMtQM2jIyHKfEi3MVlgtBa4wvj8O0xLp9lBdMu0
0jNpmgY/nXKFa+OKJcUiOzBdRvbNdV5eu7O3bJL3JrQWOQtY337WfcjJxWfHWfisNqm1Bk2xU9O1
HFCNsDwqk2Sr5fVu4KVRM5KVXdDLiTl9nuN0iQthS/zl0jdPCMoqNOadak1ZPIukMSc5XCk4RYqC
EgSQBINzis8yUQ+E9jxRHs+bx14fTyWJ073VY9BjbYDXuW8ug/uB10R1gGg4nEhVwXdMFNuGv5fU
/XL9nFO9Ub/BZU3Ng19wcGN/8DIoPYSaO/c1+p+epjeGg9XE3n1w+ObmoMaBHjp3QI8Gcfe2i3Ft
VAPe3Re1FGF1o4KA1FsZASeacciVTHmyeuIJWJRkEEim5gWt3EXAdFgarDVCjPuFsQ+9e8fidWK8
cOCvsiwq8Jap2aqzdOj6KEHw/qGczGiTyBYEOG9ZzeNCSiQ1xnPWfqhNhFPJ6x6jBnfvGJeE7qk6
ihwjYtlffKGtcXCvZfbQNRe1iBpo7hobl19jsgqHEk9VDQYYcXpk1xB2xpZ/vC6KbVuDVCPWLfzs
7ozVdpUjbg3LS968lEm5g5wECWRn5OShES5ut/qeXvV9E7Ma4Hx6bTWr+hgZG7rk5Uq3gHVWTQj1
svF3lfXkoteIOiCNt5sYqaL6qtpZNCFOOETNxEtJYC0pnEI1UI10864bC54GtXXwmEU9HjTTZgEL
G9xsSC8wHmhj0KPTFgXkFb9f669eykvYPkTjEj8YDbsPdc1lWbHJutQ54z7rTG/o1/3AIpsURrWj
6vT0zoEsBEyOyQjpYGUBz8PvkGw7qk2KDpyj/CVwaC385i6pA7hn6iF487s3TKqs0rGK8tbXb6kf
Lfu6wBmY7bitixF0VvxNz78i2nwKW2HZ6WogcaTkGASS8JTIXOqlLY9vWOM/y3cQVoB7O9hhcC2o
f8esXGutuR3lTccKsgiptcGnH6lXlzm1N/p/dLl92o3glZcGoHOVk+SN4ToQu0Z/qJKDj20pPROl
mlJepkcjt77/FlmXKAI6fG5ZEat7De10S1VUqSDMr/86WDIrYRI+6tp9MqQrzLPLyNGwItHLZjuJ
oaFC7zMMhG+N09asUu7iAI18VcsJyQyeS0uDHM6kK7aF/oWzJFCAH2w9VXXTp8OGVQb1LzQi9Ghe
EJfUegyyJlmIBnZW+NFzaaNvbndmZA1oWXZGQhvQ2JJmGn2GFm3A5CgCSofWMmuO2FTYSWUrv/1W
yPMYv2sMz8wAPq8Pm9X2lFB5t1TwJE6Oyjnl6bka10F7ZyerqCfsc5/oB2++hetGhgZnoRZB6pbN
3bOzbgk9oVq/MrFz9ZjoA/cEEIZU1QX6D2d492DEqlp8Ymwsst0SE7tN4C6KzlrEmn4gKNhz6r1O
Po6B0hkGwd1MBXiGMUdpZ2HoYuuJboOea0ku5crDg193VH2pd9DaQ23IGVTBJpTeOQmyle714Mh4
oiJtbea8SAx/MIfuiBeH0fKG7iRtw6XWhIch3Cm+f6xhUUIIxITg1OlGr+mEcUfKVaK/oCXSZLRM
avUAaetmaJeFgwWdQTLPjqPWMMCgk6ZsD7Z2meo7f36xKHEaJoVtUPzdm9l/B5I3lTl18GgZQFbH
+RVhjANJR/j8MiGodUJQYOO4BrW4QNy+7tCCU21VGTnLeTJYHgBTgvk0e+YDyvANYXlod9RUekLu
V/cF1SS4N3aw9jVmB6L2KpwwQ9FvHJqGIetGk/K44/WsGvg75Cx6+qR+cc1WtELrGWYNqJx0jV96
qQ3nDtQvNRCRvjYy21OXJWBgGdFLU3Ez+vyaFTspzxppKTSwWXqcMTkuDeNLGj2ZTagpMGKoQIjE
iJiGvtSDYjA26f7XOJwHqbitMExArTjNVlTxsrC/ZswK6pKUjHP1aJF6wMFO4Xpn2xIT75eNMnwi
1LKL3nLweSaMtDqkA42IJtXf8slSoXLruU5Jd8V61fvrmFKDqfMxqQ5mXsGHWteIb8ndgNAXYXfE
KYdbLqehBdZ7USNXNoySYI/w+vmUco3GNYrp4Jq8bQ7IeyW/nugrCpOlKY9dGBGF0fECIFyLkdkn
5m7oOdAkXcX06iJGO43RIRwstl1vUwd5itWjGiQ0RA2pfqrQ8CAuQGTA8I7nyGRLSFLCQ8beXX0M
O9EygozStij/835T5Nq6g/SHsocmVbhFmvVoNvA+7fxtmhnofZbG7caqviaLoHCqUhHFA7RGG9c0
GAKYLCbj5NEPokOjdvvkSWxYo6BB4JVI1ninr9XvXPUu0aKC7TpmFMI78Ld6f+OF8XMf0IuNN7gT
j52KJo/EG5o2RvVhTWzRStU7Wqu7oRZ6aOZHm16fy3TWB1ScqO9F5nOTxfTvWIlSNqTpsxCs89ri
ISj5hEmLtPR3UqVJsvBUqqRmHDeq7JOD9smYzaWjGIGEHeDcIpkMIOt7bfHKdyzHRbkLWVQyZSMu
i1Y8yvZ85HEQzs5C+XKtQcJhU5kIDZkYFau0SOrbvF2lgN0rm9cx9hctlFeSfHmmp+ESq/l035P7
3oY/mlHsHSSL3kD+LXWfxhYnu38m2ffWo4mt1uyEfi1+zM6lCeD/UyVUi6xU83ftnAAJTu80IgoH
2ezntoJLGD9L2kwdjrwsjx6vu7t/qrFwE13qAlBQ+2/q2y5FCTIAWv5//Nsvf9p+FrfvQGr+8EN4
Dvnnbz/yy49t/uP65eCzWL2377/8YZ23yCoeus8agHvTpT8P4c+f/N9+8V8+rz/lf2osuFT2/zEP
/qmro5yz/aW3oL7lZ29Bs+RvHiULG3OO7ZkU99mj/2wu0KH7TTg0ERw6DqRGgIb/S3eB5oLaSnuu
zoskTF0Qs/Dn7oL+myt1w/EgcQvLMSz9n2kuIO76Zctu2brDbt1Fd+VwgEI6HPnvt+yBYdREViHo
H+2KeaLEzgfzDR/gwtK8uFq4eeDvi1j6Km2xfpgKWqcE1zBYtyjMl66elneFNoCT6noXnUoonPGk
A4+lGQhhM01D5MkxcCbLIrRglGlPgd4cYZ1nwS5JZ+fDjPXguZrj/rsJGmw/Qye/dVuj3Re+738J
L9FJlpqSI0XybEM2aripOrOnbFNE3k2mIw2ronK+0aqBsCXqLQ9xHzIhZJ5lbXynYXHUu+V8dLqu
RIphx28GD3W0dLHnsnfp3GZbBd5wx2a4IhxMheHpNMIfw9oEzMP+W1lcMbaOHRS/IaXTKkffJk6t
SU8YZih2gGx3XkKX+F83N4fjRMxpuRKIRXYxjdkFIFQL4HVMP53prONyjZV7DgFAHM3SrwjaExpp
SMVYbxFSDpC+ojpCI6RT1zB4r/H7On2/nAmEcZapW5sAo/uxXQ3FHFKktO2k3Ad49SAV4C6jCoad
NHkw/WgG/RBYU7Y2gxbnxGCQ2kEwDdLGTjjFk6QXtC2brL/oKZvoyqAikEdOjjHFR02RUZzJMYfs
4tqsAa604q62BW3fnqJv4yjYJeQGppIkPgxCBg/KH7bFsB68FCmGMn4TydeBhIXWWeZH1EMkWegd
6LopaQaSRk3UpDg4Ma3lgmscyBcJrRwFCPjCuE6ZkTyzpptv6C5RpqO70MIhPlS5PlCODuDBDhU7
VYP2PCYv4d1Y+SAexeyy/GdS8fBpaiM1GLQn2qF1EqYiwA3WNgZxRN01dm/nOMm2hREUS3ecvGWl
Ix7K02I+hiQngWRO8re68qsvRe1e0k2aDiNetwcvDpIHnUEXGFUsiTE3B7hXScTi3kaRWw1mBHGx
aB8oACp3J0UZ36n9RZbDGV80KI3XBk4KrkCc7HNZyQepA9Py3Zm0bA2Q+FZrhWSP0ybromMhU7SC
CLEs8TYEfw6nUGb2U1CQppoYFfN451HPDEDZ3XsdQEhMpvYJ4cj4I7k6drV6WmeQG+8aVuV7RKW0
mFIXXEc8omqzR8IWRy9u9+Ae0tdU4uidhmBYQdUnVUCwFjk2AzmyNkkmJzAY5V0ees4RvRAAwtrL
KG6wqbuxzKp+CR2RIlGc8gngl22+sBypfhj5mD5quQemJx3nJ0yLxUecJMXGo2G5qqTdsH7vfLmy
il5bGy2FWt1BPmIL1r8zDX0deYhrbRrHn547mUmUKZmYYM4JoATaGN+FqOwpBHgkV5KDLfQ33eqz
+zpyxY92CJwbP4zIqC21rkAx0KTBq5YXfkGIrvITmYyMK03vQQ0MFWNLn/ntnTXWseLRmRkpqgIj
VkR9zGaFw3KbgcNMjpM5WwBZteA2paoCqswwgbYOHY5gOiFxsW+aRnwPiAm+c3s50GztMvSG7TBQ
4ZG9xX/3aUW1jJTNaN9IX1nAiN30wJJZw074InA3YV10xM+Qg0ZPgaBMDWd1vWp8v0t2pqEjkZq8
cJoPPK72Qz2GJeqjtCw1Mm1S76FySu/BELX7XTRdhBwQBaG21iQEjRwgSrMahFF86yIve+viGBtc
2SY1TivpRPPK6HWzvIwtGIk8nQF9sqoeu/pJkpywGafxQdgkKwRYbL8bZoYKrfaq8sn0cxsFkean
Nh6CIDqXQ6S9F6MdbEXSsPtwleV0wlhQem/VWBJu5BnvZqc9Dn6CXqUJ/Zc+12kxjI0saVzbxp4j
qT8LMSTHKAy7Yzj677ny4LKlhzh+P8GQbWM9Pg7sRdpQk7dBbN+EGoTf1i7JgCbuiSjsiNQAWwNL
gmDlUSP6YVPE7btR2crMODW7CCtYHMRgvlOFcIBlPdVETiGVLDZ+kw8PWk4ZYwTBh5J9No59Kx87
h1jaWs/NE2AiTJ9lAp9JllC4Z+pEKBcrQ7vF3DZteU7C2xJzMotHQjWQXBdQ7vzZIyBCn6fh3g79
NzutwWHQJoIurEcbo2zKnTZpVECq4pIIKYHmmebWDpDxIogbbmeT5wDnBppMM4TPHs3Dxi+wy6PO
zO5IfHOPIDuVb86lFmW5ct8mI2kd9Q751qoZs+fZ9G/0uSArK4IuwoMxjtS50iQ9WbP+Dc/ADf7L
m4Ah/1GfKJcI/HUbSlHtKVZ03665SYt+pOYW7rQgO0JSP2Fp3/WTczNp+X2EtJIecmdvIrc9Aq25
BSoQHvUIcIJgPl4ZnPxag4CLoAANY61tx9gNAOn796FRf2XhcF+Y8d41gSVQopzg5sEAz8qTFdRo
AxL9jb4X9TSdxpCZUUGWAZcac1FeG89mkYIvA0pJ5RATb88KotWzlz5qBbZ2v0qmLWmWQYA1KsWv
W45CkEkS0pkeutmVQG5mSQW8EzUza+rSewgiK8h3EQ27U50oo1mGCAQM39g7aNiNuPxw6UyfyTUk
fXPIm2Y4jfPAq+cIq8Eao0UoxuzcfY0y01qXeeyuuoYpnm1qmlcr+oy0yWM5WNvBdMHB2C6HbpNu
eD/oDaVgk+RHQC0xRuqFqMiiJs5VuxtbC8tQYHfuTS7JaRhC70p6SIE5DbO89SBunEkGzh80akmY
tzqvoKqA6jxHbkLjOgO7PdgA5oIIKmFd+tmpa4vwJJN6vNfrIHixS8d/9uI0uS9jh7pcKt3hII3I
OhQt8gZQQG1zP8Jw2vP4zd/twlCpdXP8SSwORUzm3fj7PFfaE2KLLFlVdZnbN1bNCIXo2uBoLIO2
vQMDBZU+pO1gPXlZ+ggRTHlPgQQUH5jbKJPrldWcHBVq6WNlQuUYo8S+kZHmnutBi7G5sWhtebd9
AEWZJRLs1+0cBTu/ZOt4DnEUZryyToWYcHLiNzw0oGXytmCEtoN8LGD3ignKQzJTy9cQarMKEdXJ
b83hkpRJ9jJW1Ujw2oAKWWk/kztK4tHeN3imV/CtPHB2eMtfBtR9FPjnpHhpRqe4zY2uQJToOO6L
xAJIJAol7zsj8LOd2/rFfrY7fqzmREmBGAKE/iDgT+Jd9U6934fv9hAQdQvkmppd7+feTVXMdFVK
TvdsDmawNZyuWeFhsW9NUmZuEN+H74Yejquu7to7VOxOvgQhi+VK+L13P2pZclf3YaRyaway16UW
7iXN8bVj2uXWqa32LgpKZwfalW/HIPfSjgX90AjVT7mGyc3pFQ3OmJkW3d6sbY5mtIuEKBbco4sm
DemZJSGGurDOvGdmVSSKjOxE2hDs9GW0unE3F1NwMVKn2GeSaENKEynhr1qiHgbgUvMLWllYtNpQ
lN67H0vDWAMMS+1t1c4hwGc5zC996pXvQeaYJGuCijrPjTad2pJEEJwO+bIQBsW2csAywyBNCz8M
fjTCHe90iYXsZLJJQVU0lY9wSLUDVuN5BdeSei9L6V1Rz1isibDf2glssFVEFuYCpbV9ABxhrE2J
sbA2fWDQ+uw8zR48xZ8t1X9q031XfuZPbf352d68l3+7Yf5l4/0Pt+f/B7fVarP7j3fVy3Aq61/2
1OrzP7fU0iRjzdF579hUG6xz/rKjlsZvbLR1NrQ2/2+xTf7LhhpNHo0dks/4sssuWP41ZI2fZ9lS
d1gZ2rouDTbv14IG1YQ/K1AoRHCd//rnf8m77L6I8lbp73Tj1y01W3KmQdfm57BGdtAr/E2HH0u+
2iMx0rK3seuzaHENz6Qz0rR2z4kh1pASv+V+fBfN4DqUM5xyNkIRP8NmHMavY2O85ixGyKqn2iMI
lTaK5MMf4g/0i/0yIsxYi0tEZh+sk5HHTbfMA+BMPLQj1ZMRBw+jZezcuL0fNLoz9FqVLshpSH1p
7jJt7VbCIWyCo3KM2l1ZytDZwv1C8a4mYnG0JxAY+f1gO9p6DrOISh+N5VElyVoQqtiagjhOB0LM
M+oERs4vYXtw8IAHMXoisQcjQoK3QY+o9s7ZiKqFG6at8augWVnH9cAP8fm1YZJjZei/x71/tivr
gPBr7XKeRsuPxHbvgbBy4nXs+1vMNXLBXVQjQ/8QuewMhRFxjXhbuVDz4/XQJgzHDHC4gKKuIs8n
/miGulnhGVr6IeHzbs8FhKvtwP2fNpOctlE+fF3nNABy1xOLM65CH2j43sHw9h1WOSgvRztFv184
5pNojAP2KjB/IH19UUMIcbmKjYZK2MyYiIV3V1kp3QSD32zpwScp5UjL1PG7NSuCksjkSIs+rtdF
2CRflZB6Bpcjz/r2YTCi3egr+/bYt2thloeRUvxCf7WGKNiIsBl2nfNqcyXhm60h7XFSlVQiJdBJ
7KXQLlX5XscmiduRa+768OesfF3Oxr5L+ZFjSfqqTfxT5wcpRWdyQbgiuDh19xGH87qvS5AgUN9Y
5986laFvrndCVByg46JOTOz6Fd9gAl5P0lAhLyFhqbBgQj5PcJZpADvHpjbyLdjfPcAmbduYHjTL
qXhM9T7fGm0Cbit/nDO51WKOvXQgNuie9xagFe9dS2W3Qj2ohpq8DeawRWhCHlXPMnLcWwGCLjGx
zWiJenoriNN2RlO9n+rPuuM7NPvWFfvURLI9zipHIMagDE//50vQ+uIYkN8em6VcjAY2J8fmFZQ1
3lRTO9Y6x5J41oNjzg85eUWrtETh1s2wewjAovvKrbdTMpAq6w0gxMaj018LHcWFt80qWJ+8q1Vl
3Wa2RARB6hZ/jrDUIdacTzrim3DiAZtjboKfaeeijT6SCJRCOxz9zCa5zz+TJHcOkvkpGNDkDg5T
NAcogObhmKWBCYkJWjfQiwgU0EL01DsGQoYjnxNKQwYRf5866TtZ0fxZSz7EbJ9z1bkfEdzDnEYg
2PWALGp63tOwgohAH5jDCYQN/+ncOEArCIaioKHeXPIaJJVDuuG86/CrUGmxHPbOmF3Vu/84cgcY
DWADQitbBDmvdQGYjJ76eGs36bD0mk4u1HNqePEXtnCsp1X6Re4zr0vGREwJYnUdjajefyPu5twI
MEZJIT5xbj4yTxt8JyNlFjXNqjF5ZnPwmsb3NuA19qv4Qw/RCThSoIWk0B5SiozhzkbwJ0D9iU/N
cl4zdfqlDuifpsKu6rpPQmyUDiOApJDfXEfHjt3v9eGRYMgWGNvatbp3ReCXSzLu6GMX+CYi75Es
QMa4SHsZdOvVkmm7NZpKHqa6WCqR2iqn66kTv7l0MLhA/c8UunXbeK2x9aI2X+tB8yI7ybJ5Ylfq
WcF3G7wjPm2prxXgxbFmXCUEvWAtQrJIvHel+Xsqy4d6tOQR2a963FnreQsVNKY5aEOrrLxPcUKh
bqajNCIcNDC5AT/pf45qvFWYRicg/RA/J3mObILH7ABhVCiqY+2EH0GAjqfADAKo9jz29kuabYCO
c8ltFtqays8wkJ5XwTcjJjqO6DR8dXw5juzbqYt/lA5viWPey65DvcDvLXFwbnsa/3WZmJTTMGXW
7tEgF22npoU5565V5YhrU8dNkjrhHqbFx89BXb3UNKdFSH6emj49dV2voyJjCoERzyMWYzUYuCNH
jdu/x/DEoSPMxpdhKYQ6OnOFz6kD7rzQ9KdB6y/kEDLYQQZB6Ut9Gu44Dnxy6qh+Wx0NOTN5qhx7
o9c+dRIedyyikieBh93jnQVb0RjOu+wIAIx5lCY1FIz04pgOFmQEnGXunqWPqCchlH6ombw7PfzQ
C6CVdMOZJ+IP9ZGhDz+ur5bpDy82BeQgwqMl7tWH44Zfa6ppLu/tfRNYZzkg4dVJJFtKnkaZJuxM
r6peNaPPkF0QPn3KwOBJ6gmXVq8s4HAuX5Y+iW4rCvGoq6FbN/g5kzqoNOENTipwbrEFQxUiJsiO
W3vQL+xp16PBh9VhOkjP7Dm+Z7d1m4/ZMZP2d7vPGvrE/plAgtu6mc6TBluAD6vTp1iH7ds56wno
eb05NSHZO2paux5UHnBmFTMSizowfN2TOt2xxSzXC07O0taF01PkpWvWxNE3u+f0gCcDXFEHVLsd
QWLcUtqtBrsCNFuc4wCbdqFMNX467lyPLViQMifA51/p2vSiJ+pU1P+0ybAxC/vJTmm/O3K6FDUd
Ajgf6IfeQ3/O6QEU5po0ZaTQ9i1hot6Wme8EtS7ojPd2LD12yxMeJV2cyxjw1KQeDb03vg1O+J5K
rrqDanQJlv8g2dZKvLvX26QuiOa2AG3C/lZMzOtCE6x81NuWYKigzMm2MPxgHdIva5y3deH/mHMu
C1Qy4EM43sxIPmRj8WrChVmUaiKTcXoT2gO7FG5eV0sfgUuwKmuO4nqtUwsu2UhRQt2aCUPLWoCL
JVckXWY9U1HlsiKJ7PZ4PRb6jfxIYX54goGEOwR+vl+qOex6HGWUYT0he4qFNa+SOu9elIeZGn9f
6zsLuOu6leoClfndaMufnxtT/gaidbueIm5SRgbVJE28ry0/W+uMZ1FUN27kH7uAwMDahCUWGIui
5OiSkI9cT+16xuzOWMRiQY1ygThP3QozCn44c39zfblRDaPRAblYjMOPMuN1b2wWofGXre7vaOn5
1lEvzM//mmoPtTXsc63OENOwKy2pXkv97vqzQHPywmsUR6+3FBcFwSDe7noebhifPYrD18k8cvyz
jnl8KVmeVANKcnWpG40CrqJIDi35u72icdZqbCpZBK0T3T9rSfHkCefkd9rX9ReajXdC83w/X19R
MjMBjRpLoLYf00g0YRT4cEjvEuF9JnX3KhN2EdSTYQ8l8yZrOFhSiFkE1ZfewkBwHR2uTz19vR1F
qw060H7ZK6ydoFylvoEFMxcw7lSS6Yc0QVVfD+T6wetFd9QlKkNLwn+/LahmXmd+nk9WblP5GhjW
tkvKmWJrhYSDpblG35sWVYBcnXWKx1hCmAp3oc3eZfDiCv5SjaFq2KM4fcQN+xhTvWI6Sj8gfFHX
IvbDkYbqfqg+zNTeGBB8bXRuvif9QyKoWiSIhanux+HCjlpt16Xpaa4r6xhl/rKlMLq36nlp1UQL
Ul/JVk0214fQnHa9IL3Idcvt9a31adutzKg+BKosVWZE6SqEkY9SaGlMt60bMBrP6glVT+51W2bP
8AkJiL6+WDGNo0VA1OqiKKz/ZO68luNWtmz7ReiASyTyleUti0XPFwQpSvDe4+t7oNT39t7qY/q+
3YhzaosSTbEKyMy11pxzoBWh42Qkuvr9Lhj0/nz4a/PtXM91EB1wTJZ6v/WLdhcyxaBjTUKmn15v
/3y7XyePABo3u+gOzOSCDIsUu5JWyKeQM8y8RAaauzeqw/xH0Aio0FLeRBAoUd19eSWrHWQwVKKd
2M0rlxElrypvtl2arHJkLLdr2Y1R2pnxSiNTVITetxFwYdqDz8GTr2jcp/nkN+8uALkRuub8FDWn
CMxr/cX1eDlu9/BtNSCkc8L34j/bYCm8ydQIZIxIuRyYsyYAexaBQMAJU+uUVMrdUNO65G7BVO2j
/t7LKRZKkvKxIhMIjgva3RadgwN0nj+mPg1NVv3B9z6LqGFN6hFoIFbdl0leL2PY15Ny980woZji
qg9NHqr2EmrYoP7PQXf+lWQ1PXs0fkFW8HWRNy8JrcFP4s3Qfp+Lg5Hd6PZuVqhCFu0IGHLwVyKg
QgeB0QYK4Wb4Vc2OjHkJlxQVoskJHOQP5CZ9zf/1JSfxHmF6ib89ybmSvZG8J8N5ag337IzO7nZ5
BwFnYjSDQ6UMTlMnaXvPt1vFa7k1Ojd+0cigGqPgy5sPHfN3VlSu8xtjzwehYD7YxxmlBrcWR2uk
uaRfGmm21aJ2joe0L//3Jkvql3zIPms33uSJf5qPBMhIya2JnYPFU9Vgki3ajtN+b7KWmPiaQ3eO
XrR9qnzO/LeqlHDd3XxGo2QBjxOkq/n+LUzjuwe+zl2rH1wTzEZoymsfj5fbBj5/iubz5IxexNjN
qTnmrkZfDDyoB1lrT8kUfkFhu60EZUHtbmELcphGkv74CkPh9jNvv+DvL6Vd0oQghDzTIkL8kWnQ
eX5W5kBicRrYa+aEwK3n2qpwua+Uh0xNROeuf1BzSTx/LnvytMapvdMsTnDVHFCb5cQquTyrICoo
0OdzxnzwhAAwtUS88f09FsBRolD1ANOUWEFKXqrf9URgbscQEavujf2ahJl7JjJu1b0yTeKNAqG8
qIhmMEtjSzp4tTN7NOwWQoKAuxmIkbukY3TMA+2Yg0joKDUrC8VfRLFKMCWLn3T0Z1Hek7VC5cUr
PcXwCwiiv07zvjuXtpxYXZMTbI0FfmRXvBXA9QxfUvnD7Zzs1CzqiUPv0uHEGWrWjw4WbUHlnSne
xvn/pMtLmkwVV8at+i3HkQkOMX6KG0YzuK8szUHMQauCGSYi6fkeGuORDlBExl0GFHTGxXa9D81W
56UM7Hg/X7gE4XMOuM4RD27EK+uSx0CiGaZE3oPKqq7u0CAWd85z4cbggbNnQUvmVtzPTZFShSt+
PSRPbHC3C//WOLmVbn9pKP5X4+6vjbo/HUXCAcfq6HQLdXt29/7pVQlJIyGalNC03Dh1tv3LJKSE
vkRq/4CniJlS/PYw/T/1cv+x6ul/18T922dt/onG6v/DTq85G5r/eav3qa3KNvxbr/f2Fb+bvbaN
3MlWrnRsHWPUTSP1Wz5liv9wJKY/hFXKwhntYEb6L2+2bf6HoQty9RBkklImZznWX7zZhrBN5bh4
Bf/o6/6rPq/40+tkW3SMlY1Zyxb0ei3s538VThVV07XE3LSLiuJw07LeyLGR+8RzCKKRIc1S8lSK
z1p0EKIYUkhMlyTBMr1BAMp4fz1FevdoMxG5N03aVe5zHp4De6qgGETD3hXYtZFpD+YelCBhxXr8
ZVL1rtO0bfeKblGpBd+Vm6RURfU86SBaZkF+ZfGop+2qdscAG0dlkrPU4FmU/kh2W8j5nbDBtdWp
YRM0NLnmfyS6njPeVGFCQeyiWEZCLZk9NOmWpPfoMMZmtx0VgRMMSgHcVfpJ0UdYa5FnrX1d/8r6
+PSXS+Af3Jxo3GZH31+9ZNjmHdu9NeVt5ejOH130mMlok5V0LdKMDpcz19hIULxzZZre2aKGXxkV
QCOt7b8YyyY4xhzzOej6rwZxMuru5JEZk7Gs+jC4FG7N4bVkIB7QS76rMwPlbh0n+HbM4+0Ls3ay
n0qffKrMeh7MF7eASBgOZGqzKVqvdjBcMs6bZOOQsjQMJeTjvDR3t6+9fZiqrN7BN6iJcHqYmM2t
knyY/0TNMnm6OCRxuMc5Vz7FxUvvpP0ipEW7NWw/fLQZLCLhIhc1F/U9KbTohmoCCV9T2wOn4Ht4
DryUgDmTvDo1daCWm9kqPWTDizUCJh7dxFrbY+s8M94c4jg4BiIh7MSSZ5ZY9xzQGJ63UCe5Yw7u
rHWcZK5fRW9NlJL/AvFqpxoVvhEZCKGNAlpgusfWTm2T8+Zu8rLKU2LdZl9lStcBW8WrIOCcAGGT
sKH5w9wb7qu2Hx7IqkUtB4tq2RW6dioFrTsVpNNHp+q1cElpTtIawKit4t1k5fnGzza3X3aKU/Mc
OWiiZrFAO9fEgkG3qNHWw6TgOo/Kbi4PaL/4bfAe2VVJHdA4KxH7wbumtzD0AKEvxajFydrsdDgN
9ppg6poqoVin0uBFc4ZsW0+iP9uV8C46Fviite0TTf/3whq6o2UQzWxMwqRNPYl6DQfS4KATAoGS
BKLf3srJdhpm+jkGRl/72Y/xc6SXO1kOwzaUjTxZmiVPgzE8mq7EQ+EJcbg9THpHK9HB1GKQG2MH
6L8axB3ooH2S31t01oV9TlM0Xg3adKsYsKc1xBTlXq2dGDV4011e2vm2rf3PgTFnRudqF4RKnhot
QI7UDJgmh8i+2ra7pnFc3t8+IkSN4DGX4htzfL1BZYlzrY/o/wiyaic1AL5o8V/KMg0wqaGg0dQ7
ua/V2fJwOgytfOxGLTlzzMMoHeY9Os4fVmDW9zlIiIpsvBMcqWPUE0bcGjWWzJTAWHw2pDr3BARL
u7UJLRDfnV5Zh9xJXsnU10+3RiFUvmNpd4+p4avHGCUj/b1vs1DNJjRwTsANFPejX15dN/4sUd9c
NJcnMVDgf/jSfRSxe9cJOgkFgrsro0KXSTr++/GnnOo3Uarg0Z7w3UdsMMeuU8+dxBEW1TJci9yC
V9ubwSaN1GNfWsGjWRXPRtFfvcrlWNLlJ3d+8CdrPOAAZFqW5udCaQEJCx04X7dLdggh8I+Anbk4
wyQvg4DvUbc+o3572JqBnPaOncuTSasUBTxZl1kzeOciqowzMqBi/iAs9TWBk3QzHE/SBMShYQxF
trp9w2imZkS+JtcVCwgzp2Dc6cDunwrBC51BSFxMjOWPUFk/XN1XF6TlEv3R4G60ynAvbDTq0syc
CHLMpuV//52fdGqLoZYD2Pwp1my0GFCBHEg7TZemhadP9Vn2pHVluaPOyxZxLNMnZfCrgm1a3/4x
GSFt5EzckXFw1vf7OEFSwdH69qfffzdoBNBNln4Weka+dlj/aqwQFrmU71reGIsqK63t7xVZ1TUt
9MocVkNvtu+Eb696x+03qqKXXYaR9Szi1NhF4YRkLyHqJBqq4hrHIsd60qabRviYABFKkM+VIndw
3NfAYZilSSxaIpl5L4MdmcRwKe1ye2j77J3+odgPIY2rFgixNcOIgRKPZIf3yn7WZlqx6ZbPXX1Q
M8UYfeVbDdaYDvAp9aismJYQ7wu4OTjUYJBpOmyC8qU00EyRi69s0p4kf1U7mwmI8kg7AqLjdrav
wQvgotI2JcyuMvloOhLOQDHnM5M5A86MMnaZOtW2Hcy18jPyuWfxbLXXaJWk6tME09iAep6/lYnj
GCHb0ujlqtMpZEFDR5gkXfS29E8Wuhksx7YkvsPYaSClGZHDgbbYsQgfxYGH027fsw3oQOorkNSe
U686XPApqOp8ZlY3mnqogFh7wKy72SsMkwDEtVUxGAB5LUFf68I+cc65JiCxE68/BSCyC3s9Aaei
qlwXoWS/HE+GiQmN6QFl/l2ca6uIWHbUOjMdoQqCDYrTWVm2it16ZXXZKvbJbgz6IzOnw/wizi/E
BNbbAu+NX2jLFPPQSmcVTqh/iDmUaEjfW8Dg5vAmwIQ74Qv9h11GPAEnh0UITFyWObZJHFkMB2lV
LTihnpI5ji02CKtcT561aIz+aIMot+C9Ncw7QqZL/YwwJ1misQZqaehYosTj5+8AEa5bzCipsk8T
KHQPJHoN2V0v4xcHVDrM3VMNOj3WQajTPem9bOd7TOwBLRllTzNQZ98YDhoI9ooAgw4ku0bhjYoM
xU+39qEeRGO7VCDc67K6wyEO1t3HeagNZNHgbAL67gJ/b73vBBR8x+WC/+OoKGMSFHiOwtCJVTWE
MI84mjVvSbTkeuyAU2vQiQDO54DnDaNcNYDoS18+zGT3xkcUN9Krkcr9CPhpOteWPrPsS1Aikh6Y
2TmoppNVoA+L1N2JJjzXkFCbDBENOFZ2dXTJajnoRDYE/cHyu3vTzVYJGSWuRRhJ517LiqjEfp3w
i30GJhjfxD05brqGBbhQqvhKfQ7WwRxBys9UDXmxltzGgOEZBhHlDHEvXHKB/WqS+iN0PbIggmNB
Dgj7+cpb+k6wBQH/o+wZC2P0c00mEqLa60VBLgh4H36rgLRQSNEXhE0oQOvT/F3Cp2qKNp3XrkRx
ZVzHq8xLKedVD507wudWCQY8wxZYBXpIe5kj8mxJT1R4a+NoprZrj13xXdbuNugqWl5wqFJ7WdXh
Zr6ew3o8ZU3zUusWQdHTJTGhWMDCLenPY8zzmxQ6XDjLqxdeXzNEczbz38OfPcU00jHH71LScNpc
PwWqAtqarpHQrVuiT2yoRpYz3tt0VUzMSfN/ETwdw8HmzZsLlVOauTvLDk5eNew9VMvY0BcdkTvE
Rdze41qcdZqQBUS6xB33THLmN9mbIfVpwQaIRrhHHQhFPnas+zIUtyfXm3BIu2FfTD1Nn/RlXgtT
NZ7Rm67qt8AwlxYnVZehXytJy0vbbUsKDvTwO3Od+Tnvw3juJedSA3hcux6NH/N6lpD53j7YvbOq
JrXrzPTIFI1VrIXtRCJOzHxsYBhrz26x+AJUF40qwgULlIJpXQRBz3ms3iwx7a0hOjCQrIc3xLOr
copP87vQaOLB8PmOaCAnwrI9YzwpFZIPkr11uMXn/4ueL8vti4aZmkm59oONdtNnw3vte2eGHos6
cZ49OHSw4IkwxGYctvcsEvgSzU0FClmbuHEwsA2utUZHuzZldy9YMP3s06KXlOXOdRAYzDLLOwde
tew770RS0FNOdhMG1yI8Zla/ydn1dAbBSYQLcfT3heCVasdTNPTXQjK+h7hHg3VV0J1ln5tehN5h
tDUOtI+25mRt/Uy8i845pTN6D6FCzewfMNwdx5qASZH+GsWIZyFQfkytvQRwlLDMA5Yfx2dlPdcx
0ASvOyRqVlLwYvay2UhAFPS33K1jmWeXebxoSFjJnTeobNlyiNsjPs/3huvX0Yu3bKR5ZhcLpgB7
WbuPyNKPPTSWzP+w6gfPV6+QQsAUB/cYB07VbB8y8j2+HCJ6soNntugS0hkSlD3ruAzRA6AjrrqN
0Aq+2v7MDf/N7uxT3JKJ5cQ6HDuCmWyE82bAithtEw+gq9yOAledM6JPmlz5XAQJSDJ7E8RjyrhY
yqWJnbiV5kOXhzPJIkVGoH5y1j8CzPlWTvchGAF3YwffgWNdjVoz0KYPXIyWzqtM54yXP374aZbq
WOrOF9JI+87yih9URkfNttYFCa4MKB4Y7AVMb6dDVto7l35akjyYMYEHsYWzppfOVz94j/VwHuzi
wQ+1J7utL15lXNt+G9ZoRNzgWQU2g4x4nVVMalA3vTkVhlYCs6+oyeGoMICQ09EfAYCDh8+nNzQB
LzqMFJrI1UfTImUO9M8w7zZIz18s6ZKg7eUQj+QT+uP1FETrOESI3iI6r6eVIfTtmFufufTnQfgR
yezGwsrrh/VmyrR9hO2diwoOoXXoZPmmcxGSUVxyO56DsnocQvXuOKRxlVq2D79LctCqQqwzuDG4
bxSC4yy3XuKM+91WV7OPzlp+rk33OovRG5UsZRB9g5DdtxXesNk0r7G55tFFAKYe+gIEX7XPOZ7V
Shwj1XJIMfaD/kQW3kNkjF8Msu+xe12Jij/1ctoxNp/vznDSnznjLm1Qqcpovq2QUio1XlQxUzMb
LLPWuS7MV6LpmQJsAtL3B4P3OhfvOXnVMtuZES3sqHgr3e7KNfPS5MW7QXhZNyuF8uR7GoqzTY77
om0IvePGz+bWekY1bcfDPWXENgSuo0XwYD4MwOatcvbVlH/3NRqRzpvOscE4p3QJqS3DLQS1M17f
sLDv3cljZlNq3w3nhzv7u7Fwt7axoTGi1pZVojPrbumhN9h50Cgx/arRb09PmiR5ugiOgBQ2QARP
rW9tODgOxj4eZxdAld2HkToBrgoYRWvbcNzg89NJfbHQMyX7cELvNutP4k6u/abuOY3F0FG1/WTO
IYJtfs9YjpWWAmxTzCNx1S8xHuuLQg5ElLgG4kLm4oQzcxfjDavtbRGE3P7qdYrUVmeJCVOxLZoM
fLY+fKW6sya95A7K7KqJ3fcRCxpCTzbXfB8b8lNpNW4BsRSNvyw5blXS3dUGPA8odV17yFn1O2Nc
QSPZEAi6VF3z7NvGsRvKVwdJoZZtxsS6GGnD3vshfUWcVMJZ+gSXNNs6ac7GlZvMUatTOLgnyGbm
sjWY6dH+A2utwHYPxaHLWDonBgZ3hZ4MqzIl9FhCWhps/kqWyPOZ3a9N1s6145eP7OwEUNczKWVw
fsQzrM2LkL7FHEx68hc0zdpkAwLMtCBFbHC40aCNw2lzYAX73YbxwMks5EOVbfIxukzV8DAMDFWY
Cn8M2aPdiQ0e0/tcd7dWWjNP7X3Qye2PKZ4OOYn5tDgeGpk9DBTvALHQRnTGc2fUX27KjTAH/kZg
ASrZHkCtsMtcmQDvfV87T4gxolNX5HAZebNIbl+BIvhVk6ZMHmIGFIMthWrfLmEJJDR+WCsaLV5E
8L/NtNxyJTJG8K9t2N0bKY3OujoEvrn2wYmVWsiJQN+l+P3z9qVrxXLy4qPqJaAG+Vr62YoinISG
/i43n9GG75uYfI8YhULyhcdioc+8SwaeCxvsiZrzoHpOpRyLSbzR13iSdrb1XPmMtfpgNxVfSV8t
rThcqYi9KJarNOg2Iwd6fBZoCYbHhDScwWT5oXv61objQmsoq/T6YNQe4oLCHLZxDsclxL7YkgvQ
qGBVsLavst6+Z7RAj2Iy3iliH9027Y6N4i0sMxoCmr8eR3ntPPSdggmnFh1R3DBWBXwGqL0/xgOg
DSIVnmcnSN1hYezSs5pMVPyFyVZzpbPGNotwQvPvDZDRpes8+loOf0aQ/9JsglQRlg79yyrZgn7Z
7Pvp+O02VBjwSrl10alm2VmH0DQMPaCMntQz4pZG58EmwSKf0SIcACdP+5UV3rqK8xPnTr36zDWX
RF59Xafevszrn70RkbSCWV4lC5X67GPOPqvQhNElxuDPoDObqy9dO0ZuvsG5tBvI/cRB+SQDuIHY
PZV50tCjWYHFsCr8oTn5ztdQxDkpqkY0lxgg78LQJ+CPDdlq9kUbbKD7bkQYghROXoqHOvzqi2Q5
/JRVtw9ITGiEtRUKvZkk3oqF5t326y22t1UrxLLTp9Noe7ueLFKTpAaDjFGca+yLahMp5xqa+p6R
43QXClp9vfS/nDRIicUCuFw3vyrDu45pSEK7+5p1MR8XOwRhK0sYFy0eWLTzYpMjuTTpOyxGzpdQ
n8kPrLeDrjaqdH/FxcmZdyMPlkgBOlx/iaNhqwr3oHvcKT16Oi+4t5tiFVvXonU2Zjj+DA1xtqbu
AHqdfnC+tglQjgxxiRzt4CXmusubi5Dxcz7mRzqSFxci2kTcUa8HR3x8y9IsNpRCb033AyLiDjvd
egIFpAPA7tqIZo67qKL4q6vBJNnpqpvAkLpyNUFwTorkVBtwFck6TYimJsg1XKW5+aqZ+FxjDtCq
OAaJ24EtgZwwl5OduxwwFtVesvaifvlZN+MxQE0KXCzJlwn9kEQ0CCV0I1vGc4h86r173rCuanWA
UkruAn5pa06O5pZJrI/WTH4MeNAcRwLxMV4EeMPe18mRynej+K5JOgv88b4tvcOUd8vcHlj7ifsw
J17klO7llOyyKvvqxacc3gvdW1bS/na15lA3BdonaJ7CW6f2+Nb10SNUUpqigpylxEZLScve1+5u
M0vCYcdyjt1oXvNaLf2WMhn568pCIqaIstf8aZFPDsLoFNem3JdNvR6g9JWhBfWUfcXotg0aOBWE
IBgscSoy8loqspo0se5969LzXSXNZe5U0izpeqdUMjAPyN8pzUurKAeSJ8/5zMw9/ytLuRx8e+tP
5KtCbngREc5mC7Nfr/ZWv83Iq8zTYDfq9naKw80YkdWh2eQ7GfU+EtMDeSjLCqFTqAExbjxSMvvT
lKCCrIyPsnPJ6LcyLFcKG97YHWyc5b42vUwD6WMBrUa26H2C/3QBu9HN1b7t5qM0IGSRUNgSycJR
hLw7fOPmMQapRzYIwWdkydA87XFpsj48Nk2NAUjsXe6hPDdYgoJ9rfvbEGWY4eGKl8ZGzhAQkTxA
p+lnABMxndHSov1EYssaMMWqiKx8FzPVr9xsbebqHAYk5VSYOaOVaggp4WhDwpJF8FN9NhA4VuS/
MT/DZf41lBLht28idgTTwLFNqvGzJO8kbi3G78GBNvZTP/0sKZVRr7z3GOSRP6GSkhT5JN7MkJok
MpDYRVvTBviAra6sN615HKthg5vlyQd+wln+M+u9owg0LIHTphu/7B0ktx7qHvm92nTFUrRWRYFa
EOtD/LPt+4WP901G1OOaiX6fQpduj925z6JFy+BZ25T4OhKh1gaOuNhnQKP/jGrrGHYIqSQ0IE/j
V3W52oExG527kp32aXfUfrgnlk6QHqtOfYTEPA3JDpfkNku0s9YjZ5QML/E7o+FR5amu7uvJ3fUV
P6KMgEC4jzHtwJBJEcBeiJmkz3f5LCkeN5nuE7nHLyRcUpnzjeMebH03J1grw1wHdAQEDc2igoGA
oms2UYYHCouFzwJk9cUafw8uYXI7SYW5cxNCWxp10bi1jIgwfdK40JPCWGz3VLtbuybToNcukckh
NWN4JoqTKXMgtAQ3a/lK06elWzyOiIgdu1kOZruU7RVJZBwea0AVClpO3cJXCUkZCnAYNh/JuI/6
FP5hRpIbMRNiJdEFwOij9NAXEOAo4BdTSoNXhzln7Fx3B5x9q2fvmvGkR896/InLeyG/PVNdJvLg
FFtB5xE0T5AU/t5FZKQbd+dU456leNKhrw4SgwgzqWR2x372WMoiSxKXhsiQ1a4Yc/JOcTHb0KQ2
hf8YBWRYD9GKItAJD7X3kkbjHfAh8r7qtYloOkGkp0Xb9Mi+iHSUVlK7x7epBTjZVHXX4KOwsngV
yDfGlaRsckJoiGcjoMlszIuffTTaq13ulHeIUFtX3bSUzc8+xSoismZrjFgx5A6/FfO3X2HkV3d2
/SbdVSwOA8FPUlg7m2DTNP4QnbecCu1MN9eUKNMbIEbpsApgI1Tg0eggkTBbmXtSCYyw3mHEvEuA
Awfaa2VbR2oxTgC4kHpd+yLJ4wLelNZbW71mo1zVnrbQLXGOp4iBu75JmChGGerWyVjEjrPGhrtx
9fg+TjQoxHiJDQZSKd0/1J+wYckZIbCcIi/m7R+NcdHTshsNzi74i5JgXJg1sMLCnVt+s/d6POIz
INlwoLmUN3uTSG+PTl3fCbUd68lgWwAz4fca13ZsXXIL2WdpHAM/ILG2VlsG0c0iak3vIZgfKvre
pmgfMPm6ixT76DIrVHWsODNwMK38hEtxlPdpOzRXLSG6swi37azmzGLamTljluNQxUSkulDvHMHR
y+idU8xgZdcFOQSMoRKPcD5IkoipaGtbO6tM6UfJpISxCJGampXtyqH3fta9dZydCeDS0QKFMfp6
/FAbTda/GFuOBw0yN7W6Px5uH1YWKuYYRSmnPv719lAq8RG24tWpjOoh6kV6kdqL35VfTPHAnw/E
PSD1uL89hH0AIzt2CSMwKnFowceoxDdeEyMuEGXF030bH7m/XbppoXFU5NtuXC9mbj/6HujC2pt1
7eR1R0WMaawb9WtROddsHMttGCJGxH0/ftQTIopp4toQBdGAhTehSxzZNETu2mu7cKa7tKiSswLY
8dhm8cHvPf9dds/DSH9Ok0gGBTUuoZwNy5TBYH3wGmr5ur7XDBxj2hBWXyr+toXW008cEhqLrrNy
JTCI258y2rob30w5TUlmAXf9POPWiqMbmelT0ShnEaPfJBei61elDjyyKA6t2YonlKj0sKqsOpDj
ss70IXzT/GH572QW/0BkoTA/uroguNe9pQP9+G+0QJnJQCYdEXSaB+WvtUL2XKGSFySd2tpGenXX
1MMvv/D0L5pCWVFBMisc/zjhEM43uScYMJrJBYwXc0TiNFZRQ2rCaATmk0Ehv/43T/fP7GTbUpZy
BGs/oS82466/a25ibWpw+Pf6oiQAJsBvTQZuMZ21Rud8MPpAoMfsgk8O1lo7j7adqriPLUbjiTd5
BxRxVOtjEbPOr0dIaw/ZmPgFmQvld5V3fIKbeAfECcvelgComTmvgixS97cHMH8/U+P5X/9Gxv9U
EZH/beoOBmzSnuSfKjQ/A2WaJ2CuqNrdY40c4L6qeZp5rp0Hg2mClWuc/2VOr5Uc0D1mJuJk8I/G
aUovQjriyhu7QNI4XKymUP8uAXxWMf1dhcOdJaQUplI29tg/XvEOhminmZWOH8tDw6KGbkX4E7Ts
qEfLFE/0P0KDvjkOPvcYdE+TPpabhFfvfHsAnPRbRfdP/bXmHEj1t2fES6VbNvHSlnCFIeZr5C+X
rIEeulVzf1TUBtmGhtYt8bS1tGLx12UkthlF+0Q6p0+dt88dzdz5AQHu6ZwDUkZ9scvsfWUlZ9+J
h5NguFu1NDGEKvUXgTGNeIVeXv/1u+wY+p/PWswVicX7S3yKJJngDzVTXmY1x34Gcn0g0lca1Itg
gvql+XCj7ZIRtYHGnWuakMYBwcTWtFwAuTfZuL+E4WXu8sFCcu+jWK9zfY2Bg3FIXe0V3a/AayXd
lfQiSsKyMh1qt1stIBFjpUlnwBfakqhkc6t9xo+xmIgOMX7kgerwXhFQgM0Rj4DhLOnk1B1iaZN2
XFIAS5ic7AHGqffISrxAi5YvnbZhohjVJ7Io2rumQc8zgQEgSXGGniX2krAgBOyie+/Q0lvRDNl1
8LANY/kdFv5HQrLlCgcp06qa+N6JIzGzPfZXZdNdwtngJARTO2R/Gl6DVbG33qq0HxZ21rZrPdc2
Dcy8u6L1D7Jyxc7k/JSOtN7VnLtZteOxa8qD04ifdWpv47BNSGYkP1KA684aYk5xIQyUDvZPz1CP
oZYZe/rPVwmURyO7sHDLbI3L+tHWsFBLt0f44a6jbvhpGhUuJG1mBxqU2WYw9+ePo06ktqnfj1CI
FrRlfqTZ+N53BaWteCG5yt8MLj5wm1xwzYUeEk/dm/QtGlmT95JoV0IcnNeuVccBDfudWyNyq/Ry
YfSxog6bISl5l+2pQZdlTmsi77B7ORllK+ZiGtNdS9ySFz8DL7Tqtt35pChK1Z9M036wk73K2lM6
a/IdY3xvFAMzj/qjg11opdJcD3iPYzZOGkvZuMi04rGrkp+4GJIFZTdIv57TjN8Aq9KqlZd62GXx
qC+CKHj2qbeajvFvk4kjYwzjSILGU1oiAmnSrl5VkZ6skmC6C6b+EHfoGehRBOAvmKRS86UxcFDd
E9iZHPPDFvQYfd/Yzreo51GvQm37YPuGK6PaZ54m5ARuWdLDah093oCgpH50M0lVESqGHVpG/nl8
sMrkmOC5WJVFhRDPckiNjShL4tmZS6+E6lbBV46D7aiNCk3mlqyTZBfn5guHmV+FWwDDaCnIMyvU
H5twIM85fSJXCXROs+ry2H+Hz5cYm8jlojD9TO5tkteDWSaBmnHd6kwTHFk/j5RYSG1GGr3mIc+9
n2XrkKbjjMts8DZheSkNsMZt5SQvTr+ERtt++pG6hEWz9PH8L1wNRFnxZlbDzkqJ8rWSnayD59jH
G2dIScu1S1aV61yq2o92tc4IMpJReq7oMq963ajxU10QlhoPg5u6V1E5MYO5eNo+ZEPmUt/y0Iej
e7YZG3h1SIaVR+b7RL6cOdu2ij6XBzc0cTZh7NpmXeA+FiJiGFbaR07rLnHX2idDXm1V4CVZNlW8
bXo4xsbAeDxocLT52hcix6fAEA+aS56MjW2zo+rtB6WfA6lhvmgIJE0G/TJl4buZBc0Gf/XGMcQP
G0fyFonVa6Vz5EX3tPa8XLLHkfHuiyuEtBRBOvcbnJRDjCZRZvXPupD9isH3rxbnMpfVBAJGtz8J
AnmvLZq3yne2k8GZSrQl6ecZgYF1KS62nT9odmJuipxGJpMYF5riARFnS6gokaBNo6ozn7CvY/YW
5cI4p5m80QdZ7sOwXldB55+CeiC1N1AWTgMRH/WGE0YN9iNWzkSret20Qj/OwTdkkICYbY3+XCHb
XOqMVlqCse6s2qxPlhUEFyuocPWR50PaEXqiGOW8RkZ4T970TiJ6XWgaOdUYRp881enHJmL9lVqW
rUdPERBM4NIifpG+iDjw45UaBhnvaFQhcfNxOVT5Oh/Nguu/PuYSm4ZPwSd0Y3wss4M+WTvEouoo
uHUuVo2Y7z+JOq/dxpUsin4RAbIY61WisiU5pxei224zk1XM5NfPkmeAeTH6Dub2tS2y6oS91861
Pk2iG1DGwKw1C+MTk45/KgbvyQhycTWeRham23pgx699QXD4YGa7zGyWlaRoYpJP865MVEO5gspK
ZTX55cWwW3PXl0JwxA8vDJE28fTS1AmXmWv1CLjG4L4iH10Zdf7keOmTxAd6GqtRn+dKbbsMmQ9U
H3nXWg+xDevBTPwfVfkFYqrJPTAcY75RtztRcNQ3yBEGDW7NwYgXumPcERZXb1N9S4QyzUtb6ORC
zK6tUfnN0Ih2eE8uUzAG69hm0lMBMTehUVc6AugM4uKc5bTsBAU+m9JmzG/Ud7WGFmcGy71H9514
KLRcg8GjnvLHoSvXuJgJeg4iifiivCRN8LezsQeOIye24I1CE3RJlfLvowSrxSCmZ7g4mowokexh
k3lr24n1RRp+GEzxdCgMbCMw1p5bCIWPJoKgTHX40JgbrO2FgFfXaGAiZTEqo4ooOujWB7eSWww6
uCKLdqbgRfkxMdjtqv5IIvAtwD32L5jFSSdytXVMUVuvnUW362EU3TFr3FDenH6RBgfZgob6/ZJI
dOFILi6lxZFjsY/ZtFU+XhIjAiskk48F/OSV67ffRaD5V36PatJf8vdoVn+jIWd03yFHiIYMWe1C
DWZkJlRnG4d86+NYm5PoYgSES/bcIqt2CuTpf1+uAdFFmRoOhUBmwZqGbTZmNYQH9IOEf6/9dLgo
ZXV7Z/FK+B2Jx+pglncqqNJ9PJjvzU1FHrELh3qCVB+iNzATWxxVmUEyrcGOs8ztTz0sxdnxXELQ
ouhsM0sY+wy7Ut6V4VBUJwbdrGeDOB5PlVgctBcuizl/cfdpVD7lafbRlm2369IXzNH7BK8TTM+h
3iCRQ9NlQQ7vcgAbdm2+qtbLTgNd6tHL2eBpOUVkBUrrOExL89Ip59GHicvo1HWhBDgkcAv5lfVu
f8fQOaQB5Wa27WMX37pV24NkWMT1Fc36mXk+3KYah7DwVbAxy5Yxt0y4wkaMv3Gipot0Ec0Esc8V
q9uTQq3KVKbJz8JSj6JiQdhG89EVRXEvYXeDko1eUXdi2sNydUggQgji2e6zhP0IDJT2lNBDsSwN
c9kf6sQmcWvq1WF0kJ+JqShIbmhSUnrY/IwO3biTIsyqUoNByeLCblHs62K3HNjr3PsTsg+Lc3rV
Zpl9CIy2eSjpzsaEkOm6hWmZi+JE8rB7HXOGO72t502R3Q0OQ31LN4+8ixcLnOKRRf8fvH1+XlfH
Du4ug03vqytMWIASAiBC1U1cLMimmps90sybs1OdhtmmkOpUt6/wCmBUuFoJrs4xM85BTFSBZafH
KkHk7+Y+WzkJR2fI+3AhB+eQ58Vz65rOKTWoZXrf7DcaYuPWqDXkTa8G752gAvAY4p51v9XeAwuv
4q5VDB596qjQthjTqJI6zdFJfKH6M86L5951fTnukZEng7ccleh7BoENurzuUjVB8zgLKiYKx3dM
bHQc5lcP92AVD6DfwVlSlHBmUh3sjSa7LA13hewRVfsL+ljtuw7Xy8Euguo4lnRNrL/yGvWUH4cw
wwjbjkV9nNruf19+/7Fmz7GVc/MGxSEnqZkv2BSIXKPm3c6tna6gRDDSD+Y3z+ytBx/JY7h0oLcH
uwyBpCEecQx6csjeE7CddI4fUqcJUL225tErp9BwFgDgM+F8bR2NPFdGfvFNizjvQheXJcUuR+kw
rzoTm5xom/xi3r78/omxTX6BADKtuWKzTW8y1SkWoznUniOfegPhUI1FZ+mQbXqBYn0JGwiw3Loc
pXiw7SXsx5IxK9dSbJA+Y0vefgfeYVd2am9LUmMir9qV84iEqyR+hZvU3UJddLhmCDPPresCT2iY
Ek1ppyBgagvfXlWdFy2I5pmR7c22/BL+8lRCRkVW8RCl/V27aNo2MFHTLSYJsppg9Oqhh9glqfPm
lf0JA+JL3sY/cU0A9lw9uhqa+KSMH1djQ+6Xepf6MAxZvqocUa9VTI+yKN7JkkQRrI+o+4lL53rb
FGjBUqcrd03kHgC7QH8eWAegJi7WuU3Ij4HlVS71KctytRbTyPt1S2RiE2LcZAoBZmgrA8yGtCes
R/aCEUpRHPBIhuyGqTXwQML7sAxr2cZrf4mfcVtuUpm/6SVxQoprsoein3bQ5mb0SIUY4uIprZ0v
kRjjrlMLzaXRr1CM4fmIzzYzxBCPMkR7XCj+SBjkLfUwovleT3y3ySUfXMjJs76kMD1mGIuBB/Ce
GSkqIwuV9u3Nad103zCbQWYRbVwaQgJCBIV5ig54AjEEkZE1cRQxxtXT3kB8t46xfTp4y1ZetyBG
/ZN1xXwYR4XwuiDDoij/aiRUG9uMdpQHxsldqPhGhsO8S599qac1ZTOAwvihGxqUCjbyqYE1FVzF
DXqHfW+BAGDC0a6DSce44jciY/UHD3YLvUWKAtzGgh+o69joEL/CtQSiIl54OYPiw9Z667UowmyD
GQBV8/0Q2DI0G/MmNJ8/S2Yr+zrqtnHrPKXjfNLZ3qsFKy6N/LAwkRT12MqrtF0OuoVmP04/WZ3f
j31c78zxi04Pwy8DTr9sX+LWu/4eS/nkJyucBFxjbK6cVCNCyfP738B2HlkAlDhPorbatNqqtyaP
wY6bgL/MxAmbwd/rlXEoZESPGNxh+flemsYgGd29la8FkIj2NPWxxgag6XsJ9qYOPk491AtSyAn1
VUmzUSYp3UqgDAnav7lkBUy9spU3yAOi8QvEqS4ksqiiCAWjAFmLwhts/yL8dq/k63i71kouRlJH
QAAmvCiNq5pTOaTnukk/lTOam8IZELfdog75H/FtIQvUz1Hg53vTQ30G0x/XLnpq4Oc4huI/AjE4
xDSvw7DTvldM0velirqdZyDGmANpnWLZgc0u61OdumR2YCVYV5HYSLbvPDT9tDeB/K6deXwyVFSj
4oNgxuUVuRwUq6SKyp1yMWsUVPpBEuOMEPGHK8t6Uy09IgcyQOgGiUYhtWE/CetszeSFt37mb/PR
OnSuep9TBK5zpWEnrOhEWCONCdFI31HjVc+VY6xFAP4RKHII/zdZF3r6V6b5CyhrWOLQJ+LowSEw
Br12RHSB8E+VTGBMLIu79XKC0QO4Yjnw39R6AXe7DuqAIME5PQ1NNOJnUP/GAFEg9wzPZ3OX9LQZ
jPReMFiczEa3MGEKcCX1gjupZ1xQW/WrU91n0/CSN73imiXBqW8YJJW6sUgOQ9HsmMXadKNmm8oB
c0/7OputHUpmrHXaTIwOyAVq6hGAuFU9l/nyxexfr1zYug8Y3tjikIsmv33udWYjxmZMsr9FRVgs
toAQ4NmyD5buoRrmNpwBwaxmF6RtzaZId74KIzxwmBWRoFWNR5PNa4UygrYtwSQzV1YFErA/N75F
Uoipgp30aEn9yqvvNaK43z/APsNLkIhduSTo8BaSs1LCeXpvsPem8P4EnMUAScuvmnPMTcmQmAgZ
Wc+KtihpOxaEznjLCzlxWWFaKPSTD6stj1V9N87uBTwAa3CHZ8cxHQIt7deyae4FDwNpFf2Pofn1
lXV1UAlx6uVNn1zYHYORpH+QYGrXxdQRRjbyhLLUedTP2iEqMwZ7tLI0c3cdG6ge7HgXc3XItHUu
2jK+gzw/oPk5wpr9U5eovRsn/cPPCdIKfBpzTLkRguVcgfJixATUGPCI86J7bdhZ+g4rM8Q4UpRA
FfBcaaM8I73ZtmvY5y+ZVSm+K/1BaDuLIRZ8VAu3zSQzxDwW/WVGsem2RXcci+Vs1c6PRBd2qthN
GvBk71VtZ8xL6zJ0W/ZBtPdPtHnRWo/ZYZn5pQYTy8oy2lAC7VWFjF9gSGaHSx5vW34qkWf3abp8
2f1Ey5l9F5b2jqmaAd71y7UcFAyLOSm35QCUJwmw/0f9NcrL+qyKGPqiP62kghZix81RSMRRovQf
ncw/Kx6TXZENezAT8dlzu8eJt4vqGBhZakmfrFhMWzxBxAOWTbod2vZOlLwvvG6relmezAaNehM8
IGwP9g4Tv6Cc/6Ioo4nzZLRbGNwytki2qZvcx0FOMi0RcEi6mQW52b9OISzN0qE7GZ3fgjp0N55g
tuL0FP4RoAwMifznObPc1mdwZyXloccupHz7bESl+zxmO0J0Sdy9Pfsp9+urJaPQUR15lMJvXgiY
hZjz2ICN8rUxcA4vmF17ezfhJizd4GCaGgiAvRDulWf4MTH2juQA+Br3hmOgaiBUgFZv+WBenZ8h
gZ8qzxgP6rcxmfb4GV4idVO6zzlpx0F6i/0UEnme/4ckQOor+6syCnmX82uxEK2hwwKArtw2PvDr
EFz25Xpe2jMZGN4GpzQhwTMQyeF2UlnzsK/rCZKTTQmvIxNFuRufYZ03W6e6yxuz3JW1UW5FRVBg
pcKmyVHF6v4w+/1zZxsPpjr5NwZaNwINpt7OD4Rbt4ZHRud4kIk/nMtZEGftIg1gggSNRlIHo0sp
4qwnbCZ7tfsx3xttJ1fMRv560TStUyP/TLzpXjp1tJEun83MSyZ0wILMWXZZVCEhbVUTRsDXsdq9
poUV7LKfhMg+d3Khlzj1aeHa21tZQ+9OqvcYL082gbm9D1xuAvWTEnck0vdGGg/xgl3CKh6Kwco3
LRsUh8QFf/A/OxtebsIAZyUIdmZIh5wkoOlp0KtMYkJ1az9EA9OnGDu0aie8Bwgg/Rb5zOhV7UZ5
FsXN1JOAOVmIOqJhvucIA36vXx1BV8y1+rdX9niwzeMkdXvsDDBU3On3pf2EH54JGmFV9mJJLHee
2BbJxVjQITRZpLdpap9tjlgW3u6l6bzv0tPFhoXEJSKyY8Nfq9ZdXVih2RLdhmH34DhELVhlck1L
qzywpEmoqjPxmCV+jBqR/URBfxHQvQcd0mEA0wTb+RoxcnNveaTQ0VPjS2UAVzn1FRDsPwiQ1RHr
+IelHkrnthe5m9zMX3dt/lkohKQMklMrda+B5IepivERJnsVLglnlI/1b22bEE3smoozObep9T7d
pqJ3ftU84tE8jW1HUiKjwQtCa7rGZKXgaYZ4J+qNHlpvZcgUsXWhXgZKDqLQMrKS3PnZHLIDly6P
qxFdMyyC4dLn9k40y3eWNtajmWJImtF/tDgEGbwh8+0qi3oiJt0j4iPOAxKuAKHEOzvV/UqO3gp9
PpOFrDND4VgeShtgyQnXpD6M1utiEJZgsLcCAZCF3iQVEdKpu0WUV7P1iT5kw82IFTVE8zt25bYq
FFepI95GlXxBHCQgtTcoyG0G1L0zvqrCSY5NN312PP4seQPEpHE99KuEC2ft1U9ZiijblaSmaV3t
a2n+BHbwEQ/dnd3zq9CSE5v6KDs0kezvoXH3vHI21dVMFgXMRLkVUQ6xMOfkbvP0nCaTeRXd1hZ2
CVqUpY+87QVijqoqr9W+HnxUbZNzVxYejC69vKSxxRjmtY7Q3bdD/xa06sXHUV97q8RABj/G8mj2
16RNgST17DmanBSspP9oKBbRaRZPY2WfsQUjwU9wJmvLikIum15X2Z2FWp+5HT56VBQnRVrEanEQ
TQmsEiSCKbyG7PVh3HsoLhi0mNlEA3YDYReapkKOWByp+Jj3GjI6ZtJf5+XQrHPAsmnzZgMthsCH
NyyrXDavwbx1udwZxDArnYZ70Ddba2qQ3FUbp/xCPblP+5iXklg5RRKwtpmq2T3ZjSTKIE7nwZhh
ehHLsW1xb+MIXri/UI83pQnwiKZqQTY9RekJcM0aVyzzWJ2E5ux/eDzMp5qeiE29V93hNEHPuPzK
j4ly85IH2aryDiuAGda0Q4nCJu26ilXkDPp/YQDPYC8m32PXHhm5E5uWN+NmYTyVB+IoQZbea78+
xcOyyirOd0OTWtYRNxcZUN79RO3z1q+ons1gY3klBtxyRtR6C6GBQYo1sD5mOoG06gUHEeDUUrOr
ji03DXZlC/NRoZmi6W7X52SIV33CZBqx7Gyne7oQEtQGowyVmbyJ2N74zngC33uYhPuslXqFQwvE
2Mq9sM2Z76iryS6TPE3rJkNqQ0o72G1SMN6z601sIfHtCqy6UdCHHlq1OIv6O2jAE6qwdVKg5vdd
HFuJRgZrV/xQ7KPijfAsWnfT9LfOlL8WN5Jb7eU44sn4aeTX3CGHVhkZjzco4RwN1LnznG+qnIVl
0TDLZ9Mpy+HcmMEOTzt5MiQ8oewMXr3kWdkGQ4PRvSSlRyKoy3PcL9N6SvkFZvKWJpl2G36TP14r
CE/uxbTVGdORpgItaXvq3r/pqaHbr5RCEoxih+Fx4odW1UTbNnhgRnSxYsYWDXMmSakLKvTsRV62
NQ2Cg1lYgZHVPpqVnJtdg8RAqaG3FMDEksz2sjadydtRrks83/OHi0og99zxPIzNc+1mbINFwdhw
id+tyvioTZccpFjbm+5uBGKr+wJLSfyhCBBuu/M8E0FMQMgXYQ3zMS6D5177QKmRXHBzMdmYZt9+
junbmMV4b0JIBaWlEfiK8Iw4edyt/HlxthlLQwau1Rv7k6s3YbcSy3VmiHHEmwmxzc8fKksYL0mJ
lyJjQjqaTnsAw7vzu8G9SIwy62EBkzrS+FHUsu2rhXewBIBlAr3WcPVpBKUmyNR7tjMWtpWVrTve
pHAy2KMOpQdfNMB47BWRv0pUkG2s2PtxXdbXmhSFaBZwpmpf3xdG5rGob19Z90UEMBTRdawUCfKx
1h9TvO8zf2cXkfWOAG7eaffg5obey3aMWOjN/6auIfXobLkLndAARKCsnYcF9VzsNh9t3YgdqAlI
r0P6rvz2oFmoDPaHlBqLPmpfnksCGhLez4j2PiHlaHQg2rbpbIYqYKwSROaaXNsrwSNID4LNhHxz
fRMMZVF5MEYa+QnvJOrNOwkWcB3kGDeNLHmdCx8gmUMb+kxFFQZOQSzwxOixzrhk+zx+T7J6umYG
OS7BJNY+RNYdnJ6HIMo2qPtmMjifDJe6aumus+X2xyGmnfHcA+OCj1ZkrxOiOisZ8k1AQ0NOhfNO
xBeZsLWFvzhZOGEKNt+YKf0B6AHKOdRwvJlLy1DP64ZnKt2NL9iYpkbzEGfmAxViFHbstzdjTuT5
7A8YS34XqPzy+bbCmIa8PjpBxo59zDI+LPMn6q3iJCsxrd2BXedkN+SdoulegXd1TiI1D21g6w8j
BYBrLT2Swgcb+fjKG2E/+jxBclz2aUeVjIOpeO0iznwWG1moG/9aQf4BZD96a7OWj66VuUw4qRZc
vxPEObtpCHvhkE2MaNh6bGs0s+zVHiLH/Wid7qkuGm/Xd3yU/vivgd65cipgKUL09zNG/YIZVJjM
5oV4EIQlXYU70iUBkyN5Y9y6lInlrEKbDSeYqLMluoUkG8ZtP4sCc3IAu2v2PGurg+XQFf1zXjvj
jhIRlA/t1WQjSfeu+HaGpQpdH/skrnRqj8Jai+vU5v6x1O/tpICoOtPAX92eOOsSpu8ETAbyJ8j5
XJMuq471HD2JKflDj/AiXOFSllvHMTBYq0k+j2TDpsXczoP8lxjebq6rmdGbYlTnqK1J8l7F3mzb
OUVYLHgji6TawgPadfnwvWgAFkXC9EcE0/cUY/5DFCVSXFJiYkAFfs9q7OqGkYNGXsfXRfBu1im7
FnSOuxYpQ7AEGLArqhgIEwh4o59yyf8IzhKQJv52mRriT9OYzkssF7ODu9KP8yvDOVjuxZ7pvAw1
v9MCc6tnJuxs6yJjGuzRCXNey8H4i/jbQGLYQCCvCF23zPHgsfZgebKxeotmJE8+JNk/PJ+WGWw7
v9kZlgE4gxEB/IEo6D5Uw+AYGczSm2+EfTGSulTclvF0tLt3JfQBw83ij2ebyhQ126pxh5G4Zg9g
grVGEfjp5/bPPDYfBB+8aTW+E4fld9YflljK8ZmmWAR31pF8HJyMoY53XlpsVU5fEg1sUDOB/kjf
ZIr42BDb0XY30nY9st5oX6oPB7XRLXxNonPC8+phzCZIqKMPMDHw2NSII5NbVC2MAfqt6iHQGZy2
kXEnRvckBrJkGVRtOSCRfUGR8BghbKKMUqvekUD26RfEP9u83JUX4Z4wvhBjasSiRhCacbolm+oe
F/9lrte3c8aFc6StHsOPNSKt6TS3IVVPAgt7Tk2154Lu1oAxN21M/pREJ0c43IPRdD9VoctN3fXm
imrzqYPJSgaKLa91zPTGSsVdlBj51mwpPl0LH65HzINNyWkWLj0YOkqUguA4R5PnQVksRSJv3i3g
ATsZ4zWwTqittrKJdqwaHtE+3+mC7qXCwh16Cjex63z3qGcwtVGzOpOzG/LkXxlk/8RogGxkKZT4
BKnPiCHMCb/UOC1/q2Lg9hOfZl3WIXnjR2R238WCvM6JnG/U93viYT9bAqx9hY6srU83YkK2/FuM
9ilZXknZfVM2xEPPKlmZ/+Ckq/GhowZd2n90D7ReNgu6XOwCn8+pTK3itbbTf31blhesLpZy7HXj
Q84Pyu7ZZE2yXnQPYT7xfDTMGdsHAEuSR0jM1mbIHPgfrBxmRV6g2/nm2mmse/oW7HaQwXROA+ON
5WctfHTcAv0U3cwVoiKlgwuQJS1GgxchPxY1rchkJ2oXD0TfWJm+j0qcSTE5tDwU8QnPrdvwjWTN
8J2YCHcrLLArIGOPdRK/axfHkWrdv+QDS5YKPsqWHqqCA/y+KIbvrjKbbTT178nE4RcU7Zcbqftx
wQjsd30TCvA4Xd8dEz4lZ+bKipv6381EH1Lfs+QAChPz49cP5uhdNH22V/P8tigcid6G1GCMeBT4
9SHgxX3bkADcQkif0Syd5nIkyZjOA4znuVeag6nK9oHHGqiNqPtLOkycGTOOquy6jNG1qclAbjLm
M9ks3wDn8gGLyuDt9PZ5STg3Oh/ebWTEILfQI8ykCHDj0AYdNWpYzop+3CbkKGyEzEGdwOG7Oh5k
3dRCQ+R6kbUjyO/DbsTaXPID93K5Ls3PaCjmraV7YtRdnoxJqPKQZX2+GZsm/qAmwBkERM7D5Me4
SCGQISWYBWbij8Rtm2Z5mDBTxE0Z3AX9c+zx5PQdQqAFTaHGQcbWqPsbxcQGpUiVtPveE8aCB5Zb
i8f6AFj/XOHTXflmsCdPcdUgnBGWd+4de2/L4k+m3wjT4tg0bpcZdpJAs+uLEakAB7/BSIEGkFfl
M2a4epbzidXZ2zYgNXRQ9uuMDTMcqoY+qhmZ33g1As7UvNdRcmKqOOzICyyegrAaXWsfZNYJ0VS0
kqwuWf3pDVlg13LBO+PDrtiA07tpReNNNmwpHGsg63w/cWG8M/PQrWmHZj6QZU3plEfTW5n4n7gT
Ommyaeb/yN5eb255epSRbLG52ICHz3+xUH9FdfSZAfm980pksATEAmPbzM1ID5KmN3qqSYQ5qZjW
nH6LHGEFygfmaDHWTEEtiQQNeCmmn9vpmI3dh2vJv9EEdrne5zpnfTQ5QL4C3go1qu/eJVBar3Vs
DwdvLN7EzIesW655+EyoYh+YSkOW7sd70jDY2NR+xkvAUXRLTA9ifpKuc0N+koTI2vjeR37W5/N1
zBgVdgx6Xb5lhTtu3XX05fGQho2LlQvgARkb5nQscwc6rI9FCA/mo435KGbAy61VW9RFjsfax4Uw
aYmaizemKKDCW4voiwDCg+l2ZM0Vxjet5fcYwMFyYmz2ccHf1kfkUdg35FmlvqKWoAlIszfogvwz
ye55QFcBtAE6sUPZBUPM20gQTpllH8aF5K64YddA7uExGouvbvKZqHbveAPfRRu9xRTRL7qU/wqm
EJhN/KvVyvfUr/DOLA4z4nzYMtfYzio4+1Ez75jjZ2tvVPsMRD7bic9KF2fU6CGbhWUlUC14DINM
rSom2ohY0+q9xAiWEohGF5Pw73rTkRbrIe2P9eTvRuXuG0Y6Jm1bmN9+3NKLVspJnVOXWzsNfgkK
y4ytyH9CMnWMyCLwCHLtS5OonfoYOw3cTosZPAT1NaG3aCnDHJXeMfmJKiE2i6N73g3Uq5X7KCKX
Gjm7Wn56B28oZu5xiMB9rdKuplYI6GwCt95iSkL8YcRhlAZfvWQtfmvO2DWVN36RbH+Mm5AnqG4w
N3hL1A1qG9SaMXGA8L7HpLE3ZxOnvxnnuwUipqPv2J7+yRIDym0MGTrIQ+bpTOs8/W43bnM71z7l
XIXKHn70zSUf35kV54cq/vXToSQZbdVYmJyEzcQnK4utYwFHjr3lYSI9D0ThvG7s/s8kRHNNVYXA
NfvMKSgo24jvA2sMmpyiehUxL7t30pvRtw67nvhzFJV582ccuYqz1xQhy8Gp0HJ5TsvgI2bhsARj
mJj0Ynmpkk2v010Rzy8WClOuqPdBkt7I6cSCbHLDlCUcU8YAfFLyRLhbt5euLsLW3SjXBGcTodsi
W3QzuVO8ajuLuW2bUFwbRzVbPwD9qfU6sKeZd6HmWNaGE9/5KdPgmZl7X9cNtjfnow56qGqGtbbQ
e60SNyB4K3kz3YTRCDhkTjOgaGWuIBrYxXpxinc+nW1SR8TcgxbQ5viSZctHoZfHYBx/LGzT5YhA
NsFvdRv0OqglCMorPljjQrWJSHFcaE9DsSwE1I6cydNLVhowQjXHnsO8HD25y3aII1zyAnHDRSyI
e7ntHfFVzQLOVhlM8AU0xSpH5UTXFZomvtgJCYus0uKSm4v7dPsnR4IJ5Qmcjm3lNA9gQZ4CtGwD
LCDke3bRnFVbPY1G5H0nCSwb1DsENUTjLpb9bZvNlxvaOhvta8zgo/Z763kcm+Lam93TkBKEtR/j
pCUSF7tWYAEXKiRuSnLb9sDmIHC3+WsfB/VP6n43Gr9vySM1IJ18qDhpkdFBDzEQYM+dJc+ZUQYD
CBPk1yjUjPP/v3gwgFTOUS5kecE9jvbQcYu/g4ShnlBy/m0Dg/LviuGKGGIXI3+ZRDfjtM7+DG1w
1FMyv6FzOFstujRPt/3GN01MhbWyWKak6YuWw9VekvqEDiW4MnCaNrzLdQiIjkfTQkkbd3kOL7cm
A26yGSDn0UqQpIGAZrx0Vc5A3BbxA+B9Fss3A117c9ZRAd5PwDNvTpBbRkFTPHhlycpvgWboVsNf
AeahVTJ6UVjdQ8aJ3i2wA+9fPS4l7IXybCXMj2/fwGJ41vPs1REu15dMyvldtUQu9CFn2/KY5lzB
bjBO9+lsmSbWL+8UZ5j+0k4QEP3ri3Jd2AJLNFR31JT0yuKljQb/sUj9f1Hjp/vOG7j2BqBsWTeY
fwvPix6NJOuBBuG3dajAICjx2RlZcQ88wqbN9P/N+BlXmVPa5yjvXP7NSewWqOE3F6i8uulz3VZY
pyeSQpn2TMaLhStiW3oC5kvJtKaIIjiMzMYdSMlqmtsdUHPG2Z1lvC4cUKsla6o7367PtkgDsH7I
L81Wz6gE4mljqGFkwVQLzSle81EZsDGCG3ZVw73iuouesZWzl1nKZxo+Kvomn8J4ceQ6SYySTuqZ
N8o/ZzfMK7C8cVWM5bGBuBj+egt/v/jmbYiB+A9AfVNfqOP69cSx+Wuj+02rwft+lCq1nlNTc03g
wt16c7at2qA9EmHX3Jn2oyiC/qkB4VhNpgOIaA0apXmyo81Ii/D4+w9dEC0hM+jvXPQNzvz4tUC3
DM/0dSzG+d0D1NoGlnsKkoGP2BMRrggu+GPri3+/Hw/7PYEZDlvJfs6C22CsLu+K+ROwn8Bb3r3a
rb0pzQSVlLR3dp/oR6yzWlNtJgi9ABdE4Gc8CUAptk6/aNPK5ZFyG/LTDRPYXU+BFAwRnPkc1fVc
Z+5pbvl1m6w8ifq5imbMrrQI3e6/z5w9tfXGGkkbcuSdvfSQSZ3+0ZP1TzETyAgIB6meRhv/Vubm
PeOd+YHMenSLhgxeqpootAmn5uQZl99PNbVgtFLZPg9G35BNPATI+hlStTof75o50quuOlB6/FFz
tbwsHfvWvGrBGEzyvZZ/KV+Hl76aTqOLSjKBrs1eDT15AzLMkWb5PE9kff0+KIlFCTn/ZoxWmM9a
bE8KxU2TiA3eE0nYM78Y9CJ+OPioQxI1/O1GXX75ifsWS2J3SQ3fx50jdrVqqW7G9jrj9grdW0TN
oPxlP5ilRLORVTz3sdncTQ5RH1M7A08FHkAr420HxsyP2dii+uieA+GoJy0WDr8kgKv1i1A2NWM4
vCIBUUpy4eixrdBmX1ySZ4YAK+nOtuWI0Df6Yk8yqyCDwybtPbP+1IUj7poJPzEyTYAJzRRvNckG
KgJO/PuFPWCyb13jzfJFewrsjrHX7U+RmC8krVW4AOIEYuY0MnMuJKzMgGU+X0Md0OmPTaLvCqqn
gCNnP1aB2g9DSQk7+2EhXWqReXqOkbjBQQQ8kxmmRbPNERI75sNA1M9/iDqv5UiRLYp+ERFAkpjX
UnkjU7LdL0SbGbxLIDFffxdoIu6LYjSmR6oqMo/Ze+0cSt5t/dJJjNVaMHLDCRw8uSz5b80Q7OYI
mYoY4vqdRXaNgEkdIDkO2Lis85TCq/Dccn4ds2Q+KbYkDCw8rBFxi3JGlP8MEMc4Ce+MsfKLjw15
kwkPvZ1Qv6YMfEchicQlTYw4zqm9prl6a/waZ4HbGj/yIGLs5Y3PelK/0kmoa+p21T71CI/fpJIB
WCyJGGwrQsbyuK5uGZjmBzl7hHzYms7KyzwAjUpCZzUa4quRXhCjnD5zC5ov/Pwfdj9ZTOv65FDT
Ar/QXSyOfzC+kAXB2toGHEJJIE4eYAPIu1y+ElwMIDAHBedmGh1Jik7VSlvYjFTtjLWao6+ItxYp
q7y+CCMI4qa+4VQLL6oZ6OAsdilD0GFcqFHwGpTxGz03xaVH7nKZzLm4ZMwYyU/vSAlLI3xbxeIM
Xb9kPV4/0bMwKxRBbOuzkNcWiY2UpxLmwPpvGU4b3wrGGI0dAt+20BNYwmhJBeRLMtMZQ+LmsUeG
G5v2e9osA1Y2MUeSfUajrz6koniLvLg6pS6oJDfJmnNuUrnZzmTunai3cJXDW8WoGLxMSBDKIU4O
hjvXsMr54TQcpjOjrNe09qertMuzWTbDS6bwGC3I6bAEOGLFJWSmLuA678MP5IyIhZMWjVYSnyKR
W7+RGoEjSj6E6x0jGcgdcff90dXpeCK3+7np/PKxD9QvawFKuD2QgprAv3E+T1Hyj+HbETFtNYnb
jJOf4wCMSTLzexae/zVp9JEWYIBYOt9f/LF8EXlXPRVm4hxoCX8MHgInF73hj3YAaEAy2u95cpkC
oTlUnhafopipjat6uBYKPLY2rq3hXLUJhlQCh3z0li/RULzHiR8f2H8FZ68JgvP6V2ZnBufaqvPj
FPbHLuqbi8lU6/tLORKlQgp3/K8fMCT2GXsO3pFIjp9i7GdiZaCf5wj/Lzb9Mnxp97p+UdPgXplc
PX3bjIt8no//P1Qogb2tm2NqY0alnY1hDGSMWOb5+zIBkFqgcj4W4dzRMoUqvXhRFtP3TkZ6Rtdj
7/BgCEB7jriwwhSX9VsyYJIDKz1mIyUB88sXjLQ5wW0J0su4gLnI5uMG8oy98dLwIYjyr3bGlEZC
sr2mOMHQXZpwgd3Rb/dxaYyHwWm2Zu/t82oeOWXq8ep6/ngtpyDvNx6Y6QbBICYXe9ppjuudMaH5
dWV7p6D1UFbu1m+Y73T3WOv22BAb91A746kOvA5wOsVnQ7znNhVsL3icW57sotytpXCleXHr7k5K
qPcaMH7ySHf6RBSeA7AjoLev3PSz8nMAY9TJBytnRSTaR0b13WMdtd3j+q0RhhCF2+Kp7vghM8Fa
ZH3X6Cmr2/+/fP+9EhU+9lu2YeahYbV76UEiHOc5ecqdoWONvpRNM/3BjcON6rXZOb12WE04UjwU
Akm+uVQeKOFQKxQESi2hCpJr+X3JdltBEZXRPwMVbg5dUbsfXgGLOV+wBBG5jQEzUjyDAb8yquy5
yNSesWly9vuIKrgamLOmSbn32zD5y38OWtVnebeIorf5Ei1RLI6jrKUuNPKGjaAA0tQo4tf8iZvJ
iR9TEHWgQyLzXCEBYjF4b2Y0YkZoq+fKX2SUTe48Wc5+/SbkJKAoMn42ZcUSwuz5DLKz+lF52XVu
6n3ahcWjtQROYLHgzLH9F7aJxTmNYYRracGj6QgdxuhKyKSYg2NNvOi+tctwb4p8fDVd9saem8an
OEL7IFNocwNAJi/qnsCwcYf5OZYOkbKEydyezM/+YJS+jZybpY6lVX34PnkszaduJD0+jm9ZZCKo
b7rkiCPcIQ+VaYpsFPkDg2XcDG+AsZyrP11LlxJQR7z1UxPsHMvPr7ZkBVImknPIpN7I4ujsJMOf
Kjx72ZS+rBVnJfL8wGQH7rtN+zzyzq03ticELDCNnq5kTwnSml9pgdjcmQTt/Ab3MVOB4aGQYNa3
NnPA3dwQ5nYy2yg6WpIcOBTebDzy6jgC/U5zz7qWi3GdaKVoXw44derlW+49FGuzeA+Vugx9HxyD
3PYBuZLIsUEoFmxjEHsXnNWyQvlgL2zhotjZeoQjT6gVwpIl5Z2NcceqIUCOH4nxt9suyvJJo4ld
Kn7RzeYpdPK/dimiJ9T33K7LG5+a3Z/SlE+20xKDl8TU2O7WQ83PoDxmkdKBJM8QjzpuxUswTj4M
0vUXlh0igPVoxVT/39Fqh+JLm6EDHpwSn82DvMxRS9KE78OwjvGHWdEjsTTzda0HPCwh6OtoGFae
io/rZEewDhGyWDbJhVWKPKskeTbr/mgJF9xnu9Dg6UUQSf3LAjA6IlvH3Ea84CGKioJ3L7aqa9mO
u6nq3QPxKP/+vxZEM2bcuq7/SAmDOJZMBq8hgCEyZBvMap3d7ysEbhu1YDfC2QkvNuDqXQC8FviQ
Rp4f1ySTqYiWmg7r0PJxPo+OT9ShQ1ZgBuNjAxDclx2L75SNQuxoFpZDG240NqtDAj+GHrN/tvIa
Tk7B2xDPcXTzMM/JBEZpPMU/BzWwMy4SWDV4iIKx6m8JF/C2H/0vr/BgnLXjo2Px8I1l3v0URrPV
fn6mxrbeNBPNl7Tud4yCuzBQLyzWsLBFaj6l87QjuMX9YUxWtFOdBGSUuqeemcsLWkYw5w23UqPw
5XSgYHP8+n7GnswKIgH+RaFyC5LgUC28V8k4doMk8U/LbEwmSFs2FQoWSJM2T8RK/TAouNNC8qAn
VCQbYWEGZuTpntgFXvx1bMEmlUm1dSuwk3hwQ7qT4w89SvjYvjgZVsK+wxFW1A1Oa0Y9y+1PzxB3
7zP8QYnX8b//iqnE15iV5XPb8M/w/CIyfugbtzw2cWU+rD+25bNWj3rpYDOHNUHQzm1gdPnw3d7B
bUiO6wM/izFaBPanpOUElU7ibr8/9ri1t2LS8pw5QURjAbEny1uaz7Q4rXdKxwuzq4gkiBw0djjp
akwmzypB4mUn+istWsmFFQZnEpDmF22/tLmP3pXJIK34iKBgyTzCj6Qf3KXxBw4itx2bJBqvNNxF
QKVOUDqBcDjoZeI2fvaIMOyhdzyi0akeLTzoztFpg/o8lfF4c3FkAm9cSlw1Z59JpN6/H+doSIYT
USMI9mrnGIa2965rqDRYub7v+N6qCAVMTX0wbEPuSogpOx165NoxMyMXQ7VnxiZXV/rVse0pdNe2
HOvDnA9wFfULN5p6SehGMHawkm3r9mUqnB9GGsTX0hl4RlQrbzlGKCA/PSNbh2c8StTJG2b2MhYe
voh4kTXzyLf1K9An1gSaj5JfZeeB5+0h80LxSEuIdDdu7XOUzM6nLBkaB9OpLvPiZle4Nq0eNgC6
w4vkHiVQieHW1PEfM1Ng6MwYRRNjc1mbC6MIr9/3khtS0hN2sxsb3d+n2myXHXv+0Trj56RTBhbu
4L8MQY4Ehnt5/RJoFwPURIJEkHsf/y8/7Mlh/zODmGghDF+J7EaQjmpw9326z1jStrqMWSF7nESx
a33Fca9f3Twj/Wp56+wBvxZV6//r19nBrokkulJXWTM2dXrz2i9/+PpFEUxCnnyZ7lw4MlfV91R1
4CJY0tV4sJa/FzqtOMZJ/pxxLj8x+QCl2qn6YR1FiN4nuYWhAzd4yA8XmPg3HUQ5uHnJlSo86g9S
QM2DkyTDHkTNkypx8NlVlN0jhLEtvbKf6/LDdCkv46LrcEVpimm39U4MiC5QvT9LIH1nD6wVscrC
707exMIGeC2oqvJaTKAlnDGKLt9Fdop0LZr4yCppvBnAK89m1eQfHPqQyRbfuUEg8sZUcFHCiB1r
Ozs/Qm2WOaSt0FQPQ5Gd3Kxn8dp0t7RhwZBPSlyL2rN2AaujBYR2R97/mxyb7mmwrRC2rlX8bAGu
AQxreZez+a0iSCmVgXFrneBnufDN/J5eaB0wUiSS1hQ21gXg7HXt7HsDrOFS5LBVGXaJ40YHCwXQ
cWa288DHlPOyyAwGNhGVtyv1IwlS5UFWhsJ/y7fmEhKg0+kxkr1GmELChkpa8Ti6kkSusg0O4xox
LYS8dEb6ZCRMToiKDm6lb9l312xeaxuPk5IU74x/EJ9Kc3hstfUHOsR0jYbyniRmeo+N4KZm0LaV
SVAu4RV41JdNQdvY8NUxWsTQtrxNQsbRphcU+WrumABtq2aAtAJihMogbc9xTaLc8iGkciVfYJAm
xwZ0FojF7DR4cGL9T1QbDn6xaGB/mfjgp4MRSzsrQEKfuM5ntweEli5IuAU1l1BV49kO3d36ubRl
gD3Gzc4o7MKjggX2UBUjJUvoXlwoIQcjUIh0fIjingNd26YBvhI572+dJmDr5xDYVjmURaWco9P6
PDuTqsDphZRWeZ6fZKoOM3CCczoM5hUTt4K6Qx1USZWd+h6bj1PHOICXqbTlIbqrrBamQT6yinfi
n2kt8g87AmONU9BmMQ+3bL0kQp9AkinSiE588xrEKaKwNA/OLCvmfS/Yr1PyucRv2P0DM+jxS1I/
PpS2txvAFOzE1DuPRlT9sZup4SrgpbFQLM6lbA6obtTBoh+/PGYObk2GMZxH0bMw5XR3ZMwWXUGg
0qyocY+klL3rIVoOM5m7A1x/RtTjs2z/xIYoCQa1eqwRWFKVNuS5ArpgdM30RCwH/oY1I9AyCfBC
UJTdUl38pJkv7r5h/siy0djLwlPnWdE+eHF4czt5QnRavIGoxhndv7JVvZdCNA88qcFWDH57J70A
ikhs6Fus9PDINviuIQIduvX/VYRmt+2Awx1gHBCaao7jcSBNd1MMIYXhnBbg5Rc10bwMdPplvrP+
lW+nlCa2+xyNGYa7PGkw1EPHQfBhQ0gecdKQWUraSDizdGA+zb3LEeeJ4gi3P9gSbaC37dJeden4
ax2T2BMyTgpCYykI545fKbev42DjPV3mUswqhs36L8rcy59zgkem0vjpacUzMzAailIEqN8XmKp5
IIaGKYdTkRT7ncqIaKt+SPrmvROSmaWDzb+qSTBOmviJISopNUUyPeMdE1hZCUnzmDNvaweAvOE7
23ABJ6axbe60aCT6LboOuyK2AX6Sg3iirCAqTIh6YjOwr8mEvVdZb86SkyalCA92lOttY9xiSpl/
c7/6HXYUFhSc/mEkx6gUWJo7yBfHEPvKKTBJfpf8ePj2KzaODEd3gxOoA95HDmozOltm3FxqmAen
QMAwGRyempSjB32ZkXvgb5cUuhlfEQ7zIAMzJOTrkqTLxg33qffXRwxIfYU1uOQhPphe3J3ZiCHa
jhrgeoHHAm8pMNJwKq6i/O+FNbvQ/Ac0H1a20rpozhU6GYFYC+jAydDthzEU828jLdS9qQRqi6Uh
QqplnttgX5FSzhpZpi9ikY0YDnm5E0FcB0qWX800AKJoxpNmfLAvRsTlPuOZLZV4RXxdLz/yjGJe
BfSBnlODCmGKv3NDxH9sWPTBrxk4eCpc0Adpc5+S8FWPBb3AyL7CDxHJ5RpWSozbKmiKI8Fi43Me
uPVjH5b6dZDi4OKRPVrLrYf+uj+1njynhIBeGaCJ53roWQTZVP3YrrYyIUvGSt61aoJDOXibSjkL
iT2fNgX4kJPgtmM9a18d364eqjJJnjwDZnFFtJxcBjzKw9PBBRme/OgXRy+AqeWPapE7nb0EZzei
bqKM0wYUYPXTnkGXmRn/45Ib+5zYwn9uk1qDK/K+mPTm74rNiiFT9FLxQLdAUA+l6wx4GRv3ugoZ
PZQscRX3pEZHF8NU4AaXJS+u450RGfLS5Hb1OLnFX6t0p6PQBZ755SXFv9+wEXf/xWGLR4hDiLcE
uHqienMfy7K9BR2OA7ZDGtNGWl+Cqv1hGUy+/cYcSTN1OU8FvXE9J6eydpmXSfskymLkEczPKEPF
ySrR8mJrm9/7CUE/3PxLKB33yXIDkJ6ApY20BczsNiByl5+pKjsXzQQdAJ2HuHk4oLfzcrsJxfaF
BHOxRbAMcrUoL5hI5osfRPWOoIVrgy4bUxeGX6rdz65q/wzRIM+5IH7CAG0JKEWNtwkz7MI2JLW1
L+Bzwk7rsLXYMI+zIjqmDtKqeMCXtO5Mo05khy6iUbTbRfhOjNsyHVtnYl4oh6M5vGauvk99DM5f
Mzq9LN9a7T2dK4HedxxRa/U90nBVA8vRbX5ya64VOfQfDePsRUASII3NuZctC5R2IRGG85k+N20V
QM43w1NjMGdZWpsBRO9Nz4SmGg2RDzzSNn7tjp2/BsIqydOKMts4OXYMg89mjQdcgH+QRxwmPO5C
mI+1kaiHdUtRU+zDVqjaM4j1F+qx4gEVQngjxdbHHSydWzWDncZfeHUr4eCm4qYbK2YUbJYuWkT2
RYJE20V1kR+zjmzDqp8hvUVV/9RSXXzYHgdbJ7P2we1jQk2Q+hJ+CKDV9ONXWOGcM3tIPunfusFG
XckxPVD7YB/y2/yA1Za7q/XLzSw4Ri01MyCIx/6B3NSC+AHjrFO/eNaLTKU0nD8gvWgpzfnTt40c
oEsILTEPIVb4Y3Yc/eyO5B/5oc+/ZC1GybQrnkm/PQ5ZnX81vTyg54wIrDLeUX4/GL7vXWJk/FfO
DSbp8e+WlhdC1nilfEDOF/bnOa2QbINUSiOzu0xGPGwjRzmbqRN3rwr9Q1nMB0SY+Q2+GAlmxlPI
hIyBWfpaWn782/MfSscES5DNxs1mYYik/O8iTzkAqs+uGDJfofqbZwCG96DAHWNW72AEqmeCN9uj
Z+tsO5aL5yuCxgjudYOPcWSAagN0RY8BADpsmINRExuwnbIYOWlaV6yMl6esqcb46C6rjK4Yz2UR
mJQZ5rSLG0mfIrH4BXFl4HQ/WlroS+nQc3dM4NTI8xPe22W/2VYWd6hpX4GC+dtpeZvS1Pz3/1zV
xu6OjkbHkKnmB45BLNGDZz3MlsMsyx4d3n1bHJqyp1+nRPMxqJ7GngXzNFo/cx81OOPi6UtOcb/r
fA8G2fKxquvSfEQtwTSUX3VqvLcVaYzU6jxLJEF+0YTshYr6IpblqPTS4UxRzNrOe9QwFQh3HpjD
6bPWfnw1df3DnePijPrMA+7BYLTrGneX9nV7W4s7ndvdcw+Iz/Gj8LXK+v44Unnsk6lx8JxzpTgZ
/JHIC9FN1PYvXqJdg0ygb0br1cLafxroYbExGMEDoIhm184QKWBxpVfljuCzw2xmUorq3DeRi/sC
cZHK9USqLpH2bUr30Rresa8AWnam+5wxm7iJAXnZ+gJgz/NeQeD0D3407kPmb19wJZa0Yc+rrOPa
6TlIjK5Brjo2p9Q39vDhhND/3CKBcz36jH2pqw1z8rcFsoGHzujac9i2n6kkptMO2p+RZJfJIUOk
Ui78W1QM/UFiApcGfDW1VnpTjFOWMRSGaCa/zMXd7+15nqj8zC24FN3/DPxgiica3936ogzDwNGq
qmk493b8Ys7xYTBt83H2Qn1Lk+ryPaSY0y2GG+NQLyxc2NXtjyGIPszpj1LpD2uEZ7H2Dhzl4bnI
+/nIcAq5yDzJgzD+DuAoH8d0a84+xU/J7J/mGL+B6FI2Lnn9MuRw33wEB2xX8E92i4IgHefoEs8j
E9xFGGgkbfbmlPNnbJBMjX5CEWQx0PYPNv3Nerj2pMvNSIIlaaNhIz4DYCPLJ9RUdI2sey/4+k20
n0cjD4tfiPgQhWqG6W71C4TPjsmstwma5kkt8dCLOsTySJ1c3z+Fwd8TNpnThGUfnPkOx4fTkQua
9pAjpCf7xgcI9dxiArszAeSPxQR3qCReE1Rh82VgWnrI5gFQLsFXO7xmctPmCTzzGfEsNGgK/qX9
Mi3qd0bPDDXzsGEWOr5GHYyJYDk0DCcLSAJBTSA8wE0Y5QSTgFksjtPg2YsKVkOVITa6s88sw6rd
5IX1KQfzgyZQsYJb6urMh+6fTiQeGCIsz+78JzIEHv51Gtg0W+y/xlsMG/DB1vjXG0/fCyAHT3Hi
nitieLJN+luV/nDDDpZsZoVmjIEPVRq66Ieonoo9nFDsML0Pq6ymJsPWOD43SMm0acVvtk1Fh2jo
FksgXQi4ANLnZrBpGs4X3ykAbKLaBO4XjNc20r/rFgWGwwb/kurUuAjz1BO6t2eZZe7Wk3SZAhpj
lz/HxJVECTAVp98miwxA97TjVTzkh2TRfAxkncx9Ov72XWyFk/82AXNE3i6fkpDdk2ka6lgPmveV
OcJWj2W8x2yHX3l53hFnHBE35oS0ZgsVCN2B7P2DO8MQ7Adz2od+YaEGfbP7nPFxZgOzwlqYMATw
XZjTNN2bFQ/P+Acv1trERj65bK5VBU+lh/18EMytIj7dURGwsliU6zHOy8ugGIUxtWWUZkWe3stI
fRD7MB+NQQPaZ58PADi8JHF/SJ3qrJEOOcdFwtjafMb1PAdP5gjap88IA0oAvssItE9koYgPsNgc
KyNbYofBLSxPi1Pr58EaxguMWL038ThuFLmCbpyO+5ZRdPHwGRWYQWSXjy+Rm3dI5QDH5415hm36
2xqi/CmRvGUGq6LlE903VUIeFTteVZdfFSqOo1ctr1o7BEvjikBmJDwcGMYJENvwhskj2qpW//Q4
AbZlNn6UyWwcJhvHbt7B6jRKF3Tp8lFeL7IIrupe00Gsl0XGFBDLLcOprunBAPs/5nngDRGoxD5y
VsFL0WJq1LbsE8S3hqXy0/kq7Oli1XPwUYefHtKxvZrMfrtsMtcBGdPFz3XYOAfkKBakNBCTSqgX
26B6x0CIE1cTe4t91yQqHV5qloHwrWMO2nUpVGaIm/yR1MoxDVKyLPCXpzEjaxz71d5d7XPge81N
gZcnqqafwcLgC9R+bV2MaclTaKg717EPHYv35HjevfMgbUA/fkhN9eihfznhm1RX/GLbcVl0NANQ
1tIU7/SLCPnWLqjjQxkM/XhZ3+5W2Pm24dP9avxNc4lkt0wZSrvMGpwk3ntmGx5t18AZmfrVJ6Uv
/VnQpqfOJgEvTwJ58GRHqp4B8GDM3W1o98HFFD8FeGsm7gCLwP6V5wCkT+jYE3V3C6hsRcx7U5Qh
GVvmESZhJUGKMn4iRpIBXHNoci/cN0UCUosthREENNdeEtwiQTjKxCCQlYYuL6QxqE0PgrKcyuC7
TZW+Zz8zzsCUGFF8jyPgLK5oA0HikcWvcVMBkmXmx6OpDijKs+c6UbBZ4MCfeC4nks2iV66/Ziki
kksn51+DqOLXGRzlyzTCChSkBZ2+xx5lr1xg0UNDAEpV7kloqj/EEiuORWnDzje5Ojijvxc0mUMW
h1EOvFn+CFgcrkA9+0yNpWgA7jXNa6usZcVao9eiX7XgQTwhIYKlQwbgVYfTv9VQ9jtwEs0dUvO7
LGbzcyYVPdOI0UFdc/7m4S9JYadHV99qkLm3JBOgXSwUMIa0HnNydAf91qPu/Jo1BMMRsdZmFb/w
TrwFIzKdQUnmSKOg8rCsd79n5MDKDcNXgLovTSRwvmUrxwTiEUsw4kOTSdtyA7PhOwR5OjwNLbau
dhrDN4YHKNgHjOl0G8U6+ZNWdB6SPvguJtgrBjeIggiKXgeeh20Z1l/fGQFrseHZSyksVHeHfb0h
wTN4SMlo3/StIa+WHaTbZBbyQTNt32cOcL188rpzVeeKtC+uTBSGIM0BCpyUacIBqxhXnF2ViE86
qZ7LIjvxSyNhSKJ6Pg7dWD9KP/hIjOELIfMOVUD+AiXUv4Trv9VUjcMlR4EzZ81r7A/vUaSIk+JR
hn2RP+RLZzv2uQvEoB1PI+51oTX7cgoQxCVUTyOquGPZWuifeokTAn9+QrDlqZoJg2eWY558rOcP
hPgeUHFnT3WbxrecwBqQQTs1jtN9sporJNLoInvUW3U3kHy7VMElprgaaeieP2o4z9UvklFIUSEi
z0yKbMeFrM/UMDkN7MlAMz0tn+oO9JJ29gQ9dvc2tR/J0nVPjcPky8UCzaKHW63LXRAz0WPCivaJ
8ROC6eWmUFHMnmUQu2Wj8VTizdsiR8bYZvybu5YBI2xunzRPatO54Vnn6HWE6fyuGklQWIdiWqRm
9FUXPSMK8hYMGXw0TjyfQ+AyxC2AdlqFkx415pam8m/uI/hsmQa/lcL4d2DJC73A/Rt41yp/ae25
+qx60t7jtn1XAXzpbLbFZ1/76PbHDqceUTYE/nIjrWXDej4aAQvluYqLnYx94yNrBZN8OybTwuUo
FlVzWCHUeErgaYcLd33Z7DSC4i+IsOdz32ZH30Hit7Y6rVVjzip8Czk9v19uhwpMJi6tBLsZOVK7
svey7RSanPhL62fZxS/F73AqUQiVPJ5Wlk1b8kiaHwF62c2NgU11R1SOKElWw+67bKhyI2BhMEDI
sbqTUqRnRoMGnBwG+9mHhVJSme3XD5tS3ksQaXRiAL3fBqspNtianzoA1ohquIdsXLL7edmOV4n7
d311XMV4OUcyc3cG8IidpAhc9bGMdqDCLZMgd4GzIXv0tut53aaNTVe3DGqrIGFxITvxjoodEDkB
hYxcrMc2MrwTcjzNgBHfFJ68pWdBZUeeQZUwg/KHYG8Sl7hx7ZzgnbEkp6GNyyfkwNPORHp5yepn
ZcTynsVs0b3Of7TsDiah90ct6YdwYuKHQmHfHVySqJJgiSPBCWsX3UvC2uG4bmIRrJ1U8xIY43O7
dHgqaT6ssbxScdU/7Jr0Q0wjyLabgk4N4K6SWfiO55D1/hiemR/ixBq8/txOMHOSqYLdj3PnCM+E
hCFZfIV4xkyShboAFU6jPWwSeClxH9fTT0+QBIaAmgjPcZPiDzwMswbzlDK+rBZyjwT5LkKfraeO
93MRGQ+9pZznQWn8enXDKooqKnqp3wI7BJ2ioCZpF4qObhZHTP0qYGr9EUtcHsIWhkFDQRXmFel5
/SjMfVJfXMFq3prH/GlkXLAZq+TatK3z3+d9mGPjzEQS6k8IINil2f/vqkbpWTzMvK0N2B0MfWvp
wP1dIIcRaIBqVspQDXkqHI/NQzAxHR/S8WxGPbLqpAbuKUFIrR8Rho/VKQZH3cW6hhPufrlznt3r
QKb3Phhflhk6sRPVNVdNeOr8mNehtF61KfRnZG66qYifw/TFiIrkqZ9x9OXZ7F0TpzvOdS0AHyKn
gUqtX3GItCygcKjlQBQ266f8+3hjAYyCGckMl8jbTHIw+ePjaciclJxLtRPWED+tXxIUlZ0HvRyK
ngMaeoz3HXrc/Th35H15dXUaCCfdBriPEE1O17XPqJrwWFZGc2NbRs9lwp+TReScHMXeULc6freA
OhGlwg9B6sdasUnbCCCYdUwuprLaJk6YH/A7Clt1X2lDkFc8OQgItKEP2kB7TkQ1LDoPoms5LMaT
Is6Kz7isnoM+zj79st0nFqr5OknFe1ZnYCdIE39oLfRFWFU/cREU28Zhg1ME/ksSsOBZJ0pOELCz
jVAcocyiMYA+LaLQPE3czPyJhFaXGssnRSL4VWyWFbD8klhbx5vbY5kgiXlATFpM70pHNtw7+Ywn
xFyl+4iQHo0QbLXVivuI5OLI6jU9LoZ3QmQssu3NeUcT0MH3N/x7lHe3Dtw8Ei9MlbD9QBVMDhOc
XsSkwhdu8NG60a6fXPPYevW7G/jWTVZCLPgVzzsP2fhi9XnyqHr1uzPIbpR+XN1HmzFfEAAiV2yT
mdD8npIRC40339eTDWdUTNg22eGT0wHZH5gUxUkAej4R9e2/ts3z7PPU+h9BMESf5OGN2ON9rtUW
fum0BGJZXUuriaPqVHB4004gIFYB6zfgtGlzbBF7XazMulUCWnpDNnYUan2EV/AvIzjzkuBG2Cmc
O1u1bBFSuqnMw8slbZ+B5xwJBvv6jRPTWFCrUl/NoFYPyGiYsAdTArx3PPHQUVmOcd5vncKert/P
3iojOnY5G4Ggr2PYcggyS/rBB8bz8zWDosEYwjTvYxrG57IvP0lziE9hk/7mt4lfkRJ1G51a9qVx
vfrDY968G40RXbumFjD7Lt+ZdkoetT/JV7d9zpeKrx6D/mz48V4OKrn7xQxzxP0rtUngRdW2L15c
qJ1RJH99HKt3bn62g8LMD5BJuFfLisjMBEJBaQ7saeQEAkMX5OVNrbdN22a+IC+EtTHHwGHm4o8T
VL+jhMgzwJ4ouSdTj5uxLdSlbzLnmnbmxRpIlsXUp377rHqLOP9XZI33CXqYXil1//Em82PZOOxH
D3BgkdQvhAuBoruhZtH0VbxQJUrzraW4CXBaA8gAv/FgLTtBrDXZDf4xsgkQQwxlO5SpZi6Ct7Ap
7CNsdg9tWOZeEG7Bz1C5/wlODMGyE8U/zd4ozoEFHUj3VrHLdL/olRzQM1VS3Zijp9vCZIHPc5De
x0C9+QtYRavC2jmjra8Kk8jedcK7p9yC+SFUi74wouuQ/2PqhJY4HhgzfH+IfQ/6LRoRvEGRfhds
zy+ixgcxxyUe4K65JTrUT3mbQCQrjfm/0kMZSETXlR2+J6akfVwe8LNCLmXSdMr5MY+9jR60N+3k
yx58RlF5kd0IZZ4/4RUw5qRypj3f6sX9MUT91e1qydoca0iWsS1DtPNqethDKoSkb35gllBMmXd1
OnIQsFTeYxnhSFm+00VRXssMNwKtqfyoUJFuXYctIzio5OjNaILATv92fI+IonXe4sbOdc31sxPE
nKBVzTyjYSmTVzPp/Vcnwuga0xOVKvsyZDbe4gXub+PpEDGb5kgw5xd9Xx2L2J93qgwNIDM8EGv7
lLZlhAmmIg6mIEl5NO3xptl8AUIqUIasQ4gw/5WtcsJOwtQYgvzi9IU4VqnqL8I//I+5M1uOG9my
7K9cy3dkwR2jm1Xeh4hADCSDQ4jioBcYKVKY5xkfUT/VP9YLzKxuiZRJ3S9tbXVL13QlMSIQgPvx
c/ZeW586Yh6W7iPrs8GsGETTUtgTXzrUJVCUZqS87bt9ZHT6lWWqu5kRKgwospQE3gM8zGArtK67
TVAbkUhfzfdBokAw8HfB33B2HAMNxWeD+EYFOZLNxtgyzRePSUQ7tsv0iyloH+dFhzgY8MkCSzPO
Rqfpb3GwPLXIMz2gwZjxrU67GwfnLGDgfuq7co3MHntV3cobdnoY2kXKdD1rIkBd/ZmPC4v7vCN5
oC6k5/NDe7sbUe1kh+St1BYqcjZFXSQn6aj4SmU1npc4fWhe6LeNxxRBxt99GIig2FqywjrSHIDK
2BbaQTCQ20BJJPYSvfFWLe6/0LEKeCA9O1JSSy8Ig+DExvBMOYaRvyG9mSiJfZqkx45e5rm1dOFi
mXyD72qy8gxiM6bT6W1QObeRukzT4pHRy3ChDQ7D8tmDfTAfqCFNWOC9fSDHfDzgQx9X+bynScBQ
omR6XvdZv3trIUPi9/pOZxKYAlxt27HfOakzrosiCdfRmBdfh6hERxNmd37XPJQMbFdWL5Pr2NWi
I+Y3e72wsMzngEiRnO2tYNZIbEllVIC80uYurpvrUG/Q5S6/S3UIvsaYnpmTrDwWxZRNmsBGrdA/
+WMhPiMHIjyDeR5cu2zLXN051CIM1jQu889OepakRNeTlIw+zrhZ0gzQVjKDDOonqIBXk4Yjo5t1
LhN2lhJdCp8Bw6OyrAKBFP2DmkZWLKBedVUKNaS3Tia9G4/myAK+hcGwJN22mdvusMKBZ0YfH4eo
Y/wbSxvSDeO1GodGR3RJXdiXcyZ70nO7T4K0HawfkHG12rmvFBSAOifGaOYQjV+XvcoB3+hCbAEo
kJxHY7s5f0uc+48fYvKaf/8nv/9alFMdBWH77rf/vi0y/vOfy7/5X3/nx3/x72P0lZNX8a395d/a
vRaXT9lr8/4v/fCTefV/3t3mqX364TdeTjDJdNO91tPptenS9u1dBK/F8jf/T//wX69vP+V2Kl//
+uNr0eXt8tOCqMj/+OePDi9//SGk9V003/Lz//nD5QP89cf/+K/09V9nT/m/jk/T68d/+Ip27q8/
NOdPJZUQCnG1QuTr6oT5Da9vf6T+1B1buIowRPR9uhCkD+asGOFffzjiT2HrACuX8kcndJGoxKYA
zMIf6X+60hacK2xDuAxGzT/++xJc/x1t+Pd3xyX55/f/yrvsusDQ2vz1h+Hwmcr/HYH49uORukuD
FifKuA8xmPlYtcz+3BlNT/WiEY2xmaPBID88PjZIXTcdpOwVWJA1x6+GFFyCGnzQ2Ok03BspBFpp
HuucoVW9NL9AWPtlDTqi2laGuKqS2WVaPHsulYHVzxlbK5tTaJ78wERjhj593enT+TxdZml6iabx
W6LSa5+4YHQeKYcevG2XVF63MhhPsdYCI0i+1TK+zGpOptbEtBPhP9L5Mzqv33w1LbhNEyk3Couu
YYpkGrNOtxISjcXBoqi+mjvRKpyfIyK45gwJDkdJjl5mVzBnQorNbmjRiIi1I21kj9X+ZBCGhKIS
LSIBgCctlp+IbaXuQeNDABJKQFyGB1Y9w4uI890Uwk532ditBO00jLGOddT9cPCKvgzXeTCVeOyK
8piWQbpGRaw2RYCqv00IKQrkdI9AydNHcoawdj04pdluLYR0A/TILR/12DaAqHJGiPxPyXMYvCKS
29h28K2vh/vEwklI/t0J0cF6tDDojDR1NGm7hEuH2c7Ks7tc0CNUxLZLRtWHtyNA5uKwiozxszX6
04VU+nRh1ycmAyB3CGa1kep4gBPBRXBS9qaZQQ+zcYQjbszFy/PzwRf53moztORJuVPx/FAY1gtN
dJp1hrxGGO1sBrDlG9NN9nGrzXsir1aGD4mqN18kV4KGfPZF1l21SbtPmgBqu4wji5ZfUCZgXzlv
8LysQhVfWhIDXWTtAVXdzom2mWd2PKkrGLLjfUpIB82M8EL1QI0rl2qxyztUs9FXgroIxwLrWR45
792bPYDK1A2+1qDsaYqVHJc5+sHjSNSdm6GHDV6QAe6Nob+XidTXQcg5cCxGXDkkefXk2GyM0esl
uD8xmRatmFxu5hosez+m51ETD5spCk7t2BqbzETFbnfUokuTP3bY92RhQZvCcT9qG07MG1BTX9E1
0djV9WtD+NAIzTM0g4zxZZwRA8TuHvTi0lY9qGGjv5sK7j1ivSIPsemR46tO/BHBRlKDphS5dGWB
TBI4gEnFF3qzIt4NieJQ2Z9AQvYbLeOjxCbIXqcA89Sg3ENST6DHGG/tQD+1ge0cUsyBVhXW+0lX
d3Du76GS9OtZb0iFj8s7XSIamdVtLLm1q1hNXuBXN43N3ynzr53eXzksCFLZZAWFJF5mzI+ghgPk
TsWDZmRf4hlOArk3SyZTcFY6oITCJ1/w7xNgNZt4KDw8kHIFrQG0U9SdglDjzCKs7fL/Y2SALmEG
bUSIdtKO46tkacG8o+grYVXKUnk2FDe9OYszBxvouRm7e5dGP+29rtnpFnJ1mjuehXK8a4Nvjp8D
+2spNNNrswu+qpnPBaCXkdLgftIcJL5Vxmgwr7FUWBXfyKyb13ml04Bacoksmy6h7tJ4j7V1mMOf
bZAqeb7dYyDow6eqsYwtA9IAAXvsqycUrvbKMOp+jUz5lkFsBmkfGLjm6NdtzYBcD/XPldbrUNlY
2Sazu+A5PpVVYDMG1V5Rtu3DBWHji3Mw1i7uIoYTEDPpQj6pYIygBXC98M1+isAScEhcTT2yisnP
K9RoUPhQyNMR4fCPNpT2Ssw0PEnx0o1nArnUBlcFtJyYNFl2iDMEr3sT6eMgMaXkTMLxrXg1XvYx
f0pw0aNDgo4WLs+ann5RBQ+szCkrwvxBy+gJ+aXxmZ4cuhyOO/9vS5T/H6sPJX9VfVw/5U/Z0w/l
yvIP/rvqcP7EwqxcFyO2rQvL5o/+qTpc40/d0tnuhbAcKW2L0uKfqkP9aZvOUhEoydmfIoOC5L+r
jj/RikhqFcxe9Ils9/+q6jCXhOLvig7LVviEyZtzHFtJcpJ4e9/nLueWoxpTkWhjLmE3U0Cmb2sB
msK2fAbWYoDsY38zNaId59muwC6xeVSRhj+yMdZV514pBy65PdivfWfE53UP/Ce2gq1SPgdKwzzT
LERWZNmh+ifeNMFUu23sRS8wlcyByAtc2UFBXBTsvxDujew4t8ZtVCERWXFGkAfzmcykERAnco08
oykA+YfNxpWHNAXWFvZDiDchH1ixCFZBtExGgGlqjGVtDC/58JtwdaGbHy8ZVSJGMelQ9HHRfrxk
ImVcpHxSIgOjKFe07xElxxCVW+uxa6CW19ZWGe2lBj0UUYm9Bcvsh8Dngtlvdo3GBEIhy9mPcjBW
YQpcihKMDlt+iHMCvEZUWjsxl8O68k2vJmeDhswKugoiCde9roqYOsV4DXRxW7A77idD3IlCvko3
h7Bv7RL7utD64pwT9SZ2y5sCsPYqwwKzDDrwRsOoXPtjTIiH3X6loONYY20QEG3JtS0CFpjB7r6Q
O7gkdpbtliBzOB7aA8dWTkL0XGLSpOMMPQsjXh0cuP2qxPzcRFq8i1z0Q+iPk+qLLHuNHWzpLWCu
banHiNWR936CFgvRYgZ9Lr6HXww9cZX4CoGjgzlv4nQeac/WHc4W4m83TttQ16CEShp32+narV4x
bg804qj76qT3zOh9Ipm9qrq16rjdkiMZrsepfbWByNjhZeEcgib1wgwjCl2uJ7gVam2JT9897j+p
3JfDyLtnSFJ6KhuijFLyQ+Fu1XpWdGnCDUEU0UaL7H4DD+vG5eDP9svUdkqTezuc2biQUaubMR9c
Gtn0s2DNIkNjxr+qsX+aLVaRsSCKrWCr9Yl02QzMITcVHHkrD9CSx9dmIroL1P2r33yG5Tn/cR2w
WZ9saVm2bdO6eZdkniNC5NnH+kMOER1opIdMeMx97VZPqjBOuO72UUaXCjrSRDnALGiYtmNafYtG
M9iM0w1uOr7Kif02RQIyGdYZMiaSnvJXn8JtYCzw63csPr5jFi7X4aDEaEAKY8m4/y4xvgjLNulH
t/Vg0299W/+ixfM3+vFYiKjqMj1/tjWKf8KZVoZOOkYxEVsRUpf/+n18/PKXo6HSzWUB161lpf7+
bXCW8Lu2clrPHeCBUOE/kFl1Qrz8uxd6+0k/fkW8ki0d17YsYShX/fhKOd0y7Fd268VoDFBzcLTI
8RCtq/pLaEXHIc2nzWyRDuhK8vEKxBsS3Mu6keFhMgaWDSqGhJOCp4Z4ooeR2+tfXwrxcWV0kEo6
rIkWl8PQ371DnxsoKEtMDyDTk6l5RMRP+V5WpUeTL1ubCdTcJiCXUK95YOdvYZufGjHf5cb0qkV/
N0t+6JV8f6AW+odbmnfDJTPIbcJ88f6babTATvy+BvU7RUAGy4PuF09jZT/MLUUsBpU9G1ILsbyM
C/b3/3h3uP/+tT/uqqwEugT/aaCFQtT+41eFhGPQGRy3kDU4zNApLFDzE7qDcB4GBIxmUD/WIbON
469fV9DDePcYu0JRGAjpEinOfv7jC4MvbZrcUbXnymZfDJjcuuqOyIorR5RbPyyuQtCuwxlWhCsA
Rre/efVl5/vxDuXVCSLTdSI2XdbEH1/dsYchobQmTyMurrqhuy0Hlylv4E3KvaYb8BJG88lX+Z3Q
5HGQF4A5SZct7wDcHh10WHNR/eYtyeWWe/eWpDSXpg84RS7Ku2+iMWfX4XatvVHAJgRq18A+M2h5
6GP9xdHx/wfdPmyzCxmNEKW6ozbFx07eKNg0y10MEKmL5brvy1uDfMBJHlTa8g+656kZTmQsX6Xa
+DwX9bbliuczDQS3+s1S93GJcX/4DO8eq7bBB+oHfAbHglOYq2uG/s980/vffH3LUvXhWjlorKXB
espm8OPXZ0NeHGMJAEAF9Z1bTCcXPAOScObbTG/urAojgCFezB7vYO9sdAaeTClM2LWF6J9h1Z+B
GfndHf3TN8V+JHiYTEM6yx3/3TIfESgTF91Ye6ZCVzd2u1kzjhNDr+W82EqaUTCXQOQ/TIlzjeMA
D3V3O/X8Ge2vql9PY36t9eXDr6/VT+50KRU1M81CqXO///iu9CJOs0GnTzzHnNDn4qEzxLHp8XOP
jffrl/rZM02RqVyTvVlazvuNLjZTpTP1QCeWlNVK1M0t9h14RIubE7G8vkyd92nFsNGHVIxmnZjm
iKHIbza6n6ynNCeRmrvCMmxT6O9uD4VPjGiSBpGC8q/FtA3CfTDeKvuICvRkh8y6TeesD42XX39+
+XEdX17XdoRj8aKm825VqcB2SX+q0Q1P1gvm/C+ZRuCqE+rHrKsetCK7msbyavCrTbyZnWljmvEX
VmVEXAQ6EUflCo7vIfL8Mf7W4A0QTX0naVr97vr8bKkxaCtbhuniFDPePabd4Gt6BVnIY+Z0Lcz+
ORDlAzoNtLt4GRFYroGZvXQCb60OCskf9M+1DhLYJuJsbpuv0yg3OZYzQznXIumeo77Wfvcel+/o
/SNuvm2H9LLZoN8VTYkKikrCNfMmv/ic1xtsYYj65HES7W0pyjuJUBYqRvGlziZYxc5G2eFvlhnj
Z8uZSaebY7FNz0h/932yemRd0AQ80XrxtR58OqglEah+RfxG1dwMvahwwlQR/soGDWy+9efsKpDB
WaqyiPz6/gZXG2Z3vbcWQcC2Ih48NZt0PWrim5ubkDniGwohGxaVzvNQ+ldaAYFGg5yslzuw6w79
N13RDqwD3LxkGI9I+Lye/u7m1/fux8VLITwxLGpDPqcw3j0yOpAnos914ZWD+dkW1ngoAriqykX9
Ow0rRFjD72qw5Rv88Rtm57WXM71j8syY765ugymF/lsqvLawoUaV0ouQEQfGtNUAKVKLTMFKziD3
pTWCXMK+68rwYkbktXLqavfrz299/K5Zt3hDuu2QcyLku3WS9pcghskkZTfsL3DGrf0kgsXFgS+6
Z/x/OeUNJzWg9f1gg00nPnUcL4n1hnsuJdjjSI8epkDdZKN7ZfWv4INoRseILsbUurdxLKxQQlwk
urEd42DXNvVziouNXDnCI+xQrpmfJFn4NUN36kbtQ9iBalTueZ4Q7Yx/0Rx7+qusDfpMs85W6nMY
IHvlEiU1fplxcBecTHIXDkwiynbaaEl9JLqV1HdUekl9wEZ/l1bB9a8vm3j/JcIdljRluG3ezpXv
N705lhKFbDV7iGgIaCAJVYz6XdABx7MAX2EuRx5XApKyk2BJObT2upbelF1ir3qAmL95N++Lyr/f
jSsM1EK0nt4aIt9twWBI4h6Z/OwF1UyCtaue8OGBLyY6ZBVF5GMJkmTncoEdGUsrFoX/iiyY11+/
jaVS+/7GXt6FKYTr6orniWMQf/7duyD9R2TIk4jGIhWC3BpclGa2AxWERru4K1A71NX8m+dX/ORF
DRo9tkMxa3AwXh7w7150LAeiXUUyeSJlNF333CQ1A5ORLkfm3vkt+UEi2k+285XG6onvjIfoq2jd
WwOKGMlKpGSqUrsF5n2TCCbHv74k8if3yXLUYmLIu1TsOz++PSt227h1XXJss+nKTXyi14MTDDn8
8nAfaCkMurto5gi7qck1SZS7zqZ262sm4kAf1VR/FU84QVJyRufsSdNbvNNxv5LA6ZlJNBd1aRx+
/Z7f75J8jZxgWfYdE+2Zbb+r50b6GMhV6slrkHytsdZv/BGFInDVB6Hceze6SppF1Raq31TRH+oI
Xtm19LeDuhKm4bxbjJMJO36qRaPXWkz86jmHDS6zh/IlNjIIS6zHeIXrvT0jN4FE6FbjFn7uc5YP
D2bfbTSb2UZDnN6Klgfna/cyJBMyjqf9ry/Qh3P+2/tEa8J7dKnD3+7J7+65DiW6xbR1JHOIc0jT
X8kZLu4Q3QQdB+jCONcioKkB3vyKSLEZNH46GscGQxfS6QPnfnPF04Fcln32N/WDND88hGJpYvN/
bGzLyfbHG46OdF3kYzx4U5N8GyddXHZ2725g19yNU2qeDR3J74EP+Fr4T+yHw0r3cf8VTRYxvoTg
WjosynlXnNfMfpqABysDD6uFWDFNup/INjAX2OWVjxeKcID0dxfX+PhEU0QK12QpYqz/4S7o0orY
5U7rvcbrAPqAsbUgCSnwaqZTMow1km9pyLORItjeuRNyxWiujwJ15q2f+ltkMak3Gwb7S1TWez0A
168lA1HhqB1ljFawJ4nKUuFNlIMkqMt5jUoOab+4ImPaOPRG+QJfTB2qNr23k8kBk55pgOQ14WFB
o1CoQg89yw4O9HgBcgd8SVJq67qODjrxFpsoo2+uVxOj6OUyxmlBKlSlX096iIwXd5WnIoLAnEAt
o2TkLTGtgLVvkvIHp4DMnQHhdS5jvOch2RRB5KnR39NcPUtncE12bZ10izBQZ2qB4ZrJo96KIzk+
60ILv2EEvJvR+eIizF8s67pwSI3BSrAluvZZwOHUx3RbmvNt6Bc3jtM/ZKSlGbGBkUMISPExIA3i
6+1uGIgc4Z5A33RdjnHIg1VojAjkJp3EsPkbhRYOGYQBdal8LV0PLYIIqwfImPTKy8ZKWxuDudYM
3T9TxohN0defDX08jSbYojFlS7LM8RzRhHawjfAsk+5lie17YzNDXiFjr6+sFsochcQSMqKRhC1G
z9RC3h4YB68w22qLDwAOTwDJLpbQyBHQbWl+FOsOzokn5PQEd9UlPpp05be7p+2YrqU9gWSEqubb
jqjXdS+snWqgQjlB3j38Zq34uDVzI3PooLNhKufDBqBN1RRbaJUB3Bm3VmB+HmvnuXDKLxY6kdE2
X5p6Pjko3jlKAMr9+puXf3+ccHRqTFPZLi8tkdW8O/LMVYwDJa17T0u7CJ6YQQE3WdXeCYCJXGex
TtoSZtvztJ8ThpKl2JaCICwOrFe/fidvfZwfqwPeiavbDNP0ZZj2bnHPyFIggivtPQsZ8i7DuBGU
B6TNJDUulXYT6OheZnSofR7f2OnwBeBBbrgwSib+fgIaINEOmLGSU8/fInce6f+AT2TBj1ZlU1xG
dULShhoKOPWR3ABe5OZR5Ho7DIARnCQW6GDttbGXUdDbD3bH9lJ2j6FJFsLbszpkLUuzgVle1GGx
U6PXob+9QBnAIHu2tyDM4bkb3SVEV+zE1boL+l006OMuql1Wfje1PQ2ONNG3BkYSwsgGF5oDoNZS
ldUucHh+zQZU+K+v7U82JJOFHZU8szwEUPa7RZ8iZgIPRto1rE/fM0EJ5I51WWBe73CeeLF0vynI
Y3voSut4kN90uhie2YGEeRMxGvEqddEvaMO4MGC64TeNXoOG/4dtierHpRLjXZLE935rDwXGLd+n
IVRplQG2cRA7yI5yqcLy/WwM61qzb8p0CC8NzHlOIM9aZQ87wPrDZ4gx24gQPGBoxniF2IdPiFNt
nMEfxWQmyg705ahDyQrqdMUBmhKBGlCMlbodWg1Nv1E3uzggi32k57QvrHaLN4YkR6qJlXRNY49z
6yma5x75K+KEuQMQufw3CXQk1OGObZKJIN8+9spWKC+HD7zxFVGOnGmep/mMU86kwu6yKen4DH6b
bnMsKKt4rvdZly8UOJa1HpLmOog7BA2T267gj5BJdR0m+q4siuooR8o6BOfTluYRzihkpKVCtONA
IL+0iSsLQyO8tmdMUlIrNcaYpmzJWhq2b75CoRH7Jwv4vEqLN2FBfYSGGA5E5F8ibt8HDjAPX7kX
0iAWbEoHHvnYQxsGtikeq2NR9Pq6xNnd6jBE+sxZ4467A4A3eiRIdGu/IQ+wLPv23Irky5J0bKdY
FzP3ZfJHY4tgbTNXEEkyGdM0+VrVKru1ZJp/IjqVDVJtCNrA6qWs41hG5pXVlYuXvfhcLntuxvnT
qUkX6lBaQcQHt9+AmVunQZp6gYzbdUMQO0PkIDtMSGqJPe9Xby8X15w3AYS9hFat7cJWJ6QmiB7n
8LFNrOlGk9bXvGmmBSkG0hYE3Bp2ag86MXI9dpdmz3CMM/ciMzGXQ1JRxfNlYMb3IqqeadTln1P4
hHq6yGen9gt2met+P1IMHFDhjdwJenOMJ6A0NYq3TVY4wD7nCbzeSzmRJwF0gLvI91wiyM7dWX51
+tjchmFwPrvmcJ3JJSVMG64krAAG/FjcXCcqDlgU8puW0wiqx7Vt6emdOLeMLL1goFBv8BvNG9bT
p2kpN5vBsJ5S6fSrwYlbNLQlyXNzKC9EJUmobf3zpgnUhRNumsiOz2Yscyiu3TXw9facQxN3YBie
zxgsB4ays2Vqh1AnYTTVKgd7Cym+aBoXLjwmplNcEJSR+IUXqzo/8AMNqIz24GVolncZGdCGCcAg
IU4mG9zuvM71U1w5N4U1tY/5jLElVZeuHfE6hTucaGYvZsh13NnGrZYE5k0CJB19NLcyCbEXGhxn
UizKYO1X/nhL7MIG/Me4aULHPvpdNp7Xy9rqBlbJ7WPDjM5SSF0u7k+GCaQgVBr10i6ZEu1xdv3r
Pkr4ouymZAxAHrPdTY9ihgVXd+jsQtQeVzYRhGa3MDhJW6MsCnGhyBPOGPORZ1wOimYWiCOSoBHP
cXwLD7ndP2ZaOe3JKMjPx6bZgfc9+IadbVQ1bzPgMypIrJtqGnHi8ojzLYU3Gujr0Qm1y4XTAhrr
UyRRA0yqb1ZJMT8wuJenbtA54Zm31Vj0h8HPrnoiUD0EmgeCMeo9x9mLEEP1PtTFhTkIaDR8jI1d
TGo5P9UHCybC2+9Ek9038STOjIbOC3YuzEDDOndor6iB+V/rsz/ygIDemlL4Dh1QNc0+IQk4wGRZ
OQINfMxJYuUzpgdvzAqFL5cgqnLtlCyqJKRC7GoU0qhwvNYK5zoHCrKz4ZVj4eIbKKfpMiXVrWqD
Br1BsX8rxdBErgdI5kQ547mr6RysDLMXe5mTsSo5jYSo6QIj/IKzkxZLi8TP949BA+w1wSW7agnC
XQSM1RVsw89mjsev54PomACwjw3VNtJJbOu6JzVN8qLFQMFWHG0czmQX1vKLGfkXvRrzfVgJLB8O
DtmpGAOvd7O9yAMiZ5dfZCyt4wuFhqXL+Rg47Xjp2/wSMBI48xMd50+BnSEXAmu0HX6yE2FcTNl8
V/uYEbH8eEOvp6eAjJ9NkA7d9u23COwBGlRZiZEoB0+RBOVjTR5dpDWHoVHdJfUkwVJjQ1gG+9s2
EK6zbtrzdji2AQVaTFm5m0tKjHYAEqyrkW0lwQ6p8UMGH7lQh/YNsY5GdJxfqS3fjpHSXMVgep3h
OAHWB2fDVuVN5QR3rhUQ8VbH5kEj1WEVzKh1qHzKdQfobhvOaEdMfQnEkTV4p1J7Yh8jXz35NtsF
qRpuu0Zf4R9HIh9szkJuRI48BJJiy7n80XcHRstxd1FJ2hrlmJChCpZr5Vo7XdZAHmN/Ps8zlHMM
kWhxPlot/DezIqZZfM4mByYz5vJ1tJT5k6U+sUOZQFPmU0xAyJIts4ST5BjqI3If4bS/ECJ5eDug
yL6/IR2UI01NcFgm0s+FtXs7nqRxBfIuFxv6MeahbOlKYsZoba4g6SECFbd9k1bTzjWo1qKmQedX
BhyDUX1vJkyIq0AYSC8R/O7nwtxEflJcEGVwPrbwdEx6qrtmpqDpGnhdRYLGNkItXMHkaMR2sHz0
tOKlyoJzYghYCSxtb7uT+BRZZkaUS4fvYZAGJ6qRkVHs2mhwIsyqJ7UERvWcruqSgFNWaAxEjtip
CCtETGgzvmSj81wISXo4fJNNIzdBZq7NyjovfRueTe2QErmod2VzaKHElJjtSqNlYy6zZCVVrW0J
gQ030CUwKTYzmA1nStZA933k38cyy3G/TU9Oms2rCdwfHmKDNmvuYD8u1Wo0hb+LCVpBDUO3o/R7
AfLSJGdWFKCcBSgtAoIGDQujPuvRxdgT01Gjtex7vbqozfo+9QE7CWRoGfIcgVbF1OnniAySVY9Z
qdOaCy0uOA+kbr4tiyW9mIBCuxC7BP/ZqsZsG5v3lps1V29nSXCuSUtRlNWo2sx53rpEGmfgdnRb
YQepXuUM/q+xsTRTfzDA6p5A+obn0qGU1EewdEZbcvZtpnPH8g9N2Jr4hSh2miwh9Qe1E0KzbpdE
S7LZZMQEzs4XfeqsLeVAH3blfY2zAfOJk6/hKLj7TCPGYIBtEDSNuIZLLnfCt0evFqRdYf6DDVM7
l4P/WCQVNndO5bvO+GznRn7+Kae/fFslE+p6fEEtOCXu3Lm+Mg1sxlmreaZ8bsxllQn2lB9s3w22
ey3K+xufMe02TvVj52jFp8nFBKXZJJ8mJp8nyaZ9MZmvjYyyg0wQ2WpzEq2hIBrrkNjQv09bjiJx
U9hSrcdaEWxoE5nkLsU2xJ95rcMWCGNYGWZ+k+J/x3s2WFrpTTbK5JJyEN0sGGNVkFzNuDrRouri
7UkE3dqtUOiR/3E+9dEuHJZO8UJy0YY45gMu0pCw+VSY97GWr2hwhEQ404twCHInYmBoN/XQnYjE
/ARxNtmCS7iq/Chn5ZdbKcU6V+V84QTVuOrcWjuMoT2du7XNw5v42FjTXdtPJZ1WhrKlS/ap0aoH
1LwZfRCCtTvNNg4yXUAZtR1eMH5jwtkNV2NRcl7K7FVhhPa1nDp2bkDnq2GYph29P4XTM1IXZEVd
EQRlnAOZeS3rls+XoTerI3QCpdltsQWD1gR3vzeYGNdBEu1jBA1+chXovrFn/3Wx7E71PrceSydl
qI5zYTuEerCOBvWoDYlEKGRm1679pTI7SFsYSrFnBGdd0p3LSpEMQ6oii15xN+oka84aOYBWMKND
dDHTO7AhJh5IDywROWQSXWIK0XKv3Poxj7p4xdPGqaMsvUaa5lUBvrEi6IZrZ1+gD3WPqokexyrE
CQ2qehc71ilkwgWRlkkHR0m2AY1GcU2THBsuPBNCaQQteJuNK+lOb3dAZeZ7f2rvbK19FkH/hUj6
emssvb7UtD8Z0anrWSKKNsEQ54A/GQJ3WjFglBeGfc3Zr6almoZblT3jwrRvJhNrqcG5hTAnAEtj
cmdAxDpHkR0qXX0KzViS7t5d2Wg2tnMjDyAnPldxgUmhINXo7S2pMtBggMuXZOYK5uROHxzL2N+V
EWD/0Gj9dTTRNRkADnCFygCZJXunS6T6wZgzf9NVu7nWgsNk50AnKngs+I0ftcKYt31OO0PPs/tA
Y3xm9368Fs0cbJ0Qy2Ia94C3a2dXRnTcKOfQbVhIhGKcHlzLEDPOvsD3ClF+ONd8J9oHoBKM+qzs
su5cwSoJdJNIZ/wvF1x46Y2tTrbEUD6QiQry+wJGKaH3I/mwSNju0gyQZuySwDUQ8hCHmFeiPFpP
Vbhj03aO+BSim7zOj7PGsWGoKlZqSB83iS2NmwYv3ZSSXzsYPsfuIsQCY+tkcQXWmav5D1NJAA6x
bHeIWakiyYeEMk3ru986jmmdQUr/6mucj2RNminq1IDR6+hVvarO0Ww9+VkC3NUankwd9x5Y62Tr
uJgudIuGpBa7Ozq/xsa1wEa28QVoBh5okd9qcj6/dWMXurnKwvWcL3Dc4GiidWpTkuRncJ99XevD
KtebnXSXkllFn2j8PMc9Zi3FPU1w4BfbuCJ7PT2IDKBw1gFI6IbkK5Fy49lYcuvl0fg5LaZ2ZQeD
c9MM4YF7EAqab9AEHUfnRFysIeRZHlKvOjaUgtz+xiyRhPZBNtu+zQsvgQmpsdA60pzx22bDRmsx
YxlPTcy3FBvTdd9JPKSRfumTeVTPNRVnnIHCK18rhn5rM3joEhEfVNSc3LrCIWYHzrZK2+vZLslZ
jvszgU0CD7qLzqKtH4LSbLy2MUgFaO5yvCi7wGdGaM43rA1nbA36ClA79DG9CL0lqgM0pyQb7pOR
q2FlkB0O12Gh9kw9iGlhh2jRkbJVzfQ/mTuT5MiRNEtfpS6AFCgAxbAFbDYaZzqHDYR0koBinqdV
XaPuUTfom/RJ+gMjO7szQiRLWnpTIpkp4ZHh4TQzmOo/vPe9vWkQYBMiZe5Y/gMXMI6Otiaz2gpu
avduxXO8N1ibBEJ0D3SuBPQJ2W0ynCWGo7+5ReoweJHXnouJI4s9VLXD8JYJqijbFlC3U4TWOaqC
ptQObm/dDZ60T8qjEOqr8nrSp/EYTR950j60Qyp2ySsMFukjSqLmt+EHhll3NyhuGTHDBStrYm4T
7cCH9JF1Lu8KUAsIAILCOXm145phkZNj7hOCKzSEogxpA8FF4kKRumXsOu4Ki0EkhsUClaf3a67J
sTcID8X9B4rTXBzKkbbcsTPDDlZp/dEltrXEnefXTmbvlqx/KeZkohA3y02iZ0+G2xc+ZpZtb792
/USAcV/cJjuzImfHi/p+7/TNe1sL4sBoqAPEnN4xHaKnHER/peVpsFrpIa2J01Lp6hy7sIqJyduy
NW+x3xDhzsATFGPNnEU2YkMqxqsTguIzO13z7TDFi9VMR/IOXuG1XsMxVEAJpho2nI4ocjIcHFN8
1SdoM8aQcQZCrTUbl/i0cpOJxL4irUgHt0U93ph2AJQI7FW2HbDe2HOxw6sL26gyNlyI9+Ygur0Z
McZKpHMK4/kxW77Qiqu7NQx0QtTO97PcIUblLAK4XLgIg9DcEohClY5HrrX9kLxl9OWkpGeJtym6
7pJC4tiHZD0FmjPfL32zV7F1Tzv8VtjLlaT9w1N6XU/6QV+1AjZ9i17uK5HeyMa90OffkEp1lZnq
yRgiPEk2AzbAP7PZjrtyYohneJLzfBgBaiX3kcHaFgkt3yJ4yG6polsWp69aR4YVxrU3OzONgwDW
Rkpw4KQZwEXJqUDwlG51n5rVwTDlJKypCX36nF9NSp2Q2HlgIMZgADkyvmW+Ec5puoNGdDvGnbcF
81YFrQbGYzDtr9Caq3NzlmsGTZlbLxleu6QNp1PoLs5tSGFuE/W9Bfrkkg1ghztoV0GhOgpVNmZ+
R6ApufYyDFiHXJWxiT+wI5Z0AFUAtGtjojp57iYcpvb4ONcQpJuaqkGrww4eS2of8wkt0E8eUspq
h6trAVXrxbip4LfUwrjWCIQmAswLjFmj0O6rdAObBXrAdHJEeNZzxwkSls1i39p1fMwN8pHLrGGA
upxkSLpRajXGfvAUaAkdYJCmbayBaIdGaJ9WFH5Zohg2mM29oMuczwqALGl36cM8zJspetLd6CXL
6NSylq2gaMpvKxZvbXhLjLs31B7xdam+NaeuDZLSfmM0s+COS5+6EH+r1zErzuvt1NZwGPI528AP
mvfGnB6shlsh7oYct63522m9s5CtcdeReOrnayFrp/rHMZn4+wC305qJbNwmB5ttMh6Kcb+MVDdO
Wv3KTM5QXuel78FTSdC4h1J43s5MiSVeEVJZOf4iDkr5bLyfmXF5NzH58JMNltnruIw6YXGEhC6h
ULp091HaO+hBkyiI9Dy9saZ8R5tIzlrjxU9DOo9bIkS/JBu6s+NAJo2tggml7W6EWgOhC/c5SbE8
WlXPGF5T36Gt9n01X5wC50fqlN/agIxi2WdQJredlbW+lgGJZPoJ1yGEXlxFxPVJoCNOVD3Tpt5B
L079QptZpxTLvqzt4VrixynUnsSYjx5Xod/GVFBOVlrnYfxkMg/AimQgUpAEmYDHwci1YOgmnuRe
OwAHbGmntqWs0iDsHHQCjeNuWVEuWDy1vWtV3Qk43uvPRluDq3zwYuKyolrb/FTkFVP3PXMr7Eik
iXg0qqec1KOdbo9vpqUWLAjPocH0PgY0FWROCziRL6AfN/LOm4kwLjTwHnwgYixJHgDFB0DkY9Kq
Y15w8g11S+PLIILY04XDlivCdNlBxPcembUso8mxzHh/x3yjUtLdOaogm7J1QgfNNpewOEU62sgk
aosIjo/2zYWggNHcwJfJJqLKqxKtVvQkGt5Wiy61nLmmGh4YpkA4U7Np1/QPSdNpGyT9MXtOcRuX
1mfEzNpAzm3K2KSOtlBoOYFjgvIdVlZvlNaAOmAy8ym+41HIaczHV8M78B0k5icj10cvJpfKOdsn
aXST46HJYmTamm7BU+1conTs6slCMXQin4VVRp8+clvcNomuWKf9MAW1LSf2tEWJRyfZRazzJns/
NDDbaG+7LKKf7L6LFvZi1eSM0lfGtBwQzxCGzFpgBTRDyhDM+1iw2wdKDofZgOsjcWu5Wq0Qh06N
Akuwy4zmdbDLKDlTIOD67k1rOn0T6yCuTViAXFzOhzBbZxtFj2lY5DvpEXOCteNslW29yyQFj95j
VDEbM95mELnQp13ZUJS3TY6wOinTdge6EUcboaftgi8v7mEQZsa6xiFRTPIDGIBSAyY2+yGeXmzV
Ttskz+4BxiX+EiYZ7FH0wsjZjq0TP9mI54gks7JzXz62a0QrMiqne58BgF2VKj1b4zCcDOsWFOuQ
HCNi7J7gUftdr+JTHcrNuKI3BxDtmTfQaGTQDQeHT4f+tjouZsN3rGP6R9Qug9162xvabt0Pwx0X
5ynT3oTS5QGp53uyRDmbAlbrZvzgqEQ/mpL0HjOaj03f6FvoMdu+yCAxmlcuwI5NNLqf+ahmOssw
3rtOKd9Bbacrtork6fIFaLfFFcdgR1MQP7wyNNiNCr8W7YDQJ/oV5tVNWoT2bqLgFVF11rXRRfiQ
NGylCTiyl1sNjlgQlVm28YjjOsh4eZpMNhso80XQQwhWY28cyIhKNil2OlLbok/YOFSmHHEjnSmz
8yaYi+46LvNyuw4NZmG6V4t46Rmo79LM5ggRvXNlhPCR3a48D9/6yLWBBvIhL/kuedWE6d0wjYuE
a+jXVvRp8XMnTXm2de1gcIPt06HGha1yE/k1/x6rXKKtKM3HyutZnYxooE3eorq34l3jhNlOtW84
uM+RtINcwT6YsFf2UfYgOkJ12mkSgeP0R5OnwkWT0cyo1rSOaVZlJ0+GjSgmx0tEfRks+WevJnIL
OnRRVxHcrwNBvNdZXB9mzfm08vJ70rGAdXS8OTykfirbQDKl9p3y6HIOb+Z6LHZmXK5J23Tq0To9
Dz+6hq8TGUskKKyRgQD55qN3lyfrlkaVw4UIYYMaArRAK9DWg3yCZJsVjIXbMN+nE6U3E4h2TW1D
jMS+j8mhGv1c9cURDAsNgzFx0Qo+2AJr3aYiyyKwMMMGleOQ5IeI8RBXY4HR/d1axvAuNtJdX+ne
sdMcytU4vil14ggM1ZnMkhlNeW6p7YaVRt5KYZ0gvFWkBCnKxzVGUKcmi4ixQU7SB3FqAAksZt9p
Tfdsa+G2GohFRqpykaHYDtr8nNX8AOQGxDDV8XYVjVNvY1IwgrrX1H6YOpuzjiyfEn4rOsfKA5RI
WAyhLwRRbPMkRQSt2Qd9MfRHwxh+0eG3BDXe9TztYS54AInyQFw9ptsfrnNFMsbB63prq+eJBa/B
bHaJpETk/BKk2LFzYwvn+a1aY6PiQqdYsJJNGCmuIqWsbVIhZcGTca6olsHNx9cZsSG+tebjir58
mmFrl01bBHheOWtU9sA+PrlyZzVS0m/iFeZWy+j157TIDDLQnJA0I61XB93B7xrlr23rNA9RLq80
4R2zpppuVYwObnLLEsVrDPRhbmY/NuVudAi7lHh4rltWQYyycNpHSCEgs+90kb8rK2npXvAq8pLf
vYqgT9X2h59Q3b6Jt1pRYqwFpgd6z+aJ/NFpZL2MgoVHp6izDJ2S0+30Obkb9HdwtdUMbiQmXebs
OtPBkLCfid957pLlV+yVJSSj+t1aKY70QMdqDtFg4xgG1aAuBZSRo9MQYSZE062zx10mlHM7zzks
X2VfItnTcRvc0Xr6WiVq/dyhDJWGSDYGHuqtvZTdpp01PSiSLDmHf4zQlnxbDLF1gyCN+FrZSQJZ
p+yo2W8VV+CNGUU02VASCEJTxarf9elx5k+Ast8QlH3brPUb6MPuRbqCr1VK4lrvQRdY+4G4IZZp
6uKzXljvrhUR2dO3gSgofNoWncIYDaSttA7LdOoomxF/cJMaY32w7OWFODx3dgwfTJ+4xh2m9kXn
3HUzDwfh6nBLonkfzrw4nbwfP2msK6KgOL8T94lgEACWPWVX2DL+M0OzotyhkgHf6KxhhwE+AsrQ
iXBqkcz9NkujHXAyVIazzgSbaykqScXd67BBd6Jx92wnihutSnh6izUdCnwLIXIbIra/ihqdljuq
51A19yu/c+70yWdz/gqF7paEj3UnqKHSaxgeh33yXFfpc0eSyUzu8mYy1E4NExZuew7smUzyOKrF
FgbgLh9nf1GkRwx453Hefk+VrfkEs5zMJnmKrPqtlgSqZepZZwrIBYpvPY9YuNq83DaaHkRpIacA
5rFJIut9qKwXq3YuU21+dFl2Xir06Uk/xjRlrDsSQW9XxUeoNdDUvcz0i8x8qODRESXZ/uaeRhaS
xjwdtb4nRpHdaUZpqDvn0HPu81x+Q851/Vj6KpXxFeLn635gMbsyxzp6kq1WNTclCVc+s2yRqQP3
LvF/sj2mRW8R4InbQjOOYy7uqyh9ICivpapzPjvW3sA7Nd9wci/IUmQE8P3TJZx806Z7qhCXkwDH
opL0okPd9FvTIfOWsukxEta2m5zv2o6f9YZ/djAn6DUGnCFSQfiG8nzrfFaQd/dmGE2bhUzzOLeJ
7pDZh1u1V0ChQJi2Z92Am9qOXEoMoNh6ZRdcYfeqB8+5ABPY282LCTz70hV0oV0MXSxFGE3gdr/T
K0/fIIvaT5Q2Jrs4SCkACrDFjz5TrBsNSY7vtY0V2CpCXDbvI1JrzcqYaOKSm9bw7mNV2khqBOFK
fJZ50heossktg9hmKjLphIUypaqSGwv/0+bHPa9rS8VYyOw2LDrYWbDuZ/R1M8mnGDA8jAMUCdIE
2amxL8ow4tUmX1JJfWOhA19mdfCK+UoIOG3Jsc8KVCACRByl95hg/TUb1DwxMAIx1KdqwOr/A7SP
GHEL1vkBxFnL10eyPhzyL7EXrxSCfEx8q+EUN1v2PxUjqSxymDhVab0N++y5b6hTPYMZE38eDfDG
I8dt2/d8U/UQNVQ0ty8jlVdrA8WXMRaLaIhjjhMoO5HLq1xce9frLH4FX3WqGLHpQ35qNg3STwBr
T6SrmY/MkhxGWex/4ObonMbelaJh1+KKHprZjjUtfTBFjKHjpemYhmZMmUhlDLSxOwqjuG+Ehbir
IFbSzjQAP4rgSQxHzvUwwsHNCoEc5Zc0BSddhKTB/laNdl+DAEDSOTM/rrtd0WRfnmmCjbmfusJh
pZG9aJhyffoLpAZRdx3Z1FpRF5m7+Sql7dppTflaiCmIpfmg2UFGOHEa9eSWLcZO9zDlVmfBVr3K
9C9lYLBAgw1YqC7xeefDvVrgg049c4fiMAiHqFO3/W0bcTA2x4pOnCkVR+okOTkWREVWVjM9soFt
80dZFfuuIUftMj5hzHqQZL8VmM/8SEdm1s3q0hBuSyVfnJYCTKJMm1vVk3EV5SNT4nVSsyy3xA2n
vstUXFhvc5cESGirpANzW12Txw76mnzsIDS1LWHquEPjQ5xXlyKkYRn4qNy5dDYAzy+uXHqyngo/
qQWttWSV4xQcZu5L2aPMKmW6tzLaLoORR092pmKNUd4ksd36xKHUnPTjKZmzS0LYtD9X5nvaDtGx
T3A8mAjyKwzyNkswkZDhuEBGCioJhDZtCd+x+MoUPOpZMXy21ZObs9+CZAKzU+mkMUqQilmvF4Gx
xPORLNXORSLnaSPsYG+5ToUWbhSVHuyehi8xcm1UWFu4CtfoIwn3AZLBl1jSGvfqwaDK27Y5UICs
xollqWKXGhTp+AcdRqyzL2Jq1YbX0CScnmxQA2qxt6wdMp8Dh4t6bF7yenj/qR8q1rUlezsQR13g
ZZh8StgxfHkzZ292tnGQ5A74RAAtR4McVF858/jpcnfPQ3qHHo1Swqy/bE2YL04LJUOCwH7E3Ee6
hjMvtxWWQLOlPGkmD1izU2OqKuvXonaIsEO4u2vS7lrG8paExEvR0raEqKQCtCmoFiRlvzFqiICt
367dvaG+/6Ctb0hDGQJrjmGKzHTDTs+XjCVnFyYfWRktOxtOQaLXkJ7Y21Q9umr2wgfOknt9nGBy
tY9dmlCsCt7Wwd64S7eNWj5ehy30OFY3XWq9EYZ86Ihw9Xo462RbRKEjfc2Tt45VHip04WsH3+4g
e1N9VozG1Lsy3N+xyQXjIaXSW4Fwwakk4RTlPozWOLdmJO6hRdRYwai1akYrIXkqvA1bt++eDeg3
lSM2YUp6Ht9cxDgsipO3IfXuxrr4VU9E1ugvrbAfm3X7D1/v3gROye3HAaYbObcCenE8/EQllxDe
WC33TbFO89Ft5Pbd2DaXhoAGKgFWyVX4YUXp1nHUZsg5OXsKsmrmFOFe20ANe0qARaFWBHFtpDYZ
HgoRooYeh9XvSWsz1DtG/5RbxW2tzS8t+Es73iW8j76rVZ+lpdPm2e8aw8Jx9nZycNWKp2GxWhmX
MA97n8UU2CsurLiaiCMM4i58n/LuoIZ8M1cPoiZ72uze4lY8qcj7Vc3apVjY2s7m1ZK0ZBR40SFv
sQbQuNDRt9d1Bz6LdytIXJNwr0y/qnSxL8wWneBkfNfZ2G5NEokWMsVEiAnPw1XBFLADaXMYOoNl
k6NCUtsKUlD/+EtKfeKkfn7N2K+ExZHFvjHnyW5CWQLiDSR+KBCf5afZrii4RP6oR1AgUrv8MuFm
+43rdRsTVqwRD+bGKkJnE5trZTp+IsmuX4cpRi+hNJqz+OAh3binM/ap3unTRT7cFAwE2Y9p7sll
1yIV2hWJYHxwm/ykDSBVBgr7oInt/GyulOmq64IlqhOUPr0XNHr5YcLq8DrONW/utaBl3O3Wy50X
cvs2TU3dZKFUdOhkXCFzrrN22BPG3MINTkipHaXBNi27y62IBbyJDkbEiEaERcv08/f4jaY0OLaq
brhKlm0hPMPHuTEz/Zz4uLqq26Py7XwvLW7CzK59BxEFtSfZT4nL1FyRHyHMjrt/yPnlhBTTwAhe
lt41UesLG3p5TgxEE6LL96yMm968naLveWoZdnaG2BZzCm1xX1qmv3RDCB4o/e3kKEclL2Bxh6sQ
qGnQuovaGH38jJ45DfpYTSSI0sBIh9CtNks3oZ3jHkVQHsDc3uogqgB1U0OgH4ExND3WYuKhU2oP
FAL+bTsGI6kAWzMTt2b1ZaAyxUSyeFWLWck+q35Jdpm3JqFE9cnaoZt5JOs9IhuxR1gDxXdnIIRe
Oo9JSbMgRW4+YgKnJcEu56KNTrjkXtOIaqVCjIYdUt9UGmaYAuMPZvmjWVqUPBJXtWFMX6YU4Q0J
IWQ5VDh0w7R+ZGf91I+ltkWTghFvCu8ZWNBm9eXvOG2+k2n+cEAZFl2f7nW+nUHuNcumdXsMqWiq
hxZzedvF3R1GQBZ5hvU1JDajWNLWSr59liTnDUb8dbG82G0IANRTL3GKb2Ca5CaV7OfUQjjJYtR4
ZRTkPXdY2S3hVqSmwTfQO0lrZHmL2RSYJWqBlsxMNfJQutVw0ArdvYCs22PeN0/jaNzWg+cd2nic
N9hGksBjZ7Np0nLcDZb45Al0N3+YKxid7y02E0y2TsZC/CCTDYSOIasp8rq5UAbgDY7UpkAHKULc
JdMpfVnDl40cAUQEBr+v9jFOs44xzTAlNn1V1m8X4i9mWJwnXRylOw3bmL3E3tTZU3vdlBNtlDOf
iC5Qje2N1shrJYVxiJX7NRvF4nMKKSINoieLHz4R4jelwMgbv9ENR95I76LKNrweKoMZdXE2Mspp
GZc8eZRW59ZkY2GCg6IKyu6Yz0iaN5EZxzmxHisWdNU4FA8Jhsc7cpCDcKRWpSq3d0mbfBtVkR5l
r3LfisP5VMe8r90vFIHzpkrQ9ucy+86YjspZX3Y66CtyYUoeXKskBayZf4dO9WG05LiBYkcOIFz0
Wah+C4lqnLhg6kOvpyquJz4BzIXVIN9bBCNKyXmDptlF14kBb9Hni636yB9Q6RJGq95NGLBZFd4b
AteaR/wCjVmTPDQep+PUGe/CoaCfawuxnDVnAbjsLzTbxjZf4juArTEh4SVgtPYwLF7HtrHrWOSz
yFJRE+8srdlJTD3oU4YrArU2DiQlwpDBvzaXuiOfOhcc3ovlBU5Xf8ySl6WlcifQkW1Xqb1p31dj
81mGY8Y4mWJWMXFrWH9MwzmiDg0S4s83JcvlUbq/0iHvtk2ju+i0+6veRHVdKAaOHYWnmrhhk2pN
CupAy0/vrMKZSpcUlrNgGJTYvyGDhsLkwx6l2LMC6dghYENP+x6V2wJXJopX/fojytl0WzpdHxD3
ch/LHW5IOp1lU4EE2yRz3Owdg09EZmXC6B3bzNja3DMWKOuuX/Yo6XEUoY+tSGfcz3E8nuZFzPt4
YP/POATH35iRhezoDKXQwi5rP6Skseym+hklBOo9c9dioNCX4lpG1W9Hr5FhWOfOHpNtLxYPP3Nz
SZeCLw0GknFyNI658ZIx2t6US4bR1eUVeNETez6idGIi1flApqg+lsU6MMudL7flOVu1lh0XOhPV
tEN1Wl8PpZH6qiayOgXYHfbxCRNdtrUy/hyGv9SbIBq2Ohj4iaKpirbNTl80tc067WYG2O1HZbSt
8wzRjmxveZ04FuU5T6kBdeh0lOM9s6LJYgrBAnSbTtGnDtiZH3jY2Lr6tkV1lLytDqUzxpql88d2
ZCljee8d8zVm5JgTmFfVIy6EqGcTp9vpV+/aFfFJhIhn44KEsL6dU8m2Oo+yLTmlN204/65KqR1r
rxTc5QhREqlbuyYZ2mCIXd9BvOSwIw2icH7Ssqy+uGOtdox7s3MzOty90Xga5XSblBhMrKi56pfP
OCoHXy9lxJ3fUt/I9GpMSdFo8oWOA1gs1npaQEH+7LqBDyMHbEFB9OjCtPTo5Zx7M205o95lL2v+
vTnRThQ/zbccnDOcd3FCibydm0h/0MiXcqaUHZTuku4ovem+sVUKB1337nqSLpFlm9GpmMmYaUEC
/gjVVBiOD3UJRx8BRM6poaoiuoycoItk8zw3+MdDwHSWaocd8uLXBA/+zgzRTc/ZJ3R/l/gQjnXe
azyUfXdnSHQkDeqermHgYehI+8VgXA+Re7doEOwnCwlwWHyq4YFVDeBC0Dodgzs/XlB59ZNHtB7F
ZDtnHybU+4w1iHbVWtOr4RCDVz0z1Rs2cS6eNWudmtstSjBL8slgW1g1kj+6bWse0FtOZ+ECi2Oy
2ICrY4mH2AVGI96F2bCIeixX91BNxC1XbotByk7Mu7FY5cIZiXg9Qxf6l4B0Kd0vW4lUhu99kn63
Wn2QDWvnOERJEU/Rb2I6AqfOX3PS5xYq1nAkOEy/GU/Czi+p3WAnrYe7ySuvakWhozT1oZLpHsvX
GbfkL9vVnlPsOKCVIn0NSBvOJDnstEg8NlrztalqjEVjvXyW3JZBewax2Oy0vGb6N7UfE62SlX5H
7tL6bJCiD00wHCP0csxQyrXaY++9qrj+cET3e46a3/qknywRB5Y58WyIEnwbzIA1q0UNxl4a2LR+
WBk50rhlYfYzKD5Iu9SeUvihhSt8NGX7IdPPQzyD5A7T35YRInbtv2ydvjfBT2Gw9IqyE/lfj4bV
vQBBZaXD/qi0qp1rWHmgZyOGNhL+DsYczxspb135qRgGOXn1pBtV52NLuCORlDdG/wAnwtlQNS+T
kvcWo4duAaIecxduYoEHiMSe8dpjqE67o+x8H5vJ6Pd5newdHnvmRMR7y2m4XzIYdeu7r5E1yfeY
sEddkDBeJnJfhNh/QftAwug2RsO4GMeb2hUAvTVqlgO1RNRQn0eoEveqmH/BjLiuE9UcTBtxn43q
n94XZfmYJTeL3ltn2Yz3KdDY66ktToOB/kE52nFojM+c1K2dHCt2aWZJoT5Ohl9LllgSrVIewYef
eFpd177n4sGfVLgPJDflhzhjWBV37Y1h9jWrlgq18gJceTVvaMkKzSzlQ0sm7BEDF7O/hjCwdFgc
CNQg+cBjP1iRGRwSEg4YMHUVE+x7ETLE/BHgTJr3JUAg71lMh9iykF7gldtOYxFxXzFkWVcdycBL
dFlAlqIVhyL1cJ4X2NuVrsf7J6Fi99CtSv5iUvzDs5NtDGR+O8+NrK3mqQ+DeV3QJmHCYZIl/rQw
QiHnjlI6ZPHhGup+JteUiKuFMaTOyxoSbesxu9pUiE03NSb5n6NmrEh7sfks/V7S6CvapjP1okFl
p4zdSRosJZKmdXZOr+Fc0caWZ8Hd1ZoTkB88EGr7Ox2ynZsQ1qyBHOkiKgl9WrRty1gdvjNXdm+p
8Sgy9G1jQ/x14818y1PmMmnEBQkgfVsXlrElI/ExY2nnu70qaUdBnlbaxM4Km5vh9Obe0YiSw2PI
6dw+hSYzPMU2dCsm67xESGf+tZnX+ivBYUWIIW+xHVtfIVD/THAYNRMjj04wx2gnA+N542SO5UPG
9eyPTvQGHZtKwrkKhftAyk28yW31NZEtxGYSFyMTwqckIzQTo8n631DjNMmW50pr7AtRbUi+Bro2
Fd4zcjo2MXNzBO/boSUijwimj76psPmUqYb7hDausyN7y/zDXndDlqUGvv+3aCgk8O7iSYxJeWrZ
cPupKuJ9z+HNvwkwu4Fi7V+/LT9wrn/2j0vHwvfGxNbEaiX+9LZYqLTD0Vy1bIOrHbKSyCLXq+h/
yn2L7CGv9O9FjtFGogbwlvyaoTf1b97lu8HJniu75MkoGfWTiBjb6coIiasgH49xpu4ax3gbtRJW
MaI7ZpgwvpBeAPQDr4Wu2yyIkTYb+zutrN+WJPzRTTL6s0935R4U2Cy1si3OYQUgd2j+C3P3CrD5
8+uGoIoSwbN42eJPDn5TL+qIJDsEF5Z9LZaSna8bvfeZi7kKBZNft/wM//q9xpH/1z8UmhAI69Wv
b7v2yuj4vwgnjlw0w11XKFF/nzfV16BjmpzrJ071Edw/XiyUuFo73DehUTAYNs5ZRtEyFbmxm3JM
BgwFCAMdfMtwORpztdGkYvOZnwa9Q6ikk+djfGk1cYxOkVwgOOFssIhyb/Q1sYyo9iozb1QWbbOQ
VOvOIYSijJd9t3AE6zUawij9iEhQkB47YqrjdufML3imXo2cbeJMZefrjlHwJNBR611HYlbZ1KB/
8bqHjcBANIlpI7vwV5hVV5Pr5VdR/QTUzPFr13yAJ4iZyttBs1qTduKeFX51z67J89P0Ki3Mu9p1
zj2csqB5Rh/TbkMPTdM8MfSgBIl5ID4Tdri4UbBd47aiIu2iTTxpb0wDCAFgQVkyG7HDmzo3z8Qb
hz7jlGGL+evGGbXrVWoFqjU9lsYkkZPYztV1SKLTL7u5sFIg6Nduo11bJodcCTqYsnjVJK7sotdd
ouCfp6ylv2Z46bmTHcQZb7w1w3SZu3cEpO1T01z962fmL4xlR8JwZXrhCdakuBP/9Mh4M+nd01iX
XBPI6KfCupB39UyEL5kRRtz5roEZTJEAaVjzHbOc9Ei1bMDAqZ/mZJPYJqKOcDokDWqdvMVflLXd
q5OavweVb5dxso6EY0RBrC1ZMC/TVq/i8r/gaP2FPAM0xzA8A5CUwX7J/dNLGPh/KsWUeyvXNkVH
yVhb9XmsKI8waD9IrYbeEZfHn3fu76k8t398l/8UEvSnX/5/BgL9U9IQ2UP85ycU6Pf/jij6Ixbo
H7/8b5IZtB5l/2D2/iUzKPgf/9l9/dvn//z3/zhSkzSwyP5IIvqJG1p/69/5/cbfLDT2NJCuKxwL
IpP8P/z+v8F5N1YQv+5aDufYP/D9Qv8b0kabE87BPs8mlt/U/hEaZP0NPIUOR8NlXuTI/1d8P7aZ
fz5LucQdDzyZQ0SRx4P1Z56Wk42yAySBylmCY7en7qpx4/k0DhZGdlQrdaG99WB58JvXrFpi5d0l
JnvCaHU0O+S3T4LGPSzrXwCdj9LRHJ/XVjDn6455P3X3MJB2g03fYtnkWOA7LEmeLSbk6RxLMA9u
KvZYKldEu+fDbWGja/JWXpYeOcku0cdnm3XpxmvXdKEkuoiWsmlGpL7kcrhY+TAQrB72m1Sgyk2m
RJ1VtEaz6LQcXtLGp0hbRLAGv0VL9xqaHkb5XibvdvqM1eCajXv7USD04z6WN4PqqhNxo82vGi8i
AuSRlT0eXmfB3HQ7Yvg6diQbYJFMbKATs2TkExGsUTXpVebEf/+fEoUzShT+XosANtJVuqcKBFlR
RzsrRQMEeV6iuhPTZYLldHHwdmg4Yti35w/6wnaKYcRFsSY+ZQ7BdtgsD+GCSiydpX2xdA3S5UiT
eu6sadPEfb4LR5UEWqgb+wjXA1h4kN2rbZ19Qn8oXNlcFSO5jhbu8+MUqaeYddd1B5vuKmOu2UZK
3cb1YF5biFx/fmVqq3BFrXVyaHXHROLtTjx1lTj9fkYZ/Oza5r7kMT0Xbv1bjNxO6FD9Ts7/i6nz
WpIUiZLoF2EGBBDwSpJalOxSL1hJtAg0fP0extZs96Vspqe7pjozCXHd/biNIhPr236I9AdTiZ0r
GEtbTWNekp5TrGCERkb8USM+lE6OdkDLqrmXpYJVlO+yDHHAb7mg0shLH5bDU5mOZjAnxZs5cEGq
KbS8/+9LbIOzeRujRGySSg039MYBHTUETUcjqK81xTD6xl2nJdpFGc4FdWs4Ktsjx6RK2V91BHd3
NF8k5sygMNJVNNNhM6CSsb5HsfzLRY862TePjYu5J1C0oJ5tNw/PM3h6zncWaYJ4GQ4hZ4lLRE71
QkKEH7FhttbnC0ERTFenxgjDPVyN8FTESFgJgVuahf7v30u4LlqR3kyha+f/vthpqJ2rQnCIjprD
f7/U50Vz1GN312rGkPL50NBBB8CbwiU9D2Dxl/qc5DBH1rfUhDKCKMnjm6yG+BZRteig9YzLB6VK
5gkcGf0CqmYO27a4iGevxq8+d1QnO7V39qBP/b8vOCK1fT8ld//361GOF7Ep04+GUTWDTtFc//ui
DXF7NTNqwcKMri7DnTvOvuV3ZomSeDV2i4uZUw7Z1tRS9t2oMyySAJcgomy7+p158HXBsXEsYojf
saIQWdgjZzphbQWpQs44Es+6ZOZOqSJjKgSGTaFAFsxcPnfEmtyghV6J6mhdmqxYy90ZrCcUV5EG
l4NHqXEUBvkSzoSAxsdBZOHe6mztzOEvuvz3T25L6thZJ9fhvOiX9VqFkAMRlvLlnMkj06de8Zdx
SvtJY2R5++9LFVN5xmyk3UWrpcWszfw6piomfFszJDDrEC5cii5eRMDD5z7E1qRn1rYslUngwkQV
b2IbqUeaV6Ht8W6pWwFLCTUjOc+oUFlMaUINn2Mz4DL0D3RIeXczmqfLPHLSbjXeb1xsVn+GMObX
OP59RkL9ruznNzdKiUqQRohnh0zS2Fj4JmLl44dg9NpolJ0RCNqVUdUGVfXK5Ya67JDHeZi0HXN/
31Gh2tL6cy5So/JDTz31PTWylqFtlW5vG7qh92aO3cXGXKN78DlaL/wG9PcbRddFXwtiS8wTIR6a
Ii3JC/ETk7HGJK9CCksZKONl/tJUV56YAXB9r14M926M0reif6GFo/UnMwMIYrqfcxxe8zZw1875
uiKegM/5Ua8qvLiFGYRNt054mvPgUhs/snDWLY+anMtrl9eHquoYoNoPVr7Atx7FFebcY+eVRxyt
T03c0ktjmZdKdGh6zTmLIT5QRIN/0/UemYIYraCHNHu14/5BrhiYFiLFth3Itfd9Ti7dfgm9icAg
kjcXaIBIkUcoqLjrZ+s+SqspELZ2XRImBSBYfasnc4Nxt5yfsPk0vhaJDDeidS9pMyFpI85OzpRN
6xyGi9kFQyxOF/LjTa9Gsh/lle734aTRWeYQ6An1kcfZyf55fUPwzcYgIXwZVpg5CH1LWfhJuDCQ
j13p55JO8znF2pEvzrYMP3C6b4x+LPfekF0ZovZ0x3P5QNpaXFSxiUWY8bfaLE74Z82Jt51FnO3j
0sRL6GMr5DNAIy+69tQhGXVqj1iztQo9J5lC0DWWQ3/tHbu/Yga62IbH4NJT4HnM6A3z1kVzaS1J
s+kL1+rngJ/xIPOJM8Lkik1O3Xqufc4eqYYGioQc1Qk9SnL/MtygAiKfF2aJ5x25nvgvHV8jt+Zk
esdNqQZy0Fpfr1vQGnPIMkrd5VaDxWdx0vGQZNwaEn0ZD9tpjl7Bg7022oXs83JyE5ghErL0UkdH
sr9kxfR3ir76LUcFbp3ggRuSEhZvBLO5Pgn6jBUxe3LlSLxZE5rfwZLFuypQRrGauSErAuU4V4w3
0VFkmLIrGxJ660aAGWwYHv2scGTQ/ZXCuHTFS0M7H3gT85G4R3PSXYOrnEliGKDAAcbYdKagPaHs
xSMT3AIy19TZk9hxl/KUVOgFjLc+qmyonjO3+2ShYW21pnzPEv/nhOZNH2RFfLmf+avTMGR1mDD0
ZNhmo6zuZduCm9AYBoZZd2DqaJCj5+M5j2a0dST9X1NPrWGH0IFJbrkSzIuocOz7fVEnnJ+q6A7E
iPNCmCKGOJB4u2wF7Uyz0f+Dq/hgleYm9pDUJuHMW8MEFEl4IMXQpk5VhnNJao6+TXRGa7qanZOt
YxkGh8Kdd05h1g/ZTzfY1bYSIZgJccL+02yi0QEvgOdw6IBQmUsZkiAF/J2vX3QOVvDfktN/v5RY
MN8VFpA7r+lZr5eCikohqXB2Z3pzbAf+lZXGMDnDOxgZC5YBpm5d5TxMesFps7oHpfEVLt2lmhqy
W43JRbFhuTQcmvwGlwU3WpSfvdDu7Z6Bbwz4Z+nmhRqyD7NXh1iKgEqCyOa9NNiMIiiMjKiql0Qf
+g3aruU5AToS12Vbf7Ln6qlRzpmM2qGZxvqYtj1Cb4Jm2IffhjTsSxsbw3Oe6XurTsSb1ff9al3i
pWWZe4ORBeU6K5Izg+h7AmAsF4o/aP1VDecJE1+ZZjXxgfFWdPBaB3WoEf2r4mizGaURn9AL/QXf
4R74kIt/9s6oG28HXSKFU9KcBtjkF0Zf28GxO+qXrOQkFW4hWdhPRk28gKxM49sQMB8bfCwdxuNP
6k1+xwn1pGzT4WgZusQqaorbFEOU4yC3tacuD4xeIrctNxc5DPNdqi5k09Vl0BbAn/W8tms0b7Sk
uEe3y4utZ5OqzBeDA5msY2Y1mnMSPBNF55HRfYLwN/vlsHFVrB2ztv6iTJ2pfFMN2rnVLQ1aF/9E
YPizMXsgf/lwYJYnnhFWrF0/2Tk4ukacXGbYeJrotJ7zuAvShnC6Dn6v9IZiB9HrZGPXeWjC8RXH
0swUKlV7AbgcxnhMQQhQKbZDCr2ubRkmuIxFHVAUeaodI7su65SGbf65TNvfVLAKFyLTwOBobNe9
4VdrXrolHnNRNHVuZGmTK430YIRkti8ccmGDgY0yNp2NpKWdXJv+MRGR2KqeqsnCHcmTlw1W5sH2
nWIafG82+0fsecshFDC/yr7Mgiqtz0gG440LwXbAzVW6GtMyiFWwTXZGaKX3qRf/mZSl7kIilLgI
9H/V/IFyVu1izhg9mP1tZtzpqQx9dAcvEIzjcsPaFwmrS9UxKXbm6D4FBEwn4Y/oZweqqt75uGR/
iYnCKJy/u8gkqmepebM+FNBNWGGGjdmCsKg7cyvN4Y5LTLLF98hGc3PnO+Ho1Yu7RAJ38QKFxqof
F3wPeCa1II76cxSSfUuX/r7oouosUvdR6pngE9M/UKEQbVARCPumOGljpIhEhcvJYrmkZzHocg0b
dxUNl6hh1CmR59cGbI6kCeAFFN15gpGhj4N9bXvKtLW1SkmHA2J2nkf77slQsrtKvIatIKbNOLoI
ikY7u9HaJ6se6zZ+IUgir3aW/O8XUsZIBE20xftPHM+hNHshoMERs9jWrU1GzuV5jwqEqSjVfKIy
3CUdJLcSww61HhOQo3QIsP9q6J7DZtTju6H1vihZIy49598yJhQ7CeZ3qWU+JeSjYAjgBqNrl+zK
pkMb7D1R7Mf65oyc1sq1dQy+Om15+fTPG9f4XjQ8poXUSV1l95RsHJwOiHBJyQq1YyHNoqV1ysnI
FgLrpqWnOjoeo08jYWd1hy49U0TwQTb1nKURjnSjfcO2ARPJCsedSCmpQmL5Dnv33ZiSk6P0D8vY
Jdrw0Ch+dAKGrCaygwfpgvZzaPKiYPOHvx758+G+GOqJc+kAjgecIOCrnNOiNNlA7UegTbh1Yz51
ZSp2tsQ9yW/aT3b8q9puOKRmRKg0Qy2oMGgKPkxF6EE1nxuXO0m4lcq8h6gmOfmZ2RYfT0a7sm6m
1GDMByMzKow6rgAGrJ2LoRxPaoaRyV4dCGtkk6rQezgN6MFSpNR8utNeQhIBKBEjYL8ZBVdyN4NI
U+u07plxvUsN9dLmWPPzEpCIkC1v/rypF+3NRckYWrLIakS49DAJBlmKFmR6w66Vxj9y+RB4uB/6
kUtuIdFrwBiVTk5TCzfmn9lFvEjg3Y6NR7PFJK2NVxTwlZAvMtWx+pLGhU1wNgbM3m1hhzwqL5HL
IWgpyt9uguQzkIKvQswSmFvVRqYGDpVcYIotGdJkysEgMUNKa0oG4fMln9VA2gQeYG0Yw86hlNXX
h9ncdToTlT6V316nXvHcbp05/rZlObOrqlfCDuU2N3oRpIUYOS5C/bCqB69PscHVCz3RdpPvtInl
qpD0J4Zhfm7j6DR1Y703ukw/kvZT96UNtRPXHFavUu26CRCakHgy8VCMfp3Vpt9IQ4G6ANtRN2vb
ML7TJd4XHJk8tNO3oXwL532ydjfRwfhPFbV5Hnr7dVwS6BlVS3udxHejV+N4bjz3WXX0sizuXSe4
pcX9fCR18c+Ao78XmmtykM/exWi8WTWW66IqcfrUPCpTxE/S9lG254B6WMbsR5o4F5UlvkvGIYz+
walWnXedDGvDTN3cxppt72Xp+QVDnUO32l4rHrJownpbdsOWguLH3vBOVWJ7OwoQHnEOkSXp6wMy
O1euz3KZ/RZPcWDl3SNhG76/ZA5lx9O+luAROHPihinU1pxrxvMZL/sAyztOnypnxPLM5a7hoXFc
zP5z8z6F+rBXi/5c6fEnZrKPgprppMuaTWfbbxxcQhaPbiMmHPGcLWHFLNWd1WGJbSvgDhF5WWhF
cWAYeBnDJye1ze1Ia6Um7kksvmrDn60SyCftwcrte8eT3R4yKbSj6LzmurgMDDwoYty1qth1jpWe
2NrAWJAwb93mO5raeMsBAVqIgxEyKfv4QFiUMvJW7vnGmIZI6cRs+gfacxvcpQ4hr04ebaMJA9tt
Me3gASoFwaPEwGFXctsZEgceBOGMTWVgC3IEgkml7PXUShwzHZmw2DbGBC2BUQYjLIhd8c2Uk7XQ
SARcUutlaOdpbxTQ2ICQA3Rox+2YMrsM8+J3jkq/16I7a5Z3Vs/Sgi3nZylIZsyOsDY4ekd7nxnO
U00bqF45mJMjFttcuvQcM0s+bjUCQgijkTyGNZ7NATw60C3ONVoGq0rF51gbeMWM/sFGvt9kqAkQ
HpCp6mnCIrK0GMa15S9swRrUNUEw3YEGVtqQ2TPPTDYg7oLc4qaappKUGuNjn9odTsTM3HwTuwUe
12gbdXI38ZEOq3Rr2q3CGOKcSjlelv6jpTWtjYi0DXZEtDa+6upEFx5mKWAt2XCsJvegscbOBvPk
0ko8boTVy7zYtE3wVqS4dQPd4oM1RwaSUkdIP3JRt+DbcGvlVAQWjW0O3qS6qMBKuSxDf7rPte7Z
pdymEZ+8sIFNOH6bKTAelsRtnwm1nHV8bwMroxUlZ/Bzv0b6irUScyP5DF0mvoyNOYjqaUXd9XJn
19X7UJgQ8FaOTFe9swTfJ+wdZ8bRMN3sxSMu0vgj2yP2n+7PtLsnl5zITJbPyzv21/przOGIZt2d
a7wUgAd16xtC+862l2fKSg/GwMyn6eZTbQ77pqjJzolhpzAIAtRY+pE90Uo/wyX+XYhT4gF8U2oB
KD2NryugL0gUyeeKXnaFQX5jr2EeaUEnwILTlMNfpQt81msJ49rQpfWwIAAmnlxM/q016IHHlPfU
DOEFqshjBmEKx0zivOvRLxU8/yF36iLfhKn9MpaU8KrkT1nN14Lyijvq1C9cL7PiI4PTM+nOR1rG
oKl1xg0ioweGZatMMk410QydqPWWA5Hae0YH5sXLiOyD+l+XQLckAtcL85U3GQ20U5fC+/SMetrl
eoshNY9wssJvA69hfMUDlvl6/czUsI0XIn3uUHNI5cmtCOr6qiGnQJKbXI3x0+MrRwjN8Opxw06z
EfnPWlLmpIT6ijj8dmpDpzsDypL4W6bkMdGKIZiL8k9riBdBwDtTfUoeuqrPoW0D0A1L8Je8n7Uw
fBPfmxODmRnUsnHFpcyL6DAnCVBsPk5G3r1PNW09UP1A7j212m/Sa4xxoMVD8csZ7HArT7nulpE6
h1r1LAv1iz/9CZQu/YNrpxEOnDK8jj1rZDrhM1rcs7E4XEdEfLPG+DBME6Xx0K5gMuEXHv4GhuOM
FC663j0VhkOQrt0WWXTrJkzNVTeMgWFOm7qfD1JELxk5sjn8l8bcfPm259gaL4Zp3FWgI9kDyv1/
P2szuH/a4rtN+UJ38N6zGImWoiku7NPPNpY/7o+zL0wMTmGZYdvyoivmkk8nxldIjuKjWMRnZAyX
2WajCgtxKHLj3Ru8MSgq+10btE97pqg8K5muEUHfimk8hIFBbTEPVn8a68cWqaSfWgFmsHutq+wE
LOpsp0Q043VfairfVWRmGwh6TB+eoGYcHCoPDo1MYZrCMyZhppFtKlIsgnaFDO68llQYB2nCLtMZ
3o3oLyNGPmiWWr7cNHqoTK68Kf+NrKNXQyJqsxocu3W0BvvgIJ0VkPTKyIt8qYeE0YTN8YMOxFKN
ZwMGjaqym1wA85lh9AufcpN11rWgiKPHLEYGqsK3K/LtDI02Yn9eJ9VYHIlahA3iPcwbNtP8S01C
bqq6jny9yE/S7j8nGrnTvP63rL7bZe7+zRCwHBndrCJ6KLX0CFWZrmNzZr336h/aJkCkNSbog2yr
q1uPDZYL2prztwFaCG6PiTusMUaPZjSipqU2POYTJw/qo1doLMF1a2FwbDpBtqYR9QRmvSCT7Ix4
OSEQWxpcG8WOShx4iWDq5hkF3pT0PVRMO5wp4P483nFc25S1eWuxDGBr/JfN1lMea1wj612min3u
UTXEBOpbROrdkd077yMxCAIzmkmjTWO4vlbr11l5aAG91THUCnhVWZDzb+ig0SgCeW3O3pRRQAJ2
ZwqLMwaqL8QNPCS2OnoA5INiYJUAYkMUAcxoW150LDUbofpP6ak3WzPZ77kc6HZ015sxh65luXa1
/pmirGFEvG+I+mZcGzaap33STxTm1isDynxfwBXahAZXjc654/a+xQP/Y0SiByQGcWeqrrbM30zx
2HFO0+b5KFxyeo2CwoOcejNAaEX8XzfKxIjV0G5OAPcM5+xix2ckZbhvnMxpdwLWvazHl/ohKZwG
wbBkRJ6VP3GDV79llNU6uNvkfIVHRY6OvLmf9tXOFOmaSC0JAb+FcG5PC9BdU7FPDIP3CuEG9mt5
mJvli/k4cFubuDD2Rx8ZYfA1y7U3RU7dixIACrkJBYVdvVWUKG1oINjUFD+enKiMwP151yWD7WjG
ROVCKcNDO2iBmZnggnNtDUFc4GrgFyeMxuSRoS3KCXmOR7FeVZL4rSnKNgjN6tsoPOsu65kJ9Exf
aQgXK3GWi38yp3ja08+kNW8LA2Z3YLtNHV0cUefJ6XmHeAZjwSzqQyXfozvyAgE0nowvQcbS6eW/
vCC7WacnJYYtzPX0WhHxZ8hSIlSm2SGvsZSDePdtCwc9SYqefcw6YDgku1Efm049e+b0gPKm7xc/
8pIXs6veIhD2kuJ0n5vspYraR5GfEOyBrCSI7AapfNKhyn3XR1C2nrWXER0MrlMgFMBUgjAFZ0rH
a0th4Zbb7m7USVAzbo5y+yLxAdIiTgf6YMBjGNPHqhOferJUuw6CfFhxaCvCrvLBJpH/5lQLyBFZ
Sa4pIf5YpUVAC0Jed4O9TDoV5DVS/3a+HKQx8if4QC99+AQuG1cMKepyASDZsu8Xkpp4Gj+f0CHx
9scAymj9MOFm8lGH6vUIkxF8KMSbDoxemCw3NRa7sbDfvTT90eqC3kULVUVffhiq0OQeRU/RmDR7
Zq0nzwSIBh53F836SHg8+gFvguwVbeFN/1gIHJxM1QsVndTHLMEsQ6Y99is5jxgwd05mzajI1xdv
iz0p38NLjBSqINP1Ygt2dq+vzUa1/G8kMXwa5siIpNaNwGHvF3MRHybY2JzXWcK7hIWhpo+CAKAG
HyMCIK/TSOTRi8ZBWJFM31lDXmGnLR/DduE9QXyVXzk8r23eoqpM8bM+WgXEMLJzrZfez0AK88yh
F0pR19qN2gw2Rjy7LSfp2ApvSWqBoqzj5558suZAQlpMc7UhQJSAgzIy5d1Fzpq9ZRKmjcvnSN3M
EhlPWQkQsaNbheB1dfJc7Z/FoNwASWC078XylFBHs8lNzV/yVgsaiaQ0ufdOmUHzsWC7mPn862Cv
dLpjn2AqpFb1YPCEh5r3LPuIDE+5L1MDgGLco92KuOFghc2DV2ntGVBYakelM/ME5MNd0/muFNpR
ZZdbHTC4jz3crTp5oI0z8WzO67pwfYsFw9ebmUUjNc8T5lMclNOxMS3raNRoxSIn9KbZAqXAvtGt
1ZPiLT8jiwd8KtE6Y72pYLeQLqdSfV8vBd5J+K7MvKj30YBn1nMlSN+YgZoQkNFmS/hsx5yZQqCW
5IjeycR4ekn6Yd8bwBxS8qBiiT6JnG2z0N3UoyxRdOygh7XHkjaN2653+qDIDmrReH9zIvbD+LTQ
iZwlBJVJxBDyKofryMDMtgm3pi1H726f5MrwM5dEGEgTZhA8l55qd2J0/zVLeJjd+cpv/4GBQCie
DY56hYD70zGp9fbMnDRzOXZE3DdCE/1S8EQ7NlJuzX4uxn0/LDj84viFSMm9ue4KDUfcjHjloQ+p
FFpa52XOl8fO6Nh8y7+EOKMntLte8gZOKZ81M0KmKCMSUOY6IuNkBRvzMnRLvC0XBC2HI7xUNFeo
HGpEA0CZYOFjHJNHJ3JT+eNSfolFPYbd9JyVXrKbGXDjjtpjdXufjHTypUnQJmfut8TOd8PB3LLW
eAqx5Fpqb3HenW0v/9DXrjPbLd8tbEYKU7GXYNYxWhP+AN0WC/2EiYFsN/Y3Nwm3DazchE8RnJJ0
T5C620UVMuhAc4DlwEGKcKBzBZOf5Jpe83q8G9a5fZo3l9wB7m3jm5kYdS0D8PQuBOnrXMm+7kwO
HuRScIA3F3MJQWj01UcPpha+/MC80QZgC7zFLeAeGzSuJHdYm24i5LSiQ5bZ6Nlq6e/zc22TKk/h
G3hUmzBoINoZAbyMjZfRgWXbpTSm4CPJzu68boRkFaKCATu2mbOo2avF9NJV9msyHIE+zGSgWMXH
6png2SWL2YPyjKTYOJbWrgT8Eyzd52LLd5VhGOqYkBlp907cuOMA4n3HdXzfploS1Lrr7jWLtYtm
XT20fg1mx75h5ysPcLhZ5MqAczOGa9ruRN/MDqet+5DRurBpV8lZpRZTM4SnruoWmEbM0p3eMjGb
5Dfb7hDHhJMCxkQE7N0reP9/RmeBuCFaBgeb9jzp+gzyxmeqabA3fmuUs/uIBpByItqUNJIqU52P
O0S/PBBJTQGCAJ+nFmw9cFsr4o648naenaSHZN3hbK/ntqxfx5mXZ9CzgINP59tO1wE6JCya/kmx
PHNkIwdezVcaPLLLELp86hOF43xgb9dL77iswzatH2pApzFsu7kg8Lzgt5kxEiyMZhhppPB7mqDM
GC8zsfQn+t2b0fjwmM47WvMM1/iic+xcJ9GEgZz0fYx7TGkePylJMAzz47EI66P0mu/MbD8SpRML
TqZTUYnTTEcLrrn2FT7qVa/B15bJeIqmuttwh0G5AqQ0YC/AFvfglNz+iPpwGkvrr0o+JsDn9kVq
3oemdWjy5rgo0pOyxEIA9KBZEOjgaBRg7OdleAJiH6HyuXsQLTzdfPiq3Pjo+T6QP/6WsjilDgU2
raFOaHBcgrz4WAle6cI6ecl4AVG3aXQZbkSJ3jvN4cWL3ogMTswFZyY0of3u4CDOnEcl5SeSitp6
2BK2kY0ZLylZNWvLXsWfMAi5f7L3ubvM4U48u6o4cVn+kKhTxqI3Tz3ddtcYqlVeil0eOn+erCcG
JBhNxqrMd0ziAMFF0XeikYXhLGHuQ+dloGPGJ0meb4kgpTcBVZE5AUaTLg0Enw5KIKj4bDXKSmLj
Eb8DnTuGUA8omJsKq4WiFFh0XbdfWvedO2V2pErny7TKbQJEe9eD9qGXYtkqQF0be37GuQVOkupx
18jkbi4dLeCweqxcJ9yWcmHIEn4KYUCXXLmZhqmdMtRKR8i9njveO7/WFEQKZm6deFaita09hxLk
chAOYWe53cRzl0QUP2jgjPEe/NDJNRFJq0pcfEUcSP0xiho7sFqmWs3i4tUejg555FMoy3+RU9zq
MOyCcUJqpFeDAVpur90YIuiU8YepK9/Py/jOPY53NoY+zPQRmP976tHaA7KMZMocfkkxUgsS40rU
4GpuhKG9eaVY2ULVA5KgD/IR6wkrT2Za/9in2Wbb/oYd6bNU+g+lM2Afde1YKvVKCTA5GZAkQMJs
xMrspEdUOSfUkVTtkx5pvA+LuiIkdkFnu8TN516SPNSTralS4pf3tCsEErclx8wm5qVgfrQk4Rlz
CsViQkJVLA/iPwLtUIw7M7J/oW2Pt/++yL7nQAvovqlegXK7fknU0XfBcTlWx+WvAyNqm/ZPmzbj
bprbzk89GyrJgLQCMv/HzbVXZwFwszAp9FtYc9qXAsB+EUv+z9Dmdy69ggxP8wyYjnV6ZOQ8R913
4aVyG9bd6zirJ4um0KGJX2MUNVq15rc56OkO80cPS9Qwrp3Kk4Z6ytROswg8xnCXtk3FQ60YJc2N
vMOYYd3iEWlElDntytIFIRpdY7ncCo6atdBO7TK1R3CPl1iYF10sv7qps4B+emX4qznRG66SV8vi
nG8tnwsdaYgR+8HUt1Q3bskq3hLFxjjl3hM0vCPi4XGJu4PtVWfPDMOARkNGUsZ+YBG04XsHXD1w
xLwRKzg6M6/kNFpP6Fd/RTe9tYDS8P7guAnHfY7PztdjjD94cLiNx3a5mpuwaKo7jSvWTFS4zLVf
SnAN0EDtNUr/darreMQN7+IycwQo9zhVFO9qjXyuS1RSRuwwq3SSC+m1ZRRzoE0MOkQ2NAygP+2p
4Bhh09XGgOeO7ExQTNa4z4iRxgsXWeFan3qs8/kfsHjNKROXZoZPy7vPNgWVvpoNimVqFr3ECpqK
8CfvwbdACzqabmqRDe3R9Dyr5Zx6CEf4Aqaw/mhwg+w8U/1YVXlyNkT4iL3Zvs04kQUYUNRmdpKx
gLU4GGziSIU7DnafbSyyb5aq96rWDsuAfbDvXooCnjf55rfCLdNdl6HX0CehjOqJ0J1wnWlTDNFn
3kJ01BsS87G+YXF7dflcr08C9aOUDijxpk8lR4qOMavAzEbHRZ7IeGf2/VnqHWtC3n8VYX5wY2/e
G5kbRJJdPOQA09fP1tT84B+Iuf1qLyVVYQKcZlX/OMsh0cjPjAkOjQivN6KSdfUm/XdeCWkZjIVi
V4ZExAs8TjUcAB6l4ksDBlRy5HAbD88NOrJK6kM9TiSAhuhuLHq6NOfsTQHHw1Sy4Jwc4VAmvfli
wWHVwVnhNb6NM9fEqfrq2pdwbJmYjheiGjsKsHEklODOG47A6JH1FD7HRPHBGh90KnH92Bj/6oUL
7AwXbEasB06cH0czd/2BJK5him2PpLQdMaESU2Ng5TU8AEV9jKUSgZ3Z90QxH4e1uM/Kn2f6lpFT
7G5jxwU9utaHBQyD4JBzQnyBZqGfR7O/n1zyJBjQdkn47NTjZ6Z7H3W60OWuCti2f1RaMZPq7+lf
QBsJNE6DgBqAL9Xvpcxvddo/JhAFmAsC0+E1GVywohmHXx/fLw9DsMLCvPhNs25Vhwia9e3OYdLP
4c1jGI/ZdpNRJVMNzDgwskOR8fCS/zcpd99Yey69si+Zp38nGPVx+ZNm2tgVF6I02ufaenel/yNO
wXuuWfsBQ24xNl+RQW6PaeooJUnpuD2wgBUb5Y37uG2/hceb7Bif+NO4UI7MpmrcQGHv/DQqu1ns
OV2k/XNoSua3rch95v4mhqC7pOjvyQDdDdiPSw0eVuyG9ikDcV4M1mXS+nI7mTNwvSE8DRPyplMo
fTuxNWJgGDbG2P44Mi0YdTMraqmGOOQ5KW/6pN9SLTe2upUAAZsyaLgdkHWQnk2PYqSxkw8Gwn5u
/1EE8UQJzwi2KmkBKP9KJAUfXgYhSB0eWZfMx169R1F3N43f3ObL0nsaDedB1D1p9OVC8P6f8Epu
aTn1PhAS/awvI/w85e8IVtzAE7WXKKy+rXi1oppOkREocCmcfcNbOeUvoxZdRGkBz9Wsw1zKU9QY
nu8lIbAbJa61WWypCOo5K0Q/sNu55JHOrkqHjyNyA/fFdCcnvdmXM1xxGRVg4LT01mes2LgXfxd4
lDvqak5L3xw7K3uUHQACwOmXrrPkXUOTT2hRIBXz4dlQgIcmas4f1J2Mx7KlNwOV6IoGnKN5jL+c
32ffAZuNlFSfEMTsTe6sn5SZYhjtJxyWh9HggS0l3m/Jy89DL0EsRTeUce/UN1lD9v8hNGe5kW77
i1E6wFNKD2ecbh3PnffDrJX8mzhwncRvMosTiEn+DMc+z0Yro4gknEGcKMf7ta3mT2dyLxLtGlea
sdHNmKknDUZBmhpd4Hj5Ow6Yao9gkmzq1SXSs906WLseZ0DK4EhxQ+rAH3WzQwefAbSBzeEO7uBW
+x/mzmW5cSTN0q8yVnuUOe6A2dQsSPAuipQoKSRuYApJAcBxvzqAN+rnmBfrD1XW1pZt3YvZzSLL
MitDGQyScP8v53xHmxawA17E1sQEn6DvtLAbTM3d5104FY4VXyR28DEe5VWf83uFyCCNp3qLTLIj
xkarApbS+trxjs3IY5WDD9jI2TrKlj+R685onio2KKHlX2WOBSca5I6FMzpzvjNOhBUhcfNNrXlF
AFMeyYVTvJvSXftjBHpnDnetUT9UjCva3xEYVUf1WuBVBoKykd4EUJC2cdrPZPK/Wq8EWk7NUTnF
Y8PJruHmcNBBr+J0/JhT+P6Z+ENEDFR/49sqhrcyfmjGxtt1+HN6Rghal26VD/ISLAqmiDFBbZoy
bDN1QP79JY9cDXXEKNkHAS/ByP7U+zZBo2QANrP/CX/i1a4zsW+d7BX25VOBv3I9VPgj0p5GTO/t
LUPjZC2tAS299+Zrk7mf2vIWj6x04cleKsHypB4JiWB+hcaaJHVOTDb5zUM3pW+UZbSGnOMbk0X6
1COU4N8qxD2rwfIuTHQiLEqkuzW73tcXDvug9jkTbTbu+b4Bq5h27k86MQWzE+vLL+RvPUOkXnby
vXZRnKqc2Qhj+z9D/+kN3oOn+ew4rEOtA6HtQwEqsmh3lkkASGeAX8TLAvnaGw5jafQPlVncRV0Z
ryn7FyOt3yv41cc4Gch/CvnoNZSRdulszLRlweyj/THmHv2WNV0iLsqeBWQY7i1rRIaAcH9lNgoI
mXbBv7wctTAbOrQO0Bnwxmbm1SL9BKiqeNV863NOZ7R9eVYs8wuJeNh4KvDEbwruDiuyH/Rheik1
S+5LZp48QQWW/ithkIQce3hp9PmtIppkLbMlLLbaFXr5qeXYxoi5QD8MO6y7lT4ksVgg0mE1hoIA
eG6eNrtOJIhWInM3hP6vwVDa2rDrazmxPRi76iya7EAox4/dQRdoB9I9hmFadWLa+9MCKlPeT22O
3/w1rhmAivkaqpQpfAdEyIiyk2PB4dBrUNetIZ80oyKtp3cB9rXgUkn3jurXjrOWGdLC3noDFckS
z3c/LBnee3DMq+VvaiO9CO2SiQR2PoaQlWKbtEskV3b4RNvUYC3Wriwi7pEVjMq45D3buszwr8PI
XJ3p0cXIaUqo/BbjKZG0V7u3H6K8OmpiujQZkLZRNwkIQ8rdOuOprsKPQSUgNCUKVDI7UawG80TQ
g+Zo/rHRNlLz+HQGc2vCuLS08RHt5lnkC8iSArqH2JfMCCR0IhSpvBrHeplNpHgZVKC4a9aOA8qD
JZharmLTId4jxHkzxw/SpAPVi9pcA+7AxTN6/IDov8MZ2wNWxnVJwPhTxxY60Duw46DT9IQBS13q
j80xyzEUjv1I6BlSA6R6cOHV+CHc+uhGjNs7SRsMLVxb1ZO1SU0UcZIYAZql9Ki3ZC3X1ngVLUaa
xG64IQ3r04omLH6atsHqTeh26/50LhiPkLyTrRbxYu2BrldGsPXhhNRHqY97rb5nDL0PsHWuqVt9
9xECCY+YlXUK4VbYsD9DhyqizqJjWwGQ0Zwv08ydTVlSmGIlmw46jRoCtmhD93X2hXptfZOWh9og
AFSBX85Hi8410HdZx8Dt2BvZc1mZr04PBEw/6Y57c7uJ/XRJXWZkfKTmQ5q2yaFQC0khEh92TH44
vEneC8/+mJxuYCmQvbt0natccAArCH6rmA4ZbqOj4bfIvyDdAym0YXN7NShGE3VGJ0AzCfhSwgy7
A4EYxrrgl9AUBkPDlDRjUtNz9dL9FDezUudOb06GjiLLGMTLqJ1seGlrgmChUvvipV7G2vxMgJ1M
rRwxvDnMrpCTENUiCYYx6hvrXDSGwLa4fg4V9JLAsUZSPAZu8GUVYXdQ0SR0riwLV345M2Gzlc1A
KjllnOJMHub5EOPziIZaXaUnmo0+WZDis5xvSuwdGaDRFEXtEjnM97WgpaBGSvdlHyNo1t3vMBUI
GZCwN5m1S/KaO0rl+XaUXxUkZ8KzHOOLmiVL1LVIK//o9eju/OxqlHSX2ElYWEAF3BaPdKnOpun6
b2he9a6d1BD4gBcDDjVqExd5V8VgGUWPnQX4JYuDyCMm7k32ULuGG3gxAtxGmI/c6RvbNt7QYsYv
HjKxVebb2jZqasKMkXjEfLXdUIid3tpVkOFrPDrEiA0FMlMTN7+ZwM/x0uglGdda28dny5fco1b/
R58qRgixYx2qPntlh9RdtUghkMUDt6riZRSVkIjp6ua7QWLzCkbzzvOzcTcDJVw5ujJupagPTUg+
qAPVGdMsV7xYEu16aoYJ+TVe5Z1S9n3KyjfS++g4sl2ltDRoFEnGiwfXd4myMQnTeIx75868VPBp
u+IcZhpeMuR9KBu74ex1q6qreUfc/p2Vu8R2W147Crs+9LT3Wjkcnl8ayBCdX9y3ORtDMLbmUBKP
AScqXXDMZursXJ33J/XQ6HlFcSnq8RVRKLwFUzJ1VRE8uR7YB89PYIzWm+BC21ltrda+IxHf5fOj
U+XheQLpk1QUmoPZhAfW3wgzQnYWDgUi3kezpTQx8v4u+pm+tXtRFiGyNMwIDEKqOp/9Cgqfa6L/
Hqyk3Jc2qS9Tj/OljUmBt/ubFxlXD5UkQzH91hlgEPwRBq8DrXpE3iQt4NFJapGiML4sJxMgkN/a
Fzo0s2ufjYWtfmd0kgUIAKFJEcOyYvIOrFpK9DicfizqjmVWvDpd3ezKSke3ZIRn5pHE7YTqPjOZ
w7ojzgZnNBhh3oBI8lZoXVkxUkGU0crx5kYm16z/MZvZZRTEARn9uxqZ+2bLiUEX2SrAsTPMM3Dg
qDSsPwzqQLch9ciNSOxnOe+LiFgK3/6hmNJXled/dcXvyenR1c3i5mQJmjM0f0ovqa4s1tXJ+IeP
cILf29zahAlk4n5p+RX+uM6gpSI0hu+04/F7amN04ND7w1oiQOq681I+Ytn39lkyjq3JDxVrHwgC
U/T5ISq4o7WUG6acoE2rgrRVA8Kx4eNYaasqPnru0SjEJg/Nd7wHCjAQdm2TaS7DnzpL3+0sf85L
cMF+TbKvMKb3PPfPNMNXMQ2EXXPLf7iTi/uXLLKICrPiO9KxeNfsBpSbORYrQzAONtkz5UIyqhGv
ja2u0aKGbMP0d2RXr1bz4o9IsvhUX1uLtD0n3YdR8ZrOyNFNb4wAlot82472G+rwFWgV+nAXMiih
NTiemyvR1nlfvlf0loE77VHz7nTFbz3r+cVtqpxsYRsCZnXsxmZnqOaczV++05IJD2raN9EMzr/0
Un93XaayzmS/EdWIEO0XqivQXRL4a9jRkvjI1AqDWYDebhNvUb3Yzmsdv8Zz/NzS+g49dU28iMtR
T61F5waiLw+qj58SwJBGf4rD+aeZCYwC6TR1NDDym9olZ4HTLiNtKlcs7hqBF/N8KpelWUNAGpZb
00VLEC2lKYqecfA/iHKhWjXrvUOiIaOPVZgN9gYvxTJw4W4ySvuIWfKAq5ZlfneNXZmsU+5s10Fh
zABnG4KgZpbIhyApJuzQ3pYNrMR4pkT0ePgXpcegT/w0t1GEKc6BTTBrBEMLjB3SP1uavrOWpG8L
u8qcuVyuJHJSa7pBboCLb9xfLjpoxoenqGPZq4ak39dTe++r+rcx2Ei8uALT1jAfiFGn1mjR6vdL
dGzIK+uy+DSYD1TApEcIXmacueCVmHNraXwzZ7KDPAKzJy6dsVfEsctssSbgpk8ZlonkmDdNsW8b
8p+nlGtdAh5Lso4oPn6QAFkjal7tw2yYANV0cuyz+MPWTFLZ2gtYhmhbh+LDEfGruzzA7oRrhxwg
a41Hoikc5kXGSc4LgJjvPU5i40eFLE3NUznR4Vl8yDLhIteF/eguGGig8eiC/Z0u22+VZb+wlrgr
zeVoZYdHrk6Dmng6DoCa8KYiG/PqvW7yDHdVvseHuE9QRIWWWa/7prgxu10pyL+ys6ZVpdhrMtd+
p1akT23yZ7KQ2aZ67JAx8jMwZxMeV/5ZGsWhmMz30BrBlPViT8IJQlEnu3SJeJsQo/WMGfW6Pcne
+1UiCsfBVaCX0r7GBfAHP2wNKRcDoOJ7MDCIAK7/FrJp0GJlPdf+dHEAS2bCvNp18SspzBeKvVPE
fcoGOd/rjFEXD/VosI3wHXYwA3oK5uY1/uXfld46S1DXc+f0eO1yzDk0r/h2SLoRmX8yOS+43Ot3
J+ZpdAeGKrw9VLU8kdiNCZGQW98Zvwmm5RQegUHrOjKWwUAvXSIQaDvuMq/AXAcrC32msxmE2a6b
SMNJ0pLmpWI8AoAsL8XgPXFF6bjwyJJfPhLBunyVWcXr3CM9zDWqRRepss1MmCaVTr50Dqz/sEdb
xlvvthsHDL8x1qAhgQRSuqNNogCCespEgBcV9uK7c8mBEuNE5K731kiJ31vQqbIiMFW1Z/NatI1Y
u3V3Wz6hCYkh/L43d5yg8hRzoLFHYY/Lm4h4riuhGhGR8szpINZpYmn7JvpToWdA8h5NK8/r9l45
XUcruUB4CoYqJ23IbI7/PIPrgqhBCOPkXyGTIO41XtQtt8IhZCRZjI0zxBC+qETz/cBY/yFhoT7V
adFu0D9cBo1GV7ODggSNQgj+I7S00XrYNWX1MiLECnSbvKmiih7HcLwZ0BN07IyqsW/Ex0bryWmG
VWlk57FVb8Ngnb1m3pnG9JkMuMStyNtzxDzGNVBWuqmbpmhGXaSJhOrqSAWCaTkoh+RuDhCWkxF8
vEigbNdJ8ZjmW9No2Q0KBjhEhaQbquK7VupXJ7TpWM0ZO77yXvDVksuiFz+hKO6OYRuBHItvCfjA
LoiCNd34Jtzhs7EjSIYRK5uKJ1TFoM1Dt18rgs12Bb77oG3dQ6xVCB1aiwUmz5PNyVaWT2jLDAp/
dW86Sv0sNq/UynKr0bxKzUbUwZ0UaYsoGlOLmZMySso8EYXnWTevwmIMTOToPo7p1QtBRz+ND4kV
3RUYmJWVLsp1omd0PFVslrHX8p1j/OrS5F2IqjrV2ZNlvOg1mnsr6tc18wO20BzWxfAYlSyrO9LF
tn1rmgzXmR/2sNc6TXxCgeTt1fiiO9iiR9vdlj0mRtLrSPv8k4WMjVAvEdWekpa5vKEZJURTmleK
8XuoGLCgw23t+Qt4rr2vxukzDDk8dU5D0hRvHXZqE4eDzRmzLBwi5dNMcJM04XSDADAeWQjvifl+
oazG/Z7P1CMadELiqWbCXxi8PJm2/+FlHQe7Yp7ePWSWTTCw8aOHeI8NX11LZ8YmzjU6NsZD3rLU
S7NbrTFiMmne1sbQ3mrDfUj7idxzTIml896zZVh1fvcMIwtlTJx+NEaeP7DR1sLhxAGxHIm22E7k
9jkAayZY56uqsqydNjuM6NxLBHM+cMj5xHg63OGjNJtRer+QqQKczrRTl74BRcCubaH4wSppMNtH
6wQZ0fUI8KE32LSMTX0KTcISy+0UVh9KjIgP4oY5bb3DVV0GxQxYtkYmz5fkqy9g63F6Iv9wH3Au
LbhRmKUW/E/LSS9FR4nVDt7Gzoeb0VLlOQsoOQyjTSFRokZJdIlwHE5Z+IZH/sQeE8tKTjNRJ6/6
HD0PDjlXpLusXd37wtR3HZz8tvxLG8z/ytfS1+Xe6LdGS0YhE1KXsRNb2Gg+MSOC5N4YrByy4WYl
km9gFcoA9PHea0vix5tXPY9J9yKIpLVvWWeKTeUab8jekCdk11oHXkneiX7Mtf6tiep2lbVjsp4N
9Jgdc3pGH0HtwvtujBZSQ4Y2xs2IU2rYfxBAwVYJPB6+T9lClszlt4iwryowHsw0J2NTWc5L3AwI
oMz4FeHhZkY+zFSBJV6C8HDQUCszaOczhr/TV4wZc9DbTY28ZamvEMyoGlg8hog7oxt/neBdoDNB
dp9YpBFYvfYLm+nrAlerEuNPho4ckVb67RfFwUc9QgNS9DQv2Y/e2G+lSi4kRXwyuxdsz/QT4ugg
0bxz7yL7YMHcv1QDKyYTEOkKyst9HF7nZKgC8FQH8o8f8RlnW3uWCNFL/8rFcFkeFo/QEGZrdM0k
RqFoJqYLxsZGM1PEmu6p5r/d16xdy5legnnFUjpET8Ns7kk+QG2wQCKWzaDhN3tLtw5dGthF+ZMR
ZLdl1aAn0RSEI/TKPMHUBE2bdcNhynJIv82T747Ntkz9u0DeHCyVoGVNAJzYEFAnh0GVzmDyk3JN
+MuD6rjwYzN7aXK1y02fgA6ExhopRaz4S2zclP1r2z15bXIsCv0dpdZnnrbxerlvML41OorTUdCN
gSI2U+NU+VRNSD/RGSHdrhvceXLsyU3HUwlcYbi15XhyIxESh+F/amrMqF6Lrd6QEFpytKHDW9DB
lANs3gXx9ncNRWOdh9hVfQTHXUnkepdceCiKqWacTkyJJSpsrKxfIg90Q3/X8vyAJwOIK2mZI1tW
E8MrHnUsIOUENdcjqNUpT6rOnHWTwL3Xe/ndTfMDYwiyMPG3Ro16K0vBnw8LShdn+zHDrdTy5YoB
iGAoo17RiOANEFJujHkIljmMmYjPTltG3F55TzXmWQWm6UGJmzVXNrJlm0FI2ez0Qn9VZvaqQhaw
9bLQO8icFIFW//LLShGAEOMqkiScGjWraV5KkU8MkrTkYMcuBMXJeSCa6HEwKDy7GZlI7DziWGP1
7CEqpgO5FORW+5R5pe79cJk9UXvujS5mjhxjwFgykCJ2B4MLFGby0UNtdWIBtn1F9i2XJpVfOtZH
5MTrRlYnhBQboBG/pmaiwQ3fkKUhrzQRvbG+RYV892bsZALP7doTybWJGPZwvxKf2z3gwb9PBjVi
4F41eN6ldHdhVYtd2SjGi0O288OZnfo0HqVr3bDJYLT39U/c5z9ZWT1oEl2mIZuFdDkyb6SxWIWO
fE4YooF1dSbCV/higYEkovDes6teo+lhgGro/QawDKZc2/HXg/C+4CeG/8KB/j8BCl/+W6rgX8CD
5+SrIf/jT/df2YN/+VW7n/LxM/9p/+svWl7N13/wCv//ABS6QAH/Zz7hy1f8f/+t7pO/gAmXH/kX
l1D3/u45AlSpCxPTE5YDsVD9tN0//qYbfyeHjBBv3/NN3fOs/8QS2vrfoS+Q72V5ugPv1QZyi4ek
i//xN8v7u23xnQCvyY/ZtuX+7f/8b96z6AegQzZFZfEvpuR//vP/Kvr8WiZF1/7jb6aw/8qVdflq
+B4vAumvQQoaBehfEa8zTk/Pkl6xyE2Jq4ezrXdFcVLtiGWg8g6qldXWyQnW0IR8KttfeUsRD8Jm
3lRmn7D+Z60B4nNaI9k5RDmHWTfx2Oh5euggCldxfus0OwxmiIbB1D1LwbDfFsV7+mz76svuuX31
UXviB04ilwfONsrLmojZFJ5sxIpsX1ssuEvPRtZJ72UK46VpJizLKQgmBhXsZILSE5/E5RJAaeH7
BViXxFSzPXkQa6zBaLCtwmMjl1zQeNnPBSr7iByPVax50GBDEBDTWGzx3Ky9qhou7lxiUJLcAmQH
kGWXPs+LTSR181OWNkjrOF53TtsTURl2QAqr9tGtEPAgKcotKGgQ9E+9mTlbwqzRUfqEdIpwwIrv
Q9mCiERxMZrv0aLlsd2j49l/UHn3x77KfoV6+e34KqfQj/+0bf7eVYaxU9PsrA25x0nkB5HB3Alz
Hne0j6RnWf15iFVJA8b5QY/skgwOEHddYxTySXnd1fr8WyKSM3Ou4YKULTTgRwr8jW9wZnA6vrPx
2ofWNi1+YqmsndQJX5q4a5n3gxJcUH5eRDMsCyaL+iFU8pj4JtK1on9tUzRk5Xi37MPkO5981XA8
E/cyNQ0aV3afsB+YxBLWtel8ogEIudnmoffhWexdyhTNOcl7T6HqtqrBp2oSjVo+Zal+SxICTrPU
WExcxe/ew/zrFPqzVMjUDPDNY0kJ0PiMItivkBwWjjSKpkGDvEx1aqDZZD1dcqlhTAceG7hIe9vR
f7Jniqghm7RgNuU+9DF6TK9Na5CRA9KY+pYRXCmPnT7OyzsMj22Js8ydKFC55e8UrXdk1+wtEHVs
spJvpaX9lI5krXRsOvUrMpBE+YNkGTrf6ZyPol200P5wrrrod1HEcJG94tArkutCGHlajPDYHaOP
Kusdlul0jkbFu50O4yNT5INdj+fIKB99GqodUu21qpg9e+Zwjp32z2xGj6Ft7RWiXRGFBzrVIsKW
Oo3sI3h236uZATgpzWHQ8ZTnONgnAW+ddEhqL52uOp/x02ls3kqHiGqT67KAGtGHiBRMzSpxpREg
yl8iHSqUu/2hhlCJJonUpR79jCO0HcQpUHPSeItQHw+spzFBMCjx3C1auw2qYYFeb+mrwKtsgR5g
kpvQNyFi+KW5sB8NJlBz1dCnVefaq7ARt+naTdkjtgUKdPRfCHsTDgBWSzzwNiw7Q3ezjR1rEne/
th+NRcuCYxyS33b+zuy4OZgQyKuEr1OTpucokt2mBFpDh+tsq2TWz+yPnlCUoLk7Do2rb+OFBD6z
SyzI/90kLimX2gPzU+0xGsnRrvSzlCSTGn27b7P06JhjvtFEzt514SG05i1kbrZPEsTt5L4DF64W
ncGHmsMNvbEAXYMQbeq9Gz5FvE/uEkfOQIStYVHtlFHgGm36Y6LaAbdKLFbDMoY0sPpEocSwitRq
ZtoMMy47iknRgzaZx5RguuT5nDBORxfGGHuwEGMTnbk3DDy6gH9cy/wsEhHuevJa5DhfeIrnJcr5
YI6QdaBYYjy0cG9i4k4CTIvI8BIW22Hbv80+psnMfincBkxb7n0NAt82ZOdbKNAn+MO+Y3MQLR+K
64WQSazsS5rT6xiqZ91FnMUES2fmHM78wbvxaD02jbUKLepo239kCPyFyImtuKHEJtal9iIiGxHM
SzO57UWHenPNCIEUnZ2ebNJHxrgpd5bZf+d0yZthIC99wsfPjIN8HNyWORwb9snExTPuGNSrQ/sg
I73auCkb+tr0iMjJIENZLjQf9wVBdsvzLrQ1p06geWhimLbB13aIDdH7fRMPTwZiSIBz2AZQ67AM
8TauHYM50967mcEIniFg3YBbCPTKvnuFUn2eayY5IFd8Sda9m48npzW49QgZMqyqO9Qlbo04A0+v
K3cKLP53i8qcMZ6C0urP3o/sWXVLSQyRkZNUPH/wvSBYzIFxCIkUqZ/pEWFZXZoxJCbOrJ89lHHI
EU3yNNEbyJTRlUv+LIaasLUQizfha8KZ2KceGzWAmYeOEw3x+RF/B07kJNy7St3xa25tDdUv3TkP
haB4njB8MGLPSZbucciU7bRmycNz3JCSK5mIsUQFquPPf0SrPiG4ZgBM9I2eR8+Nsi4aQ/Qt4aiH
sIu9TVW7n7mP0sQb+BSnrEJ+i3WmxPvZQ0JNonmnDSeZ2Y+1m8ldwjLfN+MDEoq71P6Mvnklu5SB
VKKKTVvqNwd/XEFW1orWfnFG1CzLvLdSQyOPgWI19HGIxy1+dgmN38IZGFcaURe0nAGSIpoZYgzw
Fsr0gQzevUNTfCNd8qVsYmc9Dk0ZuDLEvTFyjrfEmaX5RHs6ATvp9HlLCt7iBuisEyczPY4i9KJu
8xMxRuoS2jwKkumkhC70mbjuxpG9+zk52o7R3C7riv7T6LRjBnkQJYv3Iqd23FiVrIPZ0aoV8/xi
U5g19lPoe0E0Lyu0lrQzNNN7ZfIaRpKBEW8rGfj1fexMCFYMZrn+6PoGqbIDO4pDqYr2gQjpBXS2
pGCkcqtm06EtDB/hWE4HxGYIMMDR1HBg21HpyMmLz9zWy4OGAoZxa3sekrYAt9Eji0rGvTsrIAH6
4guWcHgqNAGkTTbnfpThtgpRCdiD91mZSbbXU8ZMc0o7q4AU8fiHAQSmmijs7iAi3z8k1nSEwzbB
p2w3U8JvV2P7NEroRKIQRGrFDdCxuOxJCgPOaaclSw3kgFtLtkyYl1D5MRbPMDz+WGOEDNc36c36
cTeMbrodGwQVXKqCTvABtaa19ZkmQR1LEcHhPz5Xkb1r51r+agaSyePSqjfkM7dkFdoIaqkPh9CZ
LgW8N8aP+jly/QsV/iYlwuugdAzqXoYzX8T4KGM5bqvO5bQDk4Q3wfL/9VvkvRW4/0zZGh21tzrd
ei7nejODZ2CoqYh7YpakFa7ssF9CEJte5RKQUAtkO5itjUFBvmwIv4yKuCdJF9jqyNBu76tpracm
KZSDYtmNH3jrzPPNmdih6qxV91BYIJrm4akqZwXFkhC+tP52ytpfz06Fc4686dIuWVpJdSj1eTgK
02uPqVU+Wr2CgdoV57Z0UpQNPPpF7z6gVdqKmvufyBey1vouwtReY/2pYrJQ5/GT7mI++0o/13Fx
TGer2JdIyTt3qjZg2Q9iqICBkWbISO6QOY4EoItHImjDuj/ZiR5vuW8BEGUthoMkOifABLco9NuT
42TRvpktwJRo3bfCQpMtEJBuSYHiPWk201D5IGmzT16otu8bzPc53lIChX8yCBVEtjAPgvvE6slC
nsrmq9hUdqLtQr3/alXSBaGOtmLIvH2hMi1AEEeOnbKQKFbiaGCdXgFFbpjKaRfZdPJxZm1pRvhQ
lXtM0/JHzLtxzn8pH72mV3SMgtkLjMx4VgK97zhRZ5VSe6taDJ3YVWgjGLcOce3h5GAiVprNyXam
A1lB+wJ6xhpm471MgBjJwR625jLDyYmAJE2z3CwYMRJszHWkcQwPDtXSgN2mSh4QPkJ3HtgLZoAT
JkiXW/g9NgP+bYj8xW0hJzQ25UPjbJPZY6VdWmjstfLYZSNRYAj/JlLLjJZcw15rL3Kmjyk1MKAc
DD/AmFfaUP9Qj2bbjD9fPOCqJLDqSGRyGoxhvR800oW1BG6aDNW5ITz4mGRvZcVM1fILNm4+4N+m
p0ky5m5fan24lq3JjravU1wUwgyMTk6f2UWyeagr4megxxErzukEWCKI8GmhlBUj8gwePFkgCi8Y
fLLm934DQyrXyp6ewsq9VAgK172m3sJGJxe1m179trI24TJ10gjEDQzPAzCTOgdr0q7+Eq6kIegn
YNpFwz3lEQvdjoOgam5uccWJcDQ134Ha18tNpcRADud8QQRd70bIzryOFK95sgrdeLiRyLc2a59M
WtbdgdONXyA6Y1j2Ff0QkD6AoQMBBicxhS+5VNHSRJ5ITkfFN5mBX/2xNEAgNlVyo4PDstFVVzkG
jnbQA52twAp3yb0y0Et6FrpfW++2aQgnPTdvXT+Cyc4Q/xryD4YvasRAVSWrcYWQI66cLfKSMyyD
KRhZ6ekYFAsiLAv52qOGXvuxC6GoofZsm2K9vAIWbODuChz8GWi2tTmRBAhWnAI6GjdunUHonmnS
R0KJOcGiwdMgFxgIxZT1E37I4Y1xZ4qchT9DD0BkbQ8w1GQ/sIKf6oM1i11Uu1BmNKxrRE8VKnyr
RPo7Axu8WqJkovgnyfj7SIFuNIenueNmR8JSnWJVXCKr9A/u2IIa/pxMvJfaAqg3nPxpcjiKUUXj
kQy3TVd/2pp1b7J0S/LeLsGvbnb11mdkto5jpp/TMH21k/mHINdTFfNz0zhw0wgHLUsLMsxiPQnh
D6tn6pSs0nhRvxmzZGsIzER39ojMYGTNdUQJFs1PeHXtdRrhbi6lyRCeNjQRA/wZVQWVW2tB6frH
NPSrgzeSCA7qoU5BOJoD2bFDaH5VOijzfuELOKA4pZuqbdQbeII89qrgyAnqswPXy8qdWRY4OUOJ
jAjkLfiHTKtJnI8ZSIgkf4nm6rJQYUmG/fRr7aNxUT+MU/o92Cid8zo5x0jCVobRPoRp9RJq3h6Y
yGPbkRbLLo7ttOo2usYEN+l3dht9ulbdgPBI38fZ77cmWX41Mdwr6Q2AuqrPlsTB9QDmgI2rJk+N
Ab8pK187IE+RTzlv4pgHIIIuPVoo6couye9l2emGjGdqAsJYCGdr3aDjzKaq5vkjLmBsYKNoue2g
MyJhzCiirZ0xQ0lKlkZ9087rGUfV2FgXWxKG4NXVFQI9DUXzWZCvSQYhhr88G8ZVwmgZjzeqE+8z
dTJj75n9hjZwJ+weXDtCso1pkalQ4gl3uytRQD1lK7YzyQHbSbQrtNVrFl1Ezyl2d07+Via52A2E
CASOW/+BeteAPaFQhLbTVDfMuCYPpoPgAD621FlvYn7Jdy6DJi1irt7aw/eoVy3JWSyV7TS+p2kk
dzVSirD13L2Dtm3dk+40q40WmhMLWqoAIksxpC6lfVJ8GHp2ce2WlMcll4253RpWEyPjCSU94Z24
g3XgoI55LAV1Xxjap24YDqC0nMMkBiNwItTjrpEMIITAUXLgZpuyZ2/2BF+amE5jujXtEPT1lsjq
GKXreBtT53cjesAAktAKz0BokLUfxDEGlonpr4i+ca1aUMUYc8zuPWVKwxjujyFsIiBt0QKS88lR
YzGCcg2EfFu+QRgEM+lOJ0ZJz8pjeFNIKFw2H5jVYhUC0Q9svNaHXQUCgYm7vfnnrzDIPVpLZvtG
pNeBIACVFe66tyuYI0zxY9V020wPWRIQUbmqQufV65mwoOMmCLNqqyNF/7mey4kMj/Z5bmeo2b0W
btOyY4OHCBcPdvdiguA0JHLLtlYwOPtT4pOtEAm6zV7AQpgM7+J0iGEa1uaNZW+VbN7cNP0iqvmx
jUOoJZ9ZlqRBz3pslZnVYuR5pKLgBHGGkXCC/rWD7beCeEavYt3j1E43qpCPi5Bza4eobefS/l1r
Bihsnv/MVUHL/0OK60f778ydR3OkSpf3v8rErIcnMAkJW5VTOXmp1NoQ3VIL7z2ffn5Qfbt0+31u
vDGrmU0FJEkiQ2XmOedvireoyLZI58bLErkj6DjIJjJBL9PYHDdJ4t25zSBvoFvCAfA3MgNGZFrF
kxeTI7IK7w4LFWS5yhBzJVR7cVxct3FZscan/SrXKX8jdWslcDU6aPxDGzxQZQkWtu/3B2Sn8GMX
vlzWVOassQ02gw00rS+mJRSAaF4NkIQ95Gq1m8pmHbNDZEkCHal4qAsnJlpEVDFVBQJ7B6vY33cN
5n7o7ScQ4/vPPkB7EXDtFkPTddyVNnoYzG2ViwIfyZsrSAT8aQBvUG7373qqkC4ZvytU4lzkjvNH
q3FclFjxaGHfQTpFfY8K5NHxfPLXskDKwAUkobTQxoRFfkaw04J9TAwyFZrHwtoUcZ7sKmVr4/i4
FA4CdRp8CaQYvHEdF/VSyYG7YcWyNNApBXwZoClpl8sa/dqrXIlPjeZfs4Jdh6pgZ9WfDDuDHD5V
X8MGpBjUFur18bVfsKuzTENbx+gkAD4gsGrDuyzsmVgZmCezQJR1vJakuwRWPofWtE9ilNWyCbpx
g5FhdtVYpDVZRyl6oZ6FMOrCEsgXRGVyTEHMuWZI3RAJJbCQ0Z5o9z6HpQB5LH1LC3Blmuq9dG39
E2EB3ERZZWL/6Mo6vVEc9O1CArAYdwTb1FaAGiygSwoOYkhiaxM7L0xQrnGTVVxUpyZqPyvRk2Cv
o5uQrM+6dkr4yIBBxootbpLjLgokcQFMgMxfmazZnEcLq+6cJfC07KqQ/N6TmgoKazEzjISOBTm7
rCdIy9B/Atno73SUZpm3diwSN3oqOqRIqmXhKEi9KnG+7DTSWzLJdmqG1fQYIhWhmuWyDXoW5zG/
I7/9qDU9y1ie1qyowK6kg680Ck9kzuJsByivfSYaufYMyA14VaMnLsPPmnffiwZgcB3bWjX85BXJ
FzpKdjBPujXzz4DLmndNCSTAwDdkQjbUibEFn5Ll7doeUAr1SZEt8xTmVOuC2Gp6P1gEDiVeF+7d
fNb74k1VsoNv52h9SJQMggbL2Ej5GK30Dh7lpD8zwRpHzLPRc+r1/IjMFlIhmXltpukT1KlyAXkT
+TpznxU4occmlYcsjpfpo5I2JNjBOU2Lo9EGLzrOnhHJPzWplXUSDQkSal6NP6i+RDc7uBaTxY5H
igFJY/TlyiE+eu13WdjRMg36ta+He7592UqVqO6VYdsukvsoAwygFP13eNiwjQtvg826et0b/hpd
LBSP+hE0Nt/LxLPiXRSSMg+oG1sVQjTT60HEkuS3tYMraJ0mR1VPomPYAKbSGqrKSMxPckjOeiA/
mJUtu5SwHkjCYSbiNRgCAi1amGOkrbWgPuaGAWas128DzX0ymaMmVTRER713YwL8kQGMsFF3dSw+
46e0IY7RdLYMah8+1G7MtNLhEBz0SKiiouxgIQWsLLFtKvW1mFC1+qqpoPfZJJTqFNJ14SNgqPjW
B5lyfTEp01bWuE1hNJKrGvWtQWBvacNbjo3OWg/CZIOWJcn27sB+oAGGQA62yQb0nTX3gb9wuU4M
BEeUUB5ZAbRVpmUPXdEBmwOc5k3GAjY2I0HUL2uklhAhfCG2ACFu3bLgsUcsrb2HRciV7Tnahpnb
vAIVcEptb6V3RrKq9eA9FgAvtahzcQ02bt22xg4eaAvqcyTVNXKvmHy55GKqWEBlqJM9eQlYenEE
ic3ox3s9Nh5jo75OsrWsQaK3RZ5sI6d7g511cvKiX/nlSXMiODWxB4Cx4m49vx88C5FUUmwx+q1Q
Bu2bKmAfaqmEGezlJ/FfoC5UD9U4dhZ5XT3GSHctMp2NQFEboKyQdFmpnfNg6hImMWUTaPvoqab4
8Lgesy3QAqYbohV4ytoitFEj8myitFRBsUyriwf/B0K2ZGVAupAH96qrvAEUp5ro4bPiFto+7ND+
ayPeka4o1jbm4xC3/RzdhW6djekzLtUR6bN2nevxSQvaYr9tYzACEfgXL4HUYY2lXNsHLVc/qprs
0lhRpLQaXi4FXRe0H1aWwiIyArZdt+h7NfzvWeYwK8FRDEirAQL11jApfYIi9cLhhMszou+UeybY
zUNXt5ga87ddUAeAhxU6d2hoxGry5NSUsFQk5/aaJzAvKwZjoQSQGnWsRUYbEwmN0lNW2Tw8B8xs
qOWz3ddP2oCxQVGgXO3nlce2UBnIS+kbJhL0HTrjZmzJChKJ+z1sQnVhkJ5ZYmxEjESwQZ4KuZ3y
lJvoGaTJFq3ObpezQ4dUiSpyi9kb72JnJYg2ivfCKlLS7nzdfGm92UB1EbisIHEzZbYFr0qZU5+q
rRSCAbxzYqQI5K2CQ0xIIYmNe/4offQJ+olaFjYH6elHTWMvaUJOAPJKHtTHj7l0gKPlwRsYymOU
/RjxcyradJ2AI/eT+kaFaL1BL/dt9I1PfnNtUfT6o5cS+7lG+zBQ1LxuPeczLnsQIqSsUvlqUL90
3fI+7puDY5Dhg7fwkA7hQdEGVtpmYcYN+mBWisqQL7ep2REIgzhHTdQ4qS6RmVnmUMlYrs5oHRUM
jSwQoRL9sECFH4tVX79B71hbBI1GqV1YaKxXAOC0EUw6kEAklQDykbJeKRjTQfJehwD791apoZ6A
QmSCmBpW3wkyoi0GRkp/FDm1ihxzZHwK3BN0CCIo1TgFnskyjCNVPoa3seESbw0+Zg9Jg0hDXsPt
D+/ADH1AAyUToFM0o1B4GlTY8GUDBioqkFiy8/i9HqtdB9RvWfXNZ1wrJQkANiWOjJ5VZDm3qfuY
Bgo61ubPBOGSndCDE8qySXuNmn+16MBzmwN1rY6Fj20aaldLpXBvjTpClj3U0NAOxGubCW1laRW5
WyaN1vlAtmjb4f9N5Gi+g+kBKeeP0HUjsUSzhkgDPyYCA/g0o6HeeyqQHikdeRVNlktAZaAYWMX3
MHNJHsRP0wJHUhyBC2TkxIZJYYl5kKy/paJwVrIh5TkBdRK/e0QJdCKQQ0uTsFSQKwPAG+yYYN4r
lPg0v3Q2umWT/09seKTApXVwXAvErful1r2UsWKRcLJwZkzvcZM5CYutN2zwbiMyWEdNpe+wUmMn
JJSjTR2l7Pg21iFaKJm/tQLJPtwlQeeS/SpH87HvtQR78xQ9lIhNE640W71KXlIUQclN66cojj+R
ONznY/MSJNlr1/jJAn4pXNxiOAJyQuYHAygfaIGussfoIdaTMvhQU2g/Q7MNh+Y9leS+iw+zY8tj
AkkChKffaEWyD5U8uw7G5D2X9aF2AOMPIN/QnpNwwwaiqMABcMUGPVs1tbpm2mu2MLtuU9t+8af6
bqO8lq6DuCYolYVZ1e9pErwaJgjoSJAlwL9HTQVJ1a1VYK+rJg3gS8LqRd3nS0MGtxKOJ9oM4a5E
TSazwRbnkQKLdVhDdGhW+HJKIFWoNHTxsm9harqTtGyybVQMilncSdQssazRGLCDAUl6qQm2HuZL
i17oOphp+SkT1nJj1PgXJjFYQKzaExTBnFjy6lHGoMoMvhe76VDnGygmFZQKI0jffpeNtetNqnOd
Y/uriEh/ZajU4huvKfZa1yI+TNo2S2yKbqa6l663HTyNgMTg92g7uSgB2LMmRvvaIiSwFKrmmhJ+
oHVkLlGchpQR16/9pCSgC/7OwklgMYq8QYxq/B7lKOmkfhpTQibcsyxFoplWUU4spx2nXazh46ap
je1clK1baLjIxRC452CIr3XzPTcRs2RmxYODjNTKQh59ozTRqTJUDHcCHwBukN81sBuukJbQVjqx
9FqkDQyUNFwGMSpr7Hvgk8TdxlYEP1mu6YQ0bGHjH6UiAdt4gFpNqsFkj3WKDmb+ovfge/CPWAhm
Jn5/Y1zivPaIJTLCOl2Gc0mAQJif9t0GH4lv+ho90tNQkwZyajZhONFfoSalH3rPeBhVQJEo4GKa
onpYek/Ts8cCvsrwsMpDG7wxah49eAKKhOzJ4N7BRUFkxvFv6wokvgu+usToYpn5FWztyHeWKbgg
+EuAW4CNopXHj6UOGuZBWg033LebheORKRcSWwVKlvmkFUU68ITuG6kgQPhN+dCJrlpGyIcBdKg/
ZV4gXlgj1VeODSnFERvkpOJ7FHoHFelc3RsXoCqgImmwQ6hT7yxFu9F6/SUoOywAEhdPtPad/+xG
OAqSeiCAy95blsgfuDGZiXbVOMqyjQSuLDLDITJ8KzTtJh3aSTAZaCIleWiuLJdJt8uooNVAfVZO
I14p7TyAGUjXRaM9du4TmTZ8ypwPTd/Ko4XRkzoYyiP/6OtIyV/SvPsYWzT6UCtodKJJvaDsXtSA
iYB/YWkWnnyTV0+gaUQuQ2dzNEl79VAaUDMFAkn6MRttKMi+sgFsm6/VJsJUxDgqecj+M5O8ftaH
WlHYzJwUvF3rHuFg1OkUTjUFMYp4hjQEoF+CcOJLSJy+wiGN5J2K3IgOYupKy9Op+oLEsqt9KMyN
wDHSUzYi9SeoMIwojS0Sm3qsSRDsjx/4aCxNNJ/Yn/OjQ7U8hEVNCd14rl2vWGMYeoyQRymYhRF/
BEftB0WGOrJy7wb+J4SuTRxJe5dC9gvb+olIysScgplOf7BQLqgp14CyvZEqqU29k8ZTZ5B5RL5+
4cIvKBKkaorqu9aWFqKc3sJqRQIXDXp/YoXrGOD2Us3X/jCi/kDwDOYGlQKBSqyQjoe2AClVcN0U
s4yBWp6OIqvvVN5y7GWzoR4HOjVfS2pXaNY4b5HmfYSGfOkAVWlOdjKB8njWxxhhx9Wiz+cjmodv
kLU1s/zZ8LChzES/b4GGrxxDvCuGeAQuuAP8iunHmD7ErSm3IhBsfny/XvDSMZ0wx5j6iymAudeQ
/knH67DpqawJzYAB4PQf5FMV1DGNY2zapKot+2NACno1kooGqdPCKGqB0npwwBWv+dErZMVJNR/L
6R/E5Ad6uK3w4mt6cPtGHG/0DFAYdhtsnpiEMA6wVyryr9dKxqY0bx8aBUwH9XaPn3CiESQlvGrL
2fVNuAf47FKGR8sCufGG8tammmAZuBEx3ZtIvlZ8v7N4NK80r9ramYK+VTc+GWO3AWC9Dfj28E22
ouUQttNMSEpRE/UHwGDInQg0uTEi+K7cQHxHV43tRY5vRHgz9CMwfpucN3qWyZWGWuQVW8Z7GTHn
dyy3mqqxZQyHYVNWxI1mWz87HbzB0Yo67I0qZEzJFbrIpsBzB0Md8z3BJZiiZA7rGYvGK0g9ALyd
BmYCliXk0rwFBS0ogd4+zqmlOWC0r5IO4nJNEOZKi8L+MS7a116nXJKCBrsCxAHNqYFV3xYRbgpI
7QK9p0yYOu+mAEgYpeNtEo+CgL3DTiNOoHxm39QWAIg6VhtDZsE6x09EbdJwUbPhIGnrYKol0oOl
8gfRGXdJZG2hpIDgFB6GayQHAgSvcyt/tySyTUrtOiDvQU7VkunVqcQNpcu1D0MPSzGQI9CQxxs/
AcEk++IYheOzLLMtLGv+OtVj24Y3ITsBq++CAyiUZeI01jbw2L4YJgGTKP0PgDmnROo3CGTjzuVa
0HD1+Mgfv1wkKpBJ23E3UGZZZRxtK5kwoNHB54QwhGCQuuuDk+YjLFCkZAMk3BW3bdd21iZLbJEq
YiS5D9ry2e3G4gqjwEiSjEv67NpnvUL40M+vDBf5D4W6P292sJKZk+C74fyIh+4Y9GQJJ3oJqftn
s/VxXJDA0vVJUc+YypKeuc0KQv6UhLHAxGcRd/1pAAewpYoDkTInQz2K+xquYGE85cPJ7fxXABBg
B8izaj1INxOCkJJUK2qa/qELvmEIlsOuIRsBpCxUnAeMJ1AiA8/Q8N6FbPa2XkbqVAVjJoZBroNa
GVdtk0JgcdH8jZMEIwSZQnc8Bp5/l6tWezWAiQHPwsahx2g3dKmeFDnxtOzR0XNbb68Tw6IdXTy1
WuFvjKYCXeVLyDYT1qSx4RMnS1C67LBc0LsIyIA0pKobwcOA7Ebey9PrXaE0NhkyuLhxKgkjO2yI
UGGEXflAyMCevqq2GjNTnJoPONeJBQAkNnluCkUrhSOf3SfOM4k8yvmDSgGG5QOZAv2WTCGbuT4r
8IsSP0vdfy87kLPAIq6sjgxzVDfNojdIrFfhh6dQcZbQF0LwDlcdzeQ7IWxVpv42aB0hgzgJNfqM
4/4lkRCulKYpF74OhCFCTn0HHvZxNBSCcP7aZgmUuRdgnb2BRBTcZTtTYYwnIkGkg7x2jwae39lI
gCSwadJQWUl8y+FSWxsrMHjdYh3yklbic4QzUNiNu7xGIF8LgH2UYwz0F4I/4CQ8eJ32oA7xqmeR
UtUayYxmRPI0HB8cmKo+lNMraiYYX8kBRZbpf+KT9/BcPKR1szv2DQw1C22iVa842sRT0RZka/sl
nGBKXg0Ky3b+I0ElAnBMuuxwCABnrS/IZwDnLsFMekq2Suwm2/RKiIXgq9NUB6nlNtG6f+pysKkw
zL5pVrmnxvgSC7AlaTT8gNq7r7N4g0P9sWR5M0DFDn2/YTncum7DZql5iyWVRhf2JUlQB2W4ntgk
sJzneiItpQNVzYrsSxNbHw1b/oVu+NSx7beia0EeJjklPRKYHYj1vAyLXYkSViMw7oFCPNb1QaBj
J0gvuLCdJ33paJPU3ZGpsieA2gLhBo9NjYYJtfKvQTMunTBAgQwqPSR0kwTBiGYFfMihAtBcCPtJ
mt7DKAKcT3oMIFnlX3tF+odUcdaFXtbbMjKmhWgqeZRAbs2PulMGVE9DwN1Rp258RT85Bb+W4oKB
NVyC5aC60xvd2hjYglxFOVFzrAOdaqp3vemOFngjQHkADyIdeYegataVCu8qYrtKXJAuDY2UuBcf
oaKTkmikWJU24VDReScFQRQjpHTT+eIb1mC4BEuVBQrmZaSV/a4es083NNxrNyXzE+aYZo/UOheG
pcX7EIPWVTsg21szZYETg5TY7vjG3+sFReMiYd4pqK75uUKW0TaRqkR4jbRuCLfbMDekUolucS34
aQv4sBKLXjIhfBR96RLG+qe6EzvmjNtGNYwril8/RRy8uUEv12Urdrhabj0HnIhvCSCzRDmk78la
iWrnbLskGPcesN2l0QLu6u8cn7cxQmET+D8cAFV2zCV8p9B4CEiPkRxchBYQXbhN914RYeQSohuk
N4G9waKuRLYDqTU4ScgnKstKAIrWXFQ/XIBhDekMSi2xRxG+9DdO1PuneACjKsLpN5qLqbCtzYCQ
to8FIhSafEw6VmjMxB4GyeYrHWr+NJ6/hpBADqrdBWYDmAu0Ph4dNtXRKZeK9Y1GkUM8oOm7HRBP
BHSOa0Ht4tHlKklxPSj+G9mTJQ6bBy9zdmEYFgsthPqVQQigButtzRb9H3Sy/RYSdv3dC4IHJa7U
bQIqepxqJ5mPSSOzdbVAH9W7Il9NLmOItuzNIEgl9bVXPvYOPrTkSjG0mADQVOiHiFjV6z0B4mNS
uJLFIsuDG0tx/SXCW++6rVH62sSGlcBwNFZxLX4iHh+uCtsnyRh/V6E+L4KWUCrAk0vxrKWWQjcw
dExL9N5au7rn7MCRHQoxiVViz5mM8gFD4E2P5SOOHuOLrEOsp9voM3DYy6cas5QzQXx0/akYR28b
e5vSW9TKi6uBfHB1Fxn7LFZ3bkDVJWZRGgr+JVSrEZOJFZ9wgbqailaZxiY8ZmNBgrxhh4FYK9j5
be/Kgre0AIvY7gDteavRSBCQzyXZ80g/Rg4JuWB80bEQlQmpC/iivWY1q4ptNyRXeZCBmdxgg/PK
7ow5ik3gjt1Sd+9HgORzt0fotcVy14anRsy8AiT9UeH/vVEoGHojm3A/eAYxmfKlNQl8sfZUgZAS
KI3QhtNh50tz0+pIKeQJGWXel08Vx2h0bIwHbEcxaxw+kIWC8ZoCkVEzQlxIb+9ogLKkGW68HF3r
4I/o7ypIO2gDK4PbBM1yVCb8moasJfjtujY+lNTYlo5cdRFUE71ON1ndU6Kzio1slW91yF65GbeO
QomumtIkcJWuKx1uI9xdzFjC3l9Zvrb0lKBCaVRZ6Qibgjn1EQdRN9gDCwosAb6MbNO92nzt4sBa
jc4nTHYUmcG4qiVYDnzrtU1uHWr/pUn8XcG66/V2smyU8Ycl00ff8j/yKb2eNDHZ9oXWupj6FNUL
/A6ypHhlmM5bbtvJbmaf/e+w9P6Ry/d/kKZnwKz7Z5re4nv6/eM7rLy0Duph+wEXjv5njh6li39Z
umNKVaVCqQsocX+R9BRNaP/5HymIV7h3tvEvTagg6wyHwFmoFly5v2h52r8sxG0M1bSs6YL5P2Ll
SQvS3Zm9N/1kzLCmraK+KyxhGYIlBWpg/v79IUg9SHzaf4022fwGm+Jny3F/mgkCblvV6uFS5+QE
YOfDTss1K1uhiiv3ZZfJ/Xy5cWwDusSlp0rtsh66vXD8hprWdGGYPs7n843zEOdzO7ch0RATsYxO
z5kvBVYKZOjyjDgSn8it5uuxQLn13Ge+Wg7qX8+49FZ9A1IUmLCUQj0rFz552yFDygCzo0NpqNEh
yctfR3+0UXSqr+oyG1fzhbkfJVRSlS3rhG146t79/YHYgpKv5/NWx7yin/pcLs9HQCtHZUEBiPRq
XrbEUXHXARKfj/2sOPqm627OjU5njOfh5/5+N8Y74SL/ZKCiHfcs7WYStt/KhM0JQE31kABgfaKQ
uu3B83wbQ9VcxzjDbObTED2TTred59JXjH1aBodC6+56dUz2CQDADNfmTcNGZ1+jKLBXOgMXFdBf
fM6t0LgF6VeUKX41fLk2dwDHnuxNNixXJpquS4j0YP3nseZn2PNQl/PLo+ajuc98dT79MmKV2gvT
HSlbTQ/4x36X2/54xnxhbjv/CvMIc6OXR3IVy+pzPjtfnQ/Pv9qXhnMH6WI0gkPFOoyaZUOK9HvY
5hi6u0mJKYyp3gkdP7C+teV38HLf9VxPHzGJROPNSqYapUgOheeXGwX3OatJ7C30lvROge9wpyhZ
tg0MAbF8artcaGAdhr6L7srUzqqc3tnSy7YQLCn8DXpy7jtfmMZ1MpMlewCAFYta3rMhk/f8Olsv
D5XjfBaGeX0HaJL4zqzDRVICnbQD53Xuz7ZY3jsOGKIOHgc7HG6fL+QuQDjLgMF0GddoqVlBpey2
bUtxWANoYlB+RvGvio9a3RibQBvftKnp0q7GXvLltFDJL+Jinq4u/ebOHR4wpI6moUIUYJhjyv18
4dJvvpg1Q7Rqu4F007L8jIIAR8N2MpRqcc717cp+KMBFXAdlQCVzvhp4JU4RYBNs/EUehroxt3rj
IMc4dZ4/TEDKUFQpnM6n7tib+7Gt3+cbMnbSD7pBUC8DUW3nHjCblWM4kSF/j1GhMraoo4Cdi2Tc
AHTfnYHq5qWHSD17qdYoxhkMd4/7G5VW/HVQ7NxVAV9cint/nc9Hl4//T5/58tz7PM7l/I8hLqfz
0T/204z4VYtbZ/XvuqF08OunHpUA8X4p1uQdxWH+IA1sHnrhIUk5n/dKfWr8wdj80cXDQYqoSad3
NSrVNmzD3aXLZag/2tSISiY+IOrycmF+5OX0ci/aWp1eiv38lEvz+dHzOd9fG4yI8euHvXSMFIyW
bDXLNuACwDMpoHv01tKfIRD9Oi1Eox1LC2hxErrxbdmM8a0wFHlooHHNZ3N7UcTmebf1N0L9VwK9
Jtga/H2ptlRHkyocfZUNgLTVvy/Vpobbam3mwzPlZ3uriOi2TEz9m+SngTSMFQtg3XajJtWwwycx
PApfVacvTf9kg0DATaE33v1JNS8U4lPEYqF670lMal/gZ1DFFuFCkuz9qIVcBlqGLNV0ODfO3f44
VdqGZWNunC9f7p7bFOwBppFzJ0B5q0F0CisH9hXTRxslUDRklNv7XMFaDpwMTLei6X8YUpuwZdOV
S/dzn0vjIMb7LG7VzdxlTEZiH41aoJKVj75ZJ7u6KKvbaPSq23I6mtp15I9gC9E0fwgKAHP73P/S
NB/9fZx5iN/tl3EwngfeNNT1Yzg9c+4x952fPrUPSYyrUdj2hI6KCfOrSPfzB+qHv47+aAuD2sEf
Olb4xJWQTuwQwZPq2fLciPQh4eiQj7/u//fn577z2PMoc3/baR14KKA+vwz/+0eau5wfObWRXsqh
/U3wGi8L9p2vAJmdPpp0yJDtmw7D3Pvr8HI9ddLvYCSQg/99Sx2At/1jmPnqH23NPCiOZ2c1kX/+
5jjWtIv92y5Xoj1hsPO2KUOpbLz//tVJSk0gIGx4z1ZiNRBihpHKb0r1EkniTM2OdVlkx7ZtnxtQ
PiQxUtxw5rao7jo0VZz3sSqKX50htlD0cI3+WcnL/HoeAP0YG7ogDhlt5ZoG4GsNLWWh5esS5dYb
pH3cm3w6yjUYi77voleZ5XScG+fLUkAZGJ3hOJ/9Oczc73yLY/bxde3TXRM9tKgMZ8rONY4Ujo2j
pqYIlyrGexRpw+FL09zFHsd2E8BXBdGciePcdrl3bvMqwGRhzhR5uXAedD5P0o/M9gdAvNNzMky/
USWzrF+jsgfNF5ab4JDtWM7GVt1h64jKv+2ogi3rIh5fe9e9K/rO/al1xTovxPA9VYG56IhK3JdV
4KJerA/bSVr2fFMEB+pVd23sVrT3KEarytBL6xAJWHVqdvAazTrMLZ1BOXY5H9r+SKqIlDcAIvrO
fTpQkrhUD6Tt4EWxx8N8Ztnaff+Lsofd61/sPX2i8Inpg/LXr6NLmwu53fLUFOYqFym//up2Hms+
/38O/+g6jy2b4qbCvQKMI0N8+UnmRxWDB7UPmexNrMb5TZ5ZORBnyqsg9Vih3Ta/YQuKSUTtFxBa
UU3BjVNARp67z9f53ZCuqPtg03ryvvbgQ3YdsrpAvyzvBmMsa+korbFwhwxgQ2Ar6taNitvzKSav
/g12DBigD3I/n51vVlAWCIvkaFMWhPbVCHA7rlMuyxRn402AY+i1j9Ek5Z8EeXoEDiC1OHUNe7KM
5PJ87vWwHEPLhfgUJkgZX87hu5a8Nkioem3/FsICewiURj9Af9AWZdwOb11dvSXkUR/aPEbjV+Of
rEpveAPk86U/0cmX/upY/Ow9xS9rmH4Vjt0FWxNTfot1ERwH2fz6wHK26Kicct4pnVwFgD/Pp390
vJwiMpUvobEhdTHddrkQwa6i9DE9AI8Xdr95nqzOjV8eM1/HuQJhgbYGUvH7R7kMdGlz4ubG6QXS
qogvpHZZ3nmKXrLLj7ItcsXoL/jk0+e2+WoQxzcupsb7xhob0shxjMMNShekP+mnqE5NMYkqrC3I
Q89daifiHz7ow2oexXUZvgZ5d1TkuPG0UIL4xqgzbnIY2U0+vDkV2jJ9pj7g5N4eAoNsmyeMczsq
Y1RqUtov/SX9kX8fz/0bvqeI4+yKXFQ3qWK5L3i1O4VjnMao4w0LYuqDsjVOiQUfmLcqBOJWiFPO
bgcodVD/vmnuZXnWr5tSszauc0Wvr03gUuhYgpWyhXkLXdz+NqowfKHGuffUEaAqgsFjufPMPRH3
ZPGnJIjAqqAkXKRj3KJH8qw2H7PMMh/Bnb51zB6HuSlOSIFEQMBWcuphwDa6LUKU7n1sAC0UjTap
mpXHRHeLY4sOwloOAveOQAlgYE+NZkgR0+gK7Vp3/R+ozNrbZCBRRzmV4C+cgr9LoHiOFgn+5n6X
oHDuW/Tu177z1SmoFL8D0PPthki3c985Hr0M/jtYZQ7k+YAqfvUj68r57/HmIHUOQ/8Yb+5RFiCR
QMBRMpQJU/T04WlWzNG2HLpfLcLKmINHELQFpGzwVgp/q+XljjS3uX45/6cR5hEtl0QKf3m2WoS6
ybtrdM8QeXqYrk55n3dDeX9p0izmoulUmka3982JbzedQtrvv5zO98Ma+nX1PNzf79U0+IxGXEcd
gITMvg5k3B47FWtvzJUegkANH7RkTEHAOyBqp9P5AtxDCMjWGKHdQtv8Ecb2OukjcXNu+mugy03/
OFCf+yAIQ+On9KW6y/xI3oADJFHmhPZbAHNW1UAuOVX9mTadhw1V18N9D7VzV9+PvnRVQvfcdQIz
f+kaD428wT7Wg5k3/DHq3NVF03c9/wAYmpboo8IGugQKI0YyVDFVbTWHCFE6ofvmyOBL9PAl2Pj3
h/N4Wc4rfhnqHJbMYco8XnI5rCrkYIyciQ63D3FDAeXYaz2Y1emDfflLk1XVEcsB8zGxATSNBtIB
88UEVacb09e+9B/DEi34oDqGWxssg5efojJ8Vg21vtN1zSY0POlTqyVkdINAITzn6dSukIquJZIo
ftrkJ5Ds3tJsWnvbd2N2sq30OVbJ0PhmZj+P8et8z9hBq56HaBSt2VaaC1PegypidOITKddrUo39
d38C4ztBLB4qygZrPalB2ealvdd8SEY4cioPSoVhzthI83vJ7c5ft7s+pPc/bodypK1ToHoIXtgP
kIndHYLTjn2VYgp1XaKZwDc1Te/Ojb/7NKGd3FnxkN7N/YAnoY2CqRToGccznnGpVW96qb3OZ4kK
GKbLxavhq/r52nR27pnU52vzmaEjTejp/m1soYI8+NmNRo4YQt/g48Tl2Qn+zTqK+bSN08eli97G
KZ5L1H5j/Wv73GO+qKrGIpCGOKrAxhxEbWsWn0pXDMNboCCDlIz+ze7b/KVhnwns1P0Zl++q74Qf
cJko8CLU8tgaQl/zRyAMEkp2jJ0hhc1hf7knr3/ATIs+wumeps2q67wA9QvgD5j4XemBSHSEn6J/
y9vXWW1yZPrHp9EUj3MTOdCDCq/6ppte1iAFqmWl2a/+MITO/dGncpedO+oge7vhTimip256r1Rb
93YNwrQLb3rrHB11KXOQwfV81eS1w44JgPd8tek+zCLVn38PMbdiCePt2GmAh51G1EqZrvy+QpMr
zR7b3lawAQAcWZetcYR3bC070E2LpseRixQ6jfNlrQ/FEUEtZA1aeT23z03zxfkjwVZyV7Swpqau
l/ZL30DvLAiOKazm3088P2c+n0Y3p9FbMajXXj4UT2oFmZCkDcQxjrwyolj69yNFnWllXPUJHs5X
VSPNnpqueTOkXu216YPaRrWXaU1AMJ+fD+fWrlVonQ8VRDHNTNXQ1qb7/HEZ4t/fMndSqS/v4wAQ
ZFFQ2vb0rrrll61uC6txNpkT4ZiOPMltS1xwOx9dLsz95jsuF9oE/Yb59DJUWqXOZr5w6fzHMy6d
L0PND78819AQrAG4V+0HMAjTtzduZPjcfT1pW1wXapCp6MNPV7RpAkhEEz5zzzidoP7xx5XpngQ1
vbL/b9bOazluo2vXV4Qq5HBKcgKHM4ySKOsEZVk2cs64+v/BAi3QdPhqV+2TLvQKjZE4A3Sv8L55
CD3X1A7GCfTl4p6axuLetzPtdmqnx67swaL7KZcrSCN+5E3Z3yac0YObwOu0OxmMvozpDPdNAOBK
wLhJn7xpPtqs5n9VT1RIUyxDv+5vxWjHt2HVzifKI9+GaUzmkxTOec14SPUB3hvRit061yP9vfWm
/rCM2P3zEiMZWxqSl5uJk5jKNOmraAdqX3fwLJByapJQB8qHlKcms/wnV0/ui1Jd2G+ZhaPWPDYU
jIoBXRTKE8U6PwK6UdNfYz0Cdgw6gXD5xpnL9yxeroqYbPoQjcZRFCIT7aagf2iilWhxoUfizXoc
BqJgm7CE3uEoUxlkHSOJHlWNqnlCKgfYaluwf73JudTLYARmduvb85NtFs5F5G7ad6TQlzllenBI
lUlFWxXG79SN169+IivbPyw3H75Rorqn/dj7mmkDuG1qZ5yyhaxHreEyaIcqI7yv72kMdt9ZwO35
PyxkDSMt7CvaerPfalgrUqpXT7GXuyfTGtxTr1tvV3Pnw9iyzUUthh9kfj5MtE8s3jJQr/Z2FRSL
RubrpehnwBcpmaaR5t1tQ2qeAYL6+8d4JxMbWeLdLd99zHe32z6NXMkn9qseHvW0fF1FH+642b1b
EV4vpW2o1KLBEPoVAJwuLcWiIxjrdn8CtWYvMn+yy0tGIc6FWABIF04+0fs8aTSUutqltAoNLdX8
PcwZIu8W5UBAYLqKYKgCNNU6hXT0UuW8GK+XQQbmkKVTq/xhLZnKAMARG3cyFLtNJivIjY1cua5U
BbDreUEjcgHLPMnQzRO0eBlVgVpowOGlQ0RLoz6Xm01iJpYGUhdCYxnezQvXBQjWLcOBv+Oy6Lp+
H3E2nGqApZ6c2q5PTW7WTzSJcHTJprMFs/xZRDl4OU/0m5y7FpwsmYl8sWr+LhLHGaaWJzFdrDbH
n8uvorh0bvuiJjSS6Op9Qv3ZNdujflfOgXZPQdlMVXtYaxAQ70zVSu9nk6ohKgTRutSE7YMpield
WoTiIsu4kLgEoWXeiuu6yqxlw63mNZ/Ed11GjFUO3jTU0hP07nad6duXji2bfAJxkeWp2yx3nQVL
CHiz3bkvDOsIGQS0SMqy12r7iRpZ3enLk7oM69zozT8vRSVz8ZKpDNRKZNewawExvPztHPn71xRd
09VG6+mNszA7yN92ghIIUG9RvTd7fy1ryDCI9eqj8htYvy+bXmTvbinz0dOobaIs5LoL1fFRBiAX
8rNjlGeZBUpF+zeQEk965rIFqcDcBy+PsvtMtyDhVQEPpzPJyOgaLc8UpTAd6bs59ynbtYUHe5eG
jvKY1Vnw1AEOtKeSH/bKRSaD2dvRCc6NP2RWLGYKD89LSrhRnDZT3fxGS6n5sFm2efBsWJl+t1lW
SqAD4w5pgpiJQuX3cCOfRdYXxRxmyr9+ljqCzeBqquf1czR6GtCevHxmPoOpAaHqZ65xVGNQakB+
CexTB+yNSW2gaZ3sZZjtpbhaLj3bAn21pWvk9M5BVOs8N0IQtazsVWSTLLpqPi616kS6De9uJfdf
P4p8KjF6d1P5EHUN1ziwgq+NT/eQNkbVL+0Ug8HDw+YhUAve+K33WeT0Rcy7bvaMYzOrEITnf4xV
Ob8GVW2fvCDPabjBu1+8LRBLV29NVz6L+QAXI3u6Z22i67O1lYgCU6sd7mq5VH19iZAwl4LhrG/R
T4tw03ipqR+ySb1/5wJFhUZj/796rwulXvg7L+h0L4vLbVbFNrenqOZZsCy03fbnHd99UhBFmoXi
lurX0iDv0JXV3QTdUXmlVxzmSdIdRJbDO3a3mch0GzYTemHw3eYfbCBSp17PjgllLwvK4MGOVl6t
o9xhU23rWDGU43EQNoeaJjmTqh6SSHAOVofMa0KIGf3ZvxkNwFpWvaFp8YMNrtKRrnaCeyEBfHqV
OTHqbAABi0VbBslDE9sLCFI/HWedHe/qnJYpMYLIALW0pbnYzBwydWavRXdVZnW0Z4NesgrdpZmW
jEiVhmDDLsaryzqCWJWF+9WyHZroTk2GH1DquQAdEOmUYV1htfm717rCKpcVQBBIelc7vb/9e+f1
Q6wfSD5xwvGCysxkBgan5Qm392ZrfJwVJ79AVHpwo3H5AjTJL33sdydRykD1pbkba9h/XMDtaGTO
ivwyOs0hnKZo9XCGNuL/NK1sdacmQJOCrpTtgqQEFm6BZZTBJVp+tpehql2QieRy1SzWSk0jVzZE
9BptPnIF1WVPl4W4L5YhiBar998WWmzEZ11c9dL1UwC/Yey8OOiVl6igFT5xfL7TxMvvnWWQaQiq
r00GgsK8+U0kcp3y3H030O222YpC7BpQ+jj5m3dxYv7uudCFW8t+G+R85yJXtl0tjI9jsd8Uuuzd
9aocTnBk3BKrZJ/eLBvz9VJ8poYfrghpi3QuVKoeKyUalJdmjGMa5uKjttRUzKqtPeVBSEpBNT73
Y6xRXB8d9To3PvtRrz2ZCxD4MqPNZdVtfj8tf/q5mXWXlTTtK2VEMibM4A1cBsvt3q7GzDPfyUrw
leDcW4Ri0zmJtmtIUl3rjkGTizoa9QXuDeuO8wNnMmYiquf27WqT8cx7dTU3Pip9SE/gYvHBrMsr
/SbrqpHuebTvbjGXxde6cHgcX9Wt+WzGYXBlVbX3KdKUiWBTNp/M2vTuRwPUwzY1lG+GWq6h3c02
hfiRTIY3rbZUiBvXmXOXRX3zCDKMcurLbmk1yctf3MHYhTHdfI6le1f/aVG4k0f7oP3va2wWMPux
CW/gG/8+0K7JkUTR+Z+LyOAQlfos04Az6lVv9vrnLi2Nj9pWJWS2GdfLdDMW7TaVlWl3Mj7bqq7f
bb7Jj9nL9L180bdvu9XQOmEH2fqL+fADsqKwv6KBNj98+AU1UdiejAxsKXeM76m4tPWsuA+y+LtB
E9URPr0EZEmmmdO2x9D2UvUAItp3bdH25MXu7TmtjZvFpOpIPH6QiRutJgQ3hwxYEjtX2n1Q1LBx
EZ2kQ2bWrkItqsGcnmw6C8sBLqpFHad0rLmN90I8EoZmgPKOkgGjeuiTpzvuYxPHwafYavYiruMw
vDNmyoRk+m9OoxJYcLt0EY+CPn+hS+pagjmVHucvDVzc5EpKGi56arg0C0DnwbZ5pZmRcslAIKAr
2nYoCYCv+aipwy8ik2EzSRfjhd0t6QFaXx02O6sEc86qshmAYtb74Ktmk3+rjs55daMZLb1tMu/B
0OLwHJV2cAaZOzzLdJWlJDJbEyBAXqXvFaLdjP/Jl1qSp0LJzcO/uorXdjNZzrcc9zAa3eM/Lrl8
CDH7J9fEog0s5smz27TbR1SAYrixaS09xFVj3hh2bB/U5SlqWiBDdJ1rrYVqopWptjw5t6mUsW3G
/0++aR7ZsJalv+eGkzS/57aun7KxpkVCSWsqx2YLNOGfsgYsI8obeRXM5CAK49RDB2iCCbGYhBHt
cZM/AC2YFu38C6DKyhzFFz9wIN9oDbZRGZXq+5x2j0tsU7x2BcSLepG5m3Sn3CTqIiJncOZVLtPM
S4kxWKt5B1XHm6coZ4AMb43CvvyTpywEuEq7DyvQ1CMXtLTQAAccuFDrDhQhEDChlbXuqKR+P2wy
wAcB/tO6A7iENE1tdpvJukw4juDSVEQd9HG+wCNG/p1S45ukqcOH2BmfKcoNT/kM+8eVyOYkoNXP
hv2jVrTwQWQyFL1lH9xUYbu2WSsG/yXhAmmY+nZwTMz+Oejq8LS5ySpuQ6NxoWflDuQY7aYnkEKx
s5N9KifnhVxYdC8zwMT6m7CilFmmhV2Yt/zoguvG6LJP5mi0T1nf32huR0eVC+fdB9dyAitNbEGa
eu+qBXEnrqL8eeepVsJ7dwBSjjgYrXd/dVd52a13NhZ32iff3dnrKmefKNm33k0mSmkYzKh7u5Jp
oTvjR5mYAGnxmzWb5f5fXQO/XMq6fq68LV/7UfU/atUc+JbeV6qxS9BVXdUMT3WAFgfn/a+ValXK
t8fMi/B5fZfmVLntwFL7o6xH89ty4SqR+S02zD+KKLQ+Jeo43ViTlYNtHxjP4WjSuLSEOdu6fgjG
cPwyt3a1V4b6UIF0DeOrGVxkqHU7Bo0n7N/mdlSTbglTYLK1KFxtNutNttn5AV2Smg1DW+/x8OJc
6u4rmF/uTXmlyaVjgnVmav2bplteiqtieZVGtQKrojneyHdNvglJ31tQoVi/kc7OPq3fvOq19nTv
WSZ6BsiSDpzzSaZ0iHag8kHQUmgwnRZ9ERzTpX6+Kp2GxoQJkgopaQiWyvoSZiBdN9tLBa3l5V2T
z+NaTPi+PteGeOvDX44dk2XBsmW6nm24Hzppqsgp4r5W+ielAGVkUNLoxPuyJE5iOK9lptwawZT9
ZiwwCXwJQAtQwb2/8MYId3HjPK/lCHRxund0yj9T1kb9gT4H7l1vNTTO6QGNnk34KFd6PU/A5asJ
YJRh+Ogugyis9KY0o/nBg1yTuo2U+wxAcZKSx99uaWaEQyV6tUCWP61TA0iVEwmmBTokfHS6BlKk
mTe8nKFUCFhodQPpdz1DlWT6H+L+dj1gmcn0GFgMamGBaDdG8PPKUUvcmoE/SAyDN/zBUWM/OMrq
tvlC7t0DeVK1R6J0ywmtJSr7338Vzfn4ZyELr+q2Sn4BKD+X39Zff1DeCHxTZBrhE631lFk1XUvH
dpLHJ0s1P5dJTO2TyAj9hYexgvphomQ33rVhokLMYWs3+YJu5SYhsHj7yIT8xlKa6DHrRvsBTjCY
+zRQhnsKJiHLBU5qUcpQKEb0aPgEMNzev9vkcPj6x5QoHaDr2MJWVoHXoVKsl01RddwM6zIzzr5h
HAjrcQ+bbzc0Vjq9lsAW+OCvfQkCWnD9wi2+BCPI6pla1V+oOYmIII3NlwWC24NvRspghqUgZuyz
8sYKJmUnU1GIjAo6ZbfWvJhzXd6YOk0g63dwqMM3HzG3mrJ52mQf1glqQFPELi0y0LjoKSaBnY2X
Chjta8C+KwoF3eHybiiGcZ2KCaQp1Y25eIiJ+M4DpG9XbQt4iawAxBulh9sS4jgsa79z7FWQnetl
cb/hpUX3fwbOIS3ezr2RzOre9CiSGEA2f8gjP3tQmjlnGL2j2VQ/RC6DyMOymO7SWr1NdcWlzdTP
YUHQvN9D8oVXLUBBR3OJm/egIN0XRajeu0Vk3PnxvP8gl6lv8k+EnaK/EQcZ2sVVrgId3NtG9e/U
ASCaYoHaBQfOX6A+4RLJKRjZhxDAUMSZM12GzAGgiSc56lUql+9U9VII2kaOsxfhEJM+KQY/uVbY
HT83FemqzmpGjjpAL/U05d7T+37XA0BDprHVrJvGq6L9OrfTCsZf6JLEdxhBga2mWbmq6DB+TlO9
/h9tDx8bFF1d11WbXhwPikJbdz+yBjaVyukrz6xHa5rGRr/uA9c81+NCvO23zQ0o8PkhKBXzpQBp
5m6AAo60MlqR9Waw51CVnEaqEnGOx/5WG+vmVmrYpGitNQzjNoE+QSratto2XmTB1azS5a3DJWYA
ljYsz9Ge8KKmBKBTxcP3AITYkoZzZD2bNIgAlpigO07VnVzJkNCQ/KbZhGJDVCw7kU4FOVaJHyVX
HikKB80qeZSTV8BMdJJhV+zwQadubNUts8Y0rYPrUIChJLbHM0oZjmpTG/d2Vse72jbHT3nu6DQG
R+2vhVWd5y4FDMmKH60g6v+AUenVyA3vq68S9W+rpHsmkpHs57FUzpw74+N/P4w/drAsf0vbdW2b
xMPSAOt8YIAMmqlqixYYgtzu2L1chaP/QGGNtvPduLuYVurcZgHcvHWe1w+ECBbW9SyFQ1kBExZq
jR9sNq97k2zKlTHkp2KMKGiiMvNKr0f7JdA0yg8m9bvjWDD7uHG/GzwPhNYkptRQygX5+TQVCEEh
34oASEgpRZRSw9UopfRwF9ArWimD92sRmbs0SYtfgg425zRu/ZOnK80jhIge4M/jCPAQwOIjADJg
ci87Kbeax3MV7lcROCrBBeyP//5f5FP/rWkXWCqwE2wTXmpbo5H4r+80+KGiMjddUC6UfriKLH6b
UfRZQmc6zLg/J39qJHDGJKEr4bPE1OrpzWxM9F3jhNUVrZvFY5vxY9cBbLyudejtfZicDlk1hi8t
sKiilZlVeeELscn3FknTrxaiFLPBmGAhtvVoXUPuUGQGX8d9adMGNPaTe1f6lDXsXekFkkswyg+R
YWS3GURa9ZULecV1D4jy7dTDktV7M8issd6l4G30cCj3kGWBfcy8V+7jymueUm+gi9AqDGBLVGBs
l1KoofQ9WM2remcs5XnwKYI2E1jpSbRpYz1PSqRBI15b13kfui8L4BGYlwVNlRmYFmUVZLdAv9A1
smgHJ/Kfle4iOpF4BRm1sgiH02C27osbcT+dlq3rrHXShwlmU9oqq1NH/Oak1BXYNetcg+H4b5ei
qumEOsnVFMEHfiXz9XJYVvFkFbmUVaFco4OymTxOdEp2VCtA9hq9MB+rZZgSdaCLwIDB0zMeZciA
yacBg+7YtFhYvVPv1gL+6xYypOLiFRP7Z8OPnzTgUjli5ONn8oUaraBF922ou0/lGHq/uw68LG0N
hnZpgkvd9Q+RHTTksbX6qWmC5qzW44PMaooun3gY1SIKfloZXtmcDRw/iH46mmDAnqt5aikGzPud
2lTZmR12fJlMQFAbeMK+al1ysRvd/pHYynPcjtnrZlotpnkK5PtyvP8aGBFvzdT5US8nitxN7g19
fiSt0lzsgUOBbmX2oU7bX2W2yZsib/sbGDEGe45WU3UuBxhBF1exM1OIBHKvPowDpbZXvQXv59h3
yb5fWDfsnCAuPMoRfbGwLZJS77+3VXnVwBv5jZOATqWeTYAjy6JnD8gLsnF5/53U+Vclp0Atpa30
6BYdmD5t670WJfDai8G2dp/YfLDS/B9rU4PM6z4FyXsGIHXfxg6ttGaWPsAEM585SXbEKxXtuw3w
l2am3zMwvW/mePDu3Mz2HhKAu2Gj8KP73J+mXW1Rv5/NpU7/G4NciUyGfqqshQvq7zbw9XS3cz08
uJmv72CotF5SWFTuq8F6GprAfhFR02pPdZ9F9wpd7i+qluq7NjJBDlimlZ2H9EM4nI2YQfA9nwbb
v4dRXe0gUoRQaEp12ksDD6TGKKI226g1kEl60EAWdQbS+WmdilpLjc7e/9SIbFWvaww5EVwlUojv
FiSk+GzfLE9lE9dq7cVTqcuo2QzfJJ02/FJqBZh9SvRD8eHXtYqxewHnDU4gNZyPbDu6584FAE5M
/rqa2ijtpQnU+RwkiQ8UvtX/0njlgiE9XCYjLA9p3xxnFvpOnfd0TejPp6Q1nu5tSwdocBij7zEF
qvR4jV+islYOc2aNB2/Wz3braUDvAg01Gep9lbVsi/t6BkvSj450NRVPsavmTy0IZg9mBmyiVr+J
YiNvHjmsip5jHs+zbjjG2cL7GFaaBTt9bt/JlQwKB5HrEXi2m4mipXcKmVqe85seRrQcOa1zSbos
BzrZyG404lcXYxnKMCWxJPPLrMfORSxFtRmJow+FwE2XRO6bjxhCS3DXVO3rZFlXudmX32OrmK5J
ZLgPYepat8MU5QdlUs2XSKHNNbBz+0faQ1uz2ArB9GYbAf68h1TqIQ+LE+WK40WGNQzPAWu6ogCe
QiS0IhMtbPTjJRRtn9vBaRqy1TeiT4HW4cHnbCIafyxXjRXVJ1Md9IPFJulUhU518il/mSHL5jJV
lBIenEUlg5ooC8KWmJrlm/2mfme+WgaKV+2ajrwmx9b2uVfT9hkG7BxEuLQ9yTQpuvgxstVrmclQ
Q81ycEFGv+5q0Of49kGgFUb2g97wXk0BE6GDis0npe/t2U3y6FOfttTOZ8kvBmltYHF3PGkJg6R5
8zl2yjtDU+xv0GMPN344FHezFhkvelu9iFyjCOk6LWAFbIMexPpK/c1a7NUSWi9a7+2L71LsXIxL
ar8c7W+ArEIeOmf5wwjY/kPGE5Yybee5zItbt698unSCErRY/S4GN/TsLyKnUP3zNpUrkdFPaHsZ
BFWLlXjLlQybVWVPFMmr9VHkXlEbd3Y27zwFmOi4qaPvvtIfq7oroBqwJ/Ioo3+gq3v64oT+Kcrq
A9CWB9vIuuy3+NWvPJ9+WjseeeuA1NyzfVUU29oD/dV904v96Fnpr7o6Jnvg6+NbdnHZlwRmLL0p
sl9tN3xR2uoCbddvVPvyQRbWxxHcJ3hX+l/6OrSe22UIJo5sU9kBcV4qC2wboJq6Eiowvpj+OgSh
h1DmodLEu4yEOAGgP9UfDSMxp+28PqRm9VscAvTe63S1uFJhlCeazm/btdkjL/VJVU6fAGjY/ZLc
3ok1dEd/Ws99ph/AXXJACQ1L2GcerLWunw/hXSdsWW62Mv+1E6CDheGjRvoBpDOg9sEk7OP6QXwd
ksIq+8+/rJWXfgBdlUMLQdmzRxPLVchjH36QYfRgxmr3du+kv8Fh7VxZ4zQ/9rVmnYA3NXYGqDC/
8FTcS7BVLHzHonHeL840J7bPZU+qjNKI4FYzlOZZtVrliXYdA5r39Jq3QnfMqiG6FuU/OUyLQ6xd
84pQLyNhiQzCxnPegHg+zwaJvQUjUqaikIFOwO682clVunhoqR2xAXEMduN/riKKbTq4NpCQMgf4
9U7TIu+4rbfZiVurd7uhn8pLbamPYPkMd2ttGRmTcGcUgLBKeZrrUC+szjxTavqOYUuP46MHFMmr
5SdfwyLsHzUliz4FLpw6mue8ZmaiEpVs7GtnsXIreHRKF3xT0ZKMvfPDxHyu50B/AkP60WwM9Ytm
uSDS/DU/AwLQDw1a2H1XxPaat3mXx8lzwDr2kqWRFM9gVj9CZwTOaPJfMr2rDmE3xx0ZHfI981z6
ML6HxZuJu6SDDMPuj3EFDN+09BM7xrcyogAjXHqRQxhJvT3xM/s8U+V9Mw4hKJxBBgIDQN3f44iX
uWgpxONYOpTfCtpPVt91uVUrHl3hPkD9FB/MbhxOGuRAtxTxXMtMhgEUl5NcxdBpr1f/JAsXrZjM
nF2yq4Zn0I2mwz8jwoJffXYVRBWq9RoO3FPV1fYx7p35bMapena18As8ZuZBZpsc7h91tdhkdQCQ
r0EZB03xaEXRm93b1QeZPdXjFZ2a+u6DYltvW6BIwPd2dAPs5mXlDzefWnqy6cnc02EPsHGXxt8I
4VR0gs0ptcSq+jxo3mfSDcm3qbIhBbN655QFuvlYpjONxE56a6Tmd61h/8S29G1aCtRDvWBJ6H/K
zGoYKHxfcCQsc17d/kkmuBArIEUKOo3C0X1vU+6xS4q0XX8nU11NnNL416hhdFqrONtMGR+bcvjk
gKVzJz8nGcQVSKk3V5H5iqmeR3Yh4lQAEgKobD+DV14ou5ianUO5dNHO5hjxkDXde5eytC9d87Ve
xK5ClDkybAvIv8h43ZxkSnTugxN+uldpp3dxLVfLw+i2r8wfY0mhwhoWk2DXh1gYYUZKoABXvfmg
2IxXZ2Up45PA2hozM71y12bg3RoWvdYlNdbHYmigi9c08O1aaKvD2LI+GRGAA6Sby2uZllFoXJzA
/UVsNXrIn2sQVWW2GkwWbK3R8LQuNqghbQf8d8j0/8etOvj73FZbA7USfV3DuBK87cP7AizF23ei
n0FdQ6mam16D4UG8tkGMoXAslsaGu01uSZBY5lEZrwtvWrkS19+ykMKOMoenws7J1V8ZYFbdB3Ph
nZ06Wsg9jPsu84Hglkva28broQi6nditLkniemcFMAKRiZ0MAcVk9zYJveska7rdB0VfT+/uIbZ+
hMOH+4giaFvopqBAJi7sXDWlNZ7XL6v+h68m0RelCuMHp/eC9Utbqy5sxb7h7MSKl8k/OQXEbG+L
YPi9HtnJRk3Qf9Im07w45vhKlU3/ierA/pNjXHVGHa+Temi+d5mRLoWD/Sc278VNTAzmIFPIwvOj
rLVqKeuUtWQmC7IWrHzxJ7lXlnBcd2vqx3Xv4M9lZZ00PrZq8Ghe0RQgBaUj8RNAtjwowqG5Ldsu
+Qx3SrDTlDk9ZEaYfO5NeJUti57VNNTiz4DKKcd+aExKoJmqbtffUWkyXclUCZ3yvsu7V3GtTL1/
Iqq4l5kLhchn6A4XN7kRQdn9WNYFAEfRaXaG4NHs4ISAovwpdAvtKXYU++wVyT14VtqTyP0uD080
wKZXIhMzHgbqwTXhPhNZYhXDJZ/9UzEVsFWQQdyVyw5JXfZFE8VbZZl5FxF1Lf2flAd8EZ0M4uRG
hbOTKYmQ5jkE3ilKXPcydYN3iYD6Ix4buwU4trnGmd6G+bqMYqoKlymfJHw/dZPousl0/bMfa/f/
HZolnv3XJLDjmnC/6AApmqZmmbT7/TUyWyetZafxUH8Bf2zameQ3ef13X2szGo9FDr1aUemwsXH2
d0Cy/uor9nC0tKreQ1Yxf7Ox737ab/K/2lfLOn1QTN9a3t8f7GX9n/eV9T3TeLNf1ndKJ7khUTre
FhkcjSHFeqTpguJrmSczqObeeJvQuv51tMpDDHnbp8yOxod64XgQua8l0z7OElBFFi8dPl5n0KvH
vrSLl7AdT+MiNkjHHU2InXYyVSwFwpyh9DgmFt0rIX5xDkM4A4cAlgRZGoSq+oZW34XKR3NPbLyU
iwwQJNl3SUNu+6cIKFeSXjIfpuRbOMS02i7adwqdP8Ru1lroVYGmXpeifkC7tnLOBIGqslm15vI4
90b2aqlEampgYO8JxuWvHHY5Ac3jZ8of7cdeK59FrPdxc5oIV5BxmfLXjC6wXeQGM6U/rEH4F8j3
LEwuoq1hbUnMH0nda3fvaiLWGokrRymye01qCKkGXyaO1EQYWWXcmFcRXZn3jtQP/pNDudQTVrX5
R970rXLFCxHkvgGA9IjmXdJxBsexwjcB7NUi55FKWIeNuh9cdIC6RRR3LnakZMCvyzSwZZbp1MEB
NNQqB+4JgprJa51HsZb1y95ud5tsu4csL3aBP4aXqK9uN5E4LPeJ5kG7Xz/eeh8AZdbPIsaO003X
eVvfxwSh0tKrzwGp6HO+XHW0BEL8vcxTe6IIm76b6BhiuNlsLiJbjX8u04UJ5cRquTq8W2+zy8k1
nVx4vowQRphrvQEMEfI0NiyAt9wFqgl0dj8HJeQjDLk5vV31fYbm3XxRr+biKeZAQZV3Yw4bldKb
xw9ysZg5gtz89/NIM/8GfGU5/FQstsOuZVuu9+F5FFlhq3vj6H9uVACZ4Bgp4u/WXDts60kDSGYg
mhR1B6cqb7afqQGv1LzTpIxfNpFclfrvHt8gSkD+TCJQo0d5nKxowV6Sv+Vm47npYBZL8hvJw1L5
7D5GngdB4ZDCiWKDk0AVYH9Hhst6+SdjioluTDFOPfiPN+M8vzU7UvEEEElfLAAfMkRQOZx4Z77J
pCyhNsn8dmkbXgkayAeZTEUhvmInS/2TbPOVewxFWO0syrRuOnrggV6g5HyJUxYSuIyXuKbMKSrJ
oXBa0I8W9Tyl5nwzes3q8s4aUky6YsXcI/m5I5pG9jNcFvrrHWTt1fHDHdYlRAiqwZsfy1yLS++r
36AT/G7EigmLct6c2z4kar80FGx10sVsK3vHo59SZGApwBcll91YrR72RJUr1MBFcIht6jP5UQMk
vywIjYx+smR9cDphYf25zrpYPXT3EbQ7Gn2GaeVxKDO68EWGQq3OVGXX9zITC12BeUemlWmHLz2B
lQ8WWde8/I/fCwRlH1/gjk3ayHQoOjAtsOI+1N+Ftq827HnbL1pP1+vQJ+4dR6NXsA6DQ5iCgQxc
uzt8n7TRPgQRpVcNFHK0ZdW7yFTDF9Jayb3TwzGyzEaj4JO3MJ/79KwcReYuFqAlrRaaGUQvjse3
xKFq4+hTFHb39lOdQNSP3Xu/cv5oiHm+tmZrHGFNMiE8ZEpjR3OjmF11ywkeSJFkABor0R60xLW+
VO61SG29de8nXVtXSKg7PDoOFcOilBXcOatu05KNcQPQzlpe3vt03FRx5oCSsFSfyzzTeudaotud
vhSsd+C216BGwbpIuWEcpXcZtLKvRlSRzQ0759aIY+cJ/Lw3i0wDW9LQoyejUU/dcro1p9m41cvq
D72M42ZXZhD5BGz5FaiKfbgZQ/3a8hYU5uV4PC5DmdfGbRm3Hz30bIAZQh5wMzy+B+gRlYfeU8oz
FGC3dQ33nwwib4lIEX9W1BuRTWWlrFo/tGhrKYLzJndplz/leftVXay6HvIyN84y8Cqr9NBb8Pnk
ulM9G0lSPauJBRtNr1q3tKZXz9VCO+sX2v2UKtkj4GoOwem4O/i5BpxKVuWP/EoJwtrhWSw2eZuM
0LkaVXcQs7QbDbIAlr1rQcO4iRud3XJRpue8hQ0Pslr7a82LtPfc+MdEjBVC8zb6RHpxPrTmcjaI
Yu9prAy6KRaTBFLbwLebX2U1PWu8i61P6ZnHZL7Ll9WgTbpNOHn+MBqPx2kRRp9SC3KyNKt+aEbz
rVfy9GGcZw1mRwe43Ux5KRoj+DRr5nXRZdqXwDvrzbibCZ7eTNHEN3AZhmXIhyVAGvE8lNmYu/fK
7L5ZJHoSk1/u0uOqBZnLuAoCGhLKiOy6LCCaSAk/0TvunuQ9pNNYp46kgLa3UhnBujYltUEWwg6U
K4Ku4Ita1O5BtLPMFas4T5l/Xqc/l4HJybmsMj+t3avOtozDtmyd+7So2MpBJzXyFPighNHerf4a
JTmE6YHy+xzGT3lfTV+bIa5uqr4N4JU25tvWT7zlcfnRKStGiIDC9Kk1J5DYaluzD/GU/9GURn0r
qZqg58imeJctKzM6bO3GhodKBLtleu3wnbuCGTHkC5lCdpmaD/yBzIcmz9M735zv2QabD1VjG6t8
JMm3b/Wgvd4UouWcRPdw6ivvFhFF21rHif3teVucjn7rTKPkXgy2hYaKaJPSw4K22YqJBpEqIejR
2X1Q+Fr77HK65af358fkeTbeW+6vH9ZWQx5fcQR0ZlBCH3Yl6rDuxhs26guU4J/+8s+fK/f32qjT
2w9yNT7SJxk/bOJSiVLIO7Mvm0hWqFJ72AUO5BYfFL0NKn5vVvZhU6z/SLeHgnKoLv/H2XUt140r
2y9iFQNAkK/cOSt5xvYLy2HMTDCnr78LTVncln3mnLovKKDRaFC2RAId1lp+RoRgzZOMgRGp/k8W
uVWBsTRvg/TOONmAQzddlbKe3v8vTJl+corMOC1GMmR3XoAxt17+pRA3iEE05YCUWgvNi+O7X0Bo
GOyzKmRAv1aysDfQrT4Coqa/kKQPa/Mya/AKkKZAJv1IMtTWmrgyOJmibdbl2uRdtJ7X00Ka/48b
LSb8D7QZCeZnoAdRDW2IFOmPi8GhaPt14oZ47blFcikjHDLBevJX6KrMLCWygPUS7cYOftfCbi4J
yvaadRwFySXrwgGcstyvNgZytb27KZqnBhxuzKsSrm84rr+vK5fpTgQnAGMNh3lngzW41tG0ZWQW
vmL1PEp9ELuU8h/bZemOXvr0IZgGZ2OgnOzWqu9A3kl5QhJONZXHoiw+xYnWPMSufG10Pj3kTtGg
DvOnfOisBFCQAic3UlMTqatZN1AXk6QPgD42qsYvkJHkRijcXyZoJ8mrT8smtEDt1IKO6rTIA9cF
UK/aiazRRFgJeM8l7lg4yyImKqenNHLHJ2AuDKA5C5Dyz/VXWRAOB3fg/ZU0cnucjiB1yDwaUjME
YJDSZVvuaZVj+v1jAbR5ZZEa1K8HO6D/B6AM/Cljnfm30UbyTCKtAv5nJpMXGtEDFRH8cA7gp7bL
otjJvTFXwAXKTse5uQcOC4AB1JBW9SVwktw8zI4kS3wR3Aaz3y02lp9x+blFNx6itLv/GTMNKD3L
Kp+DzdpyjXJPq0BXNDzipb1sXBgmaCPBvXr3Mw6xfvczmiEzz2V3QApHKdpTJb9x8WybKLH2VRQW
EA68QjIz0shpbDupDyUMq2QAE3smXwzk8Z+Q+o047qxNii3s7U2r5ig0MKaXGgV+Y9UVD2HYds9g
M1Y+YODk0NC1J/2WatE+A9zmsy/C7hlfQxQrWLw40tAF7c4hbUC0gyJbFyw7mdgYRVI8gBKze9aR
FAJoUBMedbWWzDkFKKHUJO1A5tru9YHqHiVMFB0JbMQJRQgWI4qTzMDa0ZuwH7su3BgBONhJaY7G
JC0vPTmDqxndCPzva++wcEc1KyIHc1ijN/ulvoXkSxnLouYApO2dPH2rkiG1Eg6/A86Vd2rIIEHO
Jy2jLZIWVdOABgPl0AjSJTBNgxxapSHLWJ/2zC46ML5h2IEj/Qm/kHQrJgkcGxboVkFhChco7sKu
+E0/yp9IlZqIFUCNVvb/pO+XSOGGPt2rZ/shMi7peRw7jM9OHD+1MfOPvEwNvrJZAVA4gM+CGfG+
j3pu/0hNr5QT3o5eGbXT+l7p9z7IGrV52f3cYmzeKNQFNo2pxY3zKz6DgBkUNgCt9dI88QQ4BmYd
mnOjv/VIRrOk925oubL0YssAtpha8Sc9mvj3PcAs8wS2rGZH29Z8ZKVHy/6HxyC9ogYgcFqYh+XH
+NOOf5LRFo0OmIUmPv4PP8SiUhUp/hrmHzm2pn3qysN/3IGWURMEcmvqTXmYFFWPoZpaUfwE6qKL
6upj41vjnkQ0+U6NJupRkfEsayPwhu4AHPwyz76ZW6xQj7ZYVBbzfuw2Xl6B4nyeJfP/vphsMR3o
Fnp2W57k3dMuW1CPATkO6Wm1s42McMcbx79SDAKAyeXJNIrvdzEIswNULdiNtovMaoJdEuTanxbJ
MtNWGo+Fl9rFcMlVw7jWX2QDx7fBkOmlRgCCReZPP7F+bbF635vTB+Czxw+xLuMHUPsUWV8+wutY
PiZurj+AN5MGJC7GPn0sT9WbCkmbfuVKy30gPauYyi3v8G1iSGzctCGbPMpIpyZRr7jALPN6/afp
kqoDKaddxFa8RQ0DQm125GydOhv+nkJQlgppfG3i0UcFzOTcpjHWTnUo+bqp8+Jrk3qk0OtwTOeu
0yDB2KpuQDEAwILG9a+jXeykUWYfC3wvwaLEmwN4X7NnADn+oJVRkn1NTZ8/O4gvHWjvXGM97W1b
1m9750PE14D/XPYGb9Tr3ghsV7fawWnbaOroJgRAlYIKsdmitL5opQG0hKrpbimqWI7MyIHEXefy
xe5NMGcmQMY1enPWBca0Bd949KoLeroKCXP+E9VX+x2orKYoEXsagow0XMugBmr21CDcpGaX4ViH
0Z3yshZJE90VZHE+EmakRO1NHnwedMDkgxIR3ms7vdZG6ngkt+D7BZ+7Xl0dx+keOy37Vip9vM6R
m48g7An3/uwDCAPglIC8dBtn08Uh36dMk5+yDkAdEDPkTe8SZg/IywdkKPgmwAc9MX51gTK+ZhJX
LCdq+bXO+9xC9WJcXSQKX+YhzYDOl19RZYdscE3XUFisFGkG1XUIU7vGkQyS3jzrM5BM+YZl7JDB
UzhIhRDOHr6lL7OtKke0cLSrl7Ixp4Md4No3FEZwAvWxAZdLC/K1J6OJ+L6rC9ejITVgBfC9LkjM
vauXDITZwlw3bmge6i4cV/QfIxEkO7RqSHXwy5D+n2jYBNm98uAjCr6spdlFmUzRbKU2+h/W1kG6
7ruQPZqyrPY9KMd3cCnVHzuwxGZInfuCpNJkzcNBP0+hhPsIIRqPJjRe/C0G230eeMoOBSglNmYq
xedoBNoHFsreijZ+2gcn4ebZUzxYGxkFV/CIjJ91jmx9fawtcESZyaPIa6R2KBh3mSc5Kimi1wkz
7V4nmiDI5xVOAC+UBbQ15BBahRUikKlbyNT0kSyhetSYTYWamEbWq2Ui1cvf9GblZPgRlYY7WyK1
P9mcdd1T5A7hmbT8WqJsmORLA+YCbYekuBcWuQ2SQVC9wVBtL4A02cM17Rv7vAF+gacnrXuL5Jht
eI86xyri7o2aBH/ot0mzHvupEMdFXvulcer07kwiWk69NNfx22V0phfBm9BUPV5sogQLoxaG8gDe
ZDdZ8fZSgnsHXtA4fwIaLTLUTQCHz0Mls1FZtLbjyd0ssh6nQNGX7ZknXf7Eiyy6AZJruyiATRKg
0HHXrvq05IeWg/sTJYXDCU/vI4EjNj81NkigRYB8/Vqa7YNdNxEAbQzjU1QYGepBm/gUG0bxV+5r
a5LrE4t3oP3Od4VaX+ECjiK3/q8syrVj2lkgN1JyAfw51Jcj9w5hVnarSh0VqTEKsKwKaQHpBI46
mY3yZrS5ewoMEGPDDWN95kjENscq+/b/0zCUDesXG83w2JRjM6eWJ7wC7EKKwqZwTjhnwfTJEZxv
dZV+rjvpj/8SJ7DFr2ECR8ed3hI6uGQsyxY6hRHuaBOLjFng4eDJc1tb2wywCCtzyIe/bC1g2zCV
4ZYb+vCXrIth7SPms6fZjiEKXqUGDqdq1vfLjxIsJDealJO59segf5ZT77/YWeDN4r7GtT0uHmjJ
hM8pCJcHVDAg6/LJwb1nxVUxVlIyeJoH40iFV9SUDKS8fsETZJqigstlkQkw3WnWoEUC+A0rDW+a
/Ri4A7KNCpQv/Fr83xoAyhuyfNwuE3ThgaNc1utluqIDA12X+inINlOAa43uJuWpCVqUR6qGhoVb
oByyG/kDs4xit6hQb9GjZSTrWzvaa6N5XHTfqVVkk6ad0XrAh+TV8KL3uq16DCbKrSNasQffFwBn
lo3omRPdjraFiRr6BCG5W2jgW4gAlNzaetTGm1CT/yCEGePVC5VFbxqAxc6q8Wymvlg1ve5vUHRQ
4SqoGdl5RLBhanu+LUFVcKaGhc4TLj4qsBXwVaQQXHF3do6ay/WdleRAAWg1hnw3gMLC45T5iOxD
pyd0WZLmBgJB3nuFMUCJ3Z6ktGCAd73uMvu5suroEuvxlxzoRS+sZOmLizShQQ+KJxLJFn9iFnMy
BHyq9AVU48iGA4mX1Tvhg6EalP83cB1XzaofhvCBmqDPowctch7lFKE+MjVyB1UFXXgUrPr0Tg2Q
Hhpise3t3/8crff8To4O0AXXsV1XN13z94LIKSpMHgEx8MNUhu56GoV1CAMf8faf9RqGNF4rN+by
jRyhJ6UxF2QselTDEahZwG+d5kKNd3UdnSitg+K3mTrZAziuDQEPQhbu1CNVAeICjHSj+DlWiwlS
pFmSlTiTbqwYzvx3E7OtxcL7H0DZpyWkAnDBVwt/2olUlk1oWUO0AQHwpkZpPnbN6ANk1rq4sW4+
CtVYwMw7GCiy8Yq2folKWyWjJKBG4SCuQAahRALTjUbScNszKjCeUZoHfos25IjG8RSs8W8LUmyH
smPQrdMKmvgPRkihrDRnDzSkfgcWpm431Pjgc4V2aCpURGrKIHVOQKzaiV/lpIaqZhQ6grhm0Y/8
MrnlyGzzpphV+2WCFiB7Ml+HrBDrxRxNLPtbBRKPYyaLLU2QnjBwUVYP0QEyg6GeSyE7ZgCgS9Xm
pLdstGyONNhIA24XKp9oz0WHejabuh0Qvlska+FnRu58fJyAMblDeXyNq0rQmsdeSpF5M+6SGoMY
wTzScDD46J6AX2weB2fKD8gP8RpAZCC7iVpSWtQNeG1X4Yhyv3Es/ROutHxX6cYDjTJgTQKbWE1E
OQ4aHnWpQXKGtUdx5eFuIgaG5WlRifPQP5EsocV95JuHESUCvTK46KV+ALcljd8vidueHWMAd9CS
2cysqLZKe7xkXhe+bV31pjiBsvttjzzIR1y1zADU3fUIfF+qB+9GOJ0GKw+AFfeTrAbhDOki+Wzs
D2M8HUKt6eJn5Ju3YOcOg22XpEjtJ3WqJkcqI8CMkUlnDbZVXAcU6TqOFpwmC6UHIkUyMUIHWu0V
wsnPmoXarzV1Z6mhdde6tYu9XU05gpEdrmx3XVwMmi0gs38xUilLpESGqLfIQLh8tZAYur8TLWaZ
FQTAqHx7Nlqc2eWDM9nBwQ1RN+NpNSjk8kgHJhA/3Yki4pfDZfmCOGO2TYPC8PIhMMc1raCmN21F
NJ+mO18pgtzc3gQNqolE1VooHkiscwyYr7mHAscnH270/SJKfJCarYs8b86l88lxrI2uJQ5Kibl4
7EdkpGZGCr55NZym3oFnBDzM4+Tma5JR4/b2sPLh4d4tMievP5dJWJ3gn0XB+Ii7je6M9QNp2Cnq
ygq4tRf9tuFwnk2IIi0y3jcm8DsLtl6eqWNFsqqSMNiTXmD3ydkP2LlExc0pm7R2H9vOnkZSifgw
WAVwC5IWsUAcXWmGGotmqDvaMSsQ2YQ+KTnSAmcHcMY3tHCZWIbvTdCYmrtt8VvR7BXS/t1eosjD
/wJfZbB30ASOYXLAOwjHch1XAHbnXf4MgkFI3TdL87lFtcsG+I8PXTf634FKuI/KAJAa3QQkZqSk
ReDDPAQmDiTe0F4Rg5KRl5T5GvAQ/g871g+ZU5nfi9x8RJV2/9Wquq8GM4srag3+kX2TX3WU6ACR
CTAmtdkFO+kjZ89RVyYwDMBh7heT55ZledD1TD7RRDvsQqTpPc4DOECOJoJI3rLIdgArFhWp3Cao
3/F4W1j7pDX9x4qVX1LuFCcTdVLxCvHUAGeOx3nOtOtzrI1PBt4BqHWOUNKKJUan9zsps3ZV2JOI
V4idaKvOb8xtw0v/Eei82mOZyS+2SMtTX1X5Vu+Lah2ptb/bB17307w3vGGvdm3zuTQn8UBLFvO0
O+2hnjrvnQixVNsAeFHuxxxnF58rGG/bQmWezjqk+Ynwg2xZva6jxt+FhgSURDDm28oCjj4Nk3Ro
970DLJSxNKIPSCZBgbFvm0CnhHLQArhNn7SPmq5GQ9o96iPwrdQcNc61ATTTC/X98rlhMju2Q4HD
Vz/sUKLIjo1qeClRkTqlKEvmFf4z2wzvfpqR1eRbKyB5Yz7pu0rf0xz8a8jYQd6QA7QmGJi7ydR9
AXGhu5ntzZo/d1vW3W0J1KgoB+iq2p7Eoi3T//aXYf6G7GYis8ywuWEB+gTpZe/wwaYKxYP9VPbP
wv4golTEa99U3wnQqHpF4kRnauDaAZrC+66NVLAzYkfyNLoPjAYD0kOAn/2HdVZQPI8S0KSN1saz
1T/qzVuxuMQdErZXpETGexsI1+t53tRQ9gSXBdLBE3v4C25wf98bcPtQmqTW6tW54eONMicpS9L9
KZoRzWhYO/2NgKNIjUSAR7iRCRL9aodUHbecTfNKMlSbEH4TQHCvTYK/YTAXOUcgFH6lkT3V42Mc
5eGhHDUQilcxSlkGntQ7N2rgjaIVcpCHqu5R/JboDLAwBkeSmpY92wyABzuJuFsbo5RxqMEnB2KZ
NFgDu0MDFmnoX2OtHg+6HeMT7QT6LbQq/VZayFrLwyCYZcuENIdsVVhptyVZFI0Dfq1HdXLDNyId
s/tmkckm/RJ0OGEsokV3kaGAJTnXwPuqvdbECxVlWu12UURxRHb69/sVfK7v3B0GrlWc2/ilZZyx
397qCSKgOCmUxXNBCL84XJ7CsWZn3B3YmXooOb8f0gRY17+0LaqE55HSjeIJgIDLWqmhehNerDvR
O3MxapWBlGDY2UbvbWR1KTN60AEKNZAMh+/Uv4Rl/rGpNf7Saqb7xKPe04GJ+IIjNH8BPfTWjmr5
SCKXwf8WGeVwpiEIRcWqArvlnoaA/my2yC7uN7VW2S96PrBDUMKVSJY6bkXbxtcHLdsIM0LwugTA
dKQa6lEDlwI7gqiUH6tRAUxTd5mhHslIcVlHZvBiTHNvMbGse2cGFcnlBljd0Wx/sWWSBVpnNAI1
UdlQX1wVj09z4LUOODzNo9HR13bYmlsaNn2SXa2yuNEooOwA1sQAeA2HU6ryARq80kGMDFwHmnWL
EomtNhzziqnF6KwvdQboxWHUkFrkBF06rpO/zRyVP6RATRHk5gWHcWQgGb3cs1r7SPKxqbBIp5b1
uVxHOb5Zyzrq0TrqAf73v72bf3Pn4Z0Mx4bJgJHBOZuzgu/ceXHSolTeturnkU/Cs2Mk3DVF4V/y
Pp1OeQcWc19HnuSbnHrU6IOJG7LD890iW/TcImx3uobI9jJLhpehCPXNlKXV6Z2cdpzg2VIhd7x2
1N6LYer5ZjshYGvOk8v65WEL4Gd5iT3+y9MNgBG5+4mXtbSFejq7aKvTsv/yEF00FWuNt69PR0uX
p0D693SaBmNNoqHUcLbBiS8N3S8HcCGILwJx0Q148gBvYYvkuZPd1wmIUF/0NIPbDABRAE9k0dlh
gKQRU92tbVENGyGCZtiCWZ2twf6DBC8mZfTNnVCvriFlq6fvomuO0XnWLNUnsi3CTRkE4mDrzEj/
JpkW1b0HuM16I3q3jL6NEapnBJiTPRCSVNojoNCqjT4WNi41vNzXQfV1UFU6tZyya6saGo4hLoA4
FT0uIpI3g5tdkfcpjnXN9yQCsjFwFajrpm5+NvxuRaN3Jusa96eg3tDcYnbRCvq/Q+BHomhOsG1e
Vf02qNl4cct2vPj4Y7pEhQb8lK5Mt6UEnOOOZoag+Ucf+LTztb4cATyUwTudmOPNaUD3SippE01g
di7yYZ2240brwdyO7PTipzZDzBbUXxeke1eoETBzsflvn5p3FSuOgT9E4JQLpuP+gM/Nu4oVAJOC
tw9gQs9FzNozstlBAmDVBxf3AlyvZH+2AfXdejQWcY6uZKjiDRmoKhcl6uF/pj/POo5aOS+37D3e
pvWBRot8WTtvQFYbH3f/97uS2UWdem/PWfSgngk4uPBCx/khpO++pLoxbjNeTkfgojpXCxnIa9Ta
+Z/rFEUkCrYqhirTB2D+l864xRXiVVXXJA4hVuJ/NrIKkJ2Z/R0+qIhnuspcEOuFxTfp/PjB3cys
vBOgbqmX85jNmgu4YdohxeBVsyN230XL19zraxpTBwyejZbHBWBfUMRADTfDi0TBwJVGNp86cI7Y
ctYIVcFDqWnndxpS86XC4AWm3B9maQekoCUSJfq/Wae1koHzBF/+BKTUHxiqUpNVgBrEo2sFuMlr
YfAk9CZ4SrJAbOLKmrzQBSsnXiSndOoVQG4Ol58aEsacHIKpmsd3XYT1omhdNfEKoALySOoDuIWN
R+rOTTTUKzcBYwgNW+/ff/MtU/x2yuIusiBNV5i4RRsoIf21eLRPHVknmVs8M0M6R59LBs660Vgn
YZPDM5uYN2paQ07n3LW3IT5nt1nNKDR/J7Op8ay4k8lmEHG/7jj8mbTE99vXxWAGyL1e1O1+MUiz
aiN4xn7bKEiQ8/G2nBbRZqiMazwaVvbXuK26M/mVyf+M1608JfgwkYiaO0e7kbOcZhdfNeDagaRE
47fZuxXWFKNsyjIB96fomyyg3OC+prrwn9tHqRrqOTYHmxPNZPqo7/TQuZudiLwJVFj2sSFGKFo4
S2n5SLxQi81kkmAfAdY+ql0kSErRjIOr6t1Ys/X1UIvnGRz4A5Q3u3tSaUl5ELiI0LjQg396JoEE
pHW7PuIpomGAwW5UMzNCqLpPNdnEUYZ4GeRATUZWUAPm1z4Hy5Pw3WlHZT9WiphSP9T1hYaZE6+Q
+uW+DI0rHy0kDqG0F7VCCLwcsx6AM6RFNrS+1mcbcZ3c25imBBh+lvtSCJAzBFpYoQRyACRHZSHf
mhoAyifnIg2rDUDnkDuuJkiWFVVytstmRJ240qExTRvcZyvfr8EID1D8zVjigzG0Nm4tNF282X5n
jIa0JFZbvbPKaCvSuWsqBqApFLgAVbI60E9cjP6nqEutW8A18y+8KumfBUQ6/BpUdQCwapRQTTrS
AvSa8TWS9AEB3ISAydWcz8HU5Z+4nwLqviiaFx3llUhq6pOHMNa0rS7i+gw/KT+EhpMcelBLXlLE
RLdF1QSPVifLdTrlzQdWtCbiQkn1OTHESwMkmn+CBhWYKTLbvcH1QSLbRj9cuMrgeDhH4PY6UcVH
FgdISK3gMprrO7oM/E74A4sPVAPCRek8ttmGBrQg6oAIh+SG+A66Kxf2N2TiWMBsG4TcdXIc11T0
HjInQhCmHtdUIV+Yzf0wNyuxNd0o23V+X7/4Rf6lQR7WNz93PiLEz164LP2dMTjJ/leFvvgEgmTr
VBFVs66QlXA4iy5W/PVOBIQ/eR1G0HOzFs5bHn/tggCOilHPAec4fqX52MRxw7GAcUTvA7wX3LqU
c7CLAmczsBq9VX5O3uOq/VwFavnXVSRZXkXIXWYHsBsfOzPRpm2EDBvklwONwAMVcX4GEps826A7
K5FEfExoIlE6NJvrerABIo+NwwYKMZCjkw3rfIK/iNZNTefoF+o6DRAQfJ1tBUN1YKjZ+occ/7Re
Jp38x8a16+xHNxQxCt3y6UPcWfAlWFl2SXnhAAMm1rZGxuBUxD+4N9UWyB+qutxaClfIrODy5N05
mBTUUNACdYjkFV5I68oo+coYkNW57op+Y2SBPCByBcA2U4DaeGkmRUNMQ+TJTV5Up/a6tIbpVfGP
a+7m77pkxG6rH7Uleq8U6Q8EDyfplRpLTnpaA1bC0sL0pPkdSF+UkBqS1WFTiRV1S+o2Y3hzmAGo
tNYFJVnZ/qAK8FFzI3ObA+EYlFpAADk3+UqTdZPhKKVks1JYo1sPRQAHfOMhnKNmaH5e7ziRdshw
ixhtYL3dz7iyQHZODto0hd4cE2ZzSu3v/XpykDcQKNhnt7KOmmFGgD4TcOMSCLSTpsD1pOk0znd1
HHVHB3ha+K2WToYMCyNZwxNuXRwVbUHFlMCnT431FigDehQiV68eql0ure6UBu067VtnRCwQt4K5
GxbCQjoAbj/zOCYF3MkRwAVanufbRu4h6SMEQEvY31p4vW7U03miexNHejMNXXyabPgb8h+BA7ce
6YF5RwNsIh8fgKxrHGcV0kZQYgsK4eG82CO5BlC+dhyvi7jJ8Akri2+RbXZ3u5sVLj0oX9uV9hB4
RpOUHqWox2lYXFkkHyhrnVLj2zB7NuLKvsw5771hb3I9BN6oypGXAhzvVVg+kCotetMnUWoJe+OP
YgACh/Wqr+zP1edWKp9HLXi1nbzZJl0kHkuctJldfjW12FyNBigkQlcbkFyGyDc1fdAdJ2RBXeZR
URVXu0IwVClQaFuTub3Tir5EAdPPRf/JUCkz90Kr4P6fDeE4a68tJHpsWj/YG8PAEY6rq5nHVYn8
JucXonAlAlglKkqXXbSRfcfLDk+naF9jXds5SpOUyMKv9qyx3LQW7oyEep4WCc63KZJA6bJADYDo
M9SQlbOI8NJJrqiIVjVIA7ZaNwnHM6SfXYATvF3w00mPbJZKLxtRs4DAFuwhhXHb2JYmN44yQ1su
60hFmSID8w1lebR3esrU5Acfesmublx0J5G0m7LNwQwtx+7kpKZTeLyTLhgdEW48WbFf+DiVoDtL
aRGN1cphAKf0PHG36NWK4Rx0lMecuIL8wq8mkt791Nn1rOvB4PE21s0e1Sw1nOa3xMBZERWeYjcL
Q96eh4xNJ79IPqQmb4+jKivOGh31ySNAQnoHILKqWhmYPq8ly6mDgzz+nrW5WnmZiI1qH9RGd15E
Dgfjo9WKL2SDjUhOgIvYbFau5pRb2sbMFWdIAa7dVscXpEEVy5l6rV33eDggGjqdnng0wc0e12ua
nrtM4sXGYrhBSVi3/SVpbB147TCz2KLeO9nImnrrK9MR+EGRuxj34AhjIBnbWIiFnJzczR6EMPBg
oLj9FvXJJv1Vw5Z+s5/GMjzrYOj1LDMT34vg2Y/9GqwqVr4K8tjCm6hAkDPIGJhJHfFUxbz3pLTs
N1VERnOk8m4bF8nzgHFvSrGu+TYe6+brUIp67TdGcHGjNLq6hXRWxNryiwIHdvzFtI3ba/URsOlM
vC2S6SNS7IFaUoXfJTJJtoWlDdbfRZh8L9xIbB2OXM61Jax6PQLvYEXKvs8AbPK2jhRplCnkEsDv
/Jztlq6ymKVi3PbxZorFCLaxbHqgXhZ8B110caMBNUjbBeOWqGqQJEBrVnW7ZN+HMT4FavnUDtPD
aLv1A39aTJG6EbU96gAnIA6/aTqRSHY5PFu4eKTg0NCj3EciA5iz1AZl21XIv4YjyQM0QnfoIvD1
WEjh2wiFgEINXCuvvcl10sJbZt5Nd5PxoE7qu3dyGr5fu1hd7JHMd+GNNhNprLRcXPB+QSgNZzIQ
J5uGvgr7ElzGDWooPWOYxM7lue3NY0RCwiuK2XCbVuqDsKyHOsRrX5mgETWLmdksmERfzbSWZgOy
AbRkuhtYHzpw6FWKTM9Uo+aXkYOUKlvR7lmhbn6Ay3bWpJFaJ7r6eai7bh8qTx+eD0xfqucrn19c
pQX+uFCsRxMko1lqNOURTBDNWzdN2a4WA+/08gCMLWwQ/XpZuxjonOJBm/K/7aRGEMbPzX3NZfbE
ez17Qp37CmkB6QOJ4g7kjnELAveQe0Vsb1KTObcKSZTPqjBll03watkK+6OyovAZ592NDcz8G4kW
DVpAsjcbi0beN6823jTIxp92IY1/3aVokZ5myr5Arpsur+Bb+cRQkbmnUYf0fnBzqglkic0TlSGM
g9OazlZOrb4C8JKxvruWzNeRukn1VeNzYz0n8/G486QTxcAzn6rY2QVhswtNJB8BGgyo7UhV9jda
xoNPyO/fJgCY/QASZHx+c6apP7LwE4AsrdWQ+8OpG+38bxnHHgLX4ac+iIuDlgbxvNyYJsSFqt69
gbLcfhRO+4HMZn2abHna+jta9baLMFl6Qdqm5pFaZwG0cPplF5LTLrg8b0zXPaAo4dOUtcmT30UJ
WN5dsAXhCrum4TwxhUib0gf9QDJATDywPnTPjfPNBNLGA0mHNjFPylaI0kn49d7szOMhSFsvLAv9
YPeNvdFcVIgk4MDKNGG85E0bHW0HOIZ4u+ZfYmPAi8QPPo2D3iGB1p92rW+xj8ic9UhBb/pyA/Kp
/AiQ6faFu9kjj/3sC6jBp1XWFsVFC4wBv+PAvKOJUetKb3J0BuQiMNeyLgG2LbwM5VTnX359DLA4
4Nyh5OoxlI/7nPV9vwVHxzFO++km8N/2zN2+WedIIdzNw14PgWPHQZ6gZh0x+TiXPoci5k8kqQAd
CGS0sjnQsEZd5B4unn5FwyKJ2CNujPOIRCNAVD1dF6gQ4h7ve5AbqIZ6Wvt9dAGDTQOcb1/FCBgm
V20AmfTYs8MiJzVq6k4H9bfdxzvSfbdeA4EeoBQ7d71MLHpahjP7iBjvarGMAv0BVRJG6+6Ebf5Y
NlpUNPw9Hsca2A30dKE96vOPo6VleI12i2YETodL7R/nI+6Y1wfw05ceiOjbcAXc6dcxY99yXzbI
AZaFhtOalgpj22ltheOW4nTm3RCuDKNiaxJSw+LaMbYu7tyJjAF3nKDWHcfWv7TA34B1Y/zsC4aL
pJKLX+SBAznp1xbc9cMIz45aBArg8bOwxwHBino4OHkzGyP5suhtkxx3t1PKx3IXKRwAZhWHmtvG
uVOV/yQa/Lrc4MbYrCMFEkCyPizL6xDgPR9PIPglWVSMBko0ADs5D5WyyHqcksco8YCkaACdW1lV
e4TJYJwXvTrKyw3qybCHegpq3Eovr2D2Rto6RDyYJvz6oPIvRIT+oxV2/yDtESEI3rmPrW0/g8TK
/liEYtpahSh22gStTLYAomAGqhzAQABOgYubDMmV3t91lg37dsjlyhgNxA2QCnmJGpFc6U3+fjYE
DvW72Q4pIyvEU1RS9E/LZe2eQayYnt2+bTYGYOPXXexkIEbJgU6uelH+qfGD8NZGw6u47BASXFRJ
K0jHYJNOQqxat9F7Lx2j9GIBm6T38K5/ZDhW7e2mTi9uk03RbjDgjHAYfIJK705ZRNOnBujv2xTn
hZMh4JuRgRhQGgG/AohYjDXPm7GAJ6ypT3fdTou/dwN+M+FQ6s6hQKOX0tjqdhvgpAs/PE0MY+OD
yU+NHT9r8nVis7/irBx3tGSIwDge/B9j19UcN85sfxGqmEG+cnLSSJZsyX5heb1eJjCC+dffg6Ys
jufzbt0XFNCJI3uGBBvd5xxK3gLMK7N+oD4bpGwTsF8J0lXnozz1QuBuYRR+Kj13j71Y/9ioYcA3
bBdpTriiJSlwlJVjc+kvEpp5yPj6ehoZu0WBsP3e0/F0cHBz3aE2B5Aig1jrOeeRn8eJj1+TTPwo
XTexG6U+YB70SQpI0OOM9hnU1dbIX7pFLxQmJd/VTmP8rNPyPHhe8bcoraeqY+5fYAp4s3Jt+A5+
yJ8W2Lu+OToaJpoOjFc4l0d+OxzlKmBpsO29JnlxUWtLSVFaTeh0kujK/Pyho/zpsvrQKcv/n18N
MjdH5kCobmMQZU8R+kIkUlIots9+4FBy/BbhRWtVZU54mXIzIHnaee9yFINH/yp3x3q2pzi2xe7j
kFwPvc4HafqOWfGVWhbtEbwPkR1fqReSq9XvutALr8QmTJZqtfilenqlPkhjBKmY0omhN8+AtW1X
E6rIVyPT09c67XMf8Gb1X7hdn1IRp0DkizZtDlZrfwKQWldk+o/MA+6RNVVveOqVK8bs/hlH9EiN
Cflo9vEnU2/ct7QevBUD7OajadX53szH8dAIt33ocbS2Tppk+lIE+U8Hz51/AJAURN0/dpP9gzf1
9ksXeHxt1CJ7CJ/wdcfma7DNRw2FmKusMJxX6Yzf1c36Hzni4RPhlAAkNU+T3ZpfeW9XK87i6tPU
1d02sbzsXKNhEPsP8zaObSX81cv7jzh6NyBOhWyMzlFsM8XNtI9aNEdPDedfw74X/qBmiZKFQ+l+
XbTL7L/t7rT/Go/s0BgLILHOAcSg5YJxuvAE+pHAox4G+u1y0daKv72u7XctLRctq0ZgPYF7CvCe
iXAPyNvXx6pGpTu9/aK9eOM0Kb72OPbfCasB9osakPD/jB5hdqLVmMb8yQGd1pAy3JDVwjHaC2+m
07xSRd9ZxeKDjFEqdOMDzrdNWDOccisvUhQaFyu6nKPcSNF14nOLAvObcDE/0+XIp3bCDi36qHVS
H67xHPugo4TSNwfdumpfQ3zPrq5eWVcSuI7oDnVv/1WDKJTPRm2O7x8O88d1FkmWAhS2+Ae8iOlh
aOog3bzH4FMCLokP/9l0ce0ZukGdqTngL0pPNFgqce5QOj1kSJ/TelFPoYNEezAUuEUW5p4Ui13e
SPcogeStws2mdxZLJJot0SnInazrrRrpkaZ7dKJqTQkYfKljP6nD4SXuub31uqQ6hpabX3G2AjaX
aWi+R6xaUwYma2yUePOpfynSGABPSb6iWkYcjxUpOuN/1UZWeYiTQ6Bcz2oqbSRt09rpmWbgEVaU
lh/rKNaPOY44gMGmv+UV6odoFprl+yxWs74Y9DeaLdpRye7slih5XB77zv2bg2p7lWWGge04w7OX
sjPgnEBCxwqBJd72zJgTOnOWB4cnaIwNceDK9cK7juAI9YsMbUe2WpLMKi3nIY4/k6RCd9ss1qoa
BaCTiFak6HEqX9m6vJCPB35CsEiw9zjkNTgxV3FoEXf5CyoBhhf25NhhgE5FLvyq78PPccWcTYcO
hHOWNOykZXqENg5rfClz1Y7p6fpP9lQO/a1PPQi+AS6hPOb9BJ4j1IGUdTf5PHb4gZYTHsLnycU9
e1QFHvXvWjQvoPQW9HdUF2xm3Que5/oJ51WgNm4bfGfUkup/aci16UZEThJWumZpp6V6WFlVTXcr
+j0WlynqniJdRw1T8kCsiJMIq8cK2RxaYcM9r4gX0c3reWXnmvn5d8uPFek+LHHi464TowgfZF0+
alMbv/DGrk9RAAxLL8qmb0reFHH84uXxl8iNxG5AJ8cDuDXeh7HFoTSysWBi70OmKdaNd41jOwBi
9IxutcgWZzAGA+3QTrJZSwogWXh4oyqRlxUy9fzFGveE96jovOy3o/fblYo0kQdAGj5nKHt7yA1d
ruIhsTfzshmCB5pZcW/vg1D+uJPTssTzOELe6xzaYQmEBm/YK6zTx8RqsIePWePTEjeg8ZFmIgY5
NZCmSBIp9ujRxNdBjsgMLaYjE8MeTXLIjSqTGwV2qGEqNppnWsAzLhvxOTF6eR36fgA+lF4+FHbu
HSMlm0hmQ1a7AQpBmEBm3gLh6vVD5tSZC0RRULkZqK+Mw+HEHVt+oqHxPKAV9h16Aj9kplV8cUVe
IGkOCq3fnUhkgLlzdpL4Hpxk7qBkYV3gMHqVl6gSwH8O6pfnKU8YcFazHFWAixBtrOYGrObY+KgK
6/hjYFP6ZIBJa0/GOo/flXdLXe/YISy9LcnJfb7aXbjl4jFVWJPlzeegC+C45snD2+JWlPaAXtdQ
c100kNv2mpmOYrlJ8pdC14pjCQpN5FOxNHQ7/ZR6Lv7QnMtVJeu3lnntRU/6/AVw6/Z65NOt6xgA
2Itc07adHtNW/t1Z6CoYuexeQCFkrNNBZDtatlqHekALYOK0NIGX+9BExhOtaNDy7wEL4meUOHUv
Jva1AGr8FSwH/8EcLFHcD38KpoPKSh8Yw+vdhIIc9AigSgHfDK2NUFlWqSpgWgsLJ5i2G+g7z6qQ
Ef5Q0KxgHtuOFW76N84TOkNw7wQLccxD7zRHJH2ro9im5022DXgdIsVTvlrjKPWH0o7dlWB5hiI+
F9hiaAwF9qFbYGqpqRVbn2Ij7veyRw0OCoUhaxQ+Ih7UFkiRKqBfYBX2utmBWAkNhTwyKr9Ep/yF
jMsoq+OdpRlI6Sbg+JgvM18BrSpTD0R4a1sPoBudstTojjV6Aw5taB+Wa83XxlYo28StHviJ4knU
a/tqlKodHmhGra972ni29eh9II2m1Dz7u8UR96mrczygSURKsl2WKOWI/LDGa241oRzZX0K1fPoU
Frw4AqMi2yU9GDqtkCPXqIYk7MVj0LrnUnPs0yJiOIvc9Wh89clicQik+wl1795xERVpp+0TEFv4
XZRlN3G5G34rExGDwdkxXQCpADa3N8Z/DHXlMFOyemwj37Ld/NDlveX6AlveYws4YQpP8egDuGEI
otsB9ZS0JEUGbAEwx49PU5oiFMnchiOPg3Pq3RIgCyU7eYl9AkVvvALCeLejo96yr3GnRSvynAsL
gGR8bfFAxu0Gt1vSqiXZ0nExelVmh9mClqNnzRZkRjGWkB8x7H58SY1A+9KbyJ120oq+8C4FDBoI
nx5lPrAt0t3huQBVwTHWunxvA6r1Ac1P+aaXLn/GWTxyCRqzvtpgJGGa139Ls7TwHVcO4MZOrMde
Hb1EJYhX9HDEoSadx7QFjuDBV7qpq8hs0B1SXjgfs/Os1d18WlEENAnj9IYV8C5ZCVyqAG9d5jiY
Wxy8yuvNAIx2fOFFAAa+Cce34/DmuFUPxPKoQ4UQUin4LO2ZljQjWe14lwINcwBdA9UPyntgN0/J
cFDOXRFHYOTNPy1uNyYZeJ5OBepDJM5pkShCfZkmteJRSxvdB5R29JdW2y8JusJf2tTLDkndtNuu
qbqvehitgMGyrqrYe+qqKH8BWcyZuzh8ttD1/xJnloMUmF7sSZmNgBAfGwAfJUMBDIgxih7NDAFp
pRw+3MnebCZn5VVpuY+QekcSHkW4VcJPLvAePuGEwH1MEvOLMemgc2sSfVe3CdvQMjZQS5fmVQ5S
e7APgGfKt5RZgSqOk8mRtabtOkBEAKNoRLiCCRSXM7ecU4c77WNXVx3qnlL3EjInPJOsQGPyI/pt
kYmUyPrTkhQjw/0JoOTfMmUxgBvoUIP4i6lCTyrmDEvwZfs2lY0a0+gccfuvrRVVgpJVKMBiUDHk
wvKpBJUOCUk9O42oBfE2cxiKuBjQjIaKgv75KvloIm8RAmfjMlBxE7Px61ZDEg7xqf9Yio4DndzI
O9yaoEhYnJyqpKgKf7aOnV/TFFnnXT2Ur9xN3D0IFVEorJDgjdBp1y0Ypg+xWuIk53szyfZaFl74
mn9hjixewy4CCpqe/CQPkGvzmwB5ydq1VAFIO2p8DhBa4DEIgNi5mhSuS4KuI3fFBkPsJo8/AcOx
Okk1kJaGO9nsQRp8gfDasVjOQhWrRkH3Ip9deGodgZng7iITTUcrFzfDwvfGITrZJrKeUznom1lY
FTg3QzdcJ94Nbj3mOfnNFu4A0FQNZAA79MWe3mVLcFLfSufoqNSMThRlXnP1QZZPIxsTOQllc+NP
alqTZnYkIXkHdNH5T2gdDQyIGRJhUYLsZ6eg8onmzR1BNTEGw8NMtkiywAaGLfCc3wkY5Qj4kxhY
82uigiPff3Prc2mdyIJsB8Zd5GEdPnPSUXTPZc4JHSMPtKKBbNVVyR04L9opLaP5nki3Pko5052v
ARCkqTF0cqtb4iInJSWpaUYKu7Snrc3jaE5ZLwryXZaLb4LmQiQK092U50CMvLvGEj7FneyA8mbU
RP26i88edN07t9RpXZyCIjm5BFg++J3MApjeqXX2d58ukCC4u/kz6BI1B51biRPC+WESlMNWopzq
3KiDhykEw5Lr7OfzBdQLAUHHC9o1ioDTTTlhzw1kY7PH0xwU9AW0dGaxmJAfiL/Zypa2taKHVwQ4
Kj9z02FHSxroSRdws/VTL0VKXj39Cm7zU5dXHBCe/dXxwgkoIk52XQaXJSjRiLRgt8hoNjpyQPXW
aG4WRd+J/KpPSb4Z4jQA2AKWpCVFCSLlnadYQ+48BKpWUE6df76TT5pln6d8XC8xWI/nOxrWnizQ
7DxQ2Ck+mWUvrlZY1hcQT61F0AbXDMzYV5oFbTNucFDIVqPWT9kmY9oz/uLpuNiVEmyedeWdI/PV
Es008GMlkQV0oiYa/ABo+5dl0FsbULW6YDilx+5sRxqA4Lj7EEUSQWa/G0eFHeJQuuze18Dyf/cj
D3dqf5Q9eEV0HZ33vlaYmzJCjxoAqMpzh9u4fbCcrjjT2gFd9wp8OPoK9b3FeVG0OoPzsia1J43m
aJnaqgwntOehJipf206JRtbOQw4xkCNOdVCMdWonoPfsaUqDF5vaIZE4DlSGDQtgSNPFhGaoT/sV
wuzSiq8W/WJu9QyaJNbwGlJbBzKZrW/cSTrhuQGIO/WJyH22GtRnIOE4aY9j5OBJQ4bLJRjKSb09
ree/KsSWRke93C7j2Kgwrerx8jo4zokGpiXuURivpETfdI1WIPwoAR6nTKQR/prOOqEFxTY0jX9I
bXfjBAhvZTm51qbP8R9kJimYa9SgXkzmocWW0Y3LHlw4v8kr1GTfmM0OSjagjNYPHbelt5vzXUzH
FZe2DcCXzDPrJAG2CAYAHe920eSB9RntpwNyokdS0LDY0TJDvVqFgkT43aktUaCZaayrFSko3hz6
znBxJptlWeP7LJA0AYLhb5/qJgp5kJ7cMhQMrCddnK0Qxdad6Me32ADYQJyDOi5u4/HNqF4lK8Rr
AmqHsydqgT4IiJGeerfi+NmeJ0DBrqSL/bJdy+hrmJZgXjOBnBpkvH7mBc5kldxqAeYKeMt4R2ZZ
BhYhXo7PadhXDwJJKT/sUTMiRlGsU5DQHXnUam+pMYsBQxUfOzsY1mQF4K/aj12wiw5BV610z5bn
cew/T0GOzpouAXCNGkhOg4ia2yXJtAA7cvU+vpj9q61Tof+ybiTen3EpGugKdK0/ybp8SPYgL376
15B3H6kYNH2DpGEHushfn1WzknydCWx/p2dQxjlHgBIkJxrqLsC9tu2TE83QXG7uHQHGV2UBLsh3
M1q2QdUUKIOH8M6NZH9yWezAIiXfnQcgB+3tMp4vchdvWSYjCltZN+5BOukdwUrmHWkGmsr3WY27
IjgC1Hqe3unJh1ferbeGNJKf6GDku1OQsWFip47O9V8XJJu75Xypfze/0fMBoLoa2uQ3qO8HeBKO
gX2ivwVZInbLYLLBCHid6kTShR531v9xnatITWUCeIfcZ9beUG9xKXKgeF4BwILe2QvGkcHm6Ghu
JSDMHWkDH7oMpvDSuD3e1D40syFpjMID4IIBvCzyIRkNGilEHqQ7QGAkftIAIzHEU9VH5yU4w3RW
HCq0Hp8arzPRzGoF/6PmlfjURAHqmNIRvZm17LaxejVf9jSoJohXY+IO8zv7osi1PlyhzVabFaKR
SP7GlhvgTluZ2yIsJJrawcmQROEbGryDJ+S7UK8iMjzQK6avaEkKjiIWIGk67tZOmTfb4QnwLaim
+kRmJJfDOWiq+IkWSTpaZ6MKrkPN0Jk15QnbiXICtYu6CplomtmsjcBL5rBxVxao6B5zgMxp1wAo
ugDzQvcC/hO6TZ867gY88fYzwEoA02t6z6xg1jOJPuwLZWBLdmuPJDYAF0b+TME+7Hkc1A+0InvD
xH+26OdLFHww6BJjWgLRlXv9NbFHiUxrG6CjpAEz35CaqLLqJ/1EAxA/jRMSsf2qYRno2z8UN4ay
NpNwTaob6eKkoS/8ZHYeupfiEXQgdQnOJx1NV5em7sxLB7ot3xJgT+9bG/BiHwpa4pTXOQflMy3I
frGiWRAN0RbfExBKmcGPqZ7Ylo4PF+CUGVJlOYYkxBUeDMfSY9Z+OYWc7Ra/QkE88JHvW6NBA0LF
cEbnoPgIxTBD2p1upoM5VOso9ZiP7Vl30uJR2Gfy0sppWCHxnyLjCkxnbKcUnJ1desEJCQAwfNBU
jx55CqI1UlqCQb7Y0Qy9S8Gs/uVQSvyzNXmabZFhHYpdBTCtS6qVD1leS+D+Z4BnR04J/Zljs+lN
E7RihtPsWdHezuImbmdZ+DG7sxt/9+31Fq8Uefe9mjSARGRmgB24hsyj1wLlTeu939a1oxJHIkfR
HtnHnblCxx2hkZQcKdYap4i0YtWAU64kyjbzktvIDk6g8AFiL6pG4hDVnoVoD4RSkoNg6Ng6IahD
FaQJeYAq6ChMvC0EipckZth3Ujiy6LV2DkeYJ8U0AKuQ41+nkgk7oKjorUZXN/ejPPHA7lN7q0xU
2mZUmNKaGkgxVNoWfSsOEO/td9GHPxks8iUGKZoJO493WFFvqLrj0k4r8nACLlSRfYl6u95R8+td
bywtSbG4kUx5jVood3fym3ZcsuNcu3QostpTEI9XX4xaofeoxt7ZlqZLFAN0r+tMDkj63zTMCWGo
2p7wQC1wNNw01dHave+WmzvnFh3NVKA8r8LD3FE323DVnyfQauqhm5c9/3cTvqd590hHrudYrqZp
nss92zbuevBdvG6zAiADz3mTdPtYvZHwtsYgLZDdzVO1XjR2ovalaXEg5SKnpeUBdcpf3ETgYA2e
IIzzfNHNlyh0tGMnpoaCmo+L33qRva0+wp+jmK4n4i0ZlKiT3cWsnv8ClFFbBxd0jtlkBFeJ85qn
NO6+pyKtvrZ9n22MGtWftIxw8hWAxa43w/yo9QxgPsoKuH4pOvYidg1rSyzeSWUAnEl51xy1BYGH
1xGcQOr+FIXejqilZgaqJswPbHSxFVB1o4sCXHvIbOT6eZEXpoXS1saTa5LRwOoJRActDhX1DBWr
JJuv46GYeLETOHo8ZBNufAupFmlzTR5c29POi7xS1ykzoN8trFqdEVR0HeBy4Dr0OQcc3/kj0Lnm
6zTVM7BRq4dQR+ZE4UF8jw3+rKrWX9w0lYcM71ZbTXezbzL5QfrGRseMHoxPrY3vlQLLCNUg68xY
Ga5m70iWhoa4KgsiBiVRpSzwlX23YFoIkpOm3Q9TOvmp7QKvhgAGzfYnLjE+zvCCyCtcQm98sAiw
0BUj26H/AO2tCneQIAKtLASrSc6K7Yw5qIAHG2b8k4zMPJIFyX+FnSVmp8BfhoclDOqe3kMvuIZL
6CXO76FJjneJRAewnRt3E6pBaQQ77diCarKJzk18aOJYP8+iWd02lnamAc+16NxXB1qUNsAosHc1
NtyNxblHJ0cUA8Yfj/4UxyFKpGb2x+xOFuB15+RJ4DX8sloMSGa1nfaupvVYl80xA7QcIHK8vZx6
7VsNyIU4GOtvZduBiT5j5qOo4mwvGahNXLT1XkPQpqxRri3ekB1+0ccSjYE5EMdA8Cl2PQq30SWu
OZ8nWThb9FZom8yN+OeRGe0WrT7BrJU26FgaNpZbFsAYBxP2pi4tbUu+AcMx42j3w9oGOoYhwuxi
loa4NIlloWdOTUk4NZa7ktjsrs2oymYZaas6hSHZtG6wA0duetRUmCXWPFNuPQeqqJnZz4uSwjVT
b74HQekwyNHqVftjBHLjpsHL3FVLZACq2Vx/Laac4VipM680pKPRXnHwNxuQbYsC3sPEre+mNDzH
J7NJWGIDdIt8fSNsWhzhsEime7JBdO8iTBR5p5m7LvJwOAqe55/Njh2pej8bQ3eNUrMBwB1a/jnD
a5+JLegJ7RbF2pNyWo9m5p2KKHAeJY6+fdkP8V/hML1pU4kzy1bTDmgSSrZT12bfvA7VwsqAPCf8
1bMnG+3OR91bjFrB4Q34cu7sGWH/uo0N3B+UJxmQZ9km7dYCC4UrUVTpZ5KhQaIsD+2YRY80mCWq
Jjlg2WspZL4xUXoOhhZw8y0mNMNeSiVE9AfcWBFJyijfjYA3BijqBPqY2abQ/qonYRw6BedOIlGJ
/tQ4wYVE86cQiW2vgHbAUUD2yy4IeYpCHqsOjb1TgMSlBnU0WzmNq51qXYDwnuO12QdEPbpHSiUg
KemdMtmkRt8eFtFsfb+evUlKIUQuPrWKnItEEwCNNzh7B0Wdqp431VA5pbsaQRa8WmQo0ZUnGv4k
0xQMAo78T3XIgx36HFBzT3bksQSdOFI+i+y/45F2Mb6LR8s0md5SPJXOZZng7jc5Qgekiqudo5Qn
xyzzNrQiudmP2qwkmabMaNbqSXoEZNAmsAc/jrauAHVlib3XaUjTaJ6RzFEKmhleEBf+nfpPLncy
jg6gwi9tt1rFo66vSE0RKdbEtQRvKUAUxqFMc6LBUzDHYCzSVdMwhLQmWONluVgjH5jiwD5J12SH
ThfzWILF45tuej/MKOqfpRngl4D2NlB2VdkbsJdRMWbhFdyzADUsBIpo4tH55KBsdZdMqQD0b2A+
Wi4KTZOi734M7FHXW+dvMm1wuHljynlpzaapiO5NjRSIJQkgaDPDFD7eZWLc1fUImAoomaBZCW69
DRsKtrpTAGfROjgVfyFbcHtkgIlXvob3ipbM4DKLxrh/ABzjdBxA8HRzBTJdrpC1OAVYZDSjK4jR
e1nky+fCVQyQoFxIx22RA57+978hk1G4CnLg/26rEsSjAMC5qP7AI4GxEJLLqOBcaBYIPisX0WIG
zP5ZSaaLnGx/D0vKEvTyDzT7UM5YMYvrR8hFtLgqr2kMwmOnoeIP5x7ZGQ89dBYzlAgUiteot/gV
vTjpi+RxhS4cdHeTHDgs13JohgvOFLwV8YaEiTqQpun9mghCbihGaO0GXNtYIMVB49QvapOFSYRk
M+WI67TpwbKTTZh2hvaZ/Gp0Afug6kzig2VGf+E0fkjjVRPjbYq2MwMKZ86hzlYC1Z7Hef9DW6FF
y2Wstb7rebPNvIWSH7sjipC6DduZXemCljyS2yEpzdccLdEA6IyrSzwZ5uuEVBGO615jV+L/AmVW
Plnh+CLc/cmJtEgZ/8kpUE6GutJkYd/eun2PUlKgBdIgUQl2dIJiMxB1JskCXfHPkcZGo0CiuGdS
ABGGO44MJWBrwFMmHWy04qQ90owGmTL8DJc1zRJlWFsNNGEy7Qov4Tvym2U3UzK/C5kZQ3O8jzuv
53GOsrhK6RoCSMJ/+CQUOo1c5CWj3FtnqQweatN4ZKUBahUZ2KZPMjCqoGWgNLPZhGSzAo31p6EY
jotokEeWgYgT56FNsJq40Z2K0giQYwIqF7pXE8CEhmF/qkhI+kEZiTKQwYpUepTba2OMugcz63d5
VEShb+glXrJYgFaXclrhlwJoKgtdr0Zg8BjVvI9uVKCl1AZzdGoCxbQMneAQxEF2nGz7dviTTKJ1
EJXj+rsdLRc3UtzJPOx+cGYsxepOQW5311hM5msUxjlgNtuCR60+JkZSH02kTEDJoNbzVEa8OhbY
QAifDBZTWi4yzppUW5Fai7TkfToHIav7IDdWRuft+oLZOFvl4SNw5opDA25bv6W9k5KRIjUTPAkq
gMTXtLdTCpeV6KuMdd+hPVujFJlpAxmqAdQUBUDzbOL6/TQdwwjgqKFgOGHGMdgVFfhXvNnrX+3a
GFHAxLKnphm6XZ2J4aiNqbgATXHa6EACe0m4g3tHnts/QICIhxoakCytfza68B+JYsM9WohQ/tZy
ZMzRtPFjEl1ymJekAR7w9yQfq1tZAraf2s6HQ+L1ExLtqv7ac+WrWxcWemAQj0Qx3uyujZCfJ7tm
7/4k87r2WaJv/ki2NICUVoKQ2HyqM97M8qLKj/+d8bGM/wEc9RxTN7jtWeBo9hxD+x11MXGy3gZn
XP2Jd5aqjGDpw4Bd8IPkDNyYQOZZd2ppD2VjrO0qF1s+gH3eQgUswFyVivSVnZR71ul/UQSrKlpj
7WW6dZwc1J+g0UGbY/e5hfO8zENP+abv7Z8WKmwfNMN65LKOjoZasTi1HkjeFNmwE+5YoQwoCE2f
NGRTGs6j4cbRcVaQLOiaYedM+P0WvEUt20fotviChkMvyS56Pa17R0+/jl7pbIq6no41IAmeihQt
1pNmhj/CODnyODbQtZcBV9YK9AOq8qpPYciL2aIYw0fcW4ovtWPm6MUWCV7GjAbHG9Zh5HhfJFyJ
ZSD8CVam44UZMSoPB+dESpIDSQtwbyDT6y7exrJqoKmRnCy6xMMBA986E5MXPTYHb+0MNpDzRtlu
kScH7gio6k2fJx7bdV4IJGYlXG6bNPPib7ITzoUW9YcBRcqzqd3e2VcT+Bco2nxJUjva1yUImCs/
a3rw4lal9SB4YD7w6Fr1g3txlGQRA2wVRVUFsCpuZMqe7EY5O1EEGlB+bj2MQI5bJ8qJZJaZvjVj
Lg6kJBEcQRjhXmhRho17TOPiRCu6YlgDYYPMWzNghk+a2ry/Gn0mulqBpub5amRKil8fMYqCHu0f
WZqiBCFEDvSD1SnN3b+ytiuwAQfKlRe25VOmzwuSAD0I8AcDMINoSUPZoAlT1ydkav4lToxq7msd
4yVctYpzVICCfv3B1p32AZmV7qGqteZgNPy5BamE7pOWBr0u801qoeyX7PAA/qXWNQ/3u8iOdkus
qJHIULqu2IAbxT2lc/tW4yX1Wg+BhEUoPDMAD3V70Vov0boqbQGMLAX1M4PyFAqqZ56SlAZH5LeW
N4F0rUPzvyV3izFdgGJ3LUqeUXEigNxlfqNdHF6pgNxRz1kvktxtBWlTSLIa9+sPUxIvO8ICQK7F
OvN8U/yMpkTHhnMoGu3MBWAtRPl+pkqnq+BPs8+obAcOmoGmGq+s261rZimqy6FAJ/amq0qAXo2y
QmfcpJ2oAK3S8vxYOPyNVnOhmukZXwvUc+A1xKpqtKWh5ulFrGhuKEFcRK+6GN2L7gT9SyCBQGNL
Me7zKt2XeOO8WhVqurQkezSA+gasC5B/gtg2tbZ2BqZzmYBOfSyOJrhRnkgyApB9BwiDaUXLShkI
S/9qdCI+k8jQc3k2suiVR5MJngartVadMbU70qJYWt+YE+hHMpdFOxMwJXP5l6fKuJZarrkwrNFw
62S5vb8v9aICryXC4kcKGuYIliae9Di097kXfzddnFelQAr8xPtsXOsl4M1oGStZbY+rPkvLxyEb
xk9tB5oiYCaYPilJllXgeG6SYjgAqYehc3qIfNEKAKyroY/b95kth0LgZfnXerFJPqwXl1YHJc4c
50692CwRXNstj9OQGJuRA1bcLQLU9I5aswqRf45WUYVenpu1rGW2a0XfoONT6Zd10Y/1kyVL+bTE
QAt3/STNKt1qKL7cMAEE6taZPgP5EMmCzp2AomPl3+Ip+wR+w+Y5E3p9tjIFaKPk+Fj/MHByP4W5
lzzUHtoCSN44yHkKpI2uQG1mV161KJhCl9e3Ef8PKDf2+osmHPD1GOF3K+rz83/vQXQk/u+OnQwc
OAH83XPBLGpy6x76WXdUk6Yj2k9DLZHP5ZwdSzUMhhWARILWLXoMUGW4zbyRHUlkocco9+/Xs8+s
m+ejnQIR88ONZqJz4Tvr6VKtbg1L/DuXORpdlLzv16Qhn/+9OkUHoe13oP82WwYw520Y1KHP3FYH
FB7A096nWV6GF5LS0HoF23qW9SWuDaQSLcDfnHRAZIUXmjZOAc8oS7zdlCUP5CLKNqyfZu8S5yGj
023nk8uuOriZOZyaLBuzH79WdNCJN/lvdhtn145n+gZdf8XeDOvxbWjrY1kX2jPwKIprF+FHQHIy
qz/MRiaPBgpBn7EdujUzjXQFKhXkKOgumloo9PSq8mypm22iqlgiNbAeSK9KDhpyuTdQSoaOUHzz
izTKjibYI/2G+mVpDXDO0J9/KMuazOmXoYMBafahJSlIFkd26NNvaYlNsWhJiioDbfLY/zSMsQPD
oYie47otnsCm5Hemg+beqG+0tQ2ony3xyaZKq2c9ahliaBOlJd+QI+2bViA8M6rw2TTTeD8OYKan
ZWAYIY7JgHXSOHioK4thjNo9741yRUqS8S5+yGyTXUiE4lF7j6cX4L8pZG+tBhR36pmer0qeD6+x
NRibsEUHSljqwysXHXJoImkfLEfWn/Dl2RRTeDCBffiGzgGxNZIhP3p1XD8Bo2XC/yq+Ev8/CxE6
0X6UTDvnOP1LQSf4lgDkaGOUHWqHE1eeUZFcb9DH073GhfZkKZRCVxSzaazLaJMP4tYU9+zZtFQo
hcq0BTrfaLavKBzSt45T99EqzkcLPDW/r6OhQI9NVB4ZNmcrwIEaT8YYOrvQ4BM6QN0U/V5ZtgYG
bfoVGbJL6XDrZwdMvspoq2/GaFmr0i7ix4SZ3v9RdmXNjerc9hdRBQiBeMWzHceZpxeqO+lmEvPM
r79Lmz6xO6dPf3VfKGlrSxDHBiStYdvWvN0akRLECES3qMGm+yaFWFdVk25tgDyXQQXwZGjyELLv
mVHsbJluKcYVSJlKTJWoqhOkmYJ0sLvgO4MG75pSKATTO8hgcEjawYsWCGYI2+zIEIqI34Ov/xOj
r/+5Ts2USDEIXyWwXBfiGDktZr2rjutQlel99RVo5EkkJbuHHuzOVL/pIHbKba4VE/bM3OEFu1uA
z/bRRZql0nz461ykQSI6hRJ/tArw4NyOOljbEXOcR8fK+dY2MTef9Fw8Rr2uPpJhWIISKx4bTRob
vBv6y3I0xKPeQC6+LfJ6RX31JNHXvO7sFfXNggr4RSj2r6k1zfEaUpcpHINVX27j1dYFwmVDrYC+
28uxh8wgVSuYXC1tvWxAQeuKFSvgNNfEDdb/rUjtpqmtANPQ/ykWsJsBO0btCOSasaylr20pnRLn
Pl+7Uz1WkPQYcFSswUP+lJw9JflwqkPEWLbGwl84G3JSA6uBxr2oUxCA1toj9wjSEGBZv+5Mbpyo
BjvkdlNC+3mRDAP0m1Rr89k6qFYYl7sXnhN51K3LAeYI5/5MZcySBJ+jSyaC+zrpL/v/fn5ysIis
iK8LgO5Frm/COmyfwy7DbjKIulhEn5rnUh6hrFA/peU0ntJB+0bRxgJH3oxta0lV0F5iKKDE9m7u
E013Q9f6N1NW2w8W5Bxp5MR1FmET1HmyS2HLUipJ/KyAoD4d8jrGcrAD04NzA+aB0L2gutY1UM2g
zMHMf2WmTphcndOpSinnWFByeIpIvBKNlfVK0OrUhOhvnPrZhqpCtHd5q9SEeM9vVBbBtF2I+V1k
hXY9Z42h4DfQm5/HoiwRY2Egct3x5TPrc6xBQb7pjJRF1X9nUedMhKdh7De2wsGdv2jk//qnWJeG
3ZJVCSwRPr+V9CWdv68UrOmre24XrtMu/RbPFhp2zowkkwALJrbXA9l3D+jVHQBh7JiH+nQP2h2m
f2FqL6mxmRx+02XTMmxBIgHhotUhuobnMLX2ISAnmG4Fiz5Uu5IsKQFukHDLVkNxaLUuJ4DwNpRc
JpxfpXb/Og+lTlsXiXXkdvbfp50bVUaL1cSLUzuZgMnNqGnzH0FnUKfvcmiz8iJp99T1T9fQFdMr
5Ttq3M8/X/RFdJ0H5q5VwMahdtoDlWpV/XusD8EMxgsmeEGq2/+r75/OUdT4HRRJmq2+nNwm/CV1
KcUABJDWgNjhxHhtcproButk4R0WAe5TS9gvk57pWC+eis2QC/DcyyzB1NZl8PjFLVTH5PSODr7E
u5xpRfG2iWLsUtZluGdQzD0W1hTeVSFcfSwtWleqRiGsAmFOmPgWhDsxiIw6DTj5Ilq6wTaLbche
8a7cwIvOeS+65kce2s3LmNY51m3FeK+5uI5MZuWJNRyepUCrHnoD/IhhAjSzwQbutbDx4Ghlk97V
HHPmNq2cp3jQIXNtBPH3aXCvKohTB97/Ol/u59N9lEbJqolKuI/yFpKGit3p1xNue1SEBPU7hK3k
2rWd4kAHilOJZeE/eedmKjmf2fNYNYuGVQEyrwmLwYWRh/LGNkO+hRWwsQXopLhpM2Yu2jKv32CZ
tMPTzv2Rl9NVWVnDK7y/tEUIy+ET/sJkp089zEj1MNhUfbbGjpJ7ogMMy91TxzVzBUs3B+9NvzVM
SfQGRR0HntX/xKve969+H8NXi5Ch2xTLXvnHS1DvjqMqCQkXlqK1PrCFY/VLilFK6BrTRpfOh+z9
GJ4ln91q2Bnvea0QjOiqMqit7UqknUd3Afahgelc53g0jGConEdXV0IpmWMAt/t5PdQjo3OfR/js
lvgVhCgw7R0BssOJ1GW4Y1/w/ecA83iJLrJFhVeKRSBgfaHb1nPRQJFLj7l/43R9cQociDSoGsXx
rfVvTLi9uwbU9CGg4mgeZiwRwCamuaM8Oti4ry2YDm3xps6QAyvCco0Jg7M450T9OO2GSYshRIHx
qcEcgEN3fXc912h808k8Ix6aE52cLqOU4TOPp+Awp4l63Fo6lNeTHj49Xuf48jqz7gxwCfAdCS4P
2pDtWgETvS9xkQDDXcQM71eqQ8ZbHZRDBzZ8eeeCYPs5Cg0KuIG9roLI9s4NUL7pN03qW8fJAHxv
yqz4WupWfwzzRFvETcK+69aHa1X+W2Ub+cqp/PQABq55I5LY9MbeML8DS3YV1x1/kgNLNz7ERrZt
nuUPOuteQzVCrlWQQhwkRNCHuN+BrAbF2aaTL5Cc3RRj+ROTkjsGyYGbqASuOe5gjj3V5rQOVJVi
w2CMGzlhIaQbuHVDyZpRdscyTjZUYxyIMqNn0HGTnb8HlvjXYXQZzxQiGSp4qsX6bKaqWY3BJhqt
my/dgET7j1GmCFQ1QPwx1kVxHizTLSg3/t6VWgbqRMV0CG5j4LvWlKez/IeY5LAK/LHbw7K62zvq
AOsoTA2oCF1qFKk9piJlUZ3aqXTuPuecm8/ZFy3zmBdnOp+Zen490Xk4Ktls+gFDOduHmF0EA/Uz
m2Ym4PSNtDyem+PckilqzgULJ7Hc4HjOmak5FAyNAiyd/24/n4hKNAb7PM+51Zggf2ZBmXhRNkAD
FyO+faZVhTuZG/GGxXr6BMNAKK/E6ftfM0ZtknPGWFSPFh5B2zJxwcIb6+7NcNw7U3TdfRw0/sGF
sOQSe5bdG5vqp9rSxV1QYqrt8IovKF4k8m2s4/IO9kviqra1YUHjTHb9kXOH3SY+NGQzuOjNcSPn
kKBMM3k7GtOrJqPUgzRWtaeD81n6U8zJrBbfH5WTJMX7/1gJNL76p5u6ZQvTAtcFsoq4si/2h3E9
RK4/tu4t3gaaK3hBx0eI98dHKkER4lcpBXhJwuptS/H/TDPzdzlW0IdRQ0id1fBGTs0YQosYKJdV
vW9K7Deo2jn+ZTQDrKVNXhs/5zS4XPUepZy7GfBrX2YZhKy+NJyrVDLUtzcNJ311cS1wi8gWQGsU
SzGYxYaBq7actXvzgK/iQT3QzWa4kzDEKg1+oIMRaP0u1YqVAdn0OSR5lYGeqVKSlKdg9n425VHQ
HCJjyWCNjZXdIhgPsoEz+hUV6RDmbbjJDO1h6orxcI6XvrUJuRHtK7yXgFHPeHlsNPgfW0DDUY0O
gwa6wLLAWx3INdUPPOXbjYSBzZFa61aHwhPVGZT74U4IZ455wCFPqk0cg9Hqj8X72KTFqZNp/rxl
TlA8J3jcnWLffO/7KX+2mizYwct4hIsEGktmgn3RwfSaqhX7H2QIy/nXorSjYzHatrhjgxGhf+FC
5KU9BSPgs7ciduT01DVC29smvOrIta7S8FqBaVi+OceC1IVWPszufrXM9nYTfPOSVpjHOjcNLKxD
5xaLnb3HLX86DXoqT39qgIF2tY2rqsCkCSu/gYvVYjpQtafVX65avjSbAWbwUPp6OcfhVRWAw1OE
ux67ONetOhTYSgGFYNA3VIV+bLX++4+Zs39/foybBhh2jmtx3f3yW+ZFb0e9NVm3duDeJvhOHCuI
Ax7sqsUml2JWSnW7pkNr4HODYoJcVAmLVjCHNJ56p4U4faD98PE2IozAgsstdHRCqwjvtdoXa7PT
7X3Ho+HopFAKEhZ4ahc4thl/RlA0i0FUzCN82hmuRjg3xwmbbZSx7de8yTID4KsZX4QsHwBfAwbA
D+LsIMIC945Cg3epKeOnrI1+RI3l/9CKxzC26o8GItMQAUtG2DsU01rEmFz8/YPFhODrJ2swx3DV
V9OFcZ+w1XbKhV+zDKNsqACCubXLpy6Ok2u8HpT7KIS6eFRgyTepRt9zqkJ8ByMYwr34EGXgP9Vl
0T6LAWt+jp4AsQzUgZcMvriyIh3r3H4GeeyEyzeK0eEiZy6W+mvLp3sfxAvsr8HLGJxITCc04wk0
jXCb23a9wUaSeG67FNBwZWcMBugCryX+VQZx2ZOA3YKXpewnjE3yTZLAz3wRc2fci2Aa9ywvR7z9
FGa3tVWdgnTAxFXA8bPBLgXLfnWBpFWZAs2HxDb1K9wt1UBODe7uwu0DucLXj3mibetDVjXXJbO1
kwHeFODfDYswf8i6FRC2frqqUgNbZL59dLAOC2UgCZSS2+dbgCJrb07pxxLmbgGIJDQO5Rilv80a
bcLpGwYuPfh2R93vulURj9HCEAze4OpADXNODnkvzyr9en1uPudQqSoDXLnID1/iVHWHJt1Xvb2j
MSlEB1mFykXcDvRVUQ6a96e+FMNLzeSBegPJXHVpVdcbu6ZPPoSjW3DqaDjIElVwYBNsprGJnz+E
gZ978RC3PyBi4URp+wFxS+ZxGGUeciiKa3Ix6YAvYjtRHzzI2YFjmvcCTtU+6+ClAuyKXxbNUYnF
rcBVzBduMTXHIGF6unHxSWyhJvjo901j7rWxY1ehsZ9rU5J/RFH4WrpRAiaP2WPbMx5PdQEpRr8b
ottIh3uRyzT9LhzqBOtYvHiAL1y3kHDCeLLsFgZHlTsdNd7Z61Hzm02bmeyqYsa4HbCte4Bpqb2z
nMHdFTJPD7Edq0mG/BGYXevBkCLfnw/Y34cabpgOOrAb/7Tg6x/n23OdSiCwYAOeitTpS/M5ZkHS
GC9TarTM8mPpnZu+DnSRelG86DUXv3Y7D3hx5XPx3HRxvedLvTjLRTGmv5e6XpzwIuGiSGOdz5JU
U/TrozoHL0590fPiz/rjBZ1Hhjin2P399spM/vX2alqOxfDsh/iPDtbLlwe/GwwwSa6s6LaGGzKk
wCAn1zrDnZ+ngE/yoDm5fTscajm9j3bzzm2L/YSeZG79zNP4vRFB/Fz4WJ/wrTo59aXubu1U97eD
qOOTLmA6bsOH7rlHV0PgG+rYJdv6unjXuNm+GqFrL5smdHdl5Zgvnbtu7bx9lX0e7tyubFeUlcjh
selNibdCE9ZvJt4m0sEergMrxIZHrk9AL0fFMnOL7CGFcdh1UbS3de+mDywe0odS6Ktm0IJbqtlS
l1gNZ+2uVRmuVk8bB8tfS+qgTTnk5fP6lgajDg5XQEooQ0C1Ha+SCtCl87y6TkGBMCf8/ilEACwj
LLJlnwv9Al5FDRr0MVQHEW3GMYCkNufJ7RjFyW0i9eUAZ1e4uIghWJRJchNLYD2pUbZtcpsGUN3W
TSxkYS6LFM2Nfc8E9WUTq2bKsZ0OxCDfTdasnsYASzoTdp58oVSRkUOnMwVo8MJl7WIeR+DFdOuH
OdRAVA6dcNQrfw929ct8NeHUFMc6rUAZaoebX1KpSSK2VlFiT6jKO//QmlAxhf/vdaFqFDof/hSb
+352A6nDP9hC+gcW6fo6tzXHi6XpPkZ5t7CKAhoxg2A7HeoOy2Z0hpdoBPIpB+f1SGlFCB0CFQ9T
ne0gkI2vRDrszzgpQlHNgCjLwVPY1Ppv1ArxvsZeO36UgKdaPOeR+YFXY3abtXBmNay8XRB3TMUZ
YIp/iqdN8Me470Az2oBH7oIk1EhMTWcR1LmD5DQrukHjAUyVrlAYZh+2RWNSudspFDkwzKpOYm1a
CkCSBd+FOeaEYY69hSpagqT2AcsL7SXr2RXcnPIfmjZdQ1ayf0ljCXFA3gAxWIsQMyHerLOo1B+C
wUw8CCZiVm2ab23UO4+ubHOv8jv3vRfRcqhD5V9Qh3AkidxvgYsH35SOyYPEiu2q8nPz2Og1JN46
f9i6rohOMRC7S4HX813qVC9pBrQnbD/tQ6x0k6hEMRHkoN/1OsOT9Z8GOzULLNupLnORMql+Mc4I
r117tIvlRWJVArUKwM8ipplfqCaBVe1jPkhFOjQZbIeS3AZnTK+ycFnr1jPU6RoYAE98P7SC76NS
2nuqJjlsYTCZ/KceawbqnUqaMz/7hNRCwXMzVRveYK2yfq2NzN0aasbmT/w9qdLsRBO2j0j66XOE
dcWT66bvFDN7BvvXqB6WNONjiRiXeNnQ5umgQH/oD6S/+o+2lWHlcyhOfp5gI+Fo2XBygNKvGUGL
PQBDlQ6Wzg08WcvgVz1RXIesyBGk9uJL5rnnl+ZzAw1B1fOwU+6Pi78/iTBL+vokYgKQK64z1xCm
bn6dQrmQKAVEIO5uwygo8VpY2h1WCGX5XZoQxldy9QPLHprUcZ+nMhmX8cQ12DGZGzzAAhBucbBE
+ZZDWWHnSPNXiOK8Bh+iNvts+aVBtkWwx8ra3Ze4gNT/CWYOy8GFMDeN0UT6ioXmFighHWgLoPz9
zC9e4DrarnsAxTZUTZzh2TVq98ZicXuXOfp16FblSxcCWjHJdFpRtYTvuifwinBttkH3iFsnfGeR
VsPPYD+2CTSZRl6+lAPYtElR2Adq5fGiYK7z3LRhC/G6cNPF+AJny0gMt3EUx5vBHCEJDyKyfojT
7hqCmsVNCtvT+dDCRsWzjbbflnYuXS81encH0b7vlDLHQsd6E1UR7edqAmOsLWgIjSfVWOcBJW+P
TpknW0PoD1FnA8sWaneRbVXHJikkIELSedUiLG8XDpjp2BAYb5OYf2NmKF4DUC6WDnge+37C7UhA
j6CcJucVUh18LfxmDYxOvzivNDQBLIZpeSGQmAPZxtRtqHpuoGRq7bBdtqGGLwNgHpl6aRxhrR4z
7l1kTteN4lDhMzauWkU+p+pc6gobEH49X51j1FCrPCrRYZDDsDWhE1+vEkga3vXxVN5pvZvvfLU4
ItoRkmZD23eLSk/NzVznabcQGbx3KBvI4G6bpzfQHYKTCsDLEPxzGIA3TZgdjKDi27naNVZ+VYkE
LZREdSq5vsTsT5Tw/nBKJS6oxpgzQ6OdtmURTp7LDG3lh7J/GbizIRRUMhmmV4ZdeFuWcbefYr3y
OhfSBni5wH8w1pxrCO0aWNZKTFijJtF3MchNKMEXwOZwtamBONq6Qyaf8mq6ooSpC1JQRuFKd+4Z
6UF8D2ZK7OUB9Fs7Fv406vol66T/4suugqITZ3eVA9EjIDu6I2tEtdNFIHdYfLWOVjqxVQMm/X3n
QC+J92X5Gg31U9lF3U/mPvSTOW7yMBY7IDmXvJ2ylyoAKmgqqnEDzlP9kmB/lwu9/dZhwrfUcyM9
6GFlACuGRekqbb8N+cQ8HajaRaoH3QLPX7ynKWhbExehuRTWEF+7FUT+ADrfR510swMWH5qqxzah
aovqMjCXjTXcOAJ4bx6CMA6jFM3FVk+UYrNPO02wc/zWwfZo0TOzva5NSLvWKSDJWCYwvzmw1c58
U3uQoHntuinP1lxz9TcnvtJ4bX6LBXAyfrPIgKWElgh+V7NYsNPFwaoyZe2FIPS3N9QiO1gbvtl+
FR+SsEZ+l2X2lk0GJup4/C76xt/3sBnZGAP44Fjddur9CE/U+kMPodelQQNv0RpJAw59K+17arcF
tle81k5v6ikNvBTbx/YQYXc95vxBz6aPQgoJ3xJpPwAdOSyKQCS7uRHb4StAcdwVpOztB4OJdJfV
Vb9wVTKPtPw4DQaedKg5VpXc2SAFU08KAUTz9zMJF3d7Gkv/rzPRaBH01P7rTHOCBK7q82+CncQH
B3lHMltfmwUc0ix10IDnnEs+RL8g0KbqdJjr56QJhKaL9HxctGMdXUSo10UWpMkWoZ7bCRxe+YMN
4OkqVyaCmNqAipEETzAvDva/x2XEtMcBb2x/itdQPNuzIsxWRhW84yuqeaFdQu9a+BjV117yBvM8
t46Gq1jFoUcFn8M6eoWiyvineDh2w10NWNyc32L6YmBnGRhEPbSCRYp3ci/SgcJtYXUHiQ4zkGvD
gjv9XDf6tr1q+wwPNyoGpK/eDBIMuLxYU4xlifzVLCcbg/Aqgg5mdNlvbqB0OlTMr1YlLBTABYVi
O8XmHBJgn8+YTuE3+IQmm/laKLPiJcQPDVBqNlnt3814KjyZarg67ytCX1GMDlJhtc7Vi5iMNkGv
1bsUku9QmHqr87jCXM2tXwRMGCZMEsEdKq1r3Plyj+JWk7KVMMt4m+pV8+JWDmbUYDg0Td3BmTD+
hm2F5iU3AU7xDctfU6eym17kMNpw3jOLO2O0T0VbRyBJNNk6j+V0oAMcxMdtj58E1cIS+91JmwLi
PsDyEdjrAgGKQp8EddGzXx0pmJUuVGM6LVnOnSgoWA01XRoPT/Fiw7FqCFOKTMg3YzKKE697A2us
cGQAwZcFqw7adgupZylsqtB8PmAK52KuVhcQ8a+tYBXknbGMm6IDEbrmwarHau4ihwrd0lebtwmg
rptSZFcCYB5r5cJZbs+g926tqBmMPXDAtK/RThbBAyVQBzE4GsChU7PyG5dvlMTjre5YP6FBPLxJ
GVQLfdSaIzHF26zKlz3gQ0s7FNVpHJy3krfaE2CO0V7UEOqmagMO7QqYDBBGYM/01DKQf/3cAh9X
JfNJnjo3S2/HKXIfYbzHVRINmAX8jWo0INcze0FVEyCIeUCqagUkmOCI6dGgFFKD5qAV3cK03n3M
rGs68+9X2bt4a6NBv1wlVWF6Fl9cpc7AtgE2dB7QwnJxWQTPv19lFE7+IonSDt4MmJ7HWfPeJ3Ja
04yd5vgUp9L/iA3l167n/rjnQp2fc22lufkI5jfg/61RAg7aDmAvjYF1kOWAXZDPVk32ymoojbXl
wsq64rV3bGtX1r6zLJOqhL9e8ROYITyNo3G8iQtsV0BK8LVoJVyx4ZEO+2RUt7g1/ura+THmp6or
pgM/eSuHG4jI9DsIzBVbfADG/nyYAMzeF2XH7RUF8ZOEKi8Vw0bPK9gw/JNvGMBR+c3wzPQuYqA5
1wtXg/oVfO0Ax8m83NCg06EE5ZMaP4Mr3P2hAAuR1mAdSHB2ytHNNkPmVCfQLrNtMIT4ToSwJ5x9
jYoyLbe9BDM9VATcYZJoyQfebEEpSH4FqbdyQSpiMPtwM469OZGskYbemUAADmHV1mNxq0jMW5kV
5XPf9oAKY+susg17FeuW3EFZ/iIeT4CkAeMid7aKT5jDYtI7vkkVp/zWjso98ELCSxTTvwGIPDI1
toMtUnCkUKbkAkbc7gBV+C2FGlgCiVomG7w5QLA5hL7sEnKZxgawe3spYkMs8S7U3DQha27AFa2P
StzKdyPY4FKDaCDvjJ0OfStZDWGvyJDV0qlhnRUNxVWT5imeUKrYFQ1UJex4NcesMUNziY91eZEZ
+uMVFvKnLTXnkw0Kh+r8NbsTsl1Ydp4tgwz7dB61XxSpE3U3cmwNjeZ3S2s4QHnjuLCmsd1SdXLG
AmvxXPeomuU2vw/Em+3w5u5LPt6m+b3eOb/ysWAfLcCIKOtoM8EkdifdcToFiaVBBzE85cydThSi
g7CARBYgyXjnGKVMJgzkI0jpLKnh3A13R9/D19Zdn2OpGnTIjMe2E/H+PFIz5PrJBPkcvqDB9Xmg
KrLFVVR0q3OISoHDJPw92cd5aIrDbD5ZT0bVLKg6RYBDwkYEt+Nx4OM8CrXQCVmn8B2N1W4pRmPR
FRZjtHMSE9Y0nx+C0FPtOsTs6zNCmdKGxEhkjRefFA2tQcl/g52TCXR6EFv1KnD3cSqB4AIL45s9
Gbuuj2AVBd2XRVsH00dUaJHHNOwXGg6MER2gpG5CAdZGX2uQqOqs/qo2m3IdmglQ2KIv4X4Mp2C9
ZXdlPfaBB542aFIRFBts7DnGhf0CGueILSWD33Zxbq7t3oG/X9HBk2Iomo0G7M7NUCXRMsNUyyis
YZN2UM63zD42PCrWQ7qxYZZ8uIglKmeE9KVeZNaB0iql10JxLHsXax0q0JhVTgtXhMOTyZvRS4ta
ezUkf/OHxnif4nqfO+MUeFiIwPpTacEqMvjZYOMLyhNduPehPvrud9mbi4nbWwNNLFAFQvO6AkFT
V0xoR8sKQE+i1muIx0zBhJbbDf1aS6Zy75QgXHN1aHOd/w9xAMf4uvxkgY5nWQZ+RqbJ/rURYvMw
mCwnaW5FqT2SnCvJtdZKvpVKMgpiuNyPHNsJChMNXvzhnPen2LmvayXVwU+B8c8/yFV1EJV//Kx1
qqYl6QfZs1KbqqXwPob7V4PTFhAANgFNXI6iY+tKif+6md5eAcr3PpF0Lwi727w12MmCPPaiMVJ9
ZcNBRFwFY+msanXxF5iYM+plDkZGoC8So9BWsW+3ED3XEnh2O/x2svIP6Csbt7B4Szy87RRXI9ZY
VnDVDR87E4+fpsYjNnxrE03/UaRt4cUldCd0q4rWdWz6hyBNxf9YLLS/Sndi0wr7VbAS4wZ3DVt8
2bWCiEMUa3VX3NbgWsIbEOBu/b7ujDc4oafvsdBfp7Y3Hjj+jk2fdfHWSMP+4W8JmDvE16POyqus
B+wbe+Ytfph4sJLlID0umdWAe5WIZn2OldhK3hVle5PaoBBkaQ6GfBSzxwxTOS+F9CdYiKY5V8+t
EN+xPWzMquW45kbTrgZLi++iSI/vhDD9XRryAlxfVKnBtyZ7qesOW51jWp9/Z01ZHijkN1UAOOkC
WwRYCHczzg/9ENmQ4ULJ1ycE28/6ubmqm7swC0G7gCL84e8Luhb7F3KDA7Jh29yB2pIL584v/6Sw
seLYmMruJtGxSmsquYuiBRjAz0tI07V6IrBFHW3DhuGHVLawozk3+3IKmddEtXGFpYslXMTEGqie
fjnEencf9ra8G41XrFl1962fdeBtGkDaVEm3paphDPxg1i6kWFSrDanne6hyQqUxdI/UK8kLsY5r
/QkbTbFHoTxL0zuTv1CFzjPWMLc+jxri0bqU8KZehhJflLxpysarMbG6AmSnuqJSrFrcNLmLeeJv
qDbnUReqU57TF2952FW4y2rjupDQMSuwcvNqMgtwMVk/Yzex3depPmLfSxivgTa+c6OSt6wMy9M4
YXHC6lvjNR56tqgg7H0AiVk+Jizb0jg0rA7w+sbvHp1s35uJNq3jCVLLY2xlV5qGvTD4hO9qiAMZ
R4rRIcMED08CxZJWyXM/aqHOWc602lO9s8Rt4YKnhi3izNlODtz6RjnAqQxrhWPetB6W17QbrWo5
/O7xX6QGkX4PJuD+zagO1yzjbOdaMbv/Q8faYPzAxwar/wXr39z+3Y1cj5dTdE2g/lJpLgPp4G57
B0j0M9CfGiDzCRE/iV/rl4bfB6FG2239r4NUjCeHXCRvDBO1Afy+53YCtQMv01jQUi/HKt6peK/i
4rf4OR+gpIt8s7f052LCJo/mSG0lld/7H8a3UyvEZafYV+ccxsOBlW1wT4D/eYi74ppUKGb3YdUS
Wv24I4WJpOmgi9kyLKUHV1Yoiud6CMf1IJm5y8IivEsDVnvRwNP3zwzXAceJMnws5NxlBrSnKQOi
S1dYVfzLGDmLl8Egr2K4re/oFgmgP+zo1IQjHbInQNudXW9oXbhSVanSBjJq/Uy5iNFN9bPb7OAq
MBNf+XiPglg652GynC2S4PdXLGMg8lcBWShJrUxPpXVHchTkmNRGQ3rjq7RQpclm4EdoFAWQBond
ETinZrwec7fR7svMDrYgCLuYXU2Fthe/HyzhHAGRqjfnuJUBAgRVqQDEfZBw93YpoQdY78MK9GOP
9CoJvOgr0rtN2pgUpDqVRH7sx84+wsHDZ0ZyXU2cXcd414PsjxtYS8eskiUF6QDAF1pgo8C7KrkO
YkgGURx711AQUh0k67ZdG+Hsn9vwNCc3RsaxMQqcReXNZQqnXEsBXOid1d/n8GMBlcOqA/M7NKSi
p4xVu5yYbmPrOio5dANRL7UOPm2mr3nAYUPhVVRHMKe7wZuEJlZmksNhherU1I1jdaQS7oXtQbjD
IqJWaoCE8a9WqoI8c1fZPnCICSRUI/XDV4eMdYr+5vf6AuQJf0lBZufRdVe4OMRej9dE3P+59KIY
r14LoKogyofVM7JBMCYrA2UzbzZU1etyOJj4yXohrAPufHb0fdlUUFYC8/x8wOJ8ucx8niwC7bO5
kQ3Y6aXyFaJMqs+lCR56Hp4pD1oXVBsXqmv7EeAVI8cauwPl/oBd6WNj4n0jqiCTr4pYzMuXeWlM
CxMWn+DfnNurnJlXJQDaXuF3+uqiHQi4f/rnMrpzwjHbXjRTx4s6diG9HpLGB8mJ4qNOAT66OV8M
nREWPu0+cC3sun4OPV9lB/3SjdPbr196ULWgPwQbmsHKzKpgMdYQ3GfMNj3oTRsnOjC99bHCbcEw
oTDnEMUTxwx2ZYq5zrmhUil2U+erKQfHVuiTZYMDg6CTuYDQjh0wbmpkUGtK7+9vL86/ANG2gK80
DFZN27Z04ys4f5B2YtZAEt1A/QE0LziznRjP623PRY+JpA1HjWxyl4lVx0+pC3CHBMT0RwAfKiD+
f45d+4ypRvBiGoFc9i3ugAELk4VMsDVkjY08xkqScWDQk67dJ30QzXU7OPhRqjDvrRh8mjFfU5U6
RT9+SUfWuxJ0gsfRKQ9NJJ2bCjiAc43awg4yt6otF7B+x0sV4PDYqTjRAc44r3gt6HYRy+2936TD
AcvNEKWGjgH2bFpIxduQnUuMJv7I8x8ghhTfjeH/KLuyJUdxbftFRIhZvIJnO522c64XoqZGAiQx
C/j6u5CrK6v73Hsi7ouCrYHKzLJB2nsNXpSEsprOfI4mUKjcad2HqfWGz/NpiGj+w8qa74xYwXPv
Ts9TwOR4BcNJ7317guojp32SUmED+D6TUyQjcvpXCLGyefff/wttGv1zB+q7Ds4GJCQQYcFWlACc
9k/sMNGqdMAtcSAMUuAn6IN+b3dtdgFbDIax0Ob9WrTNChZL5c/Ah0Om1/UvuceKTQ2JjCNW2w8U
h8WVRYGsmUt5hs7Nj3nW+Zqm4OFPmc/fYJ7N19UEOQATeoDkwm0nbB9M6DJvJSm1nip882/eHN5n
sdarT54OwFkLxnJVjWLet9MXKGEGL0CCDRdouD0DDl29jY1I966mYJItFp/MqgQ0nEixM6PVwN8c
66mvXfaUQ2P0ybYeu1EzSCejp0Ppd2OPc7ZmnpAqCch9kIy12LFsBLnDKYtT+LsZq/GtHmy5pcVQ
nKArkd8HUZPVLQ6hf8dm2CxDwRJgczcL17CqQ2bSjuazBGYiAfhIvegJ7q9Q56evkIZ2oC1Zzu8e
5OQgY5+1X6xOfydBK78pQZ76uS1+VFV6hPsg/0u31cYhY85iERKgnj0kLnMBnQBwjjpSNnHqzPqN
hv2xrqGkA70669Yjf2S6UUAFsGa0XonfnoZh0GrrB/P4AAiOvV/6JNKUeuXk1RD7QP+gYIXUiZ1+
p2nKE7+Ep1YJ65ZdDsLTjlC7v6G4TuACCD1hG7ojoM//eyodRY7DnDcmZj6KPv+aH7IckibLrR1O
6c6BFsD91v+YmruZ/5z19DufG3Jiop/WpA/dF0u6f6moDn76+rWEq/IP1Wc2cHKkfLIIVMermb+M
zMWpKnSifZN1xbPyvX7LZ7dZDQDRPKMugiyKYz0Sz5lafJfZrrWy6lL5vUocrxZbHHXaR23pExg0
8miiEC7eflxVwykA5nsL9PhHWVrk1R7Hr/4CtAdvN6YAY39H6cSN26bnT15e001PRHhgKh/BZ+c5
+M1YNGORQeeP4JJUo/61SGdDsCo7bBeMQkMx0FtauRKeRIo9QRBL7iM20/vgP2c4eEA/wNTlMrmW
fSoBHbi7Wf8O727YrKucU9CPD8RhY7silWMNZ8Xt6url3WBvewvofb+uQ3w3SPCYBsF8RPX1ZLqw
r2pg+lC20xreTBHs6azgMVsaM1mG+ISC48/2ky7bMNZWkx2cHkwDvJeuxlMB2PYD8cGZNV2WhdcV
w8Pn04cBSCN+aKHQ+cciG2bc6ybrXVSCcCPSlfCyd5HYbPsH4qXwW18ac1U7XYDvXusmwM7aQHrr
DtgDPAl4l0HwYwz7jVU17Ik6rL4iqRGbJ4NpSuiQr6KI9BuzIKN1dU3tP2eYeyCn4a8H8cXB0/aZ
Zkwe6jEABtWEXQctpbGFMrYEtDRi6772i2cz5gXFS4+yzdlEYTPXScpwhIES8AUitumaZLW9khqA
/CQsqy5uoJq7v8ed/PDhCH2ZlrxI3nvzMR/8j/vY51ozCghJAfjW3+tNH+ySpkdsk4GFIRB7oME3
rfAj5zprbl3B6y2ozlAum93iDLlVPKEBygCozH81H9AJi8jvRcIlYMOUEbYaY/oI+xNxDirrOGQp
zhtLI2iuVrMlozVQUc3Z7svildE86fs6eGrHmr3Cy6CfilcB24YnkPsTd5kis6lDdq09mAWENOVj
gPeEipz8acbO/glUIJBrZic7mLDyKT02VfHDROMyQ/tKxDlK+8fc56tsUGzT0Rzoa7/k13yY84SE
dfjdz/fm2QWoDondxh9ucnYswKAwNegDdp+qkBD5Hs27visKVJhCSLQueSzIvK9lBQDKPY9lTzjL
5TbwKL9HP0NhLZpHn5OXtUgYPiBzCjzokCEj5lrOh+vCHgWPYPUA7enmKZfiYvphFwmcKZX5vquj
9gPJGxDS8jVRSu76voE4ysQaoHWsHbKhzl+1P23bgvhf26K2YjnW4W2MmmnjQ5AOrglwp+lHla95
Vu546pc7XxL3BaZwA/AHTOycRrovZFhSSs30axSGcBr+s3CbIKlTrCZZjwCuYn81SlHsrHH4M4yW
0CRzld/9Gv0MzdrKK/snVeHlqBk9uq5wIX7IwOafWPrBIQuR1Xr6Majw5wS59WeAxoINV6o8DE3j
PoY9uK3QPHO+5fqnmemU4FthM4z/QZW6W9hIjEkDRDW04wADrXveQeMQoenLCvbr6r/3gfMZzxkS
XdhlBIkNaAMelXaUQWoNl9QP6kTLEWo3yCU8ZMB/PZgr0wgOn/AQR4gV0aS99Y5zDohU77q2qp0N
OOe6q2z1HqK6gbSwog9CNPzVdV3YpmFaRpWHku9Ak2GCTq05j+u6sjd+D/Jm6Pjjl47DBNmyiD47
yJpezIABZhOo/MS0tX4NBELUsVwQM2bgc4UZiEDhKmZPXBlt6Q3Ajz22bvRsohTKlRA9HfLEhKax
2u4VW8fXCY/5uGHir6BG2QEPSO+uAWtA/xD1Bl2n5/vP/pYXFxWiFEksDxVtEjrPksLFvSRB8BMq
FrZKf/ogYcV88OgzseDl4fKNJ1RwiYbISzrJrHftRzfANMO/ovFHXXPrR4BTetzgb/UCD9xsDRkD
eVauP+6hsJZQD3lCX0jxwDNGsScV83tL7ZO20uAH0dWTRVXxlnI8fm0eHFxWFXGoKgmrIrWD0NWi
GymgbqIVZOMKfZmqMv0y2NAwTgtVvyiPDqsJ+5GLGHUZO53z1kIL62KaBufwTVjWTfLZZ65mXaxm
oaOHz/7R7+21BBlrVf9eb0Y9fkQZWD+qAZ/1GHiRKIFoJvTuPSexgVgRSRSV3wTRLoxG+vmWwkvv
wQJjZXaD+Wa6yEh60DGyYWNCM1BznDuHyb3Yy7QGmvE737PTuHXZAKFHPIcEyN1ZlZML0TjUwIU7
XeU8lN/YM/Pl8I2P3F9BpCU8srGuLtrzPIhxO8M3opG5SQNyaMq23sAsokoTK7V68ISXy4J4+a6Z
qqNPOMIU28wjXRpzZSaaq/uwpabhGJWAEUOtNSt2mSWPPdhcaxmx8MFicFWGdWC3RpEHh8jPGICh
dg0X9elUhwvTGkyWU6+C/K1s+M6VZXST0YSaSO2s8e7L36yeZQ/gicA4YwnDwvZRhyyhNz7J4g3i
XTAYbGpnb0Yd1/3S5Xx4NIOhD1lA0Oy0lbOr1AXAkoTyF9kSCDh7lroU2KuBCekUp1Ta5aFLXZTd
wW146PPAX9vIKdwAwCJJ7YnxbSA5KoSAAX23PLnLxxCGyGV5iMIKFU/bFo/OZFdfA0iZxyPj3guH
QzBYNUN4mVEK2lhak9MM+eq9zihIvtHUP+QKm3jViuCasyBMRheEor5uY5Wz9pQJ0p7M1WcTpmG9
aSI8MdoINI2Vx1ogkjngYAPOW2Q7YL97j6uegERsJplOAFPkqlk6cWLoTm1TPmekwt8GmKMbQZ7t
NozhVy40DjJZFd7mEMWNwi/+MpFpgEzwY9dP672Zn8MW6py65X0+EuvhDTQRSIoBGbOVKuwSCh7V
AYoH04rUBOw54g3vfrszPm2t70AaduzkesgnYF8U/xqBGXINcwg1Iuk5AUImCxgBBerDHrHf6wOX
H8Z6jN55G4dL99z7ZD/RKoXv7RKS7q9sSIfLAKwLnkrND4qtwUfQCw5Bpxw5AmRkPgZ/PUaMvEu3
UYfCwyfBdDfIJ0DeL7QfSU8mCFvqd2Q8WhzcqD5Rd+rXMxvsncBR/D1N9XpsJKjEY91BsXuxfKpn
/12HVKycEJ4IQ8GC90mvoG6k3uuBKMBlMiTdl+42Lcqk9+h84vC0jBdq5joFOOZ1xMv+FRW57BrM
9aPp8hiQtA7OVhCGwgw6p/kObM/svoCjNroGEb/YmVEzL5iretuGKO/A+PWdMwbf69HB52tpilrG
MuvVRRc8vAZ9J8/Mhlnc7wlV04X7EAlGEF7+XgTB9maD4i1EGgHvyxMbtqrA2Q7Z1tzFTAwL8Zfq
ZwdC2lhm+pnXrKTTN4AXeyUMvAJwGFJQTk8BjtB93IBMAfOgEjTbwBnlCnoiw8mWyDpsYEAFYtY8
7k3fDDs6635p1qQ59CHMiLmbudIcSnoCJxgQCvpLJqB6MFlMf3F9wRP80uycaTu9SNuDcs8yAIKs
SkLbmh564Hqu0dz95Sqtv1BR9QkSwsVDQyvr2nDn2/1G/bKzFk89eDmMzudBQvYkzK0lRzDO5wao
EAdgPVzmVfcqNZH7P/oyS8DmjGZHs3aCAQGKornLVn7ogM27LMvcgW6ipo3wfYyaqx2Gid0K9lgB
EnX93UX8MANsEWrDpp9A6NzMMl2z39qJU4fDFqUXhe04gKVOO9N9RMvqqSGw64AWA15PoZ1XKLyp
V9vy09N9cijbndNPHeqwfVEB7OiscOfhYkZFFWYbkL6LNUBL6kmwvLx5HvK1y1TR6W980m9OUFT3
f1m4TX/2uH8y/7C5Q6OqXz/M/YY2F/cfxoSmAfj0jx+oQeECdCKnA7Ef/6S50z9/qD7sT1mXPcws
Ki6gA5YXwLeweUA6a+Bzefns71sbVDuRVpvPAcqm+swVhfsjlpv+siR50rgU5qbLI7F2nC4eLFri
EIMwmn3xAGj6DUiPQSZ2g20n8kF8Z0ZDj6SPosthDtAdldTNQUDjKp6hZ7lGNRWUbCDPxzXLWbjt
Z+zSU8UAMpBeczXNWKblqq5J/kdfGdnFKhes3EB5zXmkU7mGxliz6dymfQ065wmwav7D4/YzDJ5Q
oyIZVJex3Tkgq8kvHIIIiZmh8QtViny3W3/Rt+36xwh6rwcUHfiGB471qnL30uSa/7B9+uYjK/ky
QPlkE4im2TjcvdSqY4/Ur6pVBkLgu+T+xdEs/dm4zcaS3fhVB6xOAOavr3ZZp7BiFdPeLIJiSLUq
nRkAYCySakx/Dl21Cdt6+mORcHm61csiCTjdo+bw4s2XRb//pXDiG41qsld+tNFkrx2riA6hg+96
rbGX7nghvussWv/3GRNmNP/XPVLUib5DDO9+j2K0VnOQleDEf4ylJS6mcYCUvtQplytVON1a2AVd
XIt69ohpqC9gv2/mCSaQdG5iqGR1Z4jVUXjfdeWrVYIVCREG+2deHoQEH9m36Vvnq/TNn0m5Gj1g
o20oNe9sCxltszr8vTpaVhNSOr9XRxQJ9wlpDzz+5l0HGEIM/a3piwTHBQ8jt7zYmQ+u0DKQLxj5
aiT4zEKuV1Ql2Vo9TBmBysyTrnTgHe/cWg5wVOFsmA+DQmJ3xQelL+bI0ozYwCh4n2HfHRYfwZ/d
/5htzjFmdq5tKFO2sG3NOt/b43kqT93SeMpi6xa6GRhVDfAtEQ5MGR4f2N8V5c3OW3frj9LfmorA
bKvvIcETfPAG5wWa/H9EEOf/Dim97GwqCctME7GmH79L6ynCUeTRde3qJeqbZMYZ4i3LCueIQoC6
hz0AM+sJSm07M2p5xUtR6vAS9dIHaEluB9g5vnHgXQ6VUwdJX+bIW46Bnejl580coGzcpWZsGtJx
CB/abhEP9lI5rtygvcdmIl9mOxVgY7BnwQ4YUtBIH5Y+ElxRfiWTWtHC955MV4ASCiqiojrmywwi
hnn7rwWZL1YaYJGnzGfNOnegrFCrYMaOkMynLIWDEizpbCSu8LnuxJN2S//rSCyQkTvIFcq6Hc74
AOCNwcSH9ie9M8qySFtMq9aNxo1JWTqRyK8t8+K7Tu3nKCUOXwfcBRkHgrA4SfXjFnId1Xvd62cC
ybjrKIh1pWF6Gb2qegc3O9oOluWvzSwHx6N4AB333HowiC2roTnqyQWeHrcIJOiRJKQwfl3CorRQ
AOgtZEWWMLxGuNmhRlF41SNLeKi0+tXU2DxB7O13bKvg10hDPZwAa1escfgPD5/rZMsoMkLj2ZF9
B+AyDQDqKJrbgBPQNRK3dNTNzfSUijY7GUKD1YRmANbBaVxJ7uxMn2kk0LwTDs5+MQBrCOIc7BBq
lSUzpXKv6qGKM9haXE2jaVqcNCQ0c5pVINFPrX50HGy+TGgDuLgpC0clxGv9lcshmWE73BvjvIq6
B9PUSvbwlyPjNouiH6YrXXQ7/pgXpjk/qoWWusw1U0rkcvY5yXD+sOkBJ8UZEIIipQfT0N9X/x4x
01kwlYmP92FiZps+c3WfPfHe3WYhhZuV4scM+ltHc/W/hf+vvigfrBjeHvnq835SA3tZpuRmiUk/
mAYpCf2gFgP5ysUvJyQcGH4PRr+vTN9EcIQtrSAx881K1IChemkuia7zk1AwbF1WmaUwLHZQyJUM
qA6R2e7acDC7hY2ZuXO66hvGEkOwDNrF+i682wVD17qHzykmID+Y3Sd4tTsgFe1SAMRl2j3gYCNu
nFgF7CRAT6PAxNGOiD38c0nseEV4yvHerzIVocDagobTh+w9A74k7ptIP2gkUt/S9NjiiwkeoZ2f
lLMkK1nF3wcFmgCB/ubehGk/noDaIrcePhrYrNtPvugEJOu+pO6oH4VEXSZo4FBiQr+y8yBOe+ud
Uwiemr5QU/0YLY2An7aFMsfRRKZ/ZIU4QyE2tiBS+8Z5zY6wqIfb1xL2DaWrilB/h42qixIkeQZx
k14WQq4KycqGYyi05ZWG/Zyn0z1QtrfGUVg0AQYIUUt5cCBLd/RwCMFrQ8/2EZrH5HgtmgFqRjA0
m1yd3WaS6uvcrayWZjfJy+ym8p4dkb/6Ycb1Mqnui3IzUIq//zLDDDAQJu1rlYcvyFhWFxSCs1c1
PsGGU70BlSfPLQHBwYSwC4HMeoUqkQmjJRHBCtffm3C5BVQZho0MdbTmta1W8HCx361ivO+e5lZv
XCjpfB1hFZL4fFbXdMysLY5gIxgHLn8sfi8C2/S+SE3jfZGLtI7Ezmt5AZg3hoCQhgPhrquJ3FLz
VSe4jXoo3inw35ZHkB6q2CwwfRJqDJ8Lpqy5dKH2iofeEy9dln8XpJi/NEU6gM/cQYzP6/0rUlk/
qiVTGUZWlwxWJx8GKB1ee+b+NPOdzm6SzEV5a5bZcK0pJI3NACOkSqqxHeGQVVVX+CSxeOZQHmWS
RhsI3NOTaeSYnSF2jTojHX51mX4Ttr7SMHqYZLeyBWRC/zUHNA3gXFIN+7xA0LVZJ4qm3U/cBUcw
Hqn9bZo7YBY88d5D9gx5I+yUa9uGhNSgoQ/BLXHOQoZDnp2nL6JnBbjutP3ZEWyQF3DEP1aHjcfu
qxmAGH+sHroMqNXWngALRb7FKWp15l6qzs1kO9BBweZyALDCjk06pu7YAkq2v3cwiE+mOg0fOQ76
O0+EeocNE0rqLsN7GqCO52j04bw17o2ogA9zJ4h72R/NsnDuZhQCIed0X8j6abhEOY6tI43UUZVw
i/rDuLQJ5yvA/Bq8hWXvZ8xQl75+6bvvD/EXvodmsESZaJ95uV4Hcl1zGl7upg85/zPq6cqqJb0U
o2ivYmnQM8EmotW8elQW2Fs4W4hfFiXuOK3bQOOgl8HOoE+BR0bm/clMSxWqhsrzYHPgFX6S1Sqx
h8B58QX+tsyd9MmUQdx/hmYUKUt9GgsJMI/b4w0gvNeJVMUL6r3YWXotElAyZ8+VdL93cyC+i3F+
dWvn1wTHAp975i4kfLL2WqOWdZm6p6CxYdnyu2dgT2ObwfPCjCMyQ63dp1vYIFsx5SGmB0gM8YHJ
Xbn8JXwy/OqreCV3JoSFw599DifIXtVnrXN64315gKs2uUcjLaxdM3K8AgFgX+jk9GNOhYCNPOY6
YVvFrXSQzg2gJdcuOJuBTPbehGYjbUIWYvQzNKMy2Dhu6xcPLuw/febAVBH/zDFs+p0RVTJd5gpa
DtZRZHBwaMDWt6Su8ajO2Q58NL7jQTo+R7b60gPJ/V2V9EN20fxsJhDN+G6om+kZx7z7BGh/fdRU
/5pg7sAAyY3TLpWn/5wF+Re2w6nz121C/DtGCuD3bT4nmB8E4j9fHFdUTzhZQfe4tQAmLEsYQLhB
gZOZ4wOvASwfFPuXzmJ0NpX06/2/+s2g6bsvM3FKne0sHSfY9sK24S4DMTYWYG/iQjD+AzC+EO7F
Y3GOBoBSsbV8B4z/238HCDnwXPqn6IgPYHpkh55DXHhC+iQwjpF/qAtyIDmDwK78Pd51M6y9hgwk
F1vIA7gCFqg2yyXIeBQ1k+USidNhX7kstiHcsYH2Zbq2xzp6bhnUhZ0OBFcwoKF4vvQxgPlO7VjJ
GBWp6FlAlhcZQ//QQ1B2SARAcQV9NjOBaTyGEJ25OMvEtlvIgZknTmawsBzoMlLq7UyI2om1RlLK
WpvJfCRkRTP6EdaWB4YnOPZ+MOHo0iHLbkKIOotrYwWbemhQYjQsfPywHUTZn0zEZfE6+JDYMFHL
AnjQOF5+6PtF1w+p8oOXReN+RGJrxXIgj3oNlFKUq3qFP5FeHESDF9Hgva3mHO4yy6iTRQHkxXt4
eC/hXLmJTaGpoSD7s++7uXsZpAC1n1cCBWeEEQmLtQ0liy12a90L8BnZhulebMyoU/bpRgld49yD
yXA8TbdjVozAABMez9NYAsH7t3yu0aqdYcB1mKIe+OT/FLz97MPhMIJpCo4TNFQ/QStSD6aBjlR1
v/rss23nMvIwhGje39OQcIJ+wdKYvrT1543GcwkJjH8MmFFrSjlAsbw5II3h7+99aQ0phAxA0dkv
nrjdygcJ9UodQ/TT2bi5gDDR0vnHyGesOXsHejvbfXb9Mc+FT8DO8noIdzm/bjArOiU4ABcbZxbk
NrFE1p66maDAw247QVcxMSFZJpRB/d0eAL4wXabupvzi6g8TuS+SOf4TZ7YU3Zc+SLmxixqqVYUP
GLKdAG+K/JQxrW9IR5X7WXRebELTFJ4DdFETgpgXhvoWBDjQCchLfM5oM6ihW3iXJ6YP4qsaLJnq
pz/O9dF0OVBJP9f+AItc/CvmPmOtNAQZc7U2fWDMIUVc+dFGqPkhzKf5QfCqv7HGb06V672YqIJA
yI0WLTCvUmXIAGKGafxZ7oc2G84m6siMSmHRfDPzTZe0o2q1eDK4hUbRiND2y+D9sHTvvkN1bt4p
BiKoYHWKT7sDFiv06F7KcHRXo+0wOGeLL36jrAM8GeQ2VMWYSHCokgF2NIk92xeusVOAkRqyZV1D
PgabQ2ZTRE88dKG5oOavsyXabeP5AFcwPa+Dpht2I7S89mkrxbGE/hNyCA9wQM93RGbBQ+anUArC
pnqd0yE8N5H7opoQ+PYOR4wIP0Rkt+W+hWXqOtItPeoGNPzAa0+WfNBNCT448DzDaqklqU4HO7vM
N4VbFbsctrjbWpXqg2ZTXIEAHwNmFlxJygBZJKA8SsZRkaT2ax2O3VcLxriJXXnkXFm1D1BNxpKc
LmbkYQNvtrH0HgsBg8/JyW6m8S2X7GeAHHDzv/uAtCzg7+Q3gGD+3Qf9Hbj4WGW69yRESsxA1rpI
MZTlxUQEULYTqtuPn4tIbUEZiKTg7/5eVEAoMLHtMN+avkn6+Sll0XHwgNGI3XaqDyiJ1od7rBbk
hYlNEywG1dlETvWAAk18b51FV9MOhwryBoMNGPcSO4OHZrnCkRhT52W8NatM76+lpBrBel80rJY3
kXkzZTnsuU1j+j7Dz75/zcvNu8wM3y8/xz9vgS8ruH4mvl8KMVj7wY79Rb1zbLtfDc8cFP+WJg99
Bqz9cmmGTae5+uz7HCh4w8v4c/jft/hc/Wvm0DdQom3GJK15rDOfXi0g2p9gFrsXRf8D8MH5kQwO
HAUGKPG0APlsBlukT8C6Q6QFWZyfvvezykaAHjQXCZ7i7IrnoLerorbazRXzroOG6p7iXfFD0l3u
2vnPWoxDTKxUPFld1W6hoebtXat0HiGc5AJ2EbZf8ymEHVikdn7Ee6RrmmzlT3KGoGxVvsANb+/3
Fv0AbYxvaNYA9acDDQ+wCPXiLM9e7B7fzL7Nv3WoA744g1iHnnBR7iy7j2Iu1mPvWS+6nesdt3wA
40N9DJpJH9k8lMfGWzuig88HLDbweyPjgUSlXLkBhAR9R+75nLv7HjZeEEpz6mMVuO8L6ME82PMl
70hxEFylL3h7TlsRdAGkgGz+Ad2ia4M/6C2H8AybvOCMtClUA7yyO+Dht5WVzkEan1fQzWjXtUD1
HBR6MFsBLoOuVEZQAANiGp+bYj9Z4PSFugeoltByj5U3q7HBcp+ww0lzJPqBwQ6+DViUQ280ZiPT
p76ow0e8VxJhwXfFnsKfc5ZfvcjyUEPIE08XLyUcYeDFpdeQN27BJGzKs6oyfU4h25k0OBh+VdQ6
pryXrwFIlzuZKrWdQxzhBwDZogZ1dcr77xUwCTjONsPVtVDgK6ccplepbb0CcXCG8EB9ckrUVGGW
5UGOHrlVoVn5TqY1noKQUBb4wMC6OVr5bJhXtaO2bT3KIxhnDwLaaI84K+Zx02VwuAepb2WjlPQ4
2F60Gv0ExW5YzrSBu+25F50Dh7wD99ehiN7QGKInwT5HuSxh2SJKORaHLoqLsvOeKB5jYaHkYciB
p7YqsmDqsmqvXJcePQICEGpFZBdY4uDp2k7aoIojDmmjyJH1SpVyPocBLw8BNnQ5FIwtiMBEJABu
bKTpW19XedyJKHzK91DjXNkzQZ6/ibA58QXSvRzQT0Ld7ZRPL25fyye59zW/Dl0gNmLARtegbxjy
TpugaLCVn0EAagR2YZPzCJlR65C6Lao7cO+Ii0p8FcKF0FiU0wO0x059Pl6dIG82wdXqFI8nAcr+
DOD+ySFJlub79GefT/amZUhNmKaOIJk2dXM8KZrHRtuwrnTS1yLalYC17HwLTk9e6QTroKj7pBqC
D4IJoQNhDc2esBPqNrUzqoNpnIhX9ysTWlWgDrBO/zWaRQVEiz9n/2u4RIYONX8duzhTHiD/Gx1w
tJvkPW6l+sb8b2Ht43PAwqTMeuegIB5wmD3m44iO/W3JXoquSmMAlr+A6hIXoKMhSba49EbTGM2J
uQTq+QVeStWGVaN70HngHsIJDkVeJEfg3/YpMNMxiKXIkOhmx3NhbTkM7YAdpriDgsR+DrPMJmqA
Ia5pDLUiK5lCiOJGsp8TPOMBNMJD3M1Rph7FNdAwAsXXhEBacN80gbSTsYTvhwjV/Seg0TqISLWf
upe6kuMhyvQIl0o0EXRwa0ZhCzzIQ7o05l1jrhqLsG0/IYUZBxmMCbVmw4Hkuj8gCdTfrwZ/+F41
0OQWTRDXpMBfoF5escjK+dsJbwRj2eFpnW5maGbDDds6NBNN703KFV9ZpYe0f9H6x3ba+xy/mPn/
s7361Qead90hzXKAG5E8YAPUw2L40DrS23vwppGBLXBGC1HNG9xerj3STwebltNBReKLq2DdK0k+
oZgBj7VNXsvXzI7gE1J2Z7X8Yb3ROgY5B3AVOvNhFG7NL8YC105kJYD/gAAhREi7+eB39XlC+nwT
LnbKyFdA3d5u6TbMOTYkkhyKFHpLoqn6+5/p143wZzJX8A4b7lcFhbpM5+Lcl2oIfrYNTLQzRRdZ
u2betIF/dZUYViWUXePZYu3BNJTU7aGHfOF2avI6RhELe3el4gxyVAfB0y+jSq9NDTxgldVQXYUY
J1BoR9qAnpbSo+2Ph4yLW14DheYCB7IH2+1Qg6IX26H/0QQW+F7jMMOlUl5VDrZR59nfMrxPoJeq
jwLl2rgdM56wQFKwPSiDZPQpA2X8VhcttJgC7Iiaqmw3HKoHSVaA/wq5Mi/JgZsEePF1clKxGcom
X8FFoFlnfu1AukXDxBSY1cyq8IXzSmho0a+FhQS4H3RPk4Iw9QiROiyJ0qRxHBYHc1duIKqJC08/
sRDV1XEagEJfEmBLcbXwg3LThBT0+omsrTTsoA+Qh/EE3P2m8521PRRi0xaAV0Y4Vq3wpYpQgoKA
I7DIZNNGHTYHPuisLGJ4SYgrQJ985RKIQ1rZCG9RP3+E943VVFAWdfCdsFM5bmUPrGzhw/OWBfh9
cjYj3zlC6wxP/FUxO/gte+xl/oez81pyG+my7hNlBLy5JehdsayqdIOQ1BK893j6WUjq61L3zB9/
zFw0g0gkqqUSCWSes/faVJky3O1JEOIKccWO2LvbGMMCcqz2bPnCggVYHmAjZMfIj3ZdFhPSnfS2
Z/luuk2hesMBbsgGmIt5g02kPOciuEJ/Kr2krsHsB6W1yTPiTgM7fSMUE7gEcMRtDPEMDktgPUZh
uhlckn3Jig02iRO8ZUbXbAcaP4Hdjlcedg98h+pTHkKIs/vz8lhd2Z37oYxjuI5o6Xi5o6MdYdWN
18+mW6mqX3snU1ZtC5EN4TZWfAtGbtKk+74nasLu2o6YvepahxH+Zh2FgGs89KTW82B2DVw2qeZB
7vpwu7TZ8f2sALMUj1pR4lCoG7iE5by3nMzcpVa/GQetwQVj1CuaSHyoM+tkhhH/riKOn2bQIZ6m
H2aKh1s2E9dl9X9uFl8yYeLFQdV7tga9Qq+SJXkyT0j3Ox70dDa8oayXXjyIsFSJfsVTh6G7931Q
kgaqGINkT5wcUM2s7IhUV1l1CQ8/d4DbM9lED8zjqkT9fk476ItqjIOFv387JX+ZZQXczxE6zH8T
628W/cJK75zHtH5lM3Ui/2vCNd34m8FRHuIYMk5JNJ0m3IuRgpLG4uceTRXJe6li7UtiZ5u4Irm2
7mUM1GDVa2H0TOayz/YnNfcOttU1NSQTy097iw3HWFvsz2AFuUc1irw6pJIbu75/AVcjWNoBuqyq
GvilCSoRaa9WEHgh0g5guwB+UKjaymFZfBuG1yJNU68c0nLHgk/dsI4avLo2z1ZKaqBpz50n1PrH
OLFcgVTpn3gaXePUrIibfkhiFsdmO1S72rTjk5UqtMfDi+32DS3B5Fz3pfMQjsS66XUb70DJt1TO
0bDFfmJfqlnhrk+y/DoZDHWTFqyohj6DL+US5tZ2erlSEcBtxxL0AGrcJxxHKir5Yt27mb08uIlk
TOzKq/qUVIyKmCpKW2s7Q7OH8UqstM5c/lAxpKH8RsMFCh+ZshtVa8iedPmcZITFr0SC9VVUNkmP
81Egl/fqwvLmygk9MRv09kOay5pDWY5Y9PVcum9TovGIVpA0BHO5HSwVosKsr/2Zdm2kogotSrKO
ixGtIXpoL1AIZE94yBOza5ZgxJEjkGSbeAOlG28a7PE4ZOpNC7p6m/F4fgBWiqvCxDHEQyC8BUHx
GiTWuc+na0d5+Tq747SHOu6q5bD1nd59NMx+l048fyCT6RtihpbgI7LWJzHpK5dsdv4+LEXzypq2
tVI8I/xvNo5edetCdN+SPGu3FlLXbZShuNCDxl4nITZincTvVcbOiX8INvv+rAxolYrEg1NMJDkJ
4U3ivM6FIV7cWNzQSZ+0MrUulD76rUZQ4Dq2muGqhu3WSUr1RALtcO3aaLhamT5cFRGYRwtz9pDk
zCA+nQ9+UXqgcuc5ExiUXO0KDE+7Zlje1o2iUORdDrlpH8cpbm7Ygkd063P1TiTBuGrLqnkvy2FY
dXrXvY8Nf0rX0vt3aro9wslgfA94Zq/wMeKGZEeCs79T3tV86pA70NwEadohaO3196aDgbl8oN+N
jCoSZgv7HblUsyLLwXln+cHuh/iF9diq44G9I05A1P7v7Hf4RNWt+iVuZkSvuhF+gYvFgtzP+rcy
DFPPTgbntY4Ewk5lP9Rd9Wrl0ei1Smu+hIRzeuYYkC+ScVfGzat6tuvn+7Fp8nU6WOYTFjh2gIYR
oMC4aDHSYLVGoY3bV93Mta09uNZQbQMNNyhuxGA3RvV0cePIgIjSTufCrqHRFQNOO0Rah9Zu1GMX
9tlRlL15cBAP4K9y/L2Y0vDcWnG6n4ZKP7aIKTfEoXlVbEKSqEt7repY+YkQjQnwbFKSTRW2sVH3
mE7KrggagLU10VLt4PqL/8O80mx9qZMw3MQzzP8gAmQ7TYpXGAlRlcbJioxzD0KeXZD6o2/0N1S7
v3JLLLhBuOpadUhYP6DOzdZjhZtiZCPeERh9msPh90ufiGPOn2WlT467pnN6Nt1w3NX29NaKcVib
PoZ4xxmNbTS0pOekWXVid0KMEvYK1VbHfa65jjeaCqAxXRu9qa97z162ErGpDwdjyJ4M9wPuEFgh
Mf0Me3bmBp/XUOw7EcQPdZqzmXDtdx974qo0ze4VmjJ2DqQDu74mjjOgpCtqDdm50NmMN+21j+Dr
BG6urWx4+ysK8XwJzplGN8T0A2jGTvKuoh9fV252MF1q63rPDTXKwnCb6cU17NzoaaLdvlLT8K20
G4wHK32Y0dt0xzIS6j4U0SMPrjXW9tFTJ5hWmlL/gourWjCKRdb+oiA78DRvUbkpEbHFAZjEbFb7
zZx3pMY19SnU7GRX+Oo7o7cxEc1GUAUy4Seldro1S/STgkXgvWszLLvGtHilAMCWUm/PFAQdSqD5
tu5htmrGh1Zk+pb740sFItnTsni4dHzgaTsSS5f1087u6uSU6QhVh3LAJWkNr2NaWbvAB1JeR/1X
pSkoKRjZZgZhsUtHv79ElAYsH9Zjg+t1Q5f+IzNb/EB690rqY4TCA48/Pj9Ct6mPRDyZRFluila1
N6nNg7/qfiZ0zDdoUOl2FFb40kA+SpPIK5TefWDvz1YNmmzZ0de1omMcuvOtYCVtxf0PoXVLoFhC
YpLfrUCdPWfa99GmaEYvnBXn2H082mHq/OXiSYtFHqBkxTiRB0e/UROMTmPs8a10ydrKrGOrTT/h
4Oq7ZFh+IdECRbUv3DKaiKKnOk4PgRtp2yGfm2MD/hrRnFqzgaBWkFXNQKmIEgUxjG1ijfWDoil8
wCOXfQd5pQ2pBKTIIKjuDiyE+90kT8szNaYnbVM2QOSp9DL1/gP+OCd/ipYpRyPKpp1l/0oqn5iS
TtA3qR1PwYZy1Kc8hNuANU0tFQvm/eCVuNO90g+OahhbOxgGCU2sp9C3rmlvdl7Udsi48rLxRtqP
r1hX3ZXe41kiohlqduSJJOdmiVqI+s1O5Jb9IyCLlVZrzYOgmNcW5O6d7XfPcxRB06MItUoanX1+
OZzKsF13fXejvVauKqvFg6oiMLX07rGbMx15SGlgJGs3YXAIg6Rmm+vzW0mMaqXgMt0YWZJtSOi7
5iEN0SLleZWWVzEZB2Kd2j0h1OgPAGGsfT986TLhepp9bPseLmP6oqDKWSdxUEPOG34a9Hx3/Qx/
uFJgf4KBB+uAtAnE8Qarpu4VIzIHIaar77olUprmNfJrOnP+L3/I8xdSv76xv+t2rMS3U0CkWGjx
XSzL5Go1enNoaWF5rmVtel/5YB8eek7WzQswgs1u44ANztP9LMTg6XFP60j351VW2cGqDBM+V/Vb
YlgB+6fmZz0UqL/i+YUM822Sv1dFaHyDBXqx6kpZhXniZdOXIMuKFRzMCLBG8dRp5DHYkf2kj+mX
Iq92VtR8JKP66nftzzxlndoF35Ro+uVENZEdutvROYCWyD+ZcnJU/cE1o0NTdTvF6uZvVfThh37u
GVraez3/FkVLKUXkarVVK70lhC3Hhx/91YJQpHFVtJehr4iOVNIYsWCVebk7bNSoadZCO9JHyBIf
xbPp/2oWbZZpYySIExxofUfljU9uZF8WNe26ip0WDzKrjx7JhjuTIal3/lelHXSSJydC3bL5a8ov
Rk189iPdrah0dztmZXjzR8NEMUcajLUGLJO+2w1MemvwVwbGuZ0xz6/CyaKHxUa6i33BI6p1yRIM
3B0P3m/Czj4KRQ9AWPvFU1AnPyAsjWQS1ulR08Xpu80NguWDXRwDWn3QVskEn90+9UihKJs9q+7k
kMAlGhxWXgUlNa/ocAOU6Pn3oaLzlRhdr9KJSiI3OeP2z4YqQn+znSm5rBXN0Nd5YYxX+U5vKbfa
+NWUocBX4tck9wHVf/TT/BA0pb23LGuBU5fiqhf8VW3X2popv8gCotW1iibzQlsqX7FAAuQ8IZgz
U5KE5KE+K9jVAyvda2YT3kRcxBhNQ+sC3zRVH5BFg3SClalAfJjrjTW1/J8y+mvPKAk8uifduQ18
ejzJDKh8KlAi3VMp1CxB2t6HF6XnLmzMaXp2YgsLD1ZWryDP64Jnf91aYUQBfYh/KhjFWK2H1P7U
APY/0Tpg2v2qoBY40ZCifiFWrRubKynWqYOsPk0JbibpaC5cpzp1Wm6upLJHiSlUf06WZ+UhC0rP
jGF4phRyl8bwEhMX1Nk6UsJhm42++0A69e+XwYd3UDdQvP4zrOmq2IFVZt06z+5Dv7zI+UskNsJm
bCsqRPKV0mm0CqkUcoPEj47fYXpvdPUXrTXngTgM96mewEIsw3KW5bCEqJAiyVkO26yHuTHR4pgE
Uy/DFmtI26Xzl+CRqxevB6s9FFFDlVzSJDmx+mTfaddKcilQycqTiNGbRzm0zKBc1P2esfwM4iwO
WPZDHtWmfZMvWvaziiO2klhrxUrh34SI3Ajs838mZDaos5lt14YlFyIVI3XGXTiqASCH5RIaq8W5
BzIhL8lLuGMEGdBIsuJ3VlXTc9lO9VGh7LLhszV/U/1LXU/9V2BNzbbS5/CgmsH0alj9RZ4PJ2Wg
LKQYBBk37YPdDvZKnsBE8u6UzaUbEXRMboWdrEnoTyJw3gk3/tL3bribY4Um0Yhi0s/D/E2P6vcm
F+ZfcYSKbzb6jwIy8xoHcXdOfbSlcCYLqAKeZXU4MmOtT2gHtNs0NWyAW5wNCvK2zLS5JJrfJZiJ
IOkD59S9ceEzGGqYXFHxvJBRuhbIM5+qRTlVqNhnlyPpK1iO4FJrT9KB8PfM3xora204S6RPqz8Y
bIEoXYTaKahsraL30KJRzXT1BD0LDPZ9cDmvLi+f00m3iA6RYm4tnFAn1LrWSY9UyJfEBjU7SujP
8gT+w4Ia4zIn0HLKU8UcYQcfo5k1VjU4NsD5BDyMauce+Rn6iTJ8ZR71/xxO+CsAd9rbpt7btuNC
mRuQk2qz6rnLoXzBppYcpyL7+TkURATh4Bv3IHEYAlILc4l23xBdmiHW/M+VY6OEAIY780An3b8p
VP5vs0OlLnJJSZDz5IlkInbSnynDfItBRg4l7OfHJIu0CzjCdp1RQV1rYR0/qHDIH+S7MYIGqTlT
tfrXicma8zNhqFs5TnxAb9ynNOzBqxw5kfwhbd13xsrv52yVK0FEeY0f//kiLKWFzwffrOvGn8Jq
ii/5OJub0umbnVTzwkofVxUOnIs8W4W+Z9mifynmRnl04K9Gi0A4od5/DPolIwTFLrs4d9oU+PO3
1VDV214blLc2p3QamYI133Ko4LsjKM2MLvKQ389Z65TuUR5NPB6t4U1Ne/WxQjYiB5u2Li5xA2Rg
sl3ljQ3RcNCbMFh3cD/fIKj1FPnosBmO9UNzlewla/qKf1D0K4CmspcknDL0M8Zq1kqroZqivxcF
el05V3HAtSZd5GzlXFMnSlFe2ldhfr+UreXvS/vevF8aj0X2YremRQvZtrf3uVRNMMLXNCGXpnFl
d+qL4RMi5zrjQ7EcQf1XX+ZsA145uh9kufLKLSq9ylO8NF6BMeQgL9Y6JFXT0CobeTbKw+SIp5Fo
kA4nXkCJ8MHWm+tQDel7lqkh8t/W4QsRtGfkjPVmmsf+S8knzQHp8dc/p5J1/ntqrzjVv6YOU3dV
y2uV7CM4lCu1C6obOjoLuVDxlzJGFZX2KdiwB54OA3GJH90v8qmCj7IHf5WzplnLSfJif6irGx5X
62Ya6R8X4zOdDnJazT7UjP68Wv5MDQf4Sl5t1lTs+ioRnj8iUmsEQBA18t2bQ3iPN/j0l6tZ21lU
un+Omn515yL6qKE7LN6a5kHRrWjlwnVFq4HHSekHiiPzoHnycMpE9GRaxf0k9xHzuU+GcQUTHB93
IGjhypDtJH3ActY8WK5e7Y1ASXGtaqPJHolBbCa4uny2QJLaJsem2tCXqgHPcEyOqwB67rleYizF
kBJyGbdiIw/zRsWvHKCC0ZYETGA0zrOD/WE5kBOMkiod/b7zlDfN0VQU9tc4iN7bgIV3UxvaUT6g
LSzOTdt+4UlSIcRrtZvC7h5CqLgi2Ndf4z5+42kmcO5ytJwzcl+Qh2QmhypLmnWQmCv+83+S7/Wh
jarP0l73qe73Bk+wVDlOzRzuMuEYT+YEPzkVXfND5yaj5s2tbAa9+j7E482w1wF33WSVa+twoDVJ
o5lybXZ/I/plpKQV8t/mKIMdb8vWJeLRHpR931B6bxaeS6YZyl6pQKsSslCe7v8rw7J6bii/ap0i
0bB8V2cj+I5rLrjIIYIWww3lEjR+y0nNUtQjnMAZFzYXLAamJ2g9KysLV4LC3ddIXWzxWZOf3aQN
bk2W2tTAw+Y7kYGAVEKCs8zO2dFgN3dW65ZveZZfqGk23xsbGUBuCOehSevq3LJBXleG251AWUNI
XIwypKn0+0ZNn/ouo0Jul78GM98XWl39UqiX/fPNMkeOjLwZbOziIgCDZ/uuuc5Ksz0Uy0qL1t+6
KkHgtQo9hQSJ2Ep+DKY+ttbxEHYHefjPadjPfk8bm3ctcr8MrTmEG2VMEsr8BGs140CtRLAD/lvF
L9/ZbWCvDRWWqArSYU33oD6QFQ1SMc21x3+944/3e0zPhxJqaJjeAhGQuh2UT81C2F6OGl0pnrCW
aNjLNaTYHQKbkHWO2MWg3V9Y9JjHFNEBiE3cF2E9nbMQ3Y2UbbeOL/YpWsubqpE1EImEqnY/o1Hp
MNteKAltAyXMb5EyJOdEKHpyyZdg6WjKqPu3+Mt2zcR9B/IDzqe8bCNEFmj6kGu0yl4MI1ud0KHF
PqI3PwOOile0pa1ymq4tNh/kb7yTL+xrxq1VQhshTurPE/Ls2OBpVNiS7eRh6VCPlz9AHwHK6tG5
6XUNMskAFSIKoqdsLqdTa+2NiuidVT3QrEbv3K/4evrXUtP8axvk5hF5zVkOyZe+8U1QtGV8rYml
OH7Ole+UeR7X0/K0l4dImdw9KPsQ56njP+Y6cd8DG8BuOYroeF87FpPynHzBsFIedItC2OcY2qoc
rCEv8ip5wqFkQ0h0VsEk4SeBfkgf7D7fOENBjavXH/gbKE8zmK0DIUI0MMNCybym69hz1YM49IBU
nwjTdcgWgHQjz4Y4xDeZJpTNUn3OvOXnJVrYPxBNraXCBoXV2Wc0tQ9inG18C7n9mKoCX3ASIUJY
DuWJsfZLLvTjjZl2beyJ0HdXRojbPmjTjiam4YMrMcaznO0uP8siW8ViCbL8jCgnEAbXRLLFIioI
4roORs+3xkz+30esfRAvUEuRz45ITNG5KNyRXHlhk3BaAM0gNMJZ2yOkhrUNpIa+YlFfMrC195cx
az2esv3pc3ygA9Cvy5IMo9DVC341TG6LiYbG53W+Udu7MtO+fg7Jd/cfE28sYxvW8Odb7efn/kyO
WNnP+/asa4LglmW/SKHvQ2/OTZWSRGDSHx580W40FdaPGQ5iLUMboSceqDn6+6wcZ+r2IFGNhKCM
hojQnTxMIj+nCaRW11LVgi+Tsx3jUv+i45o5m6Nd70i0w6q53Op5YL/cbwTo8/k/BubYXrPUec0K
zTpXhhU+myZo7T4d9VWlR+EzigO++1Sr1qoRRM8zpet1HAzZLoJe9BzVRnQjkXITTSX4C2thteBK
+n1Wr+L45vMJlXPTFOpN7+rdHw5H5Fb9Vg0waUiH478SJeW9vc4+smCyN4Ja93GETXtpU0fgswKk
mWXhV+lbatHqsE7rfyRDT2Ug8q2nmLrZDkTcqW1in4Ac13w2AEUexgCpWrJYoMfF6dbqXo5M8FmO
UMfPPYvd7yGbIX8Ugf5GQW8IpvF7rI/AUfn7XZocmE9Ns5623AQ7nHUhcT9/TOjbWVyMgG6RUk/t
UwN3wgMkT900CPrkkF077MgPs2OweUSF8INYkDXej/ArVMVyQ82pP2GmCNdidN2rDyyI1YlaP4cs
6vfubNHanVTrderMp3Iek7PTsgeXvHDN7vqFLKbsJFJcvvxPJ+5wcRPKIh1ya0uCC3xNXWlXoTIt
22QO5Zh8J1/EgqpNA0NBaJ5zt6eZ9RYvenTbMpsn+ZIoqifKKLp1Sto+jX3XHiMbNZc8KcfsCl6N
ucjKhe1/BIY+ffX79Fo3pFGQbxadcK2NawyH89ewyu/jziIQSRrxe9xhfrvMt5bxbBmPoaceMrsF
ZeES64EIzL6WiajfjPQLphn9SzhEJoQAgKxQ5vGHan2wTaDz7czlUBndR6UM8vmNmoe1dhtqlNSh
w2dXq4Lnn5wmfautqZy3HQ7FA2oaF2GMGNuArq5jnTHFzVT1SoC1pvatsOEN1E1m/zHeZsp9PFK4
fujRpVu59SBa1/U6O1E+HNGd5epaG1q0jsHwNdMr4DBaMdyMTun3k1WThGwVl8S1Tf7vOpQYwMTN
Awov65g55tUwtMFEDNMBDgB8IMdovLGA1psS0oWSRPjUSvGXzierfbH11nzSBhZpXdfe3aUIM5TT
pIjYk9vTNPPrbT13Br8r9qG0/iDP5Wl2lod25mxVs3YvojWeVb6L56Z047Vo7fA7SAdWTrRk84SW
EgBFGk3FELwqhf3oJFX0XdFGa6XYo/mgpkX02ymGw2vaB1qrb9gE2eva7im8KKlRrmDCiIOqOPGT
fKnds6noyKfqInnqXL88WWr/XZ6SQ6bdLq0OLCcSgB9qgHNcSpncYaDgyzEJxcdU811VKwfvCcgV
NwHEG40T1QwoK8PFoRVRKpO/v4/NBV6BMIqOhYLvOUhU8/Hz3ZyVhGCMpfkYsIRdz/CUj/GUXSPV
zICmuOOm1Ox4jTk7v8Va8vvFxRJQisC6yvEFSetpbu0D7GJFGsWJ+jj1QAuWpIytT7bIF3cRxi93
nM8ZaTD+nqEXtfElKYr7DI0my6polFOf5aitpWPc+uOVnfSwVQnmQMrcKedyMzWEM9/J+rM+BYeg
6z/q2dSvkqp/h/GnYv4JOqbbk6ur7ylk/IQP01+apNm0li6KTSoEYb7soqAVaGAsl/VjqxK2pGaw
D+Max5it6zcDCv1NW15I5NmJuOSxTOSqT3uJJ2/daTWODObJl6ityHx0DGAwyxVyzBejgXMdL5rh
I4MER8H20qfUu3MWJiHVJwIChC1W2aT4ZzkmEYUSW1g2Y7uhND15ckwzWKpkllF9T/r2mxOpyauI
+H2kw/QewA4D8JX5a3ko6FhTjDK4t5ukzyWzKI6NFvKQAQznYXDI4ek1A/tYP6DnMIbg5PqKpkDV
O/v76XqcSLJBwIE/Gy+15m7kGkHEffP4OfZZtS2WeU2/yEpl2XYeF4LFcvy5tpDX9WXtrFtFdW7y
3qW64mpOs30xljtZ4Q4GXsqS75O8m01m+CDPyrlhWBr71ifNx0amgD6FBmzp1meZoSFfsuUwQYHn
AcIc1p8nRitr7vPUfpw3fQcdYNCGDjQWSPQFOhUmghbC/ZYZVhG944a1tD4HtDzdkj1loVtw3X17
rS/7cdoK1WWqm49u2cg3y0tWzSuzaUoIfswPVVXHDmjtYq0TuHfQ/RPYEt/mOf39To7FyxjZfsYm
HsxiOyJB/FE1aIIbdwyPZuWGz2xfqjMC9I9sCVS0zfY6mIrw5mHgnulyH7goNBr6QQR81HwUoLiK
t5LzqtokPplBOG4lFPbzUEJhsfjbm2mkr+m2+C16kazoTvSP3cIgZzcFbAnIzloeStIwyAA6Hemu
kVZ5nW3T/FYbqC7cNp27VanzpTLRvK1pVKln+SCWj2RLNzhN3/8nS097RZ3tW6TOzkMlwuQVgdMd
jmBapY1ATKVPLlkJNP42plDpdi6sBMIk7xe1ave/umgKcvXU18tfsAL4IteWAVKigzyU4FcxJr8P
5dlw+sdhUjmUF5ZrE02gjArit4y/9bp0YCZmi0fbKkgcjur5TRGmjT8J3YkYo2xrqHNwyAS7S7fU
66dipECjupBXjTkIvhdsMXnE5BZbEvYwBtg8s3hyJ1YG7nLCxbwqaoGqgqL8DO/5qoTqu/wTFv2s
XO15eu+xKLzCA//3uYmZYU1mXBDZNDPNhu5LiSnRKHOs+nIxP4QBIve5Vw6SwSXn9ARW/o9jztLI
kVPC3mp3/YDOMVzPkQqNOauIcHGdB3PpQsl3SUQRO4/R5v3rRJqklw44yelzvEBpdjImMnVhZsha
qqygmnpzhLhLW2Ep28YJyjIo38NeFmpjzen26Hh0T14wiU59yCb9OOdJeYToPXiknoBHt4LwYIrW
fCakWz2wb4EvtwQvFksyI6TTUskq0ECM8Nz+HiPcI6tB/R5ZHqrE7Ec4gAFVoty90OBOL2k8EAaY
00dp5ee/1fgdL1Qjq6yiC51NsF0cyaWsHG8T5T4uh0b5df3nmJwmr/r7Z8i5A8qq+w8Co7NBh3ND
XYtyN8p/DGzDV6SF1jQ+h+DEZ3PeZIaoPpYZvaM/3GtitdpucKWNF/kSFfV4CZYXeUjtexebyM9H
NKArAxE5EMRj2WQoUhbiXr/cD31UcuEw3YwFuCeHGXEye7q1y+n/jOiVswPOQJkYmxMrpA7l373+
opSlvrexZa5keUZWYeTLaPpYdeLu6E/uF3WYwlNpUNDLI/f6+TzR7HTt0xwnaZDWoXyhKbROzeb3
kJz694X37epy2GgIT7QaYVomRlIVq+mmNQX2QDQVWzlmDep0w3aA/SZp2c4t8+5tWxtlja6wvtDq
7+NEdkQUsmCvFPWVDk1xZF8VbWQNahlXO8Iz5XhipxHxqRBD/jlfjmes8m9o5OJVEirnNg2N5zHo
1YuY0M3LqrclDAh9rp2eAcBprwoLy3vRvKaHDexm3Moq+FxR9xKpAmwYOeU9eK1vjoi1wuv9yCQr
eZ1ZMMXFkjDkVOnT/VZNctkr1GPlEWSmWP/xjko4YPNqM6qyIjkN3jyqynuU5h9qrMW/rP5D6dJF
4oFMLk9j/dugoeBIR9N6abpCrIve9a+CeFzq6G68KA10+qlBhTadSFlU4MX8i78MubbKkpHezDNS
tV4130I39rfEWGCKl4dKkqzdzmkO8qwx2Es6r6NdqrIw3xbte5nV7lPvhNpL32oreZGi2NlDFphf
5TX4n+YjoZokv+HbuLohrEY7869sZat1PzRQ9TUfwbwcVFoI7nFSP8gj+QLLz7/Kd44+nqq4F8fP
cWPMNBrS6CRqtPImsvF7PJmMLJNZZAG5d0TbpH9knJmtbu/dSYvvGWfIQ90HdXmRP6RyanoZQXSj
PD1VLAMX7YlI0/0najhTTsnkKKfRUasdPP/3unYAdU2DUZ9jkWKp6EVXn7vAvZ9OBpqSazlmxBh2
twFqjvU09SX4kPWgKcaxEz6FyLhXktP9bbq8HXo3Ocl38sUckDR79+NgnPkGL5Puo6QTqHZtHP3Z
4o87u6dq+YLKZwgyuLixo8f/PnJ/5JS/+miKH6cupK/PZHkknyr/n8sFzfp9tKSkJU0dPrgpQNp4
pnMrD2uhhhQVOYGJpjzGBrocYzaDPW2R1ZwBss/nIcOYJa8tkgbRkDbvPi+TJ4g+X/tWmHl+HowI
0ZXxJl/0kOrzACGqXe4Tn+MmMb00P+xzIBbFRxBAiPy8VE6Wl9px8iavmpZbkXz396U2HRwQagmc
SHmp06rToeAbx7LO1SmJC5uuQRwf7odCLR78IqInzkmzVY0n/uQApVwloMlaGk/F8kJqQleySpez
HKRzJCCEmifPyVko+J6xCDhneaTAoD8pWoeEcblaXpWY068MhySlB4MgOGpPQW3jzWvBGEl8EiXJ
9Bl+lDwnRwirwAb0f5mf9oOPwzYa9zaCnY01DOZWW2A3lu9MmFrKPw8/z8rJ8qyyTHaWyZ9nP69V
l7wA4WjokSrd3Jpzq73+69rPw8//bxiglK40excv1eqK0GxAOOqqkeVoe7LzbdtitSwGY8o8PffP
jds4F2fBKRixaR4TgNsrXRarS7eKPfA7036Avvto2N91Pc/3qkNHShIj1ekrjCPx3iXBn8NR+K3L
cvH+OVvSKIPw279my+Gx/4bzwr/PNkJH38Aw5BO9cJ5jp/iCR+epKt2FThRVrwH+ADlsdYl2Afta
rdquLL+gDbd3k+82RA91xReRhZZ3/xnZV7uOw4MB1CoGpcGnvTVwWpikhV6J6yAxYlDNV2Nm1Qrs
vvhpps+S8pmr2msfhPV7FSXUu8shuQkqsPuagvDB/vtq9e+rrXLMfzrjc54Wxq/l6hgY2XscUGac
Szu5ZdjW9kNv/746ULE5+m35rJoDeTl+iIbR9scPWyWEydCUnw2uPW618PJHQqNIpHb/4k72VcAN
fW9Hgo4GBaHPYNLEaCh0XVUjFzso6O6xNdBk2bE+E9Wotw8K26x10ybpSzJ9cZGZreIlbAuKwArR
q/hmRyJYL1XPa95rxklxjG6TlGHxbjjtyWl85IaEVcGoGl9A2pS7yqShkk7EicSoCZBCJvHBQmZN
z64MT3FCHMkiZErVyL6hCdZu4zFyU1RLk9syrJUvoT0Xp/sYWN7/Yuy8ttxGliz6RVgL3rzS+/JO
L1hSS4L3Hl8/O5PVolq3Z+a+oJgGrCKLBDIjTuzTL+eGL4scvZ6JUfimGICHJPK8aqS6yA7gWSpn
V4nML4Gn/ZQPUsO8PkCT8lNTVeOLePBfzxGnz+KsfzzPf57+a446ZWs80INHy3d66GrhuxYP7Jkr
g700uywQ3vGjbNkJVUKxY+cHU4/zZyLILBsoF1u5/tifEZwnKyPBokmYhBRu3z35DkWa4ooQk7Z7
+jVGsvk6JrV4ckzjPNn6dR74DfQpY1QcraxKtrlPCAk1hfliz81Fbsrm0g+XJc4SdwnplXMBpmwZ
wCL8pkIfITbTvIIsW8yi+jAtRvQWBcHXWDxCPfv5SPbJUTkP7MH/MXp7FoI6FC+FU7ufKBqHyaF9
9J5DwFSP6p0ZDdpHYzxUsdq+h6Fi7v2J3yxnVVP3ZpHmJi6h95cgpQxR9pO4aaBY1vpJz3hrW+qz
Bs/DES+ttUdv0L2FXXTNvaXXCtjBXMXaQC0/glKDCoK/U1P0yhpM77z2urLeyRwz+Y79UBNo7XEV
uKv6KrumokOkdddpMmMtprHMNp5mG/ucGuDJddrsAYdO3GypKqEhZJjFtoD1/L8/+r/nuammHk3f
XzqNUWyJZfz3z9SohrsOgRSBDWzuGnxFlg20tU3RNlhrpVQoLpoJPwspsQjCrN/K16+H2EL3SvWY
Dml3D1zxm6u57cmoyHMaKqbI1Op+kwkemcQJVHsfagYlgyLnU4rKVsNJ541M9wBv7BYhYqstpQpI
NU0138g0m1Srykeor4sLZT42fhjd76Mtia6LnKc15nrqoQsLKy1Ps4gaK1YynmXbUYgBqNSJbVKn
ICCKf9UuNb3gLA+FPwdYgjZLNfAg0vzqHwhw7zSjJrMRNadZLEYruS4t4l2vaPZRdsmD1vZ9u+ha
NVg5RTuC90Fqiklb/WRqvGeEMeDtVXp5r3VhS3lJ7XxTKH7phQdKPz3puf4o31eqh4mNefF0fZsj
S7tjO9c9Fj2SIooF/qp0fV7kdifKwNBLe5tbDh4zc+FDpP2UiXeZc1ep+tcXvlrjC24XaGbLfyTs
5Zyc62Q+Fd5Jpuox8mtWvprYWwtfZr1zjNe5rvU1GkfnGJRcioaoMUis68o7MrRjn0fZV80FHVpS
uQPmMVtahdXcuUPkTM/ts1UNUFFCn4WwaavBtgE5upTIQAkPlH1plY/Lfgo3lPl3J3WaC+uc9BVF
pDK9AxWBkjd2BDtjzmqW9J5xLw+DX3d3swnZjxr9az9c1NdcH13q6AvzOksVq068VNX1ra9pY3dX
kOwuqp8NN7g7VR/4uBuJFe7CsCmppASQZ4iDHJYDGHGXoLn1almCytxKX6+m07WdbiB/n4TSVPaV
Xs/tMdJI00ipKvrj+8zxrJOcEmHZdjc4oEPECTgKIT2XQiLodO3ddXs/zTWSDXOI59cq2tdt4jWb
Pk+m/dzka1yGepCNMxuVVjtlFEWcauDMpymlllTrvGccs4Yt1Yxjg9s1fXKKLeUVWe1Hu7FzniYZ
pNEVRz+4xgT2Q5CsPSsxDpY93PUiLFPhtgy/LAETsxwdL1zKd0K8Yz6g2Ss0UHbJ90r0exXwsVvX
r/l/9keoF23CwUs8MXjX/b6ZL4kvSu34I361xN8wjgre5/A6oEEhxdHuZcQmjsjPjiGJDJtk/d8t
sgDNOipEdF78R20bHoHSZfhCiWaWpe0RYcnx+spVf6LgIvT3ktmNOdr9VbaQ6f1ZxmA6jZqAkFDY
LpdRRM83yRG0Tr/7FAyI8VZD4yTjM/yrQOn3dSisgYozdvUUWsqHYzwnK9foUfKJEafsi7N8dDvI
PoTHqkcYTUxSqXnefH7Jm9D7kJ3X54SoAt3axcNAdv7xdLLpiV+hduYyJGB6vE2buqreR5Q/RFtN
0RdTrKmHwdZHfS8MKtZ5oZPpvs9hXxGP/fVz4EYg2tPnz1/jLvw34Dj8PfqOULV7Var3GSrJKMu9
1VWITlDA2fWBhme3WOPJiWD3vbPXmuurnD0QAwESnIm0xzmWKzhvNgVKWcP4CrruEhdMe4WkRh++
2nr6JdKdYdPpbX9sx6Q/Uq1Z+aDispLyoBLXGMELVgU/WD66HRSfxKrtTLtb179Nk30IgHp0YVN8
VSJJJZFe+Fza0dYuZfN2yPOp5d4QrW9dUroEucG/pE1BKUwdg4JC0tQFpr0HaYHKwee/EJuetTQr
Cursybecld6Sv2u9nylCPGMRznW4djNFXWXdiEkR6DrVGO27XuTzZ6NQD2o+Jws5KPu8BCPcynXD
rWxWk/qOh5VLfhrL5OGqUdUDf235lNlYhprjPAS3QIbhuhAxWQYl/JwbOAMGbnkKh6EiMKagUTZw
s/ODyV9YtmNt5Q05gAi9q+bk7Xajvt2P/zl466+GeuOT+Dr0FGdeK0QMoG1nHa+Mz/oRQmpnOaqK
LS1h7t9HO9G8nStHYRg9zUHZftWxyKB8kppzufxi9U3YLJgeRwV4ZRDF3+MJo9q6H8ZjMLJ1OPVD
nFws3ASXrBT3XoFnqNr4FJZG40cn5Leu7hj4HlIAETR+u1Pjdr63cuQFhhqqX8RJ/tAfNY0ItIyv
Dr4zn8dQocpYREF+hWZDN/02+pCSZJc8BLFYSmczpjZGOVwSb1hFJf6qZCg/y1IG0iqWhd+IXBuM
uoIJROMWF8NprtPkqwyGGGvqcf6PaUo5apdKCC59uJTO+CBvOfGYCEMz/7tsyUNCyHXdlYKILMwq
ZV+Ny+rCUfXs8Ol4aa5LE/sYnxL1ayhZvog4zN+yONMPoYwOZRigrWeXAPbtdcaRoZwKE+qfeEvM
evJWvuK4K3kPpwLuDokE5oN85a837NyjvMgl/rqRM+RduzCjcIcKx7je5mXfoLEorAE83lYEeuuW
sBE1nexzrSXztgdXckGfQT4r7dG2xMiykqn3tmnl/pA3hq6fdjVp9qNsXdcBbTz+1ieXAVR/1svB
ZFPxUFNYSAHEwjBrF0+hwd5PNnc07rX9m1s0cPARBPzbDDzs+jcKV36b0TSCI2q1kLrEsiaKFfdU
aOreiBKWNPJl5nO8a1IY3LeXWWbolLwOSeetj9qYcGs5PnYwYumTcK/bz25M3bDSfhuGvH7RJyLs
VJqTDuma+o7cLRo/rB+Iok0L6rPG71Pj8gmzW6qbMHAl/ObaOLWza2v5h12nCMdMNff+kk896LpI
OmA4bhh2sCiS6D3TATriZdcear6QB7sKmo2Dgyhovqx/7sN+PGZ4ci2qeO6fa9jbj3OABWoR+e3S
T9tTo7XTXWMlHsX56rSyTT5tQWymDzU1bodOQ5ySx2pFpWW7k3kiMPSfM1oxo/nvZiRdVsEx6H57
Dm8u27WKU9wyo4Jh62pxusxtalwQy/r1nRJ/dJNDRVwyURbrh7G5u452VFOvzCrZZHpBGK81jTcF
UugyDuzopHup+WaSfMqmonuZkKbfEU37S84qgtLbWkbHSbwEXhrG5UHIkq4I8BGQD+1e4WOPzRM1
LsJbAHbGpo9EbbqAjauF4q26oAT8Ipo3/bKkkKea5QG4SszlbaDuAJVbBM1WvuNlK2+gQjhNjb1j
DR6CblQkFDvnAetGzHAoUhZAEMxwsFzcxUZuvhha1+9hZEC5d4LybchR3hRTOu3CvCvf1BhdnBYZ
6kWOhhblm/PwSt2ie9eb9nvnRvjUYH6wUCt8Qm0l9L5avn4wrQwv1Wz4mLw0/dlo8zsmc9b73EYd
K0+zfQzZwGwQ0oZnN9fsvZur6i7qh4ESEiNdqVQZxPhcbqRbljTJ0tOcq6rog33AGjEPms/2IHJ6
cqLss7GbuJ4n+3x7gCeh691GSiXaFE2K3lospB3XP83R7J+mSg9WlNMqS0ARds9uN1NOcjjToYmD
Hl1OqvsFEpxzdzvUVp2s7AELF9nnduys0C+EJ4zhteNtHhTz+ZjHLbA5zk9TO1wUvjs3OjaNUEkC
tY/PnV2uK6Iyd0CPrDv5aBjqZMsu1hWQuc8+r9T7Qx1b36fIWuogpF+IZuAiMkcmvCpvfO8mEKlm
b6l7U4DZPSiCgL+ePsU7IlMs88cysWzE+pavQnAvW5YWqSu8YryNTCrXI4rxTIl/ypQ0Fo5fyY45
Z00c5CO1Vd/9zGt3IfG/dssOPdypjfctctrPGa1aTRtQXew9vWbYJWwhWTAOFFnYxUQ2e9C2EZrM
87UJW564bVHUKzknh+dwb9ctzjoZ1tm573AHBlA3hnb2kU+ZBfBgHo91Mtiv5QhFM2myD4pop908
APMxdQw1SD+NC8p1mt1scOokse9gSOtrm0glHyNfN55MX/uYTEt/HfP5xWl0+7vWx0e+gMFHkvj6
KkEccrbG1DnOfq6TvYGypXqG6eFBalcKWrKxq1ZjiCVz0RqHLq8NRFiU9Z64TCTroDNIe8s5pl7b
Jypnhi2XwpkyARUckm5GFHoXz6wbP6MXt3gFIecEvh9i6ZOvPk8W5DAnXkPY6vd2yvdoOztqhFIi
wbbGLJzztZNyCEzFmbNJKBFalFU3nKWJx8BX1DTqN2QH0SXpiJzL7lKlcEzrnX4jm/KkUGvqpdWP
7lJunnKnUlxvMfI/2RBt6/Zzqj2lXOKf0po3pjDBoQiB7he7Mp4m3CF/62/Effqf82d2wqu09679
E7SiON/qiU9xv9zlpmIPnP86APQWW195pHKDghfMNjbUp4HbtfuXjpKVgw9zbCV/ldb6+8GZhxcI
ldVv/WJ+SE5EaKebc16zaTd888Fy3PCpNKe9vLK3pkfpXOcgGiWH/wY/umfPyS7DLtPk4VNkBSse
ww3NSqnNojCmjSI0Q6YDTSdtSGgNiGWvmj85LA92mlsI5TO9+uaXjr+vYB+snCwbtp4AHMwhPuVT
baELTRzqp0o3fUjwl2yNjtI/0ZVqFUky1j5yvgqrWa/LQ0qg4PTnPUa2AbNpBIBqaJu+Em9UvVGW
Q1TrF/ihIBe1mLC0ZSAwUbphRzktts5jbT2lVjs++i7fKhozhfOHRNX/yh0zOEdd0SynGodB2bwd
EpL/Z9nE3xamB9rGLWSngUIBl3fCYmu+qcgk7cnJvDljlPJFqeKtLWRzuUKFi+o5bGSEBrhQ9G+d
3alw8ZF8SJHo7VCnLYqN2vl665KPMMgZz7A3xrNtpFAMTfM6AxLIU2ja+LmV2b7VmuljpCpuhbTY
PTddzzZTg6Yf5Wr26pvqOyZy9ncyViQ2wpOuNG+aoTSP1Vi3pBaDn0UQp0fZVWDpdteO+WYWE2SX
bfnqJk6UbJWHnQGybmjWwVgmuEpYwVLqYctZxXUunuw9HlXNKQJy4C6M/LsCLFyrNeeBrYezryKn
28xjgy9jWh6lcr3zqS+xRXIAhBtX2CC8JHlDkWhgvNSqDjSPlkHG/toC7/SXEYLqGf0J4JYU/DTs
ZhejGh/DUNcfpwiZr5vrQleMsw80zH0NQAthMc1o7KKVlrrRQX4BxEnWZEGrMF14w0OIcG/27OLI
hup0dQgm6sVfGoYnsDzZXScjfIO2ARUpuHa8e/Id0h1/WhqeMm5vb6tVjkiU3fledgH7CQ5BAu5w
auKK0C2qnRznEZTTVrUeJqf8UJr5w1OM9iGsNf3O4U6wkP2wE+GD+2F7aGM7f2/6szOU1YfjPvc6
HtdhmkzvqcGfrlAkcqbc138Bj3Xtt5LK3JNjgNEQO6uxUOtLPqKPfZWXlQA4hVQ/KFHhsE0Df4EK
QvZI7USsad5mnuJw+cdAXkJY6mu13skB3fODnW/55kGHrzYG1YvM31jpMpxoyH0xI/AuqxeQlPNF
05C7iMi3bT5ogYtPFV+9YjsYuJQ0WqXdN1WVCppu9qPG6iELzJ+qMrzYfPLeR3grYCf19N6D1bRr
DdPY4xEQX4YU2xdMOpS7MYdJZUHGOJNYbU7lUL2wPQTKqpihv5qb2lr32OI9yoNGVMFOYvuc5R2Q
TNcPd25k6ckZJYe2NTP3gXIN9U5+IuPUfuDjpxJr5TMoxmQLyZv3OGvzOhiyTW1x5Z8cBcvhkbWl
luT2IYcOtdHNMH+haOn74Gf2dzF1MJtsWYSJXX3D4CfZ94TCLoUWv1pVGVxbuL6SMRD9ozhYdfjq
ky/cy/4EGbG2sJPvtWG+1d7kEIrhYHAPpYpSPBwQLU6ByvvMDVQOumnfzQic1Gql45m6KmDVbK5y
pGsZnpPUr7ipV6vIYwkk/5FOO/3evI3KhJ6BHd+yH4OTnie83H98gqB0GyvEu1CD/jmQ6+Wl94L6
eOtvcrc+iufwprrYVDOmdn1nGedRHLK6VCCbxiQsUmpIfuu7zmmcbBdMyocckIdEniEfgoXIl3ns
lOuu7j+fMNpiTo4qKDSs+ZvTWebOF4SjsG8gTIqvYxQ6mEN5KlUrjRu+qOG0lf2E70la4eG1kU1I
XYc4T+pnPAjSszy9doLXK0DAK4OzOuih8zGFHvUgPCHey8fEL4sjW/QAdJGrIvTtO6QIrNQj1KuM
t4QPyoV8+Fv7esJvY56r6gvDKIsdSE33zlHae/m5TMLOvUPydq9hwnga4yED3gfMLsvK8tyMOTuh
ul66lWU946zZPJTODCGcEo2pCtSDTUhtabhq+eZDBF63WDxs5UndT71DXDAfpYY51j3rvkoohvR7
UrzdZN3/Ggv8wr62eAZ2JFp4GUpKR9taSQ7g0w0CD9oBFbgF53YMHuMsu6SiG1b5vDd8pMpeNzf3
bgXZwZzxtHtXYJ42EAUv/myN97Gd9VzCww/FTKZ72XXtT7ptw5bwHJJQu/bzUuMVV3viQQBAztcc
TTjkB633dxh7Ke/WnKTrOI+LkwcQ9QyhvlyZJJu/WiaA3DBDStBSN+cZ/KXsRtwdt0Nta1gKrhGZ
C1nN1KPvrqvsWF35++syqHUMb81izj+0efjUTtD/1noPfckw23L321Y1IjY7mse5ZWN0KEedSlAr
t05GDIxaU+OLvESRo4tPajG9yUuU7CpUjSIoYq3XK5lmx9V56JpTHes7AmzGRztHHYGrJri4hVcf
ORuDHQoeXzE//JAbgV9TK9SzUNSjz6mN7web0UjCV1jzt6leXzmn2Uh+yBURBtXBdVnkmMqFKnxn
d1spyeXSZGuUp0wJ1fW/KlZK5bkK/ORO1rDIqpXaMeq1M3kFKl3qWspcuyhK6+5qX0cy5wQVqGYM
mdZh46CbKwelP4A++jIN/FfDsOufJl+Pn1zkg5ndIzII+ydxb12mc+RuZdNLVJwFp+CrbMlzmqJ5
neIpPsuTvMxvgc1l8Yp0pop9zKyuiUsH53amxoWoBe6dIuUqD3JAPiJsF57sLKOia/KmhW/F+vd+
HYh1lhlXQP96w30oTWpYXQ8R1axiSZemLIvMIU/XSY1KHVehZyqEgr/+8QAzj1D2sNO4PnDLynmz
0mxbdnizc7WxHhK3RR6I1/p68NvwW00db9fioGCR97dYUhx0C7hqZ44/5Lg80YaPtSwbPb0D1Lt3
WBs+OsHQPWkCnSq//zP3whJbmIUicCPdLCRfHbACOVqk4E3tNuMCMEbRS6Ga6zZHj0QRHlyHcFv3
eOQaQ+t96OG1WwXDulWT9LOb2bPiY9TmawMYtJdGXDnYK3TPNCQBQTYiE5JmbLz0VGiIEVmP/ncj
8GvQlHgVPVzrzK2uQEhnU5CDTeoXNwW4kLDDuTg6lzIEgIh0YW0+u037E0Dy9NXSfCIw41uDmdJu
Jnt4LkAiFNuJvo7bUULw/HlCm0TFZFicpUpNNuE2F2epUptr4GJylL2pvuniJFuZFvZNg652RwdP
2acsVu4rfqfyHNXdtaklzvhFTiu8b+qMBmYuYcyK4Cv/qg8yvNpzFPVYLepdvAtrFXij344729RG
vNbZFoodhTykXmKt9MoqN7WorwUcPRHl/ZxRm1Tg5mJGbk8lpEbOCp3qGd5z/mCYsEkaI2rOrLfi
Z9sFNSxgITismJumS9ttM6MlCW1r47LqedGcvjvFWQ2+rrcbWEMioFzo2gUNW/iUmOwBfB8819WI
d2qUVVBjCiNHIzEaKIxKD9/UcIOnuQnWc2Un95Pd5PvEJ+b9SqY+2YUpsBhDxa3gKkktgP2Rs6Dt
yLIl2Qaf+nd77s1VN0NpphbcRQBJLW5QKrBOM8hOsiklkBZ2R/gMPMmezCsBWor5sZhvadhC3ObL
KW77r/ONLE8WUYgdaC0sXHvH0FdK3swELLyp31w11EUyRIRFRY5Xi5TTnObTCbdAub/NVS/dlWS2
lpHY7hqtk1OX4ZzkDljueZ18xpWkSu/lfAuzQBYspr2zQdseSSh/AFgSGmK1eo6rzth6BQpaEI0N
HoxTUq9zVZuXdsNa7von6Jk9U4bBKkVGGOE4UTEHAIAr3ipgCw/OS6sfXCAklz51hLSNv1vxo2tT
DsppcoaSWauaSultbdTU7ouF5VhjSOFlprGOIo/YzK/1pXzEtyg/+p5JLTvrzuuS83ra1Oz1ZLbJ
8DUR+DHezXYKKBuem3FjQkQnnU3fb4digAKWe811ym1gGiFcLfj8GyczNb/5GblumRMprKC9yiC6
SAPeLwZkzt/JKRilhpNOx4+G62yZLZHDnkieygFPw2TrR+GmFU7HWN7cQQAxt4NF6YP8h7VGrV3i
Irqn3sWBbumUG0iC1vVfp6DsXGbhVO6HZAzupxATkWGavoeqAmZdrOEjiP7GSs8zYM1vUYxW6hua
xIlKCzb5IR+QVaySRP4jDnCtIpXDDTnF6/AtOCBnV9msLl0wY9ftwRQq9bHntil/7W87BlxZWBFE
wG/kn+Kai8Y2YmzlgQK7eaVsTBuwHFxVscV2xr/QPbHZHfwfmkWNclDZrxBngvWYNvF+AEK4jgVi
R0qy0tQNzmhuV0NVQmCQTUWpV3JGitjfdTPBjo3MizwMVf8zJ3yxu3WpaKMuwRTGe0or32V/nmnU
ENi1MPQNzm6VhWf5CLjXvDYzwFG3Pjlg6la0LMty2qR5kB31qH+/faabDGwdILj3SHwRIjjlFKnK
mmwKZvj2Kr17hGyZkE8vSAL5sHdHdvM/bODixej/iCxK8tTBTV4GI7fWemE0J1VDKtqY3ozNOrps
zZgAWrh2fNWMeWCjznNcv0pBmZSR+binZTk0Dwplx0XalfYmfwKAH6L1Lbq7bIi+mWYkluphuody
0a9ks0Wps8qD0t3JpuMr3x13iu5kK3+aPQsvQhkWmXvAUK0NmCczdMzPBDdpLgoDvty9YQxJvawE
OynT+uggOUukEfNlF+obVUjHZLWCrGiQj66HysJFW4meZf9tmqL79drIq5oCr6K54Gm/viYy/mim
Qb0bTC9b9lkTPHFBiZekDKYvoPPOUxM2FL0O4cJBNvVjNsafKV+NN4zTCwpdlYgET+tsgZu2ByPx
TPzTcErTSyXb2EP9I+1yL93bGaHTxKq/9vo0Dl9nhPEQoqiOFOoKlpGfh1uziCYCxbKd+xOuIuww
/m2e7NO7NQSF4CyvU7a4WFFyrnMBLN2FvDDdLmByVDYDL9DXmEF8TrkNNBb0EM28C6qpWPvmXK8g
0ebXmmf5KI7ulMgp727dXIZ+n6rMzP97amel1W9T2zS6RwN6wRR1ekh6Rd0MrpWflHmYDqHa+ty3
sUTo2kJfkeLtX/p+6BYzK7JvLZf4a3GRb2kLw85LCLfjXy7+cm/1UJnLrnZxCyAoiKdDZS9D9AXf
FMAc6UAQskZ8uPGj3t/rhW4+silmTy1mUM/0F5T84Snxym7v+TMAaL0z3juT3IiYMGGgRJHHWF7g
4Olnx+ZahpxcOblcNM+KEBrdDl370TVTdrr1yEe/TaWqa4Xv2Li89RGlWjnkBO+juik3nYdYxbLz
+anH2/Heg9GJnHl+GlRneiobq2fnqY0H2bRLJdzrrG1QBYZttTT6V00f6kc5aIq9yJgS7ZZNVm1c
4Gbr23Wq38LpVKg/koO1w5qszYIjgl7MKwl4XUB4AXaO4hY+MP7V1KYS9BatWYs4iCnxPHS7OUm+
y/7rQZ6FYU6xnOfEZFWl5ocCzdTCLtgCurrX3XV8I1dU2PRvwKxRIQXWzzRZWoqa/4RCDjzGn189
z9QJBNXmBZkevu6x2q+v4a+ZcGTurxLhZOUNlQuYHbVt7HnTOwl5oPE4cx7jLpre3XidiVmTg+X6
dZboNomU/HOWElXK78/1a9bcg/KWz/X3b6yjcOVn1Dkq08rNQOfOY2w+dkUcb+ElU3IgmjNiocee
SnUcYedz1Pe0nAljNc0uF3jWUC2u4GGOB66u7wMxHAZDf9H69iDPv55RNJj4dNOwSSFZcsa0Gno8
cK511GOB6qXsMc1JxpEYfky8R6DfCyzd5RIY6T58GkjccjgVw6Effg4T8aGKUpztThjdxHr10GPl
qgG6aymrHEhJ/pELQO97tO3W2v9xa7/lArAZOZa5bu3lekFOq2JlOIwQdf4tbZFoxv3c2+quxg1s
WMgpyF5wUZAb9l/DckCPiwKbD5ERkaOAKq8nTwSE/z4D31VI7OzMYdUmxzmA0319KNul6JSPug9c
J5WDfGwqYXrttZWc+bdZcviPObIZKD3FbWnykWVefX1pQ5//MGKo4OQHP8MP//aSRZRCTfv8epJ8
Ibd4hTxhyHI40M4ECbIMhDuT6qJKCIp9F+nhEUHU5wF7DkbBPgTh5tZbu5WGb62Yep0ghwQxJnMw
/DRKa9sIIdSym/NX1SxsVNqt8zAlEQcf2jiLxWsj4nMbu9bhOt0fg3wPphqmvZgfi4PaGISu2khf
yTPkQBAo+dIRv6avlH7nl4owzkG3IBwP9Obo5C0WMW7vg4Z2jRaNj+jN7CTAqUXx1n+OWHI+RRbk
gIaVnzTlXZsYFZqQOPurJvWfx6X+ZUBytZ7jzKUcgdSph7R4Xxj6olK9+AFLUwOREfZSm8/1vTJ8
BV+QvPlJX+57YWEiETcqPvNOMGaLijTHJh8cH01NnTk7fUoPc9mTC9Vcaz1FSXuoRmzNyhp7u8K2
+cA6cuHXdnwSBxfsAzd0YyFMREQggYVrgkkkZdnEDmJfZ3VWrWXsQI7QuI38Pe3vc6gBJASS5Abp
q17UhrbjQmp3ZTl1NVEvOkSAyH1TyDPGX3PksKzEtvX8P84DQYJ1uNE8+YT0nu3AedenOvvLmwp4
71XznPXkL9BQeduiKYKFVaDYI+8VHdDoYQfXTu7blFvcd4gR5PAxFq5tDQ///4zOyl6aOm6xuOya
uyvDZ6R+qe9RhbhaiIhZon9EH1Bd5fTHPFX05Ri1b0O1YXOPen+Ta2VwCpWxOLGodtZ9UivPhkEd
Cfbn/g8LJ2/N+GGMLpROrVKfU3HOFM7BCRZPcfIH00Eq7fvPVEt8ntOd/jhH/h5vwHMydqNXjQv8
GY2qtobfgcGnSAJ0o0cSAG6uQayT9jzkP8IxYW8mWj6AkWkhz2Mzn5+mAvOYX3Nl/3WK6Q8XKKB7
z+13mtbZ3xPd+igAAcHc1MJNU6nVsTOGEG8AVBrkas0PMbXK53nhp9lPMnNeg/Oy07dbyK7Tmrs1
dhMaJB2uivVTXFtfc80Nv5W4yy+GUSsfsNodjgF0xpUMx0XaPakB60vcGB9R3JvolrRpp/qAZSJx
U8T1rCSMgZMCiKb4OfeIHypxsw9Ux6QklfQbdyxQ8I3mVCs7rFiK2pP52nZooVF+QyYsAriK6ZQB
V0R3mKwSnaj5HCnwfxloOys5Cce25eyW1jHUzKfG8KPHgXK/O8L4uLdA8f8YQgx7Kn/q9rJplx++
TpwsqHKY6CmoSa4o4Uc4ENR0LaM5R7FrPOOTs5X9MOq4DiYem2jxZOKXuKigFkDT7V1d9P5RHmw3
9YFCm5/Naoqp8Ol0zLV+TalRbUQrdxwXA3/5eir97qnh0nFoR5zkZFOf9Z6FHF4xQaJc0Kz0T1pR
ZljQYaYjB7ELIihn2Us5KE9Kej3AUkwp9r7ZsYMxq5GP0oxBntM7j0o1JHvKK8JtWCXNq12zBany
5qV39eHQCPc6wR4sxcG1/ejABSPlVuHaD3IgVxU04h48C83Xm3gZCkgh0Jdwe21nrvY9KTrn4Euc
oTgPePPSbGP1Tj4LxDP9MsTFZlC6YtNTJnvATep7GyXZXzgOvIZ+kb+YfaVtW5srRxzP/lNtFP82
oRqzbpf3RCY1J9mkJrawlPn9iHwf/aSHFtLsfSr5U+NbNKB974JIfxkabFiDjA9EzH1rW7a5Dvpj
jE/g1akVMYbmYabYHLGarr/BSfkOrGC4lCLjI6/HYd+tjdjrrjxRaxqgJwzdQzy+wNSPsPrRC5TV
qfvW2/ZevigqUdgJp+CQ+xxnEVZn+UkVKgSX6qRCDY172cory9u7kQ0cXwwi5mgfATSMy7EM1e2t
D7PAP8+yDL1ZyBPkNGu08QNi/fK/ntXnpHQoCG6EnJQE8u2Ma1v8jnrqjlwt/BPiyPBpKLx5Y3lU
zKhDyoIRzyu+TA4fPfYDKEJidRMSS2EBKyQhI6NE8oKHRlsPBCTfrJ59R6gOOCV13il0gVr1giQ1
pypJMSNNcLTkAmEwzUjD8bdpsl9O6zKQD2Rvp/cKgaycFmjJ57ONv57NEc8mm2Jaid58MSMvPvsm
e/hUZiC5YbzZJIw2owNECz0eWwElFDa8bnCnYV/w4uvpUvZbSd8cJ4BCyyRkld+2k7bSp7LYy9GR
F1NBq3y0p9F8sP0RWQxPpsfkXSn6CtayWc7kwxW39o+yGfQ/8ayt0K/wB/mBtQKCZi/qGBrzHGTx
OzQ10A5m/ToBVrsA5W5BBVbRez0Cr837YtqCk4jedTf50BSzv3dyl3xRmexld6tV0z4bcXKRJ1XB
SC1h6Y9HOfrP51bjgiW7+J1NZv3+3GD2Pzrnf1g7r+W2lS0NPxGqkMMtM0VSEpXlG5Qjcs54+vnQ
lAVZ27PnnKq5QXVY3aBlEuju9Ye6vY3qrPvb3Or0Cdpx4im+z92kL3LHGZumHUdL81Fo4SLL9VtJ
y3mOWJokRMz866RP8WwUgchmuKtYixD2m6IRWKVHjO7tuNoHTXOGeRtc60rdKCsxBE7QQup8/djp
hbFDyPUpQPUTmU8pJn2IXFIrlwbeQnWe7qQsZ/fv1spKxBiOYZ/UY4MRe3LQFPsVzyzkHqbh4hK9
l/TRjFecvKSJ3m/SSXrJt1m7tJZ/tvROOeuxdM/uGV0kv0ImIcclSUA6ya19ihKDRZSMuj06qJa+
jHlmXdlF+SPtjPDrVMh/F3SOCkSLKIx+80MUlN+FKfi/ivm/biEmBF164m/KElFCC0vq8mHHAqB/
ydJ+F6d18NAkUwZKCfKFaBdhrobQgMni6YWXy8534/ABnNo/wpxpNhEmt82HsKKV2DT5yErPs73f
dBhQq+//nM125HotbmqQ5lrlEvbFfoARWTTAbxCJLFE19Fo6ijRXzOPl0ivkFuZeIeQwSOb/61jx
McSNxMzkxaXjfN/5Q873Fb3d+8cYgrrdwiu0lpFhg5lwnJMRdvqNLJn6jSiFFV4obqT3GLVMHW0T
WIvCUeVFOtb9VgSqorEqi1VsltVpHvyfTjrdzcti/WaeuE4jjGzFPd8nvrT9N5OK8THAusun/TCp
ApJYtvyPn9bXUBzwNOnyJ7jEfv7nv/9dxKS2Kfdb8cHnf/O/Tfzh/qlrJmutWQkB/NaPnps8lLEt
RH5PsvHQ5bTT34oqZDgAH0mJc2U3yfHltXvOA/IjkxKfiMhU/8Nw7D7/Mdwu0o/DKzNbisneh+NA
Mi7ysJJPXsMhpjmBnCPtazIOwXeypGxjUaRGM9KGToiB4zZ32+jeI+38l9DIrN5CexM+jggdlOJn
1HVL3QriRy3T9XU8Qv3Ai9U+APwDfopb3cM4nb2V5dCxI1nUPOx/ZuhB0ZIk25rl0UKZ0hrjdNHy
1l2qnY652JQHMcoW7hxqgDpOr/ciTLRbnoHNjqSSMm2xa2lQZT2I0nzR8EAg52i/hcwdn4JF1bW1
fJlYYAHJAnenyC1hPHjONxSGK4RRfldD4NwZ+FULv79WGtcZGQU0RGIQQ0E6THaQ3RWLR+PeRUkM
qBwO3Pok5oaAZHzHoTxk5F9oJIYPUIDrh1J6EttuUcmlJ7Ehz1Cp/bMnGj6EfR4j0AB8//45Riw0
dV2rHuTqWUxtpp69cSQL3fvh6b8Z+NfPhD+YuvR7nDxlucmW4u2EYYG0RNZfvxLvMMQ8WZC1z8DQ
kqNjD3w7J7aCn+sfoxTlBKe2fWb78hYlj+W3uB5TUHBygIBlr+wd2TXuw859IaHkf2tkIFuj1tko
nUJmH0bE+4T4bZj97GU7+9JPA+FjKvsK8YN727dfRD9Ilo8DQ69AD2easU1/iYEdKNhNoD1Vo9Fe
VZGLmTnaSuBmFIhVBq/M3n0S32ApcH7UuRc9kSIo1qrdRSd2S1h0/mVM0T8Ja4r3Me00pvbT6NQX
WXKwam3cqNmu0iV1w6KjwE3IxlcoafVJPgE595LfmE9W7TWWkXKBguItnHKR55k7fZ9ecvQEXrCZ
15et3CRnbQyj7Rjhg6wlk/gqWF6Ux+XRWY/65AvZ99FNZfUKSfAu/J7re4HkkoI4XAZhP9yy7Hf2
DbqymwR7p0czd15EhGKoN5kGUjNvvkrpoN1GE9NtzDFkwwqA5C010Z75GcYEI6/VXK5Zpkv4TG70
WHGXoltcTFkje59I51KEhOFzb2LsDSgiPGlVZu6L1pN3pDqGa8PR47VthdVDNWCL44Pa+4rw0Ckr
p/1ZxD5e1+VfeTY8WW0Uvg6DUi5jkP13nsb/Zp3YmJU0bbkRv21xSc28R2iWn7qVfTOCtD7mKLDt
ZRYQC49Difp+GFD9d26klqO8b8iTZqjUTzxeoWsbhs02UOzxYAmmL2p4+cZqQgkfzFG/Jq2soNQa
eIewBBw5NPVj6QGRjCy134Uomt1rtvITgYzs1ouiYZmp7RJqK+m9P0uZPqAA5EUNnrFT6c9elou0
sYl86/0zLpMrHk82fqnTqM+xPqNCMf7POT/f8X+L8/JjYnly8Q2AdQzRRZfveJsjsld1PerGVE0j
aW76DJ/7GDvQpVuM7TpgTb3uqog6Xmnbik3gjQjuCg/NLpmDxbKIlDuEupKthtDqOifHgjDiVw73
nHUWae3eT/z8UR2NEwyb6qthRwjMI1t1MuEj3uL31CxER5zwsB16szmn+KIecxPrczGTZOV7UOAV
euS5sasLvd1UsaV90fVVXQDiQzOm2PYm7xxIfI+cwCKhEBc/BCQ+9RVrmyXGuBaMEbPy/Gl/Fx8F
fn4aVIGYynyyeshGjazGLiUvL+FHh7T1os0Dy/qhN7Iq8ja2As5O7ddyaVdAfsCt40iwH0fXxDOA
JDZsZBRnKre4x5sMY5ziZ2pG5nfFk05FUfGEL3R+Yq0GSmEA4hrGDksJT8ZTKjz0Wg4KxDWdJX6Q
5bUxemD2OcBaN6ZWvOa6v02T0Po+qhKUCSsf76wR1WL2Uco2VMriAS/vn8YYureWnyBzHMLqUFXj
W+WVnDs7pf3gemq87ooqv1ZlL96rtuTtO7Nv2JmawdpI1eDRyDVsZPmTfJdGF7vOjoz2NFMVp+Ob
+HuAAQeqalW0VLXW5KCq968zf0AHU+/NrwZbX5tH5hNZ8mZnjD12iF5lvfiko/Sdk5wE9Lbrc+3B
MU9CLVhUgLGJnhFBtannQ1hyEgDd/q3njzEqZEwYYjwRox5tlNxo1qRa1FeO1VeCndGVhb8ssPC8
/b8jxiBLDyDrS79GOGqBPyxmISmG0R5WmR1/EwQxNjZTvwxwITZRB69JSfUaKGPSXyLiojvIhZ8/
F5jZbzhia1ix9cqdpEnxW0Rmnus0tx+xH2+2Uc2pqVLq7r3tpd8vN2nG19ofuweFZO6uAqS4RRjd
WhoTexCQ322iWf6dZ8XVuda6B3K3+YusICXG4QRv06mqwNdbdGnkXCe2bzyUHPCK9kwtrH0nKTUM
EiN/QbWAFBJrtKPodV4y9PxeGgUwSCHjEu/bTvbSGEKuru73Ygx0so3aScUD28T8RrLRFMbWOnnM
lF6HNJkhm33mLbrO8LDE/5TSqHaU/NT80BZGFXbsOVJxc6IO3+t8lWQDj4r31JhIfImq2Wf+sWke
FKhJx0IdOcRLk4emzyGsTE2AmWvyLlNxDpmromRLOFk38NpWnzpiOevQVsdkG6NbeCFpkfcHRKz7
QxV5/cGwYRteGoMyWRaKau9FxxwiRlziRI8lhsz9czjIURtJB69bfZhbFJ04chYoLg6roFCMAw8V
4yBK82Vui/zwkYNb8ohGiaPh30Lmtqpyf8fUhncZN/T9jxr+5kuJJVeBr+GXLE7km1w/h1IPvibX
9H2KFOYFpjU2CQb0UYI/GBCvOZUrSqJtijBBXR1FPle0i8ubd8Dv3rnjc9rYuX1jbRquFu85E9Iu
Sve4XGLJU9vyam5r4A9Bepe+qu+C+KKzUjZOL0UXZX3RAl8o4oFc1fuxnQSEObndVDYq1tCk2nhL
SqtYXOrB4GfXilXCU3nvEW2w0T0Fl0I1uxZjQh37yUujD8t3HTZorOMuc+NWjf9iW124lmukLvqm
6XBjiyAPg2F6NlzjVqDW4fveIKD0FlpHHc4cPgfaFhzRv4SWimQu2evCm3XjCuB5V90YvmEsrRC3
+Fno+aLvzJEXZwV0zMGfOsQEcRaOy6odIkT0QSsKnE8HNGw5duBu4QaCTBSNM1zRUKt+aXoFQMq/
ABxF2zzDPKuAC3XW0B/YI670PG62aQ/wVLHN9A6eT3oXQbvFv00yeZcl2Z0dteldOX6rTM+5FZWi
c4yrIsHSwjJU5PVVkutA53173eWNFC3J5N+bidYdxXQB4M5r6HAbURMTzHeNgbuvixbS+azgL6T9
56qTTRg/Rw+Xs7S/6K1QoUwSt7nyndKBbSsY62VrfMd7I97XnmYunDRWNkLbt8He5aL5a3iVvkVW
KV/Mor+idIlrTobcRZfQuVkH27ogPSVedj0g1WU0KBhpT8ZmouqUdbUXL0m9G99652owBVepbOwt
dVr6uSUWKH7/E9zTt1iro5cgsZTlMCb62VHqCbfKcYBb2vWV6uIF7GM1iCaVqeOL1uSPuBx2i3Ho
s29DicGmApN4kZekDeIAPx8BZW+BBVhV+xCPebNWmwQpkcprAa2TfICmT45q6lXgwd02UslPl87L
AA7FG7caLsOVwutIUMLkTHw/uVUluDRFWqDkbPbQ+DKcLcvU3YHLGZeiCjxOOamG8ipqjZo397XN
SQaRXqQoD5nWomcsqzeX6Aj4bOq2w1UwdaqNX6zLqtfXARkBIaFg4JKwzK26vBJVLCHOmux458RI
k8fQGnmPobtQtOF4ajIyJ303YmoaFsbWGf123fL+OGpd+Sv1gVCJi5bZ9b5P2Da2qAzM7fF7hGgT
vQiXYqspu+66HAueS+8jRMen6jwMEB2H8zD6V5/iRMh8I8sEebNIeuXVhQqwnT/LfPN5UjHVpVqB
LkkrZLqnj/zvtzCmf20Dkw1J0wY/O9AglVSaD8mQmstGG5RdW0kGBytyuVGxv1nLsFcfvEBS9ynP
gqWowtW3T5Jqvogall3mXdTKCzGynobLHih6zy7OIkByXRBLujkcg9FAPzDnr1FIQ3kCsr7GsA+j
xSHxb5vpEgG4Wo26r6xEVXSIEHVsN7oNVm8e4CtQr0m1Qm6bJrlcemTQyjqtMUEJ051oEzNlv2+o
Wv66vbgY9FF9RGQqWF7SpY6NGRtZpX59qecObyHW1c5uzp9WsnIEEY6g2ZRN5WQhOSMjcIlPJbTl
ilC9F8lZEeBV6OdxTI9MqaFK11CMluyNy6MAtqKbPEl6c/pxVRf2Rbxb9Kp1i3aiKF5iRPE9UEBj
SzH40jGBab0Ifw1r9PRV2+thvgF1gHJD7V1pmodpbpV7w6HRxyDfiCLQ3eHgSwokesTHOFBDkHQD
1XOb2Tb0rkHimYDiimFiMZ8hZFKEiwxabYBQCRD2tkYfc27rEW6ce+fSfxLX/mXsNF/ngcAQFsle
pKK2yrbNyzPl9VMpqyL1tZf1ZDEW6j96+6ltnHr/PU70cmDxFvfpHvN9P8cFaLBlCPFPZ5VCB6Q3
6hW2BgF5ds4r8V6PVrC60a6cqlVawf5pLMzt/SYpl1Owlar+WaiKzMFiOijKb8GiV62/sOBqbnNF
36v4ej+FZddfw9z4nttD9RTgfXeQzQFNoqkzwAVvLyt2DNmT3tiMLFLyirUWvaljYNuXmIgBTMFN
P06YAD+/YklZPqWhBMJT7j0e21NvWN/paPLeilpXpVC8jf7ed6z6EbyOaM3S2jy7qOY0g+3Ao0XK
RtLKYCOlQXMkQZscMDbDIYlE5Z0cZOxptFr7gs7OwdI6/ZfWtOsUbdpvkOgxWebc6V43mmBdeXeT
WB4W5l56TBU0SKaaKiGiAr4A/rGoh4Nak9EdwvWlOimoiFLXS9ZVFWjby+mSJ3XDqh46BOM6BeYe
2tF46jXXejAi0zmi6xgsbV+7d6zJS9xVCn/D8QHLULHWcqXxVyIrzhVrnXrBPjM6CAcSQ86yTdmN
5VpUvVpqsQrtfo04bUBpMg5K4ub3wrtkHG5MCNpfTYelQ1Dk5mOYaP2qcjTjxs9rHb6nYlxJWeMd
DR+sfq3qGbSswl7WmdU/F7H7s0M+90flZUvbmawZFKvbunltPnQdS2rbHuDdDNlenKM4sXqLgG1/
Rrk0vx9Tdec3yBOMtt1BcwA2K85ixKAUZ+KoBHZbLv0ixrk9r2B416p1agbPPs3VzC4WbmTWx7GQ
9BFcI3FF6HnryNC6Zemn3TrKZHuBYVl5dD35hxZ4OPf1I6b3LvvhoymKg6nmGCfHxTq2+Bxlb50A
+HC3qZSVXjtOf2DeNY5XQaem0ZRjXjh+Ba3c4YuLeIK1dG3zi1kX/ZVfje45I3Ny3VU6aKtCOosm
v3Ws3Qh1YqF7knsWHVbcOCvVq9hvT23ikhdmsYhcYHA9eZ1wMkxcJUVY3nhIby8TmW95OXCQ6eU/
KzxqF43Zmo9KhNV2UdTRtYZW5D6sDDZwPuezK98eixc7tx4N205/tSXg970UQtlEZXBEv0LuOU9F
Syw3sMtTjNA/V26IJRWnCUhPASwGLTaHWrEn8TMNpV0StT5epL9DmVWT7Pgh0MdhEWVutwky/Jja
vkxkKHbBEiWSexOLNoxK5HKtFspwqsmxIHXWGFtAsxpv3chYui5HvZBez/Co9F8SwsNuINU/4omS
EqV5sa0KpVnhT1awj6/NnVXaJSRYLO/F8U2imHeyxb92jvCQWfkQYej2Xc1/1mPaqSzd8AXZfuAJ
kRWA78EuEd1HfBs4Fn5OFUtDgqiQVrUf4wnVJ8ZD0wb8riaNR2RStRNfj2My6T+KpkqTlBUS6ktf
cbw1lMj+TsvK4c6XJI4dLOMkmkBXNgdbq3/wRcwSNK1QdzJtp9qKWBGCCrtS81oXFS8cip2movEv
quIigVtFoRFjeTHIacvwxsKWYY5ISzirehH6l8+hNvZzOAEkgJW2oIHN+NpQpOK6gp24bI0g+Oa5
0l5GG+IJGoS5zVpD3fLq855jG0jrFCBGdi7g4FruFw6/+H9VTUW3yFiOplusRJy4fBBf5VhVO6r5
1q1NaQNuE2fiNPjgNJrjZYNQYNZcCZnqCoGuHQRIeSkYRRV+OnchfIvEIwHUAuNDyQkZFaRdAOjj
TL5Vp2qOO+na5XnCIw1ZlblXaAeIXlRsOK59DxbVKKmyLYehWPLa2cmWR/XHVEhB24qC5yXefRqZ
nL0tAjYcprHKmtF+0nST3DrKmKfRDsojKJ1w3QZV+FqBh+gk2PV9iHu6pZD7rFVX24JCMXd5mUZ3
ZovZnQhhV4pH+2g9pCprG01T7VVA7uFZcyxtNXjGsBPVoYbM00DEPImqo9drnrvyfaaqxb2jV/wv
KdLTiPfjKcT3fSGqrt5WOzFlqfHnfdOxDTS7O5oQFsACys3ZjJP6kHQ2zo0NqvKSChZWlb4YyIys
w04KOMks0ntdc77lCDK8xPg1oG3dvIS42pNqkuvbbro0RokEo50f5nY9LVPWzqEKtYJYcWn7wL6J
ss3cIkp9HCKXWMDxnDtiUiJX6pi/pI06rPhj10vVU6wxXcSlgv1J6QHnx6MdKw9fD7YZUt7dsAGX
aiyEEjBCKcPBs7JHURuUsDr/2VRONjJSN16iRO3PgWrIMfvyfZA0OREOeS9fJ+GbozWyenfpoLp7
ITI7a87azuiuigSJINFRZTnOfrEJnC62/M/BeWKq18n4NfQ5cNfkw0UQQLzMAMiVyYolaYRUzSay
u194qpkH1XaMQzmVqhLE6uJDUXQFXWceXLKDu0yvTqLJk4CMGh2rGT+SsfcNmmSPOgDCMSFVz+RV
Iz9xqm/ei4axbjw0KbGl6/qEhQfebb2/0ss8W+jYrB4iNu+oQvxRwtr6rQ2AzT965xGeGyPZKA+g
c/8S1+W3bakHpB4J+PdQccM57tPHETf0NOMFYYP+KnMr6SQuhYN8kSLVA/arwErmjkvV71kxRhkA
y/cRn+J4neJxqZ7mZozGrWWJ0xlPiKIMJeAFeUGidigOohR6Y47n4VS/FOd+zBDqpRYa2mWM6LBj
DogXoigugxrYuyBTdvU4Ojd5q5fXMBkWPhzNZB3jergZgg5v5skOT4SIkt8j9okEq7abO6qouYxt
p5nmdjFJbpXp8lNH0pZgo6ZJRIeYvWhjTi1QtLZG+bWwsEoMkyrfRaWfr4WR4hhJ2bIKA/kghOkc
I1n5Umw+aDoM+r8MElGuBfyFX+//OsgzSv2cm/ZP8ijYFNgO6iVkc3osyL+EsCtWjmkVJ1XutWOJ
rg2/PF951XpnI49N+MMveXC0AT4ACuLgu0i2EBSHz3GXaxFIUsWq0AlJxn3TYdnSTY/Iskr0mxQd
90WvjpOMUXtqPDN+ktXcBQbuqFujbocnwzEPIqD2En8ZJ0FzU/iDeZTVLGGRHRXfkCtapNz0C2l2
aT1AcdkrXe/d87j8KUYaE5XQKEb5rm6z9CruawP96qj9oiPbIyI47CrRuqQTpjc6QZn/EPbGxQEj
VYJ+p6hYvxQTiG5UcdtSbThYZif7D02k70S7CBs0fKyMCaon2wqouwb3Gde0PDHbpzAhaaxMs/0Z
psbJC4tTTKHZvdxEA8JyctG3K5zEoF+IQ+W5URwqi7PouUMD0I6YH2fW8yG1E2IinRSQ4XUZ1Vt+
KsM2M0ptW8S++Rw02prj/vGr5KLe1EDYOsqSlJ8NP8kWfjXIX8kCIUiQoZDbqDoaxiDiVmLE0ODu
zm/yheRkgbrNVWAZLgompvoIqcK5VIWM11y9KENp7Locw3EvWth9FVZXbXdf4e61aEI7uTXjIb0d
I/SswXQ/RnE5XM3tGi6JOxHLfyv6cf0fcZe2RtXeYrqkGKCQacHa7Q1w9zJUnIx3z3GuhpjuiaoT
WLxpp0vUJ9WZL/dSj8vkBiK1dWbBbuzzAYqUETewtGJOjjeGkxYrr46bcDlmQAZxfsi3l7pUqF+l
Dj9MxCOsMwsu65xgwdsXvn8rJoRtXlwjm7QVfQpPonXmFe42U+qtnOXjr6nQx8al0P4u/LNLtMit
th77Lrg4TYrvRuL32Z593VfxhRiFG8J7m4jAUBT3bu7xIU4Ed7XFV8jJ/oN2oClAPhyrvCQvRO4h
UN3pVazcipzEZfstUhsxxIq9q463ZkuKe1FOOg2j1Hcbr82UZdslw0K2MDSKDT9+9MMcZTZg7MIQ
uUQu5mKIbKryuvfdK/NK7FcKrCpXrWnJJ7dR6hOGJGxNg8b/Xu6Rv6sXby+PDBbCLgTAky2cIEkO
QH+mzGRQo0MyNXpRmxzEBUvnt5Kofuj+MHwONxV/3OgVkDh/kE4oVPMSww5SOo0Oxy5emksb0WOb
WBqsrEkE1kvgLIiYS7joz1xNOZE5F5VLi2YvPARRbl0UqpDUsa4FAcEHiHowjeb7zEkoUW9e8bdq
NiJi9Pr8ym6SazVHIwm9fHQrpjQGKmi/qxP5LQnGt6pA281VgZD7EPw+Np0Mp+RUT1E7DWJOOqEO
xQWMxjwbh3ilBG6GRQC/wQ1eeOoiKkj91GDSzL0+pPmRRHAEJH70nA0SFt8uVXXqQd8pNvfovqE5
4KZbyy6sTeAFxqM1umSAwGAkavPYlrb1GDq+uQFNpO3hfsfngP+9RTjhOVL4jQ4ogq9eXaGDUyvJ
SYG+iCJT3688dI2/1H21pMX8ng81rvWukp6LLlH3ttZbmzE3+n1XQwkpmvSLycHBD7POdp3pmq+l
hDiFBdkJrVE5P1QNR2EIZzqP76EAnS6hja7/PVRz88usvvEWWk2hTSe/zZqb/YdZY46q2IOAdMjG
/mgh5rNjBXCHqKqTroKpTXSISy/n/RHV1v6YmNpaqXqYMlOT6kXQKz8Xh2hyvQySfiUG/22uy0Cb
XesOO5wl6nbYzreLwfbiyWhQe4zxN2HL2ETHdnItnnuFwbHozRstOrKJeAvu3TxctRZqd9MPTQL5
CHAs1pODO/0aRWOqd/3CytkEzm2R+HGKbnERPZ/GfYgBL98u8LP3m72dq9o2n2BTEQSarZ2ULB4b
Xb67XHTAemY9HkUNLwjpUGnRlwsoa2iBADaqMmxFL8r52R0ik2Iy0RKnCUKmRSItEe+QExCI8WP5
52wFs10gXfNsYoK8GSCmh8tQ4L8yNtab2j7bUVduy6yob+MS7YogsPunQYOb6/iF9j0s6nUtkoCm
b65Mo/B+KC5GrGWuGk+yn8WIs8vybZpaydaI5PaQa05+IE1QbmvLhPnRZxgYstW4EZciHiycZ9t0
Pbd5ueXfZI5kb80Q8eRPHXybVJ6vbKPfJxEDRFVx4nvfNN29qIn2evB3GZCaqyQyzz60lGrZFN5O
DQD39AViIGMd6+yCnGIHGzl4cFQp3I+WmS9Fb+NaxVkdazbsZfgQSEPw4A7SSxKYGcBQ4sOBD4/R
WbkRnY1h9wc153NHjV5hhOYD0Gza+0sn6GU4Pq4M35Shja56W9Uk4yyqVouCMAp9Z1Er/eA1moTb
AzJWGzeOx/PAucMKcVy0xTkyXpiIJHxhrfyABs/401KcJTAlOEWJHyyUuHN/xU15k+eJ+nUs9GKR
IYjzhGOaCv7cHe5Ye/ZrRy61ayw4TOTMUdkr7XG86lhn7zrHtU7edOdQg+PURj77Q4kkp9bm1jWS
6fq20PQGQzuOfPUW0KReG/opyfRwg+17e279MF7ZVaM81lGE3r7dFF+sbHz0qrH56eYpMrwen7Xu
f0SOFHgLSdavByU3v6KPysJGjfznENzDMg8V9U7cOUtAvEpKoq4azsa0Vc7KHAkPXpBy1RzK2vFv
jZbksdRFLglzzXvVg8zkZAaOeprXLfD9cWfglPyaSJmMDkyG1soUliINJstGcdeWaXMDPZhF5tQO
RstaJWoo761pVG/wrVbM53oitWmKD14pbrSl4K0NGYJXg9Kph8w30xcTl+GJ5mY5bXZQ2lxbChKc
iGohIkJHSrMXAwPf9yhyZtpSsNnmKDGXnVwYdGALM/DzRKFHKW/9po/5TgIHSQvZWGahwf/NtNwW
l3ZaNZkDp3Vzhwj2phFzxyCWYqIx/8s0IezgA3z+W7GbMI3IWnQW3hhACaOnDDkR0e42prWvTLdD
NRzLEEQdawx7vfZBd9ivOlpyB6O4fegSH7KrLCsH0WmpgEc921A2AgqAUlu7R+sSiYppaKkn9Y1u
pifR6WWStEMhR1myvLMu516p7jZbt7TGtTgG62Me6rGrDHtRLSX1Z9FGxrWoaXG2kCo/YSEnW+cR
wq44YOuKxj/mvo7kWmaS3S8sg+VXWvvFoxI+umTfvEXnDzc1inVfFLyjl3VVKncKxIFNpefdUUEK
8AplXnnLP7C+1eoxXJUsD5611vthJUn6YnG8hUMOJ0louC85zBmrdmGrcr1qQxhRpjcECylzGlTw
gmRDeik7WggAHTiwtTYlXhR3I+47ZNByCVHe/MpRdf2XpYZIGtr1NyY1Fk6TS2trNGW40bm9SXKO
tcWOhaQENhN9luyKKtSPYnciOkScheLOJS4Tm5dhTHe+asDpm3YxYt9T9hh/p769r1sMSYTKmCVE
yEpeCpu/NjZlaC8uQSJ+juxKviCOlNZXKYTAmwbNwj9tL9QM8QbEUzndnawwNCTlrsKwew2wT93Z
LVu7ptCQCyzD4H4ch2MbOPm1aCoV7S3C1ydhjKCQj5U+vPVqvuPtWtXUD5YfGLg3RcpT0mTtrjQ0
jvZzTX5Kh0JeB7jVbEVv43Oebml6eyV6kyD/hTpEfS06czxvvFDz7rUIWd1A+nmZIasS9hjZ/aWm
8BJHS4K7yeTjrBKLduRA2ivJSeKlOMaeq+IY21K4m+gVx9gfquKQ+y9jk5Dfnzjk/hDsyyytp6mi
qVfcKMXGe+vzUazENw+pRHpCZOcSXATW4HejnUjpKWHyNaos50aWi+DRKll1TBr7tpOz9fNDbwOo
SH9uQ+sAILYj6dLnd3I/eTf12rMb5LhseXa6Msj9PFu2FSHMr7v7ugyusDWFaihre8s0qjtY4fVd
nPrhxh0jBe4qbeJi6t6rHMjOQdRkw0RgmUFxyo8wzZpbyXaHLw+1GvdffKlD6FDTyu2QxIfRzPBP
xzEEdavaeDDxAloURu/85G2E2tkQd+nCyD3rIYBjt47SMT6ibh0dJzVDexhvhthq1kkORKUTlnii
nvtIBF02pXnoxtso9vOlaaZnnMibayFy2GUYIQ81z2JRNUKn3qeOFC+FyF6KrefZNdV1HvKGR2kx
P0fORD3WMd203x0uZ6/LcQJaKAKc4Y2asrYNC0WruVEUOcfiqFgUU1aGl6B5DkvGR0DHQBvxzmzd
h7n2rPJgXLqZPB5ENYizFZJCxkOXo0Aut/mrEUT6sy1r+c7xnN0w2PdkJa/CiScirI1EKRiHrR82
5WluT2SAJ45Wlh9ckXJddjduKcFZm8aLC4wK/diG2ZWdYMXmh9MRzqRfSUZHX1m+qW2EqJzeINVZ
Dc73xLbhaqE9hxUItESRGppjxVB5JGE3xYpO0eSjKOfZpnbjaMVwe8F2REPtHMUhgp445nYcq2px
+S/2TeWtLrobDQgfqkw/hGo8NLN4TXamuGh+xxYE3kVphvclr/+rSrWo+kkcHBVs1cSIIjCcmzIr
IdxVerlrX0onlWD4dO6ZBIty4M3z0mW2ewY15p5b5DU3cF+NpWgTsYCDUOPMzHQr2sQFvb1Hz6l9
BAuYaPBl7ex+8T3Edy+S62jKREu/KfhPKZWOBQGlbLC7bTiVUKd5K4m2uRcsT4gYZWQd3JqNVzWW
9ZoTf+u2xMbg1sIlgrx2q7Kgp42cOh2FHJy8ItuLJkRAaokXFx7djSpfXyKmWC2HaWcbY7Wf23K9
7DEL52mMsR/OqpChw/KUaEaByYNcIpcw1UmeqVctG9kPbSKmEDGFFz7YKoqXoq0ssqpfXCK9zNZX
87yGhut2gRSS3LA11qVYunF6dox1VyTfXQz5okY2XvM0wXnqLxFSh51IF5iXiErmG+Cz6Dw3Tfjq
BKr0VJh4tjlhigw3rKarQfWAw6tNdl9o0Fyd7H8oO68duZElDT8RAXpzW950tZW6Jd0QGklD7z2f
fj9G9VH1aGexuxiAYGZGsqpHLDIz4jcYRnjIi2ST86uqdPZpw3GllaZ7tSQQpXijZump1C48HLmv
pNNTY21lWdYMIQz5ebmnZOA6+3rL3WbKuETeZje62yM85NevepBtKmSV3lLNjY6Nj+Fw58WLPJTI
lrKNKaHrhYjatABWN1Ns5nfgq8kYoxG5avIKOVPp/DAu8dhNkVKpgr1p68NRQq7RjQUkPrFC0JRO
e5aDOcJnWc12bJYr6chURJVtYzGxlk5bAq5h1/OgmNqzOSTd+eOYTI7YhpSFHhw/xkdFh8oZKJH2
PNRsfBeVo41AthNgOSikI+3lgOcWULf0C4i76dV9BqTl/Ee/RGgmmkHLTBm8TW9HrDEUy/sZeJ12
NhJMpOTs35rSp5QOpVw5LRPP28QhN4jMU9IBh6HJf+TN259H3ibnFkje9Uz6mmXgNvpvfZruYLVR
jLs/YlV0TnRyWGNlkyFW20Myg6pmbZk/dOZgHHRWjXeW27t3qBMW/q5sQSxluHytrdYKUb60h+mI
46ZFJiCfol+Zq8aI7+lfhE7Ju26NlV32w5oXLBg/pmcA3bAYzXk41fXsXuCiuRtsLXJ+R2a+KT0r
fp5b7If8uVJ3c8OKfF0WwbPSGDNfIcX8EIOTh6qEa7rEykELBvsAXtlaSRMHZncT9oD7UbjkGTzW
DyAxjM+VNbywOa8f9GXRs4xJS8ZgWH5o/R6TyGWeWTmXvh9TAJjGcLlxFm78BkRhfgWzOsKrIUIO
N706aS4RbQ0Pn6Siv0t0NzimTnPP40f/XKsqxjlBfV8vSadoLvPH32Nl4sR32ANAuyBJa+k4Eneq
U1Dda1Fflc7cyZWLXiflfiRvCUuG5m3Akryuigub1eRo2DN47ZLTJgrYUR9Fv2nQN2Vktd+7eZy2
oe3UJw/rjmdlUH/JuJctAs9Bbj8FMDfPeBJG23KA7IOLhbl2UCE8j66LpnjcPMgB68jmQfrZnpyv
ylwy8LtPIm4TKgVOFhInGKQg2JpjfPql0tDl8Sq75Qal6Tj2MYlUYGxBpj2W6G4MIcaGrRroeyce
PZShiULte9k2ddxiegwxWv1GJg1hkrzVz3JpG3nuQzd288ZaCqRFb5wBgZjnyvRwlli6PPS7Tq7u
I2RDlxy6pT5aB2qP55FCKf93LBlkdW2yzV6BYi22caAAwYyixZKstb7OmfEpS63p77p6ZUNH+a6a
rQPrVOuvIcyo6bZT+zoOwZIKc91Hw+Q1MRR9dlc0YX0qHaA/FGG1e7l22UfRerLDfHwanbB9QGbT
PwQYzGwHnojfyJivqapqb9wj/qFUHLZ6ujV+U+iPizq5IM32pWsxumqWg5zJwemVVZe6ykkMsKRr
NDsVxVEqY1Otpjv560OEyD1WcRf54+X/XelXwzGKhh/ShZ+QiuqElWrrMomUrXTKwbSmcWVH2WcD
KOBD3QQb10nTS7RoKUsXVgkA0Sb/gEKl6Wx6a3iE+MmGgK2nAzQ4GvaKBuqPlG2Nu+IuGgcLk2KV
LE3WDl89alX4S35BFyQ6NaaP5nSm9F8bI/ypjYPyqKo1qhV1x+p+CUcpM904UxCdUWQ3X217WqOd
PXwlf2PuZ/SbdjK9CJuTXqvdJ7NSjDtIVNVapiNjyzMN+69L0SnRi+5jPLtcVr6Ukrsz2um2zi2G
NdiitbzGFQ1vrkXBSQ4wS2fsI5/FVGmMc+WQRAkuCr8D/m3S7FwnSZQfKzh6uPn7JLmQ48yUm3tW
9LoXvyk4Op6buK+eWcT9Sous+d51Do7mnaY+4NjhXjxu+nXDzuh7nPTPqdpUn+CIJ6eyivqtTLDm
H4oPcBkIWLCPei07AJ5v3vIu3ck8K4zGjYrOxDls4ZrPaDgexJUSDWubEkFsUfr6h11ltXLQZXmc
4qa6u5aM8ePE13F5+arLIXb8swcQ9iStQHWduwZFrDCPWet4ubOdhgAfqKVZy+o6S+3vnadqR+nj
EeY9uLqeXsy03UrXtCyT2M6yyZ4NHL0UBKDkS8pB0gd2Nz07iaKc5Nte/4IgKA4JooEGQgFpaH4W
ykwR+MHD71Y9F+FDVNmfhWwjLbwFrq0hm0OJnEF/4BdX5Wi86o1C5bfQJ/RECvOLpKu6ugLBToHp
TnJZfuxpG89E9lNGLWq4hxYL82umq8TW4d4ugSMvJBk5kHtsMyd5ybo5ONtF2K9aUEGk3hR2UX2B
Ql9JWkkGpAkQonpJnO5iGhMv8VmtX+yxDqmFwgqRQQlL9iVC2YjYcQU7KNrN7OGPJeFOEU/3XjPe
3a4nH1nElO8U9GaHKMwejYQs95CbM2LZifdJS6z8GMe400lzkeO+Q8eazPwyao6V+9jo5UFacvDM
vWPhmScNaqX3yFLPD9KybKfFMKtmdbVMtvQp2vhtB0hyacoHT+PeMr/0bo5M96wm6r4v8M1YcO+A
KOtY3TtQy7fmGNdrrH9NlluFjSBOo5z4aVO9gJhUIICW4XjTNcg3tLDElKqBmdpXGcYgXnEeFnwd
L/BHX3XcR0dr89cazndaKK/FZMGPHK0v0uqzuTgZVq+vpdl14eKYSvbtGrtcMBrrO2T1+vs+nMv7
XMEWE3GvZtvaMRDHOMdSMDRGBPY5eGXY7SysrJBbi6ZHq42mi06Rj/oRKx0IAOQ2AK/wEKAJ/e+9
Kamirlb+W9OMtPfgP+ZKsIz2eWxh6GbWW7a22QU93fTS+FZ6cevavJvUjXRLz22sWwKkj/s+2WmY
tq9k9I9r3OIAuGXoDff67o+4QW1A4yvDPgsVp2etbMczFL6p2bcaRRIp+1/zL7fOD+ATPbSbPRX+
eXmAdiFbYmQLhNFRdo6Pd8h2sPzwMsxZi1Hdeysf1VpaleolCGuM2xLp1guELnfjONb8ZcjnO2sp
t6a59tJVTfSWu96wdWstviuUbNo0rvmrX6zXXN0cttibwzFammJsFMf1c5M71p10GVDdLkFo3MuY
54bYAYnbTlN0b40C1rXDB212PPW1gMp/oeCcrjp9UF/LKiNzpmjmWka7xrCW+yrc2UGtvVaqgaFp
4ygHGS3Dmbfw7M5343KpWUseAi/zHmUwSw5e2ruff39cD6uQR/opc70AXcShfOt+efqgvKaT3z+Q
UfpuLqL9s4UpY6y23UaaymRqsKZLEO+tVrw53fDLsRTnSDlb2ZZjam+cYqD0OJs5gtCdZrPcm8p+
FSJvy6YTP0KcFcnGBoG90bujQV4PqH8GkWjABONsRR10oSAe2Zssp47XYrrSkknzPI0CWam/iTnr
1bwVTGu9he1uk8RYPk+GRqTcWSAqJf6r9qKO3Vl3e8ktuBNuj3aRBusP2QM5lcNE9uDMynslLUNF
72Ivp4lS/TWBLrxeRbo+ZCcobgHjueoW2zx8Ni0euk/q6JpPXYYZcqar+q5MG3DjdpOT5/cS53ht
Z0566tpZu0h035UNjIJ1UINyXjvlhJhZ4VyuoXkLHKZsqSNLrByQvCp2npUXmHLyaXbm/oV6yffR
a0nUhPiio9xzib20Y/kX8lpUg0w/aF3iPkpI4BrBNuIr4uVrOY/BclgILYehNvFFXa4iA507+4sF
5fbWJf1ayMJ061OZemunuNrBGQj5c6r5CYfOYaUFaP2GeXqSiCyuqh2/x+AEwGF+SlQMXMit5/+f
iDCDnRBlbLgtV+PeVZ1N6mgAW67HyYyio6VoLx/QLtdTfgn7IjeC8xXtIjCW1O6RkDLhkynFjsd+
+sk2QKNZSD/9aiNS3IX/qy0sFNKbvPvM2hR4j0/uHrEy7VzXVrELijj7xDP7fZKNOGxr+r+8GvZa
mamYjrO72gaVOd8NpfY+SVes7GzBJLky9ZHTKncZCeobR/9PHr+20P+F74+/ZlavEuT5+QUqdzzV
6o0fltZr10OJNg0l+KUjlcz/ZPLkACjuqrJ2v7meoqwmLyhf8p63BSAc1OlSH4l9dwgO2KA6D3Il
+EB4jwSteooBKJ/KUPteDlP9JOzmdOlCUOXaJVbeErV0SUtCpUvvsKZquJWla8ryv/IR90kYIjtJ
VOWS7OotRd/m3N/UnVjAXTvnJPoWp61zvOW+hpK/tM3TXeDVp8L29QEAoB0B+bxqc+CtlhwwM95r
aT9/570b4bzez3dRZuqPzgDNVQaiJAoh+vvJs9tE5JZq1UD6ghmpj9M5xNIv2YC6WQ6R+VBPdvTW
slPQ0KBatU0RY35u9I/13B+Fddov1NMCZx7S2C/SY1fVS0op7154qFOCTgh06vokg9WAEECVmc5O
JkadEx3wWwcsuhBiefq6ZzNDcU3mIseRbx0vxlYtdn80kRIdr2nr35T/tLU+9F/fg42hX/uueDqB
WfLE+NFO86dcgcjktGF4kUMUKV+qqrD2ty6WUeFlSjQET/IC5Ax6AGAq1MJDp/xmF1cYys7q2uyU
LIZy0t87xS/b53E2zK66nQvN26CwEj/LIWt52CVJHJ+cJbsjfalxsJqgfZLGFGjpORysH7c5kzl8
dqB3hH8nqCSsBjHpUkrtTYNo+BLpKRUC6DUIopUs4EyrBPDY8Zgy1fAFHqqBmW3SkflbRtOpgkxi
2KhJUPZsxe6WtVwG5LJwUVkZUad1eutnatxViyHQWPXBqrU687PqRMMWlIBzp7pwefQi6HZZ2AK2
jPx7NOP0TRrX004fO/hHXZ082DNQsqUlhyJNjFXXUeGQpmPE3gmGY7mSpszSbP1RaRLnIl29FXZ7
t3LB2y8XUdqoxnbtOPnd/Dxrdv3iqhXpm1LfdoE+7cV1MnetRz9Thqd0TioqjfNBXCf9NhlPWkvB
SppVClevXqRr/9dJbgpXb1rKRLdJOVVnXlW6tq7Q2cclF/yDuE+jgBYdBz3NAcHXeFN7TfMCadue
UcL5M3Zo+ug4o5K4DnBKeOlCS2Lj2CQN5Nk8CRFvVTYqqL0qfwSi6G5j9Bd3sCl6Hr54pSQuhiF7
Z/FOSQ28xNPaPv7JN5I29cdsp0DzXNlhS6XxzyC+9aloyIf6mfWfy94+S60x6zTcUVWyba0AE3DY
px+ueHcj+9zPof1YDsiT+kayk27LLeJz5ofjWmDw6RT7G7uB7PB7klrrmInmGNRpc/znJIlyU1Sz
ZFJkVto6VfvxHDoA6LURwVdsT0jll8lLvfDzsjwzDgal1qcexjFrKkKQXVhpFDb/8tTBWDeYCT8U
esTzWy/ynQHD6rXvvc+DEjQ/eTeTu+umN2/E4DepG/1cRgYmteCfNjF+Rd+XD6Yq1x2ckhe6kyVw
mLwy21qaOr5OfYLxQAVQWx9zJPJsLF6yRu1PMjr3KACZUeBfZLRSg1Pj6e6TDNr7chpbZL7r5Jm1
+FFCzKpJ7sMYrS1nufycNdop99myyRT58LBT9XVl5gfTTY1vpY+c+mJK6Vrdr4TC8ufCzVFx8R3j
1Cn4T8UQbje/Q4epdX76hDpkTf411MnVD1f9HRoP3ftVlX5YdPLsD1fN0f7V9aR8xsii2OltruzJ
SuJhDWpVD6PyFSyVccZW3cBocKi+ZklHVjcM03s0cbIXbuIHib9NDwfCUKP/1+m1Pb5PN0wrlely
Wd9z4FolUMKbYpO347vGiAiHeEbnYuSZvkir0X3TAMlCSFQZsDa64SwDrT1DUhqLFg/qiV9gL+33
QBz5UE14+TBZ5vy+wh8fqeNKuglAw12/i5lB/Zup+K/icaaaHpkt6np/niZjMaywojU3Mp5pSnCW
s1nX389ufR9my7Dnoinw/r4CN7up3Hy6T/zAw4ZZ20rrdrCAyN/Dxi23qW1MPKGIBSvMb0hOnQr2
pDWFR+6n6f7DtNhH2MMdyDQDlZL3sD+iUeOhNLGTpgwIah1D+o8D1/dy3rA38VIYRh/2q9LpRqa/
u11WLuEu1/4/DEhwxFNu9DLlnOl+dVFSVkhlqJ+kJYdcLSivLoNyaKagxyZNNTd/DOSmWl2kL+HC
BySVX5CJoh7bFjBtVjK5L7BamdwYtcWl6nU73Opfg11Q5rq1bzEwT5GWDuP6Olmpq2YHUxvpmMWK
VlYTyCctJj7LwiLL+VeqjZCEhyxApDNXnAy+Tt1ge62l/nVm7xfJyRz6HWTbhjIdvjBiDnO1gPGh
ZoVqFp6cqs/0Oxm+mslcx+syuu+gWOMeluohUP88ZuMZYZphkNk8A9Ty7LXf0StDFRIlZYzbQ9dV
PnCQJVwCdXKVx2KsV9Y4tPZOsuum0qD2idTBTjLuoKOnbuU0kQrseUm834LS3iYozJ0Cx976e1op
CTI1BmZlscdueG71z7emSFtLM/MgMeoLp+U2KtLWt+bV3zUKQa3n5FGQ1Cxy9xlqa/rqPtv20Lxq
mdM9x221L824eSUPH2Od7X25jqn28kVMlT+DwRn9hGNKTYTEFTObwACdMI6skpbRciTjouhDv5fR
MnF59jkTS4dlNDcwAQpDv7uTUdgkr8gn9giMMbhI0MsXi43CO861MryLckkNNuoa5DYjP9lem4sw
17tG1zLilOb7SBlpoED5S987/xTyuo1I4Veu9q8XkpGZLOf66pmlxDDvcbU29e+e6j5Ntg0UpnbL
jTGhKylNOEnmY9ZY7iFGiWZlLE0ZUFO1g9v/Qxq3UKxQX4GvOifpGmcL80QbjxmLDN8BaK9/tgfX
P+tWiYCiEQ/AI0iCQUwfMUJe+lD9PKpW+RP1l7UAeVQlV85s7hB/WQA86Yx4p9OzuUOix3jL7fGv
0tKMh1Zty8/LpKFqm7U9tuWLVaob3x2L7xVY5bWGsNuyeACWR4V4p7Mn/aTGbrjCtsddFDgImeyO
nCluLvj/Ns8wddhVIkoZwSzfFtXQH/oJw/kGgaQuLNO3ulficxzb4Ub6ZXoCgyZ3Yh3x5mZRXA7H
ABlqC7k1bG8RM3PS+dX3bPu+r/RTrBYaJ4D9/EFLDlqUQG+X9O3vUR9U2QtavclhXkYlOLDGhqXH
SIsXchjHUJxelXqA/8/JtYehsFl6PsYMAKW3fargRJIp4yPJmpQSiK8Bj4Y8wr4e1lcyx1+6UB0f
3crP/FUNOj029PgifVZF6QL4y7knL7d1fENlAfOfKuO1WGai8sni9njrj3liXCBKYgRMGfLW7/jd
ZgJLNGPJHnTIdWWJmezagN17mo8V6i/qvGoWSMu/RCw2ik8+Pha3CM1ECVxPQw1h36y69DXaB7+J
oUL4TPzC36JtpF/ZpTd2qBUHP9SonY5CIpV+KvcTsJg8vI/N4mfU6/N3Nq4QqMqqeDSCXrkLYsVZ
U8eav/vDcByTckR/GYMXw0i9XW059VdXH1cSoITYWZdRHZ5JtajPWhA/dLJnA2kDQruquhfNr76L
VAFk9oYlvpI9lTFlMN9Ei65dNAwG5TlxQv2bbgbetuxH74iU+f7qY58a1M8pOw1rJCfSr1kHhF+U
mckWmqXp/W3V2Zc+M5svTYuAREZ25wmJjQRMmwXLXe/sc6xiF9N5nn1VeC7HBI3XYkZ7kZLzSz7q
9UaxEnsXLvtRE2mxx0oV1ebqksZDu+0s6wCHuQvX3ujPFwcZESiKcP+g2/xr02313cBr5nMCWBRB
Yn/eA4BJvuVISSWYcJMeTVlao/kp3dyMIXWfb39EL/coFdYXBQLqesjqB9UK8T8f/c4D2sFD/do2
TfZimGH1hxsAIw6KrY4T3IN0NaMVXJYLZGqsrBJFV/fepGePweL2CWTtk9vxk021Jr92JXrfH9wB
hTh/zKlI8utMgE6gqrO86GNSgDjRKFtp3gakGaEAh0aWp+2GsgkfYhY3K2yLoB7rFAqMDCiTNN0K
l2wl0ac7vCiMt8z8OZNtePVybWvbgdUgBhRpyL1DnxynBMgJ9jp7aVpq/96XL33+EhI16lYn17cZ
FufbdlB8uFfoC7iJZb5IH7KitdK4z9JTDy4P0oJdolWEj1rfh3dwweqTDdwMyYhy+mbZ8amNh3Df
mFT5XpsBBQldxfcVEMO0R8g2QgNWV9ezEfdfwzp5TLPA/HuMo7Ueev4Pf+zQ52pC81OllOPWt2Ga
GI4ZrfOmxaPTLO9j1cZljNJEsgp8ozl7Tti/BK1pHYZKLdZ+CTJ6PQAfHUDbP6WZ3b9A/TQ2nuXA
+AthowwhOiHLpXy8xFeDDxfyRh6I7MDd4kYzrIUYIANXpsFkO9vAGfk18Q6/ZN64Rkmd11aTQbqE
+O6fP7Rr1aesYCd76ZODVXp4ZSXcIHrpP3izxeO0s8pTaM3fAiuZHp2+5IHrDtouJO10kYhrWM2O
JU5zF6tZ4gY70vexqeJZrAf92elRqV7uR7kN5faMTdYxiZ44JPD/c2uCOevOWZM/SMSt3401dRWD
7L3e2TIwmFZynvSDF2kn8urBpdIX+8lsUacdQeBRjtW74Uie/yR9ckiW0X8LGagV3oFIZ6kYU65X
i/srh0VDPuoOnN6q78K/IOhouzLSy0URJ/iM7LyHvxEJ2hix5k/9tLCDcvs1XFpUI9NnF1qSjEm8
Pv4w0cJ+acJB+eRM6UOOrv+DDDkNUge5jjqzhKsm9XZ7yD0A/1xL1aCx2oson4xOdhYe3MwpN8pI
JvJdUGSe6hDlpBzDBgUvlk2s9sGmgmp8QfHfuB4QTMHfTnGze3wopqMM+I1qXG5xbgho1qjU0zX2
Njdoi32bW2cpoKqlShrI8XnwLBVZZ4z3ddaCylAdh0euCeya7jFq9cvc98VKmjPazIeow2ZAmukI
WFMZ8xyQRqbdWzbYGr9qi5Ws71nmIk+TkgecbIjP1+Ztgf+h/WF/cD2FG4RrsG6dsYxK7uRgptHU
rNyxohDUtgieSVuGZt5IVDp719xWsWPuPS2FLIfr31nstsIIxhJon3glzcGBB4houXPsT+48zhh7
J+Z9nJeBsSpwVAGoxPtGOoOYkZrd/D3QiuJyNc0eSe2wByp9BxM35ylcpISnpZYgZ7HUEqR9PZXe
WvSBwe2P+2WOTqlu885UjsMQhAXPuxyTz9ca5ZC945feNl2auDCnG3/KquPEj/gVg/h8qVPNF2n2
DV50oKWeSxdRCK/BE3SZNNl19RBE4TcJgmaPFvryASGicMcCpPPOAw6E7UiVX/QG5dh11NQWTIDu
TZB1ymCVmz7yu0MP6wzVF/+9eRstar07AA4N1nlS8TKYvNo+yMIu0u/QVNEfrsu6YdCCNT/Aei9r
uPeFnNMfrLrrVjKhX5aDMsDU2EoMfk7L6g8cQLAu56SGRVYVyNSw+j74JHJXjqwYXZ5KD9N0zu2a
B1nfUI3FvRynwG5jZVOyFzNzUx9c8iPgEQyxM6f+gf9CEWwdNQ2Y2keHhb+MQejyEfIt8r9rKLSP
1w8xCrLljoWluXxN+cK3WdcvijEoD8sf/C7L698hUUFvWxRgQ/P6l8t0SmPRwbOap9TsjjFEJF7Y
iwyeKOKJ5B1+DKsEyttdAc/+P/p4SyCbe2UTKe6wNsCyHCKnM8imlgqiYFEaQEEzlPLYLLjIW1P+
ufLOMa+jgpO8NWX0FmzzCn1zffdb51UOGh3NzrdM7DUMK9mVw+z/BY6R9RwwIojk8Idq22zuUaaN
jnrlxseiG6p7PXTxKohN71PQOkClca876n4KFtqGOW4mbnwR6KhvqwlPuDS5CFpURqU5L9iLwGH0
FmwF6hPESWy/G+sBwfb6iW3iN9n1tGQqAG0E2dEeyurrYJ+o4/FuQwF02EhXiffmyrBj+6grqbvV
Oqcv9vC7MMHNKHuzaZ+Y48MdnGp8a+TGkrsgHTZI1sbvtwHONi6Fp3z+cBsroIDZlDFNq4NtqBZw
z0HfZ+HGqpzkkExg4XmN68hqsX5BOmweeGhWOmga1JIQxOvualO/gHZodxEI/etuRo1SoIDk0qGY
+pV/uLbjvIvuwYqT0AVlee2TiXCTztH0PVsELETKYjK6t6kDVCotINXNUxZUb/kYV+erHIZTg0Rb
mr6ipUfE4VQAOwjNAO5u3U2mlOpKEAN/ggdAHqHH43bGvHUHVEijujq0YQEq3K+xJcl0Rd32KNg9
J42vPjsQdjW3xztkaQ0lTzDF0FHyK4CLrNuw7lY8qZVjQBHkOcpN5365Xo4V/cYZBhw9NngnAHBL
HPWRzQGcMa3/JAcosLs+Vr1HaTmmpa+U2FVP0gwm1dqabeVvpZnXVXeajZnfsBcOn/SmaXbx0Jgn
HVO4B9a/wXoMyXQDDUvAONMnBwCL+raI1GGtaVr80MQ2bissM4djH3Vv0ncLDhSlu89q3uaWzTt9
SB6AVY+n6yTyA9pdgu2doIr6cTRPhaUEV9aYwIOkeQUZNfbH0eafzW5plmgmr3PDKe8SX0vmV+qZ
2haFO971ik9uBd2dRc3Id3blorl0O3SLQFMCxmYHoKzn3cWootaU+OXUHFT7Yt1/6JFumSXXVCf4
OtpAcQMyM3igLPEvUWh7FyyqdBxMKuriMiKdqaIQVCdIYUAKOxvl3Kr8nAhvo3DYACFSgN303uV2
HRk1VZauvJHRISP2w6XktPLbahU6ZIilKXOnsjnYitHszcmDUec0yEJSR7DNNjs2lu1v6sVoyR/A
7wwoLJx0s2XPNo3R9Vl/fYCnbbfmH6q7l1++HNTEG/hZlOPu+h6LvKDj8Ur1Ngrzt3cZfbZB1qU0
tWwNJjc/dAtISQ6QKkn+zE9p3rXPSeUUiO3r8LOXgISK3V3V9S4l0Tk8VpOlPFttmyy5oOxHoOiP
M/i+V6vI432BcHaae+5eidrmErMP3k6pbYLDsOxFOaX/bjfd6fqc1mM8kbOw+dngxAJ7l2uErbr4
1BvNQ5fy4xoSldqDrWB776CKVSUxVsUq1sGp14EPtVwoZHXqnjIKEvtu8NUnuHgt3q1e9m0woovs
oFo0LAqTvIilgwsDM/hVHdpmqyQBf5uTTRdX94ZDYM713Qw8Z+7q3dRmBmti0OJLweR6Jk0Z+KOv
9G0F7Sv+gW4DlVL7/MsvV5B5FJVp3y57u/ZQ8rG+mR5ug3IZTR3Uk9P8XQYYG2eL43G3uBvPvdfu
s2lAB/cf/X0wsp6UkMLPFrnB7JMTB9HF7NP+OJOhZklIiUX65FCwH7zIWRp7BpaDw1dpfYi7hSgD
1dRErdBG+eMyt2tZgedsbL0vyNvxwbeBP5ra1BrrzlHKzW1ADYZobSaZuaEq4YMEiNBRx0cIzQsd
1QLdM08yIAcVlgJC+HKUDmsJlDOeMMW5Qi7bnew1PO1+balsoAvsxwEKLCo6N40OOfufhTpkGNm/
d+mP27zbFFLf0boMwaTaVbk2C+71oEEzdKHzBSR/n0znGCsJmq8zVL3IMvOzFvvfpSX9oa6qOx15
v430yWHO0nYNTGQCyMp1pC+DNyiXxpIvWDkuIIVpZ1m+e4JFUJ/9klKwPrMZYFtn3ovPlQeYB0uR
ZNhZMkLaPrqbdRXA6rmzsDup4nuzJAVwxRfn6t/j2LGaXVj2qa4PMKD99opM1nxnPmQ6JiwySim3
uNc95TozXjj8UX/RIsvY9GXhbvDr6u9t2+rvUbsc7s3Y/OW4Vn6QLnPpvw4uYWm5LW0tuEbeJvYs
cA7qWH6RK2g+/61kkk/pb2Nnc7K5XUPpXrFOYUW/7KHWk1IiEGJgWZxb6IXkjX/QJg0MSKE2pF8N
d20YT7KQ7AtzzQY4eZEtg89NKS2/V9yVqQUm/4tHva3WAZrDkF2G0bueUsdHY0t6r6dNrOtb1atR
NL5FUWZsziw9p4PRG8X6BkPvcr3f5dgqrI0MkMNtQM8xVwrL6tKG3UuvwbeTsuLQOtBsJjiraqhf
pdNu/VpleHdKpF37pRgohcTf/dLV1iMKryWQtluptmfd60DVwQ0s8+9v/VNPNQWozri99UmIjkYN
4B7l663fc0kQ4Vyi8bta8LHozOvIpuXJV9vDJzmr3fFSao55NmfF2PrpOKNSmr6aZBF/LqEL2OdD
6OAn1hmI5nsoGmSvZWHYEhqArN7xyyj7Vwz34kor7gRrJog0+DT70ansyz+7TIUlgiDPpN9SvWvU
rev3xBtIbemSiXOKnUpY9+V2GoGjriZlrI6jqt7fLFAAGo8XURCTPi+xq2NnTdzN1Imvs+RUDlUV
1cfRH+7rRVPs1p9gj3GGB7hRaj1VV37Rh/czu65Na5Tdx053GXEVMzxEffrzGo3QzuKivAhz+S18
biI8IET3YZQiKCoTlkPrpV80lsGHW3/sZ/2uXLICYxcUl7ktQTcpxXpqSK9vpM9L4sX0E6jCurGq
CFUAAq+dWc0LZ1VMiJqqTAr0PE32Mi6HIQDpDvEGPXV4uZfbwPtss/IO+eBDvQnWSRQkF/LNyaXs
w5HK7+927GIyBkGiWLVemVxkYLRCGApy2nf5IqcFQ+s6sV6CpjzJ242+/IqQLjj6KZyg6yVdOVWa
5e/8x8ei+1BnRX3qKUSfJ3XOzt0UZmdpypn0sURBD+rfYvDOIH9utOCeuUA0GsTJ6e0Kuqu5yLub
OcUuG8HyedDOat9090UKx3HI0uSvBnip2/jRTyv3bDR81PKJOklzJJGb72290D9FTvpTIuzcP5d6
lnxBihwlGtZAkvMYF70qZHHw6WJPrf+zqS5NUBjvo57hvgcbdt0fUQrV+Q1Hrh5vNVDnJxcxrH2Z
lwPwvJQqW2QE39TBuVgWKemoVdY2emM/2kQb8Q/Py08VhuXbqUu9O32qAApcr9cYdbnuVYCqbrrs
pmI0dEVqV/rYUFXoOCw7zXGJUSraV13eJbCpQQlIXy4xMof0EVbpV7FVi/LkOvWaUNlQk9RXIAKV
nb7sfiK/Ym+0nE3oH24TP3LfAw3kRg+qPv1gkf8eInFq0eiXqM+AAVq9uZI+OcTsVrO2z8/SimYd
+mnzX6Sd13LbyNa2rwhVyOGUmRRJUdHhBGV7bOSccfXfg4ZtaLTHu+b/9wkK3b26QVEkgV7rDbG5
rWtodT2YqnMTBDxvZPUROxhMXX53iQgxiDFJQln8MeGZZ5c4hr4Ze/IMa71B+VNX+od8Yt30VTMZ
JoCphDr+GfqRug4sr7gVNV6anYzwgdtU2JYEgbX24sD+RAoVkT3P/Q5ab+NFwzkdpRKnboipflb2
l6YtUDAULNYQra4gT6vpS/erTwSKg9Spr2Luwnid587LJAihTCvLY86nDXbZWuAwBGKji4qf+E/R
x47B4ukd/hxojgXSsTTFmfw26g2yYwlD+25ZR1wjiJBJDTp13DqiaNaD5z+yYzHZbfAHN7K/jkgC
3onW8neAsh1PcJq/Bfo5UNXstSra4Kan1YcktLMPEfnyowdgZgPCNvtgVr0EEjeFID01G6MKVyr7
kqtoWv6Fh6OQ8polrdBkRQrPCIy90GpSBgPLiNJ85Ddcunfz5IfobmEz7vrfUcgSvYlSuvBNlFmT
BQ4cZ/jIDfACJvnnWo3m/RD6T/Naai/vcs3FrKjQkucMY9aNnvjhvnaKBAUy1z8FSWYDKGe0bQrr
wcGEUQx6U1ds16+2RQ4nL77XwCz2WZR2+wYm+HOlj96qnZTLh95HcyZUPkJWz7fjWPjnTPECIGM1
b5TZD1+gLcyhSAWgGBql+sPQ6sBAm8rlQW16GLPDNl4VU90LtiZgah/x3CHGp9VOUQrOfnjoLOKs
2j5kke9v+875eTb+PltGlzMkirqHHlT79l/EZQMoCG7DezfRc/WD3YdrqkIDWEaw3zISEOsQPaNP
rZI8zjh5p9iPVt/+SLvqcylhxqb6rg2uwrNvOXrv+GZDI8UaIEC3kHUySS5WejLZ9NaYc6zKFhjv
fWM+zUXmlh2yoTc1qqFRdW6cpnpBXmjHkz3GnZ3e7Fu9VHc28LhPE2ipLhzvOUCb+mKWLsWuqV+O
R+7qQ1EAp826o4ZtysM4pGc1K4xXzQ7kM4rsk8CwRt59yLoDuqagg6cmNp+wXqRM24vgoeio0po4
tohRL+8f09ZvbmJQV3cN//jXqs2wq7L9Z2Sl5bPeDnbGk0B77FuLG1HqyGdT08eGEjlo37EspaLe
ZJCXhr+8qC+3niwfsjJVd7UGmy92sNSCAKasgshKnk3F6B+LNFmJQSGNAw3mi+GRYRVdigPusBw9
duC6t2vzqviYsHWzy3b4DA6XRwlXNe7IjVT3VT+w3bJdb6dBNNnOBJw+JslMMvVp0RIR9JzcaCm5
/9YXITG2SxFCPL0VDBGBRpt066iNNexzDJBy00HMc2OXZxgKqwa7dGxMN1lXGc+aqUh3nRHnmFIY
xnNaVuMNucCDaEkBXZhPZ0EzPokeOQmfZZxAAY0zpCqIpVimn53EWkpLOrLEN3AnmuJKtR9Ad8LK
jopimJrydqBcvJg0RXh6Jmy4wM5lSTzuoLuVZ2BUNsJpkzoQ3rlTvXga7+0SlfCpUwSFEhyZnTy1
RafahD9j5jlLZBqbJHrGaI+3XnQXt2pbU/HmdPT4PAIKVI5qm4cHXUppihFxcFJDdw6KrloHmeK8
XzTjHRwPDMbFKZRkmH1Ki492mJTH98NvIufTLrAkbo/DsJrbbqeNd2g1DNJanLoF9heYeB1T47ft
pdalmb/J4hKwW6WiqDeVvKiy5v5spCna4jBHitOyhbimV2O4EkQb0YfmqV3tkC74RYjwYHHPGLRG
CseDPUSfBVLsnXCIWsmDGJyxZcvo74EFfrYM+ok9HOIw/TxbSYqFRZwjqZi6JDWfA9SswAfx2C83
6H+SP5OirV3FfHeq5qL1in4v155xD1MtJfmUX+cI1Yq8HZbvw3oJsZVCv1+WQu1gDcxiY4wJW/pe
DU46OYaVM0jts9VZ8S3MxqMYFF1Nn21tx6weinBsnx3PRCbGgVglBocu6bcZ+gW7ppe7a6tCPNPN
ST7MifytKHXjn5pdgb6STJjOjPjs9QG0n7XXp9a9cFlpHWAxXT44CIWhDybsVzwnR2dRddTDHCIG
Vk7SdKefNhCD5SvHFjNjoToWRiTUMy+y16KpmVG/CTOvnEflNr65Zqc8ZIGkPuj5xL2xfuk7uz4i
D5MUo976yBxN+s6i2Y71gBEfxNAOsj8620hB++lWSEHPoQP0F4D4w0fbR6pTUwyXXCRh71acwvBA
Gj4uwtK5ggiQFpp831BZTzqpuOiGZjxh6xVBsqZ6JGgWbYMwJiox86A3sSlMu3vNm7y8iAARDwYQ
AO1Ey0DCQL86Y3dBktl4El3KQOLEUfxVlbG0P+Es+G4PN6iEOpp6qOi4ExJDHHRZsY5NFHxfusQZ
ekebSm/ci2iJNXKutDasiX0xrSYGcN+zjkYl/SW6RNjv6dpAYn6+MKLImZKXM4wZ4ScT/UI4oQKQ
POOQFzSznEfFeVA/vEEmLwDnaII6I2iDgr5bJvt57oJ1jhIKsDkfDCBSZH2j9Bwoo3KX5Q6KJPGU
Flacu2jqEuPCC9TJRnDwos2gbBc7o/zKLUO5m4tlrl0+v2s2GiTSebTo0udGs6Jj3GvqQ9XAwskn
MLyoLeYFn67KCv7WLOHtiFKjCBajotRYTsFiLmqE7qOsYIEMuA2ABQU1VBuC4POUQoF5EeoXueqV
YTOYdcrTsVewg2dEQux+WM1zkspdo4KriLTLPCfhyWrtJyUiwMc8yJ5EBilqGwg6cRTuZl710ha5
KBEjzlJzKNfsuoKfgaItJorhJXMFjRrAm0gdmTHZ2dymGDTLDwk5Ilc27LOr2OkJsahdJASLOkd+
nCi9B03IEukG7mrzPLTYjgD3TiK1I5I5cVVr8CPz5rCke4qw/9nnGyHbTsWcPl2N3xwkfWpXv8cb
xaS9rPG+PfMcE0TETN/RdrnBA1Je269ug8+sOPhkw6+SZFvXQfXvK10pT1jToYOaAH+7DhitbG2F
/LQIFn3irMpIrgb9fpkuzuZ1K8Rb2CqWu6ggqQhihYuJS6NO9to6zX3SyXrnb6o81zCqM7ychF+c
3fHfyu7E2XIoXMf/OfwupjRLRrxWiU7tJLI4rbCEaAEmaWoVn8W9ablBNbX1JMtednzjjCxGpwGN
JM7xJ8h6Am7/HsAZ7teMZSkJUISYIe6L6A5kh1IFONhliosreRTgu9zEL2OBRhR5tKvVoMU/xrL6
iBXdWml9BWO49DhlaJ9FZFGRH4zG5EG0QOJ8SPq8nOdhKIJOODIyd2IQA6gOZR00G8WqjeFbG7tF
VECMSgUC9s6EixJNVUcdOtJR3M3ECwoKBK/Ukt3h1BQvtxxRXfbtEc2nID3DdwJphBxbeNe4GlSD
xB1/ddhV/9WFVrh7E6S4cng3t+dIx+WOu8YKLSTHJRdrS031c1H3+lmPMeYLKOJkU0uRFP4s8NO/
TkWMCv4e3eg62IrmMnmo8qBdLZ1OWKwBG3h3omseXaIlGaif5Ch8/PfWQJLSwX7t7Ftyi3ic285n
S59elfCZrBij6DDF6+2PgWKy3t5R4MPBaFqpQ2jkOEjVgFp/g7CUYRx9kvwDshARvgyG2c2H36Ou
wm2MGhUDoQgECXoHI/3MD4RW7RALrWC1ZP6TbX5Vs1B5EPDcXGnSnQxzcyPGxMHJv8lTgGigDfsz
QMR7Svti+mR7683EEV8tf3WNF8tGbxJ84aa3A5QtosfLWyEC7ekvE2ejaq9U9A1OS/88Y2krnbcp
vSR67ExbGQ7O0BbHOh0fWmnivmnVNR7K5GOc4AwYKJ5ztiyvPtt1Vm6zES/LHCGyFm2ctYbv+CW3
DeOxHcwnBJytT5RaPTAxo33s4Pt/wKBqVY2j9SnJmn6fUCkBd0CYCa7OSTG7aRJFOcGRxqR+Cgsy
5XNmoD6J3i2JTBWlIxEPlTNEaTHqLtjnbAYDDHjrBncztebNadM7/jqXEMsRnTO0Dnxz+DZ07uUB
qN9GnSwdNB0jwQ4ewk6biuaSXP+wZdW9V/zSeiRHdLGdpnyoLNROL54duDBpEvM8JqAbgHvBkB/6
8KkKUnulOXK2xRhxTE8y3sK7GZ3QugPVr177IKurAWLlh9CKQpSKcLMl4ap90OrC3jUgVUld0/Q6
rVuZCu5AXWhQUuPmvh1CbeLdk9L1GxvrqRAhMOzlbIzcvVWU834NDukFBL1WVVGWXE73tm2jhfeO
FXuHkNLNSfFt4w78XrR3wYpPLJNyg/im9YJAR43isinBDUuNDcRog2eRluxpoZD9QsIFRzBxKg5h
pRbskdxgs/SJOYHlaKuisJu1i1H0rYsU9dryS7SgZcVZJ7v+psNDkr39LxhtqxTqtUOkWnQtkFlp
CIM3sWgD68cC/MFB6M95GY7Jjj+cF8G6IZiU7fQGl50BqXlc61tT3ojxoHCBRPrWj3cad6IZj2Gy
TYYSB9YFDiLAHw6Kemsw3s1WNMVhjhkaP5uggV9qs9JbEjmASXxTXbsTfCMuAEuH7KGFQKk4pB/i
1JVvS4cBdGUoWomMBnKoQvEUgYdx7bvyMM/TJ01UgI7mTvXbBk4NTdGX6HFxF1nSk+gSU+Ebfk70
EFmixAM17tvSa4cM/W4cmmonmo0KzrpoUWAQTbtSXrTEDW6i5TwiuKy/Rm7R3BKleSqNRnoNq945
ifUQS0GtzEdUP+oexqqVv00nWebNJ/1/9PyXGK+r6o8BObTR9tDgD4tXEwDgVoMuf46NLj3bUQA+
DDDWS2X73zoHGX8N7jJK4MXXJqUsPmquh61RC53QG9WDWzUoAGdStdbRZv6S88n2i6j5HpTu59JO
m6vWgLoebDbhoa0mX1wY35g7aca9ZLKLkgML0AhGgF9kz3xxwc+jcNWiR2FP5jtlnH4ZAn3TAyX7
YFJdPBhgZPcFag+fdOMmFiwl2drqY9odUevuX0Ifctt0oVzWPNRPygYPxKJ/MB0g2Q4SUc+R1x9r
UzMPvm9WqyHu2cpWDWifRtK34t8pPhPiv8ume5eGjX6Z/9fTZ8UIugahvF49LH2lH3lbfaAKL4vl
yt/LG+NIoccNjrP/0FJrDDtYXvao7EXlcOmfy4zTaDeQaBWjXqPfA7vKNpUn55ch9vttGGf6s5Vh
5yerofdXQoaRHyT9x1jFNy93mk+aqsvrlIenB2oVIJ/5ipwaU4/Wkaao97rhJiu/1e1nD3TPNnTG
5JwUSXBG7Eba2rKlPmd2QRW4KKzv3gYZo+QFtZOrMyUN3SmbONboVgUkF7d2HZNDdO1EmUdQVKdt
ichmEkOZgpaJ5IlauJSFvp9kfZbS3OCY0bHuZVhLlN2WWls+5pSyljgxssSIJgawv4p5S4VPjKQU
5FYAHj51fe2tBfhCwDASvkKbwU59vqMG7Lo0y/ELR3nuJGIEmqOIZDCaZnQTXX1QVZeBpByOeRZm
KtxvDtx+PPwg8mgv6UpxTTM5bf+SQkn9rCVqu8VS0YeNNWg3ccjhbV7UJN2XSMjNXaI/toZTwRPe
OZjUtEWXqWOkjPcE0mXTdDFQOFG9F0vyU4Z5CDw0r3cte5Xb3ZaMeH1B4Cq5DZOufze41a4l17pu
gj65LQN/jxWDsgY40MWcZS3ClDaFrihF4xmRxYkzYv6VTeo5naTniMpJ7T712/aoVX1xi2yS7jHK
g4+ypTy1XemcSqdS05VVOJAaqt5yt3It/zoVAXOvCJhja5KhFEjDdiM6RVDhuqWxxgo8O8bIvtR+
BHxPKQz3nNtP8KqcC+5ozqX38MrdaJO46qBw00+tHLeIsi+6w6gVH0WgQ3EaCMa0QF/ad15ZBxjv
TXHx0AVbQ+NNEjEjREruX2l/koxU3pVQWqeHlO5T2gZog4bJtx45LDTB0+RmoQeBH6knHmPmCAGe
My3lbUQOJnilAYP3rTb4GFh6MylqOxese7tX20GTgW5u9GiHK+jb2bUTfHRbY9gUTt8cxaihakc+
W8VTEzfyrdHDj1kWBB9x6VL2uWVD3TYwYvwpyKgEd51VefdloUZnu+ztjc5O+EsL1k4IMklQ3dgV
+/A8+f3YCm+8sgmA64bWlT8aX6XQ+9B0YGGViYEsG9G7sVqqret/m4c3R7dTeBbHAdDKrr7u3dde
YJO/67OrqSbZVfSLs78PeonjAwuaQqYBZHPsYz3NWqZ2VaIc+j7+ZKUo0XRKjpw76AhnwkT4Woit
1XSGaCrMvMp3Nu8GRHDQZc0eK6RotcxYVpn+vnOUfF96+EC0Cknm+HEs6/yIglq2yUs3O+LciEhm
FI33fpWq+7HKw7t8aOu7SM6bfY8vOJqHiODK/CUvcojFtj203Zc8TC/YkExysq8F5hreqjSi+zyV
vS8Y06krEwT8c6vDbwGbzJ64XLWqq9zPh0pW7/GVGzaS2uibdwMRCHAoFeRTAsnRTMhlU7QdbrUO
/N7c57WudrZRYUXhVL235BGbgkgqg4O4kugctOQbeJx8DXgaCJoURM3V5XXVqX6du2LXRpCjivNN
GHgjdiw0EYQfEItGB47H43gAHjaBaRTV/QYUXOW3fmp1Gbu55YaHlcQ3LQLLJLrEhOVGGOrxB9uL
ir1I2/ua+iNQMBsWLRKAPBeL0+XwXlwrTKuflTurfiwnGSAD68ksDswviSmT9ZCM7kG3bWM/oK56
NMfGugKArdgD2uXHrpYecIdyscp29aMHGCqtuvabhHb2tAEqnlUHA8QWE6qz7LTqCXspGCaxWz+Q
ZEeNAdHET16SIguoaz9CXAAQ336My169dMJ+og2U1btmVfjp3pHVhIwCguoh6flDPf2ki9/lcDKl
rBT9RfzALz/rS6wYWGJRe3oRraVfxEYBPpJ2gPfSRXGRT0IdAF+axB/XVgGNSjQtZQzOleV9F60B
FtgT7PXHOpSHS+um7ZNmJOHegh6OsjyDrZn2j6E3j9lwodYjkM+9FGvmPcZgm0Uf160MGJOD6ayp
8csxvJDJ0a+M5FPRl/Xj2L4Ohl9fo9FDbFh3gwNpW3yKfRXQ3NS3DJg88KzKovzZV09nRaoFBx/H
79USzM3CdqP+LKBLTWaYuPh4n2fE0zs4kwA2VaPHf853Z/zTIPBTJCC2PE+mK1F1l8xIgo05Rqsh
Sy2UeJ9zgAlPBnW9Z6/DxtQZQ/lOhPZ65EBWkJSJ7qNusYo1tuKfYsrtq2WO7Um0xAEAjHJwTf6q
5V88SDunGjwUBAzuHsc3gERwqLBoFcBcM2rRj1DOWmkTTFFgGRWrt8IjGUoLI45uPBV6Iq9txCD3
6ELgHWShKJwoZX+D0V0/yrkenGrL41sVyTSdQb/PXdQwghrA1QKME9/UUXyPjboqdlQ3OuxLfn+v
58dXMSRmGgqS1ZEBVXAqGstj86M36u4sKsTI1pbb0NazucBcRll0B70WUtZUby4zxK8U9y6LzeiB
EtCmwQ0NVJAVu5sk9YEs/cbGLijZeHjsM9W4CMgsiSV/3wqdMR5lNQUyVzxZkgiyb3JW3Xp8Eh1S
LEfrxq6QuZ3G3SDg+WYKV1F3gvI+FaKn25I1HYraTtG43MZRb1z0IeOeJbrEIcbDeeoXDQ8f5xk6
UDp8m3JvuFsOY5tDHAu1/i4rm6yAOkjb7EpEu/PsJOJE1zJDnDm9TCUpv3aVFtw1ll+AA0V8vAEx
hSVM6n/00+Qz4LCO9/knfUq3ysdeT7pPvj0x8FwveuzLYdi1io+4fN0Ed7XTHupC11eYnCM2NB1i
SDNXqbXcXRnkyjwg+sRoZtjDtcF5KMCTeSO6ascgM0Ylfp/pTnqAGoTFllGVD5mr43TcUbeeSyei
HZX5r3ZYdulJtK0CBNU6meJFu5pYSoXe4jRSecVukCmh6EbrfqrsHDFP9BjDuD05VBA+99WkS4Jc
9q3PRgUfOwyVJX0Mbn+f1E/Kj9OkhJze53Ga5PzDpB51bqwSwhplUjLgpSqpVzJ16yLH/0RWU9L2
IZtIRBi8C8Ql9oTToXFiANumFx2WPg94IoJFZbcRfWIBA4rWsTVgdRfTflL0KelkMWpRRKiwUIBI
y0GciYOXaFg2mgV3DEX+OaD0ngyc4VeTnOKkPNxNTi/MFQMiZFklN5J4VesAO5e+d6vkVYewSF7D
8/+18LKI5XU2NNrz0iPWWV5rUUrRMdDG27v+qGPzP+ZheCym/6huTqAUuC7z/9t2+7dNjc1M15XN
VcQ26vdB6+IHQIntKYcAu5r9Ml0TzbpAby24k/htmmpf3jSpX8/+lx2cwl2nV9ZmMdCEynVCKDG/
spmWH9nLHLUsNo4zREKAJ2YERrHJkCKakRVlV5IqcJTDqARoTCWOsgqVWsVKth6uy2HstOGaWdvC
yYKrCBVjonsEK7QPC8giS3yA9aEK4JzlAicBHzPNX4bFCr2/E8st3eIsU8q3y7272LIkqPwb34nw
NFeWQtuxjlKgPb6rTolaFGDQx1gETNWtpTzVRLq09XwnWS/lrGV0rlYtbVEaC6ZorXGlrbiQGLXK
NaLf7k0y3a9m3CmnudY2yY9SAv8mukRJTxymrrrCgGmu0CGgMTcXQDe0YclSbomXevejZPkvesfu
lEq/dRcoWfASlRg7azBkjmLUCsdi64WlvhNNnNmp/fSKsRHBykghW7LKbC1GOwhkQLD4uHrTUm3Z
SeAuDMrJtAo/Vp5y47MYmhfDUcUZueeIVqFXj+JVxQpodhKUH3o+XZB4Cv8vXetk0BpTEw/b4Dyf
Ys/EKcqFZ3GGFmVwRgykJo8NYDIzviq+Zp6gE/88aFPTGJsiBYBLp+xIJlKvdv6z3ZVe+Z+nInSe
JRb4x/ZyJRGjAE1ZI/vckoT49RIscWHRtqxBxgqyXNWS652jipq1o/f+eWkGU18+DhFkQLW/tUpn
79+FUHSMq9UcI5YQc6xeC3FjwRpkWlpMEYPvlhZ9y4CII1P0NdJsbbf05yRrq/lV5kk77mwlQUMU
JM0pxAjxJM7+qfm/9L1b+b8v5f/pZcSV70ar5QX+92WipON+8k8xf3w1jprDOh2Gm5g1X25eBhrA
3y79duyflnv/Ut/GvxkTU+crvOkVV5+viIsYzF7R8R+v6d9f9+3VxTJiahU1+Bksay8jS9/7V/V2
pf/h+kkM6OH9P+hN+81l35yKl/XP7VId+b2y3IItaZCe8ukgzjrDSN43/ylExE14spM4++PcJWSJ
e3e1Py71L+a+W2p5pcvV/rj8u7n/4mr/70v98X1pJOkBgW5Ez6e3/o+vdhn4n1+thJtKBFPhb//p
f/FH//E9xd2PDNi/fU+WZZb35J/m/n++H39c6o9X+8f3Y3mVyzv/x6X/GLIMvHu7l6VMNMmCyEPU
pcH2zl4NPEBcB3bPa6Or8B4FV64AO6TTn9AxbQPdPsoSZysCRd8y2rUhXIdpdBmYVwDJyohmgLid
lkGs+eeCoumh1LNGag83iTHHsaIqN4XWyxfJS/tzlHkS8hPW8MmmwF2ngfriYDAMfE7W7tvp4ASm
fQ5jC+V7WuIQQGNn058M+9QLJ1WlSjLnGd4AmC3SG2WOFoFiCjkIqpJZfloWMKXOu0fK+d26jjai
oBbjA+r2jvdaVYq5SruxuSs6zX+lBFxQT07Nc9gX/qtpD99Qa8ZTaGqlIWIO0A7vRQscPMqBEIpE
K9dGMlBoBolVvfhJ7pxglaFPsMvLYjKaQgzr9OZUd71SXffAh372tsupiCX9USEmFyIYE4ArBBxu
oNOMysTGNl1p73707EZ7TTBzpi6UP7Vy5H3oa9s++X6ID3ypIWTksr3W+qTeidEq79t1EEnKSYyq
ffDSU1C7ma4J/oKipjKVQzMkXlcJ6PYvENu+Ib6kPPpyiIq6H0xeCGn3xUr7NaWJYJ+UeGC5Wt/d
WyjY3mPCcAraVL9z5FwNtpqEtABSM9clIkcY5lopX0SPSYCJnHPr3NU1hqjTOnk76QiT6j5g6eFc
SEy+usAgcJWSu2cXYSApC54tMg+Y3J1JNlg7HdPze9PRwe7V6OiNJGQsPzNfMDpTEWvsEgwCaZom
6WhkogAVTc3Ct909sHN1g7S88WIa2GRi0OL+HEVXcj96UQopiGCtR0c3AYW7FcHpAFcGCSXj5+gw
Fruw7YOdCE5H6AMKCi07EazrurZFxUCdR4GhNlvFaT0kYWVWlpV4GyMBshfBWVY4G32Qlb34EzSS
WvgpSd5BrByrTrVh21wdxFxdA5udtYZ2MCVcu4zCJ+PPy8W3qU3POfmED46Ja4vNNnNMI+nJkQws
EqduX88vod5Tsx3H8IPWVcHBiIp4K0Z9Gat5CfX5oxhFQu8v2DbuVc/y7uLU7lVu+3Bj2YqLAbhU
PjeQNQ+21iG8MzUzrVauaWLfpH4on7WmrJ7bIVl7YRY9hqX0qgM1u4OmNu71LMrWba33ONF12JK3
aXeKHDPFciz5hhZg9FgDE98nE3g+VnNYe8HQhTsw/uisOIbyoY3QRhrVpDyLZqPp2DZwS9QnDx13
yJ4zuKS5BcA7r6Ts2ZAjFEMRQTjFEcwsvi/ursh6E+ifdh3iUkeLSNUfNDC+x9ZEXEn0+VCMHyzZ
a3eFh0a36BOHLEGPqo4cEkLTXBGnFmTlKY7HCNmylBhQS+e+alv5HDihPzmcPY5ah7SFAusisk5q
E/Bxds2e5LKTcbRQ+78TBzEU8NWdm7WcfBkqbMl8gEnBiHmiERb+ExBtdn9W1bzGfUbpA9PLz1mT
fUJmCaGewcCBp8rqbe3pw47KQgFr5rQc1Kiq8K+eOmu3+jnikqdeRQ36cb2WlVev/avx2+iCq/un
vnSSvVminDYGrg4CVN34yPAotnrG8HG8hUa/CRozPsRDVe6trPYe2Poba1XK9VsWy9cU3unGB5e9
b2PzVOoVNFtwEmstqsZDY2enWK+tB7M0rAcpAs6sjuR9RZ+S6Uhh8pOzqvwhfFAUax+iM3hJeIP7
LnaPaEhKyOFxKHWv2EuWl6xQUZAulmG2uz5sqhWoq7pGbxuOynyaZVSZ87aNtjXKIOdmYruIMxFj
kyPe1nIarVuffJIC6CHt9PskDeSb6CHFMBma+BZoOALEQOnIPSKEqEuLPt1SIspzKeYVU0W817+l
2EJeF9t7s8ZXLADzshF94pCmTnrTrBd81aN7mzLWLdXWKSbhz3akP4fIIVyLuC5fugkGakBIu0iV
V76gpQfTGw4QkkFszt3Myx4cpcwe2Hbsh1AyLzaSBmABkFPkS/c4CUA+5taobqxcljb+VA0c8z49
Rh4YDN0PmknudwWUsNy6pW2ubc/r7uw6PMVFbz80ttPDlvDVrVsF8adWij7WhdQ9+EPJW4lwKVXQ
MlkpkkTFKNUGFCmHL3rnNnsDsMwjNWBflzetN5rfbcm8Yd+D/EYyVQxLDRl7Ve+PsU0KQq/D9En0
ge26tGqBGmLOPTCOsvSgBcV4lgdJ31MWCR0fLEdiaLemzLIN2ojBq1V11QqnugrkTnVprU5blbba
UQgZrLM4yBUegUtTnOmZlRzISj+lRYMMuuhrjanwZ2r9JtYMazfgSraGUD2cBxuvb89RcYS0lPgj
nkxrJ5LSNYK21iEqTOUF77Fw02kIani6ZDy4sbTGJGo8teb0DpW4wW0LKU5WUhO+DP6Upaa8q5Z9
/8MY6i+a2agfMs8Bb1fHwQHZlnRnAhg2+3usUPt7n+evo17XPYbqvrLJ8khbm6jXX7SkdE9DhWD9
qJ4R8kUMxc6fAlnftlIFbmEwP+utFp+NkUyl62E7ZGV5eukhKW67ths/SDV2DsqeO4kqrdJUc27W
JjJ68ybOYcU6t8JQbpnUm+BoaXluSUyoOysQxfp+6RtKK996SqVsxCwxoISjfOgV1C2XPhTy8g20
x0+5zE45B5j14sbx9zholO+GU67GrKkof3bOCipK+tgEiJz2jozXu0omLmslKHyRg5Nqmn5KMe/M
nVC/tVRDbnZsfR9sJf1UN4q3VfW2O+plS/Ugr/k5czMIvW36WFuG/lw2Ntgq0G9Wa9fXmscKRLdB
0xldAN88qrONGE1d3Mz9sVD3UlfHF7XojVULdLPSkdg025Oi1NUtRkDoecxgbZqB0YNNsuyD3xXe
1gYRsunl2rzv0ZHcy2OY4VLsmLi0QTKq++qgdFW2t4osefChFiLmlnrfEs88FWnbfIjiklxeondH
OU2GR7vj51FEyMHwYHid8yL7NaYvkIoOgZJ7z0gDf40dZPWspB2uWM6H27hqwjvFqMyH2rZ42kTE
7mtSdd8dvbMeWzxheJpEhLyUzeJLmu8sHNJWCk6Gz1o3XDynUz4qRqpshlEzLnzqszukk9KdnQYA
530k87wMq6s869dJZUVfUyg9k7JCdbND1DisvrzL4zojmR82u7xVqkfT13LEpmrr0+Cbt7HyIQok
5kUxk/DHaFRfYX6pH0bL9jYdpZ9bqOI/b1WSvEexDQGNAJ1Gn+KL1ESQ2TUF+JlWXlEtz3+02iRP
LyOhNhioVOXJkyKX5ncjMraWpSlfMqcr1jhGJQ+yGYYH2bCKY56p8bbJm2hdu3xQ1cbQDxMD6RaU
jbaulbTCSqoHHAE4jUc+FGrj8hP/y2ATeE6NB3ZZHpuW1cAaQhIojYIv/UOExNgz7EcL+YMAQbii
zrYKWhD3aja4qPln9tlL4Tkm/OdOKcR4fnALUKadd0O7Gri6wm4pxN36voiMYecEyMd7rlnuC7f0
LpaaJwcM3p07J4vCo+n79qnIgx+miWyM3EvnCeuKmoKK8HteHEVL9ItDN0UsYY1vfokird0vXUuY
77XN1ol6brKVZTwnarouxqR7TKcW3pNfNF8dLp3RYGTlq+X/MXZeS3Iq29Z+IiLw5hbKt6v2S7oh
ZJbw3vP05yPRFr376Pzx3xCZSUJRkHbOOcbwNMLAziJrT/IN7rzvs6pn92i7lVc0UAKvK5rsKLKp
1JXXVCW+1dQxsS81RJE4iUefmEGp8wlKSCtijCEkyqOg31XT0LpJo9m3Q9QPr73+PHZx8wsAnseE
RDBJ9EUpbMHCBX0EHrzrHLff80EhNsrRfnawZ1tZC9d1bDxkzXQthtC5BMO9ATDfk2PzqbADxAXx
C9pej7j8EvZGvHK2lK5JporJy4K5PKB12p0NjfCCYrSrN9Vy4L3QiMwVWWfM+/3YsGcOVWt0LVYV
jyogi0cbYJ3bK8Z03sqKOfnejZZ1mSd/eBTliR4+GmZdgM5gkvaG0TqlMAzeiZNo7/6ErjcjtDaH
eH5o+rcUYpDLCNOhh8Jxww4+fh36FJV2f3r1rSLf2WHzVYRGwnCmQNYkISMh8uJAgBqFZRgcy1BD
lJ4qolzEWiLbaJ8Vp7ur5C680SSitSWfsZdVzegaaj/cW2UuPfmT+UCfzr4UHcy/yN0Q7rJknc7Z
+6xKC/1WMrOI1VQ8Tuc5Cp6QsshvQ+ffIovjmz7W89vRqK9KXDZ3eaBYaJwqYNUV+VWunfShK+qX
0oQyZLDL6zyU//TWpNwVRqHcAX419rEk1V4XhPGjn2hPZSUrN8OSE4d4Svl/dn8R4VY2cmZIcS9x
XGXaXQxFRZDWKMAtpBbfE0liy6DHt8lwrZGt/66UduQGCH885H73Txdp5mHKu5E2kOrvU9qgpzg5
N74R5fuq8i+6noynhJ3DTWEY1rFpEZAbE2wBFv6jMrOtXdBnJ6d1HuOicH4R4tPLBpDDYABzAbjy
x2hr7KwJA3o3QQJ6PT6mo8nvEBkCJ67i6913PTffpRqKLqj23bwsoMoN0AtRlW7+ZvnyQ8MA+WQ7
PtRSBjOsC7svIZ5TFXh9MYPdLTAqLkwTe8k2G0I0JpToNLm+CQoft2hUOf/MGoq46iEvov6X1A/7
nP1n4ErFNz19AKdt3IjDMEbmDTrVDERx9TgOUJjP7RB6KuiSH0mm7RJ/Ur8EZnlnwjPP3guiezD/
/nFObfOdMBgA2H39zSwtduoKkrlVN2lPU1V/Bzjqn1jLKaewaNzU76OfKFwMbh+VwSFSI95nV/XP
41h/TaOaIFIiLZ/9WZXgn0L6l7HmDCbGP6E1VdwjxFruiYuBQqyJr5pcwQ+ghtO7lhGi6GiN86Wr
6p8tcT/fs7h/jGYLHFOVqfdyhHyNU0XSfW+2GVRs6c8iaY0vWhTVbLZ955KgI3C1wvDFhpMYhT7l
rQ5N5YHwvjeRq4aqYfGRtm6pFotHsX7YYokiGTLUqMnjw5SxapYn1KmyUH4p9dF25chpbzrEO3Zt
7huo1BT+IW+AcBQI2e1g/BoPi5v2XCwuTufniHTyI6yXvqFZ90VgOm6CLevg5BaLFobq5mErNJas
H3bmDrdo6ZpQ+iE/BosewCnUpzuoe3vC1+Rq+ErkqPmNmIs1sZT8OVVYs/HfdeRkNL9ZVIaPZvTQ
bMjvR3UMXfpbQeyIaV2zSv8xdH71RZbjcB+ozXgWUlaA9M0aJjNX70N9x1/AwqMRHYXQde+fQ6QJ
HuoRgBDkfeH3kF1hMVXOq+mYFbB3PTtWke28Zw6I+6aOvmNA0z10tfq7GuRGXe8E47CgIRYpwUIs
aYN5mxdvn4q3qiyePDjSoLjvI9cJFz0PNcBE00/NflxEy+3MimiaaXqeEjm7qlmVX5PIQG03qb6J
GuxwF+h7aBOtCDwxPwRaAD4D4aCrX6kKxsu5Ooa5Mz37VY10/UJbNqIqqGZT8Z2FJiBRrOfDXLxP
DgYux4qwu1lB+Z6oWbzzg1I/i7O63L1JTcv2M0rjt3R4FKW+WlX3iQ3HsN8VxH1AudGenZaoNVC0
+a7PNMApC4cmMAz9B1GdLAT5pJPExCX5UnrkQYsncag1/Tj1sXIvcrkaNQckpE9piByYY5g0RcT3
vqrBSZLC9ttsqISfaYpyNkLfeSmT/gGy8/Yb0WujB7hluLOnwLqdpyzaBXabfLGK4CACm1UFjJVC
oBAqfppF74Ke9r9rzAZNdIgK4wL48FWVIvUG7KS2K7Qm/J5K7wAChq+aHkl7AKjmGXrHfF9HneHW
wCfZrOWG1yNj/VxAg/g4QQurS63x3FktS3qt+aYVBgGBal3tMykH5My/dCcNoE+ZyiVrARu+LgHy
bZLmUDXhRYEh4X52nOatNMMbQlLGR7bq7VumP+RBXr1aGDmf6WGAKig11cR/mP3pucx5C4GZ9js1
GCtE5+WsdFtFKo69XRk3aDPn4D+RgAKN8iQOigNVRRNDk8XasE88G6jmLqjG9GDOiGOKOtVgE9co
w/O1XDZMSnddbhL2yLejYYkEwx88liETEDnbXcArAqMlDkTVxRc/cb6skhyd+SAVcQEcOeSVS0b0
HiU+UhkQtr6LslxF0/pTSpzNC/NjPakA51PYuatO0j+RUG3Uav1Gcob4gXBMA9tlEu9DkBQHbSEt
mIc4vFvqEqERe6U6JAdDoD22NYsAh1gpC7Co0W1PnJBkFVMBSzlp3BGd1z+JlIVld005f1J/Owtj
8p0lukgfyCwdLdeEm/BnlmO0k/3EfIa3OztOJRu40tRRvJ0hxbDmqPi+1AVxrrMvXBQ6JCAwWqcT
Y65pRFx35vwA/fDAuAqr0WBAY6UvJ+r/PiGuUCP5Ie7jt9BqCSqKYu01gjvsKLJNpqqv7HfUY1Xg
TQcvuJtRr75IxNBepTYsvaJU4p/pv0ap6T8M0BOoybPtaOdIvURE5h1sS5Pf/GR+kgLomjR/eM1n
houm1Xt4Xbpm72f2a1TJVglCMkTSXJK15C7P4/BeS8vmgW/TnaU6+NrLPjlRtBwCtgrnyI6+iqIs
rMpTqKMuQLukYwblD+QKortEifQbNS86bJXXwezGu0hAbYGkjXdo3pAneuQCka+Z0dmOIcJZELlh
S69B1HpKywbxwOAxXyaiJfsFMBKpkEDrpVM9W0rUH9UAhaAM8P41XoLq7Al40SBNOaQFDN7ABNXX
Uu2t3ZDrylEooU1QFu9kC11uoXUmzo5LZXmpXC+Vm4YQeTUZowen8JtrE6in0WogOlkYT7PRRws2
TR+jGjpTWuyiWVVZF3GSqGfCcRs8B+JsOzj5ZW5KWLaWS50eLw4MtV7j99pr1kvpoU2bFMUOvjrE
i9lhDupyXxipi0om45XTGTdgLVHIXLJiDJOl4AAX93AVRVnQN7sktGmk1sI9UwANkpW4eZR7fcdk
p95vTHpLURCk2n1pOcM1CRJPNkGWYqrJX0bWao+xhvStiDrWUv9Nam35Tl/ijnUa4K5stPAosqMZ
JRdxqTTCPJeDrnVDEERYi+fkVtZ02IW3fKa18454HOgPltPbiUjLSgAj0GjLFlodTRxPNwYGtFdD
YRCGExnbhZYhgIrDs7TK8Occ/FKsQvo3BTyo5RIScW1LTKwW1HfaFAU3qUUkltGE5XNWJDhJZzP4
2Qy/2qaE9+4/1+jZnO3R9K7v5LrQzlHy2PtO/ci2rvTQhWmO60gv8opDRFy7nHZ0a2RZMo87rZmy
nayb0UFEoIoDTjvolRr5d5mILRX1BqKuDvPyOUQ9v2BrqWqNQQfDd+pJErGgud8WL4FO/KlIRX9S
21lpwCuhxzKmVbB07dDZD6VROKyegv57qlsYExr1LW7BT81dVLCENuvXrvYxuVNhtBDSgyMweByT
ocAyhC7eZEQa095BVNB9dYIZLpcuuvUyLbLaoMBxcGhntAyzNSOK8U3EJ63QcTIttbaqra7bbhyV
6VGcgCcf1b4UXcxSsxAPkZ7EelW8aD6nfaP1wFKX9yrKRVHUWE/rqxdZgxripL5Igjt+a934oBoS
zboVa6HI0cOL7yiOJ7Kq1RT7BiKDk1gEaSMa0voEBlSctbtfmR4or0rlzNepM56zVOrPuROB/E4H
WMdAFRRY29EM9v+kslbG8VJrN6JcHLZqIpvFCQRITV552wkoIdOjFs2pK4hwg87v73BwuqsgqigT
nLjMlRH+b6iORdl2wg4xtplEzHtbGUZb+TzE8bcCXk/FceXWftBbrCsiFF1EqIuA9Qig3gW9yHtR
JE6KcpEagFZA3wMM5AP9858rRJVMLULN3WpXS21xL63PD/UCXxO8i6OfVhcNuuiN0lGUJ0KfC+41
4r9BsxH3SaAsxt2f8AvMxxGN1mOnB+O73s3H1SxJyLkXRIlxl3e1fm9pHVHtpYKOkRXczkSRvcnh
HJ+cGWCg3jsHFkjyTdQV9imfBvlG6oP/lWILbZ/+Vi8wgttWzNUTVFPjI4tvOHuKW6mAD0ksSKzF
L+Ebk38WCxIzKvVT4CuNJ84OkgX7nDM+IL5lw2XGXMFyElD8khVTBxDCjj0mWTGxjHnce02DzIKW
htECQSH8X0J2GS63+Fb8hBHJ0iF1GFvEWc2p0mskZ0e9DPQHA2fYyoA66Xdh2yi3vwlQyUrEONyK
k2oKBfgEx9oRS0Hz1Dkt4KrUCWFTIwuDU/tUJI849upHUZK07TKfw24vzklZBlGtY0I1l6IKnOpf
Gnz4xb5Xl02InQVnAfrPzVk6KFHegUjFQWIlPkzira69F1EIC1rUv1SyBsDc6N9bv9LerWEhGEy1
eB901KrrtsOiOGjV93VKx7QuQ3EQdf7jWpxr2kNWqdPXim3qzs+c6mbukL8Oq/gqF8ZN9ZvHNV34
C4zZye8Vv5OOlTWZhxgn8FcbHcgBjWlzLLVDNt2u6oZxjzpMB7FZXGfGrQNCdVfEsfNa6LAedTwA
CuEvglgJpSh8IXq85pZzIqcarfb6p6YgWdpy/zmnKoaORAwkQkKBSZvM0RszhDQr3USAsius+66G
1GphGheHgdXq7xogOJGohP+na/S1hrhou4e4wJKg7/lzjynRteuo4j1UgAsAGEouUqwoL3XUzHtf
GvMDBhAFtoipOhMa0njirFmOyX3f+69hQl0ZfcQXxdqLU6J6W5cPcm+lD2ttBW4aDa7mi+x7Qbjw
EqG36LbWmJ4sYV+oDKCxSic3B2MB4GnLoVrYrIfQHm9YUHkiVy0U1mtqOSmqYccbbwDR/66xlCdV
1LlRjhTuFJW2V4UVbPQyUnu9RcDAZNffoJWb74wgl0/T4Lx0UyrfiSILtMK4M8LYgWovNhhvJqAr
Vb8YDMpH1GEmoIqlLGd3ogPMUyHdssJ6FO1fFMH4Bnepit9n6zR/uQi3yNqHRC0Hycu9L4/tXs0x
zXr/rwtCf26etl/ZfvnPRVZS9KemYgDqs7y86CBBL43ZlxeR1WQVyek8ajzcCTpizSMLxGbK9yYt
b2egnrYvQ5hEMNR6BfDKbD/QA12r0fqTOo6qhTEymu8l5981p+lTdmsP/VnGCHcI1IzHX2Z0MXuL
yd+IlMytspqX/efEOAzdfc+AIWroKQRKkenEhw7f1nUcx+BAY1O8WcarUU9ZeBUnJs24otIa3SiT
E90XGX73foqudhNLZ0eGEDHSWB6PS1mDN19xMsfrYeDxKrUp7AvcCvjesqI9BDJ8srtY8+W7bIGQ
REV8Y7GIgMpBy10jYK++S+VKu21kaH9Bq/k9YnzDl4Kh6VYHfLwzgxT/cQmBDz4ECwtuUt2Lg4QA
5ZpqW/VoBWAM1ckePZDY9f2UG1hUQh+ITFRCFGmxndsB3qrv2wDNHMBIkFj30rwLx7p6VpsKmWdf
Ll8lVYu9QNfr98JgJ8hCt71L0ij0whZhhpiwN0I/OhqyPiH5bkPvieEIZ5L/dUIwaDfoSvkmlagp
VM0P3/Dnq9bq8tGGKONASJvt2rPe3SWO9ZyYAIibsSyPOSaiXd4kXhgUE5hJDkmmjAc5QvRclCE8
NT5l/viSFrGMTwqZ1QogbiTFxBrKbd08sLYvg9jK98g/dPvIlpJdJWnsNv0oXg9h7RxGq/dvJx/t
c8NBn0uGRf0iDikBxPB1ZsVdAO5vJ3fZCBOP4bxVmEJcJamzOzXI/bdYyY4QrQYgGxmCfSfciVqB
jmWlB+3oagXij4EyFue+mIr1rA5gBxWmeGT5wD3qRLFdaxgrN1NT1bOULL8EkNVf4Jv6ndrKxIm4
WMDZ4rSlEkpHDBPVxUHU3C7cyrYqIgW1fk5IojXtO7X/Ommjiakt4i5FZf53Ei8Uj2JHRNfOS/S0
yIuqIiXKpKkF6PsK5Lg9qk5UXpxq7M9mW75ovqMetsePknD06gleqrYgCHGUbnR1kfgifOEyLIH+
2hIKbs7Gz0IxS4I3QsN1jEDyGCzaZcRoL1VjY+Tb8nFjQkmR59l5INQBMy8KgrWMD1vAA8RNh1mN
m3+U5dZ44vAat8SgXEplum/w6BNeWu1rPewgXevikxWzrosLYj88Y87BDJhBCfIXaYF8/SLi1YlX
LA5rJb9V+SRrWhSL+ltV9oXmaZRQDUv6PDs1S5zypBhZdhIvsGBobYFV8gGGDqcvoqbLa4cjIkfV
Kteq66TdDVGHj2Ap316/+JiibP1E2+ntzFYmUttBfJct+6leF8l88zY0/ZMOLQMaFrjz+cBbNUm0
CpHviCqa1odOifycPDw7Faw0aU8MK0+8HbZnF2VB19m/LxR58Wa22iL16ZJP2Q9/fLtO6WseHjlC
dq7J+BLrmj3vRQtoLTWdvR5c/w5aDaxQrTGme/G5MHbnl+1Db1lRtn3RLStJJQFp2wcXZz5f59jO
Li+BTEWBWhBXI5cyLta2gP6DQ42PjvacSc3siQJGovZ3Us8IbUaZ5WXqMQuOxcVg7L7UuO9pnEtS
HFCerT7mswhK6K6FjlR8n+11fejma3J9u3lt7nvH31vqj8lmsd8HzNrLIV7eh7b8zt+yfysTV4gT
4rItK8qwiP2+lTzgHJal4VefOLdrTxV9Uhy6ZSAQKUuAdkRedOS/1flbGVQSfJbtzOdfEGfEbddf
mDJiA+sq9oi0wwq0/O3tm4pOLD7sp7ItK1KfLvtb2f95q+32ny4LHavCZBP0brSMkZGM5uTv5JLv
lxYkxswPZ0o21SncFpyasoykuFTk15uIO/25fCLcAjW3P4UipfbVfGy69CRuXsEYupu1vQTd5dqf
RTcVQ9c2KXwq23ryVu9vZYWyIDdEUxQVt9uIsi273UY06S0rUmuP3wo//dR2m7/9Uq+oMAYGr6nW
wsa8zKbr6Pc5Ka79ULjOxJ9LRYUPtURyqxRGVT+vA/kgxtgPvyVqfb4rK6/83Ps/tkHDWILCtmyy
DCxidBFlIitS/7/1xLXiskRPd3OsNqd1WN0efR3WxfP9r6T4HpEYyUUyINSJAJ5v24sQU41o252C
8o/WA36Xg4DGLIawFIdaeyMGCZHPCFtcAij/DHEVSiNd+7oNreJefx1ul4l662iiyqd6Wx8TJ+LA
kfBvT/I6yX/qx5+u9TMJK5Z8WR/ezH9MpVycl8X77EEeAqPdgONCndODjqGFNCr2/1msfVgehGKB
IR5kO4intoIYVXFtb+LcOIiXsY38IvupTBVvkeg1sThrwlDeiz6bi6RNePRJx/p1lEb960Rg++yJ
1RYqQhJwv6XXi+q+070MIayqUWN/WIOuTy++Y9Mr0u+lZioWoOs3FQtQkVwb8/alG2R5Jb8zT6LR
QNaX7qQ5nyAP/fNGxD9eP6Uo/JD/8xmJ59PqeTxvjWltY3/WvOL24me31ipSokyc/VtWlP3tVqna
6NCm7PRlby8eTlRtk+KfgGhY9gzVbh1utYodHsQCDlG8bOGSfnKhT/m3W1Z3YiQSKVQjPmaLMMv2
Zqb8CjS1uiQdVkgi86qLD6PmyY+wNNz1lQ37TogPRpFmOBP66vRhSmNVzOy2zZJiahyLOJm9oSgA
ueJHcIk++LG9GJESh8Yg+l/L20OjPnQx6P1tjpYIZD4QqXgvKkqjoezQ7WUfBJyaWy+zckpU4akB
6gQjF7HGCCVEkflUNQ5Q8rE6ijFnrlOWMgUI8n3PKxOtV/Rsx+iYjGbTZJ/fBV8kWOuQ4Cwzt2sa
YyeqKA3c/tAgMgGvB73m99tR2Yk3KQ6sheDOsM7iKcWXWYeqCYFcWPPsZ1FWxZHjYmK5msb0MwRV
c+a6Tx8mHaQMn/hP0cXTItwrcd/yII4nj+pFdJPa6U5Jh4lonscbFkoZVjkV9c3iOzNGssfcCJv8
8rm355OIe95DcvENPaRXgjukfYNkxOy1yFCcYxlzHZpgqQuV7ZfRcbS90UzVhYWevqcB/CMe/sOu
bl1Yfyhdu5pYbm/te2jsagmVwLLwZ822vUXFSvCMtO1JdK/1lS17S9G2xU0+jUFr/xaFny4pJdy2
YQk9InvxCbEnJG/EwtTPD4UOOzTqWPgOEZdikAf95WaD3R2msXzUex07EFGiwPZPxpA94jhzFbhs
ssC/NePEy+b20cyuReRYe/GrCZSei8fRhS79EJTsu2lBNJalc0Er5RpGiXCfepKKhu1Jqp/1sNbW
Teq6i11XFqIjin6+LQ4+lWlityDqrMlP50X2/15grNeIZoD79iAnhX9souEAisxat0v/5+rD1Gp4
t/PmuA60Gq8x/aduQ+O4tdXc1D1ihoaTKMKjznwixpQ1KUpFXqTEwQwkKgUoWLB+HA66OkO+gZ6P
3hj7beBYl8Gi9f5ZcquFWZ+TeizQp8X68ccOIZrJGJuB2yHtDWom/dABt1FUdMp1PePMcnxiTMG8
aHhOFo4n0SIJgJmAGqgeRBP+UVHSg+h+4ovjaXPVPrJPoum1c79WEL+dYnTb5UU9r0tF8WSffvdv
ZWHnLK7Z6LbtmZm9cjTlA1FcD+twVg/9Ae7Kq3hscTezCYpj1v42p4g7WmMjY0IKv6phrsx7S5rx
5qfHGZ5kcf7DDC+ee50o194jZrW1O4l/aChNdJmfzVrftbVUnDbLR9Zr6q6bldz9sCCWVRQwS13P
12b9oQl+SIqH15O82AWt1pluAwvcqcgsJgliDg5pTCsUc7zY/zYqNjUJb3ZQRgdwl+057p+rOTKP
aaMftNxibSpak9WkIcCbFur09rtfLxokVaXCNr/srEWPED+MTOWM44dgvK35iYb1uYk2Q/eUFf4O
edrTXIcL8u4/VqsPb3B9o8vkL1LiLcoEervN2KKf+2fY0rti2hVVxLD3Z6VANNKl17N3RnpsQTCs
LUsiIzej00hAAfqRjMJiD7omxUJv1EMTd8Nyjw/J2S8xElR+hJBfdNJhtNyJ2qIFh0HFqxX5FhL5
BfW2LnHE730YdLZeX7Pc22VjoK4vSbyaJozaXZmr0FuLXb2BIWGqknMPWm729FgdDyoObNFdtax9
NvSYQJh17h8wIaBN8fXDkmsifG2fdLB/YXOeTM/BEYypV214GSaKYMs//P2qum/tXMOQK9agolmK
18xTXUK49xdFAac7bu/fUXAkxct8t5Wta9l2+V+QI6qrDSRXqp8GfN77FDvbOc8eRJMQrUFypplu
PXjDDEjohH4L0UCMSOKXzdGK9qEF0+OHXiOS66Ew3FStrFO2tBgscs6+Qv3mXEJfvCxgpVo+agpg
oHHC7I7svL7u/Q0rA00ZyqzKlkFOfA6RUmtYGSGs/zOSrg8lzq2NRknkeS+SolAcxFcTKQ1ftuf/
a7eZ9Vh2xQ4P+BdUktR1U2dHek64mlQOBIXqPupbw39sdlbXSsfGKjvVG6CiFG9mXdmJ8UivCFw/
ieRqqBQff02OdhNcDP1766fDedvroXjAQkw3K/fTJnBqfUhZ5xQWTWV+Bv+Z7YN0clMzI+wOk1Io
/9LDlxGH52k6Gst3hNqHIALRTsSwtX5iizhcN7np9MX8INaAix01XQ75cpghwdtHQfomisRBr256
1ADOonoeXh2HR06XVfC49EizrRGbyF7l+Vsf3o71gwoEdBfnh77UH/pWI7JFwq1qWcRGNMroKSYw
FxYLQVqddOLBod0MXb2m8Zg4+vZstjpXqhW0M4kmfNBsM3noZk07w7N6DRYlrijO56MvRT8JZjN3
udRLO6eCDTggMAljvtXgag+KF7hTDa/V69/ZssSZBReR5kWBsQOXn17izg5PmqZJR9OPMuC1OCqK
2dYeu7IumS8jHKhLFqWd90g16oM6Ry4iof51nl5mDa28nLi/a5YS7iQ7mYUaD+63Xpq4IYF5ziEC
svicTL8a4qavZV+aV6OlrUhp3QHdjmBqtiPnrQHCuiPqVmaEk9xVD7QKfJrUBA5VCoBittMtOtU3
OZuHRoZcRYUFIJJknTgF496OZ4cH3UXOGO7nTjtJQR1/LfX3WQvlI7K/5i4ZpCclCeCIk8DNaM0u
z0vt3Qy/9CCHmmU9jIISUgGLUxNZWxz/v5ohO0J/Cda7r39pyMpJXqywtCXSckfA57yD0izwqjSu
dvN0UBJ1vsh2/BZ1I6CmDEkk+Nxlt46L4WDqenzbKyhXL5o+uWTSVwvzPg8Ct5wYHDvThszfiNuj
gjTiLo1LDeHiID/ns/LC82iXkbCCi+PjeqT/FX4PAjMTR0LhJHBBhoPAWs3vCTCiOAwpgcnVrPae
udxB3MYSte3255yDVECyPX11im9jCTBncgbrNWqqN0NtwY+2cfbQDiMRkuFs35vDlHt6ZDT7bYJf
t1GQ4Ce7GfSD10GuanVlfg+XmzcEvASUf2/U5ZNqC2FFYIXpTszbne47XmZqk2d2znifhorv+dBF
7uwlK2vyFXRCSYiPepYytOBRPcTdFanTHpEf1WsSYFlAFzqiiUvloOZwSM7INlTH3End1O4U9DKT
7pSVPRT00Zjsgi4xd9ZcAzOVIxcF3+B+O3Rgry5OnhGkxtetdHxm7E8XzNnd5BsKMjxwufVS/YgQ
BDi+etSQKfNg74481TFCt7XNR6fL4xu8K75LWC6R1FIPHsFqEmzbj36rxKA7xhg6xPt2INp2PUy6
iVpscY1T1UBpK3pr+xTh7LY03MrOzomVIAIQWOiiolBCWL0U3ttl0D7Oet0+NnG973tI6UROy0fl
Nhu0c1bWyW2yHFILWvx6us4FcB7dGYnFDf4lNiR/nOfkVBfWeBkTZf+vAacoAWX2OVZ77QZC/OoE
2b47jlXhAQkOEWA2mIPw3BwmmwZlQ46x0/1ydKVqNu6Nuj+aVtac66EgqIyJ70aktkPpRyCFtGRv
dminDuPo2pBVXn1yrS/ru9oyCvh47ZcCsSAiGdJ7xyhqr7Zh1zXmxDkpldzsoCAE2mhkwSXUei8o
belHUjgXG+XRCcqOVm79HxDcJ4Qg1GBmiqnVj3EcH7WiAKVrdPY/cRI9KwUamtIc9KjWNTj1LLgG
BiQsIFguZbetQqjEFxJ8KS+NExp8uKpg8vPaIg9w1k0QEEYlapWmFFzSLvDyfP5at4rvpinggnCA
urTSn3WjLl/AwwJKdwChlnzGrDODveX7mlt23dfeL1AzSpOvUh3vZXOsoOCIMAskXcTfdm7LuPum
R0UEY4aPsoxPWzJNfO5Rbp7HCmJhmmhxTjK1QabIeQqz9mHqpvbUAfLzBiQObkG5PVU9TmhJctwY
P/+9qciSm3VExYLqXWgBGKexmsiegRBsm0iWl5gURxqOzxpEbvtvq2SewoYPdBrhYrFvH9tlHdBA
JYxrYYFIEARxsisgcA7xLrDiIeapt0hCJrK2K4PQdWIoP5XOAjS0NEbiQDtXhbTXI/TececqeKrU
bjo6WVu7ZkEsi4oWbpJbBk5xXp+SZ6/E1GdQy6N8Z+zaLGlRhRofMbWOumXeNboPU2EDoAdO7chV
VWP0DJ3gsya7s7S4fAul9ocCnO3GJ6+/svzlWdHgq/i7lc9gVrcS3LONNBAlDlYqUAN/n+QubgE3
l3RjL7SgZ+0/GtE9SMVOHWFQqBuvT3R2gUm564Yeg2lWMGQnheV1ErBvCUBAn1aqq8uKcVUC891x
dOMiNZVxRW38Vy/HzcEydXQNE0+rIv1UZ1gT4ujnACMz8hjZu1kN9cmYrpluKwcdBRIP9xfdlIhn
F8SRdinVWfVa+ZqWZesxHNq3aad8j/oJNoguJnjNb9J9URfxqzn77Ddw/2PHUHCIKVp5q5joV6eK
fSaMFZuFNgUXCzTWraxIFRLyMB0rPXClGVhLhllIVZ6mhc6m6+r7saiUp3wM6guhub8SCCIKwxuB
Xx07U7pXsm9VbcqvEOtO5zArqp2pSMMxUTA+Gm1v3lnLIde7x7qrbgo/VM9NHYLqSNSJmD75e1kG
FjAeRdt3Oc52SDtduU5wlBMkd2M00EAYUkzoZh15FZr3XqpB1KoVuePRl0HkGua30DC/F36QHhIn
V/aOYg8HLW5Ps1kWntHrIVi8YSTYo612djY656wuj03NqqwGxMdO7CRB637LYtX3YnW6pubYooid
dOiFK85ejmFIAWbd3lr0xFMlma9tX1WPZihhFhrVXQrMZi8NqHvNrfqeIN7KzDYRO6kT6abVSbOn
HdSXoTWTU5BrexXLqBQY6t5J1edi7OcbFVEoNzVG+TEN8LP6hXqb1wg8GLM00MIQvUvLIbxY6k/o
iKX71kh99o0y3BuJPDIL9O/AZsH0RvaF0HI0EP4cYruca5aeFE4OnEncB1D5/JJHb/4w9a7WxPIh
8wPt1phQZW2mIfPs5E4OG+c694+lTkxuA8yB4FqsNohO7PqKLzSPWndgSZHmUwuhvYZGGtrCB6BX
+OwMVKf60H62WbsWEgbRqIFeRtVe0x7B9u5/KDuz5baRbU2/yol93YgGEnNHn77gTIqUKFKybN8g
XHYZ8zzj6ftDUtt0aZ9Tu/sGgcxcCYoUSGSu9Q9d7+xn28sVeAKFmzjZ57r6qFR2tUpKpViYOOXw
3/F3obocKr52EwZoK63QH0w1MNfAepbw+7H9rOxwm1P1aut8gJqg/ezd3tgkbascMIcaV1roICVa
zz+zkUgXqfsVgMSyNjIqJfjdr9IO/2C15BdxyKs9XiGwm/DoYnW0i3ESWyZmftXqaFylZGZtt/wj
0gxkhCCpLNyiOyn4hVW6B1fYKt8SQ6UInSXHqqidE5Z3Ds5WcbMJarRx8O0CTqn2BbindekDcxv9
9OQMFQTryuiLw9jrr2YVdPwlxgDV3yoeJzDG+2C0gdCbaX3VNKu6xqx71VRET7KrY72GPDf2x3Kw
K+L+4pmI/AQdSg1upCz92hlIUTHTTMfppGjVxRja6gr2SV+7o8+KyoWk4WtZvMkLBU8TbCjKofX2
/KLxwiDlZzy+8tD2g/pYRx6gfqdEnop/30oGyz5dW1mD7gIGhYWGUPKz3ijV3jELqr5Nwkdu1g0C
HGUUrBq/+mOwMvS1Bzd9tMrOVheD6mOFkUeX3/rkqZ0k00EP8oNsyWl8yfFossYjtlqULrq+20J0
UC+W2gwXeyXP5cH0a3R0e1J3975Ssz63vhcdXTBclzJUB+RH+9d7QN81/iqpEOC691nt5gdW6YDH
OzDwjqp6B+HGfyLE4F8AQvmXFlfsTQwfe3Xv06sS8loNcC8TSQgSrHK2vefUj3LGlOvTI2utrWzJ
Q1P3ZJVHYXC/Ov7FcpyVsLPw3FXIcQhLj/cCjssl9xL91Frjk2zJQ22ibVvCOtjJpppF4+Mw8UfO
8UKU/rVpIS3gwGxvZR9sgvYJCsOWVfwcQdhY4qQEBze/RZRaWp1rAwez2zWIAIDdrower2/Zl2RK
ucpSxVuX7c9Cae0LhFD74rbdsHbSsMbsHb8ZEPkD/jpK8CxDwhRl3owH9lJtBBhz8LfHOmOZa4F0
u4i6p5iD/9lCBt8OfT+LiGfervDhXOetfu0FfsssArqlPTcHOw2vRbRVe0u/xqxnrupU+UusMNq9
DOjZRO2jScG8e46XIainxJ7LhtcfjH1qifCiFG520EbkD5K4Ci/RfChmaGllpDmZKpry4ATsUEtg
lQcyYkWMrQxSGhDuO9XIlwAKjZcC85ZlqgtWjFWmv7CY69emhgOoHOUDcncztX6Zu5P+4sdWfsqH
4ruMxeJouHhlcBuL+x8qH8s4BSWW3lZ8zJroZ4xiAwTpKjhUnl0/UeIS1yEK0nUAkTXB+GQZjUV7
rc0+flJsNvxzSx7cfHbN9Ir+1uf5hg6Blb2HJ/Ajc+ZDI/IN3O/ofJuFOdKaH+hxLQdVbHnPJT7v
90u2bmYtwJNqe9mHq9d4CGZ1fzlB9nkdBP8ABtctwqE8kGFTuZbNwQiL58GD7Tb/lRnWmU+pEu5E
60ZLC/m8fasZ6rVogMSrOhuzyom1Kykv7Tq43Fud3jzLLiu0MFqfrHQrJ3iD1R07ffiDRZF2lV1J
5J6Mgi+GbDnCtgAwKd1aNkOLD0stu3WZR7tSVNrJNer+YvQDSh+F+MLDsb/Iw+REOMOYjTY/MN/7
CtdZTrkWnm8RY+5QVwBnr1ML2EY2AnRBi0W1pnnBn3p3koop+aj+ATFb/8QH4KwUI4sfjdJE4i/Q
tC007OZZaXCZyxvhfh3LYG9MU/ET5+rDkCnhqXej796sxeyyzD7a88EqbW9Rwip+0nXqJmWZ19e2
iL6MhcLH5usTd3mGFEdprRQ3DFYZ1OTHeCFTBEGFisegpeVGVYxqYZipsnOqZTaIx7LTEJOrQndn
X9s2XbvKV3CKxhN2ixUFWojmg6Xln2rD3fPd9De2p5QLG2GHLtMutoNARfO9TrB06lHpQhzaJv0R
OM9Zh/iL4eoF0tC+u1PfshrgsK+uRkyTr7z1TaVZ4Tnn93GKxQWA57iCfOuydXSHkzmV2joeTZRC
pmjpBHr8tYt7a9NXEemGPKP8atprXJU1TBzJuTZDYDzocEX1Kvyzb4V68Av7u1PHD1PuhmsxTTBo
RJm8+dZWdQRrO8yycrLASzcq1U9qYiubIAptar5p/NSEyg8Yj6jJlCFKfzYYy+A73w3xKfeGs9GW
r4aWji95nSh4KZZ/FEOq7uPZBIL9JC6buEjuNbtBsgxpNBajrVhEcRydMyhjYLZV75vbHzzLQuqh
S9LbQcM4uFQGdMXCYlrI5XSiVxn2GJQLw2F66Q10DW3MX+Mhix7x3IlYIVrZWmu0erNDZDT8YSPu
sVSL0HrKEMmYC8AWy7bihz4Gw6d6tC+xafo/tDT6lJkO9lIp+l9QS6g8GGXwoJWDd7C7KtlVxlA8
ItWeU0FBhpN1qH/VUjNbhgCAv7i28mp3xfRTQ3jGnp2PMi+h7Iw2Ae7u46KPiuTVKUdjNYVBvUNJ
QFuYbA0wZC3r6oD0IEszX8WUJC7wFAy87tx2bfPSeFbzMs4UMSvtLrKViIwtaaBOD7I5CK1YF6Jo
N7LZYx62T2AILNoma19ia36gwR+9X63MlE0sbPMs47XQtrCoNQu0+ngp04jTTdBHw1o2XfijD/hr
sHecR4OKR79pjmgX0ZIHfMYeHaMnhTZ3Ed/AEUCgXjatpoeSB6Z9JZtY4UxHnwz++9Xs1JifYHJM
/n1mYb9NViZO8m/3eitadRTfbxFjWrELd0eyFPNL5TwvHhMze5Wtphv9VWDEycIfveCpw1ntCdBC
vEijJiPrQJ88RJ2nrbTRB/JRWcpqhE2Pr6HqP2EOjOY+CqpPiqpkB7s0zh/6ZTOAiWp203jsGpIE
C9nndw0rFYDtGzm/p/YDxt6N1m1Xuo/jUKrbaiDvWOs2N7TslAe85Radyhf73kWC0H3MAdQvmyGy
bxeQo3JAhxi/T5LuM670j2pVdGysRK5TQQ+sxyYYX0ZHnfa/9Y1wlDbsaBEcmEMyUVmPWh0wxQbc
YLPuPt6a7E5wKkr7YDc/figC1eYSWEfJ7mueo9d590g+XzbkAfEfBpEkwWBubCi4yLYcEuOYPoQw
kkQqrEdjPtwuBbg4XfRCs7eys0WfD3563W2iMpkeUboVB9hqWJzSkl2iEju/M6fzEIx7KJYlOju9
8Qpln3VQq95a2PltWfV5z03gGq+xGW3KycovMrLS0vWUDNOtFY7lqg4n99YqQOLiVpVfZSRO4Itq
qsZr6BXmayvYOBqtextLqh/CY3M6uabzgBxQ8Vqk2sYOBu056Z38VYGL3cZR/STHkCBFowzv7FOV
FOnGiCk3GE51yfH67cxFKMAp6pYDtlOJa8oAFKgT316FXXGNJlzt6mDSL2Da2TFE6pz6HKsdUhXZ
Er1/7n9uvYTN3U505FXGTvMXuoPRkV7k5d5tRx6BumqdYSBpR3OoT/rMn45Hxz/0A9qdsqnluUBW
xmKxZgLziDAXHBCqWaKs6KwCoKPbGBmzrTJ+raIq/O6z/luiU1afXZQFF/D5Y0QI7WLLF+iTU6Mp
mCtRti60qV1m6UxuybKHAr44aktog0TXUmvN79wfezZV5mtnkFPw4ccGSay8AfCH54dX6TS0WUhO
eVxEj45wDH/R4RBZOUL9M1aUk+vp1ffUjT6XUoZsxDerTrHrI7Gq7zDG+o55ycX0RYjqcBmDEdDi
J1/39JNbcGPPXdF8kGeOGulbiCDRwoPphaqSd4XBtVCG2t3iZj29DHlz7twy/xZRS4QRk2oLHXGl
pZ0oDWp6WnMUorJXk24jWmyXI6hBJSQ7X73ZlvuUelsrjSsQMRxCTKXgJq3yTFEw3dKzZdCl12SE
7JIX2I8nRrtpNadYp/z2Lf2u73dq5tvLwooEwiF5takGTGv7zAtesy7WdpaAvm+NXYxZRrlN0jZc
W/q+KPrqBWEpnjEtopVIrD7LVuN6n1plaB4t20pexxBZKNhIELbnZqwE7dLQhnE/jGQgG59fzz5R
37y407fZlLavAjGPda1bJtjI3rrGSOqS7Jh3zBUY9e45DUXyIgY/3Pp2l6ytpN784z/+5//539+H
/+X/maPNOvp59h9ZO2ODsqb+z3/oxj/+o7h173/85z9MVvEGTFRbx1zS1lRbzOPfv13CzCda+x/U
meFaREG4a+3xLVGtg5QyLSfV4RMUg7fg4ZJjmju3Bz/IjnOMCPMvvjnxXCtK7dnnh3+Vp5N6O5N9
uZF6wCgYDfDb4z+J66iMQ6wQTWC4zje1nXHW2CnQv2VrZqY7qa8jDyweWHSk9UVG1I61+Ps3Lty/
vHHDMSzkjtns8s6524Vw/vrGPW1ITB8D35ehBrmi69ox6PvyS6GT+WgB6GzVIUTRqNHXMBK1Vws+
4hFaO2b3HWG2BWElSSJxGl1Vv87TzWLa3xy7VL96LFB/24YYkqw6oxOvqYEjXlh/0YVN5TYsXt0h
7A9JZuGyOUFy+vs3pwnt47uzbYOyqGlYKhx5XVX/+u56BcnY3Gv9F7uo1nobvrTojz0DEWn4Kuo7
4H32Wwuf/4AVZLhCwcd+Q9o8QpVq1omdR0Mn3IfVWF6HOkue1Xy6yqhqaqbd6CXR+oU8W3uudRQL
fDNrVyoV2j90mxJIahiz+E+5Saq63nPX5C9omnySAbkKM1l3w/7MXZeuZjkfoDbxCvpmfqFAnV3A
1vj8IKv58t7nBAMbN7Ur2OESIgdQLmKTrCVnkcxbIbtGVY2zh75n2TxfLSeDuC3cXEPnKayPLukl
FL0jJLYEhO1F0YdID5Ibf8OyFFHqzLG+lP2wrpJuRAyFLSp0GPQAq9H5ZAF5kP1Zh74pCaJ2P6Rm
ciip9qym4RBPQn8bpzzidmAtKZs2YiQbd0QzYaAI+1b6KMMXltU9pn5vfQKkjkovUnO6pTwI3qw3
xH/Y0BmKdaCTVvaUPN+HloeLdpxdgqw+89uifwW1biyKIlZf6klxVjDnkB5jgbZVAts9tFM4YR3Y
F1tyF+lZi5UHX+jdwYfAwU5p1aomuWir7o/yrMmi9zPZ5/Su0kBmguJJISVcuba3/fv70rDFv9yX
Dl85w+KxYhmqLcd/+7mph6QZ8zwNXnxbSanBm4J6SrsrPMyalrI5Rv0OCCdmbh4Od6e0bnbpkNbP
cdYoT76fL30/7M556gzrPDe6M17M72ey77fR2gpWUdU5y0ak7jVBT5ttYvEWeOT4phEyt5ibtZg9
JcMq2sjRth6LJdU8ys3z6Ki2D2lqpJdiSsqVORrm1ku1Qx0K7bGayd9J3Me7Im8pjc/s7wBxQfbM
zh8eUs5Jp6avXltZz4nmH6Vbe6wWwTFWTHSIZmnaxKzbrSi5p2Sz0p2QBUI4IQHKaBD2f7KZMB5l
a75iNCrOwYnsZPrUF0E6zNkvr9mjYbNFH75dJ/N9mMJYXDrmxFpK3mF9vewtnj/9GNpPTWV9k1HW
gIK8nEQOaYE4HjJitd0b8Qno6hUxHXXhgwd4jseoPIyQQzcJzryfoffv9BEhwFwV6B2T0tcdB22h
nCLcWvX6eqM63Uzh90xI/VpvPmhdiN9qPeU4eap1gj4OiMfVfTzPtO8iwkG7QmO/emh8c2ugUU0d
iv863u3Vsx0737TUNg/yRpBd3mB+S8PYopxZUW7LFHFrykky7FfXOBjOBh00K0YI3IEGXHTjvkBl
e3EPxiJu3LN6xn1zfsHcMMxNq+fppmIdheBE9wMhfoANdey/qqiarnMtqU4oU7aH0myHmQ6UPVcz
PiwyQucLyPVHJy20n2xfV8AjM2QTESWzyWpeUUlV1kbfD1SABnaw/ExvUM9IL6aNRn7I/fstKU02
9ob9FljZgf/yrA6RoNVb2JzNzUEFeMST1EXolj7Lr8uVP/Tag+M6a2vStc8WuqGzMI2+j9y+vww/
CxSNFqREzR+j3S9Rs7e+VaUploVpDE96kIYH/jj2rVmcvMjYLIjKRWmLEDY+yuvS5a6onHYukaK3
XvNjVEVqtJWtW8hk1w99hhTkM6a+9sr1W4HWsd6u5DdFfj9EM1uOls7ZtuzyuZH3m8Gmav3uRj6W
a29KSGbN1rWkdrKzorvVxkhDilUhbuTl+Bj16BC3geG/BWWKMhA3oxGz/ROukl/ashj2CoJMK8Ht
irqJX5Igla9jmqG6t7t41ft+rG6bToD0ZC90ScsviaGUL/JJjUJG4aT3RlpOJeIXDs9wVgfzSGbr
9fGmu1eDyP7qkuXGugW0e5Cs02EqfxqGf8QIzv7u2tknM23bb2YlwoUHuP0LwkutOKKZBA6xjIud
5VFgHZD83mglMX2L2BhJvxaogSbQIxux+Mh0BCByEnQibp112HnNFS1M8nIiDb/VWbGd764Cvexn
KTQVJOnh3hrV+IBDDHiefuLpIPr6CSXCFLcFP1iFc1P3EvS+fg1MDuhWnic9WgUNqeB7tAyUUxIF
pB2ZM3RFLe2Q5YGxh++uHfyyq1ZTAfQ/L9zqmM4HRI3eDw649JSn0IMF5OBB9jtkW5a8QaoTPT/p
Xdv7+x6oypefrtNPXwa1D/eiTPs10HrtS5yUz5Oeh9faCdVTnDnKQgYnFQL55pgPJ3zvkys/DGd3
jqcWT9WAIurCBrG1SlpY9khdFNT9RP69Hj4pYGB/BLXoFlrp+9fej8WWHWG+t8AMZzmQLQUv6e1Y
+zaI7+H9TPb1c18498kz2Rc6ZrZXEPD/f4j9+2sqffn7K8rrKZHyKQUtjkgpQoAWzhpYSgCUla1Z
LtAISjY1GaU/2ScPcRwEK4SR9M29bzCUsx6PxhFt12mlZWGxR1jzq0uF8MXD5HrX6BiYiFifXtLG
/SKlVv5tQBLmj3oY4fcroh9NSd2tLKzPpoYjiwbN4ijy1DupfpmtxihqvinkLDsFyTq7MtUFmQGy
t2BqdlY/SwmlWMa4KZAoRMkMUl/oZmhVYyJ/aiiHENHy1wxkBz+XBq6hc1NNgOYlOYJxoeYXr2ni
Rfx4AySRo0aKfo5pumIlR1FuLPY4oqjLLOwD9i4WtXqF5+ddAxCQdP4HBtY3TboGCvxNLzAPmnQ7
OOq7XqA7Qw2kXuBfY4tssK6o66YoPxLrAhD6Nzs3y/64lHJ17JsgdmiOY7mm+mED0zZaqLpBK663
ZxuSGVvAlfZGNdvgpUR+h/qLHf85Rt/LqK++T5Rtlxj95KiEecMOQVJ2wuVQPkdlEy3t1m6+O9XX
2xQgcwvHjHGlThtnIwYT7UMeHY+GM8WrsAER6XQ42syXR4kPyFDv/zGEyB07lVNdNfhNu7xQdsjQ
7A09hs6cdNO3aIpfOk3LXrwicPduCFpB9oPy9hMt+9a3Y8CTMOv2rWsfQ8r8D703GOvMRyKI+sH7
2Tj39b4SnrPYMNbjfOZ7X3KhF7uwEdF6lkD+zL2LvZZdFY+2YhovIq2lNPLnsNeVW9gUqO2/Wd7q
2ryt+m03LSxXd4UwEI/TXNdlk//XbZfq8Y4AsxkU73sbN4C4e7DUgXpgK5ruIYy1GM/qCKbO3Kzn
A+su5334FiknaZquZpvBFt2DbMuZTp6RJr5f0028cIm6aIadk68iDc/BpRj7IJtmUXUwAH51yuGY
kvHKyqx8KQMt3SVGnt4nfriOHLj18Yxc6EqCzkpHHUKmBGS2APVsijZh3O1kc5CWKfGoH+a4W+rA
mu1QZFzPGgJcoMwnzDGaUF8C5DZQUDRms5K+4HHojT+l6NOg16TGNL85qUkyPKtxf+sfw+G9f9LM
nkrf+DOfxaUoS/zeP8eLRvkaeGm8s4pMOykkik/yDElZ9RQghg8y/rdurbMnDHlCtwNxVD3KUAih
zRFlurNvVs+IIw5oVdRItKX+qK1sgUKPbMpD0dZA+JUR9Q4Sg9QLp1Wek/G7iTAKw2NB5uF0UaJ8
qKOk9dxEeC9LEcb5YKvqa4oh1Ok+PS6dZCvjxyRQ9qmCCrRsauhKrB1W2/u2Qkd+aE2EMGx7lSZt
/aDWAzAVMYOEw8psSOEZbzKsG1xlXCixRiZQR9J7yWomXsvJ8vBbUORYt4vJPnmte5y8qlOKN9lP
agltbt84qh12WQuhKPXD/QCCrvmtibUDTXXArMETq3uYPJOxt4j5Ih+mypCPryFjgtp31mbGyqPL
8HdZ3Cc2sl0rEb3ywnJoDIN8J0JMesKivcSxo++xOuoAzKrtpZ4PkwrGS0XTEkNymnIgb5fI/AQX
OQkEvNgVujkbWvndrW/yAgProyney3jFRBvSrG9jTjlsk8jWSfcjy2lMdf0tFvrBMw1cN1B0Zh3k
tj98lTprS67jkw8McaWJsHtCvD3fYRsEvDUMdr7VuI8uMm7oRebKVxWdqElrrR954f10hee8pMi/
bbK4Hg8ytNed2fHe8r5OE7YVc6gTIvWFLnDVF+iUFspIucP5LBfAFjnZx77TP9/HBtf8LJfAiiim
e+R/MW+OZKXqnoHek7NEBFa3w/EUsUqHW1b0EO/ouw+Y86hsOs04rmOQrQsqNvl4C2wh663LqqrW
ipY6mz6sbHxUyv4keAghYORNn+pG+9bMCqCksxYBj4TvrhHqQIJYJXo6RUlcJQJnFmwclbZmJ8sh
0PQa9dxhxMvhw6kcV1TGYzl+m1T6zW3mffpvMfI0bLx/k8UzPz5NbNUwLGEZAFw0G5bDh9xsN1pm
ZUdOfQSTvNSFExwyrQV0nnUkS2Q7n4Z/tstUDRDuYXyU8rDzQU/CYWeDe6mE7u/kBsyZhebgqe21
Hqjx0pil7FIgb0sl7N1Z0Ly2I5ge5gbQpXlN5oMZR8AcKRI8OLFpXFMvCrdlFPcrOeobU352BsBx
jXXSo2oPVhSZzflgBU0wLOQpGm4jevgU5u1ZgNP5bWRu3+aE2EmgvI8etqE+/H3myf5rutcUNuYv
JLrhOtlkRG3tw5MZWxKqJJGZHqe0MgWoiRhI7e0Z5iA8tszclB0Y62QcOadQOzrd+P6Uko+uMDQP
WGIeKuNJJlU8J/COoKyp380pFx+Nq81YgHKSo/Ws8J6OgfY4ut306V8npQLwJeiVfCcNzZGYrBc9
+4a99DGXfcBTq1sfNfH6WQ74+l/i2llh9d7XFKLCXi7IK2TgDafZ2PbwZrt+ejFcAU0B9y/weJb9
Jc1ij4W145x0tykxs5nQ4aK/TRMA01qdHUwE2d7ctlgi6299gXrOGxOUmmVTpWYDlz98cwO1PIQt
mtVy+vxyaqoll44tx+3lZHyVAIWVL5d6VDr+/h/rfvjHamA7DBPMOel8XTX+JaMoijF0sEMZzpo+
w1lGKhidbR3kGQ/z97N7X8Oyz6/Am/9Xsfew+/z/rz6Ul41tkQwHvyvKhwhXmWLBCqN8kG17Pmuj
5GXMGm/zoV9GyL7bNNl2kqSE3jVf7D4uL9MjvsXCkYt1septZJ8MwaGMAdmGWfCH6eKexxMqU31g
dYk4FH89xDzEDpDktdtAU08meepfMXJEL3X4Ag1l2X/O/zBLDsg+eRYkvQGDYr7yfco95v5q9xCc
sPJF1AzjpppMHYMDoM1ROs1qCX7obK3SXAR2FpyyKj3+/R0khDVvlX5ftqsU9Ug48ePgCM1S5fhv
WWn0x4WTG5V9zjQdX6ZhlXVm+iPKPJ88ql8+lyIxdzpihjsUffOLsDRBFsyzfgC8CPEU+TFO3YMp
jJNchPo43y2iqlXPKWOPoReAu5tXp1D3oDAn0ftAoiTvA0HBAFzZ/hy0OmriiyiN1T0VsLp88NJa
XZVFbp9N8K9nA5XOXQASeHHvKyEfnGAUUlIbWmUh40Zz5rYD6ZQtebATcHpIhmo7lgL2Wc5PjAqe
W9A6Kxmizy+ht4p9ewnZJ+OA3Dz71IsWYIdnFUjniraKcnarABXSQcfWU7N3vYLwumxGCrpwiIh6
B9n810ljiA48JMnv+Wx0Ysy/cEm+Ge3YPCc8eY653X1OFPJ9dZjONqOU3LCsE6vSiIJDP5X257ic
f5zKL6NWolOf4awpC3asqb+HwnXPuZemZwXr2YXsl7OxRJp5FDpUIbccMRpSqnWZFdGrTpIPzzKl
/oGrMEQ7w/jpVO6z1cTRl0nDd6RKNeNsNxgWdmWKBJLjv0/PXO19+mRXoDvTU5C1xZvKL7Omuv7z
gKLza4RauewOgdGcupFf9luxQQfgWU74SsnRyvaNZdqL6iBHG6951udrdP+8BvtPpAjlc9pEijDS
W5wYNfiplkjzR/JfIKvT0sYbpyy4aYzSX5mWbW7dyO+Uq6KBa0r8A0mC9CWYD4jc+4th1Jtjrbfs
R1ylXsdBkm1kSJJn6UPKTxU4MoLTLGmugoTy3JDxpQ8XtRGVuvfkC+DZ0KO8OWCLN9dO7a7daW49
+4ol9lHg7be89SPluYQ0qhx7dAdeeCd7+Q+u+EljfVzGW1mJnacbSNo/BkDwGx9D524+VBEEwMgH
aiKbciDwwuwkwjf5McgAvXRgi8yfijygQ8NHg5vD+9S+GtDVnepuLz0K5EEYASKIE7up2cbg3t/P
TcC9fN7INi4aA2HEqYxRQpw/CKhF3R4z4GQpP5KqApJstANFfT5QGWF4bFwdIAKyJaenoTvepqdd
2+0rUrgL1+nWk+Me0jbvrm5b4+FY2tGiDPTxc6HYOgigMdmZRTF+1oPgISuc9prrQfMUlDhCuUY8
fU4tmC7/XZhfBqgwztOr+WqkeJMRGlmAZ5afbqRLmtmWiNYDxUdEXu39AlwHpx/btREGxUJOuJ2S
znnFeFa/XeTWJ2fGRQf+Q57+Nkm2razzDpa9DEfTOk3WWC4ytXM2EoF4p/aIIrFOVoNK7KDF23s/
4Np6WjWj30Da8qK1jDMixNpuGEZsz9h4IOc6X/2GbZQhsm2YSOq0EI/wnJ6tCxDeRDCsGQbsndMf
9pxHLeeMKlQqyhIV/tKyKQf6VsV4txbx4RYyx9XDVoe2/Cx7as+LHv6767Q+dlQeIBYx8T1XcDOL
naL6VHuz5mxRfoEh4+9id4A/Ojep7aMCr4TXyIqgwmYC2OloF1/u06E/1rhlsdNqsz/T2MYsuDXj
Y+H38ZEUf3xUDDHiT/arLc9kzDwDb5sJ0R7iZH+soRzToRyz6oXhss/1PDDxnDVFpdzOql9nRRAH
+8mztB0+E9kuqupyy/JDf+PG2YK3x6+JTNnS8ir1NBTwfttpSpYSAmCWxlGH2vDJraH0y5mTxyI6
iF+wVr/9tR/ex70p/1JEHICPutMpmQowbcCSDm7Y4rbL0peFB7gnHlQdJH85fus0PYMhGaspuna4
td8n/LqMg4HcphqaH1LvPvMm/1QFJOhENNQb2XcXwv/QbIPoDJdwQ4IGi8/Wz8nIcKir8v1MNltE
j/f22H3s/xBreKg7BVhfbhqQELcryRCnqvGzLLvm3NdjvoR9Br0KiviLXntb+TPatF66darW28hf
WzcTe2u02pdKbSJ8l0E2y/779NDG69QTyjbwvmWONlwAEOivNusCBUxt/XujmutgjMRCJK//DIOq
+XkoHEigJjLZhvMpscf0WZvl6Sm9jGDtAX/JpjyQbKiWTpN4W6jxzUX2MWmwKCklUYaBWG94y64I
x6+Y1HzKEcSEBZnHx1D22wJ4AmKEOJ1UaY11ZB4cq9RIan4DQa7H+GetYF8WS2VuqmOobPsMPw0Z
IvtknFEnTLm3U/HmUXR4kD3yorfLzZf/0Hd7tSRMi1U8ooI75Vi2k68ZH+QBDG5RLu5ttt5/aSva
+B45tk2yCa3pTxl8779dwYUIDxTgW1QZ+jLN2ubSNWFzGW0y+25konA5N1vVzs9QfJeyJQ/xqJbb
D7N0q/4aBxNcq0XPg3wVaXEYs1m1h/U4UOVAezw2HzW934TK0B8UkOrjQWDibpE1e46szLmmM9cA
4snrr5boLHFrYbfCO/69dR/7/5uXt2g3WKriLltVhJ9t+O7QtN8a5KRPSWCjEjN311PSr4s2QS54
buIXcHGstn1m59RdrLg5ySgWrQ4kTpy1ZbPJfBQslQCb6/dLGyr0RkPx3i+NE2dyFQrS9XhyN4/9
fGgHnYxUrkebxMd/kpX5/CTv4FvlmvdSIgK3z3JjFFu3AVJEuuYkI27BUMpauJHuJptygY6HnFvC
loKIGyLUHKhim+QoTQgNpkSCxBEvMF9bvn7WQ72QL317hV8vKEPSvrJY7CG4wbJv6/u+RVE0DZ/L
oL+aiaK/wVV1kZXxzNWo1cZbr3fqsugmZ9aK1t9mY1A5qcANc+ZNrOvhs8W+YKc19s52EnX+j47O
Q8fG+3bgG+M+hNkE6VN2+vLUKsXR9Q1MaeSce/jHa9za4CzdpUHubSkj5TXlmZ6kMQ6If3012fz1
V91e8B4iz3572dt41dnNA9UT04X/D8NwO01QF8NSez9oc/NDnxz90PdrfgkZ6bf5Pjan8CAQPbB1
ncxXUSwRm/C3sikwQjvjyZjP9l4x9qCEyIMWjdnJdfEBh+fhLWSf7wi4d6lzHGxuwoWbJ++Xklcp
tWR8GH3j/5L2ZV1u4tDWv4i1GAW8eraxXXMq6RdWku4gELOYf/3dOlSKijvdX3/3vmhJ5xwJXGWD
dIa9Hxy/sHYt+BHXnSI/RX1w/JDE8HbIGDRwrWHED1I1fsbsgCXebEFy3fe8q53ij60mUUPyOP5e
TZFzt4i7WDvbPVAGFlGpA6W9THLrSMuTYmxzxI4SXu6X6+pl5WxAEVBsgTYINlJL3a8zGbjf96vS
/eJXJwHY+PNOBED9giRmD8vH6gq3PuYNP7GkeYW7OP1itgD8NLmFpDA1ZPBJ6byfPhllAfSLGi8D
T8nLpvFWyMRBEQ/OGc8lliC5mBqxh3sz3NF0XvZBKEv3KQpLFwcxZiNFGdNT4NGt7Qi03GUXrjRr
6O80hHDveMfrNfeqbBf2HmTvisZEQZPRVdqeFJ7SUq9U5bZ5zk+LLcljhlwUs6rPN/Js2Bds8K+L
OJri9tIqzgB1tfm66l7wSIkCv2qu5mC2F9PyV65jpOeqlh8bkrnAzZ4VnrVp894Ofmda/GamNyKL
tfWq3bLsYqYXhiFvr9ojB2Vf8+nLzSVuhiPNpVUzpCFthJUwlDvi3odJeieO8lSw2dVHngJppeX6
cE9Nk2nD/VTidJUW43WR64CnWw+VnPDDgG2nzARS7W7nA1Nm2CBiA0CK1mBnPtm5vytGEe16BbAY
jSMqiZFszs72ezNEGfKRkwpMnkYLunmloNmz9TzuKlS9NP230Sr4kzb51iP8FDTgts6fZO3UKABD
8QHJQN5gP6YIQShravJ2QlDD1PQt2dt4Jj8CLgTF9NFTCXp5HNRFsyqaIbxmXigOMVgcV7Zep3ie
aTGAqyR2v0hbvVKTKbsK0HHrsNdQia8UElwBFs5pmBypyWAmxBje1HjFfROn/JUEgCSAL0SwNOav
Q1KgzFUElUSBcxsB3k9ZkGiZZYR+cisj7T8uRzOWBWg93kzA122zuwq4TNjxqChHaMtu37rAfMWp
ATmhoOHogOUC9JDckSj4yO36oXmX0ZAUJENpbJKCuiB2L5OOumVDNUVooXKbutRYg3BzAMOC5Hnu
LqrZNHcjVDhWo/e2wAercWrrvVqe5uApjjIw0OVkDpCiNbxT8a11rHNaSjjeqFvGMSuBP6Q9YB9e
HgwXIQ8gtgLDfO4q82iU9pkhOe2UAAUPdGPQJjiD7Mwe7ofctaMLNQ33rqPXeofaZEk/K0DHyC+4
2q0JyWmW2/j+HmAsjz7K8E/OOBnIYKyMEw2pV6gh9X43/A/TrCEDt0yY969tWDx1uWWgUtJHWbrX
a5va0MsXywIOjNv6xXfTqvHWKPBF7BKUjZfj8A3wnONqdDrjuXdchCtbO7n6bVYeYeYdRi3X55VG
Py9fgGMiV1laOPhD4eXCzNw+l83w1tgZwJxi6Y4rkpEWoG1+uaExiNpsUIaNHOgTqbPTQS/XrRio
K5EjXXnlZmj9MEBq3DwiBS0xgKQWhr8uPgs13a0PyMBGkRDyWYH02pSRfuZgcQw0+QOMU6rST4mo
0cH8yHY13xlg5zqjMupNPtsJNQ59gSmAqt74QzQBfAIyYB7Y8YlWEHCjhNAexZrZdXuKG5RJrzqr
6E84jHeAWgaH4kFGUX9CRjBohHw2KgOl+5uUBO3UukZABssyi33f2QDFIkvkMYg1Kp/4prVzeW0a
H4w5qul689pMTXS6kdMwhRsq9/A1XexJ7gCz7OzZ7fpGTkOwZiMtKLYe55FETKTo7DSc1tji5xeu
Tc0AWmBkzx+1YuyCpGR3usb6fZiUXeCphnpWnWJniETX9uOY9COidLIthz241UuAiKk5ZEgLRsgx
C9fLQqRhXYHUnveJgFyBp4Bs5i7NJEsPhbm73AW+ED38wwZnVs9SmA14H0wtrwEo09drGtL7wAEy
hrRGgDApcKEwarunqMwEasYqkB64vHtKeTk9jvh+Zgz+QpKgEG8NNCrw0KshMFuTM4jj/qQRUpVh
VlZIccQmaR6hrGxekIbw/Q9BL7XPXdiBfQpusT2xet2Qf5GsjxBP95TJwDKn35AQ8NzDhTSDwH54
7Av8kJcllonL2ouWaMMWE1phGNSjgITUkM2oLr2sIHTj89BYALi0gK3kDXF4GLDLQg67MTfyvUey
BvgcyLyGLR+q2XYRLRbUIzPSvtuSnJYU+Nmd3lyoDIzuxyKWz3D4oHZk8kBxHoV+MADd7Ml1geGl
wj+LvDDG8knZI3lo+IMNPFaEK8D/ngD1UNr7GohAAZZqAurZvWjxlUbyxWoZU28Wkn6ZQ8NptKpV
pOnl9kbBhgFReBKW6jLUm4XLmIS0jrAG4+ABkZREi/z2duhu52UclfCm+5bt14A5RB227gvAXkbA
aGpUQ0NqULuwDvVKPy4i6kWJhxDmIpQJEIjAr1y8CWm8qGlVWl8tKNuerTX9s4YH+yd/9LeZnjsI
RoTWrtIyY09DUFWuMpAEvkoNQHBOk/obko9m+mnCPvRRAuTuir+PtyJ5nhfROis04+K5hvnIi+jZ
dBL2xfWQlCrVu6I3jKvHa+MK5AHjGjf6n6WTd4cIz0HwDce5ATKBGEUgsJhlLbObtY/jN07/TDdX
ywrgRQ759GZmI3tpOzENPjM1F65DxLCoi8q8c50YKLnv4Y9TiAfIN8iBYcKM9jvY7vRrCyLRckCc
zD13YPoO4miIg1GYqLFfxiTMkwK7T+pSQ+rZksY4UVTrJB5Vyu1/XWNZyIrgWbP0XTrl6aVoJySg
CXjFtig2KNbIyA1r4OmE1oUx80ufY8sWSt26COFb48ZLOChBy3hDFhVACC/UIxPqdSOgj2gpGlKT
lw+x+SmO9eSx6eS15GN6QdYzWNcl0OGawdmSjpoKby/wjQ7AdlH21MixZeuGcw4U/5+yXxcysOm6
GDnbo8rgUesFQlcoGgv6zhcB6xC7WVO31cKxWFGX9F5bAx7CR7mCA0TezZg5Ohx5YM1Ymv8vGQIS
b3NpGtKUxhDv/vcV/8NiZR5NIAlVU2g1HYlGrM67S+M2QOLisXvsRcgeGkC2reJkyr5XgLhINKd/
BZZDu2OhbgIEz4D/y8yB0Ikq95krW4QAZYlauOqQLNg9iyKKA5ythlWsuLL1Hg47H1X8A3DonqmJ
G/uIqENyT/a6AYbK3sRZmpQOtgnzalL4zTHKANLI8mZEroPVyAA4PDKg3jJEAgHgUqI43pLMdE0k
Rqomb59TEFJe5OikV2rYgISleHwsvQaxORIB9QOA4zg1zrJO1MehRL4e4EWwu/NybV0DryMQI9IS
UsWMS007aHugI0QnkiND7U1OSp579iaTvgEYIfzAW5d/k2IEY2Ak8zsvHapLnhjuGs/L+FtqsW0u
u/Qzyr3xnmaiOzAP7lcuxisZuDEORDQzRPVU7OvVpUzN4lp0Hagm+/Qr9qLFlY+8uI6q51rFeHwL
BSPjGmCqTYt0MQHaCRA+478B1swqwUk5sVsgwIz+frLFE420GKKmzX817EfA3QMCptt8UIUNUCgT
QG4VKhBNDVhk+GqQDttTcHpRUK8z6r88rxaHeaRivPMsPS2RKel+bTQgsC4ipxLGJqoRupdsHPHS
TPxT7rjyuXMsd+u6IQN+ayefUeYYIizExxVpUx3gqnjUrEeeTs0a1S7AQAXeWZgXzTNg1oDFOLhg
G1Yr6U7a7SvUeW0QlITPBUA5UeUia2yS3AxsYRuosvx1zGs3PcLxDzwCaBe7yWnwIibh3AD3Zwce
QX4GyJ7Ae7XpimdTVKpKN+cAgAiry9JkelHPwxbO1gB4UrPFIr+17ayvHfAk95mNr8PvzP7DtewG
EcmYT4CSmpwBiapVvLXoQ/stPvl7Q7KeFfjDkPDGhoZAdh1WplqBTLSS/mwZcFZBraoBD1KvXwXC
GQCLZ65/lhK0k3nuIOIvs+1Q93YH+uI0BBa26g6qS2NhaGBJi33wL2LnvKHJb+be9JeNkp/9PKQV
Z7WaTD2gZIN+NKqKDS3ohkZ51qtD75sgVUW1tAiA+osuUw9rIDMkAQmRXCngzldGJCR16kx/GYVw
VZU1Hv+/XeLDanOXbOMID4PCE+kO4KWfqLwY5Mj+2kur7MybXMPLSn4SnY+tI6Alfyf/jT2tU7yv
k1pTfawYnLFjPWyI3xjl3Q5iSf1m8iMAJ/4cEUsysPxmHfEi0+jXecicuFllmad06V6ro2lZdbmi
0i626vrL6F1Hd+MiUaQzczBp87LaWALIqokEDtVBTlUWtKoBVW+S7JqRZ8GgT1lAPa8FrCIqTX8a
ufkAvmg+XRgpXDkpvNd3cx2YE6DzHoqN1/TyUlhduxPIKUAlXSYvJKPeIJm8UE8C1ybQahwE1QSm
Guq5VToO8zS9mgIL2KjHWbasQr06chJ4tsBlf6NYrkG34WY+wvbqNhYFzaBrvt9GjfRNnOXBBRNO
un0ypFPpB+pa1PVb3z6FaVO+SUnFOg3J39yp7ZObDkhVo64zIQF8O+hNtR4KMOPSVK/WHC2g7ryg
7hkgD0yx5410nt93nsgOWQ2sz3QsARBBQlbEj5mr8cAfzeyeRHgcv9nRkBrS8lo8Jp7Jg0VOa/pe
izWRiTrPJ62yzRBlC4iwnEQ4H/68vrINuwllJO92y3xW+unBcIwONBK4p0XxbrvIlzUFHthbkwG+
SgP6EHJre1Ttog7NafAFyN1y2wHehm+zUHkGPoxHFTYZ0nCD7JAtPg5qQeJ2DKg3D0HHpK0XjWb0
HuoPJR5HreecRJWyU6waGv5ORia9Pb7omt7sFtubqTSk+WQiItbuYxxM2+QoShBOAbiE4+zFLl5e
c6Dp8o/NB1nvR0duebOFnUyBLB1njQcyfp2O5TwVWaHfx9O0RUTfAconGs8E3VYd5yaY3ZWs78o9
Migr8KFgqHFdHjmwMCpPy4AOotcXBBbNy2SgHA9FKdl38YRk3/Dboi9LC/5U3CxOlWOo2Zue58Vd
LssclPB1e/ZM5J7Hog6PXqdZgZEAtns0su7amdzbFn7RP5ididyAPHOfeexFiOv03ecC+EGrPEva
b4B8uTZjb/5ogOhougMy67X+E9NSLwIfX3Yyen34DrC0b7rn9l9AfGCt8ip2XuzYBRwV7uGRlyD7
XW4LWX/tuRvcar4tw0bESoKMab4tGeYobchN1I1PiTwCy4Y92sYUg2LMPBdq1MQWCMQUfqZRAkUi
zfDYdpLIfMiSZ9KRVQLXCEDrEEQmA1LY1bDpHOyjySJCdfpBswu5pouQjDv9iylRiEz22Mt6p8lF
LgOtQRYtUAlWbDDNIw2btoyvMbyry1Wc3Is2YRGne7IYjdp88M0nBMNHlHiO47HR4Rx8Bdg5zuGJ
/sAHJ/uu8zRBTSUC7Xjnh0gZldn+3cJuu3SNan9/13tph7pAVTmclqghpl4xDCB8sCugzyoF4vNy
Vix2LaAQ1v+eH2wgn/w2P9hFoSUQKywbSobEJeg/5AfjW+d4Og4I97WTHEZdJp9ML+2Byp6mX1kE
NOMRCaOsSlBQkICAI2HTxvSz+K/Q1T93Vap/QbQRSOh+az27NSrCWkDt32eV56IoEUAAgo+INQ1h
cTS9tQCW7YESIJGnugKqXfzqxkkWAF8MAGwKoqauUaZkCGZfx5p3j2mcPlFGD8ph3K2BqsJDDGdS
xjIGbJls/OIDNKOBu/BbW0/xRkNCNX7vY3E3JA7gi5UiM6cAaWDTp9zULJyV9JORcmuFRBKGUGqT
37madZdoOXv2hqp57rJ1qgYkAQb2Ge7c8K6QrvPsx/Kx7adVX/H8melRek2L8olGrRKZo7lBbLd+
wLMge+5FjIwMxs1jbTX585SmzV4XRrOhCa6oR2CC1nGQKtz51LZ65BQ72ZZh829tfE0U16jw+nWq
hFY2fS28/IcUNs8AQ+7V4aobO02RnusHk3KTnGMF+JHHUuUd2SgOOiQVqOmB5ScfqSF7J5/0QwNu
HLAFBaWRFY/ZBKfKiBCgkwGUPQV1gz6IJrDLUc4NDSMhcBZF9gTOorWJbt6NP9oCxNRkOCkFaW/m
/eNwXoqm0XrApfnh63+1BryFUeOuTadwT4avsQ/NIkPMHEBN/2pCc/+D3X8w8Qq/2eMAe/4Ptstl
5YTXNrjr8BFu7vRmmao/g+rQOrkGgNu7UGsC6lEjmNkEsWqoR7JytP1dKrOXRXQzdVHcTCU7vO7h
bF1WBoYoIP2MP7sYQNOh7qK0wxY1EAzQUO//IqtLf2MZbnas3OZvyzlZyraAge63hqv367rl/h8A
EzxkxYCSN8avhV8XXzzg/Wy6oR3ubOCtHvF4LQ+pHrP7fGyvWS/Pwul2tWv6oFgEUw6rNDdeoZLQ
nzSWAEwP3/dWSaCbrayw35WVxX9YKQty3ud/FoPzmEa8+1Y549cRD7w//BwctcgzFI/YtQy7pe5r
rviiOi8RxZfhy6Jyl2qv9zKxVgMfTo/H2GYuCyMbXjgR+D3m+XMhmZ3kYCdopMEQmAA5BThbgPAD
kCMdRUio+e7yR4YDw2va2dVZx/50TWKy8mzvB3a4bK7/N1wgRYcWKimEAgsAQEy46fAf3zuyKV+0
AcBNws78LaKWxYvhusa+RWXZPFcW7A07gOb2uUjg0U5AJaDmGj68SqHtwt+h5gJ8LMaDkf2Rg9Hl
u204dyBiil+Fw9PdBJSLE7xdHp6udgmiBNv7bqBILsrFd4Bd2+uy6ZxrKfUxkC1TZdvNGi/OAa/V
GnxoOt47cJz694gPZlfu8e0iQl2Yf69EdS6yK1mRMtRbIGKqNRaZ1iId0E+xiUhzC3Wbat2swlsZ
lYng6lJXoOW6DEilfsGel6lewsp7nuwd4X1vPHg8TbhbcGwZpkvn2zY2fFMvt9gfJUg8g5CaVsv7
YdNUjrWWRYidQpXhMeZ1PTb8APjd3VraGmBRmW8cZkOUR2xq1OQEZGf37nQxS90+dI7DlGu96YuN
A3I+oON8BsUPvrxm04K/uh4/Z6blrNO4FQENWbbxWcE/6xYH3UwB+gfgshVXswZRSRoD/0/2AGXB
+7wAJgZY7ZAFwP60cdtRM1pf84rba+b47d1iW5Xtmy0HHeKr5AYKnBWwFYq4ko1Me+CBKXghE9nw
4PsKgbWkj+V58PqvMQBjT0I1bt68NV2kfRySluzI5HdDUpAJ04RzjIF7MrQAelqNaSjOHcNB2cs/
EbNPCqcvIucl+H1qAE6eySLNh30ukSY8uIATr1aa5ycPPHSTjd970YUaJqYCJDqWXgJ1s0P+mRyb
aF9WIjzyDjh9NvDfHKRNAvqgMZsuAAiD4r1RXW/GOnhXzeOy8Myt7uJeadIsJPsPYwDiAPw7mRAk
M8waVdqoXzm3HPVhFmgDNh+Evt24Z1JrndmcarhI2N5zQ/NomP4TZRvjCNI8Vi4qn+qwNbYtveuR
iX9pgXhyIZPI78ezmmDRxmExJu2oYYea18ZJKLcv5YH3ooKjV3TgAjGKcLvkhi/54iZAoXsk1BUD
ALWRT1oD7gDx/CIovehjQzKTCjB+p0Z935t16LbWKkEN8IZWWIwR7Qh6bK/3N/LbRQHaXgQfpsV6
tkv7XtznDRAnu8L+UaKj9bb1w9aTPf7zc4cPkLzbKFXvMuM107rIrXYeik9Xc0Yl6M4SYRe71KmB
AbbkYN6kVN5kXr7PBV5zgdMtMjcpafPDKgjuI/0ORw7jak8gZ4RjADjYqiktMQQpwWKr4VggKUyU
fHsjpyFNINub4bJSnYGMYkVqB2npQweOc9IiBvF2RRr+TraYMNDxRiZInaX6rSUt0FUTFynzNMzV
j3Ds4lpsaDx3h8r4YVZNtyOZPpgHD8S5B96hFLSj2k9kzVQBjakHYDGQ4PyTzASOYOC+/M5ymVhb
frsdmNPgsfFL6YKI5LBtOhckIr8qaLjIAH64lUkEkrlfzTSUkCPso1apUH40r7LMRcioPgxe1jB9
6/WpsUYqmzy7wgD/FCAidlYY/kWipWnNUJ6XIfUcNUGWGt+iXAA57WqRRbEMb+ZOyNZY452CYjm1
AF12MSYZDRdFhJPUagAfwTbPK22TtBMqw1FXiqJ60e1MXnXYhNSBAw7G73WG04gdpt4DOIjYMfT8
doeDYPdqumUg+yqbLZBY3x/efkBGDoq894RhShWes4b/MWG4owTim7xjyiKmNGQpeL3liqgHRH+g
HoA/LKChi7K4GkDBPzUh/H9HILDsFhOaQQ0SmvN94dvWCu5aBliWyr42iY9992gYW9TkOK/4sBfL
NuM/pT98a/LQf+YoTtmDK64/jjhBP6R2ijxdZWFrf7VIQvwG10O4Zg0cNXEvwS0SAby+yHn2Mpau
djB9w17TMLEMAQIaB/yKvZ6+mCIeLoAU/5OU9din99JDBEvN9KMmfmotttL8JnshURFetNQCcpPW
yA1IAJ8d+Csvsargs8sBuxBQHO5BEZw9e5mvHbkBWjHS9hngG9nUrfEanA6Vykwsca7ddQhTb+Yc
xb4DQQGNKfUQqHsSwWfvj7DU4qlHYR+Sv6h6DMHE4TAiEAhXAArHSKZJlDpobujuSEYNG+w7pI6E
ZxrFPKvuCk/7UIZ2sxCZiUKEHxbqsftzbPBn9isg/+VILs8nYGOL/F63U4Ac6Cy867ukDuYhvEgh
8iyrN5va7BT+L2wcPyuQO02fpO661zHtx889sJaQZ5o+F7XuXCcxIAtKyWWhy60Gyq9Dr4bjTzPu
ls6Vt8Mf8GZ3Qdnq2GYBexnUeSHO9VlindLBOZLc5gL0CpHwX6VM0qBluThXRgHIG1VWmziuucvA
VjiDdeqgd1kL1zEDU4F11ok4lq5rP/qDqMD6ke2pjrZDiSAAP6U/F93SGhww4buhn4pXC5Tz68S3
+clA8Rl2uUUGKqWfsHXMkP0+r9tPYWjDIUWQdaAgd40ddQ0wp21G5NfzVMbrELGue2qGvJjuhgaw
VWK8B5j8OIttp2pWWgNvwgdTVFPuFUcfPFs/7UzEoO9se55EYsdxRFD7/dUtp/Ysa+SXxmNzAuZw
eyYR/iX49nv4CSSejwc4jeGRmPZ6k3+i0Y3dIiMFLSW0Ll7nDRCNSGtHAyK+pJ67yxy/FfMt/M1m
uQxdXkvST7T2fF90i8sy3H3OE7/iIXKdy1zfGQDkicGbdcnaoXlskpFfRse+7/QU5U+qATtKtS3i
Wm5pyBjAdTJe3oOt722SiXy3C2fmPKlOunTD/M5f9coTT42j3PHUK+HnDQzNvVq9Zu5JHmkW6K1m
E8B8V/M8DsS4X7rvk5YVQcLEV2MPzl9a9sMUslkMe1qXLiEEwPvdzNp/kM1dMkeBLm5mmdkikI6I
P7hBJ9EccZxHNZYlrLWBw+c8HCUIX0lrobrohYaLloz/l3PNbHRR6wbQJKTqbAeKhSQKNBKlDRPi
6RAWWjo66mUn71IpUf+B0rVtDw/WHckWBVlzNfnfFaWqpJATgGhjhOrA8qeq14otlZFmFxPFLgBL
ZWBf1IR+ctq8e7TgOkQRaxx/izxw+yHbGe4JifczuBjeJw6p4X6Ni6iZJxYoFr+3pPesa/ukkO3F
LlCC0Sdu1G9o3I0gjGmy8TTpEcLZKMVtkVGuuqbkf8Ys0lFjqGSpr3UbrpZIhgy1kHEHaCYynIXv
ixtgyNp00q3XdK3lqosd6KxKVO7j4wCmBpdSPp496/2/WuFNATWWHyLbPxFduRUJIoY1sJsQWAKf
eOCQiromB97hrtGKPTCK/MM8pPkoOJq09bIe63Wc+gCcX24Z0nFXpJmFixG4WvTgwyJ+HGMSfFL7
As6gAxl+uC6Zk1Cvkm7XD9MfA0d00FQ5YdRrYwQAFxlg0FBNZIojiRb5MuzU/GX4OxOS/Qc7ugt1
RRC7/u2KWRkVCBirqwGiK163Dk+2qCPVLyz7UqOa4kqNNbb23DOAbLJupR9tbxQ0ybc/L6Ys1zVz
FXK5jnWcC8DMBCSHxD4SZDI1hJDsvsMoL7IbExqixGVjlq41z2+RVj6DLy+2onRasKF3/gEV388x
+JceQVHpXnQdL8bU0swvMpJ8DYTu8eJVk/YoWzCTKfmUOdVW9GC3HrNI+zwlexJ7iOkd3AYQmxly
XL4A+DaIUez8LEBVcMY3EX55WrVu+xU8atGdBx/Rw5RYyGzCqnCuojKHuT0qsev4FUVPs703hM1e
FibKdNSyABvaIvqVfBJTmKJeXqabqcDPWXNKQG4L0CSMZaxtvNHNn0K7Roa4PQ8GIy+e7Ib3m1qr
7B0ZcGwRgaUWHSRAq55IBEREgD+1mnegoQFcqzPYEr7QiJrcbpIV+CbrgJacJss7KhKnFWmLoa/u
ywI7yNT/knvldAIfCkBYuMzZ2kidcjeP3RiFaJkJQj3dzBGVaErsWuB6eiCMlaa2gUbt8jsCW4ks
ZDoA2H6BaVGLM32cTqQnuRCSrVUi8Y5kM8KLuoiJrJ/1IqML4fEImnagbpeoaBDhFAZAIgoDGjbG
xGoUK6iWVLOe+WKr1foEzIifc24m0tC0mnGvO9Fz14yIJqrGAeEgnDVIYwGchgR7BihHZ1lkJ6yF
o1TpLZW03WrNK03UwS2DcizSW1Y0rnyt9Tcy6+0TUYlRMynm8pmrnLokJJuZuvxW/8E0LnR47pal
vBI1fUDweeW67W0YR1pqnd3Z9ZAip9NNL5NqqLcMdVweIMPIXSK7Eryo/Yq6HOiynh5mp1mhhYeu
MsPjstyyCPWQ6KcdtBbccEmazZeJvScz8vPzjeXNNcl+WZZ6CVgNhrzG0cljzbSS/ugia6S3D4j7
vtDIsQv30ju6jchjNvwIGfY6btq1b8ak9oB5TjNm41qMF+wCAdPQPCKVBMh6Knib6s6lrVLvU84d
e6eDfu5IFmXUloBJx1n23cLOR3vnFuZHCzoPYztwSRLbvV1DB4knoIv25LNPXRMs6zWSBGgIQt+N
AbzElypKnAsTrb4iObjDGWrwPZBMqPOGDtLnG7NOyX0bjv9/MrPVajSdVvv1ov0QNfNFgcf8dtHl
3mhxdVEyqzUEFSwPJz4hU8DeGcX4kIwGB3BgiR+pU7mvruMfm1hk8JbDCTik/vDBgqV4bFRZ5G0o
Ubk2cyBRMDj34vcM5MGEl7xoJmBvv8tCCwhHuQUOJ5XePA6DE/R68nkxyPCn+n8sNJgpasMbwC07
pgdGP5DFreB3d56YalqQjHaufCJJN2T5WtOAyp0XDNiA7/adxZ3ZxChm+64xAh6l00FMbQNkv8La
SHyCr13xlb4rDJkk67jk5vUfDLRMGwFxWb8ZMBy4C+DA+FWPxAGEBB4tB8A5DSDxvxfedGKy1l69
aNK2wimMk54X9f2U2RHyuGEhnXQ9tiJ8LPT4PrWS5FxaQD+iD0UfRUuKfYcN8j2JkIELakBk+Ox4
aIL0DPH/rQtyrCAEqVrAWw2IB8uYhNRYTh+CdaI1VouMelqjplD3d/PkwB3sJp0pBaCAXmTIQDF/
+IOsD8DEBB6aanQ22Vc/0xJwLvafSYR8XxWoV1rXcH7gpFAfyKyxQuwvojIXZGymJR68Lepe6akN
Rkk87Zcn+4dxUfMcVdlXekHMj3iZuX9/QfRmeGmd3j+VhgXC1Ihfl7QuNgqOIlTXAoiD9jMvTNkB
IytCVYKS1YXBANyzr/D2X7d4U4IFOMx6JE/08c6oOcjXIrcVl9wfdlHfydMsSxpU3ksD9bsCWAuz
DPnY6U7DURgpY9b9v2d/IAb6N3Q43wJtqm65vmvqun/LpWPzBgBWQxPddR0SE3NX61aiQE5YZrIM
FPXw+2dWpGk7BgR5vDh8c+1qI0iMWRvB3T+Y2nnukt6xbaRBcgc846T3TWzbwRyWF1SWvKc0AUoJ
WHIF/jF1oO2deINYrlgvM24WmFMRbtbya00ebY9fItTu4009ZV9uerbV5V+4hOs7Zzy/1coqfxri
PN2ZGtcCDax8SB8p625XFV0IoF8IS61EUB9MbaRd5DSkxjaGO1ll5r05bgnsua98vrcbZu0dzfe+
uPYW3h9nNXKJY5hdopaZMslUw/NHgLoYjySxGLaCIGKAe07pMg+4toJnYM9TuWk93l6B3bZ/OWMU
A6o8LUE1MOjuWkMAeEvCKqvjO+Csx3cIHxp7jpRZPIghm63TOo0vumzXJBt8H86oVAAOCFk0V2pQ
Uw0qcVAnbZEeU5oruPvfNCi8hMvUbYOJFGSt+3I8iqJ+mmX4143AmUYDH1q4RiGYu7ldxgMsQioE
MmF4JVYgh5cHUFhE184v35oaB7uwlQi8QhJHOJIiAo2uOpeulGNvU5b8yAVy5bExfkmaqj8hsOJt
EAsf/7AH96RLvXgBrll/invgAaYq71jJOx87ZInw/75Wf17PRrExPKj6CbFQ5ynWC6Ai9gC0Ii3I
lMOHwuzBLK4YoFGwoee9eQwbd9y4kR6vWYkqhF0SAzCEYQNE0TFulAiMWXltATCjQXGuKppovB4X
KuPQWWmRJg/p1GZrLc2cI08c53lo4x64EBI06Go4GtF0AAisuy566Tyb+tifUQuMjCw1BJxi/jBo
+myrxZiQju0K1Hp4HSiD3kw+d6UeXmgxulRWNvaq1t1LFSfWCzWjH03JpkXAlzkbgfrbtQSCwR0y
FZo7zwQRKzBWTiTSzR6OEA0ogUGZtbPM4SaoNlRTJNUYINRwIlHe4gk3NHF2CH19zVV9TSaQYqWP
qXFXRsaISsAp3wK1nz2keFPtmGvrqxm+F2l1r2FnTWemyIfcHMQxU25Ai8zHYu1Zwweto7Q0F4j0
qLti0OLPPZ2JnWWZ6/Vmj7euba40I0/FHlW2AB7rfHfrhCaiOI0CtKIG7l5wTBdjgcxjeM9IG5V2
vI8BXIxPwqe9m8eApQL09qcwc06uqmsBOWC15mbVX/VwQI1dXA9rqoQZJdj3wJT32jZZhmz3btrN
Z5NYHVjoVfQ/pH3ZsuO2suUXMYIE51dK1LynGm2/MOw6x5znASS/vhcSqg2WvH27b/RDIYAcQJak
TQKJzLWosQoNeWy97fHQHMTjk7Yuprk8u60Ax8JB2hlphk+qMGdxGM6sqQJHjxEkxlpWalV5TsPz
nAO4G+e5rTihXRP8eMYRQAw9ysJfTPHwoF7TpjhKj6eDaxeVJbWkGFGBHHlICVO2JI+MDkAwDuqO
aaiapK4sALbhEiLqDJp64PhF6wS+vZ3GAF7WEz2XaHitH4Bb5JwnFLXcJmLxEvLG6HgFgA90S7ec
QhAsr4Gy8YnQS42R97aeLKYNYNoy8JAxZvuzaacINTMdWBcYUWPZw19974FJNvKxBIxsYImn3X+S
sfzqphPesk6f6tjgUUu1sJBpJs7j9D4HxttYRTdPwy8gM6v5q4EyLkQV9PkrzpXuvVXIBiStXoac
eQdVGKfq5Ip4XgGHIUrqlHoyR+Rfzxq+S6HY1NbZEdDQ7ubKE8Xu+ClYDPDo6fIMyNHlGezAU5hV
HqINaw8IaCkU6nbN/wAWpnMiUW6ZeJCjmrq4JZG1V2bUi1AlYGS44HvZV192nxted6dMiEZ6eJFW
/QrfTeRvTf32yI6j3qUbJzBnVC67gCaNXUrRG0fNKQMS9qpL+iHJTZw7Dh/oV5AUAAhPzLLpyrk2
06pp6rJ6iVNHOzxeaeNO1uBTuUyY6BR5pXGLllW/AVHh3ghShRuYJL8izd45kpxEyoIcyFVqF/5o
myyAAbETINgLSsgACe7Zcz9XOPzJ/+gBEPSVcT6+4jP7QlIcqPpn7OZjwGs59XeQbxRh6rXFibS6
y0CJiwJ1RHORWu77nxhYpYIEywXsb7Etpg2y3AyDLQZYTRlo0MQWmrTKjtkrdh4oSgkyJGiFCYhb
EZ6g2Gz0IhHZ21+HGfjRELmNXliGisidMB7AChr4hmPnT02GLGknSkHqDgpPCydLThFKfqQY1GLJ
KhDadnzx8wPhdhCoB8F4MJujyMFK+pBlNR5rpL5jgABRUapISI2C/lAyXUzBjaoPlxQPDxBXATGE
DOUYJcfbeaSQ9FjnosTNxsn3YucxMi4W7dK5roYEDPRI1mXpd62xBuQbQo7zuLvFzKyoArDHP92s
pdUqJB7CctNVc6s5pqFL8FcO+uRUvJdQOSUWnEiiCzNj4eeqGnRkOIv1qGqkkOXOJz3Ou6OZjH1g
JksTKoi+B/w9pVCYfB+Z8B6pVTlii+kIwMJes79oxlTd5hw0zIMYgvrXf21S99iAeXPaFdN/kUHf
fNbtBZnSVvwt7cCZRJb9YqU459biC80DssM2BFjxindG53wxs7w/2VYW74tsXV5yJzmn8wJsBKTs
8adUz+fATdPmgEpUIDCIBtlbGUjRRbfL8TojNVlT4/RThrJx42uMoMHV1RFGBbie8TVyzT/BFwDM
CJsftdnO/mBZ3+yRaN88+zUCAa03fG+92BFFsA6qN9BTzUZmLv6O53a8s2PLfjTe2L1PADzZ7VQf
XWNxIvz5qct9ZKOmdrnz414u0tWo18XnEQe0z8AJf7PL+MifSm8o39KL5DNsYkAArMkf0ciacAbC
y3WqB/vFMpZ8Z5odKiK1vNkNIwBWC4GZilIVdlr68lrHAm5VNNSjZvWypQ/UmNyYYSON8afHR24P
siaLX3PgTb3EJa+u7eCMO+a01nfgHMVh5Fb6SQOx1/duKb+ZPDcQ1tDqL2C1xe33ycsIyqZjLgAs
vcIFMqboUdMDWWk/m2ySGJkSCpPgLhXSpfKT6lE7stlFDt/7VBtETb1wUsREUCeT8OXVS6/ETECU
BT8lNLAFzveAc1hhQxKiOljuXjQgsV+6yuaXefzM++pPIExhYteBN3s++i94iPnIZlib6+Iuz4YQ
KXluVmwfVY21H7HLRvVA7D/VLB5AVbg6QLq3zLOP1TJSyAGoSIemNPRR4YAd5GB+HRa9klo6cCWt
U+R3bYY6r8YHbE3JAIY5N8XZMRJvJzcMyHA5t/0CkDri7NQA4L0HIIT9wmbDko3FkjdUGoO24F3u
67P3ZDXJjqyUfB4q/5gvORDLhLtSZGNi75a0N8Peq5wTq7XfhshkycGNuuzqlbVdfp0d1u0ApYh7
oXFTFNVucaMqz08gB2hR7KqPl9mz3CIwUoAa8iKqwzl2kDZmR3EA+C2AFs9aco46GwnHNiDFonxO
vvNh0k5mbE57TwwZHjVhXTGUHLlZ8j1rAF/k1Un5RENtxqMa6V6fzbZHXUgCuH/QhqXGl8RAzT9g
4Ca2rzOkdYLBRt9Nk5uAqSrCKmc2/PU0iPMAERLHCqTLvJC6uDHHlFakl6akyijqT10rxnrIs6w0
XIT/iFiYF9LUpE6AVoOMriYLI4djYddWS3xNwMjh7B67Hhn4hRtfZbdFYtfZxdn/x5bM0r77S+rW
5ictnivgPiRIXapiBD9XfdJ2WIrX+X5wmblDqaZ5bfRPSw82o2AFe40D9tQ/OJbUiF22K4IeensA
Bx4I0n3TvKB2eD1G2I++6iVonMt45d+1fPqhI8Hrv5jHKVukuLr7IQVdaAoKZ0NkDIgRR/KkGi0s
R/kbIEp0UQqT4tTmhHsEULAYUrUM2N2sALVo6ZlkFrKn3jx/n/eN8bIi/lRgRYjT8QTv8bo3tQs1
ckyqzXi0kIEeSJ3FHLabcvzayGpABO2q7JWM3JWijq3q7OUJ4AoOVQTUy0I3Dr3gbWZgVwvNxGTn
VbOnbx/IeTRFL26ct8ecklITkV66CExQoMPZVxpuNDReq8NQAoKGzNKo+rxYMSqV3u1J/qHnT/cR
gZHNBWyDf+qNInbcc5UkegDkb+cWmzX9AYPK09ftBrgUENr2egRToX8WNFtgg82d+GJo1YGqoJtm
Go9Laz47hncvjAbQXXmlpl4bpw7IjtQkpCH1SJbMJiqmaUx10dSjxpvsZOfObZXsu7kCcnDgd0u2
z+YsvVLT8v7ee5BFs5NcQdeLo/O2btA+mJO+YDqyz+0I4Opino2h9PS77LcaFbGCfGDxfHA4lFjR
ozyOHvXUoPbSfzHyuTgk3sylQj36eZP9nWYzOLTFu4Fsy3I1nsQcpTZehqzDCkigLSDa3j2BpL6b
EdHFGLh4e6vHC20jIxvSmtyrd2s6xeFQLz2iIbyFI+knzStOrll8J8OFxUC16cY/VXrtTGm761jN
AAd5jY0ReEaUv6tMKD/XQ+xdZvLSUMmkC/5eDsNQpmdgEz/kJ5FAJh51TeRdZv8x44lyiVjk/gVw
nR8oefWu1BTOcO89ylLNBnQDKsaVHWBAtsb/7kvT69MFT3AU0InRg629+EUYR/Uonxr0Fy6fDPIp
QX/3pXigGPRsIYPuwLXJv6jHARmQ6fbZIvsPjxQ3BgdoV+CcFAiwiH1TEbbsOhZDLWJlnUnm52WG
Cgcq3KZP1ZuQjlM57Af42JejV4LxWxGqZrre7gwEPY7OCv4AUiSFczLBQfxMomR1/Kcq6i6IOkz5
jiYBQf2uMcF/a4rsRRRAt2Gce9GRi7xEIM6LU1cDpFpCC+wzUMcM01dPG63X0tQ+xSIh0rDARbDk
HuoSvTYL68yM4/FFs0EMQoHIKeE/WpB1nSnw6IOSxQb6zrCRkRkFIoV86BE8UyLqvcvJikTUiLmV
vXKqGAJkaXcxnck+0Hn2w6E2HVvXi7vefPf4cNJOOnXM3TpDcsDeDgDyvx7LKztS+KhxDuiCsZGm
Z6t3v+GfAQaO2gqxlEgPjhjGKN0GRCxvdqTtE6t/NhbgBbuj8WUCVfSXBdQswpIks+O8xkDafSbn
clzS3QIq9HPiDfprb4BDqk3wBhp1HlIBa4b04JuXxaBxxp613w098BYj/TOVs/ZjhlO0tgVHtqiE
RXAsO9hld8mcRg9lTqnkTHaACx+Uib0A0BDF7bg/+0llpCYWlwpKQPVbuzkXuinO8yMQ4yatFg4F
R1mON0R7Eia6C/xS6o6ZFQH0AZYtyHhlb8WRoRYqzWYiEs62O59550leBkUgoXgjHmQ1KvT3jQdI
elJUYmNEPWp02hipMTE7IAlj60JadyycvQdAh72bdZV3tqIRqW4gWkP+t9XdKpHc36SstJ9wStsc
sBjIg5b4yUnv2A5CKxMesVKlA+AMSAPCldeLbxzIq9aWPJBjJ0n7mxXjuGHJkdSLfU58dWmpB4g2
LPXUmPkI2wRSR2IymEG0fNX/QNqdc4lp4aj8HOEs3cgBNLr/RRJGeogjUIAf6IEz0VMmzd6M0rYu
PiV+bhSWHjW7rnHLQ+ab0zUZYsABz2P3mRo/T78W9lQ+0ahfPO/Yd5G5oyETZhOiUYa5um8kMh0U
SfQtqhC1IcVBlOk5LyBgOJByNRzEMpFbGIwJa84ko4vqCBOzaTnEiDgi4ptY822JfMc62JODelML
Ubkh9yyEqqGpkgrMtPGQgeZBB6yXkG0U7TiiWNhIllvVRCOIO5JuT7KuiHFalnlgMCuq37Ime/VR
N/VpmLvprbSmz6h9qX/D+8Q5DhrwnvJyrbBSMPGnFU3tszYP+tc64Vi6wLtu/eXiZQDboCF2eNgo
JGtylcMEJUmp13zLkbX6FM2o3aLZYmvBWX8cVycailtApnyGANWyHmLLQZWhaKqGo/hoQqk9ON8c
qdAQPMC5Cbhqb72DszxhkjmWyQJpbWYN6GCjGVvRDEI1z9obga3PyZNbFkxOTcoyrqYDaKjcYBzc
zAXTL648auXnZeUGng9iRFPZfV+d1zr9ThciBU3FwHW+sPGltsawjdLsyWzwXRuiiVByepkL7Y1E
fGw68IZ7SHEc8C7ZKzvqWWP919QZyzkF0urLiBjyC2C8p2eGHAoyUHJt8NcjT3rkywhbNVEGsvSd
FyXGQRmT9v3mkmh+nlEJfDIj1l0Bv3hvEMMXGUbvY+opG2NG8M8DsYASKVuS4XBqO9+DHWkfZDRB
3Hr46lACuFcTfGRn2fZ0rjswWoviD6237TCfREomhX7VWAaKAYBoh4mZj3tsRbs38gFP1j9kZDdg
tbXXsql/I2OaS/kS1+eD7H+eL0NO5A4nmCjz2hu6wzY0WkSo5dhmc43n6EDEWQTYJonFSJFZ2kGa
CW4txcA1eahFe/dSrtT7VUlTGl58mju/uajTxLriIA6rdITJfz1hxIqpHYFHBj62xmAnpZUnjjRG
QfjWmTUTyo5II/yQf8ROONbrxj3JnNj92wT+Kuisy8x/4qnbgqBsioDjYwBgIBNgAtRLGx3cg3hI
AfR7KyclNaWXASngwU2paSpyJlmEAqYgigakFr1fQxk74uJqaBIIAY3/9fIoU9I4jsKU1cZLTfVw
Gx9dfPBmH5XTDInmv96GMnbX2QA34a93/jBUd2r4+eua1+NRzUe26tMgBclq+hT/VZ2Lr8HC10Ae
KxAwsHXrA2sC/OIg9o9mOgO+lMYaGyxAdwopNZuxQVbSVutGfVcuZr9jFg79UKAe3R3k2BFzR5kG
qFTpRgJ3dprkQF11cSzr2lkQjQoXObt0WawW+9JldsOoxI/XrdbnNlunL6bhLTsADbr4TWK45ChM
Y6wFu6EY5gXrb+BoSQFWpU1frNTPPiMQTzpqxGTdNIDMSqIh8UXANoy1+UbN6kTfdSQdX5Uow4Im
tuPsRVs08407bfuasb+V3sU6COvW4lWJukHrzuvgAxky1u8zM2DPHrDtQsGamIeMgQU27Uvu+Ti8
xB2QwvI8JwD0wHQiGcgPWlA7UqTRByPpghKZFjG/FFxzHl7VcjxWqXU1IwsBMCCstYEakzBlk3n1
kxkU9GOxb+qmv25EZEKNIWagnjQmo3WJreM9XmT4vhnE9Te7W30s8GqsO5BPAQ6W2Z6RXFlzI3DA
zRZi++7drNypm4sHXIwDIDViVFUxo/xcGNJbX4F/qYHoYg+4OoDKLyD5uSV4q968gXlhOQpMA027
y5S24mU2BWQYxyuwHFwTKTFIm5oCMsqQ29DsLX+qb8hcpxmktkNZfGBasxOOtIadPPxf9HgqQ0+s
Xml1CwCEVuTIOmaAQsUyNAaUy8k1M+mjIU3OWGk8N6DlfTUGnDp2TSlH1rhGr0uPR3CrMxTkCQtq
TPC77wwf62wly32GOtHWMnbk5rme/+pqc35hPPsvicjWmvCzt5m2kyNxBerFQx46U8l+/orBu+QF
6j1XzsDjHQcsZOm1R+85dzbinaHhWaDem/a7LF1AuDDlvo1jVdsGcWXvgJArRd05jc3UQHe2NRxX
iwUGDUkziWoJrWNm4COH8EB8zxOYW1FGNbgHHOEiW9FqJsD4H6qMGb/bJm93Tmr0nxxu9Id1qfub
b4/mpWka/ah3vX5GBu6yc2b9SHk5MjmnLe3dWpo6qmGRq2Pnc/9i1OvGIkUEfDcLC3J4t4h7J98N
K5CsVSqHw3iMvC6R+UHpIL4epcj6yfmBbO6ZHyJRZGOZmRGAYa3lWc2DXcx8vFdeAziC7QxQU109
vt4be84BX6rGi8vGKxK1ycx8t914mThtv3OJz8jWDUcBuD6kgGMfbJBr6uV8IRE1IDJAvoBoNMtF
RhbZNSAUPDfGdNnIZBdYnuWRN0jnfcOm7U/aAZc1yM7KeDm7+B3bTyT7VREXcTp8mgVamDAGqgc4
Lkd8Z72O4jSbJyFIBEDQ6nbDmTzlZtxA9ubkgzFkU++J5BzsItMBGaAu+EBktejog++zKv0Z9car
hiJRV59uPmocr9wAofpGFtf8RtpoiCY8JNBQb3XTBtVFFt/TEHSP+HKVYZt8XequvjWz24x7H6uj
IEvBw6sJCJ0Cm0lQHHEQkRmx/hRVtlgsNfoBqGoOqKiN9Jm5pot3nVf8aLoj/ja6v1AGPYADc7GP
NRtSTAS47QbLzQV0SC2Qt43mmCGXCpmAQOUmbVwDyDpYUBJ8As/Up5SG+ATvarJBXbYBhK7Y2pPC
BwHG6Z7IgC0L0o2RHLW6SLE4U5d7M0JcCEzNQcKAhS3HpMqRtFli4z6AAK4fD/FUZeC/RhPhJw/o
aauvQYqN7ji2kYOzkVI/j7oTkDqKChx9deKFLrvKc3mJbMCDUIJh1br8VkThPdFQ5Bw6vV0hoUIo
lhwPXrfst8mIPxXkTtAfbEatI/ALW/OYIEPF8YroagBA5cDiMguSxEeWNQk7kafwOI5WJCqQJo8R
DCIfGiqFcn6Qybm4aS37xGZds35GyZVgkenqz37CDrabl5c0XfybbQxthyICdEHyLiB2BdVAw1i4
0YCkhU3BaDhrqOsDA5eimYLbXTjFJpZbIxjgaURNiUB04LpjHVIwX0bvZeCegv2y+w+dZkTREZ/O
5R9GYrVmFPOC0zbRXTvzIvKJTyqLwxeflRpiK2oBYB0hW1JgkY9PmhKP7aZFlyxpLDNEhHedOhZY
51a2e1Ao49IFMoJ9T3AjrgeAQf5l5dhcaMxA0ts2AY70uZ7+mHOgDW/1pKlA64tYEo4d6Qntujgy
MhfjN/lAlk/thwQ9ep63dv8dO2h+VE9p9Zx/kPm5sePuhMOwAifIPePAZmiNZs+7uKsCElLzvx3r
ApJNuf/f5jAE1hwZ0S3kvDkh/oetSaSNV8WC8sCpQtr/B9lY9suuyTNDkrIQwYpyo97/Sob3930+
yc0imF7KokTcd7DPFP5UwdIlAlxl49lDqBRAtvoZUP0weEqx1UeNNbegnerG5eBVU3H288a7uqJp
Hc3dNB/J0hS5gajCA27Qvxn/z/NNXnqYOrcHEPTPi80gJplL1v4FALNPrSBCqkVDPZcB55N6jc9A
Lm4xd6dkKCkH+9GDoV4g+3OK4jPJqaH5DOJUojFoTtozWAwvairqFcCiP3RjMaLAHFDtPdun4ki2
sgVk0AYZyMP7h3d5FhakISPZJXCgvEQwfWsvJknfndREm4mlD1LkUX2ZIJfLSdcCr0XgsPeAM/mF
FSwVBGFN4a937jAaEynYVH+v5hLwEYJdTPptuh/6kZ6c7bVa7J0iFwNG1HgBwxIK2Jd96iOLn0DH
CW588AUmeUctCajhhDiOlMUJNBPUJzG5AbJNC/ns/CARgY6TXForOzkzygeT9KCk/5jTKbJnr8aR
s7onmlO5zOKl+6qJE2Bs0XD2S924Nat7l8bUIL8AhCSkiYBee6VxPOtaWM3pjwe7qmZAnFHCElij
xzsqiWFary4QQl7GIfWee7CfikFr+QDWo55XRgc+YetACsN3dDfIChz+uQWIl0hYRuACMobV7vF3
4lgNUN9r4PrEzbSnm8saN04O8r/kd8jCD+h21Q2p/xL1Nv9j+V8k87ycGdJHMSkZlUhbvC+93RIB
ZG3KrxM4FoAYk/aoWrZyvBNRhS01+tzPw42kZGlpSXFdUqCu7kgIwhokkoNdbu1Q8Ax6ZH4trWgB
azKWcH7S4a+HFmlOHI3HugDxuxSqJR4t/dpydgB/l/nhoyONW+/Poa/Xm1YX7W5FieM+RZ3XdRZn
u7lnT4iov4+pR405duDe8QGELJSqIbdV+D7I1LBy5ioEQSjKJd/twMWNEy53QGqvo09TWGS6UyLN
t0XSqVt43wEYUU2vtABEIdGAPIRGkPRgX05l+VlrWSCEA7c21mzA9SShl0b5Nc8YAGRGG3H2NAe8
Lg4upGFGhiRE2BBILIt5NxxBqx1GCwgKPQDEnsCg/LopX+GiOkyBxP1qouTkoRM8HGqA+2OW79d2
KH9fq+lS16bzH+RmfmOVwb9NRm6Hk+WwK0DM9adkWvT94gPgGrWkldxr1ThDrlEwtSBG1pVntf+a
rVG/GQit6EXV3ZKYsb2FqrlvRVL8zZBA8nfTApseyG74HP/oNT59L8eq2+fjML0Mc2Vg4Q9s0W4t
ExAd1ft4nsC6V5Xzk+LuAhY1f5INzq93U2IIYj5shlHdA0PSkEvLHC7VjwoxA8maUuM7uohyU8bq
Iuo+pOx9AhrSLHQfNJSkZPIWhGElLqLUcgbBY6bmUvdBV1e+ZPJwq0qrbpVkdKFUfGRK8Xi1989E
zazmk8biU334TJQx4P2N8+pgo/j+v1IXk19DS/+39wttvht1JXWrm09LTaQ+DyBDg8aoE2Cn74gc
MXJLUImGDFohyhWChgTTILwN2ZU62Z+AR31H2iC/B3AQILXgRM9BhhxgU57WCZSmyP5G0aEAMWgn
1k4HGttUGfSrzT/UZBn73pMh5pEuJEP9J0oYac5fbZBNF11dUBaBwsSX5SGyHoSj5qhYPs0MG29V
IbIKcR817Fg6I4owHupMiq4EAF7uInJE/iZ4onV9AYaF2fozQAOaAkscYGjL+9n8x6hLDRm1JdJY
6N7iLENFFHVJPZb5Jx38NYfIQAGfLUCgmVjRU+9BpmX2gKREYQNg2fE42AOSzjBSdjREoth9Khr+
/8gsUHLuO0SesM2c7znJgKbVLsnyF0lkyrEmlMqiA4hKv/GIC2TO5D0oBeK4K5GI/57fjDP25LaZ
w8zAUMEbfK6mIH/q0q49+nPy5k2RoFUR7FGyS+qNlAM/rcF7MtJCHxjGQTqFFtK+X5IGUB1xXJZW
4NbN7w3qzc8kIy01UcTqvYNi0/2DIluH+VQiJhUoY+pppqhRul/BALxx5jltk7zNZbqGhIeqxaBz
C4ra/6EjmnUg2dy743UUkKrUe5AB6Bke0s9rQIU8LxaOJPwF8feOI9NoQSp4SGPXNqPj2k9jEq4F
GH0e9Y/jqR+rw9qz+Gu09lHoGmN7snjT/g4EYVCILACJqPXmWqEwbFdNZvs7GEI46phM/blbQF0J
mNRPOFj0nl2vnfly0HhdrN8QBXSPVWGV18z29zoC5WcaVcAOQqaNUCwlCtS5zdw6kCoh5EJIGpLh
sCPCusjR59MYj0c5JI1WtdVVY/lPb3LczK4BKtZFfRzmXK0GvOatC8Cnh9kLDSEeupqcmfQpXVOa
0t2tNR6Pax+XobyImHMzvXRV90xG8s7kf1FcVP0PxeeRYXl9llMkZorz9R4LFG0akD8sQUQJ7LcQ
eKJ+7qdI6U7qA2moIQWI7bDTKd0EuHoCjFSp+9JJgwZ8WAdpQ5oui35rO9M9qBgw9SjiiyRzPKai
Hs+u94ixCgVvYsd1uuAnpVRkrrwfFOoCH00bga8saPR43us+eCUV+SOw/f/bmqYWkvyRQ1LZkfrB
Vw2pR2SS1BOTruIB8CBXTJbKlmQ41AZ3pVIrP5L5eva543V883Lb+gyGgxapBV1z5FR+WdrG1Swr
QCF3edGJXJUQf6b+ZYqMNwPZ4k960oaokNfqsB+BsOTHCXYshKfgrK1UJ4KZh5pSkOIoO21CNlWA
XOUJlGLdzliS1ej+zIE/6QOk6yKfBZm3ft4MQST1GRwVOMzSUhCsAy54sgBYCKCgn7jFElMYhMSQ
PuILyzH4hc5e5VenB5xjq6z/mFDhhro81KOOqDD4uWUDTFq0T72M7x/2cralvxZs1S5KDjQQ8xol
WAcI9zZtuwObkE0TlzgiNCjabIrAMyv5fOmyzyTXiVABpetOBrhTZFeXMTgteCRqpliu7Quw8eyo
Uiqpu/mJerKkKukE4KtQU7HVps5KFl/96k0FWORN2sQtyt1926p1U3PQTPCLtuv8DICC4dURDdPq
Zj81yxgaFooegpiBeg9AV8iUyIZXasg4SoEF2BtTf1aK3J0spKUXljgkhC8ZxqkHiAcdyDMOAiIU
FRHNbFlAQ8+A0kcybV567IDNv/zUaC8eEKRPSYtcaSQlLUhQG8BP2pRrgPgHIC6doX5NQc8igC09
W6sigLBkejABFguUArAoogmQl+PMjiiex4ZWyObYiENTRxK5icStp9Qd3CcPPAShK7AVFuCiruD9
sIFK1OHr67OsuTVJgaE+OPWOAyfkScvyYAEKeBqgEP/eEzIOrrBXfNcZNomAOR6IczPmZYGNKcaq
8WencwHiDCGpVxS5BCz2yr2SfWjtpXicAlK2uywF0/bIAuVHBszerzTE6o0fjckB3qLQomx13gxJ
ay5r97X5oSbPRQUz3UTpRuVu7StP3liCjxJrYXGPZPNwZyWVN5Pjh/9PPoBYFdQXs9xyqWU97RO4
hzcqAJ5faaSUanlfRWCHAvv568fsyz/95c7BBQ7Qyv3zWA7u82Sa7rNFGHmgVtgNYkgy0vpe1j0h
3yIguXKgoQ+kMRF11w6kiO1+MgFXUxon207/82BMc/IYhxI5B0KsuPRSI/TjA+v7OC1pi+cQiN+s
EimSCFclzzjbLfQgEl3dF4Dt9bckLZJn2/QtjgRkZEc2a34mmY+6h7sD1sXWzmoXe09C118HY6+m
LrE822F1U+3oY6RPUH4qPG6AbjH539XnSx+33E6R1oNWbdwevgyjT2rAYWvSgpSNAA1OGnYDS5B7
BUcOqNp0QCYnSMGLRUO9yRj0Q8VS/LEKrTE0/FnZ6UDM2RVD4yMnAAryUFo/qS8mlpwXkquJx7xf
D0ZWgnxRM1FcDDLEQRzYEjm2PCIRQ4kJQON3u41s05XeP+eiabK1RjUGOfft/SJ1znFCtSxzz3ZD
5eanrtGAz5t55esgGuoBnuv3KM6KC41Q2V29Wsi4PrE2Bcn9uxkp+Nz+ri140Y3pXL6SqPFTQEwL
29VovkSLE5/lU1yV0M4dci/72jVD9SagBzo19HwnE2NILMGgweXLghSVfKHwGNVXa3VX34XiCmSu
LkBDugre6i9r473kmoYFFvMAwh9xvw7kOAEdxlPemGwNag2cUE3tXDO9gyXKUgFhItQeaxPA1JnD
noakkC7myPOrXQ2H7WR0ndTEcfWSdOtxM9viTqhb8P9Omz9oJbNZVjW00qHlj0Xc3Jv1D9nSOHYj
/LCmHxsTO0MQqkUeKOqTikFHJHdunCD3EPut6YmfiXdDIho+gwMjG+ojSPWAG/cupx7JdDN+0XFc
riM51Lv52cB2qQCWjUUzTsCZya2uBPQ1hqZAplWKzsX2nGTUTAKotnN5fVIKMiZfpagI5ZZcHuYn
a0Ay/sajHASygIWP9wPvLGSioQE3vQVcVrO69vo/lCPg+a69aMgWu0dkJ9OYNDrOAoApOeQHUitD
NXRrFy5qTD1qNLcbw9WKezmhUihj6Rz7y3/AhWOH3I3WCzX47DlCq2IMwO+pBCQOCKe5y9A1U7aK
L+enwV0FU0tv+2DqUMy5UUunUU4t/GlW5UTTqeHm8qSR7o+Xf7Af6cbIlRo3OgDtvLlEggnTlcyX
SMS5+IIvczO2WTEfQd93lTLvwZzcyYd6pKaeUlg5SNJwGo15sagBxgR1pVQ5Ic8dlYoW+6KS2rLa
j3dVjWzghRLj/j2NTeopMY6vdnepWo7fNfLiyEUlzH2YQMdp8tp2R4CLFlcAT3xfGrwwkaMy3XTB
/kxMz9QQ3TP1SBEBVubStcvuQf6RLU03JczbgwIHMKgZVq8f2T3I3m8HpBDVDVWkgzYCoS/30hsi
23w+UNeai+zWl+YNrEnDyUkrnopa13Sn9+uyX1F4AtZU4bMYvMdxnjB3cZaQ7bkRFwDs8jMAU5mr
9qams338nsEjEqSl0Rpni5tGgDTXCNguHPE1JPGZe7dB4YAcPzyCEuNLwUz3tnlu0VOJ3FCmZu7U
g4t6INhzn2Qv+bpxVWbk2uuliTQF2MrL0sNQXvt+RXUj0gInjwhU4MWh4WG6a5NFe6rcattwnlkX
Z+1OSm6PSbQGNO5s/oZdQnP+yLUbNGPfpauD9J5f5iRjIJqYauLi3WJJkccQmK7+pqFE56xc5WUH
MWnajttJbx3qHxCIZMC0KRzGLqi4Y5fZQKEgagfRlaoyHoGRY5u9Gy7YapzctgyZZ/cm4NNgRGrq
bXy8edT9q1JJe1TQBnHbJ34LBmrDRJ1FDALyGBuma2tPIeBjamQvomkHr3qm4buSTJWceqQEolf4
IKc5SIkXiVQ+uGtgMwtmb+yQZeoGuemnr8ngxZ8qMNLfHHt50dM6+SRFaz0cF60H74CwoEZL5xUb
CCAq4lDwbpc6xuuSGCbYpGHW53nz6hs8UE65sURnnuXY0Jtdnu+A09aErF9KAMP8nISNeFujzMc+
kx8pjMQNXFZnr9M06XiW5BWfQNstkh6RQnmbBBmBhljWqdKrNxotfdGYB9KaxCrQWn2/40nWI279
08XWpsl7Mr35YKJQ8SwNpc/gpdV+6ez20EcxWCpK2301UMP/Wg8opwGFVh+STCpaXp40G+tgJast
lgFUITsr0ewPLvA1bBRyzuszyUnEANEK6jmzO8fiMi4QrwwOnD3xy9D5XOChMMzHuAR5SqBKHZjQ
4LBsPpLhRm0v+i8+urbGKPd5lw5i4oeqCtKq2egyckrSGCW2mJvyCzED2ahZf1rXuEu6a9vQZ7C6
/Vq3IRy3MzZD4Glxj0yld8AzhGhA6o1nMkGXKQWQr82niiEK8StCGg1RVP0ZhUfRmUb1yhErB4Qd
8hCB4B+SMNeq9dTLHHZWjDZgYGOse6362R8c72IJqDxk0HOQTa+tlFU2iEIC5LNJO6vN/At5UfOB
nETv85I9idS8JJNDuiLgEoGidEV0rL6Cd1F/ocZHNvnLeKC+EQ13qQkOrKvnz8/KkJRs+j+Ufdl2
3Liy5a+cdZ6bqzkPvfr2Q86zUpJtyfXCJQ9FgPNMAl/fG0FZzMrrqj79AiMGgLQykwQQEXuzbgu8
bRxjfMwg1Sh36CTeJoa5ujM0qFTDcygW23l2GqHh0K8E8OgREe7qXLf+SlgFe5ZaiXy3ohsOJDY6
YH+zfvjBbJ09kwpolEiD08xbjzSTP8gIwp/ouTGRMENz0ChWF87xw4Pc6oJdW1SLlgAB6YEBt3dS
PIuoqULzvTfreF8zYHYgRYd0zYfLnXNRhfmm5AUQaD/mmyeVra2IujkQrT3kdtLYearZbx6LUPnN
7clxfHnP9U951O0BNI93Bb0wVBOrBowQgBYjJXiw8a4JSyQ5gjd+ksjgII0Nb/2PgfM8hXpHkYF0
N5M187yII1bW8s6VBt04TRfKvAdeg1IO1LzWQUcZxYGVv3qzzgDEyKo2OvDyKJfZULtdkE1KstyZ
/79086w0LOmj8D+a2gCTwKAxJBGXAOHgyIdmPPxiZ267L3pdX2dOc2nLqjyBN+VE2DieP4zXDwlg
jpNEMDoswnM6zZAnZ/KhKPZTHSxwg45ub/J9AJI5Ut2Uz5aN9ZaAIrJKjhw7YySZ4TkX6QCfKrVi
T9L8RqaXsWH3DlLRK6Ss/Xqzzy/6DyOp7ob/7bR6KPf4nWrtPoyCZmtLgaog1Rg96oOkakiMo/Hn
yFJjTZKOI4ZJTyK50QAS/wNdZKcVEFXU9O8XsiDTwHme+eqmg+WJBDIQCJ5G5O6AMiRI0xC4PrbB
VkLpWt0CPxLiFN6RGuF2xTZoss+zCvmMJltNM1B3NiU5CpJk1InVrLtxH2phtBu6DtLWV5Xl42xa
B8R7wpGYM8GWEAbJjF1yg1NyB3Uy+8xDqNcH4S63vGJHHqS6G0o6gj2p7qBS5iG/9fmYmqx3d1B3
Lip2LfuN4Fs8q8fCkrrU5MCe8gQ/kVCUftmjetZ1T1O3s+p6NeaoDptHUO9+Gg6aygL7nNnt3sMY
wVPwu6nocpUjnwtFutcEZXIWXY+gq4y+lijW4VvLlgngD9GYTLCV2evRqsCBzjlIjRHIvn4BUjEa
mHnj19pEKh55z+PIOOteeY61Fylv5iE5lJ0AgxdWEsvCs6vDUHPNfUlBp1skgTxxhmeHcNrus7QQ
nESgOPwJ1D/sRNKfKfebhcOC9FMp/WLTAMAZGfZ6u41GLoGdqKUo4QE41DpywOoQ6ZkJ2KMWXOPA
wH1zCxtQYEiXB6NDVHvrSVbeoRMjT9cu4lWWNOEFefLhhXpci1FshQS2DemaonTAvlliHZYXgBSc
HSdLB6CrrO4utZpgUtEMGuIxm0mmacWAFSPNMCnnebhYg1kP/M3qPuhCXAAsfVXWwdbVG34CVVoD
CnMUqxlAHDmN/OV+G0o7yASlhYg6jTYQcAdsaectaGeKHHtGJhZeHaGMQq0saC3QFc02wSLmgVQ4
zJLbRPec5by8YEC3SfMG9LdqKUEe8xw0Ss0RKw+Saj8HGrC6imEpfkGJCNpdAlzcceNgAsWE9JQ6
R4lx1My+f3WbPbBjTgCGhAKOLuiBrQVW5w1SNzpUO3NHorJ39De6ZlUAq3LGYZcCN2Sbl87OFdI4
UNOMMhgnWbdKZBe2jW8AgJVzICl8eM3+ZL7xnLpkJ9PsSb3AGkr/OCutCu8VYCRF3jYy3R0NsaTt
LtwKqL5z7McXuWhPszwHtgBohPRPskxRo0aUyTo1kN4xhYn6DDzXfR2uACKIEw0vCy9zUyKUcI7F
K2lEnqP+V4zIgzfbStuSsnFBcrToYlBWAj0uXIRRdunC/OAqUEdqENJ1b8Q7XZviFfvPLjRCxC2Q
HedZ76Yh0f64Zh+m9V4rvWnA306fRigsqscCLEPqxA98MvahVjdEoomVWb6YLdQjMzmSSA1Xg2eR
rEhqweDZ8W6c3uMku3f0P2aPu6lqoeOEcL4bp3lzLBzBUYbuXFXlGuYiFcjmmKqvpqKrZqzcrelV
Pyhfd9JN9qZGknMtOzAmUS1XC9gEUAQhnlwSMEqvdTWO+goGmKECRwwDCj9XpLRjfNM3iE+BRVxR
p8ZaCopDTxWVTl40Cjh13uLGf5qvq8QmMbGcHkrgPgCROkOZGKJPaVH1F6ZiUyQapg7qbKwR16Qj
6+xn6e0Tb0wJltBfQ6knMoCadEY0TTkbaY75gl3tRshELLItmEDdU5+kebCpY88HI6vYyiTuqhUq
cdzT1HXLRC4qwa21MbpWeRkUwJoO8uuQiRH5GXhWLYwWtNQ0hqaseYsSdNE/3Xx0XSwNfz1/yDff
qRuTE/CvrpTIXqrwXlvShz5NcveluBkzfcEKBxDURiSCVa3QUuw0B+yKK+qfju96m0kki+sm44l6
oYJZITGNMrzMihREJB86cqkzbL+mGSMOKJmK/0EeBvB0O9SR40rziKpFnVUb6qOW4XWm53tdIegw
PHXaWGsP0/eEvgeAw0ZpZAxLgyS0w83XRKghJCe4nTUD0XYI3kYUMupttEQuDN8KETZLxIAhawgn
7IF5BPZxkk1eGyqC/zQYQRMte2PoLnnorCLLih+tuokfh4jFj3WM/1JpXAdedxHQIPUtwND1M9nI
VfeH13DUw8Pk0fW6wDtbFzuagxoktSPgGzTjZrpWjT3EukayxHQxDZ/EJWTBwixNMESh1gEnp16N
dLkIXIRK57UNDEqkHunKCgcfwhLHOzcy6mpUm9rjdkj0b387BxmSQYYLrusXJ846/B00ZO5ZIy9W
WjKCS/BOFmnyw+edPI1u1V0bWZ5NhWUqlTTWNZZ2YIdsQmOyuTXTTwn+oqCuNLptkuLn3AX4wm49
X9YB2BwNpLJFIAvQBAC/W26fkDDu77DOBfZ7qFC/qUGaj36SYZxuwgE8waCEqBdWVVq7gLJEAA2d
bi3A2Sw1kgHb3T5k1ovHR8BZuy7OPntmf8oKv17PdLhjNaIGaewfSOWY3D2lONgkiTh0c3O0N1bX
Yi+heHWpcR3HwxPBRQaBaWDRIdJy0yGv7tqqlCk+6C3W2BBJh8So6Jr13nPGBrzwlZ5UnQ3Ox8g1
PpHrpFLGAvkKS0vr8VpsgsRfSN8JH5IlOfTjyK6axtNzzOt1a5nFwevKs17ie2sF6W0TxlG96QEK
u7gzGMrPCADQy4HltZ6tZCAR9DcvlmWGO5rYH732ZvbWPteOrp/v1epmQP1ytlxQOKYoPhcJ98DJ
3HqPQEna9Kj9vZCkZ1I+hOC1BSpNGy95GCEK22k/yN+tHe+xM/poi42eiotgOBnaFqSwZTJ0mxxH
/zF+2mBOEqkeH2gI+BKwb3A9Zx3GPd6ftlU5B2pGnwH7VUoH+LPoka4u/T+R5TWuzdkNdUrAbld+
8zDq3Y29E8llnmYe+7dT+XrqYw+fJQDHDSpALVKJzdwMQ78EaUK350mB+mkyBLljBzsqy3FxsolK
LVXBY1O3aJCMbXb5l2hAvnLecBQzqeLtqVqbutTUOGKMQ8S3qIqbVNgiFmds8KtVhyqURYXio0Bs
rQiFy3h78eqr141AgtKBQ9xIvfwaZOVPIMIYV4kn5XXIwj9JbeiOu4q6wd07hZV+7deBr2d7ZLMg
dwKkMquizhVNi229AJj+7PQyeQoqYTxZbXFsw8p6SZKag2IVMLOOV1SfA5AiSjc1TiL19RMqKvWp
RzovMYejHnyfbWZYV+sgMAxQNDX51SxfkBYNvh2VqxhKNKblNOtR4nFGOmqwv/lpycHZlgDj2jPR
g+XCjs7UoIAEwPWzPObD5AJeIhiSD8ffuMwq6sUGZ+eaAQKfRJppQG25LAFiAoCFVjWdwlJwCHWB
5KnrDvWfda3oJamSt1P0HOQ5jyFdjlil4ny+TmMjAE8jpaRYW2YN3FdpY7XSBChvMPGLAca7cMtL
EgCvAAjM5GIoPxfxlzV2iuZaUzmLAMvIjOe8avV+nRUHWrADFmbEoarMtlk73q71GYgGt3LQx8W0
0L9Z3lOX3PsyX+jB+KgBoQLclMD+1bwA/MTmsCUQYFJxVI1vylg2KxLJ0KTJ9w4HX2vRCLburaLZ
dEluvADj7mCKGrSAQ4/wmvSsx4zF4f7/7QGQmWJp64bc2oltHKmRDTOn3j/rOsmfEfSvboYaofbd
1nwdcLj8vWrqrwVW2MZ/Mft+/CL60F6DS9o6Rr7xcyqRDUKHH4ZKVSGbACrEXso9zQ3KvvAZCoGj
nBFVBSfZgOocqjsPIGff6qyBI18navJtx/Tx2mfaeBWAQ9k2keMuWiWSAXQb+RXoFCREWlWEyMBA
VDVnQbwD2vgnRAWfzQ808d4pXKR6aKhx/9BRjw02An+m5gDG/Rf0OPW6vF0WoHI6g9wJwNBeFQBH
MuXXnkQZsoVVI3GdS1acRkAQn3KnLRARYKtEqUiPNKQ8Xd10sc3yFjpIKVdBG8BErnGZaABtco0a
bA09EgEZgA47Bek99dSj/0ZUhioN2cprbH9yLmoJUEPydqoiRpbAX6eolUg6XzcBWdupKXvXDkBE
p7o32oqmmgfoGVA13kGK3BDYnXS2N507/i188nxOeHe0OJ8JagUW0IkWVsvfOQ+1ufS7tHptYkQm
gsZ4CVLbHVYF52yTReEAZKFSHO9oKOpEono1B2UxaoacYDHJ5CkrVIJvEPuR4NbVxcF00x9BJsJn
JOC3O13YxrbxWfa5D4svcRRn31FX/4OP4d87oMQAaMOps83Dfts7HWpwbCNmp6Y3UWSjelHkJ0gt
+pBJqdfgc008q1vfGUbeMsDDoiG/kWYkuU+wv0Dm8LZvmm7XM//gDzrO5iowJU8h/UmmwP4Uvado
vlbprbWkLoIFwFug7pQdMHVVBKjVVU7BNKxvkd8xGHqIJcrHgKnbGa2x67IQy5+o65+BhwhcDpDS
g1Qe2JON7EFynthrMrpjZT0ElrMlY8Tgnyc2uGvxnT+QLg8Mb180voWjE1hdLLnMkq1v9tRhjJ24
dJFxcsID1wDxjc8+s35DzAMkdMWGeAd+WXSF4f5LIIsrgbWQc3AuenmLgiVk96EtPcMCTDiiMFEA
MBUqc6ICpxRHx/G+75tkXUgrXBioAQIRHEh8y4X0nnuJOJiDspmFo/C5SRQKVbwTDHE2ZaWm/ejN
BvILuhSg4v88hObnNtvXedEjwzMSr7Gf4EC2Li4coddL4yNxATAluX1UBoCEImRege5yMg/YVB5T
GBIwO2zLIEoWHpBmj1b6k8pc56rXCTloRhv65XYDLkRGGkb4QyTicKBXs1nessTS6XyfrNFJcdbE
/nfhIU3ZKu8m6DQPjhAfO3vxgWJOIAf8LtsYgKkKJ2OGtMjjdu3oVrafVTPKRZCaqqSrED14b/4y
jHR14OhLPbDsoAaWysgUokL9KBUspdWVb0OHDF8P59xs6UbNrRjL7s0Q0gXrFL4Pyw/nKgdEJQhH
6nl8aSb8MUxR5cXNfR8AXFm0XfGHaf1knce+CQm2aZNX3rFDwsu105E7XFgN+zaE0VcGzIVnG2f1
++CxqvsOmVngHcvaOL6aODBO8aR5JpUmjT+dogHZilK1KMvaDAgWIKEQogYw5dmfPHhn3/g3mh5u
nBBZYT54lI5DJZq1N0YvQ+/VpyYx9CfpNfmJZ8lr4QQiW3ZW6SxDJKVsjYgZTwz4C0+ISZBtsDlg
o1SlPY2kBpDoL5YbjMvCr3aeqn4CkbRxpN4s6iJC1aBtOOs7wyzOzgNPiwMDgxOljeMcRCBS+ik2
PRBj/JLqvBwLpJ6on0VULglLk1I65ryOOLIXrgVw7TmjZHaLamvRN6muyAYESB6A4C1l8NCrxgSQ
AqCPtYOrYBNIP+L89xia2pFUs76K9BAcbN2wIl0gXH0rQRQ6PiZ6YB5QL+atuZHqBx94bNfRDO1F
K93se+iyba0Xzdnv8MieaBbAc9yuQhcssESWQFwKv6NWIOvsInJDLtsE2WMzKlBEMEAktzY+aRyu
K9glU/NWXWOCX/eDrnRGBZp1E3LQLPux+z5uBgiiHjByVR5hr++d2omvUdBuZKz3zzga758l4JgU
MnO4H5XO9ZFx7iSuXExWpeNju7VBJPtAqsxEojvWQ+OaxLStHTyG63LXMhxQN6H+RE0f1O0GnHHD
qmWFni1zo7qUqHA890VlPHW2BYRpu+Y3I6rAzJYGEK12NAE2UuxRzSkcaSwbX/8a+YO58pilHXk4
JFdnzNzFgDKJb1rIEK6zmy9aFmPBIEu+AyS98Tku2is5gAZQLphe2dfcDrpjk8pones++9ag0FbN
QFOLkQersekk/k7ftJTz6/RsiYK3v5V48FalLb+KjuEZhXGG1X7zgdawaUqwaQLCtcBJlFoUkUyN
K8LRPwFU5SIzx9qSrupaSuGs101o5y/p8Ik4viOLyQNzLQ5wlUC8ep6XLrvca04jyONfbP/Gizs+
vDouXk2G6rDZqy0/kxpZt+JQ2iyevGSevHtlAdiLPD3bjIbsQYHMUa5ejew5NC3zUnbioHtRylaV
QrbH1nPaddK2tdczsdW79I101NxvdMlFRsWNC+1dQaaN9Z0WnZgivEB8BmcY6QMJJTFllCBqRYgV
+HTKYTboZYMqM5x1bBMvNbxFGFeLGGWPokDqjNGv59zgu/RfiTpelLiPX+9SiGlAgipNXEql/5Ls
ZVkAQMoxAro0EI0Xd3PduGuSLXHI5h5o3Dw3AjH5CsVwWI6m5bBwoo5fASbmI3zdVUvh2vEb6I5e
GpmVz2EGlq3ccA2kM0CfiGIb977zxUeqxc4EJs8mBTP2m+yWvuz1P4C852xa3St3oCGyXnBKsiI7
GAH5WsMh8aHP6+TT4LdPNJ8dZQCP7bPsnNe2e9UGDesddSFTb1DjHDn8iuLZQ571AHmSCFw7ZSle
s7Zx10Ac5bvATuSrV+lHU4blc9Xa4wPqohHfZta7m6gHviPxr2566jzadbbCGmCDQ0nnUzey8oID
g27isOch4qfRkEd7+oracAOtqIEk3L5Y2dzSnt28/sJy6byVHsiVAzu1HoZmyM4iwKOUDA5Ld23d
xi9+JYNtBkzzrQjc4CUa7TU5xCVPUANZyhOAVZqrXSCALETivCHL942jwPrZtOLm0LgIp5PeRSki
knPeokxz16VTevvWrrRnZ2y/hAi0sxxv8xFMdE+tLcdl6SMtnX8Q3IskOeoDOBBI1easu5R4IMWx
CR6NvEYwvMfnu0xAf5wgcI8JMhAY30yAU7L/ZAKaPmzb5sLtdNMoDGreYl2d+eKIrPTi3CkV6Umk
Jq5QDtp6Y7GcddSb/YRM69Oog7u3XvlhOBzmRSao1r1iRetNaj5cPOJWdYltdV6dfvjgHG88FDb7
M0pcHNt+LMRpSc6J04fW5LQGJ/MsUm/ymVfwURryZe+NbDU70jjbDUG7NcV/TA2QBl6OeuHIb6o1
UxU1tqqoiVXPUQZPA+MUGUhH1tkwqAIb0s0GJHG8j4i4p1I94wS7ssYukPhHBUKmlXjLGHSHh0Sr
/WvdJKhuVWdK5ogTnkEzXpOCBevfeTC33pYohH21NBcVzFyrV2Fom1twwOyHJpEgGe5DbZX4zFsz
4GhmWBOXq8zz2bWuEuOpL3K+F02FvBHyRipkhVyerjhEna0/RVo8XtRckcgRxyrzZuOrw9r5OHc6
041Na2OMOLkOP6wea4FoNDsKJ7+4HfLdSOXbQ7zMRxyIujZC9FyRlVLPxpenRcRoVoO4ARkdTZaJ
VYfV9nJEBZFEtOTXMIxABR1iTIrSFJTKKKclYz/W7yNqZSEzGdxMvr5vH7BuN1b4POwLISQh58Za
MUdLVtge/4JNIkgkRF9qDgxhcpswlRLl7DtJuiLlzQg4CydMJ2dj4PHlvSA6q/ZtY3Zb7MCxcIvl
1c/s4M92ePP8yFFJxv0a1dbjD6A9vTm+ob3WKHxeZu0QfYqwzAO9uCsfnJRjE9GVDuq9k+agg8ph
J80SZRBZ7a/7pOg3TpUheJoYoA9RHCIAsvL3pRauZxXpqRltb2wXN3LbS7xEs/OsIuRlGst0cH4j
421ESTmy7KNU5xfcefq50xKwRTnD66jFzd6za3fVjfXwqgPtGTDQsTzr4B367I8ItSq3zHPAQhT7
oInQsvG18AOUIGp2jfM7VLrtQ7cIlwVQF85xgSRZneNh1zUGUKmQ++unebIP9RplHeRCjRZHOPyv
EmvZuI3db2kc8DXVw93VV2wwL4UdfKkYnvd+h7emqWqZU4lnK4mGqnSeRbIWyjlUzrpyvhtLVpYk
K2C2IJJbeoB/mFqGrJdf/cEtPvoZ2Dtc3UQuTNAZR2osdfQ7i7PudhxpPwZP1/hvdnKKa2x5BEuO
LI+sszH2OD/UI7YNDACgYFUEJTW+gsBNkRzZGpNi1lLKRVKC1CRF8B5Uvr8Z2Q4ezj5RaY6X5a8p
KaUjw+ZbILu+WAYOIM/oMrMLqon5OrJR9jM4YbH0gJ6HqAKYO9KS9Q+xaoYO0fwgAoYxGahBxU//
kCdAEWel3+3uRnARv8Z47e/vBkQIjfs5NsbzHNTThnoTcjGcSGpiBDYX3EsWLo4ELrNvbhrIEEIG
TssVar5qcEYGiF6sZyeRdGGaKZxepSTzjTcWcK0HOvoPtqxID3IQSCJ2SORZZOjM4LnrWX0iFaqv
41XAI+DT1K63tmwEkwDKU5wRF8HDlLpzY3T61ki14jCrqOepZ/Cki/XbWcgQKGuS7zjOcJ6CsMdv
X6sREVYbO+xf+n2WYS0DOk2Q8QRBvzJQznmlvZ+Ow/u1yzywA4DE9dk2ovwhk8Ge9R3YZu+m0suq
3/eFGSzaET+PLDHdbdaEO+QAsWeQLLJnu3VxjAO+nm1lu0j3bzL+kGr+5CGir6iEc1NgT4UhgPxK
cIaB/CYEbpPuInW+0MMTyXmKz68Lon5NogmGVG1DZoFF8ApHu9WSRD9nGOipgfNorxi/27ZW7+aU
REpmDEwTn15SFFu8TJGckrV6vB08VOWIgmlTumITgTWrGNJX3qZ4V/SpZV+w57MvTpD9iYSyZkfS
rM/6ke/xa/iqG419MVUTghf2HFVe9qXwui8Jgl5IA1qMxI1Z+NbnGiuD17DV5NI0uXgEcEaA/1wo
j13sDOAKyLVNjZGPKDPGflcU1ms+Nl9Gxio1T1+P7lepmc90pIB8hJfKHsINSXMzMzuSrgxyd6KI
vHOp2uB+vIvs1A6QqrSLcxF4GhbTdq+OtUVeI7WELPMWEId03jIEEYyi4WgeTBvpkA7OxWZmNRSn
GidQE28zE5AVWp3524kWQqA+PgJL6woQ6/0nVyTGOc7Eq17wsF3iDZK6+Sdik0B2BxBfivJM4wJp
/X6a3ldcUnWQ7r2kGXbcYHKL2FP92exq8IcmiBto8U8jsd3nycHt8RpxccSnW/HWCOrvxPPuUXrI
7xjgP/yIBb5BcthKZrWDt0FVVAyUG7F9tVSTG+KnDQCe/eBZ1pX0YVf4q5JLbTXrRIFXZmDhk8Xh
gRYu9CzUrz7qmDFo8Gxo7Na4mch3gLM5YgUBZmhTeutW8uAwmI5/oF79G3F2IT9AUL6PmIcVcbOo
maXvZ19vqF8Qt6022I7rSLb96yVmP7riLFLv7i5o7J3fCAK4hdXXxdJVAIttgyhWlvvuxlYieNOG
qSEr6WYXfGbAu6kVIuDsyAXwMmkGGtK0stnjgwUZyejLndBKsddrB/klQduvm0AHkZ2NVYxlpeyb
F5u7zotAXWsHyLfzDec7qJPB2zR61ucKd7oK0kC70EyADhX7tI9BVRHk/dpE8tslYGm2oye/GwYx
kr/lZ3ryU1PYotw4RVivJgZFT6Uyg6YcKWkOG5LlyKyFpfHiSt5WkyfzBEYMuDUNOMOOBoArtwX9
Hf7TLBfDeUXwGtTcAJ5EpfeH2aXeJdEi4wnU7V1lsWdqSmwD105sm+sY6UzPWIM2D2X+VuSpi9Uo
1j2rNgSq/CQLB6DsI+CaDuANhR3YiQuRuOGDz7n2KDzchd9K1P1X4WPcmeGjX4B7N7cQlSGRDIHM
5CptnGBNo+zaix9QI6kjJQ9xV3YKAy89Yjt8sgqneWjG7r0pfCddB1myibrCOHmVL1Z9EPtv4/DY
DFX2PQDQO+447y6BHYKGwcS9Zwy5gYaXVpvR8/GYdwNsUEOvdpdz+hrgxRBLppw0anIkZgRS1PtK
Dta7Ady22ZQJZw7C2ODj+KJXJtYRpndEvYdK9Epb7+jipvp97gKVmmQb3CMr0RnNsmiQidz3KOv0
wj9KK8GZh1R5hETTR70aNKt74JidozT+AWLl+nPVh/VGk8LHcXkJLL2hSleuFw1/5Gm/0eLQ/aFc
HdutJlfeFxI5YrFzQGSrvwwxMAlcAL++lKOebINE5JtUmtaLDHCCImURn8mKTzPLA/fLPCjRneIq
ZclQiKwA94A7F5SLzmz7I86BThkQNZGx/6FrFVzfJN/6T/0RCAZHloETz/Jr5zTgN7bkscy+V8ln
T/jmmymxZC94Pp6G2BgvKTCxlhVg6jd6wgBXrGJCgYI0d/oCN0FyqKJF1AO9KAjAR2NczgafIkqz
TL37KcoqEhtDVt/xV2EoSgeMztyQLlAguFGT+iu8g9+tZIh1/sj6lu0MPxYI+3cOgjpAJDl1ogTl
VIWsA9Jh3fRuoJ4kb+oWAm+VzEnAON5zAIVVOeKXYVA/IkZSP6pM1ElnK375WYelcbxvDRfhrNmH
zIWfaRcnj5DVFI7PwGwSm3IIEdhMkvisVX4FxiaNf4nd+Getak4081Nva82PEjVoC+RiiWcQ8oiN
Oeb5MUkQV0Zu/2dTG5qzQOBvvrWU5ZNqvjNSla6/D7Bsu/z7X//z//zv7+P/in4W1yIVUZH/K++y
Kz7etvmvfxu6/+9/lZN+/+O//o1URvDy2IHn418LFOC2sn9/e+J5pNz/B0vrOs/bwrpkyHzdEtQO
weoYVrrRDdQ4zipC3pnFCX2Hg6cFz/KNl7R8AuQhjzuwnz4IAPBq2Cay+8Lk5LjAOeCILC7xOk1O
OGPGx0xdkDgkyAuDD4nUgOoiWXaJ/siFbS8LxCvfwFG+xJ/f/SHAH7TISq38pCEGtdEbJz2YmWgf
LDvBM8EE/BtR/2gOTvex14t2E6MeydhZRruUopezPDHwYSUTLiKXsx2R44lwLYPV9P6LoyTelJqu
gzOiREIiybWShZs5wwrJ0topwcMNRZePue+bj5yBCr0W3gNJVsbHh77tll6EgMGyB6TbEWXjn2Z/
a0icHXgWUfJNLlnDsk3mhsWKJqAGHEPxyhzHZtN8XEcHofnCZF60n6bmuf0EkLP0RFPrhs0vQ8CB
UBWwZ4ov9FVxSbGSPZMUl7oBth+ELrxwKJb//E3z9P/2RUN2qY98ATewPcO03L9+0erUiUQSBfKi
e2Z0JB4ltx5LNpEvTexKBar7OMfxymQG88wRSLp5N8msNwq2+quPLsuw2aAmE083gjDU8Xrdt6KN
FqEwsyshGpIhacfvgA6z9ggX5FegfhlrgS/VRosWWSy8b7l6kZmtXZ4ZqOvPgWHhXpB4ifRGZzNh
fDus4xe32hcjSrK2kQVkuqjx7VUL9PCNBVwjVHtVsbakaBNQQZGSTqGl2k7BKCqyBzdFmGWSgCcs
t3WUVicQh1aX1kSyIG3m1O6tsPJqCZLRdtq+fXjowsiKZcoaWG3+bo2cP/75o8JP//6zAsEPHgYW
Ej4CII96yn7zUOh7bSwy2x8vSMsMl6P0T15gas9m1fgn6dvlsuwj4ys2odYCpbvlpbOS8sk1tc+k
D5kWr2VhyT1OCc1Xph3soTO+oqRv2AluhmvycrH9dKvUW0dd0+7stGwecuSdrFWgdUliHMjmgamm
S6xbQ4nKvHMnEUGujXgZqzduCOa7dR6V0U7EpfUycOASBki2yRu3/Kx3wGpUXqIeNXDFYFDYyVcj
alqUBidIn9Lx3FlpVh0saclbBD5OYFmQrRrDP4WGPnztOi1cNt5gPXC/ZnswzuHPj93s1TAq1I5V
Uv5RML4v1cO/yJ2TLfJ1rDHYB795ClyWLAq/NQ4kGoGwH8asx8Eo8tGXtZ9FWxSzhKB0KrW9Fns4
MefmqyjD+JvqAI83+cbRGZRGdUjzYcp1OfvAtDXytDrSbnFuaN+IkwhvBeaeYkkGC4+azT9/e2zP
vv/2WK6LDAXQKFgm3ir0yrn59ggz8ZKIOfFFQ8bdsnJ9++yYAj+pANzLrWX8GFVBEqnISHoS81jP
jhbT13d6EqlhQ9+uvK7Qpnl/59cayX7UUVFSqCvPQ+kKYgRJkJcYL3d6ugcv9/tDXEZbp4v9g6Ua
PUNsDJU/rncYtRFdMk1d0pJMPWBM+IdZd+9D081m6qHYcBehuneXDuwZPydz8369v53q5ibmue6m
vr8yOdLdTbOT+3zfGQBmM3XtWX/jN19lnmbWjRr/7PZtswnx0R2CJAEhHHWpicGddMD2Tj/MOurd
6RBdH4GooKag5kamKSbZqzgQmlocQ/1ujt/p6DJIBsQq/c7MAFK3qLQ63xgB8huMIvyJnDuEIwP5
pU1r4FHY5XB2R+kdkI4JTj9P488IAwAnERkD3xV1Stra4U+jNN6Amyq/uP7wa5BapFTl2G/a0jtj
DZ8Ci9RI86WXNxL1Lziw03KNXZLBORv0PBfKWnTJuzXrS05WRIrZMw2QHbsdTx4c43UE5DaDn/DN
iLSKk2da6bLoAZ1dc7zFRzMJTtzozE9dZyHlqKy+Yn3It4mFmu1BeOVXM3d37mgYn2i48JHb4Ci3
/8vZdy3HjXPdPhGrwACGW3ZOamXJumHZ4xmSYA5gevqzsKkRZc18nr/ODYsANiDZ6iaBvVdYpnv4
N9N0VLEimCzjXDcD7XSNeWuYiuPf+oGxmzF3NOLqxrZycrnurCJ9ZU134zSG/ROF1jtdS/oXC8I8
mz63WmhK5+45M81okzVG+uoN7RJaCVhWtJH75FaldeM1DgR5Wuh+qlbqBCaEliYkC+1RZyuA4qsN
xdEIXUAfAycdM770T/AaX7GxnjZGDyy+NobtXOVaKmdLgau3OXakGTYlqkg2188orjOBxJOBeJ9L
M74Ux9RcvGFgwKFFO7IKTDINxEm67VBea32dh5umjcWR+orSA/WNBkpn0g54b9jwZpm8EsAbxSiu
eKUf6Y6rJt0tA1LxjzviH9MtRVtEG6YgUKnBIF5myiot/dFrALD2pm7rZO0fXO26Kr1/v0xdDFcl
ajPk+GpfKvPLZXwoUiAbMuBjcsWgoEujqBE18S2oPQCy5hsBszeJgq8sgWAQaocQiff5X0z/+NjF
5sbGg2P2SszUf8j8n6aL9xH6nwIeRV+JVqHCOlmc8jZ9v1SBB2XppU3Do6HAqtRJbZi7GBtsBGN/
Hvn/WWNezW7qrdCYmVzcrEyRNoYQreZ53i1ypf1Rx/50M+oAcwCpsSMANUVU+K7cGi7keCiCQUDT
L+s8WwMZwM+QXD30XicP1KKLp/qXJsiE8liFNXCuYAqWVliAH8KGzWjKqvJJ68SO5Xia23QbVTwv
t3RLlwx1blYV5hbisbI4UB+tRndxUCrIuFqdQ9wXaVa7PecNDuWiAVbmjkaWn0NzkKauAfDrNbGq
e704EMxyhITAoXLgIU4oTerrtw0P2APdc4bTHYW7SuAcHKjP4WHTNSs7SMsVZKM92/Bl1/2cdBM/
Cfv1HVEU4wnyY9TUFdLZbKxs06rRSTVp1BBpsSMG45gFGbTJjd/MXYJprsuNYxGmrl+D5ntK1OfM
QkYe7tGo4oPxo3pZOeUojYGHuKJ2CnYl+FxqiC7CyLpNH3IUCVUk9fV5HCZbatOiS/Q8Jei79e+3
ZjrTv27NLBcsQMOw4duoe6attm6ftmYOizQbaQnjAviWaA/uNyZeTadaLejSL6DUBWz6P0NQG9YO
apHIwLe2DeAdHHRX5JaKS8fSFvxn1zsnXn+XyaG9py5plMWGy0ZuqEkD/zIpD8Y7CqBLoyY5atKy
0Mek3uoqHxv2dD72lRbU54rU/UHnvwxOEpBNn6LIx3O4OlCnbuChL4auAzkuc7Vw8w8bD7xtPDwv
jz2ZehAcPickPN0a8FXbOpYo8ULLUa9L3J9W6WBHUIwvRQgZBQOaIHcmRL63SSjDcwNNQvhjttZO
TCa/dji7A8Sq20/hMNYowfXuD2lDXBpJ5BAIe9f3+p2HE8YJNEEYtC61yFQk3tpqcEKMCh4O/lKg
nNutgZqvmhjDfPv3HyDvHwdDy7Ut22U20x1wX4wv2SIRFG2Fr253CT2I/oQmGL5+NVXgvBbpyjRD
NLUqgwu14+aQ/QLjBErfJYzU0sxaUyddNHwzGdJLU7CGcWuzCgrd3DjcnLBJgo6fTwUsIaGhLPNp
WlETtq/ADKkLRS8D+E9orxSyDFAczViWipR1Fyt5/hY0BYqeYKI89LEGe2U3htGYbYNABVLWKmAc
/LPsFYoI5Z6jbLdqVPpVflim0B31gWeS7GyteCArlaX/32I/haSBse36bvLFOMarscnYubQt97kx
/7QV7i+FN+kxd1Cxa0dneKWoOurZGUQc75nnf1oqqhoBmQs5CnIUhaOYkjXFWhSFtah7iaJJtJYO
ra3z7z8ZusW/PlpQKrZ1U3csx4Ufvf4lZ2BAMFJGniUv1tS4q0kpa9MlEjosBW1o5Cx9dJeNwwoS
LOImGgLYTFCcjrfcpzicwLJbpx6RkGrEjXTj8NBLq/GLMs0e8F2nMjuVz12cpFexIewd9QGbz85O
J97myvtk1y9abWpnim11SPCk+POvKbbOq+ohP8+RfRR6K1nX5ryOxBbv3Ij2m5sAQLka4+zVdaAa
TeswaUy7ymg1qNw49boYrebQQC4dwGbdO4yOljwjz7IrKmN862X0ub8EPYr6vTL/3K/iBUumtyAd
v2m8eWi5dQPqeXuPc2hw6+rFS4x00avdOMVOqQ9uU72tXs3QuryDooRpATYW/iwg2nAh3I1qTWEY
XAiU8zHGp9Z4+mgRJOej9TEPEoKfVqE1P+ZBbSG4UCsPxfwTsgTAzjAEiFUt9b8mpwj/3a9Hv+zH
r0CRH7/e5DarIZcghKUOV7bzRunAMNbVrlrXZ3Bi5uVDiFMVUndt+ZAz+71vGV3uKE7rGvM/vgve
11SnSqq73HF0PCqR/uBfvgqyBzg/zPr0UjpgjOlth20+VaDmshSky3aG1U4wQvi7PmV6FarkfDhr
U40KBNgnK4hm2Y+aFiYXfLP+DAXnj9boBnetPawdPbUfPXUBrRueHGN2TwGeU/0hmF1d5tYA0nkn
2+JAoSh9AtMY6eGWmrqRjBvD6r9BpyT1oWZo3slcmnd102S7IdIAq1V9dGmjylsntSM3S58mg2Q1
Ro6z45y/xwHi+9OQHj9K00GiGZDWXRqE5Q3Nypo8uyuwDVI/hXqQiasuAG2elhXMLg2Py2+UcB4B
ohDmx4mBClo0Db8F1a5XuVKBbHg+fR8l8HtNkL54Io73dRcXu6pkxmsasBUFwCXbWA8crIMBqZZ7
08XHhgZoScddaVqERLSfB6lz+I+novn1qWjohs2YYZmWZYEbwNRH5dOGq+ricIAJk3aOONTUFxIJ
R5WPo9YzG1Yv/QuZ5Esf7LnbteuGoLCAxeZHWTh9knNdyDxRAXMC5lnjPLoMkGaskcESgeYuAyZA
OLpPIzxOW9BAm9uWkMsFA/IpEcBKNerWArp161nh6NOwhiRjsqNb2E0fAiMMj/jduiPzsB/ICq18
LaEBtSpinm8L2d0UeHT/DHn95UYNDaJsfk5T+2VoQM+khn6JQU0k9U0+VPt6Y3tVeSW5Vpd2DtWa
euYG9dcbHdv06y89QKwJv2EKuFB47SpX1PdMaV3RJZ9s/SygdNSSmhXyslAmSRzjR1Vozv5TnJrm
AOS86fRIriYXaGS9rvVNH4MEZY6HRccmLkvZ+iSPRLo2y0WxO6e+3HYKLxCUdfTAe/jpYXsHmKtq
wbFiHyDPg2+ytEFHhTNzmsLKsAeGv/bpli656qQ7150geiGkvfk60I0Pv/+A2+aXt76hO3jAcRvM
Nd00+ddKgd1MUPNzAAbIwwIZIhDan/rCei2FYTere7hQpY8xNJEeZa6DS8sFP7WmzB4TUQLtKCoO
vRM0mQZHCmAwMwCebBArpKcUMVskFUTKPMBBkmpHRRy6wJY9OUeVONE+nso81M/K4gAiQzLcsVQE
Ox5LrS2VlM4m0n4OLR5LePp9D7lAeRfoYxAXP5o0igP79/ajSJz8HTHXgykCKsR3Mc58cx0GukA6
0JkoKVHlxjVz/dx76ctAOb/OlDpcx7r3UdEO+llitPJAufn9XwGZ9X/8GTx8pz1D1z0d+sf/KK7Z
Jnex5UempEusCTREKJNPqzDpmgi6iKwCQyfkwx/VyMRNjSP1g5FmG2i1wtYHEKQHrYxMHMVkh+pL
ha1LrE+bwgvde5GDMz/kjgmLgsa9T0qtOyfYTEH+sstXk1cJuCF6xp6CcwbZQSj97LukGvJV3Y3Z
uszDYDsFzLkvU5NvAdV22PcpztmdNXXtFgJ4cj/FAXazEM9oUL98i6KyRSp6QGa87sdXcMn8FGe0
uX+JT5HjWfp/jad1cpn87F0YaBCflcFreGchM7TixGVd2jScZ1Ds450RwMd3KM+hwIWPOQylJhsX
ofWHokh31EWDS5iR4qEJxDfijBjkbVe6yanoOQOaERcTZJobWbDHsi66Q5+KcsdzE8fUMJxa30tZ
c3bpdmhTsZNj/X1uwuPprpiqcDumkPb3NWQUjvnksSOOC7izPHRS+9Ptp9D59lPAPE0tsCw1T6WR
qJEweKmAmiwr/RTH8ls3Rua2FS10nIxRw5VGAIbUT5/ac7iaQ3e1CZmGHg+uzdyk6fMiMCiFLFfp
//6jb399wULRzuIuyhMOtlwWM768YAFt6HSegu9QD3k0ATEJDh5c00qY3urWk/i4K8bovW+5+59x
hWXhbxMH3V0ePOLckH6bMnDyvLgztsnUj29u9VTYQ/pNV90xyt1bLTKrS5fkUHQvwgA+ay5OG6XV
PlsdAzQLpMCgi+KjjkPCWigmoVG7P9yYG8klZdV45RMen6swgOWlo4X1JcxgUO3p0rwNoEF/00FT
AJVO/GivKCFEDXH6Wwmi1qcBmgEvrvcZowVJU5oBVHXmhx0GJqj+zDMC+Ny/pUJgKZQ3fv838TxV
y/8MKrENU/eY6yBPwHXbtb+kCVrOut60i/EypkD3GDDiRp4sdosTXcYkLeFIhUvaAjXk0+2oy82Q
w0+JQrRMlicbHk/v8z6152g1myKXZhME7dYKtMjPlP5mjLrupnCq4ioGvbjSXevAqq+IgnT9ZWCC
9t02KnGCpoFE7RjoDgKGAMriKI706t9LpWq9aAziozCHh2V1ivDgc3vOzWn7aQ0108bh+UZmuyWc
lqE5dZ+vMkinwyE70U8iH4abqsxiVJ0KvKnsDJgt1ZcaTWr4OLVUAHADkpbpKEMV2Wj+HHjs18Ky
YLqUP7C+s19LDoQM7EngoteDdtHACnCjh8EJ9d7GXNd18Sb6HnxuG0+g3b80UWEZ93Bbxc4QwJOV
NsJ9KspKfTd4BsP+0mZQ01Ssb7vtIVoPi8WdNA0I+uCTBtDZdY6Acoi+k+XE/GwIEEsTPmZNrpx2
LeTIbqZZfsA0/3CIwQbDBqSCRj1fE5gI+tPIohHeiNrL8AxVSk1pbzWcyqQPTcwJAqaQQ4XEjFes
XeLFzbNcpzqVKI5+a7LOWxnA+F4cA/AtVKDqdRdPww9prAmrLFUAUwFw7A0OugjdEyE+YTPpbMHU
wEtxUMiuBQs6A0Qn+J4CyI6KsQLS0uVTYPQxvLjnQScT6wgrBT0epmmrXNU7wjB60aIJlgDUsiZ0
qYukwtAcAjLm3gjTqzeYzn1a5zEsakBqGHO8mIcxrTZD1U+bsRfuPYUY04uJ17cfc2tvcpM/BK6l
rZsCBIoKSj4PEYqd575s3iCgBSfRvEPpM4/lWlS2jcwKCHtxCvE9SDJMx8Hubqkr8uAr5JeZ0x4t
T7/Do29CHc+BapyQ3v0yi+5G6QpohyWPX/plA08R0P+ePi0JsQGQPVr3mX5oSQZaNR44B5nmr9Q3
L6J+LxgVdQeWWN94FEJNqmkA0bH06nun2INLGJDE6cG1gh9e5YW7FMYFPlcVvUbx2eCmAN6cFgBw
pNmrL/0UQX1JPOarzoOGo0PUOOqMFN2u02GRqeZS8KfRebLdvs+jYJoGqJSzgsBeDq5wDAmFJv9h
hhxmEplkT23UDWuUdbRrP8hhN3QCPsYFzrCQFqt2AhVQ2GMOzdpqg/C5cntYf+Wl/iO1jT1EgOLI
l5Xwk7TX/vRy8zXpY+91zId6ZSdZdQMiJGQboTJdBEZ9kKP5QorRdFmoG6OXbRnKBGfq75oAyr41
RMdWWt7Wm4W5MQ9bsj44AX+Z45b11Cq57N5X4cm2rHZU02Z4A4FB6gRz0+GudzMB20uDFpXJK/tz
hF3nwU2YyMNSF9c+Iqjv1zVqRYspjfInh5MIchfJCfhfpOGBdmaJCeZd5qRzH8GgnW6AWzwMXnyr
G12IZCrdyt40NmDMpEfNzfSz16YQr5yHAyVcqYazAdpZKRTCmZNd9EbZYSeZEZ9MgfwPuY9kNfw/
RWOfic5aBHAy7LVYYDsKKixdaEAYEDGPQhTop75HEvydFft3Z0HfASOHRr4SUp3VU5dzZM+CF7MZ
wV9dlHv/FulFlsnL3Zd44PXu07xZi3XERF1NnKMB7c18GM9B7qWLo/s2gSpjFeWPUl2cSn+JhDFc
TGw/H1sLSX2N9WDNmG3+WOtpdmR6C0kIFdumMrqv2hgQTwzShF+nazGoFHEIeL7Rp5sAokN76Q7j
K9SStqkc2GMgWXODt0ALWS706yrMVWG9ajY138Zewh7BqF5lZtqfob0JAQGmja/IAaRKVc7bR2ky
ryjUiqUdvK9I/fSDKUzLgLZKoQGL9Fj3KOJIUczLF13j4SVBtsC3nLB8McKg3jmyszfUdCqzWwUC
GBFquol3gWqOcUdrFFm4pu6RCyg2qDWMjzXiAsffWrPXVVpo4Psg80A5CFlAsQMv/blr6Ucizlzp
AajS1DfnJYYM8DXO05e5OcEAvrJ76C8j83gtzUMW8O4mrx0G++FwuHGTyTiGTCI/rNl2eh1bfJZB
7hx2RgOkwTotegGydhdusK+AK0skocnXOeGVLgY4zvuy0VK/yqIiWLvZiP9JY9+5/XuE12QgWueJ
/R3qb+FhbtJcWKvpa2CD8JJV0V2cRfOiQpP9ocNDnsKWfmpO7V+JJSxgZOBjWYO7sYPxErYjIYzI
D+CyPnag3t0EWlLczAOe6MpVZ7goWgND/Mm6nAOkEsgSiocELv5iZz5bl9MQTfyIppbRVKfaDdyj
tzGhCPuJvk5fz/devLya60DfWg8Syn15nbnp9L2213Cdg7ZrzJ/CptDWdWsD7A7o+hj5cWNJAGgG
c+/qsbyMuaqIaihWUkLDFLJb2aB+bxOqYOZ6M8csiQ8ID047JGBgJ6Aw9ImC2X8Rwi/c/gQxpPqw
KN/TXQvIkuJrHCGXewcW2fhYgH94L2QC8y60OsnHx56LS5Am/ZW67NYIV2yoQ2BMMBgAHbrBVs3e
0OgkatQp2/xnyZMCcjdJ963pRuy1OQtPRSG9544Xq5aP3TdRaN6uReV4S2HCDc94JoePiS3TCwrj
yRymeU28GtquxOkusB+SHJqWOT7AJXOcY5IKeR9W+lM3Mkg0gZt1z5CgujjMOad46Nzn6qJVFdsU
HY83S59hNPdGyPmZIlIX7JEc/sfAfp56g/GnwWHto6t/o0YHScGHCIQBanH8TR6AKYVqemQ/xZEe
3APXtZ4j3aa7xxMJ3+zAfsQpsEqg7RGDg1BqMY6mbpFD5NwA05vOkAlDoTbEI+zaOtp0HTOYZASF
6T7hVPG0SDwUYYK3EYmN9Q5Uu4M9yUHAkaDFplevzB2AEZMPFcpb1NzzZ1HoAuUFYFRhRKzd87ZN
fMKdJIF9awJg+RxCzW2OKMc0fKja6v8coX5KwOGKZySs3IygrvlQfmYw7W5gM9S1kAGKhn7LkyEE
WxEv8TUKSOOmiwZxa0UZqImRK27lYWha7Uq9dClyz9wwA5vu94VU/CjgiBpXEGdXrTlOBHynQYvY
l/j2FJtR2N9SmUZHWnaOs0Vx7HX7ZY4o49T0s16DlQTYuO+/Yl93kBtVC0Ba5P1XnNvasZCxdl2W
A27B3NQDQ1GQJmh2uyvUL2WkQ7gOO6faaUX35uh4VZWwLn9SLVZVn1pJpDU3TWYYTxYf5rEm6Myn
wmr+bd7HGFSbCj8W2kFyB5+5tv8hvA5nANWCYX24dwNwv6k58OI5c1EqqsdNHiBRNyrVqK4poK8e
1OWuU3TkkY/4Hnnao0e1zDqafiRNVp9bNSjC9H3BebS3NrFnYaGS9ascopA7u8RzJLHHWWV00Rt1
G4GNcxmfSZGU+isTWg6sYNGGREipb+rS4aTZ/S2FLf0f09NAAwkxK/utO/QJnOgn7Vs/Ge93S9+X
u3KKwrcJCnLzDLdurk7WnNqptOAFPBrP4OrAm0Ib7sFpRdZmeHHq1HhWr/7bMmIPUsVAYMg8pdD8
8G1b5Jc00psNsN31fWEMZ0hoWy+wo3MOYxTiRKq0jbXJTdd6AJgWNdE622KQ91ndgYYLfW6LxWWw
Ik7UgH958BR2LaAFkRusZvZUbebJfnQgqokUFdghrL3Y6hfrmQcolh3d21apPQm5o14R1RxKJtqV
Wg00vs+RCW4/NVPWsX2JB/Kamm2Y6Rv85xfz1JyXqHDEJTs6vHb3mo1DJrR0DNMHgQEbigYiDwOE
vD2wu6cBAj0wR6RmbQ7eTWR4f8aJN+zxzAP3CqYmx86DrFZfN/3VBN/6KkDf3JUMltVS9S0DI/6E
MB2HmunSR3dp1TdrHSKg6y8DLuvr1ei26ZYGllHT6pRCM5IJ9CNpgH4aKnc/vERWB+qPbWe6uN40
bfj4LQBQC59tJz/TXQOHt9an21BiJPJQWPGtIEtW+uSNULpGJw3TRdAw3XYZR2Iu77S1yQrASSGS
3bgV31Mr7McEmk7q2U1tc3C8UziFfqwGaDSFetp/ALkMx/uaYTM9nHZdxrnHPfCmvmTYHNeLrL4c
4wuri8GfUVQ9fC2xwcu3C2aqLSC5X7H+hiBTI+iWyqnrbQnI/sckQInsbYviOAwEwmwdpCDvLjrb
yJWg8hX9sfTQ3RIaQNne9SnMi/5wmnIlODSoRiO6hq0TPpYupGinAYoAcLeOHlGrYpDNHwEeUKOT
5QUPAH2oIeqA+CtSG1pjHSmcuU2KZ5rAP1eFw2nDu6la+0ItmgUv4EvnTSlQHKbu96EIYWSAjzzv
8+BYQ4n+qYGH6RoH5HjfqiasSMG4tiCsR8E6fO33Zj7yFTUHBpRBbA/gIqrgsjGq65SL2zm2AX4E
JpU+HiBhv5Ip3mKood7Tj5n07IlrQX9DoZ2O7yxe+8mJ1rEj22+g2ALYzgQLeqWZgldquB5/bdIo
cGTGPKrVzudgUNI/N/9tblVAvSDpYFMeMGztYf/zEPYVP3mxU98hIdbcqS6eRfyU4FRxR/0lM+Yu
r23WeZmAy2Q4UHuDbId37UOYprtqd55I7zqpSxQXsOEY3L8oYOnHWa2DTHmQbWlgXuRj/hIcNVDX
GCYm1zMs1AXMJunFG8l3UheYZUetqYsrAUWTZgRwOuXtdokHXOKNWlUt9DuzBalQ5eFs4q0Ts4c4
6kEHvHgKuVgwhFX2jYLyVve2Hc4+K1lE2ZXLUn1wivGtgdYh/vvkeIWiYnZt01j3c4XpaZEUnQdo
Rgxx+08z4N0+AqqW2cjBRWxHurtIb2Cz5T2C4mI8tfmnxt8jFFZpewr7e87QxPfAGHjw1wEUfOS9
+aKLsThWCRJAZMSDA0GxN8yGJxcxsVd6/dPOAGzgrWaz4EqtHHSjDV2oSQMqgrYAtEkAM0FHlodF
R2rSHQj2QBTSpuFjOfoJkBF8X46CY3zQr26A5wbHN9mOOnwrI909yNZOV3hzuI+OqKZLZg7fqWV2
GTQkLTZBtdcJDrE2xo+d1jFssBSARzWtJCuvETYXeSmBE0ym+JKasAEwUY951EKjXI9Z1u+6Sosf
pxq+EQLkWp+mmkmWn8dxWEOKrjiFESBDVdnDAUUTJTXHwECWRcvzbPf7+odOVe9f6h+O7egequKQ
lDGAt/1SlDJLUerIXuAlHWrl0TRwdHFL7acXaFut7yDAAs3UQQJ3qHjMIJRbUBuYTDC2cCD+A4+H
75bmhW+Whc8Xalv8uWECmYZc4w9jp03rHDiru7Lqwm3pNvJGDMEE+X5b4OVdyUNYTeFR96zuBGcI
se8GZuH0mcvtqGnFLQCw4caso3YFSDKQBdhurpx66F5cwJeBizHKHzwNL9BFHUO/kPesLWPoDPbh
pvIyuCvY4G6YasulB4r85zRPKHkX6yQYi7ux7fJtXJXTRSs0fR8NeoNyZQ99lWnQd1YoNEgCoRBh
JNh1p60ZHmzOjRM43p6vB7XxbA1OvHfMVsPeCs2BAdidyIHD4xZNWN6DLouk2Ymanmc+W2VlXKkl
XOlDbdR6tOsueagjsaXu0KzLmwnc0/kH9IV+hMeoVf3g3IL8id8a0DREyRl1JplApkGB4qQnuF/Y
U3UiEFrz0ewjpF2RZHwIguxODtnwkg49aCxyAo3Fid2zAWuiDRCZySuKAze6Lu2fSHDdAfbQvwQ4
FWw6SL+eoWHhnO041demgn/2db8zsiq/HROW3Zqgw4BeMcIS20YeACzg7FbzoLNqwidlR00K/ogT
ZiV3TAtiGH+JYaPlqOcZHM491LQgpQGOE3DwyyjB4l1WQ79Hi5MzvXciS1uZYRk9UEtim7q07Clc
l3DRObkJs4DOTGZp3sTC2w4HYBfS231+HhrTXg9Dln9n+v85QpRuB2Js6f3bGoJN1n8hJZjzZeOE
miQkljxX5ybAlP/guyddZVsOSE5nr+79ybNW7/xvYcTXAU1iixPn2/sfXQEsIGeSOEWoNUbk/e5o
pmGG4qoiqNVXwCiVTXHCn7Y4Qhcz2RqoPr5CWnRv4zv5h8mg82u7YXUnhhoRRaP0JfJXO2J3U1Q1
d30ZQ/7XiPbEXwULiB1LfcJPFCVkRyFpDDMnKzlQE4oenybpodgXpqb5YG61WxEodNCvl0YHLtan
ThgZZnve9pd/i1v6KpZfABSw7DckRHo/VrrrwrbMfZVPr9RayGC6A2X2SA3qUKiDPnFxQ11LGM2c
MDj3B+bdgIKF78obkn52J6kwGVp9g0yPeWalOawrsDN/TMkc0AB6s4rsqr6JHIA4fxdgB1V5mDxv
HQOmx7L97x/4/6h3O6YOajsnzqtlmVzVwz+h/HLsJdrR1aMTROCR2/H7uDtmMtGfW8vxXcHko5MU
00MgjHVUmuy5H2EMZlT5j0BU7LmtBw+J8xycXDXHy8BIcJ2khvEZYscqC9b4CWI/r8jBsmF8GiD/
jrnqIciCgF0/fhwLnLU5wHhrAUzFxTCtPWj6bZa+1DPsK5RCqGfBUKXM+BxKAxTa9CvKOnY9BIO4
BUoEvj4lZLpzC05DXckacECQI7cr61vb1dZV9Pi3IElEvWA8Wjdhh3NRD13oF8CK9P2kQ2OQRtNf
lygdfV5C6gMtoauFY4u9L0FzWOOweYlQZeqX3yJx678mFoSHpTYH6Pat4dooUFHRbinnRZ6RQhDL
gqmmqv8tA0aU/MemwP2KiXBsD0gI0zY93TYYYCu/fkbsKrLsqZyaI/Y+wCSq7bxULx9wzfGiUXv/
5tcmsBHvozxn5qfgprZ+eAzEdFFa+aZlLN2GgccfPC2A3KyVvIBOxB8g2cIfwPK9OLyFLJHqguXT
ezwNJoCSXEQbv1DrIz63LPtmXrCqe8jVj9COLGypQys3iPcEqjRSDYXDwXxrwSu+1upC/WadN9RP
rZ6n5Y3XxSsThtlbpzeSh2oKPD8RBnC7qB4AIBP8lY3gsDJIgAedEkLPEufB0BJ3k9gdXpPSYUck
C+UugyqvehyCYGyP4puZjfc5zG3+atK3qBDZnwMewj43G/GcgsuxTj1ITcBmJDxEtqPdQnb5tS01
B4y3QGxZzJxd0Q3Oawp0tJYPyWMobO0//uTmV3Ckq4MNYTkWBzzJ+yc2KRl6S59yZEvczsWWZNQu
UgdiLo1aeBTnrgYPKfQtl0AqvREr/rl00Z2G4+faAIhv3Rfjcw+N/T/hKA0POCShfa9s1q2wg59j
rb8FYRt9MyBGBJC8bT1MMQwvGtkk11pz+a6TQ3qK2lKcxsiES7uB8n3xH89CbHG/vGFB/TCZgw+g
CSoI7Eq+fNATbnbYnhf1yQKC/QzYoLOXQFgc2rAIbwaX1xtN19tHzcOpAnxx8YPBQKWqSok9WinW
yN9of+QZIKxGg9q2YWpszWRTXXO7rPfj6LoQh3eqC/DdFjLtcnoY8MT048zAtnnC3olWiiT0VOEU
+edUZBFY49x9HkNerk38F98yo3d2Rie6IzaGBnDYcba1G8nvgwQmFQHAGW+uo195xiEjYmi3nRtE
f3lp9gNu0fwFlhfBipaIoRFbX/FN7CA1PIy7Asyb1WJ/oRnVb/rIIYOCKa6MM4A/OKw3QDlzV1Ud
Ibs/9PU96uV8qo27wErqexuP8kPC4NlFY9EwujfpgB0Z/pTlc4RTN+A6Y/cd/wfXqkMN0te9p0CP
HXxORqR0G7f7CeW770GFz0kZAO/kImdxA91WsYqy+I030EMqlUZS0XRIhhvJG7UkwWJ/6coT1EEL
SMvuwqheFRXDZ/HXO2EmgNoPRQUgqo67T6MbCO6hLmPUfXPfWZ3xpFoQn/zUorG6L82nvJg2loqs
mDtH0lijWmqM5tFYidb/bd7HT/+YR6sAVucdPGkOmzoex5Oja8OpzFnqT7I05r4QxAxYff19obil
SXfU16UQl8QZY99D7L0C/A3rFemQgjbaGZs5bqx+uswZD8wZ8nsHIOhdHEXNiprd5OX3CRRvVpE7
wYlJhbSqD18B3zOy8pa6hBeUp9hq/qCWDAVQaUxnO6itNCczhLQzgAoXuhidM+FcrtoN0l07iTML
2IO5ftHSiV0YDVNb6hGgU2MTQ9f3Y86yEMyAMx9iAfHOAgT6gGPeyTWBS7nYANyeoLfJj7yOZmx6
0SXheGhlybblCC5d4plwDHDa8kAu30nopheZlw+RBS1isgZfIqgvUxEAtzxQPF3w3PnXNYRT3Ixp
9CR5HP8wzWbtiMF6hRUl3/auxfdlrSdPZZDfUUAEtw5/0HGAzOH7e560Nl7D7C36UentGpBp6zWL
DXsF6ZrigM0H0PmhDLageBTYRaKpW2H8kKEO4NYZ4FCqC0/F9wgapL5fI2iN0eLF+v9Rdl7LjePQ
un4iVjGHW+VgyZac2n3D6jDDnDOf/nyAPK2e3lP7nHPDEhYA2pYlEFjrDwCh6nOt2s/gF2B6alG/
D+O2foqp7SzN0XC/4xSxCKna/XQbuC9gRkuMQMbPseUUYuDeZrsorcfl5LAnN9N2pxSB8ldpmqAW
/Oqj9dpwNebW9NiAk9yTkap2ulfi2iImIXNpf20BWuNJ1F5twDf8Y5LkpVAyvI1t60tvp/42scZw
U4eFjZDP/HWaFQedTbu8uIr5LsPAtBXq68gQY3Lw6KXDMsWo/KLHin1pC8s5lIX1s0YFJ4ZIWYMd
Q9fKd2N3H4KG/khQ7dZRosjMea9pIGVShJI/1Fr/WaSl8aSUffPkjn2wkMMQCbVWBjJEe1DuEZPz
Oenf//fdvGb+yd9yIUhbfDc9x9KhSf8pYONbPp45uhYfW683oBliCY0qcpiuMdqAnEsKZe2Go/vD
TvxkUZuN/qa2kM8CLRmfDC8E4W2YzdGfey6ZUW6FKeRTa6ZI2M6kfPSseTU7klWomOZLAI/Nq9PP
/ZFcqLpIRLNygIXU1hAvvDxoX1u1G8/su9/lVDdv86fCDU5ypmJaysVvPdD8TOzU0H3Oh58tmYVV
E4bOqhyNAtQjl24OymMfDRFOX7/aehaBsb23Fat9UO1kqCFXhr227AUDs0Oe5am19WwLKk1ZyNj9
oif1wWjjkrwGY+Xlt7EYgJ6rVPnAycFbxHUE3DRr9XATJrG/IIOmTmwrJ2V1c+FEpNI4Vqy3d3fN
u9ztXcpotj3jiGMuEK5/7D3lhD/GymEWTl8ra0xVZeHXmvs0acapKbTiwWXvoGBcglo/0DgXHq9o
26S716wb0+ccx++UXaUkaKl3/J6LoCi1k+d7G3mz2xwOh8vAMaazpwbek+xAcTBaqFFuUCC8mi3Y
NlVmygfdOLT2cL05p8hYDrJzZWXox/wW7IYBeoqtkDkQuXWRcwdGdpt7D8l45QuLydjR/y+KbfJE
8nsW02UfxwYWhTqddOb/EAsYQGcHRjvFRyfL4ONgf86zyMw4p4YVulx5dO0EaalQhPVgjoxJ6M2r
GwEHa09m/O/fS/PPExQofw0tMtUju6riR/bHxjKOLKv0erx8I0dNHybhJatKQ9lfF9nMikqYLpTJ
Rg5hpek2nlvWpHontH0hNJ1r7Bpl635x7e6SRSHWiWKUvMTQJ5Z1TCoxygwf/z/FLnc5+NdF1KPi
nVQeycRUaKLU7ajvvATSQAlpYCNxv9KTS766g31NU/1niNCTlb2/XURsCI3r//6+iTfnjy2558DW
tx0yFK7FdvTPd65p/BHMa1sdcpv9r8VaiqWyrQ6nRkAWOJ0EC9lsM1AKRo0knmFXw6kVMIUcm79F
Ai9hVcP2WiDkEZ6KuCVpbGRHN69DrMsJwVoGTSTbdqZc1WR0L2Hpe9tJ7/N1bXXKm65OsAuxNd3L
puKoySIxJxhJojdFc7v03Pqlasr5irbjzg5d5a02VXCWBSujbLrRDxVbmZ0Z1ukybgDr2cgWPhaU
CCanAbpXW/0LX7JlFHbKRQ4I+rJBaLzqj7ITSgrKbGk7bmTvrCUaaOEMjmOuLADLF4i5Kv6mJtG8
kQA+x7fzZRezmMtezg6HqEzra5Dk5rOZO2uJ62M5w7hIJERwpjOOIWD9JdxJxfyBUuPPeChRXfYw
6JgkOax+j9PavkqsqwGhdd37CM5VnbGy2zQUmJa3wDZ06nJ5+BQWA5upyQg+CgzW1xMF2T1F8vBD
gYqm91n83vSRdixrXVvK6WQOwmWR1REbsi59BQ+xwXtHHAyVYNcPPl/XgeKIOaDKOyuZv+uiIUXN
El3Em1SG1iQf7lRmhxvuDPmpaBHbboxDtVduAUpOJLjNi4p92FWdAv1JacevMox9Rr8xoxSMsuC8
9Jl9MaIgYtPKqLAbvw5ispOZPR7Y3KsLp63vBTw3gKht7SY1l4owvgyFN6berkyTD5NsoNiYrsyh
r7eyqTRTfgJy8ZqoNnr5Y6d8GwajffCF7WanqWvLRuFxnmJOx4JiWJVRcbZj7YroDt9+31VWvV3m
l0SwE1WvkOefee8NOdDVpuy304D6duROZ0U6zyvRaKIoN7xhyjziQM0Ft+7pqUjsHRr/7sNtWBYZ
gLXacFqnI1r8hRFZUcDmv3pzOO9uch/TAqze7I+hjv4qvDi5IPKNwjU4zIU5Ns6HqaJyFJiwh1oj
bZ/dqHnC1cb5iHwNoYDa7/bZGPVIA77K20Rx4W0Vwx43shkYvPue5r62FDaPiWOizTyBog5ZGRck
DzyNTHDlbQYv/3FrBm0Z4n8EjblYtEGr7bUuBB2ehhOPaE17Mbre20W+Py/x99Je3CZUT3rhfciW
OXrtc1i+KjEjZYSv3QPqzPqjnGyZqbVI82o+3IZnVo29C07oba6vVQO/aOkGrQGIrFFQPcmQagfj
Q64WL6TDVMQREy1YywmejaV565hvwWT1C7IG/JQgjx5LfdYXdQp3UHY4RWA8TlBPHtXG+L1DFzMU
BWOEP2bcO2pxq0TQDZu4XOteHXZ7TAm2YeK4m6CMi3NRqP/jVfyrd7TTnje7sJPTBARoyRaeHL/f
vIGCw+2h0qHmJ3VwJGcPyJm0Jv/gBItzLDt+OspfEIv8v0LqAn2ffM4xCshgRhoFbOJqE2+uhjmW
q2JfYd7nJG3yo58a/zD4pIdb1203MLycveLWNnhkzL4aIeDduiHkPXt8v48wy8C+qJH/54jawrkW
rNbf9YhGPmBXBKUt02k3XUNSxNGmZ6rH2mMCAPPU2TUq5Z2lfjRBw8rTlcNp4lT0bPjzk9LnaH/6
+bS20TXfhQNNb4XK+/ihK0a8dzWgJXIyh68Lmp3B84CX9aC3yiZtjA7sq2c/Bxr/8sqxjJ92epJv
U9pQNGWvYL1mXohfxTByhgvV9thkxWoap13Np4fzHVnQXlwa7DYwEbOeZMjrqmIFJKTZykwnBdHp
ODnwMq1B++F4Trw2qWQvblyYwtiNtjDaGOHJqBrpDofc5O5Gm/HhfEJ321keyjSAxlAp+CVLfWtj
5iqQI0LFGmcl0LXGkOKQPDf8PkM8v4H7b46yZKf4Vw3DrxepVJUbz3o3fTai+tkfauHSoerV97IZ
jAr1fCed36KuKN/yDCyp1RnhCZS38V4XyJkE5lufW+PZ7pGdkmEH1i+CDEm2GYxh5LcO0bk2WOLs
cprOWa7pKyDX8Uo2TRGTr+SlNaenIfG8vZpGQpdd9IZu5h/qIDrcYjXw6r0FX2Wn+ZbG7pezdBTq
Ly21gpdOGTIqBF63UdsYALCNWI0Y0GBLuXJg6jwUIDefevgl4xjzNFaq7nnIBuygC0pAdeePO013
IqE0NDwAhFTxTWmLS9UoSOui0f+GlF3Gcx7T0FmAxeMmx+iEUqRrZvHfQaq8KQhIfphpnC6ztGD3
NY0+ovVsGqKkHNgPKsouEtsHtYGDMSiJtZK9aBfluJ9GyUL2JkrlXYOexJaY2otL6BhPfUCFA72C
Aa8zsrgdy9YpSa1j2tfJdRJWdaYCyaJqYLbJ5q3DxXFTTpAxedFntBuoAZ1la0xxxHG1IVpQt0TZ
rWk1kvlB9ZJqJpx4yA5+Oes7Jy9wRRNkB1Nr/yqsdy20/Gc3t711Blv9gUSUf+DggGdjrVkXav/1
0iyK5mucdw9okZt/a2A2uzoLfwwAxhaKGZgHLbJ/WEprPTvfC7a4z/K1FwzpEvhZtndEVx+Nwz5q
CzSeRLMc1G6pdsoIyxk/icHR+2VZcg69b4LlhtesO1xCXFTVghyuTVBCWcIH8PNVRGwA/hAuAGus
ENTk1X3cv3sjszYXZtg3W6dqzF2bKo93nXn5SmrKS4l5lHWMfe1YuyDDwiOqsZDF1wz8cmJk/2r3
fuOsG4Of7WH9NXsnF9rDyRs4dUMdCk52MhfNKoINva9t54Su9Q/Nj+v30ZpfjFYtngve72PCxg3T
W0Fe51OiDiz3c6tRh820cIU9WbwfLMdYOtEUeHwMivCr2UHeeB0r/dvs+G37jGgjDgNel0Gq9kgN
B1O7m0vcwZHXBcnVGVa7QxXdQAmJ7luq9h6TQvZyjhwjb+FGGHIEwhSzim1gYQLh5FVUoQ0LUJvh
WuHOxhFlVfuZeczaVSZ090uxonViAfujKTvusXIEUpFr/b7BVxRtykF59QAmST6+1SC810dGcBhG
77e4PyHXd4+7Yb6Tb9l9vGdBy21YmtE7epSiXoEPidOthr0MSYmvX/GRAuxehnSI+RtV5JRQsYhJ
PrQBYvB6ctEs/VsfT9UHBjLpuk6Dep/IrFOzGVKklNkTZwdXUefVKEZxSI4XIwjUukYD1qq1knS3
ljx1afyNTBiiYjWHC+myno6tsdCysD9K7JbslU3+KUgRisH3Xjl4EnMNgQeTzcGvW1yl7XkpN6Zx
0yCMloRUw8Q+dabecpQbU9nE1Td6sfc3sQ1EzNJFkWfeMQ1IxtUFZNyogpSIypp1nMVFNuWlzKty
0U7evE6BG9SLe48cKKekAY/cOCtMdoZGqdacuTA/e7eiwTspnrJwvB61lYwto8QmwDY4mVEcQ8kI
jKttUwwXGIU+auJD5sfRSo6CyVutyrh6Qvk9Gy+3rVKiusIqYs5PJWnyNTh6/UXL3HahKr33owvT
pc3T7G/DsB/V0hw/2g4Lp7Gx4gtl93ELhLLDtLD4hm+fRaIc/V3p9+hND7Y6Rd8r/MlWVCuEfmZU
oj//z4CmfIjiIf4+m82/BujJdZxtVhXPyyFcFvlLmPSP8lOpGmja/kdc66HK8rkpjo3OP0qMl596
DePxVejypCl8d8a3nvpV9DAow5HsM1KoouAjK0EiZKQFVDHpR/CrOQtoSWI13vmmitJlXX4asavl
UzL735GgXKgCZwRJpl24alc8d4oybGE1dXuvDPLdFGQ2TC6rtrF/aTXTOpRu/vuTXU+HTd6o+vH+
sJfP/oQDEFKJxZuMG4Hxz2MfWoe+5FGeruWdcietWIDNaSHXH/xx2d7hnrW+V47+iMmFyP41Tjbl
4D9jbDHhOMO9KcKx2M+V8o2NaPN440dmIjYZ7n/GBsH9vRMs46pQt77x3Od8cnrXi7+3bFSlJLE1
jdC1x9l7Duw22ZqJAPXbuvmIXu28tNxyb/WW8ZSB41nlU9U+wcfhKWon0H3RXTsA4VE4kk7Jo5KC
kivAKb5ASHdQwZzar22hX+pIbKE163NPkjfBsTP7+Hs38ZeF4eC8jnP6NvomQhFj2m0lXCtsUURu
UJnfyp2hbMpeuTe8NyWYq4m9z8H/X3Pvd5Y/6D43/PevIX8ub6F7vm08G5KGgBgbmOMCNgG0Amcl
Ux/zEzDmP5AUN8jFSGZnGY31uJKoDA/sy3Ey213TKNbLrJEyq7ryMluT9QJ7OwaH6I0PneiMZ+jn
fTurO9lEV5JFeizHtRzs9YG5N/0SLRoxVxsy75S2rOCi1ca5e039cSFnyh8l7AIHuCKfPni28+KJ
k3xgcZKXr9zU/lb2Znpw+jInQa3WyjqpMKr1ZRbANpLphNHLpulV6wBuyVpmVgMOXey8MsewIZDk
GLraTfSGvysfNZiqpOTsfZrYq9u7x8P+0kyDDR41YDE0HMc+hD4/IdHn+DkvWqxhXSdaFyXmsCQy
GZl6J9OG4lcG4xbp5eQJIe5mhY1V/kaVrhCsy+oHyoObARAKoMYuWjlV0P4svBH9n1BP3uNKwesN
77Sn0enDrShaHAfNiI7ynm6Px2SjeM5D7ifwfWyyTqPb6XutIpNDpX1+TjQQ4LbQ8NawbAr1Yrhk
3uwvrVY7OtBGz2aFq4iulyV6KOS+pKOIvGjY70pkshKW1auX2Pu6D/KLZEQNKoI5oH0vkvU0aOat
DzHHahO14AtRTQrWqW1lxzkw9YttG/lCFulqz/0Jlta/Gk1QHhxnoJrstuU3RUNbmPKf2gAWheF9
MYpWu32lYDeyDxVN+cGXzWlSaYrH770pv1Ko8bgrNWyrTRFj4ChK4tKlp4rsi28g4XT37OHZBBp0
Ch9uTkFiqAhpoFwhoHifE0VITiRlWD7WWvTaKYDNbbsewqXeFPGWM9m/2hGrxELpqZ4p8TZvJvJv
+fT54lfk9xdKoXoxW2YoaSYWscmIKroOEkxRg7P8deVvI0PkgbGaFXtIX2OEaN7/RnRlMMtxA4+6
H4oYc4VWHZlMZ4WZkr1uA0RS50HDAkVP5xUpGWu4TTYFeqCJ6/Uc9MPtJ8qbilANP+o26ldITry/
QWFUrWUoFP+mSlF3g1+NS45b+Hn4YPdEdnAnmwgmvJLFs598XIcgk6QbGUb6ODquUjfuHltsZvlt
k+sMMO46sbbuAAO5wg4qucpLisjYskNcaHOPudX4FIW58yBn5WFcPOL6irwbPO0lcpvKcqSQsM2q
MXz2sGp7RMtLpMk8+Loi59MV6QW2Dx/4uWx2meBSSEJF54yfsTvlwohrklM30aKGrY6hIEQ/k6Cl
xFF/tPGTTEPVY2bdwtmY1h9wj2RYjiaZ58oUgAq1JtK0n43g3HQldnpq3RyVQMm+IQbgkSqbRuQ+
MJNvOYWfSs8LD14RZTszwgG5ctR+ZaJU9tYICFWvWPZZV5O/wQab5wmBGBJivrOVzV4aOQeKou71
wX02J6p7skNeZt9MV2mivriFN1+8Olmipppw0ES7EGZE5R1uJ0htwILdstzbkREJpGB1y4RwntlI
4KyWON7Oxh4OboZZ36C1djp/xiTcVmJ0w7z+jMkmOW/0VpMu3NWqaYFPpOhfeVZ8lRdfjVcI1aiP
t5aCgEMTmhfZwoYlubYDKdpxQEHqHjNyuMwVX4OUqugmilts4sQFKtXnqx4CWBDhNm+C3IGwSacO
gHvrYrx7a8qxqRfR3ZcUAnJxK8uMx2U6pGInK6Q18jwdH+JJW0kFjqkxBoxSm/JbbFbBXuppNEXJ
uCzM1bUTgcyTwSSZ7E1vVdrOc6J4Z5ZsWrRZrZ/dvqifRzxEjRJ+d8px6dmIOIL5JOvWsrNyfFi2
qrKWnXISAORoaTVGtJcjEBAy0OUTu5dft8xc/00fQ8x7xA9QxA/lf/RQVDn8FD1SFw7EtVUVtrWz
rEiRH50m6NoHQwnTo5vjRUY1lai8yKCcZBQlQHDHz5NkB5JE3adol2Yg8tMIq/CsXUcmpl4zLu9h
Yvl/lZn1bpkqSFJrtFdKGQfnNlBRxegdMlyu0l/dLARo2JLPsIdy2TWl/5c5Oe96mxfvVQVUXU7K
zZ1NcnQyLHPV4NLxFI/UIuRF7fjeFSrqUURkn8mpcp2lsLFdkga/DdWQNfOLWjvfbxGmgbcOncHG
O4+xfmABktYy9OsBMz8XPeJMAgE6puNvrV99Eg466eZPtkHs6ju+Pk3S6y/wamYkL6f4NGK9c5iV
AtkOUxkuVhF1Sy2r86+Zpj8UaqD9rYJSgCRgfVfDyljAgQEoF6XpZq7iAmnkvjsG3WBs4g4g5Vi7
4dIz9eFbY5U737HnV9TR353e7ZZFzd6L3LP1bBZxfEBBDhkY0ZSXNrm4nqJfZeM+PigV81kX4yON
7ITsnQ3vudHV7ASaej03if9oCpUXqwAwoaUhRmCiKYVcKuo3A+aMjzLkp4DMmjgLqWUI/6v/6K1E
781rRdy9mXsq+UXzLSVtu6kTQKFZPX3xsln/ie77oSSb/VEAbFm4QGgWBmXPXe306ODk9WuS+cZT
oFTJSx3gVSXCDVacR8Xvh6VdR8a7G9r+ilyfxeMA3g21poqtChDkd4gFZBW0emClzd2dNFmx0i9F
OTjvtZJrB75MoDiF90o1YHSatW7zyGppXsBAv9tW+QU/0HfPTOYvhQ0hAe3ra+cDq4Ai9LPCQuKL
NzoZnmUwfvoibBZpZrSbuT9nemhf5epKsRe+r1nrO9nMnCBEPHc2F4MRWs9FYVvPjM+HDTXt6pTo
7GEPTZ9mq6Rp4oWegsGVf6RawlZQAIJt5VtQkhBdVF2uni1rUN+i+SzDVDF9uPBMwlh74/AAHaaN
Nz9won6q9B4GCyIp+ZNpVtPC4Ri0S9FocBfsZcqjGCM4EUvEva2bmGekxDYK8uqwvUPSeTPcYxd+
AtoDfSz3t8JMbdd8IsBZoO4QfZ9jBTOPQCmupUepLjMpY8kMM0aufh58TxW+vWhh6gdSmfVVTgx0
6o1Onkf7pnbr65WMfnvVRF0KII2xgyoGylZWocxqwHubfdXOtmbrYoUbS0IlzZJkmt+fbvm4kmZh
YhIrT7Oz3Zmrcp6nlaNnBV41XOQrDsvJMjIiY32PVUCkf+u1nILEj5hx75CD5VxH9MoOeaHA8Dnu
3nu/s2qHe6MniRIVwxdX7/gG+TGGLIEJjEpa0jZ+NTwkpbk0a61bKJlZ3wDp2WyaC4R/qE4IfLpT
u2jHiF65dsnmvVcO/n+YixQU+LJ7FTVkce9SEGuuPHGFsGhxCqnijSyvynGd6yr7Af8+2ULBP8Hx
pLnEuVD0L/MM5cDZHZc3Wz5XheGaYDlRz5ZxzgvKPmmn4E7QZM4/bBdJfBk7SnxuQeVfGS1/3I+F
U0PbKXqyNGOcvEkkU5PNLUaiYBZl0+sKPr1l6x41tM5uiKdGzzChS9tpp2s1GpBt+VHqOTrlaO0v
bFcrr7KojNypsQCr0xxk7g5tVnvjDWx1ZS9fm33UUEqRslOOoXerHAnzpdSdkjFfCE7JiyteRbYZ
7xrHuExT5ZO68dD2K+3Hzs88DmyQfe7xqterfiODvjoWm8TXkvlt1IvHLq98ZAERyzUC1sfS1x50
jgLPbo0/HRYiMABNk5JCoFhwWvzoJNkiejlnW0eApSQj5M4gKZvqIL6fD5ZT5TvT7aPFHwlimUOW
scJ1v1Ddirf33PJ97NhaQApJXq7AdvePQ+h8Jrx9tuOPNf+N2/fNYYtkbey4c8gJIDRrlfgi1KX6
OiVld2lrtbw0Q/smwyUJ7RVciF3cTUi3qK2RPTdu0D95RbqxpeZdHKKjWEyOLWqtPO9YFbe1HbUr
reOUiGCZYzn7Lxlk9de6iNnjsB5HmTfi2JcZ6ErSbDOWwnH0p5NG2QOVNbRlkqKKTqVaLEttDE0s
KLLg0dMd5Vz606sLnGd/DyHKEzz6jtOv+KIOKzlM9soOY5jZeGvDqwlkB6SJGCyHDDDs5Y+RY0Fu
BGRKuXBosBadnVobGbtNa0S7ED2/BX/9kvKmWMIuO8jedlK6x1K4Lc/CffkiX96DsvlfsT+GmJat
86VEaeLe4f669T32x/3YoY87TvUPUe/4C1TuzE/ZvVvGKVXN7OhU3lrmlG6xW7pJjg8jw7x13YKS
3SPnUK9fSx2+25x7xur+c0h1TxvEJNVF048au5gh2EI4sK8skbByyrr7AVqNzBL7Shs6rFrN+Hf4
6Gi1RW6cokbLwE6yL6yrMniHGrZTtNkC9lemL5keryTkac5S/2SyBC1ks54Mbxdn5KJlc6zaZF31
HocZgY/K+2wi0RPbeMuGziHAW28dINRxlBdXRdwycLIEoVc6BjuA0iqDt5e3QWlK2l++dMapOnri
8ts93E7b6GMRrHj44lj76+DktF2ygig0b+QxSXZ0enNtVLJ0MhQmgQn0117eJ7UDGyB5o9kMLxFQ
lAf5VAxikhgoeGRLxRT5h3u7k/Uq2S7TgoIYwutnDi8rmSAO627ayvg9XyzHooSULeWt/7i/rIm5
dUwOnHL9lsysxumhqjehAnFoQYFX28+K9/dYV9PTLdY4yLqESopSKxgEeZms+YzNvHhUlgpezvJq
WWOyTDKvXQ+dZZxuQRY34yTbetYuQ1LQR9m6TbwN1DHQ6jX3m2wFEaAQI+uDZZuTHjk12Lwt6sC1
1pntROE66u3Rtlamijrev4EFEkyQ8wQ/DGqNlAE1ut+G5LpS7ApL+xuY87TFIsPf1izab5rnHYLO
Cb+rkIaXoV4NZ9Ufg7Mx9ePSS6roO3XxneEq+XuRFTE5G+/J1vyQPRCiBUiKe0+GElFhGbwXGZr6
XVt4yYuMOEl2BiAwPcouwODdAksO9Sg7LZVTdZbgqCN7G8uuN4juzmvZqzVIt1do8ixlb8UC9YDt
Yri43djYA5kofecyj6OyHu2seYDlgqB+YD6VfTkeIRDDtRcKqaMrPPVku6+4XS0KlzwOt4mSAFvB
oU1FE4S2q3KqtQqjNJCmI3dnwDpf1KT295PbWW85OpkLhQ85QBaacd/t8kAdrwr/mFf+WexgCddR
PD06Y/GFZKH1lniNd+hi0GiyMwyzdFtWrbWWzajrylUQqcneDZE1SeKY46KabBKUzLHGBqHS4tR9
RtsRfAutQFD6/HB6q9tOyEFX3dGMGryL0uLkIH13kq/khVMifsBTfbzH7VBKpojBVRYm6xnkNfvs
f+ZmvVXuDXU89iDBqd5E3fT5Ulq6RdXY7oCR7WWrhalc7G9j2KUeb2lsY+7GTWAHzcV3k3jblj0H
+CYgmXlvg44wzr5nLBVROZflc3nJjDQ+YPq5vZfVZbxLLX+JO7C/mkk4PLZgms2Bs9cywkHrEJjo
7iad7l/kxdV9Y100pbmKfsXClBR839TqTg6RHW0VHuJ+pkovhsVxYe+6rP0L/QSsh031Ki9KwMka
07gMEIU7Z8tJ8bcjZbuz7PUry9s7WtIv7jPaFHCZ0jjo6lWJdh0mSLhD0a3jQI+PUay9yj3ZnXL9
G9taBlmXHpwsbnZ/jLM6y12D96gWauGRvtHdsVrVSqov7wp/APDo6XTnyw1oXWC8ta9Mz310hLpy
HYWc82dzWFqiKWOy13XDv6EIFvt7nMQd/J/YW8oBPGwpb6jjGVUNjXNqXp5zpUkPQ622HMHb5Gon
SACOZTd/V6dwlRej/5eXTa+elluPQz8ZS3lwkxtDHWjZKjZ7a3XfIsqOfTiRE5kq70EDcEKCyrN2
ZjuYZxxAvNXk5v1rSsF5MaIh8kNDswPgbh2AcTC2VNmb752i4yfZZeOL0kVYINYQC83Ywvd7CGf0
fNh2xajoSKStVfJuos1wSyW4yoT8LBIiSxA8IxUCUObDXvdLNT+4qtEtXY2tV4cuYH7AToFn7UAF
XR2/yEbIE+phaCJnUWWkclBS0ltA5jih5WXfcrjI/W6ZtTiAy+BYwbBcqaL/9rIeCucoLzIIz2Ln
V5Gyk6Hb3eTL30aPAQkxPZpPNqJH9eK3m1kZVlndGNYrXWRhERPplwFPsrVMxcqYfBVlWFjp47hs
Ze72lrKt0x96rKNbaHXD2hmb6cPtAtTawvwHz4dgWaZu+gT6Lzn+x4jRSYOlnozpkyBdHn19tpd6
1ebnEcGFp7pOFR5quKfLpryoY9dwYjKuehSbVKAYJi9z7y90zSPf/CtO0n1cwJDodnJEVSRnPRHW
HUIkdUxOljokN7FUGZEXN51t4earbWw+i94KMTNjS+mmXMx5PnqrNhu/3g49MYKVsGJKdlgmr2QB
RAn+o233k7++bUg6jnCrpPVfJx4Ht0cLFqlltro9ZTIPlb2x+xmqGEP2CB4sNJX9JVCjPV9d48D+
qDZW8pzOmrZXRUxT5kBb3LMCOoNZuYzD/bA/yyFihrxLZGSVccsj/Lrz/dj/7zvdfoShwCLV+dH4
BeCxylNfB5mD6kuYno0BFx5k45rbUx+O00GteustROt7q/advvX6NHrvnWTfTe5RbfTqYvi2fo6S
7MstOdkP+jk24t9aOc/BiarezvCCHo5vhS5mbIbNWsV4alFLO9ikNKqHKX+84R5Gx1r60cy2Unpy
pKwXtzZWCJghdL/6b5gItGI+x0vEBISn4snXz65hCiVbeZXnY3lcNsPc2yIr+SJDXYfXL+UR7Mh1
ZMAiQKdoVlBZkL/IPSabEnIhY2gYt7vb7yoGWy2G9zImf4H7XKfpOqquwrVmxm3h0OJmsk3SaNjI
MyLI+K/Z7AKA5w+7BqV3yaYUjPINmVHoHLNroAeSj1CR9txBBBScPkBj2qzpZ1DFl0G0ZGhSfgau
r1xlg0UebNJclDf6Qxom5iqss2SrNDkkTK1/cOeY9D0aTr89IBD8sU4x/nvyOXB/cASemm/sgVXs
j462ucbIew08d66FmdqX0TWfQqePvtDCqcWfSKW0XvTFLiwewHnjPghVtvcM25Qo+lIpjfYQtTp1
MjGnj1poDFGg7mQvJX2enNzZL19udbTWGczk5DRfsDdTtrgAai+W0X8AZct+8DX5OgAUeZmhuO4w
1ZhRf+6+5WIHpvlpsRhbTt9yQ9ZRhUkczbwCAnNeuolEv9i1WT6s7SRyP+SciHXmMDhzc9u16VUY
bo3Wc2+7NjJrSFGVerln+Q3Y/nVwrVCi40MNwqAb2BeMASnMVmAVsihPzmhJvvWi5acIEelJimKx
kou9UbWNzCK8yM4UmbJFUdT1g2wmpMOXA5ZfO3kjw1EGYWUBEy0vsIJLQYXI5VBnu70IRgcfhl+L
KOQ1daO4VJPuq6hRhfVDxH8fRJb5dI87hUuNtbFOMiRX6aY3nBXP+OIUztW3LM6NLbiD4sQ2KEk4
86L7POrmuxzhy32n9CMdOSiu2FU5y7BPv/kcDra+7JAD5aVPOPYGsfOObBlKVrc7yDFBWHwLnbQh
JZwBZw4yyP46drr7ygesDt5VHNp8M78M0CSxThPnxNFMLzXIHbbzlNRdj6K0V7lHFDfxQG2EX9nt
JYCBcq38H8rOazluZEnDT4QIeHPblu3oRUq6QcjMwHuPp98P2Ry1Rnt2Y/cGgarKAtkkGqjK/M04
MqMLioscOrEzu8VMOraATsS7y+3TU+2q8wOa5d7ey7LsrmjS+tVzpm8IgGY/QmP+XE8tTnug7hfg
wG8BIlODYOZnP03z58HLkq14W6MG/+GEPcHpRLlycb2GURhPWX+GXBWghPuT+gGZ6Hz8rOVKtXV9
8KKmxv1TOGWyUbRU/+bBDChLLf6JSygIT6/UnkgOJAe7UJEFzZWSTILyt+51/iNuzdR4nOAtQFXr
BchxerZaBEjVWEcRj11rgjVTg3wTz6/BGo8UAu+lL5tCXM9+HZxuOEddhTXWry4Jaz2l2XgFApMy
YCDTA5lib5tdheFBnvxIo289qsc/tWr5lo1+/KJg7r0PkHg+aJQ/HlFArshmgrOu7P6C40P5AuP+
4C0PjRyx8YOOgsBGmqTd67U7+FjfLqNV/y2O++ktR+Pg4nMKB41uSAaobyPcvpcox/ffbaPXHjFM
ZwHhzO9+XPYUbZQOpRzOqDj01zOEH94H1TV20m+JUustxEMBv1wpxdSfsnBITl2ED0+QlXeViCcq
qmGtYIj/q52TVthEPdDjbjCh+feethJMZ2iE88myFjQ8XMpPt6bAQyVYRqssMFjnRJ+E3x4j0huz
XGNLC6k8GRAH9Aty7zIoh/CfCGmZSjTgm6B+RIRp290lYwz8KJi/u0k1nBzbap6VsDfv1cjad4st
s3QBBah3VWm3m1vfMqns7E3fvOuL9G1vdl9I4aSPEPvt16zJsU1FAjdVcvXkIc6+VlrTeDdhzm31
cIQhGWrOPi7GZsc3s0BJpg13mtoCphI7mQC6BrrXS++SmQCBTJCYE8pZDM/ARpZ6X8c4i4ytprwh
/zPvcZcbttIslkdyhTbHQZp2Bd7BwXPw/hrsTquQbPgrrIfoeeqUo+b3wXuthgjBlr218vz5Tqv6
H76RKOhLw3/sJk/dKIXn74Xw2CsRqlrSXOiQ0hyxHF/Nuooryams0ufbgkvOENdEgXuw5p0s4Ez5
oLeRiNQBtXGKOWkd5ruuyLVTlW3mORi+2b4/bnmqtMciRoHES6O/ZbFmGsjxqVHgPmGcFp0wpoi3
ec9CvUb92iXrgGX8W2dl2r2C4Rg1M894tynJ7wc3p24noJkyQZ57GvyzNJlk96W7i/wGqgB/j0cl
VIz7GPUjad02af7ivFdYLJmufUthLdZGWCNUEH2k/Q52YPEuF3DHkGxMhISv5ADbwwtbt4Pw0FXf
SsNr9yVS/RdFrf0ZhXpOyZe3677u022XGMpF+vTCQMG8pO53h8bA+0dzib7FKE6ytbNuOGHfFOxc
J+ihq3WI83slmU45VUlhAcPm0C8j/6lv6Kg4pOb0/EdsKVeRTj87l1XtAs3HuxLRY8oik0p2PYuT
s63johPrR+zyYEBaFe4fvWOdYz3JH8t8WFX5MN1LK5UupdC3tlUGG+lrvWnJIvW8CjvytkUTVKdR
ErW3tnQmwcxnktNrUFQba54uLTB45gQalJ8VyMKPa0hnlewqHJUfys5RVmWBh+utgqrrSXWmJHOU
3bf0k0gbEAZ1vJW87DGgyvEtOt9e3tJ9a3ZBl28CtKrWt4Hr+z5EeOkfcLNn5tG2q9TxT0B5tADR
b4cr6PyKMhf8eVKX3BDLRLC+Zk7drA/jbcoG2ylWzmBNSPUl0fb3BausWvsEHGSdutFWmreDgwaJ
4vT+SUVxwFllSW4d1TJ+nsOkviCOz15XHZcd7vjoae1PbXLcw03TvFXQoE4dPKslDIz+9Jg0poNE
98fMebD7gwnMy9trhZt8CWx8ikEmFtskYBnj+OF7nrnaHgiBvfcHx3xT/PQoyMWMBdga0AOi8PaY
3E8jJg8iSKImyYGF77xVwjjZu3HfnjpjVtfi4x02LHQh5Q2nQdH7zwgHW0rxij70vtSj4dEb4b8u
1NpEIbOaD+CGhY87e9rjUOTF8+IRwas6nXke6r77pnjtdwTJ2j2qB/VehG7Ppt0NX+2lU6+aei8i
t1+kMxuRga98+LXaYLUXGNEKTDmwDkgjNSx+AfiEY1t/slt1dwU9IEy6H9TIuDarvDg5XR2/wL+5
1hAydj1obplHqRjEduU/Ofe38sLYmP2RJUYMbpq38BrmAd5ihVtvJb4xzBF/VLFViKgAIaxsH2cS
vrcCqZzd9oNSSJVmtaR4wto5CEbs9iN1bjns6H0VVDOQMRlY8GH+AhSTLtL82oMVhJvbJIGYyYV6
VH43ugBdE5c9URUOTfKGzWPwDOXj+u4O52kXgxd8kNd2XRnd3gkwHL++05eXffw/RMhKoBqL9Myi
4XyFG+d4RZbe9NhNevo8JdmTdNtUkPYthim7oUDzYmGvb0TAY1os2aG6GB0y7X0MqER65kXYRGnQ
XZa+jJd37mrqJQnGt2Aha7p+FG3zKtMPKtDNz11/mTuonrUSdnelWQc7aRZWf66SPHrVJ4w1vMyC
xbzM7kADw3lR6/uOVdTzctUy/JLXbYY9J4/oXanU5V0bOKwvYfvtxTuoc3r1UA7IU0nTHIvySW/R
iy8duNvAjJ5dBKXvxVmotdrTIGSSzLcN5MXR07Y9dzwUMZtES+fVm+pTuq2WJvoc00nv4nolo1ql
xs8lmzMZlEMdI6vDzv1BWtwI4GkRztJnA/vWNp1OqeMb925VknILK9hXRfy3dFn6DBrBlgEr+4IT
V3iY0JhHa1h5DYKoqD7B467W/r7syukr4OtqP3RmtzcSo/vq7wPeol+pZVX7WUXuTnpJaAX9X7PS
UOB3vGZXtJHzBJt3PYR+HTzGaVHeWVEBrFDlz48L83BG2Ykl/JgEu6ZR4QsuA73dDGc5A3AA50Da
19PKro+po8cHWx+CbiWXuM1B1cLIFrXcIYydJ7Uzfgqixkn8fOW6AaJkbp2feM4GW8HgWO7OcIfi
G+BpbRtbRnFsAJAeeyshy9tgAimMiy5mFxJV9fex1UeISqn/MJmjieGvn+9hzRgvElt2936Hn5Gv
WijrJpl71jIbu6hsWCMjPZ4tdCvOxnKwZ7Xwd43rtyugfUBzWits7lMPJxItZHnTW/3Yo2EBMU31
8E9R5lQ/s2a3kVxQQAI4zYkFPqYRMmCUU3OyloNfG8eI/OQ+8sl+rV2/jk+FMmsu1hucWn6Ig7RV
J/Vd06PQiqfXiRw14jZyanlpx8trrtsDpdDfsveG5nSnSdNX1zR+snj2hFpJRl9Ofw3f/HqoybON
lHYKZxHvbyTIPDO8Aw7xOTOsClHtfw7scptxJe3Jo2yb9lRsrP73EIwG6+uMqp2ytRuztvxt2u1a
cLCyXUYdoXNSGJgxgGB04QCCGxXmWGZSHARk00lmOfWy/E4CpdNf4MNXiM4SrapufjCWTLWMymEY
uvyuRj5mJQN6aB1qgN7HSVX7+2E5uIERk1EvvW2KgMf9bUDO/LA4Jg27VRkMQwV7nSWsVRX7ZClo
MCwt6Zd4aWJBrFJ6RIRKmjLgViFfyxCaXw3i7QGO/xtaxyjtNXX4IAfpzy3I0SVa9mDl/j2gqsWd
lZRY7i0DEixnBjbi91Z+n+MfYl4Hpd+Z8jv4nhjlpMbdH3lc2UKknfo5pSJxJy053PYcXYB9rJ26
+7Ekg/BqelG2vmZS8Cp7chsn2QSzFd0rSRmcE9cvt6TE5s98zY9u40c/tY4tE2DR4pUiKiY7cRMf
unrSnzpv1FcSgggoWRht/iZXIxFbr9vZL/ZF4GhYrBvKJ21erKGbLv5ZhdYaajQVmhYYFd5rxjcz
AwRf2YbygubEtHWLerrk6NYclNHj1Vga2UOqFvMCXzwEIeu9ONfck1BC2kmggtHvzc6tgaEsezUJ
hsb3e3OutXFVpVZ/RBpLWwcWPDEsTNbCVgF4yP7G6sJX2w+ifQAq5sjjITrqAdXFacwoB3XdybIx
SzOWg5y5Wp+d0plNfp4M91XXf/TLYN0Z6a5WqV1I8zYq8wMN3YCGWvTuNnq7yq8fWLPd7FiXv9g2
cueN03aHZJF4qWtULJLhPeM1fvK7xl5Lt8WzgjWEV19gBFuvwE321iIB442oowMEB9W1zHZTZPFb
NXxuKrQuTAcvL2cJswrEEtwpfJB8iCQ3bpmR/0OfhOT6rByc0kbRmFTKNU8ydE/hHGtU0qCRWA03
dDEeqegs9rAxa0bWAOnuj2SyXrjrJO20y60/TxHZW6qTsoIPLGVH8a46zkncVRs3qZ27InQvfZIC
MoePCi+qXnhReYeeopWW4+4aqVs2GnYjEhioZU6Pld0+kcxpT0LtkkOe58lWx0duc+N8UUPOzqaP
dswy6Ur0KphqLlOl7zZVa1x1Eyc8A9iffUyT0Vvc8lNbtbwrkZw5Caeu9EOkaeOkvEiz/tUU4lHi
JR+j0vxtdOEMi7L7ba4Eq5ldXISldAtOtLLbzurEp1t86lyWxEofbr3FjM7a/NYI93gIYFLpxpTo
SDywfU9M7XQ7zE2o/97ktwAh8CsmK0gZYUX6Y5YBde6jTd5UDoRAlRrFU6iP/tGEwbxBB2T6GgfD
Re0Qmm7iut7LVvWPnatsfsMFySSjcrCbLN22rYfq2q+BXrbKt7YEyuS2NpCIAW2LuCWiA/Xi+YGF
in/HJgLuCC3pFwMQad4ieqN9mkbU+le3AYlTZt2/663x6TfzEAmpJszDwtQ5kA16FbS6veDWed3x
xWiSlkQcTTK2WKE51au05IA0I6WRGdNGmdUWbXhZrnGLkGugC/JxDYlYrnH7Kbdr3H7Kcg3IKc5p
Ks2/1FwLXr3U/WQDgrjgUBK+RhUE+6mfq50MRmBlT5qOnIWMSp8CUrOgtvEsXR673PWcRvMBD/jw
tUb9jowZsFwZrcKieawWA55lUKbDDdk3FvTAhaWN87Bv5eHfyERQd8JO802NNZMidaveF8pUsu3y
JkBG5fzAl5FKrJdp7/E8f/FIGR5NpECq700AyTCl2m04725hkt5a7Morgyr+PCU4fqJ52s4xamKL
I3pDv6P49KcNxuLIgnBLoxmgGX6+E0xYGsP7NDQNFzfBmJEH+1dbxl178NaCLTPz4Dk0nXgDmgWL
EL/KxuNUBk+mX/DF6aOeR1zpP/IZ1E+Dk7JTrm1jnTZ19N32LJ77vf2uYOu1T4euuMtiK3xjJ3uR
gBZw/5qdMFYYozZdTD04OC0MFZd/06ULMctAHMvZpq5Xv7nx/D5MrfOzM+xDbBbNF0fppo2/hGp2
Np8m7KhvoaIV+u9QXpnRsSP3UXBTnt2iLbeqX2qfB0gQidbGP13HCGAdd/kr4nPD3vXn6ADLyHwC
oYMS0hJSJu4qDZ3xWz5bKcufIbxnIRiSK/rcmHm+po4DWM/qi69KE3onxLrH50x1y0tYKQ8Wb/5n
6VKwY9iUjh3t/pmQb4HgqQ8yCnIRaZkC+HnRqzk7uNFSVlRfjTsZNg07Z//x7TpV8bQQZJWrrGUw
aNFUaahR71DZj+66Wc9AFWjxQ1P3PBOStFfPbYOC9tKH+UNvXodVrIlJHuRY6jWRwrOQWzg0enPf
Iyr6ERNlqspqr+KWuk2UH6P0SHMoXnEXIkx3dlUVujAZpoM9JciWDxr78iW7lLRmualyvOgVf0Ed
5irrVRd4uV8F+YNfYmYTe0X7iOJTyNfF6w7SnGAzPSKSo+9RdQV8Lc0lTgYSfBcVuDS4Si1hS3+g
RujSZjBPYteFkKhyA51zxzrKhGtc34BubHIXcH3feemumlz/qKmzf+xQhYIFv7TRTb8Mad2wOvnV
FxnVR6BES9xvwxWVQ2UrQ7dD4RuqtfaaJF++QCmcnIiVfZk4Ki6MuuUe7UDvk3MIk8znJt/zsMcG
lRQGiQhe9OtJj6GWK4ZzkbNIs31UmOaXW39q4gpLRbl1Li2Oeasszca9neTGvImXTk2brlOk9dvA
oLjhyvL8YS8jcsWhYydkF9SxSZ7FCKOss2Ls8CLF+P7ak+bGcG0D8cidDrdWxlKJljE59EAYGZN5
t1537kr2i962dVMETxWLIiu2pc+tUgUIA+2MAkYSwDnkg/1AiWApL21F7V/KerTPEquiMHQqRudb
EyL8sWajMYEbbdp9PGwkkyP5G7yr3L1hJ1hkLqqt5Yz84ApFkIep7dqThLRL7sfqWnef5aH6m5yr
XGWJbcv0IxYS+4nP4l3GNmlWhm4nR/lldGvQ7qnkHOLGV5+la7BgnPHWMWEX8tEGNFKeTWvcJHaJ
LdTSFTgASlwgravbLMqwPxrzZ97OFHD01H+qm/Cz107qF5Ib/sYabFTMpq74nMWfij7QvvSNxjO1
gZyEAZL2hSQHYotp9ZqP5XzGKLldy2zfKKiTwJW7z9PuYXRRY8DsVmRJydVyYwaOe2QLray0hdsC
jfKjKZ4/t6aM3oLFIMiJ8ONJ6xkyZjkb+yxtVUrTHYhvuGPfFLPZ8ib0/1LiCXHzOf9cBgGiIUNK
9S3prcOISsq6mAFKzOxVjj223JcogWcc9JbzaqdFs0p0L/6JZMDKMQvz7zjWHp1Bqb7kmqetqy5Q
IFQ56t7x0MZ3rAY+vhN0R958yiFIzfbPswS83rGvA+Xwv8exXCp2AzJTOEdq9RMqyLD7vo8C6mxx
AaYRluV4Yb1vsOIPGstAvAqlYjBfx2vR63psWvfcYb/3G57pxkfSEv9cLjNuG9orHmoZSHnj7LzU
W/5bfhl+gre4C/Hq/TsNMfeiwv3NQpt43Vtd9dwWkb1TQ6s5QZbNz3mlZDuN3NbL7LvWSjXJMC3T
HbDPWypO+U61IX38xOHz2caPopg962Dn/gShj2aKwOUqpRBwz+quRlZ7wRcvVbLbQRu6l6DFeli6
ytT0d5lnumsnAOVhAeW7LspvTVnuS7NKwugisgO35m+jFKEvsvqX0b5Q//7gwjaOQr3byTx/m7um
d3RSaCx3cpou7WEa0aCQUz+L3Y+oAN2cY1KyWYqN+WnAjCRfSd9ghf4R0Ia9K4bhxRlmxBuWgzkm
LPLlVDXdj87bsPQNivFFL1sdI49/prV2BEvfDNLxqWZVckQHBA8tb25PY9LaD5WSQgEfrexH5LBJ
UCvz3nP078BwtQfXVJCAdCGd2ZATbcCsdA4DW7cgsd1dPZb6g/TJwZqDe9dmT25VJd+belT0e9t+
kqj2VyhKxBCHzfnrbbYMtpZDebGyn4sOo+hfsK+kxUMlT9rzFW4mzSUiw2KwLRC/QXIJBOhykN3m
dePppzmFtD7eSd8tJC+pjK1ubaSh4XvB5NlKYIUINiXiyUMSzAf/6KaFedRVmIZuXmTbIfFrZOWT
eHtzTgQ74j3083zMy1w5oSsEISf22JaYWmBCs+Tx+1eGg9MgGO7QL8tqNbCVOcnht/ZvpzLkFHpx
HBfZpxHYjjcMm8L04++Lj0SvAE2xXPCUWB9UsFKT5oA5X74fNV17Nfv+p0Q4DowgxOI/5yBStnlZ
6GQ+8+7e0TRlreks9RVLAZjmpPkajlt5htxev9vJ4vAEQ8sYtGOc8ZeQ5n+PiqARfEYq9SMqWqRk
JYq6XHUGcyzXkm5/sLQjbiMhgvpc+hZVdY8pNLZDEg3xswLACqsDLfzu5gBwbKrrrFGj+YiCSLvt
k9b6Vn9SgyT6bhgJ8sC64R7NeVNH7Pah30KLc+IOvt7CvJNDpLQQs1PF2976yLHB0FuipQ+JXnCJ
Ehj3qY8vfOLsx8L/9D9qm+e9CtTbh3940zWXM4Rcg8tVIT2q0IyRmHhBFXVDUJ8MZNMRd0qNAZgQ
+elwh917vNh9kZ82JUstHaGksaMSHLsVsyBWUUQ4tZKxTpbk9XWCo2tQamNdB0Zd5foZEcG90nfq
nVbrE5DaJV2OQBQ58g7UGVpJNRqNtWXfwS5jfTNOn3kRxYcZdUksYxEo9BYf9KjN03v0YMf7sfHI
URj9PhyQvxfNEJEEufXdtEpay/+IkxAJvsVJnwRL38QmgezfAha7xdyuf7tWPNjjusxanWIi+kU3
26c50eJNm0PRFkqZDFzJY5Wuqpfo+y3UrPxsNVpBtusmtrvQvmL75GLEgU+t1W5tIMIn6ZMzOaj4
ZTU7OTUija/fLTzQ86JeyZDmhWm3SKr9xTKl2oVL5VwOiVTK5RQROqZPi6YbiM9XXhrV/s+YuvGJ
uU2XM5kiZ7/mXS/LJuDjxzjZ+KMYeXWwC+T+lVsZUSznuOAP5BaXruuoc0XdLjc+DArnmEF8ut73
13G+WA1ZePxqHKNtTn1PAuD309E2nsrIy/c6mkEniTHCrNDPcqqFdnYMxmhmsTE5tcdfJczwdO31
8DxELeo6v85c1sEKVLrDH/2xzLjF3ebGHvdtNSypxF9XucUpATlH5Fj+JVaRz0iBLOIVatp00S5W
HG+nN8pz8UvQ4jetC/SiCGcjOK57eUOGfCM2fzJ0OgyiTuS+r9wcIegkArzsNPwyBgCvW+l0saPY
fqi3Q10v140CzaAN+vxOCpWoFVr7EAtqLPKocw7FlF5IRH635qx/DUo/fmVPKENyUCrt3Rtm8yIt
uVbkK6+qqxnbro+Vd7sq1jFI86+wpuPdiOfsJgWPiRGFvodsaq2iZdMZxjOY3pjdKA8t9V76+mVL
qoCE2ITLbjSS3ei87EYzdqMJgr04Zi6b3bLTOsCzRMu86delPd7gWBJYB33UzAc58AHsVdn33ChL
n6NV5sPcBtaD55tb06vQIPgVmyKzcWrN8XTrkjMjJQXm9F29liYQmRLjLKvfwMIDIgniS1+jAzdt
0OQZL3Jo48DCelbr2RHr0Urk4KlS93cGwGQyAtjS9RletbE9Tgdpxqb3PnZZ8Bg5cfOmFMdwcaer
3awDeedU0Vfbjcg1ZmgzTwnF3N7owbR7HSs1s3V433KY6vjvIUqNo7Skv5y8dZK77OKWSagBOvdk
HLaNZbX4iemwV0KtQNZsmS4TqBmPu0hHdlFmuG1P0TIJLbb+aR9WhzpHH2w1xrAy5XBtG/DJLQUG
OZDKPN3IyPU0mcOCFXZl7qwq/JlgLMkmZemLCNqZZa7z1kJbAhDAkm8VtddAt6pNEyOeduu7uR2I
PqyEVEvIbGfcY+74HJI9O8YuLFSR9AaX+AmcSvoSFHN4zjAxRMoRRdVf/amDzNZ/6EdlKzyHbXJf
jgGqag5k3c7VtyIGexOIbaSyKm1Mx7E5LnnvKSDgg/0tUmb7LMI3kAdcckEqe2nhZHrgJvV2beZ8
b5gJxlY0emAbULFIze/SJzo9vYj81D7YXnPSz3Zd6Zu4nMwjNgI/isArv4VWeT2J/zn5NbSc4AVW
fZMe3cq/Ws7X0h8u7YJQTOu6fVxagmbM/9X6NZZBz1z7/J0OV6CCkY9/K6jj40O6KHsVMWq0U2x+
FixD5Np4bOZ3orYY60guAq3pagjlIqk4/BJX/KdbYiRaAkj3S/Q4DORP//sFJLIZwSc4Rf53ncys
XE0oiK5ZpndqX04nRZumk5yZGNFinyUxuE2kylq6mzwx74pBga5CuM5kMiUpbqvY7X1c8LeJEnQ7
3K4ufRDsECPNPk9+Wx8j1EA3UkxrIx2QYYWEdodH44uulhfpD8dMASOUhNwi1NxMwzk3PkL47P77
+9oeqeMv/UnQ1xtjrtojQsnK55/SaYT8xhS59yjDxxAXWdiylsbKwmIfsoBa3gv9k3TnE5SQBPrz
9fPKL3r9YHJ6/bPcPsj1T6Mh3L92DD6QBPUoM221qslX2RAN7WoezPpsxI2r7Qyv+qRMtbp3w6g5
pyW7ExvlfNb5O1RQrBfDMtA6NzxnBXrGOmDobL5MNQT13LHLtYy2EQSHrtyS0Le9eo0gFQLg5wmB
8bNm+eba9xtrXRsqqsG/Bm7NNA/mZoWzynznBNoxUILCXpf5FJz+t1MX0XzQzENcrMD5z8e520qX
vfTLmVxCziod4VM0OpEGmtHk/uC/NNEOBJ1ylkqjVCAjo7cPaIljuD2wxZKB3nCRnQxKY3vtLJL4
0SxbDG1B41YbFHpXeYwRNz5NM1IY5ipEuPkhnsfvfPTg0Ixp+lAtB4uv0oOm1ugpWIG7labTWmC1
C3xMtglgPgoVDjXgKTZwBTb9H39Mpqxgg95B7zEBwL+SUblMNXpr+Q2ki5TNAT0L9Wx4engyCnux
sdAe+7HQ/JXrm5tO8cP7VpppPqfrMinTfZH56qOJCOIjElL4bBfs/PplnkxOc9e/R07no0vmlmX7
LXWG8ihhcnDJf2zhkWibWx/11OtvAUpm4Ux5b2NTo9XrGfk+Xqo2NboJaflVejFc+dVr2HrxNVHR
9ZXeroyW2Fnvlac87+tVUyDw0oyD/rXs60vrBGAZCoT7cZPN/uojUAigUP23vMMcPo5d5SGyew+v
u64+hrXqnB29BneB88CLXMlsWFGmfVo1EYhZkNThUjJJsKnZmYqbvrK9SRdrGOtnW8zrvJutb4PC
SsHL4vGhWUR3o7j/3o5sFGtbRxHVtEHxGVH5lBYd4kcRCldLQRDXFaTdlghp/oqQlkwaEkPdNHn0
2GCKcn00lIr/ZrZz9sTXb3iKkvD6aNBbvBHqSLV2slEeS/vNxED8KQIe+kcUylUW7ke4L2Rxymps
eZaHWfCsJXmDVgst6TJwVX+gePLc9X79W3/Wo4DVDJgNDIup4DQF9rAZ7G68oC88XrwMDdc8skl4
oji5xWVoDDHYc566wCiu+5PbBuS3DUmcWbgmyWbkepoli1kLZe2Vl2BZPcF9f6xd8nYqBLqtyIia
SU8GmXftojNq4taOSEI473FQHbe5oVl3w6LVHY/ftHE03iN3No52rxUAoPCTC23eIW7SlhQQNecp
MgH4LLZzbWKBEhiUV8MGX2GQJ3pK9EXJxyUFqGWB/6Tyka+6pykKRf78E9GFj8jYSz8iURYCvmqS
dRTMCQ4Vbqv+bOaNTrrhcuU9XCkO2ttgN/kFLzWYEcKEuPIftLfQj3JcUHDIQ3TvIpgC1fwaF071
4LKX8FelW/GeYL21v0IUlC6wwFsteburVm0cK3vkPkFheHZ6FvYSeHzcqUhePEdmqh0ye5h3MMqy
d5I1Z7u02HNKShxVA/KCRfGeQSg+Q+hQn7kRinNfOO+BEOIxY7HWyCM0exm1LXV+/imnciBhW4Gg
Spx13ySULhK1eidNAxOyVs6xCeBilQxzvsa1Z956SlLc917nrAe1X4Q1qPXmJHIeYTuG95phRmtZ
+yXt/DGgU+24H1g7r83ajDCFbazkUlSo7+e+9kKlplwhQ+38bAeS/kXafldg0K37KKMCGYTmodDm
Yh+x1tvAypw3Wj4MJ1Mdy408XsyketIDw3mR/pb9DUkfCs6/+sFYXlAWq3+4Zpq/l0Wv5IfWoUjl
qG1+ASyNcNoi50cmLr+MNTgwKRv008pCOOYeoIh/UljeCo7rT7jXMhi4sM4XIswN6RUNXnlEUSJD
4Wo7LNwqtaEka+ReiRFqHt+NZWrfNUYDLxjpOTRkqPW81H6JvNcwaveOa9uX0qA0qrSQfzFi3Ftd
0b1jZ9HvazSQlnuneXMMIK3FnD+COxhW/ZQWG7jtJlB1W3vXqh/NrKJV5zXWXRaME1U8mgaaSiSM
3adiEZGq/b5aaWMEGHyZ3UQIE1lQYT5IuxEkFCgq3d01y6pa+Uf7Svrl8f3R/i1eN9TuTs8GYz22
5YQgZAwWA0j6ptfRnnO6ItglTm3vJgw334xYowzBm/ggo+QYEpTbc+sio05s3hl9Uj5ng2MjtH0n
QZCunEetqh6kZdjRBKY6pOq3XD/ra3KsKdq7ObyIznI6bBu87EX9AUC1f+mXg5kjb6mjU7WXZl+7
M8js4qu0ZIrbRO+OqQa4qBEPhKnfx8gsbqLCM+5w/6IKutThKqOAPpGE1VrqddIndbjBs4EsoBF/
61eUUNstKdCrLaPEymieALxdYqUrT30wt9XE5p+/+Rrk/KcqHyeMWcEz4DEcX5t2hCcUlYMRRH7u
31tl8yYlCCqU/r2rlG9SrnBDz5MxqVZYS6RDpKCP/sO85SoS6RcQVy3qY7tIzfayfJRFo6+gWO/Y
YXyWZWboh8Hey8dxI6OsStPH2XgfdCyFxYZ4OZTIWl98bdjfEn42enzSdc334QXhYWXe7/3aQ8Em
KdK7VC/e/YWZlobmcNe3YwwKEt6aFQIhb0KtJvNJE4Ls1myi/jU3o/7RwlKiir6w+PH/coe/EqAb
PzMFt6VwtsoX7PCMXQSO/cQGCKW3wFqcK9LmzbfLH148zRs3sJs1suAF8FXcW2Nds/eOiM6AH/9X
W8bTZbxLdb7CFXSRf+ivc90XKyHkVWHXPOOhwtOnnC7SVSsF8oqx/iIEPjkES+WVNCS6sAvP73r4
f04qQ4qNo7Bx1fDBK2Z+nSx2tnHTuQdX9A70zm03HwzdHhD3zok9dndFWwFcmZRPFhxqyf/arm0e
UNWZNs3EmgUzhmh+q0PQgSmJoY3In4g83VV4r5821GhxW7YNaw+T/sU2C+cSRR58m+UM3hSHiod/
WLbT9o8BCRmos+Df5GyklWc4y6UjIiHpZNrbEHm2rRAoxF/YM3cIjjQgfOBbaKV211AuPGoYpk2r
G0RszP2DF5TRUUBfs4zKqUDJSAMA7h//NXq9wjIi8+RSgxOrWxPbV1b7Di8pVQHL71R9pp+N/sfI
yx0ReTKfrCxYzBtyuiRKW61ACpBNRgNoU1s1AfTwrJ/0zfVmkvboGfqmAMCt7m/j15tpSPr7q+BF
NnpwTzSEPIK+VU7xrKm7LjGDZxXvUbi4RvNlMNznWFSj+fslhaX+7Tv9FxVp4s9pmMPvrqPgKcU+
bz8OznA3WvqPeexeWkFSNXaDuQjN6/fQinXr1OnDS1Qq67nVrzoCVzzoyN9rxf+SZ6vss1wlju5x
rr1uuK59aYJlC6udGoFxA/Bl0LwO46i+dxuen8Y7xTodz4y8A1LiGe+Y4Kq7yGiMnYzWLjZbZmgB
G7E6MNpmiaZC50Uox5n/xdh5LceNbGv6VTp0PdgHSPiJ0/sCKF9FK8reICiKgvceTz8fstRNtebM
jolQpIDMBFhkAWnW+g12A3rJulGbo7PV4Rwrv31ZNzRJ4ukWMHl5qqv2zy7yVBbyLnugxONBW9RU
3TeR9XVxp/In6pXfRCP+lfp1mk+bOkPICo3qLtxLOrgs3lre6uTRKCni8lDrMUhA7BgaU6ydxGgf
kwgulu3or0JRL2lthd+LFAgMDE6QZum3IVPEV6su0BgYivRLE0KFXzpQY1oL1AjGWPIxDJDymwhs
P42VcH2rz6BqCpYbWcaOaokYFvNqutVcM78lAUb6tQmN52xw9lm+ovkg4sd9oz4PLutykbfWI8Cl
aVfzgc/lzBhvNaSEpeVZp/TpURHTQeqRySpZ5Kt70Jsp2rXvaiYk+42Gnh+HLD1ITTNZVSvzx2h0
Bqgz/fB+hirbp9hOu6u1I4SndBtEASiB9RRGeXKXRcMpII2A8BaoaVLJCrHT3Breo+fXHANtTSqv
d6qIgrBP1FeXDyCv2t9A1zfIa1jbovYSMHg7wym+vMFe5dEv/VKeqw7xjeUjERN93eG5qFQ2hRI9
yC1dOiCXB1+Nx2HdEco6gXClcJboQVbxoCIxmDP1ycYZQfULBNuPSKoWT7FdLISd4M0PMfOVI3Cz
nVmzSD5UgTOLD0aiPuqumj/F4F/306LnG0UdlZ2ordIvldAt4X3F2gWJ3V2whOHpWhdkzftiGPU7
26t0o0T4Jzex0LBIB65rOEvXfhR1OYJu1Jf70TRfZTXZMpdR2hZHvSijp6Gu97/ZEJuxBtMmXODw
rnlrWSCHM9xOUYotrvmzStbnVSh2faNnPl/+AERttaixiRldpAzY1V3LURscZgiz+VIlLDRjRnGr
KLwecQfy5zDrq7K56Rc7vGcUjO6btTDK2PUNE3CBbJB1sjUGW6+u6I61v7yFFaoMEDo4/t/ukZbq
t6l0taO8UDbqYvyAJJ9+0AaYOKWDg5/My1yL3PxVji21WhtgiX38pcffymtvdaMpfjTBI5Th4nDd
4WlRuuyLcHK8K8Jcm+b4vjA2FkZj7RaNGAQg196D3e5/WnbqbGDAXRfm+7ENrfdx9Llrg/FR1mTF
OIGuaMeDbAuruTgplUMgPARhed1DgX1edm+QjyKeefzfziXU4xdwSNcWH0k6hfu3LmLCbhnrm+wo
DfHQgTSBor9HzBa9mrAMseSL1ItsKwJ72szV0u5la+ygWh9HM3K7AMefFFOtb+dYu17azFrj5e2K
hZ5Cw0dHoiB5s3qyWMQ0jrmTvkboYrRbQjkA8hPl5vo3xDhzmy1omzalZpF/BsCTgXm8r8KquU1g
rb/BeWS9ym8CB42+Lqogv/QlEvJL32A1x33rO1fTDyDewI+RmNLLW7jY016ZlZLlISFdLchf2nCq
7xsj6R/BUd7J6rhJfvaSuAexVL/20sWdrI7IUgSI3m2iutWR9ZnckwjwIGV5q4OfqFqfiHf1NWyN
S55i3NcN40YXSvISlc7CyxFHT3naO1u8CEu/mVGXRM22e7RQbTxGvduuVhPtoywmJldWHYO6hzOC
12riQIxE+fo+WdHsvWUZ13yblbART4xlOcikm8yfyRxcD3B1Qr/rrXoxghB/5OGT7PRWX8Z2ttUw
r9q8NQxYbf+V1KzbAEJcVTqbAFSFjwISBogjHgvXIy2eb3GIfcxM5HLf6mWjYB9yDnjMI2N1YJB1
skgcOKO9LX6wt+3vChukYmXB6iLO9GlSh+VMeCb18eCoPtUTuqCWEmO2YbXlJxhyjmdnRn6RreFi
7FxtTh76DE1Oc5OVQbqVIZpljL6bUR0cJf9DckoW2Jc703ZN//pEOqFi3cDbuF4gu2QTzssKssWY
HWMmVViBfSOPYqV0bsZQQ78pWZybeT0i8OD82poYH4k3hT4m9cZnlEg20u8mYK26CZvJuUxaLe6c
gMi9pJtPChuoRks/jA5uGEHbmbsQiLZvDZ19BEdn+KHSBvsgZIJkWuguI1bKcm6Vc2YcLx8QpStu
5Jm++i9rE7xCOb/qqzszn0C2ycLB8Ap4VhHxZowp4ffGjPZD0esP3VpYjltgkK1ax3BhBvXb3Li0
wH1vrqeuciQNGNzLvmbJ5BGY405eXgLtfFiqKDyb2vTtZ/d49bMmbOlrfcf2gJjUvNUaZKODeb17
pgSqLz+BvNqqh0+zLjCgWFOUOQEy3+6qcPuWnZQ5ybfTty6OnRL4lC1AbcgEyHyno7XaZl5qsQbZ
Br3+FGXjA2sEItLNfMJEu/qxaN1zV01oINVGgCx/aiACVq1YBfw4Y6vOSb9CKCkKvXqE4lv7VW+D
knLLi7aMDU6DhHktFlXmfpnt3zPa81jGmzRkEJTv1FsBd+WJbWJ9klXyTbVD/pp68F3WkOBBxDBs
MPUTi1t6srKxlc3oBohh6ROsq2IJ3MOQNTf6qoOInGs9eNfDa7OOKeXA84AqyNodBjlZugTF7LCy
ozt9iRpPUSqx1xFwvBvR6TO8ZUbRKtEV3OPWymvH9Ugn+3tSRPHwS2d52JoIPS5pd/PW13YU89A6
9gcJaZIQpiQPHX8k5+wXEvKEwFdyls2yuMKaJMLp7ZpfYFFv3a+V8p6ye94i380v9oyD8HdL7uNj
or4o+E7f1XWXn6BxiUgTsYbbCfsQ2XDtl/7Vz6mX+KCr0/fxb3ngjoflRiNxfqPE+ncDSONeNiZS
W1gezrHILl2nem99f7vejrC8MqsCt7C/bzwn0VGzVha4PSh3OJjIMeqNn9ZH9eRVZlAd3hpaVhf7
CtyCJ+t6213u6vRGPuslbBLsvObHgAytedIbhVOtf2xwby73VlRol3d//Ne///tl+t/ha3lfZkz4
xR9Fn9+XiNe3f76zzHd/VNfq4/c/35nCddjO2KYQqGk5hiFU2l+eH1HIobf2vwBFT2UcFtkJbHe+
NeMUCp3DS77GRmUEXUbOdRi6hKvF+wmnl1Zk05Ng9j7iGuZssVlfnmVButLZEqLQjknRzE+u2SCv
s1JaNS1D4b+ab7UAfHgzTkjjGon6jPrp4zT14iDSxYLPNkJrOKGfZ5wQtDtXNnE97MtXVwF8wj2s
6YOdVaiKwOqvCC+oQ+5IaZNGwh33GqELpwC7gBoGuFbEA1iJ9TTOkFtScYqwSzPxCUUkOFZQpDP6
6MDKsj1wh/RaF8/xjaXw/MseZb1YtxPOx28XgSDND/JGWYbz/H/+Nhzxz29DV1UXaXaiNaZj6hrf
xz+/jSzVCbuAuzhlKTif2Qyb+8xpGhKGWrvBbbfayjpZ4B+h3VRtcq1CRw7WVg/8WhhtsiHjir5L
Vo938GmGa4EhRwFWtGTeBViNuEsWjaCUe20/x2Mbb7u2/o5u7+anzEfltM6t0k2hH6lElxHFgt74
dk6igQzWErZ3zXokG0RNfEDWOYUNEKHv8NaTlderK7MTKAbsM1MPoCKzYbxuMQsUM5by54ZT6Zjr
M03/ueFELjABddScZFd50Wy0bDqjXj/JKRBORXt8u+W1jltmjWvdyzN5y76ckp08Rc8vuUOx6Lpn
lfeVtwQrrV9/jLylK5QAjTc2vYIX6PCfv2pd1X/7rjXXtnnlCBPrJshx9bc3T1EcHbOxIjrElaqd
pswhbt/iDiEyNIBxMHA2XTSD5wlKwnXyfO4zC27MezEn5m1vVBjmtfjn+khaNdvruRsr7cVF2M2O
+7/6NC3fwpSgl6sXlX0bgf4+NFo+EklP3afZTb9ik7e86Ev+hImS+2FGpGynK/1wXOrQemCsZwxz
evUl7Dq4AVH7JYjIFC5EJM9Y6QQIP7QYdy7j8oLcXDfO8YsVWK6fN31xK4IJp3Gedyg2ZgOlEJKf
wU9Lw9byXHNU7pe0yBClR9rDcLP3SKOGJx0y3J0s1IZwQ1SkLeKkiwOHFvqWrJOtk4j7Xd/rod8M
Q7faHnJdVBKNwNfu5lpXTCvzchDiGI7TsEnHNGb2z9C4DkRHHIpHH346ajiyEMQUWottrTxb7HG6
sczp/CZ4bSKdh78yo/f1JpNDmrllEbF9u4lZooEBBCG53jir6/pIDCzHTTDRCA7idMDwrpFGSrTq
Ns/wJRpTUWF7Ule31VrXwUZnmnOs16iLk8O1t2wxuuRTYPfAQuS16xXyMnkKI/dOGQHyyarrTeSh
VtpHbeh0iCo6N5Z18i6u0D+WVrw3hyQ5DwuAhenvQlglkgYoyoMlJo3+W4M8jcIOFk0NrFieyive
+hmWoh9zdGt/q3877VE6s13czP6ny0drhjWWA4CUF9i9WDZRhGTtG81LbeyNo0T5OUSOlkS5JIit
tLG1IVgb3qqupDLzJnfYQqpflTKfnvu4Nr22raY7zciMm6Z2Bl82LPlyizh98cE2l/qYdFmKnlyV
PyOcKdsxiO89rdIPKqIjtwQhu1t7sikAv28NUPm+uZ46ACIMROhJaasAJ3ZmCLJ8I69R6+JOxyv7
aDiO0DzZ3YzZkYNyWm8nK65tQd1YR8Pq7q+d5D3wIih2sDkdT/Ye4G8f2BgT/Seim7yvhoMtMN6r
enFpiTGj5O8YD6mOgJAWX08SovY3ep8dZVO/drIGXj4SfTnuZ5zKOoP9F6lF2MjyVDYYq6IzXhoZ
oW36yTpB9AMX+7G43k/etNJClmkrZGf96bLvmIBUC7uHRl9MkMj6clOFCE9ZQEBmopaRIlBz6KHa
4Te7YGGb1PrdEKj6nTyqc2PxLOHM+xhZOgsoCM2uWu7a2TYu1zpbSbpLxgJeNl7rxpYEBaRbYEPy
B8im1pwEJGLcH+TpLz8lIzgypc1pWn+wrM+XEd7osPqyuQB21vqqnIkHDtH3ax3wzpv/PEUIx/1t
ihBwBV382mzT5dAw1+XCL4szxnthA2DW9xh/rIivzNKy3dQaffU5OCZTPZ6Q4QruDQUx0m6s8xdD
Vfc11kafG4OppC6XX3sQ6pk+VzkmZkWjuYwHJNDrYUKD3WnhAq+svCXqel+2StFp2br0MIXNQtV/
6ezaKPryat07i9Lt2niMmYkcKODpXK1jrIN+TD2Jh2QtJh1AVIJX90HWRXHzMR4bcZ4c61sKnfOE
pLF4uBaqsseBPbmVZ7K7PJL30dKOBnoguGPds8qtztqq9a67Ud94S4JWdK1o65yI6ns7q1ReD9fz
MINB8z+2oNLoLuLXDmt/eedlvb28SJ7KI1knT3vWntsgCLGs+fsnoJTBPPvLD/t/3csU4wMpBHX/
dr/rp1sv+PXDv/0eZVS0h07Xzm8f63rJWxf5ubI8OYociF/iWsEN2yTdmzQ7/+LgRefDthnPIBLt
j7MLkpyFPeoy87TTVmqKVFn6RXvpqrrECIdC8LrFeyuQ9dP92XRq9vwQWWTD2y0mF3WK3W8t5tDi
v9mHtt/D77+3Bv0FVYvgOIsK1zdIMA1GWUL1bWV1gVuMjHhU3nnI/g1l53wmJlId5kSddihWIdw1
vKa9Yl+rnTEtNlZtBftcG/XBW/IUJ99oUtxLPNblbljJH/I0Wevk0bWnVVXBpdPIF/ZWY5zlzNLa
NeLykba/zjOSb2z2Ahh5LMRrMKvTz5Z1opF9YlNv/aY3kexj3bXXOxu/VT3JPlmOve/n0ni2XNvx
sT0Mb7DSDe/rhKhwhQvpcwDLdET95n1nTlgiYJW3lfW8pWE/Ns8mJljbqC7MY6Yb6VOq5PglLuF2
aUgPsQ1eiekpVnlq2LdgNJBKu1Y6vFnnAc0bWYezunHb6QFbpzlWXY+hsIWdSaVsrhMXjIkLLN8z
rv9NcZ/uq0YJzo7eJqe0LolNDGpDpq9odkBM0wcG/GoD7qP9UPa5jj2ESL9aef0RzBJmH1O2weZv
Ok8R/qi9omi3ViHIl08lSzlXFbfXupwtqRePwzFh9D93ff2zoVmPjAITeciNPH2yn6yU15FJeglj
XEfqPgpvk+QiHWpDlMTVwIxuxcp1AzOr7OQpMEYoSk0Z7xfG61vpXBsxUx+DJByU99fAvOYaHZCe
9l6CJadUaTZpUrRnnUue1nqJXJL1SVvey6H+v/6xD2/lvvylrEi/h1H32+m/96/l7XP+2v73etXf
vf55zb+fypx//7HLTfzSlG35o/u91z/uy0//+ek2z93zP062RRd380P/ilLEa9tn3V/xhLXn/2/j
H6/yLk9z9frnu5eyL7r1bmFcFu9+Nq3xB2Gw6/k7XrHe/2fj+pf4891dHz4X35//ryten9vuz3e6
+S9Vt0gXrJOkpWqm9e6P8XVtEe6/TCz78F/RCHAabKXf/QGfq4v+fGf8S2g8Uy4ICt2w0Fu13/3R
lv3apGj/MhxDNVzuJixbd813f/3mPyMp16/sf46sCF3wU36JraDZuN7I1C1HFZrjstH75/RtE7kw
siR4tPql8yIiucdl0S5Nmb9iHA5134irHSzvZJP37out97FvieoTuWLzo4VmjN5V75UEwcGl/gIj
++yQ1rB159uCShkq6wGMUeeo267umezWvNy1n/QBOH31oa5mbTWpeh4748D4usmU/EHU2RPEeRiA
dm9sQxFjfeU8R/hNb4sGrRpV/EhB/frQtM7AYWwFh/s8/lgVRr6JWCyszvM340yc3tKr78NwzJz6
m57l3xyXFJadKND9VQHH3h5fCkTmfLcUDFEdygRN9GCp2AM3CgiRxenoXT6K3PVZkWB4K6bHYjJs
RBl2Rt99K9sEPTWR3bit4fBrhQ9JXhuf9ULZ5rHv5Kq5VSa92lWAh8teabCWU+pjYKPXOoEizswP
Y9N8rp1up2bKa821XjXCKG270cudLLl1dSOCKKCecOSYPVcFx5MY1R5BtcJr4/ZodiHCciR3fEtx
+40SZu0m1qKvol9etJokLUo8vmo5gDeryQvGjqVt1yBx2lieQCrFG7r2uzCQa4tqd6PB7cOGjyVl
8s2YWsLAKjuBZFa3iGmBi3CKe9vI7iLA4bGtvgLX+wzzy6FbuWWJ/T5DJEVli6ilze1QBL5S6Kgd
3WXFpYa6uBui6gQ9Cb/v4ZWpfr7thbaN3bEm/3KZ+EXmUEfbOFtQlDAqX3Pb8oBP3tc6dL/wXoi9
Mw83RoLwSSLcr10E6NoM65i96q2lkRlj2z5tjBzbdUZMtl4dUWe4WRvXWVzk+d3jzTB31SlOlAVE
JazbBBKloxv3DiEG39LmJ9tJ+HOTwlAW9WlA1PzU9dpLydIWE+dg8W3kO2o0eS4sDt6LZbZgAv9V
OEGpbjQDMlqzdPFWLbH5VGtrrzfiU86qtUlzfD+VSuVtcdQzUL8ZHwNsfsqhOOH4Gnm1KW6qSIUm
CZ7xlIjk10LWBWtDPFUq9s0g9Gy8Yaq2QXoPiDRU8YBtQIkEpGtslyJ/xbxuEy9FddJmpA4Qnzmg
awACsh3C8gQMHQnO9UjMJpG4StlnrdWd8jjpT/JIFuT7E3+ZJ9O35yk6z/OMbniEFZ7ZzvWpNioK
dKhOSlmQ68Hc3AucOSNeHOX+soyPkROv+UFZVvYidpahPvCwwwfIwKrp8zdRwxee7mwkBE8qqk+n
NISCrgxBvREjWiVhp6Wo6j6g2c63oLrNyYlDbHVIT7HBvSGfGB+qJbxp2llZeNb1BSPaoYNBpVW7
SWs/yU8qC/a5dQamiA8tzw0b7QFguDo8+XBCZHa5MCQ/Q9YhZpI9GjbkXRxQ85OzfkeulhcneZoa
sFeA1qR+khuYDJQ2uo5wwo0uwll+7odTXzG+tWsRhHdJ/5A5WoCRcLLPiQvtp7Yr4UhQyCNZhJo6
bUskCL1lsV4G24a6QAjBF2U9n1C5nwkUpT8QBsNfhA3cqQkrxDzWo4WsYwPGeoee0hOJpWFDQN5G
9zwcsYwVu8V2xMEdw9cg65cVKoCe/FokkehOkNPiAe2+SNNbiIIU83rPt9NU1dtNWY4DQ2bdnhYl
ak+qGrTQuGqzOSG24acwBjw3SXCxcDDHitZCHslHe9Ld+KR/X9JS36jmQzQIxxtzmBNWGjwES5b7
OjKyBzi3p66bn5M0MPazo34NTBHvZqVvT0pczkfN+uBEdrDrjfEzi2zcdDCSqYNEbOOeUFW32Bhz
Q5a1kZisk7kpiMcUyqbMMvLwYI55dCa4bE6Cmcusq/40uOnZLNFXdOP2IJ9h+UxgGzEdWyN/X0W4
MaHspCPpzlHoZAWBMy2DK9hgaiUaxy9U9GXNft9YxiXV2zBHW3UtZ5QhT0BtOdSKaYfmJ7uhqJ34
TMPowKFwedhiZiH+jhUXFbzVBLgdPYTwS97mnE4RfFjtYPUKrmkGj6GdXSJ3xXhP8bBLhSowlgVm
Cr5CraJs06mh6ZMSztYMcXZjF32PVHgIG2sobrtuyDxhDwUKUwZMk3uzK4xb2xJ7M+z142zOzYWn
TD3qs3o2uuoempZzrDoVRVPilht8Tjq/soLEL8piq5kTy4CytzdYxqMQi2gUbNIlWnNESFxxeJeb
1kenVMjYrmcpfjoHV4DYLIfkAbeEHyRxcIvv3mcJMwb6bZtGNYq9bQfzvlED4L1I1uzMSsOjFfKG
0Cv3mXQiEK7yDFCfv1E3naMFDboorL06UlALK/liSDrEXwI9dzZZYSzHokeRHq4rBF1EcEaxGZeK
+KeDLYKBXP7EzNi1mykaENaYC/hHmv1RX9IIxQur8zLLhAe1sBJCl/peK0FIzpmDyoamPJSM4H7p
Kl/DBlK7JuZ0Y1p3SxxPR9T2vjdB9kEnn7Np6t7xDK3hCVxUyOkZLtNpOcfeotp3IfoZXqo4Aqq6
uVHq+NSl2abUut5r7anexqCYdkUUCl+YpqcHKzhie1OTddkRhOg9MzZjAhv2YVxw7EQQ4LuqZHtc
vbZzR5AjWmzlgF+584kVUoP3ESp/81OfJZE3kdA/w2OYrOjcMgV5gcasqIuPQ66PXtu7tZe6ZbwL
h8dxRZzgYI8dfXow6no6lDoDkFEvvpan+SYTGM/l7XRIEvvObu3yLNzPahtP3urahAVjs0nUgWUf
fLZYHcqNHdbpCkRBujPQFObLbWgM7QF9z5vGzMRmMbUXESjTTRfxuIJG8rTSUzuLtEA4AMhQswk+
iK2f7ZzoRZ/g2jEhkdTV+ZNQ3EOid8d8KOpbhl7Ac0brHNSs/14NI7tJvcQWxNyrSTbdCeJiOyIg
DPQman7o++FEmfuoJvGMFF26QRWoPEYdeuVJcHL62v6gQrzetdOE7znPpmeE4kfs6PpWD8v4rNSA
9h3stHASq4i6Aa5XA+zu9bK/GM04w49BZqSurWjXoaOCEliAO3Xv3kEXRBpcwNjPwwJeijoyy80I
v0+NpR1n5HD9ZjFAvUSPbuu8aniT+FVkEvx1mpc0KKHKLd8Beem7KVC6M/p3M+uvNtzrDsnJOLcP
jIA64ZOaHElnHcz6C/qyDXiDCpIiSxwvbuc7tR0KX517xeehNBaMdKyyvEkU/UM1x+l2Cm1EtyaH
iG1YPYrx4IZL4hVVH/p5n8F9Zn+O7XhUEVw3qsMU5D8MZQLM3+IqpAYZtgrzHSIlH8uoGY98/Eua
BlC6gwmTP15DQxxjpQk2ZVFc0qjDukv/aCFIBPY2fUkamwSrk+9QFQXvPII/HQyjvu96IhNiykkP
xgRN6gEEZajmXxC/vSjo39gE+zwlRDxrqCM8j/TzoETN1jY0w0fGHmOlnMB7H78HgLNrgwqlO73e
zan5vVejp3o1LCvNu6krL03vjB+bqjNY0GWfoASUfmgYBkF8NiED0pKQKyjCePh5JE+DxB2Oo61f
3up1u2BRKBptk8XJ6Gmd8i00bXs75O2POcx6mCjxeFrMPcauqS+y9oGlW3xkwvicDM1TjCvzTVBX
JxQf7K2ltffTZH0bkyg41Kb5KMjJHnPkoW/StQAxNe16F69dlDEcBDhcsq2slIqNFqKKtm9Ge966
YWgT0VJeHGeZPcdsEj/tXnpr1D8Nafs6zG111wj9c+vgKJFO+Bk7rOdMq0ClyXnJUAo66AlCRkGz
tIzCxm0eG4Gna9PF5AUkV6T4CNTYvFghQN9UYEFn5WfWsVucD47gc2BxMUiTybK/VXryTdPKvZZl
j+oUfJqs5C61kEPDFc+uROStTH3ea/G1ttllzEyF9z1GMwRoRnZbaSK+BnlPogxTWh7miD/1Ykwn
WSBEP50q1f3B/IxIK5Cdi5k8ZaVV78w2wei3KKwNQpFPk4GiiF4P38faeQiSTj1xH572D6HaFmfX
6h6c2r6L0vnL2DXKwRELKiFVY21zgt2+InKI2etOzFlYAyXBcVJC0lZ+PDsZ+00XZ7w0uEnCinG2
dzZsWW8iKxluSIpjoMGbbDAJQrzbzvnyjD1kS9gra499mD1WYYD1jhJAF87Vz+6SOvuF+Xtbtyag
3iVgnlD3YPMfBhT+owGBNJhwu7lxR+Jb2euoa18U4SQnc1AyDz8Y1StTFC8WwdaugQPa3tmJ1Wxc
zRy8Kh1RBlZht+hsgpQaFvNY69OpbPWXJIm26LsHW3SYA9oMvmfWWr7QWlTdEyVhaZu+t8NmuSMb
7TWwmng8MnU7wgg4xU7e+A0IrKWJ4ltcIbYs1oxD3VRnHt0XgYrhvmCH6fUZ4qLOVH7QRg28VgVk
uSfnZRm5fnLC3t32TrDThN1s2jQ8WMryzTBhdNT8HQEMghZmgBXrQsJy0l2nduUZtVrdK0XhbMx8
3I6xbh4gOUTnWtVwZDTro1Y7WOPpziaOsxGHyGaj9si3jUt2WTCgZKnSzgdkyrFoMsJzNJc+0m3n
YBq3wokUf2rV4JgGjIKsPvti0X1sPrCTdfse02AHQVfSRIlAS861NmhynvgrZqgIwD81A2LBplZ4
KlqMSOrDN4vRULolqHLfgFufzENlJgA+WvV4bEZ14tUzjlXotkegJ+W2xSAMUeWZMMNshL4yOVtV
rVATsZbJLxYX25nwdVSVQ9iQ3dLtHWHCW+x634+Vg0QcgmbKxPoQf3pWtnp8aPXmVoSM4GFg4GuA
Ek5SFPaO9VDoTap4wHzn62JGzt4wYhUqTbETEb8kC8C5sie2KvZtmM6PWCccQ0fXIF4WBT5Jc3hU
BvMwOWa4IeBmw3PDj7FRGLM79TBnIJpF61tTX2OAKIRvA9ryR5rCtq29AFL4Xs+6LwGbW35/fSPA
k13c+LD0pX4aCjfzC3hZnq2GLy5ZUg/Q3w5NDQwoAwhI0JRNMGabrFW20GtMLMp0LMrMWfVDPT5q
S4wO/jg/cwHLtuJx6vP+I4p/jPrxa6G69gXjloGbgiOwX6pjShjfy6favJgGzqHdkLJOs1eVJ/tj
F5ihB8K33Jhi2wyNIDO+2KAwsRNDoEOLC+tUB8pxLjWW8IwXQQ6YnRQ9zyzy+E2OmLnSflAtPmpt
/YiLpbsbhqDyrJARLq075u1UB5AXYYI2pN+VfrQ+Zln4oSQ2cgTBWnoBbu1oLPT5B1FNLMDHi6O4
8aVmMtg06Gt5c427CU7vZ5FChibZ5SlVNf8AY/VgliJ9VkcVXJ9hjR+sGccYaDsENs0HhyPs1lr3
JrPa4VCAyzotbT6eTOUTe81o0+PQDO5J9ccmDvZakD6AwjW3RciKMNcnIk99T7557DemmwDwdmcC
CWN7TJ0B13GHRabeuP157j6j6OwcCmVsPHeYnI06z9Oht0ipWLGBfnl30EbIqqz3MFgOQ23Tw4/3
GcBB+3WsqgbhwqEqlD2/knoJFzuHOag7nphRLJ6GZRsb2MpM4wVsEFSltQhXTS15ZNamsakxPCEO
WI5+Q+rDN+dVri7/USxRv+nYoauI4Q5Z9wIxOD7H4bZL0dspgTM7qxCiLOyC0RxwKhgSFTV3ZO/Q
NUzSG9eyK5wHi00dViCmdDXHMIbNoNlnHwDAnqKE4EgRu4wWzqjczYxyl9xd9A25hvkbrgYzYgVI
OxFPyjBcM8b3y1wcrKAE31jZ7UOdmh/NejE/BwBtSHzWI/nWzPxsuf2Fxa3ppUOl7dtmDrdOmaZb
ZQiTu17buIM+kY2P57tyLcwi+OxocYAuW3GMJrQi1AFdk8A8YtfabZuSL3wmpO4tEetnkdvPkx0s
p6AvY69i+Ntq2L8f46XckfblyR1dbdsIG6VDguCoojL5jGmmbWeojOdBdMO5BXPGwzL9cNFXO92T
cCfS60wwfQQDAFAGB4BOgZTnIjZFnYQfqiJWbjNYQ17D2/pZG4x2h0Jsvq9qpd+wNxDHyEAgWpmL
+yY2x/dIqh0DvElRo+tZFo+ACGo32cDIPTQIaHlFxEA6RmbupWn9Ap+TtX0N4DLpvkMtrm7w/owj
SyGLP61rTv0BAD1KAKsXjfVYOOCkB3FbqTBQFlY7+6XOnrveqjbQ8n/kZXArxKcydfoNOjWFH+x0
kqsnUcRnpylLjzAe27mkJKqAnNMEzznFYKUIwwCR9aY5RtlDl+fVrk8An/0f5s4sR24kS9crYoNG
4/jqTvoc4TFPL0RIESKN8zztoNd1N3Y/z+rClaKyJBT65SIBQZlSBt1Jo9k5//mHmXRMyNtJ4IXq
tSKZMVb0rn3aaHgrFu80+hU+hs+2AYC3GOMmDIkU99x2o7IPl3GoD5YYrsmnT64IfkmusLr4mKbQ
3rs5rW6b175w3Acv7SDj4xL0PCT1rcIA82VM7dNi16cah8ge1Ttm/EV2NuvyBmecdaEc651h4q0b
fULq9K6ERCOuPeVaV6xddDpL4y3BMlZ3Bdk68IBA6yLoIdo9FM8rt2UOTO2nieI7zksrC6M4s+rR
4njajO9AtJJNDoKjrJvZG7qbtCcFjKRacw7To7BezKjH8tFmc/YuRyMaFb+D1OY7IQxBUi33idUH
ZY5duiu/o0h+tEqdqKo0hMbolrdxCgfTKiumzdiSp3P4OqfJgypQaQuPKqIBYSsR2HPeY3E4evHW
i8dLy1xAV4iL+mBKsvBMZS+PTBV6JaMnhJFyU6d6Awbh0AAu3fMSq37d4c+9zhqLMykCLrBd0NuR
pF/DRCtYmU6zt+bWetY0DbjGdW+VoVl3emseWie+r8i8vpoSm6hcy7YDvMurQ/UXtnn53V//CqX2
Lpybndni39nm8Fa1EGuSjHN0GjEIdtF3lSBbN+Vocfrzo0oDI/eYcRVRU8WOMKWnBqlpxohin+jt
AUs6PxmYDgz2s+7QmkGsbsEtDt0gdrzxdajCR5nsLKPMdyTrUaXn9nWatuXWSZwnlb9WSLd23rBE
Byvubh3pLEHllFdzLSImEmSuGFbO49YglUaL509kyGW1NvhQUL/ZoNQBsOU5Md0bF1ilHyJ6xKWr
to1xFap8vAPhus9lFWDc1m1zRmf4uI1XjofvgjHUyREbWfdulCwmGx1tgH/Js+tRY1bujmCsdt/W
OsuCKO48EWVg4oTbjhNHTWiRy7cosBO1nyTGphBNi7XlVrVcu3N/SlrNfSDoD4sltw3SIse0Z2n5
+mY43aMG/4jEtcnX9nlX8LYQSG1yR4GZOemNvhFOC/qaO9nFWcxdafN6QW+54w23yNaxd1HhQRqY
8D3DM5uN349C4WwiqTlrKyvmtU61G6R2PAWxV+uAKPxNaPxHM5pY8DlEfeTxZ9z6zWAalVgjQOf1
trtHkU/ktmD1YfGJjCnT9kV200VCXLGnPllMuVe3escp7cLs4tB/zbr4QxJzSoYteVseu+FmwpWd
UJsTh9aAyo+SR8XDE1kCr5poxC3dDfltSlX+7PFuwwVrIts45ZP1bOcMMfDOwEjmUoer7F10qbte
pogV0AMu0LBfl5S7tAcPFjH3153nBFYSt7in0K1WYj4UA4HXM8G7KVaiZ02mAauf+9PWt7koLpmf
PRWbZm34yc7NX780M0XMolOf2LbuYwNcrSAiJUcbe7uVPDiJeKlajvxM4R0Uz6yzbtRl0CRmdoSx
PASQ7GD1msa9WIzqBk3Hxpjry17KcAS3HLG65AahMt91g4mZbfemOXuILO98zgO2iJ+9bt3kCAGr
1gRXM8yzVw0ERbTZqTG9N3fBuLAQcX4qKTXXY9IOKzYR7eQtYx90Sw+4VxgPhUBUuXgG51MO3OYM
HiNPi3Z7Dh8qW93qlYVdTL3zaqR+WYwFC9ooXDgVs6OYTEYv3bZd/4BhjNgumrlGPWUyP/KOU+eo
Y5IWr7EyHojv0Z40G7dG3tT8ojyJruysvmkHAIoWtlQIw3uTR77WlTH5Ohb+sKGC2F5Tmzb5deU2
+MgxFsnrZtjIobkqU00LCrMbt0CdvtWr9CBYqrN3XdjpfiSgyQtpmBJ72cUCeyM92ZVa0x5qm4kx
aBTUskuFPGXTmliS8DAnUb7j3d91TUK+iLEcc4lKLGsjXDq7NHlxAGHDpBne+gWfgUFW/e4SLHid
DeKYzOuY6u4gktJBGJvbQV8l/TnBFgfHRHN+KSC2BZ4lkTpLE6pjOuGm4iTfcHjDiDiGIBkPG6Hr
Yt0ZtVqXli03iRNHN4ZGYZXOdnZft8OCkCrUn9oORIrhzG2N6cYziR1Z9WFXWOI4+tTfNJq09l2P
5T/Ub+vBlc5HUibNh4iHfVswCLNaF16kYOwA0WZ097ppqfsijfGSIk3zI+IzY/w0AV3m1NFiuYCG
Mc9Vmic2qu4kJRNohmfls9tW93Dow49ayKMy1XRF14FyfjDeG5exeYLz33EZPdSGqPJBb5mpDXG5
llWVfyzrSvHB0Tzk6/jC9VT17OyVa3mbCReGB7dfI+IH206G/gE/Sg/k125OmQ5rvM8FbAJPLAGJ
DMWzaKB7uub80WTTjY4MaY1eWZwsLCNWEyuP1JxW7WcZJVtLte4+1TX3rFxvXAsokee+CDmz4QmM
2FF8onB5DTM3fFIOBiympR/6U90k7ma0zceK3XEdieUMJQHsVkDxE/NEGFRIHouJlKfLF8bnFa+t
xyiW5KJVEjb5nbyo0EgtXgHlu7sU74v1XJFj3pv27NfqYrukEZNitPhmThFOiO4PUER/qsFt0Uhm
W3RRpGeE87SyyvjF9GJq62KiXq+ROScap86AMX/cEuMNYNbUHyMwM8igWtclDlvEDCEP6IZPNojO
XjAgDzj4yg0Vd8oawGMMCHNTXX4khoCwnLTxW5J47/C6r4kEyFdMcU9RY9w4ttmsTdRfnJdYL0SW
byTG9yHXIh/c4hPY+k4X/U54fBsVp2UQN/NTW761tlRrzaG41hg/MR6hAy+sFeYSp0j2m+HdjFXB
OcoNI6Hmk658N+fjk+3mtzYNinCoRx1FXzpTHrk8hLAd0o0Zald2rPZaP9lwy3EEqyv50QnntOTZ
nZvLz8mRV9Ia3jiYgql0w9vUY6SMWvGNz7IpSZhdQ9C6NwejXWkxx3s9inDt3DIEvO9cqVZGOgfQ
3lCwVcuPgaJBJi+N5r5ijVWts2jcZuArOEO9tOo0aNYlJhsPWwJDMckqbYT7LYdQlL6Bv1FsMEvS
+0NlkyVSO250wD0E1KyrXxY7ZTCJIWqlPrDzmXn7QKkao32KCuMmk3wIPfnOMOYwC5pTpU+tb4bU
pZHpEaVFtErqQpWtmg8oXuVNNMj14mAhbyXeN3bjUyM6kor7ZVP1ZXue2mXl9NmxacnTZNzrJkbu
YxTAuRXKe61ZxGGocMKaI/zmPf21izxAxkRe9UO63MEPfMkH5V688Mi+6eIzTwbgrqlWXj4Nq36J
mjstI0WgkZW5TYR3rmpFPF8m5Q697qOu6q1rVzq0NeMU1m5/8OxovnZSan4shNKAjA2Uk6KEqu4m
b01DZWKjBazgt9VdUp6XSuJypuKjwfmzIpWIklGwwzgOpX4UtWurSEugxjAEmT4r4h0gKxKJoeIi
Q3RAA+/OzcogU9GvRtOEszNytAh9XvfxNw+nO35ASCqPN+6SqnNWVnWMG/e5bxTjt76VzFHxlqvN
I7qJJeQrGxqAUzgP38Yws3z0melGzCP4ZpIGize/RxBn/CUL8oLlu4Rdv0tD+94DG2CSx/TRZEK8
MqwKE6+4QZBkAfAzuUmuTZyp/vGLWzHLd6fB2v7jD9osYhZpUX9YVauxXv75t//646mI5sDIIZ+j
FZ52uCk+zjbGlavKNKhTRGNTTAGh9nn8Y2FWOJZ5sql7Jrzu7PmtC01Ij0cqxD5/1SoktTniZsxp
iWPp561mXKJB1LvrgoN1ED+oBdJVboTE67CtBB5iEzfyF4NJu1Oo/GQUgm0/bu8NgBMfLz7oNLpX
A3TsASTSdWZSPcVLUHh9gM3wwYwB6iJCuXHR+J4sbeQ7bCD4LlqB5ULOBo7BkIQ01rCrv7mNycTV
u63wTWFH93BGZqZYjyr2ST30CyNeVsIsPqoLMao3ik2RSnziFue2VCYuvHBf0Ki47lrUNGBhz3hr
kox13QyimF7IoPM6fc3IvdmMen/jqv5ozppPcHezKrrsXZ/c4lAYOThtc2ep4n6EvLGFR7IzmLMe
YlJAN1VSMZCOpLfPtZADdmSTnRLXY/45ZidlTe5+qgc/0mHrWJBP6U2h8ea1B4GfESFiaPEy1fSu
qXj1RPGxTN5VjhsjcVKEoBX86yp1mIFZMMiCVpEGSKT4dZidi9h4Eon6LgkPvZp1tshCqXuZ9hNJ
wn2yrrPibuyqS9hEexVayYZYO1IrW2mu85pK0mIQG+fv0p2vqqp6sAZGtaps8TRiR17s5J1Byg99
YajFMMM4x1p2Z3iYyJg8Mxmy1nK92eQw35aagVlaIhoPYy87EuP6o5oK4tNiuEhx6Pmmhewr0pfN
sHTpMfMi8MW4eF+g3vsAWDHoL2HdOa40h7pbXexCAn1w8m2Tsw2FF3/OVoZrxEukAHV3iaEeHYlR
Aj0mVppZGthFRWmZyOy6yTk57glAukpGg0A7tH6yg4NCxgTzHhCi2MgfEwSgumGQP45oCnOFu4Yo
51VbeWWwdExloGkeJl29Lmbvj00fBnJ50AvV3aUOsjah4atR1kGaW74coxhbRQDXzmHJ/udE2v8N
R/YX6u2/Y+T+f0ikteG+/nse7f/577p/7z775mcm7eV/+QeRlkLjv4QHXdaBrWoKBy3JP5m0TLb/
y4XFZwDjg0/o5uWP/odKC10WhEX3PBo6l3pXoHD8J5UWaq7g/+Inwb81IcK6/wmX9otIWbiOozv8
gmRJh8qmX6SUP+lgBppZWkECNEIKu5Ocx2RT6fmyHYcs/8cC4rn+G9quy8/6SRDNtTxdSks3HGFD
Ab6Qin++FsXcWMZ4d/pwxIDLh846GFmKNUpCfG411yfQR072Mb6bxMX7yHZ4cd3Xsg5LKvzxwcuy
o65BsehC4Msk7iNC65L54Mn2Tan0e9hOjKFyNa2dERNTeF2tH3sMC1a6wVao5fpnIhha//S8/4ed
/LPO+0I1/vKthG6DZnmWJ6CyfxGbqtCOeVaz44+jbu3U7E0Q3ixoiwnWKfC8tO6TRij+g7r8X56b
S+qd5eo63tWeKb6KyzGegjPXFTw36IabpcwtphfSCBCiuMHvv6Awfv2GlmOY+L3qFqUBSxVp7a/P
bc5qPZ4aCFRjmDabQRlwtdJ5ISmcOKF5BonGEM7cTWbbP6tshnTSNcC4pRe/49rv/GkdfbnhFhQ2
WxA+CfkZFz3bunzcn5bsyOiQfAXQwEY6Yo/v7wD8adevtWrKQy/67DxBddz8/iZ8uahn2Y7NshWG
C/ndFfLLRedRXxIrhpHn2qP9uVDlIr0ta98Gep8JHyCZrsn++JS/3vp/XNbWcVjxXDaIr4/Z6ebR
7bPSuLhFjRuYR23Q28RLx61R7/rZareJNfwYEh1D3Apgw8MOfNt66bQ2MEtaVv/xTXAM+7IahG0i
pf+6EGKVp0Kmjo9dX0m8fdWv29b9iENIMuESbuPY+INs/4tM7/L92aAMAxs3Nj3n6xU7zaQa8hLh
p/083jheJDdL3+IO43l7c2i0b2lRD9/61uPIaxb96fff98tL9o+rG1xWt3nDbe/Lq505csokEYN+
2IN1goSM4x4Hu5AJaeFO8R++698sMVewuBw0ieyU4svVdDFUiZVX4OphvZwbgjFPecLGeCnkgae/
GWxlf1jVf7e+XC7JK25bFwnBRWfx07tEoEZJrApPVNOF+qQwIoDKKpKD1pvD96Ja3N3g5fWxvygs
mMFmR2wd26AequZhkZH9B1mmMP/mjv/yeb68Zhgal+kiQDlbhlyLKE5lCQFWaiMH0uTHZYHSAYgF
95Z7VRgHqK1wc+dgpPFT+2J+KvqtSF8qOr6cHDy7oIuYySD0NMzEIrVSDQbbeAOPvD2phmaqXX6Y
EORU9T5l9z05WMgx/Ey8mzpWmmJdIhRoBQmHmGDZKsQ1x7sqvWir5EOhx5uoD6nWcSk2nXynxVTV
0bAxQfXcXhxUk+0Hk3n90t7Z5YXo0W/rtD3qoj1GZvk91kGpUOM+pVX4LlW3p2UcgqphBmM1+MiU
C5OteMKzxehWBKHQ7Y0XruniYhpIA0nftUoy95jyHxBv/8hx5JuXZJvMatuZ4ZkXa5sk5UHk5V4n
tWisBQGst4lBYa71QTLlweJM8IpJjnV0QiDaoIufcdaH1/HQVzNt4eQXA0XqkCLrHjZWuKzapSUw
oDyzfgkVTU9NlvuKIQepaXdh5J7LJMPfnwndlNX4UyfHcsjo1/WVwXpe1YsD7b9da03u43W0a0gR
U8Qe6BZeIrMDDyVqnuD93GC7AFf1ezE9yuizJWeJqS9KEHm2Ov1Z4y/wxV7dgX7OyfIAWtBrL8UG
41V4WVHsc/ze/X4nEPqX4uWyF7i8JNhRXP6hNPv1TTHjohyVJhy/rcttjfNSEecfc2sclx4mlgXj
xIi0j8TQj5AbV8hHth1BBSo2QZyLIDPeIki8ShUrknPWFuxFkwcwDndaFx3DMt5g29v1z6UMNyPL
Xw3GoYOObXffE+9oez7sg7Xl6X4Zn8LplEYBHkabCipeUxM1cmU7ydoe3rAIREFYH7XGWxlYj0u4
kHbhj9VTCBPWiHxG9/sBL1HcaC65uRvYmz+S6WAsxmMEOlAo1zwq0J6tM6c41rv55zyK76mA3zO5
/cNgIQ4s6+ue1r0sX+Mm2vfahbWT+A2EmQSubEKyDyHDjL3NE2boGziaANAYM2WCsU4FnXeZwtNS
gqHE/TYxUeKQXYdUa5Wz3tx2PNUKSCVN7A+qaljaVbeZxud+CoORNQuXtNgVUXllT1OJwqde5Sq8
wUXhttazT82DzIl1/O8fvnT/5uFD+KbqdiHIGsbXh584OoDaQJ8YVbBf8xrLGPRV7cqu4GLExVWn
pXvVMZ9U2jaU1UvZtt/H0LkPZfLYpKirYi08EzQEDmmNZFNSGKKOvTXyjjUAnWtlSHY3zd6KwnyI
yZ7LdBeTmTa/XXgWC+SuXkIJTjIDMitYlb7s9EW/8xzyuMpgrh8ubC/JPFN1V2K88HH8pU39eRI8
G7FuvA7XQcwpcP6xsQ39i+RY75HBxFJiwa8D+Gb3laCZrT+lc84uaHKyq9gPC07WNLtpkJCFh6SB
xt3dLvazmTJASKt7NdsvZY7LbrRvOa9Ct2EVq91s5Ved0K5yIsRJIoTryIuf03UjFvUsIBma8yJh
b8y1lWO3fjb3Pm/ejY0oB5MbFAcgMoNlH9IeicwEf6lLfEd2xHK1LMDxyjA79Kg99ojqmbS2F6OI
dmE6bsq22Cx5DPDd3SnOrDlCrxCH4Xd+EJ9djLdZj1CmC6dNrCHWgd3xbYQ03WbxiX3u3utQsumm
eef2drBgA+AnuMZhND6GUGije21OERAetWTXke6wDovlR9xpb3BwxbiP82fP1phbzyfcpvylO3VY
QeP5dIjIvZY1L4pWrZXR7Gw9uQF8eaOO2izkoc7WjDFie2rCfTk9mfHZ4l7KR7forouEFOlRQeCe
tScjDBLtiZyJ69FwAsksoApJZptwdUBpAf8INC9poOcNOClUbryGT3MHYZeVY+2aZNhOZrITvPdt
2O5UzgE3+bm9tQtmOGbP6PwhMvFpjCaIGtmDYpbd6ohIzsiwrmcisGMx73F1IM4W5CpjOHUBRLJ3
4rywgoJSA72yv42hkTg/jOwhJNrcNOOtPeZskPbOxnObeD/U1/1qgfprKvN6VPVLIft1XRHaY19T
4SX4DaCWXqIfjFCCTudD48fdM2u4sNyybFdh10CajU+u/A7HHXI+ieSDyY7X+7ohsKYkVFe1GrP/
Z9qZbdh+JPkL92xVa+NGiLeihmhZ1+Dsxp1F1Eg/i6sMWD+uCArMec5uT5H9YIl6MxlPGg4iiE3W
jE+3kXeXw32aonodZfoxEVYwaeVNWzMwFuHJYmBk5ul6EjZO9ek+tuyblgWxaFeDxyzJedXsDwCe
DcSxYLQZQnirzjZ80et+bICjQwMZI6TuWdZ+lssr/NJ1Hz0081XLXoPh2KqBdTl0UAwt6zXHgNRT
1xZQ9VJQJg5gTma/raB5uXZ0jy24P9azn3nLtc2QWoLDjc57bmMADxfEzC5qSZbO9LGI9Bkn0Z2K
LDYP2zfy9FoqgnbiMQhnFtIkg75pdpUe3YW6xaNJoftKaC2LY22piQ92mL9AS7wO84Z9QwuG3gLd
VT5Ze/DcNbpwMwukgIupGdWnSVIXaDMPaSgD+HBkvWFA3Lcuqr7+Oontz2IZThP3IZmvLMQWVhcf
LFk9JkL3q7zZViOzzwkz9NY+80J+ZnhW4qyKHtDjjR5B5dvKehurhJBHWE8FzzYRTNh63KOd/v6S
So6KYnqYVbyZmmZL4/s01BHBD8jhl/zYLnXsF6Nm+qmNYUtWe3/oqM1fS30Mcyw6CvTDOMQJ3QM6
+LWYkIvrjk7m6UHd1BB2Z7uDepGTPWTjE9s3xV7hWn2KKhj/aOZ7NnM2h8pksEOZ0vkD+8lbqVnw
m4TKj3atxDs0VmhnWtLQFodIXtw2DxJmta+lYIy7GmCawT9hkx0QFBpjEFs6zFVimAJJtnG+Qqgi
1gxh410xM70mtXxaWz0MIKEJ4yHTq5mXQq1zM91kmT0+L65NZz9mSXmjG155T6xQmOxIs4LVmCkG
AVrsbEojaz7ZQJm91+C00R/6UfE37YLn0piBJ0lycdwviFLf4ciSZqBXXTIM58iYjZ00J0aWZOD4
er3U2yFZmDsKsay60rV2kHsdZMxYQaA6FcYa7yj7nGbcUwbZ5vr3dcNf3flP0NClZvQ8Exo7LZ1j
2V/LhgnsRjEbo1+O9P7Yt625YR9aAiNqYOEUIbJDJ5/WsuzkXW8YTHsWqTYh09MYyP9qXjJ741iQ
MSKV5myVkXGARNhv0zFbYG4kPWyfvFv+0IX9Tc/906d2vrqnVc7cQXWkDw3zKYQoZTUpCl+kjsMc
4r5VKTPZJ0yATQKOYMYETQPl4vd37l8/gquTjeMZ1FoGlgKX9+entjSuLzFco8voCDf/c5uaHes1
Kn0ZmfrBwcftVtQye9GSqd2itq8Ov7+8uKybXx/cxRIImoThXoBW50sbSrrp6DJSF/5ily8G+vlp
TpBZjckqamXANvUgRo+RZFydGXBthVVuvKja6xxwdM6bfBr3xSUp+Pcf69cqlF1DIA8A7adzMyXo
8BeAwMsqV7Oni/3W5C0+DHT3LjaT8oiBPZmf4oeO2HctNLfe/cfXNV1C4oRjgkPZ4stuxRzJNKNS
sxEBGe517TLldkzq4D5aOANa1zxUxGeuh8UaX/5XV/4Kf7lKmVrZA08sM3m4toFyUiw2M2PNq7d2
BzBKnzHG36Wj0uc/XPpyN//fGvjrbltwPU0DCTUYuXHZe35ag9A/4Xm67I8XDnNqq0CrHhiPo9Dq
NpljHyzSy4tu2RvlfM6aBJvQNGhz72Zuv6m4XiGMOE91u+lpq0RVr5WdXkkmm41OsnQotmFcbsPm
WvZ4jRUHUgA2+MYu7LDMpQNa3e0S2ie3mjY2pe8SL8/tgHGzajd4rxw9zGc1MW/H6SNRt6UG5KqM
ay+f9x56fl1613PIXk1Ztoj2JKD/KQmXcNCQRTSbWP6wYrWGKkOsc7sd8U2OLbGh40rKem/Ui7uS
qaK+7lY6U3uy9NLEPOk1SZ+k7Kj8kDb9yVHOm41KUq/Fs4K3blkCmWi17nrn/vdP4i/g6zdP4iv2
KnsgZ3z1Wfc1JIdVbsppN2OSetAdvf6wZeRtLdxTfathh2+zqQ2AJtPH33+KX4+av5aDo4M4X44a
Axedy8v503JIndwuEg3APZVavaYfbNZabBiAsJUV/P5Sf/OFJS6lNoCvyZTEdr4sPbz9sFoSRJhU
ZtvcoGTJaOVNHD7XNVPRZDcW6KG9XP4Aw2qngwsZlxQ/O5vbP+w4v+6DfGlcay0DyQRHq06p8mUf
LjPWRgQuSpKHklfJ3HVPbQbzdnDLHAJ2Vvxhp2F29eWlu7xuIMuOc/Hw5Le/3uVsYbRPfW5QHo9G
kHUV+VeGnvJuZDYqESg1voZ5+zlOEuPi840MVdfSAeF1m5cvOmHlGCsglYG4tdwZRGKupiZAU1L/
6cYA/fzLR8V41GECh7+vDiD+BTrt3Lx2IGVHwSSzaW/JztRXetqlXtDgAYW4IVs+6CHcLeaoiV86
lXVuTJNkYwJ4LGOtK/xFL+Yhw4Ouhgn61NiQmy5Lr3jKkeLOWOOH7XPbGElgaxX09752kEb2iYem
QJoU082Uwzb3PFkkdH1SfrO7KH0ozCz8rlpEmTTMxh3qv+UxKSJxLEpi+daTLJ105aF0vlFzND6n
Ua4OsnfaZ2BnsRkdV4/Basbyu1YR9Agf3DSblVlL6a27rmFn65gyX8RfCdpUrSruXa9iHGdxIH+Y
U5VGcGrFQvKpKDEVG8kRDivxzWw12P/4z727lWs+Gok133WVlMfZdDtQo7rx7mZppo+2HhYouKW+
rUwExQMi9eeyTs3THLrluRW4yfQEbQW2rN0f9UzUUBhyA1Z6wX1ee2MRnrtOlS9xlZNByC5+wsGs
RLogko0r3Oq2M70SJ442hueWtwz6k8Xpbjs1FebO6QsCXwuygTZYuYpL9G/sEtc86du8CgUskEnX
P+pMNhgPwIYJJkPPNpGHxiEk1w/n2Lj/RpJ1fjL7tNhXRe5cOVpaI0mjne+ziTcUrQvqJNJRfL6/
kr5duWV8q43wenDaF0W3d+Ia9VdvmG2VXhV9IxbyUmPKD2AQEU6vqVwGqN3WPHUdaeGhtN+ZXkXy
xYgsYeIP6HQAurnyQsoQGdfxOhel9hFDz8VjMykRzchKITkTffWma7oGX7eVI5SdyrY+u36p35vB
NhPiBKwQPvOknmRmXtBqd6n9LO2gXsbe4O1s1o1vNETYdXorjmFW6kGTjekuy3t9t7TSuNLySkMg
7GAjTLUQxIYZHeKqidFSN+mDjXzuXcTEqMEsaqjsGvxS6z7fDXAoAxw18COx7f7WGyq0d7XTvIS9
IY4xlKAcf+U23FiYONxKB4xxmL+TlWLP+0lY+psFE3ON1q1ClDdMsJ+8ESH6hHvPzJJOnVcsrsUm
cgb3ODmYytg1psFImxReOraGi72RYduDCH7Xm1O3Yaw7nmSWGTw+6xInQZChyCiJFuXlbzLG00Yh
+v9ovW6+bxMDx2ildeSZuCNHat6PkLKmpds4as58jn4bU8i8f0gm0mnUxO3IUhU+5bj0HZO6lOum
GptTYbgAqnHTLw/96FXfkOZeDJ6wNCIHi5IlxdqZyMMZ1wG6nQrx4GpuQYAdqAO7eoRiA1Emv8ty
1tmqr8gD7jTHfNQHIV8g4WBHkrrVNzRPIROmTsPvTleVc1yaRjwMLX9h1ZdD+dBHrtjmjt0/SmqR
k4Ma6oBdpn5XDnp71ykgypWMsvlmLEpxsdTCCDn22giulTvdmzzoUz7UGJC2S37grWIBmxdYTreH
7r6au/acGSIMnBgcGN4cRlaEb9qw+0JY7auyibW3oTGy83C5uj24md87+OWMhoCcGbUXDdEkdsQ3
mM9jmkSvDFmGq0LTZwvSFMMYY+zRqNd2/tqQoURGl7TG4RTG0j7qYZ1TSozDFjug2BeYy6HEynMM
WVMNQKAvsuPoaGIiaikE4m/1ElcEHeukuzT1GGt41qS/WouUp1h3i1Oca9ZDBjFyjzVr8dEAm6Ro
weRyKnkwd2WbJ09hWvR+VLhZ6qO9henjVHXxLUPiy7MOS6SuC+PUepkouZRunUqpQH+6OLK+Deai
HkYLovY0tRV0U729acwOO0qmKcw+9GF4sqSu7fVCN451as857pJLn8GKKDBoGcPqZnKK6ezUZX9L
8wYx2dMbJvn0OU/Qls6hW+W0xlbnm73X3LW5C48LWkbBwZpFG82i+j9CeJmhgaK7fR9xWH2rQV4j
GMZDg5NEYto/HKsftp2M+gz5M+XjUs0OSGplT2qfETw7rKKxgKOMU615zbCue5L8dl4xRxaHKmmW
pw4fmnNiLWhiQ/AoDEkSkhyLcCoREhL7+H12jIV5cLhMJ3B5xJPQr0S0VimGP2svtMAt7ASCN0/l
XteK+sadxu5cx9Xy1MqLPyfMMtD4Qow3vRvPqG2op7hbUPe2diQ09kmTwR5JIu7WUyK90lG8kr0d
YVlsRCPnuekQaNFjKZxBuIOt5ZK9XJvuyY5KsUZcZZ2GTrnEAxHS6y6iwelRFGvOOExxLSJQlzgc
7hyXzXMYKu/g6XOC/t/4vxSdx3KrUBZFv4gqcpiCQDlZjppQtuVHzuECX/+WBj3p6ue2kbj3hL3X
zt5is6rfsqkkazuDqxL21cy4t58+eI1Z4aUheDMt071ltO2tOpiWRxCt/mm0NagLuUUvmADREXoS
8n4o+nPWF6nv0DVqT+1NngyOMP0+dHzhVYAXzMfrZGDSTwyqm/MJYLmRj1PH4MzIv83CPkdmyvaw
vOiy5JMZhZomYVb7Muqy17GrEA54cTXAGrqPDX4Ep3nPjZTdn4s7hkfo7XCismoEGSMPxxpVra5i
eH2x0kAmmpPwvlEiyv0sa1t41U53Yewq568wLbvpwkBSnh9Zc5vkwExW5bAvox02ahd0Ai4FAvi+
au0t6v4aVNIMuqL5HA4XPd9J5YsZyq6FPJ9YF82IPbwgbqTgCfnLjN9q2TfPULofKkX0lNMWLKbX
mbKvYHzMoa0Js/uIdKqHM5o9j4nSupdKVEe1SywcCZfu84pflY7Vkfsz2ifRaVcp0b2kSX20klfZ
wqvBBjSRT1l0z0KinRDcgoHxck1y9f68YMrpQ/xoJYz2HRlTflWqK3mCpKb4to7SGO+EqrJsaVse
56eavwEgBfTDdlzfCOc0pAYfQOYZGSf7NOAG5KkI6ZcIh8atlb9Ym1wu0j94easUG/Mwh8AJryL+
CbNXju6R8o0fZ/uaRCCVZLw78AYGMe7RFF0SEyV6HrEb+CRPM8iy4YhW+jiRojjwuigpKtTaH4aa
v4GU3Pgoi+xW2Hh9THJO+GxaufiYw9lTlfwwS/K+aNuT0eUvT9sh9uNryrB2CcVZk6Z91oXc78vk
djxpivW5GQ51ZeGwvBdJ91oU7QcSVneEuqTLqEHD9zbtNIgaLS5pNtXxv3xpTmWP2Z2CziJXWkbz
HTJ6z7Rb7gxrJ6VzjUEJLRjc9dZHtLRWZXUlPRWzxU/aXqLiXaE2yDsY9sMPlahvm48hi45PS6ZB
Ad8LuCbzn55dZhkSPvuo2XEtzIZ63u6GcHJTcMWxYH2kmNvQWHomBaeoytewlsFqdQHS0Gvc9QAU
ypOZxq9kclsePryDljQXwDleWkonGTsQrSxI56BMqlVlGKs6lNYYocVR5wbKI83HHfkbN0UwAIiO
0nQLvNVtctsNYdyoHIWJc4FFuA4dBuFKwzri06qvXemsZbYbBtNwG727qZV+iqa7yhpPb63TMsDO
IK7NNDRgsQO14LdDj5FpnEq4humMvWE8Yzz1MjAm/MoYED6S9GHJjynJ1wyOeQBNIOyJBW9OlBaD
80msWfaiS6/P2nM/0c04T+JzrLcYSiR9DRnwWLQ989CRDr7z9ChzNZ3A+Hxwn04IDQV/SG2Oqyyq
CPWTZ9e0x42Qbu0M+AkRNvc9m9DI78pX6iQWH9VKVNio+o0lr/Nsgm0Yb54kRKVd1pog4X4hgK1z
8NYy3JN2Wfy3KLj0qk0GRSP+NyTvlrUr2EkMfHDqvk4PURR5evZZ4C4BkyXCoCNfreT0+0p6PahY
d6BVK12ddSz3gm0XZCLIAy/NfLAkOchLTLSR+tpbRaAqmESnvfpMzBp5xGHjFxXuY3Py2udpIWNT
bN4dcVX5asVp7hVa6kfttRlfi/59SqxVbjho3i1XhGz1dRhrqoLXUHULYhxU4tHCXA8E9T1Nhd+N
LexgiTlygWzPkYERqZMd1LhmY3T2TXeJWrw6/CKp8hdFZxO4ID5hWmcjmOmoqCK9Of9H7rEL/7GV
PxT76hSVawwYmEa+rQ9bPoTDNygns4LjBlMKcL+NcbYIzBYmS4q7LeGPjlbyiDcuAWnnO+qnXfgS
g8M2p+0jMHoiCdJIN0PxOWq+Eu7C6Z01sa+U1ym5N9W2zEivbpJVAWJs+CzxQGXYt8muaJx95mwi
zgP678zYp2l3UuF0pcm5ss+p+ari+WnkFzn/IocBl8E+Km8zl3wknJXoSSOjV80s8Zy4rRYLHiey
BXA1vogTl2h2t1K46wz+kJaVGgsxSy3Af8LNtiGS0t8MUKfSr9JS2LvwH1aQsME9MzrlefVMZmX/
XnsFfBSrrnjrccnHFnGoNyt+BY9jKS+5jP70r0uJIqHQN3g8kKF4jYVXOScLHyMRwabS7mPlVRCM
KpXEDsQPof0VUNbYdrnVwgnSvypyhuEeiPy/tjiAOXDbCmx1U7u18zoYCenQbEhhn7bvIWkTqXMk
MW+nR81qbJCNFsJ1YjUogL30kbatq2Wjo/dw2uusx76Jc1sf0Jokhq9KZBJFv2WxnxwDLGzmToBv
h78hFb6C2L9IDmQSuFiLnpi9dRd1u1FABut+G1Kt8Kz6UouLhKqzmx5xLeiyvpeW8zw+6OpJZkUr
5t8Ceko4gBUon+A3UiJzb5C/F7qumiOiki3PCh3PSBZfN97wouPVsL0Cd6iGOsqGuiTZl4bFPabg
oCvVNXlkGKvhpiUqwn4dI+tO0yhfkSyyABr4rFla+bb1NzmIOj5lgIc5Z2Klbic9R26lkWD4L2kl
CC9vff2p238i/KkEdjnLhFxGgt5yZDnSQBsblXvc956QGbU+P0dtk6QWuuNXo/rQYgiS9bwyGNCO
FdCo1FnVdBAJduSQ9kE8BvPfc9XOhFMNvyesQab10qj/angWcuzNFkvoorgOWMGBbZ7VfPatOuOs
wwpGujxV8C5O3lP7p9Xw1QyqBwkBo0nC09M9ZRz4oMvnkRNIPDNWppyuIZGA/yKCAkfpNS7QTlM/
6dJDr+5h+lKM1wwXfiGZT+sH4KjW1xdpJStQ/toHet80VtboC1awEiCtNyxV0+mt75d1T4Nidouf
DiZqmP0IzI+2ZkBTVzkcVcavbN31hOQK6HMtwiIH46lCWcSvE3sD3s5S9amVcPR/Wcav3dK8Os4q
5ABROZYgWfjV8JIv71LH5n9IAR+0VJpTZ6KQoWt51iZK4DBBi5qXlPAFty3M67PTaqCSNualkNKA
AJXgyVBdote8I8jRlk/NMtKjYHYnfAqJzJuWkWCs5L5afVndX5s3VyhkCBcKLJTwpqlQCmdr2jxU
HSlgdIjpl5BsMr7K+58aJ1hBWHuaEtRFwCFgn0yxPqb8Hhk2gXQ3Y1DPo0MI+Uj1xDQjHZ2gKtjq
mSii1MV32Imj6gLL+SkVyzECQqGL96E5041AlDZ9oLpx/Sgb7SOu2s+53g48+tLovaVzPLUrjimY
HgJCpvgG0totYnbtr1q1i6gwwDg5gJaMp7mJS4dFotsr6R7wG1C425CDfCQ87WA4v0Y4rSZ9CYbQ
cUXN0PkqLcbGqJZtnF7abqsDy04bdqqq/O5M6WnsK8yOyqnJq4tCCEhrWm8i1bHMIFAqQtBBHWX8
4KotwQiz6kZFu2ITGuRxBGsWpcvcX2mig4g9tUj6Pb5F30H4kSXNfTKmIMFEvBrl5B0a66/SfBT2
yeBwD/tfGP+ifIDlXQtbWulqwvdxhFyEMqsS34UDRVYsa+aHbr2YxzkEEAHyBpAEBT3YnwGvDpOA
jWSaB8brrsBN5OQWntkRSQQ+HEZQoINHEtEvWN8DI7MPGiAzNalOeQu9SMDOmO1X9I1rIpA2tqLs
tCpc5fq8JegHHQZoJwDRsnKwoBDZDC8sG1wRVFUDHXUeI6EDyQs3e9O1P00W8ulmm0g7Mpn3R/nU
LnxGGW+1hEkRcazFaYo0eNd0yEFBCeJR3hj4Og2DLGomWxS7lU7Vmzn7vHiJGItVzi7XLdKsuMJy
4tK4koHhKkMUpGA73YprSDjL4i7DV4/PW6IvcaqCOWMvZ1gOnVWv0q1EwGTlSt8sJI0n6kVSfrt+
jWIiWNLSn8cmKGeTM3fi+FnWKWtB9KmezoWuYlHINGuNOHPtMHGCHROw42SKrULyGP3ESp5Jof6s
cCMPA7FnM/lLYD97LYgd/p1qbnt9XNH7HgZLfOjRcmnsUEOUpBzkeXqflT/kQY4HpMZZOfVwtOzm
xMjSs8z707tWFFwho30e++gxVPhphfwy2ianAh/DhCk5/TBz2/AikaJ/5QZM+u676LAsa7P0R2yR
5/ABha31NhaGykQIDyP57Ti6LfsjIklaWh6t9Z7O6Cj7c6Kka9Fbvhr+Fq38piqj7eZFpSMkChWf
OvIbf49xtkv8plZjTRscFf9SCd2RFLt99yXpbNbN35x+EFlD7jWEYFCOyQfY3Ou8sq41ZFEH+2eU
afjM9xg53b6G18dXNARY5rW9AaZQhPu5TF6ZX66dTnEdHIuek6OWJ85OAE9k4fIFF/1HlAq/GWOf
ru/ZukeXIjYgSGfyRlLummFdJOqIaUm2nTkFcgswXDCAaeIFms1EVwL2MCJWL0ndEThrOKafJnBb
vadoQze9OChMMqNazdyEimCUHCWd5yDAa2C3DdoD6BHPO+r5ei2otAef0NWjAfaA6fwjoWwyeofk
wooNJZRW0jCsiS+RuSEVb1W24UmfmmOLWkGIS1dq11RqNo12mDjw2v00CYao9FOzHph24YFBI3/x
xx4KX20e6LoOpjXCrQYkivIrNUCwiu8JmUZJrbhwcHOpXGPqaEs66+Byqp7rGegA88ptEw2PIqw3
8xOsNLX7NEyOSWNu6jze2bN9cKaqpYqH4l5WA/XHSBJBWy1InoS5zUUSULAEIW9m1sjjtoA/4+QM
6ghagsC3BK2lnEliiAL0bzCPYy1eW7Y4lKm15ZzBxztCppj3NnuFQIrMT2j2m75nxeZOVsKkpozJ
NDOL8kc2VeWmFfjrK03fNRmqdSarTbNCLjZTY7VnzcqqhzL1Gt5l5xtlanpa5ip/DBAHNqmNeFkq
nqy7rH9UhsSVG7fXzuy3c+uoSKuWXrypJTAJlNC8ZgUMh0rjNJA1HKpqlEj885gELal8y+ju/wBv
VAP9vVEdInivOI9TNERR6FwGGMNfalZXiINVo3eVxvhuQvV9AH1p1cWZlJggHBTeEiekdB1naSvV
FC5aPiKAjZ9zf7b5J/zuJX962t7ANGjnzjLSPdScEId3c1GTaXajFEytUla3WGc4xOvSoL9JTm0U
fmWOysutQ4BYR23a49i2vkfHAVABXGDOdYrMjFFMlw6Tz0aCemGR9QOQQWyhevk6N6Uv9J5bL1v2
cWmWAcdn+QISDasBcmtDE4BC7X2XEBeRsd/5qZ3nbCnKdslovZtjydsS1WzuS3u8kRyovYmIykSN
B8zfzeh4XcpVK8DaJIxHasCrB+DW83pArRqwCDuY9nDTpvZeFsujWzCmLmm/yazoGGFqTyxz1aR9
c9VFMjNji5kCLzJMaAzAcLNhIubsWRtGrp9PS4o7RTFI5izMeLfR+4xmSsfn1GaABDTzMxqNQMn1
la0NWK85yUJzCVJ0MXsxtfR62MFRl40vjREfM27OVoS3Qjc/RGWeijn2CY/dtqn6pWi5DZmFu7Tp
QIP0mr3NnfDNLDt5U9PKS0BBR5B0jA7ZpLQL7b9szm8DicI+yev9ahposdtuPxJ5hlXPtwYLnkt9
kXUp9+ea3IzUrlvXlnruh2lS1kIMy4p8iUfWQztNkhYUfVo8+kZ+s4nXBSOMebrm6RcpcBa7QXRc
OQRVl9XBifkfO0kOYzJKrlZsH3OOokRmFNNn0V63WCJISa6thjIVSL9MhvtELN3sNp32hY3yUm5H
dbvMRX2WkJF7PV3myrAthsxlhS6yfH51Mja/rgSRJqITZEOhuFGN+JyxFic/S7sZGViqzknlM3km
H5QEupUNj52ZMVR3nACuPJb9rzYspW/IGjA/OsEpTx+TUMtqE8+y/m44Yc4oD+nRtYoFsc1wPJJ7
WzYQziyhq6Ai2sWeA80sOgZcZgQzQhlNurRCT/9aeTIYasR5c7MEsKSDUk/aBp6Kc1XaeKzpfSPO
mjK3hf3t1HQJVFpOZPk5tgkGvwAAzrVa15vKzEE7DAPKGq2X4GYi7mAHZGnLr9WOCiemTAe0Wrj+
mHD1vX7oKpt3d8SuD5bweePxJirpfTQKiL7IQwq4nc9+Wggg8kZr0Txi3l49lZAgWK19pufDZqwH
bo7M7PftgtR4aLsExAm3VVKWJ70tD3SsJ0hKisvu47sWwOgjMKdTtWcZxi8Vyz/sYRNm7nQ5fRN9
2jnouipvuo06Cot4JVkN9AJTjxTF296KJCJH1CKQM3TbFA7P0AhT38pWuas7uGYRkv+sZru0XBQD
UxHfU2/RqvhfNYn6A1Dbb9ob3wlOHcvO4H8T9jab4EynfiCcITth7Rm+szTJLxFOVECm1gi3JSxG
t6RLydrpE9FT2/o9Fz6RLI1trmWt6FdLO8aB0+mrtJlxAOXyr6XkzCqVGBPLQowo5Aq+cZVyg7As
eRjqfyt4siz5+cmmtXg5rokAzu25ZOaIIr1HocJJcSIkBm++rS/1LWUCwIQ2daRd59jHpWnxjGb/
7LQNdIyLgRQmBzntzBujiCpQGvCAA3w2hl4m5ypzIoQjg8/7mhPFiVlEq+d1a6t3qyezW7OeDMu1
hSCjlm3Kl5jfcpB/HEvEbhYWX1Q2l9S2ZkArqNitxj71+rRu57+0ZZzzFOyLFlpm65z0ajz1c7zV
0Z2uLBl8HuHZqzBk8ZyFJ0fw9epn69ZI6bkTSIjV+m6T+nwplNRA9U2cGw1a9y2ZMgDJrq9jjGjR
re6V96gNwZguEUC+sMXuVHfA8/Noev6j5a6lwPO8OGFwiLn5o8zqTTyIapsbWeuHRQg5JNXYDTvZ
WRrHIKoKHoRdTIFqknxpMx1m24JmkgDoLznpGGGbTM/1Z4ofeTFq1p7jUCzvZKUND4ApssrmZ/Dp
qbeVrR3DEGmYqcqraLQ2YQ84c8nfBLVHMS17oV6V4QpOBC+e/CKiicGY5lvI3hj6bSDM3OQGsfp4
hquwKTGJWcuwn0qujFyJGLFIxF+6BQuUwBC6cYtljueMBT4XD4qSqTJRvrMZ9m2uNEiDNxTJ+J0M
BZFEFtEUSt92OVhvmR1dR6N8qRPk2o4OLlwJ2YvATCZroIs1f1SfKTPcN2I491J1p6vjCCy2MXvY
crpjQEcRBxzVZAA5pFsCR696+cbpBLasOkUjypDYSIhsTMONowOxGpPs3NYN0KkRx5a5dSZ7TdF3
LZn0zfm4EsV0SGRp9+xiMEl6EhTHJGGMkbbnLgQkbVfv3ZQEMQb0ot3nLbsCVDlDXO+nYqHcg8SS
TLkrd2Qqdcuhm4DEyNOGvFCI+cbXEI5uUR8MLPllA3M/1VcGFkUV03WaLFhV1NVcR9Bu15J5l+3s
k0MRJR+bGfTbVvYmsu6ks04u3wBKF0NFHWoHKbKqOZ1Rr0DDrait7ZUivm35K4V9tXzk7Vevvjra
piGFJN85XJdiJuNXRYKxGShNwRriK8pgUKVep4+uAuYmZQ3W/lSAX1DWEjaDZGw6Z9XbGGHwd/50
ExUhjZaDv9AWW/FkxNEkps/pg3MfazWQKT4052xbJ/JGh3YdDy8KqSEsFTk0QJeAAsB3vGdj5DAy
i58xVF/tch0xY/QjI6iRBO/4s3Pwq7RrjXse26trNw+1GXldr5X8NtHTyQJmZGrs9KrdSTzrtsPM
Pt+c5dUm46FNnxaqbdZTo7XfuvNqiNLTGF/0gA0VwGUIPD0lB5iItaa4GdqbrNFUhSuHCUl+M6yd
ORybaWs/nYjNBeH6KhKJm2sBdxftHwg4HdNNabH6jikVeaNuXRJ6FTxambVu9iHUc1+JINd2I5S8
Flt5nH6GmQRT65FzI2uDxvfkWCcbiYF4wei/avkww3IzExUvX9iRrKWJRnYbMROz453Jhk3/Vzlb
hyl2N/6zujXi7k2JNkXhqWQ4PynpcvIe+KIBHRWi9GumKfYphcnED1/Z0TbLPVs0wLqYKjG2osjh
w63Eo5rQeNlfcfozmlTVrFvz7FDk+FslZnXM4jEUjTfmwS6JZtgWMGFAvh8QJJRCWQEJ9K1iYDTS
+RarKBBhyBWe/rpjReoDbgx8R3CTSNxJGNgwABtpyJ61epkfMM64Y3ZXR3uXlJkfzdOqe46SnYUd
+6Y1T4nxrkkb6lxQfxiYIrC9r535rmWnHGUWgS/zulz4ilFNTBQeOo8Od6EjiJMg3XRI/jVM1Xte
9z7eiuyznH8WDhGlgqLZrLV0NzjryvxOJHNHgB6vwYbc4pWqvcX6foC61ccyofGXTHICxrNMMDPk
4tCj53OsZd9pu3ZavzaLd6M5zqoRKABiyywn3Ehm1EvyfB1kncYxoLiNhPq9/yEezZsXlfGe5hVm
iwvjGM7ZdrDfCchD1hGE8o0tPSBCfecYX3X0qtXKVVYhTEXEKKinbhwJMcA6o/7KFQw/C16qnK57
y9PUxtVQmalIDldlPx3xikfUqxyq0KMBrY7jUW5wpC4jIILnRLTbahTJKA2PNBWrORabXLC+nTg6
mqXaj3q/00UptkXb3FQUGQYnTlM9X/KWJ3OnHIJlvo27yrNZGKrZWp1pwQG0imbDtE+ah43c4Twk
VCtDt5HEUNWc1G4pPFC+CRW9PcaqmA36nLWXoql2OYeowGJdY24cyDjmVfZRXfjZCHAfMnJs/zyn
z0r3YXOKt6RfYKuw5Y2ovpkJ7mDsqJxkGYWSalzyBKY/4Fv525ruiihvmjWvGPoE7VNp1UZrPbHI
dZ1XElW0Unw5fDkRdEHgHCGO9GvFnlcYntcI8biuLa+glOI2NboPx5kuNccCD+ecoXpSBzicBcoD
RvxdzSoAPyf0EhZ8sxcyyCVp2zdz4zLMPy2OzooAkrjrNkqiBeHEjm7qTpgQ2Ce04tLDX86/bL3w
SxxpuU0Tc6tmBmIcsi0jZmVy3AIJYCWoF+duFRGCUOWkpaoHtacleBfyNQttl4aQuOlt1iEi1Mlz
6lDQfncpAo4ZHaTgUpR/u2EjZV8A/iaWV+WNN7Hox21FHJg0fwzZew9o1ekkL0qOPduckIlzIzzL
+RmlH+f5frMWrj4kspgMmNdLehXsnifjzZp8HdWSpqXY6u4KrKsYDykblUZbT8yiey325WmBt/UC
NhktUBC322YA3JQHVRUxRbwL5aPJ21PKKQsmrJ0vCznrhB/hdQZk+xpLD6391yJA65I1OW05vU0+
mptyYjagAiJrYLVVw65D5lzZO7QUK9l6GNGW/oxNO1Dy0K/YQvbo6zRSSQY2d84pTgK5eWkYOhvT
b4KwpP0oc8uXJlbCoPLInGyZoBoYjZC70BO5lRSUKbPomvX3wv7jlSEs+juSszjvgKkCyDuOub2y
WH/W9MQKsNFxKC/EAjG20r0W9bA+fDUM+U3J2JXyXnniIY0XM2bxzZ71H4ntblps1O6DSNlQOcU9
c6T+x8ZBz5wrXJxLUTA2KqJwU5hiV9DnVnL3qYnsAueF5jckkxBt31xg1auIt82sjaKZN9MWCnvT
ANuMN1TZSxmnwcwWxs6ltZgFlBgJkTyn/K0tT7b2HncgSNugHC9jsivAJpvNV7e8WdpLbrz3+Q8K
Aj0+Ks9Tt7+DSSWJ4Rdf1LqovswG2A/KMRVdjAaxnB6HG5ow86pfjyEDQsUV05so0coU8Rp4Ec/z
7Cw3bhI4fKe6UV3sLK9aBHPRZNsPzVuPtggGPKDGMRd06yd8Fp2KEhskBHZldganDDOH/rtAnzYK
z9AwdfKRLLHmRbLJWIKbuQLq2+KIV4njQjYL1k3D+qMLDvVHKb+P/QWK9DicR+mXHKqk/dOd2avb
82jZoMTui36s6hcbwCGrVoaxOjsgRt9e+ltH7BXtecNMkY6KkwnqCLSyZ4NG8H3aX01rF9JqG7wy
e73FSV2PF7hOq86GSDefKBSU9JBba1sJyrwh7+9YZ7vJvI4qKqeFYEKZMJmHVb81INyBu6IIKev2
vZjvOVxOVb0yezBZpHXNvmzT1VAxRAwfUnPMZMslWqULpVvd7qvB4bsGX7PcVHUW2M/ml6uqM3IM
eCwrh+9OLdwp6T8WRviFdsD/6+rOudUmb8zCVUx6Jw0tE7SKI28PDnddFndblfxOewoiGPtRMOPn
XINx3FeWzHcgDcIl8VXz9SnKIQmANNAZH1RBIZtDghDyamaIVcSMCccnnRrMgnGx0+NkProu51aV
vLhE3TiodIgtJcLDUadgQg001ltEr1S3t4YB9hAzIlcyz0QOD0kSYduLrr3rFlMiM8AAhYieYyBp
2Mtqa0yxnrDjdU+swfyRONE2Bf/fhmQaIKkDcF7wtdHP5TQDn+7oQyhBG8IQsZDEpTcKXuQOigVS
6Aj4SE46d33KkhNCxc1olhsyTTzdWGsgVsMUIKzgsuxPHYNO09kOEkb5jzAPGvuQ8M9b+f50/Q7q
W0N3tdypw9uK3+6NEzalyTSnx0CqqRNt4miH35Fx3s2yIPd4I1trFXVNu3xZGS5ZtJgSNPEUMKB9
VNlxRyP1tJqxZZ7cqNmYaeNZiIp5tTd6PRFScpNMWkwSsWSsTvXnkBteEYZns1U/s+q4yIXfK1ow
NBiFEjOQVb9v71LDiSuMvTHyUyREhkZoCEQTqKzRAbNdg0Pcl8gq2rbco78PYrXbxBLlRT58pzCD
m24p16VcDQD8M7/Q8aoz5jQQ85l5vQMCiiNPPJoQccWchus8xv4PlkJgIUPwDAmwTEiS1fTqSxDk
Qk0qKq4oTGapYwhqwe7NCIl1o3/eNu0chisdBKC/JM2vLVu650zLS1E8cYHxPyZEp8ksqysKM2mz
lPYhtPIXs5jnoMBGP7GTnwBCymZePpVxL0spHWfAIWVevQigSiROmBvHbEHd5qCbRy+uilW3OO9i
dojw+LM7zrcEoZP5DCTozxJZNkz4OaLgs4pqCaKp2EkIAtlVsZ8T8PJxxeIwLXvblYt9nsPpaJQn
JZPkwT52/iyiQDqnICa5P7Y6D7lrTkmVb7JUA9+M0qXSP7AFvRg5705XXBzY3Fjvj2x04RVEp7BD
59jUhE1NGhf8UtNtafNqMKzXIuGcVHnqCE+QOTl/Wlftellw1Cz3PhMvyigVzATBAJC5jFOtZ7Nr
8xZq/AFODc2mcI1xXZRc0+c++zIK9JO1l/I5PFHbCZUw4Vnu8AzqK7d9HMzTbhb5ivT2tYjNlU4s
vJwWqIkSvzf3+pMk+ezlwWWwh6DKa1OmBx4nDGaqVC9X9hiupokldpDLWGkYPi8szN2JJclT8t+9
LgykxcS6KoPAE+IR6P9xM7IjkaZLpeIuaDn9WRTadwTnI8I4bq25N9iwe3V9abG1VOuJLSomPFLl
ezDtiq+OhddwIoPoWQ5Rd0dSKM8nJCGG/W2UXhz965odaOKk5zw9dQb59l4VH8WyRRnZZK8188h5
7YwMZbtmnTNhQuHQDue8/wwJrO+fu56AKVhPxGlOff5ScnxFLwNxDeE70YZVcTbDo/wokIrNV6EG
aPqEuUnsQ9ftYzQscCO6FBzCivOlA0EP84dfzZ5hg7oRyw10n8t8QJrBcm0xdwwXwiKI8itQCNHs
u2w7jy+y+GmaUwSdpiYgyHV+c2mVIK034UAky6NWEPFmL6N25SvL5lJVXy3oC5RCJMRj2V6pyqq+
81/BrBmw89N5p/dJvJXaTo7XwlxndMAmcTr87eiZO+O1dbYqo7RhpVG9th/SeNOGb634HeLTUvED
aHR6fyE8JVZW8z9hvCrO2zKuF8j+z/OeJd2E0xThkeP8U/VNVW0IhaZFLwqaqKCwDFCynhN9deqp
Lv7ajiHaV+kgtJUlT9XRtWzL8HtAAps+cFjk+m2+hnnoywl6TXEBJW/mTDu/tXKdwefgVxrlxTVQ
WRoAFZLpn53MKILZy5OEQEpAgrxN0150WlulUdk3KlSPPukcKhoZgcQE6dpcegk44oKXJj8qxg7L
Z4hd+R09lDOx3P+uoFL10Gp6ws2BL57mdEOErpHzb+mvJm5gN0VjP/Z7Z1C8OQpQzNKTAraLUF6U
D1ooQc6k0m5yKYhHX24+oDaBjCFrKhM0ZtWKSb+c3S2C8/qTqNTVWNxT7SkTJlJlo8jHRrhZ/YhB
pBvTprMf/FlqepUI+Mu3ZrV1mrvWnQb5JHcrI+f/KvW7+mLVxwQKg2remdLY/SeehwqpFkETxrHl
Qm3e8SZ5MUcB3BPuCJb/42KjiiMrD94E/ffZLK9cGKxE0MpqtuU1zjGkAP9jm7DX2HoOpW/HkEtk
h4HzaxOzu6SusJetXuyGlCNTvTOHAAqzWBuUHMvzlq6vhrJSVMb9mwYCxTM/MNwVVgWN8q0zvzTm
Bq2xmyJfDOhVXlKoEi1amdaN6ErEQS0+iU505/+Encly40iWrp8IZgAc41YkOJOSKGqgNjCFQoJj
ngfH0/eHvpuurGtVtcqKiIyUBND9nH/0DrRnheNx1qkmu9GXlSCkAJRLd12+zVBHUjH50GXnzH/J
BDoJpjn+PxhJYp7TBCCmWROZBc8U9Tu/Be0jAYu+TIsS4r2enYz0wJTjhqd8aSJMTiHIjPdQGGs5
bYvwt4KerNCbowb1ne/BQ4zNih7eS0XQbdSsOtpklxUxXifdR1ndExRtc3gyhj/aSLixOqWIiuzh
nhtBVm1cjGrLUUMdu/qdqfMrzgW96eJvwpoyVftSp+S2CYS3wcESxt0D4OfKrJ919SIVr3ZMIyCI
r5n+8LGfaMdq/loM5rK5TQg0u4w+N3lMgZfje0yOG/BAm33WbgAtWCzLamCf9ALA7q30KiwBOH/A
dVJSxhHI0RxGhXOY16CB1daZ0PPvrHCHpsIoAiLIgDIvTfxRDY/uJ9FCSXftSU8jiqOpjrGzRf6a
cnmUzUsqggSWlP7J/IzCrByDRavXbAyBIOVStWeMVes0NVlGdt342/PWUHnM8pli5/NaN6jUtyJB
2+PwzbVy3UQK5nxndkwm57YCPMvINPm0CPYGfrEdRkXFOcXnkivh3U8OcC32cMotPpcOqSVP7MIW
PtF566HeGFGH0Y5j8xMxztLYTQCpbNKu/S6Zj1S1s+nuypAZj91Tqv6EKHtaglXTvt+Mk79NaxKo
8mHFF4YGkFAbb1zXuf3ceOP7DEBWJRn3AOZWpDxDB3A9QEMWxOxbmoueWFBZZz063eIrt8XOy2p6
STIM6n0QTdlaNMUB1w0kaA2zRIVbZldnP5druycs/jxWfxPoXPQDZEwFCEfQ89ywkO3I7KY/jJuM
d07Uu8zR9qnvkk4955jt+42MwluLeMk0UM5xkRsEBE59s8vx3eqZgElmXoWprmId+L5ZDT2JAY3z
Zgr7J8zNh0SdpI0tJsblTzxKYtDxLIMZ0zP0KWhuMq67jPuxR53vH0yA/coGgIicTWcXMCOwcOE6
5vwjXB31eXp23fEAS7gpCmNbpP1VJfdQ/0Bz9ZiAtKSI4MekYmRpyY/Tzw6gtZHtxUgZnQB7L680
bK9TD04sXFXhSMr2hFT9Qw+30XzQlj4mc4JfuES0ORTCC6IW+oSgzhCS8Ic1MG1zamnYuPicOzQj
RfqnTgOG7gU24KJCCjtpNzpbyZme0dvNx4ZPU++iykzSra5hK3GSPzJPt1Z1jPTvmeHRdx3uG5J3
yFlzlrwuGuYqIjHwa9JgQBIjkQHuz5BUr16Wb5LU3jP4BCZpaGK8m40RzMBm2oiKMOKKYOeh7c4C
ZSLTcldZqGp0WKVMxC92Mn5jF93NBLH4OrCjX2dr8kxHNo6OHQYtlW9eK8u7elP13nrtYSJeqOj1
cxvN68HFI1+cSEanLUjQ8xVvfOwH6UhpeLTDDLxRVb6ayH6iz4IbrLi0Iv2Z4JASeu27Ud+W7Kaa
cbWrbBOHp5risOqaG0jaFQn/Q/EoZU+koSSk4Ut6/WqOPy26KlJKkFM0/9i5t3Wh8BHM+5xtxCfz
ZvApmk2XoVXfiWqmlMjfTsga0lQcs7Fh8ckwzRqnlGineKn0sjDp4A+jQRGPhgw6tHk+ef6FLrCZ
0cYOvCMGNrPMSP7ksg8EIRJa3j1SnddKZJmtforncD+U3c22P9QAgR7NP9RD3aeUhhIiGkxcnR3N
Ya1BLt8Ig9tNz2VdriT5gh7Vu1ZPqpn9Nrl4EqRh/pEowusae0RDumQBdwUAWeBZ0Iynzr+FtIW6
t4KniWh92xfRMZPFs5PSnMGiWxCjZGRyTUvkyhzvlAHR2T5XVUCZr+fBIbj+Rnm0f4bMXhX3fHJR
BKRpuUuUU7WL6EGHYbGao6KCk6PMYttLLZAChAGYvQHO4FZS2I0RqVQEG4TLtk30na7DnQLVVN6H
VYdPMqfAq6IfFRfPZHQbq4fvcYZLuOjQyTbwffhN3E5DpL/ZVN96oEVp+KXV1zJ7c/tmY4blITGs
tWh5p6smMO06qNnDpCXutIy+mD5s1sj5FblfTswWXTLDR5Qvg2uPHLopunU5LEl/dADo8TbT5NkS
kCAJa3Fay7dKtw7LAupkZ2HecELy2ndbi+4TL8TRqe7x3K1j0FsLSGmIEcCfyKLZ91Q0IB0EBQ27
nUDi7kqH2pZ4DJwS6C+t1gPjadfTl2S+ejG/59j2LaW+dalsIcx5T+TMDnk2EAYgdYmpQNXiaSzF
h24BMaB82U7dsMskZwauAg1BeVN/mkoeKo47l9kAgJ7ZNNq5Ul9PhX2LlpAeQlJlEm+8mOAvo+WB
jjv8y8y6NHCW8BF0RRQ+yVZjo/g9BWOR7p2eSkX+W3mmg3XDyzkOCENHqKVCPkFmfizvc+oiEXNf
DMfdORqns+tP/IGBEDMAvanH3k3ZUFk9j3aIDEZDYMxXEBKwJeXdyvSPaAxfCXpZxU28943oafbY
4uc6wufXPrZ2f8ogJjxor6jOz03lnAwOljZmmqD/IOapKhmdKXiiwjDBXDifDdG9SNBErDJbk+wW
PZRbUxqPfRluWzoPrNbcJ7Ts1LM8DhWcpmRaaON75iVMQN8hWW2jJDnaac5Ugl9Ct1nksjedRhYt
oSuDxCy7v/u4gdDb7WwDYs+LNhWk3ETfoW1ZlKs8JZgOy1ydFY0OjiNf4yI+NU5LQcW4BTGDdqLe
s4eJ1DCNpPMp567M+13TcQ3GV6FqcmhIecVUbqvtDIGrGj5fYxd4eKXCUW3dQa65uZ6oKtlaXXei
XSqYins0S+D4nJEl3+smugqfFkMIjwImxknUhT9+6qz0ZnjmpSectvRtznnK46h9a2eqXosU+DI6
uMWlobJAOuGmqMjNnVv2RAvtpTXCGnRxsrdS9w+xO2eqhjrIqO5mGT0tldrVqkFKKMD5MG0ODlUU
YH4WJlkz459AuJAfVDGuQjV8Vx2tF5pFM0Mpit8+pdRnznogdwuFg+dVm9JFS+wWVvwjyqE6ABMa
B1y82oueKuO5dZcrjLYwm6ihsyuAw0pknqZ7Fpo2U0YKj6nF6qsQKGRYySvx3eqL11O337I0e4z1
Bn2uT3i9qUEhjj3rXYlnMaPGZ1UVAtdu39w9x1uyVQcAP8YJv/r2S4WwdPAlSZf6rxtqOuUmGd4v
BXWlUeC21WTqHjrooKwc6IkfQF+dGckLAeneEotGCYod/rGn+rv1HLrPtSfKEbeN7A8oNx3yrLz3
JEkvgHUr2eHideN7lBlbCQXeOtrNw379ELpGimIouaqqheDBn+jS/TaKrRu+dV0VhMVfUcPet2sd
M7qIovWgNURK+7x3hC4gBrBrBgeVnEd3xgYgP5fXV00kI5W06yLlqbHmTgnimcKn2fuHqo91PjU7
X93Mqn4y0v65rb+ke0uNiT0CdQNOQdeJX2b+/WrpDvYOdk21GuCK82uYOx3pqS93lv2Zk9YzlP3N
RDtr2LfWUIytgZx+Y3rhMZUHXbU1qYhkPJT1qm+Z/OaZIBamz6c0bnZtMQQTTmYmO/WLtByw5Wv0
4pfcOFvWIdcRUDKjlSgkZ9Ed5wEqOEsCcnSfc//F97HaxkGESUR5LgrG97pBANy8ls1zOBDc+qFJ
CzcFCunsmJmL3qp8qHTa1zHrF6vZ0ofNEmtZoClD/OxTj1K9mDYtoy7iDAvWsL4OBmHRrnXuHAwJ
Xfs+TUdC+VDtZ1vLKDYx379mP4a0d6JFfjD0uwHFOLUN5CSCBjoTgtC3D4vwxl5giyY9Y1HChvOu
9BhMCiUrmpq+pFgElnV0QTh96ESImcLg2YX0tE4vDqMTImI8cJCQ8HTb1vlA9rmeBl5z9elGG0XA
sPPl1UfbTFbUvT5Q5IC45I3oSqgMuqwZqFhyw5Bi585987n/qiE+KcDKnpxBpKn8Oufa4ODybMSu
nF+icV6Dv+ymAhYlDG89PZwuh3WeaQQ70PHVa4gzIzKOi9McO4cY20kzIIri+FKz9pizFxiYn4ej
xhAszZdM+wit92Hx3DzHswnIC8BBfx8tiwPx7z329+W0NpjIBGBfV3+psfho0DsYSE305p6W8g5G
fYzaLlhCaBa1KJqm3nmZ7DHosCyR6/PVpdPv5Hd4r8Se3SjgL3kK0TNvctWAhlXhuxqcPykX/UMv
ut+RpczNdK7DgrJIvUH37YjxnYKwML50vTkjuMHki7KJHKGzz/om+/zRRGrcNNqh8jp6fPGhot94
0CQad0xtGHUfFhlnkVOCSVJvab1oYA2Tv+S65JtxqM9dUV7yoT0l4bDqmdiVdtcIca5TGLqnUf/J
OJqH4SfFBp7Pbxbgfe+e7dR+7ujybE0NvB9880FaMZtSem4J/TVaCVT0bSIaGkfGOUdSiVg3+Y3K
n4fCw5Q9THsdOw4fvTUz1sZlchmY53vgmwSUUpXTgdiFjR+Z3K4ofmifBeV04ieXcj0a5l4KIaAl
gWw9esocYgp6wtNoyD41Jeg4E5ICRSAdymr6A5qjQzT4iKYKur5QH/ABjcfkKCz9gziijwiaesDT
YMoqcB33WHvxdkRw70oyU5JoGzLZ1qXzrKHaKhPJp2Y3srmUub6Ncn2vgxuUJrhelY5kDkXAtdoN
x/DH5IBVmjN0FkJVzhZ7/ijd5L306+ew4Vuqnf6tdrlCIA8kJJt3Q7F6ocKQzYMe2E1o18m2ZQVd
NsgLKYaYv/30e5rzjz40mczm2+TTdTk7NB23ablSaS/OxGPolzFvrk7nvc2auIxuHe16wn2CNh3v
GAcWoc2GruOfqGhBlWegRI0ZNyP1nYIuSATSfh4Najm2Rg1oJKbqT9r73cPQsJsbc3rV/ek9H63r
5CwJAI3YamSr9nkaCM2cLtWUP4UdFlMp/Lfe0P0nt3BerTT/ThPQDjI+WshiGHxBIuPKGF9LAG2O
N2PCagKs3v9J0unStdiyuszdIYnEyysPoYUbDuU7Ed3w+UtB7atZ2icDsqnTwest3nh1LPlmEEzn
zXC1tGkVwY0BpOp2vDKgLdpuh9GauJeZw03LABHKld+X97YrLlH2NYKbdio5TD4rlPGcJ1TO5GO4
jT1sAJAhNXWjtLkSoDvlaJnsbWOBBS7qXB3VUUdXo0JVraNE9uHcfDPaV1Ua1Ga8NSr/2Db6tQAC
q+T4EfrFpvW/0oGEr7DDWFrumwImHchJmBN/BTML/9xMJDqN4e/cqO9Y36o5Py9lAAMrmqipzHlU
vHeY+grcYh0gVX7LB4J1NVQ+DeHcQ/sXlXGdcSLn6Xp0m01MxfugoeHVxkcjx1ovQ+3kWf5pbok8
NFDzZQz+yWZIwrcUgTSp9qsRw4LLS9IVS/CExy6jHyVG2gIpgfI8PE1yleH3j+OS9T86DvrjkiI/
khkOANvyNJYALgduCJXhxP2RyyboOY9zOqw6IJ8EiCen+cSG8S/0lBcbMp6sp1bc8hJk0vgp9WwN
Wb618u/a7rdl2H02/gdBBpu+O2ewPdNCv4Rvs0NoAThlDr9DNSYNxUg2xHOVRAdS9JdSCKzK8jF1
qYcE0SaslVESgZ+t71vuvT5m3pAdQ9Z3jmKjnKt1J4mgjnnalX4Gvq+HcDcsOdF4Mk0iIruEs9bn
5qj8lSY2MfqehJfMMOynEZrJ0ASXSrqupnBf5PoBWODq6d5jk6JTxxuVkrWbN/Y+RXhXEZMzM2R3
CFnbCBIqHx8hNBFF8pXJ7tHWqUJ1QWb9Hx9UtBB8MvmwJpq27brkKcE0nJYfIxfvZB4tLoZIh9EW
qMbjCdcrCbg1ALDdBSq/RdVVo1tFTt1DTbOFjhzJ692DNL21p8IdJeTQwGSjqOMEHpSQTj0pwmc8
i+EGWC0jhc7Otz7jPdPwaei9o9v9GtOPZHcpR+5Sstn1aJ3T9uTJiDsb5qGgQlVLTrqAPabzKWqM
A06cdzNmwLNc5hX2kaUjyvSvTQzfEbm4gGvIGm+edJx92n5q6j05mK38DIkBK63hpeX107v2JaIT
oubPO+alJMYozODD2+FdLn8dBroEB4dLa1oys29ExuPk649Rgc6zr1ZL0aPnd8HgwzTYBHuGxs4g
ustDKRIV4VrgC3Y154HCr02lpbsQx4ADFO8bYzD0YJHwmySHbxQaByscXxrPJyqB3pr63Y2+CNyB
m3hLMZDT9zenEM4Ipxp+mOayeuEEI/2W+TZaeeTbtSNPitwJ2zMDFyS84ceCBYk3a8ZGEG5gfPnx
MpfLa2vWTOEgD1KtOpIW2noTDkSw6D8TAgSSnAPDrZj5SDAFjzCRW8wj3Y4uDCNcxxxfXciMurn4
tKxGtdpm83gY8cAQ3AQ420BMnHAT/oma9hSVA6YTQZZRtq89+YFBLlqZqIBnz2dliaHwRiB5mwWC
oPq3jHHW1qsdAURLTzpEnLESqHQkyMZENMKcEmNu4ZmJvF/N0n86Lb84Nn3Orn/Rx/hKT+4ridIr
gb7aNTG2W8arFhf3zOjXXUPhiMJEoX1XmFg7mD1Nh19srOlkIwkhoZb4zJgajB5leKI2tQSFiAB8
k4Q+X8JOMJF3LOYMLJgRyM4hMDWypitdocjx6doYKHrWF5W5c87Ukj3m17dY8LOxsdLCO4apEyRx
d0iVfrYX4ykhTiSeoxP03vN+wvf32RWoszQ3kMMuxF49Vr+999KMN7hblHEt1hxkyoTSxMYJRDBa
VA+gqFW8DsvdSDEr+lkauKOkx4p798tyNeUNCztg+aPu+8DxElyOJm/JZcwikRm0QMRv/Fvd8Mci
K92LSQhFfGPcDU9D98N+iQRO9htcC8geT1RnwLl+kh6xrk1UxWW6SfL4PGLSn5K3cqiRHjBLe5Qh
SWAg9MYWr6hPEP6r9J7dnsMQOSFimhrdlA/OS3kN7pd4RXHVDnFwBbYZe1whR508Ao4XBgl60gLH
ghJ13rPsq3UuFk8QVVTUXUM+hDUhFYwl6luO1IgsBSv6K57V61x/F6jQbcqMHQ0fbLpVZGcRpL7k
l281PiXeJs2vscdnE9mR7klqdeInM/8CSBHZXo+YqMvsqLGaKXKMpadQ3B1MrKL6T0ybBT8csUQu
pLyfwEuzgC528+M4aisW0MAybjZFzoO8UuApw59iuONemVnpDeuy9F7Ob7SVptQj5HfDBbWgBq67
Oc1bTZpXfLXHK9aLob1S7tRpmGeb1wo9q8WVje6Bm25gG81/qZmBxY69nVugyAGDAopW1S2Xb8mA
jhW4BkWHZX/NRAKrXe+ewJeqIgkImVrCh4z5rJsW+favRNFFD0OG5nqgcHipIefQ0bnJcAlUyPGa
9pE07JVemPx1GN+jGyXgWnQ1w0tMlkn7x8aHnr/aHFqDQz9q/yrcteD5KDZQ3MqrnL0htSheolKA
OUQQa49I1HduOSZNCwErHNN60p7wvOxSxiJDJduGv011aCnuHJe7PP2IGhhCcgiq4Z1xzkkwKTDG
9xenWgmIkLa/ptOnpb5DtR8EEu6dil99ibK42+SIi3N1pZ78QWr7JDxneOnHc8oZOO2oyV7O42hP
jtPs3yx5TeOjGL/IqBDqKvz3kg9kdfI4fHPtmpFdqT96YG8+IefxXkeWEUFqkiSVrccZKGFivak+
494/Ocj9EvRuAnjD07Y6umys9ZBDx44JP042jvNclyhTucpmiPd2EVhpDwUqSpsFW+1rGnaJdcng
zhXDb3nRFblDJMk4qAHfOt9AjIirbSZYrrq60Q82pwaBM5udgSSNY0tna8ZPylt00JYjHDVk92IM
1xBrKZ4iosrA3MnP2cPZkFEzrmX6TmkKmhl3/rbGM73CM+IuswJtERRKbcJE3+g9gA+YDpVRizae
VCWFaNUlM1bf9azX3mjtldrZ5pttnFT1kmUXC0tekrMObFT+g+Dej9/y8alqLpHnkdVxEIpRlxGf
xMP52nufE+nWLkOKuc/rQyHKjTYdSgRv/oerlpRRUskGiI5A9X/74RfFF+bDdO+hqMsxbPKo0Ecu
YofswTSTF9HSfFq3r0NjBY50T1NC2sooDotkhPehzOePxrEfC5ImYJ7fG2FTXWN+LqH/lpYelbeE
p3RPU0xmUMjH55rzwByEEiaWcuLBEPND+GL7Wmmaxqf+VItorWKO8Q8lcb70jIDPM9BghDiu6Z4z
0LeZsD2qyh/K9DgXy5zyLPwRB+fTlN40Juel4shgwZeUIUN3i/nVAvEbJPGqRhCN4z6OThqsUDF/
dNWfwcBIlLyUGA7T5i6Hr1bbx/Bhdg35Zy9pL4/z8KF5WCAMUh2qs8ksRm4pmuYp0N123Zanofxb
IPDxZ4ey23c/q1nt34f5QZnVpSx4H22sz94Txh8XJlpPiVM4FVzOcqbphUoSnpdy3vJiP0k8yPk+
mW6d+HB67Tmh+SVH3dBbn8XM7c7HLTUjSsUAvFLimw6U5RbWjzPeBY1YoGNER6VIs09F9xVF/HDx
a8VDezYdEsi0cz/B/OwEvdFVTEDrUxwZqLdAg71HiYA1pai4KD8ik+skNlkDWK9oGHF1EAi7e6mt
KrAgeU26yDqkEbE6igVTzrjQv5fqlAJ0QFYUYNGsFt4977NJtnH6IkhSLsGcdftao/QteBLAZeso
Rc0C0qEd8USzaLKfoVhy/Veh0lUpDj38Yr5s4Iw1FnnpVp3jr+g/YCfXLX7WhJ9lWforZT0LxC45
1iHy4g9mijwRU4Kb/TR5tZd1eCK2/JCaF0371cWlhVB02E6McgOy4YYRv+LjUzoUKE/HJe0Y5l5X
A5pCTnu11ef32t+EVRQ07tPUoYnpNt60zwRqpmRjNCkK/tfI/xjbep1XnOF8p5RNrsxp2CaOv5FL
Cl2BPtbs7olwV0bMaTiOK0efwEcZWog4aDlJG4TQmZOvnfix8vrjwPRORtR2TphdLCpdqxImjUAM
ZqyplA9G9UKi1DHqtsLjqTdIx33s1ziwQKv8TBGIJfYkMB0nIvI02QVwK5y1i4wbtQQ+UVC09ImC
rZWKvwyDLAkfAMhbSaxNvvYcYa+0zfo8gR9V/XNFKh7gotDw39pOQOBkQe1Ugn6tiv0gxcGlweTW
KI/H+QhLsO69ZruMPTnc6MyRbaH8NyBJnMU6QxeQ/cvQR2BTjUczewnpEswIqEmSg6o5w015kn22
EYZ28IQTWLTwWUu+U22sm7nfYXaFz5tJv0YRlqKQ781N22hnEpmCGlmB7MN1SEtsg06TwifDiNHw
ImTq9ZPefRQgBXryGht7LUPRkHHMAKa09p8R653V1hSwnkuXH5jYzzUhUrDdxpwEJbbNkb9pdJMt
rO6xp4d8VObfuh4fCbVGR8ioHE/PufIIasGSRqL+Mcq0wBXVqiVSMBofM14tK9L2TEaHmAgRjqtd
aHgHKzyRabtT0R4zLYyAQVZit7I09WyO+qYr/FXDg6tztjQ9SssgdNytEzLP+X/MdPqZE3AsFDlZ
CbsXC5ckpRl9UFyE2pWcUwgV4ZhIe8OQUS6izTEZrCRwk94/1gYZlVmltIOfRs09Y/M7NqUXXgZX
FNc+LRNKC6zwjbi14Y9e1i5xo7qLnVnyKa70xFhZpA0+5nOcMXFZPBif+k3OwhImJVOgAUraJG4W
1abJ1F+Dk/NWDDjvO30+Eyb013Nnok49az+kvOnaQAFlIhe+Pkni9MHQNEqfYs13LtjG0MXZsQXh
q+HfYrBmqMgbZSO1Ra3TzSjOk7gZEScP4c0r9Hzb9UuyVZEknBJjU55dQ8TQbDJc9dSPIuQP44Pq
aqLtydrdOjq3qI+DYSPymAy8ZElfNou22VSmGT3qQK8PYVxr4dpJZ38t3cjaWngQ7/SSFAhQJhsM
Zkrqa6x5m7LOLpVRk8hN1AcW1bp6IjP8aFAG5Uu0RJGDISP9dROOtU3rdc6qys3hj5d3ZKVqIlIX
r6oGG2FA1u5EDK+FvBqHdRWpiOwZFgaiOWfUBrYIbYT6IsJbr+UkOnWtuk6+mrZYG/Nr3fb9scQ2
+6jlxsKxVVz5SVvrF2YnjBNkdwRaV8zIYUp5aOosPhuOIgcB33CxMSU/qyLxojWRQ9VLXQiekd2g
ES5C+5nvmDi9lMgmbGE0vK9oCxifwmlaLsMSFSUuDjqt1FBCWyb97HyDqLrDg+tZYMgDWc4WKEGK
WgJMFkVk003xIdF0MlrLqIxuiQ34ymsBy/j/8sgqCu3Jpq/eca3ItZX34XbySvjW2NcvkeUi+lRW
fpVa50FltJXP0T/YZyE1jUBG0pEpMku4CvuwI9q089uOBBmPyH2EstJ9rwAW/YfWy5M9jyG66WHl
0QfqZvgrXI8Z3tdbt9so3deGIPJzMFGyip2TJU28S0ORbhuKd55SEN//0ppj/ltjikUjgm+AQ7im
zv/+0YhgGXj50pmKDGsKPwqXF7NN2r+q7/cRpdh+1mxcgWYFS2Xb5Zu8lcTmYH1CTUJu7NlldtBb
5miapbupeiG+8m1C7vafuzX+vdHC0hF3LQ0TjmkJ8x9fY16Es1sOxNaHHWhEOPoYzDil6AZHQEmM
zH8rtFj60/+lu8TWsX8KX+i0tRvCWL6e/1MbEs55NHscQbwIJLQliri70k+2UeHsRsV7m/TWvg7z
r8owPqOp0YNSM6+t3R0tnQbV//y9G9b/74sRhmHoriOEYf+jV6TQlZtjzaRhOO4Xjw8O7E05Yxgo
SKTmo0q8FX2S6SY3l2bnYsDzZmuUxMg4Dyx3QaXL3ls5Rhn9lx/Tvz0VzmPd8VwubxIGTP8fT8VA
XaB3LpVTeUncIiQy+THdNc0ivJyoXP5LL5ex1Df946H8y39u+f3/81DEUkuWxqCtZK57BCYVI1Fq
nFgYpGBu62cOMczZ4zWlYk8IjwPWslAxF5AK//mJIFD71y+FGBrdMl174U14Q1zzH91KJRGGfd3r
4brXkMfN7HRgxv2SJ6v1e1XGOzLP0Z8+T8YjRrCt6qA9mVQIM6HnCR/SdyIzkn7xjxXMYN05BUQV
8EaG9oeMYzQ3e6951IHvUnxYlfSDvpxXFSw19qcxA1+5JCH1XvQUG3yfAsmkj46cYpsvu2/ehKLr
ksWHbHWO1F/bfTXUqbHOY/JDnEngtYgGwhFCAqBEu9b2cban6aEaO6oXyI2RXDhJi/iUbIDiWBMh
LOXGUwQLvwumjAZDgDYxkIgngYsAQb/LlVliM2gGeprTa2gOHPk9tn9+mRV01eG0oZiB+CO+TiqZ
ClbFwgs8CoAQGQJOGPB8kTrRGEMzRqVpRxfhQd6mJ4twx3LmBhnohIt/UjQkHL/10th7SL1NRG55
+qxr50m+x4RPzzZT1zKssgJnId2b1WNGfEvfHBsmFwmC5Qp/6/pwHMb3pH0sMQoUKIBnazeu5LXV
fbtQ50DMQYZluGeBW0ycsTlsZYYUFzHfgHkRBIuW0r9za15J2ntSPgtJg9Vw3IW9syJBH/ewPOag
igxnazEsQZVEp7evrvFZd3+rwdkMDu+L+VKAt2Lmx8n52nKzz6VN4fSH4OUh04s43xobuAl8/ex4
cZC3L3glV7K9lP6r52+y+ikx/kp/RqNx9pClykMPWdQh4jDhpYdwPLfq0rq/GqFXQkdkvIsRtep1
4PqfqvjNTQXAaK0jBnHNMwKf5U3A9uYEhYfcVmRg+DVLehHhXvkSwtoOeKEwmq+HpWmArYw0x6AG
8WWl90FGTElEtoD6sNJn1aJ0YpxFXp1sB0aa8hnlCI10nzZZLwiJ1lQUnxefR/PZLAO1t52GQHNI
GiGUhEAt9kRcvKgDL8r9Rn49EuZDdl2o7XTLoIIV72lTbVoCrCmBXHO3AVuiCe63Tfbqzkhj0V+7
cQ0XxMThR/Qg0ejaz+TEqN9iQvlXFY+99aGaF20Wq3GyA0NPzo41HFr3bkdYJIrdEC1aOVp5oVQR
pZXVe0/1bweD4FTGKlIUeNnOgb6uAS0DtKZZdavWzc59bG7hpDaAzssG8F9ajCzjH0WU/3v8CLo6
fKJULM//5/GTTKa0LARCCHZKfFXlqjGQaD/XiqnOIM2rYLMe+XBPH1nvs3s/oV56mNDXk7mwchpt
k5CbgFQwlx2vJThdlybPemk8W5VoA7RlR68hA7L3/leFE65ER1+4+bdHeR/nJZDBxTG5VpKbGf9J
2BFDUmQn90Dj8Xqcnu2+fUhaHf0Km+MS9/BWq4LO14rMENqMdbKdXIu1jUoOMFIgaNHx78d8WKNG
fzatdpco/nBWVduO1cBeGtoF1TPidajHTYrxMTIDh8WahBroPCQcGPv/jPKnNchlE+8W9QPNLdLu
EVBrxinlbfvopUSXWriPfksRzzmGxytx6ULThhBhRNATfUNGCDCltrz5C5fuT/up/SU+b9dKnFv1
fHLt+pZ7fNmq+W7y5JwXoJgkplpjg9oSxka47R2MiPiTL8tGXlfax6mVp1Rw+JeE6ZeSt8d9SckW
ylR21dP8YaDOt53I8oiMIJ5MdIm4pjp2w7S8p4to1O8PYdmxdPbE1WErJe/YLL3tTCT9ogAyO++1
6Y17MWT7DtjEFS0VVCwlA9Oyc62clpDWZG3m727lUbQBqFl+KkXQh/fumH9DL+Rd3vukVCYFs/G4
1covu30jCevYT3hzmDAcFNmKjF8nhdWCoFBt/NToNCUPNdADzR6xSUTJNe+m/Wih5e02A9UrZK82
RBQLAgeIjS+4X0p1pDBvZUQfdN88EIS5zQwbImNJsaWrB9wgS282I7usYJdQI/wPYeex3DiybdEv
QgQSHlPRgp4UKVGaIEQZeO/x9W+h3qS7bkfVoLojShWiAZB58py917backucH+2lDkpUs2Iw1MsD
qtU1fSKLf9BpE8EqnAfmUYazVJu/aD0WmPS6NqBmOpnx3REtPLLg16/m8BBcXLm8hRCBh25D6PnC
FpicVj4zBQvMe5p85i0sbQ6zIzZwWNOLYviyKTIyfJDm+GECIpZIlIrpKQ36kfct6dsEOzC9MYxw
hNkM0c4ePuHmRsMql3nGMAC7GrY5phE23p1nFVi76p8xVM7ikIE0ZowuYVaNUyjDUGOiiIeoN232
lf8zEF+idlzxqyknu4hR9qwjToMc7mIDqvNJVAC7xVXVvgPpMFqXEW+8PSmQIYgwF6OxLVXbFPqE
59T0nqJyrgdvDXh6rKOVArn5SA0h95eAdrgGeTH/ybWfQRfHAMdj7RrHGnu8Jy16NDJD7IwS3Vkq
jlz+7EIW7SJ60AGdC+AKdpveA8i1I9VQCVIGgr86ddyLeWZX+Ozq6xiHKzMMyII/tYV6H6Rd5AKo
v+ZiJbkAE+udb771AzqEcmYYH/A0ZsnEHO4+iS5CXV4M2wKXoX3GLVJk59KIQUUvTX77iNIdIcTA
MgId7qkp9ZkRFihN0PCSsGC4mFLvsEebeFwOGh7O8TJmHtT/GE/D26CV8xqBPSJ1ThWonWp3JmX4
ftCGV8M07KjouegFvOJ+mVbP0vdgojVX5yJB1xo8RhSyPWMcYW156qabpQ7u9MZ9sm3Z14vzkB9C
ajxEr1pNv7PHtv6K5WPthuNZssddaGL0nZd1SnyBzU1NT3mwy1UCzMP/S+n6W/zd/+8cljDZO2xi
ydTfogGHUkJEVUyObyMVWyhMwJEkYsu1MpKdP1fJpvWfL0ZDUli2sDVF+61glwYrzKLRh4IU6g5Z
G8euVXdGP4+kl5xjI4VLqJ6VxgmpsSQN41lP30rNoQGxUzCLiVFtswFj4SrE2swsp6Iygewu1QXf
+6ukvMiKQzhSrQwg9Rw/gN6H2S0t6Ug+ZEEA5/CwIdWhOxFpsgIWgM8aBfUEyXGfSs/G1kZXgwVe
2qiJQ4qUre56VAqQv/T0kGE9Y15X8f+2dVpazSl1SJ3KS4/fBAIRufBDqg9aFTOuJfO3VOkzdE96
dZSEuVSDh4sOchLKREo6m5r75jR5b+RNPDg1JYiCIj41xJMuLye/TD41VujDTcr+YmJb6NDffW3J
50K12J9Y99r4UZLuJ/fpvC3tedachow9Lp7072dr2KltA6WcVib/KJ6caIz7Q8OkctkKGr8TLrn3
NyZT9g5ETFcxP5zE2i4ujycfiaKFdzXBYO86YlghHFX1C/2nmTY+m5wq/XSdeG95by8KmAvmscKZ
GXQ/BjL7jEJWdd+tJN9KIWnDvnYLNfOSoTDpDHXdqNamT/eoo3x1PGDUwgL7gA0BhFBlLmBv5TAk
s4ZEHe6LhqZZvFe6Zdafpd5c582LheDS03ssNWucikljLUzBpNl00DyWEK+tXAczQZy9Txk4YvGY
e8ZW0mmuMMWlwLfG+WBT3U7l8mRiAgaOgyFrbr9C7AyNp3sAUsIcDzV2rgRnv3iPKNxi85BJWxGt
G/9dY8pmZsTXWO/QlmeaLJxKNy9+esmHgfF6yrnUdfLqmOfljSsypavHnHXOnV1vKddLvnELum9t
nFxm+dCEUnNnf8eow7IIpYC/gD6H5Qn+jcyHpZfFttX0lwk9lr8KRn2jhjMFrrYV4QZi2Sbal1rb
voQKSrrhaJMaUPUSCTi3GiQZR3J1HSImyItNbqAH64il8igpmqyHUyNF+pMu8BX2XGPD3zaymNWV
5xggno0OnYyKJd6Pf+iuAK66xAbOFqq8EvUMEQ2ahBgkflNMR+N8wmmLA7kAYYA/NB4IhOh5XsIj
3grut6dEfaZok70fK1rqlJxqC9O0utjj28iYXtBrwvJnyXNZdlKs66r+pWpfsPMcA6uErjl4Y56Y
gTwFqGCEl1ELuHe7quYasdshzntIeV6j77Oa4S3UVRK5R2NbxcjSEcx2pROY6wCmoVwxBiXmiX4X
yMuVzbBHdllTXtvaR1PCE8NpPf0CRDfDe1YOC89dySh0/BBqWsah+9QDaNIpAFMytzR7oo0y8s+v
ffGcxO2sV96aBF5aw04k3GOJmSHFOqZzt+oIIpDGesjB9OhjlE8anAJXxWDRsA8iKVpW3QelTVsd
BcRxuvQJKCpcTVOyS1pdTRTsHAwzXKoCpYuEZx4kGCxi0z121WVCNwqO8ComaE9jSNMuuwZJfmDM
I11eKfmjtCJgJ4JJI1pGEsaAMNz85C2KTooNnyAyqaPqtY8lXy8x7OPIQREJoEhO8DerO4qvrrUg
jr2Z6ScTZzhTmPkiJvYeQMwC+19J+5aea9kBvd56SjRBLZmbf2g5zPh+SysRlUkwa2VEQP5NpUwh
fMVPELuvvPowMJDLTHSB8scgHoJiym72UQDSfyP685hinVC4ccUmluJ1mRRvhkaze9Qcv+/vbvEr
peEW9OUhFtdJlYioboEnk0E6/bKBiYiGMoGBn+JhqlFKJv4/lcKX1BYAWpZ5dNAj8SQLbly94/Gz
5hHcHD6OJx9Ug0FSefVRQ6PuNeNV2m0VGLjBiI186Utvg4e1OIuouGOyM76GcIteO+CZ09E1zHpv
WwDPJfKJBqqfroBmIuY2oIk4iUQOw0Eabzmqg0C7ADRxccRXxciRRXX8hpE81GywxWXhlEywB8Pf
xwoD5wDqak7Il/cW9vGaoqtqngCj0TaiuQ8Sc6kr3qbIlYUoUA0znNNuOYclP3Usckcqzkxptx/x
sXvx2uygCghADwfcuUhx8FAATylaaBkNzDgrQFz1mWAlDsAlaC7ddpezWfhFMA/YW8pbk8UKVSRH
ZdFxUuvBLoZHl0O3xIhG8T7btt4E5T2crLamTzF21aYRevxp+cpaQ44RQ+EKBVXvCI0LZUtEnUzP
kWf24lVrMMazzPh0k3ymK2dTh/TRlcu+ourT7FU6KJNoim1o5tl4oDJ2NUR8goGPAiBWNpcFdD7i
M5pLhYBQ5nCZ199FcfOxRxT+t+LZa2ssmfm9iYRwgqsk/0AL7oxTHd0R43RNAyGDZgT1KYoOkuuy
Dv8UmZeUrLPWJTPTERBDvG7DFuf6X32yaKtns7qSuswgfR9wvTRZPTd2TrLvJyhfsOTKnPsjDTcB
NMSSnkEcvbb02H2Y7QF3gIHVZCBpIi1e2/am8n2Pqo0jDV8dJE/vR7O2gfuDpSuJP3yUpyMi5Uaw
0YU3j5NVjbKbXcSkGRCZUF+ajkPWmcwpJISXLFOvfQymKoFPNBWZuPAzSWfz/RAQQKg7F7F7Ei1e
UxA1cX6ouCKKRePSg/c01Ro7P6PPEqCWCODxMCNt1cABq7ZG7P4kybFTTnZsEiA4PPWIxjtk5ba5
qHsAiAlOW85CoaZsZFjXBCBU1D+cirVebPxwmI3G1cbUOdm21IE2ISKXhZ4Q+CK9JnKD0bScDunc
EN0iyzcG/btI85kU908EMKO4x8KG2nC4NI28sKJdo3/aIQQqzv3Y1kT0QE5bVeTEZttxuBqU8VV9
kONw2WT1llGVM/gWegH8iCJwikh6uG3AWt19dFn7pYDwt5i2a18l8/gRO3/BLe2dSrEP2BD6wWGC
zAEkfbL8EkacaT26KF/QMViMX3+urX8NIP7RC/9Vx2uyzjTEEgxFxDTA+Ecv3Os9ESchLnbcuCbi
Ta1dlgOCfBd7zaOMA2lhW8j8yoZgSAXV1k5YZ1rPyVeShwLKYgjuQAJ5CGOdmZVvuou/vMH/6pCz
jtlkocvkbP/eojKCIPHom/IGkyFdIKHUZl4dRXy5pM/XIsLqSjC4OIpQ5oBWWJW6ENjNoML6iC+K
EHDvn9/Rf/XMNEM2WTpt4uB/H3MFXtuaVVC5cxxX8kFQNZ5kuTBe2rZHOtHZGoiwaGiHv3wR6jQK
+O1K6SozXtQEpqIQ//7vKxVLgai0hGyTvrTKZ8WHV9u6vbTLDBLqale3j25h1yWsxbxbBFIkzUY7
NHYt4QnniNBUcGR4DsyiNqlnWGz1rB+WUkhn0ZYtXERVOaxaTS3QR1Le+1GIOFOyumPqK4iRLK3a
Vl3LGu9HYMFqUwJUHxLqk0+TyWmJULoRn3CqFe852h8Sb4vvqjBgvfXTIGkYhoWSJ/Ff5nm/z3Km
+1fH3kbcscb3Qg/z399K1nCcoytmz4XvjpjiIRj5vvkwJL16DjXq27xPOTNVtbYKe7g/kQCdjKYn
eeqktrz9+daw/+saaUK3GYMqimnL00H2H08TngVLD73Kno9gSEdXfTKoSgqqUd0lZxi4tFE4utE9
pJjwWUt3SpdFtK83ozceeRTvogmWUdDAXG6WBcB/hIBrcsbp65zR0l0tOV1q7siO3Lzp/bNIsSWH
aD31ZaVMwTd0ezinkQ8547w8b/KC3ERvXqD8CJRhyUgUIxueHGIthBiBh0q0VPC1EKnIQg9Nqcqe
Icovzfq5BuUT4bgolHyhc/TJ4rNpz60uO7bxtWa0jOSZJxLvirgUzQlF40Z219UEzaTj6tvHHvF7
i8mb6jMkKSHE6BKfmnQrMnlBXFjbnQJMFH2WL3rJmht546juVmYCGYAdNMxw32SOb2yxo7BVNBml
mzLrZcp2rNRCoeXMBn6xsee2arvLmCP/+Ur+NpH8dVv980JOP//HhbTALkg6z9Mco7mGiN5UVgAO
DSxiUUrwDsC07i8Nlf9YVnQNVOM0DjR0VuR/v6LWF9rQBryiYsndPgVycNO7uNuqVgBYp8pprXmR
dvnzx5zux9/XFFZ90zIMHZPi74vrEEnZYHWxPR9EQw5oZjaXMKTykMO6+UsXx/rzS6m/9XAUywBl
V0X23AYOJiSyWsUo70c1/qjp2s49HXthGI4ff/6A/7k+aJYls32YqsrY+99fq0z2scVMl2y/VMHP
IgOoAUkeLvo8jReSRlKL1hXhtjV7agbil+d91UPzUG1c/XFb/225sv/3MiuoAAxh2jYTLP7z2/vB
bWdb9cTp7NllRUutKTF9hOsCdpyoC2kfNgkIUgweWV1/V0MJv9/btbGxMDiwua220DwGXA1nULOk
7dNqBwICJhEQirsmBKDVdswnUw/IaE0emIe5N4H0BSVnBIOQfApcUaPeQLf4NAyoFK4OatWb4pja
T2MUM1IAYaZkK8Ov5nZSLjs5A4SAtY7BlcAmKqlXsO2sKORi8MZZ/quGAw7ObiCUDiW13SlMkrG7
GQWBS9cIeyrZfKtWUNxx8EFLFZZ3LEPw55F/gA6VE6zqPrZnho0V0MfUJkJM2bflhLB/lac6T3HX
PtG8fXI32cm0viLGCSPshKDTwU9C/c+ZEYefWq4z3qRCI85OgiFjwAlT+1Ng+ww2h6WYzg02ijmd
7B/MVVg0gbqEsN1oCFatu7I0aRlY0qJxv9UpjxNKUtLx+hbWiR4oEAFesst2G0rzniFBXr5rfs+C
6c8Dt3ekcasztFVIumrrowJeYyHDiNFcE5MNKvWStjGBcSAhETfrmTWzQ99dllGxDl2OK6q68AA3
9EHyJeP5UsydzMBVHsuXLJQxFCETsHCpTuQtPJUgT4KF6IBXDTXN7To5p0V/VMTAJYom8mOCcpb8
j+vIZDn4SFt7rXOqtrVkV8n+kowSwsw6PqZ5SmTruY7rjxjlbJEG87INF8h5/Qb/C9dYwa1XJ81B
rg91Vzu2wcokzVuf5yS9I4KbKw0mzYQYIL4q1VKW4SDmMdYGXJoYmqEvknVariVuwUjjMuVwrCaF
K6C0vzzt09P87/Vserooy9iCTR3F4L+fLh9wuBy7XBwrlJAQKEO98NAaLvxIxfM0YDHMg0q7m1IR
/MS9H17DsMRHo1R5tUa3PbkXalHu//yufpPdsJfwpmzVMExT15AC/b6yD7oX5Vomzb3A6jAh1BJM
1bx7//OriEkk8z+f/R8vMy3A/9iysIuNFIY5F8ZA0w5rNUVSUkpJE616TfiXUjayszmo7s6QJQsW
E5MaOYm9h20Gyl8EPf+7rygqGjBdtU1ZkQ3zt1V36HQ9a1qug4CgwZkSKxGxTRVttbqUX//8wRVd
+Y9vmI3TVvgRr6ibkzLtHx8dY9eQoJFz5/Kkxw7G5ejf4hJCIk8zbUMpYvzVOBphc3hri6em2uWK
/sYxZ2OwaCYDTAbXqQGhkOughHD0kE56iTPlYHppv84tYhMhiBkRMDs4Mxk8SNfHYDUy6gfuLj9Z
AX7tbFcHJ1KMngQWqBwqvEcfSmQLXwMNGShbY4I4MkwH/jJozxmq+spnogkTumA6wBNPg+RbSPuu
sleknNHZsYGYwCSicxIhkJQ1OrIu5ATsY+qkOUeUw+hZU+6+T9AjGAXb+IloP9YxBpZWvhUu0yam
1XbM/upeMob1narOanlVFOWmostZyP7cyNAWZBMvDurtzo1vBqoVeAQzU2xdJoAD1mqJDcZL6egA
Rg3Bl4bYZeg1eWhoFBAzWs9x8D75xRV9Bx91VxB/quLXiCczbw5/9MYBTqbVG9Ow9geBWjTlqAx1
IyAjb44+W8gbgSdRyGLZMviFwgOdt5rFZNiXqbxIK8tRMbmECN5zfyPruyD7tuhTJ2DVPPruJWDs
fpd7HyK+CRiatfHRRTWejFc42kW3j42CS6vSe2auot4M0gUKo9v14tLXP7l6s8KOxmwEQFyscio+
fZil6F+08HMCTUdMt22cA2aKRY+xRIXQRDUw50xBjUcrAURLHopFOFmDDksN8MXh3vA8OBfdPWV8
rUtLFQyW29N0NhkqasvU6teAGIBPfwzAKPRHS6LmgMqiUQ5pwgYi05abOsPLkO+1EBffuwf2vpaR
LRVYFzH50ZoFvPkzJieVy2oN0Aj7zyI9R6U/pYXBpHpXTBXKgUI86RLtBO1KgOOonb5i/zv1PrSO
Oyxi/1zpukO/0Qgr9gR8vkRZyHxkCzVq3X8M1s3tTwXdvLLFOziwhGN203kH9GDm0nCk7Q9qkQIj
/VZw3LgTp/JRy6+xsUFHnBvnoD3qcDUiY4Y1gFxEVIdPiVuwDTwCBCPDp0BbnD5X4q1n2/BNoBkf
qnGzma0kyDvYg0Z4jWEN9zdfMIWTQriAjFVIdYH0tjXzo0yjCu4NTAsBhnbVZIuwfTHpu1vPMfZT
3JUWvWkt2CfVe5nfsPeVBr8Ob8bks6n0nAQgqnv66laCIZ18juxnKNaKfiBiS8ZlHwxOz5NelQ+3
YxQCY+jH9w6ZzxgDJRwovhC7vXdKyhdJR/YUqpCs8VNPrTOulkaXMb4Po8z6TzoyMW8Rw3NL7/lr
btxllX3gMAuttUoJCpvdJIpHiV0mnPQw7F2GFi3U92b8PLBtxzhuuu61yTLCPY94V+dG086yrl20
6rZKlhHrlO27nAtB7REeEh+UptiMxcXCO9bZ+5wCouiTZY4f2LjjLknZDwqetFTf0MEHpnsNgLu4
WPWQeQxaCh/voSnvPgpyJcOCz/BgSmVFSFXWg9MpWyXYV2Cu25ijGAQw5u5xgmquXBfqI0N54ErG
TMlBkaYwaxSsUdOQ8rmSF7L+0NSDObmFwwVz+hi0RK2feJqe5IyUoZyGvfRKrKXO3ow/Sa/eZSyB
pv9S0UzFx0XfYjU0PxHzOn+K/WBhdBMSWN7CamQFgf/sPkX1j8t90xB6nY8vHgLCyace7Wtvp5JH
FGOUU1OSrFYkpMjWweR3ZFjIpQ/ZcFTGAuVrYuI0OtqEwtd4GvEA0y8+FdZdZRpA8elJxGBLDc3S
9snFsa5KgmvpBELbBNUpwhjXokJvKnurI5S3xdJUCAbmcUUA0hE3Kb214Y9KIGaB+A73et4/9/0B
SgfoOKYH5txoT/ARIOCx7MIQhrs5E+D3qwzLAoxGRKObvMWyFODSYsalleOybmunlXFBk/HVBxpy
gkUFRz9oLgq2r1DehvEDceUCn8+3xuCt9c9j1x1GGZ40aY7N5EXECKtNNGzZWof2o8IrQ3VIFxrx
JINiW7oJQ7k1CJt8KlCTAY5r3rnjFX+YoeWZ9dq1BHJdMhjyJaxILTcxz8wofsjE3Jcq9LOe+XfB
M5fre7mGSKugn8KuLPxoq44YJgQnnQI7b0SQJKaSoIyvok/WnV5tSDrO+O1UNU9cBrml3Y3VzVNe
KtoiJqompd43k97nA2A3HjQtpW7PoENPMRdPmkEYj7cZ6BFmBOPZ/JwLyVuD0TYfbZM/dD+Y0kur
MXmYLXNT8i8rbmrcrqz1avej9jtP/wx6MrXOwuVM4FgIPXSf5HNlpcJr09jhMWVmpcBAiboVzbWX
7GSOGeiMtMTpqmCmoT7q63BhS59pfRc1IAXwVJyTWorusP2Re5UMKdwx7EIIZGIEa8bDzhiTnaSp
MBiIRGLkZLFXDtKXJFaNgt/7ElXkYAX4hs+EQY/j2shfInHUeWJVAzXiVprKouLay68mmsrWO+gD
4r14PLrel8tmr+oVsCOkd251UkkKlIg6aYE9yXTUREP2AKuFAr+bpT7qZMcbL57GPoZ+uXmtjWph
0OzHY81gWD0N6nDr4FbL74N3rUjgyY36ZDIEyZVx44XvIs8d9nQ0f6ALbQEwsW1+fMHKZZX4PHMt
2iputG8zznNu2nyHkHfqXJ3rqTYvbMBR7VUS7qlJOMOkCJJg2mM3BcnboLTRYZCEwCq7VSmfBhBv
MeNv8BcgGJOTVqG73ISsG0WAmloCu4HDE62M+4HhDnrDDzHlJTNS461GVG0FDOdIPmeURiCHvehw
dkbMtl/J72STX/n4MVl2Ne/Nzs9gd5adAnEaVobPLMaPWTTcj05iMKdBFa2CTe3d4gwGA8sKh0En
EVczLSHPZbMQrkuZMuAqgby30jrP8Iuyh0UV9V/0GpgHnXlyDQgmN9eR4qBZdN17rz3UeF9mHIo7
NiQxiSMWPlV4NAkcwVel4qq32Iw5hAEEX+NZQvQ5D+K7GDaa/5jofcA4t4M61/SWUMq1Kt07RPA+
52xBszfKKAc1GCjposa2kVPr4sPaIAFukZZrQ4Fpj9AexFAokUdvHuJDAnllUvaSyYz+rqVGDcaF
Hm9tzsnDgCeeEVKCoNDoiQhHtu0RW4AeZSjmYcuaIp0067Nj8B3gsFFQfPQLWrw4jjLUhui3Wrx5
b17wFkg/EpPWMHkd7GNanPT62y1vgXdqpieK/VBUTKjQIpCuB1vts7Wdyj6oI2pOfIJmNk/RLlvQ
AeV+FwY/zGUK4WTFzu0LnihnYGHXySMHfxdQ/qB3lth2Qh/ftOOG7qLFjho1+geuMKLqv1Wc0PjF
1ZWrpGviueAgY/zuvbU6fKPq3o51eg49EN8i7F5E1iHXZ7SGwgkhHCofNsGFV64BJTJzHoFofY35
2og6Z/DqncJeOYlcKoyN0eSjUaIdiTtlgkYG2Yb/1cS3JL4yQXTzKYvwFPTo9fUX+m/btIhfIuoM
ewIOtTjgjVdveA6LW1o++/U5it4HJSOueVzEMkWv7i7RyY74Wpm7QT6mMcAoVMjvyTCuGHJRSCuL
ZkLiK/yu7CNPIAvG8iJnwaGPTMgBqGAa8oGU5cgkJwt5cEdbjKwe7EAHmhLSRImTVm/Ar2L8Cvxu
J+JqG1eO3K7hWKr22e2InxkdQVh5OVgHg+pM9jHhx9Ux8lM+6qUnMy2hSS73n7F1UIKP2uc2a65E
xeE/+Gjlj8rPl0WDtx+6hWr4l5FTWV0g4hI2it+Lbr13hMJKMpcaefJF6KwFy0g5hTmyvnmGTu/A
KtAzj6uWAp6avcIYWuo0s08ksOsmUHDcjx9RflWtmUTylToH8WQqCJWhPZGRwOKhA0qn22bM4odf
vFTmF76bAFeiPouUrd0diJUt3GeAF55Y9mE9T4xdMDHhdyF3ZT6uO2SjGC71GNXLXTZ2CnJd9yOW
t2m0w/DFI+S35OdVr42xqev7aF4IxcHfMaUioa5Xs7cAxKr8ZrW3qjgBiMrNx5A+x9FRB9PLwsZa
KL0ArWPn1JunLDkp2tUQ6OY3PBqYL9AKuNFqapSNCi7mnVWsNcuRMekl/SLW3nyeEfmKZbmDXpoT
GXUJzEc5OBVCG89eEXoLblhWN/WUCkb8Ei0otD7U6T4ecCjA8SuBNrF+j5HVleZ5QEimrFw6igpp
1RM1AoQo91A+6POuelHLeRE4ORxCwr4791VtVm5xQIyidqcIMe14qmgmJhjb5VkHi9v4VtS3OEa3
QL4ZiONv7myVZrCKbIClrKZzpaRzSCTkHHPMee4Bi8IAqDjk7yUyP9N5qh2BmmZXXhIBYj48CYz+
BSJfwk9z7m+d2TOZBAstJc0P6t3egmHOAtvvcaDiIUGjPdYHJHku2/nkMkDkN65Jies0QpNeG2VN
1yxFStGh6fvxA5LFP+g7PpXoDy37jfYSWpa32t14CWUkAK9VjbQhXKkNm9JTFb0Y9b48mfmeB2nI
dxX7ebmRFF5h7leUKduo2nAKVyVi2xwWaOk1BNScSV9ut9DHg1u+y8MbZzyORY26Q41s9M8oBlz9
0EZrE/V3tKmQ6YznSkZC8EDZzqbev3fjs1CvarCZ+LjpNo/fR9BlmJK+G+4kAksg4YDxIqpTtG/U
poPlIALI23MVbiwxQajZDwlW4HS3dPGi+PdoMvg4A1WHqnPwB02/QNo1rt3o1WtvWTwNLLcKZPc2
fiETJfbZiNdNORv0Z9In8hrF1W5sXspJdra0MpRjvxTVXCnQZN18xB6P/1w1UCHdbTI63J1G5I22
LKDWz3UM7ITO+slci0a6mWSBwm195QHvUGQS7e0ZM6MBxz45B84EnhDQnOBw9XeGuJvY4xngRKvQ
unrFsxUsUULIYp0PwGMWElqfdCMrZ6IUMLXAq4S+sDIVVJG47J+amza10RdDQI5RtFaIWxIRFgey
zo1z0pGdSispBv6szCywI6wqMeCEfhZRrrX5ASkowLI22bq0ueMFgjwquqF0CFTQrQOq1IGdMBmP
5XSyi14tMG7wJPr+WR5XHJ5yZdZ1TwmOFLr3AcTL+OZmxUIXFzubU5oZYM/i+qykq0DHRLTzwCJJ
m7SjB+BtK+2L3qJoPyS0KrX9qNWXMJ3Z1ZaiNbPf+uyXV1+JEYeQ68rlIqCCo0W7E2QDJgHwa4hr
L2Z4K1sKEs6YRwQVhUYgDoRxjgdtv2UtZ6w5laKydOacbxn7vLhl6V71jlJ8cLHB2dFXTIlN9yoE
j5pPh4WnVD4U0okC3Q++NXdlx4fQo9m+8aQrXI7aCOeioz/p7UJrEeI+qrtXPBuYnOYs9ehkyKFq
2qXRTPTrkegatZIWhf7acqIbFkQBoNXxNJ5/BqSzgIFABF6n29Kho9eXlE7C48ulDf1vuXhmnlIl
LwRGWMOkI61Ic0OYHcFGXfAEUFp09KMN/nBzFPXGauZew8l+7XdAgfMnrCvAjwlb5gSJamuVE/ZB
lYeVNVkX7qvucSth08QPsbLQncs7T6xUCBmcljU0ik8K4Z2fpXrI5IGG/IwYuPKtA4r8VFcnrIIk
iMIv6eJtb62xpJR0KdE5xZuuWvTlSxp/2fjmORT02LWXvr1hH2fmMQP2agxnTbsyyEiHOxWlsPCT
3lHykfZsd2tZdQL71kPGU3Z69wFhyMgEOapITKIZkxgWrCTad5wtUVcZytWwr0MG9GGD6buV3oW2
04Oblj2zcyTBOuQDsXeUe7t9qCPsJshCzTqXjlVw1ItzkaOZo65c9vinqNXKWUlRZDYzv3kO4HpY
xiZEplTNEnNvlpvc3Fs27X9zmyZ3PVoKdjDQmLQnwedZawv0YCMf4QNSlGnRRmcbH5GVoqQmUI4y
u7dPmvFZh6zcJ4uYFQtNIro5DZnlop/gh8mjtF86fJGkLSQrl4OFdm/7Z6ybSn8eYshiawtmBhok
AaaDCLf03dLnFa3IesXF14qDFHFo7j4zOlvU3v0jTnbx8CbSjzz4CoZ3KnF8c9l08+J63JSkCSbN
N1aoXFu7siMqEnBYnfTlUG604rUb5rLySBjJhFjOqhescSiNMsMJrS0K0wkK565HgUmC7uWwROuL
pKVk0tZy2jHeXY98uLk63nXx7MLKETwv64CcQaTuvni4mNWMGUkATIf0foPtpZfeyTsAz887svN7
ZWxb42IidfQ/MWVOTnkVVsmqFAdTWZKl7hob7AMj1hNpo/PT5jCqc6VfcRQpH6UPF22l6XzBc+if
4xFoKSDnBi8FICi5e671S2IuoVdhawM0sbSzjxZTgO0MCb3td9/GCHSrzUMp7pmxV6qDTAMfcnPg
XbnViaNWWGVSrGVpekn0pdzDGpyS8YL8qW3WWfGiTqGE3AvCe68mqvyho+8TZ/M6UWlbrHq0hHYC
fU5ojs39b1TzFBVjVq7KDNVqvhq592IDgefMcFGeHjt50/Ei5riJEYfY3Rt+zaS/RfZSa188fZua
j0a+qf3WzD66Opp7dsdADm3bqu2PGiNDObhlxg/rAWW72tJWAj8zPDecrU35aBiUFne5LTZ63y1c
yNcpNTNR5/1NkXaKPaUMzKRXr6MicTxxq+pH4j37VP4EhBXJc5SAl32pQeT3Sx3hh00GqEp0J0HR
ugoikRuzOrD6Q16gjePmt4qz+fAsGWvEap62rslVyGhA1k9VdwHzZndbjTjG8T6Ckcm0ZaNwdsdZ
lxtgWNa1TjUxzUS4l/B7PKkcRNoNfe9WectCwPQQ7EMU/0sXLm86L6pZwaFY4YoUukPjbrJ2VcAV
YDRYJklTcGy3FRPSsEU0+x2HFxyLSAwYADf13h2xHa1zw1HkVRg7br3t+9sYnUDdxWDJ8vDg5Z/a
uE7kEVHbo+l/BJNxuZjlYpcXV84fI53MGg0/Nripu+fA8IgBcAfbxJjb2EiVVdIvDbywxd4mKTF3
OV0fiU5hX+z0Q12j3SL0YtfFZ4yiNUNo6K04jmSKX6W8WJi1QlLdcf3N+wgsxgwrWtQtJToQeXas
g40PIYNh4v8xd17LdStpln6VjnM9qIbJRCY6uuqC3I7c9CJFSjcIkaLgvccbzXPMi80HnTNV2psK
sutuykTVCYqCT/P/a32LlqqBmIH3in1Ks43wZZCOE2Ibv+zdNZ2Tk8iE83quuqvAYQba+sHORQUG
2HW84ZIUCDwqfHXzFMvvUcYUsurMldXvtfWlCW6H/ts8Iapko592m6K6zbJNAWdtLH/ECMqVAcmg
Oh0oLkPwir+wb2AjPGP2CvdNcaO7myA4L1DIm2yfBcFHK0qwTv65oMK6aH0UeB3o7UKQlcJgnjxW
vPwobd19rfG7EM+1jfs1JY65EScBDFh2oKyAsnOz3OL7DknZGyZCzeDFwUT6WkmYyOdZfe/xLvr6
ZLlbLXYM9MYUnUvrsuseh2D8BOAdS+Xaqe7hCxHLjmnq8+J4p7jn3LfuOVPmghQ2aHUhuGdtxyt6
Tck/jLaIm3gYgXnmNHvp7gz5OuOi43UPToL0HHRaPu1dRNUYXPI9vfya/Hj1jOTaoNpLljrLVGjy
6OpZ8Kw9IiDICBjkrUNAtFE9tcFNCT/Ywvy6Ay0mNenGO1HsW+csp99Y8DaSLYTaAAY6biEoAYu1
pPsqoLfn6QNC9KRHp+7+iIqChSn7hZ1hXAhRneb2ua0va2snqfYNGzO/pjRTMkV2jEm5s0eZVTfO
lxidh4kMzcfJUTKNPwByzYpd4MiNPbNVvo6C25BaNPFmRbhPoJMZDM8ACShW6uFsMTfg9tDNRRGB
NFqiis4kvY5UgSTDsQDrAsjj6JwE8lNH0Kgq8QWsF2gn1ZYh/pTS8BqofebGrU5fGV/VeDmim6iC
h5zgxwKvYWXuM5+RgfkEwlNAzysPKioD3coLf5jWgz9fCfMpIaJY9dhadLgK0JcVUbi2gg6K56cu
+mR1ismRPUn8KiYD1UN/FVKBqHO9HfzhQlXEDl46hCZXPxQowelhcq7r4I7KzUlcfeZlNfW3oDuX
y8Yc3it73eC5ZQtbu2W5ABFOLRcVeXNj2ncm/69rA1Ks03OjYdibr0GNEgyXR18Dqmk+piCnf/Aj
53KIntrqMkYG3H5KLMT+P1p11xKkpumdDN9G95Xyx8/pimY6GGvmC38dusRmkUljFvdBfZk23yvv
Gx/6hBLe8gN4e4JW6gNVIGfmYPmmBCXg3JMAQH5wNL2W8bMvmnOmplgrMkAk8zaVneuIzXaJhc16
Za2wjqgL5qQFwhw+AZZLfgPkpHUiri0UjtDmd7KHXJk13q1y3E/FdGa64VVSiG3Zng82+NiUOcAM
Gsw5rEQiL+sfMjEwH5U8n5fMt6Aglj1oYIQsz5Pr44isbS+7sMKANCd7YMHnLi1V3cDCL4qiMk6l
FZhkdlQuSdXpkPQ32ujx/06WV5zXfe/uO/YIKBDoD6NOvyG9fkNl0+ElEwRE5zRVJDVx5xTxKJUp
Nueqql6JaunOYVMxAbUIM2GfCxJgAVmTsXCvop4WfDStxtgRzDuFuumrdjO605UoqXDm1429NcMH
g+Zani9A6FPtpWvJblxF7s5MaSvIH2n6EuqVwOSTxZgCgROTYY/Br/DNT4PXUTZq8dumFLmgHq3c
hsgNYxEGYUN9HtV+Ypyzam/vdJqvxISkBdPS6OSaoICOAldgUSikf0xTV06Ic4lSSblKrR99oC0y
9vBxvURGs+OdXGezsYWWfwICgY0zaqxiUzjyuY1Y+gRXClm9dtpd63+mSZaf/i/oiPjPFeJWS5KC
CPFWrvvbufnmGTvvI9n3W7UgOkjHdC0Bi0s4+kgml/X9XCmzwnDoJvz1saVvmiBtEPvn8UVUzwQU
BlaxK0rD+QBj9FagJxzEu8iITBOttXMko6mGug7llPOQhhJhXtzGehMjE3qsAlJA7CKs78oGhs77
Ipbleg7FOxyVcinyFWWjHDhSsHQIxiHolZC2TUlrBhQDMo4mJWrDcKKF2MJy4P0j2uZb1QzHdB0p
lOuRfSmPRDqM4Ijj0bSS3I4j1Z3PSzJbzRDYgtJ7ym2QDOQuifyXNg13bjx9doNbL+2/BC4LGmlY
V45ZrUTgbPyxRyMTfHdsCfIS/nTOxzF07W0v9V0Z9biQ+biFmKiFAzd1agXFtHpu6N8kTXE5kqwc
dClJmgpHkiD5E1FIUK5zY2EYZ6e5bF+ikDk56LYhUUVakRuVzwxSPcgOWmMGWy0LhK2RGfeLALwe
+N96GEnaZdkQLMubu7agCdU/tR0Tcea7z3nCugU71OxGO7DmLihFIlfnMXoJ2YdxJ3CGh2wm010z
is9OhOjDJeQyvYEIvLXnhXOtbvKyvc7aK4bJOvDhyMRnmAZ2TT+cdXQKCyEIGJiSjQKMMMcQuhKb
GbC76u3xE7Tkx6aBPTl7WC4nYiXYT7Zzt1duvDab5LuuECP1PQuG1Ju3lZleZdgPK8LTE1lgEcfe
K1kMw91r6lffTlcpI40NxKynMe57NzHkYpsMKmVC2Wk+SxQ7tpkC6tsk1eewUs/+zAYvTVYuO6CJ
5mbm70rL+CqseEe62n2IuslP6MYM6LkH76Kun/zuWdHcQtC9NYPLwkBUA+cP5MWMsMPH5OUSp0oI
18ZNkk8duy3sMOGPNHP3WDhOLWLph/DF1CzdvB3BaRcRTuiS9CqjeJzj5CVKaxotu8Ko9oP14qNh
8htzZ+fRrcHqulT9uvbOWp5117xO5EEPi0GR2nQNlsgadzMCx8axaaq7SHyfMmDfTt6dyvIhaB+H
RLFWp8DgAlWkPON16kunkHSUwJlTGi+5XT6hrdlXvGQeutkkg45oPL3/zX30xS0//0WnhidjDpqM
sSXHzYgezHS3ZHTTnHv/MNYiczweTWzLQtPtoCZ/Y0PoMcU7Jb6dlbJkV2OC0c0qric2wE4UsT5L
aLEbeDPg2hvifHKXalwbBuET2aMBK5qWCs37p/TWGCEcmkRSLmJAiWfj8Mq7eGyxT6KDZV4P4k3a
xekXITFc9ylG4z5QrBBy6Bb7OBb1dbi89u+fwG80gsLBRgTcjuHVQWB/eAZ5kNl1l/UKYYZmU96P
FHNCEdcXE2u+ewuQy469uXeZ5Iv5wF54sondbTrXMmgO2sOpyNSIPMwbNk1iVZfF5Mbf9BTwCCc/
vhaT2fHutckEMneSOOymsm9OZC/0eQngb/3+5fzuTZK2Uq4JFgH31hExbTaK2UbOCspNjs26mHuM
gQEd8PeP8htNqXCko01EJ8I2tXt005QuY9ubQPq5MJEQNCvnYWSTvvOiAnRG5mhY4G26rloB28dD
RjfGdXdTObW8ff9Mfjc/woUQUkNKQ8d/dL3N7ACwbDgRPYv0dqjSjpzTDF+aa/rAieHYv388e5n8
jj+hXw949KmOOAu1l8xqlTBC8dil3KaC1LoU9MSl6RMrn2XsU82KfoBC74pWxMQjksHo7BbNZU5C
I3t84EdlqYEjlQ01+dogoqNZcvgas13FkdUuYrniAvyp8bkSs/XBVbx19+GIsm1BDIVgGDD1kR66
74kmGRxgYI2RDsjmwkpe2mVs3gAfTL44tS80xUFW7vSBjABNojNiAJ4i+zxKk56P1aSylXqD/kKC
LlthS6YVziWMZB+4Q373fLVgpScWzbAtlvHjl5Gx97sKdCzLqqkeaJ+Y2N9lSHdY1l66K2LH/eDO
/GZ96Witebct5QhxbOIzktmVbcbaJ07ltEkt+ntR6ydr4cTT1smp7qWRWaykU8e799+st1fqAsJk
cct6z+XDPVpf9kBTPEsoDe8ucbf+yA52aK3n2HTkWRT2L+8fbflAD1/j5WgumnjLMSVD/uF9DYFY
R1XJ0dAveyQGzjNxGZl5mnJPPpp13o5JwBuFYO3s2QrL5fJJ/fIM/b7udVR2elWXvqZcGuNqhY1C
921Burez1VI4IaqzkpN5l+RQvvvW5RELSA54cJKNN2HTLpVIPv/bN8FmnFzmQtdkMDsaxQDYsOIY
ObG+gfzUO14D4yMvt4g05QcGn7dPVzvcAV4soJ/YfI7W8cqqa9ypjMsK6tiqlE5EZ6xc/Ch1dmUa
tfOR6l++ecJKeKZnciyGZ16so4EqbtVgQQV012NfR5Q0iOAwq0ZflY7M1+iV29Mq9qJ1MSUEtEwp
RHrPrO2zhvUo9nvWUN+ScCTQoSyhcs0hDXgr0Q41Dpi3D3PZlJ8n1x2/+7I1iTl3jI0aB1pmhMO6
V0BA6JvXaG5xx7Miaz23vW4n5eyttrepHrOE1SaLyJD24YbQhOEKFGb3hYqch6+maM51QNFKJLG1
qwwak1liJ+fEScUbsqWsjbZkvLHBSZe0WuCVka9CQ7NnUI1VS8l3bmO0HZXg9qJ8ZeiAgpJCCgOK
6z0W9QxC3c2Dz9qwy8/sf+IHqADVVubDzF9T12VzFVkIoIzKMs6cbOz2M89v3HmeXgDish5Nqoa+
RpA3+QqE9zTduFXV7hCcx+Eurt0JFIfp5ds+L8enJHCaXRBTlkqRFQK7sX2xH/M6Rj4wk7bLVgta
nKUwnm6TEfxd01chmHs7ycJzMc3BZeqHtOTZ3SbACGP5VI8vTmjXZwjeIsDNdk0ZFXlWbVOxGHKV
nclpgqoZNElz3w5+kJ6YyiaDq7LoGmb24nMqRkAtY5fJGY8w8b40V4mNK3rPPEkN6hNVH9ErQ4cJ
5bAxR3ILAgdPOGXzYCZuKq6SfRU7GdrAaNq0ADgJ6EqGHRCx7qyyQ31Xp0AtiwAUidSjPG/0BDuu
9QifS4NFAGC4MC9rTA74/7PvZdqZX307hkduKPDxaREP8IFCuVUjEXanoWOxwUkW0nI5t901gVQQ
i4cA3NaU14hByNmiUD4aLr6Iyn8I0pQqyMBtaClNWUWLQVPoRxtQuDqN59Cqtkbj+Y9ZHNmforFQ
H4zmPzfmBwMsnx8LymXWUnxm8mjiyvsCkOEQOWtZtMGtmQJHC6KiOYO3EsNcp+TdxwV7lRH5m+/R
2XJEDcm6SDt72+Wdik+n0OihtJbDqkocsfNGXTzNUSf3hd3Gn5Ud5o8ySt3XvChSiFHChKE4DaB3
Tluml7uSNeipKcxxL7ykvVNtQaDABO1z2dQNd97U6wuI3/NdUhJA1UCPYsbnLRqVmva6qMqHMCy6
y7RrsSmXsr5prSp4Zb89+yvbVfQydF7RzHYyc6eNFuA5pYrytulKDxlSmn/3pzr7wDH1pgYDEReZ
r4uTC2Ylo+nhTOLkngP9HUBX4/vZHaUG+84PpulOuiVC5lonl8ZoGN/fnyXsNwaqhcPL02RF7WnL
NI/mr4bwZEA0gbuO5gz3WFsBNjkxp1F8z4KqvrUGD9WhY3YR+Re1Q92h7dpipcPkYRoq3BJR4Mt1
V2cLvdebq2dZd9gGXX9MCekah/qqjef01iqdEqsI6WE2euEoyvbvX8abGUhJnFcCMzwPBz/80VUY
mWyRhfNC2q5vXLqg97YV4TuMldH1VBXWvzvh/Tyc0uayq6LAc3S4sqxUmc+ztRZtsa38NDof3Ghc
U1wjftwy1u9f3M/q2+HnxtVZ2iIrj6Wt4x7Nr+mCYqcUZdNMHPuvVVvDrBmqoH7qZ5pBhuvHz7qS
IG6L0R/g7Rq0l9TYDug+p7nvGM5z+yyPvfpFejn9rTxhaRLabizRzJo2Sn5IL0nvqbuhGuiPOUPi
biYHYlpdZzCqehQVLmtHxNC+uUmsLHqea/Jtw3hIUZrgwQJ1RfYsWbprO9AZ2HjMWKQGF5kDjnPu
H8ah9T6jF22T0/fvzc+1xdG9gSPNIKRNtfgNj74aT5pV1LLgXbdZ6F+Rrma8FDmY9XXGC4/ulvBx
m+IK3hjcGHFh+y9OIK2r98/i8PXTAq+1EFLiJ3eFcHA7Hn66hll1ga7ZqAUSvYUxV5tsKtptUvuU
8o1o/GDRebjmfHu4o9VPGdZjR4aEiawtU3dWZiJ+zPzoy/sX9bujSI91ossOVGh5tPskRMFTlYF7
wig0SlloT8BwWvXBy33EZ//zYhR2fIzBLKTfuCbHVOu+T8Cglzrtd4aKnhlxgGVlIHyGwq92WclX
xdGvaJ9QW5A4cKvAyLZ1pBQOJejdKQPYB1Pcb56oFAteA7g/fJhjRoAVWGRqVD3aREKkH9wUC9ZJ
XMQW224iNzHEeOqD4X/ZAv3rRf55H7jPzKnChJsv9NHtHtXQ+HUpOSKTH4Sj+Cv1mIFA6qREgaX9
dao6uWp1kHwwdh7VOzQPl4qKADcD1RKsiHf0OkXd1OcoALFtI49G4B7WJg6TFh7sudmlLvUxH7tJ
FEr67rGfGQ/DaBJjSoxzsysUQY/vv3fL4uHXG7GcjnZZ3guFk8ayj0a7LMFTk9QA+JIAcGsfZ315
IsGpCBBX03zOG1Rd1xBHroehQ47RpD7ayfdP4SeX4fActCmka0uLXbJ2zKMd5BAbMgoqw1vnvsaq
4J0bEU+dvGhUgRlQR/N2TsZtMnWIfhWJ1+R5g/z1FeFEP03/xdqLkJKlsBXRl5UxeFgSM0iKQEEG
mNt19yU+cCJd2SkQyUFzuC+IfszIHJ9PFcgDprOzn9f0ny/jfwWvxc2fZ9/847/555einOooCNuj
f/zHZfRSF03xo/3v5df++ccOf+kf1+Vr/qmtX1/by2/l8Z88+EX+/r+Ov/rWfjv4B7yWUTvddq/1
dPfadGn78yCc6fIn/6c//I/Xn3/L/VS+/v2Pl6Ijzpq/jaVk/sdfPzr7/vc/HJ7Of/761//1s6tv
Gb92Unf5a3T851+/Ne3f/2BC/ZsjPdYNFBqoTNjMHsPrnz8Rf2NCUZT/AL16uKz/+I+8qNvw73/I
v/FqCNNbVhpsMsVSzGiKbvkRv7N8vEv3jjLa8hf+8f/O6+AB/euB/UfeZTdFhA2cszkchBbArOlQ
WIAN79naYYg4nFbm0jCxGw7ZWa6+xQoLqzU9Z0voiZy8+zYigXk0MaiYSMxtxeLWh2HSeeY2Tf2n
DOfqap7LKxIRPtp+LwW0f30dP89LedrjUkG3mLa7DGW/1DwUeesThbf0DK7Qi0vXkhLw9Ey6KgY/
xCq7oCCBgSrUqlaIhqKx3OLL/2De+M29OTiHZRT55RwMN3GsqQKqPFRFDcbDvhCjvrWSxkGLqW9/
eWP+ejK/PonDpfmbCz622nfWFJLHa8HEDIfnsayuqGd+gwfYzep7GrkP7x/tN5fGhAOYnjalvbxk
h5eWpWGS+X6UnRlNjmUo36PO30uvxPkOGO79Yy1v+PGzdJylTkTrmdlOLD//5T5WTUzqZ9ZlZ63p
P4YiX9ujjfoFUbpa+mChe2uj0B/K8dwfEKmVPmo9c0ovsqR5cQGvAKJEryCNH72MH6XNRIEj3kKO
Y3yv9Q+w1nS7NDbWynY+k9Dtf7AUkubhvLk8Gyg6wmbbRCGeV/LoRSiNdgxCSTs+8MzirAAEiE2X
IOu2dsiMinejlD2kk5Jg7Wntc31lc5Z0bbyShTfRhMnLKxJRgGUAoRyi8Ybo7XBfeXTcG8nUyzz1
kNvJsPIKuhxZPaMp5gt0nCjbxLoPVjkH63MSI6NqvO2GqHmI4PedTE1wF4wOyi9Ni3IeQcZJXwiE
bwOJD+fVCHNsADcPZjbe5oH9kncjVo6REMJI4Oaib3Nimf6tROvs6XJJfB6v8qT9MmoXAwlCKE/s
UqxRXYOIbsrmR4FQ46xYPLciJ6xLBVa1L5DOUBHArRnS+aksu7wZ5oLM8Sx3NsVA1l8KYHCKmmRN
jOGZAHdz6pUKamvQb0epL0rKP2s3KL+FBps9leBEJpu3lxX5tlb2nUI8PAW//DqHOOS62WJ/TlsR
jt6dwcOY0xNiwNILIfPvyVBS9HLrr4VRNsheofHrDIHfkJFsallw/iHhXHjJlzRktz7mDe5WjS6Q
1OlV7JwYZRlej7opIBSQIavt/JMobUYXlxYyK+5zQeKEbadfTDiEOihOW5rqxpSG23RqnrRFy5zX
ZDoVst5TcQBbygx/0kk5b4Ak9xkq7xGXwYbZAkNv+aALmBemFRK0R8ZAahgdkhpR35klqB6nshEt
LjC8jhpbBzZ6jlx8a6oOcBNoSGgBXpeZZnTX3MlQn2hCABf+EGrb+iLvPH9fFcmXGr/NRIlKaf9z
PmDAQ9tZavd7WFdE0KKeWfKZHqm9DURbDV/DDOgwp9NfyrTfjL5nnIws7E6y9m5uF2Z8h2GtH5A/
VmgV8NRv6hEDGVertizT1ig4CPti68dqj9+inbRS8QheI3oMS/IXiAT6WnfU54upBThq0RQJve9c
E7QmiXInr0oU8zZEoCFx7ocfSkIAynLcUxmBMvS1x5XlRbduCkA6E9190pS3uiZVW4zzdzdGtW3Z
g4NBut7V6aZuz7uGvnaBvN8ylxSQ3EJilMJIlUpf+HwEy5xXBc5FVQzP0HgfnMy+GGf50Jc5FhnK
rA1OOPKf4aB8BWmLobO60ipYB0YJh9pBjWCCFDhRyGbNFAcz+PxvVZA+xtbwXLGrILntPgjnDH/P
euF8eHa7N/OLvkakTwdMnzTCL1Zizvx9PshrJyQImmZdsxY1J9R1qNK9orzsquH+woxMcVP6j0MU
pp8q27qKlgwCHw3W2mztbzmhuyKzMZD3Ljm7FYyJCdWiqZOvbi4e5hqJGUlFj4SV4VZu9HlF+mIU
DNbKEWgvhzx4Kt1qq/BpA9y/c5Lu2uyachXWqKoiC7mHFzuEaMeUEJsRdJp6HBFfNUY3rgo6Xoji
61MjcaY1jE7zaRLfzeYpJK+MsGbK2+zAEH02VEALf/zijAJhYcawFOX3gZXf6YC0gMKTNZDHktBk
+Oyd6mvgMnaMkGSJxRAxEmDqqWTPSJYknrvwsbeRYWVfZTtfuvV8VnokbQxpfiUiopLnqARPBfEU
Q2UGhlagtczHOdiS+Sw2RqWuTNfvtq1nV6dwpKsHgulRZOZtF10VqOdW4TC1Gy+JFS7CYNekyG2p
yprkeGTZ3RyXhCq4IGtKmyFjMMubsCjasyQYXuZcVle+jZh4mY8cq/+BL9dE0W1vgBcUJ0kf3DQ5
+kXPiuDb6vC85gacB2RssJRHaBFYZLq6BSv3sDbS0yaZfjAVQusOHLGOQX+dTAZyuYYlCtLd5mLO
kKPx7mvAKBW+Q8dYG5GRbaSVBhtZJdHKZkw7dbPqVmUTzuPcI/uxin9k4qzW+Fylk2cw8aBax7i5
EXYal06c79zskqpydYcz1rxMk/mb6zef9Eig5jT1F46ERr8MgHAWu5XFzj1N906YiZu5dR8Chrwz
nZeg/7V70vieusJy51JRzheUx+D4t37RI3rWGl9PNK7SphpXsdtiuRTJzijtz6CWiDM3GkiGPZka
rJCZfgA0B/2VFwl53k3G3km8ZtW1WYYLTN7a0XTn9kGzAXhRF/NTPtKOSeK4WVe5g8XGv+4XxX47
2s8tEC8CIiU0nL79ZBL4nNM49sriKS+JukkHb1sJuAmd7+7jYTwrgKlbIMi9YMjJYcpOxkH4txpT
sg1Zl7weWve2udBdyhK7LaDqZkLTjfiBvOHeXjkKvqMTKhTnvkWLXeBiKqrxSfv5kyxw07VZeV40
zQYqelhgxI8Uuq+oQRCesibsZxTHVLfgNsAQmjF9xPEuZ8XYlkwYgQgpoyz5Zj22J10zO1XqsQx+
zDb0Xjl637ISJ4aCRDAgqzfrZO/TFxfx8Pr+co9265v1noALiAQG2R0kvp/rwV/We2VVpaPXFQlf
QsjUY2Y9s4V/FwGA8tPcvpUtQQbU2E8sDYa8FfoJfCC7f9++Aqd73UKtXlz94WUXQwivIREMISNl
luVgwCu9FrhnGze0byqhPvm86bafsz2B03PRT95eTXUJvClgtm3QagZOUO2UBeyudDyUmEa/8XVM
gifxtzNibbT8AV28AMVpCeEWs57vq0/5FOyKZtpbfEwR1cfMB8NNnXZCdNo8qoYlS9hV31Xx5C9V
05HszNPZMaN94vYXkJ3ic2WFrEEq4z4gfURXqVqhjElPPS98FC3F/yF6npbsnACe7orh6sbJrU9Z
UOx8F9ReDCjH1K8pBc8TRk0m3ZpyY/ok+478pz676rLu1B2SO8fOr72R+Atqkd+0nV4mcyYuwPOy
BFxQNQlzmGiGGwO+j/DPvS4xIHIJzPABaQrRoF+qRKprQ8FaQHHsBPVlu8zEEUrzMJt3uRnFu26G
JmiYI5GK5Vc5EPMc5NvOqMbNNA5MOID9hgJlZWxEp4ag86cz8cMd6ruQ/vDasqY9mmwUtnBPArMp
d6xXb0DvwYSgx8jbckm7CV2QnaDdlZeOn1V4+UacbAXxBxVUB5PQSWhneATVTvtfjKz/uhwmKcW+
J9wC8vTOVayyM+x72tnSi3hhupjxI8dfmyr5OgAhS6jhrrLrrMPElAWsAegKAt3gCmgl7WUXPPmj
uZNtdFWVwZMzmxd9I2t8hpyVGZ7Dhvk+h1AD7A5/bbs1aveR5O8reAELqHwELdCr29Rzd42dPdB/
NBv/xpbzAlNi1VELeduqfgv4PlvX2fQ8TCwOExeJiDXANKi4AcQoYTPLGQ3tKf469xa55OlepvoB
VP6z8koyp3Pz2Vb5VQDzDmglKmM+710Vg1ORhsarj/Gzq/rrBHANW4Giw4WQFC/smtQZIe4E4o7z
s9PF34MQ7fEYujxtkheymWobCJrJQovfSpKwMU69xhL+VBUyi0jKUKhRh5WwXhIeXkDfnQTv+t6Y
kQOafUYeVOiducVM1EGRn8QqazctIBDXraGgOOZp2DS3EnEYYHvCsSsXDEYVpw9G8MgCwFZReME+
cdcU2YChUQMJjYmbdlEwABqVhGZHNyxNXZ4yJzpgWAoa92bKKvAJNl1zu/E/F4PChe25l74XX40N
VxWVASImST/NUHdzmKWndgiMPOFHtXIH3tvmU6qbO1buHWmxAOdrNez1BJChK42vqYk7VNqvOZYB
p8n1aUFSLB6m/EvSXTUJWnBWW6AQRI1bHxeMai/BnocbJCFqEfvQXM+8FpJz9KwQ45+Q3XaTU0MR
6NEbtiVj797DegadAF5vlaen1CvPKTVEcHFLNjP5uSFK9g3tXQmvZGWOLZ7QPnlp1LCVlfeX9O2v
6tlfJYijct3RP/7jvsj4z3FB7qCQ9z8r8G1fi6U21hz/Vf8/1vaoPb1X2/s//7uJ0oPiHr/wZ3EP
hNnfKKMw25mU4ix6g/zoz+qeoZy/eZR1bQRiFJlRilE1+Gd5D20hbQ/qdzalLTQm/yzvGY7zN9ql
/AKqTrC60OP/nfreYZ1Huhbdc2mjUEKhA43eOyqj1a1uI1Uhw+10WD3q0cIsUaEm6LwK6OHcxOtf
7s1vqlhHhX4X7ZekzulJ4WnXXGrbh7Wesp5gZQYAVibqG1BkqFZYLGSYzfVlWYxhdOX280PgAWYU
bvOZzjqNRuX3WE+T1Mj12fvnc7gU4XQ801b821aW6dJ/5vH8WnrqbBtfQ05dgk59SIaz3VA9mpD2
ni5big8KXb87GHUi2usmxd436uAAves4Rz7i+SCrsI9hqul7FMGVxib6b13X0kdxlWnZwnQpCaBO
OryuOjVAw8zUPqKmJ3C2C4Izz0rREGQBy6X3j/VTX/avWiwXxGJOUKZG5aboex8/U210bZ3DJifH
VzYb2yN4Z5hDdxsKstozdnFrFtz+TVWMxErqziWXJGo7BvrO33UFTj3PbfLN+yd1dK9Z4tn0sdAz
8mBpoumj9yyQVM4ydlondj/NXz2WbPiRjSUvqP+rq3HQ1Pi1Mnus+uZYdGikDT1c8RnzTR7ebPTV
jdVl6XBSTUN3oV1E1USv+s2qomF9h2OJNJZUs7RvTNYtY2Gtle7yqyiHHTPr6KPzWaqNvzwOSZoo
37UpwYqzxMZfcng6JTVIVN6ACXN0a6d9gSk8S4xwPbU2GiaEVqsQgPwt9Ovmrmsi44NC9XJnDw7v
oBzhE+fec0PeSJeTnKVYEEHnqNoAWmcUDfYnSxj19v0HfDhy8dJZ9EQ1DW/lMYyh6jy8ysSF+F+5
eKYjxSK9qdlcOVZVkirdttu8i8sPWpRHlyWQWOLZsemxI43hYR+1BMvaTZTX8ZJbhmudxd2oLxBj
q/v3r+r4KGhHaN0zEmH10Zq68uFVSbR/SVCEkASN0seWp5rLPsqDu/ePclivdmmkS3dpnvDVesKE
QX94lNxgKzFkjL5zmUeXnR+oz97YQoxJ2ummFka8TZNG3GhRex+NFctt+uXtWA7NEMhbwRejbEaO
w0NHujNnOOBA8Bz7liCML3XRWqtShReFAb+vaRVrTbheVrRrQ/vf6m//vG6sEBo3gkKMKtTxO1PZ
bYhABTOl67DX9JP7McxejCw8a/ycCMmE651TffP+3T6e85Zr9paBEQ8Eo9GfKYu/7Her2ivSuocY
TASGt6RCUfYbW41HEXk7NP6qvBxyhKSlawZnKBSIHbCpo2sTe9cHp3J0+/kqaeiZNv9yWdLT2T68
/XOQxOk0wQEyp75csbXuyXg1AZeUAssFyUjfJjY1J7AGWuZfznCczQ/Gh6OR+efw5LoC+R6FYd69
o5evjGvtTanfASiIotPYsevdhKzlitfmo5zlw56Z+/NQ3G6TV5wASxpZh1ebBJY3lVXLSFjFRouy
k9HypHeLGphCkX+Xbpu7Z4PhZdPJ+/f5aHBaDqxYnfFfIZC2yaNlVRxYc8KQNZzKweuvIxMuUNZh
l8bjCjBD1M0Hy5ijDxroOmMuQxTLQc3C8LgbWopMxhjraGfU2JXnAndZOyvnQlESAeFLR+rMGFHG
9j7J5+9f6pvZxqEKI5fFKNk4S8v58B6HvtSoQtHeRqnUBmB8ezRIHJa5V0AFKh3zMiixsa7A7vfj
bppGou+ysCSS8/3zePOsOQ8kah7dOGRYSLMPz6MqpswqXDGe1nWRbsLWuCzmq6hARjLUg9iyjJw+
+pjeHhKvF6sfBguWjjQADw+phBmxL8UlGiqFx1pNbkQWc2DQZ3NEAJHIyqya3K0uWsjh4RJ3O8TJ
RAC8nUAOk779fzk7j+W4lSSKfhEi4M22PZueEiWKG4QsvCsABaC+fg74NmqQ0R2amVnMCyleNYAy
WZk3zwWArtuFlV3nFXfafaz12Yse95DrNK/B9i1s3Et7/7vlZ9GHNyfdCI3mXWnxntw6VC4LQdHF
5wR7jVDgW1JqcDSjitvs+W+yjIyYl0QCjs0VhqvMe1W+EQ9jpnzMXUdl+HsnhqEyxGNyVTYUtCrR
G/tAw7ky6jRto6tMv085wz/TRm5jOo8U/PzPWaxKl8Uxt51wseL4JuRfbP9eXZVmMpKXHfzW+Bal
uXFABeR/MisZ/wh1Ms3/x3ioJmYRBxGKv3jV3dSkSSIxcSZjWcEtF2hAVl1toiVLC7d4Klws5y8s
x7cG7b8OWK5wZIvYejjYP1qPle1pZSHAWlggMRNp7Qx6OEMTOQ8gww6k8WxcmcSHaLoX8sUyv+bG
19DEvhJ+9CBt0DcxgE3KNm59GLtHcuHwvIaV22JxG0BX8p2HPHWPvnK/9EqBxnFnmLTx3EoD113t
Z1bRPl+aO6Lg1ZjbtGfRFQpxMyiJgmscI6f2lg6fXe1TSyV9U0G462vMYbNyC+f/vkwwYhsQdoLZ
UpSRZtV1GaTbPMWeMnWvkwJDix5n3lDDUoNcTwIPabgdQlgDv1TwqGNCyVy+8/QvY7oPhu/m3KEP
PihGET67qlEZVK679TFLp63hakhACTEnwnRYVTAAKvOha4xr05hg7XoXZsRi8dGWMkcfHpuF9dGM
KDCOEoMefYubMqV8ahr+E434TnFsa9LC52ffcix6xJji6IDILnAFdBa7U2gNg2tpdgGIACR0z4T7
nXJYHWLYwReGWqiEXPdtLLqneDbP0605y/H3NdrIBz+rJh278kBoeEWFuqDIVwcx13yNE8BRHrFd
4DzEoz44Kxe9bLqF/WxucQ5JfxF7W9rR8zr7C6mW5lpMpgVrx0suXVUXO7ZP9ENzroORBUJdXTcW
AQGkaVo6JVWQsHc0ezMlff/dLVosi6nXBqDvuN7JndS90L2wLj8amTfDHjQLavgip28o5lpUp5YF
gFAY/c90EMbnzu0A1dKAj5tE9Svobffr+RnwwZhvH8afj2b0lYuvUtBeXGmeTyKxoZ/0WuDQgmQ1
6vsYZGlZPgeSFuABb9b23x/WRApj2IQiJCFIUZ1MB/w+EtpaGbiy4N8oUO6mqJ5cn0J04PfwWY1w
f/5Rlxrs+csymO2y2aLPIbw9HbI0c82d7BQrK78KtLWF/GNaZXGMqebUlMaDkvqAb4AizUpVJAVx
Zth9sU9sH+vN879lcczMPwUREzJwn7VLB+/iUzv2KOrEoWBlGrPJUta6GRVE0oPdzsC7/jfbcxNf
GHNxb3wbk+oSUq1gTjO+a6tsCy3WBa1NQ9Fr9M5m1Nf2MTJVuTn/cItIk4FIE3Kik650iHtm3ePf
K10kkoU1wbZMVGXeCHyvI7xKHmjNA2JZp+ErcEwHZlNTXYi23j8hA+MvxPskd+Z785//dYkyS+no
7cQhQiNT+ilWGS5i5TD8OP94H8wjmx6HWY1M56ZnvPWq/DVMRoU+iVpol3JU3T4nWflo4mKGywRc
O5m3eMAmMxe8a51dkZjltV9QRjr/Iz54VIONihN8bpskmXP6qCQa+ryO+Q25phdklRwjTkjhhGDP
zg/01pnwV7Awf805RThHOTgkvTNx9PH4iARdmivDpUtZ9Jq2I1iHCIlJykrGgK9NI11jLYk3Ru3A
jy4dc+2NgXWV2zLbxR4Vp7CZvTwi+4vflumD8qDj1QPcaS5k6bGHPxJBJdlO5lRsumTEmaensqJ5
3r3fFteJ3T/TxP5JqwVGPiVCZWWGtHekf2SZZsxgMF1lhn7Hy+RWVf4XNDjflK6BAsxK49CV3KoV
zqAUs1j7ekk1FIXzj7SvP6UodggGe6DF9pXJ2phL8rf5aD1LQMSD594WafeQWBQp8mCXlTQA0iIM
ilBh/pzqj30sHrLW+drVEhYVubLz735xPP/36tmtQOwwzd71xk6km8IgjtAqYhmNC8gIH6LNfTgi
I2XxT+cHe78lIa0k5mXXJQylgf50RhXdWKuE9Pmq1hMgXnWn33IzS/dUnctrhZTr6vx4Hz0cESh7
kc8tg+vY6XgTHfVOJkOYsQa4Na+GvxdM1cQMS8sLO//HQxHYez4hFa0vp0PVFlCNwadaZspu3A8T
piwtJcTHuPetC+vyrUV8uVw4TEmbEckZ7zaHMjMrQ7NYLunYd9cxreN3Vm6LXZ5NUMES5PgiRrKn
1PTixR0O7AKDXidAEKUjlwYfKezNCD11PTU49Az29CeJI6ygg9q9EJF9sIXQvcctIECWyl692KZp
qWrDenYn1EUrr+yq6PcKPciFabW8371NYqpbc50KVtS7G1UXua1hT3W1qjwx4bNWcTbf8peJ81Xf
tFS1tabGUMr1WrHPaoWDp3THVgJrS5IeJVNDz5ZduvqFbfyj+e6Td5kPQ7bxpaI4UHpaNcPc6evS
CSjCDiGW6mEj2pR3ZW/HFxKLH73ugJQ0Cb45vF/mtBBTJinOVpSOLDqH0OIW4JPsmLzL5p8XFsbp
gWuS8qZot+wJCvyQjII1m1Ige9uNSf5ZG8EbYqHk7M6P9MErZOXStR/o9LQhzj5dV3KMPF3LaLxE
lCB+a6Rp7zGCjO9LSdPXpJro8/nxjHkPWiwuH0NhEkmkpH2e7nTANMgbtimduSQV/Eiljegf6qjt
aDcv3G1smcXdOFR0+Mf0gGf9WD8QWTWflSy7fV05WH7JBHYk+Y0Ukwcrf8oCKIoh//FwYxuthwgx
1KVM37yQ3v1q36CDyaL+Q7bv9FebedsJ1YA199NS7ugPLT+lCfKdpjCDe29OAgXwSS6g0pyPRuV+
z4yjL4SCxGI/J+50RznR8hxPc2tfHkwvbWe/4KCKbYuZUr10cW9qCyJhrS6e5hNllSC62tLQDDfA
RXNoFujBQssfj3NMt+v7AMcfh/bb3q/8XeVIfx0BHVlHfdjtmqacNl7jvdJwivtRTYdDWJHM6NPh
xZAJehks/ewR/4acJMeqtMpql+t1hGuCccWaM9aODrYSCgswwt812uMk8m97EfxpsO7Z9M4YXddm
4V8DM3ipJQLsCF+YOEb+H+mTgwGxWdyWXefsW3DQwQSa3NTBKugKeG3TAtY+Pxk/OFS4udABRzKF
K9uSFVJ3k+9PLi2sFZCiq3ig+LnCPrD+QnIceOT5wZb1AXZR6Ez0OLJT4aTIFnI6h6KWeLtjVbNb
IZWXZHlJFnGyoiezTLSkXXIY2lHO4hsaOouY961ME/QyeY3unzcYR2fdzxcpg7rmW3z8V/zbGrUy
K8+DbN/k2An6HTpMI8Ecu22sCzvMB6cHlwheLvH8fFFc3k8bCCngcWADj43Ebbpq+x82zasbXaAZ
KpB8Vw4JHl4b3rHhNH5OPYFBCE0eqF9Vc2H/ef/JOSfnlD1nBm3oyxAJBU0r4tqp8C9yOxSFTRyh
vDLcDq/EuTxx/pu/v0Yx2twyQr+I4QJWOv3kIpB93Xe85spvZ7hqg93JNHcZpoS8V5Di+13BjLgX
vUovBEzv9465/DWnoHQKqBQZT4e2MSlVMsLCIHV0UEmJGYJyj2V8FZJct+7CTCjjSzMEzvP5R6Yk
wb/5dK9kXBiPOpIYGyTZ4qGRWNAmLjTmuXNNq3po7ydMmYD+YjjEP/veuiq+lvVLAcp26LDRSZBA
xRst6lYAKTEO7oOAPotpjXdKDtxQE3NeayP9Y07xvaXhxNI+C2RVSnUbDuAmeo24Vvipvqb4ssvy
p149+JVOT4Lc6GW2pbGSq0luU4i7spQk/4erhbw3QSsnvbEb6P/AuXQM14V71xnjLgQAK1rnxm8T
nFVuNH1nBd8l4PgyFuuB7otoBBERUWqP15k64g0GnT1ciaKhtocpJ/nOVejnN0OfNsciHr+B4iDz
9OoHVznIfCPE/dcHT+uvRDgeuGEfot756lTPeFHQCU8ATUxrYC9lNDdZh1PHvd/byBTJaJrTxk3J
XiYkfkFbT59D/1ZPn2PjELN3Tc4XA0u2qHi2pYvRyKEtHofxM1gLfOFQyD31fQ0v+QjQlZkPLlbd
u/p9SP+8ZwCU/WNXqC/HZ4FvfSwwkom2pW1yEIebOIh2fvgTpdDKcv8If68wz9MPCjd76higs5M1
u7aqfzq4e2fd96wnDwREIAQ506ykg02p3qyr8msX0D8T0C+YZffkj9D+9his3UooxH0BIGsLtFza
3pZ7+QqBEqjaIfjWOj4eEs3VWCIybTnseolB58G0wmOv7XHczHpj7ac3yADdckdzfhy2d2O+HwZk
eeJ2QDSHyNWqsk0VPTt8/PDeUNDhP2GVbpfo7X5U1a2e7U0cUxPZH+nQWnfy2qwfo+7QS4mdwtNo
Y6IlH0K5j4C5Rj0eaZhn9eauinvK+N9MXHGDLyZYFD37lMw84a0WftPzg+Hti+F3hC0e5lL06yDZ
5wLTHd3sKUq3Tv5I98wsaq854VvMq9vmdeR8EOkPgcax6SD+J8nW0a7k2KxK74rEONiglRdcl1gw
Jjm+nfKutq+8HO9bp9v4nGclFPxU0KDRvTr9XUbOpowPCYB5KvEq+F1JohesiegbzsqrMd0a4b2f
vzq5s0UpcPRhUzuO9lyW1VYD7CicAKvp8Qj98lBb27zD4WTmQvS0NrlHGTzGDa9AhjutxTZsAmiP
PlbL+0MCfbqzna2AeZ6To+rch0ynQFv4YKdT/ojDv7R3pPwz4W6D8N6scIPCkTtYmdoPczZF7SVY
N+TtrE+Oh1S7cDh9dBwQyJMKmus39lsE9tc5SMVOxH7DXjU1ZrLL83bEyX0qN6mn1f+c2WJDJntJ
IgCdEmmf0w3ZmmRh6HBfVoUcxpu4TAZ6mKR/4cSZ/y3LzRcVtE/YiGMR0qDTUTRBmwaYbwxT6IC4
QZmD2VvcpBdUMu9fm6dzY6AOze2EcsD853+9ttaypdQrsj9JOLAGnZBUGe1ZmyJs8wuRykcPRMIT
xYzOgU3x93QojtXAUJIvVFLqvuJCkh8g64T350+txSgkHOH3zdxDDkrTIBt3OkqqEtC0PqZTUJ8M
bF6CWtVg+aMpuHCFXNy3/htoFuVwQs6KhcX34YpTjB514VWt0YTzgHx3MvaDsjr7dtKiNPoJKTO5
VJVYPN18f4daQiKXOzx26faiQhn0qWmnHZc8bu9Tu6HrERYv5u39JYHCYl68PZ3BFEfxQ4D1jk4S
Zio0AWnQHdFPOLWZDaZdELa3XsD2eP6LLaKM/4ZCo+UTWs65p0WUQYeI46Hex42CNrgtMkz9pVJx
v/cdzLoTJ2wPoyndC0HVMpb9b1QEWy4Jao/pOL/pvya+I+w4CDIsaD0tm/EZv50+O4ateG4S45ik
/S00ja94oNO5DE83M2gusTvRXPgZi+/Jr3AR8ZKamsU1PP3i2WFFZi4R47QaEfDcB3VXXKuxHy6M
8v5juqw7viJoWR0mgHn6rIh7u1TY40A3ZmGv7GoUn+vE81czxfLb+Y/5/r3OStlZJsRVDLLSkg2l
8jKvqx5H1dTAzD3wkURgZVF2wzMMenyv1ZPCDpK2yukxdp1dFtMR57rjn/M/490Tz79iFmvPJFQK
Wot1QtKiG0cnTPBSjux267lDGa69FIbbbDucXEqfLm4H7NKoSGm6R2dMvhaJyekLRlZR9YVH9q5z
CRu8xix3Fq7MWwtzhtzXw6cIFP+2itU/CqbeBmblzNsqZQFv2ZlVNHWgEYRVOJcNJVTArh9/qKCl
BpDSMv2jCOv4UzdkfIHz73dZdnkbeL53Ua6GAkDp7PSJeUQaMyeihMhBLLD1ZK4nqxpV0/eaRqyB
slaq52un7Lgac7fIMe2u4s94UWKad/6nvH/3NKZRpefw0vX3Os+IHVc6Xkn9gtQYXuJ1Phb7qAg7
+77pOAm2cKBU9eB4zRREK+qMtDie/wXLyWYi4fKAOFE/nVVdyyJ1TishzppNjQoPGLLZ9gDLg8y/
iQO7/7fjmtdOChF2HkpAdMIMePraZWjlXZLPDytq/6dRj1gswxN7JgFySfm/3JoYyuKpIFNx36cW
MT/1Xxtko7QhG80AL+eyqO8b3Roege8Hl0pa71+eb1E8Q2NMNvb9xboZ9ZZd5E1zkwrsatwC+5OS
Rs8VvZj1hbmyPGqorpN/m5V+vslBs4x29NyuSAdRYvazNrgVIjmm6VD+TKSX3TbFZL9m9CtHF6bH
uxdJiICmHc0dkRZb4iIioW+yk1RdUBUNE73IIgyvgiqUL/84CRkFChTEN3SKyPqWC1KYYkQ5hAG1
rmfOhgOblsBwSgT3CNbpP5Y83wQk1KZQpCHAwHpieXCRYpF9gesiOYjyEf8Q9w7Qqffv38ukEAbO
Bh76e5h1WZOz8DXcrM0qq78k3gg+oQRhYxR9ipOmi41QMTX+8//xKpnyNmVlEsXvPpjvZ1Y4RUiV
cnq8aZyM4qu8G7H1I7y7FBV/MCXpKOKIcshlzSXk02XmmImWiT5A40YNbrargckWFxNO5UUkax8n
QZrm1oqoqL0wL5cB7Cw1YdHNmr85fb/MhHeJnjQNMtQVzQna1yKr888J6b8W6aXoXm2JKOZCpPdu
rTMiq463Cn4Pdfdi96IQ38hoJlapimt+1Y/Zrm/GjEbEPj/8H9+QaUl8Pt9vlteABpof8tuabE1l
RjsrGeotZesYh538kj/I+7OQxyIhPIvjkW0RMp9+QnApRU0TKO6YeCR+k7q06c0HAyf1UWxDAZxh
LI32SsMJZ+1N43OaJcOFAsNHe4zD7sJ/oZi/u5L2ppUJIg4UCFUX35MttZ9EKswLC+OjuUqBbqbn
cAIh7jh90G4wUgGph3Z3JT51oGVXcYZet8GAfdsMkCKbPvx0/jsuc+1vGw0Lg+OOR/PeKR6ahDqm
62M+MYjCXYkeAy8iseiIxxR143RXaGh1ebEhzfA73x4nwCCR+3/MJhowuIaTXaBkvdjCqQoVxC9d
QQNqMx6GylCb3iWYy+CgXLhWvgug3xRg6JMDXjP6KHuxSGhzpygUW8WKnjPDwTDMrnaaJgnejdZc
2Y2ntjBjMJcqQD0dJk3p5ctI9RQ8eNXtpGxRYFz4Bibf9a9UxPwN6Dg0HXTaINIp9y2+u7K8LJqw
ezaDVN33wm6+THnp7SREICwdpY4sJJ52ugDnpLypulX67dx8ayErvHCVWbAI3pSLIMQovqDA8Djs
5jn6V1hiTjrIkShkPvBSngGK4eNkddneM/BUz2o0swk41zWnYXc1M2tw7nXh/mLojvPKYKNtrWS4
BdPKrjB0wfb8q/pgh0OHhrSBdAq/cLmnJk3QuAZ8KOaotNZDYWCklaOiEx1JtfNDzQf64qMwEcl4
zRJVOk8XL6Lx0YfkAztcD3sCPIwzusmmsTuShnnTjqQee6AqA+yKr4NnIU46P/w85ZfDoxOnNsD+
apEiOP0OEEuyIMsantQni0qZ0l63bij2Vl+gTW97fduORXrQhevTsa3lT+eH/2CZEPUzMznAZpXM
8uaTjkUHWZmEd6bNrvamJW7h4/donRscgwvthQMo2gbthEkp+qNNb7TuBrtMExiHP1y49S42Ru5f
JLX46uh20YzyRU5fBhXcQcKxapFlUcF2nNB9zcMKv56wNfaF77WrLLlY+Ts9v/2ZPzj3cc6SCW5A
NNedDupHwxjHLsCJgnWHl11ikVMvdbgt4Mbj2zTMh+rC9D49Zt6GNJDDcp7OLG9kBqdDdunUarpb
jZj9ZsLZNlNd/2ybBO3Z+a/70Tg2gjoLF5OZ1r+Y24EbC8eLyb1wk+0esk43MIivLzVXnS7Wt6eZ
0yL0grKt6NRsT5/Gix24ZJY1rljOafLDmOy+/p0Php9/gsEwub/PP9QHw1H/JSCZvxcn6CJCr+xa
b6qIlFpTZ3CRmYuNfnTNCbtOp5N19+9nFmcmrcvIl8lKzDDKvzdK/Ooas0LGu4qGWpGLGdgl5Qvu
mJCRN7jiieLCIjj9aG87M3HkXC5kX+AWsjglmpjOEVGO5CKCHEeFOtb78QrTxMH994FYZ3QuMTU4
jZcvMle1xyGApkYkvd7BHbHydi2NSdf3//LF5ifi3gZCm31mvuos97guKunIrSlpW+lgberSiIHX
xziqDmZ5dX6ogK9xup3OcRWFViaiQT/YYmVltRZgc08MWcuu3NQxovw5N5isukSJO0HP23G2ttjG
yrb2SXFRQPHBuTrnIGfC5rwSZgrpyXRxRcIVK4+RyvXKbDZ9BEF+g73UNMzOL4ouyLE9dsBeALhA
4fg61rm6lbiBqk1WBv0TfYHYmzb2NB2BnBWPYUgj3/r8SzpdQRw2XMhoUwZEwOKlXXmxgsoQS6Wo
J81GIZx+A1UYX/uuE6vYc8fP/zTU/Om5cZJQI22KJG1ZfREyc420JdQtg7i/ysTQb0OKoI9QL6ML
Ed8Hn96B/TqrkeatdXl96KT0BCpmNL3AKgEFYXSfcVE6ZFPGIYoqbq9pFJuk5ZZbzCTUhTrT4uz6
70n/Gn6x14JOmsau4EltvTFeYBd5XwajqLttNwkP4knua5jDFyFtIOdf8WK/+K+W4SLE4v/R4bX8
mlkkQ6eosJP1ykDl6wnOvLbDtQrJ8T8N9N8Tci+ySDSZRHbzB/grZMwsJ3Yx3GFqp3Xs7HIRptHO
sGgpvfBE70MyJk3ApsFtcOb9zvP374HU0ImhJiniTV75x+zwCCmDLP6S8nXnhoIS6p4uDtB4nAuP
+NHIc4+cTwGFa9LygiJrtw3pbKRPBu8S7BPBQB7UNOS7ZDSNPZxBc2WQit1oHgzs82/3w6HpImIC
kw1mkZ4+tIxSM2nfGgx8O/6S1xEGg0AYD1Lr1LoFgPS5dkd4W8NUPf0fI5OfQd07/28p+upF0kEV
J9jWvJBqRpCSrlwXKK1eDdRHr2YclH8SKJ6PDXb1w//xredNgkwGBwPchtPHLlwL1LjLfmk1jrtT
VVpg4eI7OfyMrgZ8qCMJiHqArzAkLuxNH61YUBlsT94MRFkGfi2/qqoVptamV3hrPx4pvJchYJaV
1Zd+9dz10Yg6xNWrS7z5j0YmB03CiiiXvtTFXlENJQZgEw/d1dl4Y2IVuh1JCjxmFlwvSwv0deeP
+vb8Z17sE2/Ld6bnGAijCS6WrTJI7MhrOho3Pq93r4lpoqe6o6Xj/CgfTWPS+OiryDdiD7XYJIYa
dZtbc50CUddvpfCT/SA95BJDm12XTeTsGj1xnkZH1s/nR35L2p+e/Sxdb+4vpBGKQv/80/7aNoYq
TZvE9IuVFg+Y81iacTDD7gdMNTA/oeFvjXx8FYl5HdrDvm5tulGzVBxya0zQiQTUXbTgwn7y/p3z
kyjgkTqj2Ows3dCEXw7wushZk02W8RqNKAw7uKh5fHX+4d/PqJkpNKcgHZqwkGSfPruvp6Uva2bU
aPVky/I8hnnTR/XUrFKbP+NGVRXBSrZTfSmVcHp/mqMJmBaE/+bMNMS8cTGZVUd6t/JQMw6Z0oON
HoAiXnmNwKG7zJMGmljtKP//eLFzhp6aCllzSE6nz1taqtJ8OJxAxMLie0ya1N046HfaC+N8kDfj
xf410PyF/5pUMU7iVlbkJLEn3VpnVRe+ljKOn+iaTV16c9owDb/ibYbzXMHpTKMJ8Z6B6dz57/uG
bFhO7hk04M/1WIQsi99RQt9M0pLVa8rkoNzGRnuV3mSW+Tm2YonpC9bjMkj1VazHGAJXv0K/fzGL
+jYvITvlvvGjbsXPqjC/1NiRE5GiGE+SqVsHvY6bd4VW3CyCaU26uV1xCTc2E4ZBa2Cm90WsXejS
eL9JsD7njtAZ4GC9E9uWprLLHgMVKH4T/EJOhegO2/Pkk+Ur9JCdS4XbWFVYMO3Pv0Y0tm+X67/e
JMkuE2caZOtEF6yY5VIJhOjqmFrutu68+6T1zKanpJ3aLBK40wT2O2pbkpKsP7cCDGs0XJK6Ak1i
MzVYighYzXrIzcrfe31qzVKtEDljWHpNJVdBNvjFy9RjkUZCHlUI0j0bsk2CXlMRinbcf1pN4IBW
CX18MMm/Os96Do42W5cT5DsO4K6mcXjth1FbBRtq3ypF8qysqo7XTtsDV1hzmsFBhX1ZYr3Gl7Ih
oe/7Aa3TQ+narVzVgT7Qa053W4i8TvmZXNnRoI+72I5GCLh1epVSY7+eali8K+Fq6bFslHVsnM69
AfwZrG0zd9A+JsXTVEqMjAoa3KBSIy55gt6nnsyyxpdKNMkNpeASb44huBMiaHaqNGcXO+QuflNS
cuGUPYq8gTFbe80NF0USr9WU7FPTytdR6GfHpE4Geu9ByE9Oi25+Gt1DFmvVPT+mv/HcEBdpwxKz
Q2YEP9acDVAIra8tSDnbvgE1MaVRvhttqe5bKctj1Fsub6yttsYYw0Sl5euWfIL/bRyH7Fbh/Laj
hQi3QbRNAyJM5Pybyoq1u74XzUtVOe4rHwkFLpTQbQPeGrFH20erfNbtKV8fbovI67Z+6xSfBukm
P7S8In86JiM24LW/w2ObRAF89nXeAO5PZKc/J6ESG7x9c7WWKi2LtYDB9n3uujxOEdnW9npG1KB6
HCTWxNOUye/WkEN0D4xQ7YOSJkiCYnj3zVFM/UpKM8AYXfcwfMITdpOTv9gIRMZ7ZfniNmoD/Uoa
dnYP+rP54ozklsJaJDfcLA2UlV1310Nn4c7XGcUfrdbTL0ld68SASoiVWQtrm+ZajbhWA9/iav64
0bVZyosODDki+O2oa9UKbEW3M9HU/bJbD7CzPWZXY+X6d5nwofmEkbWfOuOlGEOErboTH4NMlHLr
FQBfnUpzDrFS9jdlRD0qaBzk/DAQ1Fy9eNOPY3GrIcleA5RhpllCxjvNidDDDn43rVO0aPuqgx3a
lcFWTzt3U5VxdxgoDh+DIIVy72yRhUbtqvXVEEGYL0dU9Jkxfi3Lzv1ZjClYEqWHW5o+vU3YGANd
+mZiIFRqMJEazY74zIhlvScPbDyFkwTeN2YPhp2S/un/FEb2jLRqS9fOT5UHh6ZqD2mfX5dp/Vzn
DeYs2i/uNrjEU1M+BKpAgIXIcc30hpBs0gqtWc1nzemeMfLp18mohm3rTuLoNpZ5a3c1Luo9/GdA
1Sz74IsWl3wEP7uq7OE21axPelwPW4tFtR0D5GtTAwUdj6D7PE/Gdd0WW/LVc+68pW7GaPSMbDRb
vFR98uwm5otEtYbgOcrWGsLmjRnizZDLG+SFkFkz9cqG90yreMxaoyVh8lzILXFmXTUEqp0Oyco0
y8fATX+rorxP/CTaJVVYEb4Cs6WOMq3suEC7HagIabXOvES/Uzrl3tRca0ftjlVbJj8oNdXrmIwJ
wPs43ZQFSua+CYBtFyh9cAv/Gho0D44yOyqVdqsMs+ObWsoHpvVtawEYt4QZrTGFdzbW2KmN3hvH
TpkUR/viyXKKpy429j7ve9UgZViZKfwnkPo42Q9utJWuMoH9QhCnAi7aTdBjo42SHJ7xFMTaqvGN
kfJUma1yXdNR0Bm/sjiDTt/4JX0p5a4HfbqLajt5CF0/xuu75VwtQ3wn8GOkadpyuPwXVig2hlWK
O2OyxocibYiIKburB7yVgvtGyySAXz9LN57/e9Li66AI7kc0yIAwX9hLmNtUlFfgZp6GyD/4HjWz
vAH+QatuS0c+rUCi2tNF5q7J8+9hXNGhZB+m0N6aenYfBdaxdsJNGLbboKfdFxA56UyXVAnRyspN
KihG5fAzbhRNnG22h03xOY3Sb707HpUdA65wshtv8vdp/ib1VjdCjc+WaG9rs34ErFVtEp1/XU6K
A+8/dOFFfp1P1nWD+lVSPknAbG5HLbqXabLPovD32ITxisbslBpDFa0QF24DOT0UAkdmyuzJutKy
3VAQuUuzEGvp6gCGAXiXlXbbKOelGIrXXLGYME4WVfNY1QjU6xJPqMxiKnGJzLvpJRDVoUzpFMj1
jeERo9Xx+AwHja8ZNRCFXfU7ql1sBtJgK2v9t8TbW/pdtSZptw5hZkX9dOPgrXOLb+onI8lfKldx
VLihXI1B8tQWmVgNTYIbX3QoRXbwMOIOjfjg1O1RmyywkwFzmc7kYkVO7rtXJjfg6bneER2slB7/
1GNs+zzJ4yI4U7q1r0at32Z9dhfU9m1QOnSLTqAmpr3uJGmwcXsNXrTbWfW93gbVz7xPol+RGxTX
phQmftvmVyEUGr15Gy/5G2vm3k3X+lsptaOqM3IJCUaGuT2JbTbELWrRaZc4rC6B7ykTJI38p44a
PWzrGo8SjWYQgQPiJtBwRaFrpwDNH2HSogr+Kboz+EuZUe2tLrwvMqs4EsSs3Srep0G2xcydaYxJ
iGtS0bKnQ5VB0HbICXIE5XdDZ+4oR9wKmiW8UjxNtiTdbdzlevHglS6CxtiFGl/Cx9NSjIY4T9Z9
i29LHVuSSpSc2xjivYbsCH1HsAla88GoYKvkSXpHG1PK306OLcmEvrk2ggaKMgZgaPhrx29WM4DT
rGRLtwB6e8zsjiqIbuzMt1eZBxDazJOvegHGqqE9KdHsHeyFlczFS9u7u8ELdoGbE+jkzs8IkEjC
WekpC/J1y14PYNvXvxk6Tt9D/GxpbUtaJd2mjth6Uu16ENP+ML12Kb0gUaM9Tq5L35P7OahMToOI
XF5iHiIz2rdVuJ3sbGP3w87WbFxowrnxpfllhPGPyDG/OPpIP4Ihkk1cGyvUi2hCR/8h7L2vhqVw
AIVe4CT2zuraT9lgPCHoIA+acOuNnr1q+laYgGfttae1D34e3ChqhGvHqK9Sv75pXJpEyCe+tpl8
HOx423f2Jhr9TaZgFdFv4pvdNoewMmlAR8QETo4I7dOo4wSTJM6qCc2vckLGUeXht2gqH5ShrrTI
WYfm8FgE1kMcjc7KGsZ1PJivaerfOXn1GrRww5VVgj0qkwdHhL8BiSYrezJffSMFrxkHm0RoD6WP
I6ouZl4gcMrG+M4f7ksuvOX4zYkwt8XyZ+M7xY1jqWcViytINzFIqvGuisarhNBI639Fg2QKG7c1
9CSdiC81ec8TO0UfatssZQiYffWadpqjjMU2MsnvVvZD2VS7oHAOgR3+Afm4R5E6bHyTwWst+13o
yY8mYGVDYXjO9fJrFNLm5xbmPYS6347ZqnVK00pW+Tgb9Rtf8DqdotFApmDpAcZsLRRl/1IztFVu
JPtxgJXTDDGWIvUtSgcsehz7aKZ0Qme2fivS6dpMbf8gtOBuygpwauV1Cgaf1/xJU3JvSec4mi24
J3PruGo/NH7ApUBeU2j6rbdOyNYa7+yk+uRU+kMeieIQ5MmvWiN8byL7fxydx1LryhaGn0hVymFq
Sc42YPKeqIADrRxarfj09/OdnbMDG2y5e60/4nmpgufJ646Nld9otf6z1umpWCkFbNNtp7WnhCmB
NX3TLd/kOzJquc+kr/4TRnuc3XqX1KR1l/IgifNY+mw/CA3oZYiKnFqaHgfV0Hg3nLSRxQVWYgZC
M5Vs7MpFsOEc1OTGVjfEttf9qxK32HgYhRbHiufSOKUjJrYkuE6lxP0kohbJMCmsyCbsIrRXjnEK
yeWGUKjtSBtxoy3v/nL/l9AhEZvBw0LiUUUrU7dOB4e4rGJ2/1NdEuPu3auWzPjpNeDuUqX+pK/W
bZ4DMzLrgvbLpn0PSEzmwpDvyuXD0K/HKq/IsXCakJy7Z9R41FpJ9UT+2mUgAHlDzuS8cUZXbGxr
iqCiOTZ4CYiDLJuXtLdvHclbOvERvZAfhYX3lgT8dMH8h1uNOmqaxJ2X2iLRgz/Dhd1SMT8UJI0E
8tpk1sGu8ef5/dWavWhZsmgm9L6tfvkA0N9CHiJOvdTszrnm825bGxoMdn7WbqGfnpqxeNRgpGG8
Z2c90nf07FRl3NQYlzRQhaC9kHWwaeWLey94staX2f7Qpq/GeG7LaYdK+k0p/NNMYAMJ/E3w5rT/
9P67zwtePCdEOcbzaL9mw6Hihyzdu/XxMynORKO8Wat/VFmL0xrLHkZto7k201VrXoLU54lZoknR
BzHWUd3+cNbtLGs96BNl48urNop9ohUPsNMl/U/GmWGHZt0kGqUejf2vjQnSK4j3b9rIsh61mnlB
L692gx/MPaf6F9knMTNjSA7h8zDN195I4qIbItmTUYjqOqVJyu8+6PWLLWEeuwpcLfilwmUzuVQb
tLdMeufJbB809ZYkjyV2tqpPrlnZE7X21qR4EioVewJIw862s7NEJGdEpWayF+TI6qhbaD6tvrjA
E238gQ4Y48nmXi5ogaBN59CLA74UBgTtRHLtVgw/K3dosbKclCufuPGk61x0QUIrVbFb+DWfRP4Z
e2KKVMdne8tJmANsOObWk622GpIoS4yRZdwa7WDkr0P2WRLI7AdNnHfpdmHD6Tj23a3BSK2J/6ql
jZx13Gr2oWmvRnm5O9F9/gKhHiXlODQqNVFgaeHs/xtZlXuaXhZCZabS2LbiVdgPmunfavWuql2C
e7KQ26X9lOyRfeqDPdj+YdG5BwYbO19Ks537VLHg9o62G2aLSbu5SgybDvZSN+uOePt0dH+dxe5T
eSdpe2etzsVmnudoaNSLR+DI4r4n1DLJHt7mcxzUNSn7t97/tqwJrCOLszyxNks6HGuOfWup4qJ6
DbrlkLjZk1Pbz4vQt0levxsmI0/QxWRdxpOQG42CBNcfwkFpRxtYjcF3Q/QOnj1ujbLY32XehY+9
8rBqKm6qZbtOy4FqdPLgzDGezZeRnidPvPjT72LVcWU/t87HqtuRVTw27qMYjqu/RkGhgSu6Fy3b
uXZ26tEGypYjtKFwGpqGiG2S4cGgnHRr+TTjdNMO6p4NxT96VKyZvAlJWtHPZj87/vg6jHzX1QT1
TD1X+V1XD96wAC9lZ4uHueisJ23ap9CyKCp+XUCL3Mq3DjN4RotVINeMXeHkpsZL3w7Hqau23dif
m9ILKZ9ApBAj9vuPqZ+AMRt/Yosz2MWqTgbXY2a0X6Xe3GQ3s+SDf7dti5GR3qZgyW+Z73xxFuyn
kpYtI1FPNiJruViM+6QkbPqGobTI/tKl4QA3gT5Iy38hiIaC3ATv5GK5FzNx9z7GYv6bmanULmmt
hYV+AXna95AANetBVzWPEuWSzaY3uB55NddujifDi4uZ9FLuslA6zt4Y5itqZRIgjNdcZtww3s7O
dG6bMVZ1HjZlfsyy9ixZmYFS7uEuY+S0n0X9mIjsZajHbxrAw95P94E+b9y2j7leWZn/LJy7Uv8Y
k4XJLY/bzqXS22xPQ8KUywM52QzNFHq1pDQF5lktzq3wp21dChYWOpL0jmydqkTD4H72hntK14zJ
Gg1s6XIRDH+UiYep9qu5600Lyrjkhqe8JU4mVguqfMVo0cPHv23n57bhLqWaA+DBKP7LOSykCrYG
f2PBJFAPzk3J+ahpJqkPP51JHdqaXYLp0R09yn6jlmKmdjKIAqcsi6HXHnjXTX+IkryNZUPDB/xh
XnNPOJa9m9X8PArvWJv+y+zJI9P3s2O9FYYeEr919MYgmvU0toNneu+5VI3YrfcW7+jaAhFxqGnN
dGnG7o3e521ZWwfTeIXJo8RLdY+2NZyGygQzDTBZ2l/CNV/cDgTJYAgt5F6jaYVzrjh5WXBhtthb
Zvvh6NS28gXQwj6Y4kUW+r126FCNFkaQYIMxF7hwMwVT2HoJZyhiBfoYobxJ6OzwdfNpr3/M1tlp
Pi85MS0cJqHynqXexL0BkUfVe9P8Z9SxlewLvYmG5DvPSo+XUe2DyTjQdxyXqxmxy216Te4pRtjU
dCIoN4k8bYgq54x4pQTJn5gV633Do+/m7/Yw8OiozcB5Y6//NHrIkqk61606F24a00GwYVbf+M5B
8p51GeF7uIo16y3IdlkuQiH2Kb9IIOZmFRTPs/n05n94OTc6Z5XF1s/efUzM+oOkbmCC5YPc453w
Xwk8Yc3TPrtZHie6PDNeMUv/UJRkzJr+kIn1MNTFB1WXAAj+ZsqtYW8QlbqhYAKVb+1+IP655p12
Ljrgszkg3aBPDzMGwVgGlJv2g3nrlv4PRy5BEHpxhR4vNzmbMXz1f7luv1l2e8N39iwSfsrFmx5a
qHBSgm6WVV39NvjWWuNW9CM3xvw6pNtqpJmOXjp9eB7cGwEj5LA9mN5Hyf0h+0/SCNnQqyihH0wI
rjQrYBEvosA+Beu1x2inUu2iz0vk9PZuTIOtqMr9Iv/ou446V0MjnYUOQe1gku4wcej8kNsTV2gE
Pf7XdnA3cBH42ia1v1NKLYXzOYw0dvpXly165SbLODY1708lb/d6Gx/JscuF66a0QxX07dXJrhLW
sZAcV90eRmDnGsMxcLVd00kc8g/OmH4l9648Lcd1yRPT5ntFwpQp6aly3WW5In4GMgKJ4nwK5kce
4EO7rhFNrdti2k9Ki+b1MyvuL/SwHdf3gASn1Kl2bPcHtwv2rvjwguS4lMMpT3OkTN0GUXy4+N4u
L77ptIAwMUMiO/YVK7c2t9CtzvxcpevLahTHEYmzlR9Ts360MSA56YuWGCfXfcwUu+r4uyY0c3GH
MSrBQodi2YpO7amiC22dnDxZRus07P0cKNaity7ZFCaK7frSz8+e0BiyvxLp4vcfcY6/pZ0I5fic
saQ3vLBZdrRyMIriiUeZsEZ/Uy460fqcU917ZapQ+mdHWdEwsKoQrpHuS21/943Uzb1d6re0Xmwg
niSbT4AWG2XyBeRvrbcbd/2rm5l6K/Ncr9WXouzVqbwotxHFKhGXlRW2hYV6IZCHWXf2473U6LHy
Xqay2dUjOKbcdJAIfXCtnVenActogPOTnacF/yavjYbSiFeQ8FY6m7xjgQVcqpyTP76ZVXddRnAt
v4yqKgHvRYfhNXvdnHZav8CnTNcMUjvL1FEjnSHJ8wF4dtqqzr8lU48piyuk8ZtdUqbb2i0OaNSf
S+XsTaoMC1e70TK/I7kpYwCbLrKqb1OFgSyfUh0jXrqTes85Z9jw5ECFqxET0GiENS1juCn3eVsX
XNyDG6K3zy6pnIporMVP0XWUb4j3XHU3zFsnd3Fjk2J3umP3tJgdZ934GlvvkeSdcV+l/otTskgG
OpVxJG5xexdLtikd568cJXBd46sf0kzHAxHKFKqMhCgXuTgiLdnNFYt5oBG8ocPv7XytfzAs5mkT
VHqi7WpbSABpKbsb4TRqo4JsRVKdsvoNdslA5uztOd2vTkB3GFYMBPrJHivIy6haczNOwWtrk5zh
1WsXBh1MU9Xteik/KsN9sBWjRu8+NAk72pryjjQWH0hKsr8pLIMtqPkHDBinpiSjxBa9DobtGls4
Oe48clXUdPatcmeu1HkBFLDFJ4fk/kQWOaBmWtdXkyq2sMphwOS0fJWF+dkGaKH9oM8ejGLtotEw
ifpYtt1gHdZGqC0eKZPytgp7gzLbgxGk2Xawxn+tSyL91DjqNMnmPxY2P+xb3tsGzikMkh4mGxbH
m2+69JynVK+PyCafAydn5nVoK54cjd0QHpoJQpJtT90yViB/2qyJCkDFLAe2xKpcgs/rJKXNsMHs
8uzpS/0qg7YIkAFOw5udgCW+0jam85CbpjzwMNAZlrcquFMV+YkxYgpepDN7is4cpUP0SBBrRxBb
HYj2O3ASfO6Vn7Z7Lc2dt8qrbO28EuZSPYLzrtl3NlvS/2m0RuZbW7kFcAKfifPs9Nal83msFtkE
F92dcFjokBOpUvpHj8o/MpXPUspKEcOvpEdozubTHOxkn41yjAVG+ps7ZAlhPklJakXQVJcis7qI
/YDuwGrqn7TUcA9CW52TRbj23qryfguy0Zz1Ff+gmVdZ3OWDDeZpdfkWGW5F6eFwG9hoD5lgUQzq
0no0aCSmXw+oLdYMelhXt/XCpbyHOPvF9DsFXR62k2RM9gKiTerk5ILvnFfJOVAmkBJDuWRxKanb
3Famrw6iCzDxpnV7gm3GV1755Ys3Q2jymVrgEyuw4mVIn4hC0L1YQ9uzRr43p+cptQIOfETJjHV8
taXJXQqnx7o4WAHFdcso9Ce7HenmLczuWUum+oHn14z00RowrzhwfSnhPQXCcLKGjGraTTP+Za+u
R5Zwr98XiSvjZg2Ss1maVDoKruHFT6o8XBJhvi/3R3QqWaPtglrZ2sjzx6C8n3MzoQOFiUu+tjSy
UDuvQ7xV5iz5wliWU2v06bUq1kHfyDToXUY5jhu7M6qDDhgYV22a7hKqSb8TFzJ5g/OmfxX1oo5B
lhrRXT4TL1hZGadmwIdFN2GNdH+/pqo6y6E2dsR+OBt/CZAEOlTaidQNjrUGmksjEheK33sJcU0N
beCabV2ESU/UIgI62v2axLk8IyBWDNVpKu7rCEDztl3JZ7JGpt8ageKb49DhW0zexoXU2VF6qd1h
Q+PFcUYZmokEyCzG4s1UVFHRXUsDEmwWDM4qm4qc4LG82Uit/0wkuCE7ogjV0iu+hbHcq1zRyNkM
3PFKGM9lVaOVtcaqlTtSLydu2MHsCMlfavg/PLA+fvTXtTceVFE7R17pIr0EmijIxkGTWRTwZGlr
pXVkpvMYnAm2LbCUWQDy5OGVMHw04JaWrr4CXUMPSBOklqMocEg6kOBwlpUU76uD9/0L29Y691vb
XpXqDsJZ1hLCyKu791Vbk+axzTXpvayBdPmL2EpVyaTDezC+e15lOX+2qZwZkqXQDNg7f1X+csQf
6RdPhaK57pgHkx0wiCROvV08rsbzQJfwnRXKcOIYG7UGmeZHbYFqASbNcbzy02hdx/oVNvLh70YT
3vzfSt8F24FFlT10k4uEkgk4scY+E3HbFrb6AuMY5GXsV5l0keHMDGqbxVfa+pg1dhUcDZcARWza
QTO373rRuiLZYNQxHbAdO5CC50dOOaEyXW0HQHogb0n1WWAFAO/gzEmHX82DMmNBT/Ve/4/nzAMc
RlfCt7RpvUx1n0PZ1cOTa49zcNDs3JbvSWL05G55wkz+PJ765WGheHr5sBy7t4652yQq7JUnaMSz
h9rZi3qULh/ENqP90S1q/a0J4OpOyCKyJr5nCapNv/TEwUJv8IGx9MlrPp2+M/tb6Y1zywww4yGq
BtwGCNRcD65MIXW69l0nibPqyDWIs35ILDQovvB2pli0z8Vs/M/e9j2WlkVIGlbSUUvTOUpmzIxe
SFCRUekHn8IoUENlN3U/7ZJW85kejFIvhj9+5M6NyeogQswhIONv0Idh/JVzoOWU0o5ilJ8VCgPm
SHv29ArIIVlV9qrpw0iTG2AFb4fetu6HH3DWg85l2dodlJp1pu/cdVbrpbGa9L/eN+fuNNf2fMNn
NKB5aInPewhcaVZx1QB/A/ZZliaXsEVOV3k0ii5weoxWYoTK1ZZV9PdCCbP9RMPCidqBPPOogsiw
A28alBnlhpiORkQz7QAGi7fwllPqlLb3rDlYCqNejvqvavJF3WgRMLOd6gKrI9gMTu5voaSAGN68
7Jqwc9GAJpveG3scO7ibMvYzc9Ro0B4Ma2t7PXO3HClapfCzNTpenKHRuu+28uts2+i0GJ60zpFO
JOdVmn/d2HhzZMlEd94Coa/JjyWL8eJJKJHx3oJmeZA3QiTNbiG3C6iL4JSaAcMumjTqsrLVfomo
8f03V59n8jqFBqD/3ah21Z+hZ1bCy/RxSM8lH6p0T936QCDImhH8RvvuqL5Wflf78Oqck3NTrmNC
2fqgV05IkuTS/SW9ExTPCLrWbO+7SHoRtaHXJHYuWcu2BiWbSn146EuHuS9t6Kl/H1o44A8xe7Oz
SxJleWcfYfT44jQLVcjOkmlkfcqKoM9/RjZ594b4lLF4UJTdz8L0/iupOBY7vqxjbxZS9/PITgBq
ZnBXAtZRRMXChmpuIfLiupfBtO3N1NzPZTrZB08MuAbKkQ2pMHivwqRfViCYYMGSmCS1f01nUV7r
SkdG23TmR5BBTFNBKBPq0Mf0bZyl2rmCObX0B6eJp34hXsnoO4CfMtWo1/GHxka3Nmb+FbUao0yQ
6CfippC0BZlCQlJ0fvVNWmB5IyCjb9DAed7v6hpi16Zj+dj6gfnUWqP6x3E4Hw0IBe2uVmnKmPRQ
HeDRKS5eIYV2Mchr7Q9Y/4Hk27Yznu3Jhg5ofP9eYU12YBmuymRxM9ICrLomhP7HJGplwhDZzAFK
gsTaImk1wyxZ+mvXDRntPUXpP7mqHdcXVdKwwJ5S/yKMz1SkRjt3NpnfrH00LYZ1rOY+faB2sHtI
DU0SQZd82GL4ZPR6a72+C/veQnlHs/GmtnEyGNN0Fmu/M9zhzalWBH8EGoWEG/RxpSw/rBztXZ/v
HdPCfc8CbzjLeqm2wkRh14zeI/MLgUA84cekEAUUE+aTZh3EW+Io+QPWLB5rrae6ZWn2JKy4oWOO
h7LqtS0DFVouryEvdsnXXTWW9dlJLPmPxSJl2O+OSWkbYZ+3lNLnCfjU2K2bNW/snUgM461Tst/L
dtIec64DPdRzfSqvHpXqF7RLvIglrt18STNGeS274EQ5+H1XPtEJv14KJ/3yl0Hm+6ZjGel92kv8
3uxL4J7CjicnGY2Dr/ishaYhqktOhIq2q80OQrbJKlAiGWjIXxPlNydWkOm/0UtulSbAX4VGAF7f
+lGqqT4ug8F8yINgBUknXZBUBiYGQui3dVubYc/re5jdnvZrX55TEC23kniP79+URnCgWIiXsqnd
BGEgmRXpKCblpvUrBpsxILbPfnekhGWvLefioThjiHHqxzYFvpis7s3swDZ1r1lP0kzETXVrdh8F
qbs3rYsqzZMelGwpxNaFLT/VvQja3rRd8LQSPclwgzYg8TjJgnl9GwYfLUi+kNmXGNtmkKT1z95E
1xWeusRmgzNmXvLBTB/XFTq8GB07DCr5YMvC2TTu3Yd/l2nMJZrTouRZQHfQURpDsGY7eOZpHJxH
BpIvDbfWRkA28nRWa4i4FKdw0TIAetV4GtHYbhxnZevTDV7VnAHOmlyq7XKfmI9aHLvROg73dE23
L+pQ6kGYjGUFPI1KgyYLIifJGw5qXT/OzepunVaiXxiHmdsH2IC+2prtngTICa7uSqSfB5tL4XPF
RYS08mnGdsRrNINqFfdTHrLooKus2LqE0mywFJ/gJtPQXI2Ea7BaY3yHQYST6CNQCriS2TX2feLD
y7T7maAM2tqbz1phvyAq7GGJ+7fBJTy+11MnRC88x1iH0BmSQxVx46ioEK3aZcXinChc03boAaZX
z757EDRlxwgkTu04MXnUZDR2xfRYpn1LOHrdhm03mZS1mAdCE5rdIJ19l8J5zA3awbyi4yPNICbV
EGWC9UCNOe+zNloxR+E/cnOZ/ijJ2KQ1LzDRg2tY2GV5AFan0xqpS2gIRpOqKHdIOCANsvHsB7Sy
9wDXELHybCc9BGPhWAeeKi0sK8akIs3fzRFJg32/ssX6ks5FG9mlOjWV9uyZUOit95FbYN8w43u8
4nQMeOkjAq/XwQagWKf2hmn6I2WGv4sUzFDY3fgkmg7hm1WNj3mQT9uSrAsChw3GqWoOp6B+58y1
4ibjnM4KfKcBOkbMZPApulDiIBYTpppfIwyH5NosK2zAE1aj6k4Ll0vxOxi6GxWESobkSFlRqryf
xBwejGz5RHv7weH/KQf5YEr/mqXDAxDGtmYo3ijig9xa094yYTxUXg1z6NdLbPU+ANHwZsjklkrd
2nqr8WCMJMyOWT//NRM5BZaTAT3OlZ7zZZhWaJsrSp31qc8PtiS/cjDdNYRvqg5zBURLsHIuLp5d
KOQ3Oo+FT/fmoCxnu6hcjxUROUANfXYDIuuhFazylBN5+AjaMN70tkne6qBfX6VtjzdsFdZ2DMb6
wm2odg3mrPM8mqkHZ96ggYLUcvy4nvJuedLbng+lOxnZHAVu3aEP814NZDn05S6EQbAiuqqJkrU2
QIdakq7DTu8vvWPthKXrm3UsUCQYtroWc6e9Kd1dtn6m9xEv5I/QHbg/T7JK0j5MKOoYoPCb1iMB
s0tYZGygDfhO3LAQRK4zkB18lz+5S5aGBJHAFSqf6GBKqfZBIE5z0nzQalWEGaLS90pCgkzl0h3Y
iNt40F15Kip2+6JII4J6ccYNtNlb8lo4sx05apVbb7CWR6JF7TjRjGkLrLMXawvIa6hDlgjkH4AG
uV8jPman2C21p7P+VWqvTYgynKD6gpBa0WILzrWWCqFmHUk8Jyx4ASo96tQbX/qCl4VX1aDBNC3g
kXrnVUguoDqHLZ2n7mxY87Mr8hZZT87nbpToHUT6ZK9zvQuEXd4D9fiC7hnRH8s20fzh3E1o6ilZ
C/N2tqKat+u3HHpw8XV+XgNrANrzJNIViu2NMkVtovTYu+OejQFKLZs2j5axuDKKAzpNrGBOsGyS
qd07M+E1iToU+rhiEfD/9Wr8afsFYpfBecf8hAwoFb8qS++BiYe2bA+ylFtLq4szqYMPa+WVG6cj
HYJ8aRTYDQoeAHB/M5prGnudW4QlUiZnnYj1DYJQWsXNDMSRMzoaUvMn79v3cgTXLvv1ccBHGrbO
wDLQNZ9e1dpb2ut+jTkr4sWzf+qUR4geCz1MZw5oZ+gOZmnhpoVjGu/6kWR6EUkaxKw9BIM40pjQ
jaTvjjKTUNxTkjZtXb61jvFs+AQu20WAWnFZzt5YvBdTv69M9vJl0H8mvYj9phzR0nXijZTs/2s4
8sgRAaSYAqSYyxORJNpRHzkY8ATMBDyV8uznUCd4p5+4Yk9KTAttOeqMx/ZYWwy79ULSTSBh3sw+
OZYZSJbv/+OJDkevvJjLEi6z/6DnyZuxTI9DOe9NG557SY0vq1zA8KcCPgkT1ZaMoTTyWppj85yO
GjvNSeuZJN9nUwfoYgc0/mPKk18jasqM0UXpYoHbuamHuwXhhuMp73X2hNHBPif2scioNjIDlAJ4
DS5d4ZNcnDYZ7m8koanpnSvP2M2plkWyJYkCFGUglLh4A5xEjOb3UC3VaiNLaVGD4gkKV+5tI69Y
n9YT+FKLLHmhYXD8y8y7DrFBbImzYAzdiSUqaZeHhNE1NCfjicpfi7xlI+rAhRFizF9SlEOU9wp3
kTH8JkHrPdBuRypKMn4ttfpXVPA1Jsr9UChWUtmZT+VoPYlS7tIE95k+Bc+ZnoNpOP4vvj+EKZ4q
wwz5AaH9U857qhhbsv5jZqXMeirwUtuKBFTRoSP7m6vR7Law2Npm6E1kl2UXj17rbKegOhLxqY6+
hp7aSow11jHunFRrwMKW9h95AmjQfPO1bWyLnw4iLa3/ajPfGblzaSHUsViAaCYi3Q9LemQffWhn
8dALBqEeaD33pn9+mtwka2O8dtl/NcM62GZ9kOtImHWZbNYuqDjijGFjSPGkoRTztfraj97ZNo2/
mWgfSrq0L+R1B85B1AKOvS1zEOa0CGJiNL1wWPCAk3wgOvktfPTwI0XIzWrJm7eSCu8HP1aaBSEk
PHGPjf1OrtijVRaXORjFqc/UZ5bNgrJB4yPX2Qz7jIXebdZPrBQjr4q/T9DNP43LNG8HLPah7hM2
UGXniWXiCcOPdfFZgwF8ndB055NqqLfgOY4qAQoYMKzj9NsS/LuTAwltHE28LrX1n242MV5obZeC
YBohHKN9Kmf9v9zrP8Vao5Rsq5dVpI+NtXxQRhUOui7h1jT1pPHnQn24233KgzfnJ7XWJ6L8+hAf
gP4oquBQa8qE4ssQaY3MHO0UABiPjgCOnfJ47NDqFG1+zCdFoY9hRmWFMZi0w1uaNNz+pv+bFNMz
q/uOo/EhMbQZn8P8R8TVvcvZtPa9AxbHz+NO6Be4q2KrGH+5hq81RFAclMyGkwiuluGjzdJurjCG
qGzqJ0/VKiw7xLMsbN2Y/PPuGXoDDySTZcMJOh2MEQGo1uV7Cg/IJU+b/SqI3seRT7WVlphRtarf
tMtEZMzdP6VNMda9N9xgyMbMBy0Z3phzLpzf3zS32yHnThNLDZUKYJl2ricCmuwu3bGTQ722mGmh
ivCqwHaPflrHWaf6y9SvAeNWfil06+gIE/3Q9GPM1oeo2Z2TPoEa4HtBeEOBBKDrXdtqhtJOrhyc
AFljoyIPOAjZPEqVYgFPbM3iJU/tpzExnsyEcPXWTky0qDy+3kJ8OVkhm5TB7K6ArhCpH9LcV9DH
nD52pX6Zlt9S26OvFMRTiPJAqNRroDUnTdp7T6EGkObBSZKoqHxG39TZyfaevV75XA1NZJYKk8Pq
fsIsfARLTyt7zkcyPSwZGDsRsSPiiXXb4DSK0K88+26eRhBOIpKSeUOf9lljwk8H2knQFxI2loaQ
Ey2Eks55dp27nWSJ9DT/aRrD3dD7fqhlJTf0jusHXAS7YiD/iismv/il9mu7A16doX8B2uk2M+lh
ieae6OChK4TyEh8ZndWj65jOfARix9Jj6X4naftkqjYK1PxTWt1J8xUfOfPam9VtBOAN1LhrzfUj
C0QMRBbP9QpT3i/P9aBFVsmplpvDP8dM0tCbMjqzhiiobH2nGveJqMYd6NSua3JUFOBIpiCW3tys
6Dwn6PCMvMPO9Qis5Gi1smO5/AYU2yNfw3bG1fvS+POHkUwqHGfnWTnDrtdJl8q6uxZg6JdLo7or
waUeXDaPXVdhUZj/cJZgb4SGDkW+vtb58r745rPToh1wKLawST/cTU19W3iKQqqf943ebRXIH+4N
58HNPIix6tILhBN+ijFI2f/82vt2lPOxmC5AiM3Dgv8wxt2MlhcRWwNADHisV3uVVQdZAYgrKbdm
6/4tRsVHuj9WMGC5re/r1dt0cnz1y3qfT/YJYP0C78tDWl0z2hUq5e56IiJR1rrHLiXI1zA0RG/C
Dx2tfjQGu47xN06ow6aHYElOyqgP+f84OpOl1o0oDD+RqqTWvLXk2QZjBgObLuCC5rk1Pn0+Z5fk
phKwpe5z/lHaJ/Nu6kQRg6rIaT9tFF6oMA9lBNSfT7SggWKZS7dJeWI11ZurMq6uZdm+gY5dpKEi
EnzvziVJbuKIXbk3023RTyj9KsYW79VGOVCLB3cZdrmH/AgEjcsadF9r9o6ZnFp92MsEn2bjwau7
T6aiucTX1v0UXRicCz5K7ymu+60m6iDyED0SLpGvWAKqlVbabxpJL4Gd4CiwmfmqYnqY/GkzT3ID
kJtzliFDWEyuYA7+xyzS9p3uF0Af6Y/b8VDdVSUIAv0OZT2THmH257E0jlE2/Ksz/ZNEuJNpFW+a
PlztZZrXg+dqoRFV+8Udn02733T3UDGreNeyJgTVX2N/YkZXNETgHIyJajF3BT31bX23Yg2ghxbK
HCwOuicvZoMRcqlpIimch0GOX4s/voDpshEXx1oUB0ieQ6twWs7en84WtxKLZa26ViKUGh4UtQNB
WbgPuquvHdPh2Iw+NWH9TYN6djAMrczBuXlDZoNxJX9LwhHZegaUt5jzMEJWSM73sK4689h2yLqJ
0jqYym7WhWntm0lsajfbzIsNPZkFONUoHMFaYA0fkS33dBcdYg6ZogE3tF0gbFALb0Yi1U5fem1S
HSEDno9Noi1/JJ6FbPong4mizUQ4JuZjJNgfxnspbzIcUn3+g1S0V66XnonigPxBGhh9j3cZWVEh
c1VqL4vxOotnkjlvlq4zVnuhgyHyrjYXyPpt2n6DbpSfdaNDWo3HiHYjQY4z52j3QnrTExgd7GHa
H6wlX8cFeM54ByhlhDoYNsQN0FCgjJMIueTYd+EgaexJ5+9UZuu2JV3Vr9JnS0g8EN24ceVy8Qfj
bYzpqCmXehdN2j8jLQmCj8qrr8uTp+ciVE30amdsgMWMyzeuQ2dxGOQG5+zNy9fs2Bc/AyQBoEDZ
xdtXI0KiJ3tB3mYYgBGldXCNYY+okD0Fc2FJDwzI+SDyApwPaIL+YQBzKnkpPWE0vBKbTt4/hHcy
cpjb53gRX3VkfEcVklJfbaJJ3Z/gbeIgqaXjLGeYsbYZ5FTnGWtv8rc5JG5aVI+5Q4QuL+fJdXNv
nUPhqHT4iekdw5f6kGKNwz1AR4uQYUp9Wzd1b5Uo9mTyt7ygsY5+rCHNWE27qW++28q6e4HMHW4r
HWEWjlXRPeh9efLwWJvqOnQKFHAR+9iZj35qP2lF8jkiqWl8uNLUe7Sj96loQyXrY4ELw7z/oo61
Ibfs2BUWwK6HCU57JmPwoNXTzhiiM35oSkSwAdeDdRWuHsZWy9DraXvG4SYYR19hsUOUA9WWbTp0
wWp5U5CiRiGPXkT3yVjkf0nmvTg6Ns0Sz0boDum8ER5WUNaCMqgqEDG7/iVWJ1shp4HzKZnfHMgX
0Ns2mFLQQyHnZxzPgZNjF0jKDI+Thfa7kdmvV3sPiz/9WIuLfJ0zJs+Mp1H6R3epf3s3/TDL7KAb
Je8g/Kvp4RhsbnpPgnkz0JZyRgWzmtGhj4n4SPuu3zBkwoMMxdr1cBzjkIc1vHvGUAazDiAWS7Xl
WTO6S2dUIVJYtAS9/NNHlGJTQ7I2QlDc0CRJvvLir4v4Vkf6NhfeDtbjHHtsU8m4BZEMMHki9swN
umEUgBmLbJF+CxO5WS3CzvQw1zkj/IS0MSvqZRiNlgrNcowfuoVaw2YCn0Vj4EBesrAZ1sBDa8jp
cYjx8viOYg4r3ercRIkC3BfzsZkp1vacrts0VZk+dTXOSgzMP0Pk1Cgty3t/EgBhruvll4u3knh3
ZYR5K9JQR+Jz1kVLubAO+kSe33sbR2VgFNFat4q/XKsODHo7Due1O35P9UiSirMdyuW3TY3ABc2I
ii2s8b71Q4otVz1+CUQTWBU5vw2XrquJhMVUHGZKh8oG8hskD8z8HCvCNaqoD7pJ7Iba3ddYK7KM
AajM0UrJttvaeb3xDfVA4QDFWGzJ+A3toVrb7swDq19KEiwk77ss6nNfsZWbbtgzaptef9H/Xz+H
s6KBp7MIvsjKMMOyVGZT4BpjF2ppvkcWhJUd6VKkvmpdbseBAEMbhyY2m0I4VPckL+XIOqji9GSn
3btfOmdeDox8JpXq78KtcMZg/DCjQ6SSY4SY2mPh0n6GUefQJcEyMs58WKekELv6XpzEaoDMfudR
6ZR45q2IrB/faM5l2tCw1TDmO9W9fTfLfsqx6gPo55T6rm6dCX+TDgK9Wsv3ZYQEpW9YbOkfLA40
9pwmTMx4n57K6MJPtSkn+It5tP601NijkgqU6s8WakYZ8YNp8q2JYNaAe9yONk28vPa0zXLwI8Af
35FvqeagYnytxpdq/PFTdPAuOGGXEyYJotUUpIdP75kzBH352yXuS9Q4O9xcj8akXp1UbeRC05Ma
NiYCcntI1kOP4RjO/JNEAEhZXCXADMPdiZBcnarc9kaxMxXN8KALaWlkDHU8xHX/kUTnUk+2PTdL
N/U/TqXONgBoHjEr3EnS1q7sYCn1rYuki3yd1eKxUPjuAZ5k32f9dvBe+b3DKpuvA8bcKQbu6b96
d14rHuSmT45eWz+4VXGsIja0Inkul+js99NBjeaRKM9TtcxnjLK+GTMqAnWDYqpsPlqufiqiiq9z
NA9MfI96lKwnzwv1Gqojnp7xu+JqSw+1z32pDY+xNZP1YJ+R7BiIS93zZAF1a8tRLt53jv4rIm3S
x6Op4WDtJv2li42jNP70Jd+LxTn2zNVE6rCpEfTREGZBMSVHoDt88hL8+rbGEEoRlSAJYN73zgVK
8zmmR1I23TklPK0u5wsui+OSHnyAE2/BnXJnGKXYJnAEsw8KN9YmpK22bd3uYrbmq3DZk+5AqTe6
36VKfuCusb7ZTgkaUO4L2zhlffGde/ULB1M45f2moiZi5qokkYrkWm/dJfrXnS/tZX400vh5Tma8
T0C2zpi/O1V+E5lnBGiizrlERKq0Zz8h4zzhi5mXTd1zg7km/Au8CqIlyOPaRd0Y0aiHsnlxHhKn
YveotgZUSZZVx4qCALvOQq/rAevgkWI+TQzYfD0XHp9TPs1/uZNbsFwYEhr9rSTWxzXavwg1BDkY
HdkK8adg0Eny/nkEnycFdafuyaOju7xIm3srFjQkOfLW3OE8u3shURmaDwN30+0oGGwRaohtbRMz
WeC3S8Dj0ctc+057MpvpAv+7Ti3jyfU/B2vB214FurLfnMS728vRxGRsDabN6YoTkN4//jD02frV
qMIuxQswdvEby8y+wC5StFfZZ19U0Qdu/TTqJu9GfjBAUDoT+LSdQ0226xrNfYFdv4B1deS4cer4
aKLV7r1DnxqsL418mBqUWkO3c83yNUvNw4wXYk64VPx+oyFJlQtmN9IgTIIeWvu1keNjSztYAG4I
Hi31DQRpY2j/MMgEwCIYxZLfybIuUzqe9OY2DNyoWcSXmFz0Lj/gkNyxUT5o+rJbhuJhwB3mzyYO
ZMreLJrVIKFr4kvuS4Ofk8EUMfymAMFDB+yc5T8DMW7A4s2+h0Poze6HMe9QWMwXJMTi/7BupjFs
W6HQ1GtPulj2TVy+OWpamRkOOiS8Wrme0DiJxn1y22mHnQsp2B5/js1JGXGekDzQLn9LXpDdsmxa
NVEL5+D6ZZjNj9X0xkVx4JL4kwSNiJr8YP01occ0GZAJzuwQONH8xn/1uLhYnMPUn9Wa2sK3bBq2
MV1uqan2Tp/RF5cFxsQtAZ/tMX0YGJ5o3IoTO8wG78kC/kBKtSrar7Sm6k76PNHemfllb3dyFclh
bRXJF7PYyqIV0ERwa6GprQHNGibBrNTCcsrWdm1sYlTTOupdY2bNqyeC33X/VWn6LwKRbV4wIDvE
3a5oBjgKauLjCOi8GS+o207KBtSxEdt0JGKUprXm4AvbxMV4PhAdsminyvJvCn1tH1d4Q5x/U4Wx
vl9C4Ol9qlGzgysUHJkun8U+ZBk8Y6uvY/+ijda7maD/9Xo8ngTnuNrGFW0wEwFRRf5Gn6IQAxgo
8S9bAfd3uTU682/o5bEF8tS0V4+EkVDU48Uq5oOFPgJxwrVEIbpCNPowusNJOfVTm1rrWGWntEKP
X5n/7lQICY+X0TJuk1HuSKil+tCkOryHrCdYi7QoZ+r2+ehjFSzXKerqxY4OVJMdOvklp+yBCw6a
j0CKumRotJ98w9jck0b5tW+mlVwBLT8IcWxXkQuQhgEGwN+iOTBaN1OxcaOOVPXXGT/eZJNtYC9o
LsYUi4K1rub6KJqEoAwaiOVgMXC0ESq7igSdBMs4YUiLBSncByWICkxoAR2TpObbRHnPChIY8pjH
Tn7UJY7t/vGuc2pjdZgFr7DzQv4TmitdBE7trn2AAlFsS7vd+kykPVhbSKGmgBXo1Nmcz1n21XR/
eoOa1PszyUCyOJdMWX1RheihNDLCxUgPeOo+49Hfk2sP/5WOj0VnvlcaBck5igZSjckJmE9V6gWu
cyw0sbG7S483w9L/EYH00NFMOszuX4XtwclccmWg0kiuKFt1Gq1vK8Vmn03rlDyGWcqVGf/19YxK
WsGF/rHD4ddtf5IUL6t0Tw7FGFqnwqJrAMDic84w7iH9Zu2PS5PJl5gr7FnETJk7MF7SIDnyVNYd
JOuV51LfntIQS7kl60vS8GLZ4jh376otQq3FlJeL/gVazwqzZHoYcvPbabmWl756YAz+iOh5nzkK
OBEwvHoWE6zT9F+53V4sIsebuglszyVBQ347JZo1O24Yi5wq6Inc8m1UfzkftR4X9FGnmBb7p0ll
rwXBp317R6szUiGQuxj3FKkuvjX8r21bPM5FfYr4QEeBChtXO4IWIA0Os9b1cDZfI/ldJx9cTIF1
J/BsD87fQurE2dIv/FxLP2/tIr5/qPNtSozPGOR9RZL5r93oSGfdeyQGnvc4YppS9Vep46sX4tLY
zUdieJ92/wZsra/FLLcy1TeFHd8A3T5j73Eqsz81z69lsUXXhjHjxTeTD1LJNoJFqE6ek77/0Mfy
5BtdKCvjSyX+v07WnGLHknOgzeWvppu7ktgt223FVlfEEznE8AR+5OchRnZutoLQiOwUSaaxUpsf
MJ0lV2+a5Wd7fySzQr0miemhJoQnRDg2Aw+LZO3lXvWkaq0IYTXmkCbCGImO0LFbdt7Rrj1rL2pF
GgfpU2uVmccZeaLgVYh5fYl63JX4B8PGUuRnuOz2CMaJlTAJ+chcdW8AbaLjrNsNCn/VBJNhYifR
rBn5rveFJP5rmTMoHL/+dAVfXmHcEW1RXYumyjbSnb9G28Dl50MEahNW5nJyrVUyR6994/B3Wj/c
6dnzMjn9trFAQLtUFciepmPca/3eptY+AGGgB+Me5qQawopB7S6jAe3t9vSmRiX8hMNAOdjJBuEA
/5kCIgsd5OMwe1dvSFxQ1MJkEmvWUuA1jHsjWaVzKbZevJwcgEMOWsy5fTVsh875QnvfMXCSLu5G
BUs9CrrOjYAGy29aSAkvMPgN6Kst8DcX8E0rERkXkflPgw12bZMDV0NxpRMOauXAqnv9s1f2u1rn
fwGmWidi43htOKlyT5zTlwdO4gKHpJ28aBrM6Xy3/PTmyW/7O2+lveTMkwutytDfHQCR+k7v1RZi
COJcgOpgq7LKB/7TiNn5TCNpJqu+trGoqOU7m3hh2iWe1kvBajsaBKfEXgHZN7V4AvWLJbw9X88/
YqkcjJfavnTyp5EYqMGdn4DJynXrEnJl2rj+EXkArmb1xhb5ya3AxWA1X0Y0jjTL3pIOvCFFgBhM
Vo5Kzuv3RbL4ELE186DvfLfD4lyKogL2km1FX4mLtj/NwoXjKCEkjCq9o6cztHZx94+gZgx+rNDB
YuUvhsp+afc8p3mHO1Fde6E/6171z1rm+y0ELEbNI/6xof5xTA0BfRnvcRaEdWt9Sg8DhmVjf/dT
SKqksdAKF79G4hiBOeFT6CoGg6oEUbaK5lq2DlZFfByOv+xFPKMfoAFqPyXNY+3EZ7Tt/xbLEAe2
0m8+1x9S/fRgyXFeG+KCTO7zjm1V96mEihrgpzaIG3IZDAvf7ewahFdCdYytJ1dkqlLhHI9xEKfj
p6GWW4cVbVqWr+xu/G5kv2mIQg99KR+qKjuLhGOOJSZZDUVCQFC/ZKgqow15iYocCXIMa2NKNyIl
fcLgVA4sXq1VqqovJcXzwstd8mLzLRJCpQQvY0xs9r43wYJHlPtQgWjfSosAjsnRf4uOh2bu8Ltw
V775deeukJGhEkzJkWHfXSsBck0dEAFheNDQ1/8mJSqbZnQb4tmwebkNSVoF+gpS5HddMf0CAIy7
thNYsdLhKfOcHUQ321G21xAnEqk2ht0d4rRyDWweWQgBMwd4r6/c8tY1f4G7D+XKODF9Who8RT6f
6WDH8G6QTSIHncn7TumPwjjZBC6FSzmMHAoChy+Ls5ty4JqZtoHc2cSDzu2c28fUjtRWzvVLNeVf
no+1taiNbU6S8yqdmC+H6MFsWOAIe16NRKIENVxvbTbDxpHydZmdR1U6P2Xvc0lVYZ6Xl6GtPxuF
9LHSYCHJVw+TlBVHiOcaRRn5OaUVjp1NbHIsNXT81bEp5AMq/FM7iWPaGjvT6l2Q5Q/aw/RNPjvP
RM69Dh66C5Q/13Luf7I+fpx7em5S95ymIDwFqve7dcuKjUubAIUIkW+Tun9UhvXZFdFtGYc3oxE3
YH3GUN08QpRudKUBMfv/BGrbfTzSnDwLUN4kNfrd4iGJz5etGeu/MFp00N8zHfFr43bGvWmvZiot
cPOTOTh1EbkAKXMNh6W0+n1XU7yDXPCDJczEZ4T1zzGbrzqDe9JTzklIsYdpLK5pep8OF9SnuiCf
L215OFK7fSwzr9j4EJCJKPUwc7lxNAQGupc+oFGOVm5B/rVQtLbPNm3z3ALv5OpQbD63HyLCm78I
72qrrkCerCIO8MHdRG1TBHNFY30bj3ueUyuAoH9uhIfuASzVxja0zgYewErOvNIKCzH262iOLhxE
hy4V316XnaYMRwAJRGQf5f6wlk0pN3GN8FkXaHfEdEyE+Wh49R/RwviWXObUQWOIyohr2ZMPe+74
86GD9ujMvaydeacN9Eu5NrleZkP06Z1MW1JyrJoUWF0r1XEmwzJM7O5xdNTBJApq4Y1Hi7MlASOB
gByOhekUa3LLMO2k99IIWHFb865pJf4Rd0/5We9ze6caY6i8Q09QBTvlcEdXA+fsnCkOp5LsH3DX
ZN3b7jWOOWfIjdilPs9kB+MjEfwgmWI2nIZ13PkfnWbfXCJsZCLPmJh2bqI/+UVysDVIhkrLYXMp
esMGZlyJqD+OHSKEYWZRrZ08zFVFIIMA0WkAg/AZIZJKPhvkFwsLtxZF3/pAyNBEvdkd3UaHKfZM
4RCxU588K49Qkdwt38sCUHSO/HXPr17cNbpzP4DV5MCwbIepM+Nqn4d0QwC1GcRRp3adT5InVp32
FOkDG3iNMGdw0YnZo3Qvvdm7u1bWJ/p3noSwjI1ROq9+6uk4pAlMW5RDGqHA1lIlxFQOZaOHqrBS
xN/s9q6+1ASbyD8U42ud2TxAbZttUgMIGI8nssbmnocACFrbnDRjq3GSqWtbjyzP0VsKilOnzmc9
gfdbyPDp19hYiBUwwhXnMs/e0FHx1dyLBGLyLrRDb7AdmcgEYs58ZODLrHbK1V4WT1wG13qjI29l
Q/t7i/4+E1uVVQkpwsI96zMB7qrcjG22XoY+nAvKTpz0rl6/t9maBDs2Vf1KmMKhbnFC2rH+qepx
T9Hd3mzc92acP2js0ElQ6SHlNeu1yAgitVJh7BKKEFCjRAxyxQwlYpjD2hsFoSV+fRrIf3Yit1m1
bfUB1/AwgA2vImg+8v705yxmQKwd+3WpuueOqcAqu73mEunRLbv77plWyYtG7i1u7VdKkM7S11jv
1dGKzZNoH90ZAIot5x4tEBh1dTQ0AlMGe4utdFnVgLZBR6iR3rUbq53OTol5Limmr6h69tP2lWju
HUTuoc+Xa1l1bDqEa2QU+jkagC9oXKGALRmz+th95ZlqgxElqsCBBtwlL4s9v3tdOWIetP/shhja
iB1MB3OFliBHOXXY8K2ARzs6onFs7iLt1yGPHudMHmNowp4clnlmI4oQuPTi1bPzf9kcb6RePChg
BNV/ZWo+W0REpZl3AxF6VLmPahXKRXW7vv+CAF4ltc4cx7ZoLSeZV8M9IfK7AsgNNaE9gtMhl01v
yD6CvPycXeKuZuPVhnZP9PFUNerQulh7iP5alT1iDqTVmMROVad/Sx2ZjMclbJnqpa8ckpTJaSSV
IBoZSP3uDxC6Hew9AsuV9O2NcLuwWpCfTbl71DhMa4zMaLgesHMe5zE5FX65jYkpb6vO4bi1yG+R
xZus+5upOYcceQ0euhtJemRs2o8jAwtwrse76jEeFD2SpbIj6bFt41BahAGP/Wxvlc06W6ptbAII
tOlNonLATnqIfRUCmIDD1oEm6+0yeuQPflK2d8VnthPN/CnvkiNk8nvqYR9d4n59bXqxUPhZ5ZcO
mGbUiIgR6HTGQoSGY2JyQMVcRLt84EmZI/79MbQQk2tLBCZSvrvVxefGjaIotCxSEtRPhUWVEbhG
yL4kt0FZXwA0AMOT+mZqeC7IViIKeYtb79q53rpy3UuTu/8wXxDqMR/qQftlbF33ElTN8K4jGYJD
rzaF4/OFl6Etp6DgGMbHu6ydxdo7wIeslsxNSJ2i7E9kuLTnBG0pMMaSjQfXaeDPyvG1YY/iLt8Y
zrA1vPQgLZxbrnaxEA7nGpxwNqDZ1J+H0rwjwpwQZE0YtIBsUvAI4s5sWgrkeFIWw2Y1e2cFoz9U
+hNJnZhbrQzaeDm5nPRw51nYpDzx/BDbISdNpDKJDFwYxJZu/FSNs7W0hUlRW95xhIDUip3Waic8
0E8jQogIHxlk7ByHRHruEBIfZ1cFc9reognxmF6wfAx/JvNA4EzIB5qm2MW1PBuIybKiPlZ+dWx9
IlplodjFaVmDt+jTUGUEGGcFpXmucHe2NHaeSUYiZdiKNF4VGG0eaMR2r6BCyOJqeZpLTKa10Egt
Ko8TqZShmNV7VLW3OO85ciYmHFqqt1rOtXgviYtFum+YzGuCFBuHQD2Pa9k1Ubob4IzkNGdrsPW3
ghaolePawegT9FBks1jnsRBHttYXihWw5aM/4+Y5kBUQxBj8A39BPF8Nn1ZZXUZ3RsvdrnpPPCBT
7VaiJGkvbtqnOvE/58KfgiGVL4lDiE7NKuDH57rHV4fffcfx/QooHUrXXhnufOgG68rYwPKucaxq
K78YHyqSALPq0zVInEV8OWrj0UIzxq4eVvBlY00UsvONbeGe1spdRY0m012FrI9/VHrPevFKDARv
mYdvvz2WLcs+9KWOwivObphvyEUC0CaHjSSjim2p0KvdsHRHz1HPPmo4soIEWPbcXoB2UkKCYjY2
Urom5imwWMfntvWL6grgSTk7EtA5To9lPKPD5CsCMfBWWm3fpEb+bUU6mDJcgrLiV4bVwFDmmlax
D4NZF+UlJ5vp49wZGm3eIz3cJgjdV4UT45SxSdGJlf8U4TBxMu1Wp8WVxOSRQVM80flD2oPzMxvJ
fmjh2wikDyC6R0Yx1B/x6ORbz2vXfd3fIxrhXSZjO2ZaEhTurwOZjV90IUGAWrAsO/Ql04L4hJtc
d20KOviPXP2QCyaQuX6aGiLzaJymwOSep+2epZ0CX7fa40Ja0cpHnxLKeKpCXfQ32zUflx51jnSt
i1/7LOKOxnSWyoMNwdwj1w2V4W38seH8XdgKnWddxM8FzYrQxh3BIg65hbNeM6FN1rczcTNbCoiZ
hNsVNlgmYatNmBWrK41eKLKNnxaU3vTGNeZU2FFsSxMW9LbBp51ZDzWFH1tNetd8LqM1o+glzr2t
3iO9gjb4FzXYzxLZvrRa5hHA0Gb0UsUE02T64zgkT9K2HzQj3aZxwvSADgx0rdtaGTNNr9jbkpro
FzUAjBTzayX833qu2AUAnTq0RlUMgxvZ/GQV0V4I1e0IUzGpdJX95ADbBlUGduJaPbKL+AWf2E+c
55uWADFVW8+icF99loyVMGOin9od4bSP7p2wZcXkdM4/fM14mV3zu9e9h1mbGC3lccFVBiqC233E
pOHU9CpIUG1ld22QCvrTxmG8JL39As0HeRDjFiicX2d6wHhBdHCLb6N26SupZfruTPZTU5lnmaR7
jJdh6aAyhCeyhhHZPj+DbtyGxNjlHNSRupMaXcvixocjGJZlx4Fna+vcszb66BBvQCzQPC+cSyhR
ypCutZd6wW7gym6LN5/5XoaxzTpBqLA+th8oQbC4xx+GJQOv83bwntZWCACjIYpO8WJwIUZA2pAx
t5KrMDFiMvnmQy4L0Htxda2KB0hn6WmZXSZvOcfVPYXVeewsdeoblFY+fQIVjHjeT78t73K5pOiq
DJ3bU791JlcB2MO7vVBzIZT2wC4ZSl1DOp+rYMKCPevXYhQBAEd11zEF2jiEI5daik5YxsPZS8yT
Nfo7lBChYRF6JNyLtDTebIejOYM9B3YfBjAb5IUJ6HcCLsBiYewkmrO46jeeeY0R/EcDISFCMMtK
13zDlfsITJaecJNVR7/z/9mTucNVf8ADiPdQZlgmUOA5P2YzbydJHvmQmvuxSRkJsguRKL8IP7jm
Nfk+WCglsaQsgUraWy+76yLfmwR+I51uUT5ejTYtN66oqw296Ze0m9YiQmeXmczNsOCjrh+ddirA
0zJSZCovsIgRFQVKdbwEoZzLJZwXnFO6/9Qu5RqjzHqyXL67MVkX8/BML18S1mULn2RR32J2xZ/p
9NcuMuS2kROTBGJYrFgFkmlk+cBcDarjxWFmda7R3PzoCVFT4HRs6X7srFBeb2yzPEVe9x0JFGW+
VwVd5BasIfz+UN/+oD6a3siJixRrFvedbhj0EqFwrIviEwsYw2LDPMkT+gT6feWTCIhLOfT36cOE
N/PUzjX8412FO5ZiYzmoVXx7LfzyU0Meq6t+P3bNyVfJF6jZPqlaEBHILvrh49DUaPjo6gcyrfeU
nwEa2Ffkl0agYwCGgdf0DdjDb4MUg16figm23vamsbPQT5ZQnVoL6Vv5k0GuSPfVT/tS4FsxFl7a
iEKTaCTaZ9g7dnXL5/geE4KWfqYhJYPwBzRGn0KicOq2m6bxdnq9sSLsteLHkOgF+Y3sHaCQF2it
TaAVoa/zqKFfILCyt56nEa24Kh4iSXRa2r7A9KGtI6cXZ60h8U9P89Ni2s8obbeam+HfB+lHS93z
rPj5fJpHBjM7MX+x8yIYHh97yULKSb9JeVT1FmXgfcJL7d4PxMytyzeOg8LWKqbVeK0Tf750lLR4
7aCRd57yA9GDACTu4Gz0MJsvzReFX0VAQcQ9DrjjgqtLPjlIasF0S6TLyoc4hRUgfa3gOE/K7tfm
XIaGEB/CICmjk1dfRa/sbzu12I9LbJ413EoE52vc8IxaGl6dwCiH9/a+mKK4uTmlMhDWFR8Jl9Rs
5M81dbMrp4LDcYcVIrIVycMUHm+6NLK3SYTzadICWWBHMjX3Vs05VEbWfHeVWo/JGOZScvcOCbUV
WoXxHfkOSYLrcSIvbMDtGzfIs+LvQiAzTDVS92EBCbNhptKDyKVxyqzXrplSoQwNMi8KehrVn618
8oFbWLCMy1av09MYYRSq0/mUz/l6sSRbGTdwm/Elj+KsemtvERQjYvp4kozER9lkR6WhFJwtRkOz
ATwzZ++rwSXUW8MRiVGNeqQnij6+K73Lsl/FZCp7o/1cDP7VqDmGoxhJMGUE2oVmEp85oT2RP3Wy
8f9VY3voTSwFeoPy5h9YdqDpINyZ8cmiji5Lw8ZD+vJ1EuqnbKsWUzGRE3akvXuT81zUI6NPZ6/n
Id/g+EU6VyJgT52tz9C5wnfOIjW4/3AAv1aLfCuM7meWYGIgLAfR/7QmQLCVxdsFhl7ikRQDMosk
cajUEONfWX5oC8YEz3su2UBoYdwWi300x+fC5Z4yUI8PCSux6xsn/oWrVMzwyFYujj5+9rn3hu8T
RREhJFs7mXgOE/09zYzHYXKJFxj+4pF5cki96mBL+6X26p9Jx5Be3+kv8z+Ozqu5UW0Nor+IKnJ4
lQAFK1rB9rxQjuQcNvDrz+K8nao7d+yRYIf+ulfz6VIPtM6j6CUXBC1NZ2tz2egTcosNs5my0/yo
UJ9wOH5J2e5T7WQQ8y+cF8BB7wW6gtpZP0EsnQo+5GYc92aiv40Vq3aT7gKVL4D2nArCaRvKFytE
h5DyYywYuHKMne3WhdfBA4jAFTeuPD9MBuu0Em/0DvleepmiM83NroLjMeEMRa0p5ugtCKRlySMH
aa01rJhJWfOrnzIolBOjxxJTao4rds62xHWIlI1+S9xeRMOOJnY3bLml4WseFJasufZUObs7i0mG
RU7h5jaTjMsQlentBSzd8UA23boP9auMhF9kiYdfS4SfwxLcKh8qxxM4JbznxmtNg0oHR5EH5imP
yX5ejIRSvklNfPjaGB76+NNImAzzWtVUFKC99pW0tcacHc/elEZx1Gf9aOs/hDH45pNVRrh10rjB
WMWqsZ4JswPTwDYX/tizs4ZadZ8y85NRvB1mi5cekiSdK9uhtfyuIWVud0hy6hdTaDcZu02KyiGH
X8XCNHeEG+WMubv7gPo0sQOWkrVNYwOhJuVqEmxSjee94Fwlq58muwzFO/xqEYlDBhmoSk+IFcei
qPwp+pza0jcsyx+B0i42b4zuUAdyr0X3y3UmmZazIElXI1q4PahrtSfaW+d7iQFF1jS7mjF/uUB8
QwN9SdoNdG41SGy9fUhwrSv4+zoHtQRol2DYzgwPxwp3A85GVfFVaPgbQtKYCEZh4OPGI4wabhqp
36vyh1FgEJi1VQk/KdbwRrYfknaAb8rXDwNguE8EYQYWQwLkHD935QQlloQoiDxI2qzObPGt0m5q
mJsQVU99+cwlMtP01btRdGgbHWet9lNPbHtsKxWwWaSrVc8gd7qp/SETt0JsZXJtjtjO/S4Za9eQ
gFgUNG8Ith0r2yRD6pXht40+kcIdMeZXCi18WeLesMDSzT0QkpOtF76JWcGJwn82PV1Tof3pEMgn
B3KzpBTrXu3dsA9BlSp3CmtRkRuHwgULx1M//FAItwrxI8lD5lEZx7reTX5eI9yPKsnchmYELqEh
6cBqD1T4oNn2xcgnLlApgdLyp2mmczseJYg7xhC8qKbkjbG0VmGPxcxwx6nZtOy9urhxX0i0L3uM
GG1tR7S5SuicwhRPQLUztA7kDOdZURPHROTOebEZ5s6LDtTSXFH1O+RIxh/USeKTVOfqAMWy08Uq
DeEzSoprEzcq55xjhbWdu8/OQfg0nJ0Q17iD54arKT1HZJQXfX2ufYW3yG7zQ0tEVD+FEUS/esBw
31lXAtdUIpy7ej/Id5V3UYldXfJZcFDpP5MQyrHy1pQ7KaJ/R1wFx4vwMraPIj11ukphwjK3+MbA
tKoYB9mKFy5DA1v3lA6Dm/FMmM6QiDTGbKsKxvQURAKNceNeX43WcumkSqLs/DbUvRlYrIqLPMcf
L4M7CxlgqDi07OFbH6CJpSSVF5p0NG20Xn7VCyoOrINs+dySFla9En3NzVvFhSickeo4Q44Rn24C
EYvgmoTVqt7ZbBAaHn6h+Yv+qeT/MNdl9aGaPgts1BURrzn8s/8FFUnP+FRwO0UKtnEtKmyCEANA
CK0N2BSmZ43/YhnA9pnpijn6TKdRzgjSbUSzAeUY1kdrAYbDBUvAlgE2NLkkGpWf2/c2u5uNO+A/
NoHyEP/mnnAwwl+d3J9GHVk7u4OEBcY52ersdeG4p8t4Jelk5NNiX7JTdLnjTm2D5jh6Dc08jeaw
TpDiIZMYakR8GMYiaHp1xF7P+ZOuPg5xO4prnODHNKjMS0+qo21GKtRyNAyb+fVkLC5fev3m/KA7
O945hOdVJ9cIgWQDVPPNiYCxqukWl+++jaE9m+lvmVDCVja/vWTAHpTxAIx1h4eP/HieK6+LZk2l
R8RlLIrgNMziSw/B2JewSakLI0O8AOmz5OGoGJAMK7kwzwcpAMUGjEZMDKQcrS21cm6OXMCxz9Vi
7m62TxtaNF07CEOldtcrXHkEEUBfzeotA1TZyAmtegmhfziTvbmPWm0tN93F4iTJFOKtNDgUMBMt
oniXy2dbhuZ474xLOBxRpVYq12JppqZm/jcykep16ZiWH4NCEgJrIKGs3IjfWnSyvILZZlYvxnCT
EsmzsUECHnS72NqbWBrBlnFtcoXxLhMkwIiiMLfKuaShtejlNjffAYFbAWHkxi1QOovyo5PeWvwi
Stx6ljRjpiE+CLk3pIBKXt4y9ovwVkVPQ36XzZcmOA2CcivrNEFw7kjtVUzB3AR6nzLtOa+aFvM7
1GH9myLM3TLiKBWW8/GeVxNDgXTXDo6vpry7FODkxF4NCngy/d7PG915Lak8gjCKM7LcqQS4B/1b
qUeyryc9AQ20ocbm6MwfgkArFiQvKEc3BmDdcwFH8CyM04TTMX5Y9i5Tbnb5DsTUME1PAHs07W0S
3EweQCPZzYqPXQcZAlOHrbxTiYl2gb+Euep+sR8uHl8RbocRFi4NWI/YOZkM1AmzOH3mjr2P7GYk
voafV2PkGZPl7V4DOpcMjKROdohqKiW8lqIYnlBBfDYQlk/86FCxoYKMWPbqVQZtgVY9NDvDV5Lp
1Sl7CcozUG5TY/OyQ/sdGUFQpMD7gxwZxCSXseUSrHUeszZcZYCYyoBIJ3X7vkn3tSCvUp3LvOTe
fmNSvwecf8lh2ESlvB7jeQ3LB0GhWkXMP5XU+ZdjyLQ4AUN/RMC3XH06MggEuatQj8D30ILMjBvf
oLkPqUBrnjW8qnbXUpk1SxehH8L6LtrzSBoy2xRZ4dtq9h1HPKhSV76MEpEsiH9Mdtca3ssg0zYQ
cv9N1N9Qn2b6qZxuCvz1FrZ5Z8CsmCiHLk//bFISrSGuHOz2EtU2Del1tnmmUcq2YE4mUMfD7NBU
Yj+0dKhICHNLS7I+dZCIa+JS45q/Z9fJP7otu3JsQsTiEFRNP7Mmvw7F8Jzt+Ki088aUENSGmlW3
1L5CiyQwHQtzbqx0Cbg1Y3YiKpCCA9YXizYcEczY0xKVGN1vKFWXfvIUZIruY2TWazqrWAUDQMUi
g5Rpl9VkSR5BxXlpcrupPmvjCA7uulyW4ddsgynxqO+hGHI75+KTAkRsJ3ie28KTrGGfUkcQdvmb
LU9rofhOuk3ageVVrJqiv7QJuGre1iPgP5S0XEb5k90WtycD0/dcwu+vGZtehqGq/w7Vy8wp28qP
86xuTEQdezpISuUN9TmEGSMkCrDINjC7HhIZK2t7ygg3UVoQqIBj91Lgl1wK00k74GTdiupMTJ4V
hZapDnPUjD0gNsQNJ7k7UBJVd0hxqXxRTLEZuvoB5uxg4AJTWoz+1oN8ZLY0VXLFVXFgGJp0rRzp
qfcMtTiQBWq0TcGBFeJCMOVHl5xLWY0cEXO4JNTo0USsWUC8Jh5W0C2cmICLYGILXA7Hr8xRwQIs
RKBoo8Vgphp9h4bv0T9EB+RfjygZte8yJ4iRiBNeMSfa69J7weymkb7FWOxU+ccED5wJ6hpQJJrq
OFRPGPm83Bzz9WAvYvOgMigmWruZBGh0FPfBZs1Ev4zF2rFUv1io72CyC/5YNCcQMia/1jG79d02
H0lcN9GOVqp7ogevcXfsq9lXwx9WIBzgRC4ENsCZW5XJyTtjn5EOhq7vcvA5/XDt2CTkW9FYO959
2f6WOQzm3XvbPEuD7y7bpc0jIhsfc/5MApI8dXgPcP9meHCxSHipIfCO93/FgkYQEUcoWL6cbjE8
ZQDGm0wHiuo53MvNqkJvHWhZMN1aI2klPghwRuq+CRW2ImlHZGmskEnxeuvV2xQ955BSoJC7SMS9
ML9QHcaP0Lyarxnu5rnvcCPMuOrtfcsNJibVFmvkGtNXcnN8PZkXkJ8cBj4pMdIVSV+S4ryOhjsl
j07dDcXERf0q0SGcKNIG2qmHl8qSumMe4eXNubob2lvAR40PtCi+bOtqazwpeBiK8jwyFnSyZ1t/
tOrstiZP9vgukn2Lo6qiAo5hA7/N9IuLnFyBwQpibZc9106aLfXJy52LUwv9zGxnjTsJrM1CrAyQ
aYxk17IDcYo0Vjy1fgV3uJuY9hEgpbyRhN5Mw4+6XRpPAqn0E1zmXPW5SsEhgC6Y2tWmasxNQFpf
1uQjRsg7uwT0OIk58YTvK96JXvPSNFj3NWpL1KwL4ljL6IpMics9FD/v0eqNawx6W8H9YxvjNucF
L1mBZkB3s6RSDqPvSattIa8cMBju5IBjV5U+yR/dYmoBAfWux3lw68kBB4PwCygrojEraroV1ape
nBHG4G2rVBRMk1Qrr305/Mgcd9lc8Be1wQ48vdth/klmsgWpsgVhvBty5yo7/4wkPkcUJYRC2lYG
PPGGI64GtoAdftJz7p4yaFnZzQkXakkMWSogjTi5dWjfEou1MYbKEiQbEuMHwqk7k7D12sJ+dZ4D
psFKgauFY5cZJ++DaSFxWNwW6ok2DMZV4aqzM+iEWfpbw58tejiHQ3xM1fExY6xKrYKezfqskrXM
+2yj99qnlJD3KZ6NMd+z7LcpQsxa4m0UlBIr2ikkHV5ryYschWch2l1nOH/h6LxFzGibSuY7WbaP
Czg1L0xf25zl0pB/mJ/8dsrg2qbi9ZOg3K/aw9MHV1RjPayxATyLEnuhs6ijNoe2dgb0bc2bJu09
HBiurecvw9Cfyq5+NlOD7HRIdejGWAYceIOG6QObl6QBaEuxt9GVonK6ATj16SzfWJZ87SkGnTm4
tvKA7qu9kqrZgGBDwn6v8stgMvZ39izY+J0mxQNW7ptCePo47FlPvtKY35GFF3LcLyyDcxqRxSRb
r2s86WgPCb+HzRElG4ptb+vHVFlShUdFOAMpJ5UzMpw76SsiFcV7ZX3MWNo79ZMTUEbrgpX/TBhu
s0RyozF7dCwmkZJ8ZAGKiUKmRA6tVQxbzuSvTNQ37EIIHL+dwcjYyrhI0iyKwXrfz094ev9feKaR
7KGSnqLAw+/7G/LRi15eQxnekm6HH8LZ2jKSTUPOqgSjUhYKGPnvIbuPVJoNZu2rJNpEYGJZpHRA
Z6Jlm8dxKs9NmblJbRIlJHBbNvu5bWFl6nAqKc4Yu+dAfKyQg5OYK09BS2VPOsAedq0Gfa2KLiqS
hp1Lv0iZTyN9JM5PXD8SCbxpYNBrBgBbEZx1W1efz1NlkGPrIBYBpNPlz0pjP0vxqhsK6QHe9hnM
p4F8UGDOsKbGLa3Cry06VJxkyw7iipmywHQ4xLG6TzuSdeKKmWGnR4+ltIOGST7amPNZ6mFIOscZ
hvKeipnmPZYhCvQjpW8d2IZF/AkPUtx7derg41GvYVpvVaT5BUMUDNyMJmgVZIRVaS9sTg+9tjdi
BrFZBOfK4UbNCU2PW5puOApw6QfwaygcmwrbN9npJJoSKY77A4zPS1Z5WWZSYTLHJMf3aY/FnVKh
ugw9IyQkAyft2GcGSfnUcyoN/GboY5hpewPoBZotPdVjfiVFdiXFRV7AupvZsggx8+Qn1hjYWmNv
oOupjrlRZvlDDhbIjMEEEEaL1HHLT/DypfwKnYSXOe+Vq2xke7nvf9O5BW80fKXE+jhNgzKKRmwN
Y07DYaql5mrop29ggldn7E+C33KdzxnmDXKfi0OeA700L9gIWDh5bviN1Ux8CGl2xxHXnotpCs5R
XT5sndpuhWYiq2Crz+tbBgiLoqPuX6/BX6CTjiWiCLDqpdp9isIfcm9PKUp/gYE8kSF+xzni7K2w
etYCQkxM3Zxn1Zxfk0r5Ev3ItUBjOFROove0WhBeFnMLyzw1NrDVXiaY2AFfddX0WKKNpuLmXmYb
xyB+EI9nM0pasiHSj6alF0pu4s0cjwy3gtec24vb8sGuhV5WBDxCcCup/lAFi+8kyK7C9VQ2zkTT
g7G4prUioCOHfzN10PQ6Kk5PwIgFom7Vvyol0xZmGu6VQZwsUvXolhaRDtmU1kOpOPjTq5uMYr2o
QhcVQNsa0CSPimF8hPG0sdPg0heZH87lvmvkbaSy+hbq3eZIqRTaRh2tE6l+y1UUODZmildcf200
5Hu6uFa6qP9K2bqFofoMQbwSp4/gSxMbNWRpHzXFveXQu8o1sBHk9TQh3uQkBd6TTg9Njh95o5tu
0Zts5aAJY+ANqdK/kBUFbtrhY7Q2xVIwnlrh2bBxFzkWbFsGpqXMTNDIJURxi8RHehhotI0ncTCb
Yc/AZpukZIOTfH6LS9LhcO9JvlnuEEpr/Ia+bQ+vIkN6DCr8x8anLeoLgTJPS5yLPCIajRhC4KkH
6fiBI4UitRYFBjMvkqQWWZS3NU8KEo5Z11wNhQspmUsy6LJ1UMeZoaPqjzRnNwtWiiUOPeQhkNxJ
vryWegctQVa2dWNuhc60AY2C/ayu+IT7/GaH4XWIsZo0qv1SttlXFCMct7Qx9UgA0fzHLOSfXtOt
LHq306q3waDyKtLQ0lLjVmrzbRoZlcHboInCTA9SwIpDI65jagrnr+CNXrKrpkyI0unZzPPnkEVH
0YWfC1pJE+OhQf6kaGMXlnPla33vBypSQM20t5C9lu4wLVZOlRr+obuC4xp3hqzvWqyjREFzV4xa
tWo7jhQ5B52ol5AC5VOq2KxC6ha2DNEFvGcV+ytNt01j7xImtbk07iFabZuodeGnYAzsOKMyRcDC
dJAkcACZ+ahthg9qSqhpucZUXOLyyTpPasrVK960wAWoDqR4w2RMW+yCSdnTzuHbVQZoHXCSA86R
4Q9THzl9ndXALyqIGMN3HdNRJ7Z4EryxIvPH7kf54CqzszXUh6Hh7IsbEf3iiNV8Q03SrrTVs2l0
d9hPu3HIr7Q6uwanzLDP/V6RLln9G2MvGwxc4GRzNgteOAqKqz1lZ1amrRr3L6MMcYNxjFRazz6V
tk15s+Z3g7CI3N9lWfJpI/hnS0s/ofUq1AvA4lOoASQYkhfBpE8kpCu5EmDCX8+Tda211IvMHLge
BZEmtocZh1BiV3trmrD+lmvHOSwUK0qiXXI/bmcRNuAcWDjxRpUsDoZ0QdQ9+7uOjc88hPGXush0
Ur3XCI9hwmmdr2Kit6gDt8bwIYo0z5o4YPEyFqAOE4eZmcPvg1iiv84h9yQme6XzJjMebtAMEKF5
nikfl/V9FwTHwtYo+YKMwi7am9VGVok3BL957/hjpvs1vHHamrb0WXiFRVhbVxGNiKk76OApyt1y
NyrZJTnv86X9aVX5mUn4sPrJxoJ7lC16RcgIwosK5nQbBmjT6cSLXf1xdtw1ykPNiy2lFavWxPwQ
eXWWHhpA73L6mRbPqlXW0qR/aONhIokZEnwy6GNPcf3Th7QuBEfoGiESbxFbiw+5jkTNPQYYXuCX
jWVq7Rm9dC2xhARmSKlxD0Q2hsZYqbC6sqZ/VTFXyQr482zcO1NEemJcK1LOra3BSIDhGYCTrR3s
/MNGUaf3BwW08CAvhNlVmbONzLVOW2hlS3NIJtBJSs5oQBBL0Bgjp9yiVf3FatMIFnAyFBPgle7b
HB7KovWat0Vq6m3KG2mFCw3n4OTyVpOl9exELw3n/pIYSUjVV9B/18pLKgy3xbpnzN80Ua5DWflR
e1zxyYxkyHStDpgsd1BGaKeYlPBLSaNXxRBeESeHeK6POeBaY2Svb4Jd4eSeHRL0jv+wXCWiuppD
8y2FFEgJh9NAwiiXnArSFHURL7ZNrTF5LXKCO7vSNgPOvdG66dCG4BfgkbSwpI9+gGPLoeoHG71v
8RZbKdih6rOP3nKb3hz0FQVTrwoiIlpOLdNCFEAGHzii6uTzoOLgAjhIurwPI8x4A8vqNP1jCXPZ
wQ91Gx5kRtT9fA61d0f2JPEG8JRRH/haOfTH1npCx/8sTIvGyoq8tfZUJvOP1XEPRRmAg3wUOUAl
JlZqflXEn4lfJeQqAySTfPXibXDao0NwwZpuMietcvlay3JbTIGHBdTLjDtVS2vxWkshfVvHHDHc
5OXqKvi2AOQw0anKY5SKZ9DIX0pXE6QmA4OXkn9pT05UVt4KIBaid+B78GHBzNmOavMnJPUbiMaU
jIymIsRUyhtYLFDVkpTWpnnfkplGj8mks7XUxGJSFnjDasTHViKNwnqdy1iq2mw7z8vEZ3wpoNVP
GiAQJuMdCe1Ey48ytjMbk9RQN0SQGpcqS3zDCoW1YGYA6f8luoMrvN7bzEJ40jsewZxi6Z6AE802
POrPdCYXzFcbM+QWdbykgJ502fBaom6T2qPemxrLGppDthmAEzj6o81eycELceRsaONYll6qcBt3
hwS/L/yK2dmm3HLwwFL7Xk/HCtNdmHidvEW6bLsdG7UA03E2Qa8472r9MOf3fMBUh3d31t9z7ddg
NGLvTeNilYqHWsL6FWfrDi2U3JfQLgAhZwloF3yvT4XMnekTI2VICIkEbrbCzm6BAch4/bAA4Kjh
ONcuBV2j37AqamQIja98es9QT9pfsDRzskEHUC5pf9AG+ko83qWFQt9+6yDa4WEyupu4E5rTA4wA
vQO32YBvBcQ2ewmWOBtnzU3OtC42o40In7R+rJXoaMHvMgB+32zta0xwOLiKc8Lqt22tfzgdCOCq
ANJyp9+F6mx4VvZuF4+ODZPWKS+GRsYEzSAGMG7C8EXLN720Rzyn+NsrgXIn9UYHDTjYE3VSd05e
az3CMifhjWHE/U9qrmb8V47X2oByCYsNRtyp7ld6vqozEKSrqv2RiLS3b2a+seQjx8J8/razxUcJ
eglYyEAP3UEUCJfVnYL7JL/iEEgkYiziKSpMyV5h/MQxd6KDAdGFwjese+kmfgOAYtvgnBa7UP0C
VL8xdjTOZLarD75af3B7lQE5BjWARageNEM35RPAglW+WlICP5t7yw6IKSgEzFk5LjUYYgDevYKA
4/hnKd54qbhTWfUpA5Sj3Ar7czGzW9Zxapj/vme4QWXhqaXf2+dMfXZL5+QDtMtMmAcTziyOIBir
/FNeWjImL2bCrwLfJjIRckkAky0T2d9ksX3Mh3BnSpch90uFIEuoX5BR2WvWAfzuFd1LmXPpRyDN
tB0S8KStK+ZktSnMf6NOj2EIsK3cR6gUGX+oQxuSGOgknbF2tJD6aeYTV2V8xxzUtbs+utHpwatF
KK/5KoQ7EKQcNn1Npg0UBrz14WyWDwL7bJclzmVCFCEjfup3cWLz9nRI9u/VW0FZj8HK+s0lh/jU
acJdEuC+06h5J82K6nJv0wtPikWixtHOiM5JBf9s6UTxMy46Buc2AcaPqGxJDRECeuSpzYucv6n8
dml0TcvfHugBpw3pYlSnAoTPFOV+pO4Ssevaqxgv5PP2ZLpqfcMgZWATjwYM/D+APmNrq0EqBtqP
Bn0gAXYHTq8ugcdRvGh86Q6H/7Rd0rXkOWMqCbBS5TBXgOjJfFYJGSpX+4YqJIV7ADvKfBrthzRQ
/uDiMIrOEg6wDLg5Lw6p2ZoyuB44zVZINv2Tx3a6aqhfCneGJp2fo+QFy7JG7LnKj+QgsWFuDDIj
Tu8On+H8Q09KHP0xOrGlwZPJVtCwSO48pC/oMrXbHJUXgPryZOEWcMWy7lVPB29bo3AuVP9aNXSj
CXMbnpGQs748MnW4kzEYpn+a9CZw0pT6rzbvsHI0sV9YXkEx+WS7NqewNjwq/Q5ATIobkHpbjQck
tS9K+KKUt5wwVAe1afpOikOjHuDgcVk4wlqsrO8Jtd3ihY5umfBJsfLTI/NsO88w8yUCmMik4i/l
/acyrL854E/lrclAuz/k2KE4aDnaCRN1a4kF5QGUH+YDRyUcs9Nxsp4xfecKK6FfDOAmYIrsC+Mz
az+syh/Cc5p8GJofB1y4QczdCJCRP2zyz4knU9/wP5WzS6PkNSBlb++igkFL7qb6PokOA+k7Sd+O
2BVm5R0CQ+cwyIXIZLuTvYPybvUErNHUZHXypcX5SmuiSoAIf9T8LIAXdvK3TBiwfZmMI93qFItO
04+IvjpqDdg7IReUzmZS1xjPIsHpnJwmDQZLGv0ferhJX48NCHG1KCCsf8bZJmpBXQqX/tsQv9T9
loZAPeFWhIyBWkWLoMXyN2cXJK1hPvS6Gy0j5e+k65BS1/PHWOMv2/JyhsM61zwkK3CqmKzNkEE5
1sBeOufhM6/eqwhdmWnNkM8nYu11S6oWzZAF2gn/ReqX7NyLDLjBshu9pMxJnYej3WcAlZa3sJ6k
CDRm7Gf5azO/hwylLGk4qHHkhsk14Mofl2w3w1fL1Sx002w3JUcz3NrZBhK/P/TvRGlxTH9kgOfl
n1j7zGv8HNzU2vCtqz7IJxMsAZ6eFSi7+H68Mdyp7WYM3+X2TVLjva3Ka5J/PHYOA/9Re6TYOBud
f8XAB1Leox8G5O1rMoq9PZD1nFbtcMjLL45ArmF8zum7zmAVc1H+nUSBi1QC2/PcQDZUoYLXcEYA
rQfGeTRVn0miCTwcq2h3jyDcKOOSd/sIhw9jGLxxHt0uIyEWIZ1g8zaIH0BV6uZ7wcJFJhO2Iquy
nzg17itmg4LmNYsDhOqFEP1LvJwWl6imwJ9owGY/Afma8a1k5Va8ZqZ6ZmxRSufC8CUF95X2MONp
ZelHJhbauyV/JzyHGWm8QoMnhPsWBvMjsj1isStb+rKwAIF/UZO7mW/bdNdnFyd56MGZLBHOjAz8
j/IwW9fuXnCaO4yEBpZLFkXm+zLGJS9k5Y2BLzWGXzivfQ/oRvtT+GoQdGCGvqjtTcbqWBg32I34
bTfz6KxqMeqrzvjjw4uSs07lkW56tAlwovrg58aHnrJJzD9OcArya+A8ZO3aGTtFOQnz0lRvuQDp
64f5uz4fG8D4qkcpxEhOgshBSu/XzAW9Kg8S6IaG/gAag2U25606uZX1KKoPhUNn6MiuDdtSQm9k
eqxS2YwNpWMPhqK1iqz90NFI3uyS7k8aPsfwCswCc5ULzRtUfw9rxxsMD7dPSlSSfBYFv2t+zJRd
9diTnUNsvOk9hUi0mMcclejaxJf21zIMhv3F44T/quZbbHYSJ+mytU7phJgLQI+CtqW1anjI0pX5
j1OcF5NrgKy9DByuBaizWDaOmq1DWyYItEkUjmC/Mua97F9vwX9iLjd/KeLTYfIdGdrG7F7s6s1E
QpE9OvJqgmVcwDgQks9DgtGhbSYjxEg6wIjjlKRyiKI0GK+Tc5DQrs0IGnoNXCl9E7FrzGjNty56
V99gjugmkwrKLgwV0CYxyHvVMpPvfuf8Bp6iy/YN1jj0noiSlgQsf0US+GdKNqI72uaXwabUXsT0
xUB9HU3v+rSzA1rFOIayTzBClaZnHDHK4cK5FhLgDmQlG9gYxYJbS93144uMQz/RXnAhOONfAdEA
Y31L0wRjtIDes5hSDZRqTGQudx2otJMDcWRbo/vHTNUVfPf4McPmJGFonmRiYdO61564yeJou9RT
jOjTZcqIdpnxNBV3AyKuYjspfmA+QuUj5/6Kh6LHfyPSv7z5mol/KhYoGlAiDHnRkXsJjvGA0nTU
q4sCQTkyOS3wWMzoJm6n/owwIo0cZE3yT6Cr1OqmZnUCo2zA5E22SX23eyJh1YtSsWsKTjA0C7I+
iTcSBBOtWPMbsgBo1T3PHiPPQrtGqHX11qz/mcD4HHRekEIfikJ4Zfkv4CcpnbH7WObFKBCLqk1T
f6YJBU+nSfdnQZx9+CCfsFjLyLF6oINDyqDa7kDjBcr2uK4BfwWc4rsCdOlPiU+/Tw496mfjY9JY
TTwGLczAND2VwV/CuU9JM9/Sfau6aPiiIGezbJj8nw1PhKztQLSJATJDf+sSqKMPilenHjut9rSL
D5VLLXa9qL5byp9aXVoHEHy1Wmqqy5pky5paQwgeAXoHMQQmfJS75FeTOheH/2KgW/DXVCcBgXgB
dOFPnslpsoZ+UDWtx6XL6DKWQUsSaKhYLLN4WmcQxylDaKxtYT9pj0cvNPno4+ahjd85dEnrCz8B
Aayr/QHPzAz9Ojs1829YcxKgbN5ex8W/DENr1T3DiO2b34JLvzMLzo+hK7GFu0p0awf0DQIv/vBa
8QQ0bo0BpDcIQ+5DAxtDDJzONds/vaXma6eo7y15YsPBQdieCssdT8QS14t7UwHDDzwzZKsHHNYb
LyNLY8AVAckizF9i8Aqz+FHm3ay60nRIqDbihgP2Emy+iH+TiEf2ryy+Kyws1HPtUv3Xnv9F3wbu
CFXaZdo/Yly+kSd0GG0EX1uzPNZv2D1t6VWqyPZa7CgMkbtbMvwbMBPpDu4u4tLHaTpTlkWRskEm
yQqod/NlrM6glVlWFPmP0UkmHQNpX0sUId64hgxMqZv51CckzjLq0EH6GtG2r6uNk8ReAoXEJNfB
7UBRfk1awPgzBNSYXePaPZtE0wg12xPFmeTBnhoidGHpnslyz49iHQW15sz/MmJZTfWjRy+DchB9
4MqcSuLMjckl59FwpJFc5h+Upi8pNL35CGCvFy9OdZHDl4BhRvA0XnHOdeLdlNDbHhlUOmPyi4hL
F1PaTx1HlI01zqR/qktv9Q/dczAsouGnJEeI3gMC8BhicIWUqj65j/RAE8ytHaCLrsEd5sPCRlmN
8j/F/E0qLsKMaNbG8LSqn8a4a8kOeODa7PcVr6UKFfBmzCco8U6CwntUGAkEOseQ5SvW2Htv1vCZ
xJ/0bETEgrXBN0ofyxkYIl55hsjW+BQZfIKdHLGse4q9rixf5EdjXDNLbhH6jB2b+GySN4E2ghEw
ZTHl6ZjKHfdV8n+T4/btq2FPq3r8N7M//cfRee02jmVR9IsIMFymVwWKysmSwwthWy7mnPn1vdjA
ADNo1HTZEnnvCXuvzacnc1DHRzjRNerYmGWscafFI2klZrCudozVdsSyOiAeUc4t7MCJiyvCVCa6
RrqfwpMnvQf5p9Q5TNJEfA9STFLZV5ewfrjLMjrHDckE8CJNlKuVcDxxscSpU9ZQmcLkWo83VmJd
iJ+8+YsR13WYL8fZ18QBGXUhiSoulbiunuL6MDZ/ShG7Fbc7aK/VRLBo/j0fgHGKmT5koFc+89ma
zghTK+ehJ41t+mUGP4US74zix2LEirWN9ROlRG5eMpoXTGDkKbJR54JCilE5knUoW+Z9btofo5aM
cJIciG0jlRGVcfsNfQFV2TZK//4v2h6K9RbgGRSMr1cppsyaM9fmaDJQT4Pgarm4u5xePXoKDSPT
aQbO93w9QYCjdhHM2Ri/xIGjKjoS+aulrp1faunccUyTqNJx0IwHlfRgAgQsneN+pxrExu1CfUcg
Zv+C3NMWf5MKVAZWHtANNI0gwlEioACOnyNbieA1jS8TUUBLMZmWB1VDkDoQzMS+s2WRyivLU7mp
84tJhxnpL59ZtRxhF3yO8SWu733m1gpySNfTrpmNCgLTeK4tpAiSErdgjM4VjAP6n3zVDShNyVNs
EDZgNaswWv61Pv7Wu+53/PSgCOYWj6mGBOWKHG1yGfwjvJWQ8TsuMHvqjsqT7VLMy9fuZvosChY6
H9ypBopdlgpZ6oi/eV+hWaEz8zS7CS0QKJS32MAguRTxnkVCD6Wc07n90OsjMPtg2hJkV1jPpN3B
uEa9BKSqpFNOByDq2kK+4PziubAu7Cnb5gCCaiQhS2tPnfTP1E7hU/Jw1GBzqpDFsAqNACkkrMyL
mrvmBJ+LnIQ17jMaK6vmulvM+ERLA3q4yN9qhuVNFC5jhV3O3OERcYrCoGHDs6AEsyqXRSruTAQq
8x+o1WeR3nN5dvXhblg30qcxEB20CSz6DHjxIw/NtCIPLENcwD0J3U3yEW7/lYQdD3u/DlDiDtwz
a8Ug5gPz992LLRxIILW/hXYvhs3IngBToGBwjV0J5RQqQZmcipz3AlXSYjxG1huJJdQQK0JXRflA
vUOuR5185Vii4AnVcPpjZ0roQGCUbzQbVbdGh3BqaVlPfuw03RVECNXMkRjZghcou7GnkwYd1jZt
CDtpxQmDbcHrE4yHwPyKtO9AvNfT7yDd7P5HLVzmuC1qbLaadgt7XJjsWTkjqi9FvQeNx4BpyRqA
gR/CW6cu94au48KAVHcWbMn0cJfh5MXooxMYbOFbNtW7zf47LLYMMAhdhRDDP/ilvJLnXAA0y1j5
N3G4kyft3qKOVJSZ4l4tMNgsVGWfwrNJXjmGXNmh1FbQju/Mu4nwpxejG/zK3bFsTjkbQK/807D+
dgxIacJltscaIuGNL569t6BsTcWLj2vT8joZ1i/MiWjCAtwXKMevXCJY9ydl37ePqMUVzxeArg/S
SPNZf8fVJUxPQ3zOJigVF+hkLCGwq+wChivmXi+vo41ZlNs4YieE0qXb12hUGH1oWAwvhbhZFqVZ
5ar6rqjXHgyRhm1u5/rFpQt+OmDB5QTcsu3W0LM2FvT1rH/psYtro7NI55YPEXoseGAEeTHBAIed
hW8N+b1J+k8M+1I+BAmflv1ZjtsmtNDT4+k/y8VHnRdrABwo6GWLG2Mb8s7lvUuiO2SVSxxtBkQj
iQLeguxPfgQ7OUlgBel8xNbqtszMkuQ2Kphn9LN4RUqOevMqd7tuIjwx3ackeXkFb9whZkMhb9OJ
GByuo0G99sqFfq6ILyEuLsboS4MOSj1paBHitRlrJEf1S8l+w8yNTQsqXk4Vzp08rSWOxAJjBwmF
VEwBkJC0eeacMsgy0/Kf2q8Rpql04COHfFvXa5n/bnD/RCT7iGCJgrohcSvld6NDIAC9QBMcv1M0
yextvf9v+TXvX6ux6VO4LrjF6nn6X7Amq/Vrqq8a2doHw3cK76EDPJxTS7ao/GqU3Y9ueAPZ4diE
uwh5GetrYKlgD19y96Prb6l5NVCtInujXmI2Vr0DrtTKCyuSbmajLdlHt4SSErUxGeGK0PdNGjOo
QGtRezAogyN+JjcmKdgI02+vOujJPQE9xZi54vyjWvxEu4KVPIREg4XMIqmOeqh2mXZ3QKa5Lvx/
Bs5LO8AN7TM+OxJUQ6qKOf3UDCsSb690/8TLHM+K4Rjquk7xL/Cp/MG+HQFZJvEmQnE8Xin+NIYt
4s2oDnXM074xOtb4Z6NyFa3HMb1uMnULiISW0/EjDH1IuPMqdm0YkfVUvaFJAlkwhtqKG3EgCDCq
uf6qEDctZ/m4jLLvJtrPhUiQUq/3yiJTd330FWWbiDaQ04fwm1E8ydLUZ6Xbjh+vpmzTxVZGBbcl
grOGAqBZh+GDfCBdW9r6gf2Q1/1YyQWAjW6CfYrusXVWiifLO4Sywjj3MvAu9GL0GHwFezu9VN1N
zYm6c1gfFYm2troLA27N2vMRe+HN0m8VotcA4+vU7Ez5Ismnjlsf4Q+7G4tpnRr/9gpmCpRiKMf9
4tj7ALUjoKvt2ahPMUN2pT6H7XEE8NUxaCB/Sp7PJHJbGaLNd+yiCbeMmQ2LagbBB+w6hRAy/VPV
C4ZuQDzYe1TxuwICNTZ+WVSiFyObcEveoYOdgsUhqVVE4u5zC87Gs2mP+O3hWLGE+SjgaEOeWgid
r/YqaRfbxJfGCCoXF6O76snVp0pQ1bv4KPXH1H+TcaQSTEkPk9+C5G1ezHrYMsVL+BuvWQf5T6h4
bqYDQC7ey+EZZLeesDxSDg0ayG1T3kePJ3xd2OTS9diRF1OAsYGcX5phltQS6mEUUP3FY6CdraeW
RSbagmTrMX21rrGyl8Zjb3OgPWohnBlMWQGFTCj6X5HF2EVxkuwvkbVjozP3YvyPGv4QaXNsTb9W
Jlj9OCw9Qets5Wggc6emPCwFFMh/81hFHV32wlieEj4Hzo7kYva3SFmN8iUU50I5gAqjmIuI8GW5
kmrIGUmGaJaR9okq2tNWZQfg5y+1nJShLyVNizJcMNIpePSV4p14Tois2zo4ZNTWAdiCqg4Xwnsz
9LU1LWs0kHX4YXPqjONVz1740/XemZC6sR1FUa8WZ9b+ZR4gLH+mOWlDG48aifO55tqYnTunTPmB
z4Dv0m8hER2716SMC9uYdqIgmHz2/T75J24NBaGG/GCgm8hQS+D3xv9uMckOP9Gn8PwD6rS8R2Dv
Zb4gbosABkf0r5iPKN7yKvpL8y8+VPbCmf/VMIaDrGLNWoICQGF6UP/GnI0sNxHaUQ1dp8yy+WHQ
jXoq2y5WDLiWmDzsTN4wwTTtCkHUHDmu8EJJ3zyZ8bAhpMTEZ1y6tnGTGFhW6r4sNzIvXY1nNVdd
PHwx5seIvIx4HoUeJu+PQgSUNEOipZa7ZYymcYUSe5S4/Rg8+wAS2q50tZ726WEWv1ptECjwkplv
DIwi+m/eNogWmvjHzqFM91aG1AGRBm/qnsGVHYF1/UQ3Qr8GJzdj7peTFLGzWYfgS4tVlNoMV4mO
Iblbvpn8IgCDFfvctgynOyK4uAm7NbsH9RnUzd62v5TkMZPNEgXUrxUtx1MQnAv6bSm1mZWVoJbb
dSWfw6pdDcVfi2BAWWnmNoKBPKFkQFVIwvFSmp6R8YyGC0QXu3IyMDL1s4koH/Nr0DCEjXehAMBa
fMmsJzIiOYymOTTYDSP9UJm7oghZK92rmCBdjYZFvpvsjqOnFrzho7ZkluynWopXpnwuJvRTN6QB
doXj9eLpTjv3GeoFqigV70EO3waOJsug/xjWohg37AQt+GI5XRGyW1re99B8qkzjRsCJBA2M/dqM
3mX/ZGO5Kcu/ilAYPgHmBN4etgD/L8Pi4IFh2VJ/MoTLlxDw3TC6BXjk0u7DZD/jIXcxnhY6RSTE
WCm5YGOKnfhL8q9qeRLl0xqu8egU1rY/RemRBgY8SB86E/dT/i9DS5XHW7yMTDn7dKVO17ShLG/X
Mu4dUMrxjvVWUrvqA92ZZriTsWnymxjWqUKzvx40VgU1g2dklnn3naJI8bM7Gak42q+ZcWZNxaiy
Y8WxywZguCt/uEJTUIetaN/69ksFUh58q/HJS1yNybVfPnrdZlo8Lbko1rqot4a4DMabDARCtr/z
GFPCLU4pJoa1PjK+xu+yFASHUq5V/0aK28J6JMUpJvRh2GrDK/Xc2Ziij8ZKCd1x+LPx3aWIQfkb
8Nrop2wAd8bZTKyOik869n9QXhC/MBgIjDaUv5KN6Lu/aQlydwIncf5o9TYLflDBhuYtntubDbAC
T5wGCms+4Cj6V3U/6KvibDvPOf30OAAXYWoUmE4x0H/jL8Ur2iXnzHqT+6vHZ5si4hdI8dfoWNnu
sOHptn7v4H/xiK3Vjw2ruYiZcgX5HhP8V0NrGmB76IitlUCBBMklROUPWVXkHxYU43QN4s/qN6jt
2+hm+ntsf2HxI5m/OktsBIOs+gXHdR1uAiLow6WIXFXcx4nCsUE/8CZC7L5O+1kQ3aBeBjTEDcoS
eb7ZWkKRnN6/ljC0MclpLy3GX4WSlQE4+hEaxDa518GxazlC7JXs3ZlhCLMkP/WWos4psH45aeji
dBzqS9d4Kzs7jYaGbf8fWqhN3ReouOplK2wXBvuqY9Q/xTdrlqjXX2L2Sn1p5Ty2JTwuZnztCe7w
V9U+CwswtMXPTyvLsmYxUoBrFDAxVVTKT9PI8p3M2uGQVWQMMiz79OPPnpKjDC+SyRaVrMccYCCD
x4DeuVA+q5vqsxR+1vckQo9MdgQvKT0nl59oHUk+tMOXJOUuVwDFvMyh0mxomiGMVN6fyhTJXDba
yZh4vt3KgEfhjD/h5KoBJf70BU9FYm/fDz/CeASglYgtIL5rYZlnSTpYw3MOSxk3YbeWdGeEyY1T
RNynfM+MdBRuzS+i/Yb9bweuZI4AT/p9Lz7TaKuMHx7skVocfYWU7wuNkIRHqscShHLMeuYIKcvz
bMJO/9WfZTYsKxRgLLDU9q6hDil4BGm6knA9GUdhnEZtF5sfKbnOuYueG7mC9mBG62VQvFc4Nyhi
ATctTDTlE++lNWetPjO2pCa3/WStJ55XI4N+xc4K/olkYixgKvAeV2/CZAj3PSXgH7x/WnqQ9b1A
mIAdukNFGDzwhGnDU9X2WUItyiNAeAPNdFXB7D7qvBix4Vjz1/nS8kM9z+PqPS7KJLhp2MBUCpeB
CidmsTj6t6G8F7FOAfttpWclJ8V2HrNu4naHxATzbwofufV3g/al9PAM05XxIyNqhrHSjOcI82Ke
fATZT2Rf9XwnPvxmacOrZIIMn03gpGUcoKRIyREZqnyeFJbVECxAJvjGTW5mahY6rYQLms7YU/d9
F+w6UHIRZy3BNAqCxFlZP/sVG79dtbI7ao4E0Sx/5ugtR3HV8QREKP7VbJ1mewl3FtQGsVR/VNVV
aOMS7xwj/82kM31jikpbmkFlv2W7Yuc9ZtQFiPhYNZxtEGQ9caeEp5IH/gF/yfxqgmsyySSBAdxE
xwViifiptk8da+yW/rSf5IPSvUrpRhpxqB74WFFgt+MGx8ei+pbm/UeHdpbBH6PNlgfBwrKmhyur
/E29tdFT4fh/0rDuxYvhceI5OgAHTaHnosMJlN+itBcGkpuWAYT4iNVlGTBXeCRcEUjPHQwEylFk
AMEeo4aGpnia0nsHYiHxb1Z9wSbGIFLv3uAT1/4zNk0GnDQQrTugbFB6KA244Hx75fNvRiY4n4Fr
CSd3p32b9T1r+dGTYxcfQYP1OMcTb6eV/3B0GvKPNa4ESbo4vNTWUSRCuCePb/I1tGdQjV337MDS
DvbbQFkmqV+hWmyM5DpitGtQ5Qb8KARFLGNGW8pM4Jvliuwx7Qg3z0r2N3mUrWX10XjuzIYy12L6
GJll1ugWW6rX/JANjq1j70jPKkwZ0xXVjtAzTvC9Ge8DcWJvhIfvpyRGbNJYExPzMikXOkBDHPP2
2BOane7iYiUZax/vr7zHayjyr5pBZmw9Av1utf+AOhTmZcjvyBM5DMr0wJVcRbzG67GifL60Jf8f
Nq3Qfci7hf26qks3Cw4l73mdpqtAvQm05TAG54uoCNyxuWfNHb06kM5DWW6bb65VzqGC9KLk4Qd0
NYtEgcC8QhuSmrduuDLEtybA9bdUPXJF9Z+GimrvHQTVsryzYmalwQoz5A7LycvgtCE0Abt54yJ6
EgSyqLcuvytfaXxr2m7ZvGdsOmU+VZJAPhWLu7Ul9VCO1wqRXRzHqOzD8I6CKOf3ZZTDfhx9r3XX
6c3mvIcaoXaMm1VFXZ5APcpsbY/1jgf70zjI9iYrzy2y+dC/e+3WU1aZuU+a5gKybBUyMQp9eIgw
hckAa9FxqyyGN1i1S8FAanJmXf74rEwfqfUNL7OcUPY4cbXmQiradfjorO4ON3XFaCab2K5FJxC4
cOe87g/uQ12RjBKiGyRfSztK01VvgYulN7m9DnA3vb2e/MQAT5LhL9cvccEdzSipciwENAB5CTSt
WIh2lzj49MaPBgk7B9JHGPxVApGptQdsV5BWbA+rsrA3EqWf9EmJYM1XJRZfiKkphYvMYodSED99
jsQGMywb77R78/tt8gxCNLFCACi7oj6iOZaQzKIPG2C+orap9PcRbkeHste2/4ZsN7HFsLxXL3+o
6rj2ocMb7SeN8liA2LSQl0CHCtBiCIZQSci5Gu0kfd09DJik+LiDHQ4hhrZFsuJyLyDYofhVmOZb
RO6u++mHcb3evRQUFQPZ20xaD7Gyy4xDSXk46I8+3o+SO/AFqSNkMIUNSK5vOWYmPb7GGWNwZcm7
Bype47cLmveetL+moaA1oUDdhXYsWFdVV2k6gjNa0lRjLOEUzALHAN0CT4mob09ed3wGs1harCNQ
xXVx5JHL2Bsy9snNv5QyiykCZKPa4Arpf2rzPCQnQVBXGxUc3aTnADhWv0cTBgrj9wbFXHpUi4VJ
5TWihkWaUG54wEV00uWtT+9PLiVNOfSEcsHMpza+lEcY/aLrluR1pC9l/0OrPsvoTwBDlsmkneYF
oNo8i3Jnw3Mt3lRuZMz9zV4MF75kiArCPs2kk559PWnjNPwlI7iU6XD1KjRYnXsVwQggc9s1avSc
iAXdDhQWzEN57+nk7KFGw4uCGorTnvnCLLlA98/5UvAeJAPSg+6JRWVVxffYmByjIylkaB6q8YOR
zZl03EhgYf2lJG4CHbTIm8UoAeQfkLLxZzNVsP3nr2NeHqYeour8w0TMQHbSpbSKZQ7DuiMbndSb
Vpc3Qr2n1UckVVu9eeLNrsJPL9O5s1CbmtfO/GxDHJzMpLTuPjKPTSijW0/ZTMgFlOjU1v8INlzX
iOpUCgNUgoM/ulok0GIHl5Lw8oqP32ZwCJo0qJcSkIoCYaKgPIv1rzjdtvmlqo4+1oMQMrEWZY8E
67+N+a5UHMm7JOgftXQdUoDbMHZGkroT1WCuNMubGbWI5wBenZTLZQ9Qjrj7VdCoCwFXpe1IQXRK
9m4yYbHoSDtISFjCnMn7N5KtFnzb0OBYFbKxrQ8NoVpJfU+Jl/A5FS3dGXwnYmYLDHjRs27E8QAv
iQgd9CsWe+gpMthjsRjC+NeThgvUk/7BJVJq200kVHlriyCFkglG1HCG0ePgbVqKHh0FYxaNLCy7
jDejeIWGQdmhon9Btzg61ciqxJhwvjBxWeGszNjyiTFEtYjDH+sUI9QBhoKBB9am+lEhkQJe5xE6
YiNbR8i7suGd0Bh3im5DyF6ViyNG/4PBAHE11jFVX6oKtnzy0ITZvsEGPSMz2wnNRoCZoG+tfxQP
3kFVxwvWFVG0TQlAGW2nnk35D3/8a60rBivclVev4hxkcwubTGRXW/qUvO/UOsBZXA7jo/OuifIp
ys8KaB7dwXTKslMQfanqtSC80ueFq7j1xoEVJMsVyhEIBSN8rIDzh5lhqaZcue94ppeR8iYnd9F8
TdGHYh9r1mij9ZRR67DyjFh166W39EF8LlTm1CrnY8C9RV4k+0NGLtNkndKh3ARMvcL6OPvvCxkV
V/UXR9Z9nFWyAamMafhrF9SM8AkzumpoCYtKOcuEz1jXPmkXfT/fYGA9wHPGzTmwij2Ro3bwESGW
VzV0hxLxTAH/BmqDLo3chJlhh0+MPLhlyqBRRd1nYL8odA2wyPyF9k8ZT7/dcc+o+XqQpDV7BRDd
rKKNhgkmfUspXAIduDAU5OK/XcWKrG58TmztkPcli9vyXwNkzuSpAFPGRQ1QXQvBV5Xrsq1cCN7r
EKHi0FHUhB7STFevjn0kCG2L70r1G5HqmJBGVFXvZeMTA3QjKkRv3H7YeVlxDkWMV8dayCynSo3m
tRvXBFEzzvnK5x99/jDqdj3aBndBxi7csFGszm0V0JaQAYa6K1SdL6IBCNt0/1ItOtW68iehZgr6
/wUqy5bZpWS9acaZ7AJQNFww8EJ0rUF4OuCjblcJagSmpoaNjc7h2gsa3HcsPiKgUWr4whkBVJOa
KUCfvhX6XmVzgCTVE1fP/LC6g4g4bvuNqJN9+aFS20wsknNMr42pL/34y+z+N2sR5S2B7TkS2V0i
IexqDYgxSS1x5IRUbr0ULDyangkwgF1jSuzvacwF4aZM0wyLfeFEBJKg+GOteaiVuTe8CuMS9jY7
Y8B4UPT6jY2GpkuXqfjN89ckxzj/J/iDTsVmuS5+UDOepOgjQH0ufVqUdNRnleW0aHzRf4Y+wiKW
olul4jHbFw04IG0nN+QmqUfZ/5bZVxeoVOQlQ7pLoennUU+fGas6GhGR7VrQ9wlyvEkhRzQ+6IGY
MxGWMppAC9uOmf+axei0wz8QMzHmiAqBGuMY9vozZF47SWLTyTvL0PZxZmK46qncNb7smQwGNICa
zKqgVQ43xfglom1C3gPPHv9L3fxo6G4ItmVVvwPaojE6HPp7pM4I1kWjMXzTyfR1fRZ3Ad6fFS8B
AT/BrzleKJBV6T2yMBIxArFQxSTdoyghPciPPI4AjVFrwcmd052YAHjpIe3fbDXGmEdpjhBFXeU8
TTVfghJ+lBbXCWnnfYZQ1oIU6kTJD+Jnv711xVWUgPv4nZOlhRwAi9yiMbHCo9UWbMyZR640Bcz+
qrc/kBNEmbbS2IhufO9hSQAD1ZXM+S1ZnQNnexEx3IKhErCs4MiKrVUGhSrYxso20A2Qx8/BQ3wG
oZOtFeuYl+BZL/Ej5Gbt6FgkSejkbxoB+DP5G+K7bdB99nxad9SvFf+r9FwhX+Rxn1a74V8Krs8a
pWWJXGTuZdmyKfWF/ErUH0RfHfIMDfplmpB0sFfzkNScaJqizlUwDHUM/oaQqUFzivuX0EtAxBgH
9qZKhrTCT/ubF+ylZ2ZZQsXaOxVDLZEOIOJW4CMxQ5m6ufAxTyXytDatbhMr1FPECKcwBlFT1usR
tL6HPWCmiHS6i/wtRRroy/nWVB8h0v0hyVfzvyVlmJI3+JiiewMh0N+UzXFsd5LFPGmbPjLpvfV/
Zo8B/ykRdGnrytul8LJqsDDTmxQ6SDl9dj8aj8AVn45V3MwQ7SRM84pIR2VeAYLU0oBcqVg5RuRI
5PBdMXcePdQqOfuPkXF0TMeb+eVpiueFLizTepQd1FBOgOU+wXtAnN33SBPQdO22sRNc6syalOKU
Bsk2wFA0IkbE1HXx83aD6DLh0fCJ19szxR3FZs4nAB5HKlUPQOeMaSnQnIzsDtkh3MuOt8mwNpJL
QoKif6CBIORhFiJjFPcJ9+yYt+NuJITVQpPJDHNY6QzuG6Cab22xgfeixxtoTdhGRhYwhTuqjqqh
23hKuNzvannO1WWBtycjUcaLYpg9d67QdkIV8cPf09XRp8z21ZedgUULO2B8LygzbBKga+0nx0Va
NGej3VbZvUETMPzV1NpVyWVUvxPmtqBbJHog0ef0jN+OCftQTdwWpHY0+TFhkV9zYMvm/2jRUfuc
5HNds6dQN6pvH+immdAJzoop2AgRrspq2qBXx92gDRIKmadKCxRH72PUOXl19RO2SP62IGMrZjsL
qTeVvc2gUzmcfRXLfs9VMjDVweva3GTWzoLIYj5AlQ9MkNvJZjxlXPwoun8TeNsaPjiOdyJyTt2w
bvR7ici/sZ6WXFF+X2L/0IRHkzpQlWwK7EOgne3mopusV+S9nT0HM1mNdNJG8akpEFZlArcxt+KE
LHPQionvzNCVITmm2rXS/gWsJSTlWcwo+35nY3nU02/RpszgMgTcRyKbib+ONDox/kRNClbxnRaE
tsFkoFw6WfI1IaEN+3b4nscuSUZMYRDyumNU7JjSKd4lRw+RYKeSzJfNITHSTFb1vWodDawwDhBA
5ihuoIqBb3yLTKet/VUWxPecHDflMoTHYPpENBDa80S90SuyycTKN0kttT/a8errp5IqHIa8M2Uu
LBbMTJqOQw+p6qzQ8/Ctp+TKv0/MOFpePGbqeKl9slXjtWQ0DurNDhJByBTcyyiO8W6hMlNUJB9w
rNV/CmiaqLdwb26UYhsGbOd9fyeHl6D/jVH9q4VKSRFtLJ0NgvTecJArWFoNf/ZyIgWY+dNsPtro
LCcUvg5Os20XnibvZlV3kzgII0P1MzhKfmZgBjUZhSftbMOK+8cX8xwJZjoSj79QXSXEJHnvRn/s
MqRDCIJ0G6AYSvVI3KQP2zZWtv8ZEeNZ8q4IaYlOi3g2Q2DbXJYs/DK2FIGbmjsT6m6uqHtfYoGt
01jwbkdXS3mLQTZA0XEaaSLouXGSGmhXpTBDBjCJAM9kMKto1aaMKlZsL4tGCJf+wkS0wHcdN3hQ
+cArXCWYGbiT0NyuAe0YaFSNTwG+Jxy2nrErvfdh2ItS+mN/fs/qjFW0gc+eS4TYB5lcVJ+jgHA1
17A8zhfoXzkyeIlfWsWvLW+D+KWEny0rtMEct22/y6qeJrRzCNvcdCp7CWr5EN9Fz2CwIHEiTyFy
t2n9FUkh5id7lYSXwragDeom0nQmVIrRuZZqb+ent/iqmQ2QWo5WuWA6Nj1ki8Zb7oisTt8ndsNq
/N0irCmw8KSoYERGvYEUI/FQvBX2n9Udo6FlS4iJTQlY4dhrxJ3fIWM4TwkOjYauzGfA50H+rbrj
1IwoSwDyMxFvMVb4OvllgGk8m5tKG+p9b/zfrZIFSC/me8bKpB9sydSSsgpxPT6aeqg3JfoTQ8Wn
zs3bseel7IpF/ZHBTMIfMGwtYtFURYAlwNEx8GNMxiIR1aaYngZzXspl/21CFmOTDqSocK4pEZE3
RszxNRUXHE9aotU7BDArszbccIKHBNmubEz00vNs5BFOYLoDc+3rxIni/1a7VSXf9SFYE1BIK/8c
ePxVpoMdMXGEoTXGHwQGYB3hMYvJQ4/Y1qRZ/w8THOO02mO5RW60MJ0xT7CfmKPjG9qXjqM1YRNl
3aWcmWyy6bGaphweMYp7z4eNidOnGZg/gjfWEPyHFq+2uaUdozpn7YpxxeNjxgy3NBuOorr6kNCk
VVjDW29ntj/cWz7ilxwDQ5KR3mbKz5D9F1A0XBXmeiIEHq25R46tJIprNmkES5fvOGvTsfktDcj+
Qw7NIMeeRMYgosg49FZS8z3KgDaEdvB5OzNrVg/724SDJtdTOkNMDzyyZdk7QcN8nl1FRInc8dDk
FR5xf9swQ++b77S9EBx0JlV8SST2wsT0bSOz0qvxlBnPGbIg24cEHUE/eZh226WVIHRrYlhPNuES
AqmHbwcng+2GWf7yB69trm3l6avLMXQyn6pSpyGZzs7HB0YD1jrZTDJehwiNPIWRJU7kuLL3VrqX
wZcZpb1pk/BcdszaUunLqkZ10QGsNb8D1qM+XsyUAVakLTWQtVKEqD7LnRhTut25RnboUFQM6VaL
2pXFqyxPro9ue8yPEtIRm+GdCsY5638LOvcRjY3S4fQGDs5lzu8u1q16hr3nTBUGX1IYTGjPVQL6
Or83cN69+eMd+CtilOn6iIBjbJGPnwoE6cSYLyJb3kVySopMtMzUdJdMTFfQiqKfytsHH8OWrDsY
V1wmqAs0xd9I6YHQG8ZrcMyLcsISMxM521WYKIeyCs7ViPsHm0wLpdMwGlfpmf7qGSVvdSEg0lVn
O6+a3FJzcAsMIgJRY87iVm1uBtejrdDsdnT3ZVAQNyaRUv8vHZNxUbXdOQxIw4QhZ8s2LdwGZtHK
rtMVncVG0qiS6EQ99kXUVl3LeiygktQfHtZCr+YUDa1upZTagf7/LQ6Y1luQHY4tZGqKqJWN+CFr
i6VGmyphKUjJvhlbyLUw3QwNJGxjrSQNZjuGK6BLLXxrTZO2Ep1vywHy1PpNq9o/PU2qx7McCeXf
xG6Mu4Ntq1haqr5iZ475Zilj4c412gMt/oj04hnQZCosdptUZWbROQ1WHJSXi677M+H3TSWFc1BC
i2Cu7xtnpY9WA7LvBKEOBGdndmYzx3M0v2f3Sf2gbJp01+bGWo/eTMb6EgmMyfjSQ8i82u9Yovv4
1i1wNC3Eay062qiaJTN5DMbwOUpHhH2DivbRSkh2gyDZbTK5eJIogqy973EyCv83H+N959uzPnaV
FcWbYb41uQ4ZpwaMnfuQMGD8NFe7epjW0dRy5FtfdkUc1oDn0IfT3VjXoumvOmJvjyu75h7W0Nq1
zxqNFWEoMazr9NGb5j70bTfVamQBnGrpeA4k+zWWIeQ8pMkDkpgqwLl4b23Mmjl1L3AngoFVHbmk
Olup7nknMdvWd2Fjun3ksUlH2VCCjiPlAfMuyvwGp15I2yNesFqXeUTrOosauB7hUAs9osP9ULWP
mOmUGv+0JqP2SP8jW5buSQFsw7LTx9QX1m48kqXXBMSxRvQPZ4Xnvm2BL+DuyP3vCTGv57cjG5oK
fzlopKC4qRmWG0lfoRjBz59lv8zKh5KsyPRV2davHc4SLgJblH4lWCayKmBfa69zhmsjFra+RlGN
A81oJUJGzq35H0dn1twmEkbRX0RVs8OrtUuWZEve4hcqXsJOAw008OvnMG9TlUniSND9Lfee2/Jd
7w3UvjYvj82YQurqVixZnxHlGjl7g36rOSqbgTP4yhpTsH5L7DtI+SZ8rF0ql/Y1xB2U0b0kJ7tH
GEMYgHSYP//JsIfbcUT8CH0w2++0j1mHnUN/2Wov+iKN6vl3ar5aB6Rq/FTmiIE1VmDO6yUWQ05g
qnvwIAQBmUzqRn8L5552P6PzBaLRpMFGW/bdgI8xI6CC0b0e2NaW+NU87uWoBOkZpfuZbXayLH95
MBTfWQvST6TiNcIU0FsCqrpG2OvsM2LHjMZ/nNPsCK+QULHl5SbbG+zrtVQEf0QclRmaegfHXhyC
OOMqCeNhay4SW0Q57NntX2X3DzhGm7DdzDL4M+RjyTjL31H5EQSXs2SF3EkEmgdnGo1q6D6PCcMC
Br+zjyqIh9HCKDsmN8V2nd/Ic/lF8tQh7eCA81wzkcUwfwwgELUdgHPx4dAXKmutUXu7DdnZFeyc
e0sOicJqWGNEaroB7qX/UFdfs4urlfGuskPcbqSi1Wrr4V3wS+j6wTHDgWiyHhrLZtviiRZle5jc
jJY13RgstmvrVEzPUdydFHHKZSvONvYMRxar0j1HRblPiUiHzPdpD92xDGwgGD3RqMd8yaFzb7Ww
WAWiS2VAYw3lP4OtYi4Mbh5o6OWSLHxSvGeNi8gLOZKFI0YzdkxzZ6/j6tAO6OftaVcimSQzZpNT
73lIGq0g3dUKslbbfE6D/154EyKtb8kE0gRc60fWKuv+lNI+Zy7rZw6rIuxuxJWvbbbefWux9pwv
AN0eUgYUjYCFoOVlUcXnAPYkAwdwdTeIH4TgvAQuTXLHNrEz11ymhAbbJyvot2AFWvk0Wv2SOfKz
ZCeP1LOtuI1Z/2RS81SzT1HX7drQO5DG/eAUzWuXaPqKd7x7oFeLjU/VIptmYzrDYaI4CbsIctrb
IjUzqAoD4hYtqrsB21pexwftTSdHBLt6qHbN0vXArKOcJyGG/ICAt4MdOenEGYj1KhcfdFuoUsQ2
Q1godPqSxm9xaV7dEBkwM71uImHpuUAL0FAfltMtEsTk4KHC53oIDXBnnF0TB1qG66+KrDcLmy37
ibQn+5N9mUUULOF+2yqX2+h/Xqi7oejlRR92To3CIiI+d5bXjMGW024CXrHa+NuXT46XAY1mS0W+
qU4Bg+AMnMSlUYwD2/LfmM/bmmapM6NTmKS7oKiuuq2ODXCGgI875oCowRxV7QeKU7qB7saHn6GR
chDNDf18c+Tj4FCCBCm7a4oqAwpZoKgVq/DSxdE58vOr3wfrYqRvIxGxwezKtifL293Y2NuMxMLC
yrYOotUwF1vL9I9xCkaNNlgwEDC5STDB+8I6A5uV6sWhkAhfsxT7aOQhISLHoabpafkxf1jmBFa6
0vjwFbItVoirsZFXjVMzBshTRaQ1sDWMHFYDFMU+242Dx/Kgrke0gvj3adeFL4grkbtKHQP0rAUm
qxpmlovbHcgHlONdBJfG8+GxVO8JDWra5lz1jIq4n6o6PwWkUvltfKaQRFEXXVLMLs5QbZKUfZUR
783J36uu3tTU5YD2keuqWxcZry3u246twIgBemZUMpWcxVG/YdGvB2YhIoEzZ24i+Cmi0rzDbGU3
Nr9CJNjKt4t94jBX0dGxJuvI8yA18UN5DlayN68jvwHpJ59BbvKO4Lur0ZEHmFGd76j5JD8wyt5N
Jg5VLNYhKIYKuFQo91RGuzSa30OPbKtEc3fSB2H1du2vFlBYwjZfi5eyWucCnR98wsFpVnqmOIy8
p9k1GBEQS+MC/0HBsWhF/IkhVwWOywZEHOptz+A1GuI/HUmbeYmusWx5FZA6w4aIgH+0CCuQG+yd
GSF7QSmGX8fJipPrhT+285VLqurYuIe2d9bmuNP2iDnd3EyU/mNivBghoRRdd+6if/30U6brjssx
i5f6yDz5oQED7VO5r9kcbmLxq71fw41ugv5imder5p/t6VWMTGIsBPNY+9gE9DlFuwHBt7Zxmgjm
BCX/VMt+tuCSjyWbY9rJnCMCG6/BDheqG5C9Hl2cgj7Mvg/rj9MA1USa1M57mqEXLwkxhGHdZUqs
woJOPlrnCmhFoOcPH7nTgGm0N9PzhBOmTsZdYjDYbJyjaXeHukhOLnvVsX111KUf2fwIxoBR5ODI
Zo2K3cGDNITH6oIDb28KA+lG+AwrEMY25kpKcRQN+9IZHmN2x0GOZyHFOGsFmIkq8lGig4/WwxRI
RvuK31SoTVu0f+dpPPhMVoKh2XkzmjS/57rg057IVQCEAAz9cRqaNz8ojlkwP8cWMzQ/PTjYwCUE
5kEwr5zT04BuWkxErXogGbx8B4d5N47vcTC9UPQxIRWbPIRWayOFcCQciNSt0C8UONCDYwhrRmB+
j7Fg9hHZGbIFszgyCIpRpbKcRZBs5SbQe3WbvEtPz1yQ0iui6p+Cmv4gM/s5ZsnXE1yimHQWc7Or
avGUI3HoQ4tI1O80fmVLvvMN7BKQHVXTov5ddg+wZgYPmpx9avm/DYV1FJwYa85Tx8rF4YzQiHz1
CGUlMZGU5xdVpy+89JdpTt4DN+eesLxqNZpvJlN5q3lj2LT3JeBVBFE1O6oSsZbR/EgCfwhz3gPu
/Z3qHfztbYLIL+n+0AlSvcYPFPoYi5CZXnVCqW17KGIqUEZ4anEZFdDuM/8kze8mPrTcjTxzJ3cK
XkzS2Fvg0OXIJ7BEGdIlRPN8GsLxp8sZ2GNvy8lmScikNGNOSfC9E3VL4H52dbqTbIYnibN1ZLFk
PixxOMrnNkLPl2TNTzWS3enRdBWq2E74DgRD6iGhHuH4CYDJmd4/zfjImOJzBBehhXRQp+ZdmAvF
k5YaaJzr3JHl4inNVxaY+a6nO0VL4KIPzsSPi+ArFgKrZYO1A/6qYz+Not0tU9jK8vodebeLGwts
XQz74mXs3gXe2hQeUDQdzYZ6V3DZ17Bb2Gw+JrypTeO+kQzyiojzOerw5njlcmin0PTSRxqdJz+D
hcfir7PXPoWqQWgPK7IHUzC3shgZVAw3o8TeCcM8j5zH6QQmUvv/0mpZ4fKHuVggHNbOwDL+xMwE
RoR9rYu+HfLOZGzHUt6akPlSMh0y1q8hJt4yq46xw2aua9k1l6uOaDCF48DwmkNpksyHx3TS9NaJ
/21V+q3luCkNi4LLQf9m+29Fg8CR+lrm8cJ6YQHWnOz4VsE5qeLhqZidTaCSjxioYyCL01iq28DG
QEzFwWh52pb8hwa9jJ2/8sfclf+3mcdz0voMhOoVgP2N1LyqHZFT8Piscdpotv/WYhDyg3cnoXEd
62MFKKIpkKfY4W9XuCma1R7Yjn8jgjDF02ZG5VvLcUMUAYLydH50crB+fIYyFgR/VZtah+cer5iY
h5eEwnue8E3l4H9qIHlyyytz8McY30I374iup2Bn+m16Yivst86hgjNj/AcFD4Sn0MtZrXjP2meM
ZmHuHWot0atTEhZmcSXF4cnRX3Xxpof51Dicj437GNqCu+drCXNxgfLVztocsfyBdRZdeJrH6eDX
DTC50NzojrFSgmU/HkKyAtApig4qUXnpoCyERYjtgbK5ae5WhaClSneCiD2VI40ImJ92/cn2Pa6Q
mCSTnkKNpsFFsUre70s7eXtPIPj1ABA17jEp30SEFGVJESEKoffDuwSX1OgJD8Gy6GuxIDKRQsEV
2+42t8569t7ittsr274MabCz2Tm6VbIyRX1s/HHrtN2p7CQyICRmjCz/NVF50g3P4XIJaoV3uNg6
hFrZEwsR39vqun3T+d+4/Jo74CaN3AL45hhiy1QNW3uOj6XQhzSfn6K63oTontkCMfnOV86M7Qtn
sz0/2szAot7fcDGjbyphGxFzaX52Idnq4TqATtoI/2Ip9iS52PfIVcrinEZcJvFAfu8PDwWGHtLz
oBiPMy0UdEbS3bmD3UucgamE5D7E7kGHsBRZwkiIIY3po81hbDjlFmesvgXs/DXZLEma7iyyljBL
OP7SNSwuV1jT1bVMalYiLAAT0myF1LjLwjNImm6QzxHiQe7a+6T6ta6wE7gxuxFK3xZg0Gx8lXSl
FjJMJ24eiyTYZZn3HWs0G0LtTWfmQNwE2X3pQTKhPui3WCMULNt6lCSfNcq4EbH3LPSxTlskxr9x
hyLfx6u5SBE6tC9mPVxLgT3FFFfbD3ZuW+PkGo+jC3I/T0iCYPtt+Oa5DaNDZPsbd1A3w/QwzkHu
YKLqTzGGtItHMvgc7HoTrN2fyhw2Rc1hilKxYGI4mFhq5T5WKGEpud2m/Sr1Z4tEugr/uoy2ezm/
hDPrbV/uCI8jxbkoPnNu5CSdMOWMySnRDGiz7svzknvN+n1deD0Wn4gFvGPqxYaUY4AW7ps/XIO6
OsdhvhrLu79Y6jElBumjaIpjiUN4YAMEBIEJG++a1pyP3n0hnVRw/vJsL5uPYs5OfvfsQJBJ8+mM
2WPX4GkIvfFaZDOWTpwAiMZtR2P6VqtspPxbwAI6+FMjGbB7/TJN5cnX1t0iZkvE9ZuTMCMbvU2H
HuhhEvAEgbp6GjUkhWXklovjf74lyQxMo7yZfoOWsf41mohln2ZOlH2bSlL+aR66vnfB5mTjByo7
0pBi5kIqDRh2OG1EDFW0y1KClEiz9IFXyDrfCbQoc3NppurZNsm4Qn1SZeVTaMEh8M95nIKvUiXx
d7lBMeI81ulPXPl0s4j6ErY0jVtsmeAdRxySgwTk0pjvSckUc1KL2hgIBsRbJy8JwUDKP/70DtN0
aHUbEfVHMXlMf+pdPsUY4gGBd9a5UfiFQrmOdGyho6FKm8NzUg03BwlwxtFmiO4SB95znacXX0xb
K3f3uuq5P3scFj7xNVdXvs7RkzFRzoz+tQtMrP+4CMr6OZP2aUrUIcC9NaMxVpbxZAQ+VkkGw0Rd
2kN/zSFOtwlM/nAOD1OMrNEGbL3MnMleyA0smHRTRtufY8jK6UILBJIHMZqLujzlo1i1w0dYdLvY
5YqEHqf9dtWRiphyDPH3sWRCxJ0Up8WI3tQCsq+1oz5H4UCFxfG2y/vy4BruxeCy1nHMU0/UORip
tAQoSUaQO9IZLnp1LvnMRs8rGEyilRhnCrzEXaly0ZKjnbMzxosdZnYOcDM+NOJnIjTCYq9WZOIQ
QkHJARbDnyG92z701rRvDP7I0sJkgf7MhX8R+QB7pwT0lwaLK5PneWr/IcLbq9R9TZpUMV2gF8OU
iz5Vo3CE2ttb8i1YYr0zxJo9Mqps6YNxL3WhvlL5obXAXOaGnF18rH8L+jS1uF0M9hqF6XxaRvc4
RNGLIdUvR8l1at3LlMl/jo8qqEKbKegVvRmCVM7eVJIRPwShxaDHYljZ0zeW3BCgVEHb+jP3dpDa
vND9l1wE2NkUPIWje23Vz1A9JYWet32CKadJXhkmr2MZ488CGPzAvQYbVGwa82Wo6ZeNa1PPuyHK
WdaRlqol3xFYTK4mz5sZ8sct5x7FatM2hHrCRTcr6mNulAEWOixyVDCKLnBOiZvJyoNZFy+t/27Z
PDMt5YPt+CCVISRFcJl8RCKjIqNW07saAfvwtA1uuQEqz8qOA6fVBN3B1/HJKexLSeQOoCYyTjN+
7hQU3xA3f6baenNCArFp+I3SPxSdA4QEemVkursyMPaMMFdU2XsXLlUWiJ1BKcyAb6st/ZJV1rLg
w8OApYsz1yjUMc0mVhge46Zq3cVsNIvurljxbRPe/Urr7cRhGiM+mJRzUSDxO1/+7Tt9ND2a7dJd
z0V9LiHn2ax/K+NfJF9ywvAY0OLUxqZjVQT9zkh8CD6i/WJkiJ/fQe9pdIAb8XNWGZ7OOnvpSfJx
pSSutTrmid4HzZem0u/VvBqGu0d1Q7+CtxzpW5ffahxcuFJB0bwFcvyQM2ogTei5e6fv/SNx9aWm
tbMxJxtFzbxHQT7G3xNDluTGNhakAj3WkD7GHWKybJF+rDWozsghEczrHlVc3/JM373KvBkV3OHZ
BksC8FF4L2Oh/7pxv6+nfYBBsmmNdd1TBbrkbxjRn1p5q5ntbMDIQWjsngyqsslEmDDxTXcm84bi
JzUCgpEWp4BIf4givw0TDvTeDF51PXwqyGUPiVoQ6eYJGifNUgzZaK7sG9LZm58hijdGPH0uRYqJ
Yq22PQBWAf4t8dngkS74AEscsdIcob7NuHCa+kl5+dEk38jyo28Y8I+s4iH/xrcQe0jv8G1W+rmx
/afGJnCFVCMLWTUakWeuhpFZFjMtA+1rWl5LV95MJnvZpAjgCKKd08qTW5H3WdMgSsTRCE1cI/xs
bdTVQrwYnXkObDxsOu6IOEp3NqqY2XYuThXs4iTbqRAxEYIdV1NrZdYLGH9YRtDJmNlcRsFss/I4
HvqE7YdIqSKg3liqvWeNszVF8CobWpsuH7dtH1MlOkQ1kLZSup8hmgDcXb8pBQoBJM9en3jYaCf8
z1DXy8x0qRYQscQGce8RiOp4SR7qU7Fkb8MbcTL2Fm3cvpoqfnLC4a5pQxlpAl+0QMONEiE77DQ+
+50C09QxuqMbvpZIQUSeMMdUjyFfdW2U88MYEokXxJL+sNiZXbfxqGpVZjwztyAkcIAujBlw0u9S
0TVjDR9o8VNrALNE4Ze7HItdltC16He6zV96VJxCaMyamvFYAzMfjTyzR6b0vvPWsLAocF4Wo/qx
BrafFkkqzbwaC7Tk8fhose00IBjz4dAul4cpGbdeFW6E43Lq+ZskDIimBlcBZ9akYUEmvZ5hABi9
tfZw//hwXh3EKh4Drz7173oohnUZLMFgqFXq8EPaAAMpPDyl2EC1f7ljvVWZBIfebOgw8IqnY5jh
YF+g1DTGC0pbxeI+FKh2a++CF4/42whHmQSN8U/1ULKqj6qrKdrsx9aZTqr2TrWaL3VZPJdDvotK
yGNW6xxS+yWBBmR3SGE9RheI0B32sauptZAo+Ja3ZzbypBJ7JZdJY1ifWXn/FjUgXB/wlkzJhivn
/oyWE5V9mV2aBIh6RQRAYQRsqpC+Ss7Ozaycu885m0QSYWWNaxRTMpa7MoNRJdFDZ357MtrueZDq
QtTdtqaYABtlf9QFgok669nRG/lKtgGOXA/ChrWRQ0Onald3TzNv1fWVudgFxwtWAfOttXqBKotj
3e+5omTm0U2Wfzvbq0m5CNjYiuboGsO7nKqvMNPrufJOnZ3eGHIzVQLQQsYkeN94i//9ewhZ3HcN
cYyK1xC7Nv/hw0Rwfflh1fMx7vPfKi6JMzNOOep0t/Z4FNJnZ0D8zy+yvmAm1aloa/oMi8r45FIU
ZQHCxMZgBZEwflc4EzkgCRqx4LrNpAWrnJWTwJQWJxS1AcWYxJdtNtFXX1aPKPz3LUkGsY0g1kp+
Ra6fagv0rzTmnZmjYQ4n5yUJrL+DC0AzQ9A1Uaglg49OkVoa2PjUMpEhScqfvfBh7Jl1VtBiKrfP
1oGYD9rWhFBjK3MVq4YQQjGOngizWtNVFyuqz95Y/sv9gbRvALIyrje51RHt5zbbShMwZmTHkmBi
rht5pFLF14D4wwwOFV2N1/4pUAeqOb62AsK1DwuLCZdZkFtfhCvHz16aXOyI+qXEh/fskNfdqPaF
5eHGguJNvBK+pEQ8lWwTZ6dfGyYCIdO7WIIKU06YSqzmwIeHjMzY6MUblfdqy4DppGfrEqUIZihZ
22o4W8K+y5QDv6zOSR5uy0r8yw2UPQ16oMAjZt1SMb7wehvCM0R0g1vUZLtGjaIDlEQ+KlXmWRYy
tuLZRVr2MLERLX1WbczzkCDivp/nl9GHHahiAyu+CLYz9fWIVMrM0pPvs5DK2f0Js0FSPN7Ttrtk
4d20ikMshlOaOt8khm2kl51qwYXciLPVsfy2ibLyUciBp4zraDUG9Z8kTF6aeEKX5j7mIZv6iZU6
wbeoTkAUIA93qo/Sn1+Wj0pq8G9CbnkNMMhi7mFxlTO8jOMRq238r41ALdSGvPbGcE2wWRohV0Rm
n104ztkw77IkpIexsL0k/wYJcNtybBuL30jNhhonkZfRcF8UmyyjZ11i4S0cA9gjqCgeZFEw7Q7o
lAYLRQKFFvA16zSZYmf3aIYmIuAcbpKkc5/7KeeaApcyihsxvQ/V4K7ZnO+9gpw2KuWHirDOyuxB
plPFoCEfevM9CiXKK4MnHoeAQ8ubwxouvfYiXEYbErtb5NLhjlTq2K4JU+zcdVJjR5nS8lEJrNCd
iz6vG7BCVosEViXHOfBfy4xIO0yai8sJmcpB4fFphfnRmONL7y3aFRntRDhvBj18+p7B353sfD+5
FBB3US6a6xZfF8Sem9Gzfleec6+iZt/NELjM+Oj16nnmc5cuupQSHHTiJIg0vgMX+FU63V07oO6y
KlZ7xWtfM3T1Qko2fS1CxQlYPfd0ax5oODuq7n2cvQgvOU79/FrOBqsoHDh1fi8BJ0gH/AXLa/Yw
DJUB1wmQ9wTOYegEwYB5RMcHoglpcaHJoNAabi6Gf/qubRAvXHe5DzJ3Y+vi7BIbbYVg80QffgZ0
IQaHfNK7IQw4dJqj/lbBO2fGhxn1dzNgRExEiGvendlbpZI+XBu3HizSRGnqeu1zgIfJq6wPbwqf
EoZuJbHgDYQVNAAHq30GNIuBot3YzmsOQIWrB1IVCyPUgdZkXOYROcXAE1OX/mvK+sjDnOI5zS8i
rffEz3Buvrraesan82tzEsv0zr760mTuwR0h+6d/3IL3E0GIdLl5G9jBjn40SxQwaaVOpj2eiTHE
X/rqmAU7zhSFWe71j5m/BL2gE49TEgXILwsF43YHGaicvpqIHRDuVhtei4EtkB3w0zjxUPneapRv
hqvw3RV00wDjGuswWNEhNn4khMCuk/vJA4tu9YpiFQ7ErPh2O2htQ/DayI8x5yOKp7d0QB/NnNQE
xSILMpSxl44Ooy2ZkDRCdNPELd7PeOrCEj4RxJC8AoUBLHrZNsx/0gzBR+T9uiZnZQXCKgcWSKQg
aPTAwQ8m/rb0wxqXe64ngqf7R5kDG+/CM5bHS6S9T5trodbWR9BUDy0kBx1kr5PpkNf+rVv56scg
rnUHLRNBMNsisxp2Bk4nP3005wEPEmYyO0QDkReSqWlxlKbBkCpc+GKbmmisoCASxCMeZszOmQAa
YbRib3g9sEWWGSlRoWMEC2qmUoVMfc1a9GhukD7rWF3cGBGp2bvkI/eEc7KFZwuDrmVnpeqU4q/1
ne95Wbd43hXnBvXZVzN6P3nQXWe5DKrRGBSJG9IR4XZqmKho/T0hb559Qs5Tw3mug5Z9+rSOYEPY
LEqgTCu2rzbuoK5Jf1RdIZbkKw/76ULuxnZEsMa8/zAhvu5SshN4REQXvAOL/zBakrFwhkkEnqUb
rsIBqGqluC/KyXucB9S2XcWmvqt26KfEup1YnmTsoitk3A+tLSscHICm8zLlPKyA3kBvN4yvIp4Q
H4bR3p/6vUi7Uyg4mC2D/OhyHq/GWAA8UlRq5bcReOKxqtmZeRo7sKxQjOYxCYJDqEgdrDFvCDV/
dMK+tYU61D0eWosCt1X/sG3ckppFK1N3op5C1DxFOxDEIEMELcMOUyiuqcL6dSYsa5NvfLZo4ikB
vfJheTgC+hw0DwgXRnAi1cB407SZH3BM3uZKERzoPyIrwYGQpNd2gYqZDTswoS/OUN/snmE7YwHg
Dt1Jj7BDdGkduW3oUyZk1Npj06Ct/AJ2zAchAbx9LucvQ9ZXqwpudcZovmn4mdH/PWdl/WjF1d6p
ibf21bPjJkeDNHW3y98UUAaNmagkbA1xQPjHZR7WUrIrbYD8SumTAwc2cOF5mM3w3pPut4Q1mFDf
7I7PPWvgA0yiPswFMnTDlwjz7XMqynsYN39DdPLaF9gibFx1gLg8EF4Eank26cFFSpNhFj+AiNdz
/i9QfKVGcARRdht19ZfpwRNREPus4HIesm+oSPa29x0EZ6D92CIx3OY+CVlVpIV7yLi8H3T41wHT
7MIqaLFp+W794znmR5/PR2aRz+5Y7+IueamDeRtaI5mqBhOveAgwqMXHvBBURAZedSBVxImsoqx7
cRt1t93y2kgwlFSr6FKILUY7ls2EsWMLGFF8hFyfueV8ZkO8bgr3nrVonycqhQkwVJZrtHVoU0eT
9LyA9EMTk2hgNS9WGr4WFnzqoA5fHGG/EvLwqxl1jCqAnQovwk8OYDwevWmAZBb0x9YVh5GXPy7K
x7huzyynNoHA6eobFx0Fq8DEfy66fZRCvss4vymsMaXSRnvOR+GAO+kmjK6TXkcpzdzgYuVGdWd6
KUy8DOO0DQMxqklkN6J9LpOTJfLrZJnveUVAnDK3BCDApFqAiIBcbZ85sIfQoB7aS9hjVQUgmJrZ
WvtXEyLiyPzHtZYoBtE+96HcceVvk9E7tPZRu64JaqRwzp4Js61KngiPnlYDaVVd1W+tsSBVi7km
2lRzQoXmosHVY0uqxJRtJ9slgkZtxqJ5tHMW3/wzyWhNnvoCmmXEwA/7Z06IF5RLa6RziDUQ7blf
wF3EoJVMmWcNCKYRjD6pVyYk55M0Xmw0PpOZPbYKcHEVI7cwqAVr0pFdOsC1NcHvy435OLTmzc3m
Q2WSvTOZ6G1U3hKU6X4PfXDp2v5lNIGwqkr8sZT9EZT0gc2CCddoSz2J6ytUOUdqjeZ7TOVeVfO2
laxsrbTcR9gJxzJ2trr15nWZJK9dYOF545i3IDVE42s2Fa+2IlGEbT2HUGAsvBlOKSX7g5vYnzqj
JwP6e02pyremDrczB5FnOFQBMJ2YS8iNxGHwoMz8S8be9/9zfmv+SG1SY+PZ+BeH3kstQrWRBuZS
gjAPQTGeCOo75+n8NxARMpc5eA1K3OpdmxxJWN2NsEm5+bBBjXDOZOK/98H0Wc/xMzO+XUFuZKP7
fUKvhrSyv8M6igCZRuu+qkZo9FCPBLZladc3xytfjXIw0SMOn8xyy/2SNT+0WqC70oe45TDVwdJb
Z4g7upGZFuxidi8OxXFeYlMUNaq5hV9Xzavaijado19kmWEfz6BFDB2bJ6fCUpiU9o2aeEmaq++l
57K5RdCk7FOqg/dhwuQY5blewtU42zrz3qqOLzCBJlbH1dnLg4tTaHdFQUFYx6hZV0w4ZYBrCsGO
1h/oIrLFBtvY5i0Jq/ZRB2DG+Zu/tc12twm8N29gQ2lq6teOTv/BCOVbCYUi1DAF1MiHMLJ733ra
RNlSEIesu59oXibKucWLm5EdHfTN1+w0L27mOGujAaxnDTcUrIwGc1RgJv22Eyf7WOcMk6pTmyC8
SNG5z6QUltc+ar4dhxImt/B+h1Kflen+4UH9ospVrH4a4Ej8aLQUfK1jMOFBcMEM1inTP1gIL6nT
+xcXMTwOqsLg+i8AovlZhK4sBetkFT4M514MQl9LM6F2H6OE7SFj9LQEmFLhsBKM7wzd/44CUz87
OjcIjyMPcsNWdLLZlAzzzIomqfBySYtetpB/q6p/T6sZ/sFI2KED/lyHJFg1irGuPfifXl7RTLfl
O+6Cq0bwunZJeTiqxCx3DRq2ddgbX6K0SXlbUtFsslAGfFybPoURqRJVHcfGYy0JCCkI++Y04qJ8
GkyEHY4CC8YkB+EBUO+29qaj3xXZrfGaGuOuRAtVkBsaP+UzWFow+l3NjJQwAI/Q1n6BZoy81h1u
EY82L4HMLaoI7620/pUzu6YcpkYLkQS4FF6f6WYj9UIhxUpzjQJipIcILvUidf/knRflrgT00n54
et03l26+mN0i+6B0d/cZgeM56qAVODuI5jZJQxBEV9lwB6WfsMG22GE0r7N/cNWHHRwaSdxBKTdB
W60j+VfGcD+NrQW4eiSByY/3QB7XZl5uIoUvP+QjXGksuCTr9P5TwHIJdYD6xA3JhoJFy0Ot3zCD
MvZLuy1csro/g5KyJWj1/cwabImsWJj7D4Qah8neQpvPyjKp7rh/QnKExyWd4FIOO1plvLY5aowq
fo+hUEceOujbqDZBD38MZs4M4ACOjizwqiKfTC+UaQVdtu2ep/pviqcpiUKavH8G0EdA/gxhfmM8
PMNQrjJ0bZ6dXhko8qLQa3OG+ezXQu5rO85WWct62uBw7nhjjO5SILfzcPql/J0p8nxQJKjIGLWC
u/w7EGFBKmD3aLdQguWhCfk8oD5/JvaxM97ZkBPFZUQn+xnD5pqtMVNvMk9Zma8sf1dCGnUSaLyY
8eKDBCUOeyZ9nzxvP7YIwB6sT74esyF4ONhIhI40TmjQTyPzaIeri9Ua/Y1Mr8vSvWneaoj9CRth
tnuSqFxJVUZIBYB1NlyHotqkDqogqgTaXVwlHPXDMu5dVahrRfkGS9nkXSAqLGj/JMmRx7jvdswr
SBxzh+M4bNHa4JldAdg1qFCq+nf5bNWprh5dc4FYyfpPlR3s7klB5+ixTaTMlVbNyFKiXvnVeSie
EnNcoX0yf1vGqCAHLPtKuITov8YZrcVF6efc3jrWzo0FyWA7SvsH88endfYYxZr+XrbbAf1MtuxW
kAbnF7+64S8LAfnRSCbwViuCJhR/9HuOjqBLj8t+HNMostXKfWu629T81jkmjvG3Jm0goJwPmbIQ
6fUfaWe2HDeSpelXKcvrRjXgCxwY66oLMoIM7oskarmBURSFfd/x9PMhs3pGEeSQrZosszLLpETH
4nA/fs7/f6fhFabVWZdccx5qsAMEPgV/EPYgJ4viSJH14JSB3CO/SObx3oF/WMbWuUsojjOFzQdT
wIXHFS0f6uyi8JFwEqgD7am5D7gABp+u+xkT+6LuGw+2wEOL/dDaVv6Z1Z813VOf3Szt/SIvsF0g
y+SrCImZ7oEs0cYgJ9Nl1Rtn5uQbwPxcYBVmHwWNH0BsULYjZ4PhxgCVeMRU0EYPxKFr9nnZjWob
h5upRGi9W7rTKWQ3GVBFH42VfYQ5hLMhOvPTVRBFrSFzO2LXZlPEZHORDYqNaMmg38NekFDDh8cg
+eCai9wR+ATVrlhRFarAfdJvPeqF7fWQfLWy7HRZYfhOf0SDDDQqov3TTrq2w+XMm1tXFfyl2r9q
1ulHFsPdOOVPad/F5b09fcWbmOMURQEABO0UwgjNNdLoMa13tfxENk6zkEyKuYQ1P73l3zauwXdS
IjDk2ISlIr2yY8iszWUe0Pd8Y1PMqTifuoN34reoQLYOyk7rkZ72H3Jx2mt+Ada6WQGWZq/H7Ua5
5yier2dKQRx+tm2EeG0AU159wOe6qW2cD4rSTUyPJ0PvxFM9fYUAcoJR/9jDdRZqwgaXE9xto+/K
eBv6pwnwg0XcyelsINewrB3S2k8B6tRuaU78Yudaa6nha07Qnj5G3kk9wfWrHlr1UCKssj7m6Upx
wFtwnHvVUR26HD6/QyGLh5ME4KbbXbjsMStJjHau6AzkDrIGfWOEtRVwuQRwBk5scwzeBC6+t+vK
61h8jjnFC5guaXZNMQplx7m1wBC1b/qEZG9Phym1GbonMJ2qu5iiK8rGaYk6aNuPCM9jSiLHHTM0
v4vQO7M9Cv9HM11G849WPoIqZXsmxEN5NF1m5f04ChStu2R1oE7n9QzkLrqe+uYurC6rcTmmk9pp
mgCxh4EYXHXx5zD64eMlmJKvIZ8Vy9YA5MGuLntxisl/iD6ho1E3ib6lu4zPnQPf8csTB19fyPNp
5Gfp/LQh8SwbX37h4KigVYsLe7qB6EilP59O5gxvyu2IEm9kOeITo6XknH4WIUk6Oq5Nt6YgkuSJ
pGc1hxm6eWQt5JjPzbphkG8lI3mUMr/L4ITI6kzT4ifaVUhj5ut6/OSQBNffLYxRUU+/0A+Q549k
s0IDMkAJFZiS9raYTzRxcgAwDm6v/NLSNomydCNQWCLe1ue4S/LmskF5ZwHeAwLad7sMS3C++Czr
55Fz0emnxvpmrLOBNhQJfeW0ot6xdb61OFJsVIXtmRP/cMC39Pmd1T4slsR1BDBGs3ngMqHiWfBV
KBpWRt1ZS19Wy/I/pzNNLoBUJsvOuOCaSY0SsEbhxlEPSYn//7zx2u0oHzJLIOo6K9wvXXtb0SPE
/lIgbQk4FDc0PUMLNtDCZl45DJcT4kNc6oWgc8q9jtONhCrpBucWHy+MHo5HG8kGk/XXgUCLRIqJ
pSU/EX5z2hYA5Jlx8f0qaGB6ilBiCNitDKcefiLJN2zh1YiUGI8BgOH8vOYkLKKvtDUrs3MDCDNJ
7hP/U+WgnrI/iWFNFJEzjXxandzZoBUoXic17XjHtTHkN21nQKwk6vmrJv445V+M/9A3FGN2klKY
x0KmR/bd8Zsmf52DvMdSwRmjIqi8crMK4U+/oRnbSec1x4gAWRmgSc6X/TxQA6lOu5Qa5Inth2et
nE9m8qWcBTlgfymZh820A5V+urT56VhcK4VpV157hd61FvBtuesUghkg78lOmS8r5z6BGoduqzFf
nDTeIhs8blGh4oJdaGLolVQK+yfHu9ZYT5CFk+ZBrY61lv0PZ1IDbAD8WO99sMLHTuCUwgDpx5Av
Jpy3DWBAHM+rCMkdHwz8pDEyO1HW96UTfQvoVOPVgsmzGrzQFFG9d5Bqex7Nh6jABmWJL10ctb1/
RW2RthLTuVVbH7qB9LSPiyJbfRKxG5/BmziN6PjmxCh6gZNAwv2KUpYDVw6X0y7AypaBZu3WG01F
wab9esTWk43ZtnFXMxgtpybXrq7KphRQIQNUJH76EVUGAFwgTLktjmPj77pV1FNE0Qe0wlQrUVjI
GOepb05n+Aj4vdsLWwODm1begEWZ9rgO5KkOzGnmBTQSC5LnyJB2K5lAXpeFZ72uP841EjOfXOxt
r9vgTETweOfQp5F8NeUbK+6rz0lXY5SaoaIjKp2Jtfw+/j75f+YdoH7Us385+uZsktXKHVwwNmu+
AKn4oiv6NrR6iaCw9/osLKxbY8J0F+R9fd4bxGJzWyDg1PZVWbufPceZQAUx5ca8IrEVug6rONxw
nP7ttcflHqWj+5kWxZT2zKhO3EkHD4gLSOfLDnTpRCUU8iBZE3O+5ND00ScSzy3TtW9hlMkradan
eTuWqr+wrbA+Noq2T2bEvu4K55rUKuep5SrDY+DLhmhjnC9iAr0sF5hUvBvpk76LCK2ORYOPmXLe
rsLC2yX2o5S4F3v2D8r1dOmrju1GuJu8pjxSUnPIFZ+siPuR9DlUjx7YnkvTEuz9aTmfFx54zFk/
eRb6cCCVbLMdHu22lqeT0HKH2GM3xWtLoORcawMAyJ+wNCjup86H60mmn2NSFnhsvbOFw86MMH52
aipnOLLmlTbIVttSly49gI9Nv/YQSCkNVdARbdelfwT9ADAmeZhFZmDtQZT8RAVLN166p/b6XtAB
00ogIMcd6LCC7mYzQm7dk7Iov8bKux/Q3EVI/zftMJx2lXkulvQprKlKcG3UUSaoI631OEXY6hSp
+aKzH7tutWVbP0QSPkfS+lRqMCQ+ob20rjL6bfVU6FvRAJorrxIVn3URb9zKr3Mv2lRTRBdI1rhF
nnUE9pnyHpDMIDn0iyuqSoK6Nk6aLj/D6XcymI7EXbhLwPLGCT5mOqIpt8VM2Z5L055K237IRzSK
iG6QfMWbpAGo2GFcWFw8HW5xzeEYEpub3OUNncPT7mPccl5qfdgmkP6slgOM+JYFVgeSxMEF3gVG
0qnXMVACxOngzaP9DAtmwhih20KP320ZK/cxTJGD/nCGvu6paIHclzYdqTKbhosjRgIImtLKUgoA
RTkUBF2lWxapOAkbVbKTdFa9gDdie6YgGskqo6zU+iCMcCHQ4IQ+hYbwEY9dGFWWuIlKTwPj7fIA
ZOCxLApf0dexhWjBfmqaCg0qfd4bkkhsaWVGymnJV/FzI3htR95iNbQaxqbaKAqJCxXh73PMQeen
jeKR5glmaQWNm5Q1BMOXgL+7pgZ8J+zNfT2YHEZWnmRUitDcBj1Bg5XPlfc1ClzkA6SeTFTfcNYd
4HeWXpuyNhjgT2tppedVqU2qrI4DP1BPDg0dlYD6mVq/06Mx7zLBvlIOlAUvxjQfimxTm1yPhB4h
gf5VK2m5DSLNDLI6bt2Q7hBj5KtznY5Jzi40UhnYtJ7MYcDhXIvoFYyoteBImiIizL61Pond+biw
o5KkVIpoKPgeaKoA+RYTmyKDHtPjl50p7+OsN5swm4KWJkA6QBYLZCME0l9GwaJr5HnDKHfgHkvO
A/5czx0G8pY1iYYFc++R2CTlukxHqllg+iJZo7uJLpNHTPU9TCcJaAPBmp1E6YycsRkAZats8Y1z
icJrir96ELzoXmhNZYQXr/CjMLRgCIeKmpwdRFP23PS1Cza/tUnKXdnpkAL/mPtgPX8ntUcMmvGb
0A+ni177hIST21Tf0gQlHfIQN0TdXMwGVX25WCN1Z9sVpCyPlHA8TdFrzJNVVR6b5EMqMbNhX/Ag
NfRbLGb+zIE+nvMZpInjKTh+oagTeLXEO9G18asAavPg2yk1yIl1hPSbFzc/JzfJaEVqNeUM3y0K
nRmVqO5mSccKL2UhHLdA3z33o5ECIxDJeS9W9GaVs+fL427ocuKGws+UtVDqz6vpxhhCTer+jqPx
tyNAzbKTLJoXXiRWdBNMH1VRZWviVU9e8KUbkhjPGxC1Of4RGy/BDdqyyfZPLpJGvF4sI93ZPFjz
aidt/cahotWGhIlbE+GoiEb6zVMdNFgWgcyIYUhb9BKUK2Ox6woc3eO5EVZJI6s5Sgzl3N5yYxiI
OUCUVABwl76kNYvdCsc66f2qnB40jgrcrIlKUhchkKyMIcqZkH5aiLB9OqEhxolZ8MXSBFMU7uoi
CwYIQGE3IGBuqZIgEHQrJ9pyiY23E/VSU+/oXGsV0+T4QMMBqshKxA9ROMHG6YuG8ynem5IIsuua
Abhdgxye/K4R/vyQe23YWhdF2yfFtG2tMfTaK1vqLHc3fRQ2LY6ZTK5kzmDOVPU4eH24xDCX2lp9
FenQojV1bDu3SdFC+UvVho8vJCdCdb8bvK2Im1h8aEUQZP22DtrSlncZcG9ElBYK/f6nQ3q9zz8U
LiW/4lm1VojgNWGGLHDt7bggvdBFsZc9qkClzlWYRqpuj4GOFAi0xhojMhgap1S47WfL5P7aVLd1
+4cgHVMxn6bNKPwJvUYdIf8lghhIn1X47hSLtFW5N4HfKHFu53VBM0PBq/w4SZjo8OVHn5s2aF8p
5oVtyGTI4ySsvyDTYaYd1yj0hqsA+QkCsC49gbZiPoa2pkvRpChE3kV2RC+JeTEF4PtBACpmOUU6
5M/+Gm1GPalA5Fv5RdF7CM/RuXnDs1CZJt9saPg6fZ7bqaJZrt/NgvNSv9SN85N6drhccW9MhWQJ
0/gO0GKpLqV21gQCABD28sROlvQ0ymJHXuqpYYevWdGx+iUuR6PWmbDsJnme+kBGvTUp2DS+dTlQ
Fl3OoAx3AAX5y/OHpYuze15xnFzEfqOH78YR03Jml3EGJCty8AwBG3eDu5kcg0GQ0DnFTi597sP2
6Aq/P1VhZgMuyyzOumbJY6CHVRe5pF6nxKvv8XNZgAa9srBj8mJLUw87lIl+Bx42wbuDW71ISEx0
RYu100J46G/Jnapoo7pm8Wz2lGp2v/lLRSKVKSxJNwiJ3JrkxLwkP43O8xETUhzGzQeEuTlJxTmw
aOAUitSrv4ytigmseUcWaZEmXEYsi1kQICMJi3CMKdwgFNjlEy3GcXGXC3OHlOYqcDNdSWxDRzWd
JYwQLGU2nKcAYgKHtqoDyTL4ymEbUCTPbHe6Mj5p7XM+isq9C/uhwUhLtI2wjkBr1vOTVQ80Yg99
66FBOodKLkn6xVxYqkjVyJpZZAn0In8KERVP0wxrHiwCCLVtGAc1JcoKDA9Tet4qSmgAJUMoe162
cIAs/bmKI2QbXujD+6jpDFFORgUtzc2VBTc1b+I+RqVRDhlEoMyN0tPJ8ShA55rF7ETSDMucejgq
rO9Tn4Yk5EZq16ddQaO+SysqccPLfKb7BzsREkqvqGBJGjgSwaXlKwrXtu310ZOPUbu/IfEyBKe1
FYr5AlXU0H6im0eKv6pJC+B2uAknhEpSBCweFjv17ZzmyqXoSy9O8lhlWrDKVSKl33TU/ZBM6CvR
1qXzIyrahqCr0SInjyN1b/dwk7wyP6mVjR/LSpB5UBfjRHa1+Dj/b9uh9ZyLaqQ+9BAwZ+uzQta1
uqjDJahIeIRONz8HQWOyXSyXmexMwea4EZ7FF9UEXYvML+1UQ6eOjrDWUkuRfIqavOg+8amWyfHY
WjRN82KnH69ZsefkHCVDwFo96Wm57Dq+cWcyVbhpO4Pz1CA7+Vg0CrhO6qWToCeOBxNs8tyYHoAU
g2hN20clc8+Cr6qr83Ea6b+aYymILqlO9h2evRKAOLJB1DFuquPxXGqCxqNJKxNd2UVNxWYkezls
m4Gy+okKbPuHo9xl3dsGT906QZAibq8GxDQgzdyQc1/l0CNoLEhudnbemMclFim2i8KMwx352Mw/
zZUxSEmN6VibmtRDVlZa/pidAVHr1VbzsajjVFcsi+MkS800LGEX1qIRoOfnlBb2RBziKXKb4cfg
lx2XE0mw/M48+GBVitG55maSGyVUVNORiUV+Y3UjJZQZaG5DF7TGShBIjCl59RT8D6nDxSJTpzow
wDPKeTr2RD4NdAWyqSMzLrhUM9ugxkOoHCK1dEEdndd8ByMIxUJ7a67UTa6VySd9XMFlpptm53bf
01apFPO9D8qgj708Iy/kJP6pV/eIwiyK0869iMWEUMBNfXW/xAtlTsdBu3STwkG5EVWQfMWwAd9E
dkkIHL7OZyQVgk4uGvH2t9pt5jsTePienDYNz01gSHyHLChoxhDHk/KVdUljo9DQ+LwuIWIH2Fu/
l61Is+NJlAX/Pw/zD7TpBBgt2vf0JMEb99UWgX70nQnvPJVdWt6m9Rjj7QhZqCADiP47XDAPlkUe
oeicySl9mfu+vQdQWD/FWUWfG10VEba2Ji7ReRFawrhXSQ/aBsklPXOVG9HsErVqvJOOAo1p+UaA
ewRm8KGx3YXucR3GNsBEQN/W8J1ZYGmpMhKVHkxEqxmteTOzyvCL2zGHViPTjip965fkHFnH5+3U
O3QI6fCTFzhtDC19w8Ym5i4tDxMhgxfhtnAcUAKQJzWsd9wM9haLJZjTOYop0bRjQk94FygDZkNj
FwMpvab7OFlolrZ5bkBDY7PR1gmruetdJsS343Giw8I/i0Ld/YCZPxR03sbphfNv1pySmFcWO7VC
EGpFyAZgRRXnVe4ZOM3wbUG3jakb3RO8KHAy2SBB9JaCrseh0rBSkBwZukWmEShAzIHENtomXXoy
D5ldfwJxVHQnHSey9AsTsmhvMPkU8cZXlo38NpryZudZo9U8uuVIG1NvbsfoW9P3eFcdWN7xjyys
en1S9g7CGZBjsyhoWQExK731YZfVUNoRziqPcGXASuKkbu3twJ7O2YOPCipl36rc4bKjijWeTYFd
Jk9snxmTZJkhxaA9GyJqp0QEVnA5xC6lfA48phwICxvoZSR4EN4NJMxWOrYzL7eTogcurQKXeYJG
2yblyeBqUd15jTES0r8/cRICmWVSzsMxVrOhNu5PsVTJQohtgDozz6N2F4DMiX9UTlsQH9SxBb4/
qui35asY/Xqae0jvu2LhgJoMVnY/DpWFsGsuHYRjwsPoR48HM50CIMvv08EV5l7JDoUq1OnwkXhw
abYDRQ61ywblhp9CgJ20lulsu6LME9UFy8I0BUkA20uVY3w6oG4Dztg3LtAEPxuvdDn08VZVUZlf
Iy0lRxrjUzxrssmp+MoN+XPda7C2Q52n6UU9NqY7jVGFjDt7KtII1W2Y4wsL13Vr6csCqthi1n4F
2ZSW/nHWyDHYVuxx0WeDMM/HR6dySrWp5Vf9J8QgLWF7iMGCiszUzB2STmVgD4N0gVirJLXO/wji
WHCmZ83HPrVhAaXQ+1SbD6pdIY798YDBJASEqCoMUSn+pmYN8fWydgZEttB1JPab2hw1VMjtcgLK
TA5nSR9qPuMeEVUWIVpD/OCr6fiPv/3nP//rafpf4XN5W2ZzWBZ/K/r8Fq9M1/7jD/3H36q//uvZ
j3/84RpPC89IPkbt8HKE6/Lzp8f7uAj5w85/NOFUJRx55XFgz7H1MZ4MnsaGcKP6PgKpn59/dzg4
O75tpK2F9m3b3x/OMlpIuKgIFkfa/YbwhY8su+mP42KM7t8ear3y/TuTbJrS9j3Xl64Uzv5QLVQD
Z6yilSedTCfVjL2p1R3hxJRirTd9dvn2eOulH47nqdWXZLRjtLH3x/ObNsEaRXkq7qP2QuZRcVpE
YYWopkSO3oOj9iPkrgNu3Tu8neL27eFfu12KOsZ3eZ3SF2p/+ETXWTFWwoE7EkEFiqwxvhk4HFyS
hc4uUaPNT28P+HLmSI9DtYED5SvH9b39AcMSLg+hPMTSoapPSpa2c5n68VZ4LDG/O5SnXe0o3xgl
mapyfygWsIyEWFKy3rXRXV7StYLQw901kbI+vz3UetX7b9EzpG2k7XiOMOgC94fCgqIruovVcEGs
YWSD9w0OqYhccv/U1QbQxFAEEVAWN3OabwHbSHX09hW8eJGuDUmIwojH/QrhHXwiripJk+FL2ERT
B0h/cuzIw8CraSBurSkFFHcWCsW3B33xMtdBfe06npBaM+7+bfdDQE0EwiiVOBooXPhzCuErCT14
SUhqQ/fi7eFePGWGc5mkDiP6wpjDp6x1OAtBsj8imKPvqI8LiawgCfpgTO9yvDZnfZ2SIh27SJt3
ZtNrD1hqxf0ackI84f17rTp3wFMJpj+jpk3rGTvxMB6Veb7aADmGtpoeGiUajN+/ZyS13LW2PbC1
B8Na/WiAwDNsSlHgRpBlY1qR6cetb1/kg/B/YpYOLy3TJ9/fHvm1l/vr0zb7NyzMTJ6gGAgXmgGc
RJ8iFE76QlOIyqJg8/Zg6y/b+4B4tSi9HZe9RdhaH6xDkTsuVj3SG06lozjlTAdj1sP2Z4KOJju6
4gCoBzP+G6N60tO2cNYv11nf+S/bWDlHY0lGLt7k4wBzeZXkRnlC4mqY3asp0k9igdD49p06rz1X
T2lplK18Ej0HXyqn4mpMpCRdWIhzid1ts0yUTiq8G8d4hKnzko276IRlbn3LjJeKZBrpG00JzPKw
4pZVc9evQszOo9/m2xf32iT3tHY9h+2UGPPggQB0BXLQxBCMmwaujpTZfDXjVrgUfQfKLR6gs7w9
4vpiD168gDrDToBlFU7TwX5bhBMAga7LQQW1gHtqlV8jnqR28PYwrzx0shfEKoT+HIH0wWQOMLrg
3+sBG8Y57VmcJqBqGQmEy8Hy47eH4gkK32U1Nso53FJ7VcmsGzgXN+0KgTbz2J/HeVbBDyAb//ZY
rzw9apiScWyaUCAX35/AlYgauHqMFSadfcmJ2+wG33Pe+UxeeXjauEJo4TIp1OEa5EetQPTv8XE6
JgdftEo3ddadm7qY31niX64DbJ7OWlRQgvck1kv55YscnHKa4MiEmw4KANvmOJGtRXO2AEM/duqC
NjTHcTviR91YAwe2317kGV4zIQlNHO3YB8PH0u4JNEOwqOwww5ksZTF9s9lvQRNDbpMCt6lI31uG
Xn510uWuEQezvRhjDtb40QnDlHNyBNFIivqK9n5l9BW69hJeZ32cJ6fNUBpx/btTR7okAXA7ecYn
SjqYOkuoKVJiYNrkg0alyOF+PHOQv6a/PUUJ+Lw12kMZoV15MA49ER1ftgPtbbolf0Ak0Z9w9ivf
CaNfTlHpSc4H3hqP8PoOXlxWVVaNFYCVHFgJEF0rQEEaQLEg2fvOHDkYyhOwpRzD3BCQgW1HHKzf
GUcjq+5wwgeNbs7CVHeXvqEfakxnz7u339HB1/DnUIJtXxFVskeZg1XLVfRwKPIZjJ0TqG92Gga7
ZuiRMgpv/iqSSdylPmawd97YwXT8a1Qlhc0xb/3fwaiLQJBTIBiDHd/Mp1JNYhMH8NWtoO9vtGn9
7dt3+fp4+M14hUKxzOx/8zQvFw55GGzI+C+Q7rig61kHlgHifEnFKMbZ+/aIr71CAT12PXFREJRi
f8SYbJdP6wC6gqd5elGEYJVmM1RnIeXad9ZOZ53fv2xwfz3NX8Y6OIVYvfDybp0uuNCdZz6UEg06
R/hq0PZW49A7bcMp3UzYxtYKlCjO0kWYdx6xs26jL67CtSXbHyuM6x+8UxaQMcokfYM1XW+OZND9
LGWGYbWC+EMy56nB0fszsGkOUISOvUtaaKMlufx3vh3nYMP662l41CYBDnLqPFxgR2wVwonQIXu0
jHCj4GQC+oiHS0+czdoLM+E2cJwNtAP6Xfc+3bfRgU/eROuHaLhwvPb+92cCn7EjlcvSqw+P+wMO
Enw5Be0tc6Qx5ZBUFz6Wz882//nb20O9Ns0VKRNjs5lq7/CENsy1pgoBnUZZrfc1ayeQOZ0ykjIW
gG46zlnSD07eHvO1BYSdlDhTMjT72v5ET5xoDrHKlbg6U0p9nZPRvLi1J0RNZVo2HSpoVYujOW/L
5J0V+eCwxps2ttBE1Zxa2NPcg6FJkKNwcKx1tofVWeNPyc50ExbBrGgeEe5QmWgSGto5EvDQ23ft
rN/U/mxnbDbyNTclMfgefHOTTsIWymh55Ez6UkUZ2U9aS6j2qlQSVLXp0q1LYfuHF+jwMmpb4CMg
mheyHUcDBsV3Jv3LF49XSq57k/wz0D349mwKpyaAVXqk6NJyEvVq/LAk0kVm1SNCxZf+zkt/+Y2x
r3PAQMrCXHuxfntx0AJAwzSEL4ziZjRP/iXGSt99575erqKM4xKyk/aQrn2Y9BBy7Bsy6muFNsPk
NHXJnRN4CUrSIHnnll7OY9IrxFnEELQWYzvcn8fSFUrTpwmmRe5cLhHVetQt1UI7R+TBEOSKy5LW
3e/sg866DRxMI0Fw4iii6/VQdLBNyNIViCttyFS0B/A9cReNpNad1r0wK8R6oo92unxf6jrY6hIT
GjX1GinnO5P51Xv3WTFs2/HXM+P+vS+6ycci5N7LZg7P475eziZTwGecGij4pGW2OmvbU/otN2AW
FTRQO0jvHW3TcG/xQ3rEufjYA41MbBkq2D4zvA0Xrt/vvyNCSbFeIkuNd7jFQIZ0WdMwjBWyNPip
p8n+OiJe+mR7E4ZaSuiQKPMmiux33tMr893Y/GN4UZIl5+Br1zoFakKZk30iKnYO/YC2oPnDs7ff
wyvrGV1feZy4bDgYH04GNAN+33YIERYqRZ+iLBJXg3ZaMhR4EqCojyeIPcKTtqcw+P838sH9QRmQ
iRsyslzr/02OAqwOAMtRLZe7JALkSpXR7IKWNhRvj/zK1PMd2zea7DTSocMv3ELehmt9rZK0Dn3G
qkXd5hMNfWglNl3UpnVQk0botd8edZ3QB5/dmmMjyeb4VBkOA+xkqVxqKCFHZ51/QqZ0Bavrc8/u
SX83mJGW+VqPJe3glLp5e+CXCzWRCaxf5blUAMgI7X9pKAhT142hBa7L3bdOwggkFwIm01lo+YR6
e3DeOx29Eph5Dkkg2+HwskYgBy/XHa3SjnqsWpVbGQAIWE7kkZUH9q2iLdi9bpzue1k5SQIGDU4Q
hsgiheYFeQRIvp/477zxF2s62yZHGzZNTUBuDssRqHfgB8gZenZs5HVvWWrDIUTReH3q3lkvXn5Q
Hn09OPna1B41rPz9p+31fmTFK5+9WwL7wlstCkFz7Vk4hlzH7m+mlhaCuTTZO9Pr5aTeH3f9+S8p
hh4zX0zMUh9BR8VHVU82ayfu2jnsTm0czO0mmTpUnb85tyiSKRYotJ3sFP7hGb+349bujN8ctY1c
MIooG35oMtP36wjBKDvHtETRO0f8VzYwjzwGCRslbZf86sHZG1OFlZSmq4+ylPyBjLHK+04dnUND
gCZIcXQ76iz+1jsUCWciuWOEEbTFmExLH6uu+DcePCuo4MtSvo1RYv/BN9h9m7i2uRqfFIod1Nm2
q20SORRAOct+DHu3fmfzfLE1iDWRJKjlUXKCFXjwrk0fotpqAHA0lG7DbZ+5yX2fFUN2+vbbfX0c
jvm8XgpN/vrzX+YUH6mByw1ZkogrcO7QGVowzXEt1VdvD/TyOMkd4fCnNMndUHBaP+BfRgopSHvu
CCUhsYP2pJ3LBlzkkD6VrkwuUhdvWK9jHITzDM3UxSo7Fvih3rmIF6fJ9SII8InF5JqyP1i06EVD
qkXxWGuHHqF9Qa+wuClw4C6TQrZHm4kEtsBx0DogWpaVfeUOGuQNB/3jdy7lxfF6vRS2ZcXEMkys
g0lFwC1ar8hpUdO5EmLzYtE6AK0MVBi5LQfU+2ASALLR32JHJlU95JOdvvP2X5431tWS04YWPgs5
OZP9l1JXfb8EpEhpaCQedD0ll20l2vvmoq/mkW6rG8mZ/tikotniLnDwRHGyTqM5hxRZhx9//5G4
LtkwZbsUdMmI7V8Nj95qTeXiI8dCTC9EOd6nxfBJJUuEEsP1bsNqDukSh4r3zqOX10KeBYHk7t+5
DD4Jah1kNdja9i9DIN4uBEBL1D+43aR3mlsPNE5KgMd3Xn0ddj6nrVJIWhngmn978BchBC+EmNCn
lOQyQdXBeQH1ZpF0GjJO63wEeFFfsPBAyeKfo7EtoDV4uIDnnjyzGYEEvT34YYWH4iCjS0JbwlEq
lYd7epB7yxyXWLDGvOF2U1dXVyAEcYeqtLwctbQeXSxDXxBxTlehKux7NbfVTe/iik4T7Fzo6hWK
3Ny/QjZa3P95ef+5J95o/xRzPJXV3MSAOA/+9Z831TMty5vn5+7qsfqv9a/+nz+6/xf/eRU/NWVb
/uwO/9TeX+L3/2v8zWP3uPcv2wJO2HzXPzfz/XPbZ91/y0zWP/k//eHfnv/8LR/n6vkffzyVfYGB
4P45RO72x79+tOpSyHP88qbW3/+vH14/5vy9h+fieemfs8cXf+f5se3+8Yel/b+T0F1zZEx7dE+S
ZXx8/vNHRv5dKjRXHsfp1aCxzuaCBEmE3EX8HZAuBx8iGZs0Cx8/XJ71J/bfCaFYE3zNzz1X+f4f
/33zt38FvH+9l9c1N/t7DOdPl9gMoQiiNCaWbx+sdIkIihxZrIZr0AVfrJSiwVE2DM07i9n6Wf7f
6JtqEnV1om6zjkDs7R6s7UPljH22dOpYWb6ESZZ549daTQU9yqxmeScnth8DroN5msybQ3TCnbFo
7a8RTF3Yo0BJj9tK1pjENTBg+KrSBl6gaCCG6gmY+/T1l9f+ryf7/1Yv/TUqXQ05YaxuEKQL+6PS
rgwScpxrrKKyOTO4PWnw2+vuA2iN/PvbY61vZf9xIkJhOpH84VhMSmZ/LFEPbav6VKEQjdob7J4t
1AET3dJWYD6uS4zCb4/38vUxnk+miZ1ZM+bBLBElBZaJveHY9cOqOY60mSAiCwu8CBnA7Mfbo712
d6yzpF8E8Qih1v7dhb3KotaqkRfCZcS5tfjNox946X21Iuxo22vemZ37C/tfr86giXSoQ3qrYGB/
wGIwvteLRNFqIfseQAPzhIX3e4G3LgsXRhQJIdLJNN1QlX5n7NcerVF8z3CSXKJKsz92t7QTVsJO
H88oTagHJpCIqykOz/FevJcoX3/X/rTxKbauS45rUIcd6iGw77m0PaFdpNMHOXDmLMBDUXJSj4/G
usck1nkwQqBIZTHL3f9c2scT9mxF9xM2TpZASk7rG/glwHQmSarBKiTwl7VLDatSjgyj0c6z00Wo
Zd8e7cV9emQo5fo2OQ+sYdz+aEsAqQwIgDquu6T935ydx5LkuNlon4gR9AS36W1501UbRrWjJ0GA
BuTT/yd1N1JLMRNzN4oJjcmuShL47DmPc5FiUVNLdmFoHI1WAznJZubwbz70v75IwRHO0cY9ffvw
P0/SaRZ9Nli8/8xABJuC7voqyAuNhH52/yY+/e+P+le+868+k8OO8R8ZGGW2KbccXn8yw9Q7F/WQ
tnvTd6yb9QETYf/4J7t9nB86VCiIh/9M+AaqyUFHt2Md93X1mudxK7DfOO70mssAB94/+/IoCXn0
7ATlbdoa8Z8l/rF3AmaE2DGYC4gP/aixa2urftKJ754ZmC6eJ6u0X//6Q/88cv780D+OHDllNuE2
hKeCFUzoJazVtz4HAttIYidydtf/+vP+/Ab5PLrW3LiQ9Gja/JnaBdHIoT3yhI69iy+zGRL4WzZr
/qKf/uEB86+PYsbLYxSJwPHPsxsJho5q4fosTTDIAUuC5TUhhgeRwUT6//ipbhOYHN62S7njP9+7
0Te3lzFnrthlMp9BrzY/lcm0LAdjYIj99Yf9j6+MRXvb42EhH+ES/M8Pq/OYpWp2EBkhZ3cJokpg
9hTbsM1Mvv9liSn+mwfzz1Dp9ouknkbcz+FJEHMLO/7tDIMSwYywpOfDwpbfPfQdww0AxzrQDn/9
k/2Ph4NpVlKsKKJWyVT0f36QrTpTqRY1M3vdFTmoH4cPLYnHlz+r9G9GY/7XZzlewKjlrTcv/vyh
WIiqUzMAuQxlLpAvZV+1Ew3bAOv63xQZ/jyU+fWRPpLLktJS6I7/+KmWNC9NFXq3clBXb12nZz2v
aNPPZqjST1k78Mxd0Yu/+V3+Ua2isk5vw6XSzJwIoUv8r97xv31rTegnkXGpGwT1zJ4WwymfHaiG
R0lBaQdutl3PIVbkznGZlBlkcc05Tg+0TrN2nZOArv76u/0fTy1/HGotDF0yW/VnqNGl2Ab0kBJq
FN58T50WNkSJ2zhkj+O7J0Ae//Xn/Y/vlyOURILyZMAw+B9XBe8ghaWWIXdllqhne++mZ526PAF3
kRQUgP/hx92GWMLbHOKt+23/15gaMlh36EdAhklbv5Me9xdW1KafQOHzv4lJ/4jyOWCCmBnWWxvB
83kb/7jkh4RFE9aPIubumhJR7KBaRPXWWA7vvZOlyaWsBjMjBTdyMUfAAEX3Nz/sfz7RXFGcBDxa
we3BJvr7s5GRBsBFVGVhC8slHo/SUYCa9Yw6hsXg0Dyy9NODBBEWHMx/9Gv+r5/9j3AqGMGVwKrx
1kswkLDpqAKCEqY0qnQP1vafflgoSNsgC3OiB/GfL26QB6yLt6RTbU7ndttPEk1yJIGCq2j4u6UM
Zvz+s/jGr/U2AkU2fMuKgUmI2yP9b28sM6pLPWl3XOtZzvlVF9hgTlLOINrn2PHeSv5n3iUNkxwA
0JJmPizOlH1jwK0zdyVvEA1x68NT9Dwguo10d9zFq0C662mG9GbYbVv0xFqr0v4I0zKuZ6Actgq8
eydoZ4QTQZoN0E6CenoY5lA0G2NPnrUJm1qz7QOSNd9XSIxuvjxt+8/DUILOT+yxudk006Ha4L+Y
p2o9eTEQ7Zx/wT/Joc3706QYmDnNs6iQJEaz6bZeaHChTVqChHK6qv9Rs8W/Yd0LpoP0tb+zbI07
ipFiydYVawLOrgX72+8mdOkAz4JldtbgYUywMmEL5kW4Irjh4X0IdexQZeIME69O92IWBj899bOD
PYIiGiU73HCKp7jYeKmdWS8jF7h9mlwwuSd+D9YNSZpjHmBUatqUfeerK0tLeXznwVSKD1rkdndm
WnTw8eTiAN12NbteiAEizZoC2wvFEwNRFWr4IL9ZSSxtJtiRBggEqNW+yoELhrb4VUm2sPlqEhJo
kEtpNwzv3Ad1fOw0ys69UWJUtFKKpH+r2C6n8siiWAGecaaWvPPFxGJYE7GevFP8ZbwpGha455Ww
jFXuSovd9n0TAiL4ssfIf2XtmH8+XmxnWluW470WyiJmprWszblZ8GdQYgtRZTQxoyRoPK3bX09R
AcaUkmfMcxncFvNYdMciI3lMDj5CvWUFcNiqLq2y4K4h8RvdszdFyKoFWBZvsxRRaz6RnAGGAf5z
437AF7SjM6+tKkGvhOFw8qcxuW/zpWWgRjGZelZukXkbMbNZSDG65P9Pl8l818oSdykdcH89Zcr7
mObK+6j/H22kCUr7p658/9VPLDSpiISmX14CMGpFYz+zNzKMHHUopIAjgamB1TGY+0c9O/GlmW6g
dHvx1Tedoqh/nPQkrq2D3ObJd0kV+ccSNW3xOLGUYIVj2d+VUGW8ra+cAZlNnJsXO250CG+YdcxT
vCRJvvP6FmKJyPvenNtUAU1vHW/6xRoNv04Pm1S5BmzRtr/txpE+7BPh8jVOLP/V8B4yWZ38OQdj
q4KBh620A40hckhBi4hNN4nSwgtpKReHzSJtcLqcOs2DX9rFY6Na+zNxi+I+LbwcUW5aTdSF7GAG
1D+nz3nWFL+NbDvWeFpoKWwJzv5epW7tXfoFYxEVbTv9UcYLnrls6pnbmKt4uYZcN9Gqq1r3YdAQ
FGJINQ2Tdot/hRDUpqvKshmLGKZCAr+YgobiEzy336xVRO4lswAOsYFn6wCqDcuDtgmRfQ68Iclq
6DrHO1pVwfRU4oIY+t6PVZUdZVQ4I9QzjYsYLwSbyKzET9nOdgxc2SoYMaFOeQLeT9MOsGmj8Mps
HFQ5/jpTk9/tZwIk+wn1ltDovHhDIdLyIoGiLY2PG1F2NYzpTr6qnB36bV53Yba1kMh81GHrHWbL
RXM0qu5OW7n1sdQuIGf05csPnOtMWnYtL+HKB9kN62de8vBglVIcaOlA43PHuuzWVRSnPmDmhlS1
sfzqF2u7nXwJ+Xs9OTrD6Ag91PwbUAKLXHXCCvcdyYT5zMpcsJseaMs6wTXBYgVjegggcrbZzLZt
sxQPQV10dP2ICcBbeI2HLdwZU/vHIn37geoNs+ZcD3P3NNR94D93zKTeSDiZF526MEjiU+j1foWD
Mxr6lZnhbK10Yhu9HY1kiCso/fm9j/tp2CszNxbj3CbUK5TYfnRJRz1/zTAO1BaEKPVUx+gUAEBX
/8iszo1XS3fb7Km83n1Ibdahj21gJchEU/RFzKha9snDC9DuBoQ7oIAYF35YLCHDtZdLZzwapoTa
QyT96jo2MUvuJcf/0cWtRC9EhAmzMKMpi9c2v9Hsea7Qi9slnbMjoLbUOkwa+FGCcTAAAZuP5caZ
rJq95XoYYED0XTbvlwKl85D5Aw6dGwtGYw4tzl7uWu7JWZSFXTf1oGW2bjTm747sYpBWkx6ftSfb
X61kQgcZYa8f5jGUgtWLqL4zruxfok4vw+8AxAXCx3j03kwilnpd8YepbXjJPpJHBWXJ2UXlECM/
bnOV3oVuH+f3jskikIWUtarTEMfGuqFhLAXKBrCHPgXpkLoY1BxEGBp56nQH5CWS16znaoZixHWB
uYh91HU3RTwtIRVh5y4HNlDD9Ed9rS8pVxNSdUuI2sMmWYxsovsFajo1W/ckTKKDGOfUa78c81dd
dtVT7o/BI7PhysWonvEs4M2pBzYN5zr1HLmKTOfIc87oBYoeF1YELiy7USerzQd1YA+X+5xh2dsR
NA1++lDDIMNUCPOnnHd5WsbQnRmRKY4V4BvnUfkJrEeZZiJ5yucZElzJlfHNJC5OQR4WEW7kYk/5
0zwl7V0hPfspy6PhV+q1NsiZuZj86Y2/ZbByqBts35eNO/4WaVml3+xiUA2ABY4MaLnVvJlavbBL
jF0Qmknjuxl1gxSvVxlVPOxTlLsQqoq2EVuSZd2dLG9ZIkYcNENsqhv84K6hK2VBqPf9bL0MBbRG
H9ocaEbPkzu0NRxWMQFs+85CP/puy4ao3Z6mfADjhmDXdhUTGnbK1W2HWoB1LBTjgJ47pgMMxVqs
WuBUwZ3yxjq7p1u5xC+1BzGN1fTR7NMqt5q9AUvVvc6DqoJqDU2xX7UNFjDOJCCY8y83c0sYXSXA
wLhv156fPWirgIJAODFmHvRlowtUF9U6IQRaSaflxXRzpGZBeCqq7NWE/rH13COhcbqHhHRIa/fo
T5O9y11xyYAIoVjnRIm18oG44hqs0WrIuN75NtMvNuMwOxKjgysgsjJ80+wMuOQwHF+tpeCG0/47
HCag49I8dA6Tdhxhh1A3d62V/oqqGFdIQdFDNfPThI8cf+H4yeq63I0FKrA88ffBCGaWPshZawJH
nXBn2+LOFNEC+whE/2iDAwn8qy/GnR+pE2ADomXnai/d4xQ1b8s8nl32T9e6VU/QdHE4iu5Sls1b
bODJlll5pdz5GvXJQ1Pjqxi85Ksb0xdNsXzjmeA9sBn4WQY656P6FQTVU7Tk9zKtv4Yi39c1neR4
9H9OjfmYm0Ft+xuBgMHf00ivxg2bfTEvPymPoBHN813vqE0+IBRB8ZCu5inj2zH5EUrq12LZ33lE
enYZ82K7NCz8NxkmM4gFwxnsxHOqb8roov3l5+3JnctlHyeZcztA81Ue48DIM+uzb50vH4H8yNAz
d2P7O1XiLZLxlUIn/1jqDsCYsQH1znjSVQdnaKq3GWIZMRavmicJFSd0tEngg0zqr2o0hxFEzeiq
HQygT8RiW07WqxV1RwaBSkIJ7BAhM2jrUgwES4X1MqVYPhMahSsgnwx9UCLfVATI65Br5HkuLR8d
vfujihAV1Gl0KDPPXSeut+ur5Fq5aO4T3nPTH3xYTqQCm5nJhlUBLmJVm5hWhlc4K49I5HWumjRb
q8RNk7WfOQ5M4pl47DauPgv47uVGDvkJVg1MgrC2JPQ7ZtR8YIdQTFR3EL71UCoo2x6L/lsoKUSW
3AHkoXATs8wcqU7fzBNHJ9GXpO33EsPd4KVbHrw7rKfXubL2VRvsiUf20oLVXgzjyxT6AFXrx2Zi
2UZDF8jAWbsyvJguwq5o7ck7oXi597pJKqIkW2x4iO9q7FAmsH4qsXw61XJGu/jdttPf1MPRAFbX
Vi4vmKweKQzcC87Abh7WSnQb30nwhJePU2n/NrjC2EgcgOVSz3b6eEFEWdCHgd+l3f6MDfuguKVS
1991nYvn5ebowIDQWd+T0bt6DTboJclPTuesJkxWpeAQBVJrI8DAcF7WMOLscmsv1W6xM+QQCFMZ
I2J4vmBKzAnU3q2Tb8qejp5R+x4rDWj211En92UCxYZICxJl0bx3TvdUjdgMEtZZrMick6Te5060
pQZ0FVF/kK5zrYPw2e79O2Wp89QSrZTeR1XEV70gr8BMohp0S5MDF0AfAjUi37CLe/bnTyAVD0wZ
7FPmjVsv2o4acGtRnWeMFY2EBlqhK2+mBjAEYLroX7iZKAdoCYR6EkcX5zfzm7soyc/0sNfApHDh
upt2ICRPTJduWCg/AW59btzmjZnb+6hN3rObzKFgVK3yP6xZnwk6wbPZyRd7chzd1Tpr25NvV5cJ
vmqKT3Lo3cOSpOfSbaYNK/CPRVpZqw7oPDgxTBjLnvbPUQzteYAPuFI4whBTeQ3ndHqyo/lXpcIH
d2SVPlimnkAt+E7k+kComrF5HT4UFgSMvg7vlBMfRQA2w/XSJwHBOu+7O0bCxked3eTV/qj7NShg
6LdUPrc6uBFL6upSTBORru9f7Hb+ZGPh5Nz8n21pnac+3fVz5ZALYJNlvgxEjc6fxt5TO2qNF5PC
CqU3vgrYZtupVO4qBxhKbrsgQiJ97KLmaPmcYM0o4Jt7CueBDeSvaTFBJE63aXz7ta+BmMb5oNdV
zDx2y4y2u4YyDNVehrggrdrr36VV7TnUTmS7Tbkld+DYi6fu+8wzyJNsnmdUMekSLa+lXcprMZTb
EeoQsPonZMGQdEMsPA353J1awuaABzd/aRbwvVBN2ncZR/PFGYL9MPIdVVZfz/1mYKVEHLxbseSj
axYd7CvtWOIbDNY8vY8g39VP0sffdcp5ig2/Wd2Nb3RskwihS6xM9TvLjWt+CFiNyRNl2qn40QyW
KjcWw4bQAeo8iT+EaPuL6kJhtujUE++gIaZ8pM4YwYdKZd/i9tJsv2U2zUHykiEIv4pElu4DWBdH
XgBVJOVd7Rdd9uAYF0FeGgwA0qc8RLPjFw3DlY2VdB8M1tTXlkdWHnovWdB4YbtSMG/5Rd3FJPr1
ltIj8WCdySDY5P4kbxooClkrJvyhlfp1FhG8e6NV72k8tK8OlsVm43S39Ia9tpt6dGiN9T0CdJZy
gCrkfXaiOiSWUz43DyqZbwlaXS2vzcII2qrEpgZ1PrYbizVTyz8trLwVHzTq6/Yd+IyF+p2Z2U/h
94zUFQU862UYxYecR87c+rZisfQcCEXuqcc+tigw1lmSbOpIN7zCgm+SjTPsGYovrdx5dW3OrhM7
MDbFIrC0ZF0AMz5Va8Qa30p7dL41YEJ3Xd2JF6H7CkWtE32NsXHv+Q/og0TA/lUgWrqLkmJ5Jrwk
I8jpCm4K0L9U5e32zUDTOZihYCwd/9Ixk0pd8rbWX4NTJey6TKMP2SZuWEVSAAO/3HZsAY6CXW43
HgkZgMHmRnnLExJh/vBg3gegXYtYLYWrVhVPbYy/OQvB9SMZzXb9WDvfMidsLsr0rEQEMPSHzgtv
usvqpSOi/9RYrm+/pqrKj4vB67OyHUueUxxwHAEjHzGN2QePG994WWN9ATzn7ULHz3+TPw9rSIvq
cabp+pjARSK5QLt8NHNfLRvgtjZMj7yPjxgGWxTRnvem/e6bvdjQ2Tudld9HnKRrp3OdTRKO7oXQ
OX/NUxrA1wrUcbL1lB+sXGL4268sitelrqGa+oXEbqn8/lpUKkFgDn1059dJ1q1rS2TF1ZRJpQ4O
ELRj3A/elYnC7Bncp/WUCM/8loPrsHHICMzW5WVGsBFAsEbf9ApM7cccCUKd9qCp1qgSWBltrLtq
crbgjA5SjIcotR5oyL+VN88ZkOAHEoSnirTJ67F6+aJZl7NzcpJmSyP7XYfxD2cM3OOShluG2NYm
yy556dy5Q3pc8Oau1BJsyTp++P3yyjzAs1egcEvyMbyxyC46n7kL0nc7o8aCvNh6Li0b5am1T+1x
6/Ryy3oD+1u5PA/UiahxHjrGFHZcKu1qbKLvvp8y5mlVz2FUvyUSllItQBuxMcBsKhPeUuHZqTyY
YM0EhQ4h3Fq6nryzkpQzNmycM4Xl41zYD76Mt3YFxm7of1vav/Ot9hCq8j0EsreRhToHKthU7LXB
ZorNc6TBNfYsrFNQ6fnCWNBYUxP+zWjgNhvrn0zNn8tCvWdJ8ZDdLmO4fO66yWAPqrndRW79JhLr
0HWq2i5lsvai7s0LqW8t5uKi3q1lkJ27Qv5c6rLatHV+X0URqOrJEPXwyN0UwY8WXJsOITZV+t9p
2u9MsexmC6WmmxmzmsrytQAgvBpCp/tMAZVcmcjFNJohP7KYW1hJHW+Yg9guqOYfY8w9grmBc03N
aK9cyZ8d3jmv+HXAkkm25UbPDpqbmyaHKCqsYRpQv7kFr8hAKckC8obuLqIKh+ogsSlV7TU3mpZh
oDo2RwhhQZHuPK976lL/nMbxtS2qS1QjJqI+aw/z61yax5FxyTaXr3SpQaK1P28lIZ2UyWZJcBWA
OV712KwqOztVoX9K6+4tiJMXXMXp7W252q24byDh93N+ySXpcKngHFuIkLvRLTbL0LPIRcg4hnGy
BS7GdFRVpHtSCh404yXrwmexjHHlsRyHVZ1ET6AldiD7v6pSrU2r9rXxryDDLx4KRCco7nJNGi5Q
ODI3BwOvil2qz/jr0hG2vi6GXcJ6uDJsevCC7pOkn1dEW6woBoR+dvOJmsRZpZbz5PrmV5u0G6dx
H5Rdv3CvvSsyibamoBowYMwxsW9iD2o0W8VCB9cxbO/4el/6bPyRCPGeTPC/smQddzo8qQYHMiTm
c8eoeFmALhOgtrtqfqPEgMWQaeEtXOf+VIHRBP/wLhRKHTtbFpY2oxwHNri9kkLUviHr8jYK1DFr
KFHKCjOb6xy3PDs6JL4Kp+K10XI/agchebgLIuebgsa7Q01v8IcED8BAWXpgIXWlGWW69tp6xes4
rqlkWysnx2fFHn2Aab2qyiP0sg93vhlDovrJr7id88V6zVVyHaockWpCOE7RABjhT9986g49402W
Q9c/w+wU+dNLVYlvyAw2pQ3GPChWEJMR9GDtZnfLp+uw6B9Uc3GrfbnkRUjIj4us95xxjybOz0Cd
uZ4ZpTExW0jAXZXYCl68MSaOXjrIhJTViVPTiYGNkFJpVG60ai9Nke+6sr7WOsEIMHuX3MsP2BHW
iy13wnvtE8jWmCR8gkDRdq8GyOmWx71ZpeUYrOIszJAZB/cULuVdHEa/enZiVpD1DsHUbsvQ3zOl
+NgFSNvi4Uwg/TYTNjfyq7H1hrE78pOS4qC1C+UPXK48bvajbdk04Ihseby9spLrrALNakZGWZ6X
CU13/QjobT2YaMX6wOb2esl5OkSB+V2VzylKITu5ZwvtCiBwncf2W4JUS1fzxZ26K0c4HFCg7AUZ
XHGw7KtpHiS1Vz9FcJe9NKAoOwtPS4eIs0n3VtM/TPpbND2I6b0z88VDKNeUj6rWL9MkdlnSn6OG
YlRW0lmU/ouVjwxoPXGS0ovn1vayUzBN59JOsBkipSqTQ0fW5UTtWozEad6SHpbG7GyDU2QU+7gp
n31RUlnK5KZMMH6UfHVOd1TDc1X4O9JzloFsbiR701BpcqPiKfO6LaW9k2vaje2290Fb3VVtc7Js
65sMl5Ojeyo8bA5Ne0/uraA7TlV6qIP+3rOhCp/dgYVAs69ic0HGvTEaDN8SbNrwuQQG61jZW1Ya
MJasvsTNEXTjdjFfcikYuw33deIToM2H0aEukg1Pg+ruDe212Qrv6MXuCBrPkPKZDpcnhaY9Bw5I
9rLPiBKLFKHPSH5sBXdF4HAaBuukytYdmmkJ6H50BFf6dGIIYV9oIm0AiHs4SGsovNYlnMwNgx1w
ADSnxb3Us3rBk8JFRAnUsZZdYPp7P/DpsJaPg7b2E+SvrefKaO0PWNhnClqPoyqDk/aRvi3xt2Bs
LqFNNQ2TiccOQBrbFMpLj6qtS7duiHJ7X6ckEdgWy03USfdYV85DmfjfvJy4nbwb/s3G5m7t+Lr1
EuwySmsfNYKY01C6r/Ayhx1JRX1C6sBAf2TqXVvUKNyLaQZQDnw/3zstXOu1ZoL1VMoK1Y0s5PQQ
2YYArjBtjA+mx1wzgFwNN8rkxaezsGS9ocvT4cfMHNCaXpZ2p4W+4mPIw7SrmCTA/UJxql8lXpZA
KKhn3POOaGaqmi0o5UpogbwSNXKNj9PKvXMbwOliF6Z91kxE3fChUEyTPEONN8nlyOXvAYJU1vE2
5bZnjyHeVEhlqIl290ulX+M+Eff90GaPvRLWwShTP6XLwNHJF0GckOfzlbXAEg0c0G5aUuqaRqTz
zChRKpWCxy1M23emSQ9EMI6Hd9LvkhNmHBe6mJPbVH5mSqVv9uJy1UhaUmajl4oK9oFsu5yfOYRN
uLYRcPqbwK5rZHhWVXu0rrEVpgfjkO88xV4ivW0m7OYEfFzTwMfOsxvJJhBQRczrQPO170vDGhE9
BP4mTZcAhIoYy4cllv1+AvT8lPWtN6xDaiy0nEnhf/L2O6h/bmoas3gfCxoeSXMins8qmJPzONTm
g8+oP7rMXq5BOJOR65aUNSRuwwySEw2OfYfuqjCchpDVoNtSdNhKOwFDEZYmuoDhQNLHE/BCQxRF
sNUu50Ba/U9dSnC884KoKGmE91yAEZ2Br6K+VcxWsoZ+O1qSAZsBDc+I4JEu8ENpAl4paJn5ZzVB
gY1s2RysiA0SUANl8zMdBBX1JYp3XYGigGIlBbeQNsmtKNXVJxoicm93wHixoVb3decuL12WlrvQ
am7jluPvPEg/ACs8iJ6L3g3Jbq0ckFoWhBONRYzNyKeTHbMZ2YnSobgIlqWpUCFnZJyr24auBYqh
d3546UR7q2yDDRXJ70nNq1fHQ7YpRIk2brA5wBpMKgOY4pXSww9ms9RhIIhaj2lnTjIZql3eZ9Y+
s028DrLoWOkx4pwNvg2A1LFFTZjFGmYJEh1o3nmr5YVM3a1bZy1roF3JQk7AguuQP/pc38NBhLrM
rykicOL3RJg1G0v3nnE+4mx+zpj3XisMIDw69rmJUTSmPk3gKe+vfNu891H626nL+xiqx76v1UmO
/rCeLX0HEv7FZLQMpCEUyp1p3zo2mXqYPGdgsHfTIk+5In9dKJxGZDmBW+TMo3j2IctBYNNp56LI
u2hlpeYjrBJ/I3EZ7Dx3gN6elXoL4/Ja6Juvrnd+KhL3DXPUJcYUkSDKoUeSUF9c1R5DLXw0u1iu
u0YwQoostTkYL/qAJz9fw7Q/ylq/Wpl0tlVXDO+EjIrmFY13Iq2LJE9eRQ5RZpCQUYWx+TSe9cF4
qbddiviXn1qXqiRbASW1rIPRZjYj5m7vmN9A1ht/gflPznHcseBbKevsu0jqGD0P1zB2z22WX0E8
dqQJC8FJQPuu6OXvOK8vS+QMq2AsIHtH7nczZpQOSdUTASDf50gH+zu9eDITK7tM4M102OTm0FsV
i5XvbOXu+oi6ftqlVyTMpzAYP22mvlYVVniCmcjeEJaiQBWiIgZS9OdvmOPK+OfZtchGyFgmv36m
oHR1RhcXRoWNyM/NfhnL+8FRaDttv6ewQP2lGGYMURQbgF5/L2T3XEmIJGAQEpadVwNzS+M6bVz3
WIY6I6+dO5Ym0uTdYXbkLe/oTDRzSzrqd58DxYl7dBvxt8pM437xbNS7M073dVMjH7NpzW+zDlFl
UXc5QZ5oDXVoFX9jgDDcx3m6bGwa1LRWLUNpyu6a5Egfrty5Y2fBApoLvUYd1z97Y2JvGSQYTine
6rWe+uDABA8X+eiKZzp66k34dfgIlt3D58UhSOMw/grE7OwZ6UywZod+8Tq4k+HD2PswK2pdCbKt
PJMkOOFIxla7Tss3Arm3Xbd2PLxKvxQnAT35Hb1uMK+JB8IDTwOTceDS4C8nkB/Yym9TgoGuC+TZ
zr36UlCa/8zcJfRvZhhLrFLpUYuMJZM0LbVdMh49iyY6V2Pdywt7Kc0ZeXhHGZ9l8zXGg+LLiy3n
GPky3VLZKt8sasWEsVyiZI2CEWE/QeNG12bZjkEFr9w10WEp/fonlbf4EDZ+la65pJI7ddPNwWHg
xpBjlO9UQI8RnSoluybO8+xYoaFDERVEG+P3zR0n94LWuWc+KJXG4WhXtb0b2Go5oRpSl6gpyr2k
C0PRu0nu3LyOJlQUvXVN4qz6VcgoOUOWTehE1NnFpp1+bw3a/cqjiVpejcKXwGQvGTRgKARUKivf
LodU71XenrUHrGpjbfHKtGJXen5+mSTSTFZ7x0vdTfFV8gh/zcsUfWuChWQsgX98sCvt3RdN0P3U
HC9Eq6H9k8S+JIgFvbLN3ZYES8C/ZqfbIDKgOLAZROrQOZ/0qS3d+reQnvfTOE1yNqSlXBgEm+SZ
C9lxAIoYDdAqlrPzpEvXPYDi55ukI3qt6QR93C6nci0dQV/esQqIWYsIa0UFFVNcMgpzjDzDQtSz
GxYoVnaF1wpaUraeLh2BKvI0fkvHWgx9v05N2gOelwmsHqa35qNAfdqvM52p585T1EkxuZRUMZiy
u3O1x+MXLGW96/OxurhlIe4N8+ufcYJEiEJMbD11NNw+dTPadM2MJ15mT+qfqeARoeQ6AHpiLyj+
VfeKel+peQV3kpePJBPY9rPte/ojaSIr3wT4J6+jFeXWSjYxtZJSyvRMVFUwiddVwX1PgOvvo1r3
xRpJBnifBBz498YV+kGNzqRXWAlSvc1tJQdeGobQ0UUWmtLvQrXsdhPSagAIQQO1WVqObz8VNDD9
sSpCasoBdUPcHMk5DCf+Va83c/XdswpVP3W2jINfgfF1/FEw3fEKTRyHdxV4rdxZlZuqp0VkXv8r
BpI/neyyHeqdjS+sOxcVL+qaz2nJFVuNoMT3p1n/ljbGh62QRU5mBKbVHLLItMlaMh7rr21Ead25
9z0GfnCEyo44UtScADt7YE7r0FuVCC9+SQMb3wwMweeqtJXaEhri5IU1sRQ/JxrJAWvAZqxODD0w
43EcewFUu1xU9mO2WsndH9c1hPgOHP6B1WHnOE5ZzpvJMZZ/Y/RVixuQPqLdDSU/ffIMHfiTylJv
OczMmSGF8Efr/7g7sxzJkSzLrogBjkLyV5U6m9o8/xDmE+dZOMmOah21sT70iKwOM492Q/wVGkgk
kBkeTlUqKfLkvXvP7Y+o9Gw9iLs8b/aW8JpsPREYLY6qaSkVhw6K+KXZxLEF2QNpCz3PWFpyTxcW
Qs2QJAbM5LqIembffqRtWihxfb3pEnQSHOroE7WXoRj9cIdc0CaDbTTF9yyaRuJBPQqondNWSyo5
TcW7XLcT/ZzDz+PgLbKG5IJeR8LIwK1cL1hlOlMluIvXoc6LmsDPzhdXfLDY+MSD8d4SsSigwa1x
WyCNOPR9saK+k+rWshib0TTDdUNEXXfpjiHlVzOkbfbJhd6LvZcLLVJrbCUcRP1fMUCEC9O0lCF1
Tjw+0Fx9jiP7tXNLTl/IHde2hNNESOX175XPy8f/v365P69q4XvE1IUU2fpoReo4rkc51AXkdoV+
hlfaHaxIJDuitcqgg1Kwq3JNXNmi8INEEU/x+8v/k75c4GaFYbvgPT4CEaIxr8iWI0hdl3OlBU5e
ZS9OKyzOQ7SSgARlUyXXtj7bd//2wiYOViwaeAMw+3+EQ+VFlozzSH6jAaWVWYRGp4pIDjdJH4gr
GsXG9YgXWyeV9MX97y/93h+x3PLl0nAoDMzCumd8cPXMKq88LyHAvLHy6caZdSajlY7AYoUfPLmM
Wkv/xCHx6zNs4kskig7p9OIc/nDFbLBQVvlTHNSTo+gEz4bI6AaN6L7+7VfDqLPQ/2HIYf1wPlgx
5glkHqJqmHz2UAtS1DWHLIjakpwqujp70rKwUZ8wKX99hBwLIivaZ4AtrGUfPEteWNgQvYych2e2
bgkDeOQFmpFopyM9nIaNBFLiJ9f89V0l5GXx8GE4WdaED8YMjzQqIgStPECxSxp6ZAFvq1WydfLI
WQ22U+0ZK8UnH8Wq+sQX8U9fF5ob7gEHMzsAt/frUchq5fYGlw4NY7hAv8IpqyQpGwaiWskOWYcd
C2f/+9/1vcVmeWSxuyyEMHBDUFQ+mrEJXJvt2CP2Rqd+2Mol6JZaqaLf1lmfrAj/dCkPw4kHuA2f
8kcvHwcSk/ciLgKDgSzz92Ku7uk5devI0LpPzHwfIFJ/fi/+m4XA4W3E+/3+ZiLgLRISdghMTidx
0YrGOKFhqYNCSP3oxJN+56WY1HpFNJ7savF1Qk28EQ3Zw7+/wT9dQ+/XYVzgwC9gXAJTEc7Hbabo
fStRaRGQ65VZB/aINt7NvUF0H41t4nZTZFkvepOSH5RSJtJBK2tyZ/YxVQtZibVRjFeoT4tsjVTN
I+rdI7nsUHCmeDWHXKlvaqwLpiZDakKeCcc4hE0uqn4boeouA6vq4eA0ZVERwt571idr3j/8qrZn
wjO24Ev+aixMB4KdW7sugsn3FYoyQjIMTr6F9xqhlvxkJ/3lYg4hK+wpBtg/MIQf386WGYlFPFgB
E18r1qQwiVNe0wWmteh+8r1+WVm5FJAkDwCvBb/oI6SZvkpNippR0NGrjdvZzbLX3p7yT57Tf/pC
PkvN4qhjkbOs94+pvij6GtXycFTuiL3EzQ2+DC3GVTaG+cvvH8VftieWNp1SgJeQHRnG//uLFYa0
cMDNdWCahETsI2vCy+g4Y+aeoKZ3xkHviiK/+f1FzeUr/P3593WEp5A+GRSyZNJOfn9ViWzAqlom
Qczidmj+rzDFzcz3gTA4Rckaa8d3bUYZliPqpK+9myIATpp+16UG6Yc9zRJ9xq7gltVpmIDg2kb1
GE/2M/6RkwPtaRVFFo7nuvmMMvjLIkJVbxOvwxmH//DjfPjoSIyQ1dGBpZTIp2HrDF1xPZvW/ByP
VnFqIHD+0JvE+dGN4Xxtlk6Kh2HK8CGUWmd8//19/PikYD2l+Qwxw13oTuJjvhBZ2oRsUr4HfkIu
KM0eF4UmstPK3iq0z58BYz8+/nx1E6PwAipadt+PXz0xiXqjo9UHXmZ4+xFy7RuZwNEnu8/HJ3K5
wXwX3jI2HwrxDzc4HgyC1iVOAgAZaTDjkDkVaMMi3QkhehJc+C/vIV+KugzGCcAKdtMPl0sEynBd
tX0whYWG9gGC/4syaB7s0raetX/5bi9fztUt1+BAxQP00WHpkhQVY0IYgzI2zI1rjenWtqtmTXhj
/8m6+A+/Fv1f9jt8q0vl+6EM7DVZY3uQIz1VZtdgpufXBufA19/fvp9+23ev8vKNXIdlkScRjNPy
c/7N3OgsQdBxXmMct5n7xXWKcLh29A4Ng8muSnJlILKueqZ/wGlYE22Qxcmn9NcFaPLxU8B/x59L
owv643Iz/vYpYs4vpUGJT1NeuAFJTpye5mQX0/ORtQnxANDVWiTXyL4v4krcd0M3B5/cieVJ+fAZ
lgoNXAA8LRdA5vvPQOqI6wKyGgOS3R0GcsQJ4bgbUCHrOVRj16C/BMv7i+Uk1QU/2rFy6y80Ueg9
luozxMWHwnGpVvETL0Sx5V2imHv/YZQrM0Qs9hTkvt1eZMR7nmq0X2smjyWTQ7LCG1aoze9vwU8G
/d9uwZ9XBb9EscoC4X90uoKuRVRhOYtlstjG+rBt7PGyrNJbYWdvaTM/uir7IX0j6DSPB8Zhvrgk
xtt0X+IZ1kfofyvHIqit9CJx0muriL54VC+A/fUrV2fMQN79mzZOR12an+xJS8n18aPDFkVBTmQB
kKplrf3bE2QrTSj4FVNgaUiLbD90N0TIJsfIfRC0nNdEzKZBMSOLzrpS+2TN++XiEGw4Rhlw+GBm
8W3eX7xkDa8qEj+DcGiMtUK2SVu8djZ+NSeb1E9eS8fa6RZ9rGH67AX+8OpA7ODaS5FmUvBTQ31c
J5IaYw8iYKRk2GBwjTbMMjWkFZgeNPpABK8Gqdu7TOG78OvkZvp9qzT6dpmuPiHLfliyfn4UweYK
J0I3ibn58BvoRlm6+oiGDLZwfg6xxgV83uSTJsiHXfPPq3A2Zvu2YT99hM1ort2h3o28gF9cnWXd
h28jI/jb1FTTJ1/ow17281Ks6QLTDsco2B7vf9fIJ0+nMVMvMGNpvFRqipgHhSo++jR9Ay+0o0+Y
FL9cEO4ZIE/KfYOfVP8YvwXSuk2RmKpgiDLzraWZv0OgkwQ1o6xtafv4OH++8n9h6q7/fEM+cPE+
/M//TzF5y/r9P0SoXyh5u35+K7//HZG3/Pn/EPKMP1C+LskNHPKWEx4P+l+EPMf+A9gBB1DKXn6f
n//oL0Ke8wf8fwABOscZVm+KhP9B5MHOAzBNiUIGDQuFCVTrXyDyxE/86d8WO4sSFl61wcGJx8T5
JV4wEbHrdyMyqnAyre8ZVsegrXAlpGCvzsTzNt/zORy0lXBnhu0dXeCTyPUWzZFhnsYuCY+VwTws
howRNJAZt5Ovqp0m/f4HoaPeQTaTs7NaNN4WMfHngQCdr1LEzSFG437GvjZuFjvq+NMBjupniN8G
NRfXkbL1kwQsvp2M0L+2vaje4LXLTwyPTQjIDXKVhK4hQzBhnSgw2ovOYUir9Xl+aotWfG2YK20J
/7S2dPYN6O8cnvrISHc14p2TZbnZthAREv7YR7wb6dahnKbs3rIoXhKCxL7Y5HW++FJDcGuV6nIs
2/hcZeDMhtj7UvbK3nQdGW+aUzP6c7P4Ro2G9mrBdWO8Oc37gmb7nia4f0qGXh5knxfHCQTUViWd
KTbo9bV+zR6QX5aDI874luZLj7n8ji2xOUQVjCbsLYRp+7ZaU2eofSNGY9sQ+X5CnWc/VZXj3DeM
l9ERJC4RYDjXtJshbr0dgmQEmxy35YWHqsum3sqMo+Mn3jeNBuDWbtP50de65uARsbHBpOkeY9FV
B8YKw1Fi5NtLucwEIBbgA05752vv6uga+skQR5yx3bSml9pceSM/1DqRmn6IUb8FRWdOxybFpjUU
UXnRD0pcYHuTS9wy49wIgfSd9Mf0woxrfGdl491JG+lAZNbGjSDYbBcOfXVv9nN0GTq+QhNTkvOS
mtNU74t6SMwVOuXoxCg96Q5mo+ZLNy+mLToO+WwW7tKqyvWt8HOxw7mabbG+otfAmzBsR2Ai23AQ
YQzodvS+ZAzMrtN68o9xFVdBv8z8k7bAWNr1NjCOfmBGozfmD/oJqYcguMsQNIZqa3Wy3Wizg4lr
RAW51wC9acfU7IQ9oJF3k3urNwicm3rZ4KioIldHp1L4j2WsGQ+eWziX/mgWD6zR2XGsVHiew1E7
ml18O42RvW97w/VuLFfDCzgXVm+DhB04EXtprzXnrIsLisqWOdAuye38ygONeCMHE5SA6TXfCj32
6bsqpQ/7xJktxe8XlxN04bK8DtuyfARXNH1nMjc/eFWFJjbMnOqSUWj1oFoDSf9s1hXCEIX+OETN
jGRoalqI17LLHhxdVeMq68fQ2YW+k10JqzHkFo+V7q9IpfWyAPhIcsgtJJsUyGPAr49UMHWjOehz
dBsmBgNoIk34qJzQPcsJFmGYdowGE/7EWHav7jDhUug0vPZizPj41SLLTX7Avr9hJtx+xf2SBC13
5ph1o7MZsIKRclaLTZW1sCCwc+qHPpwUR/PCuqIPaKNXrMWBv3hTF6MMDGRcu56sq0DwlAp/1i+1
XvprzPYTgsRIX0HBvlZWCUvfguhh73IiJL7X/UATq6dDgR7UO5Q+oJShRMVfRKmOSLU6R95Cee7K
t4oe59rp3R5ph1lfGxnnWC0aTT6Nf5uh39lmKqyuU/TswKJycTf2SqIzWqydBskqOI7BRrmMZ9C/
a/V6cMIbbOzyzYgQwXh6q7+IDhFORSTtRSR5ChpLbe0aS52eRtljDXBhjfP7Luz6arH8XVj9cDVF
+j0ilz2jyVv2H3GJKZRY+skaAtmmzrFuQUcNyaRdF6k2b0YUG/xSEtPikBgnHntGkpPok2ZrxEly
ZnAlD+HQIu9Mwv5gG3j9GSXOVyYSYryLnT3skhD5m4AWKKfiDfCDAj/Xyee47IFeeFV/2ZC+sk7i
1j3rIjvoFueEeJoOmEE11CKyXxP8Y+2IUEe1gcTEnVGNlWicUVJ3aRDmhhPYQmRBFPnpRk5K39gY
GXcM9sKVmLrvFWH3rwzgJAkBQ72b7AxTSu+og0qwL7o10jBbMg0ezOjHIFIbFzHwlkuVqFuiS+/z
uvoaxfpNyZRoXbVZBNdGXaVtV2z9ntekmceveqY9DFXm3NVqwGwhRLInVn6ydyMO+peiGxj6+9aA
7A6GwY2LPXdvN+UNK5FCsdK3pzqJ/I3XE6U5em5+ydPCc2NzLMJSH30Lmb7sVEdXc0HBR7xhqR+i
DGzq+javEGKuyqbtk11Z2zFRtiqxrgudmI9d47PX7IQxuGI9DAwPun4abgs1RKuEJW7YssaNcovm
w+LZz1x1QJVY/ojxyV/Lxhui9VDOxc3QiXHjYoCoVxFR1l8qG0P7JmoWw3LndvKN7nFMLvlgvbSF
8G4QQlXa1mlMb7wtJ5t2QzOO6jjqucCmCPO0wikxJ9GmYap0j62nfZREfnsrIwYcsUeyrtpAd9lw
143txQeCgjMHEEZaPcnZ791N0xd4anSQWA0qorDVwRiZZr+aBow3IKGjKEVVp0WXtePGuzD1IZ5o
g4jWoho17EPUSRiDJQnk60nDgqW7qnoZGgxSIVIDuuI0UYI+U36BEKHF5QrrJ3purRphUNPj0Nl1
PI9n4tj1bzBEimsoU8arxsv0o42qZNf7WfggI8O/G63IXJFbzqpQT3Zzios8LTcGUqVXz5zmR7tB
njzX9NFWjp4bfJKyvugJk8Akjkelxd7jrbVQT3ywUD473pjnt81o19+sECe9mkmUrKtIpqu4Wwwu
dB7QiDVhflSapH+q9T2OVRgMV7Mh2gs5zj7OIkgj+L3oRTSlOwSUYoKmvJE9z34qDwPp7Gv+yv67
2U5iU5Y5rnVE+0EzgHAxBVUdVVAXxG7ZbQSKqiCzaqxOnpq+jTOmZsANyQXKp/la9b5WoiAvwCiJ
wtijoK/uM0CQF7ggOIZIPTnamsIm0xeI+HWvJknN8zelF6UHfhnjy0B3BY12rpk3eummOPCkOhVx
5AfGPIXoDlzsXsyxULqzo67ppXc3YpTJNZIyrC3zkOHP0dS4Jl/ZxAWmuvUETuvGKBp1E2nTfERE
Fu5lPFn32AaKV6biCLnDcD41Ete0O83+2ixJ9BAqkwHuGhdbtsfaZhjk2TuWRtxapcZTrU3FQiEq
PZThxSgQzpSjfmtYjX+2Br9foyeIDOhITr6HSSXuiaVJzrUu1BdCCLLzNCIvW4XkJy0cGsS1SZlo
NxHe9SATbXQxJ7nc4+6crionbYEM2vnbYKTypQxni2Jtwr5ozEa/WC3sbUhJcmkAT731sZtfSjVW
RyMt1GGeO8NEAlxaF1kVg9KpzEr9MPJKuyaOvtoUfqvjg5nKKxWn1pp9Ru3itpovU20Ud//+xPj/
xKW/Q6z/Fr/+vxCs7jE4/s2J8b//q2qj5N2Zcfk3/jwz2uIPOvg07KhKaK7Div7PkdHW/1hCm1C5
MHXwwRtyzvzrxGhbfxBcRt8aiyvjWqCI/3NitI0/WOuXBBGXFAwokca/OTHSEXrXHnPpDCGfIFmM
AQCZK4QEv+9kZDUalainADbtoQj3ZpKEz0YoMO63hQfvgGfQXccl7dVuxLFju2F3U6BV3rp+jRfG
NJBWIYYMOLxYq2wqxK22+A1xrvcXqZiGg24XFLYO2m9YGShfgR3uGwkXSJ+NkgXQ19n5SnMH3Ug1
q4hgjSAlduimg8qxbtyJsN3QlnsdY+HGqbMKjVyI1rdsy6Ojt+iq1ezuQBqzMCBh3GndrN0OtT3/
KIi3XhkW8zYbpsZmpLG5nZHLndh03IB1injF2pWbNLPFSkNA+g0elI00ybOrVSMoK3Tp6ts8AXbt
F61z5c/lE6f7PghlMq0xPMeB8AqoVHWB5zJXVRXEKQqGQrOQ1aWucdAQU2G2jjssn6ZYlfgqNx4X
2FZz+UUlWbztS3/eGDErJbJSMOyDPgRdQ8aoZ4aCmxUbm8p1SVujsbSO/d6/tkLk1GY/RLvUhWYm
uoRjCyXVBnc2XT5R6ieALgBg6qq7Qh48rmoLQXoFr2ylPKDZmjvrN9WAHLlW3Igksr+S05BuHSko
bEfcnDCA0ETgoQzc0HNp0tI9daPy1dKySyxg7aHuQuyKcLlWSk7mKpKR+WW2VbkFe9VsFESsVckv
G+i5XW6HZrYxKKF+H5MMy368XIEwO0xNlmcyF4/5u1AJgkywe2Teutxp4Bv2xkAUFHlVrNUyohRB
IfdSNtTOdtLY91HY+mdvtOcLKESJXOSrOp4zMQvCU9txl2qu89g7lV0frXA0AgfkzqlCe3iB7sJ7
huc87rPIcI8+0cMvU4pivTcHHUeYU71MZgNloEuLwcU0BQXGKOV8q2U+/2c7hc/93CJqmLU4xoEL
ow4YS55uO16216rt8psqS5yr1uyzIBcNatTZwKhNxVPZR4wj/tZN8vFojWZ0WdUE6K5AAXpnfdKK
/dz35imqY/0WQ0t81nOpHxrq3Ou5KdPtCFDxh7IGnJskd7eXcJjyez3Uy3uz8LxVmo7VSxN60UU6
W+NJK92FIDOzF7MDR5e0D6ersofetMJ22O9riEKHThl2kOtW6q1tJHhXWWk6B8dq5jPWeySrhMId
hZjDuz7nUCdTozyOOIruBktoO0O1OFg0J67mABFqdfZhYlxlUnfpJ2Bovyj1ASWoHEHo4YJ0z2Np
lyesys11PXjlbq4tExdjKvtnIiLzG03E+VOoqhQvbQzld5qjCYdAMm1ViBQdOJCb/PAIjMX1qzQs
H463SzG3oORDZ+FGef+9LnCzhZoV3+iY5hWqu7rPqVQ689i7Q45RqEu1c+330VdDK9IHb6mYvaFL
F2ZlgQDVcIYZxyh3uURTjeoVXo7Tv9ZuHHFajcfd7EKmQUrulhekD0+35uQR7oNcQ4GJzLL4euSA
e834tqTSE9aNm3fatitT9yZN4+K77siQM3ksuWI4zONzWvj+TvIkP+cMuewVHWSjOdrR2H3TbOzq
Awj1fRJnxusisoQv1SRdxuzNG8NVWgjYDVaPE7xdlIeroR3brUj0gdreToa3JYw95Nt47Vsiek9t
ALrVx7gAjMRJp341AbZsvNxuvmUuLYmoTapqVdVdcfD91LiN8nb4lqeecy1C0llHmk2YZ3lR4AJV
VaHjUg1D8gcq1iRDoAOGFWPWm8TvtHWupfGunfXqLDIN4McwwGjhzTmxXTSHRrPoHw5woteuNKlE
Q+7oVRHF7t63h4RaxSuKB8xY8U1vKHUz40mqFl7UdFGqujxgmJ6pXKOq4dWoJe4lSQtpzdGZGG+8
jWURDXQw6NYC06g0ccelbErPErBagGQ9foR0YLz1Tmhtq0HX9j5Ej3I1cXLdF8PScxrc4lhX6G/W
bjNygM3L6hjbhnOeC6/bIHfUd1nmIZB2UeKnlOb0RUAQhqu41ES0absy2iY+goJOIm1eJdYAxCP0
fJpnEu7auamGcNuI2bgAqqLfwjjlfFa3yVU1leHDxM6VwVl14ufOtoeT4tT2o87VfGgrNT+ZQH1O
hB/Ou0bXjOuYjYPy3yunL6Cqh7sQbge2q5wSsOqaLKUfq2NiyTU7PSpW/VfeofaFf5J/62rFixXN
Pl1T01sRkDbxyCcaTWNvMK6bseRUDP5mDCzCJQDNY5YjPMgWNIWMCMbASH/hKXVSZ59pdXzRE9mw
t6cquTNwYWDSteyvUovcp16Y+PxhIfsXfuaBrwZ/+NxgTTkhxM9fjKb1notUyXaFtSjdYGlstnER
d/jkvfy7REW9451w9qUnB0rruu+NVUey9NEzpcTMRXAtOPxqn3B02SWMRPAAobEHXx8G4RgR71aj
7wasUaTwHovcBYjYObe6mK1HJrvmlgRzboWN0XKre5gpltJoXNedyXFkaIdCrEkTThhaZo69cXjK
trpU6WXutxE9RsOIrnSidx+TincmZjM1sRxV0bgaRnPalkWv/ZCZN1zjXITCmBZxGoz0Z86jl2Q8
Ajr1Ez0CpApwIgkr1erShXpqNPqZ1m20tfPJ29bAJq5BfEYwpxoOZ2vYq+PSqiqLi9nEiWzLFmGW
b0aFPGQ6G/yuNwrwXLwo2bC0R/IDK3xTEhVWMsburdn/oowWh3HjYN7omyo+Vog0OMMBO7X3Rmpa
RdDI2o7WDKb6BiqQZBfHeugBj6Arn1yJcmJ6que9+IYOIHrl/WUz7SJUHn6XZcWJhqbRbQo6soDT
Zk4fcKbHpzGNI3Z+rIp4B+hENYCnKh37XgtyjjOZuyjEAclemli8qMF6D6caLEU/XOXhJK0NnsrU
DpSeI8dXmhPdqfpLGf7gHTmr0uSR71YAkt8UTgLwWgO0Fkeuk6z52sMQhcYQhCD3DAcnkqouOzdd
j91dWz+m3sMQ3WFMWbXUigXuJh6qejrO7nc6uoaZsMb567DKOSiDtBjOQyouk/amq+8qX+x90X6N
TQi8FiYjOUJBIsUAdB5/yajfzQQW5dC0bK255p06zE3+ZPXNQ4EaxsUL5qT1fVM7D26b7+ayXYeR
2nTqa+PtshK20JjCvNXKV4TGz63dBE4v79tsbHd2OvsHDDfTi+cHlLar3DRWehHe6XiNT6Kuk2ot
rSS8kCambxzj9PQ3QsOaYaRU+bYxfjensQ2AVLsPEJSb71CPtznrthea0xsPD+3D2L0yY/xEft1l
Rw6v+gUQArUbY48lI7LiYZtSRK5IvrCmIDGzioI9v0+gE35JbDwYY+IYO9kznlJFF62KPHz1sE0G
deJ+s0BY12yA695F0THKets505Nn9deykDkA5dy/7TOBeyyUeB3ddp63qvFQSEXOOYfHcCN10lPk
iL8jprm2xrHu0wVUxHvXrr0lEu4xWsZMI0GFK1dDi+8mfbwPwUetK9pJt1EXymuAGOhcdLYa18sp
PMnG1msZYYJpmk1VWrQp7fmL5GS0LgUpknL0eRb0LsXTEDcPYS7OU2XTMmMM4VslmKiRXl0FbBpg
8ULZHZ6pVF+lQisBfHenpYqmrQYUy+JQo9NJT9SMvQwPetC37PZZYn/RBsoG5P1PEkPyFnZ7uFr0
rqteEzo6Ydp2NFBZ6a3+SUW81U6FxpY+ZLJq/DTehKRXrVp7tNaahVlbTJYRqBGiSusbadAX9TM2
VuATwqruXS+KN5htKKjdHjhK4X5RbMRIf6Z2D/kIJ6APnKMuHXOngxpfaAhvEwC0QDWTHfSSLjdp
PcT7aXl9wFvf0QgLQXI10nn24wmuA5C8fh1mU/fD03r3xonn+KR5g3UWZug8JZA2ZaBRbl3MFNy3
CASzL3qpgxtTo/3WAVY6OblBL33IYZChO8KCF9X5A9RB49Jv4xLiXhlCKuwE/fRQaPDJ6R1OB87o
w0Yq3biypJadqj4uWXhkKB5GuiY8UYXYCztZ7prphBusn+zyvoGVg2asv6Sxpbe1yTcdrTA7FJXv
fekbEUJBEfJ+zLOI4VSdP2Fawq6t9+aFPkPbW4353AY8/Sn1ptHxb5tzXVDzuP1V7Dfe0wDG9E5z
OnPLcKB1D5atIH8TyHDfGbl+Klg8YD6IlPlLzfu9jQaGPJd+bo3PrTLlvPFLIMqUNGU670cvEi/N
FMqN03d2HFhe4uDqdzVr0zidnm9MbwA7CXClTQ40R9UTh1/oUybZJ2Vgq6LcTBLMXQuR5NXLkvpb
Ger5LoaERIUpdHXAn0ZF77pVeac0xjE0dkeOxbXhHBtZ1vuSlgNY3jrcGXiOmKfQ1qeLgOQ1Xw2d
dM6Tp3jLI5oE2aqgrbhTfm9v/XHOmJH0/d6Cd7URcz6t+igOt2U8RxdeB6BvdnUDiISlbQj3BJam
TW9Nqflr0hRgXjBCYvxlqF1oKCYljVTfdYaS6LOUWZzyrtUvWhj+Ca9pVJ9aavazhRmHIZzm4j2d
2EPmUborZuvZFQgR6yUVqoPzoMc/iLguOQmNPB+tV14aYJiuXWNSgCchUbCUzJfj2M9fDUlPtsZX
S+o8m2zQmUV+qpJqupKOoQGLsqc7LIDAzlyswUSMwlOYnQa+WllaD41ypleVeeKK6gPOCrXvKepS
Rg2Q6ckYgpk6FqPaevmksitZh2mQKre7Sjqv9RlS2dSPzQAkIalmcT9gJ+8BqUQ6d3+q6h+139VX
tdd1D2HBgGjjYs+BOxI27ja2O/0gGky4+OurElKWE4dwpaXxpvCyWGxeDHtFqbn7WrVZv2H6Z8N3
H1qfp9ad4Uuqvo/v7TacikC0Ce59J7c0fa2XzXRTOCjWaejrO3fkA+LGwZ8PGP+hLjAwpma0th3s
4GlVHST+UE4CBicRZ/mrTG1a1/SoGBrpgvOS2YJmNHCrUrHXl/zh7lGzo+IObqGsUQHE9FcMj5kf
usFN1bvqYjluvVBSgPFO+2l8+vc9z/uq4D8f8yHfNTx336slg7H7+If+F/Y60an9rtl5/d//1Vb9
3+UxP/+Fv/QxwvuDfiXyQEPgNXGJ4ftPs1PzjD8s00P8RQ6Jj8Z4ib/5q9up0Qi1MOf5yGAsYu08
B1nNXxmSMFD/wEZCl1Qg6PKYjP2rfici2Xf9TlxNJKDorkluB5/B+BmZ+Xc5oOwdBMdzMZAnoYWE
a+tWX83nmN3RvDNTTELRytS0tDixazbjt84n3+Hr2E7xAim2cf0C+O+AYK1Cp5z0S+zroo7WmuT7
BFmtZtWDrjG06AAfYjDTlTMj3th4rTOKb7HS7GTCssUYcKDqjDhxm/E8PGlh5cNvKGMqsHjmb2Fk
iKNZO+G/zWW8NpLOirA/t6hnOPOndbTtzXYeqWZEl7vfxk5PvEcGcVVzpoeRLzwco+qd27GtUv8R
WEDm+Cuc5032VhAEQXPUqQrvmbQGcKMrq65RGazgFdndF+KEW0ZJmHWqRufs0qXZTTRrwEWuiWtg
xX/0zKTWp43PeK9+rlKoAF9xtBZ0Gn1yFhsAbXQFigcOJll6G8VRarDo12hIsfgm7Cxn1ZGkd2mn
2B7uQrPOBoBaixn2kFUakhkab3WXT4E+ouZ7djTdnh8IQ7DEU8n5u6jO8wj550fVDbK81vk2/Z0k
wndCydPY/kOYVmMXXcFrVKCkdBzvSJdJFzetdm3CiJivdPrGDNdqVM/jhQeltH0ViRGieHAyf0qf
OeEALIMFB4HYEWDtXqDnVEUWxCHmhhO8TaJFVFbb3W7GzAw3u3GhZ83e2PU/DDezqlt7JAH3JObZ
dK/61otzzjW6EzXdNi/MSZxTLyXMlKMkZkyxkuWknNssAZW1zcoGv/FK06zvpfBYsFcxQoPwKZnm
lJwAWvVDRDpUF8ftyqg9w9w5iazTZuuQeJI1uyicHONUtjLUXkpOWO3Sj3XiizSbEjNQmIj780BU
Uc5ci9iKnLYkMo4A/Jl5U2sN7Vy4LBoOelkmPXQFE+dmUgKPfdRjAqqYMRugGmHCtZV5VnYBg4kT
bTIfhNQKicLTteeg8X1aUroYovkYobtI1p0fL+LfUiJy0vohNvYO+Qv+W1cMXfL0f7g7s+W2lSxd
PxEqMA+3nMVBoiiJlnmDkGUb85RAYnr6/lLe3WW7d2x3XZ4TUZslixQB5LAyc61/8M16HF6UNJpL
ZmuM/fOQCfTuIDRFM6uynXOaGznlhWZ/xPo4Gk5GhEEOlYY4UVrKQWRplLbI50en3I3n6ehi5VHu
GHxOvGvMWvj3gYZkPtl6fYhVpiaLOQVqroOWydjlkKT1cpBLM8/D+HvU24ISbS6G/AGypdVv0WyC
Gz4aVLC38KAi4zhbjY0+OJsBb9/Jtgm3nYVuy7UMXc/dMS1ycdAA9IzvqVPP7ZadVCePcEZ1DGac
SXJmRgAPIiftmlqPWtVbIQtbbgtziU91RBXCzsRQHH0CY18uClGN5QkXJxQAQzNAcwS8hWcsJ6GN
4pttNSZy1SW+g9vCj1HmT/o54FK1XqFMt/BJYBhH8odADhaR7yAgOUZjyDlJuu67KKnJL03ROY9u
hAaIhWyGHMZzXUlOoQsedBzIJWIaYi5cp6vyo8NE73ZxHzreNtObtoGZ0pX5LU6auHofEraZR4GE
Bim5xm/lGTsvQ965lLorczlnSHdgfhKa3ngdB2N48wZQdPtqQJHUp15M5oLW6dgOsFW23Ylo47tm
vZ1R8x2oCgyW8pKwo0AuMhQI0UNxqzT77FfCCL+6Q1g636bBstEw6Ewb0snRjRCwiFctZEA3O9vu
KAQKscksPBgimqxaROE0o/ZQvdHB5aFgF5Ab8vDQSFYtJhwx9gSxHsTfTehLmrYANAIddwEFA/cm
tO/iEDUeN0rmgozAnKGu33RJdao5dlI1TqXP9pMyEb4OyUBARXlyRiMcgTPgbwQnabScQHCKyqKF
73uEG2wMAq0CbG9oWol4TeN66M7kMzthLqR5/n1dh4X14hSj8B/C0Sj8e0GND4lHF2pY/Fx0kxv0
S6a0bPaovyahT0rfq8XTkDa48p7KnnUEOftSOmOLyU49NicvKWV1RvxyGsTa4LRJ4ZszRlncQr+I
tV2o9V781PieG0L6YONnH0IEujpkZdMW4duRM2WAftk2qs3JmVdBaU2omwsgqfEKy5LM0x/hGCWN
uaBc6qnTkJORVETRM4ofiOdqo5+IeUbFB8UmDgJOIDQSebrvshEUfrqbWR2Kb4Zha6hZkBDPOMln
XdXHEX4qlAHB+7QA3pHNHxBNojXKfnARhCwIhhbOR+nICXFsEXonSZjuYJigyVHm1piSA5sLRNg3
WgVC7qCB7rNQjvdIm2wxldCjF13qlbeiy0j8rlrgs84hwbPK+5SjThVjJRHVtY9eJmLBkX+X+3mT
vwVlVKGRAdc4zHYC6My0LsDI2vss9icTLSxSN6gDIan1pmlxNpNeb4b+CKlcDs+ikOgBF/lksyFh
k9RES8wT+vqaOOVAmWLiHlGHT2I9s7+xICf9c075BfwHf8PENXUyEZD/SXd2Bep7iDNt9YlygLel
AgR4QDkbkuri+aQrlizr8mQMWTjld1OXcr4HMhrlYHyxNguo0IUcJZz1RAigZiotc0JqMg9RifmK
DXjgHY0Ggw+wL66bRt1aD3rOQmvuW4BS+Gnb+Rc8/WcTa+NXagXyCqhiGopT4OuuMkxUbICfeB0d
VkVM+kBfx5l3Nqr+AqmEwYrNDDUvBEuM1Ev2qREgCCvvfMqGdei2GyMj8QR6sV/ZuTB3dWV7qwEM
3qHOpl2S12eqAn8y+f0Vu6/uNEAcAU47m9jACezfSCCB2wnyuo2+TjiMHdDHQwbNIOOtRbnyM3aK
6PGf2+ZXjhAXgm3iY8fuADjgqr8zxOIWaWC3TUfsgBCGN8QQ14sB6A4HLVngTVTP3T0a00y1f76u
avJ/o8+5ruuyFhnQxgLIaSgH/NoliDTbbZlTpy8rXHP6eEwvcJ+bY02eY/vPlzJ+xS38uBbcVqhh
HAmghwG4+Ln7zclqZQlWbG2hir1EQ/7O0PWVN7XfMDR8toRc4je39MoCmWp0NN24/4IODxvBycv/
MBR/619UNyAWmez9PaU15NvqVn8aiU2licaNXUKp3yYbdiPGBhSsvdHHmJRtlJXrf37237pXXQ9l
WWgDtgnD0fmdrVzkbVxywmrWqRWLR6jvJZSXMLAfqiYG+55G4LPGyqviPzzn79fluAQ/2oCOCgUi
4B+/Puc81oHmO522Ao1kXtwJJzwTdn+KZuuUH+u2Mza1nPQ/UKh+b92Pq7qB7ZqGz4nN+232mNLp
axm1qIqg9r2W5STOjW/MZx2B/TVgs784zP8R8eX/TxiTmo//AGOS30T5jenx8+Fe/clfZ3uoKkp7
JIB4ythD/IQZ9xf3xfyXCyEVCQ3QSPhvQnL5n7O9HQB/soA36R52xK6utBn+OtrzFsQXVgUwUPCa
ePs/QTL9RlEEqEfYsRksZBhgexi/Sy/0wkM+KUAsK67QViDz6JnvdQKOJTjPNqQHA/S7e83AKlrn
iJxwEJ5N50vfK8cJgT/MY4qtjw3IsUT0LV24Ibrt+jWZ3jtP/CFOqtj07zj5v27V/W1IM5i7GBnW
ceH2txamy3zrAYGkFrBKeUSq9Q+Xgx76dxdkKQiYR6gS/b5WwvkpEHGLR9RPMQwZsPZCcFr9nBcI
x5nH8qgXu14A1UWprHwX9SPMlkXWH4P42Oafuupxat45LVJCQwGGsqs4FuywoPFNYbO4DsmnYdAW
gXkME0TZ+ZLSvJqdoDhw1pp4PY7XSWvAPHzykmOBerqqbDtkVd7d6LHRQH0nbBUpWHE5bDHZQTcw
NzLUCa+4es3FkSIZVdWlLzNqWjtOVGPxmGqHKeGz84oNabcRyWp23/sRSTnz3ZRX34nQ9nwv3fMw
Xqvp47tnzhwN9hBjOGy68J27y8b3KDxzIwI1txjngQS2k3aiDXLrWsijlR1RWV1YaAv1cbyu+3dj
pJzA9+R2jXSmseA26hnPk+rq+lczeUS/n/0d+c3kXYuOkt8BixuOnn4ffne6K8gQbT7yJnKWCx+x
vhQVUzmuOvcQTrgLJe9gNBf80nM1RJ/XenHMS+yBprOtcQQZrhHVuig6lnQGCTMOQQxr8gHNUfgg
WMh0GNqV6g/VtmZgI5bjhOZ/Mbp0qz5ZjBrABSjU8K4O6fQ+1Ec1N1Q79iSb4x1X9EgYB+Iq8k/q
L+zwGsZsUlPIIGgAd6aBztnaM6bDaCdUrdzrZJxDbdXXKG0qKZBFS8aCpylrar3FjudVLWZxHzXs
igG/GSNMoZAhzFeMyMxRS+C/Rr/6AUdz/yC6dyAfagaq+9fdLyWEK2a0FpwpZaoLNsa1G3HXQ9HW
SB+5PDRNvpjmst6FjTdKhDrflTFL3wv5ri4dQ3rJ7CuZIORWmNf2ecAyQWvoM0gFyZG75xkYmQwc
NBp1950gkeTAGKmV9JxV5DULD+XwSEasJlrw5Wn7bH6MGOYCvcZvTE7Z7aEkXc5a9oel9zdhmR8h
gz0VDGLkxVgKics/7zEsLfGx1enGheEWq6Qwl9OLGWC6edMSIAsdt1Ayv4h26bHrADEBPsLcBXHr
G3WfBWQg6irItqAHajEqymPo37L8BtDmD7Hm1135j/sMHN212R+4bFF+u8/YLNIeE1CSnOhMVu2N
/43dRYW2Dv/r/mbHzh+u+HfBzXdpFQ4CSr3jY2H4afs1RvU8BHY0LsoQ0LSDFZ3Ng7eYmVoXaCKL
NnMXurwFIM3UTeUg1jrnon70WsDQN8CP+JM+zfYR8bZliEkxgtKLYspXhn6R3a0btv18CQy+Ca8S
9edWP9/qIgE1g0lX9BY4h0LLVul48Yd67URcrjiOer6CIrNskIbMoDs4UG0akhp53oGsxSK3vDl0
G/AxMGfql4gqoit8iTqDBLLyDMn/oGPAoehvlgHkN2zbZhGHGP7butN1TTKgJTgufH1voMBKvgEU
LtaQ4CrqbuGkxU61ktE5HGFpCmz9HBsUm3+hwQxqZwWWjAyZVgk9D8mCHNbC4vZpJJpSAMaopov6
K/6VtAfksL2uWH58mqIj6WfsFC/aQMN0+WrgQDojhmdNFiJRP3psgs2hys7kgZZF4CxSkiMQyBIL
tZwB05v8aXY7oA3HqjKWXn0bQr5+vo2r0cOaa3JWZXjpupvRwrKCd1bfQBiYkAi5LQ3zg87XgZXx
gKDsnBC/TSgGcQAdD7kvn8p45kMgid7UI6n2iKxLF3GDpbOI0ieu4xkXkb+Rbl30iI+rm3aco0OD
qBFnQPB3eWtSYobGkjk5V/FdGINHZRDS0UwF1brABNXEoClTHsungXQgECwRAygmZghvxBg8MmLV
L9Rt0f4Gj100R8e78LbQeHBTjc5EqNFJ56gG8+tbhbm6uh8oeht12+zZNqGIEPmmJ+OvPvtnkGoT
Q7OeeDDuy8i8OzXcEyr+9XT5MdbVk5X2hV50261qDTdY4tmiul4NZdUo3B6NqgY0nwrIZ1fNAmls
tFNVaKp8BjwzPc8RwcSWMumLZYQBAW6cyzjE+Zun4vxOhbdYqRZlzVRzj2dT7Y7C11KAMTO3Fq4V
6t65mY8BqvOVFIEzgRgvHyw6TEY0Qgs3pH6v/j1SxexyuS2nG+mr57hfOtpbUDkLd34PsQuIt+XX
QW/W9LPqNWHwdcBcY1P9n8QnQrWfehL6W11HDUH83BYr9YP69MxgiQOei3GqGors4CJOyUMOR7oV
Rw71EwGDXksA3lU0NOQmA2M59YaBf151U22j9nkZi6/ObEtxEx94TkYJnTC6NzcH2OSq6KMGR5Ey
drmlDP8RFZ8yFYPUrmeHEmd6I9r0zbaut1ZFm0BphGC2iE7YruIvTjRRa8F8MT7Z7U3dcI+NrxNL
bMVKCDYXcC4UY29k8pewDYC/QwlkahK11R1ysx0t3CNgzodM7pXfqNuOgguq0auYni21H/NF95fK
0hrcloryaqTlzGH1LaMEPEOuQ4tCwO640VuXsmVYtVunJ4SyQqlPqZCqxqLEBU61ql/nKzWj1MiB
n7fiZnMBiMW/CHA4PDU45IXqjiln9LPtQASTEjm5V3HTkCQzVUDtQDTaixIWQOVbK+a6TqSgX9BU
XuT+A3dCtovy08KSF3UD6jtrPd+p77MTDLnZ0NLzDjB/4Yc7yUY9BiJiZQYA+BwVZZ6fydc7tvo4
jcPMUA+Rq4kCDJ11OYNapGaBehbJUP1YXoj4qiv5G0MsXQ2VRVx61DepoKQGtWYQB6dLZePwXBKc
iVdh9CXvNplrLFVjqrvl9tUbQj/55nddQ4yVN9QGgGGETJEKO3PxxF3FTbGSTbnEkUztC1SEYnC1
2gWoENA/mGbpTTWlZt4CXP9YrCUfcTSwhMwdOV/Ueub3Yq1uUy3nCHosM+acat0wwGTeK1aq7VXX
EIlMQnCEuQotofqLWRGwLqgrqC1J8TGEVJ+LgMhEu3BfaPiyd2/WQG9haqmGz46DR7GCfrQYwzjo
LJxmyyjg4WrbXvhmu/WDt1Q7YwK3jqgWqZtSfyiHrVqn1dUxiMMTw17E9rOjrWFlqZUh4EFUW6sF
jKrnYnYc8IsWtMN8hVzBspmKFU2b++ZKtbZaL9QYU+uHyRaat1RUnF0oqCvqPCvXmzduVCy1+RS1
rw2iYH6FjDbjWI1d1UR0gbqbiQupIPjh80vLJ2GrFn01OnzaGb0GNgz56mP+ZNaKltmq5ZMLfnQH
DaVCJ6uEYCuiwp5aun4sGvCNPxZlZ6RTWGc+4iu/U0vlOLLGMnfVasSOh3mn1muCGX+KYPJycGh0
Qy2dIeJ+7JsypjLBb2qPKgbqtL5a73kjwuDcujAukVj9mBTq96Bn1ddOzPLI4hZRPh9cqPts4sGZ
La8MHyTuteqoxhKrl7qy2iYkRCc1zNUSrR5ExTXMqFY2cUyt4VxM9Q4dpjZJKnD8lOD4mxyygiP8
fhAnT2p8pJIBK+jq3PzT1hFzZWwoI+QqoCBu1I6QOEmTqLWkg/XRi8+yXhCOnflITCG8q8VBTS9y
rx/dqn7W2cR8TLmWpUteAjQNCvQFVGRU40zNZbVy0kDejJfqfPnnhwBa8bdPQc0FDhmZV/u3TLjZ
j3DBXXugGnJT+19uNTE+l8hGeHShrjosllu1x2QdVU+pqZnk3SbCilqN+YhazPgYC3D9VfMuMmLd
5YNseFQY9wRrK2FJrdOcHbiMOUnAODfV8Q6YNjVn5uipbOMNKPctS6f6+ODe1HZhKJj0tI36TwUC
ta3hQiZwQW9id8kAYmFU67l6RwV+4qaKFHiffyyfzHgE1z4ivQqfH6GFmJBnzzBvRv2L+gbKJ5w+
lZWXsVR7G9nqmzJk2roXtcX6eGo+pvZILNJsW/iJVZt9r1irXYyKoirkq6Xho6V+jDm1+poemkhg
mZjCat223Htg8ipmqXVAbeVV7O+KYqUWShUeVVxT4ZCU1KLLvgojJsLemF9qN0zsS2hztQ3teD41
U7WUPR7/Bd46rYoFlcwFIMs1e2X1zUwbtd6G+lEFLiaQikae/XE/htrbAqPzzurkYF1UaFcBHbF6
dbus4ciOLAqL8ufHjhjqy1rXLwRb9YwOrc93asmTWmBUXw5+tlNPpRYELk88UN2vQgB/8s/D9u8G
rY4eF2PWRF4sUGnfn6ZeNuS4POA3pPaPLJn8TwVuFQi5qops/3y5vztAI73jUjAAV6dzkv71erhl
RkAff1xPjbOI/AsjnqGmuoDdutoadYBPUK1dNe3emnaVICTR9H71wP6AlVqdYGhlenJiVftO2/3z
Tf5dm3g6RFASmJRwVPL15zaJQ4mpc4i9NfNUbT/x4FVruloY6X7a5eNy/1Gm+/8AXvu/JcP/H4K4
Uar5qV/+lwLUSwYX6lcJqI+/+JEHh7Vr6iRwGEsMIuA1RNsfaXCTDDmJZ+p90Hb/Eof6bwUo818W
WqxkyBFlsuC4/5QFt//1oVzMoERmka3Af5QF/7VY4qFwpyP7Cjg4IAPDOUmVcH6aVdDgwqDAM5hK
bbUNNfMd18Mz9itrYZnvPzXK3yyeBjLVv66fnuko3XOlbYk8JMl9Xem+/XQ50vFNTg0Te58yaR/z
RFubnek/euCjHrGhbnclCgRkG6ZIrtp89ra+o12D2SaX5uFaNqrNjCht8Sisr06ONozmBeXOx//i
HKqX3ArBA1nybqhDGClwg05WjlFXMugPZe0Xm7LuzZ0sjeKqp/uw79KNTiUeY3PTPk7/8xL4rBqu
N+ysWsfUqwST4usp/uDevEorw9+HyFMDck6DVeuEb12qfRaxm54N0X33Zvzd50FkWzYS0W6KEmNp
DfqLjQ30bkDxYwkcuD7JzLMo5WbxPkX2Y2O7OSzc3niOhUVmN6gD0hMDkk/ePK56zeh2KInkEAMa
45K1oc7SsO2RjSA12bd3upG2jxAI8S6r5iP8FX0hshQlErvKHnXbRn4mMQ8j3bNqI69Yl/NgnluX
JTdAIGhlAmLbz34+qSTPtEdraNh3nPG0+tHCbTnM2wcbhi/caxenzhl8gCNqtHfY44bZ0Zt1c4sd
2pPL5uhYGjLYCafEArJP8M9ke5Hb1V0hpnxrDOZziS/fU8FudKU9kRLUXlogOE9ybWhddTCKl96r
CKDjII8uIgx3qdN6OzbXcpjcTW+MzlM5s7R7gLy2mq4/G9j53elrgGHR0Rg9/djqWFAi/g8JL4vk
2iySXV/F87kmpUlyyhx2eKy0z2l17Gq3fwIcdaglmeF0EM3CbXR5bdvyM4oh/SGTPlo84IZhRbi7
oR+GSztk9WVIe/hg9j6GKrqX+CItKX86d7qnv1ZOZuPPq8NUlY5339SA3PW53k2jayHVM/fPdROT
4bazrVkehqApHtoo8B7ALXkPdZZJsDhDvBkEQP7ItfRDUOF3mwn7DibdcP54ATm2l0k5UWj5718l
PQwNjAPZTmDLCiS9nF7qNCLDzfr4yhXwCbSqHS527/DssGCd2ns/Ejsf+Z7CyYyVlgL3hFX+1CbV
u5358SrIMxTPjSp4cDoj3eW9ZOplabeSrEX3Eobrpp/9m+NpJ6eup9ew0b6lTZLv0py0mod7BGSv
ojqSCMByNBAJsHvbOfZ5dkrnMNj57egeOokRe4aLD0yjoy0tfUPu/yX2wyctj4ZrkoLttptuZU96
h7BXRb7axCF0w/xAUbVyjLsP1QyQBdNj0k7TY4HjEVrZxqKBlXCCsdWUiKOTbxz0Pe6D2VqLNBIZ
fj/u+z484xQz7uGRgqHxsKmflfuTld45Y/4EtHZk/+p+Rl+AbEWEz6pvTgtjTgb8rsCXT1m/0+3s
u+jkzs6NdFHIrDtHgZ5BQtQvRdvoq2hcxSP1KWgMPjvOBTYy3RJnOQyXYW2LuP3SaEWCatXwRCEU
qxgz0ra9P2+qjJyYm4yfAQYz6/uGGlTjzGeraZ8LD54jhX6HQpc2Ps0NZF/AG68gjHAO0ODVRN0+
Maz2p5eP36XCaVZR3EVbqC/6XYn3Bpu7orqMAfxoC4PdLJH5sYS1c6xk8o3nfYQmmh36XnmcNsMG
x8l51WQV1oSwfTc1fpGPQJcOorSSuzEznlIY7s9dXGyJPO3WytqeTKtlnRGFOqLmAFkeoBqg5WxZ
VnjZe5nRHkFdtUd7rrxDDZt+4P/LQqMepF4s5KLauR3Xc4gVodm75ktB0Bul/anv43Q3Bs5rhNXx
IePTa7xLvbfSB/zX5CHVvwHDMs2vm7t6aC6+Pab3njRcyFthtIlFPl0cVCYWddOv47APDpzrmifD
Th9aTMfvZ82LsBSXx2HCZjxtxzfYLs627E0ExhpgRF5TSgpsiOrmRXeVfjWs0ygFEmw1/aHz4GMB
wQMK20J5jVMzfgGyfGfFeBBlUc3CN9sbJJeqHQpsnwDIy91g48k59KXgbNMvu84jQdiP8wnk6WNo
uDHO5SX5gsR5nmI57DWs5M6B52DCNpPYQITGPMcuv5unIdumlrMpyCf0s/Oe605/deRQKIn0ZAmU
cLgW3VjtzAnLTnj31TrIcEZHMukNaC8MvEh0O9j8+hapGvliOtVz3k+UGos5XhRDhdW0I4b1XAZ7
GYbjsTG7YB3aafEswDSz87Xt9xEYuhOO4/dkbLZNClcVV+N3MYw31jXnOccmeYsHjLErjDJ50iOI
elUPnTjM/aufwh6tapzNp2mmegjh7T6dbVbT0rP3dduCV25xrLIL83PhJRmcKCpVI3PuHgRT+qkZ
KypxOP/ZJTTJ0I/LO61DcKHLp+ptAHcvC+PWd9a0MsLmGJu8VTmVfCnGUtskQ6KSj/wTIKy/HSh7
o0Pmr6WWZ48fL4NVZetBR1SLXOjSzcAik4aQQOnVyww+HG9nQ6wSK0KwvyseJ/NkOuPSrC2yrLao
VohK1SeX8FYYMrsZZo61Ywo7zTWmd89JvZPh7hxzsk+AI53Tx09JP+YnM7nTCTAZR6EDR2r7vrHq
cJFVZn03uLCk8qI19pjpOeC2XblqjFY7B44B56p0nqyCRCE08XVi6/HTPEjjlKblua28+xEZyQvC
ntkd8MlPHp6MXxGK3WNc5l5JdaB0rL0Oo2auwxZ7cjstu2WaZPouGpMWO3B/OXGqvxvtLl+HWQ8P
dCwdpLbdfl97LXofRM5kLPp9VQGwQD8833pOLVY4qNfoGRX7GRzJKmoRZphobcQe8aztUBTJSJcU
7R1ka0QgnbSFdOTGkMXjecs3AZHvW+NJ76cWorOhHyzRdFgs295aaKgjhn5urhqNMvTUZs636s5C
p0oXUfEgY308f7x4aXbtLZN5akDch2IRnHpp+sgSivaUjYckZHkURi0QteibT3kRctgqrM95Mdwq
r3xNSguTJhbRDQOyOmhhkp4D9ZLIUqxtGwsPbBzcjUwllWyvyR+BmWO5BYb641+42KDrN4bHcQbj
imGgdzOT8QxafzmVA4okpSUoRxXNfRpkwd5pjGrVt2Kf14F8siEmkysqzS+5Xq7BbBjfpU1qxPag
4MFc2VaNh3txVDTPmlFG6yqIy4fYz4ItiFx/H/hwc2XnJqtqiPLHxjRHqB2z9aWth/s0TX22bU2y
hISCHF5Uvlmin7d63w/LZq5sZJl16+TlfYV8vXGvDzMaMoMVX7sgmfCopBAopmy4GPA0QOT1KP54
1oNtlRo7t6LDGdjVj5aOZ4nW1tO9GxevsnVPqC70l7LgD9OphZM1at1KYMJoMEaf3dby9nMdEk3c
GE9g8SUpo/whh4W2HXNGmUULP6iGfcDGr176Vp2xOZTjUYsRgpjFRPoyAxbu+dWdPXtHeGrtCrbC
sB7UOjWk+gk6gn83okGILTcvkwVXeQK+jVVltkM8cq/FwfBgoBn9KKJs3U2NKn452dWeGKR9Meyj
yoANMgPIKAyEHHCVE6ea9Qqb07I/AQpXFkEmOFcvuikM1dKMRfqQNc69jwfaaqqA5jmWs/ZLWe/p
zOSukNvKUBt6X7jrKbIEWovdl963JiQdyzMOXcGT2V1KtEv2orWxyRDZQaJM+52PbAJSNF9QlAlJ
BpvURPpY38TQBQ+x01s48hbtSkcfienR9vsgMaZ9GBXVXY7QJcqWwbhsHSfCAr0pPtVma2EdE4pN
mhfJCf7cd7s3ygcOREgPsDz5WVQ+1G5TPpTqpXDGB/ROpv2/fxUHuSDmjqvIEfa+DBPojUIUd6XG
QckULttTXmoTa2XNAmWBgcxwKHRCTgWt8BUWtb7M069RLItLXOB8TTnpVfm0LIH4dnsJRxrqzkmk
2InHuJOLroqQUzHrzVTVLosM+4NOxM6lKKLNZFKTKRHiesJIUlIFaYZvr0k7fxFxlz+WDSbAhZVC
as8S8QolCSd4VAmORa5R66wL5AhsTE1jvc0uEV22SeomxD4zx51wbNqrQHtWVlb+ucKUcjFanbkr
xa6sk+kBAvP4wFoTkO8M0t1Q4XWHfA3seDUB4rHtL6J+ZkOLqLEICIgtkKBM1tXSsuthK9saOV3z
2U2kvx31wT3VQ4yQqo544iJrmnTt9tJi/8tWQEfXeAKOj68omhQJUrt3pe3KZT+FAThm+aX3pmfI
JO4qJJCRSd+7wOa+FXm8RWZu+GKjSE+ZuJ7XGaNjUzroiPthp13gThurGovlR3w26zU+yvIhQn1L
38FfSDZ9aCYPnok9SzVhiOWjroo+hJDwMKGlaWxDED0x4i3qDFA4pkfmlP1QkM200xpj6TCdd1Zi
v9ZDZi6SiZns9EZywPlFwyc+3mNPmR6kaRyo/T7lqFhv9RnmvTvU1t4z1Xqh22d9aKsLaQF7qyn1
hdS3lybUga02NwOU8Gmdt9iaJlJmj6TvWCJwr8Dq1/HOMnH2svP9Q+qaMXvT8DPCIMXbDJ6G4PaV
xYrv9OV+juzxzpTlxoxmg31VmS+zKqm3sQ/qCxShtdajBOFCi61OnchtNIr8XiB9vfcit3mxfXfH
6TZ9HKSwVnWdT2sg/IDjunh6aWArqHrsfGd4Rb62uwR+gt0Mu2o0V+78NrhiXpa6c209+6kULn4L
A2EnzuUhneG8673wUZ7ADxr5CUp0kfYKchBpGl1fQsM1OfhZ8bLTDCqa30dLfPIhqC/HjJOkshJP
JXwg9Iu/IiP5yBHGziJBMKjQ4zgWbevv7VOXdcUiadEAHwJEnPoiCVcDBpx4+MiNI4xTgk3uwh4x
ZK5N+xOaanuLFNDWjjnYCNdUEotNuSOV8lKHI6a39gM4oXnh5gACgV9pNUwA/Jch+PKD2ykTBqzZ
y7oVW70zHkOfGvmsHHyzAoBKBnfBNR5CYtWiMp5ncBD4TR6V3QEswZ59Wjx9lvcofD1XTX4qPAex
jeAhyKZvJuahmyCPaiKihrZY599NEoFw0UTeUthviQ3jvNHteDkqMkOa63v4w+E6NLP70a1zJLth
eU4JxUCroNgKLK/NEcLpUdgURQ0da16mwxit0sGdF1aXstDDV0s0zDjFl9aBmxnMHhefmtXkFimH
GP21nnMc5MFIIJ62bKyR3IhXm1BJ7rs8Dw6mNB/csRpX8wz2MJqgeMU1BQVsiMBlQk3FQx0VH3Z3
y4KVZlGT80Cfgr6A1FW3tUAxzkxzWtmt9h8vdpDU0KpEcOcoP1JnhHKIrbBWm8UabtJxbIMX8CCE
4N57g313ISv9WZN0Zt3Hm8IOjpkSm0Ejfl/U0bTunPCcjKA7e4gFmYYOAk5qWajLfcj5dmGbTb+B
crQBk15hbJtqy2ot7e6r6JI37B/7BWIzL2kyPPij9xxk8mmA2rGwg+Zp1HQUAlYce95cZyKjiI02
+3sC/uzcjSMetXaKQXTRWHdppKc7q8Mxahh3wNBxCHRgB3qZ/+qRTllE+fcOLST21g4ZiKd8aDak
yO6gGF6GprnNif9QpukjTNungM3dUXT2kWIT4UE7ZB00F787Vg2G5XWoPTmy346t9+bUw1dzNq94
LYNJib+NXfStZMQsZDrcmwZihYEZ7ySG8wMHlKXvoB+aWnmDXCwCXAb68kJUz25FxIp9OEtmqKcH
vWrHjV5bL3HvzkjRebCudDrQzf1kadoolGsR3MycMqQ+pofIMh9y1FKAfWogt0Sx0Ap0n3xX9kim
VE/Z9MUrDUGZTYL7TFjq+ylu0EimaQtrfoIys3bxPF+KMaSk24oZ3ieK4XbzJfX1cNkK73ulxaeg
yfeeHzyTo9ARz5CUSvQUSZtaTAvWIrApJWco6y0wchz+4AfNk+z3soy+DyN+uWURd0u2+nOK6F/b
NAaICzI0Iv+cxzaRJY4/+Xr+6KW9sZAwl3ArwMg5Ch77OHjLwkBu2tYTS5Tet9OUfQdUArBhBriZ
Jv7rPLtPcyJPsValq3Kyb4PcNH3crySaraS0jLe6TCr0/e1nmMPmEa9sFFIjymyNN+GK6zQU25Dt
myjr5RYQV8sWZ3hpaLoT1Nd2Zj95ZpishgQsi5k0/pocS7tEdSVZm7n9ubfNV7ssyhXy3XQUJttQ
PcNF44JdE3W7y2tTnogI1RzkG0tQRc1QEWxkssPMfVdJHJQ8YZGhF/ISGu2pwc9ogXRjvnTcF2eY
4UK7zrf/4ui8lhw1ojD8RFRBExpuJUBpJE2enbmhZsOQc2p4en/4Zstee3dtCbrP+WNuNv8687HI
eQGV8siYpf5M/G2kRIYw0DIuF/s4LuWDWaLUFmM7Puk9hjB7cQjMxgazM7CY5+r/wHLycnMLMC5N
R9QzxkEHDcTypg2H0uznUFPyVJVoonpC1Y4OdiQK0DhrkpG+Qqq/QZHre+tGPhG90UnorbiUE42c
ApfvPl50au2nVyy94rxCT+wIItEOeXZg0mUDwtTpTde6l+sL3kK6HmZvRxRwQ0oUkRIG4oZKGxOu
9I1u1o1+V0MaguySx+7MDKSyQpDdW7tmIFQGGhggQXVfo3kFkWKJs8nDx6fu7MkIPdDJLHxvsnFP
z1PizwBtfq1csLxIj/1UL1ibBoqwp2Ql3YIgp7x8n+IWo2/nPmkJ2oxpXKhYS+Y+XAhfOWp2ubPj
6Y9eIJJ3l9Z+7NIPEx7nxEt0TL2ZPEjTw32cJn7R15Gv7MiB7+jo0bDmzwjNLQGEIzIQu1FhjSxg
P7AWmKNt7qkhnu6dPg3+RJ4NsuxaHjRvDbdMtYB4+jIY4vymL4R+ubLf4zy8T11YZsU57Wemhikc
J0ItDLP7GcT0mg/aLcaEv2fK/0ec/T83J/yMy2VLLUtfxoQwuw4Zuy5hc+N+c0tGCWalgaBNew4l
Sel+R+bxwerJQF7pmCEa56GdnxdP/+cN1g+JD0+NWn4w/yfEP0tIfXN46GRjPNhaBV60LhEaWG2l
VKFzfG8RF6craway8anX0lNrF+Nu1mR0K7cIPFdXBreJ9a2KpAolwyqBz2qn1gobN0qZqgJQVo5m
hLA9BR54tXc7NG5kyrjE2pCJg11bkCNUHkajeQBnJ2AT4mNvxLEMYmzV1ACYaK68g7WiMJ9yswxW
gScSSrviKSNOpSmqwMqsb2KNyF2ok++IeXhXpP3R6kfvPHglMd+AwwgFmKpawNxhq92Mp/lpkj2u
VVTsJLLYR2cAyh5Z95p9lgtOc5URh51gno0M+cqj6Bh89XVcSl9fcUKYuS02TdqRhzo6Gslwr6Kc
wHQ51tmjOTesIFa2CRi2n4zLWNw2cXkHQrJ6jB+iKsK5Er3fr6W6rKPZH0SkeffW0jCz58mFVR4+
JxJktMiepH5nF7ldSWS0JxHymFwCYv6Y4tl4bE3qSN38oLe29dGUGQ0VAtgyNsbuQ2ORua9rdKRK
ZOTln42zRR7MlXqFkxrj+soMG19E0ta7rO/uqKUaZCL9b5iayBfVEOo2hmc3Sn5nRfTkqGzZZXr6
jp34ssTz2cW+/zmX5p+6KOXJ27504C/8JcILq/wl8ZbktPQKwKNvkif8OHTJG+921soHcvEJA55/
DP0jp9O1A5j1nZgNG2O+Pynnu8yXw0ps3mkYoiKoE330O203jK0gqU1bkRhOz6ndeP6K8ZqeGjuG
bwHhBIXSD/r2Z/WLR5Ba8pCb0XCuu2E4WwRl2qnjs7gBgRXCDWh5Z36X5SlmarmUXXlJWhSrEQWl
hM+IelcNZPTERCqMApe4m4o7JtVrQiXnvxZVOgPVchyMIj+aYLwkiqT6pZATl42pCiLO5/6V0GVz
P1ePshzma5p55YXYkaO9WPNBq0hmGli99s4o54CR+DpEiUTTmVQPawaooll0ylqWes8SlrYiauqL
VVIin5AnEDJe2ttmxMKaR4QoZjguyuS6kv8Izea1wVhvd6JZBY6UBPt6o08vpbz3oNx3q2S5zBVf
Sd/R3mi8jc06gYHPnKMRVRFTYkLrGPKlh/74lgYwdUZo01lfWKJFQTB/6X2LydIOs8zaXTK0xqEz
5V+rX4dwsvgq7crW7wYNocIu+xfpLf2Lie+YgVwZp///tjYw4BN5+ymZmppB2ttoz/ym3Cd2uFAu
2ncKmUmQtPUrBwxSEZCtrIprQhFJ44ib60ANRcbBnMyrS3rh2dBJVAFG6nzWP1sfya4gRXjn9kgD
e5dbVBN6cbJJuWhqIyDEoHqpxbJeZwk9BnQMQdHdSnSIQ93OJ6fzCKZNmtzva1M8/FkTQk9aMjgG
F+QVX+cQ4FpI3qvJOggE5Q80GFM40pRnh+9xt3lsrzZALdkhW3VQRj2w2VRPZuXs6e5OT3WXkc9i
07GMeGj1rWo55F4rXxJT0fpqGtnZtXQOvwFmklQambNElCRt7tM0vVnWxH49tRYHID56MFf3ohM8
wgfagNJBrhM5Pf8abWd8XjudmWGGMIxzKuWVY18aka73KZ+bm8sUDqn3VDVVccnGme3RS7WDq1Po
2VWK2Arigndc58mjUip5NBBIelMtA9HE6R46LDBMNX3KZMFwU2HmImHlbGiCKoCpD3X5mFSzz+/7
PowN1QmauKdl8TVJDh1iruXNbnPtVOp6sMxcH9lwG2iTJc0Gt8mfrKbLZZy75TXpO1ShDopnSgDX
O7JS2G/9vSfzjmUyifdDM/XHgWZDX52JQyj2C6Lmub+TvQUoupI4XpmNFhIcc1nn1sOoh+PDTLis
msZ+8eKEriSnJWi3jo56jqRycr8EpDhlXeceDqXkj9rrOlhXE2u4rYxuDVMVvbbW0lxGQ8wn3mRO
1QUw1krFeaqje5faU9AZ6BlUnJ8Ge+j9CiN7SLEPXUfQkHSxPCj43mccwyc6Q/A5kY6T6noLPF8t
RLlNdyIyRJCs9kLUbJ7devqhQqvSkOON1Ylyr9vqLWFuyN9TrBG6O6PKoxxVrdDW7jz+xHRJI+WY
omNt0twwKK+8mS61iZ1J+EnBxEaTKwxxAc4wr8tw4Wn1F72DXGSD3yviBx5W2ll3SY8ZaOFmA3mT
ez2rl1u94KRi9EFVN5GO01ikukPBpeRjtFoX36ZsAA9anZ3tHj0VsVROv5dInp0FMSnuhlLX3Jsl
vfo+WnpgOoskqtPYDYs2h4mLIQFBrFe5dzIZ0EKarMtl/u01PKItqo9g7MWNGl9QVJtlqNu+Y+Eu
+Hgy71JWY7QzCEpjJq6GINnN0J23uKu9YC0sni1nMs/pQKjoQkVFmKfOBzcfur2eS8ntlkOk2Ayn
XPtrZ0m3zyfPRsqeX+TivMmm8U05iXvFIe64XnxIFmvYt0Id2xmdgtyQxImsxPsA1A0TtU/XeAoH
YbOxWeNOr/OPtbjXAN/+7EAs5Jl27olI9MvEO01cNz8xuWzlDLc4WfvM0JdwEp3vKct8JGwiLPNA
pw6HZaEpkZKgliAoVHupnYk5THP2c8uI1dmG3ArG89CoSrljjmyQGsaPc8mzE6mmeF0Ko3/awhpT
GYGdQCXt1nRxb86mpcwaFPeJDoysIRX5WwM0rVsd/AJx94CoofZde3Gv2WjiHMfGE5DMYwRZAp2/
NoJG+kE7cShi2Yh/JUJnZ+DS8nPhkD1pLBiNOkg6p7W/DXcIjFlYBLsqxlh76YM6JemlNCgYIu/n
7HktXzr7YSHSvwTGo9yJkhPiCMI62/WUQxkvyrYeLekw94lq208dI/z/h7rElEqOxnRZUgyGCxHo
u2ScRAjDdzUrywhlm/xzeHUAfpLqSF4MgtTSZRJVn8S8XoRLm1wNPhponrE8ZvVMTBNT66zG6zxW
gaACiVw6Hj2331CydCXHKRp/yykfQs1R6X7sO4exE7FRnNTTvu2Tcqf07JCS3v5kzwWdAQy7R1KT
yS4jjNpBXvWoldpXG5vD2WyQPziVOvd/EiUkzXpMwUmJesWMUvdYk2tYLYQoRL2JubecjPP/P1Rx
VNFRMH610oOuYsHdQYyP52yDHcAyTi2/cLU2DSk7R7B4g3zkCvl/3M1PqVeMGuvFJHxrhPPp1IDs
vNDmA0yKdo8ka7Y7SnsPL4pkBbnNSOS8aqzH2qx+KFd6tcrS/kWxzjLb3ZMzOOzEdaSDCRoYd0Qx
BnRiGTvgqvyBxYoZzFlJ+eYzMOt5gktRn83QBGZfV6GpjY9ZjF2LjNogdXTfXlewEZK69kmclw+2
rZzwzwE05yeV+YUYxeWyZYKPALav3pAT819R9NPxVL4YX6mtoQut9bclGpd3s6KDsHHnZ7EOX3on
iwevRWE6SiekjcUjnlHY1BXGBc6/5iub8TI7jvlIwoL5CGnT7W1jyv1FUCWuMXIF3bI6t7wHCysL
fMjjRBPZSg1UWwJI618dAJJflYTJTFnBAbutAxVh/kizJO4cqF1r+xa1KaEBr9SfSPUffDNe32K+
AUwkjvHg1KTp5ISVUU3jYZNvNcNnSnCxLiHhrg3aYnt3KhG2GS/2BI068ab7s5LzBWJUXf7/qxH+
NCw97TdpQs6ZyM60XnskHdMIIcXBGhWWt+8HQvtHJuWSwUgs2m/b7EJS75MNZfMHqv1Cdp/03V2i
JpiII8MKF5sMKLb97A3lQ152yVlz13+mdEQ4SyJ4ShE/6C2ssaWlb2NHvZOeGZvhOHAdUNJI2OYf
y3H3o9Y/m3zSCAm9e8I7dciGD0+NAnfswooSb1mQBgjriHaA1Q2z9pinYavP2V3jAkjLRbsN+kL5
34UuOvPXYm9Z5xABS9aYB4hl57WKya6eUJk4rBzU5aFeyCRG7UppVmh1FXKLLtvLCeANHJ6DP8fY
P4VxgfR4tJFDzIZ+qOutrrlQHW0WSt9RonTUJU8J9r3CR471IMWoLpZeMz5khF62Lsp2OHBYyzEs
NpOa3mt16I71ycEcQcxmzI5TLSdjSj6X2imPXd7oVy823ifG6LCR2YumzUj9qUrgBSWWTSfW7maJ
j9IQ4qWrdnkZtfsmTb5rM+cv2rI/qln+oxnCZGxzAKrcMJezdqzq+X1xhuKMqBpfd1m3p64sTJxD
/Sm7F9k6P9mTTkP1VpCSpNUpLS40IXCPWY3EvRdhMesY3Treuh1BPn8cND4808xifJi2b+tDzdNn
6rT8Wdfpj8diDRl1RrJUBWYDMDO4/O+OZMH6tArw4agK3saUMaVMXnNAh8sBkDVnWtnONuaCqT7T
gpEfV7paGuGVrAwOEq6znY/qgEc8H9rqBjC74zy8ZykZ3apZsqPAy58u1VNFReJet4hZdrOEThQ6
7fZIZmvg38narXU13tI2f4yXIg6lTgpV6/HViaY4EP62KRzpEQXACOGmv7muzsQwmnu6SrudM/Lr
lyk7qDL5sRvuJpuBP6ES5WZa8p+cSXvV3xyOebr7uGSrZGsQgF/f2QZyyKw+LhllwPjOIxK5QuX0
8wOZzcGaquGIBZ+6MvfB6torXpednOOza/Ii9w3epK679FbvK7oMLiv9Iw+c0GwjVT58Lpahv/IR
HaqVI40Ux/VhUuWDVSH7cozyu3YG9wL8PQcQvRehc0Z3+hxDqs0/qo+mE0lcHTVTVNJMnbrqSV8D
vFmAAtFooB1gwi/g1YMqtnIQSFM7FrMKULx5IWUO2VQUwYhmeq/lGSJde/KrMaEAMk6em7W2wxbz
VTVY2UML7ydoZ9x3htVwYUx8K0aOLc1NgjYiESoqyctz4O2LaTIfxuRthEydYkjHTMHPOInCDVvI
Z5dsR39053eyghlTW7N/bmjJCWwTIsr1CE8bis90pTpMuG7QLFX+MQ58ssSeBXURP+riI09M95Rq
HRM/4rnSm5/LAbUhCVuxv5i02qlEngjvNQ9FXQ18bRsOPfR316g7osq1JkCBOH0oQ31Tw1EDqZHC
5vIFabxP1KTwB6Kd61TRwi2pQ9laALQ2F5mqXZIO9cdI6upsEhCKV5e0y4FA+zHL3h0ddwps9XRo
rHjn2XHtZxEczORN73E0/bIZZH2W3x6ANUfonOfavhq9cFpulPCwSkctKhVtvcPbAdHJn7kfRvxP
M60ejsJy1zrlzZ2cdzL4PrR5lk8bidZwPfhR4wW2Zdaocvtdma7uBTHXR2a+xW3sHbO8ZatVCLcy
51CUVnzLS7lhcqT8xm0wNxacmD2zt1odCkcPfWKhmSQgj2kwt1ZHSBnDdawtITMWAfdavOyg8TOA
VHRW///Ai2pfk9r9Z6qhDAt77s6dPOE567v8NpBlUsvMvjESGeh8rHfZ10NQFfaN8p74EMXtHcGY
eUZNQp+CgGyD/j/X2fAWOVl2a4buPGbNrUnco6tPInCq5FpkyGLYCclI51DrP73KCZq+TQgvROfj
LUPg5M1w8DKv3jPDcnJwCWEam6ncSDX7J21L99SbyruJuv87ut2j3QoqnypY3DjLOe4ypGG90FNU
vSPll5ViO3+yF0Wna7tgwLUYEchzvKs+C50Ijjk36hX/fZHsZwGWnGQrE2xcXik4+pgiaCRqTwDT
kvSCvtDdp4wdff3keNopl13PwSS+VlodArnMV1K+WYdakjCkm05XCbmV0sRB2CScaMvQpnEyhFMc
v9gxdRFdtmoIquZDRx0zIJuIzqm7RVD8Mgph3V2yUuusvkUwx3E2/lV4v0fejY4Q+d3S1Qw2evR7
NfhWUKV+LVyy5A5G/+y+O9aUAd/ZNkLLy8sg89pq2zgOskofdbO3r9gW4Z/lJgPJNI6wkdF36clq
oTWMFb8/yn719UHzjlreQJFUPKuSO53QU+x9RkJ7WCnMS/JC9+qHSjMqG0m8ORVRmRx5G9IgVYwd
Wekuj/0iz2OPwSyRZR/AKNFHs6Qae27bb+mEoM5yqPn96hdlx4LBBZq90Z/AhdNDPxDayA6BXma1
CGpPjpUJ/E8hzOxjg8iOTS6oSmIfg4mjIIB44h3dx4k/VbUAqqeiQNrxeTKpfp4G4IKYc6Vziuyh
yri0ityNOA/pEugWBwwTNbUXY6mIdIg3q63PMHDPq6s/iZFMm3hVUHFDwnGOoCCgUGWXglO+oVm5
2xk6fwqkdMpsyk/BQLmfDAxSnR3mwqDxyQ4YIxpfL0Ez7cTBdaEtJShBf8n1SSeOrrwoel1PIiOa
P4m0Zwul+Jn1vA9mm9j20UzviQUx4yqtD7okKg6iQQajb/QiFdofhjFsHXSQAcP2XzeUJ9fjHxVW
cnBVGfmDMFdOKjI5VrKCOkOHg42mCJVP/beEid/Tb8owRk+R3rKApLk27yni1B9c9Fz71RgNPn66
W+eWPbCjtP1WWgs0f8+57WaE/oMgVcq49wIay3NauFd9w2u9yQiLGsMGqEtCdH6PMAvebOAcTZJf
dFs9Oq7xMmmoSEX0pTtOvlWTGv7cJuZrQ74nk9EcrtuOT56bFiIR+qPpCW0ZM/yv6JqdMB/46JrH
lKkcfVpmXPOU/Rm1ie6p7hwXtfki10o/mjyHnLSjvxbxgFy7B0Bf1l8OkehMmDuZ0XRbVMxPPbjL
Hkmrz4grfW7pg3TXj6qz8P7SobJfm0ehLhOCeXDKQQWZEJ8Owct0l3RloFVz49v0uOxhob4HZ5j4
FKo/GlOyHiXjgYJhZ5cLASTCWCx5m3wsLI9pgvbNy/tfamHIiYe4eyOlFHaFhG3uGRpTKesLEkWb
uG5U9Uvmwb9QJusLEln9YZXxo0yJNDZsitV7KzB4tfelLJtAATMqw20wgGdPaVQRYF9VXzlk3m6h
wGqHiDk7xqJ66+TcX1cPogAzwRnRPILI4bRqTRQIPXt23N9U/hi+lcKIFl/0jCCsprea4FHAgBrg
gK2da2eQ6pTN8p1HwgXyT6JDSwou3RPkDWvegk6wJuJApeJnFUQSTRGgimC+DevWMWj4RYZoxE2o
IwIPF+X+qooOurk40LUGCAu0Tos0Pu25gazPb+zRj5vt33nBc2CG/ZikIQVxqa/ZRBxm1q/VUXxF
CMx3ynpVA10AzmI/CE4SDBow/Ctdi22GwFvp9C/i7NjRElPsuR3SoxOvj5ns0QrqDD4davW+YKBG
LH4Yp/LdiOUb42hMMRfTeb5YP3EFRl6IaXPD+Ku50EVI2AlN1eJ7hQgPV2+F1Wnyw5QU10VUdC2s
jR1if6vI+ureQKi13Tg17V65uXmUbvaivNz2U5pUQkajZFcXNCsRcX2hg/zJtvvqPmrz47rWX3WT
gzEXwDGlOs8DdSVrQaQw3eNoHwFQD8PF6O2XBOfSGbOPOET1lqZLy7zvJYMNvg+FV9tZHhgDE/WS
xQ8UgYSTg3kHnIjaq8x7ogbxbHg9cuMRqrzgQOeORsu5ZqiHmb3OPeAkIUrzifpg9yiSWbtgC8z2
tm32PgIm+wJE4lwKMf8i+9P2qVYPsnW1z3Zt/14H0hhk5b6taFdeG5fLKV5jZvKRbl+p4+eyPiLV
7QD+7dtKiUE/Gt59tP9VI8vPYgepHYNRygXH92Te3d2sOy9ZSlOivlJ92HbGqwGMGk40kM8VlKfb
mU9Kc9UeDVG991INc7ZJ3S+v2JM1KOOhwTZtT3Pm992CYMdJ60c7CStdAuwnxGagb9mTCK8fDIpn
55YBh9y10rQ8amYIR4nKQtw6WrelAGsiych8aH/ZBkKBtJAEpnvmnznXReiMWz7cWCWhpWm/O3rd
/K4GI8hFtAaDQ6CFB+5RQcJqorEOuj0j91reDXfmNAYi2btGd8RZNj41W0UPAt3QjiNg6Wjr/CDV
PCCYuOYTwiTUuc5Dzya/x5+Pza1KX82J1JPCit8onQNJc+O/5XDqsz9ChwFxs+q7Ig19GWe2u4Wp
x4rcX3lifxoGmR94qEiaHd+VloPuLawouVXsPY8ej4EqmH0jYTPmGipioCUx4fUrkX08DF0cZKT2
+knLcTm2UqHNhhlxkke6WKG1jey3sPgXo3JiCE60WzTOv9WiCm4XGehD/MdJSdg2ELzu1sFLyPDN
sMLfpJLugS3qWsbMh+is6yYGr/Ai+1xsEglipB2dMDfR1kT8eo9wS/OOGXzaC3Mg+s1mBOvIha68
4ehK8e2RFitN3DvMRqVmvs4L+e0TINiuLFcGJSJV9RUXSxV5PN7uZbSqZ1SEH61eJDvTITAhStTg
fy+K5NVU914R+6Pz7qhJYsMJqB9vqN/cThUbSZTWmO2hHpFgk2nUllEwJcMcFt3jBPO5iQEfUU9u
bWrY2MfhR1dFQAijW9YuwTAsJMgO5p9oeheUigTzeiH36EtLkOqOVnomSxosBIMpBJH8MbLoODX1
hwNmYfNe7lZ0xfgD9craL1hS4Mudfzmlh+PK5UVIpJktZwgvEk22jvOcnHwthuaFRTxUrQwYdB4a
nvkQ69u7pIRKUeVJr4K/8OGibjGP3aTwPMxobfraO8cmGQXr1lmmmmBFuBBkKZ8qQTiTs43N1W+c
CY+Nnb05Wfe3T5rWVwId35wGW8csPTqWSg/wbeLY9fVpsaATmqdcTn/F6IwUtng7EX8hjb23y4KC
q8XKP5VDiwIX+Q21te8Jp4BJD1ToGv2HnEA4aHYLHDdFFZAh+pqxKeK1oQtGmBGyTFDdpXUJZmIc
CVYlX+y+rvcM3ZKSITRD88qyOBpnrfxNceHA26b9ZrsFKB8ICyhRwyM8AOTaGBTTnfbSe85hbv2t
Xku62sv2jazJKi+rOb0MP2PZDSGLOvDFgiaXpD7WanEpMsZHu0+NAwHfFwWxttdThq5q5nuKqiep
r+CKMyaifIV4ixQafrpzrrX9DCWpgs8toD2k8esyxIW3I7kRgH2ryrbrY7kc4qSLQjwHt9ltBLRh
SvwiqIqdi6DD+8NVhqnDmyY0vpMfG0uxM1f2F9ioH9PpT8O4ZUao5gFAGyWKhDqBO7x6lCiNrX2d
5vi9Xhn4PUAMSmdKe3XDIrYCaSV9SJ1r8mTAGbQKNty0bi5MTmwPh6HXTlXPhWxmiQrafgKBy5Mf
Fj8QETQ0O9ccJHxb9q1X5cs4GNYbfAolVidT0+xXfJOPOcxEWHhtx22T3hJzaD6X7EIMBkK9TokV
xRwxjQNVm26LtCyBNDZtOtc9z/5ryo7ZTJGAAXpn8VMpLDRibp9OJGJzjPSlriXlGbQBk0zchayY
vxsTRIpaeHPXihcMo2HZ4R4eOaqtxrX8JFkx22WWwYOaLMeOXHAyUubsYtXTeMim5IoGsDoiYg5L
Rw0PqcT4RJBItLpHB2I2TLQGZIYHeJlQHLSIxEZ9qvflov6y/s1HLwODzav5tDqMXK3J4lFQhbUv
zfnd1IRJGIqxHFuNV97ljUzH2LzXZfpZjS4BY3pSnHhODJZDuvbqksjkrLyaQ+RCao1bEfLAXrcY
Pr0i7l031QtFTtUR1e0XPtiTrBkAJncMIMWiq9Dpik1jjmFRAvZlDgISNUYQEyD8O5RDLcbO9AB7
+gbK+mmamneu2en1EjFcjGhC9FsEhejbh4HnrQVwxpSYkJJiivc+ioD9NRpMoSZ/JttJz93gmhAA
ln1kFnLTS61r9qGv5r9pGwnkC94pKQfEPfoQ0FDKo9q90qjmT5Y9IgZGWZ/nnvDt0ma2ke4JvNfa
U90Tn6PlSUHJPVRp/Omu9CCuc5M+Yqlkv6pPJFrBAtKlgWyG2H/dieeA7jNvzN0TOkwisOgILSzQ
h9y8mIXQd21PZdSsoYZqY/2EjYz/b43mLaCJl07nBqjw96HGfgbkQdmWD2sYO9obc+guSQBHNUVj
n9C1T8dGI+26RJeq9JpEbfYgaudVOKgYHCBa3o7+4ugx5rzS3OQ/+xX1ybVYV9oFSQ8zNudR5VyL
4kN06ltbCvOLVBAJbCGhgivD8J1Rq/faiFgAUyDW2f46G8BazhZSwva/+Wr6sF1kONN1imCn74IO
zninsvxtoc4OVY28eVBkt0mPz4uJ/F1rrJe6198TbxAHbS7bsz5y9MrNp8VmhEFVfbrFV8sn8auN
bJYf4nZ8GqtQ2jbWm17c89gpw5Q63R3DJTlIuMTuVhekcyv2UkXeYS4punHTtN0VFJHsMfqnQUX9
uD1U0jcJrgSBSA6lbVCdi8KB+mUNpF2fA021mu+OQIWUh9WHNGOoYlo6i4hvTMXDaeDNfEbOgHfH
pd14HN0gs0EZHHvcpQPSJDPG3DeBCLQOxcO5Wo7xxE5geBgMRf/bbKybTsdNmBPFvEvWLuaackhM
c4owc7N3FBzbh7cMR1sX8aHVhmifJ8QBoUJ9LjGGXWicPlorGk0z8Z6GzcrHcCN37H76ifq431Yz
1SFwfrbXNzuxlRrXGspPQ2y+87iC7LREU5odBkrNrmkuXucR8I0i8se+NNobLX+0kchDyqzxJ4Ir
2HWebAI+QgvzA4JioWL7SFqOC+Qfk2zR/uUawo5aSGjZJCWomJwQArQ8EtxK5OtuQ38aVZ1KWcuR
+j0qCbBHdN7CqGyYMpAGP+9FRAWhz39WxTpfOvvX4joATTmvPS1EGQkOwj1EEXjdxqdhWPgwTOef
5Tox40aDygyXOT2ZZtCjgQWxZNRYb3FjC/ZhmB1R9UdjXTy/GY04HNb2x4y7L3Ou8QgZ63eqZwuN
uDw9ngRKF1P8CciinR3N0fzaQrPq4mz3SdKpqJjh7NJkc4s68D+7roKxkdZ1/Co9qz+DN+OBjpuW
h3KSByxlyb632IfTLqpPCvNU4ECJ05DBEs4vOABwPNGj7Aa2ss4Edn94WD/TlNS7OWkvSynp4HBn
mKLl7kGsgP5r+dUb6FvVMxbh0v2cUjd6oIOn0vMl3ICcTjPZTJ9RiUV+DPm5qQ6rIEZ6eEtxQVAy
tVu2uk4rz3EkYPf2myw5JoUHlxo7XlgquR9qfSIRSJ/OStq4cD1j3BFvEAxipYYz6/s9EmhWJnsI
tIY0QGpyb56BoZYYDbRith409nJmsuaZGEuGC6VdOpPl3OuiIEd175uACchJ4MEVhVvTDO+jU7f1
uMbiGLVfuSqsJ6ktz0SP9T4a9AnXjp/k9gttRF/6AOjbO82JUnAmtMY4u7r1pzXWv55FIKXyyKP6
jTLABUU01wOlufsY0eSJMteXxXK38/20LMRAja15KUq0aQoEbc4mLEGAAMfVRKBTe6MZrHbDWANy
iBPKFyqHb1vl49i0Dnh17Z6r4ud/5aelRHUFUf/LEyD3ZltQ2ZrRduB2aBK9cfyWTn0hHAfcA/Xy
vktSWAKrxkDHU2ex42LTZ1vOoutKsEDloVNk7lBXM9cPyF/fSIBzApGyITm6+qt5MxSUZqT7uNDf
VMe7NBm8QTUNw3EMK5yfweIUqmQyWNymO5VilYFTaL8K27LOTLoYqFtuIt20030j5v84Oosd2a0o
in6RJTNMy1zcDBOr4bWZ2V+f5QwiJUqe0l1l33tg77U1lu6tgBNL+I2IcMTzo4xorg00ZdaWItSe
JhDKaOpyiYGnXrFoHYN8EoOumBBrquMv3BvdXVLjlagcvHTJYreC8ogwl5kqGzunQIncQll5kSUt
6OOhPdQshdx+YmrfYfV38KYsZINS26sJalCGTbR+z/j7ILcmme5KtTC/6UZys/6X/ias0zVaLcxG
mafk+WufZ88I85Dn1Flim+zTbTChHKbk1NhFIoFvic1TVJs/VNMIareGBq/seZE63AqdWdwzIc1O
ZvpdMeJzKlSZThtX8gUFPxvaLIzk9idDN3Nj+DEy8KRpN5AMEBW7gNYv6ysPMbVWOqJfmRi/pW0H
uBhWSFmk4FSi7o2gck9LZ81eyahBZ4JGTm5jlRa8rz0R2YYxxl/s/0R7IwDTpodn+EN26yGJUbkt
pvjFFstw2l1PRMzWGjSxeulqDB7N4DYFCsDELCbfWKiczRJXcvXC/EE9x80iOrNQEEJbNjes6InH
4vQFw7ri60Ibu9rWPnO8qIeRBhRo5Icps1JNaBYCSb2hl4quSHu2etnQPVFxEaPlqhsUV9laQG7w
KNnKshNT0nAcHBJfWLvPyHOVCnF+V4SNWS9uUQmbE7FoZwQ8+7maRIh3lJOErRAGsNZ6M+FJo1C5
LESjoAcUMq6WS9FXHBirrg5yGsTaSvRasUUO9jTsdELanYrGxruQ596YN+e5pg/AiJ9hg/bxvTP2
YFPPAAkqQF7UJDyTJ25GFFwWVkuUL8e4w3EQp+W/Zc4w6a5WsJJ7f9m04jNVEdNbSTMfZRZIq9gs
50KKfsZhQ/h4b6LVuIiGgRhTNgM1ig1nIDcVgJBwn6RkCwkZ/WBltDLe/VvAKl9KrUACgm98oTux
p7721zTtyKOxNygaJ3F8kFqQNxbOAluL0842sqhy6gSTdDr1CJ1RDG556W06M+A6ZrLdtmEfERfO
/TTYSTqqLmU8JEB1AQ1E0PuJJoGReEOH/qrPm3RC6VoSA8sAjbU2OyZYlRXq/zaPzWNXK9OtnWWf
R3sMV5IHyY9XuvvYzeFKiN5pBRcC/fk1NyX9REHhJEWlB+RqyYCV+tUlYZn1QhIvkPkmh41dzRU/
PUCNEI4EWQlHuDYsmGvykpUR8V+3ZS3PHrOdqFvh83VZuJEMbcuCZnnLBBMnYSR6YhJ6X3GxBMua
jKQzbH3QNyYji8Ragn5lgra3Z+7E6sgeRqjuNU5YRKHjHyX4dsKOKp5wmXznUpZ73YaUCFTihvqA
QZQjdp1wYt/EBtsCNQER51MfGuOEsPMnjUicVWutsddhM31Fr4kV1rB69cTcs7LCYyipkXbrU+P4
hZk9DydM1UNB161ITetPhCtxxK6x25SjjkZYXW6YMPHPJlH80xozGxX2bWbxvJSl8piqXZDJafy2
VrF8zms8U///Y9RJpm9ZTc3GgX+r0WpSUeVFOHDsILMW6kvSTGBPM3U6pYp+TFDGHcfEvJCfheKh
pi8o6yg+1pHiTJiKSYMXvoRE+YN/kXqDFipStHlNVL8vCMcguvdfKcGcDoNBLt+J0MbbKsXXgQHK
Ue72BLRtHDyp8Um8E18MNp12uSnHqOcgRSiHr98mq6eGd64RCC6hyFrXleQ1CiiMbxIJWUZquWQ3
x+5INi8KQt2Zplh8qCbM9eJITPMiCaelLZ7zmhXIQAoqMeic1ctIu5YLF0xeZCCuJ9JuhlcTtOTC
qk1nBVLPCI9KKyovrUVOAe1ShiSmk489Pfa6gDM0cLCaze4306r4KosdQoHPoe36m1gLRBZm+kve
vqXmxwoCtTSfY+YSG7MRo6JCqDHg0Siq+kPcAZk2zEvfpYEqpV5Tfyx1GYgTsaVieaIe8WMkua35
PEfgLbMUv5212i1Oqp560ODbTHNwMnc2Z365zHZZQrdCHDH31gFj1EuDCGBbTEdP0ITIx4GzV5Ss
Z4kVXz9CDVjacCHjI1ew8iwd7m92BMub1K+gPgfQnfFrNJy0CclUHAqbgVI7PUrFVRpmZ2DharTY
Iks2FsugnPoJRwFSAQZQ5woPW73FTslvJGe6bbZvFhOwFgAHQvNji4h7gS8/35QMvVNzndNvc1Dd
VhaCds8PZ/0pgLSS1g/BZMwUm6yV+mDRVux8tcf8OJjFjUFh95FovIlr0rjkCZc6OYore4mRFgrx
nAhHZYR3QSwpaVnWidYDW8aX0OqPfPeONhjupL6JRE6L7WAX5FQC1buzsAdiN7xIAqpnFVhkdxNe
40x+GuMXTat8uFiuXh4i4buBuhdgPajSN3l9j8H7GPHMfJQ2QqBfaNn101Mp7XlpWRPWjRsNfyVW
TVTOYBCImJxRVS1Onjeog2vEmt+G+VS0wBow5kROP8HvsoQXQ0K9lV8AHRQZVvzs02S3oebNIR7Q
NmymTXsfo6lCe2y1I2jTxtsYhxQm7cV45Du2h6mh5V5OWdc5IGlsNhBvgAPJzIWbIHb+oKAkqO5s
c3BsA2JtvBxvPBXQIn7gcyMohVKZSs+ynhrsE015khilwZdgn8ToPUH3AV5Tn91WOWP6GjVE32rN
FISF7OCm9a1Uy8uyfY6zhwrRFjRE7gCVRT7GTfeEsgkzQzsuzMKMiFIZYyoDsAsCS38DyEC4mL21
hZ31PxGjFsLK0TU/FSpfD7LAErWfGvlG3n2i4HBxlXnJEr008uRPoLyG+SBENJyq7gEt26QvldVz
syeXbP/SWj/JUkEq9oWNvrCSZ8jaT54wl3YJ7z0/yzo/jWyAzLikfttHdnZuxkTdyK5SRecEFlqm
QP1ghpzrqtckxyY94TILdIX6a3lHdR7EVP/AM6h1lLBGsjHp33H7lEtfg7b5Q0maBqFA1rM8/Ou1
9Ffhma2yH22P12iOwN40WjR9+GrE057xIHHUjHxU+hPNrwMKwy4uC4qSGsAMxK6DhHGEDSO7hbDj
gROja9WCRTinPEu5brC8z/wZY1ucuQIeU9l6GPvxo6jojBgSsM4O1nkNlfR1KH5QfB9w+IoshNPm
JpaXZpg4+TBE7PlB6TXfgQgTL7r22VfPJZoVQRsgdd2K7hV8WIDq4ypqRxGJalTdzbrxpWJl1XJp
hSMviJ3nZywQ9iQvdvmsNuzW186d0tqOYKX3emgWtyoOqn0wuuQo9t/3NXicnwU2lKg3Re3SRz6b
ZCSvx3zJjwZK+NLivusZg/GzJZilWyyW6YTE9AsZapoOlxkJQjl7EyvtaRNtSTij/vOrijiXEfEs
s772TS4Eu/BLZA4VvkqJ7yMwkX1mHIsCRuNRxrZOtmdnue36s68Dh+mjHQi5wYFkzasjMRc1gK1b
lOxohBFvOhg6PZabzpBsgZa94UVuVcDWzMyXsfVneXKXkU4Ktrfa/UvZRlgMZWPrOpooc2oghHPu
iNpJwF5NsnOwAEBX1csMC1mhc+7ZWTB5YGSMGVR3ixkzJ8Ln/Aq85GiMt45ED6FILkYbCvl5wE0r
rze4PHgVRsDKPjpJt4OGpHXHoWCYKKd2TepDbaXeSCgxOIaRCd0IRBNXJQe8108qYwuwF7lb/aMC
snW2AWIiHrjeWfHwfRPJLBonahzIW7vCBupWBFEC4AiSxXYeHqukfkjB/nFT23OKkkBBfpXfxoWT
JOqPlLm2hSMmVjpGlTQlLFYJ2wofCGx+wM3sizQ3SBAQ6ncQz24NwlbEJI6GXim2mNRhhI70j3VR
bMyvh5htPaSkQ508lB397BS5KjLTDGm2TH2FYYJ9w2B36T9ped7RExm6bJZrbEC8Cphe31H9GS5P
2sKSqUFSWkg/YsT/p3prpcyrmuKg9rhGBgy/LTtQfOtZtNBOPAD1OegKRFPOrSp5gGFAU+JsceQV
fUR4N9DGatfAML9YmdnXB7goB0LR4aYIYLF+d28CxvBLrfShidp5yKXQRD4yS28iLplNPk3xE1lS
ttA1OPH1i2U+lSnwa97zx90crq/3ruJuUIQXSBJspbhEzAOSsJmrdtt1Wcek1NxMTS7dvtXaZVbj
HCxofZDszUD36hQVSFkGQEgOjOj9DmBXnqvlgYVJXIxHemQ7ky8ltgNaYr7im3LX6ou4r+4BnUse
mwxacO1h4hhfeKnX/sjSdix7PFGFI8g1KpWJupUGTUZvloFPb5M3UXhHrGVghR4rv13DomI/BjiW
/T8TsOd4uI7tT9T/KPNb2jG/ezEW8QmxmpfE7F5o24ckcsYaM3yyfqurxT8HnfWnTYjJeU3rqcNK
NT93+vcsInGsmX2IjwW/I+HGfJLM00/yVj9J2r2aj3PPxFkrT71yQzO306jcMrp3TfZg7nzw6JSa
qQvxy6mS5pxHhk9pf6zSoNHE91T/TXXVHuzIfDD7q44gqTIs1GsLrM/ZNuWWTFXeGlYs+dry41Ls
j22gDAyoyeFVIMTVL/JwQlUZxGaBqJ6RGYxN80etLlI1hgb0Fb0oPGkkJoQCyILDDcqgU699gwU1
zSDCDm7M65YbJPRx3CelcYUY9pHI0DlyC/vK91gwh96ppiuim0vJwBkrumAmXp6vD70qHwUGONpy
7JYwYjLcKGiromuvEhdX/wmbYrNbOhXdu9z/U0H7xMw3p0RAvPFeyJW3KPPDvcRPBRTWkHMG4bvf
F4dwfdUy5OWYRFeucWIbLN2RJiNUyJojkHmakQBwqptz4q+aL8o57c9721E3IT9gwDbcepW5xoJg
bnmLc84p9GD7dhJ6yIVm05VMDuGyL902w4zYefXQSdxjdQjG3eV5+rE6cAyxEtL/eOL6Ryt+IrD5
QW5TehBr8Kp5N5VYvCHqKefl1KI/U3xJmTy1mXLstvdZfy7U3zlCpCgA24F7B+6thqFqbA9VZT7M
VnVYTCIuIuFXjdtTubFbFV7QqD/PjEJYrPwKhJXkWsnsBxHwzEANcMKLjrHRwg6sso3AgkWfwx25
XkrBID4CN66eSoTsCBeIUIW5nBJD/dzoxqiY4BNxrusimU4yTsP5ABWGepgSn7oL01+edDczi0/L
mr+jpqI6hdipUvOrxrP6uCJZXFfqHdB+yEeE7JW3wpHN9lyjh1L07mFLYoafBbJuJgmR5FgG/Xfb
P0VbzliofgKFiyxUQV2AWE8WyCNIzqa6HVu983FkkvDUaUlYL2uI7WcgM3faiLuTzzQq/lpLgQCx
MLt1SeEVQQtddW20MxxTNy4pCCMz/k4z8WYwKWBFFQIf9Tv1fbCuVkJMHveSQbdfU2JYjcAdyApn
MjWvGGp/5L/U8sAaEPFZbTCwoGx7izzmfTvdA7gTfrZdKJUxMx5ZzJ2kJnIKJfG1NSCz0G32lIK9
sBB69u17PGFtZzUzIIlc+xIelacQpTgpkDi/BVzQjSo/F1X1BOrUFWn+ShJGSh53UvccfQJdJh8X
NRRrC70nP0uWp4GxBqYGE0kYXQvElWI8Z9P0HAEF2vtNEfprb9ciQdEtlBMV0RrT5B0EOoaqnNwY
5FMEzs5c3SZD8TR1OwwIq4fiPdt/1OEOzoy1cgK9rwX21sS2Nr4oIvaKzqDL1W/b+LgrQqTpSzeU
k7bvFuPPlcjujEDFxnjQNrzaK141dM7vVZlxlq+2yQQv1RGB0C71lwarbZTpRyWlIN1CcpELMI+5
fp9WSLWs9i3hrYGVgb3G4/jZ6hOh7L5sdm89iygVJ18PrAmrQdWUISN3NxK1QIYenHEOr8JlE6an
ealIgoroM0Chb5WngstN2j6ojdkbYzxTTLHT6LPDRmKUIwnWqOcNvmvgG78dFGAIOc4M1rtv0+PS
g44iHSPtPAn7j5l+AKw8x8z3+i0cZ9aK6r3vH7vuYce/QBgW1LuhXDcaJFQLBRT2ZQ8s0d1sgRwX
4wRi0d+Kwk2vYaybbkWMvQmQKd+BrTKLKFTYYra9Wir6mxFJVgHWWESlK6o1SCIEdJlhBpzQ7kI1
QRlXUUk30WCvOymOXV7K7yZLYblKh4R3oOFsYBjkyXLszNlrLWl+TOCUnLxEGkW5BGHkgU7d7vxM
f5sk34yrizEAZcW1b55zShWrecDCOo9f3KPZ7i3A8Yi3M0aH2nLK8XkOqHXi8V/XkOlDrcFvi8Hz
VxQWjF0gQOnVJQbR4+LGuVd1PyV652lMSEJr3L55QH4bmsq+Q0XVNoNEOAAtPhRQExBmzdmRjtG1
GMiO9S0dGmBtKOBXR1tKRHmkQ3TdXRID1pVQ6Y/YWk4tN1mflh4lDlA6my3MOwU/emVJQWvmQSgN
9eic7r5Xcb4iMQAaYR6pvFItgk6BJZtEnl790BkOi8JVwrGwxDUloXVns8tKWKqRZp0UQTxNhkyR
R526PcbSUYE4JbLJSRmsMCb0huTO4k09dL3bgzWWE8Ex+M1Qr7ForjwSImdowDHgynV4pE2QWx2w
V7jK+iEVV7tr8mc5vgOJyDu2LdcaTESkf+LdQCYI6aJo3sYFBcjjWMcnnQ0Uqx67ak+9ifUQV32R
e22KF+ItUgaadcNWtd4r90JGBeQbex3y13Iov0DEfi7qSaejK6ookHH+GK0azDFkb0afTW18bbR6
U1UFFntYo4YixpylPtY4pxpmabB3Bv1uQVXjeUusBGMNL8pacXdfDfGvEeJAIFQ1DtHAVKXk9RZl
EmeuqT/G/VNe4sRuGC4bHjvIrPynC8BQfvLks7bCuatvwFTIV4sZ4TOgmpnyjLdJ4tB3G/MrlsQQ
uNChBOpZ9HgtnDp2cmG0pW5ft5k2wymQS2HeEeYRkIUrUU5OYAXrekHxCgyOfSaUlUQPEpYErKY8
beocEndBzE9+O5pgXK2vIl2fN3nwRjx3TR6Nl7yazqpADaZr3bkG4mnP6gREaRSflO5Xm6bMgwxw
jGS4Ucq8tK4lSpM3NZA3rFnrr6AWDmztiRbbxyzaMQUqQWCC9ZJr6gh+lnUxND2GM1Eeh1ozB9PA
F6yvikojk4BV7PFLjEomOs1uySqNJD/Ds2K6f52sHp1iouT+EqtPedOmYYslOkWA4a5ZWR3S3FSD
PpGflq6fb+guKxc9V8wMErZVpsacqGg4EfLM6DgOVlWLbl+Wv3AVJs7y8ittayZDCiMWhQ1axvY2
Qq5wI97lairZNZ4W1ZdGJnTlZDKPVNDozE4DAzQYEayGG+smtVRMx7LWt4Jf8MLY7rXf9QRl55S5
kB5zFjEs8fdeEEd1a7U/Y42MJ8V1rcZrcoGA9VrNmBcHsx1PQsbQGLZrqOq9Z2y0fUaRmi8ZU0p/
VDNQQHXv6Do9gzUoLrby25LqSwBOBs/6NFVBypOj9RbmBuuNfcPjVAH1ESXxhXH+K4ETSKFIg4Cs
NdaIRIfyWSL+Fu0DU0wTM8OC9q0yhu+mnZm+kXhY1cYLXcLoAqn2GkagbppOhCT10eIbyGhUcfLl
IR1vu5uhKURcGJDV4SLojxzkj/kyAXuugQePImdiOat/EqL0K9B4RY9g43P2R8AiBmNbryzypYxY
ePzt/9B/j0f0i4ldRcroLwsGLamQlAdG3N8RwfWDbjQ/BQhnCFuhNkplOBXUNlOWsE/SEnflDq9/
a4C6wWzR2JZrdjeBec2SIhNB+tFpAIv8teWn6mam3PW+rtGjONBBxh96Z02Tf5IhsJjasNPKyda4
ECmsWfgnRbgeKn5TULnIAeTyaDF+rSEkqrdMg5q8CRXdawbBpxszhrRyZetpnDlfiULxMqu058YE
4JWEk02v72WO5nYDa/FT570VSJPwD6k3/SnbmoMRRe/NnHEnwZ0BuK6/i9rKBYmRi6PhQddiDh0l
ZRyDmGyWxdluNrYbfd7/SxJrL3wmrpVldRtRFhxWPOx/1tTLTYHvUJl4hARQktuTiZZtfy7ayVKD
TQVQV0pW63d69DILsLi0uDiaiX5KYwFUNWMJSUtf0YQbRxVP75iyXN7a9MeQ36WFkt+uuISE7iKt
+uIrWyEfVmRUE3pOsNRAMbs8VGtG0NFeES97+KSmP6vWXF5XybgUTX+UrZzTDz9u3ZCTnUMhP0wp
qhxQiAh1h3z0skba8ONzby6JLjFyyKeDXmH8Q4kwD8kXOHAOrGWuz/LwPkEQj5T5u1DawEy5+Vo5
5mYnBVwRiWPswo2hotUb3rgpF6FtfQWYiKIVx3Xc0AhDWNORwCo3JWkZmj6Uee9gvTvW6cuQmUdJ
Ht0c0Ws8FV5nKPArvjtdgTQpIWrKXAnZFuwAQxb43/7TAM52cnM0K2yltG7ZtYIvYyc1iEIu6ADb
kUu97qkMfLP4idENLunVa7jX2mJFf8+1Xb9gHPEQkIPCJWCGtbggVo9a+lin1jf9cQmmRBdr/Fjf
i/pD+gNT1M9qn17wYFnZjK/Gz9Fpbw32hS/DvEkd0lXrSMIDS4nyEFfjm57kPiQpfD2tY0xv8bYG
cg8yOfphmvacR3XQpsapkwgOcdeutTESeWlP8H3LZgsmaJ7jv9KVU5qIvtXn3kRIgG7d9WHwZfml
3f5y+WtB7zmDpWpoIiPmxxEDa6ldbQzPV+mjbKgeroJluor0qmKaWcC97x9TxZylMV97kaJsvHS+
hglS8cXxK2fuAo2RMTj71pxYhnwiyTq7bwwZlITOAuRg1rkJh9+G+V9U/kBDIEfndlqQctFfpDR+
aYfuOO+PkvqcJ4BwkFPNfNzY7nD4WY8TY5ucfMUJkfhYLQSBpkclO8jmp1H6VRbqmltYdho9KN3r
Yp51Hqpkx27/VuYWNpDEyLKhWcnIZo/JhrtOaenGVA0V9EYzXe6FdN7GG0gWMjAruyH0fFWA1I8P
sqrdZ+XFtJyUbNp96msEsDKYxbBi7ig2dz2FOeq2FT1O+FS0XEHRgZh0XS55uTlpHNmG/mTWV7kk
zn3cjuoA9SavLhW4+1WC/8ITtShPY1AxYsyTFjgUwjsF4XQlhy3iDlqzIpqxobGD4zUQswuNNi0P
YHjeS4YoaMjIG0pShhyG3SRCuFmob5CBqYrB0478XAiBedzWeguwx7B5Kp1cpTWhxC9/MvWNaBF6
QTBnA/wTT58tJBIuL9Oo9faUf2bolArlDbe8r9Bi9IiUDx35egN6bWsDMsp8cRr8mu3FtuLr1Biz
UgaUNDfSeRnrA0W2G6vncWWiYUqPW2561jz+a2jiK8RMBc6A4wizd2KeBIXTXtg15wgkl1NffsBY
2GYUSeYRyQWmul2hhwzeZjaFScSuawR10D+tkeG3pxY4OpsvYDX76Gh8lMZbjdpzHoCTEO8yo/DK
GsdkcVcWF1RPpoa/IOEdISy5DrbonqSkPWQ8yN0h6md2RT6ZK1B8GfJca/Mh1cmIwIVFpMCBTyuN
fWpoY7lIAlOX7enKfuCxbt+M5lFGZgmE0haUjw68V6dgf0JgZkaIqEMh68+A79n8vmZs6gBVuayq
IQb/ZhygSw9BOuWNQuwqfglUeMVIhmj0KaB3GgouTuSby4Qzn2WGhZK9lq669NUWnyWviBj5yIxs
Wa6JPpHsFsgHCSzCzM9+GYuPVtI8i/plqUGKMBTKZFRdLdCZgorL/BFjvC7MJMQ8cVnfHqKig0bM
66RhhIEW0WV7iIX0lJsiX05NF9Kd2qS/batKO2Bdhsy4DvRLmxif1fIJ7p/HPcPcGYRRil+uEdG3
vkzy9Cu17R1YcNLnx9RYnrtC8jPYTnQXh26I3qeMsON8uepN8jvJyZuR7WkzzHf4EGeLkipR0BOt
xvi3gCNOSxKLwJJEJ2MBxBsZLbeYIh30pXfIDnqIMNiK233qFXes1E/I5g/DTsWkokuuRmx6BFOy
OH80Rxx0kUXKooxIBbdddtCZz0/tcl6tjFpnrv5fFU2dgB+Ja9BsqE3xERTDy4i4EdDLW44wR5K/
Jqn+nuAiF0NxrUo6RO7UMh53xjz7pfSYKJ+y9KY38V3/koaHDvNZ1P8WwilSkm+1F4+9nGI5Nj9m
YfHkbT8q849sIeyHT4YD/KMfGTZR0xo8zbvNl3XIBFQ+KjvEb/m9wsXN/pahf0dDMyUmNqH6GKep
M8YIdiyG6U1j8QjrYWyp/gjs0xKbsO3YyKj7ouRDlAoUxuvbTHDn2NePwmwEIm9dpXz10Cg0eaRj
MU/b8iWNoHoUqFH1HKZwtyvwBLq5UbEcxEP9O597HU6vXbjyZI9RifC2IYrbZLechlsCyrp57LDn
yR0K/jG5lVbCnxjCJgEV1Z6E3TuH91bOlmc0eUerGe32/Dyr9I40OeIk3HVpwy+n2I3o8hEIBrFh
t5KFITstDBenutGeo5Ud0fpNYSjRHzsDyCGToTp8OVbg6kZpzobV7K6dMBGVREx4NBx4huDOJTuZ
sUE5xF8q57mOHl7ithdxt8TqP1QEFVZ6FHjSdkssW4ncuL0o2VHsPwrLfBBT3yIjXL1Rz6bSaet0
eLpSkAHjr88JWoKEY3arf+68b96avJA75KAkPo264Qvl31BJwf5STOlb0jxpOHYqoFZxqXDc3xCq
wrfQVhewkQZF8VKWt671WIAgYzOkwMghPzuYx/UWrxOcyJG7kyS9QcRq48DmxUpkcJEoHkcjSFTW
WbhZyS1QANA8ZK8c3jjWBSDrWGGIO6aYR7YIm1D0qVwr1MJkFTyxGNbPPALEbwqv8q/VesANXIIg
xNGWqfPyJwsR6CE9IzhhIy2HyCG6v0yRXwpZA7TF0F+GO2JhhDfBkowSe+XmnulVoHPbGR2gvK5k
SdkbD0Op2j8Fm8DEFENZ4pvBdOviWxfb0Ewam/SAsKgxU40zQ1Du+rEIyxw5JaRXTYodiVGJxeKH
G4VBwdwExPsVQ+qk+NEDPg/pQquAJnR5yVHPO6hJi86OokN5V/6qrxU9/q1GjQlgRDim4Rr2z8sL
htMtJ2sbkoXTfjAVsJAzT/ZH/F4/87rtiuO7FbZ30LsHLC0rJsVH5MR4stXiOUa3MHOT8z3eCjgD
U4mEaFpJfSuYneBZYptILbmyOFuk7zSqGZ0b058wOcrnzPK2dTbbOiIUGJ/Vs8QtJGN5JujMtv7R
cFgQ2pGYMvlgOQKE5Le8I6nDPEfjVwlvsM9Z7Uqrq7YX/YnMVMouvrYhPy4NN+uhcxssojjLUQds
lwU58Aq0/VD9re9QCdAp47ugDN2ww1eupXyUu3MlYO6Ldjg+4MatTBPxG88uRdCBWoHnnh9t2gjm
4QfkR8FzPm5ey4qwOJJRNxT8TKgOMd55UeMI9ROeGuQBeDjn+FyIriUFtKTuPB3V+CSYpzI5cfs1
a0hRHA/MjQOhOaESQgczwjc61tDq+AIhw3NtvtfecMEkIUeH3vjF5Gv8Iw8OxWwNZWwO2JwwRmG/
Bwmv3a4S6/T40hrfncnkdDnpIzwip4WHE6J2lbTrqrywVY6LZ7F/UhpPa1867i6a0fiJ1GI10Mzz
qN3yOozzW9/yIyxo1mHmjLeo5/a4vGgxb8KbmHmlFgyoAgBjULVF/KL608jf1fKjsFxKaPU6MmDp
Jyo84a8ZPFkExuf28SF55CRCIM2YDQMfxWBqo1hHxca2Jf+RUCoCATLdF5QFvfpCMzAwmTYuFH4o
TnqNA8vXoCr7bA/M8kI2eowHGVrTZuO/URmDIdWU/CgnEJEO1csLD/d2K581tpzpixS5WR6g6VQH
vy08uQ+h2sztMwcFj3eEIYLnjKQgFhdMzOJvMNlRgoKHx540Fa9Sns3RHrLQkPz1aSbcfTvNbzIj
+QRlynUPf1dJbJoQYjvWZ85Zi9cAD5ryzCNSNSe+3X7gD1+iye9qOJYsuzhpA725bLwucXTRUFD7
ZRfyEKNCYxz+ULwlqBOysOv2X0khAfFtI+rOtDW/1ThVky9NvOjLyahPfR+IwtEkErU4cqpLpp05
1D7rrm3c5xIVaSzrE7+QmNDGXTdys0og+6rfxj+bYUvEPKvNw2Y4ZoM7y9FXTC++TDxQHlb1X6Ec
FfkIZieCYrrd2sFVQZb88VHwHXJPtq6Z24vmEF4Nt4WvZwiXK9rfBkVS4qsWlRk42MRnhljJt1m+
L1dbBGvQObRfrHGFypc2t+l+mWSTsp0PYRcDhnQzUBicQhmrAHfC6I1S7kLJyUI2wtZf2QrfF5uD
/o3Aj4wyFAQKYr2abaTdTE895Yz1Szmo9qzdWGk7wHKt9iBSDeU4ow7tDeNhfCvgY08X7FssvHkC
op/pcyP/I4eCZZOYNVaHBpWeDCmNxQUCXVxx9s44UmF5Mlc5TgjVCVOTPFBvHe0QYgatIsILG/Yt
f8JXJfcn/lyE2JKC/tDpzFMc1Df6m/CXcqNsIagICnh3mACy+AU3Yv3EW8OvTi7N5DPXr+CGFnyD
r43iZZ87xu9dgSRnHZHriVQpg43eruRvoF9m5HOzlnABD/LpknPT4YVlY4VS4XmY9XBghMdhR8qX
1qJueloW+kKRtpupEAB9+WEXlEzCo0EgBPohfCywBXxjCuTu0iI6wnwkomB+qWSflVs6Hk3OYF6Q
Ak4BsZskVzqddFkZpaXideCQUdcnlWWm5i6M5FVMN0FW+13P8eEAPsjvs/Oh0BUe8vhEZLn8Xi4e
B7EchWXsFEgMlzuYM7YprQgO4GFjK8PWqjsyT7Ram/kA8aXWfxydx3LkxhZEvwgR8GbbFu0dTQ83
CFp4Wyi4r9eBFqOnpxiJHDZQdU3mSX1r2/C1oRxEvN1HgmZ5D0dkuMPKmdZ1jkOMwcSiP86erWmt
AdwlzqlUobNyYm/wzmXRLaKFAIiDxGZFaHfdbeN/g7ccvVMfU+H5SDkDUjrNFUqVVl0aFe7PVej4
IHkq8CMEWKQbXS7CF+Zr9bdGdN0r7xgFHD9ZEIq1y0m6MpqjEV0EDw6D7fzufRbjUlZIZHDLXciU
SufzYGk3jPhJt/NRqymJHyGL984tyGUMgdUSpFgdfhLlaBN0pu8r1eePVkbr1FyXsAjY5f/22orv
b4QBx6rmI0Qm+VCas3m1sI+BQ2FRScykxd2+aj7TmNXEjhYKMSsuHvNJ9Az1EncmuKDWfBblt1qv
uuZO1EzHb2nW/Y8g84b6ZM3rxGvBxyZ2PDxEkWSf0XlCfsYmgqw/MZ+2cE3U/pDyUU9XaBGjyRCK
FMKFPCrpw+aPKZcsVljHlc0uDfYsMmx6CB79wL2Y3h6oPHPbdp07Pge1RXCB8s7AfshR3m4SNvjV
osUvu2BXN5w5DQaGLhJb9x24IEtQrF1HHclAu7cgSynB++j4CPHMcSOM34m0ghhL96X7w5cHPeC7
bFZuux29T9fZCdDsJoSHxhc1wUj9wygOUXtkjJWoTC5BKCEt81MEBY3zYPJmvHJc9Bdu5hzfR+yX
F+OttL5z52ts/B5HsKgYcfMflaC/kH8AcYGI6u5KFF0O2vtNAxun8e1gX7vbjgU3tTpKjemEHZOl
Z8+1kGdLE/k49o2FzjhjzTvEFYu9TEBjwM6ELnxa0AuUvCsoYKy5StSnA34sjjT0qTXwFY5IrK/U
x/oyfVJSy0t1dm4zBnJnP419S6xS0i+zCWEkjIa74vDAryGB0UFRlzgAvK6hS/2B/m+VqRcKVNkx
/8ESvmBWXFS/FCWx8421gluHN1/JV2Sdpd4urS6TAH1Lw7BxbDKnwKqse3aIwSfW26Ukk+NC1AXb
c66vlEE7GeMb7m0qesSNrfdIk1cYUNFSf0KCs3umggfwHg33nXbCrhAyMOlWTbayin2DeKHojyZZ
Ggg5iFPr21MVXbThriTofivOdWJEcI061Ej6MUGT8jIhg59g9obOhseMuqqkhQTCXA4HrD3E2PJe
cNzx0lVnHj+np7P0QYcBqEEnBvdqGzanSCWjcuZJ8NA5rzxZ+3IoWAVAk5rLVx6rqNhS0FIBxFeb
6f/T9BbdPj2SHMnBwV8Zt1DK8JLrBqu0177fk6XBQmZnYxbEue2sjXl9yHx5aeDhCaEwkbfL6XOE
KQrUR0vXJQuB+NuTK/ACpCKFP8OZ26G+Tvlj7GHOqlelIi4BWQ0cWppbVsyqsojJZGqCYRd56i6s
4r2cpB9Cpx0qQpVpTtEGIrFFN1Kvbdaqdqve5zSP0frl0u6THqkCoTDySUo4VZlDXPhL7KLB6i9K
jwwv25mMXZiSGJq/nCfaYDppJeMTtJUZlMZgS2EkSgYe4zDkhAO5uzxzpVovJlNBVv0iKuIxLBzB
XrFSHUK7FTTadAiyu8L4XNXXsb6Mg6TPOBXlF4E0HO/o7KJbw8leFh9GM62L8TPDvo3Ws/gQnLwj
+VMJKQ+K5qJ+QSCjfViiBWddbdySn3OnrVXkBf3OYihWgUpIZcJHn1FnwF7DfpQ6HCu8LPV54vQ3
u2frtJCJzJ0gPsqq2WX12mnIRuwsCDesW0gsYDIxaTJwPTbW1c2gBvEgOAMz58xZ9JIAw+mYMfFh
xdt0TLIVgOjhRpoo4FZmfYklu6wffshtylk+vcb6d9GQOhGWbCk/TQguokqXedcz+4LGRx3HZyeY
fYZXob4bOlasr9ciu5oWsAIWjN/CPDGxD7qPrrIWrcdo7zoAm8rqp2p8kI2F3v0+RW+IPjYEIt4z
VMcQJ21/6N4zs2bcGVrAQOaYcJN2J6JClS3hYyNZClY5WTtZkyBluUQomP1daoO9ZeHWaDh+XNOj
3sdL30VyE5o0BnrC6ay5hR96bFyUQeTsvvqCfLOBOtDlTGwlUpYBN7vqrZR04JjB1ofoiqR6di3r
umZz1zCgZff4Jwp2Q22n+07OqWRPYK6oPVC5pQrbKTgfRg0poGZFWS9DraGMC1zGYqjfCeSelITr
KlBoxkeWowRoL1NrG9lZulcgorL6r46DzaMXHmNXvsVQXULPClCBWLdgxK9gBQ8SLkKEwArbeRvO
Wo262/Zc9FW68y7+Z/DcRyRJym9gGqfSTv3A5TMI1R6TIy1ELN5LpBSlzFnJuhosLe1qFi1GQ2Md
DIy3Wrtb53H1anEqEZ+Ej3knS/MfrreObqjbWIa3y8bmXEnzu1HCG0mwa88OtlrLwCCe6H5mg9U0
GtEaEApWj7eyxY0elO1BdcOXXEuTpXmn0DZrKLiTQg6vcBiMjap3lV7+ZwvnqyPTNCmMTTdmB8zY
O61uf9vAwkxOG1Gx+ioKZ9mPEfYEnVZT34ss+VepocHqZQ4VLI9BZ6CyqVyCfIejrkESaH4Gzkyr
KieUQinUSd37qXPlK6kY3JekeKHfwN/jtSW4rhC1i2sT9le2+4DsWvYLc0zbfXDGo4Vjd5WdiiG9
q0GfsABPDmA28HwKioaWhAG9YuAHMt3cdI6ykQrwMM0ybeatDGwIgkYbP9dCA6dzZsgGiBT+8Dqa
Nd7bJm0OKeS0gtoVrz1rSPy6KySOKvrzcUR2T8pV1w1Agvg5avqLaka3rHTe0wGKoMRHAPLhIPP8
bqjyMKuDKZJrVyNBPQmxuDcHT2UdUWv+EEY/aNJhlQMIZEQIYa0h8gZnzZEN4JlsEszWHC5gRUlH
do1uF/UniyFbTQyVFfDTLx2bpz8/KIV91j35aze8/47yHIJ7Pc51bnvVE7DiIaN+OOeTlexJqd9n
LtLtQfLny9YWY9Aisf+Gxjq0cH4Vp78JKM4Ld+BUKbqDRuJGipw45cOTrG4LRrvTdKlYDiWasRWN
8wVQEAsLgTWQulA4lSl2Gsb6aZB9SSd4Tzl1FxECLr7FDRTXF8D5J21SeG/sYgcRgP1huTdEuLG0
eFd5pLREIGkZDIZ3SyJjlX+MPE+BOZzk6D7wkRptewOcTtaFAuItoLfU6fF5jPy1QUNH6eG7bDdV
4LcGY2YjW9F+TN4Fmu3D1RhfN+a2abli5+lYTL5BxZyxvctqX5dsNZ381ETWNu0Ozdj5aS4uhoGT
0vJeYy041cnTmFGQ89rfQG2M+StvYz82XhoDG3bLhCKnXesYlCXHFNmkCy1upBizCSSfQ24T9GeS
xEeyokrKmVuX58wcMxRCzyH5SvuPKengjR8L4xvuJpyoaSFY+UJ58vuWoKSJuRYbQnxaKFIL1un5
YK0rCpBYIBqlEu+wS+nVQDiRi78kWCYY0upZlsCVYtafFdoxwc9Fi5VVNUR4ltjuZKwZAaERk4lO
K2E+Pgl7KdVkGSjFUh33Gmlu8Y8T/msEtic6ZQ6zjYLUDOogWxkByAR5tVYuJcdsmJbroX827ofh
foA+I2p87UaPKv1H6AGjnp4+C0Vmlx+FiBEamishw2MTc8C02S4Drx22F32OtTSBEwVim+TWpgBB
VkpmlSpJZo0NMRYyAMkOWuexCialjeBWQtE2OhRrE2gPL0BbwUEZv2FyLaxXIdtzaYSb2PooCtTI
wmP0+wcGk8ydaAvXcE3UCRpOY60HFa8aQnbQWAOAIDEeq+Gput5Jy1guZ0ucw8dkCvapMe31oSMW
RZL2VtDVsZPT92YffGrApVlBHMt2YndaEBc2ottQQcwpA3tKQOZRQJyydmSdsk2IkQ3xEvaSRXzf
M0YCaygN62lSi2EkIJHFHJqHygnMbnjVhyMOCrADhbOmiWTQAgJlGXpiqVPvlvgDl0nGdNVSVzX/
NpFfVT6eu8AEk+NcdRbtbYs1u2cM0gt6DYkMPZA7Ts0rIiQ/TKNtVRRsJOhkQU1dTYabsct/ndny
WAzXuD5bAOYWXqxuQ4n9I1DPDWHanNFXfSKH0lIONesPK3d/ayRByuTeKUACjPuq7gD5Art2whFN
UF/ps9POquBPsft3wogO2qQ/7GjaY0E9OigtiTuB6k5KiwIA3tGuBQxSvYQs7A5+qH6J6BTU4aYP
lHOx9Tpu4dKHWHrTh/zs5cY2nZrLZDPSZmfjad59jBv4p/C+O/sYYfYfBiA9kDxfC4wrIdKcGJmy
QdINYLWdA027oOkdPMz+5dGYUtAvxVn2DRrkhzdBlWj7L6x+TDE0frZYG3AUpm20M3qXufKPZKpr
9xv2w2c9andKYa6soPxTW2TDcfgyttmGqvRCj9fSibQKOn3mdLajvhq2Bt7F9PmaDKTUP1W45zEe
l21tAFFTfQtAiQVqLRH6e9NXTynF2errA3mYhAQ/hxQNs64foV0SqN5zRcoX23KIswKZFaGsRv7V
TN2TRRGl+dZ27iIy/HhQSJ9ITxMbaMg+YOicR85ysu6Ce8Nc1spRLTm4j73qWXX/2m48TWn9KLrp
qerxSZLGhP8e1mb6LYdrS8JpOLwptHFJzRQJLz845vykTzxBySPhhzuEVOl5vHKi6g7PjDVO2LE/
Eke4V0B0yZNv03UGhExoN97XDWqok8TtkPEaWpHx7Q4BI8cKXkz8pbZiUcdiE4bxrdU9cmlJerTs
/pIhXmeNTDPUY3sjT/hVJ4oBpeB5ULJHO3lvhRo+LMbgGoM6aD+7XHP+VImH1EmpqgogwoyQoHNX
WJRViEHeI5fGiw5aCZYwFI32LEoW/QlZiOzly8wGkh+fOmTFeSC/nZhHHo7rihWPQz/BV52HQoAG
rOE+zELm6QFt+d43zpvXxO+NW2+q0PhpBMqcpCyfEZIBwsk3Q9OcIFyST2x7Z8trrqOlL2N28GqF
tsqZDvW8RHC4w4PmHyIIVXV8y9L+Ra17oQnjRHePTVkeHXPWWTQhJrz24pqbFktyntnewpL4axCT
7CLWF4R5pbgL2lK8QZd94/LaZhg2zOEVBtR7RSxdKbNX5Tj0zdmt01dRaX5e9jylqMka7bvKllE0
+GlpIgZpxaMK7kEgfyiQUDR2a3P+uElRxzw9oG0rHyibvkbzhCjx2pf13tLSp84PCUwrQsJtPXds
0Kn8YAoO6cjDNqo/4GN9JYzR9597UkdqwE5pxw4tiQ/6nBJhoZStOo22IHrUmXYupbZMe7ntm+Ec
ifZ3lMXFzJRNYdf/SymRjjEfDVtmz9lgkKa0sgPa/8b5hOByNebZgkcYtTX80xxxKbTiZI6IN+H4
jSPK9fIfUXMXHaTDZkrxTrn5kboi1I13e6qIvXKZWSrd1i3nqiM4lKE8wkeCA5EtW+9IuuKmZLLZ
KxxAEBnCTPMblC8N+9QqTmcbEW/ebG9KP/IELpD+V2L3g8IDD+tHdhuhHHqqCFG9g5sHGvmWZkxq
cMWFSDEEggFeWS37InyBsG4IENuWW3BmLedgyGkAF30lNg32GpVxao6KQcRsqNy3msmUgp1uNDqs
NjBMYJbY2Sqc8S0tlEbxRzAspcKnOzCDpQgbgw48GMyDFiWEBdqygqCJ3ZG5hALEJR0H8sWQkamR
34NYigjvGzCY463xK5iRuoYeoUSi+x6nSBb45tzwH1RB8mXHbZ5UJBmFvux+qmZc9UzLK0BkLfqs
ziN2vmYbyLbJ8NzlNGYQ9EmGNK/pJUioGvvmANZj14uQniyA7VZjMWHd7BTo28z1hDimRkGnIXhw
yINLS2enlDeJFSvtXofyokDlaRKAtsqHw1SvQR9rCQtlFF7SOSRkwLI9ttuE62XE+duaiMFZKyMx
CwwwxDAEsE12g4o8lVD4ObcUwpUb4zWjQVSLN1M4S4XlWK23K7Iq2AYOKDndtR2GlyTpfKVmhNa3
e8redXCWaD1TjpX5DQhgIQs4qSpGSq6R1WTnP0b4ypwKad6a6nwY2X8z102qm9M9qmrYkw+yaRuf
M46+ih9Cx5RxligSLNBg8U/Ita0E42G9Xds1ojK4ETF7DQeWp/Y74s6dCLniSDStG3IJw7PZl1jb
ih0OBrKGMpf/6eWbUe9i3T6GZrdH163/w9m2Mcuf+cv087gUW0mDgD+/DDCBdDCIAQNcArgXEXOo
AlkOvMPmmytx0Ysj+sZFjq25+RoRPKkhw2PrWxYUel3GBuQW5Dwg76n3QK0xVSfQBxAeh92MdtXT
fWd/C+Xayi2/00heIf973btZ+Hr3i12k1r7wx6bxP4kNLk0u5OXqAtDXHTgTZ+KmrMip44bLRXwi
rOwUYarAztnsvJBVZC3PqTu8AnBCxlKdGB4zXQwd7UBeMqodJAp3VRE+WHNq2E9R/gjESfneYS5m
yXdXXiZ3+r/szrJP3nFT5s8RCa1m3uu4A7juIflycCWsHbm0p4vNK+mh87SRHzCBpJjuEVAU8bhS
kew347tg/0StwLLotZxp3tkf6HSWQq8VkCiEtaTKMhunV0WyDEEBkinFjcYs1Kp9gCmMXzVE2cYZ
/l0KJ02fFVHSW0mkZLg7EVX6XYZStnrzMNjF1lNBtY/tmfU7xBqukgZNUjodIxwmE05+CcFNYLkW
kQYag4cGTwBcF36rtQojdzMfKMSsrg10HrXab13EJcxXJaQBQ71Egcd0lK0fB1rU4CnvHZ82nCyi
hn70GCBS7Ppg34Fml0ywSyx+EzQFCdzHQhGqRCPlFkpz/UjnY6r2TtQMEBh3C0B47jAsVSZNEg3e
VLL1CaFa1rivkHmOup/BhLFR55h8vYIArZJ9R1+nexcWmisBXmCHDZmMgspalhFmHEzJgfJWIwsd
WFLfbJiv8UgDiYuW85ExGKC2dDOpLEUR5WoIKDzu6ogxIXJb5JybKAKmEDMWxBRBtFcJz2AEk9Xh
SrETdLkpYLmK9UD4aqb4fwMo6CJm0ub5sWBqkPpCEBnVE3ESoyDotX+jm524MdY0jdsCY0lgFhv9
wACNNRnNyKZiGTOF0wrQOzHCFXxc86yQWwuzwsB3M47Q+gDV9FG6y1JjW/FHSC12Y4iXuLRupICe
SOmq2UIEEXSyrF/NmtK4Sg7QmjaWN/+zmeAJR6sytj22Ka83D7Njl/TrfathRgyJsihzckN6KCgq
2VnIY5EUw8QkppZdGzxJTC3rCeS05hdoXKXWrcg5X5loG9BH+ISn4LWuF/wma1TXbVTDGFVWtJNb
8KF3yCCbqEVfxE0f9fEOVva86k2cNyF/s5SdQXdzZikwZ6hpfwhmzLz5ZfYisHQ1+Yx/XjL/Q9Q/
rswc/3v8J8Fk9rXcKOpvndJ9OS8jYyPAgJviu4GRw0vWkmZgFf+6+gbK8H/nEeoYG9ClatKHU4sS
Q448H5sMfGf8L0rBLvaZMKxDJ92KD4UeK5peQuWmToh9uYERLB1GDENheivct7S9WspPGAAxRQJj
OeSTvcmc3wd8RGFX3rLbm3Cb6rdcvMXxrY+eevNLZHjW/HPaZ2W8TQxsDdaujUKUUvwOCtJV/5X0
5B2aqoGVSo78u5dXS560eDtQT3nx14hGG3ij6eDh2KrDJQyuYMcxkC9i9NA2akN9Aei9fyCsMrKr
Kh+T/sySX9uEGp7DzoNRepN0fsNLFJEuuyGpeNReNcJke9gkDtLTCvKDxsa2c39p2szcD/MSK1y7
9BKeIISxcffbhntOOd8kEY84Nm7hZ6LlPxbVfo4DuGVp5ML7cLqXuIMiM9YbY9QRAADAy/JtQC7H
yL5hRFiQT1x5WMMiUDBOinnEqE7edSDXxVIA+ngQpXmUwtJGRJxSgvXLVzVollgIN6rHyjZlk8ik
g05a8jF4jBj19GZOX7NCGGA4GAfeK91aNPFbNz47AdAOJktON+dg4Sw6Jt3ZS+7SyF4mZmHaK4Y5
Vzl45cau13X/F9sfDJQ7waJ2ru8cpjcuwl5EMyCzkWKiLkd0OMkK3alc5iXVR2chfbVWs9k6Sc8T
6KJeXwOIdKdNqjJvpzjJCSHiygiIVO1PQDX5Zo5F+DJUX1y5iv1OghuP+kcWAoG4a/HPZDxUFPFm
92sZkOHNBx+nMb3k4taVf9UIUfziurvMXQnGL8Hr0IWb1MJMzNUrfP4g2XiTzTGc41MjD8wMoH5m
FcqzZIUm1JckeivXYfJw288ccQyAoh7zZtunIKGoLvaOY/JBnSrbr7Q3i8V9W94KapKMEtST7yX1
QGQsS2VEu/LlssS2kWITYLSwrRuvYy+uRH2iowCJkzxSYCST+laWlNoomHD/hD1qbu9a9h+9xh47
P3jNxSpvE4o2N4T/wSxc5JScOltcHApgQ8JyljLyllxTm1V1jdDG/mchDi+9jlxaZJLWF5H0S2AR
Le9uljGPjF5c8ck3hDHcDp6FsvXyzxoVWmO8D95PDIqiZCUSxd9MpFZtcjXbczN3j+VRyqt0bqG5
84xzlFz5axptwnKfmhe0+YOCAEcBFI6s0KRLx3DNw4Mm3pltUWbFYo+qMUHqmQw7jEDM+Ka1UMed
KYOLK2lF295P0Jo6Pa7JUjnPJr9J7AYnf53/ryLTwxTV7LhRT9KJ0qv7fdRw6o4nIAxA0smeiO59
xUs6YXmFtKQl41GP3b2eoM0w7f2QHsOB2Lnxw9a1bQ0SgmCsjexptTSDmFGN5ETtCOIZ+J9KOIEG
BgxMC0B1SwOhmJpbN5Bsiul2Shd5ZnKFmn8GFP4dogENIibdTnuPY+3GrufTzJrtMFuy8MPK1t5w
w1aZ3MXMNlUGTq4E9uaVh/gsGhPyUnxxelI4IoFidPinN9odqT4uiOFdDXUyS8YN/F+/S19jQ2dN
CVGoTBhwFlujT+5Ede7HXtkbc7hoOBxSyqrC7dbpDGhvyuOYzc0ax82cFzO4/0ouNTvGdCfHoyNr
cpWwa/TJU5jhC+mmt4786h6bmbDRienBloxPP2d8lenfCkK2njReuAjzfE2bLN8JetxW9r4AmBUk
+XZKrV1AiWPDnASQgR7d2QO+VyJ3lzTtzmBq6eiRHwakuIAdjCj5dKJGSobaIHKMFoelYrJ66ic/
cYOHZePEM/JXXR+UhW51DtbnXdiyIC36/nWq2UyGbP1JEbt1Bl9SL/RXe+bBRhWDu4AnAOER+052
uLOYi8NxWPfLsZdIRRpktkQ2UZdpPxVJnJY+9yj1U/RQsvRbabTdYc51zQOmKllYPwzFPNqy3Wpx
zRZOgYxinPkmdwlKmZKV4bJTYbBP5cnMq0+hdv4ENn12XObzwmjma/UW7fDofUmIeiNRUotQEFVs
2NeUWtch44FLYLo0BoVFAK+RFhyo/gpk+hF7463XethUf13anVODNeMQqX8dlDpK3gpspqrkH1PB
Q2q6nwqlm/Jjg/OYyI+qAX0MOknEs5UIg2M/fLn1IX3LXeXFQpwXoF5rmuqCl+kzxzZS5qR3k3/F
KpC1AE4JS2jfgwepy+74puuYxQKziGA4N5p2Nvne4fqce6e/Clu9RuwJuwS6SPXQ5fRVy+iK4eOz
ejrxSC3Kur+YVRIgPe2gfYG6fxw4x4wcuiidNfueg+mOdwFl37Feezf2g/Y3hRZWucq7UN2rWWd3
iz4QpcDatrOD5WGxtLfWxJy+7G6TbVzgSh5tIzmOLP8EHFghyQpV9zVT/iKejkEzbcsuv0PlsQnD
zQk4V5WQYY02POIkegYua1MpMdnrzIwLcO05rZxT6GvcKOtqaNYGsReeszVgTGeIaLLEPbVoeWMl
3A6k6RI5DGQ8IHoCInVfshbFZcDBDmLjqrZEgZJLL7l4yNQCFt4uKvVPSzce800c2pPxXQSAnwom
U5KFQam1fhJSCDsvEtxIk37F3bibUOkkJljO2F4bZbuZe8MI6Is7vdpMWS22uXwha9SOalRdjUJ7
d9NpOSWvdqfsE7brLmSrMUSMbyxWqXoznM8ESBgYcHIDYlxO7EPBdIKg8O3cuyBich6VZ+JsZgBO
4DfGo5UVQxUxmS4AGLLzU2/M+7iFhPngCh7w/iOwxz2wXXSQ2jpqpT8JVISmxvTw05wuA/pRQomQ
Z0cwToXX36wgvsEJPYNV8Ym4VBEjdVOAhhUBdBsTBxlhycjlxlUooygkhu6ZZB7SEDL/kgwDDVBP
g0orAc2O4LnIGTLBQ7EhLTY+t7buF5BBI176ytWvCb8M274GlnvNWtT7oLf0VEHAzgL5aTvhLaTE
hT25B1r3kZBz11bxLmfDIKXp60p1HKEJ6DP6VSl2mUF75ozTLoidY1n/tEh5RWVh18j2wvPwImAl
V+2TOxhH6xld7bA66/wCyXYjLQF6u3FzI5wSlf5Zo2ouwf0NmfU2jdp7rCof4ZBdQzGtQcg5z3JM
z5ZIt5lEAUkql2UzoMNYnmvhvrCadxpJM4JZtIuRe9H0dxDBnBe9XNMN8U/5G0AqAMrImsElhGCp
uE7ObnI/Aw6kItya7Z0E4FI/4T35KkkYrI+i97VmH8cA03gcj2b/MhUc2j4I0zidq6KAIwU0QXAP
6/ck+Y4AqVn8avN5Gh8jH0PhMh6jfUmL4JlXPd81SF1pX/N1Ke6goiZi/cxvif2xetGMv7GKF3Fz
TZLPZngweh2eWnGZ8n+sQAaKe/PeOj6zN3q+qns63jbXdlLbKe5eaXclqJ7aWzrBSR0/evybrFed
4p9g3OC2b4b+LhswhxR4+ERa5QdME8fZD4YrZK8/KZEH/fztjkTumL9Z/d1WiM/+6YCeSv3HNe8a
jy0K9NlatkG2XiPXyG9TAszqpZH/qLLN+IW0btxlFFe4Cx31FwkC69JOZOtpHlmgHEzxIvYZZWX1
xh++i4+Q6LjN0CTtTeXgFHfbwX95aknMK65pjbUW001Dt1R6ATanP7wS66nZwZA/Eyi3NKCEp4I3
l1+osSl7oeC1TwtapFJcdOUIY0NMX1Icmu6f0+9DCj/BEcHgT2GF3R+yYD+MZ9AZNUIuNpHpqcUK
iydV/xskP6rpoWfvoKYnpITx0WlPZXvWvBBrbLww3N/YdfcZbibq3wAET2BabFZnluuSDEPW86T3
IEuvYaIO0R3Sy/zx8niX+i4K0ZOCjkzRYlU59Psj9Z2KcdX8tlz23e9as+M7672DbA4V4GkHNMlb
WPy07ucEmbjr31VmeW1B5NjTVI6NZDdwRRKd/NJbwNJsh5PT+7m3UcihJzNb7iLjHrpnCvoMC7fl
AHv4dsoPjbYPnIUpvlIIw9o1qM/mtMa2WUUkm3CCv5QVI+/213L/DPlS5XcynaLylYG9Fvxk+qOl
ima9yDvgMnl1gnumsFTSP3PrFNI2NwE4v/GrNE9De2E2nFkwW5YwSBsLU+YrL82U4N540eRJ6FDu
MfXO7Lt7PyJx3wfTR2Qdc/eA8KpomaqSm3OxGdu673QvofaZYGlueOMGBuxFhkDn4oG+Ys7FmOdi
ys+R3Xw+pGsXU0ELkoi1yUIb0qWZ/8799nxO8M0D2WRIMV698jRy1kN1jzvw+F+5+IohxcyX21nh
+AvePFTEJAehlonXXX7Khk1k/wzDu6f/Jvqf7Twkj9fAyF13ya/Bnl2RuRnTIn91PeCuamU3iLyq
dz04KtBm7FWMDhvHuzIrorEyRlfXBN3it8Gla3eyOWfTwRG3Vju79tluXvPs6oj3BEGWZxkLB+uJ
5r2I9ArwXbEuQbrlbzIORg1nRvEXhGAH3KcLdSSGPqwxSofhBPjnFNm/dbYno11FQqpeU+U66i9A
nmkR2FYPOONe+ehVDCfwDzQ+Er16q/UXMzw12Ky1bINpaxTogk52j/DoLQr/POPBAMXGOCjJMSq+
dKZNJoZKk5mbyo6SqRLc3F8hrkOI/aB8yxmUcgm43mP0zlXyIaaTAbdGe8/qj/kFw2Oqzt43DXiq
9sdEscdgMdovKcPusFjI7BEae1M/1fVm6s5s2gZM5vojxjTgBnev3Ofp1RsR9qwa+U4UCHhwhHEH
jUWnqR8cinZtpwUXFh8B81qJy2A4dzO4ABNlKxF/D1MFDgVaTxaU9ipVQpsYZ+uNRPtn6KJSRshw
HSdsdWPwjGgIQj1Gc0m00Zy7TJtK6LRw7rlivxZF9KWk9feYpWtJsaON4teh0lx53TPF/beodGYY
LstFQe7vRIAcS3r1OtiUx4MUb13eo7sPVYgjIZhx13FXhIiQo50TeuXZZGlXibPOCems2/yk6RUo
Kg1QuxYiggWozSdSKykLhCpZQb43UevO6DWl/03rChERvG7HiKx1aQoE6QE2CrYsf1A+2IZF2Yw6
IDceB5KNNn8wfM1h5CPNkjGuiQcjMRNaucRSVrx8+dZuyx2FfnDImCCjV98qsr7ahlwlvbH6f+FJ
3AYqwKZm9RltphwBrtNGERMOmwdtgo+HmxWy+CQ3TafuM2JUGO3aV9WtWEdVQGemkd6qGrat5Y5n
OK6mCrHfShgYtyPq/ExBv452nB+GtQpkpG+IaF4NZdxuWsmBqMc0UNXk/eZaq29SqGalzhI3UXbu
qMXgWMRKxjkUCNXGMmlGI+/wfeiMQ65GBDRmgnm1ohxNiiiWpTnVIF06eZlcDGwyHPow8tXqSxB5
W7dwySkRJFm6DHW7up7JPuE/icW7HcfPUsHP0sxsXKsoBqqN8uCmaCXLkCNk/ryh9O9cwrkRLnFf
9DVJ496Pw7BcLQDIWaDlagC4/NzjXZ8AXVIE323P/nrp0LINLeRlZxi5H6BXkGiiLEYNEwxb+0Nc
m6PfNuZf47oFkU8/Zp7NlI5KWcpOjXYT0eebrK9QfTeM2ElsA1wbN/qGSWehvpka2M4JHYK09EOk
lfe6b6q7xgPOWhlcLO6u3qq+Ldg2RPmIA1sSse9KrniTprMrU9gGCuhelKzL/7g6j+W2lXaLPhGq
Gt0IjamYSWVRyROUrGMh50Z8+n9Bk1t1JzwOx5JNAugv7L12bHBFNF5+LVEFde3HgiEoVq59IBuR
p6attjH60s3cVc2BWKPdXPqEeo3pnmWkRnCyTv3Wc52MaObwfin2nWf/1JIJQ+83+BEZC/CddYcv
eMaoLAfrxbWCBzAsJYZFctfKoLzXRdOQkDkcwvrdLIgqfQ1yNCmc8tSTxzUP2rpLYAqEQo7nNKH0
iXEAQ/a/7RResdxPEZLHHLV5f7Hb+S5btQ9iCNGb1u3Bsejgg5qU94KRN94XdjMQ6YmCamK5C7sU
Hs6EKXtKuGMdpjtVg2ZCtUDu+MLUB7F3Oxc6fej75VN3eblfdHIQlqO2BkAhvniVn4Iy8A5xTzBV
oSPSXdBy3swV/4vXTdREiwK1DAzOmanZZVE8HhOiI3d1KPBF+9HHVOCDAmbko6pJxdPQLUjpl+eJ
qd0hr1kmu7316WThA4VXeJmqEQiLwT1SJBZrDGMz4QNzNvoPsw+AYKlAa8nA96mr/LNPJhY1SPQI
hw1hfldduKrFxkoy6PzZ6q32nCfyZfAGZPndUHjsMlJsBPHwbJfpNndYMbleKvdJiwk9Q0ouHUwr
dehgmBXEulS0Tya8qafRbEcbHgZ63G0bMO4anaXfqMlDbCyrr1aN+U1ZESrhWC3uGVT+kPOjDYkt
iI0GsjhKRmGaiFzkpgx4BTvnIreOaUOb5A4BFBe2RlmKot7rW7BqTbiXjOuQSvMxOHnJOoGNcl97
7MjiYdp0hHEQg5js2sHFRRE8TD0S+U7PYPKRVgHSHk7DXKKjTZePJCajywKTvmey8pIW3itX2oGS
7YfJM8DVxWE8OoxvwPcVFoTqAeDVh5t2rI91TyVg/xdCmHErfBlk8JzQVj1lIZ9xms4dN1B8yqU1
MiWKfhqJgaub2UpOSBBAT/Ubh85X9OYpL7AQp8UIPS54CgqYblaIBYu5BQ93BIo5mdK7vvHfUhPf
hsq6MHezfJ7SQVV/DKNzBSn03GOi67JwO0pbAs5vyBXlzfV68HmdCL5z2L4Hp0/PlWLxZTGbQC0U
PXQFp4gtHxM5nGdWn4AtXlOe2RsPE1DkqV1l2AjoObqVY8wwaUbbQog8b1mLvZFVWm6yKxR/0ki8
5Vsr8UVKxVdhf4+MkdLZI7oesgMpw+1OttPPep+Ow9zwkwYKs77rvESdEgVRoCfEpSaLbqN999GP
ONX9fCA8OocP7wG3bSFB4vhgHcHj5EY5iIO7VIlDu5RvK3QewjJabyGmXWYRzRENchsk63oKvdkS
Mxl3FzalSDReXGjTweRS7rryvwTuMwIfKOkrOy8tnI98afNHgxRzcu7HJT8H2fwdV70kroX53hCu
29Q8IHehiNw91FQevZiFstkniehM9U4lx6XIsyrkkH5VRJ3VzppJxR2/b4MGfx29Yt38KwbmtFFc
e/uxu7DBRcXdaTbySB+9JnyapV8cEbL7nJBkWxa7ufMND0PW3kPewO8rH71GsIUkuTRIYEqlXveQ
oOqFzXVnHBfwvDDX0MBGiqF9IbftbwNWMEZhBVk5nKCfw5HtY/cxYD1h0c6s8w4B04Oh4/L9hT6X
+0txyIyUhUF7DAc6d5Lo1LYswJsuyF3n9IeGjLPzEi5sP0PFu2lJ9ZL4Ir61x53B1y59XEm+IVOs
dvCmsZSEJNnhl2senYn3URqjbtwpfLMWezMoHqZ9TBBg7yGyrio8f+7MOTXjofa5j0PlfGqxPFWW
I+mNze0sq4+G/I90GtCMxLhxrScd9NEe2DxvGVvdmT247v3vyA72FfjZU52KHD3odQjzs2uwMo1x
obl5OBNQ7fLphC3cMPQuVuFRlmLeilL8qRBvWPtrjANE06Gf4u4qrZeiBF7gdO1/TbdCdob2sZi9
cWtTNqaWh8wIqllF1ldWuIdctyPDG+izE4b93P9IfAnqCDsMctlrsKS4dRkzhMxZt12QXpNCk7OV
1B8duvFt94sWaXET21tRFd8zNq5oTEGnx2xhRm3/663gKoLsICtqTulTHDjeIeW5C9Al/ur69NkR
XJZBgL67d7dG9inmqZfQGvWm8V+DFDgoOS//Zr+JTrMBI8d6fOUzh/iiMkajLlsQ3iQrffCyYE3B
AzQ/+YQDsAdJXRcPxpATzBrIgBwWdVsO3ddg+vs8fWW2+y+OhmNiDSfS344uqhotXuwGw8xkRpbH
boPvuP/npj9Bphh89ayUKjza2To1CEgF7f38o/C8VyQUXBl8FqnC6ZhXFbdqil88Az4rC/KzBmBb
Ax4esAzi3FssazOhYHvPe0wJAJpZFQ3xfI4of7uehryRfBpKt3eTi1oljcyrSxw8EQSMbjDWHQ1F
HkSZ0cZ3wjqAHeRpWFOIc2gqcw2l0LcU0+Tg21//WDnSBCwZrf3obKvZc3HRYInVKMy2RZ49uCGT
y7QQit801qZw5d3iDGh2BCF/TobKqOYgT1OafNa9pN6Qq+vM/8BOYZGIVEK4DR0nMpLQaVpSXCL7
QLUPXkkpkucDdqMKwlbT4eQQ5ChKB0u9nt8cp3nO6wPH/k604z8/h6sd3ZsFEMvgocM0Q3+UpXtx
F5LCm8xsf/+Pav0yS5U+hun85o8VXZNpOLwV3vkCycEUgtsHMc7WRnyMS/AVSc7Zhqn4DXPaJSg5
KhqMufPYnZC/cMG6w10OuNgmvUbX6BzSEBu1ZcmXrsRGo+aS+uuxt9DeRV3fbWxRv8Y1pV1SSxJL
8/radGCCbNw5dU/4oGelpPNIHFBWBj3DJ/azKDCVVSa9erSt6HD+FjPtdvwTuP64bxXAw5husiPb
aTVgwaopvbPnNxOUqFLvyQE/dVY/nZ06xro+oOpuPWaZATKMZLyF0I3FoB6vYuFSWIwHDnYZkaY7
QEg83HvVPADdFcue5nOhqRi/Q8bzUYxqqeFREFvI/WAOlzi/+ug59AbNBDXdd7pI0bJnbKaTAREs
QA3fezWZeAsmHDclGU2dXzyMa7BNmPfvHc8o/tloXnrJB+nM74imqXDYiwIAeByF+HaiVcHeebeZ
iF/TmNngFDUIpyvM/JB+2PGO1l7Rfd7MA2KcMHpxMuvdCnGIJ5GDIM5mS9w4/rcbUU0hwkCKZABr
TiHsE4YUmy6P0oPGgGkZ9xJBf2QAgbqy1UFwM2erI0eWR9EtsNPqKynLG6GWr6qjGSWzhpmOd9Zl
f9DTCLQw6+1tDyUahTpKU43yBn1jCQkgs7DFQf++2hUxnOwiDGfRh70i0ogXQ6AsSU4I/SdhpXyU
WYA9Por3KSRg1F5+sBuq+VJ3fXku6oaHMM+KqbsFUQlfQSb4see4uOBDIQC2PTlcxHPKBKLNwLOS
TtVjonDj47Dk/02KijjysB/M5TnJx38lsZWboJGkSWcPWZ2/2LJV20y9obX6NEl9Na/FA1XJSquB
vT/HyJp8EqcYVu5HH2m1CggQpMN7Roz1k01xhL+/fTUNg9vc2crOBzadZisDmlOAmTJ8u7+lW97I
1t/Pqftao99aUus/v0U+7fbVoZQoLRbBiV8TOVAkPKHr8dOumLYS/g42orXGY2c8Ykp6BFliprJw
SF7XFpkXBdX0AJ+WUbfFek0FzS6S914JDXa0nVunm8zmnLbxlXYd/GmUxJdIOXu/TiXcYGwEkWIr
kuwxCkLMIj2MSUbVPA6OjZNmdPUO/trM20M6jCregp5puYYsYTUEWfY6QuwybCGwfgiv6vfhGpTY
4jBccmoO1b/2Kr7lkBcRUoXBZ9notI5BSAuaKJ9XoZrLaKYvNbEOcIUn0R2TAZlbALm+LUJ5tPMY
jpUh8SkEM7yK4/CSYuwxp85D4GpBMTF0LWOV4NRxzfNidQ81sj5LEXpA5cZwq/gv1QMz3+Z26KN/
oxF/C7KWbONhCYB/kubL1db2FXgsLUMZYymy0Xy57X0zgDrzEozxOY6qboItaLkL0bFyeepzqmoi
SllGxcFRcZ1QKlsni6BsMcESzqjnyib520fxO90c/4bE0GFwjhpRnRoHdYxlE5AcZ5x940pzqfaR
TcrJHPG9RhRtLCC46Bn5WXp6yU1zn1rL4yrE66KJvwPNQNpn8SmxHpqazLyydM9p1F/bgPu90X1x
S1L2ptKKLbbvI5iZJnFT1shu8yyh0giARLoloobGnvhnkjHVZP6Rk/E9IOvOWM7Tssa7ahm/4DDE
OsCx3qjW45FQ4mGTpCL40nRU9txYlLUkk+UIPl5kESdo+uPHZNUaYDXKZnvc+Ot3CvC2pQNpfqG2
Tv9IK4OJVJhhNwbPjeEZYRqHEAfx7kccQa76IpUI13NzcaL0Ukz9Xx4xONYyTBnMDo64IY8I6r7D
cLitIj/a+N3wyGcR99Z7QBC4i3GYJSkkRuyTgG6KdXBICR+lE11SlKPM6B6iWu7nNVajqF/noXwy
HQaTRCisq/ZHGAtaL81fxmT1vmmmq0+YEXNtni4zF0tddX8wfDZbMjC/UV5eWwO7dy6xOCSSaLNF
UuWkmsl2Pvo7a6ijrflXV9WjsvTJ9S3EOxWxL9D6njRam9Ud0G1E6KCeIxNjzH26zbF9dxK5nI3E
JlyOIBnAukKFEAlj6PHJ+PnRrRuMhQ0VeV+sntgJSzahDi6K662lwr+Bw4AomKJnSx3nRF5RUvwQ
fKF38wiv3u/ICXTQYcdkm9y4DE6siBY3DCboTPVrj2f/ukzfvo7Y2QlGw9kaHDKxmR1M/JE6Ccam
ulgYMDPqNvZEfjNxYkBPMqYyQ/TIWQX2ovChcwjkW00t503ZB5/xbKjEEpi3udD7aKdICkY8SClR
E6OiZmCoIygsJsKkbqTQBZz0e1CecyON/Xcc0hY52WoUZPTeeO6bHUVPTLXuCA2+FInDec0zhiHz
1oBRmhTHkts3P+0gN0yf/3RuQUAET3ibjXfewupae0jU2ig9vmhCGHY757EkrA8DTnLj6eE018iE
uo71iO3xDKZCXWeIGwAPkCY12MkQxc9GWCHkQZKgCG7DW0A3k+fpQ2w547nNV/bNsFnc+a+Vlh8u
cyLtuCetkQsueF8H1OgMTe03mfR/M+G/eUm8gR84oXniBtQNUJ8ETTX5DsP6FkvAGfCjvwSxuXiL
p1vkRltmql85MocOwZPB4iidjNjZJqCUpnJZ+qjchprHsKi9l9FaHlxCBGigQVJ761mnDhRyA0yT
xNmXaHI6lziEltgBUPjn0KR/JI0/UlabgKmR7VTgSb3ThIUNBRLXIswKUs6Sf5PMXv3O+9Eh9yBd
e1di6C+r177XWM2pvuUAeKY3cCGaPCBLY30hzQR+RbnuRPH+sd2HNGp7GDhcebDrvNgFtbrih8WT
gC6sXGAe4N1KJUFOyajOKZ/0fvLAScZYFHW6sgpJVpwTzG/Ghae5amRIc/uZFpxmiB+CBTa7CJG1
1YGo9uSaroNnLXdS/ExF/+aFxXNJsrwc5BMo4vRejcSeWD5812oGiZq1y7OKQ+Y90Tp9hz8bn5eZ
IwqwbLBtivDdmYr3MEVIOoeMAFfQXhFlUDLj9qMh0Cn3gX/gdubxawUdvgoqzDRF8rFM6RfAdxX2
f5Ylb9H5s48hGXalkIGqUYQ9PwzclGSMvKfr5xbokEwXyIjqXHSleVXsZ9wKKvhgKkSsNck/DXOk
ndNm8zao2Z+UDjVP7cJ0b/uqXf+Cf+fZe+8I9cD1FbH5wWlBzHV7yHyQ2mpZ2BBnn27DUNDX/uNQ
1WgsrEhuY/s49JA7i6CK7ptOdzdU4fJYKfRaWYqbvkSWjH4S4TW5ZMlxIGCMj5LrM1SNOnUlI8oZ
hTXsTfaT3qwBXTpY6JG/wkEikXimVLXKG5HBqMqnWSFtPQ8Ifhlaol1OsSoyOOWtbbeDBhVeDTK4
CWvTsjHLONGTfVOxXQ6GAIKdZCesCv64cqBUkEYyCZgeDRG5aOOFvccgOcV5Dz1q/q9G8FlW81+5
ZnONFmi/xXvhXvlvmD2BkjeX25w1aUF44DGt52slcV/2Ewq1IIc5Vzo+E5CaCeSx0XwFpyrjHRqh
pf03anF2Aa7aEcsT2wfqnQKtsUo9n31ISr7MzD4szEfoFfkud1gglBYB8gsXaBtXnzAKPqpqAFPV
MyfgXamtmAK2j1Yv3aMmooAJG9aoogXl0krczwv7hk1BqG/k6mMwKICUGmBh7z6rLvf2js9y1AL6
nnOGbuwcf524H1tl72tNBI9Hhem17RsifoJozNXKcDI0y5ER8mfue+DC8Jv5Uw0PzmYlapf/heF4
Vm5pUVSyER+W/r6jRRgzWkdjTeT6+SCgcpgqkDIwgyRbQuaaTWr1GCiNXDfLA8ncT07vvTcRMzDb
AmwXzh4ZwHZzbofp1HuggOG7ltvpp4gSf4OoP6SgszFtsWK0Xq16MXcdmdhYRadDp6wjg7lHazbd
pmWGiO2efEAiyzaOBbRbYTrnTrR30h+f/UBB6QrRA/uzvVfJYs6qQDpZsdra61W0Ufa4RRaHuYWb
tuz0NEnmIId9hF8rAFPlHbwmTFDdQNJoG1TkW3qNYMI9WduW9fHFNox2KlQJTXPuZhIz82lY21vu
zgLdR5KO1A9uQVj1CAkjIGqqaCqmEFCzlM0SZfLvc6EwyTtkgEexuBYlt2lNEZn7esAimz21Veg8
eWa6cSPyR70MpTSzUMJyfBS/BHeRSEo3w36vhJfk+d6uLrJyq9ow2405noURkIul5PDo4jifk8dx
duXRlaQsugwZmSV54mgTU0ytG6DaNK71lNr1UUNBG7Gqn+O5fLNNMZxyr7r1QsAzynJJ6rEVURWT
2BGgQdjIzForaqwvJnk/XQG1UHv1XysOwEg14asGOsNEgDc7a8nCNVwKyTTDLJU+pPbkv94B7xIL
73vwBeHX6DrrESMNEoPZDwHW98m8c9PlONIIE9Ykx02JASEJBApqeKNqNfrkYG4RfWP54FG9RdJs
EZCXO/KDjvxPnS4TmE706UvDlqcYiZb96ibOCfnhIIIjbosZGw2inpaPzAVaF7tfU3o7zRyTKh4f
4PiyHoge+s6B4RoIHGRDBNhqYK+5fLhz4xML1bwRwOxtUOU9V07+NFpkyYjY/tN59RO5VUwpeMM4
spnHsqMNmThAHgIWHGTrkjtc356l/pu483PcIV03Tvk8T86LOy8D4y9YNKNnv/ZufqKAZ2894Khs
UBbzbdPwjs4cwj66EQJScHUtT00fvLTDu0WmpecttySTyBtGdzAtAJz1mumu8ZfhWLBsjV0iPFsP
+0kNMVLa85lJU8SWntxgpot0o2Tx9B5JIhFTsdVQN0kgFMuEZLg+DAs8PXlj2LapcODEJHKbrNx+
mg8VgLQU+Ta5z3wgAGFaDBL5eOq4KReQjHbxGbM8CvN/UdCeyj69b3gUdz9ZwPnt98w6BnZTrXWW
Q28YvOVwpdpqm7EsP1C1dZRJKDYqaycy9ylJij9hEb2zBYT7MbDbDdA6hfuIhn7QC/sypmTIwyK+
hXcXEqFXBY+BJXl+YqlTcueh02ypU6fydqlepxovpIA53Vav3eg5qJThqAZEkyiio0NNbAlrcqOq
PznenYoayDUjesXpLoW5XyBXslEeRcxhMgCtpeS/Ghxx2ty4xVebPOb9wIAOMysGmJ6anZzWbYLl
h0w95rbftlFHIutjbnBkQEsPETqJ7Y1cH0yNZnaJAoivv1TzlmHLjQDFv84CFeTzjqZupDVt6ayj
xNlgYlW7hFFxEQSgBlgI18mxJNYWJi+jcq+nrWRsxQ6K3TdMVJSEzggpkrrQ+UtCzGZgFShooDE7
bZvK3jhoXYps4zZsieol/jYuY+AyOEzL0t/MOaM8chqGDTXN45hi+8pILKcChDUZEyKLWCG3Gpf8
JhcAmbV67g9tEHBoe8fG+qgxyXaDj8Uj2deEkuWA7bKeBr3O7tdE9gCh7CRonnR+7vHJ8Wy7pWEx
fMbRXYT8YCi/hH91mY7ma2aqLggmSjjn0EkLHCP2v6gU8I51865NryhfqmDvqQq7KDzPcLDpr0NU
MkGU7dZc1TXcz8P1KwC3zBYiXXjAKQNMoAEFnX0+zLhmyltmzzirm1vt/kGAVrjaIxUWbWTEoy0l
iER1+OGDjGhq3LzrIxufA9AHZJJz92HX5lOGPBYz13+QRn1UaQA136YzAm5SSyk2sWK0mtcJu24r
f+0dtfescmtK82IEPYyawQI64aqcP7gS1CQ2woZ83GBbp5X7KglDk20XfzoVJlGvB4nAMtd67gpk
O1M+LLeLi1J48Lwe1ZJjzgUZouBe4PGQ9k0LGXAMD8r6itJ+uKoB0Ew30uNM7xw2op9fvSWNnn5f
UIbPl4FKLvSt1zyf4nvhj9hokPY/RBqc5VBMt2xJmstiQ2Pyy7C8rUZ2XbMeske2x8FN50fioK3W
JXYACsfi417W6ZtTt+OzZbTaDmr2T9EwkOQ5ufeJW2vUSHVNwAOfAsOY/FzXaH+4Uc64f+Y/gS81
H60az37UV6/rrxNWMSrEuF64+oXj7L9wXsQt2/7h5BPzqVJdfThd/Gx1ynmqTIHFjf/795eXzPNI
Omn0Lhl6tl+mbmg80/hYuAjKO8YHrysqpSsL8iFV758jwR2ivCX78JyKvKXGv3daa96z767e46V8
VravH9l2Na8jPM/fX2Ziw5y/xvVTdn6zUTLWn79z/XQKy+NYYdCdfAr0bkIgjyk8gK+61mNz6e7o
q+FZDZbc16ibXqoKvninfMOVv4un2PlPTjXDWm30cxIgMiknJmymS6IH3wBUH3vV3ohgbG/Ngtyn
JSzuNRkzd6NxYrz4BsWB19l/xs5J7xm3EVLgzN4/yYzOPIrAFU86a4OHtGsfXQkije/83ibArkWo
za3Br9XmI41a1M4fSb18127cPDL9G56bYn4IOHEdn/X0Eh06uCCQu2Z1u1ga1pjdP+fkX2215X7U
DYLfosQat9RtdtAKvY5CvUAjZHUX6DI3CQiK44yo/MUiK9GHRxbbdXXqpJm4duAeVZmpD6kXvawL
jqPvxMHdHPefvjLdpcHaCo9pOgNpi92I3zHSuu95kmcMF+/mLDfEW07nucslqqgEh1Bh/cmXkZ95
nBmwwVDPRPlDG8CXa3uiWHrgCQ9ZAai8o/4lWQHg9+9L4SMRWrJCH+h97zzBJS9COV68dFj20aJB
43MFPU6O/I6AtX1NSP6ABDr3KiW4kCkqSzo/VPcJHquJu5V5VDfsvLDOuU6kc1vVNTIQT+y1IKgw
b5vPKSQzQE5Q0RcYoDNnVVwB5m2TiTAAIeGXjMseEAY8Y3v869kHp6Q6vFkSf7+w4t4JxzOHceDj
nPwAfFp6iOcRM1Rivpyk5/bX2XyJPRjI8FHSzQLVTdx4ddudFJw3f122x4ywlqi6D2x06pTawHAs
KAEtu/K97ayJ3ZJSlZnRsQ5iREL9kPgo2dC5jsJGILPIdkdd/mzGMrqbPLDYOqcELtr5zKnhnf0M
AFvsm/kTlR9+uTqB/N3JAMTY8iWMbK9ljQmpMwB/PZ0zchRyMzKrvp1nzvFqNM1FwY3URbhQFgpa
FWkhEKvAVnCenZpJ0nDN9sWHs4Y36iHgx4OWCOy8DN4SyU2m8vUZiET5znCMKiAznz0YegS6zKOB
elpt/Dz3sJ+63q92MXtLVsLCbFJhQy5H5ltPhf0iFcLBiOvhW8jyIXfTrTUjl3Zca7xLoa2whkWs
3c3WxDirQURDk7Pny6bnxtmr2vNuae8x4VrS3zV8HKfcSU5Gj92HVLA3BCYLlycEDCE3v9MroMZb
re2wC0qffjoaDPWJmzRHhirITJRID96c6mMzOWxrB9HW93MMPskGcgbuo2Wz+/uCmwIi1FKivPvD
vgZhP7vpByxQHKn5DGHM5Ei21pfOsFG3FpTlKF/0Wc0ArQnxu6tyJJ1JP1zYmdFH1mlLsOMg7hyR
PPX16BxTv8/uYH2am7hpq/3vTx0ry+5uFgcilOImuVkATq46TQYWhulg6UtiC63uioWwedQutj9b
5/jHuFoffcd+JKob/5Jv2otZX0STQ4IS8pg0hXvW2g5PSFDS/yAFYOVq8/lZojk4jJ36zwj3O2uL
5hIEnsFIEghSdsqMmqQ7xVSyW2BE5krI+3iQtTEs+aB0O5UX3XkoFW46z7IfAqngTeWEofRBOt8X
kwRzoffd5Op/ZYhoNJOztWsDKKiRCUmuWtSyl2+omRKG4N+SNnK0Ou/iyaK6H3v62WBS1NojLi6A
G+6tgY2ZtDQ7vY1OLptK5lNBRwixJ16DcZUGelCkKxrtc+sl/S6JK8w7FnLE0kIMaAHn69vgUrmR
81aT5zSUXIFlOEOHSfFpLCHTrVgCr+pHnLFVi6wp6sRTH66aEcJuhbWvvIIJk5vaaONIh4rt7GJw
Ql2yJtj3ZTiuj7WbUvgeG2snu0TWkF3EkPN1C9oeidznbXKJ2VkKuzpyOf01sGDuJ8l01esKEPsZ
B592KsLng/6UVbp/CWq7fgw9TSMYU8dn0ZkmIL54OYum6hDVnbivacteirrkjxJehWpxvtGjLy9G
htNFWyTJGYhevy+sEEhVYVqrGcffRsxiayAZZ2icAK5J+bI/5GTCJ9PbF9dJh5cVetTHqkfhpcKj
SS89D9m7mlkJ+8GhfNENaSZlMj7ywL0smCfvbKeRuO2Y5JDLlQeed1lCC5zU+sK/B51KXM5b4qUV
h1BKK8dDRm4TxfKtaoS6LdYXk6SvM76kQy/isIcvza/9/m46FgC70vCJLq9cHa5XBm5A+6EB3P++
/P7674+MXP7MPdX3//v1358qsYYQyZ6A7aANWfw2TUrSI6V9kc36voNAi7s1PVbS3k3DOMAa5glQ
lTQ0JO9KLCgSBUXI7aN1/bh4EZb+JYzvp9JCjr5kdr7T+Zqg0In43oY7eP/7I96A4GJ3HfgfHh4p
JdilVYE4sxd2macnqPpa9lH7wbGg2MXDvSUYmbndevf8wp3WF9bKy15HeCSSoezvcuaxTUTZ0/Yt
BNUyDR6WrA8eShfFdBr4PCNlc3VwsR2j4b317PFstdl4Zm4uQD7l7ucgNFVgH4QwPVL/zs/DD8/m
fR5rYcBNxE+oxiiF10/w90dm/envj1rJKIdtDahC/p31aoes+ugkZL2AquYlzzJ8wwt+vQT9ReRm
DV/HiIffF5CheGw75zILcVJRWB8xjrpA/iNzhjRY5666bdeXtGnbg5Cstly3/AlSZzp1bp2CzJE/
Tlqby/+91Lhcjzq1SXFu9SBWxilSO+gDBJ/wWKONYY3cd8F3IDpyLDhQsIn+TEkk33wGZBwC634x
IK02wOwa1/g34k73SHICPEJ2Y70mC7bLJAZ0XIzty6qw6WlkJyvsL8Ms3LvfF9Yryc5ZGqgqS1T8
hVfsEZbQs8WWEA5LgnQ5l7aoSmbMZDPTDmQS1eKZn5yeq+0wBHk6LPc+qokzKhh9y/L2rAv6X9lW
D3U73KeYCbineZpmE76neZwZ0rgPqIzhsVmoK5w8Dl9mVJwbaZgOqJx6XFhuvt4++poFJasgUhAh
d3w1zFefIw8UUeF0IIl6jjRgG1ZFSMiCq/WeeQmhXsKFeGqpj2WY9aXN8wAFPJ0aDkvwZ6FH6pof
1e+pUDX3DXVOC8GwQIKwZ21/Nhq+/YQl3KLJ2toltF8fhNeWiCBaRaXtk7gXQUVer5OJ65ih8BgY
NIXznwY1zAZfR3Lvgci4JK145g++p4OeT3KGpB+yyEGRssv9AvJTx1iqhdS6C2Fm7srult0ood0x
Q48aZmWReIAUfYHjIrafmZRs7dr/Lw0aepohUI9TRm5TmHU5oRuRSxifYtoSq+AprYh6KKaWtkqo
O2afZACtFwVkn5INaISJdOAjC2357aQMlEZ2uOkwhUc1NfKuzPVLmrwk/8LFsXZBaaY9mKbkTfDX
2JWLIJ2bvLRdbdKAJ4eLjik8V+5/ItBrat5qeivja5TJj8Et2W7n8lpp6FMx0ajnaY0N9mR1Nj3m
okKKBz+ha3NKckSo6uJDmtEyFAsG3JmVmkTCshu6BqCHJiMyDZz2TgcIsrtEC8hZPc1wMVyFxEUv
WvISAUiWWMAYh8SOZ9+HRS7vG4kobwnDfbo+kiRDuwBFOKJWjEF4iGAvyfJPHqsYp1igt4PXT3do
USpqUvSkS3zEHSB2Y2zVpwkEkJWoNTDBzB+5JfaW1dgvUTisdKiKRgVH8j3CwieQmMWxsnvIMH2U
XMfBR4nRJMcx1Iy7h9zsR9tPXpX9KbxBvpRtlb6CAb40UIdvakPKNYLO+RrPDlL0aPxZFNR+VGvy
zCYOiU0Avp9PniqvD/tD0MfzVuWwzYKgYnaRxOq60E0DbGItVI9CXosYlWjZMKp2K/br1s9Y3zmx
7B5MbuGdy9eHCdXZIUlE+qzHisFlLHJsIlBiULhP5zjppwMyrJRpQBC9yRD2A5DnaN+N/sPEeuMZ
2sVnaFvDtxRrU0u/7q7jgiWU70HX/4+6M0uOHMmy7FZC4jsRhUEVULRU5IeNNNLMSBpJp7v/QOh0
OmZAMQ876KX0OmpjfUCPzgyPrIqsFOmPbpEQhlM42QCo6nvv3nNph3IO3LZGJnc9Ghyw8cSk+too
ce33pLv04xsBov33vfV9C9UGdrphwHubKbe8bYq0ISEhMLbvn+ZTpm/zZwsk4DYkGo+Tn0XX0rgj
W6IA5SDDjwVpQ2oO8IJ27r4ReXPQChs33isCCjiBUGDAMLRDlZzN5QOakGln1ZR6WBiB7groHDXT
x0uSG/JSevcKmRu97xFHhqiYlNiVfeXnJBRCiESEghoSQVlT3pv1/CEbjOGRdevNHMGA9DIKrwrT
CR88YzUTNs2dL4o3Xz95Dr6uQbTOdToaHPyWQ+e4cCj91WzA74IobdwFZYhKcsQ96UXWc14GTHSL
9s6rYEeVhWlcGSXKlNox0QPnaDitVlv7Ppjuk6nzjkp9jEKky/ZE9o/XpGScuiMRKhTE9AXJ8XGm
L1UyvKBD9B7mPt/5sF53lieCXdZE6TNL+g1ZhvLLWBMm4knAFBPTEnQsFcIvpIHPpevluKgJKA6H
YrqERnNAOl5sYkrIfU3O4GNUo+QKh6HZ4WhmdZ4brFbDSH0Wr16UCfxRwGA+0+Jl1hp7hHBGMY4k
qzevWldirIuJfoUKig4Be56CfGo0A/ZikA1rrzOnj2CK4smpj0USNSDmEFxWSYKGJYZpCxTXBmBi
+69m04qDqsdm62Wq2hohOJIFWH/yc/w/efyZrLG9L4AhYAOiRoctHovkhHCWXOrRHjey/FAi2YMb
QoRD1TQQhJQzbD2j969Cl6pjnvBrjW5ac59DWxL8g2ac+Pi1Gar8FQGopk0U0+r3yzuTa+Dgq8VW
WLsXUyNXQJ/ZXEVGZJ/GHOq+G0biFs2IvZFSIFRpkydKXwNYnKhORsndbteSwKOmjI6Dn7wWOQP9
UYPDpfMLRqihIPVU9sALXJ490VTbn3/6t7/++7+9jv8jfCvvKBJxITR//Xc+f+W1r+Mwav/w6V8f
y5z/3n/mb9/z40/89RS/1mVTfmv/9Lv2b+X5JX9r/vhNy6P522/mr//26DYv7csPn2wLmh/TffdW
T5e3psva90fB81i+87/7xZ/e3n/L46Tffv35lYSCdvltYVwWP//2pcPXX3+2lHx/ob6/Tsvv/+2L
yxP49ee7l/olxAr8Dz/y9tK0v/5sSPGLTXeaYbGlPNMiePvnn4a39y+59i+uMF3X9V2LD77Nl4qS
WBR+zPJ/sZXnCn/h3LuOqdyff2rK7v1rtveLa7oOulPf56Mr1M//5+n/8Db+/W39qejyO3yAbfPr
zzwb/f3NXp6dK6TDr5I2Vzq3iuNY/CH9+nKhm8Y3W38B5aps8hPSrRNmD9hlu5Ud07tpJSD6370w
v/3lf+Ev2erHv8QQMh5VzV/ys+g2UZxhDItZe6Lu//zvCMf68TnxWlu+MCkWbMtH0i+9H/9SkDcV
2hEGkcXUSbn2nTEz1jRiinob58nyhpaORaxVEL6oOFlw0wQ4DNtqqohkSEbl1S+0JJfAD1P7mCOk
M0YLOoVRWM7dHEBu5KSH+V7LnePKgL7kOFfyyimsGJwvMp5sJyvQSvSTS6JqIoYGzbYOvN68mMXU
DPs2Ytve+SGmuZXTlz02sl6zxDgCA8qVkZLiuZsIRYTZFPS2d8RqRPdBM/tBve0V4EGk12msmWMn
xSF1NcyTSoWEGA12P7gIzY063wk6WnBOYQLDdGPOXgHD9SA7KTufGCRVoTse5hiX4E4hexPbqjPJ
oSoYiXyb0JlhK9EN2r6Qgyqlv0d9gogphmrJThBqUPJN5V2yKdfz1mbyTO0dGnV9t8hDU5rabgIS
IzVrUKVZYRYjo3N0AsV1lDijgOuhWVjbkoEjxQjW2q1dTva093mqISggNBSAvVynuFTE0os7W7iz
hWcrM+H0lKW76/q+n7a6dyK9jvJiBDZkdUm+EorJwXVk1gFtYXv2PJiyeddujCBFcebGmmmRG6o7
s82vclWDefLKcDLXFSeDcJtpYWAkHX1/2ntad9ZK6dB2wblM3WPclxjIehUZ2baok/ii1IxRK5tE
julUDgGw2bh1P6N16at9FDpdd1Iq9ckvrRGkMWhXyfAE/6kOn4AEM/yDnANarc8GYJhhQAQF1PEa
egnBzo7ajYkXYeyaDAb+BHEY9y6TmPZi4C+ubmg/Y8IrnaoSN948ofhK51AiJBxo0F0LL4IQlE1G
XtzJLPCHEw5CusohgdgDHLkOYLYf28hieKPSD56NxpJkCVUzmMQqC1q4Y2zgzUwnj2HP/666NMfb
pDhJ55DAqd6xi8ztuHGsMic50TcYSesyd5B0zMg01jREEVxloGhCpjscPfWuL3PPOSRF5oJFLVNs
l4NrUxg2XpY9zo49P5ZG6n7sTRNNoUygv69EGteY0djI871qKsEgr0dvvvZnaX3MOMpiI4vNaMbO
3MHXavEaomJyS7fd2qpCblK0fvXNigOKbPAzaQiMbFbWNm8iKE7KxPF1DVHSMx/9QfjGjWCunF2V
aK6iM35m03pIhM45oJRNM22HOl2GeC6TibVAWl3j6+vi5HrKQrQKfj+XIVJp3HqWpIcD2K+h+UiX
ezjl3qRpQ1AAGuDd6gwrdk1vcQPjzNQPQ932+SawzDI60L7OufsthQ/RGGuaKm7tEYUrPcnpv6Ek
xzE1i2S8M9rQIPFmaHO9bxKbQ39RisFvURSYtMs/JJ6c0Udn9BWm6WjmtiPUt6KZHBIalRQG1sSI
o2J3MkUVW6hoIlfUB5prNmx65h42bTGfiz3dhH7VNYAwBh/PqZlylmxqGYi71hsRkXBRxrem5l0G
CVSGl7YI7LuGKemCyF4SNlIG+MnGdGrQrxWvM01QzyrfCg1kFkV5DJLdTxOUQ3M/GCSpzmBWx2FM
+2Ntj7ChkUDNhEQfwDOJ8uAh+H9rJwwPBxTe9HTRCPmvrCAkvXSmq2lWcdaGRAitATZIBvljynKy
JVPqfLGbWzqxunHsj8XAFNyqZXcxTBGgaenaFDZRCacwRfhmkqYQc+uhaZrDu3iE20AOUxYU4Auj
kvZkmcfVPjazmoCdcaziG0FTArEMnAUsKL0IKfv7kWw+ZcyuJhTTK0jR4pdV11yO6Vfayshv7Y7D
qwvvAI6CVIVDRExhNtOtGVpGfEPC8QQFxepYpd2il+5VYrSckNUwaMbOVaG9a1E6eACVyUBm7SCW
VJgMdIZWIhod2n6Njzx6Pbf9fIXjwn9O/KQurjrk3dMpj+fEBzpp5I+8F4R55IzYz72yov6B0yxs
1jnXHD4lKPQWLooYexTjDSLcgm6m3ox5kxAeK3JsYkGWR3gWkAwv8U60X0gh6TS68CwrXsI6Co8w
xMVexk70JfB1/7mJxgX23+VjiGImgVa7MxjUQiCpp/qDj2XzlNZ10KB0CKEKClHjGYAgBx7OK/Js
3HgMyxGMmxxhdjjLfOrMNibnYRKJUZOGFMs7U1gJFVXfIbBtI7S4nKib1mfjcaerFEaZSyRYIucX
q2IKso4Gm9+eCwvFvY5xMisUbAKvsUJGRmCSJgYxaAd37wK3PtdIJsj/G0il36SBx/WR98vkv665
iqj1MFkyC/RG+iVI4khR00v/JhZ6sg9Kxsio4ijHvt5mIy54ziwu0YvhQJehjWPIcVMr82lbduYi
DPa7edwzZId5m1mJIddI3FnVq3K4saIloCXMAyCgufIHCRixIZZ3pgNRYx5B0rQ84Tk+DiBcq+3o
DbN5k/keFYwjow4Bqtn4i9S0HGbvHs2S5R9o4UNlWOVzjnxVonYpPhelqY2Twb6B8SFqDCiETlQw
l+xdNZ7+MoEinALbirYDniyumphgpGSDo90pjppDsLnKOqMuXmRigPpMTO7WDYeOPr3+SwDpf/J1
jv0jNvVw7jCp3o5MqZNnKlIC/v6S5mnSuLgotolvYZMc2pq8wSkiH2w18PjhuFaJ067//DRp/eGA
rEyHoZ3D8dgStuDIzSn99wdk35dVgz8z2c4xE85Jd1deDqCHdQmwtq3hJXVnS+AxKMET2RWVXb+c
QqZo2LslNI7axFsbVLA3/vyB/SePyzLpCtrUFh5XuPjxccHRdS1DJOk29aYJeJEp7/LUIi56gLP+
539qOS//rkb4/hLYwpYO/gih1B9O7n0SCmrjON3OHLtv+xhFlhQ6PTlCc7gqlwyCmL7S+x/9lwrO
/141eavfioe2fntrTy/6/4OSktfxd6//P5SU//E/25f2p69vP2UvP63j9j/+109fu58+vLTx68sP
len7r/leZlr2L/BilqvTVEJ4tksV973KXL5CAWT7tpToVW3e2t9qTGH9shRHCoaG61p4InhXfysx
379E/cT3K8tzFF/6FypMYf5w+Xi2hR7dZuuiuHQ8l1Hjj1dqqw0UEOxEKx+Hf92hh7sP2pcgqFZe
u4FbOZl7b3yA05v4V7e7XF/8+NZGjh1ENENAqBo5WY2sqgaYYIXSoPrg6A9yeoqGJ3M+I3fpiP6A
H8EOn4x7PFWTunfLV+Wdw/EIVExaD//6pfl/rRfyX17j/w82QxSLDE2j/6IXsqtfite333dClu//
foX6v0guT0G3Amyky4LK1fZbH0T+YjmeguWiTOkplybE365Raf1iKtOUviktaTnu0j35+zXqSK5Q
JVzHcgTX8L9yjf5hlZfCE4L+jMNASZh89sclLq1kUAe6YIPKh+mqd0YXHigEUsxR9NtiUCWZrJ1d
2Xn9A+EIwIQ/OwkdDRzkmFi9eZ7O46SHI+7J8J+svv/42KRwbMuRts3dw6v4h3aGmRu6bRAh4dwC
pxd2HHNl0N5V0WTelxygynjCZwQgC9IV9e7Rr3rjqqiJkPEnRXPDbNWmpSkPzdux/tkuxDvwu72B
l8q1Ba8/myPvkk/L6sebO+5cL4kYq2G75syzHmIG2GFYnkIt5lNp18SSAByrTIVEY4rKc55xIu0l
CvcMEM8OLRMBKgwezslc5Zu5cdrNOCJ6KtJJPgDA+OLX7i02nztRx4As/Mk7gXkn3SeD+kwqDpBH
xFE0gMHbhM3tgGsFvENGozRD5mkX4REqWnpGsOQ8mVZxPWtU1HPX2odQzPXRGsN16GTWlyqan5qo
6G/buNqyIxLSQj260b5MLv4i5hdhRgJgYm8ap8sfHdjxt7+7Wf6T/th7q+3v2ywVtnJs12L8TZdw
acv9YZ2srcEzCx1xFJ6t/FF1BoPeVHhb5Tjyhjk4IBNXNhflIzxsfA/UVivMY9GpB3uSX0JmJnbs
3L8/4jQez3/+6JYb9Mc3GoiFsgTdZ3/5z+Mu/f05qKyApQdmuuSlcG4VDaxDc+7rc1CQ4D59wkIc
nRPHz/Ew4NgItSEeUkNuCvnU6748d/WLzkjcMVROiJ6kq+E6IPwWx6xVVSjZEmcTNM175Cau6iHq
tnOGZzCezGafCZysaO+vacTVewOnbD9jj3b7nPmVpf2jYw3R7fsH30f4EDsUmjDz5D+52q0fT0Jc
7XLpLZqmLYVw2BmXzuPvuqVO2cFgXpQN3/+0GaISKClVZ5SnXumdGZpT7ohHXBfOEzP/Gyuv1MEc
svnw/mzyxoxPbeDX0KqCaCeZ9/752yTR7v/wRnEZuY5t2myzHr1rx3SX7fh3j5EoKBcgEN0za5GL
TyN4l7pF0jPa91WKxctgJLPKMa7sS+w+gQ1wzZjPQQqZIMQEWKIlMNjJj5O2PiuiMWUArFLL19oj
JS2ImDaK0sPfPODQin3vlDU2OBPLgD2srS91aEdrORL06BJ5FS2vDmSHT+OA8subO2TKloFFAthk
MdA9MSemldqvj26FoSKizgkSBop817F0avsGHtpjhKvAoylGVLW8qEQ99Uh27NT4DJiCqWeJGnms
k6e6Jd5QV9dOR7/BjbZS2g5U/xyd6VYO07am70i9VV88Mz3FkSLwU3g3orFTjPEU+c2FWozbB/w6
M1mMkgzcReBsnVR9yZLkKWO6kkYhTIkRIR0yrkyjWUJVXofWU5PWD571MOusWJMIG6wzJnrRYjSQ
dnKPj/SlnNCHt/tu5loGtTXe5tG3fojFB4qHlYf23eTmu5l9604ZRnLwsQgQAVY4hyGm3dKXsj3V
y4w+ysCVJGVT3BfFiTUlucj0Fjd6O98FvfKQz0ufqq2n4WAVPAiWOvSABm6wGgEHpMPJxmM3gOo0
wz2M8JchN/1dU0+3kE/s2wTR1vcPkvEur59H1q1NSmOfzx9tX197VRdtUM+KaxoZQChDEZJGmMD0
8iN9602085zKkkerbPwrBtF3UlpqPyAu2ctOB3dKOQb+vqx5tqL5W5Qp9ZV5Fu3Bncxd+9wYVnT7
/oH5PzYRhr/oNRFvW31whBGOZ8aF78RUD+1drpeIg2jZV0pQ3/THxZtIn0HOIE+yc31AiBJ+1UH2
CbN0+TmWpDsZWSk+BHk8gkCSwwNzZvI+Y/fYiaI5m/RRxoLVlwA2ms3atzlAXluZ8B4js/8kOj2e
rd61n7AkrLLZucFD3t+1Rrv0htMthjbxDBVzF5NKt6tip0IdGTZPhud/aKbB24t6rreaATo5uEsz
qZX3tWxneK2kfIRjea66QjB8IUDYrZnJcGo/0FVU6xzPISBJqJmzAjPeTdp+QBofrSOuoSdwJy+j
Z5efgwoQP5TGO7aMZo3YjyCfAgefaOtv7581CenW378AVC0oBnE9mxFO0neR4vcPSLMrJ8wj1g4m
jtFyj1cxafSZV5ADE9/ZaV7chrQAjhWC9RWID//ZD87ZmPpbU7cBGdwzShHSCtvGdddIdoa1GAEW
OY1N+Ko5hppAGEidnjDV8fsHSeeDQBD8rV1felAPuvb09w+NHaRXfcnW6Fe8OX0T7FHhDh+DxqQf
xkNZA4i2r42+Co6piJydn4n+hsrkmEaReZ+YPEHY4YC8sy44IKogKvzeiBFP52G9GzEGFsNU33p5
5d4gXiA6IbKOVmXZLy6B62PUf4krFeCyn2WzE9wA+/cJvNZCXouEDXuZxxdRx7BFTONdtxhXk765
V05sHaE7nEp+/X1Lo555SgtYjw5jkk5L5MoMKaErYXr4CV4/2152DZxzlXwu44VJhl+5AETzUSPI
WdvBhDkocNn1TDo8gN4X+hPi5mtL9dOVCbsNLSHdBzkPF6iQahNyRMC4sjEyX38y2+HNquESA7e8
jRyOZJYs2JJtk9wcxYUXaJwZgHau9Vi3lzR2QWbWe3+0m0tqbBip+5cs1JfCERWIubK9e5fS11PE
yxvYwVUCQ/I6bpNwp0O19URiMQ8pi/U85a9lOKTHMQnsgz0EW7O8BilCShCRnLh+4vijlEmxJlZ2
PQpEUytvCKOP2SIHg3LUFo+yb+lFOrjT2uVTmkEcfGflXfwpfus73r18nvcWrcSDisSD2esJnSsf
Os/DKl9W2Qen9eeF9laCishokne4VEPPr/bCxzKL/blEcyh6JOMx8FWhghdObOVppt96Cl1YKgaJ
sFt3KMwr3uUQ75LoLzZ922vwLYSkIVG6YOrLj6GfPdOp7S6l0XUXjzYqPb8F6NnDiOlFBN4yMDnS
peDvqgTWC5NZcTPQK95PEdu1T0f4BuhMQ6zi8s/3z9//pQpwpcpKtyOixrtsiOPN+1MLmjQ71uK5
dqr+xUrIfFZqIJJFrOkGoSbQIkdskY67vHcqYAeWfeVUHKq5O/x9lJKxXVukyWpn5kjOZrTLk6Ch
oTsNx3pK633o4h54P2Aj2aInak8U8+O2t2f75LlIIecu/1AFhXdvYC2+9zMll53u6/vzNEN96BKV
33lsJBBJanMN46++n/s034gq2lt2W5CcpJ2nqNSUYIRyOEHW3EJypblQgZbPhlXlqeLYTxgX9dyj
QMzLI5QDFtiJBupQRcVjUFUktsX9e3YlTkUv9AlSAZ/FFLF6CMfNZDvWxZCI5qZtztq+wlUTc2sD
8yD4hS2tvyTz3O5poRIhxmBaj8HSphyKQ0Qkw6qaHdJI/flca1Pftyq8aVySUeLc3WLY0p8gX17L
fuvY/dNU4KISzLt3rZL5DksAOzHGjLM3exJvui52UTs9+NREJ+7G8hIWb0h53GeAwsXGHsfsrkZU
hSzbbB4MuUQ/jeFXsG317v3b89qOYb4tp49m+NJZtHaryq4eyOD8XE5xf6QRXj90ebhDQiA31HDl
rlMIlvqRIcmQvKkZ60AnCKqcx9sKV0KMybNgV9FT3sBVt786Qxk9OswMtxHMkbDqJK7s/lz3xCN5
llaoctPyCEAdFlB4zMKoQhPkfWKYg9fChs3fFv1dQS/gZmaMhrey2GN9vQg20muOKMPZRsuyavsU
/xoGKigrq0iTMzmm6ENjxm7rJBKfxZiEh4FRHgkoHBGZOEI3VUBkO59EKurJsfAB0OXxyfQ5mmb1
CYBx+jS1/anpy/vGMrhZBmzKJbDtEfTGpqzSD6hx5bGhZKHRTlarbOwHN3E+oJVvbnjtQGTtkAdI
crnbG1DH8bVGu4Xtqdcmlvvp5CTtMkKz4LXP/Zelr4VWfevnagXbKONdM5iRdsaurWDi4oXUgXGa
XFSWJoWv1+X9kZleso3bcdrOerp1FQdmMS9olcS9Ep3YdV5b4JmC2jrAiB0bee34zKL8zh/PoNZI
sIYc6xscYguDY5pt3GhHjfuyvDWxxyjdhPeIT8nnq5AeWCERLN3DGPYl19Y3A0Hsrgf2s3AtHYsk
RA53myk1N4gO2QVSmKTmNH02UzSCTr43IMSK8kJl5V3bpgOciQEYIvzhvpoXEZKjbxYYEOJ+xXx9
ObOZez9iwBxhVKEUYTdkjrep8YGZ/ZaYWpS6EAwBfK3jMXgAPOlfwcvchXoxG/vdZ6ZU3hoI1hsM
jbNYtOojBzPEDiQhCriZDJhiXUu6p+Z8NWZfZ+D4Bo7/Y0HEGQG15VVV4vgfe9awdhyv4ik7diDb
mpzL0pu42hWUSeg0A/PBptxK/5PH3kLkm7bXEU3Tq8Aqn5MsGta9b5ARHnGMSZlDD/Vn1PEDzyFg
ntl8on3AKjkYqz5u8t2cTW/+RCjGMJjr3CT4DK3ZOkni+gZV6akz1b09mMbGdhCWZ2Rrh+R+B7X1
5LVOCPpAEmjbJLeJ5ckt3JtvHYvIFvEFcXA1p7XJ+lQ48PHY4T+SC0QoYSm7HUP4a0cZwY4JJomJ
Yr6u3BYRJvcqWVbDXZO+Dm59jv0sv53SL4aZqD3nuhHWp/nZfMLV4lz5w8I6mgtwLA0okQidoq7m
4wntyWYMMEh3C+JNFC6JEWN5VBPcd5HMX5Sarhr4rlsLxsnGjUOUv1axnXSGKzlbWDMQG7QkxyMi
yitqnYs1UaCl2MKnDHYhDhHJctkeBnwr60JD2/CQipyTFJiupR+l31c7t3LOUnfVdUa7reu5nB3U
ANRG0zYrLPp0xXQTIqU8wtldmW61sgU8lmGa3hhZQN6R40G0GLhNDFWV59c3DYgVAANgUhyjPNAj
e4pzcQcwmBCizjEZovtvyTSsuqmSO7PJw33x6NmZA2rc/hwyAltVVeRugoTllKi+uYOZ1DCvv9bw
ttMet7U5D/7KdkN3E1JiZjM+A5CeeYByWTuEDfj5Yja3Eugs4Jc56l/nOdDMXCdPhRH4D34PXykx
m4uRAjpAgokCO/9COhKkR2bLazeiFzLCqcT52x2WmigxKgaOpsebn3CTpAax0JaxGxTMtHnmEvZZ
jvBAByjb2bzdMLgkDHJu3KoKVlKPVzXczFXUmSVYLOOlCAHjFxAtmH7lN1kDvyD3h3lN7/FbTG9h
o01Z3rSjscYZeCyNbGY3cG6CUAT3hXbvOVSZtlG+KKHuRyo4u8yeZ3S1DPBQPo4SMr5XF/tJcRpR
Diz4RBQnzJ/gkpoMd9RAMTXLeT9Xig5Lax2jvnotfaAvNgUV1+S0sjriXMlDhJlPvNs6XtxrLry+
LccgTOjtRuVELGZBNhK5M75WuCxZECp0TGGzgXEHGk+dJYxkpFfFV0yCl3Aq4dPNHLFdh0gNVebF
Av3O1tLicGcCz3VgsXKFEAEK/WWOAht7f3ksGyKO8KZhkU7yQ7/0IwI3QjzeQuYoI36TS0rDWFQn
KwlMGEnpTdqn4jANvGeynqwrx5SIqAmZYsJdXDut/ERToMQU/7khcGSfEUG/Q+sBfxsHcSX9Q4il
YI2OAuHBnF9pAJuXgsBL3T2npE+v86GE9jRLdMwck0POcSihmNMqO6C+lfAR4IywNlqoOQa4kFME
BZEeLwkKo6XXhclrkDdIrVsrTrY2xOSsZC0tItGvMy/eYikiKABnrdXH2T7KKdEpnze1mup1B5B1
W0/xxxpfVd/rL21AIneHi8xFDb52IgABmhM6tLT8YDjNgXn1p94gyFe+TTFGctSs2L/hi2WHshYQ
kdwHb44oYYZkXFu9dRBOjkbXVTDsBhu8/nNmp/hwypxnowg1Mzm/dtG8HshiXqnJD3ZuIvY2jYWL
p6f7MCFaWaVWusldlgS7SORmDljLMLxEXXIKRUWqALIsNBb0LWXFVqTMJe2SQOC2dBxM2OzdIBgO
aUPNokvBPibglTojwaaWdgkLrxnkT1gK7QDz6Vjcui68sKVZH4Msu056eCAyyp4Gy9vVDf5/XJPg
bJEkkdtbdhvcMZaJcr9u9rZlNbsh51Ufc39DUdDc0BpyT/S+656FFCw4fqyUlrcwNZ6WCA+yNT5P
Phs8BPIHbyH6O4oSLSbJftIejm/0BKsBbw0qomFjOl27rZEeQUuyQcNwrIWRuQqVRhqeEfNlC6gl
fdz3m2y5Kt0CuZcS/Wc772+EnX0uYrJUy8LgEZApscoqcYpIUcr7etG3PbSIdnYCXwc33LrGkra2
ieWK5LKgMRkQNlRrR/VrbGbkHj27MvpiGl63ASv4mE/eQ9tVH6KC4HeiV/WWImkjJ95hOeMVDrEO
Ml1kawhOgv1hpwJISu0A8KIACk+eR7lNpPnFpvW1qWor3DbucqxDswNmNn1o+2DH4ZTRo+sbJ/Tq
2Ks5BwG3VIjZVEoURUtUb6z61bhkCbM6sPiH1FqEGQc2xobGsyAYjsRM5wW8isR+MqIAC5qGjZ8O
XnGCjbyeOgyFFmwVNiDPgNfMGqeExT00dTcN2K6FvWjzBGnqBw57ah6HW5U0CNRSC8yGyc8Y/ZPj
J+11FHJfydnaDtaSOplT6lb9ivOsC0DHM+CVcJZPB+hcdgI6LoAFOHOsPjZ4WBsTvh7hPz0dcv76
XJLhLckWzc3wzEmfdiDyRj145MvDSFvnLHzDzE7Yyivt0MDRGqq+G8FYQeVIKRttkLJ8qtRwZyKV
PIT0dOnEyPtmGm8jlV7H0iRdw7CrLedNdBp7nIHeSqfi5OJNs4QrWdKw46lYIzER8bhyaffvLJdI
69SLtpSzj75FCm4cspdwKVWVsWdCUW8q9GNr6r0GWx5akLmGGlurkGBNyErrdkkFb2pVYOjEMy09
xF1Q/jh4Doj3Z1FfDR3aPZF0GyvwKMWwpW6TUqkNclV/lxFiZKJHuhZt9ani/TmNDgJYGR2wHZV7
NGGI9nGA9VAyr+tGb1AnfWpHzPJWSzaidnNuehOKl2FdU0ZOH5xayI2nSTcFFbYPOhbgpg+NO8rL
+CqVZbQTTYZ4Dgm/EVpnG/9o6U89FCEQMAzMCPO5S2f8413TfgvdsVu1bnSWdrjp5PDFAMtKcbAx
kZiV6uzjnNpEfUmkptVta+UQ7lqvxqnExnOKOvGxqfSLl0YgL3buEMB9brZJ5L2OSGnw5OWQyKaD
6oYDehzc/OVjV8lXTmOXlNqTjb3P3LcA6wKTgU+aCxykx1aF/YeGKA08TN6xIv2RkwJPshqLRzNr
rZUH+NYdELKNJrCGLPA+JVPqrWqL+lgmb12eXCaciRYQ0qA4a8Li+imjreyD97f6Va+N69J9xaX+
pekhLHphUhIhVtKvher06o3cT+jBni1o9WuODI8t/r69XMx4mbWmip82tgtVn3PZyoU8skp962sk
RvqJ1iMtMK471vE+hxI8BMV6MKJ8G7k8yGSKAHexCbUVAY1TB9Pf08GGpkmVmk9tCdlToujeoX8U
4P8KfR0EJWjpLICYlGSPuN5vjfw+CTQn26EGBuoncgd6F59LZT5kafEh8wxayaM+1ylKt1pB5HYT
ygqEUs7KFM2S7dW+plX7wYtz2r85iBztCtaV/iEo0vokbeMqwoG2czwwewqEzjqwnGbXGRkxD7K8
HhrgJ2VvffNjEgBouMwr09t4OHRSt7lqarhjMPsYugnyqEeOfsipwEP6LpaYUXzhrDPu6ugL46St
Myhx6702cum0uDhsItrymwlpEMYGEyYz51I4+uyvCba9Pj4kePmRSoMBGv2A1T7jaJ75Y3CO8/IN
9OHBHZsTluJdMsgPLf1zHo+Gy+8MLtgjQOjJkt0dyRZCOyhFJCHl1mQBu9dVIDfRHSkm+I3DTu4r
fhZR6I5nmx+LEo1sXH3GJ0iupiIMrCFFcBTZ22DSTjDTl4DylMP5+FFTn67I36SLwfCTMB3iywd6
5Rs/zkmoicdTTS8cWDZFeenMzDrt6SZvgv/N1Hk1t62kW/QXoQqxAbwygVkUJVGSX1CWbSGHRmzg
198FTU3NfeHYZ3yOJZHo/sLea2vvoZXtXKulBiOS+OiI8d0eh5OP0HelVXGC/4kRsLS6O1LVeqch
C12nDimCHXvmczu8cZdH+7byIH2QlNB9wYwhjNfO8AjQX0VR9pA4n4LZfJQecd060j9q1YZLEl76
Ooc9Q5ejkh3qMIZmBmgVSfsaDtMT02zoAfFvu2Ge2jdk00wg6iy2EG4p6YnCMdmwFedDZrbyzCp6
UzjFlhBkAfXkS0/NNVAi3qjIF5uyiV9CBP8r4omBoeqV9+K6+V8cyNtZ5jOBouFJZLPHxPaEwclk
rLjSO/eszPQDMCXj4Oalyx0dvnW2qxKp3eyZ2O22pwwHsH5vTZgUhObeK8Toa7/1yjWM04anFPn0
IqtXKrANeJZNC3sxqioyMepqolAf6QTJQ0Z7AWze4YNlucQD8KMnBK9g6meMVxB4R9G/uRX8AiOb
nZUtYFp1kc9kwaNYGroNKkIXOz+cVMlIxetZZQ/wSnEoruyw/r3sGUP7w4qgfJm2gyE9ancYZt+l
q+C9mlCpvBGdku9/d7GPu3jS3swSEmE/RDDFGVyWJS1CmRP1qV0wBBwRPO4iUHeyVgu8hryk0NuV
gEExg9P2ubQehRu9hn34kbsQIMGpfkeMZUaTe36AptJonCwOlapuPKM3/ahscuxpKEgLgqCo9U5N
AZBSqTM+C33wJQbWO+85rHxzmxocQry596li+Ewd+ylcan++Yn+NV5gfxJ1QqnyFHgZgE3NLcTES
u1sJCA9A6ZhizeXekzWZ1zgvGUmMO7Pz3jO9+5PL5pF5NZqJtg2gg6VAecw2GJP6VubpRiUd0tcw
pbMYqE7UmJ2GgViDsL1Tk65DBRJZEhUAmTXMd0O9LZf+ycpEvDMxSqcOArJ4HM1tmeKaZdgF6q9B
42FaZBubacnOE9v7tvLJ7HA6skqjGilOn1kjLI+S6VhKtoMJ6G32mMmUHLpqxqCCN/0KXxf47wQJ
zcWgqhRhxSx7Vxmj1VWogLJWK3sMh3XkDtDjdLmZ/Pc4dp/d0Df2FSMJxhKEj5gjbhuZinHlj+Gp
McwX0seArWtsKu08evVpxnD3gYSeSQ72bZZ8iOPNdVKlhyS3wNuhbuD5tQnGbt0N32a+0TnmLwaD
PfCPS14pk8bRq9QN82AQqfA+uzU/JFns0poI15xxtW8k8zscuBY5DTM/o43dNe3IvdXcX8Lsvjka
XEg9AHjJUWtWfoGNgrny2ulKcvOIOMRedFHGyloI21J/nVwjiDVGAWKys52X95/5PJydXIZPIzjV
dPKhtBmgaO0Z1ijXFZrnJAznY/Jl1rkR1E71LQYz5ULTw61U0XPPkdjm7FeBG9urrltaF6EfYo/q
lY3oCimYF4gs4dwsjoYGa9BJviPyzpCZMoLDkLweU06nhFZMxeS9zjX0SewG9MYFSndrrnu6DnYp
4W00w6+hYV/mVozRSoEkIIcXH0Tt+Iv8cNSybPs8R3ZksWanFp/AVvBxOCoyM6rZNo/AvMMghYRJ
+EnguhFFykRSQWz+xm/Ag6bnj1DgNGLiN0bVRgztQQL3XU/dH/RjA3MJ32Hs25P7MW8cgyrPNSfz
Ylr5OYaZ5fyC8lw94kLeZFsQ52Lo8OAZXOIWUP6mtwaiQ3QAaSphRehy0GSueY0qY6mNPx2LIOXh
FnZZGkzMuFaqa16p+G0uajHwbohmLWxEKrXtWiyYFP+xUrtGuv+UOaolif7s0ktuo8JHxxJ/V2yW
MBEwMrA0HB6d/VLa8uRiQfn5X0xuVDFtvGma5l2TCPCRAUPlY32kDUV3dKZGADrKX5w4fc6ywqVk
YjvKlmU7erWxNfxO282nmZG8V3gsxSpycwl/YGpOSEzjY/sWEYEeHYG4x7Z4p4IqT/04HAtbVxvB
EpWHN93No3YAtfvbqRDKRzpFO+TVBeuEQfsja9kDZ+aVjl4O/gVC/8MQ0Z+YkKYp1hSpZMgPgL6S
7tcYyY4tdkhgKUDksLb5ROLHUzbhw+2mNZjgMwqptGcpPlJysFDdofLo+tl5UlEeCJsfup6EO79x
GJqJlxje1Vq48CwXcZTf4e/Ve25ysKvrluj4LgxhsPg40ScPhh8d6sK6af7VuWSUJnsg5mwVfSbS
/PEPo8OlY2TaHPSgnrd1hQgiTcaNx7730LzWWVxfzNo/YFQkAKI3clKEYFgnv8HC3EgYBes6QGat
G3r5TPC0McLc+g5PStbGqDUIxQycWF4Qv2nn0fuQLbHMZtYw+wiXqCDZP+UjOg5f/AWf7R7dpv0d
+S+gzfCzcI2CiBf6xdGLx9zwuSSLdkSfASDG9qPnuGHC0aLv/0jN4qE5JsDJugr8jo1vfUPCzIwc
q8GKavkvfKBYivcWQIAJVhMBunP8obUA1T/39Olx/xU5EYVciMovweC+acPkL5To1F9cD0IsxM3h
xP1zzkvRbXSwg9AWm7UzEVAZe/Ehzudoy9ZjjSFsrTnJcC0dZ69klW+jfrw1epiirSvmnas0Yw9+
51T3I1SwUrHKRAFgOU9lB5VkyhiReRH1FAFY0bPyiYriuGdBrJN5ngzHuCGtwiIete/ck+n6x6I3
VtUAKI1K/l2UzI7nqoNa3V1HghvqorJ2ZZ8QjxpBemGJKdZDyUTYwFi4020yWTNPL58NJDorQ5SL
9QwIcl1puwaA1C5baLsLaQ/QINe6Fs1gjMCGwTiEta0lhxLMISvGUwfh0XJor2ozVpsqrcCzat95
mtwM+GAEMmY7HTpoivEKWJvk2ZiXoE9uw47EsNVsOvLAvn49j2Bqpe9tc5xuO4hedaZ+cVx5WBjN
53KRYOtEIe7yyoGHJT3z0rbZFbwfXyrEGyfdj06S09dSBlg6414RcrWn1LRtB/p6wpyaFqYi7qwM
N+3blIrXyc+/iPHCs9k7F4tJHuhJYHQ6M+L1sExltQxgMz9Y5XrdIXamN7j1U8NqLiOlINU8wOfe
tl3IWnmK1dRI4zV8MjaxtHSxxDMEXqllHnVUGWZXIycXxAnVc6x1N/bGEJRl+juZvSefsRMjmohp
rcnuua/uld1f2p7sDdhNiE9yJqdC/1IqvU2Vpm9GOj5kubSDulXjAJqSTaj35GNRh0Z+c9U1HRNn
f3Rjm/WVbxZnzQnhjDkQ9KOgyrA2whr+6Hmjq1gHFPRBTJQKm20v4TnbmuVeSjEkG0QbDel8tKpd
mz26br5KQkIrmKUrc2zeNCj1ffz4SXTwGnPbsUI8lm2SUSb19lbpHFZJ763H5mLb/jFXrG3btOEa
my6dUX8mmnVO8qLesvB7nYFhHm3ZnPop9Q8ic/9KnIgbAz46bhh8aUPh6msEIvgbo/5dmBOdquT+
TRMvXleNQpKHX8eMrOEAlYzgpEwjOUL4geuFaDY1++44Z1I+QPnOIcNf/DZVW+z1rOZMQra1p/9d
h2jNFnNbu11c3ewqCxKlRSdXdlLdHD3fY2P9TXE2r0ZRYxDzC8RGFF3QirkHjFmvd4XtstbTdhoW
fRKnp3nV2+Y/rMvaHi8VDDD/c5SL9myZnKKbLrc23VOPKA9zHltKigRUeyRUtK52A2EVCIUMMp6J
uwYwhV7LP1qMkRg3aicw1+9k/fCh9YnmLVzvADWf8Qk6mMQBEEcu0iGJcOVGbNmI73RhC3eQ62Jn
D63Gy5EqFlL7U8WughBWByp1Tgx34Dtq3GgSTTr0lOrJYOwJf9WHBuPUUHDK7JR4yYM3n4TqSI+3
5mDfR0eQN7aQswvDXjtIH2g/NmHIyZtWeboyVB4HLEfDDctw0LwSyPGY8JDaxakYL06PHEDM/4rE
uHAeTxuJOJNn4FfWuu+dAxWJVLdD3NNbdkT5RK2UVO0FFWD84tmYxr26/OMVzi2pbXsztCyd5IQQ
KbOuUkufB3AyO39MWDvaTCFzbc4CRjyFrn2HbSluTGQNSbwR61IQ5YxTmAgbQ8V2aj2DXLx6Ovmw
xcKXL7g5unjJ9U3DJpig7ZgKPZQZ4kanhDqnzogzTUQ7OrhXo/B+z33+jxUMqSFa2YNmySHLG0f6
KAKDRlKm9aj8KxvxCtOfHbLFB5ClZxDHv0H0wFmBTIJg2cNCBxR3nxI26hmM5XBPPjEGHyZHBk1e
oO2xQoSumeq2/3rLBKfV2kEnMHKPXm+vey+FWcUUkd0Pwwhfb7hq/HKbLo+rLcHl64zUgJFu0dhz
hw7hunP5mu2kfcM42GzdmNNbsl3XxvA5NQ3UVktxantfjaXO8dKu+hnaBfIV9pXenLI5/06k5UL3
6XDGnto4vMY1eXVIXP6WxHCxz/ykMEOiNI5k4pQlFWTLNE0+qzT9gqBqLtdRvppQNG3CRrJ58a9m
Qt+K7Ie9TzaTUaIS6HVz/Z4xZsRnXu6chvF4FPXb3vJxrHc2GgUTkpI9vMPICrfAtqpVRlCsTPxy
n1vVSSWUpQULpM7Vh00YgaksevOcifFe6T+YqmZaVb38nHzWUfUC8LT87qwhSG815p6aReEziIdk
Sc6K7COLv0HXRvtx5Eof4q+pJQ4nA822sdzwDw+iE4SJz4AQZtgKMy1SrCn7lrWrbeJKBIU9PFWe
tkF2e9Jyvdgpp79zZXDQkUmctjYMyNr6M7nY5Gls6HkBUCl48XN90IZl99zPb0UX95C0YDs6cfwB
Aqpe101HVWZs2dI/d2b8r4+104wDBCWK+10SntHwQeg74EG5XaFVMGnnFZfDhrWvT4AwQ2S9/GOX
z82jsP8hZnprRv0sRmYcqnSWmJLoNys9EjTR0ab9L1DHlKoKZqctyXoXDZkrA7zYDqXeKvYtciws
gaY2OzGCglCAjbtrnN9+TKmJmWdPKm689rTkAoeV7ViZGrux6xveJfWdDSCY7DD78PJI7DHo8gU7
qvFplDxo8fLLs/VPQN5aUFqK8qL2t6lCslYJ8ZWxPNoNYn6fJToBxZRLK1DANoqE0KE0fveqewqR
IhqN2xycGtUVY6CaKVj8CPtmZ6B82mg8n23I+qWf1KMfWKOh12+3dyTOH6UR+oA93GwnFdo9LLoz
sy2b8OM4uSapdjcVMDweaKjyffj+sw9vtenF6NSvvC8weaduvtX75h/b/wc/tXzTob9ZgwNS/H/k
rjp6FW6BPRvrtXrUlv/kp8Y1djMckz7ju7J2DpVlgM1nqbayKj0PZkFDy4oXsoainohYclG3ksXV
VKwDdA62eYgPZpY+AFoQmu3Dz0g8G7A/lUkAQwFtYgcbfBIffq6RacnpVw36a9kQz8IFDk/Te25M
2vTeHx/LUbuaLp6VLcsIh1uR3Q5Y63eTrMit4UGfJoPZq+5mx3ytL8pPreqRDA/937mh6ZrNvAok
R82lktVpnsFdjRqhRzX5x1k8myu4iwov7BXUy7eImi+mhfcRKzPPPdrixiIMQCuIIJEXHQgMh1aY
bSZHKBa+6dYFr7XOOp1rpLK/HOMVRjc3t9s+s9ECd9SP98QLgOdEQK/ELqQnR4pNe5eRTxCO5Zvr
qpvZOnHgdbD7m+Q0Yp9elVnMo6Lnm9ydiVZ+L0qgJZXhMnWe6Xsmnv5QntJ5QiNjbW2X70Digt5K
eS5hUiG2xLectd0ejs3JbyiKa8vcm7UckZXRU7a+9AFllWukBDd9QlrD+vmo87OfC3HUhYp2fknI
hjKY+VpSvrWN9YUKjKM19rn7m5L9a8HWSLCLCH3OtSQtNqyCGJ1qZOCB5iBkNZHnAbVcNyTgQvwl
ec1gBdMYzyrL4rVfxGmg04cQndYHEeX/uo/EPQZRsJpDeggYXsTPz9+2DRLR9jFeko/4xgCemenM
Yz2IL9kBObdUgyxPGq84Bagy0nTTZOkdn8s94VNE/d4wRZxfQ9PaDrUTccEyPcGKdRnZIZMtTX0x
V4waZBZ9yDkmGlrN16ROH1UGZmXOgUC3wczW7dR45lGHHEyuAROePuJyFZ48FV26mbS5wNZJUg4u
MWjRPdAB082bEzSripnS8FQj64csAlXU1o6tpHpy9OnV5H3RXWIeeZaMdRWV0XXRQ1cuytdGAiT1
NIoY7sGBDmqKEfRzbbe2RdxHxjrIpKH0y/7LANYSwNMv12pCFj9QhXK15zq66ynS17gKf8mImLpU
Kxl7ZxUxPS5ygNToDx5zpqNwICxHGwbW7O6lX2zGNP4SFvKWemmsGrO7dQZNl8d6chXOJqzclq1V
V59dS32a4DX2PeahIeqmQ+nIDxkWV5H7EallJXXzjmIPbPaltod+RwIl7qzU2Kakta6RisCw1ppf
oC40oKYwRuPIXuEgq3dV2q9jrweGu7B8iuk4lw/bKsfdkPKDxmpwE40YSLka2o1V/m1x96yEKt4c
b35p8favTY+/eNabdU0Th6DRJYQeQGgxv3a2+TLPTbSeMwqdquveu4ksi6R5SiR+Dq6EbTgaUOCH
90FK1nY6GfJgTA4Stvl2GCICiNyHaxbfsT1/MiMnOCHrrnk1PnlhCt7CK3ZYiMI14F6oooo3QaJ8
d4inDCna1jpkFuCsx7Dp3yGmDBdUET7wC+YenkuOk13tq2K2thCxRpRRkGTiNrkPaIf5/ydAlzp1
Kg5LjxICFH+/EZz0q5rqgJJMvVNJHfyUiwySA3WDjng7xR0I9H9CJml8s3jjmEqI7Wvtd2U0K01Y
xJ5nI0lDDDsZF5XnwvL3o3/VGnZcwKcY+3/FefksMjtizsyUcSBTBQLGtNZYGW7DqtKA/GvvAnfT
znarLz+mvLa89BJ7ErKhZZ99hil7R7H6nwk5UVzGjJD8Yu1KnyLfvowhMvuu6REJFmINkYxKQ/AB
qqli3dRYDS2tau/wgEE4SpiTknUvXPyPHVIiytWZHCuEBJE2sn1CYwJ2yPpDUtA17flIC3uZMp4Y
LcKFWf4FYhpJSZcUylUbiSBfbm2sk9kaUSgzCG+keh+RQFgZM/e5BcUrhhvbm2QVMrtbgz7bESVj
rgajYPba/1EYA3elVn9ZBais/Fu4Nvm7LVnmpHnZOBITbZu6cc9cn9JpKZ8LjV5JU2wy+jQ5erXP
HiyfmPvaf7CxaJeiVZeJ/n2PXv+NxQ2LJXfbdQSgZNDrx/Yadw5VoE4IprpiTsmfszl5nsrUPlp1
+jJoV+Wru9tPFR1QcoqzqYBkGgb0DO6hrpKPEXHLQcEELJqMgIOZj2kT6zv0Fu5Jr9IwmOyWAMNF
0qNZ75kZlwHlZgAPdlsOmO/YKectLW/tXInEQ6KaxW8DOeWcq8xknAf0EMDuUBfR0kdrLxojnHPq
KUHayWFUfxGea3cRj6OYN02IsNIR6T6JjGFjL6HvdkGgpJcU9yJ22AWnWNli91eaW3s7KyYGQci9
Jm++qNEiaEapL7cOQH4PpyiPjiPD9OWzf7dJzn1mEsTz5x1IvE5ET4AfZPnQZ2DTpw81J2CDRsKn
bG8d9d4Z8izOX686DAMyG5aWBIwM/dkr2kBLixQQgKchNHXXXpvwCyOPXiL05JOYCLyINx6jfobv
cXGcKrDHvcaqDzZXGcvzhAjQgF200Zofu/NTHRplYDt8r51+Qt9TgnBLO+Z8JNG0IRXozDhW1cUh
tss9f4YmMiXavHIt5jSLulgqmP+5wWVPAMFFUq0vshj7WC9rgXron7MYxSzL1GVbKuFcq2k1aBgl
rHadTHhxEFeQKK8Mi+zI8FeJ/mdta+IT04uPaFz5365TWI+O9ZqVEkhJQkOQQ3JdJfN00frkVug2
050mgdFajE+g3lbKIpeVpAh957vRCwHs4mDBW24q63eWgJ9pAb/tDNsmXKdPDnB3xTaVW1N11QY6
J0rnsZQ+zx34FmKeYJ3viig9ah0BSjNZqZWbLvtK3jBP8IPGDmYA6vytj87f3MKZnTIi1UJgJ3xN
aCsdErEFE3yafAwpHoMApe9bsx5OKE8CMEB/JBbgg2qsbWQbPxPMPzgn7kC6yAjnal3rFNiO1v+u
3c08LLv1xm2RNRMqPPiEXOaKAtlgRrKailf2aLjcl12mnJqvpqgQg/poSyww/TQJ+RZEe702pi/C
XqCB4o1aSVQJbBOmT6cmbLAkrIMBXnYM+xqhiaPvHS7tCtYeRbihbUkoadbpzJ4xrSjPnDwJTwWV
Jj5nJMCxtqmMjg7MZwKLmNAKytHYYdePVn5bIx00bDDBJD3PLTdD3UnsSm0+sDYDM1u5/GUWJZWJ
3tTUq9/8bST4UpfMGc2s2ut+i0NnGukW+dtWhpVc8LbkNZpGMzP/ahEw4DY8lhw6fNbmQLduFdM+
5kt9skFDMe7qPn7rG/EdZ/KGAENXKSJ5bWjgTGPJ5lTQRgSmvjrJkR4Cstpg29u4Za0h4kxnr9Nd
9Nb8rAc+PDp/bE77M/ym86SZzRMIZJsBNKVY1pFXToLytvGTCyNlF91UP3Gno2xUrwa1HtkG1G+a
J+8m64YgtF2UF5n9ijvvX2rZ8cHGN0UvbAaTyXCdYSruw3H0ntLMOkHi8fY4Hj41pGPIiWA8X4lB
RyA5GZJgsji7RgYrW5XFN0OLHHuvlVhbmsU1OtueIBaQqUpGZsZTKbhqssgPnKHiffWz8nkc8Ip0
g/410GgyPIqPqE3qtd0TIpXZ8hlqs0f1lD1XdncJFZC9OuyAgfskWfa21NjuMx9hVXvkipV7LdTw
lKATmozulOdxdfRLjQ1SZM4lDr2OzK9GkfNZdum/InOTg+PPaukos73lIC8ou+FO19MgCxhJX7eN
5JfMxm41j6RNi9Hqrlln/SIfWC/zM59lMM1Z8wddYHSYHHV2Ql+7scP4qoXCUrP8bnCG9eSYREqA
rru0iR/tBibbIYsV0HjjWaoR0aRTI81qGOPECG63TEBQKGbptB1mrTx2VdWaKDmjfI8k3t+xxSCP
M5MVODxefn41GHp0bIbw8r9/DuW4CArhE/t5octqX6TA4jOj4AdTEK0NRDh3QtkUYkZ4yqQJoIMx
o4B5Mpiy2A8PedfEAXA4AvRgGa0RPUWbAh7pDUGhh/WVP4fziI1Llv5ufcfcUvKTPc6QFLixBstX
wdrVO2pu5akDGIgNz3Pxheqfsw4BXKaV4nUqZvTy1tJ/t67zapb+ryZJlvrHnB9WzsJANyB722U9
P0pOtzEpunsyuuLN9IIfKR/rzeTZgnXw869UnuGdx4nYeVAXJA1CJzBrpzy6gJ/XRlNab//vt1x7
V026j6Y3h+eiIV/AKO/O8oKgA0Q1Ri4doYQ19fY11L3qZE1jMEQKmZrhn3oiGa990bnXwbIgDahw
V6LCPIWlDwHU1F+LbLbEKi684xiXaPFnN7/4HbmZ0nDAMIfOiSeeHyzBz+skd93T/17UkHmnIfUQ
dbkJMM+Ik8Ly7O6AKc++lzAPr4Yr9r4sCMktGvIuRJm/1bjbs1BZdzXq+Rs4kqudjdYTfPj4Kszh
ISfeeKH3xr7pNHUnubN+LsP3bJrVnXzPfG0Xqt39BDxoZoWlFzNHO3j32inCmko//EtmQuDZOTRL
4CzgLYFgu9LLd7Nwu61wvHDvLFImF93ItqM62cOQk591ykXoNcU7BrNjNfgO8WIaeuQ4MT4TzOKA
tAtOKWymJMkbPvq6lt1V0j7nlvfnBxSCQG+x+b6B6MSoCqTAxUjM6H/ykVxmplPuZWyk+x/+xs8L
uDbj/L/fGqwAVklS7w2GYXtt9H2kUCiR/WJ486c4ungwcFFcdM6mt1sH+Z6e7bBG6IhpxPgwZZOg
ie7lQdgA9fu6PxWWIy//e3FDPtSlXL7f8mBAXkIj8t+XaJGnjr5+adANH8ofizzKWFLUR2gGwiYI
ACPVRCuAxRLwaHdGs7Ttl7iMLOmXb7c+iYiV40qvMBI5UOI2SKPy+CyKdo8lPdrbFqEYJH0b3vbn
l0NSEjXM2K/1AUYYRGdDxzW5IBwYF23dPk858ruynorjuMAvNBF+weCpA8P2jJM3zsYp1T7MGnLC
1h/G8I2LXVvxLHfPNGzoWNIFtYOkqj4702mC+khuBMNZXZHlVzll9uRazM5mdg4Gt83PJkEST1Hg
ViaDtj4jrO//mZZzcQtbPFf6/FGZU71mpKPDU5nWyNMhF6pZC0wHevaYP/jmeiwZajw7zHKL1H43
sl7Hs5pjl9B6dMeSyalX+r/VGCcnB9s4y4WJVWFo7oYymQ4DFgLKhpg2BoTi4mI5wE9BbqcMSN91
6e3Ngkq8wNa3BmeI/m75Ofy8RDoSnF6qXWvrlB+LWXgwxQVFvXmwFw94FDKj/UH4G8bcrnP8Krus
+/zPYZHjHpiJxRrsNH+wgWFOsKBuJIoCwKH1sP5553WIwKshTQRvoYXA/ydEkN1V0+7NxnhkOJNY
flnFjUWjvS15JKmIhCTlyMIjnpWXVEvjradiddLx3ZD2xcS1ZT2L1MQ/ofUNT4aJ63VOS7VJTR2L
cNbfEZCTWyCd6I5i7qDgyO41fy4uVazB8dTchFjUYBp7N1lFTVCLq2iM5vk/L2NVPyVuhXy4HJEA
yNvIDOSWEnLGPDvxg3aeP0UtrH3nhGVgUvoxKXNvResi6dX7EcXwXJ/nMa04ydQhra38wRsVHyNT
i3d4Aop9Lo3jaFn6Y2MXnXOKSLpceVVIdm3VAKCc7M+sHhkQCkjwcCBeGxENb7XbpBvyCMmCt613
I2nwCnKl2qUzBCAFqhfDYW3EZiHptP7hZox7x6FA85IXH5ayxKZt6/zgdOkjsWYQEJP50hhjcs35
EEXwXr7m3L6ljGsPkcF2x8vG7N2mxtpqU1sCN+6Iwp3zkzV7OY2oh623AAHtLL/1JAzeeez2trLW
FbCVwzjTAyF359Su8Mj05YCJigCxzHWdWyVtZsJj2zC8lU3QowS/5og8r5hI+Fp6/S9coHmLDQGh
Cy0CYaRJcW7iGl2SS2LAD+Mmy73oxlgPRymDrmB2JueVLDxB9Ba2rWIqsrPUCj9oEpdSqVAnG3wV
kQU1S620m66Z98C8OF5K3dHW+YhMtMg048xT2Prxo9Mr7fKTBmJpPU11/Uz0C/G2S0SXIWIHU880
ZnvVt8b652NvEPfKcq377Wid82Knf8ee4tdhMF0jurhFDV45EyEk50SMTa5IaXSr9CIXpAM+VPP0
n8MnA7/Qo2W/Mzh8ZejKKDEcW9Q4cfVkG6jOYbCuUIBNvwSSD9Py822ztBKqB4Y1U9od+WgSyYfd
ymAfMx7iItNvpdb9NXJkWXVkGecmqXQqxsZ5MWV2iXFeI8wC22BjXSUICreHr7Ij2IDyNqdxvtVQ
2KD0x2jgGN23W1tosfguL7Cgi0sPMWLfFNZ9MLEdtU2JX6gawlM8WodE5D82ZAZ5AzAT4enQYSqH
Mr70MdGKZDsmWP+rJaQMC5m5+XljQ2+4W/qID14SDBaKyQowTxZUaa615cAOMRD5tMBxr51jayqX
w4ExKCzbswJFjscmRDLR1n9ak0s+ogn4OaF6zsIdFfC3aST+Jk6BM9uzi9eg88KDEZfaGsfRTFE8
YoAAnh6t4uQzgnDxUpGHtXit3YNLf7LWB8uA+cCLRkA0K2FO6PQ+IEp68lqfhoujT/OtHKc44YBG
nutHlTMhr0FVqRhwhcFI8Ofwn+KZQN6W58DLkVpEfm+cfl6UOdF/+0XJEManTM6MhD19ozlBbI8f
aDgwhzUxZ4jvQEeKO7TMnkmAEKvE7STUfB6XF9V57bFj1OmE0Bnoo93pSCAOczYrvQpmd0JL3UvE
ZuiJi75dKV00xzotPnJAbBfcJeWxROtDvITQeUjjglmdHLhkUVCQbJ0HedvO16layugxugH78YMq
MkiPWHqfFqzWWwn8YjE1PoAbOJfBEO1zOe8JqZu3P0eOituj03dyWxr5UziF3cGxYFuVcaOu+pii
J+YoCrrO8wIN3SsUe6bHjMNYxYQFgYeZMe37qD5L9AB3JOCEYfOngshCh96UpQhKSd5MTPHRDml3
9pUY6cVy8lUqucHQND4oaOQub2bix1MBS2eYzphdtKAOW2eHAcS9Dx4HxJwtPb2T0GwS6SuEmQRm
LjZdOOztZojvZUj90OIurlJ3PcukObeNHe+shX7xn69cJeMvtZyAyHdvs2NSY040OKAjYkA7na2f
NeTBMsXkVja12ujLI2Ng5Njny2+tfIiDSUuANNd+eOIXEs16tmlkmYK9QNVsOG1PxVftQTKHaDc7
hoJLxgKixzkQNaJvnM+g8hlPHSIJXdpmUKlizzqmhUjP/BdpfyUJpTo5aBs37xRmoOLh4ZTb4xbM
af3B4HgTyvk6nKNLCsHLF/l5GD/HuXefnIr5hc6kklCV7unnmXPN2tikbudewtGGyK+bb01qHkdN
6e8jgqpd19svmGibJ3jiV1MIMF9UpSu+NHUTeUFy9ZIY26K1HgsUyEYR/SrmJfbAz+e9p0ueVB5Y
BoKpOv/8qo3PSnwtXiCi6eB7Zq24GZSlN5Gh6pPlSeWhgcznv/8YeRxgJqcCK1TQxitnmxIHeexz
mMyj5VSbSdcC/f8oO6/lyJEs2/7KtX6+6IFwqIeZh9BaUCbzBZaZJKGFAw759bPA6unqqr7Tc8es
LKzIFGQGI4Dj++y9duxYF0exGOOkYO2SuS3LaOQG7rp5RkXbNjKpTskMBiSCEBzdut1Rh8vIA9ti
VXR1CkMwTM8aHkEuZ6vJGp0nvey8I6EfZxmjY7+NnbviXrfO/cK5e6jS21YRFqidiqKuMQ5Oo93K
oznV3c1LynzvMcsvjC7sbl8P0rDOoZ5/AJq/i9xl581w6RvDLZtbqrqxgUNl47Txx+oYO+pYJnZx
rJPWv9tOv/m6GfSTlKvfXqttKb7BNruaGi8HQ6Xpk7Rdfhih6a3wAost9Mx0b/m2vRoAQOFrHqET
1e3Sq3r7aLYZZJ2Bd/VE9ulYVgYrc79h+JvICEAqKx4SWgbeUD/ZWdhOuHWKKVkGOWEqWSdzkqoO
L18PjmWEFxWK8VCn9Z6lq74qKZNfIiBCzYytAbOGmWh33nnMEmnw4BtY9IwWr2/pTpKFIZnpRBrT
Sgt9ba11cfpgiSfqudgeBA73Q2hBii3p1iw9xJRKUuJkpcI4tgYrnwTiNdp/vxiTqAw20ag5G5eL
9iKaX9NkYAE3gMCg48NZ1mHdHKZ4oOR8fnDa7I2LwsAtJ06PlVvKjV9NhLvxYTyNTA2t3bIiHbxm
U/WtvyN2c3caIzi2JidAgfX60JA9XcTzV7JmE5505fcC0NzRttroMSZtvpRmHu26rgNkg3lqi2UI
Z67ukmNHatpQjiyxvlrZrXfEpQsze21H/rgBdZ7dfMO5fIGg0o72srjTx2PcYtoqY+FuFV1gSydr
YKzVxYtsZR/ubQq78VV05W8VjpjEwlXnT/1S4+y0qFrKGyuU06I080ue292d2FO1ndEwWIfMcxDb
dySe5tGa0DLiJPtg9O3fUrJJvZZlAPF87qyAlDRj5OxlZvJg9P5nMlcwqUi6JC7YW7HfnfZ0qpIg
qY1oZYyevIlGd7c6+cxD7UTALsbQQnmHc54U+bUIKN7SEhNgV+15i6/2yRZBG5kyi1ZfHxKw4YpW
ROi8CmsFBqR0ZRccDFuHWBPf05nMMXK76a/K3hbH1HBL8tMWVlhHwzsdWMAoXaqcueyCfpBtiEGZ
mG0yaM2tUxDFrJCkR6X8F0swVihOeytj8nAnzI76pWXWzolxzTnZVhDvhyh/dGS5SwM/vk2FET5Z
lMUtpybRtkaGZbA0JipuIyU3UWSzj/ecVaub8TdcpIApMGhexkH7kTiNts5pjbz1brT9uqBqqtqk
htMjQNyrMNSPjjulJy1yzljdZz11/lfGhE5s7ikrzcAYMrVW8/RFV5LZvvcHcYGUJE54weBMuCI8
CzNmt++zLcaVquR4E05qXVPvLbA1ppe6X7qm5uyyGHq5kaNYKb4GAUKWLpxekFQsizruY5UnDuhI
vSVkcddb6snNWdXi1LJAMaGroVX0wdK02jf2t8YZp70dkTrmb6Ql2tpzrg1Wvx20zKKm3iHGlDr5
4bb2stmz6dPpabC3PA6mx02N6zRiMrhGi6LUCazGFwaqNf1bZenhMQ/s6OBkjOph4+zNMPuQbbcK
7QSfNFzOZk3bSMfCtvSvZhAnZz/WAXBw9K3NDjCDoITcx5WDMb5c0S4RH764bUCr3+RUsykkjb1u
JD3cVdq8RAQgL8n84DTOdRB1cZDwRKyw31puZl95A/QghmYhkxxffpCNg+QonffGLMEtpH30OP5s
iXNssoLfqentdDScdu123GMqOJyjMrQXaaGRwXwK2YMaL4HKwxuQpPh1aaE3H2VtZhsT08EmT0Bn
fUWRi5HG9JbrGqUKLnQPZeCtXDZG7F1//zCXojsI0Ey/kc9SvfO3FWtckjxZsI2cZdGq6tkw8d7a
mjauWyAt/EBFsxTQgrfmXHLUpNiSKaALz10qQ1AECanXuHrWw+lABzyuMAqjMMpdCPjHt6+HdGQg
cNLKOpJJ1p4xBy1y/aYpN/rpJ2TDyfx9mCnZxE5L7Z1RDshsYhv1IfoRjCsoAsT+VkFBNtOB9r0u
tS7g51IhuE9j2x2CD9mX3aGWSn1jQ8171fvmNgRPqyzIH32vog8u4hxeFxSup77A+S3rna139Z32
68E15nPKqL+VusXPy6e/J2fJ7zbdU5p2u2LS1K2WWAJor2wOrUchbyXt8cyxK9yEAjxc4FCCiSmc
MI4L1dDS6m912Hb7AH/VNeZwvKSDFHraIKZjGgefKFV4xn0f0hoXTS7G+M+MLvLwDrXFRRsOdq9L
sCzQazUtYzfENKwtNArgBHVFD7nh/ChcOT3QmXEBsyquBs5+Q6RE+eePMgKyNHzQTAGd4NtUPCCh
um+FrSOmDlm/sYbGfWvRhmBP2s/oacRUxSsYvG5djq71mFOmAVa9iuldD8HAsvNs4+zN0ka5rwnx
UCTprinKGx81clCrr/+LExaFX//XI/mRz+3XQmFTTuzYvH89iLjGMejiYpo/1Q5edpn3srXjsaSU
6siwmD+ofNJvMXfsNmkAmnIHZ1quR4ADnY5PbH6YfAADaNFqyUxx751c34iU/T8cuxKLDpF8D8/A
CYsRBUECRIPTR/4+jyaDJA0nAtVb7H8pdi+94WRMGDqFyTg0tHsOpwlNP0wT9FFNBD7SJwfi0RsM
kldyxhrDAIiK2MjUOR2Zvnv287sMlu/GljjYLSgpRCHcD0nE5tYxSlfhO9JjfP96YG0rdtH8DbmF
5d/0z8El8hlrYXe3LTKJEYr9Hdcyp8t5KksH+CqlQf1MmOS/UrywaOxNepWECVaca3/1pVM9dVq7
xi0HYZsyJ+hhDgVYqXWzcZ65Wddiai5Xk+5/0JNUnCw3rF5XomWYwrDqPTiKJ7EaQDqU85ukTOWd
41X4s+uYx2o4UPgTmq1rV/mzTNjc4zgwsFHHmArBVeiTWg+DRmihcT0DnVFAgJlsXqch+AI1Yv/I
OnCDHc7BNeRV+zRU+M9TV35LSbctreijxs18rJkQ7Ka+Fzr53685uCubi487pIBz6AvMW5SQ6gYH
Lt37QWwZ266L6xTtLVh3g54c5eAnuOldjMY9V+muyo/MHEdWQhsYsf4+mtUyqlzL3deNo4mxuARM
3utMKw+UbI3fhF6oZZP7rDsYLlJNax6aSR+59+PTm4SP8Zxg+YEIlsnX/6Cwvl70g18/2bglIZvk
R9PINYDja0eG/SLT8QOMY2k8uYST1olqaG6aP+zMAoZabTyC4YKH6LFNt6PB+ymr7hpbXfnSN1W9
bTQPG3atkqfIG39YjWFfmtTOF+TPxCUfSTcVeGp25YRlb9WWQ7ZOR/3MLphkyKyLSkqp7jNIhnMj
n9PssLkPppMdYBMBJotdfkuotF2X8+PMtfZk+sMIWBAtNM+U/YMKsZ/Mp/JB4Wr2p+bK5a7aAfCk
RS2rmmvjcoHRprja5ibaOEIUieWZpC4aDmTAkEkh0qiU9pP3kmjWuZ0cmi+hZoXC3IAE0h+Y240H
zBTY/HWc18Jno+DCGLjX5WyDlH76wyjbbScZGnWL7YNXp9OpEy6ho/l5zN3h2HlAhiwsdNhhW3NT
WfInsRCSgWW459LjHSLWvKtwcrtHen6XNSHeV5a4GFgMIvIhzVhHJBYqpEjj3obqw2MFtoQT0r8y
BMCmdl0ptt7ADzguy3bTmmV8BnAUn72gZFP6+8dWmzzWiBa7r0/9/vmv/ysjxU5FA6vk50G/AWZj
k26ioOL3B7cBtO06wXuihWr39fnI6QaWBMaHbqpUowojy48D7uXj6DTmPmiF8QCDtHtuf9QmDkES
BCQ1azVS8J6zrfP0bMFVrb4GtKFSfuTH3zrwSFT2iXRvzBDyWjU7Ql87fWC0gIhiPwRBcObmMH7r
WIQyZxjAx0r/sUyw8pjWe2mRqwj1VjybCTf4uG92jgH66+u8iiVf7Kmn3ZTsbXm74ZprKCU5fYkS
Uof7MZKJeZCWpu5psDVe4FO3v6rR6JZmgppgOCVNOZHGy8GBC9mh1X099PoAZwODLU/4M7LA3i9b
/+zOD1qnV/pqaMxPXpeCbgGz1Fe//QoJ6W3T6wTB//67wX1N4AImxpCuqW6DO70jeJj7r4++HiTI
6B23w4o7TWlUxKHwctXOcHSMulyJuRutI/mLfaC2Dsjm9yYNxPXrU18PWRnRHSnB7fzpF9xAPRuO
vNYV6G1PRdFZm6wQ4kr26k2yPXR6J9Y8uxODlvnZJ6N8I72E+j+Fzl7aef42rrJ5f1kKx9i7dXVj
WEUZdk3x0Fgdp+/JEC84ZniFaXr1HLvFw1R7m7Ktxu+94zdrotostuH17WHTbUYSvY9TX3KPDkZr
8zVdJ8URl/SyjEProDKJ31Fl2iIb6UokKcolHa3qXXj0GOdmoXbhiE0CjtwnHKs5eFeX0G2s+lXX
9b0WAs9qjPIRIkuztCo+AjnK0htQEyv0icgYtX3ilibhUurW5+C8Iv1zNDXdZJspUoDMl1iTaSbH
MN8lB8vEOq3p9cGd08estHx8hNl8TcWj6iIj1NEbxwqdSL6NHCxaF1eAhRMkWOXw0AiCTvVGS35a
bIJ3VuwBumMzjmllFbmQVJ2E9LnPuOnhmWO5TaCjAqYImqU86lZzC3qFpamhTLIc8VYr3iBlH8zE
QCzBtmYtRunT7xXRAoVbMoWzMMfTUOmwvau7E0iW4fMfLEB+IlFQc6p5v4pZ/RQtpnxW/MvWqOcW
4dpbUykFZjHijNyH77T4MleQbiAfzJYGSHHdFfJC4gqmMfJe4F9HS0sAYnreXnfSfSxAlrAArQ5U
k249mCpLr5YgSoYTGmZ3zQmvlYmQC1lNimCqa+IjzKP1ZHO0brGj+UYDEJPAi5MwQHEn+xEGyDZU
AiusEHP0U4xvAfa3RaEb1XmssCqHQnU7RRw564mFIkAehkbk90lxuYjZ51YCKWyOwPsi2XdBfmra
4iTDpl8q5vTFZFlQMGLukehvq5Fq34AaB2ZqALtleGs1yz/ptDZUXgtQpeOUH1cktZlmUCx1itJa
YryRi+28LfeJoW/LgTYJ4TXaprR1sD7xILngE+qyodEvVS6/6zoAiayTgF5MWj4DUfE7kDY14xK7
KaWhIR5WB5f04Fjiu6Z3y8BvkmUzJcCDjWaf4+TYlTEJzc66Rexun73IIXcxtmhtWNctF9OirYIb
XmHE75koOgXabL3ijsYhaKOnvb+XnXlFg8m2LCMXGkj+fVDG8b6TNDdzpll59AwQ9AK/NmVAQMbA
e4vqfKmEpdb9JNxdXK2i6CMgN/4QQLjs2yreTy2sAOHxT1bEAw+FIqMQJsYim23fZGVsRXwKCO2q
K9z01ENkrEOFXEroSI4tuJfQHQC3sn4eF3U51Lgn0gfoBmyu8u4djN13IBwjCEVLbSo50PtOSI6A
aDZzLA2cWavRHd48EUFGTF1vdjkfPDt9xrAn1hDPuBZ1DK69/cEham2a9ruDJ2LlOxMjzbARU2ps
rK5R85KUqlgOwQuzrQRRsnyjW11wCCSmyQxgHLwjcIsgCFn1TQxxVv6caqyOCyt8I6GK1Fh+UDoj
Nm5vtlcLH6kroCVOlfogcW6/VFwoS9/aTlPwmuSEReuRRaVNEPMwxOab5hKjKx37FsZGTmiOALYW
iY/YdXmmI+27j1C6KQZK36LuXkEVZizONmlNzuJguH569TkhVZN/Mjj2f7citU1U4q4Nrr2goni9
CfnReN1HkLKFdEeyMV1IJ0Y1yi1ogR+RW/wc7GwGgcxgJKjrywg317mc3wqeTkuxDU8W00tX74EB
v07cljtKJtat+1ShH1ytBAJ/aIJagGK/MaNSnOI4wDhdDwBUqOXhBsClyqwg21jwviQ+bWckEaF3
WbZoSjojekGTQbdsnOon/TeX2HKqG2R1NOMEwBGqBqDIOn1vZrCPwx4RFZcyRqN2sWDbe6Vr7aHt
netYCDr+sMGzI7p5Jpxy4U/xXplOPNu757wyIwdQUJwG3bml2WlBnx/h3C5/oCaIzHtQfe8kPoxR
EgINpk6uItNcT3UhDtAPMT0nxwL0+OzmuQxucfNbFa8rJzym0vjUkH7WRV/t0j7TDvXoBQeHtx6i
zjStCPD3KDs1Y0fZY/xucSMDXv/UgD+C/vKPUnkxnnT9lVfSK12os/3Y33gOHBTRGC5vtb4Az8oz
1hj1qjRx8YkSR5pmwxNp83eYa7AK42UhQ8LUhglu96WpAMpmefuY0kZ9UMFV1iStyYlUS1yluJBs
Nhg+naTLoXevmYRIM4Y9HjiuOxvrpjXcO9CYwoeaejVkcM6hhmfurUbL9oQMSfFH9UnPCv9Ci068
DjzKGsRDG9IAAVn9PJm814x6TM7aoH0OmbpWpM+2lU59xNgbn1VRvKK84IsK0s+q7Z6LevpWT+bF
isiyE9GpBPZnJsKZdGrBvfE5ZKeQjGv5NijQNK3ef5Oj4x6Mhmxaz+cJ1sK1zZgYJ4P3TlSOh7s/
0XIcKb3Y5S7vD1ft2LCv3T42jry1HgH6cMrIGg5ZI4ECCHGY57fJqPWHBEuYlxTOHvz0yXH7i4P7
/4BPAS54EB9yf6ChIiRpojRZHNo4bjd5wWspJY06jJwzAplf0t7ZEGR4n0L9prrqaoSlefaa9CDr
cOfEhfHqzfYQbDoZdun4u+/HfFOxtkr4tcc+CAtEKy7reOZMJNxFqcXJZrAC/WKOz6MxYi6NTrar
Y04suQabFhElU+AXgZ+u6Q/k8Miuk4beDXHx04fjk2itu7ZVvtR1E7XZLNXWM5k8pNbry2AM8Zcp
e92Sbj6LivN7AQ7KqU3sIlhGujL/QCLsLp3C2yroUEDAWvpzHB+T5Qo+631yqL+Y3OTeEQILhtOk
fhYVJRK5IzZNrm+rLPwe6NV7YQ+4mcAiIL3DhTCSS6GLdMdCYZFqW02j5pgdc7Y2yV9s2bTcO818
gVKXeOVPM6m+x0P3qxpsnDVEcjaItT1m5vHc1yBi3az6JJH3mVjFnTQUSQR2AjtvYCLslM9634+r
gzHU1YGZiRXyWZJ/WVQ+hB+rpl8AI6K98dhVPFWD+WpAFybKXdQr1OUsALxdpGVA5Hl6wFxLgjot
dmkMmDTqvDud5CnHAR8kEzAKKqB7TGA2DjJbtEtVDfu8Q511DfphAgbBh1qwOzB0eJbDKk2IlbO6
uscGOIQW+XRp2+FR1Y3Y91q3dRp36dTedKrzFHdV7TtXu0K9na4RJtl3qovvBMDXPXU0z4orVz0D
KE3niZd1c5HY7CeqW22n8zb9pwoNCqoFUAeFi6TEKaw6v9pXJmEVMUSnpCl5kOHWJR47kdc6+wxX
C5V29FtUzqa2cwCNmv7DCyvjSkG1fgXfrTwt3PkwJA9GkW5wUzH6jNNLNEEYrUX6nciP9iiMRu1D
zC6LIXBeFWs7umuNBwQEBzOane1wmti7sfHAKVCJ4/Iu2bGohW5cQSYJrKG/5qRac9rADxyX/2/U
sxgS6YxQUcUGrGW/l2RRk5BWn1FHBYMxFxNq1xBE7B6jOjUxeVhdiPpZT05ZHTsXGtZgrXD3mBZ2
3sG4DkWU7IrY3XOW3pSZz3KFVeYuTGlRKKcHStM5yAs0x3HzP/Rn/VPNmWPaOK2FIzzTNyxrbtf6
h/YsMeA3ZPfMqymq31EhWXLbsSLIGxIYGY3DWNm3oDCKW11HhKbTMryyLfjUZdBfW3CKGel6KNbI
3dug9h8qjnBnbNHf+bPOth3H+gzY9Gc5Fc3ZGGAjcpsDykTefVF6QjuXgJCGv3fiYQE3iZtlcKjl
ED0OXCiIaLcnITS03/5kRTQchzU0Fhbl9iCIdwdPxIfk28SsscRGxbZlAO7Sc9TZeAR/NvhFdQvV
y3Xqe0cZxLXO88cY5XDhDHF1iZriHUWOsqvBOIQ2K7N//fya/9RO5lm27jq2YRHodFgi//H5BXbD
6W1UbKVD7nxpMtA3EGbBvbU3xCN5MTRuvLFzfZ2nYnwwLIU3I361jejMjVPbNBVcQPTDE+EHA7gM
18LCRBvPtR0FJvrrRBKJNHX1P3zbvAD4vspsDMti//7vf0E39D3d8UzXdegDdhEC//h9140DvChr
gQd+rXwaXaUXEus46PzROeE0yx+4vP4gDFvsJmbE31w9EH8gnGmC7iPyf6ze7R4lsR432lg7h97z
m0M9dGv8VOmTMNOn0B/zTYjzmbVbu+E+1OLYzPUHQpr6Q0s0TWug6E3EzenhgO2gSw/MZPbS6XZ3
aoukJw3dmNAr7GhlK6CmxK3AWQoKGcoSQELgxScs6/kxLKdhJcmBMOpZ6zaQ5U21RvPIEyBAj9Fh
oVWgypqkYptvoLFmehEfY8iNSxyANuHPPuamM/BGUUnMdR3e3K4BLAYFj/SWrDyPn64NV04SpOe0
qI5dAVspjY3yyBQg9qXf8qqGCTyZqX8IiTTCzAXKy99hktQytW1SWs15cspoK6IxXEaZUBsSAfJg
VxotAvPD14eA4F8SnJib3z+VRUW0Qf17gTbBZk+lCIHc5mjUmv/U15//+qNu5NDEQPONCKbo6swP
siDEbJrtaaorQiQlh2sD0PjKGwsWtCzKuIqZv2TfeDciCws5y6F12HuP6FvUkxjg2k3Ob2mnRjDv
PGQN5IzWDkkUOcnlS7yrDGvcGx1mmBApZj1oRcYhoqVMJTbRRUrSxV8PjuE846gWW9JeyZo8Ugkr
Rro7v9F+NUmXk6SGVUIXYnn4+lCk8XVkoeQ1+nCY8vyhVbbcoTajBGuXSdHsNVnmufMxs8JA+2Yw
ze7HyII5b1QJnQwUBQzN6NzNusJ84tFVATgjOH09FDJr15XbAGYVkXbK9ZKpXld03zAp3uu+sp5j
kJC+lkyPU1GYWCIncxUyDRpR6H4PfbMneQbExQppGTIHlmVK9ksnpnsnQ7NnS0tGYeRn4U/iZlbn
1PO9qzJLcWvGi5sKbWO3yj94A5aIvlagdy1nQBSwrQN9OnDqq3o83QZelSdS1jU+bTuEgNDUasMS
J2gXkxuLk+Jkqc3rXsJq2eHLScq4gIY0HQctLC5UokkWoPUH2FQqLt1ckSqplqbsjcNg+aRhzVF7
QO9hsYueu0RkTZDaKYQopDEs0/l9ouZ3R7H2Qyfb0UVYvnZVkS5CFnRWTb+xAIwI6WOiDGJGIbAT
8082EY51D4qVTjAJ25+WNNDA+jfPAN0hOpOAGSTuWxaSdyiL0l1FznwKizN4g42LFW/Km6XrDvXB
JDC8oDuiyRv4uLVHFDzBIcJCOT6MXvjeYC7GXzOepkngRYa2b5qSqg+n3CsvqfemX3G4QL/baWPc
XOKgIQ1b4oULpM/OZ/5cwvWGBjbCM3XjcdjiEICH1ZOSn6tmHV3Nv1CVl/LdVtEJF8ivwE4H1vFn
xh5xCoSNATcr3nAS2Ec36EN4TTWRxrTJaW8g1Dlyeg7molCrEhyw9KJZx/SIbYe8wEKiGR/4QcZv
0Qx898tcQEfsWUFBOW7sgbA0fvYcMxhOVc+PPskdmzs2r9U+h4O56rncLJtRg0ra69UtsaZwR+j3
6GZ+c7Xi2mbcrtLnNuItoqlDKfLshD0y2XSNp180F6HGq/3sYLn4kEXZny1y7CuBW5G5M4HNMx5S
L0ne2hlBPaatSxGDgS6DY4NAPW4UM2h/fiWZ6AGdFon2SmHCAGXr4I3YmiDg2u0LfuUjkqG/8/PB
3ca6+uyiLr/H2SAvhaG7C2VZ7QUPpliPyopPdp+Ou87s3soO7abriTsP7rDKiZaOgdO8NsW3WGA6
Di1OSXWflUxYMDyz7qLsdt4PaeWWwEl39Rz/EETGOaYE5hoEQtuPhVdTiRIt9MDCVQv368I0yE5x
4txk9IVGgq/uNnnZzk/ovGy1iNZp1EGwwXDeK+hIp6SHe6XCsD/U84NAA1y2nWmv4bFwB3WlsWNd
mD9N8MV3Lkcm2o0Ydq0AuFRmQkkC7rmPafhYaQgeP7VuBySoOKI2yW1uB9MyHPFbsaXAK57nZ8Gz
8Jr3AUjWIBgOrJrN34pg/+23Zuu/lfU2X03Xv8pqrGOkzz99+B9PZc5/f+6b52/4+5/4j/+22/sP
v2v7UV5+5B/Nn/+q+bv5+9/FV//bdzcXxv/hA/KDsRrvSKbjw0fTZuofG7r/f3/x/3x8/S1PY/Xx
73/5VbaFmv+2kHfVPxZ6m4J57b9vAH+u27D9Mf7Tn/itAxwx5K+6a9uuQ923aTq2wxD1XyXg3l+F
D4DaBZ7HF9F95q+/FdVrlk4LuC3mX3QsGulN+y//1QJO9OSvfJq5jOpu3dH5Xf+bGvA/Dv+OcDl0
C/rQsM6C+gIz8Mchb9T12IopyV27hdtwKnLiW4W6v+X+RSpAz+pH2ZqK7YE5Lf7hefp/lD//cbz8
21f2aUf3bB2n8tyB/o/HjtJhrBS9Zq6ZFbkqGMKQzziGLLn811/njwXGv30dWycMpQtbp2L6T/9C
XAcNU2tsoc8mBEEqoYENNlFMt7aQ+ZOP+eGWg4h/+tdf1rH/9IXnn7jHz4j8lWXbvvnnpzawVFJF
lM2ttTqyk21izmYZ2cYd804Gf/OZsREndCjd+EARavVTNAoDZ+5Bnn0wqoaqz4VRGVDdkr5hSHIF
p3EE8HGNhObAlx2zvUglegaoUF9tXAJs6sDRfRQ4cERCorH3uuGMpt8vunTQoTzY1RN8XfdQKtqA
prr1wAeN7bc4mQLgcamOtJiEsdf+aDzPTdepJD5ZaW300EY4cCRzwM+kQ6PBcqx9axqSs4uyjkLi
qcp4zBT/xktOtVqwE43EIyKUc8Hs+K6xfaQmha35s+xbFDvgVRmjIAefwB1XGiecnqJD9lcBWo4l
hDrETh9/r1TtP8cBxrzY7fN1S4nultg2wNy6k4ISZKGpbBfPj1to0I2/a2TetAh7vVRiwe25hDZR
Ff4Ly6oguJqyrSnA4DhMzKbLXushRMPrWrZdi5TCruSHSJSbUR2Q0EegWhVA7FH6HeapKdau7fIc
0G31nZFHfjczYT+aXenckt7yNpjW0yN0Sn5eA+aPT2A0dEhliVD4XSrEXgphV3rpRzeLWgXUQ4jG
mtWDfuSmcVKVY+9qocp8UYVFta1aDzPgkERsVyh95tWbK/2UjMTqcCRTTybK+Q7SWVtnUtEatpr/
HhZDcQm1rPhkNUkviM9BqDAR2cCpdEvLVs3KbsfoUiIg7azWYyUDrA4zH87HndSadoVXA6kUSxu2
CdNYN8nYk+pC0tj4Iw310vL8VaOkhykYVgygU4lupssnZeH8D/qKbIof1id3ou8G/CfLXhKV2nhN
8nTc5q5lLiczxM+k+rL8mDqLEJWhJ/SkxUbSEmroWCdiHQpXDRgf/bWDQNGDr5087AmeNK6Khohz
jIB/HC1Wcmx5potvROMdAdsHtRLY+TKjQWdYgxvMfliJZbfrEJTqo6qteh2ntcErCR8gulfzYNuW
fjd609w3EInIqNUNNHMF6T4LaeOp9AAUkc4dd1Gppjl0VdK+10mt3XXpN7fWIhhixln6OUrVnjLW
Ii9WXwHEln3+APHOoKOmyzwygcLfWnppb3oHlZgjAKKoZ0ixShup3ih4dtAOS8IqmmAitdJRQDbU
imPQUw5oUHu5jym7XXaO1xwJs2nPukkPDjmcfifrelrTDJmA6Kuc3VCZ2clk/X/OM+HuJ8me1dWy
aJ3lOWp8ahFL57f8alyzJyxh1rs8DaL3UMr4aLlwSqxA+TefMRnmrxUf9JCl9EI4Ub9MZQdLkvag
EzBv61K4sQngEAs0WIOIkKgTHSuu9dexq/TvYVt5a1IVw6WRJj/Y0mupdYQfdKhq3Tjg3ROP6Ugs
N+wn87ub6gzdUgJwMcWceKIVivzS1G4jM+4ouRHuxZM2kQOnnVtQRltt3SmYaPx0W/zZVbF1TDxu
GYuCF340PkiJePSuDbmhnFY+UKvIJt6ube3ytYKesGvrngE1i6bsjMKXY3BOiZzXFWP0IqV79gff
tvrpSAdYTzHA7udyV7M0crTotRGUlpNLZfVpNeNGllQsOTwn64nquXWps6TvtWg696PDGyM2okdV
xSpdDLPNNtC6YZ0HTbzNeDE+uYpAeQeA4xDYlfXuq8Y8RJEwYNvX+ZndWHsppExvACztl4Qr/o3X
Gt4ezn77cYQLNo7wQVOHS1bahvg03bQ4+E2PuXkMIblRgOCfENy7DZq1s28Z+VYezYmf7Inx/ljK
WNbkRdhJ4u0WjffYGEO5I5jH/GtC0/fDkBwmCE3aXjvvkOsAC+vazn74GsB6l+v2ntXVnAOvxph4
diuelJQ0H0xaAEojHK5ZHkcn3KDAmOkeYh+u0yygC2MbJ6n5Ntbo7a2KRnTFiBKU0Q5IH8LlIywV
wQaFlLEFUCZ30huda9ZyLFhMRKm3UWO0r91I+CQY+3gjHXnLMFPBWMz1c5+PP/+TuzPbjR1Jr+6r
GH1tFjhEBMmLvnDOKSmVSs3SDaHpcA7O4xv5Ofxi/6KrfrhcMAz3pd1oVDdO6UgpjhH723ttksv1
0awKjfm0HHddYUF6SluAFhiFSPOHhXOuvd44j7ajdlHrULsDOei8qHgPsQ23KwUBtW5HZuR5NDLD
swLza/AC8KMD1cI6tbHDFLbxrTKjxMMGrctnvfkkGBov3rRij6rDDUpRwEZr6nOmjHEGsxTx5lii
uSH+wW44L9iCmnXG0JNMG6YxCliEJHpm01jVOBGI0lLi4wSf3V4cv0ujTcQIgJds3QNyKUUIhSDB
3FbnMTVDQ+mnx6LJag4yvA/eDQNuR94QWEO41u4NN8nPhLTVW+UaxsGza/+W4IH5nCM19utSdssl
MLO9Z11TPDUOcJ6NG7f+e2bVlDs52H+XuobsESNkWqDMztjW8qlQJlipCUOI5RfiF81OpIWpApbJ
ltwx5YlGJkW+raYJ/4nfmR50EhYBsL6tHAeAdtXMw5IhOoPt2ekIGRneC9L5kmNVRFbNsIBrMDf2
XV4kVE5KcPmUdfVm9WG0Qejt+1QS1Mbd1Fs73+o16xoz9XZNNNffbdbIHzP3CKhZGZ7L2Q3lY5PW
3RVLDHFO6wrgbUNOjyRHTLNGroRyV5MdVlchT8H2mA8RMcPaIa22KokxTGtF/ZnmfdHha7ZqA3pb
WJkTQz9dX1ofN2VtKJvGF7sKHycQtGgmujPmlSB0ZG9Y11sMcQaPDhBAr+VhcBZwsm+7GAT7qs8S
8LXNdG+r3r/NWMk5m6xOuxkzD3cm8msTPsrEplOgL0VKw5wGDb6laCym6S/Ijg4eGgZqAu7CJk4S
xkP5GLjgpaU/sjtmrG3RuqvpWKBfvoJbRwW15vXCe5ZMuJefagiSMYMrG56aYCXKKUY3hyePYP9W
soSBT6oHMhVIuiSV2q7Myx0pYb03TLzb644lo1oHGA1oC84z/dgkJFNASSWhvEZriM11artM/gtk
hR2GgfKa9WVpfImuKaYtfin7MBk5QRD23gNu+kxHa6BIKMtzkrgd+PnZ3aoI2w2pXW+HRhXf2oOE
jZXhWQGbqF77GTmj120z34wQqpbajwmmbl27Z4+V9DWWp77HrmXRO9ErtTdLsk4FBluUIrvprnSB
soIjJ4C/Es4gbfAXmO4W3ErKw5H2HlAF2vNvHUHbxWQg5K4Trx1/eK/PN4FTDtPGadBsTrPXcN2g
C0sLM5EuKoCRHG7DqZq10Tr1sANSarjrKcbDjGRbz8a6bY3+DQen49/ztEvq9cStgxVbFVz8gmY/
UrtF3PNcsN3+ymwNAjSR1rdWPILroE1zWA1pw70G1q5LiCF7zXPCagjIcgFfLHOdCnajoY09gZkL
fvslK2K378QnSoDIgwn5j2ijlWbyARgG1qQpsduXlIaHT4wsyaHBsbgqpy7f2YWbvRD2FvezBsNA
g5tlVN3RwEcHrYK5JFp/F8Ynt/apVyhTCgSjBcHBtafs5qpA0XgWkWPjurPDmCx+rdo3av+IFaOT
vcyZTOgTM6tbY6jJpMqkPTELmNGXueWsgxoZwS27nf6et4paVU7DoJPzbX0FDTOndWcU1X3UYY77
Z3ea2WAQtcDLvfSW11ZJ4E126wrT/+9yyX9SS/5Jd/ldEXMN/f1vbND/NDxR7tJl4/iWa1FR4lv8
5y+7W8cIyIGh3bk4ClmXyeDEJtGCHCb63wd4/5Ay8z+TXc7lj2al+/PTnj7K/wXay3+rvPxL9vmh
458/Ky98/e+6i239xuhqkRaka6FqmPyb32UXy//NVg67cUe5ppIC1eEP0UXYvykEGnomECU84bj/
obk4/m/8kbPcbxb/FIz4/r/g9J+Es/Cn+C+Ej0W8+dO14dpMAS3TVIzVbLQBy/uLIjFl3TgogvBr
J4uubRH/4NC/ySbvNE/5wU7dGwcGiQEGRbJ8TdtAwBSPf4jFs2hQn63AQoTsn6jwIkwwrXTLeWu3
UDd+/Iyc/qozWvCUIwGHj/P7f69qLAU7f/30vul55DkUepZlCodD+2fdZk5HwgGwcXCQ5G8idG4Y
CYYMwllxTIdBk/0drGAzhP2yocsBvsYTjRUZqJTgxwDTelX1FGspSTppNs48Gy4ukwxtDj9B6R8C
OqkSVl4r4PMstQpMy5wua53S80CPrLhqgeRLN2zXZAg2eKcQavWTn5CRdj3tbpze/IoMVZGDxs82
We7tZOIr8f1PQX6JqpU0WNo4K6zQjOjbrH2PVB4DSSAXTLdAvJrxu8N1rhxrMxteu/az9B7aXIHo
wpy1BLNSUGXGJg5sczTddZ5LOTY5h02TJN+VRTC7G0Z7W8p6O+cetNcgSdamhYPTBNo/lUN8o/zy
3SxgENURHceazKRLUrhMAS2LXt1OIcemSjHF4mk+9TM21rQM223gwiAxPu2UWGHfwTIzMjqEe37N
qEfIMcLggbLaW6zN5T3zEhAc9T11dOxjgQNavd2Q8k82oQ2F0i2Rf5KIqcskK2pLkPkGEUcHQ1o3
Yc7Gr6c2eUu1WbIyO2tf6OCUNfj8I+2RGKj3kAHQ/lWTr1iX8I8jtPCeP+hwTI30lwPVC2iRpr9Y
r2m5wZPHWN5IdzAi7tsKm/O8yFbO5F4HFGYSb8Jjt/y7kh2pMKp9rRoNWHI+wOahYts5Bdr8SWVz
SToqnU1xYD/+aTJn4vcnAd4oCgXhIkHCocdVe8+m6L7bZgT+F8IoCa19mHYAIn3j0Stg6PbDS5Bt
5tigKoCrqGAVdmCtE9BpYLNyVE18rfDTt+6nXsKKYU9UUBYFlAovf2VXCynbpo6RJMK/A49Fmq+G
D5Y+31btrIc4+CL++BH7/j0xPxa3/kt+AgXGtVUbnyL0z8AqXsJueqKttk1ZoVtz/DLhPKQc9dk1
ehfcKXg+0PrXhUiuKiYRGYZ2PkJ/oxrG0+7AqA8333XBMNkLrbOdW/dAlqgh41Niub3rRnmdDNWz
XYLInGt2RsY83Y5tf9PG5XvgNOhBSvzClHmKbVx8U+08RvOL8hn3NyWRMXxrGY0zDAjzD1lHNxPs
EkOq657s3VogutnlcBMo/ya1so0/PfdN8AtbDH+5hEmxfBuWwhOi3SqR26E03qtueDdgC+LoqlN4
Uj2JNRbAsWqeR6bziCuX0rol6+yu7cl8wLdNprm+G8IzFlUeeLm8yeviywjHxfUPH7OvTl4q1s4I
V6Iny7aGMM58nTba3mEBI4vgWpYgywd6FoPwJSuCYtuBAo7s/uKwKF07cfs6FQ2SsGKsmy9eLYLP
pgvMQPghZG7QglwqzBjtjmDD8OSlXAcKpJSjpl8KiPKKLgdK3OyPluExNzBXyFA+mxGpUU1zpI7o
2Bm3cByvh6q5mIPNJcCONMSvnPT65NlUyMztsLL15K8W3PgKSIRDbM3Ha0m9s7avKNzF589gja0t
iLFuOvdu8GJM7TUzpH0mYahkDEIhCIpfEM6GInyaRAGOe0guUV7t/ZKnSjsRgerqqz7OPxsjvwr6
6FFmFb7NoOaGBrxZGy+Vtt/m1OHjQUQa02SGlkGnJMXlV3kLNDEa2LXlgXsdKbZatGty1JPkIK3+
pUQ7Ok7GsZnxPoWs57fSBhBdqw8PEHoqYmcVR/ZTVfoUy8BNiGxOrJF3607hRq0pi+jm6aN0zNsA
e5tcdkTTkqoNd6r1vzg6XPHONfYPqqibHHZs3iLxWJA2o+hqtmm/MUeRXhtu0CCpOuW2d9S3F9eb
WVJURvnqTD9tOF1FBnznLEmPWVOV97Fxz5pY0Mje4XSM6Vs1eGe5nftu6P4Re4ezHaV1cagpnFp9
3y6g8I7d7ApUHNYogwGw+GqNu0C22xiBcyPLNa68q14U+FEh73cBrCJ0GFJ00DvMHi+Dl+INtoNZ
MJS1GSO6d5Gqf2lVfegEcmqrlbPhHblKZhMR0n/0u76+IlpOPYgx49mdvt3BY+HACJhXprghYwGW
TqoPt3DFsYzDaaUb1PEotnd41SFdNbhYcdPR11JSDpQbzkbeUm7Dqfp2Bh4nCQjXwH2CtVMd5Ig+
lI9xsbG7hOH2zKWTxDMt5u513WELcRBxKIGxH4TsH4j17yYvwrDZBslVS2+LIq5wwPQemYaxnemE
pPqhBFkEzqh/D/tzInYMoWihdkq6OGJcY0VfFHAJ21XjGpSZ2N6nH+p5i5kBXz7FHBG53STJ3sTE
HRBVdgMYhYaNWX8HVXmTV9XjFMRwWj13Vfb2JdXx2bG3o5U1pDSHH8NX+ggIb+0M/DVtYr7Q5OLW
s08DTXionI/EIaTcBOWTERwd3f2KRkxLU9eyzXW/Onu4pdTi3W3C79Lr53VjHUWffM6OqHdhzZ07
F/XbwCW5HjBzFfJKRRRAmO5ZmBhD3fq2W4rHsaxsEbqyLT87WNlQt5ewX2EtuDlVUBtFVsiZgL4U
Fz8dnCs03o/IqfQ6K/is1mi/isTDUj7SpBs28pQGhbO26mzXdDCbCw+abJqpQ9VS91bA+yEp5N7X
WL22phYN5BfvzWrrO3LuVMo6Pj5n4B+ey54WNBnGB9+8dJWzLVqDQpwKaVL6xp79MQVV08r04HpK
gnol9g8V2k8RASjHAdShRbfrAx8KU9LQcCnJQvo3eSvvoyD97p36e6jCCzYRnoM0/dUCUXxyGMq7
TxZ6NQGOex8kxzoxoT1X4Qv5UZhKxDToKuPrJW0epkk9def6K5vpYyl6KifGrsX9A3taDd0j+PRf
nuXsKidw1goAyCbNs8f61U1z7qUoMlepxNWb4GnlaZ6e2sGEFAYWMuEJmxdlS+wIn1c/OGyRqUBV
H1zlRDt880kZ1q9cZ6T7MIuW0sDk1aoVFWjfeYjvoZVINbICKuJ2Gpja9F1W1W1N/8RKTw/I7sGa
kL3HexUYRA6bxR8AkrdD/NRUwbyS9DoCw6PhDVbk2n5ym8UnG7Cwz7xhH0a4EYv6gwXONhVptzVp
0lzrQZE8tCHQ4R7RavxVd42x0l5/HEKkP20s9b31sADlKR1PmGvNY01Latig8ASo1w49yC30upXU
2Pp1Y3/5TrKdwU+sOHbTKhPlA3rc67hksupREQQgwUUlIZ2cpncdW2PC+MbwMEjVG7uqnHUMgqT2
MUVIGOYEurboqIBdKqJpBTaQ9UiQDKBcezZrhnyxYy7J+l3kGumhoWKgIle8S1PDpLdFPtCWffJV
lZ/Y/yembLZln77wFH5l9/8il3ajNiVlOOMbjRNDr9Udbo7mmoNF2eFr3iS/YuEQ5GGoUNCrks30
LRWGd7AcBCOMlBjUOnmLmfk21Ta5G49niRyPYeyfKOqMGljxif/gFPE70bwVY/NPbYPbC73qG56z
CWa7oLJFmIcsHwhZeBwNse3jAK9fMPwKyuk8Be5jzRt5cUQNG5a9G8W6c6sMQlONBNOO3Qc2964v
Q36O8aDKpDrgiLwQn1oLVrEbG9FqqwL/JxUFfZe020MCJovHQNdJKYANsLlxaK+tlP1O4rfmqsc1
lizti5FD2aJcKqIovxQdDD+2G31efWYQGH7fRUJ8YPp1k7vEbco8fg+H0SLF07+EEpolYX8CWynD
uCL7gbR6N0nj1zC6L0FzVhmRhpiWlsxvl8c7WQ4/ow+jlI8hDamRvcRrQheFVc4fNvmTXWmlH6NJ
WMUXnyhLDKoR/aYWF/Vb8iJBQK/B9FzRwIug3/aMUa0va+w+TMGkCcAK2wlIJIzthK6o9/lqU/Xd
l6wqRw9r8qzEnbJTa9N6VbsZTGa8TUlCpHsCf7evHCyVQMKRXyl8DN5wtWOMy+2XABXQrqIdDtEL
zbGtCewF5GVOHyjPFHWjrUcPZ43bdz+phloA2z8m+uPtQtf9Jk7Xgnl3auYtyOlSCdrQCawx6fpM
ROkcmrRjSBDZ5JTfC03d51yS9JNohOwPk6shmx+aRh9o911FjUvOsBE8f3zae6U66SL/8O1YwuzJ
Xo3IvQY4d6qwjuM2YoLpLrkqSwM3g0YziC8sXNPa7uOzlbfHOJYweMQRtynVaZz6lItUJAUevcSq
rlxRnuCnP4nMuY2y6BN7/Cmqy8PyYTBXveB/ui3p94zHR7NhhVo7+nXIyhARns4DZFjIwtWTTnHV
AaSoWSDJ79BFnOjYHSJIn3HQfftRSIGa5T7H3HpGnJ26wv0gTUb2sLK2aC1r3H364AuXFtXiV4Hi
eajJjx07Cm0r8Swm/IGewpXpzK9WlG7rnKPJ4IVy+/bEGvjFyDAAjMWPDqj+SoLbhKflMagQ5j0I
17vedfYmIdWV63rXY9t99wFP1oQQKI2Xd62/gJ6zl7FMvsahVxuQYxvJdbCrMUKynkjISHJRN1F9
opSFuZf86DrvPrIIZBoBlJ0MIL8zuGAuU2JewRKqlKyd3eo5ci7oHN6mzE2OEC+VFXf+EotyNs4Q
wKqoP3u+SjKvSWx1PyKx7gJDvnXWTMjDgzsGEZQLFMvxNs8V8fLOZiXXb+g1Sc7w9xnGeItZojKf
0ni+SNg7q176vI3mgL3B9DB1wZ4/ZHzh9Kw48WCuBdlqBaOw8uKnOE7ffeOhQoTf2ln2ICkkOLDw
bk5SAy5ou2Q8Y2KCFNno4JkXxAsTPhATatlKln18g+VkE4bcPC51EW/EHsLNgHxyPdG2RJKQtfKc
vHlMuKAZelH5WsDxsZvmo4a9ZMTs9Fxmh7aZ8wrKwP23YXxfB69Vm7/5MZXs/VBB82myq2UMGIW0
vUWq+MjiYp/MpF56078JJbcJZUaEoM3kR+X9hS35XTjOm2pmwxjmyauGhMGAlll95hyLgOaeuqdJ
mSMb+QNBGIZCnBjzga7gpTImI1BEV1vToTcZOnliI8RkKqLq0Qxf4pqD2WDa3DbRU+j7EGPigjtX
6RU39R75/qkKxnVcmZzoIZZw5Mxz6cQUgKjyhN2frwt3Zc1YKdIXStoPOJCeTcM9dLE8JR79LfmL
V3YwG+Pr2slv+ir5nmf6OOZs/PGiejgmRnHoBvXuMNXtDI3HdfCT3RSds0LQp2OJQ+xVyU086PgO
hqZYjdIFxmAP+8SL5JGpdstHM/pThNa1EKUZxIB/RpF8b8XwDCyDCprc/nF4CqIEHelKFRvfXaqh
6+86feGrn+N0ei3n8eDJ+d3lGb/Ct76bY3GYE5ZAY0nffSzEse76A6jEedf0bGEKsurUbYbl1hzZ
aIV0K7iAQwFhtStczEJ29VZD2V7Vkbi1AgOmkjdjj6gJo/FRA4N6vxZaN5O2kler0bAOhKskKbGc
88lceYV8sXzME5XZnLHCvkbEthIdb4CVkUJd+v78L69V6HBWHO4MYlpAZxzWMeHD2FLdxCG4TRJ5
qSHI8JLs1uCB6cdm+Ue7nqDo2z2h6zPcw/xBQJ4Dyy9bZ3y2LhiO2GC2uatDBNeY4KzJ9iecE+h9
e116LK9NSvqG5izj9NL0QbXiIc28w/kMA1icAHFIs1+sCDR5ahbxpi4LiE1m9LLYsfyB65TupWE9
s1tZz666TyHfrqul+WcIiuvGogTKDAyadcPXfPJYcZOmo+XHOOYt1CXu4de54DyxGKk3Ab8CbglR
xcDMy/gC4/bSIKdWHBXB4BvYy12SdfbKBXzHrY2HdR6dZ4oLK5bFLHHCoLjpXHkM5w6LwfDcR83O
qpwj9NJz2o2vUBw+WptHSeY/KhegrT08V/H4mnbM1/mJmyxPfnAf7kphPw12eE3n+I8PRYMqpY1G
EWSlGGKvHdOHsaIRgi1M1wyHseGYxrN9NIb2PBbyvvZDJC/x0iVnYIXwkcxu23qmxcB4+FJNu2dC
dfGdjUlwj+/W9kSr7BtfULZOs0ZJx/w+xnG/wkq3qZhrH//9Z9OWxCi7IrdAfU/CxoMXe2HdGSWv
GbLd1UYSoaZw4YlQzns37yRuG9GZj0ixxQpbuF6F8KxczTtJVpuyx7cY1jVc0QNeAqaN/Cqsw9xF
/5sfUgAlWPUfZWwu9J9nYTGyJ7D9mAxvZv1C49vjNEc/NJlJBNQiXMdEG72R5AporZSEzEEzu/MA
wXImNNh1hBnHjq9JHyPDz49C+ERpJemKRNvcD4ELKhs8xUCGgOI/TDJMDtZjDPwvYRyCV358Jba1
Z7aw4M05VvJXouWVCCp7a/oGgi49G7hb12ltPrFG0dAT5TEy83gz9YolQZZtoDzU26iqs02Zdl+E
w1YYXYO1kskjxUCoAdRSbpMyYNeCwj6o5W4cJXIeBfFFV98Y3efgqYeSIMRKCBKZgwT/I1KqObK+
RsMZ0JjbEKCdH9hMQBGYmyHbmYLbi/aUrT8j6Kfx+GICEIZuh9RGswL07pKGRHfe1Z0Itzrw7hjG
eys7gepHmSzIV24z23zG43FsRH1DUIfLH7FkHRnsv4zwVCGZmIKUauwSHGlu7Gx89VTs3ITnmK1v
oy50cnP+/WHfeB3VsCKyd3N4zEVi3nqReOpCDFN9V/wgiF8FJmdvUVyCfW9Nm+UJsTjHmWlIoszr
unFwzjVn069KXJpkgHAM7snen+zFjWTFCcUZ4CKrEgBhNrsPdnsbKO4uL/QvBiIC928YrYF63TfW
BAYlvHaqXK9HsTzMqA2gOZgmHGuktN0BCcKa1Mg+sS+gJC2Oy4FHMWVY1yUR9SB76jse74qsiDk1
5yGaV1XunfA5XBjdrLqawQV21VUKhhtnwHRM5O2so4uaqXyLZlaptsPZaadziTpqGz0EFTm+9j74
q4L0QAG4Dc/+6+RiD6C/uUXfGCK8gk3pV7vUYfHsxT0EBOBPMapR/NNhlYnMZgdTLeamAm+BdYv8
+Bhdz9w1cA6Olj291jq8jksXKSm8zmgnRMndM6I1r0rqWSIo+VkdtFsw8mj8Wr6D31q+cRdz6a2U
2b2aekTCxq5j8BX4/XU6tADlSKZFxiMZhQsc5B24s2tyBs+q1P2mMOGydHTehnHA4IGpu0r2AHNP
Zcv+vuJhwQ8MdfWQ9496Fp/DOBwckHzl1HMRys/AlJ9WZr73MamzujmH+pwPyavbvylD3o19cxCm
+85MK1zjO0RMWyQg5UYXgmq18Km6JPULwmkTdM3OVfzQ5UoKebwNbfYDLcxm+G+hD+jnjjuCdwoP
JKySnPIs3Iapvxvs4RVbyA+d5IeGBf+aEpsL1RV7awwvtNU9O3ZzwxDlaFlQZuBnBQYqosHjL0jm
97Yx//h0U3EE7ILdZxuyGNuRl6LGb2KiRWUu2JQd3hwabhv+laHjN1TUX4ai61iaXLsqhzPceyN7
b0laLDxYoYrwhnGeY62uCnqlQuzQ5PC56thlmqvccp5EgByZJPsIq6Ea2OePMv+aUu5WzQl1Wa6M
KeOy7Ik+2tquLpO3vGuBcq7VlLF/pyO1SMwvqKYHc4HGWDSC9QkxGjebXxX9EEPnZPTVDjkPOehp
Ut5pi3nEiPjpRz/E07w1dcA7Q/UwI5aLsndNUrxT+IAp/ER4V3IrU6oGmd6nINNvph8/mN9zyPir
fhZIyNZ0pWOHdxw/p5L3M8yetsWdQ0WeWvXRTxtOO0s5DHKcIwWtzy2XY7MO5vST99bJUfXtcmb6
weWbV2edjPe8HqXz5sb9sYL/aRGmxiRGlTYJto57yBgOzGS3Pdcv1vtVr6cvamk2pRX/WOX86Ovm
ufCCU9mpz4DMJEKjum9HAv4AQj7rVrz2CB5ctA8J/PcmqM/G/NZSq2074r5O2hcFXWDgYWnI4eAG
nK02HnFcTs+DFX9h9adHHT3fVeEJgnV6NBLkDjZKdwvNzgy64Uan4cidoXedWdEcwEF1AWSv8c1W
677cVbiHV6njPWZOdmNayzG3l+46rXHf8Aa0k/aA4naBY/mZKqiKhRX9JNb4XJvyHpLPNueKFoEJ
3tBCi6cRbJj743JoVNjceBUXTjX3zybnaCXK/C7pw/ssYrYEefux7qlZM+gVjoNFjjAfoXFtO229
KxzsYAL2hES2xcSHGl2O3fIUStL4DRW+h6SAdynCXhxN6pRJbtR4mh9HyzuxdfiJO+fo1/KeYeI6
ypMLli/uA5eP6jtMYOonLNf3swvfMSLv72XDs8+UK2SL2NtLQSR6gMlIYXkI0Dhz9OVjAQnbhydt
k5YlzDqtWzOv1oa0Ydu051oPr8uDIpEs+hJnetQqfAyqg9VEl4oXYdl2v2K+cxPQYt4lAq8+Q7XZ
fJ9HCUff3tdtulM5NTqSr56553zZH0aHJ9Ty7SXDdBAV83st7ZtRLmUvM3h5elx3QK9m48DC4F4y
OIjkh4HsL8f4Ipvkwmb40cW/NXnoP+HwjNi1marPpsWWW/Ti3gnlZ0sB3sax2NCZM+G9/tmekI/j
SvobkF+bZWlaVVy0ZbtHfn93xvF5OcId1NNlvMCLCtcZa+qRO571NlP5KLwOAriveOjSGSdmFean
PqTGw5RFu6tjST23AP/HorPP/deoCivg7FdDSyxLx164MZNu3052t2uY16/mRhFxT3hryNBl8aUh
NbGiOrv69+jMP+T4IYjFf/9q4vlzfur/YBbLNf9kV1lSYX9kuJYw2d//dip0+2//qv/tX8O6+LMt
yF7+2h/GIPM3Bxy9b1qYRjAIkdn5wxdEGksS0CLpblo+tpb/8AU5v0lh4uhCy1L8n8XOA1O+jf7+
N2H9hvfcFD4YXcsRrlL/iC/Icu0l8/TnyD0IUvyCUJTAmZmu/desUtD2QwaDNV13afJgNMVNOabX
JquNkjAE+2rbVScLGUEF6pnxywG15eJnIHbyXWx7WCaQH6pFh8Biei6XmEuyaBSxmBZN+slEvJCK
jV5IIVDoRYReOqbahtzGPUsiwqUvHhJIR56GmHby1C7qCAXrJVYNfTsbFFhUs3joFi3FryyW0b4J
Ks4Yrou8xHbpHBf9qliUGJ5lr21OCLfrzc2AWKP0eOmb/Mf3xQzvfs4I/OIeWBSeHKkHtekjC5l8
4nddeV5+5S5KvvQXGdYr3nTzBu3pPslmZuQYWAEKBldemCMeLoDvoPsQOEXSvn5VvX5oqOSL87cw
mh4L22ewu6hV2aJbeYuCFS1aFo7KTVihbiWLzkWBJYMgpK+wRQMDbdHjcO3GsxWNDPYgW57awC0P
QakfJgspuGweI2Q1o0YJ8nHApvVbuOhu8Em6jcD2slKCnH/1KLAyUzOMWgeCOFw1iXWh/OeJnkGK
cpibrvqmSc5knDcmS9kAhMtqXpTAaNEEpQEwoiucGRnBe5sW5bDzA7JhTJdn59lRn65Kxo2LtLup
mD4TIkPEWvSCOWo8EiL3Bl9l9cz4RxrDu7To2FmTpcV1DAUNgydzm3U+Bffg/T8IKfDga6hYXhii
It0hXSMH5eO4i5FLg4ne2TbIvhafSJwzGanu4kVf9QYLo3w6Mk8Orhv8sSuG0vtGyW5nxwxn+8aC
4FmcARaYm0z8zIYFmRRJd0Ta1Ui87NB5jSH6CsRfJrZXvK7pWM1e8mRc8U2LYxHCSojEL2kBTvDS
AuAE9vuotYnTZu2OEeGHq/LTpLKNDoPnEXf32lTtd2k5Z0IVyYpw+Vr4wTd7V+J0ZUhrdto+Ld4j
pt24PBa9u0L4xmKOXjM+FgjiLsJ4ikBeI5R7bOIihHO8dh8OQjqphyeFsM6OHS7DorVTQXJIEN+7
RYVvJvtISplETH205/DsZD2sQ2V99Qj4I0K+odgr0QjP4gyRnxHdqWYSUSL+e8sUIGccINSpWqYD
+TIngENMlTajg+XD9IwSSBZeiWW2MC1TBr3MGyb1bjJ+qJc5RLxMJFpGEwPXP8BP+yVhaFHD3aMX
mvHRbpiC79Hyd7EY2c7FLAZ0gfRIj4obPc2Vd0M9OPVkTCKiorsWMfPm+WJ3pM+5d0aGKc4yVUmD
t5ohS7h8k3ip7YmyPduopwQ/SGEGG5kM7SYGVrbBiHwHCpXZDUmdVcM4J52+mmW6EzPmMfL+1pt6
MkH8Gvb8gY3/q5/GB7HMh3gWX4llYhS/cPCWEVJb1Uy6s/5oje6nb8KJ0Poj14qq3tr+aKIQS1IJ
PnQAPmkPcOOigNw2VzUGZsZXzLHkMtAi/d4z31LQMP3ilHc3vrXIg8aVNMed1y9tEUuvZbClMYON
cnEYSRJ5fkjp420Bzq50hkOWAQ8JUdTmmpE6RW4ONnlHbCU98py+leE1qwZ/Tkt5UUrxoo1Hsryz
KXdukhB6hLNF6r9pJvDDiHu2MQKS1Mfejdb2c+AFcNVbmtjKQ8RedpzlZvmbSwbeI+nm9nKDN4si
sWQ/zHjWrEvCIkf0MYCws5U+KedNiOmAYXDvolPw8wVuw6R8HU19NUXmXRUbey33jLXBE9C/1oHe
ivTM4sa/KgLv0Jv22eyPYBcPQTJdDbq4Tnq1Q7c4iJLnmxa7NqUSj2PSlbRGgYRwSaqWY3vbYZwK
OoqarXq/fDvXpxK50zSitPpqdlD5E3HumpqWTyKQjJ8rjUuHKLvf/wqS6wr6UpjelWG0FVN4z23O
zAZFlpHRVGDGdNxjJnCM8DDDAR9JeEGa8q9k2NYpL5Ay3M1slJejFdCNmlfWfvnf3og+umK4NcJt
27z2lXnNDAGrafhkYiXLvWHLFnU/quCBxOY+7BQ4tpdBJzcpnIfluCYkt8Z2ojNZYyck44If0Wrw
JIIwxxXLkhIiWnQuRvcQ9O6hpL8PC5O7Si37ujLblTeVX8xXEZzS4i5xw9tIW9dYyfd1Um0t45vk
06CCUyUHzKtGdgrTV2Deh6iuTxVPIpsXpCfL+f+xdybNjSNJFv5FGMO+HIcbSIrUmlIqdYGlcsG+
7/j18yFrZlqJFggbnqfrUNVpVcGAR3iEh/vz91awNj+nSvSqtO2zAoh1/P9FmL5Geg9yWLlzdOVr
RomZVVlrBUz0VXyuuvhe7cL7UHQfqzK+L6L8hsQ8N+QpNfVbt/a+DDqVGCvZi1n/bECzl8nKEbkg
DpnovmjEY6zHa89L7ruueYZYAw2B6jlSuk3K89RCwph2yPtiaJ4FQ76HlPzkGuaq1IGiugAjwiA+
1Bp4YOmrKDlnuXuHH3/fVCKJtvKt6qN3y6k2ndxtwFc9dCSKqOokwkPmU9RrHmsdlTPRW/dK96gw
BkIJT2S64CQWbrUffu9uh3rMXSDdK4nHoCw3CE4iNKASzzwkFqlIlW6AUl2rYX+wMnGfw8kC5e5J
j1oqjEfVDGwaPx4bBWGrFJdGw1tUIxswNLl9/yHIrCNdcI+Dq3KIui8AlbZ6RRrSDXaOJG4hxrpB
KHbbu/6aLtqUpReH5Jf4zczCxygwb5PMOOh5/11V28eouvWz6rsQel9lVf9WlMCTWl9E//zVyzZV
WN3kQnI2YJd2tU16drNR41d4hBv8a2/yXMJndKnc6KlKqsdZxy4UQ6J0nyvdfigQYoBjRnmqeKGV
unQ2DfkdNi2K+TWQ4uEES+OLUXi0c0RHilNvkSrd06ljucKpVZIzeCV/pWjK1vHLkwXJOu1qa6/t
bRI7+yJzt+pI5NrAiTKIr2l741vfZVLJvMlkTliyFDpi2HF9SPN2i4bRTdULj33WnwtxOKq5aUcu
yARN6CjbpTe5kcCMybY2fBfJkVEsEqLRqOl+h5HzlkfvJgiqAnZK6aYbebBc+FvV+qkUggcXTdNs
cA6tjBINAcxBMCLUwfZFBLimUN7VzrXDQP5SeQLfhM85JHNXetCWKy5H2JQfASUSIMNn3LnQ2rij
gmVBNKDEHkVcI3zPs2fK9ispTY663t5xjA96vZI1wg5D3lLqfnU9a++WGQrAypbU2al0HtX4u9KW
EiDH+lkq/Ee/DuGk0fegKTkgsZ5nHcQSFnC0v0OruKWT8rYfwns0Dw5C9cQ1dor97tnLzVt48agN
gBTQQHY7z5DvPFNufVY7nAKu6iz9TZ/0UytJYAapp3vGyQqMZw6Qp8gl2ja6g05aT5edp2Awn9Bb
+iqbwX2NwopK464jE7IF8X3XcnYM6jrs3duoRQUoKZNim2U/eKyIBz+Xv0OYD+KhynTk5MiN96Et
lV9kh8o0bcVAIYMUySnvFEH03YfmQ6H2JuhH4xQH4bmsH9p6H6beT6+HnhARDh3ocWZuglDdgcmV
1iN7fgVWuwu6/gYGlINUGuei7bAU2jqRfnbEYp+42gPkjjInnx6twVDRb5Y9dlrRE3SMJS8JxmSP
/pqAsgcxt8gWoGnM8pH4S3L52FvEOkKHJqWBMDYgs2jsVjTgByXThaC8UJgC1QZq9EJ+6sYWPEsv
6F73CmNX9FShtfxEYE2aqqV7wclIvAJiJJPEViqSkAxVcnIcjbwblfu0paNw0O4yN/9WI/xaxlS2
6VwC/Fc8d72HepwlUn9FHcqguDEWAvaq1j6XenKOM1yEat4tTdMe94xuUnoK9inp3iwutgVsFhtR
cIpTBdWrp/i33UDznYlk9E6ViptEAo7Fw2vbGFzIlcDbBsY8MjVS893R852vEKOLOnEOOHymAZmZ
B/FtFurbFDomeId+lJpmK41qD+g73FbQ/Y39Bd8KQDcUgIvBhtJ4RZtgvzdTsloDPZhWi/5gYEUo
+FKpEDUyWSN4dsSU5QlE/Ea668AAAK+HKXzA26J3WfHpmO5phGzqDGdcN3L+Qpfgb7RifiH/Szsu
5AG09tQcfC3PIc24hxId9BOckjtkJ+NTSO/EKSgKaduanFLBMNLejm2sVQUULKcY6+XDHbLQCQnr
pKPjw5DsLOu8HbTPKeuLjIvRloeg07t90UFXxaPE37c5BIwyaC/ic8SGTId3LuJC+q6kU2wEPm6K
LpPvVDLJGZyUW8OJiWeMdkvLQLaBiIekURf4kCXIX6JGD9cK37op6PsT8wZ9QOkRqGH4nJYwHoR6
1+y1oYQlPyDJrsV9uOvBI28MSNbgMappPk56WFKDAWlf613I2IqKov9yyvoGWvzySHMhXcWxYrLV
g4xXJ3tRACq41QgHUDUJ2ENu/0CTnrOhxRUSDtdH0HGs+rTI5tHpvBOpDGx93EZCqPeU+U67VdLw
p9taiI91yKFKQ3UIkTfb16F5gEGP+ob0QKN1t9FMP6Q8Z/Feknjohe7z0JBNUBphFbexQn7A4vEo
W9QuK9Kglggjt07vDi9C5T7wKLkpAnoqmloeHDT15IFXFQdQbN2FnRtz4ILEAxVU2qphJzGIvRpV
qFXZJt/rBtnuIaR2xXXK2kfxJm+yM3Hlb0tfS45EMY1S0teiNqjXKL+aJvC+q94mMh0g+07R0RxV
l3fBiB7OJW57gzruqQ39Hry4/4sztb9jNRKePtaOfkbaKM1/aL+K/yUAy0yzpjiSEAGaPssvRrvK
SZqnXi1XVd0iHA+h76lB/I3qjdDfxH1yryiewiYB7KuMeRXH9ZoXLSl2loeicIFk6c4rQ7DV0T2l
ERne+xxlLSV9z6haPBkWcGRnDWsk95ge/qAfN31xyw467OLOY28eG3DwQIJE7ZE2HVjxYle8o5MI
DhELFEM2qsOS0UKvsgdF2aNnR7E9gJte/EGPKwn5gOAD1bx9nKJaFnuBdUNdugJVBi9y6ilnOM2B
7YrBsS9i5yDIoD6sJH+lggz9mJs/C36dPZjyr8EYhAeGVnj80NNDIYGOK4eXDZX1NWZ99LyvrZzp
dmR4PxKwhN80TXpRqq77lcvgrJvhRVfgOEAyUddhOWss2hi01jkmebgXFfnG98aKN7jIMi3fdC6H
1BeI0m3y6G9eFv8agT/gZ9/KOHrJoIHDvXdpOdipXIG9sKSHFl2EqqBKVUbnsGnONDSAAii0vZEI
W4Mi1ko9mjpCw/BJfCmF3lrn6AfGRkZ8oJlUuNqSameqIWbDAGJga9XR5cWAAkqf2BrNzA5CQr6e
PVpB+UsaIn0tqim/XVMvjyn/d66rQzNOJ8MKrBrsI4NPMEvIWW+buD8hFi6sBo6UNU3mu3aw9vpb
3pq7KPV/C1b6ZnbK13JA8nOTRw0Epv7PIiteuTi2EMwfEDw8UJl/irp90ztvvZOPLWCQHsfkHYTe
ZVSZvP/Q3QlOcoIH4+QGdbahrv5FIL0AIJfmJgodK0rW57iL32MNQm4Ufv2UGjnvXH2n+GeSUegn
O0dRE7/mpQ192+/CVG7RGwVwLx3hg/iJ2MVZDBLkiqUCCgX3kdNkT9fCmxt06FrQIQ1+JgV05P1u
4e9Ycak++IbzZfy74oCzrSjDRA9q6r/rCuEbcc+5cODcrsZiYIKPAwHQbyn2nUqtJFqyB22ldP0u
5u2pieQ6s/cs498ykuKV2oQpFc+tmJyq2qAGkzxZlCVbSaWsYZ1NjRIsXmNRHEHU0f3tmLyag+BH
2qp2pCewAw/Di9bThodwnF2l0VuUVnsZGkLJ00imBj0l38J7lwft4Jc8hF0nfHORWExN+VaitL0G
GEqdx+m3hRcf4JMcwf/PEKEDboKzoBywSRJHGS39zRckocAhy7RKGD7yJA0k/m7XQ+g5FB5lD7rk
DIOKnERUrEZPQ20dGtF/8nzjuUdFLIfoCLacW7X19VUbRO9K5GzHLzWs5D70i6ciLsB5FnvUSH9K
vf4tZvHXYSIca0PlxU6iUza/dIVwbDBVneMdZorkaEpqL23eYTu/aWL4iKXmoUkgTWfPWfJez4Wt
Dp5vVcbxiRTBDyvlk/rMe0cZAYqC/rfBvwG6CAC6pu/80juktK2N/2wOUHZDoWrc9WjP5dRHC/1B
NGMOHgpcXpV4K1/T9irNMEiffd+YZUtvPWVGYHNVRqRYB4+tF281GhxKvT4ntfLgaPotnAzHsDY3
hauufBFFio65JrJ7G8AWTfr4ITSVvQSppxV/UfBnE5Qh7Eq0vwjbRHWOjcIvtwiQVxqzRibTW2VZ
s6ej9UugcVq259w0gJqDjwn8DnwVxN9Qd4N6JB9sxfqhhL6QtHbOY93YiOHXqoqfHDUi3d3dDUX+
6orsskSIn9JUeQgBT/IjY67ftJ5qdxSTlYSIIh7Y8oDHSRdRTrJyfd9DH2XSPtXBHE3GRT+EgADO
aXYUzO7d8IkfkP1gqvw3tP5Ea9QpXJ3y/IDZASjm8CZAWXhSpHZVOWipVBK2Avsl+CG8ATyletq0
KNCBmc+q174Mf+tC424VJXmBRvSOfJoN3soETyOFv2X4kka0YY7hSy/6rVQJonG6tYHn7FAVTLlH
G8UTtH0uAjSUrF9o0VICyJN7w/Tey/c4FalsCDwYLdq0/He3M299Jdqq1fAiyRlgq1VTyN/EYBRi
Gl4qSzi6aAzkdfLmu/KDYgpbl0xdPkKIej18h/BHp4mxOd+kFYdA6yvHCB6FTBK2aCixoFr/SLph
LaioRtN0WzvJUyGrD9yHT5ZrHuq63kUmiskDZxqyFSZU5AV7uhsoswRV/uqItW/Dc//+OxW4y2mV
gjoSpXr5IWYzR5ArgP3G9m4pP5gqcEQpg4lhqL8Z5kv+VUqQ7Ut5crQxahWEKyNjr/+TznC7QeK7
MzV4392bos9eg4FicGHcdrQll87IqGEaPFOU9F7hJan77YtBQiH3gZljjIpEaIccQBEj60MXSEYs
p22LCoLaMnlSa2XvpwaXCC6eOFuIwX40Fbu3RyZYoTuq7po1AJ9zFcRHv6HnQvP9d7K8scJ7xVBG
EOAPvS7CnVFyGCut/sWJ2xtHKg/AtVCVcbyVKSCRpUF+R5TYnIQvMKXfpm361HhomiMEG/m6/d0F
9gy78R6FkxczHF7SNNoqjn4Yt2wqu+8wNdDfwHXZac3a7OHkyI1bEFCHzDW/+IVqj9e371Rn1ddo
Oqcbl2Bs1UPBvBKaQ2zVG81N76WYxK3IUL6b3EP6a/dmBb6bpnS14Jzv3J4mOx+f1FFjqMvXLld+
JqJLOQ3GXIXWArRkHn15uG9G9BMg74iqkLZLKuCp7sahHwueIm2vCUxUA2RKMOr725A84kolv0Mm
iweWtGXr3wmuGG6aJjwVgf5FDxDSqwfHIHjyGiKQZO0OFJCRh4jpjAltmlfL+6aBpqgE4pbBSSIM
ibhB/nAD0x6QaXxzG0Stt2nlBO5oKYQnARLL/68wL7B9whB5qcL8n0n1vfhR+XmNPf+hDx250v/8
V/8UmCWTWvM/JWUSN/zz/1B66lSeiWE1y9AsTZZgmPjfMrJgWv9h8T9RNCXDNChPq/+XOvLf9BIC
YxsqssX6SPX5gcef3rwG5gm1slEJXKkxeSNI11xOlg9ffP9PNfojs8nfjKH/Gn6ku/wwPJUwA5Cr
UJO/e2zglnTY4hRiS/Ouo5EB8aMF3k4JY30ohv/rhyYEE4buiU6GdKgdJ+5OFt/k8IU8xqqkSwjm
QeA4K271DBXQy981Dvuv2vu/fm4054fvahtF8qnB1nbmubch/tuVxl6DZDrOvK+Xf2LOdCz9x59Q
O7NpQQA1dl0AS+xuNAO4OlXdFsyblKo0ABULizSO+NnHjACDDx9D+TJ2paQr7UQt9lHRbKL2v8En
s8w2cx8x8oJ8GFpXEP/LyWza8BNuCpiwXToppQ4ht0L6XcPjhKrT8bK95nbyhDxHJybxkwF7mdm9
C1oY7rdWPlwee85C46778BmeG6s+hGuN7VpkRd/FJbmHmTlrE1KXKAHMKY/jitET5Wp6cQBS31ye
89zYE892oDAxYXttbK+7EYXHTvjaKLfXDT3x6hS0dIp8amNHyqnqH5XEdrXz5aFnLK1N/HgYWrGQ
ZaO0dYVqJ7qQkSjal4eeM8j45x8Wse27ofZ8s7RheNo35lsWS7isseBEc6NP3DXvDLhvYMSzrV48
IsR4EwiQSxrulXaZ+GghFJlmJAzvOYcuvW3c67xGmzhoaJkqAsoNO1s9ht5LI9stocJ1Bp94ZNRD
fhM1KSbpLJqqUR5Qf6XtsL1u9IlPCnEQ5XEwjp49QNke+s9OdJ2x1YlburmoAadhaK25B9Hkh6+X
pzxza6gTl3S70KT3hdtQaJ7EUat3JDaBX+S6UwqO7782uNZJsS5ETLtrn7CIkL9cnvbM1h65zT86
DnI4EULC4yVuHYyKZxBdyd6VY0+cMi90InafOUfuewZUzNVeMgKE6yY+8cnS8KQwFpl4X75r4WsK
l3O1cATOLeXEH3srNQOaUxo7VL+UhE21/lgDji4WDu+ZY1CduCWkQ5Q3pbgDI/wA0NZwr9wiE5eE
Nd6wnA6LSH1CDxsPvdLdXGfsiT82cpxXnsUJJYtwNyneDRYy6KDTni6PP2NxZeKUJa19SiQzddN8
EsNbE1FSpHn6x8ujz+xxZeKagqbVSHmwni4U0TrszX4BgFGRrtuJysQ1B7XrkD5h8oH/rGc7UXjo
m4WdODfziXfCXtrJLaLlbPLHrL03iopul4frrDLxTjOI5Lox4a5Khlu5vDNrW0321w098U1lCPoE
uV7OQucuE59dx87ihbWccR5l4pthmjYOQnhkRUIlW2cGTYN0BfQLrjln74lrIlCaOo4SdfZg7oXu
XfPXpvHtOptMvLNArATSdbw+qYO3tIahtgEqA7nI5eHn7DLxUE+tQdaVzDyJTOQM242cKAvOP+Oc
8sQ5RRrY5NTxOA7dc5UejO49Sbei9P3yxGdMLk+cM9NRD25aFlRHWDF8bRSAYdftFXnimFrtCJ6j
4/dBoIAK8wQapVLSdpcnPmNxeeKbHUS3tVBiFtlI6Nttdzo/cnnoOZtMXNMJS/BFrVrbMPDe0nVJ
VGv8tNCEuTz8uHCfvAnl8Ys+BMsNcuHZEDBzp6I3g1IY9GBN/y5U3wOEyjxEOp10Ye/MfcnEXRtP
A/mAbo/tSN/qbJcGb4O5pEs38xXy318hank3pD1Dw6MveDtk1S9bZ25dJ46qSt7QWTm7RhPOQv3c
SQtny9y4Ew+VNEQbOgklUcF7NJB6d9dXzVeauGddkE0XM+bb6BUUduq6a8SFoWdWT5r4ZqF56VBo
RW5LsHwF/iYTtJVvLLxOZuwhTbyTzmaz78YALhFENI7gqaofirARXy+bZW7uE/fM1BLMj872yNB3
VLYgZ+vmyplP3LOEHkoOPSwOceGmqvVzWta7y7OeM8r45x9cU5DTXO81ho7BTfdbuVzYfDNnuDTx
QydylcFo5Ma2YACQqhvZf4d7IXIXTpS54Se+KHSQM3bjSYv+Iqj0r5n6jPh2FFeby2aZW8yJT8LJ
WYnogeW2Uhsb0ISbsk83TjpcOfzENa0uhwNYwzoVPH5t8KMMIKe7vzz1GdOIE/dsfEnNQPY1aIJ/
V92f0XCuHaAZVwaf4sRFIymA8Wjc5oJ/MoKdaFXQm7xcnvrMZhQnHpqIEZLZNVY3YAq3Qc0Vh6ps
vYXDZeYWGvPsH7e6C4Tpn3O2AcTVyeHaFH51HShw4YSEDAC0G3UxWzH3JROPNWQtS2uHL2l12NVS
8EyKsvAZM1tTHH/yg8fmA7rnguCSeaofq3SfBV+r9LrQSJw4bTWksa5ncHZmfbiOqd9qdEMMQLYu
L+/czCdOa7VmOwCU43ExKDvXUTY1krOW41x35IgTnxU8YLhW6De2Mtx2zU5SzpA0KXCWXTf7ic/C
2gemzsE4Zt/DIAcRk2oddT/bXjP8v2l19Y6F6KfslXYTf8t9ACoQGdnXDT1x2X6I1cSVMIzR3yKu
EqqP3XVvOtmaeCwdwqIWOymoJw3xlKZvtXWHMs0jnLfi23Wzn7itSfEx4i8oVBrprYlylJ8S+uml
Bbt/flzK1rhZP7iTVQy1qllRSdYckmN3g7zvSgoPIJmvm/7EXZGr94omZvwGZo74pBdndymv87k/
QSj/99Qzy2sRQWlyGxUEkBj06JnpXtfc3XUzn7irFmVQg6UM3yk0Y7n+LzMS946ifr08/OdHJLrf
f8/eK9u+EZQst9WA+hPc2aH0ft3IE0/1Cxka2hGeZJY/UPPlrG8XzoBxW//7Qwb8y99zVmroL4aU
Yz2tkPwJfqLpQy/ffZLfVkseNWMWc+KsZiz7MFKU3Bx9KNplbIzYreTxsmVmNrs5cdceKLjjCQ0h
cAQOEFBpGbuPUoTIe+w8XP6JuflP3FUoxTbmoqUrvVC9VRPQGgDVV7Zw+Ulzw0/ctdXVUkPWpbDV
N/dR2dEGHIDKOruH/FSDi1yLq8yG4/Lyt8w42Fgw/3g2ZEXlyBo5GlsT5X3gJc9hkEKGJH67PLw0
N/7Ega28bDw6EQpbfGg2tD9suz0A3r1/QhRrVawTO9gah8u/NWe3iTMj6VXETQRVlRgo5zoYaJpu
TG3BLeYGn7jyKH4slq5H3DYihvzhXEHLd3necyaa+HIcpWmMcnNh+/IZjiJ4PK124VU1M7QxcWYR
STvND5yKoTPweeFtXaIlh7zC5ZnPGMWYODL0rQoU11lme1C4mTTCl/7SMTTjxsbEjUt9kKvaKZBH
jW8MD5FUbWXCDcUNfN3Upz5cw3cmtnALjxzyjStsakteGHpu6uNifLhuE8NtFbOTUhuyPEj6qnVt
Pvf1TUxnw+W5z63qxGfjJi9UPcI2efor65HLgnmrq9KF6c8t6sRjDThZ4LfpKjC+PxzlHizC5VnP
jSv/bRa1VU0IDBkXDfFYQC5gwe3nzktj4pq+ofl9SjesDbJuG9wrm26vbaFx3nRbd+1t231wpd0n
jor4pFkFaJiAwX5rqpuhP7v6wkfMLOmUk8KHC2MoIJu0leDNgBxH9x6H7Pkqw08hS7SHCkNYC5ld
wc2E5N8RPavd5aHnpj3xUlL7LnWgIbOL7JucfC8qejCrhX04N/bEQ+Msy0Tfdyu7r0bmnAhGZ+04
iM3CYs5sR3382Q9eWpZDX4oxU29jax2F8S2yFVe90mR94p9Sowx09zF0mf8o3ScEZmDcPBaLHjpz
wOgTDw0CiAYljfEj+SWPbjzaoUfFAyO3ttct68RVa6cXagCWuV0H0jYujW2g90e50hd2zZzpJw6r
iSjGZZCh2bTTDdBdmAvT/pPm/CR21ScO2kGl54HCZcs8GKsx3Ig2yoYW95Vr0/y9hZ14O4YczsIW
mtmhUzSS2GmVOqBUzDn8ksE7kqbf2qV6+Z8s4iffok3v1lpELEjFSOVW2unrYJeR0YFYb91spa24
px2iahe+QxoN/9lvTdzY6SWpdYRw/C3Hpr1yX0H+t45u9R1/tFS2mFn1KVIp7xDJiEI+iL5XeAgV
7f7yZp0bd+LIMCrAfiAyLqLMmwFJ3LGD5rqhJ44MvT5ZRiTx7BG4rT8opIsuDyyNnvSZxScunGVW
nEkVnXqq7d1nu9iGgHft38urbN2ulvbnDMiTlum/z7jQEyPEFvmV4ODv42O1pzd8J+7dXb3wHeMG
+ewzJp4cwAxedgoaOegwwHXRH5GVgVDa3Xmybocp1JqX7TXGq5/9zsSxC6EV0dvkQ5ITsgw786DY
gg2B58LtO/dKmQKY8hwWqySVRkMx/gbOIXhLiCCGtb4L75x19BrunIVNNXNqTEFNedjja0mHvpeL
CgasK6q1Cbovlw01czVMIU10BrpmZ477qjLg3TZXjXUaujfX+3Z5/LnJTy9lMzLkBI0TW3HOQo+m
RfwWLMEQ5sYe//zDjZykYRd1NWOn+k3SBasyP7v87fLE5zxOnfhyhqCSqwWY3Xpqt/S32MlNTYQI
+e5G2CxFiDNn0Uhw9vETlERtCm6E1O59OJfRfIZDcukDZg7pKcQpGSRANyEf0K51e/SC6oaUwIEj
wy73l400N/2JO2tKqRSZDpFNRvmgjqUbvVuqZs0NPfFgyCKFTEM1zxasO4HCR7O5aspTlJNDz1jV
+FiFirUBXUW8AGn8U+r95MiZApzkYCj6RGoqkNgr0yb5WK+UHU09G3pCdggRbOUdDFsW+mk79tRB
WIiNZhx4CnyCLQQO2nEHwee+0iNIjBxaaB4M4bpX2FRYUvACXaLdh8fSAD/LtogWts5cvKJMvFex
RNmhr66yi033J9Fj0DG4ogH6Hm7ddb3v7i4v+JwjK+MO+3hMxDyUmpYVR9wQ3s1DaVu3g11uokd+
yF46pWf26xQTpUkydfSIX2mQXnGRqAmHpfzAXLilyH9/QZxYdSfnrEG/bjbyGi2dY3aTHpRtv88X
lmNu+hNPrmW3cBzklmz4SFD4c5D98BeixZljWpl4suLmIVUoLJOpqMZtDOeUuldB8+QpKkooDMWN
IzcHJJquWu9JR+yjCK8cfBJQKwqaiH4jZrYQPOfGyeye4nohBB2H+OSsmIKiJAD+QiVxuKGIp8fG
QRWSfewUzw1MNAJsE/JiA8TMuv4bQCqtm7AoML4j2kpuC8n2Oq8a+Tc/ehUd5QLkvkRA3sG/NXa0
j68pLt5qa/REN9pm4VfGPfKZocbP+uC7hZE2blfwK865OsDpctPuhm1yjNbRwuacCUj/cH9++AEE
w2AuF/zMhsB55UZ7zbmJvLs6f2jLp4VvGL30s2+YeC80fp4rhyz28CM7xEhvPgnrYtv9JpJAAHRj
LNhqbk9NPDijkw2uI37Gk39HEqLjJ1m/HwkajEhe9enCOTF3bMtTb5ZlN2i8FmqpXXGCIcWO1826
JvB118V6OTCaOTSmgKooCRVPldi3tNXeaW1+ijWSFvLSss8NP/HtoXIEJ20Dkjn6a4X6TSadG/Pl
8oLPjT15HFt1mDi6LzF2/xYMj2b2oF4ZTUuTaFrm1aT2Dn5c6HD3QcUqyvXJgwL18sznnjV//vyD
N2R6rKf8NTq1tTfuzGN99nb9vfd7WAu2skW/zY4Xcl4zB9Of5OyHnxLFqguaHooyQ99DgRhEXy9/
w0w8NAVZQS4poZ9IaqKXvxiQxIDFgR3JVZfCvLnxJ95cmE5tlKMOgfwwvI7BhPEoHurdsFZsyW62
8J7vPfvKOv+fgOCDkdys8wVP58fC4UvR/ijyx7z6fdlOc7t04sfIEQYa5A6FTX/qVoEi26wF2Hec
hULSzPJOEVeC6aqAZMixCzVQf+mkxVcOPPFcdTBHMZUht/0Uup02XGtNs7pskrlIcYq1UsqKHPKA
ub3DGJKSHdqHNuu61W/ca598U8hVIZal0Rr8SF3tLHVXL53ME7rq/2mZlcVxpT9sFtkze8+DpJcU
USVvukMFnYS6Qlf43tzEB4FMDkwLtrYOeMPGG2k8sBFOfjQXbtKZDTXFYEVBC5sTYgm27qlrtxp1
fdFQ7oaFs2lueOXvryuQgS/agqMvbtJ4A53P994x852FnMWVHzDx7AaJFzN3OTks66zlX9Pua9F8
ubyzZtJRUxjW4CKdoxrYJjgou2TX7OvdmI5aeobPXcrixJmDSFegVjIY3yeNnd2HR2Ed3cAwA850
G+7cjbSU+Po8qSBZ4xd+2GSYaMQL8yXDD54i29I2v2i2cazYWUuBzOcnrGRNPNyCCMTSUz7GU1EZ
htcB7cabIF+ATs04uTSFZ4lZo/ptzPDVa7utDhKB62BnL4irEr4sZVI/X3DJGr/tg5mEvELAb7xI
g0Nz8I/F3uAUuTbvIk0BWplS1+jytviacBLbPQpZl/fp504mwXjw17RlWvmFLmba4eDCyPza+aj3
dQtX5+dXAlxyfw8uAhsug4QnZgOBeWtCdpiHC647t2UmrqtlNchMkTX1kZrwPQNxnsKGcWWbW/72
smnmZj8Jr4M+kuh4ImLUYDKGmOhQWMXClTbzvodl8m/L9BV6UojrVra2arcy9457dPbiLtkm9lKa
aGZlpyitJK7CJICL0O7D/eB968VbPbxuXaforCSmugixfWVHfnKvozIrWEvQphmjT7FZMRxTiiKT
+KipZJVevRrYNpfX8/OHHxQcE5tHZu54JrsxdB9QLVopxk5rv2va18i/KsIFOPP3LzhZWwiSyo2l
hhboAk+GeDMeFpITc5YZ//zDAQMBkG6FCWHQyMWFQvvaicWFMGhuq0z8lGbbpMwlnEkcpR6NXY76
r3xdc59kTjzVaKVSShVo2svqUfbvBeEEn9nlFZ2b98RDB5rvwqpX8VD1p0cdQFV9mJ2WgsM5g098
VK8Vy0cgPLcH8auuNRsAO7vL854ZeYq5EmgKUdDRHes7tlOfY23prh5t+u+JB0hs/t4jWaSWkjFG
BWOGFXY8KtveRjtbdrT1d8rSr8xEBFPgFZzvPEYLfqXcjqWwbq/+DE+0Pm76fbrUizd3QhoTb5UT
Q+g9bdyTxzH/GWxi29gaPEn9nXfdMWZM3FWFiL0rKpaB4Dnzdl5oX17emW1pTDw1kwozqfSeu8k9
D/3JQGoKqsSFU2zm4jMmvir6JrSXJqg0+NHRZjt6LXz//U2whLydm/zEXRFhUZXAZPJqt1akYq32
J6lacqm5wScOW8MFmKMzC9RT8H/kobyJc/0JsbfrjshRbuivI7IpfROaYfK3Svfdih0Fnjm/v+6Q
nOKvRA0lozYd527AGf7qO7abL2QwZs6DKfwqSXPZ7yLu0148NP4BptvLG3Eu8tXHq/DDnRFVMnrq
FBxt7Smhvh/t9PvkxntJD/qu30PNe/ln5qY/cdUB8TyHm5WUbb/VvZuuW4qSxj39yXE2BWBpQgQf
eTra5Yjw607aO5vhccy88LAFojN8uzz/WTNNHLbJgnaoTczUH6Ud7bK2fqq2/aYCGuis0+3Cr8xs
/ikmq8kh/QhEjptm59hQuO+HDaoP63jdPfyJ/H5xHyycQDOPEX3ixLEE3wp8heDDKQPDFGWjmoHJ
lob/04n62cJM/NhNa5fAhvGjk3Hnsq+g8xzJ/7fIv5FlyEBQIRK4QcvnZqmDZAbDKU2RW6XTx4bf
//km9QjrO/dOuK62zVbdjZgYd7OEWJlZpylmS8pyWTVLHF1Ob2rQrWg/LDE0zHjKFLFVV0rZt5A7
20IPeyplIEX2F27luVlPXF1EBoS3CntY1m7EbJdJX/L+quYdaQrLivw+VFvDzWyEYFeN9makP6sl
5OnMdaaNn/PhhJIj5D5L2JVto3g1xdeseFck5NQWKsFz9p44tpjHXYlsE2+g9nupOquRVHLBm2dc
TJvcw3lIibZsy9HF+q23Tt+8HU1C5TldG3iBukseijO09YC6vxr3SxHL3CJP/HqIUjHIUJKyPeGo
ZN56cF6UeiHdNmeriU/rlZnXWlgBHlEePGVv6gtrMLfCk0t5iNDjkUL2vF89Cga6xa9JeAgQGbq8
EDMmmeKyEF7zoN0nhxe5N3BedwNt5wvX8kySDa7Ivzdn6hugXMc1JqezIfO/RhnVPCCdsCZ39NZW
qyUowTjgJ+fpFJPl8K7TyqoGf63+LLpfToXMaVSt/ehEZzoyzPX2srHGw+Cz35nc1Mg7JXDe14Ud
/hdpX7bktg4s+UWMIAGurxS1tNRqt+32+sKwj21uAFdw/fpJemYidHAEIS7vk8P9AEIFVAGoysqE
Mv0cgny7/5G3FJy1dsPBm2oby1RBi3ZOOs0XFbtKBpOIwehGd6BAbEHpznZeMxAZPf4tin0lo0mW
cgEAhyf90VsFEl9m/0ecgO9dR7Oo2FcyhgSNqLXhGZg4rnum++wY+0KHBVDNXAodWc+gBFaj5cYw
wG3MwxQ84k7yHk/njUaXwkRAQXLax2ulPnhqy1O+aC5kqsWUQgT10wEchTiCZ+hUAjsIub2GGJUm
pCosbq9/vzkKoPI6JdDpqEEdcRDGV1CA2/XHx3tFNbR8DgwAJDomHHkMvqCBeccgiKs9ZFSDS8s5
9VVGiGUgZeUciPNqinMwvH88b7Ku2D2HlVYSEvTjPK6bvNkbuGjZZ4DVD+2JH0H1fgpeVqi3GbW7
/HtwJmF7jV+21XYsW1rqwvNAXt/gwyw4ps7VR0eejpFFdZOzpRMhsfk0oG187cah//AX5PzfBTv7
47Ibn/MTbo0Hd//YfKr9up7dNztqynwP10Ys+xy/NPXboL3/qgaWDgaA+vvMHf/+giHKLsWH8Yj0
xA4iLcUrRxoEAmMbf4J0rStaatqkxTr0wX72TpCXemya+4V/y5HPzbxuKTSS2v5CrlAD2X3vrsk+
240H/nZ+WW/um27T+I5kqqGhMzpzuHsO2isj0AmBYhTfOrhknbENXEETyzq3qLdU0WyBQ15zn767
xJi3dFQuFbhJfKOzzkEPrtfvNiRONJa/69MYeY0jN7uymHPo0uazdf7/bRviZ3tajn0EQcfTsqm2
ia9IIS/osyVrx9g6c2hngtEjdT+ariYs3T3AMLYU8YQ/2+0EcpXz6LI3yDD+JvUIKGobQ5ix5mn0
2FB34yq+Isc+6AWUfieGcwwNqHH0DlBxC7NOV9hUDS9FuI6JhHf9DO1FiGES+g16ViFnm64PmLwU
46BEC2kJAfdy6rcmearxciqND48No9iaMqDZLYvRBqjAPBs0DXMvfWuXbuPQkrdWtBibyiqH8wRK
bBsSLjEQ/NtmLfmq3aSLXceBdQZ/5S62hl2G2/S2oSVfRXRxCHGb4WzyJLKhGtbqgLgqU0u+uoy9
QcvJctHaxnY1s4Dx1cHSV5P+52i3HPmCmUxkzgrXt87ViMw5+8jzZN9AV7NzXFBY/JOzTZQt+JDk
rTZxq5HWC1RDhyV0va9D9Q8Dkuax6e8+gzE4+XcwI1YzCrcV0wlyrmXUs/o3H4qomMXnuS4BDpzb
YdfGYxtmbPjy+JOK6EMlx7VFYKaznZCzU17r7oWaJ0JPjthSFMAPkhx3beBtoO5mndHpAG4kqM82
RHPmKiKOjF0GE0RrpWM1nBt6JDG0PYsnGwIUj62yutGd7SQTOnpxls29ZZrnwSenwI0j9N3UFDqu
sbmbAh1ntuonSE5sOaSwg/VUQek6tg7JfIAu4uMfoBpacmLXY0MBJH1/8SA4R3ZN8sFwt8UHGbkM
qSNOh9o3kTMhe87TA291PTeKACGTOnZ24/Igd8k5Icfe+ljq8mIqa0hOW9Z9U3opltOznknzAZph
UNoyNHtFNWnJacfJLHqIRTQXH6rLBsKP32eaoVXzlpwzYMJH40JKznbwYmevPH8udbxoCr+Xcch2
Dly4UxD3PLI/jEKR6NuwvKt12H+FTWT4MSeMgSvSsc59DqE1cqptXVVWESJlOkfTm2rWi3o4Q5v0
UtTTU2UEe3cygTqrd4U3RMAmH3LBt212meCxbzgvQIuOYgnctCPDAbp9x8cuqrKR5KLdKOKinwVU
nSHRGDPkxTdRAVqQZ/n3MdJx4jPHxV3PnrPT7PPTCO12EU+aiSt2pQw9LlrS97mNxRWgXevf51ME
dd/HNrlfPMLUJU9NeUpGw6DY8dce9XDrxHfxM3+eIx6VWoScyvKSx7rNFHMH11W0KkChvmN7aNZp
9ovCrWTE8Ziw/3ebFFD7HJ8mgRw/fc/xVHtsINXUpQN1ILMZjzXeaCmuOcaTFv2qWFMZbwzK0hgq
CxCdr8Ee6dk/EgHFwE6DGVRMWuZ3pCnx7THGojbso2O+L+pokzFkvDGUlzOI4SI89tDFZU1xHhsd
3ksRZmSUcVdORTJDg/lsnjPsQuRCjyQyTzrmBJVFJA8VpDPstHHIuYREsVV8cZz08NgmqoVcv3j7
Hp5qkPhkoIn1hL0PQOA2mMM1dmrN8Cq7SP7ZsiKrlgC+T/Nu50H826xezGBC7+20Iym0DsdfM924
bSQ39alvZtDRI2dunhOLQB9Q95xX5WtkQLFYgiatRN9fgpNjhdaBsh2AxcgGBpCXOy3oLVqroDqy
RNVqS07bdhA6tkaruQA9sHO7eZ93rgakcX+5bRlPnECMzwLWF7Ae/6UMDun0nQ2au7tqaOn1Shpj
GFiLd+BYt99nMn9Eq/jOMsWPxxv1vlFsGUeciNFJU6S+gXP/WaBOktSGJgbfv7zbMni4H5KUTgxX
hNbqj1361TToa5CIa1DYEGrW0WCozLP+/cbR3CUorFHgGhwPP+rEgS7in9ZyNoV5WwYSB948Vm5j
Dueet7sRMlS11UXb7C55cFbNXQ0NSHIuKnaBrGfUprMmOKiWVHLY3qxLKxv95ZyM2cHM/cik4unx
rO+nuS1bpnYExGnIYgvTHtHDu0QMYDzHCytoEoZj9JfZ7mqUmt9xv1SJj0kOayQ1Ix0Emc91F69t
n27ztWFfFvuJmW/F9LFcvsbijRkfiP/Os3UkvArryRDjfK5y7hJqnQlOd+dKcs2vUY0r+THoBkG7
xpCFavv5pRv6i+8bGh9W+ICML646QHCKFMfYUr35jgMZ+7Odf3u84qqx3X/7l1fOxZBmOS76KaTZ
6RJ2prXD41CTPrjP1YJqtOS/NA9GKD27wznLSRkSc3ytKH1CJwjUYRMoKqPB3TY+DUU1hTXZ1Nb1
f+USb4MGgPYVg8Axjk+vhLJoIUQIEZ1/HltMtdCSZxv2bIihyODZ6dWxPnH70+Nx143y32SILWOO
x0RQbEyM26TQP0ogMYoyugHp7yIf97y5pvMmejOYR3rvtsSMbR6kA1ILxjvXaMO+p+9I0mg8Yd06
936I5NZ1U5LGceEJwfQlTn8F1eemvCY6BimF+WUcMu942QQNDrS4DpKwtI3PJNFhyhVHmgxFJgny
sS5BApym+6aELG0WOtW3VPB9be4fr7Jq+uunb86zgs9LO0wJwg9IBpZZgF3r/eORFZ4sg48HO244
tnt/yQABG/bG+L1ItgUJGXQMZa46MB1smDL2oegMTioHoMyCbjuGZexxYJEqX2a4K2oC7Q7sFBzy
v4vmrasyi+SuiEg+Y2VOzoaA4DELM/E0b0y12550FI+kMrNg8HA7ET87ASFfMGo8Xk3V4SjTP5Ju
LBO7w3LO5/i4krMsPEye50MbVnghAUj66/GHVPaRvBU60oNrQez6XGY/XHD51enXcv76eGzFZpfh
x8Iu+2Csg+Xspl2I/0W+NnWsmLYMP54Ga6gn3zXPzeiFeZWeA9PbBZUua6QaXnLTGqw+eRpjYd2h
CFs7g0D5z8Zuo8d2UURIVzp056nvesgNmecJmbSq+IUumZc+52EPKOTjL9x/QNoyCtmqIbnKWxRq
zGw8TqjO1MmzRbMdqJZOPN1TD6Aw8Cs+/pjq56zLfxPTOrPxe7+GsVIIylXnyUwO5XzsXKoZX7WN
JBeeOjLGPrSPz0B7lfOJ6d4WqnEl76UlYX2aY9440pGNqZHnqTX2Vw0tHbEubYnVFk2D3Nc+4Cdj
UxeOZbuSt5KROkVp2f3Z5TSM6xT8TUxz91dseRlCnHToRnJaezqJJf6YCB5y1KdALBM93iQKi8gw
4tzKezLNE9KZxs8E/XF2prt5qyYu+arIHDK1g9+f7eR9Xf7q7NOiwx6qJi05qlM4S0/Ttrkgvbsj
sX0cOn7YZo/119w4jViG3ulM2KNlBwgwerrUqMoa60+5GXdkAkTKKP+eC9Pb18OlWOgO72fNUa3I
HNsyhNjMRVy79rqMQQiHOaYHZ2+9R1bqAOjnQdeYrIgoMsMjr+rSLzOC8GvzXWf8ToohhH69E394
bPx1a9y5ojqSe9JE2HSwLeRzAH9L85AYT6P/joISy0/2jz+htJTkqmACMOdmgaWGAzR1T8WeH+2n
9o994IfkoGsDUWxQGREVO0bACDW7SxGLz9YqatATEMU8/gmKrSTDoKpiHDwxeNOpynq8E5xPaOje
VYWluZmp5i75bd94S0FE7Z0t8X6wcGZYur6Cv+W1O+srA6E6ZDQdkMQMF1SS3i8Hezdfy+d5b+/c
s7tDq0w0H4oM8CLIDizf5y86TgCVwda/3/hebZOsiQHSufj5lyE7uB6w9JPGWqqxJb9ustJfOh/F
VbdlYTF+Ez0Ps+Wfxyut8AcZHEUHj6DnFdsoZ2bIGjcaSndXivw4udAo0oksqn6CdN7mAlwDi8Cq
uOaxIofAPCKBte0HSA7tw+plyREw8vhcm9EyfGbGc2ruOi0EThGSZHCUPSIhb/W5uEzJ/FI75bPf
ptFsiien2dRpg57r9TJ3s30mE6KcaRdMJ9PP/hHuOIXzsK04ZMu8j3g2xxUBqvFi1NMh6yAUVerw
Ropllbkd/TxJ287BzsyrOhRjcYbUymcjLd4eL61q+HVBbqySFamPRxxidT7X+9Lhode5SHlu4tiC
0dfP3gw/VB2Z5z4wz0UhIjRP7NwCWh6eEW2bveS2pqh44tSoahforg2DAp2vHWua/Uocqtn7qqSt
DJZyQHHt9K6J+7EVlXxnhGWU7AG4/lo848nyv2g0g7kkH24EDUD8DnPlwRUYQav7kBf7x6ZSeJiM
kTJd1pdFZfVIBzNr31fcjDyrScMgLnFktoUu76x4G8loqT7Ab3CYb55o8iFup11hf+Hxdyhj7hLy
02RfjU6nQqNaGRk9lTYxTNUhp0cGEon2ytMMHvLRnE7TYD8Z9hJOS4kKMGgAxBRW4o/nfVmy18f2
VAR1GV01mCz3gsSFy5v2p5EGT5NlvoJpJipz/jT0rSZToTCnzBKZVmULoiinPwekx8lkBV/NPjmm
uDL4DARtFvkkCro3IFH5+GetnnPnbJe5IvGKBTFO7nSoqqB7kxVR1eh0BlVDS7EAypeABZoo+y/s
MLrPvk5SU3UXlBFXdGBZ1caA/9Fm3o3TE4P+r0sPffs9E+ypHn4a3cv4qxni0zzqWN4V7iRzRg59
N7htir2XDTSslnMxvNnpBzHpMlSKfPXf9o+bwDmPJjebbmrQWM53vOq/+AU/LmgncAgwzzhezm0y
H7etuXS8F6nb1DVW5ixIc2kyMywdognQqjWXrulpDTEt5BaANLW/FVa6MyZdi/m6a+5sVBmdlZVB
nVqQAjvPhnkQdQC5Snb0FqaZuCq4yBitaWkgBlUjLeJ+AqFW/bRqQvArYPPg05r/hv1yt4kBHJ01
0l3dgwTv6FjYTKl7nIJXz9iGvbNlrkjHmPJm9DGwqN9Y89Gb3406xh+V/SVvFrNjG6THndCm3RmY
fDD4VxCW08lLKDbO32W52f8sL2lQEZzswiYI6vYOQHHNw0s1tJTwShoXzTq4L5wt10YtiFRt6NV0
Y9X7b5C6mXgegAGpAbH12R7IzmM0MuaNiU0Zl9U6sY0iFq6CxVJdG9M7E9c/gaDnmBvj58ehQHHc
/C003sye4nUyJr5hnSeShRW3IHz8uTZshFNAYvIwEf5OL5mrWAgZr9VCrDJLiWee3Jl9GDzIKCw6
bJIifMporaWe6dhwbJ+e2GFHr043Pbf512SmEavcUx7oOJBVv0FyXR+dlS5DEfBMl+yHF5sjaqG4
QT9eDdWvWA+fm9VICxZU3bJUl6FzwJxgdK+110ZNFuOmntcRNloRjnRjoUjmjoTm2zQ1jHaX2gE5
25SNv23BdeFaZaf17zc/BUKrlTHUOGMIfRvMb+by4bGJFGFIluZNfDr4dF7DkOPtu7o4eBzwik73
+lIc86Z0ITcbwzGo1SEtzgMDpYqhibjZT++nbLguVsE1HfEq60gncBqUfuyTYT4ZY1y/Npmd/DAh
jqq5Q6psJB3ChshtY7Dg1G38bk5pmNh/XFyOHy/A/amjj/jfC8v6wpkWY5pOGcdDLxz6cvjJgixr
D9vGX33jZuNkogZ7lZkOFxFf6+l5oJpx768slaFbnim4YRAbJp+DSATjIWuHZGfE3qU2AcrZNvn1
4zeT7xMcyTkH0nAIjOlQDxO7LmDZ/7RtdOkI7kcxNGhX6S/1dBHli1VpTHN/v1AZuIUne5aRxuov
Y/Y0V8eh/anlH1LtFunsNeOU5/Zstheg398F5TDurLgZ94/toVpSyVlJMpQBF5j3lB4ngJwsoGAO
i7bFdx3mvzdOKqO30AEUZ0lvtxcK2dY2daLG/+x2TyNKAICP0+zVLqfIrSILUZnlPx//JpXBJN9l
3VKTpBfikiLR2u/jQbPGf6+Ad36NjNRqprxMxUz6C9Aqu2A5cMHCNsvRmvUr67LTkjeh19KwLVIw
QQAV1T21mb0D2ghNSlG7rYZNZd7ILq3rzkJaFEvGQzKUT12pE49RPAupDOyau7LwcQVoL0n6hpbp
g9XTp9mgEaWQKUv+LMb7jF2tpcURaobjnGtiucJ7ZFJJYmU8Q6K6v+T2hxQJTfNbXLx/vBlUQ69/
vwknfiGKtPEK82LYP5flJfbTVSPw8dj37xpU1vRFbr2chd2Q32JmPr0K1rIZiBS3CopooOCEfZ8O
Xeu9J269pCePNPNSbIuSvhQUxgQdBm5XW+eszXY+g6iAlrHx/n2WyrCvxCumGG3t0IxI0Gtu7RM3
jRp+JYDiBfRLY34jcfTYfn9v4fccSjrDrSBL0zKGxOcKKVnV2eJTcMz/cl7pDnJFMPClYNDQVHTd
3ItLkZPECptMoFRtQLBt20LI6C/X7UWW1aO40PnQWwct+4jKFWXoV+c2bSxMr7+ICMTdyYme8Ghh
IW1BTc2hFaLreFAAIqlMRBmTuXJjgg8BbX8pD8WRfUbg2pW7QFMoUiyBjAPr2mIKKk6Xc+ZBxqng
aRWaS/b58R5SDS75d5D0ubuAIxlVkA9J9rnXpcmV9l8/eBM4IDnem7OLgdvIeGdFxR7nyZcWPGnD
FUItb9tmL7nxXJlQMEbm92x0w24oxJ4V5tO2odcj+Wb+VrBMQ7as1AtzTMLRGYzDGBe6FlaV2SXP
9ct5irPKMS9++wtNpnmaavxJEa9l9kk+kmVyEhsNrN7JAP1+vG90Sc/76Wcqg78SvNSStE+6ywza
xmJXlR+S+VV0oacVjFVMXsaAzS5LHDYKZGAq81viea99nX+fLR17n8LoMhGl4fZmUgTgvBB98gsi
7J9NquPOUg293g9vdkvazpmbtAuSGO2bH1znSrMLVRaR3BPIncklDpbTbp8nZ58W1yLelIKlsvqv
ERt1izQ/erUT6yUGdYZvGJruGpU1JLeszbmiYOfF669OXjwvARA9rXT0rarBJcfMnJhnFIipiy8O
xvwubjW82Ypz25VcEkBtICIqTHq9a0/dR257r1n6aSHf+trdoZ8YIph99Di4KJ4NMuprsgxejaKx
zmB5DMHRcQamdQ4XwQ++j3vC448oDPUf/JfL0tlkWOBkhW7nU+hawba9I2O/bG/2SjwDscBFLfaJ
07jHfoy3NWtSR0pw0bacaCZasMYAnoK02nVsdSLsCsPLLJJW4jnuCInKc5r5IS2bsIWWXf5pnP5s
s7nkr5WXAwQTwOYk7b5VlbmDotQ2p3LWZb4JMYz1wUB7nHVT5R3Ncd5lnq7grIgyMgbMmgx75ARW
KUo8HiLiHbttUE/6H+BXUmS8b7FTXPFPP600gtv4A6gM+cIFo40HEMydu/FdY0J4xLD3GxbRNOWC
5DjEQRBnbnltM9M7xEb3BvtsEnTA4NIOmZqy9XwrL6/lbB/yYrm23iauIgwt7ZA4ExkxRlFebfPa
+LjrNiCi17wD7zoOxpZC+pR4Y9x3Ab+23dkdnwwXoIT0KdeWje6+BTG+FNUbvyrpzDvYnCf/zJn5
4vPpzGh2Ge3kXZu+VY6/JfbiS1KcF25sBxToomuREutUFHwMc0Yq0N1My3PjD78fb6K7PoXPSA+n
WgR8tj2rvHZtG+X9Z9o9M/9109hyIbKyy7mxSFBeOYRSeuKEfG52Q+drDg7F1OU6JJqIlsxxMfWa
Rgk447sGzWRCM/jdU8k05cIj6sq5NS+0vFrCCpmfP9Oenh6bRTX0undvIiQfszxoDb+8Dmh46Ook
RzlpEzcEpi25rZX4AE7ObXkdnXrn9z9nke7d5fB44iqDS44LdoLKmA0bjpuDI7sMnt0yLLScVwrX
lbkhLAoWUdeHxV2rew+KqqeFQa60TKcwZabGqVSml9x39LvBMAVM79WCR6lvODvaDJp1VZlH8tig
zvjkUMTjODnN5AWCcUX/+bHlVfOWvLSLM2/qY6+8LhR41dQ/OI338fHQilnLpUZsFiQXbY5OOdCY
RZYLmeHWTQ/epAPFqj6whtLb7e4GJYBnJbZ7f8y8vdvtTR0bgsIsMkMEz+MaIKCkulrBlL/hSiou
rTPXW24ypimTRCQ0zrN2BnGWWMipyZLIc3VwdsVe/09BcXCGMZ5ieBI6+sVu8N4GqM011o/Ha6qy
y/r3G5PbE19ckeGUcslURs3kz3tWGzoAjmpBpTM2phStIL5RXlmBrAAgnUFhfrRsHTmXanjJR7Oy
HHKaFwhhwv84lg0L/X40D5T2Oj5PlXkkR4VoJDosnQqOanTPMaBxvW1sYVXAnpEclQ2ssw3RmKg6
9XPU1NkUjnFmPI9Gs6XryQU58fowvFncoKzapZqy6spQk/DiyCmB0iBvuc469/In6/iSvwaNW5PK
xc1PpH5Y9ca8Xxb7C7iqLnXRulHlVzpG0nvrsH5JekBVfj+XQ4eIny7ZcjLzIlt25kL4FqTMOv7q
fTeWgoBqXZvgj8aJYoe+ne8F0z1a723Sdej17zdDC7uLectwh82MgrxHkr5+N+fmEJKAbQEdrJ+Q
nBiARtcXc1JeicOyKCaG+wTNIl27zt2k/Dq85MV5Yxvj0LPqlwfhd4flB9MGL3iwa+zfZn0i0z8z
CNVR2a8csvufR6X1i5JjeynwJUlRVNfaR1XQaZs87LPi67bBJZ/2FxE0FbC6Vx9A06mmL7ga/t42
tOTTU+mBnxQtztcOdfEiLAPGvk5Gt0XFDWaRy42WNwV8gBzitaJ+mOXQiNKVEBWbVC4hll3po0l4
fUKYJ5FOZQik2Is9j5rsimp4yX27dmwr0qaYeJXsp+Y6ZRaqOo9trhpbct2Elx7PUpy9TX6Km9D2
fni9JkQroo7MDEGKJqBuhmmnwUowouNVVc1YctcWClysSrCMsZleyy49mzaqURbfaGzZXUcuErPD
rKcY/N8opCV9pKUHU5lE8kwwxvR14U/lNUj5zsZDjS0bbiLr5pbc0jUDZlQI89cugRx3/SlDkvXx
DlHNWfLKeEyssvNx9+uMNf/p6RjX713NMGO50ueniWBNspTXHmAFbzjMgPv5ydHUSWQr5i0X/Jyc
DHbQwiJ9MAMRnx7tXscvq9iCcomv7eIeBJUwSZnwnSB5yER2sAvdxUw1c8knuW3HbCkRB8vFiI9d
VbUnv8h166ma/Pr3mxPVJGkKflDYfejSGRIPQzil/Vs66vgGVLNf/34z/qrwlM7DgPGbOgn92vlm
tK+btqIsMwdFFQuK9ph6mqffMrN8myfdFWaNpXLpfN2Nkmda7QDdarbuljj5HntOBFKtaJ7sa1oL
wDWM/bZfILnp4pnFkBi40htkYFFcz2w/c6LDeqmWVnLV1E+XgBV8eNcmA5uy0Iu9hn+fDBqXr4nL
5vbt8a9QfEeu/E1GTZtxrsixKdqPvI5Dy4uBBRCj5oGvCA1y3Y9hxmC49q3jzNIPacDD2KnOYsnP
uA1owrzqE9KZ6gW2aUN7nhzbfjog3/LGHe9YZt7OdHTwPoUjyCQQ00wXhzWedeTm8LXPQfI3UabB
AKhWYP37jZNxn7eVCa7Jqwc2J17zg+HVYR5vgRTDG+RaYFbwCm1zGL5K2Kny00/ULzRlNZXh5fOV
sxkqOXhV9X1jRM5svdYJe628+GMNZarH+1NlecmZe9GmhVeN1dUIQIBc18OuAZvdftvgkgv3teH6
Zt8iF8J9O3QWEfWurXupqdZV8uDK7vuqYBi8S9Acyj7k9Wuia6G9V9DEosr1P1rHmeV5AznmeeXs
hCn2PADeIP/SC/Yr4+RLj8gXuBoHU/wSuSQYAJA7T11NjkGG7rfZmMKgrn6KfEtX2vprJAee26kO
PFAIHO0Z3Ppz8ZILaCUMlQ8yqjTq7PldyrMDc6dfm5ZdrhR6IKibkhi/J+kh99o0BwuSPduGlpy5
JDwbvW4mR8P9kYEwpo91IUi1CKuD3IQJy+kJkJQTOVrCCdPGBRp1CSv8+3jiquElX2YzZAGKyqaX
igW7ZWGnpMqjxtr47pFrhVUTjGmbO/QScLJP7OpgtNm+LnU56nWn3Dny5YJhnfaVTyxKL9DFeMlQ
Zk+Q/m5F/ttF5RqCExrIhuozkksjp0nQyNCS44By1r7l5WvechL6ZvrHc9hl4ltUzeARMlUECUwX
nPrYRlNQLGHqxb/rhmle/YqVlpkiaFkBnsQw9kJBVs1BB0IgKeToUjCq4SVnXspMGNAUopeZ9k8O
SY9Vkp3dZAuBzGoZ6ULtBdUwZi02Uo60gt2YOzf46fa2xn0VCyxL5yS8d5t8LBGJ3DFiwBA0tf/O
be39zGroac7bntOydg4ljE5LIsjR6+fhKWin/MIQxx97suJUlvkhuiGdshQEAscSKuv2XO96NEaF
vfMbIoA6aKfqG9KpPEPRzyo8RFCHO8+BKM68DvaZ15wrmkWPf4ZqKaSzeY7tcZgqfILFzau5vO9Z
+0THJIpjsa+rWfOVNXreCRwyUwQIX5Hyn8z8WppWeZjcwjxShtfr499wF0CK3SqzRNRVVnGIF4+X
wUk/Bxwg/yA7moOoQz+2ltc+4y+ciHFvWK4bmrWWcU2xPjKDhD2k5TQJnl9p8M5i7/3pxegOs/Xp
8c9SuLhMIlEaDonFVOVXk4gPvHRAxes+m7zVPBkUayJLOvrUFFnDMLzfCDDRZTvTeNs28fUH3Zyh
iZ10FWdQ0mhF8ySm9ui3846NGw9/WXGnGtqZ9Q4iqzvadojXR7+fMmPWbCaVWaQTukZfNQ6FIr82
aAXl8XQYnC0EyOs2ldzZXIygG2aWXzuWHHoE1cT88tjiqklLXuxnSR5MNSzOeisM+mbvJL0mzqmG
lg7j2CtoZUAc4ZjP4xsfazhQZ/1+PG3FDpe5IBzeeo4oAuvoiWw6xHMZREkmvIvhuLFmOVWf8P+9
F5d2DtLOM6xjTMbXLAZ1VuGDvpBs4U7GmspUD1bcdQBrorW3z8mOzbgGmbr7uiK6yCAqZGra2lsQ
XSx3OcXsH6iP/HSbd1BP2XY+ykCq0RBQGPcLLO1YgJapNf4kdfDn8dIqto2MpEoq+L673qON4NPQ
DZEXBNHjkVUrKjmoP8XN0kEn6ToY6Z/c7i7coudJS1GgmrjkpA1rk3bya6jHDNV+TMUu9rdUYNe9
Inmpm4jCLCbYJF2sqGu705S74ZJsoRNch5c81Y3ntCUxIhcbHGcPJRxxSsZgY9SVEVOF2zWGGxjZ
NXA75D/dvXB0rYuKZ7aMlkrx5pq6tLGOSJGdUF4PCfnYOXNIU/vEi08OgMPeqLmWK5ZXBk+1uTUt
zoK3BZTg7PFM3Sb+IcTQ6lr0VOOvznxz9hGIgnQph5ly2zsusbM3Ml0jkeKqJgOoeD/ZXZ9hZ1rD
F+CRm+GpsZLQTY+Gqck0qSa//v1m8mY3ZkFrrjvInEJeQFQj29JKjs0pQ6js3AzsXKT5tXV4VKci
Moxth8jf9pmbSYuE0KzvsKLtmEZG6R7q5vc4LduOP5m+wSt56jdgm79yUhyGJX2PZlLNM1cRyGTa
htTJ/TExkV3qkbkqWgFCFLaLB11KWDG8jJ6CPmkyLCD7OHYQzDVBIL3Ey0e71GldKE4nmazBpYaZ
ifVxNUFBioxuxIv2Uvs1uOWT6HGkV31idYSblbUakEW6Bp6JSBnuEnBrm1XwTO1vabaFCRu7UsZR
CRuPhCynsFEqngf7kwB6MOY6FKjCnWQoVdVTk9v9iFxS4cbTLjMLyIdOWaBFgqoMJPlr54GNrEzh
rxB0DJvxaeC/rRraZPvH9lfNXzppK9p5I63oeClMahthn8QkOJSMebrCmuoD0lnr+G3pMocTUNAA
N2gFpz7WdXYqgqWss1MTMPo36Pw5QkA33+WWONf5cu1nehk9+xD4xbb4IKOqYkYAvK7aCQQExRil
U2+81qDKe328AvcX2JcBVZ7XN3lF8Sty5hx78FTlJNtZLAYiUkeLfX8NIIb8bydzchbwPHCwBn3+
VLDlaRl0aDzV7CX/rYLabw2K/Z+lQ7R2rQ9p+jR6+aFI6IfHBvp7+P03s+DLQKqYORM3F+5c6pLu
sr7+4jXTldnpjyB3Imo1H1AB3beJ/ZOwbpeJ/8PZlfXYiTPRX4QEZjOvLHftJelsnX5BmXwTFrMa
jIFf/507Tz2e9kXiIVF0I9mmXFW2azkniNfe+S2sNULBcNSkbXx/HTop3pzwO1c1t3XRj+VS/68c
7DIy/cCPir7+c3/wj+9HVC23avIB+e2pc68mR6XbDHQi97QaxSG3ywfwPsRk/ErkuNFS/mHbqYea
H8Xqg86VvFwm90pI+5QDe8dfrplYHm15w5Xroj6Y4sGfY8sS4TqwU5XvC8dStQoL/L9juhZ48FT1
8kot/kNuhkt1+6NcvRkLMmuacBh2hvhcBeTnNq3Rx+csVSl73AAyymYc41bKYi8oAPAkjpnjbIRp
NMOrNVhdadLRKgtcnIz0zNPf5lQeRLEVxdTIRa3DqsbUDFa7LNEUWR0LV4ZirDcWrhtasX67dgMK
sygf15U+1KN5cop842DSyeTmcN5ZGwWUceCvWPU0kSC0gZA2Oc4n4k5f7xucbum3ed+N39hmKgoL
F48hBwiz5SJVz0n7+/7gGq+oYjZ4ttO6K+pVHok5HpFIjFvpXYysSJpl3yMEDY//Xn8ABGx/mBHU
dRiAIFG6IY7eMli7jjyqwjMg/ON4VY0PMGYPCG9FktZbdOs62ShmWoC4fC1ZXj+2JjtIDp7rsfne
WgMY3bNdbxyqwjE4vKvMRWD1Tb4kfV5GbbfraUnV8ixJ2x7gxLJ+BLgDbsRW3APM5r7OaBRSrcwy
B993l3Z2rqU0/D6SJRvTRFo4+TYm+CcG8cE5qhZoiZbTVM4GXH2QHYGr/WIyIKL2KJEwnEcKiC7X
lkcXbI5ZNTy4rDvKrE9KY0HRaWoefAQyCs6ifJieFsTfqV/EmZn9KcaNI1AnAMXipWmQfgDyzdFk
LO7TPuJgY9gnW8XYAzvNrXpFVMZ1pgEvXoFCY9JuYZHpFn77/Z0rsbvyxraDhbeWiSa25VCTrTpp
jRdUa7sQDMAtUFKGuhDbSlp/qR/yJqtiaRd2fF82H5Zi+yDFVWJKHJQyTT3Z4zGm7EdmdaFp/6/t
LnP2OOUnQs7etx1miYnUUDBANAJg2aXj0fvGadht1R1+jAiKcZXrbbo2abei++Y4HboziMMu3nk4
FI8oug+dg3kKPhV/3RfVR67r9gHKcVev/mxl9e0DvIPTPfTpqa8euGh3aOlteMUAAh5YVSZBhsPN
p7K5dtmOIMRtXEX7x2zybafGSVTXQ5jzOWz499XbeL7chKw6ldvgivKXAY5RueQDHIq5zmcTqRv6
Jvq195t4lGAGHMLOaNPmatdpyZsQ1z+XyK2L7Eemd5tdOQX9DGFc68YfNP02eZh/tQ/Ts31iR+Pb
Io7OoUqMeItn9SNTvE1F/m3lfoMXzUrd8UjMRyo/C2NEiHTjvvDhE+c2uHIoSoReSTXhO8qz8cV9
dSJ0fQKpiJz7Bzupv2YR/ud4X4l1IlPM3ao6kCoWhTiWxYtFv+RbOOaacdXgMTqSc4vk1njMFry+
aI3uoKHagO7Sja1YOLclqvtT8CwFRuTQZ7a83JfFhw8hyF0NFS+1RVDEAddhPcvEPfRHfsrOMrYj
HhnxVlhd4zZUsF+0T+Yt5bA/BkJIObY/hGnHPCVnR24VR2uUU40bd1NVg6IaU6zFtwZMQOWPbM/j
5Cai2568O91mhJ+yfnD6o4mTefradMe63TDffzzbB85DjRjPLhJdlFF4JhrxWCQA8o9lkv5xkiwp
HsVrelgOdmJe06i+Av069B58N8QZm8gr3bjp/pOB+GgNil3PY1m08+yNx9dX78jP+Vdg7J2CZL00
YWLG+RNsDxQ/W1wpOk1WDN3Kme2VreRHMX2zulMz7qnuvG2TYtY9t6ugcQQ/EstCrygpRGhKulUI
/mH5BYZXI81jaxnmWhnjcbmYkRMNR/9JHoBCfBKn+6aoEYwaa771JTAxQRXy4eyTk5tvjKu7Hahd
uqibInbNgvE4QrWMsIqdCIRHSZDMkRWJT+ap35hJY4NqoLnKU1T+USjS1ABG99h1v/N5I4ur/Qjl
CJ+JgyZp2xmPDfh8hrA5tJERFdFy6M8k5FEWtxsfodsGxdpNZq4tof6IrtrSRNmiWQNB3G2XjCT7
9lk5sasaxTTExzGRz1cRXIp+57iKGdcFG6vJgfRz6Z7L3DrM2S50Fui+YrPCBNZzejOttmVxNgRx
WW5VXuh0RrFas21Xo69Fd/TcL1XxVToPjtyqctEojalGltc8xcnTk/EoI/mn+TREN6Xp474FqbUZ
4/F92oT3u0n5v07UVCPMAOnMVoAji6N5pEc7Xk/LJw/Xbzdihypy4z2qY6oNu3PKhp6PUB2ndU6d
Pz8jKrKhPR/vg6mGmMU0WL7jYf0gR/HmOLO+i27DoqhGNLcp352fhTNMmVPj7jIZs3vlNh/Oy1r8
MaY8Bd9rvcSy6/x4WZ1m13UfOdd/T1g61Zi1oBg7MvFLdN9844Eau15wpho3HgYQsKdDwI/95L4w
Mn0aO1lsHMQf35JMNTIMuP86GwMb/fzTj0I+FNPZKM629+W+7ug2WLFht8z8fLLM/jiS7075V9A+
jfXGJVI3tGLDDaqn7CnA0AZ21vzDjHjcwhP62BubamDYCFZadT7u6rb1J61+ia0i738uWB/YqxoT
NolBTZpiYP4qEnpBm1LkP2UPIrYieuqOW5crjWhUpF/AZYkJJFM9ilsPQPdx1kM1v97fUE3YwvwP
nK8s69Se8AnVQ3p0T/S8HgFWFuH9EW/xMeqWf/v9nel2cm7cmWIKq5N/4Xl2Xuh6mpYtjD6NxqtR
4sorCAkWnCvU+JKCdHvpk3lI3CnZkJDGKash4jFFz3u3lHjpnc0/7qG4+Ano/5aDG+ECvXnt0emo
cvDKwS2AgYJZRFfE6B2LWz8L73+BTv6K0dqln7tGYXZHO73Y7UUGz2uz0Sqmk71qtGuKpkmJV407
PA7T55U+Zf2ptbcCjpqVq3HirB1Qldzf4hIuTVzmXcAedlgl2zhTdMPfzpp3ijn0fkmWFYIh5ZcC
sMzNdyoP92WuEYwaJK5l6/I85/wI4iH5jIRxkFiVXV7ZUvEvDeBtNjZAozYqXi8C27SyOkiIuV+c
4ZxvwZfqRHP7/Z1owEgzVCKrehQkPxBUAjQ/561qG92Sb7+/GzoNas8rPdYf/eE1d87e8Pm+yHXj
qldi6hv5MODkA+B2bHdzXDdbPR663VSMc2hTNNbPWHLfLWEhn2Xz0Ocva72nt9Z3TZWuvbYA0JnV
GJ/ZPyvyjVVtyMY9cfXb4IqNoqyAZx0rIe9yiOScRanza5fE1VbdZZGgX7rdBjKnCwlGn3N/4xqj
2Uy1S9duG9rnncGP2Xor6Q1I+ZODk2CrJ0g3vBKCLmaHDxXuwUd3ORhtMm/drTW3VLUtt8h6v82z
oj8K6+c8o/rTqsKhk/EkXsayDOvNDsjbQj+4eagU7RPpRsBCIV7st2XSpGUIiJwqdLz2VDhOwiu5
1TGik9Tt93fWKrMxFWM34sZnPA7FW8Y3bpK6Z5WnmCuwXlDRlGILqofiV3YaUAIarcf2oX+wEvPk
npuj+bJPTRXrnWyZl6yeu2NTIl8SZHHg7Mk2wrZUHF+8aeupYZAO6z6J8blyNl4IGofzH8zeqjfN
wIX6c9EkZWf8Bfo/8NFyK5x4N+4KYZtqz+4IYqeCo/j82FHAetRNzMiWj9eop9qgKysD2d01648r
+S7JM1kTWzZhQc/OFli1bobb7+/0UhROnqNHFJYGWDTnPOcvgf/Zlt9K+fO+1mi2QO3JJbKgyFHn
PWo9uqhC56B8ECDT8KsNYDrNCesqJ6w1ZZmd5cVw9FBIHA7MEVHBGvTx5/5Oz6+i+ErOvdQmKRSf
d2EBQFwx/74vHJ30FeNtM1CTLqvVHUu09JHqPLc/pqkO3eHQODvlo1ht4QS17xUGbq3Wg5tdM+PN
2Lo06USvXIgXzx14WZDu6FZTmLa/qDlGi7ULdNQ1XeW8NecK1I0TZJNm2YW7qGatxuS+2DXOWO3C
reqRTDK4DY3Wfeu7ZW84Y812qh24K6gNOiPARbgufoxOtIonGfzp2dtY7DxwHcVcud22hmvBXOvB
SsYVFMZiT6M4fLDagGvwXthuC6HQ9pPhPjrFN7l1SGkURe2+RR2+KKubmvv8cXSOPjul44Z6f1Sp
eFu1cq7itG7RN3+7gTyDyvU4XYszCA838wCaVCjam//tH32QbgJQGuOPsXUYwiFa4wHx+jk0vwTH
9lC+ZYet8IQm/QeuoX/PhQ2Q0+RgriFBdCIpD8Gv4dU8kHi5unG6cdnUzqJYrZxFGyBkfJsFqd2k
PQIsOB6/k9AMt5OMmjyWqfbfutbom4WFWZpX73N2kscCKbSX9JMRWZ/XqAuj/n/gWzmyH/ctWncN
UhtygUQTNGSA7Kwv/rP/6h+KJI+LyImNR9zh7IictjLWGmVWW3BFO+O+dTsxG3qqg78BlpFvYdRp
zkq1/9azvHqa7aU/5n2LUEPMhGhcI8SnVXXktllmvIBoac4+3xeaxnbUcgUA0crJBkjWybW+Z815
NfsIPRxRhpiP0QEwq7isyxTdn0tzo1frFdCJLYqy4+QUOHXsD11oAME0b5DzGulLnRXHYV72RZzV
NmMuUIM4GdigjJ0KhlaIS78Fz6Lb+9vv725LjRDU9W+241hAZb6Wzd9ii6HSunmUD54iapOxxQUZ
uh6PV7ecDrlhhx4VCfM/mdn/AL2eSPSkLWOPfn8vChw3XPznYf3r/uZozkOVu55YY+8gJwm9a+2o
BQp9QDZy6rqRFZfmF6zzwUeGMLr517RGlti4Veo2QnFiqN6hU+Hh3cZlIcPW8s2zW7Z/3WrWk/sy
0e6Hcv+oPWdA+RmWPiQLSgF6RLfC7urEU3J7WHlP01a1xD828MHOq5VowMQh5rRAq2S0HtjJ+G0+
VocCTzlkyJ7IJ/O384oyuK8d/CUmfiFX99P9b9TsjlqqNsk5qKwU/sZf8jBL50tfpRu+RSc+tToN
SBiDnwuIT1xkUpyqg/dJluEYeiHK+K5OHXobG6X7iJszfWeTJugWWd+t8MfGc9pbYQGc1n3iUaw9
K3i/pB4bjpYVZEnnpP0TftlCvtd539v3vF/3iGAs6xZy4hkNySrCcWVxw6yoncsDLx8l/eoF7U4h
KfZSAqzQXhhcfdujp0LMj3679YLUyV+xE7rOHB2ogpwa6h/7xQIQ/lYiVyMitYgrJSDHlkDDOhlA
d26MKe6awzQ+OZTFtGmOa5U05hZUgm4uJYidLpM0hgpzTcsc0uqLNL4s6RyunXf0yWsz/ZysjVeC
5ihUq7zmbsx6I4fATECXCkQqzf/5rHip0qfZ/7H0Ox85ap2XUwQVBW0mOQFS97OLMp+wc5a/71uG
pgDnP9QKToZslFw6QMGnMhzFjJKp6VDMc0hSsH/6Reiar0AqiAJjTw8ALvr/XPzemUvqZbXFCC4Q
gplTvALcLZrWrco7zcPtHyf2bnCkqD2jQKnFqS3LBwlFCPM1OwHb6lrWrRvOxla9yc11fODq/7mU
v5vI9Zog76m3nNbM/VYzaZ8zb2iOKTofN0JeGnNU24czBKMMO1jMU8aaL6Qun9yl3rjD6aSkWHrr
sE54E8qhTEfQ8W8im7Y2kmAMrCm9BsKj5PNQGKR77R06+OWGF9aITK31sjOfNDXFrMQMfg8mYGP6
NbuRNMnsdF+bNddutdir7SanFlO7nAhArYtn1riFcepYw/wvg7FY5i+Bkm5762C8udz/qIDzH4hr
wHFKoLrP/dlj9LDMdWj2L17jJm0zR1nAImbxhKRGlJf2eRW79g6zKu6t7dauWlrWnzvihWMXhI7M
TxYfQ8s7GN4uikTMooQnGstdrZYW9blzc3ENGA2egqmoN+rONKqt1s6RvFiKuTG9k43n3m/PsOmU
kBJmu6HfuvGVm0QnAuQaqeudEAgxkoXRCqwO6bRz9Tf9fmf6ebs6djr5qBUyc+qcxmbi8sUFl22z
B/EALtK8fde7GQbPol3mG97JZcHwm7gmw3Hvso1HgubYMm/vlnejG2zOF/QwVufGByhMcLK8NO4d
pPMbFhtd9zwUVnzfHjV+xlQeDXQt0g4Ry+pcoFc0mpEbf/UBZ/sUFMQFQFLQxLUps41ibl08RK2n
6wvTYgOaTs589SLHPHNTfmnLNklpEIPIO27Bgjj2a1i5+TPNrOM6blVc6Dyb4k+DlK8l6EqrMxn9
r34wfio4SuxxC7wvxg/V2QHHwL83rGNWNUrCm/Mo0S7niCaPComei/ujf7h4jK44lJT2srfmtDyP
NjvTqXqes+ZQUnLeN7ziSQLiSeqAEQEdYSQpJnaykD5Al/CGy9fJRjF1YGF21LN7djZ5Z4RwJYjW
BnRDpXSiUSy9NeQgy6DB2sf+0AdlwmV5XPkWf71u7bff3xlily7AxOIlO6drdsktepBltuEBdStX
bLwcwP3FHcbOwuSHitvf+iULc3Bd7ttUxbCFWcB/04pB4dujsfoPU7dGIxpS9w2vPHJEYPFuMOub
OvpRO1ZHQB8dZiS27g+vk7tirotnrUY3uBkiDSkqtj1wD0ylvwfWwbepmqpskEPMq2qpLlVnFiFb
2ZPb8l3GalM1RZnlCCBalIsLSBfDkdUL/qIxUlm/7ovmwxsUxlecQVllwH33l+bij/mDb7HYne0f
6E7C86k+3J/iw0MBUygOwQtSfypBkXPpF+NK6euSi/OEBu/QMEUsl2WP7WIaxTGMPiWgBW4n4DTJ
yK69CKCzMQeNyv2v+NDAMLziGuaaVXNu4CtsHzX5dvo4gJW5LLbwDHT7oLgGuwWrDL+tfgGwj0/X
cGJDWPKnof9xf/0fXgKwfsVBgHdq6Ae2TJdxAZt0zQ9mL17ztLi4vE6W/IEM9rf7M+n2W/EVVdZ0
YEmcpwtHcLpNuGclqfVgLd+GeQsU9kODxsco/mJ1ZD9PaT9dpqX/CW7lKVpLsXUZ022F4i3c1m5n
6k7TpWDZQWbdw0TxHsvKyArc7/dFpJlCTWMGS+Dm/bROl6o0k3lMEUnq85Bn5cUZ16/359DISE1p
9igEXxyGzzA5fxR1cwQf3s99QysWDeSadKqQ8bq4hYjpnF+XdQtiRmNmai4ztXsUh62wA3D8dOJP
Pv5VbgLX68ZWTJg5/sh8NG1fxJwltGaflpEnzLGS+1LRDa+YsF/KtkKKbrqwmcYzQHdmYJlzxjfu
Vbr9VNSyySejH4sRBlz5v+tsqFHMUO7pD8cZpibhfM6FDY8zXahVXcG98lQH7GyLXec7hldOGcD5
eqO7GOOFZDzOunkM8efA23wLDEIjezX/VjUkyIvcmS6tC/B9VA7WWQoU7S04PY3s1cRUZi0BILoh
+zQNEsddj266VZusG1pRSn/qWpHZQlzaSUQmr5IcsctdCqnmpUyg8IzSdqcLIeRn5a2RRJgjXOiu
piPsqnKkOKytUaEoJlAUgyCgEDxK0SKXrJPfb3yBxk+qKLgWNd3WM4LxYjJjjGpbNFB6x35D9az7
4HZzsOf2jC9RzhOPUCKngU+XFUAf9kyuo4k0B3Az7m+E7jMU0/XFmjIPvHqXokVGeylDJh67oAu7
ffTcNlUTUWm15GjdhYEFiKmkAyrzu60aKo1pqammpkSiyUHkFqXnP3AJCo3mKrdomzXKr6aaaiNo
ASSSjpdlaU6NRLnospXs1w1924t3by262ENuplg2jtrzlDoxghH7tEXFQfBHnjJCcPtwivSXBcS1
Be/dcDK2ENA1FygVCiEve4+Nljdd5gIAII0MYl+uyWJOLHKn+sFGuu++XupkpBhwX0yDyyYmLtRA
8rq3v3m1s1GWr1F5tWpAirwfbLuYLhle0IbhJraNlmKPRZ23KyIPnVeMltee3QYNjLZulrCb8tAl
Tsjtjfuy7gMUm5Wl58p1XptLFXjXyc8/t5b1NBVpPPlbZD0a8atJMoMveIRS7HMxD0+8Sh/6YWPx
GptVUXKpu9rtUmFk6ctEDnVoBfUBLHMbblk3vHL/IwzRtcLE5qYNgDLKJln68kl63WGXWqr5r3I1
UehkwXR7z30ug+CXKaadgrl90TuvEASrGLMhx3M6RZ2MCYCtQ8nKOsRdvI7vr16jOGq6yyMkI+4K
V4zr2WWxUP4ji+eU0gSNZhulczrFUewWsfrAt3vc1qbc/S5zMwb19UZ4Tbe1yuMtD5qZc4vAqHL3
6jmfJzd9Wga+oTi6hSsmOy5pO3IH9yiHpnOSyzE9gLFtqw5SN7pisiy3TXNFOvhSdu6DOfuvpG/e
dm2qmspiRcddp4VK+qZ/dIsgBsHZGyBPHxFR2dAbzerVXFaGmlxRlfZ0McBlRlJxKNp039NBTb8A
tzr3brk+xBz7n05OzViybAvSQbfumx28MykwpwYlX6CM9dhbsZWnIpE3sqh9glcMtvNZ4APzG2dh
SaArZrTK7msfAO2NbSURdR9w+/3dB9SGkfdjcHuM1+RgedVjSed91qRmXiZrtvo+hb7XMjhT9L+0
M38B4Gd8XzgaY1XTLTl4cakPQKYL0t1r9Ti2nxb2+f7QOqEoltrbAdhe3JsPttCJmYFrssqLv++P
fTsm/pNHtamKg5uzokVQCNeOtSqObAgikrZfgPH0sKz+0UTk7v40H0sHpAH/3ldhV/NsjXAH0+wl
3YIb2pQenHULFkE3vPqmbeuW+wUkZAFBtpqDYy9K0NpuRZV1wytnrN3PfuughObiylRE0lv+Hj2/
DceG73t5+ipWAbfmwQVNF7Z4ZEm75Ncy2yrB0y3+9vs7kypJUDIDREoXIKD/b86r77Zfxf64h2va
t8Em+e/hM8MHkXUAvbdRcFmm4nlN8z1FGBhaOVoLtMlPPijFLzYKd1Nfns1p3Tm0crTObu4Rz8Nz
XDjQw9KMbWdXggOrVqyVljQFaglcmAtc2Zk7aGhaNqzoY0cAqf5b1tI2VqSm6Xih1BjiIQvmA/JM
r/dNVDO4ikuQBqUs4QrGS96KC9pdzr6zVbasUUG1bIJYBIxFHaTdIZUE1rI496ZTP2zxzulWrphn
yuYx72glLoudW6FjjMg1EPfPPrEoR2pVTKBRs2E+Yw6LT4eTVbT7lFClDZ9qDmS9Fm7Fm0UEZX+h
1lbcXyeS2+/vjH6oLM6cDkd1765pPLRNFrHa/+u+SHTbqdhlWnmimSTDk2NBBZFnJ8M4RpabH+4P
r1u7YpuMGHM2VxKvPX9xw7oGZxoeODs9rUofXnEzW9cOYQ708r92Qvxesp3mqULUglUsaMmEGwZv
mQh717ViJ9+8fWnEosIPANob7/jJgcvqXBKhQk2Ghke2xKLZUxWplgm+LC6HLlrBb+Fk18D7QSq2
Edu42cp/Lxm+ij8wVBxsrxJP4Mw2nFBQBPSKvn1r5789lm/MoROPYqcNMZqhqzGHUTXA8gwOnrWh
7rqRlQN0sICkumawpdXzXx3KnSgt5z+7dN2/zfnOTsegFmvFcVggGd4kdmVZD4jxVcm+0VVDbXku
UTGF0MMS/M6aFDCOW9BuOn1RjNTjAQo/fLyQ6CB5FCxpFw0BilarYZ8XUFEImmY0TE9g7SzPvnlO
+sWCwu8Ti3KMBsUcjP5sIyrQGH/nRVMfSDNspVc0uq7CEADmuWmXFWc08ixt0pvjtzQth4NjswcJ
FvpdX6ACEhROGli+QcbLaj/YZR+5686j2lPO0t72B9kAlO4yL4iPk9n66dneVTTVvm1VMQnAdZVn
wsdx6haAgA9QsOs5wfd9UlEMNUB5vr8yuHZZBwg6GL2ROLa/1V3/8UvJV5nCba8ae7fGyvtaHhog
Qk3+8sJZd+YsPRRdv+HHNIalIhGsRZb5HfJPl96YQMDxt/DS4zhvaafuIxSzBaFGuazpKC4pAzMv
a4aQc+dpWfiPYCiSchbxvq1QLsEFuuCKtYcV9AurH3A/kJeSsI0aUJ2IFPtNvSlnAbkFDtHbJXMn
bqzmVC/+RqBA4+/VMh97KJmde3hMVi6Q7B0En0Mn3dUsZPtqjU/a5G6Adwe/pAUPV49eyJxthPk1
YlFre+ZWInAySn4peXDAi/iclQ6AUHY+4dWantlssHIZALJJiqixuysPaMh7etylMWpNDyescgRx
2ovbu02PoiE/kDFIBfplQzwax6ziDxC8VEcoe3dBAw9NBCvbIwVV1aMcTRvlHtTZ8HD/JMw+uO2o
1T2pbaWAdzMHvOVJVT30NbXb62C1k8fC2ll5PoduZ3LTAUKBYy1XcHmk8yOhoxeQuOtYz+ZwKjqR
PfkGkLdfDGccXVyYMqDbuXW6dvHqdFWahwvqqs08tOpJMEAHVA3DddBaF+DvhjIf5/lKgLBcO1HQ
+9T75YDKlX3lNTIGKCq3HccOKzm0wcZrRiNfNS9v96iKXRbkhx0HJWv2MJ9yGZx4bXlIsU77/Iqt
uPiKuwvqXOC/+NxePGcyQ+KZv+5roMZ+1BQ9c0UnHI5rwVIQdqUAJn9ZCme6rp5Z/dg3hXIhG9fO
LrAz4uKtjvt1bFr+uErLORvc3ZeJ89U0/Vy5tOz7+Z/CmiAqbXs4ZBl8QTEE+65PKlm9EKDnznk7
XNoxX6oXcK30/ITWEtxD7ktJ54CVw2OeTbOyLdZdgtL7vPpPzrwFJKYbWTk5MiNvyqKo+WUKelgO
tYX/XRT2vtIFXy0lcy3upnREUdPSBc/UmR7QC/eSkXXjaqBZvVpFlrrgcSPzilAbyHcjAF7ZJ1FZ
W4jmutFvV4Z3TxE5uiWo0cFHBVY0ETkG7S5cIJ94f09vkdgPnKJaS4bsD3F7MXcozK3BcprBEJY4
I/nSRI7XlF/HCYGzo+17FQgPUVi+FWPReSVFl3yXA7LPRHzbnsrEMaxHkJB8L3n2CXizGyeXbgpF
qaiwDct1sOsoRz6kHtDSSPunk4DoJelf96Wn2Ru1pKS3Gq82cIu6mCmaxARZ2k8W3UXnhxCuWlWS
r2T1m6kYL429fPIlEDnIrmYgDK0olclzujZOi4U7XWQ0zXNW5bsSab7KrNF4uSGKaeEXw0LoDFTI
5HPZlP3G6B8eBoDsVDx1vQrbm8fW+Fmv5FtBW3YCmB8L/WXZKkS6ieA/FoEZlKt4NzZga12G/K0O
fsxFgvOM2UPYj1Hbf7mvNR8qJmZQdJ8gqcBz3hg/GV/CzCQ/TCpC0ZIz5fXX+1PoPkLRfVALy9bz
xvytq0uQqOGmcTXMJnbqqM/31JITosaliQPS4p70xk+6ZjE16BlgVWenoRv5e81Gq7HpckbejhJu
/JQe2CLIGLtkQt/tru4krF4xAJdRp/bEaPwsHRTF0OpHjoJLcA5urP5Dx4Dhb1v/zmlPhfRai7L+
mpmylaGbjQ45iHT25w2/rRPP7fd3E1DLazsHya7rSJ8XL5zLL5sFhR8eCVj77ZveDS3nzszkTNur
AXAAc3wOah6a1pA4+aV2R/z6aZeOqpC5GRPuQNCg9JOxL/UtVvXQoUQsIF9ls5Ug1G2DYsuoAHbs
ysy9c24F5OStJsvCAqjzG7usMWQ1Zo0e3Y6tJjbBN7Mw9V5XZNqQJ6TpxtVdt3zFip2pQ0zWmyAh
14yXurnm5bTnMU2IGrW2p4x26MnxzwZoZBJhueJnHYxb7kejnWrUemHIZVY+tpbaZtQXRRxYS4wQ
bXxfczRyUePWTZ72gxhv3s0dk6aZw6x92zeyYreocWhs1yyHt4yCc44U36vR3/D6ukUrFlsspT0C
IdY9u2s2diH1yNJFmcy2OnB1Mr/N+85sO1fYPV3d7K0b3ZOL7phypNdtdrSPMcChMcrJOwaBvdoG
5W+d95K3HdIFMZNfLQFsFS6BS2LHnXVKDSMcyBY+suYU8xXzLYp+dltpZ2+rUYcpKBTKz+btX8HX
eiuppTFhNZwNRl1JO1/456BYuseU1qBryNoCcB9BFvLC+fu+Xum+RLHk1KIiLWUxvDX92c2OZv/W
yDdE9swxD+/PoFEvNb6NTp98yPlq/ET5klGsABTZgqvVjXw7J94pVi9GOQokcd54OsWwjQcz4/u8
kBrVNi0J0k40pZ8BpPTVN80RfHj2RjRSt2zFlIELAn+WQ1/zboocAMIs/rixbI2pqbi6Dg0Wa14h
EUaKA83dQ50Z4eQZG8NrdFKNaIuJcIZ6cu9kCRdll9lTy4ZvTccrRI/qjcNXJx3FmlMxoY1XzMbP
YAQhgWvEchePok+Ip1htO/p5Dy667q0EhbRrt5HX0Mieh2ifoqu357ob7dXpu7eWGd87w7kymm5V
R+okr5hpDUaewGHY2NRsQtmKkAwX0OIu0//ur12jOGoIu/EFLQqfZm8GEHvbwYwto/2UF/O+x5Ea
xCbe0IM6Ks3eUvbDFf+z+u9N/nvfypX7sinc/3P2ZT1y4t7bn8gSNgbMLVAL1Uu6s2duUCbzC2B2
zP7p36fy/i96PO1CqqtILcUUts/x4fhZmAu8W/oXo2drxQVOdaSddbw9uOls0XvYbpVT6dR59ZCt
sJWE3fOhCFN+WA5NJF/32A6GxdU72aQvW3dzffIjyZMAqsl8gT6fcxDzTiPbtLjXUHuTJ0eQnywg
AbwYGfMFBQ8Pyra/noq9d7o9T6YnaEHrQ2PbIsT24oqPB7ALD6mzvhbuvJMxTROkBa6XjjW0bhgQ
RmJ+qJz2TJM5KkfQYF268waGtKOTUseplKTMu/GvGhwcK2kP47AXu6ahtdiF3pgrl2zx4gwXvE8D
WsQgT6fDTilumHq9hYj+eepYRFYPXjOkJ6DU+sPk2DQo/PvUBBnT24hNK9tcFZYXl/4AYjZ6t9Zd
fpoYWoveVg3LOk++F7vL8qPd3Dr0WLMFG6L6cNfW1PuIhSwa+HqXiODW+kJwoQ5f9SfP2bv+Niyu
rrGbj7JZkxQ7P2lEduRNMT33NUu/3Pfjtci16DY5bSnwMcSYHfBuWw9rKV+hkLXnB20ILV1od2m6
vrJd14un1T2k5XKYCc2DsqfnYYUi5e3XME2SFr+5ndQCwznnTGZNNPRNdc7Kyd1J0qbRtXNXbb7D
uyV1z7gm/b0W1nq2i+wuRzlsUC14oTozqbRJnPM8uSKoOdjqopY79ZThl+vE3dXlcvHSgcTM/zTZ
H+Z257g1jSv+nfD7CbbznmWTuC/7y+psZ7bdd5ToVF1k4m1Qw0ZimZy26Zfy41r8vr1JDDtRvw5M
bE4sKTAZKX3q2ZdRWUFFP2bUuW8T6jeBgqd+N9UTiQvRBkBohh6/d+jrOrw5YF1PDWLJOxKPWRaO
m3Xo1Xhf+tJpuuk0125frSSu2GvTd4H90yLfb0+4aZdoUdmCRTWQpk0vikK3X4iT6vbwe9f0/U6r
WqfkbkVbdavo0gthj2nyFYqLoRoOs18HaJHvrKfpGVpkpvZcKhiLuec5d9dYrfaCNh00CqW05bHK
myEGGmyvwDHMlX6fQjwoktoulmFxihNPGhUw0OZ23sQ0uB6uGVUjSa9r3P7uKnaoi12Lt+tkvLMQ
+nXK4jaZ7YgOk1T9M5ELhDy9gga4pYsSvzln/TORZVAS576Epl+x+AQwG94odYHaQZzx9KCqnf6X
oczRabtZYTWdHFV6mfNX2xcXO/3s1f19NZTO2U2c2Wm7tEkvFZ8CQvuQ49uzaLOdD0PTb9eq46Xu
poY2WN+SpSqg4/fO7f5W3V6nyLR9tDgui37JJVXuuZDbt81RPxpP7lylmIbWjlbZK8lrHymi9/4e
5vFrtu01HQ3ZnmnRKwo1MG9ySAysY9BnD8n8nTc/LOe+cl5n5/bSb2co8ZGYL1WIMupYV/nOEWiY
E52ey21ZoOXYuGdSiQK+JP4cwOtpJ92bBtfq4aEniatWFyd3Q17TZAjt2b1zSq4r8eaQItgnlWoQ
QWpuThudX5p6u3Po68Z/M3Qye0lWtX0KBovHLmIeh0AWK4tun1PXd38nh+mc3KVe2sKl2Co9y8KS
viTNl660grb+lIvj7UcYdqMuRMuBYID1mCCxNaKvVT+J7KFOn8o952bTqmoROvrwUGFCQkGTuMWD
m4GLGsxFu4mdA8T087UwBbSaVtQuSUxhIJnA4Jp92KyndK/oM/18LVY31ykT1ArphcnslC/VK23V
TjAZ1lan5vq47ckamWHosXjlPTqJ8ir6OBCAHTO6tefZasVOlje8hs7R5RXpZ9ubEABWGskuD9me
k5whwesUXQrxuxyIcxI3C5C926s9LeFQ7fUPDKurW4onWwZitDOml3IbwtqD8SD4nM3/7D0ihOnX
a9Hbi8RJc0FIbHefizwPbXiEjHvX2aZJv/79TWposkVmziIJijEkydV2tiBV9ZfbYWsaXDtYlcVa
3yMVDpGUvoyp/+yld1lOMKazc1llpQuBydWF280zA4PWHtuLV93Fu8bwWsSusoPfiJ1751aIz9Il
Tmj7RbOTzUzTosWrNaFZINZFnJdM/KTXTx7PaqedKHp/t1CdmNuokqsNt7SX6z2AEDTwIFYjm+1w
z5JSXd+0IQlnEyu9c9PIR17b3jEbJvuuiaG6dzgXci3JiM1o42q5ZGug3L0PBNO0XIP3zT6fbNU1
RGBBYfxVHPuihDJr679CdZBHt2fm/TQAubp/P6EHg85LZI5IypwicLY8AEzzoW2857a8y/yLUZ2b
m8ulYxvHBHnO14pnx3kXI2+aHy1U1xKfxUVVk7iFVUE1kKBu3FM179kIvL/lgZn49+QscNDoHStF
X4IyXHi5ITpOO80U0y/XQrWzeNd7FEmmScn3ueg8uEZkazB1454g4vU7778FDtVZur4LLTWoL+Pj
spIh6T/16pk3n6V9YvysYMF5e/8Y3kOHRUHbbsqEwHtA0B2WpPlJXv/N9wLAsAI6LKppIAqX+1gB
1uSo0sipWKud8vL9IgE4xX8vrrSJP3dVgc6QC0EWcMaSj9R/keln6y71fkZ1VFTRJbLy5zaJGbSU
cqhGeruGNqZpv/79TWJoeAeDDgshtYr5YG1NUA8Md+B7pZ9pbq7L8Wb4govWBtqfxFv+CHl+r/zO
+w8WFEHl6+1tY1pXLXDHwfG9Ag7cQIdA/mwag03u9Vbft7PAtGtRa3dUpa7du+fBS4J+enZU8UNU
IqTkhbKHxMJVWAaRR2bdGQJaKLM2KaUosJGSoU4fvdlhAWTG8IS63HMlNWRpndKL7xQ7ldacxHa/
nBKXHETfPxZuFlZlunMCGx6hI6S6emIbeOVoF7njIVubszWVvybfD6ATugMcN2xaHSY10i4d6Vx4
5yovV2iYD7BIynsYJax9Et3eV6a30IIauZqwRmxJDElwCowaPr646/RHtiTlg/Rycrr9HNOrXJ//
NkCaohm3WWWXxIKE/uetPvnVz/uG1kKb57nTLR1myW3mo5uvl7wXMFpzdg4eQ+TpVF+QWZFUszG7
FGBk0OMmDrd/tmlcLaKXDLCiDgJ7F8sF8Hal4dYu4e2hTZOtBbQl0sHpIJoTtynFLWeu0mPhEjfq
bXUXk5VRHRdlW7SToAFAgr1QIYhMET6O7ksPutW4B8Be25Zddinr5bQpgHOcvkC+Jl9vz45h4nUk
FPWY8t2FppdptC5XbMgy5jvRZDgGdH5v1QqW+4rhGOAsAIsMWLcsAKg6m6KM/HP75xsiVsdEFazj
ruxlCgmUvAtgmh6tTRfhbr4KrpTH2w8xzZEWrjCk7pUSqX+WI/9Yr5B9tNfmLnIBozo8KvPFBl1Q
ijYPmQNpVw/putcCM03O9X3epJmSkzXd6tE7j1fJY1HZc7jmQ/LC3Or3uhXdfaexTvZNinSpWgC4
zxvJw4rU35qR7BWIhjJUh0fJdHHkMGJ28uJTnr2u7WPJTy464bb7vLo7L/CnwftOsat7jnfNtnCf
Xj+U4PQTbGvRBEra26NyNuufXtXuERYU7XHupuqba3nZabLK+ctInPFlbqyf0EUEBoGNVAVWVqRR
N8xrbHtZirba4r7kxOk+LqtQOyFriCsdFlLksmbL3HpntOuOjrhkPHvt+vp/naCHkag9m3rD1Oum
y37TqFx2DdiP169pmuIKAqY74UJgrKeIss9oRRwdBQrn7SgzPE93PdgI7GrgfuKc2345kuynJYcA
1m64FpVnmkLMnPy6/SDDgfAfXFk2+c5CcBMNkTM4zNvVicqX20MbMoWOKWucNGlXGCvE8PIBJT1V
sHN8heOCe5cWJKM6PZqBLaS6tffOaz41J2VXAO7kPeXhUvXli41Q3CnoTJOk5bxRkYk0A1xF1rz0
vcCrCqc/ACabDkE2E7aX/QwpSoeZ4W40WezOTmILhBXoKwGczi9jBdlVke8UW6Y10bIgLmFtb3U7
74wbtTTiBRUXMW75fYWLzpOecgtl+yjEOfVK+blPiOjCahblnsu3aR206kWAeiMGQVGSiux3nReP
sED/Rfo9Wolh/nWk1px7Jcs3BF1VLx5aoXYfFl7SHJ15dAJid3c2cXS4lpiLpoCbkjj3XWU/ZROq
PLtz7L9vh92fK7R3ErgO2bKysvKste8eCt54IoCK6byFoz+DY5VX9WMGrewPbHFIE0jaOuHCcREX
cNCwP3mtVcU1xX9KqNV+WwuyqSDP2vFCxAoNHu6Ij8225nY4ijm7b9Po+C98tUypXwF7NJR1kBTt
BzGoT7enwsfZ/t5MXPfRmzM/tbai92kiztxSryOONNWQh41BXR7OuO5lnNZHyBjxiMI7Orr9SEOA
6b7rOAvmJGOTvFzZYcRLw/4+wXlGdSQY9ozizvWWOpkH99letyUo7HT84OPicOfYMQSY7rRebM7Y
1+2QXdaOn1vVXWqrO9u4F7tvcrTP+7mDqfYiS7DB6k9AQwZ8l65l+uFaR92lGW38Fo30seX5ya4m
O6Qi988LLCl2VtawmXQsGDQ+eKIsWVzY8KW0vw5gqNpnOnyp7N8Nf3SmnfrLkIR0M4eVNK7fpbO8
FNu5sh943wRbdebq911LoOPDJt62jeN28uKQD9wV59lzdloSBig21fFhfTX6STF63UMWt7H1RR7d
aHICWBFG1nmp7/mAhZPiddrehDRz1nLNc9rEc/qUiq9ODTz5zuf8uwuMobVsUY3Cpl2e9nHuW0d7
SU5Vjw8nkUSikBHQTCi7f6R7HNj3faDxNO0kHnHJxsTmd/EQ0aMd5Ydu+JCH+FqO5MGX0ZiEdKcO
e9/JD4+y/z1nhettq9WtmLMyEifvKI/8xX7y/7KOTtie9tjP74YgnqIdzuO0+H4OjYc4H5CemqTZ
LrOAGbgNF6yd9PRucsUjtPzRdTTL1Gw1sbN8kskLCJO3g8K08lr2GEshgSuYsfKWd2D0yeIUCshL
WC/ZyS5cFHwkQE9jJ5EY3kJvD1aVS2F2Srq4HtKwlf0nu0u+3H4R09DXz4k30WE5ozM0TtLhphhD
Q5BXir1j2rC8OnOSbNVs5QP2K2xax7BIRvlzypoOjmxbv3Ncv/stx31Pi+2kA+BoENcAHL44nvUs
3PJQJSpwvTb2/D2dO1M4eNc3fDNJjkjmBTpOTYyq7koZacIqJF950MQWMtVeOJhe5rpEb57SEwJY
xrD08TwMpxqKIfkpjWGbEaT5XWKAmC8truHVskwksft4YEOY2NMrq/t7cGUYWgvmSYzWkjleE5c2
SO5AfdjTTqwZp18LYtbCan0lGFqth+RUH9PDAHxZKL92cXVMj/4OcOUP3Os/xR9eQQvqtdycrBQC
y3xpH62DjTompB/dl/o8HeyQBekHeVHnPiqf9kjdhujT24eVLHxorOCJrmOFkJKOqr3rr/fPVu7r
7UPeJcssZwydxX1sP8ooiZKzf5o/kegutRg84rqR32zYWU4q5zYekfvPi3qx9oAahuSq6wP2paAE
WIcm5qf0rE7FyT7RQ3/a42YZp0YLZ+io4AED9lP2OEVDDKuVj+KDFaFBE4mdosO0sFosN61y3QQy
6nGvzlI9U7mjAvD+/RrmXIvgMqlA5il5H/s1D9aWPwxlepbTFmQdQY/HiYS9BUXzj+fsaea/21jC
E7XAHqyu7xVd+7gtptAfH+rEPgqLQdsgDXzyT97vAWhMy66FeWatbp3WQx9Da+tB+UmY5fbHvLLD
pJBhan1rqjps2d6lg3EXaNHeliUsFgmWSB2u5VRzWucA+pyRfVjPcLK9fbwa3klvlrGS8mQgWK4O
WkBiGw6VRQ6j74adFEG3/SpGO7bsaudphl2n98/gV1h24Cw0MfOizTuO0/H2W7zfIOC+3jdrPV6n
c5miSH+dItCP0a89+Ic8bB7XqIrGyA6rqD7JoA/TaI8KbtrqOlETihTu1JSkjwUTgG7/b3VeRT4E
6WABTKge5+UTwBQyTb/ffknDPtd7aQOEjxa+JX1c9tmBkCdJvyStF63bi5u+sPQuCVFMpZYZqKh8
PnLZxwvrz15GHrmE4h+oGrP1aU3nvXawaXvrnbWh7Yc5y31Q0S/0SKPulA1/tjc9ZBdoKNyeM0PJ
osvAEVyKZIPA9s7SGjTXKVi2LSykivpOPcBZ5r7aQm/ZL8NQU7/w+9gpxyjDweBZeXz7DUwho2UB
+N+oPFFY9UK5p2ltn0W6JwJpGFpvDkKxERRsjv1r0+avpRHfcAe586sNaUXvB7ZNpsa5bRX6cxyU
998NNCxhzXKg7AerX32m4Ou+Z6P5xyLsnbJI7w7mPC1lXzgIfpVWsO1oJ/BPDgB2KP9zjp42mn9p
phr50aHtUr6uQM3139MJKm5ft76om9dlTcpkDCo/h0FbqLwmpx+2HFCNT9OiVIpjxE64zQO+VuQP
IgV6JfI5ScWUB1WWcfIKsA1FyzNjLS92tq5pdbRPB8Da6wFGPENcq/Qh4V24NnsFq+HDRyeQwo5o
ItXkDvHVvdBBT5jYSJMk3amHTb/8+vc3ZVe5UJc2M345mzx0eq4krHQn0ZuG1qqLFt7WoBGQAXc7
fpRmfVwNe/wx09Ds3786E9XgpoUzxM2aH9rEOuY+u6/Y4lrhQNmaUApl19h3s0ByGU6JH91OD6al
1NIDyo2RWBxLuYKeLvsqanh7mts9qyPD8HqHkKkWJu7tdaek2cOmymMtsqcuv+vmnft6Z9CZ1Mxk
0ozxms0nmAWcqN3uTMw1TN5JCnpXUKnKTquKwjm8m78NjRVQLh/HqfpS9XeB2PHrtQidty6FTzx+
vQX+Q8YUxGxwko3lTg41zf3172/CiNJldrZyG+OkFGmwFv3TuizR3DR7Rp2GHa9ryboo81K1cSwu
IxHaUPGG2u/2tjScuzqFVELgB5dA9hAXeRaubDpmoxcAdXcEECj0aLoj0mCaIi1mk8FhS869Me7X
LepcHOv99OCTPTVp0x7S4raiaN9kTj7FTt89WW0dVbSIlwVYU7Hcl+VtLX5popTbpsUU00ZGixxP
NblLhYD7On+0oGs9ezSbYjGVMBvdfrX2FDKrfL29xIbdowtyrnlruV0tp9gHgnjzk0fHHe9bVp1B
mnkLcAeFP8ZLLmJeDIELaQ+gks+3f7lhc+qM0TFvGHcK7BrS8P6hnUt6TH3v5ySHJsqcKQmTNtnz
hjfNkhbEXV9UtmNLpCHifXeseg1rte2xdAzbX+eQYkfCjGcbR4ioV6eVWA9tMYeJ5Z9uz5Nh+zPt
sC3njatsuy6D6mDmkqkLa60tKF33vPnlzh2L6SFaCKcpm+ngZ2OMYud54ehx5PXLUkPtPGl2jgLT
NGlhPM9iTXJajjFqxEe6iLDyu5e15Ifb02RaYi2E682tCrESJKGtueSV86Pp673vF8NP/w+n1Lbt
bYIxText9QdvYg+uYJAUH15u/3TT8NdPzTdHTM8X3nrJNX+O/GARfmjIcnDbO+tMeg3AN8Pbq583
rpqm2Kor5zDX/RaWfSkfYZG2B0I0TL5u/UpmbrsVc7FHPVxtkXUMh0L+vm92rrP25ueXkAWrEg+z
U/PipIABUTYOM1Lt7BvT5F9f6c3wfg7V1XpFeFGIB7BNvhbZBpRCu9OJMw2vRe/s86X3vWSM8xa1
1Zg/NZMXjXb69b7J0eJ2pqzKug1FQ+uWIr+anxdXX1zeFZK5wbii+Kp3zkjTm2jxy0kmfadfJ3yu
kJhYDMqr6ri08846GDLQn/bOm3Xo7Tr3AaqeYj6sZw4k2marl77/OoGMdHuuTL0OnXLqjhQWocU2
xAtalNNGH5Nk+Vgl4jtkTYLZkpg9eaTcCp0sC6CHfN93h84+dTpv6T3bwsdBtT3NdPpI6V5iMjSj
dPqp6gH4ndWCodc0qmf4iJbBQPMwo0tYcC+Y5r0T1LD6OhUVMif1ygtUqXbufO09/2mkdUzcvS6e
YfWt62PfrL7VFhaIrqhULZm9qKn6sI1riDv5LnCmbqfgMCQpS4t0XJpt9UrW60da82Av7UM6LdHt
rWWaHS3K8WFZlWxDihWqOvBuDLzZfkrTYufKyfTLtSiHmXNZEvhDxT74PVm2PWWzu5OfTENrUT1k
aKzkHnZQA01r2mxH2RY7k2IaWjuR22HMrAJCLTH023BtP/qRly97veb3N4zQyahjU6ky6/MZPT7o
ERWujADbvzj9/K1y/G+3V/X9ClXojFR7hHmhkGoCvKH6PtjdT7f8KCx+zDPyVLO9GH5/7widmrps
GU23ZUYFz9YXN7PirW9OznSXjBBkQK8T+Cay4F0wjM5iTwjW9NxvyyGxxpO/+3nzfotR6NzUTdZe
XYEAiE9MerL7Jz/7MVZVUMFCxPKXg2o/1L6/k8BNM3XdaG9epfY95eCsnmJQYw6dzB8r/rsot530
YBpdi2FLwPtWrnyKZW09LOkUWE326CvvcN9m0mI4ybdiLAg20zI3EZ38B5ZN59b3zwPvX/faLaZ3
0KJZLNB2dxLkoWZOL+kyH2VafRtt9nr7Hf7Uc/9t5widr5q5OMfmayICVTjwp/mL3dsXXjgPKsvD
gdgSfPDigYIMUc/kRHxYONoLfSm6+mHd5BHSQBICi7d/zPvpReis1mGt7I7XSOf+sjw1/vI8wqXo
vqG1gjwHUwfq8qhFuk70Z7ksX0qrojtp0bBGOqd17G1r6vtrvPfsUAIlVxD2uk32z9u/3ZAYdRzb
xBShnvRQ7XtJSAp5WHA2hVmyPvCy3HNyfr/uEDqiDbQWaoPWjWJtysNNLQcgGHuUTvOhJ/MhdwAC
c2S38wFsmjAt7CenSctVYFPP0hk/d6RcjnxE5pfJsNf/MT1Ci/2h6TpfeASZRXSvSaI+w3ztnFbb
zpKbtqoW+91WOpBE7dHBQq4Pxhzco7zJ2jvnRwt62hQeZ0m2xF1TPi0ZPwwyeVycvVs109xox/gM
p1dfEgxPWnZM4GiMHldc13sFiGF4HbQGP5n/i7U0PVr0k5+Hibrru1r8h8ta5jXL4SSP5pUfWqt1
SkAcJL483I40w6r+B7jW2EthMxwY2cqs33OOc3XYxJ7sv2letHNb0NLyoM8/xbjLCtsaZhTLFljF
dt9ZqmPVAFPP/Mkp5pi68i/mKOvS8vGbPeX0vuNU57Bu7ZQ6aTsusV8OfpRN/XZe5QRodgfbptsL
YLj6FzpOLReDZLJoFxQEcDieaIiLQtwfdqFgvySc7YquC2aoH9vDXUrfHE5lWglSVILgym6Jndwf
AnyyogDJvJ33MS25FsgT4VTlVr/EZQ6OXwYOZNClBe4FPc/e+RY1lGs6do2708Rz10LZXNcn4fMA
lw1+WGX2aXDB5Sj5w+pBA5xsdA/5b4gSHbvGaNHUNSFz3CZdG8jSz4MFnss7mdUwZTp8rbYhcD2l
cokb2C0FVjq2QT7y9ihxj3pXa1To8DVlLTgYxDLGXbop/mOVEKqR4SI8d3t2xoH6D+sMfu+X23va
sEA6moV0IKdKZluxAsyPpd+8cQ4ZHIeLHGY95Zd8msMBq3X7YaYA0sEs8Ahf/DL1rdh2VOAlwCzm
/Rn06mBz2hAXfAEoLQfb7aLF30OcGOoTHdhSrTWrrYpNsVvWjL2sXS6S37nf4VaqGKu29QLIcSe2
Otx+RcP20zEhbbe2s2f1dlxMKVHndXCq6uIt87hTbhng9kK/xqgYCJVUpCyewyVioQplVIX+gQfw
RgPYqdthChreQ1fBbIcKZZyHxzRVxO1n0tzVWhA6iFIUbpmNS7fGhWVhvYGtm9aQ+lm2dzvyp838
zjeDTr2uHZCLGWr0WPbnuZxDKUSUz/6BMUDCsq+j00UEi78A3lYXF7X+k2TWN560x4yc27aLmmnP
oMoQW7qJBehrqbJTtsQcJPAmk+D05qGs1mArvpEsD5qmCKHWft8Jq0Mwl5oNQjr2AvmXPANlOU3D
eltK2Ingibc3twHyDLzLv48jSEa68L0d1lhU3vO88AhM4hCaiRcGGJeX8jMrmkfl/11sYL3PVliy
PeSqcVm1w2qsM1p65YJEpf4uiw+4UejhuvPRbfFh6NgBtNbPsgaZ9cp19J2o3cbA8j6k3t80/0SS
xD4kJd/Zw6Z11SrUvKmv+AjMNFCUgZQgMxdtVFZF6PtppKY2yCbYD9/ZdBU6WLN0WgbEYQvlYeod
avrNc/DtmziBxYvHJfcCIfaEvwwvpgM125lMK+VqjbusAoXkL9vNTlTNIUmsVzg7Brn191wNO6WB
IcPo4M1qdBJQ3us1tkrnLwomfjh7897tnOGc1mnuOUQqB08RKyYFqGFg26DXvj5aNNm5qzZ8kOog
usJRi08WpEevp0Htr0Hv2sE41iFx2xBKV8K+s0jTMXUulr8gTm5DTGs4qcZ6dWvnM02c37dD2rDk
OoquhY5nAd1HFgNO98TYD+r8rMb5APRP0FLQSK4ItG7vs9d0/usU2Wlx/NabchbnqxVldhqo7id0
OQ9J7wfMWoKhjAu7DNDb28lYhk2mY94WyGXC4acEmpmtdjCNzIrg4Prj9tyZNsH1oW/6g450eCln
TuMa+zadf4heBKxzghVqvVn70SqGnaLC0BjWCbOLBN0ZtSAF0ad57pYvPpw+oe/6uqTfwZS6Lx51
ymzFCSuYEjYQwCTKHXVave7j7YkyUFiEDoVLE7bWXbtscUJzMsnYEcih6Hiimumf5EQL94ftl24G
22/lAFEbdFLNuCSjDpXdioOSc5isic6b2SFpp6Wuw23ZEvHLnWo1PVuL03MXTeCCCVSwaV28Ok6T
ufdNvw64aFyrEFRxGadqDPPEDxSOt6m4lNlrOYqdnfpHZPidukXHXWwWRY4vEYlzOB6GmJ6LL/Lv
8gGOV8D+16dlDtXOF4YhKP4gat/s24WB02AzW8Y5DNg70R1hz75ThFBD4mXaMc2gbZxO+KKInQ+e
H9Sf/Q/qpwIsn4T0OeFgwQVJwM57DqmmgkQX954GeLCuVgHf2Kf02TnScxWiWH1ClB/zoxftbN9r
W+6dpdHxGJmaxmSsS7zUpz4P+lidkoi9OH9lzwpULxL5n28/yPCtogt+y1UV/cbxHFH/j6uL3X7r
24cl22lPmXaYDswgeVJmSCX/9xrpecRr2M/2X83jdhhCdHyi5tt9L3J9wTc7zMvamleqLWIX0evX
sIM6J93rCkfG+8a/7r4340OE0yMbnEfjbeoCPkxBan9dxWvt7lR4hoSrC4E3CctlmndFDE2RADAu
asfCOqYQQBrmncPDtNbXvfbmFWbGkpaveISXfxyn13rAsdcdEndneEOM/wmYN8MLonAlhuZH7Ch8
TSc8gh3ynZOvhbhn+Y29MgydtZ8rK7TKJWTJl4LvtdlMP10rr3laN3Xqijwu+BrR1T8BcnJnJOuQ
jBm+Zz00jxACwRRtkQqLVxi5BW5Aw/bS7n49m0JNx2C0Se13WIFrqI2/xeX/Jwz1q4jZ8RppYIfu
pAxDDaIjMtKkElz5qYy9Zv5s0fOYbC929c/COcAY83EY9q5g3l8VrvdXrSKDl3yNVjwEyNygW1eY
yVtFv7Mw7x8bXO+set5WQZaqhapu3g5By8GgWtrPq1PvnEvvRxvX+6hVAjO0oWZXNRNfBuXkRM3Q
FmFf8NBq9q5d3q+luS4Y2PW2UCyx5cVn//Q+zrkaLUIUM5DjOWTNC5S+QzHdJSHIud5ZbWv4UG1F
nV/qJj/5sj0BeR0pKCDek2G53ka1UDQPmQUjPGguPA7Jr7qNWLJ9JMUeO+L9FAuFDi3/SZ6qdMKK
Z8kH4v+Q27VVDxXrS7P7hWnYVHonlS4dZFitBoK4JAmtoYxo14RzpXb2lGn46157k2IJdfggLHgx
VQsLaUdCWPVGQuzxaUzDX//+ZngnXRco2UN8dYZrvbUIAK0UvAL3UGKm4a9x/mZ4aGelUM7E/IsN
+ZsBzzLzCNDNw+39YxpeO97qcSibTXIR5553oLP36OLwXJt654A2xLPeiIL6p7/U8yYvlbWAVyMi
Uqkh6Ep1zNPlr9uvYMh4un5g5jEfPACaXXLZgwqpfuQe+33f0NoRN1qrgIS1gGuV1f8954sbQJx4
j9xrmHq9X0Qk8ASVhZUdShWKnEUj6G2Jt7cvDdOiN4kyuHmJlvQYvi6KwObej3Z17voG5XpPCJC8
ycmgBRHPuXx0uzKWaq9kNM2KFq3+uGUcUgYQ8WuKr84ypIEruueZZa+3l9Q0/vXvb+IJAnRNWgxF
dgFK7JRn4lfZjiH/f5xdyXKkuhL9IiIAiWlLUVUu3Ha7fd2De0P0dJkRYhLi69+pu/JTW6UIlvZC
qFKZKSl18px+21WPp+ozxrC0OZpp/tONGZKyAi2Ab4K26WauhGqZFw3P17JIQdPozoDgF3ziLwtp
8/LVHrfVNlw7NTGrduUWNrXGAQf3S8j/gI82Ri1jkC9B/uv2Auj8UjmWggEugFpSFF1qK/oN2pgf
ZWMqPuuGVsLVR98kwJYwPuuiw9xPpy4nx12zVguJdr4UHQrbV7cZ2SnL7dd+6HJDOGlWVq0dQq9E
lNYIHt1+bI5M0DiYyvtpMmkW64a/bu1vXF6ywZ9ENIbgsrdPa+Yn+DHHLNqZx9RioZ1N6BJcG/Av
T3YqC7xLT/kFSl47jXP9VW9mXxXU8QMOKZ0MnJs+JQe7Xu8Ky/RSrPEZlT/Pj3xZtBkFpzb3GD9E
XJRnD/hp04lZN74StUvLOjaxvk6DMXzkdvEjxHZruOHpFtb9f9OUIFKELL1fpEHZg44dsHuIJGWW
iTfq/TsLVauBM21b5kWsTkVbXSzwwvrWGhcdrmNF9LnpUnudDClH90OUwA3qyKlIyMOLX4kDG0RS
byhKQSPydvBqMpraJ+uM7ugBwRni8dy/lJXsoScAfpA8/4SqkqmErfkNardsXq+jAwQfHIlZ5V0g
anJXg0IhYZuoTrd/h+4TSiDnFhoVHIbMTAtxsHOagFw9XjNT/Uw3vLL1otXI2drZx9Yr5oPXFilZ
voO19Xh78ppA+EttdXCXZpoRCByw9WTt5/bAHfvX7cF1U79+9E2SaHqnAtU+2M7HgseFbO4aOYDF
Pj/vG14JYsIYCBJLDG+XxTmwmkeXINCMHf860yhxzJstskD5Gl7YHDz6czDGkNfeaRllu53dKcvy
GlOf0Ry41FsiFnDN7QQZUrVDls2Qpq9rbLkb8cEkkJ1dz425mA0er7GM2iW7sarptghBxVx5nxfO
vbVNhqE1LqN2yI5TNkEEnEJ/qG/vhqn4uCzzH3uxv+5yGbVL1gk6yuwNw2ee/QRY3Wn27ZceDEv7
hlditRqAxqkDCWbTid8F0IOoQLfb7eQ1oSqshHmWKDruh2gf7iBa0qSZZeoJ1NldCdW+bMrAX0WI
ltIonfL+2lR3DjwTaYFueCVUV4ePntX10QW6EIlt8dNSF+fJ2I6mG14JVZdsYJqXXXQJB/JhY/6B
BtaHsTFpJl2X7+8XDKo+y0QlqR3fbyP0O433w+zGMsjvW4Du+LKv/Yb+9RQzMm6HIQx0vZLXw3Lu
qH287ZSaaFXfXwYOgYU+qKLL4nJssfw4zSawt25opQxV+dy1OJ4cL8KXyeo6UL3fGUrqc4tLIdbK
Jth8Wbpj0fTxVDaPbeHe3TaKZknVHtgc3R0r4HPARo9BQqIZyFOCW2FSbd/2feDqqm/2PlG349yG
PEJN9kMRnIHijKf8xL195RX1jWXtmgG1ayxqlFWnMZxRK12qnXcHVWZ1rO2+yWfYvhDOT5I5xy63
/8jRVOnV2V6J1q0B67lwEK2L91zWT14zovf1Q2baQnROqeytARAxDgHj90XM86FB68Y4+6fbi6ob
WjkRj06ZQYmtg7RKKc54brz0wS5lPErVt5WGk7wvhxra1ss4glrOG8Vw3vzRortOS0TtXMu9aMtH
CocMouLQR+Wd3+N6stg7h78u9ht/p5SWXrWWZdq37on5gCVu3R3U0g2Wfz/DE7VzLajQ0jq1RQ/N
n+WEdr4HL6dn20hLo1lY9cWpghzFNLXwmbqtk8pzzpB22GUYqr4xtXNRg2txRGYvNiQyluAGl4zO
drjtku8bhqqtvnXPZGChkHBZ5DyiHb6wvkOE3fvciWqXuApcU0llaLcRUIOBxiqP+DkbITQm2HPn
Z2AtXpMhrPcV6dSOX9S2SIEjfZnaXvbMfcuOu601FTB1C6wcQCarIq5ThkXq8imxh+gUGA99uqGV
dLaiclZskF+HoiKVr9L3arweknY0gOV0C6ykM1IW+YBuGQij+eh1t7fDxPITHkgN/qNJxraS0rrR
oV4WWkXaFWVabd7jItz7Kew/9I13vO2i7xuIqN2/Cw+Cql0kv1Rh3r2ucnK/F1GU7eqJJmrfrzXh
xD1ByfkyD9H2OIGH7tjQxkQ4oZv79f9v0to00RWPxMg7K1rcCe6WBbeT22Z5f2FJpLhk5o0hNDgx
dGbNCYRlDm1gneS6LzGQSHXLuSLCtZzowrY8QYa4IwEIvWrT7HWGUdzSbtciD4G6SlsBBaQMzfpX
qdjP+0yjOCXq0FCjdss+HazIjvPWsmIwbyVuPRuSsmb2ajvqBkKzMNg8nOit8XAVJ1r8XSpBYEpW
zsRjJfwK9T+WQrsvbYvup5TVsd9J30XUhtTQtl0UpWGa2crPVW/Ha93/2uz5n9uW1xlG2cYbEGlw
p8fsg/AZ+lZxkVkGd38/0RC1C3WhmwXci83SYnMS3xMxIPf1QdoBLm35v7dnf7Xx3xc1oqopFF6L
GwMrWBqyL4vzVJDPo/+hzFK3/d6DZfb2R94HKhBVR6GQPRvqOe9Tb6QnJi+WlX8m1vYAbvwUh+a4
FX0KCPi+9KbqKURdYbktx8OMLB16aXASf7CH0aTuqVtuJYqbCux+zoTldrHxxl1V06MYJ9OS60ZX
whjlYkh/DQ1Lt4kRNJsP7EAgXGfYuTSjq72otO47CZ1DII/Q6krd4Cw9E4hK46tqLyq6ybstC0pQ
U4XTaZnxvN9sXzitP67UBDHTZH+1HxXd0bVEpx3CYZiwrDwOOvaTZ/L5tpPqhlfimIMjcq39laW0
ne7kHJwmRq9YdEMw62x//eybbTEfVnceJmR/r/POeBz+ONq+gRdYZ/vrJ98MTTc5++UIWrAx6GPR
NOj9wXmqPnetwTSaJKGipQpncSG+gES05c+F+xTNKOyOz0ObOuKS8315VIVM2Ytnz1YLA03jy+B6
T5XDXm6vrIYYiahAKZA3uos9ojEug+ZvTupPtftCpn8GAiHCCYBL2aYsa052/amd/tz+pm5NlED2
amb7eJGv082il9XpIDDcfhp8D00n4T6PUiFTBQJ4DTNkVdItcbduL93gfL49e42zqmCp1nUy0YcZ
S33bh/B8/iWrLMPhXGMYFSTlgobPC/2QwXemKVm5NcflltkpsapXkAyZELW6z1z//yYmBjRMjVs7
srQZ+WnKq0O1+B8j6Z+DcTD8Ep2RlIge8dpRzxWYgTnLPlR+9JB1+64YRO3kQ69vVgq/g1vCIG37
pWoh4N7hgARy69srrNmS1e49XgXzFAiEBCmqg4yc+xYFCIjrHbqhPa5oZhu7h2UShq/pTKWcrDtc
r7MwHFjaTQU4QaLjAJji7R9ytfY7BxgVNcWy3IX6BlbBndAsAVxZLUmCNiPDlqnzIyWOZ09aG8Rn
cD4aywOyYDyHHyfxQzaGoqdm+ip4Kqt6SzoZ8kRk1enc5UneFx9yax/cA4Tk/x8GblhEzpZ7fboM
kIzJpqeoqgxv3Zo1VbFTRTmtEYNEcmrXMoqjQMjTzId9UBKi9olzkJlO7YKJo3UHImhbwtAg3hDT
surMfv3/m/QwtjPnm01xSfWn4xhdn4pBW+gIg210w19t9mZ40nqewybRpSN7IuErlY/c5DA6s5P/
H3rjYmxYZHdp0c5JlaNAtrQGX9cNrURpW2YrNq2tS1lIYwganmRuejzQGUQ5NQ98CwFdjYrUboLH
LvAPGbdfoWe073Kqtl+iqZvmpJddCrMnYGU7VUZP0RhFBUwxSAqSZsRSLu2L7/MTEzudREVLZdHk
C6vx+xTMXFBBKcQXKDyx2JWhbciNAXzindyoNlsORSXBhk27NCLPTv9ag3Wyzp9p8Gutfu3Kvipm
CsJ/RRA4a5fO3Dmi2yG1F37aMhNFs+4HKGFaQwdb+AWM36L7DfSfWf576e4t73U0sf9ojrYqbCpw
g7LwR/h86bwsFBxf90XwUsiPJUlIYNqjdD6kxCwkwYAEnbDZUlJDApOBfRO8ZftWQAlaz8Mj9BZc
/VMUHya3v/ilfRg2edw3vBK489oX8yyxwFTUR7K2942N3h60KN0eXrfAyvbqRAy8gw0q2GFPTsRq
z2DaPdSFk4Zb+dUnvknmQpN/VOSUJQVzF8dFQkb/vsjRw9+iv9PYQqQ5JaiYqdKV/Up6JOWV/M7l
S+d8buQcu5NJE0o3/av53uwnXo8WomrD9K3+ofEf1v6Xn7/eXgHd0MpBuaOuO68SQ3v0ue6eXfnI
5qfbQ+uscv3km1m30dqvfudj1uIfQj90/OvUjfGwM/f8JSxgA88d5jB6R9Bp/09NktmkaKoJWFVY
oOG0yQqQYadW9z3bwgMdTe+hOnMr4ZqXTtX2VslTzvv7wBcnyKA/0YC/3Da5bnglXHOLBuhey/q0
c/2j45cHp24vs1ucbw+vW1ElXEPaQ5Tc68s05y06LGyEqv/S8zpxrV060JSoSKkZd/Wps33ADKb1
TLz881Czff6oIqXkbPvbRGccnbpXUd8ztM7z6VCwz7eNo3EaFSmViap2K3ss04CWkX+34g8Ggs2O
l4btXLO4KhVPVC4sbHB7ujSbjbbgzHXjbKP/Wq3Id37h+uU3EWsRYL0y7rSp11ePfvGnAv8JGfa9
KII67v9HL7pWisWG/UlJY/AcHkKx1zTKDitaVENKgrDa3ODO6sujI5eYeKaHVg2RBFFb2KHQIby2
wg5eTB5IaPpTwL5ZNUsg+Q1WGGj1ev4Hq7i0fWbYGHVrrQRy6EReG1Rum0Lk6jSgz6jI5oR7JjUr
XUlMRU91BFzFE2dtGrZPA/1dR/RY9/MRXOv30cIeuiqAkG/wzKf12DcyuR0hmvSh4qqKknnbNM8g
qGrDP5TiyDKcfZeymBCTVosmCNWW9mERWbBd8yt41ZOWRN9dPzc9Y+jGVnbhaO5ljwpum+ZtdCjF
+jvYnH27sAquKsIFV+cC3a4ULYNzVBwF2RKvMtEkaLzpP/aEN3ENxHINEQaKzAFvEq59h272pPNM
SBzd8Epg52FVdsDKZBfhyqQfA/DKjue2MnE56uyuBLe1kYlSt2/TOo+D9VmYjj66cZW9WNYgXK78
jqOl9do5a6OTxHWkCR+qG12J4DpblwhETW3aOfJ7U7Ay8dqtOdyOJJ3F1Y2YkWwbZMXTaKvQaRPO
ySKvvCSLidZM8wEVXGU3dRg6NQokrBPnqnGSjeafomgwbMUa46joocCJws4SWfQfXUA9O485UGe7
TKOih9CFVQhRFRn4xiFRnYcJAWf9FOzrzSIqeqgNQAfTtzVPaeNAb777IECOc3vmmvSoooZIVjme
G2DoAgpcdGjq2ILwvCWCc+Pk+x5HVciQgOK1YPPSpW4ZnhxJ7/y12nd4sJUwdS0Qh23X45W9dbED
0UI7/OlTQ7Fdc1G0lVhtrNpqWoJiSRYC0wNxxThr5UkuTmJ11hlSBLv63In/l4HsdqoCP4PseJ4d
68X9EMn8yHxTn/K7jo/hFSMBTxVtk2evKZunz5C2mGPirj9v+0+Ec9Rf5R6Mrdho8LisxShX4AWm
w+L/bptfFWoazkyTwA9jKca4mefk9sfeXRB8TElvPPRkV14/5nRVMoN7px7tmA+o/gRPbB0Nwaz7
SUqeE23f8GYVawpBhA9oXo7LlUEyo4wDEIYRNn3m1gurC8PX3l8cT4VdRaVgjgdZJRT7W/4IgQc0
chW+bygKv3+IJJ6KuwLLy7ri1WVN8xFCV2iDz/ovwj2RoINyaP4UQUHUKtCxNJmUyd9N4vigcmDx
6iarS5uLlAj+2m/sLoLyCHA8hnyl/UHXRPbmWCFtsoxehR80crTxTtURvc6npm5jh9A75kFyvXEP
ch7SUEaGjUP3k67/f/NJu5xHXOJyJx2mAKSLwd3Ii1NfLXe3vVo3/NUz3gzPi9xh7uaKtPYhwB19
Gzx238p/bw+ucy8l9rdq9cKIMJFyC3fCsGhZHKGeb0i/7zO1YrWV8Pe7kfozpGnTAToFlLaHtbbP
QQmGqgB8My2Pc9uP3dw6CpodyeQeCs++DPvOmPi8khCihnp5CSLUlGd+d5IREGh2MYOuap1+7LOf
kgw66jMghRqZEjqhebNx1ouo1+a0a3QV4MY7AiwJVIBwuu9Pws/uHZQibw/9bpEZj3BKnBQyKIYh
752UZh9675d051h6WTzzl8j+6K2G/PJ+rvRUuBjzQI5aS6z/mPE4G8qEN1NsQya89X92LDxN1p/M
tNVoXFmFja2+a9dZ1axp30GAKxutfyNvMaCaNTGoosUsVrilz6s1hRLdOQMZtO1MB4l279uLcTX6
37ukp8LDyqb3MnutMbwl7prcPo+2LOLB7eLZd863v6FbCiUWpC9IPrlYij4PY+YB9ZGXp9Hx4w28
w1lUx3147/Jd1WG4lxIX67biMEHKNYUs9X0ztQkh5ccu2oVJI56KGnO9ATSQY7imXdg2Rzo58rAU
/OsuS6m4sS1yS4CLEHUFe+FVnZT2x5yKmDplXFgLkNv/1tYu9Rj8EGU7DCUUDQbZbEAYFcfOKqEV
OCYQ5jQ4lsZvAyXKA26DQoAz2CknnwgqQbMcjluTGfKTbvjr/99sTVbIVmq3bEsH9F+5PIuLMHuc
wJ16eyE0Ea3ybblexy2a92tq98VT5JBzgD7b20PrZq7se8Avzl2wbdd9j11Cazlx6j9N7V7DKPue
6CMLLQSwe2aNTw2eAYKMnyNhKlrpZq/E8pQ5eblAsz6tViehqHnnrLsPN9N9Q5OOVF4tusxTR4AN
T6XcfpCiSSgIw21IncTc38XdgFLkNU29cR0Rjs4EpxRpXkESfHUmaHz1nBp2N42BVLBYmOd2j/u1
A/h2B6qYOc39u8wzBa3GPipebF0bWUiPCuh3QPuiuu5oThzUSRi87vJOlSF+gx6vPYf4QFB9z61/
x/4lW0xiAJqgUrnhXRQLSNtGDmpA0z3eBx6zald/MNb0+sk3axqVEfojekwb1e6zdNaXIqtPRd0Z
DsLXnPjOLqniw0TV8m4OMPwS/IQKIhFfsuKxoq+hb8oKOtsoYdtGGe2lxBek5cUV3tvn/Pu+FVUi
VnB38xcP+6FVslMwrOjM9u9xyzJs7jp/V7ZbHGybyZIYno40cUt5Z0HTMQvkHjQv8VREWNNaxO86
HH8g5XiIWm+JXQgJRyUHSba1q1aDj1xPqm+8x3KDxmItx14F6bKVe+5dw2eIUQrb5J+a5VXhYf3W
5UHmSZGOpJGHCte0eIka02VHN7qy165LOK6yxiFu6d0fcxYtp9GfTOVs3eDXhX9jHODloGW1jms6
OQ2L257kBz9wDcur8R6VWKsKm9LOshA3TBwWDsW8LXE4ku+kwIXttvvrpq9st6BEnlqol66pVw73
E04Jh8YfrOO+wZWopUVQlxAYd9Ilc6ES04fQyrO6Kdk3uhK5nsc9upJIpCBO+2iz6kH2ncEqOrsr
UYuGQFDqRYja1V8ScA2dor45dM5Od6fKFptBtW0JCaIWi3sYqXvqOlMjr67MogLFLDD3ugKUaakv
5d3W+j840n09hh94Qe5x6z9CzyQBoU7i14vhWK7xIRU5RjpLAhOC+52Nh6IJXH64W+47DaqQMWd2
XD9YELorZh6W5amQ0V0v2GWXC6kM/EEXehANxkKAfu+4cnYeLBMqW2eU6//f5IVxsINW+DhoTm2w
xNGaD/dkXErDxDUOqpLub5sNGdMmE+nUT/9W/Qa0q/vg1rsEdoin0u3z2uV2RTF8s/ho37DpP6Sr
dz2/Y3AlblmT+Zg1DrG5KH+SIbzfhiyOSpvt9BkleIOFVnmDEEsZF6fBnw9+aR1ZMxiSmsb0KjoM
DedDN9W9SP1qSioL5di5SObKpC2t8RsVHVaxqO3n63mkAnIRFeYpERvfpdJHPKJcai00gEx8KLCT
s4oesnapIf8jdwF+MLqyzw55XVkhWGdwDKzBF/608vOIiuJqAlZoTvcqmZY7edWUFY6ddiATKRbr
ONTNU1fWh2kwEUnrFleJ2i7w0IjjA9od+Vk84N628iGRwc5jrAoVm323W8vctlMHrIF1ML6UEOS7
ncp0xlH22jwfArRoXPMNSul2DmKn6GvYslM0ugZaW51nKnFbOSFYN6FylJb9sD1RIBg/gRrL1BOo
uUOonFrrYnMUi2B52v5p2yc6PUzOJze8m5c/tw2kmb6KFXPsDg+ODqr17fQ7w5vXOmf7TgsqVCyy
qxDCe4udLl5ziqbl2FP7kJVRcnvimpVVoWI2rxzsgxCl7OiWgGj1AJnyy+g1h8wydZvrPnH9/5vN
qsV5uCcctiGjiEdx9LwtDoZfrOGGnKwz/jXe3nwAJ3Disg3HTO4Wj+Hq/1z78fNt8+iGvv7/zdA4
vdpyyj07HcPxUYwQ06qKchcHHvFU3ZO8mSdwXiFgJ25/4W0Qd/n8EbriBrNo0o2KFMvtoOS2j7nX
bvk7KKtjFYRtHFj1Ts9UQnYNwiZyoEuWViQ4c8c6RqE4Wkt7um163fSVnbYHBVvQOa6dhmVdHMs8
cONBWNPB9TZn3ydUFFgZCq/PRlioabpzDZZY6vBPLc8NlQvNL1ARYCFpBupt1E6tYjmxmpyz1T1T
ozaSbnhlv+0aRiFBjXNUUQcnxwo/jf7vvhkNCVk3uhK1tdOWQ7XgqO/Y5HoQfKwLkRQRMzwRXYd5
p6qj4sAiUHGUg8T9yivt4xhGsYQiajeMR5nt4nIlnkqzRYK1ljJC3nHxAhUu/QE4hTuyT3UQwyuX
WxY4WcgpSplRkN/RokVPgn9piOnqr7O/suVWZJaza2H2zbAic86vaz6fXFoZLv+ah8D/0JhvEttY
rH0FRjaZlledF/IvGYcYugfxYi1nVHcg1LjzWPLfXfLNl6IpAlfEADflVlGA08tBz8nKP99OEtdL
7TtupILDttwK7KxxZOripXHMvw0TWETrn2EBddA5iAs3P1hG1KXGZipUzAErPlqliEwrlh9K+krC
DMR5eBUcL3PRx007H2//Ks3aq8AxayiKDXgvN93WIGlbK67cLvGMPbC64ZXQzsoC9S/qXcEl8w8o
sn8ha7QcKlKZamLvY3qJp+LH+tG1y66lAABYG/rMZcLLP67124Yg9RA155yhmLV9YdErpJcNBxnN
Tq2ipdph9dFza4l0nsvyQzkX5OsgWGcAfelMpgR7l29WKwFUTqXTnFtn+w6OiaTcgl2AXhhMifZo
bqysoLg72Z5fxJx7PO4HoKRu+5PONspOPbqsdoLVcVNROqe26z86dDCg+HSGUXZpIQIOiqWcpNWy
njpnS6tuO9RA9d2e+fvDUxUH5Y/jaDlF6KZDI8LjWs/3qxhaVDxAeLzvC0r9GfxTEbW8BXkWeJSw
reNpc47BuotrnVAV+CQjxtcqnAW6+uykGprTFooEyMrj7dm/v43SSAllJ5z8OpM+SaNp5LFb4uEl
k78HlyZZbgI9675xXZs3CZxzK1vGzHZTH2rcVfjHK7cv7lokzWaixdB94eq3b76A9hFLRH0BJ2rF
xSu8Q2t194ubnURjKrrqPqEEcFF4om8lHGm1+S9bNM9iteNhJV/9oPp2ey10vqrEcMepLTJB3ZRk
+Z3wit91ODy3ufPPvuGVIN6CrQhpsGEZBDtK0YIVxrt3LWbwJN3slUB2Qtx01jbCGqzVNxIun/vQ
JoexNDHGa8ZXQU0Va3vaWljjkTXP/fS1lcW9U+yS1CVUJe4SkU+ER7C8syAuOi5GNyHrZkIvvp8/
qcrbxbYgyyn6E9FzE32eRioOvTXue5mlKiSrqahkVYfNvo/C751dV/HSRT92+YwKxBqxK27jNTtb
tPhSjeQzK/o7b97FGwqrK3FbBFaAlJeRNMxw3nLce1qKhBohtzqzKzFLYXUHcGG8Nkyo30ZL8KX2
+S5xAcxdidaWQES6CC14jBWe87JMyNw8z+E+dDUNlWhtR/Rs2qHnpq7br3dDbW1xsRbOYd+6KsEK
icYgGwQhqRyXeylBQThUlxE4x13DqzgrMnVN2bsu7n0V2HEYj+cyelxxg9o3vLLlehVdXfuaavhU
PFJ+z93lqXPGnaMr12KwmKydDwmxVAbsiz85X2yk42A2ERJp8piKrXLsAFeNhZI0X2Tij/SBU3Zw
q8Bw0NTsU8H1s2+2QuxGfTbZwk0zEFoHPsQF/Og7pLXTKBsNVz/dL1CiFgJWbVPVNczfQUuja480
Ky5bLg3Oo4lalaKL93yly9qgp076Y1Lm43Ro7NIEUtJNXgnbiJdgK2PI8WRq70Tj39m5hzeY6m6f
ayphCx12sKATBBZ28qNYoB7GeRIZRYJ1tlHiFkwmUcvnjgBCZJ2AxDwSh51vz1zjOCqyqrNzCDxe
DRO6YZwHeZKt1V1Onv3FdIvQmF5FV6HvH72gK3bBAeVip2d3ItzuItskxvX+VZ6q8KqgdcDax3HM
nP2iPOBohrTTV2AhWacMAtjZgkZH6EON7bqeqM06w9OGZklU0BXPNwEUNBI1rYPHoSvSfhkMmUg3
tBLLVRO1DASN+EWNl7q4+7qMnW6vtm7o6//fpAlrabLFZg1i2LPPYU9jp9vVm06oirdawi0oeN/T
FEKDj1u2gcfP/pL7bhyE0c7ZK0HsM9lWUYji39CdLMuJh3yXlDsmr8Tv6DrWGubXKkC7HSopQebc
GfKazv2V2I0yuwrGtkZew+sdm9ml9sovomx3hpeKtio9K5O2vSL1NPwjjWRSUv8XdN0M03//CYyq
OCspq5l1KFimCzDBNVsegZ+543V9ngSa7DdTV5/uM8ru20DEsOQtqn2L/Aq+waF86b1vaJCIqWsI
WE2iU/m4sinHM8aIH8KGvjigZNDEYVa95G3tJEu4GjYCTYB5SuwWU57jvIzSt53jpdAup4NVVyY2
pOtB5++q5V+Shk5krRAlAXTJEiyhy8fOwvGWN/Gy/Oj5yZt33ls88v9ZQow8Z4HL8SOGkZxrt32F
sqSJRlS3DkoQ93nU5NNU0pSX22/h8mNZ21/oOD+SvdHsKdHc1nVn9x26VcrNT5ZFnsLB1DGmW18l
mnM6WxyTR2m9hvPHlqyciwQV4b66lQrCWoqcDrj+k5Q53Z3TlN+Hkp4bwJF3pX8VhyU9DzjqPsRl
GhfdhvGPuWsbCnoaw6h4q7Un7exB/evKHfLJjViy9aEh7WsyqIq36iuIm4/QsUiHcvYPVSefRlxi
kn7pDSdbTfJREVdLyIkEVz1AzmOReOXn0f4WjOV9FoDE2BS7uh+h7LxdllmVYEjT9YLOB5IVeTwF
DoubtWOGc4PuE0rYziErQTiI3FON1TEj7KVa86MVmRKoboWVwPX4mJV8mXC7syHPyIfFTtrFNQnE
6CavxGzpTFsIPlKCPlnQRuM8yhqI9Pjl+bbn65ZYiVvIUDEkAeakIygYBMgSWv+fIRexzKJD2O+8
X6swrC7rIyHYSFIC0IXAy3wj/MtkFYZA0PwIFYZFSokW2BF+uqARy7YfZnCQrnkNZoPXnJmo3jQL
ocKxJkkaD7KbcNRqumPBcioK+59QBoYUpBv+ui28OYHmgntVC67DNAvCs5iGJFuyF6s2QU01u4sK
x2qh+zjJCqUld1vSLfiNbtIfYfCv65k4i3XzV+JY+FtvjwIVQ+Hzb33bx0CvfXNGEw5RE2QqGGtt
/GbBOsOD6u6hz6sPYLk1eI9u5kr8lsLzCjxjY2EDAt6rlk1JmW3uYaroLt1KQokSxBWvJrwLI1NP
tIHKeNV9tqK6vyDuTGlUZx8ljhluqcxaquv6Xu9dbPTQleLLfZuYCscCGCjK8hzOOdmjfXatKjz6
YWfYZTT2VxFZ9TC31QoKiNR3yKUv+xja0ZdNNIYMpxv+mjTeBBYjZRAuAa52oIG522w0UJf1vUSm
vp1AdcMrcdtHHRhPKlR/esd6aKPitSHroYlMIFDd8Nf/v5m9s0xTPvQlSb3BPTeUJKMMv0fNLvog
QlXiLnsbnDxcZxS0AUZ0Vjf27fEEqWfDJUk3e2Xn5X5TTEvgobjH/GcbtPJjB4ZGvG8/3za+Jqup
kKyy5D4a+1H/8Rr20RPN0SLLj6pnhwAUIrc/8e7eYgdqa+k8OyySWyTvLd49r+RPtqFnxKrugSOM
I7BG3/7Ku4bCVxQvYjKveAEqy4fVCc4M2xdqKGe+b//F8IoXTRmkYSFf3D3k48+iQped+2mR3/ZN
XUn8YEMu+5HZ3cPsnSTLwVzsxeVSGw7+7+Y1zFzxIKtjq9t2FDOfSUyC8SBXAyBLN7KS9idmSb54
QfeQNcDe+i8RY1/3WUTJ9hFBwLo06h4Ez6A21B2k6J7ZYLoovnvbhUmUVF9AF9aPRCbvB7dNPPIl
c+4FiNy2KoNWwFEGwZ7MZgdqBZRAaguWF91D6XyqvWQc08I0tCao1NIna2bpQoSGPcjyUnqxOy8x
uJCy7bEbTb1S/yHf/ioKYPpq3pfUakvcIh7Yv+IIrpy4SqaffiK+0ZNI8kOdgJHdsOCaFVFrnsCy
iOV/nF1Jc6Q6s/1FRDAJwRaogbKr2267p7sheroMEjOI4de/wxdv4au2ShG16ejwIkuklKlUDudU
3MBRGslHx5k+p1Vaho7XxY1tx/BJhzkXp7sOlzx4WmYppjF2g7DzJewLK17GMUS/ZXxbvMIq5OHT
mWeYyvVhFX3zcdzwr+YwqVQk2XEwmLkoiqy5VtZrK8YkbT+nzdWqh4dORDT/cnv1CjfqSTYNlLQ8
yOahuabspRXHPnjZ7soQ4zhJRs0sEM0X1IZRk5emyQ9jrkOmUalcsmcrbdu1W736WoO5270Kdp8y
5ARou3Q8rWcHK25OlZmFBDmC/NdtRSvWLGc/U7+ZAzL768NatYAe39YaPXXDz9vC/9dR+o7pyhOm
FKOTk0NRR6bNa8GTEnyxwv49lp/X5Tv4mA8A7AxL8TlNPwclC+3yc+tqAl2FY5KToYQN6Ty2KS4z
UDr65tk3v+T2aeRZqD1ICkuQM6Gj11OGolVzbTFeGaNfOgws66k2tpemBy1g4BzWgh9ua1K1Tfvf
30SPU2OnJetJfaULvqD3vi0U8Bv3yZYsuqVTVxj2Cv+KGll2wbjofXIlGy5ByZpVLrbAterY3LZ4
KTUGodKGZMLOUrJgsOj6MJlZ7Lg87sB1fHvR70M0mVTmKRhqzM4tPVbN+tA++Sf3sJz913kKq0f3
2J/SaHu6/UuKj5AzoUsLYDuKjNl13OF5fA9sX9nxtmiF95SzoLk5up5w4fuz9ncd1GFQA6rF0TWx
qhYu3ceDbReTkcPNTdVL77FDt273nXI5D4rURjsWgJ281nUwRykbt7Cid41qmVTOgQIDw22JiWUb
YyLGP0WflALtIb7m4HiwxHdcncxSwFOCtpYBjpQ2bbi15wCQCa15oHdRUWD5kpWOZuf4RdA1V8rB
eBkUhxHpDY/dldiDeMlYAbo9Os68NNe+vdbedRi+cd20h7XLeE81krlmWb4YGZrzrtvHMe6T4QRK
u+0ZQ5CwJ5pU92BS4Quk2xew5+uwFFtzdYE1EI3Blkc2xvMinNc5vm1XqvtMTn/StHHYuuCJ5LyM
TrQ1oRvVcRoHEeHxMEXGiR+yo6Xxn6rAV86GdtlAh3b/NSs78AT+HuCQ+DV0fx4pBga+rDGg0Q93
pbZMKqdF+2quPJfCaZhAe57J/LmrTfCu3cXBCfG73by5wbrFtABJ1TbXBl3vLRijO49ptkXhkOSU
KDgpkAvtcXaz2Y0HyqKyv+9pKfMXAPWnEJ4HoyYrFtxhUmbQvDQULlpOg7Z0SZfZx9PSSceQgRDQ
3fowC77fPqgqjUjWPFIRGOiEw8kx88fNdL6OZnu+LVq1cMmYi4qazQzCmqsQX1eecLFhOk9z4lXL
lkzYzg0y2Qv8f9f333KA6Udu5d41boNmtOC/B3ByPL+vnQJPCt+bji4p7Y99tTgatajiBjn5mbcr
z8kw7q/UNcrOANeOWJQlzeMaV3ER32ml8ljqZNbt2IPN55pWWQgSslCQeNTdMQr9y+wFc5tb1ggi
nOuAKYIJszxWoLnZFafG3v/+xvqJsxCBhljEgvOQhWJB88mCBoUocITuYaqI+OUM6GRPgzP3RXDK
x7MxAQUvzcLUBv9rxqJCl2tS3PLyZCrdAG269AgirD6dohZ4gaet7OvzuvY/AZSRamJDlbok++Wb
PdSEYCOW+iO2YSQPyxLdtl+VmiT7XbOCeam11VffIYfemz/w0omX1UtAN4BWLx06ieoLJFOG4Nlq
Gdz9TB4qFs/DpdW5e8UeyMOp/cZ4vpC8uRbeCii27IPXo8JsB+CtGcB8dFtNClOQR1SdpUG724Y0
R1u2kZi7Q0B0DUcq0VL8PAYYwUL1pb7mY3oSZHsR92YgZI6Czqdd0RYCOaUyad1jp5toVi1ZMl87
7415Hiecx7SJ1i1LjNZ9uU/R+0++8QxzYAIWoIA23IGHmV9Hbf7ntmTFEZTnUM0KYIOV6Jtrxx8q
9F0VUTP9e59oyT5Hr+AiG3E6JuKd3flHOjsfR13qQqVsyUJFl9XMWqGRCUikds/jttO9blUqkaxy
WxeeOzUySagwng2MKlWG/20Jcs0lqBAvD506VSOcdC2bKzB6w679QUYaDvz5ts73e/qdV4Q8ZAoW
dK8IaLdn15YfFsuHMC3RYkL8UHTbQ9EjRxvYDvD4df3yqvhbnjYNepaansmRd7tkn/gUdV/caIjy
oxejXNT0cZPYMTsOdypPCpB90N1nYIWGIaRrRGr+hdvrwfMWjfpUe7P//Y2dje1W5Ohfba4meUgB
bzOeRk9zpahESyYsBqzdI9gZvj2VBOu/kOV0e9OVeyA9ezdW9O5YQrYPcJsvGPyNhxDDpV4CYKQZ
T7AoP7d4RAaagF/1KZJhmz1fWdc3+BT7383/HlQnd7zvfSqj8XvEQI+Gjf0V41n0dhi0j1vw57aa
FC7DlOwaNJVgdgAs/nUhVtQyzGlWw+G26Pc14smDpkJM3Cs8eFELoJ4Dmh4y5B9S8y6WFHCG+f89
loVlu0tjwMYcywtpdWRMhF2geU+87zI8ecaUYZzaRmUC0Ro6tdN2PFekee5dEYND9adn5qcJ9NMo
76ya0/p+bOXJQ6d2Zm7tYCAyoe1rP74M/OcQZOjA+ljOOmiU93faC/ZtemPGFeFZmq8VPskrw9T5
lRLN2lWCJSM2Nir4xBDZCjuP9nKUANjBfUdIsuFsdFs3GBHN+mhNS9clKrc6pvbrbekqpUsmW5dF
L1LU9K+GmUcLX46Bszxb/RZxYzvY43aXe/Zk7HzTFilx3ba+jvScux+z9CN3NLUKleol6yVVh1mI
BU5nMJ5c/2OuC5QVcuXJ0t7ywMBgMcTgtmsdSuJbRwz36sLY3UL/vo89ebLUxNy5NfeWf0L0FmEG
99kUX/sxO1iOFZLFininq5QqdlieMiV1BeLO3btV1vSHgA/QBzGdHXwr8vpDA1rM2+dIpS3p/s2K
RpiOg569YGsPzC9eO9ZrGqNUHyAZrVPxIp9cODkxXCp6TMFaOxCUi5rjYHKNkamWv//9jWNIi0VM
xEDoTwag8h9T564b0ZOh/iswYgXA2cPas0/LcHKaMqx6jc9R3C3yqCkfO9Z1Y43nink1lkcvvdg6
YlOVOqQgGpVHVOsFXP86o7DosAS8HsfbB0W1aslcG68s2bzBnW3eEs+98zOYyXO/6UAm//dYe8ew
5CFTs0yzhpR4bM3PYzwdyNH42kUZC/3YTHIejgfjZJ+Bv7fpkIb3E/7eD0p3cEZWB/1juFOWdfkz
DGi+avHD3D+jiUOjM8V2yM1XztZUYl5LXAHtw1L3kTnrnJxq8fvf35x7mw58DPo99DG/+vavwH9x
2AeOQvPtzVbk9Ty542orB4OXVlpdx+O+F+yQx2CFjXrswnhKD7rAU/k7kv0iI+Aubc+bq3fdi47F
s5dsn6wT+mQP7cl4XZ4037Nfi+9ttnQZ1yhPDTnJkED8vByzc30U5+H7EG8HfljPuiEShYlQ6U6m
8zaU8BrYFOtLbx/c5jmYNfew6iRJhl2TjW/DjDQuBfBzRwCA1hmad4xKtGTYTmHTZSggeisOGEO1
dblhhTbk/quCoS1ZZMgWlGXz6PrG2Vq7A6xAY1sKC/irB0uUxGULlD0Oh8p72oAiaBkfuntDdLn/
itcjEcaeu52C4rH3vgQu1MN1aNWq1Uv2y+Dq6tJGy5VXnl1xLkoRDnVo2zqES5Xy97+/8Q+Co2My
5zjvG0jQkIm0RBtz3TlXnBi5ySpHfqALRvQSZe1TlmKCUHMSFQGDPGpqgPaS9ruRUuuLV7/U7jdj
RHbMiGtPc60rnkZyg5UVgNKiC9BQ4gOsFCHtIqxjTotjOx86y3x0BLq36ax5h6n2WLLZsbB7VhZG
da1psoFaZ/T+Me1/3ebbbZ+m2mLJbheSLVU7IO3kTW3cByYDTVAXAXHmvvhc7r+qQYfbjCV2w3XN
JDWNqCt1CTnFRsvtVzW6tL2cBdU1Bams2OJtvZrZD94culHj8BVHVG7BEvPs517qV/vjwsTjgsS3
la6ohXtyh5VPSNUDeny/SOgUepf2aHwof4I3q3k0j96xPQ0PhiZ1ovoGyYYHYnsTIXVzZZQerK47
I0+su98VhiCD/YMJbeUp6lHXPAk+Bn3sfrbGcC/p94c5bh6XQ/eRfyaR+NId88OdfkOeP83bcSkH
tEVdG2RIO/R8OpMO3FGlK+nqJa4gOVCpqisLnJOYvFOqAwRQmJk8dIp2nML2U/SJpdZwGJwuBkJo
2Fc6U1CJl6zYCMpmWnKIX2bnAeXxIiQ88f1WYwcK8XK7VeOndU5T7LNbVSeb5MfMAGVH6Wp8kMLF
yS1X9cqNCQQACNrrp6B7bf3vtC1Dn2vQTxQ9NGjE+O815la15yIBgeWfUFyOhs9BRD9bl93O8A5o
7guu5AYsgeZnUaGb8UpZOhxdgfJpHsxM89xTHE25A4vjvDi02yDd9cLGqWJ30mFFqXZ3/8k3tzyK
4uj8X+BHR8QP1vbQIsvUzMfbrk61bilkNuYyE3WGk1k57Fgheb5htvU+0ZK1MlFVUyAguu6T3km0
ffkqfcg3rmW3Bm7C+hoEl7yIW5DH6KbsVC8VudGqKDe7MVx4mIKH08H7l56zQ3BgTWhOkYXHynQe
NCkZxVfI7VZdOwgO2uDqajpm7Ik6SstPVqo56yqTkturVpfVdeFBevmIBuXjdmZR8LlKSMSOaaSz
KNUnSHYLwKimXeh+wfc/zek7sx9LXeVUJVqKnCejKXNS4mbPt6fWPhTtK9X1yKtE739/Y06g1i3r
KsOFaw+f3OboDJ+aQmNMKtGSpS5WP7ppvzcGVP9ORhay4tM4afJsCif8V1PV3PrFNO4POO/M2MGf
+9A1w2B8vW2sqqVLxtrMoP0Fg0yFTHOP+ToSiqGPgEqlCfpVq5dsVszLsvkbVm/xLJq3aCpRbGk+
rv19UZSM9W/X5Tj1PcLkAo+V+SW4Cywc4Lt7ZPXmsCyVaQxzb1ZXy/69sKj1X3igUYlC43JTVV1n
Nk85lswYxmCd+k+V8UeUpDQaUWhcbqYaC6skhCJnyqbi6AALe3r2XHFg92E7QjX7D79RjSGsqQT9
wd6PcVkx5WM8urrqtEo1+9/fih7KFSw60Lq52hELvvRiDG2iMSTFjSf3UuHpmRubQIrTJSJsbOOY
m3fBd0Ml0mU67OiZBISK19k6Fcs3+iNjmhhJtWjJPFFYYo2Z4TEulpfU+bSm8W2zV50SyS6tbgxQ
C0OBCaRdZWSV9s/OBeCrZxVbiLTOvWddin99DKw0rHSrq1tWp7qbAEtDztOoGzZUnBe5a8rO034L
hj3J2zhR4Cct4M1H85+7VCR3SxkO8HrAnowanD1H+fZhRptQ534qdUz2qsVLt2g5p91aYnILI555
aP8Jxt8D0eQmVKIlEx3ATZqRYN1dzJkWr55/8rzn21pRHMj/9TS8MVG7n7qGUQRhop2TCQi+2fBy
W/L+3e8kcf/3Jn8jOaCuNWd4N16Nbo0M/+Ks1xXcmxs5LkKjF8Wpl7uniDd2dbCg0dSj86Gvvk3e
4yg+D8bn+75AMtYpm5lB0r1c5Rx4F5fjEJZ+nFuP2qyr4mH/F5B/kNGKpzY95fulNNvhlK4fqhXD
o+mHsl0Bg8vjiuqchGpHJOv1OgOAdibUNbIjkoHl8JB/FeIz1TGHK46p3Fo1wbxQhMNDAUgTT9WK
xuKRfbR5oYm0FUdVbq4CuW2Rjg0MrPEemuWDpZv9UMmVDZeUWwC8e3oygkvfXkxfE7yr5EpWayH4
NdfNRKwUbKfUXp+zjd8pet+BN7bl9FMjCm/bJ/gxQcK/Awn39pFXrXn/+xvBRTcAFLj16Klm+YM9
NB+LQcdooxItXaq+4RZVZ8KaXFBJDrb3YLW6mReVaMlQ02bOqKjQN1aszWFk83HQsiEoXIzcEWUV
HVsnB14s91ho8rOHkZ3aOBBD48JUS5dssu1bvzE7eIB2syLfsQ+2dkzwfdFE7opyW2ee+YQa7Sqa
n7wLfjbufR1RRO6IqgabdUgLoAWt+Fz5h7r91WaaE/i+EyFyP1TZD4tPTFSKtuxHyZ5947jZmlBa
8Zomcu9T17dWs2SIR/PEOtqH8mhEw3dy2hNUPFo/3TYh1QdItlk2zmYEGdzUXHxd/2mQgABh823R
7x9GEuw7/cY6uUXLxnShm2BrYqs/WWMRpe5vO9AoSCVfMlFHML+GA0dDebpFtDv4PuheSBnSVKMb
1ZGUDLVyMZqwLghTW2v1ikg8MWIzHWDi+9cbkbufQNfMKsSkCE4NEQ3Nya4fTfGCIo5l/Huf/iVj
Ha1tK7YOr19utaceaPKldWqHn6Pulfo+9YqJdo//bvBa+i23DWQf+3iJt9gKl4fxEmBirz55h9vf
oEiNEbknithLxX0BI2h/oQXn1B7LGOVMJ3TD/YeMmDzd/iHFXssdUdkE2PT/Nc07xefR/+D8uS1W
uf798L4xAq+pmAlk/OrKgxC8R3XiHsrYj9HzwwEol5hxfypPt39LYcoyAn/Z1A5HnglP4+6nvV0W
0oYFf70tW2FrMvw+6B4BU9RiGxyzP5TuWXS/in4GOolG/aq1S7Zcee3mAJChwhu2/BMEbeyU5Ee7
6shIVeIlSx5co65BaIFCCxtCa5rDqe/CnC3hbe2oXLUMwZ/7fF095PqvXXUqkz33CQreh3w7r0c7
Rjd1fPt3VLsgWXQLKBXXJBw5+bx+mlLjc+6KOQrKPPJq73jXb8i9Ul6A0p3ICfxS438Vyxy2YNop
Cu8rtajmJxS2Rv3/2sTSjaXP9gGVhow/MVcZlYDH02yFYqfltqgVs5Rrm8MINrzerOG0juBhtzUL
V+hfhqJaVwOYESmsoM/9sDGjfnjK7C+LrpqjWvv+9ze+YhUOOKpc+IpRlJ8WUCwYIIluhI5cRyV+
34434h3bS3kgFiRby8cW3SBkierg032nRrLfOZ/s2smRKapz9gBIsCe2zV+MzjoDelhz+FWnRrbh
vNxW4qHcOHXe1Rudj0H67+3FqyRL6SggLnV7b1ULjCIatXyMZnZX1o/IeFTgCs3mWmBHV/O6+B/8
RqMLxVbK/U+pP/GBCQQPxPlUlp+Qp4vqVRPSKrQhNz8h6WdvI4AHr5P1bHWnLdckE1Vrlh6uFIB3
FWrb1XULLrUB6JIX/752MCKDTPn+iCwZQbt3b4MF4nfWva61DttUpQ7JKM2GTBODYV5XYixPVtPS
b02e55qNVHgUud3JMzLCpx5Fbr/6U3hPwXismu8F/3b7YKvuJbnrCeHruIgC4u2TQIRWx02EXptv
9rE58pOuW061sZJhlrWNpxtIPK+BeGDOq4OE4qTLbav0I5kmgRe02xmvwrYYIppNoTHhzdw+0VLz
iFAtXrpS7ansZofk7RVz2gfXISHrOSDJdFRUitMjNzrZ1EbZv0EaYTPpSRjjqWe/bu+tSrJ0iTaF
wYothTevsx+0e3G5po1NJVcy075CSxagHnH/uyRaDOcRHDSaPJBC13J/UwXe1LKYkNMG9UwEPi4z
uASNru6v6J4iMnhUsTkGt3pI7w5A92iTCoG2CJfn8gv/Msck0odhiqeb3OBk9Bu87wAV9fmnYPpq
pScTtBVAmzB1NW7VJkjXqTW7Pghl0cbPZ7sJLmLzVnZa80k3PqEwK7lk1K3IE237VDPq9afF3E7+
yn9N/j8VbePbx1Ox1zL86EhRGzGLBsHG7J9HcHYRf4lcRzfnoFCQLfkFumXc5zPDBTjOQCeZDHKw
2lpH2PWudNeXm8kMlNTGzmjtpGEgJVmFwPxWnete/u8qH9Ilf+kGk2XwIVuSPi/sB2qW1aPgljij
dWp+McCw+Pn2FrybrgdjmuTayrke22bpSWJ3frzuvVPlbyGKMEMVnFdpWJi/M3YXMbrry40lZcHH
lA6oIYF8rwKPCwMFpVOxw12fIjeWgFnCoGzpSIL4IUxxmmrTjTzwzJFvzK/wS0ehbfRRbM9fqD0F
z1xn8d0ETX/+9pitU29+D8RA04912ZaYkmYUpQlNRvVdO4He9lW8CcrnfHNr3wJ9CWmHkz2lkWEO
hy2wNYpTnGQZyId5qMfzKiMJIB7+AC8q73Ttefs981fBDAvff/HNwr2RzBs6d92E23lItwcmzh3/
1AQnCtw18eX2vr8fwOBXJEc4pKPlL8FqJfkjMCuT+siu42U+LgcgwBx1z2rVHkgGWflDP7G1tZIA
g7ir+8Fa/smX75ovUO2A5KmcnUTMdSsrIS89bO88ndLYfCL/bJftMEZ9lB2DV81P7Up5b0skg1+B
vyxqkNgmZSIS9px+3z/nac8Y5xdnDt0q1PVvv5/WAqOhlPrrV5On84KfauPtuMXssAeW6XHPyjXH
7Ki7B99PMeJ3pCinQLjQbBt+ZzhYRyduTsMc8QdyqtEVlwuNkSgcpdy0Mpfgt+qZUyYNsDrJ8rXa
XnubhxRTVY7wYq8/zYXuja/4LVOyd9pkmzumOZJEYxVOwAUL2McSVauu+r60Rej6ly37ffs8vBum
uL7MjO2CMaeinZMnZgbW8DqLhTsey2kMLf57pDocTdUWyWzYFkieZmJlZVIZ2YlipN2fPzMahH5T
h15mH8e8B1Tit2H91Rnfbn/Z+7EePk1yCxswVp11hMWidym2DxxuwWtDepjiHRvK+A5caW1cqbAq
mS97ouk00xa/ZbaR9a1NdoC65ez9NtqIveZn8+zdUy/BR0meYjVaawLgrZUYcx3VduSyKiydV7fQ
JCMUbk6GNOCjFzgBikqJbTx2/iEfHk3dqPv7oqlcvNtMOy/RvVMmVORVVHe5DeAZYcconjShZs/f
v3DoX1W83FoIAPx2R3p1fvmXAY7U+WC/fHVOGByEJw3i3zROo9s/977xULmwZwpG0rXjLDGLKsnW
JtzyIKrQ6CPsb818z1vLpXKFL20BTgLMcjvpjKc1wEtOs/j3QxgqQxr0PvMKUTVFYtb0S5n+047t
tWjGf+tR1+f3/q1G5doeW0ChGLApT+zVjlOXPdBJh8dg7dfV39cYDSTjJkgkUsLdImEiu6wZiiYU
5Ssb3efiOG/Wh8r9Y3pVmNW6OXXV6ZXu/9KxgB5S0jyZi/7UuPQhz6t/QHmrCWJUupLsmvWpmfn+
nCUAuzybXfm1Epsme6ESLd34RgsE1rkOssRJAZ5mLblxAGjJXW84F5yL/w3xREGLou3TLEnHIrbH
+bBV1mnodakXxeLl0l6Kl89CwWGQLMXwkQX1Y5M+3zZexf1A5WoexkOzturo/wddI+LGPehqvjWP
2wHd6HEQ6wgNVB8h3efpRFJ/WJYs6TAc0QCkoXCebn+ESvJ+Wt8E2PlsOuBDw7EpFwKqBHIwUh1D
veLOpnI5z7GmrRvazE7yzDBRnOdiyF/GaZyac9VzTp/HlrPh4AeN5Z7GibfuqZzyNnhwg9adzy2t
DB2IsCKUpH/BIawmA7ufbyWb869d8RDJ54Nj/zDJGoJ88WD4aCqb/21SLxTgdjEJjUilg+5TOEoZ
LoEUbtsuaJJJ/Lo7r7YRbpn7mhvGaXN0GUDVT0jWXy0MsH1waQltl9MQiEeDdqfF7Q7TMGoCh/dj
SupLXoDWFgXI58iTMRhDA0xxxoO7ZFGZPvXOK8YT/VLH6KO4FeXi4AymlHk1Op7UxT+bN0fArY7q
sTpM1eNc6Ep4ioMvlwfraRZFnQ08mTsOAFqyhGi/0FWCVbeLXCA0p5FtaK9Pz2Wen/vSPcwBUEUN
+9T33Zk3L1M7R7j4j0vQHW8bsuJ6kauGjuvyFLDSWVJnVYR6UIgRk2OQ6ah/VeIlPwFEiY4VrW8k
FhDh3SIanKZZt3Dh6G7swYnkZMb32x+i2pj97288Uk+snnitnSX5WD/0zDoHgc5KVB8h3fl0JmJt
NuioqFk8zeaBjL9cu4jvW7h0wfeeZ3PT4Fnib0NksioKeh2XisK8qWTeU8AFNecqS3r6uUD1pkZ+
qvBDtDtq4l6V0iXjntOlb5nbZUnmI4dNpmiyXU2YqLBmuYpoO52zsV0tbXCh5pMFot7xSWR5NGQ6
c1OsXi4mOpYxdS1G/RILnFAZcIzc7fddeypjKASuYW5p2mTJvNCo2ul+LF34rFr0vtdvznnO0HW8
TWCqNxBUFbYXVewuYD+XyhQ1rKuBNmYZxpks5THP6In0PDIXHXSLauX739+s3GZojmdbViTuVESu
hXkqel+Cl8qlRJYSxy3bDAdd5DGQD+OuvQvoH0qRzDNb6cTnmrKk8MyQeV8N83ntX11dXkylFMlE
V8NpPYzfZAnf/CpCu+OWjEtgvdw+hwrP5Un2mVcjtxcwACa+4ZxxW0WNu8RefdfwuUvlAqJfw3C2
bmMJRhPDqm7DMTXi2ytX6OUvpIS6zzrL6IukBOrX0CzXYRUa0YqI5C+IhKwNeJlxEEI0YzJvZryP
VKXrFHudGTVFGS1F+TJaurOpcMJyYXHKeFX2S2qcU2+IgPQKrruuDvmWRh7rdAPRKnVJ96yf55nN
KGuS1lnCzvKRYtIxGapE739/Y7ZCsDrLwSd/Xi1Qc89s/rmwYNTshUq4dLWSgZi0pzigeTOcGtM8
m9asuUBUoiXDNUqLs2aAZaH7B2D+FCBvug4XlWjJaJ3NK4U78SYZCDvmNnDNcx0xhyKRJPPRWDwY
QRWzp3srsN5sUQP/K66z4MCyYYNVew/d0LjiK3E5oy9dA8zju3qYXCpTmqDzn69+hq/qvAUc7B4H
5K7p3heeyXgMJvNFkAKYJ0n98dQZ4LSyPKY7ogo3J6MxYCrP74DR3CS9O50cww1Lzw7Huk1u+yKF
BctgDLTrjKqzIJ6LqDROrajCIjgKXSe3Srx0o0+TMfAaGbHEXhJvPjP/RzZGQ6CD41SJl1xDFwx0
bluID4wq5OTstY+r+zt170sTupIFs5wVXr57ntIxojz/iFBWE1yqFi4bcFbmoqrzJslS7zzb9Glt
TVBJLiGYNDQ/oTo4kiH7KBEG/di0SbO0l80qw6E14jIg97kgucjdz2NdlQ2+YBFdHKTGhU5U0win
WLlc0s5nimHpfeWVCBI+ikObzyeyCI1iFLqXa9rMcSfRUKy8afirEzyPmRXPpIo9g2l+QeFD/6pk
u2JY94pC4mL8OCIgDArLXgdxqNKOZFLFaIxdsHVtMmUu6GEOhEyhS37fdgcq4fvf31yIVYnkSAOg
9mRaCgFi33orwew+BnX30HCGWOL2z6gUtP/9zc+Mhr8G6wC2aTvtH6hnfODbj9uSVR8gmeyER5oI
Ckhe+csUfGHWEvL8123ZqlVLRmuPfr7YhLdJsSwDMMWscxsYr/fJlqy1boIqNf2qTYAhijaOpvhK
Rt0YlmrdUqTM0gUoswWuDNu6zu0zpRr3qHjGyrXobK6It1GsGQQ9ftRRdgymNJw7QEmAiO/sa2cC
FZsqF6NHwAOQYsYHbMUUp6ARAI5ZlFuO5jS+j8zuUrkOXRTWbAA3dEp8W4Rp+wU9XzmtQFOVxwDM
+VSn7RPZejD49Idp4Wfi88uQFkcU3gARkR9unwDVR0p2zQRfHRDJdKAZB2ogo0u0+rwLM6LLOqh+
YP/7G6MrrIo7IKDtkqx1jkXaxVNeXNrKjG+vX3HK/gJayFCgMKd1SoYuC4vWveSTrkD77srRLi+t
fLRSPOiX3rwYfX5c0/xXT71HBzHXPf4a8vdPeqOZfSC52njvYtyiMz42lvCf820TmuP17n0D6ZJL
6pHKZ0D9oRdCAPSPvQUMQzj5l6ZbNOtX6UdyTGLk1ujNnXmx8ik2hgyzI0YV+Tb7ecfW4gsk57TV
G0UMutoXOzWjrcsO2aZLnLzrQyBa8k35Uo7rVG32pRp+MvarDr4K5xmD806vCSYU2pff8Wk5TYu7
YO1zb0dD+bVoDsIF9eWiQ+V899w7ID6QDk9m0saaG/dil81z4xtdOObVdN/Zkd/zqEWNTW4KejFN
3wtJXUYz7gagI/hP7X0sPvgCyfNYwtm6tUH4tmDMf+m2T7apa4VRKUeyXHuixpJWrX1xhi62NnAm
mrq+BJVoyWg7Ksq0Tnv74lLePVkuGf40JCt0+WWVeMlq121bwMK10cvYTdup65ePQeH0mlfXuy9h
aFwyWMemswGCGXqZJ0KTblhAult0VdhzvwnRRfCznu3hUFturjlHCg8hAx5mKKz7jlm7l61J6yXM
87T50yN/dlitTFdKUGlMMuUZcZzT+rVzWar1nw7/CZsMPAZ3uSD5jd3PVlUuWYlbhRve68IFCwux
jl/uky7Z8NoB+qoasNluLcqwSEF4DNjGu8CYHVt+Y3u2X3qVWZGLyXo0gzGWnf2R+xrNKBycDHRo
Go6bpxzShcuP9vhl3cSnxvq1AU/6tnIUZ0fGOqyn0ig2YzAvoL4D5XTwUDZ2RKvpTvGSHS9mPgvL
hvitqc4Zt1HXLI5WRe+7G+U3fN6Qxf0/zq6kOVKd2f4iIgQCgbZAjXbbbts9uDfE17e7xTyISfDr
36n7Nr5qq4ioTS1qISClTKWUJ89ZO+yNqkn9MirSpKI7z1dLH5WAxd8ksoY51jwadyg+X+eBnOtE
xZWU94szHK/b3+BXrrb75tL2/DrF0F5ZH6RD7i2yRUZkGlpz2WocOycB/P0M6orhMGOr+blwQpbb
bK8f5O3CTdc+W71zLmd26jy/fwRJBolHkHBvrH7D4tQP81nV4/KK9N7Z5tVDm6inXqrzWrMN25uG
v6Qt7zJDL5hn2aPF7Uym9pk2w64orUc23tTzSx0dhJ47tur7AcM7SfIg5/mTu6oXJZK4cryN/Mcw
xToQ3W/rDuV8zEHVBEXUDXZ5pJRvpW+G4KOD0R3eWiuSQu8s6/y5rDJA9Tr7J5MUhPZB/s9NDqBj
0Yeu6lwSjPTMgJpZD2hvCfpwrkDVF19/gGmWNefFsVsRn4zsvOAMC8xdnMxWHPhiI8IZclyqObDC
Hg9505ScBXAcMXDI+dtQ+PbvpZrLaHas+RfhsrzRWJpLJ5yUpQI87czyGTFuRm73e/RT+nrdVIbl
pJ/5EyomktuCnFmWyxDaJOxhGYKblImoox/0rTZDeAg8TEQiDl7/SiBwnq03VU0wuubMIDBzULHC
PJRTtj5LVq0vtpVu7cOGRaQTJFLLllOrGhAZo3mFdSMgTcOxS39ct7tp9Mv/7wLRQOZZpF5rn8FO
h7b9+w6I2GWLrtM0qZf/3w2+zPmYrWNLz2Sc0uboLpJmodOP9dYNi+HtdfB9NmS+N5HJO9er+EmK
4hPtLRwJ2ts2Ab2rToHTZa0DGEfYJJ7sn7klojZ7uW55k3G04DAyCzRaqmHnVEzqbvEF/UaSluyu
j26wjN5P10hZlXlO2RksHGh8AtYuTZ/ItCW8bhpeiwZDTpfaWjt6zpPMjRLc6u493xmiwaqajS8w
bAE6GyPOSX3m5S7swy61nUa9ZXadRTWAxKFdkJsALdTReRlzy3NBNO/TczmWWYQbxyYqC4dsrCDD
JNtaaHC4n7n9XCDwVNkxI3TXky1JB5N9Lv+/cy7S1JbsGAnOpO8fgrr/6pH6yDoW8W4LM2+YZZ2d
0XWXxullz2CbcQLCbUC/k6Xc2Ef7/EYq9zF8D/bXYkTfoEDbFF5wLlTzs/Dbrypz9v06PfB62vV5
cucG9ku+InVvb9JrxCPpfy03UjommUWDs51Zx7QiPwOV7yTnG+hNk9U0x56LcakUFtp5cLoH4lpH
ZPD3bbFF52Cad23Xz4Ee7nBWTZ6a/mc/PzYekDveHwiXxtcjh2l8zbVBl8Fn4Mi8s+IFhHUd2eyd
qQ6itVKfG3vkh5seo7M11m5XTqnM2ZlUOBrTtMc1znQWAbgkOLkty9YpG9feYUVSMqxfzv8svSNC
32rRvOS0369/hGGqdfnbFFAMd3BTdi6EP9y3xP+dlyhbFnTZ4ssyBBC95yvry9ayqoWd18kKHjNe
jm2UCIduVbpN42vuNwoGT7i4Xy2ZOIhBkkPjdFtQVtPomqc1IFzrkqRwz1yUj8tQJ2Fg+f5tsVXv
4+oBd8rARMfOQ1mN+0Xw73SBus31mQ0QC/7qWaGO3rs18gAKb23GzqzMjr2VRwMSOnj2zk3cg98G
4MK2n68/yrSINIejWcsKBg6cczYXu2QgUbs2O9Ds3GQmW2/lsi3HUgxMsufW6SFMmPPuwAivdre8
vK03ccm680ADiEmYPG+I3ap7TZwU6iHiy23jaxsoSLVHbnUwTuPiLrMJdpVbRFm2pdD58QK19YYt
MSSj3VFEoTHz/4A5/TvLkq+3vfllut/tz0MONj2JuT3jjmKXj58Dhn7wTYjlx4vG1vu16imwcpzB
2dkbSBbSQPwqgu6pKYObKBOorTdtBV5S2Z2XIxyDpCmsSxR+uFh+XbeNyezaFokb4mUgbc3PuaJx
snqH0b8JGo731rZHFvgrqGsqDE3A+E5kFVoN32A8Mr225qmO14+TWFJ+doOyihofWr3jmm+kDR9C
LKmtN2cxonqvSUt+bvr2W9b2d1NTZyHaDN64P4VOs8YdGk0y3twWF/RuraxygOIJLmQkdP0qMqsJ
WbIZmw3LU+/XcvK8lEAJsTN4hMBeTRmJxkXUuyCTt5Ww7EDLf9fGk02KY8hjX/uL9x2NPhY9eA60
BIJwENxO0xCLwdriEzd9kebOok29brps9X01QDBjGdfdSOvvJQNk4LpTfJx42XoPV1M608yYTc/Z
VORxEyygKp/HIiZD7YcDSoEbWZFhFev9WYFXty3NFUKqL1UN8Ssq16OqrS0uAdP4mnMnXQFi0hWd
tmXa3A/Kv7esrXBtMpHm3EjnuiDFajrzkqIMNPX5HZjNhjOqgb/oVJONxmrTF2h+PuYJSdCoh9KH
AF41ZTKc+VBsTLNhcL3lKiscXNJVBJciokhPtJfBPYGldtcX0WVf/DtvsfVeKzX0ZdOPkiPlTb/U
QxeRlewyuwAzvdixot9ff4zh2GbrXVeFQ6vc6evipPw+pJMdF90DK/wwYXXUVTRChW7nIwCDf/j6
E01m09y988aAZmg2xCW8/Omx1At9t8tuHFxzbi/10nTsVHGy0+zLitNVVC7pFi7w3zvMj+bk8knv
MoHK9hMns/z85AAgE6zLvsuhbO30e0esuPNRx9ztfwT1GI6+G8qxD+UCuTv03YNAOxLjazaUwAcF
9xarD0ELPK0LNXFneC5FFXdQRJT1EiboquPocVz99MigjMPkFj+9IfD59L9vnykvbzmH4ccpl/um
TZ2d1Q8M7dr5TU001Na1cL2cJD2r0bQ0jMFvf3bvW7ReTMVWQDL5hBY1yo6qyu1S/4xc8kSnOaxE
fvCmdecy8dMm/tNtK1SLGmqsLZAOe6hTi6yOPC5FyOdx2fA4wzTovV1JRngWBK5/zoF7/pQioVxm
yz/7YkvQxvSAy0no3Sq1Ws+zVr/wz4vH2ygTaorHzuXxBbC5AU8wPUJL5ttxmvJ+sNjZzise4tgJ
Ao4pYKjMQpLu+iSYHqGFiTbpUdIH+Pls+xQEWROYRW3wF/qy29gbTA+4/P/OTMkK1lU1Jt65mRP0
h5NQ+N3eglDG9fc3BVYdM4bb8gCJIHJMCPUEqRchlktcdiovZSCXaeqAzi89JJ/aB1Z3TvNnCkD9
GiVQ2qn6OKnZbG0U+Ewfqvk9ZatTC1oCvAacN8jsRaiqtImkfVuR2Na7xKBE64p6wlY1rwp9hKML
Ke8q2wKnml5fc3qG21B7EIGPiw3sQf6qdtJy/6fqLT2Jy4L6IKjrALOLblWFuxlczMzWGNbu/A39
UU/BsnRoGBO3Ob0OMvPHNBcJxxw0TjVHgZ8++4KomIutQrHBSjrITCRtkU6uAIawhZWcufpHiGqf
pFsJm2HX1nFm3FE2usvBCymL6ifKuF2U5UGy4euGuK7jy1orAE9RMqLXldqRYu4R8jIPvqqPfXC5
iqiHjeeYjHT5/53Lp5maJSuAPJVlH7deEzmLPPJ1iz3bNLyWHoBuApfDwuZnAchzJYc9qZrz1Gxh
wkxW0vw4r1mnetvhZ2WDYrmyX8ToPIDt7ejQBNKC4E6/HrlMU+3810p2raidJDM/V5Vr77iql6iz
nc+3Da55sy8KwpXo/fOI/pN4yNQKyneFpbXx8gZv1lvIZiq8ol9dfu6SCc1KXkjb5tL8Gct86y7U
MM060swNgkBmOXamDHJaoe2u0Vwnh7K2Nu4PPr6xtPWGLpqKPi+GhZ9b1UXgM72k4ce5JXFiDTGh
7g5g1X9umg0deOZac9ZS2QELUGQgqAkkD1sWfLs+uGEqdNxZUZUNHWuEDJ+u+wSEBKPbxagb7Rtq
764/wjQVl//fOXQ3WN7kT5ydg6A4pl0ReVOzy8tf10c3OILeEyinTBJmZd45GXG7sg5r8gT6C//n
9dFN7665sz1NVs0ornMLKL7dMbUOT0kqvLuprfgGJsA0A5on88p3PXEJSFaeoJpY/JrH5FyPCzRf
2JaUtekZmkN7dQBCeYZ74zaflpD2FYsX4GXConXSqAz6LXo+k7m0pDx3iDvJ1sNSXda5ibPKFekn
Lmrc5jM2Dt6G8xk+RweYOOOK9q/ZwXWsm/7PcSxgodr7EnqTBGexGyYezSTaxCvwc3iSphK0dU20
lD0YIOkuKLcKTR8aCsNrk6761ln9BG0iVZ0dO6RhJbQKwM4a3/b22nxbo9c6DJ5xstwlLOv8bqlo
PKft4bbhtWkmpVxzuxbyREcrBrnfIS3Tw5i5++vDmziNdDBC4uXL5FdoQqkX+8Hh986QR9T/zN07
kTwSL4tSVod98eADwGSdrXELLW6YFR2dUC0T5MoczEpeoteep7vKmnaiXjdmxcQbpeMTVpm6gIF6
yamp272N2/6SowYFpiYUA3k7hKK6d6Y+rBU5TN0WrObDAOn69sWJ3oXfvOeNA3dJTt1UhtnMIpyn
bnMSHbGQD9R3JgalcFV6p3YV97Wc9xW0qq6vgw/dHG9++aJ3bw7x1JVDAAuruA4+JYQ8NrP6BC7Y
eKXpxlIzGUdz81ahS9IPCnnKytYOu4R1j3XVrbcc6vABmpfTKp2SXHQIIsF0liyLs8w7OO6WfUwv
r3n5Ita0sz0xnUrphb34PTR9eN3yJkfQHHziKVc5qeDg3nocqhqM1OjOLm9KzlxfRyMkJTj97R7B
FTQNjz5XcTKIF15tdRkYaI99HYmgaFtauLmGgr07PbNxjqy1OGRz+QwJ8WPvpl+94PvQW5HFp0jI
+bV1bmTy1CEK0Eaqla1gOBUsnwFg2wmre/K9m9CJMJzmy1ahSngcDiscWny5n0Nrwa+f0xwit9cn
3rCkdABEZRc5xk/Bfzx2O1ListRPN8gWDWtKJ7qti2DpskXK0xBY9+ksosLigKLY/sb4H2bksI3m
ymwd7bXo1XhymgerfMylBRZY8FxmdUjdF5f0G9dqhqikAyEsb1hdR7by5MvkYFF+gIjj3gPFY+am
n2+bBd2x3RWXBC06WXn7Oc1f23IjoJqmQHNrjzRMlB7G9d3ndPpd8FPbbHQRfzw003EPQEN7pFtn
ecJN7Gs5qPt+9o6Wqm6K00wHPoBgse98isWTUXKwKickm0K5pjf3/7vLOGIgjlUF46lBL+oYBdYA
amJGV9Htc58Oy+76nJoeo7muCtquTLJBnuYlee5LemB5cFqtLr4+/MeOy3TOWlUHObr8QReE6PM7
8eFZwl9fbxv78sx3+3Ce0L7JaGqdqjlIgyECPjCvQCnT53ly2yP+qsbigCjYkGLF1yh4jPNR5TdV
3l2mF2Abq7G6lAWwDMhq3JrEHMvnumE+BBFgaG1/75pqmQnzh9OUfslwXzxJGebj72GsQicowlS8
tP1N2FY8S4sJpFALWqWz4bRQzwo7TzQPUzaRjeBpSLmZToJZecCidStJjgmKKjtacciaV+lzAnDa
ZHV3eQLiRXfuIs8RcSpU2OK2KRYoj2UseL5uzX8R/H9d8rpMr9Uqtsxp35D6xF8k9GfWMI39CEnC
v+z4KBLG2RcelV/VDifLPXQ58Dsc8DoHeeg3qvUG6lumV3RHB22cfd7wI2hH720AiAbASyNRDK9p
WbxlTn7K/QyKLOAfWlwJdRPCHmXZfpmyLMxwx76xD3+8yTC94Jtl/VDNucePpTu8FKD8CjPlHJxA
fQLd28bFgyFk6MSafpfxwO5WfkytnDxmQ21/Jqjxb+S+H2/HzL/EwXdBw0qUjeIrxalW0LemGh6y
rvzedtBRqVr/hbdLSPJN9SLTp2gRSmU8Hau0GE9zLferVe2DpN/wDFPc1tIKyKZ0yZjXw0kQB1cy
VgQM0t7lWzLtBjNxLYQM4OEPMrSkndK06lA4W+Og8SDtxKAN7e4mImIm3Bu3IC2E8K7x0MvbohkH
vZndMOwXdNnxvNjYo02W0rILO1HeZC1iOFkBsEe4yXqkXHXHTKqbugcQAy9x+N2amgCh6rhdDacu
HQCR9oYharppo9RoWEM6QmtuoFNg2RwzMTmHwbEP5UI29gnDJOv4LFH6OBhM2IKK5p+ybEJV87Bu
VWiVwV6hqOkl/1wPoaYNSUsysrwQ5bRgQwqKP7bzFcX2dhnimlYRFd+t+bUE7971J5mspbn3WEOK
rIa+zCkLIEYmwdkIlafrQxs+QodAWEKhM2fJR9wuefFkPSbFV9eXoeO7kTvMOKSP4VJscXkbvuMv
MES69ACf4DtqwnZW3kJmewvsbZh1ndu2nhqIwS1YUD0QI4GKfVwkOaKGMMrBHe4cspXgmJ6j+Z2f
qb4rUzxHZj9s1oeVhYpE9jrav3n71I43puA6JKLLK38YaMJx2So5wByM3TN/CTaudA3zoDPd5lU/
jr6Dj4BeVNwkNPbKLSyHgRiI6Vy3id8EcsmL8tSkLBsXSPImKfPiWfXpwk8joYP1o5qrYnxTpePf
WcIWNiCATlNHlejoCGijn1rdj74eVDme2wSAhD4e8qUSD2j+FeXGVvMxGuFiwf/Gt4V2HmkTbGPj
8L8VM5kISLK7QdQs8o3UUyjnKXRZ/6lct04lBl/TOXkWIXg9d3giSkz70k1DL8iirpt3ZMh3tfVi
z1WUrT+vO7Zhg9DBFmVnu+1ChgkbxCdO70dARniwcf40rR9tm05K9FF4iZpOzcAfGXfvudwqnphe
W9ui02Utc8ufcSdSp+HSfiln3Crwt+s2Mb23tie37ZQKofDeIrP3XAZxscXwbFxNWlxo7KFdAgfm
9qzPSr203hoW5S83exqzad+496wBYTvZ2PwN36FjJ2Td+3IAYPtUrcshndMQaOeNoQ3211ETrQMO
79Juycmm8kiYAm7lqZl+X7e/IXjqkAm/6ptmHRuCm84ZqIZntxIx5WMcLC+OvUbr+Hr9OaaP0Fy7
X/lYJyhVniBYGyOcxCOE9xa1RaBgMv/lse8yoyCwnYQFGB7dRDFSugP0pOPrb26y0OWR74Zu0rlo
ycjHU+EHh2Bawzo98KZ/ATg4cjDR1bgxFYZYpMtGFmNFLKfBRQxLq9NEBsSh52Eqjw56gDps/G7x
OrOtvNs0H5pTLxZYM0rek1O3WofaJQ8zuhK3L5VM86G5teP2mWy7MQFX6uRHi7X+mMf+xpxFh09I
b+3mRIJ5euVtF6WWh8pFYdGNZNVgGR05McLZVCDGDMTTVIQgmRhD27bb0BHqNmZNpoMnGCGgvmxK
fIBTyVB1I5jUlvn5+no1vb92n2dLNS5sWAloBpedXYm7dcn2xN2i2jUNrzlyC01IRSZCTm4y75go
dh5fzqOd3nRFy3SaHjeteIu73/nEpbPzk/xEQdDQ3QZxc6Gc+F9nRqm/aSpo7Zxy6GW6fXcQDdnN
dKuwY1j2Ok3PwiyArFs5n0Dpfud68slZx41dwBCGdGoeRqaaQ6EJorLgfWt9J0ys4s55Uu546uTj
KvltiYTO06O449RFkjkn5ldni6CBlYH9eMO3LovkgxsuV9uS1dyBk2Fy51Mwil1NWzDFNPt57OJe
QAb0+vo3zIFO14O2Kd4XnTefpolDfBE6MN5WF7FhDnSaHgcERpWs6Hwaiz8deZTjTo1/gE6KZpwK
2MYEGGyk0+7OvWun1kWz0s0a9QAaFBqvHDTCbuHwXVcH/7vNTJofs5zYrsudGffxJE6XJKzBX359
aEOI0Ml6XAjJtF7N55MfsD1YF48uYVELBcnrw5sm+PL/uw15nQMuk07Np9Zbnjhtn6SzRXJpGlrL
ot1GFVXqwyhAvEOXbokI2VqWJqM4/33rTpFGdQxrp555THF+H4oiRtfPhlFMq0bbcFfGS1b6bD4J
B6RF3f0iwVSIK/h+43bI9Pqa5xJ3TD2lMKdNMuybpjg2U7qbVmt305zqhDysXrqugiTUKa28gxTr
Lm1+3jbyxZffrRaaj21JU4zsrWCcXFWULlurxWATnYlnWZcmq+dkPkF0+zAU811V9xB/2tKVNQ2v
eegK0QV3aSH0XaxuTNHZhgN3WGf2xmnbNPzl/3eGYc7klDbFWu9G+mA75bEUUF8G5v42u2teKgXI
W4vKn09lB2iuDyJourttZM1JccUKsHWCTaR0nWOaZPd0s5/NZBPNSRfaBMr1sFgmh4GJX8Yt+i2b
+caqhk6TU3kBbjASbE3N+okPO2ixhLnrhmLewqgb4pejeWlvlQv0HPH+C/N3PkTpRH1T15TLdEwa
6eU69RJWn7t2T1r2QNYunpKtu3nDm+vQs55Wjpj7VJ0653HyILdoZceblosOOptIkQRJjpHBVvro
BpYIhe3dFlx0bBkvigECArw6zRAZ/i1T7iRxUwV5cFtU/wtgBkrPZVAQzGP9nB1dNsi9ohycWdZK
oqIZxG05h4404+lUcuUh1Hj92YUQVjC3YR3Ab+nG9mGaXs1ni3JhxOuq/JSko/zMUmh2hnXiuBu3
SIbd7y+gmRTi0jNUnFwnB7EeemLsReKm2bGK4tFaRhCLhvXo+Diy37SodLCNVRaB7xRMnRLlshe+
TtXjssqtzzEAJZmOsVln2yrS0VInwABwC9pD12RGcexb2Xbnqc7Dtv7j25+Ccg4n7twWVv99l3f7
gbeSvLKW0j5N2Tw2YVB7qIxNdpJtRRDThZzOctJCuez/v0qO7qdKfalUFan+D0QBwzwgEFuawnk6
pOmNx2xdsbqwQeU7F9BsEbLCSd7DlwRy+uemFfDvR74zV57akoxFbZ/QsIhUa7CKB2jgbp32DAta
Rwg6RJXrBL3cU++T/Zw8FArMRc7OWTY2f9P4WlbUFqSZIZ1cnVBzgEKqBzZ5sne9vIRadU5V++KV
E7tNgIbpoEAlVxQTSrVA5JaipJvsrGrdWLSGDVsHBLq87GabZx1EIUDvFK21CiBSz9g0xnkKqcaN
OGw4+OmwQI9IAF0a+GNGVDSmaKihfshsEcr1i5V8XdFic9Oq0kGCFoDlTssTPKhM7iWTB7svn64P
/eE3OOyvCpMzIiNziP/L62iUSHrkxA8na4xdSNJDWw1S0Bs77uWm6a9TPp6k3UAJqDHNA7gBHv25
f4Q63I7gBnPKhghH56PstppXP5x7PEbLj60+XTP8S49gLsEXWfYrGgh4WCbN63WLmR5w+f+di0vF
y5SVwfiYBuDFEAoC1vXjmm4Rqn64J+L9L/+/G94amnwEGXXwq2ld+sLLxELpyXXpFiX1x7sIHqBt
uiWtbCaqjp6UcPZFj9JHkIWt4w+hX9hRBVY9v5extK0/rF6PaJ78ft1upg/Tsuhg9ouU1j0FFq/c
FTW/Xya1kah8jNPCN2nn3KVoBKNK0pPVzmGQfGvql5nOkGu5cBmUX0eavgTkd1vRMG+m41izz8K7
iYQYz9ay6zZpp1G0S30HUY2JnP0teTGDvfTakWgd2rsrxh1t9iq5GCFeZm21qJsGv4SDd6usZusw
5CWp76C+e78k+Su4vm65QoKeiebn4LJq/Nrjzdu01hFI73ZteZNsLYbWfDsH153rQVnsDq0weeio
UYZZOWxsfiaTaH49FS1Ua22YBFoX00sKAYbfrGy2yLYNo+sKMu3sp8Gc+8PzLEE1ODDCwmr1NrIO
Q0jSFRB6f/RbHxxub0zVYWp98ewmrPrX6377YQEKRtfWt10s6RxAY/ZtqZ/G5jBBHkrV5yD/wYOY
Lf/IeQMaZ/gIvcICuuVZ8bFt39LGDScKzPEI+hYanK5/xr9nxg/2H728UtdNTVJclrzxRYZCto+k
+CbyIiRFu+f8V0GOWVXH3PaiJHnOcNQZRXpUool8sFvmJS6NVZwFW9x+H6e9SKQ0N2Fo8qi6jOB1
MhLiwihaKQhZhjuVzqj/j3FLSVxKEvvJFsGMKfLrXa1pu5SZn/H6rt+pGNt7rI7kxA8X3Gi6wU5m
mkTNiQKLSa9N8Ahgre84L0D5697n5RbhwcdAVFjt4l7v4laX9jmIafr6rV6fLJrvF/fJrx/W5IGJ
MRIpinLVKeD3LL1zUxLJ4i4jW+0Hpk/T9k1VCvRUVnAyGrjAdgU7JxHHifP99fVpCBB6JSdvi4yA
0Hx4Rn9XyBu6F9C/u21obXecfIiRZs3cvNWld3CR1KVNcuPQWnBo1Dz4Msuau6J8Ka17ZHPXX9lg
bL1cM6k8c2iWN3fEG/Zy5DG0pZ6Ju5GKGmytV2zcyVYQ8cJbJxP9VifBrm3Ry3/bm2t+3QYFsfPV
bt4UQZGMWE8WOCDEsiWYYTKMtgUWAirzbE3bNyufRLhYKeSw2B+LTRupFL2kYx+ESb1MIyr0H9nC
G579ID2j08Zm7q6q/yd8cRQcHFDe50WNd/YkcUpww2YpH3te9zt7mX5nQ3dK+BCV5NgBVuPkj5K8
VeiMCORbDQawvkO5/LB47X4dazv0ywAIBsiOVqREQ0/xsLT5xl5uspIWJhJH1qACF+1bUpRAbMn5
J/beMnYamW/Y6TKdH5lJiwZ2NtupgBTEm/D6yPGa0ONdaJE3kfwv3dIgNC1TLWOukUVZ8hJxgsmN
p5F/c6ps49hn2NT/km2QwhXBYg/PAJ0VtD1nkFPw25fCtqKpfLGrIqyCG7M2qsUIKnyXuyhWvvVr
onZk5jVkLvwtalnDVOs1InclkvoWRid1zMjvZgyL8ddNrqw31FcjGNOyGato7cjXMiP/pLT5hNPq
y/XhLy77wRLSC0UTarpIw/Hm3VqHjffQrCqU3V6NG1HOZBktVEhWe4BIIhKJ8tscdBFbXtCYtxHm
TC9/eei7jXipV+43PGne0GB43/beATqc4TCmD6rK9tftY3p/zcW6oUPT5eDWb37+hTdDCFiYQ247
pOhMA16dtW1ZqOE5SBo79OYCVwWk2nAug9/qBR3AwlI2uQpLssn6SLiTiBrL24L7fwzcdZhezpHN
VFtQFsRRYv5BZBZP0xIBpx/moChxy3O33A3DHFtV3Jf7IfHCbN0zZ41Ga+Mgb0pd/yr6eHmDMiQd
nj2Wh9OUnpd0CJu+j/ruc1++TszZBb2K1y38/uVQ+oGj6FWgru8DChRl85Z530f7U8VlKOtfDXnI
1Wlpb/NGvSBUrGQWY9vBG4f8wLMqdJsfJc47ttdtuIzplkKvC0FEpeSe4w7PsnpLyT4Ffsmx+Y6W
RVTNcjdVFwnN11Z6kFWWIHhadzXLDted6d/V8ZERNYf1EpKXUBiiJ5aBmdHLI8u5d8dPAGqHbv3c
VicaPNhEQsB83MveC6e+ikGi7dcvAMxCVO88SidMOY/Gcov5weDgen0JfEoWTt1INRi749nr3H1m
8z/XP9cQnv6dgnfhSVYyrf0OKa9aaVzING7G70V7tsfP18c3uLheWpL+TPMcIn1vYllDr/NDMv25
PrLJKFqynqfl7AbLvLxZ9Vtl/fKtJ2+68aW1jThjddqBomd5W/M28iiJKDzpprfWKxOWbcsxANcQ
GjimY1UANDxPL9m8YRNDANCZC+aaZIq7JYVW/bpXZO/b8wGYq7hPirC0p6i1trpsDOtGL0pMGXFn
G2j8t2G5Q1dERJIfVuFEDd3oLjTFTr00MUuXp6nn0NOsspcyiyn52SRNnGYrZGH9yC5Pgfpn6Lb6
Y43P09x+8SavmHJKT/VAocMZ8/G3NRKYrfzTqLtUHSdinUi+JXJl8Au9UpE2qd3KQjqnPLdfOyF+
OZna2HZMQ2vpgMq62pN9NSPFBist9JWGbAv2bBpaS7SHHpWhxRuXN0iVh37FDtxbb8sF9OqmD/nt
BC2Y81suDkP/BDbq6w5nemXNl6uqZ6PV8/ktTR8s7sRD4e2vj/zxycbTOQvATrnkfoCR0W5Dp7B1
H135SMf/ZcXWRvjxu3s6bYFAybd0lbLfFEiaE5GF3N9a76ahtdN3lYx09pbafuNtcKQifebuTUwd
DoAD/814pcuaFVIi9htoU6LM9e5X+tmChtt1q38ceDydqaAZ67QXtrTfav4JrDJsnqKgiuQiouvj
f7yteLpWg9OAuSuvR/tNdA9I20MwQQOZsBH9TUtGc81CzUkNVh/7DdhdUsRu8wW4xrBFBaa+CWkI
62su6rCsxBYz229u8pCIPCq+u+MWPspke23L9YaOJskE2+cLi+wazMbe+LMRfey5y01AT7y/5q9e
QxWguj3ev7IP/8fZlTS3zSvBX8QqcAEJXkmttmVnT6wLK3ESLiDBff31r/lOCj5DqOJVBxAazAAD
TE93OXmPTp3thm1Cs9DpXu/5N/mOSU2rcSqElBV9JugsFv3T7OhUwBX2kXuA89kmoLHC4Gn+kPJn
5IqLCY6Ur/c9UxGychswJAYKO04787WJydFbhhNO88O2odc/dGOVoV/aeOpT7AaFGfiJ99zNYuOs
pXNVJHhYorVFXp3WDgTN0aG2CaCCtVwNdTPrebLnwTds8mrabtD29q7QrqTK1lKgmujTMJbCNV9J
z3Y5YMYj37jByKwfvWcPSwMkwWuyWCcjQTPg4FwyV3dmqHxQitHBoJmZLLP5WjNGdkXvv83QZg2h
hPTJ5o7QOIzqK1KUNnXh0MihOJnaH2C6KbohoMOnxf973x8V+6QnRWnr4AZm1SUeRd18Z7cnAXHc
9OvMckhPa/IC1SfWFPrGeYCa4l0SV+SVZH7Y+cfY/5R4UUhBv3K6/ycUNpJJOAojhmbaTMlrCai6
MQwHYUdvjolS7KxbBoWbyhwcbRbHLfZK85UBvgAaQDB+miZOlPt/QHEUyhwczAPze1YiCMAWc5gj
43vNSRgXOmkT1fBS+E5NxiuoFiF8HbDE+b8cd9pbeas5x1WmkSK4HI1mnDg8tBmtfQSCQbCkbBxa
OmLdKUfHvGOZrzne5CN0s9eprg9BZRMpekdrhmBATwgWtApAHl6aSWDr+LtUJpGC1mZ4JPQyB6lN
VRzRAvilormmJq3wdbm732/z0UKRlry284tR7Tj7NtVvfqZrfFLMXAZflQz7jQ/Q7qvjRrgxz4Gf
f9/k4zLYajGLafJyk7xa1P0K8fnQ5tkvMABqQkhll/X3m12mFVFPwPG0ZkzzXwM9+HbsAAlgHjK+
SXQes5QOWIfXVmVaNHuM6t9oPTvH7aIpDim2SBlhlQy8d6cI6Z4PMl6r/k2y5wj+2JegPRw+3Le/
6htSmGaTXybMhE82/FrXhzg6LeIvVOMsX/MnFBElCxfEvRcDHYR9IGk6tAabDwItA5RP2/YCGVA1
LL1jd8tovRJAcGcob/rapyKV70jhCg9xWeJjaG/4Pg2HecTJYYVk1ByAipiSYVNOv5hkGH3ySrl1
QNVpX6V/76+pYuJyx/0Sx0kXgyT/lTlDAC7cI3OLZ6P62ebep21fWL3pJqyWSMwlZ6giTsWLQKe3
0YVze+Tk67bhpagtBO0gqOeRVxtqeulcnRhloGMrzqJkv+5/QmV9KWotsLCNHWeog5rVrjCmve/O
21ySrp+8MU4HAQTPGGD+GX3YAbFqL8yE82fbvKV4TQxACD0vJ6+9M+9INaACoEP6qEwiHastZJFb
fxHkNe+NcIqiEGWA3bZZS8dqM6PboOwT87WtTBTg+ImjY/P+0Ir9RUZ9iaosXT7C2ja6I5iX7X0R
H9D1vr8/vMIoMtgr7V2Aslt4OgRUwXxP91m3idnZojLOCy2mdu8MLZTHFnPXjlkIsMc2F5QxW9Qr
484WBS7CXpCJ4kvsVN+22UMKzTa1B4oCDcyNHuuBmHuChPr+0O8/ngMg+W/cpIbV16RxkXs1aIGx
WWh3e1bUx6j6OJLvpNQdq6olXX+/iU9sukhmGhzY0N442mb6WPjm8f5fUA0tRSebJ+70Hv6CmbPz
zLyPwEZvOy5k2NXKomKJoceG5Wbfrf6jubS/t01aCs6lamcL3Rr0tahAgoieWH/wN0aPdIR6MQg7
SQZ7RHF+KCHjR+vucH/WiiIllZFXZsesOPFwgUyjOgA1FBw99JY8AGVnjT7Z1APg3T5V4rn30xD1
OkY/3f+yImWSQVkxITxv5sU9jdH8No8vUTlfPO6c2jLfN/4m5UOLyn30dllWeQVWT6z3l95A40GR
bvMkWwrhVKD1oIqRzOcMlsOb2avjEx2qTBEBMipLkNlnFUc+X4JYzvfYoQCu6b7d1/n9tzBMbSlu
xxwSMzb49l4T/5Kku7aLQiEexur7/eFVM5dit1vyPq3LmbxWnbeLu/6RaGk7VDOXTtZ8chLU0KsJ
CjNdmuxjy49pvG/sCLzF+6SO8+aTLfpaV65WfU4K6NhhYwepouwaZ90u6/deZQWcpnia0OT0KlNJ
YT0XPmsSY8iuE7WCqkxABqA7udbN/p1FllFS5RB7IwjY+XXxI0Q0P3qZ9WBtLPtRGSmVFKKOSpt7
SECycHDaR7dl3+77j2rmUk5MiWeB+2Li1zJ7cMTewk4gxo1PQda61DdnlgX0D1uamQPLfrYBvK7T
naFtNFT4i7X+o5vB2yhBj6ZbZVdoZ0LE4iH3Pi7Oj6nWPcsr3EVuKehsK3FBwZpdoW4RkEKchK1r
QlIZXQraJHIKVBGQDjdgo2uSfG/hKmJm87bz/D/oq3LJCpfCXVyozJM8A2vg723eIsWonYAguEjS
HKyEz3Q4NsUM1ULNnf59zCSVcVeLTYZpiHusZzQGuC5AnUYE7lAHvfl5zb/HLzZQdvf/h2JtZYhV
D6CGYbVwzLZOw0j8isA8cn9kxTErg6lYMkFEerV9bi4AiYlgpuzUWvyJGHwPtjHNEis8SIZT+YUQ
TeV2/GoZY2B1h9YywsXQpAqqwaWwHX2zNZIcg/P4ewFIo4UeWLvRGEhleilsB0ZmikZufu0yEVTQ
l11S3Qurat7rJ292hN5mmc0Ti19RtBf2NU13ubUxQ5ART1HbLSaEwPnVoG/Z4IfToHtyVs1aPmbb
fGlZS/nVSfjOT529R/t9B67P+w6psrcUsgS0RqlR+/w6Y1svamNHe6JxQtXQ0oGaLIXd4XE4u7rV
c+xNh0oLp1PYRMY7LSazxtj28LjX2UFP6ZPrf0UnxLZnZxnvBM55xr08s85ebu0hpYcv+DuWlk9i
0lHrqP7Auj3cuGJtU1IwJ8+vs0sP0EXtIQmSHIyx3RaiMs6JNGYccw5XN8z+yQG6HDE1B+ZcaYBU
isNV7r32xMxKMBLwa0SSS1zW+1TMu8pLX/paV8hReI+MZYrawa3wHIeNgP2CJveHqWEa3guV8aXj
tR/SuIeIE9KOhZ8zqNrGTnHppo1ZjcwT0fcDEQ333VNOyx013ROr2t2SuxpSYsUJIkOakH1NXVUY
/Fp1x8l/sYcDs8J0fmalBgujMrwUtrzv+zrNRqR8ZRJwa0ZDiY6c6f2hHRncVMbQFUv8JL/WublH
o3iYCE3Mvm8VRwY15VnMnSZLnbPfZYD1XufSeeD2mzf+WrYpi1mOLwVt0Xiz3UaOezJGYyWxOxZT
ArrUWWP392PK+Q/CqS7biqER7UrTr9ZwMVGrm+jOTDT5k8r2azTcbDld5QhGFp5fHcP4MjGa4BFX
lxEocI5oKPl3cDuxcjaKEvvB0u5tJwTO0Ul/1dP3wX5xzSfCX8BJHWw5sRxfCt+qAyu6aVX5NUIF
nCLxcL1NitFYYemsLVMf4hA9lqBlzwZH1Q4MJbp2ovd3HceXDtoyraO0cOv8WgABXhTmdxqhnJlv
2tPwtPHvAlS0Hcuq6tyTaRsXz1geY8t8Xhpf45uKycsAp9kHc0Q6cn4V1cXLf6T1Zcg0+5lqaAky
MUOYhg/UR0Nz/NgOH4GMo7XQuIoipGRwE4/okjcJpp1kT0gjefFp4hDu0zw5KfYcJuXBRlSTdIiM
7NrP57I9xNVT5Vw7+yHPvt33dJVp1t9vQnahNqW4G1jnhQ3RsUjrH30c94/x3Or6iFRfkOK26qnV
d36UXSPrS9y9MO/rEv3dNnkpTIcBEImS0vzK8yTsi+6ATtXAIePx/vCK7UwGPMVgOTDsfsR7ZZON
lxkIhA9RLDrN6KqllYIV/MhZ5Im+uC4eyBt/LMmXafxtOX9ZN+23zV8KWOrVcT8IAai2nQAfAKaG
hyyadHR8CseXoU7QVImy2nbpKZ8iBj6q9tEYqy+FmaEWruNBU6yArEo0Ub/vY4r3sr7w0DlDg0SI
3X3jqKa/LsuN49s+pE64t2TXInqmcxsk3RMdP8XOts1SBjjFpZO6pMTMl/G72X52OzMw5h/3p66y
ihSzEWuaxiZNcY3GJYjAqS78jcHqrZ+8sQqPu8xNbEzbb3/M2TcL7Lwt0wkKqEwuhas3e83oN6Av
HrojIz+AoUVj8KEotzWKQl3438kvMW0SKHXwR6fpjrbzs66tYz/p8L2KeJVlTRzXrzsHen/XEZj5
nJ5s/qNaOVfFIR6+bVtYKWCtaeZFO3fF1Rzcfc+Hg9PFGkyfYheWcU4Cxhemm2VXsrzUFd6EIMJn
6aCbCtPIKKciIilz+CyupnGlnhu4Vhu47rGrvpm6c0r1CSlcQVxmLP3cFtcCrbTuEoV2zQPo8QUD
/z6IT/ftrzLS6rg33p+nRdcukLm4srnd8/Ep940gcWrNdqz6C3LYFl7DUIjE6PB/u/jhlWXYzng4
nqr90GvLe6uz/LcQAK7zf/9EyjO2tm9iY4P8ERXLubdrWOpsZWjhjIFKXVWRvO99pSs/K8JappuK
oMyWolyJrc47gtmvGeJdM4HwRDe+YruTgVBAAZdoboDaTJP0OyKmsOk3kdVaYDf911ZxugxsKYbi
2nAWgHk+zCrdZqfyJSmWS9NYex9zxMQAzudl2S+oKUV5p3EmhdFlENTYQcVBoAD2yJb2wfwSg5Pc
pQAseZtqD8RksrdWDFqvTS0uEAiCIk/bp0G9fN4QZxhbdlG/LpgAtupS538X+iTEcxr92ja0dMb4
EByh3WiJSwzFDopyFYg0K1PDffOuJ2Le0gHTOcCdGoNVXGa3Dbmb7xOwc9yft2poyRMtu29tqzHE
xW29sPKHY1rq4uddV8GsJU+0R8uKLYMVl74tsgfSWFkw+sPVJHEeENePPtz/B++iUIgp54PMB6Sg
4Ka4gDXkOBvzPo7RYlzuOX2rBLStNql/4zvSZa4zvMJLIYR2IdRKyL70cipOUEIsdTC0d/dpfEA6
agqrtBibm+IyLU0wNu43QsunwSeHpZwfmp5m25ZcThFre87KhLf4zvxG0p2TaFJPhSvJaZArRsCA
Tcx/RHt5tO+Hw/0FVo0ruSgwRl3ZdxhXzIfFueTJltQE9pb8M66tJRnGSly8fvgKKscns+xcUBVu
EnYhppz6tJSYE006cbHNPyn2dw+yFkusW0WFt8i5DyGd0bQcVrHtT8I5uw0ar2uAacqTcBPNZq+w
vIz1jhq0xrmix6Y2p+7Oqxg9DY09fr+/ror9QebTtCKvTWLRIHAjvmteq7bYW2in55pN892iKswv
HSSmR+nS1L64LNUc2nMd9u7BIX+SDgg7/ztvNmpx40ur+W7St2joo85DD/wln3g4JXs+T0FvaF5/
1+n+J63C4PLBklZ4Z8cD52Ve038wFzd20OgawlSDSwfL3KStN7UDQiChxyGrDpMRg/FD1/Ou8h8p
coeoNfiIJ69LZrUHZKAPWaILLtXQUvB6jmfg+o/VtYpjmT4Kvs3l5fymSkGJ23iYcmGyzxZkc0NA
UHTlE8WkZZw3r7p8sAcmLhT2iBtnn3LN3quIJZkas0aDDcigYY4xy16ZPZ3SMjpa4AkTLdMcGwpf
kSkyjaWxehbP4tJ6PD7lwvph18W0H8fx0/39QGWd9cM3YdQ3YyEMbxGXGkwJR2CW4jBOXd1dUTX6
+vvN6LgqejRz0+KSGnNY5FVom3SjZaQQLfwctmkx9OIkO9eOSzA/mj87j207qKgUpVFrgVy+yHCw
Eh+k/H5QlsbO2CZlT9DQ+69l1kq2ndVecfFBwQ19M9tojGBYTB3jnsLy/+eDu7F8k9GWg7wNu0BT
nGgSHwyqgyaofFLaBaAVzjKTJsXFLaPduAxBFwvcF+Lh1yaXlMHkvGqdtl+n3rFlDMe5E6HV6QCj
isnLcPK0ExVZMpx/KD58G8vsmURTgGa28P7cFQmCDCk3qCOKIceyugRNieFSe/6pqtrycx3hbYpA
/O9vbfu7+x9T/Zd1X7pZY1FnYNMX2DZ9q9g1eL5A3XlnaIWoVcOvv98MjxSwEH2M3HuJlv5U8/Fv
PtK30o0cDUBS9QF5d4DAAjRecA3ynCxI3rziN9Mt8/+Ze945wR1pe5g4GSoAxzD5lzYJq3N1KI/O
zoGayR70LHsdYabqL0i7hJf53dImLbbPPA5GfkyrS+xrdiBFCMsibWM2eAMrVvs355i91PbGcaX4
HefKXOxxXO9uD5n5YOikjBS+L0PN7WaiRefHyA7an9ACCRgutwsvTwZxgqncdi+RYeX5lCx9Z+I1
AaXON49zLzBba0v9jYDd/1+Hd8SSoBkXd+fcS6CDS35PI+C1bj26IdBvP2M6ac4uxcrK2HIjK5LS
HSdxSfIhYKBqT11N/q3wRxlYDsr3KE19mGdhX3OwgkHWeUy+3N9uVLNef7/ZD4jXsXIpcXWbjKwP
rATyzblO4kE1thSuTmrRsSV2cWlK6E1DVnQ5CzN73TZx6awFB39HYoIbFTNaGpI8PhcdEBf3B1ck
gTIdZjHTNJlxrFxqMFa24yXLoaRdVUHUfdj0ARnr3aRmZvULEEUttpjI/2xaLOgZNHY0EaVwGRns
bQ9oc0Bb33rX+RilXTD0eTDmOhlX1ehSTPmz6ZdZW2P27viRNvTN97OwcQ3NXqawvoz4TirbBcUX
0tdoah9cUwR4y/loNHkYDTqhQ4VryrjvoR+mGu8M+AcVax9o1HoHm5ZbwArElEHf0EbOI9fC5WQs
0Wj1qTQech0Ry/v84BhbiikkZEuCTAp51KE627v4QZzKsxWQwNhlmnRHZRvp+Msdnrl4I12vJ1WJ
TpZ2B7lh8B/e93zV6FLczijaovIJy69CohbYx8yRaK5uqqGlM9DIwXkBNSk4PTPtXd2hhhVRU5PA
KnxeRntnbEkiI1434bZ+5Ch8pn4bZq6j2RAUc5ch32BDHjwwp4tL2YNsK0VQnRo3rzXbgWp0KWDb
rDPrKl43S9s+tpOH1pK3+8upMssawzfnB02GDghVvHsA0n9M6mLn8umxNuONE18/ezM8FOz9gVQ4
nnxITNWQa4oq3XmtyGxkZstsoUMTT8iY0vKZLceRv8Woqrrli53S/X3jqMwuBSuaXIsoEXhZ5L5f
iWPrNCauPZEYdPdl1QekUI2JnzslS5BN5uAAyLCqbup8uj95xS4sq4pNDuhWaobMjy8vM302QRJu
jLthm2IjATfMv0sLVUKLpVNVXOhYP7La5aHT0zOJucYzFbaR4d92ms8ensyKC5j1wyWKd5HrBfdN
o3B6Gfs9m2le+yZO78nqHpvfc5Eei+jn/bHfb+4kpkxvSVwoYTl5isfuz3MYn8Qh2nn75eMUOods
b+w2IafxGSlwDdcc+3ZcU5zmLUNBufY21U0xshSzdkQWlrISI5v0MLYHEyygVfnnvnlUq7r+frMh
iGFy0yaz18PpcRCPqU5DT7WkUqjO1ezEkcCSjqiVYtKDU4StDmGomrQUphHHk2KBfq2L5WYFSEz6
v065SSUI1pbOUzfz5mnIsAH3xhCmrYOC4MaKpqzCB122xOVrrrEkgGykSDtCZ8o2HdZERnlnHhxd
WHjnSOzoO4uLZVeTWUd2+L7BiQz0NgWd0XiKmVtJ9aGuvR1EPnf3HfD9bZHI+O5qjpgFYQpUvjtr
3td1/4XWbRdU6P0NcYprdhjVV6ToTOsBjF3Gepm0ntC5kojfvnkyjC1AXUJkIku0vHvUNIW4VJB7
cH+meKlBe+J9+7wfSEQGeVOXZPNo4+aBK1kQFbvRfJrJpiSJyKBu1D4mc3RxZC+5deRsbQbNlnbj
xKUgJb3pFbOLx6WJvRByomgQN3Q3GpVRpCCdJhtSQvD3S7piGhLwyv0ENfp9g/8/YfnvqxiRUd22
gYeHCfoEl3bfPbk/yzDaxcf4vIR2mP4Qob8zNW6jcEoZ313ETVR5+bqxs2fc0cA9RoIpHUNf99ik
+gD7d3N32s7uHPTLXqzlnLBDdSrYV7vRbDiqwaUcOB8nCOgNcMxqNnd2/rEFriT1flH/2/11UKyx
DPR2x7SY+f+L1OwFtRb4fbupmYEQGckDXkVrwNkE94Gm6BSJwIx1PaAqq0jn6UjqyAGdKm4GkBwE
o1zzbCbRz8Ztj3b8475hFJsxk45W1k9Tm2Vw/gkQ2hy1V7HtFk9kNA8xozxugI++iAqdEpwBKTEd
709atZpSxBKDGmVkIguzbD8PDDydANr5kYw6iIpqfCn7HUF+H0c9TiiztR+ciHxglvUHt4Tw/vQV
yypDeUZGIyh/IJJsIs5D5oMAYfqKKvILTTWPkopVlUE8U1JUFS+x63Sx9+jaxc6Odc9LqqGlSO27
dChbC7ZPoC4HeMaeNxvPVRmx4xMe26mDt42m+zERJ2TTZ2eOA84/3re7aurrct+kp14ilsEheCUo
bKdJHj1OAHAamonrcjLVwq4fvv1ARSCUXaPU5UVlOFd5KCrcD5wfo+4Dqn8gRavltejTglTmxRBV
4LnmKfF0pS3V0NIJ2zO/aztvLi6VsZwKd/5YTtuemqFM9K9ZItudbSggwixsbPcuFFnDMeo0J6xq
3lKsGqUwSzBQYHA8QgiID2a69pf33yAA1ft32oxEJV3mKL+AHDNM+Jel+E3JZfL33NU4pOoL0pHq
T0Zq56OJlClz0HBet+bjMI9FkAyTOLNsjI5tZo27+96v2NRklBMIkQeQ1FC8d4gPDThM0u9afI1i
DWSIk2tYfkKKCEM3+RevSlG6p/On+9NWxJSMbwJnzzAPto83LJBGVPGTQ741y8uiA+6rpr7+fhOy
6ASgThLHxcV06jdUqX9EYtuLJ5EhTXjmFCnjMHgWRyiERm37a7aq7tt9u6iWU4rXKcoAyGIRzsA6
rYK2igMqIMfepYbmlFJZRopaOrpVgqdy9FWz2jgB+Zs80GZMg23Tl8J28YzIWlqcUKntBIn5XGQf
lnJj6iGjm6CFDhauCe8Q+XAcx8dYB9FU2FwGNk1mv0R2ChwG0o+jV4qwtfpjsxGhQmR0UxPlGZ9K
vL7zKrZ3iTPSi9U3OvYl1eTXALvxdAhgL6mIcEFg0Lh1/lgkDjzdc60iSOn6zZuxUcR13cqFwSf7
T0rRR0Z/jPPfeRvklsjMlV6RUVqMbn6ZfRpY9bgTY7MJEUGodKJGlTN5to9ba2algZcGLVS4DJ1I
oCKEZERTNjCeDSnMAt3BE53qXYPG7fvxozg6ZDRTBE6VovZSoIUXM2QLYLf0SLuvfRWHnqm5lKk8
RorRtmlLEU1Ai4gYHLaxeB2xEYxdtS1JlVFH7cJHP2WoxHlple9xSXYfOi+vP9w3kGLyMuwIjGZN
Qn3Ut53lXHeATKXQQ/59f2zFusqYI8ucQcoGXPzFj/IoMATzA1Jbb/cHV01citNk7GYSWZh4ax06
8QBQtafxGdXI6+83UTrU4FqaXQ977pR/smkeLt78UFU6wmnV8Ku1bobPItvAyyluq5yfWig/Gx+0
FXOVwaUopTkuYpQ72LtKURwsp9inpREdtxlcOkm5W2e+nWHejcOPJdjFCjp/aAvjcH941ROQjCoq
elzAKh/p7/QyN0H2wQnrcHq0PhjfiifjyB7JiWlyYdUKSAG71m5HUWO/ySrxd2j9g5923/y806B1
FKsgw42ayPTnkeKPYDEOZcFCbm0LVhljxHERjucVeFWTV3f46TZmUOsEfxU1GyKDjNB0W9tWDLdH
N5EXNGdxKEMe4iF+PBjHbB8fbM0TnML8MshoMAkvjBT10FWPtHdeRTTuo2mj8aXgnVOnHiA6gjcJ
djXi5SCSTayJhMj8lWlhgXSzw7UbCkQPOZ5sgppR3VPKell65/3TliI3A/YeNEPIOhr0VkDrkuML
2YcOTfjY5nbQbgHkK/s+VunP+9GmyERkFK7bj63DKR6Ka/Hb/eMWuCaDq8PRbBWqCJBy4rinQ9RB
5f6y0DdBf2jL3UoflSLXTqulmCcM3L05x9VFiyN7is/mwwLwZH7UyUgo5i8jm+aJ9WzhuEz1uR3Y
vYW2MR19jwL8QmRUkyNS0ZF1G7VQazmKw3RannkaWIdilx7c/f3lVf2BNR26OWPcMnEakaEunczF
ryLnQMVlWtqn9zlwnP8oty12bUElpVkg5bmEFnSJ+uRPMs/BgFaRii/hGP+kRbzLFp3mz7tZHD4o
PQB0djVUFsUHGzwYTe4nK54Pff4TT8pB4ZhbbIaPSDYT1eLUqPw050EM7ve4cv0ucNIh/nN/SdYN
6D8RjuGlfAXV07wyuqQ9WyLi3+I6iVZdGJMHqZF4mpxotcd731i/fbPsc1wWjTO1yzkep9CGqpMz
f3Faf5835bFLL3Wv8+J3/Qt/Zv395kMOVMkH9CY2oJgpHevDEBtR9Mk2rbjW9DmpVlzaD23fBE+2
Y9pnC9fGtIaEUeJdYl6EaLvc87rUtTyp/oiU1NT51EcQf27O4PTtf2edlyXHOkuacqNTSTsh6pOs
zqOoOaPPtQt7CoWhirk6UP+7uziWQdoOydIP9pzP0bmr4+TDlDovXpZGD6jimPuxYV/ve67CRnLJ
jIia2dVCoIoaew+kBY0cDthv98dW/ANZ8q30yoFNTkbPUT+fIEQfiCz/5vYsHEquyfZU05fimlkz
52hi685U2OYPCMx5b5Mx2B+3/QEprOGifjEw3z47Rd8Ha1ezX/NfiQOywKI6bvuGFNauqBOfkoGe
rTh7pcV0KlPvt5uAD6/W1RRURlp/vwloz+/sCcz69GxH8aOTs2NEdeJD7x/aDpVrZ7Y5x3yonfYc
L2fvMzs6++zAIJZ88q/D3trxA9sWbHIpbZp7dC6Nfn+Opq9G9RbpCiIqJ5WCuEiWgbsLxq3bMqSs
A4XlKUOIld2X+wusOlHl5ng/GgzQSuAL0zDOJz4N0blPraYMGt8afiR0QgmcQcI6KIzKIYHtT3lQ
4FFW88qoWH250oaag8HanNbnNLHjjwX12LNRC92r1+qm75xKcpVtWcaEEKtxz7YwXkhn7tuhvC7N
3/u2U81dCu8Ccotm52LubveE1k/P2vLi5YAvRoqIKBcRslj37PvTM/ijfw+EoUDIvN39eb9/38UH
pKhuFqCpQM9Unyc2B/HYB0627CeyW/Du6BpdYA7Obmo+G84fMzePBj8NeIfMe111VWW39febiF8M
f8iTvo/OeQrOBFAnZ3330vrU33QNdqjMalLGS8RpOfnneUkfF16/pKDvvG87RUC60rknps5ha6Sf
Xce65IJA3LfadVb1s1k2EXg6VH4bz9oC4HpReeeZ56d+di6NrxNCUMSD/Dw+RDPrk3zxz4a7nDKj
PiUL3ddmozGOangpINwIQm9NiZn7JH/NsnGXGOWHoS00t3eF38iNv5y7blO7pXeu+vrSEONLExua
c041tBQR1PPGeIhb79wvYNDz4ywOXcPUHNQKs3hSRmmSFq2+yeCCwNAKB8PeU3N48CydarNi7jLd
xeS0ICJuMfcOpGgBZHD6wM96Hb2DavLSCVQb7VwyNP6fy/JIi9PihwY53I8lxZ1B5r2gg9O1DSTh
0bdTLoE5GbsFHMSxnR34Er8OSRt0pU5BURW3UqmYN10OrTEwDU69/TBH9a7v2VPNssDJN7UXY9eR
rooz0qI4HkbvPAwuakJwVV4FHF3MluasVCyFXB/ujbrxSyhincXk9EHC5m8iG4+k3nhaykXiwrR7
YrawUe7xs9UXB6dIH9K02t9fbtX0199vtv0hN9qSuRb8dAEUNs/7i9vM1X5K5432kc4Vn5eT08Td
gDa5dD4Zc9sfmskFMSZo93b3/4Mi1uSKseN3vC3X7X/qQaAiZi9BVqat0qssJF0Ju1GgwtgZSIWF
5eNUScZjNQPq3KSOTu5T8Qm5UFcsS+tXo+ueBV8+OkUEtZ1ix0WkKUgp7CMX67wisZ0Ojnrm/hhA
difEfVBj+vUQeSeXk0t1qRGxpOE4u6I4TcMEQq5PRtXU4FOdrDCJuLWHPNyP+8usspK06QGz1npm
T2ClUfyteOuGvR+/5nmn6zxRfUBKI6aGNEltMf/sVdMxNckJcs9BXDX7+/NXLINcuEO30kLraHHP
8WAHCcnDMtv0XOz8V3suLfKhSZN1E6oGjweka6jz4Fqma6RBloAhrAhYNdTTx0iYQ/k550Zjfutq
4s4f7v85he3k2l7VZ2ZvxgZSMGpdSp/uwPl2EYau2Us1vJR9o2V7QHY8dmfP/WSSX217qeqv22a+
fvJmB5z40hcmwcyrwd/ZZbw3/Cpwu02Chlia1RtuhicJuoRoOnVnx3zwiy/l/BxZv+7PXOVQUgpD
yMSmEj0HZ2OkO6zugyg3pl6OtOk1OW2MuUIWEI9W/oIm8OkjB2xmW2Inl/bEsnTLnGPiJs76LouC
ZSCa4+bdwgnMLcUw7qvj1IqpAZc2xF6PKL413kmkgHH98V0/LbLQWmrLQQsoafPhU86Sqvlt1GUV
acrzipxGrvaBjN8u8ODWniGUF2RoQCrYW84f/HjjE6Vc9GuHNGnqdIof3Hz5ns8ZDZ0524TKdv4j
Uzd5lRF3Rdme5/rv6PNdklmak0LhrHKVT9Q0YkUVR+fJmztn33SCDo9+PVibWnwxdSmOoylvqul/
nF3JcuQss30iRQg0b1WjZbvd7sFfd28UPQokhAY0P/09+le+2JQitKhNLQAlmUmSZJ6TQS5ox22P
0gLYPC23EJRMq1//f2XFYWmNY9fBSciliUHI9C8flq1g3jS2ZsYLs+vU8UiWlF31oYhA7mRFQAm6
7SMMB7T+sFeqhgX2zNI7QhWo4wZlH1nKhzib7SIWoMOKeZ1vxaqmvJWjHdGocu5ElzpZkqI42OdX
lTknlKhR8p8jx3MRPpYKJOysOt7+OJPkNGPvstEd6gkfV5XdczsyggZmuZUEe/9lzvX0Vz8k6G3B
mg4K5aJcvqzb45J+6R35jHq2GFW/cUU/lR4o7eoP/hYsneGL9NfApm9GJ/I86IJHnkjYXEi186JC
Vw15pcIRaWbXtrMsaTwkkmopDyWTJ2b3u7r2IC/tjLYBcOr34Cq7W4ZMximn4bFpwq23DZNkNPNm
YRo4XDVZouYyjmT55NdyIz42XHl1bANZUwtFVSq9owN5UvbdnHrH2V7ONUJlEJE085brXtf6TrSs
Ax3kDWUDm3JkvrERj7yX9NhKeziPQbnF+myaQju4eeWknkzTLOGtf4H6nm3LeqBi10My9lgzcFoT
yyk6ZAlZPsSsDE/1Jly3aYM1Yx6bvKqWMGNJFjgkHktfXT0kIU+7XIUOdQC+MxTK+CmuzkANmXp5
9oudcb0Oc9B6qR+RwuKJneJ+OPwq7Z2pO53MbskZSEsFFj1Y0cEPImAGux8HP91IaRtCFaIZrFUM
TuqkGB6WFfPma5W5qL+5Dnzjpc2gi2T9/7XH6eWY9Q4EE47osg2rh9DJr3VPdw6/KtKr4V2vm9rZ
IsFdGwynpg0vrHdOtdyrMdqxnOcrgNjIgU2cFv+1afmjKMv/biujSTCakaZRzkijWHjXWOEFQfvZ
Je21sZzzvuE1I3VSMRR5hpVb2a+2rx/D5cW26w2lMa1dM9PCa+cp6HueEHTY+urstJ9U+7xr4Tq8
AbMCNTXWmg+060vg1adZyS+WvwuSy/V0iANnLIZyHPI8GQg59o17Qh7/cHvlBuelAxyk3O+hLNDF
qc3+OIUQcYuW231ja2aaUTvPp3IK7uzJJscaOEungm91eJoWrtloyd0RtNFlesdJcZKjukNOYOe6
NftEAoAOXOFYdaquuaMTbZ6ycbQ+3paKQQ9tzTyptLq6d8DLnufW1XPbI7iBzs4+ykzoimaibZ1a
vgxlnvRWeR47Nwbu/JGTrayoSeyaiRbDVFmqtPNkksNhUiCnSLeuEybBaAZqzQQPtgUEA2Tgg5/x
QwFtD/1dXKLuGya7KAWdfAPssMSbgiOb0lPZldcpKq+3t/X9+/tbOrtqXrx0WfIE+B3HUioUqn0U
U4eAda2M+mq5n8P+Zd9UWkBcljYrexhX0pXfBZ5SWHNiM1Do/a+Z/WEM8fjBvA2P/P52v2G4c9M0
R9POyiRtzUc8rd91fBd+APZDM+CoE2B2zqY8WYLfNU+fZWh9vi0f06I1+y1F33gWbcI7bjv/0aXv
D0Peb8GHvK+lb7js5gzv6a0/5wnj3b9s6cGcN0e/g2XYQpd+P6h/w2hn29zLQE2bJxSULGCZOQo+
ItekYrv6TtSPUW0hCJi+RDPlpu1S4Pw7wV2+OE9ZwK4Agv1Mu60iFtPwmjmHJfpsLGAr3/Gen+vc
QTNMea6LrbTMeoi8vZK4ejFX5jbW1NQwgpJ8adh1tr0YRcZe/uu2DpmGX3fnVYwmZh/UKJyHd31T
/wRJwkFk4lEyeXarrRc+g4B0qjtgXLQTs4rwzk6RY4tIG7OgItjqdsN4Td+w/v/qG3rp9nkWdeFd
iddiP8PbhvwoWRtXyt+YwWBpOhZCmk+0qNS6CdH9Moqf4dJl8e0NMElHM2LfDaQCbBRLBJJuXlrG
rbc8NM4W1IJpeO0U9gqnUkBIC+6ozx4F9a+8Cw9hkB5vr94kGO0UHkvF6FJM4R1K0Nixz5k8im7Y
uD+YBtcMd1SC9BnzEVcBtwCMTUD9nhuLbSzdJBnNboHmMszIMId3dQnGrAJQXc14R+lWe4ZBKfUS
LZo6EahqUXbh8v4JQLNAWo++dLZzVuNWjGL4Ar1OKwsokMZmaGXuOo8uKq0JSl4aWm8UjpiG145f
xUZopg/VcQHzNuMxuBbFceRbt3KTgDSrrUdutx2jeYIb7l0pPtftZ8cmxSHEeblhW6Yp1i975Riy
eQbXEagFk7H2PzCkOGfg4PSHXOwjJCZ6SlspnywV6XBILllzcVVbn3EebCjoKuc3nh8AlatZvFq9
G3hVAYLsHOlN+4C+hsL9ONEZuAvIMmxEEO/ngzGH5h5kHg0A6mfRtVzW1qe/Vf+rw50rB+6e5Oox
8vsTqJb9cle3D+bT/AX1fXCqDH5zn6dF3NRfaL0Rlr671RhY8xWRKz0v71KA+jnVc0qaeOYDmJCb
O9VsMaO/G7BgCs1hgIG+Hd3CCq9BI05L713HjB7C3L0fiu4B0W/hextXeMPH6IntUeU+qOOZSFIe
nr3GjjMJEosJTcJu621s/bvOlQLq9/9rV4N6DGlXUN2sycGaUxzGfiuRbVq+5jiALtGzelXcQD0W
2IravgbjszV+u33mvOuXsPJ12ld2Eeai9d0waO57+aGEdtJ2jPvlvG9wzWWMNugxQMHeoKZa5g/E
q38xK8tOIpRbxTAm6WhmPcohClLPKhLQZSR1acdlrk4yr/5IJ9t44jTtrWbV3MGDCOpDRcKz7jpI
cIgGYkM1TcLXDLgOO79urba55/I05i8tAaZYdNgne82Gs35a8OZYFYmrZlAtVce8RY9SE51uD2+S
ima/medUYxTNRQKU0bhBHK18vrFyw9B68poPsz+rjBZAknhsmy6xLHtD3qaRNTMVnoKms6hNCj6A
2qAN/lpevSsTQYmevi6HvIl8GTUJQ1Cegr6inpcYjf0bx69p7ZqhkqCXfZNlPJnyT0tPzqQurre3
0qCFeuIaGIVOBWCS9j7w+vS4NKqMaS+sOCrqrS01TbF+1CsvA7yRgI48ZcmQhidg8Rxk4J2Vt/Va
ZvAC/+u9eDV8D9y2smSI3RS/U/wRBBlHe/6PbPanmpav2alww8bNadreZ53r4gk5/VvW/Xxcwk1G
etMXaNbqThXJqxLx2wCyUFaWH4EFKmI81cUZ2QTuNsRA/4tbXonJ5ng2mKRQ1yZLHxrgGFY5jz0R
3Pmjexq2AJ8Ns+hpbWHVXQX8yDxJl7uhaWObjLG0v3TWtIKwHW/rrEFeenJ7kLNFx7DOE1l/4fwa
yRdLXLPwfHt0w37r+W2vFn4PwL48qYsnF7AQ/vhXlD/3jb1+0etNCETO53HETq8vCtZf0X+dvP9u
j23wETpu79CCpSHyBU8k+xiQZBi/7xtXM1+BR/pcOci6ga0hzvLglFtbr3Kr630nLtcT22iRQLH4
DG0pSx5bVWzRk8Ijqz1/pC2Y2LoN72naUc2CGUMigOS4vLQAEKmGGgF5/tDRLe4l01do5tuqfgjq
vs2TYv7BvAfO/zTkgbv/ivHjsI9xnOhYvrMV+ZyJgiedzDPEaa19x4U3fry9xe8L6A2Y7zgOhFo+
voCufYi5dRF1mR+J6326Pf77qvkGz1eBiHEizdRelYNue5WdAOO34Qvedzhv8HwB0zfZsh9FgkbN
g3KfhfibdyJukDgcdh2Rtt6+zMuxXsJpEEnX5Z8ivsLneMBS37qimISzbsorn+CLoQnGFlvLJYAm
3PTA6YbY3/eTb7F8K+lOjlvxBBUB17EJn2cZPfCF3c31vlvoG0hfEaEVRuHd6B5ox1/HslZx0Knf
+7RGM9sWZW4D0v3tFVg6H5as/AH42o2w3iQZzWRdvGAWLMp5Ekn7njr0kFUZQx71sQ23gBRMNqXF
yBQs5l3VVCJpCHolpPpsT+OVMHtD7w1aoyeze0+xQDjQezba34ER/SOL3H36/qYxmURRVTeSJ1np
xFNYxx7HlXwXQAa13+Sw2xlyzyH6YaYX7hQop6/j2wpjELkO4SvztG7BkiOS0R/+1d1yVaN9YvkW
5LlpeN1Qs6lSA6pQE5nSeK7HE1MsjijdiDtMO7r+/8oPWF7Vz6FExwsLcRR2HKkqx5X7Lii23omc
emPY1GA6SNq5vIJB9ckJvsm5/3xb8qa1a6Y6zwx1L12EGGFI/9AqILFTgIN33+CasWZDl4qV3zAp
XGRA6kPd/Lg9sMEL6K3HePRmYlzfExs2BkdV9PzkStpdiMW78xL48nR7HoN09AQ2Uo9dtoBjKSlR
Sbn4xalBF9vtoQ2f8CZxbRdAvvAsPOzK5kVZ3QG17An3nNj3vD+3pzCovc7GbdNpyHobnmZp2bFw
LuUAvBl7p2jW73qt9NzyKTAokF+RLxLUlba75cVMQtesNU+ZSnN34ImFxwhRLBc0VmwI3ZDrtYN1
zlerLkcLVTshCoNmVnmxULjk5D36TqxIzi+1G7VxWUXspPyyiEc8/J96h/iX29th+i5Hm7teaOoF
EwIeKq8Dse6zbN74LtPQmhXnTdWGQIkXeAX5M1p+XKBuet+iNRMeh6ahkbfeqZwOtPQdgAi74+2h
TeqpnbOD7GfFK3jlaWwOXeAf0P91zcddVBT0DcRvhPrJoiI4DFWZncfIvQxWs0/cb/o1nSrqoxoX
NhFEB0mdO6cON5TEEBXrnZqVtJaZzwwJuvkeydCzzz5kDrAbnKPdsY09Nc2hmS6pFySPikBdW3Sl
oaCkscc4837P5VnMW63oBvemQ/sCBF2lc8+LBPQ2d4sLBKSQP4w5O4X1Vu27Qel1zvI8d9WkBC0T
iUMztgq6oJVF7KqGgfpo1urYweRXfVEk6fxzmjjImMpPt/XeJH7NWBXK28ci7BTgNn/K5qkugbPu
/WrwstvNu6oIsXrNbIfCG2gZlGUiqHWwav9pKvyNINMkds1s+44WZdZ5EPvY/ah5Y13aItuXn7Z1
BAOeEZZnBOuW4PJ0mzC22a5kiK0DGADW08ojpOiSYggOaVF8IOFWZ+z7aYS32L7CAouq5ZfJKC6D
zK5e4QNnNo1DcnDQq0+yLZ00eEwdxgBBMqFTCtED2DZpO6ViVrjHykPR9W3VNFitjvU7TvMcLXVZ
JGye/qZFdx7S6UmoPyXbevE2aI/eRTykfqiU05ZJBE4KIKOdiL3lckzS0Sy2bIXjpLwuEn/6Ynfq
MLC7CBTFtyVjWrdmtEE3F07gQPQF/SEXcXC9LQg307I1U1V5QKzRRfddVjvkS5gHTQ6oB/QZxG3D
wMG5b/2a1eZeBQiDwVtfCzyPsJj1XvHZdqvU2wjJDV5NbxwWPnPsZlzKxKZVHLnglHu0xN9+SGq5
gZJpMDMd9ZcQMBU7S14mHfXRGtYfigE4un9GMsULe667jYpgw37oTcLI4yxd40NDM1Kc3WY+ukue
HhhjW90vBlVyteO3AZY7mDCKMuGEn8NwODrtVn7dtPb1/1fhrXB8L5Srkwvd5jT1gJsc6nM9Befb
SmRwD3qbcC+HVvmyhv8J1HdnRoEBKqV7XCmacssDmb5AM+IZOXaLuxUOAHaRwxyX4tn1nvctX7Ph
nFWztAQsrab0qhaQRWfWFZwkB0rLDTMzLV8z5ppOji+Zgo56eTyn7kmm0XNkId1w+xNMuqOZ8bDU
vrWUiHm8yj45oATH89m+oFbvCR5p6PiFFZTJwmQscus8hLtYnamtdwMXHRsG3JzLpK2+9OOpAn2V
AIU83YhI3i3HxvCrS3ql9R7ewWjaU3XvXpyzPA9X57KcuovaGN4gc70pOHLFQt0RMs8EjUlD42bZ
6rsnq+q9fUex9eKpwpk58QssvT2Ssw/w6PBO3vdH99xeomO58X5uUEq9iArMDtJuWkzCvF/U+U6z
MBZbLsE0tmavY52CxaBq6NVuihNjS+wDeazfBJYxyV4zWc485pVIfKGR54WR+QhEpONtSzItXLPU
lJe+43mrmy8XBN7NgygEXjy9sNxpT5qp1mla+4uYVl/8pRmDcxdskdoZhKKXRtXtQsoC1BRJ3V+j
aKxjyw+3+mMNLl4viUqBeUj5BLHkoYij8TNacWU0HOZ54xA3rV2z1W7pLNtCTgGXn/kaImfPoy1j
Mg2tnauu7YEYSzYIpPCscWjmBa/jxbBVrGDQF524XAYF6pNcu0waXz1X7HNA4WUGvqGNprWv/79y
YdFQoV9NgvQpYMEZXNqXarMux7SjmoWKYVjojNDymg3eiWQDMDLmY4WcKbrFt7jFTcLRzLRC3jKT
ZUiupOw/TO1TJacLoPc3hGPw73o/L/I4cxqVrrof6i8R/bgMKq6Bwk7IfamuRfAl6zccpWkXNJNF
bVReBCBpStBycxD9cFe2WwyLhqH16ihAWAFRVMBmvfRppdNuwLu6y5Hpnb0d8aIWjcjk2ub1dfCC
uHGHl8WZ9p1+en3UVEjeof6KXPvFulBUns/jFtWfQTP11l6v8rqwUpCJG3wmw0FN37CfodxYuGn0
VVdfmxTwcwlfOL1avfvY5O61zIu46mx0Ecud0apOZQ6Y3npxwgay53gWc9oD3iSu8BOn21trUHy9
QGpoHdX7PbZ2bsH94obhx2gZjsGokj7lPK7xC20XxDxbh6JJZrodlxnhbYczS1rjTzxrXbKg+Zr6
/kFOW7d0kyFo524BsMQ5Czt6XRlFYpsH3qEIsp0vTnqtlDcUwNONEFlajRs8pmno/+wDyTf2w7D2
NzVSIbCMcVsnV1843VPRu+x5kMGuFh5q68VRFA3XSFG7KBQWdlx49Bws+Wev+lwFqNW8rVCmD9BO
XwAvBE0tSIm6AlrHVUWtB4IL0cbbvGn0VateWxzNq3FxcIMYltBPGrVUXdyoMPp9e/GGQ0Yvk4pE
U9m90wlkFL5H4rEGoWk/bb2yGjTfXr/p1dppz9hIChzvLUirefbFmYe/s/QPPOsvt5dvmkE7h/PU
71E9PyDzVecnNzjm3uNC7ViK/26Pb5K+ZruiIoC/jnB4qf533wH4R9h0i6LZNLZmtC6YeSyfpWXC
/PZYeC8UtfL7Vq0duaAP6YKCWQirrOzQkPDOybeype8uGqUPq1d9taVSorbXSWuR4FxXR7u8On2z
1ZFoGjv8/2MPSDoRaXeIFEDPtSBAzsRWw45paM1G7WBkc4e+rySfQRIOj5Yjvqd7wm/IRDPRspoD
0INDCYXMDpEl7gQY13bsJIbWzltnWHxvrHrod1vHM8E1edylfhh6FdWrnSyGti65gPrVnTj5pTpF
CPD3rVqzSsetRzUGvUgw6wHe91Iv/YZA3jV4rFozyHCyBMCSodo8EJeGPllLzJfgAjrT20s3ja8Z
pZV7Y9uV6/gkcfgxYFHcWI8oeNs4LN71t1i/Zppjl6V1CNjVq1PNPzqreJIF8eOI7VR0vRAqLXyJ
5nWk1GGnP2dGsph189/bsjGsXa+EAmQfKXKUvyZBeqmy32F4xWz75KLXQcmwBQJzgZzElDu4woo8
LhZ5j1r5rZ4B0+I1I42GjthtCJ3sIxDStvVR+elHqeYNvVyt5k3OiUR6Iy/xUaQ6e1mRhBYHoMDH
XAwbGmkaef3/lZ2GHmDa7AHhBalG5zhzmbSOyzfOT9PgmqWGVjZZuQ2x4yWmjWuhqhPKpqt9fkCn
YXDttJ1zNotkrl6W4rnbQqIxrVoz0qgMrR41tGUCKI0DbYZL4G61+5nURLPPwMITGgvWgKIXJzvI
HsulOs5NtOcyTKI3tU/Kk80MIpgkb9wpi5FToZ8Y8ITPty3UIBi9/olbnQtCCAhc8OI+mKc7VLju
G1k7QPMlYlxZSPMrIQ75XJ5oulU/ZFq0bpndwtoOpOIJAIVj1bcfrIhs2I5hN3VmBeoMsqkqWKXI
UfDRL+UZLvcx9Ievt6ViOC30yqeqYDzlbQq8pWB5opy+5FIVBxE2MZj/NiRv+gbNRBc/7TNUYLTJ
bH30/OeIPLdbZfSm5WuHaZrOYEpBLfoVmJDH1v6Pz/19YdNL2qen2wIy7a1mqYTRNF0ixF1dsJyV
FT6GdCsBbxpas1TbrcHGmRcqiSz3UMgZFwxnn9/Sicx7QLYswoHacPFhmrKjkuXxtjwMEteLnFgz
oVqOoRKpIy/MOYq0iavsaG3dpU3Da1ZqZ0I4oQrWhhrXjxUqRePcH4Zr01bs0nl9dL79GQad1KHp
B+pMkV+vOT0+fkCF3+cg6M7MmvZ5Sb3OKXBDwKGjYiWZpg5NfhHx7iwv+Hx77Qa90SucWtulkw3W
EDzJuTHJ5SFn/26PbJKKZqlZWgbEWZ9Ciy449Ck7zVIdgd+1oZWm4TVr7ZslCOEMiqTngML2f7dt
9F+3PN9eu0kqmqHmeFJdahtSqYk826V9Dj3nZd/QmqH2c5AppPPwvMpP0P5T6JKN6MUgEb2wyaJ2
38wN3K/Ko4MrKPC0+Lnppn3Gqlc3iaJUQRMwem08+66b01MtwKjtdXGR7ULVJJHOYO6RgOZAh8fj
fzS9IF1C7i1azBvJWsOe6pVNszP7ub26d/hJ+1izmseZVdp3u7ZVL2tqvShDGNwC4HpMi+ycqX72
S5zflIqN6hfT+tf/X0W+kYWW7UD15Fo6U3PNsnI+pra3deMw+EqdG4HOSJkqOZCrHJynHgGkUxU/
h/C+EtmG/Fev+86dQKdIQA10u3gAFUh49eKVB3f8IscHUX/sh63KBZMBaFab+ShdsPtMJWMfoNqX
nCZU/g7NFgqJSUSa5br1NHaFp8jVmcMfXP2cluoQ9dWvLN0F80MivcCpqqq6DFqch9EIVkRAHqsD
H+mex0s/8ogmnjRCN3fAXOfiRCH/V3hZ28Sodio3fOb/xtE3eB1fkw8C15HPmd8+uKw7zo53KJv6
nFkfCP1KpuLZZmE8jE6c10sMIJ3bZvfenmBOPV0uB1FL1TJ6mUWR/RzyeroHY58bW6z4YztoKLw9
zXu2t06j5eJm1yqlA5She6bm+UKnDDTfY7DJgWoaXgtUUjVFLY754H4OLf9DScrlfpkI3TjiTTJa
/3/lOECn5k3WFDoXa84+c/USFOEpAKt3ttlb9W7Pwyqf1SJfTeFROY+hRYeHDq3LOaAc+fBp6O7L
6itd2AFd3+hn/iXTP/t2Q/eEfjM1Fa6MD5OozmjwfwYe9g5+1fVDtKAlryP0zfWW+1DbD3SwL4Uz
HiJ+aDMX/HNbldOr1rxjKDqmJhjF+wCJO/cB7CP3Ho29uo1n2X+rh692cXCkuxE4mubRDL52mz5L
l9F9cDv3ONIf4TSfrGY4AjgGCDfyACrD474d0Uw/Fyov6oC4D3Kygpg7SM+6GT3dHvy9J0ofTlFL
sofjvBCwcLoP1fgjaMHy5S6nsHQOzFoe+uzDTL9GXG3M9b6tvIHdDHO7bgGn6j0sHtjeEQ5XMj82
NTqQ9onK1emU/Ylmkdcz51Lw7tT0bXMgTrAn77aKSjN1EYBOcZbUewit4rlH83k8BJsvNO+r0xuE
TVfaXCxt4D1Eaj506Lcou/APWwBlkv3NMvsRqDIbsf37/tDVk/E16Qs5qdl9AN+diKWa5oNc+NY7
nOk7NBt3iRWmox+4D2SsjqV/dth3xA3nzvvmZE99uedyu+6FdkGJFtlJSXPnUqddjPficw3mUOAw
3NXuFkvJewHPOoVm4Kj6BxB6ltKLDW69rP3qIfCf6c/bZmfaBM2mndrmquMhTKHNT+hzR34uH77s
GlvPyy9l5dshShUfXFqO6GBA01fWWv6G+hjEomfmmQNeWBxEzmUs/4nxJaMZarl/71u5dlQ7vddX
qH92LpE7HUkg4hCURreHNvgevUN5rOZy6CyLXkQVnTsgkTWjePIycq7G/nx7CsNB7eqJ+Tpcigrk
gt6DRf449mfRNXEYHlP2uyiKazV9Bs30QYVbZeimL1pV61VY0KI+saZ+RC+L6j5343gtef6l5s8U
d9/bH2Taas2W0VfMQmHBAqa6yw4IoL+HAg3G09T8uz2BIap19ax96Q+uP42Z/wDaraOafpbkvrHD
g7JY3AoeN9X3Yn5h43OUkg31NRheqFl1WnvgTQLK3YMYXHUI2oWfPIGM3u0PMo2umbVyq4nyIvIe
+tw9yHw5N8se8He4ozfp/HQY3LGdHDxAMD92ZfV3AK7lPqnoyXzBq8Xu3cW5tJkz3FuLLz91udxi
mDBoqt7HjC7pigyRDZch/wxIoDJ+SCNAJ5INZ2oaf/3/lSVMaRnZMnCcy2AfqQXu0PE4srjZVeOw
in61j1fjzyCYaFRBsP5oPEZOf+L2r136oif160m6IzBEnQuIYs+AvPvAyHC+PbTBeHXqWb+eRCQy
hQtpVx3pkH6xOYq76bBT5toBbNdkysFxBo3BoxVhI3hacBPNnTj11cb102BMgWaqfTaj0r2Lgvse
IDxPlFlUAvo0JS+3BWQaXrPVJkVdeh1A9gMfzl3X471mq6zQoJB6Uj9wgZfQWrDVvFtslMdZxyBn
36zAv2a+2Geyenq/yMKSVzY2IHL7Sw8Uz6EYN4Y2qI7ew1xmpdsDiyu4z/3lCfVfRbxI57sz+d93
SV5P6ft2Y4MfD7mSrgbX/HSAA97nf/VsfjrYVtoHHoRiLQcCiDXArJ32LXpVo1dOoFrGqS/QZnyZ
80e74BdvtK+3RzaJ2/n/I6POaWlygp0smyAmYRn3/nKXkWBjeIOe+5qlZr1He4QlzoVy9s22OhU7
dE8nAzyj3qbcETDg9l3lXKAlpwjPtKTYAmA1LVszTyHRcpS1GLpsXrJFHQeyVY5uGFlP5SsfEOKV
LeF0qfVFccmAk7eFr2sae70WvdISsM+nWWDB6y4t+n+s/qrcrVPUNLQWHAesCOel4s6lcdv2ODZ2
cyRkC7bg3UYm7KSewK8L3rddN1kPdeTyZb4OTlTLDCBEPeCl8pYPRB0Bd13YVuzP7UTEmc/CLz/Y
smqZewzrckoZusLYIj7nfk5Uu/Embfrs1WpeSTQMO85Tn9t/g9Fx/MPsoa7/iDrStN7wdv8r4X+b
MQKd5/+fQXTg62lCzv8N8yR+S7Tef1iWyv2E2mb+M+odVhyWUGYnmpWyP7a8ZR+bIPd+jh4dqxjv
cKBaswr7W67S8CGYwA+Ag8U+usJ1Dh7wp0BT10d7sGvXfdKcRWBP3qACj/2bo0qd+DyNX1FFA/wH
i2Z/bvsjk8Q1h5FOpEL9YhH8a23JzqHrqccU2GL7/Kinnepejlc0z2qDf+k0Iv3Qld6p79Sed6hV
PJrXoDaJujGagNTXFAH9OKVR1IM8RvE95e+YQH9FAJhhH/Z2hgl8NTsnKcarkmw47hK93iJd52Fa
s4hVABoEoUISFX37uSqsdCMm/B+27DuqrvdGu1Rwq59oncVB+NPjn/DqcmiGKiZCAkDR7mKW9l98
Vp2r7huym3FkecdIefTkZXCXgbvzM9e46ZVNB3XT24q48C91Jo59LY+SbPV5GRKaruYvaFWhMGl0
MHbB/5vr6kDTGVnA7FyPfZxGvzLOAJiyp19hVYfVhl59yUgZHhQGBNqxYOXBK6cjWJHi28pgiAtc
zdRnDuYpjqMvi632GqRu3PwZ1BZlqyFE1bmX0QfRg2TJwuA8/By4Tw5wQGkKRsp9Zq6zLzetTWrh
pRjfsxdgNi6A39pDKrAKXTNyoUCWtwQr+2s49DGfvvLJvqj2WwbMhSDdwrc0uEG9nxpngSSWu86S
d+XXkWcfnU00B4OS6g3Vjl0hX9kIgTRHlIRCxYNzCvxn6ZSHFFkj8tezthIepqm0sMHigyOGDj4K
dyc7npQXRy05eP2f0k3jFLDzE3scu3Qj2FxHfcfB6L3WtCoUlb4ApCM44E9lBUZ4VpwD/6PtiXMU
VBtBgSnVpvddL6A7Fw7g4YFRwS/CtQ5tROOATqecnkBDdpR2LePJ7e9lG26Y4xrCvfdpmqkvWZsy
O6P5Y5irRynmE7PS35Xvn0NUnlcj/5JxteWnV01+by7N9IVCGYjNOWAHHNuP28A6587HsHVjVVix
JKC5IOQw4a2XyG5rznXs9+bUjv2uUzZJ8djE4qF6rtvp7IQzqkY/BI1/LiOGlFMdR949TtRDV78o
IN2N+VZvjUlttKDAHt3Rn0J3xrOQIv5LZ5cOGovb7tQqBGVxR/FSSKt+3NBSg2fVWTC4WrhnlQGm
85fhG7XTJM28L7KMNjIXhs/RG7ynULgqGFOMz1CSETK85qjsQsPpVFqQaT5tkAuZ5tFuG4D8lnlI
fMwTLuqDmKYj+ENOYxT+sPAa6YVbrtA0z/r/q1OuYNMkK+JgnnkeHj28o9Yzf2xS+3Eagzizo8vt
E880jxYXiEXNlVUOmKf1avajziuO0MRiH2ZSiKOvCv//OPuW5khxputfRAR30Baqyi7adtvunr7M
hujp7gEJECAkbr/+OzzxLtwaq4iPlSO8SFSpzFQqlXnOk4tO750XXNPXtEyhs+JOjv32qwrRnL08
3JKuexLGGZ9FOpX08+1fZThIdObnWvFlEP1m3C5YE++mlVqXCDNwt6UbDnKd7nkhODAG0qxwW7ll
pRa5H0FNX1poHmvxmHv7K4ZTxNWCA51yn/cKV58kx1AgUXjZaMBv0fLUGcEvvYLVcH2x4r05R4OD
6hPjYDquK5VbQMyzeKVSe7a+l+26pmvb7YVz0xHialnEaENx1uLbr3Y4/k3AMzmQ/jTiJpcsJf2n
HOgHewDcnc3v4oCJ0209GmxBHyOfyhhNQcqxX8WKCYuiD784cXuEDQx5kT5JLpgr5jXy7NcGvaFJ
EHRXzx+e53ZvnNm0eC0MuH3nlzWx7dcgFHMSM5emiq87MdlwvOrD5K4cERtXZr8SgewctKunNgJ+
tmJNSqp4TVHFOinPnncM2vRbNOd32Npwdx3sV/SB9V7K3L6gF8Vj8vn2RpvMSx8tD2QAVks52a+z
IDLpgIWazgVDQ0LHnvLBQZay/ku6xrpzvG5MnHVv+Mj0w7TUwe8GltvTmD/wsvhOyRIkCHEHa1D/
qx69OQhcboPoUk3kYSExmmnkCgKpNbB2wr9p6XoW4ENnGPPKHyIntO9WT9X/iLpbd7qPTNI1f2/x
/uHUcsofLAUuuAq8AWkxRceWrrfKBUSypeggvJ375Y6FjTiDr/1625YMK9cb5FYaEqp4A+EhdR5I
z/3vVcCHg7m0Trshlr4YWDfkDzEn/3hLcxIBqPh8+sWLyCc3XF5yxV57Hv81u/WeIRkCvK2d9GFY
VqRyvfxhXDyQp9IosfI4WWfy+5jKNPduLc+aZk8EXwuMPYyRWj5RFlgvt4UbQpU+aw7KMYCjsqb4
1FX481dXWT25zEUeLHhwoLIr//I7W4AJM6gsZ05LZc/D8+1P/48L7p0sXe+h61Xpd2Wzel+RKiWE
/FO1depZbrIC7qemQzqAzRis0glQ3RKvQ0EHUE5qeVz76Np73X2Tt6dwZfdu8aQm4FVR4GjS/CFs
+wsuOCkvopQUn2bPS6s2PoNgLbPiHrwI9AQmZrpzkzLZs5ZMuH5OpFVa09exDeczsL+sD+0k8h17
NpmWFkVQGa4KwF6wJxGxBI+Ulyr6CViY8+0NMK1diyLBusi8BWHHk2t9jQonaaL1kFY8vROP+74V
Tw4kK7TYRnl9ol2Z3l604TBCC/KfCbz0WD7OS8uepk7+XCSYBbgsK4BYd0+cdJndWizFBOF9iBrB
qajWvcHv99NGT+/H8wh3xgB9Zrig+GC5c8ZvFh6JZElSweSpxcPrXP8iAE+//Tvf3xxP79ADlhZ1
R7/D5yqnGpKhFnnqxPuduJuB/tf5QL/zpxoLx7U7iad6XIZxB/fKJhljMOY4TULJfLEKeWo6LwXe
5LkEbpXbfYsDd+envW/Vnt61Fy+8bnFt9V/XlV9D4JwjRX4sy2MNIB7Rsoa6w8lb4dr6OnfonHWA
YxewHX98/4Li6a16o+J8jUesfJJDk4oYhm2Fd7xfE3SX/3Ns4zWfrzCmi2HX3n+tm+G0DlOKJp+D
bqk5vLN2ZZSvjf86NAGucN0Q9CKNl5r+OLR0vVvPcYm1OMz2Xm3L8mii/IjJJMgdb6dG8P5h5en9
emNOQfnaejauUo3DJ5EA0aAVaK1jXud89Md88X9uwFllnbb9IDDFv0ZK2ce0F2tXhtYNZFk7LECa
XYjneu3mHxQjfZdjutOyCMzUNHhZq4NXtoQC3WJhdx9OxbHrjqe385HQ7YZ2wNqd2OMf+iECr7Ul
jtD/hcSLtxj2JpUmXq+qxiqDV4/bSTSOjxN6lhB6dxJSQ7zQWUcY6KZbFrZQfFt/noooIdEWtuSR
kdht+VuIfLP8Ne6WuI5p8Dpuj23hXOen1h33Hv9Nq9f82csDx+2qIHiNSZfatntpUQKNpmLHJ0zi
NZ8OmGMFcV+Fr4Fi54771zn8NhR7dwHDWzqy5D9142FYzZbgM3odzvLBOdWn+Lq+zKl/aS7FyX29
bfvGr2hn+uwovGzhh/zfV6pzdWd/UqcNOZXsfsVwouqte03JJxrUefBazbRNGtG7qRj2orZhGyLN
fbuIAnjUZ+FrQUna8J88EFeVF+fbCjJJ3/7/xkJtUY/TCkylV1V8lmtxcfi/stkbVzMJ17x3GjCR
XAZt+DoW7IQ2uwsnQTKi3+P22k1q147jPrZKUJiW4avClFcDAk+GHovbog3nQaQ5bu2rwlYEavHr
4jLTKal6el5KhhtDefGbBZM53U4Z3PQrNC9eWe0XLenC13m4L+Mnvvf6Y5Kru2/Tum3vbO4rm5Mb
uuBG5DtplkG03rnndDjf5zFE2Mzlhefjk921O3tqULzesLe0dbP4CnvaRfGZgfECVPQpGWjScnJx
FGppuwzlBuvUG/hI4FtFK/GpsfuoSJlQed/IvdqsSUWa19IY83ntFhLE2H4DQl+f+mhI2skXTCvX
nFYuUW21I4bOQe19kXGcxYt3mlq2U/I3id9+05uY4JclteMFFgmY0FNerNdmcsFdfYRXBoeizjki
LLDgsHUJXwGBngx4eWxytaMYk9Y1t+3jqep6iwSv8xKmQlWncf58OyCYJGteWpKgZFUVIU6u7mkL
wVW8N3JrUrfmqGtASddXk/8a9z8nglaD/nOELrFD69bb+NxGEo56uv8aquUehD6AWzyWO+nD+I5b
O74XBf4r7Z/LBaCj+Q/qRjvLNuhEH8P3BtuWqzv4r7gZn0bRfPCLBs3Te8+4JvGadyIw5mRLnV4b
96Vygs31y12Vm4Rv/3/jPhGpIqCZKlyzximhTXxXg2s7qvcOVYMl6o14dtyQyQJB5GvRXGn+WhbL
js7fExz5nq2ZOCsae4rckWfB+C13rEuVOztB/d3KyiZaM/G5XasuDGOAFaG9aIzxeIRupmjZgBte
65ily3jX2UVK+ZEIGfmuXibqwkbNVTDxjPcvfPjgdi8ieP7/96hN9HZyvdne1s75LIOyzyYh0qZU
abfutRu9vwOuXgjqVyCKNgVWvU2vokR+5cV4oK6/rVqz+BldiraieZf5KryjeftpHoMDCcwmWrP3
dmaKlSjmZ1Mwu79qUQ33Eevyr7fV/Z43bdI3Xb1RNzjrrSX3wg78V/0VWLEfQdt9KhR9PSZeyyE9
ToXTxE1+dQZ2BknsPa2t6+KUB4Lktnr3z9UPhQWQuIDnV9GNqT+X92jXTqxor8dr2z291LaJ11wW
3fbuatG1yyToSQKX3HV+95fvLsAYLH8eU5DmuvVkV4LYKH+Cak4mjT2Wqbu0n6JmPtLOiR+h13bC
og7QvxOjwBq1a8KBTp5WAd1LCQz2o1d28rUdcGRHXYbG8BPN+xRdume57HW6msRHf26wH20TyROM
37PXjzTq/nbn/lJV7HJb+4aIoA9kdjIHaWxo8ww05GeBQcwG0Oe3RRtsRy/csKIbmlUgJpdjhO5S
++K3j5hxT2n36fYHTKrRPLdt6mVgCra/2k5aiOXExu6E/ojzbfGm9Wue61Ov2MoHCAwx0M5x/TuJ
evkeN3gJj9nON967jWymqblvGNhsVgOBjsDj1Vc/+bSgF/Fr5352ymyt9gZyTD9Fc2NGeteuOH4K
aT6Ojl0ksfh39fu/613UbZMdaV4c5HkUDkDDBmbdU+6X587em6AzSNbLOBUUVBGCEBQ4z+HMToPV
7CjfJFk7aJehLCZ3rfss5p8mu3gcw3HnCDdYpl6vESqPKWugb6exwII6f6CAWPCZ+3LbMk3it21+
c2S1benMeQ8wNq/0WJ0sazigeXgahgSRwv12+yMGm9HHLUHU1Si0MQGGvOgxJVrSDxVvv8VzeYrt
deciaNqB7f9vfgjwE9t6wEshkE6HO05aMI3sISCYRGveK8umDsjaiCsVYVF8paXH+de4zDu1Nwps
UJB+P/EqS85UNX3WF3PSLc6VLezjvNCzzde9W75hp/VrSsUCx2qDMb+W3D3TlqP7DtDNxwhvfVcf
NxLINZc+qvps8eNEUZU28e/b1mNa+Pb/NzvbYSanqhb4lmjVKWiap3EOwZw87IR+k+41w8n7xc/L
FsaJ+l/xwkiuTgA6U+i3YzEossmRUgLisz7n0xdWV5TzlF/rJrjGcQmm7Pp8W0PbAf5OaqVjhfmA
DRgILopZ08uEkzvLWzPwY93JaTlL8u/tj5j0pAV+t1njIBJzfrUHcbLK8Bw660kWL5YXH+iKgYb0
QmZHkZM6ObxgbLtPiwNSmXwpftxevcmHtdXHrUVpBUrmLG8KdZrt1bvSCC3Xt6W/C3uwLV07s3g9
oIBc9gCdjKsTbz0AvqC1dvo4jWD2aq10AU43ILBToI+f8mbvddyw73ptE0Gp8v0SCvP5M+BpmzJK
Gv6xpRhsC3YyL4Pe9Bqnt3ZBF49wa2cFvUmNbF2RHas1idbS0SparaUaCvCV98U57DlY45cd0e8+
pWA/9IHkgjpWxLf9KG3ngW4dNM5HIadUYC+ipU4xfnguxiUlM4jvwiWtSXC6bQpbVHrHF/WB5Rb8
7l63ivw6hTHIy/JTHgA5cd6j6DYpbfv/m2DoFhZh87blYSNPodxaKfdqKoYEUq91WsQeczuGgweW
unT0R+sHiYv8K4xGQAN+DoCgeFtFpt+gZapRqDxrtlSROeEIYGXedWd/ysvLbemmDdA8na6M4m42
5NcxBmpw11wU3hOqytlZvElLmqdPfeBUE0YBro4/nifnSus6ye3m5Bc/moUmkXq5/TMMStKLoX1T
LJg+VdtuuGnZYMY73zsuTKK1n4DmQLJ6U48D1XdSbPpnN/C/Hlq1Pky5jh4f3YH3uAPWYAFDMdGy
/elYLNJnKf2GRNLmAkl23b1Eqy/QByf3uscNZqMPUlqc99MskGXgmpz2q/sVDeRJ5bMjHLa+q1PM
Mt4ucyS6PptBjrvI4k6AurK094bzTKvf/v8mLMyVcKp8gmpCjne/FnOR1t/WkfFhBFN9JHL2hXJJ
i5hDFxS2iZ/Fg9wp9ZnWraXWSnXKrfGkkIn4L+7+aMtXwndOfJNoLcr4pC/qyIeVM39KK3Kiq4d9
/XXbzg3JkD4M6TuDnPoBGVfXYoBT+Xw4j7mV8cX1kjJq7459RXNUvONWXOaiyPpW/mxLmS5z8VSI
+a4CkfntTxjCmT4T6WNgoWYDNqC3X5CcJJXrJzWA3LvpGuY/lnqn7mrQlz4emU/uJCwfn1md37y7
Z2hXWtzTIHfaPwwRTeeb7a2+49ZmoXX3LSRltjB/p9fNJHn7QW8ca2kdu5xsD5yhGNQrUgbuWScZ
Srn3VmewUn3ssS3qEvDWoIwIq3E9D6XdJszbrpprXJ5vb7HpE9tPe/MT7NxBp6/dsYxHIeID/2B1
mMoLDvGw+66nuTABaHnu9ZShqLIVtOYAREzJLO29HTCZjubH3WKtwFHE3hLapBvU8gqQD4m8zQvp
l9saMm2yljIQRexh8HBqDT0yRX+4W6U4VpbQBxOVs9jNurGYuXENjnQ22KnXsWMhTp9KRL5fMnDI
Axx99k65A5ZiWz0MbfvpkFp05tmeEpTTt/tYE7cvw4I0ypPukVl4HCqulv2rKnDtOASH86rY00qb
J3eys6Bqj+nd1fx2bOJ6Bm0X/GoSXrq0sTw5pNx7qTa4lE49W0vhk7LCcdt0XyL579J9VuOv20o3
ida8ldJojhYLoqdpuQdv+alsxw9jsQe8bvAmfbjQHWrqAnG4yKRwf+TdLJDau/6pY4gJiwyKnXhv
OFb+M12oWk8AlBvnI/9YBYlHy1PkPUrx02E/PfcIoOdmQ5rfcp43Kh5h/2CPOPuluDjWdPakvXM2
GsKCPk/IHGeJlI/a6LKWT5PvfK7r7ljeo08NspBOpdXjWAkAS5Pb69/BGCWd3IMyNhiRPjdY8kDa
0ehvzlWeWUnQGWPdj7Wz41wGI9IZaPty4PY8McTL2UqsoEmq+KNfvg7lEQBxbKw+OoiefzTdFFvk
QdBco/5eTQczzv8Bqbw5DashCGJ/9IsM9MVnjzTXmk0ppngvh9xXHxIUAI0XdomjhBRNymiQFKv8
MEZ7E86mjdUO24aB95eDKTAbF/Eq0akYOuSzYHtxzbSx2lnbLKBE5xUuQSXmgen43XE/xvy711g7
NzjT8jWHxXwYR50e+xpRFImDJR0XoB/IPeAnk3g9Xx69fqztpsgoqU9RE57ndbk447iTjhvigT4S
aK1tXtQekv58BPAi56e1kccUow8EVo7jrSyA6LGK79vulbHp0njPt23StG7tqCW1Xw54Vcb9zReP
QtThqZKtfVApmym98Sc193lLViDKB1ZYnR00+1xkbu1kIAZ71IHy+QAcCRDI93huH/9mPQFWOnqr
aJ9fh3rv4m/Szvb/Nz8AqNZSEomjSs0q9er8RcVkZ/kGe9RH+zwb2BfA3CiyqK9kft5IQ5yL1XK/
ubDVrqZjMUcHyK9rv3ODdoTxdMPdgNfSEVi1wXiwTqv3WhXlwmJX+NZ1ABPP78IuGuDrAS76mHFq
PktW5sZtEP6PbnZNpt770VqHCHJ8EGb+ubUdnybU4/s2q+bhyRHNQ+u8Hlk1KBv/lLzM3tQNYddm
4FTI7D5OkCrsZB3vGw1o/v4U3bTl4vJgQpUrnE6LipNo+1vtIZmaxGv+OtiBNY8lSGHLMv42BOjI
c93nPN6DeDWJ3/7/xptaNgir80eRdeVyVkB5aKdv4BI6VEUD5cuf0ntrLWs2zn3GgZdXlO7ndfXD
E8YN49OxfdXO1xwtK6qp8Ewkg5ye3DwI06KXO2nT+5HG0RuseFBxWzS48gCphg1paNX2eC4WXuwV
SE3K147XoKZejO4PJB8sByize/JQN7aKPTp0k3jNVbt1XFH5ABeXxFhhGJe/bXQ+VbPYiQTv3xkc
vbcqIGHFI3tBDRNw2Hx8XtlL073M7Qcxvyzs5dAG6y1WVWVP6+yteKYWQ+Ln/OKxvazYsL36ZByQ
GaQfg2sl6z1Mc2KW1b00YbHHj2CSrvktqchQ0qoTGSdTuoge9cy9hx+TaM1nHQyDAZgKim/a4sJZ
mFbhXl5jEr39/004ABtquE4LLiINKivTUt5LPzrmTfo83FgvXhE4uEJxan3ql2hIKpt8vW0l7005
R4Bd0fJgr8VMKPehbBL/6IbHmP7qrWu5/B3mAALILPX59mcMDqVD11ts9iqn6UXm1ojHcnqsPD+d
Sfn9tniT8jV/XZY8r2I2iSzENc0TIcDCd44/w8L/00jFQ0AjxEpks7yryYVOH4L50M3Y0YHraYxx
ptlhAh2649/NuMbnsrYfCvTBHDtf9YaqntoDklacUF70V+59CtQPznYSbZNaNB8FPUDEqhKiCzcD
V9Egrsu8U4c2id7+/8aR+Bp01bpA46UHKFFpJ1b7XC979+1tgf99tHZ01HoixOQyBUO0Sg4MiuYa
+fVJtjWekvjOvhqMUUevr0QZ9paAbhq8+c4Dufbq2JUerId/6maqe7LQTe3t+IPxPg3539VRvWtH
as8WdwJOHbYUEAuO+rccQMnW7CFEmHZV89Ax9CIb8ygiW+v2Y1E1Z8rH70vU7TyLGE5UvT+Eh+Mc
d/OAxVdZVD/U4SP3H6nA88tTnc/JoSijd4igdEJVuVq45EzAEHPbrF2KY0avT73JUYY+pjAQhps2
Gfz8g4em69in59srN1i93iTSkqC2ertFqGnDx1GWl97iadi330JGTrc/YdhgvRskaBc06gYMwyQY
i81mz34sKkUSvJL7Oz/C4Fc6I22EEY8g9B2Es/XT4K330zjteKxp7Vou3LUhl0Vbonl4dU7MARTG
WJ+5H+/EYdPCNa9d67wu0SkFanreAXXMS4GzvqN1k2jNacu+jBVFhSzrLTtty/AecKk7JmkSrXks
l7Rm9jwDAxK0rsFc/Yum8Z3LjUG03vHREEIBOIUwNgdfgkg+cBnvSDbspN5eGknpsokgvHtd9EIC
9gk4LS+WaneyAYMf6Z2lxWwHmORfBejd17Sbfw3Ov7X3Mu7l1Sbx2//fHH3S7+fIGYoyy2lz9ewh
YU4PCCgA3PR0/OeQn+p8tBWaoL2wQqrkY7xups3zFFqPmEE6duvQ5+DW0KoosD0FmMzLpEHnOQ3j
y7GVa15qR7NkoBzHhZu2We09U+D0S/r7tnCTSWo+6iyDrIYG6XvoDSAQbC658ndue+/aJPCLtNpM
G3XCaWkg8az7sFXj3QfXu7+96nezd4jWijOMWi5AfUKJk4gn1LVAY37n0M+Efi1ogHmda7kHxWL6
EXqtpl9lP4X4Ei0e4/EaxU/5XuKxifhPSoYfoVk9Jg0H1a7bjxAycevnpfkYoijPx5MIj8QyfGL7
VW8cC1cchYGyUWaL/OmAO2she0gN79oNJG//fyO57APZowVaZiJH72AVX6x+j3nZJFq3d8Z82foR
7Kb/LmN1snZ7qN6NM1i0ZuyzHN2ACyyaLTytWZeg4zGhxZdw/HLbLk1bqh1LwrN9q2t9mfUCnf09
S7rwLrKCROYToMFOtz/ybs6HX6EdUIKpau4CfKQoPJkSVIUxzXpPUA2ux/KxWvmHtj0yVh0BC0zz
4SoGen1X41tonU9UwRI5/LPEO7dXw3boF8G2EZbNBDZ6mvE+TT53uMSWy1+2t3MoGhSl3wPzQADT
0XYlOsI/1AHas8VdP4IF9JvX/fanX7d3w2CtOiDK4ke1WxTL5mLdF7euwCQiwK94W7jBnvSxGkXL
3u4GCI/Xe1J2Z8f2QF5yx9THJqY7sdQQ4fSbYb1KlvMCWkIC8dm2m4d6HvtEyGLHXE0K0ty5wlsm
gJMKlUkynuJo+hi74/W2ekyiNX+25wbAXmKoMib6lwGZD/BC/zomWvNke/AL6YN5KQtd3KNqFsUI
FAByvy3dZPmaC0s5FRTVPZlJa71TIX9chvB74/0TKetQpRilSM1z3WD4P+O3o+mZWdNFNcHnKTqU
lEC8dgIHAZy3ow7OxQWDWLFzV+TNM5XVsdCg3wsZONGB4rXFuN5hiVNM5zmn52Etvjss/nR7EwzW
o18OrZbQ3qYwzFKiHwxvR6Q9NA0K7WjnrkTprPFZLtEcwz9gguME0pY7EcXPIT8YmfVboe+VfVuB
TiGjE/3ozM8IQ39h9mHHQE260ZxWOEHEFWcqGxQ9YyL0vpLx+bbaDfFG5zaz2ULncChVxvrpqooh
Ua7ztKCoc0y85rh5FEWqcqF65U0P3ipPMp6vnOxxb5tWr3nubFeqBFipQj0n/zBx+8WqFjDzOPbO
mWWQr18R8wFcV1OP5Q9AUfMi78IxBRL49c6N37Cv+j0xjnjvhSOW38ffilpe6n6Pjcy0cC1RDtph
pHHVqMzzxVfwlyTNGP8t6V5Xm0n8Fknf5psdhmRzADxlZA3TMXbTwA9StZJjVqPfDkk5d3O7betQ
jGcSRWk+8A9TfajDFRik23a8WX0x9ySILCK3MS7b/RDnNPGca1N9O2Tz+uDhVIHAe6xxWPXdFxG9
0P6R7k01mAxGO2LHehhXsgWCHpDhhd88BvHeMKBpSzVPHXgNc7E3W3QVuK3qx7n5udDiyOMRVK45
6loDMbcLKdKOXD2E5fIA7uXLbXUbTm99BCacHE5nGkv0UA3kfgqJPJUrEAUKK+zv56JwdlosDbrX
p2FAwGQvaEpXWTd8i2OAQDt7UN4myZqzDlY8lg7IqjLhfpnYnPbhXr3bJFnzU6sOwyYfEAYaZ0PP
WEFBvcewY7AXnSWscEHUHEQIAXx17yfXOivHvW/5Hkm6aeXb///w0YIsKLWqbB7Kixtan5RFnm8b
jEm0dpoGYHa3Njz4DBjqPzsopV+CceekNmlFc9C1FyC3A/VC5ufLuR6+irl7qsMjZKG4/+lTMOHc
xlHZ44pWzd7nHn3zyJV2UjzTwjUHDWyvVrmD8gdmdh9JOD+LVVyA1L1zrTHoXB97GdExQjwL2ylF
eaGuewmbI5wdUIo+6oIEJiwCFyrH0M5pgVLcPE86QnbCi0Ex+qiL17IlKhpEc8exPwcD/xYV8nuT
Hxrgw+o1D63X0UZRAVGlQaNgksfReGLtLgGeSe3bj3rjRR61RDOwvs6WwhpTr+AUhGXrXtnfEHk9
zUc72kSAcofm7cV+jgBiFDjBrzW0kWwcwv+BejRfdVE45+CFqDM0Y9RPdUfDfxrPBtPe7VBg2lzN
XWeC5h0he5WNffAgJu8KvKG0tofTbfEm9WtnqgqGVsXFgCyM9M8tq55w6zu4cs1f3TUsOJMCQUyy
DDc9zH3GF7Hs4asYFKNPuswk5LFlK5UV6/LBBjmgHLvXdp52zlKTeO2+ysS4DIrVVeY2FZiPwgU9
yScfOGTykbDC3XsqNXxG7z0fQ2toHFA7Acsl/k0VeekoT/t6ZMfyVL35vAstUD5s3WtsCk58qU60
HU4l3etMNJiPoxl/iE6yKFBSZXwgl5UMH/B6fT5kmf+b438TGNaxAJBBlDcZmG9PRbRsyFc7SjGt
WjP6Xi2xVBOMXqB12CLhHRih7m6v2hBw/gch+GbVovNBxGPlDO/Tsf/F9hz3t9d1/RMreCGSqQ52
xzTf/xGxXtVVJamppFWbCVwxU+AtFacy3q0GvS+d6LNYQqEaVG3elVtjJsJySBVr95C/TcK1E0V4
I2m7ZlTZ5IUPgcObdGLeHgqhwaP0QaxOtsLvm67OOOgNnYieIpTW1Rgei2o60Rub4nHlMa+zsrbO
dlReyJifZrJ3YJlWrzlUsMooRhW6zkAPeWqqKF1dII8Vh/obQNOgnSbjvFJaumg+kFHzROLmzu1n
EGksQEivxMHIqXmXBB50zUitMofa0d2UC5bUNflli3CPSdKkJO1kyacFbDvgg8jKSN35VnkOOu/S
gRjgtg9vIf6ddzZ9EsurCA/6GpngONyLSCXoYD5H9os3A2duRsfcXpO+wQ30kayAKBWWNYJn5bin
qKdPU9Uc2wN9HGtRwP/pekS4vKuScfp3AnGxv1Y7PmB4ZdBnsfisrGZSyEmCiqX+JB7ZWr/0wI7v
ifPs+dbp9j4YYul/hmswAtOwGZ/p+jgVvLrrgvprG/YP3ayOXfr1IRvigBtwbvEJFor7QYDK1kcz
0Y6aDGaqc24NdOUknpEAcczi2hagzeL5Ce2Xx95qdXqtStGu7/sIqZvIaZp3zZyUbO8t3mCb+phN
GbZ+GxaI/0vbXEu63qtxPB/b1u2Tb47Iai6lp8ZJZZRFX8gyJHMuvilF76J1D9bStHotirLWRpd1
vKLoGs1PfR4/jmLvhc0kWouggYw6IF6HVVY4ZFBJOdf9by/o/c/HlKMFT+WNcsYMAILnsqRWtV7c
oUnkXH11Y5EftEstfC5VaKNbHNopW/tMpuplsj5TEu9UjN+3+lifsPG7ysbw1Ayrz6sTKI7PAwA6
F74H3m8Sr+XlorCXIW49BTgZdtet5YukoH+33NNt/b+/vbE+agMum8h2WNdlTQ4k9kQUSnyximg+
FG9iHcfYogs6FUIXd+kRRKd1c52cYedt8/1oGes4xvXMZaMsTE21FRUnXsJ+FBHhvZyHX3QI97Ad
TPrfFPfGe2MZi8iviAKgbphRYSUqjx7baDqUP6Pi8qd4WTtRTmOID7lImfVSYcis50MKh94JP+8f
XvF/Rm6cSTYTMM4zurophlsfKur85XsnFK1OPP/3thmZNkNz40qIZRzmHDcMh74I/rJw8ur1S1Lh
Tf72F0z7oDmxEH1b1jTguB4tGfHFXTR6T5Fb7xwuBvF6L1bTO34p0RqS2a59jSL7k9fRZA33Svnv
Q6qDsEpzY+5WUzdK7DOY3IY0l+ApdAhYhkdPTVfmqX+3fqGkH/hjiNYVIFmMX2/rzbAz+kgOz31q
u3GAskFRnaT1UnNgw+CmMBdHiMEj/LTty288pPH7yA+HGLmXGj7IsnQTeOTdgMnAWpLz1NZ7s82G
WKU3a0VjXvRWBYz1sZHf/Djn6RA4v4+pSXPzKI9YVDHIzkFS2FmMptLKUxWLbwv6h25/w2Rjmq8z
B32nM/h0MkXnJMI1nLs8GVV0OSZeO6mlOzeY4YUPVkN/1zlRUhfN2bWPsDxv26y5+BoLzwNm+ZY6
/kKjbjp1Vnp74QYT1Xuo1k42cxcj93JkdJri+X4EcmECsOgrWacvt79hsJ3/tFKBlEnmLnKAIpKX
GWPa/XjsiNObqMJxYHL2oPZxrc+tCB4Buf98bNGaZ9XWEjZBYKNEb88J2ExOcbtXEtq6XP5754v1
xilGxOiPEm2tMeB2GeCKQhWkTf4a2T7Qu76R2EnidY9o3aR8zbkKv/NAVIEkT1AJxDqi+Bm9wHsv
aibz0dyqGQlQ5ciisnZFr2tO70DzezfiyRTIQztNB6YfoLmWtXD0jlMHnpsvXyNLsQTAQzsZgCEq
RJpfqZg6pfv/OLuSJklxZvmLMEOAJLhCbkXW0l29zwWbnu4BiUXs269/nvMu9alLiRnXPChFSKGQ
Ijzc67SKPfCtuyUCcw9IzN64qdOyJgCRUGnBOthNIaRQT6pAU1Oys5nM9XUc1So9WfMaKhhkaE4p
RHadxkLiuDjd9wGDeXQcleDDXDW+rFCNAUUqHaO596/gzD7uG/52a3oTvEAfxZ0ZKV1sHvao7L+G
xflAyPf7gxu2jQ6gEnOl+plhcGSfDhLzb9t9GGBfB1ARts6SjR7Osx5iW4B8tMG+6p2vA6fQtLs6
ObFufF3IzwdM8hPcdooEBJUv9w1jWlTNZZNsoRm61aBdEyRhX3anJCgPrqUO+4bX3DUdVLuu9VDF
1oiUqFM/SCDgQc2zc89oHssXJ+0Rmaq4d3N/OMmltKCVx6wye5xsCLfs2/meZiSRFnbtsWGMvRZA
LS84cy94ylJ34/1kWANPM9KEO3tGbG+MV5vFhS2hYqBe3M1+StPwmpGqwpkmqMGMcQVZpdz3jq76
ZDXJxpXh3dHRP3YLa2/cFtRI7tx2mQUdD3qpVvGyumNkKS/csYEwvHZbB7a+lSSvrFjy1Ea7RNJD
aFZc5GaxxzR/7djxmwG8HJPIrihrnPNkidzZfYZg4cbWeTckYv6339+YZ8oCtFKvQw4drlpCtWmN
VyaOBfNLyBtsUY+Z/uT2bW/+xHUlNubNSGg2+TxNXqhocFit/MLGXVBIfId2cYDytStkW1q4GfYP
tdsfJso+rMMWm5FpFTQPq53cI3aQzA+ofkZEdCdSk6Mnsg0Pe/f4x+w1D+uSZWprXL1eAUA5lmhv
rZtdnIoYWvMurwY4aXE6+lrYXzPeXUFL//H+1jdNWntnB1MZ2Cmy6NdkUap/RGcxWnpQTpq3iMkN
RterDf6wqjqlfhKDB2FEsmz+WhEqDn5ab0Td99/ajq/XGXJvFtY8zEHMSzB9UhlWXhEtjX0SEIKu
QUG/5iwcoQ7qzD/vG830TZo7DyrvC5kqK8bHoUDjX/olfUgsuvHEuA3zx2UdH6S586pcy7N6ll6L
cn1g88Fx5gvDt3DZhtW8K4mMf9H8WXbuVDUp815HEEvhCs27XeohGFlzY6fnE0cogH4f80LXc6I0
3eouNmxXvSAPTeWRE49nV4ozNaQ2oUf0Em2hCQxHnF6T9wI5uUnVWHHhV5+rOf3oQNfABmCPbaYx
TR+geTK6kjKFztEkDjqQA4d5EtQDmt36rT6Edx96sL3mz4uSGfXqIL0uqj0U/cWrQEgOCQAP+yeZ
pjDD383zhusZ7KVXsDiq9tDCmPPr4kA5xFr7eC7HY45LHuLd631fMxhML2ENLR1Wy+Pp1eFWj0K6
UudAeLvYWhxfr2HhraFqMJt6r3kArdxyPYGxZd+dRa9focRUNADCQWjSktdgbl7xcsWrYIuq03BI
6BUsCZGFdaw6CwQW4otvVc+sC8JiBM48ccOUb4QH0wprrlwAZl7BERCRk/7q+T40eItjAx56Nm6p
sL+vXIE10MLy0HdW1i0wlPPR/ad/KE7+A3v0/rlJjSNOHO9vI+O/aNHZzSVKW7blvfaH5MwidZZ9
KH+O0XSojstFkI3/MW1Xzb8dEG1a423VVZGFqeBhtsVwavBsXaVz8hOvHzs/vYJjLHSpFa3jsyeK
0GZ5yHsR5SXSIda+KzHXy1yqFSWF0KIVs665jG1/FLiS5ao+31+O2836zxDHdTY5AQ4wSAliNabg
Q01C6YFqT4VB/skTp4I04f1/eX/3cr3aleKZCYXdIAHaRMUrvLvg09EDHkcV9gYS4f31Rhb3f2/F
fG7B8YJSxXXNVIM1qeStXsfBYH//E96/anC97EX7GswZJYGY98TUASV8FO2gu3OwM28Lo2f6BM3H
m0RykpYDfaXVOh1LZ64ugyfLXTGC/1Hxyi2uxFTkVwtC9iix9BFNswcqfBWOIt/ldVwvetHSEWiR
U/k1XWoLcJz2G26cxeH+Epjso7n00C5tMYqevZZ5bn3xGW7KoQXK+l0IW4cHWsjOJumDtcPPrr2f
PUxWdSr9jc1p2Dx6lcuf7J66pM6uFQ/iZck+Qdsr7Hy2zzB6kWtOMkFLIekr+hqGEyiVsudgrrdo
Mg3Oq1eyHDAfVtKb2WtTkiNf8jhxg9+TNcWy6r7cX9n/ro3vHEN6LatZi1yOCl/gnZeje1Bn8dTy
sDmMx1tQCOpwSz3DtBK33988npG5S1YX4hyvq/OrL2i4VD8KuQuI43Cde0BUxBeeDb3sW4e9bQk4
1pOdb9wATDPXojMNeEUwPn0d2yeaZ+BIjqpd6rWYuB6T23Hqa8g+XFUARfhuqVSIJt0komWxhWcx
TV9zXtJDthlYGe/Vm45TABpX0CllWykRw8mgY1QtngGsEWD7UGiftdSJOPLh97emIUDqRbIyGNYk
nyTu8dXX3vtt16jvzb9UM59Z0Ea2yzdCpOET9ELZSpZmrr0ex7PjWi9iTDkHKz7+9P5nGMyvV8uW
WqaLu6b0tRFTd2b1CKGMRVjxQvxhw1Kmv9AiMG6OEtyipbgGgIDn3XRsBnqwU+dy/wvev2dzvXLG
8RgPEtHlV7e1htDDI/nGh21Xw3Mrg/NSrhuHqekzbgv05oSQIFF3GrR4v/Li1E+PHJC3/nT/E0xr
rLnwKl1hVwte+gLSV324Qi0JmAQ3G7eqEyYbaX5c8bwD7h4HUO7aB0qzc7m4f/OsPxZw69yxXvd9
h+bLSIHkVTfjOyrnkMujl+w0vRaAGZmgcNZMxdVvxcWj1ZOfW8e+27q4G1xZr5j5SCnkgYUjqETG
yAW3LlHyUBT5Q+k3p5EFD7ypfty3kGEh9OpZ0a5+7UG88Op5y8/+RvFBp1NRFJ/5slyKVe3bUDob
QZGA5EO4Q3FVQMpGFaRpos5pdyHcHa6X0UqgJqBogVip+i5uefa5Wtuo9SDzdd9It4PhnaCv19KS
yRVJIm/LTZaTyPKjX2UnCKxFfeJvHBoGj9NraisQdnRUS37tpZgvc7AOhylINhbZcFLoqoV06Pic
3F41eTA+LZ7oQrsKDh0Zvt63z/sPTa4TEoBMygKWGo3Hcm3DGrhYX6SHUXbhOIOJnv/lE0iubsJY
TKbSnLqCQnuVjw22bJBG+VhHTb/F8WkylObXnkj6pZ7wdroB0NsA8lLAa6DTPPP/uW8pwx/o5ATB
1Dh4x+J+TZP2W+lmF2LnX+S4leIxZLa5zk7QK0FIp3AJkMhqz3YQoq0kJBBcK2V6cKskzIiMiNuE
uKFtRFPDcujMdl3ikhumi772/FwCQSYf7pvKcDLpYsnZQromr/L0Wq/tEayZQfJ1XuhRkPIsll2s
BQ7XWQta4jlz7WDBJ/ktX2JnacMx2Qg+pg+4GexNfAb9fZMzHzW2Fnz1pyBnc5RYKCqk7iKixRr7
B+iSbknOm/5Mi9h2R6x1aUh+HdARKTPxUDpL1DTfPTV9TtOtsqFprbWwnYNcYF7KnL1yQJnXOr20
E93YRibP0LxaZL2DLtGKvVpY7tZREVDTUQsJs/u7yTRzzbMZx90rXW36imehSC79cNg1rs5kkLmN
y7mLu6Rbgm/Yq8MRDrdv6Nvt4M3+WUqP8YorWGQA4fW1lhuMtwZT6CqePjJp1FaYMkBFYZrVUQEt
zPtTNgQCXcETeRpBB6WgXZ/1B7nmEf7iZJdfM8QCyxu/D9aTvY8oweE6m0Erk4nMWS2uXl08N0hg
1+lWnsLgTbqaZ+GCZ7UYKnGl9tcBbMbj4IQCUt6cPKgt7jbTMmge2yscBuuUsleHXa3+l3L+vr8G
pnE1H2XQN6i5P+VXkQafXGL3h3TNtp5OpsE1L2X9YCsFpMPVgQamgLDsmn67P22D/3uag/IgkyJ3
bDwrhZp/W1U2R6UCGbvVki/3/8Ewd53PYHZLvxQU/tQweSglCo3ddLg/tGHyOp8BFaSa/Apr2akC
HL0BOEy8yBHBvpSuzmdQFqNlAQRoxSUtXj2Lt2GQjKd16X7um/7t3vvmpCkcK6vJ3LBXfMQhv9XB
UysMVnvf3VbX76TQh8uqEptmGvp/SheZj5Fu4RxMlr8t9pupj9Su6rTDoq7sgvz24AZhMi8bx5lp
x2gumoHHjxErY69u7pwA+TlVICfcZ3LNS4fSrt3UXXHfF9UH37IOaxu8VGIXF4DDXc1P56SZoWqA
Z50a8r8z5R7aqf42qi0CTcP5qCt2phy8Hd4k4ErtaYCilVM/Q8vUtuZoHXZGVh3BJboGMo8Kd42x
olVYphUJHX9LvMKwbXT81mo7Gai2YH7bSs8oXRyzWVztaT7eX11D7ZDr3eIzGWXCRQGPisiJReLo
gUYtHA7s1J7nKaIb545hg+owLo7eOLvpuwQk3jSLcrk0kZyWjVrAf+iLd569euN4mrXK6do6f11q
MAeWSVhV7Mhd9NaP/w4Nzk9eHMbm14zo0lLrkHuX1EvDwt0XEXRsV+LkkKkvcCq16eiHWUHKA3q1
l9Bqg3Lj0mmyn+bgUCJ0M8sHyi7jXpTN46GztnoKTUNrDg4G03lYXcmQkxgwdHBWyZb3mYbWnHvq
15JMrgfD4G06JX3ktFsQBEOmQ5fzzLp6BOEirslUVMi7Skj4fRmcrzLZamE2OJ4O7rKCGbLZXZvE
/gyBxpI8ZvnwLVD95/uOZ8ic6ciulZFx6jyZXV17PVWeFXXFh4wUoUL3fRf8dKatCorpj24n45u4
w6CKIDOFncNtXA3d+cHj3+rVeVr8+UghGlZusVSa/kiLzZZnsyYQVXa1gNKo5XKsLf+QC/rQo9iU
UB6W01a4Myy+ju8anV72TefjClbT+VAR9TlfRgtkfk35wpd5o1XC9EG3Xf3Gcjk0mBPHamE5zwk9
rgBOH081raN5QiHNzkNoGG4cw4bniI798rIBqti0xF81wSFVv0X7BYmqsBQ3YWwbrcpPZb6FHDA4
5X+R4M1ntbiJiAK55ld0mvQXEPL1JxCvzn/t29eay7Nk4Ly3i+w6l91hTouwgwxH1wWHphrDoPrp
plvlHZODavdwG5iEgih8ByPnILg6xUlsCbMaVl4Hf6m6mzPqdtm1c2nkjDyC0vJLARahun9cnJ8l
J5f71jJ8g44Amz0wXI1QuLja/pxdZjzRoRJdFNGIPPS++5sOAxNT4CXBgsRRqqa+AY8mW0Htvbbj
XxMUL3bWInVE2NCDSogsOC3x1H1x3PoCVO+L5231Fhv2rI4IE9OgxhoVl9cxEch3ltnnYGi33tCm
RdD8PCgh5SnAq/66Bl7E7fQkVRZ2clfbu8N1DFi1NooIT/JfzeB2x6pJsmdiL0HYj8suxiv8hRbC
u0qsJL99gd3mYV4NIUv/HoddtIMYXXNpAVAI2I8Ac5k6Hq7BECLpFQbz3uE1P25om/fZXOZX4j+t
PIEgbHPIdjGZOUzHenX24k2K5Pm1HOqT56VXS4mwS3eRtWD42wHy5iydpVyBEsHcGwYOrSlcf3fJ
vloR0xFeYkLtugaV0xUQJsTOj3n6N9pb7p877/sT06FdCetrmwIhck3qX9RqjkvZb0Sy9x9cTAd1
WYpIxhRmbXXZIWNgp/25tJfbPa3a098Om2vuOgBvKkG7hgQyctJU8kNJh0ck90/3TWP6AO2mbXNr
JmSQeJCSz4wh/K5hQn47XgQWpI0j2WR9zV3HhFXoGa3ya+V+AI4pEuPWXf79o4wFmqvW8+j4SB8B
tQzKMj+NFUYf85/3LWOatuaotgyGMuuxacT4hbmf0vTD/XENb1CmY7nwRMjL5Yaj8/IQdQ3/XJ/k
IY+Aru+/ulF7lueNP7qZ4c93ItNRXWQtlQeOiuElrwN1dln7yJL5WgcFitYroDOsyU7EtY656F7b
JXiFIszH+3/9/o2V6YivBYWnBNQzgFok8TQ91NkUzvV1EPvgOkxHezEndVDCxPi+D8YNXhwpaPfu
T92wp3SugqoFtyqZRX6lkrZHNGxg6k1hR8BOb83e9BeaS8vM8fvUwl/ImSHBwQ+W312I3Horvn+d
Y7q4aOEGRQOa++GlaL/n2UMyfg7ox3L+1j6j12vDSgbn0PFe6JgMgmzBHs4D/gNNpgytCcH3+ytg
GlvzatkBHFKDkuSlE044t/LcWFuKHSbLaz6dk6qXICweXsblAzILY96Faku5yTBtHec18lUtRXk7
SYP5lZckDNL6y32LvP9eYjq0a7ToUM2S8F8MvLYqGI7Q041Y2V0qBopV9ywXGaVsH4iG6UivFACa
lecwUmn7BxxUjwkehMXKP93/GJOdtIezaDrUzwLsfuK/BCyerI20mGFtdXhXicSqlRawv8gvpXx2
8LbYpevqMH77lDf3noF6AR8lDtLe70Mve0rKOuTJRtnPNG8tAqfzis4eYg0vPnheRKbOhTuGnpTH
++Y27R0t+lqNNTdobua/RtcJq7qJqJueEmJFgypPDn/wp/kgh3rjPWxaXM13G1CO5fnouxeIdnwC
+W+8bILbTXbSfHcha8LIkI4vGSTrOdraR+HEgJjs2z46tkstslBtQNivRLqT+5k2S1KiOb+r5vKc
2ZncJME2xEZdMaHL/aBJaFr/uNF3T+NT3luHuTvRYeNDDDc6XTLBKWrHHjpR/2Bt+uCwb4TJyHG6
Q38rCKTe4f62MqwG1baVIO441uCfvI7oGkPlvnzMs2x4YV76744/IFwXxqVO0UEhx2lj6hxES0I8
9RqxlRR6N0RicG2b1haaiEgjIJlYPQOgEbrTr7QNjhVy6an12aq3UvXvrgX+R9uzlvBoCb5MqFiT
OEkvZbGGnv07UI87ebEJ1/ftSiklQoguhmIOYFcL2t4Hv9iFdcDo2otPlVZQZK5sY56wf9QC5qap
qabw/hK/e1hg8JvV3hyrju9LD+R1UBDmg32oboQ2ylEb6cx33QyDa2GG9enUgOC+Be7wQsjPsnuh
7fNQf9s39ZtbvJm6kBWBsGcASetVvk7497Dxx60Hk2nqWrhRtKR5Wqku7pT/DVW287wuL5M1fHTH
rde2yfRa0FFzahc4qbsYEeGp4z70Qn/ct4xp8trB0GYNA4KYtnFeZWfSsic8YB+FnYQNJRuvi3fP
Hiyt5r2VP1uuxD0idqb+Namvbio+9PXWo9Lgs0zzWR/tFw4hPY3HAVKK/YX3z7LvwhWnnPdll410
tGHV5mUzg38nFp0TefYl8MFiYD/tQ/WSd9CGc5EO9kBjpyofVDk9WHTX2wVDaz5bZzgcfZBuI7An
UbL4Yde78Uys4z7LaF7b9sp31QK/atMKva8fCrACE37dTHUbto6OK4RkX9fSLuti1TE37Avv8+qs
08Eam52Hmh7eFTrLJLPhWYlnH1WDqsC8RTRvcC09svcpUO1iwVHfKvYpleNhLdsFVMYSKcotWRST
gTT3tYphYh7LvbgY85eyAUg1mL+uwxbcz+BcVHPd1HIXQtRox6P7aN1qSvn3bv0WJCkYFDfu04aj
TZdHAriCynWWXVwq97RyERadu5GLM8xeBxVCL7RmbV+5sSPSk3XrLuDfVJXxYyfTSJajfb7vBYZP
0OWRnIpmbbLQJlYVckO+d/DsjS8wjay5bwqRjg5xt42Jv4RLPkd5sbXxTcbRXHfJlxZad8qOkyZH
Z82DPX/3gy+Oc2x3Cd+QP4CFsh6WRLnYPGu3RHRKwmXZuhCa7HL7/U08T0pX1FlBnViAy02CRRpy
hof7i2myix5qVcD4uDIHF7QZt9j14EKumFT/siU7M28L4Wk4G3RSKOEM7QAhJi9eAOnshlc6ztGc
X2q1c+NojuuIXvKpwPhdRq+C+A/F8nDfPibTa/G298u2syFjFHek+d4m7k+VbrUNGIbWkYVT2Xn2
aHkOxLTLsPWmQ9eUG6tqOCd1ZGHqeGufjLiDlHXXh616cvgsQ4tv1TFNU9ccta/Betn4CFRD24LU
BVCD07ys+cbsyW3Z/kgNE65LJc1jZsve7ShYbTkaTWm4Fie8iU5D6obMWy+prCOSP8/tdGz9f+8v
tPFPb7Z862TrTPOSB108pmU0FL8a/18VfK1yFgWobRD/WggRuRkPZ7ULvY7vvJn3zV/azmxl1Em9
eGp4iK0Wjjb90Gfdh/ufZFolzbenpm9dCfBnnA+QL+b5cRG7IGSYuRaI52IpK3eFw81TAK7/ICrd
Ito3a82XPZ82LElHF1I77stC3Y9Js8VO+n6jC6ateXPKlU0cG2f0VKmoKdNT2amo5k9D+o+qXyZ/
+ZDUL4n4uOtLdCziilqhm9keXpDev51fXtD/tXEqGfxbByIGbePUReAW0BGckYVmaRpOOMcPcvTt
DSc0HNk6FnHo84C4k9/FQfClci8JZCn69PtExMYym9ZCRyGC/LydhhovmaCWxzErQe88XjiANuvc
Hcvg75R9VVAXs5tdWgyE68BERnPIhPgZghD1QRw0HEimNj7G4Gk66HBuSnBy+nhr5GkelVn5O/Oc
n/s2kebE1E0o6xCE4mrKIz/9PaZblRjTJtJ8eJg8AJ0mvGaqcnkc+HKeeySAkuDrvolrfqwGdBcF
PfInk1OM545RO658tXFamwyuOfIqky5LZxwSiyDnvPNeCJEbG98wtI41BCAr8IrEdpHay44CcJTQ
K/dxjROuIw37ypssJ8cDJhnKB2aDUWzs5VYfn2nmWlRO6kRl0oVR1qU+oj3na1tulYVNQ99OiTeR
Kh8zRvsER5nf9v+wFW2CoBy/3N8ohn2oAwjrvCZjCaKT2MHW7kr1QKaXlW0pQZlmfvv9zcwD6HJW
pMTMFyghuN6XbN5KMr+PdMZiaq7Z2zlXvqr7q/hafx4/yIOK+rCn4RyRyAnlkVvh1leYbic6UHBx
u2YhPf5ricmpPs0X8bhGdeiEUG3aCComS2kOK5ayJQV6GeNGJMc0ny+SBeH9JTYNrbnrWLAMKrIJ
ErWCnm2ynoZyI8Ya3i86OpARgpbzDofY4o5PIw3+Lrk8Ax342k/yoSyTfOOEN2xSHRxIM1DUQ2DT
RTGh/9xBwi11+6dy2iVvTrgODLTGDN4LEp14qgsQlAyHvg8+dUX+6779TVbS3bdsIExj8zYuClTv
1LlvPvXllRef+CZz9H+7/p1Luw4L5DbS/IOPHUpDdiYn9zBflg9r5Id9lB+Chy3uRNNCaP6c9zUF
RylyBHMyHqw8A7qfPLVNcb5vqZtF3vsKzacHZ06p5SCLBZhCHkJbLCos+pcgYKPzd5Wwsdha4M0Z
+BNcPrtxvQa4t/mXuf3qZssGnMxkIN2N7ZyACd9zY1ugewRZLDY7l9zfkr4zuLJOD1fQJlfTiJ3a
DgEguO2Jq61u5PeH/gMfqJSsbT/vcNURdeQV/rlZdvGxkz+wgSPr3Gxgkxt3NInaVB4IGA1Hsau3
AsNrkXfE1a9raqTeCM63NlifSLdF120yiua6ovaqbMJTJqb2NygmoslZbJz372+UP9CBdbd06TRi
G7Y2O4rBjrgMIktuNX0G73rSH9BAVWbDQBX3Yot5USMfuvIiuyny2+ywrg+k+2sZuo3wYvoSzWm7
TrRTBuIr8O9Zh0KWzxIP3maTmuf9M4HprG/MmqrOVvAovxuiSaUHkFV+mGcnQg/Qtz3Hzh9Ywa7s
nGqdmQuhwWsNlKNdPjrV977zd1pIC8AD8+fK9eC1NPfDFqkABQ4sK92S+3q/Yv0HaLBhDvUHZBfi
Lv+0ll/G/HM6f29GdFUmVuhP/9w3ksEVdMQgZ61Vs9FxbxmaMA2qY9duiemZhtYcuAavGfUl7BMk
S1h7PBqb5bBv1poD56B5XyD82sWzxwHo8mdgTIPk5/3BDTtfxwMK3swuoPiACqB7gA2Plf33WH26
P/bt2/8MhUyne1vqlrYCh0TM1ccmeyAO0F3kk9+8zMEWJaTBs3Qw4FBLD6J8uL311LJ/5LJrQC06
TIdlBv9kltk7t78OCMTUpcdah8arHEP0eoWcfM6rDUiLae9oATdNoPvDK6yB5YxfqOOehUd27h3N
bes081mzWF6sphewFpxzn27cEgyT1vGAivVeh9apLs6m7EAK+xddpx/3941hT+p4QJw1RVkuaxf7
tcAFBAn/xY28ZkuFwzRzzVUDdJm3lTf3V4gTo5qwQivj7FrOJv71v4f+O/ueaw6rAtSkp2rpr1MU
vGQf1kN14P6p+evWkAtm6+YQnJGtkkfnW4rL7ZMg0X27GfxNhwi2I3gb2xF2m0HfuHz1kwe3f6z4
qdoC65ssd/v9zVNYZVXn8qz0Ypc7H521h9Bs3m9wyZvG1kIwyADsap5SGisBMnygxacm3cgPmIbW
rstWMiZtYmPawLAe/Hw4+smW7rrh/NGRVnNjWbXMJ3hBMTwPg3tsa3CLBwSo+mxf5NVBVkz4SE3R
ClnHlhwBQIRMtGgvlUU3rGPwNh1hFUBUp3OKxot7sYbIpZxIB+A+cTbOCYOFdIhVaQ1FlSaKxn75
XFQRUpFANj5IQK3ub3rT9DVvXi2rdJDssS84oK8yG1+QgDhSNALcH95wMdFxVsS1Oa195cVN+buA
1ockoZg+ZexE0k/OtKv6yHSit7K1VoB+LDfOPBYOFpJYfB/CjekEb11BVi8HcWbsUxqlSXEkEHW5
bxqDW+n0boXHJEtHFJ/graGkQ+jWf+8bWXNYNsqllaARj9O6Cwc/j2S+9dAybRct1q6zX+ToqugQ
yKefgfXiOKA/5/7GQppG18ItX1bXAvLSg+ZeH5E5PwxNc4IOyvm+XQybUQdW4Z4zktGHdpETfOuJ
DCd/fejbV2v+IvPhYbA3zP9+Cw9hOp2bCGTOy6kdY1+ukafWSBb5aahVZK9QHhrCrknP9eAc7JmE
Qw1uos/3v89gvj/QV3jADGOTrBff4kVcZ+RH5Xnqi9vUO+9xOrtbKVKqygF7thRB1IHVoXZvguxb
7fmGw07HX9lrU1Dw39uXrimecupHznKjGhBHdKFthAPTX9y88U0M5j1rxsZFEYqndRSo9ghN0A+0
YKH0tzQpDfcIHYgVAFktJ4XabNk9Bs6Re2WYNw/pFFfZFg+N6S80DwcbMbhtFnyF603RwEjYNP65
aoACEGCF9tYP9zeU4YjS8VhWUipStT6+JJiONtoAWn/9eH9o0zporl6NrqohgISiQ0bOLHeiwG5I
mOXeoXSKb/f/w+APOiArnfuarNKyL4NrnVM8awqeoFBene4Pb0iw6DisVZVO4ogRUNCZn4vKjYry
UQ0yKrLs1XU+NuIH4Vth2rASOvsbIz1ORur0cdriOFHjt9Tb1clIAN/7X48YlnqeA8froWY4nId6
AAf7Lm1ZDH1bmDfO5gg/79ED3sdokThUZXrl47gLx8d0rrdkFHhxzxRIxDn4MpCmD9GW3W4cEgb3
0iX6QHiw/j8OcSaPVTmG2QLab+87UdfJ/nV/85gWVPPgASRpbGhmGhcg37F8cun7Xa1msLoWo4nf
WW6WuPBa2z5klXtMNiFTJo/SvLaFjGbPR6QkKrd5tkX+oR7ZeWx30YIRpiOy8DgaM/ADdFfurIc6
fVw5OqmGn/ctbpi7jskqxpXQhCO4lC2PAuhTWKx/cbNq4x1gWFCd7Y1aLV2gaWrHDRKU9dCHzG73
3RR1OFZLxqS22NxB5NhnYUoX4MHrLb4mw0Gs07yhjj8LqI72ca5+CfW37H6CD6zcWlHDlUtHWPlN
6xZW/t+5JS5F9liBh6oavyxAPoMqUG3K2Jisrz1/3XWeEnRc4CEJzvO/nU76KhLekmxluE3ja+66
ltJd2gzw1V5lFwVkV4jb5FZPgWlw3WGFBPdIC4edmjayqv5ZtHyjxmCIUTrgqvS6JBck6eJpxNbJ
Ojt2vDTyILXYqPnExzmNHNaFQb0FqTMsuI65ynmrpE+L7loM9Jkk6XFu6Nkd12M1169QcH7lcme5
SgdhpVnBBpLWBHqAnyVaJUjeHe8fFaaPuMWFN3EL9PleUa8FiXMyPJTBJzpcp+YvCNCFaYlmfLIR
wwwnko7AIsKxoaOCD2AQ5SWgRDlayT/3v8CA7kL+/38/oUiawRa0Igi9/TEDpyttz07yy8/sQ179
SLvvhfg0dP/e/zfDBtbhV3KA8/Wyw5/R3xVgHjgLN44+k4k0v87AGkdqrgCPpr8H24qsNErpVoXM
NG3NqR1IIzppgDtEWvXhyNzj4DQbL1nT0JpLO15V+57fkliAgiCg6VEwHu4zthaDLcLAH9jjtEB+
forKIB1Dq6o38jWGeevgq9yGVpczeBi8hSgOK85IBW1cl01D35ztjVPZQZ4MjQyAEbeflimNMrQ7
3reIYZMQzV0VNO4JK2sHr9JvzXpUHW5su9iECNM1OjPlwLi8cuKBhQt0ZaiKArLvfaIDr/wSmBC5
WHac9edkOFjiMk/HfSa5LcIbY1tjAfFwBpMsSDukjgiT5bmQG5vEcDzquCursRFpS/iNnzwm6fda
fbf46daLJce/2PRr3xdozplSDqu7KYmD8ROSwUN1+j/OrqS5bZ3Z/iJWgQM4bDlIFm3ZTmInTjas
e5MvHAHOA/jr39F9GwcxhCpttQChRnej0X369Bgcry990YsPCgz/YbzeCafosswvA9NJ+dzfZ8Ov
Ok8vDRH1XCSdeLn+DZW2S1ZqAqDtdPZOU9OdkpGw76JfNGqjiNhkyFVbTdsyDrBRvn7B1IkdNBUu
D0ddyKbYuYy0MrjBaG5C8IM4NP3R1nUVqNa9nMY7qTd06x1nJHiNzx5I1xCahBiS9uW6uBUuQKZc
64aBWaAdMfHmeZmsaPG+eLnmClLt+/LJd/u2aGsUgYOlR2OOB8dOnF5XflXt+vLJd0t7mL7Be7pb
6SYezfGLY3+trNu8rUy01rS1vSKzb6XN6p1aUGpaq44LQSUQ2TJrg4yBgzuZb/doP3anu+tnqDBL
mVrNqghxOwztwkvk0faPmfMlpAMaTpZcc0+oDEeyybxrJyR68YGB43KrXzZcRPPJp8fr+/94eSrT
q7m9g4vTWRDOZcloHgiIKAZMhK11tQhFXpnKBGtAHgV7M+JMjfvlMJz4YQHCDy2kyRR1Rx3S9WOd
xNi3P3WS1t64gkrSguN6dTrMzinCRgfFUP6Di+jeKbwYtqY0Z/yD+uv04CR56j+gr6E+mVEbi7vJ
1hz0x5pEZd61HNWgdrHYktaE3y2GF9l0mcMVU007bz31ZRFfP3HVdyT7BcndQMBTu6TgEA0XzL8u
v2a5g6ZnFC/ern9CdRxSAJyN5u5NHnSW7MVZAKvIxzJi021kAlSGVgFjyRjDmaQGexLDV2sdUJN+
8Jev13f/saugMgVbxWaj7oHWRSq8fhwbEfn0NhwkDSRjxsar0ibMBZK/jJa1Q6StY71T7FqmYDOA
JXRrW5DUg0N23mh1mzRk/NTq8m2qGN7grX+P2U4Hc+80rlPhemRGNWYsLs1yvqTO+LkXaW7+trp4
dDQAG4UOynxqZHa9zhCzm3rdp2FF1/3P0fz3uoIo3qnUv3zznUdoKLja+DxeAtU65MGR+ucV/sD4
7iEcLtf95C0YjPPz+tc+zobQvxBVBhmClmBCArdZzPI3Xrqfcp8nrmkhFilCw/hfYQpNSKLSIsly
Z1YZ6GXZSTq4Pz0b2ABMZL/+N1QrW3/KzK7thgQon6RVhUaNkK4arIFqXenR2gvW0wm1mNSdgjF0
SicZ+/n1+p4VrtKXzbWbmmzdevR/51a4GHHA07Eiodkddl09RmEEMqSqXlcTMJUezgZlXaR3xb/d
dLAmTbJGIRwZVUWbxihXu8J7hEXjdhhHzWNKta5032aLOaxuAdMlUxav6xJNuqYD1coXOb0zLc/3
yeDnAa4OLkKMnTzwTTcqWXGaMlQKww0DazAhDBcDuJxn5orQq8N5jyfvttiYyqxqeVZYBm7rBehH
7+CV/XOwtcfMqHXTARVOzZPM0zTAQ0Y45M67EwFxG/ci/8Z+eyrTUyH5Q9CpWZvpNB+77KWwXrz1
nM+H67akOljJTle7W5qRbUs69dl9J4ITb3SALIWHlNFS48azac5xq+b8EWwQINXq4sDJk27NDnRP
ilbERpcfb/ofMnRqcyzKF2KjZLL+u8/sszNyTdSkkJCMmrIWo844HptptfmPa92LqM3r2x6yVCam
ajFPA5cV2+5aw0tAvfi/YB0/X5eIoqWN/oWXqu2ZBi3QY9VD+Y99mI9FPNytz/unOS7uhnOW1N+u
f0nhLGXMVD84eF9skH02HILp7AK3hqHPs6sJGVQHcPn9ne+hRdDOvQHfQzEDrW+y+5zc9tSnMm6q
yiizpwU79/Zn6n0XSNrcNGPNpPJETObyla7NRW06O8qc5adD7K/X5a1oz6IyLVVV7NlSlDku17P/
Kb8bj0aS3Y1vKMrc1YcgbjWRoErw0j07tB0YE1BPTg3HA6aPJpXQEQwplpbhU2S3lm7gAbnz93/q
jv6wmatzxqowUIZMYe4lW/OWmumOSQlr/mZM2aljZVjZDoZe0nA2Q7/DoKhCE3cqvL8MlTLNvsrA
KL6kqxOcgmJ+ZhhwUFducv20faj53xlGKuOk/LrqfHd0zLSz5wc2/GIdDzPvH7rnKeZojYEmdvgv
C/3Rdy5/752ZgZ2zaakNM3OXBjSFVeRXZtTRn92KbLW/HYo1D23SYALJqSu/DCBSom0dMhfz0de7
ElnD639X4UxkVquiISQba9NNC/91Kr7P3tGd02X5dH11ld5JNzXJNuLt/bSk1BRhQ5ElD4bn25aW
ImlXDIaT+8hJLrtVRsUKmrhuq15vW1y6pkG8ltW+ICaeNj/zxgvXXsfPp9Jeych91IqRv4b2opN3
Wn/SMsq3n9c3/bGfIlSm7qyqplyCgPAzwIn2U/C0x2ZYHfzY2xJyoFF9yDQ28l/P/V/Kiy9J8sns
1ZgKz2PnOSU0BHkhL8P6cT1WcZDkD+1DOcT1El5aubuIR7r+1Y9zUPisJLwgx/ylqvXZuXpYE3ow
7/Kz+1D9bk/tgR9L3Wc+PCICCuA/LXN0ptIbg56de7rcjTua6gv7RWS69pEPLQ7LXxzPe8MfGKYe
I7t1LmtATKeHiW+hY/22dL0Qqu1Lr5J1LHZi9DM7c54d6xKvZbJ8JVqOGdXyl7/1bvtZOY/7aI7s
HMxNsgpy54zTqd8tjV9ULX/5/d3yc1nzSqw1hA9mp168NcQI+0nXUfChP4LsL7+/W93ofW/PJ6zu
83ujOWobX1TrSn5uZ43Funll57bunhffi6gvNAJRLS35ucJHnTGwRn4e2zIIh935ZpBWE+qphC2Z
8TKuHiXTBodBfrcNuC+msNQ96VVrS7Y618WwTaTnZ9JiTFe0CzK8ovSAVtbJoLo5nQrhyB3VbMjd
bTYGdjaZ20QUAWYYeEDOX3eoH6/uyFUBICtNhuAGuhhEfD+Rm9h0CC75P7Wwd/y6XxjjZ4vYZiKG
Gq29U65DQH68ayqD5QrQK9u9O/GzOy73Ld9Syv69RR5UxslZAQj8yeiys8OMOlw7n4bUoxpdVG1b
8iv9ZtVDbsItNv33BRP8JkMHTVetLLkUi9ZNtV481oYr0TkRQ0NErLqO/kLIUea6brbyMzo8D07S
HusqHg/kYKEgAjCxuOWtDXWRnAvo3OtxdTp2ZqDsRFPIjgkEhq0Jo5R/QvIvXd6C5kxY/DzFawIs
QFwcrJN5tA7skMftjZojOxox7xvCHkhqSPL8eNtoBohGcjKI+nJRFTM/z6xfwrU0nMigliaeUuiN
jIfbS8zzcGdopO10RyfAcCRblwZSOEcZ/9a7zPXEWOKOnnnCgz1uBH2ad83GVYGgTEDWEJqxddz/
/0zdqDk0JHROAEolVlwfTMx30mnPRQc/CARlHFzV9EXGMnxpOPhHK9nvpnsziJdojS9GsGDw6st1
33OJXj76kGTEYw/EVLHB088rKBlNg8SrtSLzh/aPwJv/2ZluitrH71lCZUScg9HS+diZ7NwMBCW1
xunihjpZ4lTDGDcECRfX8T/ni/WrwKCCcNpKjZF8HBg6co14q+faqCfOzrtbh3mDCPpT1r64/qfr
EvxYnTHY4s9bx/OGYC063GaV/5rlqWFrTubjdakl2eA4cheEQZc7uGuaWLAmR5Fz1iiYwlBkUFsv
5uzCpgffnTVhWaTAcJiFRiAfy5vKhGI2bzcM4UKg3IhnNv27iimaWNzoZoso5CJD2zAHyNinCs+I
baXgLpjP9eBqdq6SinRX5nzE/W5h5237OM5x1z7PNxHsECoD27rasva2ZFiaP5YstIpHW4fGUe36
Iqh3wTcIwFdiUizNlvK+xYBbm26vfWBq0meq5aVrsvPHnHgCPtXNp09Dzx8qWpyLUjdFVbW8dE/m
9mZU3j6xc07vcz+2xTnYo+uWqVpauh1zskyd4WDp0VpAlx1W029z1wQpqrUl68Qk+2Ur+h1+02M0
oRP7vdWjF3rb9np986rLRsa0WcVsUvR+s7P4tLwNJzvuI//U/9yi/JnEw/EmijVCZWxbiZTXJgJ4
x8m08OYcI97qQPwfpvywtOQZu2xhNWb9wVK79RcfrANycAfTW350q/OFWM+1bWpCOcUtJmPdiJeB
5xrzXs9ez4/rxsJgDSKgvRKx3ludbnahwrHJdGJi6/bMyEz3yBxx3MmeOIMdlcKOM9FojO3DYhNE
Jtmy7dFyR9WWndFFRI7UGz+DPpo+Gt3aPtR2/dKZ2RL6eJlFpml/v65pCocq4+L8xWunzVrYuV5A
Leb6sd/dmDORacUK0rW2DUjKuc35YRDN/T78pE6R3LZxyb6X3m0dYsJC5mEC8rbc50NBlh/XF//Y
wB15BCbmzfQsMP3m3MKsXQOz27fQ1ZUkVItffn/nsue9rxyxtJCLBa7quozMfE+sXkej+rGiOvII
TNwHC0I6ut8vVReuRfBmcQ/zCWjEtuomvm3iBNK14NWir6oc1/C8zEnP/DOKZ5onq2r70pVgueYQ
YPjWft+67f1ijqG5LKfd9J/H0vxy2+lKqrMNVt3h2tnvGdiJDWa88QYMG4Gr8Ucfm5QjI7GcLcCY
G2Cd7/0iODL0SHXZbUoPHus/VcfKqT1AF+FUpyD0GYnnXQcGVexaBmNtkwX6Wurs90NGv/UmeupY
5d+WInRkPFbDa0a71tzv4SxfGMZOh8ha3UTmSRwZjrX5QeuOwL+dnSULTkVeGXcO83UBlkousrWa
9rBmAZzyblhvGKnwpdRuXOEIZPhVkDNuldW6308d+1q17Zel9F7B3Hy4ruaqnUtGyrNhrKsdQsd8
SzdsKchAmqzQZFBVe5fMtO7bYuUWgbqU/JiLOSLu8tP32em2vUsm6nRrLxDFwkRtcT+Q9qsQ7Dbz
lJFX28QxkaeGDZmW84ohGfeO0JEpKCQuI64wtgIEWW2GdFt27vM6vA03ShwZbOUHIOQnm8PPSCgX
2bOrS5oqTlEeXpl529pYJd48Rm4kQzOHGNIQtYUO3/xxQOPIzFV5ZXnNUFN+Nmh+B3KsSLRTONt+
VA9rOFXrsZ47DFDQ3ByqP3P5/d29mrUW+OEuJaZlQIHcMcMM9fh+/3xdI1WrX8783eqFEGDhzpGX
HMTzlIU76sYrv03bZexVsdbmOgYoGdTkZIs7clsE5siwq5ph+mnpIwYXowcaBi+mY552nm524sck
0FBLyUqnbnC6ZUSmcBHWM6h8I9L+Xtbiwt7ztPZVktPPwj3t9Jujq/CrTkF6eQ0kQK7ER+pi95/Q
SJA7n/G56wesCDxk9BVDEh7PdGSEc2HFLvNCW9AD780jtwzNOas+IVUpi83gSzYKmNvG3Xgb+j1i
dftPYHTfrIV2GtiqQkYyHsspRTCbHKfueXeDfRq82M80Xl/h4P6CYwknQEUOaalhf9yco9DhQ1SC
kUyXA3GPNxxC4pU5kY/2PCs7r2VilhqwqkokkvFigijNnYays8XQn/M0u//S4H/X1Ua1tHTLIttl
Yag9RLKv90vwY8MzKvO/37a2dMkus1N0boM3judX40GUmI22Ml8kpb33yfVPKDINjozDapeKAfaN
b7S/rd/5nXlnRP16aUFJ2JN/KA9+dP1DKjlJlivGDCQcBN/prF9kDzNShCTQRDqKtWUklrORtR1b
qE8z3jX2qeKJ0NFYqJaWTDbfXb9feY5qbnC2q6ceI+gN9s91kSisSQZdtcxs29aFx9nniuKpVv9r
u6TUyES1+MXU3t1XzDXrrViwcWd9bcosrAuqcZQqkVx+f7/ybNgrHt6os1RIS+8VP/Vd8cs3eo2x
qnYuGasj+tV3RmTX8tE4ek1hxiVrzBvFIpnrSjhFeRUZr768m/hR6EhmPk5COTJMaGy5w4QBoeTw
YAWI7cnrxJ9r8tibwW0WJOODqprXuztW7EzJs9O9Muu3C/rA66qoqFg6MgpoQbrUXxcHV9PdBveL
opMR5afunwzEojzKbvsLMgpI1JbpbV5zuZr8ZCHeSWTLZ96amptPoTkyCkiYGXpqL3n2BcXL/qWf
NAUT1bqXQ3+n8QBE2FtBO36m45D0hRPOVaXJ+SmMSWabIruBEZUGJNKMCIm7IQQ3yUa/XT9V1b4l
SwU7nYfRiJu47xrOQrKChoJMbqPTmUuY93f5EL2cf4rF8+EIrBYhsTHSuMmtQ7aylGdPKwZB9U37
RNF53AxtVFtg0LQ0X1UJTDLgqt2H3Kpwxi6tImb0UbV9LgGEvC4xhRnLgwELwxqHcsLj0KLolVlZ
2PQJw3zoIQ+Ok44v4OKCP5KbFDYTS1hgugJ2oio3/r8Md8B9B37f7xPh1X0xmLoZISqjdqQ7d1ky
MGNkkNXQRB2KCNUhSPZHBClJG5eH4nhdZqrPyNCbwfIBJuOXKsKhe/AO/bG7G5I1tjFno4xvAxA6
MgLHRbeRt8143VXOV1p8H7oyHHXcCqqHjAzCaTePZ3MH77fP4XBiSXHg36a0fLbi7thrLF0pJulG
LioygPztEv3fbQd6AOI9yg72EfWcqIx17cqXuOQD3ZLpq0q+7u2+wv81wouD4tDN0GEwb2XND8G3
uNfBIRRmaEu2b+Ul6JUvabHWubAToy2dzUlt9ZqHhmp5ycrBzpQ1rYuyxI4ZQ9G8mZ+Hsgb/guno
BrD+V3z9SFLWn95rA/i8mh38g7KIvC/7wTuUCYtIF+Yn8nNL8oiE+c3aK5n8tHVs2S6PSzRhft/9
6tKzbD2D8FRX7lQ4Lhm0049ljilYCIG57yddV6Cr230UwCyPM8Ows07zglWciwzfsZdtRByCzyyW
FbL1bim/ZYvGjyhuKxm/s28GI2IX/Gx6cxm2Xkei1gt0000VTleG7wTdVAtyKVkMI5ADZIlmMPpM
9dHXpSZU25fMG8Mtm04USOKgiHfIg+3Y9Z+vO1jVypfDeBd+QEv8hlMExML8AS8V2qDuvG3lyxff
rZz7xlRhRhKK5KicZne80Pg6hReyJPMtxTKQLgO+llwIxltRpdPOk4rXUbntTwUgsYHvaF5RKpWU
7Lhft6JtLqZVjHdF/82bHlYdJEQleMlq97znGRFwERaPqzolujSKwlhldE/dejajPd7CttFGY5BY
9nNnOchmRZ2rIdxS3TYyyGeEoTpeTmCphyU24zpZ7vIHN7QO07E56lCUCtnLaB8eWIbRXP5ITVjo
BG28tWDYBnPYdfVULX+R3zv1DNwMLH0lboGZ3hv754khtThrciuKs5WJrChm5Qj/ki2uLUyGaPzI
oToSCdXVIuN9QAZdZ8EMsUwA8AVvRVTFRQyKxAfxPCTOwbrLD/WkiVhVMpJMOBiqjdJLDhapLY7r
xNu+i/a299R/OaN38q8p8vP/YWiG8STo8zh9ue1cJZOdeL+ZVAR4hM//kAw8A/St775dX1t1rpLN
5h5IUysDwbUNOHWHAUkcvv760ipRS+F0Bw4MF+TSuMQt75hTkgRL8GRUugm3qihUBv349V679QX0
Uz34x/1UplPqHZ0Di41Y9wBXuQUZ8bMhb5MVl7tkayIRTSf2yUjAdTrEzqE+eKdAcwGo0ooy/Mec
qhwt8RYyuumcbA/8YCQGXMPBjFx4oCzZbjNjGfwTLF29tz2A+bnxWBckMcQYXz9tRcAgA36ATzaN
4YJktL3fAThzPMcJgV0KQc5xm+nKeJ9uJYbT1YjVy7KOLUZOzQaAr9BxnSosQYb2lBPmJXUlLMHh
yWSmjq5oqFpXsl5ak95rGdbtoaNb6m0a81Lqv2S6IwY8AxsO+xI07E7zkR3JL/eLdWgP+cHRJBeV
iikZsV/5dgZ6WSSIUgP1ziNayg/eo3guvlqHJinRl6q5vD4Wky03uljNDFYCL0Ns1YkwL/PYuNER
2TKoOTP8fA0uud0tSAFtZPkUttbrdbVXbVu6c1chZsAR0A5YUDzih/kuq3XToxSyt/+CVe1zXy4e
aiXiE0bUnrpDe+T3+Sk4o6kxLpJbJX/x3++urdJ1NuHtBcqpc3ByB3C32Nz8fF08H3sFW0ZXtUvv
8UsnwLljbcgwyEWQMq2GMg4m67YWKVtGVwmerw65hG4N+o6StWk/BWDlOVz/Ax9fYrbMcIVkqzAm
iphqyz/nwddqvzOXmwrwaLP+U+5Vj6GB42AjXGNZ2JPiztvFYa5WTU5ApZmS5Zpl663VNvBzkP+z
zjyqkS29LhOVYsq4KvDgIRK8KCZoJj5br31kROSLH4rYCt1vxo1ZAFvGWOHe3TZwhSImbx727YH2
j66uAVZxrDLCymlJYE07dCYDahQjbpAYdbQdnor2DVuGWI1LNm+ViYfQarOnrlh4UuNmieZqqqPG
t5xj0+Vvfs5rYG6XPZrz+jakoS3zYQXTGnC0CiOUBgVFybbI0iLeVCK76Nk7N2GBr4HuBcItkFtj
8ExWffNoMcRr4f66rlYKhZWnCe55XXhLjlhrFmNitH683oI/d0y5EmSPuejGhrXpEvTPBnuxef1K
2l5zD38oF6wu2Zlt+fm+lPuQuqPbRnxeXraadJHZ1883yMUx5SpQ4xLMIG7XIa2LAoN/xFFQHRm0
Yu9yBWjOzXkgY16kBq+irs9OQ95H86RrMfvQ+2Pn0uVI+2Z3yAbBV/nnlpwqUgNgtIV812WpLgv9
lZTEBy4ffqeTPgQvqp1g5rlZP7oMbSK7BVqKivfpRNLa824CTeJDFwG++xBmdLZAfG9DWjDxJvbt
19oYt1wDWFqyq46MU180+ZBWSEWuxnYMJvdYreR4XXtUR2z/ufPNGybPCChP9xZDEwI6hrWB+HDv
Pl1f/0Orxfal8JbN6z47lccxMCq7L63sxd1czd37YVoMS0sX5Lpv1tRYELpdvFp7wtrPZvFk+U9d
cydGXfZBtX/JfLuJNOgQF0PauVM4dH260OLLddEoRC8XespmKqjJsH+WPQ/LMzF/14XmHacQjVze
KbqlI4UDpRGd6YYgiXiaaffQj9OB1MFrvc0pN7Nb0hqOKVd79sFqMZ/Z5SluzKQODLDADFxXSVfJ
SLJg8L5kzoZwLQXI/9mtt3Az+7dh02VsVXKS7NZH3tCcLTgI3yXRjnkSXZs9NfacIJ0S5kt7Nibd
6HmFL5JLPBib19okwz3A+09D9cJBGbuvyeBvoW56nkJV5Sbsra0EsvA2S2v0QxxNllUJm2tNBlS1
uGTHjr2Wc773bTpd7MALEtPX5cVUkpHsuFlbsXqdNYCdqbjr7OnTlhUH26miYsQ9XGjUVHHZyCUd
TM/JN1JDk8q+TKochEZ79YWI37PTafyRQkRyNccrjK1pZiNPRWadK7t9ZHxIrrsK1dIX/X13v9TC
GauugRf1fPZp4PTnTtuX60vbFzF/cEn+VcpxKpdhPvN6AglG3/4QdV+Yh6ZBd8SZ02Jc83hdvM15
nVsWEBEti0+NRNBi3r+OpjuXnx1Mo3O2eJ8tqzvWhoWKadi7oCNL58zdm0d3mhkma8AjtSz0ct4n
5QWnJSLPtQz/xXBzw0gt0Q9zZJe7O8fLzJb112a5xOYJ2cd2w+OwAXb9uDfzXMNwNrOtH4sJVKW/
C7IhgL4uC4W3kVvF+5175rqZcPbiN/MaNCe87f6oEbTqDCVfI3qzdd3cw3VlOknlbq+bcVOXjwOk
/Z/q4bsrOEZMzKgW3pqAcSRk9nh0izWe9iq+LhrV7qU4YSxBZpkh25D2W510ewfesZsya9i95Fp8
MxtMTvI2rZuGH1lmoBa6o1Xp+sYVdm9J3oW6NG/cyhlS02gx+fEzKiAhenOS7qZ3OrYvRQgmDWxa
BTNLRTvmYcPdM7Ddx1kLJlNIXi49rWs1dT1os07oHq7dg7023nZygrxlmheK6gOSc+kbnpUE/Hjp
UkynzV/ORjZrnK5q6YvLf+e3rNloHHNhZTp4VZsMGKEeCeLqKOsV5ioXnXp7EY2ZV23KdzedJutH
QcZHh3Sa5KZq85LBTrxktWPWbUqH9sHYF+QZtlsK/475H0HnO7k4a+uvXd2UqVicGB3b8Vi2KSG6
1leVYCRjdc1txpMQS1aDlRhT+ThXGYa6OZpTVS0vGewgqn7zWV2mQVseGxeDr8cszssmucli/0to
vxOOgQG3mKSL6wPNhE/uaif+SI5Lzo7UJLc5hf8yM+8+IVjW1kUGzbHM7779ha4/Viu2Zl3zg0JA
cunJWnzOHbTPpKZtj9Fm8kdagvfJbJ1v10Wk+oBksp6P8c7LDtU0uhe3/7GZ36tSN/1VtbZks74X
LH3FG+gj/9/Sf8vpz1WHDFNYlFxeqnhu1LXIofa8O2CwwqeMFxqLUi19+TfvT7TyXW91+ibdbFbH
ntXt4Fxv324T9+Wj7xYP3GVhosO+e8Bz2o1FVuactoIlty0vmasvhOmXHmPp3Gyh0cLH531ol1QT
lypuQLlzvF7nbkVYxdNhbRKvsO4W0Z73cQ7Rb69JUqikL12yRlXtggr8gwIjZsY8e2SLrxGOamnp
egVzy0xYaTYpYXMfDVY+h9Ny0whZh8hVJe7svNtAR5ka1GvvfRQKWNgGhf3ploPFMPo/9cYN9jqo
Jh+jNfendiHhWD9sgA5fX/xjwRCZwnzYJ8sUoFJMQVr6qbC8B3fd7m5aWq6IjcYyZr4veNqYABlt
6K6PxODp6gOXf//3g4PILD8gfmAG7lUGppzuYRibV87W42LrNq9a/mIG74x1EeifdXvapLkFWGg5
HDprTIgWGqhaXjrTwZzXfMoczKg3fljlz7F8JdXLdbGrlr6c9Ludgx/arGk5cMy/dZ9tspw8c/zk
B0KT51YojFwI2yxjmzvb4ph2uHxldnmsyE3QItiRFBHkZF/yidExNTH9UXRh1XxpDN1t+rH/InIh
rLBNZpsDDhSQ33AfttAr3ciDpaL1JL5N8pKTWYxyM4bWG1OHvu3z73L7RnSUt4pDlYthVu9ZGHI+
YAC29T9Qh4ZG83vvddTIqsWlOMAAEz1Anu6YoussdPgcBjOKeTrBKxRGroK1xUIxbbViqYkK7c6W
e76PmjeHauOSkZZZ4zZL3hepa4rYrYrIz+a7atW1SitURq5z0WzsaE6mKTWD824lLsAyhXUU7Y0u
TOYa4A1wnoMBfQGdfuQSkthdHZuOcZv/lUtdNRioXJ61PHWbuk/mYAqibtSBiVSnKtlqv5R+3llu
ni65/aNqqHfi69hoAgHVuUqBgEO8ehjBTZyW1Tcrr0Le/sqmm0g1HCJzDdC1MN3Rv1gpWkncvokb
1GVvcgAy14DtTiYcbl0hO4hWzYoeatZFxjrf5l9kxoGi3Ru6dB1P8w1s2kNz6te3gvLjbZuXIvZu
9OqAtwVys3v15jjtscub53UXmtSv4kxl3gEf9fylRv46DTrMsVy7votwrYqDxUZdHl6hk3LLfmux
ltkFBmxnRYZ3mJtWWfDjunAUrkDu2vd9ayiphxisEY9TcWx8Hq75P67Q9TippCNp/JTVFBc3wdUH
EpkGA1xXc0iWUVexV21fupksc0EBtoRkFu+UuZHr/573w3wTvNMhcpe+s0/gdBMQjiU2NCqP0cpu
vJrkISnUmILeWHsYa/fTByq1MJ5d8/WmM5V78t2twhx2Czj41Zljh/qneVu/Y37S02b1TnL9G/+R
IH4Qpsrd+ePuer2bGXh4lAVq95ErKkp+DKBFX08DJ2Rv0WQ85u7b6M+ZCR7CclxcI5zWtcwPvWeT
1g7xHCpFOk7lwl/4xnYQBnuZ7Y1mBFRt1gGSVBoYl1BmPttvvLXl2Svc8tDpTocxFYDr5kERi/zr
dZEodNG9WO+7+BQE1laeUbdN3bz6XpBvZpU9tdl+XMAOctsXpJfwPPm8yhpzTEcAvhPh+z/FNm5h
VZrdyQ3EeJvDlCexiK4BAVxZTGnWfu2nJyP4Nnu3PflkAgDMt8wnzBaeQAzy70XtrfI10wZkCl/j
Ss5gyjLq2UUFIDNye23h/7vNbbSXgyaHolhebvy3s8UQeQVfU2bfnPn7Vn+pV43qqJaWAlUMte2r
pmXoXAGKwRdVBLqOO8/vNfer4v6Qe//7zW2IyNHs26wmJmH08agFAKh2fjGGd0rfoDm56TjMyVgB
/PXsc9GO99ZyE5eGg4ERfy5P16xuVlyxqVlXETWbyHCGU8a82+IxeXZKm+d2to7QGHRQxJPdhALT
qvz193VzVYldNlevMkrH38c0mGgXEjtnCaZWdcltq0uBauZVHcejFf0kFTiMGxFa26/bVpbu7Dlj
fjXb5ZQ6YEeeEc/shW7WkEpdJBOlC9nmommqdPenpGu232bbJ83s3PaGl8Fe/lqyAtOvprStihfQ
br1Ohm7crMK7y2Avf2nBkWxg53XhRj3S+eEkrKj09odxLN+uC14hHRnxNeyX8WYmjhQEz079r1++
Ct0wWNXSkp2u3jyXc4XHAWLte5c6YWmZL8M6/x9pV7Ilt61kv4jnkARAAlsyp8rSmCVr2vDIlkVw
nsHh6/tSfu4uQ4WkH3ubCxAZiAmBGzc2lNG0/Pr7MzeAeWN1Gi3wMKSdXkdjjplR/uehXvY5MB3l
5cWkq2aGi3w0gsubD4dm2IdgsqlmpG1puXWECUpX3//u0RH5abVxaTKYv47tcqPYcnqZobUbF3hP
tG9VEb+7rygmZdQstG5tJ6Y+Q6Tz1RHs/68sJUJRodOr5L/d/4Rp95ql4sGcNKJr06vtxQOIpOPu
/TxbOzVdf+EbyoqmwEUUVx7Ti6q6k8qjV8LbqhAY1FHHjqEiW3CUZiD6CYNLKuehyr6Ndny6LxrT
6lq0bp2qRhXVLq61XR3qWh2lX4Rxtg/NYuuIsdlyakxgW4prQfxjjf7GZN4qEZh2rnkBLy9dd/Kg
7KCwDGaU28RcBtzZIukwLb/+/swLlIwTKsUItZzLV/UinhIQpsd+tBGtDSqpY8RmOvkpz2BQjp+C
tAt9HKW3YaumnWteoHbSOaqsOr2Wo3uuqTwvjnWOJd2pMVqsnlVmtTWd+2tHxCVL1BVj2M+E76xw
/MQuPZO7bFjrsMTBk0GSvhK2c8qs+X2XZRv3AZPcNVdA/Y7yJoc1TfA2NY8/icXeCNgGueugMLe2
ald5RY+hjzWoI34vqjqQtNm4Lxk2rjf586lzBrEmMrj0Be7SP4p42HcZ0GFhXVuBVaWHD1DMOlWp
H4KE99SDVv6+izHtXDNU6lVzYYPx4hrX8ydnGYagKskW7tskdM1M/RFw7Nia4WAykE5nK8RC/OGW
W9wE6x5fqAzocCtWsVb1ztRfhQL3+hl9CUEkvs3JFpmGafuarcqW9H7rdOlVJvkhyciZAspVqK2G
LtPymq3ivbPrHBfbp/kPF4kvyWNwq26VH0yra5E7c6uiTF24yNH5klg/rOnrqP68rzOmpTUzLSha
/fsITgakPmfbi65ybo4Y1bXhBQzL60ArMpWoC6Ah+dpZyxNjHBSByE/dZRdqxta7+9VUY7wQifHW
TJxwARu6M3xdON94MjBtXqsBi4z0oNNKymufsnOeO4cFw+MSuQ8ZaetQq6qWduqhXIj6eAvq8+JE
p/zYDvW+6KS3+I/O4ueDrPtrYdXXyGKHpZKfiyn+dl9xDAb7s1HtWfgAyqQUnQfFGezu2MxV4PTT
sVTioV6q2/1PmOSvGxVaEUavg59f2Bg6Fj9UPgVGutzIDEzL61aFUetuh+wU6PH0ME009C0wakV0
wxubltcsKyGVC2TqWrUSoLWWFKB0aw6dotzpkX9BRDVoplN4Zr0WnQWUKmoQaX5lKdmIg4YD1vvw
k27I+ka5SFir8Xe7/BTP8rEt8nd9vDW63BCv9A58XCrdOPMlQDTTnAIjEndB4+S/7VIeHRfF/bjz
y4T3VwygDzE99E22vnRvKo9JOuupP1N/SrKRWRTLL8TDpd55qEdMUhvASb+vYZLaevN9Lsp+ToYG
MUUVQY1WUqtKgzTbmXfrzffxEnMlVu+2sCmYfXmMZ7CSCrbRC2tQfx0h5XMMDF0KCAivlqx8sKsP
g7Vzac1wMX7BoXjNRcyqorMfp5dprs7NJnuo6Wg1w3WaaqK89LHz5TJVl4z8kfWhkh936CV67sU/
Faf2JLijerz8qUH85gOmKuL51tDleH/5NTb9kkdhee2aSbxhYlmES75LFZryXk8ZqLXHIAGbwFYj
74tmi09oYTESniOrssmuVt+mDxE6CUJpCfXu/h8wrb6eyjPDypdhbGIHeuMVS0gisFqgP/L+0i8e
LDau2awX1eXQFkAwNJibZbvR1Zpm9Ap3QSTtP+5/4kWtxyfWf/Vs92yqp9hu6+xaOOnVz6uDUzrH
3Ccb/8AkHPLP5V1noIlqKJxaL1EBTc8YeLXh7k2KowXbaEATwsCwdJReRvJIJGjmxE0U18XdxVcC
4Wh2y63SmqpkwIU2d87RQAOrTT6TKA77Jvlzn/w1202yfkiTtB4e6lxksTi1cWTJ42JHtiAXyoah
35LXizw1HvoRtLOoptLHuKOI3rpj/woMwMfsPL1Hv+cF3GoH/8N//3/Wj2in4nRRVXs1WOrtiJ+7
On8QDKR/YovQ5CV1XZfXTqQvhxwtyA69zc5r0v3ZfY+HH/c3/pKtrStrBwGGrWKchpnefJ499E4b
Lra4dCQLFnBw3f/ES8aAT+h1e7wGkwI5LrsxTFNoanEs4nnDzkyHqxfuSeNPVsTE34ebn7Kz+/Rv
D9f4Fc2TTnapyon+rwplx/4yve+P9qE/71YhvWFbRU43ukA+33j0yZdvVX8TWxRuBvXRW7T9ySl4
yxi9eTXoIr1DOk5hskk2ZTrf9fdnvrSJ3MkW1Pv7DBLww3UnPEOCCKqFfJrLHuL3VZE0S24Tuyr9
FMeQ5Ye6eOy+F/PtvooaT1iz37SSYNPwF3pDPhqSuQqb+Yn4Q2B5j9H4Rfn0MEffitp/6EQWULt/
f/+7poPR7JqOCeeCEfwj7yC99yMNI/vb/aVNp6IZ9qgs4cu+o7dWhX166dXGZdvgMPTqO7Vq3waJ
Fb01ox8KUVxct/rAVfPYetOOvBHnrHdwj8syT8vY0lvNkiAX3aPTVWE1qB3VvXV5zZr7DNydMfrP
b01+8XpQZh36rTkmhvMkq9CemUJZpouXEJfehtY7g0/s4izRKV2q0/0zNS2//v5sea5UFbPcojcW
fZB4FPKTC2Ppcd/imhmXbMZsC9/G3tGevTYJW0N1lP0OKNoqdM127TxLSZNCbYiVPiLOHLth+hSN
6WmJovO+P6DZcGnh9jjMCJLpOirWe12NGAkU72iIW/evWapderiGoeiA/edBUQy4Ae9pOlqX1iw1
Q+u0ssGwfivB+1STgHkfHOvdLpnoJXhFG88TLg7VaT5k7Hc3Cni3IRGDMur19yyfmEJdht5U/bZq
eVAkZ9fdavAwOWS9BG+rthzzEZb0V9aWH/gDeT0crPMaUpwN6Rh8pN7znLdTivPAR7zojbuwAJyG
G4mJaWXNUhkoJmQ6w7FH3mdC3TDbTHlMYtfMVKHVXE4KaQLqUwpNt3YU5PzHPm3RjJTGePkYCKU3
0V2S5E1abntGk0A048RsgpyqCktP9qFeHlJ/A6D7ItUfrEfvcW7ZmFX1gIXpGe34GKbeX5o/+qMH
Esppz6PE+g3NQjEjxyMRphbcZG/hDu0ehtIOpjzbKHCalF2vvrvplIhhqNlPZXeP6xXFfgK681Sc
xOYVxXACeg2eWgmbrQhpGpmdgz91xzL9477amFbWAqq1YOJS37bsFmf9YSDqmMrv91c2KLteek/d
asIkRpiRTA5ZCt4K3OA6Fdxf3Ch2zUgHG4NBaQzzV6f1ZrheHlaxL8f+LA7u7f5XTH9hFdqzmO3n
Fh6zo5LdqHUsLRB/4pplbeFbTItrBtvmpW9HmIh562mIVEa2oV9sGJZpac1gG88XORcZDjV6U02f
kSW1ZF/k0JucReuKoa3WC6E4w82UItybgOnNza4SM+koBGKP49H123eNXR4Z+rU3dGYtz+llO3gC
vZYvfbEoa0TQa6T8nMzfajaix8678IpfUswcl91xl9roVf2x5kUq8J51c4fo1HXlIZbZY7r5BG04
Xb2kHzWZRUiNI2i6+mBHUzD40xGETxvhz7S8lgdPqMLkEUYH3zDT9jS7/MEfZ/QjbvE3mpy+zqjb
xoOIm/rnlVO+I6jpiKP1Jzt7p/ocLRtHbfBqelm/AAigSXjDbhL0/lPVhi3ZA11YtUgzW+ZQW8px
3T6tArvND6naK3nNbMFMY1MaIZkU6Bguq899HR08kMvt00otCy7mri7rdA2EGFduCXoY4vygsq1S
gklttDg79IQJwJjYrfKrACWXQ5nTEI/HG1fXl0/U1Uv6wND7uS1xfZLCkXFQTmkdhSWP0i0GddMH
tKJ+EmFE11AjXE3EDeY+xVT37/cF/yKvKDL2X4r54BEa+lXy/YFeadiFFZhF+ytuaef8GJ+sDa9v
+gea4fI+87q+xz/gy1o1qLaGmpnWXU/8WRRMZCqWysa63hJy/6y2qhGmddffn607diDmYjEqW000
fcH1VQRJR7/cl7lpbc1KhVXhYYDBSqMSnQYUUD287d1f+mVFd/WeYeVXVtJWEIfTN6dKRGeFWW9T
u+UETDvXzLQdbbeHg//X0jZtW7PPwirHgQoYEK3BmttWIj2luXwNt8B3AEWg5nrHMNgeh8VfazOu
etWvU4asbwnfM8hwXVwzT7eNyqaaUSx2I+uwZNnBTqyNysxqH7/mBa7eLrw2j2R8vUkiXQ2tXASx
bT3VzSON2Pv7KmM4U504d8TkUdqt1Y3aeeeIBn1BewAEq1g02ywHt+/LFnt3mwjNI1+zRb5dZnSZ
onH7/t4NeqO3DEedL2SZQB9d3/0gmqgIJn98X0/zn/vW1yzV4d3ARr+TTwOGtUvnTY2GiSb67f7i
6y3mpaPVIioo0v1R5Vb8lHbWgSCUiswLFxaF/fJbly4bCmQSkWayzAOvmNtm8omqV5nIwnT46qMN
4f5fMC2u2S0Y7KaZ5ZV8GuMGXXqeqt4uQ/p98utpX9zQe4gViZd0QHvGk5elgZNFr6q03Lm0ZrVT
NmNkOYP8R0Bn6lieh3yLF9GQR7r61HJQo5FxcNr6t5mMB0FurlcFMVMBiPi6vD8x0CV2ThnW9Snd
GtVqOAu9o1gkXsQr14v+c2WjRTiMG5IyaKpOuUI7y7dztkSo4EYHGonTUvMDCCMule2Ao2qLfN/0
D7SYS33VWqLpqyeaL+W5J2K8gPpXYkCj2HrpMbhTvSc6Jc5gSbDm3gr2yME/DhryhqMXaqvgslrV
Czb9S2P0NMcruzOg95XPzwlRACajmbOOxWEuhpBh6G+xkqsvGDAy4t6Vtxtmbvpjmplbyott3ovy
KY/S1347ioeU9+ORYuyILd3k4317N8QKX7P3aukwozfyqqcCMM721M6RzS406n13w6EYPqD3Tg9T
Ltqus6unDHCqG+kleQJ+dM90HAQkvX26r7PeTQrHvXF7PsTF90H5J5Ulh13C0RuoVcaHUrVYXUUY
k+WkXRKIeHI2br4myawH/ywhXWSu0NHI3JttkUtfIEeX006hr/b4bGlbxVk+M5vfQOQd2FYfJum+
TFdvbm5cYimOu+hTOWctRuUNmJVS2/On+wJfEVMvGJunRees54PsI+7cfIwDnxhYTesgkUAY5BgP
7MpATCmI1aMNKRksTO9vzpRsMe4RX1M0CZzxY4J5KYt8X6lsQ38MZUNXb3NmaMscSU18rVq7lg3j
Q7YhNIOT1dudqY/JKf5C3FuFy0eWfZdtcmw22SPX2PnCkejdzoXC6B3qEn5Le/qaZ/Tio6jNmw9M
ypulMGu36k/3D9/wP5gWve3IjQiwPuI/4W6dsruFajCYmt74zBxgSspsdRPVR6t/U1q7ypMu00xY
NHaaJ20ubv74CS1ORf2hdJ/2SUMzYepnYweqMnHzmjAqXi0gRNlC+5kEvUrpmXeQs/OfXc/kS636
A7deu/E+CI+rY6isIgNaf4BIKm6tKzs7wUGuDpyaimS0Ytnym8puSVyEYPnf54l1zFS+xGxJrEbc
ShIHrvSPMd9q4DHJWouvczWSjDdJdBuzh3kYDsy+dP4Wlblh8V/gUq1UBeB37s1i9vext9JQ9UMe
tB7/tksJdcxUUWCCghdD5A7uM0Ua+N+qfotx2LT5NTV9poWCkwXE1HF087sLdd/g1WCgW0mb+7LT
0gFStEimuemw77+BfOry9yvZtt81hA8dKpVNSw7yvwbCGZ0Q7D+YPoQRYn10kJvkhT/7YF/wvnrD
M8b2VFHk+bgCHA79K/eYH6xjYD/1GOi4YhKLfSFEh0uBoADP2+kobk1xceLiTT1HYeFuMb6bwqDe
Ac15tMg6VX8dh3386/WsPy5HDKXcfLQ0HYeWL0+9j8uq1SNQDc4r2rdhnfFPA4DSDojH9pmDZswu
6BFBvoYL2VS9Tf0vRbf90GWSkQ6WcufCkxXFSf+NYlhfGP8Gxm1hT41f0WJsRGXtx47CQR+LN38h
XP96xyx2I1xdHTWVpU7bEQ/aZNsXO0oCvNrZm2OhDG5Dx00hRcxoYg8IuYN79tv6e+s7eOy1L/eP
2Cih9bvP3JINQqMycRIL5zB8JIfqnIUlC2jAA3KcL+W4EXJMf0OLwbUVFWRSjK/JDthScLffTHaM
f0HLopuKTUNGoKbtIXvzN0bgb5expUqGlIqsrveZnHyWVZ03QU5Aadj+A9+JcHB/gU9VDbxqRsRP
Q/g/Z/EXQnRr90YZaaaM1D+ite+K23RKbmgDvGRgfAjyYB0KWJ+9duOYDVLSQVXWwMjMXGndcnWO
5Ksoe39fTU3ranY8gj6G9pUDIaH6mhf5Kfb5RhpuWlqLy3mdptaaDt0yCghCJcMZ1FL3d70u8UI0
00FUdYGS1txT2O5UgiHPeYjrM7PpxW2bhyHKNry06Q9oFlyzwl2GwuG3qQcNTMDmPErCvO+iP+7/
C4Pp6n3NpZ1HfFo1H4mLUiBv/H+4N32I+aKqweI0tW4og79XPqrTXu59SkWy1TFj2r1mt2q05yjq
4XgYq88Yt/nQsD/JvDX/wrS6FoR5RXgtMw/Zf35pu3+V1JmW1iy2pGU5S7kgSY+ygKRZmJEfDt1D
jYVCko6rAuxDLgR8zreCotaAuRo8GIrk3X2NMXkbHVDVe62jBlv8Fdz/z6ctxxWiuJXEGb+iWS5e
wSMR40lfAymt2LDtNMtwDDrOKiZ+Im2CE1aOf84WhvfILvC7PS3O6zmsn30WVnjsOZXgLFpxhf/J
HST44e6fg8Ez/MI2w4esyhqObBpGfB2TfPitsTJnAyxuWl0LuyPtHW/Eo95toBw0DfNBxVvsmaal
NaPtFeksVlowK8Yx/I+EbNyCtpnOU7NY1wJzJqlQP4c3g8XKcv81TIdYDSljni/ha9acdr289D+v
YX+h5rZCuUE2Os6KyWRUduki25kfyfjVIfvuRDqsKsUdcrFraGJBpzAVICIYs2O5bI21M1xXfoFV
taQtvBzGmkY2aJdJf1Fp+7SM9QmY3Y3sw+QR9I7pKbbsvF2yv/zOinhdLxVT+O/QosavaDYbzYkd
9zNKhHuuLgY91TFWTtwvpejJz7tXThc0e4TJuEVHZ/wLmu02ftcUXP7nL/xTU3ET3tAok6ZqVhwB
/efGYMW/JcsQZIBMY6zh3pPWzJgk0VSpmv59Bmvf2d8Vj/1/QAvBSQ5uDtWhTubH83GJkle5bx3u
u+aXj9fRAVfl9BP0U1i3RPx8w0P1lyP33Le4li17DD2kroLu0OhNXYFc3nnfow1h3+Ja1I37LgZF
uMX/izqWSSir73gWDMmM0UoF0tfbovyDAp2/SGmYTf1OmWt261XT0k1gMgVkOupO49i7D6MTZycu
abVxnX5Z5R29eXqx8YDNENF/qjyZ7VejU2+0fq3y/fUy4ehzGkAS2tG4qaJbg/dEeYmneIjDQXUd
XjGbikcApTDwmHQjev73nbRmv+1UFdUSC9hYMRQhyDyfxsSLHxqv3JrVavBDjt5P7XcpK0Yu18tv
/oEcGlQfEoHqw3ot3V19cIRmyGhOqh3l4jP/vvb6clxzdFjWbNuj7GfU/6NsOU4RSw8CgF4PXf+e
5NGGQZs+ohl0YmU+dfs2wjD5kPAvVieDyT1HztbAG4Ph6RgtNFEXXuENyKT5pZZvU3T/dRt3AYNF
6OAs8H+U5RLBF/ns6It3zs47hqNjs3owk45T8TP7T27kZ0XjZ+Hq/6c6vwC04DSo6+Az/z5fNEld
C8IO6xNmy+znxfr/9yLgcM128ZpmA+qCQsxa7yGH9ATclB94AQgpUNajW3BKk2JqYVgiBgs3xekW
McZrNQoEL9FFdhjwPjunXV5IH++wTP3QDEVs3apE4r2nPZXNO7S2H++vblBPHZ3lzZV0W4YrUtZY
yaVaXAynV3Mq9hAsesLRRzxYLZNu1DSwLKcJ6zG/YKZMwIt4n4vWUVrTIBI3Ucz/LxybSTLrkT8L
xmoEC7I3Uv+GcVVhR+SJZlswKdPSWiAWsUikXIXCkyX0RxeTW7eGphkUUh9/tYwpj+opgkBcaz53
Mn1rYwDcK7uzqiBzoq380/QPNNMdpqRgVe37t6z3gwJw9iX5fl8hTSFRB2CVzigx1hdZszrVD2i9
OqjL/HYK/117p8H1+Jrd+szjrC9Q0/v35XjT0nqsjZtklsP/Lr0mtlvgNIPUdWxVLcDhHs1T8cWz
mbRD6kzcfS1YIdjGQ6rpA3qcxdBWtx0SfgMsI/RwL8329Yw5OrRqzMgydqiW3JpyCVMWYzTQHPTN
lh82bVwzVu4TdET1Hb+BVvSBT+QQ23uG+MGD6YMjfLcQUSfgIaXThynt0bS/dV837Xr9/ZmLyWYg
WAcxRbdaKOtTHGWef43twin3eUcdXjXF9UjKOPoJKMWj079RRYOW61gqdOx6Y7yM0c1u8rCxqsME
zngMnT3c9wIGN6YDqcq29mJVFvwmWiewWBHwRT662ZdkM/U2XCd0FBWSeKtI8NZ+SyKHHGrRlkHm
AtRLh1IGA0+K0EvRB3D/7xikpYOq7EG6rm8p59bVafcmw6jwt3OFq0xZTfMGUM/0Cc1069KfOxdT
Mm9T1FvnFICZwOcse0ebNt7Iwg3qqqOq4nSKBl7U3k3yicuAqKKBDfdjsVFQNf0FzYh7sTDWjiBS
qMly8G3n6K7EfNzfOATDieszJYhVJnE0ov/NkyLECEHctF+Jlh7SLgs8Mtz2HfUqvGc2PUzUmvsM
nSS0qU9L1b+Z6+hcLPHH+8sbDEOHW9G6FtRf+YZy1QQW5sSmaX90eXbOnPzT/U+Y5KSlzt2SuFY9
TugTrKXVBrOdx5dYON3ZbpV/ZXWTfaxtd89QZrhXHYsVoaOspcnaN2gD6CmjkR6lFX+d3WjZUFuT
WukB2Wddmrtrd/swXJoxfhO3wxuvbTYO3GAVOijL5bIb05nTW6ns8QiwQnPCg9v7+2dhOG4dkIUB
uxmvZjQ9zYSA7/i75OQDx8M17n0bId8gHX32RNoMg4sZ2PQ21or/mdupc5RjOYPqqMubjdLNz9fM
F2o3Oj7LVU5s9fawxEHcJRhS+eQnH6xhCSLy1JD5QIar13/J0aGD2VJBkR1z8rW2jqM7h+08n3vX
PfR0erTBOsNAXRqjHJzEYEPc6ud9cagVlFCHdvEuSyrYVXRjs/vnQvhXh8tX3VIdU+YhBwIX3dyl
4diUH23Cj3FBu9CaCF4lvcNIyG+1xx+ExV8XjJzun/vPJ5OXJKa5EZLFRd8tTv2NOBgtd6gmWZ1J
Ps4/OkGsL1aTUUQpmVufJ9mPD8kgk9eYtjVtdfO+pHc+8XWB+M20eFIlw7Vj+deu/aGy5dQz7+LF
5YY3Nn1B+4MLHVjF82y4jjH9Q5ZV0FbgRCr7P7rY2Wh6ecky1z+hXVISm9cxIJP9tSbNFXPQxIGL
NN84IdPimpcEH4xIK7wuXmcvWY54UZMfCsdpN7b+klWuW9fuJxyDo/Fo76KLN569Y2R53qMqnK+L
SqfjfQ0zfUHzihEmH1i9VwxXgll3hwbkCAeHtF3QlsUW/MPwCR3i1oxTwomXD9esVo9F5x9xzN+r
ftnwKgYN0rnACGjP5Szt9jpZg+orpIjePH7M3KLoSVgn/VD9QGuhbDZcseHA3fVfPgvsE3Ir7lTO
cMXgKxAVzvYUsBJ0cPePw7T6+vuz1WltZVaEzOGKia8sEKqaQxCdbTFdvhTSoU46ygRIyQXk82Bk
jRYVDGx6bFj7bsa0NDoujwnt97Dh4Ds6EtATJfpQOY7ET5NrncpD4/ePdZLsFJJmc22i8LqQxwP4
jgcHMD3PPYGeexcZN4Sk2VxiyyabZhxwE9t/lnV1cN32A6rCGw7DYA06U1Aak3SkYzlcGfeqz1mV
D5+BthofRSnZRgJtUCId1DIOTVrnaCR7YH5UfbAwNLAJVCWLHZkOzlZHtTjpZHnoJYAW8SF5M2Hs
ngxoVG7V8gz2/DM4PzOBgamOzRkiQm5N9dHz8iZ06qw7x7FHTnk8bT3gmaS0fv/Zd1gh54wq8Cun
roiCsSrzVzZr6XmXIeuAlqxLLGeacnjuKP64VKw6LG62h+VvPQHNSyRJvtR2I5prq9xzocCs5raX
IrKC+3s3qKg+EKCZB0vRUeIEBMnCljWvc943IWbibHR7m0SvGXBfOmk8Day5TmhkOKNDJztG7rKh
/abda/aLYeh8bmfaXAtgBSx3XHOXU8bSjZE1JvXUAmbmzTFtHN5cR+aUgUrVqXLnN1TIH6Pa6pEw
yEfHtig1OHUfs/YaZ/Xwes6IigMQC7X7QpgOcRmcdMlYDjr6pP5OMWOD0a0hIS9WbaGZOrxlkeNC
SO64176dQ7d+ZzlpECdfa79/7y390XHe2+7v1TCcKHfOXO0BSq2f1WxZ9mXuyGVy1zzpycp58aqN
a28jwTAolE4lxAneK9IS+WMpCqBuvUgeUn/KA2/eZM1ZqzN6mr/uXzPoJivihGMo1BVToj7TVCCp
d9vHFtMj3/pdSwP05UKcqb3VYm5SMC0ltpZlmhaFNKOr3ceKd2hgkfEWtbnBQn6ZF+BnUkU2WPdH
+3W5/F6jGV9473rpbHiPF3vyV2lpFl4kid2DD3O4OrKjD9ncWAeRDGfWW9fEri9ySfAAV2SHjtPj
sCbOKIgd77tGk+A06x9VOcSNcjDJwa3e+Fl+aguxkdW8LDbvFyhMg0e9pSZghJfuCc536OzA5d/c
/vP9rYsXdczT5wnMsT8TjGsdrnHfOugUzX501Xju+OIEk+U8AoFchFI0J68aNg7qZWF5OiORql1n
jCaCAahoJQ3sZlbhWLYbRW3T4prJ95wVpb9YmC4gRXFzvIp/m0F6v3EYptVXX/AsOajGoR3yXvZX
dEWNTX5kdb4rMfB0aEyc2uj5sRLcRqV1BFDykObv7h+wac+aUafTKPqlEf1VquZ1JtN3cWttiMOk
m1rA5mSapFUg5fNBXuPKy2y7gSqeNkmaXnaxKL38U9w1l9lk9xjwmTncu/HSa09pS9BG5OXf7gvH
9AXNcAVH8c/CbfAq3B8xKr5u4r0pumTYlTJ5OvxlmsbK70oIiIrPILH6qhga2Zfyt/ubN5ysTkvk
gOfF6SM6QGfi6ShmFy9y5dbwJNPi62XxmapLt+AOkZjlIMv4jdP3buCPm2QHBrHrsJdckgxYgh53
hbb/GBXTBzIkB/AuHe4LxrT8+vuzvSf5XCpJU3VN10sseDlyYn0oRbLhwAxqr4NevEUmNsojcMkJ
WniFG060RQaQ88Mwst/v/wWT+DWrTbqJ1cvcqKu72MlpYXZ1SjDqckMvTf9AM9x5ybNiKSEgkbCH
0ZeXhFmvEq885d6eFgqfoPjxzzOw4rSQiIgKRYSWhAJEP8cxJ7f70jEdsGa2zuLRKElKdbVofRZx
empk+U71ex66sXcd9jK2TU3yykIxh8e/x2UdB8k87gtQOuTFcXrGiihX15IVH/sJxNckjTdiuUEs
Ot4ln1vJ5wLHasviYSo/zKT94Fm75p1BKlpodaPc5yRR6toV+WtPRqckih9rtkWyaNq8ZrQY4R41
ybTqJPNUoJKpQbNWe/JqftylNDr4JW39Am0THe43vP5UKPSgctG8W3I0UNz/gMFmdfIhZ6ExmwlU
3gcLWiizWoS5tN/vW1wz2aSJFK8tzMSqMLXwm5NN5M+ObtLfmrauWWtZyh40Xzhbu7LW+b9Nd8Do
lT30lqs9aeaalmOdknJC7cwbk2NRi+JcFtnW6i+XL0FL/09PwxSKZbwd1RXl74sTpe9U9JCBfHgc
c7AzTcPGfc8gIp1cSFBnTSRtlD/m/gEsK696296X/OnwF8zg6ytM4huuie/XQT1h/sBv97XGJBvN
Zr20rW0+TuqKIQ2fSrGchR/M3H1YZjbjQ+7Gg4TpM5rt+k4vegrky1VU7E3h+09iFJ8mmzw0RfHD
8rcKXKYjWH9/FtfzdMgrL4eLiIsGLOeCsmNLyz3kutBSHQ9TY55VpSofIbebP+KprwjcptznmXVA
jBgok+VcqCvoqc6sYw8TX57SlGy4NpNgNPOdKW1Lr8wQDxeRhiCKe5VNSEnu65AhWdCxMGzthFF4
/71WefO2BZQqcMf2Uz2Aiam0yg3fuWrKr6UOT8fAVKkjrGjKuisI4Zwgirs8mLyhOBYq//P+3zDo
qE4oRGvR8JQRdfViUoRF1Z4wZfo3r8+vjlU8taTc56h1HIzFc0fUROHpjzmPkwQc195iIDMJSbNm
MMZYZCxtdQW0+ypmGVhCfAMmbaNEyg1nsH72mXlRDBOYSZF315ixkEVB0wNeGYNbpKzextF7zwcx
1v2zMOgr0wyZJy3KJRGFOcxCnrOYOufe39XYCUPWUTA2KbuSE1gD5p9/oSzNgq7sNgzZYAw67ZAi
KrdngkA5es7jktKTV07XjnuBVxeHfcLRjNn3xdTlaGO8AmF8dtABguyT73sk8/SxbUsBBGGyQPId
o7+3VspCb3uMteFYdbBLTpKCIz1Bzk8wsKByy9+7th82PIRBO3WwC+2mWbis7TAtNTrZfWC5P/Lm
YLPkzAgPWL6VThiMTIe8/A9n19Ekqc5sfxERgITbAmW7a6bduNoQ4y5OILxAv/6duqu++lpFPDbd
EbVIQEojZZ48WdoixQxfF8tvNig2iagqnDdaONt2VwW7JG4yZ3WPNaqoVfziPRBnshVri6R7ecWE
zcI3cs6tCYVid7z0HNXiHm1Eu9xY5e/RPUKxXTAeNq6R4APqSvyRUxY5cKxh1axxq+rkKzdfRPhZ
SL6I8+y5ewx7jOqAHbqBbnM9/8M+xC2P0hJHFVMMTuQHQ/lEBtGspAZ0FqDYrp3RqjDHWZxLVp0a
VCbt4HrfK3yI+YFXo8oh2mvbqkWjQXc2remYJZ+H9LFM/gHaL666IG7TJ2f8kbRrRJ2aXVDRGfNQ
Tw5gJuIsGrIrhzycU39v0rWstk78zcjfhxqzkE2aQE+rYIxb+5qZxgOdphUb07gKFWhQV8k0Nm2K
QhnP4wDMvMSPJsLCZHTP5vDqms0Gxj/siUo/RGWfO6K1cTTqzSbKnXbEoTrf53yNFVT3Jbf1e7dO
pZ8mnkcQC9zZi5rK2FdD9sdj7sUi44OXm1/5QFe+RaO6RLHrsjGnAPOEBAYLj2NYFfm3YeZP95VX
c/ZSh7jJgCRm5+Pg4gf8yW3lA2irD5jxLMK+SB6Ae9jff44mOqs0RHZtkQWUHeIs+/YhT/ywpPZp
CYJzudrbotNcxcJLwJo7OuNGZU3NDuO6Qp4bn+tujfBI9wWKlddzVTFCenF2LftSgwugA/UFz5Yd
69c8oOYLVBYi00p4IMdWnB1JL5Mno7oNUkA11gglNYqkznfDEOaBFS3uC2aT95i9JiyjfXQMr11L
72rKya59U7N3VkECs+onAqADMlCRZz5Z5ecyf5joV+BNdnXAd2N5rcgSQqF3tlhDCuu+67Zl755q
dwalwWS7p2nKWh7VU8+COBsZbtKbtFfFkLl0tgbGRnHO0vzMB0D0XeuM4RdxY/srhyiNeqlsRbn0
QeGIVpszQXBtAfdijfMrcb5UabVi6jrtUsN3kTXIBnBxnvIUAKAyvbbuKGOe9yuBUPcA+7/bkJhu
0aJTXZzRRvTdd/gefhmXRTnt7++CxuWqQK9JJE3vyECccUk5cVGFYrwmbbX3YJCJd7E6c+VBur1Q
TD310godAJM4D00AxnhjX5TdazDR0KQbTVGFfKWstowxgT8cW4w5yqdvohlW0mGat1fhXkWJcvE4
Dzjp5OxT55WfuyX/TAb6aufWij1oStMq5CswamJXHjA1htFFdVNGI30zpzF2XbgsP8ZQ8dBpmhUA
j8a6VSajPpAuRrbAKyZl2Zy9oE4fe7Z2a9QJv+nyO9dhVrTCsBYB4cs0h3aHBKjlJ2ulFt1W3J76
XjquXR7QwOKc0vzz4juhz8QvDB7EENPycN8odI9QrFomXT5SG7o6G93nNvB2TjfuHT99o8zd3X+E
bo0Uu05ZinZv2cE1mZVzTixrDGeMkXu9L13jNf4Fjbxboy4jtgNqDlg1Gm/Q/v2ZsT+dWOuT1klX
TLkKgi4B9TM8N+7rIafNCwZzWXHX5ysJVs0DVOhXgw4xexpxHM8H/qsOxoOXuEWYD2tMbZrFV7Ff
QM2gpr4g9PTCwUAGWx5mYa/xJ2iUR0V/2R14gxfc6s5pwq1wtPhuKptvSdn9Mq01hLTmhKlCvXxi
mZbTwMIcQZvIluyX0/d/TdORUcuSJJQyXzt+6Pbi9vs7VcIoM5BNuAly6knTzSenS6YXUmAA0WEc
hffPfX39eEMctbZfzcQIGjufz8VonlF5eJpIdrwv+uMA56h0FhiRnSBXXy/n0hBhk7/083Fpr0vv
HD3ruyBrqYgPv8Cmar51xLL7fuoVf0Hf+dx35NzjGHD/Cz7cAYhWzn9GOow9Jp1V1znzQ6vlR38A
Kj6zV8R/qK8Qf/v93QbzBAP7BjIXVzsD6sGK2uz34pU4B6QrgU33/ooGWczvvLnBA6pqCfn83OAY
my8rrkK37rff3709Bg0ZEuQZ1ZUtPO69+Vi2a8wEuoVRooCDDt55zLDuRfeWZAOa/766zq4a1+7t
uldXQoDHZeamiV9dpVnGaD17LR13rWdJJ1u5t8Gd+R4LkvLBX0Ye0l4WoeTGpgIMVEYJAO5Cs6w2
yuI6+MFXifRe2Ej+tknb1azqnMxWW9dlfc2rfzwZt+R3Mq7c+TWKqOZUjbpdEnCXlg/94seV34XC
+V3bY3z/xT/0yTZVM6l1z0sfOJPyoc6/9GaUezilv6Rk2NXpGibhQ1+GRyim2tNiDjK/qq9Tf17Y
UZBvYrh0AMw6nwh7uf8ZGs1Ru926vlhkPQvjrcSBM3WzXWGvnRt0om+/v7PVDswtaCux2oemQifD
2L1gpOTu/lvrtlaxVbOdMhb4bfmQ0O92/9Wc95xsgg9h1RU7FWa9ELsW9VX6P1GZqMEeEsg69M21
uWMaR6M2uJFJlmD+Gc0XbqMR+ztyUZbYuWDXvb82Hw7F9PABirnm3jQmoHUyMaL1uz9d8rH5nhTj
rsqHv4mZhfZSxoUrT24pHtIsO2V5Efly7aii2Rk1tXqbZlnnfVBdm/k18OvQLXmI1r3o/rdpVErt
eytcbrMaNAVXWZphIGg0LHxl2XSilbA7myVYR5kwX9L2qWqbKEjtjS+tmHGLtui5MbEfwv/eiOni
lt5KA7PGB5HbJryzsH4cpqa2JuNN9seg+l4Nn32QE1T8+0jWqrIaZVUTpy3y8ZiC2JsvjX+2MV0g
DdAEIKsDAV7//p7qPkKxZVANAf83zYgA/qd0sVGy++pifq6V7pctc/hgEWrm1JRTwkBt2jyAgclB
31y57IFyXDM4ncorwbegy4DuDHxAKcbQLllYDD9N89f91dGtv2LMRg+Sv0B2OK51A7qeTxa9JO1z
MrzeF6/RejVdygt3SnuKdxe9Eeb1fJiabkU5daJvUe2dcqZ0EWZJlvrqBRVq1Hvb2ehj1AwpTyVj
Ami3a708VDn6kA5+tpIo0eylStseFIha0835V3kZOaUVWbYMLWNTxcOmahLUr+1CZAT+a5ra2Pft
/eCCky13wraoD0iM7ivb3lKsw6Nu2/Ju+Zta9hav8ShOMaxpgvR5BUmh21jFYAPadaDAmm4689dL
ll3L5eG+NupW3/7vOxPLqoUJfPM1G3bM32f1zlzrTdR4GTXxyVJamnUCRs6u6D/TOtlbk3d0vPKf
jPeYvUZXrp+6L1DMNXWYg/IxVHNkIuoxw5AhIyPSceX6o/EG/5PynPAJzIa5Tt7vFljA6oF0f1Lx
+/7yf1yFtama9qRjm1qgNquvc3ca+aMV9KGZfV2yL1b1lGV/nDl2mxXHo/uS2z69U0+0EKEZMuP8
WsvXRBYYzPm5Tv/SfuMtVM14GhVAe+lQFVeaX4SRh2Ufy9Uik8YC1EZX3PVT5rQzzv6tAJwxGyo5
R3VpFGvDh3UPUIy3xUxDudSkvraVHRuT3KGn6Hllk29h6X/AaNhkxXypmc+uXwXswb+InbPPzxk5
0nDa3YaB0DX6Ld0HKJZcuBlGxQ02FHVxoyrxsPh/77+/xsLUXOcyiLpxE9E8FNTYt2YVGeb8bBRb
OEtxVFB53NmwtI7HS36VGd9nxvBYVGsjzDQqr6Y5fWZ2VExGfWUWKpLuk+9faPCZrs1J0YlX4q1o
y2ykhl389Vg1NSeS8cQ7dlNWZV8TusjhyZqqwdy2C2rWc6iaccp6xq+iOtrWt47vzGGj6Nv3vfMM
1ex6nlFU/Dry31UaBi0Ly3Z3X3k0UUBtaw18n6dk9OurX/bITZ2E8ZzPr1kXlcNK0kGj+GpXazMP
luOBrOHqNz+beY5SL195d+djuzUVu/XcIEHDbMOvATowKYaFW8fEfdu2Loq5Ivk3pEtR86vn/G6T
OXTrN7c7Zs0jOMPC+4/QLYxySpY+BgB4VtY8pLX4JJL6SOd+493NVKKugRHh1uj0+bXk08kNSrAq
8ZVK4MerTtQO1VlU5lRbHb+m5A3taCG4h2p0RG9ZE6K2p46Fl2HyEN67ttzInJvvZd5+2SZaia99
YBo0Y3kDupO3PvlpFZv0mwSKddIyy/oGXubBZ6/D+KWlK4dK3Trffn9n9b5LvT6xIHfKr8J7qsY2
rIL9trW4qeQ72UGJ1lODQvZIDjw5O87Tfbm6d1YscvQHyds6sE5Z2xeXQPAh6iwz+JLn+bK7/4gP
q8Q2CRTDdMempmbNyr/luOx9Z4qqmh1KzsMZU5Jk/SAyuDG5cmX4ON9I1I7UbCkMq05SfjW7Xy6G
cY9/Zf3H9Y+MHab5+/0P+jhKAczy373AZbOiuJXc7OlHEfyQ9dmwDnxem3P8sYMnak9qtUw+9Qro
kLE8jUE0WENcAv9j+8dg2NTNjHHASqAlDitlM0l+XSiGW5jZ9OT4wRp+6eNGf0hXDHfgTjElaK19
MKyuRbkSQ4mrqg5RlrPTGNfHcog85htvFqCkp0YUzb5eQLzyiiOda6KgRs2f93fqY4dN1KaFufQA
3bBq52QM3A2pP/YoLPRrdB+6jVL8SNFzDDEwF35te/BifEU+kosuHNlbuTHPSlSW+BYcpxUwbM6J
mOnf2k1DkoxNGAw86lYHOWsWSe2W9azRkgaZ6EnmuRuilQRR012lR9A4GF9xMFk/sYaiM+HUVOCU
8o1PQvaHolhjstaJV5xLjq440qOF8uTQBrPT6+ILNK2JgOcwVwKc7glK0K9zWTS1aeMJc1+fOsrp
0Woytnc9Jlc8pG4HFIfCApTCC1lVD4U7iDwa/Hrk4K/tUf69bweab1D7ZRMSeAHz4FLo8tnyKgxo
fzXSf7bJVlwJks6SVPatY6pnuwm8MXND9umyZmSatVFbZlu+uGbiutBOIwMFPWn4LqiNNUSfTrpi
wl7q087HmqM81e5929wZzRpp8L/X9P+9pBLvthnvQrY993RBU1n51+NB7Az1czPVkbVgkhkLjqVn
nwibdqj/fjIy7+iO7l7m/SMj1hdQIZ666XGxusO2Lbp9/bs38eAr/IRn7lGyutinA8UI1gKDSkRP
7BUV1sREtbXWASwh8V0GR2Wz36O/fApkdpmDKfS3HgdVZvmpLAzXAWvZcQSyd993ZXkbbv9r2xIp
Vp4BxVG0onGPmUNZTMqFRYQmy95xuxVYpG6FFCPnJLXoSGAnMkmPDZNHtojIbsezWXebMr+Y6vff
fQa0OjBQiXaPmCt+rDI7WiT5nKbdyh5rjEVtsF0qB6Th/uScKF/OtPGPk7WpJw+80MqJweXVnCaD
dE5553QRBrnVUU/Fyv1H996KkU8dUMhjj/uPsfyVRhoFfRVt0hqVXB6IO5+NkrsnUVoHUXohSfuH
ql0jKdW4bVexW8LNAEPCsJ+1Gbylo4eesOGStv62e5DaT9uVSVLlRdk+EKtKzrWHaRxgBQeEdtvi
KKF5buqpSeSI/Ep2Cepjwz8x+u2+aM0pX+WXl6ko7Gqa+TVx98K2wok9F8Zj7+7SdIn6ecUn6PRG
sdhb/HUKGvBrBxphM2CgROvbNbpKjXAVfcVTu0iXbHBOdd49+xlm3o4dWoPvr49OuGJOmS9Bae0a
zqljy3fQ5ItIZP7Gw4SKvrLREbK4LVgvJyTTW2HuSzcJeS/3999d4ydVnvdpskjiDkZ2nVCmlclz
jaHApfUk2m3BUG1tZYbnOLIl/Fq5PHRdI66ECDvZx/dfX2Ozam8rZiKNTS9xs+r576A5dZKFHft6
X/Zt+z44Uai9raBanghPCvgDzFh5CsQwRIvV/hN0XYmqBujL6eyvoQN136EExK4zGzTh2Uintc8p
CgS82Bf5iuPRfYdiWJVZthjYRXH7rP5JKUpAFy97S5MDGdbm0mochArJEsK3hroWeMIkHi0Ovgnf
xFCRaW837jeL9jG6g4/3N0VjaypEaxjcxukDmIOPWxkw0jGgtCumoMmcqPisYPFBI+1X+TVPvB2j
eWzWxj8z2hwGKj5Psxm5XbpruPNy/0s0W65itRzbYMliw6vyPt+TSsajdKMk3+g3VJiW1c+jbVhY
qHGiMfirI2O04yLLVxZLtw+3398dcpnglsRwVn4t2bfiNoi7WGtz0HgklYgc/Gljzwozu/YW2ENj
h8iwcD61/Yo16JZdiZOt1Qu7keB5Sl3+1aNlyIdi38zOyulH9/aKIVsJwJCgBsqvACm+mLb3JNL5
ODV/s2xcyXvqnqCY8xRUQI24t2SSgdYG87TYIprsc89XcnqanVXxWERaFfEtyMfIvJOXODs6fb+v
8TrJN/fxTmc8QzrtIBzn5LrWl3wgMgpMe40xWidcCcJVm3nDsNRgUXXn2AzGfeWskQRoVEZta0U7
ekU7AV0XQ3Fu5dkZlocy+XF/UXTCb7+/W5R5SY0kH0Fa0bjjp9Gin73a+Uxdsc1OVTTWyGeSLmWD
m+Lc289BLvqD1S/9l/svr9FFtZE1E4mcTcfh1xxDApE9FQ2mcQav/dqEVN3iKMZqpugjAPrFOQ0F
yyLT8MyYEUBOO7GszdrSfYJisJOFcaVS3KL8VOxKHzchpM9COSKrJYKNx0+i2OxierIvAuGcKlOM
r8zOnGfBm7WEg0b1VUiWW3i+79ilewLWvY3qzDUj9CStBFxNVFTbV0fmDXbptPXDaM6RcH5lxUve
1KExkF2QkHCcolWEh2a3VZTWjJqijcm1qONaPHSyH6wF91ax4ph1wm/7/87O0M/rurMJuvd5CsKl
Ll8q+sty/JVV0pyxVJhWZoKwqkpxfjO9HlWW/I0RJyomO7Tq+tw5/bLtqqFitCbeVSztexf5BtLG
0qjTg++0a7jEmyP+4MSrTj5IzRG3jcxDKXp4THMS9hiG1pQhCTCr9iWp1nhSdfqqWPUI3EtDKA6k
OU9C5piP9rh2C9aJVqzZ4hKn6ASJsXwsfjfEy2JTztnuvrfTCVesGE0SA0JMX4PGiAhQ8sk/HWbb
bJKt4rTqZFnQwJu5pypJZxkaQjYR4362Dd1EVKCWXc6VOzFkk1i9ODGgyuyxnWcLKeRtFKk2UftT
cSQJ+sRAeC99A9OZzQGEeTJN6BrESWNjKkALlJmGxOgh51TkxjFI2Y57bDcH1gObzMgHXvT+TmiM
QIVquYgF6C9ssVLM2y8t2jQyTtENkh+LHIEBO2KvzsXROCV1RIHJGHfArumevKrvonQC+U2Rswuh
OVtxe5rwpmK3up5gECYGBJ7wlEMpUAbugm95WuwMn8T3F0z3EYo5k54GQOBQ5+R52WPa2eIoPVec
0GYo/rn/BI3hqQgu225S3CRhHEvbGqFpIRctjWaNBEAnXTHrFiT7M6Zp0FMlWwtDg+3iU0qN7LDp
3VUMl+dQ8Hi6HuZwO3+EX4JiZ1uXAFGbVAc6um3XV8aPIhMxGkqPS2WvhDPNkqhgrYYvjIHMu7mC
4+ybdMlbk/O/99dDoy1qZyrYChy0leOtx9w+m0lxaL29T5O1EKYTf/v9XZgfJy9IrFyClcJpyak3
QWVkdYMTdx1ZG/yhW5zb7+8e0TPTKGoUj09BPQ5xPY2ufTAsOYptFzwVtuW47ZCaNtKJzWLF3uRd
aWJgFpzrhemEE8X9bdB4OXX8QJvYtPBtHIeCurimXhMmRhkJV9S4nHn1J6S2eBxMLN1WK1GHEdCy
n8Dcxo0ffZBGLpDyQriRsTgr0VO364oJJ4RP9mKn7qkndRctzZSdQJflh+5Yr5XcPt51W4V1YYon
bgl1a/wAdiJ2miReirVUjU70bY/eKVRVYOy9u+D8bqfddcw6unOq1eGwOuHKvZgl5mi4eW38yPrZ
DUce+FFLMVvwvhrppCun6hnHLYAjcWSXqY9DyxS3xTaomx0oluzIopNeigXPHZDnAVvbrdK+6N76
9vu7BQ8kQ0SpB/igjPxIMbMYR3UebFgSzI9QC6eUmJmFYmF5YSSLXFofctfa/f9X+yZaOd0OnphQ
zZb2gdXN9zRtQV7L67Vh6B/Z0E24YkOUAmpMAL04TMw4kbLfY4rBjufFhpAC8Wq1lA9pRvCHHEZ8
xmkQB1IKY8VjfnQyvMlWDIjgVCAMhiVv5cWQcVa8zfXX1oybVdyl7gmKFfmuxQMAC8oLqu4xq/YN
uaLtJwLBWb8Wcz86qd0+QjEleH3ZGT1nl5ynYSt2/fjG859NuhYZP1L6m3zFnvy0dppKuOUFiSB+
8N1EXk27TFeyhrq3V00qSH0CdmV2mTLy7M3B3gyMOM/6n4WfrDxC9wHkv1Y7jmByJKLnf7rcyGNr
7P7pDXNDFu62OMoZFoQl3AFpNojcyXjCTPfY9GiEm9hKfNK9umK4rQE+o6WG+Kzi5xS+LJ1e77sE
jdWqbMTcsfpbYoNd2qLciYAe6gFD11eBJpoXVyF9ZpPltM+64oLZF7irJ/Urivsrr66xKbUmO6Ee
ztwMCFtr+pZWx7T4bS9dmDrHmazk+jVKqRJj2IxaU8eofbCDBn3ZM2prdoCBSE1G98xI1jLmmj1Q
S7RL3skUjH72YWZTyOv80ebFJ782/mzaYrVEOxYOm5Oc2IcurSILYZY0UbLGHaLb4Nvv70JhjQFq
U2tAOJocHot+ecOY3G2BUK3NGjaottwOon2Rxp6TopDwdH9FdC+tWOsowL7pVpCcdu5h6KdXOq/l
UnV7qViq8NDPNjsQnThNtGCcepOCoSpY6+jRvbkSZLNZmpbBIH402CHohkPbdduWWy3CGiy3hjGV
xaWsPHAhZWgr7kdj24qrZVczp4k/5JJATdqTCOqHNltLaX50E4HrVcuudtu33Ext+9DPRmiVzc4u
+i9u0kcdEd+BT9r3Tc7iTYqj1lxTlgGy0rrkkA39t470zQ704VuajG8fogTY3ueG6HyHYNZk9mnm
cu+58lMn1jKEGs2kiqVye/aS0YN42YPCAOTndUxL75edsa0apARYz5FM9EFCH2iRAbTIrJlhfjfB
UeFwf/k1/lglypho0PWU4xN8UZ2lNcU2zjmeUz4DDbUCg9IYmEqV4dS4p0ly24ScdGHRdSlutf1K
xNIJV6wXne6eMy9QH5zejoM9nnJ0U9xfGs3uqlXXQIw26A9NtJtIO2ob71xlaZRmW9jkoJsqDUbL
g4F0Djf3ve1lv3BetvvYCCq5RvqgMWKVYtivl7TpKZa9MYD+SMZT4gCDVri7eQHCkIwvpCHbLhJq
NRYDq70CCC5y6AUmQdnkYJZrVzeNfqrsGLxwxtK1CTnUbdH2UW51LhhBafkix3r8llO3WjEEjSKp
VdmmTkBIM6f0wfIZGLUWbmd/QXFvzvF9bdLJVyw5zxrPaCus0UyrmEkaucDU3RetObWpzBhJlla+
j2axvYW2nF/oXlzivCm7s6zb9smnDUbsInW47chPlGhcVokrvQJ7LMsq8icS297aLDqdxiq2jIxs
ClWCaJ5/K4dfsv3mml9H8nXpXtdwgZqlUuuyVUqHzE6G4pIxExgWFnoYsuSmL/n0ECRrk0I0W63W
Z2WGEoXZ4iE1CaKZiL1Mpuf7W63xSWo91jSoMECdVlyc6TWzMDYifWm29DHAIam0GdaYzf0sIXtO
MNr4IlpcHLdwm91kK4F4Jrnj+pyY+y6xJwO5I1/aYe4U5Of9ddEt+e33d2fmUQxLZcJFXLyERsIP
9lW5VkvRaKVageVt0QMpQMkhGOsXEE9kYQF2iNAwgXZO+v4nWtW+13Wycj/SPU05Rw/2VA5OUiGr
UX0CHOoTx6SxCsmZKj+2Fd9P1kp+RvccxYyDuQ2MvhPFJZ1+VtmZ2Tzy6JnWn+ekCwO65r51+qqY
dLLkGOnu3yKCrI+VfONVfkBHyLYIrVZoM545w9Bn5JBYzr5PF+RS5wMaO1b8qkap1AKty6cgmEvE
HobCVpqM+9FcG+GhE33zT+/0VRrOzMqhWP4EQRGaQfd5Ee3LJlNQa7K8b7u5a0ssioFxwlPlg190
qDYKV+x4atwaKUNeXhbcBgKPXHLMSt723ooJIxmTg1G0X/5Y9gvv/NDvpt02yUroZQFLhyJN6cGT
33pMDaJso6f/l/793TZaM47/CxuXP1PHj1727BTexndW7LMWeeoIsyCHtOU/wGl5DexyZQ81Nqmy
YwAhOqboS13+2IuIG1EdJCDsrZvEm1Zbra6mAU0Zgjg52A3jcd0INxYWRiXel655ebXCGkg5GAAD
LH/qft43HgkDZ/ycuvaGohjilFplNdFwIjoQHl6YsJOTm6Z/jG4kkUjEFurW2xNuB913KrPQpk49
NiC+0iRCRTEx0DCIPsdpWPkEzRFHpcegRrBQJCCRz0jIcMok6J4d+ujQ3og9z5p2U7XGgahxYipN
hhmkQlbMtw8eyG0HWe6nTXR7t1VSTFYKXIwmGdgHDNes4hzpwePkT/lGJbL/uwcuG1lpUaROqLmA
njfBORBDT3k85cVa16ZOTxX7peCncw3wFRx8T5qxz9uD7ZQDLnjzYZshKJFVcNOpJw+LXw4MQwzM
eLr997dlxTy1tprPxsIcAfHmnOz7of1UdGKTa/NUwoxiXkywonrk4KUi9h2276dtq+6pg9t9DBLg
XcqRvzYHAC5bdLqVu64wV1zbx5vqqbwZrAGMqsHgtoNMxIOHOy5agS6ZWLuc6MTffn/nGmx0FYK3
BbmMxunoi+ukWRXWuWU85Y3JVhb/Q2oCTLZXx7jfuD3bYJrdhybtfk/miOFkDkbx9pOIuFeeEmo+
gsnhBMKUIQyY1YU2Wqbvq+zH/sILFKMOChwcDLNyH0YgG76LzCAPZsWX5/vS/wW1qVDJ25cpVs3y
nNkTwY74FmbGyTQmAYnLBZQb3afZsvZsSNAe54ecZGELik2WpBjU8KUYX+p+DCVpQ8v7ev9ddF+q
WD+GwAGW0CXB41gaV9p4Pz35fZtkxeztyvAnCkq0S+a6ITjS42E1m/nxlcBTaTdKd65SRCNcW0UL
Qq4hKvM8bFO+n9suyoo/rbdS2Qugzx9slMq9ITPDwwyysriM/qfWeJ2XxyRnISgDgaaJ+PwnB0vF
/dX6OBZ6Kg9Hb8o2nRaOa6E3AWF5KCeg7ezPPclDc9jCNQy9U0fFD2kFQDati8vCmn027zE06hT8
bauVm5pGl1QGDJm7S5JVN/EY7CMy57HjawkXnTNQmS9GjBPJOUEtUYh2NzYPdgKU6HzpaX7o7a8N
mGLBM5wNP5xkDZ2i2xHFB7CgXbwCd+pL1jqgBPvks58cJUZ/2JVrtHUfpwwRAv/rRg2k8bi08Ahw
0SZOTOQPtFnZ3Qb05m23FdNukPO3zQkX56y4+vzR9C+ePBbk9b7C6kxDMW9wBgx2NmXiwFBYdEYr
zOfnjnehlQfRSGRc8J+N10b3H6ZZKJUUwwbKknozmpMLg0eWbCNQh58m82Svqa7uATdP8y6gFaaf
4PhGnQdcGSPLSFno8/lSgp6kL9m08hUajVL5MWTWL+0im+IysSIe51M5fWumKhwQy9Ya1DQmqM6V
J80ctHkNPgdnDPZkBooFAeP+HmhivsqRgSHpFl/yJbvwjoQ3gL+TuqHfrPkm3Zvffn+3A8ZUBjVa
obNLQvbON2sNOaRzHCrbRTsFY4cKQ3bBAfdAd/OxPvJTEZZxHm88DamgrZQWU1M0PbTT/1n6sZtc
m7X5KDq9VG249esGNfbsYonXof2Wz3OYF2GRrrUOf8jeDiehArcm21qmkuIBy8E9IDV1gDHvpkhG
JEIo3a3BpDXKowK4iswjvlF12cUsj3XRhsh9+sXKQeNDHll8g4rg6pqWDiDHch9qwFGXlr35rXMu
UaTibvJt6IxoGcnV9+cYHWxP941B4/1UEgw0c9A8SPA9oyMf866LezsPl+5kOc+0uI6zFedbkNq3
r7upxjvDcNhUlEbiOA9Gaf3IyLKEsjG39JbdhCsH+SBwS8tc6uzS90lM+Xg0gnLF22kMWmXEcFOn
AKAaoh35ZBrPq219Ornkv+vxb1yWjGdISyyxU1lHMawdwnRaqsRjTDzEhNC+zC/NjXb+rzNWIfl7
X2E+nLN4W2nFktOO5iLNIRsHyHFH9uSYxUHULeESD1G+9+L7z9GtjhKWJ7A7wf/jMZ5Mf4wEUOZp
DeOpEf0/cC4wsE5ZMGaXfKYxenvDnm9KqHoqmAsTHLJUtNjSxBZPjfnNk+TbpuVQQVxiqYsgz1wo
Yd5HButi8Epvk6yYpe34Lh+R1790/ufOOdjtxrVQLNKuZlr0s4cwi2rOvm1GeZC1/7ztpW9b+96X
NJU9ymLKLsZ4IMZjUxzuy9WcbFS0ltfkDpkrREAzsI39kHpPhBtfGE/muHKSV3dYtl0xVFqNvpEV
52OQXcjk/x9nV9IjN84sfxEBcdF2lWrpVnfZ7XXsuQi2x6N9pfZf/0If8IAeulkEdK0DxUpmMpNk
ZIQ8+zJxr9Ncf73/L3QOroTonHf5kjZtehNy2gLuggPMc01XCppMrqoadUvlUyilpDfHn/FiAKHQ
lxU+6XjHLKMiuKoRaLx4ROXHsrYL5LZ86iZxvm8Yzb6oArgWC5wKNdSSb2JozmTNAnS4PSSHepGw
NaogLmcQ5QBOMvJM/OlUkOGU8S/3J65ZURWytTKetf6aojITiQyqbfNCKN4bLol0Vtl/fxVMeCvE
FQfYdW4tJ5exqU+p9D7ZWWEoMXTDK7GK181+mOIkvVXQxJ778r1lZ0FvcUN61g2vpFFKh35zfAy/
1e/9FMQBT8J0mNLsBipSiy1xbqc4iN8S9Osw+5K3fwn+cYlf0sYgTKCbvBKp0zQUeDckKU5oL8Vy
ircnlhi2Mp3LKAk09nM7W0F++TxYlghm1sxBR3/dd0fNtP/AafUitR1JkttWytMi09BmXgBEoeGE
prG7itOiC5BwfYEltfnHogq8GLeH1ft8OS3jdPAT+6df+XzfWXhJWbATtJIGlrx4/F1KRRAP55Qa
ri10RlIS69SvletLrO2As35KbvtFaLd+ur8CmtVVQVp5XIysaZAA5+Ylzz6Dq/LYuEqwQiKdSdAz
YHe3wZ+wTM94jTc4pM4eSqBCQkgCIoWKLs1Rd0k3uaIBvg6ymJqw1prDjIrKGpqsHCcHqWmwqpcx
ndhTmYn2M/f6+Cqq1MVJPyURtNmbU+c2c3jEZI5K/+zvJNltv5vMch5Jv+DKhdSGZX7bZo5K+0xB
BeFmhZPcZIqD5g/03pxyE1no2y7kqJfPuZCtVU84+jmlXwdu61fnDM/eD/etoikTVNDaWK6lVfEk
uxXOxZ+eSHt2kjqgJg7xtyfvqlwiTlHbwJQhuHwPzPW3tT3fn/bbBndVtFqJXOK1fIufVw6SsPFT
3jq3xPt9f3DNpFWUWlMXrgPlRhwPRPttAtHBqajAAXtscGVHE+5ai3UqMXj3riziIDmInHFVlBq4
wRe0BWHkPr6R5SetP96fseb1Q0WorSlxBJpuUcTL+twuf2X2qc2/xakMu+1dNhnsotkUVLKQTnDC
PcADb5tPP2XkbBW/pkmEKbdCUrcXoIFLo8CNxulV4FpsuRxoMlT1Ps0AMShOZUvCDlTw1Tob4kp3
0cWUs30m3YamsspudfN5Lj/ZeE0vvpV19dEW+TMkWILef+fPn4euhNic/+SyxfBlnfcqtUqeDF2X
W0iZqbS/gxBiavKf9x1BN7JSqhCCDpYWnA+32S8rSDO7ZWhn/rGMpiLWhsEa+6HdxBVqF0G/bGFG
TPlGs1moaLW2QTLwVlzJgoP94rq3ldBH4ZgUsjVWUZlERDsN1dJMcFwQgLKCnWVu0uzVDb3776vq
B8rIdsM92MTpfvNRnKzFNyRDTUyrvCFAYzmDXY/ZLR/SU8rAptl/k/ZpRDt36f7V8WNHFpUyBNoN
bmqPuLRIxS/x2y7SYGCG/UK3qEqZUkmeDoWNMqX2H7f080xOrDYAuXVDK6FLajmNucVRnzjW5xUC
phuRIUVz9P0w0uw+/3s5eLWq7tLYg7tngNTrXOyh3RRsXtM+41ZjvmbJKgyXL2//DUd9THZtoJbb
dgGWJ8kAzd2KW1+BDKtLvSP89zhIq3i52hqqhEpkBunFMuCW897NcE/HJf1y31SaAFARc0sGkTPq
TclNePUSsTomoTO6gyEIdKPvwfFqIWzmgLHawrP+aKO+HcHUVpp6aDVrrKLlytEuIM6Ms3qx/C2c
MBn8YPQCix3bLFWonBxAxklHb79XS9zAcpp/eUkNbqOb+u5Or6ySzbF0coGxRfNuzN7hwebDCAKJ
2DeM/7Zbun9g4xLWN43EmvLBijaIK0Jt5GlOHMNxTreoyr5g+2nJ4hHPAHkLduBR+P+Og3fQHZWN
odw2f+hyF9eOrIOqMOQcLxQKssF9Z9cZRkncXODakjGGQt+zfs+rJ7DnWPyJE9IY9kydbZQEXq8d
bbIYd3ZVnk5h3ZJ3CTqsDNH09vQdFRc329MsWT/tGkQzZLbLsBhr6D4v5/vWeXvuQD7+1y2tGarV
5WzjBaz+11usc+r7p/sjv50LsY/9d+Qk7eu1XtYMx1HwJfugtg1sawTqYjzPqQg83h6KWkcFyTW1
b4kajUEA2zjXEeCIzTd1Q+qMv//+Kmj7YQXgesU9Q7sudtDXfRu6aZKGAC6ZGhZ0C7D//uoTs0Vb
gYuw5OaL7f0iE3DS/r6/ALrJKyHr0rn1NopE5cXOg5wtCC2wE4RyDjqmErVj7dusqkd+tb3lTIr2
6pd+WMSm6vItu7hcqNKrTFIpV4ewaKqLBCLGFkTtw0q69ON967y1H+/jK0ELFH3WN13FI9a1z8Wc
PeLd4zyCuKyI+ef7n9g9XYWd4RNq7d1CfQJg8Y5H2erX5yof7cDm9hrSevi5VlCIF6yvDLucxlxq
MZ4xq0rz3OaRV0srANx1OnFmBI3oRldiucRdKk2Hmkdj3t7yLWnCzOmq030zaVaC7r+/igBRpkta
4R44wnlYnryi+MAqNEyAMNO5ND0dDuzS+2ooscxGAopUCJ9HTTU6pzjNu3AV2Zf7/+GtWNsH3w33
6j9ko1+11GEi6vL8n2GaPvdLkgXpVBkmr7OREsuxGJOmmnsezTktw2wWTw3pm4B26Qv4cQ9spPuf
UCI6ceNk9taeRkuxWeGE+AiqTtaGZX4T37EPryTihA32loEzPEoG+Q7+j83iL3CePwyNuE71GnTj
GoL5I6Omi3Sd1yohLnMAdFPuiCin9SNkf86j9c/95daMrBbQrr+SnlL8FeGRJ+aMH2qaG8yk8SS1
3yRjrPYnNOBHTk3PHknPm5BRstJjjqRW0AJIjtmVOY8GANhKqDrRxH3nztUZlyqGxKAzzu7Dr2Kh
5pw46IkTkZ3bVRMUSdVMQFOVtqlP/q3KAo6kNpzYE7GJHEYauULc1iwqNxltqRMURRsWcxxMcWNY
DN1f2X9/9VdIk41bvw008oa1v06p85Nb7vRwzImUmN5wykbr5cSjNe/IBkDYkr+zMmlqy9FsGSq7
X7xKwC35jOwDOqPeek7KCqL0a39q19xw5tCZR4nobclyGx0EImJucatjDraRyf553zq66SvBOwvb
m60tsaMV9RZLpkjE25cBzKsTbf69/4m3/egPlVZpc79KsW9HljeFOMijv/Bva01CO4G4R/13s/66
/523Q/oPwdZ2IMSFQqYdUXSwQy39KkmB+wKTSJRueCU5Aw02bpPo1mjLiiefVrjsyKKJyOv92fvw
9T+rmD+0W+cynfwVeTgqFhznK9wgdi9V92Nz62BpUAjkeD1xTHq/uo/t//FVwM2sX5pBdjSK+Xju
rQoMG22YQ9B5Xv1Ti8+N82+07Bt2Kp3llPDGQxVwmZyLqHHGx1yKd2tRArVgIsTQDa8EeN9v3ZCC
XCmaJvth3cr3S9O9b2f30/2FeTv6/lB5XYtCTHaK2Y9e8W+eTP/IbjtwwejyPzRd/SVxynhqkCXm
7tFn5dkm/j8OSw68++/DK7FtQ2SF5HRDhih9PDz7YTfl7/L5WAL6Q861q12rklPMoz6BCl8oO7QM
BrklhOloqyll/hBzzXzJ54XCTTc0O5e9HWTO9wHtw3nvneKpPi/91xZ8rWzrj3mq2ldCemvIYsvi
qATiCxp1UVryR9ZvhhjXeKraUUL8oS74jPWmbLsAzH7qpBVxcgTNiPVWO0rcOevRKF+JyLd792zt
Xcaspybc9tuZgqs9JR7ebgmkeUSUDcPzJmeINngfl3UKMupd7oeazj5KJANqJ7Nm3EPNWUJo6YWj
ZJfEKc73h9f9A6XwtnMyro5X2FHNcamZYoX7+ZQK+zaaZHl1f0DJ1H3SN2VNYCOHyIellmFL22eb
m/DHuj+gBLRjba6LZxUscDFG6zifWFxAVfiXH5u2as1mp7aOTLim8txKiGhxto/Jyl8cU37TjbxX
B69SjnRix29iFDGV1fzMerQI2iYmD43V1U6ROJNJBW4STNp3ogYdYUk2n7LedHDWDb+vxquZU7nr
NCy+iLYpxfVC/whY+ZUWwvBeo1lUtVNknlI003CyL2of1bUdzFbyye5+J8b8q/uCkn/RqT8MrpPg
1DxCxrnDM8EYV38VW36BIN2xnVNtHMEz9Arxnj0Jl0BgNH53aRrrieUmAJ7OfZTY3REv29TiP9Qu
EKHt7DnBlDYGchbdCith2+KgSWlLeAR07Mdc0nAgy0dZmqqtvUJ8o7RTu0aacgRHlIRtHFb+nUt2
ttb0AbKp79uRhTw1JS/NMqtdI1DOIygnUhHJtbhsyQbEuX2jThXWsak5XbMKau+IrEYCEaXVjry5
+OIXsjw5JaPHXEjtEqn9YfPdGIEw1/kjz8eg8LqXZDukPs+52hmSlds4MCvdomZuAOfOH3wX3TW4
YB48/8xdE7JYtwq7j73aLYphw7Gja+2okR/RHdJU713niczHKgi1TaRzaxJD3hELgIcb0o7XmaCB
MMsv9zOkbn2VBAyozBQLh6JAKSATUJOtCbesN/WIvokqQYGiUv/anHYDhGXtCKiwAvJe1YjjeP6v
wMvUZbI4D8ut6K946BEBiHS+xTjvoiSumlDE2XKBnrtz0IxKwHdEuk63CTuaJxLZfL7i1Pvg5L3h
ykGzn6hMwdlcWVsG8ozIL5ugZ1/q9X1Gvt9fIs3Yal8JOlbYRBn8a+38cBD+J5QYp602NapqPEBt
Lhn4ilO6wBKt6eyfnbgfz4PbfDw2932DfBUbjWM3i7VwHnXr8DVp+XBNeepdE2bJv+9/QTf9PSpf
fQHvyq1d1QPuItFCJM4JSUQccCcmphJMZ34lvMWU+z7lyEN70wPptkvZAhQ116ZLN934+x979Qca
N58dvLOJKEVTZ9bVp3lYLlljumnTDa8E+OAPzZSXGTbBxi9x4pd20C35diq9+MexFVASdTvb4GCA
Ul20k5CxuHpAY875/tC6yStRi/Nmns/2sh/0+wAn2wcHigX0yPsmNie15aSVuTWWHVY2q91Qbu0Z
6nfHtlW122QtuMBJ2eGRLJM2CYQYm9/uOOYmuiqNYdSOE8q3Hmicyo7YOOABu/9AMxaMrjz0YMHV
jhNCC8hNzT6PNj9/6JouBRWCsYNAN3clYmvfITwusKiNTC4TWHBXT15W0hzb6VWm4DWZyzgHUCay
Uytka/ZIqRXM0xocckmVKbjYhCfJRnH0WLvQ5f6138BJ0CXHEokq0LrYcbzNdbHhgkieep+CuLl+
aj0TubfO9kqs2uNsAU6OGxwrHd9DjvoRWO2H1jWB3PZt/Y26VyUI3oiw0yqZRGSNCfgnasnPwsmH
l5Hk1lnUMh4DB6yRhvJxd5i3vqYcjuch9Yp0KLdobobTiHquF9unBMX8QsWx7KJ2pBSVNy4rx0kw
jZ2znZQPadac7zuSJnGp3ShF4a8WVBeWqEtSiLVSdw4oWY8FgUoZXC1uC7oq7Pqs7Ggw0xp1qR/F
vXcEXYG9UyUKXuJyc3GmX6JSWjRYciGDaS0MpzOdaXbvfZUSnbreFuiCo5qq2Nln9aWaTGBGTQCo
5MCDXXQ8xutKBM0qkX5jPjrgzvHIG/rsJT406O4vru4zStZdxGDFDNEQQQL1lDSfCo89rs5wOja6
EsXCG3rp+K0T2V13W7sfcmEPtqgPzl1JuiPjU1d7MJEFBcnBoRFpf1ikM7i9zjJK0FqUQ0ZqKp1o
zfLnmowgghbAd5mqNc2eoDZaWKtkc7u6QLeU3q2L5bUrx4iQNbQ6k7qX5h+o7RZjHnt5UXdOJMf4
o2//KBvnY78a2pt181cK5mymZYyTmIiGhpzBuPJhFGByEeuZjcWx84Tad0FmdEfULLajchgfVtFc
XOI8kNREiKozz/77q+DtlowUTYnSxEX7bpKtl4715yw/+Cin9l14HS36juBKdy2aEDfqVzmA0tUb
jz3QqK0Wed7jdg4Q9qhq7G9pEX/w/PlprsnlUOSqXRY4DgOoscB3bMt5mdzxWgrI3pPly/3hdd6j
hK6YrHJooEcfJdZ6wWVKUJbDmVXtg+c7x/YeFd7lozaEwGnhRHh+imzJQ6dsHufVVDhrvEeFdtGO
dbVocBqlhfdopQ4KxPgfl5PzfQPphlfupNe6LGSxpA6uIvKIxv2pQwJGx7kh7Wrsr/ZW1CPoAzqZ
rVHc8HPGQI/dpFOQzPJ9P5m68HV/Yf/2q/jKxq5K2hZ3i3NbPfcjfWRdiu6j1LC+mtyrorl86BbY
eeWxqK2mS8+BxF+S0nQfpJv7/tFXc0/dPIG2MsF7TD1GfQMs2gJhPgiD3l9dzSP3/26hXg0/bY1n
76K4kVd4TRBveXuu2q4MLLvFoxXhxWnaCpRDUHr+nFebCUmsM5mSjtvYzlvKWxGtFaMPA+SQPqyA
LR/bMlR015bSkRboe4yWqnjauPPFzpLAnY5GhJKPm3rIaQIN2yizZOTGj1VvhWVuQkVpTKPiuTIm
Pd8Ge0HUZThJjnJuPy1kq44dllRI1zLnluWyPZoX+7yr26RjdQYvvWGz0ESzCuminGfbVhWI5tQP
Ce3Cdm5/1V1ztWyjsJAmItTOiImk0C0guP3pZXJjQx4SYPhcK/11PyJ09t8/+yoi6szF5rbAeRo6
fIzt7usgD8mCcq72RcQdsdoa7TORpB7arl0c8taXktcmST2dZZQSuvD5QCAG6+Duh5xAx/BAWxl4
R+sIFcVVCZLJuUeZkon5w7ZlwbQMH5fMBOLWGV7JxCzzE9567RqReHmXuGOEJ7lj9bmlRGxGEgnC
UwzdTMmjG+OI3cXXFfKgR1zmDy1WjzUAJjlAPdUMh0Y+Pjt+dyhemdoT0WZp5tbDKCJQeT5MJDmX
q/84xMdSF1MbI1YosEP0e391g4rbqSxYHPST1xkadd72R6Z2Q8Rjib5zZ38ULnCZ1PnzD4rGkZqY
rvTe9pg/JFllnNExc5C8FqtGtc/fS+IZHpx1U98/+WoXGJbRc6cKhiGLc0b/XliP62XrTO9supkr
kTrKeibzmmw4jorGC1qe8/UhT611MJRVuvkrCRY0LGBiTTiL/Ly+ziUE2Jzy3I7HrvSYyrQwWU7Z
pymGHxn5XMZjiHx+6SCzeT+gdLNX4pWiy2KUIGiNGN6Y49EKumx5oPkxMBxT+RaKioFU1nXhlynk
L6Fe5lTLdQQty/3ZaxZX7crEi1zbxWtMI8b4d7kU3ybXMVHgaSyjgq9i2iCDdx7ebob5rxEa4m1V
gj64iA2W1819T+yv/N4SxC1KBmxLDwRwltUv2NwMpaZu6P0vvRo6LVib+StCClTB3oVzd7nGW/bt
mM33j74anPtJW7k97AJkWnKxY5EFABzHB6euhGud2wijBf7Y+WtUuMulzg9GkkrYK0XVdSsUgiIX
fKVBbI9pkFrEC73VVJPpXEbJq5m1WDG0TfEc3s8XqKFc0HP4OHaFYafULasSq2uVzvOyeSuKmrXA
kxOkEx9W10WD0aGVVdFWfgEhSe7heqei7V9DLeygoYCo3x9cYxtXOdzmMy94RWs8rCTLSdTrCe0m
57h1jkXTH6Arv2iHdsXi9muev+QgMX6QsWwMk9dYXmXmxXO8F2djzyJ3gnmot3jvSHsQ5cZUyFW6
ZoVwCUzTzsOnHqCc1rYNyWnfTP58hWCuEqwtKq9GzNgJpBAvxEnD3KMfaedd1sY7319YnW2UiPU2
f+n9uNlLjxY3dX6Chs/20AsHU8l5JVTgJsqRPtBE/dAQ6ynv7YMOo8TqJj277fY9MpFcfPNL0f6d
tOXBwZVInYt6W2ktkVVb6ZzL3rIuI0t+3De4JpJUYFXnO9U2SlwydnL5wpD1gjSDmlZj5YlhSXVf
UGLV9Xq8cXT4Ahuaa5mK8zDk18OZT0VW8aGiq5UAsdg4eXcuOy4vozxC7AfmGRVXlYO5hyc5TgjV
LJ/csvYfXOrfujp3D6wt2o7VumDu1tRKCOiphN0ENrPDDs1H91f2rVDah96j+FVq9dG7G6NlF0QH
ufd9rMUc9Llnut7aB1G3gn3wfbFfDZ70EDW3BgpGI6cI2u8lzgm4p9lmQ3J6y2f24ZWdpiMZNLdj
NNy3dQeW8eTUkvIb6U1vVjrTKLvMzIZWCInZe91Xa+4fenGM4sdRy4IeDZxwIxjds8hTM7cPLP5y
fzl1Fle2mGn0Bm+Q8JScjhDNiafAcscXOnTv6Wp6UtLZRdlpHJKm4MiEUMdkO/NprEG758jCdGep
WVS1IpiolbdJVcAhB6cPh9xqwnLx0lObZZMhQ2n+wB91QbZB/GCE/K1tL9E4NlkQZ57p8lOzAmpV
sObtLDbp75QnMsqW/AsqhOtmTe+m7MiTIfxeLQ22qgKvakH5FQzRpz75u+Ip9vrNUA7r/oAStLg2
7PJ432yKgdCThOCzVUKMpQRXBmuPHBf2v6CE7lC1heXZsNIy2qcB/Q1uYsKP6VZXCdsqAUNb56zJ
DS1XF1Iuz0V3pO7YZ83+u5/RyXOGePJwMQnRSmivMAC878etbtJK3KZjmrX25nXP1sjWs9zK5WZD
3vt8bHQlYn23sRcWg/hrm6wvXlOzU+YIcjo0uIqNakWybQUqmmsNjr3WdkNvPHDsg7lVNl6+2naG
XhhxxdXnCbCKsCtGwxag2WXUgoZTD04tl+RW/48/qwgsICvqg/qajooSJytzh6zyIYmMB8GqZud4
M4WnxlPUSoZ1PRA9OUQI3bz+CKrfDwkqJUPo68bet4RX+XrldU82z0pua195pzLp36PtzDtWaajS
AVORS8sXkBhbGh8Erf258EwEwpotS8WEp36FN8YZvD6yFKcOYPaNeRcrWZ661PlwyMsdZVdZHStL
KmfGrpKm4PziITl0/wA3VzHhJeutng3YsFg5nWzImme1KZnqFlTZVobNlb1FsaDOPHx2uRwCObAj
DxL7vJVdpYvjtpi8NrllwH04Vv9uKMuX6ihhkArzJtXIF3eEv/SuDJLYD2XVGfxcE/0qxLui4Crs
BPyFlX/N1vx1F9ZFr6ih6VRj9D80BMq1YaULFcBsZiHMf/YOchVCR/2/AQp9odXiTCA3V1+71Qm3
aTwd8m9byfqQF8zbdsReW9P+3Mb9EyXL5djQu51e7SpDGydW4/LkVmXt0zIv5z6NH+4PrVtIJSp9
Nxvw/g97NNizlpuDi0HgOO+PrVtGJdm7gGURaMfwa9WUN0q9l6QxhaVu2kpYTmyYcOaCsavup5NG
SzwHqzxWSaggblIC3m7FSMd+nYQA5l7s+piyjKOCuGe3FUPc0uRGquXBB6Jjan4esrUK3/bcHuJj
K/LlDKo69KSe/c10u6uxtQp/ntGIZ8l6Pzvz9ONSFI9jk7+MIHw4ltZU/LMoV49tNtwkZTjdChG4
YPQ7ZhXFuxnkxP2cwk2gFhVC6iRkIJA+NjT7b0y2+Ta7DcEetSRbF/AZdHjAeRngqjqTK+5NQMZe
0GRESNbvxiIYlveOKXI0QSmUnIOOIkfQEY7SQ9zAm6fQsU2a6JpZq9DmtITOVJ/sJhnzG2ndW177
H7y0MhhFM3MV3pyBsnVq9u1E9P9k4I1xRxNlk25k979rWYCyyWfQVL35SV4EMl0/FQvMft9RdFZR
Ms7gSWcWA9YyK8tbBpEqNy++enw+lhtUfv0aQr+xR7GeNLMBJ/GveT4Zbof2Gb5x+aQimy3a2ai1
MHSVsEAk4bKBMV6i7ceQe3RmV6KTl/U8QR+NPIvRPnPRvoxjfL5vdN3UlehMakGmbhvJs1WwL8Xm
RejOfW+3PybX1O+r+4ISojz3+iTZkDipV72wfAgptEiGrTpXtlEqbh/rrQVQYhX3ONOYtCg+OzIB
xgMqCdePEvbBTp5LDhUrlpyqBcwfxaOdGZKf5m+paOe0I2iTrrAmC4lm6qHd5cXqr9BzOh1aGBXq
DAkFcId5cfycdTxY4uvs+9iBzpVJ4FPjU0wJ5bbEBe0wYOG3Es2tbL4A9W+Yum7o3WSvqjDCcWNU
zBt5npcPm9w+r2z6cd8oupH3rePVyLxq8pLSFWlq9oMtxwMtqI3uD61bz/2Tr4b2nKWP0SQJpZ/M
Cqb5a5U3AfbNnh/blFV0c20V3tYv8JdB+pdk6b83cftyf+o6qygxjIYrktgdlnKRa1h5aeRVR556
cPBSGStB3driTAeDk60PeDmEy2C6896fW96IWRXNzKGsVk4TbheYvV560f/28uVLFkMumZfkmrje
2SLWMeOr0GYQb9q+3zji6rrVj7wYeAB1ya+HrK+yVK40ybJ83nDwHfhlZV3glOXp2NBKjIKCG9Jz
peBXnPGuvPTQaGvCkmt8RiWoTOJhmzI3J88uSafHriXZNSliw5XXPr83llYFMnMr6YvCW8lzNbcR
zZZvRbPG4VwU1pl508eBgUX+mIWUqG3asW4dniAz5sP3qR9+xb6JrFVTjqiI5ryaCwr9UdR/+2Uj
0CstBc/PIawfIkslpvSbqbdryeA21ZPtRNQy1AoaNUdHBS37uZN4zYSBW/Qcf/Yv+YWE4nPWBMnL
dK2vjSH/6RxISbkruu7BbzqRZy+zylMHpj/A2+hiWFeN8VXwMuWTa+/KqVfS+4G13MAcf7Ym0729
Zq9Xwcs8l4Cmx4u45pBGZf67vj3nNWjfmgM9vFhbFb1ctRs0OtZZXK18s67MyqC8u1GTFKjG8ipu
uch5JbphQeh6yQP1k1OMA8r9cPqfk7wRuSoNJZ/n2hZOh1TSD1mUdRbaNJK+jmibdt8ddCzdOte3
w2SbAauNoW0u5OpfiWdU8dL9OSWgMw9DAT6K1xqv+ZsOVhHQmJgAdTqvUurofIVGo5fBq7hXnAbb
vdoViTa8XN63nm54ppQQw9q4NsPcMzFFjuMH6VI/FLWJTkBnGqWQdmnaygF0CDcPDMticE/EPUJm
tjusEszNRNspHwvybAs/KgGETdPf923y9qSRZf9rE9Gh7KE9jrqzb4V+Mqc4NRKTu+oG30uLVzUb
8PtxvtZN/NzJX7jYvgKsczk2bTXzIqVso0/Jc1wMP8UCPTMiEpPYum7a+7b0atoxHdpqyWvyzIYl
/7A5tAhdUO8YEoBu9N07X43eOrhv5inh12GjYTnH596jBgfXDb3//mroxmnLchowtINzaNX89Ixa
6G+Hju0rkQn1eTuZhA+RLjfzzyleVQOr8b33jjMfe0OwfSU6BUVvc1+08XM/14+lH2Ve9Y7wzmAa
3R9QgxPXoKDrRT01SXG2W1Cw2/SfjZveJ3XDKwFqldU6NkkZPw9MBrWVB6soL2Q96JEqkNnyYwnR
cMjupiCGAh1Q/R0k2af7oaSZuopibpa+6Am6Jm5kHcIk+d0nzT/LVny7P7rGJVW8UjO6SxYPKENy
v/DHoMrZ8DVfIBVyf3jd5JVQtcvG3jlW4ue09IrAbp0P1QQmEV51n+5/QDf//cOvQgqCBh2nOSPP
Y82eqir9RbzUpPTwdpljq6CluhL+zoaCK4S5+bpl2eO20MfWXX92q6mpVjd9JW7LspPY8wW2sri8
xvP2fotN6ndvdRQ6vq0ilwborjXDjAsQDtU1QUgEXYaQ8eEy8xvuwT9kvfMpm7aDXqrEr0dLVG1p
HT+LeLhUtHgsikvnmO7AdW6khC84Icp8KqE0s7TDJyvjn9xVRvUaG+4fNcOrQKYR5TKayHHhIsfp
kyB2iNfj71Pshfd9VDe8kmYdqLQkGWb7XCbNxV//tcbuXc9Man4aL1VRTLOgNe50EGL5JMZgsbsn
UpfvUmd8X+QmA+m+oYaxJTlvUpTM4EYhYSXQzpb1U3FeBPcDON/3+4bSRIMKdW755Fuj5/DrlpJA
1s3fc1L8uj+07h/sn3y1TxC25NCiQ+maZ18EvYmKoLrcgmU0EQzrPqBE8tihUWZ1cWZhrVWEa1NM
l611RWjh3T2kizSQLOhMpGThFKCAslwn3OCRLXSs8eZIYdir3751sF0lhAd0Fzn9MpPnslx+F7SK
0j578pr5Z4/7HtGYGEp1/0CJ5cZyICc3wlAgn38k/nou0w/311gTZypSiAokdzaN0PCbsjBtSJhO
3mlZjrQbw6dVpFA6WpIWdSGuBdQXlmq75ltzpm53OjZ7pWQe6TSxgpTiug7xacnoeeVnXv24P7jG
6CruuUD5U9ltJa42X05z8nuRph6ufRP788Rrq1ihWHbVui64qxqLyoW3WxfPBe1EVgX97IdeRf+q
Snk59i/2f/cqiOuY1jk6c3Av0KxBk1mnOjM9geh8Rwlfj/x/+KJQeRjQMD3P3t+lUfhKZ38lbAeW
TXVc4oAITnb5CI2k6WHyTSoqusGVwC3xGJqXIEK8DjvdbJ+A5pqnmQFboVtfJVzd0o3FRpAb6VCe
0/TK1m9LmQYVhFnQIrXRT/eXVrP5qBAiYflbiosSaPXS9261fW9GdBlCUfFrX1Xdxe5c082Yxlgq
oGgCfCGBdATuVv2WBAuYrM5ZYpsoqTVupAKKWMoIyxMrfl6c/+PsS5Yk1ZlmnwgzJBCILUkORVVX
d2XPZ4P1dJiEmMXw9L/nuZtqfaXELttcCGVIEQqFPNzldFyK/qUaiiUqHX9XaYz9D6xosG9Ppcgl
GFteCiYONLev+5bg9p9eeZfXTvNApwwPjUHGTugOft+D/iAspnQ6eB333rNp3bh1mMykOfIE7WSv
zSssgpqqcGFTcRAj/UyhebvvPsk0f+5srysGCcRbgGeukK3/2tlShMrfong2/QPNofOCgH4/lUAC
1o51ytO0DJ3aYkevIFsdiSaX0Nx6maxVNDPe82u5lqHwnDCjNE4Zu6RgNUTX705TaR5uQzwwSVt8
Z1qhC0dkNJb1e+puQOwMhtKRSL01SUjmFShICvJVpu6JB+RQCft8f9Oahtdy6851WN/kqAXZXsHD
FZKUZ3tw/nCXJtG+L2jnsmutqcKhAyDfRN4T/7cXzN/ccYuRy7DIOnB6ynKVZ1mJ14aBXdq2jS3B
H8TSP3RJ8AMlnI01NkQ9HVrlr3K1OzT7nVt/ilxbHWy61fxvWgHNlx1LANZit1hgK/+AN9pTkqFd
Y10+3Te/Ia/WWSUdH3CE1oGjDetwKKZQDo/p4h33vlMxV/Nk0kxtUk0oCwfVkB5cWdJQrPKSNWJj
ixpOUJ1ZkifzRKBEbz3lyo3QOnB0U/4iJ/4INOTJLqdTv26hUUzLrLmyDKAuwnoPaQYERxhvL8Rf
DrvWQcdcsbYq0fzLUKnIndPoeI/EnQ9FXp9ku6XGZ9hJOu4q6Sa3dQC2PPsSXNrUaafQl606+mTY
WcTUySVJs0haLw7exbwBdOHL5EXAW38bwBO/4WmmP3Hbx69OUXB54jmJMKBz6+T76vpJaE+AG8qs
+HffQtw+/OoDNa4GAb0tRNAgBesOk3xyKA+HctfDJNPBWOiIyooB1/wnIAxmZNm5dWpTJ43uz96w
Qx3tXK4AeB0thXTSWpKPmaLvIQS30/KaIxcsLxKQ/gLEBJ52mCVjB1I0M3RHgi1XNgQjRzuS1eSr
ebmBUNClU0VWxS/+vB6tRrBz3ua7wBbM0ZyYBfXcBzPixZKK5zSFbjnxN0KRwfo66GrOUV33UjzL
gDIaEnP2Yxd82bWuOtxqSLiFUiYm7XrWl0aMbpSCnWvfyupYK6ec2gxNtf4jzsqPY9L9qP00BCHX
vpqKzirZNmkO6SGg39COdnWc8bcSexRlUTOgmrP2trSqpoCzTrw/uJBjycUQ8aT+GPTWRjwwBByd
VXIoXJH3I2bPFBzqQ+qAzjb5c39VTWNr3losEKZJE8QCj2YsKpr2BcqH+TOZi339bnjd/TuaNXla
QNAE5QNaZsEpUEmA1gA+bCEVTBtec1ir9iF/PuF5gKSoXfZfclX+vG8a08ial4IIFmyGBaplZHCC
aK3E8L7I6D54EdMBV7Wz1tPYw50swUjcJbl4sFyJe/f9yRveBnTMlafQeTnJHIDbLj/YLngeh1Pi
J1CzrB7KdQ6D/Fdu2xs3AIOldGbJNFGiLVZ8bAWEVIzqW+PXG4V709C3OP3qLCSKTtCDrgACKvrH
YhV4WNpDVAzP1TFYvViEy3o8SHJPAD92Vbn62vT95f4CmCZ++/3VxMUsFzX0OapmTv+S8iI/BXJT
Y9CQcOrIKzwwpwvPU3oGp9jvhdCI91ME5cxPbZCElNBzYtONZMEQIHQUVr4OSVcNbveEe17ozZ+m
nIdyfvn/N5LvED3lFGNZQog7BQPjxPM+8kurL0K8BSX98f4H3pr97QP65dFfnaLmYL9keJkMF7ks
YTd3uGen056j6/YJ7fboq0Q0yHicuHDYHA7KuSoQxBx63n66/x/e2km3D2guAD3jugChNv7DmIoR
jxoEpCWEjluPoKbxb7Z7tVO5ksJf2wmETkzZXwaHdUAksmnjVmEa/fb7q9HzWs6i7VY/btqsClGx
YSFoTq/3TXMzgV6avplGO71AKOQtzC547ND549r0P5rSO9Rj8r2hamP/m+avHV82yYJ8zIgXl6AZ
8xcVl/bWRcI0tHZ0IQcss7adfIjRV2CAHSJVlzuiz80w2tlV5ENiLWUC8tGmCKlNw2DceMEzmFxP
MPMJQgOzt/hxCe25UArx4Pj0Ex5LfnK1B7+H2evZYFc7SgSSe/HMPle4X3FnT1/RbWTNl/rFsrwJ
Ih/x0NPzyD9Yvfewlv7GXjfZRvOkZlp4bTU5UMgLeQ4KQM3n9f0UVBGIajYCmmHP6LlgIdXs+RPM
7zAuD6pMaMiqZWPXGKKljsCfWmkHY0F4XHPeq5itAxi0eOIHKs76AuJR973W9BnNpUQmRmsQlhen
SHf6/MKaIaT+joThtsKaU3kOHtmCouVx4vfPSTBbB+WgInZ/5ibra241rw0ZsxHbx0oWFqEHs3+k
athiHHyrUoip6ykho8BwLDnsMjvXPgOH+Xmcv8HBqPq1a/p6UrjIivqeN3qxIMEnp/Mt3CPWrcKL
wTZ6EqiSoWwLC7aZ+u6wShnTvNx4EjH4lQ7F9y1krkHhexAUkm0agkCVPTkCYOeqGYpjYe9Ced1W
QHPgmQOFsqS2HwdQNTuUAovMvX6LLcIgIEzIzXSvzkKaU8/FYxGP6WqPEVLbNUrQzxFW6Ng5BCNL
o1XR4hk0eSJMZr8+lU2/xZxrsqF2VPY0hxb1MIIJrmLZNcnqOqxXaP0WqzWEdUmzjQKE6Tuac9O1
TuXawZ0LushwTPPLsMoxlEt5dNnW249pr2lOnpEZ6qQoxOFQFnmk2k6FQ5P9s89LNCenkEfhLAPr
Ne7GwxOz1gAti+j83WL5MoQ/Hbm/WLyXvOc8tgt6lQM/CrbETVKfdk1fh+5PeR5ABrnxY1s47UMa
uHPU8+TffYNryS4eAlg++FkQ02p6V7Z2HQ2+424cnybD3LbUK/dwnGapIE3mx+Mw/nAq65h66SNL
l+v9uZuG15y7z3IokBZFENuoFoLNPOwD8jFzmo3D07AndcpxxvCGBwENHotybcJ0ZUkEzdmtxMXg
VrbmvjXPwOyc937sZ6kTNgn/R+Xs49CIT5XnbAABTN/QXLesWF2DCp/HDSwVuuVwAWNJc2hlfQJe
d8NMpiBoa77bM0cGi5JBXNTMfSa+/67C+yGeTEo7sh2Qjs4SWoB9872av1A/3dpcpj+neXXnlkuR
l2CtXunwqOp3a5ZdaVGFybDvC7YO5Bfgl3UVAW56ZfRPV9qXqp6zMLD7515NG9Z7+1/YOkl5spZZ
mkElNh5a+WlK0ICCyqObgvlN7AGs+o6tE5VzXqVz6SM8VRdVym/1aH27739vO4itc5RzNSUlph8g
rhJxaCSo1UGkuKPCe5u15tyWFUiqJgQmv/NJqBzrG53SrRvy25EDxEh/ByaaLEXb2JAdcVVmPeeL
Pcd9QfLIX5ou2mcczb8BUJ2doIF/V13t3UCeeKoMoS6pdhpf823Gi0AMq+fH2dD/6FoPBF4zqIq3
wBKmtdWc2p/Bb0/k6l2nFQSwKRt5yOrNGq/J/prvCokOz6FaIemzkmefJL/aNQitmm+kLG/n3baO
7ecu4x5U23GlVZSFaSFPwhueVL7+tpIA+mtbKZjBSDrOv8tWn6geJ/M0lf8Ef+Z6T+8DNr8O8Xd9
uqg16/yYocfeZcVLW9ZxWe+MCDotKdIUVfpjAOJsAvyxO5XdkU/rlk64YXF1XlLLbVbRQ7AvliqI
HH+4UBDaNCXZVb+xdYi/O/QgIUWuCMG4VJxLT8kHmY7yw323NU1ec1uppPL6kQax5VnvKE0OQ94/
DtmWJoVpx2hemzXBmpOWBLE7gxQm534S+bz/en/upsE1n4VQRF4vy+BdA57+WRfLDYNu+HF/bJNd
NI+1l7bpRIIyxTzMjwXxn/Ji/SBq+XPX8Dqcny0C3OcrpJqE7R2X3j7dxDz9ejzuG57/He/7VDrY
gDcRPVYfS2t5KvL16E32733Da0m0Un7x/zTuWoSaNOle0nQ6dum8kcYZ1lVnJHV45eD9JfXiyibv
hTN/B5vYRqQ0DX1b7lcZ+ugsPir20DTyUueTRbwnq/33vk1upv3fSq6tc5BWkyiHjtZePHrDiebs
mPHiAR0uj2NWPpaB/ZQy78/9Txn2pq/5LJSmR1I7EHmshTcd61x+F7RoLos176t5Q+XpbzO5syrR
uY46S0qrJ+nO4OQdkNjum77mtokILDzgDViDsn9c3ersDfLqldW+RMrXPDdHPdqtcmRpnQ9cSJX3
v0hG7Oj+3A2rrOP3rUrOCtjTIA7cdI4bRv44AalPhV+8T3jy1R/FVztztr5mWGgdzq8gHSlQlQri
3mmeEuk920UCZq2taq/BGXTyz7pdmAhG5X91uQqJUI8JHs7v28k081v6/8rPOrCV0iRFIZbkxcFb
p8jvLRTttvocDLcIHdGf+11lgfGOxyqzu5Cn1VE1PfAWLirK/Va7jMk8t99f/Yd16QaGxIEj3Z9i
4vYl1B6Ud7xvINPgmg+3UtK8LVFJ89x+PE1q+JqmXXa5P7jJPJr7zklVFjN3fShB5Ycxt840c79N
43quhPx2/xOm+WtOXI2yl0IFSPf99CtbVjusW7faFyF0LlDov7W9glBILFmHS6gdEYvEbJM/w7A5
dSB/1VdjkXLYfuIOWLzs8dDh0hjycU8TCNJZHcDfy1FkDXTf42rOywOAO/Daqdh5uOsA/prXNipN
uAn5K4kkVrXoyHnytrplDCurw/cFCCqteUn8GAgM6Dq2Iwlrx92IC6bBb0vyyqe6dYXufaN4jGGL
EM+2vyZXbaSDpmW9ffPV2Aq4DacJJv9rEgwnBc5eEHJEi71VFzYNr3ns0GcVVONt1F/y5HGxvhTu
Aq2W5nDfn0yjay67utAHkAW2vG8Ph4nVAM/Px6C3dw6vuevi1XZX+xh+HIdwolAlzlSUp1vvG6bZ
a2duWmRW5XjwKBsSkSRI3uVDEdWb907D8DpAv0xbMN7ImceZ659pVX7o8vEEMux94VLnC/UKxy5F
g0d4O8/OaWpbl34tq8PSOME7i+wrr9o6sznkfdJyDm4MTxD3uSx9GRygrbDFrGgI+TpIn5FSpauk
2D9TS87eDwIQboiHSju0IfwT3d+kpo/c1ueVh/UAuTRoX/C/jgv7I0CjbmV4nR+TIrT6dCNDv90h
3sijdQbUFK85Q5uOOBil20RO0ofjOD62A3/iU/2PPVobHmGIRDpof5odJV2K5Wi7pvyKmomfnodk
cavjfVsZxte5zzw/VYE3+O7VzbxINeAXFVuN7G/yP+F80d9ZE1uCtSfP2DXDxS5sHsbzfFmfhy6k
p+Egzzsjnv7aOhRCVBRtsFdnOFfLWcjHodgoahjyaL2jYerGNqn72yM3m44FH9EHK09OjXfX+t9g
qEPBgo09a1gHvbVhBAfrmC7YT+BC7w+WlVSHeaseZngKsF0t7okG/FiZ7HjspuTE11hZ0zdZtiFD
bfVGH921P8gyfxoXsRGqDHbT8WagS109G3CniyX5gXlXe7QPcvlJxB93fpyHrTYHg9F01NnaIAkY
0eJwyVgVCekdejwh3vcLQyzX0WZEJdNCncq5tut5Fnkop5cq2ygcmMa+xa1X8ckaPVzpy9q5MtsN
IGIy5g/pEGQhBOx/3p+9yTBaBFwdit5MD19o2upSiSVa142Ck2nk2++v5p7l6zisSQngRMVPMh+i
dgsA9haSFtFCx5jhGaxEcVgA1rd4P0W1PnQOf8in4TyvgLIF9Do3/GtRNn/um8i0RbVMBnLsVQqm
Fuc6NmD2YkcKGuGl+jEu7SHpPkLoeWMjmQympTQ14Cd9l+NvcdwunXO5pThncmodetZ5hWoDiyZx
ilWo8+nc15AMaNdwkp8rtMAlM4tK8b0aP+wymA5IS6omLbBxk5gnY7QERTQVv7DRkHp89yoSAnW+
gUIxWExvgEh9d6FrCter6yAPkdBClrlUx/v/4j+IyRsHt455y3AeCWgtwfnKk8MuwfqTQfrLLeNO
VY/T8FQWPwPv2RlyEBtVYU8+FuIr5eTl/ucNaYOOi5tHFbBuRmDsJjCXWO8XNz8vdXVp7YgPGzv7
5uRv/cPb769c1O97CH7nOA+n/irG56L+4NQbAHTT0Jr3D5xztyyVe23ZY01PQXuie/Sd4P46Ji6n
lGRTubjXcnhK1IOQv12V7/NBvTUiW0EYgL5r92r5D6X/JWUbNTxDoqlj4KY5gDygP7pXMcSLdWZH
3zuw6P5O+Q9j/sYy6jgvkuXES0dkT/LbEHVInirw1of503JyT9UpOa4bfm1YUx30FfBFVQ2ZsaZp
FVG5gOGyAPrf3YUTtHWoVwahl97OPPdKwBM2Cxk3w9Zl1GgibTsWydhVSq5IXv9ZDt2DPGWRCsXj
9Ms63yy0bOT6hmX+ny6AbskdIlN29cHEvIB8a3rihIbWFqWIaXztKCKNY/mu5brXwSlCd73M0JVb
6JNQG0HHtMLaEUQzkfPGhmux+VTSU2udvHbDNIZY/d/h9CrWcAs1mKKHB0D7AOXf9aXLmo1YYxha
h281qYunbgtDt+txycGzve940XFbayXdXBYYt/ewhBe+1UFjuu7oXKsAyI8i8AfcQ96Px/zSniG3
YZWhf5bH22XH+3w/MBh2i066WnTekA03u/igQO2BXQii2fnoep/uD/8m8SoCsU68ak19S+w6Z1c0
Mp3d43wZ4vaBhs1hCrdovExLe/v91a5Js1Y1zIZDDSn5lJaqOvPWak73/4Bht+sIrnSgEBBgOP6k
dQp4mBWXakv1zWR6zVG73EJhJLltnfyrv0ZN46Dd68Dn676Za366Qh8nqUdsIJV9hjqBkHPY0h/3
xzaZXLsClm0jait3ECrx1hqluSujwMr3uBQNdEQWUBFzndxcaihV6PntgU5f7k/7TYtj5Fv2/mqn
8JKVYz8R+FTzjjWx26uwZUeIl29kBm9uFox/y9NejZ94pTN0IxIaZzkFeJlv2Xu32MgOTGPf/tOr
sYdSzjTtEHa9+pmQ4yo/dNNGRDeZ5fbJV0PnVpt704w9jpal0MqON/6v5teYn+5b/e1QBrNoDprn
MxRVFyxo012ah+ZUROXB+sOWA+qaUXPekpY0fkcrVq8EOoo2g4nSL9ZHkCGc3e/jd/LSPpGjfRm3
FP5MC6G5LU18XmUCaYJFngg9TvlntnWdeNOtYCjNZUmTOEPtIHkKxkOuXqru4/0VMI2ruesoQB8K
EQj3mo3fIH0akWQrrzSMrIOw6MCbvBxhjApVLMTGreq0aVzNU2VRgp3+lgsnVQSq8ZFv7EXTuJqH
jh1bbrhzhPP0nOaP7tZ8DZtCB1ulamYFUwybIv2shthLnNDa2hWmsTX3TFuLodcbCZ2XF1kINTwZ
MteOunar+cb0gZuxXvk/H2hZ17fJ9/UHYn1j/SmY9mR0BNqUfw8drMsauFDKiRMrPQg817XoJLy/
qd+MWhhaW0pwCbaj6ooylsFnNL6HffNC+3MLAOb98d+0Csa/ffeVVZZ5yP1hncjFcbIv9pweU+L9
dL1gTykew+urOo+DP6m1gjCRWA/DQObDnJYbEd00d21FHYkOaThmGWd1cUA1OLSBHE3GcY8XYe5a
oC38kq5A38hY8gRZrwIf4hYPiWnmWnQdAluCG2co40EiXIGAxxfsJWn3sMxBQV4vjE9+uYAIJqhi
WQ/fCKsfQXyysaC3ffc/N2wMrQVZKPjKYaqsIl6G6ggVpc9lXn/wFV58eS6OXeJEu/bl/1TD1RBM
LUi+Y8cHh0rrvs/WKszWbOORwuBWehW8X1LKR8LJZUzcR0Se9xw6glXfPQdi+bzvH2iemwwznQq/
I5fFrs/MCl5WkR1ksiUEbfoHmuPay5oMQ5pUMTSgH5u0Dqs1f/GzOQTZ+M410Jy3s63ehdYGuZTZ
9G9pdU24+s9Z4m1spZubvrGVdKofO5dtA2F4cplJ+mex5I9UpDuH1ly39JKsCmTWx5BvB85Bnf1k
68pqmrXmul5TForko4iHRX4tRhAIyqX/eX/LvFlfh5idlhkNgHM2aZ908diBfhKg4LDo1rOC6nkH
4FkbOBe/Rr/0/Y+Z/ojmyRPU2xslvCq2ecOPq190UZYWG881hsH1wjfjEFWyHVUCTLcuj2M5wtNI
9WHXzPVit0z8pWot0cWz5GE5uSc0qx/vD23wKr3STfqEkXqyuniSj7n1b0L6EBxO++iHEZn1Wrac
LToArFHGrWjBe1KCjlWM7R69r9vomsOiXttmVCJoggr6xVv5YeK7cPY3iq+/8wRAJ4LcdW1y8cQK
7FP7fZ3dnXtFd9bBVuWSOfCo4NfsiBenq7/eX83b/34jwug17IBWPkevj4i75kE0X4kAgOXP/aFN
G1xz1QxdmEHaUwy9flkgGtMP/cd9I2t+SUfR5Enii1gU39nkvGMu+XR/ZIM5dGxB4cmiSAcugM79
mBTPBXnxtu5eBr/R8QTCW6ZcVFhDv37v5O+TmoXOEgdWthHQTVPXDlMA+ZbJRjU8bu0pIpn9a2k8
MPM1e9pqCZjG/97dWQGVJ1k4ZVxPwbcVqdMhB9T3vM/st//0KsWWi+dnLGEinoMhKsauC1M3OKDN
cNiI5CbjaL7Jghm9031fxmDWOaS+FY08OzC0LO6bv+afbVdNitGkiCkkxS9ztqrH0XKryGXVVjJj
8Kb/ah2vTHR7lQUw7j/7v5+b9XHiw76zQtdTU21D27FFJsCcLIQMQjQGe1SuEW31On5SzjJDS5mI
nQnUoz4tL0sityr5bz9Vk0Av5dPVLVkwcBmjffAxg0ZYKn+SyjskUCvNpjFkUEVVZAS70gZ+07CL
9Bo/KJFdFiw9osPkh1NuTYemUhf/Jllzfx8ZFlmv9YPg36kWgW3qdOo6K+Yf5rKe9wUIvcJPW+n7
MkfUHPIjY0j6mody/H1/4ibLaA5Mp5JT5mdV7PVOSPn6YJPxCUSVO4e/2evV5q/a1mm7mnZxLh8n
8kjTK9uF1ccm0lzXwaQVS2ykG3N7LAPnJV3gwQH/ts8w9O+Zr2p1wWQ6lbFSqTi4vTOehmlKYiaX
LQkfw8Gid2QPYg4CEF/eTsOnhh7XjIQuv5TeuLEpbwfIGymCrp3GHVcmwLlX6O05NRM5VepjLkEH
Xoelv4dOzydcL/WvLE95BgpbdN9/ZlZ3Kig93V+At12K66V+H0k2RWaGY7dcZWh3wjmiHiKO+0bX
Dt2C593qJAkOLrc7JpAib+c52je0duCCh0jRvJ6h8kE/VHiNq9VW1ebtOxTXm63LhbiEZZg07a4r
jRZ+JP1zHrybunfr1uPz2wGB66V+yxnF2BEUntZ+PvPZtUMGvilR8z3CqLcdo/ltkbNgGjykO37j
BxdZKQKeJmGJXU1gGF9z3D5L1grIuTJmufpFrPqLVU37KorgU/87KKBZvO4bhmhZDt4nz8nPwfgr
WTbR0G+DkTB3LT+enQRnBzjmLsoW+T9dMAaAAVXiOC2Qfu4DkUXzmLUH0dN/Frsihxb06SEV2e9l
6sRBqrxBPwv/Z3W9ra4NgxfqzwMqTeua+/DCbv5t1aIKAz/Z4mF7O/4BK/S3NQuLO04lYM21fejo
ASzhB1I/rpvC2aa5az7edYULAvuyitusuYLDsjpg2637Aoj+XrCIxqWL03Tx0IQVpuwuW3RFJrNo
RzLkj2tGWxTXuM2G8PYJp/ahmAKyTJZtJESmb9xM9upcpm7CqsaD6YP11HYiAtdyk/5ek1/3Q6Bp
eM3HF5nZRDXwQUK+dO1lyKaQNB+6YBcxBOG6Aput0LrlOH0Xe/VZ8PQwFu8LAGbvT960bTQnBxdO
E/QUCECaqJdGLY80Q/fJ/bFNhtEcvO6xtr6PLRnk7KGcBGgPmvmUVt2xmdgWI5ghhOtd2ku2jp0i
MyCMgI1fyhSaO6xS+TtrSLeeUA028jXXTXOnQVLdlvGytIiuaSkhouGICVCx+4YyfUDz3byUoixx
DsU9krxQQhriyOfu3/uDmwx0W51Xu38Zp6X06wGVsBKwRXrswWi27nsw47rUmgBIFV1zcx9P+Rx2
sr64nnu5P2/DxYnr3drF4I/wLcu+MNVCsbI8qBzijwMDzLDy3yUeEoI1P6DdN/aqYF+g09u2LVZA
uURhJdahjVDAfV961QZOxLQO2lFNh9HzbbehlzahHUSDHXEIboosQS6z6L7JDA6nS69Jvggg3XD7
LulZjL8b8gnaSn3ibvizaZtq/jx0LqUspzDOyMKinQ7FyDY8wGAcvWebWtl4K0/0MYg/jnPaXciA
wnm7i6mUcL1Ju0PZesr7rH+sPOYHn/tl6KtHr6fZFpTGYBq9TZvkVpFVlYRpKMepLrsJooBJu4cl
HGmkrrsGJT3f7ayCXqCB3ByK2lLRJMtm37rqndrz6qfj1GBd+wocsbQsnuk4n+9vSZNhbr+/ij4O
KkILlThf5mAN/cz/Ii2ylaCaxtYOXtXYZK0CH4+v9fTHRsX8kpb+Vp+KaXDNXXvfEnXeBfbFqrsv
69IkoU/bvTPXTt3JGiwUUGwRq6YJSw7MWLClcWqat+akikIebnJhcC+dzoVbPYDvc98+0Xuyp3JN
09lBqVzW9tFOik+1Ep93bRO9G9sf8PJDc0EuBW3tQ1c37UlBFXTnxLXzdW6ttWS3Gj8IzcOprdDp
LfZFdb0TO4OU4+zUuRMn4K9IbHXqluV9X1Ybh7dhNdktXr5yH+EHoCWdsJpL5v4oy+k3I10T3be5
Ieay2zdfjU3zrl+CHGU8YN0iXo9h4lonKM/vNLrmnWUg6hbXXXqBNgy7llJlH5txHTeQ9Yajjmnu
CUZOYM8knrGagYRBr46J336x00c1T9/3mUfz0bpGXSBZZnJhi/Wu7J4mtD0uvdyYv6G6wTQ3pTNV
oLHFvQc9FNlp4AwEB03rHiyCjlqwwWaHQEzf2klt6YIadpLen51PK12qasDfIelPCQLmkKzJhvfe
/Oh/a29ch00xUrkiXZF3uGgna1VEyW87/yyrMN2Kxobl1tFT7TxUzej65EI6oNZn/yRrEEjTK3Tq
T/eX22Sf25dfecPIOpeo1CWXpCf9d5T5pjbsxMxf7g9vcDYdP8XG3nP4f7tpbKOOQ5d4Js9A22wM
b7KP5st+6Vu2dwtDHsR+HB/aLcz+6OBlgTZbL3cmA2n+vHgeWIprFHClVPVRiZq8X9m69Sxtso/m
z2S2Sy5SnOVL4YVNOv1JxuFI6n6jn8I0vObM/bw0MhhQ2RnG9FDW8joU46H0+g0Uksk2ujdz6Msl
jsRNdwxClfITpPii+xvHMLSOn2ontIai0QepwtImU9R5Vp6crSZZftwf32AZHUDVqcVv5rXt49Xq
TygA/KKFe6rrXWQiBHbQ3Gq0qZ+NeIwqOv896tqRP9UbqaVp5prHzpA24AXneC2lUMy0adtGFh4J
UWAY2EZQMLiVc/v0q6DQunwFdfUs4gx6336QgMiaxn2Hu7TyN665pn9xW/dXn6g8dwIJEw4yZvNr
yiCE7i/eu6bem/zorcUZyduK9oUdB1AjkW0VZeUu/gQsrua0rag6a7nVHCVxD345HIUtNrAkJrNo
DutLuQyjhZod0pSQ2cNl8dKwHfYoHOJCpfcP+3wVZHYGAVxZ0J2HkjyUvJ6Pu1xKx0wRq2zWocJT
lGerZ4cgDefJCRDMDYyDYVPqqKmlQE2t4URd2vFHp9Kwkt/74sT2PeFzHTlVWqknCUXek0xghw9n
xb3vZSeCz/eNY4hnOnBqQpfYvEwruaR50Uaej4K/VHxj1xiyKh03VZFiBmWjg9fuPotGGVV4/nML
N85kfci7Y+nO+85bHUUluqlXgPxXsUVRBnGOHG36Nf9s7epaJFxvCFY8dR3PbfBawEhyI3iiD96M
ou9oteVGbDN4mI6pcsqgXtWS4BUfiqhlYoeVh27wfZBTrncHo6S5WJVng1+DzI+T/UXQM183jG/a
Qtpp2ysvpb0/VPFsrcfWYU/J3jqOjqxKkoVCV4nmcdUX565Y00NF8R92bX0dW1UnxFmFX9OLaPmT
qNWHqm/3gUC53jBd5kNDUa9o46Z3/rHz/HEVyc5HTB1UtfJR1qnP1GVo7dBRqFBX3cYmNCyl3iDt
1WvtouJKL0UbPN9KiqMzbwz9X0R541aiC2FMTj7RKlmxfEP/zfJWiLV2B6v71ldX0rchlOJDV1zJ
8iJ4dayL5xn9qkv+mK7PdXDtSRe2kJmWaBVcgouTfJWVCJepCLvqu6p/CPfDvk2hpdWp40yKlqg4
Zw0PqTdHybr1tma4lulgLCjIZkuwYN140x3s6mNa/aT5zwKV9HTZl1frqCxS9gjloL2PXVuGcv25
1lmo1Kf7pjEcdDouq5LoDU+8CQgA3/6n+D/OrmNJUl2JfhERwsMWU6ZpM1099m6IsYBAOOG//p26
b9NXUypFsO2IFqp0SqVOngT/vE39l8waj/mquONLzE/EZtEy4xWaBpBcV5UT0lyPyi5VFUAkh5GI
w9KKLutdguRRM7dT6vkxRuhN1hb06RfMbXh2sp0/QkixKa83f83d6QSe4tDxmqgo530RSwRjzb2L
t6gU8mHDEPSgWvGU01Ukx4/Yac0yAPCXEY0bzO/P6dh+bSf/3Fnl7/u2I1v+qvF3aXXrFVPt+gBM
aejgqjb6Ym5tWI+7yC90T8Rj6dwfTYsWgLFylKDsNJltEpup9+p0+xpnPCIk145TO2xwcb35tyo/
b98HUoEX0FRFB5ntCxk2ywwUbVCefyiX9cC77GjTX/dl/2+EvRF5RSzWPKZOu9F0Om1w2sb/6s6/
UqfHfDi8Pdr9Dw2d6UOahmBQApKTv2V8DKnOI1aoeIdua98VgVqpzfEsWftotsubQ0Z/WcjSdHuX
v7kiVquk6YoxvGiEQN8LCzoLEBHbHxV907djtiv2ZBuFO49N2nUPG3nW8SjAx1OWJXz7ae1qtNdd
cUKGRReNuTYqLQafjJBZ7UvRVF1SIdYqrrS3LcsVkVsWLT0dNEPzaZvyqPVMUOXU0X3Tki19/fs7
tx7rvkevGtNP9Zz+0cepifzc2JfnuCJYi83doM3XPiaPtjBUKwWxUz3sXV3wZ1ufMZIypfyhWZYq
sFreRHUx7nv2cUWw1qAtaTs2a/WgV10e22uZPwOdmyruVbdPYsTN/4qddCmuy9fi8UyaT9lahT33
3hxCD6MyWZFoVsReFQOQhNXSYupoA7rEmkV4rwnvG40kGojQqyHP00Fz0dXrLx+06nAdhjaogJsS
fxWnYqwpN8uUd/ZDrf0zekl1zY7LP1v+tW9Vb+M+hPx3NHVF8BWd7botnN5+KDDCUHcBgQB0wBw/
m+kar91rmX+bR9V4IZkWriJ85186Rq6npp1XICpy6s9GsawX3Un3PQa74pgMP52dadjwS8r1k9+N
4biU0T4VC1l0w9Im93Wo2CAvo/UBw4lX+vH+0hLbF+FXtYlokPESwDTnE7MSLx+Caf6U852e6wnn
sNHkhp452DrFoDPbTJ+nedxVlkaL1H+1aTZOUw/XkqWGwR60A+fBNO8TuAi76v20tws3h09pr9OS
bHYdNM5xl8RFvNVmc93Vr1345XCx10eH/M6r0+Kq8HQSG3eFfJkMeW/TEa2B2UQfzDzpbUNxeMtW
vprQO+9p5j5rhwVtn2j2dwLD6H55RqG4J0oCjYi08rNawwMVdLmQPvDbc1288HQIcuBY9J1HlIi4
gjvybfH0Drh/cNZuNT9gGsyv+0qVyUbwUD9PdequPpTK12DwmvPcqYhqb3uoLqJj3GbxRmecSDJn
ZUSMJsiKJ/CMv7jr1/t7v32A6CJAxmgbDxzlC0mA4Qr9pTzMNorSGHR/f/nbotGd69/fmQ2qQUuR
Zl57muavGspaGL22yyB1RxD6WFP4kp+2p6UtHiy/sSIHL1Pxvm0LCQ3XKW/zLiNJ50W5/mDsa8zW
HSEgOi5QN0a7ksQc/GhsnbciG3dKWgiIGCRtEe7mJPEwtYbR7TyyXUV5XcTGrFppAyeKTVMre3Et
/bl08kNuDUbATVOhTYkZiiAZnmWWl7fWkHjDpwx1f/93rsI9SlxInFcA/E2m2+jXPc1LDHw3by10
5wSZqvHqNq8aRt4KkTEvBqtPR3dI0n/AaQ96ODMLpjVwDuUhDQ0Fzlty79RFtEzN5tmeUnyFx9QA
bWSrB10Z1YfpRKpwC7Nwqo6DFVCFNcn0IfhtjlmZ9uJ4Q7JMOEQuxvBUFpf7viVbWnDccmGojqzO
kGT217l5JGYRmKorpiTciNAZ22M+s5Z1SDRwr46lEa/prsK8bgueW7YU/Kisa08WKz93Lq0C3Xff
9klEcN3O03tUbfMuYRUhhy2v3ajFCMmgJioUy+16nS4iZPKuHpp05u0JQIRDSR50lj+AXCGyjD+t
4wdFr5/v/xSJAkS4jIU5DxVmPLSntoKPLdMhG5zD/aVv3xV0ESfjWEumuWPaJn3qH0cTfJfu9DOj
22mu02O/uEFlWZ+1jSvMVPZLBLc2yhbsYgweoDVGnJZjDB6f4P4vkXiACJhhm9dzf836RMv8FIQo
hTO6kWEWRvdtzq7vSvc/c5uFTf9rrGGHru7M1yhJUGxpz2aUxeic+bi9Gocm0qJuVyZOxDscbram
PjUtvrL+XP1fKdWj+/u/rQHMjP5v7uCuBe3bDQubeUePuT4sQZnV++q/GD/939VXQiufaNAvyB9j
rZo+drVqBJhMv0KE6/qN2rbRLImhf9PG58zIQ7b8vC8UmRcY/932stZbo9XVklgaYU5QdS45+vOK
l9qtY4cZU09tVAC8LewMCoYA31P1LEqsCR2K//2ySYqlyQZY03SYHp2wOfYn+x92NqL8YQwqRToq
OaxF6qYBzzp1keEjCxAvAO6Y52x+wyC4+8KTKEYEHM1dN81L4y2JNn2Z+lcT/P+TCi1721p1EWzE
+VzrNgORzGKvr41H45y2+4KqCDQCxdTMi6wYE61fQAhHIm1RlDNlSjWFKFcvGE6nb86W4AHeDvIP
9imPhiSvguaMadInVTohE47gykXbgSLLuApnfDDJN5cpgrRMoYITd7VnOdlSrIlev1TNSdMeOyUP
/9Vb/65N6SK4qM1xw2ipvSX5GJpf9QiNOnEZtnbgBM1HI+iPXKUE2ZcEn9bxGQ39ZFtCXscYJXce
FrEWDw+4iaWBd8pjN9pn/4ILN4CkLL2GD035j2V7mcdTZaneJWQZqog7GjmdV72CKfHY/Mqfr6Td
hAbkDWx6MbAGb/Vv9+P9nyGzWhGF5KKpTC/abUuWg37A4+YBQxzbwA2nGA3yx7FRiOtqRTcsQEQj
DaBiNDBn7kr18dx7gaYrckmJ1YowpLRfazRg4M6dkafNO9D0QzUp7lH/woFu7Vlw6BTomsZaLajY
qgutCUFyNVwzPMfwykPJClr+o2/ltH2dO9sdnpu2Kt2vmjY3ZRXaNmN8Os5NQbS4mHBRfRjx1lGS
0Bo3Vh4wbqlbLi0QQiD4ahzUtW2gdmqNAb7WaHrZ4F/7VAeCtiuRFYQtXYndxpgpYadfzK7j/LyO
i50WCv3cluNfo4k5gA8FTQHCqbqPg6sF6D3bfBU/oWxx4RCvMEUPkNGK4z79uk7ntk7GdOe+BX9v
q3U0/armSVNmASlCw/vNivi+b9y2WfJXyRV9hSNjDU8m/2R3TtSPq2JlqdddJfWulkP8iTqODQcn
D0aYh9XBvRhmYL3ggSCeT2mj+M7tX6D/hT+rPDpM18/4IHtjsW0ppC5bV1AoprgVeOtZtsSYv/MN
VAiTIn5ff/8tlxPUifZ0kHxmWNgZP/VOzLD2ysP76pQKXQjZrPOKjlrzlphv/hhgvO+xCZHX8bg7
V3F2MPelGOK4sLwoiZUb04YU47VunmvVKFCJ0EXQWcHq3GwqbF+zn1IepyoiINm63n9tsaIaHcuW
bYk+hV56zlQcYRJdilizoejpQLUVxqdrYdmH7fQzBa/RfWXKNi3EZs9zqKcxHFseOff8gvHD+9YV
HNMijDiDh5ivrYcFdX/Vm5bkriGizKbZsA1L51eHL07Agpzcox6vJxVLuEwcgkNu3lxYaYltD62+
PixbYSUgBGOKCpZsdcErt9yc9MzG6hV4VfKTX73tE7bgkNc3vp4uJnZNH9FO4P6+v6x+/dU3ooiI
CHNbTD3xXbol44NzJDE/In36YHy0Ai8w4/a4qRoGZRFFBIb5o8c1Lyuh1aNzNGJgPY7rrz6eIxO6
nVQ1Don4RYSY7VgYkDXgKxi95LOEKIcPSuQkMnQxXpWUeFgYwFjvdYt4CARaBLp8/dV80OP8QRUS
ZYVdESFWdPlYVXOFuP5qHngIWHe8vGqv3gnoD8XLl1QZguvaTmuS2bh+48n7Vxl+bD/ZRxKVhyxS
DVKU6eL693cHt5d2xsIzfCRdHtgULoXCxaS7FzzY8Be+zRsWLqpgjL0HfiyPGBXzxzrQuDruTAhE
tNiwzk6qj/hK7Rzn7Dhaiu1LYr1I25WZ/bqwVYMna+gTBcTwZKu4I6SSEUq6dFzXnAx0SBzH9b+i
NzePCbJr4sXl2nXLsbRWMv2YllHjx6Wl7cVn5VR2oVmh8/sDQ/GmunDCNHBW348vt38sEWFjC0UT
qWWNeM5O+++8oC8DKb+wTFUtlfxgIiLHVjpiaNaKrM1pw/Q4HvEu8QbuzhfngCpCSBTPILctmYgQ
MnsFRor7NUla3Qkr91vq/bwvHun+hbO5XMwRs+Eagqh4dcQNp90Qt0EW9mEWqYjcJEGeiPAxNMuY
vGnxSDf93MYwO9UH72zoQf5de7XwXuRHqsAiE5Tg8ms1Fn5eFwTYt8eyfrH0WCGn6zH39zFFRCBZ
ifHHTrtATphJf7hOEfIenWCNsjCPc8Ud1pV8Qji5O7ST2jm51n15dwasRgsqmmOGvI++YTNeLE2R
t8tkJJzkPlmXfHCXJZkw+DLBPLPQJFq6K6EmIqzMMNbcJhQ/wu260OVFOGW2QgeSfYtwMlwc7WWu
tD5hbnnS3C3I835XSCQinCxjq5tattcnY28G9KvDvw3dPtcVATt2zjGtvGQ8oVsT9cYYo6dUEdsk
AhEBOyMmCTDNdIwEMS0EY0GU9/sQTETE69QN3zTfWrok7at0PQ65xx43yjVzny5FwA5bW76QIu0B
v/ADUzOiKlsVUpEFG1cIaX46zWzdcMuwu3PqxT5KvHR4GKcf3Pwyg+uurgHrfmyGNVytc0frUBEi
ruvfCBEinCcz3U4HVUef5Mv8pdI+9pYXT355biw9mbT2yFgXWm75JbWNw6jp4TA7kcG0Nxclq7Ab
tZe6HhV7kZx6IurHbVN34R3lie+eah0ml3i24i1BZnRC7lM1tlkbFPaM4UMrfbZVz5yydYXoN6To
o6oyeDcIJbqwcDUWgBzqTaGb6yq3dCPEPJqh1W6aM3jheY7REhKnEQL4i3Xoj37k7uqcIa6Q/IxO
i7fTHkbdMAxYJtGigW+gUahUIh+RTqnyB10vnIIndVF/QI6OzqJ+2HdDJyKZkutaTWW6cBnPjfz2
aDWKo0ZypIkcSgvIYfE0jnWt/tAsj1oTeKBIZmtS0x/3NSuxdBEoxru0nK5EUIldf1v8JVzxhOD9
ub+2TOTXb767P6zXCRsrxbMZM14QBeOyUlEjyGKUiA9D6B6MVsdtDi4/xluUh9k/WmihrSVcozIq
olRhNjL5CO7aMo+VrdGiLmpdGu4FC2CX9af78pGtLbjsho6QOme4oAwLeNP75xq30dW53F9cJnzB
Y/20HvrWxMaJHzpQqspJZesKTqoPebNqBTatz+RhsprnfFYVLSUHgAgYa3N3dCyvQekFfZqZBT5E
x1w/9BpI3xttH6CTiIgxG1MOUT7H4wzi72Qf8Qa4S94iXAxFbps51zpMvj7b9tEiiqu+xEhEmNiU
LUO/cVg6oD0h/Wnz31qrSK0klQoigsO6rQEgKcfa1nFDh8FhOZGzE+jh9Kp+O5TYi0iptG2b3bQ9
ioFT2QR8YKAa+Xpf4rIgYAu+STG6JAdgGTXuLJ6iaxDYfniRFbA8NkOGIKB6/5T9BsFRQT7e2XOK
37ANzaFP53hreXz/R8jUK7jpAoKpvKx6uJPJD7aNZtrC7B9rphrfKtu64K7MyWytzVCY5kN36orm
cVtUpTrJ1kVwmNHNLbdAxJoUaRdo/OtKnGBT2aZk3yIgrCv44HcaAbaN27aD50LQizzqPvMbhb/K
dn89ct8dTh4bzHVpQXeTjw9+97auz73yYiFbW8igs6koiLu4HLnYiTnPy/ZU1gqjl8nl+sl323YX
jVfrkvKkGlj3tKSs/r3pqaOICLKNX7/6bvXSxgSMzO2x8dIPK6h19l9SFRJItnXBXX1j9puOYHE6
f0GEdEoFzliSJFmCd07WpDtdiadLc5tn/dtQ+ADnLKmfuvGWrlt/yl3NL0+cuu2+0iIRSTUwzNH0
ptSvTt0W1H60qoZQSkQkvmF2/VjlHdi2T55lH7y1xYT3fR1fRKTPyOsMbGE2ls7KBzKdWIr2LEWW
Ktu1oACQASytz9LqZJhrhEAZDEuhSL9kSwvhsbLLYekM7NrK0D1CUdvO9yWnIiyt2mybNw3nyYrq
qXGG+dwP6JIdi0i0CTmvgXyaJ713XOqzxaNd64oYtMHZrGox4D1Dbj/2zHysi501XhGCVtWdbbKm
40mpv9ZgSZ/aPhp2hhQRhNaX4OPvr3LeqkPrJ5QFRX64LxJJviiC0Hpzpjpqin3Sd+AXN74Ddw5q
lYirGPZk+ZHIdTXlBThVwO92mngH6l0wOtNwaN/Y8kZGL0g1JyhXMwK3zqq3n+//Jon5iIMDWQou
cJrjk15jv2pGyoNVL8rg/uIygQkRuLH6xbIKrzrN6YdyRRt6Ftjzp3T+eX952d6FOMCmjk8dZnCd
bK3/blT80W6UDyNXh79RgBDHB645qpeE2dWJlsaZunU4WUagWafF+9aPLKgAxu0IboHpJ9/cdxiK
wDRXtyePY+zOCXMkWq2L1xWI0n3U10SEom09adDTjsXH+sNYhDX5Zuk7Y6b330Oc2QMGsIJr9GSa
KJoV/UNXqMDPkqNWRKCta9rMpYOlm/SDC0jmgNEdLCnK71ZTKnYvSUFEMiyrWWkxYvLUyfRfXOdB
L9/mUXGVktinCFbxGhOzva6CcXr22FzTp4kpdi1ZWsSrkII547bk7FSZfxDujnsHlRKRIclyMPQh
1zXEIOOzk50yIwvW8nWXw4qolRrcOrXXoMxZ5KBtwKHSBNTcxx5KRIqk0XSyZluRFbRFwUK++H1Y
8l7RfS97dxNZkooUWDizAszOOq4xizHb+dP8bQrnCGNxTjWN9gnoqu53+XDXocncdwp2sksvKHSg
FzfVoXsbJEP+vdS+W9ozsqlpespOHA/g41GLlwftCGZgxTuSBFZL/hXcu/WbOdVbll3XX0PrAadi
MB7ZMTtab+SnfzSi4qDCIUs89t/T892XtpEUVmehop1X7q91yI6DMX/YJlWvv2x54QbbcUJAagEd
VOYvvTl1/vfaVqhXch6KkBZS5a5d5KiRtdqBzfHQ/WhQBL3ctx1JrBSRLFY5pnrtIK8sfe1z244B
mbWAocd6XPTHefD2RR4R10LnpnZqF8kbsdCgOOnRNqpqnzLxXP/+TrGEkG1iI5bGeXIsJiu0qyZC
i1uiJJSWyeiq83dfyLMRVKslktpe/7GAlncoc3ShJJkxBR5XDYSSxQoiePE0eqXuIjlJyh79TCym
Bz+2gJBaYjMuD6oikSxbFAmQPK0yXAcUiInxfyhDFjvRWAHFXsXFYR8mh4iglqzl61JYcGsvxxNM
tZxcMPPdN9irOG6kWCKuRUsxFZ6PNUPJIjHSS20qbkQyMxIceKpyz2I6nnW0K4W3F1S6G2j+c73s
2TcQKtcI+86IjGUqjN5g7KTXTWBC+BuZ9jgXlhZSKR1U9nNRoCcU7zpzcXQzxY35pt1j3evf3225
oeW8+O71XJnKl9nkUdd99TCHBvOeXe33DnXiG4L3mqZu2a1HyxPrGnAIlomeq5DLNy0FSwtua6y2
uy1WWZ6siQUbe9RcVbC/CvYvG8TKgquSufA1o8IjS76+zRsGQfDqmLvf2HAuBi9ebVWjvuw75n8V
AKZuh9gLHpZd2/hd8i4GNR1eG7SnBXPUZs0NSfl9nxqES5FdD77pa6aeaJX+cUgpjWjh7kIwQFxC
ecScqMGtwaenzjRDzMwOS5orEgiZjgWvndlGp41r9ATsVNiD4GG1+ui+SG6e6IbvCcLfqF4M42Ba
l7o/TWlkYvpud7y/9M1dY2lB2lnbri2B5V9qNPfaq/51qnuFQGS7FmSdzm65zO1mXWZ6Kseo0h9W
FTpKtrQga63XOKsbx7pY6RcPVEx++9mafu6SiAhyydDLu9jod7uUfht0Bou2XjX86GZgN3wR5LJR
x7ImB3pk5GS4j8achU4aYSS0IvrePlHxASFMZsVsrnmzWBfNCOtze6CH7NjbATnA0A8q3uvbz0j4
ihAoC5oTR28GKPYhPeIRDHXkID05wRxd+1P0D+nvfZq4av9d0PeyDjOUl9G6gIjBNc5gp9y3rhAz
qWOXFBUw67LxePOjKVOIX2KV4uCvKTObjBqwHMxD4c2B+E9+oUgJbqdkkLngp92wcKffsOcJnXhm
1By3PsTrUVgDS94kqq5g2S8QXNY0MHB+BZj/krtncEZr/aOxa0ggfoDgssx1bNCmwGVHs3lmYLt0
tB+71CkCVfTVK33dgjlaGIZtHQ3V28LtG6HhiyCVce5qa2SQufXkvBohD8ykfEofu59byM/Ajb9s
3+7/gttjTPElwW/Rr+KmnK/WhRy3g33QT5ofpR+nLOARGGvhu/ockizoVXdpSdQXQSydZw9dw10L
fCP02PjeU+/tmhGDnyI4bWMyUpsOtLGyY2EcPBUYU2KaIoDFGDF6g2mwn4Z8TP8AdBvQMr4v/mve
+1cOhS0Lx2vGLU8bPVe/eEX1cWnyQ1rH9qgvYU+f/a4Mtirm2azwZMkZ4AiO3HNGhuKqalYf0UwU
zMtzaj5OveoOejWZWz9GcOGqmLWMNgiaRvohLT60jnlwyUddN0M3zxT5iOwbgi9vA8ncIsNvaMgr
HvQybwH65KeNp35PNd1MIiYR2sKYZmvgxdEv6/ZUWWfqjVFfAqCn+gkScxJRLXhlmYsMvVwXfXkG
P8vW/ShdxfVKFqtFZMvKy2zcMl+/tE2whvbBvHb+jMEYXaHnWWRd7putxIlFoEttWL3brMivvHpg
302/Hj5oqaUqAsgUIPix3uU1QS+DdemnL5yEk42+7w6o0cO+zQtnsLfwltbgeL0UOMeaf7Zc9WQj
U6zgzJ6f23SmyLEMYh/SP+BYPs+b4qSRyUTwXd/M7TKvEdtYcV5YaA5/uPagc0WJVqZPwXMZkMEQ
CmBz9vZsE3RYOYYiwMlkIvorqPjwCMFxrNPHcT7byz+VCt0mM3YR1EIKA0kD+PcvzR8Qq6PRIo26
aMn/reLUR1Xh8eb10/BFdMuWjgvrXEher/0DqOLR7T5tFSzSi7opxHiU+1YpEZQlnMNdQXjfbIgK
+ZL4/I+lhalqWJskZlpXm3qXzGqkN7cJ/nmp3bPnxWNtnhivY7IMUT6SfZmtSHikkRETtibsn9pz
aKFf1wOS8b5oJNYp0vjkWpNtvpUZaKDSn+as8g6Wg7bM+4tLHMsSnHbp2jqrWwgn85/XjAZZ0wbL
P3nmBvfXl21ecFxMUb3eWHDLNXv6UccwbNTUKlXEkS0u+G1u+gWYTGf9l1MD2oLuLFADEwzl3bd1
wXfNfuy0HLWpX5ic5oVO501BPbV7AOQG6ir/NUqcgDUvKfJ94k72Q75SLRiRaD1l/arijpBIR8RK
0KUtPSeHanGJc8bzqEJ6y9YVXZXQMd26yrgUTqRZB14rqhYSUxQxEuDPybas8CESygPbCMYqC10v
1GuFqcv2fQ097+LA2Neg2JxtTB6sx0up9xg1biC52WUsIhiiHeayX1hpXBa/oZHZDe6TDxiTYuv/
vkTeyC1Fpp4GhejOyjL7YgbaaQ37c33QLl7kReYlPY2RHuM5bg5UR4skGIuTwTK/GFK3gHG6GM85
Gu0pm6yDVanIcGWKFty2MoymoQtBQB7taOj7gDdpHqz2cGrAln9fH7JvCM6LptO2BxjOuhRglF0w
jHBewnaJgMC5v77EmERQBHhkpqztde/BtNl3LR3mgLJmD5rD8EVSHkQby2Ner//CfKfhYKR5Fo7b
bBycFbzE97cvqySJ8IiOmI1XEqQ8+ssYF6cKVEZuuL1eTYmhSVM1IUhiSSJEws0yZqwLPpMPJ41n
gdfFmf7p/m+QqUDwZzzTeIVh4b519bg5dc/E2FnlFMGNjBspOr8X69L63+36XIDAs6Kf921bOHEZ
RgLT2VtpQimu0oPtu4HbNIrFZfIWjluD9HOHQVXWpXOcU+qmSb/So8VVcUgmcsFzl8klg57j+umu
zUvW6Bg3WXy8LxaJw4qIlxbUo8jBDRR/4anpHw6i9iHrA2cX05Xhi7AX3ctHe50QEGrnZ9Y+OfRw
f98SkYigl8o2xnoh1zK+SwM2f/F2Napiw8Ix62Z2rpXXzGkClM+dgi3/aE/f729aImwR8DI7I+Et
RwRuszFKjYMNOv+VftpUeDSZUATXzCaDEtOB228F08O0Bzf+PA2K8Cjb/PWj785xv8RgIF/zaaJb
pT0FaHlylqDCmHAQKc06Df2x0PaFGBH54vSLr88ZQkzvnPlUh07phPs0IDhqmW5uO7oOTbjtnB2N
XAjRI6/TDmNRHvd9QnBWMsxV3Vu4e5rUHy7cwzAdHFuXnvnDqXRG1ROZTNfCSbuVw9jUXoXaO//R
Vn+aXaAswxcRL0uDMDbVJk2yuabxZnafp4U4+65rIuKlhXlqHqE0aV0QVzy2jdvkv8CE2Oq7Sgqe
SCKAdvsCA6AaJN/pU2X+g3rmLqWKGBqjKDU9d7Bu30fO+tUifww91DXVIELJ+SESwmDoY+UbU2td
BoyExXlNV0zf3HflEWeGcWupZ63srEvKkrw5N8Zjp7IV2baFkGCPIFPgOoI7BwZzqvDi+TSDue++
yGWLCwc21Mgybca+h/xT4QYgRgraXtEQIltbCANbm85tb0KdGnvx2GVhx0nV6iBbWnB/bdMGy6h6
XKdScPC36D/3g9lQ+I9sccHpzamtcYLATqb2KWu+6/5zPuz0HOFmvGUlNc2mhIV7HM3z5KkonPi+
Jm+HKk/EyMxeQ6q6Rqia6GOzHJiK9OS2NDwRI7MarDDtBhayjhqwqdZ58PWA8UFR1r594HkiPAbz
m7YZgCfrUmXH2mIBa7TA7j871aCQi2z/17+/O1H7xrVq38RzW2mN6w9vyvJn1+3qHzzT/Lf7opd9
QvDQuV29QW9qxENPjzAS4rzR8sCZqkopW17wI5YbA5h5kBNU64CuynauAqPNjRBVRbYr0fNEAMuo
scp1dIYb0+qEy7TFOh0UEUamYMGbMrswnDqtyqQtm0NedB88O/9W0yEqM21RJBwS2xcpVbqiHj1D
w/ZL44G4n237w33FSvYu8qlM9UjyjVBAEvwv3u9Gn4OlPM8q2LdsdSEJ7jHNOqtq7HrQttDQeVhm
1hDUeZUUrXvZ9wuu335n/Q4zO8OZYZoA2QZNlWDoj8eaYGoU596//HZ/F288keW9N1fM6XZT8wKU
c7jWx3H6hgbnc1GboTl96rrYwlxOaqs4y2SaFlxtWjDOqfVc82Js8TiedGtX6uH9hYW6DrMue9+8
uFbspb/brQp158B61eB1ma4FH9bQ7lsV/Cqm4rHTn7ZhC4gRGqojSyYW8TzMATM3hjpPgEIDJ61R
r8GSrvvCm0j9U4HqbHQM2OlIznX7Ng5xo2rtkuxbREVVpdFaaQux+LMT2i3oAJmqFUQSNf9CRVmF
vebVNSZsbZTP5lPjVOhWUjW9yXYuOC+nvl1RgrBm0Ok7+ICng+m1nuJ2I1tc8Nq+R0M3NTXzkm8H
J39urH3ph0jtY5OqA5ddXSbErU9biWuSo5lGdD/USGBinsjWM7qZ4XQzdj0dUMMFmGhhQfaIZBit
IIOKnkgmGiFhLeaGZx64Ri9tWnX/sNIvnn1Pnw73f4NsdcFNQY/m4yhpyiSrrDfHn7eIZou37yR0
BSdFP9i8VO41r5ySjUTbwIOWHyrt1769CwftZKy4UjIsb/hZWBgaOpV2Nb0anoiF4kNGu86wzUuh
gSmuLiJmq6CzkpdeT4RDZXWu9a6eo8Y0+QGoe0ONtd+M6jJcKeGzB692Dpb7uoIjiG1+mPNGoQ1J
fBDBUSRdqqV3EPFHMNtvl56bwZbtU4UIhDI5hrI1Jd6V8Y5NmsBA0fvV6Kv5skvTIhiqmoyt7ixs
feIPlfEdmPJ961694l2ywO1mKWy8I6EC+oXZ9bNTKfvErjZ+I00QwVB12RNra+C21xkJ9oEf3WeK
QXVogCInNNfe37/kkBVBUFxv3DUD33NCcBu3cVOu+dy/gmoa7fwB69fUO9rj6u8EhXiO4HHXCr2v
dzi9Bn5uxyKgJCwtxeVZAhP0/oIqubQEdAMS2+jFxLvv2PykYBA3wTOXWlFtlyfDWTFRp43xcmZP
PMw8ejbGVCFLmV+KUKYN00VNagzjV+t4nRdToLNP+wy6iAN7w5BdFWRQ4oUiqGnCVNfZpLi1lttJ
744VPU+NIpbLlhYOUb3weDVlOI5Wl2KWwVdz+cff98rniYw9zbSi392CcsbtvBafC2Qv/+PsOpbj
1rXtF7EKgQGckuygplq2JAfZE5Z9AnPO/Pq3eEa6sNB41YOe9AAkN3YAdlgLrKurpaMYUMQhGa3H
naKucghSJ6PDu6Cc0+1LU3JLc6BTrS7F0HEam6F1UUgZndYbLVTH8lFT51Ytzf7Xhdimm6cLWmre
usEIzBlw+qMufaewbpnCbbAjq12b1XyxXTBRcrMGt2MxTmFkjY6Xm5bOiyg+QZ43t4qcdBvt1gew
L3lGvp0iMmuSHQqVlPkj650Le6CwqbH+bMZnlnxtDE1M+LiVSViSL6qABQaMaAh+WuwDtV4S8Wx1
w2mcQ+r666JDpVRsgtyXRSO3Zitx4pCw/Jj0xhHwQ7E3drU3x5UOG0z1kP0b38WhpGvdiMc93Fp+
HPlxxSjG5IT4Qo1vU2yD3I+FAigFpZ4dh1u2Ps65+VzHxoFx3S4rFEjuyQIHS5xFnYGMWR02Vjjq
Dqeq197/fyeWsTKjNBcRkof8r4wHZUc9JIVuh07V2vu3vFvbjEApv1Qu3pn1z/PqpF7Ofue2Hdxe
XiUSyeNQzAKtK7iewmpD27Nh90PgdO12vL266uUlp0OSeWQZBWlvK6rNm9fyzbJIHrZZU2neX/UE
6ejucouWm4n7Ncvs2evt9KFYbeGRXlc/UAlIMt9iGYZJ8DS6THP5zSzo14hFmnS2Yuk/u7EaBCrk
KB94uwVd3wWWlR1uC161tGSo3eqIPko4tjWacw+UTqM3t819PV5ChqxJqQne2j1MNWkVHc2ki5+i
qdRVEFWZK7kliyQgkxFD7l7Y8KvNmbemlzYWQb5Ofs8Ziq6/3ObRnO9MdMsgNuNoLwRjrNZLb8Qb
4lWXYQSMZgCu4jYIYNd50QUw1UVc7teaaUvBv1m7F6OMTvX4mFt9YKMLyXB3INfaNxr0QtrnzO1g
5XdBRDEhd3FVa9RXa7FaL50xeAup/arQpZAV1ie3bJUtMcYkAlRWvkTHfB681TQeHdPQaLFqecm4
Nwc5EUfU0QVZtBPoCi49yY6N0OW4PoxmQNaXaj7r5PAB2fX8PK+gz4uzYecXbBsvoWw6dEtf35M0
wnMkY0RX2xgVrpWdm2SClOgj0+7tntT64/aGpaVkl2NNmVHPdnYe2/ITIIjRkpCzny33jSz2nCj9
67Y72d/0o8fsEnwXhPjkDCLaMha6oBemKOkz8onnU+2Z+RfLJh6G4jX+/EPHhQ/aVeHdk3CK2fhi
uglm1ecvM+rkAVs23dVJ9Rn7Q98t3nR2sjilSM5ZK14i0WY+2mHRY7tQ3x5zEjQlfTGc8nxbaKpP
kUJrlzHHjUSUnLsVg9p260ynfDO5RlAq5ZVCazMB1Ns24vQ8LPZFDIUfzdl30xWHmq73XBmwF5L5
sSXrjGZ1knNuJZHHreqyjKUuhnzsC7G6FFg7M0+jZbGTM3IAmPRZys90SWav5oYHGt9vbta6XoZO
Eq8RVUBy9jaYzufbO7Mb+AfqLCe3Db5U8VSQ+Jy2gwe00qSZw8EFw8bV3GIvbzuPCh1ck0IL5Gw3
t6LOxexUfE5YHb2wuRPfk9YYNFUehRbIA8Dm1GEkwjWxRajyeGu2HdKIrl5ZZH4xNP5tcak+QbJ+
tyx5ZWRLch6iejuYmJd4iN1Bl8L80MmDeUSyeEDU8dFlQ3rOku5zW9jBVo1fmvvQcbD8/lHvbH5M
52wwSJOcE1za1634xGLwB+f2PcdzLC8ZeW06trO38Zz7rngCCBr1FpH52dKSe65EeIBk53FlxFVe
QDyMpp/GbT1spRWuhQ6wTOES5dS3jUPh0IksAYbb5rGk8zbKwgVVKlqc0BfvbWOm0SLVPkv27rgx
jwnJQHhml9d4xBx5ZuSexdP7vJWcCkczlYjJyKFHlAnPqTDb4Ga6Vh+FCci58NwwRjJmJIWdAQG6
if8q0rsAiMkfs8ANXzBrQx0a2tRy/NYaF7/odG2/CqHL+e4tXiIUOF3g7setZ67Vc24mJzPVwcyr
xCLZbjaUq9j6AeD4ceQb7fjN4Nnzbaej8Gzy/G9bZmYx2QmYLQgGhFxR/tODMDWwhe0bRqQ5mSm0
X05+u/FgDznDQ4D6+Gng5bnDOdZIwVBoIeu5oT5epRpP/XHaFvssGbK5VVOUlyVwTkj1b1s0z2I5
T0nzAAyHQxsN1yrqznNNv0d8PqHS9QbsjsNtUX6cscajpUAOtGWrjOaJhtwwHyqgcq6TfaUOmKmL
60a+iqz2aJ28FXmMid7Hah380kw94y7mDTxesvxhayZjBkZfOPUxCBqMGggyUbrd5yDldPy2MaTc
zZoChCv+x6nFg9WBQqlp/rktPIUeytn2xEGCpOANDVMn/3cBc3SCgSFPFG2Q2iK4/QzFeUTOtY84
lWYuKQC2Y1qTX6bUX5P1xNvqdY1jj63tw1CkT+akOwcrvII8SQyOtDhvOR3AGvO1Tp2DyL6mlW5Q
S3El+SMDP5tDOxQCENn1580evRaIPvn8bc7/tbLft+WlcDtyEr4z0Ufh7vDhdnla8muta35XuAMZ
Lz8yCdpcdxMdZhQMVmFfO4zSenaJKk/PcK3llR09GkX/477vkFyCS/vW5Ik5YF5ied0oxiu5TQxN
vFXtg2T0o9EWIqnYEFq2m3lmaXsitZ+cJvXihZ2L9c64Lue37WxyuqnlQwhAhS57IyOYKe8CESGu
nNQWlDtr10BAm3MeSch0OqowAHm82GbdktoVjHotwapNydIE4NmjD9Dcu/p38erSzbxewYs81tYQ
FtZh4p8ICAITzfVFsbN/pLEXpy52WKuwTL/zckJcvyzWxRpHv3fvi77yYDHCul02bN9UB3czw/CM
KfMW9sNadKzXChuW54t5R9Yka+Am3P4wL291+/0um5JHi7u1FpQ1kHuS1N4wOB5HBfa+pSVznewp
NzE9O4QjuyBgd0xzh1CJQrJUw6yWiqDDMNxGcWBjcojL7XTfK0uhd4sA/Z9beOVtZWfXWl9cRjSn
CsVby9lrCrrFGkdWBJH5e+V+nnT88Kp1d+f87sIWi7ZNzA3rYjY8G/5hqabFSpVwkLPWIykct0wr
CrZW92zn3VsxTKdprR7a3PCTqP8cNfPBNaInu0x6rxTt+a49kNPZIF1rnNaAs5nSZvYsu6aeRZYv
txdX+AI5eR27Te4MrhjCgSceTnVreqrn7/MArFYdVZ/qEftGvdsQq2XbRF0GdNDm89ADQpw/5YAZ
m1FZnP6+/RWqPZdu0e628qxl+IqJ/OUso2dpb52qlSWbFWAdqnIDL2873Q/KSl/MXCcYxdFQhlwH
1A6YTStnCE1mHa2q+7Q2yOVvduulgLf2botG9RDJgjOT1DOx8AHDFDaA6OKpn7undvz39vIK+cgT
xXaVzHa8ukPYuunkc2dAiaBwNJqvCLPySPE4Nk3XCgioXWrP7cygi9+ystZc+BWnZnmYeKFiy5kx
0rAdhm/U4UHck8s8t0FMAarFfmbGENhUh8ugsAJ5pjjZ0tnE/CINR4c8uyQJJpM8TX33KniHk1Wj
cdgqke3/vzO2rk63MclhCYv5V2Z+crvfJNKEGdUNVJ4vttyMFWPT0lCs9aFm9QNBgoe7ReAuMcga
nLelW46myTF17J4wcHQe5kmjxSo1kww8b1hndg20mA6UeDm3frC00R21VFsj2biFKk4Oqi7jNAHT
sh9/ViI9GpF7WH4KRweHonqGFKM7tPU5xoJnVHl1ygHUxoXPLX600U1TUN30lHKLJGuPajPJVnMb
w4yD7dk8JIF4yH7b1Ksf6OH/0ZCnuOnIc8llzqMNd+YxBHz778L52RHy2IyosZaGv83uw4pM/F0O
Rp5UTiYeZ1uJJxVT9a8Z9f9Grub2pDAVeVR5ZHPuLMA+D0vghmdpYLuuH5sa16Vwu/Ks8lT33DKm
dQw3Nz4PIp4OrEnfoqlFu2Ks8b2qD5BsPbNGViYEomHmMbZeo+bZ2t5uS1219G6H79xIPMZIqSds
DCf7b3QbeTQ/bOPh9toKW5bHk3lJu76xkT2gfPCB0H8grnGnskiWjOsXCBMt3FlZLmDC2SnvdcdK
lUQkAxYo8qHsihtNOaXnpBCHpRTHrtEhcyiC0X+9DO8ELgpqr0hZ4sLUvpHoKSm/2PXXbPzFQEVa
hmJ5uUv28nhyO3FmlehJCZPGMZqwYNVsP1AkwObgvgfsDuPdd9RbkrTJvrlD0exervpWcefLfWvv
vvXd2hvvV3R8QkbY2dG3LGf2bEY00U2xv/IMcZPEJG5LvHg9pWG0Ec81t0fwEWmUXrX8/v+7d7fm
uW5AtIXrfNP7q2GdgXXsrehFvC0a1fKSvc5dbzVJv8GmOjj+tjhFxhTgcRpvplpeCr8bX/lMF6jN
2qTnNImeRGY9LHGtSUiolpfM1mqWIl9ilAFIL34sC1jImh5N5F2+ZPcdi2TofTd2jQGI8GCZrZAg
XVE0/s/36IbAFC6NSGG3MNMsWglIAy23O21O9soH9Mrc3trdcv4sNgsZfd/ITKObsqwL+9YOGjTD
Zit+bnmoBuYXa+kRoWtO/ngf/pg0rroxLrMZedGIR8eJd/7KsvO86ICgVctL9ksAENQwsx5C4L0e
xp4cF1adG8E0NvDxJvwxcOwKdBuYVteHbTKfpra5ElfHBv/x6U3IePzdjMYLowaPyeB6hJhBmfYH
vgynFYkW8y7EP4Kq+/+6CLtpici7ZgjT/mWuPrvR6HUkPgKvGPMrumuIIovxB8SDuyDhOmcFiO3n
3AfJwDUDaNlEfnPHDNLsBV7kilkdb3K/pRhjuq3CHx+GhCvZd422j26sYrgPU4TTMl/q1HhoFvup
rXV9PyrdksPzxN2+no39nj4eAHJ1GHh/oM1wvP0FKt2SDJzUPBoMy+zDmKy25TErAcwbXy3zetf6
citZKrICnXXIZs4jrb2Ep4k315q1FaKR28fmxa6dLSuG0AVyuZW6PyaBKpoV/XX71RWbK7eQrXNs
rluK5Y3OBYyA8Ko6uSSF6fN4vU/6Yn/0u+CZW2Lcqsyur8BvCEfhHpNVh/SoEs7+/7ulN4S1bCUx
DyuzONJlPDqAoJrX7XBbOAq9EZJNj9nSG6CVYGGW40Qxr57baurBKrFLIbnu5yg3soKH1jY+CkHA
QZ4+Gonpu2mqMVvVy0tmW4x1W6PziIOsdn5y5/4SCd1woGppyVwta3Lstk55mA4tULOq2J/m/N73
loxVDKChG/qch12fXbuRAuxRl8JXXLCF3PqVUxK1NF7rq3sGGU50Kg/1yQ6GHb/W8puTjnRKoZZy
15eRC6c0pgUab/5VFG+zmXldFN+3r3LTlzOSErTS6RjW3fDVSsprF1NNDFZopUz1gHi4Jc00oCJZ
Gp/apDvSpn9y+m99LTQWpZLM/v87g8Vgdl9U7gDJtNcS8yPtj9Z+vm2sqpeXjJUAZXN2mh7pRsup
vY2tGBJyrq0RnXG+9m8/Q6H4cr9XNGwbJsySMew6tEn0WQ64gGS565Qr5F4vq7UYOlOn+upk9QXl
SX9c+KeivTMIyr1eQ4ImZDE19XWqPwEjXov5ozhdyVQPmLMfhrqBPq4FPadmuE15YCeZ35k/LK3S
KzZXbu9yshVA3Cs00wAjFMscX1Tgtd36J9fQ8WQpTupykxepAenYbTGSJmw4LHbn12t3sJpvTnoW
w7fKuuu2JOT5ZlblOaYA4Bva+tuUeIT/JXQIkgrtlNu9KpNuUxrF9RV41ltzmCeNYqpOnfJgM8cJ
YbK4UV0tINwDDMLbwubsYEi4OenKZP/lHj+4KMkdX6SHy183PIOBFIMd0oNx6I+tnxytFxNg+vax
uxY++A0PzenOG43c/7VNTpJR0H9dC1wrG/NsJo0/JHdduoXc8AXKDStxKIW5za9b02H04rrGP+5y
Q3JHF9/RqmaBtQEpvs/73QUoTP4YnO7GPC1FjvDY1J8W863QJbYViik3aaUIIyla0OrrMFQOgB9L
5pnC0hXiVKvvBv0upjCaUzezRXUF5O6aH4U43paywrHJfVlTYSZ21UIaZK08tnh5+mQJDN8fa11N
RhEN5U6sNKvWBCOj9TWNAIKbnGLrd5fp4HZVYpFCbd8nAvlUiCUnlceHX1p+AdXC+//v5C3yzeKT
G1XXjA8Hy8C0yXbPHC4RcgfWigllE4P71bVZOm8m5wU0FETcZ5CWdB7eGC5pXYnF0+GYYWHUBgVI
BW7rimonpRNxU7nJWjpudZ2dV1IGlfnTuAvlH0KRzsObYTgpbbv6yutPzL3mTXDXK8vdVS7jTYFp
JQgbaRFQhccJqO3nw+3FFToit1hZY2HGRQ9hl8hGZF18SEddOuK/SsMHkULurTKGxVgBklpdC1yE
n8WlP0VBQjyQdODId8ou9e+7kKSR4NpPI+80vQNloMgGp7p26Vfb9GIHWVONc1EJSLLO0R7mrQDc
z9WE5a+HWYeWrFBEubEKI4V1hRn/6tpWT1HtD+Ip1yEOKgUvXVpTEq9lao48ZCQCQSxP6NPYsNnP
R7RJore/8PKhJp65ZD+nlj7XJLmk+dj4zI4WP+m03NAq2UmWPJR5QuYKCpCJErD3UVAAnPA+vZXs
GBjZSVUJiG+blmPWxIdu1Y1yfEz7BW2SDDkDvd2EPFR1FV/XS/NA37YgR4nX9ftjBujANwy7ncf7
nJ3cnpX2Ii/RNY9Ivn0GClPXP87ufZr7B8XDuBXZPEH61eRcoW6+QydNVkShvHKPVi4YZ0aEt3bY
v0v2pW6fm/rl9saqlpZMmUcjdQy0imB+sXktUvYMNKYz7roaoaiW3/9/5ymMlaHU7WBv+zh7HfLV
H0X0Oka6o4jK9OTRYfSqAVaZ7p4oKH9Zx/aUBND55bL59pGE9kv+/baYFKYlTwsPYmjNrtoPDeOj
JV5bHbueal3JZDnKZ2tEoTSMvy04/6ETebU1rX37Fn4QD+RGLGdmvCZii04bTg1TfKLDmVrIqN3F
KU2EDDwSW3GdJ61VXXHUIfbjamkyu4rzpdx8he7XrUORDJndFJj56Avs+zYcKEJYCpiWO48PchdW
zmbHbRsTgcZ93dZz02lSIQqpy/1X7YL74GghwoMD0GfA6VjhzrYnTO/d1kSFRckdV0WdrUVhIBsy
g7d3noRXzzSYoiS4b3nJYDd7KRgot3Cl5X+txsvWvWyjRh8Vui43WmXZlHb1sC+d/XJG98HRNgip
ZCIFYODNunZvLbDOcvOb5hLbvwed71Xtp2Sho0tIl5m0ug6Ar2qTK83/bUFEMR1uy1slFCmwrmPW
Vy5DbiK2SMBHE+TsriZmq6QixdWC1BaNN7x5JX4V8SMiuKd9bZXjlVulFqdpDLrhvbu36sHwqFd/
df209krAJyYHN9juSwvJjVJWQ8BFseAjnKrxzPQqSlS6B42tKoQv90qtAx+qsUJ0aiy0CaMhaNFB
w6tW3rXpXdyrrXSoshord3E45K+Djg1IKXfJPoFuTeei2RAwnqcgPtOzCOhTd0Ax9ZAd4sDQnDhU
77///+79V9s2l9LlkExuPax14W1i0rh3hUH992XvlrbnuthWt0U3Uzk8b9N8tVp+QH79mPFY8wjV
20s2a8Yln7oO0Xoin9f8d25o8ksKi/ovD/j+1VNnq4wEuzpFvxbjrSafl/Xtth9QlWDkVimgjxj5
YuCdjXP0vJPfNqF43XwS7Nuqg+ZWyF5ulBKTa1S0TJAgq5+i5jg0oPYbT2txF7ELETKVw8amqOoo
XDwpDmb3sOhKAIoNlZkWhLWZZZzhmCeyxQNZwbRpiiOqhSU7TRyz6OcZC9esuVjC8Qt+X3OOkCkW
spkkhrtfmYQ1ndHvcqg2xDxbh66levP9/3e6OExOzkYGfQGQgt/Wkz/PeXBbF1VLy+EUyY+N7Yfq
xv63iq+8+3p7XYX5EMksx6lumA0o/hAUlke7+7ucmzN6SO8Ld3IzlFPxGPDk0G3XesEliVmYj650
d3yV4UixtO/s1dk6nNPL/LWOP43GpSBf5/Quv+LIzVBFFCccPFTVla7HwnkmLMiopgHw4710/qBZ
WIuU5za0MK6jv+ORDR5sSXOg+3g/HZlqYUi3ZaHR7k2ccAAXginObNKVuxUO0ZGZFmbLIHW9YvXh
OB62ACVpPz+Zr+xYH+OjblRf9Qn7/++syFlbAaJ3G+JZflbjU7w+kft6pR258anMq2Ym+5VxZCCr
jMOkQwUNVMi6SVbVzkpWus6A+q9HWCmA6h7GLAmLTGP/HzMcEkfubEpal0X17m7ZafxGAx4C6RxV
y0P0+giY/AMZPLRM9LpmFcWZxpHZHEorzoc+gqTcM7P+6z5IjuIL+YRy42F+aE6O5rs+NmLHlYw4
X9BaQhd8ljWt/rI4563jB3syPJvcN9vjyB1P0wYAnXVbkScb3hp39Io28dL52z3+05FbnhIL7LMJ
wdWSc/vQd8RvpihA+VdzGlaIR255cqhpFJRjG4xS+Ll9LNpTFTPPde5zRXK/UzSkBqilcHO119PY
PUyj5rSnsGEZHCufedknAEK/ivpvUxwy94lFx9sSV9iY3OhUZ1PfTisKdEaWBBWrArro4vfHWQ5H
ZnAgUzy2GejKr1yc2uwz5pu8OLqghXRwdHd51dtL8Ra5YAumjLdPyiPKoUCHvy0VRd3bkSGwMifL
TFFDU5IHccKE2WW41A8A5wvi4L75eUfGwRoc2g7dCmVJ4l/AUOy7t143IafyN3K3U50A+SiNYUf5
N0zgxee9UAIQxdrjF+6XQRrc6XDkfqfKzLa0YtEaunHYpJ+o+72kAInn95x4KJcrYDRaqZXFhF6M
5EVUj0v1d5HrCncf6g7Y3dz/DYzzFg8d71x6YUt3XGnyKVl0bROqpaW6NLeyZbGSnF6qJaRlWOWH
22r5oR/AK++W9i6W25HJljKCOCr73CMZsX7udVgxqqV3l/luabG3JE4tXrlsnno0N4FxiHFd16Bq
8f3/d4vXSRrlyUrpJTbIT5FjJmll32bMnd4Wy8fqDrns+/Bu/YT3aM/qLHJhJ3rkQXuCOQ1Q+Dlg
QXKhmacFtFc+SjqTLLzr5iYu6GV7HYLoNCId77zMP9inGVy25LzpNP+/DM0fuW18k+Tassw2pqjE
Nw0B8ZnfA+9dPJTPxlMan6PzeiRBHhSoIM7gnzrcluOH4RGPlDJ1WZyIxlgG6MBoBzMhBzEvf8fl
l9oCKtDtR6gsQzqg1KRdgeJik7DPvyNrZOva83aj/UBactXLrm3hUKufw3r5VaCYtjz3oPTIH5jx
iGrDfSATlMsVME6GdGyJQy5pUp6SBqCB4zxqrkgq1ZJrYAWdwaDSYMe319VvHsYTapBn8jr5xqk4
xEf+cHsLlM+RTD1qQAcFQgxysV6LL3tFSQRFSJ/pxT7mx+zENAROCqOXEQrsxug7lFSwbFyci7r1
Gzpd3FE3eKdaXrL5SuD6keaMXkjVntP4O5CffpHWPN0pJMnOy74teTrCH5onfiwPybH4XhoeP61B
fZzPycnV4WGqvkOy8zKmYOYCyexlLroTH8avbpH4HKNatz/kw0MYNFayaRt4l8VUuG04o8W8bEdv
rb+iT/MgBiQ872pMxkMkqy64CapNAmHl4MAoH7XTXwpvIdfJaBrHRjLB2cYA6iFdfHLKVuPrFGKX
i2NJzHjl2D29YBLrK2t6460zuidclhdN6kDhTOUqWeIuxJrA/Hrp6vbB2eYr7jWBkVdBH7eavVWJ
RzLkIk0MU0y7IQvuxfGvXNyplGyX2ruAatrNMo27i2jpeTYtr49P7mBpwrXqtSXL7bZ26iwTp4F5
TRIAsGBiv2ZZolldJXfJcAfezrBcrL6yZ0FjEKO8Vu3L3OtILxQGxSR7ZQVoTpMCiuMUfWAllrcY
yHmMpXVMt/JHKwYdsd5+WPwgpDHJcoGhMVVOT9dLUfxcxLURP2j1ZFhf4gYTDF9vewfVVkiGy9q+
LkwOA8vmKjQBhzxld1WeKJfLZ+jaruYsg0+wNvrbtrqLteg6hhVbLFfMeDdbiQkwu7PTzd+zoTkv
afupSa3nYszvMy25biYqh1aOBQOw29VDd/UOTqs5An2MygjJSGZLa8sVa2bvJzv6Rg7FkTkHOxgD
81gekWMcfKBY3FPkwqMkO54axpI6gRMiC2ZQGXlE0U6z9McpNKwtmTGL5qSOa3zG7O8H1MTPPs1j
YMVefB0822P4mm5+iINFcz5S7bpk2MxNeJk3UChGLT+xDkT8a7S/e90lQmEK/yVp37m8frNtjJDg
aMfnjJ0WMnwXRNtzoFpcsmXbSMdZdJDVtoQ9+Raz++xXLqk5YzwlEcW6NFkPWTGemlQ3Oqt4ZbmQ
RjC1DPrNjV5cAw2QfMi555hTrfHSuwJ+4NzkMho33JrUGZlCYjyWRWDU3/q7ulsplytpM1htiZlw
OOi6BP7hZLuBsNefprPcxXiIJ0gG3G6DUYgOTxjzsxD/TNWv295YEVrkeloKSOY8Jg29RFN0bAXx
aMUfEWr8voxCkOlqspQq2UuGi0vMXPSLvV7aKnuoTfa9qMZPrM81rdwflzUgHslQzTzqwMXZTSEG
eY+23566MH1cj//h2Ph3Hq/kSltXGxS4QvAGBRUvy9IfALsYZGtyKiJ2vL0dCocjl9s6sE4Zps3X
i8U+D/QXirLW8rANumqeysCk2LtRjFA2nE5hHL0mPfPn+i7IE8rkYhsAq+1R5HwKU3Juq0cnvra9
Ji4qLo/sj2obuPvAlAC+zOXIj+0FtBxn66d14vtwjj9e+Ofbsv9YOEwuvCVOCeBtsdJLCvmjnfUA
YNm7XA+Tq27VNEZGOlvrxbaqIEVtYW6To6Htd/zYupgMObDQvLDGtkOOjrf2iSepdS0LCzBoIrrP
NTO57hYPpVu4PfyEC8IpA4i1ifHvbbF/nPeG6ki2y1pRkniEawNhyROg2s/b8+bT/1LG951JmFx6
W5YYDbkrNAgdD0GO2ZR10Q2+qGQvh9liyq0CFapQVM0a9HYpDuu01p7j5jo8GJViSlbrNG5t9zGb
QjM/k+U06QA7FV6TyXU1w+3aIt/fHaSr8Xk8lX7uD7hd+Pux0A1czbHtY6fG5ApbZW7dUAtscMZi
L8mOafItjk9J9O22AqmW30Pbu1NUWSBxMtktsjIziIHSv90WJEpt+sOJ6df7nrA/+d0TmlXEy9Ig
rbTO1iEFnlA/Duibc2zPaFNdwlqxy3LBbXPSiBOgCl3MIfVHtwUy/71L74989/5zIhxk+uD2q4RM
Xt0736d21SViPj5BgPPpfxdfHUD9gxcESQdxTvufZgb1MR8xbeY31ct98pfuv1tlxVtUpNvF7n5P
6WGrL0763db1iagckFx4Q1bGQl0MydvqEUlvD2OgQYNs9x5fdF3dCi8hF96yAc1WguERU/ssitIr
k9OsG0VXrC0X3sYZxFgNhfevMRgzddfcnP1W1w+hWlwqK/VLazYmkKsvU/zCei9Of2oxNRUKL0ML
iK0SdrpCJqwMYhIausq1al3JWs0t6YeUI0sbu+URneOeXYt7iuKUyfwxcdTmZDUgjZmJzwLJ07K1
X1l3F8wxlpfslGS1S4zCnMJ2bB4mEf1jxlybAtjt8c/rD/sDTaB3eFkzvHt/mAKkAAJQwPnRsfDa
hxK9P9pU/26UHz1HMlZMbfXUnoAgW8dHu3yK59IziirIRTiWqPHh1FlOJ2LtTIGfeh2oryqUyXgD
I42NdqL4uuJtCPZChpi9yaMvw7/mkZ21EDAq3ZJCcT90tMlc6BaSAVF1nO8rhTIZcWB10EyW7TYs
cCed3J82atuzlq9V5eFktIFuWmjRtTC1GaNgpl8Ey5k81A8ijINIc8RVSEZGGgDcwzJZcYUYWZ44
/zlqobRVC0vmTG3XccoI+cLZnw8mipLxgWUBsM0WHBIjr/OjJ8M43Q40qmftXvBdoCym3mqHFNtr
0X/TmhxTV5chUK28//9uZYPH3M3q3fp24pMYRcP8rvZgymRggWxbUqeuIfnUGg9RiltpEdwnDsmU
yWyPmFqxtgvtHixzPk7kLrZFvLN0agaJldsRF2c2s4i9pgl6BnAKHTTdx1lsJnPAzE0TDdyIGiDs
5dXQ+hbrjKnz0sx0nkFbRnxAftNPZVFtJeBbVuBz3iUuuVXCcsCkYu+5FKC/WwDMMYXXNpgjur26
4pgrjwfTttow2DbRC52+50sQ2aaf/kWLl9urK+K8TMLQONRGcQqF4LZHfvM76YLKuVMskuqDiWhy
k36ewjJKqmOfrPFhaRvN3UJx+pQpGLYiNbuBcXJZxavj/GPYFRq+rtR8jlAmuS0aleAlK+h5NhSd
lZKL2XxLDJ/bXzInXPO326srUvNM7oCYOC3naN/XvQRffEn8/fxpc287lQ/tgwkXXX+//ahd4B9E
ZnkkuK9KI9sm9FpMY/aUAWpisHQyUqiP3AthbXM1kShG0r+8jH3vD//H2XvtSK4rTaNPJECUKHcr
U7ar/cyamRthzFqiDOX90/+h2ecA/bGLRaBuGw0WlWQmk8nIiPohM4hiASTzFgk96qKZ1hhUwCdj
cSFf88tb7PvivSi4BFhTa2p87M511z4wvQDCqVfsekkQEvk87CyGEFWLqMzKLjTb2o+HS1+eEus1
tn+7qm5UmWmEw9F1ydrmxMHNSDf+yfWvkzsrqmGSFRWllbou9vQ0RuzPSg1cB92RTyxy9LsIa4gh
yirpADU5c4cN0/deWJnjTjfbyLZUj8mSsCBye8Tg+u1H0Omd1ortRhuE3cX8PiZ2qKPfELxjigd3
mfmF0GDZbmK0DepKXRM/eAu7DON0Xz5lCSekzVPwIrogO1niIaqheWtQFdGgzDhCEss61O+yNMez
E2dfsxFL7NaPrZedhtQ+V2WtunJItpCIdswKpxxHHdap4n8c56WLT4OtuIhJDC8yfuQti8eEY9+3
xfjcVel+zVQiqn8fsq6ESRFwtbDCtOssn850Pz7wKD6SvbGzD0lY3Le0IugqGwsIeRDowDrDeWaX
Ojncju+S51FDVH8xGq0lbMXA69O6WyI7ALcVHknBboWLHn1yceXy9YMKhys7uUS0Fa95lcQzfs7y
00eP+e2RR/PZfo8bvCyDKeAw+KPiIVay3iIjgV6NYw2z4ZjPvWApkpe1SRVPU7Kht/vyh8y8GPpi
NY1qOiesL1Pfywn7UwEoqhhe4gSibHlsealbGsgekrUOydi9de0QDvOoQtZt8eDabhXihOZZrG+d
eD0NyP7XqX2m1A00XAHoPEW6XZy0JQkXu3wqYv2bbg2vt/eaJCkS4VdlvlhdnTH9lLWHxd5N/feJ
vupgHrs9vGRRRBRW3SzdxOuBnOYqCdZqDnvoUtweWrIgIgrLhLpQbSyFfo7Lr+OfKj3PheIVUjbp
Ld5+3El2aVvjhDr90qUV9n46N4GTrr1KfVJW5BBfsLW2Tu2kziAgveFzf3ZIFI2j/USC1u+/mApX
k9hHfMu2vCWGMilO5gFXs2q6dO3kz6pKrmxwIV+pKjKC9H+dznoT9MN/ZrKzhpfb6yo51cSX7Dye
Yt516IMs6vptgByFAQJgB/SQvNaDshgVr5HedX/Tt8X/uMiV0a5ag5dm/RSDDCrfm3u6K053UekQ
Q3zILvk8AIw5IKPgnY8nebddAmP877aJJBtUfMAeNWIXQGfiCgklP8vOI/hZeN/QQhjiFekrO4FZ
wEYbadsziakitZdZXEhXWiNBf1aBocEshMLeeBh23bHfd6pTcwv0nyMoEZ+uCQHOJBkwPt1Xh3UH
0egzGM9PQ6iH415TFsiub30ivmIvXR1PFPiTk4XgbI/kKzcX38wG1UEgG1+IPi39/83Uh1NEwuP/
njHSYA3M4LHdeyFXnGjXbzZEfMxuCHj5FwP2aifwc9Kz2+9K91FP/rCVhk5mK9ZFcsKIlCyraTE3
SWEvh/DQhRxZVsfHua6CylVJVciQBSLm1MHdjLReO53J2xha3/53986Dygw2KBnq19Ft75B9ixA0
UjulnVcB6KVXwDQtTu8ExgyWGTYu/wHxrzh/ru8AwxAyGb0u1wbwXBQqevfMvAWtUePJKqzdfR8h
XHbiYmpam7broQDFdASuOvLianXxYmcNNBT47CoOaEmUEkGo9bx2np7jAWEtdgkJqQqEIRtXiCM2
ZblBKfo1+vbI4vNYK+wiMbuIOuWoLhorGtlPo7vu9dQ7NqOD+ya9b++IyNOZO8xZin4618M+A7Bp
RGYx+wlVZRWSvSnCTrkVzw5EePpzXOxd22/r/fQ8qSDvkkNZxJ3acepA0RWTt923tH3kLOLZPi2f
CPv39qaUGX/7+4fjuLaZl1rmANFR8xVP8el4yIjijikzjOC0iWVQdy6Qg9oUZ868hMyenumQBNy1
w9uzl2zJv3Hpw+zXxRxJ4mL2cfmn8xLfY4pQ8Hd3fD7UjL8p5IeRlzI1ISiAIG29bQTHY0hxEUyi
fO8E0247EtqtU81vlW3gstvg37enD7+YEc3KnQbJ6fISv/THDmiS9hwfbJ890h3oVpQvjDKjCX68
1itysC3VGMwXUv1ZSsWBc/1cM0T0aZ0QmukUia8x/YKuDYPyXh8/T32wJFY4qoDk12dPRKxWPVQz
Lv+tfu67o0dPjooASDbu9vcP5k8KHbxLNhLH0tQCiGD4g9Eo6hWSvkAiIrRmAESXqobF7Uv2bu46
vwjzfRrxoPf7aI3Yoxn0Afip3m97heS5Enqv//dbmKMXSUwLVGBqKBPyiO+XzCfsLywpjlR5zPW8
kogECWmVlxSEeFvet3Ur9wdrT6J2r3oNuh4+iMiLMCVmlU8NPiIBoXNW+1bi+UZ3KFPFRURyGyQi
eqt3KSrME34gO7bHcjee2S+y13dGuBysY/LP7bWQbCsRu9UtdcPGaXs5Nr/z8ondRb5MiEiLAB3N
tDc4imwreJL8nCZHyzFa305V/dDXCVDxC9u6fHCIOi51kL9geTPtMg6Plo334yb15/hg0ch1ntPm
h1fsW6P0yXJItJ/QvvXn+stts10/logI5tK42aV1j8/Lxy90PrX111jVJihbEcHRWQwF435EVXWK
H+n0Nle721O+flQTEce18iotG4ginjW0FvVfmnW/DC+d+6VbX2//gHTDCm7N64wUTYUQVTzghvKw
HszHMSh/blooRaDyaumvCDfR3gHhFxCZAGReIM27Ww8aKG/5EV1ZQaq8zF0XEMDuEg6hJY9rr0zx
Lca+3c07+5Q+8lcSpqDYtRAY84A+rf/Ryq/gjeT5tgElAUsEellZUdZNjt/MjvEeDn+oI23f71Wl
B8ltiIjECoTnPCsmjG+PRpCxR7yd+y09pNM5dafA9J7RqDWhkDg8aStCmq0q9sm+S7i5DutUeXTb
0cAQHvNTf5h2dNfvHcXNWLKxRZ2ZwoOKspklqCXaA8AGBMQ7BA9m2kp8cFYE5nrfmxYR0WFa5/SL
HcN+JHnNLT/p9/fRshMiIsNaWtVJ42Fo03xwyudVpZXwlyb0c54I5er/GyWTxkkGz8PjvFH9LrTA
Hle/baNKf0+Abs3J++ztO2fnNs9m1/i0c3dzPPmNUUPS7neWv3HtUPevLL9MXMefe39KH5q7eGLw
0UK8qIq8SqHmNZ49q97npXtoJhUngHSvC1Ei1Y2Ypd2CPben+zl0dtlT9o+1d30j1PHUo0oCJMFa
lKsB8nmJ3cRpDmD1xcOjOxn7TjPu6x8DEur/Lp42dpzUDaBRdWunwD14P+pVVUyQzFyEjJGyY0VR
uw0aPw17D4zCA11cFt2OZLLBBY/PIG8+Tsusnyd9v66hQ/a3x7167OqmK+yYdcliGgOueknWCzQ0
Fv3fsVc89cqGFjYMKxjeh2qbX0jSIhhm856OPImK0f1939yFE2WtcXvqDYNfsunNnr7UI/crVTJ0
NQTq5qeToyNGnwH/eWmb/sdULKe2j1+dqfCtoQxmFc7/et6On9luVh9TLreHnBpakqHcM4Ybf8h6
qKHcY0bp7q7rE35C2DlJa4N3b8UKe+tzbqS+3rzdNv/VLYmBhXSRD5qVUYvwC5LGAXYx3F3ljHd1
JmP0bVd9sAykA5Zm6md+gZzJv5S5/3rZotjzsrXdPujD0GOVZJymWFtSX7I6tKaHtvqa/+6GP7cN
I9n44gmRDjNvHI3yy7CU4RS3Pjjbf2bMVNhdNrzgsu2YpGhacvgFDfp+VRzMrPP17p4SDswuOO2a
GovWWyP2vfV7pE8l5DrMh9z6cdsyV294GF3wWNbMGTd0bHcA4zMQFy3toR8PtGP+7fElphHD+wjI
H6RvBo4nuDyateGJFjpkQVTBUrJxxAjPm7r1FhLDlepmZ4+lv1L7wOZyZ02mbzqrIv2SfYXgsU1n
ldDyReBENrH8MGPLb9zvtw10/RTXTVGDrAfYvCE1VgDMS6hwdcHGl92FHsTCdH86qJQKZZ+w/f2D
izmQwa1KFz/jmu9u/Lt1Q1cFXJcNLXhvXKZ4n18wtJ58s+bXYnhtE4XjbkN8Su1gHCG1s+K2t4hl
ITB0p5ycISF42+qyKQsei5eMWc9nTHl2TptKFdkD7X/nlhcc1qsZb/MR4R01oHeNQjzcw9s/RL7v
m7rgsWmVNqVHYJLaxE1AL3yT7Afj512DizDFkmVJ6bgIlC35SmffXL+PqpuFJNKIOMWmcVNmlhha
77K9ZzgPqeV+G8GYRTL0VNw3fcFPXcBD62lFIC60U8cHoOQiy1NsRdn8hcO1bKuU6812uEKxGKeg
EXtBjF5zFe/T9eKzbopoRWN0E7NgSJ7Ab/G3/9t5Lf+pozHqH3W/DIogU2n2XK8v4Kc2d/sQDKBN
bf8vUWhDetr6aKwqzIM5yJ/LE6O+ikP3etEVvyO4b7/keaF7sNnysskgkof2bTxuUK40GCP3reIB
agtn97FSlL9lwVSULFuGdq2NFr639dDXz/lpBnM/SrxbOyie20EJoHhAvo6ww6cJXp4ti0eydZrP
WUf8cnnrJheCx+DyoNoDm7mfzRePmOgfZL9v721JKPzE6Wj2jjXRcT4XFipNKfVto1WEFNnHiChH
4vK+Mm18zLxkuzhvIl61l6oponppImt2Aghqh6XVvU+6islC8jki+nEcXdeuTPykM6K2XPYkCybT
er9tq+3yeOXYELsYvKVbmNfb8xk63aFVPAFf7PfptOuWPLCnxzFNoV7Jdrd/TGo9ITLYk8fzjlNI
iC75fs0rv2sfjQRyqIhARZNCjjkLvfXUTaXiF2W2E85yt2VO51TLjH5DPfWHlbT7GjmVIuGUfs/2
sx+iQ66lkFvlS/IALs4zc2M/9UbfiLOo9xLctKzAoebe7g+5mSqOY9kHCXFisCbm0TgB5e36aA1f
1vvUAT6RQRaJnmP3YtyMoed5r3wSlqQPYr8DbfqlALkjJIJQeu8LBE3yNMcqXV2ZNYQTfvIsq4UW
Kgj8Wbjyo6nC1kpmLTY49K1W5WuSgcbZcCO9fU5qFmkqyJ0kExcRx/WK5D4tMHifwp275sS06mgk
2kNmTYC7qN6EtwTtimeLuOMJIidVyZG4NZbv7mmUhVqgfU2OY2SEUDKNbru0ZAVEEDLt5tIrCH6l
9XYAQjix4nySrcD29w+e5eWpa/IaKwviP7+k3ZEUXkAWfX972rLhBcdldVtZLtu2pa2/kLI82YMZ
Gq2KIk5mFcFLvRZifEWLBMXKdw7dOyreFVk6IuKLtdz4/8pG26nNsaa66VN/Y6GtAZFL/7nPOsKJ
rfXIDp12W1QIFf720kOjQvvI7C44rGEPnjlvm9IuzwW9cPdIJ0VvmGRoEUScdqCaWz0kNACPcW3v
/ATB+21zSFZTxBDbZm6RAspyl6FJImjl7XmsapqQxAKRw3GsiE0Lr98KXCwoFxqMTv5W8sz1neJs
doMqB5MEAxFeh66ShtuujrrLbntir/bZr/Vl2s1REZX7UkVbJVuC7e8fnFb3Ft0kWgMNjnTcJUUR
DCCSH7y7oFe6KYqf1a2ZTHGOHNnVPYhep9kvtIBHpZI3T5ILiYg6m3tVTsmmYg+Nr9wGrbnhBjUf
o7JpA6td/Hz8ypX9o1vOcyU+izSPKedJ4pIJ8ZmjG9YOevvFcI5G/n5708pChQisA8bLK3hWQzYy
Gh9stIXwgB7ZT3bQD3GgK2AJshUX/Jk6Rkloio8Y2u5xzvmzydheg2Tf7Y+QeJ4ItmtQXRsJQUWP
zTTqxjKoki+3R5ZMXMTZAV+RzVWMOhW1vnXNj55c0ua+s+XvFe+DF5TZmBtljEmPgC8POw/c7yo0
gGTPiAA7p3ZyzmLUCIskP0ODKrC98qEz0BkPjqb7DLMZ7MPsnbUYOcqCEPllNDt1Mfne8qXfmZaq
RUa2ptvfP/xAujgzegKQM5PCcQ/EBaGST8zUVCysbHjh6B06o1k4xcIO3PYBv9p5uQp0LbP+Flw/
zhxkwaRJSnjsiudyWgQ9LUC2yw6zMi+RzV44eWMEzILoLZx2nYOVQTlkve/i8PcK82HyYFjPSoN3
uDhAswXNgCqJrqs4Ot0UcXSNNnO3NRBm8pLHQQZyWtuiXyf64k7Zrik70Icti6JoJTktxY4YYGw2
zlSclmtdrZGWssUf4vg82HbQ0Qbo50wPb3uBZKnFthg9G6mzpBqOGtZ/H9tqbxbPk9bjTvft9g/I
6i8ixWMHGiVaW6jHO8zvQ3cPKrSzBmt9+R8fV7JTye7KPkVwaNZtPUQEC98bhbtn1kPZTS0Wqut9
LVG9sEv2rdgnM6bj0gx9BVmgucseF09rn/JFhX2TDS649DKvNnMY0oolPzhsZ2iKRZacAWKDzOow
c810b3vRebBr6g9asNRvt9dXNmfRkeuYgfIHy8tqPSLz8rvoBsXWkS2ocOayujR7jyFGuEV/YBDV
ae3qOVs1P7XjX/fM/hO/Y17OscMIMq2iO2jL5c4qw2dux5lPmdbMqDJQ5sfjm5JL9vpSfmJzLEyS
1hqIhy7NUofFSIMKXR2VzhVH+vXA84nRMW51aKZ6C6TrLMs5ev1CfZ45v4alNv1iJj+0cVC8Mso+
RPDWtvdqvbKx1/WqDTPTAPdZ+1ZUrkqTRvJq/4nacXWbqWoy/MCMm0C54/s2C/jDFG7QtfQueiD9
E8ljmWZrMi24btDC/QeEjyiUe6qaz/Xt/4ndkVHqgUN/Qs1n1mp/sY2QUwMynE7mW6YKQiFbBsF9
+QgWCgvPgBeH/onjr7h0+5rjKY4x2eCCAxtpQQy3QorVkZcmzf26QKPzy23PlYwtwoSZNoKmPBkQ
HFoOVrFx9KLEswFPs11VPVr2E1sm8CGTyAuG9e2xuNXoNBFlWRmxanivKvfr7W+4HjsNES2Mandp
1WUJXWS6rOBGn9aATsWdg2/b6sPsTac2m570kBR0g0Xba2R3e9Iyq2x//zBuupTeioWFap07naEA
HrhV9thp99V9DVFFDXLlS1xNmDZvn9cqP9lEJYcss7Zwumrd4piWC2unOTjux/GSTM+3TSIbWciX
y9WqGdG391c+/aoL/m449+Ubhkji2KyxNbbb6+u8xXnXDN2kvs87RayvU/O+7emI2m8d70fbOszm
fCSt6iiR7BMRnFVZc9b0A4ZPswPhqA5+01Q66LKhRcfkHtMYRWS0uiVw3SY0ehZNDQ9vL6ds+O1w
/LDDbfT8tJBYxfCQk6u/sOpfh7/eHnpzvs+1EEOEY1Vxlw6kQ0l8Lqdjuf7pC+dY25D8HLzo9i/I
Jr/9/cPk0ZXBq2qG2WsNxELfWH507pK40D/xOC5lsnoAjSD38Lqgdr3ITlXsBRIPEtFYNupRtLMp
ytSp+V2vNkZFV8XELBtb8M6itKqZWchp+tzapw1UFvq72GxgEeH0JFXqkKrAYxJH/E7cIrJiVc4u
m7Vwds68LKoRl6dLkuYhHCls6V0Z+ydSxp5V5Uy6uLgU7oGmD7lKpFIyYxF41c4juOEG3DI6C8wE
VR84y8/be1o2suCQg2EVupbjjlEZ4wlpdTTnKg0aY7PnFY8UsVa8SdJhcZrpXM5W2DX/2Y0TLfYQ
OfbrlNthWjSRg8ZIw9Kikn7rxnjfrYZvm+OxTLSAjonfmSQa9DGs3BdqKNBlsi8WvJiv/VyMk1dc
vAp9Kxa+PmxnptgAkhBhbz/6IUT0dkfr0TORGfRZ61N7es2b9EuteeF9yyUctJY+zNMICO6l73kS
DG07PnTuRBXvfTLTCO6cg+e/SmZULAxDc4Mm4/Fj1jmT4gIkG13w6EZjccndHG6nuY4V9OWSADVY
jdnhtm0kB8DfIvYH25M5bzl1XFw43WNKH9eSBXZxifG6dXt8yfzFdlWWV5ZNCXJWp/f8nvdBViuO
Lsmu+VRXo9bYOwvce5rqkJPiVHhn3Va1DEtGF8ktM7cB9U6PZ9AV7ZfjV83acRUVoWRoEcDGp6Rj
q4ljS09p7tN+CVI6HYzEVTwNSEwuotj6hoLffIRhoA4UebP9YLWqw1w2tBD4vMGFsa21vJSj82dp
6OAnzfh+e6dICnOGJVwQRiPtO3uLqvQyRObOPPAg2dfR1kVt+OlOdUWWmX/7+4cdr9kL64cJHqV3
D3P+ssb/eCpuHNnQm9k+DA3naTmkhfglzk9DnPqGERazovgkG1sIYvbA03TkOvKo8gkbcvD2mSp9
lcQAEZHWFKXWdgMiWOy9Te5XBx3ZJD+Wuoq1ctsdV440EYcWQ+evJHFeXWY335M4DivDOo76HFRZ
AqkIFa237DOEDMVwW486FNaf2lf0U80mrrCxb94HjDBEAFoC9QxWNFu22aPHSEt+1Fnj+VnXKo5Y
yQKLaDO8i+W6PiyofFfPdtWEHDiwRJXPbjeRK0sgos06F89LjYYlrpYqGtxxP1HnTCbvyJs1TNpm
Z3V3sRnrhkigq5czsF86IiefZs1f0ykLB4/def8UCXSLpSLzwDA6LkXBgvwGjMzB7QAkCW6i1LDd
uSne+LTiYtTkPytNB7/yVMeJbGzBewcj4VMz4i0gHXr7CyEW/aIXqsWVDf4pA+GUQGYUWAbP1YPC
4OVBm8iiMItsXwoZCBmNhZUkAaQm8744XQPxg/I/nasQX7LJC17rkjGNywn3iqbRrGikphktrqHo
JpNEHhFONlYWeoS2bqN2yR+oBpbY2HnsjCpIB/1Qq35FdnKJwDLHWqfYboA6onv3tIE8usyfXzbi
dDNCewTYIBVHu2QtRGhZyW2jGC380Fq/k+GPOYXdnfVLEU+GhMeLGxvR0ybvvHw11ufxzkKXSGCp
eVlBrAlHF52fcjeyYwUKVLJ1RLbKKTGIXTmwBmhW/RxQYCy2IhjLhhb8NXHcMaE1plx0l9rpgrKr
FAmxbAkFZy0mq+idDE+plJF9Yk9AoCQHmEcxvHQvCu6qD3nqOVsJgD0M0Ua4oQVgaL9sGpQ5xIZU
/f8yAwlu27tTkxdrinQEcu/D96ZV3KZk8xfRZI2jG3nTYf5dNIca1hUCzeaj/dZ/TYJ+n/27vN6O
9pJ1ELFlEKMZAAHL+KXUfmS/27r3uzuB94YILst7O3HS7fIAkht0SyWn+qBD5+be9kxDRJUxvQHO
0d0eG/rCPS8NOuOqJVOJkMlMs/39Qxpr1E3spB7qjUMBYHUekhbqJY7CaSUhWcSSjTiYaMpQWVu0
tA5YZYa1Xr97jPk2mPV8R3lXkX2F4MKu1w9Fx4BHafGGl/cPFTqzpvt6Bg0RQzZNSW8yklQX1ry3
xQtvLmul2JiSNFaEj4FfyDbMGSimPo0M482oXtAiBEVExXEucdy/dacPi5s3dZrE4Pq7dPG497J1
n9aKmCnJMUXM2OTFpZfEgJiS9hsq+I51sYwj6wuQFUSJkrJWYh4RP0bBClZ4BMtaFalvpb6drb4B
ppl6f1dcEEFkeew1Jl+RTM0LRHWAwULTaXPfG7OIIltxolTzgN4vd4lK1ELiX2PiKAK/dz3D/6QH
3JbQTjPwMDO6T6nj27TxyfSgda85KXx9OFl33oP+9oZ92EDJ2k86EBbIB+fWz4g/NZAAUglzSpz2
76nwYfCUNX2VoCJ8qVMt6u0V8vDNxRsKxRaVBB8RM2V16aRRiFdcuvwtzn6ZOQkaM/Vr+ujWc3R7
A8l+Y3OPD59QN3RuIV6E8ouhBWx1HhwIfZtNsjcyHqRlozgoJX4sAqU4p6wmzdZ2WuxW/Us2vd+e
vmQFRHhUz+qks00UBHni68ZjV/qTCigum/L2kx8sE+sOR4syhp546psN3eNlK7xv1ttPfhia9S60
i/LtWujw5xm6WEHqof3CLCyVdJRs8sJx4uWMzXGB6OYm/YNhj4VfME9xJkpimoiH0puY5/NfUgQY
xl2DyaEBr31gue6zjpATag1xSn2E4as8chjEnIBfXVQ0+7INI2SC5uCh+J0awCFS/YXV36nZ/NEh
dn576tcPlU+swWlCp0ZfEG20wojs8SfBVteDunHDmEbjfRiCT6TBJcqZLQoLOBSzr2T60TB/1FQv
OpKMloiCtyRekr5NUXCMv8SXjUIOSLpn/a34SnftPglVcMPrG/QTX3Ce6kPZLqhPZdqvuZky36uI
ijrq+hp/YlMk+jx5bodg4y5HRp6L+bVS0WHJpi147mDRgjCGvenN5VGz63AYVHVH2awFl20ndHks
271T037UZmTVuY/y2u19ed1lP3EnlsZK05nguLU4Uh0WzU6xH8kLUzFGyeYuuGzHm4HNG9YntcrD
YBVvRlL5gKcpTg/Z8ILTokWK5PqEqzOOw92SO6B9dHdtTsPb1pEsqgiGGpa8HaeNoQZXUZ/4XFOF
A9nAwuFqNA7TvRTzrqt5X5I27Kw/t6d8/dj+xJRYFhN4Z7f6egJ+sQc7wyP3yH6CJH72nZq1IYRE
otu/JPuGbUt9OKsqOqx4RMX1irrpYoQW17ovK/M8FcpNMr5IgsOael3zBRkyL5r/4gbE1IzrluL6
INk4IkNaXzlT59UoZBpF/I3E2i7WOUwFk902jmx8wWdNA1QdYwu4VdqZPrp/UtDVFObu9uBXW3Ns
j4gyZg4rkCL3Jv2RLPUDoNmvOp2D2gERXmrtrN4OUVsLgJj8uo5oYG/nKK5UIJ6r3Anbbxv/d9mH
2TGGsefFLxDMhU2FrHM8UeeZJ0XgkTagMdoa8s53tfHJto5u1vgccNpZSW5xbVtsvy9ElGZdvcTr
mzbxwaLddD4+lVg+I7NKpemaB20/IMQUqkMGnXdaAz7f3HuEPO53Q4uPvNT92ILOXaxSh5V8iFjU
XWo9tbkWx8wfbAeP1c04D23m131v9T9vb5RruxCfIhZ0B65z4FrZihSYfovrne6dqKe4g/ytEYhv
Mdvgm/0++v9kZbXeTXPit+BkncrZt3+OLeR5/6W9cxrMzNd4xMwj0d8z493MfmV9Gbl6Eaz6nuVN
kLcHlgSlRoJ6+tnf04e+zUqISn291HM1t5hV2v7WpzzIkkyRw8kWbLPyxw9euyJb0xxS2B6BYmye
hOPkKOKRbOzt7x/GngtOq2F19cRvdO9XXyFSV7xfFDO/yu+9WUUIR209JlOWugTDe+TVTd4tTl/N
yY7MGjV+u/itmRNUeYqzbgIHWbnNlzjn6xHaCYEx8LOLRnOee+eFNK9GdU9bxjYpIZLoK03WxChs
5oPRYU12HdBq7AkCacmi2KMyqwqxAtjvMmWkjBPf0RrwHS9VZgQjjWfVlrhK4LB9gxAs5saKy7KL
8Q1kpSjzMu5oIQEWwm3cvevq8yFvKxZldupFFbpoA61P9redW/JxYoVZK+va05jpwny2cUFN5sRU
NM6yzxKrym5baZoZrxhbd1wSpMYM8j/aB7pBwF02vXA7ecstbgaouqFPV3Guyb5IiChpZkJlJtXR
0OQNWfxeGHbzw0k0FS/X1dYFLJZYbkbDPvT9tEWDxaYkbM0OyIbvuvFWAybk6eCV1ryzZaPVIEEl
SHXh/vs8dCVOiqohWTqYEL8iLfM7KwvWbMRJfRz/DBoLhjELFuATSMVONkd5Bc9KlGwMl1ZQOu9m
+k8/tDs2/uHNez9a0foDDNX+CozraK4H5n3t8mLXjg2C3KGvH5v5QTeeFh5m6UOWOsEyjUeS/rq9
3f7O99p3CCHKhFzcoK/gOPCdVEdfIbRN8XZdIp/XQQCccEDexgidFft0enOLd+rl/lS8J8a/Ff3q
eY3fFDuTHWr7S2oetjsMKdH3GIxJQNjz7SnK9o8Q5XiSgQCp0DHDnjjfqizezZnSJa4VJrfNI0Sr
BS5B3X7C4I33DBainrl+nD+ZsENbX4zx1WGvZf0y0y8tOAkbE62XeI+h39zptMmXV6TbMVUPwnaY
XVsKIa55AMc647xgLtVahoUT+1MSgGPgPOaKE0OSOYjl9aYlZkH59gvLwP0p90tT96tU4ejXqiGw
pVhiH0ifQre+hSPqnfZlyZ6h0RdYJg/00k91FijZLmWZslhmT9Cr0a6puWBLZC3oHPkpSaqA4LRz
hsw3x2U3Vn+KeQiWGYTv1clZVATpEguKBfi1Sg1nXXXQO5bQBmK5b81+o+IBlOx0sQLf5OWkAwWK
d6B2NKfYtxfXM33OcjO8y5XEMjzLeOHMhtPjB5zke6bHtu/ksWp3yaa//f1DtsOISU3kaBiddI1v
zwNwwKoGNYNeZanetpfoqhWptLJlQ+0nlT4YeQ75zCAr2q4wpjfT0NBW4oLtF+zoTmigTTc1aj9b
1zXr9pSU80j205CPle7XoAGb906KXhEtpF7tWHXmdxyo9yyCJK05EXRINTNUXFOLM9qGoz6QkfgV
EGForo/TqgWxV+6CE73wQEdjBGnjWvMhY8lChqCjSFDyIKnpsKDJH4yvwy8Kjd6mDtu4ihFlncEF
MSOERfDv0PArFrdzgsTpcC06Fr3l6XowaWypoyHNh+6F2LblAB3SEjaa/sStHoxAespcWLrH0eFC
eMnq4u/UsY3k/1F0Xct140rwi1CFxPRKnqCjLNny2n5hOV0wgARIEADBr7+tl63aKks6AcTMdPd0
yyZWLPIf0CGtqm+yzIf2rCY7IbumlWs33tlpLLHqmx9Gr30tTbtN/Z2YRUJ0jqPdksS5qmjap9NO
9qEc7lQ88CDTUgzV/3aEeNPjgu+5GC9TEQf4hJNStLZxUy6KCZbgWZf6C/V9htNFQJ0O7pKxo9pf
lo71WQZ3lzXQ5WnDSjBN93mmDYwSN8Pp8sAFNo5+BiwgFC8GkwhA8qmrMn1zkiv/qulQzveC7EUJ
k3HjuozduCWevH2C6mI74Q/MjNWJFUGnNx2PzbIb5JSp/JNoazbEoAa0at/kvGjRVAQJAeHZYNrZ
Rd2aXqX/+NRN+YgwYqLtl2ohpbqJrNh9ducGmeAhsx9dymoCMXj81SbQEbhvTF7sFJ/uMDLZjDsr
uyeiIEyChfiaF+mVcIWNjVpNCseoiaNWxWOH160ffAUT5m9zWqZeN9Dtb/2d7Ch86utStimT9bbP
vqxnNi/Fh8YjJR+N27zNL61f2XLeaH/ABBBGre1+ilvF1NhMpHP4PYZNdm1PIbV2mh7bbkSIjalG
m5O6wmJsPB+LpuN0Ui56Hm4rPqbjvLYdnweUNUvL8wgwiP+WTrf6jhRgZn8OFossiHYdaJfXcuwJ
fYnFRMMrqeDSzEB3mtK+5CV6/nc5VVN4aREJyN/LzO7FL4U1HpLXys1d+ydkJXyEL8cWbMJwshEb
c157yRY21gJlOHvbl9TTdNX70cuhXlEZ5+GKSETTzXXJXX6Ut4H6qpAPVduR4ZefUpr3ux1+LdNy
i8RUCO8j66CxZ9pnpLq5bh3iH3VkTrk/U58tu63LboErje6ytT9OU6GxMN1N0R62nnx0E5wqrYMD
OlShpO+f9o1bWp0FW03kzcQKS/PTghFveYC0BQ/URc9wa3iLbI9UnLQIpJwvReGQ9lOHLdfiW7Vv
hYOOfcJjv12yhcXO1JotFgZCWZpgW2P1mBlb9+XWrgjZqUhpL4kLq2ZwLy1c+HBdEIkZmHgHEWN+
jHM6lSOurOLs4jDPiOKNR3U8bdpQ8+zgO4JTWlZtXL+OUktof3M3afUqp52Yi0WwAy45OkjZl6g5
KcVnO6g29/U0Oc8xSfZUpg8CTh7od6ucT1e7KzF+wUpcfkByh0e1a0aS/PwBg/gpXXKxR38ePG5P
jGYwNlNYcNlZKL+y5DTq9lyOZKuHDQ+xvXCPme5v0cURGos8icLjcrRFyPTSTLndxf/URv0SGqUX
XtTbxkFU14uNmb8m67PFnSzvYCd/HQiKGr9X+JjK5mBlkH+3FKz9kX9uvyr0O9EvaKzFro/XbhO2
yJs0p7wIDS8Gtt6PreyroZ4Ub7etYYsT9E7AQFq9VR2Xy0u27lx350xzNf+1e6bItSr63vbNkluP
BZGWbml9xxParkc9dynfslMXtzL7L1WdLp5jvmADd3CYGLp6x0hAv7usp/0bCFhSZDUia+R8goks
Wd+qXq9VQxGXgkOW+sziuB5pGf9o29PlY/DDaNoa4b+7+JsP/dzpzyGfz78GVrTdcsH9qgNwACvm
O61zzk6011Pxsaxtli4ZVam6rJ8bTrLJ26qIElVlXTHT7g615Q6FjsnnsTBFX16JoG358yiEBAtY
rVgx+rVxMbX0mkdTDvOpmtUnewdrQ0oxGnsU0AsQPc7+uKN0kEOoMLi9xoWll7plI4CRuk3rCiV9
Ce3p+ICFhnx8GrN2E/+FlOW0OLfljq+qdlIuyNKQgUW1wpXa7kiYxtZhQhyejvo/fKne/DO0T6jL
ZYLeRVgbe0Q49j39ZkkX2nQ25V7E22HyyuqT4tu4Xa2pVkYxDBNUtsXsKvve51bFx9CPSr4Ng5HV
l8VWwsIkeG052r1C5oKPNW71HJ6Oe1hCXGor/NghMseADUGCkFy/GM769LFtbnRItyl8MQKjj9sn
LJPlWzcMTT/i+AJfhzAcKX5TTFV/ZiWeXYfzPUAjV5PAj6JvcO7F7fATEefCueQ+lNqHHFeBUrYw
aGY2qT5QQ/n6nOOSZzsAzaSium+xaRvZRbY5shuWAX/u/jDGkOJEj6jfDiibdD3rucfAjLBZNCKt
4fu3mXC8ajQE2FqhKHdpzsR5Aw+A3HCUiGwfT0FihCguxnMB+IhkmRjv5017HNbpU3dXnFZXsPlv
z1u/fUNlwWBwZp+//cEcbBp+EzXodvj0S58wP84j3zzS20c74dnkwrCiuvQHzNbfj3EV+Chin+nx
f8pY190n6QmrIZNw29w4XfGRnqbJj/wHw7HGeZcr0rUfNrasmb/sGtX5XCyo93/3/iDyzYayZXk9
aLhE3tgSIEs+YUqfxXlGmET14N3cy696ycjyLxWZH+62gU9Vfpk2MsiPKnN+uca9gryea8CGjx5f
y3zJcU+7H4vNFvUaDg/QoS7UkMRSzzSXCUpK0cETdu1M6R7wtP0vupVkry2DGmO5HDIbh9+zY+nx
UC7FuzyuTJ3NZhV/cvuO88sy0s0PfTEYuzQJYLbZTskn5y+TlZzZtxZPEQ6Ex3dsnyvp5njcbS2W
fuda0FkwWaMrJpo1qrViexdY8IFffWGCdD8mpobl++pL5uAr3LEEbV2S1Wx0I7qpZX952CeWn6cO
/SlCXua02ayhMQWVNyIndszPOe2FMSdsS1bhT44xw/yzI66h/DoM4zCmh8yPR7ANhz8qge+YDLpn
sM4gOqnrXO1SPemuy9BsWNQwZNBslA7HcmXMdTu/W9kayPIifZny5TSozdjPSLWdpG9jWsP8q4p8
LMqTTyUrMPWtCXzteXLtsKnas51irJoirmfMp0pm82AbSU2xoJziv+JfdQQ5+HtQyfJ43A8C7/FD
buuQ12h8uXsfwtxv8X1gqMsdwvWmsoILStcy+q3bj8U/mAnNhj77ZYyC3Vo3YqA/96XhfX6OhZnI
cYlpFfvfSMe0GWh77K63L35VTG13EnV3aBsFNJMer9vi+lzeIKDUmX2vkLaw4KcDXOdW9O+CIZib
DAuPNdETdeXdRDJDL6HadhzXfkj7KTjRj6E5FJ09erXQZRKpeXjX+r8OcI/4yXaDpI5aLsawu87k
nEbEBRIZ07mdtpUVAIP6Zf8ww4yAg/tC6HnqL5vMZyFOJsf8051m24VPCd2QMoHdRR9klZ/LHASI
bbD+VmakAJG0VfBvl+WEaMJ6KCMtyWMZDzlldeZmDWAr0mlG0slUzU6kyzRIQhBE0K58UzcsRBZz
XcCWfFIP2SAG4U5bSr2CEMWi/J60HPYZ4WEtmjZej2020e0B3Zp2CiEYeXLbCxBov/5IwxFAAH22
V8WKdx5GNqrsIWELOd610uj8pxLQzzyXfFpC1uyc6rKqxwm6wfU7xkifdV9xvXH0hnT1RXjbkreg
5Ywp5KZfkCQUcwxZmmtS3Ayskov8XB0FzfyPoQrI8SZrkfw3EOedvIc/RhXf8kLT/VwuCp1/DQ8T
VpCzUIe1C9q/vNvHa4aK0/60OTuKEbl1sPmhFwAdxVzWovOqOr5Uq7chP7Uuq/R4Z5yfGK8nhm6j
r/FYE/572ZD4/Yegg85/jTPuJtqgLXHyfjkYvuR6kCDyXqcy62BrYLmuPjA146TUQ5vF5RnpDYv8
ik5mqq5497iCGiNxhHFXq27PzAPwOBIRpqVYPHnX0+G0WbjhiH9uoQWa+x7yJHjFHWbhr5nvDJYJ
NV/wNT/YwK1b39ddMsPrJdeDmxvlwue6Qle0rjrllJVL31BvZ9afbOV9Mlgw2AryP+tpSueMxJWe
ZH5wgA7rfEQQUTG0wbxNuIk8nnKb0wUvTKGW5I3VUkIyT6KTGvOmlwsgAKaOF7G64P9bsmLEh++d
QwBG49GNFf+hC0LgGlZ/Dy2zS0s4hA6G294/ggnYPExLj9DBb6/EdlHtcSQKejcT3Ml4nuzEYn0Q
IUJ/ikVvl78mq/b1ycp9j6apBpXSArxs39p/GmIlpWsXerCUMmmRs6d5hWzmD44oHYCftyUqV57a
eUQ6X9ixVMCXcqa+GXxvygSxcjat9wWusLCd1QgwCVC+6Pb8vE75bDrYVhYsx3IJO8oDfuGbOexv
ZVPhLhy50eEZ0ENMmL+wkhVAv05oj5qcrsztj2vshtQ3qB1qyl4GKuK8fI0cYARrkpvWZXxBnVe0
B5LRmnw+eywSIe16MutM/AXQKz69eizDlCZSB5MOyU666kJX1SkLpXbNnk8eIZ+m2qTor1ssO1Gd
yeF9O54892JBR71yj5YRSe0SbwDvCXhN4waTpb8V29pq/JgtJbaQ9ahbKfgLLiXVDk8Vh1ckrDuB
gKkHBFZLDvE4bOan8mS2ZBk/HXzaiy+GDsPnHjs2yf8e1CPbuvHc6OkchkkcXw1pke5W7zziKa0z
D4ZeN/tqQvVss0TABMVpkfEBAXpF/EFWdnxD8gkYU6JQOg1efsv9tXfEiPek5uiBCrgSzARwi4r+
WLju3Y+MJriM7pb0c2wg1xcjgPi0HfPyuJgWK8rdSLPthgXjfP3GC3LY6tWhY9x+sIEHjbGznd1h
T2WBK+g8M/DF+trz7fA34YnNurvD5xU8GBDqRSRQKZuZgTSGbRhjI2Yaup/GLj9mcW9iaXBTuoIP
uun73PO72fNW3vbF6OVexZVzjGzrNmzjdUttsWDT2SHgcXnNEwnFlx6pR/5jPeiG5jn4ol1+ZLBf
lKleGUPEXZPh0nTP5TjtwZ9KgUfxQuiSpd9iXlBKGwNXHoWxdbBennZp12U/OcS1e+B4A92xyzqX
kYRLoXqkCDWWk5T+lQVOHW+ONWbJN4AY889+utrZBJdDy7wqkWzBx/gbNmx5nnAaGS3YCcxHeWDA
WFu4jtyySsm5PYcQtZkxDOCh2RpN5xbPLd+AFlFYH8iY39qigIlebY/V86nmx1DM010+DqLL6rgP
UB3Szha4ifC0rdnvWBZoeeqKtIAL93pcKz49IvRrwNamZ5WZh5uasDB0/IpDCw/tb5XJtTvuaG+V
CE2FeoCbDmlJi9hgFBNF1V1XRcvxDBdcp5oRg1bkNaZx8gIm02l2XVQW3LdeTSIhHkdrXZhTlYpZ
3ifsTKdnqI559ovwsQ3ojUSwD5Pt5/C9xHNyXPfUUTPVWkXND/wc4+w8Kt2t7oSJxe9fKjFK8gM4
bJgC8gJluT4Mc9TBn0mYDvmUG5g3mQssnVgY6nZWaBoxFMBvrCFw+9y+w/w5345awIPMvPclafU/
107J/Sh3UY1f9dDzvkGAyOAgQcnDcHztHN2qufFqn+y3biQGfIaNC3qSVO3FgRaVZF03nuYVFNZt
q7gc5/tAUKndOaFPrrILYeV2bBeV4bezq+mOeZomxKoryfTHYoMm5g73Lh/EdS+Xge2wmh28kV/X
pSqP7bzuVeV+p8ziQr5QXOvFB0efK8bmODYxPiw0G8r+gjLH+v8ZvQv11qKV3Js1ExoKl8pU05vS
ioOBnWGNwn8hDG8NdbX0amhrLND0LQbzcXQinBwmZfyysNg54TtKnZXhSYS2nH7KUgK+wnzAS/E4
B/z77oqE0JhdlfS7LWogc0Plr0Vl++gAdCcs8+L8BFz0QeJLAFqL+hPS+fO4Vc8LbXt9L3u4YWHJ
dO7Xzp7h2VdMH94FDAanHdNQe9TwIQ07AD6EX3zdd88IZG9oZafzsWVWPSnje5I1mmDeqi5HxmZ8
6WUYkWAfFVqV4hyBCqIEsqNbkKc+yM6D7JgQs1reb1vr7WXApLf+l6nR6sdWl1iZOYtcAwo78Q2i
x+ILTsTc/o4hoAQ3IySm7VSXbQ6cHua6paFgVRVNMq8jF0Q1WivZnbzGWOUBwmNV44p1igpnspt9
32J2gglb95IqUW7gxSBkqJo0IpgMIMrIwnK10Zvydmwolt+Nc1UFJXQ3p/RUDXOO+YKM+5i9ePgk
zrcKl1kSp97iowGTl7VV+IGSWSBJI0tsRf6wK1esK9RVMNV8LyGOBQvsqbHpL1s6RyY4vcIz6Lg7
DsBZ22Vt24XGxudKt3ADjXM25RDPxbhud/2BCSPAp3KCo/e1zAUrCXptdmALYl7iOoer2CuulkaM
Lsm2yeHQfyAzugwLO14zfN5mPq3bMksGY9PeMoMgNmMZtXc98+kTCkh229T4a0Qaznu3iCHbr9uW
09HesKiTr0jX1dJt5LUvKhbG9x7HbpUPKuytL284/nwHwJrlWYUsT81SAZZcoNsQ3MCub12Pz7iM
isdBQnlUFRWsLaauKMbtNIGjPkxj9vITnUVUVq55k8DlK35ednQL40VSxmz+fcAdiYVOSLzMcayA
0uE0cdy38eBku9KxH8fyyhPPCv0YFgepxZnCpbrj2CIwGQBYQCWIF31UbQkX0KfkItYgTyTsW748
tzzSrf2+zmVy/ddelBY0qoU6XmCFPA9LttXQZKGhOFNoY4v/6ZBPray7VjH9F9MzjnE9o/2AR/ka
nCEROatkwO8YlVL9C9SKhvvTCIYuSzXdeXs8hNW6SV1VWHP3VKyll+1DIvtK3Jn3n8jGPVxAKL8W
h0AbBflwbD8bilhiwxIwmTQqBxKsSKebtsz3gPDRnaE6NOsxSM1PS1VsK/oEZPFs2W0vZu11U0xT
u0Q0jMjjns7uUGsIj2PL+Axan7eYXvAXWAB8s6rVYfprO8B0sEnNpop8/cwb4++iatsh1SBcFLkB
RxpigTWoSS2IYx5oaMeHdtkqNwKXn/Z1RMjPbKc/4F98/t8mncrWy5AvJn/ZwCrhviu2GGFM61LO
NndZcpfH5TQegAV2QOcANY462jmbbzZpV6yoQeOS4V/gkmDuWRCKr7PON+HG/zKglsZeUSMOjKy9
XKp8R3oTq8Z322khNoBka8j+HUSXZj+xdOzo6iVrtbL340Dc8ZWaeXPi2pXD4B5JkAYz6+Ftj0E4
kcGXd0GEnZrz0bPYf6mc8f6XKaZVtxiR5+DUWQYy58U9iFjXpj/bOKFefKd+6iK/d50Slj1tSgPP
eoczqmJHwsnpOR1/rrRFRsUrJ/kW4hOHf1kZX2EOyvj4kqsgYDtd78gpKU5lB6rU3ICtQLPaGMxw
Adl43YBWDRfvPNLjUTtQce3r2sbC+X8QM60+XEpsFo8t9CpooTAzzXP+euxqsE9JyDFT74bzjJ7K
CjEZwweuQ+YfMTEAOWv8PhNjcXvGTHZf6ArgSX6YdTPaNEJab7ZztHxG/PK+cJmtZ5ThnZYQkqq9
vV+Gdd3gZMZBBJLlo6TS8PkBLL8EBd51yqr8cY6gXbqTyB0Rz8DbMDScwF+KAzlFeVce3xFQsfYf
ClwBKAa15Eel72bUHNrBxsxBXftOMJPY7CFACyUcOU9Zu8zIIicZIHQblmO5Z0uOt/jki7w3X45l
2fsJILkT4q4coJCVGBRU3r8Kv/SDqVmJ1ynuOj5qVMl1TsBnV2QQ2IZ2LLPxy0KOhf/IffD6d+FN
7/saUHu/fsQoUFvPphpkH0JTVHLcFdSp6GN5OPUDbgD5HsSGdJyfOIVp7//NYyUn8u2oKh/B5mmQ
KOWCggYech+XepS5n49bQTJ3bKferTS1b8CQV4buFH7bOIJHo/zgTLorC9MV8WtLY+nIrSsBi4MD
qRBoEfsB1SpFW50jHKk2coJAch4VmFprJQixwowzXV+2ln9OqxaJYfsNSzZdD3OvMsy6wAtbxQzl
oScwLn9liuHpoWd0TarXP6rYI8iJgePz+TAU6DfheI2rBVzWstFG4iEVacJXfgAzvPbHBlaqQUAU
VFQNj/uo+QXxgEOv//XZXsFr96RaI4blEfpQ1MWywE+aa2cSWbBSjj9N5IkTMbRdxEg6SZq/5qB0
W/N+VJZsxR3IfZ63HxbZPvENqCnsvl47j2Dc7SK3IIy72/G0WczksZMFKBW0br2g5l4dORq9psM2
BAeETwTw5oF1Tvr3EADQFE9FCMew3Il8wf7IOwMMw4YHBuwwln9WiiqXvnYE4IF47tBBQ1uFoX0n
wPOKwB0ZLnojdErnbhqghwZ6OXdkOlHKO8izOhpo8Q+yR+X6OrRTIcC6FH1H+DNkDgQdZAHifv/V
gsrDa0crjw4t4uBUIypqu/Q3twWHBAiHniuvl0nHgj7rfktb0eR93x8QdBWQBK4fBUrdKk5Vd4wo
LG3MjLiB3s67BSeTiGNpHJhSDNZ9DsQWcQxA8IEDwJjD0l9CDjnpbgEzEnRAChoHZe442a0d77u4
GLlcMMrP9vij2ObBJk77wfrXwwt0UHXp1rBuYLvzWQOzQySZHeOXrACCCx0InvrjJQ5sG7/RBCpZ
31s8G+BzW3TVJSxAOzaSeF7CvJj4s4upE/MPaN2ODELBLJlxB+CKOQ1XzOf/xeO/XhnAxlMt+LHl
sckm1tMNJCTypNszOnA4glyF6rJBnfM1yw35qWwLivLDuqjmEi2ry32x1BrgxZRuPZ26rj1t0aK4
nJBzO9NvYuXgw04xgGmpXpJycKqCp5Gf8fD9Yb7NHQIQSk7WmT8KwIygHc7uc4LxANdD25NibCoM
myv/qwvQR+OHFKKHvmIESqoe5myrkE0NYQ221vskyjKDrVGowBEbEShPXxfmK+RLBR6BJ9Vr1lct
VPeB0hbUUYHi9URB5HPxvha6lMWdk+jgap8I9dV9tU9mLL4NIg2jagqdVyhr3YH9w60e9x7d6RU0
FAiTm8vLkfNmzDGQfgVFuKXiJBT8TS7zDBXPCPBnjNUjJqyETBggJnPboyQOs5jPFNduut9QnkD0
ysRynDFYlqISi2rKyv+yuYQdN8QhrGLP6G2WfjqxI0zuC8WEZftvw06H6qFrxQKCrxdgI55A41OS
nQyaKQyB6Car/Y5wX1p1cr1TkOfssgzdfglg8MM7h3FeUdbZMEMYVGd4Pnmpan3Ilt6gFUHbetUT
LhZfE2fn8KeQaOvEeSxYt9yQeaI7C7TgWM0d6hPCJ46za71eFncG13ZMttkB/ZZvY7tCYVGrrUNk
wsMCLkKvd1FVI6fPY79lsEPHQnxAO9C41nUkvAnBbemfcTLCir/HAXTbu3gYUG6Q3s/xM52mImzG
TJUDfH4JG2Bc2pQwHFgBbkjz6aHSr5Tp0wE7nsrcQw8iC40liBzsHND8SYTymThj1TNug4kR8Zng
MInuZCoQafNPaCL0QB9bAek0JAMVDGvQ4R0tCBD+lo1hLB+BOhXhBSI93OY/QWZ8Chs6QSHvaFYM
NVT96LXoy7KBgfoxftGQ5ZQGr84m4k/5kUNeWOOa5+ljgHZp0SeOKWPn0H+gub8fhrJ0v/gsB/Hb
63VJf5e1WPUt32U76geykZXIGjtwQsmLHonErdTRvhrnmgFe6r9QdM4Yhg2wN/2tyEnhHsHDEXfD
U6ncz64P2fht3RcscdQM7eE24BEhvXiKQD/s1fCWop/P+rhIoNIoF+5sZzPY5+5YGRlrakQ1fJfM
9htQR6HN8GjgYQNNmV5y397JETsNj273dL0PiyaYyHsmvfgx4nxKci58pDsMvMbeSnKN/Y7PNw54
PXsz8zAjQZUAfhBnsg2D/xf6XS3/hmnHwbyOkoOdhtqknfQFKimSTQ1DLz98kB4Ebqq1NTZ/WTJE
Sx8QZVpO/Wnv12F6YHwf5vtjDl35ndlKyy9I5QTZe1XAQw9+Ho9JiHeM0X0sz90e1gA5nEO//qH3
fBTve68PdgcOWJYvVSbJDnuC1hX2V6CSolfvKkgm8bH5Fs9FI48p32vbFbt6rWC0hBlvITrGE9gg
MhSnxU5V9olgB6rOICKIKK8TQY92PdjM++9HD0TpD+BloJNNNa5k3Grozrx8GMGKVTCYGfp1ui+L
Fil0BiNxegTdulVv6CXkxMC0MqgfMAPYkp0/PZLpcLPgP7r/7QT4Vgkl32G7fx1pj/5qwM/Ne0Mw
NYpQo3FJ2Rc4Bw/x5jNCM9vgMrfz/aDFSHk9qNAh1lQWMP99zNNSoSNpeYWlFcD2kw6N9L1ti5Pt
8Vid5Og2WBpzKPbSDa0O1mTdFPbjq9Ze+KtD27NvN2gMXboHXAUj9GYo7NYfTRX2vPpeaGzwv+/m
EHy7n2S7hHAdcfkylFvltmdIXxJCY8HVoFP9bHZ8Xamkt8ex4IdoaGIbvg47rVuANCMcSf5RHbjv
4pQhZHT8HfUR7Su6F4JzFXVnxjfakjbfG/fZxD44GGlGd3bYw2VD7a3U8z9TtDH81BxN9QnTGEw8
L1JUAL5RBRGBB6ibLx3+Wgbi7ZPGnzJoB3PVbR+b6CEdIbizt6kej53uFximrz0BEVvREGqh8NBC
kYGmJ8ZaQG4mXwow/9N66neMlZgJPbXjQ6gGt905OOLdMwh3ZYTYdchydIrtQOhr9bl5Xk8L5Tka
TGC/8aMaD1l9uLKd2/8zdh7LkWtZlv2VsjdHFrQoq8wBlEuSTi0mMJLBgNYXwAW+vpe/zhIve9Kz
CGMwSDodwLl7r70Pe9c6Y0Qnws31EnKiRTKt9/OVbgLe6g2UOJ/LJZ08HyMDKVRwq2yDeXWA5A4E
Ery8wFlG2png1teyWvhSijXfNcCP1weJO+RuGnYa88pBT1BdZZwVUkgtwkDWmtkf8oqntr8N2ORx
I6zN4Py+Gkt1l/EkGzmBzJbzxTZHHuZUIsphvqCM9uovZ2hGXibb7U0G6tZeulqPuJ8sXtxjwBNV
cJlOy2c+Yx5Pq2EzBvvKhloSc5hCXDB4sOWAekotbCusXEWRWTSvk9YwdlKToNyaGSJZFozohc2N
p6gZw2dZI9k78dRPq3zVbAQfx89Eb5RJwDLIFvm7sl06sIE/2ukDldPNJEcFk8Zz1bQwHXU768Sh
LV2OapGiutN2YAqSbRZ2rEFerX1rWLp40nXMpoi1HoL9g3MyKvYDD7181fwKiEITPsOlud1Iz6yS
p6RmG++z4FQ7HlbBVS982L0+2Yvro57w3zABFMapo1YiDWs3obM48sqVC6m9nsEmP0mcuogIJWrN
q+rhkT5mfdZWsacrKRfPisDFfGZNC2Dy6gIB7L0FUSrIsg5QyEptbXh0KDvtefaqVVP2ByKWg/nK
8lDbjZoxd6oDs6qaHyZlSyvHd8u2VNM9N8rasHEVxtq5GfJWwWjR50JP8VnKhtiTcYVNgr5xjDEq
Gkuf4mbVJzXzr9ZmlwVVWZa8O90twRv3UftwH1jmjFXGqQ0VbKUDcU2n2BiqtbrTZ17WE47b2L9a
Lut/b921qte9BT2r3KYsMihvWRRl668tlXjG53Xa2i5F6TriZCYQ1DfVJFLjqyKwqu5ne57Vp1np
SElxKrbM12VqFvtLJkXLD4VfnNhxs7j26vhJ0dNnG6j2WEjN7xc52791bbWs2LAbz7tMxpaVH0pS
cNvwbSb4a8fwUtUQrPTILoavSTebjyiIlvdkZbZTeGGelGsdoLWs7F1m53KXPy3bmnv3yzZ4xdPq
GEWnRJvhFA6rwfVqWH7kIqby3ZNGOT0mdS/Ye9Jz7mrC3rBkS1JuQjiYgyLbFvX6mFAMNnI3RcuS
1tzI+u98G1ZSn7ZNANwCECxLkKplq0vLjo1WKsMFtMNzm8A25aLhfEBQzyQUFEWXt9VcSECIluFq
RI0chlJ92Spl0u5ET0kIxw/91QJ6aJ/tLuc4CJelt24ONqtbeEgdlSgIcjM+QB02mGxvpZOsrLdv
WcJa/bRz3WzfbEuy8SfXFX9bNrWixjkjpB2y8n2Qn92UsO0lF9NOFZ14LEDk9bdBWaW4mxb7oi6V
K49KjVNzDXMkys/1aLPEmzGsWmhjFnl1wKl1Xuxw0QssKSshxbYrOrPVmC6c0QKU8vps9ukkcLVf
fbu5ZImSCtSVw5DNgZmN3MO2Jgdu8qz6iKRL19SxE+SsHht1TNe9gq69jWGzpSjKmImufeddTZx3
h01WqxkCUVBEELijZkgRTLwkzWWgCWupgpV5j8AshCHUDUhkX7+m3GRfusk1voastrKbGSVyGfbp
LNTtdqwmRNqQYU8Z9TAzxyJ7GvI1H9Kw4JqmJlYapKIugyqRXmN15jBtnYppQCQJhZWyA8FsGNro
IGZaohBEbHmiKMHSQHsOAWj6tny3IyZpoI9OcYGEzRmMm53jutXwC8oSvKu2Ck7vQWagyVyhq1S1
cb5Ty9x2VZkn9S93zRT1WRQ0ib01iDfstsNxg1rEpS01eOGqa/oDevzUvjMxV+MaIuGDp5HZQry9
jFqqqMmLi8G9yIcRCndqz/CJ2tDFBJmtaozLXKvKLhKNbI2XWc1xZKLEWJfyx1lyTqF+RhcpzraY
0VFEUFZawkOngYJOIRn12tb2IhWcZI6a7lZ2d29WG+JboMF6VDea1qjqHT+lt2l8DWtWL3Obj+up
cKw63/ZLpfDg9UkjeODIadm0vRkkom/H6g461tZ/K6aRwQxAbObgsWNXOkV2UzIPG7iDep3MxV1i
Q9kP/iYqr7l4Q4FXHejQN9ktYQWljIQJt9BFbqmClPoS/anqfOwcp9hZ3WbZtyqXC0HCBpRMedE9
JLuTpYxC/XRLWYz5e2pvVrIedJvrTHlYJxNAzUmrTt7YE2T0+DyTjXC9l5l+TJtQQIUdhYeswvgF
OOiMr+HklslEl1pSFxOa/WJ0fZiviki2AyRTn48nR1lF+eMtpVrJuGexlYjqVSPOue9gws0OD4vT
nHFZe2sRoTBVZVZCz5q0kg+Vxta9cDIWyuyrYsjso7v1QFihqVBS/qvDOhzDepBS7X2SNYPzljt5
sz06pmmlemCJcpn7z7xNKmw5yy2UeiPMkird7YLOUN0aRmbkIfSOGKeAtX/165i5hvW+5k7SnSul
8+QPRwkxHrDg27QNHaj/7Fz3oJPfucvTzfFny06Xi4alx6VggxkPiZ9Oadoo4TBUac2XcvVM/bUy
ORuEzZNENgPvd9Xi57gmVniKlR56BJ5KmuiGNHdqP5ZAtmnu2Vv9mEBQMOO4Cfz9W6Upg9f6m6VD
J523shiXZ9Ply5ah6nqEBUo7YdlraBNaKPuzQLYqxHcD+0Pcep2KtAfRWPPW+K03A6xy6BWdZWRn
xcnc+WVcxUhcGC1yKOAkG6zU/FtBiZ29sBND/svIu6YihnW9zwKBIlDdg0dNanMkParZa2CNjcut
1qjLcRl3jJF99V51c1ZZINSwN9251zewTugTqMcPo+WQ298Wg2GM7GnPKg/GYQQvQrfGnq9WNghS
p//sFlmVPQya6RivyiI4gTGwF8u8mL6Zod/394UxIZ6E8C5474ELUzATBDD6WqQciNyBW5rZ2Xb6
22OAIX6wcKo00zMmVqUbkQrBbLDfq1LG6cSdd9aNA/yRgyxuqHK7R7hKJi/WvUr5Ur3eyr/cIeuT
MwVTq/tRDggcKlluXtF3BR9Sj7QRCQ+AMeP0N/oy03Wh+Jo9KfLDsjrDCmsNBoPCpam9XvKDra3d
Sbjj1q6+OXrtfJINyFYZ5gI5ywo2q2SIQdmc6um18IZVzfnpVNmCXLHitGBEMmyh7sdssTYe5wAG
7Z3VdK1zs3ZbpT1pmsz7+7IAddECDAfO0JyMcMKCvgR1JirjTVlahoWaKrrhl3ax1IHVS3nbp9fJ
YIKVKms8EEVo7/ViDeKmHdIWlTebdfnMfaKFd9NTbL7npb4GPNoJouqaCMplTinHKEjsrbRaDXd8
L+qC78Dt0/6QJlNCT0aCioGCyDBG8hKqsE05bM+Aetpi+Mlu6oOm7Lz8p7Sbjptq1q3mhojDibs9
zK5qyDFkUCiLvelwl+P1sNKtWmNSRTnMEG8BV+zmzcqtqHckp2AT38bqOWZ3pMduJjGmVEMiYngQ
5aJ1uZgRs7BzdyvsrUlLakV+pQiqeR1liWtpo65SFUz1Oj0ZCTMbP6vdOUXxpLiVmx510leFeteb
/WQ4xyllQ3JpBym0rp69eVxmWxNvFJraAGQqZgSWeoMp220BKluGCpObeatTc6CygnQ8gTC44DcM
Tm627PNauR7/pknq7C0BmGjsJCKQtoGjKZu1qT8oo0VZ7lYbBvNLLce6o4RFQWh/UVtK9AS3HsJX
DHID8uR+Q3GdHiHM5yqas7Yefzod3q/iRiP19Ek1ice2fqEIHCrshZzGoEAtqk3avlqN1hZyJJPL
fnMsW6n8WZPMnD6P28GG1e+VQhzcZUidSK1Mg+eAy7LolIIYa2iZ/PRBJstTnjgTBx+zr8wnNYEb
xGPh9awPOZ6slgWp3Xb48ktrU3Jv6cvIFZDVEujOr1nwXozRVuY5vm2TrBVPl1VPUJzR/If6jgBX
37GyYeO/v1pWeQt51jaknwriHyspE8/SvsoRdDa2FW/NX0v0J2hvo63gch55bJEWF/3UtK9pjeH8
uzYsy1wfVaeSHq6CmeU441lapAi/agvMzYyoWNWKeTNUFKBHw2Dodeg0M3s0/ZEVc1P1AISE/PNL
av1SFgcONK7K876DAq59UaOxFeTSNUsuu4GCTgUXDEs9/SUg8+SRF2ramte8Xo1225XCQ9x54BVN
NjUqPOEiLcvObDZ5IxbHm4gaw9boDKP9Zrf3CmKLfpxM1VE/BQlQ1TgjADfG2VsGZdv8XLeQboe0
4Z5itm3V7RJra/XncsWOmH3dGpThw6ugTTEGa4/ySv8quWadD2PIppaob7k9TeBA7ageyA6x69ZX
FW8zGJA3ogNeqbVix1oefeNgRTu5/pl0Ze1uJ08QA2H7D2NP4M7TgF2plENquPGUkyAiAtqXti0P
8LZ2u/gr93F+0bJ2JIJ0S3iqrL6rCsEeQLVyMq8M8kqRyvuAm1bddpvWVRyuUk0BDmG5U90/GlY7
Dq3fkgtt0KuKbej5iyst7FjXVTtvPpKONTQr9jDqN2+/NEoGM22TzWxO2AJtYgXWRsokZn/BBEVv
MhhzvQlZZ3aYEQAaJlhgUazvg+6J9i2vPfaU+trKlUivqEjNqr3LbNOl2ZIyU4PnE5whcFjZo1Rh
cpvGJAEaSTMKlKi1gJxie6cUYwAEPfFQz8d+aJ0dIVbBNbPisCQ7rxqbVOysnJzlrlCLVfGAiWzq
Y6NkSapRnC1mOWsiiInazmBQCi5vhM069U4VUiHjuz1AB+yLsWrUNsimRkjx3YqJZtSnbHD0YYx4
CCmrCfioN2QspoXX1LoVWUUuIOxaOv/GW8o7gFkIx7lJEixIDqsGwI5FMQdWBiHfBZpY6k3eTvBu
+vLbRB2p6SudaxCKqBddrigsrJ8WRv3YvrIzCQxYMupnNVlVcwopl0jnVLkwkRvDNBLqQ8g3XspO
qbzlxnAqp5cngp3W5ATmyHHPC7GDOTaeFg/FOw94423GvTQUFmtw2OzKpjoqmjpIlooiTCv5bh6G
ySA8OVj9VlN1IG3aJI3V7SBEeRJyfL/AQq69+ZxuqusuTaAwiZnKFGXEECvX9cWUFm73IDlWG/jp
8LF4hNcEL7I94VxDz5zUIgSpqLMso2UhefC7WPCPoJ73pBjVwYJKLxe1yN8dSHZHBAg4jfnhMUym
DiElwIbyuh1iRXJgfVLVnLSiy9I51KwFe7FQXLOkAtZQdaWJgVLdobODAp0za5wIWxcLsSE22SQ0
lObbhHu8K+FYmQl8gHZlHQCpOUCuT4jW2TGBW16yo869Irkoq+ZszbU6GCPxZ/B6d/yZ+qbigPP4
ZwvAv3/L/0h/2sv/rZQY//Gf/P2bh/2Qo57+y1//cdf9NI9i+PkRN5/df14/9b//6V8/8R83+ffQ
ju1v8a//6i+fxP//z68fforPv/wlagTm8f30M6wPP+NUiT+/AN/p9V/+/37w337+/F+e1u7n7398
t1wm1/8tzdvmj39+6PDr73/oKo09//6///9/fvD2s+bzHqBBP7na/59P+fkcBZ/t/c1RHR3W2NJU
VfUcGmuWnz8/ov5Nt6H6XM/yDEu1XKo7GhCW7O9/mC4fsizbcWBH2Rl1LW+A7PnzQ8bfbA5xrutq
nHk8ev7/+K9v7S+/pP/5pf1bM9WXNgcj+vsfV27zr+0TDt4t5y7VsU0mFr7Hfy0izhgRdN7GmKtk
HMJxIqQvjPRuVhPr0Pf1uS61yEuXMki8aw91spzc3r5JtpI41wrH6KY63hVq1uiWfUik/TQRMNwD
GbzrhUXSSCGwBkE1Ah1CT3IGQZVOt9e+TpyX3PW8QyNfR/jsQHNxgupyb5qmHWX6i4H9yenfUqMt
/Ya0G0HOqiEY9AqXUe2DrfW6cNxG0mK26/fl6JDNym7SXqNozpnbqFq9J53VL1sNISQTuN/FtO5q
vXqond68UbQWAGdWQ0mGkqc35Qz1MkfCnqOZ382p9hIy/kxjJb0jA1M56cJ2pFM2PyYqNxjGhkco
ACPkeG9GaBS5v437To52TChIRvOoPqRGseNJbhHp7beA7CZWVPIIPf5aUdHsJ3JwuSmw0dEoifND
i0PEOWB9E3SivRnL0WOnWwgguXNq/sFWchTx3OorXaS476CKm94rQuSFB61B9W2XLVpsLSU5Z0YG
cdc5s4dIrybWe8V54wWcV8uzlpONXHJNjZXkaHWzRtLGfQVfT+PazqOq9twgsRM7yJL1DAyeH5cj
ieXpvLbVhcyagYCvVr7d3Mps+IJq0IMKjCJORpMImqkG2PNlZK3zu9B/W63XHjJjui85PyW5iRZq
nXThbf4gqDiwSZeqG+ae5qxbPPZfPO/SAEh0oznih5gNS/iWro9a5112RhI4OqEE6JizOfRjULlg
1vTkvfXMnPucW12zml0wIOXHQnfbkyqNA7snaLJgqVGo13OkScU4qDaMozC8NG7rA2H1bJ+X2w1n
VSq5hu4z5fTurxz495R0B+VYfq5pOu5Lu2OuwkPg2I/IPP3Sp9IKC5PwaM+zw8nW7WxoZwUj5sY1
yQUw9sYC8SBMqA322SjDrFyK9yVJxv02uw9LXd2kiUxIf85OiAr0NjHFx+y6J2KgO2AylgoRIcIU
9yCcVGfl5LaEmW1p+O0UacDR+hUSEQgrvTXI7sRtPD9P1iacO134E6s30JrbiL0zTTALmfmZBLvW
sjImZzgEBmx8DJgWrrjyaGNu76OylH6lZEfIfz1ap/lNn6Y1AAfV4Sa+NCVtmFtYNUBC9nNu1LBU
pIi8kZC0PrEXRmo2g+T25k4j/jyycDAOxqs6sqwRrB3SUj8srYCRQo1UaobKbiadXeUXufQfSfem
aPKdYB8XVHvHsaEMtJX5hNVdwZRT4mFjYYX3jUQjUqD5WyWo3nqWRJ6W0fansjP3qVPl+7S+772Y
mgfjJakk4kwzRgr5XGp8ii4yveV2qIUaM0yT2FC08+B+joUtdjUckJ+b02Ek/eKPS/U8dgR5S05T
W7cdykmLFZSyuK30DyLY/MJ9kK72uOkyBMwqTnlxIPcDi+Bac7jxwskGvwo58GlRrk4Kmr5PBu6N
zUh325JeyH3Y+0LBpsSC8Ys65Z4n4SuHXgZe62hxPyspBqW9X4nXOUaDMulYNE+4/KLRMAMrXe6X
WZGcVDMKGNYuoByD39eskfISnhtLY37QiMvuqxkxUlTqS65z7WimlwVG3js+0eMbVfSfHarAftHW
p7oktnNNdIHOoYUvWk5cMinuiZzC5m5LWLqjCJVpCrslyWMK0+oYRS7ssOTxobMR2WUF9OctZTpk
23r1G0bVPBJ7qvw690JcniG08Nj2df20bbNxaabqDb/7Rk6bFtJ68sseOtgxL5uCJLX8yats3rWa
FumNw6QMkq7ONfK4nk/3I8zqbeai7aGVhe5Se5FJ3PS+XY0yZkt8Hpr1yG1eq9uomA98f26cpTpH
1TWDbiU5HpEjkz5d9pjzTrqGq6M+ZrnzWiSdeh67VD0LxblXHUvbe7pkp3c/fnFOtm9LF06wm6e3
bUsL0tBwXsk1kUEa8s0QpUljcvuaaOlwnqentBLF3tq2kEgAddjkBYM553sSlsGhcsnWowm6uCdF
pAWu4o03pbLyvmvQb4k8TBeQTpiU5aQO6TPUfP3UN4qDe8k50PV0/Dik9rJMpzCtdfMAt3MGurQC
I4WhARp6onanvdE2zZ+HxPNVlsjdGv3wClWT3qApLFyXyLRWhu1oIgXN46vaFOmR2urQcGR2i+Vq
xEN1rw1l4leIJXsTlDTM7eLdsjb62zBQL3oabLT43OSzbcbZZr4vlL2o7dodizzzdgTR7dqABS9H
9KnhrAJ63U5gwJV626MifZrGU7vicItV1+LM4m4/dpsdSAb8wKBcbV9ssd73LgjAXD/DfZzxpYvZ
gJMJyqkyD01VVkdpfyeZzJGE5n6P2D3EuL/iQLwTk7ArsgfBdb4HMQKHm9aD2AorHpyenlydWibC
bPLDsUd/kmmUYnR/po4kX9bn5Y0+4eAbqAM7j9BFCHU/vbWDdb+UrnVqVVOLmEtu5yYtXpssWt1k
ipo8b86maRQ3mbGCMMhXQgsbiv9xSLf+bVyR6act2XcZSINA/770qF8dJdh3sgNcGIVFkP3617FW
eaUURwlG6lhuxNC3Nzq3m3Buiyy8mvO+nRj4DzY3LW/mxEgkK93x1H/neDafM/rNz3/+yWwRWC2D
Xx+RzCRiiSPH6kQ3d02TluRlv5B4rcdSqNAoahWVljk85YhC1LFmakyQEAKw6MHpR54UHNdiwC/+
qqTwNUPvfhLnJfGnr5LEKm+NhCoLmnFy88ahw43DyZ6c8nXqqt+ZK5P7Hlh9zPPA6Ma7bRSEAq9z
l5LegsS3e5KoeA1TbcUYb3tIycynjZ/cWdtw+1YKHUqjDzvIK5/KlvzQb94OWXg52Yb32g8Zj1Bn
V5jJIYX/Oyot1nDSPtKHFNarHjdK9UxGjdu+YWchMMlVbGzg9Dtigd5C1YH1BiJ4B1hx7bic33v7
TXPti963oIaCxYucwEpsPHOkcxiP9okomb0bK+E3jP1RUQAwfUilP7t9T4ayOdfzilUKt7yFJXEH
pA2uGSfQuJtTLxFczf4CVydJy4hKLaSWGfJQaiJ0DKLNitHycovJCBq3f80aWMvK0n7UsVTjot/2
Xq2LuDauBnJexprztDSfmTv5i5veTBpspanPZFZKAnvVkUHunKRO0Nlgx115W03LvqaZFLhwb3Fv
F7Oz75EtBuVtyuw9OaW42bKdLJV4pLYBhop0uyT2mIkbRxHkhnA6uBXxk9nzhUuR3oCql/66bUj/
ACa7iWF4y77JZDQ+3WYWHU1DS+5XVKGWe3gAIyxmEWT9V88S49yeSWpfFnYarTnB6RnTW7b4KnDt
ixFux1phqxicHxpsdL1xmo0e0TXMiyPMMPW8QORtaNrwmfyEGl4Te4xRA9fQWahHWlumE4fQDSm2
iZ2ChC9IQNOZmXsmjIQw9uwC/7bk9xUGsa59JUztG5OGStC2Jsk95he7/qyK3h+Zx67FjurSB/Dj
PmEtnnVgJfTMePp8U9kzShgGO2py1tQfUr+vPc4biVswn6nTTrPFnVhscze2z4660ZrRlXTAPK/N
ecxIBG3CTww9Qi9BxtQJ7l1quDAiRhaUfQlO0/NKLuuefjNKBby46JxbEgmUi49h4ngvtiw+SJLe
FxUrZ1RWd2Hq+CDGOMA1AY26J0qT91f9wjvyS9TiefBVkxlQ/e75EoOa3ZpTf5j0X4gVXAhvjb6G
aJwUbE+HRWrcow20/9pXkCRSHFTCuTsaTsIVa9dB8JDMNjCDRa/tyJPsbKrnRqmDA+lWMAiXpgF5
yswi2QPEEl5g4k55UHJklEfa3k6KJ5RAm6gOrzGJrWKc98g0qq9kS7B5q4yo0SP4X65nR1ggaq/D
5D3q5naPV0b6EA+tFkwSBIfyp77I7ixnxAm36xSTvTrMtvYMy52ACG+8ZqP+mHFQxCN1/MJaH6qt
+6IaTAuT0kUPlqQDFbcu7nI91rqhDrNNYlUX6RIIjGl1WT+WhrIw+LV7RdQPCuJZgDv1AsDHMZXp
eP4zrQLZ7qkCEdHEfkzJ3bhz5JTTXaWi4Vb2aZ30z8Iabhy5vRUt0W03CYwKQmrqQSqk775NNkY9
ajOy18gGs3WWHB2qj65X35Csx7iBz1P4EQWVD4WZ8p52q8gkPHL9yne1XftNpy+0rDK/m8W2J1Wy
IhQ75OPr3xz2eLNxGWL36vRiGN/JQAlL26S/htHe2de3mTNQ/Usj2L7D7A9J0GGZDskzRimysd19
iXoUB5nVv7Ne+dyIKUMS9BonMyRxzagPpmLZgQO8AWPcnnVRM6GtzYskmHP0OuLjWrfPhKXcr6WX
7XWFVtxCoXiAI/rm24COeKdo6AhsXIrc4fX5IifsPXiF0BySMurrkgpUmwaNvrFi6YyQqlTbAaFA
mcPkMkL+iZY/kE8IHUFHVJuY9yT87mu2I1L5f6XMHTdOGp0DR5VGGUw0I+KtqWluQJZgCckEhIlt
3mkLcRPwQyUuClI1ULMgBhl1iUTSORWTI5v7/ggCdHdNPIvize27ABF+ZH9stkDJ2f7AtVUar6Cb
QUKNDVXzMMGarx+IzfOTwvZyNWifmbid8pO7ENCMNj7udY+SMzmJjCDNyK6bd2X62CJsOsfBbmIF
5z7JKdH4lOuvVN575t0wXVZ5LNe3GX39uZUkis+aF481t0L7cSSCI9OPYfutE0EwBQ5K7fgrzAqT
IIHzU8pppbMH3MWc2gOkyeW9sI+EeRTxWa13M7p/hiLTtk/FtHIK3k9I1Qv4wINVf7Q2D8Jp7yq3
sZ6+zdtrNh1IB3nVm5I/IU9w5qeXzxOBQtCwTx5W7tmlidzAqTzAIKdCnnYfP+MUmnI9Ne1TWr7W
yeOkmeGgsAt5GT9T761wb6x27+YvZfI7Ub5TmNlFf13QbnAlAZdKSFs2/qWHYdn1W0RhTOURDZRf
CV+24fVuAdhAlZb7rog6M9rMyBNHy90v2ZvZvFbOw42kAsKE+yUrcTCAYbPGowhLI0D+ch1TsiIG
VqIa1dlnzt6hbdDChVqS23WLrPSEu8rz4qHCxE0xF3XVnw3KJBrSKUusanFl3owK91Ce6fsiOW3F
U16+FDXtOpjssdptvkJUeDY+r8sVFKoAveX3rJ4HufiDd5D2g0afXd+hGSWfvUHlfszjXfa72TqO
VA67Kc5kl0dDt0u12Bp0X7U8CikvTlxN6C87HTtq/UinzwEulNJUHJB7l5UH/ctqcB3joi/uKc3Z
d/rpTudRUNN1h4OLfE32Ro89fCERDNximtM8Vb4pOUl0brxR508h5eJ9UYjg61oZLLaIUHGKZ4mo
dL2Y3zPtYXSv/ZtF4OY56ZN7y9w3TEboIsFavVjle5US5f5K8kvNjITe7Hf9lyOjptklxhnTatPf
KCnxZ/t27Q6Ne6JE20+3uBu/1PpsO5FZ3nbIC8k9hJ+v8S1v5mFtgtJiay5XUWgol3S0DhRS+TZw
hH5UrJPaxOPCjQvskTa9k5zfknLH/dMWYUt9503C/bbeTZwdNufNLj8Kxl5z16Y/FjKPqvymUoI2
dkDEU9fExJw885dm/sLEvZ5nfYdl5yKYt7Ca41zZJ8vRodobWrKbDoBq9/1C8md4LKc12jZaPrM7
bhWL8tAtv203IZ3sMibfjekjR/O+hAKTuc/B1WVQSUzlYI6ktfuPGXNU3Cn20YBvVhb3tq4ZAK1P
NT9KKhrhuPxKXpMfO7c4XHsYtgKVEop3bC8Jdrs19XHaajtzfubf1OmdJi/WdJyUiCc7rRs8+F8g
kXlkJ7Soo9QgEM+xwc/o9Z1/Haxm9XZJn7z6WXEe+Bqqd+s4h0r5cDr6UBnzNCQEt/nW+0et2OX1
PSkwX7oXp30YjWcDd3li3IZ89vpy35Tzvu9ePe/IRZa2HOBjp37Sk5dR+Z3JH0+cFD2ERB4XFIBQ
rJcke1WMh8Z8+PMYSEKk+j16l5U5M79Y8/3QnaV3bp07T3lRV2b1n96518yLmA7rupd0vWIbYvNn
99XImJo8V/1NMx4VdOuTY2PG3pWAG2O01JFmhGwjHIyFwgvGefvYbW9peb/ptwkIUnFEQV2ak875
r6vHAI6wTs7q8s6eXF3Zq4Rr689Z706gGL6wdnoTLm4oq5hXmRtgvjU+X9q1GLdl719r/hvzrCU3
3sDnHqz1/7B0HsuNY0kU/SJEwJstLD0pUn6DkFQSvPf4+jnomMVET1dXlUjgmczr8jKURyEj1uPe
yoJvzp6Ow7pOvobmVujHmsenSk9VEZCd1Z+t+FRaZ6s+F/Utay794PEFxeGedztTCvhG+vJSFqdx
ugnJRw/Fkf6kyJCL8UlFJ1Y/vWlgQxHnsOTPiLTlrzr6GMYnDpqluObmZUzfi+S4LvdGfevqk1Dt
p94n4Xha92n8ok8n/HUsi9ek+DWi+2I9OGOK4lDIZyk+9uGTWn9VmuIgU//veI0sijzy04Gdjuv6
qIXoUfK0u+ZfQ+gLB7LlxoyWr8U3c/iWdBIj61993edsaiZVCMsjJxtqdEPtUuBW0ANJdME2MvUQ
VkfmL4BROMRycDMs6UXOvksJtsfl01vtI/Ia7aJmt6J4XcbM50npNabCazGbNqYVDxmUWy6/U/Q2
RFe1fBQEC6MI0ul/VDkAtjRql8aPx1jEjBEA6kBPzT+Zm5B8mJWvcjoEIiHJVVAndyU5ScrdYu6t
Inwm40tL0SykIN/z25AdiuisNz8kq63dc54EZXbtUrqebAOXcN5qdhRz3EwKyot/me6K5Y8aPSfF
Wx+jgGTh9KSphc2FPQIMX0W7sHOX2cf/h2rATmci+LMzlzJh6KwfF5iXcbAAjkeeupadlHZfJy8S
PX5pfQ39HT0tk24hIY31zv3Fk+lVxywevJV1WhxZIkXhYI5nKTyWxOklPxOBVhG4nbV890hpK+5n
7s2leTHnp2y6mlTjfCVewVp5y/hAQ24L/XYpFhEhF4cw3y/Td8GVw/qt3rn74NPtVQ8wIXb5bhHe
NOVXigJLOMyFU7eeITlcqkb/p9GxSv2lz55nhejY8n09tt1jsF5Vw6swatT4ucIlCKUrmy4qdoq5
w6pXLV+juctlwiXsDOXD+h1SZwo/uXk1rLOqH/mhQhtYItrRk7b8SDT+/XHtgrDEE3SNaq4xdBUC
f+kjDwMQNSp2Ob+wXhVgv9afQUMYV1hJB3F84TjNre81e0m1U7ptbiMo9aDXzhOFST7wC6M/lzY1
1ZTMtsz1mpUP6g1F/J7mQ06wJAtCDNA52hnKoLHo3SZ5qb0lctVVo5Tc8a9yTZTJTOtPG4kJjY0a
GWx1AoHhUlgNFNaqAoh2btX9pDyEQnd0INk21z3GG2/ubI8K3EHIY6XXDPUTv4/3ZcgVCu5bh5SU
NCgioTMMM7Mnml86OelK+jDCE615lgYrhTNGNuMzI/yezNpZXuyh+BkRrJHpQBRlEful5FsV+EVX
uFpxn2avlU4qKA8p7OK5mVHyC2/L9DXyWiK6tXrH7ZeOtwHvLTE4vtEcet3rOn+aXorZ1bsfMd/1
/X4QPZ2kwdYBTluWp4npRyLXTvKrGed8EhxNDyAHWcUKk0aqXTURs2jnYpC01CFciND1c/e3xn5E
egkLCv+sHXOuVZ4We2hBlO59TF84irPSW+AS2/A8GC5bVp5cVQpARsrIrYglDOfdQP0GiDacRUq6
2E3kALVuuJ5N8wK3aHQ7pH2WeCdq2TbG+ADrMgQb4ExGDYn0QdmcrR5qUX9vSo+Yz1gIcv1q5E/R
tO+iXZZ5GMvtsHkRmHU9n+fsozVw1Kg7cdyR0rkNH0gQjisv+MQbt12O4gG9fbtfCE9KH7X2XSRv
enuvqpu47sbYq0RPMQ/VvOeD6FWwGEdDu69UCogGx0dNU1gdqiF3zfF5EHaddoF+IEmltlfAqjT9
mLJb2j0q2edH0pnZgnBEYZwnLhY1lX2gUhzfFeOrw0dYnLLYT+Al5WJf9m457FMFeCHFF23h/CcX
a73O81vB5MDhS1N+4vqzhxXElmcPJXNE4OVurX7quhMxJfKfsj5SHb0dbBWZPl361xAUAICnPuvN
bU5wJL6E9cXsTxVKL81ucJqedMqa9GT292S9jupvmri44OPmsIyeLj1U6V+aPpLhbO7bXZgGkg1D
SBiRjTFDdpf43J9C/ZgpH7VwWNNTKJ7zxAvXoJ1u6/TXTZiKVU5qbJvIHEG+5sKbqbuqY5V8eWiP
EaEE+SsDCmbyqhO/nonBvcnicSwPdQPGmIBMC/y1GMFsMX7FsmZPyhuqSoemiWDS99ip+B0uYA/0
4F5P9/F6SSzC6g2MorgAj7L1hszTwvNmOKl2NafRhhxBDvtu1fvJep8L7KVUPGjyngpVYiv/GJyQ
ifCKbEoRVurWz0YJWOciORvltUnfI+HUr/Qp2Z9inWvxNi/+OBzAKsLGma2dol+jDZ2PsJBOiPQI
BNb4XtEpUeindsgR8ymQh1MILrx+DjhryMXmmnlRxJspnZn7LNT7rf4iPEU1jrQq4PrrdSCXDxeV
O/aNGy7YNgiug5/w9d7v5jOlu/ZY4EKkkXFzst3SSMkqRaTXqiCuw9sgvCZSbc8iqf1xai/hb0En
0KbPPPBiepYjtuGxFlzi4GwU0jV5zWr9S3AcmU4cYtJNlp/l+Eyu11QFkeGr6iHCQXoI52dtSyMQ
sVc+dTnGXgoSvADksemZ0yQHslvN6K+A4ClTDbXeB45KO51umXYZsCcWneYQC4fNmzjJFPyouhOD
aeeI1MsDdHt0BNpdHIHQqY8+Dp1PLXnBmRXJmG2dpsLZixv8hHaPnEKaFO6OloyPkIq4xOK2vnP+
g2AH35UDG7V45Lpl2zLhynYG6Gb1X6iLjMcg5VE+rM1Z4DiKbnF15mWp0W5d3DV+FkqI1pFr5ncQ
cod1B1hwjV3a69HDMOpVg6ti26MmzlGc7hbnuwMQHX1I//StNnZKeCAm0KbexL6Hj46FCO3J/8Lm
Vy9eqUeq6l5rZzE59sK7DS4O6X7egOtDKt6NwiI1g4IP97ZdOcv6VOAineI/kUtgrlovn8qTNYLb
6rfKPHGLzubH2t/W7lKKL6hFBY/AaShVMbs1Bk9yRTrpS77oiQ0G1g2c45hgUnQ2fiHtg4UGjAfi
7Oe3Mjxr80OrP7TeixEEbt1XeiuGj4gYtEL41yVIrLFlGMsJIm9bOu2W34mWD4RPvm0dUIGdmcD1
xHqvU82pJsPOej+zXKs5KOmHmN/MyZOnby38Tkx8hkrpotFCPi0EI4MO8vRulJ9ycxndbxkaS/Po
kOf3JvQ0ITD00zKfpOpFBljpPpZlb76IApLuQxwGlNBUorW6X81nTDNV9dVqgVh9pdNFwA/FQ+iY
eZHvkugposaoW5SkjI8MrQPrSmh4vrteP8jjU40orvtTjIcIpDwilzFhVzHR23V5XGNsfq/S9I9E
MbvjBsbKFkde1n518r6GWZh5FDtJejXXjxUAjCoCaRyIcfFB9q3VkGv3VrMOUOCCo7sr8sT/Cmjo
QaAw4s404X3DxZCsO9hBvHiR/HZdvWh5ZndIYdDj1F8Vdj1bZGOi/uXg0VZ4kOrnfvXZPDFFjHHL
9cpJ4sdivOHYqOxvJkrgWTSNZy15TfJzph8q9cz5xtyFuHsyis+6pds/avrObOh5dqb5sejguYPb
cn5KIaAGMJ38MPHJhOKTqPmltVvl7yXHysmZp4LeyLPDOUoRGV7JSLZJkOHIKrlHk6KzS9TnM95i
md8G4+jQN9Tyi6F+4rrc8UjF+VDXB42KY3SnFV0t8WoC0xB2Su/p+Rvg2qI9S+uprQ+1cNSIju4h
L0Ys71hRZB9Ekv0q/YCdzD4hIh2KqMFjwlHEBMYiZb/7OiQ+ZSUnvfastOcpBO+v+bQyQs29IvjN
n5ge2mGPRExuAiP/HoXfZUrBee5Rxkg9OAEFuao8vqQo0NXlU+NSqS9KFLT1jvIVKCglCY9QgLYD
goaoM+oDnUMjX0OiyLTfTvkQi0fZnvP0BVsDprA4dfXpp82++zD3kvhK/6izFVrU5+58AiBkbHaz
oywVrF23PJXh01RgwHjPl2NExF36ZdUjOQGBNPlXcz6H+cUKnxMNoolRb+/bvrcgHTmqzjTa3Z+u
u9nikEQdhcehwO5QnubWGwmxiIKcIQg5hA7MtZwWQTscCHQBlxPBIEO3LHf0KusWbU/Gx5Opv1Ti
MQo61RXuDVR796mQSxDnqi9xLJGw5+qsQetQGccmPhOcuisM0hmVjzJ/Eb0MCFk9qsvzJpUSKG2k
7RDPAc4XtzUP4nQGcIIiOm6DG7LyjYXdNTFfFMe4tRvzl3h9WNknhhu9OXbK9e9VND/Szfm+YaL9
TZ29ud21NMpFAzQP9JXZvfrKAB9fIJSFIaRoTz9z45tMYwKhn3Tr1jeAjONjCr2UTnbP6uys0zy/
xin8QiG74fykRr8DIrApsjUFb+3AD2GjMpoDlvtK6CgP/RZrFNULR2H/kKlTWvM+r4/Vx07W/DCa
yGE2kO6NPuLgyaZCUgVQVFKYDIbXYW9toVVkybQFmDBityoFAGJf1IGinhrdR5Vo1i85VVjYhKSI
C+AwuseEIM41wgg90+3okbsUCQvFWqYEotPZBu/dm920eTLkf0zfc+b+nDsDeAAqovE53zY31ALx
6I6gn4bNqOD30q1eHqS4Tt53I+5Ci6qiBtkfWmRw9P6yr5D9ke4mhTANZ3Xa8jbQ94vfwvQ6Fud8
AwH0HDHcMznvNXJvQM+GNGmmUGWjxi09UH1h/Zk/kxm9YQ3tkL5ZTue28nX7OtmWn4hTjUtQv0gd
saFu7orGsZPOZJSicaDaDd80C+dL55lbgEhx6L5GsqOHdx6VPoLjqwd5rRAX3vP63VJ3cGL2OLA7
nKQncHv4RSltF8u7Gh8RbQm0Qfx4DFYYwXVCitV/q/AY2qupfWmZlyy/UWwC7vxTfdleh3thfRfC
l9G2/H56DYc3tuybYYfhe6+PJLLwRC3wa7ptTwv3k4e3PwS2JkSiV/+k+ZFNLxHwrWXuqbEWGVW4
S2S1JTkNbfq4I4XOEaQvDLbAQ43T1w/mERSZh+U6wGlU7xU/pQNpd+vsJ2SOd6eBgI7lYST3qLl0
8lmM3iEBpoTEkUtfH0rJ6dtjRG8wtkcVvbnT2w3d6i7EV8IGJK5gL3KbRNl+Jmq/GpEuqMiplscc
fUchRHUDf0u4AeOVk/4l1gGrEoG8UGZ6AUk3xW1EfIZFIGMq4qajhza3k0hw8ADZ+vjSeGowpIc4
qHB6HOpgQvYSTNaTsjyrlmFrLWES0l0EvMiTf3IB/DcFWXcC3avlC7LYLYZp2ORdH+pXXjhywH2v
OOZqm5Ub23xghtmt6VFN6cFJpj2Z2jv5Z07XvKbPan2Ll7ft9BmzF7k6qsHkiUWQGO85p/icmTZ2
DlZAgyj2efZBw5un2lVBqwJSSNwaxNYPvXU56CERmyJ3iPGhz1fFCMaOslwz7ZQaFbXafjLo021C
JKC126sle2W9zzIw9ns1P6vCX6g8wvBVWU6KftAHpJJ/S3+Wqh89+VQk4vEnYJS3PP8LdSjDy29p
oxQAcgCAs7QzPSU1RjSDUX0k5XepbDEfv8hAbXJakAMH0Bl88sqTgyR9IoTQjsm2qAdGEcSq3ZV/
IEfU+oJ6nUQ0d/ZMo3lYXRj35Dx4AmqJmwg/JwW9eBGAhQhQGMB1ysnDUQYJOtMql+FP1P2K80sj
XhesDIVA8C/zfbjdyUSF2bpp+jdWBTjDIwAHNoxTC7/Z0fCibnGBR4HuHMsllan4qITzsrypuZ9L
pd2asCz1X1urULf+UBImetfm97W9hr1vIkNQGLSB2ElodkDCJQc7fq9OfW4YNxhXT3j5nBjaRxLk
I17SgJPR7QH/nBhNKUDASa1u3Mgu2kV7vpqUyPuYyNrCIabcWeFjRouSnuHl1W4Ij3N1zjeBBobd
NDJp1R7m8Br5cRA1XuEm/vTP+p09DUMJ5yUQLIMwuuG9zN0QtdQUiOVtVH5EocFXTcpteZMLj1N0
+CKRcMvTtlsS1pmS61X45zsAslX4lob33rhT8bY0I7FHChZNKIjGXRDcWPIl81Wnq1fILkm0QOEF
9vUp0wMSauC1GQ7mskEkfd90TL1+zsuguukUKiKQE+G1+rQBxpnTTt1OCAkHPEfJHmE8K4LBAcJw
RPNrF8YNu57NSh2xnB1nrizJupps2nAHNQPSfkvL+zBjfMXho3olY3v48fmjhoXvIOPUDyggpDdz
dOIcq1TSED2FsyrZ18IpQ9BB7goO63Op7HUhiF3LiWRf6GUmp5d0Edjiua1SJusR4SA+iDK3VZS5
aM6CGMPdHjwl6PTz0B1jWiblR22/N6WZiGppGLiNJMDQeeBF9rbJsRO96USibR9cAj2ZNuwXzi/W
GN++1c/F4BrE429+0YirRkBXmKItUdr2QPSTJ2Mr66LnQvrsMskHaUSHsZOM71z9Dad7Vp9qNVCr
z9oQfXVzFHlhcmqsM5k7RXXfABORlLe+oLVOU0Ckl7Z4x0AIgOO3rT/SLBVvg/FvMH7q8VuU3VE+
o3J0KuHQuSY3tstTBMVxCbtyOKZTl9ktJDht4g2dJcCyTX7U+LUYnu5vY/qk4kjIAslN8Em5K02e
nh1yIi4KvFITpXQPBms+yHglomZH01M8cSuYwHslt10vcZAoiTNDWBTCTwbLizqLA9fqPcK1bW3g
bcewnvyi0XtgParpoIsmacqFNkKOwPk7OMn2hgw3DBn5eG1w4C/QKRI8dy09ygRs/UCwoEHwsHTG
rw7fAVg90izwQx3MkDi3DzIAD0mMRNq+J3fDJBka+APvl4P+244AHVcvS54MigvCwlwZAwNp4PzB
wOp9masQHcR0KlQLOPcWAXauAf5OFLpjdQl9BRLkJH801IiMO3AMdPT595B6PN4kdbkOAsn6ACmA
OH8O8x9xTk5zhCyivAv9DeTLSaJ9/yDkiTNouybNJ4bukbAbO4O9OJL0T+9f04DTt7/g7KMw4HxW
LQAjv8bMHmnfxFDxm6m2wu9GOK79VbJeyy3Vlcj4VTyGjLrq6kcTYjUVueYbB5MYl2rdBjnCkHSi
IEk8kiR8TPJ2pbznxq/RgQaKt54uPNH8YnJBjItvAGc7/WQkHOIL22BrtKUrMcYluXYItq1VI6Kt
sNs1pitiRfChmJ7p6ODoy8JXYxojQl5LeanCP5U8mSTcTdZ5WDZWjIOlGDTWgWuaQfw3GR4KgGwN
VJ3cFGDMKQBa23Ce+Pf/F4z8yuSBdK8H+fT470KFbCx3lvDD6DHOmh+lJpVZOpjlsbb2EYt4+IvV
z8iG6rjSojNwkR/kWM25sK8kJRGs/CUZL0gh0axFEceNvVa7qGHc0bQ6xYDLnT5eFj619GCQUM5i
qg/jw7I4tnMugOSeEIHBRBN7hHh+L/JfcGxXQK4BTw6tL4BCXJXxSbqJ1BGgX+gTLVQkkRIUzPHT
eKpR9UcXO0M0bBfKBKbtdJ6EpIHdkI/nIrXsOvoxROLA1n2xyxG4hohuPKFB4/ZrRjuY0YCKS1uO
M303q6li4VJ0jUbhFvbn8h9Xh7Img6slUWW/gpSR6OQJKjsRL1D/bUCDY1b2LPOwSTRzhFmzAefm
z24E0soMnvFV6utrkllMDJGdufqa6jfULczFuQiUKAbXoOYO3kInxrCIaRdzzeg1qCkuG8TprmDQ
/oJGbi7d6H2Qn5Lls6n+ydhXhvlTF5/xZMI/EtOmtxeqtrC8J/CkBJrTthWOzjCGks5OLL8iYdd3
KI+Tkz77ffE3Sh8LiuMiCh2EZoDWfx1LoHC2aW6fES0McJYsvqt8PW09omBFnsgYEzqYCdBOsfGE
M1R8ApPJxzft39K8yWNCcv9+curlMtWvuoJMrTPhcP5hUWqtQIth9gkn9Gn82mbwoTwiyVWLj9q8
JIHqGsbzvDPx0z6E8l1ODqSbIullmkIOhachkbrPnMu0QhUeGGB4J2HfD0/VfN0QYTlBrsqdo0Wv
RFBBdvyMxZcBATFHtcsIKjuvnnlSnMgb4rZ8GMYhWc6y9ryG30p9zZfH9ldbwqcJwsC0U2c2MxYh
Itn4btWpu9DUSXskVXau3+kSVIL2QldWjqgjdeldhV6HIs2ivzn5+Iap1feSjzSPZqOQD1wA+x4J
iAZClA8HpnIRX4FEuFVCT+GIQmFQ9Z9tCEAHdVTFj4TkKOaJARFseMcCHTxnfgmCJagJTqwXo3yl
F7BJ/UoxYuyyoMgCRO3wUpTEe0J8SDJ2kDQjWw3EQ7mfoOOtw/ZVGIpXQHKU8deAqvGzg6FeiY9l
9tyAQsyImZ8IrshosyZ8W98hDwkkl3i/GI0QaOcxDc5REAiMrHwMAmtf2Al25gpzcttdxvl7oZ1e
gq0/UvikHpdhfG7dGRkoTFQJZwm1wEgkIKJCPvKnxvlnRHKyNUJ5TQoE90Kk37arWxsvn8jjVBjy
bPrO2tcIJ794pflWs3+xQMmRvsbrnV5fij/m9pEjWdrgi6G4w0ky783GBsQE4w4WzvJztPY7wyPy
eTrQw8FlC7GfcYl3HAncrc0oonL90drR3T4LACv6NQnYcrhudX2zobY4teECojOGfoeRpIR33COZ
PObEljiZxxcYtnY9YfZDASvsvoErNSoCduKkDqDvLa1kCYgKKiuiOfPM1VFIb1UDobsQ2EkVoZo9
+l7E8P2X6TLvk1hxPwvYiRLgc0yEZRKI5pE4TL7kpRWem0V0WG/hfCg7Z1XO/XINqRW7d1G8icK1
pPljgIqRHwYXBbN1HZ0BKv1JHnbhSvRws++BeGBz7bQNOr4l/MeGNXkr0dzgMbiNcDfNqMflP7l4
tKIffjTCHWWUwXOel3vWFxyXz4rh68iXoRyAOxLz2DQXXdxv6RoVg0KR3MsGR4ZIHbI+xuWxnY9q
EWy9XWzZlotlJznW6c1Q3XwJjGpg2hiVfHsUCKIrAjnb4VmhEGrqe5axdFFbsO+kGfjnzdCvifYw
kKxmjCAKk1fF/BgSxTaAJG+R6eUuNGLkQBBtNRS6szn7zFCpuAQUJft821jvUnIh8chrVnfAWeYw
wkTxLfMUSd9C/K+XH4lBe3NL008Bo1zRJyAKJjIioohBDtIIaK/5YL6pwxERMYrvs4I1B8JwNSI9
g4HZYmjaS+Ifj1J5BOPeOAzsEtsqQ4sF5uHlNbtkX4GU1EchP7VjYBR+BoOctf/oArdIN4vlnvzg
Eotjf7CuWzwBPKJOaVLdSU9u7cTNiFCwiTlgXjKXpXroyx3zXP1JfZsgmMznOH1O51M/3yt9V+gn
kCN4phm5GVIXa48ZJ7mXq6/LTym/vpKirg8JM0B3mUrHnp76bjeszuwvHp8FvX3n8bZ5nuZ+tvbC
dw2UPR/68ZUqHsWNrUnOVggTtIs8BfEac0+x57nNIju6WTgZ7ep24MLHCj6sNLYSXsGMJc3cVn1J
AzRSuvSEsGhO1B477WhxgGi4pr7wlWHEPZCO40QCsIY52WaLPtFnriOil78QTRSD0a17y/ZqmX5n
UYKl9WNKLnzE1B93KVFPT8z+okhnoGx0zqq/1Nr0HNnsybK/GAsQIpu5OaywK3RjUEzorB4rESdg
ogaQvlScqRiwGgZJabAaELFCcJErOHhwMelJEj7D5nvRP5aahMRs8IyQUIQOsA0RzStZToCoHbYM
qGCDLnIFHcKEaYuEJbB8F2a1q41qj+M/Q8TadOJwxXrDxh13+n7Ugob6xNaDxauZbUS8nVle9GS/
wL5KHzn1GbS1QuexUiUOAKzCNWYkjZAzjOWEaUwh3INmaL0r47+UE0arD1vLp+fHGSBiQoOpJEjb
G7r7DoiZ94/ILs4+yTWxV4s5CyDIeu4m+LXm8S2SAhI1UDDNm9vMrpKfboKVa0Sf5tLT02NHEQFF
t/UV9Ur9Q0GSZ24/wmeLH1LH/DUyz963gqv+xxHXJx+kxHM20vuVbPkNhp9dTmFojXnS7LamHYEp
j1KEZQ1GCLYe7R1qIrH7JDDZiY3gO8kC7iHiZT1mqCLh6fG5zYeO0FSJYpaZEqkAaWGX6D6D9FsN
fxFI4KI0oDEvKMG3C3yDrJ1vA5ZEbEjF3RC07tTq3y0TXBv5Q8kgx/fQXdN4ZxkMebB8lsOjKy4i
0tSpuqdor3I0/Ew58CGmHCUG73FCN45PstMBtd434sg0cTRskU438mhdJnvSd6G++pYJ2ModWd+U
OIV5aoYm6DIuR0qzhLlDAkbhHDxOQbcE0r0dc91LI0OrgXJu/mcyCH1J21nmv0Q8xOVT2H+SZkTg
5IzlpwPxRBlEi9SQlvuzMFABHXVCmLKT+gvv0QetIJ2KpArFi2pPS26lg112JTnxZR7RTMCsbcfp
CgLUd5swhI596T8TGI/ZSdbDRnhX4WvNghAIv2McotPw3dk2qOi8GdQHDiFmmGn911S8KleM96px
m1H3aHym6XlAP2K9smG78ovep1HuSf0MSoUNyBA4wBgYM95IJpE5+uL+xVS/vhag6thR1Vfs2E6k
/A3+BCpLXopyieyfhiaVMB5vmUhhAhjR3O4pjzctsiiB/jGOr3+Jhs8eKYk+80ARn1t8nXxg+Ev4
A42/jre2OPe1l3d/ZflvYPRVUyO3H75Nay9T3VK/SZ3q9F8lZ/BeYVe8JUjuMYf+SpBQdRh5hgm6
wnZgeQnvnDkNU+aGXapc0spv+t90OkzVhaZSOVErcLf+U3Qo0Cdy5pr6ODbXWXxs7H+yExsy4TVQ
w+kJApOcMuZjI8rVC29qERlqh4yTROW/eywq9tAm1timU+6j3aC/a9FXATE4sYGtBEAB9y8UiiNk
n41RMr0ExIbg7vHAmafqF3Mowbivm7Zh3tK2pldLYmysRytOXiCCvtM6Ykri57Mj/CIw0Ar5Cc0E
WGnS+EKyGSoAGRXwnB3FKaCP1B41C5lD+GlKf2tJPxag4WAW1hkVGohL4fz0ajDv+t1EyP56yvBa
T/lljLcCpExQRb53zT4TgowjSXcxitP2Nw8m/8zF08a6CCUAp4lkC97nDVVAU18aPILN+AXgphn7
LnkDUCMEyMlUHzEVu5l4F0rAYDvkU4vzB9m9Msg2M4zqcs9sAqG8MbuEqOaGdyj/5n3ILy3QJLrd
l7dEPOaotfQPmGiSzY9UbclTS7JozPSggbmQLRJ+IrtpVZ94aHN6ajxu02W3oTbh8CrGKDSkjTDx
ESvEnavE2JkgEyLsgiicuIUi42RVEGqczm8ZEt3poS9wey5tQDfSPIXoFiHsNqffhUt5RcYltM85
6AmtWEhf5o7LrkVKIz8pUqAPyKaoPqi6ttoPdfnEDMgTdOh26qN3bQsTIdR7Mt7r9WhkJ8KdgJJB
4C9jfUa/4gIri7C7wE1C/k3CBK6tN2P0BtPHkcUsFiSAD7TDAP8yNqF8eCc1lwn3+b43AxG+cXV1
rgFCqnGNl7sUCbiBx5koS0fp7623jc89m13Qpd7MEuPqw9ykGX+bS0K4ZAQfr3QbHTx4maDPiaHs
zFsuf8fmE0tylvdkNgQm1JhKxodqm6AYb4ZHZMd0SmgMRcjR7Gk7T7m4RsQK019c72WOKRq90RVY
SaJN/CfONbiZWvknWF9m+2pZO3q/ij9S7nopIXjya0RiD3wc0/Fq1e/gE/QRct7PxI+B2QUhMCK2
ACbhcbybWNV+8F8GsIu0J2TqOTjZN13cUAQK8oYxac9d9aMgiyBQbwC2VD43yH5In3V+ajiiHr9z
9JMrgnC2Ap+ewD4xKmwMhHiP29wv5NHPZFSz0Qa+rIYDAldeRAvFJvgaM6g07cqob7xBSHvMTV33
D46RM9jQ9jp/YwlkKM41SgEuWePFQswVB0QWt/kxTX4j64nsY/uLdArlNlg7fT2G3Tn8ob8YfiLx
mFWUvSY/AzBv5azDTh9mjLgE3QcjptZFt9lS5FExkhTqblELmPYAuf+D/cBS6LX64UALZxNIsDWr
HUpSq37uqt/ltZVvVeNPkJesBcnTE1dazxpa/+69RbUpvxoOPV5+B8VoQ3RHX8V5qb5KN/Y1klMR
xmLNnLMnDQF5+MMkFlJWTBtODJcHp/avKewplWVeE9PX8RibdMcQogJtPfVZdkyRt1MwUxeY/5VV
mnhDrHZtWWGCcJCR946sihdTaW9mf15uWYCqU913QRUAo3DtY3U5UzOEEtb42IHgGZuR9/ZKDgJh
Ep98N3E8hwp6C59gZ2jbkGouir/i4buXPv9Dp60XQrLQpUC4oZnDLMLibpJb7FuOzLQSci04v54Y
m4Mp+MJEndml1JjrK7mgPjUTRYKWX+cQWLJF6Zg/cxdlQEOFFDpEitmE59iMtN8Ab1KtvE3SNaE6
kbRz8ZlYtPL4LgAwkM4QROGiJ+19PagjDwMH/feOZsA3u2PmRm6y4ib4Z9VfifWxpAd65Ty5T9Ku
ES4boMT/s9rR3krO/gSlXA1Af6pDmG7enqluMCuflv7elx9Veax2IiKHIP6VE6hfzpwvU9mNIYqb
9CcZLkL5AsbRaP7ytSTvGmVq81HNLxMd8MZUb7rOZPpCqsFxoyBOA8xv3iSmDEYnJj2QPdc4KiPD
/v3X+4PIZ8Jf4hGZokNhsfhQqFNUgX2TPOiPcCjYyCEqXhY2v/CUiU8C08eyHQWejkDtEo4fgvYp
F4QXciXEZugu0b9U+xT+R9JZLcdubGH4iVQlhtthZrB9o5oxiJn19Pl6pyoXB5Jse0bqXuvHJLs6
3U/WQBEupHlbCo65k/7EZJgEP3J9rH4ZdqHUGnbwNLy3AFFSd224p0fjgmZYJ0jF3LjBgd5gud0G
ySfxJqhp+qXuH1RzTvEbJSfsbsEJ9oB7IK4J+Dh22qcgT6qUM4Kx27RmpGowGCVrTMpTO9oH8vIP
lXT96S0MtPrIMvR9xOVWQO14vH4loqHG4RUAJE1Y8YTAbrRflXxjm7EMojiWHYgTmsB8Rk6Gh2NI
ax+D/6MqQhOOv+ZZ6AcnXYvhp0/PQgSG3KhtN4N/NlEn19LLGbZxIU/q5B4YRBhhTru340NivNdJ
hdbBagprV7XPStqY4cWJD/FoAI3y5nUX4EUcAlDCK11aiCOAkdGBtSmLZf8mKC0vNlUPJLEr/D+p
O/XVU0Pdpx+L6OSN3HyrnMg0wrTLXTyQ37hIHOQE7TBNEcQ1UEhzbaoC3inVLuiQ27gLrz6OFHC6
O8u+NOY18P+C8NFBJTTIu4AveURKAxaMFVfn74NbPiSi7mXOK8Qv7hU/9F/D2HNgvCoEijTrTaLi
NEpT3jcpPJvaidxsHWqPgisWp2gaV1cC3AAADoKTE8sQVdIVisZIO3tEWFPJNSyKORcJLPk1glhh
o65zXAfmKdau9cAQEb2D9idqUJefYAHQOrG29ZjfDGKeK//PlFbULSiInsF56U6P1k72KdZ0ubq4
1vXno6dswZ0DVxhfZQDc3PyiZRvQWZyxMfbqLuF6D6VX1L+yAyx/oDFuT9+5+S0oJAsMZ4T2slLk
AWWAOm2YCNtiQ9hB4GxppZU40Dvot5VVbtP4o8yfDSbL7N7y1WjK/ZT7n1Zmzzswdpob4CgawxLP
uUK6lL+02DvF9kQBz7Kpd0BMdDSuA8TaaFo5nDyPp9ueO94vwRML6O0SXTTKZAyFmFvqPypCJjoD
SO3c2Z16nxH8jWvGaoC0FYQWwiiffzmECdhxMymw2A7qQQrO9ETsG84CATZ3CMI3dXXKo32VLtJs
4y+YTrkA+iXYhhnNB+xzOVeLwEj0boXXQRDk6DYFsqKJFo8IPz/KpLrbuIAFQqYx5fOqrjIJwWP5
kk3yeWew0fqpSFGW3+OQ2SbG5U6xc7Dx+tuQceRh1BHUT1Mw0IENqjMxYkAVokgu0Yoxs+nZSvJX
4EdG+WWXPaPEj8Jya71bApd761urIaknWr4GwwuhojyJEx5H2OgfuL0cMGYfJQ3IW6ChilkV5nuw
3hpggRrlU1U6trwzRv4AduVyRE5bTJl9i7tYrlu4kT798joNbi6n+K/CG8zXCCtc6juY3YqS41Ot
M6hPsD9a+kIv1jQE0+6JDIAWS6v6Y0NAijJRimRGhjWfTA+USrSSSW3B09Zb0lu245vfX8AODhcK
uzZVqjwHHKEla8XEOKrOiQiTpvnJ5HtbfqQSWf4rn+QKYEzkffCjJskMC6cxJxrzd5/uTe8GfTBV
oHlItgSK4KWCxJFLsHfEGSUuRUl+DO7JTH+9knEn2hnSpimwriCpwVu4kE2WkamAL7yrxz3RclNW
7XLgsghnBLD05yT8ETuwxSlok7ahQAxTd8z8/EOUO/qcWdt9SUyXMM4K0dWwmtqC/lR7iSkcZN09
/lNYjKeAsZSgGRt8GjGSrFF/ve3dG1RqSkYUkabQTnQsTm2OaJp9524NMUNEWIc43bIBTsg3G21j
E9MxXJToT1SFY/mjrZsFO+WMTBxizMuKCLh/Y4BTrkN32UAce+aV6i0hKaQJDxaTZorq6GoXfzh6
yZfhTMNxE0kSwzKH0xSyGhnp1J9Togd/SOzDpka4JEiOmSl3k9/vUpRCVKSQyCPTOdhi04uvJY/O
9XABGaOnCUb93GjXYPLbMv3jokY2BG60KFb+utdPcX4v3G3kHFBq8tGTh4PxN+pbATQIKffoShM/
/rD8W6B/1+ptRLanTwELgnplxgv1mzhmc4aQJcHuMiOFmSw9QUbnKEO7i6XttHbpRzE6cYMyDhdi
Z4faH4089p3agi7jutWCJSm7+AEhkZDUYjmBMBKZraoi0n7RvHKMb4r8wVfhO9zanC9lP00KZLHE
ZKf9o0ABxBcN/UC5+R8DDKsgkH8H0Kc0F4dbtCuPBGpPVH8WWZB9M/oybLxZ7FKQAytv2ba/XX4P
WD9skzalW2ghDzfOiJPx/s7oD4IY4Xxiqi7liZ6xK89Zs0mbAMQCaUNkyODewctqZHl/RBBHba3N
u+JmD0+TYEc5IJHlN/G3KZPWfJhp2c9QFwjzeFpTEAVGbDkCHpg8CVsp6Nmr/XIlni+bVTTIs7Vt
j2uetVmjHtTsDCUC4c+gtbY/UVaIA80t+GSvHWuTOh5zQj58wc34OW7i/CNqj+J8dVH+Eec4/ZXQ
U+jxy1V+o5AzyUf5Ue359EB5UfHtzHJlwAj5/hERVD3ttRwquEVt385jyyLa+qKV+Dn7C7Hjmn3G
mFBidfB0shYvaQ/vBwliXZHgki7G0R9uiEwiku1jqLm68HBTH0jSo8D/nfm/Ty7VVrzjc5sJWxyD
dnnABwj7zNUHzAFfIHBBnVu32KvLcWENJ2kh4+iaJ9anGv/BzpvhkzgBD7m+rJ/tdhVkOylGQUVd
luOBFs5dro88UWiQLxb+wIyAnDKX76774w/posVDiLhSl3505y/I7h6RCNz8fK5auCD4bTJoG0rK
eZw4M7trxIaKmXhUHmJq1IIvupcncCE/aMuykhUkmEb9pYTJFoKuuD8AXjQIROofEVOd78QXURc4
9XSVEB3SYQpnngAcfksuhmweCgc9V7un9QhxMY59optSVMsxpulxm3EG+pwscK3lnOgXMYOl0ao7
csJganLHx6c/0dF7TV4+yjUu0VnO7U0CGGC/PXM44QvbmbVSwgkQT9e9sHaXU68Ai/c+FVS7UU8q
YIbxgY1GvenuRoSuv3jafIZzp/+JwV0cAC8fINfOq293BNYmLjflrffJWRK2EUK1SvYQJKOfUsQZ
H6/6/DCCBLSEPXvdEwW3NOUygnoUhhUo424liIM6eNeWcJjayaPyRD6RA5SBNYZXvRqFbB7qEGEc
dsil6abL1jrrKemG+NMsd/pN0BtqG0FYmuc++ugFWcJZK+DbEn9MvBv4FrP+xbPOqwvYYW5hakxY
PRoDJ7EvLletgLt4pW/PAtOr/7iseIiCeRUOjPbqVEOlEmHeHHqwDiZUtfowh8O49NaV+pTmwXI0
9gLIKOKlu+TWhd8TIiGFTJ8GRUbElehICFu4umz7GogfgrteNHaAmboLt/xSJVgWDc0liTslxq1T
46Fzsf+imoAG7c8DcoweNM/wpc0I9HO5LBB+2JN76R7aqcs98NKNN7D9RAV7hFybIVlW+RQcZ6Yo
4zzo+HH4/sg/xN+3EoeGj7QUIotho9Z++U947vCCwXuS228H294AquxAxdSvQTslUrPKLAvFQ7Xs
1AJpHD1yyHNOwIYz9uKpYnOU+qgTZ9HUHOO1lqOc5+FobaKVmbz14q6/WvNbOKvN4Jli9uOTkeH0
Y3FS8Ho+qDBEmoBIiNUMjIMUV35SB6C3OrfoibJsK06C0iIJaU4F6dQe3pSicrFii7e+0lLiBkax
pL+l6OQYp1A/SMkul/+s7EalI6WgX5H3ERU/femRKcOz62+r5FSx17N8klBSbIzolia4f5dDtmNk
BqAOZNZRPscELXrEKwyUw/t+L/J9UZwb49vmX3wYxzXthiivBOhVsovUCBeYgCfOtNEYsrgd+SOE
a0rhaImxBG/Ttbv04utIu4d7DxEq11u3PceaAFfJk/VH8glgDwsCHpD1eOtxYzUYgrgBKp9CLSSK
+RjNOvixAk4gPEhGSrJIOfGqeG5ZBQflsKRAdSXyvmhAmpscF/wKrkReQuewVzDbk3LVw/HXDPMy
w1U2/bYFSs7dFpAgJt4fWLABrS2CriKeNFCI3HhTBYkJEUkMYZ/0MpMdiGgvtuZCyUW/3BxZLV0z
5NMr7CIPUuGM8sNVPhttk5UniHo9v+CYsZzPiPa0vpQWQ8ji0foTTZ46cJ/1wmO7pFkC89kwtSGY
3O6JmxDgGETui02WNCsQRibGI/5h2kjEYU0T84RSTHiYG10M/zTexggkdyhR3NKky8vQThwaeiuo
pGbCGmQWW7EJuSNWoU1OJz2c8XQw9ibSNjieSl3l4S6S14a0IOmXgi9jRV6vabP9Ig3lmdTHLwsp
KJ3la9wc6o7gQbEcYTIeiEpB3Fn7C6ut105woZBqYtcw6auYH7Hj4sQ1C9c978TPInPkM9zZLQgo
qvg2jzH3zlqbdtG7sB5QX8tby9XhsyhKn1K+ihKfsflWSVfip7qH7R5waHZ0bI7DtHPQezvhxDHR
+qv5XIubGdrduQUSBMTvGoxfWB5msrfWi1cj/eXhDTg8zU4tWg4PoNxAKqjAxAIZUCq+dy2E5Ycu
fqk2EyfxnxWYDXZNoaqifGBSDr/MpnyN7LsQu+Yrpxus0vaSwS9RcbW3ARBLgdvv4vJ9xF9+iFIG
JLZdNNYubv/y4qqi9iAfi2eLrM8+n524vAlpQr1OsCOjFiysSd/ZUpaWDl5IVD58+3iDmNMIL1mp
bk5CPbkq+a9uU+yX4Rh99fgFJ+8u/cP0DpLwQ18Xap67NVzF11Gajy7Y5/Aw0dIpl7qKzWyTDrsI
0FcT+lO4RlO2pxHHaUnYb9hyIWbPkuQkiTsKYyRywDRYaE/yJsRxqkgbOGeHHBeis8GRH5Si2dmh
cWE6PTzx5FoXmOVomzQPufIONMYKZyvJr7L9bjTQx7REokRib2Vxm+bT3EJCiiLS879t8sS4JpGm
XGNxHddbtbi46r5Ir1QxIPHu/z3wHldtx16RzgkJRGtnmL8ArV5+AcjQuenjueYcSIFFtiWyHo2J
/D3YLzbJKVdO4gL4fZvDR6i+DLmeGeVTgzkgIAdYcti1TkBSAUAQ4lUBe3r5n/hOA+lJ9uS0x+ZB
8BAm6jXHM19E3W9k4E8cFQnLvLHSg0VSgN9+2NJH7vyZ+pZTIZOeLroKK5cnQ/rkk5FqeuBY4uL2
lIUHM+ebr9loIjJJltE8XIQEMUDJaGjnUeYEHg0Ha8t4Z/VLZ3bJ/csoATgQhzMD4AIXlxAlNqSr
jheFTUMbADdDtI/hzU53/BUBA4XoEVsmBlt7qqHGe0uJ04xEKcsHh5lZ9kqp1hH7L7iMNR6yVmOJ
iVDK/wQJynEUHcwPsb2PEZzF9RaWgeSfFNAxlFoEI+G0lvmfmNfU9ipkTBzwgc6Bttfqm2X8BTAO
fn2GZHE9YsGQEtqnoNv57tmr7ljRALznLmuOmUv8uWx27ieZd0KRArIIMcFVEGUvt9375l5rTiVA
UPITkWk6rKqSsbK2Z1pFy4Pya8+ILHV/EGhOY9bNMMhR5hDyEwpIALmzcUQvKTbetlKxUWHuo61L
o2+iO6lEZxXSl1Zpk9L66I3PcSzXhqkhqRznqY0+JL4R4Y0hYAZknhT411HysVGgCU+NS+WrGA6q
XVyCVZNvnxOR4/MyRCOFyRTuBH+OcVNLym/uzt+wGGZwLAyR9QRmqRPwn+NumdVLHGQcG5NLSyTs
G4Cj2IQeyKJjwA/sRQwGTY5ziDURH2b8tOrM1Da4JEJ26Ylu7iCqJfdDqNet9qGNF9V4Cj/fyIml
1t9Ys8TCzj4cJl+S//aHRzdg1dpKiLZ5OXgoVdTBFYWQAUd1ivXeuQYVzqR935+tIZwmXTe9w9YF
fxUa0eoRB+e0DMjNeOkJYU8TGiz6K3HhiEEw9a2It3b/UDOSTkq8oglpNtzS+iqXXwALzGGLUQMM
W3ZI7DP5I+ByHu7GtrbPBVe0hmoPDyLKdS5m6VhfVPnpVz92tPPTORrdXdctg1Ygh97cnEnl1XfO
/Ftkoi0Kne4/fhkEAPgajeBM9vbMxlnidtDmJVfTWlE3HYnlaHRJxcKuwX02VbirX2Rs+we5O7hk
pFgwgRDhCCQWdvdR4dnkohL3MmgBEq2FnO7imNxdzjMCPr0f1eoBzzHm8W705pkgQW9y0hHASlvt
SVJQ6WL2esvuQc4Pec67A7AufVv1x+jcQU9ruBabDawfDyUYiwvy/4iTcweQ2JXYOsb7UKylYdWq
twQzW1hODAoLqtlIwuuFmWlWfaLzInCTMK9s6cyFymNULgOmSmB2tXamitrOHMj+1IAW3tvqFnOz
Hn3n6ttimSiQPvKnpmSPYfNXibAJ50QQyuEuqdYomdp8G0oHwrEnJWZaZZXFaNU5LQ3qGBADiu9d
C5yppi+MYO2mn1XjTAbHW9HfNBGC39rlq5IoMFqIsSsjckB4zREzSE+BWeF2mNhQD7p7EJ+Ep34m
oveEgElY/2GfBeWs6j4rk/xNRi/L2brmjq938E94H9AqlyjVQrTeNbyELRFhF82pMyHg4UChYtM/
LNQtZLRPIvfzDnWdnocZ3TTRusiPqcqydRS/QBg8NRlB2gyiV7lDiREeDLPBkYGwxeq/+1UAfMQy
jzT2BJw8pdSVg+NU4dlAHa8QOj7mc9+GX5ik2iwazzFszgkMTvO4sx0ekOQlGQQnVlM5+Uz0S0Jm
rEF6lKd/p9VBy6+j/uUjYVPRxDV3Biq0INIHcW9BN2MQCuqF6GIv9vVMpg4MgISiBI1oTTqiSAlT
cfoAbym/uXap8fWHc4q5ee6DSRTfFADcKt/YzQnm6k7U7sQw3pW8T/ET17sh5bzyPobioaJ1FPIn
lYcx1VDYGkjXgapbuHW0CSjjOEwLpN5hvraookMTHiwppmBogGQmFhD2xt+GyayOr4kMVjt9OXZI
OBEn+VAyerO9u19OuJd4c4Ft0drNiDvwi42uX4VwRQ4+xGfrdJiPylsdvJwEfyCQXUnszIxEV272
ryF/Kxbla0ig3qW66od1ENyH7plUH1L6G9ZvOn4nLnzDUK4tbqfQRe5wRE2F+2hbF09aWaHpvH/b
oqKS2L3vCnKLmY+527PiRPKhV/7YeFrT+jaCJbG8D3oKgfP2lGNWbCkJA539ivTPFm2T3LzlbAvg
wAWeBp+l6e5bpCL+RgaPD/UdJzea1d/Cno8BJtKFRTiiuvLF9n+qsiNV37Yxz2wCB7JznKzsCctK
foz0v0Y2pzZWwm8Ted/dmhsUPEEzOCSC/nT9GbHnKD5Sa9M6N/qEiG1FVo4BIHkVBZJka+kG7I18
DNVGgEMGOgkaO1iyNH+BnmIQTzuqgeIZoiwf4kOVbsxcMN7t8BQvItaPARwTA7NCGhUbiA54a71D
HghJeRQwra3+wzczyocGRY1no9pT8UgslELcYFs122vJMhyPsvbIpauGtyFiPkaOAbu0UAhHpO9q
ZxgfWfoZj3tL22MoLKOPhCMst8+obsheXTIx6OrStBAYndp61fcn+uPQpS6i/E4FQooSgrW8InP7
fysWBAmHfRJvBP5fczzpxkI0vkS0j8yb+svOCJ60voQMEiVpYy4QS3UUlxDpJB3xHgxYnZmYnF2o
XMuO4KHPquSxEzpRwUVyfM1Hg3WFNaIK65Wa/fTmO0fbHAG+zbN50pz6jIqUbW+uhJMv/NJwH+P2
JUrXXQpxcuTv+3YptUunhWgkRQNlce6daiRQTD/f1ke09bStcPQrNfeG0N2tbXnlqatOn6TlUpPf
1GM49SkgCRvVDgG7C9mmgeSewasgLKfK80kl1iRUV7/M+jUmJXFIw+NZ7W/mXcndB3ILZBgc7oYg
u9oWglTYimpRPaxqHQKxeYtUvVjGEadG/M6IIJFBxAGgCu8fsunY/+sOwCHlIxm36DQfg7qkHzpu
2BkWTflF+3hILHd/gKillo4GAhiONQJdpAzwTtOc0fRO489UL1aaxiCy7ZtfRjiEpCC7/LBBeolD
tJgdgMU9zLhouKtML1iANZGRcQiSb64HP7lZJP9I/zJXom4H24qmKgTvVZYjOVo3T97nPMQm5LDV
49KkCFadWGRcK+UZ8VQir1JZxKlK0Y5S+nRTW3uq9VjabVbxcap7f2V7EOIAEiGQa/M5/buejgID
C9NPi+4F4WkaCec1sL0ln0YHEoXlGsvnuE/qS5rfXIOAq++6FAFWBxpLWb7QvOpk77zt/KQhrZY2
Fv1B/gFQM4nWOGz8gHSxY63vmJWSikMIYxIu3nwpv2QKgpBvOCLxgfAfaiFAAG+kAcT9T+5ubSZx
ChlKUCSZa6eG9OnJ9YCdZrJLUansy4BEIoGJ8PqjVcRHy+e5GM1jT7wQytPcXGftzvIJers7TAWk
DORMcY7KVQDZrx0yHmwXEcoGgD9Hv9eAjekAZ2KdiXt9GWSXJspwR8azsXoSJeYmb/FAFzR6xBrA
1py0RDs+NRUpcX4KxL8UaYMOcJrIYi0HTCLVziuAIU6aSbPmm5d+6mNWguvmgKwRh2rKV9lgClg2
zZ+HyZphyZmNNYpllA64bgWbmnpXjU/Hd069sh4W+sLxsMtnaIfquWc9fr9l/n42w7j70YVWo7Tn
ZffjwoGhkpy1KOc6eds5G9KnQ5qcEkTVzk9n/YmfgeJtSAqKaKtzlQEzzqmvU2/FDM1j9i32zobQ
sPYWglVK6oscZTnf4U8ni0gdyMpxeOW05aCfe+k+EuZsaY8hptDxjEbRlveaJpzUQCLeNhAtF0vd
24Db9cq9bh6x86wcxKfXTD547joP9hbg4bQkQm6Ngm1SZz8R1/dYXQp9rmu/VvqXasQz0NmzqOuv
sLg78Vt1bvLEn3vNmcaG6bDQplH2KcMqCJ2jia7B6lOmLbqmYeebvUZ4TbC1QtbSBe46N723YANK
af57jDQeDSIXpp510gyMGOvOJ1Rzhmh5RvALpyxWltGbN2BSYP5+vdGZCTRqDL+hXMmsQWNIGpAw
jJtzXgTrGwgINBdVDn0B5t6yb1VyibvvYDhl6k8XqOu6utSlBqVMHBAlPLr1irvdmB4qmNqYW4/W
VKywN/lqon9I1v+uTpgx7yqSrxLzaaA37FcESfNIHwg508qrne1a1ofSoXFc2hKSBYws9hS1+dYx
bAxPkf1Sd8uqPdbxWSYILNvJQKCAWfaMkuRj6IHpcVa6qQhfpp5PRHQkS+7rsD20w26s0NvGJBzz
SoGbycRgHTgCTGYwhBXBxTf+OBTITLH0FRU2rvfLaYCg7ndEpNED6jKouNgh9d+WmXkEPewgHiP1
k7QBAxqyqpjsum0UbZpxjblgGvzFFSKiZ+tCaX331VqBrMMH382phlf1Z8y/WD8NwVtKtiqHRUfE
YH9tQVAKmWmWqAUd2a2T/kjuKTcW1YgcCfJrJ7yuKqadYt1K3NcWZ/bhn4xKuoEeTdOC7M1FE29V
b21TU27QE7PEqrGOcH0ZqDkaXqD4TMif1qCYF6G05zE4ZkDALAkiwwOfqXACdDJhfTt6tNJdMBAq
ukQeOSdxIm2fHVb3Kt1ayo6ouDLfW/m5mZBJiBaBeJj8plYXWP8cy7mF3nwWJgvuUHRSdXfowyON
mgxuFOQwO0JUk3b30TAxZsWtqj4G5vnqYpUXh0tUU1dkByaAdBEaHQFUFdLFUO/0A1nNIfDLadJ/
tjoH1vgNzS9Cu2vUMsjz7bbCCbchvd1cA3937ScNC1NcCilQH8AE7kBWQq04O1ca25kVQgTCfXu2
3D9b34/oo/MOcR8nluz3dCMf1WqRa4gTmLtWerh1mpPT78jWHCDeyW8HzYzaZ+Rx3lUHm0VepWOi
DY4maH2e1siHnpq2lrJNoh+EA3ssl+o8mWN7FpoF7yChdQiFqID9Ilok6ZJ0dOGb0fqnBcwaEUEx
RRKTgTqTddxtR3PlmCszPSnFPkSqJZ1MNrgcsfnDML6U4ZJI69TZGuR3VQCkSkVvc0EaFAXP/G4w
JeBfjITT1PxSOAUs91PwZcT1ok610o+gOxLSQev4fiw2EaaSGO0Oq/e80872698HOFyx1M7p/wvd
vexcu/ZF0gtXjOTukVanCvI+pMzpUqxMenQVfuaQF0fGylm5T8V5BUhdKmKReSU4GbuFZeDR23r+
j0icK0kGyDYUkU8c7cOr5CV6bmdT1SijyD53rGk+b5KjX13ySriFzE2DlWNQn7r7Xdm/yGZmNYJA
C7m3OFX0+ggNYoestTNmZNKriLHVetB0HMsKgYi0MLkojje9BlF+qXlhzF1iP/JnH5OeStGuwn5B
X2vCt+2TpePTR9IgYHF5LHudtAwMJyn/1drZ/cbvfzq7AJ3GQcPOisUMUqUkk1NYqJNtZR/GHnn4
jKk04qlyl2h/cCXxZ2tMCLAbgXr1lK3Owm0bJ5NyK6HnQyhDOi4/b+YTa0Cx07Q1N4q5SQAcUuCx
Btws7+gnI47QXHjJOsPtZu/EMVo5c2UBPfNRD8+wWdusR/2NrMhYItLegFbSoAHGgeNxz/ySgL+h
9Y9LIuvPEA1TzhfZ2uW0PcxQHrfWpysWdRKgoJ/mDmnIMrmyW+2iBo8Uf5CF7Q6WMTiR2jcEh7xZ
VPYDDQ2ye15HLK3OcFGCG+nSDrip6ruHXH2JshZOoIZRhSyBBrCU8KekP0vNQY4e6FVnPjgzMVPR
FllpYJ6qqb/AMm5gMDemg7vy6hlInb+oV7Z+8Fm7V7o9D6MjM3tC5EaD2JgaaZyEA5hvMHXw0HFF
6A3hiThcEUcbto9EmNjHT0gzLSDSgWnMfiJD545q4pNuPGMakAcLOXB0jOMbQgoyfVUiQF1CCayd
L4iLCBqeVCqGZMKE/+mFfF7p6NDUCxArtrwkxkyw8NxHrxHKexiaFTFQEYqmrlxZez3bW7M7+6E9
GecZAYxwJZhlqM9ZthFY8IZQDY1hPdu0/s1G8i45s86lVekLkWE4BZAMzmKXR1OmAsyqh9IAKn/U
SB+8FaRd3u/ElI8TVeJt443n4RzbjTRsianlYdTI1CM/zbBWjy+qAsl1lDvE2ae4XWYiYYtUIuce
Jwvh/ssvXQZXtObWeP/ySYzODWSIV4fIbHJt/wX2Idcl1BYi0kI+k8lEas/9/kTeAlZWz7CnKRb/
jGB72dbnJjejodVUGUyYoyeskgty81ieeSZbh9q5VRudoUyeGvngLM+IGMmL8Ixnxhvij99RSLGe
8DmQ8okbzp1l/X7wN3HJ9iwgWZKU2mNlIX5Yaj3BSGSHUFVD9DzeetzVSrPk1yaRpkueQ7i34y0S
dJeYA3tlI3QyLzhHplUN47bz0MiTCJ5oG8qzOTCJA4XIAI+X1UNYgfTCiWREeqQ5Scr8AiDEMSp/
Srihw2rkMAKeRKLSRcsx+UgJvHOqbTBshAFZKebCzKza27w6B9qGQyZ3EHcSYcPjWt4r/Ln6NmFI
l6mvLFgXNo7FnoZ6YGCzgtrnqFLbM10c+UABbjgdPbhIEUwBGSEZnBeI5v+XRiuMRHx7PQmjBKnn
c+mBS7ktl+ONpEgPlWnaX0uduBJvH9Tv3lm2wjEL/+i902Sh5Ecz2VAOg0USvykS9duYzwTw4iYz
iRlf3Ufxs4PUJKhAVZYKvZkse+yKBlFUQsw/KLfG+BBerPArQ/Vtj2exzVnBQZqFU6Xde8isPEpB
Hl6xHpWV7d77RwroKh0l91oWW8vZycYyDLE5E45ZDwguLrFQc/tgMOHzQbAAzH+vfQfOyYRojqzP
cOkvSTocg59C4mjLzGkv/cVk+mWroiHOEWFwlePecy6pvNU7ugPZ4ojbPcjD2pFnMqEQg9D6Kfum
fu/5GGrm0qo8EXuYDeeCLp9eP4bxXkZiq58Qv8RFPQEJENdvqK15eYvii34avuoIwsCjhErEi/k8
rd1c+Cqz6pVQO6gy9HNqEoeWITAA7S0YDL1sWbPACv2kdKwQekhX8Qs2JAkk8nKwnx5VpgHWSzVB
wkIqYrRCgN6UaBuHlREtJPWhAwVQgiKAl2JnISVjEbLwOfpr+uQmNUsgyrM24C5rn7pPIrx7DLOl
Ro5r72CBwLanIHcjYBA8sY25oeyjOSMpL3tKUTS1OUQBJkVwgUCSuM8T7JTBsIQa4yoFwVk2wYre
YK08Y2/u2ejt8k0On1DC29dRzCotNKlxETrm3vkWK3a3LsjvqL70ppun2DXfvCXuuW22bbJXtLuw
DYPYetHW7DeqTvzzjN6Vsf7Vi4/GfHuoHTLEtkpFAjPQh1EsBn1umB8DZCrRd766FGtbYFyEe0kv
ZpK3L50D9PayQnkMrUNMgZiTFfvcKR+A9xbaAI80PkhgjtDikRmLLv0tujsDUXxl0g1rck+FrjcI
/mrlEriP5HcMj2+aiLsFus10/M1a1hohZ92GlDek65DPS6aOCthNazZ5Mq0cXGAyZPWGYCoSIUEi
Mvs0cmlDA1K12T7YjsHszORI1khEgCaaHTk90lGyiHlI++oiu3vS/YSmi4w15mj+sQDxygIEli4O
HjW+CjHKaSqv2F6kQwFD55hlDBTtUMrPVPqsnRsOZgPgQb2m/mdFaKt5Q2fQiBs4wFmOPnqj27Q8
3OVo3QhowERNW5/jYpMinSG2WGeqHt5ZhQjVmcEveb8dfSsWUY7oeYQ0nIg4hh6L/4ua0T7kyIGj
JkULfpw8LS84iHlDjt4Q/mR/oFrt1oD8czoeBjCtZpdoywKEWWXo/K78jZ4jlUXbFa9gfxxjT7jk
pC42wq8Iey0QbVZ881wSwaGEhBZrD61c143ITTbiRZvwA9Ex8lfObNJn1XXsvUwRP+LtGdb5i8R2
o6E/cp0TzNnByt5TRcRqQgRYt1olVPdmeSocGmQc97EHiBxm2VRlIzfJEO4cEcCFimsRrVkVXFSL
LPTBSdYOas3rlpLyubMJgQC68I29MExH1Zd4zKM5/3jRzVl+yEZWM0gMIhfBj8sjMe4C3NSCCwUF
bLG1dnIIwc2YAjQEDiRZCWYh1H7V+pJ0LDpQ2IiW/PUs3wXpwbCOGBepir17sHLMM9O2YOWS8Pxa
LCukX5fBQ9IOtYs2sYNW/9LjZepBTgUYoSi8JqJB0pEigcgpO0rvkbPxcac/LTlI6g5ITgvuvnHJ
opWpbgrpWmVoKzYGSheSI+2NnSD00ebgyrgVOTOqcJu3vwPzbxIe4hYleMo6ar3KiEO6WPfUBNFW
JjYsTXmVSUqMzGfM1WdRotVCmJK2pQcD9hL3UZrFS1XgOqnDXqMHg3bpcEaG29IkUiov+RBnWefd
SsM+VFL415TFF80l3FVeqs8MSTmNo3AdMSsmqfyn6c7JT8ZHIhNAVSqENIDnqyH6MV/a1lzEZb6m
7vmgWKtBz97d+NXRJmnz5Wo9vVyedDDJkh8z81klxKP57dL+j6PzWG7d2KLoF6EKjdiYiiSYgxgk
ShOUwhVyzvh6L3hw37NdZYsiie4T9l6beU5Q+vscxn2UpseKSjJUW1aq4oFefNHi4gcT018lSlKw
q0gL8b9lMbkbmCxL6BfedOgDjcsUG0hpbByWKW3HF66KOTRHl9baRf+/0EL9eAyG9tSp7cl2xNov
5LXXUpWFS8v5uyrQBuqBgm4GQ2gXX4NhWivCADfqrNWYclMZzhq7SCQZMncgE9lu11juQJ81szZ7
zppKbX6lEbFqsF9tZ97t0Esk5J8jfHPQjY1pvrVD/KJA/pCZB0ydrOJaapBiR1h01gB8cVhFOTQZ
e1znEzoXsmc9ifQKtKTnV+tiYgPMKqrRvjmMla7fiJTMQX3c9apyTILsUHQhwWHTJkEm2CJ8ED73
JluEMe3JXnN4qJD+aKnbFvq6pecsAbyGBr1xHl+mVD46B6tHZ5mXYuqPQVSsTR+wL3pkOxHLoZxj
cwoaugmtYYLwUTla4c5I+UZQYaX43mjBnPSZ4D4Z/OHkYwqCtnkwYQiocblqbJiicB/nNUYeidfa
AcNGRhnxxG7MYxQG5aHnq0FhAkBPI9OyXEe5jfEMLBFoe7jFbicBabG+mATJ9bMIqCKLRnBTCjzf
sjsI40tRvyeAKsV89vwKG4CNTQRBDU+rZunJxNSjojC4AGMqJZa2IB0/vN+5LEmQrZjs9YdLFDAt
Z7UUoTYMTNoklIGxZFFusvaD2sjewmBubEQnJ3kW9FWjQ+dM0MZwUhr0DwRDThZ0GtBaDUZnk4Gq
xZp4nNCJNTCf03gZtXQ4A3hX1upFaiw0sikkuLCRO1uj3HC+HLRLJelgAilhj0Bh/jkGHVbhfHgU
+23RroJYvJgYrjiBfZXemE4znFxv2o/JRznVLi90RczmKjGR100Uut2v0TBTYkwSnaV98MJ9huuD
YSqV8hJpkl6zW+f8sPErDHM3GtwDc2MLMsDYXBJbT0X42U1Xiu40fivw+LZkkIU2IjtmE8jQQqVf
+kG6rkl3kLwjCV6PhAyAF49BmafKCI+djRBh3BoA3Px0VaPtNBiEKKn6YKLYcizOb+80c22IQlBg
4Nuoq22Dtw3t/PziQhraJOd80N87Moz6WX7Jf7CwKFUi+tBZ0pKQNshijEST0Ufyjt1jpKZq4e2N
2K+5rrt86ffKSgvR23qDmyHBm/AK2NmmCFg/1ozXaCoRZhdIFMKRqgQ0kIaePRMAUzFRpkCgurlS
46tUIddCLwBBAM1Dx3tuZBsdqFfhxQejEqu0Guk2aOAYDK5K61YV7MHCfzngY4sZhsY3fKZ7mU26
nFjn5nMEpEMfXfMGcriDL6zGa9jQGdOJCJuxGzLTnOQMB6lDgXbdhmJnQzAOqJfRXzV/RvolsRLP
dIpaYx7MsnKuWNnfi+S96kDO6nsYXnfI9TWdMEAgSsTsRwmZFDMiFz2XGBPtoqY0tNGBDWO98sHt
NV9NurcBoA3Mu2p2cyq3ds5r1QGR6Kq96Tv1RUYNyopogRkLV1POk9JUqGg/O/Ed+LBEU97m116S
YkorWa+0AVvIRDhAr+2T6tlYuMJYI/TNd++9d8PJCR6Jcy70t1w71uFTlB9AK2T1UJIjX36d9lIM
VCkmDQtjfqQJhUY9WIMZoP9oaAkG/j4f3LY2uDKQUAzezuk81lO/Rg8GuP/XIlqbJ6jzTESN3hLu
mcLmC4Sf8jXjQ0njy1Cy0de+MsnsIRGPIgLvCnMEq8UygqTgZZgNckIJkG3kUMQH9WemWrDMNK2j
gCg12sCOR27RR1Yg6gv57L6n/mJbnylq6GTyVrP5wzFCdCXfJkSVv0C7t62AbMHMLWAYCzGpweUY
hl9hzdSeSCiiDbK/vkU8aaF2EB81RoMCcIj4J+I/yVSq+MyQgUY0c3c1/calwBVAOuSrEp9FBdPr
I0RVPZvwtGsYgV3HvCeqfBlrgNnSl+2EI7T86oyHNdx5J3q8IKyMQcvFCoFc4SIzd4P66hf3lCBd
4EfRnghYYZEjxBPI1pvEo3w7Mh5Sg3XKZja+iPjcQdR6abWnKmj/FTdgIZjwGQG/sOnjdBxqZb02
0bON+iINvYVkE9BQhQYl/GiVEBGlgCOGgVTlvcBR2bAtMOWTf4TQD+uT9ZVyygw5VYtc63zp/5di
J2j9MJnr3NitDFzdt/YZ/a5pF8uAUZwHyTZOavZKECOHT6+b0YDJS8MeWGOoQFOIYJhQRBba/PFH
kgi8fDPk5SaulnN+CI2IzcYdWcWZUZUSE6ZyMohho81IN+S9QY0Gsfxip/QP/ZGcmxEJZe/mO3yO
U+rCZp4rdu3Bv6nkq3K8WNHBD68KeD007e1exb2Iq8fIt7kDt++RVL8TuFcF7GfLmMIU9/lLnhaf
FbYUn5ecOwN/FJJ1IYiwDydCNmTqlNDlRum0iVAHoavQ6J4SFZR+iELdeOhRudS7i+Hlri6uivFQ
SJfUtW/h3a30W/gfrMonK/v/6KkDnOAWZTtSqALdUzN8FeZHVp1a24d/ZBK0QXv4T+cEyV/DjKi3
Py04GSSSzo9llv5T7Ydmf9fDXvPOBfAZe58hhBE608V/SVW4o/YWxwcl2pa8v7W/0kPpWjqaCPHX
Mfz23mGdAYWtvD3vZSgPTBNY27GMafaqcyCKB999LfcVdsv0Vs7XbPhl0PeN+l0UH2mKyPaP39kZ
D7lx4wkZp2fONZuNPz1CvrT8BPSbxDcUhhNcTPVkyJqAbtKSta09PGrqgJT0w1o3jpJFCjP/RnAi
fqhcPxHO9sq5qC0zqqNXXq32Jys35SAx+NK3hJj4CI3PJq59NlNl8dACmyfmkeXv4wgOqr+ZzXWu
EISKFtfNsW+KSxanSys4aOLambeGGUoCt/jaWaSb7aSr+aeou2oU7+M+KunlTiSk8++WctuDtpgu
AfMRT7vp8qMqxMLkTk3iM4Y29omOyi7wXHF6Vbcx+EnTL5Fu2Gm2xjVF302zbk5nrdniwNO1vUpa
iIj2njpiql2X7XuoInY8JPFF5jvbuwYM3qDa9d6+YlXZnYrSNWrgC7vWvOotIkv1MVn3Hv2CyE5Q
0CtaRikY3tTnHMMOb7wn3ptsVxfHRHyE00kdbgYHQRs++MoIjgH8z6XzT3PMg5gQs3Fjzr+OTi9a
Z98da107vjM0AcMe+n9K98ZYXozHMGJx+lKARaAk8/WDxbIO8yJLFB/DIbPLPr8X4k68EALYsxVh
QcJ3OF0UsJDz0uJuyW3DMMg4JHh9I7dwWFeYB3bbY/tM2cj3OH7obGe9K3VjvPbMM39RxRfVuVuM
YqXJiDLjREeakFzM6mFbp6CCOfQalPs0QMW/HSYkkRvgejK4BMgXiYxw9HNkyqWnUoWvueRYi9uo
fgdo+X3/aiXfgB0SPtG8RZdHlstQUGtxenY3grCL7F8CX7P8jbn+0mPgh6sWxYIM7KXw3jxj01Vo
UNwSy5LzpVTfo/81Re+WxJuqHJz0QnewXFOBBLCNK87SXP8tuGskHqwBNU2do+Xpo1XIdiv3v8yB
fGhKPdJw0HbmyWkMyKmnA41ZPwTiKw7e8u7dsh7FyAJmVWUrzEDeuG+6g5Z8Gmzns7MfXE3+G6Rs
M1DQ2qPR3VXuleiHw7E2l5qPJ2ERspYCo9ecC+PIgKVmUoyBEJkpgoSvFAWl9K4OC7Tau0aC+gnu
hnbTvF+VDyB/8I0o06vR8oH+FczKEDHy0euIdMHctjsDYbnPt/Yih73vfRn1rhDMx/LP0f9p1LXZ
M/4ujv1wioiL6bZRdIZnTAMv+w0ZdZirOeDjf/PT1F7q9uhrB6160mOrED2j6F2Bv0kZZeg/XfsW
qesS1SRrDWef5GyIt6H2xnc1KX7qaossb5BkjqYvORIkgiVwkpBqzPDkLcRsI8DaidcS52TKWdzB
hgRnC6l9YcF5TqGHMQpdUhYW0l9EUjKr+jc/YPPwoGiYFR4jc5+JNUdba7wVZACgXzTTv4o1fkjG
JB3gAiUKaB1eWSF2hCH7yla1mHahSOU0kf2u7j7wQTQTM66dJw4MDx1c1ZH/1JhxUwG/1D1WYf5M
g7Fso3RBR02m6la2BI7q/4w5UIGapkfbF8OvVeWssudEte1XmV1NBgvFLojuc5vGi+2qb7pUH567
ZAw7F0YdilG7Ii/DQ311yJJ/Oo6kjvFviLHQDO/9+KS9yyl/okuUvhLUlnluWc6mh9Rnq32Q8c1I
/rWC9b76MRg/hflT5n8lgv5sIXpSBXdB/2vFwwKD69wftsrvnHmY0od11c3Q3uGC1VQhCsP84Iph
lTH6p64i3MRLSpZUsvXkLm22Xg3KbC0I9LGBV62HiWz4axPfpGTY/QycU/JWkbsAVVGFcYfEjko+
+0ucW4vSt/jhFuWX7/1rDgcHUM3MmIVkfCmYioQsEw+8XMtygRoQQmnxxFHYvfDQBOU7z0CinxWM
WfnbyFwv2WjmZswIR72H/sGGCU2NUu0q/qIkS3f1MLDG1keuY+qPCtw4Ilyy0SGT8emUOBLY0LCP
emGDB31DIyUoXPMXkX2PGBBxTow2ypWtSb4k6rSmAPahbPURFwUHY+IXrFFqLgQemREpfGg/N0Yx
rowxQg/ifHbp9O5Y2luhVgyZWFZq05f0upl1+Cq5BDQUzm2anUb+JKfmLWbqFtrGsdOxjfYSbFC0
q3WdRzZHzPHjVSYVxLg1YxhxzpBuU1nurYHaoMgPHir6VLIllsD0FETfSAEGUJV5Ul0s27scijY9
tKY9u7FWgZqZ6HesS2QbKOfIt+KPoN+LIAU0oaZtknijp/V+6PVDr8R46F4m6bnTWLgKQ0rHjkAY
oqIMIIQEz8GjRbExA6ItwNG6Ns1mnXaEUFQF8dWmWBbdFQLZZrKDk/D811q2r80AgcMZabkPTXrz
gUp3X40znTqKoyYAJBCrq5bStC2GXRl+qigG0pG6Fr5Tq62zMDmmRLKXGdoUE+EwoW5Wd/Y46wXN
utrdMAgU9nn0h03KaK8JgIggtRpZ6ugwgKLmS81fZ/luiAsmJjUui7WXkiWiot3jaoQDNr7HUYZz
Zzq0aDjEgGmyOTjTI0z85ZQRjZSTyEOeV2yMC7VoUCWP2zr+7nCFMbKJyZTA6rfho3TzBKOKN1vj
8h8fGDLtaIF9Jf4zGYaQCQrVSkNe569jflCaE1JLozsCUcdIvDQ0hF2A65VudB3yyywiv0xaQ5Ni
rEDoaGu4lpFV1OTNdCVQfnuVJTTp1JYVs1iNutEbQE945cQOlwCipu9uqoL9r004d2qrv2Jy69Kr
Uk3rPCSprPUPuhh3sm5v+BOnfDggzzyoycgDJc5Z1rzSAK8NUupw1uAahRQxkFMPPyGPrirZfqVU
3pOxvynNv0GGm942H+B1TTleNT/Zd4W/McjRajD2Nol+KI3qrpTRPyUh7sqa5b11f3Ae9lB8lT0x
vVb/HdXZrRB8d6hLsfn3sr30ynDqhThl1nQKYiTGnJJNQMwemzDHmm3C+vhTw3dqSTaaNfjqCuFD
RgpSUiZfdVVwiLC2GIhkoKCRNwcy2ECLjmSuc64CmlhpsiSHtWxn4bMpWR0dAZ19MSFYCSX9JOkV
c/+yD+P7GKh/ia4D/oq7U+38DaK/ddJ4zQ0TEm23tIxp05P8nZn90lGHMw4zVBEqtDHdQIhHedHx
otPOZKeACjpHAmqG8dLjO91bCvhZ+wPFA06e9Ev3DsBl2G6ZswTGgIxZO0Q3CXglyrsWljdCbWBC
64fUL2+tg/ksNbRnPsbdXjtD3ec2LfOn308VNuqfQRl/h55gFASK2xLs3IEr02Eq7zA+TNr2pSrn
cgORTpITzlbGMjx43vSww5TshjF8JQARYZNivOSk+gYNjrieEzQrCdjV2bcKbDlE0qzh0NyMahNR
vSymglWNYVa7InrqhFQ5COsBD5DXEm6kFmyMydvpstpWI+ReaCtIPpsi2mu0tG2C6gv9SSpZt8t0
NwUm6UY9tD5jY0GncNRjR9qUp+O+g0FSsB5BXcU7tJZ1uM37aDkVOO2b6lUdMY5HAeATf4GzZGvr
/cHyYeWrytILrI8QKFfipYuw5zkj+1bt63VltURm4hCuO7qw6BDSsI1hvgOrcxUEuPPlX002lmRD
IEO9l0a7GVusT626E9H70PHlFpW4Tu3woQY1OR+02lFwVoX4KRHpZnvpeSgLgQiXw6pM2u0sBWAs
3/KmMXckew2A/BB/WT7LdYN9R1Rd/KLadeH0M5GQwDN+cQxrO7TclTOCzeKGNopl1nXYlfDGo4YR
6XSsFT5vczoYgbo3fW3f2tA9Quj6FAg2230j+uyhXSUwllJkKsFIjW1B+ukPbRGdyijc9SAnB4Hk
FjQC1kGvGI8Dw8bAbDb62LqKD63JzNcRhIC0cU50Nfiztr5Snua/7QCldkVEinDPiiM8ma13btjJ
V8O0SqTCkG/Y1lGNRqjZTawAJVPPEhQ+kfEuUCWiSIW1aEDtJ764aBVgnXOQ75LA9fQT8cn8b2Bs
4T907UXLaaOZszQnskArsEdh+FMM6PPAnY/Ob62/V3MbmX7lytr2noX6sM1XvDUiuA+hYAgM0MI7
VMy/q/I7ZBzlxx1DdgZb1kdTWcuE4cF4CTjHAliTpVAWNqQOJxBwVllgQsrCBqwKHBTOBf9s6+x6
DnY//Gz1ywyvNz1mKOrOwOXVZW/zZNN3rg79gg5aY6gvXTO/IIPJaEnyal2BP7O/fA7bhtk5G3Ya
7KAl5xCWiR6+NrjHqIqaEX37kfQsPPnUQYeA4AkfcLZRgiCO3Vr55IeQvRC8yexecPEU+G1tYnab
hcMladQOYvJDOr7a5apVNxPtLJVvQ8K2Ub3FYsPHUSc7xTsL/6sy/jQdefndNr5K42bp9K7Qe1WU
u/pNC3/5vqc+xOvPFKylb7/DdMN3NNVoxg5uOJPkjjlQwjIIlyD624FpGbN5y0U2jglGZUUcx6cB
lZcZQB9nUJBhYFBs0ljagtw/HnBHebFauIT4URooHI0NbR1rdk+q7pQ8I4sJ0h+/CCMgR2Ecu9Me
HehIjWtMHpXknjM7lh2GkBBfXA+yuZ790c+asFGNAonLupxnbUyFzelbB4RZMFEjsscgxkeRn3aM
GI19UeojcfKqxXcUDBzL8TLIrVVCEE/Fes5SEjKqnZV3GXQWcrGzCccWMx6acN5cdKUkLvAUsc8Z
mmxteokbNbNztnIt5teyo18Yt0g/SERjQUw2R4yDV/eeoJZJfQAJmwEp9ndgkwcm7F6ko0VqFr5F
gAa2d+fay39ByqWosg2DvGMwSjb9gaXTg7c/ckPEbS3xWflGJK+K9vCilB3FVxr9U7WnaGkoLt6w
JVvXcSOOCmmdIvlZmMCB/B9jvMj0jO+EFSKF/FRAJQ6/Z7SbhqWtPQ7tJWMHM7K++r/fppOT6Ycf
vvTiLQP2N9EtdXAQkvIt83F9PymjUvnrq++WBk/kEXNUi1vbsYVp8PRbKS0SUvP+zbIPNh9D4NV7
S/lNGuKE34L4daJtJihj0h88HVLuA+U1nO4+bGoGKIn2FbN08Kenn2N/hVPNVp+TZhFZ5oILlZk5
m2flSRgUYvRbkOJuUqCEPAeWshJhH4+j89XmqjvFAg/XvUInUyX/BtJZOsGhG/6Zqcnij9X3qGDk
XCgGQVXMSIvkjg6+QfFiWp9RwkubfCCa5FkxlG3/xTaEe6QdrDOxuyCmX4ZNsmSH5+aWcx2bZD1/
ldqgXM0MskasfGqNefRWy2Jj+mgYBwhfoiMPFhJqjPoUYay2mrRgxVQJs0yAjQf7n5atnELbOgqp
g+h5B4srVbTL0fR2AdMmrzf2Q1ysLPaphQLQjBxUy2EkafRuxBXcQ8Q1ooEkEP5ZPdvwd6JUj73f
vw5s4xKThwXzc0qC5xDEW3pm0ovIcuokK+ubH3FeTsYpNIqNQL6heKjmKTFsEbhSTV1eNZnjmZtX
1Mp9uc4iazXJBOGL+ChCWCflQHA45Du5Hnvz5Fd4tfKADcgsgGAl4z98qBYyRqjH2LdH/UF5sCz8
aNWUNzOISWUk1S5AcxO6wcSWD7uyZ6KwQ+Cb0ECrqgJtMHY1foVo4AnXvX2ZnUOZHbBAgxwpFdea
nDf+1R66J6GieE6txaSiCtDggmgQscoY9jUxV5BCTAMqHCCEFCDTpKEHHjiAkUcmLIzynlUbFpwi
WcEtWtRwwcx59NyUy5wSh9osaA4DCTBR1p+acFqlqDyyCPKdz/a/E8u+GVd97+0UJkBocwVwqYqf
N/T2JgThaSbtWo42UE9W7Lp6bpmlTV66chYV+SWGZ6wUOa5Gh3x1umwLSCUNzsos+s3YY3tBkdE4
oduBjlSRuoa2hnhpwoVztCyU6+y+c1BvfiPXJZMgRhajfEQi2qWl3NCXtGq+tFui3xT7WdfOUmUw
SZ3OH4Iq+JpEm2Gqd4Ek/3MxKQeLhs6irIpZPo7MQBzAPyq1pE9w+r+eSZCB4qSfLcp/SvyuFkyd
4mHZ44uNbfZDGBWdEDtc913CpCnOkGklOzjdWuTzijpuERaz3yWiLYifdklA8WfIcn/EKWq3Z6N9
t9gS5d62tq6x+WMonx09f6xSzYjXKr5FeHcx5+9NEbv6a+Af/TxmSzh1vKb6VJjKPYyqLfOZfBWT
RJ3V4XFuDYtiWjr4dQZCUvKrDlCmc5Po3IFUSMIPbbhX4ttOjnr3z8w2Q/iuKm6k3yUJntk6Vi9V
9ZPK7Tx2H/N+q9LJ6coh6pcgzD3x5kEMLl/NNl6lJKuI8idmZxY2CO7kVysOs+nIB5eOAlSV31mP
IvzqsNEwURl6xiw58RdNm68cm9D1j0A3Fz2jvJjdXG/+qLM3EwOTa6TtLlTwzYUUlG+O+qgVseD/
AN7DijDXhoNmCVuC+VpmeBDTvSXIXkAdRxtoQZ+kJLEEDkG1JryIpPCKCGO2YPOPSVPME/bIetKh
wZgn3pswRH+ud+Ss33TnMkYw9ikuG2DfOBDZQCDFUq30t2U3LvR623CEKrHJaj50E7aRHV4j5VQL
NH59s/MrUlgi2Aa+zwAX7j6syBwyRqU1ywr/njGwDrMeGfdh7bTs3+u1yKb14OirflDRpg5uUdQ3
Rf/0OKZtBq9gykOnX+hOhPqrXjul7naWt9S90BWNsexi6XZFiSb7Ux9pS+DiOM6pDh+eFrxMziXJ
baT6NpTPwa3wHqjS41DV8T0kP02L4S3m5bPKG2rqQNDqRk+YD7HUyTmPjQujYXVMeMPnUgO7Bxl7
vUNwCiriEhkpm1xwk7DqySahsc7QuaTBuE49hvb+R4bcKUJW4RvvGlphVFYl6WdTmW/GxgGPYq6G
GD4TaotwIt9xHAhsR3yP2bUoyTYjUYOc3lRDtJVhWGdzlbOGdzgeO5XJdIMK5W+gAu1JPZrPkwhu
9cDuF//bvGavupFb+K1hQ5RJ1izmtKpHbzEUNbF/GCl5cQ1mi5aMyYStc4iiRdtrCY8y5bWyCDT+
AVcdreg6Dt+KCPUbRg7Ku0bZdx04od+CDVmuYbxJ/7SG0lt8TG1LeJK/RGk2D1QLt6vsF4MOfBqI
rlPCTWFPK+4scoEODdxui6TRwm8PVS/3ssZiobXrkOCMMQUdahSC5QZ7mOTQxQFJUG3HJTCdQc59
IAVJmTqbo7bLRXbU7Poc8sLpiKuIXs8260tiGF9jWh4LoGCTOBsCNozNo/Gilfgi5oveTBR3arlm
akYl1XBK+nZdtOQqJeLkO8Gt7MTb7DzSQ0SOWhTuZcJDoRbYQoio107zEyAibdON6i/53Ucv98GZ
yU2ljjxoDYwvC8xaeLIE1Lu83PWTdZmMo+cE31Oc3zwGU6lSvzOvY/KcQ+JvQEp47S/IxqCpb0lu
oKAAOMdPVcT4Mw8G26Y9xQ58pWjmBVQnn/jq5OG0QLYcdMvJI3WilY0tKo6GtzavwZxQrfTPBGhL
rRjbZGRHjiIKWRXmwnh0c78+a0GBSD2p9zxAh05Y6EwMzjQkyab4EAgxZpuBUn2oNrsrs4d0O+1F
EW8ZpKLAQrTuVJfQotc0ucHGqjpWNKJhRJadlTw7o0Kc4eu/tSxd0/ffDd9880R/9djFOeqdAIBr
wps0KqC2HOZpL+FaszhXJM0jAa8/PZqGxmBKllh7c8QHFsVrteJV59XJFPP3gLIzE/fcQQwjxoej
EOcyaLRNRZi821O0lgaVsWX89X6+VZPSFX3oVr13HXL7jR97iw3/pKOI8kvEgj3aTSWBVZdS7FtW
f3YcbHotpTwbr9cqrDl1UP36GA6rAvIiUu5A/wlqksMqcoNs5VAk0pXFKwz/pSQPIuZhi9hz1mV9
sKFi0anPW7Pi6qMeH9mi6W2Jl/iqT8NlirCKYedTKlTkM940IEweARHD+CgBdsKKsuOGE1p4zLvp
iRSO+nw88s1Hm/hUsTsnjDdZW65GUuRbk2Zusm8xAgpVi8C5xkd81K4EqGhlt9RP1zjLFX98NogU
osBw0biy6CVX3qvuE2P81if6UtMOY+wczYZJXMuUON97E4HhPQxT6IoWWFFrQPijcyyW+vdEMycw
Z3m9+lepyUr05ibq9P0Y64/EV12zNbdFwdaTjFZA/ygP3DT076JpTugg/vzcWOpBs23gxtu92/F1
64hQh9GeNMG2RCkSoM2KSBeLtcSdzOY7aKTb21ckfsuuTE4VtU2YH0YnY0HEwoOpLMzyrY2VazR9
xqHpJe/IJii9xzhkypKC5NxbB+EIIuNDwD+Cpo3plWq1lMxkSaOL1of0JKP6dcg3xMjCkRw85ZRm
QEJ1BCnfUg4bned3SnEaAt8I2RpLonFjLvtsQuIyiUPZY4trVYS85h4f9rvZ2n/Dn02wqSaZRxlH
NqMC+gUTvoUhz1VvXcfZvtmY/+bpmhZ7e439QhmUl3KyD6qnnnJ1xIo5rpsBEJdFMnbeXWbxQElX
1SsTTOjsIjPoehlIKkMqrm7VG1HUF78HyoA5WzhJ49KMvNQAA4TvASm0oTLqbgOaQIzdHpxwa0/L
zpDveYUV1GN/k8f1gpkEyrdpJU9ZhuxaUq/6mBPwrcQGuqimuDko1cIUtQHaQv1pdpU7kHnAbcW6
L7IWsWx3HTtoGPZijMHWOISe4+KIHTbirXdtS7qIqO2XZToeBlZCJL5/lQ05cfVeZunGdOqDPnTb
RIfOzMyyM6NDFSDNbAlzl8dywKN3EAH6pIz9VW8SkFNsGwWqL5eOEqL6sZjjN9qCPPUUX1/OJUjm
QcG6oGmbk/eWIFiMxp+2SN1idBag5PSh2aRT7sZop8bQIOpKwhbQwUxoi66yXFXt3AL8em7ywafs
urx6rRqIX/JhmULgT4c1zeS2JnW3YcZvEfNd05HjwzyUBFOpdGUlhoU8/rBBJ9YYgMCYys9SQnF/
KlFOJ4U2QqBI9oMlH7EbJhbTv3TpzcZJFH9l3YBb+BjIZvCWRM87+PUaKLUjmPG56i4YbJIc1dOI
mkwVzJm4gKsuZE6iz5I1RNjlV1OhykK+FdLU6qSzZiGOjQK248QYjM18iMFW0Byl5FdPAQ7qLnLf
bR2ujsqF3Tgwb0qsg8hXEUlSMxCZ8tNVh4xFtww+x+i7np7dPCJKwRhaGH3g+fFrfmVKu8wpcrm6
cOnl7BtzV+rYOq29yhoqrCTzGQbuqok6+66FwUYRr5pFUl8VNtC0KRADXZCy02rkPqdz2CARDXk7
4UNw6MCEAeurUIpum9U4+pwQGZDZArG2YO0P+dOuZLA0dOr14D2drG89aj4SkDBLoYZLe8Lw22gl
Pz/yP3UtovTKxDmsyPixZYyiVMI/6RVeLeAjLUbMURvaq1UCOUslw5oc0FzJr5DHJmWgjSA7U2NI
NGlxEmVzqSFB+mWIaLfNbLdpDorHFaYZg1zYKSpPhUDVbpq3KglfssCAlzKFsnAz4kf0RGibENyJ
UxacagLRt4zRYUZGFrEvpuwcTBFsLC4f0lApJiH8en5M3CLSqsHqbUbb8bK2vfqQYy7UbIPkTqzM
im18l70NqnUgyNFL7sIms0KJ2x+gfcsusdxYaCupYVZmwLSQNAhZiGzA+rW6GQ4ShgeepJmCbAG0
LbyNFsDjov7F2kwmvXQQw4afjZ2d40K5x4YJaMen588PQd8cIrPcJH1BFW0hJKin8SDxbwVJt+WN
FW6UUvMYw0U29i3KPAgdmteBootuThC82iJdxSle/cnSadUblXUJ4gA8/4AmEQL2CnIGIQmLG2b0
KMEDoQU/xA/trY+nWRM4NspGHtMYHFYDyl4lcKPXGFtrZoAqcP6fLItYmdoACvyBO0RF1GtGcle1
rFWD4qYN5p9uvZLIAZxRMYn+8S+TCnc8st47Ymw1C7o/rzy6NVoKj2n4GlIiE9gk5+vMgIymB3xJ
/PKuRwU2FHNYGwkPl173e8Xu9LWT7cMmSvdp662lzRg5temx/ETtN0PqH8oC9EoYesjGl5J7czH4
cD4jFSh+lhAINiWJK8YA0EeoA373ulVT4VOUTKoX+mi064qnqJwTj8zq22/teOUH06xBTzexOdNr
oD8O2jQt/2PvTJYjR85s/Splub6oxuCY2loyu4yZM5lkJskNjKNjdsAd8xPd+xz9Yv2hqqSWtJCp
922mhbKCDAaDAcc/nPOdecGjGawqJ3K5nD4b911tTbuomT7GtnrvXCI5AsfQojPFdxnT2/mjJvX7
VC4RgVyl95mApWwDltV9ws7WM9W53SISC5kftlF75RQtS/UeGm5WAOgqwg5aGE6KiIXAxvtBCf0h
O4WDpViQNziv9YhEe2y2ec3sTUv/3TTNuNMgIW2ft6mHrzVCKnEWMhcr4ilMVbpwbwq0ozH79yB/
xp38sIS9i1G9on8iCM1eWHPPTvLsIwRQi3zXFYrWwiOpLke8HVfVUzPkwdHLkstasUgLgGe1M+BF
HQbHhBXLdqhp6DwhvtsQ5tj1HRyyRZsQsD5jtOXYdPYnyo2lfGgXhEOzBL84ZYtHPbxcRyMzHTOM
uGsdaiEihars1S9htI7Jw+DCzE1ZbzoKkeXgyN2UEuphcd2LLnjL3eEi1yQR1ItPlCLGCbf9GpPk
a3aYB0zUBVmDeK4taEtRDtQyg5UcXhtarW1oI8eP7ZeEac80IenJXXcr5lVN7WJczrz4vPXAnTtW
+BzDzRsg0hjxvYhoJjw/+eSsqbhhMagw9z5eE2eYPxyvtUCbEC8INcsNQUVwAysTe2EjUlKTxI+j
4cqop5c8wGacL+TCOiK8Us1DwXgqyAcHyTd/DhEy/rMOiqr4LAqDjackIH6baGFLE7LmWHVyKbGp
eRDlopXFtqiKlU85Pg1xu/OBWSWVRcOGdrqXLpWN6vDeDg2aCtNSLdzHhboIBaBrQwx3XmSgbAbU
s4kK0SKN+6kWLDTnHPDE4l1OEXQLt0lvfPGceeAAkgTkaLLquiNiIyAk5KCoHcG70ULACMPpvvOa
S0+49rZdCDNlu2VCKDYuK+CIpr8s25+saW+qSAEFTqyTC1I77sWF4h3n5GTmZMrk+8CHB+YnVFbL
w8Hhm3a7hNspoYIPLPZndXblWmIhUuWu/e2daEW+c7V3XvTMjYwmLK3vEHn41m2LrK6k7GJ+imeh
r7B3TfQ2YeT36EHvW2YMJeIZLGw9QS8+3sOxxfu+VkJF5/+IDeLOeDg5ssF3ivxdS6Zeju7uSwez
j3EpViq9wGQC14PoyhHqWaSSLdokMdUVGW2UhvpF6NC8dCcvM962tjjZW1x1/pyQiM3oxaqR3ozR
S24QKU52zareFy0akKthIRDEjWLG8hbEOSTIcsCFaEPrXt9HQui3ASowE+h7g94HzhKbJRGrpzrR
bME8BnTprQ7tT5YD3yOtCViM90T7It6Pxwo9KC66IOB0Dx2Ug0kojxmbHGXIISsqoh0y3Z9zXWJW
TDGkmZWoM7lQMOACznmNunmIoy0KgMfS7i6dzgdbRCQIZ/W5QPxLs/ZUc5myHSs2aUbWR2NsvbNt
Yoa77MMfSC2Y3ZaeDxwv27d2o5kXt5Z/5IpjUzbxUU8mMOQDe/8yl6wdMDS5ytqpIuRx4aDhQ/fW
zsQZxfodWS2TVQPHsYCUm6rix+AypbUCPIY+/VMoEyS9zIYGLh9mNPeirMvtgPmVAlxtxhFjUZz3
km2E8x2MqAoze+PruCSgmLliTTYtikWU1DmD+tZtiLd0YgASy7DDYzgnlb3t+g+/TigCxfDkc0q1
Bo5Nz57H1+J7jch/8GpA5fMQ7OZOwUKI7uQUrgHjC7SBgW11iWQjNfZT7lEZCWcsEEKjzOtR1FJ3
Lzu37p4wzhUih/oQyDuvMYKDDPlSkYYXQc/2N2E11i+F3vAhxZQ9XOc2I23X9/Ftuz6YrfKcGAbM
hiy0BstcTa7/kSzsHwb/05qNzb51YvpfMiYTgX9sylM1QpDvzHtjIVBZ4pWxT6fS20+IXxf2gH5c
Hqwg+knBADUu45MoKsJyrezRKeaY4R5yprmJrzN9V9rtmgECGCrt8Q2Nw/TQwB4QBZtuXOTEDrn5
srlfuqLE85lgIxTIaP0sffQjTx4Dj5llNsTBITclS60BD0TcilPCLfXSghpXVvmzV/u3s7aJu24/
UsMt0ypcnqN7y1Tj80lboI5kj03tzJe6vpUq4a9hM6fpJ9hqYQRRipZ1kApzlSuJyMQmYWcsRJY6
Yx4ICnNSklhfuALO3HIcEJsZLQzYCnMxuuLRJBUgHoG3N6vteq0V+dywgc970+BfnPCkz+olzNcQ
xoo9g4uHAuIu43Rb3ntu85O9yxxQzlk5HJ5B+wwUk7sy8hJcA86DmzDvbIvpOh0iYmUST+yGsbgq
dMfYKspu3GLCi0XdJTP2DqU2wDP6niAY5tON/UIWRbZRgdtwXU64qkb9gXkRdeyC1chOvF0Rpt15
UgZ3Tde9qqFg0oZ672CQNQx9QFc2BbdhiIR4VApbFG1IXEbOIemp4GymbQ2HulBk+Ha5XGcbFuGr
XbTeRgHfTXH2w+/Tj9Dr5r2tL5cCi1BPoXwWsGCmwwE01flckQwDqp5mUndX1tLcTFaIu9Uroq2b
E8iWQBcxdIh5UjEjGjE1eYYJQxGjwZ3PA68jsceJmbdE9k1hU8B7Et5qTQOtS9SRmAOTrGa1J/sj
aTjbwrMguTj0vb1LrPKYbxpk2htn8t4mr2dNitEgXmgzrdzbNWY4B9f+6qYxRmvNCqqoY+bD3FCw
DgmP9rNbpXCa7AEhGxt4YPCQCPTdWRqdRSbCEtgs1da1dnU4Pw3pm9VWz7XVPnc5w4IkxsmiMvMU
pRJzW8efXxrx6PgPeQ3dG9orcYEh59HY7ZzC/VooXbmMuSPklt6kpJ12EwzDovNipDTVoczUsTIG
0iEuA6yfysIDZ8fOfiZLGsvjmUmhbyRXzajhtsLmXB8fFWUiMkNCOy7HNRivE0zKC4R5W9DSSQzN
1zTWKV+VFumqTU4T3Dr+Wl8vTJWb1eDeG/NC5Pp7iIbJXqILZyi3Y+9r9GoUI4xXtv1AhGWkqJDn
0fk+SRbkpLgzO3gXfuQA1+LVVfFbUE3EEs6EUqYZEiAGknAxiLbN1pKXOSJLJnIHQufGRN4LSsq3
Zmm/B3a/z5kvbcrxzvKGVR1pQAOqn/UEwiBlr2XkgmygXPvACYO055DX3cFMybpDD7gBdYkZwU1W
OU6SYNzHEpbHnFnEhvcsYENQS717SZLbCKKyzWn90oEW2k1ZF5u8g7bmIDURJzdvQpwodbWrLd7e
MMfXXETi6FjcRcbRnUiflceojxBc2x4+qSjaLw3OOERfT1NVv6WKedOiWZIgmfwZKYPlTBysKSfs
M4pZeTBzzOrk+NvXdZncEfN8ryr7wZPuAxuMdwzqF71PZe16tIVV/VuXdEzTmreZXeSw5ru7MCrt
/Ev2wY1pv+cMCgDU8CGbl+GptZbP2kMVY2NRTIrHaaT3Ebp7VB6O7pqyzCzsgoo7txWkA5YvimTH
qFXbeIEJUDMh6CsfTUnsHzqIshXPfhasP9mzoEPZ3E1mtiGEYywMi1bSSlFsG8eiv3XHQ2QRM+B5
WPDyGM2BbXNa8V3Mq95MKt4r1KxZlj6lVQy59rs/4uMUQRlsYx/ZncpwTzbIDLlxsfxl2clRoPtI
btvUvATYy+oU/3DrIctMg+F9bKxHE+fpQf3sk3wie+0SL8BrkC60mAZIS8vaIFWMoGQ6wlSMi09S
PNxVNeNm9D7M0H/Qsx4LBJBInApB+bfpe6ydADQuxDDIHYBXsEChICDeViT3XmIn/By69C4T9nlX
9Ji7KWCUD63A7Y3AiYxoqJhiuasCbi3prgtIvQwxIzRJfGxjGpdmjKqd73PjDtePVOc/4Nu9cZPR
bKuBv1kcdY/egIBsCd9ty3fZbkEc56zy55dO4iX1settZMeP5O5TgoKqrr2C5nLuneqiHbunKn6s
pDgv6npTolObg5y73VQyBsQUrtiBlrWad0tLJ15OzVevwydHHnXi3fKKLgqJQXEKELZBKGZ+ne3V
PFF69IxoxsL59EgjTTr2e0uszrN4XqeQ4NCsITx6IeKoYoSavlAM9p6ctmFCkewNFNupTNhHTdsW
rqkIgyc9CmiqnlBb7kgT632XPSa3LvZ6nLlmmDceL4n5sJQ7ougffJshJrvORwnNhyiUmT3HquTz
y6cuYjiiJzWyn9bxphoyPvHdbG1bevalcRLkC+OHa3HWaUkzNC3zMWhAPuqQT1vf0PmLgBVnn174
JbXHlEXtmbTLht9+rcCcfZNaP+yYOrBOG1oZxzt2/rhSOlB1JMTTsJrJN0yWcS476mvRiDmqyqGZ
981DUCAnQjBwVJN3FXOo45jknWkT3rnAK7H6VbuF+BYQoiOEziZicF6C8amYiLZtFh0aGJhTg3Oq
9PcTNAcvtW9rgVC8SSx4SRNhlX0HJ6WBJdvY7F46f95NmrRYakEnq3dh2iQIC19K87j4lP1F4eGY
c4EeeFhWcYNyrfnsUOsKqL6BolFrhWCBa7oR6tyZCHnuJNojy4QnWuutrPg4loJZyJjDK0olE6Ox
Y1vEKA5PxIp8kxECxnoef0RuGJ43NPthznyaEXm+oHQNsNKbvs6vzGDdd5xjh2JqX72WdZsT8rx+
0KuLiXW+yT3+XraiYnXm7zJU6hRP4UXbq1VgfVMrOzzPWGBufOVczClnVZNKfaQ+PFqaTGhZM+S1
E4tWgRSoUkKn9WcR7hfD8eWV03Nso20NwjY9i1UUMcDHhobwd+fnXB6ZC+1Y9bA7Rj6ZrLzsG3gH
+XaqMZzpmAgLNX4sDaVel7S3vYWpqWCtqSKyHhVxM3WBHi/rO3Muev8umgf1vUaMxhK/Z4V1Ta8D
Wd8Gh5ykuDy6Ayf+vLNrQsWW5pnZFmWWFzGzoUSfF2yedomfkRs+0YX6DMUNf9HmO2OoiH42evYT
59qf+a7Ud2iUdbhRiBQ22GeOjCRxtO6HlNCMyW57ZCUMi5ZmQsflk2pZ0KBPaXp0/QBAn2M/m9Sz
UBb050uiP+tVu5CfwpxOsy5B/YbZCuocqZK8s0S5VDNzApWgGXYJV6VXnIqAf0cuLHGYHHqHnp/z
iyzRthA/HZSavcVlZmf+zL62/2Kes6DhAvvIUVsjio6ry45s3Wh09lWjjl3lfSxqIRaw4oSPrZ0s
wnu7IsVFTCuqMbXfxw5Qkhq9q9FB7uvUn4lsxs00wUf2MB26gB59J2PxMyOGTemIW0eVZN02h8aP
kMYWhqVnnV2UYEDAKOOoacLwwfdVeyjEtIVTIo+GChnBSPxVcKXtFvns5bo+yqFYXzJtMq3WXSM9
VqOjyA+q88gHJ+ABaZflbk1akVPrWdXRCxC7td1UbhoAbBFjY5J9KZXn6B1jVT04UHOi8p1PFYiw
ZeDsr5fNLAXweR8TnKTbc8YRxb2puOgNh4s2KPi5sokCGvB7TDTMlj+htKVZgWGNxi2pQHcUTFPO
Ik0N49UzgQBpYbB9N/uk6F7snt4oG9IfSzroY0Ysl8/sxIQMabOkuarw0aUtMlm5ICuY53ncjC2J
OYX1UE5MbyLTekfuPewDnXoniQ7XVb5cZcLBNS+Xc3gvO9wU5KLW8Xse/ZhaCNSBjXajkcWtzIaH
ao6gWCmX9Qtq3jrkXFrqVZ5ZVq+No6+GjI2MU/Gxad0cHEp9l5Zo2t14tdKn3mMX5IfJm3/0dfBe
OfRLSYEiU0zs7GEx9YTVjDkfTHYg1QK2zmeZmyIZQP30ZSeQ0iuPBJYQSUccT6vVrs+2OYu6g4yf
OTK7jUPrhZWG4VRfF5s40s/+xP3b8znqjRM8pZ3tXLQhejzXoJjP3FfuVftJAPD0BQyBIm3QUiGZ
K630uZVUXsWw9yKjtirejj7yyYA2VmkKbcJxI+5k8Uj8TQp9SwJXtDT7gjQC3r7eW3DE7AVrfJJQ
L7Kyn48LXdiGrz75NSLMivMEtof/hQyxHACxjDVK8KlDvzw/tkHSH3Ku1bOob0+FnzALjOl+cUve
1mHw6JRBt/OXgp1jKnaphBvTW4SvhgjXO7nkuxg+x5Qm4B8DwXZP9vdFiQoVC8akZqiY4cfkMYI1
sdprH9PGLJOHKfVJWiq50Yg+/Wxc4zOvtM5HmRBDn2OQIdYw1Ql365nhRzERvelSWUOrp5XTPWPH
+N6taEuTruTdT1H6DMHcHtrpMonDkTu6DQJfRASxVdGub9ctni6Tw7wwOJtrPBVRUbXHxN4Nar6a
Yzx9qhanwO3HE6CTm8H+0S01KehDjRBfcQPBjMUIIFR7UEF+wxWlCeo0hFOBPHifANi2ZfvFgjHf
edI6+qMLAzhmtko/JI70DjizGRZnmX8XGsgLDSYA/PXoKeebVLTBOSrK4bTM+jNH9QHLtLS280hv
lzqPTGA1CsuOE4FaeOh8sgztbTJnJF4E6a4ZO/Tr5BB7VpjwNeXtorphn6HsDgE3dTHvJ+IxIi3G
euelzs8qbeodW0crDGKC/Mz9RMSagTBDKgbJ2CEq1KXsPjOqnnMnHO4sUjq2uoyfiiR5k0bnl15H
VoQM0+SUWQ0EFIRypSAQDT8dKj7FCZ+6zD4DR+6XUjEaGmjQTfmOdgE8qeuCbxBTewyi+KMYg1PO
5ci5ZG5Gsmp6uwTnaaGjZ8URbvv4ohL8DDfyL9IIqok/Zx4bxhDokWWDf1u0tUur4iGaXWD1M0hq
lb7rAVlfXQxgx7jaS9uPgYhPp0BfpGKUt9OCO3uhmkWIV3KfIidIFuybJU6YStU3YrSr7ZQyuEzw
A5zrqcM/yB3MZZKFlW8GmoB6bYSRcAgHoN5dI45hNFRbHwVXKeA/uG4CdKhmSM1sIgihtAaNxlTK
QhRHVPEcOBQRonfHbRCaae9V6km/Z0t8kB4eFoNLdxiaXTXfL3GW7SKE5VuXdzMqYCrIjLw4WWfb
pUG+xA35lev+leCwgqp6+pyFIL/Jwh+0sF+OHau5TC2KVAsiRMECqHCX61qH2+5dl7639wPzIPL6
csHfufSs1rEzsR8kWUy8OdhEd5EpoHJb0/28XEWGflG1C/C7EjHThN7aAcCopON9j+nqRUqog5/7
l0VPg5mJ8aqzIOJ6qyR79pFR01Z2ZDxTK/ZI2hhhhu5m5YZY7ke1TrYx6oHZKd9y3OCIHcDRceNf
lccoRVO0mXHHFKbOkV+ZwAuOdBppjLsrNu1yzil/zENWqsxHmYj59Z1xvat28Sg/R5QYaw9TosDE
Ikcrr1p32aawVIUz3eK9ehZ+qDgDU7zlfgP5TqMZHGG7x7wxygynKnFmrunbskfyvlgYaLpEwE1N
kKl3wExXmZid6wRY4LRvi6BDQJqeo3EF55woBupOhGtg1ODeUXDHkrAegeS9T3jfKqeoccprmKG5
A3oRkmDhczygmCOMJlNmn2uOj3ExTCaiiuMiYf+Jz27vafRTbcvEs0spRGHTIvykjW6mkfxAVGKh
o+VhbrrHooXQhN1z2Faa/zca91GzN0mNqXdDWF9bAOO2Ot+1SNS2yKozxBbcjrK4Mpd2uid/WF4O
0KU5uTSKxh5Kmma0Y2WHRnL6xEE1HvO0uxFDyDFVBygng+ghkRUi9o7RSN+CbZn1dFm44XIMbJa7
OJGts2+//Nuf/+Pf3qd/l5/qVpUsGmvz5//g3++YCXUmkR3+/T///KAq/vfb9/z1a/7hS66yd62M
+ur+6VcdPtX1a/Vp/vGL1lfz12fmp//x6rav3evf/WPHnaSb7/pP8FWfpi+7314Fv8f6lf/qg798
/vYsD3Pz+adv72t3sT6bzFT97Y+HTh9/+hb99jb9/i6tz/7HQ+vL/9O3/1t/KK0//+HrP19N96dv
zq8hkMIoxu0Th34UO863X8bP3x8RLlbXOBYA/WIvcr1vv3Cv69I/fRPur4EfhY7NQ6EXeC4/3qj+
j4eE59vrEzn8d8f1v/3lt/67v95//zV/qXv0bVndGV6NsL/90vz+V15/rdC1qXMcV3jcjALHdoXg
8ffX+6yW65f/HzeurU5o4GStdTmVibqqkwV5p/DEQaVhBPwVTbHOMBIsNrswxtTq5Jvz0Bqyu2QB
PhGW3TE37s4iq5PJpLpO2uYy14wodUNMBUu3HUfmmZTyIrJakppGjhkIOeEq8KualRBUjZjLaJDp
osWwkT6VbD6NG7m00T4WqPryaXivyOHzoBjgWM9b/wdD3bukga4N/bTclfEYnOF81tBJlC2Ko5uj
RqT3KGvERsqHM2XZDfY4dJbkMtWB2M9tPG1GDa9hvASyiJv+zqYu2qtU3A19J7dJqy+cqIKIT1dO
EbBpAqe/Xsb8M2H7BK8YkQ9wQxxqeKpKK7gqiC2pUINutDUy91+hpK6rugNvO/chwHkFvCWkc6jC
svqtsCLrIKxhhXTM92X9YauBWz8ah1FR+8acjWdOYF3MZjokLBEbm9SUBd1d5cxk9/j9srE/pkTW
m0VAep6wzhHiOqOcIIFq7C60Iy4c2zvqcIqQrFBOcefcdYk55z2hsB21BITl/ciiB5rSBPQYg2JO
xcOanIgySd0z1L91Hp1MfyWF9RM9l2CU2+d8wYSgJPO/+kQfpnxWJ71anPJ+ytj8+UzkwELEyi2P
+YL9IHSADlbNcr4MJMT/73H0rxxHCCD+2YF02U+f1ZvqtfzbM+m3b/r9VAp+9V0k0Lbt+mEUer7n
/+VU8n8NPeELjqXY9UI7sHnkj1PJt391IrEeV0Hou5xZvIa/nErxr5Q9PFccckGipIr+J6eS7/NM
f3sq2Y7gNfi/nXyhHTn2emr9zak0Nz6kv14KursO9HQRDFsX8mVXsRqd2vYicwHa5mDvhwJwcuUo
Mszin1MzVkdKBLOrcLBRLQ07oWk/lwSfW+HF71aif6ZOxfy0IH3ZJBRwPZvSDbxbjgsEqwloeKWA
rFsLKawkR731oblj/0hFornSmARsfexBJpmetdsc2sb+kM16wyaMYeaiG7t92pI1FPnZV21rds7L
MSo6tXPSBoUQjEyUtQDRHOb3jku+T3LXlIKGbMSbQBkFpsw8mpC+exiSjWXBBfSTZif6mRYhYWJc
XSdDmeNycm8CMT/HYXadlfEp7OtD7vnHqh6upjo4t4j9vunY3Uofn5ZbD+ghE/ncg6HcwnPd0E9O
tUc3sbDXh9KldlnN4klZ9zEScoZzmJ+smJQTue66KpAXDbR9YOgIeBqDslSFH86EhSySaNvCBQFJ
0ok3CXGW+Z8dHwtLvfUjOpDIwyQZ65EkDl/dywI0jfe1+uuVrR/i2X5LPTEedDeeCrYkwA0SVGWM
OxxAszHjsYHpF1h65Z0tBj1DZ+RH2U9m16ejOrOBBG802fGimh8FGIsSx3zBajCuxVMZEBMHGGvQ
ZD1GqxxOpF9haL9JXOKpZd0MGi0qlK7QL5d97YwPZgp+2JVkw0IGLb5nVhIShEPu8ouOJlj2Y99d
Fs7yoRMsJMIcqbGJX54QEJDq6mF3UxUD3yCIXhFDJx9xz5CcEPZmy3QrmLwPS032prdHDAl29DMT
+nWOMcHGYXPbS2bOUcOQwydzGVctEN1aV/TobSTuI5sRoO47sa98wGkAPC+TzjUo5MnaWDM+5Rg+
1isuIULeCiqOeFp4wntdjNiSwRI2LrrgpcHS3rYDkZuhg4iPw5n33LZecKu4la73S7f8QCZpHVOX
lV+SpHstTnKMySnOzjPmUFvjN/f9xJGOso/QHrWlFEWzsAwHN0aq4GF4XNa9L7oUcBaC1oYoVgr+
H9686gZY957l73WD290dj1ncAg2cwY1NLOONRJvc+z8YRj/QD0YMiZLzdoxJhinuy3T4gaRnF43I
Kiz9MDaXaH52xMGyGaAFGFh4L9Nl5ghGQgkOGOEGV0NtfkarB6hqf3A/3qJzYspMJm2WSElyK17K
1Bl++hZ/JtsidMxtvxsHS/yM+bITgB1SGB31RJKPY97qBhBv2C/7pqavW192HpWvjkaCT2mEW619
NgleXO+ybdPr0tb7pEUuvLo4PATGzEnArTpR9yIxb/L2oL/LXguXiFdST6YmYXS9nUlMhLSBjBb2
spxZNMbOm2ZlcBaBAJkKrKSyfkRbpxCc4dIe2sPc56+YJOm2J/+9LlHAV/FEvLGb6d0coguWS3wj
Cv2EwtPdmaIA8jy4F86Ir2/JnI0YWqqTGUgJfmk5FfAMUWYZlnDTVL7mIIHPljwlzJhxZoklgolU
/1wo+zyDn4DfuMmr4VaKBUhOOxwHC0LdEJJRaVmcI/NyOQv3PF1WMWTM/jVbRWpiFFeWkOmNY+Ed
zEOmYy2fPxpe5ik9+8kSyVs6McKOSxYb9Dqa8PAlQE4wVU/WVcblACLWcZgNWEgIxq9uJA8lXjnH
cdB+7/CeEXuSbEsvO+lGnsvEItMwzPbMZE/VkN9OuqdOi9ifGLgd17rqjs5CWoM252xj7vrAgTDM
30ONKiKX62vupmPc1iFalrnZJTT82RC9GNt/LiQ79bG6ROZ8pyZmRd24PBh/AzJaztxqTIJJP0MD
ymwh3HlrIGWXNEeQ1PDptcCBImgjlQkvrIYMDJ+B4SYv6vwSWeOenxUgOT+l/ZorENjf67WDx9a6
yhftn/BGD5Ylr7sQfDYgffYhEIRNaE5RvcrhbTigOUPvNkFgYSf3XcqBzDBjzqcHx0Hw2mXATqYe
wlqdl0+ZPyKKRqWGS2zZcwIle/R/h6Bo5916cqHfaPbKjwAcAVdmRVQQFpKp/ppDmaFcm12KomfE
5ehTQrfczO3CAIzdvOUV4lBgQ1sHvXvEvhUIOYJqQskid6rPUz2O114VRueeV6FsxlAXVRGk6Uhp
dObuWWYwdeTVWN5YpQOZgupk6zgzNmHkFQNqb9vLr7Tdj5uZqVqPNHjVZhLJJkHt3yGnuMVPmp+n
afNsx8HPPA3Qe9dGEkdRntwm/uJWcG0rE21y9ZBUOB+yGkzDVDqMosWwDr5fZW1ugiwtbrxe5z9U
mVz0Vn/rQ3Zb8uiOwAMSnbAyZhDjnT5/ki0sX1cmmFF6CD4lYpC5OY1iwp9bBGzsuJOGKcqrxnvP
jHC2WcEofx11jH5/j82drKBuuagja1s50w1rOJhgLGc1qXmqpKuJ1u4+zlCFWZo8STdM3vPQgg1a
wLAP51fVY7pwuono0/QLF95TQ65lPgQ/pIXSIfIGXInVzo27SzWTAzTFGEZUbJ7jpGeXaIf9LgdV
VaLj+N+a/V+p2V37n9bs319p0fHYYifsVJN+Wp+ddZ395/8f/vP/mb+t4n97mt+reCtwf/W9WLjr
qCD2wr8W8esDUcB4IXR/L8fXh/6o4p3wV+GEAVeIcGLheX781yqeh2zKe6YUROe6FPn/oyqe7/i7
Kt73oyAIhcMTOYziHZ72H6r4QbYuHSoir8S9le4qN+LIqV5UeN3g2JXACRWQvtyBPtg+TvZe548h
/4jFvcoZd5MRJdHG2BSedrwPWayt3p2u20Yh8cYNgZ0BQhxwBtElu/mNtGCXoyLF+mljGo1dvi0d
tpJGt8M/Y0cPYryWVbi1swdZUYFXX+o14ZyOyIG2KVfmwt81IfbXt5HDObHJZBqqnUxsWCv+ds7x
PvXIQFp4U/ZP/3p0vxec7R4KlohxhwFH36NNx5oCaWwmvfIh1uxNuX0TymrYs1A1Ocg64/AhzVcz
vdy5oj1FhTww+tm5Bfcsfr88q0nSYaDZsrMrgm1DUpvkhlJOeAwT78plNNrwtuHHOneZqbIGOOjI
nHJ09QssPAUqZR0ivGn/JcGkArhW89MliT/2xsX30Tz12UsJO7UHxp/edEF7XyzywIbrQjLxrXu5
KwgD0WVxiTLw4JKM7viv6Yj/E6+cAHVD5lyJxayK6mNokQoaycMYc8f21EYP+oaEikNncgRcJKfi
X4mMPmVmSc8GpybYBkrH7Mn7ZDLcL7DTKHWrkZyziG173KFThsBV3+QF96GaMzwyEnoljAXeA9TQ
p9YtL3WSXLEjIcnjxkzyIGdkz31xDFuQ/L2/CQdzquP4+/qWzin+sfAyZx94v77YldXDAOOCkcWe
NvQog/jehMXL+jKageAO3vqaaKN5fM5HcQhS69Bh6014ZzRCI7eNLxuvPLb5Sz3qm37xzh3cB7a3
wWtDbAjmu3y5Vl68Q6B0PvSk8cTZeYDlL3a8Ky+Id16yw0R4A9NtK/r8Jff73WQSZtH9RiBMyOIO
vY2PWIVWN5oPrIFYhPZ7bdGDIbj1MS7hINl1lEBimg5hW12Oy3Sw23xjyWRXAzMlmCsbpoOESBbm
hN2R0hl5jNFwYVyNjMjGztpZ+iPDgGhXCMcS1GjlSdnZFd5VLI/VA9NscJXEQzHFmfNnq7gYMfli
TuxafI5luvOmR7sct1b3orhJYkDlgyfFVV6SmwI3CivHyR+e6W9PkYlBvMb3VoIp0cZB6qLsMich
vKspIyMqYpXT4WzuzXRZ0Uvk5OWFeczLQefB9ZRY1sbRjyX0AxuPuPKDV1/89CZnu/6nQsmLoK62
pqZiYXloiocU3YBOn3r70/kv9s5kuXEkzbpPhDJ3OMYtSXCmqCEUUmgDUyhCABzzPDx9H1QPVrVo
s/73/yI3mRaRlAC6f8O95+KJGY1oS+LKtuuGwwSN1oJBbqYEY5nbGaPRao5yaaliVoigpOEmrHnj
cIZglWGsnTGkTYL4A5gA0vurx6dOQ0b7HrjSlwlF0pfNfoIFVl2xUGlxFrrFBoYNvRoumrcCCPVE
JB763F79KOPbAm13pjHoykPuEVIiXtX4HJt3pE0H3/pL5J+PI1Tp9NY18W6M+wOZJtu2lFvNcxgO
Io6DNFujtmd0rfUuhHRtF+nR4qCqgUTTiZMi/zRYREMMHz2O5NbsjuH8W7RYMnpOKmDdFIGmZjnf
4L6HbkM/vx0aKE3TcnFRxHTAxcnCOcQzWih0X/AJRwf5xNDtLYAVIu6PBf1uw4GNI4ytSbixIPvL
jNmhge6KgBWvymGqquNiRjtm4Pu2IPklWqk5zV56ZKuFrGfJPB/x1if5+1q4NQ7HXdPu1z9WWs01
EssFFQKL8t+2b+/+ZRz2X3Pwf597//uE6T/vJttSJqN5j3bZNf/9bjIjTDIqgReD9pN9sn0sG+PV
ylkJY6EGxEJ6eBxMoEArHm6BhUVilaSqviDJDTwIOIlF0N6MirqxcdYPlwpafgc2xrTwAjXR3vVo
oBzrRiQRc5yPyoSN7z3PcfQzSZZdEi2wIrjMFmebWWyZVypPz+Ul46BnlIsAZmMwh5pWb0GN69cj
EwaulNScTpwgoxUdWPSi1c2xE/X3OnG2EQr5GdCGEnwKz7kxfd0PRo5C2yEHao3ieUllj4HQOlej
ca17P7CblO8kHxB9vAFSzJYHj4NuXtKrAPiBAifosVJ3HHwl4pZERAcwBuchf8fAdyMowcMqj4D9
2QO5MWUG/j7jac6NJy6Qfe7fuIchhPYX7B9BOyBzQSa3HmQtQ23Rcmi7HHZtci74y9fDrmNviebu
pxkhyKXFdRGLCeNpseJnLTCoL+5rkk4AjCd+W90ljPPj0KdP3KrXyOtgJnCeT7jRC6K20GrCiErn
juwSfY5KwkUddZND+aiBGnphfEBGFYxDxw25z1Fk1VyiCRGvuToiqSVMAqIfAgBNbqKblY9dBcmd
k08CrmoTAoo4z/9/Zfx/qYwlSyeWkP/bdq3vmuQr/vuvRfD6J/5rv+b+Q7LCopx1lBK24/Bf/nO/
5lMb2+h2HNt0WbMhb/qfGtjy/yGkiyxBmY50pbeWx/89yXb+odjYWUJJxXYMBdH/yySbcno9SP5l
wSZMSAb8P5QC/Ua97bLl+9dRto6g5HrLpLdYsNFGCoIvK1Rm6AVAioSo96dJB579ZjIZ7ELCOClm
aJSnSzhIBO+Ocyzxp3LNM5btfIVTtP1QeYyqlxAXRSDH2evZprlwEHCXQnhImFKpxT5ZUXiPhPPc
raqD0jZ/9nb2QzAu72ITL0TsIFRamdBjQZp5lCKTXc99lXB55ADm5mgXmaa3TZP+yqnyibEcAf9Y
OBu+oB/eKkxpR2qOC2Bd+xH5LVnYXgOOzMd/nlcpw43C5sZ9NUIm93Uk92bZv2U5Uspm8L89Eyes
hl996sp7QVGZO4V88Pw1Nyv0TzYsNQKsQRP4FaXFDOtkU7hdfESciuoCfK3sFRf2axtU0kueRwsB
jn+P87ohWQE3OhJMZoB1ELtdfWur5TkTMzw1sK02kWNFHR5klL7LeOCX1b1bzlgHAJ8RD2rWZzYI
+IyIw600nH0CiHZrCywY9rIjbQ1iWFTvcsQ60hn8nQfy065cDz8mZLtO4CYyYkwqqHR3XdM1AaSl
cGuPzG2c9aosCgchpbkQtxZjcsOTgMefRr1PimOCo01jAN7lFZa2AUU+qG5SrucMXh5FwXbpSuYd
3vw0kHIH3GW5JrEhd3n3p8jmimAA41stCJzktO5qU5BdzYywzVGleXWTlNTxjnpwiYqvJIHJMacr
4h/+nO3DAm3Cla/YxGxNjXahwjvXOkTpMZjLyU+oVPKCPPUERXeILVm2ADR85ZtEiGJjw263HIa2
NY7sro+Nyd9kA65YjIGiYbVXkKndsQf2hpYCSzPVKAokmk7vTw8SRj8iqWcmdM/4q1b68SZ1PH6e
IR2ObFAiTLL+4NrbCgYpzwCm+hC5T3AAfYKXw3OpcL8R4EKOr7E2i53v7+as2ekcqUapvDjwnPRv
aPozbtUaOkxMap8BOAGsOYUJ19u2Swtrb/DTb5pusPd4bh+Fmsb9aLIbt1JIXJPnf+SZzS3Td/LV
J+gidlt8syHkWv9qLWBRfDodwiInxHHQgfehtLLTjCZ5AgK07f1OAVY3ByRCg0PsD68nQqYFSyWZ
SWR//YpXA00P18NK10UMO43N7CxALIlv3PPF2RZVrXeDqjxoIGSCe0O0z8UE2ImBFYhBQJU4ZfDP
Iv+tGdZOdKWxxtlTuO2PmX6iNwFn9J53kKyBOkliUZOoL9OETT87A1JZjUipFgFxfKjLfJAQzoS2
ACLcdgy5cxGUtKATCNgW+ILbjpAWv+qolcysDQQMgwo7Gs4gpLRmqpDpdAn8UZj+RF5PSxO/OSJ9
1Tw+bIO48RuRPDHehI/Rsdfzl5W7W/InnPQhQtY3RQSRVL2Npo04MGCGXhmE+OjSpTcZkaYK1R4N
Gkxl4rGQS9U4vzZ1okBthOl7m8nP2EcboFX+J0vQ2BUduuoJFjGPAokwZnbtG7ALQ7Zx2mlAJGLg
mwZxn5v6eag9yJExMzy4/rdav0FMOaSN1qfKjP8Q1XoZ6jWrr+J1zVGkYdkhpjXSP0yjZz3G0QAA
XlFbwG+VucU8vGOl1oE/L7A+H8lt+2mVSJZZ4K/MAeh7c6o/Q91lZ4TZBG/u+3qsHhKTbhY3+KWE
Rs8POZ7MVpILs4fex1tmtAk1le9u/G41sufxW5ZCFRpSRSZV2OwKNX32IXLl0MScSun6VscouQYT
NpWIn6eetVoqIyjjK5amOqe6uhTCdMgnxT/fN8m+hWOwK2sWYHE1FmBtehPiXHMRHotDwSHteQ2k
lEo/2jW4H7fw0BomGANgUJydeI3/KzTMYCVvZPipTWu5SNJd4+AjL+G7ViM2gRO/pjqumV+NDI8Z
Gzz+iyQMpVLALIillPmdPFKCHD3UwLN0GHios2dYFvlWDG0TdlumnbU/E+fNZhxjZchalaiL09Cl
B/aj3b6bYWTMXYJFkoSWsYh2vSJXdai/RR03u4RJOOGbgvUsbqvcl2TlGb9L2593EdPqViPjqJA2
NHbLi+T3q+l4fbOys1D22RTYYYtmvhsF16Zp6/vaY9XzeGRT8BABqX6BcOLR4p87PfO6miY2aHcK
ug6j2lKRA+EX5D9xMMCZnWBhZM28r+H8mrYBqmWNevA3new+MPngJZrd6OSzLkPhnt/5OnjQqdR3
Z2Gh6Q35K06TcYfVhy6iekqaJZDMhHe+0iErifFA4XNIazz4XaQ8Qmq5ue0WN+EwvCcJ27V0wKCo
EpswOyMmx0CT2aDj/FTRgOw4OChF6HdDVJJFLy6M1Md+AhFpH2VpYPkWnAw9uXZuv7pDF5ZEna7I
NixfhWTFiAkA4k6SPMdloc+zMYCIkzFBPsmB9X67WxKcBLys8p8kSdk+IWf1DVjlVhk9RjUuQrvc
kdf5ajHzw22QHhw3/q1weKHYQaaURpAS4qHO91aFJp9Y1PNMLgBCq1eqrNTQb3NIuNnIE4ipI1AK
I3DFxSCE/ansjMl42H+6LX6vwkM17bbHyTKOY+2emsSDPkUmdEKqXWxe24JsJ7eNr10p3+ZG004N
aI+L1DvRK7tBOhkbVRYPqur6IOnkpUg4A8aw4GqEB5fOHvQDK+RMsrJyO5g9jdd0n8weSXknzd2g
dynnIJnTWXTsMJQNo/OIjtnDt+WBKERVXcfMKHgSJtJ3G7BCz6JMZnSQSNrH3kxO+MT2XEoGpZKz
hjx6P8Wb52TJcRiJO0FUSOAltO4lEVc7YmeTjNFPfNTYQ3NMF2M4A4Zkp8V+Z6XwJW8LNVAbsfpE
ka4BMvHB2c1QPBbf5jC8RNE47k01v4q2xQIgItxPw2Oiu2XbmxMPR4zvaMS9AFEAvpq66m7zOM/g
JCFjWjKe8TwjUDC75QybxwhGu2anrPle4n4R13xamSsyj240jIQCYOF2Fvze2Ij2aYSswVwy/LJx
UdByW8Mhc5KHaMrNo2WVDF40ZquB44EmwrjV7YzMYEFnaZI2FyNEA7Ol/OcQC4nVs20nq+BnBxq3
E6smIDpP7snvCk34DxyJzGo3herILJY0kxMguaxw7DM5YOTlgi4pWyr4qsHpmEmDNZovIdFwBu9Q
rBUVUYWG4//0o/GPMUVXIM8wnhx5GFjCnGIn4wJBnX3Bswzl3vGWBxMwJjE67d0Q+aHIwXkeGK3N
9zZs75Exs6mq8/QA/zlq4Y31zd+owlxVooZ2UMPBIvzMOxEe3TZ8MbEkMziFRSyc4yzg5+vGBoiL
7Btj7aONWJB9vSx3agFTMhRsK7PjYmdvZREaVKdki4sGG6ElhoNPs02UxXC3ECms6dG3hSTJBM6M
t3DUqrZGuiFjErsnieTXlxxveT5BCyOHVSjSY/H7RYZ7iUdOjtDg8pdRa54zYR08nPgdNZmCbr/D
FMTpqFEZm5rjcfQVtrsYW5znNl+plQgEO8t4L2gVEscdMAJyiI8RRKk2qw46vsyCkPQ2hWcbotoN
LKc8W6s+ENZSj2jwhJn5aJgVQh6XhEbR8UuLJ49tea4hP8PHGIf4vRQncAcFsIeSNPOi+dY21J6k
I7bNhRoUWJP5bTM/YoCI27FrUjIuOPrSXnAuE7yDH26bF3kHushaRcHzO/sF3EJeiAunvBst475E
w08HWLbxV/x3At+1W38LfpycZRK6l9QqD1FR7MdafRFYCkvTYzid83ldw3/DiP47rbkNR3lU9TQS
KRR+r3V2U3ffWWGAhbLWvEfEeVi0TXvn+sdeYfFGFVns4YAwel/BXaOglMOMF1veT7MeYbaEztmd
I/b0OBs4717mBLtDTigCHFr1mBrfCGs/pjo6afoDdO2kOlXqwcUiO0/zwcuvGbSEI6J/SPBeCdGv
INPT5LekrE+DDjlwfA/LW2Tt29G6mzmwByQq0bCSBtrx0/OXb0DBYGlh4WZNCZQwIQsP3CkXb1mN
tFrZtsZ7Rh4Zd9bU5go+IorGel4tactHNhhHaRlZgG+XBTFF+KjrEyTh8KCZ8dZN+Gq0JMV3o8aC
ehvSHoZZI4Zt56qAKam/LVT93FL67KKuuuOB8o4j8Sml43IF41bZiF8qd/g0Chb1kPCUY9f+O40z
/98cQbgtAa+Zozvv/BEehlNBAMxnsJdDDrRgrsRzL/3xYtPWRi3Y2wILRoho/zRF+k8jGLS6I9sb
dsbWRs7Gu2fH90z3HKWNxVVEHE8+4BuOuqdGdf2RYCY4ew5QW7e/Z4rsE+ZW24oDY8serIx90g3c
ddJnU36mmDzSSFYBK0FQ7uNrOGmwOm0Bc9oBfGU2DXaLma5YDyIlAd622LNMf+a4KQ/OYD7Izk4v
OWEC5hANjy0V/r0efkioNInUxo+RFyqwQNatBIiv3vUeDEs+tiBn7Yel76Yz8zYea1TKq+niJp7D
8VkZ4hWW3ZdqQOzENWcKkdUAW1BOLEnQ2M1Lk/HlQSfwVbqML+3s1Vg6zpu2Z8LK96FmPopvHsif
s0pgFdJFFibuesETaqlhqhrLdO9LY1cmpKR6lvqEG7BR6JLsGKuDBcI/xDvYZDzUfAFi5853uElk
H86Yrls7OytRwtwpeqAlUUhmTnRYFiBR9OwLIwt6VwOp9GQW1Tmy8D5OPWZS8pepbhXUY+q2Fyf0
O6IoagYGCtOMTH9J5VQnMIR5oJMfxmipY9SpF5MUv0jm4c4FTAqhLj1DiWmPxgTZXVSSePqrO+UG
cGDUNHycYigCUfnXZIorVM6u3Cd4SzvFF717qpNF3rrZ2Vegj5CP+e0/ZUF10nSYaiBrLXZ9QthI
RNA+0pfZjM0g8YwjuzC9U5L0XGhQOijWh+Ik+DkZQ62HNTW8l+aA9zNSQ5K0Iqa+uomquajOueuy
BuSVum/pXKOcYqPNRRnP+8gXwOIxuwbjxGybigsI00xRrK4Wi12lzZ/+TCU1M7JpemrxoQZT0Gmf
yKX+1PIE9o4BI4J/Fmhtm3BBhpeUaKRNZX1UkGOlkUXnvve3cY1tyUYsQUTDmmRIhzeAB0+zCaVQ
DVNGjM37Ar8Gfleij96AtSkKT5O3N2zraPjhLXLa79bobpYg2ntAZxhGCLwtN3/I5uFmJ/UpI3E6
H9dT3wIZk3UAHAYdvkcJjzgJw3k7jPNJAYE96ZmAFIeAi6y/Le3cEv8+nfuMj4yEKmbcSWpK85bj
bDZczjLvb8oIu0oi1KA0ettSMHTJLf9AemcETovxn+0Pl1ZiadGlPnsyXbZEaREj1ZpH2vvXfnmg
Xzy2aNrBmLJaEaT2OMlEDCO7yEwb+X5p6vtIAbwF+cMySRIKQ3TJronRItW+nhir8aOFXOYGViSs
svIZeg0DuQxBe4r/OE6wEKapfCmetOJ1Kl394a+iWEM8lYVnE066Jm2G3q8hKlgVcsfBrx0DmsR2
V0z4apsmu+CV3WM05Dn5LPsw5Kn+A+vQsSj6V4c2hEotOetSnlyo3MmCoMzPYcG1fGNHrvhUYtqU
qqQ7VH9yGil6k2Tp3pkXJRtI3YHQ05mPx1ofxdWKuq3j6bc3jz63B/nTnc18dCX/LTPbR2iBpHsM
+C9zEGvuzTAQIlh2eud99YF9Hkqndwg87c1Da+j3uY2/Z9T+2DizP3mYvPUYwM+2Z38blns2GL9N
Wr6nfkoRibls0xotTi/fB0dfeS6tZ2jvUR5e8gxreQ6AvOom1JQ1Qa/sZGsL26TngKXJ08bdZFyw
ooeQTJLGsxthQu6W6KxS5oV+VZHOS3W8TGuOEwQ+aasaCzf1iXbE1u2k9UzY8r3w6OSq2gZ2IgH9
aoRiMOxC6nFI+xFG5soTnxodBywRXkmoMS34e0uYP1xS5KDhcAA0BOjGoOWPmWeSM4ca0pg9BzsB
FtkludiD/5SVkyR5afxKH82sIECSosqJnxXjKABQ8GvrOH/Bpx9Q36enfg5/YhMkQcmzTkaRQur2
Vv+aQEfYRtWCySzFhdWSdaSfHB924eh55d62ndMYM2/mossvg0/siYQiqoesOIe2/9FD87WX/kvU
7U9zCEn0QO7AbK8mWIXKEfSSW7wMxvLb6hVxyWA3hjw+9/HP2rkKFZIwXq955/bq6G/tmyB7LiOR
MDJMeJAz8zGYBKWLDyTqePc8IgxMoE39ZAQWL9XVZdRqaI45183IQdLI1DCLLscOAn1ojO0mb058
i6GSGN4vPk5z4OHjTCwPZUihriI/QHBzUqnzx8d0DgptIwwAakaPVBH8JXreEUtqxOdT0rtKC+mG
qHmb07L6wtIPaB3mDSlrXJxy/pNGC5i2Wj3LyEFMUPXfdU41OZqrlda1DyO4KDEt9UEOApXqUmDj
8Wz+Ro16nCiOeFG3yE1JWc3YG+b+nzlSweAN2aEeV99mOB2TlEPAjcX4lDWNeeZbnhO4aL17jBce
8AVfu8RaAUNkvQHjTCWjwdYe6nPe17u2c1CKlAWxPeOvqak/HGb0xs8a07gxjodWG8WxLUrAuI+D
0SWcVOGDDvVrtAIqsjDeKT4EM/B3gBc7vEy/3Xr+FU2a1iANX1PnJ15fyneRDEFmJ9e8S57aXtXB
YBIX6PvFDa4plkO1Jl1xGlPk8W0dzd9N9ZfszxUKw64gF+RVDMOut+NX3ZfhxhxTaxs2v/rY7KEw
CvAdK8xAofSMhpGchFwCDxN/aub1uQX1QhbJY6kPnYFUdhDP+LLxIZRvrWXD3+tTomTYjKN1PUZl
E51Wt1G9howwtEUp2bDx6YrxYvHb+GFlTr4DFqJ4OmdmzD8yPiV+dXffaoIFwYR+5BNBcZHrw9kg
NWDM5XlU/nKZCbfhOuVkWG1HaUIUEmkMYm7eBlHIc+NT3kKgfzIK58lOUyIH1+eLSYTDb3pgQLEg
jM2zHVowcC4A5JWBgRxBIYl7YAIZHhF7AcIdKsfLVK7Q5sn4hF5EnzJ/IKW+5Bw6dhofbIuTq8AM
jnpnrNG8Luoxk+MR+fp1RbCqHiEpoxuwyt4a6PBAgkTiR3/X82epv+GlBs2YA6JTNKTMXU62bC5Q
psgi9Un3MH87xvJjFE1OfhO8AP6xWztin4vIdHgA2ra30/xgrOgQuIdoLHSEgix6yOLjmOVMXiIG
HiL/zrw53TJPuCYdQAk6zezK6lhsx+6I9kHc3cX7FQ4+pJARdSoh9+1Rc39gYuleCqCqC5O1A6hi
mCQcQmqOUXKk/mn2cXXAQI+10++tEqdiXzKfiihuaga/GzCnTAYubYOTaqBWn/RC8I+aHzXrv9Hv
IAyI/HUJhfvsFdZzg+wzyMzusWZIfs4SVBp93haHGMasn8cug3X3lymm/taU8tDY8a0osPPmHguR
odW/oKg59Zo6SoUhslJdEOsA4pt/NO6g3kLCNFCZ4Ddr+WW0vSA0In4Ja5EDnLTvbhUB2jGta2/1
j2DancA326BraxIjiaw4RL+Y+EP4KENmiOwa+nT6jVf/u4T7gi2HGNlwfPPAmHmV+ovyYu97oLax
uUbbpY8fIp31+DQ0nMBUXpep++W21S0dc8zy0fRBeO51cUcKFaO6I2E7MtMgZylia4cIZct8bT56
K46sK6d7C9Fjk9sjepdiCHJth+vI9MdUQAitJo6YiRv9yFBbCGLrLQa6/zSe97rc2cLkG5peIpo2
FrDou3pQ8PBHGkBqSYhyjuRBBuBZBlcig2HTzJ7kql/Xq+o4Cjti6/RqZcbnzMpD9vlfI3RPxozC
DlqkzYrjIMQI/kxRU1XZO2HINVTytHeRQQNGg2KFBr/mfR3Ydv1+MR0LJXlKLVeq8VxkWP4KlHdY
F9bayPK5J0lzMigpR663HZfR46ATHJRRqX7p/uqi/rPjPn+q8rHYqIk/G7H4VZkDT8aLyUt30AQb
EBO6iIu7g1XeI+gGqcdcUhrfRV9++mJG4zUQF5eVPuM76JNWPgy0VNZrKDqH0Yz2iKRdSdQxRCPl
mF9QgocgyWYTAR52Z3JHWnSELuu9RO+yXHqBL3sqtrYdsSpVwdBU3U4QacKnrMC0bpcRwgMBp58+
9bvMkY9KghsnhvL9kHwONnEcQFfWLYN+Mxmtb0YyJ+gFEVI2uYtSW3zNpXuoNAltbaPKA+X2tbYR
Y4rMzvF7lLec3+LJSlYalQ9w0ecn4a4yCHBZxwk5Z2AqIKBJ62ixqO97l6xwMi1Cz0NXEv5AIftm
RzVQs4oRsKnv7M82fR/lz8BhH/KG06SZRjSDabPzBmTujGs/C2e0r5A/bqUV33OeaZBIkEjOGL3X
nUVxH0Ix9Y2TZUcPQF0YphvtlfYyOSURI5Aeh8IoeYMb1P5QqFHqpdkn3x0XSA9XyijVE/qCPxZ+
fd7V4h7zsUref5JnmnPR455znKsfr6m6kN0q9yMac6ZUihVBmODkSRoz8GrktRJ83LaQyQs6DfhQ
fsxr1ldY5aAMT2xKTzaUpsKG/GD500Fnz6wr3vxupQRMjNzcJTJZojH2rqWDLccwaXYKhrVxXubb
kG0SHTJlErc0EtwGtT2baEGyXH3EKH0126l9yuP4r//UxHc/Gn4UCf2FSPUH3wW8EG7yYoBHx0Tm
+IfJfjJsg/6Fd1TJzNsIc+biGsTb4GHMb+EYbSK2B1ac+HQPZcaGvXWeKEPkWEjMfen7HAMepHmf
drNa9hTV7t3xTbIMpR90UlxVljzDFewDwuAYL5mLPhezwGvQzNdBRRlNa1WzYAQD5/vkJ0zGr8bn
nGjYWm3NQuDZbeMnwQT7MRkp9signBEqpfS28XcyLh9diJJkBOromHl/dVyD4i4qPkmctINlatga
QTnbMBFpTyOX5MSvF0P11+Jjk8784QpaBKOYwp4QE9fh82a0VvYzbmhE8UpAj63cFrSQlXH+7gwL
SFzq9oKAZLoDQ7CPLgjL1DFYpvLUe4wqWn12vDu+YEbGUMF28Tzvc6P+UwhKMUKU642ydBWUQ8lI
L57mfehASU4NyJtlHF5N7q5lSAM3YTIgWE1nqOQvHlWMb63y2IbeOZwhbS3LRNU1R4E7dXA9aTzd
2tl72a80dcUpq5U+9Gn10oQG6+2CjFEBqjGt6D1jZmabug0BRZnzD6Wl3PL58my1qZdfTdT/wPQh
D1Q6cDQ01YlF+MR28cULRHucQoMRAItghttkFtsQEwccuWo7Ydv52XPKBq0gO/CsM16XhrFjPTrB
NGfEtGny+9CnMOTYqLD705InMva4NOKRwqqqpyRI86bc1R1jdycUzI28pmNTmZ1CFOYHc2Krbh9Y
YXKq6E4gKUle5rpfDo5uDzSD5pGr0EYCKhon3VlWdJntp54kzGPTYBlriMnbGh1sEwq55bDEIMRN
IjJI9I2WvfSxhDeGPACAI60ux5s0Fl/ThKXbMWaf1EVwHW0PUiq2WYnPhXFOhU9WJvJ/Jj+rMgIL
GT8kzXVRVF9+TvxYbA3/TITY+sPcMk+29hLJwqaVc4uekd1jSvYGeK2c2Qnvp0e5QSJGFaFECC35
Nqb4Zir0CPtkwoCJQBdNfPq3c+R4lgskv6H+HS68k1O5PJWseJA02/I2pTPJkUgph0s8ZRdKYAQE
ifOc+OrvAPSLPZY8m925WHSFKhDOEoDmlL3jil3OovzuFe4fBD3TvgjfEsPgt9YbZ1iVKNFnvJd1
j9yz9c6dychYDQvh1pFfoaCZHH606D6bIVDfvIfuTVU0xZQ3PV9JbTD/z1N2zy7zhtUmX60L8qiC
F82Qqc1dzpx6/u0j841lNt9g+U/3bJyuS2F8LUVpBq6i8orRjc0s+OkqjQceQX0Rpwo8P9sBfvfL
sJxxMBRUtpzJhbQCwn0/8UHrshtvI4sy8upZzqb5jE93ehvcbsD+kx/jquqDUoOBnUzRr3pfEzm0
6g9+J6sNmzzc/uVTYxG1K1Lyt20rOUzZqhkZVu4SIbXboeSYmvI979F+mJ02YDsEm1y1bzG3wc4L
NVtOpfRTfiu3s2FVL+SzPbZpNDHnYL488RakLutwtpgqARnRjc57RO74JqsaNACLPmqbpqYqUM5E
JrTlqf/02dzgiiaygI1XfvIj6qoWuunsJ922GqEwwdysgmc/bNuXEoNJZVzjJb6iul+CCj1ZVN1n
L7cP+Li+mVnV8KIrpsGKQjvV5l7P4Z+8sQC++eMrQDEmRSg+atYiQ7VQunhsz3U683BIyAji+N10
7ObiZtz4pLvagiFNZ5u8gaBzL7VBQNfwU2Zht6Ud7gJv4hXHXUnEujbO7gHlPeUYhAf4vR4DYkS1
K7peyeSiU9fa9tytAfHiLZNAl3NqX8fGsdGNf4OkuDcctFVxVD2NXcWCSjLpoVNgwlLqRz805r1k
3bdNXLaCii2kURJlXxs4LNirgqPxI5BVcxChm9gxLW52DVkiQj/jHqTCteTNBBPksi/fDouOAj/h
MSP0OySu+TQkY8MEo2eAEs8XyQEky/qS9sstahQ4sD5zz/Ya7Z3P2TN8CGfn1fCUzGI+xEUciDS/
xtNIwuz4aRUFpLtMvIy9P17Zo57QVXab3tH1tlNMYxoodwv5ButVRw4DBx/YHA/r+Ri0nTinVneJ
SsoHFBXrmlIPgSdDRCf0V26OW6Bav0IWpjiIfQT0hHHy28/dn9Bgq40RetQtRnkRUfZSVdH33Lsp
hu7BDLQEUxz2qEh4sF5ojh+otL4Mo/m0yHLYikJxVaYNWx1VfgpEX5MVQwaMKpSB9t8WXizoICIn
SDd4asMiOTS8RCn3PZN86+ZO36XFEJWSF45aZ7BJLesZMxSI3MmpGXDEPgCgmsirqbyHMKs3jsfD
1+Uxm/PneRgOKTGi2ah/T1YruaOSH1WLLpR6dcu5MeyUM5zhAf5M0ja8pPpBDKBTcwdyWSbDvakd
68FkrUICbCIvo8DH3baAoBE5fNj5BEe6Jeu1XHkpisFy6CCXc+DCcRpvyooUCIfAv1PmVK9mTf9e
5PZL3/RHN1qTozxyl7TCQp5KZC5935yjfO/4VfEwhMTboh+rDrHhBq2p8K6mPANPxuYlrUe++446
a0ECH0+TFTQzoipyD7HTXmrTQPbGh9yFHqhulgPcvn7aoohgq8vUHvx5Yp1Y5kLfc+b00nP7DRZi
urDrFe8B2Xh6qjlHBP9uQQsrKCF3tiUscEqfwygffJsZf1yoo+nAARgcRnvWSEBBbkWvBegJxznb
YVkdhjFBP9SLHA1dRdLvIq+6ULy00xA0Hn8KKh2tnzIfeq12lQdrS3bql1NnZxsNMNKvr3kNQxbE
hYnCCs8VxZvrQBw81E73wui2eDMlc2RUli0Yg1Ob9i+IHfemF+aIm5w33oB2G6fLHz+ZHt2INEk3
ZfcgRHwC3lpx7t5ozgxrR1iQe0QlI6gPiCKvsA0bMV0i8MKNtEgazPP8bUzAR3jg3lkh2qgv2UJ3
6dUjqoOaAA6Hp+6GyX5NWsm1xdmy9XqG41lxDCP9W8N5ZTRqHWAeU51rWW+cVFHLVODUXP+UjAw+
J2IKgGj5KEfpM7YNE6Fda9U4Y9dmodf6P9g7j+24lW3L/kr9AN4IRMB2md6SKZIipQ6GDAXvPb7+
TVBVdcXkuVTd167T0DiySANE7Nh7rbkoVZklWRWYh7xCnmw7eJuHPLlIJGawJsqdPRbbkedhqzsj
y4cYiEw6dwVHb3Qb81DL/hZXOTXYhF6BIS9n6RTnC4WSlgVLoQGAJBHsGw3S/hBUn0haWpl1YK2b
KSCXaLS3PiCBldayjRseSV+TFbkb4R4c7GTgBJw7u5CnsRy4t3WjPE5atBrNk5dMd2VSBBus6gop
Ledq5AyzbwvgbKDwWUzjYwKkbAWu4MCGK2MML7NUIrS/FTGYRQTJ+56+90Z5pcmhEnJQXTCnbaz8
KEdc8X1ZzxDbxeAPX7pwIjFU6zamjtybdApCcPpu3bCnR5zGNrZupCvEtWC+U+80j1ntvF6QoLaY
JsruYd7O4HW3D8U8jTRdsPl6VC0p/y4m+zc+yVmN3YUH4ku1c4Zqb6s6BH1m8r0hKAsrGt4YICBQ
4ijjFtKwJ4ZQsJENnQeL8fGyos5xMwEcuLukrv1r/o0kioZt3LUvgwT96ecOeADZf3Yn1CETyMqG
RPXNlLBhFMRcoF5EN4kN0sEPrufqBSnttMkgxgaWDZ2AEoF+dbZj+oiIjsisJUGi8/ronumPL5IY
Zojn4XxsGD0CHJfVtFFW2D3rESZ61ht4LyOgdU8/1jl0iCY1INOTBTZ3yhI6W+oUEkqiHAYZBKJo
gsHnNNYEwqKWJsFKfCY3z74pS85f/pDt1IiZFLW9se4kT0tY+KfEqZN1rxsPHv6Zm8n3FfEM8kB3
HZJrI2eWhLmOKZupL+tz4adMWjzbY8ffx0N0gGl67xPYkU0WiBmGA15Ukvlst7sAcekW7QdvLpU4
8w0C+UoNgrWybFSUyc9Q3ySyinfNYKwB7iCvnXAM4trsHViwsduSbIRbaC1sfTvAiNmoqHmAUctC
UUZEVEUcOf22J4CU2QR1OQtEuXQDUR9G6AFbuzT3kRkxM6cAvQkqTPkEpnJHENNZdc29OZBtPKL/
XyscduAoQXGVVbSpu+4JDRZWHQrwmkgfawSXUulLZpu69iPOCLQupU+QbVZdSDRrzA6qAF3khcQZ
uQ0d95v0cFsWWscmoKf1Hu7GiqCbgXENSeqNPBOC4x+5fS8ZoGPO8Za1NEd3nfeZ3BYtE2RmCz88
aLYrzuLktFtWeaKcRQoxc1d7FQMki5jOuBw2Gsvx195kLBuk1iUTGXz2nzDcfW2aRG5MP2OSr11a
vsElss9pweFlXPKsS8vZhgknWxuPset0ZLi7qcG26aEcSXcwIWqQ6IAPu+Lcph3ue08LIFSSd8qr
X7tW3swk4U9sYsmqsLrV6Bc7ayr2gY0zcogAeug9oh2HrawcmczT2r0ZImEtZdJ8bkIOJSgjRvYS
LFFMTfIWEVlhygtJTFgQ4Kkw9H5q0UzZbnsiCJi1hkKa1rv11M7ygKnaDW57NLqaRGdFFDHzCsis
tehXHimmda/Y4SyoJ6X3E3x7sYOTWGODffQyhtBhCkskzudgdlhlFI81oE1k2rpBqokDEGUBs3bc
9j7ywUEgK+YAeewLJlHM7rS9ymKbBqh7D4w3XRTljnOdzkvqfyJ4RhDWrnRyKsaYlhABRWs5Stwt
hDn0yrwrNGhnNs3dUT4o9DNQ7Ab9bDdUhjaGHaqqKkP02CBemiU+vRPfVSiPFzLhWcJfy6GAlalB
dulH/dcmrlhLFQoudL43MxXEU5pxFxWl3A3SpAvgKRaqrL4XWftUmT/iIKB9AT9ynSffYqiy9C3K
TRHXx9B1q30oBtpY/njSB/+7LuIj+Mp4xUnhe+qAu++1dmfVQ7xhQkS8jAuvNY/p1Uwx22YO5GIZ
S1Thsc5SkFryS9uhlvWQxFu5MllLvpIQxigNpwHqPQS3zTQGqLRh1wI/jixsiHT810UjD9X02CoM
JZoXVLSiz33jpGucHmdd6AjWs9nviifRIZuZjAFkMIF0k2WjgbXqGX0xgG9IzvmpjVnGga8IlyYN
Q7q5EPLNBLbWmBjjMhy821GpYstoyKzqz1RLcssaCCLfQVzP9qyqmiwrvdDY5RLO6uGK8AJz0erT
g4QvfTOogVFZD2Q6D7sfNLHMVRLgmtGT2S9QfWP+LVDzf0smcnn6LN053dSzldDabdv4+zSzTpm3
QJC+iMCQO5rf2GLYbNlSDtxhxS3N08+Wsp6llLdgeb+EaRnfxxaY0JFnbFNjI+/1J7/HguWFHJM8
Zw1exFiEoVut+wj9OCArupT4Ek8cHAKOrWFonWxPQJZOSXsawrxbmmzcnpnuSroMy9yPtjEi8aGv
uatjm4RW+pTgUtxgy/ksA3w4d8cQoCIVa85aSkGmixEtmlP6N1BRw02phpbzDThQ+p00YLua9Aob
02hi8elm/QxKQfqOa2TY1HOLw52adO2P4GI5n3BXJRJhnwGGEYLkdDPYNTxgrQXpZH63EsNakb1G
YyVgSFa6+K90wNy7TMtOYUznPDYMzoqlyWF0iJfIFmiEldNPr1I6h8qaGa0rNnqT3BpJXDIUFNVp
6vd+ME7spHh98F6mQb0xvPn5cCBGWX1WbCdG4qkm/YMa8C1lepuv+zE/leF3GbRqQ84S3QATlz22
XbzcBe1kpWdnQvoYT8TopFr7SPBDflARQ9wO1/7GL6HIcrgPXFA40q3cXd+Pc04cT9PQJSuziH45
GnrErsWlb06ldzC4VfvQvm0q+6mUdrEqrTJcw6PjZFdz40RR9Nnz8UZZQ3jPnsKvoN5vWgAUyaBS
0GoB3UwL0zmRWrJuy4O61WkwgV+wln1apNtq7ikZ+b1TOoCTpvSnyU1qOkmyzKB23Ay346gnd76G
L8CTCMr0iBCV8M4Wvcl5xv1aa8nZdYFpsRTM1KzPulXdDYmo976NY8AXxQ8jxFQSefa9p5XbyYqj
lejBFLikyq4Is56R0OzqhoM8dxTmT8Hu3fd0CsaS7cUQKZ8YKbS09P30ZP80zGJdNdawSBjBbCjH
88nwTmxjU+62exKcbiE1lbPXAiGvEEe3ZBTLIa5k0YBMbsXVvoDXCyW+XyETRWzsxrTV2z69Kc3h
i3Lg6bglfdUgR8XejIO+TUipGTKMy5n2EzrXnO/HLNqOu+wTtKeZp045H5v4C9zurlVuss3GpMRc
9jVl6Pogpl2V2JdUBYTdxISda/0umrOXpQvtbkAlhxeGaT9Sx20T9RpbV0etCFWdGEnmgdlM0aoA
53lVO65K0QIy9WEP6hpYtXmeGgFyoUrMgq3rZesgTre0RJpjwnR2K0fvhx9ZsNMjhqqKyNJSASuB
HsoZGrW4Nczq9gpVvbB94IR5fc7tyWQo1nWnykz8ZUJsDM80Vi6nFCepDycK8Ee/Cu+KAtWtoEu1
aEogGKYNEiBt87syTE9G46AKsLIIFYO9kfl9GgkYGHBELaRimLiooYaZ9lO5AcmlIxWqD0+kKQwb
Ll2+ZZMqF//f1fz/4mqWAlfxB7bm6tv38OV/1XCYfobNG3fz69/8bW82zf/C4ov22QBZoAtz5n7+
tjcr478MBu+2+D8u5n/Zm5X8L7RcwsJ4rITD7/8LH6xbIH5sIXBFw6RRhm3/R/Zm3tGf5mbCRRSU
Tp38MPqLAoffW3PzRLhTbMz2QMzPXy3PNA8dJQang2ba0ae3tnY9B1OZBMx2JLydTAPBLEfi5uxU
uEqjSftJHBOtrEZGK0rTwwhS2A7C+o4EjvAOxvR6mlzjG/JnxijEgrCTNsFRuBOwNxv0QTbiaoxi
AXikFSfH6r7HRHHMfoNh1XK1FTqgWwdH5N0f39U/ACQk2OZ379y0DMs1oJPiGJ9//w9CaQ7fPi8z
BrkGuViEQQFF6yatuMOaxUJZ+NTvWaLvsjA+pik6AS8CxgncCGVhOFTE4X3L8BjtCpJhNsHkV4u6
JzRd1QSAl7473oUWFgZzrH4Dc39b5//hdc9fyB9u9PkLs23MJsLUDcuS17jnBOvyFIeIWEpjPKmm
0Pfs8buhncalij19ZxkETE7IeX9zw//tdd/iNmyua9i67RAjAPzStuQV0LWJtNxLjBCKNFiFde/R
JI4dADyU1aeoZ/01Vx9/QW/ZU78vCCdbINu2eBKuLxjrzGftIOCNFlG+67SlLC94xtubwvD+N4X4
3745/f27M4Fp6bqgFAaOK64eA3NwSJ6KnGwRkm29FykVC+Khi6fbnD1R4d9hVJ6z5HLxaBh0+igY
VNNZR6+Xzy35P7eM/7a1psiNpAt0Q4UQ/uV+ff+9k+WjWD50aZuWnIHif96uyjE9q/FggTZFEe0s
rbQOVooHpiM6ImWcvs798px7TnT78degz4yvtzccMAU6P5ZjolxXgIHfXLgrmL7i88oWDpI1Y3hy
+yx7aFSbPtj0oOmJGXe688UvNOOewNgnJA+YAnCeLhojZ1ww0gBLyTFav/607UQy+0Ie/Pr3JvWf
fIUOtGMWTU63KBQsMBJ/fkAgHNygrVPCQadY4ExL8yNPxouL0onxCHAffXTFpe1RbM1NV5VdWjrm
q6rW44Oe9e46zT3E0C+FmT/UUeOsP/4c5bvP0UCurkvJu3PM+aZ++/piYhSkqU8pQ7X2IHuafjIp
gCQxA1nVBkfonKeLsOqGdJFYvHBS8h9wLzxm2hitrV6vz8b8Q25ENlJ6TtQ2g1K0h1g3054Zi6DZ
toFlo/amFqy6nswkfRx/2CVifT+N7bURI32qMVce6mxYfvzu9BmC8eYu4RYBOG1zk5jCZjd5++5y
C6+CNSID6WrzwRzugTbVP+MZcFrMkxWx8wGwviBhkVUQf0U7+hmCg/YQjfVvOOG/vQ/UP7wSE08c
NyoaHVterxuyAKYbgn1fxAP7BgbRqREYxXvxwLJJCEyrso2Za0fMRc0xcrOvRs0RR1bWcYq0tRcY
xcYjJ/4OjMNmlK567vF8khrTnY0pWhvWhIObAK5lkNUTGJ6ouxu8rFxjsEw5Q98QQ1dubcci+jum
+yYtOHW4Qvxdwmnr4w/99a1cfegQSXTkMTPLGyH12w+dMONIKg2br2mbpN9wg+0MpCiMdyb0pJ52
r9X9S0OA8JakiHU+Q5F6W+92gTFVMHlJoBEqwBYr01uigEape2ej9HbjEBmfTJ3jxMev17oiqciZ
SchWqyTKLRux1NVSEnpQdNk00gXdpUsOF2Svx90nvaZPF4eFd+66mOzK1IaUNTQPbhF7AKQ4vsts
mjZieh5Gz/qSt6TWSFpi+BT1b5UKg3t9Tn+FN7wmK9Pe0vEtNslkaQsOjeYyTYziVOcQOzkRe7e2
X93Sj7cPpFHYhzoaih22x+ApVyJcJHMszmAzCWpiZzpEfUbLK/PNNViJCi541j/4RKjd+IZTHK3R
9ZiJ16QwBkG0i8JxgjPlpWs9RfcdSOTJeZcc25roA5vjMVxW89K4zs8C78p94OCoylCMYvwik65H
ey76ez9zrJ1Q4V8+ef1dmWeKuZA03XkRZ/u42r3rzMxNEdIycLLU2KUoCQzxNaRoYTrafe8SAGm6
2acHH8AfmWME1fSjuiXkZKWn4UuSajjtNaV2H98Q16uGkujBBKs2iEmLF+ZerRpjjbxtwDVMFFfp
LpgiZYtWiWmbKKUWTtRXG6lnyIRHcztN40lA0E776QUND+Frbff945dztcXOr4Z6ipJD6i4f1PWr
KdwIsE6LhZVQC2c9EtbLRyZuIkSLk9iNsfaj7axi//FF9fmj/+MhBmCEa5hdAa21K/DCXj0UpkOO
Negx4nc83SeRoxtWlk8SqnR99ai07lvey2gbVGm3KzP/4M5/4C8v4aoU/v0SXhMBTJel6bq2sFKf
O9WDRhR+I3b0FONlfOhtBOc6B/PjgA5DtwJzSW7Ngy27bdCN6Dc+fg1XNygvQRkwS4XOFIOa/Hr/
IDap6okz8gnp6n96IMUXLseuRPKYf3yhq214vpApyThg4TQpqIyrJyEYQ72QVYS2ZTZPxvHnVhCf
N0Kmrpp2UQqXsqb+oTrv/PF1/+ENWpZuCVNxdZeIhbdrdS/6UbCWIdHxCpA98ztMNKzyQB3Gv7zF
GQB7dUu9QvGgYgGQnYuOt9dKPMuMajXLsZQ/LvIyHe5MvNIISp9E2j0TLSZxz0fMbxjQ3FBZOudc
dlBgHG/82kq4ICpIvgcSrAfy0uFCl9Zxj1YRViejHmbdl29vy7xvV3HeuUfNSDeE3LkLoKbqEicQ
O2oj2jPNWvtOPh7mGejop+SyIzPJyjl8s1f7kJy+c5TGqwJavd0gUuFxY4BZqwE9loq/VoNYFLmv
dnFTSOY6UOjoktzF1Bm45eP2Qvs0o32GQ4rEh2nloeF/ri3cKE5gdgzX4x8OldTZTCx8c0Uy/eUb
vTozcCfRILUIuSDlR3DEv7qTMvTSRVSHwSKcXDIT6uFiY7JVnfM5Bei1ckUV/8cPCUxNng7X4Du1
391D4ZQENCYpYvSye7Tb/rGDoiH4/49v1fe3j0FbYa7mdN3Snes3FoWRUWQBmQyNDtxEMff0LcIt
M4cxegP7FBSSVudnI0Q89vGV363AfKSODcwR5orNJ3t146LBICVunrcUmrMik2ZOlZ+8s2Ma5Ii7
Uuz71roZG+dvC+BVzTh/lZY0FXw3x5UcWa+uO41WEjMn4B2PwBMCjA83MBwSMjCK9GA1zOEyGyta
GrMS0xnOb8LKZUw/FMmGclNfYcy5+/iT0P/ho2BPZBNyHG4w+7pW6rJYg9tS+wtw4em+LOJlWTnV
XiDoRMsAhzIKUeyIMjkRdR7djLbZgQUru2WR5+Ym9DRz7U/eIezty1hB8kE0SIaGDLvtxy9UzkXm
2/3LsHkQHHpHOLA5qb9dbFI59E6pKfwmpoVKJwUe6jv98KIxaBwVo6iwN7AZxD5DUQExDz3SluWv
XEyR9wPRncfw1qVFnnntAewCIz9b5sdwsjmlaeg9GLfjotRb/qjlnhLMkn+pQt4/x3zMgAd1oVyX
t3JVRadpUrSuXWogBMZHfeogHaP5a6zmkb+WLiLjL+vG+53AMtnuddPg9DDDDd9+YHrUO34XjLMf
b3h9ih2e5P/JU8wEHsHi3CtwID5dfS/ALgdaUK2/yB1whORHPY0jZVNfVNmp9lctoDWmDE58EHYa
/20HendPWDQNDD5V3t/7Qr9vGoecRtpq7DL7eaFKRbj/+1t8/81xzxm0inQ6YTYnoLefZGKaoNhL
QwOa66t9U+HwpiORe3epMrIDWXs/P77X339z4BM4b82dWapp5+ojNUlDrCLQdDf1VDF0JTuc+XZP
e+GvS/Bc+L59qFiAHcfSOVY776/U2OmIzQXFMH2K7D6rZp0v5eAMMAgCtNgfv69/uJozdxMtV7Do
mtclaNqjVvQgY9xIc+zv2nSVo3FEgE16G9KX7i83xxyLd/3m5k8ROSCHEtpB88f8R+eVIyJ4h6Dx
biKMFcnQs7B6zMOtAiFKlRnVpbIQCngZVMxeDMl5CJPviSXOFnlPx1rmdA3s7PZVi9/ZxY+uV0fR
pNvc9YOTKjIwtqQ1y6y2PuWNVd98/Fm93xx5xfTyIexTppry6sV7Y5159mjyWTVYs4QG/C4N0ZEj
9p52IsCHL/wBaY5SnxKwFauPr/7+xGRRoDsuJxW6lea7xUOV06gHHotVF7UeQW7ix2vRllmgDCIX
/xsE8bWo5L2IGZ8RN8oTb8Tfi7ZRd0aNiPDj1/PuzqEnrOu2QT8L2cW7phtwHXfsLXfGZLVnPowQ
owmNe9c+2AH0q48v9m5L5HBiWISXMRLl8TPm3//jvtGmuOoMrgaYZ7qjmQDI0fxcpP5axfe9RalS
jM7fPvDrMYGiseLwYTsMXSiJqA3eXrQtkNVbVTwnCpnGl7wv6iXvOjqifOlXqSB4JYLAgoQyDX5I
5DuEnrPTOS7mrqo4YuurD2H2MOICYl7iXxyG+AAn18UQWKd0wH4/ken0lxnBHEn59gnjRduCkpn/
uFWvDzlDq2pQiMQgtQEKFMfoL3Cp8D+qnFjDpgSoMhT2usDOS8WTos+AK01s8cdf17vVkhfhIiZ1
KFUN910ZKaLI4YygKOm9NDhF3nBxBFIxtKPRX2oQ9Q+X4mIEaXATCvWuMPY40+dRiXcbX2m7a38N
cCsM9JMTTEHyAuYxNIvOpybuX7qgDhYpDZw9kc/Bwa2bU910yDAyuAhyQlhuQIPc4vzI7gpdHny+
qDuWFvsmT1HIR2BciE0ev+pa0a7rGkkOlplbK5biHBSe2Fe0qIwgwwALkPQ+mGhWcU7T91PUyr8t
Bu9KL25LJhbgz13GF+bMR/7zgRjJdi6MEA/iWONtoZavmTx0y4E74tby9d1QpPrajzP4UjoNSQ64
wV3mqDP5vvFFjgyiG/c3Afvftl/la638ZuviRc3HBtfmoE1FePXA1ADkwFSxQLZVjtqkQNzvWMA/
jAnmI6pMmnln2t/+Gpmygw0g0I/Fmhq2vZO4yw1c3qaPEzlsoc3ZYZB/Yr19JtsuPic2poXIe+og
GsFnzft7JRAwmZHKbumkSWQz7vd4HOWFbkogqRtDM+q26RxcgexzW4yJ9wwfT37nru23adXN/td7
o3TbT4OmfWsm+JiYywxGHcGiLyj2C1/DoTIn8KXUS2eAXKjbOyYcbM7FMuyQHpGK9jMrdUHSrwdi
f3SJ7vOMlenhhHHwe27CjuNvXWSPtnZK7CbdVe6cDMB8i559/cVTXXIWcSiJ0fJORdCc8HVrd8gA
YxqfbrfMCjrLkkdIemgjDAFSp+igijniFgti9RMNT3+AszLtXULIgTjBRQcXgEFCfO567bnV9fDS
lWV4mQb/l50cuyif9gni0XWc5sD0wLXe5kSDkBLmDOsmIT7WVJGzE2bxhFfU2KdDnrGNdP7e6aIE
zHA9Li1VVUciqB6DhNa6NivNtTzBNz3G42NQI0wfW3lpsualHCrzvpBjv5cFwgUI25iqpOHvA1ND
furGiN8UHnlYof6dVLPnMct/pn6T7/KyrhaCBtS5LvKjKuuDtGFO2eCrTomZk3Q29sVKJfKUJYn2
kGbPVkUupBXZ6oSL/w6dFsLcLrLXnvK8o1tY50lX2omWA7hB2NhkxYnZluecIid+iCrkjG3svLRN
ZO0MIlSCmCbGwIQPG1jUHyPfWslJmbdEqY5I1Nvyqz+C22zGQyeqOy1IwK+EvdoUiWlt64CzEBT+
YCfV0EHwNnhIEX5t0kD90MoweBABTukAbdmhKD20jBPEFzINdp4fEmrRwHXoJuVAOHH0W2VHXxQg
pbXtVTM6cVx2mvAPThuXn7PqMSjZd6IS0ZpTjaSO+221RY3DmY/YSIRjSXwbJ/VXM83yWze2fllm
kF+aug8XWXNbz+O8IhO/7DR0T4SoPxnWwW477wjUtD4F+nBv5+jn6za3d4qEkU7Y4/3kAN9NWlIu
ITCevNGJ10lQfdUCN9mnaCtv/PKkwgPDhu5On7Fi2C6dmzKRZMQ7qOSUqcd3glivZd2TAv/x7vOu
MnEdpgx0lhmZckK43gJrCtchaiGGebra+cQW3JRBqa9CAc6Ul/G3Leh9Ycb15nOBzalLMJyfX88f
xYnXT4WwJEVtDdkQ0a2gy0UyQaesauvGwl4hCigXgGe989AMkKxi7kcz/EwMO8ZSLfv28dt/dzTi
5VCjIhAxWIypmd6+HIecIQQEbL6xWcfoOBNcUZAlB1kh14qdfGfH4vnjS16XZyy2NByhSwpaOGTP
Xl0yr/qkApSrgSpIU7IZSTCJZKf2lB7GxpOrtpDDagqHx48ve/1Fc1mqQsb2TB2RRVwrWCJHCyez
4bLTbMpNHRb8uR536Jp/yrpPH1/sXbeeq7lCugyYqTYYd17VoHi3ZFvPgKUOTsLB1VlVQn2CK9Gm
I9EzogSM0uib3KEKlpDNwRdF4V/2/evvdn4NEBVcDvYIWKi93363hH233ggX8ve2Dx8nWKkW5mmg
a0vdoBLo8Fr/pWnxrqR8vSg3N4lgaJZc8+rbDfGg5nKgpOw0mqtelB7bPOpXTt71K7ZccFvxWvhQ
GZzAT79DZd8j6k7u//LxXxd686tgtMutS8Pp/bl4GHO/MJ2Wt25NGHZsrKX4HySKm4qxeRVvUler
oMB04CozQJ/R2IenwCO4kB3/vicCez21yGrzObPof/Da+DqsuR+h0xC+6g6EwAmccY7efD2zV4XT
3ll9vCqr9iF3HFBT2H0NPcU8rueEoBCLVe0m5klBoWlPWqRPkE60/vLxq7o+rs4f2KyIMBzuF2Yr
V/crDkfwjbAxkYnC/vBadAaTKcbHGJf9Ft99fIP7BUuYdQtAVf1lDb6uT+eLU5PTnTHm7tp1XwEW
eRvmeavdtIBLqJ85nfk54tiP36JhvWq1/qw5+YoFgjneKscNxFFXTwR6TQOH/sSFMsXSAxM2t91P
lh1/IygKMeuListglWRjdHJV9hIkEcRiX36hP/ajCbJvbt2eOVtaa3ucljLwnhVgiW0txK7qPR+R
rA/xrlPnSttXwfTLT3KSJUrA124JZSvk7LlMwl6siyDvAZFk9s53BDo5M+93tikeodW/cISmfPUg
zsWunm+zwYuwa26wNRarMDVQP3saYw4e+lUylWdiDrwTX+tNl5OXbMt6W6cvkRQpAdMeLijd/aHH
TbTRJ6A4aLAxOmYnbLS/tKzAK2obz0R8tlujLQ7CAgItJv9YBd0GShH9WZR3ygLZj4AcS43jH+FI
H/Kk3nfooA5N4H2pcoRFQQngdUqt88zwd9LnQhgv1Vg8m2bu7qrIQE6hhdqGQe2Z1RL3X1msCgca
g5l8snoaSmLOvBCht510Z9uVU7LuWloyTYfTR6Gc2xYwehvuobMBUEhE9q7pegekU4Q+3SrvB2E8
IMQXi63bS6R6mn4Ji/Eha11cEfDRBjtf5bGhNqPjfLdK/xPgl5/WzBUo3fos6+JxgOoNrNjdyvRs
hqAXBTPGqbMXFQzBTa5jNq3hgwOUHND/dzaa3Ah6lUUMl9m6DpWKvsE9tyIfBQZQr3bmKeg/Qy6e
6eMQ8OqecNsyoza2CnK0DWQHbtvAclUxLFGcvgFO4hu7rAg+mQkAgUPhCLD/pgHlnBRUu3g3wk0H
AXlQuC3MIrUI+fA2k0b0XyqTajUVWFREk4AYa9NvTRo9z534dZb5myQks7CW9mOq96q7iQbNPZaB
/4uDBSiwLP/SdWO4iBXWJeWXX9zcezKMLN2gVF1AVicerSJRhYCOpuy/SM+oj3UwLSt9rOCs8BWZ
1mVG2IxTt6WQ6AEw35i6h5NAeL9wRa8bnrslgnvyYcg/XsLLqm8sk0NF7dOyzEoDwCFRTQJXqNnB
akmTCqQcwSFLc+qx+OckgmS3cRTWGxuRxBKI/5OIGPDkdneSnZ2AEk32KM7MG01F8HH07ZQTKWgq
hO2TCbbIJeVEmu2M6yzvR0ts5kbBDYEKNSYCoAy8UR7DByLuOCehEMnFvRZ3F/zbt1ZPEZ/z2IaN
wh0eaN5KGSfDlCveTMiHvMQk5e7csdmHHOYawlimiU5Q0xZE6haPhY9apNKTtQk6DnUOc7lw0Bbf
jZ6oMC0DEy/DzNx6xITGkWigzmgv0o4fNUzwd+jzcVPFwacxG/Ci1i8eoKD7xDe+9qxjCSfXZx9S
ZNdAGJejuzHhGYT5hK0/Agfodg2DEvIllgla/JvWTuJNn1N1t6gEAowmRfMSlYmNVAmMT+xJ/GzB
lw6Q6A1AAbJBxoUeiXZTV5a2saaBYTTuvLs6GANMA+6LDIRcacqrLvbYPuNj+hG0gb8FrY6Fv9OR
qYfrNBb5pjMhJiWaUT6QubcddNojjHjFDSntxHYBxAQK14q93t5azA9hCVTAQHu/v4n4RDEsd1iy
YzIoUuXvui7CK5Nrz1WRWIuhUN4uDiaYiqDz6eZ/jkz49hLG87KzGJ9AzNKbnDUfLNuEYXuhdwlY
R9MDQzSCf0deHK6Fd8hZVtaVzQkzbzHYVsMDQIyNL6N+QVcEH24r2Ie7dTnTgwCzQA9qzSN+C/PY
JA25dsLt9mNqbF27br73fnHOk2QrCU/9znZ+DGrH+2yybIGnBw+Vahg6WfhmJjiuWG+Zj5a9B5n7
ECYVhhZcmsuwUi2EHEt8ifHL3ni9gWopKXvSOslVrnX30AWTCWNHdDufhv1ibOCMtpAFlkkzl9VO
3+GTR0hl1mO5V/MPpVGUextqwnoQmDZLwy4+VTAyRhX6D68/+BWeuNG3zcMQu+eq9uKQckn+SrzW
uyVah5ZD4B9ef5aiCbidaGwhmsR9Cja4uLDK9qe082kq8zPDFAunDrRJW1fSPjgKmnYYYsBnC/Cf
0oQV0xBtsnXsKHhyM1BLrUM6ZUSeIBz6aT3B7rifmGfcExNId6P7idu42KpG9kd9/uH1/3qr7o9u
54ZYc60hJdPZyNf/+h0CWIfj6595/bXffzCZIrA6Qn3+49f+9Wde/21cp/yLTVMBPmyG7dU/8/qH
r34tnxqSXwkLwaS8xDiT7ygymsPrDy5kmYPe5aBWptcf//Vbr/+X2dldC69mG0kt4KzXpxHtpAbD
bJ0BBRedhEAzzpy91x9+/z7pzr/StvHWr7/W/9/f1ZOeybgvSuhmMazAIvsRCJaxODSbSx538Z7d
IlvrxAU+6aG1w9ye/dAiH48j6ZCXFK3PvmeHXju+K59UOe7T+d/wZkBEU3nGxXYz4Npe1K4tK+mf
aq04vP4b8MwabL61dxndwtip+qvjYCB66PXe3GNVJuFwUvbehivzbBOjaViR/7kc2V2MBlzk668H
oZKrMRf+9vWnEOMuKvONC5wA61L6CCjmv406JNxOYcphPZ2yZ61pUF57p7Qsh0/R5BAGFpSfelDx
94Jpx308hAwAIzfckY0e3CNpGYEg2neVSPGPeh6ZaGOUuNvXPxyZhXnCuo60jb/6+o+gESXqKukU
9Ul3yVQrHuUvOxryF9+2iFEJquzeSgXMRc329/qsFi1agJ6VVRVfpy7dOrpf/Ddj57XkKBKt6yci
Am9uS95LZbvqhqie6cH7hASe/nygnq6ePjt27BtCkIYESZC51m9+DFnwQoAne7MhPAF4FViPREy5
IK6ZqxSPiFcrCr/P3YaDs/QCa/i0KhTnWstJUN7Ri10f60gRO2byGEHkQ92uyP+29f3cfVypNaoF
o/VkdQ2KZnon9oXuamfe/0Sg4Y29m16zn/vnEXtrQMm8qT6ivLXW1acaQb8Ds75wHUaFeAGsc79C
D4Fb9EnK76OHAEU9pNrVZ5qy1RKUWZOk5gdTYbEKTrl5hh57Unz8LLApHg9+necvcYsVU+TZIEoh
6734Dk5muWjUzVyq9CpeG1EUrN2pcgZvYGMasAznUic31R0oHsR0pra91piHvuar9jBOf5FIXpxh
ar7PhQITwCvi6fu5JYGW7olXAiaddDtvavdlGHr/aa49tu22c7z4NvcE7fk1s5XuPJdVXczMxofT
MbfDCaRY2PBL7xcQORrqtfEAH2weRNWaq7BHZnqunEZNvUHtwP15AbWb7trU0xZzZTsmiqf6cCfn
ygY+B6cyrv8u7Bw7DlgSKyeNmfqGOGUdfU/P7hsyKNkRDGb1UPQ1/JKvOoipOslyrn4/qhS3uC6b
w9zkq4e5BlPO7OjGOie4FyuFspZJ8vlbh/ePc8Pfeq0yQHcKeZrlXGL2Hmf9/7qbRtn19mqMG3M3
l35dx7z7W+PICGqEvvn+plZfpV8DnQvmzde1YONrLxyi5tP0mbfqdJvug/mq/VUitfHcFtDdGhGe
oxjpuSAPjJNTVsZJVraD7qsLAAV3pmijlNgnoxYOPE3Up8Zr+nojmPJsFInzS+NUEouoX61VH0O5
psny1W8lc3GrGxuvqrX9vYvKMewd8lRHZ2g6PCGmU8/1sEVFDQVOxSKW7TTb/9X3XEcZg3evrnkd
DAkA1y5N26MOgue+q/itsYIgjeChWp0B9/XHzGrqWznlxZlQXwBwM0kfKhEuUA+9+mOVH1PQybe5
WhwYtxyTgmNHIixcVJX96Bape7jvNn7wXCmefpgbzF3Gcf2Sm21/uHeJKMOrExJnn3ubN0EefhO9
ihj33KUhu/dRDuG9xn1Yif0RaLa7v9fw4vp70JbG/t5lnQV/+wjh/tyt+vYH8y/xszJpyoApYsXc
9ddleiXWQsIhx/FzUGlHmpQY8+5rVFJguYjOn7W71+lDVrMQ6dBTm+7UXJGoAGx/O5K7+8A0ZagI
2iPRfW9DPKt5sFo3+61fxSJ5X7EguR+bb5RdwUZviH9vv/pGNY8Qwuia2NdOd7ozOia9eaduSfOS
YWw1aJw1aCLg6NN3ZWUkjQINoa37fmyQUcwHJbv3ef8GBfrw0u2in32ygobTCjB+83XdBmvRBeR9
e3M/D4JlCcrNUtt8ja119GxhGqKHED2NTabM+LOkEQgSTGOB8FcvIqsuf+u3D/AfkHqTbu7jS3Qi
EkhzhRvWfT/vJ4lR3ldD4rGIn/rF0kBDAai0fu436IDCi+00poTTPWg8ltlegRjfvc9WzYBqikGs
v8YaqMjSZyAp1z/H5hrYR1koY87XrGuQSYR6bQWyUhkv540wUcaDjh2KcBeVdXsba0ucNVb58143
iHozdCDb2ySC3lzLjW3XEvUt3/BO5n93WfNvvMipb0mfNbfBIhuqenhmI+AYLubdqca9vfy39L6b
IN58sjJ1MzfNpvbzIfRYf+tyPhRxSHXHflV62JvbalffPEK1J5alG2U6+zyEHA3Bs5E767kvf19L
i1CEgQwNqw33hA7dvV+4v80txkPsNPU7n31uPx/yI/O3s/9qOLeZa2G66ZymWl+Hsqn7Xw3vx6U5
2bQHCFWU2UbTePO4UV3eEHZ3cYqJl1+HvNpXz3386SF/hsmpvJHTkQg64prXK2JVWIV2QFrqZb5s
rSAIUwZirUD2XGAjhM58rQr65c5PV2jxcHvAvT7fzaN1sSA4YXv12zVp7WCfisr791upinuNn1/S
tKv6eBNO93W+li7zLTKnys9vVU41pt35zvlB/Q/M9/TUTQ7dsok/SFrr6yGtcdisQvsGo/oTpKeB
H8q73wfRLg7HcRVnqG7HdXbKRt04F3F0ETxHj66poCTd2wbePchRZT5CYQgc3PpBSQ+9h72VqUMO
tBKhvOO7jlVVoCpHWCzp0+AWj6Hm8pxoRv2UtiFiH9hJ7kvdjlBg9BaGKIMPPZH2ugeFupl3FWtj
NYg2Kdq3DFeIndokJPld6b8DETsCWSiepeskR3TUjEWhe8EldkjAWh0GiQVuntfQwfnL6ZnYz2Nq
A3KQkeiDU+4myROBiUcjbK11FPcEiHpEMVAKtF5dDZEDVTfHaxdk+aYXSbxrswwNN7XsjyncqRbc
Fh/nfdaUPz8ZevombDHg5vXvoflTVFfTun1qMTczGgvWTYiD470vstX98bc28wkSNCmOAMS+jt+7
mfe/Wsy71aRpZ/YqC4r5VF9t5vPdz2LmXo6osf7x1fjP2l9960pJsLNL91+XODfDYYWL/7qUzMl5
QuJwsfzttvxx+rm20qKvnDgufm7/3oafFz/dq68hzcVV7TyVIzJRvw3wq8q9nTOiMmbilnS/Q/M5
79XnLn4bwzi4Byn3vx359d39OeiyR78MOpm/mmt/nfOrz/s58lID9jLgL/Xn5fz6LuceEJ+2d0Xy
WnfRNXWG4h3hU2aBaiWuWZxhDT9gp43OXn8e8fPA+c10Xstc+S7aofuHCyzsxvwRRsiCqCyRXyKU
PFasUdVTHjXVvvSJ8PauKUBdabC09EJ+jE1waKpI/mOH8SbOfPPTkNPfzjPFo+kC1oFiEB88szSP
o5GaqxY9qOe8Z14dtIb4W5Dq66aTh2H46oZd+M0jjL2MlaG9ZFrgbnPwqlvCAN1lLpirsOh5+Tni
ieVpNn9bOforBoohz2M0mKshCvD6mk4sE/SqrV62j/Ow5gEKGxnS6ZzxEB8qYXcfCgnPhSmEuM2X
SHKk2s+XbY8JtnRJZ7xkJCUeHJBHPzQfG4io+2e6b+50A4dcNRD1kfIM/wR3Mok9YIGk5nW++Y2X
FO9FH1zvdwkzLLtKor8U9LwfMt3pnmpDVOuoyr1DE9jewSFRse6cXKIYCVm6rsboLyQjl/OIp++V
nAFZB96LUDvSal9DnbtvhhJBwAcsrXYEMuMdXhU4EOf5GZnUYIfGCdFWo8XcOZH9q6s25bLtGhT/
Ne2S1Qn0zppnbJ6MvER9H3arg4WYgsdKkLFGElqR7CdlEeSnenSWPtMCydimtrA8YXKUmF5w0mSE
onXHWzTvzGErBtmsnc5R9jYP7D0vrA+A88B3FDc8d5oSIQqpbCvkz5gDdfk7LlXvUczSX9TGwpFq
ugG0mO6SFMlURdObk+Um8jEyy71qgx9CdbVaxY7Znywdz0HkO9y136gG5HnfOFVjYZ6ivlrxToyW
gRer26xNtNesMfe9ZryEHf3wP0DUaBhQXcHSBUr2+JhXpDRi6HKnfZH4z+hMg0A08FsTOcvRNq1f
Vav2uDk51juDvXUjOO5uh6uzIZKXLoiDlxoPsCAbyqeyF38pHdYHvuI1pxyROF60RrlqA6SP6gE/
DXeoLhCFsPwylHaDHAnOtLzDzB9EX99tLHre8r7SljCI5LmKsRCzdJQlGJiCsbiwr32SqYum7YIP
FwKq1vrVc4Hy6hpjvW5vTBuCSdqydq2DCQf1ZNRpcBrsI/FY4zQfAQf2d+5k9iT1Y5xUmf/QokZB
hycLD7luFVuP+4oXRpquDaVLbml3RUwRA5+GmaRWQ3N0kDb7RlIqip13O+jrv8aqehkqp3vRUYtB
0h2VYLA+p7bs4xN+w/pOi6AfpZPRGlO05E3FuooAGWFcvTxmba0cLUuRp8Iue+YDz7h2YDCBhsRb
Ah98NcmxYIigjI9l/hDBzViMJE3fKlxnllDurG0RF95bnUS3UuKwFeZw0E3gswiTDgvEF+NdX6GY
a5cgGvQIN0SBwg+ebTkAKADvIlfiva4O8i9Cxy4iTRqm5jqwIeTzviNoTTSi0vE5HnWw+I5ubu1m
QIbHyrQLTwll2Va+tnQ6NbwCn7K9bgwWKsSpm8RJxtH9rXBs/3uF9nOVVDDCLOylXFsYV7fvzW1p
DYLgqZ6jIBxvdTPEEidPzrkX28tRSzLANmYyeV3Wi/kWlSXG9gSAkZ6fbpZQmHjUnZ8e0o68fFHy
9CWev05zMT7ChVxUA5bqsMRxMEDz/Wkc/WwFBZfvsAVWglToLci88n3ssGHHMRmtu9jMj0aN8Gxt
Fvu4WsaDUR+Je696MB3rGFT/Dgc8ax8k4xlz1WwR+rW4Qtpzd3rhYAYh7LWRlekb86lxKQdzz7LW
eXSG8C1h0fvhxzXavh2ywMZ/jhMJ/ZaKwt+ppeGquI1112Co832uFlDmKsT6VIGhh5ykYxu0Fpaq
kwq8ui1MrZwJLR7UV7u1j0pg9EddDYajNaTGoR1edP6+F68ioFrmnrPHHzm6wGNf1bqxVAK50qws
e696x9uMBbrRxrQryvHWTZ5DIwKVW81omm3SdnjAuoF/UwhTF6P6pvRD/Txv0uHZRhnzwR0ytGaj
2HgBL8FjNyHKhuaYJfp131WI26tOtxXkUpcQVovTpOLfMjPcO7I0jiSbXEyBChcJFP8hMqT/xk8n
2KB4/wrhhRdOnmVHAA7E20qnXdRZaa5TBLmuRgsEV7PzVWQU/UGvdXkoe0UemjB5Rwr6W0kGqLVN
sJXk7B51FYvTmLglP+drBo90N5ZluK/sDLMyTbEfydswG7BhynZj7Tzmevmk++N4kR2hn0F5T0gM
QKkw3KAkB6eIxyLGIcCOyzVWTtqaSfu4aTxU9ZNSVc8dlmFnaYzfDQCGC9McnYuHGTO2BNhJC0zQ
rKZsbjz3yW++VdO9KydgqKqV3KpM1++7iq7tOhLGwcS7z0uPZ59VX+vQBdNI0uVqJOoFCGGZi5UY
wvCZrHSJ7NW4tALNf+TN8SRGK1kiaKY+Kv4zZuLiEqZ6f7YCPGGM6sJYzZ3CY+ug1SJaW6lF+qsF
p1N5KBcruCcSmsUCKXfeo5IffFlXx9JHCjnqTjGpWpCPVvfc41fZtdVE3KzfB+ttiC3zAw6gtoJo
I9BKLhsg1AjCVqWb7YF2GitBdukhBqu7jnnKryrs9Q7zBk0uyGDRaxTq6FTL+jJWqG8Mla5fcTxm
SpdtGrcwALeC0QK6+GxlQr4bGor2GK4Gu3mXyYeZDe0SWRPlOhraurVE/m0oWKIZgZXsqg3XOO7G
1HdXhKbxz7YLIgxBrp9g12gnG1lGAuwkXcxMKw+INg+40VvhZ0rGu606Z+W4frCKe5BjSlVa+z7V
0UD0mtmKzD4SpiAQpRFmzP265lv17aUAg7S3PIGleqruxFgM6waRh1NjlPGj1TeAlhHavLgRD2ut
lYsgGsqPvARbk2DiDT2ue+ZmwoUNs2wHKz/Z5EIxjz7pNSjnCL6hMa3trAbFWV7IJFqC6BNAt//s
2OUGPQflQIA9PLvkT8n4TgbkXq7c4hI5x7EaouWQILTUSywDNacuzoVxFoNlHmb4atC2h9pruHZ3
erw5Yf5CnBuH2VY7+GVKpEhPJsU2BN01IdeqkQyb1tWzDxvvkNHDkzvLg/UYSjRtCwkSVIi1/F6h
RRgirlCfVacMP3v+1MzqcEyT4XiM0A5unB5RgwShJ73BJ6dMDxhhi23uMMt3Mh9sLyYdtVMhFBKj
4ZlPTsaACKp9EhYJtgHiUWmgnmM/2p39VCueI2KlxK6c/pLZZoHYuqLueY/mD0WRJKjLhohh6H13
UPQG5htOY0eFjH1VmufEr9aqGAHzByiDxDHKIE1soatW8arkNVjywHIFGTLFX7ZFD3wB2xhoxDw7
11X9AWBzfE3aclwTwdQ/zcz5nkbJJUAv9im2PqXe54+Oz0zBDetmpZlB8Rg7JO5tAj6IAwowMGZO
+E5J9w0yJMiWDgcLyWbk/Gx5iAkFrwtErd2yw6soTjCnJNurGWO+lEqn7Eu0HQmE+uhK2oGJWbk5
2Chkoj4thdNcmrqsEYANnWXY9mIFMTMmHGB0my4A22K7fsjr1lP/djsi3HZuX328eh/MSfpERfBq
he+Jdx28XdyM/VOSAxDTRrDDshyMRdDUWNPDlrmEmDEVuOHtOoFOhul1SMjnDnrgdW1sCsBKBQrb
Rx/g3UNQm+2pKrp6keH6fKiRcebRPJhbGRri6icKIqhhUDw4zcDkano64WFqLERl+PaCSai3HEJy
VqNm10/o6J7RtQ4Iq6QTepXUmaayPFB8/TIwCXzyU2sl1cx9tnsMo3W8xXT0KB8GZio7NMSSlRaP
3vvg5bdch6vuKPZwArNRPZjYpuHj4AZXGJuXstN03NDR/Yx5qUI5GH/YOTEcx8H2R/X5OpoxXYk1
Xn79qffhexmFP26y8gp3FSH2dNsBMf4mdDLMIyjOda2YyYEvWl8ODHxQ+++xV4irUAt5QqXozDfP
bBxxtQ8SQDfQrMNnaKKY7uOFpgbxCXKteWuRxVyMEcZj2GTrB6V+N3j0vuuLwsM5q0AHeVHJYliV
jp58EItj8HV1hrDtr3QPdwSv/G5FEUxFpx3WqT1IpnHYkHTTezrp/GYJqRqn7LQjQdXilAOtxNjr
CvAUi6DeCcjjR9d61SuzEfjR+PVdsfxmlaGNYmX1oBaqHCnWag/k2njxMLgiZkGCQ4On4STmIzA4
4eIYo6Gy0Bq7vsOdZIUgiQ0AAcNv22z30GLbfS9D1gDTpxy5K6Yk6tQ1ulfLIq+6/TgVK97Q7b92
ExI9G978a69O5B7fvO63zdexugCKldqts0xiIfeSjCu6PPgfkIewAa6Iem33Pt40MlO3hu3be/Q+
lGWc98p1kMGIs5nlXGKt03jJXc3QV7D6QxZdwq8ebXHOAfjjfq0dNEBUS7Usri6MQAIUvbrCraRd
4oFes4JtwaNgkrYIg4FqqM4dPfVY1bq5Sc1wX8NxO+f8F3cVPi+yaa4gB7tT2rFGc7MMJ4S2wbEy
nQi9sWK/IhUHG8nAnxBDnJNZgl6LRYHQQwUgKkNp7xBUDnbQ+RS+tMDZp/45dAb/Q8t3SmdER11g
p43o/bBKzf5m5X28rVy3PUKHc3Eamz7OmziqurVFbmxKnqZHfG+kUbZHeG7MNMo0aI/zfgq4JEW8
fFvB6Jz8f3xzHRrdjzqq2S3MjPe0JIakeVYDNy4Wx2bazLvzBoQ9XlWqKRZa7210T22B5mQNaBw2
QSP5FDZSPGQBxlyjWiLwPc+pEKxbOLgELBJ7aDFunw76WQVdVAyrDEriKfISbJsT0I9GiYTb5JNp
nZwM+e129K8FaKXSYo0tKtU4IOhgHOZPIkUYtIjjf+Y9z8nMn8enan/W/XVMZwpUPczFiacefLct
t36uQd/5owkv1f+lmzpk8LEmMeGcG/9fTz8Pf+7aE/C/IgX9+D8u69dQvy51bpBb0xRkrm1WtocG
Nor6X3Xmgt+ubt7/n/q+D6EuF71uoD3wv17mb+d0U2QEpZwsd4b8Epm28d1UYqxuzbS6WUXAeiyz
h5WVDOmH5iskCWvjuyiBn6N6GJ9BaknW7DUegVNTPfwbrLrykeR5scLdqjiwvFSvMiFONVcIhXdI
AuG9tqaDZokemvh2ecmz75UfcwXmqVi9K2P6hMVAw12UOMUJNNcJtW/nGhpxgYXJG+8yotvL3HfS
bM6c5LszGYG5UM0iGKM5bhJHhOn9cwna8z66AIN4rNBQtUayfu1qMtz7ocwfcwcDz7nvKhPPo14k
L2ZmJltM9YyNlZXuixa117mCi5M5Chl1fxOe3+/NAevM2rWd95GJ53xv9LYfFzh9V2cEaqtTqDBD
nJvGyTMPn/IzsPJkJaquPbQxIUBUia37ybXE2wcqIXvWVyzjCI1uR9LZT1EefZ97MNTqRxYN4kkj
ErUzHc9Yj8z23xzcZedzZ3UADs5xlAvQdOuQywroM2vMT5+10fTFBQMIzVSp/aOV1MYZPTdxvzUI
Iix7kK/v6Pv6q7HR8r3DX+oG1IT57tQU2/EnpcybF5h6AY6NqrMR+Fa89LV/m/smoEmoOiqtmx4X
zV7pC2eV9OPw7uNlN9eQDtg+kXT9OTDBhaMBhvp/DoRXj4ZvnacvciTdvvkAadZeUWvbkNfXyyCS
M1hB79OZZMw4h35OuzoEqlJ1iyANvU/F0fdGZHevuQv8rbHxl5F9En8D3487ExWqEs6wya8FdwPu
TVhkBrgxlPBx/nplXhU/Wy1xCs/tQevIUfuwxWUuB6YdrgJVxIemiePHzBdkxeeGkY+9GeLyNyPk
R67KjLXAVKCXL6neth9OZCbYDHRyl/Z19dyn4ctc7gEzhb0u7EsejcpRaETKUKPyPtsOFbPAd94K
2242daaHgHYV7XXyqZwruHbfo+JWuCd4KM5ZjSrguNN94Yu5pP7YvhCRw2gkNHBwqZvsPWPOObf0
AtEu276LjlbVu0fXVZ7KzD3nZZ09ZbmSPlWTS7WCs+xu3oVt6h+EXv497903NsuyuBq7w71VEkZ7
XNwGTCA7q1jEuX/LkRM/lVOfkdLU2ySKxaLFzOp+ClcBQqWUTPamGsToAf7reNzMvc/HTB/f3jp6
nNuYDZ6ybWKOq7mCAwPm1kZ/fQ3ZyrdpCjC41qr+wONCvBU1z4c+T58kgIJHKEHE5zPxVooBM7Cc
6P28m8Vox2iVDV5xKsVFoHpIC25qTfL7rc0f3URkr4oT2pfGxl5y6rlrQcqSTR6XcxvALTiKYSC9
m9skQnvBsrG9NhbSQCynp6eXeIPcXJ6wEpAg+DgRhI1sY1VmsOaRId5SzUgXZaEyQ5/OW1nWJoiL
4qnyh+6xJQI9N7JhEByCzES0fWrkCH9cjfgM8POgEcregE4FOL25tDYvTETKV2lqxqXyx4+5Ut8S
QUdiVF3OuyHauUtRhMN97L6dvwi46lerFvUL2pUPcy3dLnJe1Kw0os9I6iN573838FnV09g248mK
0Hj3Mq5jLp0LvurNn4ac/3srDWf5VZBqPTCOeb8dgC6nMQ7Wvx28f6wU4nFlqu++Gk46DIS/onOC
5tMxmEaUDB4GE/OZG9z0Dhma40mmwa75ahZmTbbVyuT9a+T3noiFWit4c0zn/mhitSaCwvEg7t3A
ltQe3ISAGrLuyyoglZBNS9Rc99e+VjTvhIZR9MLbx9Qz9Wh7Q3gihGMz+Tb9c80biZ9AvmD1q36g
toQtilb7W61vhzeziJfETZ2XXg/2RlEWuA4JrJZaFP2RSxeXeePLWlykmYebugWV/0dBkujaWmks
bFD/26JwYcvEjGkxFxB4F5e5K7MpFABPmHJ+dT9/0pBnXfm5yTR96mquPH8KybxgfUdS/I8CL47h
acRxBmP7Py2qAXhb6Pr4fkyjn0vnTV5jxtFIh9TifwvG0E+XFjCX1R8FcVd6i6IU9Z8FSl3h/YaW
0+qr+/kTUTuePejqrf8oUHsIHpWP4+8fBZoA96PVFWvH/95ECLcoeGoa934q+LqJfgpPR5S2uBfM
pfPAB9VhRVdPcKH/dgUAjXBJA/7oq/L8qZkI2MZojH8WSIxbHDsKd380SEBNkI1p78ejHJpUYIUA
4ngA3MDypitP6dObjCBmp7aIb9LX8hU/4/DmxWOx8ljAXXHILFd+I7yrFApZMJYyV6J69UoWmXX1
ukCsPJaW1zxL2lXqVtpVhlG3wmJjvKasC1ZSs+Q1ICbK2cLuKiv+fWmlNFepDyP13Ooa5IbK2WR5
BQmr0Z+ZXaUWTG7jenKVI9leGSgRZ0ssSgu0EvTSXvnC8S9KQLDQMxMPU0/VXUlh2hfSHN50NuuS
Ey7i2gIDXriiUE9RL0GXhqjn+MMlaCBLeLEvodj1MS5/XnuRNW9k/kXi4nVmSulQX/KMFIGfoiYh
JX44Ms7zSxqIco3jWsrZVOhmSh9f8sap12k1hBfYrg02I4NyTquqXUu78M5U6daEjZ2zTEeJQaxm
nWXs9GsvAKsSZPFIaaifA1Gra3/yipHmqK1T3+rhTbr6Wnqp5BN5eEPi2uc0xGyIp78ikwAMKOzJ
+ObFq44H3dkfnc+5zAEkfUxdHtnDVBVZmnCfKi52o9Ou1nrxlvCeuZybImzWrGXrZOu5tHc9b6kQ
G9vAZ9f2YYoBEyrI5hQ97Q5q79kvrJUhQDUZuvHTLomi6iGR6njfZak6Udq89OS1lfOSV+k/ljpa
p7kuLjqfrEqb81wWO+JVlHF4mcsMpXwcw1LdasXkIZs6+bosQeSDG7J5kocNKom2h/GVj/7ZQ9Ha
0TrVSHr9XsHI62VSGN0BVM6/1SMl5COKWztXcc9zP/MmGEbMnBDZx+a06vTFXO9+svsW0sFfZAVc
HPI4dzGfm9cubCqlyvg6yvYUIWSBlU6UfUrLfSwR4nwuorDfl6kar5LpeDWGk91a/K2ZgFBcFLw6
L3PetfYxDNX0U9dMZyWRtdkpCKG/2AGyilM72xhjWEtNDg3Bt28qKsKw1WgwlJkJ69eoLymMhPOI
YEzSdelSmtjpWY5srybTDqhhevk9iMdbiZPyS+Ek3dYSwMfUPBzevJC58FwBb9tFOYwDbhnDeIJN
Yy36Oi+/5wMqcZjDfiul0aNV7REdR3f/WarFt7llUQc11PJW3oI8RVUgqXieYDry2UT3c5eoZSxl
6kkyP7zwyjoCrxyK8kTeqzrNn7B59Y9Yyf1x+L77q2pYsaaz8wTm3XQsUHT6mD5Fvz41zQhep/AI
R3A81eqsf/ijnsW1EIVWNl/H7+f5NZqm0tu1MXkCRlKhg3vxPIx5M1X0ax9qFvyn3wp/dTAf01Bz
WSpGp9yv6s+xFKMxHGwEUe6VH5tcvQxOUdzUaZNqI+l1OzvmefKDJC0OdpZJYqsSxIlSnCoN8AKB
i5l3wqpkiSjkirgWAUFVBI9GqwikegdWeUoYPM7HSiTSljHyjuTn1BekUnrJMsyHIqYFp94zsMnx
lCvJRR1jysTC+2T0n3Sr2imIXm4y8BQAjCKMFf1ELktIlEt0pGAH+Mm6j3KsqT13r45hf84j3dgV
crzVIALUVDuCKyEcVNrg+6wIMyGUgzPC/Km6FKxWPjqmREmNLudoFHLbRtVBKuj2h0k33ALRLINR
76/wvRButuzHINJ0sl6hiyaHArANv7kkbbF8iyqxypJK43GKpEGMUcfGV9p4cnssVrae4hAVlena
VZX+SXbKcEZK86S0BNTFMMhHzbhFafbet2Z4UbBkem1FDyI4jx7nvSjcKP+EQ21e8dnub6M7pFet
+hGjTniq0/BZDpayS5UmuORCTybvau096Po9Rm3Azuyg3ukKGFOzCpqlE4AxV7m8FUGAh1B1++u8
EUQ4zrBaz2FvFe9OYb0CIngomaPrcWNdGmaTIG0dd6+o2MSRARu2uCqb3zR7XCOg+Vr1IByJgkc+
s0gfb74Y/ZIdRkH2inftPiSLeIBSUuDh7XfuqoSO8iCV0n8oNERhiUma28Tl1RAyF2DRXo9IRcAn
w/dHBQv0HqIatMSrqLiW1ZTCBi4B340sT+kiHmVBCf0LjPwJV+X4xWmxlreTcxw6Yt/nRIeKLDnz
bt24iRKeS8+KH1WlfCmMOD1W0aXqn0Kni77BIkZotdn3FsQAUQT/IJuCvPcUNNTkiNyzxBFUddd5
EJffMj1Wd3F3IV2IE2TIdQnyd68Jq6mDOxYovnoe3FIXlx5Wi8rG6rFYzJOmuWXEP7f4iJfw/+Gt
tbiSLswWBG3DO9mXkXpsGkPiQN32bwH5PpQiFp4ZBD+wC/yhYaeJKLmCA1G8RIowPWaD4y9DkuS7
rsJdrQImtoID4axm8amMeANEncd6SkJnRO8zswhulcCg1S+6x+lI2vLXU632PSYof1IIXT1EQ6us
rcT6kKWmHnEANOFyYSkLvKTMSuQ2A2bsTmnRS6i4PAU1LI1gNV4MkstqNBTf3UDaDx0qA/vSbV49
JSnOjQBE1BS4a8V1li2lTujGUFhD913wqDlOtndCB+MwOwiP5LXcnZ+LFlNgdBWn7HctXZ4edh3v
FTm6Bx/wEp6/qHEzy2i3dahn2yDCa9ZICXsMkHE/1bR6Hd2+g8XuGQjM5PKshx6O2cVNV8ZtIlPn
3YmUcxPFHa7So7+NO3yoyHM+8/svFjliRiRqg3QbGa085mqeboPpE+QlPKl8me6UINsrAfmRBdhl
eVRkebHUROz8opUInBnOtq9ZzKfN5OwUxfJaoI8E76DNMS2O4gvZGaQxgEQAguKM5sg8EbPDcV/4
gbdg0Y+EK+kpH5rARgCAY4agJ8R/kmHRoDzwErI0NNumPBgT2y9C3f/Y6wSSHDd19yaaJQ9VlzXb
uHf/Krr8KJgnnwy1xnV70i3KxbvE0AxbbwTzxEeegJMcLK+73OfJ7aXlZXwNKqEtM6xLll49GqtE
eM0uUEuxTpvoHYq2fOzKY1nY8TtAQO3/MXZmu41jabZ+lULes5rk5gh01oWoWZYtWx7jhrAdDs7j
5ub09P3RWecgM7vR5wAFIaPCYcuSyP0Pa31rb9pUuDa6iB84vRY/oUOv6HqM2UzzgRgaJ0AQ0e2o
sF8MtgMPTey+FhJLPbVKR99f6Jspcydw85X9GOYozg2pvxCRp50GCwe9WRC3IAbt2Wn5kPaZ1QZo
LV+0qbaf3cR8s13En7q/aEk0sbbR9ex6EdvXZhHvh356dl0MWqxSb5Vm3Y5DYd74jrZJpl6yA55I
/0X37ZCQDQQr2xYqVIdwGLqAl6HY60MG5bcmGsw19ASHQi9u2tzmoUgfwK3F5xbA4rWQp9GV/aPR
VgcY9yJg84Mxebbuvh/8ornxOtM/jU6SkuxoQrWfk+ai0UCsXfxxB6Lc5eBVv7Qq/an6hGiE0PwA
FRfeO7cpm3JL6+zr90PSFS/kXdyYZHngg0QF1rVy/tEYxWOnq2QzJqZ7ABHcbUScRDvjGx9fePfE
0UUHMTXEiet9+mAZSMBj4Ym3pNc/aQW8j3bIbkdPhMj2xa8otootSFJrvQTlPIxa8VN30KrLRc2S
D+VP2cbTrhjaR2a2Omqr+KxjyT5QGOfHcZlJcjAbB/CMuOh8+WS1MZmWNddGnKEHErptPoeOOMO9
0D40F1JfF6kEJRHqzlVUZwYSGCO5gKTotFRsC0fO68aTJn5OIhzMqS0+JUoQAGf+a52O9mZxuZI+
2N6MmskeYLDHj2T82SqjO7gqJWga76eI/ezFMmvsGoAuNgg/t92ixOiJFNygFYIGQXypmbX5+Wg7
Um5MVqQIsThK9Sy6bcssveG2cTAyw0OCG7qr70tpiKwnOQ1Y+Ra7AVNEWG50B7XU7goVe0ci+9Q6
msLmmtnpPm9D895LR7mObQpbSuVLggvyOElHsuJDH4SQNTv3hIsq+g0sL7cajPTXSoieqMcyeyAX
HuhcF22IUC73ChfW2reHYMy8az7b1a1v+ptvDqnHDPjRKAekbVl4iZG+KtUmG5Xnx4T5dDaJ6M02
tgm7pdesbdxjJKBwzRVT0rDX+xOVt73KS1s8NNWYE8A4yqPXRQNpuFW3Kpk5rggzLJ6NvguPhl6T
iZeSnDiXwydMIJp+/5cyegaLebOTPM2NrYboANeBpZ0nvZe6vRVJVp1jU2xKXLbo8BqSbyN/3g6u
eYU+FJ3w56c7LwIakCUGU0ZrIh+RTJD11CNA9hLFvLavnX2emsaGAU++Fprm7wnFgdaNPA6hlrtG
D11eZOEdu0Qx5ZZ9vNdMDZCITPPDsHRZsa4/ekgdNwtm8dqro+36R8sT0X3nqPpZmPilPAYZ3Iwm
TXPeCst9IFO7zOIfLurCoIVLsSUmeZH0mniAycRK6xZJmVci6JHDsMbKnJ398r2Ny+YpFX27q3S4
bN8PsSWNn7a2z0S+4uWxBRUr0aHzcvFy0I3r1EIC830tf/+xr1prA2buhFo5f5MOufW1tK9x7R5n
H75Qp9XJqtKSnNEgHhJNjcVLz7S2H1r7S7oJudDevNZ6WVNA68AgJxd3+PDn/0Drg9Ro3JFLIPFV
8ZAPWgr/ZlYY1rx5OZXtw/d/lfBD7YjxQ+rGV7FoXtncasQY1yhoGuPRGYYTzYt/l1nJAx8ztelC
v70voUDOpsJHS7jlDS2CdVBakRKhXsu9r6rmQILPT4TQyYNrsYCzTNPmbemSB7pf71YWQN26Yu36
C1sk6fJtZ2g6fjGGF27Bey06ZHE1e/cENVroyWYfa8XNe59ukkV5oUle167NSKuO8QXXrX5Mk1Z9
Tqd2soZDqOAfzr0wThlgjF3UhldrEfgOEJJPqPeD3lTVzRTOq7Jy7GsyaeOdZU+HeiITLZIIIqo+
Ms/AoFoiiDTioYnFTfzwPY3MaCM4dYH9tcbFZqm7cgnn/pBhepcTHkjst6YFOQiru655dDD4b+uo
llulWwjiB7tcT4n+GH+nb9CteGtQqgul0QlPOHm09RC5+hv7MAZafvUsVJPvhkw7d+ackT0+Om9p
Xm3oXKfPqBlMcsyn5t4MYwg0o53u/ApIwBi72XOo1Hh0W8qUgoPXNKFmdtxki8G1X82BgZ7ifn7D
cs08j2OPygcF9ow85LnvJhCANSalgiSetVEIdcgcpG/Axl3eY3hDcd89KTm8U1QPd4DdyNF1J2/H
Qmtjdlr2ACrGv2ZhzDQjKotPZoDi9vsBfqy6AWqOUI3DADhSTSQulWHX5Np+1jukYZGFyxuVygZw
4YDOmv/PFsMPRRXNUC+ECJa7z1pvadtUddmeBWcTSjS1y0OouaBxe90mZXZUV0V4RouS4JaB51Jk
GWd3SF86q2WMMRndxq0twv3ikGyiyhInyhF75QqvOfl5Gh0016ObGW0yTtPeZn/tN13ymhL9vGqa
sQukMKdtavod6I6E7B8vOn8/DFr5Kkno2ZhJ28J/rKeXSFtuFVZ9tvwxu7MJqt6aXeSevY7DjOJn
vrHqrtoo6EAoAb1xPZRh/ERX+Vp1JhHZRWkHQ9vUz5KwwzVh6FwZnfk2yzC5C605uXNUNO6HqX1P
Fq10mcbypha1v4oGVDdRlS4fP2Q8hdSG/VTOeNPG6pZsx3SvpYhMoh6eZRMbzroZuHoneS/sq5qw
t5h+Y99z0ufrUSXWHjMNWScMQa2+vLACmu4dSQ6K5yAryxz3ApZmnatOeygNY6PJvDqn3MINPT5Q
XSKV49DZWN5onmwNtgv+k+BbqqzXuXawEl5Uz6ZmTB1zvF+SeiY7glDVIgeNjTA+dbqAZiQKTnt3
zm5UWx46xQU1I+DcZgvSKozGLXGTmN3EhOJ9eBd67V7boi9WhRjwBHOEvWFpiNFRvaHJ+owynIiG
hdujxDt2LqGqrjWb660yEALY9dhuKl888YKOq4KU66Dq31GxhFDeCCZerFVH1DxPzShmniiBjoVr
s7ImnOjWnzC/YRbwb+exkpzfC361q0mbymA3sSeeLggQDtUS/aXMAhX4oopmQRbIGNtMbUXGB30V
J1il3jCH/Iw61NJN1lLSWvQQRdo+NLoeHhjt3Y7lMECDAVSr4YlYWZQNpwLDX2JIVAPReCbHJHyA
8r2d/FH7OZxUPF1sbmHPwK3hoqXZRvRR86jFQ3gR1XxlfUF4LbPh23TajVWswI8mw32hF/abNk81
yZVofjO9bLdl36obEMfOekxZlPuPRFn4d7odEYEdsjTg9CFX3CD/HXf3pLjrDGbfrE1UBUdJdcW9
J58eRM+OVdcKUM8hGePSne3HpqYoiWafm7w2kRef2uMaNZnYKZ2gXTc0P8d8mF5TMzl4Wd6jNEun
V5J0b6FUxmAkHTqOb3XmbKEMB6cJuYelZt8kX0ncZa+ZloZbXKE60EO/Ciq7lbDiegx8DIxwQZX2
A4dGdME3tLNKGo7RUG9x2GPP6t8QmtMhVdqHBaRg7YdhtbVN/C6J/YOQSvdgeLq9UoalX1uGNYBn
xgUy17ZADJvyh1bhfiJ2pNtBUv3ZWm3yIgZm1Eq9VGqhnqWI+VMZqxfPGL1dWQHfqQotC1A4O/tO
88gIwbWxU/zMhzK+5zbA2tmXO92o5jvZWI+SQqXibf7BGOY0VO7aDavmpNnMkYyEqeAw6i/fUO82
hqUwC/kZjk510pLKWeeGFp3G2dRXlhalW8n2/27IOnCyfbPcVr3PBdHv1rX/JT13NeefeTPGC4Q5
vhY9t2a/nTByRPrJVFfXrYDaTj1k7uU2S2PNQKlRb0Otd5dIJL9m01kX43PsMh8s3Li7z20s/mrG
fdt1oImMXO0aMlM3HpuwTR2SoT17hUd4eVGv2x6FU6UyotoVTa6nNTgm5v7O9lNj70zZSOvtPzmq
YZeg7F2mj+axnucXvLPYtAHInCLRPGucCkHhoaSovEm7S6VnHaVnzAH86HWWOcx2tN4OKmk9Z0mB
eCOtGtqUZw+MzofWmee+9S5R3XzXo8lxtIy9csfo9P0g3Bb5kl/flHZr3Qoz+RqHpgU5Pi4im5Ed
TW2dqtipL98PBtNaYWr1rRsiWXIjbws1Lzy3mt7swhiTglNb2iVE6bNj8aNA/K3NLlZvXZcHfgsS
SXt29cm5+smcPZbJUWTzexfFgrNbMItukkvRxNUGW4m8ZO7wGimRbDtNqQBx03xHrXVq2tZdFzif
ZsRBlykW42UIP0ZbKWwsHEOGQFdEJwySuOJVHpp6+z1vScqWbd+y99NSbp04Z5LAiIAbtE5anGMV
SthV6XxKHOeuAKmB7aRgo5yrw3d1zMfjnHWiO5Wig8OIX4omqmKULZNPZ3ScfbVA+SaMRULVHwUT
5HXbNQZ3Ja0OMug27ZzsNLwQlHD2riGZGaPOYN+UgnGk4xbl1k2d4cYatrVNldHqJpCcKd3kbR4G
zGrdBz/O0E2wTkLKzvxKnwhQzok4JPCqoCUq9ZNGTvng4K2yxRmEkAGYzk1PMNPo50bvTdf4jbPR
2c6I8rc01wSdMwgfTC5CDAvhJuI3vlesQINkO4vW45rv7MehdV5G0wcvkHOSFDM2/YiMTwgNb5HD
M8lpAg5OB3KLinqLmzLc93Z7i0+8vOYTqD6zxztCkvgHxTnODL85Z0nDB5ZQSXY88iqr2HpnBQEm
BoEC9JfkC/dFiFVGj+GALZohFfqP0MBwiVGGNLpZfCRdewejtf4VIzM22zC6R4Odrous3pit1r2X
jJMDWrH0IkOXOK/Gu5jNdSax/X6SrvXQuPUHJMRdo9nhvjLyd6/AI6YhqXuIrmrBesswVjcNbMkD
Al5riyUfyZtWUTwqC/wKQjeiKJ6HEv/W1KtFg6eXKz8DAS7b7Gcei49EJOImTkDRu5Jz223DZu85
8bz2fJltfYNlB9U/aCDBtMcqn/pFQOR60jhQcsG3D81jOUzNJ8m7PwUMprfSbdwV9tMqyMOw3aWt
TM7hnOHNwxLRW7G7KaChwLxSq2WhHFi647M2HfwbO5ZIR5DfS18L9Lg1MSG24xbolkl6qBiRLwKz
I3rEvsS91u4SpjorOoDOsvETeF6PqLtpCSjukpaBCqBrU2m8X/QBnorksWVqtFINjKJVeJJV4h8r
2UWn7wcbXsiOnV18rvuSvWc3+acpqf2TsfyXVDOauNYot9zOzVU9vsxgAo49Gj0OTRE95hWaZb0g
WhMd/fgA+Rqfh9VSz2TK23tVNp3gFVtr0yiomzX0MFZq5TedN35GEvdM6Fu4ZlnIzx0fkBzlPcsf
v5MbMtBm/EEOfJ/EukMxE2PYyDZYOE7KH9HuF8ZFjn56cCYU64jR4tvM1nKmO+7JbPyJNaNTrT0x
ulvVcddqKQQCreWmaZpKHC2q10bjqi8l7ILItQQbSvnDVMUplSK62ikCNuXm2mbqYlb+oTFtEYHb
ELXxmVLBgvYkqJGJjpFs0lIFtkcFyF2me8jopQ5xHz4h/+aTWZcuXkL95zy4RIqxVrV1GCCz3oKO
KhqWFWk17viVvkTr3tRDx1EbGV+yAxKY5uW412XABorPTWIaYHdwXOnuWxaV2gnm1aGPMFSMDZc1
i6N+0xfRci0u7WjMm6cACnqttXVk/GXpHRSzakKNgEvo/xH88N8x3GRnCnbtlunYLrTLv0KpJ32C
K2GXkJmXe9EgCwbXsQUE2we9MHV/kIX/4y85E/Jf/8mfP8mmbYmB6P72x389VgX/+8/l3/zfr/nr
v/jXOflsK1n96v7Xr9p9VbfvxZf8+xf95Tvz0//97Nbv3ftf/gCONemme/XVTg9fUuXd97OIvqrl
K/9///IfX9/f5XGqv37/7bNSZbd8tyipyt/+/VeHn7//ZpL08h9//vb//rvl+f/+2+orZ/Ohvv7+
L77eZff7b84/LV0wxHJMDyLZElw08CHie/7TtoDEo/gySe6wDQFvvKzaLv79N9v4p63bYOLJvRK6
Tp/72z8kJyV/Zfn/XPKVyffQTdPiPLR++z/P6/IHmvmP94uX4d9//kepikuVAID7/be/Yap10nVQ
M1i+vSDNmWL/7dOjW+mYN4Vj40XAIFXE7m0mUYK3+WMoqiNSnSueRobQo3340wv0P/xgwW/w56ic
P34ycSWmRWKZDiH7r5/bpIqqgf0iqufBIs6LuifVkODGErLyrxqeVF50N2w61mllYaQRL3o/vRNm
cjdGuCH8Y3HksxuuXKM/+mK4uGK4O8kLN92zJ28VjmurGQ4RvFERYvORcUnKZnkZi/Ltf/9F4KD/
/UU0TN/iwhMGuYG81fbCjf9TBIGaotDRQ/Cns8XdzzDSbTm6dIjO/JL2rbG1lP/Rl9KiQ+p9IDbz
AReYtqP1e4tGyKamx6Xa+gDxKjMI3Dxy9iLMXtM+rsGkjb/6jlR3XKAG3zebA19LzkSdwICuvT2M
GjOoQ/c9wmq1BnG+sUR+SoTzFfks8cli4MAcsjUGIrkWECW23pjTl3U+dFN9+NH7sVjFtOde9D6U
pPY4LbkgGjsbze2fwvKXeLXL+0EvPy2X1Ji4JQVK2fo6MmmLMosn3HUkUdAMZdj0kav4vyZ9mbzF
2kmFrOMc7TQrK31ORJvdWSkrL/kBWcoMgB4iO5fYe7UC555wr54qPYYm1S1zkF8JW/8mn6NdiTZs
nTX+i98jTFc260kvuQwPywQAWWe5DutqBhfdHKWO/B46zNll9NVZMR7qWj/pqODXUYE/ICuGnD6h
7FZeLyA1dGScgLvjYw8nuyM3Y8b6d0xa+nISTo8MVgmvYGYKFpf0KLNEhgTQPrIyC3q4F9Eq98x0
OTx5MQ7gdiXIjuRGIV/f+wm5XMjbQFIk4bTDSDCT7VJvoxrYQZNmSFRNtQNDSjM7zVstrjNWr0a+
rtL8dVIsGGvLFoHdTiajq/mxTj7spmNMwQHpNyFcT45kOCPmJYuHQJdQbFD9s5GzUozjtGJRfGvi
C9QqOkZG1YtfzV+3jn5lfl+vXCJ4MHBv5mm7FdgVb1Cgh4zOEQVEsX/iPCS/hD58IQkDcQjrPdhk
tfKc0N1Mvr1l3OygK2hS9m6oQYFxL7AWdlAFDAM/r27yKPrIMu9tirQfpEQFOhyNDeG4bjDZ0762
f4Gg9tgdJgqmsHGo2ureaiXDZry2o9rrWiZuCRhgglHOPIEuv6hxPGApXlaTMc7V6FiI5GCH2EXn
EbSl0yxydmOFioSgHHf61SzrmhHj26RbJNcgjq9ex5m4YUlVXqxrUU0rtCTg33u3XY1Kd9bGeJoI
9mHPAg5zHGc8sCzd7qLGOU8AD1aAcqINUNUkmC3zGE7zTc9mAjhuAnlNN1edmPp9FOrbDlfaBbyA
U6Rogo2j16q3zEvx2cpxxEEWvyRGMq+GMX+3JZNtS9FuYNO3DD8nhlN/RSRIzj0MI32QB6vqzVOb
ZefGLM0NeNJXJl13o+vIYLS9ZpNTvK+KPM5X2Wh/lhmrb4jsJp7D8i0HOWM5p7lzAeD6xDdVxtUv
KBKnTkcB4TU3bpW0ROFoxp4TKshgO2LAoCUl0AqYOzwPjPnDrnLaa+U0MG4qaCqKLAG7sraEz3mr
1NcYyWu2XC1XRzbS2RD9wuijGrbuqeqdGyGcGevZQgtqyXBV+kQp7N4qgYUSUfQ1LkJEAeGvOQIh
QB/+M6/HHGQ5VL4+hsiokhbJNfsbEYl8Ozod4BEbm94o7C1sCrKcmfQELMJqDBOB8MN67eewoJMw
uUaVFRCSGmPlwhXVaMMlpB+l2b6iwRWHFpmOIGyeT8aMnZMMAGMCnA+76FB7yeNAlie9u6B6CDuk
Fai7fe8jM/C4OKnhvBg1n7GfVa7/qIHUcvnBj08LYmYsqe5kVH8IEb6FNBL3sCXAvdg4PkcHart1
tPL5RXTQs9tUxzis3dtJ/6F5MwMqx3uPUy7rNHxKENBuCtcbmV525rZuHeLG6qdWc+S268s7rXTQ
5UdAlpzxXseztS5eTddaWilsopEJtRmmJfK9gXelQhCNhZFMpTl7HWawR63O7M417jP2+7ZbkRzU
sg7xy8NUnWDCRihSrFPzZNR8uBDgDIb/XAiP93aq3sek5uSoCTrsYcIW/JwbZdVV0BVeuw5dpwoM
76lWxRg4zBXXTuy8p4bxrNgGrMLUL1bGiJwLd+SuxkAPKx88EbPkbaOPDwyd13mOsBvRBqu+btrn
Fe1zXr+1jreWdaXdtKdyDsOtEdN+DaX+5KbNLynyu2YqDnPEVMhdNiy+VbBKLQ75HL4pLRd7W9VM
lBJvrcplAu1pv4bEZxzJyYdS+lr2bJuLmqGsH8oZ0iKyEmlC7pACBxrXoTeHFZuLOt1S1tFzqzcG
h2+K5inwYtwSWsFSrYNWwjoUizNSKgZDWeDLDrt8/6MqkBH5Y3xvZjVyUy9hoWW6G312cA8MR9B2
WsxCBL0cwctN8jLSk3InaLp1PYTblLBJbF7Fqi/yB31A4qe3JG56wIFjjb4aNGdaRacWzgfHVq95
jxyVQVRbWID6A6vTtSWJYTIApgdebQGnnEbusIPLto0FhfTEJeUdtBrPubdQE60cTBAEJlTYxbIl
3MpKtWBihcvBOx2tSlgrJfkIsUrKN6K62GM/rlgaw0NZ0EtpEz54LtSw2E9wzYxLIp37Kkf3yhYz
RvFSnsCyr/z+mXqN36UmhQGYv2OD+jURlG7nRq4JFkKzFeHMrcb7qisSnBrVUww9edVNn5npzocc
bzPjKgZrTT9BcwJPh7QCpnN8UIn9amTuu5HeVL3enRHo/Yh049KO3FcyN76diVwNfHMeV3VqfkZJ
nR15zYOhWRCggtAo1DA34B8OZkiMSGyROiDK7pcWditSsm3Of40p5zBwWOBMYxJQ4Y2Xadyd+2hn
MuydQDJ5qr1ifH5icDOvCmMpXMys2Q+hP6JztMYdC7I7x2aNSz4x+xewGF4mV4JFeuhFj6bwr1oL
0n+I6+e6cnP27PVKj7tnV3lsvEP7Y3Ddk8bK0iztu4IJxwBTynBHZldLAgFZf0Fc2lkgsvKHDWl4
pRK/AATpk+MwG9Va75EJ1S2EBFlvgCKFQaq9e4peMnMtkmsOepRB0LHykpg1bvfekD3Y9rCpx6nc
9WZyuzwZ0wt3LF0245J/Z5t3dNYvLeyqfVO5zaVNBKXM7Hlgs/yR0kUgeR9Ktn11dHI5IXfS4RzT
xTWpvPnEyKXfTbF8kkIfj3JkQZ31yS6f4mwP4x88B4QBkiBDxPzrXSpaH6MJd5a69aNtr7LXccic
a9vsyLL21yhsGSCO5OFZhtsHyZiaZ+4k19RDsDkS1LZW9XCwO80h+EG9SNKut+3MLGQ0mscYActe
LVgqp6iiNRvo+GT6PyvPF+zCmc1/2+O/zfQ6CaCblmezQmyC6Jyq0WKMQMRf7G39xbLqGqImcKS0
1qIzf5rJUDxNRHr02P2A9XtBrnAvUqH24IrPE8uv4zzKjdY55dpqozSAQnqAwVuvH6l4jUeO64PZ
Izsy7XG6IWzOWpX2/KgsocEBcjaJa8lXC//3uk19uZ0c0ul4yYgAztAwuNR6cRrSStmBlkEYqEdg
VrmWP8d++VbWs8c29YXxkH+bzFBnILIcQj/6YP2J4yBsPlMbOG8pSMeIyOt5Q4DwlTV9dyHkkGFK
5py1zLznvJtfG1kH4I9ITqhLtlS+jyIrcpzA6czbotLhBY5WfjLI/CAyMpYbbLMIAEdYuLFx0qH6
UvdVE7Kg5l0fxESHp7xDXglqIDFcjdE91yZDrchmuBMpbw7EQkPRKod+zOcFBMTJ0eQOu7RczQkz
tDR0TPSM4vqHj01BYjTMH4sRI5lVwjA1che5VrNKaMH3jQZFhc0VmTYhCdQz/JdImZ8Tc9qgTiNQ
EJn3KizuTnXTMS+N07uiik80ebkWnYsufbVDGy9unuxNISlTdb1YWxpF3fcDbI5hi9BAkEkBjnvQ
nUu/pHwQfbIaGntryak6O+Ob1cmJofVE15zASq+e8qkDD+h03sl2kowmZN71k/Gq0zhsMzwtpNxq
j229WJosEhlZcO40Zo21Sj1SzKzifsLefIyisSFXyd4iyOOYSzkLBp0yyUt10tIrXMwgCJ7GKnIe
GFw/ydI5Vr32OY6xeXC1G3wB82mYnU8t59iJNLxxes/SI7cYJBbYkbkr9ndJMf3UfBsSReNT083M
QlHHsJSY3VfhR3hAhjlcO0P7QgjMHfsB6jBqzBE1ears4pT57B25eMDveVtESryFSvkbhK+77xDH
oY25pS24g9C/VMhV2ZmhdVFmfbJUBoVcJvpO6vObCuNf1USVXA3JF30cFNaZUqFqJSqufrypddIS
TRe0Ry8H9L5FXgSkvWiBsOrbNMf3SSxIz2xzNCgoZ2wcntvvNN2sD7Hi0o/cUpzsqD5lSam96mPc
7FwNOHMvRHvo4ngO+iRD0t4m+UqlNGyWo7pTqjDR1XOLetPsWxyvZKbQYNa3yqixMrx7Dm8pE3dJ
geSTO9ELdwM999x2A6XUZBDmGVW3hP28SF9ciMCD9tDHoGIRQA4Flb1O1EohJhrYrr3VfO9RNEDB
3OjDiE4sWtNVPoWb3iK+Yko+AbFkjP+t7Ty5zyrt6kPz2dQNB7Y2wXKzDC7h0mHvi6zHr+I9kIwT
PTFKhyyiMm/ckqn3qugMZ9P0h1zXuW9iMtkpsSInJtmWefeZ8cabKqbi6x+FJd07SrzEMXHET1ob
QA0N/DxnyDCJi+OV753vgvu2G3ywnmFes/6ARQVZcAK7G+68bc+3nR6/2l23lGzGjd9U+6GL9V2h
8hurcX8KExG1KKg8bKh6mIbtaWPV+jECZTX2boZfv9dvs94R6yrR822FMmPnSP/RsLPoZDOZD4yu
LoMShW1X+fWO8ycClJWfijxl7YqaXyIURFVdqrcCXTUHUe+VV4Mjy2niSzYO1z4eNhbqrTlu3WPt
OvoZIBIvFDQbAfzNdMEhDcar1yO/wqFKm+U1Fnsj8EN8GFY1cridhi6IbBPtDBcAzVma3NYpeI0k
dv29Ycjj7GrOKYQEyo10n1b5VwT6ILaYpeNtZBLPnmjllWlC/ipEoK5ul73nwESBrCyvK+kKSYYi
PHbtYq2mdDiHiCfyyrw2BsmtlZn+IjHt0RgzmtHlmrN9wA+8Ff1NctDJaFzG8+4uQTN4bBrgEMsm
uujsvT5nIA8MnJ9oFCPya8VwLBrm1GZceYEetc4OHauJ2BnTf1PZC9Bsi7rFekgFURcsvAzajJTS
PyfZL+mjR0BdO74G8KC6eK1mH3ixAI8VkkSYbpYQX/iiip5+JfGKBIREqCDu0V7IUu5Y8Wi37FCC
yBiwofSF2sJ5Wruu51+yqJCo5DK23p376La+f1Id9EBZcmkVhn9AebuzovZZJWNx+eMhtLC4EStb
W/jhiVX1hEU0TyYAMAzeHTwJDhAzZ2HUE1Ppg5lJhBUfwr75GjILPwWaugXFssOY+pAmZPXqTbYk
mo+P/rBinISfxDaIM/WTM+WL2Hha9VoLLn67gJfFZri9G6vuZkrVDes8Gm+rCWZJ1t7Qne04Q2Xl
9AsfkmM8Y1m11Du4mxwDIwkElkBz142etyhfUsKYo1WUNZeudX6hR3gCrzZsWwe5MENmykFBrk5D
rHSkY2s6pbUi78W1fmZ1YQdFs9NFciZdKKJNHEjo1MZiTXLxvozmbN1aFDHhUkm8u8DPV8sVXrr6
3p6cjNYCRUgF12RD6DtdYrV4JgkC9mSdbKKEV6gYjK2hGQII6qIYdwDiFLGGW4VItoLpn5Un4Ymo
lYQjx10M24kMBtiybAtQ/VklFG5bR+uISKUgs4dYNJq0mnwoGU5vNcP5IC7aDgRnzBOfPvgb8AmD
zDcuOYbmNBorreISSQr1AXo4IfdwIHm0eDSTxZ5Y2uaKaEcQ60ilNwQnyJVm2JhakQZO4ztzfi48
apO6jdlzmu2D3TefFnmyzFStDdwC59Cy18R4QMpA3Z/accn4AgDsVEOzSRoo5WG5Fy2dm6vFxYmc
nm0mAChI2/xZ1u8lP/YWESne9NIbeF2RwMGASdbMPLDrpoShI5wJNy4aRY6B3A+aQVabkzF2IAmZ
JBHzukE1dmBk1rD/1JGFJMwehKG/twq7RJ453PxBI+YlUy5kIXjkLITXaAwEwsxct/hZKrnE83S2
01z+F3vnsSQ50mbXJ8IYtNhChI7IzEhZuYGlqALggEPrp+fBcLjgLEjjnr1oa/v/rq5KBML9E/ee
y1u2WHtdILZHPGZb0nhzZ++f643fCCZQ9QqjoSwb4s8J2q6PGYZA04XTUGeeI0eLcMUZHMH2kFto
hkEHOjSrx+GpYgDX95V5qmWfMlAl5zPX+kM9N+bO22TA0FwQ3TJ+9yvirQEM1IfeKI9Tt+FRa+4M
284jyxbgoFVR8XLp56kR1A4aqzruopWGogZsENoKWYNmg5/AtqnpB+U0V6/YZTDTrDxo5vBhg/wv
gVTNJ6nc3T6OffIEAntmoboKzFbd2BN8YoJtMsZIiEqlSGyOIiPosSrIsWVFEji4Wdasi3rxJit6
vxkBz44Ijb2cLyuYVEaPB5iP2dOgyvsIP96n7zyRyzme4RP28/w9TcjVbbFcx6qjd8zlcjDQtKiT
+QllEwWoxQGW5HeTiBifwjbjABrHsCD0aSz489adttKUJAQO+ZlSf2NTIxNGzA9OMiWBm6EH3xLK
zWxNweEYb+AOKUfYMubpa+4kFbYa59YUXYFDaiekdanAaqbIm4Selvu2s99r6YWriWg1N5p4XxQX
Y5dllboj9FcNija/Tlg/p9hxj1WVfRQFiiwbH2chDUmQe3q2B7gVGoeOaB6cHmJJBiOjW/Mn03aL
p0rON6UldbC3frRmuAmBAr3PT0rpRB2uJBKbKGHN4RCzg63TBcFg+av31rJ32Z8H+ipOrQr7rMAc
AdKU/t+odRqolA3zCisBxJzpd4yggyUhuYqK0ekJfJM8KoBhyY7Uz59BI+IRO4RPUDOm8U2C4ZgZ
FyLO+LXzkKrmTpArE/Ygew6R9YmgEoyH8llsY9fE3kNLBPdfkBOqEsTOOGlDjrXZGTQpcg++GLgT
SsP4yXro6QrRCYxiQCVZdn2ouxUJuUPNDT0GJgLUZObxNkw6Mg9YXQOwqFK/sqGRWAB9AiOWdsCo
l3DUAVKneUWDYgYo3yh3sz4PSv5tvtYQcPHUHGygmBePQlAU2RV/Dqd7hdxks3Rw0b17FYmAoA9Q
EKXlEowjgbdJiaKnRiOg5Xw8nvptAYJoJ9tP1pts3EO+quVFzXisSjrcW3zQgcfN1JrvakYjqwLQ
BSpj/msBtSgZqXm8+wybEq4GVvdQ9Ez3iEbvvZdT5VuacPzZBCvRME13zKEM3WRBybZE8K457rrs
vqwdUh+PWVMpVyNSzergMA4ovWrmueRe4DnjeJVJ915a9Ykiko+vKgJ2t1qwNIdWcdYgn1BFWmi/
A6FpWOlLwXE+PCxYK+p6ToPEXP/YuvxndN5b27LHITQm0hyaA92L0X7LBvnR+O5N2tuQ1hE7H3ii
WfvQ0ZqVff++EBqJXqpNgnplW5PML4yQDvaAOpElR6DHm+oNKi/iST3wUv3ZtqrXfLAgqxm/bkqQ
1rKkE2JV9VFszUXVDdPOUN9I0VtOswKTwRrDUvBSW12961Pa5CTXkMkZyilR2k/NwRGdLUUezFKP
qHioMc1x2PXOol3dINnROU3+4mRptJjVbZX9x1pry3GAnRSv1kQClfonzoz6MvA/6A4fw0LPXcfw
zRq9f6xmLfWzSSMlQRffUHPLUHMMLzQZEeMNyy1nORliOq4C7qnrdBbvEvNNOyNPtWqUT6JGt3hc
okHjaCGcldsDIIOgLq9zx97ji/+2HQAGszn7vYmUoyRPhfIifVVyDaxIGWFh/dfWmvdglsijJ35r
OScw+UfWLZXOnDY3D5qjvuSCU9FkEC4V6JOqgiLbnR+Snr1IHA/t2V1MXEEVXzBj4kEjYJb+gE+G
O5X5EN9b1lsILTXY042rnxYSzM49cx6ul4JhbJTW4m2c11u9pvauzpMPULjeg1MS5jNarBcTAQ3d
RFjDyJrKh2BQO51fxFLfBTk/QeZU9zJL79lIra+DNYfqAYi+RcGcl+wnRvs7BuICbonmQYMMIGY8
szx0IMrTvxLp90L0KV/SmQdFZz8lNCBpDMsEolVELZLhYsjTQG1ACyxGFHu0G3Nl98e1Fcx9q0s/
MQ6e2L/5VlHnu0UWoedhNsls2aAZl9ppoboQCV+YtJ+nsG1hw0F9n7RttlBmA+iqmRdK2qcVWejs
xad1EcaBxcIjzpEAqQ293WbckkkxhQDs9YPlVQBQs7OadAe1KlKIhEkW1mCVscZFhsM4bjKijHCN
fdtu6OHeCgG+AAHunQMIxWcGWrmzRpYKzT9P1bBS9BmTjTgDVgq0zkr3tjM/elP56uVlijUMEVgs
YVwJd9cXJHwt4iDn5c4qbwhmd3gaKxZxffa65ZKqFbWGPWsdxTZwWYuY0xq3LIEKwg3raywNkgxI
p2ebg7JhHFSyx7vyznv8nbnJv2G4eRU/AWE3cC8MpkpNPIcLDZ1fNhX2lcK8LnpR7ZdWdUNptb9O
0ZK2hqhh6MlvakmzIShDdftHfRjTCF/Yu7rOm+LWAo+cT/4M4gquYe9Nb2NjYVRSnKeh4OHj8f2t
dP2lIL3NLZi9oLInf5YDrXVIeLcWuV9IVve9gppB5mz4tVy8FeuYHksP1fSMETNfE30Xs2rfkahw
YjTPpIS7PXDKHi+bwJWRpOyzHcs4IqHF+evkzg4Z1w3t8oP3sct1Nj5bDiqeSjanTs73no4Kp6oH
aqHvujdXDn9JlS2ifEBsoPbzJ+KyZ2SprE29gYzldRvdaJRkins3qzS7EWR9skmEREDH3pvpYL5r
DRzPWEw/ntZEpeIaNXZpy/ymVpMB67XdW4SaoSpodlarvI7dWNMiWGOkQsA7ekl97+f+YSi1r2a7
tf9TTfL/9VX/F32VZv4fBVaXrB++yux/E1j95y/5nwor3f4P17AsOnOcS5ajbmKj/9JYqf8BY8ix
XVtDHIdCDvnc/9JYocuiMPQ8kxbyP2VZ/6Wwsoz/cD0HWZKqIauzDd39f1FYGfz136ROqLwMe9Nz
WaaLDkz7b/ogV9N61N4dwRW5bQb5G9YUHClrTgK5+aw76iWm/kiQsKpV/rXE7n7G5RDosz74BsLR
qrNaqAJU6cmLSbIed+sOe/1FqbyNzYHMwf7rOqzDMES2NaH29YwLXp5gU7+5JtqIXnJVw/FonZ+V
kNmK3bs30DdPN4lyAfI8GR9OUAjnCfdd0HG0aBPhqY15t9bHodxUn/dVx6RklC/p5B4quigauvo0
1sslAfxLbp+ACRr7jfFnKac9saEkGBfGB6arV108KYq5r7L4i5vx1rZ0BEV8WuJtZd+FjGeYmG6J
MO7D9k1sZi/Yjpfe+3Ue9CHbJcI6V/z4avwo0vtYefe+Hk6SMSSeYs4WSr8mucFvQNFDnzJWbys5
dyOKNnqwtbsQWhM2wJSSlrisBaL3mEXVyNHHeAZrYWTbE2UO1WohH5lGoTc64TTDLJk/sAw+Meym
CZ6+jRELIHEQlgf//k0jnzUQCKuCWNLAxluMhnFxxwbDQ01S78aWqeVjKxjDl2iz9QKwS7EHnxsO
EryGmRchUugdrd69BiHH6/tHZxRKXnuyjlx4RXasRwQZdYamokCPC5C8j80Xp/gDUe6ZAX6AmpgJ
sResPXV1hc5LuPaCNMfl0VuBGes7yytIx+MNKNqODrO5WsXk7iqkEcbk/CI0jxSZvRr8FKuKigmd
zqI8D+IdZ8rFdsWxGd3nrs3YRFcBTs2X3nZJKd9yQLpvxOlsnZ3yBiw+RD0N4mv1WFeSuCaq05iy
8UuLo9EKqjTquPU9s+KbxeoDsUBO8eW0KNJd3NuJGVlxH3XEAKiC5grnrvTiszC+WktiIpmCfPiq
u/xTzOxH9FGeWk05KIbByBOxSoNUX09QZlfWKRV3a0J/jKCfvcsZlfQNisCF4GPaG267kXn2aEWy
4yrgUl19T/RXKoRnATS90uOXsaU2Bt5gizmsJDqfvNmbM9EEzfK8NJc0nnYoDMF0Y+JGvBX1DLk8
9pd29T3MKh3cGuK/QgWgiIcUIHfnvprFcmocr/PLUd5TfXjtNOVxAtWSHFrZ0HdIm9A9Uk+H6pbl
xXloXNwV7VcKm6dyukcnrXbd8kNq+a+VodivV+K4lfhGMsuHtMfSNz1m+cIhdrZpjynxkn6v05wu
ls6IJWlBsxI9OcQGBoJIdZdXhmPUSePF6PrY7/hkVasIzaU7ab3z0FnzU0yWFQ09fgH2tF1rfVQS
fT4+ciQuB12zVUAsnzqWEldsJpFIyv6tsVMmn968FziYFfXNXslLwH+sO4GC3b5V/qZyuTTkJVW6
CnQAq6FhU9sd3CK9expbG1UaO4Q63+qw/ukJoWGI/HdD1fjTWMlgTlF1ZeMVOvlrbxM04zYnzVxT
fyyxmrU5S+Bl+CWy86lpk0PjxT+lTUZfl2AGNNWKXiN58QzMlgWlp9LYN7OqfxpxZAR/Vlnh+xpx
0RDKD0sBnw+sHijfbp/13bkw1DQawa7ghxoOuiQlBFcmY/UzNWIBCSt57uOSSfcvms2jnndXxHF9
oJ6oNd67HDlc092dKfXC0hnvJkx+K6925lxFK8NOhkG7Na+fc1G/LkNxx+kZAc3Zj7Ql7LDuuTHz
xZUHnRwhtfcOrRGZcvwylWonHC1MmefDzX0y4KuDQAD7tryhe7kYFd1UXONbE+xH22CGORFmb73R
lqFtZ0qotcZviZeV8WCjYm8mB0CF37GDhOAnMy4RFEVedRqa7zL5xZ4bJNUx7fgiLC/l9NLTi8fj
HKF+CwaGtLqhnxtgwaqFZIRTSdfTJ6jDLf5Lb/WFet4qQ18rIRIVdhno1nIq2g8V7UIJw5CTzVoQ
KCCzWQzDb9MhlM2wH2ZkHAlCtBVg0Grt0UdcyMP9o2NO3AqyDwjHF5gQkdO1p7nXn9txBdSe8fVY
ve/aXv7llnHrKi4G5gzkJEz63okFO2ReZSfdNM+pzcYbEZCD0L8brjo6tDKt3gkdZ6Omk5ZQhZ6+
sNsOUTYRi6Sh4k8CbdLZlphkNJYEeGU36MI8RndnxDAAnJmIgI0rUrN3ceSHICorBiw95Uwt+rx5
VpeOoj+Fo90ieCp4jsadvgQnoElL3IIqqnKc9Wn/hb3l2yNrHKLUeDAzNnQZzxhZGp70FG9r+ccA
Ms1e4ayCC+2Fsp/IJPe89HVytD0wUR60cW9d9Yp1+9/QYNVV5VMXv5BjJEHMgZpAyDRHRAX+UxVx
zRZqgyb9GTrGWkW7l+nyLac/dW+HeAx2JsW92c3BFKcRBGFmYY14ySmlK618g2KhN/StqLM4hggF
eVghzNggsuEHKl+m4+MsOaQFoTFxjKk4f040h01C91NaNitJq9lVrnLB2MrvM0VbCC4ThiSs6hZR
aAKZsCW7fu0Cc0y/pFpEdbPcm2VLg+x3LA2/nF676Ob4vur5TRlp3HKleoPJdcaheyaI5WIyVe40
tmJVueMwtXaOYTiB1L4NW4OR1VhnJWaXYlky7BtkHl3vOEGJFNs2ZzAdyTbJgQ6yeJj7G/ADGUvP
kuAJq3rxxuKhVcmx1+VD7LQTQmPnkmBuGdvK81elP5ux++5uM373CVPb+jdR3FM5PhHgOesOEGKi
R5v2bEu8S8iF/Tor5mBUOgKq1OJlO8id6VkfTOnHlh7WwvI1kf5Fu3Is0yJ0SIQxp3sVx2/ZjOwz
Hm9aQ1RGw2sMxkKSDqVfNbYIQNwuQpd/lKF+bWLjhcDQTwAtqMPKNYu2YzJVslebMNWFV5q3nnqW
OmIMGt3EDpwxKHudTCfISCObiyxQvaMn/9puvc+QmZn9X63RI+aI5fLlIBdaIHp1SwFaFwW0VLG4
FtoDy5aLjt7aU8AZxqV4m61kl7rWY1GvwJ4Qs742S87GyQ1ABJ1brdlBFeAtJ1uWl0k2ORTx6Rm7
QGPrt0GKVxPm3WqRzaH3TzUXSadA5C0whsv8lJ2W5Fnp90OTHUzbuzemflGA6g3JkpwqlvtZ9YgD
5g/CJuqXOCH+hg1gKx9UI/3ToRo13fQXh0x39EQduYPjsXxWIjJ6PEWqHDTVd617IiCpzbdLxu9c
w5aEshl3+4IFfWXVn3w1nDZ/dQzrW3boWg13CpXVCwAMvGhIHyPGenroSeTj/LG4RQs1UlkzuNn8
SnD5q82o+D6u/SnN0fIaJYG5oykig2BGzHwTXL1liMwEyQqgB6QFu1LiVCKR/aCqbACdlUPOITTJ
vkH1G476XOeBXPfOiqazZIwC2ixTDp1B9xyvgakN4bINmzsXi5nkhnedixpX96HQeAkQRkKMupYM
Rej9o6HMgh5mlkKJSxoT40xz8FudHKehoOqexU9cxt95Yp3yjStNZOBpKsb1PC9mINzxlzxAN2Xg
ETt4lAsriVB7ZYTWlEGnEQ9p6UcU3PgcMi8cQB0yjh0iTV/wB3L5MvCLH1kVOy6maTJDZM80IR/+
AkBEuRE083IlLpavPZpCUFAIlIiaRsQ+ciUZ/xqum7ig7EPT05Hzx07GOVqcOb496T/WwrBLc1tE
InrD8m/eaxtPYO4+sJue+w9nYGrTi1MhrXtGzau36Yvjiotl6366it3q/CCVRoP6SnTQCZALDIFO
OcIq5SpYO7jHJptJrCwnE0DgB9shbKK5z5ztJPVtBDfZ+wUUskswXmOMH6yuUWPnQjkb/CtUdFE2
ZjjDxz5saopSzeISaIg+2wTFY39SatSb6tp/4fmjKF9OBLPuE4fGwiJgEFlVHSOiSZV9zDC8n72d
7n1oGLdH72de0wt5xmvDgsx0e8zTVExwUv30OTPVaGVHozhcZimRVZ1kj6+S0gQicInvKigWXsO1
eNLxsuzo3i4yHj+GtHoGNLzT3PxP/pTghCNZLH+qRwTGQhMvpre6voMdCI6zYNvunJlK27ts04l0
odcPp6YtKVDiGByN9r2W1iHtNQfJmHUUy5u+Vkch+gHLm31v5q3MR0RKk6sbzT8TBVOBTYbzyOqB
FxwyZ81Qnb1C2Dv2Xno0c/I1IaRQ4r0MYxe1c7dHYBf0Rv7gQskaZb0vRBsV6oJoju6436UeaZ9r
bV1yG3vtZufRdNRZZG1pis930HFYzl96dkkW1TD66pvZvv3n5uHvYvEFQFL1bxrFCTvOOeaFW/U0
JEYyaE2yWa54Q32dk1AntsTp0ki13luEXLB0UTbgQ5HoVwz8PhzRIyulxSZKBbL4NL40TuDY34Wj
ngiHJU8oeV7YESgq2KUB0wU6T6Z3RK1aIayaBTVFnabPlaWiOGmDMV9uidHfwec8x/wEw5TRpeak
X57RMwUrpYXVv9FE+0XdRnn2C1FnHzv1pZmtp3ROL7Y1MuArtDGMEwuGjwcLqaEA0zKOY4JMaT9L
0kv5f/PfDP7YQeRJmObfU/5sAK/2+1F5SlTU6fp6rGH8Uetj7iiZvgE/cyAhboRZ2dgPs2F8wkh8
mGZ2sH35Iq363K6AuIku+6N1DqbeMlgTDXFxBXPVWHkb5MQ1uDS8b9AFSD/mQ1zHiyXUcBxjFoDI
OvLY9FPLeGB6+qAOVRw6629dLBe7cV6YE1kgQrLPrBPHLpuug6dGnT7fh021KMf+O3FbPm5ZMEtP
UQ7a0AH5WVji2ZE9EKvWo1zjb6+KRmXbmz/s5EL2P0fi217Yb4Wmhd23amUkl+Z9rFV48iJsoNVp
ChpdQZKVwmC8w4AOz73w1j0+7kNVmM+2Nh/7R/wpawTH80EMxlkrKGrnOejH/kMy7bC2dFp0ND/C
sEJcQX/IQDvoK1ptbNyhrJt7I3tKiRbMJocQUJenqmQCjZzkDKmapLTJ73qWwfHy2Pd4NMZJAeWh
cS5QDPpWgpsg1V+SpabkUWy5N7F6aKlytUqW+i4pEcwHzNDt4leo2/t6nkgvVVlCs6VMewSuWHNt
yF9sWjDlNK76OBKmwhrATi5DEa7pMqBYzB8MBGxQ0TpB5EGbAvsUxUn1CmgGJoYS8a1PzvNCraGj
M+qgz5GSAKeqkFcUV6wESe+0XPmoYiOJqaVX4+asw2EEsElh8zdnMsz4uN7lMt9PjvGaVL92Udyg
jProTw5pGvPL60+tW8I6s94M0e3tiRsrZSpeNbkvlt9EVcO6QniuXtr+C5hOMNnK3WuBahf2m1hd
3mOmYSlZDoNJ1lJpaN8iV44Z++OAux/ZpB22KbM7jDzdjAkIv1/j6xLeatfSiurHweCEUE2NjDLl
C554TTHSt4eyfdJRPFpGlPbmtUOpo6VvNdRrITiMzI++qwlvos/JsvjSIB+V6b6aLsJLd5T/LJb4
IYuPOv6s1fcqR3iBdvEZhdeunaqwQqYO7qZARMakX1O1JeC0ttgbn4iBacOK1Ar+iyiJzOG1ZfMb
WWN3T9CFbfSeqLeaq1boF6trnsaZVBCh2yct21x9tBPAT0j1zT/Ylz608btChUMzrrzia2NnX3cX
LP3/5mPDxEIZQBY4pLxFVb7eIcT9uOrw1wVahgLETCJb5GHMRjqsOyITHcHkB8XNgiMbxPP6L4cr
oHbGZagfOZcP/fIo3SRUGiV0UWpUHe0009WViIecpKsWzfqQ2ZzFyxfz20jjx5t5I6lmnVexJN8F
4kMk7YbMTjmwvDLfGcTKsI0kbSxlj+m+mKK4AY3cZLS/IqP5BWGgXVAC+aNwceEA/JstYl1jAX8O
+uUB5WnUVukpa+iVetB07F0e2vadj/iK3Oiw7V4y19stOcsg/rvVFDWCpOyUtQsSOt2m6i8RwG1R
TdY1QSzIdfS4rlc3J5LUaMIlpbbMfgj/i0TaPuAZ5libMBIm0H0KxKi+qj0zrWFtyblhJmo0TvVN
evOuqe8zpsCe2E4iYtCfZgaSEoYUmY3Wqi4vUozMcB6kMp8QSvzVy/nk4SwMiYW1fYnQGdn5pqA6
gd5qEDJyrjdyBOCy7qrZ+Nu4frpM4ex+uHm8X8WmstahdK5+Tl7T5DQBncdz36Pg6UPPdShcuqhL
+kOONJ33IUrta0Mf1uf1I7In1p50l1Ic2WsjgSkR6gIytkKlvozD6zgZPsxPAuI8ypVorNCbwURl
u+Ps8FaO64EaDHlwSslfk3V+yAj3mFEnb1tMr8NwO8bYhdiCDh2aUNZ5DScOkrFVNCib08MMkbTU
O7gqym7GhAzHU0ugelhL2G2VCIMro37WqmE/mlEzpb6r7ke1jNrprWEiwY22J8uIJqsMFqTZsQq0
Nn1l8ccLeUB9eU5UhO1Iozq127HR2y/qIwSPgd9Wxh95T/7XZrqMNzKWymc3I9L8joWOnAJ9MnJE
xGWx+1gUWAIQHanWd59hkrLjmQWYvDYok+dOR6LZ+TCJrlTna11G9bjs1VEEwiPwcIwj1ZgBLuf7
wkbnYvM1AkBAuPiDZvxDYBkp2Usn3EOC/oYWIyzdLkjSV1VzcCD6tVJxWrT3iRhy27F3TORPMvUO
Rf7RDMfZqWn5+t3CHDsj0vDbXG9K/9oM+ZVRFzTMR4zD+2ZV0dGsYFiBmXJHoSwxyI+0TE7m/IAt
IjBU4CBuddLnT9kuNkzcHB4Sc++yMIKxNZEAMdNZyxesIXfHMR4nJb/FuXGJpxipigLsmDyuwFYN
/ZQI56bphs1Stvuj2dnNREgLY43jqF5y7NFc+QnONJ/NzjUuEZ4yum4YdbUUY8aS3Ka8w48zJChL
lm2zzAKoZkHvpPHbEg9fSINDWy4wFlu7OMl25h3dmr1Y/kw26ivdpvgudC+Ik+UwSkF5RbI8GTjA
SIoYEXm/g+2xb1l7rGyN1kULRa1udpB7WcWsfmMzmn+kRNQzj9EqPitBfGYsdzXHR9KDF107LG5/
lP7qTu2udvO9tVDpsSoxnINBthIyhbU+efKgeEx6UJ1nTArcgPuTnTIH+dXu7+4njivKiGNKJzR2
MyrqevMbC2YKLLiUZL+uVagzWRIFpki597QmtL13rWVHD6w2qfvQYks2as5OnZZjZuMx5lwpkZUn
enFxiTBhP2UhXAAPCgUthp8K3ADBX7ogD0bF2CrNNcu6/iJGJT1ZivHm2t19nCaajFZ7WfMUV72j
nIh2Ts6U7FM0IrXYRErUkbziaKgZ5rXEX1ub5Jw329oXce1iiy7eWFxrjBIU1Y8lS4B2ROFKfYUW
q4FaGzcojL1+qsPe1hkHJPWI3VdbD654tMoSIdlcfVfDELpZW106YTH6Uxh1bUIMMjOXl+p1sBxY
ZXO2PMlcfwEj9T3OFMokcTgHd0ht/B189FkzPS7ZVjqD3UEDIU+ukrAjm6fiKTUOs16ZF4Wv9QLl
5yUWYKNi49klPNOSjvW3RqArPHLenAmrj2n9uGaYjp0G+dhIeGKCwOSlejGGVTy2NZ+2pvNIPKv5
mtO8I6uvv5AKQ4TqGCsB0aN73kuCmQE7WQgmnrzNlqPpYGeyVP2UHSSnEURb4DLKh1PfESvfXj24
EjB1ScAcUbcGRkVBvN4X3LCHAYsrm8/x21LHI5X0FCYgPP3eTtrLkMDuMOq9ZQDt7kta+HTdOan+
ThpVRK3foXUw2IXWEHUxbvglJk3QAzS57ohQtEfF2nTTC0nbSKiOoGpLyIMsX1L94OC88kqhnpot
LlXiL5Lj/A4U+aStyeSTvqpduuSUX7E4DSCXlC5axx9T99BIdCZS0P43dstzp4LrUctyn/SSLWRP
vY5CMrNVK3RKZqSzSkWv2dzV+mQ8DK2a7hDJ8i1un1Okq1fDZmJtqRqe5Dw7CdjNo+P9qkZNIVZL
wgfyNgsxc9ylWYJ730IE7LX+JF403esNl+3cjS+rIpzdsmw3tj3Nvul4lEZO4vntRnC0xIvSU3sZ
DRhgCOijbWp4gasrz2fhOEnQgw3416u+AmiU4SqetLWlE89iUEDDvpfHbs2UvUvgDsNBTYIQZpoE
K+xXW7kUmomEHtEKvNoY7h3IvDpkemnEf+ORP6DWVd3FsK6SdhYvL7i3AWqTU/KU2Htyij2tvGuh
G9MeY6wMnaUEVwSOLRCbMmUu+HU1g8tdidnAbReVsTzLjjj5O2K+vlaDpkNw+rMAG/u3RWFn1V4n
ZewsbaipdctBIpYMJ4JEJz21084ukrueLuOxLvc1LAXevQLkNUHQjHtbxlhATd3yN9uKpRaLQMd7
HK2UzYraykPdizPJcm5k9h0p4ialCkcvneBXIsmMwZFEuWPWzUnNPSI/lvpg8yCRbzkx9cGPstIg
y9XbdUDMl02zblUTP95AZW6YNkMfTMKS4hYV6JG5+DfZxZ+tHV8Srz/LzugeRKPf22GbmWJeqogL
8IXIkBbbJGZ4DK3g9XvU8WQWL7L0c0w1+2WSb63RzsdcxXrn6RZ4zelJcw3tqoPj/LSygW/+iFQ9
y1fiJ1C8lwOTKFvlJ3TjlxVdwsVOlP2KI9h3ljaOWtk9O0YNk3viQljwUO0GEPbwudx9zcaaeAqN
2dYlY8IYmJIXfpzTWzZiVlo0JY0YS5I/xT/6RKF5hyyZ8mhirhQSHEnCcb0E5J+Yvt6Zu7ZFO7Bl
K0W5QS9SgUk+dhaDrKRcWVgiCFdzbs9hRR9grGDoYdcF+mxO3GLPDj+HoY/KPwQjbIUxm8Xp2+g5
HFhNd1SlpuLR1IA2cghAsqiOavxT2HzO6zCQJ17OR6S3vj00t3FWQyXT6mM/485URJ2wi5PBqHqC
IcvGQ2FC6BttRnRxi4ovQ8bsGbXNZP+9VI81j/ZB8zAre/1rXhu/ORYWkG3qFxRUFjBxhnnf/Jt7
DGoG9He1OfyxiyFi3qZezC1F1Dq5UO90uuyjG5sI8zt3n6wrcVqKkqDQswH05tPN4vAOxFhbOwNt
81OCnuwJA9u/BRBE2HvY8/RGp+HQ6jPZVzri3kNuOJthzgMcJjpz3009LtdxWR5IW8GyrOZ3YcaA
9T0Z9fmHCjDsOgyNfptlPUTMTkm3XIZ2D6viQsbDS0NKZJjX1qFf8duwCUoilxzgnT0RYu7Rnx2s
Md61w4D5bvsb2vz5Mhrjv9ruXuPZwJULpO8gPULulhlBH+/FPU+Xm1suAtqEFIdSRbBtOVkVtP1a
YO4KQFqsBHM4xDZVzPEKNe8AWbKQsUuSv7BCsphIcChoaB68DKyby/Yx6tSZwTLauL2CQZbGrg7K
1H0dqFWZIEAnrFOHB0KZMbicad7ANDnNBpYrunNbNPaXMSmTs2mhbhjnv+7sPKRufRFgMdgIY31V
Wiv240ZWF3fGPAXagb1U5sL7lA9D1uvHXDgwmGeWP4bQLRZD2t9KzxbEEZ8jMpJzpUjYC0e3X+2Q
ERj7zPEpTsZTrZaQD9Sk3qcJo0d38kbsKZem0Kutg0NcvByXolcpszPq6cXdJbPTRoSj4M9U4UkU
tfK1VkZ5E9qXXbUE5+bWjpfl7DVwMWxzudlFzwap0IKJH+VYZRJNik1bZPbDNuv8H+ydx47lSJql
n4gFkkZh3F6tXIvw8A3hHoJamJE0iqfvj9kzPdUDDAazn0UmKisRCfd7SbNfnPOduDjG0/3AYOgB
DPBDUKI1VcgOmRBhinfSAUxJr1YLk+URH0D9Ww9cOlH6WhASuItrNtWp9Oi/0ZXsTV2O+2LBCkg7
7BxFKp4j9lt3Th2flQVyOIq4q0SzHoLLdpwrJt8Se10xsh+r/FLcppwRl8w5XDIP6F6RI4mxe8MQ
d/phtxHHRA7XNvD3phV0NNg/QgZldr5wzsNxaqW7L308LpD/wYFQzsNYy0PivqPD2CfVaXZfDB7Y
R0KV4OANgb70NQQZQ2tRLYRwMOGYMArPMPteShHcCql40tv+3Zk+U535T/b4I0rt4iw7PW4DPdxX
pQ9WE/l2mc2k4hZwn1w/3VmJ5V+pMrcqbG6+ibCTiIaTdsA1LAfcoOwYQfj5fAE9kVjXNBoN48oF
5pCZ0ERZAY9CX+5TVYH06EYWugordrfEcGO7W4rAa4MsxTuGkracJezbLL27fOEtImW3W7MxXq2a
AQgApeXiJP1PXcVimxhqlwpdB3Py9uyZhlliaeFeCMLdPAV7lDPRk4Ofba3Awj3hUD2Mncz7VOi+
tCvl24hPg4O+4HbDotCMDrkW6EtMq5jR5yN8g/mnEzdfwiESN4NGWOv5YWDiAE0ne+uz8cMH3nSY
BtbQ0LBaONTMoyYTS5bmJJPWLQaVKVp+tJP/WGvmG6EcdspPud67Osen7T6Xts8h25uDHHH7OC1b
I4w+Tfrs4P3YFatoj4dbps3G9YMSc3mB6CHhbyUj3T4PW9bLOE6J8wX0K4td42X6YnLnwzCyh1Dk
8GfiX+ipWz5r5H/DjzJ1/o4IaOch3PoNXv45qJ6XuciYpjBUmqAIyZwrn406uarB2R1C+4pRblus
WUBMC5Ii/GDIjVDIgJeE1NbcjQ7FDKrxfQAbGH444R1LeRjoZxi3Oc8Dxq+7OOOnblGJbdF185QQ
9ouVefDQINUB9t08vRb2S5C27X2A4/wuVddZ0V/JxO33JDm7T+nM3zgW6PmKr6ju1FXZ0n0LRH4f
OTGn8KRihE5u/DA6jHK1NVZfRcBMuU6tchcb/NyRKghnSqfw2NQxcBRfVFAd2hh5TOVu48GNCT9n
cRSVYXrDMfg//tf/+v9okKbrhACFD+wWstLmi+xOYlaOzaFIO1aEaobuyl1h+/6WYRwPfuKO+K/H
eR9kk3N2UOJAdjk3trHvgg7ynZ2RNM3GvgJDsB88Uk3IH/yqNfTXJvPzMwoZmy3CXW+TAG2ziO7q
+sNaTEEhjLpcEAoF1C1Dst6gP/Md1Oxs+Shl36JJ8FVQX1fdDR8FIJFU7PzF9TZtgck3NkibncZ5
W/JZMbkOP9ce/+hlSCCDJBbHpEv4wRb0zQnWFIncexqgnKgY33ojlkurJufSh/Wdh8b+YjvqFqXy
SYspuh/GGssgGNsdiPL24gSEdLr58NQG5tZlNXtPm602gZ7y2LsTD1K8TDfh2iRnbgdLOnemENad
6e1N41NasBE76trTT9qoM7jLFGFBbe1aRwbHBIMrMw2JEZOiSiaHtjLnRYPwdRvEGoxeYRDJbHXh
wHxqvPwInZdlh/Dn7TIP5pJ7+hKUjrsjQxe1R4jZWSxM1cGnyb3lQl+gHegPVoGZV/ihd8qW+qRk
+VmQS7QSOIOTO5+kHm9LFnvXqcoj9ixgPXv7NDVxfgRXL3xFLd7ZX+7w241Ki7mtPTKHUZTaafxU
LI1/oLRPcS2mcOfS0Wct3r6Tx5YglFy9WpLggYIiYmOMUkD2sQbq/j2ewvGsU/0+iZA/YloWTt2k
GL0MnxLwD83RfW3jV1Bd+F6Vdn032LzFEfCsuU6y53p6UnXiI4VPrJtrRag7wdzms/8MuJFDYfiq
Zo8nmbFXxUSNYXZZHJLZocLMiWB2rUNQoZwcyuDJd0gL6UpkCJYBkEyA3McC5SDI15Qn+mI3Ynma
C/pKLX4J/OcbNWY/HEA+EEO+rS54H5n5KU0ezkrzjyzxuERtcUr9BBV847941Du2HPd+P0yrnXDa
MpXZRmp0WGdaUNf6C1ssEMlFh8cYujfhQzTBLksjsoYZpucAtQIBtoHQeWuH+2u4sOlU29CrDmmf
crsmJ/xYsFJJtd+kSfKVeOoAEpNMII0fMyvCYke98hqV7c2OsDrmyJE3Q8OB2VlUwi14sAQhSraM
Zjt/tJXGBr0wixJnqu48EXrnkVm39xjedzWKIC+DcdfU3ZdvXNyrXUQeOQLEGlUmlBCMtwAwWO/Q
rdRxSzoxX4P2sJDwMV4t5U0HY9lnUTsj6ozwKYfFi0obKB+i7hZpAwmzE5pcsX4xQMYIz9qMbsia
i7tX1djIXJ6g0n7ASr/v8uFx9lJmugtO8tStPuiRf3Vi4hqaRsLqRt63pfmd5mPI5pLWI60fwFzY
D8HLBJY4D1AV5AJ5dlBD49ECJCGZSVY6gy4i39V1xI7RJfG0PRWhmxqsiY59wnh0KWJpHWIiATfG
NTgFzSAPaRC8yxhGn4fzUKYE+s5mAVc3cioyWbppFxcpNzeBuKN8ifr5UnRQSyyn+apz54EEKAZX
FcawkbWfof0J6sK7QRt59FbqgevklzAo8ELpn3xNII0g3G3bNNjPmS95fcYTmXIvNTR0am8oLsjA
0dZojDdajxaDSxQV07plAy3BSbFOyRhWSR3WWMRSWAURJJ00Peka836UhoqsH/fojoSGtG7bYl7m
GE6t5uLD7+epZ69hJSs2co0LhsO/HWi+dyJ7rDN/ZCLqvHc8ge7gk3zqZdxWDSwVGx3xUJR/dKFI
rO385SiHYsf8fbro/NueDWqVtAC0idWkaGHfeClkCyvDSQZGwnqV0U6GHfNtU56lLJ2jdDGQJqr4
jmaSJNu4Ye4n27uGFxONuru1a3fapZc0Y/Nfkm8HoYQfKO7JWRr5fWqW/Ru3pglC3DPu0rIPj+2Y
PEfePSjE/hnzt7OhR7rxy40bZ9DpPsThSY568l6MTGwphkG35Ri66pkHAc7PPdIoBHX5zcCqw8nK
Wqdzlb8Hx8V+F9OOg/XxXFs2XWKoAG32Zk/4TfDCSwEt24o2qQl5BGu0eVZk3xisZIUFioZTO1y0
PHqDQOzJL/PQWQiw5x8YYiFB1iBzMJOlsFYY//ajBzTBVmfhufNjDkRPl8VNsxEuuKx++4yaOkmI
5jIUeHw/+jp8yLTgaFdvffOsCeOqg5+tRTnNei2e4bmYn4F+cXLKI85Sywe0zkIN11IQFftk/tLx
F+xpvFiHsZM7Sf8P3TQuEVZN+zAyj7lcKG8vRRXserBqI9+HCP/G+lmKdjs2fybCM4pqACX3p2Gr
l/JhSOxrE2SZuusuHTENaeVdA6iYcoUROMNeIqRTaXd+Ghru/zI8dPziBupm2qAUPSAvCFBml/Mr
3vetHdxVoSBae96NrvvgofvIfrqe2vt0l6iM9nHifoIy2KpV5Q05Fsz/W5eg6cite4lBNJjc9yRg
7dALrMI1vumZaWJffBM6fEmk+QhQESxM40HR/sYzepHxo+mbh2RgEzXZZ6h1uCWblwBCRe/rP0af
Kv1elL/s5paxCYm8d22uBpifisR7G0LEG9mulzX5HIU4RFiraQwhM26NwnidI3tGkSxYkkkiNZJT
McQHNBBnIuhu9kwCWZFsJiW3/JAWwfIDwBUzbLLkI0QI08F0YZ6903DaIvkHYzK55ANNF0wm28E8
312YA1zw3Nz1KStP64ht+G41UXjsMrLJX9+XhRsSawOqIxIL0SXcd5SjU/5UdyBXvhe737sDmmTN
wH/J3Bj+YY0SI34pNAPg3kbOJiGQN/FjV7YXzzOH9KXEz1kof11a+0wMDRTMPjsNc39cHJ+ZXx58
9rK/cva4l7Gy7usUf0gsKSIGcskRf50mMG1pt0iWpc5T7LK/ULaFdCKQv0Xp8sGR8DMSPm6RnZps
oZbNYGUXIR561/kOFEfGHIkjJcsuIDCb3C1Yd9VXjPDb6j98SqiWys1N7wKvuZtaB+vKujOpINOy
WuCdBjrpD/xj4H1O/8CXOkMibL/FaIyW364/EqsEHjw/itHe4uwFRjrSX5XfQFcuROne8i46VQ4v
lkHzmgVPhgo10fPJ7TDeE4XOLhUSDelNLEo5cdgFXpEPDRTrC1ZtC2iQiyRgF/tcEUn01Ks2IPQO
FXYvxq32x3MXc0vL5DIh2u/n5oEp7aFEBeZXMzkH6SfEpDcZDjsGHhgKfJfoa32XeooHjXLPZQ6W
ISPRbKfdKTm3+PNbz/phRd1fp0IwKk5IJ5l+IpZc1S1anSLl7QMUWG7WreSmfeBb6FbZceAd7jrO
mMH0qzv72mjrXJt618f0t1gTrOYNuyvz22uPxbcaknPtZxTDrGyHon/MqIDh972LmjqXlN+d9v1b
r72PYv6V1/EOIOvZd1kvCuJrnFfc9FeYG9t6tn4WU8VQMLwj/eaZHvRD+ClG6zh1jnaa35A7QlSF
8jETB2tZ1xqlNdSEgzPHrKVrckSCiyeoIg3pXTa341bWJ2CQXz3pgKxT5vUmd7ayyz7+cTz+N6D8
vxPInRX0/Z+g8hWsHoISgZnqO1HgSyGwj/xvIPCGHMG5rUGWspWaTmX+lqQ4blSMWKuxnosi+9l7
fPmMfqNY4lob7kQLrElHPPFr2sQ/P87/N2D+XwyYHlDz/zPgfgvmXsPG/3fA/fon/tN+6QT/chi9
QieKpMDhGLr/034pYdXbVJAO1ktpB6yR/st+6Yh/wbux/Yhv3gv53uV/Ie6dfwW+66++JQKl7Mh1
o/8XA2bgRKvB8t8eMYE2J3RACvrA9gPJEPa/A9rtNIDfNrsHk0gkwepQKb/cU8FRVQumkHE9RXtC
P5ZqIMRieCUCHeEpDsjG3RceFmjuDChp8tvBhB24PY7KJd6aBIy018JzQFx6Zp628VxdIItG2K4Y
3MOKfB2ajNZCpei/ImdlHQ4bSOlYeTwP9aVZs4Ki5dJ3Kz9R4LdP1YftgQiZAyAcXfJSubJkzuQh
v4Q9JwSqhdgZIDCTUNgnP5VJahZJ8S0ak1Paepxc7TPAoXTbwDSgYvszWKs9IS/ogaG/2LTh8UKp
Qh15WbL5k53Lz2TMq81c2NVxaG0q/Y6hPwnV1QQhT3oZlI7qQ4EdyvIGYnTrdnRy9Hd2xuxPIAyz
6vokZ2Zv7ViwQKX3C/sAYXR0IN+GvdS0jX22NGyBWSg6rOPCj6GAH9m0HqzFKNxPpoKhxMQdIu+l
lCgiAK5tPYWQwVKXGP1Vs00TNW7LjtmtVQEpl63swVAbxDeJf05H4uPc4SEJogVYB32GO1Z8e/0L
XrxHb72thiYHzxyg/tASjZPzOOXLH7LtohM0tYN+A0P0WiPdbpoLztzvqGWEUTb5a5mFv7Jxfh3l
9JzQ6lvenB2jdum3Y5gcexsdzzRegSY3AEe98zwAgtMLF1ZMYsnOSzyyjdQxZT8dllO7x4kcIxDt
SEqakOC75rUEK0/grX3IHXbJs2h3TuGDq4dUZXSUPEaw+UWWPVWe2z0lRJKHfQhxyTO/E8YjfBqo
gS3rq4oS4trNmquToORqOp7BBukCh2f2zzdifQ9e+CPDe0oUi4D/3dn3fv05C8xU9dzhV9qVI6Hq
cL12YmoJtxWzy/aP/PgFgkfjXqap/pHWJQzWkV+f6QSrEPJJx7rHnFzI7TC09w5UEDPF8ur4iEoa
NaX0NuW5mWj9RY66zXVzoCCeZHtiSJGb+ps7Ocku169TlcrdYsI7BqG/c3oKmVYjP1MNs5pCJaqe
ZQtQr6q/2haOU2JdA2Q8mrVrx+w5HbdRo9+WhO0XycXIgvR327MgHZozQrpTK8Szp2FyNJdsfd4h
KDW0RjkUWXFAePHSF16wZdgP56IjjDIGvpQQNSkKa99m6AwA4hHHdjA+w8Apth6QSB3CeULfxoaT
7CqHpZAe+Ew695ThHyYkMH+CaVbywtenDrzCAUifs21DAz2ZLgmFgfXNIOwtiJNz4KC/iTDIMgcS
gHk4J2Lv0V2SZ7xY5zL09iZimzX7NtMvL2anHt5nc/8ywVDD8FJceh9OCzpCYvs2tPlBcQtpoMzI
GpDpxHEosujAHvXiAQUEQDJGBASSrGFeMQE+hSRjPPtk5OQVq7ae+K3ttA5sdNHteINcXI3FwXJJ
jWgwN9XFazMlxzxQ+NgUbQ3mv1T1+aE34lxEEQeSi8IEh4vJ0dBAUmadHUUcoPyORLL/45Q54Zp2
GbVtdTz3J/iU33L8Kbvm0RnDuz4fAMu5ZMtiTf6lYvPotmRGVraQFxOUjG6Y/F8IPRs2y4/B4Zxq
+/EqW321vCS8WzVSLcBRpobDX2c2u4C3+BK1/BsYAVRBKBcBbSc6w6002wPrab/ZG6DAu7GiO7Ic
WiyQtGKDpIhbINHui4PsjHE2AVq9N16YUzY3L20B+m/UVLw6KvSR2PK5iYQ2y8HwQCcXXruijTZF
6z3ZhaXvu8JGCjJdGqxeySIDjNIxgzQnzC5B1D1jOZoPDdabzeSQiy5a1SBAQXtooQJ0ehh1E2Kl
M8nV0Qli4HDXVF19SMrZ0J28TCtjGwhTQIuZ+Wf08/howtE+Nkv54MS8RVmre2yNvfgsl/K9MC40
xRhVrifse2v+Fee/UpJvfwqt3ohZcHbjaK+dIn1n0PFmLz1b1VZ9e0DgsAiT6lym2AgLZoCPZR69
KxwyfnXoxjQ4OaN8q8LgnYy3z4C7bB/Y+iqWVu7KkOz63OurRzMQYqlMnJ4g4mXsGITzYDv1b8sa
3ucOH6Et6/4o0JSzlXvKPUQxyKxwta1PTqcgB9vqY9X2Dw4DY5PYHr7uZ0c+UNUqFrBEFHQNZ0w9
TnfaHRQPAC4PcMj6qKNjOUSvSQ2er/Oe0QqABtQhcGUd/FDpXaXfyoETdJDdu6Hm75PwT7jgZwhi
VuhZtsVCxiTb2zDZ4JIj16FjR70L3fHku4SRR76NxCTjDquS53osD35OpgHsB/7AX691nv0IhlrT
B3/ntALmU7L/qqa3GpZKNGd/e8lcZspaUFd6uSFQgZ4Yb7H2nK2StbxeCKKrMvMiS85EyAZbNEAn
ETAAQIMMt+wX0Z8LSJ7qzdb57z76TAXKmiVKd1Mw3WQa/C0SuQuSk61/F+TfaSv7sFBQxue4Us+d
ZZ8CyKh2jLy0ItHorOCv4OifmqMPO29gzxjemgH1axRaz4R6N0AKXHtjGeu7aHvnQJyLhySteQrx
90CGx2ZQ82FgmnkAKLlj7TNuKI6eS5E9l0n5K/UMfiDMpbGmH/HDu6lK7sEThbINDuxIwFHlzpmF
P8rJOB2/e+YFZeKZi1UF3yCsD6U1vviVy6kdTB92Dt87N4+4rXFhExDbMQ1tuuXSecPHGJfofLtf
YPO4WcmD1COTQ2y5m1Stw7BSDJt0pBer44ZdIlMvA5ZHAKna8u+5LGyyboqyY78Ha5x4YG6IaHxJ
FSO3LvUfhrhhjysezAxCVfAIirS/qgiiXtF8OY0vdiwqED7P456RVbUj1OeXspkMj/G07By7v7h9
iW4SbHWvqSPdPmesEKNha73xLpn5p7Kj/2+jEWVXvtToZqXZ+k7xnR/IHP7F8OQFCvW3yHnz+vZN
NsOKzCMaxjjPdREwmWmto3oiMcE6zmUEfd+ueGrd/CDb7lJO6ZsRXY5FIt+SxveOMCLdZiltdpZe
iiX+I73R3+PA/gBMR8KGM5+YE93hAUUGKdGW9qFyV1k0Mwj/0/jJr4g6w/9C3Qf0QsQJp8aGXFCY
+xq7EOvCfLsS0HKc8hs9zx89xn6Q/OnJtz3mPON0Dwj50IX5LkWcSIHV/Fjs7EMr7nZUJRB9oFaZ
tHojcQQMjEuGa/DlzvpsB023rwxPjw38fTMkP8iEY/yk+JsTfM41v5Pb6COd5+Mkmt0snvxm+uDV
3GN1gAIWtxd/JLvZ6X1I9Pi+QCqg1EqqhwIy3jbN5ecY3Dvmg4SpG6hIZlt8lsRV1m/MNr9tknGa
DJgZOZMnuK44JwBsFHwZzndPjLFHFFMZcF4DtpR4sEHLqWTe4FGpxy977LEwDeBUJ/nq+OUPKw++
hlyT+9Pa313aPBa2RnMylliLbt0MGC6xgEnZUFwRYmEmqadn9tbxsQ5b3B6W9ajXzPfMQEHHbvRz
gN5SoDrcgnV71Fyz24TtkCQ6ShvW611rvywlgUEOO+4hVA8BiVCbMeGhLudN3RKb03osRTyRjVcH
ygReSUpGrwU1FboxE2n5aKr13q/PImVsE+mFCBi0FF3i/er5jLbRKP5Mvn2Z2DGeF7ke6u136+TV
sZ/E0zg4H0PLl4cSljvcubE2wiAJPxp1MVcgnhNqbwYxTlhYt7Krz6VhFm1NzOMyt8iPdk0RzwqO
1NkjtdvbMNikRyyroLL+zB38qqx0Y4KLaBsmpO9OSnieO5cbsGrY8ymkRrvGGDOOxwWEHu4Ypr90
v0DMmDGW2mY83VAHZ33DVnXk/bGi8E+R295V9GD6RBaetCd5huCjAM+zf5kQexbYHrgI02Es5WsJ
lfVMBg4QGJwyUK2Gi+4UnFbxMNer0WBB72ahiVZTFez7qiF8IYGEmozhw/pX5otxn/U4pe0aqSSR
S9c5TJmVZZzNFZpGgcKbTw06XNM/zIaa041RPTGn9ygo8AZTl6+etT9LZ93SgrzoaQC6kMd2d3Qn
We4S5yOmsNxFXpPt62F2aX34I3OyndmOXdFy9Rm2lLpFR+Xp9n56NToxx7FDrj51MdSyiZNuMQyu
M2KZ8smnKU3NriindRyKA7Wz+l1vN59k565XNcgVLDT9ZP1ITX7XRsNTEMmXWc/veCQZuidZdbAe
0JdwgfvmCmq33wZxgKOJOzh3w2fUNQAkWyIWiv4jLjvSLtA2z93NkM/12Nk0WjVTgF2bIl1v5HBK
quTQd/0Z7FD17CZO/Ty4I8p3+pstPs/TRDD0JQ8mZq4zLMOEpY1ElrHpm7Z+5L8RB+lnZlXNKQkK
crWVfhQMyEn8runUVQpRsvmoyYDtM4Stpj0NXDYgUdxoN9UpKZsEN/Is5q4ioAF+XtK3l0qFGT1P
l76T2ByxBjMEpdriyZZXNtQYN+Cd8cOH1ONOPRyoH15KEJakTtUBk4Gy2Tfs8hCoxsNLbIboEmUA
0Of4hoKpegvTZZ0rWHzXefWG5Fkbh9baDfBgsDhEY6IHNvemOBSZfesks/AB7Ku28FTlI62Y07nn
yBlfe5HYtPbZS9PU0S4ZiK5q7PkE6X7ZU4N9+l6iNgHUAJtPfK/WsTXmg8cVMth3JMCvEQWjhT9S
esGuDfv03LpYZMxzlqlntaT9nS7H57mbkUtNNEU5/7m2rJ8mWZGAzpKw9vGQ5KJRO0svrFRmQT69
Ln8Y2Btb9OHdvgUGhBqYa2PJ1lt3RnhSnsupQ5+WJ9cWyClbtPTGYNa/i2aX9rR5jIR6a3sup0pO
HDp5clcXU7GFBfVz0MBATfxO1taRErjEN+c84n5LTzaxObUUKPuYp0NcfEh7VDauPMaNdd8zAjt1
AEeB0XHnI8NHJ2fmBw/J87aucZ12L4xS4lNN0DIaqoLNcEiuGLXA0eLQ86IKR3uKgJsPegjKh7Et
eLl5bgIWMDyWj1ToIIPB7dMdClCiyy335g9Xl3ex7u4UkuId1L2rE8f2NRn705T3Bzmx5CKDeyaB
YlelamQ2PJ+wPD5GnRfuw7KM4GWp4jIahCzrS6P0r0n11j3G3d+R+NMF7J3K9jyFXXuK2cvs7cS9
mGS4Co8PXwq09dPHGFkweDQe3d4vbkUb/i3Iy9gZVq78xNyaU64fCyJlhyEXG3WRfU4OPHXhbq1e
0XAS2q3eG76PNtdPSbD+sF6+UjkPei2UO9dc53m8pUakfGwknppCgXz8OXrqYVzpBwp/oCumBxsq
aDD6KD50t2OGhRVaagqaCVTF6H/oufsiexE2/9B8liukK2J/DE4Yf3UxDdglqQr6fLo6dUW0iO19
GzhkHZCLQuW/Wyt/7k0OSjK1L0VfHDrdUSH6Awbwpv4iJtG3yYX1i8dhMqfC5RyOaUWwxLuYamL+
ve0XRydC9J39IbeuO/rRpx555oei6OmV9YeO5W3JKUWThTWehUTOjXzmXYDFR/uxD2k6WVpjQhE7
gwzDacIQ8sCIGFM0wV60Yj3IkwPoBCbrOVciUtp9LkHV+wRQkFDjXtwxOWpJ0h5WQuzFUUtcAIum
OTk1aM7eyoW4OycMmL9Y5c1kfYXPMXOfDEbWp8V7WxbCpbhskKqoz9KjuOkBAle+QIFq1X9a5T5m
peWzotL+fhh+oW9H6upy3MVtYV9BTuyceqVjNPYTKoHgEiuiSAhGJ1jS76lNVOiSyddvF/iZRJtE
1xgo1FuZ5QMJFCWHSiQEnDsot8sI2X3KOX4S1Aht1ZDygchnxz3e7BgYkx2TFSevQzZkwgkS3fDE
3elfQteO74NCxTBUlocy7NkZWemBc/SsIf+f8a9+qcFRK9g9waJMKppPxjPOnhp163JMR6/EjV3t
7cpv7rm9iiMsSj4WiAlaJfUOYsRGrVZHB6dJrlD4lzWzzWrMvgN/+ZhCmuikYE03oF6fwuyv1NGd
yJeDrVJ/W6rsI6qWah9bVguNKr6vvDA8wnhnga0oJOuSxVwc/2mN1+wdH9wx9TM2xsLeh3HjIWNR
mB1RaQ7ZagaoWB8a0RKnlPV7jqDnNExoy5NVwi/d78rpakal0OYZE+KxgAM14S6qnd0a1ZdXyLKI
jRj3eiEDA/0s28J4a7fqswkAunT4PqzwkMTdQ7NERHv2HYJ8ZhobuMCXMV3lJwmakmEiGWpYyRnd
TBoARLRdaUAG1atfIfHlC93hHSkNyOsqPkoLBy5igOw+iMsHxMb7ZKnOc5Srcze2D7KGrE9fU0cx
nIT2t7brk8P0KFcLu+qWMLXpoxmbs8KwjAORr1YhXEOVnM8wycCqJ4hbrPgcaPgQZQeoNspA2rbO
j2iG1aLK3yW17EXgJkqchG8fUnJl4yXIAcyOGemPduy8oCCBSidH3miVXULkM0HcONt4zNCwxcHM
j9I9gaOGhupN3hMynlX7s8X8PGChpSHEcAagigBUKLusE4MS/s18s1MBGgUMUZqqp7lllocu9c7O
qgtYEAZd6Dd40lregSZ96yAC/azJz5ODR7tWqYOMh/QUeQwisPd+5paGIibGO0/jnWI3zhSG4Q08
Euyjq5OkekFZle1QCb5JUlj3tYjUE17k6+q7oUA0uDTUA375caNU/2rX1rwdE/5pnIP32cdJETsB
EBTIL0GYvnR9980e+a9QfYcO6xY69Qdf0tBBs05oO0BEJudIjCcTgAPiD+WqCY6WWJs0oh10Q3FC
aXqumshAsnjNYgvAkE0xhh4ml7jL0cTSXxXPxChWW2X7VyfQD0FKGBQn7aI8kBNY6QrLOueR5uot
bZ7bfKbzLsl8QU/W+5452k7mb/1roGsQaSx6uA1xXFekYzVRtpVOAXOFHh9B1bSLMQBsyqr+zBQ/
uA3zqul5pdJo6vc+Ti54COHnFKEiCJCyMSyAEhgitty3wuErrwxAjxSpZ2KqA5/sPamQJVlkgO4S
9XOYM7mxova7FjmFcR9+tj4jCSxcAH8wzqnUnbcRLwr1f3xZDTHbgRlv61r6F5F2e2Op5ybNE5S2
a3hJ5FExToQ++tZveiPs6Is5OIY7FDlqdEgRtLhU/haqz5cQ2A6uGfQMtCY9q8HXwevQVJe/87HK
D3xmTPpcc2mqU24o5H1JoMkIwP4lqMonry/vgnRdVVcWWic8elvPdsFEK+JZYP9QuPhVAFyJ5ZtN
UNnoTBT46pr7ye/EfPP56+uAG9Olk9t1Gjhd5VUGz1+s3ytT3ltthyBa8BSaiZFBIJiI+MBtajFj
R+3M05DV9VnOzpMsC4RkC0WETPp9q7GBE0/1g0eHGbqGBpRnvThUTY4tWhQh9lOu1RXpaZ1KqNu7
cTWsaBZHlOs0rX0x/TH4b+ER2m/9dOiG6jK3kuQACQ0D2qlAajHeO+HbzNFYhOOTrDt7IyY8E64i
q3gpGOZ2UQJah3yc9YM/JLWaj/iJ9pENSlUb+3V0C3TfGnJAHFUv8SAgZPGzUSqIQ5BCX1dNG95m
dMQ2vgBnlZf2s773MrzSvh+/005ifVZNtvXRt/K7eSvOwaUcfmI83fLfmEPIKnK6uiUjR+gsZ49w
zE3E277p5vVK65mVGrX2SPZv7ZTqYFpzbCYb5xMg0O1MCg916u/Kw3Tou9GfXCLZ4NtUMdmyXIoM
exIUaJ2XzMCcAYv03bAPByAt88zm1YS7IOfFHSN9Hoh02pHnhXEHLIcSGeCnieIwUDlwywEJkJRI
swyeuo7DrFimt3jmdJgss6IVOnNCeNHRbJfA+d/xnMCS5P2DKeX9CFAvMj1EbBu6ojz+dUco6qWF
axWJV76F54jgukSHg6oyeBSkR2RMiyAoKSYvi/eZDcwQROoRwBNxkK2h2zKEbWuH/CVIGAqi+ScR
AWAGvPQiOc0mcJM/FEcABk5h4xg0jM9P2voPjs5suVUl26JfRARJz6tQL8uW++aFsLePSfo2SeDr
a1AP98SNqlPe2xJkrmbOMf/BauppfnN5LNRQ7YyZ2GPlCo+BUb5fDBXu7ZE5VWXZ/tapaNpNN7W3
wdJcMzBN0is/UToSdEMG7VBxFQYD40iXf491LyBAKKjCb4t9a4D3aZhSgsYfH32YXIxrmLrm0LU2
WG4pE7L6fSIze1sjbR1FUJ9UeJuMwDp6c3qJ/eVeppgJSM1E8kM5QiawrrYVEYTMy9a9HEIasqrH
dCvX7DeXA6tS+Lum/eD6isAFNkdV+m7HUwHPkE/ETfBsO3BAeorzQpD6GWTDYaxjphBpdg189HCp
BFLsm5ApHYepRmBN77Ap6pMgYYrcXecR7AUCkADNuV8w42WTJBMiD0Jgb/BH252Bt8Seuj8in74k
TJUNiyQAaa1Ir8kqSUytvfQxBxAYzpnaoXhyguk3NXOINthJjQbJXh37l2TiiizwuLau8QxVB5vi
unXveJLRbLWHwhF70tvNbWww6nY1eiJaX3NbkKaB04RiIEBPuixTcOfeM6N4LPylR/5oYGpDCuh7
o9iRl2b1ZncqlUzW9vuUhCO6b391VrMu72LjY3Sce0zpQIss0HyzkRbRsjCZhDIAH1LTOk0qZ5rp
vVRaPMuFPsqgeOczjio82iua8JVhLhirmPlRC2ItGE+puaJArQmVZl6+ccv4/FkKf5BiuInvjUhL
ZK4ybi4sGsBnTAE0utYj8zE5lzkpRWPl7AP8lTvBPGupEhPHndUeW2+hitX4vStMcYjwx4M3fGZE
NZVWPF6N8uRrlR6aFC5JIOk58uGSG7YBD07KXdjjxont/Db2CyRmMj1ZcMoTivLjFACioJjuDrGY
3zIzxSwwoBSq6wFiPRbkLevzc2u7xg6727LVajx64qP3p+Q4WmvFrS4jOUTbrp/yI4T4jzHcDw2/
0Zj6sCOoO6Xq3EMnw7exK/7zysrYC6fxIwxoZ5NppjYHHJbIPvKOq5rZ4Uemnst6cY/NjNzQR+HJ
98JMriX8r0Eg1bDuL8ybCyEtsvPBiaAH1BS9jA+LBpKag1DmYDKZW6lf5O1ZLBpYe33qRmAlpm5V
mYFkROqb4Wq+OtnRVnzFDmQjRx4dNz2l40MtqFKIo28atRVzd1a9RSZxtoUqWfjs5FZP9zxqnglK
xbK5ean/RXoobNC9V57ZrYHvmTGVIsaAgtdoNp+MfbbSNj7yWKxjheXDqoKf2q5Pgdc8sXeGV5Hq
V2txPqTH05JQSasE5Mrscqeof6VefmrqNSZZzouCwbsDaPY3lViQHOtunbL2yr93mt82DlJ6I30O
Q7YujHremW5GPdFFYe1xaFvFPVAxENbzcmH3wvtOpVGMHyMxYjjLHtcvpufsYfb/TVXziG7kpICJ
rWtL4rB4rYk5UTK8MYyPQrilEJC4tAr/rmsRKJYDETQZRGY1vQnx1KFi8N5QZrQsumubox4ryHR1
5fjkJfVrioGkSvWTHZzQfdSbsO6fKPZ2Uqoe+mXzxLX1l+rBiIrBeo6HH8L8Imn+l8wvTCJQasul
jvrUuc/bixu69wGHmACfLA9stQjYYQdKIyBfmM+oyEoIvFwZMwX8b8wbz1nC/4PxGfRAzGalNNUP
jdB4R27XjgXBrWqsUz9lP4QxwfxJEfGV8XONrlQAOT75a7iQjqlActDVnGOGG8Om0NQ8kkGC0bVY
WCcvXPeQX4GdMpf2zx1BJQzs6UAD72Rj/11kzawzhvyLHA/s3z9QBU9dYbRQnTyOG1rOfVcD0XI5
8DFUWB6PWeaVN4ImoWebSI2G8EOWy1vqGkcJhyU1xbnvGbK3DIW2wmaPNoPEE6vZtE0DKH5duzM7
PAOZz7epii9+8Fc9Ox9oL6ish3vbH24I/zjLneJ+Jh4UItSPkJfZVg8jFOStRfYXwnYC+vQfs7UX
Xj4WbwqoSKhPaow/MPPcJp4xU86cyEwbSeCVoAz6sbu0c/AgvfTJcvhYOhKQ45I3QuZjBDGT0ivI
/8AgnrriSTrUnYkqvwakI8UoP7EjPXQJ7k8s5nguuigz9bI3FslFRz3tCi6aATsU11hUMZtkIcJ/
ip4BZ9XGbEgtg+IujwlkQYgmlGKONje50+1C6IfrJ+L4H5NVfPcl5PK5XHadh5EkGa2rAlzIB02m
7opBMkXJirp8LDjh2cqZ3ATWr0fNUfLzEg+EJ5gS5GfU4aqIWa/Sj1Fj7SwmeZHZhQAe8Wgz6cRF
3qv5tS/ki6gZgVfWGp5MWFfQcbcuAyZTph5WFt6EXYy7YVZ3Q12+Z153WNzVAL8YN8rxLdpATAHS
lbhQOZqm+BM58+vIoI69a8dR1fx19nDirLuk0qWRMDsAlfEtd4EeZy7VSJFwHfoVP974115rv953
A1TytFkzQXmXNlY7aAQa1UM9CwHPo78LnObLckFce3DXcMsdTBPJ/4r3XvzO5hdjdofTl3Dzv7AL
HxInP4lWPSiMjuSxi7e5Gh1mIzNGtJSNGncRbuMWzEQek9JSvhCk1T8U1gwXm9tuAaGIgf/GV8Lq
o0RZzPCQ2T0oZWqlq+z7et12Xry2+8r4OeDH2KQMVfjGpesxQHlOlGZ6WENWVfeE71h39PJsRUJ6
fwC4Az7Da8wtksRr+idGykCb36Ge77O0TbdxDuvEILb02EzGkWrQhPKjBvRTyaXrg3njF0EBwwwQ
lcz2ZRB7qILX1LW4eiBLID/217LF9iOQfffwMoN1tj61v0xXx22vZ17XLv1BHM1KuwD5rvtbwd83
EiVD90kgI7fTd18hjiosiRrpe1nmO0gnKiKzjnQ7Oz8nBU3wimryIIBtaki4s0kBPcw/YZziuLbM
f+SqlVHgzck+9r2XsjNBzimBLCz8mqXVEo499JuXERP2Hv956yyniolN4ObPAIzlCRvTFbUO2ARL
MvINWqaJpyAkIaLEEb/vK/fBL92FTm+9J7zhm4D1fCN9Prr1Z6Fd61pkmv0ckMra9gdmumwmGCEq
w9lTNoNWSVNSVPuaXm++ugyKo3JYrFOMjo3BThxwUhh5+ZhoNGG91CzIDetfI+tfbMhVFvAXMUde
p3rFWlnfICYEbU7+Qo7BE2CUXSHy7gXD5r5U+VeXEqEGGOSbnPHVPG/vx979K8hVNrz23azNV/yh
ZwT5cHURItyhJ6BCM5LXMKufncpYJUS8/46TzWwv7R+dJDfuuFebVobLVhK0jfAiiPnWU9tX+xAL
OSf7KjpK2FTYJJ5SVXTuzYl63kaOSsvAF4FvJvWRrqcZKtC8plkcDHkYXehLKJOgdzBdMrDhSzd+
1DVpd1wtCXFZezEw/yI5CIrpsFFNme3QwjFBQXBlA2ltlwWjdIqpxDQJ1Et/0sWhWwTheHFT+VZh
Dj113lwBnTAYSYStuPYCT2Uy/AiQ6ocl0EPkDstRmEv25jPjZl2Owyu+n4I1JKNUr5lZQ6kRY2qc
eDXmjn/H7NrPZpaMSVVtn2uT25wWicwmBDKu+VRUxBqgUP6tKt86l8NsnTEQiZ1Zyd/MyA6ON4XY
vZL/GkAy4O/Un5l69/aS+jgWLRSCFWvexEJUipAG7VB2KeGoFVgFZWAGVzbB5ZbQzHrbhObBs42C
aKmBsW3SQRYJbokVUGqt/6ghE0SqnxHFeC8D86GaCQoWh5kbcG7LU6acW8eCGVZC10Vm651lmZx8
I3tfoBjvsxx8cEcHDAYEj+NofXiwCI+shBJsCNcF9MUVFrW5d30Ivm4nHsruyYele4TwD/2x0YUF
nmuAJxkG/9isvIqEIiwg/0xiSa/KJrzO3RJezQ7CPOmRG8ymLLbQEhFga5yNwTyphvK+ALe5mXvy
D1fDBQ80uclF/9cFy82KLwkDK79rXltm1hG2Fa/qXscgf/T7vjg6zvxVC7DGHQQ35gRELk76xxrs
mWcHHkRckE6c+sOdb93nCQb5NLzFmdoynj/bdkJO4nBN8U2UyELRKm0mu6T/zP+RvvbBp3DXmt4P
YsKzTd9Nc/gD9JO6zhr23mJKDDbG3xx47TZDPqgnJIaJXnBQi2KMLAI2ZJNsLc9nnMs/pOH+hab4
NdIRUqIDSxYn32ee5bQQpIQ1+HlCjYdlqOPXQMVHOzROiceCI1iBlfDjYBKawymfm/eEmqeyaJPG
AsFTfwim4gKWr4JQkJHXHu8833iLlWdfCe/JHnuU6okiDFwGco9ejpKicX7bYpVCINTej17/0sXY
1jISYFmGcc8aVCUF8OBk/F0MaPFGnKQR4bQXhU+mLbJnhVVq9hgzq+xkMBzdZPx6aaivblADRan8
RxmG56QFj4eTT+yIDbk4PsW8MKzdkGByTzqUr7Ec0TUE9924cklGojPINEBQTu9ux9scV1VoveSU
Z5tMQANQ4QdqeiSOuMxy6MByvrQuG8K3tlpegcutlijWp40Inxq/f8oQhyk7vUeo+UAQOW5OO35M
BuvDXNvUZiHcL4vzCG84b1w8w7Xt3pPAuE7h8BoXzNRoSC3GUPGj5alXidlvV8G2JYBkNcS1Z238
xLo/IJasowAF2LEPvctQdF/pOO0d9qszCuok5fDLKDLJV+P1oYEwWgJvpvjZ9foPUh6OPgVEWccf
RWztugZmeQjGA1YvkW+wJRrEFGkDtQZUHkjAfuf4NPYKgd4udYetNSOssxEj+4I33S8E+UoEst/o
YbMP0oPfZb0AGHy0Qm1uPZMdf8tasGxOZaYfQMygdLEe3cR4ZS7lnSeiKwizjOwB2vXiADtxiRXO
a9TKXBBGn/4LNItO3+CBdijkCwe0tTmGcVRW4Z9DpOzQhL8I/7OrOeIZKwLARqxSmooz3pt/ZWFx
JMr+mHbd2T6rFAyi0XOYFE3J5ozUT1PpVy9fdMRw8cs0WI3bZ9uKP9Jq+EtQ1CAZuNTeSKIbS6e+
8UbI990Z4G5zNOYatVNifKb9i1LWbVgBzUCz4MfIPZMj5q7mzCFD/0bZUbrlz8BdtfMr+4Rvw9sZ
zAmBbnY3J7eI49b5ZZyLq+2HkhCN5H6o7TbiYKkUX89CDWf1CTxUSWuSdPFhdIoLcM2CfZTPc1hJ
gopNLPuhZ4cH1/GYj8XoCmtW4jhQCYnwaJ2R3h5VyV4ork5OEL53IvvL46/ZtOZthfUukq7558o/
q3DZJY3YOzO0d7Hff5kS3UxMFvX6XT2AItumZCvf6t+MBdTd2N23iWoPsTt/hGbWUvg5P6bFcLz2
auwbpHiNzVPYNu9VmTlghiDAs23hpWBrFTFAh2aTtj4SDCgGzMLoxksn3NoWU784tsF5FIQktyv0
oGYMwCWjd3NmkeuZEncdzMMfJR/CtFwte/zx4L9z/5ba7rEoIOr3ikGIrm0gCDxmiSAO2Y/fTSLa
j3avPHQj075cMHZ1wPgZUCS4ZBjLmAN/dRWfLTIXUEUFOY971kQOsHVVV3D+FR422eGkHqrhTgpB
hHMZu1sbDr+NWY3xdxaClkqmg5qZ2lq1SceKj3ZQzYwBWHwFyRopEzMopW2FlEtopJVV10rk713G
HzWm+i8YiQaBRrihCwdXOjAVDvCi5wvJvHmL9nEKk7elNDHed+1Nl3AIlgEFmqzqLeYN4PGqaw+l
k54rxv4j7UWU9qtXluAPMxj9J40OMGTH7wQE81SGBGE17yTE2EgwHpOZqh/w6LKLJP5yKA2F0qw9
Fskj9ocSsPzwC36y3Q5KfCWO/tEpcUvhPCBhgckwMHSxjeEHNf3D0CR3XmF/kxM77SYkQJGJym9K
Te+clcEerNFHMna/pWd/kCS3xfcNeHzoEJu7t3kMAW4BbatEtSG/AOfU8j7mDeBQpBeqCz6qlFF+
Jumrdf5GCh66wKZ7hX6xMi7otJjwnUkeei67Hlp4u5DeKD/5fHHcBoRh//9fzDyUpElxmIhJWXXP
NdrBtepMWGltGWWt/lEQi/NyNgMwkcGDNRK/HlCk3anAwp1tinukyCWfe3fSXdicjTa4lH5cHhJv
/sryEXmfGZyRaG6KNnB2zZpP1FXBJbP66eC+IpLGStx9+jkT42Zq9/qOAOf+LvcbdHENKCRt0cMJ
GQaYRY2d7J1/YTgebA+za0ym9KY1FH9DGb5PVYzVH4LxEHtXXw/DoSP2Yc7dVwcj+9GV4OVwvm3R
1iZ34EWpow163NR1mZ+1IT0kysO0jNlxuMaXaNxmazObj5TdXuIpe8rTLr2rE/kfwpHvurY/VOgx
49vgxEiuQ1y8THk17Bl7e9zO7d0UQpkoeUA2HmcqFxGpSv5hxE1a1KSIGuOPrlA4+s38jgsNA4gb
1zs4iJEQMBQ4t1lbpbiyikJiskXdZY4uXbUDzBjZZLNrh/G2xMVTJxZm9QUGsTYMjahXyBp0C1Ib
u0mzs1G2edWSEAs+8pdl/tDxQwtEZNuKTC4arvkOVWWkjXQB2BDvxOoQHnzk9hrxCfor7UfKzJ5I
w1WbT68eyzXTR/Cx86s7rvXtWPOHSBlqB4PYVtZMp7mSoJn9sZoC6FUrDgIkSkzBssLcwEXYKChR
dE8gGyd3INyYNL6wHbZGnumLPRfFxlf5DtHdfxngT6vz85NXfUrca/euqO9Vld1bnXYPZDKsf4Ua
stBfUgucxWQEN6YWj23id8zbGv7Pl3sXMsvGVlx/WkjE5xA+6UDy7AargAEgCoy6eQwUYVCg958W
sE7K02fekZpAkBBEPzv94Rom2aEbjTe7t9/ShVgnIwGRI8ddEyzVGmeYAB8i7oO+ANqN7G640og7
HINLBZ17J1ECFk+otr2o3AeVsTI4BT08g5kOKxUITnZzL2PaczcCXaym19qxhz33xvt8cf3y1++N
Gbs/kWuhCVgMrnCKPy/deqqUKOjoKxOPABgVEzrgtpKXw3nyvGtXN3dNhfmRo5v+AEz21p3I7hF1
h22Qn1baAc429uyItuJNPjo8ZB4WAmm2M4NCos5qhpINhyPiCAbcvLFo8YHG+zMZtMVTRjgMl+mX
qcRmHEd2eSkrt07F16XWt3Ief2zXe/My9eUypWdprsgZ2C3EcCmH+epEGi1M7ebBV2CIE9CpjUEC
S1nJH99pj4gjfXjS5H63Y/Bh58BdlupZOO2E5yJ4bqsCl6YmF7PN+Z0q+dWEWKzLwnnSsjgbY/1b
wUjpwpqUYfdsGKm3VSRkqhkJWpYwcycmSmtNKrzBSKNmwBZWnNO4VPlasp8xcVfVoLl2UA1Z9tS/
Bs3FoPvTnHCDZEGVnUetmm1bxheDDOKTx1Z/Ix3nluHu5GLyX3IfgRDAjJW0tpkqZv9myBapql2y
FDCSMJhB8LUGUFvhNwxGPLFNXq6mc4I6uGh8cvxa4XoHy/d4qnxCwWzkx0Vq3FtNzDQRlRM8IOKj
JVT/JQmexyymqCyGXw+q2cbN4DuVyK6xuriHci5felsekrZ9Za057sY1i30QyxZzUray7nCrTlm5
dxrv09BLyhb8T+jmz7ecZa+fAWD6hOQsJVTB4ChGtMCjINLNJ31sWA7c3WyvsodU6+UQh9NV20T8
tXC8CgnZfaaKyAekLoVv3SGHJ5oOwSPhZd9eGXw3MkYfHWevFu9GybPMfJbCewApHNnevWnrPgoa
C1UFh08ccinSNOappYltwV0W/+eAR/YzEP6h4hvsjQeN7CC0M8K14/meaSDeTTTHu2rF2MIPwueY
s0Fipx/Ogb+v2RwvZTwcDbd58ny/3q1rK8IlnGd/xDBpLM6Pw5u+n5vyXnVolsRifs1rFueI8MNF
IEnf+1Wx7R/nGlqDWFvIyTmnSnwHTKKuNSpJbScTq0LICvBXTfQvoUoByMwmfJm2uCKMSzegHSFz
z2SJyVW5nAUqIjG7jnx2PEFsfYhmeA1ExySc9Tfhpe8Ynu6bkcyFxJOos/s1U6EZhqjL13ipLHgo
xRjyPffNQRB15loM5IL1Beir4lDZqLUXh4ETc3VMIZthCDA2Cpxm9iy8SAf+1qX0QkLN9tpFHO+E
FWQDe7JuRrL8i/PA3vZV3B7ydN45vf4hGYtMsJKRg+xriAYAghINNVNqUx8mUtBSw6SKMaNJt/I+
T2WL8EGEkZtYT+IxazlHkI7/VLHaqWG8kz7ictQYiG7k3RjQhVQ6oWBXwyGSkndoXqZvpw4+NODD
nTYeaXfhjdc6YNs5VFtlObueOB8+VZzdfpJdNJubXTbCQxLrML7Pq3vmgR+zHoFz2cO1CXBzLRTF
0TCsjtzuPKOIxIgFNAtP7TMUvCUGiKAEQOps9pk4IIqL4iD5z8vruyno5g3Aq3hPs8F69rGpipsT
QLnqPBu2Rw/iZGoRA9Bn+dlJhhDoW21eFlJf9rq2uqic4nkHqM3ApipPccYLF6YhISllsXNVOz80
EN2yY5z4RtTCUYkaa1H3aO2vbms2JxMQ9DWQkHhqZf23tLN3TmDdo6AV3nZp/SPbdAjspnmATski
Ems3rpQPu3GDS4DGJxJmHG4zUMZkKExbzcwL7Y9NaYC1c8CTgW2vOlJ3p4dBWaiLs/fRzHqywiY+
Nya0cfrh6byOFu4ZpmZPAybrcmJ4TXbyiDgIK77Npo8+PQhOwh0+R7La2PX25zL0vweYbfTiYKW8
6q/FJIHn2olKx+nQWjjXWA1/XtVmF/KSDpVnnmrMJUxeHecgum7bE4w0zrm+tiAu4NeMt9FYXEBl
BrjBEROJUOqh8oBpOmt/zG1ibLHNki4Riu2wcmoM0e46PgF0sveZCV5x0bw5ubW4m7oPTqPL/HdA
wr9lGLiGyPBdLiaCxUGPvCkliguEAtUI4D5tSYAavYHpRnJ2ZucuY1fXxQCkKoZuO1m0MCHXf7h6
OsXClSc/c/8bZYNCGXFVYSAJ1nKRF5pb7pPShCy22G81XNXd6HGrLEnPG7x4K9hebzHIP8dO9ecx
SkZMWb409qejqb6m1rT3icNqv2x7wqMFleFM0pwT+mVUiuI3mdt9J1ZPxdCHe7GgoFp8v9w5reMf
0Jjxuy4shsyYNzsPgwwjW0xgi2f123ye9mai35Qj+dtZRX6qCz/F5NKjBBjcmzcSkTxm4T8DV/iO
MKaJOiJzUcMWP02Ho83wawZNsdjLoQZ/qZHJOYFjHnpUHLFnqV3SZiuiKhifpWzOf+VYcYfzb/k1
UiMkWj+tQ1Jg+2L5KtyYDg0kvf1Xruc/ZO8M4Ap8VgY97r230qHNoOHBS4uC4D33M1HF7yIx31eV
+GpryJs5QcSFya2bjpt8QKvTQPwTWjyYDtjAGqrfkC/gPq39nKTuzj0z4BKH1qQKix35HdjtD3Cs
ZKc7VOmLd1Yg56cEXwoCL3eHZhz4s7u6uWzvqypIGPCqSz211dl15qMwoMkxvh5h6gIbHkq736kA
wcvgvhHbUO+8ujVgdlN9LFl+QFTQIBKOH8LUOE8y9nbkK30EGTuY3EDC3KD+eB9c8tUM18C3v/C2
9f5dOKCIFgvCRC8tf2HsEFm6oEfJ+d4004/EbJBY3eUJIITcty6Nkb+gev0Y0wQBWZfg468ZENZ0
K5HBKalSs9n2xjXTWIb5tGm8IVh4djsepM2CxvXt+8niz9Rp82GOXO0TqU/rBzVw2NB8v7rTeKkS
wB78j/KNZwoSNVwBE0gKrAmufumUBe2jp9jGMR0FEx4O0afdNok3FHiYNRV+6zqwdITFA9632ajD
NIT/6rD9JZCaLbK9ZnCnhE278VMVeyEtfvxS+VUJt+uyDCFJJol6akXxhrKAealwT1DfhnOGosTP
hXEh9fe5cspo5uZSohzpkYML3IGV93n2iNBksuLAL/S9axyehKJpJfNy2yf1pQ2oF+MKGb2RV18A
lX77DMVrOZBqECi0VHOyPC+Tg202LgOIBqTKJ9V5wfe00flXAry3KrgF8y57DZ3y4rcIcWaF0ncJ
WMeiqaDwmgbMgyYkDpqS7dKVV5PWh2y+idjbC8A/yQYEeXyIuqUrmRkHPQHLrT5ooznUGZ5hG/hT
NBHF2frtr1VhapiwNnGS5YfZd80jqG8yHmUM79DgeU3npTqTqE55Dk80YqJVXBa27wPaxQBO6j7R
1zEoNLvP5uiIyT3SXj1bxXiMVbWuvJhM6OTP87D09hZfaKm8t8okX3ueOpQcscHerbDyHeJsXMpS
7JXOACbyhDvGfPMw4eQGI/vJe6NwxVbmvvlh49DOMn8c2fVL1CorvMyPWtE699DS2f3N9jFJu4hh
t7UvqyU7JKbF74ipkDAF5q6hAC1saaCWxIfJ4tE9q5gnp7LMu8I/c4Jg7m3OCbOk52To8FvmmDHU
1D74Iue8Ku/4zPZdi0rATDPmgCOxkT5iewM0lFg3dck8flXkHZkxTPRkFRxZ+auNShqV2UGPGn8w
oNXNQpgpMmfzQQ2ej0o6fOXNTZ+dwYO1qRb8Z5iRCDBrEESLl5LtXBSH8qeHob0pX6GEukSPh1sN
nR4Rj38dQ/cHHiMwz63vT7fSKX5QR20K0f4lpUTZ4U3PognPuod/g2aSMhzKA7jBKppyDtvSxlId
p1iS0hR1NGowPQBfCFxIXVgYUarro5X6DDpRoyOuZy+WYQGwLC9yvPltiNM/t3Le4NDc2VkdsPte
GlhZ5NsAn5NOMl6MAdycxEY8D9+MM/RD3yziWFHQm/wCN0nRCQVAoY1OAkgx9nbwQ/NoB4+elTGN
ys2/icCWbjGWyIg7zoVMf7R92BzNoXtkXhAggEyvHjkJx9QOtwDA6MrM+W6I61Mdm+BHO/bmfbDA
iZ7EAb8iLQD3xkaURXjPdRlujZK4JpCYD37GSVgz8I8mcsFM+ZX04z73pu5kyGWbSQImutImPFYs
D0GHorPv6XZIZYV6F3+2qFhAZnARqNJj+T1xcnLODZisIoep9TEhfXNr9SvMzP2pHPQvkB/2PqqE
cw8GTcZudyZbD1yKdZin/GEdoZZu7x7yuXMuyLb0rJtsBSJ7F9YwPjf2xtGoG5ImSZ6xGCMbMkX+
SfoJYydxDbOM4SHCSsexGOvq5taEwRvBkhT08jQt+pkh3hrd0Z9z48037Ne2KDEB/KUWUSJr418V
7alcrdu19xDX/nlCDG/01o2v+nvOB+bxwFTaEXpNGxaI/NsQ1IejDlWY/cwJVOoKOQM1B71e2GNQ
FDrYG82EjLr1swu6H/5LxRJSyPE7ZGg3GLwCKT8gXCxj6/Wg5cepALsyadAhU7lrHYbuaCqzEyh9
fJTDQEVvoAvNnfnXy7/aoXme8PQ/gQayGcdDiiihkEPuRhrZzkBPtYMp1TQ/3K64FR2tYEX1vjcN
gm6XuARiS6z7ppaWscPVle4EZpOlRKTNAj8iNwGmkzXFKOWQo3TTSybZuC/uYX35hind+jk8FSxC
CAmOS5gc5sHZ5+N8Tqj3eY9nuNrYXtlQCUBAul9u+Uyn2WvGJjikgf2VPQe/oS6FSl6XkqoiNGec
5pIzrwpGVgrmurYySZjfPWt7QjbMizHYckJ03huROfPE+w0Vpen0X00CvY6RS5WLPfjm9XSoFvmk
HL6ZonTew5CKEGbNL7ZP0BEZLpzMtTtYJN7EDgnHpoFAOukZsFJ0800diZtlhQvr7uKWal9SmphU
PdT+8qmEduqaPP5C62fK2GrTlpgjQcwKgskB3FQsgQFjyflfH6cQ8gmUWKzVFr/kLwkRnihfu49A
wOMVy70F/2Yq8teUXliO4EdwuS58rIhpAZngsT4M0nnxJ/6YESf95Ax7FWOoacoDF7EBY48sUIg2
R6lZ/7u25sFMf/2xfs0c76+bjP+ydaw+UQBfapNk16nN+rt6KbsNKaSolOoAdS5Z1n0+X0NFH8uJ
huYHaENbGaSDkpqn3TcMFKcuQcKmTL6GwP71Y6KBeg9HPtPqxGeIIhT8Kum+JZ8V6Na0BSQd1gee
7XXHYRP2NvbNLRODt7OKEIFWmO7rTvSPdkM2aWNlO9/l2O0MgmqM/mERkh5yYQOraPY3yG8ZYS47
12p3iJWYGOukPpp0fi49+8b1Lo7zbfnN59QE6FkNhjf5eGhD+V5mSJtsM9+x/n4bxxJRM3XiFCLq
Jqgiab+yROwqab9lfAtkDdDgMY6MaP14w9u3jMUhQwgc/CX1nU5oy7Vy8UAI+YJtdyfU6FBKj+3B
t9HKTTOiI7MR27x97JV5VoYZ78eVeGsbcngIkXzKWHDiIRvSzARPhEnIXhGwMxg+MgxTXhfiuDej
T/b7TPZbJHoVHITNYBF8b3bOi44Xj0H9wPFa2BVvTk5ai/IJhgMnld6CLkUiQAUyMg2JMHCFCCNc
gqHbILjVvW0xyMKv4dO1+01Lz+h2NXAqM6od/9vG2vYf8sU9XzFBOhnP/pxP3wHpEQcrheZm2+3B
IYxyz2cNq4X9z0G3uXO2Sv00CQObVd3Pm1phrY3H+Y4cZOYbeIToED1YRyn6cR87/481p0/O3DKe
Jk2AipVTJsSL0LNWzNjxhvnDWlcjav1vkghAPK5RkWExa0uDSpRMQlRawSpVHF7TxPlyoSMDDDiX
GvL4DDH+f+ydyZacypqlXyXXHRd3AQYGDO4kwvtw9yD6kCYsRSP6vueN6jnqxepDpzKvjqc8YmWM
axJH0pHAwTHD7P/3/rbRWDRbSJxoeMmCsvum0g6nP0+zwki2Y+8hHtAwnbTsX1gmoOWHJI2HJvTu
Cp1Vear4zrbge6kNOKvMM6vRy7pdLFFXeAbMenX+RdIbi7kjAKhgeBgqm+S5gv0q7t8bdW4I8SWC
K6YeVSRBuyvCYQlFnvtQsEwioa/c1Sz6LBmuq5Hl8TFRrcdMCfMrMGPZ5a5pWdDGMdEnagSaNQun
C/qzuJuNl9JSXqVXcrzcfITrhUw9QlWGWSrVpH3URrpTrX9dB2OM6re8B0TCnCa5TMfOKLwTgrfO
x/GmRJiwiKUIecQbfJF5UKF+vKp0ZMlVDhDOzOm5KKb1syA7bGkX+Oun7El2+rYKA0ocdtOtwy5y
fY+WWp/ihjRMcWQjC4sHLRiSUoTKKM6fCxs+beMoxB0VQ4a8BekN73jkUNE2HemTZflP3WKpOgqb
29/ZB3VKePqxycNX0C+qYnBb41UN2NhZvbGm40rvyGt2Sc6SrCOcJC1zoCb0yiljml10rRQUBI1p
b3jDXdzQVQHxv28MI1nmmluQXcEjx6yqmuqjYqvhaqjRqA39g+PPwNPgOAxyPwkzW9EKQosW3dlj
gMASD8tSlsgbwtyg2t7yMqOmHl+yh4hChGpKRWGOkMvs4kHVUJLgLVEvC1v88KEYcHsinGWEGi+G
HiUc9AFeRWnlMDdDVJljaDO8ZUtvItZqJCTGHxHkh1MRE+CHh7ilyTZ5/ZoQrv5C82kSGgOBRsL0
8A1lxsbErbKeCBbqerYFVq6FoJCzflcJ48ZWkH21niA+p6zuzMowF5RUh0URVij1+q5Y1c3c2rdI
ZHKkR403pmevGOF1I2vzqkQmGeqIdAwPCpxI0vpmEvkymvwIK1UDAXyAgEmJhRqblb3U9WTAWyps
QhUj+ybIe3AUg+LW1fDc2ZjwNAVcW8tMiYJAJ1s01fbkryHP9xBrBBNlbdAuVNyApduyJ0TU6Ih4
MMM6WxMfhvQWue43z8qRNVR5jbDJl5vAciQ9pglfRF1uNdBF6cJqg5+938VYexBxZgawqrHQ9kUY
iYexSwCoYZCnqCW2UzN2+zHMzEsvhAeSTPVR5IN9UxbiNujH9lEDbazL0ngSQu6kT7qHEjk/lAjH
B2s52JSVrV4Ad0YE10eENecd/l4t/RmqPRhfjLHt2NL7w1RzMRnA98N6CMmZoHY4WFayQIGhP5ij
9tiXiTZcZpJcMhgF5l0EcWBLmZlKZbNxRDcsfYXStvRIP4j8ijWnHyxNSym+BR7f2CT8A70HY2N0
nVv1wM0NtOYKpBDEsciclcrbZ6XTkKZcly85y24Wt4TSqtcGVIibQUroHH1NIhDLcZoNxq8sYLZZ
CA74SrSctZKlUIJmygjIR+djapTkLgDsZG7W60zoaZZddZO40sdYbqLGsy+12HALO7dvVcOrj2Fk
LPVM12ishtTYRVbvigCpMLxxaycSIMLIrW4ytBA4PMtrBLCvWsIimfUh+3BbL69D3j+XSKi6BeA1
bFJiWlJD9bcY8ZxFg4Bga3bWS6tYvhsAFFyoZaauahSJe2BAy9APNApE/JiVvWRIXlmYoC7ZxzvH
+NdlJQ4N+hoP7hLeoH6QnbCXTtpbYE6xCg7UA+7immgLb5hFxaDGjPFO6v0romx0pmX46FWtcizC
HIzkBIjG9Oxj72CEk3qaH3WVt+iY39oSjlHTsdQIww2mC5xFebMhMsU4ihkMRNLEkyoaAm+81jgq
OnFgRVM8aZV51+Qsm4RS305+AG1Pp75ph1qyTtA+Pem1uBnGZq+UUbUZEiV1pwpgu50d9WAQNEj5
pooew8EU2dZaAteOTe+dysN7Q4rHw2CosFBQyi4Hiec+8crpFu3eLeu18cEAnAS+KdD8nbAd8yqd
VGYHFZlEQ4t4Z8LGpSpEAceo7eo6tSYauGYYvvhVdR1k/kKgwXiKfFwq8RhNj2bI8PGCOroLPaBB
VEyca1K+CAs3qqMt0/7KsglyRIJffVedZtM5U/s+msQ/mhaw8yw5NmnX3SOTNS+lovRkrSZAowbn
2ut76wYwv6KMRK/Mv2kFOjx4xNe5k94HddzdMeF3d7XAnAZva9uDjbHzeERW+Z8/NGJPV8TGx3HX
g/wK4msfRc4GV9pAJwlQkd75B5NPvQ1Uxt2vwWca4UpkhnGFKlgcFQd28F9jpbbKbcYcgKlRwvEZ
I8s69CqttDQcXd3PSbMLprWBkdOfk6Ox3XUJOuhlgb0OwN3sI8jMYq8AqEsGWD68LFMHBtvJL6kh
X0V5TWiXKCgt2BfNQPfFUe1vk8KeNBIDL8OIdbJFPOBtW5F8nd91nQLTUk7bJEoRibbZtW8jqE0R
ytqhoRNX2LtRDZYvnT3t1vRKGs1aR1qpsaG4sExZos+kP5yikFcmKn6GvfUmGgZGFtwjoD8m1Loh
/S5EZt8oSKxhjvASI9EXbXuUAh0PWbd1PX8GymguxNRLrqy5iLI56HyaC1AxdFTfAN2uWC89Skie
TKgrwsdG1YAIDFQAcRmoB/oFzLXJZsrgR5gGqnV0NMGKPjN7A5y4SSTvaZoygcThrOv6EZi3Ojvx
q7BTHlobM/sjNo5VxyZPVZony2fRD9TWKY5ENeKMzEhGLrOfvRf6T1lGYTMXSx6NdOPVAXLoZq4v
Vl74YBAktJTodnVLr694qYKt89MN9VTGCVgRu+3p3Lbj+te/sH3cnLPJLtv9+n1igPzNzXgDaW3e
QBhVfiE0cqYpipk7nA+opixANwEl9SkmuZvuNJqgGPRi3eRMozYFTkPy3jC1YfHv//HrV3/9+KVv
T7zvEjLEdkqhqxl53m7hZ6rUH8x6ZIlKCsru16/IPWTqKDqeTVy2u7akjKOgkiDHdf4lkxHVw+9Y
/sNjlfpAJunw9CZZUSSRrlk5F9uua3+S12SwJQxske1YSWQ7nebJmkjSdT9Y7WaCeFeY9E7Cqvw+
KNj7Y1ZWIzstBCebVrR3iWSVOFAi5GbEl15cXOV+2qJ6L9eVQtxNEmOSoLVLPgctMGz7ZYuFB/6l
t0IPtRYzQCHe+n53FxsAeuZ/R3V6nc7QxaiYvml6D/6WDtNAsGvoq+yfguQR0hcdBgTOVmJkq7KD
I6+PJDanBOThY0NLmhcbq3ao0eYRVbH0LWv9u06z3w2UDbGHmGrK6WD5UR5C7ooPNJC0bU2WQyXb
m6SuqAzyIGdsdCl/AWTBxqm0+LbYqf7IkmGHlxsb/J3HCxE5b3NlqCTvNVPzMx2mQ19dlnSyYZ9o
8aKZyJIfivGCZw3NiNe4sU2/QWkmRFPT46izygsmY6W3LFnz+FYfDRYk0kAf9JwhN+7VgRZuKVl8
sb2zUvP7L8+OhPRIrA272XUcFGwhp+Bao5q47mMdTHJ7RKnaDi0ZmHpjrtRwWlX6E+Xf/gKI9MHO
NXR36mMgmneM99c9SfLYIxAIBtp3sLJMTXR3TatzoWzeaXI2cvr5LkqsVxiZWyvAHUAWEbIxXLv0
XS8mNPcC6GBu7sVzBdeiq8clcpb2AqWvAVO7+1Yqwy3tzWczqHD2RhnVa2wXrND9A+HfPZk1YU6V
kaMGKdEPIfIjO9rqrWtq0LFsZOQXKcoXjBrsBHdE7dzSN79h+0y1Kja/GxIfjk9cTLuyZjaOqVZw
qKYn7vrBSiFqwWcMnUv1NueFi7KmLepnyyjW7EVYNyhApzNwuwqo1tChAJDT7/YTN4anrSGcTke2
EF5UXD2TPw41O8Lf10MxsIXSXWJ02mOAw/4Vkacl5DuyA1fp2NuHJC3TH79E3WVq83Iif3Z8REDj
GkRbd2GM6FuEtaxp7WQJP7qGLhhMZyY4Fe1Sj5q3N3vXKLt78KrQC7ziZZCiWSeSQmUWXRFFj+zR
qcikC5Vrz9urie8tMHWk2OG7liYrMklVobPXsZNBNMX7QC2dn31RULmJHsqemntYAW3O6YfB8n5z
mLHyHjpszdIxz5Fx6r66x6042HTToXhYdrf2VDw3yuTseGPTJNFrmvtvHd3ba3b1L+OUd2uk/wRK
GjjqmXXYYeqUDYrymJmocGVGmEmt9AAJm+oWizo0/XFo2VAJfD9RSy0qLNhyaTaLFVMcTIU0PPwG
dIqp1pdlvgMlSF5wLttLvyWuCUcdxOYWc4JdMQ/fAeeDAVPmNJGrZOvZN52lPUYhBuqAKsCFTfX3
kpcVym1j2FRd2y36HN1+MLl2l2zGscIH7AUrVJvKIo6AytBPuLby8AF6Fe6ut2lC6RWQAHgB6+vR
z1/LxH4yu2HYoHWpF0ZiG6t6fmEpfrKHitirzkGV8UOR8Pk80HoXATm1fAJanJb97mkOHIVmVbZK
cYkkkDqaCVMfv07YO2vHh6RuOSH15nlBBQqLqkE2+1mvOdJLYts/yPC+ppl/I/v2rdqCVmElHV83
Y4lekdhk3DY0pMwfLNKYzr1ya8bjs8GEak/tYhpDPg5oOjUevzXjKijVaQmB0MF7wlMuBd0JTQE4
UarfioojyroS69K8KnQCcPvBfC1q+9DNGCYTL0wmSUox/O9jF1M5aPrdIFCkVOn3srQX4zgjIEa5
6Xrt0evS63kKVCY8pLl+O9CdtCIVS+8v2XrxnIpih4valT2i1ZqlTz8pP5T4yjHlverYT1pdILWz
KfqwCtPG70GS4Tct2rs2RVYc40igIj3BYLaIOBeNfRAhmyDZvMeNPDRY7eEWTWgDqqhxtZzmd5Z1
e192B9niYkjN1wYfW11pxwwdqprmHW8TZ1VEcm2VMcB34d/if1lPbfgwpxWorQDBs01hzPThnnvu
mmmxYVTsy7p+7mfWTKTuh8ynvWm8Ekg8zJq0zKRbySpUvyxUhPNYPwgoZLtqQRMZx/pO2Mq76Fmw
t/qjN31T/WzrNRmofHUZNz0E2AaiQSIxlNCnuWBT5Cr3PVF4jF2eGKQv+DyQg+ddsa4L61U3nfsp
5AGMbTB5Nf6A2rmOgnJH//1Nism/nHw4AErX3DiBSudi5ipmk/YWGfR3bLohTCdC2xlqGm9HpAlh
ECzUKM63VWRXLIIsXJ+28NG4yfRYR8qwzqlLLfU+oUgj9HI3IH3664c//5bg9lv6GHcY+Odif9Ys
BoVVo9pi6CtttD5NBhn31wJpmBdSyICYq3/90sRzNtDXXsUoM6xg6BZ+1ABehA1DP2nOzDTmH6GH
2bwTOJ98gbSwLK96mkSMa2wJhsbHytSW7QOC1d2vH4mOHKXhu6Ktx9IwDj0WLTUAudH2djglUT0Z
aKYAcV7yi3L364eqoxOLa6dDaGRep4Vy7HGUMJSiZRXnz1XdiYvZSlGWYg26eufo8rWYBn3TqBV8
wMo0FlVHCRzm8kLNBVpFHbBMo9w0c5/L94L7VjPYbadsBYPy2VbRDLK4A4JsitcJoyyrzGeRNneO
YFVA2oRyS2dmDmqjtOaNbbAMOrLahyia9XB4inQcW89KwnRa+4h74ejr1gomwRNWeGqLzEbWkFzX
lK6oQQa7qJlYy8j+tgDBxWIWHGyxt/vJQkROL9AWD3ob5jeqjTU6490e4cV3lIkat/E4TVQHo6EP
Li0r3MrE+YYAXdGjYO9lMS4dJjAfkc4KtQxiXHgbrO4mw6kWvHn4N5DPVT3dSkfsh4lytcGeman2
aujtg1k7997swqqBX4x9xOrBbq8iT3mvfZ2wgDcNZTF4ftLVO+z5l2R7PWQOnOac2KagMQ6yH181
oT1S0H0zWR1ZbY80pTTWGJbXirKpQhLelaq9mzLB1k1Em0EnWTA0gA5Dxb00eNbxnQF7o8gZDJWz
UobmeWRzxVfNTMhLaGnMsX8Vod9YwZxlpeMK4VpafDlp45ebIMgenIB+YVoPtP+qNVxl+lMDD6Wn
UJpjZl10HlczCnVf5PII1R+RSIsZNtOTn7WWPVk5Oy5eKXC+ndrnAWNyIfNlGFiKy7aPD+Ca7uV4
a1p8IyqrgdYGTqzVJQ26R2MqawwYBhRDVXAoFvRWpgxs+ftXmSA2GowI/bRV7wvbtBddl2+VKAh3
WBwyauksBZVuY7YmhZy+R4oMQQp6Mf3sRTtUd32zj5wwfaiGYV1q4hFiK7Z2uoLhgeAqermcwIj9
l3ZkOwjMqgXIiCxVC9NFhyGGVzuCsT5bmv703aLshKQd8ZCGLicvbPqB2NaoQ12KElVMU3UXRZgI
1ArdXZ4YLDHp3kx+JY9xp4DvY7VuAvUfcSuh7bEpKdGhRX2mLpWK9tsVnvBZVIF2RqP0VSr4MMoQ
MHWu+vsiMo5m/UZc5+0kVCTtSfOjrdg/KCUjvVOdpSbMW98QD2bE6ajixVaJx7gxCCO27hrcJOsm
wzTYNG/0oO8lUqqFrvOR/EqhPyReRsOnNCGP3sTiB+G1b8c0YIjjvTAgMJc/SkpHF7jCvw8p+zIv
uQHau5ZTtohN/mLRAmTpzeRxAo2IZV+necmTaLJSI18Xx7zm98duNKBZY8VJBkKAyzxfk5V612G7
302Kki2sgoTMticQtTZWnueM96OSaCtb8Q752N/hDL+NUlCCZfXWKETFaR0LgqnjM7cwF8EbYbdo
n4FnIGZw9HfSmykjKvQxNZ1vjO5WvdaIkcyE3++UPr/3wuBp6K1oGZmdS9mg2phg1mqzxP2pCGAG
A0EvlGeORnBdNTHrNL3kdVlk31FWfx9tujDC5CMUJRjAdl6sz6Uson60ha2zAImmscZCQn2z5kZP
bUEmRRqCjIu5P0ITOCdZ5lY081BEKOs8JadDN4ceZbxyDO1qISfcLSiujCtjJGG1C4klUMjNU61y
A4aCCmzRAJEwzY7bbGdLNaYdbLRUNZAhqASpDlCLJrbqldbjnxXJgYmXgIIwZcXae2IHVD0b2DQG
LEBEiSkqEuxODdP4Ziv1FpQn8uOOZret6iAMwfMuIpWcJAps10r62He1Q72OrWqMINxshhvQxGQO
6CE4oZCWW19a7/kIywKJ1ntTtVes2MvL/x+6hmmp4eEu3v/1j1eS04hruH33w/xvEWq8Fz5MXcur
//O/3//jrf2PY169/Z699usf/r/wNaH+UzqWJR0Ns5vAcvOf4WuabvxTs3SgQhZsR0uX/J8sr5rg
X/8wxD9V/gw1gtCkoUrd/K/wNWH9U1pSs/m/ulQtfv5Pwtf+Hu6n6Jph8QIjpvrviWt9F4Zkzg7+
rTJG/aYBwr7uiTo//nY73L8S3H7PDuQCfst1+/fRTyIDWd+rKpGPyk1ewDYQ9t4e2C82uAvHZFp9
fI75k/47O+7f5zjJjKuRTKq6YK6P1eLBkqOFZQ9SlZWFLx+f4NwtIjSveP1xi+i8/tc/tP8lmqIp
U73zboipyS+kF2rwv/Nu+bWj86D97ehdnZghpPhbW0c6bNvjIYQS8Ne4PZvdeO7eqH8/uGNOBinb
vKMNRfOWba/kP/DIZEs6gWLz8ef/e3Tff91+m7DB3z9/zxkUiCD+bVcH7To2e+h6urEhGNpZpUF3
g8Plk4s5dyZyCH8/k1048eDDr7yBkcGirdjEGnYnW3tx9MH1lbi9+PiKzjy09nz+377vmvUdO+XQ
IRYH02sB7tgn9P6yTTGC2IH6tcfWns/+21lIoxgm3OS0gKxiOnBl5h16sOZamrX++LULORnbCTGe
Q5Ok9k3UtkcVJnQC6bWXJN16EFs+PseZwWGfjHDTEVmWmdK6UX35XUnITIMW9vTxsbV5CP9haNsn
QxtMU9Faddvd1KW21MuQejvZJ95Wbx7t6YFV3yVE9yULvqVVh5fSujWwQH187nmC/eO5T0Z9mWu1
MckaRK1HgaZvtkp620cHSe6YKV4GOgYDLXIEGZgMrR7nhhT4lYlBpITmsGb76z8l4kP+zkwm8/IB
8UFER/qnQMT18cfUzt3/k+lDtSsvHRCw3aBz2grxUobfjaGjND5cVdlKQ8+cpjSGqllWLnZkGyJj
6bZkWC4+/gD6PJX86Ts6mWISB6EXZeD0Rk1nl6NDQlKJKBK4neTWEPilb3v72StuPH8FmwwVebGM
QN+QYI8QihwGtpD8VYLrAqx6H38oa/6S/vChrJNJKR0xh1NhC2+Crn8LzOzQD+ozsnggRxHV+4T0
4yqHKTnrLvxmAXEfJ2o/dK5ngiTS2bT6cFDV2r5uo+m1kPJaH5VD64TPqFUeSLL5roGOG7UBjSUb
PpAntqYcLPx9FwOh4KrXohKN3uNUBYmFegUoCMnNYDrw1LKlRKmAaGkXTNMRg8kdC4OdqnrrtrWu
FIz0ASTNC6FMx7prMcX3V00b7JjAr8KspGKVPzl+u6aisnG6ah2EyU0oHUgWCnRn0AyZXtLKIzOi
MkkJbvpypdPGMDumFqGinmwo3WnZbYKXgmQR5yJr8sexlJ9Ma9qZ58E6maU1qByl2cSlG03yBrAN
3X1MDhfwrmHDsBnHTKunB6ZXAjFG+rg+oemfDIYzY8E6nbiHybTMMfJcID6rCpR7Vqbrj5+oM7OB
dTJbR70eEu6hF67Rp88tjXSlSbd6UXz7+PDzYf70vJ7M1EaexrYsROmWJZK8hJbdaBVrAhqABQZX
H5/j3CWczNSIN9OosMzS1VS7RsiJHvuG6AvjOioJsf3kKzh3kpMZWwD2tkBJ1+7YJMdKKa5GlQhO
GXzxa5jH+28vTauqNRRGVukqMBwwO+S3nqbNZjp9+7WbdDKdKqQQKZHwa7dzyMlSzJlPTBzkOm7g
UX/tFCcT5mDSzy6lVrkNdhS24vRTqwaoFUWej09wZhjIk8kPxoRJkM9UubQv6cplarSClfbZV3Du
6Cfje7CHqLZBgbnGFMKQH7D+++8ff/B5nP5hFMiT8Zs6SEjp6lWuE3k/AajSQBkn1ws8l0LlW2+r
n+xKzl3CyWC2bCVpup4pKvE0uL8FaUAkFTx9fBHnDj6PjN8e0UgANzGcpnTjwXnFa2LOfdFPpglt
fgz/dIfmk/52cEBNY0TEV+M26qrpmkVqEVbbbb3ukAXQMHTvxUeQUM4dVK+JX752Rf9tTI+gEmxO
Sq77itjcCVptPS6+dvCTEe1DkZ/iyuZ1UWrDto0C67LvDPnJUJgf+T/dr5PhTGoDGxLs3C7mfsqN
U46tM74r4+gqU+WTqtA7Se3xmGa1ef216zkZ3bWU6K5jbhar0uOk1Xe9YZSfXM2Zt4R5MrCd3CKz
w2gqt3aMtzZDbV1ZbxUQjNwwPtnNnVvOmSfDm3KS7dORLVgJwSqLEa++AuhKN3lbe8uY54+qbKkf
YcHjlSpHYjRRudziukv2Dco6pmLaFQBVyieJT46ksEhbkrbEyqv3xUqbEv0Gsrr85Ok5d0dOZowG
rNcwKGrj9nm/KhSoO2K6DosMzm7zySnmC//DI2SeTBZem3oVzleefpZ9G4Qe1lwzRxFjPaoGKF3U
4D9kGDa7Lz0/5sn0MTXoqzKlbFxsSbS0VQqvDYXBrx38ZPqwdMPLkEfWbmJF6aKOa7AzZPp+cvT5
I/7pTp3ME+iQyilpx8Y17SBc5GYecc/IA2XbHq6+dgH63+e/NjJrw5Zx5UKdg2nsjRIpvJ588lWf
u4CT2cIrRdGEg127FvxQVC/Zc+rRCpq5Ix9//HOP68nkgA57TEMEVm7SVd3OrgznBda9ijQyiA+1
URe3H5/nzIUYJxNFTkJlLGRVueUk7hP6TE3VuJOV3Xzt8CdzBIHpRlVB53RFTH0HqGzmDCj26u7t
k+OfuU/GybAmY1e04OcrfIBDC+x5lNTKEaMS7iTAi2biW+fD3bFKoEUNaP9lo8eg/zrEHJqA14Tk
CjeIiT7BN5zkCupCekUhNcdKKGeVhu3R7aYsX8HKwPXppeQ51bwLFAJe+tqkDV6oRE8H5n3ZeelC
A2GCiRPwYtRW1jFTPZ09ZA1jd+jFKrbMauWnCBHCwuN9TNwQUeKquS9qNJVFRxw1jLH4ILTRWkIu
CFY4z50jjvWbMlejtS7AD3lwB3YdHf6HSijRllZQtujixl8WkHLwZlvoZpqSJJGP7/C5G3zypNeY
ncdxyEuX3vs+SxFQ2WEKls5azvuaj88xf1l/mA6Mk4ddBoVtdHFXuJVVR1sntY0r3Jrje8FO6qKA
NHpJr0V8MnTPXJA4eeIdI8FWnYyFaxviOBXDM+WYYzXmVxbf1cfXc2ZQiZOnHtxnTWIUb0aj8BxM
QgWxvtCnrqqGNd6XTmHMV/fb8o72plH7qixc4rzr9a94cV5qPnEZ+IC/dor56n47hd6SCg/lvXCJ
jjkGxmycsOHQ2ebDx8c/80UYJ6+YptFqu8ZO4MKfwxHuVP2lVdb4+kIvWMvBmjYfn+fMt2GcvGwA
sqW4w7TarYsSe59xJGDhMErvk4f33OH1v9+mISTAbiz70jUr0/seDErsRlYIVDQJsy8+sieTXCuI
NMK0Ll09VJ29LsQPa0Isp1h2OlOj+q+9c8TJM9UqLbadUZcuy7btmIW3uVcvB2N8AH/7xVOcPFOT
JaGeFJwiBUA8TNUtAdgHTA2HDKHul75ucfJYxWNPiAmdMzdKLuEWBug7qk9GxHyIP8xT4uRJsljj
jqYRSzecuquoid594bhf+9QnT5GOla2salW6nhWRqqhk65Gs7IsI39onH/7MJDu3KX8fzhXCG2/E
DeIqCUrmLFfcXlPhOuSkXBOkowWfLEvPrILFyWQuqI2WJlmrrkW8YO7byAandy/QdhgjqH1r+mIk
U+vju3ZmCtFP5vJqKBu9hSLsRtiGDpNjjZc+QWmbPIEj0dYi+tozpZ9M6KoAsYBYy2SV2gJxy4YX
T620fT/q1frjKzkzi+gnQ1whOkc34QW5fUHEm1Ifsgw+ASlsHx/+zJOrnwxthLGjXkBxcetRo0kV
B+lyMLXyk6/h3Ic/HdVRZPQ+ckV3au19UpqYgJs7EJef3JtzhWJ9vqrf3kRx4KilCCVlqghkb2lC
mkpWE+oMUGBZba/L5qBQyS5QpH98u/R5UPxhpOsnI10iaAYhZUu0cftMPvgktKkoA5NhpWf3lJkW
dXHIUOjYRBGk77p4ScSTakxXQm5ZwoAoelLLXTiRAud9MnOe227Tw//bTTCCIR/jKLVcG+GHHAZy
f35Ozr2BJ48wR2gve3ojRnuNvmgbd0cc2Ki9W/x6Nfl6tKDKFWmq9E5KmX1yl7Rzw+9kSumjKJ+k
THLXHqjFBPcE21/4PlycdJvJ/FL+EkN+QxcEO/sb1Ye1UNXLEmljke7w/H4yOOfB/qfv6mTCyYwm
LNit5q7sbgBDsK6f4EXSXpPZiqTMhd4+m5CNP34yxHy7/3A27WTKwTwkezW0U7eBg7msalpl5pBJ
+DaV8VxM4Pf00hy3Q1iAEejue8cuyQYuxuumIgEiL4GfaiZG6qS+TX0CWYoExk+tAraUKulLZTrd
D6lBYEORRZdxxJZ7iDu5IB39TZZNSR6OTqaUg9EIOklJ1geIssHEOogvrfjkjp6ZLbST6W5Ax2C2
XpW5igq7XMfX6tgYKT++g2ceGu1kppvSHG+2pqWuPgZz3KFgCVti8hBOhaug/2RVdu4s85//NmUM
OnQdduiJixLs6LTtuyw3sn+Uk/3Jg3DuHp3OeVadC4IZU9dPB1KclD1U1M/K8r/G9J8espMJL2yC
qQwmPj1oSTKUhkm7k+UEu1uJSXdI5kxdaOsAzRUb7MU4cQ+LROwjM612xqCgYi1Qm0W86W8migVX
Y13pKxscwDohUO2qi5oSM05rsNLIewk3UwyfLLbP3ZaTidNPJq+ZkyBcD8Ja7jQwiT6r4J079MkE
GE6obZPKj12YVhsja+6JD3/++JmcH+w/3e+TicwiIzElCj4m4NrGHAHUAEuCMBsCH4x9Fx3SIf72
tTOdTFZqP5Cz2FLvmtrqDcdUBJp1XA22PIQYIb2keA5IBPn4XGdumHoyVYmEqBuSN0P01omFCBKU
SAhZ+5NxLM689dWTWUJkqC0nbQhZy686s1zog4KZ8CZrtxI/jIk5zhp2fvjuWBqU42KLh30RJCAN
gh4S3KNtBCuTppCPadxDBp5rd4oaXk7BfUzspl08oTZnLX+BKPPO68rlDMTo+b3ZrP46hQbV42s3
6mRK6qnuR5qRJO4wqS84RUEbEZ37tWOfTETYFTXdC/PYlTAU+npAQd98MgWdWxepJ3MQngZfwvuL
mUFdQG6GRtSb55YRUVaTG0m59iRJYJ/MqOeepvnPf5tREedGUNLThHU9EEI/IvxzMD5phZx7lE5m
jSQN42A0ZeqacutTEyu35WcSrXMf+2TWyNMk03o5sCl34njpcPc3BaW5T76Cc0c/mTgo1mUp++bY
xf9LzkTo+qr/+rUH52SmyADpxGllpG4cJIQF6J2zJCqrXH589D/PeMI5mRsCM7fl0OnMeHb6QCWm
gnviP7ZiOEC43scyfi2i+pNz/fkmCedkoihyXRJv1kYuFtH7sCNQLAwown58IecOfjJ2vam3RT8N
mTtU/bjsZj4qSYJfO/bJ2I0NFXWfVsYuiIF6CY2TxE7H0zcfH/3PD7041dNOVKV8iaUBJ6cBAyt7
MaAQBDrop4+Pzwvkj6814cz37Lch6/lFHLcyC11VV9al1e+ZDEz52Otbs7S3akLCD17UYcv/wmTb
LIPmCevLEtf0JbzQxWioCydVbsaputTkXrRiXSE36us3Ed9zkISQXJEQbMmBZEOmomw3jWwviGvd
dv3TqLDzEGRN41/EiiBZygqg9U1DRsfkMs9DcF4Jc4ubvVOh4bUXtcUmjjo3fzJBOFawHPBuAWbI
duJ7J02SrI19mRq7qjnwd/SYKCO9WnQFqQ6apwEXvGaTvufFAVTrJdRuLUkgQbNS+OLsXF6WUUCc
MSeEyx0Yaz5CaTV34EvQoW7JBb0yqx8RpiLr1kotFAXFxViSSqkLoAiYkEi1myE+0YG/gzVmyUfA
to+CDRN6up05zqHzpOKDLKJiUWB/LbOV9I6R9y7Ncmlpj7z14MbuvAQmVajSkgf7WZU7OvQO3jMu
dX4XjhTw0y4hELi9osDxBKzvso0PsXarJeSg4oxpTXGhpbCgdPnEZ4Axh9i0vmwrUpU0XGWYszLz
W671m9zo10AT2VoEy8nXLurmoINypoaBNWDV1pD9VW05TPrsZtrMt1AbVJit/5ezM1tuW8kW7Bch
IoHE+EoCHCVS1Cy9IGTZxjwlZnz9XbhP3e5yOaJf6tTRsSWRTGTu3MNaxx7wDxbjxWJITuwS+bm+
SDHOFMOhUemPkP+3TVGtdys3s+9JX2zEwmxc+f/55P1xIMQj5WvPsdKHNo3wvoYW/Mt/dTqvT+//
G+xJ748TIQNlCFWKC8hgeq+kz2fe9lz61Vzy0sB9/yOo+NsO+8fRgO7BZvJ4Skmf23sJLqMmGl5g
8zWt2A99vROh/o+d5G974B9HRZM1dYZejxijj82ji/Mc6BRMw/++j/xln/qzbbvuJw8rJfdrmgSf
4oi8c98csq64/+/f/i+tu9L943hoKMtbFm2mDyXPQzzFW12NJx64uLcCnok1Zmqz2yh2kc38vRQP
evf633/0ekb8h5XwZ/t2PnX0PRFXPjS9aX+EXls/12aBc3YJm2dGJr2L28//6nf76+v84zRRXq7p
arLh/1mJOI+eZd2ErtxgXvoK0LZN7jLFJmXCAwQjp3TvuKh0CWDD4vyZ9TpIKs/9x4r52ytfP+v/
42RwoPXlCgbUg2Bs8J6BkfwCj0M8zZnp+FgZo6BHR/aPBfSXB+7Pxm9I4aa9zGn5IN3sZ9Gq19YF
BCKsLWyTf/yIv70e+X+/nryT4DJp1nnQwSRt6lVMIlITKu7Yigdj5I5r6Eb1j1TcGiP9p2XzxwbC
dP8culCYH3qBHtxsoUZNAbzuq/KY+siYDbPWMfdw3P33ZfqXx9v9cydxLNDmuCUesrH6AGbzVQjj
879/678923/sHDJWreaaff5QwyvxVpalPXy6dvePZbY+wv/hnfqzuXruAd6kpoEMSTfvo8JcD9Bj
l0dXqyEZuBifXjl3/wp3/hLt/NlOXKWt6kSl51RnDtVyKppjTIMv/6jne7BfoBa2efPPu9dfVtyf
HcSYQKo+98zkIYU3+AQOx/6201L81kq3mIIyLWucuexqTLYwoxe3OmTmiO2MjoJ6z+9iMCitSJcO
1bIbxgrF3ihhPLSdmfzjwib/9iv+ueG0M0SF2osfeiCKjIPu+igCwOtCYLoR+8z1ggv+2VZfpsn4
NqGZZR0jpwToRnYCJCyzVxz+kIFrbpQpt/scIwBf4abe2UWQoW+IqrdYmcEaX1QRJEPCwyJ77PGD
rxX2bvgpmHTs/3FS/GWxOn9sWnbhiNpKeT1U9oDZMbWOYe2/PweYW//yVDt/BMtA/pEH2236ELtF
c290TebDkZhBthoHW2rOzbRH92DY2UeG5XDnejjVM70QgT7m0R6r3qMSjrA3yOTkXncFdOVuahHy
wTeqReUdUx5inNuTKF7B8XhBpw3Rc5VCYNFKjAVlqxdgblIIXCnGi1jM7snUh+oyNy0uUQw5+65a
x6F1/buarewsdRdyUm0BHKzaH/FIzOYaU3lKR9vYK6XkeSYsYFBbW04YmORlsFhrxtK+t2k57GL6
M0+022kvZjsB4spAtuYW2stuYXrJyWuy9gumMaYI+r0GVcsfE486RwfxwWJ2lWF+saNjGLyOUQ/b
2QStnMlYO9vO3PvZkAHcNMqM9yhVP+ZB5I+VMIt7xzPSmjmIIboJhJ2MhIdvUWQUUDVt+cocMXcg
HVM9doplN2n0ZLRxDjBdTahTGcqmNXO8jaWG35SCJqRXieASKl0l5c2KI24NADS3Vmz2vmhHB/Ep
ngPaFPHBZfiNKXwyXpvAw86a5ov89s+sHpOjkeT0RsLmfm6wmF/F2Mk7j7L+KSvy6CiKFJITAPrh
Woq824/d1B+onz1NKJehSIfhJdbUvDN7DTREuJTnFMu7T127eeUOBrPeg/b/lcadvl8wZO8SCG0M
ga8AYTfCwkQdJQCipV/TjgL/ygpPacqiutSBxI2iJajH9E1zmx+OAGvqZMxmtcg72wLfUFTeCwia
20ZTPuOrx9gdDsbgPDHYsu+T9HOc6iKYMzalKJo6SNbNkyNT2GDpYYkde9MaCBEwer9FqASwawa4
6s4COC0elipowFUiq/+JVR23t2KAm3tTEh70wglcIBjsrWlpIRoPHwdaoqLBu0BjPOtTp22zePlJ
95e5h1GATXAXyS9BoUJ3LBClcidlvpvZICOUF0R2IT9ajUyalBipYQJhXGhbG4J1u5HlAukK1jZ/
ss6qvUC2LPq3KbQZk/7ooFp30GGLQQXOavoePvrF2WtcpUGWwxsyzPtlpDZWtT5x1CPT4heTVWw3
9qGBhNMj7jjLfHg0yILbXjn4yZDMx2hYUT4z9bMNd9M7wMRY0i10V/A5eNWuDhGlkPHJjKxtX30B
oP74X5RZbQcL7/NCR5dVPotWh7zUEdVpW9vyvgZGwhV4EW+uAis01/dvwOPdJvNh/aMsyH0eLYAh
ep/3pCWEibIrOxMw7sbntN7XBKQz+DJTIWPWs2OTfhR6fSwUFVGrvSd1Ng7oAXNj1TYGLVKlmr+9
NCeIKVsPwIxGgm2KIQ6AHwB/ossBpu6uBtsATxS313Ljv1jxU9f+8NaJfYYyeR1d8abc+CyKXxMs
CwbaoHHJXW38wuGy+KTtQMbsMVHfla5zHLrZWn99S9GjvegpKCGgjPLLMJygme/xljXr3zZ6Z9Mu
CX7jIjz0GkRiFtRkh9cuaYzNtGIGm6Ng/rCy6RRdPzHbuHc1mCrSBKg31XwI2SlOcJMumIrgYoml
g/KGhEg5n0Ov7hTeM5y1pQ/t5hymGXySgaHTxF11jiqgskU9d9lSVtglwClHO786rux3MYutCuVh
dkc/6ZP7acWjKv2QZrS/4cQ1InOXIofJq/x3l2Unfs9az+5VCEBL8fRPuzIyjuifw324LkNedAVd
0Bh92XQ3PqOsCk/cavF/USo0vPVLjtZe+Af0uAPcuPoRwm3A6PedLup1veUk7lcnKyRj4F5Y/MwI
AFQ6/uyi8DcZWX/UmQ2VP5upYwYCaEyk0JCxLbDY0HnAzdaOMdjIenhd0Dxs3Kn2864+8NGtUUrk
cfMQsJ6g/OlYiXUjwUt2jZPjumbGCZwLI1NAARfnl222e2MB1x4hU4jm7YQgYf02yrzV3W1cHpwS
9ZQ+nmqsv+18NGxgm7xjkZO+aIQRIs+COXxKZLbx6N+PrQE/Bx9e8atdoqBkBGwov6OmP44rjY8s
EhUvvOo6+DEAt5O+cSGYrM9aPX1MhXWexPhScpR0cnVjiq91wTfLy2BNT6FHWoodNhc/+fbm8pYZ
L4x8+VXBfOEgLrz9DetlfdzWX2X9IWDhFx6PMi84yrVDxmV6wq/hNNahLd6k67yj4QInvusW+4fp
hH5fDMeUqUA7+2kLrADcAdLlc33fy4GBxRq9af4c28uNFuFDXhrHynVe1o/I7ZwPTS6AuhLkCTUm
vBnrTht7N8lWkHq4G1xQmFZm4IHNp0Nvp08acpyMolQiu1WdUb6X8BRHkV4do7wqsPB03rxS6iH1
707b1IBfP86A4nWzO5nzcOyAftIABwmomViiZVYenGxkZ7EWeDK2uNeHYavNoeBFEx9iAURSFQ+v
5bJ4WxrOzQ0uTKBsBRutrjf5sxWREYpZf8biHbQisn0gocYOcO9+1Ifzktu+i6bUMPsnJaa3oQKH
KzU6ddWuXgTXTB5fML8PaDJ51hPuOOYLCamP3Jtf2jg65Xy9n4eJeqXq72rb/Z6L+YIdEbmO/sGc
5DPoqJRWB7DlJkTFWmCwm9CI0qXhXJqSXdq2ka0LWqatun3l3Cyfybge+qTbTaN3l+LBOZYjp888
IdPNpBihwnpAXrUl+jalbu4npvrhvdT4opoxR/3hOfSW2T2q7ERBUWtmYzfYUbpNJOELdUR741o1
h5RUiL+MNlzV0dawpxW9C/RuMbatwnzL3IR1qkenjDZVXqOc9zrzNDrVkZZvlm1fzcA/dLgd7xai
VM+Ij0qNMZ47ezw0ibM86eTdbnMeQ8zxFvnRikTe6/TgFBt99pIT7Rlwk+xRL58icJ97MbotdTT0
8a/6UMo7SzPVvkqwI6ABmTETObmkU8uM35w8Tt5HJiZOVkU1GeXchP+pJMdL62xxiWMvCw8rb2d9
v6fs3DHZy3ONne8oZGFdkbl2MtBM7bvEgwTTUjcANTK4+tLR5Gbsurayn1jX08HTiww0ZZPoCOEq
BpOX2CDjBxtueZq9xUaGMS4/W2uZSLTm9YyyzJrEvCNuZqzPdQvd3NhAUeKNwfl+kzYu2U2VTN13
qjm0RjTK6l97LyseRKbG37XS5Exvtj5FjBvL/uZycQvMKPLGAMBTHvRmM2obrmZINK2SvHI6ioIH
OFHHuaowhucZlPXGZS2aTkvDd1V296HlIKZZ3LX5Z45pZc20vYdKdj9gpkHjgwMBhk/ClanDJuuV
Y38TFKF8CYqJJvWleqGjpHyJFJ2KmVP9cqeSFG0BxDuRX11n4iypSut7isvs2OZtDqheQlBqe8N3
NI6B2aZh3axcE7l7rWM9GGy48HzO/U+r0axdayC+DLsqg/y3WGDJxXqP6BkHKgzNDuZ6NqAyumjp
oPwcIhjt22TINX+ysX0BUgB8CKPEr2NejJsAkvLNtO3si95Wxtbi/352Y9e/jf0y3hW0/+002chr
ouCM7RjY0p6kYZg/DROqpwk881woo803pohxNcKDnrdgtHCn5hwXmgcBS09s/Yt7k/HZ54jHWmvS
74pI9H6oXDcAi6eDWla4elyTBthaANCbJNv3DEL6xwC3eSdkah9jNZRwYtHbzEq6Z6CiE/uOnJ+K
uG8eGc9httogdYrDdpV84gn2cXzISxjiXRhMF6xUOyYJIsFevOuO1gVtqw1HN+/aV3sKBVzRKrlG
qfjUk/QbrPIqDVEBL7a9y1EPgPIcCHT0fuRPMpmzyA42M3DujduWbLeelfrW2q9ttxwhMgf8FwHe
Y5T0MXUBIhOdWCPQAnd5FnjnLDCKJPq1xUeR/QC/yvNDl5OOp2j2snvPrHb9yhDP7fKWWtghJmMf
NlylWkM9pb15H9thID357HlgoPKWqGixGfEl7Ji8Q0twL2QWICt/jPLpXpU9zUnReCOA+SzNatji
QsE9LJy9ARs9dtTNNTGUwHA/DrpOh/5yGZx2n2pin8bzLpwbkMxevKZ9KPO4XbqVQsF80MWvqDY/
HaHhvm1HqNpaROpkeMvZCLxMPA5usjNXi+FceEzSD2G3LqLHIl+2BcMqfl5b7k6gB549ufNc79Vr
cqJ1JDhFYjEK4QRDyb7edTZvIUYGZab37VJftSUGqFmeuzp7bsdqlxkeR/tQ6b4Qbrl3zc65AGOK
9mlpT0AohXtk46d2ZYZ4Y/DTyL0BEnpVwGv6qSxF/SwplxS7YumvGCnn4+zV4/cAO+fSS/C7hRFf
aojgdhWDkec+HBucL/F4HkiuwnjU7u0J0+fcJWc6TD9cmXyXWVUHVqJD+y2Ln01vXecpuc9aa2cn
pPcNZLKV0YFrNavbWEDSXQAy12sXYmdvvSYLcAcRU/avODo+YJh+j97gBFblKKhUpBaiCgru0he/
s6EBM1oCBK5DQv8ylb+HxmYRjfeWmA9rI1Y/lIFZJL8Mwd9JlDonojyijWGVNs5+/dzdHJei44SE
SrVwn1uvCbcp9L8qlQNdxc77qHh9NkfKZvCcvWnDJU76HVnvxzTH1RxWZhcQKP1u6QUxKqR06yi+
ZztfXubu1lctjPpWlPPHYlenrmD9xqVQjwx2pSfTqe3fjjDSg4iL9LlmO9/YgDCjXhuP9uyuHZvd
c9SIO8vyTlqnDlo2fnX5sHeH/mQDOpjjZQianlseMX2y68Jc93vE5yvxNu/7ZFuV8hBWGhuCBnCr
1b7QGoDOnOnjo18BFMKQffYqd882kz1o8moJPM7dqDFH87Yk2xLuHMKh9KzxeVEWnRpKlKCJnUW/
U2JFOHbFx1CgGHSbsxsvl9SJD8lg/ZgKJqXMci+V1cKIzi+8pp3Xp2mgcy22bHTQXfQN5qTf0F2i
bWi9+czj6izovgwgM5q7pQa92rstm6lc0zkmzeSZB46vy1wLWen0XFNrcNkJHO7KUNhPHSiSZsjP
mbd8ReRHsMzTnFRFVxeENe2IkE7x6Nzcpr9zvPIuV/NF6uHVrVpiRVafaUzXwtBPkV6u0xVfk5cc
imWidjF4HyBRiYlwZsDu5epZ9OeM3okNT9MNiDcOA90flHs3tObNiKyTYAILRrt7zDXv3VmWaz2K
OzOafqe6/Tw66KXRbp3MlUnBoMhdUY8vVdTcycG6p0cM7Z9Faih38mNiTDez8/Yia35jDHCB2XcP
5Gs+6T1ktMHBW9F/WB6xOO9EMnvPhWMdrMo6ZkSZm2nW4TEX0fMUiWs0FIckyw5DolCPAJzZ039p
sWxl4Ez4UjOpnmzlANil0J2k+j02rR/WmE0Hy0NDU3ZmeyhIVR2oN69OUmofcdNABolPXUdgPIV7
VjQKCIYuytYsYTARqtgaWAx7sn5InuPCBoCvCZKtLZ/OFsh9dNdWXn9Mequ8MyqzwfjZqEfNQ86o
VYBiMTyBePfsun4w+rR8SlwLTbqZ/kRb/NpPSX4PaTbjADCMc7l2oPEqWevaJI070XuMt/U6Asl+
Li+5nOSH1lUzGuyEfkpvzk8k6rzXZtSNY2TM0M/tuv90CjOdt4tt2QKErR3/GNWYbeVKyq3NHD0H
Ka5sNxWhRRrMHE5Ny3FpN1OVbSKE7w98qs1XSZcApRThzFTuUx0k5VxmV0sRx2QtsWdaGILCWQQ0
RS8XsBGYT3sagYMGmSWDdS7+p95wlwtas/gW2maNfKA3o3fChgFNUFuSyeznjcF2tZWJ+0V44Tz2
RqTeRb/A5xldPW82ozLC9FinVgPYx5IhxHp08SfuKdx+c2cMcthMHJuqRwsLVX6PnY5WNsiw8VnW
tsCvNNenukvd4/82WkJijC+zNNCZjdiYcDpmlwas/U4faurriaP8Il3EBSYhqjEd7SGHV/7oLYX7
nYziIQ6XecZCC1J8huSXBJnVDZLozFA7TwkTM3Srx3uXG5tH4rcODJt+Y0NDQhm7IjvoekiVsVzJ
f9MI31J3GojmNr2iVjo4hyiDWqwYatnTDTlvmjaBdbqkU4CzmP4+/tWvnJlaV8NUCpceBC06cmto
lvlRIjyGXMSY21vcRvqH3VjjXT8WxmsqxwbpUjplN0zMIcTVornMavohm4kkFq+gvluAfPstsw8f
wBZaXxvGfl/UYYuXtLOgq+rmRamouNB0bZ1SDGuv/SDNF1Qs9d3UJojuojzcWGaPXJLB2Y0bc7KI
rsl9MyslyWG6sBfXzEjWM8NG4pINuoH3mTvM5lkGGGV3ROaXu7a4K0eo526UocBKaEhBjRAjHqzy
s2Da5Dqqkh56s+0C1BGkIxTROV6r4ZBZqtniascnZTpcTexBHmOvQQ1NnKd+0aIE+mnuVoxwK1YD
JbMxr1pu0WnYlnNCU0w4LlezCHEJ160CFmvEqsTmnujoPDxZ1d9phNhbl4i5aJtW/lwVzb7NohYG
P2nhXJhYbCo5BK2YjWarxiH7kj1jdaLUKAsouro2slDL5IezVTyVUH/ehe3oKCdT/apqjXqU06y1
X/qaPR7eBT/f4v0cwzgJCh0tIoQEz7d1pFKhGmbWXVTdSLyvLntrJh9Q176d8Y6WadcjaYfVWSyI
mgYMbNwypmrr2dwBqJqoj9nQgGOm8cRPG1cWPCFAm9Qu7TaLscNBZ/GZRu29M2Cj82hwv3g5yQxN
uHYgtUSdGsDlG1WtorsS0zX6OkqLKRZB2RApSoo4D3VbxeBy83lXtGMPPWWeI+pGbaj8sEXTpnRO
exyY5a7TdXM3hKtWsQG9jajJeesMMP59jQOsHSJecRz3n8UcTXvdnBeuuFYPQIkAalAot8SqsxAk
uuK5xK+wMLMKgPuXVqTtSc5wfM0wvB/b+nfEFTYpi/uyUI+Ot4qIjOeEcmBQLNmtTqcTVzjME8Vv
lFkdxjT9Q2ZE0nk2ln7ToMU0axPXQI77VrOM2s9GFM5Vy2gVbxeHnimeuUg9zZp2bmMwr+CdoME3
zPvE7fMSGhwbbqwjRaq+M+LnylNM0oSBZRsHkaKh1HNrz/r51iIryDwD81RyLbz5WjYWmVOc9SNH
cDHGh6nGJVPSd2QOy5tLG5NK6wOV8WMoyHiqNS53kmeVMxrhZckrUytrvJM/1cQ4IudmnwywYkFb
3oVA7bdrAZ8LXMsdKn8t6uhFQ6cU5fVrbrm/x0YeLTd7y0coB1moiW2EKJk+jabhhJre0pKAuhnQ
HvQ23o51DyaBUG88Y1bgscqES6PzNPRN5wtJ0tWuXxddv8Dp+zFn42cVTQjfl6Ma5QE1x7q3OY9D
mV6YJfsdTdqjgRrAbpNdrSr7xVkPDiLneZu6ya9GLzu03/VuIaolG0nFxCVVsRAWtK7xYqQF/Wja
e0cZlVLgoQibnZ6GrxC5n1NJ+SX0jAOrakW81ujIAQr69PJH9yI13ifNeZNt+mY60QhW3LU3Nec8
ef2TVPIuHMi8JEsT3dHmh0WtKnZO6fyYy25mGTSWPykMJSvNM8BbhUJCWxlqKSHG3HbndOBGWmD2
GSz7o421ixAi3Xqx3h+ndOh2nHMGCDLrcWTAnioANR635fPu7vk+zxGegYL9A+Z62QZW6uylY/4u
PfLzteFPlbjAsSfwqO1r5rrYNRb3pauTl8adRdBkHoaBZPpcOxDjZLwOg9xz66D7xIoCj69s1jK0
igiYjP5Ji0JutrN7S/DO46alw7CrgGHLorw3SWpgI5DC53k6deUQjBnFFk275CkfEKXIvasZvl2V
n4tBGtXGiqOHqF9JQNUkuCkgm2PMdt94JwvSZeDN0WNid+9Lg2tjCMM14Z6Mey/mzISUixEWozMn
cPzclvURW9h9kxBe1ijTWe0RtvOidH7bdXyKjOWFat1F0Ojv0QO2yfQwB3Di3cxcf2yZkdwaef8Z
Jib2hDy58V/VNs3TU627XzGzbFsIBARgqnhUg3m1M9LYpSGQNAEFdqLuJ5ky5soX+2MRkXOUHYqX
cM67nRWHybZ2arldG/CLjCgiqQxO7IH76XlKdY9VEL1qanktTMTa+NFoUKgaxYnLXSh3aUK0sy67
mFlh7yZHi3dFzZtO5t3BDE3xonHcYEyy36Iw3omb2i0TpECemzn5Hqu0PFRx3F1Ardq+7IZ2V4sW
R13f4xW3vO9IAnQ2EvnChqS4TI3tNdLpzahSjWLXtA4JoIn3+yheXjqL20KcYY4bzaZ9NvT+JxPE
3l3oOPgmh6TFZqjLU4/rzs9ti8Ziuh0vrlZeMeCNMXdbaQF+JndlkxXZxxJxJJGoxyGjjBPV/Qyr
nuGQ4q5Wi2TWeD5nU84y0YtnYc3TJlbNrzSOOJeHcBuNUp2I3KcrR7jzs5tb68kpNBp+VIiDFOJY
5qP4rs920/C1TMsPLUPVgZvzHkUGySDR1PaRW1a4tUjtP8hC+2hGCklFFGfPCcyDoBIOGa/am32S
HuPZDfPKJzyPdu2knPtqzM1taDQ/h4nZ72JVVQ1JXFK5SNmG8Cl8aKKeLnqv/y7HoqI2W1HpHmN3
i4uxpjejGQJjkIJkTnaeB5KVg8X6oqLB6mbrlp21iWVMjGJxJUsHUx1ociGb49EzO6ZjvrFAHW77
TseVMqagrSsK56S4UAnEBls97LhkI4pC23V2OAXYVgaQ5cANdWKmR9HNna8o41HaNgWeFDn5anEF
JyMrIBs6K+bRr8dLCQZzP1r0cpnd9F61NLDUeuTdGk/jCm+QW1bUGunXWI6SFXhw1WBvB4cSJ3Gc
ThEw9h5wrT5NOZjvMO1hm9eyOqKIcn2KNMgJ+R9aBawTrTcTe2tJ1DPDh0NAgJSIEbtEb8SJCp7N
LaUf0Dly6sI7Mrdc39hGZQmgsc7HxyaL1isN2R3TtrDUQ2nzaxOQ/uTqvxulFbTWGhI9OO0x6CwG
DhhMqLYnLkmCTJnD7DGy8EAIWfHG0fmxnWztkko1b0jF0ahcWBg8klrsCl4jp3j/yi3zKx3pjDD7
xNvRrf3gRjMenDY5yaR6beLxK4pIP9YirrdFUnNT9tqKgkhMInJAlNFyFd7qujPto2n8qRsED15J
vh3gNZfKQQaxmw5UQ0HaDTXlVlWI6epM3La7gc9Yl6OO1443ZNY8c5uW4cR9uW8DqaoRsV9U8NGh
rGic6UsmwgocOWMdEVq471oNq0YuXjLPtU60eJR+VPSL37S8gDDTbnZjkHaAZ1LtrNSNt7NovhN0
43tIGiPR9szp5SW0chPa+aRLPoiU38kQETdNOfnyyPjWER1t4milSYmM4j0ZyY0h2RO7xCwPnXLe
hrmLt0bb39Elk26VldXbtuLlcOshhb54dK/ofJv2XBqoWzs3udeq9kmz1lO6Xm07MWmrhVJMTZKf
u8HQQ3sQr1lezUHpitL3mujspIY4CUj5R+4s1U0V0qbxyn70LC0NZJfmATNSV9QN312H2kOls9h2
BnmP2KYhIzTBxi7VVPhVBbt91CNJOiKlGjRjOzQskjhhketXQ4CacPBhnsmEySBZckziRRN9JJ6G
T8OTJHXq+ReGccZy8/kt9uqC5C8AfUWbsE96Au28tOqzGeak2wbd4NTQUMOYE8eJRms8+YXp1TLV
p1YI/VaFYRSYXVjcisHktA+N/l534nZv01LqO7bd7ZsRLL83ussmo4NkN04LTjQqKtcEaN9ea0vj
BbW1pPChZt82YU1gcvbex9R2YVjSOt+T67xXsECCTi/ksc6zIhirejkz67x27hsFWax09iMMDFsD
pQZtaP3TiJTh1I1luuszEW6NCSOHa2ptQKYNe2IdeYgfFoXNgLO4bVvzjvvhdBWxkRGGNoPCfcxc
w1TbzQ3rV3fSvEHDQmFENG84zTEKO+/d6OCQWllr+nkUl/tqGbKXpSvQlOBl2A1VLG+h0O1AMVJ4
9WpDHj2N3JoWzp4fAwa/FAO/R9p12e9YhVgH5775HCgj7OKorZ8UOVcYRDV6EVjCtHHMOQVq2Rvs
u8Wodk2DU09jQexFsSYSNc39IbwYXYVX6s94vVefRWf6YzPNd9Qh0i8nTGlaa4zYnxAZPWSZONMT
cQljfCeTM90aSWRoaQNviRuSJZjL+TvqLO86FxSwq3Bukcr3GqFQn/+gJu5GJ7s1RvdtVnrGtuaQ
T61pMuyPZZVaHyry7DO5UTlsM9LQaMaULXHX2PIWdaDd9LRBn+DRB5dMVXS0uUQFepVwW8LA3ty3
eginiWiaCn3oOkQxo3exJ+PnEvGMWTq4Yo9an591+LChhsEOUxn5Nz0BKCw4oaWi2STXEnK306gf
B6iN/jy6w2bCsbwNpVIoIOikcXS4r21NZ+aoTWPgZKa7mxU1iikOQ3a4rLTulqFc9nZns6l7nYsk
ZFHTPd1S1SUVsfXQTku7L6Ose02Vt6apQtkfympcnu04LbEXk8DXF1E9e9yY3hn3dG9dssQBUeRr
PvIJZ0ZW7PtS6Xsjt5Y7FpX3NqeKlMVsNvvJUZPPtm0f3QmXRWvOSTCLrNqFbdPfhgSOBmE0mfky
7uunlIrbY9F4ri8ijb7I3pQ0w1j6XrdN+TWbpbGjtTAOIn1KVwcrd180MX5L4enLEuxkAxR2P8Ug
/MNtyvbArc3yUYbVL5WXqmAkBQerOh2e0ikZg3HW4g/hDPIa9YX9Pidtf6k8/NEZCmqu1pJFUuga
0tTcenD6wbnJshLPNaLKH2Yh1Ve4OM6dpPngNtbS/Jg9PbvOiU2rWSGoTxQRAp+qaz9MBC97mhqr
g+caBBtWjIHImobnpi7HAM8Lt+yCRkl/MpYEzV2rDl1u6r7qq/a9YsZnp3oLCneYohixrPx1FKI9
ypBcKyO9xqWgphvAuut/mWXeHj2b3EtoN8V7sVB8FX0z+WIY5aPKOhJlsRVtazma9OhUox+ZMdtk
VsdnuiUyxpt6kh9KRu8pJmH2q1HqGyqFFn6YjKoE0wRn2IfdyXXsaJvk3vg8Cqfaz64d8UyPmnil
/L7cMW5fXtdmM0gwBqcdHukKBO//MHYe260rWZp+lVp3XMgCELC9KnNABxpRFCmvCZZ0jgSPgDfx
Rv0c/WL94XZ2Vd8c9egsHYoUCBOx979/47UIuEP4T6nl2rsSfxPGvJ0xb7PKzfZOi0Rw7PKGeb3U
zsNgV0SO8z3fzdJDaRSW4DkmCYS/ytTr1/HYDAcMvxnlCCyFDtjZ1ffMIpCBUT+LVxzP4jvdliPt
o8A8kiG+5pI0xLxZxPP4MI9CEWVvzN5qIHxxh8NLex5Eqi56FdEjZKV2VnP4xuM9gAQoxYNfhSSH
Dgn0QJK/l6wTp8LjsRp+WoUCep3Pdf88dVN6ELb0vz0xC4K74vjUO8BfIDdM+DHyHc5k18QBOR0O
NJgs3QK+8IjHml+wyHbGA/FN/rMdUuus7VlyknTlIW9K06j9LAvodCNVztmqy+QursrqFIbSpfhq
+/73GFPn12ZWWWvFqEYSJC4hBsZieE21TH/ofZZXqQzviIij+rK8UXxFdIjbSkT2o5W63m8lxm5r
d6lxdGWEGdvynBgRNo0AZEW5Jpm1vnfxzQS6McKg9ZL8lrMofZQzkZ2F7YnXqR/bcxxb1X5ue/Ok
V4mDQTJO0oWnho9oMAmtaCu72lXCmXe+1apnjCZLopoidXV9lmCPmeLJULberf3CmLxV6pvhNoXS
UjKYy/KNg1E+oWrgSRXx5keNzFQcOONol1sk51jm3F3AGPWN3SjoGFL5uwzs51KXWhHYGKZtsDaT
cPKsOJhNNlQ5CQimlffdORB6JFXxue4q/yvO/WBm0Vzls24SaSnJ9RSZvSbUVN4zSNU3bkOBmxda
D6eFcWTFCIvuRIe2M03ZLgoZzbdmlQVEOZcwNLkPyEP/CnNXfLT1EvYUtpDsB8fFDqGAZ2FnapeW
BoAxjc42SqmZJPG3W38Yaqbfo3NNZDJenVb0Pe0jykcwiY5wcDW4j2kGnZScCOJ/xDQtCb7mc+dP
r3UKm5MOBipIyR+B2UphVgwysLhCQFASBmru3mIlX5IiMW8aaeAnTXgimMjp2SRyLDZkXh1SAPNV
kYOC0bv8FpJ4azjOWDiktrb2iXCn6MPP6Cw90/xwHPAT/KT78Zfm0cC7YWhs5oHwcD3xSUrU3PFA
Z4msvy9VD2EN5qSfKAp5wxPDF86qcAfmOL9Mc2EeDdl3xzJkTSKTrXWOuSr3RLfIdRPZ+SoxBZGY
PgYftNzUmrXfGqs+F8Um8SaUirgUX9PQ6b85Oeoj9WwIM5ozrCsb6xk/L/UN6IlcAxoPh8yqvzAf
ZBw22cPnqIhLr9LwtZ/t32FJIDUXjc7EI4nVyZxbP/hHdH5Ps0Ti7xQ/PoXOOs7C3azMMzYu6Soe
mD2aY1FTwQt8dWZXuy8qy7tlhdFCj8/yr6iXzIZ12wp8VxUkMJYhGLWu8HbE3n491o2+huqug2Fh
t8gzd446vEDsZcwgv3KzDCpY6kadiFWv9/m68vV955oHdjYCtzTI2xSVQTina7Nm6Y/FSxsrtlhj
+mYRJ+EQTpVXqt+Tqjd4mARZ6d8ZS2YT+802hioo3JAQtGHtps2xhO+AZ+Vx0MNHafYXrXWaTZmR
H9jUkDAJVYVWYB/dlJjzpsN02BOFiwNRDA+Q+HPKHzh/B79DJGzn7hkl3LKU8dLYrdOhHbeW4k1O
T4/u0/SPjM4HK4y3fqpzEKV3LIr4Ijr3gsdCoIfWs3Lms0u+rEdKudUa+yRuN32V3Gcl/6fEKjKh
H8harkFs8/XUJ4HJEU+5ecmwni9lsq/K5kAbAI1Tg81e74pUgJpHW3MZZipkxEqa6Er7hqj4bDfy
uKlwvBhTSFo3DHwznVfNkk0n7ZFoWs2P7r2ZrkwK6xQzhwQuGJ+hW6HsGs+ug8Zh4KRrxFllhU4s
20KSk+YcuHP6XuvmS8NyBPFOYY6wQra9G0U4QFIY5pQABosaB+BzFdbMaN25ftck67A/xSdHxFxy
TN2fqzAmYZbU3DiMLspuiASLvasoagYchfPaduSwWX013brUsbkjo2PrksRd12rHNnuz5wgoryJ2
zXO1vZ4h4k26bWPMMAFUfRBzQqkYq2sZJVulOc+p3TLuqz9SMX/mZnwxk1Zu9XpEsgEF16RMXjV6
d6qkuutFHm2lTW4m69XKpFI0Wn0jemvj0r2Bw0ePThq/5CVH0jg08e5zUfQFsz5JjLQ2nLQJALUr
zGntme4RG/nXSJYaFWStw07P9C7eUO7pL2UTn4nZ2yJQbzhNvSJDZ74zPMjWDpGDytSOM9ZTtpd8
zal584bhg/nHB5vorjKa5wlrdpr8smQlZUZTaCxwQzNVF0E4aqeq3VAn75n2ZWEJy3kslbdhwryt
KMmhup4N8HNlaAQ9xq8tfWejTACd+r1U84PwNSa+GQ/aT229q2rejGkDqXcOMsToGanCq8a2P0cr
+0XKz1eYKTiC1ntTi12S4ngXV8HEpe1SdSOQ+KPgOtkhUEc7/9QCW1es+zOZPzq8Bzz81keswoq5
d9LHd0OW0gMQg9nZ9BT6zcahbfENbbuQoVJj7FQ73NtRDLQ+kBlp1EyP5vJTAm9A6drRqNyZro6J
g7OulLvCoOvDLvLbMqpze3tdQaKKm3Fjyf5BCgg/wt46tvp22yhBdED7TIs6zeJDK988s1+baMqp
HW+dmz4i6k+mNHB1WDuasUbVuiNN/WiV8y6FxQPx7aZU+KhB1yP689oPyakGbS6cCTGveSknEwXH
04QoqXeZd9XJvAldEpO6/NBNakNRt7ENVBvCJttusfI1wumugLEI82kqkpecUXea+XszRqieNtfU
dXfLpUrmOWDOd/LI3GninlJbbfQaVKkRq9oaTl1mH4o8PBRAqIndH2Y7YlujdNXkB6PTk0LlvtwO
eUpWtofLAH4xiY5iYZ4iRp0erUyxLoSCkfrY4CS5aOXhPhB7CJDKQS+XxxTtNS6jjR0br/gGRCjy
fX4tsuW9ZwPTVYyZuF5KzF9D6zI0U9vlvEVtHZhhcY/FdrSqnZpkbTZNboF21L6XY8xyJ4i0KJij
dKuX7rPLkpJZJPcxPds08figO8VRFO1vBEAnc+gC38v3yxvbfACsml+W5RaceMd6s/ajaoMZ/B1j
qhWZ9QGDpiDD8MZ30n3ZznBt+3WvV9BT8yMA/i8VWvtpLEgIsmxCffUHDOvXOatxRqKmnVKipCb0
O6wEZjbpWY839VSfCCUquLOWsy17arZ+OFQJUz2I8sQJntk5G46+2RjMyEh/fMkq+1pN4UXhqiYs
wSC3Ak2trgjAO+DBp9i1brPdPaOi0VkV0t3QmS9jWu+nJFVgLMtZkvrdkPSkEFg65lNuMEN+W1ET
25D58l8QnaJVmKDSmTWiCpXmM+lsIbLrJrFsBJhraVDGaFhKf0/qsMVaL8luTJuNcuOriLx9moQv
1GSXMGJ6zRf4gkRwH6VLhm2S0DLFpEd2vrEe4UkFVUZV4ECw7tOFWpmusLZNtq1MvK1W2LeyGU6F
3p1rW7xUghykcay2zWx+z3n/XKqSM1bf5UPyLIr8NNTzJ+Pdl6aSz0aUi1Wo+heyD/Ys4HeyQzag
4QKvrPBIX/ITG+EPuTxPxK5fJ3q/2uruNUVme+rs8tw8A0uC8jVDfUJ/djYNz2RepwLdVS3uSOgN
R3gXy2EDUsMCHax7R6uh3cUUGuFyUyUk1sspoiObR+RFvdHAlJZPEGseK1s91H4Eg3tCo5dMfZAm
2j1TM21PZXU/scChlbOZPmaqOw2TPEw5+IpPooaPi1fN8xY3za0efXY5HDXYlddw2uHA1jyJmsPU
2YyCpoh308zsyMsRc4Qm8drwZNZMDXfemB+zPrwALT/B+9wrtjcdaAuxDDO5qDZmyBlMcfWeRDtu
Tq/3IYtmw9HRp1tt9EySgV7pLNi9ocvWZSb4huJkafr9oAAq00Z78dGD5n1+9LPmmcEOviMSIp3B
Ag4m9FjrTWC35meNxoglSYyrJI9N5F3JZ6tpjF7Yo8wWeJGm8S7Mec77SD/rjXkTVsk+PFq7pM2/
Q0oiwZoTe3a/VrNLWHyo9FWfjTsNv44+GhXgsSN4Q1NC42rYPlT7HhbdvijMD2YwxjbW0dosz6Ek
8asKi31Wwa7pXLFA29FzgvYCo9YHYdU/BbOksI2oyqjsa2M8U4ShVjGG49jXWD5117DIXjQtR33R
/0p5p23LE7YGG2zdzkMVY9MyzvRZjbbVkuGnMRiCOal/MNL2ZRm61bbWwSEng1qO3zL24BM22qkY
1dGcjYUs/Q1pOMjiaiEPB2Zn7YkmvwJ17VGbLvedUbZrlw2xT8Yjw/FHm1XfYkddzndBLo7uwWuC
u19pj0725g9sd9FOkk/qcx9w9ik2oU4N4zonfQoDEtKcKXopJ8mx3Ik5vPqFdUajcDRl/2RM8dZ2
/Y0NlwxWDOIRd6M11Vorx82I3mpaKt6j0MK3EJ4pTDqr2LtD96jb9/pYYnpSvMMI2M7NkjngnCW9
KSjrG28dtHJxtFm0+22BrS86xHI8xlBUQic5LkQYuEhhByydh48VrTX6x40fHnB0yfBXyWXzMmfG
QfTpB44K+xBeUwmzouyKuxK8pnavoWEjz/zq0nNsE+5VoqBtGQNONdPpNjpls0/c79lBljQp7zJS
SlGy7jCv8RMRuG535tXlNpPLzc/JZ8ndDyCZRc2GD0cLJ+W7SLRfDTU52rjyaWCLjAd55ncj3UQ/
t3BC7wDJF53HxjQAA7WDHORyQ+vuCl5nsYkSb61NTccUtMNaknu5amH0RIFfVsMqD0s4fGW1sngC
bLZyPjp1i/fIRO3H/mPF/T7u53OEhwfk6ley4h8ia+Q1AJzRPUHs27hd/bT8a+lFULCwww/ZTAwi
mjT7wU7/lLUQ6PlqUGi10wQ22rl5MHj6qbasvTNbm9aFpC61x9zkei6Rec5rv3BC0V8t7YXztPw1
mxqrHOSR2TwckHFjNuI+GbxjWKHKt0P9vSqLnej9DYm5ey+cAjUVeAhr+5hHyKVkdqDa6mH6mLOw
TB5dNhY9zAXaqFuEdPeNe5XWezHcQwqBZ2WulPlqRuFZy8JgdKCpDOuwfHU6QDO6bC081OLsdj/M
TtYlYC6Hr1D1gYOvYYJvyvgHE9ANAvRnh+nxSqUtODSh4B0NZFiuBZ2XL+qDSro//VGc7qerLsum
Plbhhso4NqCOAKmSHseTOs9vJk5whioPrdedwszAW4BVI646aFuZv62ijHVrgeLEzNCbwZeTecYd
6AlwsfvOd52cpyUaBTE54WJQ4GpmDcsT5XCFJx7ajmUsbChsO1sEIeyzDdorSYAUzF3mT9BB23Qd
kr6Y5wE/ma6ot7k+/gwLn5nTkerWI/negeUjKqNuiHhywfGgSNxsLHRh/9H5M5ChWFvPmiu24RDB
MNG3OfTqEOJ0zkOH0miN02Ayw9qGzu/DPg2arB6ZH0l91cwsZi5GrSuUUlgX+DAPEqhpVFlBkko8
aLGbozV8aQsHthA6gWUp87ERJlIicE0HxY4d2FH6MpniUpTmhS8yUQg5cfWwuNTEebZLeu24LEA8
XDZT7LZPdjqzC1JrUFIjmKGj6U3af6fvr5FuP+FQm5No45m/c0Bg2PzHiJF/xtK63KVGNAG06Nx8
9PlYIc6L7GUcb5EzAMaBE0gJ6th8F9bCzKbcrpmBLgteeM85NSpXrZ2mKxbHK1c05SbMBGwySOe+
3n3meaH25piyKBQuapca9ZoeRh9V04XM3L0Hv4AJq7/KHAcorMnOc1TzEVPyprNikz0yQV6E45YO
QqBxLE92ZN8KHXW2494yAfvA1/ofNytu5sLyTvTXWVmHvHxuvDfb/J0NBTdLth3EphVDerAo08Ch
9eFpAPrdaswfnhKFsaAbmf0vbwaJLDQFy2+umB/PMG9zx2mfwrpMg2ZEo23G3Ysxw5ebLPJdSQr8
xUjLghjZDQHBu/mnqiv1LGGEIrmvZuqNCNzXmawPR7loS4ys+zTIh//QrBZilZnpUMmiXgdY8Yf6
wbFGYISq6Zm6dFQqsMDqrT7P/YlojXE1L5UJN2DPqI1kinTOo73iyIMpqxIYt7WXXiJG3PuumEK6
caNn2C3pwmysbkNmq1vPVyYGDcp6j4BH06CNpPilxKDyTVNO4LspYeIAYt2dlfb208LyYA+a4bgY
EVWoctt4beUNqkfhfQ4JS2dDniIRCrDooKBGZUrUSf9Bpu4vL4zwWWioS1d9H2EJ7VTjj24SuLiq
UkcEsUaSoGUn5apwfcQg3LEiKKSdHnIvYtAselyyVmYUiXpd+pn7WLuWccpzyQ5uR9ke4h8MyriG
pqpmT2ddSyTRKbMRoM9D/gvTAK//wSY7vZ8u7JMAj27SXNtK2Y/1NCRMskoKdlxYD57f2HuRkWi5
vKPdEIQTnXgl3kCgyHfWOAIGTKGMz7Nmy6BnlYqm/I2+qVi1cnrABeY4AVaUYOZrO2vQfJo8GhUA
nzrpjXyxrPC0KN+msDqVVMAKhMZsqIRd+Ke+cSk9IyahFWnN4FZXIA5gBc97cSckqkN+WJ5Po7Tf
RI1KVxt2SP8Ckts2tu4Fiwt2g0gPi46WSPV0Pw72XehEJ83x3rxG3/pRGtjYgGpZ9OBIZ2WgVIlr
87Fx3BfUN3thGfeiy/fC0Q4OJZsatM/lvlsgAh8y88o0AeMhrjVld8ljUnrj6AMxDmohn43NT8kB
rWOqU9rGVTu5PZtSA1yv22dz6LuLOZr3JNIckUfkQRfVuzZvTtziKDTt+n1ItJ0BlVX1Eahe7B8Q
bkAsciO5aWPrMfdi3PNMwFEbqwHiM5xcu3RGSk9qXAoLC/QarkPCewc77446gQYH9kp6Eav/nc7Y
oQzlE7FGN2x7caGxrlkKlu9Np2nonot8wsmccgZm9P3go4HC3GRt6W0Q5+0VvgrEVMS5RZsGyht2
uOT463q2mxVCwu2fFZgQ58hgr0JnccCU++FPSIGdvejQVeQNU5nk5JfFs69X74PMuWA870lBtEw6
X7xln5jqflcm3i3M+vulEGp6a17bU7dJR0NuJ1f/XL51VhvPYsZKL7fftSnf6Vb54rbL8hd3d0WI
sr5zNdyfDP3o1/J3aNcPYx0dx9R9ABSGmJK7UMi4P2brUlcQywxgBbp+KhMMzO3vmTOUu81rzDSb
dvMBnPo8dAM8fHPfzjWcDktDXZG8cbZKbGFMFLxdEI7mplPpc8qOjhPBvuDmWIwEBc4+BawC+qsB
Yaf48LL5MfXyQ98lz2FS/sDKkyz3+SHHEHCmG4TNdshcum03fzA6uP/oURCG+shG6IxMv/pV15Ox
sVuOP04VmE5arhmIHnBzXC/e7m6cQaQlxMIx4NxgynEc9RxYhk7ST9o7F7pG77EjsyN8VV7PBH5a
lFBowFfGyKrZzm/D7N7BP94PPWaE0bgVnnbRu+7V4FmN6DCpxxkHab8WCMbJ8K7R4Kp15aGZyXfq
Qg9iV/82dtGtCLEngH5zrTR8dMTs0fD0Yg80BOm+lp8l9AOcabJTCon5WJryoatQpk6ZwQA3I6G3
iB8EMzLD7d5g3VE21/LKyd9BdIm3TeZlD4t9c8u4hiuuVatKxcisK1i1yIGQTybQDWMacxV/d7b3
0MWAzwpnt6Ysj+1ovMIYD2RTPNTOJyXGcpNm6wlC2TQnzFHc42hov1HJPS/XE5XoTWNtg+LW7xsb
Zk+RuVerKe49Tn2/OAsuV5okFfvWuvKcNNOr29CGa05sXm2tfy4ENqCls1nWoSgh8xmcx0CUXzTe
exwr1PV+ujd0CPB101zNMXrvmuweIs1TXss3j5Vr+bniNMFhuxNYUS6G/lUvmTuU0104+RvEJadQ
WSiArTcpEjxKFgSccfzaq7TvSPqBmzk0xrgYFNVJqztuhNK44O7yjvyg2PoSXVQTN8eEfO5QxTxO
RWetolLDA0lrPeQY/T18V2Z/zVbz52ss5qCq2rsqmta+ape497Bah5PxS7ccf6EBYdkRwi13EPMt
jcvseZ/45HwUiPS6pD90nXfMDfsmDR5q2NYrO2Xxt1pocJqvHkD5d75RZhx/vO98TrClrKDpEvjQ
FkJoKmKm2hBX7V2mx1ja6fsKOcnyqU5V3gBsd1oE7FLoMHpdnBskYgVsZZlMGyYCUgtD1bG9YSEH
mdfuL3Ucf9tj8+DiV+pW2WYyxnUZh3dLYFFHp1E2TqDP6WHI1O/Ict79pbXvxbGWIxvPlH4ZVOBF
yeNnxpRsbFnKHw6w/piFQg42RblOw2TvZS4Qcs7EM/ZP7twdIuB6Lty1jFOgCtejkJDej/DK/iNr
yuFJtSF8EbtHSZkcXLMfdk4dAaTJozHX+bo14RVKY7okalxNsFUCb1bZt2e0d2Yd7VjlvkVBr9PX
5qWCr76CwF/DYOiDEauFRoqbGjz454j1jiVmDo9lK90rdE1GwO587QyEQ0W5BCuU4afq0mhduBF1
zhjSX/YGwhIqI9uVNysZvpZjwJYmSDT3LjZg2TCx/hWjhKPyHrmPmjnaJCReq9a8N73WQPuNSL6N
p80cxQfHUU8t6wVj9RotD1wyiCuIhPyPxNZueTEecDxaFdJl2inuI/5P16ZbEzNAbGzK7rh8dtME
OR79zlxg4tItQSFMY3DyiGLY74m1hbPqgqaav5GlbKMkOQ9Nf2yTrwo+ZSsRzVbY4ApLu19WVMVy
JKBZZKzb7tjvOsPfOyPMZrfUrrkZBjgIgEaZ6bOl5e+Iq5/LoWBZRfhrNHs6ogvKiKNeADI5zRtu
IOcx6d6dgkHTYqkfeDn31WhNmFeXH3UI7TF1oLX373oedtskrh/6GpPDHoCji9KjFwlBF5y7Qdpm
+s5sAchTxyI1MDvVLuT0cWA3DXsqknBe9tHEfwxF9NzDNGaijJKhVOemEgSweRUZAQ1WZErbaeX8
Fs/xixZ7+G8Mm2n0T5D0n7JePY+mBzCj2IaFVdX7sAx7hmDm2sG5biWJ5+URWwjkd16J250Oetc0
cGqh4pWP2tDUu4HB+2awsfPpbW0KBolhluoG8tKbCmuv0JfOLtJqsn3CSh1DFLaLdgRnLWin6HV1
O9y5eoFlkTYAT80E0Tsu54YxeI5CmO1N0VOv0SIidBvUl9sAewzwDG4YYaj3qPOhD1k2JsPT6LJh
h/axgfb2LW0xfvp9mWwspxlfGjqVKzYF896RWXscmhEEzU1dtQCDx54ozn3cKnuPng88MGQKunPs
ItwYcZ0dTRuowM56KK9DOFb7RMeJjDiWbtigysEXbGZYUfYp6jg6tfo966gC6ZAt6skWR6ljhQaI
nnFArW8kydYfIz3w+lg/+RAPqAeKAcJOEx0qcLA3xsy/B2doT66qurVMtPCUZhjJSAPQQxlR8tiV
/Xg39eiwq6KDe1cwjAcxhtcxQqaiDhnvEhabo16CwzPOfyda3L+nfeq2ynW1C1NJcYy8KMeP2jAO
Tt08NfZEcIyfde+QCqq1kpAFdeqNCwJEAhQa/TqLiqFzD5+wZjSykiPmXBw5TW/oyC23GcR73fHW
oQFqFkeY3tRjld6PucAKWYr8Vde8lEq6E1/ScHUuvdfGODo0yXZq0x+d53bFRGx6ojPCHjkGyfN8
DP11Gw6BRG6wBoVoIczEIKmFlyLU9XBvW8Y75iijde/1DKd15nBThZF4DCULLjjIb1gJ7GgMz/mE
ksejX6fjPsLHYz2pMDnamHsEdTJmh3LB0xPlTz9mpUArdZZJio3Y28yLiqrySQVBE4fSTjYopLR2
gMDQpvgqJbFq9xCWh6O0o/mVmtpda3b4ZhhWsx3qTBxCz+vQY06Ydhmp5W8tp/6wAew2kPLSLQ5G
RbyyfAdu+1y4LmJm3A7TRo9hJ+PDYcbQCNMxQblu41UPo7Zf1alZ7PPMvOmDbV19A0svTdENuMm9
ZfmEgxjRJ1ZYTzQZyMMj+6WdAWIg9MFRqbx0Z/HjY66lT1mWvw+Gbu3TZkmv7upbNlqf9lD0rIzI
zZAP4ikXVS9iMlN8LfTylpkl6Roq0d9mQopXXuWW3O4TbDFpW6QMWrW3/veGjlRrrap/MCvjGitj
49nisGA4oIL7qKjOeYLuRMUPComEFaLcZmpG3xzXEabm2frfK9FWcZQhXDYMcV6AoXqyv3vA18Yv
PjygVtVlzM6pSucFf+UOQA83bqcC9VuvNfWlSyHnoU19yRbnMeG+CCTNq85q2g2ajHwTmeDndlU9
xxX+CQtW5Lf3c1HgQFgGZVI92b7EvhOSUp6vMXzfwvt9zrp+cQdDAwa1JEo3GeRr7BG6DzdmOIgl
w/VP48z/+DX9j+hbPvwfM9f2H//Jz79kBUIexd2//PiPJzhLsvjP5T3/9Tt/fcc/gm95/4mP17/+
0l/ew+f+8+9uPrvPv/zAZkltdu2/m/n23fZ59+fnc4TLb/7/vvhv339+Cgan33//45fs2YD5tAjj
pz/++dLh99//MLEX/Y//9+P/+dpy/H//A0llmXxr++9G/a//GckhKb//9c3fn2339z8M/2+O6fg2
NANXt2xvST8Yv/98xf6bK3Rh4bqgu9y7S/Yuhm5d/Pc/LPtvpmvTEuk2LG3TsbFubSFpLS+Zf7Md
zxEun+fruvCNP/7vQf7lKv33Vfu3si8eJGKSli9lWH91U3VNw6WX9l1hmHj4WGxCf7VOdhHuT6ZD
VJ4YNe2qFz9h0lfXJKqfjTEq2WvrN4AftaudPoSLnx/nEUxyaBpx1hcNf1QgU21b/9RPBH31kic+
yqpNrAoHlqH+q4tlCkAmmjufcF7fItezRhF9a4C0gWUR6vuI7xfB1jeSilU862gOJytbJUJMx9hs
LjH+p1HlyReXWAqeKiBHirJBXgx8BoHom6+6Qo2czKxhGfa/bTY8tnhOMVlHjOiUDRU4FmZWtyiY
kVSgDWW0bI7Vw1RLdVIpDU/qTeFdlSJ/gAa+mlJ9eIR0lSNCSdLtNMuN9Lz+QLywe2zmhiptiVJA
fYNbXXmaDGNGJJt8T1lC4TtJ+64xooiRYMG4QdrtpevHaW3XZXhgpWwgHH3alfimxXxV1Ti8xoVN
EYKHBqK6ZqjOmcqLjWdZ8PVUhnNBVFMc1p8FLdhKzQwhJK4nWt8GaJuXzbMpLoV8QB+5zqZIfy70
g61F3SEnX2iv4YWme9J6yMoc+0+/D7wBfnxixtTQKpt3Zt5ANisYTdAPbNM2ebb40yvNww3DbzO+
eTgh+r46UgLK6hjZQvPau4bqDtY0U++gejNl9puyZtzqmJPe6UCn3jjDq8dpcDd6+zYGV8+iBLqJ
GYNdu3m4SaL5mrlU4VaTyVVYjs428dm4p6qAThN73lqHh7wqvLY9YkcDj8P5hkoGtNL+WrySYSWj
mFEhkLxXJ6z0msAzs5gzoFOj2TmqtRgXTMO+alMmAVWdPadkKNTDeGdUOIXCxNoUwzIDHfUnjcn4
KYoqf+uqstqUFrr0gQFSmmuLyXG2b6fKvFgCn8COye+EcnfntU6//rOXMV0sPDECC3d4mqZ7QZWz
0qpk3sP6bjEBmLYizeVaVlO8GwbXCPwUYf/gw3Wv41pdYmvpoLofcN+Bsb+lEP3g3CL6yUBEzK6B
eqyEU+DkO6ZaAJB95j1AwYEb4/dH7O0oW/V007gDO5wsPzFbjDdhEs6nOMRlqe2rB0vE4z0WN751
cOJiXvsttEVMbrRjX+MiqzVFv+MctSevaPHonYKqFmQKwqCQUf8ZY+6heZn57riDsV18msgSBQue
RaBVBUovQc00i+xSwFNUepMdKgEfYarHp7wb0QKO5iu7l36AUrzsg+z2o2KAJyb7GaG+vsnbyQvG
WPdAMv3sQCLwqx/Nn9YAXqJlaljJwflYjF2igr0PuetcZ98i9bpNEefOMSqmzVDXX3bYRKdpfCg7
XT30wMyTLbaV3Uq+W+9SrNBtJ1rKHG9OPw1GJzDwph3cvuoAgPvSJ6iN2qp6sXp3yRFnuIdBg9z3
bfSA8F/HSwA12FjeFaYEbyPD9url5XsjhgPZBeq3XaibBcj4ZZT5N27gezEk9c2YkMZhMvBix6U8
av+buvPYkRxps+wLDX9QmZG2ddJ1eOgMtSFCUmvNp5/DrJ5BVnXP3xhgNrMpJKoqMz3c6WafuPfc
sHA2UdAeEcgFvmK5AtqWQgH4k535sL4eqkj6pGlWF9EFXiGZKKZNC0c51JjzDgVyijqAZtGjAZ1U
AYcQ99i8OFcqSVmQBZaDlqazWKhn5S6eEP52VBtTjMsYOse2Rg4l2yjdxo3xDR72ibZs3sUiLU+y
7E6LGMtj9mI1Wn2SAZucysAFCzGq2PQ/Uz8SjgC4i65tPROoM1lWUiwF3fI1wuylAeBP27IiQ8+5
UNE4DhAxPmVvdPVhl3ZXepldylx1oFWHS7KCxWlLgN405a+oju+akLpTBckNc4dD380/dC4Pjoh9
HaryIc2GA+DJQ9q4X/YUxz6erBc6+oNryIdEGfdVf72QaktrRBsu++UyrwudCCfN0MT3Mrivq9E+
mBX9W130hdeUwoUV3TzqwG02eGqNqyxkZA1O2PSNcTxEBkrwLqeMbMsTd5tnkgTaN+pFL4TO2gLt
EqS9YIZFSFQMpT27YxdXIn4vHI/mbG2XA9kHPHoOoaHKMN7dCAMeSyP2jCzxOTP2hc621s3lddJm
+FmYT6ouvk9R2mMXtmaOwXR35Ata7bIlRq6vkw/TZIcMNfPcUO1i0quONVZODmPjmYUXWIamW1BF
GO/tzLDLkufCJht8nbb5o5V/toiNuexCgVMX3X+v2CfqFaChqmwDRsWNF/ZoO8YUERGj3InZdn07
VCsBvkHPOY0f0TiB6kVdg+Stv60oLM52bt+O9uANaGN8XMDLkRHMd5QxDtLTL8vINZ9ICY4qpEVD
jqE3F9NzpQE5rpeHRGiLRxTVT92pr3KKP8zM7BEI020WayxLFxB5XV+EC0ozxui5lVpwjQFn2BCA
hqKhap412zlOuuhO2asb21+yyyrkMhes74nvclb7Ztq+JkRobGxHjPCZufHiurob9JopaMIDPtT6
AhypOU7sRDwhNS6IyOQBls6+E6o4dinjv7jEzyc7KiRkfC2PV2Is+xGhYuYeMiPPT6YZQmScP03R
vBDlAWHE6XHxBdq3bke3bJevEnx8D9AhKEJwoWtZfjT4tvqG3uFp3iZNwihwQmEPd+zXUqW9p4R6
ipd517SNSzvdJ9CHcOOaRXdIZwa5A9JTzt0RVTBkBvx2wVWSWBA1Z15TyR4XNs0T78RNrzLdo3X6
pDk3N4aVPRWjWx2s1fNv5vAI4VKnfias70nl3Kk6c5K+mA+TPr4buoviRFI+dd1PVg9IbQ3x0Oj1
yZHo5AwrgKckkXrPxcsYkPahV9dBPYabWEZPQCDQdEf68gBfxbeb/iVHN7sBN8E4P8CY8Nt3H3RF
6C1sWP0J4zFYsfRXEK25SxUOU9eBa9E2aB9Q6rZFMuypsZiWMbZsUXLJlnACgNXoqCrP7VCeakKH
NdwpH8Mxb6vLodTlK6gYMGIMpZIZ+nOX9B1iKus8gJI5WeyomPRZR8qqfbvKOFQIaIsm+01nPD9H
erKrjeYbK924k/r3aGExYSu8rOpe85Tra/aIVZ7HJazO3IANkvDuLVv/b4VAS82ttmNOai/5a0BB
NpmFVwd6zdo+aYG4GSAtGcPmBRgGBw4Ovq2UYrRydNh1wwfR4x8ONnuQUfWbtbgHS00XZj0s15sQ
QYAekCRAkztOYFegj1faRy3YBTRDgndFProR+6reMBYvEhgmdb37CobyK8m7ZMPolvFlW/+ya0Aa
82JQ6lk74L+ie0nZDe/LJDm6iPSElTwEV61eDIfWaYEqmj+py/ITg5gRlTy4VnDnSrhcFaoQhqfX
sgma/UBJM4EVrYPwEmmurxo3OTE8O+oTGkHbhNs2Dvaln+zzIJLbxGq26C09V0aXcelJKJ3zD4VK
YYvcD7Vt8tN30LNAy8IhJ4O4PjQUSJnhrnzJBsFDLm6bSt1YFNzR6M57MAjvSnf7HVDfuyKVt5rS
djJdYMARghb0TE4ak9Y9Md7aeWPHY71h8OHVUXhHONRW4P4x7O5OtLFfWeozgzaZ1cvH2KU3ta4d
9Vhex4VcvNFALi1QSGCC/HIth1nboj6WqPOiQZxCTOAbEU4KsX30lLbLnVYv6MEcvBZsSnc2hi8T
AkPsqHg3R90NMyb8fKA3aKyGVaeTF1v8juNuTpZfVW5eUnS0JcUfsqy9VSLBCUnO8qjUEaAnFfSI
95CXF0HvTqjt7WWA8IQjaRMjKhviR4ytBCyhY0uUsz5owV2plrchoG2qi/e+cD+mOn50wASLnGUr
tVDM0R7xYeb6G6fk3VzCJhJajtjVpTYKpDjqnfvWO7AI9OANrOR0zjoz32BJ5HZq1IeYrcTn4KZ+
D3wxU9NMq3sI/dAFgxLCuLjz44qrdGC14vM//3TLdJWNxbif0/1osytsKk4CGrN7nXueXFDcdk5G
a6nrRy2TsS/M5GNkoOI1OnkQa+U9GZgrmD5BiVke7CE9G6k2wNlpfaM3zQN+k8g3cM5XDX8yQbCO
l8xcoKHlnCMmww3exDFPqbywxuKpw608OnIbPDJiu8ZEZ5xtaZdewvZy4hbFCXg/4dHOLRO5erVG
GXjcFGgy8weLe9Od4bDrDY8B58Q10G9+pLJgCOcWKSeogDcJXQKPMT4Ui6MNvUy2Z/D7lKbtbTR3
H9YUTR4ekEf2ivU5NNWvZm5T5FJ97dcAK7eVxg/OODDWVb5vg1iSB9ZPO9hjZcKKd+W2AkJjMMhx
eD07aIjd8XlJ5fJQQqdd0kZd5ul6tsPYbyagWBnEqLFFuVYzaD+0lsD5TgVjQdXie+HG+yEvosPY
WIHnOM0A2jbs8JGp7wJS/tNoqOKULwk3z6VZGL83KxY7C1DBFL+L1yaKGAVSoC7NXYwZKZZlg5xm
3EeVIdBA8z3vXOPcFUzDrGlk6z+Ln1LbRH133U1AhkeL7GWuGb9aATgG5z6vzE+c4OIWuEWQexHh
S9oC+97jrMf5odKNzp/ptlxWGVHzC3QgRV7qWnSpbF/1SbsKTGRCMBXQvKAN7pJVZVE396KnHk2h
yqbJga3Ga4ANGmCxcyBAEVmoVF9RgTwAyKGfaFytvwFxAuuiMeUaTL/py4ij59GlO+kT7trCgTbI
dxpxfbR8WCCLgasr5PW2/WbOKt+t6GV66OK2gdlL5ReZaIeqF8JjNn1Nu5X1x6QyW3wuEi4lpT+m
lIEHHVZ9zPmBgWm3HvnIog8ZPuWui+IN67ifIOy4q/G9i4GwiyTf5mlc09uBHs+1+afMcg+xNxqT
ctyHaVB6VhUCDzOTNydh91RN1buB9cyZyvmg5uqoixDZWk70TxkKpMOoSipy1XxtMbamMKNLlEPB
7giv4MGMSgeoMMhh4rPKx1F25WbAPLItc1AHE0aGreOC8MSt/RVi/vSXAB7iSCvEq2asjCwVeff6
K3tBcF7M555+hSt2jUY4q2XldmuC/AhHPQwcXCbT0aoH6BsszcXh7tnUefCjN9Ydli5tU0/lC/3h
wal7y+sAXtD2sVwcskdiEmkVJomBN6hfiJEFS5ozIOoERBO0/aiUqi8iNvfLwFi8K1j6S0QOvAug
27WrHgczJIKYe9Z5lGNv79C6VkgOPoOW3qrk9xT1nEM8SD9rcMF7mmIq5GY+TUl+cgftOcuZdMTp
atLjkG1Vxppmehpy3BpZgk7VhHU3adZz39wNqUnJZMyR3xYTTzhLgH7dM3N8v/CagTPG5kghMIcb
RBJXbgBpfoFGV6UDUTAAd0ttXclWabhbpg82N+OlWuvToh7ODTaKoTA8GRPbFk+wEVsHEr07IjqI
Undbd2Z4MwyfUjKHKAaet3AZds7swHovACoF0ZsTTAC03XHyo0ruTB05Uzf9AM2pdhCeOOWIPkl0
7TGEyXgAwZSaOAW1bh+xnNl0VtduHSFOHbP9bWtk9ED1XdXo+hkFFmMtNyc8HqF+MKLi7IPUPkFW
PC2W8VbyV3osYtmKVXyMxmiQtglLg1VIeAylizG0XB1dcq78KxJyAMPjioPERRCgwY4x4Ubdw9TF
+EX40SbpoXTNzrIrp+LHXT71wZy2adam96Eatrb4rDUgYF1CEyD1nDsxBe/kkOOXDsGja2EnBM/1
akXRfa6wK0tcksckNxAqSMOD5kbzWVeALKAjNwG1Me/Dpg5gULQNavUrBklImld55MigdMMr8kcY
g/g0WWeA3N02Zvbeq4n1YNUcsVNyMDCV9vsoBrOfqffZ4FkyM7STQjBdXJjE8CoTQz3TglF85+Sz
ZQSJ9hYXIKMqM8IQBEcH0qCWXaUCH2tQIx0dtCcDeupGIx+haDNIAvPVqKKv2pDDddF/42OnqJLJ
gwUsBuyxuYv4qmOEZUsEJyfnGey8IQ4fEnmD9ogYe+JHPKoRAYlLjVHugysCREwKVUcPAaP1V9/y
E2O4pqO3sxd95Ccu8uq9bcytIYYHeLtiv3LccugjOueyl+sMG0WhfRVDE5BrdL+g2dguFTwYTcFi
wTa90xzuUnO5ddm0E+JQvMah8xXDfQOlo9GBIDGPHUaW47K6SHNJR9HeMPmlexpbHdJldZ5n9ktB
h+sDcDhxEL0LdYmdbV4ETEvGH8kdomiiJLQuuPR7TMz51h6Mdbu4jgz5y9i2VAcnL9DNNKbvWhO7
Hxa7VsHFywXs4p8MH/Gavrg8PX6bz29dbT3z3PKG5Oh+qyWHUz4xfJtBkwchBm7VvvQUdQ7TJS9U
uY9K7n0qeBhLVHKJbr4iSIEeP03oCKjmrOApzXHbLuGzTWdnRvd0oMh9V8Zya/lOganHoq7G15Dd
BASo8mdw4ZLRsKk65HkxBRBcXYwYUmDEYrPLndm/t8Oe9oEgXZOIs2gBP2Y04qUMi2eoUdwQFJRu
ErXAKy3ikyg+KKdtbxhmPJvatXLrm9JEFZj3V3nnXtPirO4DnlMF6nMTwhjCSf3YVO0JDvIPRoZy
43YGorSc9BgbxToz612i4dOZgb+xnsyu+ioEz2GKzzGJso2mz1ssu7T7bp16pi4+4xTaPuprQ1Ew
TLbrQYnhXCk0cxtRh4Qh1tz1H4ksMVvx9ffJifaWOP7O1gkMAImvoGkDv7GfNQRgqy2bMCOmP+G6
5IQ2aHt9zANjcj5OeFgGs0WAZ42+5sDvrCVxS9FCA6wSVs0lsoGUC7kezyp2DK/jrPdRir04s/XQ
rYEBXHzgA/n+lb0Czw+YB6IsJoQBL4xVUD04Z4GyOO1w/VpBBbsN4WvNfc4WsnsEcPuA2QgrqJ0n
/hCedBuBg0LZvK1ZVAZu86Mn9S3TSH6Ggdq27GruLWqJwp0+IdIxgnZRfSXzukIpPmqdHy9YmSsB
/KNUYIlvULN3rbqNhuQh1grHp9vPECrcWml4h1J4z14JUmcZ4utTPIwecVyAJvOSSJ7OryvR8eYT
QgW5bAP6DUeju4vZZRDItHJATWbG3RCc3NWnieev3gyupqMJ8uoY7Da+OnezhRuQ+3IAF2VVzqGT
6s4sM0JWh4Xvj4F3TPEtXzjNkFWb9FIaAUh6fIVk/ArC17Iy0lFJQosH5Pe0mm1CrfqKE9V4zkQl
0q6oQbD/nqjiB1lED0tlnNowfUhWvPAo4Mja1d4Z7O+eLD3CSAI/LVP+xHzgvJ6vcaEDumuGLwvi
dtdSk85m8x5Zz9qk40uwu3cp8/Nils8kbnCHtaAVUpuwDBMro0vlOuL77Jk6NeZ35Y4bs9IkWLYc
mkcR3/VgUiDqxHsXJwi8oskb44XUtbTZqLF4TSp+WifSf9bRgc3AdJPchYLRps0awdNwO28CKA6N
eicGb/GGLr0P4OLUIn1tqZ2KhC2GWJXwGhUyaxRna1scOUXnfk15WQGL4eMNg+QzWEJEbwHXWD19
l+XE5LLq3qFesv/gXQ9C5Ba53e9ky5vWTmm4DUlSMOruUQT3OlUMBgSe1I7JCIo+9NkY2qCicBZE
JktEKa4AL/WbCu0aY38Y6ZL/BhjvcQSxnpbxW50vu7SvuPZwRzCvzTmnA+BDKkGY52b+XIcY524y
BDlcPpyqFJT+ECOSrDL3w82Wgy0ZU1bcGxudaaKnxYy3Z/tATDYbrBaTNyHb5QYYYAnCAlI7HzS1
8j05YLcU45Y3qOxqad4sA4rjhFxKYn6hFzd5TjtYvs7UnI1K7MRifelslJkCBhpRU8EJHDkWEw2p
zgh1ngnmnW5zy5kt4rVmEXs5TDDxg3z2Ic8+aHpCREx441oy8YFxEF6GVGvTOOElNjzDLn6VPR9w
K/Kf3OIXREHSeCa04Xp2ESEfRl/xoREfepi14btT65di5ELVEw0fU/LeyVs+WpNT2MhAMZJ3tFjR
gUnmM6vw27++PwhffXqPGnbtpqmLryyHgKNauEpYuH5NE3fUALOPoTi8dp7qqaUsIug5UT9NGH+n
IK59skdurTr+IMjyBO7koQ+z1zLv3S311krT64/UFsDWF991WCSj2gv4pk2+QCKx6SLeZVUwygjX
Jll7L5PwpufxWcVrHFBadq2SkvEPjnvKK/M6lvKmxVKYJry1cwYFk6eQA2z9sNiEolGuXvVKe5kN
LB8DGjuadWq7jOCnfi69btRdb9EAzGblGX2I2lhwRzhDQQnpkXYZ3fpKXxRkPk7rmV3DJm7i0+RY
yI/EfsgyrGd8HPAFSj8aNC4fRNdOweWvqvlcJzqzJ/GwIGzaarDKp4zPnfyRt7Fs0RkZoDRxlK9O
pokc1srnywNbdFXouINXrg3cWMF3wGLiRRpsXNPI73Mx4+01KDadxyDqzh1JQZsS7eo21fR3fSKb
CxxptAsy3ueR04rJzEPUpocl4cSqai6jwghOvR5C5eTf8Axni/VB00wzn7qhJ2fsYCDUkO1SIkjx
aZKSsYHA3TIm5s2B1fKdjY+DliKc4uvK1trEeFEgXmnzB8UKVSIBLqW46zCEEY6URjurbQ8s6LUd
Kh9QAkzOmUBBZlAGA0xWYOOofUElRU5FIo42Ir4MMBERHpftF5zi+HucyTeUMLA/0O9EZXpUrwLB
C2lL0XO9LFu4QryR4zBtA5XdVb27n2EyQJXmHAt/5QGZEpH8Ql/3EHf1rWuWOl0Q642SFx+32rIt
SJeIS35+26FFTrXwXVqohsoYrCRaOdSC2nvSVmgKURe2Q3fE4SQoNir6Jtd+wlzUb4QM0y1uhYnb
s0+Y6wyf/SQ9nb3DrnDn52mgt46Pes0OjVuSbiqx9uiv7uAUnm1n3JkNeX2FrR8aBFQOKseYDHGz
0D6ZVByWIbkZaVoQnOOlt+ornIT5HNy2ihqb1IDdRHXri/jGHBjJ53Z0XgaFxE5dOQNAgMo9Y5bf
QmS/boGMJrH5WrkFoxTtqkkL88wdtm1yG0LOam3Q0f8Zrzg6meNGwqNGfe3jBda6enJrqrqF2Y/e
xgiSiXTYRDSNTnHv4r3ci1QejAY1Jk0enzE9c2FWNIxZvOxJMmH2TkxIlO9UDsV1bq1rRlcfDXsp
3xbJwzJkhVe2jCT6xXkzhq2Gb9Iwm4V+gX2oBtqZoXVfn0zDqvcyc3d20r0O+tNIf4+JoLpZGr6M
9iLfrWo4FEoD/G1nt9NoylOkM+6wHVTnWLU2idm7voFI3TDMWyP/QItBIcdjyveAat9ZTuAkG6+P
NAJR+MqMXTsfmpa2R8adh0u/2Nhu8sDe+gX9Z+tlSEoOuEvv0RFcaVp51RL6tEvaOWQJhMNntZKs
Z64uQTcusXys0C7AJaVVho/nk2f20jRJzeiA3rGtPybiipEIp7i9VYCnI+u2Xc4uPosLOgwrYFFJ
AH1p/tJdGwo2IJQNyxBcV8YONutI8ukhszjx6ggMk90Y42ZY9BsR9kese/z40XSfhERdrN66era9
ItTfij6iGisku4kaCgWotY1dau/t0nOyjgQjMFoA9Qr+jh7s2Cr7OcGa4lkamueJsFosp688K7/i
rIUWb2bFTqd/sBUGLXt1pM62A/Wup1Y3A2s3Szke6cVDbTB2mAsW37GIji37a2CjfB0Ll2+AVu/t
PM1o8bEE5cMPXCbKXQK/mCSh3Q2QMRVJU+xy5i6btFoOs8NhaJGVJUeCKBPHdnxSOhg+NSh4pqd4
jsl31WNO7C7/K8v+/7Wk7hJ/NmVb/nT/1NT9TYb3/5HwznBQu/2flXe372zJNu/tn3K737/lL72d
8y/TdJQFqlE4hukyHP1fejvrX5Y0hdDp3hC9uUqghPsPvZ2w/iXW/8JvtIWjo4X733o7of/LEdTd
yrBc2Glk9fzf6O3E37PYiWdWNjFXDrhKqfPH6Wv6+Of7fVyEqPOM/2FASpxmDin2Oda0w2vjkrig
32trkV6r7FIYvToUs40QJiUPi0yZblsyfTqS8QkePf9G8lqS0tO6Vy0eDlA9RENKnWzJNYA3zPqI
QJcq2DJjwOzU7JK0HW6yKtgb5HUfx6ZW+9Zm3NU22a0Betcwggvi1fJcRBiFezG4u9+J5Iah7bVE
+5Zs8m9t3ZguIXISYInEaAfxfEomt7tqcEFuZKOT8hmUexgdKWJXs3mU7Nc1yegmAVLGKHOyN2Ms
KBA5BVSlk54q1GbJ6Kf+eBD+Q934p5rR+C/eXSCJghschSTKSf3v765uo0yz3AaJUVjdZiuCtCjF
TB5BbaANIRFHWZsYA1rnUsfbXfJCoBtLpnUTrcNwOLSJ9a4M+Cvl+DQ5xfTfvD75D63l+ulTtgO+
FyyRTV3/R8Y8XNcyb0awmSPjtrqJTiBFb3AH24gnw3WsUCAnJyUCgg/T5JqZbQqOcr/I8AEhPYnk
Y+u3Id2uk7TlWbyQg3JX2aF5lbkZGslev0pV/TLHYeZ3zvp5x73CHZW+IUoftkEqb34/AfmwXC31
Uuz6bhqYOVPWRvpxQiOF2bnOT0t/G4bg6CpanmmMFoZk9cyG3Dh0Vjpv2twcrtmM4CjCExASUwCA
KkJPj/a+EnN3t9gLm/cq/mHNp12XggiaKLEuK7X/Jh91Fokta1A1HIzATFGK0qKTVr7sxNgFp98P
CL3r8Ndx+jeB8p8Ph7MKWf/SLa9y3t9fPalMVBWOsC3b/C2E/eOrV4SOPjgp8PY4Samk4XishhoZ
GreMI6fzYDA/gY6ocMAtO6pebRfW82OeIMgWub0DnF1t2yTHcS2TeC/sNSU5n5yjlRTPoAclmRKx
Qd93jMpluh5dlUju0LVacyAYsCtDx6U122ZIh62uGZYvl+4rREe5BxFmkCkxGhvIxdgnnHS1rXqR
HhW39IFHGc/NUcVFed3Zaj4GQc/l18M2m7Oy3cfcaADJ+oEvdV1eGkbBe9X03xEUpkvJ8Ao5afhq
97Xca2X3GaqCFHGa8QvomvAiQyxvdj3F+4yAe363QcoIk3Gs5yYFihHu1spjm2XOLxwACnM36olA
EPnXGyz5goLr999/i/lA/tMnhcJZsSsTrskpvqqf/zwkR8seqN8LCCklyomQkZLTlisMJbntI1Ys
SIdvkQYiESyv9Zni0RqXnIW3ewHu7Gzn1XLZt02700fcmXb3AfJ5X2Emug4mBrSVSfZ3uTTS05Jq
xaAA7ORjBmffsjhasjY/VpxOXqO05jhYJuWEUZK0BLLmJdNXjNZknZUlYeOJoDq6cTLuY2DMoDa0
R9duC37RnuRI2mXNVJlZc9YcYoPtV78whFsIkEJPA2kuncBRl4+xbh5swyEuKti2VTifEeFti5wh
G3jwEmzKFgZugSM/vS6d9CVVqFBdvWdFKrpDZ7s/WtWTGRXikjFivAJBjkO1LIzPWUcuZDvDRykQ
tTUBtji2QqDngus2r/BJVPanJTDZ6jQ7a5Ar6StzeBeUpnuV6PM5dwK24WLye1wnW/IYG7Swa8s+
YKA3RDfiv5vVNg61bpNLEqrbtkOfpLXa6gdUK68q95ysm26X9MJDPu1EEx5IcLfvl866L0sAupH2
mEb8l1Bqz45NeBt/Q7SZwY8f0jZKkJDYNfjKAscj4Rkb1ECvcWtFZ8ESSbUkeqXamuRUGpSIIX9n
YTbtSQTma2oGATPA6btuWuXDOOKLC4lDELDz+2WqWnOv0vx1MQOkBZ37rbMIO/SNA1QgoCWoF5uB
fxZuBuPFcJhWNCaGV4YaOO9qquwRREbUOCcLdt+i9dtsGh9kq91EVnzoWeU/hBKkLuScon9t4rg6
WnSrZKQRJQo9bKyY1zGzrvZ5QlPXVQX4+U555JaFZ2bgj8z2rT0UJ7gI8KQg8wz69cz55YWBfgR3
c6oNQQJ4zSo6Ia3Zd1wiJpFgk1yZXQ1dhHerLg+A0q9kh5IFdd+L0o1rfM7sARWDayy5CamzrmE+
9IIsyFYhQxFu8Y5W/xYrCaxUk6EGCg0P6mN/LoKDabfOTTU8Itrqdm0UvCxy+LQDk+xM0gmKQe7Z
JoR+NRyzDgRKR3VfYz+qLEbJPdNohlPpGa9ddJiD7raHBrsJbWPba7N+rKq6OMc/eWlUx0GpJ0R6
Oztz08NUZJ+9rZ7TOdiGChGMsE7F/J4we/MC5T5qbUM2IeOFf38K/dMXoRs6B5O0Vq27axD+/o9a
opLI1SkeQi8iofQs1h2MspYT8VW517dKHYtOPfZLnZ+7FE12Q5DNFuP8hRF3euwryb1ah5c6iI2T
bet3WVG1Z1bvuYqGq7kjHDRY9tRHwzldtZYgQ83dNKR4H63wTah2uk6ovXxqSONiJbBZzFBheAxt
dqAZWqIK923c5Oa9g2kaSBKLAkRuC70VTGyqvG4CH8KpzUoAF1733Quco//+LTLWYvXPG5W3SFrS
FoaUjrT13+f4nzeqO1gIfIc1a50TV/F5W1XX0AJz1kUdNgWBId3vExKKFfMjVD8HM2chE/J13rXx
VTL1H50p3pe4vDY1N/Bim7wfB13Tf/NCjf/ihdrCcgV3uDQIePn7hTLBk6TKQOCl3wWNg8qBMcij
QW7cJiuZOvVFMl7ZioxXwhrYp47lFsLYv38Na3fxjzeLqtRx+KwNDnPTXF/jH2+WbkhmkP2IaqWp
j6hWhnMV2PsSTeA5N0R07ZR3QZpi3W2K/fmv6qHmgPEFuCaoJOHMt1sDCRoIcdZM+3fkj0DXbAN0
WT/wWRbLwbDCG9Z/zCrzMcAMht++LFSAXy3STsX6j9+/4olv9yJILzoZJKd5/cfA+PJUTQstxcCk
UR+sFS8x3Qzxop0wbXi1jdzPoqLcmG7dbbFQp7aifqicm4w38IQ2DsM8KB3Ghmo/hsMNUw1fWD3r
kK5iQqq5+3//lhqu/p/eVINqn3JfClNXSl87xz/f1GZ03CKGp73pFvmRdwNS9SYn0G5C/1YW91aB
kGqgG+ksTAj90DFuyRu/NtLnuk8mnluH0V1+ccYTm3DcGDnlgzbh10vx2rlTdDcFGcPG4cmxFRTu
KnpnUhMhkX4MhEfshPplrzItJ0fyM0FIYTtxv7io8rG3Dgw5MlIKfEhR0E+IFDw26XiTLjassl68
S+CH+2wA2djF5mflgPisMYVhdUjwWK3QexicO65mxGOsVNlaoRWOs63cJxOaozAldADttKdGqXmY
ng4wNqG1Ycdo+yHZaaCA7VCufNbTkFsvVpV4lYmbViO/3k7eq7Swz05fwMiMYUzKydngMPiMht7a
k9LOarSBwEI3tZHmRCu3Quz5BLbS4fooFec22rQH27QgoCJtJJ8QPQvXpAvabTNU1nDKtX3j6BrZ
uu0PXpmBZXKMRadFH6NqwfohUn5jJKkXZKtHRCDzb21UA2Y9RPtej16wgNNCEHFRsRcULqspk6hK
X18BdjKltyMjtjWtYbsoVLVpQEYIYA3UrUT55FV+XebsnHExkM25NNs+fekW9ysz2k9bQLucwBid
ym48T8GTTBjdVew+sRTcmuxzc3OW+yZTw75fpbBl+cqLdDxhm9qN+mxFcZA4AG4dyq0oJSqR6XPv
BfGEMr3m/nec9CQveQsOVrVCIF1hrN06d5oUYHVj644lE5sYRNwnK9KOLJPkbfykQfdlxWEfNHu6
RNb0NorW4C7trrlF7vkYPriVAD0rtQUAm9w6zUJyQlYQ7ghYPQhxQU1DjUonsJlqsaG5s93so9SL
YFdNvI9LDi3BCNR7QLweN8k+lIqZuWoh4POBlDZ+VzV3l0xjFWfmgK6bWT/HubEchhwYdi+OTpu1
tM9lBqhRPuhu9VhiREB+tDynqyVbCIy8sxs+1kl7LLOi38b5mnumIQJC0QOiM3cvGlEKHIOt2FKU
AcIqT2V/Dx1Csp7Do6amXHrWVR1NwSXPrmttOyrxTYJ4SLkS40se3LeO+cNmqWoEOcjULTBT2cTo
Eflf62MDFjSCbIuTZ6KVra0QfDPxBBHs0GjEkyv7bKFbWBBxXULi7bjh0db0Nn/YaFhnpMhQk+Qt
UiP33g5YupmOuR0Lzb0PXfN6oZXzzfjLIkD2XLQFSQOwsTwKxAZ5GyNssBQzyLYizPYQamFYDfW0
0+PxShQLRjoN4aRh3JqJbEj2ShHbGDgPdv26YKti52YcS5JD7OSxQBWwKim6DcEnh5RvoSeRSmPJ
8VuciuyptN+j3O2YVz+6xrRAEVrAo9hVdzJzmM6DaK/bOtopc3isKJGy3HmZ5vGRgEbFjB6sVG7S
l9bmibUSiQFamPvIOU/L2D5EhDr2GYyWEWK3pcaPonJL8tE5JpvlY1jQ++rUr7BPs7sofwOvse+b
JmQdmZMLhIrSnGA7/k/2zmw3ciXLsj9UTHCm8dWdPrvLNUsRL0RIEcF5MBpJI/lH9R31Y714E41u
FNBA93u/XOTNG4Pk4mBnn73XJmrTbHkUb9YCDlmWyaFl1gZU9mnhNruKjs1eOjTRJC32pvgKC82A
5/IK2kKRkrtOs14uaJSJBij0GCHa6WJXeIStGvO8GXjTnlp3N0o6AD80FG/Kid23ZkBM7eHdgedd
mXq/zGV8G3rvFhOe5OxtgZj2QhLcFVk2CJ+KxB8lCHhXSbiQ23IfSIWhXm9dEpU2bACqBPLjjPeI
Jze3vCLLVAExZaAHlNCLu8FWhIWjyUct8JFhzsRhy3WPTvnEI6mIaAv6RRL4wouC39ZQDAEg1oTQ
PJaYQgu6iysYA1hyuGmS5UzOYktdaL+pcXCR5ygwY1HmyWGMxAcitTCJh4XDz0lovlsVvvjkWaC+
hfi6MJuPGBdemcrmB95UkOLuI+8gPF22x1rKQwGZkqdl3X4AVEijwEuO4WTc/IXdc2GbVzYIh4TP
j2qmDlmDit0SU8V5Ut5rleXfSTnxmMfIve8SYycCPBd5L5wTwVfcCwn7yhJmGAzB9JwtxV9fB8tN
GhXMl7GhGu6sqUd7FpY7H/FIMhlApGCktg+0anSbqq+sw6BoXyeRcRJjdXB6qE/K/ORlD3Yqx5Ng
TS+W9F9Gywoic2mZn0BbeN4woYBouYtFykSQ9kzx7QumSHArBGhglOC/Kvzm3ZRMgi3nc+uDnvga
1wiTdjf+6sczHnCAOvtktS9lsqFCrrPADRV0CBrV3mZAzNZY3YCzZxf3o8GB1/w2arBs1eC/WsS9
NwzP4sEY9k5ckxouaQnuCkQzqhhyXELyBz7O+hBq+8mZwje984EUVDwPT2k6XwNI65tmDW/oBLay
7kjcZivRQB3AgFxieqIBFyzBic3WOUiNu28EilFgWWEhvjhKT8E3CuZLjyHYD4z2ic0KhmP+GqmJ
QkxsycIaW0yezrt1bw5aqP1Zmb679R31qI0yPwzC/tEhpSRFSVePS4nqjD5XJHOJf8vK2IeL2yiI
XOD6CmANxp/h9zSKPzwAWFqO859A/LUXWxyHEKG3Z+1kiyLcs6Oa8OHWyFpLeIGs/h2UvITLbD+l
uR2RFu4OE6nyHcUj+Jw6/yseJ7JTYyWiHh4/eG2nBv9Ac2ESF7+qbPgeY9nfBDXz49I9hn5T7kxJ
rrat6hOSrnMNODJsO++AOPCniUf6zv0eZHoKESX0HK65LOEimF02xs0lrDLUS0voM1VnVEd02FIa
7xLQYjtzXGLItkh7dvNVTu5uBAOzzmL0TMf5uzDfp6EkDt/xrMMu0JNOS7f5Iq1LgyJ98fOJz266
zhktADTbH0GKEXBolMvHYuqXCXmPVwamHOxwqPI8oMlswphO1L4JzGVTo6KbltdeK/w83AOYn0YB
jp2ycf1God54lPOsjv44x5tgfpEkbtZp7LRwON8PPmqrQDrYpvZ0s1RFhdS4PKWO/BiMPLzjlxWD
elwWYqupOtqLUjuW2Cm6R3VBc3wcnNVamrcNd+JZWBpThU+mopPmezrvOZmGCbR2JYMA+nK6VRW9
WKlNy2ztUZ5pEb60E3YLIug5sK7Fz8KeCZCUFspc8u4gDwEyYsVrzM3f3M67swt/1ZtMfsfysWDz
b/2FbWQr7jJImbEpyCGD2KAFLehcpbiH1FFd8MJvaPyioV4R28275DHVuj2PmX/My9mLbGmNuJnC
d69Lj1a2xFceN8Vlkoq7kn8z8WJeJ3bJm2IqOV9NzXhRhEwj6o7t7R7fktjBDuAzndnDeJN+5lXy
ZflQ55uEysi0bLNj04JzVW33c9JBfmmGcTlppeazw2qEw3t7zZXiMzESE5eqyYVlxUQAQ+s1dJRx
HOhmRwaOCjMJ4U7nCUpU4N6yadcGgXEQXvhJI4N3K+R+8qo1h1/ue2P6iXN+fPWT5KmYnpLAebGU
AXmxzTA+gs9KpfIe3QCqD8eNAlAmlUPVdLB7gSfCdX/4xXwKXKfdZwDOqbVxX82i/m0u9CCMXfnL
8dP+mKwrFaSQLOeV0mBqHAIH4nQ9ZfuxaLynGnq1l3Ei0wT/DiwbGGwmSdzB8/qTBnC1tV8I+EVZ
ijYy1Q+yFfPWWoN2YdFOu5R6+LHGhjV4iH2Zgg8bm0QCclurezOhcvIe/ePmD50w/BuJJs3ZblK3
KoFf3HsfZpgDtTTFE8Hy+pG4JfWPZXv+50vwZu+9r1P/5CJTsZMRUdnuXIuOymJFMU80pl56PFyY
nGC+uw1VZcN7Qn/E3DfZRc9Y9i3rrxE2byFcG/J57K19+GPgkhWEQPIKXxUIIur7qjVJ5vp7j9qq
yerUjfdysssJzEV5P/l3I0VEnrN1s6Oe3da3H2odP/vuWB1tipeO//4Dw2VK8EIFwORXjaAOqv0w
yPCIzNZdsDDaB+nIp17Y3anxu1ey8eYGPkRwSejMxY4ojcM/e4N5uAHrKB/ytgLfmY6npJzbgywN
5zTnzUcMFHTbmsM3XS2/vPIPS/6fdayGI/F78tVxco7r0Lz22JDihHc7tQN3xYV2pYMQ1FaDbb6u
DILF6z8KGyMNuRq5n1kjkls33kpCs5DQylcJd+pWQyq7VUzXVPKYxV6S2HhIy1WKVGip09Qm1Opa
9TNVhh8xvumLNbHb5Ns2DqUxf9FEBy7Ry61HfFQUqAQ4w1rJoBj6w2PcK+RY+rEOce12D4M5upAE
wGLUOc+agKPWAb2S7RiNAkcS1mnkTv2JY5x8tUmicBS/uyEjt4n52OpqrGkYTIhCID27zYo/Y3Sz
jMoiCcbpMjGwD1ZszGz/uS7S18Iz3ZUjKqLOQ++fWYANIUyiGa13MahFLZu/5jJfe9saosHup7sO
OIHS5qFs3vIKtLexUDCuiubaF/7w2iVjtGD8gI3YDheFZpU08OoJDWXHmAarS5f488YhBAuu2CgO
snKt9yZm+lycZjoXOXagIqOQEawHLfO6fCyVVO/TguXHqT7Wb6K2jekRmlLUj13wuoxLdppbihbW
/UCJhXXreAuv5QAPDG9e+wpy6SpHxBNCDQl9BhIqR06bi0p4aCVm9cd03nUaTNcEp647Y7aRIeAr
VgG26lkPNBq+kY8nR6f8K014EQ6kh9zFIQOWCBm/TztcH0F8WGZStksJL0FgXnWoRMc1uwTRYsXH
tlhxKHjJ0YsD4kEt/RyDTxjEJqM+PHOfASpvUgMz/YwXpsA/z6HLuikUwYh2IG5859Y5Yjo3CxdM
a/rXrtE0co31jXG2zVweq6Fd7Nq+nl7pG/zT+WZ4dUsFJ6sS3EB0ZuMNpvNrCOQt8IzwEXcVzHDh
qX3OCaUPZ/OGg8XkjUjUtCdOdEtDm3l6gIU19D2nRG18SDfM4QiXLOdQTWfwT3fHdTHV8/BCrIr3
zEHuuWoQhkZ31HvVzGq/sHnAuZcMa7nJ8lenaQn8HM+RjtO/qZ3SCRfbD1YJUt5KYmubBP2w9Wq6
dsxuBH9Que1VOzrBgZUDkm+dN6fvr84s5V4u/PlEQ8zPkPkg9yzol2PWPIcBZQSBYyOj4RXcG2lw
dF3aM9quSl7mnIcfedANXKP5V18Dz6oSrmoyLw9OihZU9Gn9jgg9RDTQfuJR5TieyuFkhX5I6wnM
D0kB8NFc8j2IvOmj7BS5JE1805jb6ljT+vsYjiQssOHtddLMP1UrbiShpldnZBbxBncnZS7A0dnq
qmybWqni7Ha28WpKaEbFbP4wZ7xMWVeczZoN3NiaTN6JfsIz8c4GC8YrHy8P8+DLoL0C5z0V1C26
XhVw+ICLnh3Csf+RJLGm9pM7vDUr/hSswuD4tNqPPORBlTbssmeQj1jHTqbJXxEkbONMu+t37KOu
MRULl8V8awlZJh5lHGZjfQA8ei74BsLUchAFE2JrXnDK8sbYTji1CFHS+u5aYFSbuj1VU4cboYLW
CKMXoFdFAkvj9uIovb6PwQkd6in1tyC4z2YPR3K94vuQSrCUUBNYH5qiGIM+XPobroWEn4TPA8nU
ANNoBWxYuyrI9x0OYqDdmP5nLGG0rHk7Qo+AD8bsoA3L2muzafd9A9YRpMD40JfyTgRH08wgvzGz
whQJT/bCW9Ckb+T4z004zb7GLUawzVj4sqZljwPD38xF8KnX78M3a/O0nM2le1ZgabY82sZHK2i+
hjl8g8ZT8yQnEMifAMezNBBgV/FT6qMJMg9gpPPIxLiYsbimOjLhbyEgOeZmGprvMWCKgqyYXiwS
8YUmwb7qNoJeW7cyrlTdcNL3LBPyBhhEb+iJBGge3zMfm0G1F7dMT9sa6zNSAuzLQ3EV5JR2npOA
h+5BG/+zbpwEa9qks2lrapuLM5GESetp3sfVBE+YCmVCxu3RVaiySNTloSIzd5GxBmeEnSAeO34p
DuEIzcfdCyM5kjvQCI9Dj6D/t25S9+TVMHxjO+2ubsBPp63JKprWXYXp09i4KcY3dTKaDt7GRLJ+
GNBKqH8mNOLdDEoBKFK0fqDExbzaMXRsZWsS4xjS5KY1rEgWkfAH4A/l69W3BJ9Ecrs7QD65c+q3
2oZqCo/1wZ+5g/pG7WpEp4s+OhZec+0xKc3r/lTrn9RSN5fOqB+yCuLW4vjTVgbhY+LYUzQ5vAwy
L5yeOVsWezzD87VKbryRmW8XmyVHbU+nylxu+TKN7MkBveD1c/dA0jlXuU+GU1zZ9ndH4VBBCBeJ
NmgAswcX/OMW5krahc8wu5pLRmzN9BvrTDusxTJgJM5nZ0BLh+zWa9c+BKnzG4khOMV9f5475uAl
q5FkQOGy9hUIQYgLjnFDeGq4Vz14I6nxU6477QnUd5aSPLBkx+Fpios9Zade1BdeHC2qrqkIZifa
m+F50F3I5ZWi3WM03kBc+j00GLEqQA0kNyhFHMuBJgweHlgx8QO14bfbD8vFaW+9aO1TOxrffe3j
Iujf5ibxn0GevWFRknjWTXJpJuzHOXcZjjqMM7b0KBCfJK71HNHFy+unXmItywVunY4HrhH7+zGl
5q0O0jdFtwcSFtaIYbY+XWo/yFkVJ+oiBD2DcIjTUL5x3PCTGVEYKWbnTVjz5+Y28veowkPzM5tD
Y4pHbJboTwS/eQa6eu8YRXH75x+JaYKEBHHNDj3nwsn9Cw6BTxz66a07Ibld8ri4WyQs9p2Nb0hT
F2xpUCc+rBZkN+97Qb7YEJnf9IPNIYKVHW1NpXcMaa9mR8X5EK8DhxlhM2RSrTTo8zyo5WakzktG
U/JxzngOU2qgAg3/AV1yC5hB7UIDsvLCV6wDrhVuDKw3djPvzSm48YZ8KXhOcM0MgoZkZ37wTPnL
VbTNL4Ml0CqsC/5vvc0bdYxNxlH6BXqi9ml1IeNL91pvP5Dz4m9YMpfcfE9yczErEMK0hMTdQjOR
/dTFwY0Gmu5i9n7/GMTdH7dT6Y/OxGDhOF0IMqj/9hJnZs7Nv2yzOeX4JXbp0gNIxSZROkRDOkmH
YvnOTEolSgGRbgCwblX1uRXhJStIJoTaBdLjYxSReaj2Gr9vhNKtPh2qBXvXMT4qb3mdSyLOljdR
8EgcExpRc8JFZ72+6BZqaTypkwNAkhSKUUf1sh6IaWPqUE9vVc88OZTHqiFs1oG7pVvxb9zl1dti
L78Jcbuo3cgUYg3pJGK/KIKcwnaPVjFyXYJzxEKDW9PZzTodzzVB4/M4gJuqRejg0P89hwKjByeh
qG+n/JasTR/akq9yIQ0sXJ9rx9MfVlMF+8qdTuUCxmHMKopdjfgFHqp9cyxE9WbqvBfXM/Qe93UY
ScnjqvBfSH9+9omT7BNB8injc48ufGR1xDwy7AlCLLE4FXNaHEXBO7Cb1LFzTApHUvXW1fF4SBsB
PdChvoHzgi+64UBbSXLRTbPlCce9ZrO0XddlO8plSdBgnnyUvZiZNaePwbPv5Ti/J2rFuHH0pc9k
sLOHfoHqSUJhF+jiOcuMZdNBClv5wjD1jhiQCyyCKVR7/atuOSpIi/eIr7Fl9vVzi5IVjTokDJCF
Fa2RITJ8Uf/sM4stm2Joc4mJ2MEU7xohvxH+tpRZ3GOQtWMQUGTufdVcHNv1i8k53IWly9vXqfgq
W7FxnPClcuKXrvejAsnKmYg9icGZbnKoP6oyuE+LOx2wl04Y3cP2aA/EUm04dBvZmG+zm3UvtjM8
DHgOvfWUq27k4dotjRYdBtGgOMY0Y0ApiRasVRin8kGuoKFyX6WTse/i4TRM6ZUZLn5IOvIAFhK+
Jp59tvrlu600Vw6MiK1Kk4cxQ+5JTeuxS9TPRiMUtv7FLIJffeZ91ulJ6kIc0gnnRS/H+SZ9k+gA
6f/cDpaTmr8TOo82edW8ueOar6jHJ3jICYUohJt7tkOcOfZZTUdgSMJ/7SHt7XU8Gd87PpOBEjZY
lis8I3ipOorQlS34skL26jr7NvrkJUAcgmMgKE7JFo7Zy2Njuixnh7W8tgGnVyIbgRwmKWnyXkZB
pp5ENU3EuVdAeeG52MR1AK6dNhDhPBqSdwGnyYATBvfWItptm1CQyY6WMwhD72yjxPANxgL1xhCv
SmwkCPisSS4prrf/4H80minGW3PLPzAJProqJV/qs8JsrIP2ptPIrQt6VlXZTT0fhKPxOs2PdQ2l
MyGlU57htBhJvrEZqZdx/mUX1kfWuO9uCZhDDFeaZ0/m8tdN1aEgkuIsxatMTL39D9NFIZWVz2gN
2q+c0Izb1n8Jneasy/w1Z1Fol97DAAPu/3vs/+/gtlh5/s8W+032X//JWWJAKf3zv9vsbX7Xv132
jv2vIMAuj2M3dEObkO//dNnbzr8w1zv8334QBA4Ggf/lsvf5T/gYTdO1PNP5x5qvmn+otp71L9vz
nTCw3cCxXNdz/l9c9gFH2P/mtnEx7QuY/CFMPSQc97+5t2S43n/8PRETql1N8NJeAO8FN1BPd+z5
OJW0ixXRXOB+G/VTQH8UMkzIoYAiu9wr2KC0FgsJINWD1dmXkj7xOEt/xg4nB8h1/Z5DyyimF6MT
JKy1cRTCeOmxtZWz70Gue7bJz2xpWANYimMkXrLLrFqCcAr7x+IZX4OzToj1lz1YZ7qOaPcCdhHO
dOH53OdbjiMvilfYTjY0sdOWBbvHdmh5b3XOU5zDYw4E17chEnB43hkaqTew1Icd5um+jOE/WMF7
IwLyxxV7VI6DFGHOM6Yg071jMaux7sd9skaax98SyzYaDA+Yk7Qz+0j308EROj70ETWpOytQe1UB
F5r9/rf08re5Y1lUf2l/sHg97By8oCxUbUXfebOzoOVvUsfa9Q3uBgxDWzVOaLvaOS7DyqmrcJDa
09lxieaP1XvvI+ML5VwbGexY0rN6NCHZFKxdQ4oolUlszc3nc9JYLO6Wb1Z4uFHEnyyWBtRP5fKc
7zZQ7ns4R1mcnHTbfKw/kbKM/7p1wCZxArHUu9m5S6AQJIH+6YrLGh/YGeN7bS1/P9meu3sz6SFK
YNuZqx2dJn8tVPbtNHT3plWPnWB/1dpUSPeg38DHcJDsro25C/pYHmTaStY0dFBJFtTv1cgBpbZG
tnFYVchivC7QsrYELDgtRsHgUTmhGRUDX3/gL3iemviSBnmM2xXfu1DTKwZ4qm19oFz8QrbAzuuE
31w46sossTOxD6X0FB3dTp6zmQlj6MYL8QAcBBN4h4Cua2fiZ0FMJtu1KMrADuF84dNxiOOvHow4
Vo+wAh8cA7fWdG8WOi0MfKrRlHWkGHUiDrhXvttY8AMFfxZny5chkns1U288aC+49g0FPp7P8Jw+
1hq8H4U10DKlhp/rjRAMunQXE5i6TkhDxE176F3JWRITYWJr2HCEa/7MhXzroBdpgzhfQoMujvJd
mnHflan3w4nFp8XVdsikGYD45QxkwR0yYZ92+fdgneY5/z2hmUK/SN46UQwAbrJXC6FxIzKH3vFF
XIF1QOX042aXaC+kFNOdYFOw6Znp67O8cr2cluFJsegwyoATi9DNtp3fLU/3tFdMBDAEwJkUHpXL
XU/jxrJTa0JuTCkQ0Gb2Lb0+3XsDPqqxMO29Mfvf8+rlDENK3vyfc5C51xEE9Bno6C62RhB+CgXD
pu9438wmpwLp3E1sMHlrHlDb5lXtA7sfSJKm+97PmseOLmucLzqPcHZvnZ5uQOomnkanXmcQOphy
CtnIIHM0VL335GqJMsJjIDVwzsvZeTX9WR+MGo4N0JsXE9eA79zZUG2yQoYXn7axxoMu1/4tVEJV
70wVa577DzYaQbW4H5jwzN2ohothzMmlwf0xLywq/Vq8rZmRyG08elcW7yxo+aO5xIsKW38i4XDs
WmLvwiNfrSblnMSlNi69M4gjF+wJOCHqMvU35zmnVqpHVkD+7KJ2wLFgkjyPvATqaWE8tWHbnBe2
kndmnz2Z//xgV+C2czrO6oIviFOzue2Xv560llMLubWCxUBBbz7sJcmGBmqu18h8V/ZFvmUNjBja
YoFpB9yA66VbowtCpPsFB5qd61JflGVwrtfDNR7zFqmMUtFuGY55BefaL7u99Dh9FXl/YMv5mrp7
RRqTjEV1bYYnL6bEjx8IZQ/bKo//6BB8x1iifkG0WEPIzKPAXPYWvyLqg/bBthBYEX0vlPy1kT8x
o4fWRKK8dT5pxaPAM1/iw16QC76A63o1HYvG3O4chDy5SwxtEWHZrVjSbxIgxG+m5UPnHQ/AqolE
xv2mkxO7NLKT4FF3KXqR45IF8OCxbEY9qK0DlofQ8M9sLaVomD4PrhhYwE4fLMDVbvBM6AOsCAdC
BZMNNJUdrwMbM2ELOXcfpm75DCg6kTl6ZlrncEJ4wraW855I5n32NBBeU+/Gy++hGe32eS6/akFN
H5x1/SBs61lnxrniRwtcEotlhU0SNdH5agMnOajFgxCdS74Gw9DbRNrDKRiaI/rzXQ6xT1W1/xt3
JLG64CT4UQfGUN0qzG5qYVnvNnEYxauXKAVoI5gk71XGMSCTxbtUyMxYy9OLdJyjatjOhDNAC+8L
GYC5iXuj5jx7CXP+rTqQ94UbNtafZTAF+3zASQXOcueFRLCAtdIPRX53yDW46Kq42XYd4E1hjR60
/bGJ6b9EldmHBj6geJ6pFfGmr+qw5GX/VYTYbcDbuoeirl4qYB8HBr4Di5mVKMvapxNNsVmUWiLH
Tq7t2LWn5qfBBXDRjDuJU1Z32NDeVtrmcWpme4sH48mNkwqzPRaSsLQOCZDqyJ3Tbz2ijVmG+OML
L8aKOJydtrUPVAUd7RjhF9X2R9y1NG220xPvt2kjHRTReoA6E5qDgYJU9Du4zttEpSqKfXPPG1md
FwJEGYPIVQGVMOVKvyrkabL0n3YF7gwkal8X6Tzr9RvyzLg6JEk3keBQdzPzLHaFrARBC33mg4oa
1kMlr5SNDCFjgWj8CwkOWGHJ0tuiWJ53clCzZW29huAYbceVH0eTyMXZxRy0seE371QB2qZzGEKk
HX8LA9x1OQQjbppabhWtLPs6Ndma2L953v3oYhZ6qmqQ9qEAEIVnXGbejWN5lDVyS9e4JyllewmS
+Wy1eniAI9QfnAb3oNk7WPPc3I2GRCFn8YxusmKiBI8uBIPxXAh6jZxFnlIzOVhZ6T6KCethiDGT
TyF3SNbYNgUiml+u2nLX1ohLaVPhIh3A+BcrH7rBY0fFvSaYtCl8CXTGMO+xDfW6h8uDx2U5DWxt
52L1XLhDtaOYyGJPWixFciQkGlkjB7tq/c+Da/+dCgCCLK6OQ672BjVuJzeoGPptnHUsFGQUY//g
zZuqs2WE9j6ffc4N2MQnafrISWdi4eBOvfl1XMXsJMDmRIUb4tvM+97+W1kOPNZFksMyn+opnHe2
qJCBfHNtSi9+IR8YGzc3K1IBK77Pb8ddMLEbFQkigNKr9VQXuwUQFc8j5zS12M2z6s7hzId5q2Kg
JMcFyuN1csp9u3QKodjcSVaY3CD5jU0BbMEyo77Tx7ItIXpkTKAXVth7wWB8XmaTkuLODXaDBPYs
U6ZiEwF6j49q58mZF+TYf6vEY99FaVBmSuxubgk5QOIYaAPbASQA9cbj0YTmBcxvmcfT0r7OvOe3
dXCEoID5ouYwOHUT+UCs1f76hikn96809KMu6mvS+fewqfBPFQ8qbr/0gBhQdpE/QPoJFhZF3Yki
BwA7gXeKwyrgx/Up8tuSxTFNT5ofMcN6zwwfhRkPVohdhIJSXgnQ1tZlXBefDI8tzTD9WuKpOnqk
TBd6mXd1yDfg0twAz/ZnaWXjZXp1Z0mvdC5pqR28J5+y51ak8iAWxKc+m590gAMDtIzCcXyG9vic
zD0tiKnnntth8HdVpr+6pk23jl0iCvdhQd4IUqs/YXasp26X9RD9g4piaog+kRz7T/TPYuPUvb3X
OTpm41HjFAvy+yFkTTYodLufjAy8OJG4cK9TP7wVh3pMYqoDcJDkiUSIWN1TGGy2tED0JCMkDnRR
n6cGM1yfWFiOsenaGVViNh6iG10CO0OV+b6fiPhDhz40RT9uF2VkGNSTk/GPjzyFwMw6hjeybSPT
ZFTYpfV9ANGzN0cwlUsH+NgmyUFMQ0edrZLDxBXXeS0aHSRq05nDyISdCbA1m6nBSvFkTtdswlTl
eMgt3dgPtyQvNmG97GfHVPgXafwqA/mzi3M2P2VHMEaED/Zo2FvEcmBdXGp1ECzXUczJobCqbw/A
BK5pCwNz1uyGg0OIkVdojPejniOwF1Y00lRC3Mp4yTzsHwk9QSbOa9D+xVeupmimnYDHLujbogp2
Ts8Ylo/yMCTdG/GQGpFUOxsxOcVGMhdEC2JmxDhWtME2Ho+5bd/rtdGbimJOf8BaA2gxcpH6eVnC
re1h8uqlbWHMwgtXhv1HJ9g+aj/9NXQOZxIux4ptNeWyGcSYInUxmfevVWNOJ6Qov1PNkfMXThaA
Q6Vt0Pvw6jF0wObwOHv64cNEWKP1cXWnCrMSBr0H6mxpZtS7ipl+s8zylZycwrBy9qbkw+6abFsI
nzwD+YEywSBSmZSuFGZ5N91IcnyiLHAZDr3gcOvQzLhVoiKw7B98hMvVtPoWtmwd+cqoMA9+G7S7
cLyEfWvN5IjL4keAYyJOlpd0nD/7GF6F1d7mut0bdnH1hMmDc3l1w/hd5PMKBumfBXaDtDK4eEbn
PPsOnWEtfJi4fgjZudCFvgJs5QftthM6hXHwNZDywcJ1MjfxroPC1hZ7b+SYXQwvmVidXqY2oxkt
Fqhanuy1YP7KqkvhYNHjsRTDOQ0x8I6XvHTOVJph+qOqiNI4Y8EtgYFHzJ8w4PJ1k8P5ml0X9t7d
PEUObe1w89x3ULXvfkC+z8CEd+bAeGoG6JlSmLTcW6vojehZ5c2vfk1YlPVE+6hDb0w1bERu4Aiu
eKVY01u7zA7CJy3o3Vh9+KJ45rHzqUcWuyGFJ3r8CJgw+O6y8EiM+9yI6ptbiIELiDNSAXEVDvTH
f351k2tAsUTVN5k5IHHa0CUBzbU3MfL6K4Ns3Cr2FlSRuQSn8R5u86LdncYhrK6GQkqfzLA80mvD
YEjWxWLpAwln4tmhc46G5Hugzr+6JgM5rY6aOmp1I4sCRHOsSGoYpKJL99Mcsu5UNeq3JaSLYQYR
SFHLp+sOJbevifwW4wsPloM3ksTIAADT1+c9qbYvDqpDlwrhxvyDx+VdMD78savxoUj0/AiRpigB
cXmCCIxOpqs15Bf01DEO2c40Fl57R9GtMvJtBkYDi9S9mz7jYEqPdtQmhBuK0n0y2a7T/DNG/VD9
ptB72NL6d27AT/YGS4JU95x64zrqAa02UtXnNOyfVDzWO7MqnhxdPYaiaHZ2zycAngwEjJXtNKHw
HRtmtTN2VFKVx0TOUQ3sZkOnuNgI0/nRFiEmXE5ue9NjB8py70/r01eyWB2g7omC+rkbrXM4/iZT
LR4Ww8IZx1ogd29q5A1If8TPuJsjfk9yJXl2oyByM9m4d50mf62Y8DBPMzzN6c2y8ofYs9+IZIIe
KsK3RdmHYSGgMRUDByHO0UO7L5Bstj6o2cjMA1yrdn7L4ykqK6pZTHhulI7P2JAufU6FcTFTsgYx
7zWprb8jJQIxBmG3aA4cJC8dM/0yjD+4O6rd4sqz5j8UFXGisvMQ7BcLHe0XrCfUKEycidX796K4
sNvaFCOB2Q7WAMa+Y8c6PrUcaL4zm/g28kxrh70a3hoemSbGtR2O9ba0R+YJd9d445MTxy7wIppZ
CnFy8QNtYXOAFCoFypgItm19aswWA2a/8xr89h0L9EYUkdZbZavnHFxi7/RcnEsXjWl9nY3TAg7q
5KLXTQC9E112W0NaKrJFc2wQ5llvvsdVexYIj8egUB9YvejQ1hjDk5qoGW6gYEvYlXMCEhg0XW87
Jzkju8k2izE6QYdbXzZU6yKmiCcG2JRSQCQUV/fUNzXJo8jIhZp2cCmHqrxro3sqW4KHvuXflhhT
s80J+uJ7y8mkC/GCGQf2ZkO95M3Bj7eVQ3Ek7U09LQdJ/jiwb+TqtxVfE9bKkEu5Gv8HR+e12zqW
BdEvIsAcXiVSWbIlS7bsF8KhLzN5yMP89bM4Dw0MGnNv2xLDPrWrVm3bjlgfTGaiqjMGnTlpfjq4
/JvR5aWUO/q3g5HjjUrENR2Ks08vgOlrtnmBgkixUGOOwSDpYWpTst3d/zNv0/SSplRn6AmZ3YWL
ckawBfKlAcjwZhaNS5WGU4evPU4KvF0GEGdZtKueFWORMZs40v6OWTid8vbojiAw9XchCERJG+9g
R7oL73rB5dAXfmrrHFMmNzzkzjvydn/WrfiJJZWtka5caV8o1lQzvrJmX/FzUnWDNr1JdT78zqTr
w0AvyTqOt9NsQ5CUEdYYrgiQTGdXpYxhBgszee8oyjRn9IhvuVDWfLjxPtG1c2WrkmtuSajGGKsc
/M+FBoY2l5fCdJwAV/WBj8leiFvruYugejV0zmM35GhdDt88kb2DN807ou2ESmEI4w1MFUDAvK50
6XL8MIdjXsPcTmHcb5rUCP2yHnm5pqxi4dVhx7RxABBa3VBYSBeMxVdqZ5K5mcvpIhR2Wz0ax8jd
sQW49131xSnix/G5xN74w1TymBEnDJAs69zE6DkpIxGZxtjaRTt/KbK4qE3xVsPwOivQK4uoISPv
depmTs1bT0d74Hk9kdli22SWt1HnGhtJV3cB0vHRcYS8WGZxr9sH7CE2EY5yrHol2SUFqBzF0Hdl
ER4nignxd7KwDz0P6FRlwnKgsnTOvidSubg5qWNI6gk8LW/gVQww252XzTNsDn4heVZVBmwdpRd+
9kiDjdMNiK/Nujc8ShVYxwazfjAUbaJ8RqNSAR3SDseD1c8x5GNiVDGntrU9YCpIQsrT+/gd3CTL
iWrcD7nEYovNaD211loSB6AXBiN4bwr8hxZ5WljRVdJtO5j8KxcW4grDs1jJhO3HbIVXfVSv9ZWU
8rBX0AopPoMvpxKEmymgwQcXHYSi/cGFvLucifPB+Kcw7BR4Uc+WqX/pjl34C8sr7L1jsxxae5KF
u7qyzpjkehw8448y1rfUZOtSxApDKRHwbWMqt6kFIdY2WrKGC+ptpP6kEBTaz4i1FFBzHBQpUkiT
QOgLm0yCxrvrJfV2qvEa6SMjhqHvSxqV1zEd4txmHmGVdj7nmrlTyTVRHle6wZjedVdX96/WxBjM
MeslbpJbXkTHnmDDGhT1RePQyz7TeRai/we/VVtZeV77iOm8xFAHzCnBYxFl4KOVXOdBlFJY1LdI
Z4vnV6Nd1Aeow+lxJlDVlDgkByBDOGTBJWL3heotH6OjgXXlfNsUmFyxwybA3skrWRe9ARgNDnBp
PJ3M5aSnbkRG+ELXP5oxuzZYU0ND2Ac3r2ghGxjHBGIj7z1KbTz3IHLawo12ZoWfKic7IjRqDTXP
55li6rLZMsr1PPpac2fRLwa4svEnt7w1LGmsQTcCzWMtJGS94yn3H1Ugx948JHSTYzKCTDcvu2cd
3os/ZDMjoeU+EaEWI0tG1s91tsmgtqy7yHrE1ObV/LrSr9vJDqyM1sIOsLFbkJ81KKA3wLR7hyZn
wWGqPBc4KJY7y4ywvwzpV6SBWugdcSADxEXker+pdHKSIHRvFy0YDuyfnEcE01/OlZ4nA0X3Mf0M
CYxuT9hxoKeIm4oGPY4uwXgjSl6ELLXOBDSPdBuKfUSwjZtC3Zhapr177V+nFh4H3rDxjQi0Dy4Z
18rDIO2jb0LrEDPQH0fsAihqDkaLVs9QQqjiYpbhjLJKkn/j/Jdqv7L6cdwvOX0yL2XFxY4+6rak
o8RFhSslVCIc4qvBww2e5R9Olnzj33d9w5hT5lbC0CTIrJOqzh9lxMYgMTR8M82fLCOd2KFHZMaK
5hV32qPyuL9VmmKmXmlRazXBr84tXRk8ryiLwymqn7xezbZ4u3uilJEz7rTS/nZk/yus8ousRrd2
Ov1pz0a6+a8d9Jdumppzyi6frwiUJBEbG1WsF7umEZ8EcYarlz3FQnhWtAhNSMCR0ZNyO0WKc3Bo
gkiFRl2Krf/AO6SgW4uMLf1nW8b6L/CnzSYZHA4e45/bMjQXtjGcctqhWYbSXtQLYdAHyWu3ACl/
HhPc45P+wRXHG6sBj0712Wf6jcxDDtq6Rrr2i3TH52B+TV36EWHS8NIl4807Txv58XraZgCVksDj
E4mqJQdd4CLjUPDWEbQtneSt1Iv0JAHAHrqGCKkXKRcEdHYvUfTQ8+w4qebMAiX+V8cUR1iyw6BE
hKEYelCCyqxunbr9r2rkzcjMS2lVj7Rv7cUPItg7ekFhaO7BqItbXtZL/2T0D338zmhswPxhNeOa
PNnm3tvJDpB0j6GQ3/GqMCCTPzA2RQmQkzTfEqXPgHB4zRET2k5B8Y0ys/yNWDdWmTiNIxAci3Dy
7AJU1uqXXhAuzDM7MBToqIxcu6Gn2dUzQe4uKb8CaaEjj4YL3jnDpygDTv2MemrVnHsYVWiIoRX0
pAeOmfWTQ39jmQPYNs9Y45Ygi3xPGW/tyMcx6OQRcawC+CkooCCsiBpIytmlkAON9T5K+9bqCycP
SUOPybEqSClHPhQcN3i9FJSLo6PhMy8noJaATM2RXkECdzGpWgvWdv3deZlzDSkWZanG0ayxyco4
uXrOnXvpmNFZwl86tHP5kimuuq9izI8dw3YK7cELNLAmYQ88NkQTKejiKb8QW0440XA/LYGwIejM
7DQk70BFaXluaaFtN3kstmFc/MSLz3iMiGMiE7I0Gs+OlMg/YeCkzzx/J2yAVE0YhgijaP3KuJmI
wjZ7OAUyc01THRPXQiCil4+RBVNdOjksKt+z6Eca3EcMvMubULCJ1djSF8OqaF7C8nOwvyq6D6Iy
u+DhoD4texv5UnvD3s0N2jIv0t0c6wdFUx6FMSzNg+taSfVNh0MHPRx5lCp5Vl6syyl+ICNoXRxo
mz2IeBWhizsNrB5hO97Rn6Vr//OoKwXau13+ncZufUBWlNWVamVaJlq/U2sas+XFIaxIKZq1nXBk
RsZ/LSUibm5C+ca63f95wOX7mModdg2sfklBwyh31asEFKVIgpitda+MV4AMW5Hx+DSj32n6Vxvw
vaJ/svwi9R6kHo6NCNNq/0z7k0qhr0r4IolIMXi8vnNEWV35wun8tPTcl8SHWFYjlb1ryNPYKYIx
o2JgP/TUO+GQVQR2TBcXCVFMB/kmK11q9XCChTAqoGZxqeAiN7aSZJtwgzj71buDKAIZu7RxJa/j
FL1P9CZ5bhJMVXqRlEJWClIkimQUUApKWvk8Nx8m68q2fBI6oS+Dk7VW7lUp8cFPq6xkY1P/64Cs
dO1O1/v3KeYaT/0pzTlu2AdWShtr0t9Zx6WcZlmfsOehzm7Td7o/ESWwnRFYpLqu6vEe69mHBvob
QQ3/mAZTedK4dwHzz+HrpF6NUqwKYxdHRrsVdbdCeyJpuRDNh2uL2GPKz4ZNRowbThgvE40XRRQe
DXPaMoDwRMvRAAl8RpdQ57vjAKA9bHzPbHQOmS62zXUqr+j2r4bA4YpvgX2lqI9efzdgSmstn2q1
K41PaxCEep5ufSWyEHRO4+cgXdV63nb2bQD1rDKNkLtZ0fi8tQRApORs2O5rxkqDQ8TKQ3RUzNBX
tTKoOgTdeoZCW+217JduAZTMemNa39aw9K2xEHZUkOP8CqiE7aHXvEDRaP4E/GIg/A++HPRLVop1
r+Unm/YAul+BCz5YfQT0nKw0bBM2Mc+5/besCmwU7siSkI77BwMwm0i+DmMtG2tne9kRCCGHTBLR
4Xmobkkf/3YcSPhD96GjRkzJjllZHvGcxPonhU7EVDOfSKp24xA3UPNDxAkCI86buL0KUrX4lM+F
GZlvknfivQyXXEzWXETpupjVM36sUT8LrpHO0Ly9pPXFz2QpgqL2mj2JpemKANbzube0alPqnNpD
cjEzL9nXVC/O/Q9we936CqPvmUTJIhLMeDlNbz9R8NjBM0vFVqWrVGj5UW+YJEigg0Q2LX7csY63
8ayemJjYKFiaFUjN/MLPzX5LzZ4VUhPxCmZsKwIEobTQrc3YvSoe+IhoxmtkV4RiF55wDtwIPHJg
q90/Z4ZpjYAOt5Hj+BxXvqipGax5mnRYamKsjvKRj/1fls/7sfk2Sq50z/ULo/7tejIvIdfKqlEi
Xkz6o2w00CcSwEWqkx0bwo3N45aXDC8IYx59oU2bdMy+FeKeM55ZfZinIE5NtNn6mWMPDotilWbl
noap/aB35ipOYAG5BVi9JUn7asQdOgwg+vKRf7izdWsm28Rt1p+8EghK12acUJyVSfr5oLCsoDuB
Jm3+Ho5MhbMFQbaOktnwWZjgcTeubPP2g2GsR3Qh21C3cU8MeHQ+4KLgN0gUdsb6WSmODWPvoMYw
3M0f0VCfBYzFyTQuJSCYodh08XToPMu3xfAjEYrHVB4nt3iVzfhff2AR+07m4N0ucHHCmFlhyN6M
2AKYDIr4B0Ya4kJi4bhPOGqCqYoazMxx9xhdd2tV0Q4fBioyBnQK0QiaaSc276CDjGU/5JEdHRf/
ExMe/cKdvs0dFwCk7vO1kgfHCyM+OqjZzjTuhUIOQs+vzOUXjcODJX7MFtPG5HzXdH6vxoKkegeG
yYvhzmBqbYsU0xhFIK52kVF6rUg9FTVx7qqj79Wm4DU22geNYpsZ77PJjW6SjFNTyhiK7yqpvvXZ
/lGX8ygkoAQrfO6OdNXQ776JQ/U5mlhAHLv2i4g2CFc5WbyDDS88OjF3RB12py7ptTP2Cfbe7VCv
RG5+AJV5q2vtXMdde1zada2KBvts8rZ4oGXiSJ6UJHp7II11QnCsaeQxjwl71VYwZeifAwfuHhO7
Kmk6gCTytCKauW1Aq3muvZcC9Se+655iH/qceVHvWCLFM0s62EZ89xzElD51oWVJDgM9vose11SO
crDxGiuIK95lQ3mT3R7zLhokduQttTtrlq10/1xHFED6ue+pip/Ysck1K8a7QVjpUA9JeypLcc4N
auXSOhyJu3CbNCkts6YHrDDOuDgMPwMbxvOzQL8B5/iy+I21YdoPmsPm31wPDfyTAksY/+16+LBM
4VPtuA2T9GpMP6QTWbgrmxHQncGjYnAoCXeKYZPnFNaM9r5unvKZJDe1OeeDwOsJ6GJtVTNJRVZr
Humv3SQO1Ddu9PbDmXey93xSi3je0q2LzSjqzlP/mXYNgEqJIqhudIs1czpve+3TJasUUuPkfU2M
ho1J2C3Vx5sBsoE53l9sbTJ31p07bgekXw6RIaOnnxTCPnXwjnw6zndTrnss6OktsKkX9wBjdGwk
8oY+Vuwg+aEWHbDklJFQym9Fd97zUKXyljoPwtasniNxGFmDB+YUXUpwlTZ+7EjSXFvSGAV3U6FB
FHUudw/VlP1qGDIDo1a5VuzkUtbyU4QTEZ7Sutjcb4dm4UYTJxqDYvT8otNOOLAvrmO8To1182R+
j+AWNpN+dnAAldXM4rtN4HnU9rZLKVurDqifnzqTNkw625REtNw1OCrL5ftVAb/b8x2w0jqmjiHO
X3Vq9zBgnZfDZ3jJqp9KnqgL16qWxtzFm8W755nHzPpQj6fE3ZhuuxnG9laxJ+NlTnXAm9k+Uq3l
XUp2lFFPDt4uTO7NYowr/6ld+JJFEP9txc9sfV1kHF41ABRodz1VDRQhrFtz3k6iBJLypirN2WO/
12rmQ/BWnZLinKGWrcXA6FX9jgkEilyC+XkFEKH07ktCOauXos13P4JFAlPGZqalWgPpmy7cu+HZ
csnl0c1WXst+3KpWS9ZoYvWFzDHHvFfbnehZ5D3gywZJ3awHFHI9sdkJNvQUT7w436FzBGq7baig
aLB/0iKki7el+7AhFlLhXVMjKuz4o1G3NYHhOMYilFNmOMPaZKhoKEJjxOfvAFOE16sHFcYnQJwZ
EWUcyCYqvg1v3Gl2GQSdgYuE5ee6wWfA2cvZjFmD1TJouqDGBYiDakjYcDCiN84jqk81i6Vl+FqS
L9LYlWq2T5fyCW8BPzevos9fIvuM0s/+QZ5ctdnhfibPZG8hmfsi3/em80ayFi5NAWAOLgDSWxHD
4uiVbVt/JhN7Qeyhtf1fsTCWKVRqSzZmswp4oMjmA5uzgHTmmU0R/LGR4bSwsOfkNFAo40GOL8zH
qFTlyaQIicmLck6Cje5Mf4QMOVrynxTilnvjphvEpUo1nMEpnQE8GWftLetSE89GX/vugKOybGmL
ipuXlJaPOaEwDH+EUfuyxuvgkWB8jfBcrkzr3NrQQMqMuzunXZOsTrmIEdBNqiFYZOmMnhjX22R9
78OF2cmhPdcNBV5sfYBqryB3IHTGB23OgiFsdh4Zd9qkkgmgSndMO4zkIiRqbDTaiaAw8qsc/3KC
caZIL7kFo9BQTpw0fMfzXhwi+TkmBD06MKlC2lkreOPy0Hl4LNLAcRP7azR+zO9Cx3RkuNVr5jGs
ujhJ4O4KqfkeHsu0CTE3wXgtX1G+d9xcrqad4GDRVTf8Sxr81RVH3tBJ1VMl6bLOgBdMZcq6booC
KQnTqC55Nz3+JYJ7UzyutFljVS0cNh6Az91/tBGdaMz2SGvF7yFlUviSn3OtvPRh9pw1wnByXI/p
khRPrcMwyoZ8bX2Ne/UkYlbsXPpRT7LM7uVN4r0BP/Kwew5tkaPwQJ5I287agXYPixZKrLaJSeVJ
rxfoeh5NkTMrz1DduF72FjV4I73iw+u/vPzpUP+m4TXJPMS/4cTTegP10a5d3usSfgVLnKx5ZqkT
1Kwn9fhdUsWJAfiMB22xkjnKa8feYafHughyFZ/p1Gn4sOmmRWkOZQMWTd5JGGF/a6rGb+tfo+uK
gxwYG4G3pVJGHMngvqTw10yTJ15idkiK6TWDa0hky5oFrUG2cpuzgvLGb6Ge6grXpMbmavrD1M8V
Dy6UKgu/ceqtZujvukSEdsUXhchBZtY72IIr2sjZxP2OjvHIi2xrzTkbhyHdVN5/A2FYnvotA6ZG
ztFBjt20YcaqjrauHrssi74z4nqEZ8Yj55cFkzZutcF5y7ToZwJ2m4bqDo/YoY5rH9Qa/bVjvqUL
L5+SF/ZALITxOrpDdJrDydkl3vSqqBkBMpjnR6DpMAKyAy1bHO1VHmHjsHPhfTgyfEDrNomlpQez
5Hi2FC4ZmGo6xS62FY8I1pr6neftMxqp1XRDDcV0UF5Fy6mMaOBr2xLX9EhNNzEJvvZYljPFm0Nz
jSOLEmkhzhwx9uBrb7VJ8ynX4ErKYle46qdimBybtd+85YUfdjH29eapLvpJDkbO0o5uLF+SzKBt
nJbwYR9F+tvYTbtYnbZGDXinwhEw63ickiO251Xd0beIxwa/1Gc51R9DnQfU3qo0rE2+NYp7N5d7
w+AaM7Tfpm23Tms8+IfJB5ynFtkBy0afnd6BJJyz0nTMLRV4rBXcih996PMjlthb66mBKxhvwnjv
qskX3Zhkv1Lrzsx8suc/105C31WaFzI9LxDqoGFbxitf69ZOVT+Z+9OMAXQDxHytTjXoxbTldWyw
UxrAC76wOT9qVrm2Ug+AiPik3XjCviKOSCb3KM4RR50XgtgEUewXISDd4DGuzEV+peIxZDPn1RnD
8n5QMICMrXedl5jxYN6S7Ac/AO3OI7JllP2tZr3dghk8L5WBaEIbpuwLtmCcWtI4Ri5PV8vqc+zh
CgAd41oU1Um3vG2a/GUCEDyrgkZ9n7BJ962+dnS+fg6Mauzrph10pnir1OY2i+Gy8B5MDs6gFW52
vRBZGfE4H0WwPoiNmsm4S0ld1pq2zuvwZjCMjYLin+YHk1Tf3z27WM82uAXd5XTB2JhZ3y78vZaD
ojG1kOH5AK0PAwWoQBA2FPgD6AWiPxvdKRU049gRecMIKEdyrJT4IE1uSP7IAQ+FZLQMH32kXjyK
s+HKgNs8uQ5LvHWm0CuZWHvyn2dhjHvmmVdjMk6tyfXaqC11ikh6KEopkNRCbF3auYSTvEQ6kmDV
bNteBs1g3OF4YykwbzFO8nhU90n8SHHErXkatM4hYRIRKo4EAk9h+a9urcuMGjQtY6RtAsuBBarN
1T6Z3vPE3Eet5myn0tqZ2s8ckkyZBrQ4y5WHtORpFW+iCJZSaSyw4/je53KxlbKiLPv4nmM6p4or
uSpwQfz0qrrZZ8pc0MfVmz60T61LTpo9VxvRzfl1nohBjOFtYt0SqfPODb17lCl+6CAr0MUSxKYa
RG/hiEEpZfViTs37xMo3SFnsh8qx6X7VVtmE/RPD0cZjcwBmbFsRALUJgncl7ydb+kUi4V+SasL9
O8/ttwPuiJh6e+CuRuRJxI6zNCi4HhhlTa+lGx1LFD0n0g+TaYXHcJwAS4n26bU2KC40yMLaoim0
25b/S98wd7TGZvC68Zl37qFrw+ViLLGTj8xtmuvtIdqEiLTFQRkfgHTgzf56BFw8TkK2m57CHOuf
yI5FYd1qLz70Mr/F73GfHL3wQ4ywXhQSLhFhq1EDomvSKLFs8H5bD/sC0ax9A05uVQIe6ShgEjr/
m+madNVsQaAOuaSoHfNWXM+hCMQ4nRkza4zVmNHY+zmbslMUOlDdB9dIFr6aGtOBwLMVhFYL0sdT
Vg7kRKIQCJKWvm81bVsmUPGXY13Yz1QTOPWbEy9aWIYfsv+DzbU2w3w+TpZ3kGnPBdwZh252fuDP
/i79BoZS4NDkjdfqtgg07Cf4Z5kccf7RPVMYY+Dl8dmrWCi5FnDYkIe765z4TNhvhG8jtZxrA26T
iYMny+KnpuNQhOIBZZnFJYAn+vdExmk56/ZxbtPOsHjKbKLYDQnwZlcUySKGcBlSsWlEOJR0k25a
LRoDR9S+TjSFvD+nPZa/fje3B6u1x5sr6oeTjI/MxR6RzAETQsw5FTd8KHPObWIGcWnO9xBjpWMT
5x6xANqG9cPz49FTv22Jr9F2gz7k8FXITZLG2wQShUAnqogHricl/8EGr+JH2xiuEjidw0E4Fbxk
JJtoN/5rcAKybfssq+oFrqbvhqTk05jbZGIYhxnIqlkfBEIZc4ow9ZNhe7cQeolTbMfoLT4URXbw
cu+8IA4rxslQb6+ThXpmWBSopw9h65cpu4NmeAtbxP6G4rSKUb8PCbaLzdSqR4018FQnDzE8GscX
9riPXOt1sKKNV8JcVCbqF1V3Zyry1OTaSzdqLxmzhjQWKmVXb1yeR070Y5nnGI6n1f6XknxOciiT
+n9ZcZhwcNugJkaT1QkURWwCDWunIe/XtsmJFSMBJ3s7V9eJkiAKIU+VcxIkXmauU7XBm2vcU6N5
ZHrxGRbeSWc3o1b6OTOxcXc1a4q4pssx7S71pBFCCt+j/GYPzt6B280Lcx/L8K9KsTo4mm907MeM
7I3TP4ac9D4okuriJB/XSk9Kgp3LtqgbvE7qWZP2NiMo1F9jxT3U6fjfyn0hMIoPbLI/FOQhqKFU
emJtyHrrRCnrgFpWvUjV2IWcwyCa3FVTHCaZ7MbaerO1bOtBEyaxGZGQqGcM3faubaE5dpSsLU6a
ws8J0JmQkVN3DFel9uMaBq7nHDNRTEVxCxXUKgp/tsyT5qbHCFia1IAGgIMkfZtd2O9/oJmebGl9
F7JdPPBB26q3UC2CIUZC5cTNA2entfBpKltiVskjv0Dx4Z0aYA3fcNQ9R2HDqxNHmeH8xhrHy7HM
3tQw3OawY0gX7SxmHal8OwlXEw8mLnhga/LQ2Ui8A6sKbg2tfEdl5MLP70kdMfaHcWBwnIg4mY1W
v9Gkg9T7mcfTT9Zs9VnjKVfHvwg3e2nkZ8b/f03IGSCJacLOF1G2De9Sq6593a4VIf/16Xw2LOM2
YR7ElLEV8KiowaUEQdnSiMRLpzrq47wutE8Dju6qdpN9qpWHKIUxSlnQLtRdDZNm/YMjGEY7K5yG
5Z5FHAD2e41YZ9xQTvRGHKIk/5L5QNVNVr+NGS8zGlbhJ5f/RaDOQ5H/Z7rVP3dsPs2Q2KKUDhEM
HuUyuqQDaxB5o7WBvRILroTYYRGh3hP30MkkLdJ5oe066ClsPsGEKIckH/DP8j0h9xalxSEAEvWQ
KjuFPIGfltpWsRMMDjQGoShrlzYa/k2h/WOwSpL9YqSu1DcF/0XTIrxkITAj/RmanUQWnz4T8HcT
C8AhaQ4QUknswu+r8bGnLe2UlHbxuiHkvR54w6QIb7G1Hr2PAuAdGT8yuhx+85kjbKYeQ93C7aY5
JMf0+LrA6jW8lw2fsWHgPlnqJyKIbpR7xqwTKiKM0z1n4ourPYxYgm9/usN2uDo0PB2G5HtGAl2w
NRs8edFKLXLVr9xWrPTG+HNsZHVLLagHfPM0ofrAq9cO9DGi3ivKSH18/yd0gXdkwYWQggQfER3T
wbciDwLiH1So2HQvtt6uiJSVkuc7FdGkEsrVGVw/dVOQjVPA+uiWOcUD/wZ8GnVTgulieMO3DnOI
XVtjthylHRBlVX0DN3wFrv2R7aFrt4AG63M6pvvE+SVdeRBmeBNmDGpiWSlVvK0j5Q0HzG6uiJAB
ioyDyaqxyTdbhxadOuaaQmHYgXsOsBBCxi2sY+3srEr8klq5kFvDrZKLb85Vb5XXgYCOlqHakvQn
hb8QwXepCK9z9yexF/hD6WkM1ihXXs2dSbLLKz2IRD1lOvl6BBC9JvWMP5YmG7zEa62bP50s/JbI
apZg9YNr/Eo2uSHrTWN0YBpYuAzjTKjplEzufw6yBTlNjLN26B2d8r1kGq4hpNUQa9aFW79LO0XB
S9e6+xDqZxfDC5tHbk4u5cipdtLTn7pt4VVndatkZdBa4zUerBcC8ofMwwYzleuGiqAVxUqnqI2h
t0yPsAuKXmeNTOhlNqvHaGGrkzp9L1FiYcGtie/MIYup0b3rTD7k1J0nVJ5LXnAr2sn/n6Z/7fRb
egU2/frVq8Wel9W3njqbOMsZQquLm5TUQqFpF5ggRbRjdGs0BbNa9yBhdhMOeo2RTwdXuo/IeIRK
+uLNDrBGfM4tW0Kr+nHh00jsn4VOyy0LWQcth0l62Iz1ycuHN1ODoONW27Lg7ZgPftHU647VXqmH
94SzBtHiNzdtz0TaiahIbgMDL9ZCzG6VEA8Xdl9NPc1GdGlyvI5KwnBE2Nq4JjqjmSlQhMNVSiQ2
MrHnk6/dFUp2KO3UIFaSfanKF/RXdhvFNjG+2e0dxwFmG7oH5qND7pFCjUw+8OZqN9ieDOdlGcNM
dVXjFKeD7QNhuYGjjvNpD779lRjnIWTmFWBfM96eQc6TLXHKi4jZ04E9/kkgNccGnWGZvCd8s1KN
1zbsEcflb0iglOnv9fxGHmKtskZsLGwQinKPdH5py/xjfwk9XLgborRED4ulUmliu5FjyNY3cWNS
1ws727UJxrVYy3OVzXfCapunUt2la9fR3hTjKQz9XvFkwxTj1+Rf8hzpVgfUCBYWeRSDXtFtptz9
bL2FTU5XwmL2iQvQikpEz0DqJ1QN5O0lL3MUmZTFJHuf2aMy3ZvEVe1EMJDnjlGew45JVMiMpqec
dth7PqR7TedsX013op0/MMc2A8bddExeZq29VtGBdy5KffGqovZAq8WhQMmq5WL/8VDR8cVp8Ck8
kDoEEkOsBtYsuZYcvPPdSt1kRfFuER5h9YfUE4KkQ4NLCjLRZLRNeRgq79ZrVzm/mpa+g1Bz1PFR
KefO+8sLZd2MHuNZs3EWRAFAMBNzhdFg8M0JLE8ui9Fma2s1gWLnu6GLxEiviWgelqE+uxmF2A6h
MonPOA/phsDJZooO/XM4QRA4MJ9kfp46O+gzdwMZu7P7WxcetOrVoljJArnlqo7fLBbxmEi9jodS
53t2501XdJeRngJpXRTDpkXT/GXNvClaJHZGchPjiFnkh6TuX2vBcQieqivgODT/tS2qccoioxDT
KQW7bC471Dy6lya++oE8N4dyY9ShzCGvrSfV2bKk+65Ue6VwRjMc9cSE8JYQilyhYX67DNAai06Z
PGcAwJ1A7+3GyFuMxN8YIDVOauuh7S/YcuN1ntoopuQsJsWv45JC4XijqSwhpj4oYU4uyTIpF8qv
rW5NK+agZyZIZtFt7pxzPhb3alI+NZOlfDMcge7eFY6gXnRJ5mIP3N3Pp9+uMZ90npxoD/fTyF0a
Iqz3WuexnzdgNNiJkO7b8trZdS7GeDs8wrmLxEPwquggl1d96VcOS27dOPZ9u26BkWMK3zUTBspp
8B5Gm/C0rY8wiQnHGgFxj52tbBK4k344pZsIo4peUERd/4OK9OEZbGEyBpVoONjmvOs4emVRQR85
487UNGce1msqTQhhhPRKeNOjDeMvs5he6UrCxdPCGigWdN+2AqydeYL9WU9XX48IzfwkhpyVQ2hf
dcTMMEJbpVSex9kMWzRRlDaggyVExMAjM6ruNqJWcSSxwlmXFLs27gaMDXliX4f+WmqEPah3QCDN
Tw0PRkMSkYdjOWKHNQcuw3J6hXD7TZryOU8x4IDlV0MrmsqZK8o2v+yuIM5MV+C0GgEaM2ynbGQn
oaGHR+VZKsrJNaOVZnw20dODwlqlxbenLxSI7thQXUEZ4bZGouYZNf+UtvYy/Y+y89rNXEmz7KsM
6rqiJ+jJRndd/N4beemGUMrQu6Dn08/i6ZnBVF80eoCDKuQ5ypRSIiM+s/fatbcZsjXSbjhQJ7/v
YK2tzBQsZ2S734okS9IxOPhzV7tHgKeWac1YRbU7n+w63UnDpRNrOAsq78Ij0nEQ1OzojQ9DSGhU
JSqCOASlRzx6noCfraxonbBWDx7pGjYKjHdQ+DfZiV1I65oEGgWj5j6mYUY+LXCdjpR1nPzo0Uam
VDWzpFegeffGxzGP2ghzQ4k7Xa+/mHlC251xOWx+5wM4M7OzK7YtA2ARmudyaA7YTw7oS3cu8oEw
bXmEq5vv/qBbYwBOpiphewbDu5HiCth51GJgM1esVxt2eaP81UZU/X50Uo3Jy+DR9wc7qb265oDR
Bv1UvGWUi7IIcVRK9hTb+GQWZAa3gTF7hXRgTrZ8iSt7RQVmqZeQP3oqTnH6lfnPTrxjvfETUTLl
SfEoqXujCOhnloNEza5yusVjfUi68FsIY4ngdNm3zVtgqgMOT31EEZPnFlgSSU0yCwxz+QIS5EZE
2CVJ4tVgls8uTO2KS1AIpOWB/hGMxDEM2ak1QMxF70F9GPB5+lxxOc5hbDghmcTZ+ORQKmXMj5ji
dwA2PUrAjjBNd9OBLnuI8Lujc1sy4Fh7MHrtgajGzDw2ASuFuj6MqKbdLt9HGi8T6y7f/0mzduu1
GXKpb4mnKQseHPU7MDq1IKrGmOktAJ/udHe97ibVWreLXeD/em3LNUtA98TdW2+M7rOPPx0vWSte
K2YuBDIi1cIqEWv8eY9m9y5GsQxUvas4YVTxYaQS8M+DFlbPdjLXm9ZVJBj5kl1cK5ATyB+1lDfU
tDyaO29voCZZhL281JFEypytc8nZZaZOfyPzGD9zmB06J1+xzSKt2Vw7ebeSCgtbdOGbCMgBzZH3
wQLjkg0vMiFiuVqK2RLMm2EnjwKBUG/2dCZMsIA/xxZo1Jg8g/5pPgVJsF+GAoK5iO9O+s0Fj4kC
zvfYk6KYbwWr3i77rXSIhUlJBnLyZJQ3J8bR+hux79TJn3bsIylpDa13LP+49g7UwTI0HxsQhBrx
zdyNFDBPtn+PEZhzOy21uFjZ4XNvMhcar9TcOptYVQXA+RoiQVtdMR5Ay2ioLNmkvaQ6CvG9dHn9
B3Hhe9DafKRyt3pkP3LfLJs7UVpw82N882k5vsZ596vburPAttKuwJ+kS5epxc5Iv+i8gmRJgEnG
NAJdK3u2pvnQu9h67gf3ArVg22FpOzk95sG+lZewKO5VC0HWC6o31YX2KrAy96Wrxm+tCgZkxrjE
yMIEUomXDbTN3rWuSUswMI4M4NkT31tdmu9Ewf7EgGZC0fAHEljj17iUmDyGW5XryDqcvFjnvLy2
Sxi8HK10n+uavR8YkDFQ6b4kJvOFPcp65xQP8ITKW5Y+sW0fN6woEcxWSu70ss5gKzyTNLwa/T+E
bARQKwrni9l0MX2obieqHz15KjISJTSMdc86IsUxpx32s42Js1pjfOHDe8zlb6q/tWO+YVqmSNGA
DWR7e2WDDUs2UEes8nPi4O9Yq4woaKkjeSDrtQNKZ9ogoGIl3CDNLEyEjXzbA/sYWG+4E914p8eQ
OCpSZ0gFYAhZ3HueZmGI/Wi5G03fliwIOITSkgigYRkSCFkWG8y8FEp31TMdvNY09pX1g6bYjFnd
Ywu3u2eUoh46VxATOkFHExoJ8znH4Gf7e5UDVgogQfTr2kZ/rn5i5CHRpLaYR5eW96uI2qnAHiRo
5rKSVVbNc/sz5MFqZpjZOzPkLZcb5VDjooNTKLPnjjbgOEbmM3g/cX/Ww+empdSJSEf8bhQwRXdl
un+Gfh13j7A/KZu6AyOj2EMESHZU5vp8bU++guScwjAwl8VEvjiZfJVkAHMM+r3L+ZupA+6VVV+f
Y0w27Qh1/tJOt7D7IRnG++lGGl7twJuyFPG+KN+yUiHBik45m7yijo+NunTMfvz2NUeGpo8LGXec
oiCNqk1O7APg1iW9+qKCpuDLV4B4C6d8V3g5xbjK0pNH2W0SytAwt7fCbsWwZTlrCTQ21TatbmE/
lBXzDaTjcFiZ+evBJfUvbemtPO0d5AFQmEXAG8+mDI+hCyjapGnRYzRB5bL5/OvJYZjh9zgLAQJr
GVWDOxvKdzbpRcEcEN6snahYYejsGXXCj0bf+GBbH0ENud7cerDHpoT3gAvJm640EmDySpjb2ta0
78mjiRuxUgh0KEAmIiYRdxCFxZ2/jNt4L7ilWR56mI8xX7Ejh5bDjhFdl4XOD6o4Zm++NRnWmhH3
dj2hPfCgEhM35PCtSYo3ezbw+k8eQUOKQVpAPUo2RgGx2k0/UoI7PMpEFd5D55TL+uTU9HAVZ6VY
ht17w3fZ5JLSOaRK/r/Hq9c698DC6VpA+nIWraz3LmKivHxF5sfMxW0uHQryzPpEKeBLboiKqrOH
JBbh8sXgkcCA6KutzkQ/6jeRvfWpIitzV5csnNDA0CSCXsNiR8wmRU7/7AMmUHDUsvI7L9p9is2g
tz5UdED3suuteBdM9WKag04QjqKHgYASQCiJNjnbz/mBMVeuzai42LWsmLDVLiPr0+G7VpI6VY6f
ktCYdnrIlbkAZ6Dqdteazx138hDzzHS/yDRRmiDBZcnEHohAhHXMitTu0FqzqdRZoxptAo4FBOII
oqg5OCSeQd1l6IKwKkJfPq5di/aakyTiHa6wMxCSTPUGTK/70hlKhyHuCNRtXvFUhPmT0ubnGlup
lVOEaIlcdgQkLdjW8F5LvoREPOUhSCHIsCzY3ZDhlU7QrLABgozTrdcZGBarifllyXKnbIuF0B8t
eF6sIzaUd5Fae36JD6XyiXjHr7TMWgO+coxVJ0/UqvDUPIlk4OqHSAzMcGg3cTOzNsbM2FZxgiWK
vyhbgpVI9z0BpdsqCG5mlJNUIb3VwMgnDPJ8jR67f4Vaj+Gz/irSkrqd1I9VkVjRJWrli//ol0bL
aiOWL0FSo/qL06eWNutoOd2jgRq5Bzk4w1Rim8mlzYYX1SziAEv1FKyviRWiCNa496BQY1MC1ExW
lgDsd9Lia96ZiPKdrcEPtmUHR8/HqKhcju6whlq1n1hYcZgghexAxN7L7o2YsiUpE0bxjTNuEZxb
/wUl+kGGCRyUeu8zxTHQhnHVQWdmCguWl+jC7NXQIIP8lZLz1/8YLHqTodOOJg2cxpbcM/Afy8L8
TYqeKD4bhXAgFSDzUfsTkCS7sch59AMfApLVew/Shrc+Rurbo+WD8V+vBk3v7nN5xnpgGwedXBoN
5AxRQSvRiU0Ok4Lwnyq8OUZCVR6/JzY6i9LE6Ij5Dgdza6x5jNtz5jFBcpQwP2LoVSqi4nFWyYAd
JCgIkwP7zJKHm8PB9wQjfxHcxpKFkSS3jtiQVe+MuAXIl6ud2ZpQjRwWdTYu+8ICbEhOaTjlr+Hk
v/XNeCoy/bvn8X0ReDehyAUQ/0maFmV5i5PafHWqPlubIjlBR6Ia2PY8TzECHzz/YAlnpOU4pUid
D22LLUji3KpXNVIt3mHPGI+JSYyawYlchOdmqh6LdLxV1OWWyc+uPWkSSBtKUhm6b8BvNGw6Gjnm
GSmmlvX4y2rrIqcHlSfnPCPSr6nqP6N/tKvhoxm7TZX6JIi159ziZ1mlLBsdtoWu94Nyp1kEiO2K
xDhVRmjPmJNrapkvGEbvZKctCVld9AWMSu3cUTEAU44t5uc1SoABBTZeEgn5LZT9+9DVf3QrRirb
LEcddjVWD4zRyBXYxPCwBll/1DvrMQ8NqI+fNaLKquJfd1z8TApr8aPM9t7RYw94xRsc7zk3Bvc0
U+OfLP4UxcMoHyLSVRU5YrCwfYQNWvmUO39aFIaVW+xT2ZFptMfnYASPFaYGHH8rK4zBCxJ5lp21
hN0EOuoyQIhVsCRCtlmuSoMoTv5ClZXcIy5pnFMQL55TZovEPZMjwn4qRJLYIDDaUuMVHPKz6N3N
3/qa6X9DcqX4GczXKeCLAoBkS6Jr22WcmzQ337zlhyI0kKvl25eM3mZMtK3CTWKp6Dkb1WaM+03n
f+dJtc4aapUxiTdz3R9uiIbexKEF/hoPdDpeDJAJQPYNotYtItUfDI0elPsxQAGplygYEsbjbTKR
ws4FN2KqHQERQSipxuaQSrkmG4iT3CEplG3aJK33yBke8qHcEYINN9vyv4omPyRt9xQ71qJSZxaa
qw7tUunGL4V+1CqmoPQJZiRXAzvHCjFf9T7676rI3zs5LB2RPSofUo3Lkg9zD1OiVX7PcMsTlL70
kghYOYp8037oaMfZmcKgvU81tLikqQ4+BlSlvUSxeoss+Fw2kUYc3g5YjOqPRyhHoefXqrAPcGyW
RULHScEqGHsZES5it2Wi0FE0OCiYA7zCiBB6h6F7twmifSi6a5zAwRtX0qe50M2LYphlspY3cXi6
wcUmJ9TS+nVOlA2TX9IyX3w2H3pV7goa4hAAlUdMloOeoiXUAKhvL5neoZROYewATj5H5t3K6+2k
sXNqVyn/iPBKNjRs3U2bCx4VcLc1nr6agI1ee+9wzBV1j7eDJAKGTSA1SZba6Vb30RHlGG+zkTIS
RVTqORB86Ut0H6cw8t3cNl8SfgA5baylZmASK1/hkU41Iu3ttomMzwZNOG2SCOxVlql1p+oXSnxP
hHxLjple81g1h3n/HncsIXXGz11HpZD6uBNqsDL4YKbvcfxhm3lIpI/y4yw1IjV/f8PY4DdzE9TP
MAjWYcaCneyVDClpaR5DoUPT5WFDRpJ25ToMvq22X485kzGoVGP8zPm/qN3gjFL8vYkfezKYbHSM
eD9uPj2LrQ+3lumAmdh3eK9rEWK7s33M6dTrY8HSFUWG4nZsfVjrE9tSPXmfZU8Erextx18PZPf5
cX6b7ZOJfy8hPBacZb0inhliszuBepKfOaFDlEGoD8X0FHUcB4TMgOZ70yiFYoFmwmCdKZ1NpWfb
3BNYyuuHAcIcd0o1eAvGTYxJahZcRsjMTh5nlbQM/wxQBOyO3ias7i6YjG4E1mPcC4wBeBT2WwCE
K29ov8JcPc6llYbgZElQyb7Cf+OJFnV4GSxQ3a903T4MmP9zUAAiPurIdZvA3XO48NwATBQ+vzvj
/e+OMHTONe9wDovQCY+FhTgIMkrhmvussrYWemZ6TNWqX1LtT3FTEwOnPdb0AqN/DvKrC8l1kOln
OeUb83sIr2bdEBHbXnKypwPsSRhJe944uBrsbNCF6eNeWuLB7IYje7ZTjbmC6DKIYoQ/+jFRuFWx
z/sdl9bV0cxrI2loAdrL4dGYwCMkcwYpTWzUvtqW4qxMNrChnvFR7CKEEk29Ibl9a9FE2t63MEt4
T2wuxQMzvdwzCGson+N+3PVfBRB9BwPQnPll6x7f6mTc1TaYSEe9tx6zmIltzcsgdx49SWZWx1CD
968Zm0jd48F9jUlKqQxvYc4/H7jIpnuw3BefsnLQpqszO2XmnQ6vh8t8i61JLpqrcPtV6r6Fxdac
ftIx23RsK+wQCEOc/cRt/mTw8AvcDbx4lOp7KaGkoI0OQdwkY70d5YSGuj1oRKy1jfiCqXoDqNSI
8FEQW2ub/UFr0dCAwSTnY9eZiGq7lBQne6exjA6QrWIAORfMKe0CVS5b75jvT7Uhn/wp7AEQWd22
M3XsYFiCzBRZfkh4xC1rmRnW6QYLEnsu+AgHjUvA+An6GS+xMGjNbWKqk/gZD6FrOLukhFCER8Xx
wyev97Z1V1268oto1aUR8urTHlTwdrpkrzP/CqhojeahKasr8Ga60XZt1zBRNCKyjfGaafFbN10V
g/pC/1HtcxLa8GqSWYfAmbrVw/LQmA3cuBKNwoBAlvsaPa9Myl1OX5KUwXdAAqpP8eNl02swXZxM
/lhqA/h6m0YT6rAXqzMBlqNY/oNAA4CQfyOiDtyz/x1DPynUe579idi+YU8O0SN2UX4N4ZMemdDv
miBbxhW6+w2NVI4HOipfeu0OXArAKusa1Ed68O6Mc8MVrO0/Imm2LdAfia4sSNutRYiKp31Q8n1U
1OgYHzH4QA/H+5gz6szmhCm0Q3XMVXQpJoa+Ylyg3MvMhuH2R2LC1ss+9AJfaey8SgeS5vim/J86
JyKMxtlviHT4QwjnVrQU1VI+UKVqLJrgcO8d+xWh1kYVrPk9NMSUvUVyKtR9ctIHYT/2rvgU9i0d
2jWL+0XQIoxxfpPcOkGqWeCuLKvgk5SXld7Ga1kKYMKAtUW/GDmk/OlX55of0r1FsooFtIdye1uZ
v2MocJ2KvY2NLtOfjeIJYCUUP7KOkIdNNcta0I4wiZAXFvuOPhTuGurzeDOv5zucIF51mW1uNhFv
BodZiHY5zfKNO8Kjq+PPUIdGn/UPGbE2loOwiAWEKDd+z0phxF5nP9Y5t5t7M1LrPvuW8gpJKjv3
ASSELOqNFVU7MDCH4ccvAVW2gDeigdx5LAmtpVYSGd2CZSTcGXODlGufBJJRX/8VAcqg18OLrLwE
ZSGIcoiCu7g7S3Ovnlm0CArQdNfd+Ur9SR6Hy4Ar2IlvUXpHCI78VFQW45gXP7zGRGR135KJW7Bh
Ztt7T2F3naZtn5yiEL/byvnwihnG9V4gzGsVe0+9WgvFSXeAXrg3OGnsX33wNib7dROCf82N5Y6n
TiOFCcRyR5p6dg2jeVnvPZJTfWyG5MT2clQxoW/eFvze0a2ZJ1nfyAF4eNDfe5QHwlh0iqFkbd95
p6iPO96rcEu6AAOa+mp2v7mQqDbOJncaTCx6D+M51MI58PpKpEIT1EeHC70iKN7pl7q4NmG5GRpx
cY9x82wD8Uj054C55pg5e7T6TnYAuLiKM43V0VGxcsxYibqXhs8+qOFLGpnYWqE+h8l+ZAGcMzEE
F2QS+UqAKrNb5RE9GB+7UZEjG7YxPx+6lBw5HvQuqnYHQcKYWmuJgoXcrOYl4CvBW8t4HjLU2K46
RkNwgtBxJHGm77Q+f3I8tMOyilZTovLrRIL5HVXdyp8U7A0sN2srJqYySDRIiaZrspJlPlJr0K4S
XOIrF0kB+pWl8PK1V6PgzlILvz9srBHw1rMst3heGwDgnAi16+iHQQsurQ1+bIDSxpEtzGgVBhXZ
jMbMms3edM2fNrW1h60TbfzQ+GUn9Nm2eXzOoVJz4AcHCR795ENSZHnn0TUCXEfdcIgAfB3JqbGQ
iJflORRWRg5FnbLWoc01/C54tcwOFiBcou1fv6wdkGORV6IMnf8r3oCdFo/GA9kN2RO6dpvKvkY8
8xUXaAG0Lh6voJ9Ikm1MNNEi5/2xmINZc2SH0+T3hD5ljy9GuodQK+2rm0DjahrCI3OLUBiTxLfV
1Ezuthg9Jhi5ax0ZAX9H5gg9znA/NFIaKK96dy0NKY51GQJBTIilqkijgC+mxbBQKutPr1J5bFgt
Hb2i/c0BZW7qliSzVosRj049Lk9oTbi/vGGnSrqIUZ/qXT+yyxu8jnAyJ7t5w1jxSS0YpW7gb0iB
G5FSokjRUTd6MxSg68oK1a1KjnYdlzgdSofJiyEOadsK/oLdXZEkuMnqjvA5AI/hPJuTLmjVtBn1
Q5Dm9k6Bo0vm8F0H78LYQk4uHIuMtQFpflTfqjwsMPvin6QeBT0T9Vegw+6hUUy/fUlwmmvp5jYL
g+gURhernwgrb18i1yakOiCHKEI1Yxgt/lbmZFoOFNvRIuYO/oT0ra2qfR7soMnhBsJstDHz+sOL
OvCqXLh2DDbSDCK1dAluX0p2kbepvfONs45SLYcoUvuJBxhCJ0R93WXwjOopTXPrbMlf+CYcYkX5
jsx8QgEjbjXwTUrAgM1eq7u7yeEawhx0njDtTGKTaP7XIEs4mA29ZFj2h9BMOMrL4iNCanVWwt9p
k8r2gV389CMTefTaEIP86FgP4mA7mPxsvyrWsU6UL+zVNa0qYzWRJtsm6w5cbY8NRBzhw8wIJauz
sEvCI4s9mDdgcDzDf2nHAjdn0tLXlrPRhvxKVFHbyW/9XSOo2AvzWE0WbHtcb2ziLVRYmU9lMCCE
ANc3TMksK4RqEKp0H+KRwfbVn/FJY3iiZ6j2KmUOZubzuD3CbNg7GDvIbMUiwiZ+LAjvBOsk5ehj
fbkG7Cp3jg5+J3Pem5ni7c4WRnOqnixRzSidztgOVf3sGpjZ4qy8QvdjbVAMEs5xbp6s/LmGjr3v
bISbDBi3Rcp4rQC/WBVg9AKTTFs57kqLCZLRQYqFA09uArcoCRecVZnJ/lUASJ0mqiK7BRIxADg1
62LD7g0c6hiSCqlpyEAjtOQVqkzf9NWrTUGzk6G16mcjbNTS7CVZNId6sLoNhoJU41kEw5Eswzbc
OL3eXruw7q7Iir9MFSf7CTRHkOvnTMFxyboxwkqFyiviynLT28TDsECn5S2zCRlvHcEV9Ar3y9I5
0ZNQmzvHgFIpI0wnc6BVAx9iJWvPp0P6pNrsBWwbm01s81XYDBtX7/HfOyHhHaJ/1cPYhtmeyI3X
PpWRrC5GGP2YiRltJd5SVK3CWdWtBZAtYVAhySXDHuDsRowrzwnmQ8/pp5UuCtymkf3gCZZoxjyy
aLyXiBzHtW6231XasY/uJGE6O8Sv2dJINGslkY7lGf59UGVkN5P6Qe3k8fpmrVjLVHyT2MC4QMdL
CKwiQlmPIKUeJUBYHyLbaLhvettgFwIyTjwj3lhGfYv4IIBynRikr1TLAsfLgRyajf5shjauDI/E
NUsO31pEalkQ5TZq7vx5oglLGdRCNeJnlQdqK6azltGu9SVSPShNuLDJ/TFaDxt+CZ30L6Z93lbH
Mhw+3dpJMY3TnigD+Wo2m0Onov/u26A4s2suzrH2OwSDe/C1wd6Wk3MjLTw5ODYoW9HGJ6Eq5kAa
qYLAw4kXheXbsYCjMsbF3Y79HhrkcWTodaoQI/ioQ/xaPoaMvvdekyxVicG9BNSzMP9gXnIX8zNO
Yut3IrQvUWgHIoR9xnV2uZ/YUSdohYLEekT6YSXwyUMHM5AtxgdEZebdqz7GQN8xxzMxf8J8CwZ6
tjbU7EWsqzVOrB7qo/LX1WxeJ8D1WLfZVjMaG9idPPAzk2uP9OKVy5y9qYoLueeo1rlc1kQEM0+g
dwmzlpgreMxRjywY6plJI6C6Q2jDvsgQrTnx5G2C1IMNbwoc5YBjiLIuyEkY6mWU9IvQLg7zQ36Z
LLBdgsEWqrQa999DJYxgJ1C0OSVw/yLh8E3FCTXou+uQMEdqNMmEZXpmFNktDe8aeVZ6rDSfheRY
VRgWSPdQElaCeLUH85DlhYvdyuEuCJotmGZaAdGuvbH3Qc5lJV2tcjGItFA2HZ02vEDb5Dmy2ace
WsHmoykd82wW5NTUKNZ8p7xUrh7jVqYw434qViyg5ljhIFinohSHzI/eLa3D6ZtyckZitosVOnw8
VjlqaD7CpvlNLYcKOjcBAuf1To5UFgIH0hrkeqKDI6u9+pAFqLS1oI7WHv2+mYfhRhr2Txk4r7HS
1/xnYmiJq9z6EtVbmpE5XLGexUX6nioSf6fGfUCAZ2Ffgzdqux6IdYt3qe0INI5QAHoV/75hfTm6
JZcnTkbTt2wSAgdwFdA48Knglicblf4vrL4ZKN2TOTgWKJ21azOsa4koTZgLTslMEYdrCIH0i6Dl
7eypURkSyTDpb11bNtsw0Z/qMrHOOZEKIG4QwsLLJiyb1UJ/Q5d/Bm1tPPsBm9feAoDc1uYfmFTa
vqhxlw9T4J2nWYbd0zxYnb5LS98gpzN4iPkcpxLlydLk44lrGZvdyL2JLDl7AUqYbSqYvzjSgqus
ID9OCUGQeglPV6//SE+8BXFHWQMB0C4qhR6COaSqhk1l4N+IG0SRzC2ATLcukPwIqjA9c91ZzQNb
h71GIBYWJu8QxgD4jQjaF+0+6Flax1WV2T185TlG0rVmeJtxkmhC2LQ2C6gxdNKOtudbiPisYU3u
RBGQyMwOV/bg43hNeHqA/WIANK8a85NFlEbJjJ/NNlp6VVVpPisXJlsBYDXSRbweKX/eEvkRWsPw
zuhekCpAnDDyM5V21aHJUUuYuv6CKeCxoq68Tkl0sOgdLoDxL2x+ug2l2jNqeZLcdHRYRc1XVI7O
ZrJRAwDmBppnOzWvls0OoD53RnGaLOwUI/jVpSNtjV40NVBFC+ax/mR8wFT9HMbXrhnscxM7zYra
vaz073zI5HlExKBZrC8tGZyhR9RHCyKXZlfIrQsb6AeNQTREZ8dl+Wil3lGT4t0fUO3RZDJL1GZD
gvc8ttk8IuyhK47JA2MeBpuyOjm2DxcRXhywde9QBnLfCfoWdMjtWk+5ifrEOA5Dk1zZtC4r4b+X
kNXR46wnG5ZeD51q0XkCnXOEWg4Om9d5TCtIxbs5U4fCPQre+97PTt54J5kwQEcyB6M4TJoyGvI4
8fSVqRqcsyLs9pGbrkyQWOi8TpgF4Pho3TsG+P0Ypcam9sfvXApr60THjpSr3GSR07jGorVs1up5
+0u8Cp6WiClTh843t5HsRC3KX358wCH06kTkJ54ITrdlYqiP3jVpMAof0FnwobvjM3fntqYZ39kj
Z1ffgkQzGsLfdNLKgdnBL9U7DK59XRJDzdYwH5IBxrW9T9XIiYWoV7rTo60V3jUb9BW4RIcLfATE
2zDMB1hC5BNVS5ArRExwrRD4pvusdWdtRPQetoFxdRA4lSIE2Ka0cYd3DUKJ0b+UDabMyAQuk886
R1cb9m4MeDd3s37HTuK7kQz0EYiAqY41UmAx92hh/cAGEGgSoMhdzw8aD35WO83J8duNEfHlEj5w
Nlu93U6tFaP29ZDQxOW4E5mvYes0WJhY1Hw8yoSvSWObt/Gm1B9Ru6MgQQO7SKrkD0JxNvTCI2Iu
867KSh5DhUzV4JBZhXZKdIGSIAMHCIC6o9qt61nfuqUYY4Y5/PbKO+VN5JBfl6yqgQTuwSbugWnm
MTCa8j1Ck5d4laIJSAtEAN5NFwIv/H4QmByaBhzMRCbToFAUMoldRbzPiyyfyVVJ+EvKEeySGJHS
5MDsHXDj9n29ddDdVYZ5KYf6RQaCdJ8yvNsm2sQkMFk4o9ltnKF/dSHtN3Bg+4B9Ck0QuRZaPWC3
CvsNWmnsvbk61S36FZ2sd22yfxUEt1Uw4WpnsLMKvK4jy5JWZRjaxeBV+pp+BhlnfOzHBvZOWFyA
QvpAFrbJaGFywbOJ0/2L7C4PlmFx5DkxNn+XZBaQ8dMF61B70IRzKrEnYp1bKQxGK2dq0MVEB1O1
/abnlNwVyMtqKO2rYERICW+mISHaHZbp5O3+XqSxDlSHNF84B9Gq9igqSgeItQWm3EZ/iyO1cVBL
J9F7Lh4IX8ebFtUEEOpPnm/3u78STP/n1/CvwU9xY3sdFHn9j3/j119FOcL7Dpv/9Mt/nKMvVdTF
b/Nv82/7vx/2z7/pH2jo+Oe//JDtT3H5zH7q//xB//TH8tn/91e3+mw+/+kXRFtHzXhvf9T48FO3
afPXl8DfY/7I/+5//B//raRXzfovo17Pn6r4+n8zXv/6+P8IeRXyXzzPlSA/HNM0NUsn1vX/xLwK
zfkXjf9keSZxqZolDT4NIRdN+O9/M6x/8XQQuq7UddOW3hwBW/9HzqsuyY3V+BNtHKKuJ239/yfn
1XD4/BSV8496//3vf7NsV+drkNDsMF84nC98EeXX5wO3QP3vf9P+3o+W2dd68BkjQWfQrUb2kCqF
HmJp2diibWMT/OnbSZBjAeWrLQhICQNyb24+XaBy98OoJaz7GQbgiQGmVia7ApedzpK9KdDMt5Oe
sTLIG26yIAn81t7rYgCqD8d/cAFEEa1I7Y4BXsQmCHLFcr/qj1yVrtNwHXSgw4Z3BpCQGbZZ2Wde
9+K3hEx7qy51hFRbwBMsGEChk59lroy6rQjscjQWGJepKg3vU0rqwr09ej6DW9GJhnV6MNTPnOPB
8JL2rdPvsrGs8ejGeqdV996I0+KbRpY0pdgVenrAyJEThGIhQEZxlbqYyRLZ9sl2JNNuXg6BgawC
2rVNrUrU6kPaz82tnPGkXoyvE5Jj5JvsuAuXlDA7ZXHH9rb3/lQFvk68g4BXCtAsnPtsHPvBACXh
FTjYcSNEesQUIy0zTV7TsarZaMw/0Z5xQxzHlKy18VIKA2ibaydtvnfJFXnrqWttzGFlLdeDOROK
OLOLx8SJrXAHNMG49+VE12lnLNkXTY5ucon5sscu3wHaia0WrUCCKPTEQgCwu4PeI+nL9A+ul5ac
rUzT8PfGFpj8spS4gwIsfaewFMWzqzVazCeN63MkCyqPcUjtYNs6Y8QvMqdjZv5Ycl5xsYFKSC8F
+3JWSTjKSRTuY1NQluuDj+YiMKJoV1QWv5/9pMV+NBV5k+prw6ebRA2vRwNfvVVr0yWftIHnZ+rT
aM8DYsKAGeoKtLXvFeGR2Hj2oYXnxeLbTfvK/YqbxmYZENkeKcVYh4l1hI5LZiy7jgEouDJESMUa
xb59cUrH167cK444NHXrFG/dmEWkCBqqhd5ltzbBwvbQmFwVOpbGAQZoAH/MatUhdBR2aORXaAAf
nF52aj0prA+3wjQC5wlDD2MDbrk4Ok91QL+cmVY8Sy1NM/Ef8r6L7VeR9JRSfdenVG2wJeXNyeMN
L2S/6Bo0kAezayh0XZbb+g4eVTLeBPNmnci9hIfYYLpvnngm/xd3Z7IcN7Jt2V8pqznug6N1DGoS
fUcy2EuawERRRN/3+PpaDt5XV1KaZVpN3yDTUik2iAjA/fg5e689ISU2bV13bpDqOJfJ5dRC7TnM
r3bW+f1Jki5GfNIQVK8adC66E2rQz4gi5t7wXmfPjBS6i87zvmDeZt253YxGbK7r0jyiv+QRQo6u
5xYegcAZX03C7ZivMPemIZ9r1FJoOALIjH5lQ9+yw0Ejjzim/MAu6WQmHOJA74wfkKqEuK/mdDqz
Pp5s350YCU0NHfVtIIay3GReXHQ7J4k71FqYCpKzNfQk65IpkCQqJAibNTEzms4UcYqgsQklozBK
g8GR7zB1X/ddZLib1otwnjN+yTCkyNyo0RaNfqFyq4FC1TEzuFnj7EjPuR4QGgYyy0hB60gWwzrp
jWbhbNJeb0kjLWZL6/g23a16jKQa2SXK8D8CgDGy5NnWxv4VjHgS0gBOZ4EYLPDc7nsjbE3FERA9
MdzlNgX3Fg87YjOnNIgDYZVhkI18qEkOkG8rJrVmU7gOvw/JZzEQZDYlrQMppysTYH8T0nQgPpWJ
8X0IHVT3ThjTa8frcucmDjLjEPKZymLxhdQY3uZVv/e8MHVxaORBLw8aPBUCh8xRsz66kkKFeaAZ
tk+kysIj6M2W1MCVaQVOfpZy0iOCyzozfjCdEqp2VJUo5bHK8CNvGFcSYQbSL5g79FB5jgoI/Voz
6jehXoWs/visc4QQnU2wldjTZIUzm5Ylg3BdIrHexmFoWdsEPv/0FFgBuHCaenTo1tjjc2r8iJoJ
4qk29CFjiCmvS06hTUm3Z2frna6CQcRg9LdFmULya3FE4zcaQ1yO1SQ4cHKYpRhzG8cyThZuIsLe
bM/vsm+yaJPvdRIWb4hpAaxbo1EMRIhruV5fNFNoxLPGQTMCbtX6CFntKh7qCX+7MzKDjCqMnadJ
Dyze+jiZrUMadGg0c5b36twYUYmauA48SEd1Nqf1mxHJgv5BXcyk/SAYlkn3Ltj0Eg4KTmgHpx7N
V/9AR2r6ChsJZ4U2pHb1swhLr3+Qmczz+0jrNDJ47JE3gZjyoS2LnwkGMe2j8ssJRhKwdk7yEagk
pIneUL82sGSRMCWGFT83jo7wRgwdQUOSCZX6KPPKXDXeQJbuureixHgcQAG5BEtrSXmUue/qRErR
LHpyy4JYadB5mCTQlMJnm3O/9G68oWWG3Hr2kIC8z2ZDfxqGbhyPcTEF4XU2Ok7dZYhWdFtW+ay9
IAD153mVOHNEkipu+ArgZ5vm3iaSkxWHiMTjGhCaxP73xWu94l0bNJgwS637W6n7v9imrkRotarQ
sX8ri6QQjmtzQJPSMi2PSsv9vSxCVGfXVl19F5zvydEY98T9vrQ6e/qg++/BPFkbF6ynK8PHxjEO
ElCtk+hHd4yIXwPdiYbt+v9ffv/PKqxd/ZcPRdXt/67H1cHg//zvbdMWefTz18pafcNnYW3IfxnU
Tnw8tjRs4dnmf5fVhviX1G0qatvjjGnbOqXzv6tq2/uX41BLu1K4JveHoBb+d1Vtu/+yhQPjyXaX
n8Zf/feB4reD0X8OSr/ePQa/45ei2tW5wU1y2aWwhe5Zxp93DyLlWEucAAyJNY3XrK+9fdl3X2Kd
vWV2E9KxGP5PzShxd8mfjTM+W7VE1kyh7DUIbPLevpuwRa8j1yu2JH+BsnQYqmsOmXKC55i9amdV
1nil53yMoCIf8zm9+BaMSaOjSd77zIN+eff//SJ/fVGuOqr88apM3eYY4wrTlrxZ4vdnYnDbahgB
82ziUX8xyh5zl8co3mLcig1V78nRbUBv+97J6uiimLO808XX2XbjfR9IOoj5B1Pm/fKltOVxoojo
MWX52/WJm4Etsm0ks4yD4iCedzIzgCQAeik9sZUAVTAnVZj3i5J1tyZ30+qJb3INGnbITdu1ZLrP
eIzMvcDtsTnxYwmUxEbMiHNHvwKR+aAjG+XE31bwMVwyQ0jRKt1tqjPZZhfgrOIQBM5UsSd2Zm+Y
vbblJesH3Sif/Ag8Wh6ozr+fvkVRkKK4DilKSVjf26poNCoSscywmdBrkDDX5O6DV3pkHY+YaUQa
bUNO85+/W0foQZIvbD+LgUc6zcCGu2BfW/iM2qqcd45Ts+Ub+U8Cfr+GKAX3NWiEKaXVn+aIK6mO
cTPGF5mjJqnK7NVAhqTZaERjqoCVDZOCMRQ3kg3+oG4ol6aSMnumEd8kGYwdzGra01y/9N9zqMko
XuW5qI0lUe9FDi0w8hnKz/K2TcAIoFVQJ3MHBjazRKPGQFrWOG/CgrxXoeGKGeMJEgltZth1/aM+
a99CvBzbKnd/Lh9D3PHdZZNDQkAhOUp4hTLx7mueU3wubr/X26j8/IWxT1ihTzJiM82A9AmiyvP+
zcenDCOuwmGnPj4y6wMS9hBqMD0+OWFdAv9ODvYAt5H8HaQn/Y/UwTDr5vzfxngljx2aQpPpZ7vi
zZNmfCSF+YfZkLPIAQr3C+6ICVzcyq46Ai0HD6q1eg9bveamGrPnqCL3jGZrfSRs2d6Ac/qxfH7M
T94c/pmYk/A5nqRIYDqorxMZj6FR4wOs6EjRa/f2QWUw9jL7Z4aj5B73Bfq9IoHdNHqcShNQtRUq
p+CJvFqk0j4R3a2hnnl+kOvp7VbvdmlCgy0ttQlRcPhijFQx3UATNiQQD7IhnWek3yuMpk9O3J6W
e7lKsY/lt14/eSvyafgQRrwOqTJPLY9vFBMCujyYrXMIBI1GiU997ZXs/zEGQWaOkls257d7Ae5B
078w9H9fbom2kLDGFVxNrQFk48n9W5GVZCJnVYOUizelRFDjdyD5vI7fg26VriR1r8UQp3YQ7Sz3
asNsaJbd9T9fs9y9sVkgDEvqBlUPD/zy4cvIR4JsYP9yjon6+1JL5x2mgfsshd/ftR0NZR8MfM6K
2jag+IcuJysgAIENXqVfR4qlSYVyXj765cKX/0pLXMJtjbiU/trNshgxL0QgHXGVy69eXtnyZfWA
0TthNjSYeG/HAaWpbojonqpp5U66f+LYCvQB11GGHwCHi7aNTbwdXYmnb/ny5Ue7Cc3cNEUl29be
EwSnQk2IgP2u0ImSnBJk73QenzpTWdCi5NGJpvroqhdhlgDVRzyzNDv4o87SjBGIAFh/HHCRW/vl
qkNNvw1sa94GjPSQE3p7L2VEkDTyzRfx60RHajsUz0E7+dvlmXYEcYYU1/j6TfSn0M8ZaiuKgrbL
NbD3U06yY1TDBzYqb8deZ/OUR1hvdKJrMxJeLDSemIs0FSWFX6MPCNZETOqYzlaPymK/fNoFJyao
HZz0uRtTO3duEsA66JYwMchNPyKbSNSS4XrupYvltVJLh+n135M2eUjR7MFcBFDEY6ie5rRLns15
egIOi760LZvXrNJrOLETRig8bEVk57vZc8UlKy8Y0P1wKu+SghWFaIZcPYlwadlzRCMuy+WJujm2
QfDB8WITmoa4dC1GRiscXpzoOa5KnxUh9rYqFGd5lzH9J9wIHGxRjuCKRagEnR8WMiQuOtFMZGZw
p1InOqaR5GXyZCybud/j8IrnSsUYSKa1CHBc0sOSlMeTFku7mbQIiq568Vq5LzUXh79aeEuwM4eZ
EJPlESUAkemKF4PB57wy2axace8/EaNtgleGCMV4uuHuCsjgpJ3ENmGprbGxbEVnG6+lTkReZFk3
tdoncZHIfWPM10yp5mTn3OY1dxoo0Hbr5JNBSyK6waBxxSuFKhcK28owtMPyZCwb19DPI8Oebeiz
sanfO84lYxq1qUqAlgTQqVbcznVYDAye2p3viJsZMd6WWRXN+BRBmythPlXjbVnB/9Enzv459war
9rz7Ti+1RpDM1uYn2dtsTBE+5ma8JaVTw1sOurnrE+dYgz9zuuwxc1GJ4r8fNpy9QublfOxtmkDj
cDhdlXpjXEP7hue34tFomw1Ty/7YOOGxw5jOI0NjXj3+pZPhmM0zGJAVsygC2Zh7Wc7TUpkVE3oS
POvb5UvRMjIyJGFMSEuQYRts9Mp91UvYgMvdha/tjozlrV69TqY/HKZOI8NBjofMFttqnA4Muplz
MqJb1eJjWZ40yxMrwoqtlTJ+sST1JE6vPB1dW90M9dYska6Mng5OgmzFHSro+7oHmFOS7EpP0nvS
noYkr1DvHRtrllhpiHBI1XaK+AiJQPMt5Ci+E7E9HFFh4gZoqTpCPQboTbu/U5tgYyGGRrMan8mb
PZIxIy7CHc8CrgAo9lIAFc0eCLp6SEbndXkjoJgxgJnE87L34YJgHFIgc++vedmyrKa8wSDswscB
O9R2eSdzH6uKQ8Rzpuy9dNfh1wS6TYbJ+KUEcy266pDo9rhRL4pbvdmLciSxuJ5xQ6diXaV8LhFp
aLiPoO3j2uzXHO+PtUHVoL6HJb5lykQVrv4UxFRaHYkfdLXNpQpzXPcpUhVoUoH9CkNkGkshkZkd
Cmthg1bj+/ryWzIGcruUCMtDuPxXGOpApD0DhLUql4aBZ9UY0gP5diy1Tn1sO24lGRP+wXwe8O1g
duiJcW+XMT29ou7P08rMJQxpHg7XZXGMXPM5aB4j5ya1WAZcVRoWBQjXPFKSBHxaee1SgTMXzUwE
j36Ctmr5Ncv+Oai1xlNbc1GcEDl97W3XBAgSEVNdVPtm9KfdcofZSU/B6NO5ao3HZpgQhtRvlezW
3KH1FsL3NqiIM0usB93syZxtHNA4k8AaOFLaD/XREozNMjIX1SRgpAO+PPtGLFFY0dsMZtbm5a5A
3NfDVnE+hsSb8KHyp2UpsfPutTLrhwZgxG6MI42bfLxW1jtaNxhJ6jVUofm9NaNd47C0LauVn1Tt
dll7hCq5Cgo82gnnHLiepTizanswl0qEnbizgLcsm8Sy6Nd6ei57hLZxx5q4rF2k0KOkK4CzyVbl
vPP5kW3wVUbhwFZotduy4ABUIQF0O1Rfs3xqVFWRR3zaf3/gMv48b3HaMlzDsVyTdoR0Xc64v45m
+opV06lr+VlDLTcy9LvHQPrdhtbcazgBEcDW6e9RQsIXEjFjAYqDOEIUXgTZRlfoBqthrdLtj7ky
UBCxvGUNs5c2yA+BXt/Vysj399dtWn+cE02GUmzLJtQz04CZwKn91+sOc5y9yUCMedNZ5zLLobog
UCeqcaM++J3mzack0ZWH/bzU82XYIU/m6WvaLl8BG5r3oGe9/SAoNGxiZGAu3TB/YLm3h+zASYiZ
Kd7bGNv8oJEpQXIuxo423SfGbK2TiLyJigfB89579ps92uKvS1k8h80/9IkM56+vldGZFBj8cH4Z
luoj/TI+8zir2HUItgsgLZVtRoWuBZzpclUAayXuHJSEnGHV9XJG+Dza2g5D9cBCl6vqnURnatCU
MXL5hlC8jA69E9TgDqkj634ktU0tYbpoj1SP675FexHkztnJxvYfXo2prvY/w0AX5TZjIxs9oGV5
juWoBsmvr8YhGtebZ6j1CREOkf3RWe20FoaP/A6HQzAEV1F3XEvjErZX9NFxWThKXR47B+5rMaV3
kT48ZzREP5+y5dlOyaggoA2MRmp8nbBPST2bKPcCZY0ihBUkIloPpHFCWWRUhdpOZrFxCSJUbyoy
WQuCw74PGcP+1x9tm187GqZ6gP54uYjghGk4tPsc21JtnF8+vEEOSdzbVbQdLHKFhNuTfnNnYlVv
6qw7Q1ZqtzVWiSL2b7MJlnlZU18Yog+5JrbDpYBTe8jyUWSSNjKJyms7alXBEoPyY6WumHnxPc52
rnyxUhwKsz7KFP1H7Hkmvg0WGBpJ09rpm0cD/d0gjY+/f53iL69T8AqFbdH0Quon5R836dDqMyfg
xNksW5RU9PSwZ4Oc2JWRAkNAMHqOlGG/g6YyEdsxaAHetgkqj0i1l7+/GtNVfaLf3nYux6BJZrtC
LIPxP952+sNeIBJsWY547zxyBiMmLAnaLGpofwDOO8w0OsSIGDMh4nVtldMEPJZYBtt3MAKL9GT6
DHcDn75GqweHRk7YR9H4+JZVH0OLb+xJ9VZHTz+JvjUxJTC5HxeOqVRPagPl5Akye/wsj/qKhKVq
Zq/YxxPPLeOHaduBmFvOFku1R9SLdUSOc295NfvDci5Gn6LbgbExoHHqc0qrQf3k5fGXdFfIqdNR
7CEy4RAaxDbsl2rU17MtvycW58AIPQc5H8Q8qSOwqtdjZYYuVOLm+MCTc/486wJRpCB7W/ZxcsJj
mj/U7rWKshsTjvMOWxVgNp6n1+V5qVWwWjXS0vAAq+7Qr7CyzsMej75/WnqM+jzUe0teljdoaTIY
ffTgF9QjyqWepAEK/goBdNtP1XoAbskU/SlFSTsSY4xlWlXeZU8gks+VaCOLniqJggESENph+Pzt
abBU4nXTvCwHsaWRBC7jdo45SQwZfZ0RCNSqGKKfQeIQpGB/NRk1bhKXXmkTB0d8yMauzPx0B7Sr
3ScF8y6G5+DJwufA2Q8Wn+RSAkMt2aad9ZbTJ75kOhCvOouudTAiFZU7w0FFN/DDVnUyjbckGdDo
mQkJVK0lw4k/LAAmekJ6dm2fwpRgEkNST/jqNQXldIrNgdZijYMzo9TvxQy5lApQfVoU3P0h4ZPe
OD17k0ta+bUJqNAm7aiRv3ApQBqkvQZJoIEQDa0pW/t6Qwl+tSfWbuF4VDmkzQ44Y0TZo5tmD0jJ
YIYoVTZrI0MchEb2ZdlLnDFSXpv4fVlyE3eip8TQYVlghc+P+4lsw4Lyilm7i9g4G5fEM1+v7gMt
enKJi16ZGU7dcY7mletODyiOXJymHZlKsYM5RGcNtgkLUUShFlMXT5DiyxqwvtUuNRSc2GZ6bsuL
bZseBdcY79zJG/Hm9vJivS8FWqQxDmsIbVb161JuTzXIX9ZWkx5jnIcPn31rdf5MdWwZLDRWDZqT
9AaKTAAoaUYqAErtVYeAcXl9TtjelZTla1vVL7Y6NiK36ZGExjkltoqILqSxx865XvoqyUg6buX3
R6ZHj16YWDvfpCeBGrfbzmpRaC3tNm6A1C9LuCY1/VgCSJmy3D8NUIpjG44NoLufWYU9BiQl2EaQ
eINMpnNJGNjSLNAytmaXoGOnztbF5E4ERXB5ooZogYTFX07cOhUeuupYmbVZBQoIRZ236QhhuC0h
lRjYT4KBVEG3YWQOAYVvVXte7hNvX5CpvRwXP7u4AdtRGLevomrJFpg4ulqTaUPsKTGVLyeUmIKJ
ErfclcJ75ux6TFUboYi9+7Kw542b+7gwSu/rsg10KSsE3Mf7uvUkpD78600bZ8cWbaWWgfRz6pF3
18ORUtpXg2noFmzwZ8fSqgeyh1xQJzQmTrnaKDXOJujlEDGq609kRy8qRF5Sep53kqpWiUb6ZSOi
A31277y4BVebfyxtRl3dvx1bfCBrnRp2BCnfH5eXPqhVIgIjdJCxvRd6UBwLsuSWuwtFApj87tq8
9f5VxvVbpMovOUSvY9Ielrt2qQyXJyaYWHg0Dkgrxxit3aCJg7QdcVkOglYZfUF/Me8NHGwdosD9
3+95Qk2d/tzzKBIRdTlSOmi3VB35S6lhIo5PjTx0N5Ori0tugfpCfl2oyq4tnH/PTyy15RgpKppN
GsC0Wj6nPOQcXriIMq001C/+lqUMkCCWR0K51ehFwhfdFyzScxfdOFHz0oMX4Ya6rTh4X9TKDY2H
GKmwvCytI5m0/gmRIWYUrLNzA4nWKZ6XBy0PH5OkxRbPAZTeGdNuDuOdard3bk87G7qUH8uaLDU+
FVfDh59hShLYFU7L2+2qz1mT6V4Qfq48XBTCJkdWD5NVUhEgkrhHg0wDYCCvejKKy9KGGkebrZNA
WCGKm1EMj1mmIBbyeTmQmUCVtxVr7WeXeDmDjbR7NvaAuF5Cu9EsjMJdiLTaQNlUZsfO7Ds6PJjX
OVGA/FpNJe1ptUWpd8MatC9BJIfPIcr/+6uzoOe6WzraHjEBfoSh/bMnjExs5Ubacfk4osqiDVXn
1G97XRXDHG+HTWFjsf+He+YvxbgwpKvWB8emEPL+VOaB0TUBweLZM3UmVcsJ10ijR7fFt0/RuNw7
ZJ196/Xph9bBNQMdfR54PZyMWCEjn2ZL3afHf7isv1Zvpq6b9JF1S0DXtv6YAhLoNw6jC4MGy5m3
9kJt2/fWk2WPdCCXO0V96pSj63Rwul1ThQN6VKPb/cNlOGoC/3sVaeoGtR6aQEpaJma/P1FeKIlj
nGkA1yL29llyY8StttGH8EsBjC9TrZKl6ggyChW/AWaVd7aaz7DPcbjsg4ScLVvAEWKMpUq05avn
URzRBWBSc3LIh+8aBKzdZCffMh3uTMr9IZ5RQBCRua6M4SthFDRmJxobdYDiYi4fnM545uBKS+km
cGgqtG6BgAp3ienptwCEZlpswbnPRHkbAG6J2+k2oJWKozM/t4w2o0k/9B1N/FGD1jDbkX0S/vTc
CZ0VN/fcTexqfAedjeWJXTq/ccUheKDPUZH6uY1MRp/e8Da55CAJe3oZM/NZBl9zGyjtsqj2RYnq
Oo8fRg0P6lBjGFIXRmvzpe0QCpqF+XWk8/J5TnXzPZx6gsPUTFlgActHiymFp2ZmogX/EuKfTKPp
oRroynEEeopB4n6OeTv4mGrzBfSCS83w2B8nM7E35KdCzdZ/UnFcIthKOTOPgdpoz/+gxhOxv1tG
a7FPvUSt9jlfdqSJqeBiEAtyWdaGMgqe7LD5mubW/XJK/nxEy/5twmSpmjO0qn9i3l9e9lIBLmNf
wpu8YGSVHekVasRYkfX32TZfnqogPATlpdB5ppbHTh1wm4oY3aXAX45sulrzhuJM9msA6MA9dh0N
qeW3xc4lRii1jutDS2eqJfR7eSCXCehy2Q1OmrgGwTYoiFFTWbgcadl3KmxnsuhusFKpMW0jiUP/
++fmr00lQRg5QRYG0gjb4fn5/bGRoYfoPSsA1Kiphu3EX+bkm9Dq11jdNqb6hJaPdtkqljFziZ79
s2+3XCUggp/GaF+KtpEvEnrMb/UKafYwiGT8+g+X/df9E+myZP9E4mmZjvFHT8nP3UhH42VumEZx
2lALjdHg4aud8ozS8jC6HQfIZbpldw9TqxoUanMFw8dsp7UecHLP29D1n5Ynppz7s2cTh/PZUqU9
7GbAx0m4+ByZt95wV1r5s5+122VQy3z2n7otf2iM6LYIS63sjmEyzbAs+49uC+aMvMPf536OsBO4
TIC5nasWgbC0B0VCsEgFXdryTW7vh5FiDxvFNfFrxjZqXqRNxnNDwbX5+3fbVO/m72urUp0bwJsY
UNDF+0P9hDGSkLhkAMnlFyQ3TU/zxLPvyWVCXpIrPI+3LZP/uKfRs5w345hBDAmYyyczDyy0eQFM
n5vxmDFP3qcf6vy0bBBL+3WZYpZucz8ArtpOqhu/lIJL1xyxPKUgHIcGEcrl718brYa/tENo+dAM
oQuvGl2O9cfOEaTEhgboLdAXpOhg45oRXzEcy9lHiiCmDwIe+4PLSArSpBFacN8i995pyM3GJBvU
mFiG8Rlt4rNsPQ/P/9g+1EYNSwR8aGfr1nn5VzAopPmw4XDW7DBBf8sK4d+JaiMwgl4qa6fr5WXE
sn/ST23Qubeuo+WryvF+aGm/60LfeQA/3zYkcnlOMm2tm4mZ1I63Kl7nE0+ZyJxDhOR852fmQ89u
yzX7QJ5Gz173vUa4HULbY0OLYBY9vj6TKKR4YLDDXOSpsG+YxzM9HdnnRgBc6STEEwRtT+CjabRa
eSmHO89SHXK99QhrLbZ+6PuXouMCcJLR5Kq0d5jJ95aTB3u/IktF50kkEx5GB3m8xmSvNFnFx0lL
bqK+CqDhFgRSaTY4R0rZTdXh3kxwcm80wgRph504doNJ0061lh5qGNb98JLJCe4ecAbvIYLEHsXp
GtEy+9B8lzTJDerdldj4yG8STiNRkL8j6d9Jq/uYWXytsUMnTKs5BGqg1I8Ej31ITXsiVeEu7Lbu
wK1p9oTOiwv5UUTwugwui/AYt9yBUIvRHRFA3t7nmquhYhgxhUJrpDAOfUy8k3nXROkhUjndm7k2
6N1UBI3Hh4kMmUz70WbHKsPW2zTpN1k5+qpkz4mk/YXh+y5081eEE164mZ7NBGYUDbOVHmWPDe7u
WEBn0l/HFsddJEnICYxtWdr7sHBv6rPx0dnmrT6qHK7yGo7jtpJwxuoDl7rSxU0ybDAJkGH/XkHG
gT+ICWO9ExnDzMRa3UzxjVd+GehOwgcwb31QMmbQIZbfqfcxDV76ljwSB1YY9f4swRaK/sMdSubN
F9cFeTq7aweyIR2aAwp1tGlRdJxxKBSW4N3s3/iNJKhx++bPSb3PzlrhbfWB5E1VOd+2TPTlZN5O
pFSFXY9JoiXIk3QJrIVbF12VT2xUzo8UznQ7t8zTRArmbyRuunK9m6DKLiLqIE/4zNGdc2MOuOgC
xmnWm12lG61zv6ewuPzivW+mdWolxwkuXZ94V5AZHEANRqz28DhaMPoSHL+u6I+lEW7I0bhxoe60
4XjnGO0h9ewXLFVoFtIzl/V1SroHm1ebggctkmsaT+u8sl8mO/yiNcB9Y3koBumsZsPYB0Sb5yNA
3qwMgDnAhCX+dUtM2Q4uKTRKDvBGe0vgyX6U8ynEuSEc3WDWbux1HNaDjUMx87+kqOQZyQ0nZsJb
IiWI90yoLas+JCUU9hXJ0J5RPUzFDhHQxSYst0m9+8DQj5m8atp0h6VzXTZfUIlhECweksJcj4D5
dEsjDpX8TJpoOMgdlyyHMbw1tOZazuWdr+VfbQDJQZ2Ci2diZmX5aXSKvZ/nd0bK/LVoblqtR1Jy
H/n+bQ5nCsX1vqp2RaRfQmneRWlyPxfh60hSqkduaaTDxSChUg3xLXlmIdmwyVMY+7sEWy4S9WPo
sZlotYUD+TqB+0zuvTr6lpTizYugiVg6JuXSO4/eRQtpohlAsYrHQuygTG9F/2qGP0X4jF+8WEVd
o+T+jIIxyjxCZLkHZn5n9N+59NEPDqVJs/u5s559CFup+1EQEZDTbkyDw9xiyodtDGeNssHclhea
+xtoZSt50xJS7RmPRAu4YASmB6P+oZdXvR6RIt0GGo98Ox2Z2OzIRiJDEgDVlN7jt1nHhVo/g/VA
r9ejPUep4hPzBfxuY7T1Y0f/DZTaXQUOKQBK1w/7VlHkvbNRn4jGg0cbIf0pOcZGNAZweZTEerXl
3dicah7oUsuQBJClg1gy6d/awH7AaXhurGC3CYEidj4ozYIQeoJeWvcQlsj8rPvZ/DFq3YEc8wfb
GQ+Na6wnLm6wyjPu3BP5RKsBbZ4m+ovUyLMKPiqPYLvoMlf4/DFyZHW78aJ6J92vVk2+dYDEx8Aq
QAgR3f1tJ28bkAy93awEx+QZGAHUHbb6bFvjkdX9a+jf0IM6VAIDiZFc4mmvCyp9WV47KzuaQoe1
BKKMqG4oSGNeH00anqaDSB7nuKyT06hCycxtEWqAEN1Ubjx6B/S22cWtfewDAOIod6yLdI/W/6AR
4h3LBnZEy+mhcbGW0XOztaOb6w+G/YrnfaMxGh36ox4FG9//KKqzp1YSny3UxCMi30ejXRsnYXD6
w7jqY4OgI465lamk7fzoTAWQLs4cngkgfxEQMBi8QJm/EwMdcbSWzrwPp1fSd3otwcKkEUCiROMf
Ns2vkEQxe6bDIuQr4KeVbfvbumieOi5RBIQ/tZmOuIPGStE8WAzdNZQdIy021KaEhOfPgT491jrq
SnK8V7x1J7ufTzA7tmgIecZoGaZQBWpyEECySLOEY6rfFQkW44Qo85rIVshGlmxgaB86DN3tjK/a
cKt0nZdEFenpnW4aPxza9bpZHurJYnNONzO4ag6NBCqc/YLnyHRjcsquZZj8GJskQe/RIufJXdio
QBW8EVoX8U5W8W7p8Mpwn2wsg9fTua+DVzyTdXsCSqICcR5nKEdDixxXiPhqvGRxBhbkQXloDd+8
7cmP25QRKSQiuNY6YU6DZ70Xgoja0MeobXMz4/G99Lp7MIv4oRtuOmESVfbcO+9ln58NDaQfNaqB
pbaHVgzeeO05CCfLU5O/djn+cTjI2NHZOXcNjbYpKb6bvdj5k/O1lg60tIT8HakdDPICg/6un2OC
yjnmZgk5INkV4woT3pSIlnmTmd5V8K3yq+va20Thv/RuHZ5R1N1EZrJ3eOsTv7qqTHaNEUg1w7OR
7QWSPo6bwX7DQP9GhPuJUObojGPv1AewHapQno2USoeqaaZJa4OWC8QDA/i18FP964yCHkkoZVuf
d919bB0Ee9DgJTb1YzSRxqWrPBjx1qYLojtYx1ZeUweEJqJBwuscoES0xXyHVK/RS/1T4PJfhF0R
k9HiqR5a2bN2DPm5dDhVh2E2EdwjIkQ/QXUwNF97rCVoJW3uxlNZ1cETLi9SKVNZgunhb51UG+5k
O536bAqatdYaNKTTnL2Iv/Sx4mzmfEREq/5IHokOUwuu7ucXx9NPJyp6fKBmu6uyOXlyMDit6G2m
J3AgBgoDIDZUxsWF4MUKUwkBTUH+QuhHeuLhpaU4EK6mD117kHU5bgY/LY+kKWvkKNoErZStvV2+
pBZNt8Uune+XHzDSy2WBmN3DMM7ZixuzoDWaThSF+vGmGvnCFBCX5W+9GOW2BoSwJWYnQS/nv3qF
sU2Ginmw5QOhgqhKj3I4xCYVhQ+7eXprdK4+N1ZKal8WsAabx9TJHmIsfTwOkCsmpHsYKg/MjUjv
IjSkp+Dvo60Y0h/xRWBiDWOVpueQGNjDx3KLfjc09qkQ7S6X9cbqzUfpzuYKLwKjYKZaX2KFV4n7
6HVo3mkdn/QxfwylX6GOYSUdCTptvA/I2O4GwQPMG23eW9r8E8bBWv0jcPAnJbOJQYI31xPMDSXE
6mkbAUio0Xuh0aq52PQQDsawS6G+2JDRAWtlKzmJu8aZNukw7qJCZxwXBs9k2u46o4EoJg+R6z9U
jYHDK55PfXHnd+Ow15BK5Brh2vjL9hB4T5ORfQt1IvpmZ6fUaWFD4InelZDFQf9DrUbZvHZLVJrh
HKJ6FfceGWJ1nN+4K2S4RHobJOS5DjzR0EV1XKP5tzDU5wMJAZWcSVyOv7LmEI+T35uZU3LA9UIl
3EW+xRqVM1SY612LDiqyWG2LIrza6OV1OEJRTyp9UTo3TDGR7DHq7gZJlxTgEvz/V6eW7PzMpFDS
jT86naGtmXiXUd4ZDhhDrboWXsttUcz7Vjc3FrTPpjZQy5ZuvU9nCC+MmDeU8K1BSkpRABYmzDOn
PPCqmDPnsQnThziTN7qVrbXEfklwW1QD0t4CFoHhXGrbhAdiwzABMqK3j1Z1Dd33kh8alNZPpsu4
Iv1VBGyLA+9znmc7zL/+7v8yd17JcSTZtp3KnUC0hfBQP/cjdSKhFQH+hIEAEVrrGMSb1JvYW+6g
VbFwiyzrd3+6zVpUVwHMDOHu55y9185TbT+FNCTGDCKfFh/wta+7jr5WOpNo1ZXLoyRTNDrhO03H
xXah3xac7UbY0tHMfmsJXujQRi8MZ+KYsaGJPr0cY9QHdpDn29Kqnko2wi1a3GsSQ9C5wq7JtrSX
oTNJxmkw+GQZNxQm7e0yh+cWROTVVEcPQIjX+LrPRNKH6yJJjH31aGWaOAtBkppFeRn3uN7jaJun
pn+hOawRNTrCC9Qi1319YzkwB+3Zhh+G+wOI10bN9RzTWegDZJu6Mp2TAfJmveSat++MLt4bxD9q
VR4dXRP9jgkiHhLPg0kluUG7elt2EJSgZLkdS9Eogwnrs7ScL5R+dZFjCs1ZvgRxnp8yTwMCFVpi
2xTeeAEzC0ZJQv0xNMHGTU39Ekmss46WNniu0Rkec0MLT3oG7ogTVbzPZJcXR219gaWvWTUeAXwr
7BbE6kiwk4X2ahNRuwIxC+4WxOwyur4+1Hlzmuc6ONWDezKYoFCzMf6m3WTtu1q3TqbEq4d9nexo
rg2HyAC9y/SmPAweyVs4pEk7LpNrn3CMMdS7awh53wHDgeIWE5puzudDHFvnmgxVjVNxMxqcg/rB
Gg5KuDxkkPWaIjypa9pjwC/A9uRwvHshSNabiDtJM4Hkgi7zquoWOFPucgMWa6p80CpKtK76mB5Z
K9rgLWvKhhLPgvZStN5NMQfg1pKKySTKxyXUvy9hccfZxN6oS1khzgZtHu1KpgAOfitrLslb8MYH
ZUdRXXclYHD9jR5r6Dg6DpfCZWoq/2kvdS6zLNC2gUOBaNFL+PiJkpehdiZr6wjiZ2jg5xKq8zwO
gmMK0R+D1LANvd1uX3PlaEiJHVlK6IlqsqbH9BHCaEYrPxAuGmc5r2E6nAbfOmQWulK9xAah1z6Y
I/4kD3W+8nS0DWJXRAHdOSpHX47nROQfmrgGeaQdQ19rtzVBlDst9x6UqEk1qPMIStZseuQ9yJE0
FFcE5STs+ZiQpcEdmDdDHvV9wYJ+N4u0OIF0+BA3q/m8o03f3WSUhCLgMzG/Tv3hSqSh5Ap/NgrV
Ny9zF9Mpggc121K/2VxICbKKAYQ8YqvELLR7PZwu7M7mwZOaf7Lr5HLy0ZtGqZbTSsd4w7hoH5sN
6e4cTX8ILtQ9iAzMHYuHytWTg3pNyrMwltQscKQkSKsCoBh2Q4P8WWZGWQJHrHKyL12gY4XK25tB
9vjVpL+09MMYRc0uHo92H8b7aXrt5ITAYObw4Q4hG0wuYaAFj6qzKWeqlYH4SwIPU5CGW4T4N5og
AFdd8xCKtZm3eyXAcHGqMSDVadYRrOQXvIQTgD4kwxvm9tUqcfXrIPeUFFZrZoIVkYSyTGnwG1N5
qHU5oIztk1IktL3xuLTLKfHr/EOjALsOXTE2K4nD+aJsLsty6zhEr8sRrfqKqldrNpXPP6Pv1fqk
JgHhVN/RiQC/hwYGGscb/GhSZeUVCy2/IYC83ioBr5rRq257iPfBIqyLRg4KXeV5UtOa2W+ID20p
Ynx9q2xWSkKiId7HlkB70EUMsybvlhrX1zbeaD9qGi16pSRWl1t5CgJ3OYT5ciRUjfwdT3fQUPqA
jmg1kO/KLUVsunHsiJlUZs6rdtCo/fr8fOrNCTAQ42U17FAzsA9fjra8w9sqaHhp94PffrghiiYh
hFej7V1wvEPqSJSMudFqn/e2Fke5RW0qnVl+GDLZD5A/DSwjFGJY8zHXr1wpXhlLOSbyeFJKrxh3
OYmASl6ibJ+B1MwURXQcdPbPyiPjUv3WzrYe7LhhBZRzDzrRhJgxclIiQ2piKPblfEU7v1HKdDXR
niiWyA55R0nEkKQn9MagPQ04js8QVVuXBxBp+2DQwtH2H5M9h5jbKKw3w5c2bsEuyVmiGn+BDGAh
ID5Hw6mS7xv4nYe4Id9XPbcNNcZe3YepR1HTxPdqcXB8eawDyLRqNJ46vTjMUfPWdtTEJJUAQGiv
lL+nGZjsywFbNeWnZSm7XVaHp2ic8cvh6AHQ6B/U7cno0bESoev92IQts12xmUFzlvpxu+LMPrkw
U0Papz7KFVgzGvOUcFzZbXXTVKxFJhnot0tDxETGMv2htFEzrXTCUxkd1DDIn9q3fsEDL6dw4ELu
9d6+92J3F7Y5R2GpT0vdAWhGOmH2mRFfS+NKMJZk3UvFKoMSpu4oO6X2ppjRz+t5CrmJBUWO7T8W
TenkI69gLRE52yTrORsbUJGjkrFhx2KrFnnRwOHMWhB16oFvavb9JbpSvz2IsZDaQzoQQuEwYB7o
IJvJ8BaW4hmwh7bOUv9CDVOSZL5txAiXoy2/GdZyWeXVs0HTKvKbpzJCHR6bCAVsIzkFqXVnDXl0
0AUoqTasNppeVcca4dqHgaDOIwredqfe7x/7Um8eTY6c6hnSQ0p6eZwZsqSHer889qF54RYW0wZT
fO1DJ6XlnDMcqMYKFZT0l3WYhdY4GODlyzG6NCCpZUI95onJmSvANqt7BgEeyOwi9Bab3q30dZe5
C9utSwh3fRHkSIQ6K+IQxybsOtOVcEi/kCbJgSzwVYu0eWW5trfz6qpaqyUvLeDOwWPA1sYjjP52
OdQNcI1IRDsGBulmHsh0l1JPqUPYM0V8ruRBPvVwpUoTFQlc76P7UA8NLYbGfhUaIJdg7L82HvFw
DuB/wRu9Eqg86Sojmoy8FNb+TPCs8M1yY0cOKkCZ+7BQSjCho+WWTvbeMzJGJ/KLqNdfvYQ6OchT
al4peZU27xlmH/ywJDdTjjnzAUBJFdpEDZVE1UtxYxLziDeCx3KSFr/Aesn7Zd90afxhdLAMOJvw
JCEt4ColiTzweN24nt/UgE4NgdVyoZY8dV9MXB5bi+gAdf/zNHzTDNP+OPwq7ZUFfq4wnwtn1I7q
1Nh1CN1M3GAos9xL9UXUWFZuho5tHiukJigw4u+OY6OKioDeLAFcJineoPU9SWJt29YgLVi3kiDC
YlTQwsPgpJZ/tSHpqXOoQv9MvSSRaaOTwEfF1cap7hlgeQpmNqUcYqsZfergz9NumKjcxmX8pdf0
YAdvh92aZSRNbXavSNtrMaNmqeH/WKQsZCOAryFaAnjZumXFA59zqAnRR4OD4sOph1OpmDKJJdHp
ypz1zUEdKZVqdyxCEpT6d7XNqFUn6fwbHeXGx+6DQKtjgpUuaI8ypJZyrO4Zr0kCsITlu1h8Z5cs
1LlSXxNb8VPBKqp2NXUHlZQBiN+3Avb9Su29+mSzyDuXnNJv/9yMJeFwbuNhnzR0W11CRZV5x5JS
Mif9ikdx7RYY7ZfepxUvvdrS2UqKxvlMyUSVj7yxLeDGi1JcyDXSbUMM9g3pxTJm7UMDja4BbjG5
KrQfSLF+HjDd7UFsrWpjLg7qWiXVMO/SKTiqF32gh8a6icgX114BYEQwFgddtFJiD6VubCbq9ikk
ZEMJ+rpSEonn/kH9ldIgZiXdN6exr4zIBhYpbfVj3Pt7nVxnlup4Z1SjewBQsPEs7TQm5u2Ms18t
bbbUoyp3odpdMruj0XuVSse2kr55FTcaLfCbmyTRVndzlHZYbSKC1sYI+jhXfad256Xp6RQD549x
dXcua40AI41JlH0fWXvL+V87qjcMLWe1NV/7CvlSGMSPpBAf4fjTXcs8skksUazVk6E0cq7BMhRZ
8HHVputkTCx1d7xO2mirXM5Sd7MMnHbiNrlt0+hBgCeGDrtXkhhrSnDo58GeCPdwHc/BVS1V4lIS
p44LwJiPC8L0qfW38ZA98E2DM1s4R9ue7tsl6TgO8DGdoP0yU3WbvbQZcf7LTQ39argXZm3uhwaZ
s1a+Wp3V3bhjIB1qrJIhIOx9QZgX4IStb+CQGM244yF4K+RbqlwS6oK4Q3BOs4Y+U/q0jP14MAdk
AZUsNVDznseCvArIYhywpGdPPWgK86AUKL6J9y93wwVAdBY8hwtulGbZA9pgttX035XOs4+kfzZA
2W7pRBnVln7tuHRPQaIxKmjgYaXuBXAdb18S4t5W5Tl5VLGMjN60UiElv7LVVTh1hu7DFNh1WNXC
2r23QWbs3aBbq+st/P5xaJ2D2tPkS6Jki+qUVIT3YilZw4xGA27wVT0Z6migLoI6aHeyalNv2lza
t17gOEoTpLYEunp0pn8ok0w7eneq8kn9nWCmCz9nKYON2jiwQ4GElotaIzudiyd3Ap2yhcBR3XfO
are70w3CHg0gsVLB1BQ6+pKmf9dKjqGzLSWgQb8fx4w0kCBpiSzk17MkKm3dxwomHdpeL3Zlny0n
TTfP655IK6XWHBrG4qa8WDkX6+NgT8w0nQMYcHECn2ygCPGJAl+PdUGqonwD1RqeuHm8rbuPY18b
9xdaG7TYF7BkwjU5p8A7d5L8MpA+KyU1EWbyGNiMpBxH+ut7HZaYgVlwNJwbJFRPZQrEzls+NGuM
G5/qwN4T0kgJqZcbtTp0ffNN3TkzH2+zyThYRu3ynnIWU5JQab8CekhOcWd9V+cqteyoc0TSOURg
F91lCfl2NTMglyoqpc1d5hacxohfXhpKlbmEvMcNWiNo29ItolTY3SANuHp9UnWteuDVBlaU4bUX
VnAC9cfYH6v18qh+aFwobQC4E8OaiY8FAaB6H3TF9qGeCJJt5POTVpS7dGD3qZWTgmshN0uQ08St
/mUMvHe1a2BJ04h6YY7haaTWSWW9EqoHen4d+MXXpcAIEHedf80YJERGqITcek74ULVcxE53yyNP
1pX2DsEZ/gHFo7qPc+rgn8CTOMwnTiraWhX5gAU5UaMbVNeOeN6+7G9cKUcmtQO7YkELywCfLh8M
pdY1mgAQMaKCaH5aQoIfQzymh96KbgpZbZlZq6+SLD2przpq3r2VJY9O1BJuQLDCVv1ZZZLpZ71N
vCtBL0gWW36NutNDp783mk/pTM9aLf3q/659stjLxF055cGWy6AGBXajDeIJGKw26vWZWjHtKcP8
HO+TRTdJXqDh2JfIJZSPWbBwyqVC3Sz5PxJZC0zSWVHl63hk5tWI8C6fFrLLpfJPN3FPMOv4sO2q
3a6fs5I+RPpOQ/ICNU9x1B3j7GPnk0fJuYdgEegVww+TZF2mVerbhhr5erBwGc/KtTcAlr9GenKu
58I4T4ltCiTkK4DHRig4NSjrZVBO804b7gbKJ7q4RbLt7EHbiaG6D4lZOQWecestOvHe6uhBRUnd
0regZtUghqOmWsfVQ68+X2JXIcdEChQvFfSiovYpqLa5P9MMhxRHhSO+h0v6TASqcRsTikfwy0cV
ZTvlDbGsZ5lHLFguET4jKiXKPIyPaSOgiuswz20ODg7CKcbyAazr3owJz827XQTrPOqely5D1eAs
FVNuYsAixJ2gMFeJV90qDgGlwniyM5qr6mY5oBWBBUOuk+u0Up32CTXp4HtXqXAv1H6Lc5GyX5ky
sIOPgsC9xbqvRfwQteZ7pNsntYyrmtmdY0TzMdICtXyUrplv3Wg5ZQkH+tTjW2DJDZkmateNTZ8H
lNqNLbghWaEzD6jYJx3BOZdqaKqZsbPzinWA5HpVJuwx1rYDgLl3q8eoMOxtbsT7aOA3hz0tn5y5
pjqPud5w5vm09m00HBPn8gN8UAwaQ3ubdO4dbSouDfVqRr7KVSclXzWBbr5FjqrGgCqvi/aY0Bpb
2IvbgmRmK0OeZKbYIUlDcjY9zL7AGuFjG1G/NyBc7VwgTxsHCpONroCFrc92Tc4iPDIytbyhwitC
k890nXxruu11VtXBjsHxC3BFdwd7FZuweyg8doF8TL4FAcEOmLGfXZv06cLMQTNjyqtBA6VaWuz6
5oQh7UTJxXLnwf5mUnoVloivtSgF0J8wns3XepPUJEWTDJxYvF6aY/cbQ/T9pp7XS9KPCAJcWJRY
eua6r081UjGnSM/Mhh5w1g/MrDFBkU4W0txFcm154cmbwZaPIDtuvdBxj8nSfB/HOUAAAL9kbONT
FHor8gQhGBEcAkF9u8QTQyyLQDbAt+E6KHCydaA9yHTz1jSk4oVsnKGUDKu0um5zsgp6s/K2pAj1
o95dBBbBMXZgo/uwb/CY5BT+dJemojPXHQXGxphZJqPp0oum6GAc66bON/NCME/JUz1E1h3vQ9i+
d3HxGjW8JYMxiZM1iutuqp+WgBBauKIhY2b+o6IDU7YVq7CplbsiGq/pMNGw7q33ZUZjmFZAT7Wp
PsL+2+Wtgc4OparTuz3DaG5tm2Ol5coUeIhHqB2h2R8nBK15RE5Y5tnXjvDuWrty8Q5DS1yYj3fD
+KVu8/PCpjlkuqj4W1N7qtwQWpdNxkyDLzFyvf6r59cvfthWu8YtkDdlnPUWFNJmn4KlgAN6aH0C
DmbGUkzdaDlY6E7GMnrwSSpdeShDaDGb12mREPVjRQh8g5mTJdwbV3PW3lTBAZD1HOOnl9ANbxiJ
owac8cMUbX6Hde0N1ym5r8APmrQhJQ00qo8qGQfPmK28Nnusp36gXkgmUgFPUQ6x1e59xs02iTik
dVx0E6CchDp7ayUiPUSN/Lk6tuSMZJ8kQ7fjh8kiNDT8Gz7evGnMnik2bLjvzaNGn5Wgg4umKZ8E
I50dOr0dsjsaXf6dFb65iCnOq4TEajwaJ3ds/cfefPFr682eyOckqOpbrE/mRYzBzlyC6PIRpfFy
CjBHtliHwHHR2rLcctN51N7o4xEZULiQMDqgNiIVi/ptcU1/X7jRXc8UAKCOzFEivbk2TH2DuswH
njI/9kbjbjv0jgVwpqOoElAxOJzHxhhWc20MFwZoCILfyLQkwQ/CJxdVFOduJZ4mejingoAVhs2M
SAD2zes2SF79TIuJIui8M9car/pldHcxpygEIZQcY/mSV4BFzZo2np4yWI7K99SdMiwN/ZHeWHKa
akIOhngmzpzMb5pmrG1Um/A7vAJ0G1otWRWUeYGaMfQwP6b6eWmRWbAk9pYuhrlt7f4xmMhtbR3Q
SpjKt9CcgnOPHpGI3Po4usSf4p2zBNJb8tWndR6YDgbjCPKxN7YXCT16rbVm8rKI405KJvc63Y6z
xiPdauApZHFDY5Ge2piEM0xd5g7WNSoemwtR+WGFLJfgw1JWRi6JEUoX/YOffv2h7v6Ec//0l//9
Kyj7X1Dv9/8Md/8lJf4/kO6OneAnAfn/oFDevcRFp8F4j4ufSZTqpz5QlIYJOtIzPF/gR7Icz8Da
N35vO6Ci5r+ELmydf7mO6Vs+Dq8fKEphAYaH2ON5pmUKk//+A0XJ3/J8fhUODd8E+oE8/RPT4OO2
/T2K0pXGwp+k/HxQz/cxMjJWBCQCluOvfo+OaHjTGRnM+mVxyow5OiWpTS7pt8X2z0a3NRiW6IRJ
EH7rpwMivO+a6EgZQYuJTJUlvgs5HNr7EIEVqO6NoGuxu29C62qI80M5JWR1fHdrfdv71Zfa919r
d2oOKXBiIWMroEW7dgKYBInEVJSvefgyOvVrhDxn06R3c4s+yTT9EId6c96R5sTJDcWTZ+BngkNW
212E+gz2Y59ZGzM3Wapdd2Uth8oxKgjy7rvLOx8Pfn4wMNSWNfoJh76STShi0LgonPLha4zZE0pD
mF9MYffu1A1D9Fbf1368m9tLf+wRWjo724Fek1sDo6Lqxgmw7ZKo/u+/ZP+b9+cvL+Kv3tb/wJfM
cIWDC+MPOMf/eM3+7//Jvv8XVoni5TWKm5/ftB8/+uNdE86/bF/3fMfR8W3YFu6lH++asP9l+T4C
xD/emj/eNcEL6kqGL3/fxYHLK/ID+8q75vBLeH0tHCH03P8t7Kvtf3Ip+fIld4hrELrnuqahfzJX
1aXnmJqRNA/2AA6bobxvP3Vm4e2j0CVFJsleHTv5RgILRCbPXEUiRv2futF60YtmVY2i3OvRTeZR
0YnEv2sxgRAhP+9jqy/OiqA7Q2shs+in9Si8BRQociGUG3cd6ORdmAwv5Ap95Y/RNwDtIc7160JD
PUFPWd/4g34Kyesx2/woBCobp14ehTWRdNKgndGM+tj7OpryDtUEHFMmUvMrqPN5D3X9gWYUQB0C
aDeGjJBvCzRVJsZ+CzRkiOSmcPobjaTmRWMEkEH05jN/xagEq6YVN7OXUDUZ6Yv8dwU2fCzwMycW
wQMVKri8jRdggb5PLv0lds2Kv6iizdTbFYYNeDHZl8Kw0KW6errTOSkOAXySsako4RZITYlFwGZS
38YgLwv/LTIKFDkg/4muqDd69cWgda6n/kuxvPph8bVu8QP0XnPSIrh4A7+lcpfs4HrZN2O2brzl
GU7efhqinR8FZ/nCscmlSPcK0pEC/VFENVO3Nt955fJcL8u3GP5cm9Z3vZ+da4SMruwmZj2MkKtO
i87IoPzqLnAU+ia7GIBnMCsTb02ZUk/1Hj38ihMW6yCCMlzVuAGJt8R2Fnjpu+nRGpmiZa13zSZP
xEDnHeB1XpcbMri/CdkjtvH8tFF5B/X2YqqYlbhxV6Pzia9yoZ1kn2Tdt9RTKO2MeHzhD8Mnb9B5
qugRVuHBbdxb7LxMR1LKr/bGKFOLmMRK7HUwsM1oJ9uaZu7aGKEMA/tbidDYRfFgHPJlMdaFbTFF
yJJ3HD2PVbKNvOaajq251kV5PYjhsVzKb6GZiA0Niy+mUeQ4cnj6agqelU3y0y7yIH1D/unTmmfN
gUZYf8VxNGG8Kb5OpvcVntkF29DK1vNXDdaC0TwlBfRI+ffbwd56bXgc5+aumMNTgIB/axb8dNSZ
b+Fwy2lU6wk5GrRXIzaYuU0NZimDB6oDELPg+GoJRK2it97QTum8gn/3mCPPoW2BX62I3zSH01jb
ZF81Ewlj0S4FBuJE281mezlqMFFaPYRCg1I96cY326EfXGjiMRbBssHC7ayr+ig9YtuhAdoeFt6l
i+g9pfBGgds6K6dJ33QeO1ETbZYTwoGJkQIREfyCaHQIy3OyEKG83lbwAOnlJu+B0Bhu8ETamn2n
OVe+n5KyxnGb0fZTrpfXqY9pIDefUamSkJBFBBhm0WE0xbdpDuyNU47tYQj3DBe/hcZZvVjgLTIz
OVSPxjSUm8W2hpU+uVejZt6QU4GCwmovOGVoHP9D5mrVAJ2k8udVY3InQ6skEkWEYJBbPoSJAhy6
sH7UbJHxPaH3ufVZYwMKbMfqa5Lmyd4pxvmg1ySWGSRsomWM6G1Q8iz9UzXaezOGH03UxAHa8JFg
lF0FH41zub8rXfpoXhgB9awYi008AAE3viRmydUfrKS4a7lASY3lhQ4m4cUEMoZb8MFbz8GmHwTZ
OfYuHBlm/s1a8ttUAwGUI8g1hzcBXwEIpqWt2EWOWcuxqDYnihg+XAEULqXZqEceC2cWf3MRqOUR
UcNNdZc747MWAahD52zM3UMYDzdEJLwhx74Hpn0TlOHbot+UZRau7ZwAndSrr9MmwdEF5dJKTQ77
eb+bm5EKx7wrdcbcpWlnawrYQ0ttySRsmXeUu32cFOdICrWV2+BCyhs3I7Emhuu3Iw6lxIBOn4cg
ObOxDx0xBPi6irtmZkGlu+sl5tFt4509GzezSJ9Da9kCSrgyGM6tRKNvvbh4tyuHu8yWxLcc9sIk
A6ZsEVtBZvlm4e0RVnG0XN6TINdY9RJ42H4O9WfKr7wWJZtT6Rty08jOdbqrehlu4zpz1hnYb6gb
ktsRPPU5nzQoievVFvT1FWltY7MJiZZc+x2YZA8gDXNJnzCeWdw5i93tHD9D9Ofk1xMheovPojrZ
8vn3sK5rCfVnmIdyaBhcxKIzztG+9GCf12HWsPxwIeuBZPpnVgS8QeQk+JjW1pWNHpfcP/rbSXbe
lDM5ZANECcYh6wC24QabWZh+o1X3loCrQsRLbdha7RWuXfoi9VMwFdcpi94Yjo+L7RwtcRPKmZ0u
hxVt8pV+L3LSzDvWHQZzt2FmbOvlZW/dBvr32Q6wF/KArgMtfg882JUBx3IYHYbbo7pbvjCyO24r
K0yuFg1oFecGK22GI3YyIWr8kE1xm7EYwbxja4lue4/+FBm89lruQCYA7jWWgMcsmnA4zT6tZP2C
vj226cndc9vITPe4BUUwPYqGFqJtLtCxo7chHi+GYbyOKnOdGggkOocNcuAOEOrLMECE8zZoWX1F
HdCtydGaWciptW3rRzl9sa7Yo16wmdEiA+ge2RmiFaO1p9QLv6HY/JreE7OWbcidueFKhRsz7bBv
5fGhqbjgqeOA22WnsvgxwdwKpVxJ2K1DCyjriLwnjZnRHN2aGHdpkPqPZewhS/KAMlazXZ+JKvhC
XPS0GaY833t6Y6Do605WjJK/7h9s4pPWhCplkN/5+CmLuWMa8GqsElNKw2qVNUO+yVx7g8rewgh0
X5UONLGY8Wt26Gr3HLEl3XcT9CJrcbTSTN43mrfkEyVYMpCZn9m1MRLo5r7qBk8XOmvy57XxXCMq
ZeUIcjCM0Xm3RX/x7xcXv6y8/1I5/PKf+k8sHWRp/PvCof2v65fm5fV79pe6Qf7cj6qBQtzXHU7n
ugF4BM/XH1WDYfzL8MmQcF3dVcEPf1ToMp3N1F2LrCzLsAXgvD+qBsP+l0PCEtnHVPDCRk/671To
st/wU4XO8yFwofPxPlH5tCBEIgBu9cxukku2xTVW9Vcn8RAmyOwVbbiGDXA0G47iRUHKWRK9RHN4
XY5g67TKOvx02X60f36GITqyNvmzUfDnx/jkhp9sVsXRnduzpNLPyDEJMcNXmM38nHSfCIt2ySIb
NPlWIzbm3LMTbwUCh5bBQpJ2Yj5mIr6EPIPhaDBehItwzNA8d+O2KIPi3CXetcjux57FP4nmx6yb
S7LaaaE7eLJMMthvDRqEbCf6WdbHzy1FiQW+a8mTy0zDFJrlNAgmVCpF1oaHvNFINCWaBz4dH7IX
y3fbC45hXm7QxlzXMwJAp9xGenZf5/2lm8MVYRxIiLaHNmG09eeaDOqCY4pv4b4PUjw5ZXcsMv2O
VEdmaAP/MY8cNn9/dRUx4e+urmQR/MR9om/qaB0I2jM/obM81N66N/jyjIhuA2BXJL0ZaFst5iZA
JWNjFQfV+Vwlz2WBDDfEvSGmcDO0pNS644tZDSS92/2xMliA+wZFHMPzEek9vNRwh6A0P2IGSjep
iOg8kttAnN22mRnXjgtIJKZx2XqpEeJKbrVrgGUd3OGmZtL9+69r/pVd9OfD9AlpAV9WH1LNH85m
cpCzjGaTjfirttPLbigohcSAF58wry+Bxao6u+OziLNkOyzM7e2uPoxOsour8C4ZMyTHiGO8DoEl
+YQrHNhPVmliwxGpfRZGHy9DH9bLP9wqav6/fxE+Fe9Iooc50ZjvAm08+DEx5cl45Vo4skVwGzP2
673p0fURMzn6o5OiacijTdqMGzAW7BspT7FRY0AfeXZXOe4j/Evk0Ze3E9EDOVbM319j2Vf82xf2
EwolKqrI5oDWMDSnvvedNUmHWJ4A60kJVzeFrxy2j6VX3uOMvlsaxB9BFOoHMTjrpoRrUxoM+fDE
/f7z/OKWf8ZUdZUxTp2TNxj4cKThzLX712jw/j/vilzVf36Bish3klBvmjMxV+d1Vp+33TyuakSL
TMFMLFMuU/dId8CgQx8g8ilcRVEcrDIzvwvzlkOkHl0FYXfq2xa9bpbu4UyiHsriZz1L7zC4HBj2
f//9tZAf6m/edu9Ts3UekQAscUnP3vg+yWZp+N3HdJOCKbSZAaWW9Q+XxfgrqeWPF82TD8dP64rN
ahjncV+fGeUIx5JM8zrnEoX7Ac9209unUWcITSdXDlB+/+V+9YJ8xsgGRIYWAEvqs9Ff7sTs0UnG
CeQLYvBaTjRpDAa5mSftIQV8Gc/JIXHsXaM7tz2aS1yt8B76GAE73koYZqH+lNTIh3CofGNQTRaw
NzNOdqGF/8Pn/dWT+Wlnc+xZcwLS4M+6ccC1N2Nmlr7qWmL2uB0vQ9wcCN+8zzP/IWKdWnsi/9KY
ETOpkM4T+83WDPNu03GcyzGi0kVfg7E+jVP8WrOAw1qjVeMz+apoVZMs83Gg+2UImSkfl797jD5t
GovX1mMkrPrMlVZ9m6hRUWxQMK+YP9w3UUjU+bJb9LOanJYAXXPGETke0Ju6BbEL2lXjIZLRQxR/
9bM2kdxA9VdX41Yr44PQp5e+BBbYxOeznTA3JDXk9xdcptP+7eeWK+tPD2VRaNmcBz6OtsZCl2yB
5utN75yWDJVhGg+02hdnG86QO6KpB/w5TrS/wvJ7Rzj6KuvHbm8bOEvyzMMxXDsgC1oQwGQe+LmJ
IT5AqIMWwdqSaL0nBSffZWbwoI3JI4PZh7m0vvpGX6KhzvZ9G7/orRFtQ7+5LSL9JZ6QehnufPJy
CqyxGB4qVA+//+KfQMt/vo2fto6gTjsP+El1ZuKsdwoM2g6NQ8f/PtgGabj9Zdo8cT8JibZ2oulO
OibBIiu0j/HCLx+YX53hPhPXCw/Znskzi5Uw0wmPxgrFahyuHKONaKd5a18gcqmspdo0pX6bWuK1
0ki9jAkyXbm+1ewZH610bw7hANm80/3blE/AYm2Kmw4cLyJWAwul0qNGE/KCakHiORfhLja7k0sc
lFU1pzwbEGQgRRLoBjZFhLDQ98iIKXrz3KsIy/VBsWWB+bKYGrIIjyT0Ok8hb2uIGMJckOLeWhOP
Jp6xoNZvSaQCwxo1X+0ggXoix/pzJMDTaZdD0T2kmfslstLnLC7OPa88iKw8z0PrUJGJNY1Os6sj
8fz7O2z+Yr11P8Uku3oL2mUwe0zRHIDbsL5vB4F0exBsehZK7InY153VINVAIU6tOBbm1mHJhGgc
pTuPg8q6S8WLH1UkrVQi3xGDBVqi684a9s9VM3Fw/v1nFb84ILiftkxazGE9oH04063xvMtvp+HS
qoprev6nMu+v0jnd+k5zbkJm3giYO6adIlpYrj0PvY/NucY81lZyCTYQEPHy3sz2KzyR2ySqTgSI
H+qaKAlU4q0rDqig9pkI+abIlk1x5mESpMifHedYB84Mqqm5TR2X+VqLX02KSm4yhyydZsUvtCva
u/hqHFavKNv+/tv/8k592oODhRThaJRzc80Xe6uunDt4F+G2g3BxhGDr4mAhUqYkbZUAGG/N8yg7
Uei8DXt5iTUQVpBg6xXygozebg1/s/byrWEiILBEJA7tPC3/9GF/UXyp6e1PK6Y2eyBt2WPOcFfa
JrzROTzGGEcv2rR0H8OsBi0q4350q3fXoqTKCv3yHItieNsWcY5jCGj2tRcn/d2Ye9p6WURz4Q+F
ufaKsluXo5Xv9AofmdP+wxHHkYv532xOrtxtf/rI8xSWsWb7BArZerdZBIGjRMUgDGoxyw8+lD1L
ec44PW/m/8fceSzJbqRZ+onQBulwbAMILVKru4Fl3swLOLRWTz8faoR1c5pN61lNLcrKyCIZjADc
f3HOd2yIIENeSBAhDiiQqL4QbPzo1uGdsyyfWL4QHDmU0hVjou3Uo3sbdIRORBEBoc0TAnYyN9sJ
12SubCb0NG7OVBZph98a6gN2/H1X5gg/ItM+FBq5v5ZJXmetsX/IYv5EbeTmRukzIb5AWjaMQkE4
UQeuhWTYorCMU0bhc/aBW+VejfjDMeZeQzvm8Y1uUiu2rHBKjRm3XvigZ9pjOKfpthnWOp+o5D3p
p29diicQEugKguQXMqEub91RWrv/xyf6L3UMZm7otnpWnUINV0JV0V60jNK56HJUJkNHkhFZCow7
i3LZgu5efGONrwa7NGKebxl8lcYbCwN2Es7ryCDPWmKcLBERSXaL+IZAL+MfbiLjb0qXv2aWlGNV
2G5SZSR8yLd46H51E987GgmmjM5nacb3rifeTBOTuBnfTYBF8ak3HIkr/G4pDKREpkIDB70zUY//
9Rf4dx2Tuz7K/+6RtThb48ktGHHUhroz5gS4hhrM7im0igPxyOOrY3o1UVQzmVUQbwPG7OMhqwHR
2VhK9pwp0DYWJkjXKCSXtunD6B9ep7/9wv5SOpgDmNYWyBkt7TLynuPHd6w2gpAinC3l0wROBfww
ax4iW1jxeBBXMUvpWzen25uyyQZkV+o7bWTL1RtEEVQ8hP9wlRh/dz79pdc0lkLJqjeGUwFGrca8
ZlYukrooaNv+vRnKreAt7wt7Z3UETxnxwz/8Yn/zGIm/XLe5meuGmc3jKVTGvkvDPYGLzMTUSg6T
QWjr+9bzMLi6QToBSUjCl7YN2RvNNeFJkKsmbzovFlda3J3/4SP9TXEr/nKr8uM7EFuM6eQOA5sm
thoW8QgsDab7MMEKmkKTBM9W/OSaey44KSyWsjazAJA6RORZeLOhNEW/S2X3NEPJp5Da7b/+bOZ6
EvwnZ7L4v+88veq1qT/1MY5jZjrRr5Bi+Y8xG96Jn6k9mBF7djZ9O6WGc8qorGPQltIaN4r5wGDg
Zx/Q6O5mQtFP1JPjQxcJFVhG9ugM1nYRCeAi+rtCn7dF3d39wwf/m7JqlWb8+zczzDTH9cA7nox6
eHEA0W9ZKW2mjljAqsk/jLT7NUbcD/Zsn2y7+wTZmnOX2KyO+/iWC+3aKgAgdu9auwibEjECvAZE
ibMgkeKf3tH1qfvPvt6/XHmi0pYYGnN/Mg18tJ6eXI16wsmqQ5us+5WXHN2Rkv1CxPirtMuLUXLZ
EcTCB8v5dLXlPC+S66oO39yGYgzdsVaZ3f5fX+J/S8H3t5P9/zD//88lSP8/Dv91foK/H/7TOoHg
4Vf8KTooG8dvNHfrX/E/x/6miZBOOCDUAR3DuXJ5K/6XWEj8m4HoZ/2PY5MgZ/Nn/rcwT/6bA/cf
kZHp6t4q5vk/Y38URq5tYRyypKkDHKeu/m8I8yw0gP/hceJzkSwOgtnT+V/kZP01fihK2gTaFv7l
bEgn4H5WBb3FebeFeSXq+K4Y7ZAYlIS544wPssun7VQT/Ar7UuPUYU7Kgpf8qZO99lC6yPGC9Jg6
ainv9RK2car30tdvdWGw8Ism5PXMtp2eBnGdnfNKkzAQheBJ9XorS/gNNgAWXxddBrW6cwKm+7Rm
8athpzk+abeAVkga2oDKw+kKTKbZOofP3CSAP06qcj4j3FvMmlxdZO4lre9UxjFFF953susZ2KGB
kml4nAaEfb32WrX2qUDJqymAjrFn/1KtNhxC9pyMBpQMcsOcAvaicVCkq+kVk4qaXsgLDCiaqbYs
70XHGQIahGQBhA1LTR82UQDGbkwGq6dOdsbSdmY8s09TUo90JCJAYtUvNbqXlCb1bEW6P7dfnvCM
E8gHsv208TA1RKOUmN0PUz9+yOWh0bAmUtFtS4x9rDN1OjdU2Zs5LT6yZTzIOP3JuvHZYiQEGqL/
dFcGRyxmSOcc9vn0I90SogpfB7mKn3lYaQF+nz+hUd54DLs1GOSIXpT8G1Pf6wmKbDeKQBBMfRJU
bC0W8ZthbrgN83hvhU5xKhlkLRq/9lyc9RDqaGMoBAGTh8g+PhlVu61qQoAJboYrJ1ZZdNs/VJna
IWAD1QWSyQcmguqic48T5j+FusevywZQqcQi0Rf5ZsljHYJa1NPbug9Wj7FwnIc3SxThBgbkJaIK
wVbYsn2PyLIwywWvtSyDKmXjzpD2q2isPxCwJYKd+AUHzbsRcgbC69VAlHEfcpKCQaik3M4hXEX8
DbqWn7xub6L634le65Cx2WsNj8qh0ylZR/HKJvVFad59V6XPSZ3Bd2Icscn7cu9O1i9oWpMfj4jt
Cr1ZcWtwvUwIjU2HKLzPkosHaGiTx3G/sc35PMFSCLrpDVM5CeqDd5ua+EeS3xwsd0Mp1C4c6B9C
S06+aSjggcIKptZ5qYB7XWgCkJ7t2vTe7L+oAL7jttZ9bME5c19cjy5aVBaMxPCK4ZraH6bemIHB
oLzSy9WTpG2tjA1M5IzjNu0gSaaMLJbIeMvKqCBetm38WSK2Q0yf+zPLEYXhuZrGLymze8gXIjCS
Ihg6cM+5ydAlrqO9o317YQ3qpSXdc2l0cDFR/Vo4U76jXARE4pJnY8Zl0BBFFZQDIZBqQkFnmNiy
YZ75Rj7AjuwqJIk5EtpqkT8ZbN66CzNCW+t2Y3kp7HhnGVmSG9QLkef5WNO/HGLDwqSSO6FDtc1q
COByJj+mlZU/QDn2xYyfYCVqW9arXRTpsSM+hJPY3I4t2/0i1x+6qfggjmFbLIyDPXilbFVmHgyk
OL4n41cWpMa2KorPTMugXMjEj13aT2r7z7RC85HEb2SIlduyd/jJXfuOvEBokD38kRR0aFz0ReAo
IydjkG95fbynxQjMhSlrm2U1bRParDUkYda0g5UwDCGGlOweF9VPMAyQq4qR2J2iLuBMMdoDFcnK
x9D9Yik8nk4mlsOMiEc1vxhI2gQ0z2SeoBhqTI3klx51CI4Pe5Om0NtGTbxoVndOKVimQYPFHBro
9uAiUl8fpK7e5wL19LpO2Di53IcmnmZ4CEgMTMyJrqzO3TRcJh02bTkQSTHM950bzpd0eEnxrO5q
jZrckGDZoRsoQrBJvqq/VW/AE3PvHT0DcqcdPSOtLxJ+TTzMlq/ajO9p8MTewWvu29JiGqJWVi5D
CGbg7m7u0mz70JvJQhqTx/OQGppfDu1mGKbnqOcM6Eka31QWbd9sPtSZdiMoefYrhUyl0dQLWZz7
CP/rRqpm8pdCezOyYl/wkkZjsEjzfTAvltEjGkLqzQP7O5Rusuu644g9TOvYJHSO3mzcfMT7Wcof
j7ZpNJ3vXmuvqsNJCzDlBgtQM51mYznEroH/McktulVdT8YSMWfQRYlcnBXeREOePaiA+8aZ7GAR
6oF0B7VXkmZmeJdws7caA3J/jrL70uRcsJyICtAx38H1OwG5a9tCLsz8RjfdG6V8mLryWM+D2PZW
UQa5Hu+zSTzNFTadWkaUudOZe/LdZoyN6eZ7Yu9N4t9Hpi1I1Az8oSbEgDjpG78L41Nj8dykIQxf
Y0Jds4Yg+Gn2DgfjSYK0C4YR/lhbtDyOQGA4TmDSNdWjOVOmTgS3rq9wpqf+kvKNcRzwxE75qxTd
N3jfdTmJvCt2f88GKHBwlljdZrCTIROYvkX2P+KdI3ZpM/Yszz3u9GyKVpo5s+JKcw6sFCDFdOTa
TShgRd9eDY+/4dypb0OXW1bfzbYb9WF9hlMfVfJqi3mPFnA1eXRSVfpg8lOiAB4uRVm8DCpZbdRQ
8+K5OTVdaKFDdgGhEE1oGng6azyN3E7M9EsR+oIztkc3VOTcso6ANmQa0CpKb8yZhCztRo7hjv7v
Ii31pC3Wj+cm91XITDNsrlHDQF5WSP1MnsTU6x5rje8NO63jNHdMdmbeggz9r4LuC4UMFzl73S4E
J34Vjg0gTl911S2Zx5P81SD6ZLU4kEMGgENZ3p0bUTIt02QF9FvHAXw/i31yeXICne2sC0ZSxDDw
NR8cB/4ItjMX+rHtawHSnOEopMRHZswz4u8YbH2Vgzg8hi14MrjUr26NJqLUxb5k5hxY8wK5jnRr
hMQNUt/HYYyGXQxVD2P3dCxpo/20r2HolczyHe2eIRLnf2Ockp7IC9OzT7oK6U0FD02hHvMZ+WnS
XuuCEsOzQtcv4m2G8ylwnWFblBzIrkiXTZeFT/XS8/e1bCyU/eoonLZpqB0LCTBv/R6dsX3zNDrg
pXFQOI8Pc0ly+Uq9ttelWddctHB5ZACyi7uYkUzv/MaLzO/M0ifEGuaF8lpLtbLjfplZcme0GTk6
tXPRopJNd+ElwYrbLh1gzsLR9gVnut+J9CRZQKAOK89s7m2uZd8FjbHXmIgOkQlktlQRVZl29RYk
kSFP6TKvOJU1t9PUAnv9JsbFR7AYXlzBN5tHgESTORsDaTL/SEq2zccSigLVUkP4lIUQGuPjxjae
a6HktQjLgzXHI9K9XzYnlS+j6FX2OSlzAjzP1OeIRdnKLOUFbWVs9cSKDvO3iHBVe+2jh6zaRD5u
O+FPyjAI/I148ljjONpuGgDE6nzmGYZjqSn4IgM9/zSRM+cZ1VM4qqBKPoscQWNrLUOwljWJSG5F
nAENIj+IwHXC1DNSIQAxRMReb+Kx++OZDenrFq9bqvtaNZ2dTnxRglG1xu2JBDyWoaXBtymn7WgC
Jg2fRYZXsbfTz4UI90mHCujOb6QYMFW1jBuHJOyEpmkZtrrkSzjFc/npZdYPQWQL+gqXEFIgp5Au
99TuuyQUT27VKz/sdMYMJcjXFOE7rk3cSP/aJWuXrm3EIdbLd4so59Yq0s1Q8d5HJf5As9rOWQwu
vrV8CikK6KzYWBNL36lvn60y/8gqFfqal+3od8ygR6XsLFW6Xyy8+bl410ldAqWdbvRqGLeF6f5O
i/XOrIJyBEw8tKib0uUp7lAIgUr6TtAPuIpFJsMpl7OxrhICM9fw1zjvY3/W26s1heeW8IeN3WJf
DiPXr80UMVWngjZ0flAoTheLB+jYjlyL7bQO9vw2g99TZRwNoFRkpH87jCgI/qugxYWQhCP+b3NI
PKoi0o/4iZtMC3DLY3EodUv3x5xViiG+hESJW9B0uLbW71O7d/wqZ8dUl+m4HahlzTmuA/h68Kmz
njvSNDDrtkkAzQgGVjCjlveFBonDcImy9Nzx0C+TvZEMWPjRtT2Q/fwcT+fQhddptuM5cpCZ9pYz
7e2kOo3mc1KCmE0MdJZ9O5TQ313CPuTy6cwl1XVNvVgVayKHEdSjfLOofB0V3Y8ovPJqBjIjHozJ
+ZPnzZMG4T4zvdMszJx+gHfUyTUyUJPsruVXQO7Kf41ZPm7SYdxVcvwONbvaijy8EiKfQELky+uR
OYWJRvB6w8FaQ5oXyt7mRYqmagIkACRkliHEIBYxg4R1n5pq8i2ay1glD0mZPQ0ZZwEs8Txw8dBL
e7qP6/wlHT1jZyzjUSLD4Fu/TItnAyrqJlyk7SHLhwuyA9Zt0TmxnWtSac+tW9yVi/pl8s/ZkNAQ
unRFca7t8io85KlIgpYlIknC6uIMwF+c71yxF8c6/91SS/gAT5+kRUhr6+4SWsRGjL9pfDmn05JR
k2XsRBp+NaP7NckJ2UDqvpC6x56m7GjbWF0Iuu7JYx7AJDs9ZGas+V1ydur2MmLoP3hw6VjCFMnR
TQXnpY6JJF6wzc9RF9CdYv11oPguqoYnyZVfOWLYwWpjw2JmbEGZGJrgQzHfMTePLZa/vQtIucQs
MSl/qob7LmpuTVM5fqKYc481s7IZPsEIzhP8Tr5Rjm4GTG8eDMwMeDSahW3HvgAItNHiigyYYuGx
Kow72C/suZLoV2+S1VGMI03FmARx28eBOw8feEG+ojfLGsEu1gTMlmGNeZoKpxXjg9FAVUVqjoZ9
Ho6TSTNRjHCibd3CyjRhmDKYjwzLGryUOkANCp6IIhkeyBnPtkv8qNbAFTArirt6QZbcJO888Ffy
A1Zr1UGq/q6dhwN7ccuyoBJk16as/YHXI340wwzHMS15kfN7d8HU2Hu+d5/z79GC54jO0kJCRIvR
Tlu9hxybeYdmcg7Xo42aeoOKcTcv4RG3+D0br+3SDw8jWTiteDKn5Qoa/hrBGxM9wv7oMUsB43u2
iBAFIK8c411TnohegSdZVsdKYu8iFOHaRN5znow7j6QaxO4u+P74XZ/KrxB2SIlof6MshgQavVCa
mBnYGO+r7kEDG+ExgcCAseseNzVv5VY3a1+Psm1NFoU3mb86EKqEXs8PvTWdyTU8l4n441HbMiTf
4pw/TzJ/IAfjpLE+GkhhSLkOLWpCdh73zQzoMXysXO297q07sDk/VIE3xy3OkSvv0fkwaErzV7FE
VxTsgCyOJsSbcoj3mq491NXZ4h7EHnvhjGMbWDncffpy57jERUCX+m17y2FaKOzQMaTkD9dc/OTD
tUBEiB7pSezLH2sdCQe79Q118GcO6Niw4wdI6c8N9e+SjIfKpsO0S9YCM5myG0GPnM+wxsdzhV8E
QFULNyA29pjoV+4KSDSrb4jcoDxCEYESlPuvMcEVxpqODCbKtQ2BDjustETYqpz8a4NDvU1XmQ9t
Z5IlZyMcE2y46SNEMlnBU3Xniz0+WmywcwQaG7fsTp5wX5LIgPvCtnQzcW0Bb0Ejl1Y8Rk2ufcEx
/h6h+FJCMjfAscjA/7tvrUtUTpd49HAA44ttYKYia4CrF8ELAlcL//TkhOaviS8fwSr9LvkfZB/t
wJ3uzLr7cQd5XLLiPHT2LuGfWsfhF1bdP4vOAMcFqaJrfGSnBiRjY+d4LAyypaQZPlGqndnYYjDQ
DLSWZwxS7IcNeRWtxndFBRWEItznlUeShnrIUvd3Pjc3o9BACA3EFSBMG0Bh6kZxBMFwzFZ/Yf4y
2f02z9KefRoioqLbz/Fyjzv0MNrKZCpAClX7FjnQwWN9PGjwNtYMiINmW9dU+1mydxkjnhHbwXTf
XNDxoNfIjF9K+JQmUoJBKY4gXT5hjnrRB+shJmPuWpv1NpH96ySiyyzu86G6gMlU4Myz9JQ5exIE
OH1l/rqE5JhYJU7QhqYwWZ1yofRjoylZNfEuzdVeWvUm8ooHM9VegQA5w76eq3uZ4wppS8s8dAyU
lK3/8XrBWVw7b01G0nleM9HFfEuPwiCoAWcMTvi9pxtGOkpXnk0oDJqxQJrV5n7s0UY5RUUGiNew
VaH+pE/cpbhx/JSDrTWgrUvq67IW+5ZnTUgnGGpYGwKzzXFN0MTAxXgYqYVc1qvAqm9aZfAF089h
enkTtXOYKAmCsh0fK6xPpcG4qC3nAcvoZyk6Nvqe+0B8jA4egwSkgf6EZCOEAXzYDncQ80jPKrfm
msOA7RVo5rQJPWJMJKImK+t3yh4YDzTAgilqch+b6wtglVvR03yGzh9GKGc9Z5HO7vV3g+WpiRa4
wlA1aJMEnNwp77fcY27QN/0UhJrTwZMr4l24MkHCPvoSS8tYnciYxeHnx3rAR4O67xdF9W2kza+E
0e2Bm2PbNzMnGEf8faa1LLqL5BPj6z0xGIGXWs9V7dCF6sy4ASQ1xzpx3yLi3a46N13t0A2pyLlr
iWY/0+vZmHIY56BCVDdBHhYXuvIHkHlXR5aSHHM+SsTyFLJIG60/xy2f0hv8CJKus4rJchwGToQr
njyDhogU+JCDYcyk0jneodWnb8VMLlpAuzfEh/uN031ZIzPUQQFLg5H0O2t7C3C0hdoeCijF9j0U
R5qATP9lNuoLXHnoDxNDYDPxvvPa2dUY+XVZQGXkzNAETZ1kTjRmYXPTQFtTKo842Khr26T9nnXj
uW05uQDencpCpgE45Yj8nA72gLL9TvGCgOYFDZxwhzhEgG0Iz4gCp+nFFhkY6CvISl1p1dBnLKDd
YWhsk2JlsV+p0P4kw9pCQ1sNooJBHoghIoHy2fVV1SSBlYUw0DzJb0RbC+oo3ePJVJsqHSmBVBNU
JUOTka3pdtJnho+4H8klWwSKIopca3gp09h+0HjAq6U+o8a9aW5Yrf/u08YlocVnsOoXgsGQxlRm
P1rcEZgp91qn4VHrgPnLnFi1zhBEUYlP3I8YY4HUZ1X1aRK8Zun8s5YZd6ZS9k8vKuK1FwhepYpZ
fJRmu+nWDKFKPZdLkR3KvgIJPgwAtIjaglhNPLyIA6vliQTPtLXT6DfSKH1riW7n1TSyLShtxA8A
PuX0JdKUvzJK+23Rk1WDM9L3BkIZa8noQyQcpbUd3clc7XWC63e8XjycMzMyp2mln2ozbtcW9Qkx
bt9eEblUb+KIYNOgEacrTN30yGj5FrMAYODRpHSecUN1pfCMw5uO+29DiGtax3djTaE59sVRcPte
lp6AHtSEfIldDSSaFqdcmhtUbN4oRnzbXshLbcUXmeh3aUjh1zbpLXf02ofqZkvgM2PLS83oZ88X
ZBoLDpMDvsxwBzSMj9HxBWCeDGHMZvdWPd5WVEvU4NeWnPB0sloYDERxM1UJmql6UzWb4TgJZj1C
ppS6AKsxfd7pSvb3bM36TcYPyDqqeha5tIKsctiWLPaFLfHvqJfyMILUUdmMlvhB1XjeLF19aCnV
i2KNHebKd2uCUxa3PDlqOYVdDfJ4EGvENcqMWujpIdWs6M5YxKOZEATYU2oTxiyMY+uqh86zR3Km
GOtHMNNk/EuFxa3UxvlSGudUYkiOSJVo8EFvupldCoOFxjdmGTgeiaRwim9gsxCSl0O2NddSVZIL
oNaoQMauZKFhlmmMpt73PQnwrqI9biLT8J2ezREx0WGXPRmKdAVrnk+IqTYVU1UiA69Gl4Mut51t
qYz0Krm9UlC+55l3rx5po1XN1Ntl+O8vlNGOhluG2dl9G6eX1kZiVSoyx4LFCNM99ITRZ2sX0+nV
0z5hX4/nk/e0j7UHx+JdRRKHyUZoKNSa1HcGlqlx6nz2LV4VAMo9/0KfEQRWn2nRdMj15jCYOqou
fWbLN/GRrPzd06B+W7MdDMub7snUz6PGZGLrHmzNYlHAQ7ypp+wurwBzwYeoCb7+XOjk1tbgJ+3E
tNG1DBkL+wpdNHQ8Xn+f2QPWxhE2+1IzIQXZ+g3G66VS60lOEZi6pGwn3L9TgyZ98ppDk1CKO131
wYmiMTKIvK1Q3kDKGsEtLbysIq0NP0nHXWe7/XXoES86LEkyFUTTqaumGmel/Z42VgV1zyDbDBdx
mWNOnJLmzivZPiiMoKmltH1HB9bkyU9tFuEpJAG+ThEZzmjyLOTOm2WuPN+ItFuSNwSszFG1H2X8
ErlQP5GNyF1fkfE324+zAHuQNLlHGw4uMV6bs8SVLA2x9xstzV3Io1TOsb4J3fQS62G1YyXJzLe5
9qtS2bZzOtJV7J4X8VkttV8xSvAdUPxJtEZQGqy/o8FWvM98laMk6tLlD1TvALZZaQCdLC2ayL7T
kYE13W/Sq9QOzJ3H4KZ9UaHOTIaUtc1io+Xph8kI8JsXbIzZUw6YK84RG4q8zbZzAVzRkb2zsVYQ
BM8scTo2z0JFdxMxmHeaB8swmXTUH96Yda+N1j/LGMlUH+Y71VM8xcomarRYt9W8vQcQfCeeOsQr
eSHWWAZIg5wGfcVKQs+wfgkqLy/Xso0nNGPHTprdgb7qLrNQ7swhfmq0FfZmiKtOVE+l4sKvYQFt
sjk6Jap4khEo2hqSwoBTYCOdgSDQENEudEFSemCyz5H70VLAjpiGhgxxpkFXNMoX6KBb4nlePLu/
m4v00Y09yrpdbo7Dlq8AbDjReIKgXUaqcCczb7nBSPQq8RiRpy0dFLMOHbKm1GNKwZnXjE9YpXBe
jPfQPlRDpRdrOall7rJzS5PL2e1/l6171NSaf0YCS8GgnA0wav3h3C/p2ci6R/Krr3mZ7DwvPtRt
cTXNbBup/Hclhj9l23zPRv3BeHrTieXJZGq/iTRmWrZY6oBctcsAtfsaWYwGKwd/c1WGfjISB1yb
Bo0bXQY1Qbepa05zgxVanNnMDUF6oMlLXpOweEj16BWU5AGc+3ls5lX7NULoNR6TGhlmm08OX733
syalmTM9qMVKww7pzVBc74f6xlj1qTcJes+RMjG61UxuZyvdlDWW/KETI4uWhnV8XtE4CsIW3B73
cC2PIJqKkpnMWMI7AT4YWwgKzAwWWawPADNUTPpCDYmZtQsBP4O3tVyW5zmTqTugKGZQapX01TST
DhkjytXj7ha2VJpiJmPLrgbmXW6qtlHcvScpQeZuZj/rZZofcq4+v7ErbdfNyrtFuvD5Q4GGXuYm
xtrPu248FWwl910/P2eL7dw4IPaWSIpjHxFuB9003Clv3cDJfgK0ROZNklY7q9BJUkTru3GtfL4k
CmizE3frNlAXV6AOA+Q+Y96LeXpzZ+qk1g3tgHnuI1siiLOLgy9ksQ+CXQZFabvDcNXCAW32Uz+c
M1XVm9LF8hDTx4/u+Ogqhb/eaYBBqma7JHBhIc2JXd/v25BFION79lQj45bZG9DlMyvo6R1gSm8I
y9WQpWmfiSvY0lrxh0lx5PYeKBLAYAxufPpJEchKVCj8bAsTOhWqlRdIEXgzg4z6158QusBXad+a
UIN8YDPeU+lqBWiydBfJ/t1LKQLX3RRxUsU92a5MkIonoMbHurW4mfUw20+GXpy9GOBEPqmcXBW+
sJibxHd7xwPT3QXsTocG6bQyIzjO3ZtnmEAwge7B+R8eSrVEDIumZ5YyjGFYIMgihdGIH8vKSucA
4uIy1oR2yELMZ7OewG/k1Z4Is/y1jH40VNGnlcza1wvRkWNBhzvCrTHIR6CFBtotvXg7MB/w6xFb
R6NnC8cNfGld9vVBztlxwlHccGMfZWTu3LB3A0dz/ViS7tNo1TEihekQepSsTW89VlkFc8jtLiNo
3U3lxsgWEHAxTkdVJFw33EYpmz1MFHdhApK9JqoJmV05EX4Wmmc8eTwcvZEfIwFMOJmYEEzRRUbj
dzKyT9MWnWTlfZ+a7ioRMjfstJm6kMjGvThO56msnvWWaZTD+O2UhWtOJHloOA2YnGUt299YQyQT
JzA6jqllaceqeIUA+DKG3ov1Lxceh7oRWd5jVBlc3maIb1d0TLS63neErV17aocsaWlM3AS6CVXy
IRUYqzV72E9xAfh8oXdOInZJVRNXO2cJibelmMjN5GwaeXTNcbjjXMj0SzK4yyUaUGjZlq6xeUzX
yDxuf2VPlyoSNnYN3Fdxy8bcLfR4o+Md2Gb6+J73zB+TpFuQpN1PazlrtC2RD9b8Am1p3IV192Ra
PyBrUr7PGGBHGyWHNuyzTeGS3mdrr6nmskZuVptfOH+keRZuea/6XTJGryKiStYWMCJkxYUi59pn
XnvweNoOxpvmytc2EsmBaS+K+3VCDdr3OESZRAhlMMJg6jOze9YSae4aXn8Kf7Ff3bCbrB6QGY3O
vRMVO+V42p6cXJshCsiXwQTXgFVW5HccEAn/Nz64Fjqur9eMp2uHAnYICz9X3chKyji7NYHFS5/d
dHB09UCmx6KLYwcGFlQIEtVKzgyUNcR6sHbcWr+EY/E5Ge3WmsVxYssw29phxrt2KOXFoiJEfNV+
LtWqN4itz8jgZq4HbWvU8jSZFNxrZZhoyZvrvAnPZUrlXKYonU4WuQ/RQGhTElGBeqvsxHRaPXDc
+MuEcjsWWYQyul9Z/1rFHBwh6r3UsKcYI++r0T7ojdwKF6lDNSKjgRDiqb0NsdefR7PeZWDKThGX
M55iSJdMw3dUCC9tUm2IVVMIba2eqZ/0gowtvl5q3p7t1GHop2PmviecDLUCdss4BxFeEpQLrK44
ifOjRwe1aGj/TJKb4WI0LKflzAY5focWQxAPsfMbp5tkkCYQfVg1Eos77kMkbn6stB5E0bwdG+Zc
5LxFqRqDTjM+qPqhiIXWHz0DqRa56V08MeAp5iU6Jlo9bx3mLoziCiOByC3SQHTmHsUO8aUFT6iu
GOstFdKwIfJA4ROSi6R7q5aFAUYysz5Nk/4UpZdxnp2nMJ1vJPRB2lxVJAloYcxxmOfuLAK6fcNy
TqmVM6fucIOE7T1rIorFyiFJJ+n2GkQvAmjnADfsV8YCA+kPH6CfL7Md6tRtOK1so/jTWc7jgEcM
wjNCOIQTQQtLLc48QLBdujf1GtpOhnrF5niIxZvhZO1rrDMjTUteCn2yKSfME5EXe9cGK6AVhCDH
8gauSl3BtXAD6csVkllE6dqFh1ptNS/0lUyh1WSmH/ceMUilq+0b233zXJ4CcHlXUaxJV3HsHNIu
PqWKhbEgs8rvqirfc/zc61EJeI7ab5EIUDLKiVyY5slrjCKAOaxRnrY1gqdG7XqlIYNhNSJBU+dV
eeKvAhQbXwxrDRKZtYeYisIXwwSv2nvN17q1T7D/uOnw6XlUTT10+hQVH7CZ+E12LPL1xmPdp7UK
OQT5KWraGa1xp8XucBxRDlqceueaeQmFR3Xr/wd1Z7LdtpJm3SfCvwKBQDclKVINJVmyZFueYMnX
Nvq+x9PXhrMGuiiDrOLsXznIXLp5ASI6BOI7Z58h4qMDgHac3A5x9O4k0R/iM3vT3PCosUVfUjcO
r+1mYJixBIBKF0DJrAfPReugQ4RkvILe1Sz/hX0xcDqjpkjcIAQowTArK7grZfBTFHaIhjAne+5L
Ynv3egD2n8KWgfqBiPZOPCasqMTtVLfk8erbeM7es8Wt11py1wiXLAPhsKui7AaOJv3ZxBRy+cJ/
z734WxUa5hWbRZgJDlulsLYJqQNN0GkuHNoJCZlLFdatZH41ubzE3WIkFdSDztXzXY1e44EQ2VnQ
wFluAVkJ6xhiNuE/WakdHbJKAt9qwlcd19PX0MmeBcQFHmrbYtHdi8bID67VFhwwzonWWnVlDixN
DjGwd5NF1bM2iKNOwGDFVRlsAlDhWzo/4QvJ7GGjteO2y5llOeTuQ+B2sOAxw6f5dPQAOggDFRzf
lHdsVRpACbIlxxviVFJ0d7W3TQskacU43jeKGC2XioU5eoJdOQfcmIUPQ+9e1aNAbkOZIG7BanvM
tUKnTJ0T6nilcouCDShCqKG8KfrCfMABnBBUPUVbYRCX6QzpAxvpYgdhiCPy6Js+C41rJFPgwq+n
zrvX0GoD1Pcf3ZSoQNyNgpotqro4GgAFqfw900BJRweqC7qeX6UVkDeX5a8nr1rhF0E6Y3yOJxRj
asDiVMSdda2l+Z1OgmCWstJ6hXVnhQHRv2WxG7z+ezKFIUQ+RKYDYQZVH25ZDJ6U/yB8ShvZ4D51
FlvbpJeo1QTS7ZnMV9tutNf85lB4X7IgLY92yAmJ0SVEreViG+oU1zgxIXTzU0GcdB6re6rvCAOk
6eysCg3uGCOHilLtQGk+Psyk5Dor4UnjuR5k/lJxxo6KKeOIlLGEY1sgeRj9l3Yk2gVzi0IK01JF
0iuyNvRPqp1z2AjeuVNpGz37VvFUGKiH/TA+JBpuja7RiodcNJLqAscSIXBG02YjEbouoh+bswNc
Ybp/3zXRzViM37Ajv9cc9m8GJ7jlCO29LjGG5GTO8d83aV4Ob1nw2y2RMWAcfDNyfOQGaMWN4wIn
c7L2ZUL1qCN5ULE8NGIo2LHLw5RZ6JNp+JnHbTdEyfklR8GxIXYceDH66CGsfQihdfOQEQ3q4B0N
ggz76yxoqrTf0oipt7Hhkcm9W4JRNyeYdnxxjyZhJF6+s/XhZ2PVjNaeL1HD+c329Y0UWwR0nHeb
Bl9/wUQ9zLkNavd6NLRn6OOShYB86BKPVdb11KJIWA7chDJS6n3OMHkGkQamtjN+at1MAueES+DV
jufPer1QN1VaXhmDi3q4I8WZMxUQ2JV7nUvsAiAJQfQa2i0pld9IPANpicTHDNpXuOrI1aCIoo2Y
0dyEgD8lVCI1zPqUZZrHCb5foKIXavAuomqf7+CpQOuAwsDSG8BpYzixsrPLSJuWGRXQNrUjuwMx
w8ics4SgOesT0buC9ME0gV2S3quscZHaaq9WUu5bCx47Ffnd1KMD5fRDImvJtmR4keM4sBLSRHqF
TMaQBXRLgHGUiVjCfbM85rb/28ENxQen+Aaece8oNtRDXoPNbPax3cMT1+3vU/6uFeZPW7APSzNq
Or2Yro3e5+Q3qD6lVvc9r8zHBj7z1u7y51rN/es6+2hWiIxIBKo5KIPjzSZP1HWbvjad4DVOQmHj
o1egZTdmhLK2Htt/fKIB0Bh206FUv5IhppXRbvOHTTDLm0kDouBU9uww8bil2Me2cR5h0uRDoS1+
h5b34FnFeC2ngf1B3H5SZEndOK2N9MAvvswnPjWMwDSIt3E5EUuK7tXr4s/1pIHCNIzvHlfsXeO1
d2S8HyIKH25Wj5sM4GUZ480tXRVeKXugySzzJuY7gkdlk+MMzosXVVdiCu59vur7HEU+lGX2k4Z9
nfAFJNQNIxdIKyvFtrCq9zGn5jMNzY2ho9en3Nhdp7r/XetxQ6ABoNBl/PDi4XuHRgACutiasXEX
ldVPL6/rTUvTUf7R76JEf0VsYB+I3XoNtIEkaG0gXB1gc21Q/dY8i9JlMt4qc/ra6LG/73RxXVXC
fHCG8cZKND7u/PDZgdnuosvawSTirKALi0Nct4cKZtJVNWqQGGOqqLEWWtvWHR8banOGZhmoGDmi
jgcNHQSznVyDJ5nk4mDHbnldydLeeIFEX69QLhZBOuwgxXPwhKgQjam49kdKeu4cx1vjmpP6Q8FZ
DVYw64dqdD49ivAX1PlNZ4TmoSaG9+D0uJH76SXUneAejShnjYW670iXJ380zSlVe+JZ66vgymgj
OL9sYAofU03NZ+vAIRslwruqLkqKvJwJdeLgy+KmQQU6dkjOwUlt0ma89tKHIc9ehsb5p5CWewv/
F/zJeG2mvknY7DR/bou7puZQWRrfe/xMu7Z1v2qCrDf8QLzMqDuZofZADyBJNwgRUHlJkWR8t1X3
KR2G7y5HRWh40IOa5rCrTevoa8ipg9R+l2N3qzRbAlAAr1/CQL4Oe/GjUDm7yJHMnWA0D0pzo2Pj
fZfgWPaeO30FrctRXVxuc90fb0LAn5N2P3ES1ntMXMcI+Nrrp1sgkgLqKtFiMWWgvVeVn3LT/o99
+P/kr/u7c+5f5rr/nQXv/yN4txTwZ9ZNeM+Ak/7twfvzL/x6nxH4mm65ILah3/PetgzL1vHT/bcJ
j3+gHOh57O9wwRkG9rj/NuE5+v/Dgyd0oQxb6CBSP5jwAPY5ljAdoZTiX3T/T3R8fXZ+Lx2dJt8V
C8IO8Oc6YqhESGVAc5AUFbIFpnLIyW7y1SNZCyWIFdjv2GFKkFa57WIBg1GvatU8JVlmJD/8weyt
Yw0wYPjnQ/t9+s/tP6L4/ubinX/UwqY+GElj5XaRHRMOWN4wOcjXZMg/nb747FX92xMvfObs7gJ2
cH16pIQPwNIndGlL5mOlc16nvDOogrUnWNjFc83xZD3K9MjhA2iHMmiw3dR96b2ffoh/Oyf/w9mh
hZasMfbtWUYdIj3WDlWtIPGnQ+hOT6VKxidZlmeaau0uC6d3R6Z4NPVpevR9GT9TMnkSCOlu9SFT
26LLX04/y0qHOAvPdpb3uTFhfzpGUdhCIJGFEV5TrUbwECBor3anb7P2MPPfP7APqtAVEzSp5Ej0
daZ/BvonSIOTvJZIIhssjmRtEIVIl0/fbm1mLSFhNV+HmR/k3pGzYkuRhFJzvnJoPKvVHqOgjDQF
Rl538vQwGkjmSR1EkKr2Nh9Qw71mTqoZZ9UHVda8bQHZnWFqrTXDPGI/NIPOiYHqhjw+5mn9gDeQ
smWPQLr1B/Y5nIGeae35cn+ZZc5iXUkmwS7ASZw7bQy+EuksNz5a9O3ptl27+GJ98Owx95Xq4qMM
lLkL+zi+54D8wrnrLBYIpI6y1L3AQVZDDnBjOhlILk1X30//+LXhvlgahO0FXW5HxrGWtln+Y3Dq
k0dXRqRTborcjGPWy1ppSWpqCjcU6QgnOojneGxsVFSGM6NgP3r6SVa6YYlXkkiqEwod0dG2EXbs
HLtotJ1AYXbmAVaGqr1cGDJPebpe2HdkwotdmodIJxrtmy9d75780rfTT7HSH/ZiXeDQIW5RS4Oq
QPO5UyNJCV5YFLswycIzDTX/4L9MBnu+9Yc5V3hNxLmVnhzdBIGrUXYvLqd336ADQjUqMHXlA3WZ
04+z1inz3z/cSxDXDfhjSI6FltUH9qH+t8zv/DPMzbUuWUzrQhpF57ciOWb4xa9A6oXEG1B/QoJM
7cAf0/3pp1jrlMUM73R/yr28g5cFaGqjzDo+eLZBjRE07hlc51pDLaZ5AzAh0ZDFHt2sjz73GMwe
Wz4WT//+tYsvJvlgwz03UsLHfD2EK54iWbrWHc90bk5fX19poCUXRppNLcTgBkeOoqEMb6Vn5dZe
Cya3f6lsO2qw6MtS01+C3iDqh687R7zVUw4wykqaVn6uSjgMCrqysJy3MOH4VF63QzXpn/j2xR98
OP1D137nYgsB3F0msJTFnebUvwcB0VZr1De7iaYLb7BYJFw+XD1NWvrdEGv6sZNJf4hiXX+OE82/
bKQs2SwuclfPjip5N3LgfQN4ufzuxLI68wArQ8VaLA5TL+OMwnFzNDhexrs+at/MqaSWfboD/kbr
YadoLdaD0vJKB/kTgSxap5se7tbUIShlDDwDR4rIPIoLRCUPP6VpcAS36aOkHJ2r0zdfWS6sxXLh
IiiuNZm0xx6w0yZvHf9XUbhP2Cn859IKouvLbrNYLQwU34blpS2ZfxV+2A5juwMXF04T2E/8s2fe
R2s9tVgx+CjxAyHS7q6foqjFGEGZiyNLU8rMvPAWi3VDo0IyWEnl3fGlOAIXtKrn1LM5QT3dUCtP
YPI5+fHlAISuGhxNc++iAd3kVa+12JXS3kvOsKFW+ttczPZRNoRaxxFjuXH85kupkyRyCGRnOXgM
eyJN3/O+kb1+pt9XFhdzMfd7qyWyt++6uzSqixcoIOOxhJP1FCape2YhX3ui+e8fXqdU9QbkGoAk
4J0gSjSxavDqRjgTFk9QY4Mzi8DakywWAapDBdJNFd4X+Oi0Vr04uPN3Hbzn3emeX3uOxTIwhelI
II4f3SPc/eokYEpNmL1myJdcX9XO/vRd1sbXYr57eaMFgKeDYzRY9VGnCndrVwJB0unLz/36l32U
uZjnmEU8zag0REzT8EoKFVb0wPvZGqVGliySXgMYx+k7/RUrzbJpLuY6ogCwpFke3SchxD6U/0Dm
QyD9G+V0HLen9hedqq01UJ7B9RWdecC1XlpM/zSaslj6CTbTZEYPRMhnPQo2nFwO10Mop8u6SS2W
gRKMVxlZiXwW6YCOOC0CTDyc155uu5VBsKQ5Jb3vV7gMA7hCyNR2cs5KhkkzI5Muu8Fi2kPiKaHs
hcYdOowM62hGC1W+Js98EKx0wh+a7IcpH8BMmsopCI4El2kHPYaTQ/07RM9n+Fd9nl+2sqjFlPfc
imgaIyPRq6sU+ojiEdMvhlonxpxf2smZkbzWG/PfPzxN5AaNTRIEuvIAVjSK/vDryM76zLq11laL
CR+Yg135juff80J0ieoGrKu72r63/Le0te3t6Q5fu8ti3lcB/FE3NPJj0rW2C9sv5cx9GBNuvFdG
6lJtmvh+VtWZr5y1NltMfkyjtSrVXG7tUfQavaPfJZzQXjj7FpPcsfXINwIpnlu/Gt6FS8LCNoht
Tlcvai1jMbsdJVPP0gv6hF3RVnjxV4mC9S4r0m9NZOln+mTljfUHff5hXAVOYQMxj/x7NnXBAfKz
jli2VttIH/Or0w8i51H0l/X+T5bIh3sg1I+NCbDnHRgJF/F6jTCxJu2xR1FkX9fNkMN2MNHPtN8H
kPz1tfIiTkBvs7q2C59k+kgzD44VJ7C2XNeh2oUeNnXCkrTzZDSu2qkvcSBgih8f7dK0jFsXU2Ty
lYB60d7anOAhr/HMRmHZGx1JBh5qgNY5A6tcGdV/oPcfnk5P+NwaBetk3/XOrtGLe+EPyQ5ytnel
hY572XCT8+0/3KZus6r1zbh4Jto6QwliD59tIBZfTvfRylT5k3/y4eqlXntuiPzvWaoux2iUOSg/
cESdvvq8b/zLAPiD+fxwdQ/2V9dpCtipG2V+ths1tzaptKJl+532thm8DSYG6vxAOPWsuwzMvAMi
dvrm83z5y83nsszHhosRJ3TS6pL7ssu/yCp5joW3HbWW8l3SfEsMyqAtaIPMA/x2+o5rc2r++4fH
7Q301NoY+ve50F5DFHA7aYAic8uiOPNMa3dYvA1gGGRW0rvasfXGadu3GrpQjYzPqJraM6+EtWZb
vBJUW6sBbEVyXzf6b/INKY4j4W57LA/Kx9syNxzKfsrummmdWYxWRqGxeEH0hF5R0va0I5kCybMa
DB3Xs93ml33WzGG7H/tFxqYK3cD370cyGg6oCD7FWsExYYr2MJmf8LLuX7wY+mCqJk8PEJwXeYXL
CqQ/SRGRn5fBFnKzh5H39I3WptXyDUG/U3AhBXreR6M1IBYGJ0yst0/14H4ZyLPeuPNfTt9tZdc+
h459bD3gWGmfIJY7IohEilriJElN+l9EGAwExw7bqhjfT99rZSD8eZN8mEFxNBm2EU0Fgoc6eGpZ
nTjk8MRwZmu7Mn3kYpwh6dZzoyiLZ7SKM1ehRoxT1BEogcq7dBjIxWiLe8OEtV2QJjEayP7hEMak
IUOzCTY1NChjd1lTLUebVxN8nlg0VZxz+pwTsHpTZ2b4+aLLz5Xrj70uZR1jmy2qZ+XYzo3lqCbe
YiABQH/6+iujSl+MKt9UuT4m+nDXTZKMVAfCq2kQ8dO2+MHSVr1lvPjPLGkr3f4HWf5hVKmIQzS0
LOVz6mbafp77RDkOfnQzqM7+5/TzrN1j8bbBIp5XljLC49RxhvGig/yK5xoEfEtw8A3D7fR9VmbI
nwPlD8/iGdBgGbjVc6jJ8UpowsBBGKW45E9ff+055vt+uD7goKZNZDyxZ8MxWgYuErysq4HZGPGZ
kbt2C+Pft5Bm0LNzctvnEVzqXWp73ve4GY3bKmCRPjO81pppMdNDwqbNytbr59SZcK7ZnXZHYLS2
P91Ia4N3McVJhNZQi9bW7eD2TgxklV4usdYB382Ajvqmd2NDOSEMpqwskf86fdc/O5f/uaNx7MVD
DcSs1xQFI/xpWTP8KhzUXQcn9+T0edA5qcXjIYiY2Gi2XyHKK70ATsC2GYpevaeqkXPIrldq6qlL
9b77MgVd5DAdhFsiJ0Y7SGYtxhLdim9iakEzXjmfPSuTEzjj0zgZgXqsUPDibkzbWoOrEBRZmlhX
HrRN/0HvMl3+6M24A+FjVYOWvbXa2Baw8EYvKLetV1PoyAoOE/Wd7rPL/EYSRpt/wwfvRzi7dauC
i1hlVnfRwb+zLLJYsczLOtURvQEYhp2q7P7AyQZ+5tMdMs/tv/THkqSvmbwCxyat7rywSizQr1SE
SRAAGIW6uGzQEVegDgwz/XT6fitbsz+HXR/mZojnehjCyXyatCFoMQv0I7Bm7Fa2HcyHHBqRVTup
8QJtr+FTOWYI93Ya7EeTDZ2VXtSq7gwW/7hCpH3seJOfsK8eVMDxdmtfOzYA59PP+Pc2dYkk/dfV
cwx5zWg5MQHIuUY2ub13umC8jdi7d13/evomK/NXzH//2JAWlkVvyHkEVPpbP62CQ07xcOuL8ffA
LTNbU2e2HCt9JhbvBWVn+HILvkLy2RThpcVtC4YPBwGbp/lWckzeJoxxOLem36efbmXtE/O6++Hp
gIYg9Zp67c5zKLPf5HrnyK8GPpLszDtoZQEX840/3CCT4K4V3qJjp+FvQH2PVDH2RtT7RWt0+pkl
fK2TFq+JuhubvuxUcDS9GL8tYB+H2XzrwIlu924XmeJXP40wBhCMQyA59+b4a1QIR8discqytzX9
uBrrI7b5HLhjjBTYDGC7GwC+wzRujdsAZZUOuVD4fRs/TFUOu44T5jJMvpm2rLFSDHXmu2eG0F/7
k9zf5dsGd3OKikvsgbT9qAcNq0IQnNM5rV18sY00CbpN4zTQ91MgQUbKsrjCCXgu3vGvs5nEgcVa
0Q4SZ1+OZBm2GX6jAij+mAPtioJHG7zV6fG+dpPFkqGMSmc81rRPDWMjDXFFNNqblUEvG6DQn77J
SjstlwxH17JqBGSxFyVGdDbywdbO8u7MWF+7+vxoH2YUaNjSNCR2LakxeuQk8x1ew6fLfvpiPfBi
39c47xN7Pxy1jQPHGashCYSXXX1+pA8/veWYwCwjwU+v3E/xYMOU6M9Wv9faZbkGNHGZgIbCVlOE
bKfDvD4Ehmmf+elrA2cx00cDgpafkLiiJu3O96fbUrc/9bJ7NceLDouZAIu5i3IwS1Ucin1OEwH1
NAiaEEl5ZlD+dSHm6ovJC18zowpBaFIfTvEWnhHefRu6RQ3n55Le5TD7370rR0geQ+vp+9wxn3Mc
U9Q2jHMndH/vXUgz/744USeKlU2KvWrdn1iFsEjFwUXqNkvMsecfx6VVxG0xWULuLXJEdjixCaCA
h3Vm6Kz99MWETfHeRwGS1D1Q7mIzL8yexmnSZY2+mLCkWgoo/pUOs04vP4d24j9aHTu8y66+mLB4
xYqE6htd2lXj7Vi6BDu3U3nJ3oBmX8zYHuqEgERr7NFQ+1gmc2KvdN5WU2KFZ47z1tp+OW2F4/SW
VwENzfrPOUiqK91gZ39Z6ywmrAekeFAVa0Kv6cajMcTj1jDx5Vx29cWErcOK3Pmm1WHMJmQG2KTS
dxS+L7r4UlTe61Et2YnIfRmrGJxWTQwDq055roz399VGLIXeiNPVVIdK/mfMK21sdpRU5w8PI7/w
ERbTqgaVGWO04C3bayBGxijj1IylX1mXDf6lqtvpOQdSuiMwTIn3NLZJACrtc+WOlYHpzH//+Cqs
YjV/7/Prm8i7jr2s30+kA53u3bXWX0wsKLwqMHWCzziDy67QJorXKei1jT3J5MzYn5fG//E9awln
MbGkRWCtZqWsOxHJF9aUPHtVdcOH2NFqsjsFlvf0o8y9+bf7LObY5McWdaBQ7etAPk9DusNtd+8F
2L1gFp6+xVprLSYa4lDLiitl7J02vC4n8VgAtJ00dXXR5ZfabJyYMtPmlwvHJu4xTIEf90h+Xkxi
VS5bKpbqbJhxJWpQQ5Ef5MinsffG32Y4FmdK5CtdvdRmh1OB0tjSjT2o/ntgmfvcRzKdRs/jhL+8
VWduszIjluLsOLM02RkaO6xW0ze5FNNmmq3Gp3th7epz53+Yb05mZFlbW4rdYaC9oyuvEDErvmAu
u/xiOoNTywbb5cenrvXiZGF4FXh4GU9ffGUO2IvpPMUCAozQMYzo06Nq45fSy27h9N70pnHZirE8
LqRQM+WoK+TeL5SqcIFndXSrIju3dxUxvcUl50GWsBezuTdhdXIQqfZSUWBv2fuT2XBmRVprpcU0
dkSlmz4S6D/DVAjqKKLbl4b16bxUbGWlWB4S5rreIKuUEqy7Hz2QsaV/KR1CtqK4S84dZaw8xvKg
UJZ9RIINsw3b9lOc/VNb2WF+iiC8sBOWwZkqxATrtL3aO0k6HdJ8cD8HCYkGl820pYQ6rMrYLbyA
xSgqQWfbP80pu2yULvXTHBRXXiRZSqWdv+VQzaC8BxUpPWgpTk+1tR5ezGMSn7A9wozae2NxtCr9
0Mfqru6cMzN5ZRVaiqSnCWZ9bioFycntN9h1dVzrxNed/vErC/Wf9OoPa9xMv0o5cqdjQ2Q6AfEL
I9+/FLKO8yrdNVVxppXWxuhiGrdB1Pb2yDT2de3Vy3LrPbVJ+cHZYl1VftVctqhaixnd4thrSUQi
v9U0vqJc/KlFl51ziKU6GuhSpwhi4qUsYFkqUh82to5m5qKOWGqjGz0N434o1b50wzd3iB/xuceu
c9968DRiWOGnb7PSDUtNtDUIHCcAM/dxkh4g3P8yhP8d79fPJq1/nL7FypAy51t/HFKkKMZyfhL2
Q0eDzA8P6g8+ZQjm1g5f45meXpl25vz3D7dJEwdpt+2b+76yoNiWw7hDuAx7KgGBf/pJVqaeuZjZ
QzDoeWh1al+ocbqCZv4zteNgf/ria79/8YaWHkCMLKrUPszsh7h3fspxJnXWL6cvv/bb5b+bhzix
JnAMlo28h3eLltDcwmk4d4q91seL2QyGXZeThh91SsSbGdbzaP0j5rHK/JG4yjOTYq2NFrO5YFPk
Qk0lFCFISGwiWTNnC+ME4uvpRlq5/lKLnPZBS4ytZ/BFBckUSxlYTqO6T2zgKqfvsNINc4Lux1Eq
B2wNlK/kXmRygmAHpwsp/9tlF1/MtDaMdD2pJ2sPMe0V6AOAy0r9uuzac5N9mF5TnAEW1Qtzb5ji
B8DPX71dXyQOtSAU/PvaPrSekNAjxbZ9PDhd/lX+QQFluXZm3MwN8JcvQLWYW3FZkWKvmLhO2b7D
Et/KsHvwkvahC6zLtqVqMb9KCfKrzgf2dexeSFo3XxL9wpNjoRbTqw0lpveAMJBGtMdSjHvo3chW
4PUlcXxmZK5MYbWYW57W8GYB3rO3ClLhVLonUjPeSmKJXRRsoL6/XTSQlnpjwFtVV5PRvFcjpGkH
A/MO7d2Zi+vGH7Xv3/p6cYQMzyjFAOr5BPZokngTPYVoSM6W0+9roug+WSLVnh2R2tWWRGSKNjAT
J7B4TTN811shXhu7JCi0dywzAgM04N+gJSbIgoQZNnv8FiCjqlnPVyDwqJVDwGRvFu1vkbnoCBW1
3C8j0ZLHMMpAlPdB0YEpK63bsvPGp3gCnX2FFsk9lsgrr1WiG7u4k1zEdhwS2qDcf7IcA2a7NlDW
t0TbkiIWi29Shvl1nyb5jSREoDzErtm/Vm4hH0ghLX4S4OBru9iyAyr0uRUZT750DND8FRldJOL5
XflP7Wat/wtlMtUkHywbcV79HBtQx41d72uhxcWVb3WAfurWfp6MrHhJpUjvS+UWt2GWDXdt6OgE
HGTNSy5m7O4YpwbSgwwiHDgGOFd+V6PgITyn2NRFoQTcuFEBZsWiCxTM5mRWFCNVCRU00TfCFNrP
voRu3irK/FhNTZiNMWTJECq0S40V+pW3iwerg7Xf+NNVSYwJOW6pVNOjU80IeG0cxn4bmzEpqo3R
/BPETqeR0EPKytbvopCUarY3X9Skk/Xgpb317mTudGdpSnrfx2ys4nuwAMkdx06deeX3NO3Wb5Rx
K1zduA0FyNzU1NU3oY+QP4sgrF9GA87eLsmmqrlNxZTcEO0kt5Yb+3e5JMoIfmbYd5vaq5F/+ing
/SufUmHyzP/Pgzzfk692Z5k1ATlRB40VXmwOHVineDgqdt8cIg2p2uramJlfKqP05aYkFo12tZJs
V6o0HTdu74a8/fyq/OwlHM4RY+NACnR0W70qDTDdBkpxcU+mtnMIdQyUGzCNHZJAEkue0ijnk0fE
Db2UKYhI29jTvfE5HPP+eWz5YWNph9O1pBnLeyfnwGYrB/DoO1m1RL0IO6nllQhH/2duSecmtqX3
SOZykO6Tiv8QWgvVDHinsK+FJEN0Q6uix4/yVu5EMzQ6wMdadlfxpKJ/UBJxkCLrgh+JHUR/F8pT
rz5Ts9oQv2fcJpYbYWhypBSf49ogvw1LeWxBUZexunGmJjSuKLj0jyQDQeMndjr5GmiZDRG3HdW3
koza69qs/J8E4iJglJyxPEs76usN6cWt+CcvlVYDSKsnjK6T5vwGPsn/LH3b3zpFWR1rndGVTuCG
AxSdv8Y6b79PcKePUVA5h94y+P1kNxDn19BAM8k0f2KnEph3rkoZr1PRZLeNkaqfpPKo/VghUR8B
g+70bIao+2XTv/pRlXzy/c760QAwJvE27PQDIE7C48BlQlvsAJ9EG29M2EkjxB0n0t1c5zferKTd
qT4M0qdEEDW1MfiX7vKwlw8sBuEep3Z3AzwquwGYVmOAIVwVpUbgHXqPTQ6RqYgsQ71LP6c1rDwY
p4hgVdA21m2R14n+Cdp8BercL1gGwh3FiSp8KKBylXd+mbe/00gS/xAbwxzFI0nX3RggtB51NHag
k8HBTjetjInFtXq3rw6Y/rHFeSVpo6HV0FrkArrdDoEKO98pCpvnshSYWUMiCr74ZmM/e5ETv3ZO
bGc/iFtj7Ntu6pNwMfbl9ZBPTogwbNTJJYTKHt2TuzPhIY1GnzwPBFJo8Mck/FWrKv8hwSN+amFo
fUqZ2M9OYNKKsTYPvz7q4t9ezhILdynw9x7hCPxMxtKLNUr9R1uP0WFgmbz2SjsnA6U0/C+8l40I
ClkAoDK1pUZqIuvay2TMY6bwqgyDdj9G002FDXiOd6xEfU8lICMjzrLQhanMZYRArW/kV63NxPAL
Zq/x2I89OG8S+Eb74HdO9+AQdv7CIXZpbRC/NY9GQKLDNuyTCMo7xBEkh4LBIUxdcwk1j+VnpIEd
2LFG1uQVGbV7BK3X3VhT3nyHiJ7uOSLCMeqafi03Xq+SrxlCr+KqB9lQzskOGo4CN6rbR6PRQd3l
nGujvk6r6oj0tCFvuHab/t7za/M+YQl4HeNpfGt57x3s0LbIDLCJdVAFfsE+zOW9slT9rJkdupoY
asxL7CvjYPVh+WZFYBJ5dfU7OepAcavJH168ITLBKNup6KDMGYa6HlQ+xQ89nIcp2jhtJKYXmWSe
VbIYefOtfELd/1GWxtvTHge4uQJPJD9kdIxHjtY0Yo6NXHuWVuKRGKzZPdlInpaVyd7pB63Y52CE
iLisOz24t3zcB2kiAC22keawloY2UfS6wVGmhIZTXxduRboyR/DB19o3k6y9Vi5hdm/sMXV/k6D0
N29apytskvcKsG6xjx4FAD1DH0Zbyayx6/g1U6V8iIM0+RS5k3ptsUJqV1kY6MOP0XQlGQko7vBz
2AVpT4Eom/TNZ/Tor6Xu8KtyUjB+cW5f/dLAAO6Fspyfjhxz+LEUoyFYduQd+3wd3XmuW9FlRF7s
lCTR25LGaBOFDPP9oS4L3b1TeWvKjbRjp9kh79eex6g1y7uKmIvvsInCb/gmW/OqaKf2pwXiALtB
VLqbGrfmCDzfk+N+0C15B0VbewujlOlISINZ3ZGtx4+3JHafphTtz8JPyco2iT5C/8bhoSArhuUw
scz0Mc81ciBybZQgYpGAswbzWtPBc9s92HbpGc/9NPAysogAMtlk19b72OXtZ7tmzCGXUQhLe4TW
Gu+2mz5X9btpohgBfk30TkRmeINCcWa2Fmnr7gLbtfYF2FESzwyvyfgq6PNjXuW8PYnI4FXtu8K4
aUKVflZAvoeNCkFs+jvOGjQIRalv/eo9FhG2kF59nwJrQ2Os8t+jz2JhDLk27C0M4TWUXvwyY8iL
CK6wTzDcZEcwYp1GWt9FEJCyqACIAx1unVEjsG7w7HJDJKhFXIQW2mWAVErwBtsMbUirs4TE2T1L
kkNGbpdkAgxWqLlEzbskG6X3NSooAq7tmi4lhTYeHkimJ1Gy4SdOu0lklvM50cPyFmF09xQ3xiR2
E4W9+mC5Vv0F4K5C4c8CXnEeJwh0NTs93roQIUmsF2pPXKD33Yyn9GFSYTIHhYeARq2ATBno4OPG
NyJIL1ZplTPPfXRynM8tft6O0+9gG9OqkOfrwZA7PP4QcCvplvIms5VzMzTD+GYnxfg1NyMdrH/0
X6Sdx3LcytKtnwgR8GballYkJbLJ1gQhs1Xw3j/9/bD/iXYdohHRd6JQcIDqMpmVlblyLcSiBJej
iXBeJCqE2oOsPLByyj1km95wb+Mhla09jITgJQWIJz0I8ZMxEWcMy6rhsrbC5nJDc1dvjfHse1ny
u1AM/bmu++wuKWCihxdXuyvzqIA02NKiR7dKkmdP6Y16P/OAwQdO5PkM80FgIvRQ48A7elLQNDXG
/LsIbS/Yoo9E5NOBBA9QoTZwmmplshgOfOJQTZaKONcRXPBHKt1oarhpJ96aQAu+2pEfvzh423aL
jgk5dJU3DCq7hSm63ai50b63bNTta9TSfuhF157pL0h+uGpefCl9dPY2AmVJyKSTfsgPzagn7wTj
049yLNGWDDWFQLHlIr/TfXUmvVQV9HxsdT5IrgLV7RM8zrC0dlYZoI8YhM+RmB8yMaoZM39khwod
3ay4PnimYbHPRseHe98uKcVnBJnfyyGyf5goSb1Zfloe4lIZfuimhY5d6NoH20BvqkTH5z4Ppvyt
b0cbwPjYbIbe9c5h4MQvPJbFlobg/rUWMNVwTFzE6IoWtmhTmVhrvkaAPnrobvdxOpwgbBBPedYN
P3nQGC3vs5gnRWoq/jtCFdoPGCQG78Y2iIC3fhmFRDV1QWW/Ja3DZNCB+hXU/NS8aEbEVHqVQBSu
UYKrrrsTVt4fbNts3t0ht04AyqM9OjXKPSrW5Y1WRukX1xLRNwFSbNwBEkXFlsD2W68DQGntgj2D
KP8WEBNsz2FjPToIMk3bsRy6uzrN84ORx9kOge8QGtjehxE6m/RNUAhxTx+8P+wGzdBOAfnLDS+H
/jHo9QkJGYM6CxJTxWsxad2tq+Pw5qr2znaRHIBIXPUgsx4n/cuooEkFZ3NpwyOd4mV6tZiOfq/r
/b6l1fWL28/U7iQAAVSAYyq2reFVLzGA3WIDy0P6iNYIiw4WX72Js3I4+Wlk35ZeZe1G6FO/TorX
PZZxkz+UAN7viFpiZNWS6aVyo2bTDmX8XUN99ei3OqvtO2QQQh+lhbLN2nf6R6oHutb0naC299WE
LvuXDajd26IgUd5aWoeCYZlndxVyAe86e/oIF/x0D/bAf2ptM9o3NW6I1FC0EwXaAQOLgESBaM86
UdOA2ExRD9x1/pTsTRW0M8AUHaXnAZcBZWMQbnMwfnelk2WPZIw5bu2oesosjzXc5xaP2tjOh5Pn
oyG5cxER2PRDPDtoo241su+obqb0Rx81tUc7O6PB92yHNoIfxPvP0F+76BKRIQCW5N6OhkjCbRr3
I7MlHbf1dde1eVbpfXIzNnr3UTpl+xt2SWiF6eb39zECiDfmyLWzc1WneISrqHsuXfu7ngswv07i
i5s2z9H0UgfHeMI6I2+jo4H7Jy3S+kXYTfLAjWw82KPV3TaYz7fORKliS0UtMHZhYQHcMz1gU9Um
VSyj3nE/KK115LmkKnQtt2mubpJADY3XOBiV8kYNIjW8ybTSzr7T2eyHR6EodSwI7nrHueX5y2vD
bhpzQBtVqB8xRYrb2lfxEZA0Rj91tc640qZO+9potNahVjg8jCqyeWQoS04qcdZgHNp+VNxv6thU
Co/lkrvQzNMGwS5SGSYuYvKT93QwhuRP22sxjS6oL/BM5TEUbfS2DPIbs/Ld+s7IdIzNUys0wBDc
rn1S3S4bVWa2MO/8XOOtole15v/jFzRqHlsnDdBYqGynujGmDMpjJW+NDDkL4d8oCLnCKlmk4UHE
XTFHkxaxdo2IWPAtJhLlWZpk6Gx8U7QmQCYD2ISn/Kmzrgv2oYko745UwixYF/ShcYKLmWbgDKrD
Lc9R8EY5vUgpXieIkLfVG0IvXG9r3Zm4rhoXbaACEFuK/mLC6Wz/MOhxoTWK5Sfm0nPeRfdTmCni
mejCc2wuUC1/6zpEkTaxPTj1nW7rDlqGuUZAg9p9m+8Q6ekVxIDjinwV0nXesdLVCsJkV2ucOzOc
Kvct8erZVwZCBwuYzs99O+FqF/7ACvjIsyoHn1ORbHDePWunpTw9fcfpHUSgEdp6j0M/Lx7nBvqv
EEYRnKuZKPTj7OjKmzpoeuXgKmMsdv0Yj9/CySDst3XTzvf2RGsP3zIS5FaIWSowIq6n7DL0A3jY
ZkHydUTaAXXyxJnc57Sysh+6F2EOOXF7sA0RYgoOqd04KmEG7vNLasJZcjtoWU+9o7H1x9gpku4d
c0qDfVqryOZgZ4TBY52B+go9u4vRPsnt57HoJmRsAp6hfh9GRCwqRAmQ7ecZDfd2EyM8R7Nqg8YQ
+n3oLm1Gq9dvTGqX9S5N467/rrEr3VZHsvCXDpOA9sMIjN68N1MjAMrtGzqVaOV26nji3da9CSRm
rHih2q4WqPRAxqm+IW2tEPQ37jGn6QsV9npQf7dp4+R7kbq4Db+r7WQboaMybJqKLMAmnxrUpzat
7SbQl1cTwVGn1l/qNipOZlOTn0JgLtu6bdXnX8dQhazcm9XNeGAfVT9Ub8I8tm/jqC/mzkhBpsj3
7arbJx3AUM2nK2gfDZn4XSs0IYaoMg6ud1dOHeKoWVLteWVggW5s8SDt2hFdt071HiyvwPLmcxPc
+si3xNhi3Gj7fsIbcjlOJB10ZJJeRZVPv3t0NE6O2SPHVVstVGcgIhsXqqZI7UtaWmj0/9IKx4Lg
va06aPq1QezU0EuhGp/ISLoGbcJmxt3mDzidjR9b9JMmDgQ5QSTm1IBrp1V03xJ6J0dXU/Gi9UDe
kHcKbc5ejLp6O6Eqvq8tglKUO21EDymLPvPWtb6ASXZv4RFAAdnhNaC5Ss7rq6qrbZtHGq8xG6XT
CiJwf0OxgZn5LZaPeI/1SDsdKQYUjPbqoA7f1c6KfvgD+VRvqu2HCXmBAMVvdDpot+UlmSal/QDh
f/6Lbm/1ASpdZabbb5pfbkFHD88ENKGSbpybzULtULUwaG1D3TJRzVF4zCKm2wZHJANQNdYQF7L7
QTu6Xj49m3lAAsrvfHItdeJWH2ramPsyCdA0s0PS4EFD0pKMqWO9mTWedXQ7FTSA3t3lCnRWG1ct
2/tmJAHglkl3o+RzBNJXcY3iZoW0ekl42pQR4tMCuQp08wSQrAFhvHgj8AevWcEeQ9Mh9nij7sXH
laNm1MC9kSainVeSS1lBs4wqWZdvUaPwwk0/CaM8jmng/db9yXt2q4wG/t7kSWuTfazQ3PzwJ1v7
3hYZD3zS+byTuf/GO/IV4GvEWJHwKK2SN7np1/1B62rnLDxgt77ZECfwHjkVdjYhj1371J8INHr4
7TPxpORF8Rq6iJn05uAHqMAYov+pCTFzvhCtvNEoVD/qpuMjtuMbaOElKtp3tUoBAWbS7Og33bQ1
Uj1B5GHOr8fIEeTbtkETANk8VJVMlS6JAQjBi2ONcbYFNYV0qacKIm2jyVFiaetY8fel7XGmS09D
SE5LIv17HTXBe+vCrbPVaZHqNkPNq82M++DoWHma7rKp1dxNp5P63sdjpKJnQRW1IOtVWyikksXc
pohE6jRGI6m6txxEyx9SZE2VbUVtoNrByYD6B0WU4RuyuU5163ZjH7/G2LZyW44qTzy/V73T3I6Z
nkK/8uJzqMzdzxoK0QAL4vQLTZv2swIsadcnIe/+xhibp1AAY1cqK5+3KY5/DaHJUaXxex9AYZ/v
Ao83BFQkMUKDE8xgoaW5b3rTo/XYkg4jydx6hs37vQhe8JV5s5+GqVX3fqPnUPcTz01c41WHvzUm
XtLxvtBHx3q1ak2Ut1zyYXubNWGZzdnpwcdpdOZbk8XVeFDikVRDpBf8Vgo8ZGIyzcG3Z55pPAnU
j99q3ySmLh0XST5XzF3xDf8IFdVmtGx4f2NJc/rIHoPyTkDXEP2pk0kT28LteQmTmNPqH27b1ND6
iPZ+NKLyXOsFly0NlLyXrSJq39vBqnnxNO3vFO2YX6HvJ1/qiSTuMBAwErCrMTNQ1C1KQcnzoPUo
JYz0mT0FqtIYD6Qlwy8l0iV4IWWIjiKbRfFU/hdD6fyMVBcn0dHs776rcddHfej9DgDIHnJym499
NIcUhgnLXE3cScdv695zbnukuwf0qkKhj3+yhHzDllwr5Rhunvw7Dp+4prTa5FURXDnIyFJzQ4ud
3F3V19SarLxsH2obqnIEj1oyLbkPrh6RXJ46eZzPZEdR8TXrs+jDMCv9i16EttgmtaJ9C3AexWsw
wYG5aQjc2psgapxzIxqYeeaMTVTvx8QYX2jJIMmcupZ621q5dkKMXvtO8W/62rdevU9Lkce7huDD
uMlSko5B2duII+ko3CIu2sCveeshIwuNcInK0tlo52ecXsYFBOCR3pXE0YbLCvEC3OkISRLYa5VT
3ZtCb48lMt7qxqTcH+ziUI/6G9hAuRoKPOKmzYqYn6qY073iVY4JNYiqjJsKun9qVn70x6Aqcxpp
KePlGs+EERnB17lSuVS3gamXD8LhFXszBml0k5o++kODb91SGKLnsvSd9KmNOiM9BKivRnvFydzu
SEGE11GRzvW56wq57n+r9vWEeklvAZZInZz6Gj1A6EWudY3MH/mkiitzOalerRKB1CbKkCMi0ggn
x6TweO8cUgulszjqDnSE76+biYSb6D2aP9PIgDez52VKLcrox3PSOjzGLw+wgD8wJPCEmSlZy9Zb
B7rX/vAO3iHC9mG27s16+X4BWGJIGAoeAKBIY8841OhnEtcW265Z7RdcwAYYEn6i8uxJRENtIe9m
fE/b+KBPQIfSFs59xx5/9E545U5IKIo6yJK6EIF1gL57F/v1u9OYK20881p/dqIkDMWotmXYDZ55
SH2wH8hpo3uouQ0a1wBBVnAmS2NIGIrUsmE27wDJUCpr93bPrR9OvX/0ZjTaVUdJl+ANOXxJQZ6q
xmEc8CGpl55nZC81yHutbb9dHmPhLMkUPFBK+VFTYNnh5Dio5fAEsFP16bqPSwioDgLcnoSleeB9
16BNVWV3YUXK5rqvS6acqtTVNW2wDqpAFWIgcBwyEv6XP76wvTJ7GYtckzsybFRwjWEzy2oda6X5
KHx7WoFjLq38/Pe/UFYqLYNO3Zj2YfS8ZBP3kAQYWfR2+ecveCGZ7YikRzWoLj8/1zUeoSZBNiBP
bzQ3RRMo190KMudRXcRukuWUL8Pa/4EsYr6xEjr1L89gaXkkG66VCNZ9AAD0Eo5vbTfv7lCu9bMt
7a5svG2JgKVNx9PcfwFzUrYjZ9JtLLNdo7Za2ACZ5Gj0akcXefV/Px+a7fsZGR62+UOB8MfKEi3M
QiY66uvULMaUeyBO56YqjzUa+3baKglp7su7sDQNyYJrNBasSMmtuf753I3Drqri3yZoVUKmtTbv
hRtHk+zYR6iz9svOOPh18lVHss91/JNP70o3vRZ48pXVWjhQMr1RbLpuBGskWH2zU/6xYi/7pWci
ubm8UEt7IVlzHXQB6Jd5obyRalX2MDedZVb3fPnzSz9eupV1wnwYIUuufC8hF6VyJZPG/Hndx/X/
eiLfGHmFp1gDqtDIg5Hb32nzpX/d12VDTkWLqDtfV+vhRRT0MDiVt9b+srTskiGHXhNMbVAbhxJ8
yoZcQbMtwWMOJf+5/PMXTqfMM9F30YTg1Yjkut3fTwZpHu5hutm3Dq1IiXIlWFgmp4GHV/RuoNC4
mAIgogyBHqRTr319YZlkiomwKpDPdEbvX2c6A85TR3tvZraYy4u0cDxVyYTDxIFjxp7cA6/BD9pI
EooQzppOwYIPkklnRtKJgUD3Dxx1+jCG5YM9R0IFD/tUfbn8+5fWR7LeMBXe6AKlPJAjnXmpwYTE
vuFtKcms4ZKXlkiyYLNTW4e0Lt3fMTWasQrrTWBW10g30QYsWTCZ6YjO9QhYleGSU1ZpZgtu8jB7
XofbLrzSZLoJCqDUB80UXGEhlGffLR5UJXsODPN34SHrLSIyclfJKTAdyarxbKRZ64obBpGU4IYC
U32Y7Pj18mZ/uhOWJxNPiAaRLyNxXB4e4wxGTPw9XGNX9eHzdempHDWRopXmwG/XqrjbF6U3S8Gq
3y//9k+9EV+X7mO9BjTRZi5tHWnqHpyw/WYM7VtRGXuSZ98Tw1m5bz6nKmIg2aL1PIgrS2GgTiEr
F4/HvkkPRan983+DFQ+90e/cKXoyMMQpvaatgWFnA/0rKEZJmHxhYrlco7V313bUhLUxzlcu6aWd
n//+19eRiS2mPgpodPco41IWcnaFaMPd5b1Z+rpk4e5IPkepsfBQbX72CvV+zb2uLYCFkSzcjyKr
COChPkRlF280t022rmV+FYFhcOP1h+umIN3VFhR6OfJyzgH90je7xA2CO5pWbtKl9ZGs2hVqA7+w
RdeBCtGrP+NYoGRe8eALH5cZKtB0iaYGOb1DODivIY2T26kHSHPVsriSTee9Rcbdb80DFSmEkQDV
X+u7Lc+VTDqibJROvTF3agEtDyuUAEv0xRDGu3Oom63c0J9eoowi27NTOgDefRP4vfFezlH1nEuo
1H6H5uX7dcskGa9KidT32hQgEACxPQElnIjx6gyWdnj++1/Gi2hWV5rlBKV2mzXPgzENDzr0aCs3
6NLXJeP1m9IFz9fy9VIz3vWxqu47BVzAdSsjWa86qoPIu5yvu23e3FKaC3et5auny59fuBVkXUIz
6pWJcjJJzckTUA5b+Q5OWmublflPz0TWXdOLtafz0kJJVtxT6QRBZzKWSHRjlwnX2/O2fb08k4Vj
KrNfJEnYBDXlL27PxP3HAYa2HWIDRLP93VaMlUt0Ntv/SQ9aZEv/e5IaVUyTZyvzIF0c73WoZ6hW
+l8AtwnA6E2+1Un8m0l83aUmM2KAeckTxisInYBRbcNxAjFVJ2tcoQs7IjNhDKWhx03WwDzsC4d6
htLUFQj5ISjeLm/K0gCSXbtojtgxglPBptF5G1LlBBWfTStJws8FddiOedi/DNsXsKUhbMXnQ6vd
Uy3apr17qDXz3gnSZ49Isxsf3cJGaKm4JvfGkJK16xoEjKMKThRwQH6kckJPCBTR+8vrtXS+JGv3
u4oHl5vxdaEDKtOUnxjMThmKey0oZ5SSfgRs83F5sKXNka7s0EELUYni6reatsjTB9xSJQX2m+u+
Llm7WdJAkHRd9TvzOnfbaflPelmN3VUfl/kxQBcFaR275e+66z9MFzxd5IE1uvzx+XB+YuQyMQap
MbCuhqb8CpsoP0Ztqtw7TuzfBIXurQXJ84Z+NoZ0dSfVWCJg6Ap6Snrtj4JQyGbmiCytOT2TV/1G
j0hIj2az791mC2v/uzcVA944v4YEx/Jk8owuir0evT77z3y9bMHPgTWJ4nAl7Fm4VmT+jHygGUG1
9PAXDZW7hIwKR+ELJZvXmR9ifRJLw0j2H7c94uPgs/60YX2LisY3VXEfw7G9mb3wpIg1jbAFS7El
o2+5s6gJVePPQR0FVXyP2Keyr2J8ZCsko09ycwrHJjZ/1ZN/0GxzTyaBFoU4eLItpMAuH+qlKUjG
XqijHUK9Yv1MVGDofZX9gmwhusocDZkMVoMdAkOsrFNZTva2G0M6Af3+2zW/3JAJptWuLT3TFtVJ
jcc3msu7reEP9cpB/dzWwT//9waZO37HtEyrU99Bz4GUaH7b9dmvzPfX1mZpBClkoBlJpf1DrU5O
RXKrnWkH414JwAXk48okPt9bQ87RuVCxAEG2qhMvenHo+rx+sVQ9vspTGHKGruozodMNXJ2CuLES
EG8JbTuIZff/XN7fean/1xUacpKujlVjHEC6nyzgrNow/HAtICM5hRUjOzqR86CpLS0aa2x+S8PN
i/hXzFBbowoc2mhOs2hh4QNWrBmmEzepEpHXib4CdIaW/6oksAWx+n+H88Gvq6rJASuH+GC4xXFM
uv2s2QsC8RWWp5W69dIRkHxIX7si6UrbOIXWmG/NCU6zQAfaeXmLlr4uOY+c1uPcChzjFNf1qN91
aV1qW8so8LKXB1gyEilYKKNEE0qpFScKs4+tltv7DkWUvWGusft9PgNaOP+7DVlSzH3WDKAgvHQr
NK6GMPKnlVjn83tIlzN3teMLKoxafZrPU92JfxuXdvOBMltGMmzr9vI6ff7I0eUkXkJXaWGGVnHy
3BZuqu6bZ4VfmxLVSGCxKxwVS2PMf//LQEx6bw26ErWT7Va3yegjIWCHT01A59uVPl2Xk3VjXplV
ldXayaXz9an2RLjPXLNe8VhLM5BMvDXdFs1i3sihHyKuiSC6npaPIAPvgXyvvD2WDpRk15oxTSkN
MNop8TsLjKQ7JTe9XSs/Lm/0515Kl5N2IWBu0wZ1f6rxRrC0PeUDOJ287w6Nnu20wvpuRM2XaKaT
ujzg5xaoe5KJ09Dtqnprqae2s4yvqDdjHLmjAaUKkjCvVkZZMhTJzh0kXA3kIvQz2hqHLnYOedm/
UCm+HQr9rnXTr5cnM9+t/3uloGzx3yPs9jFQbwDRp7akFwAGgk2K0iJQy8dIGZ7m+qpjByu2v7Bw
coYvJDHZpn6tn3W1uNN7+zWa7FtTTV8vT2XhLMs5vmKMFfoRS/3cj/YtWitfW81+Tkp923fNimbg
wqbICT6vaJzA9ePsVKfpQ5r3X+I8uZ9M7zHsy8ec1/PlmSxYjMxyW47gwxpUYk91ruf36pi6x6gJ
1xQJlyYh2XxR+H0qskQ9iSo7uGJQ91E5vMzbDHIrJj/QvFyextJ+S4YP+WxHg545nTwzjTY0H2lH
v5uhE31mr7wOl1ZKusxzesFsq2ymkxl207Pf1Motnajt7+smIFm6Z0Hg4jjZdKos4dHnW/v0r3fl
oR31NfjZ0gQkMy+9PvHHcWSrOx+9QRsm2tSy1tiwF0xCzvQ1qPLWwOYn1JLNryUCCDOHyLHs+9/G
lK4k+hZ2WU70AUePoN1op5PvCW0PhQBIcnDd8xW4Rmy8sEhybs+lGgf8XMlPw2g1j1FYfqhFH694
paWPS5c46njdqBTacBotkri52b6EoloJQhZMzZnX7K8AIQaDYao0B56bJvsa2+NR0/Xvvdce1Hz6
Y5Xdilta2oJ5an8No8Jr4Spt7J5DW3vSvPHJsfqXqV4FDy0dI8mQy3L0XWEoztlBtX5+cxRm9OQ2
2XGCkOeyqS2tlGTIZhMgFROq4jQZzTc9fClqOsm7cA8B90Ygk3V5lKWJSAbd+hl8QFMnTibNTTB9
KBv6NV7QMX7KujW5l6WZSBYtUpKr1cAYxmj+mYfAb9yKyLqdH2frl+nCxf0/eT2aNWrhWcYZsPDM
DqjzDJxPVs62zJgu97r0ly7n+EoA+5EV28bZ7+2d6WXP6+d2YTtk1ltqq64NC4ZxpoN2l/XOjUKH
lD6gJM8wV+24nLzTksl2VEiUz1Oc33GuRqvaaHRHa8bH5QEWbE/O3w1OnoSGn/hvtMjfFoQAmjve
8Wy+zoPYkmnHSuP6rJL+7xLx+6F52Fmd/Qjb6y6x14LNBR/4P1m7pI9ihFSNM8yiTyP9aBvFAqR8
eYUWAnQ5aaerRkH7ZjmcI91+Boa7pf3laPLQm8O/wHuG7mybVs5VNUbdlky8L6KhC+D0OsPsEJh3
emY02TdS3hBuXJ7O0qGV7DtT8i6AzaQ6K1kR6iENTdEAZTMdcEW0mXL6hWgXblU/+ufyeAvLJ9Pi
Ch9SoKQcq3Pv+dsEB1wpPAFp9B7CbhfgU7qWv68ehQW/IvPk2lFRWWplF2cPRzLvFKnjXT5CtJJ1
h4wgMfLclZt3aajZg/51bQmttUNzcIvzTLAwz47zncEEBzsv5DfpVhP27vIaLvhkmTLXN4q+812n
ONPn9jKL0tkkHAwv2aXmzyDUV07G0ijSbQ/fnzAhPynOTd3cVpzqqQgPlEgenQauJ5gRL09madkk
lwAak742cyzOY5ls5qFG1iru/G3jkYUI24OvXLtu0sWfQ+7dx2S0zt5E66B405PqVoT+FmqoaFx7
Fi4dcOnqR9ZTbXwvyc9QcW16HYXn0YSFJ981PtSLzMfFZ0TM77rlkx0EADvNqtL8XDeQtxjZLp2f
iNiQGsP39/8T1FiSqyA1BF8Aoc0pU/Ub4YQHZ+huq6DbDYG2r5U16u8F723OC/uXHSU1ZVxgAt5H
mVjND0jpY3tT5mZWrqzYgseTWXxrrQrqKo+jM4WwXa2adwJQYqMhjp2uBcoLt6hM49v2jhJC0Bec
fR0eFzfIj7XunUJvjRFXW1qjeW5/rZHKZ2HuqZUPmC4nE7lGXZhwiTSRTb/Arsp00pJbMlW5/RVX
UWT3qZ5FXgpfq9YqHoVGepyTm7wFZ01mpPappQZj2twOud3Zt5dP5oL/MGaD/+s3wncDrxgckR+h
kd/PFheGGRUc8342ublOd3mYBXuTWwHTwO1SFG/zDyhM/jUAgWsK6+5L6oqNr2rbAv8L+cd1Xv5f
Ndy/ZhXT5IsgaJuedL/5OSeX5gulLs39qGnvQryZ+nhdolHuCvSgg/L93gg/vKT2Xus+DV5zGPq+
Xl62BSuQGwLhE5rszGuDDzjV6EEdigmuMw3yGXPa1XAbrHj3BUuQWwPLzvXCMY2Dj6y1azrbiSsU
yghQxGyrsQmsldT1kj1IdxUTMSDty/QP2yvM4qbKNYu7aoIr6brDLHNQ04dWRlpgqR9tGPpptjEV
eGUhCRiGyDhCZEereWroTeltB0ek5UoyYmla0oVFGkIUaFMPH3EiDOsB6XAtfe3UaaqvCy//h5ba
EpPIgq740IMi/9ESPHwX3WC+XT5jSz9fupvsrkoGypP1R17QAr6bglKrjzC9We7x8gALLkYmpe7J
kDlw4DcfCg3lk6Zt5yK6jxu3Uv0e5ebD5WGWDrF0I02mEUxO1VUfhp+F7Q+9B/n14hquGn9vBscW
364bRoochpk0QNUq9z12vMc2Sg6B45z7YE0Lb2E3DGk3RK6SEgpK9x1htqGG5y6Fx6fxM0257nFq
yPFBbppxq4fO+1jUj8JRCPHFzTCZm8juV07UQrAot7c6qDX1kGrZ75od5IcSBkS4Yit/YxJP6a3u
7pqWrGBZpNfhjXS51xXahsluFd9677qm/xLQGPye2ANMBldtuT4f7L9uk9yNUCuuAv3dETXst2at
Oto99Hr1tA/sIb4Oo63rUrggdMVMZ0YsUJfDi16D0fZc/rk8h4WbRG57FVU9QeYDD6Fo+sO8EXnV
fnSmc1f53kpGcGmI+Uj/tUytPiieCWnnu5+GyjswIkH38ZBHozVtOoJftX+OPVVZW66l4SS3m9e6
ZdN8A7Ff1bnPvq/DU+eHMEA2cXoQmWn8uW7lJIPPbY/iLe0xEAgmr7CawcgLzMsfysdpWAW6LJi9
Lpm9HiaR0IM+2PsDsWg5lGDyALpcnsHSxyWTh/u4UqPRjvYQvryFgLE2iQ6L0uWPL2yD3A87aGNZ
VgOnNunqHfSWN6opnuYMKjqf58tDLPx+uR0WeS0IKK0weScKsn/AbhK8N2ZQr7UaLn1eMm+crTK5
Yxu/O62w3UOWuFO7zXxDrIVXS0s0//1vw1C0wgvrKH7PG/FeDsFvO1KPxmTeGavv2YXLT+6BRa4q
j0zDjt5jAd0kRB6mt4szC+rSLtRW1TyXJjKv4F8TgYHMb8bBTg5hDs1ooD47prGnmHvnduJKR6VJ
Zl3bxig8KNAPXlrmN6mRNH86SLyOdVSJcgMRbfntulMl2XU6DZkGxXNyKGKj31il228mY7XLfWlD
JIOGAqk1I3hxDwMknT8topN232u9+WqaURIdrpuCZNi1ANieklI6QAmeb9E1Go5TP1wJypHBd1rk
ZPZYZOyEUYXJTQ3x5ofZQxO5EtYuxIVyZ2xBv17uKiyRrxOkZ4ghHIPMTG7tQYQ7tF5G8lcw/l21
VDIIzylFFpPvSSDuj75Z3A77XKvN43UflwxcNY2ktKyCfYjMp2CEYnHIVvuUF9yTDMBr2lKE+RBz
knoIltuxzQ92C03b5Z++8DBXJZP24TpLDLox3rOYDHzR6v9mwjyIptuiQnmTaMHIfgXtWiJgwYXI
gLt0amzkQ7PkgErETY+8zqaFmxcZlm0nvDXpwaVJSaY9EjVrTdWLdzVHydXMdrZ5VxYZFFaoUxje
a6S+jpZ25eZLlp7GXgBla6S82kIlgQjvZJ/uYJBRr0yIyk2zrqlXpZd4ymnOncx5k7nsNk7NXu+b
LeH0ijP53GNpMgYPfixXj2s32JsNLWs90Uc+0LqxHoZ8viuaDMPTYNhXW9RdT1GS3Qe9tk2IBeMQ
BpO43WtpevSzxzJd8y6fmw0snf+9qzB12MdgdzmQZsVkRA5p2h7Cb1QuL1vO0npJRp9ZbTlYIw/A
0pmGrdahtqTWsXEcLeHuLw/xubFoMg7PQmCigOQ/OUDg6dxqrmcc66RRbyxwhpCPF2sq3UvjSE7A
i11hopEQk/WeWuNOcxBQuTGt1t4K0w/OdREI8+d1U5Kud/Dh8HKVeLO6dfvv3TA1XzLP6pWtm0z6
yyQUT91dHunz60WTMXpOmEwtdPhz+3ofPVZ6+hVpmb1fmsFRKaDRdJw12OdCoxPyNv89a5SUqtzr
Uuekk9qPSCDD6HgQdOpbk3Ikyji2Wnsou/6mc9eUEpdmJ139VZqkJnoG0cGZYL8V4kAcDumnXz/x
iDxOkbOWxV4YSAbrFVDz62NZRDN85FvSNsN2dIxga5TljV1X4cFv7DUs/tJQUi7aamHkVQzBMYzb
f4j6Y2Cz0b3vQOLsZbCLIMty1dGQUXv20GvG0KC6Zvnim9v7/0Sa8lF3+tEYtWxjVNGfy+N8ngjR
ZOieoroOBFMZOGNnimGKnOhjSG4Lq7tx8+4NsPZLE1qHy2Mt+DsZv+dXUJlXlRMfGsPz9Z2jRXAo
JomedSvOaGmA+e9/Bf8Ialg6m2Of0k7foiZ0buPwyv2QnELieFomlDyiB958dBIF1R8v/dKkxl5B
m2RjhfHzdYskBQZh10SoKCkUxehsVbZJ6UaPuRb17UqUuXSCJUfgIO9S9LVKnTf3j5NVx8S23T4f
ptvJjcst/JJXpdI1VzL/jlCwDYeegSoj/H+cXUmTm7oW/kVUCQFCbPHQg92dpDtxnGyoTA8ECDGI
Qfz69zmrjm5jqlx3cysLq5F0pKNzvuEb84b5W8eD6CbZl8C1MXxZMjp6cGi+16zrXTi4qXyKjYAv
xm271QbwOXBhT0oE2t4Zc7NliWn2SGxv/fMvy/Nmqzopg01fqhELaUa+QXbXe3TIXK0pvizc/DYv
t4fBVSKyAb0L7TwHpe42QTbuOU3W4B4LoWZD+BzTw/ULvQzoZbc/g0J730P4Yq3NzsKpZNNyHa8g
Ttdg7gNcHVNBn3vlf6Sk+iOd9F53wW4wak0aYiEg/sPHDZyRGS/L4aWQHKcMtewhm0+eqOFh5sJY
8MYnmGsb11OhYYIAvu8+y8J+Kwtvhm2Pdm8CR7u2X30UMD4TFwf53MsquZ+hg/0s9QDs6fVzaSEB
C61wNhWsxmeJc8kUWbhPS3YfkOq+5UW9nXWxUp9dWAsbvafdMQ0g+pZDxWFGlTTSexysd4OPWnxa
T2cShmv6dQuf8x/4nhgLaEUVWHXHPUxz+D3wh3tZTXCICFcOwKUhrBAfgVYv/AIbK4MXCbJ6ODA4
kBTwo91kwtsyfBvH17g0bVA7FXBzhiY+l66LlEe1Rx1B+PimhbeRfHqCswTR2LaQ0NxFDJ8RFWdm
+sdgFg/Xh1g4TGw0n67gQdCnuFw7gDR20JOCcWcyf73tx62bu5uoC0n5JNvPog8/qCif7xsx0zUY
39Lfbt3XWStllRpMTw0lxLgbh3QD46uVZGDhGLdRe4kHH2pvxBYqKlip1t2XHMC2qapXkAFLO9SK
6cEp80xA+m3fOd5P4bETJT0t49p1IcHtj81tAjCujdVjevb60Mdn+PC3y6DeIInGZ7hn3a3pHiyc
HDamiJkyTKGxKPa9np+GTMO9TLpPgOfsEiYR4GuorHdXBPLmVvpEgJwVbtLXx8yFSUScY6g72bIp
iPOpXmtH/5Wf/A/9CKPYC9Olo1IoNx5aGDrO3X3IWdO/FrCR8M8q6hlKqSyb/XLelSiFsDrWZQ4L
Bogz9vDVfaCogCevcBaZgntpZtK0dwbC58V5KqqihgsKaV2+m1Hb1GR/PcrenxdYi/+bz2QcCAbT
ee5hLH3XPVD4JMDrgkMy7xWWl+FaB/3dHQsH80sUvkmbdOTCKwl4oIPfRMMGpsdfYAb1eYZB6oaS
YuVQXRrEOjECl7YlZFr0AV4UPoJi9KQQcTrKufqWZ1Xk7WAjDLDh5vrUvbt1OberWqJDMXBoEBVT
1hfKf9ToFnrVRpUwAikeU9/hZbZtBhak/qaFEXS3VlN5t9qFga3HLDKEAAatMoVjIkxCqn2W8wAw
SRhBulsHjjTkf36Yc1wuNXXDHuafVMvkDi8SbtY0PhZ2OrdrYFU7gxMO2M1BeOAQnQNpoAMARwKK
CNh7CeyAH/y81nN3HMsU7VuYlYk8f+z6oa2/RAz+nd7FuEN0oGmOvP+f6Ppx+u0xT9YCHhQh8WIh
J3e4qROHObvsmTcbcDQeXHQ9L3spOtCTYgNdB9gOQiNo5bZ99zrB71txlIKl1dSwtXjt6BwdC3es
y12lsi7ZXt9sdGkAK4JgvwP72dkNDnCFa6px68HJ0oEaWtpU6aOBN0gCH2KeUgiOlqPOm7jAnd/C
z8IrHQ03yiTVfNxRN6lmJx5MhSMSgkKjS2A71qOgtelYXvXlluuxib60fcR6ODBldQ7LIAdoZliz
wkgsD+66qY8CfT+wJKzgTVt2Mnc2RQEKyrfrn7rwpXbGenGP9nkh2CdhSApRDzjX3FV9D4ORm34/
so6JBiL1U0lndvQ9Yei2YEHi7y7wjlsuf2wFK7NA7daLRCbK11SkIAgTDzbd6ZD2YwyHhn7l2bB0
+Fj32Qh7cY70SxyhtiIAaG95DBMj4CvVZPaUN89wj59WDrq/Dff/Xmu41/4NnoBmMKxXkXecJdpb
wT7ohdYfEwojFrgfdS0YZztOS+g738E8pUa5XZjK/611I+mTnqY6/DnCOKRkcRk6cKjdDjm0SDgM
g3nqnqZ8HOF8ylSWB/0j3JdGp3iuSs/7A7+UPgtu4YbD/9ZadhIGXNTCyY9Vn5/BOia7uWQK3q/Q
jAxQRrlpc9k1TSVk1M/ay197uIIl274ZgvYQToig+PoAC5eczTo2Ye52rBPiGKTK36mw+1pN2AFz
77+quVUrS74Qg3YZEw9SOILCBPfgcL+4AxWk9jZh3rnZ9ravsI7jNOIK/t9RdtTJ5GygD/eJz777
kPLiwXPbtRv6fZg0x6L/u3FTr53LtJiR19TSHyeUzJqK3GnlhNH3yh9ExbbjNPUdrLFkPVdfos6I
MN80IpsHeDaGY1R+kQkavPUuFROA/XDmpcA8SE1ysjLVCxlYYB0XDONHfV4kL40EMQDuE2JLZsl3
qpjnlT3zblkGs2AdFj4BcRYwLX3I0qYv3C3MZl3+SwbQvg5wZ0fRcN8zUxncxYxXp96Hq/Iawm1p
J13+/c3FC8P3roN1nDnmbgA9bw5qRMxdM56ub6SFc5BbUY2aBvJsF7qOMNSJPui6fh284U/rtvNe
zonahB65vz7SUuBZ6yRqSaEvW2VH1poZ9g6T7Ms7GEhVAnV9pPve/QzicDatrNnCtrD1GadM9a5w
ZHtoHeoFG28KQfkCBIe3m1DNzVpetDR/1tFO0qmA0EcWHlI3u0A1oStq1G8junCK4T6fK/PA3XQe
Pw3uDN/HlT2/sCnsIjBrEr9LapO9CFiVtV9h8NFmL6hXTLdlY3YNWPZcI+XFc6PKsvYVJkTTFzwN
Pl/fCAsrY9O3ZQN75a4heOSFjrljECCDV4N67RUeM9dHWIhXuwpsDAOZx9Ty4LBKJU+e6sP6RwZD
Raj1oQdYu4+4ZqJsiLMh5f7XCgQ+9yaQFIcP7b/x2jcVbAPyhj2PIVwDaK7pLh2FhpTN+CWqV7WJ
3UvYvJNT2HXPIq2U6YOiOTgk4aAu+bRW8we/Tb15F0CGNzOxku44/Sg045DBzBiw3c+tgePWPaV4
yX8xXDjme5IHGcTyrk/8wtLaDN5QQmBYOb4+9nnXJJukaIJzCmVECDIO2VovcmHz27U/U7szFcD1
H3jWQOwbSfovAkuplezzL9r6nYm16359Mk/RmPL2OFdBEYxx1nMhnhmXBtaVaPYbAS+2CAKphA8h
PNbhYk5K+O46vO5f0DqX1Rlel/AvPgOO1/v+xqlIUiEZV0T0KEFElb+D8EoPY+gm8LfIQDzvIe+L
SXYA3ExyeoIzrwMZu1KQ6VUOIZmzPYTQVPnUQfsHXV5YCxZ+XGQTuKZx5XTtCGK80FUIh2Haenxe
Wc2liba2MphMTjvORXc0UeO+aoq0acOrIvh1fbMs/LxdHct57XtAUaNG3MIYoa665znI9W0nmM1b
rdAb84Ns5o8idOavSVYqGs9Dzvzbrpfgch+8uZbdLDSk9pL0MEmTggQ/RA2XkOQv8nAz0iYrf9w2
SVaiRwxcE6ckV4dxHgs4JNdFyz7OEc/WbAwWQja4/PubDxm9oK2lqtIjqy+W8zLUsEqQjguO2RC5
YX3bXgoum+DNMDCCaTsn6ZMXpGrofqOgV1b3HgcU/bYFsWvpfldFI617fazKTHwJUcbZAEsPj92g
b+v9TYth8+IjVriuCWh7wH01Ob8VxTv1B6t18/v67y8kEzY1fgDGFbguxxwS3Y/8yekBtfzIfA61
0biGETvZKTCVmziXg+vI7fVBF8LQrrVrFC0GWQXymKnCpF1s4EHbHTNoP63BeZe2mHWONGgkp1lU
8pfCwB69A5Do3m/gIOyoorm7/hELQ9ic14Qxv2AOj16aZB4eSRBmj3/z/8yFQdNtQ1hVw1Q6Fd4A
foicqws2sDLKY1aqYJNf/u/6EAtLYdNeGRxIi5kFxRHl1/5jPvWl3jj9KNfUWJdmyTpMBKzNu3zi
4UtStvkmneGDTPyJxZqsztJC6uVfhn4T5zIbTOph0g+h6qJXPfSR+EUUb8ne0dpJ/3fx9p1/zXCk
TZ9UFbFgZeqWPu0ypW/GHb2hbfqB0MeodcJHM1L6qY5M9qCr0bmtZOR7/w4hoaRKpgFOQW7oAWpV
DVuoiZXbcOzNBl7F+yIY1rQvlzYC/XeogsyJk2KvfaLAMfxRZTt+oQPOsuvbbGmurOcseFHDkAda
HtsgyvPXvJCV91XIhHT3wK5m5dp2dhfOM5teiLtQAow2FwfdMlH9GXrYIB1SnGYJsGnAAXwEBiGj
7r6aa5dCGR4I1OFUJZmvPgRgCgLkDD2vJv/ItUjZw5TrYvxfY/K09jd5Xar+KYcA/5xsURkjDVup
cy3MPbVOKx/NCNGUfn4onLyc7yC+ln3u0Byottdnf+H3vUtX4s1O7UxNaq1D/4X4A00eig61wBjk
wnBtgIXltXnjhGlPS1RYXnp/NNNnWJhV0V2aVBPf5YUKTrd9hpUANVmfFiWO8U/AOqmjcaP2E7RC
u9tuWpslDkwHbfhcp0eOFpf82ps8hMESFe0aRW1pFaxzirh9mDftSF8kKqWg3jG4BYAQApP469Oz
VPO1+eHcQa3fD/LwoOd88D/prIf5IYhqjHsX3fvZ3cDnfJyyTeMyfvDhhj10d4oQXWEzQFwL5YME
uHu94e3MfojKeBWMrYMEZxDQ5n4bjZ9rFSYA5LnAHYsizogk4cchU4DvrJx4CzvJJpCRFgbpDSyv
H/UoJiBLK1ZAABgCXGg8fUGiSIMVvsnCatg0MhI5He9grHjgTLBuF5Kq8rZJ2K6B/xY+xGbRm67s
gQEGohSUAOfJB6f+OeVdey6h2rDymlk46zzryK4nL3TaNM0OQyi7TZFk6R0BmvXRAy1xF019uxmR
WN2Wi9hUZH82+A/0sUcflpoPk55dL55UMT3CYjNZK20tTZp1EKL1TkbZOsVrUzXwwgVctYRbbeBl
YxwG82rivrD2NiV5MjTTkGN1Hl2ct25Mctn3uy4iSbdy3V2ym3ce9DYFWZG85H2SO49l680IIfcP
b2AY30YJqiJSrTUWlorlNheZkQFaSUaTQ6ojFeQb2Lw7/n1R9KF7pFTM0X0BmTkC4wJVFJkbJzXj
iN5e1ZRtHeXkYbuBlACcUeMpohPf1MplptgGePZ75ev1c2lhMv5e1W9un3Rok96r3Pq1F0G6YQWl
95LDKIHwfLgHF3LNQHBh8/zte78ZRwNw4cxtMjxGFDYi+zxLo+hcjbDN2flzXq6pdy8MYxOzWdBm
kEDW5WsiMyG2EiWZe1B9jN7CniNbeVz87Q29t4Muo7/5mBqWx6CAi/oxzOoi4ujC+YH70jGoWsgY
0D0mfoI/Ksw+VJls8h1B657Frk874GYp9ArzMwX0ZNxDUEYM6TalbgcjBKdwuYRViUjm3dSY3uij
xONi0jEhYqw/zjUXfXnvg1CbJ4950rMKKpEi4duhbB3yA70GOg87w/0qY/tU8Fru8YYf0y+l30v3
SwmDpTK5c0I0vD9Nfuhk5SYadNAAxT90Ab3Tg4T2p5p8mvBnl4+y+oTnEx3aHesKV/wRMyEu3daJ
buXZd7xMs91Ud1n2M6deRj4Jz2ny315Io/wBdaiLrCvoLw39CInd0Km2tcH7Ho0L9NjvuG6jod74
UgGgWQNN0nxFq4Z7m4s9V1NsEkgUZfcVNH4gyQfh5IA+znMPBjyKHbVvIMnk9ZN35zW9GIKD6kRT
fy9okPC7Rvuu/zWcIC6ht2NnWvchxwQgYSt93CNfM3hK6UdC8jwh28gBYOigIQbOn9GI8JK9boju
vsITJVfNrs17rfoNai4QHus8SAhjgYlIu2YTTtpxt25aOvNTIWmesa2UQ60/4T0rKhSWgdPwojhR
DoOhCqnyKl/ZfwsnpM0gVrVgqpRj/dJUXoGOawWMRyxS4fy8fib87dy/s7//nmhv9nfSdV2gQilf
YDgTDvxBFmVX0O+KFWlabitOqhHp+Uhg+NrC8KjnCsOToKRxVHRNcTfLrEVeYAo+5f/rIa3GHzWM
qtXHEdVOF9Rz+DPCwtLNvSc8bPsMHvGRn5xr1Bc/+bCHnw+h8XBwNugC0S0XwTC9itCkFK4VJp2e
oLGB3gnI/UUdZLHve4RsRVP1ctqoYEjpd9OTtkffDY4X27ENmYYmlYR03V0/R7o9+ZcPevUlyqvn
hGY+9NGA5qCw80OK5bUPyKBYfvAi9DigQ6TMiIJ4l0njxtBbH6p5O+IQ1+muY84lhjqjdQ04KEvl
HfBLfa7B2iewum9wiI/7zoN97aPgaQt7GOSx7ZcU3f9Ux9AImrwXqXqS3tVFPsOoIaooasApJ4Ha
4eUqkMel0hDz6Id15FUPCYdW4hQTgIMuch01MHgPLdeu8wztNYoevC+Zlt0uQ+WgdoBtcSHk4nPT
ATgBQEpYQL5qrMo/yEWr6GMxSMZ/jY0hocZsRm7Ubxjxmw6iqoWHZn4HMehK3YkmkvWXEBmFa7YZ
L8Ii2CXlKGV374ddnW+C2jC16yEd1XfxPAaq4MdBD4WqP4LdmScwuwjdcI0z+pdg/t7+tHIrmhpW
T/4YPHYiUcGHMSAjazfgV0/krkicFt6AXdQLFL5hGIE/MOZVbeg943TkZRwEzVTvjHAr5xxk2vHv
wsIP/eFlJXoW0otL1L4JnstmnHOdkUc9VMjIcrgDsTN2fyYf+nlwczgsGeIzsRm1was7rjietuXO
q3S5pmq6cEDYzvMuOgg1BTDkwOqk2XQcrSdsNkWalQxq6fet+XcyVsBkeJwPAYI73CTAMRVb495G
quDcltgQnk99oQrnk9+zcdyjk64lprCT1UrveQHxZysXULhegSFVqBeRI+shIY82BY2eihlupMTr
u03iK2fjtu6HSCTt9qaNYXv7TEDHpJ1XZscsGrpnGBzL1sSF06chQlQEPr93HOonYtuOdYfSEWUz
nRhq75FMs9uKGbYFEBT2IRkvqvwovS7Tx1yKKdnledPfhD9Gu9OqZkS5mCKJY/6Qt9ywP6WGcNi3
Ou2S6tR2AQODiIsBFP8NQ3O/uq0pYssTaGcY01ShljS38EWM+75yQFaH2tvK431hv9uKBF05dePM
3O4VrwO+hfNQyjaOy8Y1zcm/b5t3DjTbGQhXTFDRDBA9pbuSBE99FoIks2UBNanaGaRSASyYYSPp
eJt0qBWHJCXIEy9ENqMM4sKDJgbdMIFOoQCDFTIZZluFSQebWrA0a3OH+skQ/iyHYKqHOME1B1WC
vGrJecL1mIFrEGQQRNvjpkokjSkM0LsNj5xo7OPZnyKOB2zYuQ9+RXOxy/wpJ4+KlKX7XJpuDtco
SO/PM7Gz967rcxmJun/2Hde7u/hmVyZMV8Jv6cetpN0HydKkHEarCXU/yFoDBNmp2+pT5C/K9M2h
X5RqdCQMxc9kcMRB8vBjXyvnJgwcetf/3igFNMMnOXr0a6eHCfjrtj3mU5qv/Pr7TyZCrcNcOJNm
qYqCp3QqK/U/iIYX3N1HHUi9Zj8VLWFrbLalFbDqzBrwSllHifeDwF76PsgyiPx1Tlvfdi0Ru1Kb
YA+3qivp14IE0/cG9bweNliOXPv7338rE7v8BRY8uu4RXhAKPsriXqaj9nbMBUL+QTthkW+zEX4Z
N92xxC6BCXAUcVJWzhdZM2p2pKyn+T6idUFX4uF9Kjwn9tMfkIwAqN3JPHXM1b/EqBpPAlYO84o9
neYIZoaNiJpxwzX30hwicIDsO9uiCOt83AxVHt7WSSN2bSCJDN564+B+lW1V5tswKfrHqdTBuIkS
Rldql0uLZ4V/P/o4GzGnR165LAYoFhq7gFRAIlnicI1rQ7qbqFCY2Mv+f3MYdEROLDKR+1VE0g+h
Mtm3ZmemYV4zhVwIJDt98cH9yGReOieqKwi+Jw6qHHlTJ7eRWPCk//cD0rQW2Vj5xZm4xDl0tK0e
NcBZu6aha3beC6eOnQz5oN6YRnD+mTOXPwHTzdIPQ6KnPm5n4JhW9vjSRFklS1R54ecdhMUZxuHd
nrpa7FC1WKvwLfy6nesQB+V5PAiLc0MlSeI8nMs+DpvoNqgnsdMaKiKPTURhH7k+Hw9sQGfiLh17
Z411svQBVs8GXHHkm76nHn139I5C+erFreGbej3ffb/1S+ykhgJtAYQQz8/Er9Q+QNFmH0pd7ZKB
qq1qyulY+KUfR9T/c33AhT1lyy/BRCMq2DAlX0ivW3HoaxmI2IC8HHxyDBzMVr5raZjLbL4Jb5WU
Ism8Tj12KlTfie/zpxQCCMc0dZOVhHZpCOvGz2ekfYCU5OeLZPxnwBXLuzQFijnO2/wWziNgiVaM
88YBwMcV5VlMFcjMMmtQVahQs8A5XAK6elNnAuXBfycLzUbR+n5TnrsZBZG2lNVW8PJbP7u3jmDF
+IhqBJdQPTmX2jibZC5ePMrZBvCozzdsK8jfWk8a7gdcp+GQn13B/f5xZsWFdugQleyYI+Zpf32Y
dy8oDGPhSYrGj0pXM9iQSDMe0lpOO9Ybfkhcme4aVq3cg+9uLQxjxTyu97oTLLpUoEn1IPuc7Ia5
He5TV68lw0tfcvn3NwHi5AZ+Uq5TnEEacTZNXcARYBjgVz54/4valt0Sh/iSyxe+GYbSOZyyYS7P
4LvSAccvjsdNjTLkoSal83J9Vd49IjGIFezN3AB1CW0bnPGD82BYD0Iav+k1jh+3wpz6NMtRrgqP
qalblBDTvA/Ea+eUs7t2WC39/VaYy8FL+tTRuKMg6+zFpW5RCRwueicrq/DuKY9vsAKcRxfnDDrL
Z98DmKvnHwXAiWrM7lWZfPMlKHUwAL8J547BrFiHEEzqouEgUe3UfCO6NP3gNatulwuhYXONLvV8
kFpKeY7mUt+LshdH2rtfuVv/vL6ZlgawQrxy5nl0hkmeXZJ9rSWIg3/TKsjt0pXG+SWK/1NICNEp
sWJi4Hl5cbE6C+PetT2Kv7zWDxDRG5GIttmq5dfSOFaIw6yviupKyTPeBtOPxnR8kxflsCnRvv0K
l9sRyIZV+P7CHrZZR8iwU1WWUp5bOPMOsQcJqD+iyJ39batihXhHoZLlw4MQHa3xC6rr5XYixUsb
TXp7fYClybLCnJjeu5ieez94C7k+uM0cW0HUpnSbbhOln5sxX0Mhv/+mw/pb4d6EOaQLfD85Nd6U
xqQH8X9flNIz+1GlUVwSEv6CI19g4gAVhCLOm+HSihFrKdjSUlmngXGCvkrmtH82lENFVQ/eBzeY
iy/XJ3IpfqzwVyzIZYpOznn2YRkAPoWIHbwjAJN3o1vylTCymTRd4rUQ50r6Zwa01MYE5ANJw/S+
4nwNRrEwRf/h0swd2DngBp+V0tknGCscRh92cNdnaOnHrfj3oT2pSyctnqkhKd65sod+WhsDOBDd
eKPYZJpQ5CSrMi7PPcnknyyX7NEBa3lF+eb9UigW4LL2b271hNcz5NEa8oN2s6e2Dm2juYvRiITw
c8wn7quzzoTqvE2ligoo/joTPdvlMkiHbU88MJ/2rG2SMXxoVNYU4xFVPj/4n4xawK/i0h3b7Kug
4IB9amrCxCfAdGizj/Ju/DDmXWVi2GLmaXAHtgNo3HfYxzMpY0GIVxTbcpjHpoF5JfrVYawCz6XV
S1lpOWW/oEgNxcKVM2NpIS///mYaQP93pjGL5NloVH8CBoEQ2Xsv13fJ5ZR+55awpZ6EMwQM4k7V
SXFebyh4qNXGIE+Iy5okd3WHhsNKdrAQsbbWU1LKAOAXvzgZj31GMhLGaTPsnbRpVuZp4Wy1aU+G
OxkUz7ryW4o+KcRApLMf3QL98NrM0QZy5N2vWvXpSq10aeKsAwiuWlFak1ydQEP+Y7LgezKUXbrR
XvvkgMK6ltkuLL4t/6SCDgRP1hQnSWEDMKK5ivadl64ccUu/bmUhZA6DqOtleRoNzv4iUtN3pzVq
5YxeWBCb8kVK4jF07dTJr6BSIUn3MwGG42dXgeZ0idhtWPv01/V9vPQll2V6EyQMcpeOjmZ5Tqex
D1EzHKR5BYHQ3FSlCoE+/3cAipMmSlwvP/l8ZlAeQCKbtBBwiMzqllqIEJunInLtityroqMYYSfQ
t8MzF1m1dYDOWVnvpRG8fz/CLzlt/InIcxCafh/mAb33VTVsBoVu520LYaUdAEOEczQICHWkyT0d
8GAtWbTWN13aUVZOAaqQi0JLWp+oqZMYFMIXQh0J/a0CPdoZLcXN3I/ZmkbT0p6yQrwpKPphrCNP
LCAJeaG6Ts0O6N1B7a7P1cIZYtPcjKxLptu+PgnH/UCjoAR4Bi7PcQUDdzTobmsghJHNeEth9gvJ
do8foZoyfxw7rkQckmRYeWks7Cqb8CZ0QHVBC3WieNHvxpYdC5KjuCP9W7ya8Pfbwe0q44G+WJxS
4lQ8HntGm23eJGs1toWFtoluwOHMyTiJ4gQKv/gIs0QRbvK2A5To+jovTdBl3DeHUzJAah7eDtWJ
aQKl/BHQbdnh0VLiSLw+wtIX2IFdZ5mrSRYdxw5NR4CynG9eNaw5dC39uhXTXVqALe9dMpDQS+o4
1DoBfzmYxpU4WPp9K6yVEiQYkjY/cT/C8xG4cmCizSTJSoFz6fetQA5LoC1nx5VnzzS/GAEUjzvl
Spa6EMP/oZeVqXFM1qhTV0/NfRo4D9yZ1M6dPRCD12CmCxvI9lXk4AAA2SSrUzNy+dpnc/HJ9y8y
7wP/fdMGsvll/sCMKrK0Qp+n4Tu4XdTPw7jKwVuoDPlWAPO+RmXWLf0nEWTCAe5V8+gR/wacWwLx
TKfbu24BRSUWjO34jXq6IGt4+KX1uUzpm9iDXzT3IZSpzilUCbeaRnuVTcNWMzFsHA6a2/X5W1qh
y9Z7MwyDVI8cYCTxRKBe/w22uA+8mevf7bhaZ1nYxDbHLAGk2LQRyU4+qisAKfXdNB09Xybl/fVP
WBrAivJeRlp4weCfOFIofwcgOsAe4OettZiWpsiKcpOyjHIdqrNw8J4eDW7rxquchzkRNwmJhPCt
+ncVRJE6yTw32akrZrKDdjsw1gHpnsJGfaz8vNjfNFP/4Wmh+98T5WWnlMF8vvEC8hhVyGyv//rC
PNkkLdPkwqlGBkBsGXof+ADYG8BVpoyrsvp1fYiFPMo29oSqSwB3kkGdxyCbPjQQ3nkgY93cq6RT
3x1SfA5an8TXx1qIfZuvBXuKxoBBEB1hJHq4JIVNrQ69aZwN4CtZPDn9K/RX1I1LY4X7mE9FUilX
nBqAEsw9+G31+COHxlqxAgC7tHreeTDb5C2agg8Nhwf3VETRb9hQqzA4qraCzA9enm1h4gr/ELLV
Lb0QlTY/Cb5/utXQOTxJrvP7v+khX5cvWjgdbWqSmcHwDCOiziqsoUvEfP+POzbzHUQl6ZH6/col
ubSlrdCHKM2kIEYC+YvAo9MOzhTtzpFyOiUNlNZuO4Jtj8TOoT22VR6cOqnAs7p4jU1bnGUwgYNQ
ny9vOyZtUlIBwWWlAzc44S7rtgBeu3f5PK+ZIi5Eps1IolEDEZzJqJMah+oRwOXhI2vqEyQenG+C
u92TO8MJ7npkLiy+zUpKWeg1CeRaH4lg4463Uf0EDNb8kUJV4jvUsviX6+MsbGEby5f2xgFIpVMn
NBwrvksJK7sNUzpZw/MtxOR/bBIlTsusj9xT4oSwSRR1LDm5Y1X7pHLQSyiOmQD/kNf+LdjZELCE
f++ZxoU4aRfM3knNPsrqPkex+9MMzIq+cZNZ+bxxm0JMtA9O3EzkjGsyH+ArGRm6svQLAWkj/VLQ
MXwUQYOTGRM5btVsgAI1kMiedrkZjbktJG30NpWlV7ZJXp8S4uiNcUvwiwb/xevrG9M7G+hXBMRI
iFNgb/mGPbLq4sw+hNNrQmS+mSbubq/v4YVYsQF/8J8SU92WcNy+YCR6pr4VvTPfQ4e0j8ei+Hbb
KJc79E0WyUunDWjJA1Rji+KXzHHAjHkI4oxo6QZCQJ+vD7MQLzbcDz85zlVJ3ZNMGag8AkkGEO+I
DgnEpCLeQaflSxmqlStzYbPZoD4GgeisDiJU65MJohg+MTF06347Afnf9e9ZOGD+w4IqpigQfuee
OtpHR1aN8jULGmetDrT091vRLvuuzQfwws6dyNInKvzpoapb+UHg1Fk5UJaGsOK9C5ykVaZgJwC8
i+9sSNmdhBS5jKcqXzONX9rC9N/NJSK/NyabqjM4M+xrlBP/s2oTHrOxGH96OELvrq/G0u6yLvuk
Ld3UaXtyUm76XZD6UTptDPcoKPK32e9LmgR51SedANByfcCl5bey/kZ4cLQMUGeG2c3/ObuS5bh1
ZflFjOAIgFuyB7Vas2zZxxvGsSxzBMEZJL/+Jc9KF2o0X3DnkCMANoAqFKqyMv1iZ6NXmN8aGXIW
K25MM4GK7pMgLEF77lT+JMiCTGdRA/cKRKzH8x+bfoEK7wNyaKqgFkfeyASiyggs1MesJ2uFTN3n
L7HGJ6/CLV80LeSWb1soJ+1S9JMeihQgr+vfrjlWKrbP5IL1scmrnyKV9kPKTP5Y2MREt/YEfcix
fL4+zWVWO8Ski+l8+hWkdAhF+br6icbB9zSST3LkJ4guRztWiCeznv6VRW7uoFh8rAEGYX7yi2b4
3+vT637lsrafZp8cDyzDM15MkwkW4DSt7ohXD7dIbBzo5oKwqrMoIbiM/HWV3k6k/Cfq21McwUCv
/wLdKVDM32N0TgUagX9mjvt3AM0wZJpWCwu6wRWbB8WWMWUlE2/gJKUxVO4mGJ81gql428crJt4O
3JmZ13hvaJD3D2wGOyS1+p9bBv/CNj9RmxaNy4o3NzGjR3DL8PuRkW/bBleudG476IckRvXzP2SM
b+egNHXZGi748r3xhSuegDO3HUFo9rMGMTLYxJPSCaJEDmTp4VzjT9OY3heGd45ShEsZz9+k1ZTE
24PXDPwrcjAbCjVQj1RzACiA10Lso+VNRQMQFRjRHli5NrsDM1ZpvgxFkhivchrytaD/8pEz1TTJ
PFcVmSKPf+Qw88e5MkG4W6eyWquV6cZXvCZpBBnBo1l/CL+t0PM7gSPWMrZZIwqh/+tPIJlXzayJ
xUfKjGzv2jkoaH0xE7npyjIdxVuysTTnGNvwIUqkKVzQ93miWAP66ZZm+fsnZwiC1iaykm66TQuw
f+QpRE6XUuh1g7l8pE014VGZbM7izi4/ZrQdhGZqmGEui/epALHl9Rl0n694wq5F8bmY3fpjBHz3
ZoEJNwnZlkU1Vf4VsD/TVtRD+ZGOgF31vl8ejYyXG7dV8YM9lBxMYFDqD8sn5e8xK0H57PTJpnYV
aqq5DZlB4zxrmvIjKdPvfVL059bKNvWuYXDFE06j04IUdew+KKSLAwphjyM68I1tK6MmMyIz7uIp
ofXHZHkfsoN0cMpXXmWLxX9N+X3pRayNeqI9iE4/eCz+6d3qdhEJbc3hGYwWT7mR3lw/lrppFJM1
S8BymcPrj3pe+FcS90dedD9NguyFmw/PAxSXr0+kOf9fshczyA4GWdhgivDTPzJvwGZQDRIphm3j
O//rHlgSx9RIY3bInaY9MA+KOtAFXWNc1329Yr02h4AGnWj1IcbUPDdtwe9F4q6983WjK4HMmILZ
yOu94sM356oNBtKXAE+CXu7btrVRDTin5lDHWfPBWmDm7jnoCtpzMvr5Spis+X41TxGBGAZNwRE9
pOhL2UP4oT8axdo7W3NC1UZESeZhbK3JPpOSfuMpNODT4SbNm98EwrWVNI+b1khNT2RWIWJRGe0H
6vAQEoVCCtD8YuLTtO2AqgkJBhwJE2U93U6T+5F39I8Vd2tskxrcrfklGUGHYbY9fL03iF8dyk+/
QXYo9xCoigLmefM560hxJMa/A2JZtFnHm0ASX1oNrWKMaAxCiw+fGvYhcg3v1Df99+tbcvn5Y6pt
hgJ8ydTnJP8A3DLej1YDOntW2+cpNh8tP+OH69No7n6129BumAtlrBTXG4cCh83djxpi3bsW2rgr
W6+bQbFvw/aQpM0H+HLWiiykjTHe+rOFXBHNqn4Fb/Bf6+KFG0PlVsim2Sud2IVw/WDiijtWJR7g
30ew45CffjVW+WEA61wy/6jqgsDBFOgXA+dMLpFiFNB1pKlXvIyGARrvlctF87vVFIY9xjmKUm3+
Ec/oiGKFf28ykFsYw5pj05wQNYXh1w6QxVGZf+RO0bPvFBm+IgrpxOz0Zxw7/THKp1Ju8aLkS6cJ
upRdn/ede2YtcIvw0W9RQ5+un8GLHhRjKx6aIK2w3IjRYUI37E0kZHYc4vnf64PrtmHxrJ8jZ0O6
aKgW020EFe4A1Md/4gx9MWh/f7s+wcWvp186LVEuIA4AD/UHmOetMAOl2N6qypVASLfHy6/69PW8
TLoekWH70XLHQgnHSEZrB8KJMd/ltbDMXefH9u9tP2T5gZ/mYvFglT5SVbe1iWRSnSWwCyG/bxtc
iVBKIs3Wd4buw2i6tr3tGfiaDszJW2O/bQIlSEERL7OhSo59rloZyEh+J76x9ujXXMNqI6XdFwwM
MqN7Bp3QabJ4KKwB9z35Vif0aWTxWmZPd1gVS0glsdCq2yLfEhf+IXUJuAAXTuhqTP5cX6aLM8DW
lhTyp002oxo8+cLzD1zIh9pCzzRYqL+VI1jSrk9w0RwwgfrmyB0J+v3BOtcxEFozHzY/gzG4Ysxg
4oD3BoL6EFcdO3KrbR88vkqTqPv0xQg/rQ3al2sw/LPpDF7u5g7PAfHSibZdibEumjK+fdmRz6OD
iU52oHY45FVZ8cBOgSknbtLsa4jvHKx+zWVcPKuYRzFjsOTgVeZ14K13usjY9bbsHqXvJj9a4pMa
LdkgcQsSO1vjWtX9LsWySQQhxggMY+e4t8WZk8TjQZUZ0S8TLQeP80CqlaOr2x7VwoU5QbsYfLpg
+v8TETmHZZdvqjgRFHaV3YlTM004qW7doezLEMItxlmCo6fYOQXlH5ts44vcWQoAho9OlQNUvEgg
06wM6fafoBjH1EqQD0Gh4lCDYg+yVN4ZaoP1AWxbL9s+X7GPyDKFjMBKB6R8jiBrDxLHIfsx1l7f
bgJIYBsUI4HEqVuVQ2+ewa1k75kHwiO0YwwQtwRI2xndYsUYNWeJKUbCKI+corPZYcFghDW4Iw5e
4q89aTVOVtXxItIAK30ToW6V2X9ToDF2JnH3xVislcd0EyimYLpJF9E6m257ZEwhreG9AB/XhhuD
GuyDErSnhlMhkOTuOWoMebQHVPXjhr9fP0e6r1duuaozjKrPHPDtUjSRB4tI07koJfr6h2iTkAb5
0kpotJHdFZWPOWy7eAKwNgvi0m7D679A4/PUNsJoAPh09ur4yCV7igeoOyEeYG4GLaHscH0KzQn9
IszltWgLgvbQgUHy3ggXxLwIfae3V36CbnzFmF28dWLQs/Z34PkEXxnzXhKyGsdo7qAvfYQx+HmR
N+3vYp9W90S4cWgXy0Fym/s4aq0WrL2YddtKKbYMIvrIT5LJi4OkQLgxtqUMuN383ja6cr2ZXpfz
zq4wep4wdnKSMQ7HPt5Eho5zqlgyxNZ6Mdm8BvAMVU7J0wbf3nkPdDba/bZfoNiyXVSZ0zWucyZ2
C9c9AthSzmtxvcaWqWLLJI36LgMBz8GGJnF+T9y6b/YMLKfWgwkgoFzZY800alOeG02eSQ1QsYIs
/DGiSRmA7Suo3DUR+uWa/5I+QBykRK0kAkW8m8TYZQk1pKC1ACJ3u+nfPmug9uq+LAtW9egMW9Vw
/w/4dWlK5bqWUjiRqOL5bEdQWEjAP9EMkJyFYzdCIwLLTchiJ2bIZIAWn7fzAL62fsrFrfA8yz2A
Bq0wX3vLN50PJ6Ketx+KbpweTd+axR/EGWB2y/sl0hTVwuzEZ7+EihSaP8ddUcikuB8aMljb7lNV
Bo4bNXIveRLh4YITTFKbAfhfZVtSKdid5VR8Cp0huVI4IBwBu6JZC+Qne+qm3birQc9UhOCNLu2/
m0xF7QeM0pSMaWwYh17Qby1kTmq7e70+tMYlEsWPcK/wLGbG8ZHVgPq3gIMgj0sF0GZFGfIGbw1H
gMPj+mQa565qV8UOonCSR/6h7gpylFMkvvlFLbfFgapIFWiPGQgMfOMwiTIPuI9rwyjG79c/XWfp
ikNx0RJh99LDvTeALdOm4h+ZwqvX7VptSbM2agugbGZAYgX2mKONbldneIa5sbsCjNLsstr3x0XT
Jd1MjUNt9Xvk/+5iCYyfLP6JIBE2gtV/0yKp/X91IhtntBAcmGMxhW5K7kBKnoMHvDldn0C3SEp0
AF5KSKdbSXlG2DHtck5IGCHVcX1wzRarzX85+vzgW6VxaLvoj0QbR8AN51fF5KZqA/FVfTtGzLIH
5Wp2tFs0t0US0WuWpSupZt3XK4YsmymuLAiQHaIcifl8GME5P6PaMK6BN3Vrr4QEsjJLO0fv3zma
AHx1wXIe8j5fezroRleiAdZ6Q1oUNT+jJRXc3NANCuIp+3Z9Z5fjceFO8xTjTXPDgNQ5+iwlRGqX
DJNpsJueeDtzHFfyuZrvV7v/UhrbtRPT/Ng7XQr2XeL56ffKy6W7gp3VTaCEApIBzONKyc9ma88L
LZsbNGTNP+gGVy79nNomQC4DP099Io5m2pn7RG5qkiK+2vPXo8jParNK4yCd+ux33Hh3IBQ0tlS7
MPpiD58uYYhcWg54O/nZBYfNA5SOjZMXTRuDeHdZsE+j1x4DkIkyOE5AJ0OXF82dNQ3xln5pfLti
s33Gs5k5DgeNIxwCOKQFoPdIvVnmahVS4xZcxWohAS0nb3TKY2vh2HAai0Da09+uSp3gunFpYlRX
sVzptWAGjbFEPBVvUkbxDdAd7OQmgxFE4DoNoIPa3jgLitVqmjU1KM2Npjb4QUzC69phFHjqWkcT
txnaZCA9370aCI8MQDKu/ziNYagNfqJAP3gmZnGUEtUybs7THn7wn22DKyYdgROrpJYQR5sOr31l
y7Ah41ouQPflikmzKUcdbrTEEf/qkHYDzH7YBg8ioBz9X7MwY7i3CQRvZy4msTRox3vHYn+uL4vm
yKqINVtAtcSQsGjQc4oAvCET4i2wxHg9aLi2TbEs2iezbqVVGzZl4lg3yAHEeVXtSYr2wwbY6Osz
aM6nCl4jZVIUwHCLI3GHG9OFKQz9a9/2N24OVR+5qcqHjVDMu6+bCu3gYr7lHQKiKIHfMKNp27ND
RbDx2qdmbefzbeuSF1FCoNyI4jWdUd35VO5kdOrwGQ/b6ij76B6kFOAE7MCncn31NYOr8DVuJxDx
QCBxJAkA+ibz35J5NcupG1wx27ZvusHujPQk/bIMQcdJDkVO2O76p2tiFRW+RnhXWA3E5yDrUt3V
eNv3Q/mWV+zGorVcWR6Nhal9eKwsR6gUy+oIUb03OSLSFTNYr2m6hg/SLZFyKedeaZkcNLVHWWSP
5lLYbjafHBW1NmVDBFioX5/BWtofcrNix6IeXrctv3Il82GkKYQkm1uJxu74GKUtorkoabksT00Z
owPoZHhVt9YPq1soxX6JP8wCDASoPOdgSbyBr4NmQ5nnjrW//nt0Eyi3M4CECH5HWiGDU/aBSaBD
DFTht22DKzY82WUTpbONczSD1ymf4RwMb1NrJYHO0P/6aLSKsppAD+UM+s0umEC/yIe8X7EAzbKo
ADYXHHPRZJj1GeId7gEszfFbYw/FysWusWEVt0akzYoK0nbgPEWAMpl48EF+yDd56C/v+k2Lr2LX
XDCyk7HpmnOOoP3Ix84Ooeharpwbzf2lgtdylkcph5bUaXERuUtOLfmWFs0Jys0fjbmWP9Vtw/L3
T/cw5EVswZumObcTDlBvFfFj1UXmyh2scXNfsGqzyLyhSRq8aoZ0l3fpI0e+K0QW9ef1LdBNoFiv
O4BdeimfnaHADK3LKUe3ntkk8Z8kGYvTtjkUA3Y7B9dXWaYnd0bPlmDJY1RYP2qSvVwfX7fRig0z
tyihvz0ighjaewlQHDTcnNumyPcD9++7eC03pNlqFXc2udSOUZJqzpFbgxvK7aJHiFu5a50Imq1Q
UWd2Q1tW+30DeTP0gLUIedvRfxsS5BGur5Pu+5V4OqU2A2ld2ZxrhmC9bEGl62fzcdvgSjwtetHS
ETSjZzks5KwRYMBBM2YgYtg2/rJqn+wMpXCvGZysPYMhtwK7A3SFDt283hirWxzFjs1q6mUe9fMt
yESmQ02LFzal04oZa7yp2gsHTV4Jk4WVmaP3Ag7PA67kEy3eUYVfe8PqTo9iyNDLzNOps5qzPYNw
ASXaO2hv0cCRq9UujZmpUC1WQR7Ut73m3AOpEGBDXpfSCShj7BDRkn+HBMnG6M5ULBpi4SOAYQMs
ujUz4IubRVCsDbe+C760yZG6gM7V0NZHIpqsO5Zp7P4daxALr9xslzecqVitHLyQUDeQ8+2Exlow
LA4/odjxQ8z+mym8Fbd6+cR+6ZcD2t5EAcpJTlEz2CEIVYfTwJt6t8XevvbJ1VEHwP2cnEBbC5kG
15U7p1vDd18+SkxFbMm8GnMfYpsnPjk/+FxHAULiG8hz/ex7HNo591fSU7qJFKuOO9HBMJLsHhWt
t5i6Z1BQHOU4fI/87AAgwMo0uq1QQm6RQ4J2ZlV9tJcmMk5Ar7z6hNX9BMWwI+qIZvKa9jYnNpFB
ZSXMgExa1u3thqTxgzDS/gyqekusnKvLnoSp1Pct+Nla3KnpSaTQgQgnWUM5HsoW7YOYzN7elJZi
KjQ5MvIGOgpde4um0nIPoHL7VJkm37YhKugMbRZdSytpnQRaBv8LuqthlWtGs9sq2Kwtq7zxIHR8
AvkLUsIROmKnMMnSbiUfvLzCv+T6PZ8o3m8xO+h82sbvqeq80OstQNshWuuJJDBcVDLbZAhb1+1W
fNXFn+P5atkuHpeGRx6b71Fe30pD/uvRbUuFsZVEg+BlQSCX6ryTTj7ICqnBDo5q44cvFvMpJDDR
+2KnnpjeTacyd2T5ajJvK+fg05WAJq1ry7D9wXlPIHYdtAzyt6wgTxu8KwZXopkyG6dpgD7i+2zK
mO5EMvv+nrOyTbfUWjCB4vh6Qgxql7P5zibLOc0Qhb4BQ2Fys+3zFX/neqYTe77B/7IEID+38Jxw
Yws7Pl1xeDzzx3hyG/MdQobdvwWxqoc2IWyFvutyPwuGV14j45C485hE+V+fdfcu5FEJ1AJ27Yhc
f2HwNIA0/b03Nvd9jer7CDLsGgyF25ZNMWwyla6J9Aj5HbegLOBL8Jf2wLhtGl2t37lNUeJ5Mri/
DZG5oVmDCznCa3Tb4Ioh2+kMonrIif9mHbQq5iVZYjbpisPTeCCVsNMG4Q3ATSL+C9aYDriHCdQ9
AJGuMY7qhlcsufMBb47mxv8wOugrDKNnBUWSvm9bGMWSnYT4ZQ4Smt8JtLmDyIKIEq/HtQZR//JV
4CpmPKO45kOI1P7dztDYKBn9IBZErCaH/2P3PLuZQc4JlkgA9OS41l6lWy7FuCvheu1A7PG9cj1A
gng816emqcXv6wumud3Ucl5FpSNc0yAfg2vcp2kZ1k1zKqW8z0i/LzpQ7CR8xcteDJ08X63r1azq
PQggdO+gg/3VdGUISYO9Wbkvfj7sp3rYX/9FFwMmTKOYNW2ceEZZu3v369y/bYx8PMYzeI+C/0e5
SjOHWsUDv1TacCrHPZ/LoOlt6Kf/sqdtl4VKP0H6JI2rvhrRXnWbQsHdBgP59aXRnCWVnNMgVHqT
P2Lk/NFqDl32tm1cxaTtwsFjlGHcxotkIIoOhDnEW/noZZAL8ZdavZuk7ffDMI17g9xMcj8OadA0
IDHc5jFU1s0eSNTRtsBO18fVaZyr33FNV8Le//gHLn26YrucobSfuua4p0F5J/d+0O3afbObQvTl
7diu2j+QXbL79u4GVih3cjfu47AJZPAmViID3dopl3czQZ/Clli7XJxjqwKg8A3NXGm/1sagswPl
9m4SSD77ERavEeKx6MtbQFd/2GXy4/q50n2+YspFEddDBrntvd+XaVBEyQn30EPplLu55GvIZI1R
qKU9VGJw6ZvYpNEsiyATdhU026SKPF9lpqjH2k8ZmbGxsRV0tDsQWx6vL45m7dW6nmGULZg6+sUH
Vf0OVFHFs5C9fSNJ52xJlOHrFbtOmigHzA9Lk3nvZfIgqnvPrwK3XDmdupVfftmnF4Pv5zFNqxbm
MU5oFIvHDyiRr9Fq6ZZnmfTT4GXfL0gbnB0LfYWg5A4czOHV/v766uu+XTFtux9FT2IMb9TfxPDD
tb9fH/cyIxLWXDFZ6Pia6URhUvKt/Gbu0QUGPaEfLg/tXXGPhq2Ve1/3/YrlGkM5ua2HGwzN6eHQ
lwd/WFsa3corVjs0uSBziV8w8u9oLAsS8bthb9eXR/PZag3PFaRKqTeMe7eqh7+s7dwy9LJS1iuX
jebb1TIe2k5ywPnFuJ8jQMn9v16eg3Jqre1V9/XKE9nziNcVHg5NSU9xL4LcfLm+LLpnlFq7axrA
NSqGkTNE07+9+6cx7I6v+UHserqyNLqPX5bsk0Eh9WuhmQVLUzL0GPlQ1/U32qqqZT3HE5K9Uwlj
Gg+1PIFqC6yOm9i2PF8t2gFY1PqCLoNnh8n4RTYGDiqjRCM9FsUxvFdCb5LpxTdWvOJlmg98sGKa
bTT4FUTFxr1DuzDt+Utujd+G1jsx23638v4w986r1c5ha6zxVmkuWpVVonQd9IVm+C1u9mOwagCY
9lkKYTdjm7dRa3Uz3pFOLAt4m2Tf8XOTraQPNE8KtUgnhqQuoZANEdsp/ZAc7YHIXhbG9ODm0aln
a7LumqNvKnY7VcTz3BE7Ynd36XhbrGG6NMuuElyC+EkIj0KD13Tp3q5o2NO+CYa2fGUpmruu+wbd
xyt2C771apINnhPZ5H+PjbrAmarXWMN0h9VcZv3kFUobbKulC8dD2ijoouqQmjywDA4qwupkuOy2
o8W+GWlYJ2vahrpNV65ewylTYg/4QTQudpwAVZ+Bo4Ah8/so6fP1RdPcA6pwtTUkVQdGItxhUkLO
rz15hAVxuikh7vlq8Q59qFXGkdzdo9M74EKcR9NZcR+6L1du31pOTu0V+HLW3bnymTSnKlq5fC8f
169luqa1oqLF0ABg7+euCQevCbs03yX2Jvih96VSlwzgO68sHCdW4u79uyqvfdkIvlbnSl56g8Ql
AET9AdQQr7TIVxZcN/SyWp8sYGSNtDwHzmFhpRmNIXQk33TlfinMTa4krKc4JlXxy2peRm/Fbeo+
WTHauGxBlrccP9Or97U37ox8WxWAqWrTPY/KhkfYQKtPj/4AMUtrTctJd/xsZaFddP5DGBMBiEgO
Lqrbov3XNZNwatdqL5dt50utrXZTkKr6GWZwPirvV178quimpM6XAlszZKUl6mXJjShs23o3xmta
qZrgj6nltVLm3I0MOESoVOyq8m22ykNVkrD04FfuC6O4bVm1m+uz9Kvddf+oOUFq0W0EGSU3Jmyz
ZxSB4TjB0G1C0nlMVZeGEuIoBgZTbYtT2jw3dL/tkxU7le6c9GzGuL7hBDSvl5zdtpGX4/TJAxQC
QPIZbLn7qr0poJy0LexgKnmDN1eUDwW+OBcPdr9LycprQbd5ygWaQzWD4Rkl97V5kw447Ifr66B5
uzKmWKjE+bKzGANPt/yhP6b3H9azF94aT/FuLZrROAGVsMHumTmDUBnxxvhrLJt97tRgVziP1Dte
/xG6xVHuTydLKtt1oFpiOXZQTn5Ik7WS0OVWaNBiL3WFzwfFBycA6GGxPiE5ijDZZQdxnxxQtP42
Pd45RycMk+D1xjEC9+Uc/9j0g1QOB6/pB0opVqxoT1TejWybR1OJG/oR3fx+Do/m1fYJruA2Yhtd
gKr+vKSSi86NJNR16G6kckfJ2utKc35UxoYGptq6OaTjWd3eM05/lFm0N9MxRE1tzSFrrhG6HK1P
2+zUwnP7etlmvw1rFt/7lR/a1VpSV3NCVWFl2eRJSXJcq5PngOAP2MS9jIXYbTsuig2TIkIFxcEC
Cf8hNuJg9l63Daw8a7msm1ba6CB1/DJg9IbDBV8f+fKDgKncDP2cQgZQYOSxa27buQuQqfg+4iWI
LN27N9drijD/ZVO+5vOZys7gF5WTFwXWhjxXh/w2/kUfhuBofHduxSG7ZS/ifLMJCe8xlagBXJVO
1ZSYqub7Kn2019yb5myqysll4pfMaGKkF7kTZF4UZsnPzrRXbgDd6IvVfTr5qefQLGcYffZe0vy9
Tl+gCHx9k3VDL3//NPRMWmYCzj3uBxBT1/W/rpOEfbrxuxWLNUqwI5U+fJnhlvtBNsds6kMGFt3r
366xWJUTobOcnNcN7sWqZw/U4XtnoCtfrhtaMVcu+VhlEXyNPS4MGOjhzdYwrP8lPS8dd8VivWxM
PZBEyH3zU4bRr/ymuzFCuvfD+eGJ3/E7L3ympz/89/VF+i+He2k65eYdBzsrQX6CEPlefkRPtgzI
k1kF8gASlN9/o4fyvro3Ttk93UX/rqG8l4N5YU4VbdXHBkdQDl/qw3cEWW76QeFVj2RYHgE9H1fe
iEwzzfL3T4e38iNQ4hW23Bfse1zfcebvRP0cWd9TefTqtSyezj+pdAmGL0zaTo7cx6kMQQh86v3o
aM99wPp+5zP7sYLB1/7wDHafu5JFoGRh4VyKsCztPcnnx3Fao6nULezy90+/GJSd/SIMjXPZf8/i
XZs8xeZTvcZNoDn1KmArGnmG0KCWe27yvU/kAU/lla3SfbjiCrqsSPs+lggQ0sLf1Yaz4zl/ltXt
SKpNiu8egJX/uzh9SzujieDcYwOMFgkEc0SEPvwsXmHn0C2P4hS8uKFGIeErGQtN4+jFm+qBTAVr
ea2NJyyHtQzJzk5vRPxvxvZ9vRJ5azy8SqrgpCYKR0Un95EbhXFTPUphH8ZyjQpPY4MqIEuAX5pF
9XKBDKFloXpx503oXGjPxgShqpWgWBOKqHLK4OfmFkQmsPJZ92RX3be5do+NcO57Lm5EvYl4z2Mq
RKsq2pRWKJjuk+nM6V06H9JsBVqm2QWVXCGf4rYfcwhwAxBcBBwFsAOFbnnASF4crnt6zfFUGRYQ
BE7mMODr5fiLOvfjuLs+ru7TFdOtsrJw2iW2Gd2XyX+T9X1trFiUbmjFYp3CRW/RchW27Z3hnIro
qdiYGVIRWL3w2jyy8NXTuPONu3ZbdZ2pcKt0zNLCXVbZdtyARO+UbMseqgCrggko4M0Y2EuNndd0
eIJsjGZUXBWPklIOI4Z2p33hPJrFtgBMhVTJuMqsyUOUVIGN2WLW7czKFa+lsXgVUwUvC0J8P0GS
xn7O5pPh3xjsHyq/W/1aFlhz9lRuhE7QEZyCCB5KqOm66fzQiugv2nu3baeKr3LRtwprxA+wowjM
mlEomzXRF93aKAbJ8zwC5LzCw0zwMDLAMNPVdpAO/YPM6t3kkrUylObSVskRQB0OIRw/x0SZfUiL
6UjIdwvdEv1azUnjslRaBOHSOE8JDiZJ2jewXqDh/dsmp6VyIkSmxanR4E61BP3T8TyGMFHOH0ar
L75fn0G3OEpcTQbDjfoIM8wdMSGOXPQ3BoD5OxKX8T4ZOdnm1lUglT1lbVnnCJwtO/TzW7/fX/9+
zcWtYqikBaS8m2NzbX4skKRJ47Dz5FHYNZhy46chW3mAaE6rCqjq8spP0wTrRPn0ANnM+5hWIfCS
TyLJb8DNtjKN5iipoCoXjFcNWNOQB6n9X0Ce82BiLA2vr5Vu8MWHfA67a5vRFsrr+8FKwsTrg26t
o1TjhVSShGhMx5iOZNhXTuBk1s4f/mmKNWC17rOV67VKKIvsEZ8tkjEQNA+QzNm2IEooPPSelLa7
eLfyDLKUZlxZ6MtQcKbqDwtuVwO62ZdxQfI63yVIxWUAGfd9vSvs18J6LsY1nXuNAatKxFbTOZJF
+A0elSEqXgHPv/ne2V2D3/zXg3/hFayiqoqG+37SLcv/9rsN2dPL9HSk93fmbgpeDaDBg+t7oTlC
KrhqdEtzdLDDe4o+s/YNHYcBKX9eH1tzglSGhKrwROSkGDs3T/F4m6y93HXjLnvyyaCs0XE8iAyj
GtW8+2YWDE20shq6kRVT9VtiIF3G8YblGc78GHSeWPHEFz0mY6qgKdTqK1qWmf1MclbYQR+JBocR
dIEZ4GwMCYH0lpi54dono50s/2yBHqZcs7iLpxWTL7/304pFtChZXMn2lVAoc8sh604TBZ+TRQYR
Vna/Rihxcf0wj+IzyFR3XjWw5jVvR3PvJpV/Z6D+tBIV6X6F4jdYzKIyM1LyQOLKOKC381vUgXIj
b0BrU63CHXSzKBm2CGTIWdqY5KFG0TOMPAn2Zbs196BrO2UVCFOvG8fl80BVMQxZEaet5rZ+bbu8
iHc2gHz1mdm12XJQAJtO8xMlkYnv6zat2IiUP+3a3fWpL+8SVVuvbagnI0ROmlcboit/STtOdIcu
xKxY+Wm68ZfL/NNpa/EjkiGz2XNcUHbKRR89zg1zNo6+7Nun0SXNHXDplPVr6g3xSbZJfYQ8Srty
xi76Q1QDFQ8gm05OZs2SFxOe4NFOh4IGqVF6u9Jn2fv19dfNsazbp1/AymIwujbNXkgvul+TP7tz
QDwLhH2mG69Jjuomcf53Eju3O1oChvcsiajoLu2bOT80mYirXZH6EDK+/lt0e63YJMRgzYr2Y/Ji
l673EFX5ZAaOnVffrg9/+RrEfijWyPqR+4mdxo9RZ3ZOAIkJazJBjbwo4KLHu8jAn5WR9puYKoRD
gW2JdtxR3pfFGPRm5hAvYGjyLI5Fk86iDjwLSUozRK8eR5nX7bp8XEnE6QxaCekZotMsM9r4pReU
ApcW/wDZZrl3fUmCSMDJN8Lbd3a91oNzMTRmVEWYSFBNGhKG/DJ5dvvQRvBMaQkZgP8a7OwCCq1D
Aerc6/ug2WYVW0L6HETeGcwiBZUM28VF33UBgbP3V25ezeqpCJOWe0lVl475PDlIkYyHqSrbxN/3
tASMNEgGISk7SKiZp6DOIpFNgqxM7HytjKixFqY4lb7PoKAw9dZzBB3U8WGS8Ux3DkA07k1ZeOka
z8/lu4WqEiOT39FGlnX1ak6p8Q9PvWk+Tqlk9FZMc2MGJZhV1ryw7nwoXsZGIwdyw577TMDkgPyt
YZ6mqv39f5x92ZKcuBbtFxEhhBDilRxqtp1V6alfCLe7jxACBAgxff1d6XsfbLpIbuTbOY6OVAlJ
W1t7r8HkAz2Jof/cdbjZru+OX6Dw/ySr2IuLYOPyueZlWUWn0sA19RsZrTU7ErCC251zBe37vQB/
fjpRZ1C122VpoCt2h6/c5XsmeKW/lV7Y22MQqwAmsYIKGz2GeH7cpMKKv3AZp6CpVFtT+W86grR3
k0Pjc4jbMfEZOJXXv8LaHlqEKgUx1LINZvOWFoP3MJX6Eq9gknTfIqPYKJqtjbEIMvisRW3TvH5T
VNo9qRFo6zFt97l/m7m7iJaAGAEngKCnMX1zCO4n0EOrbzl4TRv3xcoElsgX3qSsy8F4fBNtoQ5q
NPyQcmSieVSKjXVYuzOWKBhDpT9DwR1aclaXSTpA+6UMgq8qJXeEtv2v/yM8KMlGDW4H3Ov7Mgv+
/fU/XIqrPifpbkYs3TgdK4d+iZwxBYFqfRZPb7DJGRIxuG9laOFenkHHBaIKN26/JYrGqCIXTcPp
Gym7Gty2Ln4mjcf3fWOLjU7K2uItQkoKJYl6ADj+TVQN2euaITwGpJJZ0qeT2tJtXftei2Biijia
B1hkvjViCuweAqsehVMcfMUSHWXWHfqqycLTTYd26YHCphnIIF6lbxf5DW50e0g9ENS7itv76yOs
xOFoERbKmNW6cS59c8yoY1lE7iAraG/jlfY6Q5r2MEfTliTq2gItwoMRINbNWqZvwpt+NBCTA9wX
3kZVTIqNw7WSCCzhNmUd+5PsbPoGZUXmA6/ZZxkqi3HebXyulSksQTYyHziPUiwIwXN5V4Z44MFC
wtvNrdzKNdaGWLxPoBdAyphW8VsKoMHRZmO6F1Vrnjrlb5UoVvbw0pPEib6UGfTuT7wcq29Ea+jW
JUPhVIxCKYlr8t2LFau2AGJrM7r8+28vCt4GkH4bjT6btB/xlkB4cVHe7jw5kMP1bfw+q0REfHH4
aekV/ZQH6iyhR3xOTTO2d8oRL9/ZoDdeEpSIMw5QrGeRjRHymh5Fc2iF+MWNO2MRF9IexnVQUlXn
krHiSdbmk7B1c1/E/Hx9imt7e5EjlMoDNdun6ixa3SbGiewxD6qbtBHx/RZxgHkWF1HMxleWw5YQ
RizdV8TTTO1v++MXR9/l8HBKQzW9Gshs/iWUqQ8ts9ltn2aJyRFDOTta0/KcRjrXqGCb1CbGdHpj
d61s4KUKkpNBN8Uk1uchLnSxkwOkive8nFs/gfb/pujcygovwTgCXrwSBhTxK9Eq2jfQ3LyPubsx
x1zqIXE/RS5WuuDVpc772+Ww7xwK3ZokH+WW9Bj9BVt4J9de4mxEUChvAIH9dfJ9mz8bNlTVHZok
niwOvcQ2+CsnfqM/qpRBnxRyMZHauTT10PsBiTmgh1TqIL8jHmPxno15OCWweYOgvhozwiUcOcL6
ReZN6H3EgzaO5YHxOB9UIuap7B78ZtKCJxA4tIe4nFV2xKXZgRwaUS99Tusu+t6DLNTdi5yzzxNc
dunzEOYsPaIaNADq1NimPsPhV4snO+RkaqHwk0LTxgRF3zwANETqnyiAVdWBF14QJ9BI4BH+xDEO
jpPU4xNS+e7nlMJG8UGGc/FdBApKyqSObXiE4J+KdlM1G/9Z8Cw90YyK8c7UNRFPSJIjKNxINvwN
fGqtv7rAVvEdgUIpkkHYD4Os5qI2+7uMOzY1ycBLXG4271xzKP0qKCGCf3mrARvAd7wbNZITFZmf
ZQvA3yPE5vGgElEL+9ayCV8svvj4ZqtyaBv0cWvMWsL9JP8oXDp7e97XbPrOC2qKO6NpSftDGXZp
N+1sUznYdDrW1vdpNsUuAQXf0h0tofr0F2izffiJB8184gZyiUcJGGN+J8H/AlwBOlrzUWs8LBOt
i1zekywq/T2LqaWJGOfWe9QihU5Kl5BsatRxjutaJVxftGw7aG69DHgbsWPZGwtZARc3c1MmLqck
mvc0gtz9Ae6JYXl38Qfrj7ocy9Htym4MmyCZrOnZ88gcOCjNbMyPaBx7ft9QKMElVUhynlCGTOEu
q3RefpzEJD5rP/fy/Rio+n+CdDP2BNb7q9fOgfeUlv08/zAuUu7BFAGIZ1bI1j0p2acedkQ3fe2h
BPePm3XHktQbXbrvs7kSMGhj3nfJWlV/NE439Y7XnsoPE0Uge3adL/t93XUFSdQYmnrPm5DGOzO6
OLjLIjU+MTiZBbuWWgY0TzTGzzCVU9M+gFI4+cHp1ExHNtpaP+JSashubBy0T2rSgfUkbYvtKqch
13cwclX2pyGq+eeXe6JXhqq8p7WMpo+D34V8x+Y2wuMnx2vxYYAtUbpvXYUplvXlm7UxL1u4hcgy
3rHW9LscZkiQ4prAiGiPYe80IIW2R0lk8nj93QZhnCez64pPc5VX1TeYBXXkPqzakWGOM/S7iLtc
1VWmZ1jvcG+IE8/ilXAwdRmg+0/a+n8+QvsXAUR19hhnAODvUQJn/2g54B9SO2evOlJVm9QDb+lT
nfqa7FgXWQVF8wnDy4ajX15l+O/3SrA6AO1UhPaxHVSmPzSlKN/IqOIefxDgS09t0VU5VIi105Cd
phM5jijrvgigWdQ9c/BNwRkr0cyrNbAKFLZyJg6+tRAt6xNQrHT9PBdT8+ZBfJEesOWrbB/E3gR9
hpIUX5tSjjLpSyPmuzhzXfRQDw41hVRROAX7sqbTQdsef3wA+UZ2bLzYfilUO8JyqqEu3kvYkdud
5w/MfUNh2O+++I4WXwcFLXFIP9r4cRoUlA4yw0lznvwCQpBwDJgex9zSr5Hvox2LHTjzJwCVUn6L
/qSIltJ1aejKOhsb8Qr5KQvkO/XiYK/zoXbHOPLLLZeCtdtykXCVmrQ5Y3nwapVflnuqVRDvIG/y
dlPGEi7SLRZFIoOZbPyaFuGw06j5oMPv9zd+o0W6ZXPBbdxW2RtPoQtuU4/dC+iBJWMX5RtJy9r3
WaRcNnB+0A959paCbnpHLi/uegpuzOmX2EgSuaCdmQleR8qKt8A5766Diz3MKLJO3vagX0IjAZyh
NdFV8NqHtK7vcKb8SJefvHKeb1LJFdESFjn2nY/66SxeA9oNj87r1PPQQcjj+h56t+WPX7+8v357
+GhO1EUqV7xOc90D/3qyFlFOVGROBniNQeY8B5fO+96D3n3jkJcU9rchBTyWhssN/UouVG4s/OQg
9+8sI3DVzqYdQsu+C9FXzYZhy6FqJT1eitypqjGdVH70CuyncuD1D1WXwIUTd0FfV26rUrWyoZdW
VSQgvK9yEeHAZ9QmJFJRcO/RuiTH68u1NsDiyE8i9dNOmOhVlnVaoKgTeGbfEzv/c9vvLw49cHM5
11MRvaaRUPUOvMR+OGYRCceNxV8p5ixxlilBwRSmDO489GFxACiM/gUpL3OCXZu7K9HXa/Y9xGFv
QbiKaAm95CFcWtPUYbQw9ROX9T0OkCwTAN+2AN4rfZclChOmrjAA6gN3FjL9x/YhqxM1tPaOdTC+
zGYYJY9DTT76wNndOKlF9YVMY5tXSrnzlBmXTBMOietkAH1GDHt9G6xUX5bozKGAOirAJ5hUyYqD
69qXUjTRfUqbl4LdeiiXIE0Kw2Qe9qI7Kx+uK2AU2Ed/7D/MOC776/NYiW5LHTzJCxZGhfNfKW4Y
oAJEDdHSKVEX1MZAYE0vmDuJqbqr5JYc+NqQizvfFJBlrxv1/4Ykwfxj8sud7BBVf43IWgmXaL9N
RuzzjUO1EhWWQE4ZFlXaxiOauDDvnR4nrZQ9lD3aAhsDrITPJZ5zolaMMCnqz7LX87STOSxkH+dR
UXLnoWtldteXa22YRT5Q+lrJXFTdmWRCfmmisP4+zcJ7rOYq3mgyr3yqJZ7TxzuJe2YKT/EQzPID
nZG873LPR8X/+hxW4sF/gJ1VPfIRhkVn0iH/9prsjrdlv9dD/CWo+HMFcdJ9VxfexoXwvk6CiJYA
TzLAzN66sDlbCOIMr2IMIiSDrSfI9ABdVcv3cN0m0dvQ9534IURAw496qoDQSWRU+SKJmGXeBs9i
JbovYaCuBOwGpuJooWRz8HDxSmF42iZM+OqpENEnZKwbfby1z3zZQr8lEQ2qAX7elRRldJhCUvDP
pMGXpSH9V8IqGxWvl3bT33BlXy5hombM27FAG+wsiE5Prmui72kcTy8AsIcbufzaEIuwAXI49aPI
DWfrVP6BOAt4APH19IBEyZQbx3itBP2Lw//bV1M9UtVITOQ8R82XWcxpwgX1XmgF0zQk+GcWQ+9o
xHaFaUv4ocu3zAtW7pMlsNQ1uNdNiWq+buk8Aiwf63nPGffRvFZ+0Ow8bdiW8Pna1lhEkcavvHSO
4K9uxhLGcABu6xzmbeQi4GQpmpXeEL6OJG5vu2SWQFNRorDAUIh7I5WKE3jH7LiHH//Vo7Tg7+xS
0R0yKJYm82WLXg8zv5Te3qliLnGnlqa9bat4PKPvryuyQ6VtAuxaVVAPtkncObzP4QBHggsrc/Tn
Z0UDI7+jKka9p8LEJuv3edrkU3SYeCDUSVQCud71v+4X7OO9v26Ro4imnEudyfjV9VLZswi4V7wM
Ns6il9mCcndA9aP0/0IttonK/VCrfgb/tW/xhzz2OQwp7jUAn3yGw3olqyTyYbC142FpftSBUsNX
Vce1tDtoJGr10/K2gudZ6GIJBJM0A4oej7wMLq3qogm19wCgu++g398C3Ox2qSYonMgu80yYMCJ7
VuwhbT71n8dZozCWynRuzim8Ke3eEGeKhObaw4FsYIg5/qO9gnmAJIV4OXgoAuU0fpNhKNDFBS7M
k3tXiRaenDoqTfCAVy1tfgxEpDVOXTfVezLPlLUJFSQib3TCSh2cjtIpuuc9z+hRs9759qBzwlv8
sWkmKr0vc4isnmgUjVQlJGTMfi59IdFBTA2wWGfOYENyjjIdeF8tz2Wud2UlR14lrikodGxy0of1
CfjPIYx3wuv6APoiuuDflO2IEknZ6Izfe1GXaX7PJw8dyb3qy47gL009AeXCCv8k79umydtp3/RD
KT+iqCsp2w9ClnSvLetCMJE4CZo73OXUyl3AOaseTN6NvU3grTdGH2ka1z4DckEMLT9k/UjSf6/v
upUos9SL5JDdHiKY971NQh8ngjBGqs4DQsW91YFxG3t7JYP4BZr4LYaSkk859VX0RkKCsj2jRVfe
oVeo442jvTaNy8C/DdD0bahGMqFkAQzcfF9MXv3JlFP5DJR5Pt7nwmwBPdamsrh09DRVeqgAR2Aj
KtoHqaPGe+zroOeH6yvy/gB8qfrIQtggqML2Z+6HZi/DsdsXcfbPbT++iPPop+KC7MvgxLQ35kc+
GQ4ujQj1l5t+f6nv2E7jbLV2+ee+RpfixXlV2qAi7EX9Fgnu/ZuKL5UerR84BSvo/kya8EmG2b3W
pkcvwYOWiIMdqFcBfzj2KIzcNqNFVJ5km/K6LcNT2QzmeZAN/eDzdgtPubLYS+FHmvI0oHVYvWok
obVMTBx5Lj5UsPHCJXjbDC7p029nQ6Gv5XmZl71MY0CPHE/U41yYjVfvSnrElyh/Odds7ONQvYBr
8Dix+pnNw95I80l64qU0hU5g5/wxjMvvcbfpUPl+5ofg+OeUypEDxIiW0ckVVXlkna7Q2kJ/JKL5
tPHV3k/L+VL4cbBGBGU8eK8EcjVHwy4VPpNViR6FPaBn8j1XfXBT2ZgvVSANF7i/oq4F/ttPPyL/
geBhWKPBQDzqbezj1YVaHH2p5zK1hLkzHfyPttHh/UQ6byfD6ccEUvqzkEga0qr2dixmj15afbpl
+4VLzgGfmSVyyv2TDACG3DX+7PevIcQ1tuCJ75+hcMksGFQ+WkkYP9FZqfbIL649B6hO0O+3TWAR
AQavLT1ZwWELCFMHka6Zz/Hd7En3v+u///5mhrHUn5u5YSxKW5rHJxOi9rUz6KlXj0L7MMZow0Bv
OeysfaZFGDDowmvAm9lJuJ5+aJgvzhnf9D1//wJGvryYBOD+BYsAyS9ZfundWkAss+gvbLHsFW3M
LSLx2iQWB59NpDZt3aQn0kVuPkpkpeq5bdO6vqlQCNn1P+cB9z5wiENiXhuRDndWxv+kLKzu5uEm
A2sBVec/B0hd4+PV4YA5BzQ5vheEAM/YDayZNwLX2nZanPOpaHJJKa4U2WbeD0YRpXTXwkQ2akry
7fqWXVmGJQ1AIQWCwGlmPqsoBo8kRc82TPpwE/n/fvCF9uOfH2nSpNNGBuFPZV3flkcvqhT0JTUw
jeIxDqco/eZbgbTooVExzA/216e1son/wwdgCtyMGohy9HK6kSWAfPrFz8hnJPg+MAph49AB27FR
VltZqCX8n1RwDiT1aD6DjFPsAaaRTxLCWbtZjFsVn7UhFmeeQ00iJ9U4nhCFS7hqodNt0yn9MabR
lvvE2la4/Pvv2YXfGh4MCO9uHKj5WrKwj09QhQ9u6haGS5Q/5STqwzInJ7BEp+5esdhmX4iYg/ZQ
z6mYNs792tIvzr0ZBQ/hr6g/qxRq4azyvhgPmbcKVXOMTJdt3MJrwyxOP1Md8BNFQE+NT2eQS6RM
8UxPRCs6A13P3vZB0vbh1G3s6LXVWQQD2sMgVEdQwRvSooWsuEOH4gkF/l5v5H/vl+7DJXDfjbVf
0bSsP4teo1Y0QHbqTTXc5S/pXGaP2eDy1xy2uiBHC8Na737o7FZKs7K7l7D+xpCQR1qlJ5OXZyBu
5EPW+h9n4I7vb4oHS0w/HSiK+KnyT0KU+ogkI90PDntBSqbeeuo2ouklqv238BMusfrKlmXj10P1
OgV9fj8Bv2QtnHUZ8uYszzkuOw2ex4cpK51Kcm+socdzfYIr22MJ38eE1BxJ2X7mvWPhfpKz+yfq
tbwNDxEuBTBTldOQVQE/ldnIn5ntqnBH4ii+z4LebZEO1yaxyAkIR23EV10A2DOODnQSXd4cWmem
jTi9tjyL0ABYQl/AqQzvp+KSL9cAO4N3l9hWy2MpNVBdJYe69eaLc21bL2JE2s65jYE8f4Wt6xwl
DP2dBwFEowHfmN8Gswn/I5UZzgbPNj2fKIG+7YGTMGDzzsv5haF9fXO9rwIswiVsn3echsK3KZ7O
ad+8ig4IeCDAFHKSIpmAiCsfZQoQ3L8tEF7ZjgLAkO1T1Qr1YL2SuX1YpnX2VXlx3B2v/00re2UJ
9Bd8hPBrig3vmNeeGLx7oOpPhQ73t/3+4q0gg4ZAQbKNT41tGw9gXwl1Sj1KsqVMvjaBy8Xy23Xr
ZBODjd60n2nq+KObwOQBmWT8+/qfv7L1+OXff/t1y8raQS4ATynJAP6UYQcgMeka3e0gTSq3AA1r
w1wm99sw6Lk542cyPNlZVtFzamoPph2+nz6FI7Nbb4W1URZxQcIqG7AMg1FoNn6UyiO7KYY8dNf4
G627tcVYRAYYuQLtziQ7gRgMUJ+s0xJEiCzwN5ZjJVtYovddGsClwM/bz4RY+HBnCiKYITh3ZAjl
vs36LYrV2jwWWUIKxFqVZT7m4YHqelRq6vlDPlbAa17fVyv5/BLJ37QBGEJwsflMB9s+odkym53E
eQe00pvj+YSuhxnuas7Q4rptxEsw/22LETpFeRpeiNGez76xFJ9Op5MGttKv9iqt1bNHNrk9K99v
ifDHHQoNR5+w01D40bRPhQYgL40Ab78+mZWdvMT446ETxwGR8pWXpt3hk033Zizkrsf9vTHE2hQW
J5+7MuYMcfZzGWgfjaDJewm6YMs/buUKXWJHtcmDIWNj9YyaGrkva9o8lEVmkpLV9ADayiXggxfb
wbJz4xUcXPbuO0nVUlqTe6os0Tqvkdq0XndvAXfOPjs3+k3CmxqOTQkA84+0d+pDZ3v9MnfqgWYk
bmAPNXtdElJPHgSIRDuok2kY/vTmTGNogUIjkpj9BWDPQafs4uaFez2fj24GrzhPvBwkD+XTHq7g
Q4Sm3BDxIPswGqG7F9LnzHyvHTRL4A2bZ8Te1QNV6f31fbK2iIt4hFZEk7WQj/g8eF58GiBomz14
rTfSDQDBSjxayn6aqo+KvKJoSdOCvE4DLMN1ZsXLNENp4P/DVXVtnEU8UkEh09hW/WfCirOawIp0
xs27YEZdMijmT9e/1sqpWmJdNVdx2SHzPlG89vuj0raZdk4iaU382dvS2V6ZyxLt6ipvRsmvKV6V
55UfYYca3GnIGewsvZB0fA2m5G3TWaQeRKEDXEyKnoxtQaMhwKhEMJYDS+SOoW+4RZVc2WNL8Kvt
UA9L5x42pnUx7UoJZmlnzcYrfO3HF1HIqWYceeGCk3EMthH11LVw4zRdcLj+jdZ+//Lvv90KlAqg
e/y+/5zOmj9MqQdcmadhx3fjGixSDgr3PQmaVP15MHMwHSmP2+HBobdjvsyBbOzptmkszrnrm9rk
UsSnOiIwUQsG9bVgm0DGlct6qRfKWUF1WYLJzhSeOpDTP0qLp450fYfmcLoLINC7EbDWjuDioIOB
B77D1PWfzdihvZ3FnwYPr/dMBl9v+lJLMCv6J4yOqKu/Mhnxv6jgA9/FIwxgNjbUygSWSNYplRVT
ItOvOiwALWbaHNMxQ9s+g9bD9SmsDbE417RGeg9rWnqaIlN+mOawyxOSQrW47aj56/oYK0FqiV2d
6q6KWuOQn3H/owLxAkQyWIAXwTglvgm82+6PJXiVxD0NR4vlZtlg0KsFjqr+aklrpjvTlGra9Som
4Zau2kppaqmWV46BX4Dc5l5p26rEQfV114Thv6Ywnzhsb5LGRLBgDt09hMp+3vQdl7CmZoqmuFbV
+Do0Fyx7GnflsOe2AGnPKj6N4EZn3pZW4trGWAYz4YuirvP5JEHuKw4syuqETFSSveQxuS2iLQVV
JxgVeITMeNCmPcoEwfBhKtrioZ6bLZOUtb23CGYyp2AzjWn+ZrihL4NOY5VApbd4UgAqvMx+WrY3
zmVRWMFIXQtCVv5qO8F3BlwvgyrRgzcLub++/mtLsohnNlQ5tGgicbJ5C6lAHnXxF9WGvnc3q3ne
MqpeGWWJx8XDtogsrOZOJAzDp4Hw8EmP0fgmbaaP1yeyclEuEblc1aNmSMMQNyut7/B2DuS4i8sC
1NmN1Vi5ZpYgXF5EvjCS+j/UBNnbHXhSXB1z55tw1zccMDQbkjRLclfKG6vhS6itDgDI9xwJnkoU
+P8ahmbuvmR+LvVGRrn21S4L9lt6occxA1BLBE9gQfvFkBB4ogfPlMRjtBFB15Z+ceaHgWud1cN8
IlFu2F62A/0wGKn4Xmt2Y6eYBn9OQxgyZmUFtJydCfRPTNqARAiMctYdbttdiyMviizOSO3ks8ij
wk8aAaDrbpxDs7EOKyHlP9DZ3p97FbXpUwMW25MGIGUahb/XqDkdvbD8edMslmhSWg9lJyyqPwbO
K98ITAuOoo+2HuQrK73UMc1NlxI21+Op9wq7KykszpxV5KPy3MbfvzbC5ev9tlubtvWqCyfmJPMZ
Yq8Cyie6LdrnXmz5hK6ch//A/rIMniZVXn+2OA5ur4uZfzVgX9bJ9RVYueGXdtE6ViYlvSEnmKWD
AB9EA+T5jBu9f0VPGUduj3ahxiMI/pNZYqNKqq9dbBq7RVxYm+DipFDmXOs53p3cjHiWiLSLvoLa
KzaeQyuA5XBpLd20Y9WPQeqdCA1yB50CmHz9j2UhBIyhVqHDv0qoDoBsNIcTUpygjrzoE5oUnoAc
f575SN5YA734FGV45iVRX2f9xhFegROF/4EpeoPJCe2HV2gCBrsyBi6VxOHBgBTUxMG/RkPIROSM
72ri3gqoju+ur/nK2f719/y2a7mOmJjs1J2gnNLtuIgLaL715NAISpIx2AJKrgyzBDKWlfaaZrJo
a5vaNSdas0LdSclbchi0qOKX2UMKtLHO72+jaLnMAh0eGYXKvNkg8n9IBRLBa1Q3rr+phw4C+J8n
nWYxRD7rsDlh/3iIt33d5x/ioijTZI4o2He3LA3w5X8OU3JoT4D+nJ2HyvY7wSl0WPMU8uMCrK1O
dmp/fZz3q4nRcm1g3aJz4WZ5ThtsAWC0ny5sO03yak9j3u1gmfY0lmJLzv79KBMtEacOdOuhQR3l
Da3gNiEG0QOs2IuoofkpWX6BuE/197QPyAMttiRO1wZdvPrKTqV9pvzhbYqqdncBZ3NwgVxgni30
SXaXd3gtzGOmt+gmawMubgMZuIhIGPO9DQ4XwWXAy0PJSSDEQG1sEx75uwiHO7xAOq+v4/sXEAix
f+4XPPn6tsojdU6VjNBKTckjGM3ukEEx5OH6ECsna4lOTVEEBn6IDm+l6PL7YQr7D2B2bT3N177Z
IvwP6VQI24rhjSjzU7jh1xrxEew40hU/G5Yf4f35KQJBeGPnvx+VoiUo1ao4V80gyrOY8/yBZYF4
SOtWPhQhyEh5tDnO2glbBAy8yPMhGOruDWqy3t+ymjSkKZRNSooyLK96+jhk5L4KcOKur9P7j4GI
LEIHnbysSmdWnc1Ag/0ErWWQTPDrpGHxruWQRYzdpojt+/sOYpiLfZeDfWxnN35MBYBXJBvJkbD0
eyGKLYWA96fDl5DUlMJbQwz19LFsZFb9LUkfsLu4CVMFCztL4gocK1t2095auP1uvT7f3+w8XsaM
HEb1OaqP58HH+3aQrTnNE7bI9SVa+/VFgCBALNV+mYEXjgTuA01zdSwsZ1tlgLVPtggGEN7rKiGy
5m1C8v44zFjyZgby0loUikbu3mIQFjcCz9pULv/+Ww6hG+0FsPhr39IQD/Ry9mNY2MfgDO2vf6r3
jynynz9/f+phQxP02pxTPkbod0lhrQQOvmyLLIHiDqsrKIyNzmz0odc2NP1zvEFVgJVCHuKsJwOI
Nch13t8qYPof+IZGr9fntPbNFiEhBRIurgpIxw8AKZGdi6wM/86gZrvlf7O2ARYhwPGMT+AQFGdp
yIWI5SYoPYEIeyGkJ4EBxN/PNlOIlS+2BLAKwEq91hUxMDbA9OBKa+6kDYd9lm1aoK58sCWGVTNS
zkEVoIE1OwCgysj1d5FqwuzupgVZglWJTLnn12lz1iMrII3VxcUBvL9hi4+49okW532a5VCU0Ek6
2yKtYJPXCuBfGyJCAS++S85/fRory75Up5YK+tARD+VJNHMBQ0wKh1EiDeq1LX+sC/Olqhg7Xh9r
5VwufdSJp6C23Q7ZidpsCJMhUzZ9DCcTyadJh7G3z3rqi43extr6L4IA1J7AXzc8+lSyIfy/2Fs6
CXu+PpW11Vke+U5ZPmcyP7tI8TsiarI3I4/vVWHExsqsfa3FiRdxMPGacXWevEjsh4w/NxfiPwuB
UQ4kBNSuz2TtOy3PvUKxOnBpdmYMqI37iUMv4SUQoB9vrPrKAEuIKtOxYSWUwM6u6u2dHeFDEnZo
bFz/81cWYglCdbyxtEQCeyZUAAIIQEEIrechzA5tDW2m64OsTeFyeH6/sHjaDKwbvTfkKX2TuDlP
6wTKhVtQvZWlXiJQBaGNK4TC7/e8wJXL/AdR1Ymh4OsM+u/rk1g56UuwqQDzR1hYkp4tWlhRdbBz
3Lgjt33Fmx2D1N70MdCe6P9Fy2Eeqo31Wft0l3//7dNNVdW5qU3Fq2yMqy6ooyzRfL6xqcD/Y8Lu
Mr/Mhyk7N7aHDYXOTMB2sIiJ+eNcjVtmnGuzWBx3Pg8MUuEQXyv7BohCcMWzLpk8POCvr83a7y/O
+jBU7ZRFc/RqShF81O0oGRTs2mYL9/6r1PBfOA5f4k11D/VEwv3gk7NF7t/BCDmCxQJqD41nk6lq
4viZOjb033zoHLqvjIBd10F0pu6cThTMSNNzHntsS4NsZb5LaKrrIYcLB/fgjY6QwhCQpXz08ebe
3/Q1lyhTLX24EHYseAMXato1sybPdXjjm5YvndtT0MRDO8jgDQ/1GFryGkL/tNZbBlorAW2pIq0Y
lBcnv6FvovdmC3ATnq+7EpSfeS/sVu18JeAsgaamQLEfjkABVOwYdMzGmjzDXuX/cHYlzXXiXPsX
UcUghNjeyXaundiOk+5ko3KSbjGDEALEr/8e8m3cinV5665c5QW6Gs6RdPQMD33SNx+CqLtyC7Pl
o6lAraRLR/aYVxJq5Ov7fPAXqHZDdJuUS5A9jBUQtRs4cdeasjb8KfJUh9e/6HNZiPRv1qqgOkGO
etl6inV938oBA4WK2WK0+JcLHfJPCcnjvyH5xryv161aKwcYYNk9Bddr2K1gv4dPyPeJZVtXIteq
snZ5MfR1FnZR9tnMKMSYiEPtMqdFpI5DkG5V6hwjZMNMwWAtk6ke9QtIfGNz4lk/fCd90BUbdVpH
J2zBaDqCp+nrIP0MrF9+n3MefKdGNce4XcovV02CDSVt6whcarba/1IlDzlORscgaDZm+Lf4zjtZ
2AaSmqCFyItXBI9lEKnig55mbFkqrvLym8C7dfEgshGotAwnpvjA6QDXcIFi97Edl9G/W8qlpzdJ
hTulBky0u+MD7tGfKBiZ3kHoHtdCppU24H/msusgUzMmeDvmMkKtSvQAogURG+RhHmgcfofmcb9l
0uaa+HXC3mzyZSfnMiu4eFaxnu+1zuQHkOq/XZ4Sx7nFBq9K1mtVekLgDI9bT1hRwDubr2aVGFBV
8xgMm1AI1/qyMoiCIG6aqVS/iG5eJigaRbDnAVMX0sdDa66zusBQ/3ewtI4jwFO5eJhMI06r0hrs
liMovTXysITexqi5+mJlE9IGedBVc/zIme7PJAXkUQzR9Gmm3dap1dWElVPokC8C1hbx4yTC4sFf
4NJKZcP2ss3z0+W5d+xTNkaUML50nejEw+9wFKP+mwhcfySLkl0WbcohOdavDRJlIwTOCyCOnwwD
9BqIQVmfpmwEt/lyNxxL2NZDlTSGtFCi5AuJlLlbcXYg3tB9qYQ+q248XV9ctfGhpujCyY/i4YVm
eaJvzdCQEue8aEKajCUA0pd75BoxK+JVQrxQwhXsWVW5f6ZsBJs9HpONu7sDPU5t7dNybOD3qZP0
yYRJDQ87DzI8K4gcXKSdL0jFPoYASRrojkS0BsKgXOJbMXpZJ/ZT0MVf85RkCeKKtHyvm6hVkAcy
sSD7tqt4De+fijJ2JI2AzvapmfP8g6iYoS+g3s14zmKe7j+IdG7PWZapZRfTsUpxTh7iInqAepDv
d4epHab2lCdcZTemTuv4o2ADtLAvj68jtmx5RFb1QkZ5Uj7zsGmgSwJNfby2ThHkEYFoNluvuY5p
tEUSedOPeJLs8mfc0LvyVhHYLt94Hqg6l7vh+r6VIoxX4fETthTPcAoiEBrTEoeNqvfj8MoEYads
PMTEMRCfz1LO8UPLqxdqmP+1JcUL3Kq3LrGO2SBWyoZXZza3ngETtAZY8cOKx/0uKHyqP/admjeS
hGOsbNyvKuEMWg1Z/8xhvPwBZuTxa+PpLWi3qwvWTPCh8P25jMpnAQm9g8DtC5Jcc3XbC3GV5zWj
NtgXHkp4qCV6fBaA9n+kk1If46zfovY5cqgN9RVNHuVagoQzZXo1h4C+9Bj91YoFgmh66aPwkzFD
xr7NhErZboShY06i9ce8OdhMOGBMKe1LNLqysXhTlc2uArNDXhkg68b3toFw9qnJ4vQJTqwi/lBC
rx5l10EH/1wOQMcGakN+Q+gyTckk0qeAZl/wcOjdA54gPgYAF0Kirs2CrRB5/8mSRusIvukI48xL
vMWrnimLxzvZKaBlYOM0VcB8hVH1jYDiUfR4T7iuX1bcgzDCOwPYGuze8uCDzCF6EkLk8k7NeCvP
ok0ysGMB2FhPOXrJUk1h8wzl3RAU5AEF8icYntItnSNXA+t4vhm3loB5FWmTPhEGBWN4B/YQm2xy
feVA2TBPE09LVsu5hUVQnt1OYjopiTq1CvGsVyRqq8Dk6oa1juH+REMYctTPOvXDW0CyQPDr4+fL
k+36+JrT3owReKTwu/ewiwj4TR40PNUgEDuGG4cN19fX/7/5+lrsFJ5qwFHgPD/7OOnftWnxct1P
t9apSeIqCLOk/7eM2/qX9tmc3QQtw+Hjuu9bO9OUQB03x0vUixa4Ex/KlI7kDBNxnHsuN+DYN2ws
Z54L06RFL74oCDUeWAKRfX9mzV2iN+0hXRNgbU3UDEMxxnPwRFmtgh3GqIMaaH0dB4XapADf8/Mu
hgLbFxlM9L5dZdS1jq7Up7NRqCXONaZqhPfCwj67YW0fqN1Ct0HzjgRu41Dbrm+QPhf5zJVhwd6Q
osv2bRQW+dcYsot6N6Be2G8EmmOybTVKk4GJ7Gng52UPyxbsS9/LOMo/L755vWo12YhUeKLIBss/
fNJJIO9kAyE/NvrkhJrIFi3DsRHZoFSaZ1maVNJ7njSDg85SHrGe5vuWdexGwkpy1zORnrpp2hJ8
WmEr7xR1foNH3+SPso473LGL6KUs5y+yAixsx+HG91BO0Yel83YLmct9lC5wQoKFzRbVzdVNK/BN
2JcBizvoO1OAWsCvBhGB/dJ4l9yhkAjtVE0+DAF24CsmjhL7bEeroE5LCIycfwvSo7ogvpbjKpZU
+eLL5SbeTQNowtoJaTaQok0D/xTidfBUZzmHR1J+DUQDH7cOcgLCYjzqPHMWnhiOKFhJ6EUbcwjo
pjPMu8GDJqwtsAZjYzZzSs6kBoACt8dyDzWPYj9PyZa9s2uI1qbfLDWN4odAfC5nEU3tk9Gm/RkP
MAC6PAGuDqytvvl6SLwKWhxqOUNfld0xFufnduTfeoaeXNeCtRuC/pkHMp+DkzDYTMwgUeAMwD6v
5k2+r2uIrLhAJW1MpqlYzrJuSYKwZ1Q/DRD1qzdGydWAVVjzlwFeD70OTgSLk3gROY2QWNx4w3g3
22MNWVthHpsgDCs23RgCA6Pc+FAtNngrxfm2P0c1DEEuT4SjE/axtq5EOgzMD2CHDFD7DnQ8sw9S
0/9z+fOOlWTTl8LWrw0tgSAASAaWOfDGGDH1e0+xX5cbcP1+K5ypV2f+EmCWSeRNh9Ik06eFiPnr
5a+7fv46O28CQQ6KpKidBqepaNWJ+5U8jWJ5TbmJP15uwfX715bftJA3oGJ4KQkg+WzMTiaGnUdZ
LjeXv/7u3kCJrf1vukD1o5j4majgX0Pjf6ZqedWF/shFB0uRMPow5PVVKGI0ZsV0HQvtE9Btz12w
yOCQ4r7RmB1JtEz22aATb2sLcsSGbQQgaIsqWxOsi0p852XtnWgFJ/FKjJ/nsKcbVRjX2FnhrQh6
GPozP0NyFh6+P0XTsGMIKCzl9BQoxOJcw/Lx8kSty/WPowPGzgp3OQjYMho13ZQQKN+FXvNVquHz
FETn1K/3ab5lQ+tY0PYR2PA6ArKPQnTD9xrI66HWfUyXaLpLw7HfWHSOJW0fhE1DsjDkDeRrPHrH
I8rvgPEKN17+XB+34r0eGw4ylojOINhC1lhWY7PrKpY9Xp6Hd49wlNjnXlEtmofgKoudpN0HXQKh
7kPfZ1c3oQBaBaLsdQzucDqePT/b0kdyrGf7LEyRJVU+8vBUS/WgWG0+5DFAvYDe3jSBrq55B0LX
1hF9k2lggloA+UjCU1RUpjkMyfKPJgtMIZOwSza2ddfsWClgykXvT7CNOvM4UF9QvTR3QRYPW+pF
rs9bW7oZFzXnvDHnVqxelyoBAuPo5d6y5THiasCK+ZyvGzrucWcd64DtNVvdHVmdFD8vLy/X960w
pwRMi2RsorNBKWlvWlS/IfnfPl3+umMd/UHH4WXctIA9nQXFeyIUdqoDg4vCLodXySERwb+Xm3Hk
EJuGE/ZKV35QhScxg6DSiuZnC9zQIfKBFL/cgmOYfCvIhdRlOOUd6Lta/wgB6jqO/nVFBkpspXcN
S14JQd7gXPN6+TiRvPy3gqfr3XU/3drPjY5ZI5YCPx2IWaTb+LCkXNxe/rhr5NfxehPCoBiCcudn
0bkt+ENNVXAjqQz3RSSjjU3P1YIVwLJP26BWSXBaWxDrL+/G+DuU1sPrMoRNnBFJ4pEkzJG/5Rjd
G/i/3OCmPF25cKz4LQUURSLo5p0gm1LswxzX30hg2748/K5laUUvGDCshABYeKYKJGB4iOd/g4qh
N4b+/a9HNhkmpBOb82AOT7pMx3iH587E33uynNONwXl/b4tsLozAlqwhVJFi4Y8f6yj6yzQGD4pe
druy9sjA4aNSqXgX8GRjN31/NUV/8GAkM3OTFenZEBrirVVF4x1kbCjfjag4b9yUXI2s2fBNUOgi
pxPgUtiycZSNdvkwJbd5HbSHeKzl6fLMu9pY//+mDeNHURr1jN7IVuh9C7ehoxRQfIzgtLwxO++f
ACNbt12Dc2XmOoAvBI6xq68UrpRAx+6gjZJB+gWdGqPRbNUPXK1ZcY53DBAXFxwGKL5Ox/AvKqH4
JkryHGczBL74dYapeAoM/zt0rKJL34w6PQPoEJ99CJTvAdCNd4ZVz2UVP+thUD8o/El2BQrWl6fr
/Y0wsqXdZTp0QV81KQowmj7Wy9CWB84Xc8rnSfJT5g/+RtC6FoaVEgoJqgzWRHCCwG60wK0+aOiO
Nou8nxfRfr2qOzZHBkLy1Vj7dXiSQEO8JtgGPnbwC+3Pk9Bp/jARmKJcbsmRg2yqDABkLJ/nyD8V
JGP3cFwZ70ni/X3dx61dXeZ9mLUzSg0lvLQ+hG3r7bkIt3QGHSvaFnEvAdUwysc6g2hmX+15WOWP
jGfKh/hH5j/XvmyzvfaAHDtc7o5j6m2+DDSpEZUSs6Kn9psJWygewJnqnESm/XK5BddsrP9/k3Wg
mNVDPADFE9TeAfqAIVfweR7S5CoVFtikWUmAg33ejq1MzyzOuq9MJcW/hQ6jm8u/3jU+VuCHcxka
jrwpdoLr7EZ49U/I8Mi7uYet7OUmXANkbfe6ZsnIYCt5yv1MHSZFuv2A28dGRnZ93Ypt3npjCeHn
5SS7RD+MBWD/OxnxK2PNZsPoiSgTZNjvEco+SEO5Cb2/lsVr1UZucvx+mxDThrTgacXYmQM1+Rct
CaoVPai1G0n29534z5pFlFjxDMWHLh4YuFu7WgdwRht+wEUu3fGEfCc15Lag3/8ZL3qfDRmOcJO7
WZLmBkbc6a5a8L7tLeMpy6rn9e9Vq8HmzpiE+rPoFvweqBnRXd1DHTQdIY153efXdf4mGpkH0GGF
nf+sdA1TPcDBdhlCf+PrjsOZLdDO0jFIujxMzrCcq09Uj7ftZLChFDCtr+PhqIf2Hr6sDUBmG8vb
sUnafBnCRVqOONifYEVTvFKS/eJgBe0mWs333lBvmV69L50C6RcrD1CegqI+Z+xMcezkOleHUCVA
08b9AzV5tKMp+W6q+IWmgdjTfCxuRhQpIbF838BJbmNtuDprZQoYQGeqisfopAwCQIK8v4PLY/tz
mWV3TIoAT3LXrRIraajOV7Nq5XJjwugvvRrBQ+tmq1DkiOg/yDKF9lVYQQAARB0c3WHNaQ5euSma
9j43iEY2XaZVy6iKziCCuI4FnIVhMu335RHWiKjo6M9tuvwrDRC3eq6/+n18X5Bx4+ThmCCbSyNn
sgR5odE0E/2NH7BvZsQBoUghcpFJct1dwabUeDgQwM51gUQPnivzHalg7zA3P7E1ysPl+Xf1w8oS
lPUVmbGf4uOshDpxH2EIG/4wxSN/SoLy++VmHJurzadhSUearl+HCx7uKBCT/Hbu/XsoT1wF2MRa
sA4HdQf9fAouGrhhyOw5xys57h9b73+ulWwlBSwkPNrAwQPTPfDpUEdQBQuWeGN0XF+3oj2EIXHe
JBxfz3NaP5TzgLdkDS7z5cF3fd6Kcd0lc6lNlWOj8WYJKJXmB9JdGQk2dyaslM/DsSMnind1RBqK
PEk77cquecQL7/FyFxynZZtAI03D/aaqycmU9LsBdG4nmvgZJJensvK+jVm80Y4jHP5g0UShNyfD
2k6nHmQ5HgmdvshZPgxTduV02FwaCv1yX0wTOYWcF0cuoYzSD1tcLFcHrHjWsMwDe8IQGA8ur8B+
/lzvyGOTf4q6LTdkVxPrMntzsKhrNpp8WDBGIzvxCbx7vAjcLx1YFHOpflyecMea/UOFvZChHlsQ
+LG6xEGtL/mtukpejkY2kWWa6mkpak1OoocVfZuyX0xV/uG6X24Fcx31nqfHnpzyJZO7PKu/FVdX
XWIrlCc61Bood3KSrLvvOSSr5vYRb4gvQFT9SLe1VR3Db9NXpmXQVc2wjDTcxnaiMq/dilS9aoRs
0goM6nEwyGIsIB9HA1+T52Dc1IZy/XLrlB/6cLDr4cOHM4Ff1juyoGAUN1dmapukAp5xVIKz56EI
lePrOkTxCeXzYWNkHGmO2NGbEa+GPgOiN56eIPtrdn5dvgiR3YZdvYeh9dZ+tn7wnbuQTVMxjfag
/IKkrVvqQzEJvAkoEuaHwmx5U7nmwdqPoSTs6WU00clPq5eyrcedV8Fv97oVFP43BWnYPVQTyDe4
SJt2z0lX3Ea+d92zRWTzGfBgJ3i4SOQeL4CmFKMvNa3osR/Sa8RYgTi3o7iUs++PS3SSTRdgJcXf
zQIj1WyavZvLA+RYSDbqzUwazu0NjRBi7HFC+ldyOpBqfi3TYV8F/gY4zTHJfyDfuPbGpU2w9zft
V2VwmKvgeXq63AfXx61IbgsIrMwQYj2JBhgDjas4jlxIqZe/7ogAG/Q2xXSIIdyDSeZ1rbCFFWw4
hOVSmbsefKyrFGtpZNMY8hzu8b4i0QlmzZARL5Jhv2Tpr+v6sI7cm52YglymZjKTE8sMZBC8fIF3
B2gEc3GdzzR+vxXGeSlV0Ok5OtEJekcmXfme/pbLpGuGrTAus7mCmpaOThxI1KOGAdsJClg/Lw+O
6+P2PhxH2YJ9Bh/3SjDg+j7eNcEWHNj1cSuCVWJMrtSIkaftTZ2LaDevpJGrfrmNcaN1ziGIifxj
0ik8lhoANOPl/fHy1x2pwYa4GQotLgxGdCqVJw7aGHHXTriT+3HVPnEcI8YxmjbacgyTzeEA/wis
qmggJw4M1EeYb4Lu1l0nx0cjW5U7rWRXAn0fnRqNCC5pgovZqjMIDZ3gcHmwXB1Ys8ebCPPxNl5B
8z06QXMPxj8jHp16n21JWLm+vv7/zdfzsellNavoxIJqwI0JE+03Wzxq18etyIVjdxWGPRwgUXyB
OGcGk+5BbTLOXV+3QtfQPmp4WMQn1FmDXQBHn12W663HRUdytrkbovAA/pkYYjdB7UMIWDL66xmU
FMtVOEYA4/479GGBihH4hMhrY/sNjs1qH6vN0qsjxGzUWkgqOgVThxBr6XMeVM886z5Qnz6KoXhJ
u6uYkTSygWt5kqqR51g+usIo6RliuaypfxYQajhctfxtDoeCUHODo1Z0EpP/qpai2SdFuXXYdSyh
P7BrkIgNG5g1n9p8+nvKF7r7Hw64ro9bgStAoxaQCgFeaejITpTNT0gfbeF9HMvThqaxMYuivjEh
NnVcAnwqup1UeBH2plntrxt5K3rhGD/3wk+hPo6zKLgmfpPdNKP557qvW9Hb8gkSOl1TiZ2KZkDq
WvgGI7dt8WkdFQJbNloDlF011bg+NY6fw6a75zAF4qiiNGwru73vEYrFbwWw32p/qYdxgS7m3Ibi
RXh5Qn9qPZbdv0TwqNiv8rk/TVOky6NpogyWRLStWFJ8gpZPkWd7OLCVRu7TDnbqeqNg61h2NqQN
5gpFDl4kej70ED9a1XWj6Urwe2Qj2UTS+xGLAb6GWehDWU3RYUZJ/brjtg1iyxO/gCMuYHLAU70A
GFAdswi326sWnA1i4ytbmJgQsHHcpsIgBr5PL/rm8scd4WjLQfc5CABwfY1OQztNOzkN8a6GlRnk
+7MtV0jXvK7/f7NTE8pw4Uz74MRQVotEHO8pCAjXnfd8K9bbOmvaHLyyU9ng6YWu1oYdF2Lj3dP1
061Y1yOFl3bcAn1ewFrQqLI/Blm1pXPyPuo88q1TdivGHBMJUgnsuE4Elozjky76hwQPSYPaJSlM
R6+bZCveWZpOoxqBxlhB9O0ww1E7yocdzBTTjRbeH6jQBrSt1/6ulQyld4GznoEp/aFYoD5z+fe7
vr4O4JsVpKJGBnxF3kwaWEgIBx/mtOLH6z5uXZVrOKaHflNjBan2UayuBoW36fD5fjaHEP5/f7ke
5gJSbjlGHnacOyPLZ9WADh+p9KHqrlO9pWG6Bveb8eG08vDOJdFKSMkXUtD8zPr5OuhIaKPVoN46
jqrFAPn1OJ1+D39XDz+uG30rfmHdt1RzhQGaskDtoYFOjouhW3xJ18Kx4lfIELbeaghOtJX3JdVq
H9S8P1z3063wVXPmmbFGcoCMdrNnk+w+wtgh2tgN3z8Hh6kVs+0SEMj0zekp7AGeI/SOMh8PzeE/
zCfPldmyPHCMkI03q3EU6yBtg6UDAoeGM9C+mzclGR2r34aYCbCpoAQzpqiEB59Wzauw1B9bxW63
SS6u329FL8zs5rLpOwzTMsG3nQ0DyQ5V2k3PlyfZ1QUrgGleQ0MN8K9Tq3DEq6vxY5gsN2tFuarg
wnm5EVcnrPgtA8O5xw02As9XHxUz3crZwBPF6fL31+/8WbGGJO5/80MOE2i/0WsYrM4tErfPXc7D
f2a+qZjhasEK45wKAVpLBGqhB+cMqVD2DQDlnw3ZeOZ1zYMVyS1ItqhzNWiA6HgnUnD6g/EU5qgJ
smhLNsM1D1ZE+6Dd54CyEdTdITonx/yXTGizcdJ6f7cPmRXQU1XG8MPAMYg08Qc/zm7FjBtP2wIo
Bb2foYi/NybbqC07psPGm4ViGLSMJIVSFdyUwWYKZRlBiSkO8+aE56lOXlMKYLF9qmZh58WTIOx1
oF6/i9fllYybuIR3cyC+bgW3H7W4LIZe8go4JL8RFa37XW3C7Bn6c9lzolrzl/QC+npFlKA1K9T9
oVzStJ78pzIDH13EsBabilycCm/agib9pi3+EYlow4r0ehY8qMeUPTGvyMxXTrOxCHaRLleI2RTj
gPChSxodf6MYxvKUA1+S3/mekqBxVrnkZIeSu1fO+7ZYZg6V27ypOzyU4pH3hpG4AQ1o6qsYkth4
kYq+yqiEpiQLgPP5EeJBxqt3LJklnU+eCa7UYI1tvxdVUAmx78Y8c4kL687Pi3w+dK1J6e3lmXk3
LjFqVnbx4nRStR+TX5mRTfREUJfIw10bA3G4BSxwLTUrv5TlOE+tSuZnCeyTqnAwlqzoj3kYH4IU
AuzAUFQbvXk3ONEbK8sQb0FZIlDJa1/q5QaS63toHbZ3ALJvgEHfv9+jBSvVlCmU/xhka59VFPw7
+fkt95l/ZwwOnCqtCnhRkQcOTatupi8LkfN9nEIQAWimjbPLu8mawcH+v/uNzCiLPKbmcwgjNVUe
YTLUQ7GV1boQX7jm3vy6hHqLx+RqzbodaE/Wykt68lqOMMeGxeG+8nh6zIv+UU5psrtmDRKb31LC
ZHQYonT4IipwG1oQEW9HPS6/Ln/9/TVB7HvCNEG3njUBefWhBH001XjkIa6yK/jkcgPvhxCxrwh+
kYYLiZr4dYKAPd+zRQ7d56QdyBY7wjULa8Nv7iB9g7NvsCzI1atFnEpktcsAX9xlXmiOFdNb9UNX
R6xc0DLesWoZ0icOkPYLXmDmdtcQnm9saK6JsPKAbid8FrbFr5KrGPaY3i8jkugodLRFx3F1wAr/
vIJLTZbX+RNXfvHDjDB6Vl62hdR2fd0K/ZzlgRiVMs8kAMtsxyetNZ5+g8psxLajAfvCQMIaPuWq
Yq9l1/f3g2H6VqpWfL28TB2ryL4xQERYl8lQqfOkRdyBGCcUBDFyFIpFkqe7qIHd8uWW3gVhM2I7
ucCPLC7SiHmPvMah5bciAw5mx7BFYyaAoR31hNrNXbhPCKCxlxt1Dd7a7TdBkmrD0gJ+la9z1o/z
S98xFI99P8M+cLmB97cxYhNV4KpbzhOdy9eUVLCs6KaPCS+LXTPCm0q19DFoy+fLLbnGb+3im66o
grUV7nf8UdZ4Ii7L8rhejoD9mHAg7+fdivuf6/5hwd69v9ykIzZtDosU1eirvkSTIva/wNArg3Sv
aR+9Jd0Kf9cEWeEPkbMlN5Montq+714YyosvIJlsIYdcX7dC34dbHXyDQ/EER5E8OuKCQcvzMMRx
ebg8Qq7wsaK/arO+YDMhrzQf4kPB+vFQSXgtqM57oHq+ih7BiH29oGWVID5z9gobBNgH1Yre/w+2
GI5ptrksREOuvMnm4RxCUHL4wOAg8oH0eAbc8QDKIqfLQ+WYC5vR0iZBJMq01Ocw8TMBo9rJSO8o
04IsG0glx2TYHJVVr3RKhqx8lgIUYmno95yCW11zeKY2cnq6rh/rKL6Nw3oEIorz7FlAK+4uTPvi
R9rrLQ1r11yso/fm6y2ZKQ+ShD9B9ZuM/r4NfNEkoKqwigV3IJOkW8H97vUYa8ra14UIfepPvHrC
7KuTSNMHzR7VKrzxOyX78FLdj0P5ct2oWXGuUlZ7s9bVU1i0BbxOwhkbZASl52Zj8l0DZ4U6zczM
A6qnM3oSIfWmt4J28naZIKV4XResWC+DIMEbraieaFrQm5qM4WOfb6oJOTYSm34SVqnu6igsn8pW
4x0V09GK6WmioCSpMP06Zlu24Y44tHkoE5GEMX/QTyRYDbEzWM4lPnSKLw+SY1XZVJO20HM7C695
WntAR1CBfoPsC/WDGWxSELO4AeR1Y85dXbF2d14mvAtYp79Mo49qPzxJRXwewK1INs5ert5Ysc5I
20dDxYenNg/ojsw4qTD4M5pIN8c2KdRpVV8tVNhtdMjhN01s6okkuRRF3qtz3sNq2hA4d2rN1W0e
QtEEAqFHIyHYB6vS6gglnXafbWORnW1bCSHvs5zSWuZPNGCPa/GYe+DdkhWgQeui30PQ5hNUmdo9
UJPFwZPduHHMcI2ylRtq3ZOaG5Y9kZDel30W7GnFXlofZa0cNODdbIAdj3HYubxEnR21UgUehPwE
zunqU1kY/2/Cq6rhN1PadOUr+A3JeK6XOSfHLg5pswtrn0I6KtRlD0HvLPHlln2q83dYCcWMdChQ
TldYsrm5gVFmcSjD4F/u6aNJkkdCPHE0qjAHlI3bQ1JtIXodqeYPEowuVOovJntqpz6FCekLqL6P
lDGwoNetknv14fJIOzbkP4gwSTowUg7jl0Et2WNGe3kDZk+9w/bZ/JpFJo+X23HkfpsIw41uYdza
j68yVvQINroBBii+H5v0KiU/1PXsTDMAcLsI2X1S8eBXh2Fi/K+B1t6Pyx1wJLLYyjO0K4DZ9gt5
LkUr4/JIvRD6pnWsgkKcLjfhCDLb34VEtT9rT/NHaFUBY4SijRJggLJVXchr9X4p28cxqLfkXFxT
YicTmqkQpiz9GYX3OH/wI6+J7lhq4uGvXrMx2sALOC5FNjkG+GE/IMtUP9Gov+Nl2+/b8SeOGGdd
gJD9O3sEvj72V+qJYSVYySNXQK0xqG58Cus48Py7sl+KEoriTQdz550s6zw59yKeSnNlF60swVGd
Hg1uYl84jf4KYcnyjXXAvGLNgzXCmw/QJ/48xzHqwM187VnHptT4qSCCzn77JHXTkxu/q1R9CvqF
/H15NTpS0B+sGgIXj0DK8guMxbu9ClBZ9/z5lsc4Gw7+h7jZ9LV3hJZtCmPMDO5Lk1dPhurqBShQ
+gRDuV+Xu+H6uJUW8r6h8HUMgdIKqY+DmhRhclpCmH8dLjfgCCObY6NqWFjhGlk94bkyi89C1lXx
qe1R7hXwrxJA822c21wNrT18c+8oFUuUH2CY8CTNyn2OFefvTFL159gLxrvLvXHUyQmxskJIwyHw
ydCep6kbdyCq8gMQOcs+96ePQiF+cPipdlPtT0dOhuKmHV6Gtn/wxi1HPteEWUcNz3ghzH775HsE
q6bdkpfZTZcQduUgWrlBxT0zemjqL4IAqKjkEh207OOHgIj29fIQOhKezcahTQwSBSm9R5oajBvY
w6qYDzWO1KHo76Ye+OZ2gaxBI7ZOC44hs9k5dQG+Rhwm9DvlGVF3lEDlF1qw9TR9vdwlx9KzeTnh
BCJKW078sYaZFkEJslueYA+G41ahNtn9jnGzlan10kYjWWr+KGbolUOr/tFkIOZqhePIFC//klB8
Cgfxq1rIP9d1y8oNaUD7fO5E+UMGw3RcIhoAdxviKJ9M3sbB2dWpdUTfBK3wszyeISj9CFPPdgeN
M8hNAPGcl+veF9JH3fk3wVA+j+st8nKvXCFsO5CQ1V2SBL35VXMpPuWwe9rXftZCggbos7oDlGXi
Ijnk3cRvvKkO90qB5MNV+i3pUHu9/Ctca9LKI7yUfgSKp3n1h7j9wqcak0eggHL5664FaSUJodKu
0LTOfhiqNECguOyREvC9JkRAX9eElSniSibA+k7ZD6i33ufByG+GBIh4NfNuY224OmEdGwxtJn8u
5uaR5a288TWET+sZONNhGJvj5U44jpQ29UeJKBnhBZY8tiOqLRwC+dCfAwtivSG3QJirmMCr/co8
ZFOBpliBNZmF2Q8V5MMRatHdxyKEy8TlvjhWlE3+mWKg+Xqi+kfCB1gQ+UUFdBzcPPmVhRGb/6Ml
71JUt5NHFdH7aeEPLCyq/x8ntsR3c+x/+h/C1DH74fr/N5mBJktbETl1j34wkGO9buF0RRl7FBrL
143YOpJvmtCjV45m9obHVlbtnUZhzAd3mZt/L3/e1QMrxE3WeF5cCvVYKhSiUWMfH8I2fpmx5jbO
oK7la4U5h26OWBpQTsN5Rr7UyQv11Y86A+nUAKzx+0Y0r+Weyx1yrTAr5JMqgO4P+Nivg+ez8uxX
44wXI7CFkmzjbOAaMivkwxolxIF39f+fDXByP9QZMGGDpC9XdcGmCqmk/T/Orqw5Tl1b/yKqQAgh
XunJdttpx4lPhhcqw9kghBCzgF9/P3JevBXT3OqXXSnXLtQaloa1vqGQaaDhqwiJ11hLn9/PnnEP
17++8vNthpCBn7yi9ayeQWBW4qRAqypi6Kmz8iXwC9gQXm9mZR5smhCOwjJkfjk9T6H/JcmgCOEX
txacbJoQd+sxT1k7PcMD8nfPzATk8WZudbk5/I1lgiHqvyOOzw6TjTNNzwlUCx/+gGDhDMqep7TX
O7/flMxeG6Hl728juzVdH8hofG49vThBjpH/j2zL22xsqe3kwqUMpGMG+RNs4B+5JM3+/4GAXXlY
/rm2vPntLe0zJnDXe25hzxTXi6qCCBv9mGru7kqcUw1Pho1s7dqCtSI6iWRtxop2z70/Dw90JsDa
+KN8cOCD8np9sa41YYW07LCWgrYxaKJs51iKRKtYGq8fP1WLV9dGYK80YzOBkjmoUhWJ5pU4uMBx
gZJp3BEpjshPlj+vd2VlVdnIxaRKhOPM/vRMokE/arDPfsCZxNx2ftvIRVLVjfaQx3rW8+DENWfP
o0BoX//pK4FnAxVrnYOBCZ3Q59pdCosQ6T794exkGWRG8hmMuuvtrE3D8vc3i3d5pFAief9cJ3CT
mJDNoUP3FcmdLUzVWkesyM4AHq2GcUp/jgXCAZCIdhdW/oubE5jQ+OEGHG5tpq2jW7nVKABRrSEO
O9y5XhrFAVQjrg/R2rfJv4eIVo0HJdAB34bIO7LjkGKRIx6917++ciWwkYJyBgs/6In6tfxyOM8/
5IqcHEkf/zQ08+FrXbpbqoRrXbFiOzFe4Rkla1w5YYJOlkcbJCW/Xe/J+x//S/CaKer6Iaw7z7Xn
mJM7m+BT1ERbL6S1ry/j92ahkg6qQU2k6mcYsc0pqq2jl+4bvSl/ufb9ZXd/8305VlnT97z6DmFI
95w2zvzid5tSfO8/m30b++diY8iz0lRgZknTeHFUd8xrDpE3ThU79qQMuzN3h6k7JgMrAoNseTJD
wNvnYZfcNj+hNfk0y6Dm1NXkh+BVAn2whO27fFMvZGX87GKycLQ/Mi6Cy8QEmBNt4CCbUrUN3eK8
rzVgLYCMQ1/VL2rvBxQNXffZzY3/OM84q16vL9+1KbJ2QtBQJfP7Rv6qUg8gpxGynQvFYew/5SYb
L3AW03vhis/TWN+0af0tEZ4rLb2cy1/A2/lx7cAjBO/NrTzuynhF1pYo+yDP+paGF5INDt0h6RmM
MQ3r+u76eL1/7flLCFxPSruZU4UXeDvCWT1dWPw4/pDeSg6Q6P50MwziL/1vBuuvrjNsPrtVdFeH
gJ9F5Vjsr/djbZyssGAsWNRRK3ZpKz+RT73n9QFq3q5/k4Qo9200JYOduoAUZvEMelF3SAAO/YkD
pdp65L1/wPp/wSmFm6ekm/tfHsfjroa1+E4u94OcchIPPrwrbxonG0zpZrLw1TSICzT0ZPake5Ch
D2MyiPxwvYG1jix/f7MDm5kZCDXM8hmQMBP/OcR7H6L8UwgQgB+699ebWZlvGz6pqZONTlsUePOx
OXxKkf/qj0QVxRa7f62B5e9v+qFaGFrJQYhLknoIvL4PInc/e+6kNgZqrQErslXbUzfhbvEsUs3u
WwrLxiDLwy0U+fKW+PvN53PrvuOiEub5HZLTrgmF900Pher/Kxp4t95lQeHrvZn7MLmbfWqcJ1Hl
zvdRI2iOKvTJl9QM8IUuS1oPFcoRnuvv4SLkzQ+TM9f4t2RUHCaoOCM/jVyysyNzqPsn0DyK6pRk
SlQ7QiY/2g0OK8qnQHCKE6SSvM0uBAlmfnSpHrwnFYQ5+wqvxqUsxaMywv+FxEkdXYArbJAkkLyq
7mjpl/JYw02ihQ0zMXxPwLmU/9UYQtx92qhWAZIjQ5r8dHLl8S3rtHdniAW2YUGBw6RPotw91qy9
Iy0svxxUUfc3LGB83NqwuKKgSUNmL4s5XfwoBfLv0Gu4afky0Ln+vXxryOt7lAjQvLWuY6halXFj
5i306srI2LsV7VgtSzlNR1Tk47HpTjqTG4G9HNR/rVv8cOsGlxRNkMAlHOOCxHwYa+L+04MuAqek
zZLO2q+3tijHKzI/kO58LNN6P1N3FyZm49evfdq6fvSA3FeV381H5csjWIP3U72lsfbuxoqBWZp8
uyH5sIJpGgjf+3o8OfNj2xaHHqmKcqvIuvbbrQ1JC2RUjMKkBqw9Ci+Ewu1NCEj8dmszokBP59qv
5yOew0dFvkVsSx1oRR074FYuZSBdlvIakznmx+hAYxb7u/Ahj9O9E+zMxi1pbVFawRokpeNFcB04
JlH3EhgHeUVoQjnNt+t7wcrU2ijtiCdl6zjNfHRHfRpdc6pl/5C1SNg0agMMstIDG6pddSOB7Yae
jwxKjXtHaQL6OPXiUtItJ6N3r5IssHHadaEiWmcRmtDgGVBwCw8A6yaH1uftIeuD7x4p0q3j7f1d
wkZsk67JMhVgrQ5iOrChvjd6S859bTKsEKYD14nrVDCYmE14AHezQKU/c2LSwCoTrFB9uD7pK+Fm
ewvU0+gKb4L9TT+/Sn84RFpurNZlj39nC7UB2nB/9vH8pGWGslqanzXR/TcB2A/u2zq9pKi06B4V
VZa5l6zw5QbkdW2FWTGuBQs5nhJo1VUQMxaNd2FJUx5wZ/rn+oitLTAr1Du4rEVFOEzHSKZ5HKXe
HnoCcemGB+T/X/BM2l1vZ21mrGhPsiHNEgoRE5nnuP6k6XwacimPN33dfmJ3khZpqwqcPuPwberM
F9Z+uv7llZVrA7S9vlF55gSYgUDrr7UTHr1x+Aoxy88qUxsY2LU2rOO57js+ODmdjnmT7konP7qw
UI/o9KWMxOl6N1aG37YDAO/KeKrO5qNO0hNkCD92m8LnK2uUWbHtqk6i3siwgtLXwu32ufsQio0d
du1nL39/cz6TaspnZGJwcdElCudMoYLmma1Vs+RH3olpW/iflIFUMBojJ3hB36V5+JLAfZY03ae8
g+o5zOTzG5XPA2YFchilQO14GCRfyASGHObezN4hM9GhIMFGKK8NlhXKKKNlDb44HWWnxa88rxsS
T7g63XYNY1YEp7rKA5M17h99+DTI59Pcbcp9rmxDNgo6Ams/4FM4HTspvb1yaP4y5e23TuK9K1Db
jknVFLctKhsIDceexKmjzD0mXeO4sdIOFw9zWnTNxm60EhE2AhrUyazgg4RVGk+9B71AC3iTioMX
+GpjW1qZaxsCDTENPwckFJDhboIK31jx06DN1gVw7etWSIu0ncA0njFCA9R1ySzGHz7Abv+5aS+y
wc8SYoQtWPsFlNBRPXjiyQj+xAgpk+ufXxt9/997hphLFQUJhkYBj7SrIZtySiMUJYZkc7WuNWFF
85Q5YzWF1D1KOr5OPjT0YWF9I6mNBTaqmVG4iNV+i3dmzckzw1VsQrW0a7cKT2vTa0Uy0FSTj/cI
zjSQKUz90CaSJPf97IU30ZpYYCOWoT8fwhuIYAH5IM1M7VDcz0habMzwynlp45WRZCHK9AO+Xoef
Wxz9x//FGJiGsTfk7LYNzwYrm1xX8FaF+omU7g/kTn7f7JIQ2G4AhvAIT3wsUukgUaE9FDRC0W8p
+aysz7+AynzxqVAKXy8Sf5d6MAIAuuYEwnW6vx5kK0vIdgGYaydTgFR6x7ny2ngoCufQED87XP/6
2u+3Qhi4/aZPkIM8uganPuGAhVKyPHgmeN1eb2KtA1YIi1aB2aVT9yggPnZPcxTAg4bAOPG2z1tn
sQaKtjGBw88kmqL/aN0Mdey1fvR82+etCE480xkAciI4tEXeD0IhiPv/+fzK+NsoY9cRdb3kTc/U
M6x/6EBQLI8wTHTHY+eh3nhLlYcFNta4Z1LIKDDhuXcrgkxzqEEQbgHh30gBrHXDulcjxQVjST/n
Zzmxl2SAupvSoj42FGjF6/Ow1sKyQ725n7rdECUT8K/ICOKiAj9sWL52gt37qrm1iaXpN03UDqyM
offEz6kLM48/Us0Yyf4wU7XlO7Oyn9ooYtU1MwqwfnU3eeFnlVcPQkLLfabnMd+6aq+Em20GYCSH
HMoozVnJnHyiLMzruKhGsvE6X/u8Fc1MgsZeKsHB1CwHuFUEL0GRso2309okW7FM6iZP23KxA1iM
zhW0hEjffxhLsVlXeP8d4lvRbEYQPVVJDZznHG/PCyRlCdbS4foaXZldGxgsHWFGb4TWfU8hJe5g
L609BRcv/tRJvWU8sDJGNh7YBdCnLlMooEpgWmMXbvD/aYaGfCjz8ibpG7DVrGiGDUnRRQJavdSt
nv8cx/WNnpSgkv47yERHdT8UZjhPed9/+oNz6EcUVJZXjusxcQ8FWf5k8uFj0/Lft82LFdimmCqN
KwZcUbWAiJnqyYFWIAGaBoLdqOGEW2yileAgy9/f7CCsQ/bTKSCJb6T+JWld75sO7qXXe7H2ceuo
5jqlkPDIxjMUk2Xz0oYhTdPYl35FNsJvrQUrtkVI/SzJ5Himw2JsNyUVm3fF1LCNU2ht6Vrh3QYF
2MTSzKdWaX1cMjwc7s3HCv+4PkRrDVjhDSl2OZggCc9w3EqPE0hv93TS9T5yUF69qQkbC0yitun8
UMMyCa6PdyQCcW8RSZ0rEA2ut7AyCzYeuI8KKhPpmjPlDqYWmc/IPRde0ZT/XG9gZZRsJPDkDiO0
p+Bb2sMXAjp/eC1wWetz1tRbIl1rTVhRnoI/6qmxhqMOAg+WHFIdJ8f7kuE0OtzWiaXlN6FGstAH
bB0vk5RTZIMhOoaLmZMGCYu9LAm3qEZrk7H8/U0zugrz2ZW42FBW9t8ShVy9B+bZj9s6YYX0lNRj
k2PPOC9OcQZiBx+nxQJnLlBNv60FK6R1iIyOanh4TnL2vR0gGJ9oKePZhw/L9RaWKX0ntWf7CAB5
zGjTYDd1qfkoFC4FOhuOYWE+wof6y/U21mbBimsBrTSR5gU/8yRN7szcOudw5majGrMca+/0wEYB
e04HIUPoqB5dVsGXqSLtDhoxZF+2PspwvIx2Ge5tG+t2pSs2HJgyl6DMpEZYyssx37mmq4d9gGvz
eNt7yEYEJwNkioHLMGcpmqCCXHTnnPOk8La0pVZC2wYFUzmbAQSV/131Nc7up8VjNZph73bTZNvS
pdAX8UJXLQ9eSn6kfPYuiRskz9c/vvbrrXhG4ROP/xDpEj6pRzijTQcZ+ePB4VVxYwtWTKdR5/A0
DN0jPCbxmBaj2SNz+ClJdXS83oe1JWTFdMp4AsWQFL6AU/BdBXD7yofyJgED9pdoKGNFN4EMGp5T
4kd8R91UFzHcE3sTN/3cBTf2wYroeoaf8cDnJTOJLRAW3czbN8Wmucn7Q/SXMOhU9wyJvdCcJ64j
+I+TrhaLbzvau2UOaLQUOt6cCyh8KUFVE5zaIQItT5WOVr/gUuKzLdDB+/vqXzqgdKgzPokJO3cB
iTVZQvpsZs+tcHjs5NFNsfaXHGgCkHA0NCOGBaXvYtdGyI5lqHvur4/S+9H2lxioHB0kw+SSf66r
aYKvBcwyVSqx4eku2JiJtTasiAblPEdOLDHnP4CbpJ6KPZzfijunBgD/ejfWpsIKad1N01AnxXSa
Ou8iIJPfQjhE1/6ZhzAuvd7GWjfIvxdUn6Ydg67TcG6lDPdp57QHTUC+HZxNDvNaUFjXb1NpQPoh
d3BOwTT7Bj0sD36fgQMd++tdWPu+FdN6EAAwekV4rskoAjiadaO4zD38YzfKSe8f1NRGhblpDxnZ
pnLPfQuTdWhq8UPvZ/quBmb6kPukuKtccBWu92aJ5L9vBdAG+/eE6BzK2bwx7rkGvO+FV92wAxLU
28NI20CmdWQw6obXlu/BZuN6iytLwMaOwfCpnaepwetFdu2z2zcc7dTDDsy9Zkt+emWO+LLE3+xb
Pcq6Xk6d4NxnvNilGi7jnRzCje1kbYKWnr35uvRUqLs8Yme3pvq15sMnluPj6fKunyIIt/w/dLvW
Rmvp4Zu2aBWMdYR72tkdnUa+shKmKHdJ6wEohA2St+5Gn9ZGzAp+QSBO51YDO6dtBWcVU7anIL3R
kQHwz3/3YhqkMR132HnxTCduxR4ahQrjbQvKCnh39LPRcM3OxgcbGm/tBgL9sK0ffNRJrzexNjpW
zBtRVUUwzO6ZhEuFtw8UMLAhbba6sPJ9G1tGx9mbcQqys8D7KxaRcu7hK3zbTYrasDLiwJNn9jxz
1vBjCF7GOlDFB1h76Hpjx1pZpDaojORl3vlNHxyTJCjOaa6HOxMJ8hQUZAu4tDZCVkQz5DQTF5YF
Z+KQmkGJyZ1gEe1xflPinYZWTLdZn06Tku6ZySG/U+OINCOFi+TTkHG2ldRc68Ty9zfB3DMdYpsV
7KwnqC/LCvtFOFTV4aZFaiPKptzpnKxt2bk1xPyXdAZUySiJ3JsSNjS0YjgJBp+p1BnOIoKUt9EG
aLtpM6m8toSsIJ4HM5moggNjqSs3bkOYdQGb/h3OG+Px+vCstWDFMA+8jOVVyc7UZHLPiBOcoLnV
H3wFovv1Jlbm10aN1SXkBEMF94m4Z+1TW8FpPNDC39iEVjpgI8d6AhpvCRn1sxg538Met32dVDYd
DFIGG02sdWA58d4s0CmARducyOCcSO+kWwiiBPJG/2ZqQ8Zo3XSqcIU5t6yTdax7nve7vB6Kjbzr
2o9fxu3Nj8edqOiFmjH6rQ4easfMu8DfZAmvfX35+9uvR6PPy4oG59p32lghv3Hww9sEShi1kWMA
BXpJNfDgTJDUe5qiTjzygL7ctiytyBUFvBohdbEYeAKT5oLt+jiEZvh4/etry9KK3HQGTZ7ocln0
/aR3tQu7wAh19p033mhDjezRvwefQz2s1siEniGL95vItj3NbMpvIfozakPF6iaCB4ILt0kIb3lx
OhX6mDS+ixRZc1t+lf6FECMBxAmgAXQGwES+Qv3R5Lt5mCAqd30OVm6kNkCsFVS3RQMJOcg/unsK
Ozyd9cW3ye8+QRwx3KP6oza20ZU4sIFiOmlCGC269ExIQItYmJn496GowDW63pe1BqwwVo0a+kSR
+ayowS2LEBM6D/A/cW6iN2O+rUiuOfXh2djQc+KEYYuzxgvYrmjzeSMg1jpgXaUlyLNFnroucp8i
+swgJ/wbl4h+yxtyJd5sUUwPDMcAyBL3PLetFyepetF1l8SkHDfiYe33WwFdSwdCd1XnnXsVDV9B
yGVxMIbiNsIWDaxYrssC74PAm3HTKvt6n1YAy+6rbAjURjCs/H4bK1ZPvuxyVQVnCpTGFEL4tmuh
+nN9da6Mvg0VEz6DN32bYPEgpOIWcudxq4bhoxcVzm3btQ0T01kaNR3pKBIM7QzTDp150wnWqb53
W4T9hRVLOl+GzuCd4SmU7zQS0HHp3/ocs7FiFKyPIJsKeu6HIYiT0SkePR/2Nf+P5+TaJNgRnPKg
hOISmsgS/ZzMc3KCeJg+luFtYh3sLy1LzQmTlZLkOAmHOVCALaaR7KXUQnzNBCnFrZNhHc4sKxmt
g2E884J26QeFZLUb47Qro6/XV+zyQnonw0OtcIaDDWzlMoF8GNxqRVCxA+Vm/N5VDXLdpZT/XG9m
SRi914wV1hxMmdqnKJBxP9lRZY5myqedpMPHP4UyArmTuQw2QuTdPoHnbfWJFh2PZh3JZ6Iy73Pd
gMokK/mZAiP6asLh9XqXViS8fdtjsOG0QJlGOL+6qvAObkuSfTN2n4Ia5nwZRKZ2sCBpd6MzRbso
Kveki7YSWO+ucPBVo39feAwyJjD3QgdxsQr+p7KigPmDm92mYtnKGNpZAZXxTjoqzH6mAXvxuoKD
a6aTg5ujgiMqvvWkWGvGelJELQA7pcEYhk6TQ7cSSveeaOM/pRCdqq0b1lozy9/fXM/Z2DdDRvR4
boY+30WZfgwlhczsmB4UpRub/7vXLMzKMltvGik4ZBc16u6/5ii5ixynjjvj74qm+wCnQ0jVROXG
W3tt+q0NzsDNaKJQsLsQ0Kz5wWinkhdeCyM/VnUpUP2/vsLfPSrRIeuq0oKWaVQzoIo683EHp+9x
37vul9s+bu1so9c2Q+AI+XOetA+z2iFXHwK8+n7f9nl7DwAzUoUJEa9TBhjvA49gK3voKyf/ftP3
ba+LoINmPilm/4fX6uRSsa5Xj53fq3Ij47qyYu3nMN4ZuYFRrfohdRTtQPEod/Ber2Lojj3U2N02
1uzKUrLZVIkLkbHG6YKLHMFbF5iSWHdpfYJE1On6QK11xFqsaTiifBqV5Y+wKdhhpItkEIOsQF55
32Xl3JSD5b79RE6FmzLgzIIL0seRjF2YGYGM72bBxnysDZS1XPlMMtOGovyRJuyl6xJ6BPL/WPWt
tzFOaw1YC7afvLLTXkEvy73UuCEscTuaH7yw6jcyIO+ewRgi6wzOomhKG96WP8osNy+5K3/7cKpD
RSeF7W7aTPTQhs20T7UabwGVcN9+O6txwWCYWf3kDXtpU/efyYdkjJT8SUAyFPqOYXrbOraf0ErN
zjTmHbkYjiy/yXDxlgBH7fxqfL2+jld2d/sR3UxI98KfQf0so2CO3RJaD2ONZ0/JIeDVDljI/jhu
4UtWdl77GY3SYSkMTpiH1oGPAixLw8nZzXSexW1bu206YcYobfqxz356Ufkygva7D8FJ2JiMtV9v
hTzxHM/0wOf+hK+YE49z7l+cKhUbp9/a161TiRalalzYV0D1uWqHA4gVWfuad0k53Bbq9hM6VZOo
s7B3fqBAQXBmIEnocRzgSJnfUk5AXFixTpJeg3ZAwot2ITy2dzEdPij3KV4SY5m14/76kl0bKSvg
+0INZdb34wUOEqV6gBlT4yHanXlL6GOlAfstzUZ/Csehny6sMx9IvmhGho05Xv/1Kxui/ZZux8GF
MoQi/zuaVD/cCfBCoMTtbWfG1tpYgv3Nla0F2RfFu4leIOOT7nWRfKtd70uQmHxjV18bIeviCd4q
xPIa6V6YKvrmDlo8WuH9kwFJdNsoLT170wPppY4Dbyh6kQbWLuDumbiGBOluBrF7Yxn9EbD96/HG
fZt9JVwvqCgfsFxLFaaXdixG858+DErzPMIPHm4OU5MN0O5tW149KVWq8oupMoiI7Bh4vGo3tdwL
v0Yt3Lh/uriMj+V+gDeM+KI4mWc39ng7kXJjRNaG3NofxMgcfHo5SF04FGsC18FBNPRwfbzXvm7d
A5B7qdtkcNUPj/aPf/SioZfa3fjTrX1BgfFUQJZsurjEg0STGlqxKwMXZK7bfry1IbhiIMEoPXpZ
vErh/oMaLJQnb0kMct9mcTlT22kgN9SPTAi1qybgwFBg7NwbV7pN3zLK8aE7FbmXdBoj8ojyKymO
0GNdtH4rp+23EoTLI/qd1W67RQjgGvJ2VOQB2uPwlXPbJxCiHiW0+8DdLs96DB5D/GGbmbGyCfnW
HsHnyAcDejKXpBnw/g3dkxKNc++hYLKxla4sWt/aJLThQKtWrrlQHxxQNgfefuRbwuBrP39p9M0O
tBDQODU1bt5Gw3cAVSTfa/u4LVujIaOo62oLR7As0/dmxorsMnext0zT9EuOXMLCxfNFn4lYiSTP
o3PGIiFfjA8ryGrfODLqL5PWY0uRw6yZ96wTnIdmH/UkJ3dzM7fJ5z5r3SF6CgEBmkbQYaioTpHg
ofdxyH2HfmpwBpELXMKTOorFXE0cMFCIyl0mB0pIzr6XeBOYuAqyspjiXvL8Z1k6wY+0a8YLCKtE
HHWGIY9naDGIl3BIQvV9ZOnYg1Iy++08xmUf6egU+MMUfhpQHWufqrn03XwXRMhSf3R4p7wPIhF1
AS2HhNT/8Mjr8x/cJ6o8AFARtL9NLSAAyJx8FtG3NHDGjh/xSimpf4qkoiy6d6Vfk27jGbEWH9YO
qMEymKs0m3+BwCR3WRh9VnChArvYO4Vw1om9Mv+dwpwmZh2Yitc3rpWni29tjC1QFsznwYyMB3Hp
vSSQ0bqnACR9r8duDoClDJmOmgNnnlsi98KgcHe95bXQsbZMgzJ9yuqUPYipnJ+MGfx7YoJ+4zRZ
iR2bLAcZvcy4Cv3SRcDv1ZDNH2jX+nCEcGCccr0HK64tvk2Wm6p2CkkgyIObi7s/zNE/bjHJ8JGy
4L6FvxLQ1HfQL3qdmLdbXC2LNNtKVaJG837U2kQ6vdhRwNnO+S7cmScP2YR87OdwTDKnOHDqmOBU
QwdNH6G2wupzwouUxkUgSy7iYUym56CsafMYAWnAds6QtChmMewCe5aqrt2Z0VfpK2nDeXpIG9RG
nllfQhBGuRG6/WpyJab8NDWayb3uWj6/iknl40l1sG+OKSBP8leUjqR8aLK2NEBiGwhQxAl8RJ2j
26OamcZIvmC5JQbc3h3EZ/A75rEMjH/IZTqof1zYpOVicc4dozsoS0Tlx0TCZfXFdOAJPEk24BlR
N6OZfkoP5+GHuYME4yuXfTN/raGDOD3xoq3K/7bA2UGnMu24CYIYFdsSbtJ5VpXOZWo4cT5lJEDZ
369ZCo+sLpf+Rw0Vabpryo58UoOz1I2nTqY75irifc7MKMR/Mke23mNkiix6rYzTwFXUbcB8TvpG
JKeATXPTxx7rOn7P8N/65A+Zz/YVDPv4oWxgxgSsnwOrnwhXnmZX9kWffwiBcFiQbrUDA6rWc+7T
1pnkf1lFUJNiOmn7C2mqyH+EKsPAj6SAdNypFDRIHwcoSAZVLH1CvTtgAyInRk+C9ieUZGkl4xHp
ofYwYG/j93kNf72ndAiH8rEEB0nFzDddcupbLfU/cxUOXBxobobmVHjIhzdlFMnHHiYbOk5b3Ljd
XRe2BGlYylSZ/CzryQ0+up2ZofqaFCLnRx98vDDuFPgE7aFKRqrn2JThID+HFEyJjwHEDVIOQYx8
Gp6HLAiRJ6O54BhHNouk/FUPCq+SRIdUxGEXReF/JxgzpR9NkAf+w5RG+U+sox4uP30awuglEWzu
jlidg99+QyG+pF/yTIH5Kbw0NLspaTuYAFc6AjsTFiGEwgYt8pK9D+OHYg/vm0Qehl4Q98QNTBru
hYtUMzIQEdRakZfomscZxqKeFxdFAXmbXellTv3QTCS5jH3ZDrskS4f6IWeNMx6T3tPJrnHl9MkP
poF/9eErB12xMeXOMYOlC7tDUhMxB9maWX9JQ4jo7ksnVekekJGWHEq/6/w705ZFe2S+brSONV4L
h7QFFukINEzKdpKFVX5vUBnlD1EHacV9m0dlf64EJN1PTFeUHAJv4vW5aET1maURjOBKL5W/WhzW
5iMShxl4xDOrlwXVDT17GFMZ9g8hVzA6ilETwxLuyQyN81BVrHrS0BNNwZAPa5KJPRmdoEa9FFiU
HVZdRV6SydfmIxSSfDfCJhD1yFMIiOv1uyyj7itvWjCGYlhmDskIU7IhcjAkFUmOXumwH0UyDMVT
GJCkepVBFUT7vO6j/oNWRVd8cgjFia4gnqcuRTVo8gH3+jn6VLtjmZ9yJNWb762eKqgMDVOmzD8F
QNvZZ6XNND9A6dULYhHyIjgFdZo6hxQDTPYZ9C7zU6GnlO2BkNWoy/g0CA4IKSYe3CSvHSh9+yk/
pdBTTe6kV7LyPpjhHb8DBddr/olk1TkPcIkMYdVUCSfM4qaoTPYwJzDofO5Dmnd3pc7LShyRC86a
b8xpYQHu8AEI/KIh/DUp/OHrrJowEbHRfZvsh6ns273nudn4FV/re2ypnUCC7wjxWbzC9lEyF1sp
2JWj2GZNmzAZfZJmzUXNBrU2uIxKDcvPbKtGufZ965ZcQ3+6VJ3rfJb91HRnBQIi25GxDpPbMlc2
MxoI8Lw1I/cuQcsmVIdUmZMHB5q40cZ14o+Nyjs3ZGLdkOFJUoS4SaizC6NDADCxa6ci/SJcrJpI
P7Z9dgdnYVDyc9nH2oS/hd/fZbBMdQJ+W/aMWNdDCtYupDz5eKEeEhLI4jjxlMNRqevHG5MqxLoN
1j0RrcOy+dKLNHrFvs6LPU6fTXbf8vB6bxStOx8O/aho+ny4sBGJUQA2231bcLNXbl/fj3L4dP1i
tnKRtlnULtQXcpoKdeZe0cU0Gl95oZ/rNvu93MdgwooMZ/+hXBDr1xtcuW3apGqd9hHLkdlcJPT5
gYXYM4ADng4w09sy51sZOptWLchckjEXw2WeYTISqmAvuqI/5n6/j1xnK9u/kou3nZZU7cH+NNPj
Z1pC+Czuk4LBJczlJyOb9GNahL9HeGhfH7SVXcE2XqJcZWMGMdcLHwCJZzHkp8gSvNz1t8zA1xbC
0vSbF7RCL3zfNO6D64pLCndmrumZSlC3+kw/uGWC4IHXSbPphLq2EKxtQndzNLS9O1zqJskP4BBR
uAmDxJ+PW4Z9a+CIv72YpEqqLizOTEGqps8h7Dal9QPcvepjmgWPJOinfT2BDlNk/LnABXZ3fb7W
BtPaHKSvnKmI2PAB17dIQeEXs8Xhaw507l2rNUWpE4/9GW/IlEb3Y0IAU6yo03j/x9mV9caNM9tf
JICiJIp67cXd7SWdZOw4yQuR2SiK2nfp19+jDC7gMGbrg14GMx5AbJJVZLHq1Dl85QfYDMY4PQYg
wByhQR9ICbgjT8KbRHzx4jBdK6/Y1tbs1UZ3icp1OLr3fgOBBDV86EL+sXPpfuDB48/33NKZNbrZ
PlzIADetq9mzjaxhPzsFQQMHjBQKSICGgfZu/5P8gWXBsz/zpyTCcBGoy24PaXFzs4tblVHStdOy
kqGLN1zv4k2c4UYJdiwJ3O9eMasZT0JIs2/bOrOtu5DCcSvJXZRKNFF7GZO2OLi5AoDo9owstmG2
dSvg6lJkKLrnDllkZ4dMFfBWpUudjd83ThJNC4nc9DTDsfGbRc0Xft1oTSHJ4lrEODYqAOFaLdh0
BbIiDvmuosiun/suZBEYg9PeHy8QJU/Qa0yGoQ6+qrxMe7VLOjBrbIsuCP31qORJOkFePeyvaBMk
xwkNcAcODqa9G9HicHuPLIejqQM1EA96CHwekGdO6xTP8QSwESQPgrnu/w6jUJT/3h7IZt7GQZFx
1/U7N+uuAh0bL8Rp00eeofe4jcdijxxF+uCGfb8Se74/GI2WPX1zx9C570eZudlDV6LHuZuHDwph
X1VlyX6Y8o994a8M9P7yUbMpXFapl5MSdwtPSuDTWLQXQ1uAPQICDLfXzXL+0WiZ45u5aO2FLsSG
yb2/vJQlul0nnHWMkSvyC2fZx+dqqNVh1tGTK/KV7PP7ros+yl8H9QWaaWo5VlcBgAagi7OjvX08
zdG8MsD7OU4aLQv6ZlYQEwFIlbv64ad6IfHxIsUOTXhPoc6EglnMHkuvWKPwsU3HOCmycu4J2uvV
A6plTO51odV4CPo6/HZ7k94PBKkpejRUS9NrpdorlJVmvNGjToSQwaFdgMTCQCm4j+9yPst8rUr5
7oRYaALH0QQCSqhA6oskY3VmqSf3lYB1356O5eu/VbpR35zbwYGSbovXQJbw4NTnqwer7euLSbzZ
+qL2C9rzsLuoAi82bEt5pMLfxr8a/oYYj9gIIfpJXQrhfMk8RJLAj60Yre2XG17RRV6JJrxBXWgA
qTmVYl28fhOOlyFe+3VZoBtTDv3Yom169jPxMARRmiK1kY6igLwVSjwF2csZSYyV2/PdMxLjLZN8
sw0qzJuWjcVwyjL0t0n2SBx+bsLsY41sYNt2f2yzJeMaVcoXLovC7kzRO9/eFd5cJadoIJ38enuA
d30P8zAuST9u3ZIjgLkU+J8vTQ2oEkOW/DhBaBqivauUELbNN0LtjvGElBk2f5JOctR9DpIxATWf
27Owfd24HrVLGp/MogMJZYesOEiDw+KuduJpZRvevagYSlO/7vagUKB09NhfqqSEBrRw+umo2Die
XeKvPVRtYxiOPakSUmwsmS4qz9WdrlqQgCA8boqNfBahWa1mMoRogjf2J6TvnGyfjemcoxpG3E2Y
ASyT4eFNzyhgRGl/Xprzodk6IW24hqmzLY/h4AUgxT2BsKLCA5FeoXEc7ytaPSUUD4tNRmRyjYLq
AY+GZO4vRYti/tAiHMnHjQw7oUkzigoSrwI/wO8fZPy9QcEGj3T9vO2nG16swjABdCwYL1MRkN1U
5nwfVig/bvu64bsZpQmPududmevSV1ZU/rxzGrpGuWZxXpNjlAhQvPpznJ25P//ocjRYxeAi2nYy
mFVTaGCVXho140Xr4StlxbALIv/77XWxnJ1msRSi8FmT0rI/Nw4yqOAJwTPNJ1N69EpQBAZtjxTQ
7ZEsxm/WRas8h9C2ApxbIp/+IFH0+MCB/dt51TYgJgvNjDloERonq2fUiMbi2+Cjiattp20kuKgg
/3p+Tl048gr42kv180UOCfJj4uT9yurY9mExrDd3cQd9mKYN6v7SpennirJwJ70qPomxegqKqt4W
vpj5chGUVZQrZ74wikyv9Eh6jJJyBShhCSfMTDi6S2I/AOYEqD9GQDrS7aeeXCs+n8Dgdx3HNYS9
xdfMdDggMCgVNukIQITSB4K01j6vtlHrgxTu132QaZmGM3QDH4gSTzKc2K6WxdomW365mQFHkgL6
ebHTnZGzm3ZAD5J90Dd/3vYv28eNu7cJaFF1eONcZA6q2FPn5sJ9CGRMs5WXrm0A4xmq0jiOwyEY
LrzM5nkvSdIFhx7F9ZUwzvZ94+ZFYbh1+3Qa4L2q2slsfOnKrY8CM61Ny1EHvehwu0g0k8hSN3eB
k/WH22tv8V53mdIb70XKOpYx6u4XZOkrUEVM/Em0BTsOrkgOsbeRJjH8WQd7Mw7tQ9VUpB8urAE2
oKOd3IWsW1l/ywFtprAL4Ei8vMX6Nz6EqClq7o9dixdlPW/UNQhN3lBaxUjbOqS56CQq90OYkEM+
TD9ub4LNfgzX1a0rPNS7KkRXbuPO5bHJaUPJU0AGt6T/3h7EstNmLrqaOy3AKQiBIZlcGVL5yJy9
AJv2xSHZX7eHsMzDzDwPS8t25GuYau/Ss+iCcEfCwFuJEJfj4LdiHwvNJDMZ4jQp9dBelmR6lgE6
hwIMBEXuuKOeZyr2KJiftk3EcOihqYdyqobuwvWYPqKxy90Nw+Rt/LpxH8OWCpRa4vHSlSDa4ETq
uzjdSC8TEtOjPYU+MW9sLwXn0V5DsWpyWLsPVPh8e3Es3mYml5u2JpxFbXMh05B+lKmud2zpGGNj
m67EvDZbpb+eSsA+jcU0EPlUOPI70CvxCS+Q6Fx24XBqVbWWWrMNY4TWTQsNBRducCFNhvVKXPal
YR0/qKRqTmWhs2klRlpequ+ZruHgme+JIA5wAUGfiYBxsEvmD2BpG6Md8hhJui+aHMpuGZLKxyKM
uuSTI8ZVVZ/394uZCWWf6VoVshouWY6jVyLLtxNl9iWHtMCKZ9pGMC5w6akiZC2wKjvpp898FNGn
Ic/KY69FudYs8P5eIevyq0lQ8MbToccZPxRZfhCi+wPV0OGuqfhTjLfdykzeP8GYmTtGyCfylhT9
hdZj94hyUt/v5rKu1ghebN83XN8H6mPyB1wjAtIO95lXyQt0flYc07ZEy6Bv7liGxK1foPnxktXj
dAflhfj0Mw7MUGt/msEYt8X/mZkwxqML6B4SYLfBVgvcTaXro3Z4Ao4pIlaOSJtFGQdAEU/QMJ3n
5qKivnikcfRxctvgQ7wq8WcbwHB9raCKxyNaq13Tye+CAZAGht9037ON6iksMpzeBwbUKeKyuQx5
qo6Ct1DjLUFWS0ZciQMd15AclqmYPKNVQopoVE1z6dDEt2+yBjyjfZNe6hJgldtb/v7Vi4bpXy1L
A5UXVmXXXjKOxoeqhXaX8HG7o0No3ocNu8RVLY/R8qfbA1r85Ddy0Tp0cj9Km4vvzXpPQ/pKVT+v
OLnFT35jFUUFotUkHwCFpTPAVVm6g7RafZDKHY5BX60JrNgmYTh757eDoCjfXArHGQ6KBMkxkMla
hdo2C8PbadqXTj7R7qyQNnuiJW/OWQWmT7cIoo8enoPPt7fCtvfer3vPxxFi1VE3PQwNOify4qFw
+zvZ9y951e3dQn+eWf7x9lC2BTO8ftIOjfugxVXcyldkA6e9F6w2x9k+bng8KhPzKIO8ucha5ztJ
QOrXR8DTbPvphrOrQnupKCbkqHMZ3lVTGJzmeuPzm5k0IiQhXooSIE4rkqfprlpy98rv18ITy9KY
FCID2nKEQvL4MjG/+SACV9/34EQ+b1oak1U0K0sXkPrldcMnbGuFhc+lXkO7WE4/U5waAAe/yeIE
Cy+DAcV4VAQAZ8qP47QGbrGtjuHGSlTESeQ8o+Oh/0PPIMAZlzzv7cWx/fxl0Dd39lT0WdjHExYH
6w88MZAMxywF5jONK3a8PYZtAoYHQzJJuJ1w0UqBapkoAdB2XOfbtm+bLlskc0KquL+AZSk/8KFm
Bz2Ef237uOGyfPAUCFNofyEhnjJ1OM7HSZO1A9S2LIbLSjHX4IqtsPQMHVy7oUTNJ4vaPzb9dpND
FAe/jy6earoMcecfVYurcaq8f25/3HL2mxSiSFMiA1d0i9UMVbKnakFdQdZ+X6En4DXkW481kzyF
KepKztG3tps4wAedbMIz+oi3Ud0ykzsFTQgyD8CYuZxrVb9jFX0tSb5imhbXMhlTmikLw7DN8dtV
C1+ChBDbZzyG9Yd5tCmzyJjhvlmRVbJ3l40oChe6PiE02McEOfDb+2ybguG5tMyaHHHDdKkgaJot
KgSaRPE+b9QaS+P7L1Nm6k8X5eiisIfEbhPJ79SXxQ/IyLvNAUhdjn6qWcizSGk477tmnNu9E3nZ
ig3b5mY4N3o1gacHmcmpQyUfyjLc209O0h/6YBXjbPFwk0fFz1sBsnWqUPXr4+9gMsl247gq5WD5
usmZwgmg+206TwAgoOnHR020PXq8pWvaOxYnN5lSCgdQdg0OhVPWuddFibzy6J71AOJOIrm7bWC2
MYxXNfRGgtJzKqyQWJivVJl/44hbPvm6/9QL/MvtYZbP/Z7/YCZLSkUD4IeaaDqpEhpefkl+oKfK
eSr8LL8vEzy7SnjoyliWeNUkTNG1L6NoFtMJ9KZX7TPgh7u9RGoQfV9ANnv/tG290khvG8rwflAK
uegvZtOpqfSROu61IqBQQLmoU8EzZL3u2nqNiMRmbMZJ4A+Kx+gSmU6Cw1smCNEfajRc3d4eiyua
PCq0avQUpzOkCEBM7e0b4bX0LpNhfRhdWQ4rb3rbFAyHlx6g7GMKkVgfnaPQ06P/IBpvNn7cuMx5
Ms+z7+Lj0Ketlrv8K+70en97fSzma2LKRB6ATLuCeMeOROzRD54VxCAntJj0cribQe92exiLM5o8
KjTQfVN2HjlR0DPseAYaYLCHqg6VDMcVK3OxDbLM8U3ASWs91U7jwEar9DNX4wsY4A+6DB7X3cKy
0SYv6eSjXT4ICvdUeew7U3imhB4AF7cXyWKrJtSs8F0AsoraPfEsB8saUVFNdgr152AfOFG8CZ+N
e91wbRYg7AHZAF7XYf8HzdjzXK55m82aTFdOKpaPldeeocx38LV+XorNfvRnGmXfQtqv+LRtE4zA
vAvrMi/Gvj5nPWqSUESFEck1BXRL1GBykQ4RhKabkCVnDYJQiqRcM7PPTOs7leARoPpPGc8fnLlf
uaVswxnOLUXmSOiZUGCyJgDAfj5jCrovPOcbGkTQXBY8lzh5w40FOZDc/eokemwhZyOK5ExdKAQK
Ff/9P/RnWHbGpEdh4YRW+NLFUYW2689CyPDqcAjn3PYP29cN/+66avT9KcuegL78RIFL/xoB7//1
9sffb1tkzMSYSXT167KOs6cKwgI0AEIVgBV2hNxhtePYDj9OnkFcl+yQiqoPoHjbj13z5wjO3fPY
rxaTLWeAyZKiKZ2dEMHRE8SnQCkAfpm9QBfy3i9zbwUSYhvC8H+quSRQb3QedQYppQrtakfNmbdv
yaomqOUkNjFpUxOCALFg6VM3Qh8qBqbrlZa12EF6VMjDHArQK9zeNttIxlkgwyiqWRjLJ1V0f4KM
evqGvOF0yDP5HVwH07fbo1jONZP6o2oCAYrlJMN88kOl+2MXoB7AR1bu2wAJkx4UU5fbQ9l2xzgQ
0E8NPpmFQEC6c/ysBNrbh3nwDnGp/r49giW0M5FrGpggSGqN2dMQ0OSJowX0myzmFLom6cC+oy2/
+ARl3eDBCUm/lqexzMpEtA2yQ57M5xpdBH1z0k6SXDIHjZk832rWJpQNqm1liA4++YQMJeRZGsb2
HPHFDtJUG0s3JpRNOkjGxaCLfco0EloihYIE+Jn4CcmWNaUHiz2bgDZwquuFjAXlYRBIn0AwcEHO
CRn2OhFHKMM83zYB23YYR0AXlALtMQK73+gIBAlz86eM/fsgAbzk9ggWjzFBbd1I0ihyy/SJUGQ/
VOR04LUATxLOAncPMJTnHfOk7PjKNbr88HdeYSbMbUrq0SVswM54I1DHrEDv4753a7Ymf2XbFyPC
Z43k+NVMP0k1oZlcoCybsYjG+zotonuPuO5a7s62cuYBMNbR3MBVnpK5xSiAmsvxuUG1bdf5XuI9
uQT6Upugh8zEvvEiiSrZCjQwKQqaF3CigCva1Z9v24DFysxW7yrTo9uiDzve6QDxLORRJLqKxx9l
vVHyhpmt3lCcZG7GdHbWYXLpm2JEOAhSiW2/f7GFN+8JMMeGkwRCNt4NbvGR6lIi0+Z/Lv3V295i
tiYATskgDVHUGvA69d1/gWTo915G1sC9Fps1AXA6bFxQdkTpWdfxdzGE4AHr73Tb36V6jabUNgEj
4G9qKReG9hJbHAv3Rzf1Dlh72lBv66hiJv4NstyhmLiXnhl4tly/AGdPEr/c3l/b+hg+rcYx8l3t
pmdKuiNl/Vkn6spzfi7oGhHF+22CDMxfv9qQxn1eUNyzj9ofDoNC2Vqp8lEEaHRH3D/ualC8xF39
lLTTD+Bn1xRMLK5nIuLAgFB6sg0Wx56L9pno4RN0d8LPEfX/ub14lp03AXForAQEJqnS85QOy3ul
HndlWnzZ9nEj0tdTVaAaGOHnI+BOLgi0ovOMOWz7uuHXAGiGvZP8XBwxq8cJUnunnDgrv9229Mvf
35waUs1xN/Ycv71jbbDv/LQDiKym+3gEL+q2GSyb8maMivd4f0wIRnZN5bLdzxeCCyva9nXDqXXq
xknDl6+zdkHxaTAhrXfr2dbHiNh51sSg5Ibex04CJrYDoGfeF6pv9iX4Gw+3Z2DxbLN9mrhOneUu
ICpoD08/Dx1STUnwnABcmaRrWCGbAxieTaRoB+3EmEem52mHiBB3Z78GHH9/lQIT2dbomsYU5x1m
UIK7gqe4//2lQNLSjUJBgdklDW4hNaNhC2Mwposz+tz+5skoDl0UsLvbG/H+IgUmtK1qHKVSWWEI
PS/aYlnCLiUAMKfbn39/nwMT04YWBpBggbzt5Ofp8yLcwUPxpdDBpQSI7vYQto0w3BnySWnNQRsG
V4Oo8k7lsj+KJg8OCZ/EirnaxlhW7407+03kBW3p59gIKcK/stgHUd2YNcFwaEHJVa3kT2zDGH5N
G1bnIYsxFQHWuMcm6r7yyu0/BEDtrhxMtiEM507dsqidVJE7F6IHXt/t6yo/uPEaWOv965TTyPi+
brjTo41RI31c92eh/H+6KPwog+KkZ6RmgEaqdoAE1jtHji/1yP++bQTvmjGGNSIFRpwyRm4W7Li+
nCmq6siZB8VhrkFM9s+2IYzjJAN8lhO/Qy981TYAN8b6bkxWX66WCZhAOj9sBfjXchAHpEuXSA+m
v0CuFhFsX18yDW/sV5VgEK1Gya4DmeJnDZHLb2G8itCzfd0IBqChBFb3tsfXeUV2xAvr4xzX9cpD
1fb15Wh589tlnoEiQMr0IYtKFLep49DyIWo9IlfOKNsAi6u8GWDooJDm13OCagdIM3ecVDBcjVb4
w23DedflOOXLuG++r4kONXOb/tpNnD/LWFXVwwTmg6PT+NHaOb6s9W/vawxiHB3dLFOVjn78onGH
6sp/IC5YdqZwvqZgvJjVtm5BDGQ4eMcbxwM/JAgoBHEedOCVT8OUkpW1sk3D8GNSSMqico5fMsY/
yhD6dSXAKySS11jn39pitW/ctimGNw9aBKyOIhAwZ+hKpwGEXouxjnd55A3HTftuAudYV1duUgXj
lTblo2LVn02af4QpsJXbwmK3JnJODRCO0qjbXX3IW1Y7guKvvHgUhKIrE3j38ubUBM8RR/lSdrS9
4kXk3OlIfBFjO0GUDVSP+fo8LFthoujU3Fc9UD7dVVFUiyakuig4Qj9Gsed93rYTy8hvPHBhnQWH
sp88+LUagvtkSuWfQTF687dydrxkJTFsu/tCw9ELbxrKntYwXvCC7mlciV3jICTh0vkyOGjmRxzq
PA00/DuX0VOUrIWiNkMwfL+KE3B9NaV6qIayqnaqC8AzHoI4dy3j9W5CGoZg+DwXYKYlnZAvmQ91
N+1A0RNMQEMw/1u59J9qAK5poYe8vVm22RhHgJCOQnpC58868B849uoYRj1ZMWmbrRlu36GuopJp
AGmjLL/8bMWnJPkMRey1lJTl15vQu0KAt9jNfPnSdWiy0CkKA8pxNhWgIR9p3ONdLcvIbar+2kS4
vSsBOqspbZMTmHyDbctvou58UAqNGbb2penCCGJ7kgQfpn7kL5t210TdsR5SuXk+tlde8PKVSDJn
OxBjd2vlJtv6G64OoZGkw5tDviiWjg+TKgRwJTw63/71lhPRhNz5jdeD5SLpoARTNfQLHYcxf3Qp
F6/oD4r5Hf4X0JzbxjK8WkZTg2zyNL9wEOodaJIUO+oCeoOKIz+03jaeBNiU4dyd04bYdH9A9Eb+
Rd9ZsvOgBrByR1n8jRnOzEEIkLGMD9exiMez0/ceYMZ++/o/tGvYhjBceohxRoyOml8qNk8gEvXp
A66pP9xpo+gaNcF2TRrFJGXB+My7AZI8WlN3Omd+GX5rBZIAK3DOnxnTd0I4E3MnwVtNgMGZXibf
W/CuEPyY0NjYdGKnJ1oCFQXCaX0qnVGNJ7/OZnJfjKmWB98pi+EMmnnQlQdCsvh42wItvmSKmXHX
j13QpndXBGFyr1L0KTlQ6Vuxb8ulYuLyRBSDtAwE4M/UK6o7LoN79MX4u0HM/w6lYODhf46rbZ2p
HAz4v4YATRAqN88czGWaw3PVkmAEI2zLX8qxg0DA7QWzTWlZyDdxBhrley/wMCVVgT5Pp+VHpT79
jGAbneT7SQNbD5HG8HB7OIvlB8YJIYCyEWCxr6/CGfOjmpB30p3TXLxh7lbeRpYDz0TnicwrmCNb
+aDDYDhqN/5OgOC6kCh0d8nCdXJ7JjZLM44J5jnd6I+gz6UZivVNg3xmuVxu275unBCN7mYwncfj
PQ7tYF8kOv0IuIDYwgXDqQnQm0KgxyuO8LXpuviEfFq0o7Fo94U70k+xWK0YWNbIROhN1Vg5Q1b0
V92Dc6ao0CvYe6s7YNlok/6NIEWAdmTi3BOWy0UY5jMHB9VJTk6x+x/IpS0eYsLzKkdMBfBG4/3Q
g/e7mIc7P+JnjsN0vxzaEKr509Fr1AYW/zDheiynAGoEE27rJs/3eC6Ro58tqadyXqvgWd6rJlSv
cGLae27cXYcoCQ/EF39HRZgeR7TU75GDAokegVDxbTO2bZHh7tPUTq2fIo+gfTXU7g6sVWm8tO74
NcQZoLSGfmdCtcc+3h7PZnBGYDB1nYMyPXOvkH/1Tl3Zpa+tQhP8tq8bLg/UltO3FQf6cKHnRBYX
ycFy/vf2x21LZXr8XLuORwVSLlFe70UG3H3V4zxZgv0QMmArF6TFwEyonpjbKJun2oXWQO9cqowd
eAF6u8EFsfKmiZh4Pelyh6aTcMGTP4sDGpDm/c+XJM/H4CEaqzU6alvwYTLEoQlsytGwMt1PLPiu
sFiQ2G66u2F+VpAEEDU5VaSlZ5oDIqAd/9FBWRS6iJvIujg1sX2VzlONhlICltv0c1ao6q6Wbrqy
TQty8p3AyoTsgQMYXarchfRPVZxYyvlhCIuTajy0RUXoywDfzLel6r7+IrelArzFp95EAlNYCQzJ
sZzSPaEn4In57lWBt0JHwSNrgKpGS9CD36HTYUJafJuxGAdEB+3cvgRa7B6Fx2CX9UgfQ9PNeWjD
rIP8iVpD4NrM3jwYwsGHtjwh165YOirm4UCXtYRq78qFbXFfE82n2cgA6MAAguYdkphIzoH6ht+F
Mv9rFllzd3u9LIe3ST/HI1w5Us7/fwS17FEr338mKWK10InPzghU6e2hLGfpb5C+nubUqztyRXLZ
e2Rsij+XzWoj50+erXcs/Hf0Hm9LT9ThMwSP3Lk4dK3uy0MCIvudctO8+l51uN/PXVHK4mtXt371
WYDgZ4JKz9SlJL14pI0YP0Ks03P+4OFI/A+cTTQbdrLXHfkX1AQ8h4xxwlEp30egAOzpro5VERMo
lHgZ3RgJmnghyDMTVFKJuJ+6YvpLQbhN74a5X0PvWUzX1ISY5BhIAiXUK/VU+Xkoy48Z5OTvdDyl
KykCy07/hhjytI/7UkHo0OnHP6s4cuguzpDwuG1ItgkYB4uYIWNVpF55nbiWD6TGS11VpXoMZ2iB
3x7CMoPfcJpx7QG1VZErm8GCudPQwVKgGx/ylePY9v3F69+cjURA/GPMS3rNyqCe7vyhb+RzyotC
rlSMLGtkQjS73IsTVwjoALrpZ7lI3A5J/2lsx/Rwe4VsAxibIEtGZi+pxT2ISckdhL0osIYLqxhH
G+/tIWyLZJzlyDRwJKvJfG1aCgU8Pjjf8oDHm2hzOTXhmFXkCAWuu+A6iHiEgg3h/7oDgPK3f7zl
wjW5BnkCxn3KdHBtdPCwyE7gRvcAJEH3N6THnB2e9h4OlbaD8sDtEW07YgR8eozG/zRrswAtanTu
/uhIGH+MnJqtGNXPI+KdM9aEYgruVJBzg6xFgcg4O7GEzily4ZCCOnAqYg1SpUTdl5KA930gM1Bq
CYTDnA+QnGHf/VY65XPhTJn+CgaFqvvS5FE+fFUoP1VPXjYAb7tiOZalMEGd0yx6lIZ88cEjeZy8
zvXEQO1cOBCD+6ucacvLjQMZJsqGcK59Wlb/hQFVVzw0PPTP/8NJZJuKEWjwsVdlXdDqSsrpRSA3
eacVmNBKkPg/b7Ibk1pPcRCZUOmWVyZgN9Bs/qQVGY5QX90EuOD0N3whAOMeMqvFFcliesxaGKSP
h/Y+kdRbyRxawiUTS1jMdeanY+heZQ9+wGLChzPFgp3vsj/iguiX22tlOZJMQCEBmAciDY17FWKS
F96NuBZSrdqVrbDNYonS3lwLUKpj0J2a6NUPa37kIRhYfNmROzAKgO8Q5d+Vo8IS9ZnyLap3HRY2
Hp5UC73PMOLDHQp20DXK5h99W06Xtl89CS0WbEq5VH6fDaUXYffzOb0Qt/MuiuOm6MUqB65tW5a/
v1k36FwQsCum9XWATp8HBUInRKUgbJqVbbekbEzKvclRop7SlF51PoInTnfhN+hffgd0kt1FVfFl
TAZ2v3QQbQs/TPGWScjAU+6ECGee1CNrO7xlQlRXXrdZsZF3yKZuqMNJlNeCgZ2wwpU0ouJ8+9s2
EzZuIaXbRkw9XnqgmNF3RJMEcBIA0vGw5scQaPu1tMD7ZuWa4MNhTCL0tEs0fXPA6w7QcU3DY1Mr
l+9G0UFodMt8XBN/6EdOintc0etEOsgpcSQBwro5NS3x74J+Dj7cHuZ9C0YP7a8WDNRkOqI/270W
Iuv+HeToQaGWKLISjdgWy4g3m6BHEtODJPyU4AnTRRn70YbY91KzZgWQ+/6Z4pqqLH4XkgKsnWCn
DxDd1EgvqsUhlhdxuPxXqbdhQrkbGe4uwqF2WujnwXbxqudLGjjAxswLW8a27TDudd/P65KgyHWF
hM1nHnfi6k34x7aPG1e6n2VJN2YtvUrl1dORxJn8Gz0ucbbp9HBNIKDvumFa1djsgbr9JzJG9Fsf
I4K+/ettpmQ4uD8Lr8mdzLsqMYDOqHeV9yWhSRQenNJT/en2KBZ/MLGAGUSPpwmI43sVk+RPndYT
ZHr5Kp25xVhNQj0ytLCfOMD7K8c9XrluAeKIAsxhYpgTegD/QnpOeqep77ZNx3DvLM/nmiHagdZT
Tr6CdmVk+4AkdK1GZVsuw79ZpP0M9CSIS+I2+0CGekzu4kL7a7ie9091ly/G8OaCpdWQEZD9e/+V
ESA+/cz5OLwsL5gZWtybgjjXRAkWLXjVGuj3XqF5CAyBrvOR3qMNxf0nkmDjD3SSDs/bNsRw8AHM
K3T22+T1J+NG5aA9X4TxWpnC4iMmQJA60xAqMBJdC+U3PxqHZv9Mqd8dY5D1rrihzYKNO9x3KqQD
gfG+VhBaLh+g0u51RxFCQ/EfBdnGHEqOKvboYWzm3ltLStrMzPB97vVzUkTEveqiLMCmScGmGDic
/3t7UyzLZqIFac0G8OQm3n85T83xnOqlOkPSutrmhyZeEOSyUwEqffUqeBwCoI2KuLfv4sTZBF/n
rokX7HpwHi0knVfeopsQvRfyTFun3LVVlazcTRZfNLGCYDOFUnTq4vZDmWIYImh4F9PFD8W30gU8
4fZWWHY6NBy+gYha3JNhRqsZ7aBM5zkeCnlFPtWH2wNY7NcECtKOhvmosRM/I5IhabzHJaT2MxRb
3QDFqnZYlfSz2ZXh7EXB2tQhEHsk1PUOYFL7L7/dpZu0ULDrxo2eoYexyiGrfuVe3f9MvUzuQO9K
VMPSPhcroahtTwyXz2I9JzE4Oq887KaLiNksdmkhozXohu37hndXAipD6EuZr0UURx/UVHR/gBaK
r2y45eu/oQIdl4u608nrBOmrk1aQh7xLKwHqrtsGZfv+8nZ7c0WhfSdOoXGPs4kmeQcFCMglNfuU
tXJN5sA2gnGJ00j1RYjI4VUioXRfZehfRFRLir9uT8Di1yYsECIKaQim5fnqeSM7ztX4YyDtuPPx
aj4FUFbeZkW/0fIlqB7Vdepep6ya2F3hs75+Gp0GcKvb87At0/L3NxvR5G6SuU7ZvsLZ+AMo7+pP
ib8R8OMyw5eVW8/IMwfNa5Nl4xffRzaBgg90n7blShRiOS1MMKCqMrw4EHZe1VSKXdfwj8Msq1MY
gkjj9grZRjAcmfapL2lX8fuibMpjVeXfaAZRII+vWaptAMOT1ag516GoX0XquAcBrh45ghkIxbBt
14MJBxziWgjOy+4V6etULa2RUbejBYk+blohEwc4dSpMeo/Urx2FkgWSBo88L9LHcVrrDF5Ohd8z
2a6J6xt4Ug20bzAAkkUXqEoG8YehT4P4mQ7Ich+yYCLhCx812gDjmqwlkn4mVd8bd3H+N84hYqev
09zTP6g/Q9JQMMD/rlWsQD12IhHegxW0xQdHAPxVJ6zx7trQ7fwf3M+GEYD2hhD+EGSh165JqltM
xQQF0nIYQa/rdq9Fw9mwK1SZfgY5oPhezqs6D5YTITBOBM5J2urBJVddz6DyRxU+6fY5dd0ft63F
9v3/4+zKmhvFufYvokpiEXBrO4uTdnpvu+eG6p7MgAAhhNjEr/8ez3uT0UTmK26TKmQtR8s5z2Lt
CdNcd2qMx/EcLlJ/YpBjj+BXroxeSc447io2AtCMghadIvyPwS958STr0bTsKfLySEM4yBfa/0Cz
yA/NfVYKTtvDtm5Z28QwFr0f8nA46y4JQSrLuvAuD1i/hhN3Tb21SzDW4EeLDtOCrG81Nfrey8jf
WJz5ttu2DQvk1BNIbIXqVy6G+kvfec33DKfPykHm+Pk2GBBeXgkq9nN/ZmHCk3tD46y6Y41HfrQ6
JiuEFsfU25jAcDD9OHSZOKsrvnRExvF+KABjRdL/XnbwoIakk9x2LNjAQJ2lSZpUafxEgqI6qAn1
wgmCbnv4efQrTTgixYYD+myGb3acyY+802N0pwvZlU+t7jZmrqkNBkzSoe/LiIgz0al+MjyrX3q6
+nxzXJFCK9CNl7Rzzwp+TkSRBI+VD1vAl7ARSXRi3KteZ79na2o9ruVl3eklL8VIat6fs3muj+xa
287J1XUQdkTbbhq2jN8AyWLVLoM+qwwgogRcnAesqQKabSjz3d5DXOvXivEkjkEWra4Hac8XcfJh
Qci/VWAJy3vSQd74Bxh6VYHcGkh0eE7cbtSxymxMYDKOxVKyXJxLVmbHug3oHVHJj9sfd6wBGw6o
cSxJw2px1vkSHBUZvk7XqOTL1QqjWDUcczVzHdA3BzWP+oEKXohzDkXhGYzeWcX7MEwe+7L5GZlC
bVsD/0H9TfB/I7kvzypElJtqyI/RVW2iKDYW4KiN/VO67mkd0OZ/ua4BVJfdPzzPqF41w3AEi431
A86HzrznzbnCfYLtQiQ7vydBlsLeJSw8urKuXHNihT9MiBtWQULk/M/NnEP3sqo8DucBGFunvKcP
t1eYqzNW5OMAT/oq65tzyGV+D7f0+DCM4K+l62g1V4RYR3sI+TdYVmTqbPzIQNluTk7Yv9ayXK4O
WEFPYNNUD1HTYOuCZUXYwHFKhkV+H+Wdt+0gscF8xIegPocW5RmyIrIGpMW0I0hTZGNC20bzsZZQ
vFiIPJt5gr24hPsYY2JlC3GMj43uMn6ctiLwMfoaIF/vWjJcfMC8Ar3NFiOhtgpfNpsgqxnHC6wD
DQYb1HRfdRU5zBJGN7eXqWMN2RAvPpsmmoeuPYde4n+uwnR5lmHlr5TzXF+//v3N/gfDV8H7RTdn
IhgeAirzogc2QQjnbtuvt2I55AGDtiti2fdQO2cioL+7amOFm9rYrpxW3O+hTHOeWE2bHVRw8mTX
p121dldzbEU2vKuqcViL1JRnkSGbZTxgZYZUxY/wgzgt6bQxqWWbyiaiKqYUSfGPoeQfkZfoDunm
HK+N5hoKLWNdLdUZGWr9OBUwFtwBK4Os1u0pdoyRjcIifcGwY1fqo0rl8+SV/U4n06+ulJ/+HyJi
jguODZb1WTilUktxrooyexTXPJnuYZCRVai3xEn0pauhi7ytQ9eOvomJqon4HCdzeQ5JbfY6T1/J
UJgniMF//OdlcLsVx+70H/TsIJDK7Ht1VXmbDsbz+uARRPoRRGQAKdYQqK5WrPhmZIaqkpmwgCOI
Kk4K+p0SR/iuZUCa3+6IYwuxPWeTCrcAGiLjy+FITe8nL6FAUCBRzlcWmKsB66DOe13UM10U2EAg
gUGR9EM3tmtCzq7Vax3RRAQLrSDbeDYSIgY+Dv8TvzI/eA6tNNTUoq+3R+l9oCi1wXGKeos3+j77
KvgMPVChoX0jPAj35B4uBW2clfuhDPSjLIuPRbcmruoIGxsvh+LtbKqU4OlhGn7PUVV4nnoAqf95
55jWM5+Rflu2zZONmvPh6Qk1bC5+DcsYP5IR1pSzlPW32wPoWAW2L60opZKzJOUZqJkw2kMFApSw
zCdJtPHnW2EP16xGVImqz7DXVc1HqFKT7JiOYbDGoXJNxjVG3+wrJKKQnGZCnBOcgA9Xy1iILFb3
g8+zu3hOX+t69QXtGqzr3980NUiypPDoQt0bHrV/gN+g92FKtuZkbKAciulYyYPfPWWZ/AEbVxgk
hSiE9e24Zk3r6oAV83we4oZmhX7KdPs85aAyRkjGrMy0ayLsmPerBqY4Pj0DQLrsqrzs0g+Eg5Ed
QFFoSWBbVPpjto1DRIl1TTfLpEavKmrcIYpphJQFdOLFPCTPc+QVf20JDmKj5ABkymORlvws8cCH
lPXom3KXLHr+4/b33z9GiA2P85UUMXKiI2KjEfdMjS+6VOoxNquGE+9POFjV/16xOGlndKDqnnKP
1j+hDBd2u6KvxKbcLvxD/v15FC6Q+K7kdB4qLh+MYd8kmav9MJfdXlS52o2y6leSia7BsuIcRsrt
PGajOPM6W5ZfZOhicUwSHfGvc6n7+vftOXGNmBXjLOjqxFCmnjiIq/DUNIdSrdo4uvpg3duFHyAx
ORpyVgoAtkQVD3VVf+k4UjDbfr0V4Hrxpnma4vxMTNIsYD6FPs2eCZSYphUAhasLVpQnVEBdFV7s
Z96b+Kffi/EAGzr2NI9AE97uhKsJK7SZQZIVz8zlKzBNpwHSRPdzg/pNU2Ivud2CY5JtgBxIqHOX
A5V8fZ8N5WOIiRGHJK+Gn7e///5WSGyEHCDbGmpqefULhtivxRR9SPyi2wlKX6k/fqVXFZbbDbk6
YsU3rIZzE3d9dQ6LdtBfpKh8wAPKehB/327AMRf/sZslQ5IucF34OnnTZ9SJ6r2mcK7ukaRa4cW4
unBt+c2hmvnChGADFmeNotOTGiI27ltoiY0b5/ra7tvv85rFSTaPZ1XyGl0Iqh/gHm88tImtmzcN
iyki2ZuvQrE/lN/g+pQi+/KQkmFcyXK6RsgKalUYYhhlkIlPlsrfh4Qb+hQIOrKVmHY1YMW0gpa/
TFM0wCXMPLKBQPjSbJSZI4kVzlnQerRv+vmcBbJQe9LFabfDc38bNobYwDcd5HMu5jA/i9rgDaCz
gS8PRTHG20qJsOv89woiyiNlCm2grwxsqxex5OEr7jmbrAQTYoPeTFjHUgyd+erDBWwP247+IHQe
7AJ/m1MlmrCOaUmMhDlLkZ+l77XlXrF2uIeF99bt1Ma7IRFCul5Nw0smsE8LT/PDQnK+svwdW5AN
dpumhRJgC4YXXWQnVsMlmqv4HndNs/LUfv8RSWL7VI7xshpY3L9wVekdBBOSI1Qctdq1ySzuZDp8
jvQAT/oq/dj30H9bafY6+v9FM5D/4N4G08jSy+mZQa5o57emPijZds8yLb9FdUZWhs8R3LEV3GxK
aIm4wJXgWlTU8HtssLYM+73pgIjt6J4alcEptrjkKhjgJjl9hoWW3ic6+3G7Acfvt6FvWdZkLRKo
DM+K640macc4Pi4JzNvvtzVghbfKYYgMlYPsXMHTKDwNoHDlv1LVJXJle3UsYFsRz0x+MecB1hes
ZMqdQT1/98+9aexXk2uuJqwIH7qReGCeGThUM+D8p2DovDtCuPTFrlP5KvLHsWZt/Juog5A2bbyc
JyQOHlTR/uTVIj8BYPMdQpVrHH7H9clWyYOlVElNOBUXNkai2eeMw1EGOnM/w06Hd9ARUccKl5Jt
AWKD4pIEluUo7mQ4n/rqDx7VkMUfx2p52La8rNN7AOHeq4sQx1/b0wTul2ncH8pmSVZqDa6pt+I7
a1rPK1RbXEQSnFF0RQo3lepr2YtoJQJdLVghTk0TwowgGl6WrIOAf9gOLPs9ZdpL9wSP/O5100DZ
sDhY0tJQUJFfCGmZ+sr9WJU/66mNim2BbuPifNnPcCIdi4sf5/qQ05Ic6LAGTnNEho2JU13clDhS
87NhzU/VDr9lg9JnmNYhgGercoiOzdDWvONL1/O667wfOtdlcCdRwR33MQUN8XB7Eq6b3juHko1o
Cwk2kGXIsq+hpn9zD2kJpAQ/XEv3wLg+GtCt7mm4yYYCNmTXXr65mpsyq3tByuAMD2eYaeThX7O3
KtDsGirrVK+oonFBm+AMj+vlNSGBfqq8bA3g4vq6FdUkQylSUdm/CBEn34Ft7oN9U2btGgnGNQ9W
VEuwqlDArQpQ/qHBUvHoSXjdLp+RGRrworlrIC8z1uOaY6gjxCMrxBnNoxRle/+steh3mJIJSmcQ
0SvbVbyOY8RsPJuuW7/qZA/Hu5ZVT0J33rEzEO26vW4dHbDxbJWQeT2CEXHhsOt69LOBPQXZQpCt
42tpCUeE22i2vIriJgqM9yMvx+6DDLLpkKXT/Gi6KXuIkzWlH1dPrs2/CQoIMA41LLvCM/egfQrt
ZwHOm+xZs/OCKLncHi7HCWtD2TIuQLFYCqCZZM3vCMSMd9HkR/dLPz7PKn+gY7Z2u3YNmxXk1RDO
0zhhZpjCrkvLsdxzFiQPXsTLPW1X4901bla8hxpw4DqT/KJ8HR2MyYa7hSGjkKbh6+1Bc7Vgxby6
Mh2Jnw4vUuMRkHjx9HGcU7pbwnr5tK0JK+yFJF4Hemh09ktUgB+mwizD3qhmbvdlvaxR2F1TYkW7
qbsMsCxaXDol6rsAq+FgqNhHw2D2MSo2Kzcfx3jZSDbA5YBaLTS/BLLjd8BnJ8/eFH3BW25NqsQh
k0ZsPJtfp62CYAvOQz1efB8J9DafTkmKSpCcoYumBi86Njn9m+a+OPUarO3bE+XYzWy5O+gSpxGB
y9pLNgX+Pc/ACY/TZNmkoU3+g2sruyUnXl5e1AQADyzexkNZ9upw+7c7lGiIjWkTA5t4OpHm6R+G
A2RYoGvZVcHPpSPBR1Dk+FMI/5B6B50OdcwGGCgkUD79RQoo6sHQDmQzXdbf6MS+6eXqY53m3jZc
DrGxcFNK6bAUlJ19PCzaHU4JUO57vGnWdnHXxFnbBO97VoPA2r+wAAzsPA3ouKMx4OIbF4a1SYio
yOWYdvwi0FC800uw7FTcqmkla+C4GNjSdqwGda3ggX/Oa0hH5UFB91BUGw+qhogUFFdfBxr3ezyR
ipUodg2YtVlQnvdBMpblpRVlhPJXMDTVfSLAZV3pkeMsstFwFUnwfM1DpF8mAO6yaPial43+VEHb
sDExzITTjKw05eiLDYwjsaqLCBSrC6mx5uO8AJWCAw+7th+5vn/t4puze0BacErm2PuRCPkQhtH4
snhZ+vl22L47TnFsEykqogo1MFW/JDxKx6Op4KkRxii3sdpI+mHKhs8BZFTubrf2blfQmnUSNQvH
e7XX4tIg0XxB4lkEOyPTemWHe/cIwuetVcWHtEO+wKtezBICw4nstrdnQAyn+zZf9AvWsO5XevL+
IRHH9s1TxCHv0yDOT1ombD8B7HpnIqh5JCrayXL+hTO2PvCxeaZ99YV2xeumEbSvpJPG6sJ7ub6M
dRypu3wZYNSpvEbF32438O5WgH5Zq61KUkM8SvITWaCtDaXVa698+MRMPV6dYlRH2qwp0ziWg02v
qHMGkSjRiItfhvpeKJ99GjO/frjdE9fXrzeIN3Fj0gR8ZdPUl64z7U+VxCR8IISU+nD7++/eRDBS
13bffD8ZGwFaVi8uqWGfenBFP4kKLBfC0jUXU+cis84V4g0k6NKiuYirEFjB+n3ZzH+XROEF3aT8
VCfdUdfTIc34/CsWa2TF9zlx6Jp13tDBhCwafHE1evsb8MCnMPqWUSgy5B2U9kkwVvvMEwcayydR
Vq8twM1bTjq0bO0QvM2woqO8vhQEmKRshlwep9UaSdKxQYTWBpFQNmUpDNkvA2gYuzLO4VCZKPUQ
NN6PFsXO+9srw7Hy7DsqkstpONC8uSRwB9snCnThclhNZLq+fo3cN+suKzIFmGAkLgyH5o4mafwg
J7pm2eWIf/sOyksC4ZKJicu1MJLk8I/MTfIqivwVtrfwJq0FmCkb79pxbF9KvaiGDousm0uDFmQv
/5wSFLWvDn3jCCZuCiTA1ZNvmb2fU0B+3Z6fd2szaNTaGRrOm5LPWN59Hn1QlXwuA+md47mtUWIq
HjvZTfdFD/JHmNI1jx/XrNkhRTwpg35Gm5wIvfd9iN/+HCrwYNegUq4WrNBpM+iHQbYUoROAGL8z
4BtMO66KceXIc33fCh4GiNeiR4Rme9Xp2ems6cbPmgarQDLHhmrf2TLQLTrNubgQ1dKvSzzDdESQ
9ChMs8Ykd2wA9l1NZ3HXFlBeuvQd53xfa198Sdp6+F7wNvQOUegn326vMVdnrHOUiZZAT4PmJwMV
X5hsEdTeJgaB1j1qGvnaw8ARrTapQeR0VG0ziMsIIU24eMgPdVg1kOtYzixVv0Na3lG6pqnhWAA2
vQEa5aRVbS0uGYN+vYqARQhqGL/eHjDX169/f7OtwWy8hVNJDN5gw+mT0mI68FqsHdaur9sn6VRn
MfeCHKQeJHL0qNRB0XYN9uyaBiu4k2hMkl5F+aniMMOdh3nHoEM46Kjehy3U1LPpe7zu5uVaxFag
68kU/RSp+pKFEMDDNbTfF8ITH9Na1btq5t4KOM41ZlbAD3XLljJtqv+1QwwA6TWtvtyebkd82FQH
43sdVUNZXUwzvQRJzA6s6PqPQ6nb8+0WHD//P2SHOg6KJNXlxQD380nFfvWjDDHvt7/u+v1WfCuK
Mz5tlvICBKF6rCua7xoJc1khgr9ut+D6/dfpfxMQZZ9AssrM1YVGfvJSatbPjzFlgt3d/r6rB9e/
v/m+CqcFlEpZnMoyDIL7dpas/Iw6tdfeN3AfjT/fbsbVjevf3zSjAzn3VY9jI+mqbmcSAz+olupg
443R5jRoOCvnyMo1F7iFFZ/x4ZrsxDKZP7f9fCu0JRVZWgcyO/phJXZAITR35fV9vO3rVihXgLGL
ME3LC9jTHjuUyFTBYbSZTLlyFXXsFTaXIeMQl084qy5CmnxXwy3jnvpieWnq6TNuIvW2WLPJC0R1
U9v1iLVJROF30aZx+1draFZdbo+Toxs2X4EjOwE9pwr5/h7kPZhkyMMMz7tj4tXTsfLbaBNDKo5t
6oIiLa4dxcQv2awgQMe7aK86UIuXmtZ7vxHh99sdckSFrfdrakD8GtQqj7odk4e8WrJfcdYUKzHn
Gi4rtEOvhmJRGPALSenfYvRS6H+q8AsU0Mc9xY1traDo6oUV210IZ4bGMCxf3QCFJ6MeaTyISZVr
OEvHTd1mLyxTJUtgvusLXcZ62nN4g39q2kl9hCGD90cba/8M58aWHGLDpjuCLWZb2P9H77daAPxL
dXGBmV3wU8Nh7kfc5dVh2+xbYc8EjF9lU+Hw8Of6Q0BJRnesl5vQf1jE1sHdZlNdYi7qS9TM8kWb
Sjz5RZzsZTauyVa8f3gwm8WgB9a2YljSo3+VZBIN7HlmuK1crbJuD9H7S5jZNAY6AtLu9xm/xMpc
4GUJwwo10jNUc0Ev92X+43Yz769gZnMZmPDSMRi94kIM+MB1mzyMEbT7bn/cNUjXvr05+mTd9osX
I8stpyo+NNgU77uBfZlHFD+2tWAFOsmjfGIR0CdJEdZ3rDf+IRtZdVjCVZynayKsGE8mKDoHAwpu
14SASUnynXS5nyPx0BxI33RrIBHXTFg39FyUjTG6S49kyV51W5j9cgUm3B4n18etUzxEvZt7S1Zc
FHIbnzUY7PTQ47q8Brt0fd8KaPAeuzAJkJaFO2V6kAPtcnhGVunXbT/fCuhhCQAnzCNg16C28rEu
quQyIXWwpg/nyPcxm7ogcMMZZtONJ66hbj4E/DUHj3Z31dX5p4w/BTAhJ7KpP1ylkncemQ6t3pbS
ZjavgTYLzfu65pcozdmnjLRQ/lWF761sJI6pSayLuh8ykfU50sBR1bfpQ7PAaehDyyCgu+kOx2w2
AyMRZMKg/3kxOpof87STat8v1JiVtXv9of9BT8XMVvoFGWPA93G3ggFy9b3Be+NDb5ovzJTiZRKi
/r4ORnCN1fXvbzasQcCOPFiK6gLHuLTZQ4Yhn+7SQa7NhSOhzWxig2BBBh1C5Cv8Qf6AuOXHuWCf
ZlpFh5gToLwleUAm5gM1VyX0zSvMiv4giGhQqwhnSRnVR4+q9ls3RkO9MkGOHTKxgl+kUcwM9CCB
MezSJ1N05d5no9zLBKQWwpM1sRXHcWJzHgaZTgHqfyXKJWCS5dcnFEuWj6mJan+lK461ZtMe5hGi
nd44oQkzwQmzEc+FEQEDtBiKudg09T72OXRnN21rNgcCGJElHrO+uAyqCcV97cGd9Jh0KHevNPB+
XobZNAi/gP8UqMgAVi2TgGkYHOhhDvc8hV/hsAZRnJIPz02vwrvb/XGNnnXe8wTSQRB/5Zfem729
J/oT0UF7SjoYiUq/+VSiYrSCL3Zt2TY9Yum9KlXNJC7xIKcdKDy/UnAKIH33LZKZv2Nt80NpSORg
i/lkYv9par3X2710bBI2dSJvwr5KgBG4+G2oX2QxsgwJRzOsfN41iNY9IDQBUWGNjv1jwYlDW+yY
D5dMb15+GVh/7gaaicO2rvj/3u+QO+giQpW4lIv8MNeSH5CjWFsNrnGytgXUoIFwLkfUaZT8CSiR
t2ubVXM918q2bgSQuo2kFxlITZfZKavGOy5B7Zawb0wX+Rzn7EPdx/e3R8m11my2BEqNUT6EjXqa
DDuG4zTvDIOXlVDTzvRYYyym+yUuPtIBwLsyMb+uhcHbbTsGkV37/+ZEIiLMsyA19aXy0xqiSTXY
QLuyCqeVkH3/gcn+Q6MQKXgBbYbsFCqdnLRPPv/si/CvqRkuQwyFOQWk7DxAZWJbf6wtIoZIa6y9
4H/t0XlJDgSZ0JXtznW82kwKH1nI0kDZ8VL33YcGhylpqn4XVuTv1quSfR/Rj20IncQ2kU/w09vk
yBKz/1Ar+KLJmIPhlIEtsuNZfB9WSLT6HnamPqi7lbFznH82p0JHuhEzL7sXqN7rT7rr4AZS8sZb
dh7rQu9x2wxZe0LWFmNZKZmeJoHougpKNgGUem9/3HFVYNaeoJqsDzxPJkeu6jE5sGnMH/Mw0Xd8
xG3O71flel1xY+0PsCHohK94dlJD4p3YJKcvZcr5StQ4vm6zKoQXh5BCBXADFDDvS0eMmO/7IJrN
yjA5ZtomVcAIl5KJz8lxUsUf4QiqvG86f48b/Npr09XC9fR5s68Axb2gKlBnJ5LBl3avygS3HD7O
46dG0k2umzFKPv9uhKUQy258r0aaJ6PLvo6ZOKnrnWdbQNi8CtlW7TD6KjnCpfLMCXwLdTp+ByJg
DTjpGqXr/L8ZpbAa6ACj5/hYZVDRD/30FDZx+vj/eJg7AiKyTvscHOoAmd34VPUx9o+ZfTOAih+T
KPtZyjXLdVcjVkjLuGmyQoUD6kxzuUOFKd8NU3tRKQvuaLq6P7miwgpuuOMk0PGgw4sw/W+oujYP
8eadw8a2kaKl4RRF8ZGMTXkB1L4+Q9VMfVVCjM1uMdDBWQk+1yliQ9tIBhv0FuJAFw+iQ12l9Ged
TdnHqoX8UHw10ahQW/7ajaY8ZaJ65ay73N4dHQNog9tC4DKGWbYjsPAAOJIelZdd7LVmE+c6Zja2
DamyWRN4mpzCFCVa0WiI4fQgH2379Va0yyXhcHbJ9G88ZmDcB0HG+ievNyKjmM2uEB0oCPlkxhfD
uN5pBTTezOo1gUrX0F///ibSBw0REVIzYN1p0u4HWpflLkrjcWVmHZd6WyY40UYsC8unlwnSD3tc
5bq9HID00zw64p1U7LZv7TZ4jQdFaJqx0S9+U74mBtrZHFDg3SK3CaJgHdmBnrIhA/JvupLHH3UF
UvoyTN4mECuzMWo53iSi4TM5mWXkB5IAi80JMXfZOOiX9fy6Y8JtjJooMmkqf+lefJVmZ7+ZC36I
6ZwGD7ejwXF02CSKiWkVFkNIT5lK9G/SQBfAHybxdSyqNRKQ611iY9VYzcpqBPf8pBPCx/FjVUPj
85nyFufWji7pmPQ7PqCO8DiF2JODe6CLBpnvEqjjJuAjpJWu2c5Lo2Bt8ly9tvaAbJkTaPh19OQn
yadEA/M3FF36FTZK+tftcXXN27XlN4EqqYELAcyGTqShEHVIA/mpiAa+RTclZjZTos6DFCQ6JAD5
5KtjPmUZANTN2vvE9dutw36Yp6STozAvUzt7z7U/yX0U42m/bWSsUz6sZjPlHa8uoQfkoE5UcPSu
r+5tX7diXnVEeqKt2e+5EvO+XIL4sRAqXPntrjM3sO7rFCn4DDpUANchKUr86MuQ6/RHBPH0nZ+H
8a6p05MwaXlPTNQ+LdP8e1O3bMydZgZELVDhT37TeV+qClwdM9Hz7Y87osFG20F3gpPKYI/h5dxc
qmr+nmfx8jywalwZN1cL1jV+Cgnif2bsOLDxK0kr9cBbke0aOOCt7GOOBIGNsKtDFTR1mXq/CkDt
7ksA+vlMn7tqQQUMR9oeScVXL64hh9VunBIrwv0wQmY/bv0TsN8mucsiyfLnwl9nKzmuw/41PN9s
IXyhPKWdT07/3Oo5GFehXrqLH+SvC4Sqv2+bfCvYJ5SqUD8osTnXLVSGhmz6RlDD6nedQIlk2wvI
VhX2mYdLN+3JKePAQkNhkh44rIePdUbHT7f7cR2Vd8ovtq6w1I1O8yQgp9Cbvg8jUhr13OZ32z5u
hT3pyh7I8KQ/JZoBU5ukyAbtYt9LV5IZjtVro+zguT5meTBVl7xL/N0c1BBFLvlrJvVvU0APKPc8
sVtI9Oyxcs3s1BGTNu5OpV7VRxzLC8Jh8eGfOQm7JryjgV7Tg3fMiS0xLLOoyQ0dyImFYfFFMd87
yWrVu9rVAesQB/NJlcGQ9SfsU+ErT6L0kwI/Lt7PRbtJIjVmtqQw64u4a3r0QMXNAFi9Pkkm17CJ
ruGxAlxMZpYD4I8nngr/D6aneHxu4K9pVvZExwZiQ+54XKWpVwTs6Mdc7UyK7CjxlPfcpMvw4NHV
bJmrH9aJLjVIE6xvCcooY/1Bai0/x8mg14pdrs9bR3oiQtEGE2HHTEXT3s8B2YWi2CbvPsywHdp5
3YxR2uDrY+adjAq8E9LyaxrFjt9uAe5ubz6OdW6D6nzjRUEcc3bEcx9yECGIuENG8309rTKaXfca
G08H/mBp5mzmvyev+ZPPhdzBM6L95l9zVI0Ccy7wINzWKqQOx4xGz6CeRtseUjbELhmHchEBqNqi
h17HNH//J5GIp9TfcyS8+9tj6JqH69i+OUthjquGOC7YUYd5/gczi/wzLfziy7avX1t983XVENEU
y+L/b59DGc87hbh17G5/3XE42OA6fza1N0wmPCYzO1be8jeh4k+STORegfLVJ/JDCTucxwD/ud2g
a7CseDZtCmvqikTHjJXyEdVl/wVYljXdWNdytsN5lpB9gUM7vKlHIPsbmXn9roR51rcF+tZrUH9X
H6yw5ovPwa4o+G/Gmf6OQpT/Zw0c4sp5/X4f4Kb97wnPstgE3Iujo0ygBIKMItmFdcj2qc62Ifci
G1iXpBCGKzWNjrjPNE9S9n2P8yemh6hJ1tI973YDiB7rWh7SpDNIktCjNBp1IJh/7VgBAchEroIh
rp/6z7UMTViHNJlGgteFpsesL195pMsHXGJRIQSNRO/BfKrBgonLNW9nV4euf38TiEyCNeiN2j9O
81A8iCKlh2FS5r5EzvJuQ3CgQ1asC5HUupp6ekwKL8y/sLpv0gde6WQNCv7uykUD1oVcgHLWJypG
A8zjz2Bv6YdoWV1Wrq9bsa1YFLKi5sWRSSP3oQTkIfXilTv4uxcO/HQrtIHgojVYleyZRwsY1xDv
2w/5XB+E17APfYdTZdscWMFNelmTktbFUTPa4QLLDPurAgzYfN/0fRtek5T9UsIktX2auhSJMVHu
0wLiZ9s+nvx7jXoVuMFkXsJjp7OlgoDyHILe2vXxr9vfp9epfCfkbDSNSFpKhhlTHLaUgQWMzKTI
IL9ThewIgM13HjfJvipZsJce/xbCNAuZtuB5hDjmynPPsQ5szVE9LH65dKl5mmLAEyuS7aeovGNF
8FfEyMfb3XQsZBtYw0pAsqF1FxyhTjd+zvkIUJ9X+Z23gmhw9eHa7putxLCiGpsg6p/9ruERxEjC
AB5QJvNUGO28ZA6G8a6c0gWSWds6ZMU9duClhIi7eeId3sgsUD5AXJuENBkUav7dG6bmbgq1jp6H
HD7PBazCI+lvQlbi41bYG1n4zcQkboWj/9eYDNUOylJft42KFerIQTVpZ7roaDxGdjwFtz5IIe5z
++uOSbYRMyB7eqNa8vw4zFE3PZksSe9iKttTOY2FOm5erTY+xug2qHDhjI5MC/lo5sKvHpuekHTl
qeeIBhsfQ8HJpfDNAncIEifjSyEapNSXclOFHNDZ6/i9CQYBKHk2ezk7wii87b4H/SLk59ELqLeW
IXJ1wD65W4WkZp5Fzwp253LnR0Cw71FahsXO7al2NWDFcyYGWg54ZzyKssRjeJB8N5bp67aPW7Gr
8XoijKZzvvtnp83CerjHDfrvbV+3gldpv29r+F4/D+30UsFfE9TxbZQwTK0VvCA8Tzn4bPjp+cSr
wwB5TGRMm5/bfroVvlOQBVoEaXSEhGt+yCowbWsi1pBGjjm18S3TnGjU1X3vkRiKjGXWRs0vvwcC
ZdOPt+Ety/9x9mY9cupcuPAfOkhmsDG3NXRXT0knO6mu5Aa9mRgMGGPAwK//Hvp8R+o4TSFxsaWt
jmQXtpe9vPwMqqIuaxsMzSSa6EaEQGJNkmwiFQIvbmXfpHZgMOlmaL6RJDgOE/zQaLE1SbJRLZCu
LuCTKJ3TWFXTh0TjZY85TbhyA1oaeitexSAx8qZJcmjN6KdggoggLKXWsPRzK++kMLY4KEg+vG9i
/HYSVTI48MYfyT4WubpJAfq7PrtLfVgxm/GBahMXgEJ2dW4uUxaafcMr5ylS8ny9i6VBsgLXi4Rx
1BTjVVtOeOsaNJQeCoTu4XrzS19gha6MS5fHqY/mdYYkLwailHec7Gdo6fUeFm5vNppF+SYMkQuz
h7J0b02G/AcEF2Cz+dOUILPL2zUpm4WObCyL8FuHcmD/T0TRhzlh5HOi+irLVB3W06CF895GrnQj
rEODMFL3ScQeYWN/0zHIRYbTxzzYmGnZ4JXRZ3oc6yG6k9UAb0PcU9Jk5ziwsbw+JQtryhZj6iZX
KQ1T+Ac+AuJjOoR1nk4rd4elaZhX2ptzHoJYvQlYax6U4DcaEn85e2QCD081f2qGbY+0jNuSTCNN
Rxa1vr6VqocGQ1fEu82plo1hgfyBbKnh+hb6OHm0GzPtiGM7iU1Mc/x4K6jHQEag82l6EkUOorzM
6j9Upt3Ltum1YjoBI22QPFT3skXr2gQPxEe2fr3xpem1TmOhumRKsqpNdsAInrxRfE7iIt8RSe9C
Hdy30Wr5bWFrsmErsyb9WDq5eQhI/YxB5AdhICkMUIm6u/4tC3FgA1e8sdd+qKv2VrX14whe135q
VlUjlhqfB/BNHJTC0Z4zueGd0tGz10FzfnJEt7KpLo3NvDm9aTzm6eSyOiV3YMsmB1C/c4MyqG4z
+ehTEEK3ndC2elKclxTOhzUGiNLfQtDkAK+afFtqZANQeCYD+HGp+BQIBtyfF3NnOsFIycRft02v
dTqLcoxhONTSU5YBBLQPnPAT5Y6z6ekN/DYriGVNorzAE/4pGadI7GoQcp4Kd9vDJ5q3ongsKUwF
WNLce9BO3CUeSizU26Z2jNatMI67IivHmoXZThWz52WELWMHaL33ULcEasHXZ2DhrLQhJ1mrUPjw
+vaW0EnsAxo8xIzB6T7nsIp3p3j8c72fhViz0SeKRNJMKhf3zIFMjsmyj6OoNq5T27A67sqK0LgY
HoRQpoT/UM2ir35fOt4mchzjNvCEc+WIUSY820FQEJLdvfkER+9NTrBo3TqQjY6lqduEndhA0/i2
gjrR7RATtklcBu3Pk/JmL8oKLE3Hz9gpoTOROMAGwZryHE7bHKDQgxXIWVn19eR2WEZ+fxGgSB/6
Uq0h6xcONBtXoljaJX2Ws9e0cYSSL8UbSavGvSqaH1EAXuHeGcm0JvH6yuV9515ig0xMhCojB13g
ZKqxKaEwHaJ2Oww98+Fza9LqUKbN9Cmva87h9aJo0O5MDhKUU2OBQ76Qj+ZT2AzBn0pRD9JWRQMV
PToN4zcFyX/xAfqQEERFQuQDfDspJEiwuf8vK9tSHkWdR/Epz3H99zLGq8+k9tkPKSdW3QQedb6h
cJJ9iCEDPOzcDFoAeJLy2u7ZMZH3jZkWdIZJgkUBujjzI2BYKqKf+imVydHIYAKBhrEK5IhdQisv
OSjWigxXxjpttLcvHMfgTRhvXsqc8C1B+nFso04AmlIZGIvu2ODg3448H8rqSzB1KvrCYAcGg+RS
hdm+DCYONb3cS9QsWRzpPaQKUOfBH+Jil0E25Jk1Kf5cAtr2eRJ9mz8XBd6gj5USefdFub3PPwTC
9+TOBax3+DhOvK+/hZUTZodEgA10BDgWRgwhr4YfMqMluGGZeklTiCPem5IZcUB5AB5hXuyA/dT7
Ki1hF9x33WHiKQCnuy5m4msRtjLed5yn3rGA6DXfh0EZtCu4zYU91UZkeEWaV2Iy4cmw6BTDqnrE
PNPA3aUgY1E8Um9iRzH++jbwJq7jPq86iECEJyEcF7ZWgPNVLF+ztVnIYGxz9VhMuRODYHaKSZo9
x0P6K24HcV/TNXOQhQ5sPJRUomsIsFanDFO210jF2IHX9K4dcpMeNp07Nv4piCvTuI1hJ5VFz1z1
7WGrgzfG30ogpRuOYSCL7lZQMHIMQ+XIMH9bAunaCWTgdyIfKDuJTnwxIUtgM0NLcvDDplm7Kiyc
yjbwCXzRPoIWLzvBFeYly0S3o05AVu4hS9NrnToikOmEM7O7zRxWvGRl4DzBXTf8RiNFViJtqQsr
A5OF7Ac+0fDEKdArugG/MpNwhW691jteX0Dzg907h8E/yKE+iCBaji6CYPgK5zhzhORfS76TBoec
xGoFjprdpMLPyY/rPS5MioUm+j9cxeCmIf/6v1EdtOP/gnQNB7rUtvUsiTowZAv8hIKdTIh/8IJ+
3KVGrZXfF+bDBhjJPuBUx0lyT4wRahcw3VxGCCMeocpQrGSsS31YcaG82pWJTvEJjJViJ2X89Hq/
VaRb8TxeGqS55zfbqppUm6u+4adRo6bK8KrjfXTgMZSu+HkttT///U37s5pLl7dDdNKN/ElGJ92H
cEVYibqlxq1MbHQkoyBW4eIfudKk0JylEPQQzTC0n7atT+tW1ZVJ5mdQi85e02CTBp8dts1oknFi
RTSBxQvyoImfModAEEgxF1DPXOhq5cF3afVYtyqPNkFDHYIfD0TS2ZuL2XKKzu7WqnZoo4aS1tNR
4KY4FObKUZeglApwTLvbXPSH68jfC6jrSFSk6WgevLpqjnEIG27poYst8xvaKly8y5FHuZ55GGv9
1EWo6iDLaA/XG39//EPbTzxWSoIO7ZqHsmDf5QAJvDHBmeA3YlWG9/30C85+f48O51DGxctFdJfN
o0OE+WQiGX8ck+qQb3RPgH+gFcSsayKIveUQRMZ1YccULDmcBty568P0fhSHkRXFKKBVXufK7rYL
ISzFErQeFvL5euNLc2AFsMaV3+ljxu9Qu/NhBgytirKCBlfhr/Ijl7qwwlgmuRJpzd1sl6UBxJ06
hie2/DbnnRfkN40T9GRTASyMrIAmnVRJWmL577Jhxj8PWj5WeGS43TRWthhXBk1lVBxHec8IwDWe
LtVNEiCLzMNVTbeFubYlt2B+W6toCvjdyBt2xC0HSuse+3L99y81bqWoPIJxdZc66VMM/OITlC2j
T3U+tZvgOaGN+/MAM4PEWoHdtGsd9wAX1OIQwrdu22+3AtmTKLngzhrcJclsPOvDnrBPN5mSs9BG
+I3eBC1ZMCyhzc7o70AAb13U1RoVamnYrfjN+jLiGlamdx1SiFdXErVrtdk67lYE8wFEDpm9/njP
f4lJo/ZVadaERBeC1wb4kageTZxGNerisOsZC7jZjhD3PNYKHsnbptaKWp3P93pf1Ng90YWqgXFH
ue58vfGF328D+5A/ew0Fc/rOAzuv63P3LPjY3fZshqRu68I6gROZeYKTpL5LUGQ+oPgQ7ZjJm/1Q
ICW93sXCMWYD/ExCKFVtUN9ptxj3HYmbQ6mc+HtLIYMLorzz+Xo/C0vVhvGVXjjqCP4ed0LVzyYG
cSf3V7PRpamwQljA2xJaNHkNUQy8Y0qFO4eQZb9rIrGmkLD0++e/v8mm4YSjRDjkyb2sc1hnzq9b
rek3XQXgTvF349L1R7BJ0uReFE61Z1SeUODceMj/A9eLurAJPQ9x1nfkIxdd1AGUk217wgxtwB4R
7pjAf7q+C7y6fxWJGpvarKzOpVG3AriM09CB1ydWZ0TYSxB57Z++NO2a2c5C8/9A9rIcqH7hEuwN
qNuQIq/2rbdamVhq3Ype6MAVXqg7tC4rFM7gkUdv676vjpsiyobpMVlSgNL9MduRwP2TABXyuXdL
tpK9LewLNkovgOo8zxynuJvRGkLK2xiLB4zCJ9/lv7Z9gBW1SZmgrFKp5q4cwMXiE26oqVg1AJxH
+d+KChQb/o4pBWW3UZYme8qqKrtRvWZHaJygWhAxKPPNJTrg9uhTz1cBoEvzbUWxDnPHZPDwvBOF
/OkB8XuMenjpXR+spfnw/v6c2IfcRAuDESTRqqV7PhsNJlU23pdR+5/f4YZzvZ+lj7BSajFWzJkm
RBzE30AWhYoRhIu7ZhpWsq33X1lCZkU0pzkPC49kT6D3gY+iw3m7fo6D9D+oNDif+wwPgpu+xAb0
JVAPl8Qo7B35lD9JuGl9nVwHXNttzVvRHTusbrPYL6BMDT/Srq6zxwampNcbXzjQbDifidu6jGRT
3Mlh8u9M2bDnLKL6C0QR9cqVY2GibUgfaVwT1HADgJ5+9lFJ3DjqwvVurv/+pcat0JbO1Pmscou7
sTPysTMo6PfJNtRSaAP6xgIWchk13ckQFAxUR78AOb+WUi9sG9QK4pJGOaRXVH/LRv8ly/Ud+MAP
wu0+lUTdOa2zg1frSigsTbId0iAcQ0mg607wDfReFMCJxZxYpN9aGBr+vj4RS31Y4Qy3VeywfdMB
m2BuoHPXfmkr/hwWq+fEu/EccrsMwvrUI8Sp4Xvmi9i/ZcC5Njcalo/6MHRe9Oh0ijsHgk1lZdQW
6KXcLokAdRRDAbmXECf3ph1JQ/bisBAvf2EcjEefdxdianVSQZvflniFfIxbTVeC/t3hxNdaqyON
DR8JDNIuoU6m2wLvMjeViHdkirZsv+jAWhOqoIM7lJ684M1wdHeS+l9IXbrpSvNLv99aDnSiwGEI
uNQ1Aas/SNhpfJMQH1ENVEauL7h3zyl8gLW/exVtR+p35ZmFvXf03OJzqabxKFq8CQ8iX7s8vhum
IbcLJmU68imtU3VhExX3EjyonQfu39E4+tJleArQZbxPq7UEfWGV28WTQPUCwBhdw48V+gasAM66
FHjPIH2YnKY6OlXdRsPUf4iUECnvwAaV5RkKyc4NGLvy55S4FV9Zwu9uzRi5eeLeXGRSZkBXaAJ5
8Wnow4BpBL+YQyj0+vQvLDBbuFzUUwnqAq8usLPGA/qYkoh9mpwe5emS9+5aHC59xPz3Nx8RO3As
rFDlO3cGgllZAjGkXm2DmWCIrCgPqCcKIbvqbPI4ORh8ivOA4mlZrrwOLP16K8jxaA97E8HLi+HR
LzV7bK57bC3En11V8QZoxk2D756h56buR5/r7jNWb+rfx6Do6vOUpdFKqC99hhXqQZFpiioIOXeh
GB6IcMDFqGE3sqk0EXK7wELwLF2kLsnPQcPoQ9x2AuEAO5j621B4sf40SAlozPV1u/Attiw5nJt9
QD7yGhtjDNnDoqzOHiPdSlS8ApT+uYzgU+Z95c167YzALaQ25LEUXvuxdEaAM9zcifyPKRM8+NNV
wGRNt0Opx+4FisrMpyfPC/QPhhFwon3XlmPxB1TxYcpgLhqJ4Cse3nDSshwvNEcHD8byEyv6aKiO
nerjzsV8jJn8rxygevnFdxM/6EHi8mvACAcARFY+bGnYrM2El10TwKqgfgK63zvq2k3OLimTLXVf
jNq8ybwZNRCh87FolXuGsb1/20H/kF2KvJzcy/VJf18Mgduq5iYcZyk5GT2+CiCaYMbAR+lHXkH0
UkkIVgm8EPoMUBFSbuEw4ZOsrUVnAdwPnFxdZKTUR6Rn9GnszSYSB1q3NpYk1sIPYuqdR+7nwQfG
wMc6kR50vn0zVmplWhb2eLviMzlGR2OVhOeaRs5N4hqCx8Ghh6RIsZbiL3VhbS0od8Khk7H6qWdg
3PdV+hs3+XKnoYi5kkYunOj/lH6iuW5ejuw8UrxO8akjF83j5MYLTHcXU6e+b0PKD9cX2kKY2IxN
mhIg/QmSZHcwbXqiVRWy/3Kt6uG4rQNrf4EdSSKAuIDvgHIJWNKQ1/zi4E63Vv1ciBS7GuRWhTYy
7LA9xiDNzleijIT9Ee8y7cnLJM6Z+qEeq3g3tRu9vLktbN7xMq7cIXTPqnqQPHkZgcW7PloLq8su
DVG/HKESgxuEUlHwjYOAva88KXeTMv6v610szbgd50UuCl0hD/IIBNH+SJ+z7pOCZdDakbLUgRXq
cVXnMAFLvLPyRy8+eKXGyeCUab6lJI0nN+umAFCo37dDVV+Qy/ceZEKBCvvP8eOgXAnApQ+wQpzF
IjaD7Kf/mz2MKeBNBgj0lfN8YYrt4g/LTRWWwGhegHkGym8Icf2IxJQ2x3Q2LLg+yUtXUZvUKZTv
M080+mksQSgHBAZukR4OQuHjJVHPolhBDLi+HsBwHl33pRpX3a0WItKuEE2sbEnbN/XFKFd8iauo
fJqtDGZvnWpoYjhR0Wg/Oh18/0w1bSp6hdwuGhlRxoHqJDvLFqZaRxHAqP3YDA2/vT6iC9mrrW7e
5ZEXMpOFZ9XM+k3kj4z84Kas5GNI42Rl5S2tjXlFvkkroMEREUhaVxeDe9w+cRnUiUFXuq+hyr/y
HQsytdwuIyWE6EGkajwLAjUcVbJDDKzLXs4LQGShuxs977ch/j2kf854W+L7GY6/si4XQotae0MW
yIrAngwVkiSsKBwUC9c5pspANPz6NC11YG0OQdNAhzyIsIHyOoh2WPw5tghSeivQtcXAsjYHwCt0
kxusbn/syKEowVorI288Rg59GMJu2vVEjv8ZN/6GrPAeV7g1XNvC2rC5o55Rfd97cXUZR7grE9nL
fFd3HGqswJ4DI7Zp/GzqKK5+bhflfn3phHaAPoP6fR7B42tb61YyUMqurINE6yeQhgK260pYeO9g
2kdX4ocjTt65zNisUcWSOhSwC4b+4qwhV9TPCdwsD11efZMyFTfwGIZXXCc+b/ucearehCvxiIpb
VMMvUaWqjw1P65+5qvjxeutLH2NtBkHPdE46Tz/pzNwEQZaejNddysJ7yZB3wJwwOwA+tnKoLq0u
KyvIIPMUywCnEoQZycdO46mR1yV5KH29hnxbCE2bUQrRXR/ZH5EXoBLcAjqf3V2axtvU3Litgg5g
fp5MeS0vxMn4Xnexc/LdVdTewu5vy6Cj4iKFqUfAAYHi2ntN+msWpUu89hIlqVrZuxbmwGaTjkJP
hqa9euoqKg8G2mE7L4eUgSO2YQVCbtNJx5hFlZNj/81q3d10BeBK81Z1fcEuTLAtgK561Yig9coP
s2VjMMLSTOFl9nrbC8HgW9d5XObVFKhwfNRhCy51w/QpMeVPmSTVzi8AO4yqwTv1c2qxrUMrtj3Y
4IRtPaIYafjnqRcKJgcJ+ERjlO5rGIO8PuzQae32vfR9VrB3NB1SF+rjF+Zlv0apd5KnHxmax+Xp
PnbKQzOsPW7Pm+07m6RvhXopYV4dRm75Yc7K4qg6QJ/rM/bL+y71XqC9uVJKXEgDbe6pi8ewMvSx
OQbQMNsXo0A6BvcqJ+LfVA0es/EifuPVJaRO+RrjYmkFWqe/dKIMnkZt8/S6Xb5q4lG+Zjy2NG7W
yc/8tK29otJPM/IMYEtImIw6vIkTYErcFthalGM2rT2bkwo3O7jAoZLxODZOu5cwR1dwnySy+BkP
7X8VVkYRBN+39TUvyDdnmGpl00OwUL6aztF4gDpIyc8B825lkH80E1j0PEpXOlsYQpunCugQMoox
1k9lHXdHIKB/a5rUO9IpdWojgmerYq1Eu7AUbMJq1zUDbDtL7HQkk7sghNdh3eu1J+qFcLUJq7C4
CzVtMUPw8aFYC8BxzKWHOWBl7LM9qYPP89q+PkdL32JtDtkIrbshQVrzejCorjoY1cWHbY1b24HM
22pQqDp8gAFHfKsjgNPSFM8711tfODht6mrI0oEGMUNekYE36TIQI1vSNdjOWl3uyty4520d2aEf
NE5iIqOhzgxPF8i33fy/Uzoj+Uq+t3BA24RAmURcQL8OQ1VBggyabf2BRbOrpbfRCYzblMDYjU3T
9k7zVMqaFfukma2Oij45qzGZ1u4w89S+cwLYnMCxUa5JJtI8xUXvdTdEplV5XwKHjXveALEm9dXT
U453a5Y5Jh52iU6C/CdRCWnPTlHHKj6QwoecaSnH0Nnn8YCq/vVpXBhim1HIHEHHNDDwEh7b+qiy
4HfiV/Wxxv9c72AhlmxWIRxY8WTjRNVF4yLa7/u2yX5XQHl9vd78wnq3CYWSVKhBF251gSI52eEx
6GeXEvIFBORqN9R1t3KRWth/XGtHiIkAljrX1YVAJXdA/RZqSIPI9qJmcX0zv9kVWQwqcpHWU70S
yksjZ20Uk8ow5QIZNm2JvudjHE87pGRqrTawdLW22bwCZNLKEbggQA7rZ6XGSwpJJqIr76kzZkTp
GHftcKSfqesOJyiFr6V6Sx9mbR0iAiG5a/vyA5/txAIXCWbC+EqwLTVuZQ2GFUlU1H51wXth9KkN
ICGyo362jd8bcpssSVWdtKkvqktfVBR2E6k8cVGseeQsJHG2KDt4KoJUrVddkkp2e6eGz4hGIjqf
c3OZCG5C+9cUQQZkYw5nUyhZ4npR4zdwaPHSbO+ZCZIl4aqz2NIHzXH7V7rjUeiwJ9EjHnV/6YL8
6YZk/BmPKjsE1VSAoCPkzaih65tio1iJ1oU1QObN7k2nKVTkB9IycemzuPkuw6ZtdzKl/un6nrOw
Z5K52zfN64ibwExV+sGkxZc5W5SdLh6dxFvTrl/6/Vbk86KBGDc8TS69dvWT7xTuD2Bb5Mq+svTz
vb9/vkc6XEGdLv2AN9WvegT7B0D29s7XlF+2DZAV4KFhLY+lhIWg7/rZi4JpcPJjJDoZHuNOx8Hz
tm6sUB8zAwlC3eBi1Qu9AxCs6VB5l/TgVqL+c72P96fiH3JlGcYOT0knLpMfi3vD3fiOTQQqn9ua
n8+bN0sJzNMEEIEK54ogQXQ31FVWfGVc0k2y0OE/3MrS0WXhhhyTTRU/li646hFu09d//fvB/Q+3
Ulc0hr16rO7nilkCu1nDkugmQKX2FsX751fz3/mfKrWxYv8P11KJDNzKLIRnd6rzXebUxQ5YFpSD
WbGWQr8fH/8QLRM6xi1+vrhonYqD6+TNb5SWKQRGTLtxVVkBHkIf3a+Q+V16AIWTr5z0REHNpKBJ
+On61Cx9hBXkmhdiaHleXECGp/Dea56QtZRPAbhnK5fmeQf/N6lFAePvpSvLnKi6dQUMzkFUzCbw
4ves0PkPHqb6QtREqv31b1mKQSvOhT+AVDgM5aXoqb837oSZT2rOvl1vfmGobADhUOvQ4z0rLmRQ
PIHATt7v6rBw9g08335f72PhE2zUIMQ0uqaoxvKSDMlnwFGnWx+Rv5LDL8yE7beQqbZrU6eFS3rL
YOIGmQioXpC7CidTHcIhcNsnzL2/2aqkGjqWlHl1GfL+lwjiXThU2xarDRWskQ0mhYnyy8DG7gaw
XnkHY2YgepEXbFtDNvuyyiRrdZhi36hdr8cxoVm/F2OZrETD0iKyIppAmlxMQVgAS0n1kXqN/62e
4LU+1KpaOVWX1pAV0oEo0xIofazTcvjaiJ7CBSHIb6/P7sIzZWijBaHq3eRVk+ClEBs2Z/IWHMN6
14KLfDuw0jtO8x0hCA59B4+klmJ9peXGWziy6r/X1hRUvuvimfTS+7Q9pG4cZjeZLiEABTxWuW38
bBAhBJp4XbWxuIgQzskiZRnZVyKNyc31IZzP7Hc2RBs46ExNR92mkhdXOz81WMl7gOIuc2Vqvh/K
KRO71K+3wWtDG0foMRd0pZQUFxO4/mEynWE7OTqz7hetV3bGhRVnMzW1C9QbLQJAV2BS0O48eBq/
gIYux8P1EVsIGhvVB3nqLvSZnK8eTYuCv2zqk+TUPbEghpLItk7mj3uzb0G4tdJTGaQfSAdV2Ngj
8W1MiIEA16oj8NJ3WMEvOZngE4kN2OsjlN5p+Ni2wXjrThudAkMbzgd1Npb5eM29FKhE3Fa4lOtM
r2EFl6bZOskT5gRB26GGknXVN25C8zGCMPn5+vAvNW6FtmygAODDRPPiO/nJoaE8UBV2x+uNLwz8
P9A9EZZ57OOiQQdUKIRXHPJaHPPEWaOFRu/HtA3XKyF8jTozWBKzSVaQDQczF5bkEJ9jqLeOFGya
prrHtrwmUb5wlttUzpIC+IKKKk7Ziv82UwMR0ZokBxBdwAiia1brC6UfaKr9HRSxK6DgVhlEHlIG
uLpAYVJCUicDhumsEvk4QcSkxhsIIL3NY9jCRXvbhM0T+SYYJebL1ejkoluoNZrcJWd47uR83wcw
WF2J+PdfPf7he5Y1azNV+OVFA2v3Go5+0et71+cKBlHBs8qH/LTte6zITxwYdrX474OOoGaqh9Ac
TFSzH7lIvI3YspBZB79k0f8fnzNJIGzzz8P8ShRPTvHkRLr8H3VCIBYldLRTlZKzibRYeVNcCF4b
+kedtHB71FcvYeDGkBXqOIMogJsFn68P31L71uZAIM+OAHZwJOeZvJtYn3wLqE//d731heC1kX/a
SSZpEhTT5vdxVYMlO/JfbWNGoLizn7n+OWbiV6FggXi9v4WvsTGApvOBh3CQr5SEFuGuFqyOb5iR
zrCysJc6mBf82+gB0C6ICLY73jbDYzkaPOumqg3rw7YPsHYFX/Z4mgxQjaiJYrc0ydQp9IqVotxC
VNqAPtYPkrKpxmNOPLi3YG1o9wiwi//ow0Eo3JWlzg6RWkVkLmRjNjU0qr1a8BjG07QtfsF7Ptll
4xTf9gghMr7Ao0Xta8LWDqKlj7P2gcB3WaX1KD4keG51OgD7Rk98LytQHuWNZ4zrxk8DLrIEvmhG
u22wcgAurAhbMBumqFHRSRPdxelgPnOg4h9d1f7YtBxs4MIoMsc1kQ/FKXdgn4Tw/D9Dj6eA660v
nEHUlv1SiVvrOpm9FAmYW67njbumrfYii3+NVWN2HSwojWgv8Ks2j6Ivztf7fT9noLYgGBxjYD8J
Xs0dK+rza5rO3PLc9KvPG0sdWGccTu8B6m6os8gYx4/HqnNM4PXmk21iXSG1ea+loag6E53+wBMy
6i0OG4tdTcNyBfuz9AHWYvbioKd9OlHYqsMnaf4AoqCHkWtcCK/PwfvLltrc1qBQknWwQbuTpR6g
ZFMKGEsNPSpV19t/PxypXZtqQ0VmYKX4wbTnkYMTDMmw670kujhRqm/5IEJIOMs1Y7+lAbOOMcEF
VFhTT36AY3G3mwXgCOxYjm4bbbTttGtUY5uzCPq48kMAUrMyZtpHJZQEc3fV9nphSuwKFQG6FiDl
Mr0Qj9d7CBcndy335MrJsjBCdokq8nMp3GpILz1Q+Ls2jetdXrjsk6ey8uX6nC99gHV4ldk4mClO
xI/So+nntq5/hk1MVw6vpcatmOYEsv6SGvmBeHUOrBjw/E6MQtu2nz73+uZc9yiOp2xQ6UXAsgkv
rUMKOWu3IJtc0MBVsgKah8STKszTC2eDOvEuC5NdXsby8/WfP4/wv4UPyr2/f75svZ50Oo1f4E3z
lYDM8UWx6sFxan5bw/HieL2XpSmwbqlO5uUjJNn4SzgG2aMoIMAAFF/0dVvrVgiPBZh+fR9FL4nH
IKxuhPdsvNXq4MJvt0tPnKVJQ4ogeplJGSOp3D1jfXdz/acvxJZdd+LCj4pBJvFLNwK9VjXlc9EA
z+rMwM3rPSxMsF1rytRIINzbhy+ZCL+YzJ92iYPFH5ToYahSdnu9m6VRsiKYmcbzAbhXT2XjgaWc
wZ5OHqHPDXH5bR1YUQxDIAbsKoleSkiFHKhs3R+qVOM2CBy1SaR9DcGQrqijF5nQ4hTpoP1pUsdf
uYu9f5uhNl+07EH8hetdeZ9VdX8IkuGT8Z8E0gzema/SyckhxSuPM6Ur+dnSsrKiuoNEW5iUWXgJ
NNf3UsPFj7uBOTdRtI1iQW366BgC2QJj6PACTYPgVE9RceMqpwSqplp7YH3ftjZEXfrvzYnpNE9N
y4t7T7FD1tHfPK+fO/7shfLe9OYryemdLqpnWfGTR5NdsQoxXhhAuzjVm051UVylP2iPROCQxmV9
jHOUpjLaOs5h05K2C1REEt25OmKXpGTeT2k889EPebN2cix9w5xgvTmZVKyyhgk/fKlE8zP1kvSg
qvBHOBWb5PJDahei8KjBfIgy8Zc4T8B3r8ltAy7Jl22DY8d7W0nueVx8h7i5f+cOXQ3VR5nGa4tr
YcOy2aMZqMIsHLvi+1iCpZB0UBIrqlV6wlLr1qntotwnpmosvld9EUA/JdU7YZq12vvCgw+1q0pZ
Cr2RzonEd6ILIA+Tat/05uTnwJf50/DV6cvbuAlvZgHUGWndqup8fVaWLn52VakFn7frBlV8T2jy
XWt94iT4mKKOittMu5vVoYxvDg0pf87F1ZVO523rnSTFVhtjGo27ToFLedCfRh95Oi3LfOd4YCoz
SvY6Hf6XzjgSLPIS5vHyvoi7G+aZtTvJwv5tV6NyFg+BqlEVAKXlKam7fVewcEeT4hyg/ErdYdrP
4zxWfGWcF05tuxzVuUMNxxcVPCWBc4ZzwTNLYVIQe+1/8HQyx+vjurBIbfIpFEmTLCNlda8UeK8s
VmZn6Kqz3FLrVkbguLEf4DItvmeQQNsljcOf0ywfVuqDryDRd9aEXZISkCMinqjF97H29q/LoaqH
m8r0N68xUeUQS6gRD7lmZl9M/Slsy8chCL8xePIYiUOKOmtqSQs7rV2vcsPIqx1Ssh8oHKdiX1cG
2xQqRe7/jJRr9qpLnVhbiuZj5XGj/CfdzqUJqOXsoQRC7sJSbsvhbMJpzJsyCGTkPfE6/a6gT/gB
AmN6Bdu59POtK4B0Yy/k/x9nV9ccJ841fxFVIISA2/lg7MS7ySZxEudGFTu7QggQ3wJ+/dvkeS+8
Wmuomly6UtIgqaWjoz7d3KTPmA+Tv1sSEWeQmqYEpdxE7RWMuxadFTH4ZTS18crp/SZZ5XdQABkE
RItuwotdVepDqV+sLRr/XTGZsOWn4rjJXG/cMT52MWk7LwR22gkaT3CH7wvvq2FJf67JrrClqwcr
HjBFghRugR5I2PAD9+KPeFUdTl0FI5Tr3/B23hZ63lbEodRYQruU3rded8/oO2LYFx3T8yZOVjL/
w9TQHdrM9pvfQD/dvvFVbIPadTo2S0TvfeyPfYV7fR/wI8pzHjkjf49JcLz+RY592LYlxavAFI1x
RX6ykOFZwBNVcwgKQY80H+gjL5e9jKqrIwvdedeGwyhn9WPuxiobV9T2TIkGJ5IgdFjx9nH9e1xr
YDthX43b0LdwTmoWdBOJ5Y7JMjNsbqD3zvce8FwfYuHcn6ohHhjxn8tcROmhK0dzgISGv3l8DR9Y
Mu4FQa5PsaBuwnlpN3XQH2rqprs2HGNomCh1gKZfurOeHbuJXWSaQhgPahA49hsIU3/1Vee9j8x0
415l15dKVMn2IIT7z0gJD/cMi/fdBpKbJtquL5WR1j6ndfkjrWT5ae4Wec+6zWr95h4ssAs55HHf
ecWPao7jg8T9dVnm9r5Jdy0zHSC37UrhNpWbYqS46M8qmxe6HqMxOKZtfI/30wY8MLMTTLjmefv7
K1SQaFDjgFr+Zymn4NK2HuiPdduu3s4u4tgX7ceYQSWSQ0wkfR6ER7IigAVLXXvJuySErIi3LvwE
Cat1qw7YU251gMMuKFWKtskcz/RnkjL2DRL9C6xlcZwkZbmnHuHqwgI6n5c0yAGJZ29m9WUOvfTc
hXV9/l3jcH0Ru+bFgjjkIfsW7tbJt8kT6kMAMQz/sOLfjXdAu3Z0Kc3gDcLwZ0x2cOlZHX9iwVjt
yAQ4fr3tYrpAflYHnqIPCZ6UviQtHn8PXmi8nSPQMf52fainjAg9UP9++Gv0wYdJ8Dk3kwcbg45+
uWn47bJQ0hsj1bwEz+M6PK9TYo4DDvbseuMOcNtVoaiBmUScFPSBpPIX1+To90ivEAW16qkXP1K/
3UOfax62v79CN7RewRmbOv5UBqOss4rW3npaw4TufIlrIqyjG7wYkM474T33aZe+g8FSnLVhUInD
lMPp4fpoufqwzu10KmhTtMZ7blBf8qGIBajzodf/QcC42+nCNUwWntkCKU4Jd9nnZJrKT8kcJb+8
fN5brY6wwC4HNbKOAyiSe8+QcB+zvGnvuwEXM+MhAh02DtP1cXJ0Y5eEFqCCy77ovecc7yZHmEdF
p35zj5D9//bX28g18Af595qCChwdyj6Yn8ai7/zjyAsoWXpzWKS3ZXDt2k6Deph4kMp7jtSEF8m5
+GPOIaq/gMazcyg55tsu7myHMBobbei9Wdb+ZwNj1vdBknan6xPhWLB2bWcRrHE1rwl/ln3jZVFg
+q/j3JFj3xB/Jy3k+oDt769wndQjSWnEaXFgETcXf6zM3zkG7bZnQ9uYdVx6ni5zLl66IpTfUUrC
LkNX01+3jY8FaEiprwFeJaMCZaEphB1hGY3s0gJiYs+8/Hy9E9cI2ZCeaK+ZmEhxWBCtISfomab4
w4tHve49yzhCm995wleToAR0OHSnYnTRrOTb1ILJpvvoQRQFvzOmFr90XaTvIlk/Xf8mRyrOruFc
6NgurImXJ+SS2EPTBAU5tsU6PoyQMZAPVY3MIMoQ0noAA37hHTuVqhj27J4dy9qu8ZTt3DdQmYQ5
84BlXff8oyfK5H0+yb0eHHNml3TCAhkiOWWIOYMvxHD2E+NnyGHtLGrHdPnbvvlqusaBzxBmG4CZ
MS7pelJbAS+4TeWdKUNzjricjjOf6ihreDF5O+vQNWfbaL7qddFpPUKrbX0Shcm8ZL1E3VMJs6IU
cT2HNlAYfYFT505c5DgC7ArPVvpRb5pJvIikSDM/jc4+TLr/2NTnygYaPteXoWshWId+OnPZqmjl
z1MQB6cU753LaR5i9WkxdRXvnGauTqxNAmbaPasY/L9r2UUHjyKdiepIupH5bwyBbQtNOKGreqWB
h9SlBxIvCY36ynx80vVhcq1mK4JnE4yQlUr5c8u9VWUrSK6HIcyjaWdlvT1C1PbPrFYhioCIsDiQ
GoqNJgJ1Z6yQBZiW6uX6J7i6sI56UXl+1xXaey5QGfv4m75LY+RMRL6n/vP2INH/kOkU7xkkWPFU
LpvQVMORj8PQH1FP44XtzkS8DUG44/wbgmpWfqGaiDxULPmoCbQmBzyjS7izHuj2cqO7ejpCduR+
reb8220jt43oK9j3yMUOi07S56TwvKcliL/0Jddf2rbiOwB5G+v0P2S6QjCzNF1yP871SfXRuUW1
8iHMTbbG+U2ZFGqbRSQJaO/h4PNvMfLvJ1Fpfex8kEDrVsY7k+NaABbOdathMR9ycq/8zfisQ8Aa
x0LuBHquQbKiAHDCgl7xqARlOp4+TijbORWG/oBvE4h1KSghO5PhAoqF9VAPevRaL3nuaqOzhkKQ
mYpYnPJ8r2bZMU42k86HD3K0LCF58BNU9y4kHGHevXt3cLVuAT1RLUjn08jAEVO+OhofR2OS7D1Y
OUbHZtG1Q9yzdCX8ecOBqnFdF1X0MMhd73FXBxbCR9x4/NykBAaYBPwezzwSWDCeUNvw6TqcXeNj
wZlUKHouIKj5LKFzQ09cR7DqK0ZU9J5v62Dr+NV+MS5h8b80nKqj0PuZzGU/vxeIiff8WV1fYB3a
2p9UCCZ089TNobmsqiR3XrFXY/t2QoPaTDrGITHD6ok8SMieqQmPKgZaQSfGh3PoRfddH4c7gHZ9
hgVognA7zbUnvxNZjHmmxRr3h5SPhu5Eia4OLCSjoGMBw79vntQc6x+xUOtwSmRt9t4IHEvVptRV
Eiq6Re3F936s5JmHUBxPSqjp7ienHZNh8+rgBSvhTFok9wZq8KfNVvKgjTaZMnjfRlUHg8Kzf9to
2Qw7lZBR1CQVL8iXeZBQ6L0of1i9ttgzc3OQLqhdywkDPxQhEJ1Am99kxIdPKQ8+SNk8wJM5W8b2
vqLD56mrDh1P7q5j8e2LArXLO1tDEWSmvXhZUJ2OmuEkPNQGpVIQ7fhU8a4+r4W8m2qICO6cHo41
ZxPwKI6pqZdVck/XgB1II3sU4ez6o7pat5DfenSUwdqSp+1dOOd0OEpa7s2Pq3Hr+G5bX4bxxJDr
KJPqM6Lp+hyEofjr+ky4wGKhfallVXdpnhYHFaw/QXXhJzomf6xil8rn+v0W3NnSh7NEvchTS9ri
OMqJvUNB9F6Zi+P321Q6vYJMWVAa3ot5E5tDGelhLJDlXfP0100jZPPolnnMa+hcYXJBcaW9KlFH
zcpzWwV7DsSub9i2mVcnE9LUkiGxixSvjD/53lJetuXv8eLGk+k/VLq2G4NO92Nx4J3f/S3mUtL0
mJY+mPGn66PkCANtI4YW1WfByAx50kM3HRHG8sNC/eQx7NafRQvTievduIZqW2SvhkoElCkuF/lC
K58dkFVOTk1dVId6ubEQlTILzKlP9SC7ijyV4ZpfqkV157jTUMhpzB4v2wEJm2BX6TgH3avPX0Am
bz/TroSAOMoflvvbBsnCtBmVqXyIX95vK7b3/X9oBKncNMKmd70D12RbkDYz7aHw0JGnbgx/DKMv
jjQCpb8cqD6V3W5pi6Mbmxe3aXmGbUjl95bXT1VtiruxI98SupR30VjK7PrHOCbDJsMpyAwkfZsm
xcFPoj75UamoUt94vlue4DjsbCLcktRQlag78Fb8+EsbJf59UqXpURXYBL1pfkRAnR49KfXzbR+0
DecrjIAmvXSp6ORLqpr2FIW0O5VFoXeObtekbMh81bqh5cLiqqL3FDekk2x48g+XUN4M0oXc5WMf
7SDdEWPZrLc1gjAfHu/0U6NQwF+2z0JOCH/UnE0cJm5tXO9VUbsWgAX41mdTOGuinyBUC5Z30INS
snbTDlZc32Ed33lKGBQaJvnSNo2CDbOKzLkJo/wYt0X6ZyBj79wPgp+vz71jf4ws6EOYsUtBccL+
qBTcwUQynsWq+qwJoZF8WxcW+NU09ivBvf4JZL65yPoqKi8x6ubZe+gQxntRj+NDbDacyYOCK1PE
92RAxYqGBep77m+vt7LcUxxwzPt/OHGRF0VBW4VPi0pi1K0weR+pXeEaV+v2oY7YlYSS06cIrI/x
Z+iTKXoXeWPs7aWnXENk4dwPk7zOY47HETHWOT34Dflfkq+/y9ey27kOOtjg1CbDqWSMxg66909d
GXyjUzJkBYQ7Pg9QijjGAswuE4TvwxI30gA6JJ81q5eM5+rX9dXmGsbt76+2G1zSUScBU+unpdb5
qUjad6gZXXbQ4mrcQn6lzILq6JjdV6KBmwy8V2CO1+8MnGt6LOC33twWUVOw+9+WP2Sq+HljD5ao
CL3piZLaRgtjjseiJpTsqUWFxBHvxeG7tGpuDFJso4W+0zPcG+v6iftD917Bo/fzzSUM1Ca/ldXU
1hCWZRAvRbXqukyrOUi4vdOdXcoxtTb9LUkSSOGsfvHCgxoJYdaWMLbpY7ncNrs2A85AgrdC8it+
oiW/Q8ZeHaOwuw98+HTetPBtm4W5kRps+bx6SsYAj41e6LH8YNqEXm5rf1u2r4AFe8l5gXUpfSJJ
GFYZAYO6uMSeT9dvt3VgITeCjKGUqSpQ6dbOd7BUGD4j5B121r7jWLVJb3ATVXySsXoJPePzg4xD
vDomsZ4O/QSsHb24a/6cCNtdUG/CmYFN/u/xIkmliefrIANn6VFGI3uXlvprLT25E7W/uWLRgX1g
gC6xIqpBB41MvyeRzr91vtE775au1q3DgkxlkU4ErS8zRPhV2kzHYI1+XJ9q19hYa0kpUxvhNUEm
RQ7BxxzvoFWw0UHTntwCB4yOtZrGMV99Xqkgg+SNOSYe0hMknPbYvq7RCf89ubwaOLz+TJDxrpAf
db9xCka+V6L/ZsiM326dBJVPh56DmpL5fvQ+SbynRE5/TbX8AKu3W56R0IUV9yXd6uELBMmIh/ol
+Lj7WT9Nf5Xzbp3+23EAurDiPpmvph9NHmWEkKNJvadxjTPWTHc6mDIYzR6LKPpUrPTdkCPWbG4z
ymHEzvDwZfAgdT4EmVk8THqDJ7i8kb+ur1zHxNvJHd5SzyurKMh+uwlBNjg6hSl8MK637sCFLdk1
ofSkjNZU5YeEwQV+Sirv/VS3qC2rdyuwXX1YwJZp0weQBiNZWfhfwBFEjqep7ztym/wDxt8Ctym8
fkirmmQ0L6sjN+V4CEi55/D45j6O1i1c676CWh2daWaC8SgW8Hv6qcsPjHz0/LI+gpe9s0e5ZtqG
+NyvWtZtc1Gr8u/8PO8gU5rvvbG6ZsGCuB+Opou8FuBQa9tftEfyL37fMflQjnl/E6cfg2WhfEzm
tGJ8jTIeGv2wsLRbDzWslPcEEV1jZEFc58mkeygWZXxd6vOCsVcSr/fXweBo3M7m6K5afC/3A7iB
jN5xIfFHsyZ79FLHFmsncRbWEk7ysrmMNPzG9Tp8gGtrfuqG6gB3+T2+iWOW7UyObGgI2zRJMvjw
fBolEl0EAZoHY93zbWNkgblnY1x3vKcZ66O/+3r6TjZm6fW2XUNk4Vi24JL2k4iykSIp0LCHMdQP
wFmu9sIA1wxvf38VUnpyXOey9IIs4hEk/EKgCzcIfePYWABmnl7Zks9BloSgMSwM2cxSRn9fHxzH
NmQXJ8q663G+lQi+pAhfML3BMQlgm8Y66X8gxFR/dGR3y34zIciInaThImwQbiMWYyAt8WT6/Dsm
S1aTjQH72Ed41+3KPem5bXr/U8uGzixMV3pawDBFZFANDTtXM/SmzJz+WdaV2QlcHWNnp2ogeg/2
Z2SaSxLVL2pU57br7uF88bJQPE7LPc6yY3XZ6RrI/bI+JTTIeoqzlCP4roJuT6TZ1bgdfK91iHqg
luJ9tYzuRGXIS1yK+ev11eVq3YI1ySFG7/lbfGw6eTAUuZJqgV3oba1bwMYVh2gkFEkGffr5LChM
r8Cb+Hxb4xamBepb8bazkKwt2N8mgjBuGu16dznWJrUgradEjuGM6MuH2dAdCtHBUcuV+ZTm8556
tWPXs60uYTXasXJYaNaPLUnf+xAzbRkMBJtqha6YZAGVxyaI6F7hieuTrCOa1TXJWdUFGU5lffFx
9hySCdmBJse167YpsRBtVh1Pfa0oNvJVPiSlBzMbPpc7aHasVTsxg7QDGRoUTWfN4E9gdiMpxiGN
uPPbHcNjp2VgKTM0U0QwPMPK3mGoYrj8wL25ILt0N1cXFpSXYqJz5S+46YJYiUr2UJ/A3xPnkpq9
66KrCwvP8VqotlySIJvS5S+l5QdWmi86pE83TbBdmSgkiG6GbvfFsl8/Ml2hvlnP9fm21i1E03oQ
fpPPJNMNeGg8gS7DmMA48bbWbUhH4xx4kPHMlO4n3BYqcZ63o/q21sm/I4w2WEEk1UWAu0g1HEa8
QxwbgjV0vXXXtFrYpXosvb5vcdMMZu/QIv46Ud8Mp0a1ezwUVxcWdtXm7ivxtLgtzh+9D6ksf4Gf
vRem0fH6Rzjwa1cdVj6px6JcmosuULeudCJOcbirL+n4/XbVoeZr3Fam2kIXpGFo3j+JFNyRLRV2
/ec7ggm77rDtIrw2RCXOm64Z/1JzFC4HYkpVH2JKq78TxpJ3K1vF6Xp3ru+xkMxU3I9xgAXFIUhx
ImAQn2UPgnewbRu3dbF1/SoqNmCjMZLgixrK+4cojv+G5qTK1LayrvfgmvLt7696UIOKtK8QAKgF
mKsUjOKjebmpFoERYiFa4T1Hzj0yb+2CE02EJkIOQ35It0TAbb/fQvVSqXmmE8Kjql3FvYC+4blK
EHJcb32byjcCYGKhepzh2QPbSwRfuVBnVCzrr2xEjXSeD8GlMf5Nj0kYJwvazTqMZY+AIitNlGZ9
bB6DCuoU1z/CMcV25WHVQT+nC7b8XjE+g/iJOprc7El5uRq3UtvLaPRcNBghEkYCvAS0vl9R5Wrc
Oo7FvCxRlSO1iokoj2SEv8KE5OH1YXHA164yFFMXjbncfvnaywPBM/TPeDHhvSeaPTKN6/db8K0o
fDUHiWuHkUUKI/u2OXeqa3bm1bHd2e6R/gJe9QK9Uxw56R3Pm3fwNmkzaFk8qBhVy/vSHK7PsFE8
hAM8bYrmIgoko08tM1P5R6Pr1ft1fSpcHVggptDEbLoYJ0NbluFBCCHPjR+Xt51qv5PSr7Y44rcw
3u0SfaGtfjFRobKQef3OJLh+uoVcf+6CFdeBMIOMgjnKLaWz5R5vGhe7olDCISGGphc2t2p87gPI
w85TlJxua9xCrhk6sraNCbOqLODjzVCFPsu9cMixNu1aQVMvi5QRtmXF6XtEQ+pQIdu/pKI6IHB5
P8tm5y3PMf522SATkPboPFwKWOtBKIEUkNNi4c/bhsjCr4ZfM2o66uZihsA/m4Sldx7qwndYSq6f
vv391bpUacXLYVQI1ZuZHsZee8faa/dSpo6jy7dAy9up9EY/5P/IyPxJ1+qlb+uPQVB/7Xj98bbh
sWBr2n6IaD/wf1gtf5lm+A7HsD1dO9fgWCevYjpMSJH//7kyah9ZtDmXN64aC7UsSaQIkFbJ8CyV
H2gKXR4khj5dH5a3Rz6wK/8ScEwo9/DTGYTliIYCn9HJXakhPj8gbXq9k20J/jcyCVILvYTpfK3I
3FxaDo0bRuAJBJdpdezadq8w7+0pCFLr9OUdFyVkLuHZVdQxP/hhjCtHDDmoGz9hG79X65/yXDOQ
HtJ/KrXCF7gDdOEuiBxXAtXI66P09jYUpBaAqzVKTD51DZIp0ISM2H0f5B+YLj4ZOWXz7F+ud+Ma
KQvJeD6YGRasvoxe0aNgxPxFmmk53Na4BWQFc7wgrlI/S6JmOhiy/DSB2JPKcf1yG8JlT0RXxMg2
oRpZN0lxCuFvvXM2utaoheEqjuqwox0aZ2X41LNuHg866kLvQy2jqNmB29sZ8SC1sCxBR+/wzNhc
+tpkfmBO0vcvJoweYMmQzeP054znopumwq7yo2UHPX4wa/43zxoVPHgiKoV30zNjYIvlwz5C4x4w
pP9oxNEgpBTlIYFfwvXf7piMxEIzir1KEPC2V4p0nB/koN/T2qdZO4m93KKrBwvPwoeaZt0ABSYu
h8MCc/oDDU3yRwnbl7+uf4QDz7alI/XriuKhqLlUEzwkEIbWm4fV+DQGajxQuAND/7/me7bZDnDY
7o5M9BxOItvtNURvFYNbazeKncl2jZYFa5/NXbiUQfJPK1t+UFTK8xIG4jh5t+LPrvtTyI/3flc1
FzpOcNKd4LYxppDvi+iu8KTrKyyIm9yU1WwKIGKIJvaH6qH8dFBzEAUPzdKPe6mv9O3TznZyFKJS
+bi29YUvSXLKE+of9NT0mSZR/2k0058kbqd34xgV56oU7U6U4Pg4uxiwjVb9v6cX1oTJez7BlB2+
T+2pWPC6d31BO5aYzQwTYQq+EDJglyXy/HsfNMxLblR2vXHX77cg3+LQUCoXzQVq2+LI01R/quMk
PK4y1zu7igOQdv0fblMxWUeOu1UdvdMGxpThZlaG0xUcqO4UbIyb6x/jGqntI19FCxw2GeGaIKpa
GhgDEzZFB70SuUNxcxwiNkWMj9VYRX1XX1C79o/2lp99qb6MAbSgGH0P5/cP3TrdOCsW8LlISkiM
AZV8CkgmZ+6/m9TcfvZupd0E/yGNDbNO42moL6Zqo/yEJ+lwOK8DBHF2JsO1sizYQ7Ps/0NcEYTl
BdIGJAvm6c9JoAbz+nS7FpZ1qidU1XPYaj8T1PyVhOJb1alPjLMs6fnXie8Vdju6sQli/Qp3ADjh
6YtahuWdMPRdzyCcaxqkanLfLFkewm73+ic5Bs3mi7G2gdXOgk1MxPR9ReAS1gj9NW4AmOsdOCBi
U8b4qry5gWsK0mWbFZr3EvqwlbytbetwR54Jprba1Jex1eKDKHv62ORpuVeP4PrpFro1zyfUCjR+
Rjg2qxcpdLk+iH4o48v13+8a/K3jV9tHsnSibyZMNHQCzYHlyUcp4+6UI8e4M0LbSLxxI7Nr/8AA
EGUdI5TeaAybfu2C+wUNypca2+L1j3B1Qf79EcwbIzNX2KVkV34i3L9Uejzrkn7aFtJtXVjIpumU
qHWN/Uzrojv0A0pWOdbs91VACzRt/XJnw3VNuIVv2a20pS0OPpGK6M7TVX30vF1Kl2O2bb4YC4cV
hGg8OYCDpk5iwnk9bmauOWtvqq1ngc0aa3k4pBqUgMuCRwFOuv5S6N3yItfv37arV6uV5G1dClRX
X1Tf6OcliVk2JoZfQi3U6aaJjixAS7zDBIRH9YVqfeGr/yHpk7tuou9yemOOwhbCZ11D4hXJgwvM
TJfDMnTRUUx8/R4Off7l+lc4lpFd6Yd7Uh7W0Hm7qKkRma9b/qHwULl4W+vWUa2DVHMySUS3lX7i
UD87dNrbAZrrl1tYrkSbVrjIo22Gl4ciBOe50d3e0Ltat2HcQagJ/q7VBda/vblf2j6AByKsd/wb
h8bCrz/peYC5ofcPC5pZH9q6RbBfzHLv7uU4mG1iGI0CBHubfG9F4rPuOLxEthyXv+W4WMzZATYL
O1uRY1e1yWHL0ucpynb1Zc0fSlmckhCexeHi/6hl/O2mhURtPHtkqv3cA54HiVdKIuru6LVM75HF
XZ9ggbltetYXUwzyM0GlBsar+Krz/ivpl6OPspydE84RJP+nmq8ra8hQ5/UFLgzqZPq8RE7ce1/F
KBgkAoo+o4o/MiZ+XR8010dta/vVJihGuUbG86pLBDu/49zwo8qhBIh0DmiIWG6X27qxQK5AbI25
8quLofzIc/MZmgrvwZS+rELuVFi4vsTC+qjGdhZBrS9sSeaLGeejGiN/K3eHjD7L9yTnXN1YoO+x
r/aobcKZOoINJ2Jcl0n7B66wH7zdnL+rDwv3C2ygFy8kfkYT8aMNyZEpBUaNACO+V1+uz8g2wW9E
UjaNbEG6xddzqy96Ed94D0pCMJTd+bbGt8X9alX1cQFiN+kR4KRrf1yEr0+N3M2HuH66BfQqXkmX
JDiPNJ3g7o6kTg2Z8+NtP32bk1c/vQpINFQj8qmg98MVJ0EqR8vdgpPtJ7416lss8qp1LUi+ruGW
7o/MX0unp9N2n9+u8mnPg9M+GdcR3Njuwuu0zvkElmy2CvJND95TO0/iAE/ePbk31yRYiKZNO+Z0
wPohfHgmfSiOHVR/dzZB16+3sMxBBUy0gbPN6MEwjwx9/V2KQmYpvzU2Di0cm6KPZ69kIHqpHPWn
RQmF3wN0WIoku20hWSBWTZjG64LDVVQhmDj+EqPUsYNI222Pj4FNJPN5DHV5GeLNArfFjM2gm0BY
QGcal/eo7J+vf4ZjKmxCGdNzQosmBbFFjH/3Lapykn76KxpDvgM4VwcWmrdHQlghDvgMMc0H5kM9
DYHOqQxu5PSBzWWBjpJRKTFUF9YN3tH3afmU4Mn/ICNBbzKQZNgk/t1H7VEuTIWrFuyKCeTe0rWR
hzKF0uL5+jw48Ea2v7/aOVg88Bh+GCFoLotEJTZ0G1EYr3YmwdW6hWa/mnyRBIMQuLXP8lTVeFmr
fdxLb/vxFp49GI2aZKiC/LAI+i0Aa/ZIvCC98cdbUNZdCnfNLvDzQ5xW3SFnnc5CRW/yScPUWkBe
+mIgot9GPii6FhFMNd2tU7UbUTjOBJs6RutGhmRavczMeNZBALPVai5+kc1BdYyW+Lb9yNasN2YK
6i4AV2EcgDNqxHRcFUKYm2bYFqz31DyyIIzLCziUp5pXmQrXnRcCx9q0OWSjrkI/6NA0DoMDUTAb
2U0Tu5q2UEvqlVd1glNSDMFHtrTkGMMv4HR9SLbt5Y2z3qaOJUsJ7Y8SNMl+1JdOkbt5qnwYb1Wn
qNilcDh2T1umnrZTqwyN1owtqF8wHSDLBPix4b7ju6sLC7wJrwc/NP2a5fHUflkrbh5Fmn+NIf93
0+Lx7TdZH6/jENNeN5ZIx4qfWxa6iufy2/V5eHOSI2pr1BctH7iJlHkO5o6ByhHwS9xIs2Pz8uYs
R9Smj0EaOBlVtS7PJZXDAaIiEGnoovCSwAnr3M7tXmLb8RW29Hy6womKSzY//45LQ5KGx4WWe8YZ
rtatQ5hDVMmDc4b6RowKD2y7bNYT0oXXZ+DNFYQxsg7grkBZ7DQV3o9wKdpsYXivMjKld6jgu2kJ
oQsLyX7B02DsS/Ps/5a/jUDjm8yebP7bTsRofRu2V4cv6NVDBH3g4NvYgVWPzEKG/xQcOpUc56p9
rLsVL5coTRe1fw4pPXnj8gtE+J2d++3KfrRsnc7JCN+m0Z+iZ7j2ZZsJcsDoOU+XD5VBSnEszvEo
74rlf/ZeMxTib5s2C/i6QHHF0gYayjvFMBzz3GMrWJKk/d7qNK93vs619KzTm6Xc1GEVsUf45UTF
McYpNR8jb9jL0r35rI3Bs47vcfVh4De36aNH2XshF+8QSe+w9HHG2fqho+xTr/I71e8JLb79PaHN
TNOFCAT8t9LHNon9Ayj50ckD2XYHSm+mh6LQpqSFVIQlyUXyaNa6j//ui2SZngwf42IrX+CBPFS9
UWuZlXpYl+9JOpm9+s63dzrcXv4NAhzsEVsaT77gyfbM0uqpioZzGfqXKewv11ecq4vt769wlqs+
9ZtWFC/5FJ8YvOqgkvZFIhxSo3dTLIoRtHYK2ce8FlBIfPT7BWnOoPo6hLtiXK7JtzYKnkT57DcL
3u1KDMpvBe5p5bdwWfHLrW2go63fDPNqHscm+plrCb4v1Kx3wO765RbYoe7dmDUn5rGtm/fTDHIR
X248XsLUwng0qrKHuLp5zDlPYBPt62Mh2puKzjAuFsLbOR4L1PibxzkYp9PmSB3N614+yAE4m46m
G0ESuEuax64fPg9N9zVpsMHOPrks3vhnvZHIRJTvqVY5ZsGOhGD5AI0txtTXOlXwgMg9D/mz1JP6
53WAudq3MBw2AQQIZ5Y+ihAV9DnjPSpIp8frjb99zIeJhV7UegxDvPbVacCT1Be8P6lTjDP5MrT/
XO/A9est6MK6NFjYJKtTRVd1XFNRdgcU6scvtzW/dftq9xmmngR1WeH3Q5u8aSb9oYCowA4R17WO
LPCOfag7eLhVJ2hq3FWzaI6aw0024Wl4XkpQQskY/tFWU3S67WMsPK/BmBdQIa9OTUCHDHon3fuE
RTdCLrEAnVQd75baVCczqfOS6ru524s6XJNsoblOGpoYRM8nGfgH4bcv4ZLsrH7HArW5ZoFHyiIi
a/pomjh8N2uTH9LID4897eedbfRtsfYotMlmiWgKcKGr+FkvMHvEy6/vxW19NCBFJx8jqgsljqjw
8WtzaDSvW3GUtSiq8YhwoQlx6a/WkO0R/F0fbMF9reOSNfDkPU1tegIrLfPwfhvtpYBdrVt4Vyye
FukH5YmSiYtzOtHiY9Wt88eiG33vtnVsK9Fr2qomSNfyVIsYNrC4KH6DlOm6Q61zfYIFeUjJtlry
ujyJlmKSYDFzKFf+iTR7Kn6uDv6Ps2tpjpMHtr+IKl4CsWWGsceOY8exJ7E3VD47ES8hXkLAr7+H
3I2vYg23ZufyAo0e3Wp1nz5HMxReBV5agRN1z8OcfG2KEi3L80Cy2Jbq+rylG4+cZjGFUzv+ZFF2
6vyFAp3JykE0YFiXACPuOqfKW34bWoC85vsy66ql2TExL85Ozr5FGlSs65FeuF061sseWCYnVvjP
fj83Lo+bdgnlLrL7yj6dn67BP+gIL99xnKxQnD4vTTjg+cWj7zVL6cZz3vR1zWI49UYXb1V2Ahs7
stEEkOcm939f9tM1g1FLE7X9WHSnNG15mChHpXe4c7wtRtD1O/9knAjcxP+9wOaqF1PvgnMRdB2Q
oghKJWx2PWd2q3beSCq/uq6hoBNsVFzXNflkOJ0dZJhcT3iOJKegqR6Zj6ziWPOHpWjAhhnMT1yN
Gz7AdMJ1ErIBmnXMz2T7q+7l16khMcWDt2FVkrf1LQunOMSjOIsemiHcSDoarmsdaIbuYc8uXNH+
4gFgNQhYrybFbwNGj1ldPawvRq/dUrM3bZt2VaezHaCKWbS/7Hm+DZrljrbdbejk3+es3YBfmI61
5oaiYQqB9nCQtcsgmDQIW+2HclP6yfR1zQHZtBuysl77WnIAuOFe8KYH9XDN5UX1CeLpQCoXJ4wO
6H47lS5X2S53vBHsUq7cyvB8niTwdBQVDWkGNqzBWrnew6+hi1ogCIDEns/kTzBl6c5d8I6fKegy
o36Tz+JvsfETC9KRVcxmSIPVg9insxqz9MR9P73PwD4At2PxIYw6aMKJzsqh/EqKju9DN5Pql5pA
UgEixFw5g3Mrh2bpXnlWQ6pZjXUwxGFK/Z99CVojFova6yEzKhYrKj0kifhI0awTuSXfV30xj2UM
sdmav0SUFXabACCdi+majtTPv4dlC0wqNCmKgL2GBfVgZNMSiWFnlV0WtbGF9ElUX2VzkE7lFlzf
5FY0cwgsu/dFTeDgaf2lyCRufZgeylIt0sN5FW9j9w3nVudnptCcqcrOpc9wLlHsLih6gXN8qz3X
cPXr/MzAzQ+smz36HMn5q9OERzipu8BzNzyUwWvoAI4mYLk/+KU6gSHhaqnK4Fa16Lie3W4+QNBn
YxTDEul8QDwYBjZGnX1yOUgBxULt3SAu4qMjns7RPDInq/BT1QnBcXToAHiPleepDZ9nWH8dn9pn
PFDtRNLnUVXTazVbhfW9H4dozuIi9Iv5sqyMjlHlIar7XcXYyXbsP3OFGlVEAKI7HzGY5qCFIyLw
56AsMuuZjl4jHuxlKOkTGsD88E8zd3a/EUIaTI5oj1PWdaK2VJW/iik42hJo6nHfoAXvb26ZbnHg
mpysZtgg2e0sO42C5z5X6MkYv9MeWk9Q79llsDwgq+xDGhWHIN16Spqmpd16c1EUJGNWcaKYViqa
L6j1fV/C6oF2xUHyaeuZZRpHu/8UNFAalc3y1HvOH2gufyEBsh7EuWeqfqjYeFlsqsM1UQEIaitt
8xPL2Y95AQ9FkwcXMRVAc2QNhD4kP/DqnMYJMIznKloRjn5RQh+IPl10jHVopihIAPrVOnrtmHc7
s/z3+ulmlN8v+7wWVweL5H2fp/TVXvFI+bc1Od05F4ZnOiIzmBDRgqYuek0bekALYYfiOX0nnD4s
2WZe3+Bn/fX/H5ZfVWTABazIyeYkdH8jWJ/JNYiPeL3hyA0BrU5XL8Z2stECjuuiDh6nwLtdbbxy
1GHIra8jma9YtzWUwWnp9GitmC1Q4Mnp5C5uUMdFOpQ8j0HBNqTfAdVIydX5bTdNSVuzaFYZbSBZ
fKos4OiGEFR74qGwpvt6jK7X14fst7oUDdujs9nnAYrWsvWnk90udlKD6Xy/ndc3zUPziymPUDau
rOlE6bi8h5aY/rNJprxbilpOCkFuRCiBF61LOQOpedm9pQPg8mhGQl6p8DVEA2McWmETA+i/VU4w
RSeaS2xnH6LoY+O/RlQe6nDa22V0R7n82bX2n/Pbb/C6Ov7NbyT0Nud6Ok3tcFxVHpaO/63lObZM
sqrbSBEZbi0dAJdSUFOB9Nd7XW+t1cGXBYojpbXIqxow0UI6r6DI9A9Nv5UmME1s/f8HXwDCPz8Y
pLJfeYqmWxLs2yl48mZ+s06MyWXDfAxnWofF5dFo+81oqxNbLLZPfVCjTP1lnVrE0wFx/ryqxAKa
dVosLw49a9dKcTvV6mueuRsTMNTFPR0Tl3rpDGn5Kjo50xSvhwwanz+diN2PuXfjMiwc1OUHUhSx
4lDQSNuNXL7hcP/DuJaFNC8bjAsqdPDE2fve9m8YEa/+lrqSaW80l6AydOXlqhpPYx6dRNGWMbTJ
2O684Rj8s0641k8qzEKLypNNodHXueV9JsootqctsWPTr9eM3+n6MLSkGE8Dq2wUa9z+OkdvzGUx
sY6XU6VFKhuKXScHHMkxsfkT6u2P6318fnkMu/sPUK7B61rUbDi1U3lAkePrWhGFitbjjJplfH4M
wwrpcDlf9MIv/bA/2X4rb7PSrh6Rpt/CJBlclo6YmzrcGKFT0lMPoeaG1DvecYgCrEH27O0J2iY5
VJARABwum8160D44LMKoIOUiw5NnVYDV2sDMs7n97/zHDd5Qh9E5fl/Ugjj9afLbk+uT36thQwgQ
QepA/h9JRtOWaG8ggKmgnpQG/Ws+Ba8uhOX3ng2x1fOTMJjcX2DRhxWiAWSC57ElJ1ERq9iX0dD9
bJjFfriRNV1i1qHvaT4DPSMYhovybURiJx67aYmBFVniVHlbbJyfmgaG0B5UbGBhg/wxebEDq7mr
OjRZ38kIfep7f5Rjtqu4M26FXJ8uGcbSnAhFKjEsHUxnldaOAeZ6n3MfgA2XP57fk083PPT1+MEm
NETzm1e8tVBubncSZjMhpyYu42rBANqTqmmstoNGYvDiYTKJ68vvKmItkIGbtVLDGulkrH7jK+gT
euWbYOk7F5AWCyzvdWSXdcNgCutB+HBu3bSsljoo8zdWS4KGm4r42XXYgILkEkeIATTX4dG2XAKb
VW820uA3ADqU3+giio0Xs+G86gECa1HnbdlcvQkczG8AH0KIClRPP5E8y67avtgiYTIdJc13EOif
zriV/BfeoEtr3zPpiOPUMlH+uOysarbtOoxlC8mKN7ftWFL7onlEsQANm+c/bzpHml0TAcwdavrB
SwoSnsd2qNw6ziaqXuU4z1uDfHorYas1gw6cFvhwALyOKque1LzyhKU7uxQPrQof5CC/0v4OyKxv
56dk2BI9SrBqcF2W7py9kY7YdZyP1ZjFOVVb+ArD0dKjBG5FIONx/OrNnd3+q1DBI52KeceXvv+v
sEY7uWwa6634wQAL5fklvKr3UtoQ1ejmaLqRyMheX/Z1zbzh+CavCoryjYb5sux6aPBMMcuraCPp
YDhXjmbdzA7zcqpK78UbIQQnRnmoMkQiYbVJv/RpdBD6enTAJQGBHs+8o1iWX2wijyAPukrpciWp
swN8cmOhTLutGbjsOLSiRpJBrRAa74QCtzyz4GRNYjg6U7PxrjCdWc3K/aUTHC3F5IX1vbVKObl+
cDUNfbRFFW0aQLPzFmyVLbjfq5cu7NlxFdV9i9JVaen8cTJtt2bhFEzCSIDXkLii2A3R1P1DjSa+
haZbGnyfpkrCf9D2dNUQCtGq9xaMY+rtwSOTfbMc3H/ZquNAhXMkgpB5T3N/4wgbDpiOu7er0FOK
OcFfrW6WZ8VxnqUn45XLdfTxS5ZwUzzdsD06oasjgkpYPi5DMHnb/S4EGWEWD7W8CNyA1dPMPaJQ
rQnbkr85eMncp+WIHvxAivbl/Pabfr5m7YE98yCr2urNaSoHycUoL61DbZXtBt7A9P31/x984WjN
WQnqfP+lzApsQxaUfxq33cqHGQ6vDrLvgUwduZ+Xb6Qizpig0DJ2KGL3vv/ojtPWFhgcia2ZeAAh
0hBl6/AFAmGUOTtk4YQCW1yTtWhZKLPF8a2YL43NouNlu6LZfO14S+sqkb8VaTqHsYiGtr0KQkov
YrfHqdKsXvSDoOisRByt2qWJbTJAJ4lZ6ZbQ6ucb8w+gvgujOlx8wV+m3LeOpK2aduezukG6dFIb
b6fPY5N/YPUy5+D5rqbyxR+66Gb1Xmga3bWDCBLhQf29z6ZfYHO5BTPxRcbyL5q+GSdUv0bviC7w
U19RNAdHKy/QxoRMi6aZetlBXHe2F9y6eCR3a6S7ltb+Hy+Dzw/yPzD60HHIUEyCv/mRa+26mvwA
WqH5gXo62dVIzR7On17TPDSbx02OnOHs8xfPIz/g5N1bPqhgl6tlvjo/wucO/h9UfRvBIrsOl24E
Wdo6GcjcXwdDSo6iFgGU5ldZsbEu3MtePF6keQCeOaPDQFXx5noQp40dOhxHr5VbvVafO8l/oPYu
Lqdaij548SenuAfZafZkiegi9rPwH6i9H6APUJDUO+YATzz3fR3dDGm1bEEmDD9eB9vTqp0EdFj/
V+/7L6lAyIDMOL/RhqOkY+t9D3gk0kDxG2/AzLlJaRhmZVK73qCmfY1AdWsg0yzWk/bhnmKLlHYv
A3JUqdXfBJU9NbuqmjdLtaaJaLYdtTNUUVjP3mxQeFxXaA57EIwWfyCjtXVITUOs//8wBSCC6Dg7
S/YGTFDffpNBFcprsCqObRhDh9rbMj7TOJp59wP6nKM2r9962/6Vp210ilzUOjKV/Ti/6QY3RbXA
vYOipZSiy9+ygtMrP0C7RmoHw04GogeZcblV7zLtuWbVYGjNVJcN9CVonOAmSG0Cr+FHwRZ3n2ke
2i0OfEZou0hPvrih7G5nLiEjy2a2B1VJvS9UN2w8dEwbol3mvVUBJSoi8gLi8+yqH8un0XaLu7qH
5sv5HTGslA7CR0u0T8EPiE41OQoRPrG0mZv9kDWk3eJR/Pv6+wdXF/4Dwk9FajWDJaqXuQV6U4j0
bp4ZGv4WEDJXEPfD62r8e6ej6P0QrjwjfvG4Vo2L3Dr5PblwqpojsAkL01xIcgycWXxxF1UPcZcO
y1Yh5/MCGOapeYK8GWuPcqRSciWWO78ZQDQiMtWOe6gCl94uA0KwjRnCsjH2OrdaQBCHdQDSseBx
QdEXuTFTw/HUUfqlO1CK+Tl3KkdnDlXFctVLUCEvPHq3Gple9ALwdAbZ3suWzinK4GXiNeDZTiCt
/7rOLi4piWM5NWdhEQUP5A/1m5KuWKCaBf1B+dovSL1spY0M9qWzxkqrBHtR4NdvdRPe1r077+ua
YtnCAKT8lxmY5ir6wW5Cu0nLl9Zp0ZI8FE+kwB+XfVzzD20wY6fzmRxTu+6Sv9SVQZPzw/mvG46R
3j3gzj3PpMDqBL5zj+i1vWpV37YHGtY3LpGSXp0fx7ALeg/BmJXQkbO8+m2arQak4854lDVIqtic
g6Pk/BgGP6cTxTLPL5bCJ+SlqcEMvncA42tiHwHt42Xf12y/95oiY0VH0f3b2HvqZLm1s8TseBsv
CMOTSG8mCLicwK+1IPFR+P0zV/XU/ZLjFChwkkxc7Wk42+6utUHkHC8Lyk33DSQs5AZ407R66/8/
BCC28CwL9MfkKL2wfA5GlU9XxejwaOOkrS74kxtCx/dDlEpBTN4mRwYKjZ302fDUVoCPIEDYF5Ho
D1ZqRVuZb9Ox1oODCa1sy2KtS9mrOM+bLzkru2Tm4otVXSYlEnq6+Hify2IEERrCznD+xfG+3zns
MplWfFyz+4oXXhEtI33xCgIA1FiBgAA+GIxiUMmDJKPcuEgM+6KDdmk6Vty3KvHWT8uvlPM0sV2/
vxlGHu5nK+V33sC2BGoMXkBH7lLkFHor8HGb9E12BQUF76oaAPqv3M0SoOEY64LkDd4CfFQ1eZkr
D4mdKuvyGzwPwEx53gmYpqA7ActHF54bBi8qWr4z33mtR3c3gPLgMiem90W03WixnETByxyBiE3a
Ag9iQi+7bvXuh17xjvBp8V96LsQhANlEDG6iLapo09Jrl/lkgTjYL1DTUtHIPfDr+Sl/SNu0LDcS
a5/noj1dkjwjQynFTIIXoDTfAzqG12osknQQN70ck8BK3dgvhkuno93q9dTLerIc8VZHjp2CPN33
rAfu2GP5fv4omdZLs/DSrsvZrZr/TXQL4MH5rsFjYKurw/B5HbxMLdLnPJDBC2kqtKgAIm+Jfacs
/8IF0gHMsiagEaKeeLNxVONaqOqduyS8LF2nI5gheLHUJfjkj4LSZjenUbePSr7FHme4IHzNjMfB
5m6dSng9DsDGGA3+quoyfkvF+krtU/7zoj3WocxuOBYATeK9UAJXFrfTBFKqNnL2579umsW69R/u
7BZNwI4iITm6dnNT1l27p4v8xgJ6F7WDu+HxTINoZu1Lbk191IfH1m+gl1Wgqpv22XvaQrfSabY6
Uwx+VVclt4MuFc7khEe0SD3bNeok6dTeRdkmb5fJHDRzTp2Wl1DrC49I0/2ZoR0B2rr6dH4fTN/W
LBkNzd1U8z79IRcUK/M2A+lnJ2f1fP7zhrX5p/FIVDIjrkp/TDTLvik6QVAAzA8V5D3l8u38GIYp
/NN2lPngG7cUPTJIYE5xmgUTS5zeLzeWyDQH7WUOXfYsbdDld8wL/8ff/eWcvRcSXLLnJ2A4pjrc
Pm9KxUKKsiFna+qMj6yKbj2OFToEtVuTr05uR+XGs9g0m/X/Hw0vUMjBo5h7F0DnKHaBXwuCJb3K
ok2rM+3H+v8PI/i95+Y5o/RYOiAkceGsYie8qK8l9HRwvfSAKEOyhv2E7lcFwubZ83eVS+iWyzAt
jxZ++35XNLag5LaXtg0NS7e8oW3A9qgkb8VhpvXRzNnN/LwVfe/eyWDEDgy9czWG1pZysWkCmkH3
lCz+kM7uHSYwoMKW1suDVJ0qdtPk0OfzJ9YwiA6HE6xw2Bwt4VE0q0/l6OtcHJXHAw2X/fkhDKuk
A+LEAix2lCvrhyqc9L7JM/tLQ7v2cNnXNZvuJS3TKE+tHwi4rSM6UG6RoyAbsappdVY7/2AArAQ8
DYpU4ZGu938uQE6bp/5T52wqt5sWZx35wwjo8i1H3iP+yjvnPnUBNUZZ6CKRhfAfpDzUsN2Ml7ia
wfFnBdD1qme1uxi54OmIeNAg8boqpPWjAz3PlUQzO3hG+u/nN/YvXOiTx7qrGXAuUa/hue99wc2G
CzO6E7Utr9IgfFAFF4fU5S/uVNPdKl00hfbVoDIRZwUCm4VBLmRyxjpp+FZDiOkoaLZu92Uq+zHj
71FpuTHujOkqVJ2fWPkm7NI0xD8Gj4bCqYnKd7QwOn7cDuPXIISSy65yNtuTDTeUDpDLyYAuho7x
d4Cb0OynvPSEm4miEWTxHp0seDq/eaZh1tfTh2PNB6JK2mbBcS6DO955iU1HK2ZN+rJYqKxeNohm
+ikH5WaX1c0byN2cuIRO6GkuoWQeWxYg3FkHpZqN8NNgpTq0vo2qYhqW0b91bcSCHOCNeOGIgM7P
4y9t6ycnXQfMpS6uwb6xvaMPxdniLo9s4rJdG9Ihh8OJVBacXJu1ubjtgLDvbllUp+hnFmUI/Mi+
ouAm/i+A6Ek1x1DxGOwoSUsyBhuGaJr8+v8Pe5mFFZHU4+l7UZRpEytZyZdwKdjGg9r0eS20l2Hv
N6KU0O2avbnbywy63zGz3H4DymWwKh2E3wogiEBX5N9SdL/UNdRw5SKeelmpMoyXco68jW38dCAS
6BSDfUpw4l0QRE92/irD8idhfO/5Gdk4hJ8myfB9bR8iq+qcznJUAp7836j/LFd8dhEzhSFJoCz1
NPek3Rjq0z3BUPqeOEhZ9lEwJE06JCqUV4DDbBit6dOaVy+tdvEWglm4voinpkS2ZCMe/tTn4Edr
HnoJWg8dTWCnzMvv0/LFnkEQ0xzKyzgRAp1vENnJAfQU+Pw0KW9nRf0ECdwsS877AMOP1zEQaPuK
mpq5KoHkz37I4Yp/RAsDZ/T+/PcNy67DIJohYA0aK1SSeen3rCX3VvDjsi9rXjgshCsbl40JpWG0
bzzuxtJyhg2jMhx6nV2wxDFUpcDv7vvgSrrVlWexq6GaYrdY9l7rbCy/aXlWm/7g4zrFeLFkGMax
7nubxbxQG+fd4BV0pVsgiFwHYGuZRFYas7EFF3g9Haqmf79s+TVTBdAafaJ/f7mz74tboTYW3rQi
mp2GHPiVCezc0Goc9+2MBwgyPVs4NdOuaqaqCpmVNFMqKdEd2lKoWz1kTbeTYCrMpg2/bxpDi6ac
HK3vEyj2krG5ozTpCDtAtnOBhDHEuy7bXB3VAEiDF3W0lolcyKPy6HGl1oxKtVVCMmyCTisIXQ9e
Wa01JKFw4mGqrhfqPZw/N4ZzGWpmy32hVF/ip9Ppmdq3nH2tx41Xk+lXrz7ugzGRxZUu0vwymayn
2Tu5zvP5n/xpbZIEOtxgWvq8dVkJU5q+tvKxpQ9Q4I39vo0d/2vNfyBAv3Bf15l9mMEQVS3EJXA+
7eU4+z/87mcF3t3zszAtvGawAEkWc7SuDl9eo8rBHfjeyC3uk0+rE1gizWrBR1JAORS72tX3rfMz
JQ9d+NJ7f4i0dyHfaFgw3FWhZr0Z1HkYb6CPCUrfKwtoEm92963kh7abNlLWpkXSjFfyrgHp9ayS
sf1G098UrcQXhgk62oANuc/wNITNBulzNTSPThWCzFft7SbaKBsYfr0ONMiAKS8X1EmTYehixh+b
+TgX0cb5May+jjDI7Yb0xMnBCeDLxB3ehZd998foYFX020UnNNDsd4Fq2+CViPwCe7zrZ/mTDta3
2tsqwBocsw4xgPysyLMKBqCs8RqMEQfSv3NqXS8D5AhnfnXZJDQTVp03CsfHKK7b3YWVswOR3KEu
nMfznzf4OB1JMHslGyldVEKcbO/TMVHu1mPTtMG6DbehhGJ5JZPS+Tb2QyIY4nt/2Q38IvVyEuiY
gSJqLHsaYV3d2B6AqU5UzXYQZz6cXxuDn9ZRA3IIg4V1WBsI2N92Gd1l4Bsds2qX9VMi0zIeijkO
u4vam0iggwcKJ08dAGFlYoNraEenUBwWVagNZ2fwqDpcQEmLcwvtLG+IJUB9B8LxHfjq76Cp9rMh
3nEKVb5vkJM6v3QG29CRAwsUYsFtYQ8Jie5BDxP7s31dDYfa93ZhdBGaCwum2TcFAUwkGcMlYbdu
jHp5vqMhCIrPT8FgGTp4IFdjPkd0wbl18zc89h4Audlf9mnNpklVKsAe8cOHQcWtknvmLRf+au1W
DqUTlKDqxqcziHmQ+UhlugFqMtwGOmIgRy1IuD0dkq4b/shK/EATRdKorTqK6fPabUx4GrGQYFF6
KJ630z5crlL/9bIF165h2obgkV4ymRSSxCS04mmiG9eY4ZjoyABo8yBzP9kq8cIlEfZ08EV22V7q
mAB/DnOr89YbkltfvXS5K7thI7Q1+GYdEBDi3mrsCouduV/q/AoAWADLH+pw63I3bKYOCZhmkqu2
QcA/pA54P4cF7UiO6nfdUmz1FpuGWP//IbYFzACyvB1yOx1xh7gKqriCLE9M3XxjjQw+TCc1s0dY
pQtcWhKJbyraRchde/1j5n+z0i2UpWkbNGvN55YpO4CbhOrKznWin5Rn72gSLHZSNhvTMK2Tdg3L
cuCkQE9/0pAuXhXm8uE6q/vkvGWZvq5ZbQQAd9dLWFa2iH05F7t0uW03fbDp65rdqtCTLZogIEXV
+ddVGj3YNLhxXXk6/+MNtqtjAYqUzHUD9caEy2rXRHIPjbbLXLwOARhnpGtpg9AECYjIfrZse35q
xWRtFc0N17lOPhq2KRLyJW4nZ5JVLJqrUXp/qJgPyNyW+7lzkzyIho1NNjBYBzoeACQ2tK8IIulB
ZEnbvJWpm9CWxdYKM0ePQj3ku8YVCa234GkGy9BZ+AbXKULwBSB2VyASm3dLV+3S4GoQz5dtvXYF
N0PXDEXo5r/9spG3jAET3jsgqjr/dYPr0DEB2JnJjhR2p039G8t2DnnTHljDdlWeQw5543FpOgOa
ZbsZKQWDtGZSK2+8JWn+aEfVtHdn8TDmvpO4FmpIFWgxN2ZlMhfN1pUsIs8W6ynwg1/umB361v5x
fsFMn9YMvXN7d3RRjk4Y7W6Dgf03UG+r+cjwbR0aMEwD6eSaTyeQ1SnreV9acmNFDC8EHRKAxmEI
3M+kfreH/Hplnu3GJJqHawAQofPox4iS9q5yNwIw02jraftw41VlGAY9mDsS0kUHz7tHccBrcngY
FvcyCYA0itj1+f0wHC2dOYdZTV7nBYaawV3t/1HVQ8BOsn3y/G/eFmu5aV9Wp/9hOpSEFTCoAX8X
PtR8lJyrZOFb9IqmCayDfvg4IfWQFdQfEtufb6CgGzcUXFIL3fXMhqsnu2zgG2GawVXp6IGct3Ky
KZJsXKS/gNm07ifZO3uHIB+zkKDY8FimYTRr94ox8nPwVCVO1F2TxTm6i31PXH6oynQjTDYNoRl4
xVsHDexz/T6Quo9ZVz410fjH9sBuDVXg8yfrr238UyQmgU6kU01gdvBErxLqQkTGfwchHkjR7Xik
v0dG4gkIJJTsdjUyxUvjPQr5rWb3FK2ISJJeedTZK+t3Xch9PgPJ350gpp74bZZAzm1PXS9WxY9w
9GOS2d9yHm7EUIaF0dEGkduxyh1mxJopv+0J+TLXz4Hk+4iSP+eXxTTCeo4/nFeIbAMxO+HGmJhT
HYocJYrZC9Ojqv1gF6Ex4nTZOJoPoZ6DSnHUwLAndy9BBQpksIWFrmLPt7cADQbL1mEGDRESJBAY
pCFluQeE8780H7eg2Kt7+OT86CCDTAW1srN5TGxl//HCJ79ZHrMhSs6vj+nrmt8YWptm7YKvC0fy
XW4r54YBfxEXXhfsLxtCC/p96ZR2xqYxSS37SjXVFU+L65GlG6xhphlofmLpp9ojvhqTPg9iZx5u
mF3ubHkZPXLwt5nzw0F16gCJ+QoL1IcgrfFoYUElJ3r3l2GLps9wzf0NQj+MMFsVmi9HkJi4HXo9
xc6b0ns5vJDimIbsQOzrgGzl0A1D6fK3DLzSA698+NTG2tNuvura+iHyxie5oGCStm9VG36JMnK4
aOd1Np7GhtJRCQ04ZETLxErtfMfd6AB9vosaXkigU/CAwmJxROGOCdST2ueRiiB6HKAjsIXAN3gp
nYIHKhyEDBlTSeRzZDtccRimCHLiKHlaXrFxQxgOsC6GCxaZpZ0inLCxvxGgkbZeZ7mRlvyrXvGJ
89ClcF3HQanQx7eXL9U+T/L4+DR9aZ7YbXuVHfiOPT96X+175yZZknr3x46/f++uykMWf8ef5f46
/Xpd3bG9ir14K8lseCroxD2LuziZHGz8ovBGVtNuILe1d2gjFZN241o3uGOdtWfqac5YgEm3lYPO
nupm7uVlvszWIgbQ4lYl4fj1NlLW7TgnUZ7twEN04ee1Z4EfjV4qS8Q8WfDaVH+q+nHqXy6xRaIL
3drN5NbKHcZktkO0PF37dYSCOtuw9M+XnOhCtwHhYh6qGWqzc8ljN4cizhhdRL5DiC5lG9AmtXJ3
XB1kCtXuRroZRBlBvWZvmMnnFkh0BNgS1E2G155K2l1+pLstyJTps+tifXDszFqWHmpyCvX0Qz6O
sQOV63zjJ38e7xMd6SWKbspd2mdvqg8QM+bXQUr2PaJWl1YvYnha6i1BBdMstPuVSqj4ZFk64t2V
uzIeLM8q/7RZ23oJb9S2q/o0zEGc/H8XS5HCUwOEpJORggMiaPczu6yygf7H//vplqZNRPNlRMra
xrc5Xi5l+XberD49+KGnhwe9HRLuuVjslpPpWlWh2ucZ37BZ08c1dwCOM8TFfuHfBkv1mHfueERy
cIucz/BxPRaQay6Z91EDIjArdHY+0KjQhuLUyR/PL82nRzT09Nsf6oa+M0GlCQw+aEt9WHk9+txO
76Fi9SgiL8ogUASBqLABwvj8iKYpacG+DNx26ebS+U2c1MUbriDXYIm+iAUc89GOkecstddFgfsb
1wlTXyNWIhGxyKYrry/7+asFfvAXoqijeuau+yYzvw1il4qwj2tHbIFMPrVkTGBdtg/fl03fzHbT
OG8EIUdsV5a1By4VFONKVZfEMhhCi/XRow9ihoE6bwO3BZoum9Alu8bq+hvXyrdC8r+ZrH+iGoyi
+YpQkNFD645dxFM5duwJvZhNmmD3W9HEZRQ44qUfeVE5P2bPnRRJwH8l7OLKrcexQzcRCob2Nfr5
Rbrz60795tA+KPcQ4gyXZ9cZLe+WOcXgoCsF8o+Prj934PdDalPg8yhkond1B462iqsd6/osXcCo
0HXsVjK/gOxHJpQD9mXiQnR3PPTUr4KDgl63dXCsIvA2DsunoWno6ndWDgj9gmjBvU2dJbiZc+Db
S4dmN8IvEqvdJAk1DaOdmSH0fNyO1vCbNG0dJUtnqSie/4ezL2uOU2e3/kVUCSGEuAV6cLen2HGm
GyreSQQIMQkkxK8/q/Pd7NNnO/4qd3ld++2mhZ55PWttKrJNPje9SB8Z1cOnvzEAeh3UVCXAtpCQ
6EzLOPQHlSqDPjvG+Ms7fY3f4PH/e3MgnPe/TYBwv8DfbGBc7xPXqxFFdTPCCXk9RiIqomhL+RdE
PBfUR5W2y0r3xPaVZDcYm0x8OQssvvO6iNa2alSOJKQW+7/78VepJQUouSzbHn35jT+VcyTzWA/v
sTL+t2ek1yBoqNlGqIq0+gKh19clhl9pCb7hr578GgNt6MJ63hN9GtupyQ3YJjIw/7zzyt548msA
NDgMVMCGKb1xGyiVy5CJAovQ7i8f/Spi+JZMreCcn3tTos6ZyZY5x94JgP/tb+n/wUCzBc0DxseT
gN5pCRH6fbvZ4zTy9C+f/ipgBDpkZetC+tNIaymadHVMb1IIPaOB8+dX+9/mH13XO67ERRfK8TOB
ZQLyH+T1sDzXKvzchdU7nuy/jym6ZiTlAn4EtHX87HvmcmCz9saBeD+8bO39+Ve8cYeua58aDa4a
0oJgo2zThX03MzN0pyuZdO+86be+4JIC/Suycoh0bBbii/9gLznpd7XuOn+0q1v/pqKFs7+6pgoa
xzgmTs9mW8CL7iB38f+xW/bW019e/r+evkmWxZXC91+22r7YOYTKjGjeG6L999ul1zh6tvWpjbHt
eUPH+VVqrGyLkkH/RdXv+M23vuAq5aCRDgMsDXNQDIDhoa/dF6WRhcexef3z7XnrC+j/Pp5ed+na
tbQ98crIHQnVx0X3MQjp3quw3jh/ceX5ZVhX8wxVhZN3QViQabA5RMb+0n9e1RC0bKj2a61PAtpY
+cjJepyxGbT7q7O5BtLXs2FLrxr6s/cTOPqa+FHEafBpcuF7LG9vnP41lJ4v0vbbmFQns4IcFRuD
qCcmYtMlm5j72y+5si/My1I9trbEwi10sQUyKuw8rrADbKH9nQ+6Jv/jQ5kuQ8LUyaVmLIwvCWb8
/J20+40bdI2wLzU2y0O39qceOf6Oaay2Qizg+9+948uX/ss9eOK2wGgvTwsFh4eQqs0YCMSytXtX
fuyt57+y4V7M3cghnXDigGRmfeh/DUP8nlbmWzfoyn5pFHdjHfRIjS/L4HRxMls0xOht897w9a1v
uDJgEk0BekgNEiDbY22Cf6R88VkYQbz7717BlRH7cQyabl7Gk286lZHaQ1lHVSZretzUP3/FG6/g
Gl6vDUuaum2G06hBSqUA6ciXMniP4/OtT78KkDUfQRsKfN+J0OHx9+mvDKwUf/foV9arR8FWS+L2
RLzbc7aBWqYaxTs51hvv9hpUv1TbsBDf6dPC6j4DuizOygYSjGFg3wOOv3U4l6/+l4EJN5rQhVF7
MlBmz7TYHgZbv7cS89aHX/7+rw/Xm9YLtDyGE7IKsAFHS1tsXP/z55N/63Cu7NaUKlAtlONP6J5O
iL2I7lLHt9HFAf3dN1wZr0kbl0gMreD+7RfpGNtfQuNK3l2sf+snXNmu8XqLo3atTqJC2QU6Y8Jc
Wcxl0uz+/AveegFXtit7OgzS9cNpCaUp6gTkpFO7vvz5w994+msMvUBNBMzgiuPxcMtCSCDHDChz
Mef7q+E22jVXpsvrcdJ9oPRJCTDvyi4uWvm3+cM1bl5i48YFAq+XNssrB8Vw7hL7Ml2i458P6I3T
v8bMY+N+2WY0q0+86xf4fSJeJs3Flz9/+lvHf/n7v4xrrE0FjHJQnZZV7OnF6YCY7dC8f/3fevwr
64WMLTheysv77cCTkI+wMPgfo/nuzz/grc+/MmAsdG4TilR8vuv/8etI88G/2xd463SubLfW6dQF
wdydpLdfmCK/VLTORYcVnHdS/7ee/sp2aRsa6PO1iLtqhNAS+IEmUiXF3x3Nld0u1IVTb1lzgnbf
FmWSdaP9HDVdQN9DTb7x+P8HSm9VZ5YFrjlyQ5AnPJEf1hnl9Z+f/43Tv0bTSwVGK9Ek+qTjrS24
E/vf9oWC4OnvvuAq7JK0lxQsDMOJh8gLe1ykExvEXUghw/Hnb/jv7gPkk/63ebkUSrFjCAZRCGnJ
zDsQZAkwHOwvrPPtMpnDn7/mrZO6/P1fVgxZIoK9KpQYEHlxxWVDiM12H70vC3Y5kf/oOl4j67EN
3M9wPRqD6PF2cWC0IpdI5gl4CRu1pU0W9tr+3b1lVybdN2JGC0jgtUj7jCWEDXXGu5Qnbx3VlUn3
9TJHTUDxSy6l6jJPd/xCqlLy7h3M51s2cWXSZolmOgLydHIBVMd+B4MU7Ap/ftFvffiVSY/r2MYi
TdWJoQmcgXIGnXuU83/14dfg+iWJG1RhY3uCTG90IkmX3lrRNdmfP/2Ng7/G15cYQcTdUnanMbL1
74OXLOJ5tLynnPXG2VwD7JcyZa7yqj8tHnliv8zjcW7Lqfjz47/16VeWrKFKidGZUKeSQEPAJyC7
79f3dsDeOpvL3/9lv+NWQl92ld1pKf2W92P/WBJwAsvqvbN56wsuv+rfX+BYmaoqRQWpQLamB4jm
gJC8z0Kq/44OjV4j6ImvtlQhR8HxB3P+21Mn+CF/d/pXVuttXSu/NBJjIt9fFpO2HHHs0999+JXF
ymHYbFe23cm3dvf71Yb83eT5rZO/slgSJZ1rKjqeaDjVma5XX/hofp5V/R5I440Yc42W11aj9UlX
3EwZV08U8oR7qmQAfcj4dh7n95A9bxjANXK+jONeOXtJUxow8ZfTpl6S7t1Zfvj/kDb/EWOuxWWF
qyxSLZQZZBX9N2AQxuF5Qdz8tGwsDHYUYlU/oELTdHu6MnM0MwjIy2zjm2i7TLuJtEBehPPKd3Qd
2ioDGmDY1QvOJmvqDt1a6lJFC1NXdbhDs5Lqh3Dr1+HUY/FNHYVclNAYnlDP5K7GEwv9WfupW1Vu
Er8umerwiHsHRQ1a9NFaVTklrK72LJHNfV+TuSlATLoN+37U9G6kTN/RqR9PBvIj7uyQZ9+Avrxe
c10FzS5N4uEryk/7hfRVte1kuYXfybhUHxJKoodxLcPCpzR68lW/fSBRWT9L25HjEmmNb6NLmju7
8MelawKSAf7ffGGsjY9UBFrtdDkve6fVRtDmBXFg6F1yFJ11e9vH+ifXit8QJDv2AIXUBrz6JhW/
1NSCpo/HasYLTldzvyh6ObGqBPO+Ljv2AzLiYNfd0FKAehiglzd9vK3fOFZ6P6MQ4h+WMOV7H4Mf
AINsvAPONYjuvZNRJrpppjvJLwUwpswfQEIrz9gyHobchBprSaAQnfM27XiUmaZ0H2XVyT2l0TZj
XBu256rEzKMUJliLMcG1dgqQqkxGeO8sauvdNvL6DHA5azMSdQkDffi07Mk4miRjges/yAGrBRnZ
0mEP2mP/bQJFNwermKqRAIJHEw2GGd7RDCY06BKO6y1JNyicLOU6P/SDB8kKRQmm5zSihUrUuBzM
KtgLVKpabARztZwJaxMGejRsBB7HtGdf+s5DBUXaNWT7MtDL5xSnEB5RnINnzxJvvpO5HeJMBFUo
ztpw86IW4M5QV0rgW8uhP3d8nQoXueqrNnP4U4bhKk9jrbauaPuRxUXUQ57uFjgRzMyJgeBDEwcp
2cu2i48rD9QPNY7L12XT8qFcsMecLcPa7dq+DfYQjpI3FXh7X3qQrTcZCUPkFc7F7TGYLa7q0mxC
ZJtQPjwZGQmwMhAWfSAbRlKPtbJ8ugHlYeiPoyzLn30QXuZS6QytTDoK00P4D86iXlMgZMTYuLsk
RZ8on/pS3I9kxrME0FgDWNuDhA5LcMnoc6owcsn9llaPRrPQZmamMxi8iU3+6bbfojJjZVgB1aYL
p9Hs1XBDaqBAwEo7l3e83ZgCU57caIbNuhkrXQNG5gXzDvgmE6o22TVxKbq7gLmh2UtZw7YBRAv9
aak4eQEjVm12VMEd5LPy+HfdrhgZhmLB2mo8wnifiBkr/aHxUpegY1+6KMfWY8lyNAl7c9Tc8O6J
rbhBseuXZx2AwC5LbYnGbY3UkGVENaJ7dQHMNheoWieVz7Vn2zFMhrK6AywtXJD6zpMpwO4WyScC
7LDJoeIgq2yZwlgVGnWuzvUwz3htpYGaGARjXbJL0jXpsAELjsgDpzPOQsQT1OTKMiHyIMA11R6c
gmMCBR0Dq1UzGpqBTp4eN8hKD/tgjJMJiJpuIAc87DyabJNSM5uXjJf0vta6TnIygxAwA7mu6l58
O2js5ixLE28Zb+eY7ZZoCzvQFYwhdjQJqefu3sW6RplLS35iKZZln+sIjbHMabfOx5a4Ibxd/TrE
VRbYuAERbDL7ePoqFknXYtE0oP/IUTYr5qt+WaaMK9mlX3jad6hBSABNyC9gDlnsrfQblquCuuHi
Zq2ASfK7OLExt9lGwzX4hmYrYjHMnDt324fhTPey3lZ2rlOFdfCds9BsshnF8dt9ANom8l1hfmB/
KNlW4wn9fRCPZS5oXGsyD/LXBVFjkfyZRHONzVRPpupYb75N0eKe1HbDws3rHdWNWfIqSYdwb8PQ
iFwbb3gRT7HjX7FtYe6V29Ltg7IjmBZRcCmTqSHBIra2wbjuYjhYlxtat2MBeJW0j7xKdJeb2pf8
JrQJ2+6ILXneS0blnoXDdqgSXIPvftgWe+NSPy57VDwlJLFJ1YAacwZR+ll3a2SKuZ2jZMig5zCR
x3ArU/+pmcCVckhZqup1l+pyMI+JBPEUPCI4ThBbg6EkZ0CRpvRXFQc6eixLmfJfhIsghHxlVem9
K1OExWRLa3uAfCN3N0Glw26DHalt+ullmsgXdJuU2wMQJD3kN5raZcLLZvloGK0+YrTlycucatuE
Wbo01HSooYEnxF5mvaRxVseKqzNqiTHJYy/b2eVahdp9LEOnu2NtwFW9Fq4F1yU4JNcRInyz5mn1
XaYaASRxZU1ykFjS5EWtrmx33m4w+tJjp+5AbDyRrIZbHArfz+1HIJZEDOJrVfFjMy1dVSxps0YH
Ccfi79zY9NNtEsYWyUFA2xswyI3DgL6mWJojVNpQZhIGz5cDtDN2BRXeyBy3ZKQ3Q83YuPNLaN0d
X4hu9hBhC/wTEI3NcGPEGn6n3MR8y6K5baeXrWmcOVNoIm1FYC2eJFbRNumsB8f+basEUP98EsiY
clLbsoOttQZyqtkqm4sLiwbDRCaNm9UKDwLSj3272HQ7x8I3r9VMyviggZow2Fi22Ixja2XHHa/B
hvWVz2GS3m2TbdNXlg5p6ArdJJafl2ZJov0UmbI9WtZpshccAsnfRx5u6W6ZN5Ow3Itu8NNOcSBZ
T62LUverJ3N0a5NuCe9KXGp5g2Wt6iuOcK2jQ11Gc7TuRwaYX5ShjolXcQBpxpZ8qCGjOn6mCVDt
HxQBcdOnsglQh4AZRwbLg3Bt1xVQaKAD6qo5GNMHpVzT34LFclJPI9Bs6Y52Il5KGGvXrAeiw7Jf
ct7NwwYtAa0mPO+AZeafjNIRPKd9Nfj6K0NrZ3z0VcsmkA7y2X0TniO7AEmMDiWekSX24GseqWeJ
cnq857yT7GxWymmYwa6G8RW82vM/sQTK9FFLXQGoFfIgclhkmiEMOlYtEMUZhImIP5Z8WNLCbBdH
OtYLozernSCENEYS6xwtw5RhP65zn94vAFVj9U6tHfE3XIG89QaMawkqynZ1/ksZJpPD4jRIXzVU
s1ebvM7tNiNIVEMvZ0hVpvFscgL6OrHvqzI+M9Gx4MiadhWFb3sTgj4MymsFLcMKcYDXvQJfPuQC
85qCW7tFhIG4gLVK7gRhHXsmF6D7/Rj1q0sLOfX9K3CNaXUTadY+mdJW/a3GPJzfCB25+Ly4tfUn
D1SE6NExqzGVRx+wnH60gO6N2L8xwfQQBlFUfhsMwe00vJpAnygUFIhoOrQf19jGdzKoettjzx65
z3muPILuGjQ0vQ+MjM8uGpg+LoCg0D1N0ZmuitLpJtWZx4AMjkapVmEFYPWKiRnCbNEa7WuyeGaz
3onOV4UcGs2+stF14ctmqwCoFnBdN49MQoj8POLQ4k+G26nps2jryipXA0We5DoKnhR4Yk+ypFdY
ASaNSfF0NAkkP8q6DYPvLhiNOGHZvT6tfsTwLmunEVGXLbVCaFroOpYiH7uS1zegICcs28i0xi+o
NKNyPzcbJTtwOfXftJgG+V1A5Awa6eAYkIUXvuumTNTd+nGpunp81Hqq7E9dR5P45Qau6w9ha2Od
BX4VzW1qKt7mfTzLdVdD3bLaI7c1+iuvWYwdTtg5+UkZADgFYuAm72gbGfSaTRlV97LBG8rE2k3T
jTcUmD3a6S15pmEkpldRRc20w7pIy24YG/y8F23v15xhEWO8o3HF3U814rCLZBqXcdd2q7WHsXe6
fjEiiST2sAg1BRlXYz5jxaKUxyCskAjx2E4oPqB8yKb9KGpkogfG5vXbNCEGv0rbRpJnthK83iPN
n+VHt6RseIoSPW/ntJ0MSLxB0Bbe4ieV7BnLCzjQZV4DpCXEl0t5cGFSP2M72VQPNeUwKdZGdf9l
kbMAq2TF+6jedb4WP6ULgTelI6jEc29bPy0ZZaif9jH4eZeP9Yhgk8tmHsRtinPfZNZggdSht+eq
Q+SrwdxGahu7XWUjkodBjPiYjamfNizRBuuW0dK66ODSVOpczR1qUxJPbsmn1VQ1Yu5mdcFNg1Rr
QbICqs6YjvIc9w1UdPtKOXITA7b2Q4cC7wdqhAEW3dzkw8z5DinehIx+221xOnzWm6XNYUFhfCaD
Q5II2P0Gm4MTIjcK1NHhbUkW8eKbAV4R+kHtnAvQ1ugzRxG+lx2zOkdRZF6hI8fYUYUmnVSGCMg+
WegS2/t15u3nlCRD9bmq4ugpsWLqUYP0y21TrbQ8h+HEt/2cMKsOWkp4CKeTNGfVBVSjsW047Zkd
Lq0zm/aYNuFT89FfBHE9ZkRAx0wE1QaYrFNSkMUlT0JwqXYltgbZI5IGWDRhFQIzW00CqFTb4N+Q
MwZAKxeMi+2D70MQMraQkipSWSZzka5V2n2EtGj8qY9mFCp9xxAIWEhtsJcJtfdii7gv8Iz1s0pG
892HrH9cLBn4A7p+qr3vAXf+jPi5mC9OLFinTtTlv+1G1h+QH8vpgw54gqp/GxKoPdgaEoVVB2Wp
Cwh2gkfuygh1Esaz292mTOOOJJRJWFjPt6AYDQx4ZK1Dz6+sw7zENQTzy7p13U7VCH1f5oH33UNf
crQ0FpRW4r5LHNmRQPkp09DYqbKo8kAys0Twz3QCmuMVRpea3LEhulVD1NwFKV3FblHItnawMljn
1gEn9DuagwM1WN3PUl+iRDmP0KrliM8jdhDXqi56iIkFxcIMVP4AQVx+lPWGu4g+sQSUSU6hyLQk
w4Rn6dte76SNt3InQlRQSx8t2wEDiT7UGSh5OH8yqN5EDqrnNtqvkDj/QuylvRMxD6uigWlvSHc5
BuKl8ec5JePNQmxjwY6rkNqWUWTNnjjI1u8AGK++KihT/USYVWMBVQ8MpVGcoPBqO7jfb7ZOZrVL
Eutg6HGqsgjJ1U2PYqTO0X1h0w5cMrPYm2DGdTLDikjF2tLEewXU+8VPhtXHLfbBgvaFClqkGgTr
hVkvNlz8ul4rsfcwR1jjamCTQLCXPyEhvoKZqRsMrlw14WfFyUUV0QUaVd2Eu4p/JwPS6G6YotsS
SdA5rYFPzZTz7REMbCNuURjoB5DYb0mu/Nw88DZOylMZ0HksmI5hTsiLQ5VLrFG/9jFpFrTq9dZm
U5vAbaZ6C+3RRbMLD+OFvMZ0W4gaxeoxQJ7b4lIykCrgQSKI92Q+RcdOQppO53NIzAT2J0SaQzmE
9ourItwTOg2r/tiv0A8tpGCyOkhOQNvER/Dq3TmPNs3HkU/8FppPU3MCjyMY4ZcadJeFdw3CVT2j
vaSpR7uvE8D+0MTzkzJlU2jXo/9kBaQbBGqum6BsQXsaWIPGELANYZdd7vInj1SyoJqgsIBKnzkt
tuGHFCilrxcrOUPllt6DTgXtJaBdojRvhQOTYB/QLcgZENivBHi+dQdCqLo79xBglKAB8OaekQl6
nFC3hv6OKiXuBNJCam5YNURjLjksbekXe+lh4jRWo7c7JPW0LDrlqs+SWvlJNWP7iOzwEklSo16U
MONx4c4+bhwt2DFgNkZWUAXkrFD3DjuOYunE1zqZzh3CLMJWGdkWAnFBh6S5nxCZb7GmEN1B9nL5
OOqtG7LK1+2PNvHTT5hK0txiYx+qvcZX4+UtIKmT60oqlKQexCLg4nkdS7s8Kzk6iOnNgfs+dvCZ
2VwJ/WBAtm6xNsNkLkKsn2AcAzbMPBF6e6SpS4DCrjD91BXTz9ygE6urKf1E0Ps42bTCG+mQex4l
unTom6jQ7zoC/fSCsWj91pqgQfLTt8mW17J0HJk7muAFXxrywG1SBVlXE/PEMbO5dbxcB0THqL5n
sUjqYlOXW8mhDLNLIeLVnSKUYGijCPe9WgdIXWPX7tTbcO4LXBj+cx7KzRaSCbNrGBgeoUUZDXlZ
GfgKYNnQXsF6fXMcCFyFMBE+e6348JUCf2zytPTjlhOq0PPawL2rEAWCKncpQVNQAaP8j6uFvSeY
c+97C5sOu4Xm8J4xz1ct+4MI4/gM+3Qv7SBVjQUZvmlQZZTmEwEG/CmquDnVqUUC37VkLjyoOr+J
edU/va+3X9Pqmu8ELTskanBUOVigYFIlwFm3v//zza/rN5Gq9VW7Gp19z9xh2JwEU4lPjjYZF5fx
qQleF7BXPfU0bQrn4JUKz2v0DJhHqlb0tRbdblmVvjciqiQWU0x3ApMLuqimS93PYaiCbxAsurA2
BUMH9B+Wz9hK2IurQjwPbNuazFXL9IVX60hy7K402EzSY/IUj9aeUJjwz2gVqNMSJOQTfkR8qJtk
/YcOk74n2GKrMkLa9aNHn5IewZJZfmcoi9usbqf2o2Jd/4GVZPpSuh5eAznOJQxGVPXgJBGRyka5
JumtbNtmW3N0y2CMWzUETdGHKBmzER56zkoIWkM4gECV4rjZDf1KMNRuP+CfysMUJRBEwIRiOdcJ
Vm4G3JfqgWgxizttVY8khrTCYvKGHneX9u1TSwc+nceFTz8XwmXeDzFkyXnZNk1GMWn5glYLLn+Y
lCjjL/LBj4QHo3qBKiP/ADdtHyFXDW44HVKklAvCYA9pgBGaNSkT5zQhyw+03edPw1BHFbqTcXJo
N0fQBOtDHKZF1y8vLRIrbMBW+gCdJCkOYANrbiD3YcpCcxCCZGKoyDmY6poXRGDzEd1kSBL2SYXj
SC57FKXaUIWC87Y5+DkVwb7VAApkFN0Yv4/QZXpOgjoKMrsiyBTztGJ6t6WIZ/gzeQo6koocyzA4
cMdUet8ASmUKaJetz7jTao9oMN94WunMdqJEn63zuDCr6VE9iTjwNmdEDihkyuZbgilBhLsj5AsH
Of1Np6Dfmk+dGiGglOAloSbTd4jAwwx0XJg+juIikqbtDG4huF5kAAH0ayl17smS3h7rCS4KcZrt
wzrFitXIBQTV6Qav1/Jq/giNL2BZ12gIngjws0c0F9HghUeNfqG3Pn8ldkE6uIoQfVdj5XYYoG81
AB/m4AqnYfTwASvXEUTSlXDoDWh3hw7suA9BYwqxl/XSL07oMh5XGyDrly2rn7seRI054B7Ng0Hv
M58FKt7aQuH1kiHc8IbbGI2xIP4O4/olRgMroIMQegc6uDo8CB9UuwkZcXDolhRHqoNEvJRlg7ct
IRAus7QCXwj+P4N8IDIBtAMLA+Q4NKZ5rdsUfb+mImjvJan4iPU5ifSYLYcKPA0vhBGWFj0Z2yf8
5u0X9LECif1PiW51uMCQMDWLHpZpRALAEGhwFzj1v/rYmSegPrqbWCMelBUVvxYu2x+8a93TJSM5
4i0Ad5UE6ZG3VfAUJIMabiXTSFhlkA7TU0J5PwFXtvrdJjbzhD4z8ugOKIk8Xvtgz8YSnocTMozZ
QDmgqlMgcWgEwhrPnmI0Mo2Yui2+Bz2T6/j3ro3pB9xltB/aoMZ4C4/+lI4azdM6SrGI0wTITr2x
YGwDP/6FxdvZshjaFaE4ike84l6m8hOvOGZKAiOYB1FH9blaNPtRgif0G9UzaJKoQf8kIaIPX1bS
RPYYmzmtUdWhB1xCFv4Rs+jqJ0wIS5ERckvwl4XljezRFfqgQ7RuQANKS5LFRs/0kQX9ctZozM5F
EF4uihm3ZjrouEO21bsq/TH2SQPvSalqMDiK4WL8aMhDOlXodvfhZPbdFJtT0nbKoDVi5uQGtS46
GiQIh899HdhqB/RSgjzQjs+zXZNjSxUKinA15DadeCiOgwbDoA9wMclAGp6RRS/pZfVNqW+TZeIG
y+woqNRIiLyJGs4+Losfvq7NxLEDm2J/O5xQ3OZKD+NzJ4AGTUeITaxZ02AXpyg5J6cuwG6Shzrn
qwJS5VXGbN6K1dDqaUMbeTgoyEDtWIoJ3/OGgv0B04/ygOgLlyCCdTRnKA0n8wmR2T1UxnW7Ev38
HnsBIigL6aC4mjHgYXjW0g5MhvXMwibvHagcdoSH/od16fQBC8mgVTS8/9abHvo7GpnVjqDCfQI2
XNxzpDt3rK/7G9TuS1yAyMT0qMcoSvvapvphs3UVFc0YbOdkU4hiw1RiUjbGM0KDRK8zDedxzSca
0Q90qKcdrZbl2ayDAYGcvhTmsPwe62AxCjUaVOqbXS9hr60N2oVoevHvqmf1/YbpeFQgiilZ8JD0
/8gG+Wqw1khGQZajPmH6gupC2ga575pIltWoBd0OiB2151UfvLb9AkLwlERsywYZA8XQOxvdbgLN
0yyW0cr3oaw45Hra7cdEcN+PAaSimmwMoak94B2HWZDwudoLBPf7EeK5akf9jCQJMQWtCN3p5ihU
03yhAe//AUeDnnIxQU6tnKKRFL7sk+W8rNvwVS3438iZ6vvfU1IkWtXHHouPCKLAygbI/O19UvPh
MxRQGqhSgsO/k672qFZ5e8RVQ7F36dNjSUl19HVKLca3a2ITs2/XWtU7cBgx7PyjrMF6NBNfAlFG
7Ght1KujjmNUAAGLkaKNSQkZ0qGraP0UlIxiLoN5EzZzB+hJZaMPK7g1TZ6Y1jByQFXbJ7vh4aIA
ncdsBoWEzWyoth89rph7oFtJnkgT6s8EtepznCTm0xAMYsmqRFQBcKdNsGWggUDWXdMWdFFR3RbE
rMsBQxvz4kg3HqZ4wHRBygr/DJBtt8PqvzJLw+qulxh5Zaae/Y0GmOMbxUt+ilqPiS+TUX+2K6J9
Ua8q+B/OrqW5bZ1Z/iJWkSBAgFtJlGzZThznnQ0riXX4foIgCf7628x3Fw6OKJ7ixgtVGQABzACY
6ek+4kaJ5D4i6FjGhvXvalyAG4D8/iQCsrGa3B9RCo99EMh+/oPLUxP9rMYEQieeTaxTlk6QV7ES
/XuYmo4GVeb0YbqTnqB3Xd/wCfc13yp/SR7/CB1V+qeox4DrqrBe8NSf8CTVBQIQzZBn80kUBniL
1V+jqUhwwPoKiemG98VHnTB558g0/o7wdPMR7iT6UXsOMqLIs8UXqPjhXSB5mrv7BOnC9xBSsg8K
D236HSl7fUaqvbJ23HF7cULckumDlQOmk0N918s+i8hu7opQIljnDdYw3MnUAetAjFfLTvYouL+r
NMHRBxqC5hCNsqnvZA25ucOooEiMoLafgGxVegCv+JE9vu/TuM6eCqBE009WDCWqExKh+QuNo0Z8
jMGi5e8L5eRfszTHhsSlGPKCQ2d19gOBvis7IE1EnvIkpuk9n/pQfUMTTnfnah5NyMvYgGrYLMzF
F96V42vJs3Jv1V4aBWE1IMvkx3bov0MkhpR7v1PkazlNNqhWEDqq7vw6nZKDpSfkjmHS1XDCuwnx
GETIk+idT3P4E7w6kfr3Y01rcNhM2I3PAFqo70x5OWCCCNJStQJLXwIbGWg7YpeerpWK/lfxVCEY
czdZk3vYBPgiBtxOZG3lOW5YnTMEyo/NNHuhmMPVrrS/gPki81e9QduRMK/DmV7hf6jfxG3YviHd
R0dTewVMuTQ/BkRWFWzoGwRzQLcFkN2DBujBRhgDcKJy4woYiLsKJ6nAA6w6awsVYfMnQCBQ77ct
gIG4S2gzWgXFBNE0eY+DTe7+A1JzLuu4hiMzEHe4/SU+3jvAkTHI75ImLjucYaNzIrFbFSiaG2Pc
5jjeIFAWod42hKJJOGknI678oyiAm0WN3lB59Z7nw4fb87WwoZz5U99sqNCRAIelVXTGweDtgUD7
Dp/z3LliTXZvqQMDCe/hiUcIKubOKBf1PkD+VAeVLdx/rNAXW1gOOWoI//4G5Ad6F6lElPG6NWL1
FCkk0rL/Uqi9YBQmz2Q2+nO6jcMoKB66nz2rT+kHx5qqlRrVBaClY5p1U8SQD+bOg+0i0HFnI+ta
OAB7abyRSh1x/RuhlglgxG2Lbtg44uR4wHJA7XF3eq/nejE1pS//obBuadENE7cHSzHqWdY91ajJ
H2hc4g7Z/PKzYo1teakHw86hIxrlHsuB5Eeio9pJMOjs+0j5j2Na5Z9uT9PSqhvmDjUxZHCqKD8T
f/TOYD3HNXr0FFcrvmph1U2WqShDvs/rKCJazNpRLO/eHiD+VTYIiOMU2VbBYVJNVbgQN3oEeL1x
aqBZXA/wymc9IBbHD5PEy2QNx359SRyT0iOine9bXaMfqQ3tBZKCoEUrkAHwFFej2ytyfcYcMXf9
xlvZoNuVTQkZ1cYHz5DgBaKcBQBVVL3jxcZyX8ekZfBSK7fClKOXKn0VSB8fwNWpVz7h+iwRk5Yz
UkVjV2NRnW0cJriBlt/BDANntVr2uLBrTSquqnPZGDsRriDhhENqrjgqCvdyewGWRm8sALLxsdNY
Jbw5ahXw9g939jj+TNvVisrr8gIcMOe/l7ihmdvQsOxxxkY/Ipa8p+xTBCpwgC0+Ag37PWriu3LQ
PydSbjQQwxt6feTUkYXilMSv+sNcJ10AvXnXwyev+NulJTHcYaYcwGi7okelYoiLGuEZgvtxZJO7
26uy1L7hDO0w95CmdWYpZ0jAWfJXRcqVy8fSghs+EHmo0Gna1H3QUpBnATKv/sFGKgyh9I4h7nb7
Axbs2iShESQu4zF1yUMWO/YR0LCIIT9Ihnb80DV1NQAPalf1WvXi9W9yTELOZkTwgUCN+UG7KJzI
oir+EOIS3XbhJrVI7picNE2YwFF1LTYxCd29hjXu4rz7dXuyfFjCv2+hgL3/bSEeHv9WzZLurPwW
pBwjqC3Fa2S5LwMo/2li7RAIO+cEfd7u7/ruckw2NaB6tNS06s6Dn+fIFtN6b+Vr9BBLjc+/v/Ho
wJqGky91d5YCRdoNQpCHPFslKFjwJo7JmgYxmnTweKLOSM0hmwB/joT4x3myoNbaI3ZcfAF+9I6L
8lS2256Yjm+YO22VCzwfQQhQgFS9EKCVARijON5ejusFk44pCY3Im19a4YhPmoZ3oQIRVFTiftXw
5glvd2vnrFbJXn/uOCYxWjHWKo8gqPSHo0uhUhwUD5D47Jt72+v2I16HXG/iseWOyZPmIedvW7XT
nWmiPzeowDmAYp+sXLQWNpnJk4YUesLdpFRnMYKzhqj2V+6i+uL2eix4E2E8cCLbC8F33ahzxq0v
yEUCzS6h4DSG26pWmTBfB27ruiyf4jHQ+v1U3k/uecPI0a5x8CFm0Cc2h6ZhqD/wqoN53HO5TQsN
qfi/DbtD3szykWUJIh73zyhW+egCDbzlxYeRGwceHwc3R1BwDIr6ObPusvgFdNC3J+XqXkHTxoHX
A8PuNg2aruljxV5CtWK2C+2al30AC8ISqD4Ap2WCcH0YAM54uD3kqwcCE+YNv1UqjzMk1wPXT9Wx
mxFlo4Ns1o4NYXnMI2If3Lr0nrM6cw8lINUrr9arOx/9GjvfSS2WzSR7QegWH0F3KQ8e9+gBNXQr
y3zV1aED46SzwK83ClCGBqFscYxW8jsOVoXbeDydOx0inVs0a1okS+szf+SbgygUWWF7k4++xDvZ
vRfx6fbiLLU7//6mXZTzQD1eWUNQyuRkpZAtyTexu2F6DPvNXOCV8VQBQpn+43Hg++Gg82/bhm2Y
r0ICtwImD3qntPwHCbLxtbCd6dftxq9vHC6MgTPfydqhgiAawE9C/mD6hxCfbjd9fbq5MMZd5Sg6
hHRNH5TdHUL+tn693e7SkA2PUxeQzmuhHRyo9L5Tl9TfT/2H200vDdnwOCIHgsDL6RCk0xH55LAO
brd7fcjC5Ke06pE2isE8R/uxIF+l/xlIkS0nKraeMeYEyMdQkwxqu3HyDwcRy67zsy00B4ybjwFc
2coK11qMO0S9ZfycOyvPpOvuBCiCv00RsQjk/1ugzaP8TkDRhSa/WfFQld/KqFqZ89kz/etujrEb
LjGXOSqaBowdwNsDHc6O/p7ye0Xy3ZY15ebdf2p5OqUE7YepOAJ9h3pU1KzqTYRYGP68ld44qypr
EheVfrPVI2NUjyfhs5VVvb4buT/v/jdNeygyKgTyp8EoXrP4lXgXZNNWZmVpYQ1/ojOAM8DwNwSd
9YT6qF0O6cZEP/tI72fFtOkA5+atfkSBgvJz6KnYEpreNZa0HaZt9gS1nL9np1Y9D5scX0DrjD6T
Tg6nruPDGj370uQb5jrGEcFKwivW0Nz2XHlChcJBM3dl1y/Mv3l5z2OPK+IM0IhAqjf8hJJqoEOe
CoEs1ZqG5lIXhu3W3gShNhSwBWX9IctPo1+iomACvsnau+WKLPbCLJk3eepxAgwUfDyP3lWSoZj+
5KVrl7Slxo27jNNPaaYbNgRKxE9Tnp2yXNwPol4xrwXHY0ZG8cpFoA+I3sBPm+NI+rPLUcEArlc8
Dleue0vnlGHBcVlHvHexyol9zvxo5ySbAuEAH8wX2ze+gbbYPPGIiZ/4Tz99LPWvuLz042mTzzRZ
Un1o4w2kgM+chvFQg9/DFgCFQLb9dvML08LnHftm8NbIco1ivyHQoeU9u27HAadzxt+3W1/YNiY1
KkUB2giBdgggtU9RA/Jw/zGsvm5re+7zzchbt44rp8bFg5bDUYD8sFfiILpNrJlYVWO/+AABIUSI
5h1+FwsAPVaO8aUpMb298MC2UKJdnsefnVwgIlE+Alaz4gWW1tO4QZI8RrnKvBkdL3rkTX9oQ/Hz
9oQvNW14eV0DDYyKFDSNCxNhIXDv5crptDQphoevpd+5LQozAhqhpt2RvzyolvkjfX975AvNmwyo
lfJ5H3nOEBD6vXN+FvQCAdiV0/tPHOPKpckzfDsFLseeutB61YVn7yjYd9JakF3O3Qel8QtUIe8T
WX0vgVXaQ0rXOzuALu68wn5fggdoHKtNUgAMrHJ/WwRPCEcJDATc67oFWycIIix32wKZXKlWMqU9
SqD7AImlI4GGT5FVR53wbU7OM2x5BMduSfN+CCRJP3OdCxQ38O+oqd2EC8HUGNYceoLRnuL84vYr
OFL2PWTit+0tw54bYqEyeH4NgpxhNwEiGZWohHq+3fjCuWhKJ/lTxL2SwJohqgNmufyEO/UpifvH
fAhXwmgLVu0ZVt04WWw1Q4fX7EBx7SRfWSc+3B79UtOGVeOurxMUN8OFds6h9kHpMEYrE7Ng0SY7
KnXFMGrojAbaPSNfuHPBvjf+2jRskxZVU+4hzD6/70X/JFnxc/LDlXvOwoyYpKg2Q3ly4eAw196x
rz9m/T/bhjzvnzdn4eQTa3ShSgDXfFLZLz3EK7t7acCGYbJUK0u4aNhuj23yXm2CjDDO5v7eDJiO
JEUxGhw+B4UV+N5xUR2l90O0To6SerKGgVjaJoZxgvClD7XG8DvyJcweyDTuaLPt/sHI35/gsJKh
hBGG0/buoShYAOaDp3A1FLQ0dMMuE28ACE+q4jeFUtEuo8XvJKtnKUWycfyGdaLaMVfu/NgH67KH
GgDQUJBuxTzns+/KmWjyn6KYF/TRHk4i1xmPwLGCuISEe9Q/oY606I+9Sr73qVjjYV7wkiYfKgNA
uSIjIshOzQtUIrG0GVF7U9n3EcvHox+qrbdxahyxqAoHLt6B5HPM5I4R/yRpt+/8PNhkxyYtqm5d
5joMt3Hu5kcxFuOuiqxtbo0apqwbK5b5vN6TeCrlV5J9vj3mhY1KDVMG9VA88vlhJZR11iMYG0Qf
7fu4fN3WvmnDxSQlAPE4YEUCLtryiydQMFl5K1H6BQ9HDTOuSOd3lYdpGcoqwFtlJ23neHvkS00b
JoyKfCsCrBhlapDFjbm1U6jv2da0Ybwd3sisB7c86D2QGG6Hg6SbOOsZN9lOs0HkUeHiLla1jRMM
vSbIv8Rk5U6wYKsm2ykX7UAV+JqCIRpQhJqdRKxPXo+afBt8PLcn53pGiZuEpyBoA8pHY0eW4skF
45N0f7fxueVfHBdFTsODvXYEXE/QY66McxdFqlNLszG6xHFcHnwfkSPQpu2HGintmc/kDswnzq6u
yL4PSX5CwiM93P7Ghb3lGtYM9XZKShvf2LRHcKrlG8Mk7tzfm4M59LoadexoF2D8Paiy7saSrAx5
wVGYRKjatuOKgpQjcNu7wX9sh99IpG+zB9ewYgT0cy/yFZwQh5pVn6CaDSwaH2/P9XVtOSyzYchp
3kzNEOE4a5X1m1TuPo0VeDy6n503HliogDyGgMTk7Tu862nbpeB881berksGY1i6BuMFVE7QNwON
i+Duc4a4eRei4GbiKyGJhb1kEqX6qknDxsPCNMVwyglq5qBxcnvqlpo2Hscdtyfo6cF5J+7ZQwDI
TZIVI19q2TiJu16A2lXjlm7JD6H8hqKF2yNemG9imHSW0t6FFheujP30Gcrmz2V+4KiwE3Lbvcss
spA0l2FY4LaSTHeEPdv8ro1Wxr5gYWZ9Ba8Fp6VIit9+5XvniqATlCAnh6L3NvodYpzGQ5Op3Jq3
I7fik0jTPcgGN47esGGPuZkbJ7CgPiqgvvpO2O3OZys30qVlNUw4DquGswrL6qTgzDsPwydUAe7C
4XJ71yztRsNKS5+gni3ExS2sHqT1A6Q5t9tdWFGzeqLxbav14efBu4sysagFwUKxy9dikQuTYpZP
2E4IFtj5pet7v3zrM3Nd8Bzme7f6eXv0C7PiGDYa2UpGuoX1D84TRcy9tDdhUhk3iyaYHC0wkKFl
OMMaNB1BrFsa3B710pzPv785AsG/gTtth1nJwGPZ13dl8lXH2wIAJhiqj0pwpc0nSd3e0+LRczaO
2TBLhqhywi3Yu+8GVvpeNx/iNaeytIiGWRagQVBRHHZBaIGMuO/ib9S113KfSzvQMEsfDBXAK8Es
Y9Rw77xxLmsFlQdgrSzbKdpuqhnBfjHsMyXSDiuRqMCX9R136vtesgCaydtOUBMeVTYj1PdAeRRU
TN1Pqbe3ZLvtnDPhUUgGp1r3mCFi8QcnDgMkPrcICDJuIqDAxeglXhipABR/O+FDNy3h2859E/s0
yszFjGCfhyoDBZENugGrreXKnCxdyGzDRLuK1Qp8E3CLjtXtQHnKHmPRV8+lr580LZ09iYfP4Klj
qMb22B5iLzaolG2yk/4kN6056k7+dhMQCXdqlJ8hJercQwAdDAW33c91e/NMnIcNhDJKbUUXxCA/
hjbrPuTisK1pwx9LVGi7XJUKlLnhVwfv6h2C+t+2tM3Nygdw5RQZ4Xjsau3WD3U3Ot9Ac+RsS2uZ
YLE2LNk4eBVGPrU7MDnvZ6aq2wNfcPem5PgwtFbbdPNTemDfc6nv0gRhHeCtbzd/fTm5iWMSLfQB
eo7mefie+t4ehGmbVpObKKas72tbV7Axv56moIQlH3xZjCvb8Pq0eCZWR+YglARfMfjXdARmonel
A4K0taTJ1UkBXto4rsCMaFegfJXngnqfPCdt9+Cx2iYM5pggugxcmgCkufI8xAmI34X/xV2v8Lk6
LRi5cWBVQ5j2riVQ65ErcYIUUwi+sSrZ5YgCbEEqoAvjrGqarlcNUFHnKM/4oQpBfzWXDW3Yjhxk
xH97rURaJYhh8u4cxQrB8DL8bq0Lay1MjolVEH6TeNS3QBGHquLGzcMAPEWfODS8TttGbziwIRb/
P/tKJK8VkPH72F0tylzYlCZYIZo5+sIyRsGAP+aPkEb9LjOfrsz70tTMv7+5VGagOFA58jQPoYsq
jngAxU8EID+Im1d2zVIH81e96aDhZVmHGhszmvJP0q71fVgXXxyHyy23Bewcw2btmiDuLXJ5tidU
CSgPPKf1vMTbVta4ZUKP1ALNfoZKGhX98FAbuwflyCZgIIZuGG3r+Ty1vDy5lCAzCorYfi+rsNk4
csNcQbEN4DVoIx6qCpsfSvMJ63ag/6Sfbs/MwsKa4AVb1P1EPe0+FHHV7gsH9c5aQ7511PHrth7E
31uHgqCFt2XjPtiTpOm+SLOh2WcMymUgLdRQnrjdzYJ9mfAEnesIorYDeVAZ6A9BQPj9P4j9LDVu
hG0EaPbsEpROERii7PwebIcgrwcDEujNb4/+T3XGv3JaeHHO6/PGwFpPNH3XEwA0szh+Gesm26WZ
8xX8xfeTjHOQTCR3eZGLPTQuGnDSoGy46YcV97H0efPvbzpn2Sh4RsAIDApl2Q0PE0IvCSQpQHVx
uf19swu99nmGeYsewWkZc0wgc3h+nzPrFRCrLyxBWBN6G98Kl6zEea6++TCRhqn3eZ+qCqykYFRT
wt7HXZnvOlC93NsFe7RBsrYyZ0uGY1h9ZLeZpxxHIe4wM4w2ZX7OhfOZdqU+3p6zpVUxTJ/2Ye+M
JEcPOCnqvRKkOoA0epv6MRSh/l700i87PYL0Ptq1Ed7ECZjnkIffhomB9IJh9hAkAYt3RzH6qB0/
N7HShy5Va3OzMPsm1AEUqVCKHxla9wv1FMegvbcr/W5EtXKwafZNAdg0BBF65EMebucSkLQHDbSC
uheoEUDgauXyvvQR8+9vzK6wQFeSpCA1RALeu2cOOIMmpGaDkRBr27FqIiE62QnuNB26CCF2fZdO
dvOxQUXUyiQtfYFh1iWFKJINxpIYwsE9TXadFT6BippdJodEK7O0YAYmEiIXFirDQNMd7zqn+zZm
0nqKIzAHbltmw4xV1bedRVu0jsLkV4WyrZMblWLj/BgmXIEEGEySAq0nE9QRyxgXBAlwW7aL8Ihw
ts2QiYcIBzDvgIEffOFszMdHS3ns2Z0quc0PmQAIGRXg+0P0Hx/hgGJSoHpxV8QMXG2blsBEPQgl
WjFULsEmkr2HWKtodrNczsqBsLB//oV6KF0wy0NdCHSQMfTK7CH7hCL9TZgK7pi4B182EMKxOQbv
luQnKOuKQ93H/crULNiXiX7IGNSUirbG2GlDIGhmQ9M2idr7+UBbuXksTY9hwiPIgWpwGmPz1O0E
OmunFPtwAkPptsUlf/s41GLbSePODohPuFYmoXAONmQqV0a/NEGm+dptZXWRE77GGbA5uH/rXa4s
UAvHIBe7/QVLXZg2rIAa9VwWvuYaKtTcCdMj11V6oiDX3mZhJijCbUCNrJQNCyMyf65R0gx29zFd
uaksrLAJimgSLQtNWmwi1xaPRa6gszBZ/sr0LNzsTDiECxl5sOwrtD7fVwsmnyJJH5SFqMUwlafC
c7a9zk00RNRNyu+iP55al6DC70eUoEhQZW9aZhPy0CR5bme2xlFGoCP8aKc5eOt5XB2ZbFcO44Wd
ZKIfBOksJyvVABFkHAYqpD/sGUc9yW4ToBIEioYxc5r2QswiMDuvwkYFtWgGpZawrl9uT9LSVjKs
ORq4dlxqh68Qo/s0pCDBhwBQsQUrhcEbtlxm/cQSEKfiHLBwx7IjUGzuCDS31mDaC08D17BkOuKF
VZU1PVd1clfFeleo8otdsft8Ffa40IUJdhARHyBtHuMbRCebg4p8VNrF3U+w2ZJgaCy2JdPHHVMW
lspeQBFSox/bjbMDoid2ACaxtVLKhXUmRiQMsmTOQJvZZcgWtHHa8lRQz+qfm7aRiYJoZo4nBkaZ
MwFls96HBKJjUEoZwhWftDT82QDfXKwJYC2Q2sox/DyFgZX1kAMlB/qw28NfsGMTCAGGUQkSPU0R
q2q9Z5CHZp+LrO7cAOS4Otnm7kwoRBLijgs+9eE8aCp/ZtBalftWlvrrtm8wLDmLodsqJFj+E0j3
Pg5SfSNDYh3BWvDpdgdLa2BYc5Z24CGbCgJVB0gFgRlX7y3odG6LRxLDlG0J7bAcoYo/YvWiAiAu
ZOqdO0I1+PbwF9bYhEYIvx57wLuxRbUEe+80TAkYmEe9S71Yf7zdx8IUmQAJLGbog9W9PxcgioX0
KYfiF9SjtzVumHCVda7Xlro/R6H3Aj4NG7Gd4vvttpcmZ/Z+b+xLqBi5j3QMj7J2ocZb5+KU2OkL
Szu2YmILftQkldTQh4mVQ9BDMhyH2HtsEG4mDLGKmL3c/og5EHElJGWCJSqvnyxXQnYBxNHJXUuy
915UP5ZFH8xScU3Lj+20MS9isskwCEI3FknQl1OlQduJTyDVP97+jqVdZFgyLyA32wyWjlExFw4H
P4f0b7ONTYY7JpsMFJUQSoXqMMSRvKTcQUXpzsOtZcfcdsWU5w15bR1MU1adnLrKwfhbB+T6tL+z
7PzYZNkLxKHvUyApbs/TwqY1URSS1SnpqgFfYo3gIELxyQAufOrtIY63qawTOBAj6FUWZY+a0QrV
ekAio15dNefOatbIgZe+wDDppqhJRdsJM1UVkx2E5SBPcS+tlwESoLcnaWEzmcgK8JK6xQgZLCxG
zeyA+T3Sg3FBVq54CzZnIiuKXJaxjWIKRFscsGURyzkkyYfIju8gXsMgpw7BJ2jHbfuW+RvfeCnV
tHkWdQSdRcSjn8HNpY/Q8fFW9tPCvjVBAzguE8je9tYrHUdrBzl3dQQbYHMC9PyzHbfk2cFb7vaX
LHVlmDjLFGX25GPhwZlvf5YadHBdFI8HyN0A/N031RF6UGvcKEu9GSe363FUNeUhept0ekd19CP2
MhS2py8jgXqxXa88h5b2mmH4cdR3w1A1GQAAlX2pYDtgid4YNrRNAI2tizHGH7TeKW3t/Sms9w5d
e8pdP58gl/P33vLykPKOWfGlADYLImgFSCtp3MWfkAhoDth40DO4vfbXZ8k2WVMgh0apA131S6Rs
9z7O4K2gIGshC7itfeMsT0YpmkxS55zF6fuGVIB/lzinbjd+3WPZJmeK6sHZ3KZRfNGlG55qVaRI
bwnv6DcD32TltsmdArYdWkkA/wG6FfIcinh6Vw/IAG77APfvdQ4taoHqfYwvkHHt91CAZAddZ9mu
ZcXv2z1cd4m2SZ0CVWrluhqeCik+9rVM3X1Y9e8mt//pN/xTx8ovDirKb/e1tJcMy544mQM1HgpK
tGzu4XGTj5Vbxi/bWjfsGarMdQhJGlhwUyd2E0E3MgIzCcqWLX+tXmHhC0w2FQoBFchN9vYZik0P
Qxe3UKVavXQuNW4YNa5nvawjrc9NPk17mneIBXkIWm6aHpNBpekbMVUjwtrICqjTwP3koxVB4ul2
6wuWZhJMgyjLgvIsgQg2ktX5I3SCgTGrUH+FK6c3i1Bu62bu/u2ZmhbajmmZXmRRlvtkyI4h6lTP
5ehsC6jbYl6cNz3YqT9EVdmVF0UTlL1AWTeAuk55uD3+pSU27NmW0Fx1tEovTduTPXSkkMyXUNPa
1jr5e+wgTGSZ59rlBQp1ObRtXP0BhNmbaCygTWVYr4whvEvSyjkXdkQOc+wqzJ2v46DWwjILh5oJ
DSOZO7RdJLJLN4Vi1yJI89B69MELnf7ZzyuQJt6epoW9aqLEPIik1rTJnHMksYnAVZkEONEQvh/W
GFOXejAsmTrNgOiYZZ8V0WUgEsjERa57Zj7k97Z9g3EXt6oeGnk8zy9VGj51fujtId78jz9GRXC7
g4WdauLFtCddZvlZdcGjpfpZdNptTlxDdGul/aUpmn9/Y2eQVRUsinh5KcI+OSQV7AyaJiHECJti
0wXP5vOnvekiySaI248yv9CqOk1jGwb/IavxJ6b973ejbSLGMidvyeTR8YzaG1yA3QoJ+nSXuxSS
CrsoA1v2uSjHYXoBRTckJndDPyvcuw3v2hrI7kRFJHCiTmYMQqWiLvBPSRLl7b5XKFj72SvQhr4D
XQVHthzyUAB8glTlWwQtNEhN5QVz6wPojQvrezJFLohzc+sltZsy+wY96M4Bhz2ug/GJZHpWF4+h
vsxEAAVMH0XABRmc+tMse6n8XdF2fnrsWp9v4h4F8N44iFWSSsgrVuUlyRXbJ75DnpsUPOEdiLtW
lnZh95iwMcXrRoLr3jnrRHmgyWCz/KtD6yfM78bcoW1y37Bu8Emk7f4yCRYeBjf8Am33TRV+3P4X
Xqwse69i0OtVaninEkACyxEqE7eNd2l6jEt1xiGyV/aF8yfT0LiQAvAgeJ3ydO3W/icOeWX3m3gx
MJhZdgHJRwjX+zr70CT+sw2asGOad09NlABCif12cBvI4/Wshnx2M0X30ByboLIcvy8LfK/dW3s7
hV6fk3sHt2cvMu/12WF0rSBgaRZM+y/HSWAj9pcRnL67ehwFxID6aNfbcbKS3F/qwjjPQ89t+8pS
xYWCYBqSct4utVGiy11EhLctpXGmj44eW5C7qUvuFtG7pID5WlPsnXvJ17pYcvVGF1rpMfen1jkn
Rf7ijeASl+Xw+fbwl9o2Lg0JBBz9SsvsIi3sEwgtoirnmKaxF6/EmRcuDSbDjyjyyLHyqrqoPh8f
WFQ+MIuIBw5F3X2BUtTDpu/wDJ8mgLXjVYTbM0IGz+H8TPVr1BRtatyEwkHnsS6tpO8vEK0DWzwr
0n1HkjUIxMIeNZFwqNimKISx1YX20KiiHWQ70rSEBLnY5oxNMBwk+RrLFqG61O7gAqEwvsuHRu51
qTa+400wHOgAIjk0BBdbiAt9tkpOvvpFjP1k0RxgpturcD3uZLN5/t5cF0QGGSenG6tLFiJ16oVc
AQtUeGfktCEl7HUfwT6mXm/3tWAWJi6OWkLZkdMUl5G24qEG9s7e44o18GBb+6Zf6iPGwN2lLi1o
zGooqMfj7ymt3U0JGNvExNmt76ahkOVldNyHOA7zY1n6rzHBIX97/Et71nAblFQlIMB5ecmS8JX6
9rTz+kztNocimGHPSW/TmlNZXFLByhODZtx91Dv56fbwF5bXRMQ5TSwzFeriAoFSviN+XwZjFIYr
vsjHhrxy9v4LEBdylL37OCuFPeDkrYGdB76yaCEDnb5AUfy+nz65elvuyDbhcTqG2A6ewe0lETVO
0ST5UUr307Z5Mu4p0uYZ1NuwzKwsX7ibvQqPv95uemEHmcC4RLiFHiGufeGW7P8AQ71COqe8XxX7
WOphXvw3/gJRDaQI26S9FJlXHewGKewedAS81T9vf8LC0UYNI46qptW4zbYXaEG8jxV9YUP3jgDl
ZDG6cn+Zx3ptKxlHvxAVLyEC2Fxczrs9gWAp3hps47lGDStGArUqhnFSF+IQ8tXLfP1hinTz8fb0
LM2/YcIj1E9Qds+aS9IPyQGK2198Toc9KgXXYCgLhmbi4oCVcsoap8HFiq07nHHf8lze4eL1pKS6
m1j1OrrdVnwWA9P+3xtKJXh068YDh9WBBPR3syWnhmbNeYIkEbSj0wkcu1zs8654nyDjvMVRM2YG
RKupsHnlax1ISqAqXyMVNUAKDMK7kK7fsM7owgimOGKC+JeIFfTrPRBkf8UO2qs1bsGrNobGzTiK
1lMpGUrnOy9EUvBbWX1Nm+ek+HB77EvNGw6ujpowpi2ah8zEbgSDGH2uPL2z18JAV+0Xw59t440P
Gogc4hm8GZSlPI0ZxKm1vzLtS00b7q2bpU1piGnvSBd4fnWo+pUNedVwMWjDr+FiYqGUGi2zrNo5
ZC8iuZ+sy+0ZXxq24dF6Cxq80BNXoMkPdxUlR3v8Z1vLhnmmMW+6osNcV6R+zBX5kXTZCgbhqqPB
jBgm2gN9nkGtQYGjCPxdesfwtvPolx46Au0Rm2VcY1xZmB0z9GkzYY0Fzi3Qzeld7UTHXqzJHy9s
dbM8FuAJH2ElKQO/0AE4C/DOVrh5lvxICncN+rY0fsNcPUXG+WaoAmB+DyFv9k21zVLNeCez+g74
htmSYJ+KPiDTgL15jrqVTb80PYalepCeHwfZygCqjxCP93dCP3fRh1quveJnd/ivo5wxM9rpO7ia
JRU+wNLPbniMu4cifIUvc73n1e2zYLlmzLNFkW/bFpj+bvoqawX9qNcs9A637WupccNyW9+z8wnk
msFIxx2nZ9JG+9pfcQtLjRvG6+XgMArr/1kYBj/aWATn27aBG9ZbDHabkgpGJVl/9occLqc6lNNw
vN38wp43Y53RUI5NAmh4QFj/I6zdu3BwVzblwqyYEc58YrxJqNUFg5p2tEIVnvb2rLS2HSFmjLPU
bcz7GM0zUCC6yt/LNd3Dq291xkzG7sq3XAEyQjAjZS4PSs3lwzDKPfD5iJNPXnRMqrVzcKmree7e
HLHFMLnaz7FzbAYErD5G2cO8ezycXcz9um2J56V/0wfKzTPofFMdNBAl1F5xx8s1Luml4RuHbdRg
6D0DDc7s15Liq/IvIvlcOyf4hW2DN0zLgaqt0wIuGTgtu6/lc8PTjTvfMKwhoqIHKVAXOChGQVLj
2NFtG9+MuIVF7qd+DEfWFOEuRsSWiHAXbhOVZTjQ/15Pi6dJWrnJFCQle2h85yMT8nR7tv+PtCtb
jhsHkl+ECJIAeLySze6WZMuWZFmyXxgejw3wAC/w/vpNevdBA4vNiN55mlA4QHQBVQCqsjI3zhEz
2abG1NWkQpTsq7siASJS3vm+AiLvSsus332zFUeFIn63BjPbQda+++XTXwMgP5cnvxHKzBRbMghH
TAXMnnZepFds395zf8sshgeVnEBAq8E2hyE8+itTDwPnGH7nnbwRKLnhReWSVFMOBe04bz6vlzOc
q7DSjlW2BjcOviAtLFq7iDAYfL3D49pRQoTgOpMb3pkskw6cDj60PnACzz0Ew968t2xuuKdMeiXB
r4Jzz3/BjQNvm2S++ulk5tBGhlmnAhNf7F92+VqrO9jl2qBl5tBqNThsaNewiIeT59aH3Z24EXDN
fJkNwLKACuIfq+DFtwaX/527dK87LcyOUkDrAebW2IxlxqOlh/LAtSe2mTXTlPYVRBB79Ar9Guvm
MAV7ws4brm+2klpDPoP7C8vJFoCsE+B7+/jyDt9wHzNNNnmpSoMRIw/Y4Rb5pa0p3L22bw1u+GbB
SzovE1YTvmkVZL00XnubNtNjzJGZmyo6x5lox+ekFai8FaRcHqohSPf6CrfsbjhpD8iDm9tkhnDW
/Fr2w03l1TtH0cbQZnoMGEF3GPIASwpiQ7vkTynopy+v6dbQxgEqedup2YV7Ohg6LSTaLfei1tbQ
q9++OeBK0VV12ziwuq5eu1E+LMve0BubxWwRTctSWEMG78ELg3a/cEiw64q0nJv9oWCQ5EB8B3ha
q+XGo+K5LPc6ILamvVrqjUVy32dgyaJ1rOYGfBN+4fTDB8+uiIpqYJf33ncbx4XZHDqDpMOeS4St
briDN7UACJZr2fb3dVvG8FRRJDakgREGJqf5ExX3ry1bMzfO0CnNZrCPYl1x0BXTi09fBryXds+i
reENF9VpYIHWEcPjuCiGJISuTIh8WID0xlWmMbtCS5X3Jdibuj/XLgl9q5pfBWhETdFwVHD0gF4z
gdVxYJSiBbCp3Yku6wjv5DPMHlBw9rne3IAp0k/P+hYFfgvoFZJpUCAdd7OFq9O/95F1Sd5sfdk5
Qeairzue8aQr7c9t99krP/Psxb5OJoGbhNiZ7hMbCMMuRqvaRCMbomvnpnTonlbCxuYxm0EFiDbs
zh91rKrizi2amNa/S79/cvfKB1vrYFx90TWWVwg9f3KTY3W3lK8MN1947v/jKHQM5+1aNczumpcs
eXeTBO2noU6jPqk/X3aAjfyqYzhwW4z94K+JiKb4vWSVH8KFy+Rzq1hUN+Te4XW8ezvbiKZmaygC
nFdMM44uSOWGa5DDzdLbSxRsrLbZFtpQZyQJxeA9LUMcMYz9izDEul+X7bRxNpodoVPTBaVSqzuA
ffPA3L5FX6vc63/fGt08eQNvVnrNwa2FnNlHK4PY65PYsovpx0wN6dTBLkH/4mciHPFkhVZxuP+F
rcmvy/0mUth5B0SdXiePCssaoa8f2jh/S3Rf+Omf1HNeo80R5aGyiy8v6EZ8Mxs/bVJykXmYNd7E
w/B7PV0Q3FDeSq9Uf+V/WIzfGAaE3/+XSsHLW9l4GqsHUvzCW83a6zvcMr3hvaB4cFynRtbAqun0
7Op8+addGr7HfbcR4Ez27JTkhbAYbIQfIOGzIAA64y0LOwWpdw7k78tLsREXzP7PsezV0CuNHJ/9
zRmGsPDrVfgqvDz6ho3Mzs9OJY2DI7P/WZdl9ZCXZHqpSlrsgOy2Rjc8t5eCehYtdVz30p/iZsVU
HH27gcjAddM3/Lew+sBnHB9o12JjOofQBjxfHnojNJg9nzkmKcqin+OlSl96an2SyXByU3luZXXd
a8Vkh86k03aWg9n3kxfRpDkp+Nnl2W/tGuP0BZ7fXyZ0jsYlhFkCsCvzuj3kI7vuZmjSQ9clh062
rOaYBtNB+2XUp3Rn6K2ZG15bW0sRJBJGqVAVyev6MInpwVmuNYxxaW7KCZdaHLRxWyv22nRZOzwB
7OsGd7aHisbhsvnf3/jM7O7r+iQNusyFEiPuh2uBBN3DV60sC4yVdYo5Jc5Ml7hvaXNsJ+ZHrlWK
uMqqPU7S9yMbM3v7/Iqkgk1l9xMJhXMimw8o5d8j6TWG9sJ/KRuNAfuIuvfXm5nolaFx0qktbI37
Oju3SXtQfDn22R5P2NbwxnrnvpVN4Djp4iABUCP9DPB55F75umYmjKVTlQR7/KRjYdm3i1K/3W65
TuOAmfiVYRDDAgU5HUsiP6SrIC6aaPce1RtmMfErS9uPFToIdAzui4NwrLB0i+eirb9ct//XC/Xb
w93Kwemg5yoWDW5TvleC04mwx8uDvx+ZmdnE3KiMtWgEmOPc5uLO0U0AiSl+q7q6fnbcva6y969A
zGxgnnFdDgYwkcReZ4cMnOnzfGqLJXKSPKzJzk/ZihPG+TUBY12koDnDM5jfzdZy6Os9NvkNGTZm
NjGDvwEQuimd1yrqcO4wOOvskz+NR8gQ3ORKRKBm1p9GDoISGl9emg2jme2crrsUldXDH9Icqdrq
AfchSctDNl8LRWEmdCld5moK7EHHZU5ihA6E2HkntG6shtnDSaSqZlrAKdaaJ8Bdn0lOd5A6W0Mb
UVu23kwH0MrGbTs9aWZ9DJKdLbThDSaxvwMZBbyAYXKkIYRsD6i9JdMQ6z05v62ZG+ex3TWOzloY
xSv5iwd1jFr2exSaW3M3grMosry1CMZGdgy7RYxVGOBuiGvuzn7c+ICJW3JJAM6udfIAt9TDnet+
boLbWu8BFbaGXw/QN2FuSXpedxrDJ5h1kIoI8JOR3E5873264U+ecYFuxSIVX7M0KT+SGpUbXBDx
RCLIaqfjVSzzHELO//0VrcrB1CZ7AGi67D5vADhs9xhANjaPtx4/bwzUkkVXaYuhV/7nDDO2+F6e
b+MEM3FL0gZd7DzVOs6BuGq8IxCYUr1cDmNb62p4K8LiIIMRmLQ6uMUr9YDcHkKYo/cAzltzd/5r
Fp5x3c0lQF0J7R5V5d6wMf8ki/GqZxczmf3dEckkxDIdj6hl+ywIJ/p6nWEMh/U8CKyO/ooiGNO4
HkKCmwNfoPKc7eWcN3a8iVpalqEviY25Azu9JrYd+4gKYNgCb7Fbld9YXhO+NDTacdwKT4zUeuD9
aQ07eLVP/OkqI5nwpbEpqxpwwz9Bp0hkNNpHarGDAOri8gc2to+JYkK7uya2pbA9bX301VMtxpPo
rjupzA7N2oNkGsslogGgnhxCjLTlx8vz3nhXuGuUeBMNrCoYLSWEjnXxm1flCcsLVNTo/Ju34w3f
wxVtWcdwXkAuuCbz8ucraq7A+YzYvJeN2QhoJk3/GHSs8ZnfgiSLHUYHmmYpO1y2ztbQxkHLUjWX
meW1cc2yMxnnYxfsYdG2TGK4rcUJTRAUdMynbqVh+ATAW9Qk/rerZm6ioqBvo6w8CfBkh7lnN7/j
/h7X4IarmoioFuyqFTq2cfvwHHUQgfg+6yAGRVJ1rpfiGjJ1zkxs1IDdXoDXU/9BdY2O+FgX16V4
mNmByGeWTipzUeCyijFsaP69ktnOKbWxYUxU1Jwmeik5OP4H8L+EWrlBlNfBdSkeZrYaancWC0Rf
2Te/ApVqauH9yZerGH1gccNHCU86W9YD+1aAoCOsqRpD3rpfr9uOxumq/d4tBvQ9fcu0bKKOj6+W
3KM92rK54aR5S0SN5mT2zUsCP9R0ckNnKfZowbdGN/w0r1vpopZCvhNeQtEtxcumrpt+J/xuRAET
GVVVdQfdUUW++6Xthn06LdFUNeh2AE/Nzsm08QNMeJS7NLJKHHf+CXhRc3Zdv/6ileger1pYEyIV
SM9O0WLOoM7lgk2sReecBYaM6wZfI9CbwwmstWjoabv5nxWJFZYc9KmlFnsReMsw65q8GT3NoSIJ
UJT8PvatC62iwA4ACqqWZufU3oiTJkwqAQAY+kGB+lmucJ215zWYvQ+d0Hk02Sq6bKKtDWR4LZ2K
IZh4Xn/nwNjc+EsSnJF8bw7MZ+3huk8Yvus3TV20yqq/V6L40tDB+8mdaT4ASp0+Xf7CxgXTRE9p
6NiC9LhVP4fCbT+MWcCO4HuwQzKkWeS3OQhV/GyPbHFrWQyHnrOWpczCx6bKfWk7sAZ5/IMW/IPX
XAkaZn/BqUgD6SAxZT9oPQ83PYMEkp33z5ettbFvTRL+ciwCVeRa/OiE20UzoNrhrOlVxFOcmST8
o+9oMGEg3lms+DKnzhjJERngy1PfuG2aqCqoNRQB47J9xTZ6mloVUb+OkXFDojB7zOYiUmQv7bWx
zCbIChFuIq7nNa8s0Hk4zPaHjCDNZjVZhBvdToAKECr+xpwwk4Z/dhcb+U7avDYjfWnVcwNyc54S
cAYR7NjulUKMZ8z21Bc23MREXZWyB/sUbqFoTnYPttedA3Rwc5CF6zE5B0O986Dc2l+Gv9fdAs49
qpxXtxOHIocEBvOzva6vrd9gHNYy4IkAFsh5paSIcBh9HiUHX7X90sATSbL3mt/aaIaTI3Nig8rY
rV8D6f9K0eSXdtVdX7UfG9f5BY3Ds6726vIbEdhEZLmt1eNdr8sfoO4a+WkaG/8ZcgNjfnAddR1t
BmcmOMtTrJ85jqhvnFbjUVEOoh4LD/DRs8odYPzGupsorZY4KkCIL3+0EJmNeg5iFEuKPXLNjYU3
ifoHKigKwqL8AX7Vj2iYtsLeF8gt1v0/eQ5u2Ky8DibLTJhWAAoTHFB99z2wk+ogWkg6i3rvUN9K
4ZsgLaQR5i4osuJH3rmPvjU/C1Gd1p217ioxQ0WUp8c0SdGWeRX/OtbeOONRM+ZFNjrqh0CfPJqv
1PDZTyjZWfat/Wu4ezrltbXqeny3mWIhX4UBc2QIwzzfldZ5X5IQv8DweqtUoNlfWPB98oujy27r
lv5OXO+zdNyzRDBzahVB/Qgahd1Dy/3z5dNma0MbQaDxUu0F61fbQtXQb6jLQzlD7fDy6BsHjInf
gqo20DKJs3xLeS2cX743yRcGlZcmSru0uWVuZZEdruutT61R7s1NFaS6WJupSr4hJ6m8GDpsUwVK
TqfI6w/QIfErK0pRONx5em94qr3+/c3XoGDWkGGmyT9AsRd9pLV8lFmVHjKrks9tU4wy0vZuZm7r
a+tvfvM1MQaiJG3f/pRkPK/XMUGGBzDCfcysLzW2yOXF2tgKpghADtUxouwu+Ae4Ah4xIlN0rOPS
f93o61ff/IZx4o3SFUPrzJi/+pxYoZWhyHd58C0DGd4/Ai7f2EHg/yMY1DXI+NCPw31a9WfdDA+k
u7JuYmK/hi7w8sRf/BewXb7oBK/RJmgfaErEoSmSnWX4o4jwzoXJ1ABQfiL6miXkn8mu7CKLWgi6
2lbU+DkEHUM2T6q0j5r7Q/HEkobMNEyB+CRhCxL8gD5rby6bo913Qz6GFP0QFb1LqZWDmjb3eWp/
uWzy9/0NulP/XU80cksxUlkcanf4yoj3ZXD1QwvW1FDM14miU88Iu3k3VyjLquKgSJdBtpETgEag
jkD39uQfNNrftv5LNpNPuAMry06fkx5788ZLgyU9gcvR+RVwmz9VuGs7z26bLi34INAi0Ma5ztLh
0Q7SdrxrZysVR5Jl+Xe3xH9RP7rafypcnoILlWs3+e71s0wOyF7gfwVH9RqwmipFW1oi6BHUrP5H
0XtzfWiXsRkOQAX3fqRyNoFGCRkgHsmWWOLUOj5xcogcuQ3QVp0qX0u3JPXRTwYvjby24/kBDJpA
cXNbVCM08TxBD11ZLv8ukFf85syZrcIhafXrwmpFo8ai07nwR/chF1Dni/xqqe8LAkoo9ED1ox9E
wDNZqMqWsjrxwV+6cJz9mdwIgtrek5NzsH6OAvn8sGjAlB7qItAPCwQeqn+cZMjJ0UaPODuKmXY/
y7wrs6Oefds9VBDAo5D8qGgQubU3OyHuPMq+b2Qi9es8KJ88ysFZ+F1r2/kQscxPXBCAYuvfzUSU
nxZOICyQjgxcpPfQrZ5ZH/GC1HPkuwva8hYoyeQnMkCy75x0bQumeMdKC/HZq1s2/XLmNrcf9IL+
EtCqVIzipVP0H5hwWX8IcE89FmAWOI5ptQQHLEHgPfC6kSU0n2jJwLfpUnbOZpGBdtOVfpd9UwvJ
7Xvfq5MCDP4kUZHbVv545/iQDADgKJ9tQAoGYR0K7eMvVC8cVoP6OSdh4aWpd1pAS3Rr4SY24HLR
iaL6nTirR6dB6k6hsrOK37sp4d7ZL8WgTr4jIHwbZrTBKnOa2zrioyeDPE50vXLSZFbt1kvoiJpa
6kjaWbqfyOD6XwPhuAv2XYaa4EwdMocJBOt+jsA2Po0z0TfZJPTnBc03TWSBHb0KgfXrshBHQ/5Y
EuH6hw4ML7jFBUlAj6O2AWUPEc5p+kNm6JB6mbsxaX6XQyGCX0vRWFU0FRYqYd6cUn1itMNyekk7
DgCmjIs+iRpVy5t0JPor4X1TPpacLzYwHqCVLw4DBOj7Dw1419zQrxg2UEcd56dL3YGDTdOD7L0a
ZbmqAqfVPwSa9R+YP8/ThyYYoJiZ46pexlUOkbYDNjq9Bbpk/l7TbP5ZQmSwuGvcqRmjgY5Zf2PZ
vM1O4GQorUdrcmQXqqaC8+UwGoRvB5HWUVtLv3+mfV764eKS5bFQ0yQPFSQpYzYu/lM553o696Jy
fyiH8nsPhJzW2Z6IZ0WuP/rPQlv86zLXPPkyjkGxhLlXd5+62WvTW09o6HSUTgngC1QKE/tuBH+/
/QFafCp/nSDaURxIPjX5R+WtVDVMttX8JYXibHtPJPhNwHw3WK9tbTEU2ZQE7ZEzDrP1UPZ67lH1
HHx64hb4QcH9Q2DB2WesDTVzcTikXeHJOyaTGteKRn/WSRX8m3hZO0W9x8AEIG3VxsmU1Y/JMjck
yu0KP6ezcFnoNWEcSIsqaT/b88q6EnlD4fWPfbqM4O+f+RS0dQhvLOnJDbrWx+pnKg3lkmoSdbXG
NCYH+gUh0Tb/qIepeki1DOwTsTsXTVoiX/7VMGYXZpKl1kFWXeCGbuME3qlhaMS1bYc2By0TpQ/u
rEkWUZSRnZCoKvgytX33Ywhm8DSCaCbhEwKeSGWUA0R/dFhHf8MOnY4HUdLgyMWU8kOlmpWWHjXd
5CC1K4I+bIOiyP9F8GrxLteWryN3YDYPOavzBVCxQNLmDO7Javg0oqZC87DQo7XEg83dIo+5U2n3
kyX6ZnjyC+l9w0GAfecgPTx9mACWFlEbVGPyGTfYltz2AFGUUdeoOYiDQlG0kXu4Xka5px0GOlme
J3edMzniVNsTXrgVvvJCshS/ccShoo+QkePJHLYMmprHylPpdECxvv7SLkHtRSp1KDlldj34iJBV
rkNGVXLCCS51FxYoF1hOqGt/gHKMXXFQz4PbqUdA7lO9ROBz51rhsJDdbzishu5hkbjfiOeuzB2k
K770OE1eIHNeFfcB04v1MPZzz2/Gaarqg4JconOoS+a2N7NizfBRktZBTdsWPY87mIUc0cddz4/e
QJruLmiWTBwWn5YfeOHMCVh2C+qfRd549QPrksZ+Yck0RmiiLhmw5tW8QgODyQnHUUxfnUTkHkKF
rDznOAxdCmlpwZAvJymdnBNr66q5IW27kNthRN4QQnwFxckT2jVE5m6KCsLaVdgMAhKJ45iunRYS
hLQHy6/L4nGx+FjjSC0HHlqTj901Q0ziZzlkhXhmKqkbFmagX5TxsCz4lwmCP+qATpIC/aS5k0OI
BTS0tykoW36jX20oQ5RUmvyZZ6p+hGS4+tXaHYJ8Ranrf+unoAMPfS6bG5DljsNNUaB0PEQzSlHV
x2ksOu1HAcSPn1gWFMkLy4qljCFJas1QG9F5Lh47OSQrp27vqRi3TZzObZHOfkwlBrzF+iv90ZcB
uaWS+iLmIDr6Kat0blCva0HGGFXQA0drWoBvRVnqcgkZ5wY01TjXGEl/2sKqVBzYS/UFwoZBfZJg
MRK3zMpFc7x8/3z/SW6bxc+lRsM8NPXk0ROyvwNVbRAlSe4+jLqhO594/0EE7/nvFZcjPVr1diKP
vMBTsqRV/kyLeo8rbesHrH9/8yCas8ayHSjmHPUiNdAWSFSPcVdI5BJzcMyynafR1o8w3l0J6A2L
zPXk0Rf9i4OexYMvresqK7ZZD00d0JRmTp4eSWUV54A6vxX0yGOQSYmdNdiykvEEULYL5QtN5dFq
+uyMQrSKRtrSGyrSPe3BdTnfewMYiRfp09TJJyKPncesmxxsIJFko3Ny15e2nMr5dHnHbqyEWcek
aJYsIDIgjykfy4Mk7nhjFWrvff1+Ntc2S5gBXr5N15XyOLdwtMQNboDU+lhS69D6sj3SHFel3KI7
HMgbNjNLmjlJF7UMDX5L4XqH2SrurWRqDlzWN9mVSHLbJH6Qk1fUoNOWR7fH688b8hKCYv1VOuvc
NrkfmtYHB90yp8eqSrozLZSq+9AHT329xxq/ZSTD9aa+QcrQT9Jn7k/3tt/deLa+gZk+Yol28lBb
e8p4hTOIQAta6/S4VCQ5ZZQVZ5lBXPy6HWs4nw+FqYSJGQHQrvIfUrarTgm47vYqEFuzNzwPT9EO
LZ6rc0NEAoinRiLd1PKioIfrfoCR3cwn7dqEjPKYUCrvBfbRPUl32fA3pv9XBVMOI+0LGN92g4WE
nt3UNdjqA2VfZ3+zilkEM96KdJFHEIAxXEmEC5WbQO+MvhFazSpmItChVHE8dieiqyigXf2j9twu
ZNzBzfXyAryfmMMr7b+HHK5dFF2kWOGplp8WyWqIG1fnVPS3med/apbiqjS2/VclE7oEeKZb8lji
/hslFlq2c+3v0Y5uOLJZwhxSOcsax/Sxb4JPckofJw/Yy3GQx+xaLpq/xMTnOUCytXDkqr8qQ5ax
OSRutYOz2FoHw5PHKvM9b7HEMQHsG0yJyYno5CNar7qwS+r8kLD6eHnFN84hU1ZcWn3feAoxY2L5
DSuaD2yJKz//nqX1TVf3eEGXP6/7kuHctSVJ7a/OrXRwEwTfdeLdtXgxaW+KqZ8f06x/uPylDU8x
y5eOC4U7iBHjN3kej1wbsYoCcRGjtT7dcZQNs5m1yyFp8hpoCHyiYo+qcSKqmmiq7fOypMdi/uhp
Hl3+Me/X422zhOnJpJGp7hETywVXZhpNaf6pS/xjp9l9PjjngQSPBZdPlz+3ESTNmqbIqEzaCjcF
qwP9RERqFOLDihCX77j+xtY2S5lOigMD/HMkJkT+yMogtoeVUHNuAWKo9W3Gqqvg6bZZ1Zwa3BDK
VpHYrrkXj20O6gZB5sfLdtraY8ZJ7hCnsWoHuxm9AVVxYxO8xCKfB6MTF2CBHa87EU3mCVAvCfR+
W0ksBfNCy3fqA8/EtDP6RqA0a5gVcs92OeESWmVtdwKpgvVJpGP2PLudRCuVl193lTZJJyjAep22
0ZdR20X51DhdG4ksba/qb7bNqmUvPTY1uOzE6eBFbOr6kCbDXuf6holMzonUspahqJk4MmAOb3E1
JxP4+iGWlYbgiMhUF9JU5d8vb6oN5zPLlHlfS891cfyqBJetr43fpOpe0twXO2FrY9eaZAI2Bxyz
W6XGUHsiNyMSeYArCXZgtl3txKsNg5lEAl5T+Da1dBJPozqjF60JoeP12Hc25FBm+uM6Q60ff/MY
h7AZU7mDp2shquKBo7Z3bCFVduWGWq33ZvQMshhkSmAlkRDnwzLPSTT2Y/l8ee4bcAvblFbPk6Es
kEC1viJjXgjwREMcTR870ZG6iaVta1sd9YD3EwQ2ywKslCe3VikCi4sMKeORrXxX7vzUjWhsMnB0
XuJ3qqigPaeV+kC4ZPcLlBRjwdokKh13ipwBBb3Lv3xja5j1WLejKL/XFonnHCFs4UVyarNm/NiD
g/6AFPx1nWZ/qbLLoBVqyJokLmVeHQfHhjJ0N+8dYBtOanJZ6CENHEgnJ/Gy2OURQpTLp5KzfOf8
3bCRtS7Um71n88Fd5gk26lPfDblskofFd9vIQTL01M5DtnPD3PoVhgclhCSDU7okbroiiQiEbpEP
L8WVoxseBPgIGBtQEovBv80f0N7j37DE32tZ34hiJqGFXesc95QS6wtQ52FibvdxcZP8ftJoQru8
VbfMYxzvHNl0tOdhkXnJis/Jqj6YVoneiZFbozv/XWQ/y4KOr+HLIlUWT5TYaJMR/vG6uRvP9CBo
PT4G8OkCUeyl52l3I/J0j1Zxy/jGNX5ZWLskqKcC4UjLc8UGeXaGbDxnXXFd/AV47r/mYS0w346b
J6sP4Kkgh/zWFQvqUpft876L/aVOLvk4Zh2Um2K7m+iB6eIMpMtNl1q/OnCh7Szx+9f2v4TJ3QzF
42yaAuAQ+qh2+yOR9DZv83NeDUe8umLAqk5BOuzcqt/fUVZguLOCkE0vSvymZqidw2Sz7OAT2935
Me+fEn8JlYPA3PKVwujCCm4av//iZyqLFdrXJ5T9I7CO7NGObP2O9e9vwp9YlrIVrkAHryOAmxop
QU0nq3astPU7DK+GP6h8FDKJGc1/1E2dh4nQ3wZKTx5L/6nBNX/lFjMcfKy6CuhGRChsg+BFFH7+
oda+vrHw0I1taYvrkkKWSWsCed02QMtdECdpm0Y+5OTPM0hhI6msPe3sLaMZDl8QPwAifCZxNcjP
DmAheKzl31BIRONNgiqbaPiO1Ta+ZNKcIOerOOF2Eo8CJb/vQTlLcavQ3FDegBoM5e+xIXgG+yOw
NVeFAlOeUXg2FLQtyz8AF37jUu+YwCMrLj7xPvt9+RMbO9rkVyldMXdaTST2gDD8qTy7fkj86Tpm
D8skWKmthrUUHZwxycYAhOJ2fXCyrN15Qr+f5bBMng3qlnKxaIXRnfwJQAk0Y48KKJhhPHcEmAyv
KE9eOe9cGjbiskm5gaOQAsrUBLiLSvB1J7Q42taoz6MgUFIRu2xeW98xYgyy+bwtXMc9oNaLAHCT
kJVu5ajpTpL//RPSMgWEHPSoDonC+ML5SMYPGe5t/PPlzbQ1tBFXChTtMxsI44MUuDagcC9DXu7p
iW0NbtwbOmD+U+Dk3YOXPVvTaWp+0vTKeZsxZFIaSDcM7bIv1nTfN2fruvuIZXJvOF5b1EnAg9jL
3O5Yuk4QZT1osNQ4XpetxmX1v4dSs2CzOIUXxL0avYNbekvUL413urymGwHCJN/A82qaXDTqxWPQ
4I7TdWBwLCF4+/Xy8Bu73aTdACqpgGj5DCQWB3fdVJwqgJ3bpTym7Z4+1MbGMek3ahUMQelM2JW0
jCFKFzkQtlLOsBMXtgxk+CsZe1YROroH0DFBQ+V1QIbnsm02DhwTFFv6DUSVckw88S0APXFxsgZk
kapjUtjQYd7jSNqyj+G1Qlo1yS38ACpPQI9FQZuFrr33GtroRLBMHg6G2xmwPOvwA/BsdxCeiZPC
f2Lit8eOHlexUORQiuTAqr1K19amMvwZjJfUG1p0OQTtAODhcttSKIRr5y5b9qLRxqqbDB1Oz5Sy
UnzCUz6qdA+T1+ys+sbkTV6Opg9YbWnYq9Jf+SAjD/gY8gmX58PlXbU1/rrb3txhm6AvRtfGzMEZ
iZ4jDzhBP6onQOGWvX7/jR1lUnOg7yRdhgmfaOb5VtDkAI87ZZLuNGds+IVJziEtXgqVwUKC2rdl
MaMl34s8u/3YzuWxsa90bJOoo8pB06PXJZ6S5eCCEnRxdpZ4yz7GRZ9Kty11Au2Jxv7YFD9nJkJa
XZV7tExujqppFDCTGLu1wVKFvInMd8y+NWvDq3y/HOakwsg6f1L996G698uHy3tyY2iTO6NyuyGF
LChCNEdPfvDVC56G6dvlsTc81STP0MzuF3tepz09694PJ3TYXB55Yx+aoLExxcMcaA94avPvsLwC
znlTVUePzUc/kDvf2PBWEzW2+Nng5BY24dJWt5KdfeeX55YHYT9e/g1bll///iYaVD3xcsvDb7DH
KXTJw1TdS/AOXR58y/Tr398MPgQ+BXugxuCujGb0IM+/rxvYcCDfzhee+LiUpDSXt3IunBOVrfh1
efQtmxgHYobmv5GXsPmgvhVQkp84lN/9q5r/LG5cY8GCIryyhMH9ueIhDdwbsOLdFtXedt+avOGl
As1EHhDq7qH2nmv/trS6g8X2GF03BjdBZ47Vlrh3wJcSC5iz4ttSxXnvxFeZ3cScLbWcXODZcdMs
+n+Qhfg35ZC8y3X65brxjYPPg6pulwYtXIkctU1jDzDMttgrLG3sdRNepmrbh1Q57O40dwSyndOv
y7PeGnddijc+hFYSR6Gtcj1L9UNX21BFsXcMvjX0+vc3Q9MOxba8wNDKCj5KEIhq2ly3y01ZoW6A
WA6amnDpY19bFO+4PvbBHoBm/el/QywtZvhn0A8z+uPXhaRf+8ILVXH0m3In4G4NbvgnhBZ74Jga
F1fSu//h7NyW49SBNfxEVOmAONzCHOyxYzvjxHZyQyXOCkKAkACB4On3P/tq7dlrPFW+SaVSKRgk
tdTd6v6/UqPrBb03+lqm8tKInxlnBRVDMSww/pS2L5UmVTbI+crBf+GHn9ePOS4UnHj88Ng/p2l1
46svBftc4SzygP93qfRxAKSNwsN5VO+b5aWpD2sRX1mHl375mWEOauzRzdbBZTkFaNNNgWapObqy
Ei8M+XnNmET3qeIJHt7q5sZP1Y6JayZ/4Ww+LxMb0cCJy2M8WvEXpQX6tVQ2xMfE0s3Htn8hwXVe
KTbrRrqE4QVxQL40Ahk0xDPG9+huaesxE6b+HZP5+8cvuzQLZ2dqWeEWpqN1uo2gcpAXelZZUsXT
Pq2XaxdLF24d+JnhTqs2szSQb277XZygCFe7jUh/1PLXYkgmR59Xn0tyndeNeZWEdbvWWK+zvZ1F
nJUKXQszJD73H4/WBd+Pn1nywPuCD0IBHxc/tom/FfPTPLx1+tdM3c3Hr7gwIed1YlHYxtDlwSsG
dSvWl5kfO30tQr6wss4LxCKP6vQ0wLO7JTgkwYsJQE8zv5tq2pAxr+tPFXaT8+qwBh2NzQzlt80k
f8Ugx5yMWyFebq8dBRdM8LweDJd8cC9lJDbthK5Xkj6sUP+Ra3S0nb1iFxc2kPOKMECU2pEGMt22
ZeMffdGMT86vVwocLs3x6aX/OoIjoDiiWuJCCT1Wxm1s0It6axea+A1NVfLn45V0aZTOTBuXoAZq
+TJBd84y7CsfqRuxlCwjbbDu8Au6p4/fc2lVndl3PDckjjVPtpWNftZr6vcKKsb5hL4g6tCfF5Ji
vhs4vZJ5u2CD5/Vhap26OBQ+2fquvSmVeE/m9a0EknIN54e0ptcyMpcm6czWa4AG0bfVxdtllF1e
JehkjjXEh5cJzurHI3dhkf2/IjEzTx7NX/E2RcPDIYzT8LY16Nb/3NNP8/WvVQYIlSzQ/RBtSbyQ
B1E03t3YJk2v1ZxcGKDzwrCeVzPwsTzaBP2YqyBCZTPbo/Htc0c4PS3rf/38iPQDTeMm3LKodzuC
FsyDWQP5z+cG5/RR/3p61fQ18OaJ2CYN5fOBGL8iH8krL68s00tze2bjHfEAqC+z2HZsHTcl/nYX
A+L0+vHPv2Bz5yVSbJDSA+AktktD90vxVnXdXRWLDVn5Ha+i+0moT67RM+tGt3YXuGgQ29JBogI6
eyc1dPL348+4NEhnbjcVxg8DS8NtWFQ+3SXaaf8FkXETXdlpL+yB57WFDpePc8N4uB1UfEui9p3F
65629JEH65VvuPCK89pCl9A+UTIItwkrkuKGTK6/X2gTHFfG+GMEXaTw5uPRuvSmM4N2KvIKfbfh
tqPVY2TqXd2lNHMrJN1Of/ncS07b7r8MYzFTbcJ2CbfWodGIuOdijp8gS/Moefg5qhkhpw/81ztK
xjyuTli4bb2YnqrQdvcckOtrn3BhVZ3jizoyA+8X4/GsKYbfdUH6NwFZk5fPDdCZYbcULfDInoXb
yNU8A7d43rLeoFc84smYy6TGn59709kBPqKLd23Lvn2GY/tlGMWhEHOZtbq7JyG9Ej9eOE3PaUZD
UhSLi337nNTyZ9GaA/ASz0hoHCnKgahorhU1XHrPmaUnqJ8ZGjRnPTsx3bDqK3SqRiRl6Z6Ow1Pd
j1ey1Zem/uzQJjVcNhd1bGtbXh9sz0kWlDg5Pp6Q/zzxwvS8BgzVsGXDJjEe13D131b4zVsVNO0X
BFHNZ/LWeMWZjbed760Ik/FY4/bqZglYmUMK5lqD53/OAp5+ZtxzD6kXNWq2TZYqxdolv2YcFM5N
zQalhVvvyf5zI3Vm4SMUHWhX0fGYunWFvmij86WZy1t+khH4+BX/OdX4lrMTHCogS2jAjTzKFCm9
aUpoPqUg3n3u6WdWXhA7D2qe8QECOsdIhJgsTdjrxw8/jcL/S2Xhp58ZdgeuT0lWybbELd8JkTez
mr6mc38LHbBP/v6zY5u1vehDoL2OnalullQXWVOi2/7j339p6M+MeSxXXxhaTEcDYaG8dXWfLyW0
Tj5++iUrO7PhYk4KyPzY4SiZK7adnjTYIv2648vVHM6FDzgv6qriCGoXsxuOYXDvin/ia5dll557
Zr2jhtSQ1CY+lin9S6JIb5WP9eem9Lysyqu49rIuMC402qZ6/KLC5Iq5XvrdZ+bKonBxnSN4tAwy
59lNKT+5Z54XUA3w5WxR+/7YrdUdn+YXdH0XGUuuXcdd+umnf/+XL4HtMpHCJf0RCoS0+UJTy9yR
69lE3z5ejheM9bxyylrNWz/q/hiZ6Bjo4W1GB6IQ5M0E17ovLqz4c45ROTpKiprYI7r6H2YIXWVB
E92OEj2CH3/DpUE6M9ihh5Bm66k9+rG1APL1Phto/bkjKzmzVwJoSTsvXX8cTApG5zD/dCG/FoVf
GP3zSipTqBR9YDMePthlH5C0u1nY4A59GnX5Eqr+inFdmILzcqokiCYIYiX2mBgLTfsVxQY+nzUj
72Fl2bD5eB5O5+x/bPznZVWSE5Z2YeeOXYDOAApRvZi9ttbe+pLdcSaOn3vNmTmXSFFW1PDwOPVi
E9nuRzP3B9NFW0Q+JcS+4t3H77k0aKd//5ftNQhDh2FW/giJzk05TpltO1zmX+t3uPT4M9MeoNLj
R0giH+E6Nhn8VAYpJT1lMmiqK19waXmdncQCbVVugLjO0cT27hQfnrzrOJp2WGPfPzdI7P8OUgQl
AhYq6Y8ueIqIyZSWWTRGn7Ps8zqrORFD3UaDP9YqhX6QgMQQjafPeNPAAJ5ZtgAxm2qNbYPSoCgz
NoTT94Gr4crGcWF+z6upisiMkZPaHm3ZvaBn7j0Z9V7S6dpNzYVd77ymqm0X5sahYMeaFs2maEKJ
C46rTz+d6f9hy+eoI92Yqar7hB9L13xrpmg7oW+ci2pbm+TmpBfqeHvFntMLrzqzZ7EsS7AsjB0V
QfzX0j0kYHKUoP8cIr3vUve1qPRLB/v+eMVeet1pvv5l1nMxdsZOIT8iLjguzbSNub2Px+GBVOjK
On0ZdbvhavPOpWk6M3MbsHRcp8LAQzD4PhlX3dd1EOZaOuDSMjuz8RFt0cZTZo5jHf+ZIUjH2kBn
VVJfO6MuveDMwsOh51b3FPvUWmOfStb9KDVqR+w1PseFY+O8I2Ck0MQxRNnjSMc3QsODWts9witI
FqI7PS7TKxc3l95zZu9B3BsOKO1pJhaIccXbdhp+x404iP8tGLz2mgsTfl73BR3iImbMmmODwpJs
dMTkalmv7YgXZuO88qsqJoSBeu5gl5PP/AD0GCAvULehvfycu3xeAhZOAQ/9PJsjGI6/Jz2OGzkB
8vex9V04ks5rv5ZI8KmrtTtWETIl2MvTeX5GSu6tgRbTx6+4NAFnBl40C5TnRdcdg3StDyU0Ge9I
W13rmLn09DN7LhoQjlbO3ZE58Q9of1X91a3dUj99/OMvLNJzvbCCV11iKqePJ0LzyWF2tt6BevSQ
JuY+5Fe7vi7Nw5lVR41uoa+2jkf0Aq4+a6qV4nYLSdislir5BrFa+e3jL7o0YOfeOUXQCO2i9Tgt
vcjoAmV4qK1+0osSZ0a9iCIolkZ3xwj16nkVreQ7OSnQ9xXUTj/+gAsmd14gptp+EKlW+ki5crn1
UGCC+GyRJe3VnrILs3FeJibWduq56PWxn9fHCGnd021HnAINikjpc19xWnD/OvbkAu8MB217nOEP
qs4eSCvuXQyh3c89/+wUV/E6hxqav0e+thBc1mCKo9LbgBMNLcyPX3FplM4Mu5wCM48Mo2TK4Gm0
Q7mDa3VfhfWwGdrm5XMvObPvykVkYBCtPBKoT975tDTfcG4X2xqKvxvmWHUtZ3zpa84O7kiAlwgd
/uZYkO6FJ+7mdB1x8kN6dDJemZQLtndeVWYhbxyhP6c5RvUIxjtP2k3ogmv9Ape+4Myyw6ad1zGs
qyM23EfoptxKsb6eMq1GXauFuGR7Z+YNieZ0GIBaOkJymr8ig1/laboE76jC7TYfT/iFV5zXmMkk
UEMUM3kUMb+bqa9zeNVZkOAvH7/gwiSc15nNdTnNXbfKoyf8oNPpl6r9948fnYT/q/T+H476uUYZ
MEjROgK1sDW1Z1ZtNKAB7Bnl4ZMaNrqdwjLZwBkEiicHUjDtISeOdqTQ4w6hNTHLkBkgaI6xtgtL
maUQpxgt6AlRIJett0VXAhExqBpyWG2IWqMNiuVZeYwEkPJV3g5LRH8vC86SPwTFekH5qMvZBOOm
MoOP3iIztPbn0lVzJ7MFXMfindXpOBzsOPtyziRHQusApfWkmrMEAmWlyStAUD3gs2Kh27Fj9WG2
kWjxQy0Zqu8scNr2GQ+4AP2zdqEHqNa7pShDyMvFaQGnKKEJkkyqleH0NFZloDk0wyed3BdJtIwv
3NEa9UAU8kdzQKo/ql272UM0OGk4Ci9bE9A9qvfDVd/WEV/1MU5mCB1v1ap0877KhVi7YSz2vn+A
O+lYgDbZKugbQJyjE7M8sK0wT0vA27HP5hZbIcup71gJteN0EfKPh1KD2ypcs9XrHhrZVfw2o75j
El8n2SDrnycefPp+2/aIjPoNH8eqfzC+gaA9RHQVZEqget9PI6TEG9CjEPe1ijxLaN8GP6AHOaDk
cAiLMPa5bPoOl3mFCuqxvXGDdOLvoFpSBlk3dUp0WWiSMt5TJbHvZaRf4iXaB81AJ3D4oBbfvkNa
Xc9tVnu6RMGmn3UUymf0Ipf0LmYxkFGJT1XGnPVFJlg1x8dBrl10Q6tGqb8TTVT6KyUFHrWDQ4mL
3QzCvRMU9udGSxQ3ATw8ARNGNIxDdl063EH0sEK+PalYETXZ0iDvYg91o1Yx7pagKU/iw+3aIEBI
aVwh1yrnWiwPKYS5q3oXrM5SSHYXweJeUH2dLvh/6AZof6BiiNg+D4gMxXtMwmout6WAqNxDQGvW
NHdE1EL8CoJypGoXzOMkfs5dY+ow4xJlysewH8Lxm20A0LozrY+q2yEKuwGKonPB7Z/eOG7qXKLo
ZaXZHLSYwigJpulRiDlp661u0fnWZgAFlnbcJIrq9TnloeRgHjRN6H8b6AXL8h7S55P80poZZKAN
LUg1qBxQab40GdV9gfL9khaC+y3OqQjq54EVNSE7nXTJel+ZvmFz5tOi6qoborRN3uoGAJBkJwjV
BvNfVOImkU6PZAP9XglxgZnz5EfgJjmFdwUrwjreTMgKB5jYsIjN45RAl/wW9ZNkeIgGE0z7oey6
8W6aprrodzqG9P69DXiUfmtkIegrkWRN+ywdsMTQesBwiQUFbekPTQMtWYUDe53oC6QhyfwW9yIo
5rxlgy6eU7Hw/reWoxsBdxrSuXjoipQhOgR6+X+1F3s6Q+pRG2mfahnIpsy9HU255FrzpV8ySmXS
bnW6WPknYfCqdKatGRi6cNBN6n5BB6uW98xPRTFvLKS614OJUlP+7HRolyNYlM246StoPqod79c+
eYyhBz9+nxH/Joc4Apml3Hi59sP3gsnongIAED64RoWteyziZMI1djqq1VdZ00dV/RxDGUQ+Q+2c
TLhHdwp9iD02Q8UzHy5U6Xyd8Zw9xbIp5vfFnpgE22q0UMICWDYY5jvhcA8AjfewMPoP5oXY75Vi
lL8kcz0lGw3B93bD6TCXm8VP7QDMBrX1vcId/sGV2LDCbBldJdq8a6qh+irTsh52bNW0wa0FOIZo
glXj0r4DIBAKu6lnIAPUbQxWWPoIQd4eeosaiAjEsrqrJPTeR0iPz+8BAQTnZQJwQv+tiCvt1y5K
wrU8aXzO3YHXws7/6KqLhlcg0yr11ybNkvycIOI/si2cB0Jx11P05Q40BEaXPLWtJq+mWQjaWdNQ
Yl+mXeHbo+NpQDpcd4uosBnEEcbuKSShrR+QxZPrV0jN81bmAV20/1uCnWSAScDQDRsTol3/2EZd
PJJtwgee5N1YNFWYMWjC+yFrZmuozlzNIPNItaTm0A+ANxTQ3p9M9EcnYw+AYTtPgCMBf2LqfY0r
ARyM7cQr9dBOiKPydkGXCjozzaiT5ygCEfuu4UMfvE1QzunerFWLvF14U8+AXRRuIuGucJb7p5kW
i19vLbCzoAqG2Db9IyNxVfBNxZoEN9ltYnqyTzzCqDZLK71aDATkQKI6qzgV2mQz6ra7eY8WeMeT
nbSgqCYvC4HEhvkysIEqdT+Eg/fsrkL1dTdClZ+ggazMoT1+2hEhyKr83laQYG+zwEGH/h86lDx5
QI0BTZYNivBdfKtHK9ymDVls68wq3dl9qfoeUjpwOnryp1rKBokOxYIJuvjrvP7ySTvR24EUIXZp
B4HzRO5Rt0eKb3Zg/YnVw+uUgxNi3Njth1ZX/WYC2Wfax7CmODci6CpxUKluBAMRC0rvNGsj2qBm
ADJHzr+aYmn3DY3DeFuintGE2xX7XphXqA3NGuqNEllP4JiuGUTpV/TYi3oUO1Bs5fIzbTvJc13H
0NQ5mHQOYCfRunbI82sHaPetnwhxx94YHphsalGOVu1w8YmruKzjddhH2eBD5y14wQHqfEC0wS/t
4NZ4M9576a1YM1Mm88x3mL7FPUmJnMdvsIBLkeBQmZrwMAZJUm7iWgw9uohj5dq9iAttfmO6bGi2
vSZrm5EKDBWyKyuy/kgKNv1iEGqAypZcKMhum5bHEWM7bBmrinId44g7cmB7unYPIpaK9gUYGO19
YZpSPpYAI3QEt5QeiAlsihi2e1VB7RYrgTelOVEEcLgmiysnXKcFgcJ4ECDA30LDPag2qevJDREy
OtATGQ3N84kKJziRzoArmk3wAVt4Jb7AMZV7NYG1cwvBIs8lyoisow8ah0C0V2oR6Qbeo8daxzni
iieAXHz4WKfwOOtN6nH0vgOP1ldfy6agcslkmMzDurUkfp09q6JnrEm5/uAr43Ocp0bFPtyMZaEk
pFkSt6yAQYyR7r4AsRnqX3Fs7RxnXRhAUieLy2lBCD/Nho5ffEmGwwStviEEGJGIKcgbUBoqCPaX
wwjB1KIUimkUNcSk/GfqU2G/tbJW4c3crMwOt0zFMJWdHnGQQyldxSr4XU7pSei9DOulmLM0tar4
EkzG6n+GxTAzZLaueDdtmAB5gOVpFaCgfKARVhsZHKcTfAXYXoSEg2vFFz2uwfgnnjRcW6h9Tw6K
M/CfWvm3XaUe9INeKRmA1FFtsvr7JvYl35qEmyHcoDSm8/NehKUgKmuLIZmCbIyimYhbP1dMP6Dg
ZwiOTMuqeV2Up+Bd6LWiEZqFl9rp5DbC7urtPfQZpfwa2Ga9k2RIoOgsIXnNjpNbk/a+HFVpUXFf
KMPrW5bMI2/3IEBOlTnIMjXmdx8yxHUbqKfQdkHdiY5df+jxB2BGvcbMdDeNQlXjetMV0cimLc5b
aaJ9U2nnzBb+ymAmuPdO9PVeuIA20zFZop4BAsJdWKMgZAH854C7WiPXXJc0lQ5sjuVXsCowZkyt
ld8MqRbT10SPKhxBkirSqskX7OeB21AO5kWC9MUYLlW+ntwdcOvWggxDNiapkPVurZO5LHe1qxDu
ZKOeV7CNBO5JIIdG4MDIP6vooTqeJ9hH0ldsRrZ9YWh+qchNW9d8nrZyqibso+PchCtEf2VcrP1t
0peIv25reOGG7pwYeGx2nQxGUNoU4XwNkQxsNHoI8T0TzjDN4QeqDCI+Q3Kn64BOErMCaeSnWM+D
eF2pMZhOEuMglqpkzYI4LDVityAtB2H6sIapvg/jHANPFLlSJlkEnVAOY6azScA46iAJ9m5Y3/Cv
iVzhqG2SSQbihZazap6Uk0PzaCQp+Zszpm6P9eAKRnZpPSeIsMAFE0mdNxNuCaOs4aSBgAqwWig3
wkULrqDjzVhUdSM2Ezxc+C+6mNBFE4mpG9sM9N1peGgiTxuOEqsuar9CegE+BzqGpnDqNswrW+ot
lEIdYqMFTlHANkDQuGRfiCEGfLQpSLymudNuid4m7AzrjwbuonudiC6WEh3U8Di+K1mn9bTlYDuN
oMCRuezG52VaXH1Xxs0a/uXEhVWXrbB+sBl9S20EWElMiIbI5sgKEz5xkJvSOauhG7jUWRcx8G+y
yHdpbcBkKzv/JwSiCvVQa+wZztkuFQQMYXy7hqgThSq9ojikmCvfQTYa6Fc6ntRzsxp78iYEYaXN
WsXKAk1ZGoijfpO6OPU6a8NwEeW27oAceJ/XasY+HvUWqFo6iqro31nay4oiStR6Ibn2lR/sYanq
KtTZiCSATR8kbqmGgwmx0gRKniJA8Ahd2oHgU+Po1I8o66r9E7QWeKy86KelEXlfE/RzZAXv+uSb
wtGhTA76kwToB9vskOyh9oFlpcBFET/I3HfsaaWITQ4criRgC3E6NeODDnXPHly/1vOY6bKP1Rcp
l4VsFgEoB3x30Qhzl/rYdSYr1wqJ3V0fcK7ebTxgJWYR7hOWR2XRNgkvrgxp8HPmYZfcxUvZu2YP
3Fa4vsJPLss+aw0cFwtEjRqHVxZa41wWzmWCmpHGRqfO6I5QFfxMWrCBfhapDTr2gFK/OngIQnh7
PcJST6yustZzINKgWTJ/d5Wj8XMbGwVol1GrWb9idc7Y31WFQjUDinNCXXRnmE7h9+mobYMgm/s5
+qcIalDxVo6cyZL3xABalDOkdDjk60D80mnOl9X7ZkcQf9dznpatSeCESfQh3TXx2FgQcpx1AXaE
HtE3JLs62SXqvm2nBBH9ZIux7LZdYdlJrkSsYzXlaKlEtgb3rATGlAG9NdE/URDEaszNEttgH6mp
W77XZHUoDzSIZx1oVGX13Cai5fCkTOHgHs8zaIp/ynJJ+FuFxVL9U3TgwPgskXboH9WA7eZ7OqNG
8ltJIRCM0HhYaXzXgic1JBs4jl10JHY99YwC8IJILlPUlQifSt7Z5TVBXFd8iUZNYFaQx0cZFEB7
IVTqvLHReD+WgSn3MYBycCEH5YrqRpS4qXxsVhv4ZSMJUhtNztH6KuE2ghJUP4whmDhDXiy8Xu41
HRn7zlo64EKwB5pLbSqlWPQcSrkWj6jBNKncQHi4R+EBYE94TrbSaDT2tSslHJGcLhhPvk96JDZw
dBIPoSIExlN3nBFIFP1hHBGPwXoLiCZlTvi1O6zRMC8CITx08QDbonUB5zRGWcaJ4rVCs26HSAi+
eOYMWSyB/bOYvHWCI1RFLKB5gWAMsVER5iAnARyOND68u+chRjvomJMCDuxvSkxqxUbBYw7QWhmE
7CRjiz2md5kq0TU+4Echx9blYdrTNYQU6WDZC2ywR7ojKkakLTKLdnIb5T18V1xL+KorHzv4C5XI
BSoMYyh86CpAbb6Fq1m/L9jH10Onba0eJXzk5ccyNQA+nYBwIXxD6ObZXeKYoE+JaJZ52aLtXsu3
CrqTXfJI0gIi2FsTGITe+562abUcAoLrKLYdezGKdsdApoj8PnTcLUijxGRou8zhxIj0bUsTaBXh
v8vvcKVxOOXWdNIm29lD5YzuYwYOmbpZaQthDgyjc37ceO/oZHNZUjPWOXxIN35Dm4wi+gU9M1C8
yBqBXKi9VYZ5Wt4EaLnw/fNYltHT6HUcPUawGzRQ8UDCkdgAeYauwK4fCx8dw7TzesorpKi2VVQm
rsC1iATODOw2WW9nvtQN0KUdKmVRi6Ig7ShKzEubIbAyuCAL1RD8SCLOdkk0PM+M+CJXvG74n6Cq
ZzcAairhP2axmQTXt5PsEQ5jlx+75ikBCaP6ZQEZNIcIi6g4IR/KEIZWDxNgePgurdZ61wEhSX/M
PXwavH5RkLvNwE6kwfM8lWAq4/56HBowKZpJ8R3OPl2YG0eCeSq+FUL57psfmrF+x3VhYCtkzu04
/q3HGsSuAl2SDZJlggx3scDJl25xAYViw23b1cw/MJy8sK40HcfQZQRnWrNsC048L3ddxDu15ing
UuUviNqKBMPRrVHV3+IHYxfNZ1Eu7CRd39itAPabAc6YorQj94NAQosjMwPjs8kU/yZpKICm0zTQ
4Xe4tXNlEb2h23WXnBQxcBFm125v6mDl65Y30oolbxAAIXRiI3yXFlGFfRyRMYCQi0GoWe6qUuHm
DDxN4GTeRER8eiRIHlbvrMXGebTB2IIbESMikF9CaHBHL0YXafnH1mhHQJFLA/ouNDjA6Uy/plCh
nl6xWPWCtH3Cky/IPK0dcHfK/6onHOQFgu1pTbeLc1iLcMxUSr4AGD6Sm5LHy/SrqQXOH9ZEtNik
qk7NxhTSKrspFqAoEdIygNlyIMexMpDmrRL/WgpEODzH3Hok2PzC/PbUnEsQtiW6gXIVesCX/q/r
qyja27Sqol9kRVLsO6SdlUOihmC/mg8Fi1WF675JjckBJz99bvVYxhsgCoclsz184GyVtMLAIusI
5ilxJM4DjWDyvmh7D8K1rd2Or7TCsJRJVIIstQDpWQJMWt2VCDmGW1woQPeHMtotOT64nXKlp0Ft
0zRY34pC1z+lmjBRtbNhcFdbCJDgoGfBQND/C/lPZN17oOGGaGpul7CPH2fEjnc8rOovYjSIJcLC
6UPZhjFyQqIff0azT74Xa8teEZtH74JAkHyTkmm66RtU+CPJEuCo6qjeR1DCa3OPrX7cO0g2EYyo
REYMp8tz2wq75IXt2c9eLNPXVjh3b0gBKKL1YH8gDeR5n+NyyO0AxnE7yVvzsAI2wrezEvM/SHiH
6TN4ZyI6cmgzIohGpkpt2dwN01aXBjc8SBWbX2PK+tuUA1e6aYoayai5XFOR4RDXv3sSiPEdpfen
O8weKd4d8snGbGoYC1IQ6Wy7vV6DtN+vi6TrIRkhm4uOvg4UVwZpQpulrpDkALOD0BDKN0AlLEar
3xqxAP3ZoSEdCYeoA8CvT+N+w5AYe+89WQ48jOALQMsf1Ek9O/uY0q6PTx0r4qWD+sdvDQgiheUP
ocpLnCHx1tVh9SYakqARNS5nmY3UJu2DJQ6q03wo6yc07gPk50NR8y8AZopnApnKNSNN3egb+Cj8
C7KJ7LeiCbY8ObXpgQ8w4AzdrmywiJNWMGJbXD3omx7MS7uFIUZ0ky6reHC4rooexFRDegsEe1AK
Ge5hno1eVJXxkQFqyFFjegjUqNKMNXD94Hb47rvzLabTN3Wb5rryStzGZV2ovDFEjxlawUqbU+dK
KJKy0v0N1871j8ilW4N7nIG9Ig5Zwk2fLEOzSZp1eQVUcVw3K7JyYjMimKkBGO2tvI9o6vl+5HC8
96mAPCjyMjFaOwGscB5k3B7HHzb61UN2blqkuKs8mpQzmhD6DPcW5xnkS0t4mLJa2U14ynaAr5iY
h0Egq72xqLTj+Wo0dxl0+dR644NOi7xgM+YeF/yorS1FPPwCdxo5lbKaWLPDTaEYbifHlr98alJ1
mBSaW296XHFUmY6V8l/K4DRU/8PReS3HqWxh+ImoIjfcwmSNkhVs6YaytiVSE5oGGnj688253LVd
sjwD3Wv9EdRiqHeuaP2TTyFCnQoxi0fPD6pf9ZI308FtKp5akdtsiqoK++U8M5lSVmn8GQ9Gu1rL
jkOAPxN3tey+6fEuXiM/1IrcTzN4B1zfdN7FXlkGh8oEy5oqi9q3S6SW4eprHpRTwYSjnukCCB5k
VEThwWwifm6moYD+CBvG+7icPpwKnXoaKFPe9T4lo0dpuPkv2zKFt0s80P1+5MaOU992pzbNNhtm
QtajoOa4XbeZlk22A25obCTvBIMXNttDZwIwN6kU2AXo/zN9Cjz+Q1e5D0Uw51RVQl/sVFwX8Ca+
5Xx6Lf1rRP5G2tn7tVpKPjxuOagd33t15sx7zfuim6+mGP3lHMFoqqMz6OUV3XL7SGNBED7lnuHV
7hFOVPuRLZC/XPlRfezlJImD2cLtMZOSfzczk351zSKLZKCSzfk9NbHzXYg+/FrKsMi47abCrR7H
qKSmAcSjtNOSOd9Jfdxoftoql75vp27H8gKSabKPaYBxSLaewf9VA/T+yGkW/Y4sz2C6ePZAoSwA
VNBXIIZExjxMFZXOoIub7b9Snh3KtHNme3w3ljBcmj0St/pCS+gKO+8XvZMisBuL3TjmhUxcUddy
x7/SXr97KILtjlHEVU8aFm7laNJWQC0inSsnPeXNXyiFgA+Lmck52/wZP+nrYV2v4eIJsHzubAgw
fjWbhUtl2cvKtLdS3whqlgxeobmsZj94aDzOcxbw28HP7Rg0J9n4y3TO7ZrG8ux2eO21jqrPfovq
j5Ipb/hX9/RNnKAq7cdtUfxabkcYX7KpyHt0qKSfEhdBwtUnJYnsZ8yKtO1a1Z+lK6bHzl/mP9g/
W3bo2OoYzefF849hZBffja4FIDu0cJVs0oNNzVEcpzBQ88UpVytOtGa7SCPb0xciBsr2gPVf/Rvp
8ekJtXXDrT2qwQkWBsFsdi4j4RD/JEqkZ4epyE9sRSr1QUetmu5c5ETnnG28/a9TdEywVwfuHZ4y
/WvVwJiHkHbw8FQ3ZWx/+dPsDn/8vHTkAfVcxJCipHdPtfBIHRkXELRyPSq5Jy2Ta9Aea25uhjak
Nq4Kl//CqmVdoWCX1VOMg9X8q1v41H/ko3t6Xzftmjrk0T7XFGpQj1w2XfvLOHDNR3issLrPyIec
j1bu9cVpmYYsPKmQzTV1N3sVqcTN92hDgamTWyAcOHQbn9z9WtFifKJTePPPQ6b5kYPAU78bkVfY
V8+aK8HTklv1no5Y2eym3K23a1YztpQJW31Z7esAsP/IPBKWae4Gfcvv1uqnqDb1fw77W3RZl0x7
adkhQWHqX4vlvlkiQFTUCiFHZeZAv2nGcPlK7XuJTUDERdWYY7luUzykvhtg+J6Qv6kv1xFxfwRH
drbPbql4ePQa92vSD5G+ltxDlAMPQ/ZZ+nH/aIM0DHfRNnFdzN3gqL1D6FzFPqliLDRVaVHGmDrk
tq8L05pqa87lKGu7n7F06ZU+TuSZDX+iqKh1/2edfLeSjwvlna65jtK2+woJdcwy5H0PRZQx2sAM
FP5FWrZeDZk1XSOWROGNph4QTaBVLo8w7a3zUAYOVsdJofn5Jyf4/XsW7ZqBPooAtsPV2ro0qlli
+iQg6qN4RAdixThaQM/Sqm5Z1COmarFjopHublxu2nW23vy9d7Nh2RkZg9+FceZzpedOARAMj9re
UQE054ld1Ja/cxWp7ifygOOn0nU3cczmTT+4PPPFPlj6FeQyty0/neBGABinirbwrSvKFZiFNTXV
c6inkyNF3T21CNeRMnhx9866vzyKzVH/uAv8P3Y8yu256UP2czmOPTLbdvWg2oWELKsJgB95XsRq
kq6C594PzSiY6OdlfK+ZZLuTHQNpnleELVYajJ70ebXpYd/lRlSX7jZR3xXb6GGxFUH/wsSVZfvG
HUTzZxqjkas0ysKXIJrdJ91Z0tvLTgh3Tua+jCkjc7w+5P7VVXut1OwsnGaFth+n1q2bF72V3XmN
Otk8NvrWyx6rDOTDBE1mTugxCSTWGAdmL0WRMM17JxpcypAtShISZht32/XV7a2gRIHCdkZUyWgl
Qq/aV2GYy/uxjATY1WxzFfZ5SbcXbKTbJTdEqT73WOyJROcrq/b+SBzjbvClU+/zFkXFKfRmBp+N
SPYX8MvoZ61kfK1nmyL5boFSf6pqEf4OaZOr3yMIqu/K76v7uS/ggBVvsX1vOYIjOIFa5DKUmatf
N9iGCIHS6m3Xtrm13ops6fWRhhhK5s1SmuiP7Ad/+2xFFuRFymOetyI1rs43DPRj/ti0BgB5j1Co
aR/hPCnrjkVvibNrj5P8ZpOc48fVJlk+9c3IGeeUlj+9dOAD8n0UIrYOLeYIcRjXktL2JS/j99Zu
4v4+j+PlsxiseTtoK8yXt351TP1Vx420AaeVsNB31UZE9GPbjRu93/z89LNHruP8DU3VPjL9mfEI
YlVETxQQ4QfeNVtGr0Wax8TePi5zaIfX2p8myM3FFMY7maWS3ZmVZmz3my+K8qBrT7lkKnjGOy6z
5uO2YGOKI+1UDH+u0aGX9NQBEsHlto6994095DsJlP02UWouzmXje/kujN35T6hm8R8nksuAO0TW
uNcDv1xqW/14RlhAQxdhlnvNvprt2UL6+GwtbeYci954NHXOU1QhZiuALtSD7sW07aQrhukaqQwA
ORmYwspri16h2veDlQ/7wNj5+GSArfO/DYuj9Whl5Q017IChXtSiljvLNf1DGbfLX1xbNiICYxBO
zyiCRmDpbfYuq5dtI13j0ybuua34v7DmPEgbE+G9v6zNY92LjY6VJhue0X7FFxeCPNp5le14qd9m
1fpECVT3tvGplKnp82LXexr82GLO+/IYmk/Ohojqb8lT2Z0WNmq574UY/jaR8V8NWRBX9LHxT+zk
4+uIzui5j6P4pZFNayXUyNh/aElh7DKm3v6x3cEusNUVT4YgnSefVfwnk1Wbg4E3/ftalnH0XbF1
e0fVBsJJoRVZxIGb83+mXYEhp34rr1T+CXMD0duHDf75H3JZhrYMHcyOvGE2jLlQ6zlipDjkCu3C
ibS3DcJi0WFnewdDd596FFWkZw8YOBbiFJXETjiQtEsKsaM6DpYN4spm8mLjWmVNJYWj38fIX3/n
Me/bTZib70Y5QxH01aiP1JFW9TGflTG72F/q52il1okj1bqbw6z6T+I1OvvjAso6mtzOEPrC6q3e
Mp97m6lsJ21deZex08N8ySdBs/ay1ePfsCSLa+o78wZg7e9Hx+t8cOZpsn9PJQcmBTTiv3H2B+eQ
Yf8Y0nrzGK4ZE4PtZPtea6cOIGK88+0+r645unh4kDlnCoBn8d9Zt25gsK/HYZ/FXh6mPHERUpdi
6ffUq6M4yMBEHoKyHOZ9zvCnUwSDXXAgZ3CqLs08ltdCt9IcckvaOwDAGYS/GLZ1t/Vuvu5rFEk5
5H24BScwq+69Z0AB3TZTYycZ8hQSZKZ2uPbmNgOCOSI6kxHrEskgmFIjGdo1g/kQBvsxE8WTjud8
TvnFCjuxbaTMfm/yf9TuQCMwWVNv2oWta3arv1BabIVb+QKXXT26fdQWD5DISh+HUnnZARVU1dwv
op+600TX5yHfnAxgXzHLRPFYvA6CB8/N4vWhMbFbEPS9iJPb2+i/c5K4nyVKwkvWVc4rkhfX7Att
wSXYPQrRqtFDk3po7erE05O8xg3BfejL8rw6gX7m9tkXoWlSqVX0xsko4OG3ijkUUIrGDXjGv3zN
oNmEE4afNtU/HaeZ4KFrrXZI1ht+ufOUWUwKTRA7aVO2wf1IfFyCsX058ZWCfhlm+MoAIcxWLtgk
AAL8pNnKwboRpcKw5LJCEqDgMbdDXh8ndCHcW8pqnV2+eaZ+dRcp/7ViKJ6xVBMC0wJ8p2qJ+fd2
dVWdl8YaduNQmTeWhXZIs3KDErXqqv5hOtbReURhOOz6wa2OS9yI79KOInmiZEYT2NZmrB+FpfUu
azI/2MfS0X3icmMy/7tZde80MG87Wtnzs858Dlab+m7rUmfGiy6AhQF6o6b+zwpjpWGkbE4Y0E5r
TLK63O6bQsw6WYm3m3fAiHw7COziaxTQB9TEy7oPiooxuTD5reA31v1DnQv4NVFOvyfiCXeQ9tav
JRP262rC+lIWbfzuO+BMDNj+uhdZRieoWQfvV1nXjIp968BjdGsYPUzUF341mRTuZ11lq5Ufmopo
yFOee7P1POVlxuJXK9OxtYO2HgJtkDmGTVlO6cqdOx8BX1i5tNf3JSc7x+COI8yZrrnVIKcJymj4
6+gaVJCt1ktVp+DyyikK5d3cxgKGthXdJ0pR7xxADxbcjw1fv9vxBmhEJd7OoLO4a6qgR1HTBOUV
8L3/bwo655hZrfhAf1xaIK990RxWJ4DGCiOZRbt5Aig6ojeu/ww5wqK0tvv6bQBTKJAMQkQnum9a
/wUgOrjrA1HS2WnxniRw8vwjWkSR26Ek82I82zlLI5uf8LYfDre++kW3kU1vSxZV5grB1AzH2blp
eMN2Ko4opqfynK2Dnu+1VeTeKdYO9klUhObba3NoZrWMn1Gt19+FWrDP8KxT/OLHc/3TlpMJE2so
pxe9up04FHOF2m3VVv4sa6HIVYwD7e6IKJg8tMvSaJBaOXW7HjBsQjZu5FMchLdoLVDJPZGG2knE
xEmRARZ/xXxG9U6umyHMoEEr5ciqeYhm3bxMiKP/eHM1lUnOiC3TDJhrOExEeVIEuWwxhRpO5/1E
9EYyPw/h+h8y4ul3aS/Vfy5SRYVsqmUp6PNsvjRZNbeHnr7V5QKacdMMlUG7PSCw8FJHBEqccnzS
z76xQuSGoQu43E+24ZN0prs5itvfg6dRiSbeao/zfwUvxnoQnRWK000acUfKxpzShde8WLdKIxjJ
vNE7sYR9aipTXyYvi1+4Od3nrBPuXd851oenLWvv+7Dwpi3hxf3bLw3ZTBSmP7NylOXiHixbMj0j
SyqOeVxxbdL9foTtEIzmS1H5+7ZCoRAqRRRoFm/t1zjWwHdWPPkztIs/fnpo2/xjvywj+5Bswv1s
CWLntu1nC4wDy9nivD7fkC1J36S0zqzH6PGnwXA5Qt+5D8jvw8/YsXpxGCAEXmZrcT95BvzHwFbF
u3YRQyMr0GCSTLQohjiFx9/asYc/7miv7U5C9u9GIUFiPB0HTyuM6n6OHdQ3RNIh9Q91IS0Awdr5
7IpqmB76jK0R2EZs2EnczaCj5q8G3A29r3rr15dNcLRynPJNroEz/7FWXx7BzheYS3e9Blve31VB
cFsPGr/72y1j8V2T2fA5jOCNiRNCdCdr2Q1TKpXlWEkBA3soEOC8LXM/DQfXdvv1NGrL/yAYsU5C
JF/pyIhICjl39QGou2x3jaoc4pTrKXD43HAOpFOTj1/u4s81V86aDenkNtszC9JwpwGC74L1duRj
dEW+jduuyaJul8sRLHxWSv+qV6e8Q8kzRKmllez22K4ZB8MYp8TswnO2QT8mJbKxIkUEaiWq1/me
T7lE+DuMA09o1/k/ttcHhIJr5pixJubu5LSuN+zdCR9kYvwl+BMsRfhtSOV41e4yfQzDVj7cJBwm
abxWHQyQ2QIV6Tp/pTNubFNr/NRJ0aeZs3F0qTo4IX8P0kUOGXPFxMgnq9W7BFWs3zmYNy9RnciO
OaDEGQLfwPOillpRXJcOsbIIVXaZheJ0RzwkqRARZ+23RjI2JnpUaLVuzcvxsfVvNAGqrb5J/KLt
vvzZDqd7gT74AUtKxjlvhcM38R9l+4UMRQ8JtZdLlWb8bfdrRueuJSvrMNWRs1NR2NxPRdPFRwrq
QRnKTvuvcdkAama4BPAkIIrZD05DSH7F2EAicc1PXxCqj0m/1kwNvddPV7TQqk2CrSAZ2Wnyck1r
bjtodlGOrwC81d/QQQwPrQU2P8Z2e5l6BZTA+fdQk9b3ZrUbR/+YrwCCFZzRvpdyfEN3390VZZs9
xUgiXi1Ebzx4dt8cJrSLj1YroWissTqZ3tUIkcPwS8U3uDoLF1RI7bxcS8/luFuLejxFUT0R3tze
SmJM3QQnXlnj3eXT4HxTT8NTNXDutPvCcwEkxwB1FeIMcFInrNezWk10ZnjVzT7ktdNJbQXzP9/a
0ECESthJZA3Th1G546b0XMg7h/Wa+2eWe7uL/ANY+3IKuolJne642knJVXD3MzP4f4EYre+YC8tL
p7yqo7QF5jMp3iOYOlvVTGtzrVC0CGfSb5X0y2BvGZd26Sm08m+olPzHp4z0V4GtpnlgK+GVitTM
qVCELKSNdMwX96lznD3l/+F+96uz4l/2hhSw+qOytX7u5NhbRy2X8EtG7LGJRqqJ/rOJ/luaYesP
C213X6NZ5X6C6Lp3OrssDqW1gHMvG4FFuzxYvHNpOHeSmGMp3VbTnYbJtR9V501DKppFnTTSNInV
tcvtnYyYoc+6zedLt8jozkbD8lYE+Nom1ZQDVsmlKOC6pf1n1kg8eo96Y22a6c6z1+4N3Yz8KOpg
fpK6B27EMHVCrxG84uaofiHYnKgtQCKvd8M0xtfM8aLs2MFcq8RfGhvZVGTzmRaIQxvWnTprU2TC
2uV9H6Ft/JZ1eWdK39kVdRHvFsqdUWrT+zS5hmN0jKbqHmrP+ioHo900Kkb3noM92qnAU2dNqK+T
mmWsfzq3yP+NTSRJTmUcZx8DMTbcFEAMQp9i1IsHgFrrAiyF1gV+3HKJQ2jVx7Dl4IJNbvvxfotj
jRh5zUC+OzcOo7PrIh1NDEjnK2P2qBGFxIgrNrKdo0teMy1Bn03TLg/H7d+SI/CAV0do3ssx/D07
IdswH5y5l3YhHu2sRQQHGQLM4jE91Ekwia46Wgqd4d0ooEgRycMWutYCR1IF40i0gheEz6pplLeT
RZ/d26Nn/JP06YlmaiiHdjmMOBdq7JWBCS5q7rbnzfPcZw8c5KARART7tVUoUFfGtCUFtK5ATz3P
vrJg5FSVqNELX7dZlc5vzUCZ8RsK2Bcrq7LqEMfu+MrMulyjlY0cHx6olcd6JQ+l8CyQkpbP199m
8xaASCO88To9pjKznC8fnwgSVuxnqptHj0+95MGcbLYOuBdH5m/cU/F7WVIvmUOOdZYo0qCubsIj
zl1vvEdPBfaIhn0q9zPFnRHljXkZvSJbLvTTZqDNFxKRFpQwpTI905+gYHdIVaP42sRs5ie3yJqX
AtjxWTR2t2uauPslle2mg7Xl3Ym9f7537Cj4sut+du4C4Y/FG1XG9hvwuAj3zabYqScrDtwzNbLO
Ak4iom5hBsizwrn45TiGpJYXM/ZE05t5tXHVOM6yJfXaiV9YFKT3GGxcPs1+MDVx1yirZKIKNT2H
OWJbMlqqx2VY+nsHZv+pyxBFc7kVUbcHAvOGZ/QLgtjNBkVUfHU2Y9HpTiGPUz0y5jJBVZthUY4z
gM20BW6Lk47PX6b0RHbOLpukOx2b2t/KXdlPpj5aM4vgaYKZcOFVK9QVqsPYkVpMdFW65VszHhCZ
dTsbBw8p+W6lbN54xz6Xftg+8+uDMI8b8u2kaG1+gcylhlhoP/oTbHjJsIZK6P95EEXEmWxnn3Fn
sWI2y/agW0tfrDE2X9VQovAZgmwlHwgtRkkgBn8EobEryueo97jN7aWfHj0l1gkghEC1Yx9L3glH
eNiukReE33S6wVAEXTHchXP0fy3JOMdp0E78cDQSc7wbPMIAksHmSSZ0eqXDkiMri6Dm3BbxIct2
n3hyLdHoIa14W+tCgkQzX3aQv3x6d6HTiv8IUZEnhlT16FizBXt0e4tbhl375Fv2wm0RetNe93g0
DnXu4VwVXIXZpShsc0CwALtmRe6zNgTklpCKh3KteVQcp98ekJMNd5yw+bmtYU12srNH4P8BcSzW
IUse5mXajkBG7mEFLn8II1Bmb+LIkQLV5qMqPGNBi83Qzi9y4gdf9BLJV1zdBL5sWxUUp4Kv5zXo
RPSgVQCr1iDluS5B3L0KU+kHMtkrxHOZz7fhUaP+Zkk44wTKc9xlyLiY/7jXaH3AcHoKaSidU4/p
+lrCDP7ugIOeIjSxaDQZCM+aft9bTCx4bmdU8VtQVXbv5IH74VVO/h6PqG2Yf/myCxkUHwtP/BVI
YfmceQKcnTvPI3JR6C/sKDzpOXBF6X5FQbFe3CEG80Neh2pXTR3cAHCd866zCB9+7Xck607RnZFZ
+VJKPqV4U3A6k4sHdA+fDlHbT3otUvj74KfQXYNuda7ia5/n1vGWNvwbdQaj2exGH6vNxpUUXQ+r
w/PgfFkE0i6cyPP4qcc+vpjCCx/FVDanLl+yR2Dm+IpGLHhqprhhZPENfN9qD9ahb/zyZRyi5nGw
+uxY0/n4MzY3SUkLZrcXFaB7gyOyRS+Ayc3FrAsEFATLf5E78CzVbYEQxoy3QPAK8qaBpTnkYJ71
h++7o/6l7RHoCLeQPDkhEZJliAyXzpXIm3b+2ASoDmqZR/sOf853ANeOnLMbMKbgOuA9r7enBvnt
g2QbTllZebU7zw3IzogD+V2UcKThMMiziOz2GIUl2iHd5J/KRhZ3InI//3BHeaNuvNvwZeDxWQoK
0lzRR+Z3dq71X6uMOjxdqNsfA2LZj1aNuWHnzGtd/fXDajzXeQY+YjjzEy4jxIBp4GETOEhgrve5
WfB8R3XoJl7pFPNhwKEbX0ALNueXExGuzEnTM18CJrEzut3mqWPjy2pOctkU817bkxNDfSlPflSV
Z2Cyw1AgNwnXuCNVurSwVKz0D6XEiNZ/0aBm4hA1UupdiCv2twUhKh5ugAyHc6wisWObH+lWGucl
emVlXX+cedGwfdyC8Y8y1rCcKGwARg+xmiWVNWAs3uqyFKfYKkqsg3FUyAfdBAz+Po7gNtmGmwQ0
F1M0nx2/q+zTCDt9qbFTYKFUwQwLPmwczk4U/asoQ1VJCScQJLWq8uw0sRqDjWch8m0qcpANtdHa
3yNf9/9ZdR6XD5tosnjvTIHHJRWjt03QeisWIZp+l/sysIMG10tovig4kOjJtcxxDaCKGA7zbShA
e2n4jEldAMSaGfG8BNeCsxNbE+GNnmfzzc04z1cYAOddrAEbVIUSxGKFzCrq0HX8ukStzUbKgoLN
YPXfwzaWMFemrvtj25J2obRvMOGvNZuFP/fZPqqrBS61XvwGkCO2EaN6kZW9NAUhPmZT2NFKVs/0
ptKe01UU+pXxsFiOqF69Y77SW75bgSgeOX1KiZtAZPWh7HCfI4lbgNVyRPIF5ExVkQmsq2G4q6qu
aFKRT5iWolhWdxDHMDotCmiR2CYKT/OmbmCnc1tbFIqGtLONp1KPkolvKxrq6LFY403u1CLGxxXx
8UPYK3c9Kg2gOSuU+pyNS9bs3R4XHdbcAW16TsIsKid+9D3QILvh5hbsvMT14cz3S5dxdh5CnneF
S7NkKnL2wG6+nSL4aL9ND/LcM8d/zihCTyb2x58omnuOF8S7fxWWqPDZ7frmu8mm9QMLQNMf/dXr
1l2rZD89DHmLe6mQYhe7Qt+b0WCKLDJ2b2utfJGneUXz8YmZBMaRg24BaQLUPDOidv4Xdur4H64T
OD4u6ZgPuh76hylqqpSg4q5MFq4bjltgCT/VhGEHf1DpBJQpdGGpOgncMRY9rslVkRTZenJRH2NX
6BHfiOf4xxwbUvmOZQGavbx0nCmtc4+oTA75FbUFUCDfwbQEdxmQdpNG/YYwAe1JduqIz/wlYhWq
m4plaGy+yQ7b91Fkk/czu3P9ppQLWofru7vLNmUzGWX5LLj7itE60/QsIixzY/1J2B2s1RTX1WGL
nGBqGatrmPm1CrPfS9voKNi5MnIPceOv9+EwS/sdwW/o/8ta38UijYDULK9WVZvgm4yXmQuIjZAA
/aQRlicYPUuWeHzDYFGxX4fqMLES2Bd0hGV5AFPM4QAX+6bh2fruh41WmMd2jB2164pMX+zA5V7N
Itf7JVfCDBIMH4rHhFzDYyVBVSOM9nQn2CDgrnHXDyyvt1faibgndSnVv5si+ldDdGaRlBDVaIob
H6G4s0BHOvkQk3Mat1NX0XJvOuc0+Osido6FGpfyswjNGU7ZHGXQiP1uzyU3t26qbL8K9g4EpHxu
b2ruOrUqVL93K6G1f9GBy25Xo5WOHnBiRnLX4X8scNPUU/ErRtisOHMzYOAi8lHW0RYVhHt8Nq2P
5R4HdBKjXblyZfT38by6zaErcScmpGHwBcW6zt8NUSu4kUq+6R6s/GoMoxAcLPahU1NZTvmrpMSx
esWi76iHGtwXiQv/8SC8Ybn6oQWo4uVF3QGdMCynSFzmhyyadPifmSSjwNyiAFFl1MRw21UItIAY
4MLfv7GIxBHaVbIyuovAl7lSpVvr72DpoujQU72qjgX3LGQiOhN911W8bBBS7NWkJBiHxVFVY03W
Im7P19Hq3ejkjQH6p2RryN24XaLGWfK95Y26/2LeBExNGuRrrL9h5wE3dg7O/pcKQ5G+gheB+a4i
CqurQlcz4zLx9PyCenajvkiw2+0kko0h5X5a5qd862P2BJjA/n1CdvHLcToZ7iddlctxCnpyLHw3
6/YyG3tXpiGk0HDn2AKFDdRbya7voBPdK8yekL699p7UKNYziu0edasqy4vbSXQUhB+oox1tzhsH
8dB82MpCMilDoK6z8NE5ncl7aCqmHrGKu5Vdvef9rfPhM0aIcxq5YLNTO4kC8+44Wt0DJ4NGQqdt
V1XPq+WzSClvPouwG7tr0WKm+gag88PPLhi6AthCdl8tdDpte1pP1XOLPxOqpwu3/CiDzqYvtLFn
wD6i3sLlg7d6En5KWC9WjTEi9+K7IL3JfMlyRCWbuK0q2z9FC8L+BIa52ofCJc4brXLQW0xq/hAd
4bIEtIkvjMZ5ZTtzJH85GNk3ZxeEWKLPTQyR8VzVpaO/FuPDePhc5+3FhYwSf9mGFn8Eg+0QK3F5
1FMeHAusY/6KLvq2eaQmI0RsTUsF+vGgeAD8U9MZL/8kGsEZfnygniCDyeJYvW0vlfBONv6U/ivi
LdF3Vdc0PrwQpMwHuVQu6LwbafJ42roWTZNI3xiCV/J2kk99iNv2DLIYNA/jugSRQ1MAWtwSwcxH
VyCBJjE92OozmQZQ5bBk8Y/EihdeDcoqgUZPjcb77OHmbjvkvPk+UehKxYclV2F2mX1nXO8siJLi
ao2jLr439AHuyrfNCP+RY55uEB8gnmveRoLHqncxeG70u9Jae1lSZhyP727ehgTm1zUNNVCdOuyF
OZucg1CfKq+chgpsr44Ca69MKJ3sV1lUxsFh58i2vx+Nwedxe3ZGc8wJ0S1ElSCDMcU+iuMqP62K
8Ktot/T4lZOI7QrV9tAp/1A7zbal/VD4PfddE0S2jYd/WeP3YXaLj3XLRXUXj4zxyRwwM/dHOSue
8BnQR5+rVi//4+i8luTGkSj6RYwAHQi+lq9qb9Qt9QtDpgcEvQfJr9/DfZrYHY3UqiKBzJv3nnSA
6VZz8mPzZsHHMFWqX4PMZb5wSLqgQn0QIhiimxeNxLl3HTaA4UeHRWm4MJFHNU9s7QSfwo5YMPTi
4o/vBi8ujzMjyuENx3VUvTRtN/h3OMZCWtOkXPJT6njKvPCZrM9E2AJzBBND35Axy3sNlyg0e1Pm
RCxbqfzX3Ol6SmK3YEzH7D/WlwZJ156SMMpRmsM5vpSzM2BK6Swu59xvhvIzsvzgFIOVcOMrUw2d
nnsF4QUvPMLYoyxQpR47H4rTg9fnS3ER+I/WJ2vgAnUHN4xqfTSFP9uLkSbhrz7N8dQ843rLGh5z
d5teT8u6JrsARZX/gUu5DzisnS5c8nMVBeTnwReUDIjQVhhHcl6HrjnLIex7xSUoaYiPfYU1iX8M
NSvjyZd1XjNc7NjE+UMYN1Ziciq7LtpPvTTr/VQlbFdCUxbMUlkKjzbFaBrzabT46GxVN69nnSv9
3azkRkkQT0n00DUlc6LK4MPjqWpxPC2xS9lMgP+NxEgX7TynxqjPVG5+tlWAr6XunfUhavGjs5Ax
sjX4kFk8Ccad6zEmcEK91PlPVZf7y1WUEZnyefQMsy1/YrLoOrH47YFawU1g/ErtFrS27GjKltSm
lMjMdTjoHyy68kBNyu7VgVr226XW4tTJBCbaaMzbY9VNXI9LwUW77/qFEVvWDunZr73APcISQL0D
dmDyx2QEBH5y64A2zh1SfQqiIntjxIMvOozZj0OUbSo+s6Uasb5YZJNdOnZ0Rn270bm4C72/dOXj
fZ9EYBCW2UXMjYom/tAVbtF9nM44R9d1Zm3PmOrmtQ1jXIfxvClusrSIYq3sSpfLNUmPIGu8T6ij
OK5I0hP/yybm7z5Lxdd9kXfO79aBvXO0Qe38VvM6mpvLRGUFZG6IbhA7g8s+OeKKrQ2aw7I1zTau
BEn4hSFIEJvNZMDEJNllAEJ/gI8i3wsUxZ0u2mnEpUB7etvOxbulb7gBtcCuCSerq6+y0HSIVAxE
1OIwDNxdwmT/B7Pw8pFFhjpnG7FtOhT0priuUefxXwO8PODNCh8jIxCoMNdy9FVpuCumUV/NUK+P
c46jcWcx9ECtn8pEk6ycRV//lpDARMObIYb5oQ+HaGRuB2fpyJAt7c824xYszpZMcNyQXndRrnJw
Jl18DcNVmYb6sjLJi1i81gz7ccHSflppRYqZOeuwDOxIE7k4qS7s7a+kldq/9Qxgp1Mazzam8Bkn
cxvikvxbjh7NSLKsvsN08LERECq7T9I5+hWvtfOHoozPZOIOKQ5LSySSWfpWMRvrUTQlyUzjsayw
5XjAeqc7BxIr+K3wHWV+NHMbM0dTFUGt1hlTeyUMzDOR1ou6ppaiFksbfohdILL+J3oiRXWwUuVe
TOQCj2u4Y9wDvQi3ioVWUT+uda298hVTCrm0SbRCF/tyFa4qL3lazd4txPEH5SrHRZT+bJd5TB8S
uU1hj3lfxwyZlIvMTFgEl3Sa09MFpJ1ojJEi7MX3SfL6L6hI4/qxRiz5wT0TJpU8EH4plwv2rC4/
hVGrXNTmsSZDG1njdq9TTiajWDwqNMsY47HBKpQfplpH5sT5j6+sXQS2CJywdGuh1czzsO5RLZEX
sPMnJqeQ5HKAeWwXNbDvdkavcrwzuDY/MI2n/WM9znY+xYUq7Zul9b2vMr32+wiiEXet7Bk45N7U
wm2bPcJ0ZSLUcI7k4PSfOmj5CPDQBj4GY98P+1vqjwQkpqFcKZ95i7EA5U4zf9kZk8hd0gLuOaY8
j9W7KqjRjgZfDoGGwAl+kuLgg4vWqsAzJ10cfGU8iPrXMGfyvocvNZ0rx/bmPIzo8U8cPb2Y9yuM
PIKz2BdKHMVBLE8uYDnc8PCq/i1DAsWNX22DgzPC4rjnwakbxq5p7Z0DgHvDrx5rxn+OQpll2r+Q
kU8ov3+t3QQkA1Bj5V5Mu+TrD5HVy7qfBkeGxGFSJ4m5n4L6a7a6mW7EcBZxW3FafgRDZ9J9HyNC
XArCwuqsVqf75etx/InaSc/RlU5YEU/NmuK0evU0n6HgNSR1pvitq1zGeSMaWnZqXSa0B1Iw7ScD
1uC/VWEi3fdyWgkittOW4vQYfSyJXH6V1kJ8QenD35Zu0luUB5U6eKsOKrKoRpnf6Hjei5zTaLjf
NCh4gHPd4SWHFbxeCWf6ZzK9zjcxO/fagiy1D8AjCHv3NebQ3luRGvEJoWdmOZbqzB/L+hQwlb/1
mcZdHRbaVo/JUNcVdVNBsiuOqohLld2j6x6XNPXp2PUoJWi4EtYV3fSG6eEQfEBnJTeJ8siXE5Mn
t1febS/8ldT4JXZR4mNQQ13iSoOPF//s6YhIZqAu6t06VFS27VzyL7lvs2mvm7p5JIlcf7hOuLxV
jnS/Mif0/kYhWtu3I008XTP6d3J/xMVz+yexBeVIPeTZet7AK+ZAnjDGU1u4tG5Lh0vnkgMnY9SI
Ffc8p+h6aGyQ21anfDJORIB0Fir3zx6EMfws7BjCahqKIEExHrj3AihL17EMtAAM6clP0teRe2Cw
KL9ciH/xKWVU4G1gOQ7CjJr/HW1yuoTZar4XyFcvEdihB1ijy39ORl20g3wIJ2XaAnC7VAdQCLwh
T2CFgXx5UGu4vrpt63z7qTOve9aDxy8aV+MPOQJf2zEf18dOS+9vynR53fFTb9NR6A/3K2NrOhBu
Qcpek10aL+1BH7T6KHKfi7FZdf8Se4n/1JFFATgGxIYodMGU1zSDVx7kKOPnTaPFuOIFAklrYE4e
z3gjfY1841Q4BsFC6eJD8n4PV+QvRsAD7B98FZl6rKWku837UF1zgJH3eVaJ15FY1XJs9bqVMqR2
zb4qExgO7uo8AECxP23PxgRcI0snsFmmcuZpKtIfvg/6jOCLQYMrUkGgvdLhj6CB9gAbU4uffluP
HoTDehl3QIBx81Y4XA5tO7ZmN7iMD5uuSZ4M/8UxmSvc0/y+Hg9fGMdIz1yzX0HX5x8pplGG9Ws4
U5R0SoC3mTt4kJfaZFFwoCqsu7tk1Px4EqqPOslytM5WKiAUVviy3+qYoTxKbP7Kp0m4pYkd/wcQ
oemggxIbRp/K3PtX19tQfi1K9wQiMcPIE225Rh/owCu8BnqQHVMc37mzbhGfBKo8dJmVT+eDDY89
qxd0Uyq8s2HxiO2HID/8LG94orEy+XlY8jxDYacLeSQUMoccx3XzKgaQUPsepuu9zZYYtF/EdhMY
hr4QnMn4ANDpt3O/8LqyOQW27arnbIB8equyQY+oIlwpGHkUtbvwF1McJoP76obZBVVUrpGzdxXN
ZRJH4XoiYa7e8WAJH9NNbfWlXzEG7fISxgR1LPa4feuL/rHEZQlNDR3F3/OzJvYf4ms0n6uWbUER
nbmTuNPZTgET8Z2WZfN/PyDTN7ULGOO6v52RkuIY5pEdLgvjX/Isk1fKE4bl8A3vdpierElkf0LO
0S2dZI/r8qMjPzRP51K1Ha2a9Pz/RnYyvIRSJvUBY5tKb5NVenh1Mp1dpQ0ZsTGotn88Xtl41+Lw
fVmVlz10sI7/8a+r5dC5m5+txXjAwzCRCNwRHM6LZ9yEJnlnPkbMl9/SKV4sFJDojD/VRkd6nAxn
YubLivBLgYMgKfr+nAwQiw7Qb5w/NqIz2LuVsl9hgo6wMstaKv0k0pJU9kTE4asKaDb4wgyhcTvM
EWl/haeC0wX7HB59al+Z4w5HfxwwZ8ICqfVhUj5bn0taveoW9GlYXUcAChjf8EyEh3FI3OiHqkKG
QzhbfkgQwSdN0FMfCWsT7a4TIgtnOI4kA4qEO5e6K36OyE8k9Lslc9zKtd6lmPpqPMc58KatKuFb
ylF3H728xRuxSNaUUmcm0a3EFulfpdL001Xdm/pWjhHZTJ0kXCm73HgSDtBYgHbd86Utv8DqxRc4
LguwOF5ZUuuDAFxVkysg7VEX6UOHOoMQ2yvp3pu1RVgVA+4RZlOE3DBvhowP2qhBY3IgAiy7aCmR
1ROsZO8zcsNZDboS2HjJ/h0TqYf3CKjQvu+StvnAtc9XGJdx+JF6ffanXBnY2VoV6pxn5Gl2oQzK
t3Y0xXsd9Hb8q8vFb3/j8qIL6wjf9Tuupy2rk/TzcF4Jd9dPCumzvi+zYrzvmNcdSU+V0dm20eZf
GLzGe4XEI18QuQtGRmVGFB6nAkt4R35Jvc+nMfm0alXXdt2sCC3IohMzK19dcm1DJp0erNS3xk+0
OpHgbrNzUJdYp9grubIme1z65x6vHLcAHw6FA0/YOZwtAfmqYSTP0NtjZDOmovvdrpYQCO4pzAAw
evw9rkv0jrHLlr/zSrD92mKPZhi2TvKM3ts8q97Y6n7T2Oe9MiS098SLQ/WUqZF1RxEayHBKpsb9
kO6SnTPPr917/EIK2b8sKY9nYfr8hHmF1SNuiIL8F+sDJTHJFflMP1xs6QtYujfVKItcXTlEk59T
sYxn6QtEhdovc3NE4qqcuxnL+J2L3vy89FVY/ettZeODFKGufjmpJYeixjy85jA8q3M1DVV1DolE
mnu4bUxo4ArVXy2UzCtOJewrDCxzf984tduelt7FHqTwK+aAOImdHVdvbB50v3kfU9O33XNgc6bz
JPxi8n+1St91iIRPbgH32HHBHxhcOeGD/1TrSTywxEF2DOBmgR2ezgkPP/sOsWTM+Rm1GGTFTsMn
/sAYmk3nmDjPliONqv5ShrppYf/5spP/PAouyJ9l576TIQjesUhQedHGaf8xdCBw7ZmIENaNG6J6
d1M/9tMpMyt2tzrqRXZtTOAwuvMzggGap30iTrMEDrksTcs0955bPEqbyPVUNFkmwVBvtVnn1tnF
hGnxD9EXxWkEFY/hiDXC+DL92Pus1hin40Rl/2TzcJvEjoH44YmBHEcyJQb/RZbohyBGYvkzAq+K
z0zIKVXHHK/BrYZHcAdEholVJKtuvNT+qmAbhiIj1rXMlPCndmUPBKxMDyBC0MQMvruMmgdAa8cK
JTwFfVqdsN21xR6SA0CMWaTD74YwvXoCXyaHJ3xzgGkDQg4nCdccPbmdq6MlaUoGsS2iu1jmhosE
QibBp5zOZlug4r0seZS4d9rmCOaQEreoDM2gJIw2yM0fXcLgkUtqsBEPEYnovrbf8K2Dd1C8JC9y
HZDbTjmif5ow4PgummatDvmYcOURo8Mqi1VRT4clI7BSI92vOzu1xXDNDATAfZ41aC+JFxrGI41Q
3clhQsMXXc7FVfsrhrhSYnTrhzxizXxSAflMhpa5SuJzowCcKimxvFrnXxFRy2ynMck/CyRP3KDE
u/aAAMiCtD0FONhidzyDpfaeobCKcs+twUFMwGUzyiY4Evh4elzrVTxPLw3pClwQI2iHnVTb39XQ
YDFdXmBj7WjnHSC3CKiv6DOUELYNiyM3PQYaj80Sny7xEGeXN4n6t12RYhcEk3yGniPviQAT/4oq
sDW4FDdbKD5RHNjZGYYs5mbqp8A/9lLQFEhRYUngIirqk5iHKT0KkegSB1aRdqdSt/rJohu86Cax
7yZaKU6DaWwerdepB+NyOuAO1AATfG8DYqCislUBz7d59CaAeifglt5vpScJZLF19FvZYDKhuPb4
jRYcSfIhXBntLkxej3h7k+LC+Zk3j9Jb1Q+dl/6voMNJBkxw2TQ0Gr1LmzEA2otijkiIdJoPxFpS
M5Dap+ExcZ0MoaquSImMeKGPicvACCORjUk5B6QUqP98YmecQg98acUv03v4acjvKcVrPnkPHBnE
yxovw1UT1nwLUN/JXBHK2oJWaZUciflug5xmA8NYcJczauWcfi5TFBJY7Tkg9mZucBhTOVMpMZ7t
GchWJtvnpKautV9wDoZ6xN1QEhH7lqCH4uOY+RzRY7jGb6Ye0tcSoN5nXBrt70wXbbaANTI/x3WD
OXhDx69Vnar+iAmKAv9t/KHyiLSB6OS9Ykr0laxB7B82Qajb1xFI3V3YMoVt8QK9UeXL5mgqly+D
VjZ9ScY0xgjW9LX3tjSJYy7wbjCujXJz/mjpBBcjDGQBpvTFPwgQK8gYRkNfoo+xffSlMm81sfev
kk0q7UVhxkaURkTqD3mYYVWoJVrVTkYjxktdMtc3rsffyfSq0wzpQjzKTonRjVwXb3m/jAXBIeNj
wtDJ9tCrkOshXxdOuRJ6ORd0G4blWS59+lp3G40agANHIqAmtGnMweMsmUEoSqSMWBfwNVyIWyow
6ep+Pgbo3v5Ragamh22x2y+KC852hhnEgGuO5Rfr4RbF8MhP02pMQyV3Tr1HpOc5abEKfTnxQjth
HIsNjbyJwfC31H9111UaCFbgXQANIwQmTJTZAREOeXNcmnr52/YxFkEDOxPTumC5NMsBmHUPcdvd
mU7RH6rCGX4BnuUBz0MHYFyYbvZ0LN3kyGh+SEtgWfznrZK1CsB9m8+xR/Pi50ScPDBXYSDSDp34
keRB9scjbV3vrGsyl9VDVt40kdn1rHjaCMQ6jf/Ln3McSYJGpEVGNU51Zjc8jka8xPBNWHo2pTdb
z320G7MhSE9pj//t2LtVnO+Y9U7FA+53TJLdir/r4sEwtreq7YG36760RIdXKZZr4AliPbhpkEj4
ywUd5lCQTf0gmXkmZuLvIoaa43GIJwR0wlPtFfYmFsJ6kOtdq6lyTjRdNvnRDAvQKrVuSqAbig51
s59Ce50t5wMNJz8jRbS6qgybwKGt6WAQPpwGeIfe9tZErOS5ilRR8g2AK2HyYM3EXajYlnBfR6O/
nKaGSmmhZszuMHF0C69nZupLTWsQYh3BfpPfe7PJqw/Dt2CeAiZx3Usjc6RLCKvK22tNuUanEjay
vZNhHE0jciaUzmsQwH69cc5U6TOvwdxxulMb7uEidfFTkBU4G7B69uLC1t7GdHuwfhLIT2L5NmkK
LXAJxt3fLHCTrA0jJWfQj5uRPwC4SZraixrcahSHUZTDOlwCEKMRZ026kUiSJJpoBTtWSTzW7E9Z
0B5jmx+Uz1R/PJYYibr2ntVRefJqFx7Wp9HtYR+bNEYGxgXK5X8dMsYqjxrKu7yzyNLOEagS7Q21
SN6dRxd2Xg282NpK3/KAVzBAFcELfRLu2BKKJYzI6P1GsYQHau9J8r9EkTKmsd1FW9zlP0v8eZqo
SSe8C7ietisPInbX+p9YBfqBxzGZ/2y9ihn0EVOc4u/u66LzHsNyIGUqV5xZ+zIsRzj/Zgahc6J9
8hw8i2NLXnDkkyP0GWO1ws8DQ4lnNcCwTPEwTXz9UI9i2g+8HhPN/kj9QApFu6W493rPMD/o5iqN
2EeQzcmfXG3/PHh+rirSGzMRVPw+eVOGX8KBOcMeCLb1HCZpGAOYfOI5hjvl+Q9tMwH/1fnouDsv
Q33GBSlhVd4lcx6q+whXOvT5egiAklgZRO45G4os/ILNFW+GTLxuBIj9BRsbYcamunYVX8Bm8Ki9
hC+JWNJ1MmEDX7/cOnPVjPS4Sy4qwH9ulMrpA9DsVD5bptv5fxqdBVFlmfP1KWhBD1+WxsN8zeDO
Uw8E6jlHRAVE60UPsOKeAVmV2FxFVwUPPYRz5zphPoBWXAVl8CaD1l2etRcgtwlIODmG6nZodgH+
tPaSwINCUiZKPp/0lPnpe11qWX0p0SxBesxblyIVHiFuEXxP8b2X1jAJJgF8KqIp6PY8rEtznaOC
4eTiRFN6sC4rB+E8BM2/kdd0j/vFTj+5O4ElxakaSuANM53qDrohoSUDBzq5jhWKHBq68pd/2MlF
Oh6QgFoBxWozdQ9rLctzRwZXM9au7Ovo4+jfG1/kPxDxKTBY7EWAJJEeTmWQCwWi9CDVgdmQU/8j
JxxO7ygZPpIJ9ifmTHkSLqznDfnSxZ9BlnL83U9+DQ6ZpZ9DefZWdx3AbHm+emKc5lJWeuzP+Ciz
qsk/kUccsvcZO2Kco8TRQXZhVFrWN28Oh5VENIoKYvhIGPzWoDrnJxsR0kkhrNlDkAHo+1nMakgu
E4hJ2tBS0csCEeva9tRGGjA9wV1NH45lnCkf8nFKTbFQJJKhomCp8nq8U3T1S8IL3oPioSqLKxbq
KkA+PQRDiwFhOrTL6HvnZJ5Qnxbjafu5EN4FC6hNq/+S+cr0jcQoUattXwg26DqlFoEaT2QFYIN+
YFy0ORBplodDDQGl5CZledS0I93lz1eYjqHz4VUGl7uhj/eHvdIJow3meEws0lFwV2HM7ChGsF2A
/fRUF4M5i9zlpScVzsTQqbmcPFbB1d8ic8bwxqHWPrFIhA0ZZqN2dPlWwIONJUxXupUImEiLPNev
sAKa6ttUBY7FhUmmeKHbxW4ZsG8pO2E6mILbwgi/Ihe2TbPRAGgjOBTVGYjYkGv6skWFnNq1vJa8
v4SnA9/9Y0ohxKOeRmcXmbgcfi4QFNh0ReYh83kkYaN/47vrkxs11VI/erXF6nNaOpwnPLg1n+gr
jDAvfKJPSU812MbpgmjAN77HB4xtYHR1rV56Pm0V7XyK0oHRrY+7IZhXPcMlnAwqSRvT0+5Y/BFF
d00ez+OhKYRcqiM69LAcSpKh/hXFZW6ezViuZX/PZgU5vhhbTnGxZ8oNWWM3N5rxiQjHGV7sSmoi
fRtRgpp/ZZ/gigMvIZLumZUOG8MPzyXEU0cx+iICxLULww2ZQhvwk1B/DHN9T7l997gGK2eJB1Jz
uYxZQ3pbyHB4DoAWirue5r8j2a269qEmcf9nHODCXDWtSvenXztffdYeuzcPCkRuf7dMeDhf3NFR
FUiNYH0nmu67R6vaxb2VKTCBn57bJPNTOoIkOXUED0SPwcnjMF3qZeguI9AgF+zGQI4jScY+f1AL
tcMdG0kJwbRj35gv6zRO/inV4jj/WbNSDTO45CjwIBSFO9llgRrwbTIAPq4htvhth8mWZcn6/Bs0
ExCFbBVHr2Vf6FvrrdP6COzalHgnKhX7eIzIhhUXUFL8btCW+q8W/DcDnyJDb+0j2k36D1EE/RGV
nFUkuxT5+yHQSzue7BCGb1TVkN+Ex0+4V7wa3l6uKDF7T2NVP1hQOOZFVkhqPykUiw2s5TftSSDw
+IA6U/onwCnNcgbshEeOBjvAiz/RP8+7OPNxT+V5F9PziL51EEDmmlg19D4/5OXPlrdSZKXzFDhT
re4DF2GM459tBtmOcq4af+DtyhGnN0gsFgasHkSNlujFZElk74gueA8kuICBQF7xSKugI3FOaTaQ
4UWTQo/BO1aaaDgvrgKXGywr0RoxmTZ+Yg0QaSMUlci+Z8zL5PYK+XIH+T/ZBgDx8ieI9UTPW0cc
zTmM2O5oJw8qScAAKqYpQNw9dWSPV7Lo282w+fSdE5i8JMQQYLpieZP8ZwSsODnWm+ONRBF6Nno7
v7Xj5YyELbPiy4qNE02F+P54SOrFqF9SM6k7uSBfwtOcMG07KBl32xwpbsxdD/gk+lMHbIli4oXq
t9xI/wWY9yxcc+dIfNg9OE04tKemJ/YMnQdY+bVsE9SzAFrTuLMY7j7buK3/Rl0Xm6PE3Fxxd/um
+Z1Y1rwsuA7x3/MYEZycA8RJYwuMOAOkqAMtVumBQQQifEaGmZszawA40dh85vj3PK8cwrpqZfAg
p4apWkKyXdzqiGHdODvJcGonV80kZrVxHj1VYkuC0hQPZyJMEKeDPmr7F2WwMN2N4+CmFAyx+4eu
IHe/lZvX7qclD5t7QFVBfZYLFqBjWeYISYJ9Ue29sRYQWuJTzTzIMkMz43KfBTkeH34eDGwX72a9
ZNGhlX473HAg13/Z94UNzeOIXDCpeRw2zZqnpIY8EYZgySCZ7+ZpNcFjCLBuvZIPUOaBwUveHhR+
Bzy/ciWEQLBcmIsLVqw403CQ1KRDnl3nk7HFUHwJ4JTyahkVMY4S6Kk/GsfFIq7nvpuf4A+Eb31T
WXlEWJvL9wRKMDODsuEK6aeJulEGOsZKUdQ9SZsKMfBDrakXEvGJdFVfEZKK5SYpeu2VczZrn+k7
aNj1gMsvIc0VvYmipQXHlgWRIkEbPbCxj1GMyvXi/x7Doawuqpozmthow/gugnpH0UwLBovK0pj2
MdGsAxP0wrtAdM7TBzLxSf8ykqxsqyPiG7foUjTMKsaVMSXfpYNDoMTEKi9Ma4vxl3QYpf3zFsVz
zjCxZgtPhRkQir6xY3XiZifmQxyhjvnTCAqdx5L/51vCb4kuy6h4URMZgxNmhE0nx+1KPCoo2eFz
8ZQPiaFtozX4O4wuwQDddIC/6iUeWMvWrjwyEQvWH3BJLeJlAGn+hdex7499t1CBeEmJQWi3+KN1
DwX+KYVlZp3xxNZr9lS7Ex3a4luivSPDuZK3Qbl/MBZvxr0ajiUFdSndZt87fvLEqFAwaYUG3J3V
Yv35kSGCFJcRv8x4yGeykQ9B1YrijJ1dPDE30uFdmjWUuoaG8p+dN9Mrp7U//szXPlNPMGGR2VFz
iM4LPFYVlX3PpVOOY2b+mKQd762siaB0Wb9Gd7m7OfHAr1ACSlUC2MvdetsIUw/o4bhZTAJKbYva
Kd8il5hI0yjW/2+vg5SB+d46QfA+SskvgVTa/9BsyXLe2tDj1iNGLhGFcak197M7zM3NTF2eI4oB
WnKY9xbb/WNmNHGgL4UPGgzFru/FUWB34TTPVKz21L7JgEnT9r997DERjVjGJVv4hfcz5vInqc1u
qk+Ke3A+YzJBSVS6IeUUCRsDShqIGo0Z2zV2nGUsP/axwQ/PVDxkpainfHn0pgAqtF9Jmt2OEml8
YNsDczFd45MC+pPY6cvzE/avJcXcD+/s8ynEWyaJgXzmzRANLGBkBs5Sn8RhVICQGOdP5BY2EPWs
i4cVDPt5W6In72IvpnqffOYwb1UjQ5/qnc12O15bHhxkOZRXGJZu/hfPrZfc9VS8662WmfwmXAOh
U3Zhpu4wnabfCXG/9MSuQ1ewtafiKWmzTgRXMrJu+LKU0MY+c37s6bGYZq++zYm3tp+CTJtivxE0
2b0BpRuyM0IyJ+wHlrUxSfdZsnzewhrm0Auyl7CsENcQtrBwvTGcUbx0Iav+Hj0K/fDcjx7GIg+L
OUYxhDv8/BIaQ1kWsfoQ7eq007HuE1k9sT6rc/9Nvq3Wh2lIQx/KUjOyt4mmb/h21xny3Ygl2H9E
La3oqnMblNi4mXgDehjbkaK/Dtt5eerNsgUyYP6zrmcWbfkIYh8FaYlq6PWcm+HyFcwBsr2CQVqc
2phA9k5WUyQudLj+tgIgNBi0hgCGeGR08B+TPhmwyhhgJBBUyGU0QC6c2p94YgShDDGH80VH0r6X
FUFDyI+e11MYlubkU4vkZxKwm+SEvPqbsVc4POV0rmxWHSg9DnBKPe/cLoxiNqEHbVuxmeP/aG3S
ECrwup/awcnAXlSi0+LO9NU0XSs8iONzOTlhcce2K6Qc4eoWjclIL4wftmpVP3CYkLjVHWCpi8lY
AnCpyykHOtsk7lsASHEYD7bB73qAkjTXjzgm1wIX8hoHb8abbHElWopbFb3f71keJYQrSXFOaRb9
zQOc/DeuQgY3JKTkt1CN/TbQ9ovHhh0CwZHlEdmbxLuZvqOC1/lJF0GSPik2btTUwdRMwUcv2VD0
ljO/+TO6rt/njBlL1zkmdOxAESqhzZMrO84L04ttTUAmZPwgmPTzbfGHDS8Wg9X8R/YIWbwdSZEO
r3VCxbZX7KVxT4pVIs0rjRCZXOxBZlDYmX0XKISPMPHf5DOxQll22ePSAI6amdDFmXpdkPRBl/uc
t3mPTUl3LE02O7yEDIAYjAN38mI3heAR0T29EjBM6wtBGqKwwxxOza8FtVPhsCIZth56mw3iTsge
Jjs+F0QGUJ/bUe5uBbGJ0mk88C0sTBHw0UavpeNut+ro+9ONUClHhfXzIL34GVTbN7E0EoRrDbgR
mjO0tX/CUkowMVgh6wUk1Yuj1aV13+JFIgAGeKvCJ78MOLssZuPolBUzGqzwW4SlIhmVIDSZL+iZ
vZeEN6Yl5CcC/AgBWYdu1E+dlBzJALyW6IzmXrpckmFfpkcrNfV7G0SIMoNPDPoAr0iIQyn77TpX
gDTbg7uw12XHHBwA3y5tJmIzXNLZ+gRLN5id/eiyyOCxlHhwmjO/9xLe42Re1tdNjuS5KiN2BIxT
AykcwUmx+5B4AnePzPVsLwvDz/6+c8LSffHCRWYgBnTEaEnWAuw96/eG5xEeTHHvTSpn5kZgX+KS
4WAhmtZn0Xzjz4rim4rzpL0NxFpefUj8ztk3eXJCmQUsGPDpxd9icZvqIFDXLJ6WSd6zqoT8Si+2
imwuHRRKtvvOd8XsT+1tTGsOE+bn2QM6wkZR89oRTR/cdC6PEgvKZrxvsatjxUSnqJsN58siUax8
rEpk4FEbA9ncDm6fPVNEkoc15WQzbloiYsHJNMFYHkAipDiQZNMMX6OKg8Y9tmasjsuUUNvi4YQs
DlNe1/khT8tZf9adNzgvGaQ8/0I6DiVXWEL/h/+RdF7bdeNYEP0irgWCBMPrzUk5WNILl2XLzAEE
89fPZs9rz7Td0uUlDupU7Upx/ZLMzKHLsqxzOL5lnxXDeZyaHl9iCt3gqyczr/n7Wdojei6LEzqH
HAYXTmRefaQe53Ao6/1ItxJxMyvMxUs/+mH/RT+u99gHgAFemCPd5N7HXjzZp6pkH/zAXNObj1aj
m57yAG8ibjpGo+0EWkjqXdFmK1hBjHN2t3DRmMFhcBc4JUPAbXN0BkjUhhor+iSzgmSwSzYTCcQD
jh6XUO2/gZea+tgLnvgj5cqcA5wq+HEwt7XqLi1KkmC0NqurnutxphiGrk+fJStZMjye4RJcI5dA
2XHkx07PbB5J1Y7BiDrAQjxxPvnWquiJRZRLCJ78nXnRdQiROLVd9udWPjmKe2oTzPdiiZz0JV5f
3ntYDEF+F7mgJi8rJRrXROADA4fwnKmj7CCsURWwBO4jJZbyK0yjunmtO0Ach76XfvgYTSRZN9zy
k47PnIXiIS4hDzy1PXFqumdzhNogH+zfLJGxn5J8wk43wqUozsFknPQONyyB59x1R+91mKLRfSgk
tlm7HazlGOqJI1xo018re8K1hmqL7Dy5GSM6mc6yA9LtDFRd+BIyskMtLs51+hsDrBeyBrNC1dV/
nS5Ti4I0DBk9d2Ay2Kvm2qClNIxCHhmCiRSoIzF+7xh/hxonYolPZ6v5zbfbmE8KLk9HagXeLyYk
CZ1JQZ0jvR/JP4Nt1e4jrwtQswJeabrXvlF6j2PCyD0ovqa9BplHlpS5jIOXej2apzYGRgt9wYmm
P8BMK9g5r1VBR8eY8TGwnOwDCplKXRykVlH6p2xR2UYfRsrF40X9AGyHx6dfu4pelaLMFOA2m8Px
LOhWYJqwEXM+POS88Yd+GTZFbYuLat+KnieBocGKe4osDSswVyVp+ow5w0vf0fZqHqyxh1OV4alK
PkQDlAMSIwOdb7AVrzGUmX1iD2zopeLUVWg6EigxwU3VPFE8zIuKg6DmCG1JvVIPjsICd3zvYVWt
0+OIMIb5YZn8tr6ze7sP7zXdGdEddEC4aCkBW0wx/tCKvQ85v4QmnmfeI1SZWR3ZZMPULyFtsPtX
tQDwlGkfhhmS+n/3HksS0w5qyUAHZNcRCNzW2Jflu0uDtHJ+6dyCYd04bCWlXaKi7aMchzx0KD/g
IJyxyknaOWzdv5SY79NXkwO/h6KD2voAaIH1ymbNzGMAZqksd4PrTcDRsKH8cnq+wAw/uf9AV0Nm
H1liwCsY7YY7jCL5Qy7QYrB6BcWDPVa2Q+neiVGNFC2ppmjsDaoD3yza37jE9NTHgkbQTGUn5N7w
Jpg9x184dXh1o+8Q4Qea4jwERIwWjTlQUQCH220AnMUrCx5WVzrD/M37xBcvlUQsi0UXEbqsCwEe
YxEW8/tAqtz/ZZJ1FZ5QhPLuucTJd8uYWKy1fNrodmjk+ASUdNvu0tTOREm1tBaey1hjINnhwHHk
g28rqYYNUGdKKbnSte0pd6EY3JawMBDQIFDuJ7dFCMNb51PvB30AW/wyi0rtQQogyk6slWOMBuv3
/xQPRljnXtjpDYkGsSltF1vfgqzs/nB6Ffajw2KGRt4idYr/UtsK2LXMaY/jnmcTgmaNGPak+KHx
sXbMIHyovUT0mb9B/XjZ1TC1M2QFqxRqfGlHf9kMIK6BG0f2aOm3TJOkI0s9ae8pSi3wnyfhuXzY
fHcKHptocIuLj3XA3nJDIpvHxTVuT76feWjZhEXiWJ/cxDht97iC0tRdFKy5PeCudfXjYRkRV8sa
9amGEZf8i+dS9jC4CXE0a2zEHr46OtYp6Mbi3J+Rkzo4+MGkYuAig114z3EG/zvdBIHVMZsm06oq
ezPSPp0/nok2Bkj26lcuXX7tZTvxH3bnLW0dNweSqygLulG8s9IkCN6ItbhBtQ8nD1WwkoyJ33hc
pHxzXJ/bwzL0uYWq6rY406Ds+iUlAlFCyw/VVbH3XkTssoct1VII3Doq3fFhwG5anieKeq13uy+w
29T9QuDI+Jw5T4SJWIgIbyh/vGY96aoZtXfvDYhOx64GZ8bmrXLyJ/zLPOms8InDD9QSLN+UgFLb
Mk8ZzfaQo/JbUY98ndwxifzXMFSp82qKCrgHuAr7FZeGFX7ouulec1KvLHWtklVeWDpsyrolq0+x
aJBMg8nNqwtlsfiquC/hrkaVYr+GujTZu5Tq7o43TqG4Hdd6IebAnGHF5hWzWlvVdAi4rOHYopL6
ONbD0PaPAJV8/o5cu/JTZXSWbToqQVEt8P7X97QOFQTaZUB8BWoaZFAqoQUBWJwhUeA1167kGsDu
Wa4Nveyy2L/2TCeAZC2sKRFr9WZbh0uMV4q9cn3Ju3pwcOHMUPD2pdeE4SNPD3O+8Qctjz6azXjw
OCGgg4a6xwNAMa6g536U9bfBFoClyiM7/1pnJQXKVIrjmaE2F4l3tnrxgJd3GWx0NrY9e09xvG8q
KThvtW3hV/W4VLL3DXPcOiUL1CU5CDDSIauPzKve6izJPhKDwkYg04J6yTTeQfD+JmJv519zw9bu
VxiMQGh3VUGnsIRXSU0QeXk66MYDcrczXYPUhM2ZtyNG+8s02uYNht5c0hDmWgsFCbpWTlFvY8Qh
DCG4vRdB83c8gg1K+twGjgfGvoEyHrp1TAR0SrjbwUviEIxY+cxPMRml5bNUOUk5wbp7YSpA2SFE
laj/kJA9uNJP3pEFkwdAi0XcVwhM2PKZTgpuYiDUsA9RzsRXB2Encz54jIf4J2bt2WzzkTjQL4RK
ez6DgV2srRdVJsFVvWYgeFG242/mFhAptODIbKJAsGKW+wn5ESgFYt3FNM+CHDioh1v2UUG1GXA2
GFLADD7EMqoN5ULp+M+GgFPtOzVSvLzBpbOic5mIqz3mOHYMcH6XeJt5bvnTxxWmtAx91D9VuKb/
4vwEcEYnjnlUzO/y0ZKEWx/WVeWwoVMU66DAHH7vpDWFPPEo0/Sdr2qZgfNREmsrJuOZ0ADtCDUW
paEylGkhRqO/RoTgaUabrKuP+Zov/eTKp5TTl69ly1S6H1pQoFd+1VP/NyaSV19cl68EFEDJTYIu
RJSYOVplJU7ExAH/wk5XuIZPOEESG7dD1MvujnWrbk4J5DsqjKVGBiZYEXmXiBcFK3ADkpu8Lx3e
xIXnYDnS/sKqP+1TmvFa0q7m1q9t9ezTlRvc2OKQvEorqjM2gxqy9hkPJca4MI3ll3AwGfGPq96j
220VNBdKWCE6k6y+Wl2MjS5OMv4mOxx6tk2FywJDBRUsLs67VcogxOtDqMzV+MDKh3GqbIElbblO
58EujgnqwEXuuuavtEhOnFMrDSEqlwFgGWx/LL7OObkyiIJ9Xctvz2lRVY6Sgpf4ztItViZTSr6m
6Ou8SHGqpPJSd1OgvnXpdSKHMJ6HpGq4e7E/3pipjrITLV3kp+jh432AbIKuzNHM1WzsBpyDcUOc
8VQ3FJ0uB6402DAiA8r50Rp8z1AfhnVqCC9ubo2CbLop/JT7NDnj2d04ZemHpGqYELyNvwYG0Tso
cEiwHUHjDC5joNZyCyxIsqtg3CyYvjC6AdF68ZoWaXcXRtxiL3S1OTOuL7SACQoZG/7kHwXDlRef
RhQsyEg4UTx7T9BwYepxxjpK3yZQVQG3dn6dkt18Ey+0M6ZCF9VrH3OOslUEbRPrB5VDXfjxGHjZ
UmXIgev9M2yCkJt6FQHy5dbWfyQDad+7opubItynQ7S+Nfy0pTpXT4DSKB9r+ukkKqMGyolcZ+pO
DdVGnrWLyTOV4JszrZdHRjDH+u2ptqJ2JobXVCB94InHkdP49gS6sjaURy157fBAj1wTkt8sVYCc
buZEjuJX1MHlgRRa9xiV8qGdXzJIxPUtVZpgnBf46921NCzwFXeaaB1Nq1xY34ovC509BHCxYYHl
fvFaqupZLvVOt+ceao58CsGn39ml/u0FE38i+84fvsxWcKSFPf2zOPl6Z9ECWUNMZX6wXeyvbdfh
1qV+0W/uOEZ9sBmAsJ9VsVp2yd2zxkrXYj6hdHBEMXJuJtPZBxgtTHQ6GnCooecv5oEiKr/eJnhJ
LvBvF6Ao9FxSpIedImCHUyBkc1HvVx3Ir+D1bln7UpYxJI3iX2ZgMk927sF12/VUjjf9FqfYKEBy
Tr5kmxw6bUj+3186lkn2GgdzYaLAS9A2EQcuKqPNjYOx7MUnWL3sWDiBPM98347OIxuWZC/RBanB
awXriDpJaDdjpx3brxELQVaNS73493GLSxx69+gPmPusTP7JUTfp1mE8f4pEHtYny6W5dK/IFtuH
Gf1Nvooxmt8Jl7M8SuaWTE89C3tdAk521gMBGzSLpDB4jU1q0muPEyR4Ko0zVzddzKq96SFLvG2O
u7XYlW4SphcvWFTKPm3x/3BAW4hsVuRWZ1G0KzGqWMEHkaOL13ixDOMN//eJMNTK8Eh3sErDhgsB
C9WIBJhCUqfXADF34c73F0gUUpGbYaKNO4XlG84QkqbINZTWPkYkvZGAABwQhZX3O/a1PkIbGZvv
drLVlWfcatHHOsfszEII4cCRO4CLIMu2lHckH3iWmmYCrdiSp4AWmmWUf0Visu7ctpmSMwapJrjh
g+ajwDPc/SEQar5p6ea9VS4W2za5hH56DhJA8vduhSq0hfARHFnw8lMHPFQPdeVJd1t3AY4exH1p
TmAue/PjMcX0sLd9fMEfA6bXd0ixzIXl0HEiUX0OZIPR1X9QTZpScQZMhP/EeRxYLEmGR/jK1uQ1
P7Vjd+V77kr5CQauPpEkyJunubdb5zvG0dQReChFhIqFCztH3aTXPmv3upBzuvPGtPuKc46eo3Aa
/3nknHzqI4+wyIolHplhl+KzjpTJEGtL5TzlwM55mTeTH3zKFNDGJ9RNzWbCQpaWdEo1DibsOOPN
WNoRoWbt97i3RxNC0I5d0GTczHH5/ncVRTHCcKtdU5V/m0ihqoCeHZ9tVyTP2HuZFnQAgny/+gf1
pVC4KvGQrpv6Ol/bAgh346cotJ8Qf/8P1rm0Ldrjjp0yroo2JAf3LWgvxfZQs4sX3yt3bKSaIKT+
SLi8RcJ2pS9lecwUxXdcP0BhiIfHDE2TLkxKXXtzhoKgkyt2nokM5lK6zJUwZ2jSyHHFdN02iTPb
eUz55Q24qCVujd3cwsT4Q/p9mF5iszSpzauhCLLfZo4mpAe2laVLSkrlk/+1+ho4c8ERBOW5sqaY
msXQ860rRA6+nOT7CUZ8SwlT64OdfG2dJRqzw25bmKCn2i9OLL7vnTzZeKHvKjaZ6lERqW+PXZlB
74wDZFQVOLE4g9Gvkh25LHyBAexhYgN54KH/hKyi2xaN6mS6jIsMiE2w6pJmjd1cUB+AuBzn48G3
S6kPONb6T87klYs4J3zretN/BrLlSZ9WIOsNlSUmIbywfyyPi5+44dmO+CbeMt5l9WfTKLKTASYt
dR/j2Lj4SSqeafFy5d5zCvtnpj0jeOoyj09WQKBd54SUbdwcOaiOPkm5VX+hX5Bzn6+OJCqUHpKC
zWbQ+ml1x+wh7yYfpOB6krHox83P+VKFBGCwrvMSdt2S1Q4+4l6n7dFvqvDv5BOC29W2R/J6WZaO
i8jgmd9+g+SNLZxl8y7DUHKXNhG42jFcYwQ+vo4DWCVmX8xt7DG82dYUHRdNnfOUsr/ZSKaFCqrJ
un8ak1z7nEQ1Y15dr++E2MHrjTtrfOD/a96CKEtOIAtN8+In5NRA+VNzw2+lzkeNVXyku3fRXNA3
9QB2X0UTKwVha5egiWX5j9g28baqga/sLXYVF43QS2KugK3faeYj6NivPYbF9sKCYQix4VsKyZ8F
W4RcGGHi1HS2JZSz7XFR40QNgJa43JP7hWsbfrCMmvuho+N3m7Coqi5lF8vvFrxCe8DW1rt7Tizu
lJhHIZ/yvvMrZpMklF2wDfMhcJ+zMgQeaSIyJnc0x4f+3k1soiJ9j1dLQNUARgCLKz8rsrUd/pzU
6g6qWRPGPWu3+gS8rQvVY2ek69q0wSqQjDvWxT0kZZeA4JaXQ9yemazoYjRaRt+sbZhaN3iLS3N1
sJqUK7e57aN7u1qlozmZ6L/CrztCsAcVo0JiWy5gq6tZEu4zsBGgTeJHG1YwYLgwWkk8u/rAjSh/
s7E9+RdhRDqeXF3OLzm/05DN29RKL9u0xnT2mSUkRrMTgcmGfphy5F9WzE/kGJno5j3NfVF7B36m
KN6sKuaEbQI/sXfTko7UR7OyKW4kbPFvcaqMk/0s+oFwEOVjtYn5xBqkoQfyik74EzJEJ+HWU3MR
3qeuqkByUjZt0o2N4c2JT5HLxmYfGaa3O8RAt31eRA8tlbV8wzuHjCBvKw0bIbh6oZVRtex066Re
MttzUxFxjrSw6wnORSDz6kTqn5IpuOiOAcx8uslJuS073TkBtw1qtsmBwuSZyjsee8ZML7UxVQWl
4ayH91Ga6oYuMwxPtBrTIckZx3803RZcVpIN5giK6cEba/tfXKSZ+cMMyYKXpW3usEsMUvHtl3VE
Q/SA8/Qadz6Z+dQMXLJiX4LLRCS23OKrBDTh7ucAj4C/ix0RD88yJcd/p7F/zl8cus19AHeCpW5Q
eS+j1Qd3BqHuhFaDYSCn2kncML2o9DopmDSP8IK87JQ04xo9dlSX7kuffyC8LB4QatjBXUqsn/D9
Mhh+2BTKyf/WHavlms6o1ZXhOZg1UPOJT2zyFiIFNYmUg9DNXjMssfOiobaCdLmFs+L9TErAdaY8
I/2s3EGZLbZQ2V0X3ye2rHzWlxy4DZNmbZN+4rRjj1rmZFtgNpL9q/sudSA90P6ZuhL/oR5GRKRe
OLisKG3OyTwSeadqIVj0aq+kjns1/TF0UaazspmWmfYIzyEQsnUDZ43/avSXMu3QysvBnT/DYHW1
ZUW+VjrqmOLIgboHcZo5ywyZaknyM/AV2xFHrJd99JXxo6ozUv9VhyEKPhyqw0YEgz09CwyW1WMK
WGz8S14LO0wO37b9JJW4NqWwoMGeOq/mC0zW8i7NmtzQCbRAKiZ9AbzSmBLgXd+zLZ1NNF6Rrlk6
MHvSbVEmS2uz6aup8o1pWbhX5C3KY/OfSClUGFv9gbt5THf5XKEyC3Li/Q5ke9j9dnPWP4TZU+61
AG3Hfo0dVLZnIfJDjm2d8ZE2U3Hy2fxGh0Tlnn8cImv2jukSEHuZ+ab+XgOC8VXodSwL7bL7Ih3J
BgRYlvvXKS2/yjeUE7XyxvErqjsClvOE22dJ7B8svONbimcl3/KL4g4feB7nkLD6MLuxVzE/jHv8
vgOPdGpd8kLfxk5RGgrtrfp5ljabwza32w8vzdjou7MAwKvK5pVo02jwJiWssjw2LyD4bC4qUKtC
9ZKpkXUcoljwgUOqCB7K1JKPRKp1j/lGgFxMISh2w2FOfJ+zWoXVB7Sd+mlEpWZiBxrzGo8j7lqk
lvHgljX2yNKEjnsgqlOddNlm/YsWdIOJzoYHsATJyA7jv/LQ3MaDQpWZ1O9ILDRAkn2OyvQ2qMU8
BzykxNk4BoJDJRCCoLo4y7CjeJurQp3SSDjjvuijLVd9oF1XjzsSDRvI7wGrK9XJBxpNq+yW22ua
3ce5xcK6w1zL5w5GdyYmheZ+rCYicGD+Rjzmbmm5jIv0XA4bW6X+Qz+XeJmA5GYvlPCgjY52Ajtt
bDHLHdMKGs8fyKRY6wk+ktJNceKzFIfAi7VShOY9RT6A3UObfUTylIoNl5O4ZmcaVc659iYSuA5e
qm1cdL51v2Z6syM/RwxTDLYCOQDg0nzTEVL9fyyiWuskjCesvfAFJ/lWarYFb7QUJe2naFH83zxL
wCfc8H2pC5DwRVDH0RPKFQZWeECV4twsJruHqpWb+N/M4+AHu4R+Cie+IYy44z2ZOlQdLP4VJE0S
eN5VZCkcHzxoFAY8s6bNkurMlrho7iOMDMMLqkrX0ljcrEMdmNnJuboBm1gMdJrN65nQPfMEjmLb
uqeuwurXmLtduPyRcNjmXZAMYngcNcDEHyV7KN587DbGR2PPnJYE2D1r7p95w4pWb7yulSlGyIC3
36OiVMIwlOEZ+2PrJtLzqwlmUvqboZHaY1Ji6H+z4iRJn2Ni3MzWKNe4POCDqORGELScLh2MOoi7
2BDSEeO8W0TztpqUXNAPh0rcmIxZpwI289vTwoJ5fmbhTj+rdmCLbUeqQsAuw23MR0yQchZbwHK4
SkSkyF1iNpu8w/qHQsfzwlE92yLFuNpD8lC3ebJc+eXIZv6VFp2dnxj+MqoHuAiq+rp4bZtcuwZ2
BCUMZVNdCTDBhLNlP43/cprQqx2EG2QRd0GQKTEtrra3NZfRLwU2Y7hFTNgiDPD1xc6I+arXrXfR
YcjdyFflrO/Is2QtBwgDCh7CFgweK+Zm7QqMwvYpwdRNCikv40NNSBdfHCXWaxCqc4rwQ9K641S8
ohbmgtZOolMwV+IjDdyiom4ZxuK7uxTjbQJCJVeBQLU/CroRPx85bvY7SpAtB+Yp4wPxOwAWG3/i
e01sP/vDIe0X/hqQ8AeyNKjxrFVcSY87dksnyHxssLy7oqcqmf1ub1u5m+dU2LRrH50Wtv+L9619
qKam6e+rsOam4jgWtlfISSTAqYhnF4nqtDKuREGEAwI2U4xBMEQ1olxW75GqUXkTQB1fZbJGbIuK
GDU40ymhuq2ibB1kUViq29iuuJ+YOyp75Qhh6Qgcwg5f+HVCM2nmgMJfU7pBu3NS1n37fgnwj5cg
sq1NSd7DQC9CKjlYJZcOsMXiBWYs7v+8ncR8iAnJooj7ueqvYT6TdB6iUT+RTlv6O1Jc8sMRHFMb
F5fd1Y6zmtBUYJMNDgbh/uIctCVzCoXMNjMyoSD+Ti0izZJqmnT76BHC/FlYCThw0lmB3cUKQfE+
HeA/7iLFIm2TYfoNQV25tj4VzZCtaCOaHjdSOuaHJ1alzyBoF/2RD1xgT1AVsDoRs+LLjYiM6E86
RrvHUWUNQ0btqAYeLc52YC6QJFIHBkBQhY/GtHZxxO4gy4eRLk71Lmj10Bz0OTto4B9WwHqZZUGs
37VJW5yNnetTvM0uhcB1LrHf9akvi8vS4ZY+FDZTzLMMR4xHCdxRfTODB6RQWhA9Lg4GYH1dEmHL
feJyMPwgN3dCgddsFvV3ZpGQPCH7ubzaVJkCUcmbdDgAKfFbAo5Duxaa1jO9uWRBkgulLAwwszLw
+dH+eG/0Iqw4cpM2Q9/1+KkO+VKiIfDu09E9XhyOYvZOs7nhaCJuCQxsSgkFtMxmOHdmfxtB5hK0
MwCPRjMo8DymKuzB0Yam55xZkhiHkHaE/7tnGm9WrhyQEp8t+4YudmrWuL6CPCKfw+GNK261OoOy
05c0pb3tJlQGmaQn1Z1SDTryv/JOYS+gQ+7Tu7wtfGcbt04nD8I4NGUC8V7wpJYS6YPM52pOgAIj
0Gq+6V7mqwUXXr1LS6r7eSn4jVGVgSQF/0V078zAXL91HID5IYI2dMeVsfAZuXbyw/PFbBlgrv8t
nWx8DtqaR0T3K1sKoZjy9hEBhJMZp6a16cHb5ttcT1xpsaFhNoGr/t8dcwXolKnAZlRj7OeHlYoH
Q1AexJtrxYtvEuh9fwA/snDJQbt9FOgDFibPLEeJUAhcW7ep26/A6OzCBi6xduDdPJphHcOmmZfi
rNkawgNCn51J2uyAvqGheWLB/IiCHwe/4sAzl55s63yNAQb/wTpPpjqNnJwDT9NWtnr9SFcYSYXa
DpM9gusIsfIpsgFi7HGrNc0uziU3rhKBnAqVMvNfU8y3wQ7fFdm9SBrrix8weJMh7AKMwJxj+JpS
XV0J92Hsw5sK9wIbFP+FeWehuNrKvJejwqeHWwYqMvBa71uI0riEqpDI3XNYOHw0GLzK8tLSIgvO
wW7g+xAhpVqD2pP1ogyIemNGmKlIQzjiL1yaGe3riCrUA6RrTMEimmP/PnfASWyBllLcBcW3uEoo
BOYM2B8ZgMabYQDHi1GS2Gd4YRLlsI0si/igCFwmWz1ib9ywJDD0u7W5YBnBn05jfabR6HjRPTVi
Ym4ysglv0BXlL6tviAr6jFDuo5As3HdCNol68gZwJRDiVqDJnBJPIOi5FiWBmJ5uUC0Kgiod3h7P
mQkDMqjlj9GYAh3B9uBiySZXugcpw49hZrT1HXeVebrFHfiBddc6s9xaLX5aFtycUH/cPYV/I3h2
KrK6c4AFmr75foD9RISHqVsTk5YvbpYzMkeTpnouwiz2HVfSuvI9IZqPh9l78uyJC2KtU/zcKdQ0
1LtqrNxHziGmSA/rrw/rsiHnYSpbdRuef5Oc20RZ8XUODfU7+cgi45ZgOYKGge8s3qLp218zGYqd
QT5EKm4zonPBtAZ+eM8TyZvZPrhvfWo141uehtDVshD7b0kj4pkY6DqG0G/BXIkDivcoXac1gEUY
SX9yrIPldhlq983EWSg//YrwxDVgOfeCXJAfqjDjHA4CGISb3MlK96xDAatA4url041DbMzRUo/P
mSuR+IVJ7P08T+3Ebz+CaAbEg9QMfslp+tXpFX4YNSyrMDAtxju6NOQw7RGxJ/ExjUZtEZkLPmVT
rEkiYFdPVYyx7qDHFnCNS8OEwxeriKjdgHNDVviQISsEvxCJaDkAowBE2VgEVXasE9UJH0WDrTlx
9QsBKU52yS8qf+mpd1tbnqYVvDPq5V9EGIEitr7PqaSGcHfs6wWLfBbi4b5QKGlOefFf9s6llgCX
doPBjrSQ1/EGoe7yTGkfiUSLLQe9xh4dtfcxyDnNjTLrLiP2A64EuR08FiwjOsAanvOpbSe+j/w+
ebWNbzDCOdAq1qxjP7Gvr7Nv7Wq6dtVklcGGiEfLK3yyw7piwZx7D0G32M2m1SwHzpGxwkesHjTP
FIw0L2MM6mbbD74VUN3C6cEEFYVHkqkky6ncYXuWky3D7lHNGHB9L7TH5wX5ETZK18O+99vOngAC
uQF21ZMXFdis/Fy3txDHWf8g54lfDoSIdO9LHEqHHo3XvSdPOFgHaex0YpWVDZiQXJjcdG118otQ
zRihUxd+tm3qaf3+ADigMJgGsRFvN8L8QTkMmk02s7kFTsOjor1m+q3oDKFSp0jxT4QFuXhqrYfC
2tCXy+bj/93mALPI40Q04WUbEFH2u2lr/TCUJSYVIomO2KNBVAbE0dDQm0fJxd846K3+XA8er10y
bexHploxXtcAcGBn1QPPRkYSh5dyGpa8ciz4DTOn3tWpKi6XmH6sbhcizi/ngOX9Tzv1GH+bjt34
YcpS29s65Jt++fMANQXevV3/DZusQnalmtb/5ZMt4U/kQ0LRg+sXJfAAYZqey8wVlAD2Vh0e5Kx0
j8srxX24jci0m4uVdA3HEgCoDt8okV9SGmWkXEybjvEpi5FpCyo45wqKOMmWzm7e5ggEHzYWHH+P
Vk6+4nuy57D4ndLnhwCLYktrp5eYRJ9L7O7yUgTWwPbUULWRP5jGWcPpUwLi4jLFfifzHa5vDwnG
WZzimIKXppPUEMw3uAN5cJD42fHlXG/zC1lLAAFlM6b8Kukepxgppop1OZk2axu4RzQRjY8QGrBq
KLEm5mZekOMR0mPxCtUOU0hgLCxN7jy4fJexUiSXlEXARHtRi7AgGFenW90zne5rvGHy2c07bF3o
mazhXV5O7yU5ViJQmfJYu3uqL14qVPjy1aKxYPryiJ/+qkmLLjxw7QiqgQYN7JZZr//oSkwOZ2ba
xjYyFYXHvMwWKAb/Sj12I+DiucAydvYad6BIlI+mbX/10SK8YLO2Izdi6xOgF1sIcAHTdtsPrJRx
PkC4BUMQv0XdYGyEHEcv+YVnwXko42rs2jvCpzxfnuL1wmyjxwBTOqvsmJY8ZhJg6lWNX3VXgks9
CAyQ73juKGNqjdTnzEVsKoiWxoXzmoN8rr7qMKS4F1xmdqsTz2IDq0kbSUd7lz6Qk12eXMdQC0D5
D+rRPq78JT47zWSBuqwzp/ytXaH9A3fgMP3GVYUYTRu80zxXqnPjt4K31fhZtD5CCdvzzoNo2mHL
U29JAd0HIuA6rAa94O+PNPfbf6hkoWuYKboGxUMvbEn/9QNXCeAKBrsiKA3HXSAwpkOuvZe+JQTH
ST2AWUZPDpMZyHcgOyoe/K786DNoKFeeosmkeKZqKrm2QcHoemEzvsqPsbIp79BFaNNkE8ZsAFKb
MuWHfuoDgDx9r8c3rBKFNRMB4PmxtrhSsjWGA8sp6E85usvMwkPVHtVcSxvwehrETNhrJF1p3tk2
1NabXwZ++dyDEXCI8cguzln34PBAW43ht0iiUhE26Yyc9GPvuV5IDRI3g3o6s2AbU4EJzqTNJ2A5
xH+cSHUunq2mtFu1qYOytT6XuLU9uV28OSaiQecOkQC+MHXlHGglU1W7k0YG1ZNF2UUNmcCm24sI
TmFFfFkLkPEs6yIfqXS/kNXQ84HOHPwwt0UG/FtzAHLe3RVRpUpcWLiiJ7XpyFCIdJckKvvMSrHA
+uES/xJnSTrjh+rqT80WQzo3KlgD+1I2NgVBFc/qLU/w224EdzMb36pPlBRcCkDbjdFhro/c74Y6
3Cfpwgpza2tJOGDfODjonroWc/89kntHjxJZpXH4A57Smf9UHqWqNyaXJfwnAziw245ahvbacO0U
JHB4715SUkbgYH3GCh4bco+3Ej9rc2+oaWkPo1Yjez/T6OfQHWjeNhDGfII8FWTCLcjHmUhRio39
zY7a9h8J8MR9mmS2YOg0Yi4eonKhL96NPSsjtkM/5ClBzqUSfRnLm1VZ5V+qmUxxpDdXOOTolE93
7YhS9ThgsY9Pk+YUqbaZhNV6rwzyn0ZKLhPZ7DrXs35TLG1TpdPyK3yhFJ1hbYvXET99QFQYIjBm
7OCAlcnPvlm0qeIOnUgQ5EMkZyIo44xmckRuEKDUdLFVaU00/VCZV5C8LxiZFrnJHEpSsE0OklZn
N0Y53LJkat9EOo08gwNHBJIVq8n7PGhhr/jkLZwzAdCZj3ykDopByoTtv6HMpqfcYU3ss3e2g37P
hjcMqbSgkCl6IEfU+l9E6TSouygoflM0FBk07dgKx5eM50rxMAlrHjfd1A4etGs+rk044Ii/uf4S
6ftxZot3G/rSgTEJxt7/SdnDOa/NxJyCLzWC0RFmhGHCbWj5GsdirLyHsB1qH5TZZFGjEXYNSDVb
iWNnwpqarilBzmlTGqbX9WIjGcr/R955Nbdybdv5r6j2s1u3c3BdnYdOaCQCDGB66WLanXPuX+8P
lM71kY4t28+ukljkJjc22ECvNdecY3yDvJ7reCeLMgFViEzoj21A50RylMbqrp5K8z3EZZo6UiuO
aNY6CfFymgiqK0qZ9VyuMuIoRE+hZpu0QKcNYj7yXEVNUB+AGJn3mAp6Wu1s1rWoTm81GODYXYme
gAQy6Jm6G5GLNbTkWKvZ7yuEodhm5QdWheWomBMswhTQLhHHBTwczD7pcGQAVLzQnRYikA4NZgYA
nsVP5APLvmrM0U849zwNUVKdSfrW/JFa4Cgh3L0R9Nx6DLVpfhk4LCmEAsBSoLmUJYeZJvGbyfIG
uj8UIzMQZLXCu022Ik0zIRINql9IGs46tf27Udbmla1p0lniyFP73HOEv+VMir8gj7Wvct4oumMk
cXZ3VTHcE9wr36MDm7GJJZG4A+bEhoacgENV1Uc3edmRNax0SNs5TwL/SSZUCxM5Cz/l2lD2EFhy
/HBtBIu8W9qfmEjnPeU9OS9rR1gD1U85fwnSEOmeWtDxhCmB5+eBrG9rwU6EcIRH5h7B31OmBW97
JaazclX9chIvCSvgWvJrX0YELuBjFK15lWKtuRQRRA/qGi069iFG8WAuyQ/0KBIz0t6GCP6qYDGS
HjN5OuGbZh5pNnrlFEKuiTdrm4DNsEs0LOtloTCTE2ds1hZgeAc6ymli3frUaswJbswKt8/zhv5j
1aIwc/IatGlhakgqK13jYMrMbkpfprFWX+LJrPeFQtCG01pGXQdMYApcdEYRbxrjOuykK1rrgZWK
k+6T2pMZT7E8FAEaTrZ3sGfGz4iINE6jGQx3l6lMNDKOGtfprMtCjuc+GtUt+KBohoiplaJd0m5n
N4VFZ2Bpk2ZMgYU8kfsZ6p1OQoccJx6gigILWGhWh7oQF8Whe1CorpWXWrNlKoBlBWcYzeNyaUAH
YuvMJcaiobm6Fu253BnTTDqSWT+7BjRK1jw9N7vtik7vdYT0orlkvbPKVK0Rdhi1pvhhwh6VuwOT
2Opi6CMSp6Hj3/wAbp5h8uoywzwjjlRHlzR6Qw30PDUFT8i6ngF6isH5qjMiT4RoHBWoNhnWCg7D
IuqqUNk0pjEWe0oHSUWpJOQmxw5jyXis7zGGKhX5MzN62A1TWYC4FjuMAoqgdpdJy3XLNntd/FQg
Dr0JqSRAFIkU7Q1s7ACmZkWHyJw0L14MU0KPjIkQ0+OIBBWuOiQErKEweIjOHurmVtN6elZVOTAu
tmRzN7dLr+7CDMWnZ2kqRU0qo8Hy4DD0TH4l9GvMwxpBPWX1JL93k96XB8w3XXKpml54kQSprna6
Nhc3nKkY1OMXJu8IdoeKjItDGSF01UIiTdsrJGITRiBc0Ne0H4tMLU50rSBGB7k1WfZmoZkTaiqU
q2h7hOJNbDIro37lOAfzkmlq4yUFh3KPwWxxMaW44R4kHOlgzPUccZKIWZz7KdENwp1zsMw6TtHb
bhjiXZVxanOF3kovCBrai8ZxbSdyBJoCi4AmrEYoIUI4ibUYP1glJukPTB/lfCwjhmf0c7UsdGd5
zZEXxZHMeybqa2Q/MZJz6ZBaSlpf+loq5iNO2Kp7yNJKwaZcx7WZ2wx2mwqlInj1DfU5+bfsxpq2
1w0BS2ZEd7d8Q0KVCQ9mosDGmGoSjbB949J0wAOQTmhaZc8CCVW8oIs3l6KVgnVPxdVlReb6g8qr
pkMixkXuSXFeCcx/NBHhgDAL4ZFsAkHdJEhAwXAmCwwtsjXp2pWMcIzt9dDZvqTYVCwVd6oaFtsM
tjLwMRFTpzNBkeC9w+s0HokBSuSXCQdkNzvAfRKNnFpUGk+iRCPNrQvYxQ/CykHl0cKuzjA2m0Lj
hQvTqHSIiAYJFGuOlgujL2vyO8ZoYLQQjssbDMspFt2IWvqIwaU0gnWixHCmatRYdylJsG4YlZGG
fqf2qboZZkswLzi5UQvbdNinlPzYUHsiJUoiIof9yHDTiR4lRmZiLIE9RVYW2zmSLMIyDUz9lI2W
DBKCpHJ3EecoOVj0m0pPxkBRBSSGdvnZMHSTR5iqxlBu6VIvCNbkDO7ASy0bTcPhf6lmh5qkKi95
N+TDjtWuKN7isBJUPy1SudVcBDsp9rNQrNpTjs1PPs+GtAzHsYqr4oQLwViZ9KQLg0NOABZaCrGx
dn3OhOlpIeNT9pgekHfN3R4tPqHBcvmAWFFegH6yTV9kZLPx4hSqStA9FVbOEFdPkJKxWZUqXlFM
rJccK5L2JfVxaZyv3LLFW9aay+SW0LRVZEcLClRXG+PG8BiDFDlat4hppzeD6LoyU9rmNubuVfyC
ZYjSELn5T53Qnt4Tprhm8xc143WejeJeY6aT+rlhDqM7JBlSPV2P6SBqE9RYWoALuo65sprntdAN
OlCq0eGvyqaBNA6aruCnsa9krjUZbXjTxJZ606ScLbyiEZZ3UjwUKoh06HEw6TMmeZfU0gzXDBM+
e2KdRmIqW/Jji+EUU3pBDYjPgo497SbsW45IpsWpph68CmDi7kkk4YZuLyOZfc1GNNKdl7pPZZqk
aRspaQ8RPrG6MRBlxtzQBiIyso2aaEC4dswQoGNWLDXcPkxOxdnS0WYtFp3WiduYDKKozZifkVZC
o5lZWBXUFomTcEToJWIggYDk9UVitd6SE4y7hQ5M3R2rnRg6rUCXxyNmo0ETqTBk2xM516CBpF1P
hHlxHUhSPxsOU+7RtDslTyIf2B3Gfg2tFZFg1+OtzWuqmn6nGS3ZyTVbhA1vVX4yQpoxnoI25xXg
/fQzCgekiaBTyEbozIZNWE7VXNnxPquexiRfNrSx9cGrcaem3trlohqwdokopjg+naQqBNm8Lqm8
QtwL20dDbbvlsUH2OJLULkzLRzKlVPlrpcOm4cpOc0CQSXwDLUaq7zhDARc3l2ZRtmwbkcIIxwRP
wnC2qwbZRufdTDeIN+Uq0DW4OeDySHjxw8miPmzaQsZl03ZCckwEXBQO8/bSCmKhXSrcajUhk7aZ
jGa8hzWfInMYhipGv6BG74AAVBnA7BTv0wmq5c1KOud6tKah10+wEtcBpCZcH1cTBP3NAFkb2Vqb
UOVIVZNnQbYwxCJ/sUuvf5K0NymS6R031/AaWZj9eMeP2XMdZWZ8AgdgZVsy8NrVLxrNuAPpM80e
eUs4g1glp+qy0iFFSITfOMNtzgrCMVCfEboRssoLoaXCkw6Zr95jHg7LvV4k6cwVQTGAGrvv6fhZ
ZahD0moGb+VhiNkA6iu4gwC05qLLOMShOqHU93nF2vXCSd6SXaIqypo3UrO8IaIi3lKvYgn4PAj+
4jwOrVYf0kmf0kNrZkQsrpgyK89aywGUJuXsB1QppPdlMbRvq1ZPoxcSBT3yiyUFN9uqlBjUx3Xx
9T5WDa9dTIg2OQmjyoOiAU/5lGoRMSwz1XQ6r8SWLK4wqkq9aVo6VxszZ9eyWS8H4lcWxTTdSi4m
g070WBKEXrGi+OR11PfZIvc/sYBDCsT+p5/CBlUSKrgBcf2kg+rfpgh7pkAwhSR2Rzqqw2dBhx3e
fMwgHHDJ1IYbhT635KKsh9GeL4b1EA0C+k0ZLEe+GwuhL7fM3VvRZYwsjD66LHqDmhZX9aHAmBFo
pBKaFPJAZFBhYhuaZEaxAMG/pJrjbwNW7EZh7r1ZzKIa3rRiyJGdjOarWZNj2pZys9G6UriMSmMi
WwG7fpcnS33SyMTgnoeG53FLEJ5jGdVXTwTvlYkmIcvLw1Cg3Dfk25o+wVvHOuivCM53mjjW1Zka
QrpRQ8FQN4qRcWBTAGh+FW1sIcJbux2GbR1Aojy7LWPYe5Y0eZPEglR4OPV1D3BusYG7sNzWo6hg
JSvB9Smd/k7HbryvY4Let9iztI+FFXlvSbOwbfpwfYW4CvG1Mo3GwdhEj7IjBjNIW9hIvjjMqsYO
IhqKW5dxd1/Fs77rOizXTlaPyFETRs23ArAWBcZpqm9QRyVeKRE5Co5b9wmMQGRTWOMOZesgckyv
9eQGGPSQbEtZNXg3ENroDAJkvzpNwm3crQtpmgj/bNy1yXObpuBdp1rh2CwkKL5t4OYo57VOidFh
cPOMpLUy7KXb2k9PEIzjhmTaGEu6oEvyFFSN1t6FkcJYAaYhpAy6AgT/NTihjjMJGE1tY4EdPkki
M4BKd1D7ITCI3VGgm9C5GlMJHMRpthAe2pQrBV63aFiKYJsMPpbVBfC4Ip1o8luHOMMFjYFwfTGm
RbmQ4orYgSOmCmQS38qeaxwnW5L1Usx4jBRZVgUeS2xk8WXGzykGYBSv9RG9v55Z21gBCOgzAEe8
EaMugMCzToelVNLKAU6DdwOqKyOmrTinNEgoGIt80+uFcoZdAtt0zJuNNHXtHiqdssGIpJxM+FyP
WUNcB/EgrU/V391Fedl2GzOxYF20HN5YhU21b/dyhjCXTgpKC1tJTIHxSAUWwC3HbKH7ELWa7JK2
B02rllR9QueMs+ExymFmN81U3FdLJx/p7bV4xaHaPE5rUxFf1pgMB00EzRKzEn0sq8DEpWV5OfHD
8DaBnRDqPnYNpWE51WzeoQWbnoBgXkKEMMyESQAJvahe0+Nw7fiwC9BVarhqMLbgStxCA56Dtpam
Z0atsAHXUHxLiJPYhuqiBbibyi0GonTxjAh3mjvlq5BtVQrn4lVooDX6SplNqC8JDVUdsbZa6K2c
/DgZlKOUelHK+CxAJk+2U2oWoPFpLBaSqUO4LFs8uGOiCCSvNlPFq91zsiPLcp03SZuNHXLsZA33
OA1W62KZxC09NKy3lAZaR7bmkpphfoBcP5DdwjSejp5AXoxomJormXXynvLe3BtRr9IX0OFct4p2
Rsc1U5zxZ3U15og9GwlTc92k9CWH4XOSuFGtsm2WQNGvo+UWPgRxqfgcOfXP4UpoNcLnzdiuWGhr
UrXCU1WD5IKSk0Y/obF251Kl60VKc9Luxn6+Bz+TqjdinmILmVnfyWdQ1gToE+QiN1VJm/J7+Lxw
EeiCTBDvhLHbIbaTutzGJYHpOKnLlVtVYZ6TgNVl1jtcFoFRFBuCBD4w2aQwTSSCAS2CgGPfBPQr
hyfU4aswuwIyy2GzKkLG6VDQaqt4QP8pJb1bdKJmdj5wQlJXMe8hTpn66mx0mFSmUmjgSZK2CCnM
K3rOwb2bSKugqSDEOrXuXIGj+lAdiDle8wvhyEL9tEzdyLOqe1mdd5rUMRHdto3BuMc1oYO0b8ge
R3x6FcnHTBWmCCcZNzke8MjV6GBf33K60TOwgvO4OIKlWncmoRrUBfAjhGWns2dnX0PPJYcU3Ymt
yny0i1fdSzCeyGdZ0gRx++OX//jHf/7Hx/zfoy8afhDZqrL7x3/y9UfFUCqJmP79+ct/gDPnv++/
818/85cf2XxVN2/Mjf76Q9d/57/+Do/7x7/rvvVvf/rCK/ukX26Hr3a5++KE1X8/Ps/w+pP/t9/8
5ev7UR6W+uu3Hx/VUPbXR6OvWf7441vbz99+WOL3Ffj9Alwf/o/vXZ//bz82yXv7lvdv7V//ytdb
1//2Q9B+VRRDMy1GHYamSIZi/vhl+vrnt3RdITVc0xVDFlHw/vilrNo+/u2Hov8qafi4RAWYp8hN
KP34hXr3n9/Cfc5yKWlMeyRV+vHP3/1Pr87/fLV+KYfijPa67/hlFB6p/v1VvP5ymm4oqiKJ1yeo
a6qsizLf/3i7S2hx/PZD+m/hivlcq6ufkmTH23VbPxR30nPPfQ10fLYhlHmfGCB2sbMepGBgO9xM
mywgE2m/fGmH8bPf1ufupnzIt8Ip/0w/JVcL8ocVu+3H9EhrvHnrPNGBzO+AlQtkp95GgepZ+3U7
fmIvYs7DoGZHnNlts9Pf4rP6MwmqI27wNyt2B2yGo82p7qE/MMH26Vadejf3gco4+TZ7pOI5TF54
m24Vv7qTHdnLz4vX3LY0MAfXfCi8JFAjx/LLEwr2y0RDKra72/VgbubD8NhvmzvhpHzIO9UhSHCD
cnuT3Wh+swldqLSeuDP82NF/pudqx7O8UfZGED4WdwDvrQ/zp0CGEmJq4kwDJM7EXmLxpZo0d80O
9Q2VRnuyfC0QL9F8ana1dX4fjskONdwuuonPy846LY9cwgO/w0/ZK/1wyxR+R/ff0/blybANu/bz
+/CB/uCGJ+h0zgPdEI901oO4Uw5Uso7oxzfmQ7grfYpDR3Vh22ymrzL028GLn7Wg2km+5QteHwzH
8LZNK1vYh6+cpDfq/Zq7823MUUuzQz+xhc6pkZigkxO5wYIhPtLyjt5zRKQASvfalv6eU/rzXuF5
zQe8ZgzYX/r7pYSnR5lta8/roQiS23rfbDBdp9sm0Fxixvm9KLq4LOk23hp+EVSbaC/vyofuVbgp
juaZf+HJ8iWCJ714Ky62yWXPNslGd407JeCAnX5GliM8ZfvxNG3Mn8uRYIvxybqL7PlJ2ff37cnU
bSkGQmOrYsBsVAfWHIg3iS95oltvBkfyhzcEOTsoXq6le8Weyuqe9ydRCXF5osti+JJdHfn7LjR9
O/L1fV7YxAjyimxyt37pbKxUt+M5QVLIufyGiwYBX3fnIB5szgTSw4xJpETRy6jbqQ/oRh0km8W7
5pLSsondPnWi47lwbPTWd6mPgtw3gvzT7x+YAeiPconM4Hg1FuxeK08jcsBDp+x0nuwJtMF5Fs1r
cVz37H8nxhUR4d08xGfK20h05u1Mn0M66aDVs/KQOZQtLeHv+vNgtNzJPwUZOaj1Mw/3WkFqizMr
wawce/v80fmGM88exg1XdcPO7VEcXMbb5V67FIgUoIUUe/5MYwSI9ip3uo/Bje35kiOMcYKWTArw
i7TZRvKE9trCnmlrChmDsEfoWnef8+wopNyjdaCZ4QrYe8/i88RBddiQtRLK4D9s8cWU7oEFsUHv
rbcIm7LbJT7mfsHAzj74CQ/nibZGGtYpX3BQ2CHb6yWVUfYSLgKRlIxU4Sty6TPVK3JBkaYRtY0b
eWX7NBiedpeo9KT2lmceBG/d626MXWU+l+j+35FkJ3pgWE6e4Abaz2DlX2ZntpFG3jUOgA3J1dHu
SIGFfzmxuaA9KV8jWI6nhSFEVr3GRAWVoFuYf3+ESe5Tm98Pa1DE51miM76jk/eo8zMv6t6Qj+Wl
KbbF0/CUrBox57YZ1BREcIM34rE1defV4LST2N1jFvu6/thnviU+0XyowCoxE3fExOtySODu+jxY
rrZuKlz828V6qw13uVcY8wTT/XRvPPKaOCVvjpv+ThydjiJSt9tdf5u598ZW0pyB5DGnMv1l+ozN
Q0T8sOBOT7TGbkXNHn3SdAfBT+1+MwhOgGW2vAhn864LPi2X0LdCdK86n6OgvhlHTEvO8NycMKTa
nU/O61EiSMJXTkPkoAQoX43hMjBUQ9O5wUpJiKvgzB+ps2wYeBAzvWVI6/Ca3iFJ9HTsGMYxheFg
o3GL7p5Jjb+NDZQMk38Fr7lCvGu9oT7K1lF/x65rJ27qkc3ABsZtRx/RKfUnJQF3t2n00ZMar1ps
hErmcbpOk3BrN7YxusIjs7LixSKYprfl4pg8i+WzdGr7VynaMlwbokP3U+ln7KYfWnuxQH7siTay
Dqq4cRsPwMFJG9xxdi6j500fRefpNLMlJ7VnXMZP0fo5HqW8h0wgu7TgY68+jqbD2ujkOYkjrEuA
76Pbwe9TAuNGBMlY0c4s+KWtf0A3WM3yUU1U6J7Fk+Dioiohat8zS0b6j6u33AiTne6G7eQinX43
78wbA+ql2x8bdLKlzdiGNuUx3y2H8KQ5gLzfmZhu+ad4UWtH9/KDmdkYvoSg3uoszuprvB3emV5N
++FdOeOB3Wu4kcm6IKD1XB3Mxm2eMaRLAVkCLuIhW0JhIPnGzGGQmYgtBuAPw/jK4/fLOOC9WidO
Qn74FGimZ2Sbpia6cBci6a+CXnuaILp8DtuwxR2LVMArC5TOQMP9ytjs4h1vMt7N41EtbNqoWJjc
NzOI4eRUvm76GCLD/ixWpAc5c+9+ojYQ1c3/78WsrFLfUc//b6rZu2p5w/cgXMrkX+vZ77/1e0Er
/WpYqqZYTAlVRQfgSdH6Rz1r/qpTsFpI6Tlc6sQmUWr+Uc/q4q+mSnNPpFzVKVx1nsUf9axq/WpJ
MlJRimNdhh+m/L/Us5Lx53JW1TQZPKBmImYyzGs9++dyVmR+put1zKx/qH5qsYKice5v6T95bBUh
Y/+DfF9T9B6/P8xiWgc1pokbErZ5D4/xtKtrfCgCrHmCEIff31C/X80/yu9/LbdlTf+356djnuay
gYCRFUX5S7mdZbqZQ7nqOEaP/Vank8k0VLyZDEU5L7WOZV7pws33l98fKlmBi1EKz80E8iNJWuHc
SqbgNAAz3bqhHSW3pXKRSYBgo8dIwLiydlPyOF4LK7utcw1BJKdIXrfioV3o9sZQcLb9aJwibf5A
XCbiS+y0XcqJYxvj/3aVvhCJIhIgBTUoUgYtSd47kEAOTCp8VLn6XmlRfzINZxplAi4iogIKeSZQ
SkWFGqnIm7oVlAn5SmcdWaGd953Enoa6254Hfe7sts6WLQm6e6RPwtbMhp5eR5ydrnxYGzPsK71c
OhJXjUjJCG5vTDxvK9Ie6f8l94WZu4KkjvsEHwQBsmv2WFhXwV08saj2ouQrcNUgX02gIensPUwL
I0ttUETpj9+tRdJuaJNlYnIeXpVGnc+6/rwAKtypQ7tsamw4t9aIBngeLd+iI/PO7JICpB2+VF36
SRdtYBJdh9469dvYUBKfCcs5Mq5dAXj+dtwoxUOBwf4BIsB4leIvmfpdGLkjyWJb2vYFcdvRXdWU
Ey9CdEcC3RIwoI0DvdcfsKett41aYqiWkKHJVV3CMytJWLJ6djqIMkMszue+EObzLOjwnpvqBBtY
cQhQkR4UeHu7XK4F+/vLTI+Kk80Y/CSPunzBxx6ewJX//tWAjOoQi8XOQPOYLnVBC7CyJqw3g7Bp
3NK49md6Ztr7TC63a8Z83VzXC+ELLdalkgTuCZOaud5kawRR6fqhXEdsksxk5u6Kl6hZSXZ1j7iv
GIz5qA/4v5Z8Wp5pzMmuQBiho2lsiYZkPNAc6m4rdZnPWSoQJMr4u1pn8wiOrmMqA2ePMGZtK0T1
F4wB6v0+LycHvyK7excmDBSKbdiL5nPaZ4XXhrmLf9G4l2T1njDJ7ESAw6K0h0VsugMvz7oTJiWg
KgXxjMqNT6bS4JMkc9AxV/YoYR92R1kT9n2oPCAPXAMkQ6WMGlC/LQn4+Vj4hFzW9QXLKp1RdJJF
14t3rcpSAv9g9LoajhREW8YCqSF2PlE6Bq10T9ez5jZRe+NWJxP8WGvYw2FAnuVwzY7qwiDGHvXc
lSL5TpvXbv/92qHD+9STCxOe8CBeX8ySP0itrNxaQ3eDkcjgtKYfu17Fjnb9YGF3pq8Zqq4iFZz9
4mXFx9wRRAB+3EO0n7+lY82d3DYPdHv3qQmFIhZEERLazFFMSNM3xs3nKC/i93/ZWv5Xi+G/r4WG
dd0yFEmjSSLLf1mrSS5dMLBOJJRL4XhYMJccolhm5VGMozqfMiNJT6Esa5dovBNaRXhszPqpTiqa
z7fDulqnBpHPKWIWQDRKKdPYq7EsCWtOBlt0n/WVdjHzsNmoRrYNZzNGkzLNR4OD3f/hF7ku2v/S
Q1E1xiw69kAJlLhoweD886YTtyu9ZbkjuatPX9Q5rr18HM19pIfzjagVBsCUKPqoys04XplFmY4O
yBqkvcDMBkBdaGyneS+DTXksIwX77VIZp7DWKbIEzK/ClB+UyCr3piil+79/6pJK/+nPz53mlEZ3
SrFMyVBl6S8b0gqNeIDX3DpraxWbYkh3syLQ0E0gqpDhSglNGvuBzA6AuujgsUMilmxGMTquemXd
RPHAvqmP6SWqiRJQsxRzZReemfdHx7ZQwBX0veRJ4MxgA+bpFuSLGSCzNB24ySQ7JKVy9/2ZxMyU
iEe3HzC/9qRTXGKqCdDxESVmSn/TDJfXsi6dVhaT+w5OjOS25mvO5mG0Unv7/UEUdGuvNHjZ4q5I
juQ5W7eTsHwUJVkrLdsAkUQvZZxIL2imSG9lYLZFmZ0+z8lbi5XU6ZsUMm2G1MHC8Po4VBx+AHOp
dpwjYlvZAhyzXYfHqZbY9aBvw/PL30fa9WejFIttp5JyoUqPrSHvB1nXnuCVrpjXFyKl6UsQaERj
mz3AkQttdFNZc8jMA3tPtsouMUMjGKP5ukNitLSVEItWrk79apOa1x0JsYB7HwZrn8PlGVjUTWJZ
2lpWt0ISytBo8sW3lqG4XZUJJlhCyPFoFDhwxWHZaaYp2SIgMq8UAMDZxOIK0r5hOvq+JFd0liGo
bsmEEcwCc/gyScjOvH4msD9RrhAD06jj6mLojIKKJvqpmdTMjaWZ208XsnM8FMbOKE3Dj9qyvhE7
QhyIbLKVxgrGAnPZKIbdSclrton8RLJT+9gb1nbRE8IMjDV1JtUAHpcUqi/0ivTAyM0kSi2agolB
zkMNtcOXBU3gBFfthdBQz6am1sFUDr27pqb793cGfdS/3hgUaYyhRRXOikHD9c83NSYjoVbggGBH
6DZxSOOkWwTzsLZjux2SdbLXSW0Pap0zu63MrSjKgkv+7xgYkNCdtJRQaIxi9hwr2gsxOVBZwvYF
4IX6dPWupkM0XzApziedIQcvmi1hnzFkbX6Vy95ydatDJUrUKNDudjPVuu4LDMSwrQ7vZNByYcgK
2VI13coE0x0wbpVoIPUXlg0GxmYclHWU7P7+klx71X9eK6jdFYuVWjPILeLS/PmSMCcmNrGJaqfI
+6CSu/ilnCCi15N4WMkMwNCDfawCNnJLqKibT7myFxfTcgdcGv6C2vQgDvCSFFELjEQ2txO29X2m
5cpW5IBwK0y0DVF5lB9s6puGwTrK2qY55Lm4uGmlBhjs2mOSzegMxk73zZXhVdbC85FLKgytD/cQ
fYctVi/metjf7awWlB0ZBebh768E55J/vxSKBLEYO7iq65L5l0sxjqRI6ikWG/Z2+Cj7Jl3Hhwaj
j0fFShcCWis0wurFxG3l9EXHG95Uhk1rLWciwCL3u2onz8cKvr805WbZX6d7rhXRiTcpeLd1U/V3
cxsd5YitBaaS8Iijjq5yJVTH7y/DmiQ/VX7UF009MBSsnBIBihuGKsee2EDANScFU1G9jf3minD6
57knEuO3oqe9LRuhb8DEoctdqHeo2JEoaL1yUa8dnrb3OQXWL6G0fA0SmWuOaizNpr02gDGSOPMQ
xYdlya5WjVC9MQV8lpRpfSt8Ighegu8VmVF25M+TVbnZGH41dSO0noQyZyvoSrj//gApb/VH6lga
UgOgMuLh/CyuqqfM9OQwvseNp/6Ef2OT/yh91rUO4GTwQHnlL7NKr6UaFumwxgwgZ8I7tsPIJHgc
k3JfAEGwQWkVdwWT3gbAzN2KzSMR07vaRB7cT6PhzhxY7lLitXxYU6IdSXGyHxtDR88txG43qkIC
UZJmkCWj60czrD7mAFjc3JjzW9BWMnNRo3RI08uJCFDOaReND4vRjQ/IR6AZFt1JHIcguka35rqk
YHUQR8j/KhFo7HfkisTixhJTOEbXL6V59bJalE6oYYRN3+q+pEzNwdKXrWEI0e3c/6yElBEBoGjM
J7HEuvT9HOFl8RKbY41qH38ZviCRgJ+4cKNJJuibOTLoiekTlyLY3zUPD78vtzolvhodvz+kdf0R
xv1gQ8jByzwX441Ehcbpwux3EumP3nVTRBgUPpM+8whOoH0ksuIE0Cx60TLhZtTGg9DXp7bpq4dE
4yWYMrrVddd9IEiYnpFp3pLggiur7NDHk4apxQWzlu831/fXY0cEnI5hS/7+/eDhC550fRNKtYoF
A2u33lbGrbFgEwyZdyfXD9+fsReiLL7yoDocHb6JKGJrZYaD5nLyBL2rnuD9drbSRgtYvSry8xm+
X90S9x71phgIuVW/4JlCsoPQF+xX+6RFgSIK0Rd8pZ3chLcWQuETcL7s1Fa0E8jtwRpw3bMG3sfb
hfQwe4wY7QOjzz2E5erNECcEdufXGnzRcG5AG7laTZhWY0LPgiSrBHL36m2jySdCcsB5W5V4/v2V
ydBE2Chzsz3Cf8MGHiAAkL5OQqSJEHW5qc+xLIjBCl57MZhkYWJ0IlOcHkugP9xLqaXvJI7Y+xbp
OhRtbqdyCdFSXb/UG1O/HbMBdc5VZCuj63WlKhV2fZZJ0HYVWPullDLNWFhutWw+kn/H8ixcpJdw
XA0cwmWT2Knz9yvrv2+7OvWzpFGL0g3SQKj+eY+BCjryf1yjHIYeJrB6qiDcblZLNNyWUivVFHGr
S5V1CpOhdjGY8gZR6sIzOHbhIwg5ezVqdadizFXx4H1qlJ221BY31Vw0/4OyM12OFOmy7RNhBjg4
8DfmedKcfzDlIOZ55unvIvTde7uU3SXrKjNMkZmVJUWA+/Fz9l77WPE3W9Ksbq7Ap9q7Rf5mqnIL
jqq5Rp25uZ+ygsJNN/UUmhAH8kdMzgM+BxXDiwVovsV/Pot3cqo58fnRPw21eGkSo3qsnME6Di62
1W/elL9OSrwpmASo0G1poT42/vmmVOTLuDBvQfXnzFu02qr243QJQGDtBvcyTGtY7/rtFqN3N6MY
oAXs+PpWk6Z/jat+h9rNeCjBAzdxHFwN2e4wZYin++/zHm66pN5RdUG8Bc92gOZ4tczq0hEsdURy
msy0daTIdm1U+BxmlVUqJ5rRNbZwUJP+pSTt+JiP2bLAXjwLvTD5hVf9YoZq8iw021+EgpFZYiJf
xDG613N/XMNYjz7FB/9je038N7uyRW3CIJsiRTe/dtc01UccMr1PPgP3n7iJJ/8DIQr0HYJbrLYV
enBqd6c3Tkgkc/behl5EF/eXPMiXjpLKieKW7QV/z1MgsZR25DlsC/wdZVFW57bVPno7lJuYhWbZ
hZWzYiP2VlAtwn0M6OpkFNRmjcGj6tmJv8kIzRRJhbzTE0/07eGB+Ev4hki//aZ9iEmvZvvq+q2a
l9+dSunEfq3WLJs2LPhbNOp/3TSE7eCGgak4N1vJeLwGzg0GnE001viAuQig0WNTKC+tnf9WbZcm
h8ADFmuOdS1x8KOdddagnKDRY4tyml7gN55sutKsjx7RTH6Xg7mWSXVoMUt9U4AD+Pr7B3Ac/HXE
DQpaxNaXpUCLdYPPYDrxleq4DPFo7u+XogNo/f9f3r8y2zKdt7kwjY3vcLqpzX4RNo15KlOjvFaa
R8I1QsZ5EoIp8WEdLqWeEDLOp7prGVb2Wm8+CPFbyqK83V+0BOXNDdetNveXcpDlDqK5OqMTm+Hw
AjK8oK+BV7bsN24Va2c77rIFvgn7PFIyHnK/P1l25R2SOlDcGQpMFNr2W2uPweZeJKR+7a4VuBUL
n5HpDbyNLXfRxIjKreY5Vjqmg2RCVT7TP9K/nioRWUx05ZQ5EQxXMRn9u9pR8VMVwSpBT3Ywem/e
4anFIKe9jhhLXXgf+gYGW3moUSE03rBP2e7WqIXe75WP56bKFQPOVBQJvKFzTSjNUuvs6mZ0yc+h
CIe97KCflwHDGDsaEPFx8ag9oT/r/bXoVfVAkEezwlYVLyvRJI+a7p263loremA4mC0yk88GSK8J
9JgYZQetSVgPp1BRYrmoZbVWlHr+2SOzfaQOOn1FldASdZ34bPnpaNA9pVv4lHRlsPXUBjz31P1q
wapuUSk78/u6LdWsWgPfg1qmVCvFUJVrxt0wJ3Soei3k8EPQFN7oTczbMrmQd+TGlsf7petqd9Un
hFlXRVb1OPYgxMFF7WZaQ2k+xsYvkXUjyBOUoRCjMB4ioZmDAi7Bc7W+5C5KtlSe/TYB2OovDAuR
RGIWCw5x6p663zoGovBXMOrbBYzECCYFQ74MxdAisYtipgIru+nYp92ub85JBiX833cRYf71PMlp
zGKahmUhr/+6i4zclY2lstlXIz4kxpIbx2iUhVk4/gMkBy7OtSS+yFCsLFq2NJ2RahbZiZI92sE0
rs73ld2YlhPam8qiNApv0RY5vP3aTk/s6vux0Z7sfrRvbSGfo9YZfuSZas99slEPuGDWOanKt0x1
Vzqg1SE2KJk0g4BHTdNXRDkEe601h2+aXPq0UPyjPycRQgs2BQZTpslZkt//rxonqPkRTN1kHoU1
YgIIOlw/Vzjvj9Ol6aOTD905G5u9mvX9Avwkj4DL2TSR2csQpukeFiQWwrC/AHbQb42HajIBvucE
er6+7/0+pLVjI/WPbz60v7f+yQkh2M00zFvyaz1EOlsgBx3HFEdhL9oFvjvuhKG+RGQLbYDUygU+
VPd6/8pzhIn9SHdXWjyQz9iZz0RyRifLQ1Bgt92HrXVvad27p4Sq9TTkpBo4BCcuMB2ZDzH8WaOq
5KMUZbig7KtRswwIX0S50gCA/y4qM5vlAu2E7ku2RqcpL5pMymOeAaARYeNMWO/om7O28fc2gEGS
vcg0DNvkny+fXodFQ4H1FGF2H98htikQ1oH1tSpSUEXuED+isSGjahFFLnTAlN5d7XfpxggmmXJA
zpVL5sYmatV6ZdW+f0TX+3h/BELytniMO3UHKloFDsJXemoMa9+Je3d7nxj0QzucHRnfjGoIrqKM
npUOpltZ+fKFBFdaDOXFx3XwjNd4Ft7vLwW1P6TZCBVFh0gTCswHVszknPavKK3zJcULUltRV3t1
+krHBLX697tG/3vvdzTbUQ3I0zoCQ+3re+bllme2U94bRTz4cvJ7WqXyGUyhT8gae0lEZbTqG1Mc
dTTeR81x4rUDR37m4Ag8DEH4em/Utb5lHOuMQsjvkOyYAfI4twz31v+7REoQ7pXBff73n0D+1Wuy
VFVMjSaDJj6hXF9+gtCmhwGeFKdg3FKJlIH92vt9cAWVhFxI+yE6lcagECkp8S2KKvx64IHqS9mG
2S2DjIyyO6g26PuXmFeTA/pXuTYtiwi6NohujMnkQkKGWbqOqmwG7JPz+8Cki/JoHWruT8VOtENj
1SgMjGEfmk740BfuO8ZHNCg0rf1eVAcrBRtliwTfV6XtfF1WN0Bhj5UHUhIaLrg2603aMAbdpirP
REIwejXyW6+zFOJqLeafq1DF4cZDuf9QixSfDsOoxedSVY/yFw2u6HC/WLGjzPqqrJeVpiub+z08
OH3+FvTpq4LjYZ0mCSp7mvfk09t05SB8f3drGVNr6x+rqaVplGVCB8ylmn+NbRgHdB4HAPRsCeIs
cgajw/3QIJ9Lt4tf2iHdNwiOlRozedI770oM4yltU7noXByk7cQZ7azwgZ4KTrbQvsawSC/0CBCd
Vma6D5xAAh2A5JjDmFjD52YHT7UUUjfGbs03UEiSS3nFAL3LI5EeoXWLAjUeRkW55vbVFm3dBlsO
MkDcpnJEENp16Q0kKxxHhio5tENRrvtRPetlIY8g08xjr7ceruDaPSjhWB2xauJKYIU3+0HuXS1g
eo6x0aUlEgqvJ/KJHNw0hADRpT6G4SI5dIEmTtBAomvjuau2UszHerqALJkVQYimoPw5TN84oC9i
SAhjXtsZZyO4TfrqfoIzcQDOe1uPF/GAm6UgPUOMXbxOTPjivK1jqLb4c7gQ8KMiHOCkMxJOs8EI
y+Y8XSBbIEntjaMN24lahkMLOerKivReYMbCb8+MQdfl7xYMycHKUpjnlqA50BYbzKvRkXVWX8Kt
yB4JUh1JfGT2bXOwC0lvno11cVDc1tkR7PefSx4nykYZkgNjx2xREyB6yfOuWltGkO3BDKoLzLP5
eRxEvNDd3Nn67bgxCiM+B6H3XDtpc6DJYgJrqgANv5IbqsO81Jm3YDLEtIEMzPPTN7Uf4o3OWG+F
bD99wx92C+zxTAp4sFAMp4Ccav+5T2Ey2F7kd9AY1cpiMwJtnNnjKpLMK0zodg/j9LzYri6focGh
GcrBQHer+yS9Tge5ju2O/zlzss29OeBjstnYRniNo8bfd2O26NsiWuYsJBtNxuYLxMNnlZk2oi8L
Udg0c+V8CuTYxZ47cxQvXpajCdfNCOU+KNsZDOJsqwXpDggt81ndXsBfP92rv/+UgHD2ELp6tnEz
Hdme0O8PKD/6V+IS4kNdxc0+lNpjBut5oYR2SVOuKTYp1J15GbcDPBl6s549ii0OYfBb+AO3hln/
xCSSnbPEZ4ZepID76Spv7jdIk3buHIxdoTVAHaGgPuBW6K4C1VXndFeSCfJoSdL8T7LxqI/FED4q
DWeSVio/2kL4D43IiqMXVTeTdwMoqG2JJcHi6QIDWknDjwjCPNM/7q9sCwSwII2eQQHaYqCW6n50
kKERsGbsKFCUh9h32DSd4RUO93eHyr86BGwr6OrZFpm5qCxf/ywFMdVFLCAEZ5mJay+ZIBhPkfC2
/dD9wqYyBdTL8sn2xS+r6390qh+sYnIXF7nVihc3beeK6y+y3ERna3F+H8JCbEyLA4we1N9UreZf
AyhLNTi4M3tgSs6I+csO6EpgkcQ9xXPNp87q2KDuQwPAdfnu/hLoNmr8hgF6FQQa4BtYINjkV2qb
D/v7pSYvl8QC6wmIBJ29PIB/GxXamgZYdR4Lbw7iUsnmGUi1C4FENu1MtPpWqhxDw7PW4xh93F9B
RHbwIGGmg8NSnVlonJNFvMu180jEGDMFVdGMoUJ3NkMCmmWWNVSqcL0jQALHsh+CeaR17byc3kZu
BWURx6mGlIKXnTSeAlOqRL3U9Xbyvf97JaFP79M/9yveR5v9iu6ZCmLgy0euV7QFyCiBpXU/bsSj
gb0py4mSMv1jg6V0o3hoZVt2r1lP6ukttFyORqROrZW0eswaV5mXqd0dLafYQHUmTm/qoYfm3riX
Jug06bhZxg1QobX9TwnoMZ5MM5SYaTaIzf/+JzI1A70SM3v+/foTpUrmEzwCtvqzC9HVyp5kOCjT
PpIq5C/4F+M2BJwQbWM8QIAEuuEHH/U8Tq4+WuxliT0KFdaoTOZP883MMsQFdb0wrcZf3o/Svrlq
vJh95l580UaBh0forPH27z+KOXUu//nhTL06jjgWQzTHML50NkmWpOlGnskcFVlHHz3tFu0ogwOu
yz+eHzBpjkwdWQhfQf/LF4Ar8etKRtVKPTpvdYmMvg/ERQngH5BOQkiRWw5QBDjUNSZLU4ao3Aia
7dRxPnhD6x1RCq+ZvnKunQ6teoGuVdPDHEzzoNPIgJliKoMPfy0PoSuVb6LJqoU+ljSUakeexoTg
Cxjh3pbT8wOQYPPVT5hUq2a1tRw7ezaAUmP4/WGUWrQ25eXzQ8rVuF9h3mdXbJlf37+Kp6/Itvxm
kdP/Xjm4zU2ADNO9gefoyx3PmJbmnYpaXxtpQi7u8xMVVOnetaZmqDR+FpaKrXRSqaWl8iLMAfi+
4g7QYcte7MwYAYvKvaRKmwkJVgGjQb0wDG12uXcH06IFcZV7+vnfb4e75Oeft4MFJeGukGRtVsWX
NS9X0OsJsD7cwXCp8kbNTi3ObPivp2ZS2TVVvsx9HAehddQnnRBdHIAK92ZlWtXtpnLMN9eqxNZN
/ZD7oPKmADuIz+BWL33ynfTnq32KAxZnUw5YKscUsGPOl284ZQbcJ1DYSKVuzgpRLG8ML1Cpj4F7
svTnXPP6XalVOG4iyY3omRc9bzEf4LhdxawaT5CvnoewsrdSb6OlOw2NVOKG9oa764wpook2lx97
0W16FZs2uo00fxsL+F+m0h2JKAIwbhJAJ2TkLBkNBN8MH7S/NbX3dVNDvguLWhrql2cUho+ihqSw
INu3jCdHR77EZEW/3r/SPeaFSTCe4EqoL4HbqUuwJeNeifLqVFm4OghLDvYYMKtTMV0GUSOBqS19
fgtVs31GL5DcEJ9uhjI6hQVqKc22nflQFsMFHi8jOT3feWos55OYJAVpuG9qtZmF2IgvEIgg2ky/
NtZaS+8SSAC8TxjKfj0Q1RA98i2Uh6rgaLa+T8tyZGB95/6pZXHy89y+2q46t71+vAVuviM4tn4Z
HByWZFCnu7xp2xPOzfbEWIGJSEJNNb26/3priXAdWyUKxzikT6tF9u6+7lhtx9ywKEFF0sxCHRIU
L21ZzrvQIbU9L3wOKQgfctMoVgq5HZhDTXiEceZcXB3ixOcWEng3wYB6RgpHCMMUGLiTkK1Q9fJM
Mom1Y1qBUcBS8rfYbTsiVcMLEzPzoQK5A5gkDdb3o6F+Kqa9K1I0c9mSv8N487708WZ3O1tFT/C5
SGBSZDoy9cS9xEF7KKkrVoNeqRu1DXFxTVsIQQevDfUVP1JI4y4hI2sWeGl7NiXZE4y7b6BsoBaE
wzfKE2ZdX/YJnjOhTy08NN2GhJz5z7oNkdVAUgz5nn2Wk50r1IXvmROSo054tNrkJ7duOvtUhSkN
CIsh2Y1Rml6yETclMxYfuKDuJ+vYLPtZaOELnqld6yMfUjEXAG17oQmLDEG95Tjf16lmWzeD6Sy4
t9W9Q5oUPR1SAA3UOkYJ0yqafWqK/RhTcZm17t4dDXc/GibWiVp7ccM8njda5x5KLVcfHYEMyiDE
k5wwfWkUXUd/aMJBeXQfkBHfi4o+IY0ZRRL+u6BPLtD6/BXMFCQIObeYDmTrmDQ6jaY4Kt5MiGNz
O89AmbXZOzICPGQdf6wQYXSStfUz7rvghB6+BBcZ/q4hMBPT1d0iJOJLWmLmThbZeK4bDlpGfCWt
E25kGG27wk8f6dqSlRNrwWLkwAgdNXgwG+Rfwhf1RrPTR6sJirPvMBBRKplcXQN6VaxnYEVFME7J
gsTbuoUVYd8yw9ccbFyYlfZ7rMGd9cAhzJ1FDz7mT5uRTxGX6Q8oME+u8XTvO3HIo/GO2eO+/gWN
5TMhA0XQSWY45nTTgzu7lQ4ftB0jdiH4zf+mbrS/1o3TLSeRO9HssP4bZaSXQR/JLHQznRNTS4Ar
dd1+WwHOOgumJqQ2Cdyahbdy0Ah9pH2/U4k53TuFRqb0GGGwwpJ7zlov3SHqs1dWFVWPZuIdO/KH
Rk3LX7LSkfO6jLSrMg0sYt+Wh4Jz4qK1rHdCQO29HqrpWjMCRqxRB+SvMq1H189IaywLfKo00TeZ
AYO30Mq9C2Nr/ynvyDs6ZsDqdw2rYJRouNhp1j7AdVv2dmM+Q3GW61LXPojLxtkHOux5ZLy2Rd9Y
L7pJaWT0/XHU0Rk6o99NTAf/1pUOtsRYG98TFbwuaq2n0gQ9OwKxokvcDCU480IcWfknfxnEIVSe
eHOVyL02JRM3VdNOZRUAgcZgQOA7N4hT9sXxvk5xqXZMZrlomZzVSds+xqGCh+5Cuqi5LzmEz2Of
BAWylUxaC8bwzfT4rzEBHzhHcwlgCPuI+OvA5ZSd55lTGkGolLio9KBae5VKkmxfG9emqX7Xso2X
MByce08HTqCynVDDKXSjzF2rtCTRcTYJACm+Q+JJfiRjHK09YywPo5K+J7DjLlTDEYhMN/3GWmJ9
LfoIWATSgmLRsA0NNcSXSkQpqWtdGv3z+i4HanOS1oSezOh9pbt7eyluy+jWJEuOfJjR4GoeojAd
NiihNCSr2bYMZLC7n3QUSy4URzvp0jZWTdZmD3FVI3hRsDy4PfAR2zerXSlo2+jTZPv+snD/78La
OQeX9Lh9oPSPOWyzkz8ib8ocLZh9ypYa2SQzkps1AptmWV6MWFNgfgjbezB7F1W/mkc7f+pE8Axe
M4iqcwXm1BbYqrxErUL8VpKvfYQes7hPqusJf4W67CdTAVHIb+VdHIyaKV+XjW9s+zo010ZU6pvc
VN5oc/Snpsnf/MI0ed66Vwue8JER7n8uRBkcg1rIb45taMK/TuB4u6QxNeYdk6Oo81dhrtGkURoD
IZ3j/SC4hsQ+gPdXAA7h1TacYduphHmHehJeReWE13IIogOCwPP9T9x/KW97BAZIe2axBGbfizCF
IhSSzzG1SOmuiC0ItV/3V4PmQnVJkrXTuDmn+VKcCgNr6pY4C3ER5Ws3PaCsosp1cDJ7Z57N8pyP
KdUCTf17j/9Lt58+SDAvKYZXhmqXjwFzMCstt4RWrwOlaffEFzIgiYgtSALqsZDc1I3oI9phtWI9
o6D7HXZW+RECXQxcZRYTNzG3eohAJNjK59AIaBQzneDPVBtdpmJtZrZcxM2l7FCz5GJ8pwtBRG/r
iEtSFYylmaZvU+I/sEPUYE5Gpln3prKHBNmAd/joaI07w34wrbnjOMtx+CyonwqOjK19DQOxCCKL
cxDdrD2/icoQlumcT8ndlnGwxdkkXqKoeEz18CNogouHBuJXWkWXlBnuZ5feGwjjqiL3RtabWDum
ulTiyl/dFWWuBIPsp83e10Av2Z2NcH70wec50lkbJqHsodMOP/OQBAF6Vq9UhiYkHGIYQDU96iXB
ggbHyWUSmcYWyS1UghzZtWisFiGT82baUXfphvqsdE0Eeas8kANEH9heJ9yK+zhS5X4cRu3BV60/
amuQCGnMsZAFtwhe1jpwDH3eM7XdkKqVb+vcjLaFYuJAK9yV0wQVDNXReemsScHQ0mhtWxMtYB0m
5xAi6hyCItV7ZTINgLm1a2OZHZWwwvOrWM2TnlcCRo8dzmvpX5mx9tuuSpp5xyr7JJ0QCGgCFLWZ
XtrU5BBJtpquhejMIE7taqn95yLURt3mGTXbVNNVzPJoHmUgXaaXw3Rx9RAzegKSq1CiBX6W8oww
V1tbbUzQCCSWQ5t3dACCqxpwCHaQhZC1UZcnewiqz68AbJY026J2ef9da/ojpUyx3E+FT6HKY+Qa
xmuYtf0CFFZ0gn6kbcj9CfZtbWarSk2MK+EeJC7ofvRSJjTFaCyYz6PmXAhGiOGu6+raaBr36Lbb
IIuqZytsDo5o8p/Sar15ETjNuW1Cclx4hhZ10mc/8fLMAFdZWy+us4Vj+uMeVQWCXXoQz2nOBtuX
v12VJFwZeY+e4oNMNqgcuq7cJx5ikSF3ghNGuxtHj7UsY3vlusLBRmuNS+SZh7otrceycMNHmdv+
TYvM8kbqcbjpS8RD95euQ3NXAxU643BRbJqYjqg33ho7wrg/XcIyfsbmlR/vrxzsaytNkeYiKAqc
/WO8U70EKLOKF9uo8+4U+gqDlOkyEK40H3O92Tm5ARI9qMY1E5HikViEHYnB8zQn2GDRibw5fH7Z
EBm4t6j9Lc5v26xQtqGw9wPrzZNamuq2aEudB6Gj35z1CzJX1b0xdZlrwtb2eQ87GFuTydUNHfTj
o4UHY3RXWV4pJ5+e8SorSNnEpmUf7xdMPDDR4g1dhncn0RZFExYfTLsvalp4b26i4BBBnAzdeaMg
FydZodNOkIe1UzP24wmPeaeGK63W22U7VdYGfOdDqTf+NIm0KjoHTLvy4YEUw+RRdpyu88bI96RK
wib16biXMQ3T0pD1mpbL8CSgarHANOhVENE8kcVnLon+aFcEv38Uo/VuFBU3ShOFM1IwytnYk29q
8EjqPk9opPhPAydroSkXCEWc/rwtor3wjbgtJ8Qwl7jRuemsZtdHdjxXY2dJ5A70BIfOsD6qMyMD
NkXyVcAd1MNnIgx4RgBZSbxEzukAHGLAJ+fY7q2MCDipntnOrEXViF3oyW5J0KLFSldu2lh9AND4
C6rtJqztagPRcZiJLA9WlU1kt5Il8L3E++hFy6K0xkViSHgPWQeAcJsM6TtgqI7zs4dzUJAgwnIY
5sc0FiMxqKS/DJqOriqVW2yRWH9H11gTeyDmgT5CsijJoiRXVSkwWPVt9ofZCsfKPAJ1YhcvDmyJ
ZVP5ZyPr39UYVZASefuWgh66MVUz5lu+UFDnx0/Cs+K1i2Qu5e/aB4NyQXvO7V9kv+u+V+FTGxC8
I1Eth4b5VS3amWMUDmY/hrmO4OzoHMVI8JAdiWCJ6xEEK0T+BYx+hF43XKxskRVQAA1ZEaFZnUYO
jgBRyBo/ax1VnUnVeIIIB/1SJT+tQ0q60Il20+hiexlMGvxCqKv6fW+07+An24W0zBc5FAQPacY1
9Os/PIM/zXbTGOdOoAoWwwpdfTSdCnH1K6U26yaUroSDTI7D0jHSeEG4W7TsI4xZuZKSBGy7O7+G
mewV4TFLsXMOg/UM6B4KHtO8kg1xUZntsUk8EmMG2R5ohMYMxluyTlaghZcQjEljQPhV5Qry6M5U
5kpPUhVzz1q6D1Yw2tt2ZH8c/siq30dlu3JNO1jXPmELHhMsZroHl7zjhWspbCCGvcwhvO1GB6+y
L8SsrcVzVyfeQjWaK288W5tWq7OIMZdKrjDm25lTWAi+9L4B9UcXxeITXRTYf0i0buZGTRih6GjX
Rm34o668ZeFkI9Y2F4SmjxzZDfdD+kSG5LCLpV7vG9LX5pkx8rMRvdFpJUwJ+ptzz3V+AGWxLZmA
VFFvqR0G8ziU73VjF+jAfH3Oci+m9nOwkRLcDH7BAD+RXSOAENmfgMnQUhlxoBUBtwM2GJYfWwvm
aVkj4618KghV+dOH+WPmpe9pDwSniT4Iixk3o3vhBLjhCUs3sacTixhZW4RzrwKG8TyU+oqk42m9
wOmbcdSvpUDFfgtHcIlG3vDHa5Ju2hZ9BI2zkWexMZthjaJsHRYIwoe69FYeI5dVzexgRkQJXDii
bA5xJdptlr7a9oAXxGLFTAmsf4hA+vtJo2w82A98pJJUsDRF6ExvKbFXoq3PrRt9dE7eMdet6Q6C
C5cDpuGK0mFuNXg2BgyqWaxvqIC4y5qhW+o65BO+5aUcxJHgh3hhqOMOEjHGoMrq5qUQF5sG3TRG
Z79dSujay9qyX33kMERsWLuCKB+do9us7PJ21bcEC6EHWCXScQELQxceomLbc8qdd666M4r8xxgi
v5D6UtMLlnv9IXIYeTZGs4nH/DVXp0oP3Qg1r7r30PyzaJYcx5uQ4bTTL53KfdITQPZsVYtAIA2M
ux0hocWuzWkMgydEcU/UmJusCI+coXVboxWZRZFFbd3QtUMLgE/eh+5JvWupH6GyQjaZz+DlzjPI
rSBcAD71aFnibHixQ7JtCnDcRpZ7G73Qy6UbvVYGCqAptBIU0N5ItW6dWbm5jLrRmwunkptWoCkv
y1OVV3KuCEgtjODLPTETO19lclvCTRlLlFB9iKUti7DPFV5BiLMPzr7Kiw/XKoDXc0Sap4P9uy86
GCmF3BahvxpC7cFzk2iGqOcj8sIDufTrAFqMmpb9tsntRdO5G8+wn0k7ZB/ycalHfqEs3bGu5zXT
Kssd5ULDz7kkGOY9MwVzhADArNGjBqI1sUgq1I95bAAYMtVi3jgUbTqpzRpiLpNjZU+038wbIm8d
9/GkEc2uTYHwQbfXXiIL6rDgz9iDf+5J0yFSw3Opc7uz4+cfdRaew6rqkExgdQujVQyNOm3scVa7
U7B4Rk0BsHwFG501JRHFqlcmrm1D0k/nwOrz+nWYeT+DIT7iVr367nCJbONCDfFo1ZMNszOfTNZA
ENjJXFberkvxAjSdx1zaedfGOJk74pU42KVGWExruy95xc/YBdaTkuE+Fmw8uPscHkmSSDRT/jJT
W25Cy/8dFPXSLKJmC+p2VhdVvLUdmGLSfPBJ3EJBTBJN4+kssyyDQbLjI73JTDxgGlEPvhseAgz6
wHH0DAepVgKNYUEbqvqKfGoddh9wi3fSaIYj6715kzUi4ERNZ52OK1IWJmlqAiaVFbyoolgDA8bN
nq9JoUhnVhUey8Ddd5h1tXpNqQY+aBrfJt28iAeYAT6a7kT74UObmLn9MoBuSgfEK/lZk3AOzr2e
GUXhzIMCD44a/KG+NJdIp886hXA98m3XxodlUZ3S4SkuDAhhUtGdL5OSm80cfurYPZqo6TfS8JmB
KQW88rIVK5+jIL89FPGKRtmwYcFaF6P/QnikMVcqy8GyaEJbjhzaQ77Y4CZEeUpgKds1FRc7D0kn
4G8XhdSfyyp+s3oHlHlPgzlUoXCE1VtiU3CYTZ0vSAzg0yKdVXSoP7qG5WIUsL58NuqElGEY+3nv
wKQPgXFR8L9ZRotbqBmXlj3QG0iAccWai+gDO2BeeXMXaUXeJO5SH6p2FhATNMsy76Oto5sKl2nU
gZijslmyRpMKqaG+VON0WPWxPFGNCvo23oGjJyQoJnJBMIWvOXRKOw4eYJdXTWrCUnDZvoSp051E
39wH8LpShOL398VvWGdF31Z7DAAfY+b94JH1l5VJYlVQ5mQVejQ5w0m/Lqw1umprZWzcQKKY01nx
I9Im4dLuteCPMPdVAGRY2uXOaShZPXcUawZsjFpQmNGp9XedKF5M1M/kIfIf+zq8/2Z0MEQOtFFI
IFmo2S+fCe/M4hg2s9oHaOLhDEkqyWDtn7KFJah79nJAOtO6gFoLacyNwnx1Jnq0pfYvI4j8GZS1
YJtHtCnLRH0w8ae3toZn14XlqhQMTEWaL/xC96icW7EElTE3Is7oXpc3i4RYiIUVIjLmPxEOI4Jm
qXYjHGiNyMSmLcEdj9YqxO3j0VdddRbg+0Hm27Qi3adXsl8unkWv4h7V4kn1EU4E/kTbjJUpOdVS
9/hR/dEoGlOjUVnDjqHrZz/WeeqdWYKtmZQ/JsCGwHq+HFRaewWJ6w+1WqpYAVvicqeX2XRxC5aw
dJsRPXFNTKk/9rLG29LJb8bB2td+mcUgiOk0Lmxp6wCCvgyyB2/KfmcgOcsxnBCLh43JsegOmu2M
wEt7DTQDGaQoTwqhM4uOidAkZ0WsPhYmBjIlZoOXG8Rq32iSta/6WuRDSGa4G3RA/Kb8KiOK0AY4
MXUUhX3QbBr0Eyl9mBfTKlGfqUO283oXi5xMmp3BJO5TRhFWLl4clRNShATpm6G/Nr0X/3V0zrdk
Y/ahxkfiD1voS/+XCZa0fCxstA/RcjFoMk4txNNl6mLFtsbuUe2qX6pm7aK4vPTMPo5CDcScvPZv
rfO6+lW9axnYeQwHa7ShScvQv4zrWtf1vaEvWKIURuNq2cPw3/hdk63qGoVcQ/7irvS8k9dCHWbw
a+w9LZYrJ/aNqx1DfVF5VGJ4H0Sqqe6SFJPqWBAPcp++6Imstrqh/TDrDlUhiPylmZnV+XM0Y2B9
Q/QQpZ4KLAaDTuW24skCQfz5Mla0/8PVeS1Xqmzb9ouIwJvX6b2RV70QJakKDwmJ//rTYK576sR9
2DMmUi1tGcjMMUbvrb+5Tkecto8JlD46Vttx8nD5xKO1hv3+n+cBCQj0VCByk6e5bEuMK8Tq7eD9
Al9IAtp1Lj5eNQ25NbVWWUsHGdD0bzmldmz1ubuWXSvWlYKTn0ypZcAU6wvoMEwaPGHbkST5TQE4
fh1bzSTrzYY1mQThqoR7zOh3gjDhPHLPQ9J4V3V6yRoyotMMJ6tV3q1MuetxhueTjOgChf4k9Qh0
99lmUZ+YUHhwyb3xSQAXAy7nma2gJ4jO8RkeBzeF0Cajs9ONdAmx61qjUaN91bQXyPZPJuqVyzAU
2gsbK0KjITvC33BXKN39Vai6KpQ/5oKZz7zS76xhrahAY30OmlQ84HtGLUf12lfWc4Qlq04r85oR
AkXU7KtW4FnmqO6d4iTWdkKtCL0waiaKlnJ2CZq/VvQIN48xxugakFlTxbmFnrdy7cg4VqFpbFv2
wNyp/6RVbIKRJCIXXFl0QHzNPcdSvpyinUn1qGlxmEYnz2MA7akO8pN0RX4yqvG/d+GpVsLTaMBY
Wox+hmQTveLJt8V47gsU85EB5q9qrD2PD67SQMufNvMrMrLiyUugEZGTLheEPnY7J+yzrfDqXwN+
wqvZDgQwhJZ5AD5jwbMLS2zExh4irWWP/RklpbVriXBlRfMsSoZIh0WPAETxRbUh/cfdG4OLp1ea
6Zawu5osCytYx7qLf1x19deqHgPawWW2RRJOoFD52cXNE6SO8YnJbkVfHPZChDTw8dBN7xRzuJP5
An9veg41kkKV2uneei/+GEVhboTXgiwq1OJcV2Vx9mqcpJhCEARFdNst0pGQp/vICBSsU0ANR5yF
g1Xfyumly9zDA/blE7exDLqkO/duVt/T1HqLymcrGQIONiVdNy8SkAg7Y7gQZAUtPGMqlgjviO9a
g4rFy6CYxqqwywQaiEma5fTSmOhZs264zVfkWOs7fxIhhMCkJkcLQwb/Mr9j57D3RF08u9JGj+h7
LwnzxlVvNeFutOxPfXZ4Vs+D5HTZOpmzVtVMOalJaRy7nPxyjNz+WTGkudSdQvvCPDYkqxbqbVEY
yS0DOvIkjVzh/GWOV1c2BFWkeNP8M71secRg7olFXbfQo7I051eYRXuawttyMoIRQAnTJRto8BRU
UyuzrJmgxnHQbkZNl8xcrf5m6a0KSI39DhtfcPUJbAnG4RBZyN4pVzlPzNdYlYgaH5qf2dKZeQJp
jJFY56owsFWZrXVhfwWqkFJf2E5lr6Wp3vAsDoeZ4kbw8kM0YZW+A6ElrZ8GiyqiSu+5Yb4+PoeO
+Fcwq8uzflzZFRlEKQc5OiWRtelM2lDTf1f1ZnbvB7KqUUc61DCbyCapfL5Mhjw8o4cjZzYhmyTJ
VMiU9NZM6WgvbWWlz2X+Z7AyFqapiV73PxW5iSEnZ7lppFS+/ZwSa2i9q0B0ecGVWQJwhWAVT7Ob
KiL30RDmH81taKjyyCv+DtEVXYFuqO6Fk4qr4nLnDk//Pqq4engWLMXlF8UpENAc1EIstT0J9Rgp
EyCrvhmKrcAytzOKnmhlv/v0+Mt/YLNaOAgnfzFTD+EnPSdWFq1gCfZP6tCTY6fV5BKqQ7yuklGw
mbUIcmVdrPWcXLbc7CZuP0KJsemBEqPe8Te2Txby/Nz5PfQSAnTpbE1PYNECqqCN58H8nXQ5NWfO
A63/U1Y6SBhLF+8JOVScx1D5mCQe4jFVaMTmpJKB4emLrWbxi+yH5leOWXHp5d5EBePF+d93ngnB
OZAtuLcg189x6gVbBnkEeVM14oOoKxTofZTop0E8+74e7HolvpFMm5yK6SXR8cXprtgQYEB3k538
RXgKkDkgWPD5aPBDIbFjplZ0n/9iDF0Se+LeyEv+69Wgv3wip06MG5s1kjiS1afL+RPSr19cvC67
1KEbumhDLTm5QFeqcFDO6D9JI8g44lgzLY3iI9wqiP3TARvFKMLmlShBqNaaIa+P/Q9vl7r7vz9U
mZRkL+aAHm1EAeeeRWdYzG/15o3jOuERsXFSUyt4iwrvx20DY/8QDxEax3oMDiFohPY1vVETg5BX
3ypWuYu6NrCb17pq0NdYEKiVgaITvSIpsg1RSfTYlkpnczLLgxHcU4ZhSBXFFw5INJiqSmeHGA1x
Lf5W5k/YISuso1bbxRUPT0um6k4wE19DTzi3uTe+OGZo0qGIRbIxy3Q8Y4HX12qtB2vZlBAC1Iqi
eFrwwybuV30sacs4yS5q/PRd9+k9J4PlHjOzcdE8Da++Xq4apcwPNk85gtF/bwePfkupOh8PdFkw
UcyA6lqHAEUDKzV5QDtrXs2k6sGMl663JvOx2g7ILhazpml2aUjFGK6m+F3GmfbGNGAkK5IdvT8S
8SpvlgZ+BO4RaU+WSRmlFXrH0q2a4yondxEDDFPR9DK1sexwI00av9p0PpoBKgm2qk2L82Gd2kNT
L1Q0gosyxESkiCp8hpQQLxAxeSd7PopzkNeOGdZsW3j+Eb3bwhVBd0gnrkjY9YRuqCWnSRyjD0bK
P1pK7Xz67jvgXhddp0s3TWUpny9Tu6YOTkzMPWOqKYsEY93W9mnOI6gioC618kOgJX9mJzXi5OHh
qS50pz+qUfqWtLp20hzUGqYHg2c6zEnCm55srqTXX4cB/Jpjt5ivZePvhWRAMV9GldPfPW1sdwIx
v0Zw4EepqX+jHkfV4/agK0LtZ6VQmSuS6S+aewFz8EwT3vGPZVL0i5GDuhZV1qEStFtaVzn7kQJf
GT3UL8Ls2XA9jeNt525m2EaRStiCWZg8Ljuzq3aRblIWE6H5TCYQySyV+67BxMo4xx3mF1JQlMMQ
te9NFRpnmFbxzfODP2VoDB8BGyh3caNvLSGGDyfCJ65GOuNq/hUQlK9CP4dxEZ1LLVk/vNYt1qFf
VA0U8z4bF0ITc+/hft2oSElfg6F+DUcak4jemVDbQXmNy25f4ABhnpElbwh5lqbeePcabsNu1FvC
SoowevFBaLEY2KcKJ+Il0LwQk0t4L9NU7KuhWiOW086krGrnFKfceb4kiC1ddGn5GzFjfs2jJodq
KjgtGzRF58v5E4q8lzMKaXDb3dDZ/tIIhuybDE2pZfoXaYV/KhzTM6kO/eibS+n0FGd9eeGAZiwY
v8XQJCcRI6S0cl1K2wA6UFQ7YZvFoh5sFX6WNPjOyRcqk85grA5wTLkUpFVvpoxLWpiAMHMHO/RY
6Ace1Ef9xKmAwAZCmZe+khQX1GXm1nd0TvmyaImrKVCkBkF3Lghg3xaB2p05V9XbUOmB9mv998hT
duZYPC6TWq9+F1541XiiXsmS0+iX6zTfUioD2JkvoVBIgQVViwFsYk5lpOg1ucrldDibP2vVctzZ
VaZsGkTKa8yX7XSyB61p+dqbEtk/OSPbC4nb+huDmJWZVf1zVfQNKGpaFhNS5ehOFQ6aO/CeMjnM
V/PHnT4xCCCa/on1762LOiBYzf+qVn8Htqce7IF8LoT+w8IjJu84vzjTuyLG7rec30Yw0/+/rz9/
jdKTf5SuA2c2mQ1m24FIiJ7sCzNnF4QZUCYwC+BUPtSjA80zabv2NXMSkhFgZ81j4Xqk56zUwdqN
nOruTy9W1udLSq9FlhXlUxzGtHhl+OUXliDiyiA5bkw36kSJCTLx38t8ydGxW9YFeV9kDxqXSk/v
FJvK3rSVahnXQjkCAAnWlla2W3Zn4xVPXkAFW6wdxQOTPoTFJTbtbhlD1lrnI7GzYdxYa8RPwTow
jeFX4th7np3h1crEDmdKsyrYhGkmZwJfn2//uDWyEKeu3y3oPUE2lLvedEHVT/plS81eE6Iwj3RO
74ytwtOM8OAp2DID4t7XtOFSxcF4AT49XMyspideerfpf3lq3+zE6A9F4CtvjSYBqHvK1YVMca6C
7LePNIfhqf1jmvHfKknC14SZ9KYube1gtBvPcfpXp72ZZiTeczByl7CNXvjVrlWUrH+EpFyYYByj
q19tK1E3Pnlre5IamyWsCgnFrvNerCbt1gRpMo+flIKG5qW7QetV2Is9TVoq4rAUFEwBHb1EZPAk
p7FZp4sPE2zxtp4Mq6mUcMKS0F3PgvIRnMNx6GiZM+7Bzpr1/SLIB7hqGcPhqLey77qjgIC081or
1rcIq/cwTSiKcOdSSHYBHaisfA6AFD6xIaDnLTt1iw8j+gXNc8Y0zB/GNAiigQxxxbfaVyMJPrq+
U640Ls3XB55Do8+0Z3hi7t0iesohHl09ZTu7K9CEr7TUlzcH5dEBlR780ACTHKpC/8kmpfcNOXLL
XmtSU0V5+Mlj4S+U0SlYz2tvYRf0zKuuTwBFiBz9YSJ/h0O3c7tSfVNrWgU6xw9Sn8XfgOCia9Hw
G5jfwa0LNoRxqVeKbT4mVKrwBFwiKCZWVrgJvyUJq9QBzg9tfxRVHhl3okzqXVwoZ80owqsR96gv
nJZCYJDL1ms4YGK1PCQNX4zkb4UpZhnsrMl0EddgzCpW5DQwwq2pAxVpLC3eJhVzb2tyyNXaqmnN
+ER0YLo1C/GbexXErRa2tBrSTdzXh8mJ+JZkYP/rfmyPLM/hm+7QR40MeIXzZ0WtfnWFlZ8CpgXu
dFxn1KOegl4TdJ2ZHCUe9ZEX9vU24UvTVYi09axmU4YnBkjR84BbaRXbBYkT23SiceS4HLahIdqt
2yX8knMyqwcxxIQSWs0uB8Px2tOt0yj5vsBX4m3Ih+yqqsO5R+y3QUk27kkdtg+B4NBWuDpZ3Mjl
9dEUZ+EQWNmzFT77Xugu0Fp+xEkoLu50P6TT/aBM9wP+GFzMEWY7YCeea1IJThRkPXGUW42zeojI
ShkVSV4d5BE24Gz373Q3H/FyXRzbGc0sE+RjZdxj+CDkO1/qTRLhcNDjY9S25hPJtSiqi+SFhCVw
LgSubgF5U2uneaGDFbKKXdkT7iS96sXzSBsyWdO2VPm7kNnLtfEyzkNaLv6E/Mli0qiUhDiizA+2
ZHqRhVOQBWMrcfqTWSuXkMY4MrPfElXPyvO87ESGundJYPItLY8Qh/82bNU9I6xTrvZAkiOgOer9
KLGf89HwnwNPe8nYrs9NoLTnojCVheuegFb070TAZScidQl78Cv1TUu1Va01bzNJW/pZt7IJZhyM
THsewvqpkZb74sTtKcqc9M2XGiuA1J7CsrlbE+8lzXpizAzCkjDav7ROs3RJID221LdoMys0mEWt
gNfL9fQYmKiVyWu2zpodEhGUqFjzJzilqni7ouq2HRODklYRfS5ArbUVDVjjc7GZL40Z2dp25uqr
sEV/xjhBOH1j2GjxigKabuFyr47eGgYKMbdl3axYWzkRT7p+/ibdVqkIGR1zOmEWHPrNbGdrk+Tb
Aa5qxWAp48HgyYSBusDqhd2bSeNMosxS4ydz25bm2aiehFa3+zGqXvrmEgtUXFhrLjRx5T7o1fLA
RTh/dGwuQSLsVxoCMXgPsooDzwzPELLF28jyq6SsG7ZoonUiAoaBg7TeNQ+chlm67Spwe1Tj8Xgq
WyJSGj3RVqmZkEDFTJ3Ietzzq3TUjXesArAQcoeIFbti8Nry02odYsxYj34Q1yCdS84Bysin+YWn
QMXpbhYbvxnaJ++COsrHH2Kv5y2htUV+lxVBPY2prCKTnXzo3WSAJMVX70r5XQ3QomRl1ztdc3oc
AO1egqL6rRKNo7QGcAxOhsxwOCvNL0yoEg6Sjb2eLyEgHHoJHqoxSIceZhBBrwe3LNU3DbbRZ836
z5ghVWa2s4+tUOPqwoghzY3uPFZo+QZynVczMCGyM+tQzwh3q2uTM4ihckFWrb8nQzJ+IhYxPTy+
LdQRJo94AWbJrSJyRlDTC25LQvIErt0Zl0zFltDanJ7sbMiSkwSSrHZof0bMzRxNCUpxmuT8eGsq
SXJONaArfsdyW0YMZ4Mo0x9+IZbaZiUG4Zr7u0ZfL1waY0U/Ra9I0ZrQFfg8mzP0lH0z0ffnFy/W
lLXFN7/897EaDtU5FeGmUmmh0lxnCNDCyVxZUW+u9GyoNhb76ooFveZgE5fHrNerFZ3yL1Eb4WmO
OmhNKQ5MHUh+mMTwudZ0wB3Cclu4CDumasmIDebxUVyuDCPMT5XnURJMlX5vVCDIzPAvcxCfU4UP
eHrU/BdTKnqzJGgTT8Kkmx11FzUhIcOr+bLWxmQH9N9f2KFPjmdDqK9wGu0lqUR1QIfAuj60+V10
sX8oYp2onipov6iq12Oi2x+Yp+SmnsZgeUiMszUVtx034v95kXp7yzRmyKNUv9Pa9P+o8XcXkVrK
DnVoqmQlWJSPkcYJBurlYsR3yU6ONWoz9gP7c19EO6z94V1GzQNd5CKOfq4lDrAUOSTkD0QjiUKe
UmSjDqGZOr+Akb2rciLDpMNrIvmWH+1NOzGj23zIbKwPK3XSW21V9bXDPMHuFxzd6azvEIMM/Wi6
/u+tAHybgN49B25xluOgXppCaxbJIL1D1KiMDvApYlgLIGviw6G7CLLpSgTnViuqKe2Wqm8ucctB
RUVE6PKJYddzWA0eD/YJ17G84vNmDDS25l/GD+iu8iY89U0ZnZLK/3Lzioq0kcO6cjQCp3ekH+h/
Ss99dhR1fK1NsS3U5s/855Mcj55clHj21HGd7uu7J1hlw5XRx6iGhGIfHU/WXxrg6YUM4vQdUKTO
jeIkh45UiFXsMHqZpg4JsQY3/J/HVuoUB6islijYQQq5ZF0BEcCBTcASCqbiOPd+SWJgEKPw06ao
uk8yx6NiJUH4OWIeW2alYR59wLDPtUd9aQfyTl57eMra4F3j53jjuM5QF3/afKWOy74vsrfUVxvQ
e8At3fQ7dL34x0/hQA+J8h4Z8bg2GUmjo7TKSwV23ZbRy0xo7krzK3L6AUQ5KpqkEBhHS2CUrlb7
l9x32zVJru1Tngqidf2xfYtVOpp1njPNSI10jQasPDoOTvnpHDjvZ5X1Suhv96qp6reSedOpIaKY
bc94S0nqGH5wnxBa1JX6M3phOvFll2+lmW+rGtKSmdbMwRxvirJAWLRsxw4d6vTB+dOBZrmngtbH
whxr/M//S3Ce3xXoPxy3gVBYWkr6g2AwU4Ry6HQ2bCqK6RUTGD2X6aN2F7qEqjVvie6X59xUMV71
bCp2JZFSTJfzJwZVL/uFtMvyLEvLOxRuup4/+++fJB3D3KpXXjvwiLcBquheyZEg5mhsbvPHXKNv
zvwZtxAnCIFRwaPEaiC2jhibUzdJued3Wf3J9KcmdMJjUFC4bnMiYF7fKINA/IEEAWEQir+AYfxr
Cj58T2Yyqo1e+WG+gjYsEg4skSRASUhEm+Lp2enfCybICsG08zM3HINMnSjAYMnL7jgUhn7sHNtY
WoPdJO96aDTXjmPDqia4ezOvJlYhoS4VKKrVvtm3MpLLNOAmCcP4ZzbM5TI29lECy9tUIXsOeLC3
8z7UNFZy6lIdFWdzxniTrm2jIXU+C/c5hPNTNUF5wqHucYzpHXI7VgUPCYp8r8Pe3bX6oTYzfWmx
qH/2inkr+pwosfidNeUQOGjLB+qV58hjoe4Geuu92vwOCovAysLX907T7jtLd5YVlcNBJsAcQ48R
hTrU6dKQdfXpBinUGtVejfaEulJGcXdJBZ5dnzhGce10oKqdnjhCzat+4xbjWSi14Byz994shd95
2hn+3iAOaD3bxUaqn4VhM8H4r/dLDb9uDOZ8KIMcOkfkewm/lMfYwwbY+B2gdgknVhjdVRsQZnsO
yM5575wb4Hrn4uUwim+lVbyjsN1jEzNgo4NqHZkuf6WyJFN+uhIEAmFFMMurFv32o6rHDOJ5S1x7
B3Vqm1aDL9ZYiBgbNgwFNFB9X0rBj0iG8h+6238b2DmvrI3xprQwOtL+b4i0W5dBvoh0tM6P+IXR
psmLGoDTz7SPDnXIPDj8FsO196q9MwPUpVrAkYNqaKTdpZs6GTNVr0Pu0xjS+QwI8F61eAtOlULx
oQ1mv7SK6LXvu2b7GHY3aRsdC+PQZBXBfwPUCqxvHglP+hEABgmcXsEMnO7YkZWN7noG0VnqwOCn
/ze/YIMeMhrYyUTzmz8WW9/skz1siiy8SHQpy25oAYkW4ZQ6Qio3X3YTxJb1MnWb95jlIAdNl9Hg
J2eLsLbekJuhRvSAC1Yg65xUcXQ8zadOhyU1fdZ10uBoSM4ozN615wIwkld70YeHPWsf92inGEHo
hwjz7MoC3pbYTvLqdV22NctM7BlO2neSfMZF7oNCsANzB6tFW6Zt566jylWSteG2165VrHXXGO/K
5LH2ppf5XesaMZJaPTkxxHtDujHepWMnt9IyAmzRfvCp5GG+zlPr5NM4OueaD7MYLu6nh2N52amK
fqxbL3pViVPAlqkdZpnDw3OtOvqwY1szOLrFw60NlRvTHuVNr4bPPkv818qPGUcEzUK38XB5Ng9P
KvL/Cr3Iwyv370A99xyVPOq3uC1epTswzAMS1u1zu7+D+3Ir0iUZ93Zg+QIOFNPwb37X2uWvxmVw
NbfrRkcLLrZ67G3lMhOqmKws4jEcFxwLrJNI+j3OgWrVTLFdISSE0NHye62p2r6eZs/0h2FUj/lr
Y+OpQCbwqyuJw6p8bdzOWI3YqUGVaiNEpjwHQNGr+OrMuNdAlkXFlMdya7Rq5CFgvQyUskCiF4zl
KcrVo1v6KPYs0Ke7KvZYl0WVnAhhPhai1nd2m/kHSSFeTkS7+XMZkqWTKOVF+JXRUA/5IysCGbAJ
opaDKyH5124TblMFnRwb54ur+XDsZ8Jq5BrEBj5mZQ5MicLJgrXith9xqLEiul/KkD7hZAEXblh7
IqLwKUryCzI9+GOADdkgj+gXlhiGi1rWyBHiRMRoSANzb5REgg3YYlslCw9enhw0Eh2GRaVo+j6Z
g+yn6tRxx44Y08me/2DwE18Q0Vug3BnSXm6M0QgIfhXO0mQ2xJhU5wltGJzjhtjMxtkAc+TTdGXA
3709fq6G/sXdDtS77IkBsEJgxnOdRBO+3851bWcHhFvpargKp6m8QV/v5BuVszLBpC19n/MJA/no
hOkb5s80N/HFi1IM+XviSYnIIcrYHoSxDsdA2ftN/JJ23NaW7DZBrRnHeajuBlNkLcyFvRDJS55W
vwaQZFctjWmBCLW4KYwLKR2l3CF7z462sJFMV8ZdyfXwQ9oKpT3VwpgyVJxU6rMMy6+8aCnqGktF
WH4JnfapSSX4wvzoOdXCYu9xptoamY8qiubodob+qilxdPNvud6JaaAvRtB9fB8rfF3NRxd1T49P
j/D/UsXFZCQcZWGMjtwD83tE/dWO8oYY3N+GyGlNqDC21O0f7DsodfaB56fbUpu4aZMJDVx4SdaP
HNeKU3tvXU+0B6Fabq0jx9bkrVBP5iTgMYp5IYWw9EAtI0vwHvW43VnhtuQ3sRrxca7iRA12Wp68
pWGkXGj3WEulGP21YqJ27VrGTF08zQ8Qirc6MiwXsdOFPsabmsrsJlyCV/NuONDUQSzSifJThzO+
mF/CgoDbeg5QwOY30BZ7iB7QZJErw9lnEU6O6qG0tP0Mvu88JkQ+s0kiYnz6F5VbaGdT2bIDFBdp
63uLBuB+Btkx+62soNgqfmPiY1IP8/TBUoG6MV5NAngA81ijzdoeY607bBOEGeuoLstVhdUAcwGK
IIPo0y7wyWthoP5oxZRIiPZh5VxqxD8fvjOkUH3a1eMhgsMYx2aIu00Y72FBR1YoLokglj48A3jf
mtVIqEuKP2UeRajI1aMiANjU0bxUMnJFlSz+CVOUKC1xcI5gTjiD7H3kppuaex5NMfBVPMHyKC1h
rYKSU4Ql7fo0v4Sq+ktnJMKRHBM/i2tS7yMD6V3kIxQuurMDuIkFMCOMb5ZPqrE9aKu4YunTKFDK
CVtkDWLD9C3lacvMq+ep0Icq+z4/Wr402Rnz7ir9lWNBeXQaf6rMphvyj9vE3U+Qg621NKWDzOiO
iPQBXj3usUBV4kVmIEBn9zSWzdSSCPQs3ckUPXHJcr2ose4fR0MYu6iCONP1Iz54arK9pTryroSo
V+ZLTWDPmvNzwiDUTlENxQOS0kJWnf2GNmBPM54ucDmsZkKDpA5ZK4wH7/SvdBy9/G5Exc+UZM2W
X42svKujZQzRZ1ViardPTel5/+eSP4DyoNJ0WZHSJOKs26UkgxWtHR/Hqvw736EF0iumGh2tsTwm
CKIKOuI8XMgSxb2sXGb6nVH7+3hQ1+mk1ZkBC/S8ml0WPbEBkI/HOszE2qDR5+JvdHUCM7w+9G6A
hL9pymy7AF2L44XOMRbNl2770DemU1MXsH+lKYBf0vKKU9ymwRPD1Y1SGj+1hUMiNo3/J1xLEvPU
RAw080pn1JwCCuW7BlIflQZOnTiCnmFmGRmDlRYv2jZ9ETkNWXKlrH1v5+0m87Xmve0JqSdW8SWU
efqMbR/0FeqHkDbfQzoVJyRrP56MbCIlNB2ufsMlWyacdur/DqgF/YYyVYy90ZGhqU3Y7koD9RiI
PqZXnz53fh1+KcFETGiNyRLjtofIsLDdjvqbU3E4yz2PNEnHINB70jT8e5nlDPNl3pmvypQTpwUl
rtoJ8UIWVfDSwEbeRmXLjm829ibU2WadGIP77NYfieiWkriy2baPwclbVy4rBnlHpJSluX4ZKiy7
HRrEmg7DLm6KaNPq4GunJckLSdnOozhch2RaobKvBNx1oAHoPkW5IuVspDSYhsqsFUeR+MVWQiX9
TMqXyi+KTVH0KcOW6FlzCuWPgYFeUmmT2G0irEBoRS9/alIpvhETSk1HlV87On6lDVxMjgZPzSRD
CAGlu0Jj2xC4vwMAiLsor/OtnprKa9t697g2NbQTeUGBH3q4LGQAbNHJzS1lxJVMImTfrQl2jzya
cW2FbbH17NB8Kf1PIVv1DzzWn54/+kVBOszJVZbLHCrW6/yOONqKbgaC672ll0RcTyOUxmYNqszh
nmZ2++zULBFWmty4VRUEkQxpg97+qISn72bkU6hnd0QOw/6hIytRWfDEB0ewEERrl/rwa0yQmKq9
QghR2TiXxs4tuoBLHZ4n+0Go7uE3KKukiD9DcvXE0nfLD9ep3JODhaayB9yftgAVy3lkMzedTGd0
dp0Kc9oOeCBNWLobBOziRgAHemvqBgev9jIUWgrEC5VWMEXbt3G9njVbCoTQzfwuMJx00zE8XQbl
+Ku1m/5cumm09cMEx34cMhJtq2dfoDcbJMgiuiHOgYglfTukBuzqnEEFAFztXmSxdk90EBUsdoZf
61uJhXIp2S32kUdA7bwARb3zu6lsyKrM958yzzw7Y/Gtkkx3jcndQfCb8LjkiL4T0/F3dWM+12Os
HNOwzfAP8wXV1Cs+II58FybjbgIXlmHihE8RJpwtA/qjjqpwR0RNSYUX3fTUaomDTX9mUmxrm7/h
rVm7njIWESChfgrnYogZSfadtO4OV0fy4fsNkpu+Kg6C2N+FtKyA6Q+NgdoafzeqH6G5A4CX9D3g
0JJ0bj3BAvJA7bik4uRxdYN/dG7NVn9NlSReSUNx9gzPM9IOMnPZgzEgpLERjMIRgKxGw7N2dlMN
z3SgN0mCqkoHe3PqrLS+RQLbkkoOyRplivGqRGQHZ+EHVhLSZDtxmWt7FniKqO5Zyf90k5oo06Zv
zcno0zYOLWVD2YJVfA5SmbykqcqDOUFnHkuf3eivc0u8TGMigXwUFXNLnMTcJZ7wraaWzb6JavfN
ToY1CvHhlx0gsUTcpuyVxvhW8E8xAVbNmx241UonvO/IISp8MflFkJ54UwM9ec/S6E1kcf851lUM
AyAen003let2iDZ+2xyc1jIhexu/LJQpNKHr8MKKGV4aX6spYO1im6sFTGWsYqi4s/YlTBA4AE35
6BtEXyqb3Ur1xgv7xFPZl1PuuzDuWeCiDnacdtsYVvSc4kuncjjrpHwsB4+8iCBXPmdZ/aNPMAih
YmhrkQY3WbZxh/5CQzHboAAnu7ZxsRPEkuyTsS+XvVc7N5tQ0mU6wEYpMyx8Ger/s6FU5j2txp/5
b1H878c7RnUYriImAAEBzHPkA3rEYxR3YOy07mTY/m+zhsiY+q5xUXVIPKqGuzWzEDHmdkuHj7tj
xakTXSsxFi3tXfQq8EMNZoURGt2PmKjlZZzBFQKw6K97kN9rM9TflVBjhBNVdniC1+D2w4dFXlbb
Ft2uret4K3Sd7AJ0Z5eGTlAsskvZR/W6M+GKD9NmYWS0StFlE4wS6fq+b/XfYQrhVi95PFEG5h/Q
wUdY7e+aVZsAsEkK7aw6fwu8EXso7SucO3nxpCFfXiSp3h/aAlSZIXJ5iv3sHvuyug2yLE9Ok8mV
ghB3pZSpu0683joYFN7LPvLJcaV5vq0c01kLT6JvsO13rXSrE80Seep1kW6YzpNb7P2ZnSvGZF/J
gKwtuH38I7ZIHwvZlpi8dF1YxnArY+MNDay4qymhYLrufVsG2YF+gO5w7oP8a4u0urIRqnIaLUF/
sje2qVZq9CNpGCktrD7MsNMcI0Wp7gTi3cMjF9PokqprvFK1Qqp0Tao1aDDLrMjG3dySD2JEtzGw
xoByIJpOi2lRmf/D2Jktt42lW/pVTuR1ow6ADWADHafqgqNEUrMsWbpByLKMeR43nr4/gNmdliuj
3BEZDFJiWiSGPfz/Wt+6VP44rN3CGXfF1DOMzpVNsiG6tekWuHai9FYLZfgC7sYaEvJjtObPJ0m+
1Y0keIq1trsJ8ZjhOOvY/SF6I0h5ZVBAuotV++K5c3nLQ7IZ+LF7Oq/KUbvOOQ+yWEWVJcAR2cPO
oY2xG8MifWhYpXoiuC7nHHcCBspTPU2sVOeXBiFIFxPd7Y28BKJT5dBaU/JIR99EEEmIcLcHmV8/
0sen+ZlZxYfQ7hWT/frsxzmPRVbEOBcLXz/1aZZtSrDsj8IvHmVCqwFpyat0QxZ1CVWaqkI00Sfl
w3JokMBtEeRdMnY2dz01OSKY0ie6d+LLJGYjcN9xwWnRrKNpuz2DFZpnoi0eG87OVmqOu4P0j3sU
4vIpIoDd8sL8drFMsCXxL5IJs2kiIrTFcd4jOMrtB621L9OmH28IDbQfCEqR9J91RNINyI4W88Jt
kVtobKgO6/TzL1UWqVuW9XLT9raHVamFaMJ8t5fSpdPv4Bavh07dnVtnPq7PTVDU41WbUvxC9VDv
WXs4O9bdaruYLICR/Pmya6fuy3S7pKQZKcq5eKL/EM7BKXGQJ7NvGa9Qhg4CDxt1DfLmT65jZbBQ
sVUFZcA+kl+ss0XXi7SpWrtRxGJ0rvQithKrCKPdMRbYrUmTPkPfG8qB18PiftLNge/tE4bpmxI1
TkoDrAkkuGQrfhVueGX3Snxn0r0iOmRjyUKcFrqYXxHoWU/utajxHOa5wpIPc09Jmvdk0br3ms72
rbQZHbvgMjvvqgOUR65wbP5gcbCGML7T8d8gsNf7bZ5ZCJ9oPj2dn8XIl5bh3TDrZFUGBeLJtHbu
Exb8Z4b68jlSaNsbalxTH3HuKmOwj/TW6ss2qB6LQt8OaFVJinKmDaNd9L2cejysVT8cJNHaFD09
Boy++GqCNt1mLY3dpUrNCnJzPj6da5HENM88RhwgG2I2OYyGv6uNqnmaEIJeuvXYsAy3zXU0gNyK
zWrr2IH/UVfmfanLx6BU1aPlpd/JakresER9H8YKy7sxvGhOdmB2s55jRQQsrUZ68mMYr0MZb/D1
p3e9CCliKw+TTjvq+7xwbNhCpLjNwH4/GdObHjUgfDroBwZz1o6Ajh/DHCnshbV14TUeZJg4uzXH
CSE/O+xz1UwP8o6LPbJgIvj9c8BuHHnkfb0g4tzuthRuugqdKX1iO82Ry/P6pgOneGHGM8EDWJjG
wvuh8vz6EBAuvqpmCd/ys6D/kAVBQY0tn/QqtXZ0+p4CLGc48irx7JkkyOumFp+MJXGqSjJkoBFk
jAjZ3saem0JQS9XFeWwhGzq+WmIvXPbfe7zhx6Bwx9U8Wb8Pw4vfBSzs1ESA+JodyoSxvkT7kpk9
lVojMR9GSfU+SQdJMB9F+Aj8FGkJeAz0OXSCnQ3CxflYArK6cdGqHPuyCbd6MZivfSxXXZcWe3bD
KO3nRAvpQCcZfdFfiGWawE4mikDcq6zQ18Lvk8ugfsClLb74ATSchB71BguS3NdBzK4+UsnJcvmu
Ri67O6se6CFZ5dWU5trGLwfcS4abqsP5qU+zeEu5DpopaLw6qr+jRgOOU+X7FtgqjmZ6tfOYqZuq
wzZyLbtSv65o5e8HOPKn8wEcJKJ+GSO8LNAJn51BdtWcakdY23J+WOIRBugourjwqMRc/iLAT0w9
3551jlOorjMtQTbvkb3xVy+ppeNBwhadnNnylHUjEb0sUhH707jrmvtMxOycSrdbpcTpHM+fDPTr
yp8lSIvvpgknkM2h3m/cpXid6nBhCMG7GMJUrgJw2yfLSoOLhF7m+dmyEcLt0rAiLpu70A2No8ni
Evo3qOllbPNyJFphqOayZXlYgkJ8HfhREMBoio0MtUXVU8p1YEFNoR9Aap6yFTsm+5uPkM9jNv3S
l8NXYG3w1fNAbpcy3zLu9L7ZbKpRfptsrCK93dn3okjTtZsUzHWWuI5iXV/rDh2kQmBaMJAJNbgw
QLxO5b3IBNg1YwYf+EoL1rknvuuQqw5ZkLSbOGuifSrqhvph0pxSknbZZwNDjUzDX/OPa9cN1mDW
1uzyKS4ctcLJPuYnOVkxHyppj8xJ+fKTz7/S4J8t71neTPmLti/h4YXhcECm3LkNwpSKJl3xLTLO
huEBSKQotPGEtwVpFkWoFy4pbL8gvm48N5Y31MRKehpSeyFijsXYX8jI5ZkswUjGcusWN65GPFpM
mfHGnmG1KPWbk4Ca+wU1YEgGZx9e4ZXyj21evPrsl4/LQxyZpE6hByJD1LrswxLzVuVblzhhqEW2
rNxrJAtfEgmgqHUY6zWCqq6WlwB1vvojtMZt7bB8I6k2f7FiH30W8kmla/5lOstGcGh2KxWDDbOG
QZxKE7FHXFvDPu0ArXiz4r/J+qe0y7z7eojqTaY37oXsu+d4KsdDYrgx5RJdv4cDR2gbRXNz3Do1
UahUYNMDF2QCEawmQcRGf0Ghdtu15J4s1WQpY6AGeMa5HkHugYwWxJAJLuByTdoYzXiztzLq0f6r
Ej0xdGiWxbqiuLHv6/KHh0PuVWkDlm3ifc82084xApq9FNRQq8kNaKDqBd3VDz/lswzpcK/XMJjD
AZMHNkwA5tjHqij7Ms4vtJ4fL28IBjs+P/vrrXrZjTeiyccNdqvqGTPxZmFge63pbNN6TCHSpDXl
u2ETGNRxcQoM8D0ImyTrgBq4A1Uiy3tG6H973Vnl9qHJTPNLl9xonddtpGjFbS0VzIJwei+UznhR
avqtTIrmoMH72YEOghdHY/hi1Id0RZpUxADckfNkUJbuyqtUD6c5lDbYFh2LXFCX8bNeyWpF/oW6
iqosfg4jAogFrSDXbCu0scWh8oLkuSQBEpwWeJLlXX6Vf+t8N9+XAxwgyyNX05gnkOWh9YPHkivn
GCT9nz8qRXtP3pp/TL2JXWZoBXc4MZLT8v5E4no4e8PakMuRUL3ugUBdECcteUDmhLg/Ga4dx+4R
6gBbz1y6kqx7ko01/4wF4etQp4Ay6hGcHdZe+uOU7RKKPrQ40R0OVT2sewfXEZyd/qFo0PCYdsOt
Mta7RfqxPLSxm926AsdgnCVql3dv547jEPbhSpWt+x3OkUUl+aOK0XlxqIbHCg3uatDN6EIb0Zd4
84M2CEJT7YByDM6pJGfJUCrjJsqEvDSpSZIkh5Zj6Hr5mkzEjwHeeKrNcaSg2xvbDDf2Qa+A4iNd
mzVyMpbo/hznSDozVaN28NbLS6x7ROJkygTS49W7Ik6n45hSFER9XNDEcJoXrewmTkO8YQ18V7jx
cOvFOV3uiEoMgCPiuBmJajPHlEnQy7K8bCwz3MYh8VVWaw6n5Vm4vHSYGsw+u6N6bt8b5PpYQbpv
vfum0gWbGB56UU5Hpzq4NHvWlSjY24g5AhXH9F2C33Vfh8GA9KswXlR/a06O+xrbE50X564Fl3Ml
6e5joMH4sxrqJNwtP9TCOtwrDVFvUlZEiSM6r+p4Wulemu9MkY6roW2KQ2YpLMmpx27fuorK3tig
36erY4kZWzM7xYaRVlGzMhGBvSSaKy8KguPXUekk5Id11rTtsfJXFkNmm2XOfUEi9y6sK3FofF9d
OWaNWzAW0xPsqjfT0rSPxuIcSQq/kNPfTaqgqsixFuO4f/YKgBND5t2MnTPi3Zyb2YEH+2OUly12
3ZUxZzaM0lCX5YxCiFubbiudFFWX7JZp819rJHdR4yUjwpSEl4ohbg5KgnCkVKTWTt+mh6iRkNWH
dJtQqHgQVpPvgxJcOLu1b0aU4EfoKLC1mRKHqbSa23NlqDSdVT9NoCLgtGB/IxuonV+SoehtZFqI
fRsQcW6afXXE3czRA1x6gYVUvwB/qe+awiDZPqJW7TtWfgvoM4IUDSvISvr6LcrtS3vA79fRwdoX
eZnv1RCMl2iznFtdNdG6N5zqewz0r85Rlnmpd4IsBDVvjIpLvHvuXs+VfTTa+9kg/1Yr3d9MaAaO
o46YSpnTZSORZukJ7TkiiaKuxGwhx/bBDIIbkYvxhVlK1S665nnTjLCwPuAlxEvvBt5NJUy++Pys
ldZ71oOvn5zTbAR8gkt/DLvQvQP0YH+hRBUUOJZwktXU5HxznQ5kaOZdn+8Cw4muEsNUlyZcDmiX
Su2Nri9WSysafZQ4DQhpzmB6Qtx2wxgUNyP5WVF4vyTq0idj9e33G82OKkwHffC4POgIZnFePiwv
JE44PDyGtQuqubuYQSeTRW/sgsRUK2sxNFP6pqWAinT7s9vWZL/WsakmV0O8OHUknuvSKC40+trM
xLwUFOHXie3px7jyT7D+JcpapLPMjdC0q8tAU5RlrG/LpAxdVj9VuspXSlPdWWDY9bOlELvyypk9
sYsVVqnKP+YMAfqciwE09CmpPOtm7KfqopctcfeB9NdL915LpH2UMYqU5ZCZDvEfVhNuPGskW2EK
Zpd6darVzZI5jJNHXBVjdVxesTEC/7kAzM/rWilqi0wj/i9FYDeGvqTYLcZ1p0eUS3bUS6aZr0tX
Mpy1o6mG+QImKEbJUlj7Lu+oxs6zcoqt0EmzhxouVjPpZCYC+d35mXfdKcs7qT6OL5TrNpe5oVWb
yuxpVVNFqqoyeO4dQoQiCwge0VjuPTm228XxFIlg1/VtedWk0a02jfIi1nRASH7TbixzolkVGg6T
gFP8OL+E8TI33ImEyAvvGowg8tZOIMsMO3t/XtIURv+wFLqh8LlrEkP6c6Gb9F6+yBRRZaeqMwgC
7ekE7UFm35X4ZNgX8yUpE5JGmp9iFF4nDeYU9dv5qUv99+TPD3TW3b1Im6fe8+lcyBjnsGcFMLyq
8qUxBvadeXLTmg17jbQOjpTZ8GOJSdtAZ1inLulX47zNyFJCCwuVCapJ1LRdWL43tR1XF6rVun0j
CzirSX4btVa+KqWyLjAOfXHcuTGttSEZBpBbDYTINWa0PKI9q7q0tFaihSiBOmDuUHeTv4FkVNZ0
vbLGfT6LwVQUptuwGp1VMASXSw/AaFEV4txCQGRMhbHNtRQ54WBdzVsArdDL98jV7gOn9d8M/4mN
zBWynvi7bbZv+IPjL6mMgj2NpWhzntK8CUR137DMatiovnNT3Ya4NJ/4dw/tNBTrvpL1l1QNcBr0
2vmwcExK/HQT/c1NzlyIh6tV9XF56GGZn5+RKvZAiXHaF+wT7CsX1PHJK2wK5140J/fMDpBy6J86
LpCLZbtrJ6W1S0LgoRyWH3gOjFur6GK8X648Kkc8x2ZgnywT5IA1mRV6o+FPnDvBCSS3sQQ9HxZU
DpTzjcK7WR4Q+vh7zILDKhv9P3+2/ELJFNMswox1Fw6vjDzo12WVH5N8DK6XzW4hUbAaNibbIdos
vaPRTOy7KMVwPIvDq3R4akLDQkftUVb0HHFcnumd/ajgsNRb0ivcY1JEco2v1ng20/CjBVD4we51
jaNkk9vTiHsRa1Jso2hEuT+AC52tzn5kJ+vlb4oOIGGTggHir2+7nvZJnkcSbQFM3HNpp1Mkk4Rp
9lrMrlj2Athr8sY8VtkI2yLMAI1M2RF/EZnGy1NGMjpf+gFaqrjqYcVQi2lOizyscnPFvsgat4QG
glmUiQOgL1QzkVVi7mrG7chWxiJFYYAZPD80Znhs8PIfaTCGZA+1bb7DBkR9sBMaZyol9BfLo8rk
bgBZeC3Drj1AOaauXgHFnn8UznjsgFFz006CCNQakIhWn6qoV6dmfui7dH6wm1VFUtd2tFXNbEeD
IbfsN8vQilWhM9sGEXRAnbicY9FMTDoaN9USbB3p+SNs0vHWzKz+SAuOXu9c0ImSzl/rNdqshHLG
A8ycVTSPIhjCghMyibeAoJLd8uqvn2vGCFHfkCskOrjhSnfebikBprVMXPS+NB006ubvIxnaSVnL
954nYcxPcJTbTGUZHL3b1syye00Gd4swqPb7hixeVjJoEzLiS+qvOtIjysbvI6CStUuV/FrPJ6A2
3O2itwpzhcSv3I5egAxnPmttrLwVESSEjBaZfQPDmKbp3BI1UUmum57A+HBJvIwTmybaGngsaTj5
wI6yItkylEKh2DCeCzRCq9IpMfni/4JiXYEXNpAXBB0bDmeiGlPRrzsOHttAz8g3YyaKK2Nwm/vY
oLHJ9X9J2XbGGRu0/6mPfik8xjo/KlGZdQx4EF+061z2V7QR/KeRvS9xtf6IZD/aLRpxV9X3QUqR
ZREYOkN+mQMlL73xK4Q/fwP39HvgatUhmfk7IL0p6akceJVLTqhnaNmVo2mnkgbFQyXDt8ow3PMr
Q0eQ4WJNp0jGL5MwGq+Qdj0tr5aHHomcPRHsuLySmQGONgexbEdwtdJ0vCvH6odB6TqOiU+gDEKE
FoVGHVh63kvvKtQQhFWs+F9ZD6/LOXwg0wYeiJVBjqAZq8pHi74m6LvbmDl1SyvxafwSv2AZE1GS
0u52JrQzc9qzKku5rm3rWMmXQWCG2cQzlb21B4e65Mxfi+k/MGDR2ctyFF26fTdNrn5pWd4z1tIU
exyMeZaew1XrZl/RrbsH/FfZTtBvXY1jH+ydOW7crbL6dmrH+rbr9d8l3cl/QxtarukBopCWpZN/
+GugVTQaJoUMLhazUqRUheVlA6fsqka3eZvKL9HcU5noAhzNPl3HefI1gmp9dJXrXOWZL1aZ4V0M
c3zHMuiXwKQvMOsJInP5WaelQNDr68InxD2wqZguzwprpL+CDvbsyBqJbT07tBARTaD6kPd2o8ww
UWFQtAYt3ptaf3uuo6f+sCkta4Wqu/zWFxmdaTXS782Ljho+QqR4flBzMJ90E3kAkPWTnth3qOLY
cUO30ubOkW4cM3cjf+pgPlCuLVkhzr60NqCNRdVN3GYt4KpGouuPrVuI0MmWjYR1xhclo++soJHn
2xINWAM94sV0qhKyra8eUUds2iET2yYs9X0LKWbJKPzv9/F/Bx8FnGgVFHnzr//h9XtRqppuZvvL
y389Fhn//c/8//y/93z+P/51Fb3XRVP8aP/ju/YfxfVb9tH8+qZP/zJ//c9Pt3lr3z692CKebtUd
zmN1/9F0abt8Cr7H/M7/31/+18fyrzyq8uOff7wXHVRI/jXct/kff/7q8vs//3AIHPrvn//5P383
f/5//rF5yz+ytzr59f/4eGvaf/5hmP9wdUP3AChI0zTmsPfhY/6F+w809Eh+EL979GLdmWqJFb4N
//mHLf/BJsiTiIpc27EsGwZnU6Az4lfWP2zbNQml1z06liSl/PF/P9in8/fX+fyvvMtuCxRZDX/z
cyawQ+CkbdieZTuI4Oew+Rn2+f52H+UB7zb+l2CwsSxr1OmkA1jD2PyEAUZcNNJmR5ODXaq06a1n
M0lwhnGIhzRYm8Yj/7e8qFsNy6bjH1q9uGladD5qkOt8yLoTSI9+Z8nk2KHnm5GwE8L+6sqOSCB0
4B6RnwcAMhCFuugqdx4H9lD4Q9higFfdQ+/lw7YtMNJQrBdOPu0acidWakLYyFW7R5HyLvInM2cZ
Ncv0XRjO5lys670CpQPDMwZDc2MJpK1pP/mHpIZAzRpawbqhxkbo8F4n0P5gM63OpStjlYvmUI++
2lWYiD46BHF0zRMovO3XxO2gHCmkywIyUYyG2TBpTaUT/viJDWofW++KHOnbZLrNZx9G9JjSIAfY
jBhNRKBi1JSwAoj9D7SY7Hc1MiRSs0Zs3GAVwggpW/8WPQ1IrURbNSitf7oa/zzpP59k6zMeFRuA
ZbvCcoh+9tAhIab5fJK1plY1zTNydUr3iJMhxL8LtdGS+yClvOMacXzdFkmx7ZxjFlr1pcMUpDwW
DrZetsQOzgAhtqmGquItBrgCRYKLwlaJ1zj3v1Zibsy2KOb6lIYR8t37rizabey2d8aEWBuUQLtt
k/jk6PkPt0d84pXaaxtC77N8+9aZAKorp3GuYpfM1cbb+ZRTikJeRzJ99hzIbf/5gEidL/wXL1Zy
O0KOkR6BZ1IKgB2/pHq2hTLI1Eor9rSsrYlbx9SoqRpvF4nvRL7jxu4/XH/u6s8KTJhT2VpRp19P
JMxX5AdsRkpTGzE7J9SkmeuMvaQrC28/sKQGTmVuW8gvU8tu0csDtox0zTrC7VfCIHFQwyW36bz0
ZFtZtXUfB7iKTF48WFlD8LiFujhLEH/r8pk9l7e1h4686oAdAhWQjIX5SJ+Ke9KJFBOaU+lri1Qn
evl6tHHlPnGmlp3B1OxFyEmlMTzJUG6jIJ52FmJRE+U2jn3rVHhsQZtR+Bu8nd8hrNZYcHGn0cIE
0VaPp0prWZro9R5y+x16AWwkwOFfnJ7kT6eqq98EuZmf2cLnE2OwMWLdQUHatn8B+VpawOcLHYTP
MiHOQ4LIaSvkwcMEYxzFbJs1xsEa0/BYiuYSw/86hgW9lnbo7YOQnTCL5U3g4Sor0uBq0KEmG5rP
znFMNqYLOtmfuLRFYKFVYij+TWyi8Xk0PX980xSuLR1JjV6fr7ufRlPTKbESDRFJUfPZMYmYWFEy
jOkqk8HBHNFsK3+qL5dLyaFoglduh7vfu2jBL6xI+UTQgrWjocOs4mTfxuBimqBtCanof5P4Z883
/ed7wNZt09E9Q9qu9OQ8aPz0WeNGQGDseqSsePYYbI2V2xG4jq8DXE8qnwabELNgxp+a2CWFpBVm
Vi8+/UEc2gVVjOow9YhpvIhE+WTSxEaLGKm1ADqBqbKNsClKQ2aM17ZN7d4G+bKZiLfaVKx6WNEA
j9+izifBFSBL5CSIN+AOFCgRMIMUMFrYOKhiznRheB7weiZtAp+k/9aq7BUKOVJrr7w35oHUEPkD
WqGJzLUumD2IVzj/APq68slxanonJugHrci/a0F4hf2z2xsuAJiqbH6XiWx8hj/PVwDiM4SypiAL
1sL3/PmoupM9dYEfgXuAaIBIGyJ/PJlbZSfJekJBemjCgw8gJl0BJeq3Ao85UYXTKzGUWLX5rHj6
JnyF03HyNJiZ9u9Q2X9z2oWrs/Jm6DM9a6F7/3TaI8vB5KUo5y+fjXZMwZjF2pZwna3GFhaSBA3+
0prjSNQaXo1Y2bYwD8ibGOJ8epZ4HR5pbX2kWfRSpuK3N9Hn7NHlEFLoZmsmwE5iy593Dz99wn5A
XkXsEJwuJ2TYbQhASaKQNIuRJuAdoEmxdSDcAi0FCoULLQHHnJREW4CmEdqHr4dqK0c7ROeqzuvf
T8vfn2dS89eZlNPLyeWWEZZFXoT1y+l13MhvssGn2FZUV3xKKC25CzOur7bQDW1WS8O20tH3FEL/
Glm1IOUoBn/pt6BANKPCwzU7JrMY7SgXuEql2DS4N3dO/AVh+7EX5LOZ9vT0nyc843NA5nJMXdMG
2+7w2SUpC5+PKe7HtvFr1CTSKQnxRS+0tqR5xY6dRLMqZQdOC2xT+lp5Ibzux9oWrfebwdH8myuP
HEfLINTAdQTyr8+fATYnxb8OGqdXPI42RgrZMV6U8DV8ELIrVM4HShpab1DnoVlTuvB1+dzrGJwH
XZuxX9dumUKQDL/KtB1vpRywVHIxFuyBD5VsjobVVaxRj+k8/6FWyejICtTnv/km3r8fTZbLrsUF
yhE1CWH4/E0mKp4tKlcaWrFxGeZYxfAseXsL4wCswndWm5e4arx91aLTtHIIVbTQ1zVF1+3y8z4B
iDjnoQ8dbayA9LE8ZGyjLfNdY0iETsmq2gQzsjJ8Vk6UepoNgF3MGTUagQqDvNFj39SsvTaW7y37
BypPaAodX7IxI4CrQbFkULA+6XQZV057kxn06pcFShpU71aHZWwq4h1Gdw/IZ+btFe4aXzUB2Ss0
F1s0ZARdlx8dioU8ahpyIhGsmLn+uAwBzpxf2QzJJWrPfKWris+nGLgjGLYrbaSdS3D5tMuG6cn3
XDAwibkWVjDtIGogQyxnYlmNJwRTU6ExU0q73Wkh8ecaYQYssuzXvBfGPU5c/6UJ/H1hkawF8cIj
wpqzGvs9LcDOrvYaAK35ZNcU5lflxJf1BB5J5dn8vdr8ze1v/c2JN+cR3hQMT8QE/LJb4tDHsVk7
41okdr/WZ5uUAa0PwYdxyj6CPrhHdWBdZ7n7zR6s8GCOtLtnwD0BNDuYJkTNQBn1e1rOsB4fReJN
uwTpQ99y3BDA3EF//RrPF0tGUuMu4RuwJBrA4uvfDbiuqzz2rpRVM7PYZG1UHfzc3kQdNDqKdFqQ
ctM8ZfYl2geXTVfhmWCCiMeiUW8Nvzkaf7PaIUhMGiYji4kaSf5yNLy2DQqvKFqUOajwu0YSryuq
azKsAMHwHcYhnHYEC7+Z5M2tUgEs0SHpZi1V9s3N7HhbjjNzhvQ6Z16/RcikNAsSEvXx38x69t+s
dhxGboNts7QNNuG/DD4pX8DyR0TKU4t1e8QLjTmYC8dzhwbmlvWGduNmmtHZbp2QMlNiyZKorsqJ
eyPublKyxM6zuRXBgNCy7016sezihOhYg09XDtDefZ5Q66Wkj4RDqncIFsVqnKidT3oXAOuV2x6Y
Iok2X2BWcHo03aH2GTwstyDENMx5+vQd4Qdx0h7xoYQGo/iwbrSoLS8Sxy43zrR1mhZ7jEKB741v
jtuWe6UgTcR6SN4GPEI2DHt46pLrU+18HADkp66mbG6e5VjOWlQxEVQmW0MR4w53ukADSzggLYJ8
uCR4vNouVyDMEvp1M2w6SKxvqA47Ql7Mm2EYjZMqdjBb16NMMVo7JWQ5gAW6lc66U+PkZN5FrbLh
uswpB3tyU9X5N5I5KGYm5HvTIlwjm+83fk7D0GL0XpMsYx/SpnhINMAZ5EcO+yZAaFu5apewhIIU
T7iVmXwLY5ZIRjZf45DFZuTUa5bH1lET6SzxZ2nQJAQyJF6qr4P8B/JUUjDLERenaO7DhqXVEMfE
ASXvJqtb0NDOvkojtSOQIl5F/dBu/bB9ZhH+ZUhwoY0I8Q52VCPRH4wvvanarSDgb2W58CyEbAlJ
asj+Q5hVRQYsMfLfjk4752j5+qNOv3YVWC3ub27TZdzMqSnuc4VOtPeBLbC/HKew2c3dY3RBQuvH
J9wh257sPOCBBSsMeM0ZoyswkJiGoPW1r8kQMz0mhGW1WCSQYbGUr5baZZgb2UYpyg6sj3b1yM2f
tGW7DTCWkIGOcmy+5JehRcs1bVV6MLDmwVv61l3VMlJTcCdnLTSLdQaCZdfF/hH3/36oUnPTaHmz
6TUqHt48Ial5/5Qih25Jvdovd3Bttpwdlxs8ybYjw8badb5R3uWozZ+YneW2daLvwcQXNxKKTq5e
AiHkYzaWc4/VnXT0sUIizlSS1MW3LrXQmOQksWYOYxkWTa9hPZrbpHCiHo5WLGT4g4in1mAAmk1S
t7u4yk9Yv+coVBSsUD3yzXIrgff8wtoxWQtnKG/KsXkHAvFqIGZfgXjWLlUN/yjkNugYrTZa6RwB
ToFysqHzmqN5grpMEGnGh0Y92tzn7Mtvqkzsq8G9SWAS3ANFqm7j8Z0a64k9IJtOuEKbBBPPNvaK
Ya3syd45/V2gcNvwxVMkPMnXzMq9vTtV10lPDjEkWHQ2NsGlMYl6XR4GRG05kmw2RtLRaKadMOx1
CzHvqIXVTd6MirpSydXtrJJesfdRN0thS45pvvfmIAo/GIyTX9MOBSb/TUUUGTSH6zwDTIxPFyfb
cl61vqVrHoNWWy5L6VewfWKyrUxYoivNc+nAF5q4aoPwUUZEXpMwvjNGNg5ji6yWQZG/p9Dz9Dry
+W602QBSSKF+0niggzn7WTjfKmV0afvhuE199KhBycnW7Xd83db5O3YgyRFSPUcNOv0uCkgdNm9z
0zZOXlc2G7/j9rdRba9ZOt7JafreKdMim5U3UJHStgKZRRV4e58ca8Y5nRMYcqND0IkRK03d3rNm
yuimYxu7a+a7cDA6rmoBGt8Jv1sKHbjOrLeWffONRSBXZsE76XLLxN+VRu0fNLK2OoQlZPaS8bOU
YXpwxGfbBklWm9jKgjtZ1itbA2qF1FpDSB3uMM1NFwiFYsRPjNCi3+pd6a+rxs0uuo7T0hekX9OU
OymEorTxIm8vHcF4n+ow3kfxIDrjwBvXRlU/LJUfOX9ADbZgnal2U/ZefS1cSpTEYJAhyPqLUVDT
I2NVFqToBrPNNdPcfZu7PACm9cbiGNq9vAjK6UUPEVG2NawTRw9GVGZhC7Wt+XBzeY/jYesYA3O0
C3Q3BoIDijF7hm772qRoy+cDifrwyjJTvv8890eTQTK6sVOY3LbLpn4ZAs6VD+smn0L32CKuX/dh
a66XOzpnHNAgve2akPsb3l+9op36vlSCcvoNm1EykrnRJt7TU8IYaqbGt6aO2/04UbtlulwGu2Vw
LHvnEbmxXA9Jf7MsT8zMRmydiq9pmF8VFUErncvckHAqDJtApNS/Hu3ZFzUXaJYRw2IYYfQZ6ksy
Lc7bXryI65T93a7BUQDByH2P5yWqnoSPWc/OrWU3ordccMtIUkWMthKb2KrIfFQBFQmYVUY9rSq7
rR/LPbc74We1BryWizsVfMdO9k+j0xfn0fZ8gufbdRkze7Pe6SVhqMsBbXVSDXXcxCHJhctssAzO
WNCYf4z7BTfiyLbdVmygLhMsDdB8Q1i8h9gLAQGNSPGV1hxHNw3JTE1el4O8LOb1edsxxgHaSWN8
hUq6TBzLjmRU4qbRB+KPhpQ4ztlObpr6hauxI9djtNpmWFHNLbmr4pIpVHPYIQCM5Yp35UYPaKfH
OXhL2L+BiLsdXGKH5WuHWA+VQ5MWV6lX7VTqZqfULU6MzfLWbI0L0VPBxyJFZFdHaAyHkgqLYlBT
2dYZsFrDgViDG9zJmvWYy4IL0WMTnYvLfVvBgu7y4jfrSmPeN38uorGspEqB7YGdLX2czzvBJPVb
CTy2XWt+aj6WjvGVQht1WCawzgk1LNuAKYbAQzQ1h3WkcfyiwdReR24SYr7EtiMD7Xeb/X+vbjvU
++kNGZQc5o/3+UPBvvc7rzfaOd01WxvUqi4Fm6VdECG7aKhJb7zJeKIPWtPnIXaZSXf3n+sNf1Mn
cRxauyblEmrtYmk7/VTDgSxg23FmgdnFCHuIIbyPUv2wUutuUIpgEYJJl97JMh4wTowXU//Ullyn
U++j0Wy1Hx3O+/9D2HntSG6k3faJCNCbWzJ9Zvmq7uq+IdrSezJonv5fETU40GkJ0oWEGUFQVyWZ
EZ/Ze22iBc+JPX0aA9o7Ij/9C2FcFyxC+bO3Te///kPLfdufD5PJCEOxwOXn9uXS76+Dp6loxhXd
M3nRzYY8yCVKF90BMzqScDTkYbHj+jdMqrAK0oTShz5wYs1RsMX/jwXFP4wRXd+QWSuEyelMnP5o
rYbVn1d7nWGrC2S2XHL6aSpEsK/9mszrCj/r0Ooy97F+jPFonPjm97deb2+orO8ybyrufPzg+wq8
YYJw/FDlaHMtfXn+949MDYn/eP992zZMJ7B4yp75R1vVoHFDtShzFz1Ce7aeEqQH8xYN5fDRmJuE
6fKivGhJziSHrOXdjKWZCS/UEfwH03H2Wg3dhG6wjOAIX1KGJKheOQk7CyvtNh2GkumAiwRQnXoD
mVfQhOfnsePAsFv7R+de256aO0v8ca9O384HqTgXxsfkpHXh0iG12i8xly8U0cieVv0QNBxD4P1D
q/ZfgYcWu0344D+HeDpamXPxSkSptNFb8o5sz8XElFqXeUPTRYsUDRtji0BU+yHX9m7Rf1I3e9YW
0y5N6fGl8ETrCarFu3ASDiYxWXq3xrQz2rgIjaU8CtlJqX8sM3Lp9Y///nD+6XDyHZsNM8NUx7AC
OWj9y5cwnmZI8wEPR+308DMLlD8MlaTkGvrZTilrZu+8VN9HZ7oaE8fU3NHjFMXw1cyzx//4eeTL
8MfLwpFk0Gqbtqnbf/bg7NqqgqEqW7Rlc3ZBs2gSD30me9Q85CLGM2PW7Jqn8TSR4OI6/a9h7Sk5
PTCOBJ/MiMsIsyEX8d9/rn9YOjEVtZjq8LVnQ/rn977z3G4BJjCzHh3svbZmpHw0NuJ6fYG0qNVR
D4BZ9aK63XbHJCi++Y0DIGwoq2Oc2IIAE+ut6X28bPBMDj56eK7doGfmlq0Eug9B4V0TsV0r8Mb/
NYXxjL8PVhGFmLplowowGcfIS+ovz5k8TuoS3wSa0sBGp4kPuK7htJQuUjS4ovQreLp8sgr0YPye
6UOxc/BB3X/SMe3ee9lXPS5AWgmnYUUoGdlG/jAOHmpE6jBLh9XIyiYACK7Bw9urLU+u51/1DY6N
vqLqm12ZoYyUu2Clobb9ZKk6oDkI4uCL3fd3xlZRVzZXNbdojV2G6XRXmzGVeH5CGM25LyeDtYbY
NmgZqKuR4sTgkcMVdVDlH+exuOT42QB5kpYxQzGbe+N3E3cw8RqbnYAjfqmS3MKlsUsInKTQTh7r
hMZclS/tDDUkT+ZnEZBaJ1sSMDjXDdYbudU43+SD5BjlIPGtbGcOyTNCNbWC6j39PstaIpXlKFR9
LPg7bbrbLodoUABFmeb9lCAFn1fCElrz3swaTDnuLoCKf8hH40vQmMj86ipCu9397zSAy+ANRrmf
JrTKgk7e9+qVyO+q3akPQF2eEIUfFyqpcJuZOULhm7AR9p+H3jjN2Xjn5iN2Do9MJGrn2+yFARCb
pzx19gIoz9jSsejbtm/bCruB/FQhGrGKktWalT5QfRk3neU1buv4wOyXyDAQmmEj6+05yC7ZZmLh
7eFrtBqzmBUTPgaAyiImANXB8Fn9nDZUl8XiOmzSrT1o8uuCljLdBxmqwoTki72alJlEGuynGanz
FjRor5223Tnt+NXp4LcY5DJFhr1ANVr6DUbxhhmyLhmAGd5XYdN8N4Ob7hpMGboTrAc+xplEeBM0
TgcNbY5R6mYJhziCgXa4z54SJ+/PpBS86RCeiGIbaUPEJSmoi/qBRXYNdD2xluTJpHEA9odiw9zo
BHyBWVgpFnwNXuW8WvuOCJPDyArWxZ0B3Nu4T5H6nDNf1C9b2u6hjZmzrT+bVjK8AAA5dCO9/mYw
p5ONO/EUbRhOhNcdesSv8MxFdcw0Cbnq/auDRhgPzUb4EsAvMrNvDFaQCuN4ND04Gw6O/x31c6hq
eZLakWaA9YxavScEg+1opKphbaqW3SSysCL6NyRO2zi7PWVWtjGPD/tl5FzCuPpx1U4jjjJG9ISf
oU4EOlCEvua8rHrIKdVHouILSV/Jtr9NMfU7Y6TPc3FS74Aq7eXapQaiHVGzeRHMuy3ChI4BXzb5
0kwxrgW6+qorIi+wDGZwZb5XH0aC/TVKigINnRJU+DO0HvJu+wweMq+n7tfvBdJ8NMYMY7wBhMS2
kV9BgAyoAlopWSWYdX8ohS5zEx7nUg92o6mbEFOtY4FRmx/KPmCoCkWFZ51NSY+TjR3HKPU9jHdP
Rh+sR3vkJ5/R9DfmNN8Tv+IM+ItFg5FwJos88chNn7rtsOXxE+MPAzmLcUTXkkWTkZ6cLeeHAt70
MU0xXfCenaijtIPJ4sFR5VlQJuSagwRXD2hl85HbbgM5WesH9avHj9z57U6T7V3T1JzYThf2gC25
yuvI97KrmgE0rb9es/47VJLxBsgHfBlHl1NzLAc96zHmHkCEUTpgtC5tqPZqPKpGLjnpSFG6jNUJ
pXNo5suyw5QZqq0fAgX2Em6O3rTF/qhDKJmq39NCuvfk6Uz76jU+5Qyri24WIUtOIxoy0B7q858K
IsLnynwNHG24aUrHC86Dia7/GTErI6bBqA8inWLosDpTiy3ZqctDHcSdXFHNG9NEIKtvjSVMZniN
d9SxX4SDbAIwoDurTVDc4r3mXfLD2dw+7Ec59jPHhq49BP3PMAwZKYKWgXhIFmPtslAH+6+F7iEH
cxlkBPBilhClYnBpC/17WRGpUgypd9kmurQ4AWAyy3lqG0/PRRm4h5mp6C7NyYh3CBbXraKUy5rd
Sgm5S1v34pqZzKPHgxXUhRGZ44NRAT/KMens67Q/UVj2ZxueyEtTMfKVd0xrmG5UW/GDtdJT24j9
9m6W3scAfguKhMI3vwwMTz9uvHTpMkhjFPc20/VCa7jFM25rB1ot9sLHFnqlB+b555j1KRZJlxAG
b3hO4vmtmABNVyarnhzAXqQWh2hFL6Iy2nv8LYmri5N67wADM8UWP+tySU/kwVtXN8BwqfqxVvK5
5qnejXIGk2ddw/A+xOFeZveTOWaMLMiaDVUZGSgxgDF/mgkQ/hiyqqN7ZFsBzsVm+Ef3JmfurbvN
+1YvzsJmbdE6A2SrVivCzuz5Q1Lo1bV8UlkcqcehaS7GZss6e1nx2K/vOb5SHmjSRIm73Uh9uHit
zExa659qpzpr62vStW85yap7dTs7aQ6RxwWdU3cNGJFgSE4u6GVXBiA2E0xQnV3yHSDQu7lu6qgW
OpwSKJEQp9ozAzRvb7VmSQvDpWmtwzXo//dFd0X9G+owbFc5STMmaqYKIzruS2tFfbAjpYsxBKCV
pyn4LWqddyKhQlmX4L2Lzfth5WTNQXWElrkkIemlbMj8supDW66RWNE82WXwXiRrdjGbNzUbV3e4
+rVaeFsRGUMz7jIyNeBIkiGgDc4u18pkpyoosSztGTgfsSHuoB0MOBER2WmPMav0IzQL90SSdUlQ
OwyjEPW/xvmM61LzWC2Z5VeesYDcdyQWat77i5gPGW3UlqOAzOskcnHg3ovS+KwFVnwpqRQPORVE
qB5bms3VaUxo/jruODmFih1r32ATCb3eldRBtA7FeOzlWGxu1h1ujvikzhMv4Mmp026WXvaMdj8i
CXaGm/4hlexQ7N3UmQbMKdtDDGjD3DXcY39S37LgoUfedWzyosJhX37xvDdtGXBczAuRqEG0JVg7
YSVwVdE1qlZIDcbbeuxCMXNoQsoIt0T/5RA1H+LFMRHBadiSpUzUW7+vXsfgvWFwt9o8hKW3xFHn
hwWdwJTDMeweRz9czpp7aAvqsHeZ6KqFod4ytncwJjIsCK66YwwrxV78mhIZQMXe+FQc4l1MothD
CSCNsWKzoOolt0YOlAOyWNb4C+KJFGMRZ4gaWzc4ARaLCBLRa59S9eI37cnxYH7xxZJzSN8HKED5
eoJqIYVcfA8REH4jB+ZHVndI7itGmPB6BOc+0VliTk+FNXlRvBK7uTx0Lgpg9T3XcCUfmDVW4VL0
z50+zR+r02Ytuv32brtEt1YEYdg1x4064FN7IPnRc3eJMHTCWcyj+SlhxSuDWdg56Kjmd7HH5JXY
9if2d4T2NRWzRlE+0h4usLeQR8j/mtqOZE3waJlmDH2GCXE1aEcPcUC0oaHfJXH9a2QCPTa+AYqZ
3lWf3dd5NS5mWThHMoNeXa25ZIwid5vJZ5bKwZsO/sTlKEmzBrpqlZ1EBxl9Qox1UK9G0Dc/vUyk
x/89Reb8+vyG9SaLCrlJQJrKY9Da16L5PRRzF7ZSxLAYK0j9FfKaw0Xu6fPP2gFrHnCzHFtWbVE9
ti/Gkt8XY8bBqwHD0Dd+ST9hVO42GJBJn+lG3itZBxXl9LDU63Ja5IJCjTU+uhisEKEzd/d5l+4H
WdHMhvO9Gc3QM9BsScGZqpwKuW6XJykWJNzQcigdbBNgObw8rtTjYrf+jruHdDguYm9AnAGONxS5
0CM21uDYq6JHDZ1WJ3X25EXw06mGL7mpow/2iHbqzemX+kpaWvvdc+cqamf4wj1OjKjFvDSg6VOe
17haLrTYKBE4NY4jjGphFIdqbIfPVkCF70zmG4kAbP6F/0ONipEJFqGLf99mx4hrYjt0McetOiGs
yb91TGQunMlit275Wf18RQquxNdEvqubuEFnWbtYwyg01hHL0rAR0+nFr6rExHHM05KVect2jjwB
2h/3az7tVl8rTo0sM4YMGWmb4EwPHWNcITUyb3bXz3qL7cnOik/z5Pln0c8/VUvoeu1DTMJa6Ax+
fAlSeEA95FwrSeqdw3Q9ZjaAhyPYmOfJFTWvjC/VS/2cP5cVLU3uDgdWiv15irv3XK9bqH0pVYhb
pkQ/2E9KrJpVY9RaJlMkMjnV8iQjpHlBgTfMA3XHkB6yDc9vgXT3Q0jZy0+t3PqE1ch4TWYfpUJN
9lY+NufeI72KFMSjH1vjLh0E2gizbxFkTbtckOOXlc2PwWdEZ8FzWbJsOE/jtE80t4hgbViHuJtf
IBsMtP1oJBb3bq0QGAy94JHp8YtptOK89MEbUEbStAnk4Ss3X5v6t4YZEMUAmeyIqK+ZecxNtOct
k82O6+pk8zNPKfIIx8gwPHszKi6sjeo/bFR0RFCK/J2BgG5nCYYGqgaYsnmNzJ7qdpiSN39FfRX7
ExOF3MvCzJoZ7giShnIrf1ffka3ITDSPxpsqlFpt+oGpXpx9cSJIC/HzKHuSGl805KqXj04FJjrt
9/gUQP0EEUDV7qzVfT0T0DDRH5op0T5sCp5t2PHu5n8rMZmQyV0Zt+QYNMgqAWIJK2yMItI7zcZL
2eDII4SxP/F2yzRxPmoHLLVyE+ktX7EP1+jGK7RviBRB9rWRxuouErpeskyaKB9WraWR9NunQTg+
+2YCu5aSEEBn5EH3xWuG/4grGTmWljYjjH92xuRrhKY/cvZM2H27FWVR3m98DeQ2OsfjcEsccSom
YOgFhx+A5fVRfczCHKlme/fH2pCtBjiTWrXfqFD59fabJV5V3di01Qsr+IQZ/4BSJIaRKERxKWf7
1Zbxoo0fjLuqrPbdtorDKhZx0bCxkwfYOAfVvrTmyuPk2N71BeH1HshG2ZMb/EGoAbA6IJ1lbn4E
VKztXCIefQg/kdcs7HL9IjvCih9LCYqTa8FZaha2OM13RpW2IXwX49oHOXwePGFyZhGEPjOfT06f
XVDGp8+509/KVp/u3NVGLcnJRDhJd8ybzn8g8e6bI3JmhIR53kE4IoY9Tx+9zQCjlHGbFrMJy4ny
IfF94iK3nwPwTlLR7cjhjTjADDF2vLsmfP3cvaaQhXo0b7EoxWWrzBu21eQEKNGg5c1+uZ1XwIsp
2UtuzXqEnnWDHgP27ryCANyZbp0dtaJ7BErCP/GMwxybBAb4sJpMbSF/XKwPfu0Mh5k0hqYsvs9S
VmwAbD6DTwzXdX0tjA73A3rVS7UgD53vLNyMh9mfnVMdB3QCFe8zCA5JYm3mB20Q8BGqLYRr1gBQ
HsRuxIODnYl0400rrxVThMUKsLW4RGiCa3yh4593wuC+MlJeYs1vAe7W4xMYWqZ9fT/zNALAlwW0
uipzufKG+eytQf+p7TNUkW66N+PNPzn0Xbi0YQ0ygSo+l0ExvpPAlYbqYiTL/dCtXn0IzDS0R01H
vzAtx9FCfmVozOUZeZ7gAhQHr62/Ks8QaoO98kMbk+ZT6jGGstGRH/W8uY1N+h6z3X2q5ODTr/o3
z3hySmJ+zQ06exKP24tubqABiltBWX+XxmP1NnaIpjwHHLJMPaimzX7d6muy5TT0PdgiBVrn9k13
WYmDEJDDN6KN0yfhcxSwpfcj9EfZ42zs7AFxcalvyQk47PBQFBzsOUMe9isCGkVg/ajNrTgkos6v
QmclAlW7j+YF1zS59IUnjQPyy5wzHXSX9Oj3qfZaGvBYIHOhxB/LR7Au8dmsm1sihv5Y1nEZbhbo
kJbJbbiQ2RN5wMxPOQtZwCqgh30osqy2RyRe6XNjsvUUBZASmfc2SSQcuXjAL86WnmY3PJrgfl2W
45z6Nxqper822smsx/QBqoZO8Gdb7QxwF4d5yKDFF/ly0huSaJaCeBxvHpD1zzrLCYyPPvqMbGnc
W2u18b5YzfVldcAglNXkoeYaT0wriN4zWv/iNOMXD5LbawVE5th2znryK0DJibcRNe+6t1IjL3xl
aPSwtfFtFJTLgHMN8vJYQc4iJZqz9B/xg6fkpNzWtgluYgaPXsWZzsLNBWIN05Q9R/6AkLsYDlMa
jMj08H2qv7lNdzCBlp3KwvQuxP+k8IjYcSk8Ptl02PjzodwpssiWr4Kqei6PZkPmEFXYjTfIOqmH
tUFnPAGh4fLuhuoMoXomOCZ9HjZcATPvw6FugHoUJc4fEsgF9FDKzUSSZFyNzbef84XugSJSuZgg
iIkNUu+OsLuvYJnQrCWOcehH/ecQwDvJdHbk7BfdQ+UZBnG1znzvE992X07EUyi9iZtM4rDwDky2
SSzHAFx4k0RnrMyI2uP4pcp9/R38+T4oUJ0ADTbutz59lCk7Z4H3jN2d1E7wo6c2oVbEGTgnQsdd
+WqchywfHhkevY4rzwTogflszcjZzG/QRPIHJWeb+jY7dX07I1Py4k/QkCXU6gXXc/AykJoGzIYs
4s0ltscEd0P2UQWywfXTa0mHwpTOiBSqYckbZ590yykRwYoOtSeUPG4hNndlVKCBfGDqHEl31IW5
+J7oZkzsJuloGSneCe7/u4VonZHklF3v9Nqj0LPD1PY/mBFbqNmNSF+97M5ttJeycX+lULXuCI50
nwx7ZIQ43Xki3u4gpElCQDfvnQkFwebzfehs/erVhXlhHOAcFLgqqcmzG+KSvPq6uqn/1YDDQCSe
gg9xpeJBiR1mHcmn3w3GHclaxp1ZvU6IQq6541Y30VtoCOuFf8HqNjsEfLXtxtXg7KYfuNFSH9ju
sjR1sQ0HjDCuWtfTDKDuOImeWjzP0jApZ4BOTOhGOzmDDYux/v9w2JzdT4U2nusEW//U2xAyuIdS
XJ1BAmlM3/KHUngm6mTgWaljePdG4ACB7DsvIvsjZsPk2HwFveU2nQ0JDaAMGJ83MGiettfJ0HlZ
FvQsWrKeEVa4bOIQww5N5d1hIUlDPIPFyW7beW9nc3OYtURquUDu904sjjQYxQNvNXYHWw4UnPpU
MQe+Zyke31uiJjmhaJZzt4270e3KR2MZN6x4bnG1NTanwErmg+WlyF635nMLo6tyfEafKMzZVhLt
F8SYJKVDdV5w92UzL6du3HULFh9IosX9aDJrKWjye3zjEcJIOsME/baqpuakhW04XfGqBLQEML1H
GI3MPyvychih1LtycRfW/1TEeHRQVbkOnUXO9PdWSzW5KyiHVXVqyAaPReBrR5rOnb2O91vA1Azx
kSYzWb6rQJkZzyaZYlmnm8+p6+Fgz/wJetGCq3Oqb40zLfdBVzx6dDLDZECwvfbMJECAIlQBHqJH
amLXtus32xf+rew2/2O1M3HAR2Sg2DGkp6Jm8iB1VIeCOBbgHe0X267ta15lbOhoUJs1PkO7qL+x
pkzhLoT9QFYOFuKoGgOEADPgQZB5lOxDfQo08AXe3NG/MT1Qve2qS9sCsxNsK907ayp8YXkFYwIJ
lrYhBDUqp4na9EQUCtuyZIFMrPU7tWvfNPd1WFCRmoE+nIp2JWOwi6Paf7Se4tHQHibzl+O/WM1b
3vjTQz4uFFUwCVfyHl+F7+1NMZ8nh+TZtGSbR1PHbrhltDWuto8+zUUyKLTPyCm7nQH3LbSd7JmF
SvqQ+CyXpLur1fjdYK8EHBO8trg5DVqD0cAYNlXk7kAtjTmCz1XxipTg6GPGsxazhi2w7Ok7lqOp
z3cLlEKDWuup04kM68sy3jdC98MATPlNs/s9mv0HKxjaM/l0D12/DkddF7+KzdioMWwU6exh2PpF
pIka1wVVVtivpPimLQGyjAjfK78YD9lUMBiBinE0tPpaJ1N2U39zNO5BY6FvEAVrNtR+h0lDS9ob
dnVPDAkTwVK/Jq6lX3FSUYe2zi/WWuNlYvyi9XgHF9w/e29EhRxD6LmMk/HJN8rk0axb1KHk/O6n
ZcqOVb1u+0wjzynRZu1Ro3Qu3wiwKPYmPL3TvysBsHL8TaKARQmMl28EtsWXSdr7/rJKBy3WLqRi
88nkMUujlqpRSuPZ/PgdI2qtsd6V1Qf/QB7Nlv2NqgR/S5k/qxHo4NqcYfX4lckgYeFavWvbcr2L
IcWxl4O0VFps/hwUgYs8TwoLqTZ/wBcgrCDjBhq1cfO3XZ0z1Ska9zOhc/k9rp+d+npzoTPFcvrf
E36T6EPnn/TPVbl+LnP5Rktxh8gqjsiVQyKowX5pwzOQsEtbs3BzByTzFfmnmtR/wqvfNd1bU1VE
jam5ohwEmaT0MTb7bDjWmxq61lQmoa03r5CRfm1GYu3HfJ7CuEOs6mgjkhKpxrezTkRrtd18q2wO
eN7gBYC0tY2FEBqf4URldFSn9fZW/lL68yXOtaMFwdS3sseuMT1WIzNpKqz5gFxSWDIdxDFvwaQD
V9YyHZEbae5PYHQjWvhC0/xL7rfv/Vo8+8NSPfhoi3epY33rcLBx8hQ/1cyoSz3YApt/GIvli1VX
9X9Jtdy/yy+4GnUb5ZgR/IPWLTcZz5KCxWxGTgGNucCpXU37WqCFXR39HMfkEfFvPQ4FKMimaUFU
xs9aZmcsKzbvLOn+oQ2Fbz+IlGciCFJB5QEuwatfSRskqAe+2bOVZgjiyqKO1Owh7oUN2K59UbeP
m+vfSl98qRcqHMBg/skwBrTcaaeFDcKGsOo7fecX5W/CDtnJ29N4qQ24kAIyZcQFRXijgUQsE9kJ
aOQAmvWdEhft6EZX4PrNxpQalE/R1CAVUuNLDx/0wqDpVrKfI2mJIX/bsw2tDKM8q0GtskbQ+JmS
CIkuXQzGV8NOE3hp8tLy+PGW2nlsBhKhpBmj8Frr6UuZ3mFziS+t5V8tiIFcVoDZSw17NIPaT6lf
ovvAY7P2pCZtQcpvu9FoINeaoDMUMwVB6iHLEiaDZ8MinMsUX3qMISHtwLx38bPhRt4wHCQUjKSR
225pP3g18RNVX17QSJMwJnkVMZ3DQWujcd3DjguuSmA7+OavrFzf1f8J+u3dauxf6ptf5/HrJP0h
UraIxpGzQlvinSpaY/kLo8lGX0Vij5TWJgXjOneCxp7LMZLbfHG64LFY+/REGOHJWLw3ajgD7xCp
jIW1spRMewQd9JIu25+6naxooBSDsyStefUXx1jZ88iZFGBqHkxj7HzLWPYMj19SOfzu4qQB3Jl+
FrnxPK/mgufD/JHk+K2U/EZ47TsLOMnpuqh7kigmSr6arz49ZeHUr7M1figNzNrWTp49/HQ0kDr/
fgJbf9Ouuq7lm7hD0T7qQMv/sFa6qTumqZ1ukZX3F8PKlgNZo3DZam+TLD1SD3KyVAzSnZcieTE9
hwoMTzLrifhU5np/bCz7oB4PT20PI/MnuUQIrOmoIj9A/68n51m7GKjMkN2wo1G+AmpX5saVCeDb
5j9mb69KAvHvv9vf9XguyyAPwxPydIyw3h96vKGqAi5bdGap5pyKeDtPW/OKScCOtKDsT+0WYxRg
N7pazHe1bAr2s70SJK5NXI8pgxOh/ZeHz/qb5pWfCWCBZZmByxH2p9CU/G+rBuU4Rxn0rbZNgUAl
S/aUFYSKm6TK6dZXtYtSazo13lTlZsbYM8K/dMsyb8a/4mJpMX5YCMxzr/+9xPH3hcyMY9uwuUic
B9NoqnCSi4y2/VbW4tJspAzUUpFY9tTNfSDikE15+x8SSPNvhk1+PcvjfUKebbm+uu//cp83LBKN
dBhZBrcr1E632ZkS3lcsGwlLrYC+NhRLNDqQ6hiQqlWIugu9qucwTHowcHIIXCTFi826FkPwUfmx
Rg8bCcLqqNzSH//xmkht7/8nk3RhkgDBkFAGpOV/aso7s1zAFjcIwfTKDUf93m/ZSfsw5rKEjM0S
b8Gpj01ssOvWnlpdjiqs+FVLqFPyrb/+x48DTuEffiDXNGFaGAHviXqH/vIhGt44DDmrKqluNPHX
jM6eEOzxopnuha9Pwp6XmFu0SnXUOYa5Qxylf1cEDCX3A5jX4eAVATQuFCgzLFpsFeKT+siZzdyV
BuqIwXtvjBqkDma1nYMcB9wOwOYZ+ITR2SOCgcI694v2VEhVoBV/T3RapilrwXcvTCnrDTWQTzaq
3jVn06h/5X3CbFQeifwVX9RY2avYG0suiiri8qYudtKov47dQ2t18cNSkRVioQipNXq7mBYIIiRs
w1XM/o59KdAU7L5Abr8VDknUM2igsDBr7XUNvDdWfJjGtlicunwePtfp/KWp5pGcB1qeyax00jJk
drBkBoF3PObOM3ih6W3pkp9OP9bshfLm6nJpMSLxLuqzw6Rfh5MwWqQPrX0ZfgVJaUWWNYt3cxo+
MQvnripfiFeCoZS6d7Tov8kAOfS2N16bwKopyxlZ6EHRXXu28RU409tSifrWBdsZS5p28NY8jcTm
JY82XXbTIQJuJjaRshMD5hE69WIR89hTJjSJc1wbBDFUOj/s4UdPAs4dmRdc+3qSX30cesAixirc
TA1NOsl4mq0z15qhVBO7W2ykIiJ3Q2Qtw5KqHh2KIdL73l0fUxTswKMhNY8J4YNpZge7rjMhhstl
6Fb32t4hF7UbaVExRJujv37smvXewhzinynTo7SfjovpB3jraanMPJ/3UmrOvFxhAkzmYYRvxhcX
H0Qlxa38ycwkNmLK4fndFci9QiWABtmMgSMX4sOZhGPjjDSQu6bSXoVVfUkHSnilt1DS6nnAiZOs
zd08AqhuiOWx2bQt9FNMHDUgpYIjZ2SfTKiFRaCaICsSRwpVHkvRmvVpKOwPKYuUgCkt2KRDzy+4
tHEnWjsxu8PnjsN5QgkaOVowXs1PRdUZH3K4LMZvol511R6r+p7hYXDsa+2u6OsfhHAGR5e/+gAp
0TA2RuRk5pPYUrFvtS4IPVAw4Zqg5UFvFHkghNWBr22BvWuy+cJ5dMjn1Lz5pjgWgRMflJACuzO/
jTWFPTlTj4l+CUiOObIb/eI0rou1c+pCkHfjIvQf3Yw5szQf8Trl907bESc+6RcjxVKVaWSIsgyM
Os1giL9t0P+o+urFdfZrb0GXbI4Fo/dHq29uxGR1u3YszAO2S/sw9d1pdrolInYY4ViDBmyCZZMk
Vn0SMY5TlCdKxJuZNjjkBEluaboHwOhfcjsAToMS5tgBYd1t0/QpbZn1WHb8o7Lup27djj3c+YNT
MKZtg1KLpp6Jkdev50EOF01sh6xQNaYLy8HJ02fLa9gIxMuRnVt2JdroTTLKyJg42w0iRsKjfsRZ
VV2nrb6zp+zczFp2zss7Svuj3ZG7XRX2tK+2hAyJbj7Lp78O9s21OutMaNvBqSAll84LgILP1pam
Dw37qaSVjQb2fBZw6fbSGdTBFkYrn0SGg5nbOCY9VNq+HX/uUT8y0ri5PayRrIlZaseYajw0NKEg
n7bEontLgN6WZpI8CcvqLhX2RRvMQpUamKKNdb6BSf+kb1g3jXjP+ByIVosQxK4M5uvTd1VPKQ+a
kOImCx/3M2WYXCvilFOH99jO38VkMUphka52N13b/dq29qtV1UY41XVyztvspsq4LnZ+6NrgIsJ3
/OOp3pCUsof4porUjkkj00hntxZ2c5lxvGRVEBrNdlkNvf3w0MXEF4deVXQ7xb9aCOYJM8N/BYvH
pKllrQQKXq8mDXc0WWzG3qi65ah3qGknMZ3thEBaqdSrfJD8bicwmorl3lzQeYjkbRrxq0zW5OLy
knEb+bYv2o3DXd5S/09apa4Af/ae8pnNpbDZxU18G8ikj1SH8D9BinHqNSSKgzyVEA5YM3QxF0Wh
qktUUzWNbLP0GFWAHzAZyJFyq4maKsqYNR835DSkVA08z+6XVi3DSUi3ZyX7jNx0oZBxAp5ri+iV
Tl92IOvvpyA34OjTRPl8s3KXGBO1oZ/a5SZF9V1ekD2e/5y6fhfHxFwYSXJHMtNwGaFyjGMtTinq
lZmC9aiZfh8NXXmNJdIlCZB6w04Lx4AccIkfVWNPJa4mZILEpiRm9w1OLRfTFzW+6AIiCfDc7JTZ
Plmml8Kk1EoTWrFB2ssVKiE30+pBBNSgOghQmJ1wNPKMKHpdflxqV6EhIkdbzALH387qbDRhMF1c
u/EIlwT4V07Zg4EorpYDEMll5J6VNQTIsw/PvTlSjdBYUyPWXyobyThRoWsE7I5tsyRd5Y0dZQ27
iM3Pfm6T7e7HrSU5tPXtU1/n31e9CKLURFCXLdtz4ecnjW85Rz5wEbZ9ATu6eRyqnVlZV0znAQEB
4lHXrOxa5j2JJOTvrrqAEhSXRoQTLdzyJQa64JVHpV6xyxhrhp2fx9nAzD+y1pts0Z0GRHYWNhlW
LL+l0ozJx3aYBidq7SQmnyNguY2YX70zRHUjrNqSX6PLANV7LWJyypkH/KyKZOLDYHHVMZ1CzpQO
TCqnN1AZ+iK8/bSlyO5RCMlap6owSAXL2l1r60ffLdWj/RS8bLpm3Dpp/WRV+Wrk8f8xdx5LbiRp
1n2X2UdbCA+1hQioBFIzSW7cKCpDax1P/x+P7N+myOke2pjNYhbVbWVVyUICCPdP3Hsu5AI1olov
zqxODZLtNeMyx4RbtnqDJGe5VEoSWqJv3+Ve/mbVZo5Pqjrn3r3NrPpqe9M9Rcl4NgxhQilySMCb
mzAoTDJR7A6xHzrHjVEl2bkyjVvBbGxXRe1RFRy7VThHyvdbS5gxwZvEZepLd6yLuN9UzK9K3aof
9bH8QYLgSf2lRqs0zZZ3zq32e8pftZ5OD7osbhnXWrOEJvpIzgYwBF80WRXBqqxKGF+AITnmI4iN
aTyhyvYP04zgJGFhCt29kOdVnGIn+v1YeAtv5p6YUBTq3fRXUc1364isK5klR51Fqy7K5DSGyQt5
C/0JAejL0FJKjRW4pFn87HPDPDC5yLe1wgsz/UDwOt3mCtETwKqLY+rMcJgJnuBXER+BQWN1pK9j
OgQyDtN/N1ilXO2oFQRKUJSFdnwe5uVl/bmeb94ZdZR1AvR2jaVnHqNCHteyMgrraNO56FmWjLl/
FsEiYBwNgEnX8KvkPFOIK6KgqbBuuy6m01IkhK0nVA51swdyXAdJFcVXnwbuIH3tWzhnim3TAQiy
My9I7YTb3UWRuQq9HDwODMCRz0jNOXr7FZJL1Pjxw+mwqmXXllXkDkJFxDxEUWR7XbMfI5UMbYX1
Pp/mJMAezl1eJpRlXXRYZV+TYt71fGctb8chxOpGSUfCCUk23IJS+ycFMh2q/TAZxJ+q9sKvgIgu
siYHfmaXw3VuDH20Xx8vE9zX16krj+tdhqnlkBstCjAEPSDshk0i2OKsTI/ZYy9ntdrGS7Fp5qey
plDt6tDa2QN65fXTKZBkxtHUfjy6Xc8pkiTxdX2aOdLY1pYswRauIVa9SvpVNimGI8rNEb7IfsgQ
w7itc1q8xN4KWwtWR2UTFfZW78mZm5yvS4j4nS9vd8B0df1wXHZ0LUuF1ngRuLZYsqlRdXhA/1/s
hplnBzbcuec06yrbOqyK2VgUjxFMqgeUoJ3tdzAHiniTkmjURiZge+1EJUAfmCVi68aUm2sthTyp
VsEC6RA9Mx7bdLz0KxmsewKEo52YLbvYhO5kbkfcuH3pgQJpiWjA5gXhX2Tk6sm8pE8o4ZzL6FPi
szwZOortKJMHKeR1fa7W+eOgNwv6Vn6mcEVI6GMZHk1VZKuybP1YV1fNhGWDtq09QvxTqJIGPYl2
yqbeP+rS/LCCTTMGmyH3pzu30bd2XYmbM4ZYC2q2Zrmov8HMiM9axBaVHfJjCo5z6smwARnzUyy5
/WDaSKxKt30zUjSJro9GQ+VIdikiByku6+0finHeFX39FJMATqqrxupWacnXR6LmujgYJfeQW9Kq
MRMkbeKhFu7dyooy8izcCF9ehzp8WqWC3my/NZk9byKl5kRRCYcVpJ1lkcSDom5idHkGZ/I84qk4
xdV00xCBoOaIviVxd0z0+dC0k35LXZYkinRJpFwHfT7JjonPyl4Ze9b5j2CG1bbpLWKTzmedPINx
yy6pMQXYMfOt01uPLH/fWmlG1KfoRUN/rveSgNRNGxdPq9XIUV7K2J7BCOk2LYLkM7OWIdpZKSAV
HTTDtqoK5Q3w6jMTiQKkasGtGAxY44KGAVpn1tMNdcfL5MQhuZY09FM5nAxSpAIttafTSmtIhYTB
lUavq4lhEkZ1kJ1LUoNofNYypFOhtqh2ciytgMHzuIkam0GIsvUy0SBa17ceCSAsaQaikVdgk7JW
MWBu5bzvrBkJTVK60HHUvrCPie3h6hEVDAYfqsyHeD8yQ0SjIwP1QkMEg7Pp+wAL89gM+mGghb+r
aWFS1kEwKOAWW/CQDbdg4NIrJG80/BxC6BwKabGeK3ooroUuCMoiB3xqeMBb0Vs7ZgOXWQL7AODw
ppWRty3m+bqyTdYas/DoumM7Vm4iFqvu8pApUFMfs2KC+/syCxImDSkvK+gjJSuet/NTrdgo/dw/
x/0w7b0BnnquVYzOYusnLd9r3vAedQZHuQ0keDeaIr3S3xkAHWqicVoa1dH8OAacyWfLQ+l5yyW+
pTThmk293DkYFQ/6o6r7DlGownC7rLz0MasBh4cbVQHHQIKYZnLH+wz56bbVDSIfsegeHammyMrZ
YqCwCpb4IR24j+KURt1kbxFXOILAL7NTaacXPzGtQ0Ef1Pd286GC73orCyL1lBc9Lfh4Xh+ddbZe
JDXKqfhHKWke5zK54Dgsb7RXf0C2/qthrQXyxWHTZOrwFX6jT2ZZ0/tTp3MbFu0ekz9lSfTDUGua
FLzjudxOCmuzXv4rVo/1r7r48XwoaqsV+19yRZHKAQoXySfN1cIj1vUj+jydgJFNhEvK/BLn3I16
ODj7CD4qI/+MHmtJzU1rStYhdvOQzXl6J/Q/OplXfN7vk0+QioCRPMMUeMR/3b6KLnMI9jUnuFvu
Z5yIGFSy5aSP3kti0LUBMzUDQ2dC7i2wm8keW1DIiesqmSAIge2lJDKwcBqWb6k4ax51j9to9yPJ
qKdJtITU5t0joSQh/mAQtA1pCxryjc49OwPqyrmzT3ME57COw9NaQ3jO9JhzQan/BhSd3LvTSbSx
TVQrzIh2qtkJaQzMOn9i9micury4cGmW+8hTU1I6Hh0Fxa5PHQ24tnNbRI9IBl+5rZQJ+pBTzhF5
IJk2zEmx1zQ92SLw3GR52x/qgSC2LuxrMmisI6wnDEIlh3sJjguq5ZBf4KXcFRNyCwZ43EFOnz5O
rUbUI1mqqQKAwBQ8163zos3+kbyc6OiHdbltrd7frD26hwDWlmiVyZe0FNMwjXj7RTMbG31o5d0E
DDS+x1ec++PTiJkWIWuzIxlrJqyrvDOjMd1bqtqxKHsq08w3s8raHRoEfmxpiHkt4mHTevM1Gonm
ZtNl33CMoq1Cd3XsPfs7Pm0cAKpezZIK5zpoKQO50rZwu2Q3Gz1E2mTi1hMH06pKxJCFDAYwq4eE
s9KtcnevDxTcoZBM6LN2X47Wx2AwVrjIbobAkIpdXU6fkfGkf1j+mv9ifeJiCGK/ICy+ft7v39ic
YyhmbvoB/GH0nDNiW6L9pPUU+oKoJ6OZEITyUlIFoo+UBH/9bcm5OrVqdFqi593obgvgrDfukmk4
ZPqMQ77R5aZL/J8ZrcIOWE+9/+8H+5ah9k2/Pm5kEEFhU1h4VDbOb9wA7v+Cbh942opWi9ze2ct5
oKb2SfzBUJa1Xv1M8g/OUI0+kAuEABOP275EAQqfje8+3Ce+aNqlabpwm03hT23JoIHZGI09Nm3Y
GHEoZth2wMe7+I/qJ5kk7jFyT+t+wGtBcvderEJsQExZYtqwleZRWs5xhQ6kjuGh6RXmuw/vgpN9
1Ra6W7oHpMWOft8pXhjCP1V24evOkom7VjvOdVwSH/zV1KoHL8w/m2NKam0dviam99VrkR6ugMq+
4yTIKIZ2fNcPaeUb26oFodeBGnp3KFRxDhrPGGiviu1W+5hpCUIMCA9ey/GqcAQAovAhpMLHqQnS
SBADzYj8U+mwvJ3bEeeH8xcLVia48zcMtwXzMuDU6VtSj7Q9p9X4tg5FQtiUZYpuXE2hg67yIwTi
j44/Hdclb6J4Xlb1lvEk70kYdHHCn02fKkiR9ZiW4i1VvKqlwAWGzPWjRZhIMWfKh99KrbmSDvX4
iENCCT3C2EDAnzT5ZuwsqhGFb11HkJVSgSm6Y+tz/BQJufF9VVSbpdN+WqPlEkIaubsw+qsM3S9J
KE9DhkaIAnG6LbQNBsbpj+F6agKYndHfCrt5i1LooGtdbSuJmFszqkpTZqiKqDCi192IKn5aN+iJ
qTAfJG0bo+tuIFUgjBiZz7JupDVRntq5eGU4FZ8zz0NeEMd7thekcZrWfOkWFtoMpwIrch578PfH
tYFtrcA0SxypK/aB1NcAtXgTDcQwcQHqIFulzu5CyWDSnKjeJVN7IvMr0aLNAW0H120Zndefrt2a
iVMzvETVuej4E2DsbuZOdwiSRieG02TBZXBgBcVgJZI5YQaCViaODfoDiP/2cAexBaqkO55QB3Pz
KqpG1WDXYlX6aLFUAR2SPYUL4601vQIohbV1rBykQYW3pr0z3NQPeICua2JFwqyH8mMB59kMSgHq
fAQAJEoc4Br4Nz4eQ4QJYYdacak8qis0AWmCr0Dvp13tgyVZHYJNZ0XAJuWXcGGrju4YVZ/u4niT
5KLJxohu9dIT+OC/QAv5J8heKhjb1NlEr4aYStfq3xHRZeaKCrRiQInNMACZxUejun4J1hGnDjZ2
V2V9uFl3XToD7lLESuCp/kDJ1MYOSTZQEzOhS/RWsrvJjqNUOkVHZI//MIUx1AZ3HI6tlT/VC+ro
pZCvekhr2GbYTlpHXsMOfRm7HHz4Q3kpyva7Ns0ILz0X42EyM9D3sJ8TelcZD0vEvM+qde3FHdqf
UTOllxYvyVoL+Dqu2h4azS0K2y+xP8cfVXsVOyd9Msynwi5eYX1GgIpqf+corWdj4bi1O769UdYg
9RuYdRKfSPuEtnDJnfIQJWW3c2v4x/nQXcMiOpVTYz/jdw2qRA0fK4HumO3hn7gxKxbm1+Pft3TL
F7ZtCVu39d9wV0tljjB5+b52wFRwuzK+TWdh3Aw9r3cDiAj6Cr8NcrXlqJLla4Tt48Vh0AbnbTyP
NU1VGDO4srn1Q+xoLwa0Tq0F7rjkuUF/k+iX1BI/XG3a07+X5xZlNU8pMuFCHCFHwZhIaR58ERPZ
i7lm5404CYgnzI6a06NgLOxXTfsaxrG9Y5jgIjCLkqBgzHKo3BAtfH4byGAgsZFyJV3cc1fStbiz
ZxzjFCCMmnilkRAQSdxmW4W92Cc5Wxg1GVn/oVD633BIm3PV508jceibSH3vLeu1GomRWod0uEbP
mcb0s400YsKjNjuMSfkmFtq0dUbg5niZtIyXa2lbI3a+rvAUlB7FTpIZ1dpPbJuX/apTqTJb7huU
hG4Zzof1PBkVbGMd4vdmui2IcW1phbdJrOJsJrYErbtdtVQ1WErMMO3WmtNmt45ZxtmVNJ7ZLkfA
JZf4ZtrMMtfz3Sra/GJLf9mYZf/qJ9VwceWP3nitUy6P2B4s9HWbASIEGiZIu/eFKuqEUhmvuowS
UGFlMnbpmNQ17fI2hUO9NZoKs5QWBuSZrAXkylaEst5fZhE9ruvHdYOqVcO4N7X0BG3tOwlj0bao
Q2Temc6mS2ZXe2aq37Mt/xDgzH3abs12NTV36IbZT4Y2Zn4kOUWa94dQNDx7Sq+zjujCEb+u148n
k6P+Rn7asikjmR0avSRP1H5g/8voMWbwy2AfIUc8kiiiFsko4BjFWhaxr9a4cZUHuZ2Gn1MTI68J
jQ8L6mJOxKktjdJHR7yYmHGETOufVDtsIiSildHqS6BIwUL28lGaboissgB6XDnp3Vql/W8nbv27
LK1fQrr+bSzX/8XELZS3/z5x69Rk34qff/0SuMUPfARuac4/dJ322Pdc4TI7g8v4H/+M3GJ9/A/s
+eRcCc9xkARZ1MRqt6OCtex/WJ6wHep5HULZmkr3/zO3jH/wryLc0k1DeMIi0O5/kLn1GzfdJnlD
VdtYIvlvQGgUvzUNPkGapt92UP89rXgGafowRUt2WMCTH8PKIqvSZ1C7xDUYD5NoN8+p4hsBY3+F
eaawQvZ5dGd5CLWeutiBi9laPBihn4+HuPmDguq3rAP1Yl3XckxhIIYWhB381iR4Wa7jR0lB2Uzp
PWN2ZIhRdtZbz8Z2BlRn6lOmOeRZjlHm4sqZmZzjRyIt5GGScEeG7lG6sdh1nfi6/l691ptbV4cE
qBnmcQmdh7Bqmb/z/3bvcRGkYqNJw7okUyR2PpHlG+JC+oOsj3ox2RcGJPtay/H+jzy9Pe1K0hYn
tj33vsWMmr68CqQWv7cmc+8YWT1bJtbsG3Pk8fYkqNLStrZjkv/lqPOpccb+uJ5btXM1JxYthpeF
lzgiQ10YzRvbcGDVRJxdfd/0n3D7+MdFJ+Gg7cyvfjpD1YisxwFT2SlEKZ7XbnnDMlSnUIj9eq42
7Tw6d/bEQj5bao/aNUVy77J+6ylSLLuyL81i2xenzq9mg3VRxnPMWeTlpzHCnVqdFzkdtVS4n9q5
+KpP6XnofHuf9Fx4ddpwZMnof0bEWz90T+iObyPzJmh7pen/TfFFmgLxjCkfuoFqdwNYGNQW+wiI
HWF7Wf/HrKCikBp0lrVTXViUs8iyoBmzaNh6kZMcpSqoi5TU0oj01Y5fJV/q6ATf/j6eZvOOPhGl
rivv2O78sbT5pbH958t3gOHhkjDRXCqV/99efu1FUQpNC/iVYbWnMiuWm2sn8Q2iAC21zWwhFlD9
YXnNwyPaNv8QeWkVuJpzWzceCV5t3HvArwmT3Ncl8WCl+KNwnFPob+33x6tEBKlDatVth5r/11eJ
xb6ZTRxn26leHrS6gLNPrY64m6yM2YxPk/5tiUneoTGMUdKcCqOxL7JyshsBp7eoBfmchd0L3phb
xubtYknRHf92qj58FIN/z7v5r0cVSS2clOrB15k32r+9RldPvJrapmT9HBkBnfM3u88lGDM9vetc
halXg7mJR5LMgygA349/zkUUDnRhfSvnFKaYh68kTrKOoOlH08JlVljNH6YZhnol/1nN8m5ypsOb
JS/IQvDJm/rruxmVxQg3bkyoIqp5R2Dxcqxq6JF5MZYn8kP0C2pL/yEzM283dk68aWY9PrjjYlzK
P7xrq2j219fi2AxpSfQ2XbS1uvrk//b9IxUhtHxjwvMr3Pd6rKxXGV1tWItGNtK397tihvgikuyT
sqzuVMRROcM0CEdSC0Is8bHRmjA0SsjYnvOXsTTvtjUweCGfa3A2VtffC4V7VF+I0VRn4uCrHh8Y
ftKBz20JIQFHWMa3uEADFHnhiw4PXpdWe2AEB0uhYoJJjwsTVqXG5lH+kKX9HBRifIWyy/I+He2H
XI06S+to9MgnvXc7dPunNiL+wBaJfYlMDOTZdtIwAf3hW/frYEp9lrx/nDxkxPrq/v5NBE6kCKsd
RVNDK1gfMki5Fy+muVjvD33kmAXX+QolnbF9Vh9z1m5V6njnUoT5UbcZbi7AyvciaBttvv3hxf2a
8ba+OGGo29u0TaHr7u+3t69hhsfJvy0qvTtaBR18T9Ww4eC/84qB62+afjj4H3cRaXpVfp6hYC8k
5m3YSYrTEI4H0YI/jLWaXtACrTmwdyC5F+PMf/9S13n5b99D3jzf4AFGuctL/vV7yCh4TqxJUka0
4c+x5T0rBgFryiwKoqC16TPqE5yYJjVx0g369zWoYpoFs6SIN7msJy1oyoiFrLfzkwbSQWGdi0aH
Zrtkb2HvZ3+oNv7FUwxPm4Aoyg4WALr4rSe1tEaTIB6KbVkgl6QeyE5YRlD/GvcD6fLBoDM+gfUX
eLOL4EC4Hiu/tLvOKRyCP7x76pb49d3zDCFId9J90zJI5/v13cOQilwm1BEa9Jq7IRA5vl/MdD4x
gfu0/l3X6+ZFm5KjU82kbZsGESS2/slOYUqtT19uZ+/jnMhdIslUzUTGpEpHbanPcFaQL/SX0EPl
FzferncM0tBr7SiweP/hXeXI+a9PFFll3Oam6XMy+b8HF9n4CjyHcQ8S7jIMOlb+ZLTa51noJzPC
2BGjKQUeA/oq6UwCGHT7YtrgIR0MiZM6Yaxu+ZyFIbtOPL4QhEmjhwRVBYj8TFwuW6dGgJfNzaXo
ezK4QuYmulE9jFV+qmjKvco3LwPS4VPl1xWiZGpAYuCrAGIyNpsUkR357Pxn4vjV9pjwzon4EeYJ
88qMqGtYjxR2xb52vrWNBNAgYXpFU/jdVCnrjBxPDD+ffKKu70WH/Dkrk2+ViH4wwiOlhyz0YI76
u7VbZ31LBisIplubcORCewZuNzJqs1n6BVo944To3Kv0yMRWD4HjatWX0i++JEMZ7WsPM3Taxs/1
RIReRqznprH3EnXUxq9G+zKjG78RO0BWk3nVUuXrYgDFsxnAFa92Y5wDoxixtTdl+rwWy+McxrdE
tvcupyJL/PgtQvJ59GPjjQQejUUR+5RQmWDXNyhe2DB4Q3lNfeOIWQ+ov07MF1MXEnGg5KyEtrFI
v7GDB8VaafcCcJfLGPdI4A8lae4+Wmri7fr1D36H6LQsE66YiSgGyfI774rPOZEvLH/ZQK8fsYeP
naqbTAyPY46L9vv6SsbRucKchmlMpYqKbN9nYFlru/guhDY9lBpA1Q5hESYiYDy+44L6W+wXdv39
hZEnvF7sWJLPPI/l3XreTPindqmsX6wu15XgFmYpUmXzoPnAuMuFqYcHBxUwQHOE/gpvxS4T0mv5
48muAHY7DmxR1EWa1POzQl7tsi7/FJtMqeoY7IqYbLz8zLlm6VrP/YJiIxtPK0SLX7bv2TPkpDLv
AfoDWe3grcMvco7IfbAuNIHrxfENbFwVpG0O6GrNRrI9Y1sCGSLIoyWEcKpP/iy1oMoTUDaNd+wt
K2bFMfFhsNKbJoicWtWGn8f32q3Crc6TcVjppANITZxP+a7XUFNCh7owjoeJ7TBQlB7E98Kbq0Pe
JOKEWRCro7R4b+sf7sD0ZYunSXdiuhLb+LFWtAkyMM42a1eRnQy6ZYSIHtR5WShgEC9m8b4bLbFR
65dcyqZ8dnQviLB1XhbCTdZPfk6dcyUxx3jjdQlJtuVSZLYGkwL5qWNfMCjygCxdBFrWghOm2lkt
AvIR5vZh9OY3sx50JGPGfZNN7imX/k/MjfPGKdGFN1Hi7NOIfnG2iiHonc+dyF/LCimL1XpPRjK7
92ye1NwcV0txWN/9SuS7pcqLDTbY5tBajXz26vJbugy3EjX4pnLdBrI4kTV+hUHQa1xorJBswsW1
zkmFkBGtrg7BSCPMLn+xKuOTkbBAWL9/iDFe/FEXbMGsbFOA8Nxm2OwPViiZwiFlbeP6PHrKo2FU
91O4z5P+rU7dd/qYO6iDRYBSbI/6fk/+3rT1yAvY2VVIRUzE4/nj3ZmcAeUn2xXoefCUhfnJJLru
PjuBrMyDNIpv62OKPoakbbtJ2SDpbEGIBxy3w2gvF/9HHeubbooJkTcXsYf9Cc8JJqoqxNWi8tLr
yBFQpOCOn8tny/P2dZFbT3Pr3TBtTg9Zm6skTTAGpuS7HDV1igJuRLSXf1/f/vUkW6QTDConxa2k
zpMmH3owKYzlB7YfElzdppNAmUwEF1fEHhTea2GWZMDa1ZfI8SUpz20VfDzMaLLzW4tDN3b4AjPX
DwrCzsqcyEx1jTSqtwbvvp7OMPACspu9fdImX5Vy8z7hau1Un9aG+a3XZwQ8PqZ/WabixDBV6EDl
rZbsHXXjujZCS9OcT+w3YUg4XN40tP0JaB98LAvNH3oPR8bY1smCOdf13COqGWRgL5hr6bTufS7B
bYaVOVjIyfogEceotY+NjUW7js3j6k9eHyTbguVnCYK8RXRwGxAblaudEUC12Wxf4tGId47RQKNI
m3m//hiNkNj4Q+keWnheey/siQYM5jDhXCHx6uTF2fucGHuRkrJCX7fev+uN6VRo3wZAWd7s5zux
TMU59pi+uIw4tQ7VABr9HUBxVkqJBOFkQ2/14meMquwO1zO1n57WUfAkEcaGfM1JJcVjyyL3xeua
/DmffyRoS2Q5J59ie3lJW8pqW5kS8AOZUCQN5EQV3C1sLX3OJhfTPx1y7NHlrYKEkUG5DtuOndMD
RLEBrWF5N6e9f5/En8xw9K/DRGpzbUvz0f0szC5j+8y0yxhGfWOESDarFkqWphs7lBvc7VLJIFMs
W26hTRvfrfn8VPpnG4tvYZShO68BNPnJMl1jlBAnnIZIkS3/R6xXY+Dw2JiolJ1okXvLQkS2nrWh
iIGToVxHMlfKow1yq0FMDbUahIydDdTI60c1IL7F+ICesC7kIclYURiciUCXxDH3Odin0SDkuMK7
Ldq8OmXqEXJz8zhFkxfUrg97zuA3ddCBTZUmiY1YKGfSijKoJ7wyTIgK4EMegZeR8hReCfGLd5on
QdofMt/8piW6/ew02buVoz1FKZEW+vARkLZOC9ZvhM0D3CC5veMdopjx2xNBG+nZC0mfKi0aFQek
Q5fjleWmmE89+Fom282PuBzwhyHw2kMNHLBczJ/RnZiQaJb7mai+w/qnrwOJEug7MW8EO5aS0rCa
iMkajUPqeXDp+xBPgjYTMM7sbQ+N5kvpusNRyPRoLRNR5v3UPYED0Pneqm2kD7iJoK294HQ+2N5p
jJNka0Sc1+s9SaZwfBmgCWWTfaqL1rwTdougJhlPVZpEz0tNEmpLtl6RCwTJTfhVB8BHUFn61mec
JVlLdZ06BT5bk7koJMFHWxpRgHEGakhGuBtUY3goCNRIa977ggRL00OQKSHwjl1iBSlclE1vFuk9
KJ8xfGaLbSEMQmhmOs6n9crWjG+mjyaQQTN6iFxdqHWB5FPm2z5c4gA/tvuxU1sf39QLF6S583GF
cDuRyjZVLb6FRMCGcbOpbD/CFWUSYU74ABqaGKNpZwDtUdWzw1M+QBMN0GyRK24Z9akE8ngPO/Li
LCFSqOW+XLjYopzckbK0OYpUsRLJ0Q48liEbafna9ePcrpfoHWtgtSHuucaI5kIGned0vx7Eui8k
BKD+1rSclmt2kDpT1/YQFcu7hVHvWqpYQrKe9h/jXh/VBRYF9Jw+a1XbiR9h14PsI9FWFWOO4b35
MDbBkSGPtjOaBqu4m0oMjwNYIcJcGUXI8WG9g622bVA/Wel2vZzsedib5JIfltY9of/xg87co8hs
LmX8IDM9v64vEQnCHe0VuyR9vlfD37QsL6aEcOO37YJbrK1PAK/WZ7/FhxBgeUEtZwhYAmn3Ms6P
JrPZm+cA5kjJh1MHyTqaWb/uZdPbOxDme3pWplpjRMyC2LgRZRTm9OZWLPFVqiuj68P7vGrdq/66
FjaAmNKzNMufQLJ0hqHxg8vs82T3KOaHiXhtI5pxxebELWYlZI2+ba5DtXzSvKw+QZvdRNZwDqXG
pl5kQcH3YdsJG62mB629MIoqWD+AOpk39cAa0tBTa5cbpA0QlRDujaQ6ruXuSiiY5/LQSp29XVEz
NGcQ3g2CubjhYPRnJs5DgNqeNfgQn8YWeWhtKVwF+62WUC7ofT+qBc/+lgQG0O6MjDANZsVnsdiw
fsOXeWguoK7l6yTjqzGLFzHJr1roRkHJaMqA6RvhkRwG8YTZG8pm24NrBYiwY1wodau6YrlGKj7z
JIV8ZCNLg40Y/WQvAEjvWVFvXOerWVOxokYJ723vpa4xi9F4HExI4Juurt/tFD1PwW5oOztk7VlD
R1ggrVnUgnJiTbc19OZH2WLkXJzqRPcD558guqBgBQO8xA2sfmiCJkZKjWRt02NXGs19ok/l1jK+
9J3D0qFM+92K2NOKZmsnlQWhAv9oYhXVLkRNk9I5IuHjRzLYxxM2teesi7dgd+KTLuGsefr0RmZi
uxOe+RkfPCYgSyR7yLm+GVI6DiSLAuqx6Yxmhgs8aM9FC8EDGCpxK/Z3u6asrOXsIFAhosAcin3q
1KRCOSjmJ6t+i2QRnYcKWUUuScyrXOtAtZcpBsIZZhubnOTOjP8qrUuG8HfbmvywFjv11j66WeIF
Hm1iGNeSxj+1N7Wv/JODvcnbEUp9GX5FUPYupqG9xP3EABhkJ8+Ej+pbGfkNdT9bNjegjIH94UvK
e4KmhetgQ0ESDT5z4zR5te/I6ohEeJebmnU3Zw6zUdr0ypDptrRnFjR1A6RoMZetgfKjS58YXLwn
ZYk9YG4H0Ke5RE8UAxRQhoXQI1wKWLufG988b4bzgKXGE4OGsc3/EiUz9Vwcz9umsY+j1fCta+IA
Rzkal5GC1Rr7i1N4wNXBDvc06hDDuo1I2i+pPu6mCY+qR6TGxvLjL86gf3LVmonWSlK0sH84dQXZ
xaaKUSgjizyb1OeipOfv8LE3iye2zRK9Ab87QC+aj0udBXiYvsfxg2gG1OQaRl5X8B0d0n46Wi3R
ePzjAqbIsS71ixO5xi5voxr/a4w4tnyn200vKJqDJinuifS1MdvEf62wlzHzt31adZtJJ/1zyn0c
uBnjDUn6nGnzcRjzV23wMwpdpNV2NG4tJwHKYvPvHnjBu6HzLoURXbOB+a5XHaYQJxTjWJr58G3k
d5kTlhGlgDXYx4B9OxoN8bTYW5v0AyiK1Tke34kSPzhN8wgodZtTOGw6sxS49tNLdIV3c2cYmn7H
bPnZ8ZH5+6do4ZTo8+XdndSh3csJIpz97PrE7xZpduo9Ppg67U9JjULLjX52tY6whiGRCSEH0zkx
G6JkaNDo/vfRFq91q2NMHby3Clsr5vS9nX2x7YphXuF/6zP5KbR6plaePMmcbOQMIji10qvTKcDR
Mr2waHjwuZRknjxSYF7jMvw++wLWxeif657gE501Q22g4iOfDIuWqweLF7XbXqISKnuPF1XYnyYj
gdHZB4NL2zSl2b2Mqneu7vs0R8rO/MjhFm6LjQnrVfR8VnnKOBstbxqVj9ESSeShPs7UCWkfjIyd
k+o4N8z2U+eXgI/5HctMyF2eY68ndsLaQZzeZPFYb7HioF8w628mVuw9KwMVBhU/5wU6ybQZNUW1
IbAnpCqLhPeJmD6lEoerFE8YKFEhSw/mVXTXyPRd+LBmlsR4bpIo4Aw+dXiXruXs/ewdC8AbMlWM
NsV7mJqA0rDv7Eq7JdDRRGjJt1kimgAWGuvaM5s/0gCBVKDXnfEL4es1m+ZGgsRpCTMHMwDVTOVW
NmoaPD6kU2ZL7u46gZBdSz9btYksqKwo1/2RS5wyIS/nt3kSM7Fs2a5ahHOsClDrk1FtWH1o6Xuj
jjJvLLgGHASAXV/e+LQZydK8UqIYCeIOGyMV0TjT2ipWEPKkh+dwPCdMIjay82AJ5ctOtvIVdQAS
0zoO0jwz9mWHTjAa5kshE4uitOIDXKrPTi/6I+X7u2nieKkTDkjH3OvJoXSbr+Vonv2YOIAlrU96
K9nj0CvjwShnvMzToUjHAXK4WDZNHt6npnuOTc7Z3vU+g6TXWfzGsLLJ22mMU2tZD9QbI3kE2Kso
JM++G5FbN1tX5syk4xQ6Rck8YqBKYa/8P+bOZDlyJOvO7/Lv0QY4Rt9GIOZgBIccmNzAmMkk5nlw
AE+vD2DLpG5TSyYzLbSpysqsJBkY3K/fe853MubtZf0IK5nTe454HR5hvBUjG37TkSMEKIXFu/i0
hg5mIiJUejVk5hXbHtr7jptIPnOvHTMUwazR6iVzsfVIbyr9iq4hEIQTZ/DyOpQjIdKcorg0Fctb
h0GTnCHcubZ9GOyeZRD4RCgDHGXD8DshWwhb13AesKZu8u6ZPjYi8e4ImyXliefInTpib4UDOqW4
eRW8q2koyrPbxcVRd52jVj2hvZqPJJh/uoPhl1P1PiXVt6aLP/EFkI9BquBZaEvGtmQlqYUOP003
2Ioyu9o11l86m/FT6drulgRTFzOTijHnJODqzvT6lkJdI7Qrcd5zjxVNleJZj3EDet0nSoe3TpFh
PhgNMUkOIzuLyOecvLTtGGjdRfX1dB6L7zIOkksQ3XWJjYI+8bwbWwj+WvY2d3no26hwfScY+60z
dgfSb0cojwbRz6no0c0HLB9CsBNPl7ROUdlj2RgNxWHbVk/slSGxw/aP1ibFYnAGCqncPtcoSSmG
WV0sZvdT2F0rT4fw5/JT24Dfue57J5wvqTf9VfOrptfeCbH4yxScZzQJO1uh6exgffCwxABVo+zS
0xxQiBb2aabjJ7648A6vOWLlDW2MB82irHEKAcJcs5jy2j8YeWQwxvCJx918tYDj11rRYddPJjI5
rHQXWAVBcPq8c52s4oKJraE1BIooUsJK0P0b5PR7ssWeBuvuDNiqh99p1P0NhfU0FYMglNr72cNc
8ZU1vJfOpXBY38q4J94M4+5RTGD3Q+GPTajvvQo1uSMdJoe6jst1k97L0qxuUlMLsRVPptMClnKo
mbfiuTQCYMdMMXxNM8jH4kC1S0gp8+17xO7PLBtAP70x+RA1IHbtKMKCLttdWoDSGGtHP1dR80Ei
17ynUfyY19V4kdJ9wu+AtauBYqi057SK7U1VW599T8ERpCFWD7TzpTu/Uzbdg0RkBKnXPy1FSk2e
dGQRDeXfxm1HSnaduEbcdgVZQW6vKF60zD4kg2vQDlHOKYPD46tGf0/6YD5obv3gzVtN2D4y+YzM
ItojUBHeK+8UGMTXYXZj7Q51MnpTRPTvYZUjW/Y6kiD0AWAvJScpAh6q3DI7gmb+M9fiBRg05UxA
PRTSBGhDm8WK9doN2x9DS5sveknG+mxRgIFYr3zO/6TO1PAh4TJhd61iVq1yAbHUJkJog3MCeEbS
woLdlFKyBnk6nHsnv49ZkvsZLwLmpF9RFJ9I+d7WYGxRyD8yk/luRGN1LskrHyoMCK6YG/SB6NJN
kI5+Sp4xMwGnORieMv16aNxvc2Xb5zKKUWgu/8mgVLtFXv20/iGjZfnSJcBaarJTXL04uVk0P67/
Z1PiQiVzpCVtCSYSbBLrsV3+0aQDuVCl1RyTQZqPppytR5Si4b422t1IEg2Wosz9VqhI+WDxVRxT
KhJXTysYn93XOVbPWOKk+yBdc7/4DRov6c8szgrDDAxDJ100K0EQHFv6hVvSQ3ZqJoRy8PZxElon
MVWvkVvIPUsVOlAHqzP5PCn7L4zQBDbBeqrvJ++Q5pW6B73tbtoCc7ZnVjwSY5GfjPS16cYdNuXi
UQ7YrI1sUnskm+29ML39l6qACT0QUgSlLEnTiH41T0a5OA/rQ0rguJ+2tb1jzfHGxfU7I4Waarzh
Jdm7X27ndJZEtfBbX8qr/D02oQBQ4qYcYebhoGpT7Y2ZihhMiEy5iMQWopRR4CdmqyP1ixkNyJvU
Os75347AvO9sTKsObjn+56NJKRNk9V5WqKnwDhYHZcy/hoRPTWuOU9o7xyh7w8gno/ugmNqX4yUd
RntvTiG24XAJKXHYqduPsIkFtZMLUncMqeCj6TR35FAWNUVeEQzx9Shizz458HE28Bb+zsJkx+ib
dhd2FOJlz/JopUZxjbSi37jk9Z5bhx/fyvVoFwM4ehSNFm70yGkh8j9jzPUIGUURmHXdd4q3GL/T
DhiIQAKU3Itsin94408OBEzAsHszyEoegOF+QIQOd5DkXjWksU9mx7O9tpWW/L40DH+ksdOABha4
ZmNxDmfxnaxHeavqqD44MvlLZt/oa1mwGMB7QtLGn16AxG7tmuDUsbZjhB4f/ynztkCGJJ71D2sf
fnKIsDHKyD2t/Yi161PEqFHcIBkPlkXGIIK9nJgq/Va2JsdLOz6FkcUAcOloG3nLIywC496mxFFw
dkD0b+THyghHfgpVfT22YcTZQVnE9ykNGfiSLir616SXDYQL98Y50n2Y2cQpRmPq6b0ky2XKTT+T
YXvQaoZtswlbXQSfktb6pWB0GDLnJg0tasIJc7THU6ANGcbhrttHKAqJceD8H6oJw3Uanatw9LPl
YWYwNz7CJXklHOtb4HgkNM8TAALL+6T1vZ8X28A6qKvAEu4zNAO1KJI9FRL75NIC9bDqcY6lvEEz
+IHCCrQZlTlKHUbihLMwOEjZ0QPpnrKYLnXW90RftiNPcfTiYaXZ4NMgSrgHJG/rtDHWT03dDG2J
qSD8yWxXVk6y6+SM2aNqeQnRHla213P18FUu38dOgNV0xBMx0cjImDTpZmwTAtO2bTwQs7aIJkta
rwc3kpvaCrzj+iRUKvyB5cM+N0xKu7h/poiUx26Z6EuuB/7LcFMpg2HWiLnftFuxpxc7+u1MKUC2
CqnMLLjbHp+6H5OAAr89pZ4HBoV6ouAWADoJMpx8ehWTxTox5zX1Ztm9ma8jLkA5QQpXlDQJiFn3
b2foj5GrD0DMIay5TkFcQLs84j3b0CLHsWSs/BDDTBNMVzudx72ndz/boqyYJuBk6iL9yWLWfMpw
H20J+H3sUERe9Ma6WbADPJzfkN61iHQRKF/zEBMrMqTO89IWFVGTQAei2d0LhO1xa342HbgdZ+wn
HA58kCgANNFU0RXp7C8iCBb6+UQ/7DWehbhPAh1729u4GRf9DX2oelN2DfCTpYcdhLFNckxl42mw
Yhg1xtEZJhxdmg1iLcyOwVRW+1pjE01KlT3asTPc4PgwSWb1lWmyT6zN2vtjolttqpkNfQawClTg
Cdv4iDeBHq/7hilxupQCg1PpudemRmmWIqnqlGOxnBdne9F6uq2ZUDkQIoLTr5tUcukAJXhejr2+
5PGQHglIS9IWZJ5+riDcwcAdzByCV+u8CEWz1KubDxjH5Lw42t0zm4/1oelHzPtNWH+nd/8zHPIf
Ug2u//UmNBIiCICyXdOE2PxxXFm9e4viBgkdzIjopc0ktrUs+Gk1mHzAKxgLHibcmIh/jyNNgG1t
Wj9ND5KWrU31HjZzte/MJeppRMWU4EkKllmmbClIAR1Euyhns3WIqUHlxvSy9HKyluzfgrn2RToh
2Ie8heji7bLUkhzdOHNz+LYPcMRsMmFcnA2wZJsq+F2mvHJrU7tIET/A6wvvZjU/RY54N6h9b64R
9+cC6PfXTaJpahwg+xm4LDDGLdNKa06+Gd1QPDhF82G28TH2sl+qZPRtSePFIZ/0ZALx25OMI3A/
eq7fWiJ8jLvywwMnvkgVphm2V4PQ5+pFZGgOszoSrw7SMNT+JkaNfcQTT+hMJs+kPxkrNCO5ht2S
5kDYVAB1OrbJKe7dh/WjhJYHPIYKJtQhsFmeBABf12KbTgm8N5rBR7vpXjPetSfD9nZTXWDG7pFB
R7F28kyG+cNkPYxpq11czXsvCUVYnwL0W/aF9L5XUdrfFPV8baWILdL8dzjgMU67M3R6Rd+z/pM3
2GOGhMDUVjLEHlFP6qb+reMOcTWHAlmxhdQGU3IfIMAgGTiFmoIbRwv/liUBPdq0MV0v/d4NwbUw
mVDUpHPhuE8vQp7XNQi3XoA0cp4gUUJ0SzFCbUQ8/p1V+lk5kbmt0TBSdDN2jpBmkC8m5s1awa0b
GjHfzY7p0CnL6/talJSthu8XQ9cGbInaEC9IfCdkZKDGRXdc7HckdXvomtiQmjh40OX0ickl/KXz
Kq06z7VQWpf5dbuo+vrT8LzhUU2MSqQFnNELnnKLdGhz5K3RksFvoRdAx8RZIwt6s4sNz/HoKwBi
i307SCjvs9DeeT0GrqwqX3HhgRBCqW27INsrO/rVO3B2ub5JR05eNYz+eq9ycheOUR+erMpTzITz
p3W5mhcpS2QWftFpxobRR0/zg6l+YeenkNEJNJ8aMLxIfq77yJeYH2WU9mbEsXbW0vnXjECBgm7x
Zy2FgWt7FT12Zd0LKX7JiZ6aLvujyoEUDU2sHYNGXunth+dkSW3XyD8/BEP0Eff6pol7aIVmcwPH
ld56R/71HO00JNY3TSjeeEugi0wrwBmy7smZCHvyQTwLw8KSCOt2AWOohhVXWT0zZiozKximH3HK
irsqd1fVnq1rz5EkNHukKwOvYxrvPZFCIU8ZezMPFgazveTsnNCOAJ72lmnB33U+2S9D+0o1HyPO
I6U8+h5acw0rolEITnwcDK7Bl2qIgqI0GsDP7YIeFAa42qGZfLPQ1KnUw5sMo3afabCWON0j6F1E
a+wx4cGt5L1UP8XUmmjHBN6EBl+fyawSugwwmQWegWScEeCiI+4W3lI/6Jxt0ol8seUm9Cb9JiWt
76QhbwB9NTtVATQMnRbOHH++bIFkxFUhDTAiYbbrfXUoTfaNG8Q71B/K18wsugl1SZMLHI/FwlEe
hyWXmRNbtFtH+VlPmZPEzt0a8fCFqJ4xX5EbRnLI+hVDxFAgxHiwluRWN2bIU9bQyWZcMEennaI9
hOcqQD8xlmnOuSmCl21UFvUmOwFNMMaiPJH0m7Ib1s+DmmvtjIrjhub9uxlm8hiW2qPVYzYLbaLp
LFRxlsqiw3qjHfAYV3dkNGMuC90YVUdRT+XWECaRxRKLYSkGQLWA2hgsn8HK4e5k7V5Lb+4NUBtV
vsPWU77sxozObo3C0qaArLG7UAnjem3la1nmLz3+j1vhIkOr2xFOjtuV226E4K7zmiYsB35m18BH
xqTZV3Z56wITtAGXcbWRzDWlZ6TT4shq96KxFoNU4EnkWFbtATiciUcPtw2NP3+9e6XZ8Yd5ANzJ
rDN/VSdb88tEd+Ox4AftPQKrALPEfjDWNNPtFOz+UkbidmvpmAzTpN1ANZ3jwTjpMSlha61RgK5E
KINqsSLraAlAW40ACqXnDnvvtWXJpPr0MC/pVh/s16tqZBmk1nG4u6hL0yWMC1QvtRfOfhBWSCwM
azrbZAhy5DWOSCmeWnbPs6iqnwkc/Lir3wipeDCsIf3acnm9SXxFAgOeq8m3xO3VmPPXcdVb3TjR
Yd3NJGdFrR7/qZxJMpq4GBPRudCVSR31IlNL+zrikDsotolmgqcM1X09BYd9cajtdGHHySt9HHn3
kic7JXkEODQNWwLR/Zbe6PpGTuTPKwn3wrSDh3XHzE+zljiHdTUPk6bnfC7bc9548SEY84uFZRIQ
DgHzy+l0ZAOjwxigE1JesCVk4V1pvOhfQloC5cy0u6wr17qPEFhtH/SSKTU1Ld94Ju9UrzlakXW3
y4p3+sbmqa9BSrU9PXYzBn4lQkKAul7t1+VgFeeyfAHC1GG02bAYBvuPFwI+0/pTncTuduyC7thD
PPCrUi3WTsNCpdGCp4/UK8Fw8HznwuPQDPtuLE/YNqA3KQbhUY72KQkpQorSm3Zx6DFijEO0n2H4
0yYuntRETsaNgxiXZ908kMp1S2DzrU+yDgVElPxUtLGeYzikX0etUCuhaMDdUc3la7ANvZySvn9Y
vVnrTbAYttK33snSFRc0VMGGND7O7LxiqAi1nWighxLH7Bw0k06bG1Qn8tKf3RoSUUSwb9Ayi/Ti
8c0wInO/qmCRYgvyt72d29kMFEy4UFkmL8hgb1UHHuvrYuqatusqgYGf5SVxyQaZPJIDp47RT5Rk
vPOAesOmfNPbvjhqrY5vJUv8ahG42BlhtEvushWTHmn3wtsVIW5q3WQuVJjqQU4nc6BVvfg9sqVi
dpdT+/qmOqmC2m3R6XPdFshx6oaUtWgT6+W0CaJ3Wzd1fEQfITZjPP6QIdJ74h/iI7k3KcoRypGp
UB9ZWSOYtOnzAQFB+ehMhywd80/68jZRd/yqmPDWdFR8MIcgZ7fFXztLN8pktscwbCLf5ne5fBoC
Rb9HSTfdHMR2m5ITD6UjgJyufV9fMWcpupd9haSLbazM9xUN1ZSMhVc7oYfG7aI/UhMjHK6JPC4S
nBagtTS/cWfwC146Qbcyti5rwZnG8WuD5RuQwF/0ucx+R74qEZLXHOmybzaws8hVvmqGCV0/bB5i
6RHDZ/wJNfIamp7pzrrjz/QTNqOH6TCeaIiSRMNhVSsexsBtLuYIllQ3hsw3K/sJue23VMFADEcQ
7jkyGOS6CHy6Jnuc0+QPQ5jsVtZNsC/zbMNwBTqmrL43vLF71ZSSUbzhp455tjqtIh7eSI46R9RN
aBp/EiehYYQOmorPTf0MJC1nYFyS5JrbNxVIxFcWttLU+QReBe9SZbvWydjNy4Ce8yL/XhSZX4uG
TR583o7N1gmMVytjZEM7z/GFy8gLNJ/hK5rjnBdZfaKRuVSuG3Ibzh0zRh5/ZD7BIosbN4pmqz80
KcsEdPxFJVzkiydsEWh6Y7NvB8YQUZqqI8y2dEHwZ4uGOeww2qsAN9Zg/cnHQN410dGM4cjS9cYG
phCz/TH3DvRtnW3Rcz77Oi6WzT8LjUrGH3atWY9l8oYEZNwMUQr8pPioo96lbouybQux/MLMypdz
2z1N3fxLMzU2a0lHSgD8ss0+eukIASlLD9wNZ25NtHszY4wZLwoC6RRMk4z8OYs6fdubnbWvrexN
KhwbMxm3liAUHDb2Q9+Xuz7N+Vg9fASFCpROenXoclhUvaGu5jh557meXtuyjB4oSciARfNTwzk8
46fxyMdJwVqZDTo2lexbJOSXfHK25aw63xR0W032pnrkfNVAFyax9WmKsD9l7tNk2KQuOsNwmIV6
FizItzbnQxgxaTHcPC0JR06UCGfoPrZEpHecmpGmiqDmJM1cdUrnbmtSLZ4TOAgtwUFYE1mEWFhZ
Xa9VC7mqPxFAET7iO3Xsh6Ka61ONEo28AQ3cMiFGuQ36zNBsef7Sma6af+RUCA+HUZcnuw7ic8lQ
QrOQL4KEo/Modg1bKCdWRizMrJADTnJZZKjUxrRHw+R2SIrEdNa5jISvGt45QF1zBmi21fBjnmvX
K65CljhyqHA6c3zRg06/czkrJnOCGEZkHOAlFL6OwXsjqSs7RSNbLI8fSK7Ye+hLNm1vDM9QOx66
VubwK7pwR/LaKaiAaTKAV3gOFn/UUkQ1RdOebc7iW6cjuTRZTsuR/U7QvPNQ04yG20+UoVSosgtI
a+vfkXQtTk2IQHh9akYiNWYklHXuvn01yNrgg7jWQ4xQ6bKWw503nJFnatDF0FXMKodq59RImSKG
tUEVfsjgEaFgflolhIUXqguYmPhaj8Al9Wk8VDoZqoQqvGYCh0CCQEiK4LehV7joJuM4ufZn4sXm
ZT1tjrO4N1XpPuZavW/0Ho9FgoA6lOG9+2EVZv24PkVmK1FW6uQAGR36TTcoknPmVph4aFYWPzD6
viGVcF/grrFSDvmJFkp7jFu6CmP1VysvirRDNPApZFPajJaHLN61LOSZ6NL2TdzZNDuk7XP3m2Lq
zyNy5lIbTTRCJbjU5XltcibCZvJABCId1FB89Ivpmly913wwax/Bh/BJZz/MhGZdylQ8Yf7hFIHg
aV2L4i7wdTe09qas6u0gLJKxqb4oWwP0hJtVzL1Wqj2uZLJkwu+tVd9yW6S39UJHfR/gFRl+yRQg
Tg5U9qr6cLuS6eoolpeKEmWrBfFLWTt3CKA/PItxiq0hEVr6kPFoNwcmRi+rzTjGOSQ7DrPo9g9r
61o3CCxPi5NXdvRzHW3crvVcEaP8RRFLY3DtJ0mkCgyTDnEc0kwesvkS2sxrjbT6cnx29ZxwHpiY
3APoOJsZQwIdZkmWkUyLfQ7bvZVg4jCm0zIpMcm33Ng4yk+BjfJsXWLXj5t2+nlkPribTE0/St3e
IfdKfQwGhGbKIX+g7fej1iTRo9QgqD8VigTC0eGnJLeirb7PUFyqoD9a/LhnlEI/o3Ep6TlD7bog
jO7C/HDyQZzjMvujsjlFl8WYIjB+o2arv2557ibJvlHw22klE3lI9FHCsM/X6MaR3vMucuTya3mX
9sTaSQOyIxpK4rAtGT7YYXmelCzgyHM2ndvoir3QY/ZRIVaZ9XvQPtsl104sPUGEeG+xgRmONvZQ
duZx8Jpiu55N8CpuS49M32gRXKUNA6mlFR2gi9xmCNuOAIlL9pUtJohf6+LSLc8rrd+e3w8RQi9H
8jJ9XfHD/Bsbx7ec/DcWdV6WNsc4vaIBROzapzQFJQYQ8FwlX26MFp3gRm8KuYRiFL4Otm0nySjZ
ORqwXRVc1wuAoCC+rb8CFmoSHch5Z0B17yxhtujkX2TvpvA5o6sbKOviEFR4WesATgTlpUJ7tCXp
EVBwOeRnFLuXNE0Rhq/PQz2Y/lqBInn0DdFPHPT7GYKYU15nq7wJvF4HDU8Mc2feEenOL00PBsEo
zoYraB0nhC6vM5N1iw10fbgREaQzTElsAPjdB6/kQD2UK3g9w7X0kBJFC+Y5QJxZd5Q0skLzU7mx
v7YHZMYqAjpuS8utRrPHdM92mpSVmvesiKDIrGUg0oerjCG7jbN+NbuUiaItKEFR/tjzWzlK38UD
+Auc4iaGabtlfJYclQxAzhWnpDMgOiQxoxPaANuxJ9fMs8e/XhiijuQ5KqRuboNxdp+qRdpusEcm
qo4ATLGNBGqeLqNlHqosbolBn0c/kFZzRfLur+U9kR3R0XSZ1cUuTvVF/T00tnHH/vbI1F9u1is/
BILRKaH2vU5UxaAl8X6IENLUA3io0erLC6qE+DZzbEMygqJsLEzrFCjz71pjabVeHPqRjNxKb1qM
+V26j4Eyr23ESCoC6+dquvNyk5fhiq8TTd31PxgitkdGDW8ISohRWJyZKd7+nc18DsH2iN61ZDkR
fafvo8i+hF2D7or8aZf08Xrg8zj9YfV1OGX4hz6n+J4CjRU1KZMuKedbc4g5aenzRP+d7Gcxt+c6
cOAcMHmJteRxbVAMvdY9gh26V2MnSATVwN2OGih8zeov7kwhvnr/JtkXuK/rTVtL+4KiES5XRAj0
4hLJ6YsdVRIPfjAxd4gLEmFEFCNtom9FpMjNo4qy5058l5DkCaTvXTashVvCEmbu1j9x809JnCIp
7KQQlhjQyMrUzl6PeztqiGHUPdrBT2bShWi26YqVY81vMA8RMjy2QcpwyBjxgdBAKOLQvcSxnjxb
ofL27dInavPmh9RYl/tW/Q4NgnOKjtU+REiOoDofkM9omW8pR2foxYy/aQ0akpRae23MvkVt8cFI
0iYnajq6pA12ihtTjgqCvYXiHVIVBvF0OxeavBbR7ypsDo3LW8O+q7+UTa6/AFYfcxpaetXKTS9D
iq5WH6EqyW82lKRz2lGclTpCBaYqAFok7WJlYpOjRG+uY5G8r86BquUOLKyTWkS2v/5WiDUb2Trs
hUYX4S2ilc4wlSV4qUsXGHWH3RsxGxZiYhqgRLsc7BZNOpkV2jmxa85g7fTWqvlbDDOqc+SbQ7G6
QawFtDLIXkdI9WipBgCOTv+mwrI7hUOk9nbUAn2l4uZCbJwcgrg2c/ITo0lDUNMgJOhwGruKCPHV
X6bmKtrqDgNEETbelfjfJWvF3JYOrZfCOzA1STg7TYC2Mltd4s5wEQ0nT1GRyHv+Gy5ouUkJi4ot
ZhsmoNm+d4JL/C1vpv5UaTEvRooswsrIkCbo8TWyqnKPW+YzkM24KzMdoRS3yPIuIhlIApVh8Ynz
xT7SL/aumIZ80kVemkKpQw1n3RGu+0LYWn1i8P6w7qt1W7mXTPcemUqFD7QRoDS4DWnTo2Ro5ohj
O+vn1ojt5/WhK9RUEOLl/cyZ2V4bNwJIKI3KBwto+GBhYg5xhc8ibmIQCjakz/OwZ/QXyJk9ZO50
Q9jLJ871szk5iW9Qye3AoM67hunMEwHEs0OtMKY/EW7+QQDS3gc0+lVIapMLHnc791rMeZDTZ6Tt
UKZhyjGqdlPpPU1ctQCClnUNhB+84mRCY7+U30aNytcsZvLA6fWux1PbYcQ3lkz8wGrUVCD4Bayk
Onuofu1CN79bmfGWTdVLgnvigLcn3tG2kpsgUeUhNDMDsbDASNpmP4xREF1dM3SqxR89spJjJ7qR
r1LtW3B0j8ylxVMzCGaUpEdYyn0LiSBd+RlJZV2KhlbIzAqLwho9I4kNDaY2k/CP2TmXLdKrcCqI
JOLDnjQ9x/A06e5WoFDgTUCFv7w5WMiY2iRMpMBWzJEZ3pPZ+GN0CiVjirihmXiQQ5v1yKFtFTHl
XiuRokFy7PZH8iuyk9Dln9SeEPJa6sUjrsRCrb0WoE3U/vRqtzn31oDwD5kHf695Ss1SEVG1RGoy
e5hIzNjwmAJs6dnfjM5tLxyQngZgpgeHrBTabsSmA56mAYhR4ujOiMoNzN47TPrpxVakOBujQyZG
kTfXZAqe45O11F2Nm9dn7iquciK38Swo5MnCe3L7dxRIJcEIg7lLyANxPGaVaQfJY5mGrVCoIqu+
VwH204TNlUAP0XJIZWkKEpduT0pcMp+bISPisfxbJr3xNPdwFiykBK6n4t2U2KPvkCa9s4aOn9RT
zVELUxSMwHt3qHwxOlR06rPKGu7aUJGSYrvv6yjQNJO/LmLPc2oP39eBgKZ4DXujra6smn7Z8eIR
UIR+QiOJz3XEac0Wb4HAMFbW+p1B3GgY4OTFo1fyHoa/LbeFF29C61ybdkVs0IS0h09FCqTGNAGa
Koi9qTANfMB7AZ3rDFS4PlT2DAfBZOmv6/xeWMI9mFXxvLroDWzi64HTIcfOoXv2nDDLX7azxqwO
apkOmjGD03zKzD1ekivNWTxFi2WblRK9A1NWg43kWKWE4JWpKs4dym0G1qhXu+RVJlkGCRVHdtH9
Wf9aLqafgaH0c0l5m6dtcCtMaFFDKIy9Uw/DA/pD/TfQCCDWHfPnuuBJwWc/Rg7HeavpfyicD1vo
ei8EZ0R47QsWDgI/rEzPMAX2/zx1j4L63AmsettJ19crE7Fsjy07ndqXzLRJW+gByapudrYoQS8l
Gv6HIKL9rEZj5PTqHwJm+g/YW7khdWVf2ta7pgxDHgjmsrYRAHk/J4T6EOkjfs1ld8bk1j8Z+cEr
+nMLGv5ig5W+MDa8TGYZvdSadg1MejhNTkPO6vvucbL56E0A0zW0n4MWbkkjGkLBk4HpjDO2NNKQ
aTbmxCuJ2OD31z6HwhrTf60GZgPIK6DPfe1HxdwOh3H5kuzdPfN82MAJYy+F9Gc3BrO8z5OxNRfF
k8Vba6ZEldgsKkcN4osPnWnerSAIT39ayRvAUpwTglW6VlNnQaBIEt8ZUWwWWZghRty4NUa0TEcg
z0QrPekp9q5I4smAKVwfFyiuU/6skAYVbqA/c9u+FB/DmJwNS6/OhtZ9awYPOwebFp5kGNwe46rp
tfG66e7pzfNaKQf07bdDIDEDamF1SAPl7vuSIPBoRrWURp/A5AZk4ma5K3FM7K1pY43amyWgWmbY
mhhxMr36r4Uc+P+asPgf4Yn/glj8TxzG/x8Ji9CA/jNh0U/i32SQxf+CWORvfCEWLfMfluHpjksY
qCEWfPh//ZOwaBn/cF1zRST+d7CiIf7h6jDSIc8YVBrWAjpr+dowF8ExkrYO5QlMlgtuzjT+b8CK
CxbqfwB7XAiNjjSYXFmObVhwo/4Nu2XkkF1dzRQASp0bSyUH6ZFflGji3UhxTLX/D6Cvf4+X/fqO
rmW7ntB123X+DTRnmo6TeLYjMJwnDLJa0G1DnyzBJslnYWZYuSHnGW6P3YwzvDYRE5HXHMw1Wv8g
rZ9NwbCbYd2tnSlFTWM6EH+6nyCIbHUj/NQStIL/0138XxDd/hVqtFwj/GjY36UA7ScxR/wr1MjT
tbpOsaBsdOnezNy6kdF2G/kJ/vffBorwv92MBZipmzb3VRjS4Fv+6zdqUxkDUHfQjBdjiIEkRux5
6APte2chC9Q1ejl5qGwacYnfMY9p3WqnXESAMinPvVYfmFziWjezD80h38+OgrOUuMxmbYwQvxXd
IZ4k6Xd6eQfIFMF/LfMjUw6LHi120eaa24zK5QhXmVaIWyOVKvonmwDM7TTkpJWbBCxYTJpd2nCo
uBEWaNBkgK+UPhpzEdEYLEzM1uwnB1GQMkdbcYOQpjtbCirZXMzjpgR9/hDWGgrrMj7UCrVoHqG3
aYPkj5oaYwel51JEaPJap36bcthsXappqIHRbCSBrm1JtPwZN4yLqhlJeDbHwKSoISMysjepfkpm
5ga6TmQTITHbRiC3SjxiL7zCCP5oTo4gKn3KEbQd5DC9OQb9bLsM83sjrrIknZj+9WNvdARXDgGH
dvLrOenXFBhsFnD55hJXDBE9ES2LxIIrUggIEoUL4bydgycxZD/6rnjrJgwDNO4YczHf9QG3RIco
/y2T8LFoyUi2qB+I1yTwjDUfxLIOhfxPLoA1g6RJ/FHTfGAq5Rbnijh4eh48EB8NYiGr/LF1xa70
aHnaxXLMyeGsBHZ1s4IKkQfWEzRM5kMTpY9EWWi7djJ/hIH9Lo3sQy+wqVn5Ywc78SxTzWYYrUNY
KK2HqAIJ6sTuA+35Z08kBy3XtV/4I4+JO5sH7ECxrycTAAOtQ2ugFcegZDIKLumpLTT3jjYZn2mX
hr8ybUm4CGR+aiehvYZGT1CmF/zI7AxHqySo3F7+N5vExC01kH0tKIO/0+lDfzuFhKmE3bED2MVP
zl8nRekNTE/4xBZnP6ZF/3v9beS9OqtHg/dz+WIOOmN6Iz31CQYsi9EZp/tx5xD6t6VbXm+MFCRz
XX9MsTfu5Ez0e0XEmHDsL3ylpMlKpt/4rbPrnyb6ZpMBCWIYAZnbudtDbu0sRPSb2i7/G3tnshy3
ki7pd+k9riGAwLToTc4zySRFStrAJEoKzENgxtP3h1Tdrqrbg1nvu8osTeQ5hyKTQCDCf/fP36pp
fudUmxtqj7QJ4MAGzdMboMvz2D83nUpXj2VtqSy3goSIH1ImVhWCp6B/2PUSYMB66DGdCvtlXlia
75D2rTXvIPMS8r30Za8WpRnD5U2MJOTiiH/PzwePpQEJL8y3CX9dUPtLvEP9cVpFmIogO6gNpkMa
O4aOSEQaGdaCxYzGjLpeTUuNp7vpNA5ePMU223M3J5TZ0uG0KC0WBtapYHIY6945TC62FVpXmJ0S
egUPxIKCl+ch97eVfHVStKvHYhz6MaZE7N8d7+FDGXZ8Cs+MWh46Iq7emK+Wb7IEtrcSuff+eK8x
1t+6lARLNeSrx7GenzcQMH24ZRxY5PDRo0uaeC922fN3s9z+9cQsE9Y0GxoG2IJsSgTDSjMI9Yjn
TtrhnccybSPRrzon+/susoklw9ryLT0+n7Q/q9b4/fhu/36i4vBcAP5bQ/cuwpokc4eU4N2Mwb39
bdHR/JpHc3qXafiOX/BWL7/3ErfQ8oBs8N0duK5Xj/dNjxfeds6kC2A4jcz3zBNP0u2/VKN59CNf
bh6/jLL+oqrwOz/Nz8dxzZ5BjJPszTYpTW8ziMgDS9/nOJb+citfLDIWG1Vz8VYOao9rIvAuI1V6
CujUYSiwluE48KHxg+WHa9nlOfiYKmcSH/EDzyNcvus6avFxcBz3l0vedgmxdCRUBbM1pX+kBlNd
xvSMC6VNXUiUM/vnrCKHmB2vkT+bgCYYk/CXWvhbozhK1pEqXwYahzblnnGlhW2tp1Wob+kfbsll
cbeMhftGLH95fma8Iw5RDJdh01CAyq/46uyno4TCKYrKOA3euzxyocIL8E25fvFGA5MfIMFGb9nb
XCjGtYlcXEpPOIe0GbyNWGoHw9z+NlDDCFJroh4ZLJ9riFNQTJceu9o+ih2Cxn22dgXoHDlmf6rK
IrVRkKEaxKGdMzYjmSKGGwevaVWTRK+c02NKOmrehcdbTMDhF+C7o9QDM/q83yvavCFj9d9UYV8Q
vmsqgLh0I02lBgeQOR+sTQiHFIjZ/jE6UDDy1+EXGZZi5TT+T2AWNUPt+KI6dvFLzg33NSc8F8/+
TAXZYyF54GQsv//K0IDFK7o/vsrjr6N74R677R3bPbdy6tyk4FKYmktM9eeqcGN5shcf+QOwuJAW
GUmvsHC6m1mO8b5Lu59F+qUCJvagb6D4Bfu6HKgNa/C4kfeAZxVcDFkfhY5+JxV9vTl2lr/oVVWc
ZNp9+iLmKdNG98dnO0ReYuXmdpqZ+dmZr3am9/XvsAaE18jE8a8rukJeQLtAzXIOpTJNLOPTy8MO
FzisP0OGFAuBfxwF6BlzUJu0Hb4n2vzWN4GihpB3HsfuIVcd3uJFBMsL02F0Nkl6CxQ1FfxGixym
dqO6z1RF3c5zEIRNE0HUUK/GMC84C0xBCb1DZSHs3aiea33TxbijracmtiT05uFLZDcykWmhZ7G0
rEtLkHaTFJZPvDrYPVy3SadMBF76qgvSi3tY1e/WuCDFWAk3FtHENTyapwrr/QXNNSw/oLGv2xqa
rpWrLQ0xIBtM2W1YJ1gsp9rcd/CgymZOnkQabHok91Me/ZYuw8Ks7iF/s8RTMgKFgg3UgrCANrs8
A5r+7tqtpnxqXCWQ+lhElvrScIn1LSO1x8LlLfdZKbLPMZDPy0Js0STBVcEyOFfYteIvYR38CMuF
rpcuGB96ODD+8+9YQAjWjyVekO9s+iE4dHG7L7VLVeY4LQs9P74VGW9db3ES95k/VFVjnQh+HrVc
+DFWTaUk3qmkazukYR47yywxMYuvYpbpzussWuzHb5LAQcL3vp0WadMQ08qwFEmz5bE8Wc2apN/C
rrE2aR4zNU1xlMXAouAIi33NWABSpBwvU5j/wN8zvMom9vF3hBC82IxKse4i/Q3FgAqDngTlFGcx
e0rCiJk9upcY1wqUjeaDRfzS9rVzbJv+WKhm1xaOvtpAklajQbxi1DDO5/ab6Mq9q+4DzZlEAKI/
jEMobh7HL3XkOXu3xXacEdkYbNLIzlvumgyCeCQoZ6o29UDJVxX+6iyaY8b6V+tb6TmLpicOjcY6
mPd12HgnnaP0peh2dU0DnckqTYE2L0Kfu4Z285rYumrJ2YgugksGYL7CDYW6y46yw4O5dl3gDSlK
NSiIXeIyBw2J19VvDpvfnderjQezEiRT2qxMaGRY6q+tD6TLVOEt0tU3w1f23vJ4MnhQzfoQnxRq
arGKO67mgClrznQQMEZdHVMOH15Lv0RJNC800wMZxfWQJ82KeM62zsrsZDstgPAy3QVj1L+1lklJ
4+/ZGfJz3nPpRnG2Ze+FE8UmhYkFj2w+JWr0Zi5T2fgrP2lPnII+DAYStBxhgPUGzBnzF+rsum06
eP2qdascnIoebiGPkq3PYOIu/PUSX2eo1Ec7Yonz3k/6fTHwWGCa1JCvOrnNst5Q9bTWphfdBi9D
RZ5NzNwVMC7p19c5dXfYTL93rRiOAYD0pdsawOs6tVSyJ8OYrNz+b6KW00E00gJH3Gs/63gZw1di
hb+7OAYBG5/eg0cnJvxPkLLGDXOY+QjqDgymG0MB4RrF1xh/C2L5wfDsz2iX3pOcb5yaxCakj3UF
84CutI5KN7vEQSXsmCBK1/6BEnUv3PTgZkThm8b+TV9N9yyi4dVIvENFunqFg709T7OrNnUD1CWv
BM1+duodAF/WJ8P7GizbestGi2x84b+y4GGvJsBTmjNa1Zwc53SybizP+3gGfhWlLiOlUOxCmJ1+
GJzDmvSDQInc1jUniMAhn16I6SDzfLzEqqFwS5bcgHl2TVJ7ekvqTwgTjOVk8NKTAL1CK9RRu46G
xQKuSQXg0qSnJFa7mBkfiyOVgtRnUXzQHjyRvlP/ZOzrHARvnrJvqCVMgbB0KLEPqCxEZGCa2R7N
2ohOeRO+u+Slj0yEiuehwJVTeBfTIrDd+5i2e5HQTm3kZxEGC5bSL7fWMDzJaiA40I7HMTE6+NO8
2KUfnNxxvA0p4xqvbizOSqF7pll+E84NfbJm1Z9k0LKt6rtTbcnuRGmPhgLuYVYDi4KdKAVLkU0n
UbEVnwN1cgFin0VmcA5QXl8eirE/OQO9rP0Y2LBeWhpnzEqcg8Y0TxByV2OGf7Owna95ra7aYa42
VP6qx20+DBmr5fBOh3O6Fj7CChCNQynGTSH7SxTRlMS26ZAoda+CkpyuB3s0w/5zq5s/DaVLp6b5
Y+DEF2mNATMbr81cu6Q3R+h6BVGytue5ExRfHmrI/5cY36bq93//b58otK2e7r9VXBb/KhgKARz9
/6wxHpv/pcXl8V/8o8ZFIDIGnoWyZlP97fH//xQZDUv+B04N0kMOVS4B1QmoS/+ocXHd/6BRhX/k
ISq6tuWDEP+H2ujyBU1hIzjSuCAFhqr/F7XRWkDv/5QbHSlhv/NwCyTYkkC69n8R/0CyRQEbccAo
VeW/ANHBiS3Ti6/nUx9R5hk43b2q0l8ZtutzOLXFTc+WuWt9QplRPF+GgthPCxLggnSvoAPVr7Wv
aX7iGIG7lKqXf3lz/zfSn4XO+u/fsPBQ5ei2cfmfher675JckBspyczG2FChvZ9dXTx1E1NKph71
N8nTcXCzN2n0pMRoRV8rIjAvgoh+Icpi7w4znBwf1ajPurfHnK2z/vRucHFRLovBmM+Dbr5O8TCd
/+/fNnamRSv8t3faEq7H282v1F8E5P/6TjPLq9hduZuW93xFPt6+/PNFFbI9TpDF//mpiX6Pi7m8
uEwyu9Xj49qeQzqrspig5H9+AWNs5IUyAtJ9dr0kxdvxnIPMP2M3mv7+6fG5x4eEOqZNEFHi/PhX
Hv8A5tBABP+pNuz4GQOMfhLNCQ9gAjyKl8enaaUZtqovf469+a0Nzfml6ZX50g6MIz2ZvxANpBLG
7lvnEMgIRVA3Zyd3A46TfUATQ4GMOZfx90Iw4Pa7vR/V4us0k5cIrFEQC8jjU0xd3t4P+q+CXPEl
9YG4D2NCnVhBgGEd/8+PTZE0L3IUf+o2FwfHM7pbwyK9LsD94hevCmcztgEn8tQ7jdqoLk3CFSKZ
Pm+VX9aXx+fwhjI4rd3TJHBrhS7h68efuEMxb43gDayeb84s2FEVlAoxP0Qi92nEWEzXzXlMcvKj
PVINWCT6TZYXi8OUhyE4c/O/n+11UTAJ9D/qhkgnc7Jyi94CaywZk5huIF4cw5BbNH+1wtxnnWUq
xb+89I6hzmp6ehg80pb4P8aPD4yU9FCaif5uWm9xJIyvLdouulu/QGf5tCjRo/2+/pgIlR4S+3fS
pib0x7Z4n9HWAbf1xnY03eLd4OSxnZ0E0X75MLA0HeogQo5QgsVzqO1LpnBMItpCxYiN5lWxKF2r
JrmjBLSvj0/lWByXbrHu/PhQDOTJB7LaomFTQL/2eA+tYrwPCQdg14fP8/dzee48gUIgVsi/ES0v
ScQPMMycCR7/gc5AoZTJrI5QJ79omXWX3szaO1Uz8pqPw9+PAIa1GDjCD03eplqlai7PWVjhB4wg
xGsIA67iL3aWASddT/JqmIRhZ+ncwkU5z6ESbB8fsnt1b48/GQZfHKQ0k4863uI9RwQZp/qcqbmq
IEbyRw78e/Ym6pBkRpPDNbTmU2oNLXyQEV+PUOW49pa+umB5CZeahFTT+tl5mlsvIuVLijM8aaeO
Tln8vS0T9wyhhl2rFurJ6qA9yAnMEBA9R63DmjGshXukAal/adqU6DwK+5lY/6owULBi1TmE+YOL
clXzIqBigb8vTklg2Fd+KQwxgyE80cJYrquECfUo3gcRMzxJpXtTGsC5n5efgHKSPaFkDsAK67BT
III7EcWecEv8s0FMJZTn3HHo8nENh4B5V5wnfH7l6vFHMdkNb1SU75TfWNe8z+6SjEk8VuUth5aO
SyxN97Vgh1N4/byZupopwuBNx35keOyIL4bDRKFrpm8oo6vehR6e+VSFhk7tXHQFGc+0uAVSsK03
0uDpOgpsBvYOFL9WcUKqwv4pLyQcc48RA02OzwCDDRiajIRVGDivQeVaTwiJS+69uPkzJe8mMent
OACHp8MAalu4QQCw79Xgi/toUekFbHLDkIgqo1JgB6jkJXWCO6iD8j31EHfBgYIkV/lzwoq6acZT
CmOHBMBmgPedDOAxgHmswtmDMRcF1ioTaLwp4EgLww6nJdooEusQxWDFR/Ci8ED6i4+RaBMPOX4q
UY17jMmf+B5+l0mGVymu8ADHK0qbmyfNnnqby8cgxq1WOTCR5zLEI94SUwoBnG6Z+FVbMy7TYzCP
n0Fei2fKfL4FpdscrCb39Mpt+yP+geGARpOgm1M8f3Y68HNREk8LETPdlIZbvHhxz/kgl2/m8sJN
QI6KO8Oism0joB1+0AyD8Wd23jQrUp0102qMTCq1kundnNKP2vDiLVkqDQN6uTxSPEVpjwW0cZtr
1efN1U8x7xWJN24Naf1kmk/80tfBIcwY7QRJ/1MaQH1d137m1ojfHi8FedywRU4GjGHsSLvFV6uy
sqvXNtm1ngcaEhtLftQQft4S3z35Y7p1BHJENo7XjKTLNhonZ80+pz6HS6I1jxc0+mTcjRnUElyq
FxeGH7GpS4hb9iJJ5AE/kMOK5hx+31GvrmVHTCztrkFSi1u49E2WcvSveeJmWy8Ac2WE6Gdl2BhX
rCYHw4t+zopr7wGlLYvwGCd6+AwBijw6qSjd/aZdW+5M6Ysz8k3V5PNzySzuhTLNVU3k/xS5vbei
+Inj2jxN8T7rzByGxHAdEqpwXb2al4CGRWUKcdtyWHeNGd2a5WWqaBAHWjXvDDk9TSVQ0yqi9hiy
4bGmhXaX2JJ69sBEgPIAfYYMSFaZjKI3cNroBRrLZue9MMeMpo2ADgd0K0q4ZOOVBK1hLKDdHjvr
qiWwBf9ET5esbD8zx/oWZRHDH+gmZMaMeRuGvTzICoqgZT/bi02ukpVzpEC62hi6ie6+0/0crWpm
J0Mr8rQv6iq+VEEKONl/NWFkXZPG+zHAWl9RlBagBdomBMmuOeREuTdmng17GsGf2w6qvrQZOBkl
f4sNLmEPtuKCqekdWJ3i2V55+3kI023RD+KON2XdtemvNBLxtfc5r8ppQnCjUOpMW9uqAsd/ZiL5
4oi2WDO1g1EOEeJSzv6fuMTvG440wiHExBMkK9DUI2OGVZZ0eocjKpM4pTx75PEiFhLeQE/DPEbl
LjcJ8eQswbNbTKu8pvFjisCI5HVWr826/QxilVN18CEjFIcEXK1gdr/jjHBxq0/TYpIYqVGSNmnV
WZT6EhUWd1a1mP0xYyK0FgfhsDLlNjP+1i/lpeWGKIDQRgmXWUAUkZFXhKAKhm/yM+PMVPILp3aP
KQzB+npcW2phPQoFhC3O6i3tEASvvfglQ79oyYlvSh9F2iWGRNEa/lUz0ieabxC08PmiKfinDq1u
PcEO2c++3VyDMfyjaozLDFG7M5G9DzRyb+dM3R3PUgKCX2ANl8U5GjPmvj41FpEDfiXz+pBZRk1C
visM9kUFfHXbswz4th3liqKmAaD+OdDCihfu+6Qainlw3tHXKuWK9C7ZEqsjfZJ4FGaEwWmKIIxH
j7GbN/+B4ZCeNQPRM7GiiQBlH2zYY9o8xUMSdx5OpMhDlW+qe730yAlM/mIsu2PbM/5vq6DYiOUm
6FVhbbm8HVFVZyM2eIRP9aer54JHNZXBs7vJ2DCsaGu2TsWyiez6c4FF6pQnMCurPjovZzHy4wH7
x4rrr7z6fdue5qHHOMCiuEnH0L9oA57kiL702Fa0y94iljs/yxzzEtZdgSGV8Boj4xd24f4NnZlp
fW34TyDdyUGlPyjw+Onv6Xx2npBUuj2uGUrIp6Q4VVHXbGUNnZjkTX/pxdQc7Lh7m3Q98YANL1nQ
60PZqPrcuMBMa4Os4mOtFER3aR5krfSXijrPh4hbapCjvtHl13++iAQqdIGCsx4nE+AeVTWmCON1
1MJeAIfDtKTF/+L23EBpYM8HlZInqnTEgNAYfjxspzj43+zAig+22ZTMEabnkdqLF3wUgecNd8ik
GxOrprsfQEfVydy/hSU82kFF36GmES70iF2POex6WLTzesSF8gwh/TsU1QMlN/6+WtbfoRupLo6C
DDJXPl0R+/QlTq9OxWHMxO+5o5Rpadxd8ey28XTUZzlRKq0RYGsh1Tu+8M+mFA5stqIAcepN6142
X6uAXEIymUStjQ6iQMWPggnUJfVbGsCbe0h2r6UKIf6L6KUkOeBbXPhxi4OwM/S3CkjonjVDZJ2+
icigrypJPh6Po7zr7etYYxZpx9o+Ybx8MnUcXAcMe+SJCO/rhodKTNRvzOcvisngcyc/pGW3X/5x
j5EdeqH/nQKewZ13mCKxUBMz3DZzcZ00nNCsKE5z61mnPP9mDY4CoCJ/2KRWg7hrT4oy1JsXqIRj
R83WZzFSG5763k15DHsirc+AkxHaJ7vdDNFQGND4uGRau6PuqaQvSYDY3plmXt5rUX2dLOUjLN/n
DhYlDVvFpU/rBHY/1LWoGconZ7p4w28y2PN3JyEPaqnL3Dnmt9BPyUw0aXOoWwPDZREtOXIZ4Uzk
d0EhD9MFt/0sjaD8hKwznlUiuwvZh+7CpHzaWCNbF4BU0bjimVFeGafUNRR25MhQ9xkcKfYIXlt/
GHTu0beDBz8MwVG5Y38E3vhae/FE2YTTo1Zg7VgFtJ3QNsEZ0Bjd6Oz47h/fb6rTCAkUpLtP5giL
71rZoCi8uQmOAOH2RciIAaHWjXzj3Yg7cKOKBbeuwovPG/LskDrAxwPHo4xctfanvuBX4u5buq+O
smxfOfPG+zHJ3vycuidP5yzIVHx1nN23VjlnFz/MzmzGNABuwqWPHrFmZpZMcI0BQQPRQSFPr2eH
NVlpwIS6iMCx6wXH5HfOu+EQdZo991npwr0qzOjMJsDPKD+blnovAcK772EiKus8RdUPBVTwTTn6
pkYFg6aMx0tj+iM5A2M/p9J+zgLuHqt2mEkRXul7Vx8f2BeIP0jftSy2bg57tvecDFzZiWVJ3BsC
HocIGy4Mxmhl8Wh/GQwv3P4t0uxBQkfdkoEZNFfgMDP4cL2tzBkXF5VOL/b3v5e+snL3GWeS3OLu
TiFC6uhJw3861Ypg1djhNBbplyZ3xLYrsz8dA7Xj415ssyXqJuGRz6RtCdneHytgmbaUBy1Of9ea
u5UUM3FVPL1bFfnvBjDf1WzgVW99dXj4Yuc4NJkQLuuhhgKbTf53nNUnKCr2NVwACzbKeQ+s7hYU
dGPZTXeqrKC9Np0ZPjHXZjTlrOh9h8XTVuaprn4VJEFeINOtBrf7oxkj3S3F3E6PGhSpVhWl86Oz
t42yO1kTyZUwtlZGko7HibHqzsZVsDWbmp6NZT8I/5fy2dQ/P14EE/1dGoKks0uEVtjbZCpo1dnl
ksBq3GIAoPi3PWe2a+4SonnwBhByIOQXAHRPVpq9ZYWaG4iYMwU2U643Uo/Z1Uyy/GqbxpXL4hVH
QHMgMJK+DuGiJOQDXQdlj2M6xSopU5bnfLbBEtvQPCYr8a4k33bQc+PzXz5Fg/Mud+DkwhuYcOA7
RhGu6ql47+tXQwzhriWDcZ4hkPGLAsPbBGG4n+hPcSudHWFWXzNLKWBRwngWVMrv8tr6MYv2EzKz
+VPMYI+dtHjJU/uF+U94EMpItsCqqte6pvulVYzrDFx+vl1Eby02CRKK+fmxIQi9AOQcNRh1JuDt
FNnVWX7+SRMKUEkk9ywwwSlV7dPjYSWRxU51MD1bSzQttH/Rh0QPWTBW3+w6P8WTrS8m8AcGau1Z
txMGjcr9mKrmx1AyQnO0R1LZ6cNDVMp+X3kB+FxDyh151/uQ5TkWOgxbjxAi7ok3jfvvaFSYIlq7
ZY0xO//0/Lhb5oQRZRiCRzHJiTW4OMCAxt52CP3o71JJR/3vpgSIneUcWFL5Vk51/uZ4VIEE9XEy
2En+vTMrfa6VUV/Dt1QAti7y8Zo65Mvo2mz3mRyxqACAEAYrMdvp+FT5pf0yVva6I5/QkkECGh2d
IJOhmqXlmoewy1cW7TowKhYYj/2DxOOCU8TdgnNnIz4VPzqkLp7/sjyoypCvmVENJ81SMzndsxlf
DDyDV3KqVI0VsGQCEgG7h6PHTpGg6cDCUP/lYR2gqs+eSatY0XROYjoMZIRW0qV9yPdmcDLxmicV
uDh9wjTGmWDxZgYBKByfgejX1AEuOpb5W9cmt97U2bmYVAeUB2DHgtMtq3ofFxN0KcrqzgEVNJlI
oH1EZn42LRIlgz+uE8hTzx5hvOUo2qbNbmbUurLMYFfUQbjTmfGbjTIHyfBZDwtNtGHbbJgV3hJ3
4N42GioCx8VMlLdwTouQ82z6+tjcuS49C4ajxHrsWbuIMbRQvm+tp91jril4Vh5AvCFIog0DrHFt
LF0YJnoz6E9PUmNuhO4LwT6sXSqkIm42D3Syf6a6C57dKTiXZTeCGU7mnZdwF5kVzCgAkaTOtL8n
lHhGW/8eGh5Qe9NI1xLrzcES5mdu020JuegSaN2eEkx8fllJtoCh2lXDOL15hQTJUADpxJwDiqM5
PTCc4PsQrua8fwt6+lVyeKFLIvCt5OkWOyAR54xwUr3EiyKTR2GqKPjzc44AZURg1Ohv2vTddUjF
2CbrC5ooSs7czNo7crq5xaAZkjAn1unp8QIja3qygw/eL1CNHWBhh+aci7UckB+nZHIfaK+dD26i
UOD4dc+FNoTzcQ7SJTLlmmfbyK0jSPJdjcsKXxUGACNKX2VioTvUOFBklFoAQ+YA/IntghEz8DO4
EuJtHlnTSk2+fEoTytWsbLZOIUbhU2iGz4nXetcuVwncAodNCikUtnn2Lde9uCmSVoeJoFJVmRCQ
Su0flWB/EHuq3v/d3PnuF4+5NCmSIV37VqOeTa/ZxYMergbKZ5SJ+h4sjQoQ/u/lmL83Ze+vHuvW
FE23CtL1oeZq56r21NmOCLLh5N2jyqlLxz4flkAGV8ENJG0K9sc/N00mSeBNZTmfNLEINrHT8GHq
+dXub1nRWS+djAPa/jxvDe6lOyobKMsI+2ItRIhQJwP4G6VGyey2jwOLreiIh9H/nCadR0f8Z+GI
Z87V8tnzcr2LmDlBjLK4MbgutbNXUZ788rP2A0jAiy/G5jJPdcI6DSWqW+JC+cDhxW6GBAmIN8L1
hnw3TriYJbbyS76AaUVJwMvx0EtIrN4zV/8Bw+ueliouRISDQSdhl3zp2JCifCkEUlJzrh/Fr3ZO
V+cQDAa+bDDgyKpbRg3lqTU9nPfkMDcD/qZzYmqMyJT6NGXLnCLuw71rYwzCO57u1ZDXGy6SYQ2c
NT9FWKT2Xu8UPOnX6O3GlWg8vDJLt9sQuUEM/ovZavNgShKABQ+7zmxfwa5w+lB/CmAEBqeYHV9l
IfxFeYRKInap7c77SSb2GZ+AuUm8xH+d3Y4yiQwRJCZPf/WyU9vBQaui8Cffp39wXX2BBNjTR5KK
W2zC6Alc+ZSM2nwH609EekBjDMDwj1DhttJNkn2oMBlntvqRZ6FzMpX5fQ4LH6jJfIyKt9msmwul
YBcvDuWlM4BJBolsN42BRpaO5gtFauVtxmHQWWN4sDxNwRwJpZUSERdRnJJ6LZ4fe41uAqswueH8
7HUQk4dh3KZZaW4s00+wHD0NkcSLZcji910pP+ekaWBN65Y5WIupEXcuUTFcLq7xjpObOmEn3rKM
Z+cwJQSpCWruRw5Wezfzf+o4fyZ8u1N2bWL+59jVhYQz+lLUbK4BEaFBN+j/YD5b323OA+5cinmx
rpmpxH8Co+YwM5CNcUNQL2SKfSwr+HJtZ+z7taHnHr4E7LUKaQ1rytbOkvnJxu6KgdpPTm7ZLoQO
wgEqzqNb25VP9iR3ijqcF6EozHQx15DZ3JJH8zaDTQCt9rnMrJnHZV1QADfU5SEJwnoFTyJfEwwF
meAJrOLTyNOXBenQgRVclT1B4InYVj+070HXz/faG2l3zIgOTz86q3sbLUwxxRJGHlOz21lZrA9R
jltDw6iK7WbD+Cf+agaQNuAwAgtZJkFLcnQ7pKhfwpiAVVLnV7cqOw+ps589z8AyxWmLzZWz/60p
klmR04bkw7K7Iz/HOZ5aV0QctoRxpectdQIt6EhmhwMndApg9F3KyT8K0zJ5m9MfLiDtbdl76Rbt
EBpg4Yqriwyz0bmH9pkE99RFZZNYDleVY8WogiDh6TuSl5Hixk20qPquBcyg9id65QwYPf48Jk9B
ihpeOCrbjfNS48gEN+kT/8VPxBkf1Ji3+oszU67oBVG6z5cBWCwgBUCCowiyb5tbW1NCqhIRrqk7
TbhiaWEea+w9KTCDfV9jYB6nOXwey787yhH4xZz4tJNhadNBfDRNiqxSLcRLVeujUYPfTEgDhez7
L3mnGfwCRuTUO+dqZEXzLOwu6sOIqWOoFEjyxEM9jdOjk7XrrLeCg+n23wbBAS0twpeWbfGrtHtW
BN9/s8b3korfS17n/hpgzS+rIFeqQ1zvXdBR0NF34wnkWAfxbAuq3Ny5VF7sU0wJT0kjMVU5v0kS
O6c57I4RvXTcacrbjZVCpla4zzjNBpu0IFvjUcWzzoCW7jM2odixi+EYYzo7Ctv5VakhvSgYk7aX
J6ckqn+bo/2bFu0Xq4qzU1n495ZD4l4rqkFKSjoEIGzySNo+N63e97S4nKnmMPYdXaL5vDdFfwuq
7L1GwuKkEg8ncwQCzBs6nEaTsIwBsLv5BelXnPoemmlkDArj2FIPBYBEu0KsnSJuySeGew8t96E6
iI4ZnHQNVmmS/WWsTZKbtCL0MsD0UGBIU2O2tyOsxiMU6p2hqVkwXHcV1zU1BNr2kP7Ng8UQbFqb
vi22YZ5914TYye5a44ZEB2bzbMA4huv9RXfk0xQ+gxVyWHvvEo6eAN+3sy3GC5g1Bh45NinH/GHU
eoHP6ZcKNXjVIN1vaUvNDzlz9JPIzIBejjiBU0MTTA6b9tmY4Q26zgx+o4g8JGm8oFoD29Dwkeyd
lOX30ivCs+qNl9BTyORTFN44lRDEluNMU1yWQvXh97XwvhPa7XFuW/2iU23oI2qphR/1gXEmsoWJ
wtf3TwWTxJMxTLDFeKoboAeY/oHuUhZBH+agS2Q39V5i/wRG13vCBJPR/KHk2WkbY+vSPuGa8JRX
suJbzYpvfZHkV2j08drMedyzCl3MYYqfLKt48uzKug9p8KdyZLeup5jZcJop1nRGbWll9dCbg5gd
XFmigoRkLnCbXTEXwzWOAsgrxkcwynrjeiyDiWAFNMLmBAZ+vCUalgck1GMly9+tjJmF56De/KyR
x8deJPI5c/w9eSSjixDfmKfkC5DmJ0Q38c2lT2sNfJyEVhFcNGXrF959b+uhQtGh7sCoUeGHkwk2
nnNVApF36tOcd3LrOJqNiIY8QnfRKZ/y9DLlvbnHCf3KX1JvaG8ytl5jmRQhwIx2jXLCw5bubI9j
fw6T3FTgYh8nQK0Sew1aNdpXRcxP4JG0KClTA7Sxz/3/QdR5LdeNbEH2ixABU4UCXo/3jqQo6QUh
1/De4+tnAbwz83ARVF91i+IBClU7M1fGFbRgqNbCIPbuDVpHAMqfUAWcFttFX/EKeDMcUfygJava
T8y0AIHl1h7+N4fbuK1fYKl5damLnxRvYRhpamUW0cvCwEQLMdGqqSegMyZR8IyRckVtTM/Mo+d5
PjNVEYCR3O95O5umXPV9J2/hqH/LKCT/mFKDpC8DWzT2DstZ94QVYMGQneC1csKkSJhdC22wu34I
7XNsjqQEzVg/hHoP0V7UOC2s+MrQrn7irAACaVI2Li3vDVzNfoyfYFM+2wrzLHUXDtmSpL4HuNGL
JoX52cHcJTs4FwgCDgoC1z52niou3mBBpxDaS5hpeWm73Nz5oXgmNehRfBYu9m8C/DQaR3ur9aGp
+fSCYhu+B0Ziouz4/R71VNzD+EeHN3oF4vW3GfnRZjIbOK+mnf+ICYhm7UvqHRiG5mjLojjFSTht
Ao3oCYl7jyOS+i4ZyT2wVVfy3PnsYhSaHFJN3jzcctumBZZj/hwnkNaJ2CXvXG+izNaJ2qsQ2jib
J5N1QNr/bnm5yTsHOX2koO7kDlF0SChM96THMsOIvFIh1lhAbcVQxBDPE4ITFHOs9DZP70mIJ7Qu
2BmBto6IrxTyUNWlcSdH2K68osLvRwiRweRFyz9tCwicR0JQjB1dnPHOc8b+qEXBjGmB6dLwurCM
v2YeajtfC8yrwdp5dSCwdzDc8diP2rVntr9yg5YuTWK239wSNj6ywQ7PZrUHQRF/dBqHTVjQA4Up
aYTKiSWn5WOC85DpJB90BgxxDf6mwQ/T2M1wTwe6mrUwYFXM8I3Y03WgIxQNvGc+z6BmNRSQg0nY
ReepYmoO6SsFdb8pKvr+0oIqkNJsbzpJnaH2oL24tEA5U3SYhBa9SBPWWK0NexcXenQJapnBD+j/
g4zRv1rLPYQBbum4NWcrrPvHwWH15gdTClxloIMednsWu+/ahOTgSzWdlCDOgWu8/7NfBnIlnvMN
I3g6U2YjlWbnLVxeGFWLvFTrqsNdQ44iMjS6YshF0dU9HkXHFCcmpbqTVZ3Ck/ANKEy6x3usLtei
dYhi+mV+RKPtj2lGzVqvaOflQAzRa9b1m+7phO/FAIFRV+3f0RuNt8xVnIvi7oXQ5941YSNrRgVk
oNTWzrHlDxeVdjebml+cAHPhfD52ZycxcacMrpLbZFI1LMGivw0zD6yyymfOp+1VlUZYAOmNCUIA
edqufiwM3TDRj0U7aA9eo4/SQ6fE6R6vo3nTx+ICa5b6SMbMuXEbk7r5son1z3aoYFLaFNiVipiS
3hXMlwwO9WHXmvvEYdwkLa1YJVTyzYXI2R7raLVzGDzt4L8CFa3oJl0knbrJtF0bIuI2ojmltAvd
caZgm2onaxOazt9A4WepOWynKuXFmtnp/msWjmHvv2Ee9k7zBSNjfIA/c11urq9CkWqOB2imdSmr
HLQ4wNWNmN/CZQ6cwlZa8aOcQutozxxgKiI+hoFWSDGN9qlmjkgtN1LBYDXXLgRCt0Y4z48NycnN
KNAe7Zly6ndxenNbJhRqwso5mNI5OaqgOiypLNBibXVRQiTnnADuqOoOkUNbVaWUDCtwZSEY0vtM
lGYPT6VAeO27t7iuMcOwS5kpSHI0GM+aCmDSrPDIjH9UWSkcStpWl/GH1kfNfI/47NQTeRtdLG52
DtoW/lh5g6u0GUHeXkokxUtYCAZPmqZTRe9wFuAgW2uAtijDCzdm0ttXTiHHJgr1cy2M31YCJXVI
OCl6eXZMgxqXR1+7a6eFnKJRhBJ44AjpRbj0pVYTNKiHowBDuismPIqDbgTMUAL7s1L+2yTbdAft
CsRxqLNXHdUud+VHn2nWOug8nPuN+ddnsEFpIXVOyzy5giKPgVcHzDVznZWlp5upt8Zbanf5ug39
ZhtF5cOpB3FkkFEfGhZTQMt0icJqvTgimq5LGheXTOKX4sxAZpbTU042Ldjx2HsWk9FdGIjD+gSz
03dufHb0Uq29TE7XeozJZ6Xx07Mob8UruUujFviX9TQG57PHufEZGAFWfOwbyP3U5pYOpT5VZFY7
+IwgxxzIWKPCcpk22YvayGzNR0P8Om2TB9JFs3eTQewFd/8ZqwLfRSuOYGzYt9QgN/u8zIHDuTr1
bWXDz8r/3toclIBiR9shhcJpF3uYDaeMaeZVDphLEPvzo0GxzQq+b7EuPjVIYuwJgvwWlW96N8Sv
Xg2HiUEpYTghtrR5+zuT5WhvIKjzKZyFR2SrGeHnuSUCr2zMfrPci24bBytXZryp5g025YnFxorp
vGqaft9rRvA1Mkchg/hGW9Da4A/fBQOGs0yrSgqlL4Y9iVtnGY8WGNjFg7m8JVwR40myN7xtJfMe
3gmlfVXzO4NIurUZpg46qkrOYnbVmWbX7rWsNHdjwGdIAtW92XH1LQkS/ev4abXUVOiCB6jC+fH1
LbkM+Q+l2aOVHbjxg0sOCCbyFR7rjlcYgnm9zQ4MacI1w2EIyTTbnPUIh8OyBZSSuVHaBsxnpnqd
G8ZtmcGSFes2yDo29pUJlsB8t0UJRoioeDbVRLT8+3IErAV/V7uL+4vhQfqBTbYRyi8+B2945FYQ
PMZ6NoAjWLKDk2+0HhfvPuNPM0rw5PUMlQdNf8XQK0GmflEyRYQ8m4yodqFtcFLq9JWltcaz5QgZ
ofDNOIOc9EZOxqvKyrUzG8Uqtgl7K+T1MzbMdWPiVYVe/ldxO621okU6L3xzl+QwQ3N7vAhLYjiJ
4scC4e8CDXQse0GyO3/ZU/i35YKu4WwlzUnBuqw9tR9hGF2xS5VAkgib2HQbJvKNjddO1rDM+9zY
m0bZbQkAzwlz6Fy29MJznfnag4QnZHrceXvQAbiY5yaNiPv57OtE98cCD9Q4bwdshS8jSjqejWK2
++FZtOPgObgT0G22tLQeYGDjPfuTsTI2vpkXXniPMjf/ypq9euMQmisZta4cemJvKXzJtUPPpaRb
FSXckieshB7BmWpGVxFV0sILWPXskUnvUwss88rOVwEuL/94eHV3ZD2Dzai3zEVY/tdSL/ArlWXH
UNpAz5AW3vJ4nh1zbCC2XpySVFFJNDEkI5V85rdn+1plfyYd3W2YL6WZsJXLW3yW8T6pZIu5ZsY9
GykEOb0IVklAiXULWelh5nibnbgH5vr0JgEez06GdQbLdR1rShxQBfVbG/I0LjMnM2bqrBl0GQJB
+W/Qir8+k8atg+ViG7SGfUlgwq4WVCOO1+Ykw/ytNpUxl1gOf1sarPf4dpidjQ26Q+rQhRDqot9w
/vDPdG/553D2emll8TI4YmLAnwAsmqH/mTInoM0YRKnWQ4slPzA57bhrGLseHQqKn4q2djeDnyGE
8zmKMUDYyuvd96RW8kr40ch8Gy4Ti4M5X1pLgE123OA98jvn0Pievi/NOcRq8JwvFw0058nS9Ttt
7cE9yGmH00iuHRbjYshodCUEdUI4R6qd1emMP+Z1NKyA3gIFthkJwfGa+3/JR84/QUf0azOsMGBn
I/5AkT8thwlZEbwFkq35HHE2AWdB6QwOTUv8MGTYYGj+8M1megFfwArOALqa1WRY7t4aqwYuWVjt
86LHOjGIUzsp2sJ1xPahksx2nPwD9WzYAyM/WCMRkiIpzZ+USMARcLzDMMcXQfP4K78r1Wc7fmK0
+62VocSRY4onZG6EyqpVWz3oYII2OJfHARheGHFI5jX/UVs4NDIkmS0KtE0zi7k3MXZh6ZPimcKS
YGQMrC/V5iZBobbpkI0A15l9G0VKcMQtkeZL4sWA5ZNHLNl8xhmuUUCZ8X5gfn6YmDawEMELJhHA
uMSlFnySdn/tDPls/eSN6j/j+IVlbcKcGgeTToQhGGls64273hur2kPNmZS828Aj0ajI1mn53AY2
IxeKzjF3k7D8U/jTFlZ+jJjjrZLynV2mscfLE+/bMLXwa+FlaKdKHSE8TzyzxrRSpu7d6OvAplMF
BB9G8UNwe34w0g12I52gCyov8Ib4MsmYyliIONt2iPo/haTSrWN1X8+6zLZQ3T/Iaj97UIobZC7y
pjIeruwkNlHUMORo5XY5d5eu5l3LcRxOSS1/FdS8UCIq7B9gbwJmlyUuK+k9TDfbVzL5pTK2lAaZ
W7Bt5h21c3wllDGMeQbwruU97Imwf2t8+d+kKeuNDkofJ4H4j+JWj8jxBdycB5jVfmtQiSBgMl2K
HPPuXpPEDrY+RziCiizPSWB7ZHr+ObXD06xvuYFcSnI55E4OO5s8BnyuSIHu9Uon6s2cm953VPdQ
s98dqGVryc2Bl7xJTiRpuh2jHrUztUpiRR9/Ix5MGCqoLh4GHBuGOzgHM8LiOAvCokwOHTsHMy7z
mxY4+9rWGL2zcT9GjmOs42FGEHioh9WAnsE7fNiheMIEoTj3WPvTYzDFcLexL0GNZj7H2Qf+RRkb
Lw0jW8l7NeC4YWLe/dGWs3vTVeJO8aD2DPP23UolxEem7vvAz9Q+T/Y5B+21L7PxI5Blxa06Tacp
KBiwgvoj1/URTySkgZqkG1dL7FefMmHhzPQ+sJs4ByYpWWoGIDB4+s12pLleLDgJPqpbEGTiA6UQ
snvITnSu6+B/nHmc/sPrIXN0qdYdF+P62FRnObHzTscmnDvPePl+eR3tur/Y753I00vAof3SNYiH
/hBNG2IDBo0IXbn1wy4/Lgu/oViakbIvbYAlZ3DyW+gQFyeQ6hAOHrEcOIm9cfkZEt6fb9R6IjuC
OnvybVAsrc/IXe91b5f6ZB1y9O7z19nLYcmIwwnCsdV6IPk1PtPBEHe3ByzCn0FrkaI0npbNu1f1
zoUiBtpCx4pqNsgsW6H7nM5lPD6Wk3AIqYaZygefUH5OG/NQiV6yAYj03djyFu4gn2yneB7Oxq17
ty3tkI4+noiMlEQSMXBPAm1YVfGcPHeM63LBsqdAL1BFRiYYVLDVDOEZ0xk2m6E/lRyOJuEeKMEp
7/gLgjXkhZ+lCLVXFvvv2Tj1J62raWxwWAv6Bi8aXTUf+MibtWmXv3TmJNvIdLR35Hj96KYAfkTT
bSJKDNNtStfvmMn8CLvxtxzG+CVqGBQglfWNmlTHiqG0UzVfMt+hPyyYimMKQJ9NuP/29fpN74sB
OXG4F76GpAbClea33ZtJrJOSrzZmuM/G2temfFXXGIJ7CfxqUWz0yb9Zle5RDlAaZ9zkx7Ahb69r
fgVSlp12k3TyNEL3OJhUtfr0c82etAaH2HKs7PMYGD6WdN9y0sPyVQZH/5D1urNtCxOjzFAyT8na
4tNjN7+jQ7lkfsq+duqObuVWF9cOv4066GbawQosF1qzLiSzlKpsm2szXyxusvM8div85t/o486w
xhZTwf+7+Laln2PfCncqLDDxzHOGKqY/4+vL5ddYJfqVtMInXQMQnTEtPELDr+4xYZbCycab3RQb
TnHykPb1T1v/3cVG+Ku3K3E2CyrrVMlcAygBJ3+v/ywod+69tkBJR0/Op/j8dWKLuzI7U8leXYqB
1ZTVB1tNhSva7JR9srNGnbrGQpt16N3uqpZOJFemVMrnmDQ0yVmfVUttVF8MB9p2uitVxN6qLxvK
2mWM4GfhbAnb5COZK6KTyEiBRqNZf2Ve2CZ4n6P7jh/FLm3vILtxH5iddY7mC0mcmkhgL4GZVNEh
m+ezLtuT4zibUUPhWDvMeH8N6ulPLuAq0zM5BAf1jyJibB4gba4sQhR6VlzCiP3M4qqYx2O63Vrn
zjV27hi0H2wuIDiYw3fST6sord4Vnc6XQAd9PoZpfbfE1YdjhlU8vhWppz/6ujAeMJg2csTAXDum
Ygs1RDfLd6Lb8hVELKbvveUcnfaqLFU+Ay8er8L24JD6PLpMahSfNT5ZTZ5aSyFFODlvXM1FnyFj
eampkSfryUXSy3Mi1IyzgWWmEDI+DcqQRx5SXrJGCepq9G8cycGTwPQS4GH2aND+2rKC6pr19YfP
gW+MBqKmHWNwDUOI5jfx7wa2BOrervPz+tECSzyHVvundXmuQrNAnKcetZsUluXOcHfcf8GtTcrg
Zg7qkhT+C+B6SGel3b31iR+ee60HDRLNlDkTz/vS81cnGPsKHaK2Na+iFg25fuXGm9bBERjMu1fQ
z+kJDvqt8Cb/CtFE23151/SMJJXtKkBFvVv8VogXTjpj/UnMrcN5jme5wW8QqdM+THHrx132SiO9
xTZfvwj9BEcjDMpVLi28BMO+jnP5DFHJjk6EDFAkGvyWOBwOhIjpohImJVsYbjZjlR9Lw+PTi2R2
wea9n83sb6ETPTXlOE8jtsVmmbE2XkTnRQJzLclijg9a5W1VYHXrJdw0OUH/wF3MI7GSflWhcWr1
q8mC9NSnerHKILXsDK0DrT4fTww4N1tT4DdgyCivSaH5l8DipmC3cVW+z/tlYIvAruuwmHkkA5OV
XaY+vlcbK47dTdc+9f+NxGM4cjvpA/1Z23691KSLwFPPTd0xs9U3v7iD0K9WLvQ2qCwOTzQWs9BQ
8kEweDvMia+kbK23uoKnN5KdsO3OujQWPl4YPbh0P2KSKHsjTp2LcDqHeOjZ6irtjAZiXHRgwwOZ
r4OCNxx20cUYTeiNgSZ2GvIueZPxKh07vseooQcOTL8puUIBd+mXU8Mc6QoNQpgzJRCzQP9eRzWq
/5kDQ8FxnsnKEu8qHOfg0bsFmQtmReT1+X4g3Mi/xvm3BPCBPDR7aro3YlU4qan7m6qCUGTs7yJU
2XOEKeHcicJn7XfddapXnruObVqlWs59xCmNk08YEVG+rL/5Seqf63rG+eEkEGUz1qiomDHwjvYz
Jri5OsXUXL35UhW4m2UMp42hFgj8gLaaPK8pNByFtxEyV6flYs5fxcZE6G1AZVrJPPxQnY2zuBUu
edoE7Bw8wCAY/+UMMgEHwBuaXOC2CzCADOO4Rgf7HlKn9FAisbds8lzO1gEj0Nx/F7WZnzj2ckTB
8La1l1t1njU7KSjnyaxXAUMlGq3njZ/vwyKj7nVDa52+wwitXZvIlltrMqktDGlPN9SHLPuUUKz+
xlB6WI8KJw93jqc5I9sJ7Ug3wYBimAaY8TCwub4ynkPNcuOO/XRoQseAsW10az20tnlZ1OjhNUxL
kxPf7BtxveyjieJ2K/1JfzJPvPhmc1jSl2RDp7lZw133EyIJdwC/vc21n4lukqAzJ6IArGozd5IU
0YMinynoikczBYeJOqBzMG9K7WqtszFep7mIjprMPnRZzz3eojyQVh/PwwyFI7/5kkH10iCDfGGq
sqqhiKrz+1dl9QfNms4GIRV8iBogpNTcfa1FwZ9cyOZBPOFPPRXBmaGcv9ZFB8glIHJOr8cPr9Ce
Jvrot1hXv3jxqBsnznuNuXidFfqxC5X+Yj4AE3Ai8dKS3esxNbFINOMuYQN3DSdyzbw/Jgpbonlz
w1CRifqfoTJ3gVYfg7LW9jiAxJbkEXX2wnsp1jWDuJU5ViRbB33V7Tu99UhCN8TzZjvZwoRvIivf
OxKCs5jk96yJUuwI1BXFhNy3DEYImOJhPfj0vYAeJ4647P6XTy2Ou2oTu7WAlw/zaKTtowtcQhy2
RmGS2b3TFUfEs40fWJGJxuUDQG4zsw4eS96ap276YUsWO9vQvvGjyHfLvTM1Z31yPEa+sdg4iADg
vv/DszsXdyn8pSXDvMnuLhO1vk7eTXC8xz8hRZeUiYxssWe++NiJbN322E3o4qB9nAodfuhqhSOx
2fl16jxbPN4De8yeETSH7WoCJwawuw1s0tJ4Z2I3B1XaVdUr7/O/kYfHuxmwWlH9ahtZ9w5Gp8fR
xhBOGnaLfYIzo2hpwG6qCMj3vAJ/uYIwmv9Z2hfhtaOi64oZd6D+M9o62TYWvQZd3/e7gCAvIZfi
B8JCdgR1mW+FSd1PNgTZfiTwu7Zaik1hr//WtCQlXBdQ1g00+NESXwXQROsjbnagsUK70FaYr0XW
sur2UKsmDxZG3ebYxiqKCV0Lb5QdM/+iFKlmvs/LvaS6oY3WqlQ82BUdxqbImlURJM1FjTzZ2kDg
KEbI2vtdr4GmZyZZFZHGJiILTnqBKEXu0WGE8x5L37yhinyP8eEmON727HMxD87MhYW+MPm8IPAg
3vzJaB+cnVfLC7zKYxyVGs0a9C6R/7RJxRKTuFoGJM4akwl0WIs2av9QJaesN7MXwWe6plQdnMp5
xW2d/hylEP0XWckdwug6PhyvQoLQwohK9ig8DGF/pp6a8GxcVlsA7uSka06PCVYKSp1dVgqFXcEL
5ubEsGJX2lBOr0fgRxcNbrmYOhwJi7Zl9NF/ZV+Ilzu61iur4w+h7djP20j5Tfcyg/6uG7wQwiyO
D1+hJlnHPEuaAECmO9CEmYCtcq8ZNpJRuahM7R10Xf0+zuDVHBRgKkKkcxXtLLZtl9jA8l3oVDaH
IzySOtG/6Q48+l51RM+Yit805TJby7U3pwhryuqYnuqmRqO5NeTr0PjXghhDFOu/a5h9Nxbd1UU1
SyYsEluffCPDmUY397Gh35aOVKNmR8LJ8UqjvcR21D27RCM4hOODBm1P/5V1z57A0T2z7fTep9Km
vRthk9fFNmpx3rZpL07UeUd0eCK5bYsYnqzGyOy6XHLb/d9XhuRhJdJ/SZpGJ1+PNFgnBq4SfmXI
ptsNKeabSLTNmZnUXPSld29aTfd7W+U/iIjwWvtrNhmmUMG/EbFlglhHCs4ezQtG4J2WkztwHLbt
bSJxsdRKv+C1rV+FNrcyVX/HsvavGW+na1RgT+eAsgJO17wkctdmEFBIeITJUM4LjEWacfTZsMyB
RX3SzbtC4hsrpgRNHJWbvAODn/JOnSiWpIMOuAbmOZy4KXb+y3JhCPy/r5iSESTiQRLznHfZG4do
6PRVKTzTHMiP+EM+ZJEPJ29M/i5KjTSbvxBzxW7RZ7tZpA1NG9tQhH7GYPAZAOM5Wn1F7HU+SkxJ
ba8rL8737cyUq0aOqI5Kfhd2+T2mUPMkZnZHSEe8kfMUHub4/t3UWBREgBmnd6/L33txgi0Xp1IG
bym+t6kx6Ba3vvmpmW6TeVglGwK5smBAoXsQ54ZefbpRdfAE02Irb8S5lwQgGkBu7IHoP1XdLR97
a5cDLll/LZuKbwdkiF/f6x6J0QdW04z8zN1GPeis+QM/kz/MkBiJKJ7Kqf1CAxqKW+KBCa/JybLv
m5XXVLwWTyZ+xP+7InfuRPQSa7g0zeJAaAshKrUvra9gxOnFr8mFzFrSkaibzsXlvL2LGj06pgr4
EeixvYyxhJEj44XJeMEVpKMQb5Fs2vClnPdpMIwfRNyRsOETxG3Z7ivh//FqGiBs/D8bvzbLt4p9
3dZH2AXwEOFi0+Z25Q4t6uuvX4t2j+kIR0XT/EmRBgp2spY39W9QlTAhAMp/kuaPT1QiV7v/mQdm
MV/vjgSvPpbooiPYqNCk0+7sJhNE09lbjrZb7go/Z+vbjcclbwuM4jDSZkaIlMW3HoOznWjPcZaH
tLBocTni3rUT9J6WsrUdaI8YgSADZ4UFigWErgYIMrAXFdtwFjsMOKZ+XuTuRaWd1XUZczhTqNTz
pRs3eC+LU0gqAIsLfSM173PLTa4498hi4d+kNaKPd1NBXNXqU0pSqbt3jMR+n0BK7rltyK3MYWiC
S8YhxSM2H5kHNlgVVPFb0wfXovy9/A5nJsngK13pOiPEikrjhDKodcm3dLQQlk4d/PMN7CBm4ULd
R0e7LQ81DeQE7wCBHqjWQV4ekmmfNT8lsECKrkx/D+dPAFLpNBARTn/3rOF/F26WjJaREasg8Ael
l2BNEhc+N9uTLZwW97KkyanN0ztMRPyaF+A6DwVnxqLwPgn2/ejSsvymm5jLmEjsJc7K1YKRAY+v
bv18aZ03z6zSL2RFg0VhPmsGeP/VduniWVwhlv6tLyZQu9g4GUp8aIX8xjfkHJbKVMl/4Lx8pRS+
FzOPXbj1yKrLRc1fcQreWrqTnZwmmb1bc/y2Z92i19vcM66zT8tFDywMJtb4grbGwHsWQYGr/epb
OvXA2FvI3QYlY1lEgG6OTBo0Iqaj3mwqTHVYF1DAu9F7b/A1XmADRydFKP3rV0w1d1EhGGOA9PiQ
HUWwRo67VdWZucsIvK29WreuOj08R2EbJxofCUjZ7l/bnUg2xNRkR8L6iaBsfXoafWZxDRALc+O/
RRIts+ZWOvV4bAyYtJQwZxi0kUpj+0mIjTY7RkB2iypAwda4ocXgLqkB2NrTiO2nF80OS3eyAaHm
b+0s+hEUEN5IpCE/e767M0RyG/j0LrQdiop4Wgi9HEY4WoVkzdiHeO4p9w6JqUcwJE0tYagUAqfU
0uwtarGXmkHyW82ua0/P0VtZ4Wrh7WLu1RVazHuoI9gsq0FeNtzeetOuWlj1cM4ELWs4q1/L/8t/
z4DVyFGrHR0IaCKvgUt0E1E5zLssKRuFnrftCof5HuLvtQ+MdCcNgim+nPpnZ+XvEsNPEYniGltl
sHVqWgB4iZr3PL70zm+y3UQ8lfxODu2uDzgk484df7YHnkjiHhbOBtMajl3MA+ME1LDqw31p37Rj
wGGFridQdyr7tDioMH6w355H9UsFPD6SjBUoIKFFhwalPryqHH0vJJGTQbVMeIqjH7ojEbnRO1T2
xHxADOhteqfDSUn0q2OgbM4E5SymNqNV/tb37O8Jgxkwn3O/vEGbbzXYEQwHI7lL3CEnv3Zejc1I
w3PtbiUsvT0sFtV6GH+qtnYBWg6wcWPLPGi1sRd1Oh7jPp17aSu5iyTDYUjIP0vU4L6R9bcx5fDg
oUEfCq/AAU4PE2NS/6hMaOQLvQoLWrgrYj4DChIIqao0naOe7WWaqVuNMwQbqlU7uCPItgkgzrXr
08k1MJ/h5cpaLOj+1qWozgyV2l2iIYBqefGPmSwVljoPXRR68R7o00/mR5Sd1Lw1MZz09BebV+AQ
6z6i7s3NCUTVE5t7aihcuqQ3gxLfaveTiV2Dmbk+VH2usEQO6jzOl+WXVsy+bxBMiR1yXEcXggac
och4gkkwnlUl2q3CThdpUmfS4LtvLiMWdnHy0vbyDgTcfcZm4z5zTnquxzHJdRNvFUya9UydAj+y
heUinBxz6+ccsGtO+fitzApujotVyCcjM46x2idY/wkCpclBHxlejhO8pr2iZGXfdmz6wbjCg5hD
b2PGJ5SlU3YYQCTzTGX1KpxT3zjzPocRQavEc7CiKPmsWrdby6rdjfPaUKUTLWUQ2VYmp9+VnnpE
cwrg7N4lysYBS6Eq/Z01e6sXu1xj5Kt0itPT4pcvlMDAiPEnFHaIZjzyQ2v1y2IfH3w2mYFNeV0U
JLvlKImpOFozQ2Lm1YgXiV1Y+SHALVSt6KIP1YUgzMYuivG7nkfvlM9QPzUZa73AgIzFEWsFRD3P
RdcwhmgHtd24afWY7twC2bul8WuMlEHRrls9PRoWJN1YTdi8UF/XpEzdF6SgbVgSXgoeS7y+qPVx
h//xh48Hn4gAF6a286I8bxvTXqeoNbz7rdBfmknOwBIVvC0dai/3NZMGD9nQYNJa4PTiHd6b54wB
1Hpxbvs2IWE1Gubta0fDrOx70OpzKoZy5ynaN75yvptavB1i1m3wO7SC/kNiQAXyJmKLevCe6VTc
VWN/NrFzMIZx4DIN0LZUSXqIFeDcxlZ/x8cSM1jNPRQhBV3fDYY7rS7HSiJ5LlZRfr4vfwr8fRH3
t8ZwzFWZkrxeNt+uhI+isgJy3JwgD7Rxm+eVcRKdrzgaZuZToIcXvUWjtOpN5HqNRBASyk5SiXTw
QlZE1jlt2167REZHyO0jccmAvoCYSracXJ+Z1h903zTHASEUD+pUfzi4hOHhgu+yXVl9GEX2U+m8
9axCVov9fW05BlixkVd2XFMjQT2bhVEfG3hdbXwXs4Nw2KYNLoNLKftyS+oXJjhtdwdwa/nKw1zE
5AW50IWM5+v6pXHo8qzJXqVzzksUOpbMOFG8wMOHW/nBPklc5K6hkThOoxfWaohXRUDd4EAHH8c0
NMY6PXQuZWop+zNsEKaN9yMobiY1MQiUcfQYrexY+aY1e5C1PXsEpqzEP0Ef0ZmdpNAmaWtJGh5H
vdHgCJg5KR/aqltuhMfAw/AcbDCk8CPb7TJhIMCIl9AsiQPk4SGq0VtqNa+HsResFePWESUCi7H9
C5WJsEmKvxk4sDLORDZgVBs0qRlOSH0mDu3NMK8Vy4Xvz7+wYWUQXgQa+63pMqKPLs2OGVIMB71t
Pa/KqRNR7RM5BRPHqec2b4S3zVqKNkzEWj8lhtAU9somCHwOZOieevczRyi+LZeg1n9AUCAkyoN8
tvpQ21cgQuNR2tdupi2YEeffMuTUCveb3dTI9FFPebFBW59tBcZYPZjHUx1SlVRjIlM4QWXcHFfO
Cxzq6tRj+GPo3928n5N08qfQZXvkZb8CEPPT9Bxj55i4Gyw7Hi4R57eL4UZQA4McoJMVGXereA6p
YCut2dU3BkSbPKm/QwZjrE4G2KfvN8OLUs78Iy/8wBzSIo207WrwrX/+WLRsgdKc6AsXQIhxxEZr
2e0tF0vTh0M1dByYsSrNeIJyEcXtiCe2rFPmlln6HPrkPsmKekK+ei7/KFTeH9Oc7Qem/63I4ma/
0D9L4GVnX2Or26X+8f9LF9wSp8LFgZWM0SeoCOBzjO5vYR3tl82zPoM0BhcDpwWuxzFxBWIp2uB6
VHz2xvACSt1wLvrdqeTgBYXxI7asv15T/JfF2a0tDP9aDxjxMLGO3+lDnZOF7Fm0/orlL9kkrWIX
OOKS0coBucVP87WEU/U9rWNk2UbfB2z+N+waorsx6JSQVtYr+T/snVlv5Ejanf/KwNdmgVtwAWxf
cMlNUqZSW0m6IbQV933nr/fD7PZMVc90fx7YF58BA91CSamFSQaDEe97znNkTbvDBGWTBUIibjZO
Nlg+aoEtdS65MFYMET2cYq2Uinpp9motp9tuySdPlqN+N8ZYGBgg9j0W7vGsidmtfvssJwBEx0Ot
5biy5Wb9NK00pMHctZcfWArbOo5zdXN5MVLo/ORy/ZZkALLNAPWsnUeoxrvSWpFh00o2WsgGLDP1
tKTd21Qpw4DYgcbR7/8MLChnNhXJyxeTYM63aly9BGlgHZISC4EZFfYBJgQBRHYqbxUcRNs6Zyk4
oxYaTbbNlowdbaSr5hjaEgMwiLQdtX59HNOjhEb12LVmo7LbZDUhmQ20oUSWKfD+r5cDWXkWfazs
9MUioqOMsuxYxOylShkB3eU3XL5GgvksE8AD2C63VBI8Ee0RzwA0A+fWhBK2LkFKocu8vnx++ZBk
1UmL9H6XytX7fAHSxSqR89jwUafpdz3LOUpRsP0uo35cd8b9+qGxrGeIFaSHy122Q1l/c9mRiMpm
WxIQXHn58NsuJVO6/wD+rOh/ZCgrim2Avxa2Iuhfq+vrH293MUEP5PD9V9tIDSOe9NRPO3gEArQw
NuyYhpz8pNQNqBPVTYc1OcEOem+MhbFB6nxMw5kHSCJ0mPSS/9dgZ/WfsM6Kqst0oVUbLLWNJOfX
Q5oWeITj0Ea+NLC8jEDVOYq1ry3lJJbiRK7w8CINPAgjkpDycHhkVmJ+m62nvrXgMFm3y7zVNbV/
sY3+qpKa2R/YFm9QWF+1OU1ddZaAJTXa2+W4/y2a+5/lPP4SBvkAcKTML0mUH6R9Nej1uv/x3375
lj9NlfxPGBjJuPnpAntv3dvfvogip8/2lkOBvymLt4/yF/z7+gO/wdzNb+jbTbrOFkAYRqHGtR6/
2u6//xdekdcMSEGvXZg6YYF/R7nr2jdTKADeTYXONTPxP1Du60vIONdRo5tw2LV/KzjSXv/8T4Rx
5JMInjVdFaqmkoGnXljvP90dJj2HGZkZBSr1jCcq9PqrM8EfLlZ2lwCF3c1ser3MwvCeuLjD6JMQ
sqUFQgzrZmFRMM7O1VNIWBGT/Vbbdv7QOPMz0/+h30SgaTbj87wTh8HvDmO4E8ZBpu8BZ+T41Pr0
nXfUPXz6ggWCfs3PjZ2aP8nzLoc12jnk9BAN7uQ3g7iriEbnqGZ32mDPVPxpE4xO+Cq83j33HMKZ
B7Jve9k22ht+tI09woCuojNECmTy/dWq73Seeie6lo/qOdvLvBfhDBv1UF0bW3VbeeLlSvIIdfIl
T/6u75pD5qvv8Sbw+90TBJt7zSEwi7/Avs08paajXQcbMrVX6cvd8KLegOxxzoHb+soJA4Fwng7n
pyfbublaPyH/9jrbt/6r7iJ1c5prdjnOjOORo7pi9eU8bx4eQud98qrrzuv9/I4NlpM+1VXimIUL
SvNK3iKi51rECxIHp3+ilRZ7PLf5da+x88C5cpJ953V8bfLMD9uRHJR2lvPevGheegeFzSmuMVjj
PlqjgRT6TTGAh23SdTyqR88sIkc71x+4zffVDotJ4qW6Qwo6fTXBz10jObmFfr5td1h/TgtnFGHr
Uoc+EjqupRs6mNa89Bo7177Zhh3iM4o9j2ATWi+0Duo96X3b2Pa/G6qvnAfpqvWNl2n38CDtlMVr
tzwU3c6LD8k+8cDVedE+2k9bBGCq/6RXG/1L+Z5tlF16ICd9Y9xIdPuXw+iCgN/owpPMLdhiaore
ExtqgSCED8CXHdro065zkJbRX5z23x+zwMcDxY/Rn6oPWbTX78fHJnLq1yHZgG2t6ZyqSEzwplAr
2BGH7vBw6EJPWR3NnonF2h+G70vI4uZon5EyedXW+l7dRNfqjXZPaNO2fzTMW+ndfi8X2ZMtWHa2
Q3w1/5AP6ZH10ankc7qNI0gBF3QcJj5ZbJCiYfTi30Sm4hvEODRem/ti8gj/RH+7FrsLX1VutHbf
48InveMH0EgKBgrGX7GpHvq3iNS96+5EoDc70nE+oIkoo53m4Qq75cReC6ppP4Izv9J7X5zBub29
PnD8kGLvIctyw8PUhN0R0U5zqgcoFhpYo9ptfxivxk1+hd5/H1gbNjKST/DgRmJENWz8JV98tPy0
5SlbL0I65OZuUG7CM/J/dDLG6EGonJ4ZZrAP4+/KLUmh4sVDvRzcyx/JxqGyQju/3+k3A5Y8z8Ci
8cEbA+y8iTb95nYmgtFxw/RK5rqoNBaZDRBPnoJHaUMcD7esrD2irU89NhHtO8cVuBUk1GfBRGG6
w3NwTm7Dq+nTsPz6S3rHXArVHDNqq20YHwISzfeaOLL5AXqTsptvIPC7G2Kr/AFM+H7xTuBEr94l
p73hPoHC/5kewe2Q4PdGpcBJv4KCUyKPrvWSva/2wZ36chve2G/onhqqRrfqnXYb249ash/Ul4Xq
rKuctRv1xboG/eeE9O1750PeK8uNdfIX19xaz4Ej3dBbcClSvqu3e+1uC5nlGP3Qjtbt4Gr+fK8d
jvU+2ZUblHNyeGem+8oJ9Ce94Q01xwpRzC71mIT9t7doR2vY3svOfbQrbw+Jr7nf/cqJnOPs+eKs
Rv6H6qkeZahPuoseKbme/ly8vWhM3VinWaJuOp/l0SZ66z1cOXwFpJc/+dkOmLQ/Xh/VjeIeC6d5
aiNPP+Hg3Vqo7dx8X15zq/rWiV4O38J6y6GM5BoeFXw8lfyfGU52FIfR44D47/u14mYO8ocYC7SG
W9FNb4yXdA+dtvshhMM/sx8vUC3Xozh2T+SBt1fZlibSk+n3TISDs+YKXdfX46bH9uBgCht+JOqh
JXmKvqizuPPGcGoK1bynfM8/r+3tQN4kupu2O0jCCU5s02mAKVvsL73HzxiO2JJLImXeYkFmxkF0
o3+EFIEq0sz88FZsX+B08x5sUMrsx51oy6j0ELv7pfemvT0mTnK4d3c/sCf3nnplXFmbxyObShG7
geWINzpH+4anpHmjHFPISrcxp4iSg1d72nb9v/Ols4ls7JUnKodvotxwEEG/gQRp7W3Ljt61ngvO
5HhNXhWE5dGJbuz6lURl6XPQPbPzICDH+inwz7YnqCI52RbCxBCC0+bBJl4yDhlDMMy61tpU0k4b
duCbOqyN5GnZ0m95zP/WYvJ/Y534Z+vN/4TLRJPYmT/P/Ll/y4a3z7L5eZ24/sTvmT+W+c1gTcdW
RdZ1W1UsVpC/rRMlW/6msEjThGHzgSUcKTC/Z/4o+jcdUyUvKFDm+EhSUFv+ljCufVNY1SmEBFmK
Dqzv34n8UdTLNumnKBohdIJzhKLzS2VhWdYftlGmvlBLWQwaAQONLT17LyOwHO33NXIciETszrie
acGrx24KAEnox3xA3grGgeLtglk8yXKq05lPlUQH6qn5doq8tx1NN4tG2emlGjd/wrqPvsgG+QWG
dLzXTjRCCcyaPHCaJeldNIOHEVGLT8MOijw2K6VcFa6k22biUyjYm2TbPE5E0biVZj9IVvBSGJ+w
MhjWTcsibjAf1reglcpHofAcjQs3J8VhKNODpRC3GlR8UFITWLfWkp6p/ajIRQPjp0Tvl9fUOnxE
ArCPA5J46UTGDlzSTS9G2+3M3jF7kp+zBIZku9CXJYTLJVe0dZIKRhQZ20NmP1gTGOlEo7rYNRzj
CDjVSN/Ww5oI23Goiu+XxXrIhtp2DXp8mK32WgHhqEzfE2WhFiVXI3N+9dkv0Su1Yttd2Bt6SkjT
KkV7BYTDTyIxuXqcvkcEM4QLia+trUBKbWawrfmrYTSg+4gVoDbDu9aSk1oPDzknv5HZCZRi+QiK
CS394Pa2Zw1epzcPdRV+N0Y8jk3GkxHD9asU6z8uX6nt+EMqX2rs9qwb5eeascLmlaKzeqDLgFAj
1/eN1I70qjMUbUXIUuMoelPbSEmju11S01MEb2wpBuyOIN0Ykfyc2zQ+dMr2Al+iqTGb9wo0h5DH
PNE8tY1CrWoCyAxILFtsyjJkQrP8YAAvTpPrmJ/6ZyWv92qW08dIWOqlI5qM5KW2aJ3nrVIAFBnf
TfrZI1BjZ6S06Kh54OHjo3VoT3dhNsruplOz5oiEmQTLsdvH806pLYkSzrjXiDjcoyXbF0O6XNHo
YWVY0UssaxUJR9rkR0peMUnQOvXbq1WFhdBXAYUohXejDhJGLLBJSoi/M/1zua3es3XcU7XQnBFn
wAbGJfN9egeujnokUUwE0gTOIlCg04uD3IISw9VDc82xsfeKAJiXVD/khFVBVuIlYfP5MoiW0Exb
eclWOEZelCo2mIs3b9BvgVfeyzNFa6qHdESXBEaFciuwrnZz1LhcD6rqDXyfBsdl1MI7rJGMkVB2
Fm0t/Jxb1EW5bdnG96mLM3JeIc9Un4kUT6dI8u1ip8rRp6oQL1nqCymcycsUWbRS6CIDzVp1z/le
QeKJe+8jNzM0ZylDOCadyUSqEeXVPuAGUjFN11GmenKW0G+BqUYS4o0ZvMjFeDZVK7o3MLTeAGoJ
OZywuua6s+iZhLRtw1Bn9KPmCOz4MCx1flUM2j6OS/0QBHF00wjoCnkASK+ArZEP00PBTDRVMnmm
LEUsKy1colE+x5iwC6ktraseiR6enPCRXqjT9MSY5FjGd4MYUGXSztSIdd+a3dDuyjpnkAlSMkfS
vKOkfOmGOfeI63mYjGw85Gi8kWvDgeKCCIDd9xiIif01xVUVahPw9Ht665UnD+P3Ng1eTW1b9ckJ
iSiGAolJtyvxYptL+VKkxIlMr7PIXuw5JBIyxMY7sStktz5KRK6M0wIRhzK0NQYP6lRuJpCito3E
eGHf/qjVLehnfXiPQ4CAQmISs5IQb0mPvHWo9jppSWgm2MDXNXngeowVycYto1nNHRYWtu1DINHw
0wQ/hylBI7mMgDQLdi1wOn2qz2T4gIBlT6mr+ac8EH1EuNdDB2/O0eHQRe2gHXTE08lQja5ideBX
bkNZdJC6kWeXWj7s+/BrMGIy2TLYSbT4hXZs1bhzc1X/IWGOc5QcnxBa2Q20uj3Kt5Kv8Nct5FkK
/irdLJ4MCH7XRCmgQa7jl7YQr20ngIKKiU1oRbZZV5JVC7H/XAnKGAaFW7eyh35XZTJYC6TqSMvo
3cgzIS7onxmcPKE20leZT1v5LeVwJDWVHMBcDCKL7F4S85gW7BJXu0rVImOMshrLJ+QrengY5wym
5/p9as/a3lBuaaOAmVR7ZBFVeNuw/NIS7TDW7LsXw/phDi2ijwwhC4FphRtZQ7Vdu2Y4qdFdg40u
PoxxN6pscaSuQtJeENoRFQGOwMDLxm45UiFmL2WX7XGhj8keMgVbYkNy0/V+0+Yjad0FtsEqvIqq
udggy2jStUNsl4ds/KzUu25EliGiVL62omQfjukM8td+TiaJKnI+RNseK1Tax+rdMo8B5ta6pBhj
lHdpKG9o41peH+Q8DbvjLI+PBrY6VuoStL11zxkmayAIlspMtPtB5NmTjZ/DEq7JA82xmvpej1no
xzK7CM2ECIRN7pVaW7Fr5OYHTPJyb/BQFzlcuXYBWtj3tq/SFt0Rvp5sU4ug46wAzVS/NEl7BRp6
COR7UZGd2ykF0LZp10pMcn1vbQfBg5Ia8vVDY8THtkxv5zy5kePQcghbeOlMq/YXtdwKulCHPor3
9M7PatxuZ8n4JPAndS+LhFb3pGnp3akaY4wfJC8TrkQD62Hw9YR8U7228D41bDtkMmVj6JnjNLut
ovtDoBwUpT4RUuHNhNJEtzAcTqnSHEXesXLBuuYD7brPdKiwNPvxt9TtSqPZz3CFRaCsdrfoNY3G
xR3qzZDE9s5GZreotj+XUXQdIMrOMJxhksbb75b6x9SOaFWdRK6OQ17dYaeseBwbVHCSbl+qOR18
JfSaTZ+30iam/+sE7eKNAwhtY/ieEjZDk8V+Xhptcqq7pq15CE+xl6lsrQN4peGIDQ18rv0oUhZx
A49ia2rx3oV+NwzQFUh/Vw4WTR3EByJyI2SW+yog2kAKo2hjInzyBpWMIrPVJa8M2fFZ5Eh0gNrx
0IPErOR0VeQXu7nHXz4BrEYBgZe6NH8U8g4fDXjvsa1vRwNafsCy0YtTEGXNsNphJEMGo2vu+uDR
kkaSEWXm164kJyka0fHXMzjzjdpbnwmEmjWpl33ccarmhxAbvUtcDkp7+QcEBQvVdUfPLwkOQREJ
GFzKsU+WPTfaXV8FP5Jy+C7lyH0nZL6JuJvGsYGRgm88ztTPRSg7icWZFzQsOUTzZcXB1dQ37Qbn
PKmAkIJGQSJDyDJ26BFlINWlaKUjWxv0nKQgyYl5OI1x/o56hZldi6lh6aA9uvqqNOPvmN2oHLQ2
k3pl3TXAL6aG998CPMc4FEraq55lH4380NjDLlDHT8ViuW4F5cgqCHqhrNybs7iNovwhyXX4A0bk
WjHXIMpa7HFKvhv1x7CYOlfLc/beWB8JfYBzQeSu04Np8EAw+fNgb6pugZWtftnp01BeAcH3KkOF
SyUx8lPd8m2dXxiYIzjuKqLjXIZ+oSaDQ3IUqKH6Kc8KYhAkwspD63t/qvr4xZQK9AIZ2OApeUco
cD0G5s7OjgRcnkxbiffRqzCao2QNJ5KXj0NVEg1gpY8IVvcZTooM4r7TIvzYFUjJIN38MBFPo0jb
lRVLq7INbIdkCyx/6LHM3hgIUZ4oSvOoPihdLbwEbhE5kTDOl/paxQp8SGvjTcmi/IaL6fVGdh6I
IngINLvayoLJVRjVs31bmA3aVctcB8408yuA7jbtE4pZ42bS0AAHBmL1NHppw5bsZB0BWgMVEEtk
c2VE/XkAAS7BBCcazozdmKQ0p4rNfZZaD4HOLiBKYPi17DvsllUV9xg1zOFmDEaSNuYdtOCrfGY/
x42GWHrUvpf51lz3CupIWJSlzR86Hj6SFFpPROyyrHBizR6SY0C6kVfl3AywC1hqkP+REmvKozEk
totCB7l6FIQk7aHGZ7W1LKKVwwnKeAeMmZvmsdTArJA3Anq6XOd4iuAJJkR9Xfwx4FsAxCv/D894
M3aUZStd8mNaCiSEeWqfvpfoP4ExDKeo7fEi6DFGjyHa6Xpjs7jqwT7ZzK688UTBMaZHLJ3kDocH
Ak1HqQVurtq+YpX6ZR3xC85SSBzYXJNy9HT53nzi+y5nYqgpbivFJpbi9yVoXsZyJA8tfg9DtnVG
xSPcDO6ylu3h5WewGHAd+N7cQLEQzoBGsAjjqAbPLUsTIkqFnI1RfFTFHQHWy7lRgoOg+X4gv7yz
yDFdUGNcKR0FU52Wjm8o6buIdfA989D70dAqm27U56u+G/FgsiUI6rC76/n1gzxrfiDrqUco4i0k
K0TmVdRspf6myVfse4scygqXR73AEYo94zq3uQiy2nBZpDddyofTIhGlIjrtsYJhZHdI/dIMU1fR
QeAr+VVdoRATSvE6lD7YL9QOsRHvl/1mb5n7Zd1U2eqPv593gz7mGJGY3QEfmwEV7k2dMTP08MIb
hfIqMOL7qgGLVM/jgeSr66ooUvah2z7qp+MsDtDJln3Sl3dTQQPKam5Glg5FZ1+LrLnRMDfvkyJn
uxMEhgtxo8TFr+6bVdk8K4FJ+boxPAEwzkOjP6OOxtuN8jvdws/AzBJ4poLmLUrCZ5rkwcFEWL8E
oCrg+EFBXsjaYcKsZGtvx5yccD4HgNttBDHsvjTd2GdNQgiKOvlRlrzH7cTdG91llCxK234I8YGU
avs5Jp9KNxp+tZZOBlU9idF8LXOGDJu31pvN66gzsKazdee5PeCSYei0BocQjGBwakNa0UQbWM9E
jsS2M3Cq85BbfT3PltwTxFcPjdtyLbwLHiXEfRaXpl9a0Ykl2gNeGQoTkfQAp86l7HJcCioP+lho
ThNyTIpl8CGxjmqCe657Kvq3QKFPApXyVgQoFNgeaDyrggfRr0/udYaAE/2ACYFuhyU2nLPeWYsW
gLWPlMqbYCKAlVtIBo4PSRMdcGug5+AJGtfJPi6Ymvqp4qBm3gZLIC1He7e+r/VcW3xvHhkf0kCI
dAONLyV5Cs6IPqw244+IIJEeeYljKup3OQH2POr6cQYdBxNQwHbcr6KYjIXLOjjXcSlj3HO6sLtN
0l0RFpt1QpSS5RgCzcPSDn8mYJOhsgu8SDHFQGVp/VVB2N3glczQ36fvMguc3w4nWAy2IeusRHmn
IikX84hbMsNSsKA3MOMxyjoAk73QnMlkF5boVIeqdUJoAEgi1cybInGHnikbrec7fhaeOe2ys2r2
3Lh4nDKyFtgSzIVoI3OlpK3B25A0pjpVf64TXAVyxpx7uRz6Kh8t4ge9195qElovF6JujQcFYK9B
NERdKgQhKZnmwB13OtN8vpTMkpxfdzm/81oxW0awBYmeAsfrEX6TtksMETEvB+xvfpF8t+v0TVua
cxZPGTZJddllFqbI0l5MX4x4NEcdeTxC39In5sWAbYEvYZGQlUwMYmNqlk1r4xFDkHGZIC8T9xTW
LMmGD8OkGNRMKEsHcgG5r9ZHwGR0tAVCgcOQI9VMrgrglluWoztdbc39rIWzJwVjCoeXjVEpJ4FT
6mlNN7MIUdDy1IKCiauJyz0RKivWKAeyUNeZ1TO0fc1Ui7AJQkQz2Q9yMLxVVfuIcmhwf6r+/otQ
co1a70+dd0FBVVMU3TQVQ5bXEu76+k+dd6NBrRwGOk0FnVEzJ7uxz/H+Yw4OfIGNG2DFR8yA0yfz
GCXcXZeiIbSzh/XIpIKWeBo+r5PAepPpdvZpdQcgyVNR39aJ2NcMwrhnVFaSv5Yz7Uoe3JE7X4T6
MdHUO/C2f/2W1hj1X0vEvCNhySqZeYaA4PLrO9Ilw7Y7QSdzrQmDsWb9TmVMxOAZlG059c/I7zgE
GMV//XfVf/WHVSGbNpOLrJCy9+sfVosintkEcSqbeoPVjilBHNcycJdIvtSBMWVaXmcRAHVHVE4P
KXhEJMzxu7BMNvz2i8byYZavjLh9iqB/oYn80tfFTc/dHIXxzmpgyHPgyELe1zXDXPOQKY3jX78R
jXL9P51BU9ENPLagk3TlD29ES3RUbTORWKPKjbce+XqPj+kEP8M3rOS9Ghogse2+jrl9SXHQQM/H
78YcU9hj6aEzO8QcVktZ15yaTVIe1yk+ZQbuNWq/6yQ3Kx/oDG/GskQwP/MDsDV+WwjpOrPpuo5p
Net+LghH4vSt1zJi7XJ5p/+3uz9/qhL6RUv0/1CPSFm1YH/eJHLe4iyL38Kvv31+/e3w1bRf88/9
ostP/94wUr9dRrpt61TW0DqvXaHfG0bqNxh2NpI605BVVdMs7pffG0a6/U01FEshiVNVMADL/2gY
8ZJiqBgrFRKCL52mf6tj9KuwSOimDsbJRHBnK4pKEeuP/SKjqSUFLjPiRqo4y1PIVvaUIOEOoPYO
xteK9MFJQuxCGzgUpA+k/G0M+U6Tw63JcuGn0/gvZluxqql+vrV0UzDNqjjHhaognBLr6z9NtyrJ
grOU6BQ4jOW+kclnwF9BWQ+u3KZSR3CyH6LFOBfQ627RB+deSe5HII+3TVc85WZwky7vsaQCXCEV
USnAdcws0BPQrml8roVxBO/JDsM4ZY3xDinperGpV5fqVT3Z5wg9HgzUdKBxMDy0/Q+iSp16qf1a
U92yYCVvkvnD7kb+0qB2m2xkyuFd0xTW8ygQ2GkjZYkhwrVPPcu0oDutd26uCUfRO5ghVF0HJBFK
DsCR023t1R5kXkiG2LhtkxggBz0f+kYj6XuQ/1FwIybgPUT8JFxMdgdOgtCUdAB6Bo3fTwg4iByP
gTVCmcOr8mkAdKnEAtYw8/K5J4i950naeRG2YuhRjoVMUuVNEY7nVNMnaR5NWbgqkyk2VKoJtL4c
EZ369sQamlwXahMtUt/4ZPVoohqa+ChvZuUJyA1FeNJz0bKEgsoB/gcwOwKeJZ81Mh1BFkup/QlC
AsYTnQnFEfUTLA0KgdhDy1PXvcaUUpcUFAp/SgOA3IHt6cfM61khJrHmWbNCW6SCdv0UL3Qt5Q2r
XFeyXisLTNOq+SifeM9Bejtidx9YNeIkV8MvHTf+/JSh11B469KIAITiht22jgCGWw3r2gzhGs2G
hrO3qLwVsl4BpWWrQRAqiypVfrhVxk91gJxUUar/BFLvlZbm6bPsh1yK9RB0stWgFVJq0ZyK7FkZ
9kU+oLzoB09BExdna50H36vmaW3oW7q0U8H6rG93YbwsEKRS0nziBGEeBSjQks4ofWakjbSvY3xt
D3dpfYbVxhrEDVhyTFgc4pho5prSCdY0UH1F8TksnQPxxjMlCR8Fwq7xpElHtXwVXL2C6zQHqbe0
T9ICxpVVGsFKNJ18JfxSuOwGErDkvh0ZJlyXNmK9p3E5KUpJMQItahBZ3bmJRmOG18Ymd9fvW6/D
WrQa6pj+0F1bnCTuSCO4Y0gEqIfYaKHP0mmeKsSb4UDOa8AuymYdJqbCjcLWzRShv2CJK+IGel5K
OWm71LCSK/gHKbKwEa4TIh3WjfSK79Z3qCRfEVe51TnNEdkDLJ3kFquMTO+xC7eqcDtK03ppuRX3
LFgDCkOZJ0jra9FfzB3CuIRbIflqGMQ5GL2RHALeZTx8KRSG68+JCyvj8kKL7QUMG04lmTEQK0J3
pa8UtEdW/GK7QIM0K0L46GRia0/07LoW1hMzmm9Uy2MlTR9K0zslUchdMz1qJW2nVL/pQh1ACb9a
VbciRvIju4pNthRwTxF6Nse7viorlV9x4zfmy1gJJ2J4VgK9lfqVEp6ZZq9EXrpNRXSLhi2gflKA
m1U9duzys6yw0nJGO3rkiq9zh0zT2dTvFS5XSdZFFHJQ45fada455m6TD1QwGVNcpahFR1hvE0qT
4dxssYM6OMrB7KKwD3OX4+uN9ByF1l6uiVRkChnYXeYML9o8TsEZgvzBvcJYNGOgkuTv1V8pqilT
vwvU1yR9A5zoVmWNXcR6LxrwDINxXHqmISY8Cptu0QJk3UzRM5nyUNGYAfnl643KfSBrtivLaAM5
pPXppJTMdmzdEFx4QmECA1nfMIalBFAeBD+Fu1o42Ha9rP404YQE01M9PUG8o7fI8M2/Zm5Ak9Uh
B0sXym1lFXwZGgj6SNPADAbRup72Ee2MTAr9kiIMOAUyOJgBV5MJOIl+7Bx1XujU00aqT3Ufbmxw
2uynSByMIEKgC95YhbZpY5r12fQBe2h0TBUytJHRu0BCSILLs02NoA9DSuRcLZOLQsp0POc7tRDY
y5h/8y95aLZjwAjmoqBGIDrlrqSt1at3UF/WQQqLxsGos0oEbWrz6xyUco1pIIHzZfc+ZrsCpCnZ
IN4kFCrRaDwiqE5cuZQ5zDj0JXOiYMDTYyrtcNvFzX6iuyJLmj9BE5ob+6US5HB15KuRQOXo6Tq0
w+1fP//XrcdPW5PLakS2LPT2po3q3lwX3j89/WFAd8IeE7ilxRd+2BjRmtWTbhe6QWY763j+9/+e
gvKbhZSJxt/4w+qHSFklAblAYSm5huMxyqdleJrVzym/GmA8XP7Y/19ME3mDvv6DIldH+O9XGJfF
L8th+y8X07dl0/XhW/ZPP/L7Ctr4hsvRQJVgGCada91gSfj7ClpTvqmmokFYE5q66uz/sYBWvyk6
1BdeMVTbQpv/d8WVJn+TNZnhJYxVLMUO7v9kAW2wl7ZWeT49Ys02FFn+dciOZZEtupwQQ2kn8b6v
PrHAOWO56CfqTIaPS/gBByUZSX17hJ5fnYOyF3somtuhRbsb2vZBMWiDkr2wqch+8v56hOvsL36+
pQxNR6QmyyhsZJb56h/3qkC04iJCkQYWxEg3YZ80m1ae8DNedT0P6GIgSTuyrd3Q5KusoUzOTUgz
U0g01StSJc0FrX4el4+1SnwUHkWK4r3hq3b/kFpqgaE8r0+i2MNXiiAt5af6Qgq1m7e61GgdJGGE
P17HchDO3UYuc6r1oAgPYR2/4ZSejlikw6c6S86hBoGgicDtl5ryFhq1vre1JbwdRk07NnBrh2C8
ozeW/0enaN2u/zTrcIrYTGkYOQzMh7qyqvN+nnVqYy5NoZI0yGpF2VwCry8fMqOzruqx7PdihE1s
tCx/U7h5wA9DwxfqWG+JNZzcsoqtKwJ5tiH2vKtoViTyeTJ0zCwD7TiWztUkPbekDFxdsCOm1J8W
lrkPpUECayXp23bCwLtCOG6iYs2DA3PEFoUEWQV1gaVGW5ztxGRwFG5v4HZMstEEDiuzioziw6zR
ogk1TfYoO1Z3s5AM968H0UU1+MsZMvCdcPNpyBgN0/rjIBqWJDWULhnBkY/vuh2N/lRE002gz/E+
DDlsmSAaZSKfYAxedBK3W0WJz5IRfEREbx1kKYjOly8tA4tH7FAayQR87fIhN2ArI50JoRTI2wzc
1lPQAn4fEmrh8HqTJ5Q8gJTseF0t664+UOG8fDBXlgw7qiOZxHRqoR8d6jWd8vJi1GTznWYSWtRx
l201SCSG3d5iKZZvjSaQYK6vgRPrp5cPZpOQpGJa4dVQz9IxwL7J5koz3rA944K1okdVr0j2JI2S
yB0VcKoVv1hz+qIEI6t0pS9vFa3agRzehOT1QbFrSB9FW2PzR8DCL0X5mJVZ4rehppJ+JBt78hWI
hV9zChYNw3jDjLCRzf7OKFT91MRa+BQa6qEXYXnukxpzaVT6lVIIBGnV519f4suj9ZdLrFtYi2ye
gfZqMxJroeCnRy8o9TZHSjm61Fijaer3aYZIP4zGkWqyFhxh8npLL5IrImY6bAcLrGCc0QaeAbz4
pAPDOiPgpwOKU2Hj2yh9kyD8nMIbNtqnWdXTG6Nrca3ncPcT0rUvX+piMk3sYYr8UkzyWe3ZQ2a6
VG2W2pbP0/ohF8TwKaPc7BabtYrQh/Rsz/Q5k9D4n4Sd127kSpRlv4gAXZDB1/RWykyZUumFUN0q
0ZNBFzRfP4vV05ie20D3C4GUyqSUZMSJc/Ze+5sopZsotbo3s3kZ5kidFUC9/7gIS/3fl16otqWy
3HOYZO4Tnn/nyUzxaA9dc8hiVV0ZgFZXI0REDSI5gPgXrVNZZZ8iF2QoFqBt+Y1ZhxHk3GVK4qOW
CXqX5dXfLyWAES8Ms9NT7OdbRlv9mWCD7twpUMdkgAuoGuspo6Gr/LC5oCL835b5f/dWuQ9tn3uJ
Z9MWge97/1rDDIgQOSv0uEbvyImisnMo6T5SRk7iQe9g9TEr3EWmTN8Gh4NbK+v8tWjNXR2bLeDk
kRJ1bCDYD92p7Dr5qBHUIUudSFt20otyVPbUZlS78inXHDrUhNssq7zqWtqxRMiKeOevX1rh5v1f
qkKxlGH/373Jj8dIjlYYbS/H/3eZJoPES1DP9oxSGP92jX+PCjd7rSZ8MHP7AXBe/IwYz7Q0I1iv
faa0y8XBNEUExFNmi/w0uo06g42AFDCCQGFbuwup5eXvxV78wU5OTHzRBI+kkxG6ldz+XCDl+yD1
mbfqpjxNfndOmhH3WOIQads61kc8cxQP7EvvefmGFp84m24XHiK/B+E66o94kr/IzHF/Z0vilXPo
VFUS7psyLa7VNk5b8xQbxM5ZDT6zwOWwbs7YgJz6Py9+7f0v+x3N/v/2+/SXzr+QLsU298y/JgCj
YdlQh6E1km4ce25/SkmoAP45xPpUiNADZAIh8AhdaZWWQjDt5iKt19Z2zHuq/QgMVH3o+ZfP/+9S
D6TgUEvv6s4jh5ai5g1A4r7iyPRD1MSRyGKYjiV+LQbDANPzSu95sk66gGfnTNtIVOlNBtX8KCwU
CoaDRbkZZ5wWrrpUSwoHQfRYt4UEAOC4PwKL5RsU5bQO09q81M7vyfO9AyXUuPqLy2iXeHdhazwU
baDwNGEqgizxZFlTdJSMw8wgq889yBD6dhyO+U3NK2WoAHtV8W7H49mwWu+WDnH37Pn9CRwJiqHl
MhMGD94RZcoYBHsVtsYVvIdxbWcCihcuT5eHt4nY7XsDLHrCnHEVkIngPVmHwKjtm79c6hbY3tQ5
2dNYzRx8dYnyKB71Ng1UfzdNbW4CZRRPbmNo5pmpt+76Jv/qOBiJOCGAQXQ5GBZ3OM8ApDYtGAa6
RuNHr8bmMaILvMaBWcPhdMtPlXevBUKsSxtP6f3vpcKdbCa1fSqamRjZEB3rMDkC9ZTxjzSr8p//
eYNx/ttD7Fs+o5/AX6yyyB+W7/+XDYZhql2CQELY2nAI1epR6FkdGoWwK+UDv4reLs85wlgoJCYC
3KLXFJWERk+tOhOe1h6I/vpu0ArSD62C7gCC40e40MKGJv6dJQHRE4Z7L6d7hcCa/F9SSMGmk485
DcOha22YK+Q3/L0UdTzswsRucex5+m3RMjZDMv/4n39k7v5l1/yvK5dP4U3lxeolhA0p/l9PWh10
Qy/diV7AshFM1evfS04uchp79oP5kXWNRvmzRUC5iroYebEnUVkn1JsCWPu7GMzyYoTBkqI9Ju+y
REkzaD8lKYTveqGnjzlN9XU7OPH7GMbh3urXYk6qHdnO+ZtM42jlt4TQ1uDTzRzCjoM5L+qAOv59
2dYE8HYg9SjgTPE9uo57HStqsamTt0ZJWmhl626p6fclwFCaNEQr6HFgRle/pxqrQRpFKyupgdXW
BOvG9WeVPR3bOPlNlhKYp2wibyL4hHGB52FetaL7OTnBB+Rmue7/dIb8LjVxpCqr1qOBoiDOps/R
odhyCBrMK6o5WCb0gqLpqx6IxTThBvteRDa4k7fr2XP3AdnMtLF6tarzhqJkkM/ySIL7Z9CR+TyV
yZNVL7SD8pY2+mfaiEPmZ1+ydoggRt5uCZ2vqzrr1lU6s4Y7pL3qQT41suj2IjS+5rK+J8NMP6yM
E0QFAQoK9KzEeFkrVWUvllC7XgdssSJ8T5P0ozFePa9+0ZPvHlOXrkoDwa9DyLPR6O+Jt+N01S9I
4Q573mg8pxJMT2+iKXWL8S11jX49wJxqh72t5xcABavUeIuDCMFeGVzDSd2JY1LbMdJ7eoUILVqY
f55dAWGGxVuPVbEDwYLczAr3jV3+qB0mJraJJ9nJUVSRZjgdcpd+O0ytbN1Te6IIX9VOk+xrCytx
ZgSrOe7TrVGLQ0AkLKof8I2Oiv7BSmdApf9deybuij7d2Uns7qyObOLoESL/27m5MT4JHQHIEr25
tapnUIusTsVG+ql8KxHcFIG57V2BSq0vBToczSef9HuryYdNI6RgHGHSKdeIHnSyF9q4uGEUn0pB
v61nKjLEMKL9fm2Ba9r3Yw+PxmdqocboAq79zE/mb7E+McNaJh2YL7AQN8Y+n8xnU1nfsaHMs7aj
ZBcvwF1jLh9Nb76mBHlrfPESUppnq41dckge9Xy0FWl6AWQ4mCQ3qSY8D61D27IeUN4GzUpMtvVk
Z/P73Ohy27qiB4vE19kQiU1h1TsIu12CCvKty2H3oFFo4E0GhFe+B538KqqAXMBDWDlXzxnlBvRs
tx8J834tTP87b8LzIFzUQLQNaMOxSrvLAMzzrlGMLkTZsXGz5pdalL/ayNunccdkgSWkhQMGDNA9
TEvqFkoj2AZXNQa33k6rbUu6aBcvQU41ctI0ezdMIr3dgb0o+pHj1Zpi86A9vcpek5iRdN7V+Nkr
/5nsl2eCVqdT96MPFI8hY/m58fZBwbRhzvRGLRuV85mO/T+x/9MyWgYc8FvWUU3s+fgn6/PqZ8Eb
H8YI7ywYsXtxAjJjPhdTIldE5BDsW/MwT6J6ADr78rLZordbBxv6GAzPowpdsiEjhmGuJs3EsK7a
HL/LasSuPRI3JEgdbyN6hk3ARuj0LZygwbRPJuSoteVkv1UWu6eBFvR2LgjgGkIyYIapvgfVUG68
Vh8SN/3VDhA/03QkQyXeybAE8jRpjgAR1K88KD+dZKoPqcrfZ+XdilN4GiRPYDOMh6LmSSMdAwM9
HQtGJEFwAMzmJdkfaWyH3EHbPXflNiwLqK7eY4IWvetE7q2nyZsOMxTfhMlUPYA9KMOX6l5kCJEi
nADrtgg/e+JI4LfM62rwcPNa4p3Sw7gGg2VcR18cPA1PgH0/CdCbETSOdUbWH6HfkJoQTU984N8E
Nw+rViXLvMGYNxM2MnLD7sNorDqPER4Umj1uAn31vWkJS1d8CEF/AFlDeJIPylc0Jy/fa3+qV33G
P8Pc9SMyve6YTvWuUGGOPsFUm9IkFSapu7c2TL1DZpM2E+E1MR31p0+ugfVIJu8b/xtWqKTEn9sw
9rRqi/0kLAg1mGeCZKYfnWop8+3B2qAsz9attyDEGp5cy7AR5SWIvNuBVDun+CNlkn8UKHMIKMFk
C9b+Vjo30ZZvhlE/GvTxQFyfmra/JyA0B+cVh1WyCVXy4tPYHoTeQQ2cMX/PLbzd/E/XNskOcwLO
eG+MnkMfAXjfun/C3Osp58psHcgXCODTQYKvgs+VJw9GxCx9otv39niuO9ATQZqFjFK7lhzHmbty
Z+cok1F6PGBaY9weKYjwEDBXkc+1+2q5dblJtUFEa5DfU7i0xyQlHyLLrqrFD51neMN8SLoFOkEa
QDAnjJi54G9bzvWRkK5+NcxJcXTr+lL1iCsLAr+2QUPqKo+CqvU/2EnQuenc36vR/BUr2Tx3zCJT
7vJXNtv3WjMpDrTvXBtCAMSANVuZ4V3b/vDklkmx7dPsj4qh8gYJM8G8aTF8wKhKl2kw4MI3yZFr
VzjVPySPy1WXlm/OYBP++pKSuUJya8v8uE63hNFi5gH5CFNty0cdbmPyxlFpIhhdcNF1Hm0waHVr
gUBuHQcFG2+F3Jyy+Nwa6mOAQ0VFEvwy67/AT2aPWcn+ULX/aAKXcB7YTHYZMhej9gnzoruhFhOE
RFEGqAt3Xpo62CEy8p7iURwqgMj2dgaodCUvJiMQ0x0OXhcRH+MO8VGM1tUU4WMey9fMnPYW91jo
Nd62HkAAZSQlVUg2mdKkv9LZuzVE0B+CCZJF4TFbFqV7Dpien4PiKy+wcUQpEoFqtM9dJuf/uFhL
XpNm81P46y6e38y32Mk4gfbFpVYvdCHLc5RpbHG5W6A0Zh7pjdiMTLb1wNl4rpA7v0HZ38XMnjyJ
z7U0mPCyabUbBZiicZkaef0+/LJ1iDlQc6IvdcAwy9EfaT59+DkBRrLwM3JSxjeUyp+hmy4dteKo
q+WI2zINS8iywJyZ1bskJ165I5AGMB221WVuJj9aRQ+pcNDz5t6ZDhL1w++EJhnuOgZSuoTUFrjp
EnWozFNTzYyZ67tXlelWB5D/umXj89jr/QRhYYdGk7eMjBz+GYkEv2gFeRvXZc1sJj/c1FmY4JTU
CHCzMNy0EoCmHWY/nA93zpA0tBaSR59ES88dtp5hk5GCez4I1XBTKb443ZxU25MRJbCiiCr+GU3t
U01XqolnpPaquJp5QkhP9Bl73H9D+Jz6iJ9t6qGBPzAN1DGT8M+BCQoFM0DW9r+TyIPN6tIdrl4x
E75m3QjtJXDeiCVZh+OA8q2X28Ezvu1uhm0Ipo+xYL4BxoWDReH8YMhPB/5Szui4M5TbiBVOdpDO
BzTP/4SjvMTUXevQ7j9GUzbHaT51Pc2DiBNN3jImi6f5SLLg2zxvVLCoRrp6rVynQ1XdT3zsK9oe
vCVGJNt5Bh+A+NAIU3qrTTrsrZD5qwsTuE6YPQNad3eZ4qiP3GVTd3O59b5lwf1g4AYk1mZMwXQt
l6ioUUeChpxaBA0o16AU94tpxcrWlE8qdfotHfCcmQFMC4yNzXDISob487io/h3wryV0ZaZ1IUF1
yPrMCsFpkM+IOxpctBZ/tQ3hv0xSPHN8pUotKY6m7jaP3IMa+O5Kan9HPo+1Tef6RxLqy5AHB/Cz
N8y9NtkAjMxFGyR7I3AGyqT5GQr9D8QCVdvD49Dxc1Xyucmh3UvszgRn0CroU33y2KW2renteTQE
vmyrZ0WuPweJv2ZUFPKOIBqpxpW3RuOcGm6BOZ273QihoEwm0mcFRq+C3Tl0Xrt2VfXF2ZQFJ6lH
LK0UtDb+oJOZlbsZPDDUJo4J+dT8duKKcDre3So7d54eLmHqPM0oDdbpYhK0x9q+zoTbV6SFrsjX
4ACQkxikTTiU7MC8Scp4BuoOz/HKxWu7HuLY2mTzeE/xvp5Iz30eZTQcKzPZhqBX183kUReK5FxP
81dhDVDPop74b3/bBshnZBN3W69FkuLXnG1iYh09U8m9Zbo/JxRHhQ4uQeHdNfldtGbwIleqQf8A
jZQgN91dyJmBE92+kfOxNSYk3FlUO2vVwGB1k37TZuanZQz5yWiQmsuk/mxLO6F/OWBNsQHf4qt+
DqeffpU9p7WBc3KO/TW84ZVnzV+5aUJUZsZOXOolsQkqzFO2IlvxvOFjb6J6WnvzTJijBF8TFf68
LaIrCOjfzNxXY+EFOwIJo60afbmucWwzdEneCxiurngGyx7dom58c1lUSB8ptkig2E58umjgekZj
k5nxA6uXSCfnoRPM/4YXu/vCyyZG6JyA/SwYHqI0jjqgD5uhYLPsLzsirBKDKLuf3lpdmR5MPNg+
68uhsRLNWZZZfl8nGwvfqw4JcEe4f2+M+CcVOEIk9zNk6LMWjnjLbPeQ6VZsjNp91uMPOXG8nz/C
3sc9lKVEnXk9tFV36SdMAap7+5JlBrLf0HvrC3WLhD3/ziEAlR4yuc6wb3HH2yjj6KpUo09T6B0m
82rapDUXtjEd/ZUkfHI1Qo2w56TZtKXnH3UX7r0i4IQzo6NK1Xur3C+esGTTB5xmc7OZQLMUOLPn
+AuZFqX5sEbgFSZzTl2aYf4gMUjkIaVmwAZloUaKo65Z9/FHpvKDGvgHjJ7zN97TmEKY58AhPQdm
+O80Uh+RU2EBGvpLn6YKEQUHIc+yNu3svhRInhrDHI4yzF8zZmYxAeBuhn5C2m22idEmYneaf0yV
8zq+0rOqNjYb8snwsmPCMASPz1DvjHlhp+uB3dX8adXiieluiAyM5Wruiz8RJWmT70QUFvtu0P9U
LimsVdtgvzV3ycIQtm+yN4lIQ+27Y+g206PHapMzMj0ayLiCTjsgtGOCQ9NqMXVzsIzErSYCWsoo
4g2P66BizWtSUEl94m5qzRGrinBPZ06JCA4IcaIb79Bp/0JR8xJWNOgnW28heehtT6vHslkX6eaL
OtsNQ/gSzk/xBJjcnJL6rAbAoVkD0cayUnLTht96ILHdGLMTqbMxKEb2lKCxztTWHbvZdyuHt3qs
yaSUya7TzXdcjsW+RKWCY/dnWyVnYzHBpstSFBFVQHNCOisw8IySQNtvRw84YnzmfqUjAGR0YydX
MtasTZ44X85UfhmqZAiG+ivwec5goGog+2sGceFOjtivG/fmja6xdgUfktdXa36EXVd5M+hMyA12
FT3M3oKV1+RvvkPmYRMTGZLVIWfbWHtUD8WwSqgYJpUgEpq5HQ0oDyt1ow5mwOH6QMdChh6dDXXK
jsXyB/nvdPZoIEN38C4Gu/iJrsn3C387hYJkM1ipiYyozaLR33rem1hSAnrAtCuzcny+B+y376ud
CsqXIkRb5/WazDv+nbmi/e0NCJLIOls1A8YGzrXLfWJcktDyjjxD0HjRHlyMeh8YyuWAndmrPGrP
imnMutYzoTEUA9uBKbNvYMVIxltUJiciV8aNNs2NyGgRKMak6yYpvkdqae19GF5O+sA6DTPYa1n9
7Mj8Y8hAdggjunWhSMF6WH9yO7ilc8PdNvUvZkvsoSQLbIUD87M1xl1QDNw6tOr4rLPPOH7uBsKy
zUxyeqqHfTC5Gx6F98yNxi3JiZCmcgeePP43M6EYteZErzMLu7dFMiu2rl9Mb/AMlpig6xgUgiVe
oG8ntwdet/KkegV5sL0adpmdR4w/+a8yXufhGPCwiSN2yQqaAkJmzE9y5xXmuoxeAWe/4iFJentX
kB+K5RcQVl9+EZUA+6k7KJdEl2TI2P2AfqgaWJsuCpiy7rgrLRIZBafZv6+I1VDb1jeuZQ+kEKHn
odXsSIMVqFNp2e9lg/5zGR3ZRUaPLkreVeMgdI3T18h3Wki4C1w+QfxpxpjrYvZq0oDODiFsHqI/
WB3GaYAzPpBURZ5fvTcEEhMtlbmhSHbGTSkastfktM2znIgum9La60YMTA1/qfpKBtpCvK96TZD3
gC8IjSBZQanwvpyY8aByerGyEfAVdWTfsXxTgdPbYCam0boxuU6X0MfBfgP1/6MCAItokXSQQkHe
LgSVXGn+aQvILKMbzeA/CCe1dLkbZkK7aX+/lVNIg1d7z5kj9gF5a4KD+SGKdl17b0xzyaGtg21H
5AJ5erQutPdzn7TVR2ZGvzy50O2M/Nb7o8/tTgBhEdp3M+6+c9uk8sb+FxKMAbXohpt3OAVDVmOB
1eEBm92lb9vfmfVd+xFW/YhFxLHfpW+FCO9ijBuaJSJFeZGV09Y1OQqpOtk2fVfcSXDej0ESHpCw
9tHJHIGRC9AApnb8VTbaYNXn5jMn7XhzgRJPD98FDmcXzaawcHuMbYtk3X0rC7SwI8Tlg8JK8uSO
8HoDy+MkhGVxlZ1qpouyurkMQogZQMBqvFjJSAmZ5Fc1cPZqUvoDvbGdgpmOjvRewq66FILRbCiD
dzZSVqk4e/eHNMdjpmgEmtTYIS1+fyTdaWIVK0e6STQPBN1fTRxPhVHeohY0MxcY4FLiWAAHPNV+
pYNpnoflMJh2Yu+N1iai44JKEp5DH1/Huct3syvdbRO2Ylc20E/GwWGETHfCcTjKDwhUBgsGcgq2
L2sQGwfMHQ5+Uv8DqZsWcVvr9eKOs16wo60TeLnHJk93bU0qWJfnDeVsdrDYvFaVrSdWtPkPKTA9
jpngQCOApOzBbY6pJTzc/0rzs41fSayPhPfOa8zgwnOiZxAJh37qWCfdDC8htGOdRy8monC4KjgY
XUG+g1n/HIxwPHYvTuPW13gz0i9be66h93Kw1b4nlC22rBt04H7Fnfin3ngBH0Zm9sxoUoocFFt/
GGIQxgBAmceL7YIodzuX7T4I2PeLxKWu+WIt4z9GNDL7AJYK+TxZ0DPD5CWhIhklN5DAo82pgAcw
b5AONVbPuCWoDnNJrhHw/5Wlk7PdSFxvo/hpLJ/5zFz0IGZjL9vmF9sBFFF0RBgFDazC8tJUfbBn
WPjdGfMfkhMAhDj9l2VRIxcJomOjvU2IKU6oog95QK0EIhz5OUY+nmGJNieR1xzgESAG/eHj+o2q
9DoHRArg6J3xpa9Sgnzt4J3WNS0OIgvtlB7d0Phfo89pOQkiitW8stcj449TQPuym/Ao6CBq95HN
bixjuJMpI4Y6ttJdFhr4wUz/2SZu0rbwCOTGVjGweAmD/qZQ0tfhWDxy654STXzzk2PjUwr5CcAm
v4lKVFQr2mt/slbwuyN2FocybnzZ3rt0lrgQOpuDs/FWGAnM0NCFntfX30wggBUQehqJ0b4NEmy4
dv3vAql4szCeM6SnfaMi/LyUy4w2EYXUcbweaGlFI0hqar4fFPzhNqRe6UORX4m3/IesA3ffQ5q6
IDfiNm2nHT9Fx28HDV7nWK8DOeKvVlrtbSpmNOXwdhLJGZ18vgpdlTnd/H46lV4ZPdg+uiPTeu4B
Nw62YTsaa9SI4ZOgcHmS5jxvoxJReKoqjjFTcEbN1D05AC2IAqkuieUv5IQh3mcDJyziLgf1HaXs
QFYlugsLN3LwJpz2E5XbzneDPyJOzzbMrUsK2rTpEX2Mlopvqs5L+pSKsp2m+jZy9C9jqM6lB47K
jkGzDQvmpCwsEKiK6DA4b2lVY1dzSgjyzEZ3XcCksxH0BJK8JAhOmsN1qPviEZByV1MVPlS1L7q6
fTAo3GpSCOmBwUcM/bRKNzZfL61nr+mSI4JmjTI4G55l5zWHTlKz9ulXX3TilmLAfCTOzIhexB+y
NZLH30uqZb6LXQ7tThAcYy/Jn6ApqwfnA2QPbqhPugqZSCcC4mlVllB743EfWmq6D1I5tz7nKGH9
1KgaTnEVJneS09M7mdbmauzC/rB8cyAf80SeGtMYrRXC/JSxqXKNG72uYSv6zNuMdbzYUdoWdnnW
PoLl0rQuz2A8PJmZaB5BNYVnfvgPaAtEoGcm3qXCJnPL/yfCt/LGkJxEHraziyUMd9M4bn3xsFh4
Q8/sISyvtj9ezdnWL0X+RuZP/eBMPbzEptNsJgWr/u9LcxbVynaTYjcF/m9SwDlfmvCGZPmaC/Bx
blZ9Z0EJMqhum1dZ2j46xiLY/f1m1NWs2tH8Ojnpw6zj4MdgWx0N6bo4kH3lvIqBeapOTLA9lKBm
6pCF7XhAHhK3fLEjPkLOIqzKgOBefLsnj3cywBC63C4ZEaEf1SirbxvOCzEiXnGNBR4ccza8jZdG
41MQJwTRtvFtjtKWAbr/5WjX+2yYcK3rRh6azJX30mXIMWrvd8iJetl0XB6arzGPPwmb02+Nk1ho
A/x7Kg1rY1VdjbavHzYwWxac4RhfYkEaGFlw/bmo7YtKCxL7Grv/bhr71Yc785AGjDj6F6T0/lTk
2jhMiS+uQ6fcNYbTnEr8qNgXDEOgHep5rMfmyU8ZK3cMXde842k/dFs6QM1b00X1S8ZJybKufTLp
H5UVVsjsiMIkdaexiuE0QTBbW7UdnTvqJq80o0uCqnGTi1eZkhnpVxyQnTY9eIb/CIysehIG1Kwy
HuJtZmT21cj1Mcr51fNLCVflUHTvBUaA2p8F91aUbLXHWMqt8CCHZMGB+xtPpsBIk4hvwrcW40xl
PIjMep0Gwz45jcxoupXjtnNUfKG9ch8gPW5Cc8QnkYw2+anS2jQpck3G5BPdi5xkaLfcN4I4jUqQ
BjLUhrhP3hLiCVlmrLvgpezLR5kp8HlugD2kzHeSJtIqWEQedh9degcbUTF1jwbGJYMUm7GHrOqL
MxfihP9i28QiR11YrCMSeM5FwNyjtLUGAW7ESPjcEqXy/Mn6Gx78zDeOfQKcxuu8fWQEBRajrjo0
ywyz8j6cdvCOQiGRVt3o8iQkTygIP1LKhSdi27FZlYXck1vj7du2vmUdAhWS8L6H1iKvYrmUo3fw
cTAdJuSrOJz+YPBgMwWqMNf+r4w2giColrmAZBSLWeqSsBcFRt88ZYHcTnYQnTDciy1mxUPAhrfN
cGntpceNqgzf31ihd3SiaFhzmkb+4t0yoxyP7HUBQk3josDebaaIdKSwow8KXkdtDDdR61mr6Uze
LJmbXsJZoF50niGZYiXP8TEp/H2kauefonQ2CuJ8YbXmj9yapgvzQUQQ6Zi9iMrbWE4qz38vVYJO
2oh+NLoo734RuQ/MJsZG9h8RQpadyRiFlFAwIja+NrPy7TXhUr9dmzpCQpG4S9S+uE6Wxs5Mo7Yl
6K+0seHMLTJcnW28zDafgoBWTK2MkNwOIiI9E12XL7oYzCADfg5bzZcddL+DZ+LNidZkVyZQmYqr
Iu7LtchKniY/R8PSEI8+Ff4ujXokfGXzUhR/AEscpmyenu3MU28hHjyjRqtupNNTMnKokBnM5oTI
wFxk68gWYMUMmMLaEe9TV4pLLVv5lBozjyhBJXOcvDkdEz6C76x71nmM4mY4YoYjIyrWyNqXhSLY
VKcFKx5h0Ubv0ABB14kyQt2Rwsz3CKHqQ8vx3FSGfbSXA0pmJfG19N3o6qNMlCQkerYW28yJQtAr
0GDg6gx4N00Colmh9oEzTfd5dI/xrPynCFTYrmpJVk5T8tJkPuzS5eujUzboIFZum7mkmDNIDFpn
pjff6QVHxBKV9vYWvEsMsofOZ6SW3nrqDuSYuf55bGyL0YxmQAHh6yCncH7PXXNvxHbyte6ENVwJ
OZs3SUTskmX6pMvlBg9lP2XHgUzN899LHqY0G6AjynZAnB30KP9x0cvwrbcKyPqFz7ic9dzd5rWD
xxA8JBUHjSZweDvSdYJX6EnBa1X/tJmyPbuzfMwWS3w591AqR0XUBl6E1SRNcUqd6InTPGfDuk7u
7WFmnh/ljnWnLwYb2oRG3VvOyahCh5F+8z4z5d7Hks/c8WWxLRIcu3ldFhdpFocYec96movXIrLK
c0mLbBOSTnnwXLd6DrNePYs+VcR+YedqX+NiJA0oC9F2m9EPgJTTEw/pXWMG+ZYcRAkC3pRlO3K2
FAKW/X/WOdUgjkzR/+4JgVT2p9n3p5KR+sYLCwEv2hUnJSPE7yaBlj0UxcaDydc3Ur35g7mgPALy
HJzCXdd2Di4kRe/nmsq8sQ+Rt92V42swUqQ0fgo/ziBds6PbyHOVbToQkruEAPd9kfvkjblTu+Mv
RGQ1tP6aWAL/lby+PaIG2HI8Ge/RvDO91js5lfeH+NF9McbVw4o7WOWyVPCmfAycrVERRGROm8b3
CoZsub6G49bT8iVg2FhWnnhxAvpRTZR8EZdCFzAqm0sdInrpzWeCiKLD1JgvhUUyFtw07JAfjQ+P
QREo+hqWMBY4UtCDnQm5YuhJXhLH9kT7dO5MetnrLAy2UUTrCFVFc/Hzgl5dmKZrKEjVjl4+k4Yl
ITyoU+YiMqyBH8/Kfg6IRV/NHWk/LsjcQ6jGegW/I7she2PW35Dpubyyw9oCVWQSSVoS6Fgl4ZeL
FRH5GaZCG6jSYYiJhkcc6Kzpr6pHHSj1cPVvtKHlM5nG5TWPOd6Qd36JbMWFMdN6tlSEoiTSNwir
+iYz2Z2lI26R2z9MnNlPQZgPr0P6asem/fb3Rem8qMCwn/PIfhXUx1cl8GDa6Rz8nHyyK8dG07JL
8n0r6vDeiqm4/88KSGY8/xZACsd3bQAv6LZsrFr/8vPXGdgrwIjwLhC+oJ5pzTuBWsHKd5IRoKLq
zsGilE8sOMMmYVQbkgx5iAApE9FNwERo9ju2lApOUinoqs4k7BVoVmLnvUijnKaE5a+nxkZZWKkF
2kO2XjA1zpmG9CLY2OEJ8SVOED/rrpxPqpsa02c8S/r692KMDMPKETnN35cm7I6EQX1h+/ocRnLT
6hY0rJbeGVFOfGySODkHeAmPE/HZp6L9hDjESKv2kBqafRnv3LQjSmvcdaksbv+HvTNbjlTJsuiv
9A9QBs7g8BoRxKx5SuULppyYZ3CGr++Fbpd1SpktWb23Wdt96Kq6IsBxjp+z99pq+UfUsrZnE5du
zNAJKQtZdlsTlAnmkAy9slM8ZKqzT25ko5YpFcLWwHkc+8ZY5SQz0L5O9zMlB0RR9KscmonvLajn
+fdYzxgp95qslhGcfkLCZ6xKN3F3mSq7p2JUMJ7TrLjEnK5oypHwp6VBedvTId642Si3ryvPjK9d
2WkXdTh+EcGYLM55xP1jFh4782lEWHP7+g/XohjDdiG2sP+WzCoi5OtzCtatk1p5V3W1/MSf+Ydo
WDqorqFmOMIVtiMcEnZ+Fw3XRSxJU136I6NkmtjEkFljs/S/AXHWnnunAz2FDIfsG/47SdINx9xj
cxMQJvwKDwYPLNnKdKzw7CT2ReRWDdysOL6eZEPGYKRo7lhNcKWZ1rcSXCNHE4QTUYAArjK+eEDc
N0XH96vN21uVpdU2MEpa0zUTcsMwryN8A4ePXxlr+UlvJMM4EmFyGGg1DM8mO/jtT9Zrd+iquoMs
0ZeKLqpTblJv2piqFH5g2Na2GBE5toLjtREI/SwLe6O3QXzV8W2+inWEb6XedMcYPVzlOe3TGJfa
sSSQDSCjVz334TLyUJd5D161ngraiiX/uzACINO8KJ1sPqDKl4ZomEPWLTLScrwyKRyfSBXTj0Gd
P7mpfjRyRhn4o4ITvEjEjJqWnOgJPHEiyu8+viXLHvHmjrjwUSSuYMldwaa3+Pd+U46HlRBRoljL
mqng+KbJTyfXfsUGdT5YMhr0BuoAZQPJ5C37zCL86m17/9dNlweBvBs7uf7ueVikUg5xrPN5m6wX
EIFfR8c6qDzxyKBJohWZ4EcwY3PW+AxhAUta44uVud1adX27/89vBA0KoTuG5/JWiLc3gm1QS0rA
hHxpix9jS7Q9J7pURQSjaD1QSUi40pp7UNbi/73LP1+zwT7zLuso9v9vENC6KV+6+Ocb6/Lyv/jH
umx4/7Kw90EB83ibF//tv53LhvkvC1fuYnGH/6O/epr/jf5x/kWct0NyGFufjqvsN/SP+Jfpwusi
AWx5DSzb/I+cy4sl7H8XtgTkDoiLjDLXsfC9OuKdc5nQ2JHiFiswEdJ+qTwU6S4hyCXmAWw/wAyp
SvJDUQtnPdoJDX13qI4zB7J90sVfXjlljYiYXMB1LyPPOP92J6//uZD/Knqi4uOiWzL+/rg+wjQc
x8Vyyo1wMI68Xe2q7NNQ6QAigslv7GnazW0FF0YPv6cB57k2WTjZKObA7JDm2WfRN7TWK/oYB0XD
dmPlYl8m8Q2z3U8ujMf29sZxYR47EiQzwcW9evF+248KIDaEODfheuhBjpCyytgi4uiAt8ye5YHv
iDzAW5rX3OFv89zDXdUQtZZpDNyWOABXxny8sRfCY9i1XVatg1BdfXKRbwsvni5yD30xdHosMx3z
7tu7xy9odMR4dE9CL7vo+7w+abeDM0PViaylhYvr4+B0pxTujxJ1tosYAW6LPs5XXet+8h033vpg
/rkaQzcEKx2Ins7KfbOFy3IYrUBDKWzV3wzD+GFG0rzpzeyKG00DXjjtLihD5lSZW64QzrTMvdHu
c37bZNVDW5fRsYqKedNXZOS4n5UZBjErfzxSIlMcE/u3ZS/wqbfXx8lFn8kxDdcWM8wtSGGXs0BA
BNuM5GEFTgD9hqU9tH34QIvJ2yEHjvAYJFeNBt+kB5FxqD0L3WWb/hiHuXwK0+DSSfQvSYjtw6ZR
zVXTkZOZRUJAb/ebKM7pfOLNP44xEPtiHCg5LKNhkAuuR7DR79t+igAD2xhhNz9nQrq3WQy+O0/6
2OfcHh5amkVrcivbC9ohOwYucjObZnY9jCgG0xzdU007uJfaNbsKzSKZuoi46TkFGkoCWyt2BecA
tBNzQMQ4PVnTjU94QY0T634fqj49gdfFhiHgxsZp6+zsUAu24D/FFQ7cWsvmbVIRD2+GpEDVNFLp
UfX7oM+Lk6mVgJGq8phL5IaR0oi64r967M1yncwUvvVgpYc2RENpoEncdl1Orq8pSDUlHY/B56nx
knwbWwP46LRq9ipvjuSxPhqw/TeaizQ46mTCrxbNgUEE0XaDdwztlLQqmgdH4Vbf+tzMsA9OP91M
ckZF84Y1G4nZVHd+mBnFY2SX59dYU9kTG/XJG7ismTf765LYSPwHqx0+BBXs2zXVjH0S5Y4ewgZb
i0KRLWh3TIYseSSLc95RaBfcBIIyqMtj5JfjjxIH8ypVg/Hl40t5B7F8ff0szyGRkpBLgIrvaxj4
GJyhXDS6hJgedL5Zqzz3dmxN23IwjFMm0V4Vo7ntB4yILPxHvClQy70y2hgOOmnhzSSRxAOyh6kC
7ls+u7hAQWq3DkZv+UsbROiHCvHCVLV+TiJ8PQ8oTyD+DqgE/VegZzlEpFUk5l3sJAL2UnP6+Ffy
Tv55x+FZ2lRpjsPL7L47bBZl1LupVi3w6SenbMyd2SPdcdz5Qo6vfQ/zlFTzs2NCF5D0OFZGZdJP
xIGK/0NWzwyWv5N20F5Z2riaJk1HVZvF+3kqoiseF30LRKJDngVoPIfykUf+vW801CFucjGqgNCZ
ABkYU0jOfApQGdr/UDvVjP2ff1TEYiPkCk9zZoeP40gqC/9xWpbZF1dGN8QkkfMwlEhOo+zXxBBx
NfVE7ohqunDmvd3MHR1dOiFuQ2ogYpgWtQyTdWn4PZ2KoB6ZlmvBsV7adXT2nssOWQQMeG9HVrnL
930M94QEfTMYdO+y+Y4/lcIhrTO/nGx4abEN/oyG/SqZquho6bPaiNBt16JzzpUKxYU+NdMhwexC
Kf494bx+5Kth4zkzpo0IBgoHGx2WbmKrr0l6cPv6XlaYmAJPXYScUqsGKXURyb0A24LACgh7HKpj
EmVPwHoNztIRFMKQ8J1UXltdolifde8nla0/DiIG+5pZ15U20BlDPf+AzI04TLBQqeP2ftWr1m8s
Oa0tpBXk9IzVNo8bfWnHuZzXCCisQVPgbt/YwJRKr2du7ZW+aXiHgQrf72TVHSZ8jZ12p1W2uuqa
mYQfXodM967iujDWqFD3wVx9d/tBe3Akg1KajL4WVk8DiwntbT/uadLsbZbXHS/2A7rtK1fvjFMf
WBdp1fF3GbptvY5fFSpnVy12Ejz47V7MVUHaBcInv0nMwGe78KBx0eBnY994c/ICag4myFjlG/iz
dFvtWrJl0tQcoh+ek7cPY2nelnzZVkUAwmLUa8RTuJuum1AFaPZu2uWmubX9ZBnqKbQxxzJkXYlG
/swCvT2EnN5hPrbdBXKna3RC5dpNaVKJauaW0tzrhKFj2IMu5eLcwtOJ0yENM9QjBk1dXR9+mjmj
1VTTtxA8yIgHyIBoLuAbFx15L0/dNG1peHBSi3CMjnL4FeqCaY7OH8lljrEr/ontnZAlObPljy5m
IaWFR5pfxHfNTKqddZYcMPOqNYPA8mhBA9iUXTyhByOsZQ5kjY4sz2l/y+Yga00HAwfSYQ6b5i7i
B3NrjVu1UKkLTrt7OwBc7SIIx/Iud3VT/0pbOjwgkoekVLdMFOB6SfeQav14rQpSh7wk6w5Cw9CA
0lP9tK1LO4iuiIrvXj7eyoy/fDsg9Hq6TWGu821+X484wVhMogOU6KD0xEaGVNnDtlDG18yFzAeH
30Xv9D5NumATT663CuOOHlZUxZtPLuUv1S7iWLLpTEEhLt4TQlXjAVsTbKpDq5vbckyoezHLIOCM
npsiVptmAYeZWJT5AhTEdcpqB+UTUkoObaWakw0djV1jJFAFI0Gkr/kVHIZafXyZ4m3b5PUTxzmG
Hvwr8umPr63tNk08mPACO9jYq5l3gkmNgtpjDokfoWc2LwxKZVp/nnbQAwjtU/UgrGb+ktMdnbuS
KqLpfpb4iNdxYfTPLj4yLGSW2te2d5cM1fRJp+e1AHhXIDAIMISkxUVd/P44jwbC6LoY3n2eN/0h
7pkPzrMYN8yy28U9RZKCVe+B4jhblDMvnVYxjebzSktip4flC4aNjp4IhkWMolevBzKHtegXwEKo
uBioa3m8JeBIbmSrIa5S0UNKCBwYjeKiwxN7phr6ZLn89TnAs+U3keInENG/rXpyh0Q64tCWJpTL
oHIMxn2fCbS82ex7g2y3o07pLAW4UtuJWj8DXlTUBjKlYqNllBEa/24m1C0+w9jssRbWL6HCHQ5E
1NwGFsN5y+m/fbx6/va+UamZS9i7y2Tafdfkceyoacca7IuFzQjbeSBwbnUXqCtqAZMrmix2OzvV
Nm1IqoARmQfefGRJbphdf3wp8i9FDCdLXadtYHNwez1K/Xa6JO9IY1IJzF/0GfkhI41fYjiUmkCS
wMf01cRZsu/i6jS4ACRIVauuYwbfe46V5lZG9qbwsg5Rrvudz2Z3H3vjEywXRo909O4QNty2dnWu
jCHY4RdnIC86HyJ+ewBNsjhlZt+VOMhSD6L7UIPlzDuUeKm3L3uj2DSuBUuQNVt5Q0fmRgigsAZs
U6AyOKCh+pUx9NxOFlFUBt6wPhwPQNWbSwdPduF1121Mel7YY8FCCxkc+5FhO/DKYwg/7DBYkBez
MRfbaEFbIBvLu6zEV1R9H2r29DYt7Zt2PKcMuqD2V+mDJMwhM8f7hubLefQi4ojM6aXC7vHJ/mK+
Zaa87i+wvm1qenoSpCq8WyH5UJF70s4LUpQPqkmQTT8a7SlXKYhLEGI43ck2rACdQWtF21gMv6wZ
uS/j1FUmFpeJ9gpQKk8DzuCWDzzfHYmsOvcF9h0rsJ5lP2KWnzhEOXOHsgIUL71gVn5OXcCcmTy3
aqq2SpzmakS12cmNSsF8IDZD0QbR6uOV+K75/s9P9qBPC4MWFQy55Zb8thKDJsvCmACttVQunuvE
wlkX6td6iG6Xs8ZVNJKy1ilGw8rTpT9ajDTKyEkvIHOAqyDXJw2Sgsk2OSmJoFJUX4ltUHdpNO6z
mYlgUZqXGqpjn3SrjoI7L4/JSF7YpBgyK6goa7ojlj/YRXRo60kA29dpMBfGcz08tqGoLz7+xeLP
NsVrZ41TEqhBFGnvPrsevM2+BD5AfAYixmLfIes/h05BloFnXNtDVT/bwVrvGP3SbXXXmiHPyXKQ
LB1WNqbSMun2CmcKdls3XoWmrR2RDAYbN5ng27XiUXETiWJZon/I10JG8GvMXPPZDPcf/5RXXtfb
j4tlOq7uSjZ7+h3vB2+erPD7lABuZw1SV5ea7b7Jm9s51o+mquLrBtmDWyGdVaSTu3PhrBVV1cHS
puwxRPqOF/u5NiLvOtJy/QRRm4zAFCHiEJvRCRHWvRbSKcnw6R2H1nHWwWyP15OiTpNTKHZprw87
dMoGXcSAVR5hscsD/RqCgXGB99QXwyx3bWyi3XDIXhP4v646KzRWA6kmbt4/lK0IjhOZU018F6KO
XpcmWr0mwJtEnw+eR3cKDNQHfQk8dSY1QGuys6dn9jkdgpUzFx5sL/yQjVT6ZyfNP1uT1tI8xaLi
WaQBLy3f398MYY0GjHDWSdb0+WbSvWGbuglMIDN95rOAGie8wmr26FWDWI1mtwn7Xt0PDraEmPrC
tgrtZAUR1oDGO+IDxOERJbumcixQTIm+Spm/b6m6kNwVOprFYrhKmVKvugAy0scL5S+fPmirOjR5
z6KAMl4X0m9vuRsxjqzjEab5rJDuGhTwYbUsXhuPu0VjTtMGy+f0sChYVAh+O214eu2dObEjfXIx
Sx/w/aqVggVLz0RyjLfe3th8anQB+QDaOT6Jm9olQw65UFbB4hu0kGZDO6APJ7zYppFZBRGGrWBh
Bv7MvbD/pAEt/tzyuTO8QKTQwvUk2PntxfTarLqsRy7wT9JKu0gT2ADB97I9F4x1j3PrEaIWNYSv
jw6GK8Ri4LXXtlPMd7qxnHC1IOSd6o/E6uWIc6J2S+Irup8RwFdV6+x6TvtStEG4I8aT02SCRyrl
0P7JfRV/WbF0+IUrXZr9AInefb6Qh8P46mmmx6OlY2wHrhPI4NFqR4KUkvxaZOTuFaVEiB3LNR2D
aTsZGGC7aMSSYRTxdTr+kMlmNvr6qxATXK/Q4BuF09fQc3TlTul3Keq9+0J2ytf1krweQOtUK/31
T8eE/p4F7RdSrQShdLhjLSfEQpzqNqmF3Bpv0eWMHYKEcrS7/TSpXUT7jo1LLLYpQmbxoWV5hgOC
CeN6tlsQ67pXbpy+cs9FPT+rVDs3QYf+qkUepcrmTkbG3RQuUA6vvpMBec9UOA3eyktnHtV5bLB0
yZlD7kgi43oSnD9pr7pzey4iTqV9NOvrNtOfNTl4K1A0ZyEb3A62TRdGI1C4Tf1S1+He7YK7KKmu
PY/gQ0fT9fVQVnJtQbGS6IsRqE/YPEygcx3nc6fAcjSTILNtcb+SbNrRdKZPaaPwQWZL69uqZ/cy
buGtaiG5UBaqgY3AV/gV9M4mKyz3gAskOXQgljTDI7CoHK6oxbe0tpkM1tZXR+a0jzC0bYuWxl0c
NbqvWW59XQQp4quwsTcqqrrd8jmdML4/tynD4jqrH3odIULM6AKiR3Ju8/rBXQKMRxtT88dL0v3L
2+XA7CWiHKKfzf+9fbtk7jpDO/F2SWMEK7i4Q7Wmt0/SgsnQpxJ/IR2XleHedOQrRZXI7qtZc49Y
0CY6OtPGrV393ppZwFlgxls91A9E+1ZPpJr+eM2HxrlbHYQJ27+Kun7jESc0eNNXUCO7yNDFLfJq
+h4l6LlRt3ZhxoQ51XPvFNNAXhcePVp8KXyAxvFXWHTJDWiSYZX06G4QdRLJHRyskZWh5+bOghi1
zhTu7nREkY3VA6CIBvpyzK5CK+UYOvX4nPXimwOLMRgNfVUFqrruEH2sRSQVel74IJrStH0wdkem
WE996TUXtrOofmSh/CoO7+fZMm/rfrlfc3ckD0l7HsmtwBo4NLtm4Dsyp5V1FHGBJSqW6Zcpep6D
yCcGfPrqGEG9kmioVlHXJAievOw02vNN4ObG2aQT/vED/uuWY+vUjtB1DbR977ZP9sekaAVQe7Oa
7JXJjH0ThrHHBsOAA08OC7uVzzXIkEFGRHFm2hWoN3MdYEb2c3ype2PBbzZTecgUbRBRSvuagxNZ
o6Y9bIdYw4JOfN8GcEC8hUyaQrYf7cDXenRwH/+Yv7SWLXAZFMOmicYCkPLb1drkGmIapkGrts1i
P+mSi9hBYZOUXzor8PjGJ/PyFOx1UDcxzT5etrntoexkwdfJ1IBNtp27RGj7Xpq3J+HJ8oqcwxsX
eWe7PB1oLJx97ewlNJBDT92c+mKs4Cf20YaEbg6lTfGsOvOboBpFqTshtidlGGf3Fy0s1IFgQKxm
9K1h5BS3JkbZLrfdXRq0JWeM2UaP3mzrQqTrAm/gnub6mZ5ifoPasgFc6R6gaYw+CtHB//jWvaNN
LscIMBKSri4MGNRMrxvBbwVGHNF+bRPGpTY9jfUwtBdJC69Tm9NNqtJ7hihHLWQioDT7gvzJm84H
fXZv9ePXFPCvjxJv+qQ4fqfp+J9LYnDLcU4y+3g/KIhUpHDUkgcBae6xmdQjdAaX9vtA0xNTb1hF
YI8GjEAFYeArpUV0Qz0V+mNWcWGD80nZ8y5Q6p/rcYxluE+fjWLj3deZOG4bxS8OsNKg38sFt+vS
KoZHqGdR+oVgU0ACQa37/Jp+jepk8TSX0FC4aMTQNZSJ6HvWcgTr3HTnaBNOyni+HWl4ElLpHADw
cQbl+1fn8IdxpXOmbFxqD82kb4zbuYj1jSrIp3TGxUwXmH7kajhEi5tOEBuHoPFimIa7jxeGufyq
t8We7Sw9O7jLJsPqV3T5bwujc3Q5QdJlYTACj2vYda5NXKMT99iFCp2TQ9qup8VczL6XbrQiz66K
aL7FMc2Ep6oOZZred8SoX2aoblYxra1Dncagi6wEUMJMgdHbXw0y35XbWY+07YNtGhFPkxrRDjGT
hYVgUv7rzzPHL4ry6ZOPnLEcBP74iQ5TZZeW53ISe7ttMM4o4jKrYZEF8qsu6apPznA1zg0HgaVV
Ps32hRUQeGDXC159rn56JhPw1/dbK2ElhDWfrQY6AA6NGU6sb/dl/ImgYQm3en+VUkiJygq9gMmU
/u1Vtk3thJ6i5ZTZ6oEOxC7S7eyQihmgEhiAEKuAHsd0GHkTC+Hqq34a78MseTSWwTDnL1gFmHTS
ZBjRZZN0VAzJ6Pf4a0opd5kr+sPgaV/4oB0/XkJ/eZGhAXMEsBj2LWvo3cRPDyU+RocXeZrn8CBj
rIJAqLxdO8WktzZDAVHVvsDaZy3hFzveessHNoxcpDy+Bqp9cj1/ltlcj6s7yzxd8tCXBsNvSxot
rS106IcwrMCxYI9stlhWEzJdBL6F0ThrESqBQZP3GRnO1CPiaywZSL2eB16H197MmE5m29ce0CdX
t3yk3q5GlJRYnRZNiMWY953ix4DvlxeuhSZkCIzzAm33MlmvGQ0/BzQTdhxpg43Ka9iF2EIP/das
w4dJt+8/vo5XNcW763ARHC25BBzWqADf3iXyWhObiAQqg75+DqCcod7FATcNDeZgBJw70Rp0fm0X
FoKKkq1jJcUqqjlqD/PA8Es3TL+1u1t4SYx8OKHD4HW3/Vxlvp2OS8S0TfKoV/dEc+ZipxuPwN0p
9YvTyCd1hVaLpM2acGe0FcDM6uEJ+SLNZXs0dw0kAsT05UkHccMwoZ23c45psMitOyXSm2mp3I2B
DPjUpa9jutVaC3p6tEUF3NXW6QHhmkgCcANeYDubWquIgwEYeVTBLLYf30ljuVN/3EmPnUUuajL3
vcYAJUkQRznDGacoioP7GEgxHu1g07S0S2mzlhurgQRiFkd90K11MpTXAScOv26j4BRYafPJl+wv
RZ+LLMpzUKnxdK33QprSqhKvEhCuFLyNiN61W/wwS+0qVka9tgtvNWSDhsMxWjdNx7cmLs5xOcVH
l+rIhW9hx/10QvOx7urSB914F48J2awiuEELDcR/qg6vp3EXI8aCbMHC7qaf7IevI613d5VmiEcX
kEYEr8v7t7iMIUDpkvIgUQxOEWoDzGOm1BP/1TAykQIzcxam4G2xlaOMmcq9ypol0MnkKCz6+CuN
E5gUzo+wLoYDB9Dwhvgrv9Gs9JQQH7CRHC5RJmQkxRd5sI7UCIpeAxrHByHt06PRTWLvlFgIgZW0
aGFuC3twb6YIgpiVaGeTzDF/0mT0EENGwdpfvlienm8s4Gs3Oaq6tSlUuLMjJ8chFU2bjxee9+dW
sohyPXOhzi96i3evcBKPxpQ0VbSeCoBf2mwFp47Mh5NuGwv8rWLjo2BazlL53Tw5TAMHi1qDXAHi
xBpfi0b0SNj4W1ndhiD8dmWDnbKeidMwi3btiRdXZdaO+svZdJP7i7aUcdAz9xspquKI1EC/0RMq
gyiG4QMY/LlH13+hUplceLXhbIN2aSosTkQ9k+ICilDUWB2AzPaEGAvnTgpFL4hzgn70yaHRPkL7
aHJxqxz+YkJ/6wrv+CPBF+CGw5Z0Znf60VozVMf+um1NZxs2xsa0oO5kyRRsHKMjALjrntPOr7IF
QOuIfAUlvzzh4X7EeLGpUuBZuqutkrXmjUezdqobGQOadcPHmajIY00nmBk/sqS4KH2iruMtcMxx
l1EJmcmd6CC+0aA+0YdGsgeBvZJJcxTpl3D+ljRLu71syu2rW/Kff4AE/Pixv4tnXArVZQZCNKPk
gGCiQ327cyOQEWltBxSqkVfu6L0oAA7tTo6iuIj3+uweZeDe9pPmB10yXjK5BgQiFjLDRRhb45kX
GDQ3rcX1OJfPyOzyc5G43z+5yr8sTpzYzKspLgn6eZ/JExEpXLQ9d7oYMXM6Gra1CTVQ3bu2D8wE
KDQ2WzrWRQ77xw52IDtvx4rw8K5gBPjxxSx35O1e4jpL5w2Zre3ZqFnf3jGntrLJqyCooExa1167
tWHAffwnjD+HU7yF+vJJXRq5mGyWG/Jb2VG7WVqmYEbWLvyPaMXBsttTaYznOiYigb5F7fdFbJ3M
khw30oZZ0zRJwEqt6jibeqyk2S9P1cH51U3YpNTWZGcfGT/D7YuKSuwBF+w8ijjgNKzyc7hTlDln
Zxp/VDEzqQ43JZtUhbbQDASdxGH6zs4NGHCq6P4PdQ3Xq4aXlQ3eSQ/B+2oOYSp6x7wshiAO/nru
HxdKJWWVeRSKuNG0P0/Ab7ayaAeyCcyvgI+NLTE0BAhB2E287MUx6a95DRcQW4DAAkhWGYvNylrj
4EzJptOdxzEmr63Kq6OYEVvWdbCJhrA/TPXwzax1Y19k19iKmbXbCejzrPNNpuJb9gLynSnTzTGP
jpRJ4cmM7qO5RUSEaGqTeeKxlayuKMjlJrY7ceg1/Ra0DXGWTXjRFZzZYDED75xEfp15803dWBfI
IcJz0UwXE8HQm77DCVTWXHgGk2TqkXWp1L1QxYB7drJSv0mZLpYqZeuLy+gWix8zyOoAD0RVXnyp
clr0mgrutCWn28LYpNA8HcolkADSnLGqSSf0CQE3TnFMACV9BBhcYYstys4678xLAahyLi4Y/xkn
OczGaSialSOymlQKDEWgIIBnm/DgaKjZR5Oi6QgA4hi6lrbDsRryHIf8s9f3z11m+aiAzTd41szB
/8inUGMx9BJaM8dH4F9hjKVTfWmkNA8csaqV8b1z4ulIQJC5C5hQrjNZaOcMnzU40JnHlSy62CVI
I0u0adH2cSaEjMD0Ps38uWzPDIhJ8kbwcmTBtATlYbCz3OI7Wd8rgxOi2ynYXsDVVkPVyB26n8so
rdrLRiUnZ/7iaQo8QUlwKazCLo8OMpP53urEZSxjfQ/Z8nIIvOZG8+x5p8pjIWzjLMzuosAKn1jB
4q0Pj1H+k+EhkYTOWCHk0hPm3pVtXAX1QYKo/Yc/EKVsoXzRihVDI3GVJLV5NXqJxYj8MmnAN8VT
VF4C+igvZ1F9Cwv7cqRLiAhqrEn1rm8yc37R23GCwwG4Psl4te2YLEDDbnd80Fb1UMfbauLwh6u2
bcNDYlM4FyOpOzDxNeC0uJ+iQ6DoMIt2adtBR11lKJTwJc3Aso0wo+F9kSaC9mNDsWRX/drDpkIX
ixY44irdnxuyZcuKOEt6ReQ1VfLWcIHCBeZYbHOKBpqEw8auPOqhxgkOA6PkqCZqo+LweMoRICC7
PGUDbtHACjMOA2HxyVndxGP1fq+W5rJDI+knEpBP8bu9GmbKgqlhPVV1H6yS5mD09qYpjadW5Grb
Y3h15ul71KJpcvUKDy05BH4cc1axcvmIjBnC/hKc6Xr9wRzg9S+sQHOOvomSrlIVG9/l4mAiUPKF
1GJGbBVrvIQ2mbQa9v6SkXgTAbcTJXTPrr420uCOCu5HEYw3URA+VAUi8bm/5kO202getoMafeJH
DDoHs5+Y0ZODj2sdPNOwSg9dBgnLs2nqgMzjBErkatBmO23iKWD91ICJQZ7LDKJHcLy3cDd9Z2bT
cJB6ZbDtdZ3I0ynRSVTFA5nJNNr2kcL37tg3lIbQGsFet/ndIIt+Ey4O386B7jxoKfDX+zLwfgpA
sABx8ZshD4Of79jf5QRavnMAHxN3jMkdL66JbTCfzW9mtelZlSulc3uQDNQ1igmmZeSztnhOqvJu
zJWvZQFoVRlEW5Ssy73UX6quA4LYEnCpRXhi72NkYtvCRmPWz+ktZ54JISAAvbGKKMJe0VSuWje0
8SLTem7zatMaZH3a3MfOgKc2li041lH/OmWzvQNCtdJrrfRr+65hcYALn05uQXzF5EU+8i10gUxu
CuaifmIDPFeZvesneVnL5BgXoViFTVrAQQm/omk8G5F2obnEo1oVNwftjAczitOm1hz7AUmBAlaH
uD1Zm3gGhoKZxMwnfyH0fmEHep5yoEJWk1nrbkRtsSCG0klyXErkJnGcK6bml4lV9qBc0RJrWnaZ
xBmN1ths1rj7ryKhvTCZPgWF2PQR/xqOQcQikybbYXkHrogCXbXRvAHuOxX9IW+pWqscXLEKs+dQ
yTv4BEerjr9h8b/OJttkU41/pt4vCAI3LJJnz+XXBsaW9LNsk+QpkE5pPgSY6NZ5nhfMtOofQ+up
Vct252AeTRTmItPxEPcSrWdGewJegXzrKvOLshJE3l27XfJiJDhUB35q73HjZk39dBK8siOHACfk
/2NkF2bilWsmaCnRsbQ84zD9NTQlN9gqHhKCW2V4AagKhPtUu2ui0JJNFIW485MXby7v4iCfgHoy
XMF4vTOXEFnuPNxFeQNCjb9CybIeXd4XiH/HYKRepFxGXz6bP3Bpg6FsTn1HcgQklHktB5GADkxO
UVtba735Gs1kjXdMsyXhQKDwbqECcG4gOVCvS6ZXBk3b1k63Gu1ZCK37ENb5yhC0QOt8Jg3GgS9B
p2QvB/vbbPLvQRPLaE8yq/N6ThdXM3viMhTL4MbTNCyC57nGx6LPmHnrokOxmSPYKDEwGrSVp/j+
9XXlCUZ+DexWRglWKsc+BxFvUuEur3KsfnkBFCzZcMc7F0mxtKgPgltRd/e8PJcswhCjeoWWx+q3
GrjkVWzxMLSsuQrr7qVCL7ppxp94QxCDGVRruGq+zwOCJcTT1XXZuT+IEifa1okgtIMvdcy835TJ
AtpkI2rs9FmDkCxVfuug2qRv7b1ovJQevwcar7WOcHys0hsbcjqpsYQsRfqvFOsv2232nEf82RHE
cJSSXeOlWL1D4M8qJZquSG9MEGN8eNCWIFFdhfP8s+3hcY97NCg56p3yMKYWPyYYX0TLXdRF+QSw
4DTmzcvIiG4Vm08EXLz0rWuuqcopGNWPsGLHasUEDovecolyMUh50NjZdq6yftrVbrQ1tS5gwK9A
y9/plXGURXTnAamrXdMC4M0u7450NiCsrqnDfujJeJvL9rGYla9cqNH1TE2LrvlMqsu5Lvi1uuSu
JzMdlMDjzxvaY12ZNupJ2vuVq92ICrLpwHabTzLfXFSlxsLVXTihsP9EbWxiUrRWDs3TVY++zULw
yCP9b5LOqzlSJI2iv4gIvHktqKKMSt6/EDItSBKbeH79HmZfNrZnetRqFWR+5t5z3Y0yXRWk8B4Q
cRqQ6MDcsfQK0fz2YUKgXIlD2i454Q9eMLN+rlOWcsNG3BV1bMv0wZX3Wg0RKtcqltdr8dRAyFqd
ErxIm7SR5txpgwNtXYdnLv3qO8sX8LWofGGue/van38aqY6o03FkjJmEr8vDRmrvvearPwWiLdGt
cm/YI0Ki9FzZZR5pC09q7k1PieyfFQc+DNoGvU3DirZnzM5Y5UcEwEus6jC7I1YvRyti4b+R5AaZ
oEDblw2ApQew3v5iPQElf8fiRW43douwaqdLY4Plg9u6BDnQ7YxnRrl1mPokmlSNNUXjiPDIn4O9
RaKEmRKsOvHXy7wUCAlqMAjN3AptKogyf9NUx7zOlL/kTCCkFxym0AgmfcQYZHYQU0H8nP/7H/4s
syssiO2UKJsi1QwQpRs8A3xKz1TSP67fytClYCbiednPeCt2VOk/Y5NilZyKmzXD+I8eeEEJsR5m
vFA7pFYwg2AO2hos3r4O/pggnYlhec58HqYeNZKjcRYUG0a56v1boxxIWtwyvDqk79mdB99X6dAH
Ha9Dtz86H8yvmJxKJq6eQWqzat6IcHw3FhxBmEWSna75UJnNeMiHr7rK8nB2KQCDpZtIUufh7nHf
r0xspO6y+wwY6NZBceeYLc8zmQuh70eVYpTY9yvLOTt/tAs+YfFWlMznkle/1D/VzMNokD3AFzE/
Et5uf+lUJP3my2YUA3YLFTSmjTHo3usE1RlRtOfCnsmQWuGTgAUPmx5HzNBab325fAZZIqJySd8n
lT4vC5e/XW3pObzYekKmALg8Pi6mL5OhE2rmZpjV85Shlp3uVk8rQV24zJFgMVULpi9FWPr650q1
hXjDTG1oGt0ZgoELg791MdOtZnuZ5aTvegcDXieGO61pieObkWFRDqFC5e0mr4oKjRJhsYJf1bQf
ejD3hyS573z8QAUgooPnpHf5UFPN4Sjf9wWpawo0UqX9Fjqbd0wTwNFKbrm2vHhj58QUfE9ysDDT
qK914p4sivpds4nt6zviJkzhvzQ9vi5eP6xK0xd0wTIaHac6WOyZSeOTUhaRcO8GkT51gOVkvZQ7
yNlZlNqsc1n3HsyeGq5286ceBUhYDv+go463Y5D9mstNSZAd9YMd64BKdjwCb26Cnz0n+THXeIQl
G38j01WUeEZc8pCi0YGeuEBZ2p5TYQRvaaDtBmd0+VT5DGlnX5lWXqsi+CJflGl8qfsRTBy4zI06
9QEuHLg4XxMBs5rB3xhzP1UVqj32IQ4PDpeEmZM/HvC90aI3Sc50D9ZyoBKSIPQDam0muGuLWGUm
H16UgNXgTpyGVa0HL88fja748CzuUH/RnqtS32ctDERBVblzUi9lLbtMQLd+U21CfG3JR2MkJitY
f+y2/bNqUHpW2YVyAdbjOmBQ5JRK5FFWWOmsM9aqA8A4z5ztGyKkiQKbKHho99QvjZeeYLSqQ8UA
h7AkTjQO9B2DFOastf1ZIlDNWBadTV91YSKUCHsd4FKVEq+1BEwAIFi1jQHR1qE9cJxzxzh6D4WT
5CkCHEe71E8OGxXRHi2G0aaekbBjmTvLdRriZv4MvSVurnEPCtsQvCLsCeX02TRQ6N2FjpKgyUM5
IjjCB5OjCvlpU3DRbdP6OAPg0iKzibJZwogk3CQkGitsM3Vk5z1eatM8k643XZf5m1VxerArk3UQ
+TpA9fOjNkMtJBjs5Mj0OtKl7syFTPepxb7j2uo9WUGcY1Kow25djsZqZf8XuIIXZi/+Rkjxylwm
J/MjTW+NXH9lqnZ24VFxIq8McjyYiX72vuTlWVcMI0weOgHJMQZd+FO2PPSMvHcBP+ndoP9Midfs
F6uyD2btPMPk/e1zWKJqDW5gzrL26G6a2aVir3SbyqeKp7X5pRO6ayTZLkOpUJnPkhJR9e/8xgow
LOSLoXhOilSHfRP8l8tthcAcj0vSvs9lotG/Ow9umgFSVBrhD15z7dMO9RgfNYnSO+kFT9oA23Q2
OCBa95JluOmHqaMeWVCBmUwShxJCyoQ0KUh7VnILJxY9NEU8p+iqd7+YKxPaxVrsKyaGnGaZZFNN
QHDFy/5c2p4K09r7nHNMBAL0ewlRzDGza8I2pG4HO3IqeNT26J78Eknf6qQjb0lz0lpClRpbEB7U
fY2kmyN0KD+VTuwTExF43vMcix6UdxqUIShDYqSYZhZbcIpGQJFNMjRDLXAt7Avrsf3r+kxwF8gI
9epR53kzCuOwEjfDaVC+VdMU4ffsD57vcsslC7yi9gTPhjpmBKoRNO+FykxawAJJo1/dA65HjLoE
wKts+7MvA5JvJgqX1TC+B48RlbckFqdGLyMbGx3r8+xtNeZffcb1DYeRH6yBbL7d7IIcRigEyRJc
0n89IenhPPrHcgPQD2X+0UqojuBed/bwtLTqcd7g32tAYKADiZupFhZbfdZuciLEF7kx9RVO0ixT
LzSTrpjw4Rgs5N25POrmfCJ2nX667q9eZchIeMlVTUPUDNy/suu3hiwarYYUhlnmh3ToMXbsjMX5
gz+odlmTl5EzWRfpwO4rDN+Jx2aOl3FSR4FE1yFUVRp8H1u2UKHxlMoEs0+rmok6U5vj/Fqs8IdH
I6jOpZnar00Q/Bt4tHZkHY1coBZ/r7LKCMDwBVvgiUHUak9kwzhxg/4X9QHWAp3roJ2RbAprgw37
t1pjBFfbhgetSp3J8RuOVj5tK/duHUPjU/lvXFHXt8O8c+ZhPgAxp/nXwTRncBC0XO56Utv3A1Ns
oEyEjNWa9pKaLcwEMwCGl81h4izfuezu0259Nce8iHu0r7Cc0EAnmSrZ+nm3HuUXI272W+Qq8cI5
yXUoTe52v0uwhQQbePMp6PSIsjx0t38JIBUcbjxa7qM2Ud2K/I5dWx3WojMu7dLfBs+GRWdkTmjk
GYQfJ7vtDm07vKREoicpYfBiWcOx6L2wVow5M17atsG3nWGlPJplH2WDBIYhSow8K8Q0sswWY/mS
IMQ7PUW9kQVb8ET5ncO2iTJcPJrBNFIbrbNPbAWFi3hsG77yaHOGzDLOrWGKswD9rJX/DXY2RG5L
dKWn9VEw1QQp2Q1kXxpxewGSSIGUbq4eY/GR36bpz5oFBBBNTrkDrbxcLO9r9Dpxhn/62dF9nhLW
NrbGKTvXLdNXNTxwYX4m20hCOrWg2XBoEm0FP5QOtvK/m+pr7SiWq2D9nJrkgcoe2HKfnhXCgMMg
nlkRxq6op521bpzCwuX6otTymRMnX5XVXmxHgsW3axmqgaDGfogJOWMi6UH61qwrTdULVOaJ+6XG
4pjxM6P0MQVSZZpLwoEzLxCH1aQjtcyLJzRxSB12MV5uXLveeGBw9uqmqDR5TPACZd6ZAxIHeco0
0BPcENYv+PTdiAw2yiq8QKtwbxtdO9lNedckxneJt7nv019I3ZFu9w82eHcACPsNHugS7DS5HfkL
w27Mps8aJEvIrxdmBQQPiWXvIyc0pH1vaesDM8/hUNbpF6baJSbh8lRV2t1ceveNoVqqa7/A01Lf
TLVQjGFCTI9bmR2tFR/1Ou/91PMhxObfk2jcqIMCrsD5WayXuKfv+xlw2jTaVzZzV8iTAh054MxA
yjOBjcj102s1ewH808hRiYotQNZVAMyt85FdWwlY/5r8qy3ZEXZePmynTgcrsRqP3JJsQD1/RnKZ
n0jUFXGRvvN8FdYBBBxdfAseou3al8og+QBTUU4FWPz6QfsrHMHTa3DmB9mMsKbCNtt15FH7Hkhx
/7stCGmcwQYyPSglXH5ibanaq+E3L6YrYR6QqNtPJlXmrW3L70SO38yv9WNQsZxxQc+hyZYU2FUV
GjO9v6MoH4k1bkOq9SoM+NGv5QfCPVoQ7eCvww+N53Qw7fHTVKvCh01sfb3F1heUm2gBzbNsgK+P
1obe0P/U9rv1fvjXDu7Gyrf4SBXCEr0J2dLi2u/F51C0HgnKC9WppTwsZiTL9uVMbLn2OW00HMuD
G6D1Pfxcs3NDoNqvDoIyrwR96Fq8uxpFW4VUOcaXzIpZ+ajr3jQJGthJbLEv+oh8o+4wNO2Xqasi
6lffPLQuBEPONiNoYbdoFi9lw91mtnloihuAxSu93fDSk47K6bU6WCQ8HUs6SQioYsRMXC/pDWnk
Ot20twR5igkQtn0hxmnXzCZoTE+75HWRh/XMdWYljkWuA8Encz4cpWJiTGBVFaYZu1XU/g0n+Ewb
FfRXcym4VjNqXc2cDzacMGYhK/Nf/Yk5eKttjiXViUcTKq7tei+2loZ6FmaTP+5dVFSsROHNisZD
Qjj1ccoUTEM7deP03Y1Ae72WHAaIMTCf5yMNSzHnD0uFNFhPNQQ3rJpU+Rkkc8s3AVR19Nuo8LQP
D84LKuj8mypbPzuTmkt6er2Hi8mbZjjGrWe3t4Ve9XGus9yvXdAcK5bHvGBOQWNICEZnE+xd+UCh
Ne9smu3v7OZE3ZCvExIYxjGzEAYjM2B/bjO4B9cxvx1yYsJuh6uxjMGLPXJV3KzLhiGM7dZ3Hwai
ygmUA9GJRKlCZ8CcL0IcUzHpYLfaN+tZGUGci2B5DOzm5BmcxNa8lPsWwu9ugSCwX6SguUu0W08y
rs7Tu4Wgr4OmO+0hUwVzyKrOP+2KuLzGK17kpqPpZfeuhYlWlmR8GMjfLUpAh9QW37mi0j85s/cz
uMmhDsotXion1kV/JCZm2G/jKS4RdWNhCKN6fjTqFulEejG5OURv1/96+MBNu5fF+AmZgaSuhY0d
q0brhhNy7ztqDgd8r9qnmda/mrd27E+Q2jO9tjdVuTr6Mr90ZCKHw+TaezLPOrMl3kmAiEc4N5aM
OuvMZlfSI5zzSvfsrtld0bTnlWqEDUg5Rb6vzlZPlJO9xQw59UzakvHPWoaPQFCptYVNJIC+HBm9
vwoenltTibemcD+5INyIBeJdaXFVqI5XzIXgqFnMdUHVDSHCRyZfHUHKGo6wrNVIkl/dVwFIFfEV
KIzRrvaqvYouixMMmkYtOQtcBieDdt9W6Uvh/SS2vgvwA7APR+nmlTZOHIcKAgcv82IB3ycJbnQw
+4R2cphWGnG4+tFO4VRUCj2U8rSHZuzqcOz4E0iy+KkXdTtaLbEUOguMqsO3guopx/JfsQsbyj/N
wtcGV/kr1ZlwV1B9eA3uC5ckNfjB076f9DdpZwTflP53B0eKWoZOfxX8KTNQo5AC6x8b22fX1EzI
oZCuK9ntO8/G77J8tIug2JPcsi33+BjINqqn3qTQYXhbe8xri0uigienH296/9wQ3hQJ/mxTK2cK
+ZqS0MY+bZQEcGAcHLyXNU15JuyBvfJL6/ZPtdyEI4kDUMDAqT9NwufkREbHBo9VaGADmN+sjhNo
zc4+K2fQXpEYw7/Ap4zLT7U9CB34tAaWry0I60h8IScP9PqT04AraEb6ZVHgtHIq4i97Ss5dTQIn
/HCx62yzijLicKLG1F4WivY0gP5ImEaxnyqDnXfDvSYJXbNnxiWc3iZfsEwZjrRMcrnVxsmd9ni8
Y4NDBjIKm1BFnCJQl1lPI8NlF+Zs3AOrz8+LclMUbXgb56G7BEWFqIq8pmEayQrhVVDZlJyYi9/Z
mXHVLfNdVENzybR03jWO96ip9r7oiGiuNa9gK5Prh3xaudq88jDpW+Ck655G45qnnMpGusAO4cZE
t3vVgvWtVAtT++nT0YL8RixOrC9BemhttjnE1HwrxoJEevg5w0nMNkM2nDnivtJUCkylzo3hkfC3
7SqSelPxz/Onb4/3Q7t8JZVoYRZBk0M8tXNLO7nFPsE0qgN02ecHos7fZp0LwLI+h07TSJst9Atb
+qNbpkTE4l322vUIFQ+0cO//9KJ4Nv1ryT93aVdFzfgk8+ikzOYkRj1GDnpCDt3uEVtc+h5RmOxJ
juURSF1mzEyNDixjM+Jv9Udm7Pt0CLD5HO2VyrOa/YvrLtlVm9bnYGpv+tLT4skSDrc0aZ+t+Of0
Ro2xwv1uc9ejZF1vZZJ+zEpFNR3NFp+hH3FPptQF/l8LgZoKku+O5R1zM5PrxEcne0Q+qMcqcx8S
NzsUszYdGHSxYXB1C+FQTgO+3NEeAGBhdB11iyYPHeG7+6Ijth1cGw7MYD0khAREgTO8Bvh8Hr1C
uwnm5dQp3bllLHocDGY0jrO+mfB4qQjdXW9xP3cL1TMarbPQZlRvTfHS1NKLZWG89GtrXEams1rd
0Xev9a8trYuoG6Aum49Qzp+rbn0HBMTuPNAikJk+yD8ejzZjp10F08AdSH8kdvNLLtAEKLQadnqn
EgANK7SjCeF8Z6cue4xqepa+dkPm556Au2fydxZEIBqjLWYPkNN4pgPKIAT9+ETa7Ib3iyOHCM7d
7JvyMAcWEdMe3iX3E40EQ4hRPs0ZrUrBw8IPBvsORZNR//PN8hX6UM+lRdhfL4d7Lk+Wyhnb9Dbx
b92hARwAa4o0VChwfjgMDseCP5zqcgu8sxipmpL1qZu5kTMXe1H/+Wg84kw5KW3s8OMSzHuT1OA/
gA1i2QdSOoz0nOvLLHv7mKd7y2fBbcNpDy1Lw+PiH3qbCQOmyccBkU1o99bd0PSfuBHv0cBgYdbJ
gITMzCqMNlll/q8OGNPwPguPiS/muMNSd7+sx9jmQm8wlPUe6M2wY/z4B3HiJsCWcaQGYvJoYnAk
ZLHDGXXyZsvZNxsBcGYx7AIZC0e7ccNqYRbAupWLuD1ACnnBqRccuECuWVoS2TWY3HvSvafguswm
b27vm/hFOUDYULAH7BeQa9U2t/UMuhcMURSb/rrFzKXEKq2AsTI7f4ZZAAmgv0NUzBToPwyL+1AR
MhflbCr3abkSqdZOLzkFA/DncUfq4zsputrZqIc5bEwmXyo46hTR5JthrrNnhlGYJveF0dinAn6Q
x9o/ZIJP3F158EfrV+SaydNGKGeZPAl2fthQW6KrtqsumyNfI6ChnBfcApb2KLrgaPhnwdUPvETu
ZMbOkc7v6JfOBxTRP2BIBKng0faZLSH2Xh12QZb/CTsCaxjx2TuruDLO+uC/BtCntL9uJe5JZNUx
mMmM5W1fDCf2xnRgfy6YZCTgCW360DYp99ZMWb0opCBDwT+u3BfeunjQ5yZkAYZha5YHy3rvsu5Z
HxhE5+hFd3bN2ghW/AepVjk4iL+qbucPtdgnjPzPfbuQR5+aX30HXFqypCnq+au1ACV68jS315Vx
zSYYyqFzMRRiU5WnFZEeM3QqoyYEvLNP1vJIrNIbArXfml+HRRmTcdUc3Rw2i20ZrKJwzXGyMRFc
3IXpSDoe56b5KBACnCzR1LuSEm77GrYIZJymWuya441naBg17W/DnuKcsV+nHCj6a51GSc/vz3L5
29o4D4ck427tnlRwMfh/vcKKXuPo0Kc+DLpLZ+hxTjihM2d6RCiYtcu8hURezyowJVnDzjIK0lvT
aGDKuaW2VqG30rVkvoWkaOx+ucS+UY4RaplvMzy2Dc4nMqBdmWv7HhTi3jG1WDiqJ7fzbXYXiGvE
iA7DWsSq/7Ym3muj6S4ClDAKJJvcYqt/YoWPltyPdDV2NxDEapHjF9TtjDDE4CSC9Xkp9Z+k2hwY
hh8KggMeg5K0Sg9lPtXgK+yT99zvfjBHVnFXX+F1vY1+8CAHxkU6kt6dNK1w7RYvzCx+Evb2wpWq
IcN3kGzYGXWxiFAxjvou0q0f9k9EwdrJthWhTW7JkQ7domS6wp4TCktOZqJ5ooul5VGbizlxSX1Y
8CVlWbXPVsV7NNkQ9tRJ6uQeDmw23U7fEzDNIntsZKxb5B0wCbEDgtr11XrPs/WCGH7a1Zpkgen6
D95EHY0FgJnlxPYwsIjgRN/E3i/b83XYcVt8xI09D0j0W7D/2RCv2vKD3KPfcm/XBCY4DJwg9wey
xktsAQv6XukzkEpnjKHDQq/L+RIUEE28xeS4ZvQothkhO+4zBriZFV+Nm5nMRfLh5HNhjA4riYq9
XOI+pKTwOcPAAM0nQ272LCJn3Bus0yhmpya0ppkPMFt/3LIGDE5+kocCKLKMnrTSgGSwgcz7SmfK
ORFOBEx0jPkg9EOXE/OX9MUH+EKf5wtCZQ9VyqocXhlgsEPecZ3qaGr7rgAL5MNA8tC50UJTRZsz
T458mViFM8cyPumPtF5wX7m8gNNQnAOkRXsi0hi3VfprKZL2wO2/W2bO6laxigFTBcW6lHd6Yr1y
/sa9AdGNmJPPxgokeqzVi1AANjyenOeTgxbW3HLYi8p/HK16iYnCdOlMu4Whr4uwYKhzFokM6bCJ
OI9D5tHnrjxajX9LadazLyiCQxfM19ltYQYqKrYpeMHGBVNEtNFKuLBrvbbdiPJJ1HyrBT3R5ru9
dM3kn1sSuXAHhTxXvMlMR3aN7l61hBS61NOz/UxIG38Yw/Huwyoc0uuqOq4Lh/R2TEyA+CokSQgK
R0NwHPhL2E0r0/uOzbWr+M3NG8vVNFaKzQaxXVQNr0ZAWBqFHAa8lUjJQiGnUq48okfloTfRU5LR
bCLbYgBlo4RTsNzjth5vgxm6K00W8YKgdZBkVwBc+yJMZ0KTxozLPsHFWjInTFwkP65Dl5T0Pm8T
n206VP8ssnwmy/9XJrRERs96qs3r5w6xTITi98NlvzDrDFSErx3c3Hq3C/KN5KL2E6AINvB6EtY+
+rES/tResAfnzrKId0DXVIDaCLOCn19q10CRMnMLiuzHg1ONqBLdijZ5npKNl4ryBfmt1orjlh1E
3iXHzLhIqpr6rsiGMmQf5jBLaB4JaWbew1ubwetAn8FaVRGf1Vftu5ei2EilydKgQcFGG5gj+ODR
PLF5W3YtAtmDyVZyZ1gtiQEr82uoTGLfTNZRTUwSTfa+CQvh6L+j0hcT731AkmEDMzvLnH9T3h1H
i/zfouuwCa1vjFqMkBxZr2CgNo3VdssKPuVGkqQqyaNQxr5i10kKi2udZ47H2mJ1A/0NJJawiHPJ
YOSJ6c6k/drpHgGxOh0/RzeVv+O1Jwt9Bk3aEIpkYHC5mcAzbt4LjzmFHsP5nYvQCjVvRbZUX9+X
Qt70mbNclDZiHE7ROFhosqqatPKSa1UqNmPoXbRjPw4Md50aNYq5xgzckJ6JvjhVRr3Vsyix+xjF
fBYGCm0cnceB5X9+gza6DOQFMUNyxPH/5A4BCU9kYQ4TJL5qzJiWdELdccsbu7yEcodABTRKQSvt
FBV7bZzplTUkBzNlBOVOMsLpRjNutW8a2lV+/kwvarP7zQzzE1rBCAJ50aMUbZ2j3BNhQiRi7FzB
chiSLSmeaX3N5pz4jBahQm92KEwQE+yNwbxbkuuUQK0kNRSvjZ5rKBoUlBk0HSgVuiPOCXLT5vSr
QIRVEgvBf0UPy7jq3bQWa19UVGnFNkgheyXOfcXSv1VRSgDGbiZWPeoNk60HUrU91nsuzhoiJzLp
yO9mdXY0/UF1Ul3tAPhqltIEmuz8kaa/mzA2a58UAcPvuhOGZ95l53P1Jsa2OpNpt5mf2y0kGHQe
P0ZvvrfHmVQfpE5gWAnu9K0jevpHkwhVrNDURG4nxy0sAo0P83sU3YPcjp630qcxXIz+KZjSqFfB
90Y7HORenxAczro1HVCw4jleCTFMioMumFRklWIeVI8EHAYjNfLQQ40OqK4MpqzzyNeDW0FPQbXw
PM3BDaE9e3PQnld2j85AIHcHdEMCt/HJN9EDDFdgDQvaD3oSdLguW+ydlCjQULq/yE6+9eAVQkwW
eiSJrGl7v7rVYO2lTsBGgzk0hW4Wa15SsIQ/Genw6ywNMqtt4OsUm/TIqH/dcn0g2Az4lGz3U405
ebXXgExSqqetvEkCAC+QWPswr9pnHscVbg2jnBrsNteVi6hCfXvd8uEnd71L36VK3EvVekeic8Ak
kL1uXQDHbdKQvOBn/B1GTDRUhVbK43AwGKgIrYdNxY8VsCONJb8q8HEUS7/EVQ2apgh0Jt1izg7S
G6hhEhbRZdJqW4z8RdOajzRDuO/StjIspwLkImU1VfB3YFxTTS9aJ442Feh+nZE7JIXdnxs3S3aK
NbY2KhQJgVVF4oSe0g4XK31aOiZB2vriuUUedchqW8xm3OjmwekbBzAuiP3aII+smLlXXAlIDxHQ
Q+ch5yg1Bw5NKah0SxJm2jJqsZgeLVXz7ljlP4TWcFOk+GEO9+wj0B8Q6109rblrZ++dNu8P3jBK
HhZ/oTms+PPmRt8LOewZgGIP0NqXMjOe+wzh52BDyS1K58EXOWvWvLuiFhOhkbotzQ4jX3Nm+OQw
rDWtLg6QiW804SHkBzjGuTs8CtZCRyDVX0Xg/HquGWaVc2nl9F0VOSGzrKhpELDnGMyhEUd/8c2r
84wOfUdrjyLCdIBNGX+EHBP7JspPl1gplI3IcclMWO/1oNirC7MP/64pxH02MjnzBchZ3ZfvyYKS
eCxLMgG0LyuBWN8H3GV5sa1rZXWf5Y7z7Gbk1i7lnzCZzji4Kb/g2ULdAm1YIX7eT1uOpNYEceqg
ROqVuG1F+TKTqn0ilzWeXO0364wyxK9P+qadMxEQzefUWtaFaTTjV92/A/fhXCpYOlo+u0fbPkGV
HdE8sqoczXG8EMEZ62sGQpFxb52TJDnCnsIW/CgciYqpHvMYdQwnCHyTQ5O7dxAdMNtvHugRuO6d
NfR3EwKkCCfSS4+pgY0/Cit9g0yjldhzauWHXrnP/30B0xlumc0HEXCc5ZIpvg2WgwcvsaYTLtxm
v/Yw/jNcZ3uN4nYLV7zdIARbePRu8H0RmQ7b2VJoyJt6przVMGJn4lurW27bbrZvpezMhyAxSWgZ
ZGyyhDzM5iIPq/smPYLpiGsRUH21TeWPlsNnypag0nKh6Iq5pI/dZkBeFy9O7e1Ra0TECzFNaXT+
IHqkyte7U0l2E51N5ZJZwJjIs97SxXT2WJLQ0NGzsUVUe7T+OX6JdY0akcT/UTYbrcxDjy9FGc3d
PkNoChNiuCMlqJtN8v2OzJuZiMknp9QJu4M3GC6jhZyB1G8QsDe9NWvP9ZeGKHiPCig5/4eXlO2t
zAr/uGTTU8YUJTZXzzu4CrIGwTXmCZXoNdcTnTJshTnQ9jnWdIQ0kEM9trvcQkGrqOS7GSEjoVFh
Bos+1XGySQ9zUo5GrBH6ydxI+6uwUF71HHJJlaH9n4MArGsbiYKdH/6F3SYd2zl4e06JMRNiNvTc
iRB5kEECL21Miv9szUWcJAWzEtsoD22toBvl402tawNbFoZ5TeeySWi0ozO5nBD1tO5tM6+es0AL
A+Ne9RPvdhd8CmnAgc7T16BSFmZaInqXUT/4bfM6AJi/xeDL9Mf37iXjeeSK10ks8xM+aYan8M5S
SoxX2/Of/uPTt47/B76hCk22vCkTeWK9TUyNUEHG2edMSPlYjRRDTa8YKOXpr6T/vV1rygJz4HHp
Afjtkwlp/mIk3OaUs+8A4U8F2cjLDLoZgSkl9ErPIQ2ynhHp5J+iKK+VtlXka+tf/BS5SGA1RxIJ
3bepy0JGdsk/W87vWk4n6VoPtoWsRMeBvFuUYd4FZvWv3EjdTE2R/8/lcKuwJ4jNwczE3zl6pfPY
CzJKyHA+GFQGZ2+TPnKHGXfomRxUG0RLN/16A3O9fOU702+Z9cWmCWpv9f13xYqWSn3Hvo+9FjKc
S11TBI7Seq0Gzw5naaa8ZHyIFDv9rUegcWrek2LR3ZfYUiNzSLp9Vvr93i37ZMfEkORoYmwRqTZM
BieTfb797E72GMLd7ZCJDTeaNWGSmLRD5WdM/QY/31v1Iw6F8ZUKEmSip3AbuNXNZLKYbhGE2w1D
oeEFwIl9p48l+Rp0i+lsv7cDm9MGbOWuKb0gov0uX9eOSHuHJDSBBK7LGj1uTWLw2nzUXrPSjIhe
LdccDUGis3PED8OWjwGOdsSO7j+tkq5+6LcayAtgKTSefTEQKSx0gj/aZh3wspKtUaff9kEp7rIa
vclYczlMU50eS7BrhCvaVZSwltmnq/ZopNp41fDvxeksCIGtbqSHCDzhjr2RcK8QjNIJT4kz7uu0
QuGukY9qWu2jt5pvaydvjardki5bYGLbWxpgf74nH2tvT38FQ+w0GIxLavzzQT1eOtR864Du0Zss
khUdHHgcXeoksPIzmvywgto6E2uxJ5XOJ8sOirPBRlOvyvaQlPa/pprbe68fcf15trafp6pnbOXM
pGlTSY+XKWBu2hR6fs8QBqe43Bkqyc9Mo+ajQ/BHorv5I0KQGyPopx0NiQ68ayRO2r5IOpmYVEIE
OxPRA6lmvOL0Go4FbADbnfQYkfRR/4+jQgKQzVoFTUe57pNl+WoRsF8hR9RHfSQ1l8SwvTsq/UPY
uOW3aaLjjPJB1p65MzO9vCGKt6C1EP3Bl6k8mfCvqIOSKqYBG4k4FeM1oBVrtECLWQHRnNosrjp9
vIw+ytKezscwtePEu3A0Ecmrzo38xsljIiHMvbUp2Xn1DpgbENKlfnPzHzaS/OPhQAoglO+0QJBu
JBY1FRnKIKBOzdp8VOPrNC7iPi3H28GAaIQWBp0q5TPUgfGNl0EqkBMlm5lJbCjA7eHKRYfwqk4M
cqSzA9ibc963zYW37+iqQZ3+x9h57ciOnVn6VYS6p4beNLp0EY7hMyIz0t4QaWk3vdt8+vl4Rt3T
VTWQBhAKOidPugiS+zdrfasx2Q1YgadcRjaARP3I8M7reILk5vhqpP0dON49fRGRBy0seaW1XG6i
Ezopwg8ZSR4YwL8lacJVEAsTacJsPUvfakI2WXdzPeFbYf7rFR+Oqj0Co+N2FdlLLRtrD6qfEZx9
srVqOKEaGdeBM0/fWhThPFqMi5Lmr6rOSS4Blx8nzuytJePQT9r+zPQvPeauJDbeI8zXrJxjXiAA
d5gtdlFcEzkHTRP5ZrEEo0FSjx0/pEkmd9WgoTYd8/xO/bAnMl+Y4cljOLIhYiTFmk3BwVHqffRQ
12yYjXi4mqaS7h04THthseUyGuaNZp4pCAMwTiVBxSCx76kwumM/IWOIxiE8dfBOfK/D8UrxvQBk
0xFlkCeDR4ggY3tPfatSwUajSsdLEri7HJv9U55io8QBMB97uGr6MnkURivXv+JKmox9j6HPJDfS
n/1Q9u2JkUO0FFF5jNgFLGwGHoscKyeB0BQIhZ1vJ2MqD4lwP0eKphUYakwtHhF1g0fmCrzccoXU
nlAEmzYONPBn2+NqhASzbtQufR+Sp4QSC9tVrC3hAX80BmDTLgrMNanJYJfjiOrcSK5kGGFTpLfj
VoLdETbtE67zRTc6zO0S82J5zXjuZsxbGRUo8SjWHfrabpIJy193RIHC9NWVjOgJ0er34rEjc/i7
UOJ9XCc/RN91FCQKIlPRDq+K5DILsn3qghnpmuemykZCf1h5gF35VrFVsCVxKDukCFcKvj3uCkph
KZGmFw8O2evX2B6Zkei8QuxI8SL13OLum94C3tbSaNqYLmpwr2YyFyc3yxz7O5PfwK76O969W1gz
KNLaDtmjAQpUs841T/UF/JUPlHAriSHzzeTAbkL7gy239qjI5iPirMUb9hxhX3gex/TWV+WcZq5p
uAs69uiO+8KyfiUFmiI499PLMP8/WWq0HkHQ7cMsIEHBnlSsfnwSklYepwpFm4qR40uhv+kn3Lv5
4KbnsOk/4myiMJaKt+4Ydx7MApY2OJCV4sT6GyKcXaaQvZ4N8gXo25oB7sQoKElhNjxEuocy30qb
XeGxvi3KbRiU4qjqTOU14urpqQBal711KhhcXifWb0cVKovNoKZjkBjmbAznQaPNiduBvarNWW1u
UQdO42empBaiTXanSjmPCy1vXypxtBM9lpV4DwWZU7IBqzdR3C0ijXAAve1eaMYjVLEGkDdZlTvg
ki9BnqV7fD2E5jZNsUHxdqTL57cWQtvohDksHKdk/s6SRsmfYqsMSa/iIcN+ACdY1D4n4aQdNWjj
MZVNkRWCTtKk3S+rdD0RzaQymugUd5dUg3cwwJljKiFWJwrvi8aybx2yJsRa+UbRSeKeCm86cK++
C8V29gmSaWHHCi9hcRJB/9AGAZTYgDu2Jap9Csz8bdJyd40/tg4kNAwEt7IWyl4hFAq1qePwKjTl
OZO+ScFyJXB9VzgmHMsEgHzOWGYb5wxYw0Ql7palA2+lszLSGm2bZn3kOsH3hBVg72DwqWoFdvLY
xbTrpDelYmZO74k+sHzxyFbzIw5rNYZgqwBg3QiXJRcOXfSC0T5PjU+uC/a5jP0T3ZSrtsnXVho5
y6Z7dk3cpTCPmDLwkyzAH5ME00U/LoWEWgfW2e6/dCATy0RLxRbKP2QdEpmxKyNBNlxkL2Nx66AR
+sKWj7RrysbCtLUa2KAsIb/j8wV4v5HDLHhpqrmY0o5dGJXrAb07PBfU4ebZkI0kDFd/A6qN/UX3
LhwvjGHcuvPDlstt1EYHeXxaHZzm1cFxd3Z1wlMLIfcxcsS5Ck6WlaUgaaBOgga4UVU1Rl0CM9GJ
5KsyxA+unNUW7ciOjEGqMJF1iNBeG7bI9i2HnVpPwL0GIOa/jvTMYSHaqeBQ2mA7qb9aJspClAJP
7sBFFDp5wkXGwkW1mZRFGpfrwHjEl6L5IGLcgRDB1a0VNyMguEztIdoyj2eSTkq47dJOwXMTN5cK
hUnezHdppB5sY2E0h65s9Hu1QL3RtTicI/QOtNQ8owq2KLFszKO0EkalGARGuoXVmMDBAQ7w622r
O5XNCcm9VcFtwq2b0hnDebcThVsa+dShSIaNAWj/Xqq8duoIBjpGGIX3bWkkXb6seeOX5JhMD0os
8RNGG8ZQPaLB86hK85iU6COQpkZndHesKlRCWYYpUtaR5t6RADXL6Jz6sbKMhZMGj1Fdn3kOeSbi
7SamyY/oYpalrSBotQKbYTEZcHg8kF1jefdomzzjUGaEUiBfJR6eYzMp1rK1lFWAkMu3psY+Nlm6
60npUareuNZkei1LuZd24nz2qMGs+o3toPwSuKtnUgWgMkpdaqeWxI0AfkgUiaOWKv2mqp/jSrSn
gCQZEq4CDhqbBX9moMIq0tq+L2b8stRbiEwYySQmRjKnMYSSqBMfYVh42kvftvlFLaN0m41aPcsx
Lx0hEQ+DA5FwGtEsVUwpT3VMsPe0hvOL9nuuY3R7Ty6J9uEOLJ8UviFaP+Xazo+PRNWqMzHlzbOD
OApkp7QufcSForTgc/XmPo1DVsuwvJZBJMKLEoq9kmQv+ZDlH3Gg7+sMGI46hlctZ2hSWh60YcIY
50blX1OK/hp3g5xdc1QiYXR6Zu1XSN3/gBShLY0dBwPnkk0ewx/2/WHuUSxFa9hfxZ5WNPXJduBB
gMChxL4RFJgSajlsW83eRsS+rXvvWU4qVSS6y1J3/bqDMxnGUmP3Zp4d0NCLYU6b4PxatVTexxIR
xrptGk7aSgz/5jdy/xLV4iAksg1Xh0PjearzZ05c2nlaUjCWlGr9MOrOneLhJGHRaQL8WKajw/CU
43unkCGXKfmGR3Xs86tVnpUAyVKrs0cKSJCv9TExT1qCJjSIGTLEHTP8poG5nU/GIxoWY4/YDsqI
Mip+KHTrLuz7OTyxeIb73WCi4D+KyfrdEDwFZGLmR6IP9+6utYzi2oiw3AuD64AAGXFgD/fmIq7c
05mwganAqfStx+CWqIFQ2ne1wD9sIDlbCccMT5EygoNVwcFUQv3ozWxEr4pENAPhuI35Kfe61A+/
/qltvDWZ2+yaCs8uy9FrncrxjNSZrXXh2ZcJv4mFiP8oQtRXhLEfyUFZt3QjB2EV2onEe3cNCTBe
Ev6h3lnspzaumZNJ5+q7SgLkkx1K4n99XRp/YXbyLoKxM3Vgf8YciftHeFbJzCdhRBkvgZ5dWqN2
t+GcdoiF5KiEuCICAqWOupv7ILTaTRtx6+eaMVMV8Y+bKpQfzoyiR3ufEQkBG9IdeY6m2w7f/zkg
UyOMSVZlcEYa3RQB9Rteh9y84eHqN3FXR6vR7B4qnhm1Aa/UNlqU/w2IvAZ1njmJ9k7VBx+En/tv
0k60/9fl6zokHqmWCtXN+tPlazfSTOCYzm82HnlKm8Kfyqoj6UUanOA8ZqeI2aqTmRSgg8fk26I9
/jevvvcXRK5jAS8jI9nUbJ3Moz9hwrFNqoMdDije6pSHT6gAnUV9BMRXfZz1TChfj3XWHZ2xVp/b
fnrCcYFCbRy/cY0/4Qz3XoUTfY56afuzyw76dYXBeoCht0NtWC3aSceexnQbYbhYgouCEqVQgE9K
9xTrxbs94a11TEKyBojiJjlUeDuxn5Zo3rCUMxefC7/GO3DuIZoIyHlMBnADef8z0MOvKXlhzTK7
yU2MfygBKcC65oxCaNHYCe6QIQZbNq4rKYedEWBY6VBpTdgxV1ZFLpPlYQXUKmYOOhM6GjF7iRv9
MYtfZYiW1sTyuUwTnDmtZz67ETFJKX8dqLOHnkVaOzGIsgrlfX4TC7KYFh31+QJ9WckIEiu8xFI+
YRNMeQoQvXMfUj6CTIHJO6l3DPBYGEfsozGB43W1tnUDYrLTaI1YFweFSifgmgaT20cVLZXkF1iL
mHzZTkQIgwKAabntrfteaVbgYOY82nekz8m6qZnORN7w0lmEPEHgZ15fems1tm+4vZEMQXqJ57jh
phHLtJHhpp2r+TAsjwhbj5jC7oUG5rwJyXYFD/diuTiA5icL1XYLqQrVYEs16PK871yEnEiCagB4
eyfFb2+PzOETF1SFLj5KXb3MDXWqdy74HvRFgemMXAo9pnbF3k96fklqV7L2GbbWZL+rNUSfsC/v
Bods3jp/MtXqNVZw3I0DFGEDlX/YDfFSt/i+Oi4eZLvlnQ6dY6ITbnAxQK/Jl3BmH5pRQzunI9Ad
tXMlxIiyMxIbOtGxc3hpbekT+VJu8CYhY4TkOpoQAXqrYoHcMacdiGHBrwGppxBR7bNgRU1NygNn
TOveFcmjVZfCFx0RUYwe16JFqdxV/GyuV0z3tGLTvWvix5VZkuxBM6ONjG45XPRtWaLSKhU1OFQ6
7+fI9GmD7qIg4zsY4TjqUIXi1J/C3jvgM1XOuo4z2xyKXWl74hQGkzj1yTUpdWfPRa8e2sIAAKEZ
1Kl2yuXZjsw08pjhSxalbF0sXd9Zmh6evYjLPjXLl0QD8zAUjEI7azk/Rj0OKXiaNu8q7XdWILkq
zVn7BeN0ttpR5g2Y5BLvrqSdvIt656Fo0AAE0kZ2Pasp1NRm5ZY1d56JUCBGFLPODTM/xKF5M7Qh
utMj8dNL4e7cjMIsbPO7lnRFJpDR0pL6Oe2i0k8UGziLFeW+piGKiIEi7LDRzu5sJN4eXFU7IJMi
R3HBvu0kMxXOM6vJDatJe+0a/Rc2fmQ3OcMkokB0gjO/e9EjdulMcPtmY7sbF5GBlpN1QnK83S/0
UfaHHIABBALsBh0dhBYzUiFz4L5xGVWMkX3U9dlshRJraQv9begs4wR05FEZMnefxxlSrxC0lojM
eof2si3HHSnw86VAUdH2st26LqUQwpmQvN/8bbRrUmhQ7MFIYOAjpiC+5DXbtyA2tCNudNfqbHaP
JlB5IX6azoh3caaUSzdoL4lBP4YigwbNnm5Y4etDjgoYc+XYvybFxkF3lAW9vJSBjZw7sTAKZm1y
iIdWLtKuGq+qG65bhBMPQDK6OslOnA6PEBabS1NN9xNMIp6I7U4pJnphTCaz65xX0A3EKe7LV+oK
MKKxla0cNXyo2+RtKgo4jsabMa/HmNfiaojKVZ7YvGFDAiQhrsn06rWMIRFj4F9QyDIdT2VJzZKS
tDay8Vw7jQsEsCqe20prrjDaDrLm8s3tKFklI5NbEnLyZTfm6S4u2N2iXASkrVhMowqOFRUiiT9J
8gt7G0caCvzoGcP12rFAkquj4W2bktl5XwJ8yu3kObeFsVYqhysalkScoNcA9Bmtc515tzKgiswr
V9yqOctyHrX+6/N3PuP/gCedT1/DpB3yELsRbP/H4mdoXUnAc58g4gZj0pAACsA6G/CE1NoW29LV
jimBfn3P//U5/kf4XVz+z5dv/vGf/PmzKCV7xqj90x//cSsE//vP+XP++9/88TP+4X8X53fx3fzL
f3SKP+uiKX7aP/+rP3xlvvs/f7rVe/v+hz+s8zZu5bX7ruU9eKes/fVT8HvM//L/94N/+/71VW6y
/P79t8+iy9v5q4Vxkf/2zw/tvn7/jc3Z/3hz5q//zw/Ov+bvvx2/27bI4++/fMr3e9P+/pvu/l03
dWIENNtx5xDC3/42fP/6gPp3sr3Bf1uOxhuoq7yHeVG30e+/We7fVVc3VI9MLTC4UA1/+1tTdL8+
ZP2dr+FajuWYJix2PvRfv/kf3sH/+47+Le/EpYjztvn9N4NL5o9XEtpunWsI1bnm2QY/yp/qOJUo
WqnZHs8LKMnRbAUCRJAsGh1Dp2K04UEFxHFQVPh/wFgn7yqNmao8LTPX12DhB+2OFNRAlvcM0Igi
ttZWniJ3aVwF2SVUCISt2KxyRlYk1uGAiCB2dTb6LGVuGSuAJR5nuRrdRAlwNcu0J2Hrd2Yol5OW
vkwNxDsTT+0m7Zj5xt0RSHFkZfhAO7U5ELb9nMXogbIw4gYNmSh0i0rCkc9yBBuUOhLrxaFKDMiq
ygOgl2dSHWfcCGUDKgvtJNXh2KdUjyYQS6w9q06NTnkIWtquVqhbzY2HLcKxZ/GS1AHvqeheAAk1
CHQICvhAKvY+ifcpMb5Cs92Az1gadYmePd4gwXy063JnDpKaIzKsGbIIMi67xqZxtm3ob0H2LbTX
MTOwVyI3m7nGbAZ6Xv8seGeKdrDLjwifU6cE50HPrgAOIPlOO+S9q6Z8dpxoo6soXkN9lTouRivD
z2v8CJr0bdBpxqScClbWYYzvCKX0sdFwrrJeBtGnrEyGBcDsfM9+5EE2V7rMH2tUWKKx/cSiGg36
jybcZAgeBrtGUgb/sOpbdDviCTTdU3JENvEdO8VlfpFrEjtsT360HlnfkdyDE9tg6z5wnCIznZhM
R0TR2R+9Gm0rJ9smA+gi82TOshAnxJw2Os8YknaWofptPG57mrXW1He1Y1x7ij8lIjyOGAQqKsdX
uOpMdNzuNohDfKj2pEONxRfVtSk2wBYkZH+spG0i2rDu02cvf6wgZ8xFd5Rc4AKD/RKHMCZSS+cL
ZbayQ+Kz8/CEUB/4hflCcCb60oGlaC9xXjsI+uL8PXPorKB7rxLp3eys1g+loWygSLiruO0p3Wus
T6b5SO4YBdkiLc8C5FDXtJ+QnCBr4T6q31NV3aVj/1WDgwgPbTPeSig6gBNw70XFCjK8sugNtdnY
U3KHsugngGNJHJVCojbh33YxMhzR20Wdxb4RudegtTIMUbQnUUg8Tx55TLjU9AXaCnAEzXxrLM3i
LGbMEZLvzcI58k3TUpd47PGtuA4k6CJHMk13NMAGyZds4IDE7fGHLIeZ8GEBs+nfDestB4kXfMQN
CUeE0uz6yInPqiWOQtWM3eCRAiq6Xl7zyqt32KHLddOBXQ6A1O60XGzUmewOspQXPPLQi3f12cni
R9UU5k2ErfnQFefW6doDC7BrqwAdozlg4gcsZVlq9x76tpkwy+enTOePjV3gXEwPwEFmEeGt65Bp
99EnjqiIeROdTC7Fksn9ITURUjnIvILlDOFLNeDiZD3wSQwlkba2P5Wjwk5FsZmwQOgkW+hHy0OW
CM1q0LJjQ/1UD3OEITwkdj4T/nX9ZdC8tdT3GiqSUPrCUR/6HqEppiLLeg8oL/EG4vv6zOlqXXZ3
JSoZ/FbrwCSEwoU2Rp+WiAzLXnDpm5NdDuu6YNhEO59SXc641048aBW63rzBr1xjR6dH069j/mIP
JVfAm1Fs9VblMq9WQX9rpwOs1CXj4XWiMsZQL1N+ba5NUPlYKPYWrhCThZdFXJGNB+NsoIvpYwRN
muI7keoLTaHUAzpq3Hk4DxSoNUbzGo0a95q88jah80hXkEzYMRmtnxvbiYIoLq+R6l4Kugdk1BHd
oTUJPMmhaHgU5M95Nd4KqIQslTYj0rG6NVYMaTZkaOIqI4ZcmanfnvkkscSrmORHkJMIJuIsWAeh
fBLohsBJTvYPztS9ggR8IkKiSsrd2EbruZBr8peiTnFrPsf2yUX2kvCBcZMryYZGC6JGxjA7Rt4V
+4MMn8JhTkbE3NusO2MP+QlwVUuS15RYvrAscIsKCBuMLmwtGxRVPewlzsVl7JLF1phrEgoWIYTF
lpCzdo94bl0W6F3FMwjKh1aCqsIdN+nhq+jeBdZg1Ck7GyfqwgV6ofaEn5nH0HupwsLvY1BaAtWa
9hZGP4zLlpOEe5R8ghCarRf+gMlfc251zuOQzoUNyLWGiDKiy+91xI0cZxaIKZ4nzYBN1WGSwNPE
FD9slzkBLF/JQQ5pdXfWm+aEGAcKcrLDan1NAJaPAN6kzWXlWy3LlEn3fhILZOz8d960VKtAbjq4
jXbPbOFcT3HM8BqevCqDknBvVtrCdNnNGJW+SYtsqaPXrZXoCcsUzPF6K+uMZ1DqblsJeQtwJoGS
viLS84BBbbTfAu010GCZDAs9/2hbJGmcwdPEho11tNt9NPET+MLlhCScRhRDO8wXG9ldN/cpCkSh
FmwMFJ3koYdn7KUWoIB7YaPHzZ7s5IU7aG3jQk3b6aTiPBl3WhDtmKWANS0+UppGCxskKFYI9u6i
j5+CVhyLeESlgX9yYNvjBkfgiA4TAMR9iy6uF2qHLnxNFDQ3UH4XMzCaGAUFsIsUYXPOZSlrMLGv
R2MPRXKBF52dPbv+hm0Pclyb0aCE0yABs9iHRvnyeLpGmJZa6xtJGesroLQN8yYGSDTlLwL6W406
HY4NwoQzbKyNWyJBF+PaDDEMq9WW4x3vT+HLEQlaY2+KIqVks5Btgw3X+5MW8LapNRQUw++r/tVq
Z0E0GUIFwhwGBfcFGUcV3q2CxIMQAUTF6ZmggQeR9ROachsED0mOmsBSV7Sw9zibBbht035oAu8d
nsbNzqHLdFzgkVZtnFFiJtO9k0g9f3Cwy5n5Q+ZyoQKxIZElF7CmwQNRx1BIBljJUTFC1zL67mJE
cb8uwJ+mA8AEh/5sSVLV3qkgcOdfUzJ+ZZ6JIbm3HhmaXQKvYp7EYg4eg2BYy/za2mf9eGSaxrpT
6+9DQge0xo8AdZhheMycGixK6b4oJShr17W3NRibcCRggfzaTosfOpeoPgTcX1nPXtTr5moOia/n
PepJdUf1uIX7dY9o7Ghm3sOoob0YB4T3hAnHyQECejX154q5iqH/hIb7xcKH5pThXC33NcjuOuQp
WaZgLhqeHxWPg+5QlKOLMefFREhOaDeBHO10ttAl2hHmlz4o/Cb5tEjY9PIM18M83Kue7fSr642t
UdnLNiBosUHPT1qjSZ7t1OH4t1BxZQdTklvbMQWOCn69gUfR3Sg/MKzCNL1ie/NxnBxgfqCIHzck
vDOBoVBrBEc5LDT2Xb2mqqvZuhp4PyzL5+XMdoAa0qpnS213gvQHmHirwoFrkCPtmZ7iSD8M/NVk
88gqyy0Pae6CZiFYoniA81EOnwYcboJfwE2XzIDR8Lls0R6IrtkWyvjkUB8SdLuJc2KaCWAkkHoc
klNk2MvuqYqAPXpfcVb4yUBWI6umqVL3DE1x069NDzedctPddDtWGXJWuSlauc14G8ktQZjbcxJn
N4wBnPqMhSxgpuZDVOwmk6erBliD2hscWLZKp5EFyQNGOse9MaDm1a0JJGBi1eNVlea6H5QlO7Bb
bCZ7PhHHOmIVbn/mlPVmcOCXd+ayBBNTMTQb5v1m+MltioJAwSqYgChRtwplfGS0Vw+2Ac4tXDul
tasEY0m1S5ikpN/pYKwSF5SwgSJwmDkTomzgFrH5lOPKSEDgKAqT2Y5gi2tHRMomJoNmUYBPYzBs
mns7U1760nx1Z30jB/ylksZDYpdkiVrwcWBKllX2iLl8Bs0vps8We5uY7ghdWDDyWAy2vjEJoPAg
JUaE18fBk0EicUFtXURfNgIeiIBzkeONFU9sFUYyM94hZ+h8tZDThQMqfuUrTx9bp11ohA9NaKyn
NNrhATG5eFNOL90iYA2CfNuiA0B6H7Ic9MRWr+7Tcd/2xlolGykonXVqypPFjpp1qp4fvALrfXWp
1HSnICCycO7h77hHE7fAZYIKl9IFgzJxr6nanbja10XOneJg1cR4ViRoRhmbB9NBZ7plGv26G4PH
auxhDA6rNHGW+DuXiJ/hhOZ3ToN7C53yFLcncXLbOw5LDpZ5XhZvVTs8jGw67Ln43Q5TC7sAHl/Q
IdBkeE+QhFX+hAlkwmDfU20UHGotD4s+/8neJ+7NmF9wSm5jEG4Ni6BDEJZlIXB8ueemDE4hATwK
Lafeb2H/4y/ndiK6nGXiUrORFVGkCIboUP4y/Sm2423qPGs0S1nwIcAOtmm/1QrrUVW5VNkR6sVP
kqUbUg7PUQ4LPL/X3Pemxn5doQIzPuucCbn3nmsHGbg+up+Mun8zbVLjxl7qkmBF7hLiTVL6zQvy
3pIazCLDHZJezO42sF76MFpPzGM7MH1Ty6saYHqA/+NB/0Ba5zLYH9tbT9msJg0yTYMJ+4MlkacO
9MElOAKZLnt85RkzTjV7ntD8zNwWDc9ROL7CyKc9vZO8P4nDnk51fBJdNy0cggIqFQzrTR31fonn
ZXaNqt4Hnju8HOi/ckIb8i26SNCip1nrams3i22FaZw6kn5TFmjaFylXGwWyldFs46n2nTjeSYBe
k4OKzgOghsTBZTeSIkYeugN0Oszr+8nySDdrV3IipRmnvj29O5TwegbFfsTaNatVclKsYrYYbgkX
la6naY62R2HIY0ce3fzeipVtyhTaJtPE9C517awq3ThroPfgXTOE9147VaA5SzmSXQhWdC9KSRiJ
ftYl82zew67odlNHDmD2pJs/dTadJEmKSI/8EvF/bBYUW/Gx73BsDh0zzjmWWgdblBRRvqmJ2jF6
5cNK4itDY38MeEoOeIgCy2wZRCjBOhbug9STlR4RJ1P1z47Fs6DiFcwcHhnJBNuuHK61Ew4rPfF0
XB9kBHc9mp3qUziPcY4kG8HqutDEFa3FwVUq6kP1McgkTDHL1+hexk7sA+OnHlAAt3LTON0V8/Ol
puDEtb0h4ctXarkdxgwiSnE32sc2tzk4282sXjHdxg8Bl1qDx9GibCt0x4wNrpLTpx5Mv02pv2V+
ZV62kJ9NuwNyJg26K2RPImGravJ0LrRPJumcUtnekBSHebkLeYXwP70OPFv10F0V9AieddDARk7T
p5Eh1LPE3mQPGhjvI9eGyutW5oeWth5P2woRNlRM46wq4plnwqKWOz1yvxmA+4NZrSyP6VXSb7SS
qTS2KOyqBwKAuVG6pUIiU6vj/NWnvcyicyBf7B4qBKLWVZ6/qG1Gz1PiwUA5aaJddqx1aMjbxMok
Mlh3BtnKtW6Z2/mOh8V1ePXMb5l9EeroI2/bNpZ1bTDIjGqysTrMlEA9QtjNLD+cAeE406AwT0Gh
uKdY6d4dz17rDLnw9rbr4R7r3B1sYH1YF4Rwx8P7QPdaa/eu5lR7dMnbtEySRasixR68bAmDeGJ0
vQ6UAdDEjA5sK3uVs1BZWlqHYFhTDyfkW8lPjyJLUXc3u3pMnC8MH0CaKDtrnVdFsZFyFTSuUHHE
LvK0rT2voQsjPUZu9W2Y30YCD9JMjw6t9tiOm8KQ63gW93T0/TYYci91LjYe0ooaXSTDW1woT1bi
cjKw6eL2HjkdatWg4/e7YYf1aD9WTLOqcmMPu7I/U2FgNyopiqWPWwbnFzNKu/9ht0y9be46Qu9q
9BkGNRjD0EFc4sp8qHAe6+bDlBdbzf5KUguj0dbybF9BBcxgZu32rzbRFUqacOpeM3aqNvfBaHLI
E/kRhjBTSb87dzkeANooIMy3QC835I/Ei8xz32QVAlFGk6YvTafYE4n3RbuOnTFfqYN3q4NlBSjA
0Vc2no3queTYD5QfbNxHEbzoaNFpsX+dlGqVPCtN4scmDaeaba3c4ASmgrA+9BjRWiY3zvBNZBgV
o0OVqBLkQfRmZ/6M/QkFGKFPAyEFpJBR258BJjGQpUVzplkbuuwp8zUsEXlT7GiHEBDe65k0F/q6
5wtxNVxa/NdUGeM70sBH3BYjDy6+l6s4j3VaPxlQhmvywys4y0ZNZwYtiAk2YYNLS7zpE248n/Hg
Sif6ToDEI4YNu9224l4JIJDEbJzTSewHSx7wpC10Cg/GsMvSqp/zEjatLFlAIr1J0qeBllHVt/ro
bW0iuJL2iGJ5OZFNKCxfajoFbbyqAAGMU3w1gwfSmg4WNTAqVsLDFznldOWQtCAy0L1PJnGQzVdV
N+e+vgmM7BY9rTApl0HYp6P5IIYTUX4rg7xPPa56MMpViVoBtX3Ast4rMS/ANGXfmj6iBacZtC5R
LQ56yjueiXiRWx+e9A5K5q28qrj1Y/ZVMvFR9OIhR9JoxuBFTlXy2Q2hrzE98yJno5GCQ/Wl57sI
IEffA2OAX84LscKsCG6V5ALOxgZfIQ4KCiiDXrYk7uJqpk+w2hYZygO9eioiB15+dRuLgXvjU1hv
jV6cy+yVl4MUR1/mT5b5CIuYu8xk8PAuCjBb2A+7xMbjQeScqq71CB+DxdDaG3d0ycHQPaCfWGWF
6a4G6PYpOI5M9zbJ5J3dwOHJ+ZbYVzGpGJw/E4YeQPZ5hLe+o1XfltBWZraXAREhOmT5BqZEDRRS
w5nKW6R7903NulgZHo2ehKaU6E0s1hQnqbVgIbkGAckEqVzJ5C1MnyZ6jsh68ywefq52DUgFaZJv
3A5UFyS1gNQHSAwQN3rwQN3EQ7yzW8wcRAuPKJCIr01tQoggptQsGxuNsIoufYJ/tZelfqJGvzQ6
0M8sdIalg6CPpBN73+ScvSQyKpssU8CjGbxU4Om1DXG2GCzQFfSacUpc5VyF7px3B5BCq7j7hHlX
Z9RqSn4qepbIRuM6x04Jy11ie89a0hbnGIkNaXsvwomf2m6aQZf5xQSOJXE2Ske+D5AGpjoH/GPK
K9ZB+HNJ/Oy0mrmGxkY56hk70EEY8+XoGzpVs4habd3yDdzqVzlZMRYCR1RohIrwRO6iTSx3Q9Ts
s5ptah37edzNn71Wa6TTeFVx7fU+eys/dOXeLEiaUvF2MXGaFUCNg5ST8pZpa1NP2KvbmXUXLEJm
ek7yInUYvK2OkzrPGFfU03MJvXuE53n49R+mqQFqBfWYBN4VeRfVgn606jrdhka/IsfcVyhGQ8Kc
tWA66QHI0j7aVMbnwInPmgapfF36HW7gjaHi5LPLG1b4uN6XToWCF7axXZsEioyoQDC6E4T3k/Tc
+emhFPlLHSufKQKLMqT2YYILRAASDSsMQSAwxdP4OI4ueqEOCUxPCSjh/4Ql63CPoVPbbP83c2e2
WzfSZekn4g8GyWCQt2eeJB2Nln1DyJbNeZ759P3RWei2jlwSsoEC6kZwptLJOYa91/pW66B9Xs/o
xiHby7JlRcrECgUfRV/VMs1V8BVshqACyYrXn7jxpxHHSBg+E0S3dCO5DPJyaYJFD9tsTbT8Ahjg
stTbLdTvBQLFVdVuhgQIktQkmx9IT8tw5IOgxAM3mIAEzWlJlChXFhIBBO2xvxuH4CjtzN8asrsV
pfbqaVFDsZv5Sws876Q8crh0oguBVyawifqbRiM02hMoXER8lY5CPIzzVwwif0e5X64KeZVYTvUQ
YygLTJCn+qzoaGKXRbA/7ftOo0Y9uJS4bI8vg4g5AEjmXeTjMzBSe5ePFAwnxQmEgR5s4HXJGSkQ
t8MWuhsgCvtu8ttNGasfpqA5NtBhuiZ8rfSsg+NlRFhupAjG05CsUsInbxAzfB3qCog31Aiiz9i7
V9bx9w8953PXSjZ9etLc6aHukjWYPlrxo1+o5F5X+zIHyiB9eWvCL9sKd4WE+Mrsu24XON2vxsBk
Dstnn4oEa26rSD4vrUXRt0hoNZ5P6VIxsmXCROl21WGqXWPThLQqRhobXRkfcJ5569rJ1mIOT4zz
okMUCVfWb8zxEDftqnN6Rnsj8LeZxyyAh3JYWijUljFv+6CKRxmoco/H6Z8kUcM0+HqVtSWMUG45
tSdsk8aa+O81PEJzESlxcjUvQooB4qJN2NXiSpMOC3BEJc4ax225ggQ5Q3qg/o4lErWJ9CZY5u0e
3X2ycc1fTj4Y5LnDFfEKzOkYAl7w/tANyQBYTJA4HbO/wVDkHDwYhvuGACqEJgQx1tyIHIgZ5Rsz
OKIgfk5dlLN4rYJVwoKv6WfsUE+VQTCH2KyVYlabeddO5ynX8n1A8dxzBrUGJvGU5Ka7qgTAChTw
AfEHvNddYOxyFfDkDExiBV091ZO/aM9fKbQc22oPRZTBQDMV4MTYdbdNG15pgbuIsmk6wo32guso
nbbR3O4K/fC7jbxw45Xma0dAcl+7T7EzzE1pFEZ+lp0s/zXxNfcet1/fpCy/U8gqXvLcmcaVkswA
cfHkdJq1dYPoa9iJFmeHDQ3B4oQQAzfcTk60DM1zWDHOWpEV72JM41QzsnAbXwVsPWcFN7FHTyFs
aZyCx07R57JN0W0JfHtqyXpCm6j1S0RLIZ6X6jhEOTxLT0DyCF5zAgNZ6UPh8FmD+cojSiF40QQt
SRcFGgsyCnMlb2FpedgGTZC6GY0zl7A5N4VnJbFIgYYPHjsTx6DdAhqPpHduZudYFaEcx5sPEGei
4eYD8GMxmZ09v0Zf55YvoXLabzW+mUIWdKmVX+waQ3s2VaNRkWZJaRvxaYjaL5mKNwZ+JsILA766
yb6PHXlOyD9Y9hlSLN9o9xHeLWDlNN+rFOJGEdjpWraKOhh8E/o+4y9PYDCbYziRkq4AyCNib81f
Fi1yVqL92Tc18hfrgrEzn1FulCN+/4D3D8VsKKnhWudeAFVv5lpnG2Y/NL/+NSz6wITjQWsqJCQU
pCzLUhT8rOTMYGDrjhySeZvqBORbu2vAeCo4BnVu3vYatSovoXw7lM1VZ6/aNkJw7VjFsk6RQKIO
I4FA5aCCYcF7aslwyDa2HZepBqU2yn1tDzmtXjeWWnt2psGMqdagxxfxQNaviacpH0pvp9n5zxo/
A0W5rLxzWlCWUakdJt3nXQs8baODQ1qQyfYEvrmkZhQfKmgwU0mIsEavFcc+mzIJEwQIzNAX7Woa
9XaVEaiwgMXhb53IZ6HSEoyd4SDS7GibwzTJZXdjkjvJfAJmJNX0Y1cdMaFlG8Y2fw1iGzBjkx66
ttxFVf7V02W/8hz/O50l1hwTL0Oarv3RgtJk+i9pUXobzynPXgARGN8NDbWpKtAK5iyX2EgbJjX0
JIa8b9OjMhHprPBnuRvmkGbr1XWFWx4NW4qGri2cfF3VPTEmCUIx0w+ftaZYpbEGiapyvhA52SNP
dfJdy0yGH9C7EahUDMoQq7hR9zhx73wrpTRX9HsfGvaEvpD9Q4wko7ftDZZteG2pUW2SKmK3OMRk
y9BK3xGxw30Or2Gd7PVgLOcgYFAVlTN/u6Z4sE2SKTw8+JbflRvNUvealv2E9oToVEnyEIFUrBEX
4JgdlYthTMvujdATd5INDFwe2gO90dq7Mje2sIjlsSjdPXdQ244ekBjmmevAqR+1yGl2pHOMREDD
cAfsk+4GRlvkOqk8gMPQ1nUWJAQPKfcW9uK6hJ6IhtkRDxWqKPaB8U1pwMTQ6kk+Z3IT5d7w1XBr
uUtNlDpdkf/wSB35OkXpNy1/VV0eXI1TOT4kZYJ8uuUJxqF8arpKPZgjY7bXkY71+x/JOCCFY2yb
tWaF99iqGGEI9l3XYY1zXEiNkhjtuaIOMPBQwSNu2tlEup09hCVkj2RG+Yq6ONhxzKXHAJuEXpbn
Yihgm0lXbnxTlLjxG+JWZk+VYYXgqcLoSqbeuPK0ADzSmJXUXihouFogDr9/qPlPoZ1qeye4luBI
DnqVUSMWHWVBLzA3AjtGauSBuegzei41LYDRaa+tCclgTMYwk0p4VpGxG6g7H/yUkaCis7UOS3J1
o8Dvjih0YtYfKruaHL+8EvOPFKQe5i49hOfEbNtGo3Zt1yFYp8DbBJY7PvQW8hqJylaLggfPAkxQ
e5pah4WZr9OsgiEgCEYQdi4OKBKIQRnJsO9lNR1BgZ47oZHKQttkTipLiHAqKsoCY8XWMZyS+FaA
GC2b7FWDSXIFEupQ+Gw1lRGvGlsDBU1sEpKZZFe1eLEtdndbs4y/TpTXvDloG/Mkci09yM5TMfxK
C/Sf/pxc6IVZ9jT5eb6KfQyVijbB3g+cljiEjdlNVPqUb62NYqgestL62ptQP5tMZvuGaYSoBNyc
dtSQKo65VsdBc4eFNjq6DdUhx87uYI1mdzRll+SbR8sKV8gugl7/4DAvbcwWbkNGptKGdXSyz0N7
VVQGItMoIBUAI90mCSsTfGnmbHK0qDgNbXEozeTXZEXBkaiDULeyG3DNWHK66SocRgjprlUeWK7d
pn1vbIaa2afQC1pteYfdbv5hd+a3CfjNOqAtVVead4O7Q7sR8494yOUS1MdjxNaAUNN8ONeBPpyN
CF/QRCfJMt3+/PvfO2pk89oRSJGNLWDDGpxQJRU1L9A1pJ3FLtmwnUQQbjVHnsVwa9vdcCsdvz8a
mgVrIyIHUWcSiQuCGSw4ZFeFMNBEpWkIqqkGrKONO8NWVEOKHOR83EIBZO2yNhxZm8uoNXEosdDe
VJM0r117xEkwesYGjgZ9+2Y0nsgNcqmPpSDlI3U2R+2nomHKrJUYN3JwAQfie0ednn8DxNqXbcXe
MBpPweA2pFRk7AeoetJkS4FHxFOytvW6vRYhv4Ad+4UOQ73pcVh/RQlNoaC+LiyWsn0PZJ7KC517
9AGl57frQmnpYSAXBaerREQ0Stp7U3Klx8QVojygqIYfE2I8qhynhm5asMyG+Az6TjefGzjrN7lD
nctPoY8NftafyEsgTMT002CFAFJhZi6n69Jsd60F+zSso/6mLkJCZf0mhMZEtmSh6lUwpdNLgHuY
gdv7Mvk6epwYzSHf73fEuizT+vwm9uz+SU1MI8xAu8h0CXgCfnge3UadXY9CtR9pFPgiSd8apd6D
bw7y3kggeoh6TuibjtJ1YWVH1i5Go49/7ErWDasyBGIQ3zr2vtj7T2mOldjBYsimm3hatGhdvAki
kFyR0ZTnsevLveZ1aJoCQXOIAtDB7KviuZo3ZS7t7gEhJdix8axiqhj8L/vtQC7nVRoOQDEACYd6
JbaVScauhxpfo0O3jlVFgduN0kdCO6tbluQPfqgVxwbd2qbwiMkUWZUAOSRL0WspW4+edxP2LEkT
aiYD+Qdr24zSXZ8N97Hh3RJNG20lPpNFaMXWcxga2yijBo/jRRDlTMQypvmKhmj3qspEPftuf0We
0Q2oj5lLSY8Dsku8a4Zx5lHKcAMviY3j2oZvdeV01ioe9G4TNM5PrB53qYREX06JjR4R2iFT+iIf
5Bmyype0YOtq+8CyMCA7K1NLKwJ26ds0KChIS8sZpbH660MfPvIXgdrrKMtD68YS6ovh5S+ZBxOl
HZ+4QeSG+h5kk8w8jQ7CED+nNYb6+5pcQfcRWs8K/471beyg+FHzUusho1ru44e7tUHcgahWqzbH
s2KB5NANUewNZzqxHgED44S0trvuq5G3hId4FtHmiXwIVEfMB6ZWWmX2VcQ5YnLH6wmcbUssOo1X
cXJiTOZDqaMlq3ubfRHFi5TRQG89/Do9248is6ZlU+no2gw9PUqZJNtsVn6BBmav0Frw6808PVmY
rrcF61m4S0vP1+ivkNzA3r1aFrGZroa46LeGbu/HtL+unTkxJHbifex9cd1G3gY+udDdU02W265o
ndOo592925boHZg5K58sQgFjeOiPVRTVhwgOEivrITgPxj1wv3Rn9QgPMOxcIUHqMe3mzb5wYIAV
bWiuocnGLkVEk/U4WrxFVVEq912qhHFzcvBgLhzvi2J7utRJVNmMhuEfa/rx60Snwg1DwTzFBZtH
4uh6VmiVuTQ8ar6S0DIzx3YGaoHevrd3kJhdIRq+C8paUM1ks95mSb+OApWRuGzNUhDCwaOAloET
PGDpzq8G5AL0j1IJdbdHURa0OpoXNJwF6ZQAFnmdRxHeEIga3bTOdVPyAMBRosNqpceCvHAXMBIy
zCJwQhPKNdIarwtgUuthUkf6FBvJCZ9C8TLmZnYdF9pLq9v1psHjCbJaVWtzGp1NEoTfh6TRD2kz
7uExbAvIJ3BdT6p3wXn5NpUL3S+2ZC6ke9fvDmZ32w2w92LNIsGn3OdD8TLZqECd4Vs+y2biUvw0
IuKptJ4aZhShgWzCxuA/vNHjpDhqHl0ExwRNZtATO6nSnSt8TbTWEvCd7gAponNv0lz/2eiYTLyR
Rj7x5rR33GvoXgY6UCZG5HESqBstpoDah00hZ9Hg+6Ey5zxGDuOgR7Y7qYRyG+MIp/2Lw9bBeL7I
xajdU3oCpYMpR2YE6ExhPmsO4vpI/axBB0w1t9cIsyrh880II0uFdNYmmJ5p1ka7OmM9yp79uq6n
km4POTK6S9Qh2+gdTl57U9r1YzWMv8q2HU5uYA0nbf7hAmQoCtvblf7EVoTlPby/0V8HlhkvHQzY
YQInObXNB/jLJ5bL1dYa2c/0acH02ZbG9SSM6aqOny2XNBfLizaDHt/RMxiQyozjTTUTFeyotrZ5
jbkpMgkayCnSRZlx5Yvi6PlevcMKOxtqiOotrPGXlWjqdpLwJ+FDwmPsB/Q6GoQZAi32vYJ8S48L
QmtCXBiFjH0a92KvSIcYKG4ezAdSZnRAIe06t9qvRkfhKXNgpxY/GcizTemA3IXq/ALFVVtGhfkq
7cfAhWdDb3O6maCBNM/Yrm26FUCcQ4i/5POINfROZJkdyOVWdyNWd3AQYrbHMJGzlcpcKuJM4WVR
XzOc4+7Mhv1IDz22WZ9M3g8nyXHQCbGwhSDOOhUwI42ypqzPfrvwgifT+jK7rQ2jo5NGgJPRYDew
KOGFhFZFbXmd2iggpnhgz4oLBK0gC3uJjTPrtWgfmQLifTSr8CuvRsohN3iprUUYMQRq2L97qy7R
EYmYFODIo77JBkckJYXdmviq0sgtpAKw5nqvX4Up7W6PHA+nFAeR2vcGkSTbpmh4tomzgRyHN8OE
GFOm9T3tT49gJpC60mf7Z4b5qXG8h8LWS6TwXAhICyjNE+EjcLVEKKNz86O1NtTTjasEuQtF26Wj
1LDVtGnYl3b+5FBS2vYGCk2zJJYC8Td3Y56kWbhnE0rK3Av5tmCYnTIjfewai0CvsLkBA3Y0B/+K
sf+bUU/fQ32CR8i6bkiiUz27E0RNMTeee9xxrgk+GAKYvU3kO+HGyl4ZZrV1CSJwmXR2sWNTf8op
KhDy2mC8FDTdDHOinEQiuE/AqdEhSEQRjRYnOiLWTncj9aW6gpvMN9CtxhC7q5O9Vsj7JhfaVIqU
xSKJkM1cD4Kx3cLQ7/Yy8e+SvmLyEukMQanDtctK0WOrsxBjTgefTHV/Og1TMPxS3desFeyMI6AU
rv/Tz/H7qmpkpReQ6zQRStInmBDw68VLl/XnvMkceWTo+hUthNGF+107t0GaEL+SBY9VSyRfVfC5
zn+NIVKv8/rkzqCnxPR+hkYKm7rfMLuDWq2iTdFj+4WqP6war37t/QDFhgGMCyacvkTeq23rFKoS
qfdNiFJJEBkODjdaZU0u1r2i1xjQdyLHfIKVWpdQL0LjGEFwmBpr7eFlWFoRxOOSBD3lu0TbzFx4
m4c/jCBWRiidm77uHkTJCfpqDMB9FN+qBscDShS50t3hDlw35aGiivG0tMAxJv9nh9MhoSBysHSx
Nmychz4h0Fd1dd87vPAUtYNN2sob3bbJVNLRBtnsBwGroL9wmkfPQ5XK4qtb6F2+jcuMOlPPtOG8
dqaCDGUFwCC6H0WskSdWIryg08HeO3TFSZ/8OWk3nEWlX8q0dX4PAk4W6ewA5v0sxeIgWhekOW30
Q96jqQmn8SHMQRazNqGoaRKXl0JKSuPZNV00y5KheAHVHfwqdmFTTF+8zuYZUyVg//ZVC0zA+v7P
2vark6ZB3pRkKoOV6fakV35vhI1dvYr03Xhn5PBdWtAEy6Ch3OskdBclG3Cf3pPq8QS3PRTFpM5Z
Egb6N90gx9fJYZN73m3ZlCRJGH5LIYLH7ZJgSF+vhX3gNCdCTeudI8sX3aixFUHTm9G/fPlj/kCg
KIBiNjcHv6vn5LuVb5Fh3ydPBKNUX3MzvLJSJX8qT9u75r0b5fV5qD31QOHue89AdfJxDQx9cqs0
39oloE2MGJTWEPbxfVD25xYXwEq1gb2Fbap2VMV8XDrZ9yQ2HtohHG8byRooe3TgVDwA+LUXLr3b
ZRXJOxVW+Slr2xXllPy7lZHREZ1hik87EPjdop476E7TI31kK4iZH6ISi8yAR0LZziWQeGPamk7l
yBY7o0qeYg80l7A1ubVcFSyxjKO8FNyS/xFr5X/rmnxjx/zvDJj/C62VhvGRs3LxErykL/Wfxsr5
L/zjqwRp9B9buiZoGmHbgDBsfvWPs1Jz9P9YDuZY2zWJusLbhKnxv6yVhvqPQY2FtRMKJUfJ/2us
NPT/uAIsjG7ixZTClea/MVaKtwZdvN8G6ifHnf2dlkGI1QWdxGJiqC2kqFvD7L5FJdVSbHy0WCl0
XcdpPR38wLQWvmTz2MLJg8idrmwnp3M9deBn8snCuYiguoGkIQ1sflXaap+YiOdz+H8mYs7R5d6g
p5OOwkuqnBnx8QfZp+Q3vSnptLUkdS9sl5YtDlH7H9swr9zfPaZ/O4ohuB/2bFeWisf051Hwy+M2
kqnaWMJ/rlLUO76N2++PF+O/jK1/Glndv1wKfmhsdgbWeGFdXAoYigy8QM6lANgEeFlgGEMlngmB
jBntcu/6NMyj60Trnz4+8rsHzU00DRPLl7SEeOefdQYj02lQ2hsrL0/IUkB89Ja1yR2ftiBClmKW
hH18yNmSe/ncTEvZtjSlwwt2cUcHcyDwvVH2Bikd68Jxq3pSvBVtTxYd1frjg4l3R+NNtoSppKWo
eitnNhD/8ZY0htKrEWgQGjXmLjJ+FUWQUsL7dsNrW4THpow85twM32UDqCMz7GEzIpMtsg43j1+Y
eITzO0rYrB59Yew/Ob/Z6v7mbhiGJPNX8TGbUtry4m7kUTpyRJFttcKDCNGm7aIGoYvw1PyqxQZ5
mkFS418NJBpyGG5V5ONPNazpOmyrck+18PTxGb17I3jVDehS0nZs2xWXnxULpXYMyygj2g3xpBON
39NEJy4Oz5xjlAfwnO6/fSE4oilMxwLRBaDLuRhsyOVICeGjcTPpQm2V3Cc4GJyaLCQm+0/u919e
B3ziDoOqC/RDn/3sf74OmVcWJQz1dEsfXq4JEbv2XP/Gs0dIZY2nPrmyeXy/eLquMgEMCWngxXk3
RvUUz0VjZOnWcWhC1aanXWWT/qgXKWldXUdKIqIzN2opTeo2dk8B59qAJzKNCQYlGP/oEX26keiH
j9M0JStdYQKINYoLfYV8X1IFhYSQISLTxs9ITdj035+8iyLCBVHFGDj//o9PZ1AJhRXbT8kCcM51
ow13OUgVFLseKjvs2Y1dXI1gZW6N8BFWPJUtuoyffL/z83jzeRDPwjJGGZbA6wHH7e05cFMJ9SHA
fjsRMLyilctCPD3TXETi0O2Hjn5GI7Hof/wNvHtL5qOiI4YwzcHffZSWVcQt6RDEFmdFvmrD0lw1
FuJZAisR8GPN/NeHMw3gdPOX59Cnv/gAiD72I9pgyVYNvbPQ88e2g5Ffe3BH1WcP9d0baepKKDYO
NqEJklXE2xvKt0GCeFLH29ZG7xDOxi3NO4IdP2taQJa4j09VND9lY1+nTf2tcmENxQCTVx9fsng3
r3IefH+uw4pFsHK5eLBm2DS1YyXxNs1pKpYRVQ4XVPsLyHQ2xMHTyA44aeJtPIZf8zB4NVlZa5N1
Y3jh88en8v5hswKThsU7hgtH/UZM/PGaZ61Bi9zn7jsm+bJNhT6y1Mz0PJQRSdeJ//Pjw72b603A
fY6hO7pu8rDfsU8yYDyUG6JtKY8oKSya/7heQgvJShhtmPwf8rj8ZNR7/xVxTJdRXbnosHXz4qFb
PWVeMTXRNgrjG7a8CCKLnUrsH3Hrfw1j+7uZmt///WUqYf6+SF5r6+Kdbschs6u6jLY0ep+G4xS4
v2BS3zQquRM61eyATgkQ+k+e5bvJi5ur+Hgd01YCRvnFUUmKRIgVZVxoUJBQt4BDNNttiHsy6m9u
+fivr1EZHMZlvW3b/8BJ/nhztMKUc2JkCFGiWOOv5uX145UfmfusI49wDH+GBYj0ZMJw/PGRfz+x
t+Oi4SjbYrjgWhmlLpY1ODaCaJTK3yrqoSQaUZLNjpZR2Sdk7U2f5Vd2PmrHQXynuoTnhzrvrVN9
M0M2o5Wtldd1fHSxd220sjGeR2Jvhu7st0enSa+soayvkYd7EEIKfWtk9qtn4WIKe9+4iRL7pElc
YJS+nA23AOXWaH9rRvsaFPwODK9zmhzW4h9f8LuvBk4QWGhX8Rq7rPjn3/9xq2U3+dMwgiKDaV8t
5MgeHtnSjd5EeHiK7FSB+Q+0pDzz//jk0O/eqbeHvlxBFhhT00CDQIAK0DCRn0QaelP+cFam98me
5t1YxLFMMY+MjmERGnExKgKmqAt7dMqtTfxfTNmiGiG1hd0h9D4ZgM13szuHsqWFPJSD2e/2HKBz
x0ppgOXYATwTn/ps5ZAXWARhNUg3qacObVzcA+QkxVnV97SjY5wxCOZHbYCnm31PQdvk9TPTMw7K
GoP3DLevk8BZybF5LRsY6AysO0GX0MpR9YqeaBfZvYjUF4sggOBSR8h0hZxuP35X3q/550ub11vK
ZRPt/GbC/vGyRMSRpFCPSjD2ESHbcx5bMbhbsL93Q1PeRzlW8ThAANoV3k01dNTctIPndtNmjAQc
t5FKljOA10v4rD4+t3fTHqcGR0mZhrLYBF1yJ8c6mLQkxpdWZzG87ihF/SSNf7ue4CBz7cB24MSi
dr0YBWlDjMPkUYbLvOJVeQhW7cyDLR6JtTUUXz++IvFuB6Og0AooXsJiLynk/P38cbe7CvOhHhYc
Dczb0ib+yx18EsRTb02SG5kvjvKPEtwEnaDhe9r7JxlKjMUF2UnhZ4vWv4wTrmHB2JGsFVkxXly6
NIueGJyh3JId1pJdwqO3mxHakJhu2rr5lhkd9vIQnIvb3n98I37f1jdjMjcCDpUQ1GAYpfSLMTmV
hdBB+BVbfZ55usre1nZRQY+Be9KQgDmbzxpH6uvS075ahk0rEDexDK2vaLWAd5QlbWIv9OinU9H2
uvYpb/xdHcP6J4sTjKafWLt+dPdm4eG+HT75bH4/qDfnz5KE6hIbUq7BfbckUxMdroyPHo4choFY
Jrd9bz7ouZ6uSCF/pL+CnCVOqo3oUEsVuOEDh45CMZGAUaMGiZviSyg6RPnYzzDj0YQl5cymCuuM
O53eqZCw8gn0QYuc3HAnsATZxP7lD4oEn4zpRIpsZ/QCuc7ce7BXMf7Jtaxks49nToGBBdEdjAGV
5ohjgD9CwHMH4rtR/6RkAxX9QrbaFxwpYKa8X+ZoHaE6rEQHF1cD7DrpPSG76QhMyLsqKLZstBY5
RSq9T77A96MrEzMFND4IttJKVxcrrrSSfd1gH99ahdjmhnFyK9wZmEuBaST1KSFbBo1BHK9kh6E4
FxTT1chY3BOCF0fTc4Qme02WBq3BETE2ZJqys28UolZo2waeOd9f5DiJ2tQ71O1TR15z1XUFPcjh
OSx0teji+CHt8WiGSaVvPnnT31LXKL1Rt3HmPa3Butl9t4kI0iArEqWy7YB8eq1wfvRohe12N/g0
SMiuoL2UO482PLVDmoijNEMwaKSZCYkFK23CO1TGNeRCZNtoKfRjHhqKjMkUmTGqgI/P9t38PZ8s
gyBVDdcS9uXi1/Q6XQtjmW3l6FpLM7Wu8ynb9GmCUNg8ET7efjLGi3dT63xE9Xv1K6kaGhcDgauj
4RnGBvqK90yc2pWDNILWqYmOju0WyuQVlR196SmLjGMih12cQf/+ml1jLuDQGJNc9tsxWQaGF1SC
M9ByH4puxQPxe+0cERWVqYRwUAcr+seHfD8PzMU8G88Qcn3XtS+vGlGTQ75YS+GonIXjMf53+mVH
Y25vi+cpD/ZFA2GFvee6EurAq4NBvsue8sLbfXIqBpd3MZKZ7C0Z/6mtuZzR28uHWGi1QLCyrZ+R
1KJhrg8MCxH5CEP01+hoeztvXrIo2zQBvMnkxmq88yen8G4iYmOrMy/aOksstl4Xs2IeJi3zJQSe
gnWGVXY/DXJ2yaC1ZvsuAvGwgdQyHHuTrlpudxhev3lyfI5HHlWpJoWFbMTO5f7CsIXnLIOnkEDg
+vgs//JpzIUdi/0LGGzqYW/vU+cKr6Gln20NryM/3PUeiR5AI4/gcX5EWm5ff3zAd+tb7sqfB7x4
L8NuGmCdcEBV3JZBgwjQ3KVutrTGafv/cyTTkRKVoE4/5e2lJVZUDjLgSO2WUCg65WNxjzPvV/LJ
HlD87V2jxszAQgGdZsTFu2abSaUqjU9Njv1rV+GeQvy9viPD2F1bITBVTTvrBplnleO8TERyD7n9
2Tn8ZTymbkobSWcnOD/Itxfrq3ACA66leOCMdGkFAVAKvAy+cT3yxi1a4+h2kvTDeg104PXjG23+
7eDsI1hvucoxqWK9PThqYCNGAZttm+6L5/fxFtBBAbXOxTuTv6ZVgN5reG2FfYixU+EA1p+L8MYx
ahwMkJMJ9RjYQgyN+0V3ybxrJ+Gd6v62j7XV5GuPvqse+xwVWCWmZ9ufno3APXQYK3H0BV+AELfH
jy9Icr6XgweNHpbdDtkR78rRRGhgPS1dbmZBPDVgF7YQVYUbFnP+x0f667sDXILJyaHvo19+f5NT
8J56Kt12giEzja+GRKULu/f5hw5IM+DlZW+5j23tVlvZT8+O563GZMg+O5H5a7i8ZloQFDEYBNg1
XQwErAkjVTUNpV4sdQBKSTJbd3PtJFY9FDUHlV4Ncg0Wm78WBTuXtvsZwYs6VdIE0zRq4pMJ7G8n
RP2GjhhTCvPGxUY4aKUsSH9Kt5QZTGIz65e4ZO308f1/v2J3GPuEYvCzKeJgVHz76lZoGiGx4y8r
Nbw4jV4zJpMZL2NPorj9UaFCX8iuOdIdWqQlsg1oMofQmdBs4TqOp+kZ6zzwk5kHgb0WfQaGRzr0
3q5j/+ySK3VQCJyFpNpfpp+swv4ywxAhQZuWMY6d3mWPNpLCqkZfS3AhSZc9ugGTK473tjk+jcne
HcmDMLqrSETqk8XtRYTD7+Uf5XjB+8IW1nIvH47Wj2PSaHbC6oJ9f26hjVWEFOSZ+b0MvbPeqOe0
/QIIfiIF+JMXQ8zP5OJVhZ9hEovBAot+3sWr6kkVEC4TpVs2ztdDpm008khzLzhirGBPML0O3bNt
sSJtnQMRDfc0RkggcidAXW6A38EsYWiCoXW7W3OaPl37/WU0fHN6FzMcFpnOKTFD4zu9w7x99fu1
1RKQJGV/WxjuelRXSGNRTH/2VMy/3BgE+zwZl0dE4ePiZfZly7ZIJcx3zb3pemfPgkYFNSk4jFlK
d2apAWkCPZcSF4v3Xvg63oZ+r0XYyz7+sMz3Y6gwac1TgKHAr1ONfXsuPV4tHXt4sq3Bj/e4JiR5
pmtv6F66scaGieynHwZsCsjKCVPEjCWbjQGbR8vzc9beZMOLU6ofok03UXAXVP2DpoZXRh/2m320
hoFCCmW0EG2LrXLQ1j62SrzUQEKMrn7RrPKeqCNvabnBrU5RdkGKwWPf/fr4Ko33yyeukjITbyMK
BGFd3HEiqjtlI2sDXsiJJQr8jRbw6SXVA/G0Z69Sa/R0RKTGyVd9gj6bMpbVwjmYKau8zFCPysAz
XJrTNmHxt/Cpiw+6z4Ba8THTPMzWMX/Zum5qshSjaF1qeNzxajx/fCHvmzEEI3EV5GEhBJgrVG8f
l83Rk5ZszS3WBZajY1qhGOQUfCRLg4NHoigOXtfdtCJDbUhHHL0sQVoPEUJusCKYjz4+Ict+/xnR
ebYtBAlEDtvkf709I0d6idsTb761mhMbLBP/UrWwrWpVZwQwFkIdvVLC+OE7OhCAlQVA/cbKhHgq
oUN3swM/zyDKxP3Oy1u4PtEXQajvkliZfouVqdnoAbRO5OfWUTXOHSxw+J641AEyzzBv/ypqjJeG
hv9xJEW2suTsmEHWF+pnDVJK5GJ4By3WZF5/nSr1Fb25XEmzeggiqz21jv4tbfR4g632Nqpaf8Ny
FERXpzwaXu6PzuvqlRZqFkUT3buxwOAt+wHXVNHUJQgeRfqztQZ+PlfOMLLi16vXIz49Ngoxm082
+6l+zdmgBHuezOvAcDM4SO733O9/Ecb32hOUveqRHhzyaXA3k3ReGJTonqZ3olFi6/pQ4nKYKyui
X8ql/D+cncly20iURb8IEZgT2JIESIqkZsuyNgi5ZGMeEkBi+vo+qN6UJYUV3ZuKigqXSWLIzPfe
ved2BthS2aGQTrT2Wnrjvo+IgeSskQFPJI6Ey9U/dQOM8zFuQpkoqJC5E4UMEH+yHoMA6NvoOHpF
ClY0de7E6mVYasLd85CNYS9HUJvuiJrvonT1aCJ4uUoRXm/7MTouiDSuEYaMWKJAFI4Xkq9/2EPa
7sTYDyEwgGgfpT3Aj+Q2EyzluTMBA2D0jrq9x2o8/Ioi7ftQWC5MX/bhxZ3PVRH7wHyRBiUzMj8C
LWxAt7a54FnwxnvRM9Jws/iomyTAoYwMaZBaFyDQm0aCxZLYTHhfUUC75ikZIXp3Q27wlC1IgIyZ
kZ0Qv0udzBpojytcsUjQpBKBAecbRd8qyGvlI3I8Cf21iRBo/iAyFMs2Db8AfEwUlMMlhZpBWMmy
nQySQGyjuR5gaS0+JNrSkdNWhy4VuNiE6BiTJ/KAG5+JGnohrGTTj0FvOIDJly6rc5jfAh22fkma
q7J+7QSGotWUq0uvPQvnx6LxQHSkBkuWEKL2+jAeHI/MaRNQnGmahyxkt4eyJ7sm8Aj/rVoPMH+P
DXAwZVCuhCydGYgCMwpxkudueFoKOpN4NrUczWSOBtSlExxoSsN4iZCDp/ca+ZQWCDPZa2l/aEz7
rff7nbcsDyAMDrnsf7m17W61jDT7xPhpJAZs0BRHTlXRNTE37iat/PZJDIZxNVbwH3nRS0xNiXPg
WiKrJPZsUvYe8075yPRo2pUJS6WVT8+zBcSWOJZym63cZzq26aZfo1HSHvy5S0BJPaMS1aZSQCsl
Pb0FfzY9yaUbQyyAe4VkjWfRffHECAIY20LNsxPi1krxbpJvC0wSoHmGUQlYX0Phc8bJtOemDbFd
PArXSI6KPCvwvmCg86bk5FgVL0WPK58wkE3lS31XJ8TlumYckwFKvkDtxuIKFGKtoD1gWNotTgRL
XXoe2Xg4waMMpqnVN4ANkxGXuG8FA6bOrd7fp1ENTjFFVV7B8yRwVgdc5UQvBFkzGMzT9GbMwU3g
Mqc5rWeSZEkGd3tCd0ByWPbz1K8OYrMO7Wkg0UqxALRGe5h8W8HoxfQA6qcH4h8h/Ueerzxh3kx1
QbtWL++74ltSgPooCAw7u4NjXw80I8Oe2NBSQBYi+xEq7szq2pIIh1+3GzDYFfVRkoN4PeUjAFP0
1xoyPOR1Kmz6CAd6l9p7HdXL9agMAcnWJ2sWVH045go8sPZtTHPwELHnIvyGdoy261AyyKT/QDJr
KuDPtVB1qkpchvaX5hW7OX6t/QbhtokNK1qIHSaB/Nmgnb6Ju/hSTeD7B8X/BxUwaOQ/JACQmE4u
Zryg1Mfe58a07zqk3z3xQ5tlZUHGPqkp2U8Pc9/OGsQIfAIDf9GW93bTeTt2EI8yFhWJqz35HDej
dPlNJACr5DI5+yT14VU6vfVjbFCxcKJS16mLq8LQ4a2WftqcOg+OrjLI9s1j46bwpvKN5M07f+hR
McNGyRzy6iWLmgVJQ+rGuM+Rmm3xR/Je83K2oEeCCUW1V9OCJyB8fCkASgk3pQupLVw7Ldplefk8
uKDQa5wuAFIEnXwk+5AaTr5VdS9esdwjzA/hotb3Wsup3pbp42ShoGdE3ZIjxc+vQSbiP7BBHxVY
HVGMEdIQQTsuKhmQSRYdp0LLnkiBh5HleRdd5XLjicEB/1mDqKo9M5xtMwvKiXXKsKJHiOAnpx+q
feHN7UWBqkp0IFWlSRTt308cH45y67DVYVpGC4XR2ftK0HJHIgYXHq4ZUyUAir3K9eOYSpsQjeZs
UaH8fz6Qw41v6cia6BL/ecCJZCXkXPCBqhAEvVVpQ3JARtsEq4qLfu3qq0bVp79QEL2FwIiK8b3g
Jq9IS+/HFUxDvLFnYc0oB3veWMz05YDZgDnsVzKqj4NY9Kyc3QRaXZ0e6Ptpp4991ZLxVOydyTE3
tqpGaMmWvJk1sCOTNS7nPHWvTWrXHTgU8DsWyKsaPnndTpLIcA0wGvhdChQS3lrD/eIefHLuZTpq
2AixVwmF+751lYIE4mrQskoZO2wI2jUH2h256O41DiGLMQFHUbR9/HF81pzpGd8sEKbol+ricw++
58tjLzf9z9oWGZJjEWiDGglQ9btTbyVdpBvKyfCVuq+iH7WLQ/z2rgLSdoi5bQ0rU0jeE2BtYGSD
3X1PRHkQMu+vsQ9s+hRUbpxB1SSh9KmLyulgEnGyLWR8IGdFJzSkJ8GlpwqxnWnT9HQjvVzEF1tF
1c5DrCMq1kIbJGA22T8d6EVbf2boaIAT7sfyQZrQmkz4W87IGNWv8LPRUzTHWyDMRlE3m67G7tgn
/ltmyvZpyaH+/f09/eyW0a4hWsj7V0Cmr5Xnf6bNWEi6hrjpbG9OCVKWkbwuiFG/WgvSemUpizkL
etms44SfGDBBJOGHcbGzKmSzqcvillCKftFHcj72JOj1o67iSwkks+/vG+2GUXR4UyFgxlhlyeos
bdfGIQ4MZzCgb2oRjTMfR5IX214wDqB7koTorzSa6wuEn/pCLhHWpej3lGrXrXKx0JSKPRDmAYYj
5yWrhH5IRhVibHW3hp1Ye26I/wgHHA7JBBRczdAYXTYpu1VPWFO2rrNSpTmAiNjxb1sDtiID+F9Z
RvJC5GOb7ablSbmDeW6HpuNQ1pF02DW/e+daLcX0MjvAyGqYIvmESVQJj8QWE0th04+goTRM8ylS
HMbTe0bJ2T0ZxBu4bs3eMKn5v7jr1ocXA4EwXchV/kPDFHfDH3c9d/IGmW2U7EeVMUDxlH8oTHUf
wes6+hT3OOaX303i3RLSW4R4b+yVx6ftW1+/jxqUlH//Pp/0N1A7oKljp8AX8CFV2OraRm+VlUCS
SOt7YqFg7sYtWXNl0VJMxcapKyz9xK5ygMLZXw+roUxruzvVFPphHMiBbNIG1JQ/psemHexHYad5
UGZnaG24njuwzouGpW3xCKGoQAY/ULxwdvOBNefS27SjXz5GokvvsAVvJ2duz+Z60iee5Kc/tvLc
JqkdWiN9n7//9I+SZgRK1OVsW0hLCPB6t0YBrMtoeoD4hgLzUzrauK+WvoTyJuXGbDRCNXuT+tig
yiq7k2snzdMQL3dUBQ4RyuLMWYWziKelrP0a/C+d4ty0K94Mg9QbECpDZNwVrZc9fvHFnQ9j2VWn
YuqMrBFnMBl81znUq2Ho0hKLMTw78Ba9NaCriOA02Zin6Q2GUS4hsijgUJYk/5HsvTtvdUPjLZQ7
k0yhdLSrsHax88up7e85wt4ohChBWyMXtf29Z0gstAyzWTHB42GIHXFqE2kLCLYIJrKWcWkTz0TA
iD/X1c5sdZrbVKRErONTrvAPq5FQFkw0RPdgs4s4Nh3yCZS9jR01gsRD8FYdHi2NOJoqb4k5Iktv
N+dTeQQYUQeiXb6NtjUc7aLOAwqzOGhf53Y6YBp/nqYIrhhZCcIwm+uMWNEgyzRxzBTJmKlJ90kr
8HN6LuEqlTaWWwKKCBJuM0w8yXCPhPRukOBX12C1na95gIbJJQ87AreIlZmAw8NmQMyhn1u2dMDu
cxPCfDkWnO5vKHwOzMGuUMtDBjXWGiLptGMl+rvaIXJU9FUZ+BPisiQmQ2PIoKOZlnVT1NAV8Gd4
a7Aq/owxKEpEBaSko50HWgXFJePgKlEeXgHC2EaO1KETUn7PjbOPNSPdEO0VDKOdHZm2knOctK9D
N7wlVlFs8tS+aFHbH6J7YrcmVI2we6LpnOhxeWv1hGUP+UCEY58AwIdoayTK3LaSH+ypApVPjILH
ago+bMmDuCorGK9gNNvZgNJRuz+zvIr2WTyexwnWoJ/WQIuN4tARbgn9EiSPm6C16Z7bnHrNnTDu
A2UwlgohcsY/zHgmRAqrVZ0lcEY8K1wISMjSW6Lnkmsf5dXOXfC1O7j0H9A4XVVrFI/OYLmv1tAJ
sHQXn7DhubGP2TA5hwxfeLtg8zcbMw+4j/Z5JGcnHcHbcNMUzPvxyfXJVrDsK7PRN7XpPtjwv0JD
+QOZKXN6thxGVdkU8uggCRzc9KjbWji5UJu1FfNdm9HtaBoFGGZIk+jsdOoLdpVUmU85auvjTGPM
01PraBbuJYlyOBqR/VRHwGR7hae9T6nVBVlHQgwEynhjDjYvArvYT1QIaP9wFeuUFenU7vyeByBy
YSZ2writfS4LCIJt54j0WLCpht1c/1TKAHI1+vJgIQWOW//ScBJA7eReJR2C2bJMfo+6fut703Ps
LN/nURxHNaNyKpe3ok67izAJ+/RfZzO99EZSfXMs9QDlClh6waS1bFvzagT3YZAc1Pv6GfjVptMs
FjOQhKaar7pJ3f99Pft4nvd1wUrrOwguGP6+69kWujPpZkezAs7LuNGRqG4qlz1aWrQ5K6JZ20X1
X+zD1oeZE0so04X1xMxn6u9PX57oiS3kHQ3LrIKPEhFUQRMApAlwjcKJD2Tt4YTGL0hfM/ulAbKm
3t3BLd8q2yqD4Tuch1UFRC1eZy8OBeimjQoHYmBFsDQ8fmcgUS6T18ovv4ErdcA47pSN7C0afukk
Hm7iKH7wYv5+IhYUtIkNac7ORp+0n6BWyxK5dWcV37LCjL+Yr3xyvZmpINnn1wt2vg/Xe9EXuFU8
9sA67HGQQV7P32kADRBVt5Wpvv/9/n6cshFOjnIM/QJHG4fp/p9nHqNKyK70CKMf6QVsvN7bmen8
I6oXiwg/omGtGVyAGDh6rL0A7IVfPGCf3GtkE57NdumhJ30/3SACj2CwAuz8bDfqaA96RM8L6RzU
3Amku5n0+SmtwVVKY777+2//cJ7mp6PxpiTnanPOejdEk7ps87pWU6hnwMDdZGsovKX8/O80h/Uj
Attgbqznv3/oWnH/UXzxodQVSB/XzzX89QH4T2URx0brDHY7hb7DvgrEGrSAK40vzk8fC5h/PwZz
6uqpouXwroBBox8rHbxxKHrCnxjJyKNqfQLjbb2iVWn4xzherjAAEf8wle6lTVb4Ee78qTRvhnkM
e1hkXxQwn1xvugKM69DLIFd63xtw0ce1CLdBOctJbKU2g52vttIHUGJe4lHQStSnL3yG7icvlElK
LGqV1feEUPLP691abhQRsUYoideb+OgJeEb6volPwkcyVTv5N6CQJ49qIuh8nfmCA7xBEE7X+lAf
lszb2yt7IGpheFbsxfOSEclgV7TYAeF3fvxD7551Qzskkbvvu/5Cew6qM2DhctGoimZyHM2HEs/R
KrTH5waRuXoFo6WH8xTdpuUazVHyJ0FifHMkZzRgXydEpq/TAlQvF5gxmxLCFJGo/LUQs5yo2akq
vjEz2LCTZe1JCvMCkAHUhcCnUO4QAACQhRCBvt9NJU3Rxq6SkC3M3Kmu3kn1kOWRHhL6xZZvaQvD
0Z/eOCdf3O9PLj31FEYZDOic4N+LoyD065UhyzHMyu6w+MUlmvw0NET3RvYGaNlp+OJmf/JuORzW
1ruMAQlH3Z/3mi2w6+wuIT7REc52gtsKS7R7+/sL/LE0QXZIY5Q9SuCidt9r7jSyziXJ3FPoNuPZ
bqN/XAONn212zP6l0T2YUGyW6sGII2cf5dnN4vbEBxSWFeY2p7OoGWNuPXj82EWZGCUXgEdNX02P
6FgNkhliyeoXvf79W39yL1zWART0BmoOWux/Xhp7iuTYt9oYtiyjk6YRpIZ3iodFvpk1AUS1RvjN
3z/yk5XddWzMfw5DeowI75bXZMhRApBpH2rg5zMvfbFLglSh/jyka37ls5ehza9qGP9//9xP9E4r
nMABbsC4GW3Puz2UU5pTdobC1SeZ0lROcodTg9kKY2XwV1DwYZdEzfScteKq89FvlN435nDf/v41
1oftj4WeyRG/3Ia5QOXOM/PnFe/BTGliLPN9hGjA6Hziiv386C3eF5/z7/P2/oPYUNBAcFSyvfeK
DHuJBzPqaOfxkdexI709Lt9nr14TTMfnBS4KhRCwF5OOOKhebwcex4QPA3prnAjwgljoMt8V1urB
cTgESEkmKGmtuhgeNWYyuDHQQyg8BjaCgjrTiZD3tVu7TkGTe4RXGQizHKO+l/+OBfDekGOCmxgV
eVMMB2kQjSBn//b/fn0FKFPEQZhcgAv8eX3JUoC10ooMhc6AAGXyvyHPuJpXQcbfP+gToTU+Glow
NGFWV+N78zx9nt4HWp7t42buH+CuHUQdoCK8ceKjUIo8UKsOrTV8M5WMYCeAdV880h9eJZ4lNnFd
N5AisZO9O6Rpg6NSw8RZ6dftq7NIsmHynw1+aRibWy1GnuJlENZsHAlf/PYP68b6yTxTJsdxzuPv
t89SRp3yljzbU9kyeUQ1ItnSto6r+QGRdIGT5WfQpVEAenFvWHSxTb5RVj74Y/SSdP6roaGBjtN4
767x1V98u0/eMY43qwMLwS8V2bslhrDnvLN1NKed3j4UCc6RKG9xUotHw0vvanOGkNg9LOSYQmOg
INCHXdaRlzLNLaN09v9eaF88lh/2IA9fDsMI7KGAIPBO/vlYMqhWid4M6b7vx1elGeeS9efvP/uT
e/LHR7w70jSygp0vRwCz9IKEgSyte4udVXiM0fKrVXx9jd6tLn982Pp7/3NeRRkwp6JS6wi0oV3j
Umsue6YHmD61X3//XZ99FLUmtQD/ANTw7qMmxtGJ0/jpXrrLBX/tFf3YJ4NkThokD3//qH//rvc/
a3Wvubg8Of3+61L6z8+aO1SfkbH+rCkOYkJDD276u3M6O4SjnN/GzHR1r5BBwbq2800EQdZwpvXa
d4T60WM9DOWUnZve/z1YP8WAkyhh+IPwn4dK5i1mpITvDT2SRstgI/tUzQ+2pYrQNJ5UPbr2ShKD
rEQnmwrcemrLS2pBppsL6vymERs7Jy6tXya6etUCZo0JbhZ5IvATo9lYGSwuDLFD8MVlWV+Yd5eF
BZVWDxMitAPvN622aHFk9ag//FIPMtPYZbA3EyEOGpvkJhKsbJ2W4GWy/BvIXtFW7yA0Wi7o6Qlx
mknomRoYx9SeOCEKv7fKibUZWPsuJcBmEhDtNNIZEayh+5/iEO50mBF/dlORd6+Bdtxxln/ORP+a
tdnDNMkYcQp6O8vEULnu5nNdPHRCI4OgeRADK1E2FgOwbeerpeWTK+EgADX+tbfQgX73Hq/ElKSO
oThLxYy/7gfa6037g0Ztu0vaJtmpAQipsuubbCYSs7b7AZ3X8KWt6CMkCTIGkyh9RaUwQNTXveE/
T6qkRIFvVCZ7+BDBYKEYN8sMSD8oZ0a5L84CtraMkiSgUfmToLrxtHA7yFEyLlASiZ4znHsSGUoA
ylcCBqYhsLxljf84wEg+oR6G72HH48GvxV53e3lj6OjB+QOrvX2eg8VGmAJGk4AvNHk9uWQdUL9S
Xk8ZKJl+WIKGeg8lHC3KmoDmmakq7bi1Pd+1YTxZ/bHX6EMuJimBtn9W7tjt5wA51DOsmjmsPH6A
mRszgVJrq1IbTxakWhptZXwy1KwoxK0pRFu4J3DcpXiMkoDRy3OlkK03K9Qnzu1tmUar8oaBs6cz
QqLpPPCLtz0cDSbt7UteLj9jqwSj2pTbMZPRRnQkFaHL/mlHSMB6w0TuOVKYR+OrQTrI1h51cLhA
ybeL0pE5leKls2x7q41es3tRBtU0Zz/i0mV6Rq0+hG1fHItUPcQA4zgmjRVN+oh/a7ezv0DNzPjP
fivsLT2su2T6R7foO6pq1kMHhiPnMxXAQ3wz/fiOcPY7EU/PfS5+uT/Qhf7IyZwqZ+J3ylGcMDj2
RlGElWmfBWzXTVvl04ZapQnbwv1hp4BfSpwMSLCYcJuab9BthkFb55invZhFZS7NK/qtlBpNt2+k
xulxXmOt0xwiKkrLpUYq1w4sV/E/vaujmr3y7Ink8sq/snlUNqmPD7BSNQlq1vd/B9qpPb2lC5DD
1fTWkp7OO0PXyGmvAF+8aWl3HDvvHjQSNqn+QNwx92vR3vBcpvvWKv3gVz6B++u4niAsOc/mWUtq
l4noL+8e0ihLd8D3L9jvlw2c7CWM7ew7fokQezkRrpwSwhrRIVBDB8o/kZfEOgw8oJxUEqdNthXC
TmK1GPtjlIyWLsU0TiQ9wWjHfrb3C+cpWIhMZEofzUynYZsqimdZRMAWHHEN/Z20LAwlm9Ee02Ap
9Kc+r/Ze0nW7KANf77j8Z4wMV/Q4LPzgiKBK6V+cmTxpF29qYeonYQvkLaJTuNLBFaJu/S1UT/ad
w2NcxuIiF7SuoEV3jZc9zNjI85aQXIQPx8kt7x1bm66UFG2YNRqxS3cgXJI3hg/XAoPHZvTc7H6s
61M7292p62oeXVRVgTLz5qJ8pNATIQ9oHGprD3WV/jVp7Xtpc6B19Wu6mpCba3/ekyGBWCHKSzjd
z4ab/ixb9HbdHafwn5JmKr4YtUVXMe0ibiYEpMOYdW9c8TRoU357ZLVib9Tqm5M12BqALJFs1Mr9
7LRy67JqBZPbfGt4tlABQMnSncE9xNr42ipJN5bsqg0SLH8DTiysnMjYluMVA1JxbKZ7ERnN1jce
NafCjIoS0kqz/JiSpJwQ4H5ordWyGpsPFEor+H1EQKC1DCIs98rrE9aDeS8TIhWziMrX1e901PuX
1F3Oup9bh8HfDFbTX1zyz+u8GsK+9YaN0lq1c32NQC8ae/9b2SCsYX8qt/9yQY14YHteEHUBgERz
4sHYarwfqFwx0urM9npA4pkLpZIAcPDsvnntDe5JL1JzsxSLSaCwaLfIk7azadSHgc6zmb850r3V
vP6q754Lz7/irDoES26acCEY/2o+D2qUr5Mozg81DAGDpneboY81LCpuxxnI0XzQ4gGuI3nOTpk7
wZK2ZmCPdfZMnKTcCX9T+vqLMVTdJmf12GEh3aVZ9pZD6YFZXxAC3+0M/p+eViHX9C7O5m3aFuoq
9rrlYPo/hJUceq9UJ1lx/om6fmuv5BdzNpBJZ+qGNv69ZY3PMoPcya8UgLtJ9IReyiGhP8icv8vI
tJMqdeLj29uqy71dqjQs67VEijuL/TSB8GYWtFEefWCBASM1HDaak02kyo6ZSXy09PypMRryZKJA
zfS+zCE/WqNOOsLI5MRUVbc319ae3jxmbXLv+wz4oinZRgkJK71aJ+V6ti16so/s2T5K52hoTPOi
Nz+1LlXd/yrMqUdNSf/Anvxbr0q2Qq0+AbfAotP63j7roas6hMiNds/8qNxoCJQhXTTFlnydsK3B
bAz2KbLhH/msAxuRFce51/AGT4ixIHE0c03IBqsc+kTdHFuij6PrwYQ/nxGiATraZhQ6O5BO0TUR
MvrgY5pfbZzE7hIqzzkT/xoHaHNXxPOVLOvsOjHEAOc3dUIVEcmsITJfFAlrpPwsJSodOovfCWL8
sRgIgkmwAdrcsEGlaiFXqL5e8k7fcdm2muhvheEfOpL+tuuSpFn8+Dp60+fmJY7jO3BozlVX/FSE
PtZooHa25lx3pXmWmc73h1a7Yy69hd2NHi0QMmvCTrHxp4J5luOKb5bZCTZDW51aYNGTKryd0psH
6NML+eLEkEdsBDzMZF/VvFWOJl8VvChXV3eua56niigkHQJt3rn6Do31ghU5vgOds1MJ4lI91lAB
Up0FcWqSP+HBh017XMua8kjM1Cz/Vtfs7/UogPDlSdh0EgWgJqBIGDdE5FUBFGcevkyeXUVQKunx
kIV6zyEVpY23nd48RzWScFH6tzMc3RnbBnFANSpefCOxdquNnAdmmWKxJ1qHnr/9rfOw2AnAFTtt
QcZqX0VZog6CHGIv72/HBX5I6Yp2XzHGZnDN6WGmf0PXBu456X4TZAsNPRKBUbCpi7RDn8y4LErS
i5PqL5ZfudtEA3bvRg3NJ717iK34MNKGB/I4NMQy08iJKh/UvxVTOdeXoXSzsGb73ywVa3Bt9kXY
IAHZugkmERYSI+wrMmzAKbQpYb25uNiYH7aEUtTbmYhZO+mSrd/qv7Oaoxygq10ym8TF4mXrSmZ2
Fs8dryHmBD0+C+1aEf3XT/QFyB7eRjqK2hW3zxSvxxM4JsvOqGK503Xzpu3YJzQOgVvDGm91t+4I
++N9jipsTiaHXo3VNegz5xQh92cpRIoKG2a4lItNln0RX3PqqXdp1TRby1LsgYx7h3LpQT2g22Ii
gZ5HQyXbNKHjLEPozSrZWd6zWFOKNWRg+9qLbkvyP0OvTeetTMgb1BwAxlph4xq1FesN5R2d+ytN
6mGHdD6kQ0hGfdJsBqf+4TWrS4A+e8DUsGjckZgx8t5a99ZGyxsrwwskNRNaaxtEv93YYUH6yaHs
ogOolfQhs7p7YyEVPErzt8roOXl6GeKSNbHQjWLWjMJmrOlsxTSpHdmV2pZcVjucEhFtun7QA7Af
OIMy8jS0gE1pkVAtfM7Z6HHtfDd52rDHrMjZjmeInFZzPsRFNZ4KgworN41tXmkE9HTVQaWL8UXB
Za5diz9LT3vt3RPV4dLg+tC852+sao7cxMXk2VtkzKGZrWWDsn0SavGD0rXdzTPYcS7KkdLcDOUo
F65+z0a4bidNLreDP2cUxuZwmGfqmUY0m0Wl3X1S0e4sXuDd9juNh+2LuvmTIo2KGV8TDVgcyh/a
CWnr5klB0yDkEP/aS8js2Htq2883DWqhIx2b52n8p8qJUbNQSHDIGG14ti2iKr+Ydm4KcroAYAM4
55Qn/le64w9NKfpj4D+9FVMAqOj9JCaaJ16F9ZztS+tmbOnpTpbWfXEHPxnb6/hc2Z0AS9HB+SA2
RuquRJNQ5zvJzMS8bh56XjwUcs0j6oLX2MBaYSof9WDZ+lfarG2B6PTBUM/ZwS8lgzdsXzemjnxi
gm4TwCh+IbnEOUDdLSjuRsKpievg7F1Ud4JB2a4n+ThOGrGmYydr/GeGp8NvN6ofSfYZDYuFzyv6
B3/wz7By0icHvD0t8WuwYjzdkf5q+oW6Fkn9hb3746wTIgfoBZ2CgRHE+17WIgqT1OGONiBZuJsc
ARC1GMB1nfiwTENl1cfPnTF8ZWn75GMR9rpgU/hYLN9r6/A/zQLUUQJRF8D4BT0Jai6FiKZ3vT05
A8k+GQRcsTq+sdIvAcYfX1/wnTbIaDgIK6/FfNeKnUS2TH0kE5BIJfzWFrFe1RfT2RpmVHl2dpoj
KYImYZRQev9EXfZEuaC2sVWQq60q5E5eCq8vmtHK8Gi68zIEfkeawWLdlRZeE2QqzrEFCsML/GV/
/UO3h2+NWI/Fh8BwEj/etR5NT9YaPzAi8SID/CPjExJb7eAhfCaTBl9l47MjDXMSzLl7ZVsxJ0m2
3qF5ZPiXH4U+DludI+quzTz3YLHgYj/7xZQ4OnZSH666ct4Uqi2Oo5nfYTujhDHTcWNF3xCX6pzV
eWEmA2FYT+iXrSX3sgfYTxLz1sY4fkniLCDc/EVb5V2J3b52a0wGiFSxS0ryZZSTnyXJVBsQt+RJ
uIuAxddC1ptQ6OoGUjCYCsPBbRaa38ukjkP23MdtccrzTuzSgVS9eEjOlllrl7jQboiBRdxtV6dY
eNp+cQgR7Mhi24ymyVvGZrjhOPVPSgG+rUvxljbONXrlgSQhQ980Jnlti66OTcSflkr+444SjWk+
PNcTHVfUwvtiNr+XC2EqkZiHq0XQh3XTaU+IAvGVxXWePmY62Jw4k5Tz7bT7e5uTFeP9ZuMzCsUQ
gcrXY3D2/vXkYBrXrmXpoZ7SxiHaAHbkQjExOtYYgMkayMuUNSdqGL7GOr8aZ0c+RztLl3qg9z4Y
zYLo9DgpCcdczKfSJJU4spL4kCkMZW3ygnv9AnAlvWuL+S5pyBxgO0uItLiWbe3d6xHY5wiqgWZk
1h04rl+GiENbAsUiAYskLnxOrTeav2dZkfJXZk9uOT3plaLXY1rjfdqk9VE4TUwERXsk4U3dO532
T2H5HRK87rmJovzeMtWPKj5nQzus8VgW6RDLEtCls0IipvNQmtWy8424OGBc979xHs53j3EiXcaI
xTmRU7/1m0ontSK3N4QBXFovIVlxdKhDvOaA6djfjdnY0SiJp22UMx2KJzoKsRNhx4xwxnEsPyed
FNemt84oIFSKGpVmS6TrbhjH+VTbGxwx2nlNwkV3/NgJW56IvQwY4Ub70Se8cHSz31bXJdepNl+b
LKs7s2PR6Bv3idCG7yjVybdy5rt8mY+Ln93p9tLdqiohVyGp9oanHszEnMN+nPWdqfXXhpOWR9B1
MUtKnoWFiOKwAwyyoTO47LuWwDLH3tGvaLAIuXkwujhZmEOSyiJCjTfmqSyn6zFC81oO1Q7I8hSQ
YLL1CysJo0Z7VuOyRrvq0X6x3Uc/s5Entt0POFTWEdnxDzgWuAuH2Q7Gmg3KrIjUETpR5El6sAiC
2Tu26reOjBwicdi3Epv8BT2FuOLOd65JaiaH7qD4lrZD/+jMwtiaP+s2Tr9PVGM3iTb9o9CKwR3u
6UnAHKT8I+neMb8D1y/OBvSvkGpJnty1M+Ugcdm1dewfmrqrTgty2iPOuWSbE0u3TU0nD0Q83s2L
e0MEqnx2ic7NRg6Ji911+zajBe9rmrOnUQonjOfJ6quBKNOhunamO2O8tNUw7gfPLRFWrirauKy2
rkfN1NRWfK5m8wze1biRnvEswao9Ge3UEK6Jj0BUVf4FGegTuRvKgBX2sbqwaKmvE8X/bJAxMg1s
B/4SZp5OCAkjVbwRr461YByEmqCT/ziPsOcW44Zo5/yLc+KHCddKQAJxDVyUGRfyhD8/3dObHmQT
3qta99RpLPu3HGneth/rattE8+Pfl7mPQ66Vy4ULy2JrZjF7P8No9C7r3MK0woJ0rCvLGrywgRhE
0XTdajXdnpFeQWvdu3imTsYcfUdUqm3ZAQmicZomWFo9CfKRmlUvB4LMDbotdYdyVtNRZscDsbyz
TVa8KrpTP6c3lpOPV4Vn7JcpGQLXtrNgWQsxl4o3nNL4lHtzSaNtubMrEbgNc+vCbzAzI1vFdXIs
lnakXSedjfofys5st22l67ZPRIB9cytSVGu5TWznhnA69k0Vez79P5gPONiRAxvnYudqw5QosqrW
WnOO2dtvQOcauio8YNyflKdsfP34/vxPbPdXzYFJzfM4r2oMkWm6XM1WCo6fMdYHGvBTpBKk5vhV
ndJ9gBx4GYj0gRmFtdvzU0N5q8yO3o5aMnTogRJiMrQDwoyDcXYnv2SGl9V6eyvKX1GcgtIvGRL0
fYq5V5Zhb8igbKKHLqecNWf9J0P135B7542t5WwEctHOnAyepNZNT6aVyNBlAhD0lnWjT5b52oIL
8qtm4M9n+nFu6FBVNNfW+cO3ts76Z6TDKS7LxLPqQ6RWU9AqzkmK5WuMCgPTAPU002p8eKUSkfVH
A2U0kzlE+UkF6jTiWR9jbQPMoICmpk9klbnjUZpvC5Z+PMu59kI+NW4XUBg38dDaQSUqbdcO9d04
efkF/yyGXSHS4xphO6OqpFXG4tIPWn+wuvJhbmJiz3Iz3hX4BnBxCbkbTOLILJkvRydaBbUdbI6R
SGqiBDVfG9pvVjE092VVPpr21F8odqONQM2zc2nxLk6yKxL9ZAk2y7FwYBWmi3E3AR9obGs4kyjY
QCUhwnW0fHrgL1ppjgeP3tzWIOaL1kGQKlYc6oktj2ZqnVI1TnfgHPgt+/xIeWDdZY12VAycBQM2
tMyJqqPBvAkYIqmXiN/vHHCvTEJ1kpF7cpXR1OlBh/UYZ2/GyNAwlaAxeY1cfrjMzVsCdh13m5MS
5WT7EVMLsvL6Lco8d1NU6njsCh4DJJEgOgoU3lUDEUDpouOMo3+TLeKRR3n+aoJJJz3a+FHhLD+B
L7ijrFaP1pLf0Te+jbvG3bNTlRuwjP12jb5zh2L27bp2/NQ115iy+mlBY6iRZtx12Zng+Bd8iwy+
KqsL6nngKGt01n4SnQuEmaFRb10qO6U5Y51y+uWhSEmrNif8lEDzmcxV1k2t5I9xURt0KQYN4mz8
OM70/5faQ4uY3I/1PNPDNX6mM11ip9YE7dsZiDgEhAEHyWBfygr10Ccv+PtjPcQrlbMtdwAr0XVF
arZxknZNjJypmc/t0DXM86vqRNWdmOktpLFtMtcIaIr4KymELuFhUflJIfg/ad3fiwwFkYs+64+t
DODI34s+sV8EkZfIIGn9kgmFZjxIvWnXr8wrV6/ovZYmTXdZIyzfFIm6bLSZZ6oysOqQgjFoFedH
sRuxGtbW73gurT1hgMTtGdONyHx9YuKESDpnKE1Lc8oZbRD+17kTrg0yvLrCtTa2AnBvYrwGs6Im
u1F1potBP6zu0zPt25hISKaFkY2nTsi7OLVvs1hTD0P1ksp8ZPDvgoXJBN4b1byvPevBqooHYeEt
Q+vlEHjo3k4tq5KpGDfD4jD5JG7bJBR1cnAlyPqB1Z8e7pjFVIW/mY8uR4OuQBlDtGNK8gB2INkv
kv9Hl+MvaqJwFkSmczJEcGvRIOlBQI3gMzbA2zJf08RjNOj3Xlzp58J0nwFrEcEm+/kwmvOZs+5t
gkA6nGLIPOu00sHWmmjKTHRhJBkfWS/uNOabtsJDYOtDHXCCjJBV6I+jpqjbJFaZxIwMbwaUCKpI
jtD2StL8Po2peafsQrVHvW5ThKnOWo78/XDUDspca2QproadLicG1ktD0qLs2DCinU3HmTcTMOPb
x2+G7lyLiDSVXhWNApXjAZbHa90/IslUNUYAHRPFatbSJ2gUlfQ+tw7lih1ZEL/0Or6gYaAMoOx+
E327kFzovRRQIjbOMIGXtpLxhrj1NJwNzEqxjZS6WYqv7TKtZjN1/DIXGDdyyfZQAriAe2CmB0Kz
5XZq4xOwn+gOdRnea4xoiqa+IKD1Y2LOAz2FYNzRqOXVyU9AHB0Am9q0NcU0BQlAFZrKxMUxw6lf
CwReeEMOSqXNtw016sP8hVmKE7QxIDv4OXKzRDlifk6roWWj7e7MxWK/Sqwwihx9o6guq2SvMn1C
6bep28liYTDBJEWu/hSV3xl2ZGjHYzdkHDH49Cnrk8IkHO6S/rPq1WcxG3uCbgmPiBtnTyta20jb
eOjA4p9VqTtnMuu2KfyjUJMGsE0Sd7o6iy8NFN4DG/6+yumbKZYYj40JyyCqlkuMv/AwiSWCyfKz
IZJ6QymhBXk/1r66prVNIxZrrb9LZ3AJFZ2NLT035VB3fDf2MVpi0caz8y/mgBe3isiwy6zhHhtp
c1DVcu/lct56BCVbjXvnjTbVO/FENKiKzZh09yKfH3p2+YtqjfeTDnkx9patKxv1UozTsPEisOtr
d2JjFlgLbVG/Wkm5+HrdveouFjWvUbHrtPbXTu39NumnrXRPJdNPLV62AJWngGRN/egkEEtYK5rh
IdaiQ9zSmM9apNuONQLawhGopawsDWxdckb5ry0bH7MwGmKd6sxc7CLUMdQxCOunfTWqYSrSZR9p
LlkCs3PQlYbesDR2qSxRwlpKvXci2zdgMl3UfN5qiWL4NhmKB0TdfpGp2cZt6Ku3sLAtzqv+oCc1
b8esfCmH5IAnJz+6o8NQhCG5Et84CBngDdisxMm5XQ12yexFB6MYf2dWpJ+IC0zvKH+8TVYZpZ+X
JvY6oqExZ+ftMmx04muBGSVfyS7HwKrfkEpJLhT72lZJhfKsPwqEGqcoa3dqjvuvVZY7Rt1DMNqa
oH/Sgx2X9UtWCIWMK/Dn5jgfGMOF42hHB/tRK1YDz5QOO6BCPuo28wz5QuyqjLtrNgxdtenHhDni
OMdaemMUVRDZq9PeYfKdDZW2EaUtKGVHudVTk6c7anBAkIijJtFrIuVBJ7H4tvciZs4FNCfXoc8B
xaj1pVVYYT4KmgFLAjKmbEERi/iBdximFaYefyrym/WgWKVGcoIodef1dn2X5n5f0/fo8XfuycIO
aBBGu4GAcU55Xk+TLUNMv3BozON5uS+lHW07kkcCqF0SSY/t8ZnMM9739EajvZNZCXHNcOkjjbMT
UmQTwcnLxyvqH73xf7d5yjpOGmt6kGfi8DGuBGOyWIbJGx0RZn2/hwhM49DlJEdMyGOfJX5vSXIs
3ORHRAnkLGm2TUY2cHCZO1XZpmmrPM6qRe6dZiNfKsY6hAEAOib/jl4KxntjwSqamJg6MbKJZRmW
Y8QwKzSAHSO1777SaNvoMGL3KZFd207pbMQYLyg1LmaGeRgX45uIu28ff+vrfvP6pUklQSyOSZ3p
29WXTo0cTZLVi7B6mns2i6SceHOwR4Nwh1SWEpdN0ifNr48vq70jn3Nh/OEo9PCV2HTyrtrNeWnQ
1zcaAQxqeBklBhkFxSXLzfyiuVMwFZGy8ya72g1wvESri12xYl/rcUAju7gPXhQ9xuxcm8lG0662
FYasMn0gWSXiLNRh4YwtOr5Vle5oXroIONrQsL95kZMdOTQhl1Dns9kbHSKHRPpyHM1tVemoEiwC
XaukcE6GJquNPXLUzRWHQaoNB4NA7eTcGF9kVG0yAVECDeWv3ADcnprqV6SMR2ew33ApDJfa9qaz
NZq7TrJ+9Mj6ix6+b4wgN1QUx/HbyXtoCK2+cYbyoY/UaU/LZ9fSzmMLJe2UdyY/ps2yU6VAQDEq
7LwRIjl2kpwlbtwqUwKFKPK+ZyqOKITsWeDZS7dRTfp+HkfBymBSmerlnS6j58GuH2YLCHsjdDxJ
aL8lP8CDOdT6ZgBdvMkMDhE8l+cI1y2Z68cKJCIR8cQ/W0of1k1SB6Y81kCXnMYhxldid8ewniX4
8sEITMjodzPjMd8yG+HDfB93iGrVrTb3zzCfbD/yOvoz5nhrlMgCPfqeCGZ6a8Db9XsugTzmKboO
pZ4xYTX3U87XQ6oib6yKhG0Upjpb3c1KATrksBWCQTG/gAFWgQ3SVh8RikeVe/jsSeUAd7Us6Crj
MOS0hkqG5JV0XwAizsBYibDI6nmT95LJmGm6Qawqh9TMMybBmebbqKosofObdT5xw8sxizPM++r+
40/zx6rw7tNYuDSx89JZus4sSYQlPdMaREgPV2yGlG79ov/yIu2nk6VHpUITZAvUykajJayRdozw
172NB5iTzdi+DesvG28MqbzkkfyRz9Fj14zMQhLrASUMUSYyIQ4luqvK5hkMgBvgjHv04DTx9cUv
N1leukRn3u7Up7xjjOAYLGaOCQ5G5i9qWr/lSWX46rMtEtOfM+CQCIxfLAzat1nDtF8oflUSSm52
h1LvfhLN9DNpsyd3SVofQNox13hrP75n1z07lhgdmsP/u2VXPaJyiDpazSxx0zq/nwy/xQedx3ei
Tl4/vtK75uSfS62kTwua5XrVv4sBKDMtSqVKhEns/EDc5ZMVyO1ZDeiD7eLTT3X+yZVtP6COG5FP
ffwBrouR9fqMsVfjAtURDKe/r9+i6fSWNBahm7GgYvIf14PNW6kY94rt8LxoMcDG+MmG/fLxlddv
dvVcEuuyKvFhR+k8nX9fGZa4YO+SdYixAYdcqx4gzfkIbevP3sd/fEeTsaxqQNChKnevNg57LCX8
J1GHZSluhZy/6HX2WlvM5NXUjv3BIHq6ET2RtLayYXzTrfVRtNTMn70LJUogZhhIBTK9U9Vad1iT
3HW5nf2Pb4j+jzvCJBJ0F5Y9F+PRuvP+p1HdMEznuQPaZTvtnQ7xzZSY1L1M7t1qPQeZqjxjl9ho
SrqlzQG8s2AEZZWchgFFv06KOx/gX5FijoHLVr4z9FgC8BEj+oKwoGt1L2OQnG0WT4c1O8nUPul1
a9d3GvSJyn+I6BnNIj24epplVTRx5wGSqGWrbTu7+BlX69pf28eJMM4A6xhtqaQ07xYQOHduluDH
XzG2yU633sqcAXZcCntPsK9+6xBec+t2zY7S47Nn4voQA5TbWR2qGjlGDP2uLdkO3MtZTdNobdPS
HwPzYWrSIzed+5LSMiN0vXmk8Vt+0p56d2RcL2wyhKA9xMicUvzv31jJPSOq0y4i9XdJQ7Nf3qKm
c3HXzM2m1CTsJG7dts3kcMGc99h4ouEecOBbvJvInsS+JRlm5/XKoxIt8R6/fjAyAto5xGJskDH2
7Ddatp+N6FFBV3lZOic+DzOmreYHzRDqkF7iYbCHgGMo+37RYxdEYYc+nZbOCCcV3NAu043PbGXX
zYf1i5PRwNcGPoDB7KrrMfUUo+SkeDyI3UGt5Au9iHnbud3ZUrJfS1f1nzyM6x/87/rCBd21u4LA
h334XdI0Hvg+jXvTDUl4R4bXpVB2XPny8Tu7/lxXF+Gvk3PGV2OJuR4qx1JL0SGveXVD9LgKgDij
9riw+09Ov//4MmQg2KCqXIvBxbUbEFSjyDXaemE0WeqGSWbF6LL/5Mv8SS/5+9twbsExTMAJg5F3
NmcKS+gcmA3CgqIpJJN0gw/Jucw50MXRQf7n5YgCHTVGjLmiqLz8AQ9LdlMJzySyiSQKPEbEvg2l
XxpUYWWKkDCPyx9IR6cd9hr51Zu8kooOhmQKEnqvdsleBXB0LD26QJbGkHqub2XufdYXZlN591OR
lUILDNsshPd3KDW0yCJqVN0Ms6xvOYknj3YzJYFMo/4i81evbK0Dj9Pr3A5HzNIJp4/yLSrm/ewM
9xjAUWCS5RmWjrzhlS32cUI530+kaqEjKTdsOz4GA3C8tZP6bqW+sYcbfuoEalOZ+ykfio1qA40V
hbtsu4n+jNaoxoP0IisYhuKRZiqe6RpbmcWgeEur4SHLLHg2mik5gIwYmCv0gu5S94FTAGjFrFYc
0ODCVWIOfyBRGmZJNfwa+sY6ptlcBWYC2GyIvfp1IFQrQDWNZF3HzJcbNzmmoB0MXPgAMvva1QVY
rcX62TPGKNUiDifNXnaCzViacb2tSkPuBP3ByXb8OTHnY5qyDBWKyQS32Zu69zBmRn0BbnGhJRjv
sbT3W8tZ6PybSG6dvNmKxS4JfnQavxm06Ji27Q87PgL3q55GoZ0UD/GrFaOvR7HAjZPSeSxTtyTQ
U9KDVpQHvR/ODhgpUgC7nSk9KzQ98d11USBhGqpXXNiMpjUZ7hyRfmMu9LIsuXNacFJtPdkaW6PS
Mt9E6OqnU8ExXDjKCSiLuTFW8TA6fPAwdfRtmNSfWBOUk5uQArwiOjm2P2dSyhsEMi+91WFu8Gpl
b2ZggkY3vulpd4axWiRU4giuWLVrGo5rHl3b7xx0oxfVSV6FXFQmDxZom6iN8dkt2TYbaabVCbVY
h4NQZzaXW22LyjR6KlcKV1b1NFlLG54VeqbbUVQXzCMnFOURTL1lSxkynOIoCzu3siBCuGVYZ1r8
Jp1TAkZLI+T73m7K73bJkq8003Bj6WN/znsDnCBQkoNutxyw2yECDamU/hLX2j4vh/oLgVt3Ud/T
Iu9suSGQTA3S2oS7Yw7Q6Dt96zg107cKZfQgvfZpXPI3g+ff8ObyYYEMyFfdjXRFjmatUJ736Zc+
ZfIJLWSreyiH+OjmtufQt3MixsbRwj4IoaP2o7i5E4yfj/gJusGJb52G3qY2mUUwOhEIEw1DU7M8
yloMPqeQ0K67+lLaGJ3aZwCDyfMALe84jPUBKxLGwcqp9lAhyi049FtUuOVzLN0tlpF8m1Zpu1VK
Jbk3ejoYmvesqU22j8yGXpy51Bs3IUx+gOVWWfpXD6IsU3yBi/7rAAENEZaB7w4fh2QsU7RaGy62
tdPycfY7yVlHWSrossYrfgptM0aWsceYlm2Zxi4MFR03dOL4WwtT+dirSTipBhI6gIxgydya9DkH
Qn5mgFdUijpE6BoHvUD/k7VMJ0Fi2z5vgbErxxS5mM1b4KDDSCtV39oTxBDOkipDxKx8avLlMrhy
3itLNB4SwFRjGxXnBjI/82Hd2o+N6/oZ+jdcM8Nq9tWAhdmsX2Y/CsBmK5SRXJBtxui2Zdjs1x6c
PbDLU5nOd22lcwsa2W9FPB6EZhRnrx49cuiM1XdISBIxRSZIaPWXPXmYLOqFwCyP1UguqbnHoPMU
jf19XRDlkAD33nhuFHpG0zAVVYwNWIF2T66YEehC/VLSUdszFg3mLmbtnbsXo400Ouo240bQcutM
Poh15O1W4Q13vbjJ9PslHehVm84GGSrmjNxMQtaceY+mmoG8lTq384jyxBgQ9fD4mcekcqBZ42rN
ippxedmday/ZNUmSHWTFgoxOodLK+Qh74VZhAn5Td8K4qKY4C/PgIRw4RzONDgw8jLNmnIW1Ub0C
GbPV9psxqPnWsgFounZXPjrJ76kQ8wYdFIYl1B28XTnzyql+c9Vxr0tH9RvaCZuk4qlGH/fl4zPM
P3g5OhMh4Dwux2Gq0PXo9p+6Y6I7qs1uYiOJMBp/nufWj+3mm5dhNkZA+1Sg/T5qLv2lJAJgX7UM
8RVdmR84FW1nnHi7qABeV81avgNC2qXmUVXq1w7E98YenioV5Q+6tTSwMrANnMbnPflE4G2mgNvv
nYxp4k5prPwTbJvzgGxd043ytAhtoAAdu2AQ5BYUvTsfdS2ed8qIMMHLKYadKo4DExlhu7pVax2R
r0Fmb16ZB0NMB8hx0AIFyUeLwnM/YrkzU5hWGECcreumX+Rofesgxm+Nvmv30kB/JRf6T7Aw+jC1
p7dJaSVyrH3MKf1JjPCBROSsWRsdYp4xisKPf4s/3ZirIxi0YMTU/P6I4q/BwWPX4KlC9RUKZc7g
Ny3zTWsNaeB0heY71IenhA5MybKIwFfMR41lnSm6dXJlZZ2W3vsKAuo44nScC7qCPM8QPiJmKAsM
wFOa6KE+KO2hpce6x557mFYAoccSHwyLzoQ+y+xL03K3P/5e14UhQiRbN9hLgcLAsr323ncALNSl
EXaYdGZFebN8x5WIS9ylj5o0+UYdPDIqVYZbYzyrnxTW76T6a1m6Zql4tKsZu14TLQggESr4oYFz
LaqJ1qo36myZocZD46+Winy8m3LJptU/I004MD6xd1ilezx6SYc6iQeirGxtA7F9sqPjx7fm+mj/
vw8H+A1ED6f76w4Mem0cbMxqoBBwZGOagm14Gp4/vsg7oMmfqpy+/Rqb45jvKnNXi7OcGoWe7Nqx
dqf+5xwlEAzK6K7Nk1+dpewa5FwxXdvRXBU1Ynr45COsraT/PtrrRyDE1zBtUupXz8Tfy4yWYrmh
AdaHEBqY4/eMVj0X+1oTsRyabUGH2blLO8RmlctEaorAVH7yEdae0vVHYO5NAY7QY61x/v4IWWnH
jRyXPnRm496cWzJm6nUtHuOTbE1wX8iKwfwtaVDMmbNBGGrtrPLZMebPZIHvkFLr3WCtNaizoAWp
18N4dSTyRGfLDKsULShHWqIC8nraQOkqd1OnfNc9CDMt+SSqVuibJDXkmfMrIuX4PjPJUtOa+hdm
h12VkE1RF3i31nFvD9l/J4XY4rMeGF84n2Z0/eseGrDsbFDvFtFm1/cwYssXVsaTRCbEIYGQRgwJ
2byJytaw1DdCA+Q6egyF+uSUoZyzjBsl5ln7+Lf8x2vDL4mc24KdyOpy9TShx1Yot8wuREGyp+Ri
s1Y+WYz/fQlAEJr9p5e/ton/sy/2DqVWpaKXyIrhe06+Zteatx9/i/VTXj2QPIoIElUYebp1HXg2
Ko6wtNaVoWWWN26atRt90s9VVB7k1G4HezgTNflJ43X92FfXxEWjYiC3TVaD68Zr7jgx+wgt3z7H
WljXPzMYOUYKmtUR5Sdv3D9uIY1AJjYYvchLv97OGqnkqMPBEGRT9VsRIISdMvvkSXj/fUjxM3gI
1va1Tf//75/JGpUkLRk4hDZ5RlivsrDEsrhh7BIHaj97N/+/PxmXYzch3t62aMhcPRWJVrRUSwoJ
Hrn7hmzklErP55i6TRmyrbY0EnY0SPYfXxWC47ufTbPQMAOgg9ZiW9ctS6FmXsn8uwmJAMIWF2Xz
eaxMEUxEVmh2gUh/Gc9lDM12dLCeD567NRD/A+ZFOQ/vMdljrFZ3S45+oSTcqtaHZTP0jr0DLPQA
/ZMxT1rkJ0m4p9MW1BZprG1bdJp77LfhZOrKk8bAuVpUh2Nx5QVq1Km30iuWwxDLn9kg5W3vRL5k
t0eC49WXDAYUSvGbFEowKZN97JdU5fd1rIHHUL4oeWTfL1Nt4rqNHia6sAG41TGobeQbcQwMpq8T
7DnNIzacOey1DpsZWr6pz9yDokooFzHpz7ES3UdO0h+7uXrSLPWpiPVtzS8YKKNBXSmj5NxjYvBK
U71x61S78XowdEsy2d8XS/lpdDriXc5AfuQWO5nERNJEDq5hoRjh0HGdVEte0O2DVxzd27xUwaJ5
stnHrQuVXE3iUJuXyY+R4MXxSBoen28jRxWUQEdPQy8UERRLsposLYoFS+z+TB9by960Or6QchiP
maescd5oaFGmeSuK1V3tmlS4Fyy1EC3fBtMMbAYUeUkioiP5beyE3aFsQcAY0chQmiq1URJc9CN6
NrlsYHEpf/ICqASpmae6N/2FyjnAsIrOn8wFn2ZzSt0qumM1ZpguCfmTmbCB7yRfJxORzmJ4eLfz
IdlLPcwrp+bmEXalu909g6tQmuwyUc1pXslp+HFSxZdnc9/mcVgeDYxV7YqMYXg97jvVO0C0zPcz
LoVRc6uL1gjltldMGxKB/gI1mdvmipZMhQG3KtEAc78jNrjwta9aigZs6uNbnHQY/PCCbh29rC+F
G13yGFpRaxXGmT5DqVY7/G8ojzI9cExwIGrn1uQ18MfR197RiO72sWeCVsEXdhMDrtgb7rAXrfW0
LJ3yYCyAb6WXP2eFqvngbfRAs6r7OrGMsGH4WA1GfKcWoZhT2++Q/N857Lv2iJHeA/68rcYIqRsT
ROSymfB5m8eN7HRxoN3Q38lt8S33MOiYSXlAEqJtOhRX9DM6Tvs6qrUeZdu46CcnNX99vIRc96oZ
fTHqQBH7Z/d+Z3irEuwCBNg1IUb4aLv0lrZRxfDd7XkyP77SP5YqzP+UMQDa/hAK/16ReZ9knbtc
KS7Eb4JPFZDCSIXsqhk3ryrNs175THL7fqPBPoys0cSRaGlQ3v++ZO5Eg8iQKoRGVxTAEEbsdOt7
0gJ/9VajNGlJ0lF6Hw0z7BXgq2aTgMKZcYEz4j5U+mfQ0PfbEpwal7EjID3qa2c9R/3n9GCA2hIx
8NdQc0nj8+boe9Neetgecq4/AdD941JMqzk2U9rQNbve0ceorIwkQnDCuv7izLB8BoOebA6cUH/5
+KfV/6gX/j4+MJlkGwW2ycyaGN2/v1fj2E3LHpCG7WijPq6bLxkpulvHKuMVioNVRJObKnaavWqP
QWJ1ajhWIz1GjOgysr+bRgVzGDQJ4TcFDqvmWz3Z2p4hDW3Zcab9PQh58sz8mzUW3RHCyhgUa/Wb
q2ujNnXDQkD1T+xqIbZs5eKnFLrqIJSADetbgyTPNVpaaAmdRTyxJLGV3W+hpD/nmXSs3KZ3ryR3
dWb4BUYL34z5THiHAm3OIqwx4lXPAUOPSbME4whVP1+D5ipFDavO3KjS+p43dRwOJcg4hK8b8q7o
QKqvuBl/ztQVrM3aGJZqe1SwjmxJk7tvnDpD1bApbLsLuynTN7lRcMQTya8+s2+RRBtgehrvvBjW
XiB9HockBJBjg2LAm+LmpR2qAnJKnPShIAdymzQwGLwklz42uIAQ2PzQuSPmg6LZQ25obsa0Ims5
ds5wPyDT0PPcWoMLsIqnEcfZVz0HwaDaBbDCpFSpdEqHhLvCRlc+vorG1sMW9v4JrqJ9KCWKQNb+
Z2cSdM1z+F9uvOVlSr80SLMZ3zY/Zy3W91USFb6dMaQuGS/W6kM2xtkec5e26RvsMl5eZ0dOKNCJ
0Tfk4O73imb+6Fh7z6bA5feqdUJ5oq98VrRBv1h2UwSVOtxUhs0rJAzlkvTzkxsDG4kYywWJE8y6
FQdGie/BetAcpz2ktfHT7QnvbmxaeBohYnuDcMoipreetZN71uX83Sw1l7dFf9IbM0eKKdC/OI7Y
oYs/xhZEMYh3eTDMmYlBoMae+R3UUUdeZHPfcf456e14aBWUosKNUk41Oaz2+tZF7hhwiJgROQkz
zHW077CP5X06hyVE+zGPgwrb1sGolAda8+vg5pxPZnIeTS3y24Wzce4wgmbHAi1H2ccNtBm+LLwa
Wl8ymi44qi/erk4x3Kp99ZR24MgKGLEHxeiFj6+Qt3DQOASk4jcrIqkUBQ19AsfCGCxVkKTVgWqq
37VS3y9aLPB84MlSFLgF0I/YxzP6ZorknMFPcyPG5XfUa89eLcpLLVXKLIaq2zkFz2IVv/JSLNsU
YRmENGNfcXKq9NI6834qmw4TkN+KSUAuocNjuoq362flRzuLLwVT7FsCKiCRx9ZnDOr/9XP+WqJg
56EVpM2B8Q9HvPH3EhUZOOLNrM3DjrqaSE/eZEFrfactNtmM6SkpRqTUUu1xC8QM/8wWMAMzvEqt
+ae0HtrEAgiUJwe1bksAGUQhsZgpoSYS8ExuupmlZtzY1gbN+TfecO5yq4Tp4v5ACcWEr5V7U9GQ
1rnOGSF5s8mgLh8aI898hVu2aS0a9Xrp3UzzIE5Onb44nfubjIDfdia2HCuZhBktjXq7vqlVM0F8
0qFplPBms5nxkJt8hTznnGLBWjs2cXnTlIeB7uRuIhrmtEyYOcrhp0Vf4LAYy5PiDvqmdCuSY0hS
usTeb7VrfcUo6tMU1fW+ndL7MnO0jTEv7d4zDomhJJe6f6Xb8NVqm/Z+dJTHKFUIFm0zxweVjYxs
UvHlKnFYTj0OZLg3k5Z7l2kCmsNsWQ/ATc9bU2npXBdpdZt63yfvpTLkt4xTmeM1y8GO9QeLANiL
muku2kMbF1xZuPd6wnzAJImmhol2G3HwXvRyZ1KLB/CIL0WU5LfV7M2YoiiT60y2nL2IzGkUdzfb
8dtIlEyNyp9lrQuawc2ChfnK1m6LjuBFiWTTs9pzIVpv6w0M30pjANej5qsCaiDUul9uYhcFdKWr
u9mR4liqbrRTgrZ2xMEkCfQTj6r17vjCdB91OvJ12yEz7t0TWyaVtTgSU8UiWghVYgAQAhZnHPhq
Rim/mx0IToGn2DebzOKkbjOOZWYelcqLwfu1g8VbmDm+xaoFNQMSnDjOxoJZQ7ilZD/rMCKhr+mP
Bd4WUBQ9s6SpfoDfCyqlrY7OSGqRZk7eESm9d8lWe3OVPtHTf0m8iQxsnvq6MG+XgTnIYrutv/Rl
GrQGsMVhnnp/zE2CDZVKOUB8gadvaht4qWTM1dNt1CY2bJTF9+rm3JkUCU7OwIzpIKvDTF348SGF
gEHe8P+uAPDnLaSva9gdEBQann+vAHVq6V0ZGXZY2HoCqBLR/WpwmEXu7tsM6xlBluPggZpwlluw
WANrA2G0bhM/YwqMkey7PxgEkKdrzx6Rl8VyYpGlDQc8wCdwG7WOneXibC3Nd63hNDmqenPOOwOD
HXlO+3FunjvdvCng/NzlulofozJARa/RWBWkHI/WOvQfvIvLPl7KeAj2g4oVA4sgbDydw5FS0RHU
DfRao1b9hJmQYyZThsB1Uio2+F4+eCy5KdQJjST+AiOHMKIzOdjonXlf9czza7q+W7sUW10Rj1Qt
OqPwXg0WiFtQ0/oDe4iGwJzRVtPXDPOc8c5Y/6kjksSwIgJOJszPqbEbgHvgEbIPUh/54KlCmrVC
sEpTxLdzHmOKgHHuZKV8chr5BlQbLZKeMOttW504IuAkqvmTUktjDYFxKwbv/xg7r+XIkSzb/spY
vaMHgEOOTfdDaE2GoMoXWCaTCS0d+uvvQlTd7krWtcpr1hZdTKpgBODu55y911Y20SaT+oPU8kOh
mw3OTpnAzXTN49C6ZFIM8PB48R76vmD94Kwwm+j8+zvapI2MlphTzebcFdNsHIW3DPKmgsJH6JdN
AbeqQcTGfmQhP04PTj/54u2pGuX6GwQolIwQ+XldAFQusMF4Xa6unOCsN2hTFVFTJ8MEnMuqw2nZ
LMq42NOaGRZ30EkuwzdFH6pZITtvCa4OkiibmF8WB7W3HxVMcQz21GgX+gQmwv9i0DGkyhIsqkdC
n64t20S9qab/OqDOgnqQPZCG/Z6LH6QS9QfcwdZ8TMtyFqX8UAH/14ApGfr22an0bBVNx24qy4Ax
pnYzs+nEjfZx48poPUb8wDpjwyl7XazNjObOaMUbnF8Hq/LUlULkxDyAVT1nWhKeHOPYj5W1QZv+
2DTGcCwTLg8Jphh621I2kIzJm0fmErvaqmuFsgrCpFsJz0CoZwIWaeOKaK/61UMPuYUbdkOxqG29
lPen1GFPWOVMghrbYwxtaCot4rhoF4kdEuTlOc9DMZL0MmQe3i8MvlWJEyst++CaDZ1Y62H2TQ3i
R0323g2jNI69bm55nbkeS9iPDiJNvZRYd2hW70sFqJ8TZOfQ5SSVZFn6SMYk2ZtKmOCcHunPhLju
FrYPWkFF4t/msGXyJE2PZlcdQILwBfTddgQqdrM6EjszEB/8i3dUtI7FwpkXCL1moMPcNfHkOBsJ
QmBvgeeTFnlzrMW4SET7FPYgKdvM+Wga3b6Q6r5WGnXfl323CWhPYU3ap+As7zeSU1c2HktPQ3vi
1qtcjMqaugQQS1P4c6+yb405Wps6V6pjY8GyECETAl8CjUzAIyGlQBwSG8zYUxy1bhLsY37RyTDK
TQA2mB+DYGjQlXxJ9y5a5ql6zpmELmwzTo5hKnfondRndL5f7LFmph9X5kL0Pu2fivBuNw20p8Ba
FxOzLiNzbKZ4xMfmqQHuPeTXi2RUlnVZi2VZ+4+F2lrLTvcvyYAIwFGIu+AVew3DniFxGhQr0BML
Rw/YixPlECP6X5eAJihZN8EI7CYztW0o4VR5lHFrf4w3emOT4qQRH64k81BNLkhjlhRp2T5r63AW
uDgqOMnVHEcJOhfG1os0Y+Gnar7SEpf7I+xxuvUpPvUIWZpPSnGsNa+txZyd5k1MYmeoLkUM86Ey
jGM+gYSHkkBsC9A9CRnrAgPFkjbpK2FI5RyiF3yitmxmjW/hhu3Qsqdoz9OBNVungqgWplKo8zbq
4cx1Ax41o6YdphvAv3TbXHSY2jDXZguNuHmwoCS7uKM+ziw3XhAvclPRGc57Q14Lyb/6Ax4px1Dm
wOBSwImUi2FGd470NTPkyF5HSAKMnisoNNlze8148COxJoB9RsBG/zjQ35FW2e7xr/T8PXOGTcZj
iYb9POTxyYxftUjXt2OfrvPeTFFZuEgtcg6KhtGXEJablUpjk4hTqMlA14rhu1dgbyJsMlokPcKs
a5ZF+TOM1HLJ5HXEMEfsuHfNjUr5OvU26bBAk22rhSwqpDdm+KxqWHG8ku5uR9PXlvYSzSgFvNou
AwD7/LPg/Tf9KyoRxDMc0Ojgl99HQAnLEij1MiqjQ4u7DG8TlVChDF/ZmdTnxBvmSVyoK0/h5NgN
hg32tCfjB1HiDF8rB+iq4neE5UFooKYC3qeVM2pPViLfZAzpuXoc9BFQQ6ZAbinrtVkXFZDPNj3I
MTi0hXmme+ZgSGNxH5yMeEOM7Gnpf0t1NVvpfecvODCm86D5khui3FQJXrtRJY5srF+dtF11KX8R
PVIO9VyVwQS8GlI2osKJndnQRoA5CbLXjPq7XppY5VIuacvu1y55dHHsrvBY+iswrGjlFUoBBShx
RMbl0bAzd99F2C6mtd8ZeAGHHqtZVDi8BR5YwjHRLkpXc0Skvls4nmouPKgPqJ44Qt4sNvLVEHBA
SphTIeJgjuGYG07S45wO6NWIk6sxGtU+1KhmJZbMWRiNPfs7C26eMlsYfyQfHYbgU2lbr4MVfxtg
D7+zrTy7RL08yU5iak8wVUXuSxTm2toap+ZPWhFHOmjpueI6pqelcoEXbBuItfF+4zHMBg9H9PCe
m7V4yzP5Cs7RO6N8a05e40OacFY+nPnzEFg7dNvwe/KE9ipRDDNsRRVSvoqMjLRdO+5oLlK0SEia
4ES7Qdo8It1Dl04Lg0VNaQEfVQeMhemiUupFggZ/bbU4Nx1yPVFQNeCLUtvdR32xqhSTwoxqnKZ6
Wc2MV65pcysrSp0p0bAzaPYF5NI9dtXZrb9pyejt6EucmoDedVpYX889sUtfsvCxKhDR4b4y9+oQ
fW9N97UEDEm7pt1WKI+0vtlgfIoOFio90N8EG2UdhtCmjGcDfuwZ6jDyKxH6r8m6frTUzjzUfvHi
OLuK+JYF12wNJZ7xbE+vaobHVuxl2Rwkih3O4SySQVpcIo9Eg9x6zDwAGpQcCz8zoy/JWjSVsXQ6
OCnpmIO7Lctoj/jnGvpDviCrb0Zww451TN+YJeAJ06M0rdr4UdjdPhBGTz47RXFGE8V9kD20/BCe
8X4I42QLdHzGmAJDKWAaRhss/QS2XiL4gLlj9QBsOXBmZbFhDdVpr2mLprs1jfCvDe66+3oOV5tZ
h6cc09hdu0XD7c5xymnsC1i3m81tV1W2nBMWwhkB/44tsAYi/FwD/WyXmUrkZxXZix60JwLOhPa7
N8zoMA5peFRE9CZSDqNcziH1AVlexNAemG47qGsXdsnOVzPxppPogPNkvdA6OjU09JaZdOJDwuVF
owlHNm3N57ir+r1lZizartfjB7atZRJlrzjgmdj7LoA1L/AWUS/sWe15mz6UxUnqbbWJZU6bKrmx
3V/HLOsWVcwmVMUsHFCanwbJAMrirew8wDp2LK78/zBvpUFaY6PNktAIF4reOIuo7HAGCrGTw8t0
5I4yTnl55928saFv28NQrgPjIy/cZ6PDbaHJeBngbntMG9oQMc3zQveivc/tmsyLMgGwlaZ7mvzH
tjO+ZTbXWi1KfNQwIBeGwF1+50g5iEqBp7FoBgQ0Zkb+lnbBRz+awKSCdljFmjt3BfAfuuccy8TN
BSmUNFyqSYfOq+OMypljb2jaVjfddou4PnHkUkvl1i6YuMqGOtQfX8yImAlA24inG/9Vy6+d9LN1
kUBNFcKuFoIgxdUI72OlRJq+SDPSgsaStF2ahgxmtJrgWrjVSXBiSllwaw2IPadsPMPM7d1I4QoM
hZHdaBUHvxvwZtlvFrSsk0Uix65tBGVQztHWlOUP37IeB68xlzX6l1lfxBbH8o+JAr4eJNb2pPFV
KpK63ZL4qDD9430Ou3rYWoQPxNORzk/57qbZSQ+KelahsazaehGa8lF4WokQrjv/fa38F2UQpTKr
K5YCbEsGio5PkxOrheflB+akOAvx7YlXq8J2T/ts6XgdI0zXf0Un7S6Udp4GTobUtVjen8J/v/f/
43/kj7/X5fJf/8vH73kxVKEf1J8+/Nf6Iz99TT/k/07f9e+v+vl7/nXLU/73t19yDN+rXOY/6s9f
9dPP5bf/8ewWX+uvP32wzOqwHs7NRzVcPmST1PfnwN8xfeX/7yf/6+P+U25D8fHP395RidTTT/PD
PPvtj09tv//zN22a8f/3n3/+H5+cXol//ratvyYhM77ff9a/v+Hjq6z5Xucf+DSQjkzzNdq7Dj3O
7mP6jPUPC4EC4WMYgTTDNaacyCyv6uCfvxn2P5CAIS6cMKWkO03aHZk306eE+Y9JREFYI+4PQfPE
+O3/PrGf3sD/vKH/lTXpYx5mtZyezU/9F7qv/HaL+RB4UAQm9Ho+9V9Mupw1gpAZmwceXfNtIBcD
636H584fQbRn6aGyxc1QVzZD5XkxLbiMR/AxGS8U8XO96a6VMa7Hzv+QJWb6P72Sfzzhv3uCnKRd
nQhSR5+UiUj8pwbSn6Zz9NVxy4ZioFJvac9SHqElBXAYobba8R/6PNcVfGDK4CxbT+6CPHqXWdJc
wzIdtjlC9pXtBT46h8HYpQaZXD4/ZJsX8sffP1Nzalb/p5UFV5e2xkRrYbiHe5f3/OdnmqjTO2jS
NB6xR7/lvv02BkN/zOmtrIOqgV7vV+ehUEjDrR3rZeR8t5dDyuS5czAG+jmZ4bStGPgaW96W7AxL
fmN0ZMnkTTF8qXwkxsWbJ3v9zGhRXmpR3PxCmASxOBS3BDlCtHWHbyXDsyBpJropZ/U1vOhsQfOw
eXAIw0Tzd2M4xIREjY9M3Z2911jKitIfphkhxnPdVmCVZHq/UNsk38ne/qHUTvMI8CtlXOhY5Nwb
Y3dVoobmRTKuaiQW5xo7yu+LzU9rzU/v/M+twfvr6YJt5pZxVJKFPr/zo6IXWt3hyS4K5aGbpBo0
JQY0F4QPxw4dj9Bzt4TFbJGTwOaqzNsQZNEmAqnKvBEc4wTP+vv3WPvrezxNboXA9UnaHLfOz+8x
6VFaG2bDOBOl0XNyVPoDLYvnoh/rU1eryhG8m5+M1oVR24+xjG1M7u3wBab6S95o6i/G959EyNNL
xK46KSTRU6ELNyYlwZ9ujgpPRNOmiNH6Wi2W0E6CI5j4bgXYAAR8PUm7jfFR1Cn09rBDkwK+vF5T
cBlbQicLWDCtRqJPpO0IoNjmpvrmdJ37akQg3Nsmf/cKw9rXPfIKx0+TRToyEdV0xi1Na+Ts8KAm
u0Im+0zE4ervX2r980uNwvRusEUFC5dR+/xSZxQZLiPYEkhfvujgJZzoP8Wn2HmMZRvMS2Mo9vcH
WyuKPcegPz68/5tf14AR6bTx+lfqUa/gwyETCudKlsS7kkgKKhlTnH9/KLxknXeQZP/+T/h/XC3o
mB3eJpyNrKH2p6slKyvGi73a0Forng2agosCXsKsDfxvAP7nvejbDZb54cnxvhqdEu87cIirTABU
SvNfgjl+NnZOF4ujEcTi6MJB8MCa+vPFgrABzpzU+P1uSkRu0GpMtsrskRTc9NHQokemB8b2Fy/B
p/0FIaHNLmYT1cVNjNHzkwhhaMcoYr0kbDfPnhQzZj0UNEKz1mA1qYdm5EIEGBBg8Z21XtZem7Fy
V6kuwlWYvJqJnx4SfILn0tBedS3wIIXRl04tx/jFRvPJU8lOy2vLPY28mymF/RenMaaIMNM4Ss4G
U7z4cQhbp2d2qGntm8w02l3oVuW67CCEGDlEft/1LlYHAhCmzJui4hPKpNHtm1F/YVrM15uI+pax
w6IgIRE3RZuf1LS6OG3Ts0vJXVW78UNf9FgtVXlClUG5WGv5C3Cr/hdXomV8fvOhtKhEdWDfZ6ef
zh0/v/lhp4d9LLgpEjybW0W3110tqseklsq+DilSy8GGpqVnV6nk/sFRPDSZWfGhEkZ1nj4HYSG/
gnRT9rmdBwSeQy5CehEtZVWXj6o34HgSwZV23Ecz6JALQc0tYCGR1FHh0wxb59yYmLlQ9LwiOURQ
YEVfOq+TtxbMzhj3e48RyRN6Fjrnh6qngkhRyGzAn5L/rTNY99Dm7krbzq4MjE7ekKAl83S013rH
1m/GMdKU8u2++caWj8AsPiqplx8IxuTPM2INwlkmbql51FxfPCWkxbeqwBCUUiXfl+nKs+H6jSlz
X62LN4wNWnw+HZsrjeOZqwfFtuwr8yoH5+bAGFslKhQ4t3TFi6qWyzZG3VyUeX1h4R8fIq/Y9liE
gfdG7iQ0yE9Fo+YnW4dOEycs2hhoVuNAc82P+moTmVNqCA2ao5/BGB6qzp2p/PKtbggkzeFDw+Fj
S8KZfyz0i4vz99iorOlhERf4+BMSXen3bx3LCpaNZUSntg2JKwlpILTTxddPD+bYzV14l7dat1vQ
a5Z6GHAtypVmKMWurhSdgbgxzMfa6/bFoL8qABL3ehooezJL1FVpII/Qzcp9uD+UY++SiMyZrC+z
YBG5+AehUn/kZrrLzO9+7H8hqSQ/k2Tk7FPLIyknLhn6ero9b0sne9ar5oGeKYnuOisAAi1xDLCf
cbPVjL4odlt0PriAojmmUf+Q0zOK1FzZ+0Uy8n7zXzkuqJiws3MdvUkCUW4S3+Ty9wXG1FIyT0K7
OmeDXW7MXJqzzmTg7ZQa+CUmtRDMx3NtIBiSGu1OZnP6rg4ZrNut3q3seijnypB8n6xkZwcyfJEl
QIe40JPcSB+Ir9p4ntjSkWzfDIODlwCkPPNVWe6jpi0OZTh8g6VsfU8z8ipj5Xi/EYBf+BfpbwLi
LPdSTcZ1zyVcawXNwftZzqB2fVB821zpSodqvtXQbpnpQu8JZc8tMjLMSIVE4j2OvIXoYuKw28W5
BwO042DkwK9bShd5SqmGaytz9IMNOGiVGVm81Sun2uDbgwZnIVhQp2Po/VtLW9hnxfHERvMDa1tG
tkVyS/EMeSQ6YFW2VnnpWetcHV/9oBpp5TGN7RMu3xCtyW6EEL0Urg+UtLTfCow7e4tztt/FiJ15
GAIRr/oqsg6+l61lbZjX++9Wa8s6kDtZcg3XcPYSGC5hjpO1QeNAtkn/AT6AgE7ERPNR2PVcOln1
xJ5So26Q1vL+XZlWmXt8zdauc+uPUCe/zfMZp4QdYI48V9SZk9c0baZDD+zpbCZH27i2YwrLAZs1
nsT4ONr9wLiHuB/DgmmspSEriiZ1XLPBrhZNeotpNV57zDcGHCkRtzQEp1fPb5qrK9HYZk53TJUW
Qryl2o9NHBLWY3rBc0YqDI5xEIlCb96jEbmTbCsygdhWjkU57pvMhBjCPJp4HaQB2NedrYftZVlo
NJ0nz6vNBDTP0m8+0yyC9YY32LpbQ1bDYyOJ+R0VxnUtvZBAusGyzMduB9Dn5HpqchrzTF1FXk16
WKhGF7/m+Ny4aEkUxDUi7b29W7vNxnv3k97aFmFhE4ue7ryiVPdJpHyJ2hbWDJZVqPBR/xAPxOx0
iLY9SHHYYjvIeqqHHwzJN4Wj1r3d/0umQfdsAgDTwm2i2uMRYm1GhmrgEcQ6bY+0nZiY+eBHAjsL
V/Sa25vtu1MEUPxUqGF74e57s00E5aVem2sRav4qsvVyZZhOvlFNJuhF3nr7anqwwbyACKAd65ng
zFvqfIhrbEyi/xaagLB9Iu2uQe8tjdZwt9w2+AFKzdyLQjCiuW/wMIrqMVV2VHfZesiYlihJE8+L
qHePIsRRKHvmkRqgE/rm3VYN4x9lOhY4PYd6poUk/anE/S4Q7F2wcD1jddO3ftTpOx+w4ExCiLsY
JXOorhHVs2fH3zCXH4u6Gue5WdDLEhkg1IagIq+ogqumkPLd9zsZ5+3N6iWuz101mibyeE9bBYYY
voTKQ990Jy9HrizJ87J1GaxtAyhpK8Z+n+vB2riXbYGiycO9aHQt4jFCEKpxiIBAJgZzcU2edJUQ
ML9FdNHWzsatmvgtTpUTAza88yJ7UCl71oUiTsQ0V+eAHXVhD3a+apLBPRjmflA1b1mMbrFwPUjm
boHR0eswilqa6Bdu6g6raMcNARDTzAagMhBzHTXfRE7mrnHShovSzIJdEUry+Bxv59u1uBSUeiiE
tZZZYt6tG4f0qbrYBATCmXEbH+4PnTDBadb4TPMgodGop/1GuEVw0EQRz+0o349OHx0JColnJgyy
ZWpW3XGXRYE8FNODSdIAM+q+X2mdIy8g4qasyk2IO0WpgoX0WvGUMqTZpALQVVRz6bqlto6NtJ+3
jes/xZjx3c4/RcChuQzdhy6S7QNP0F7JGvc7ERUPlYKiK0dkmOvut47D0xwtHuV/bwkAEiNBDKVL
WDeJCr4Ixn3pp/GFeCVGPGpwxSaQzcbSzbd5ZEF96JQagXt67EywWzE7+s2BmDHDMJ0Q2Fsgrx3w
oKmQWLexqm97c+Cj0qkOOLDeg6xKT7WmMHppjKvscmit3VCdR8V/KjN68YWbapeihmoUp1q8SS3k
nl7WGHI1IJidJdPYnxxikHJxvtenH4tSSptHDayHrpfKDs1cvChSr+TPC/W5ZJWF6ew1+zhy8hdu
aDAATXrxQvXmlnX6UE1qmxwlMKtN5J/TUHAdROIJt6e2TIpLT9DDGS3ntfGRq96rgTZpUJ1AycDo
UXSPHYLMOaeYcdEUTbRsALM+p5q+jkKK3Qd4nOP31uE0RZuYsw0HXsiUwAaA+ebTny4y/zJMPZvW
AHk5OswoR3I2iG3PHryxvWlBGy6JCvM3uDYlQpMHP09WCp2yk2VJ9jtzSJeFV4eLsfXmGk2fg1Z6
3YqCHUUGXczLKD2F+6+j/22Mr05Ufndspnl65XI1tTlJB61VGZTRI43jRC6rmFtXay39CUqCXDJj
fOr75lVAFXS6LLvJaTeSQUAnaeZId7gQBuDv4SF1M11NmPIYnr4lwu+XQWA/W0MpkqAw0YC2UTja
JgEGn7TyrkULRmiQq8Hp7NTR0ddp09cXqryAoL7+iyAhFjC6sytRPy9ahwkFB0b5cH/wEzQv5Bmf
ZVN9u7/gQaiLHSJmc0uk4hrx1i/6NVN1+eeWHMkB+NlUXAZCZ9X+3JLTu1JNPKfTKeXArCeG6x/1
MfQ2kpH2MQ+9k9FaLS2Fwickeuh/ofYXf3m1XJIL6NC4JlHvSPA/+fX9SV5TR0w3Qy3lvBtbzJU4
EjC73yNtavdjEF9K3RML0l3apx5IInmj4mU6OByICwSz25JNdD+XsQoFi7Ez8B2iGdi6teGuHYUA
AEMyhOmK9nsXyvSaSkmJ0HrhKpCq+VbZLvsOGuFAjlCUA3Ryv6jv//IK41TGysej4MVGwfdzXekU
dkCGg1fP4gIZT1eEAbwgv51U0BWxnWi6jaBEe587/j4KXXnCrg8uM8iLFb5Z99DawJIbx0Jz3w7o
xAn2BsFS5ScihZ31L57sX98Pl+KXFCyD5rqufebLdUof9SlB5rP7iXLs2SmJVKA35rhdvmxyAI9i
uloVW5ZLFAbu3FQZqP3iWXzua0KbxwyLpNjk19h/kZAGjU8xMRFDgkpDb6/AMcetgEOjjZxz5SQ0
Ru6bQzS6kFNpzhNehLLV7OU8QLrwfRz0hEUDjckvntjnjtv0xPA4Q3MRuM/1ezvrT93E0UWBlLGK
ziqafYc61Q45yMOT36Ft9P3wmmvJe6PpFHxZGC/AoxhbEDftLIUcdFRt8aucNuYQn+5fHcwTBFkc
LMwfmXt9urr8IM8smCGsapEk1yhf/95jcOf6UBcLs/e6Xak1cu0bUn2rneJdhVdzlU3aQOFJkEvE
szT3acCBitnVepLslICMGUaZzWbslUVnElaXRR1OQwg1SWIiTZTMiOnOuc9QPHZxQxyxr8jx0fLy
j1BaNA975yrLSj4Ae0sf7l1860vr97goyWeeMRycej+KsSkdRst1qFmnKABRfr+N74WWA9iBMpR7
efSDb783l34/E4eOFq7DUKnOdu2+8dpekprOcq55HbXm3skmfXsYGrfYch/unYZqrJOz7rwSIHk/
6Y0ZWv1CKbSb36nDEpMIB9WpSOk18xvah3YmUGk8hVn8mBej3HrQioDCwrzCeKBq0jjp00OuU1X/
UYu2gdhyaDPxaEVkcvc1Pfiqx4VYSVsumpCgTBwc/buR/ZBUZR8dUjuChJHpC7C9+9yP64cWvQDy
KZUYGWDeAwawF150g/orjNX6cv9TVMXdtI6n7yydxU0zqSlQAgIqFmaxd2q3uJDJ/iMhxngVmF6+
zRTAj52rlhc1QbcrW9Nis7EhKOLRQOsevZWURR+10BBg2gBNhxQTUaQjsnO69Fi51cUC5/LVGCDc
czR1Xwg8hM9bpf2tA0O10PoMJXKK0o6aWDCBWAq/Gl79IYIMjoR+pY7otZvpGhqgJs786UyOXfJG
DMR3X4yI+2KVbhH3NwpZkxMD8OdkOgSRL4E11+4OYnDroyGdvUgC/AX+pSEl7hGGSH/QA7VmTOVW
h7pujAW3XD8XpKa40wEgju30xizr98vGxvME0Fg8Ta38Q2kROq9a/QJqo/sFKTknMu3dLbSC29VQ
D30OympMBSEyYW8wXbHsraGHUOhHbmNr6LbgLE+ZOdlhaPZUbmtjCyR2q7RzLpVArFy91rhJaGjP
jbJ6h8GsP7XZ6J/+/VGdTiDsCFOf4rruoxxaCsS2t58d2XBjEBccDtAP779EVXToR10ObdAjKUyi
DO6S/ANzqj2P0Rjuod1c7pV7R9G7C4yRIydt4kWBPXFVkay6Moz8q6uPgAOJq157okVHF6iAZMrR
wcRojsiC8Nv8vriOuUMWvCpeYkGKHjwdDBmKf0g5+RAO1yXcgNqU0GJoc+KgzGWL5ObFLLpTHxvV
owc0fN5F+nf0ZM41SKicCwhiS+qGNe438wqUlq3W1b5j6rlR+BsniB4GpWH4Yvkm2GhkjoM2qBfk
THLb4hYKSMeA5QwL/zCi92ynS6DqkJLZbsXuqFnBzRG13NtZjZxdo8rbh1Dycw/GE4G66mE07Lc/
roTSbk6jiWIjD9hmQwKlMj129sX03nrBrBKFCSCJPCdVUY915KSP7DopMwCks1pEFnbij3Cr9JEs
HTWpL4EvW6jtZEoBmT/j682P9wdZlfnRp1xm2pnoW4B54dXKSEmx2msPkoMCNZo49ezkSkoHVwBJ
h1bl/0gbuz8yBdW3GLtMik/S2KnMSZoIMWDS6LEIutp2QOitFssyAC6JgIhnn47qDSx3url/lDmn
2HPn0bRneu02qrB9GLrdPzu6tytGQ1/cl9qx8+SSoZ2/HenT7Vog/AB26L061ikR/cBZVdVWlVnJ
3b08TtEq1w2eid9XaxKSZ0YmysegTq1Zg0b+/sulQ/Kiy7uNCE6MZKSl6zGPEEhzeCkD56yakbEj
fBQ/sVtHm2Iol5bCDBWc1ciyhSYZc83RUcMpRjwt1zAG4egP1rDmcLtUfSM+GbLldvfNr+ZY609R
7aWnYbS/jrYd7CtVJAiRI/uoc48cEUpaK12N+Leh9PaJN3p7s2pggPWNWCQeaMDAqLJNbYL9F/RI
Frr0i0OASHcBzXPYJAiCFpWqBKjOQyxxqhNdstymDLkfRu4n9ambEyZCeYzQT68ZLxVvBUiM1Vih
bCYvYpJw+uite+6Esh4IeOZMzXxAXFVN7EjXKdelbWY7QxNozPPhS2bQq8GOslEidMdKThCz0sZf
Vfrb5I9kyjop4mez83QCt12xyOwoXmPTRXDGYHhPy/3hfkgKukjbhHqpbyb5oqGP48HoDPBW7LEr
vyicM1iCCHl+9y6o1iekQY3NhkLbgMkLSMBTzzotQNx3aXlwkwh51DRvEimeKZf5bTI4ybsyACMj
f8rf3DsbUgTNwp12TiRtr7rVjTOwWbgLCFh6adVXxGunXgbSn7XpNycOho+kv5HddMvSnnj2aDw1
2fesYASolllFlMS0SAh8NhFOfvlWD9iuEpJWHtHGTd6AGDa6yiAMu9hcwO94tRpxIa6v7L2LXhC5
URCcPm6G0nq4P6uGv3tP9umMfOwY7opSHTjc5vtIL/iTO/XdNhJnJ4mY20sKt1zqdGOattm3JG3t
bRJQKdftpbQq/zrUZKmyB4xvWeQTQDnTyiw9G4No18wcwPq5HtlMhLGiuN40Zhh+I6p+o3KvnAc2
YraJQgJYn/YxPWnrdVrCJI/aNy82wxcV79ygMojEDglY0vDtTUe5gRMQG0mKeWSn5QYpqWX3dWQp
pLEK+lzPTBWUDVMZOQy0uDV5vg90SOvZJk64K2ULs7DL4ewKlCrw/XKOE27JQKgzfiRtfKzJ9SBU
1ctWBL/52oyYpnlHrMPBmkgF0orSLaQ/v9lyO6S7e0lQBWAOck7C+IkrCwOzYs3vdYqvEq8eNAw3
OazOAq0PMIk41QMeZOJ21HXXjflLmPtYR7kxZ9InDUVYQ0wqgPtCxEb7Bh0/AHZpBzdQ0uVc5P2T
qdIfw0wSXPPCK8+ltVaUH76mJuzSHEgZltoLoxDNblTzbqPVYbG4t0yi5Nm2Mpgig128JajTZyR3
ZbtaOrZYpmlOl20IkJDGDIGqHK046922TRsybjSCQvWeThajsTTvsRM1U0DItJg001Nr3JpGXfKi
9Eaya8yuPwahf8Spn990Ews1Yu+3lAb0ff6mCZAuFnFWR1srYXC7bbfNgojFJUZAuI5Lmh+GGr+N
HBpQnpN6X1cktkTTqaZouLIQzx7+vroxbGMat/+5G0A1QSUxhS9Pfk7nc/NCNwB1GlqtwtYn7WoO
67yfSmoOWLE0SCiaelxt1YxI84dhb2nETyHT3rKSDfsjAJnmm0JT/BnyQz/rbJwtVZoapy7o1UNn
v6oRFoBBpv7XWs2gI6IL1sZD31ZtucgKh2wQbOIol+u9k6rhltb4BNGw6sX9w0Rv//gEBb3GSbx+
bsoRaH6jpWTTeTqBFqWCyC81Hmz0nsuw1mOmDmk5Q9N4K3rbIbYO40qHN2ejBiQyIVQV0/6gTQ+0
dYdlb09IBYsJFTVPeRpysIs6pphZZ3jF1UqDL6HdfHhmPKlVOKEaiSjPYgjUSaK0GpU6P/7nIUzJ
/IsH9f8QdV7LjStRsv0iRMCbV5KgFSlRXv2CUKv7AAWPQsEUvv4usufOvCikY9UkUSZ35soOrz0S
lxMt01YNkaEOEVaU+uAOOviJJkCusx5IvanikHA9X/cUtbx1Q7EKilLv0rEO1vdbnWeE0d6Egr4q
4KvPK2s+ORScHe6qDQURa/LM0XWJlnGf+D0pn2CwXhsA7Tsj0U8WVm42ED6EEQm/tRxR0Wq/AlXe
J5f7F8PJ+rMw8PGagLXNEu3q/14epljfYTfJ/X0F8LrsoeN4fqg0OW9wnr+8MCdef9sY/FSvnayJ
yR30rwT7Zxzqa+PHk+BnAsrNrs3ozSe7zqOVQTiI5c+t9ncpj6kUSv98riopTq1y/up2WJ50lv8Q
cctXg2uXj0E0Z//GQujh1Izw7KRifm8qOiZTr/unESyz6V+yHA5nBRBxitpqw1MmH5JAymMg573n
PIyla/zqx8CNg7JINq7GPJ106jXIg+i99uhtmEOqpm7uckaa6KjRWHHLTmawAN3HIOfgnE0Bn5uK
vDndGcHBIOiwz6OeGdV9/vknjfz6n7pXFYPemhm5p96CpJKhyZ4h88yrZtApzXim+xLlkHxMaC0X
urx290kZN+qNT5/2OoEJvHUy036rvcZeL3kyHBgl/J5nVRwze+ofF5OlM6qXXUNKOc7Hobiivi8a
fdcYbf1BYmYX5ZTnWd04cw8nX29V3s/IErnyov85G+uI3uv7hSqbXHD8nmuyO5Fxe8xv/w8S+8aR
BfEMSepv5JfTh+mLQ90Uh3+z5GJapheyGp8EVvCjZdZ/pXTMBz+V+Cmo7DJMWgZJpoNuUpQNnQpa
REAq8B1DLmN/R06j61LDbFbhibrykSBJXlwiGe4Hi6SMDSftZHo4rj3YQy+cZtv1XFBEummkd9Vi
dj48Jd9KJTTbmwXwzkheClIRH+YMTaSgzIOOr1/Sc06zKATt5YUF/ZkbtCzMfceohWQvV92FUwZB
X7N+MrS3iXr5RszD+2sy3h5rTWbRYqJhKBH+tXxjbbfJ2W588TTPffRqwFEOqo25SJDGE+Hk7URb
1rFFX2Rom2fPQ26Gey+vYfUv0QEfKzo1psOYPk+ox1JHAIoj6+hHZbMvQncir5dQaOVrAgaonZjA
I0GMhoRa2UJr73M45lgekeyAQGPLHh0MRKA3cGFUo8OZsYZh7bq9f2xA/Ow8qKE8hjfekNyW9e+y
8mLeB/1ZVD3uRX96z4ubwVVOs7niSPlEftKP73L6EHTWfqkYJCXt7WEr9BNxlPkJWULtoig5GSL/
Boehnn2z7h+W2nuWRTns+oKSosGENkDzE6Slf5tt3/WKTY1LUs8zdr5/J2z73FHm8O9E4cydfWmc
Q8r+QQF7GsWK9N3TsATpE7XbjBXsioHX7UfhuIRYIY4frAKoeKE0CuqkXt3b58S81cqnZP02WGBH
7rhRtufQ2j0R2kxgsehDJgP12jjeb90N04pEeHI1exVTctrFpnJqbgGthJaL27eBx2KaSBEJ82aq
5ffoOPlFEHP8SmiBaXyVnhnpC2YeA12qfWW9K0rZXdF+ECPeAk4K4Tkl4SWryI7PDF5fE+bhbZu/
3Tf3+5eQpHbaBWd+iew8Bv34muGmJwBaMTKyow8uNIRP7gc436HvKJE4H1wqYOkTMr9AOsdDx1R9
tuACqUAkaFDCevCQ1eBITcTUHMu5pa9YDe2x5PBKVbDwLMwKxtxfh3KhVpSetO3djZM2L3ZvtGeO
qmtCbfq51ml+zIxipaI5hHrOkVe7GbCwKE2fLf0hE9vF+0CODLaWeKTu8AEDlY4Jq5RxONPIWRAt
3YfFUj7SX7ex+tE5cuOgudxveNTDlu5PwhXbvi8Tsn5N8RwYVgDluis2DYM/ArvauIwp1XOBi60s
b8EYoJupBzeJQgqrGO+Gavnm/E6SJ+q/JBxPbrXhf3NDI3jqme0px+oCRaXx/1jQXtn2giE2HdW8
YnIzV8XZzFrxySZMxJG72bGvi/yT5hfSBMwQTJmc7gLTnN7dzJAyaCMAQwAK66mjpWudcwE15iG4
JqTWv2xkDyBsz10zV5vMzEOeCeUdx4IuoJucPlQa6F7u80dJ4OwYVvhWtGDd64JaZL/qf/fwPuTK
9o1u6yAVkbSJ5NUtzP/sUnRHNU/HiPbqC7uSomODOGqU+mciM+95zUujRN9AtrTsx8rz65U5s7as
zbnSm6n0RDybJAGpUpHbf/fzkrEdl+p+406wqUdvio7azl7G+xNMDz0HqmoQG/ZduSOfCWDi9h0O
Gx5BScsuMJSTz43tA0LethuoBw16sO4Me6IzGe5EHZTn0UgUOM4TPp5da6fjma4D/xItC4oS1D4d
FZ/27aDNoWw5BHX24dTAh3Lbp5evkLEl3PwqbofhAMI0x2fvbZyUsekiL3++f+np+IMgZj3df1Kd
77Lm95+dCWinAVgTTzpXXMyZoqz1RF3Dv5+JgS6PvU30cZKKk0P/wWaQBAwNVcSIGI8/9+ZH/ErG
4/27rkuMzVxnE4NVme0SKmrWrud4L1PIsWCqouUkb0uxLpd+AzvqsxmBQ1VKEOda3EKf/bnlcRBr
8/antVO6MNMIUuBtr+c5YsgwK0qUQn/TtlPI5/v/jwrvO7Kv0zWoweg24Lz/K12CrQlsyTNox+rJ
1iWmIlquncSBk28nVyqCgyerexnqQOzTOcJEd1tdJLQTxOusOpZsW3taMdRa8SE52gmonvsrWE8+
1JnW1xg2Y/iGyV9VcivJeZpnDUA7oG/+YoFQ+WeWU6RmF8izL70/YHlYRsJC/RLurZpMu9MH5jaV
wrsGkfKo50SODUBscwOyokMxtukWs8aKPHW2m0XX7RcMKhcXJFpf5lE8maS+3MEozo7ybKrY8k9G
RP1VzbTRe7eGVDOovRdnaI5mErKKLWPL3VwDa2Hqf/9CT9cpV2TGisXJ0JNSOgptZz1GQXedXEqM
ESLd8/hhWU37boXJBgTb9Jj25c53huxlul0IPS3gDC5L9Ni5UfjYRQY5EHKndg9H6e7l8W7bbIH0
yjFPiW0aDdbp/sVuG1BOtj76tL8eh/lCL33HeWhpSQwkKuLacxtyDVB1N+INL6s6AuHNV37bsQwU
qnZjyd9bcdG/uIGh9/9k65vSOapAPYBh74PhNABzOvmdQeF75f0ecJ6epOW5p1sTcWuTNx0tyj9o
o6DXeiesiFHR5J3uX/rc/vZosGK1tGHDN12J5MkZ8P4BdCpsFbY28kPmA/c3YdbusXdnsdV7dGSC
OWPA4nXPVSjsfTB2Hsl0fy1ypS+LJfTl/l1IbllwbkINm+mqvS0G9y8Wkb+YuUmzsYLxOw+z7jwN
43QZ++ErUkv50rFZcbxRz0HB8tIFxWMp/W3QFnSNp+LPP59lMXPJT26nE/wuVVzM9EfRQ8+wtw8I
7NktooYEiy1raALzSPFe3qfjK7P77DTYimxP/U1Wwv28Ha3WAzmGtcOkajPl6D92mOc7LRNW8Hr+
dJQZbkq/XR4Do6L0j9oZLIv8TaFhsI8ZFzP4B1x4l3b8SCjhgmay2Mf7j1ieTmkvEZVblEhCOfMz
b+Upvw25l7SgZM+GxOp0WN3T0R1OXak+qGfUr2OWzPspc6hL8irnnazJgzLhWeRlzflj3VlYW2ml
Y9UlEffXn/K3tomCX9HIHFkJJz9FIu3v++hJedBEupuf5Lat8iMeifuPBTjFvdOhKlKUCUN1CL4i
WcDCCYR1mct6vJId/Z0oCM4Vd70thXf1UyurbBsNrkM9Cz+GjvMiXK89dybGLz1wGbY4D7+OkPaO
uDaXlSpq/IROlsV3XoadixPy7nLxbuJO27n1rmCKNeYDMCGoA89zWbnPuAU+DT3XD/e/1NPRsRnx
bq7EQL39/ZeX3tSdyrr7nx+b0OvwZRuxjgDqusLjGuwCihgXAyf2goMpM+c4rSJUW1lxN8Mn1iCW
0Ko9V68gMP0rm+v6/hNdZMUrAnhEk9kQuGqXRQtPBmrSY1qLn4ixPXYKPqB9mwxHCJiXRS+noLf9
P2C7Y1+Jv4ZVj88+JefrquuTU1PJo3aa7AU07r6Pln0167+6kAAm7oc8YU3+OuLYwbqorJ1tsi7c
F+50YfupWWxWGllrdd8yQVp7Dxxq6n+DTJpdvYc5x6NzW64HoT+7smtj0hwuDR6T/pzdaae9Vl6m
NH0lk5ye6fYBZm9K46vyZ7WiG3V8bKSWXOQLPH45V9aGgdBedBk9sZodQ5m2+EzT+bHURrG3pkmt
OdBF1A3Y/OJR0X8TV3/oqlq/DT3EBy8LmexQtXE/yCD0ySsn7/qxGnld+7qBJaDV8b7WEmTg1uqV
Kh7UpgoqxIr//eIw1Fi31rc3KIMNHEmP53e3WGb1JsthepijQK5nTxhXP+A/atHVdPcapxzH2Nm2
FF5ZXwv61Cbzg+loqt5/pSJ5VQZWLPlogcWI6hUJofY/J5OvZu73L3bRP/lDho1ybLOr6Nxx31ad
Q9xOOE+dmJ8lE+ZbL0Dx7wkob49Bnw40yjPAIfu9U50znpdba9y9Pw7XZoY/O1glGpCqyx77SUdM
Fy3d4d9eKojwFYluzgPlmoB/dNKtwSn9qDlMcZVlZrVuLMQJw8rmQ5J+iJtTjhbY4mHOQsphGgA8
+s5H1Ix5Oif5nLkmr6SoyydP0NU7JepR3ebzpObPpepxo7d+tyF0dyVYr3aBAcbS6wyulzeDUKnH
dKNZlHOYXGRUcj851RbuG45QzuE+HAgwbWwcmyDKUrf6EETLlhhbveq8Ofp7VnCFNuEo4VznQfBg
mo/BZOfPhiSXO1jjK2dv8zmTzZ7Ocvt8X5h1kBjrqS6rvYPBjwiW+XA/rALwDGAehVfEx4mRj6jO
7u2uxevF5BVoEQm56ImP4rDxK12AW7nFakzS7dfptvrM7EeHRt+Okd4LIVW5lxP6s86rU1pRfO7q
7szVPbnaqVU/ORMgE3xpqBYkpe4zeScgakmL1rWiIpY6sEl+l7k4QJoC4DPk7bp2xzddtMPVoSZi
MGgXGf3KWaMGuk9lMe8rKAjnfIycJ8fut964zBfMvJ/1EE4nY14I9pCGv9ZUySRe0u/9mnxSdPvr
I+zbMwOkw/2fuv8l8s8LDmNm7mxbA5bkmdvvbLnPKnpMk4hJu4tiDcr2Ipmr73Amp+u7cf9+fhI+
+Qsrr/H4+wPWO8blE6juuNFgb/9d2m/y+30Y4+rBvdyWxRWHT5apYGk3S6XNj8D2vpa8YSBjFfLi
pUNGLkE25wr/YrxgNo/vauuQkzVIUL95zNYWvdnbhChRf8spzl3HDLjmEzeauWYQ2Hnw/QIqw0eg
5CWn0rtlPhspXMun/FfSO/KgtS/WKnOSQ4feRZ0kwot34+e6vvjRrpE/J7URPhBNfFKYNI+z7Kaz
nLBLogJveWW/a/oqVnlfLpu7QK/a9vHufTRM6a8my23wNnIYJkGmLybWZ3ajKj1y7CEI4Q9Xbkf/
ZQVzlAQT5862wYYUlvWYZuVvaSDMBK2V/XZrzXyNvZHZ+3vN2XNdJwE5kIJQZF3yfFieZDsRSLwo
d9ECJk8bZ1TtxEd4+W6GcbzQc0b4bUyPlUfvceD9Hn3tbfPCenYngbJHkr9TPrM/nT2gEG0TnYyU
DGXIP3RD1qE574YRj3idLvkmbLJPzJBF5D6aoVtDMeCP75g5SYNCblHwnyKHtxIN3mfVbntK1Jsp
2Ffc7tej13rxYiwijiIyNi47RTJF+mXU4IRag6iAZ7f1bqlaEYuEUmawlTO4JsIOAkUKcuVam/ay
rY2SS5r4zloG4LjOr9KXC2kgiDJ6ZOZhm8z/m8z+4kiKcWZhQc/kKRk1RvjwOTyoShWxUsYn8wx8
DqG9F8Q5D2lSML0ZBFb0SG1Mru5+ZGwYMKdrxzB4aTlTzhM1TdJRx8Sum3gS+bEvJZpiXf6xWs5X
S/EmTcRhBwEYhoA9M776yaYO+6sNLmT2bh/KLomLti8YhQzxMIWbzmznJ+QmSujUG6PWTznXv8S8
rozciEun7omKWsiH40+f/K2j+ZqI4Sd1pup2yQCCXwt4slZ1TPtH30wolS0NisSGqD6o5ZYzSIxo
ywX6b2ZMsc972GmI5tjf0EnqCzVzACA+1TQnWyUQSFJxa/+YCw+RlaD0Yuj/CsNtT3SB2xtEeyRt
UJ6DNGF7GM9LHpBrtcj01EBsWWfpWZZGxSAxKmGJiSJduenwHNrBcKawM4zxDTXrWTJkmSGOsNVX
yan3ombHrGJaUV73dtPZH/yqaDcDU4IUGSh0/FNtgOp2QpwebYTOO0YmBEwhEfmnpdrZfM5KkcR+
RwGHGlllzMmGuYq3wylsurOf57CKNo6TXUfhyt1s/tDn9lMbUm+w7ficuhsRF5zDlmUMNoLxf2DK
apUEhKEdwOaV4TP+7fkNnmWf9xsosd85iGN8cdzOk+C78St3g95mrynOAU/LgWvq9Z+o972Y1JUF
s4/NhTbXcE+Fs9rkLh7wAHxgKsybSTMMjv68X7zoJFWEq2QJikMazG9lWav97HOKbdga8FJQsGee
ajuJsLqJXVpND8ZiWbuy1H+TIoHhgd5IhmKd2h7iprGQIUhcAu1sxr7nTuf6kBpzSbNPncEhubW/
euPwlHjDIcxurvGKPN9IXC3IUmBCBt0YZs7oODVwz6B+vZBooeIsr3fKGDqOTkxmbEJGw9LA3I5q
c21xlNkoPPC+BxG5aM+FPVFYVmM017Cau9pj6cRaYXXGi27bhykSB9H1xz5leWqpVARqWD4r/sC4
XVkZ7E6mK/TIveEOj2YTDUenOuBHQUQntpqDAuiVT37hRnf/01gAYYUxswaZ0B+Xjldsgsm4tVCm
FtP744VZvyU9BYIKOZOVykFi9EdauH3ayQ2j2xdJ8MIJEPKi2f40vo8vc8LMYvvyyRreExPAcFZg
OFFGecE0+Cs0wfI5QjwNlZXj6094Ow0mKVb5tOAzjKjrCiCJWdSckcj5E3XhsnXD57rNIAODi94P
cCVnGElrBiX90J0G2KUlRDBdZ92hmiHIeBU38tGlpM+hjRnF+MUg8YUxMn/XPZbIMXXLg/Q7sZWM
OOJBBh8444NHj/d8wcBCEU3xwDsO2qnN/2vnkV4D0N0ceOYtp7LoEMHiXOXd2MW4SoiQ5js3pzm2
nXGgOkPw4MPYgSmOVGXVl5tzYsNEH6i1RxxcDcLZYN9wSMH/RvQ5Ax5vtkHm4zEFtXoyOWKwMbR7
I8Q97yWcQeus34G4YjWKnrMMwc6coNKZ8kzAl8I8VT6yZpk7lzfIthdrZS7TH5vQBXe2vti4s/23
ZCi9yQucmY1Rn20PYx+idLuaMzpr0kZQe5bMPoS+3wkNire7DyreQAy1Ye4KkFl3K0tHQGYzBjZc
TSvmIiAOIULszBKVq2EatKkIaq7awCCeOTL4T9JxXAGwTUnK0/eXJJPYJWGXovWhxqb14myCVl1K
xUOQuDVLabMNN8PC9MA3AN6x9NV0xvUWFHeUzxsePKyDzZh4zKMLSH6ArxN6unc4aMJ1JYR/JuTW
pf8ZPd6ARHNsT1mQNt1ky63TMg/PEkje5RK7HTjXNP80BbuxtK0dOyBVvPjUXoRUt3jeY+D4n56X
vmOjbh+jsIKTwQeH8/LGyoB3+PMVt9KXyeB3xSzwt2PQF9enHF9drzhkqe9d8/F7ZLHayEZ+V1YJ
/C9LVxkZxbgV40892ZiPnJk9driNPazlVaTIGXkkYi+snys9GFzxphHFWqwoaaNRDJvrLGBx+7J/
DwLiMw4Qkjl5XEpXb/ySmbLrL1DoYRKvkODFJlcK/Jz7xxk5YHBGTjbZok6WQ722U7DJspGUK2fA
0TKkxl9PhiQ6E+uCO7HepsZFcg3eE1YqYfS/88c+ubY5b9ucq8uCKIpqNyxc4aZa1rxFwt4g20Vr
y/ryeUTxg1ns0FgAaGL8KjhzEPScPdgn48BbyxiB0LC3SpwMMnrH/qZ7lJB0VocKpsda5flvLFm4
fSmPnJPoGzsPrj1/4hWK5LEr+odqZEHtyxTnyrcnOMSFPgynuvsJA/nBJ/+F6X4Z04hFojrJSKNM
pvskSwVBlHNaRTwPhyBpUq1+TZywdiE3SXRJtlFsUc44JfgbxZMfjiMVjm23VmlVx4ziHQiXDm9l
UlkXHPJYgrrXljJUSHs15FbviU7Pk4NF/rWu+2bLMRWzOP0/toqzPtw4pvqTqYxPNbcYQ1asxNEL
sdhgjcXOOM4tJbNFLR4o6rE5iUMcpHWNeesw+OsMKvU67GG/GznHfS9s0fObZZODlX8waoaUKr8J
2wHDyrY9hDr4M8rmy5xAmSUtE2I5TLFt4pmcwsHeTyiLJA/VAxHvRCPyJZH/oQY2cldXEDij4Tzm
Ex6mzvjwxnfbbfpN5JhXTOs03PHY46netgGHgqzhDEHa8R2ggk8KEsDw2JH3BK/CPTUbp+1cZJ8W
G67Im6PWnLVcItKc3mO7yJ/bsVT0isMvzAimQWvjE2lIVFWzbC+GPgjqUlcuhPLQT1gXOfvBZyQv
YTdsmSrEfqrDPahI7/YguOzmlXD5jPfR1QXw1avS3jEl/nXThMDh/bRBSE2ws5lHO0U1Xhi4erT6
9hNncdMg6tYlBROuqTvLKo247JRFTAvwT2niwWwswyKfGG6nyfQ3zLtA7/vZ1YWG+jDYF0YSYrvU
SH4qcRDyQadyYwKwOo2kvtvgO6l7DzGDxdTTQCsNk1+2llcJPr2sQb/bxk/WxuCbO3D8sdnX7Kwz
AEKf9tNx/IAkmO+QwTl6lZqHhlA1loMWHIx80ZFdbgWpHSHZvt0og9bv3D4soX/0p9uJuoz6E2dg
w7UYnsAIXOUp13reKb2uzI4QPV2wbq5edT2aOyuw9sQijC0W4wBgcsTFmKv5Ms87rAs8AdLZMmwr
Dr7aeYv4A0I/2HdWsHO7kfoAeyRhs/AsWYXp7zulDiROqaPKWQpApEGrseJGRJyQclpzj3lCIRT1
qDfbVnfpsbOjXnjbSNnOdoYpu1GufWKSgPBZiE3lIUSB5V8PdUG1LFGfJVF/zCx6NhtfU0huE4OV
08FJuk9AAghhDlGBwA4s+lV2zkIAPMj7Y2gAW7UiIH+IEQU+Kyz6Ur0oj8XUqR1vXTnqVxnRwTAz
QxNwM/zgN9UN0ZcZYGJSohKrwVPcXeisSCrp7dwyDda2J+Ee+FCAAjQ1wfglTWi1qTz6fiYBWi4h
1ryaa8C3fW0Wu8I4+SpPjgXdauuaDqjaQxVXkGt9f4mdxFcrMVvpKjSTLC7x4Nm6RmHGouQCrZx4
i6mmi+JahtnWH5JsTe7tODQCXCEItDXcnacmwGbSTf5RQDfkiNZUG3C6eHw/wBzfGJvZGFesrBm4
kbhq5++ot7tVl0dyJ6K/HLSyXQWyGsl/BTCbsUkDdDYXFayM0HrqWZR3IZN0xGEjbr3xyMt9zopg
WntDcg1nHIhgcDaQVrxNpuIF9wmVFlMGQGvBINRtyJ2ADRicP22IdqFDvO+MvNYzFibEtRw9MeOg
DmiKHgiJS84m7rtIulggsYy8K4eiMN9lKfZECmrgiYUDhBz+wNjic1yVPSYUTIDFRlgF9OY7ptnk
M1XIX05GwImB6KNLYGuHubTDI4x7A/keROTBxkGbdv0HoOl2y0UFh02O4EcQP+5xGRtaib2bDOtR
cVEdwoqJId+Q+5u/M3CHwAYjiZG1rBhwNAc3AVA2T9aFd3DZj7rDpxC9eZz8DtKpNpRW/w764dDC
4omZGHvrCS/0zbPJyKdsMG6Whocbih9D9ISTYiqIL+PP6DjUj/QsZ/aws6fa3kk6TyDOpOtmmbns
E54hx6+Rfs99n566SqvYNNz6qdMPALGjde9m3DYVtSONB4AgNWvnQfV1HTuy/UsJ2bUhDMT6wPAk
qL/w9uW7VixfDWsLrxmNTbl/MzPzttk9e0ZKZ4yQz4ZnLxvBdY6tkDXQNTXSZ7aDJ8V9P3DcmCzh
1gnc/YA9+KzGOdveKGJrUVknvUws6Sf8h+HeH0DiNkG4bKSVlet+pt2g+y5s8Ni+QpplgVCoJv5F
LGpa04w7ndJl3Obm9JLYYfSQCf3uLJ6OpXG1jOyXDpwrDdgLImQGLb/P5dpfeI0EpEdyBjZWaxY1
mx6YqHN/Ctubrq3hv2Hvc07GMr6Y8lO4BK4DDFcMPLF4yJERupFsQ85hIJozttghokmAXmLXrKiR
zV2PJcFlYK8v82BUF682UUR1d6RBO1hj0qF63nXQyPIPidk35uSb7cqZW1uHLWQrXQ6ChLH3cOQu
NJdPhHK5/QZAN6f5jhcQ1InbvJVDyRh0gpJWmf0TnjgMX1XTrDy7OFLkGsRR1S/MtOdfsm5eIn7z
1SRwOo1YoaXneavssxSVjtN9s4YBbzMXUK8mdIELueI900qBvS97Ey0WDM9Vzra2TMAreEahY8ZD
62w7GD26BZOO7+q5QY2Ou+n3giU2ziripBXFfOBl99MwLI92zhNNWbrGYfR8b4ED3bnyMB2vRhkK
PlLTm5CtHwfGrOLZIlMHbmZjWhUbS+DczrW4HsiwblDN8YpXzqlU33lbBA8WNP06kdslmQ89jv41
1vQuRgu4LJlpbVovPfqDjdOqhh3tt+kRDioGr1urWt59tUP/7spyq0ubp6OixTTs5WNAwSHHA31g
TW13vRg+kzGz9o1R/GaQmx7RmOkHAoLdQDzFNmcb8eIN4mUI/CM2WzBp0a3VLAD98DUAgzwO7vjj
lflfWhh4YiJKF+StpqEkty76V7DIXlxieAbZbv4tJ/sZmbfecJubuUsFeLzz3z726S18abWm1gM9
acH8v1Hw02SaLeuO4lCcEPl49IbirclRhJqy6TZWgc6fSyPZiGXgEcBWZYpy1/pCnYJO07w3pKz0
FL6rOnrKM7iwN9nKp3dga6eeR7ZDeWvCIEgJOc4Fdwp29N5R88KZ0HWpRTGrYU8Vwq1oFi08GZGa
uIAy7jGBxUqKrnbJTDXCmCP0dO2wk+PSHGxlf2KrG9B/Orq9nR9BhcTeES86KJgW5fM79r4/rZvx
73h4llx0EgDz3F/tZ0BJ5zbA8N8tFbWRCpN0Q/PLRUtiOxen540dcLKsMzqFmCTYqNQOQXJn+j0v
/UUxWVsVE2kEZXD8qzHVEjeD0ESsfuWXeq8Y7q6kpa4J9giOzyEl5WW7RhRuyQOczKD+tmX5ELSl
i4nXOg+j91+flQWuh+LRH7oIUXNVZ6hxdVImK/A0yHVM4qAz/Jqrh67HhcidcpTcb7Me4Svg0pEV
XY0alGyR3hSoeyaanqgfvKA8T+NrWwsipJMBADlhvuZVHj72ZvnyJTXzXoXhA0AyBwqeT1gCZBXj
NswdFg4MZIM0/mrHfh8zw6YvpCblRUIxbBnwWsQRVg7/d+w1Z+6QCUZiPiN8rH9lidynJU9+hdO8
OeQ24l7XGcMxb2/CLJ3EGm0oVCUUZP09mK15HML6GzHGBNyAWlxbGnxHfcFS90Y1kLNvZP7LdhrY
MMP8e/Tqao3+y1PQD+9DbfgPYb5zeAxz+DFxPQ9g7+vlFPXKxneSfaA0UrVSgkZJBKwDiTy/A3j3
X6a7p4UxbGfNxSkxcSMMRUATS2mcAqoMP4xS7s2WeoLJGOvYdwWPC/k7FslnfFYGxZxUA5mTu7fr
lIQi++u6BqHBdI++TIe6wK40r4U3Jtu+oMct0uUvAWXDhgoxam4uo0PkJ4GBmAd8FrvaesoHQOp9
Vw+xdvqzobLHwWh+XEz53OM4RYYeHsFK/5kSk2BhxRaqGWl9ZIHKH6lSZRiT2tLeJR6x1nbOpzV8
dZBnHkVt/bxy5DgeKgfvGAHLlzKo9JaerQ/goxpkyTSz7ayp5jB2XHQQSYbpQxr9l1HWxcpZnJHg
FhLgVFYvqcFjOlrzubaObQ9nZ6EYzB1p9mCD/9MvYNDIm17DBNeQdMRmlhHICMcuNh4wAch+nE4x
W9CRJ6shlnD/j4MpPkZHnHRRjnvPFhz4csNijbup3cUonkJxawHCkaSYjp8S6V1UMJi8agON9Z2k
XS3pbuwBSbcQ+MD10iTfWZ6Ma2BUxOMSQxznxX+emtzYVm4AfKclRJNby7PdAE+vzA0f+PxahNOL
CtDhBv2ux6F9IXe6bfTwRZKhAdgs3n0SVLOVnOc6OVdyfkkbvEV+l7ww3uDiZ3+LGf298Dhvj99d
D5hcJ1b9QFGEZXKZJ0VaZoLbgEpNqrn0DAG6Lx6aEQ67Got8AwKG7ZXbLuu1/tsl1sa0c+dhwJ3t
zfKXFWm0855/sMoBuY1W8geucw+zn1cqWqCxFJKpgTDr8sEqKYS7f+ElXqn/R92ZJEeOZFt2Qx8p
ABSKZmp9SzO27s4JxOkN+h5QNCuqfdTG6gCMX+mRIpUpNahBTUxIozPCaAaoPn3v3nMZ+WwJFJv2
XRb8KNx4rvnCnwIP+t6Kwgapk7fTLJdgWfDwh7xiBlnPxzlGmb2sD1PZ8Mkn2T4RnPmRAsK1/agF
2r2a9Da6mCvH1+82LPV1XpjvcfdroAmw6gPduDYdYXFQGOQKsfHHINTvKOPAI0ZEp/nPESj5yuhp
fKaW/TX2OHATbbDqBccHlYp3skZd+HT+0agYM8k8oKtIH7YcqQKTeF9ojbHHp2hyN8HNQ7KxjXor
PJiILXAsxVtkrd3aneyXWpmooF2O40Gub1RACzhQ8U50Q0MfuNcPZUopRY7dRg+BIU1ERIzcpL3F
PoeeRttgiTddzsWIst1DglyonFpr29TiV8u0gXz2j4GjJUkNzZYCnggxeqSMKxQ1/hQcVanT6kIM
xJFLhGs6VXTpBzaMWsiVO0hE6PmbEMGbpbGoxdUXEKfYn0yFn15lr742seFrgtNeZ6K3dw0O92V3
cvT4V0tW4ikr8u+c7N7cyYmOSGaBHqjmqfHcal/TyI50w1qLwaU/adEYUt9HS2GbYEWX6fBKjMAv
2/wVyvYn77mxcUhG4fAWVO8lWmZz8H0OW029wSm394ZYPqZWvtHCaRd1kDSmcs9ICWpnQ5YjL/Rd
OgwvhPS+eCxXdTQft5FomdrveECD05YnnDsd68A8UrCb+kj37Ztb0mSWJufirhq3auDC08nK0ekG
hrKzdo5NjcRSmUL5IhHxKiRlgZVit5xoDpGJwSB6bOHEte9RHgxb1IG0QCTQMX/gfE15B1gviN0d
8192GiBAYEm28E3JApIFW4fyGSZq1iWJIbOPlRltogYIPUFAKzVysvJC63nyVHpyjeFL54akOifF
iX5auqkyRByVonvu2LvGH+1rzXDrTKtnoxBrbQ3DQClH4ILel1dIXEzHus0UoqZ2UhRkVTPVa0UE
VSGh8UeKzgm4pBNii5Wtp8zehhxEkMSQ5YeHiUP8WqfeNYeO02oMo8FTsNQTwP5rbBlHreaqbwo2
JC2iSQCynUYYg9y10xcPhqBVQE00rFszvCb4fLZCfZiE4c4KugzHk5EQP0kT3i5HTkJG+FSRXsNk
19+pCudCS8kY6ZnBqb7ZW0Um14mZMPmXX8qwB6aHzlsIhM1YJo/MPfBNTLMT1X7Oa6tYSzc9wrXC
ErmG7FetQQb+6tDEe/03n9OFpzvZ0cjsZzMsPKQYBk1Vio/Gx57NsKD8qDjij9FXgrT7beWONVNc
LsSA5URXFKfKRc6h9YSj8KZnocUGACVh5Rvo+30s9cTBzE5Q6tKuoLPeTwZQib4YOXxRfAIJ4X/H
asAkjUgG5nJrsEa0BVqCYBKXE1szikc6Iyjt7ICDc/clQz5ZSD95qov00Mu222q1T+VTuseBBgAH
eY9SDRgWS1qy79L3cuKqjH3zWyBFdvLm3uDcRrHrEWdHXxWIu1wyPQfsV6Wp09AjJBtl1AoJqti4
TrLisFttHDhgG973o5trETZL8g3CKbuoRpprJuGrroYc2nKUWhcZnTb6gESQpmsXrst2LPgvOQ7v
AQYSyXonnzS8vl7NHusOD7kdIA3SaZS3KFuIZ8FJ2g4/iBwdDl7WlWurYJrfWF8QXqDZdLrkSvMG
0oYouMmyqli3DOaIVgs2vU0+kSfzHzEOdL1ydSgGI3gpNK1dxIfvzlMjFAL5FR35phJjxb9OyCXS
8fJzkCbaI5OPnRd96Wd9suU+TuRPYYLbo4569ALLf7RTwSQ7na524l6aQVsXuizIyNBmIFj1O/X6
aY07mRvKmbJzBtEmC0gxQYjwPQB0uq+AK608bMG4Imk9q2g6y8B/0k3QfAbAsmGsNOp/J5pNQDMq
0aCAKH3Ipx5FhO6cmGsWK5Tjq8lLumMPzUWG9NDqwEXMTDoesU4fA7yArQ+wnoOQ3kDXjVaE1NPX
xHKSIXXfj9TAkjoZ3kSN1xJeTatM99L5JHdRraC3qF8Q4JwNO7A30wQmDOChcyhAhHHduKexI8dz
CsaVFxePZRXaGy2n1A5a8902sZDHT26naURI0S5llVvVCgJuJ/QNgXgT0S3W3R3dV/ZjctcoBWpB
AFUJ2eE8sSKIliLYCORwjKJkr8bxF0e5dDURx2ZzOtG0Zrh4+XjGxmtvK0VKZ80ZRCnytTL24BZX
1GlUxoPXlNUuUfmLqOyrEO70UPcgp4gtSdb0II9ZHEJ1n3NwKUzADdH3CFrx1IUVpIxSJjuUAe1a
OhC1QwJW0ArYubBOeBe5FYbE37r9cLBU/6F3GULMsiCGMLdvtBypN5vU3WSDsdkyz57IFIb8kWRi
RxmMdgKiSmvH4jC9prn+3uMIevZni8iQfIRemt0AnxHs+mNI+zutCnUpbVpIcPoxSQ0pFhuaOohv
TgXg7F0lHYueefg1BnvDxPBbDxITiW2DDRyL7RxN9ZuBmqThEd4sOfh7uxUBtBrjVYu9axJnV0P4
JQpOXduga34MMP5EcVSfrYxeaaobb6rXyRYDtZK36lcXNdkOaYjGJsEf1XyDO4MiRaCnVvV7njDp
aVijJ5tLOEo5pHvgmwPupUM1qxrtSSBYoFndNcXWrMaXxtUJNGypS5Kcc4BfpusQE4OZSdQ4iriY
AgNXEMgC1uD04gchcF6QivBnw1YHd1vSkXSx7FgB7RkUe7seIzw7UMTxOcBBkP6ycs9Zo+R614qi
Jc/X2EkwVhyIgxecsyjL09Rix8ctTpIXLq8azn8vbbkLkKe6IYMGw2n0vYwwDPjuicHbLp3F+yOD
jjbsH41Cwx+oC4QjgeecRPFUg4hx2n3iIEJDe/HuJeSluFNl4V3UN7lCma4LY1YCx5eYisq1icAc
fqcJ/V+ze9YDEscqLuehqjlU6SJ4TGyd/sMt1eJxTyvuoiN8WRmeVm4iBLG7rHkq3Xyk+xdFK8O3
T1iZ/R2miRX5x/mhMOQOT4p9sKZgy4DG2ohMpwEgxq2c9267y9TF1TntD7ZGIi14boeIgTkXFZoM
8Y/Z1tScZBMOzqrg0MvkDImH+oBxOBtk22LrjfhaKDj3uOAIUyqtMTpFaQumhgmyq6Z055wg8jTn
isAzgzYjZMsAiQ/VoMI7dsHJ9ubZVEYsITvPw89fG/Sba1U8Dq269rWJnJ3yoaQJhQQ4vGZ+6G0C
Tu3wG2hjDLc2B5iqzSYSGvpzthwROpoy3tW0NqLnnuZ7wC/T+aanXxCe0wDLNBqqrHTQ1ENAz/E0
6OWTCLK9wknKgld756Fo74bRcjwVJam8yvlGOV2hPrlUCZ4NO03gI4AovlZIW1f1qB60spOnwLJw
ZtvtlfTBZOfEd1O7GzKE9qjTZxONexDUTqup1AIOjITILfJGOZQj/w3X2y2ci0LvkWrVYXDH5CtX
SDJQ+XkQKGZjH6QgPg5UcUiT4OsMXHBimED1hqDIChm0twXHlSeKvStl9kkHz6vw7ENBts+OJjQa
MQQxzuJeUTn2wRUEW+XSUXsOT6gsHaScGcN+mi4viy7UyFm6IAlZe/Dn6FJC7xyipF8HKMQZ4NPS
W/4Z1WFyRgXsrhZ/99y7mnnLbdxzGU4NjroI6TNatVfkSQBowbs2mKdoCsKQ512kMiP/DVNVzPrs
BS9F7c6Vi/oYQAxZJCTr1LmP7FvNIxpskyZbyH6ZGfV6eSOE7Gm5TkgBkb7CiUSwniBrtrvhmkTu
dkIgdaxRvL42OTa7qbRWg4RaUfjYLIMQukGIlPcVgArngUl/Uip/8jqQZiYBQsv/2ZAFLou6URe/
iF12jjkTTIX5i/K+o2am8ByKZr9QB6ibow3AE0l0H5cz/h+qZsYzlSe+1EVQo3U0sVzHBLUsn5hN
PuYJIv9dErJ2WSSpsEqs9YKS65FAkEMiyNPTBiKljZbGNzrfGzAJ64advSaLmE7/CnM0SkcDPaUy
Y3NtVvLHJ34ts1rrxaZknlu5VDpU8ziLMZfRLO1Aq3gOXrEKSRmo2tlFszzkE02esBV7o6vvE7OU
58HbNwND5z7OtQPU7aNOjspTwRB4TdYGM0wNW7CdO9fl97sUiYAnnDc54FkM0CERh7l3qHGIjJPb
hRzjjDCN+mKA1Q6waPlrlZx8mCakdvbmgPlwVPErZs45IC9BZLpQ3XSFERMUB35cNmpq0lRuYtpf
B+qpX3lBDQHTg62sUOM+0IjmCFwZX3qVvvRN2WNi9RocdhhxEgeTHzePYANrMM3V1Qtr5Der0fWj
HBBRIQPxXpr8WM82uw549hLvkpFOs026wKdAAsVOk4YsrcwhSW9MrobekCKH+eFsFQ542nHw11HL
+tijh9NUIX8OqcDpRn+3A2U1ZuxKKUbhjWHkv2YCyLmcfY0YcOBGTGOMRjQcroDF92FTRg+oFFGf
hvD47SlNnnrL3Y2xAedocp6NxUTZZNUt57umRpVb+DlEH3NaO7qsPzqfHjFqhfAxNwaBzIqPLrYZ
twxRO30diB2esv6eh6p8JUwcGWA5BNck/0pbuL/2MzA/NUm9xfN6H3rnmy4sTjDdUGbr7pMh0hjZ
pfTH8R5XlNn1FGC6ycYzdvfmsbYoFhd6khHaHVK9AmVtmgU7K0dsxdJjn7Ppp8bz2xG3JAZdri4k
HM8OJIBNGHrFm1kUG99Xxd00kwKufMaG1CoHskw8W9zxqaKxY4xtle5B0wIks/Ok25StwDHaj3dY
/Iwz8NUveJhIIaeyw/hqpLEySAmbiSzsvtEZuVp9MZksrCPwY5u61b/TbcpOYygG8mPK1wWw7owR
yMdUWA+1X03sXYQoy5x1QBjpeWzqtZ/TvBnHEPljQ1CaX/cGLVOl0w3/VncD58e4g0sDC6hHmbiK
wI7t0hQQMz64U+IQ61B4XrqzDIDQgRXWayvw4hMJrumqZQG+E0kPIMBdL28q0oRtWRL6iPAVySe+
hsWWWIcwDgT95nXBDXhwx14dUOJmHJNnpaCVjZeGXlU4w7oCSFmGcG797M8DTR7ufIHbuXc0c6un
IQft+SPxwwbDekJXnn+HN4TB7YOmhd4un/GYWEGMwS6vOU7xXVf7TJLH/lRYpLourF4KO2+V933+
pMW1syNsT1HX//dvB7r+Ae7AudUdYw8Oz+khFeF3pObHBNt7NBT13qILuR0KAxw8MPAHntglXnVe
cNXExLZPeUTDJsuPkS7firDdLXiu2kJhvxDphixDGdFO87oRPg85aeQeFJxlQcRQCfoiT3d2kyId
IBl6jqXgkFy49KwwePZD8IlSK7JtlSn9smy2RWT9kF2oIHnE/aWdHzodDxQ0buMQNzdGIxc26Xl9
/++HzP3mmIV+K/viqaeXQL3Ejyzb/1H2IIWW7yYR5xTvfbfrDpwIxq/Cd2vc1i1yhJKLQI6WeNLy
Zlu1tXrPW2pcxITiGhRZdEHDwA8UDQ2JaI265601kCC4w/hVmmdbhd4xdzoyBYMs/pp2DqNaW+Nk
UdsGTYk5oiVVP5Tvim+RU12U/nWo/OgXRBt0HAYt6k9qUFNIeGr+r0APMVvYOABIt3nTiHp1kaJ8
o8ernApXTTUEOyNBBWAhNVwYMi0CgZVBZ13YpHuCdzRf5UjwZJaJax29LQut73spJLXmq1PH+po1
xbsNpc+LyIM7NEX5ZIKx6BNrCw6YTb+v8iuiskeY9BqJjgF/3Ezv1Az/vccCcsLx6B9ykH7bBZ2g
gv4+zCa3OB7L46g54Ws+ek/E5HoPY2VEr11EKLHjxADd5x+K2Q8n2dHboaJUn1i4W6nFZxe1+bUY
kpLeG67+qQHerClwo6VvoKh1iE1p03ogSLZPHpuSxbix6OiO7HTHeJRPn2y0uIcAEAQzXiXdIxGB
xk3oPKNZdYtqrPKagd5gzt2Ycv38ueFXrvJQtjOswuintbyUQei4oo3d54eDX6rgUMxnTUQo0ZO5
g2sbNGSTd68xTUdUboN2HkIcK2h/m0tgwZKMkuuynmhBPkCjcywcKyAINaqQVcaNclgA7dPoTUf6
FBwcOkaMTlJFH+AMHh1WrEuFaXClt7V71PWk2va9Ax0F2/k2KOqBrPbfS4WTsa9xfIX7ZPats0tS
Izl/7u9F4oz3wi3flCU9+resRqGFMRDBR7UVsfFUkr7z4Jqx9RQze53skigS3RopSwOTZk13tL2a
aU0rfLwMo0PvcfSPXJT1uvN8MrkxmGwYHp90FFW31i+Yi8/Ac2ZJ7uPnS0BUqKH3UeVBOITTjogD
Z7EdWJemLE9aPGeqoHI92aH15msEZhkRc0e0ATDx4AqVKO2J0KzjA1ssjSdgRryX8y8RtXInOWYO
WSgebQ0jWpb4CEtY/vERo6Wqsx8kbW7bpiteAsK6kADa9IBsvqOAX2s441/ynrOVFlvY3MrmEtt5
dcP1xpmB24G1ZPyKxxsO2/w3ObiqOqVxWMPuvqNbYFzKwt70pl5fFm5MJ8u/kD6fSDJhxiSm9kG2
TntUzEz4Gd/Iis5eSTRNaP1oGAlwW20XyG/CREi0wnpUQQm2IJNHZD4PcRqW6wUjY6jYugcqRPWK
0g+t+2+AItwdfNHLcI9rGkxFLW/LSzFospd7hW+NZdXXtmGHMZd2EuqzRh+/dSGz26xpbrhw5LPX
v0I62E9pHH4P0kKtE8ugPxnZ3i7RmafAr9kvmNRORdmuS8R9yQ105tgBI4ULiwEbGGo82+X/OrJg
n1EYQAvm5s7gHBeA8bLqy5BauQqco4ESCS9lBIqngnkMLhDAY0M5uZzbSmWaa8QSCMfnkxpiqmDb
pFGxn4MjMD9Ev3WQfgX6/92QUdKi8RMHXMgo22fwvvJ76xj3Cj+UYyM/rNphq2yG0WrhDhhxeuwT
KIpozqJtY3kx5xJKZHv2GkMaYKBRDR+NjqglT8w1oUlE4eQ+lJPPLzWcIfRf6o1RVPJNuITCeHEk
Dygc5JtyQ+auZv6eN05yyUFYsRp1xarLbbExZgSmxLB09qPqx2DhfVpok2ONjkUfW/i/hes8j03r
ber6N9GSWFLNlIfSZEwIonZN67FniKPQ0mL027mZFR8133+REIduNWtPNafFIEflnyr6LkWve58p
VLw/lOiIQSJM67Ejrd1IhYhci0qn91ESLUeC0nX0I5Ej2tQiMe0H4yn3LTqpSfVRVqPGGB4uhwSn
uarZcpa1clk1WT3LvDMZCZ/BqBVrDoKkv5F4j1uOxsHyqlIjPCPqDUjOBpQtHVhJvSY8WFfmQTeC
34q28S4dM4arS7JPf0GIkh085Dz70bMvUdlGL1l7oaIvv7ZWRv1T29ELQBDyn+d71JojlckEamer
RzQFzc4tPGvNbevsarfJT6WWczvZglTzms2eXCwnrH/gyrwYOrPyCCP3rffd35jOTBpx9u8cUuG9
sdWXKbK6HRRGWgO+5b8UJJWq0N5PCFnWKKO7W9FqhwGMHgBwJqHMjnB6phHc64ADWRb6SLU7UHJz
Aa+1xJEsi0qgu+wWst1w604PgTkxSGQl6x2ubhWO+7yiqBptTM8ypOOb5/ZRIZC5WN7wHhB4d3bk
5J5ZIxMIMMy8UtbY55L1zM+m/qUxOaS6qfXGshX/jNLu0coyF21IcGKyNm6IO04OY2nUDy6X7Sqp
GZ0NRedslt1+HnLTZhsvy2se2+fcHcq7UVf0pg3qgiXlRMC+P06tflw2Mznbp2tL5zYmtcwkpmXO
IFmeHavgG2kxCryj1/OGOO42Cuon0s5NPmXXO8m0f7RS81DNsVZVaT42vYYJwFanyJyRCNMFZEm3
RX2avYz+OAGKoIJKOf7JGS4C4UgwWVT4lCEuPhnQWU/cMOiipo4aXZC7InVVP/7zB0nqywOJarQl
q/Duzy0FYtV/IxeTOwzXP2ivil3dFzIl1wQmpcSpu3Yy4tU5Un5XyG0YjbN2aSIhqqr0UfvNVUWY
uyc7ArvQG+Be8/gZP1wLbyZwZ7MYy0ljhxuidRmDYWylgazqda6nx3BoyJTrUv/aeciLKjcp723A
SNZk02jXQ9mIDe7Pr2grQUxj2V5LUf2eECAcU7SB7FuBy0ku3CxxKJmnMf0lq4qgaayR7I/BXhIP
cC2JMI9YyQmntiGll36IXG7Y6cUwHrSKiLeZ1XYL6+z2iSSWlrfrwoSQNUCw8wE6qWkNwvlByTSn
xULbCWe3AgdrUFdMVWIylKrq1U7GmCYcHRHNiE+8MdAoOrysy1NEZL9K6DRrmRnkczmckBsveq9U
vk+z9EvHiPNBa+R7YtMXLGPW/dx4RhvYv0oFIK7oZqLospDQsn7IWrrCeiHtlyTWr1EI178lxJ4I
zD47/hclrBn0AxJM23h2/adwYOb0YMuPyaVZs06Q3FW4yPZmVbP53BP/wXNfDe3VMd9q8dZYLyhU
VrVprxyc95ZAVE3NYwptw3pLisz6lBsHco4FiJV23+YHt910TYVn/X1sHpvucW70/pduhjlB65ak
srBuhcTlrqUng1AJ+rzB2xBI+h7TpqLiGvAxRvBHEW9Xv6EMRVN0RFhzoNn9rnuzYLYmA6AZgW1W
7ioUtDl6QpYq0byRNckcNMQ8iDj93rTWM7rNLe4sdp7YfO4H76M07W1ewBWailJbJ4G8N2V7MQGJ
0MPnVVjxIcUrGhQKNJ4jsxWTyx8olF7JJuTTnfOQ3FwehRPPoB0LvW7SP4Vdu/J0tvzYr585VMI+
YmqMO7r1ipcGxwU4sgT/SEvTZdxqWLWRO/d+gqs9JKcIUqrhMtmsBBOsiVwEKzO2gYGoHeWmJnRS
xlw+PlJED3n9GQf7V7j3/RPT+i9Z4//y7f/76PG/JZr/fxVQ7pCM8X8OKH8oavU//0fw628R5fOv
fEaUC+Mfuo2GBCi94aBxtkks6X/NEeXWPwAakJdC9LwpDDxj5P38FVHuGP8w+AVCZXXTtGySiP93
RLl0/uExoHYcy8GoStqs+38TUW7+Hdtre1IYFi9P2IZncFpeQpD/iCVBrYYXG3j4lknLcOdoJQ9L
h3AMm/PAqcavfk3Rk20V1m9pZW9DKR7DuNzLpmwemTz2kAHpYYmjwWn4yZrpZWMjDjY3xC0mt+LU
2tMHyGb9UqdJv63rysDuCF/mj3f8r+v3zzhrd84q+Sd92PawCOHOosqcw3LIg5/Daf74MyxWltoo
zZBJcVfsG4+suPXcIVzB+R3RBDUbInQTIPIZigInk+rKdBHZy94rGZl5FMOnumkR+nQT6OlUeC8e
4Iq+SsonimLvBQfPV7vU/evyszwcH/xk3DPTPHrI8t/h2qDKrYrsPCArWJXgg6GrcIzuGB4FPtKn
YgIFkc3Y8X6IMM8oUFILECvWGrZJhpcMwyrMTEVlIRcys4vLNOCUWMzmlTHHGIS2Hz4kYylYPTtt
v2yzQBCQNAbxo0sr8twoi7H1wNzdX1lKmSfad90KPbF5hU1sHT1DY78sCY8zIoWYJe4x+OovlrQh
DZU/jd7yzsJFLjh3X2T0IHz2XtqNNJbOlpz0nST49FsHRnWQzGZN8zV71gqrxSsdqvsoW7zsAmPN
XBwbBi38cnbVJXrw+99/2sa/RHNz1eo2d4dO5u58+zjefFX/8XE7HUIdvyjNTeapdzrXtdiYexNX
tCgbdVv6GkNdx7eJasBJWsRBTpAR0RQ1ZMG5+XGwp5s+Q0rs0RYrt6q68zJlWr5l2gPeuAROvmS3
0bRPdsnIvHyy5H2JJofN+wANH+0ExtVNBMlsNxXFV/A+1onsD9rX83nNIJqEs/d0dxvyS/q86o7L
byP5wwmVpfGb6LK1spBaJD5AUyvi9Ju0enx0VWnto6x+sV3OLaPZzHKa+bOlhE63y/iIXskpxqgE
pEEMDPFJstM73FneDDueEcKRS6FGbq/PRJuwlzCesh+11iFWL7svqfheTrSZsGHHxL4O3OnxRzQ3
bfPY6Lama1cQOGhQdt70NNSBABhvXfpS6s9WptEMnD5jI5bqSOvwBsQ9L49LOre7196b81bdCRhS
XrTQewrn2s6Nkwlv3XkeOi3HlJB9c46tRMuPwDMsWXhitTaVbb5a84HZBXS1hhN6qym0SNv0uPKK
6TcRBVSSTgFYb640Y6pJoeqEk0UdPgf07Nw0ctYlccTofItpn3ZPJuspOlB6YnWjQSSIPZinJrPU
qgjZV/vKvHSDg42W1Fq0rm3wH+KvlwDoP5cnj0a34biuqVueLV3vX5LdwtYf6WtFkBELGDnR3LfK
ScoYMfdQTHpUeXsZBD9CGXdrphVgOYkfI7U3zfe5CrdxXZQblbrAbXWrOzHxqxmid8JxXoEYVCDH
PCoypBSvA282eFHX+dam5aaIzegauR3O0cna9QHJEA7smy0ZIuLYcG+vWpzbVwKNUIcns9GstHLG
Tgz0Foi0mefF2qQsOeROn967tP45CGtFeC8m3cp/0SO4qcD84JXO30ZpbO7//a0u/h5SZROV5ZoS
z5TlSBud57/GZqVaNUIfR5WHGRkuEZi0MMm5JazxoOYIFfJ9f5qKxS0Diio5pR+8SEMqrKZuW1QD
vGLLzx8iGX98XpHgTOk4lx1XT9GCnaKfLVYtmLHrX6snDts+MyyUGSwqn5kzTvg9Ue6bF4CjGkOC
EpYe4vIQjS6pNTisxs1/+MP/Hqf2+Yc7tics25S4NOfi4M8ljvRaAbhIHzZ4Sn8tf6qkes3g/12q
tKsQL+vQtUqCpJFYWQ43XMKcQQzZroCCuFIoBM5qfq4GSrczwyF9zAjq2MY9Qa/CZ6QQEUwQtt3N
MyL75JDAtCs5CL6paHi06L16ZTDb7YgjFyqo/8Pnaiwf3J+3BMmfrOA6MYcW8YHUr3//+/RJ9wac
kqhltFxeuyoEVNNSdIC5K76kHIVhEVB3W+W3z6UvtFN955vTcJUETG8s+nPn5WFqQvPMMMDc1vo4
HryxfuvQolzSjKA/y86tV2aTY/triBikIPTFdMwsDiHknA9MRAkZFmGK0HpyPefsKc1dqSHF4lwm
rn82/BTg7nzAVT/KtDEuSrOJrw45QoeTd2/MnhzbNoC+VKvquHxbpO0AdxotYxCglYXP55OI288i
vSD2TsuS6esjI+cZ7+tkk3Yp06o4dJ5bE79TC/yWRb1JaNzcCjCHG0NM9Na8Rm5ItnK3SxYVApTQ
LTEaJhBKgTXidVhWQxSOWKG7ul5lZhFSKpQi3jm8ovtIW6PDQHHhRKQDiqmYx6pU3w+GeEiSgeNX
rTl7EiidfRHV4VthGw+BQkLSkgDOcgs+mUO/KsSFvjWek7LLCfwaG8QzI31kL5YP4SxlF504eGGQ
vOQm4LCkiT4ry8+7q2zz4GzUo//iS85aGfI+QCDouYgA9Y0KCHHh4YjKtmocJCHN+vO/v6sor7ms
/nbZUVRLx/RAc1FYW/b88z8qBze0h1wSurWJo2bYLhkF8BX0rTO0wFxsWV1hGcNP41KxpfmNfFZa
mnPMgV27GxQzaOhMXHbK7dJN1kMAqGqXg58/QwL6Bm0rVj6JYr5CRoz3nT65/8tRFh9qjLLx2bBc
VPi2ZeC/iJx9OfJuETNy083Cu2dWdkns3Lz3UAW1nk5WVTvvQ2UNx4KZ/20MkablRtNgGkmQ5s3L
odU6yIQIntotBQw8wLOuTf79U2rDdxb+5bs5HYdQJXeplc3ZLu2nBRq3PBil8zPOVbFjNoPgyhj1
b8v2LML+ziXpXodC2ftuvuwHAc5n+fP/GfwQuuqWRWzgbkfCewzh5b2zv+ZSlWg+q261vMMLtk0r
7OBEx+Tci+prRa30aJfpTIFO5cELmvZ5SshTC++82frT8pDJaVj7MfNVVVTGk49tQu9qGg7e+Ign
3DwPTAW1ma7hYbVz5R4bsX+nMP7oGF3vVMwctiiEt7IyfTwlOYlhUmILddPyWVgqJ0AqxZMzP2fQ
WD+1YUh64fxTlDpMUGATrbUifsu7qn6Ae+DZJ72MNZwYZO2AxiAITDO0b0FQ558tdz2hBK5QfoWg
VAzmrJjNmZFCpErq6jYleX5HKnTi4npYKkFk6d1NFN6DDuX4xcGrmXh5c+w7H5HZVOFsnw9lAiSZ
WgGQnG7IIKINY2AIQwRaH7ypuPUlKEy2u8d6vhxQcqhb7nnDPUJ0tS1H7AGk4SLxCkV496Lwr4eE
8rGqpuhCum69kjEwQTi3zeNMGV8JYX5qsEIfqIGcA8GXi2tyw++1pl37OINFYJC26rTFpZ4D6poO
SBomdDo4nejOGmK0dWUDvcDsl901420pWlsHtT+yvnK7qMds3vqzmnVky1fLc62jtF0YGV8+f9gI
cHvo5HUT5UUwU4RH2MtH+K18PhN0wlT+WDRSul+nQGEBWYSef5iYXlUZd21pf7ggN/DbRsEttAva
h/h1MIwGbIqMVuMN2avZjmWs5bPs1I5gTrSDPRGcJa2ZfW3Z4fMovtAwXPXVWwESDJmbNdxjN3iO
4xCpQ+LbP8maovGHYFL+dMrWOerC/ujn0i5yQ4LYVNaB3GMz+FzevTT8Xpa4gRbMbZeTT+fo/a9u
Mqm2qIO7qMtfmlTfguESj1FaYLDjLMlZXO0y12FwO8P8sEuRTg4KF+kFgWi25Kn5ecsiWogZTXxu
7R6L65QbmxFhTS8b894OQ3Z0yKzCIozyegHR9xV1jV7LeF1ofX78LOWbEufAkiCInSzYKSMbtjNp
4KX0UmLPCNHr2trbLF1xpIIdunzFyMmrH6laiEyZkybiRKf9bGDyX5Qey1e5G5onM+dWbioUxfsW
jzumyhjcwDRpePtrSnkSSbDuAB1Gh5ilwasbaI9l8UPMe/6fJGxzOnUtruBZxLe8VnZ8wxz7eQ2o
H/2wii660+wSO7kNVpn9nL8oOCccwgx3ziquqQCr3O/Qf7TZZmi7lrNtgTWxxyVmDdHeyGeaQuH6
jzWgjMe2hDHL7xDzZoIP7qezm1YVPCH0ptxCUI+yaGTVrM1LotnHeHL0C/mmXKocnA9ujF9hnEgU
ZGgCsqBBXKpn06n3evs4vzQ/A3SWgHS+/fMhlGyU+LHr3fKcSox9mBXIP8T/IuzMlhs3li36RYjA
XMAr55mURA2tF4Sk7sY8F8avvwuQ77GPHXH8ApMUu9sCwUJl5t5r1zsbsNWau/zwlvg2DiS/jq6V
VuJBsft9W4riMtjIxZpJtIic21DHZcuoANS1VR5cWjHwDTXvZjmfUfjD74Cr5OXYvHw/QreBgiil
OzB666GM5MatZL2XGeKBeW8yHxoxbgs9X+gJsrZ5a2MbRr383u8UicJeadp8WGNi7DocPDfYbMsZ
V+wGY4W8Y4Dx2aLdlCPiDkJkqBltEd+ETetVZ9pzYX56MMfQ33R6ol9jFlw2XPhwcLU/MN2E58zl
NWgpXx3FXKUgGOeMPrtAPTg/ygdPZS5kjhC4u467NhBWWIfsUlifjrWDQacW1nDJm4Dec29iF2vj
J/yWYiNQpzID1riPA0XVWEkrjFlM+NDKuOK5NBq4OIEE5dDZ7bpuCneTV1Wxr2rGe0FodZsMIum3
zgm2IA5N0vPOquIbB5lpWzlW5gM+7WbhMIPFsYJ02My7ezkx4fUsIcN63je6oF/XUTBo26xozTUI
du1WaHmydTsn2A1q8TBLLazSOjPsuJvT5TsfUq5ZTIrtSZ9ealvaDbrh46pFYx9EXff4XRNZTc9f
85/Iw66kACaHp1kKu7+K0oTD6jKs3KSadsma/NNERAR7DicXw+4hYdiSMHr73nBWQtgrTzq4h1NT
dQ9yaoVovlOAKa8BfWDZsxhPWicEdVtWUuc4ZzAWTfk7+DCxL+1MHGtYmn1g/3NzKSw0VNdmfsBu
QEN9Gl8ZfnkIIXmtIgrUcz6g3M9j+LuEPbSrdFLA4YmJjvijGcUwwMZaoYwGhe50EKpxn+OVi0nL
JqYuh6nB12W3aZ2a+D0Eb45tthPcFlMEO8wndpEbZw9GWL0pmiSiJp3FhWga8g4K2v/eohrWP1qy
uqVbBnm9NIVtHZDJf29RKUvzvGfBXX/f+HPhv7epR7MproxFXsFfRUSOntpktobYyMWf33ankgYC
RnAfKF6HdqSxMyzbcbNUCdLkGk3Wnm8nQAvU4pXoJxAeY0/CndIAIOI+NR+0HG+0Akd2m6BJd0K3
XBhkqn1hJTswg7Jfow5JNeluW3Y343ouSqM+Nx6+KzRfUcJXaxyNje3m4U44Zf6jl4+p6vk/jNGN
+d+cdsRSUyZ/DAXXtB9SSS1sSzAmcRk/20ntba3pm4t7yTuGppGvjTLZG3DwJRnnBoIFg1bVoWkz
62hP7Ty8NzkmeDoQgeCipD9SrpuYJi4tQnGZD6PBV7cr8gaRtWKzQx8jFLMSETc0OS6Hj2yK2K6D
Fjy18J+VxrsqSVof864JGKbVt8kX+v1ZjPT4n/0+Xeei2CVSgWFgeb8Mx3hG9KlenALwrKdCiUc4
0D7bRPdsRYz7KuskXiGg73wMjfwya/JVliDjIIxPnOUhKsZT2xusRk763jsRZvDSdTeaJ7WTOWjt
kmGQurJgv1BQ+MYzTHYyBLqL1UHAo/OOX73E7qCghegJpF40GMo+8x6CUDjRWAarX3EX+IBD4hD9
Mo5XW2AoMxh+7ppZ0KXlqAaIIEi2KgG7fS6eu86wX773AnDmhif2L+dI+H60CBptr9C0gO/U6HvZ
acDvEV7QoO6vbMOnvFs+WAtoU+loHt0iPdvNX/JKVxvqI7TyfhJeNRO7h6kjT8MefwtZws6KVXvr
Amnt4Xu9Lt2a4KVq1E5V4f7UI3D6iZ8jwOYCA08qxwv/k29JiUDWxuF/nP8BL2yzHRNq3O09gIQi
oc1ZqijXirq/J6Z/knZBQycGqRA6tXF0wuilTH3jQtf/dT678zM+hDd0YebRHXWolcoY7xtIFEvu
55NiK2UTircJloY73TvDd5FT7ASO8mJ3uKoGHdxPaTXKC31fczn45UudDhBYReKgU67NY+b5235K
3ZhXyDDjZbsqsW7lISBq1XJWY2OpP1g+3monFA+YmpAL6vKkNV19Nm8p6bcAkFDnuZYCxoJN6c9c
DFxXoGd+ZGmLq6ZbNHYYftZO668l5LLjaEf9+nt1Lip7OM2pGUTaKLBtuGXNTx0TT2Q7hLgZw/RA
/WT/jPvgVWhsDQyBe3dQCT/4njI4vTgN3BQvauwg66izejNLfwcyO1rcigGF8HEOKIF19cej+TUR
YRD8nmsYKVWDHRbBWrc9vMYUTo/fP7Fwiuy8KQk2HQMdXON0rzGlRtcgbiFL5voKDSpSCnG2ph7z
LM6rJVTp729rFCrH2GmWdVemjG+9BxlqW6I3nIOCogA9AZtOwrniU8oM7DQ/qgAzLJQY6GZN3uWa
cVC9nSV7Hud3ERkG5SZHuCPJlNmexefvEyEt67HoLfAP1DOQhlUMTzabbuPdB4hybILqYFiF8I5D
wyB4nL7Dcag4K7ab6nZWq0Za7K76LlC3jq7Im94kdIyqkHnKNLjbeWm/rfLWO5pzjgsczS9SnfdW
2qbr+R42t9JbAxPq95cWfCWLJlZUkK/ZY6QrSCXThlYxfBQXGMBFxCQAQc/CPBZDFezAPADuQgs+
N76sgQuyBLgHCM6n7zP1Wo1Ovs8KI9spHCTkFuaPScmTd/3bXKn+7zuh+fcW6HQbNIVjsFRYwlJN
hqB/7dXERFvmYTtk68Szc4JF3fLBAnaN/wiVClj+fc/YDW9bQE1cBtkdLQyd4S46Qo2vTyYWA/+1
ay2+ACMRflZUbqwkkPvpmaORMBr4bQ/zIMGVXsqErOzEhmfAupBXTU6XsEEsVzSFN2U9pwdS3PF2
ev0TRr7gcxySR3IduOjN5k1pHXnocmCLxMl4J9/1K7x4+cO/nI9/9MI1x+CUaMIWmqFr0yT5r+fD
0jXEWC27eHKh1RWB5VjhpoP1n0fzU5O7DYLQPPU2Xm/ePISA006rv+m+geJUG4iTdHtacGpypxcE
ryd3QEjXNtLrSEmOfh8W+1HNrrVWdMf5uvqe04znsGPe+H19BVhBHluY+kuTeSw62mkAlOsGvJ6S
tmFfm6jNBtoHZroksg0sZa2Zzxns+WmZnfTZQULrcSzFK1r59F92UZr290YfcADa5u6UC4kWVZt3
WX9p9JVm4apxE+GW6YfuOHaTvkIXxOvgmU0jxMAKdbs0DdyEUUrfZaCPGnWqWM5C1FmnyckJlwbh
TAs276DlC+BckXv+budZ4bsx71RR9olThIUcOuFjQe94lyJFkQgpo61X6wW+vty9ZomJ7ZXhxcbJ
2noHbgNRWh1iIIEOHSI69tSdPmBBUxMLp/mU6TAfOuZ0bN2gtkmG2PNA0qgAoaUJ94oEI6vdi/Q6
B3iBBr6HImbOaVTgWdSu25K+03/rs+ZqTfU90qAZ/G0YB0d7YYNhqBsSdmO3y7fIwzzUJt79u+pQ
4hbwCB5xMtbiHZpqmo1tQgr9vAxnWBcm5b1x6yUevaYdgD5PT01kPKfvG1Fly5+ZC1BpxHx4ngd7
yfQ01gzyjlDxBYldP3PTXslB9G+15su9xXb1uyqZ7Lp2psJAslpnOBRxcnN8U91nkjpiVl21gDRW
syhXE824D2h6ULxpBcVRkm+C1iIyLnuZxbCNlxsbSyjFj+/1mk2PsW8pKlxwI3IBpgEmqBd8hgLh
1Uh+zDwDj4zX//0VNv6+pLmGATGDuYfuWA5oir9NPfzWwM/cVCY5rHqO77JBbmFjHLdxi5Kd593a
vF20Miy3dqzUDGv/Xybgmh0gM1cCU2UTFckWZ0vj+Qc4A/kZf2520ry8PnvQgC5xnV5oouObBcBj
D63FgJSEPGKhw6mD5rjy5ECb2pNwPv7LpNPSWIP+2l/nF0RG4pqa7bAXZrX67zUqLhXL8nC8sUEo
yvVcVkgLeFCtwrAPCrIlSFWrM6O4dlYxrKKoeu4i1VvpUdoF1FMuY5aYnVSPNdtRVTY2GUhvOnIK
ORF+e5hDfwqr6lexYUYb+CH42pDK7FTF7t5Coe7wZI/rKI0rAMpk9WoiNOm4cECuKQkmB7ykAQA7
pnL4HjaPfQIGWjOf2GRyI8P0PLCC4dfnavlj9iQ1Y08MTku8rMGO1FTXWdI9aXHA26aCtAw7518k
LYbz9zPJusn4z8R276q2If622jepiY23IaHTjwzzpFouGtjgtzopcItiEo7GkU/6k9EtqxH4sJt5
7dXoB5IKhlgh+rmSNKoR71MmpWvFndMxeaqzLgNCFWtLdt6RKck5MEPMNGVOOBKdkQrrp+Or1nHW
ZPt5kN/HKAk3lpEQy4o9TNDgO+KeJOWllLcgIsKrsGv5mPgqcWNtUP7LifjHJcU2wBGcBpXsasxu
zt9GNlS+tZ6VfrtWapNeT2O732WpX2jrRgAbBPWirk1VVQ6mDU/HjeJ2DR+cIgqU5EYTZYIJy0+u
xvSIjT9FWAoCe/7B/JpW+M167laVymiu5nrQKXqV5mB1TI3fMTUIq3UQn3FKc9H2pLn1Qdiizyvl
Yh6Ve1zl6+8hVxe2zVKOerJqXTfaVHkPE2teNNM6Bd1i0CZKa9UEGQHUhFaKBW7C3zU4eyEW5P5y
lvqWBZ6weRLzv5eg6Vv4j1VICNVWHcfSuTVyRqdL7y/3RjiXdofhtFl+3/ZapFEnWvbDsfG6hVY3
UO71MXwN7GiXome56CWRBHPKU5u4z5GxdCwZ4jQprY3qhJz2kn0i8BBlN/vAwfEB6Zm3kdxAfmiO
v5tvqqlEemll0YNp4hGvx7q49w2Jo14ex5i3o19q70nwVDlotib/ylherpgev4xcCy4MWXeOEkQP
VtVexlANPkVqQvhq4gNtjruoYr7XuP+fQLxYBjbWsQ0e9LzBdxPoxSuocp/Wosz2VjWNfFEcS3T3
abBMa18c0Tcfazt1bybq34XvNNUlbz+QRVvPDJW6WyvUeyP8B63Ni+fCxC8eBRAuE8DO6wm+B2XU
+tYdWY6XLzsXnrqht8/zGG7oHQxslWoBA1ukTS8fac6aV7YJiIqls7TzmOyLQTqPEJZf4yEtngid
vfllw4UT5kzvJ6lS3oEBcrDYJhV3cZJnsnsK1OVYFhPtgmHOssF9fmwnlYdiYuF3BfMM24MorJWB
c8hwuS4yF8rwMCRwkht2JSpCd3oLgIu/3f9CIbCkZbYIWgL1KSfu5lS+ti4UwiCcmM2e0ZL90ri+
ddcNki/C0M3fPdt5GnW7/m3k17HeQUEUnxq/GV5whWZgG5a7zNHrXQ5KlHVK0AEcdOfmBhp6uYSc
oGk/n5l8D4pq6kzpEKrzIijoHTDVm9TpuzCCqF0qgE/GXKjX3lFNqixMqaJlOBOmpD6NsLd786sc
ufDB39NNhGPI5EFvTzlr926UDXV7Te3HjcYuxGUGESSGWh/m6db8lJN8TJSENsh0yueXOumtAGKH
BxxP5VMGuXSecgoWgBWWOO9IoAQ4KA3QhdnDQmKXSTU+ZfhVEXGIQeL8cokoga37/4fUcT8Yexw7
nZ0gqFxqwYQvUC7as5Jp8VmEkt9acBbcHMLc/OnbhcnWTZJAC/nFu/x5iBVc3zl7Q89hdAfhh9l8
wubj5Ko+8+N5OF15zH9nWWAWOeyMTPBhZlLbQHkZeYBa4czLLnoUg3sklbV4JfVGX7Ohd67BaF6V
gO7Id7g01CkyoTpv49fgpXS7NF+VwliGmTCuZp6jU+gcTAIYSDEDF9EZJqnyiciHTd0sYIv06mVs
HPdhVna4Tp9MnnLvFCfjREa2mFDn9rWtdXpcqXFDan0cHbCN5pToGGCzWBpNrhM8ED55bN5ftb6j
Y2z/Id6x1cq/zmoN1Jao5UQ+7LQyUk5kqpSbcDbjZHW0CzNbmLsu7h/qoY6vFDyMo0bzSXFE98LU
+jqr5XCtplAQRhiY0wyDwtC+WIINsRxLusF4DYGiFPlLqhZ0wOPyR0Rg8SovlZq5LdO0IAiL7fdO
OIkH3Gk0nE9RP66TyYsdjg7u9Mh48to17DwmQqM67EfHar4sQ/lJf0G8hQqBv9zslaPeFylFRqRM
1OQM4ARm/bjA+jK48l5OfYH58tKVQMEIk9Adw0Sx40YUP2g/6gE9yHdLJFBcjFDUD3NRIicn2PyI
PLG9JXCjtWFF5rLOZZG2BHBsrLiUR9fv2osO4g3ZO3oXxxveAShqRJPTFGmQrFOddMoL3Kp1Vwv3
kI0uuEit1E4oM9VT6ZVP363DqAYRlsTxceZuDAkZd2Fry61dK+FROumPPIqbA9HZBhRFiZJQl19G
5dZrEp0IUJgEinhBNaZuZ/r23WlwoJGgNjkqBbHDPkGimZ91d0KqQMixZ1wYlEErs4r9n+wKyp1M
QbIT9sI4P0Gr0USkaeEPZL6MimgjKq164BJo1rGq9t9B2Tif9jTaC1jh6Xtn4idRcfmdKW2aay+H
KRQmPYixFndSSX73Awwdt28IOZhGDZkddZvW9hkaeqXxSiVOgrbpaCcPwGSsWlNRHG2krzzDsp3a
PZaifrVsdo7xlD4aFhYK1153tmmMC5L6aKd0GgoDYVXrsEKzA/H2lxnDQrMzFi4/V9XlrOO2+9Lf
zdsI9swFt27l2XYgfosyDc4gbqODQkqBbljRA0G7y4JQnKM598PKYfjy+674MTd0Oj6iI11PwJWu
9C+qP4Yr13P2s0nQ6dvXHjJIPeb+bczaiNBC58iSwLyo4UI8KEnnH/wuff3e0DAZA+/eNMtZaEoW
H57qs07YAtlg6ddIKax6sOx00/1GTxhKfkppxuPi687t6MhLpbuPLfvQ+Z8H5XdXSl3748qGy3WZ
F5/YGHy6cuZyXmK6QPudeTXuPlNt2D1OH3uRoNYWaU+CU2PeI/e3pYyEJ0+WQQWG6Fp29bB0CkLw
fBAB4LtobE5LK9mckWdeu46RbxPrmxLmU+AQrJFgirSlc3QINErH4qTmer9B5/1Fo0HZ1Pp40eIm
23nsKEURtHsNnALANBDPUPJWhbPFTQJG0adF4BKo1Fv1b9w/RCMq1Y8uKReYcUG72OScNY4ckGqO
v0YoaeVo0qOFUKFIVV8MVYwbpsYcpsJOTOIAkRwpt6Wb0Mwk72I9pIBF4q4KN4MB9Emn68JOf0rL
KDUsbwxQCArOkXAR6B1aZ4aY26Lpop3qQscJ6iBfOcS8bkuNpBrNz49RXREP33e0eJS9Z4ulYXov
Y1t2Cwao7kL5WWHQArhLJnkPfpHt80eS5tesS3/BXD7X1Ydv+7cs1GHCQOhDgKMU5lUdH0ul/LBT
5awW3a9CZKAW4xtZS0dXbJFt7EHtk73eHRt4J8Q3WetulJ/jhCdNRzZaukzuKVAeL9MS4tmZlGXl
NNZKV2mNgYb17ZCQUDKUjzZ9bNcGa+SfFD/4zLyBC9TCRl4As27IAs97we2ArD8NTqioUF9VCaAf
+6dHCYg0mcQKfRrZO+C3BYEtG6Wtt7aaDJtBhFSuNC3N2jqkXuWvRE92hWMasG9N4h5SxGDEA6WN
6a91WtpbZl0/+1rft27a8sla7WOSjA/aWJ4LOzjRxPqhZCXjd38b2ZipZN/SPiAaJJZwAmVzC9B2
K736AhX02qMQQDWzd1sXCWuBMDsvTxSTuPGHuyGJk1O1gx2LH4MBT53Nx8nDAV4NHX5WNm7LNnJ/
mTa6DNPxaYNyb4oMNI5Vxl8lk3dTVaZPUyE7iAwur+eMeYQzjQ3UqA7MZWnu2i577fk1B8U9AaX+
OaIYckkxXDCxUtdFG7yU+IY3phnvRuYZS2OofVLOSDorUeuoBPAupSjOSj482I7+GhnyUka+c8cA
+lFlSQw3nMGRK5DHB3X6EZTtA22xtQlfJMI+SVz3Xs2zVQd1MLEntrkx+jSNqCUmtFGRuJjLsRUX
N8MsnsQE6Wy4nYyBezfztlrse4uxsWMSghSWZ0IioWIlCTl+JQKUoCfxTjcDmImFv0pGDa4jbl6z
KwmG8ZpFQcEDrA77vejc3y3ZRq7EfUmH/aHN9J9o2F+T5uBaZKeHykK32EYXqIbopsHUVgB1t5mC
CoE5RD1JFAto6LgsW5p6a01FUqerYCg14AC72penQFEGUMLqe6u72a5wmWQzYmI1i3AKX2gA8lUq
XrBIPDRZ9KVrcDZbrS6IdjjGCuo5FgX6LkFOjjd7lr5pn4vaJ8BHtz+jSEWxpB5t7G8TIvuQM9ZI
+0U8ehcjgi0sUlg9pV1chdnw+Q8dyVdSv9WefPRd/Qcq0HgxRtbZ03ziCBVMCTVmHK+51Am6FAfC
1IYktGVm95DRvf5IrmR1wNWrblxSLdZaN9IPbbtnbQQc2JB9HQbKVqvshVZ4eyKj95Lkatr2Md1W
fkk7GtByWAj7/NiWfA4kK1CoF8Op60kmqKwS8EwdnQK6P9O1QECVI4ILbrzMiLdFxRRZL+NPUUav
LemnmoMkVGu9ZJ3k0Y3ErWDX2MXdiEN0DP2Txq8L+WOaQ4UK4hiAqESH8AsHGDssZVeV0W8rcN8Y
F9MjJ74uiKuVOwUDkmm2TO32l59jhGKA+FtaEJJ95pwobUt360bFE/8dt/E4YeXi7j6ig0vgBqoj
a+8YdO2JdscptZKSSd2mdGBEJuxY2EVgwcH1vB91ufQYUVCE5wcnJ/fXM7xoLR233/jJk0q7N9Cr
4CB5r2olAwu6cJYR+J424MEADoXvZHlB/Lcu0H+vkA+KZRkUz/mYr/M064iWYNziWl+6GetrK0Qy
naaRctC+yqoA1W4Jgrc0C1oyZTw4HMZJZglH2qisu6K6bMcpoHa5l6wy5aAi7t5WIkzxerdUBF3K
BRwa59EIX+0BnxI70GzX2mGzbcDerxhdBIfqHlsEkZV69mwrwz0KWFlKeI2wEfkHpdVuufHvyRL+
qt1uIHq6+4VUrlwh84qWocYb29RamYAfuVQyew2qcTUM5AShJ0P3IQH+4UBqCG63tnCR+mUU4bdx
AooFYUNl4KznC0cP3YnSe1TDzOOeY5Cv7cYD/34Ba4tfJjVZ/CWdtYUNYqHKS3dNiP0VAMlvjRhg
JGMJ/dkGgxof1dJR5URGbM3DwKeC6DPf9SFIvLYj3CkCfU7VTrNSlfWibpNqzVZTEA9l7nwNCTtx
uTkidHVrB3FyZHi3crW43qUk9Ow8BmdOHRdnDzuYMqqfAQYBBGf5klbRb/IAv0ZXWQ5mc+9K9WQp
6VFEaO1l8DwkAjBm/wjw9W4mzIWlCUcjjBjv6umj3fjJ3vbQ1XSmsac6G5ZRl+gf4PSOMFWU525C
v+ZxeiByJjuA6QmXtt1uaM1b7yGhJusgUKINePGHujf9V3RX9EKKmjtzRPJ3Xr6n/M9ssGl80usk
Wj1ipaG5jMAdUbY+1MsoOGFx+QykXBOK/dRAJti0RV+ssqHlC9e/UTbmECGgFij4+tD9X9hViNWQ
IoorNAtrE3SWTA/B2EHdQaP+1o2ZA7OvjQ6VZka0RIgCIR04uujTIQ6KbjWqfCtYHd2zC2Dr0JYB
qDKejYO9bqOw2zdBJHYql61P+Y0Qg92InWk6ieMtk2rOKQHzKYFfzVpyce+VMEyOnQCSGWRHR9Tn
zLMNZCsx5Awa4F3BNLkvtM92cj80AkRMhzFZNgwPmsB+h231Kd3u6KpFuk4CsUG+pZf51zjz9bWO
gFF3Emgr0whXh0MVq7vB73ZdijEeHcLOdDPEhBa1kEbUxqZU6/pcBfXdKorhbSD5Z5tlAK2N6ek4
FmuEyoROFtYzpZ92NiUUTs2I7OdGEnteOeR2zT+trJp+gN/AA8fo8hzjs6LaM4yD75DUConP+rB1
7+B7bfmiRFq1a4VPli2uhLeKrApwrtYH8SAsazEUKndUg4eefc+imn6QWf5vUOPDoxknAAlIGlzP
r4/NjX5gjy0zSTc2RoBFGfS/HLRbx85TJD0yG9d9wjggsXV5NDCPcEP03Mlskzsrs2aTx7jvGX1Q
fbPL+gV5SPsqif7bxy7pgcFYtK+mU5FLzN1ln08/TevyqeoUcQO0Yt7rmny16eURJeNJF9yz5j+E
7rDZSJ29/WBXAWLWLnhoR4z+oFJXLfqGB0KBgof59TH6UPSRFuh/XkENcHVkQ4CrDpR5WTg43esC
sIJCR39ywY8P88GWyW8YViS6UTt9v6Tr5VWMwXj6fsP0esjYxRkTcfnzJSUnhlPmRyWH113ozQ8E
oQYhfixD+pjIva2Kiv/9gfjtIUip7jXGJGr2qSOJI6azDs+t42RotIkMzVm8PjPhnxIzbV5UKcUW
2by5hTY0vmhKcZzfoICCX8q0WOtGrJzTUlV3no44s21VAp5aYD2AC8R77lrbXgiA03mqUgWg3GiI
7ziP9ai+SuBC7AJfS61uGX6ZwGqJFHoV+MW2NHlc9EL4qKxCC3e9BXXWGWWxoYqR1I9Jxvg8dUg2
iOXdrWGM+GqybTy1O3OFZ8jI4EC5rvrOakhsQl3ZB3xC2l13GZxMr2OOZTGI+uSYdVp6d6Vy5a8m
OUbEqLW9GkzzFCY2RtW9zomyWCSEJweG66NfH/iS+/GHP7QmqCKHKKowJ49crxAjOZD14Gn7bBRJ
+CN+CCsFfZuINZI2RirPwHSVjQIh6+JYCZ6uJupuIg/jNXqGah/TcD2ZWcF1nY7lzzqyFyO8ht+6
FJdS1YeTJKQHPAedFpl4Fb2bDkazJt0nq7KblVYSHlWYprYVblltiI2hLUlCHDNDp9uDAxGnJOj7
TQ5M8MFSeh2lUaVfIcM0F99oygWGvuytT5hTgc20trks8rdGK58svX6vmmZXiEa7j6qmEGgwxAez
ns4pcblrURFyMv90Cu4yNaxuxRBrD4ELE9WBM/fELb5f+k5YvFiqJO0CcfSuHkbCLLGHb+2GrnlT
Fpuhy71XqrtSyM+qLsW0hBrHkL3kzYgjfTH/ABgYJivNeqZes1bk2t90ZnLbVmud5zaubvxc+4wV
8LVKGVYPFU3qAw0dokwqS76DvVzM76AZJgit0Yxzp9gm2tpx3MQvni/Th2Gwa6SjCVZuGl0BlLo0
w6Mb677/kGM9uinMQc8QZqC0acqtjqWnLOz8xext4yo3Q5RWATVlVOxGs7rrXUrqU2P5CRFBoHhH
x1G2qcVS5TdAAVPw0G3naPwmPPXUAOV6J43wpAxhtM3i8W3+QWZY+2Ew8N1YIbXvdIB1rBzng+Si
QxflONPekqxiZZAYBVm7O7VXTpnI/jgobGpOShi5DKy1OAZXnWzntwz//b75tUamR9KI0pdqmAXM
Y0DqykedJKCJlXrt6gOUCzdUocfkzIZctdxjkdN/SiN7bDO1/HTG/KfiWNVlEFG5IoppVZmwO2yb
NgdXLXDELQUf6rjpcZjbLfex6WERJX4DFw7yaZkhy5pfNAyDvjJKjTYCi+p3qs1gr2DGNz+s4sA4
Bea7VRbiEDQdcwtR3kTSlTdH4sUC8fi7nF4aXQvnUREbQP704Di/Y35vjAxjm1FbAG92lGKdS8pS
JEoXLEkOdrdKX0F/GzaNZuqHgjvqBdZvtiq0Knhv+aR1Niu/jBzBrfC7F9oqzD7SgpVUZQRptjqx
E/gr3hR3vM5vtRWM20Ui38aG69wOreqMKEWsDKOnmrToFqau675l/NUxN6SvXiGVoNZc95F6A+eP
xPlX95F/L3ymZPNbEDafEhEyl8E8vWYuiDQEQOV1KIgnnP4iNLPeC7KCo1oL87kl2mcfo7zcSDIU
P4oT4WjyAxpTuPHarNrXHd1c6MZne3q9zzJjaYxOch4Uo7pZtYr2RpnmFT1nBa8OiCETXFlc9SWY
8ZwTPB0aGsExCpKrUajGY1iKfud/eGoIQnmYoNO1kt/pTed3aWAGcC1ANzzpa6D6Q1C9O4VW7ofE
Br8VRyG0hJzkwPnhfLCjOjwWJbnkvc1sxteS83yQjvfHo/kpfrotIPj4kBQ2PmjSJrmvGcwxItEQ
imhm7TNFhLvM/dLZKFmcLRM3N9hjKGhH2UL/4GsDbHZwjKsy1TqRYj4wVegXtO2GQ0Pz5KBqOSVs
J5ObgFI4CUHWknEqg/2k3vt1rd3mQxd5FgUuuGPk6YRYoSMKTllJ36yFrQbr8GNMLfUwH5ic0vGZ
DgYs0HQxv4gdq99Y0n/68y3zo/l985/Q/nzz/PxvP56fzgfk+uRZ6zgCgCnnN8pnjJQShnvt5Tev
6yOXOtYgds4f/S3GrPw2/6R0mVxoVnOan82vz3++QaS2sHUcyvPTCD/fzW5oWiVh9Ty/9OcfSCJU
AcT8xvv5NcXon7AAtCvugpxwFdp0TuM5hbGjpla3J9ML2aLfPqchzf+2b39Csy3fzMZcQMHftIbr
PhcSY0jBzkdBH3nxS/KU0ccOK5+YsKqtMcw6w0eNfh1ds1Uuw9L87EbYTmnm6ccEpNZT34HNyrtY
rJj3ek+J2XJLr61FQynjyrB6Kku9fKL6aGiXIcSfn4aj9whDL98UFSkejZe1T3aN1sJjCAo0RFvF
prLVq0Y5DYX3s/P1ow47/MtlCApxHYQ6jrh8Vyei23lBWO3Muoge8QczTKF+fs5E8iOEDC/6ynsz
hT5upec12zAf0x+Yo0EtxcmHtKS6VifiJuZg6rZUD569vLuoTKU/hF6bS+ASFHtVZd2UbATx5I0f
KI+0p7jWH2U1sF+VXUj67LsWlfZ76Gk5BizUvkU+ke9BdN+tPkg3qkFWUhnhexxLy4O+Mv3KnUo6
XsLNc9abTt7+tDCL4/wsVrF+Ekm9wepWP84v+XCwcBiW17KlY0C3LH/oBjt7wOinbZyuMpaBQaZa
5gIXD2lDh0asAq4PpmHg9JA+G05Ns3SOOG5+NkPmf0HVe6uYcd8TaiaSIoXYav/H1nktN45sWfSL
EAFvXmkAeokyJVW9IKQy8DbhEl8/C1DfWz0T89BoAmRRlAgkMs/Ze+00yV+9Yn5dX+Au8v5krKpn
yXVy9HIjCmSNw9EtvOs06dHPtLUFYQTAPyNdiU5DK4mcx9Px3htUkJYfYhNdh72Y1E3KBW1u2biz
dYMlOvIHBQrhHY00SbB5mr06DTqRtO7P6ybWDelrXf69nCYAV9OymAFFl5W+litIoSEJ7J2GMnap
Y1AQiXzlvpY9e7kAaunVWw1cJkneL6nSj8v1WXL5S7Ak8TLsZ9yWxNQorzIeORvSKPnVl95W6jMu
XRdpQazpQVEPxetY9b7pUSLLDE+jHsW60fB+6vMCMRawRoRpn5MZNP9I1gkWse57bMeQOJAp+oln
iO+ZppxmNJYvnVvn18qeOXeX46xInz3UCHLW6oeijP7ZEJhtQ/OS5LylNS4oEHIoxjv5sG6aiDqM
QOwN2wAPPrKqJ7Dd3lNTLczCEnNp/mNoLO8OsUE/qYXzJ9M7775uaJCPPmySlEyi/xzD2HTKkviF
FDo6QJVNm9+e+mNI7gsGSBZ4OkoFJysd36PTD/6+eIw7jzOqVl4oTAStauKIMEyC6KjEHqy2f2+F
Gt/I5kSQ0OfMA4wiuw4dq/4h/sktQ1BOleK2PtKWR+hHAXO6xL5Ek/IUOd1087p0uoW0LG7rbjL0
LeUKUAlLXmiMdePBoifwIAoM2TYeHTJjh5zvg9312NQqfzTPRhVIScsqkWC6lJ/vziSsa9U1J2E1
4b0wWvtIZ9XcchqSN6a4/bXCo3fITEIshKPXx2jGPivjTDt5E/d8xRnTi9r39LDwIlCqjk3kaaxT
FZ00zqKf03tN0OtuNLufXhYVt1ZOv/OUbASKY6yByg6v6Nx8ai0GmZ7ZUNtrtzq0nplpu7x7NZN+
2wHJg/OIjzquZbibPJpCakj6SD716Epz5QA1orz29fjvTdvMPwaUYY2mtXmgmI2Dnt+Fdikj9LG5
YQFOWR/KOXQvmHDrXuWJOqmfi0mxznz4sygUvq3Bmp7UbCzOvQoVcyYXh5gutJP90M5BGZsVZTzc
sx0Fvg6kzF6nCIRpkY2Cx+aETWbcgAiHxPrfYx0LUf7Ky9PrC7tIJVxj3Q+NHBYfpYc7IpzpUBME
edVxqNGHNCbO+0m/rsdsqCH/PFqOjTkodFGQUzwDUWd8WQ7+fU3FWk5tNRUs43/e4Otdll2MGyRG
FDRj/v7T9dl1k8le23uDEf7rh/99dn0/GrfjJpySHu8Xn+r//Iz1xfrobduwV8/r3voydcmt3kww
wo5lJb9+FzRZIPeXJZ7VCM83RWOS07qMHkn8YEXKeCIjlEisGxmgZydEbBWx9D0QPQTTbwIL2xhm
d2x1ivm0seKNPtvZaYqEes9FVQUJcvd5XrSBMFKfQ8XprySUfGNR5cQV9c2501/r5l6o3idw8rfB
TJAypLkFybdOQ79dHNZO4mIZnJLTHGqhthlVUip1q0gCLgbJIpos7iL8PQDnelCVML6vGxPSUdf0
zcVuyBZGKCL1aHiiAVde8E9/a121f/KcbrwaXnfV0vGnNaU/FNWJDrVla48LQKA2rXyrEeV6dnpz
DCawYL6RXhjrkve+r92TDgd350og2eDpk0UQvYPUiZRisk5CVO2e0c7YarrIHxSTplhNblVF4gE/
b7i3bdNscT6QMTz19q0o+5cQ/kLfa+a3fB74ntpOe3PS19Rybyq/t1dl3ak2svnIwj7QhazoslIi
NVW562ZCGFBvbeFqhDukwGLjCK5fU+8pipC+a8jhCWnytG9y6iQZUVQvjog8aE2m2HlNHb1GeNJO
6GrIc1qerdsqvZVN+Z4se22GnScHiLw+1ycu8rzJWuoIE3wfYcy/dcOo91+7+nowY+Q9rZt/7TuW
y2C/PDMkfXP6u2s7qYPReXkmNKdiZ/S9R9pxFz/huYqfarILKbaIx2LZy0GGXVjefj23vipud7OL
JT9E7/a1iUK934Vg/Xd/j62P5hnAf9mO/zru9dK5OetGCQnjqvSWFsR/3imZooKZmYXDHM8zXdio
uQM+J8sLQigeQrU6l28GXsr9euYNTZPccT4/ZMX0gEaJgFnxNhuEc4MnxattONbOmmhu4/Wq9tRA
aGEaEtyCUT8lVEWPckp/G05/p6lg30P0qvd0ilQf64gfMsnaRELKO609Sd2yB1K80GgK8vKEW5cX
JeOadLxw4VYM7mMhE2CmdeybfVucm6p8mJOwujhJW120dBLb3EAY7xCwle/Wg6pU/3naJlGHGWQc
W7Crwv367N/N+jagg9KsTF5UsBd4KuV3lztegCkuCdw6nr8jOGA96lDLsAv1DHjMRefB8RT+7EYJ
C/GAZRMFIrjDS2qi0Yq0V2DvFAQVm3tYBcBLzwH7EOR21EcJlaPOR/gONCa8splPDk2+bdU/9nqp
76VGJbuKNPk2UYzbzJixaEKV8m1Ig4VP8013KgeLPvka66ssCzECWvZpXyz/KIngh2rZMAJ0CT+1
TBe+FyrimzJRfOxcn0XedBWE0qrT+0R7+2yNWbgtHM1+72wj2iKuUi5AE81X02p3JQKVAxWTOkCc
6x1CLyVBvHOJc3VsVxzGykFhkg1iRzCYwQxLowGxbIoG6HiGiyxslX8OuaOGIbO8eFZRw66ewRI2
8/jcofo49q1E9JB7Xknvn8j7bc7aGoEGr/m7yRu401nKmVNbjXYiflctUHQsW3UqSAJbD68LznVj
aUwxIZbQSDeg81gACgIjA7Md6Q2U16TIofGl7RsdrvVwGDGDJDj9uqq+E1ux/b5YxKqLCByJZvaw
Sr8tuqW0IcTj/zleFqZ9w93393CG4oRyaXsq03w+o8udz+sjT8bgJ/ocrZMszqCt/zk+psZ0nn2l
TpRPypG4e4yI9Lj5M444uZoi+2YPWb2La9fYp6R/c+NID7rbp28CtnEq1ARE2dxdGQe7ayT4w6+P
VLuaqCtPlBSGvjoXU5cs2Dgac4Zy6vRERbWC/Zl00uIajQz8JvMjanxywMnn0omNPI7FVYxumW8u
jdX8DE8YfMP6cE7tW8JKmeHiIJl6UNqstIOCc3uTaozkQz2cVZtBjKH+KBTQNq5t5w860XLM4t07
gIaPMAEfmHviZRo1CdfDpLtPWfxU2IXPhE47ggqaLoNaT5f10bqZlt2vY9VYbL0QDT4OD4pCVZeS
//DfjYEv/ZIb6M+8NCe1tgHyhfNFwvK0QwcvQuM+YggIj5Df/qTL3nq8LJr5qCnhOUy5tUrMtIVn
XFVn9vZ9j3WiaqrwwMwXN31BZ0DN2vGE5XXDfWJj6OX8WNb9n7jRrPNk8kc22tkD1iBfGlm4Zxws
35kKmpphsNb/wMmUHVNLfx+TKb9YVgfoV5ecTh4Z5qjrG1VRj22eBFmlv2qU0AlftF2yIMM3dVn0
jK6h7RPh0nsebRJJZU8D3usA/+INg7yubyYagaVJs7JtS3QeiY5oBJPpMYbjpEXPcatOx0Kh0pfq
8uCQ7Q3papfGWrK1ev1zHNLnMXXzgHQCxNrK0RAVyai1euG8OLSVfitc7m3FDeTqIunhVBzUFkmO
42o+yVn7REucx9mARaQp2i5VphtYdWLJQk/fSlvXkOx9VswDuwleysKwIE2wSofRxwIfbrk/kN7N
BKF0jzJrBaT1l7HGmzrbomKmE/3O2qo7QtYRG0v0gvTvcGvqEwwD6Bib1C0/AJfsJCp8yfWURk6x
iWP7RY0mZ99HY9B7OssCfczQ2xBgO3LXVkrg3BETYkm0SzHSRHEn91tuVWKrFsUj3l98nYmwt+DR
k51gdrTJETeQHQeqhXTdreem3BJD7ywbSYlPG02GNf4AlTrvvKS8itQAaV19y+tq9HW81kVJ8TUt
AFTYtfbeZTWt9xZyamJHW8zqTxU65R0bfkcLwNE04NeRkb3H8Wd9K7NXV11q4Ki4r0VUA8+O+qsH
+CMzGo15qzvcKu3dFV35VtN1ZKZWEG607HbSeOrQxl/jX17i6ke0SbAfzCPGhufJAwE0jvuk8fq3
VHRMwYh1KApEkYWjTvSLCZLyyuhYg8IxoMbZMwUD8oyYKrdRR3gbbINUMHWt3W2f0kz3ZlFCO3B1
GgsoXCFm+5KcJvramESLnnx1bHjEfphYaUukro7mPuVJf1FTqv8D+Utdw7LeVcZ734lXg+hmONpT
ssOhA2IxttCy0oo4Ewi+lXWNE0LkpyY2fzkRWAum5IRbN2StoFUORIyTuf9NCfw4VRsZTSqJUeEf
lSbNpqL9D2Zo2guNqk7IPSmraRQnEsJMm2faFrH0pAIezMwNzSa7HqlZjKi+6woZvmrKl24y2jPl
q41pC8KfUbfwpwE+Ag+YSfD4rY09BR9ieiDQS7mlBpU3a7M44BtHXloh8Fq43JATRaBCHZQUeXF0
b11P8Q3kg5v1jtQbw8HoOtphriv2yBqqJz5H4j1XZD5s62aQuyFhPeS4aMJScdCjuX2QJNkqZUpx
MHKP2uBhPTVj2OP4QSfTr2KkMHgciRuiC6nUZM6kZvejZ35nTOnNnm3rrHiMVIj2LmW54NNGdCk1
isDQmg4zPCzAxEq4YyL4wvL3FloyPcqx74mjauQpBGMrqpIVeOo2F6wrG1w13hFr4cekLG7NSfqW
icgxXXLBc8ESogr70s9VZwgsU/ssaa5cvZFfaIbw4WfYS1+Y2SYqMi7PFzR6NnEjlLMza7eZwfgh
oQ1IQKXXU03tlLy652lbPtAF3OqTtS9pRDzkFd4cQguVa0iXrazJEImm3tq5HTO8tiMtKRrTD9qF
3dVqJuGbymJIjeVrZ1PVMQoId9OzwWmxCDblJSmq+TKlcdtTNv3P/vpomDNlB1NO+XpiVNAvd0ba
EGDUaQsh6ggjRRw1IwlES4gi2g970wkgYQhvbyFDxcUFsGJT6jopvY1FyjMDjRLOsUAsgO52U0zE
KfcK7VA90l4kOuW6JzWJMR7z75LngbO6yJ1jSNrrAY7GtJfcjAhzbT5Jm1c2k5H7VeItDRobsdKS
0O347jB62ORqf3UUEMj+sxEQHm1AZUTmkgWIvJFsnlBhDAhJjakkIoxxqY9lDV2rNknBdFZ7ksnK
a+m27aOn5wYpeq25U6KWWLgkf6wQOSGnEOI2a/NDm7TWJpraDGiCYl50Vx2Q21LmbeOjSBgDVRuE
BsN7YJAXZXET9AsIgQOYf58+FcL0nk4ZOu7AjLuDp8n6mg/OQwKlAaMWsixRcCU3C6MzdLT2IUzF
VfKqQ7ZoO4o8MXBVDLuacZ/86QhpusiDGW8WzD+PITJi8EUZmZvuRcUi6tu99S7QDqKt6SsMpsh8
ejoIX7WaaR6GfduwRmjUrrkAzmsuuhr+xDSFTsKIWKvF5ksM5SiglYQClLspfT2bwYQxhFzGTmEe
NCMC6oqTMmmgNxk/B/TohVL+BJCl+jiEiSyM0IFSJ0fo21+zyJCnyvtR02r0qVDwJ8ux1DYsl069
Uv8Kw8JhTeJ1dLc87zZb5e9eG6+Swv6daj0iTsRNmx5v5a4Ip/xH11lPbiNTQKEuX43RGk8MagRw
hFp+IG7cIrGDr8izHxOrvpMUqGEM1BUgwMh48FZTb1cT60S25W3ds9uxeeimxEEywlXQRhkSG0Wg
C48d1EvNHG0dxyRRLmI5lMdBo8uHvsqN67pp28G4Ki2hW73mFXusQ/88YdNqoyewvFCatR86zHLX
F//9t+sjo6GQSlD74//7T2NYTwjXy2rX95aBIxzJ+Nebru/lDPqtsbvhuP7jf/1IrnYdyJS9E030
OynLcc+EYR8BV/loU5NAEgQa70Q7UHMDoES1YnC3kz6aTxgck70Wm8WjPuid388q9ZVoVgKgC4ss
S7wiiZ/Oqroh/R0/j3TexsQhAsopqOlIdROW9PrwSdzQAzH50OL2IeYy6GB8n5ol70fN8+J7UZKD
ZKFBPOtNSgFrIHkl9zUrnp+lmlOd6Ubr1NTqGRecRy6gqr/QpFURyrYKYHN2ayDEOxyQcbDuNrZS
HBAbEA7ZJ9NBXQSfEebRi90Wv+nPjy9U4fUnqwiq+ElmLvGny6a2sz+uUIbLekgYarfPNJWYZiu6
N51zLWxRUOIb/hhxeuwdS9vmTZSDyP8Fz5CWWr34CpISQlM3qjul7x5FMzonsMFbo2q1OyFE55ys
kz08xXxjN6J4TK+A7cud6yVToCuZe48jTM1NSf7uUGKRiltxmPPykxAkb5Ol9RBUA5OzoQ0W9GTU
6D9Gra1Yp3PZjJ15y+vOzx1o+xDNxCYq6qAYfA3CjyvsDxe74MZ2om9OyJwSxBFyRkJlTLSSTV0E
XHrW98oLtzFZMIYe9w951I2vVoRg2aGJib4/DnJnPsx9Bru3GvVdU2MeaEem/ktG1FvjqY+mYpGe
riNDr66lWTzRKXoo+jaY5oZ183BI+2aX4lCqsvnUafGbLcIfmsYMiMjwY1V5W9Czt0zZa6mDhllm
YtPiDSmMysfV+5gCl6MTfCdZ4JVQksc2epopngqIlESmpnzQhOCrCjJAlJPuegJR8yCk8wdO35Gv
77Nngly0RrupPMYSARnQEYeSClA+GpgbHrHt+mqtnPIWCMP8pJXzjm7U0Ql3eIZ9tZhwn0ma41mI
UioeSH5ymA9Qqu/4Emf9ojyheEWxh/ckK2Z7I8b8YkiWBuTYFHG9qdz6kOr2B5Fhm2hQn6uxLja0
lRDjDnbQpKVvwLOZxPBImPbJy+cfURde5p/FWLNasL5bxhPU34Od6Ijcyaxa7D8d/5kTOiKn85XR
hpc8EHY0X5GrH5tcf0Vq/NYncAYxt/gVGbhOn3+PLPNRG6YT7e1vJgPmsjhB5HNJkqVv1/hlR8Am
tlpXEY+QAm0Im7X3BAsk6stLrTh38gweHV05UkvZWC0mTGE9qIN3HAC1Ukee6MLZ3QM+D0Km7qV0
P7xxek5MShSqxJsXMpUnM14qjyNDv6kG1KXxRjozzoX8NCb168icK2zD/RneyG9lsk9c5CdQJ/vR
6x/UlC5VXG1UnE80qpPivWLijLjqecgbplwDK31X41Yzqkc3oxQgFOtHY9JaMIdNh1ZsN8Fonpd2
5SJ9jimXOY36zSlpGXdLMXD5e1EFEpucy2pTqeYvDM+N2n+URYnupUT0ZjP60FjeKyULhKlDkc80
d+xAeuSJ+JCqdyy0ZG8xAxwTqBCLSJUsedRazGxSxsTMFqcaqy0xh1DEtIChdJ96IJN1IugdeRxD
DfZNhvskCk/uj3GyjzQBFHt+mr3iU5jTEjN0RAW3zcLCn6R5xbC4r2mBRz2tL2tevsydZ/UB8l0/
kTadCZO+T7uDI3IoJA7mUb1W6XRXHarrY0zJxMDG3b9wE4EQFV7d8QcdWoLnVFatia5VCGoO7pB+
YgHcwzG8OYJnndpCsELhFcsTw/m8q2J73/b5A5f5z6Jn4MpppxFxzu3kmqvJ3eF0cWwQUb370Ebe
+zDVmz5h+VpWj4de3VhGC6B5uPSNedQ05VDp6cVxr6yejtbYVVsnQwsku4/SLoyzpv+qlR8WSsFD
rTE2tmDGyUNQ99rPTtc+id1i7YS3cs59FKJPliWajSMxXQ7D2bPz73QrEFkaEcL9+DrZ6gvzbN/W
CMYTUIFHDcV/okzf5x5vl47WiKLxO8IjkDdD+Ykc/VjbXLRNi/bSoTduIIiGmbYIDTGBbhzrm6Oj
1IggYI/J/NK71SfKMA2PysyMoMi679KSpxZLWOVVZ+snNiI/qsebxo0J51eRxzgpuC4npUN5dKnI
nPQaMly7CqhoNr7LZkYTWgUG0az4aB4taNGcrYvkJA30KTkjZyFUcD5FkV+M881ewv/kmPFFxKey
sy5qgxvBibhJgD1IYPgM04tFZqIkxBtbyM94jt+MKL3N5COW05+SmdIMO65r35BV9Ocyin7rYehn
UwZmXIsCr5lu1uD3bcnLbbQRnG8dpY2hIQ8CKY3J8tVVNIz8xX6+1QOqcBuVBPLgSwk9aCQ3Alcg
IFIWgmdtGD9YsiA00Qj+nENixuP00ayU02jAzILmvNxt1Cx815Ru5xZYYxz1mzRxHDlU7uzcqDbc
WwKYNITxZdjglPZ9EPlOOi/Ite7qpHl+Yzxkg/VpgNi2BmAJHWdsHWf4PtrvVR7eU5spBNCwvSFI
J/UQ/c86OiazED8SV7nVKOLw9ed7HY+0wt0O9MqGwsGxBL8xGx8mJGV7bLFTCuepouCiTSjv1C55
1/MJKjC3923ZUbgyrcfJHL8jBqBaSOks1sWTNLV3q7ywCHY3WLoj3CfFwZg5mwaKIgnNbnD2N9O2
HhFG7KtyPCNcw77eAWaj0qtXFAZFNnymAWyFoGVmy7yq/qG42fudfI9yaykayy7khwQ0mDthcuNy
3fwjw99JreyGPfVbW5Z/5jB5dBPgMiwymAkY9qvZYnMue5D3wmw3DjyHkgx2la7hwDqxrbx9O00a
4Z4EYXupE5AgG7BMCXdg/W96aR6n0MqoNWa/y1i8qo4PnSOmUsOECifNTU2MBCfFHNi2+qHWEZQa
fY/acJtgl7GYjEd0K0jCthV9FzH/7L5bKbnPKBSNkUJKhjQawoIcmr2m5f4wDlsMCUak7sOs9hWp
7sUUByIRfp/SbMUYlTnRPk0yH+mwmfsZb5vyRjMAHqMlsUjk+14nPKdNj3Ayd4VJSVxuRYyan/hh
HQqtoO2eWQ4dD3A9okAF3iFlKQOq1dlc7nqTG6yod6j/9vGo7bDwBoYJJDDvDr1j7AX0O5GRc6QH
aF19rQqD2PksWTslaKBtZNFTNR71EsqiMftx8srPvhB6StV98FVF7uUU3RkZTxI8lKzyBeQbhJoR
dBRdHApaYpT+5CK2TRyfCD4/Yu1bd4GpczsT7s6o5D6rpqOeO4cc5+5AGaNItXvPT9cM04/RB+Bk
A5iNe71VDsJCviNeSmq5kttHiDadovAxygba/BR3OoKWuINXhrMfMxa8U3Kgl7BXKxPBaLKP6ttA
FyQc02OnwlibtWO4FBrwDhCvvGeZ55OcgYxiRG+hogHnC6TdGPEO0PG1IjmW9ugnenKsXes82jUS
sSHQnG5nptJXEntbwhKJywwsqXOUFKJaqgZO80CobDARSk+lcI+9yZdoLyzWypISsBAEP2rA3kBD
Tu10AJ/htzqCisoNKsiFSuiCY9rW1rwEUO1N2waC8Ex23i0pxH4GlFLpNipj56D08BNTnf9jTLbJ
nUUiRXkaQ/O8N1UWYHkWRBHhqFw4gxjRe6jPLjCz5fnKUXZPSlLt1HKLNeeYKxiec7mrlfyahc6R
BVxQ2Q7e6vkl6neLlVszzmpnHBYT7qKaIhGSz+PE6YGmIhRiuYt7M8jq6mgCNck6hPmEo0WeuWOB
fhocwksJt0jcbWnohw64YDVUrBjEmeS+SzaY56pODhHOlag0flasrTRO3liVQW9ZgZ1PO+aMEEFh
CPiOcPeZou6SKL4JarXQHaCLqgfXM3aNciyIq1Ctn1kmd1kNxFCxTuQEUPVzj1y/u1E9CKU9JSVX
Gn8dd2Ja524y4xfBTfs67/2SWWc12rsMo65uVW+iEhfczVHzY7J7amT23lC1PUEkEN41HFPKDtYD
36nXBothgxr5bAm+9B6ft1ohflg3uCgPSpXT6BrQzS6o77Qr4mPNquviEisU0OP6Qd/D3LRKre4h
xThX21yioOihXjskeSv1vQDIfqDZfm0t+TSK4TtNIxw2S0RSXhrj16bVrK8Uk06Z40uOU0QUWf0+
joe2p8qfo/ZfcZsdnZrzbKHz6Ovc2YuQEPAYRxX+gJLSKnhp1rqyvZtY1DZJ2Gqn1ijn21Se9eID
3R6msorUlEGGGVGs8yfmQvmDYr3y4MZeRXIxEAQlWvwm1ACORayw0OnGzwooRhpNAMq8W+yw6E2X
zUrUxmuC9dUjlterwobx3lMvKoCBizlEb81YG68WZW2Eyu6OqGvwvSZI2DWnZeXCrrsmUsZloviz
E4q2WVl5uSZfQJq3tK1ytfTt7korVID6XKCjK8mU6uvsM2H8tcJNI8JxOYcIUcop+7PiGYqLmcTq
STNnj9tFT0WmiAMmm5NPGpXcrVga4t/jAwPUfsVHliX0RpAOTMCrpNwy+hgbEJFusObYOXBKKO3b
Es0aqKFtAnly+WUVt9D4hcRWOPnui+ojYpWU4TnMApbgD7XC+gY3Qh9gRjQZKmjih5Tsv94r11Oo
7l6zZYmP8aCbyHRYNjiO0WEPNOMZqnNANoDSaqrV17+bcuwlluJ8yt7ykUU8jP/VnJ09RwUMGdkf
uqhvzqYx5MvNTtCs9mARKmHvbnMlZrIS5uJhBR+WKnf9rw8kB6bicXcKNfk7LmrrlmK8HNZEEGo2
8bEzYRWGc3TNTC/i0/Bo3XQNCTF0uSZ4EI5G4WGY6zPs0aPuteQmr7ijqXV/W86r25NnJU0lZSbD
xryzqh+ueh4doJGE53WzArJLJ/mYktnyO22hHyXLs/pNpZh3s5Y8iHXTmQwT9F5O616zCJjq0r6Z
eE4PKy9GWcBENbpOcJXRR5frJKXev8gXsdS+N55DusESlqTNqkIzLDNZO/GT2vWH/v1IX/tur2bE
gU2Rvz6zfibwn/dpRCA1QUVBHS6ZdUS1cP047SSxQcnvAbT+QY7G0ilVUcsbwkIh6anK3l4A7Ss+
rGnyp5YYm+O6Z0fmz7hpRhx93YRh0Gh27cLEGkzztYUefkgS6V0Gu/lVgLUN1r11Y2kdIbfrQyzl
0Pkr8lNciTUgrY03aQ6XOZz0wLWi4W7q97Gd9Jtn0WoFRjRcUOmzoNDrBqdltAkjyvjrcT77UQ2x
Ck6UrTWZyod4aJGg/i8yD+cmq1gdISLuBmy8tt4SP+7ZJn53EwXRshnNiB5Fl1oovZDB4BoOu13c
6MYmnXAtrJtmxKqgoy7dFWkOsQ3ecOmHDbXwgsDynQ3gBeYVVPyIFz5VWfSSlfGL0sWgQXX9MFAL
D5Df4r+sF6bPMvi0GeIrZ6AOB0ePC1WZzMPy3ih0hmPoDTR+vOlAiSF5baExM3iIxy94bGbNLdYd
ykM9fxwi9YCQm5C/Nu3yyychWnqXcMHlm561hOBMxtgbhu2grrTiqZwRDdRDpOBuICzSCDVYYX2+
7ZcysD6l5pXujXE11enX4sCnbja+xB1GVJup+qEf4Qi0ukNhuV7PShDyISD0fqCED89OCmMMaoju
3dHgTrH4qNxTFX8LY9NF+J4+afpw6rVZnhKj4LRvygL9PCld4ZA9JCzYj9Zi+CWFNb2N5BIjmmig
gVsk0u1yjfqwucxsPLWEVVDh+p5mfoiRxdjUl9yDjprtZSygwGeIiYQRn1e+OCE4yHLiKdC8nsWb
U2+R1DnnL0IWSfeEYbU9a462pK6mjuGL6MEZ0PmYEBMnsN+WLMVeDvahS4o3D4GyuvDwDJ027GCm
+Tc45CRHb1p7Tq7YpJtryUl+Fb07ky+JNEVUanWl5mLsTAqqm8KrL00MLg+QuBosOrpL3ftZ0umU
VpCcOjGXqmm0HTUifYr3+A087BV5wVeO/O9kN4q7rPGbn2LXG+gfnJUB5GYI/t3W/NNI8ClSkE6S
dhHoqXZ2HvJ+4lcv+LMFammW51rU3mvvLrRcwlcdlkiRoQ6B7hhkXyKA3I0esCg40UQoDznBm5Pt
Bqqmddtywqu6AlHxbjzy50qpvaEMVrLHBMLhEqPmmeIeqVZ/QrJFnGJmopdbdktu0VedEpnDDEit
H+W4xE7yidN6H8uWSG8D/oHeENBZGOkztxvUdqJTKnpOwgncXaVXzrHPkLQlyx3fUAwK3szNUES7
eN3zLjplUHlGUBfntqSvzvJoqWxxluTuh+tUv0keEsH6ffR5Xh0GeFmUNtP4CGKxP6SCr0BH3iJC
lMnrtxhrLU2YpTgl009t7JjHL28XpcAQjToerpyNMCnNqj7pKm4PBA/55evLAoVanpowgu4cjv40
ZqeIjLujJbQ+9O1aHfYSKATY/KV3PTfInTH5ntdHwutoC9Jw1PVh3KhCUVRS54rmVHXGaZ2urJt6
adNFRfJm9suZ7SVeoA/dc4XEDOd+SQGUiNt7UhBIahV9dyiRfIX0ZWD8lfLoqHQR1+mKmXu4MWlp
5EwGtys5WBs0k5aqDJzcSdGWVTGMDDvDMAmkktyF3ykuRSxt4LQsOojLHGG0Q/dkjhGYMPkU1tqb
nMiEVWvVF64kYyQyPIsarnRYIg2HFXjlVo5GwHi2ucG5bX6UihP7dUclqW2yU9/rqKucatxj6UXB
6JLXlMVh8tSZzCvpUaDfxl03ZwfyI9ckhHWzxiEskoUOaK+nJz9zTUNLYAx9gPVT3prcLY7rIPw1
oKrQmLdajl5kHU8nYH2KPiKrG1v5dT6PllcQAOzh+dYB+n7Nv5rmt9LhmFKEaly9ZYMAsbw4gzI8
jhois3Vo+OKw1TbCMtQmxiOJRfw6ZBbuGr0yv5jTRSH1YxbRtHSb/+HqvJbbVqJt+0WoQmqEV+Yo
UsGSrReUpe0NoJFz+Poz0Nznuu55YZGUgyQQ3avXmnPMu8IeNMiXYBkty6BWiv5qOAe9qZMnoxYW
UTFYlgCBOy++7QIpiEV+quXovAQB4gDWuHvEhI0A5io9GGlmPoVYp/DTAn0Mp47I5vBnxc3x2gOS
yPyk3qUpUn/BvGfbSeAcCV3WzYyMb29MCfzmojvytfGaMJc+ANWe/C80YeGrng8xmdQF8kOI55DG
yEPJWouIXC0yr4ACnfMEfL9aKA3uQIsS8QBcW6n5V/WeD2TwOkqSiopIvKnyLaqhcVjA0QZABQfJ
MkJ68PSkLlsdp2jRHdqCHOuL+pSplMAldQS7XjgWT5Fn/sw8nTTspYQJQfTohNkdBS2qm05ZubNl
jTjb7odoK+a8wQLOgKLPaZX/92ZNh8cEq50AAFErl1jeqTXBFoSx49mwtOallQwpRYQ0i5Eg0pW0
CDePyntCwDQGnnF2nTe1BKmHLnb89VgxAIsnSNVriAnH1jHdUw1H95E8VZKuu3ezGukIns23Wnzj
6Gm3/byoM8jBu0H00699kqxFTI0NMTZZWfNgb8VijDqq/0Z9JYOCgJzx1JnYslYVdDw22io4GTGj
t7FMADhr+qte9sXZjKV9d1vjTxQzQjgM9pJizRHjjoYYhz7pBQufjdIGHKMXNHvRmi9EjwR7e0JQ
r5Ke4DR1R44aZLwMmdSZHxb2kb7Qsyo+YoGVqhf9vI0qIhPxxRE3qBGX4Q75c0bDYzeTN3DW50BQ
21lMJZblqx2GeheiDcLzV3XIluDzzBNCHs8PidVN0mpDTGFN66lK38lRsi6Ae927KdCamaOfs092
DrATeCxesIFJG8FsEV/xgjJsGS0csYneEALHT2p5sMvoW128qKb120Z2uKMQ9e9a8rNOCgafDsVw
m7ZnpvLvwGw4QYTVXZiafTfNf+MZkMqSnzzRkhdpzwatvuHcTI1zBTAERCB9OGfI6XL178YSQ+FK
4zyZQ4qHK67PuR68WctvG7jvuuRj68ShsYQWfqmIKUf3052KPeDDATFn2dfUA6FFJPs0Mj62idO9
JbH1PEdlt7crcgdg+uzMwri7Eift4/qMNQLpzKmfEzDLO2FEsF61rr5EMUA8s0U7mruE8vTsIlTl
6XvR4RgaqnleJVr/TsiCfDP0gT+uj2tzwEaQJ8UGN4n2HEbfEQdjeC94nSJZnnFA6E/2nGobUouC
KypLsJDEO6ps39EtcFYZ4bXoG8m4Q3jvYTI8o2CZXyIpNlnox79ZNLpCf1WH4MiSHl2eTF+LEo0i
aqPp09GNlMZcnJ+bDvC5ZScb1x7S99Ce0Om/U90av4je8TGpMCnT6oPvJOR1Vl59GZ36h275BTkI
ZNfiCPuwquzDiv1NtxAjNQSYRDzNRLaHzNSbpZ5UG61XGeyeVvMcL2ubWuBwY9Tblm7CmhgJ4xrm
vnkYh5GmtwaKOqMUBumZ7chkODQGdwG56NEGDfmJLU8MGEX6zxkdwsE0DHkD74rSLygwHvEq7+ro
ZGG9TWEQPHmypVUm3Pvot+69l+QbaUWgf2WRjftjyEiYbe3X9q1PxxCYTJXf3VKukxZSjfk6dmEB
+q8qrn3PEqz+YpO5cF2XZTFzIoAOJpeiimb9KahcBIRej0YP8sMmNLVfmt5DLQl/Rjo5jZaBLycD
x3MglTk4OmVgHCPPyflpowCuFw9kiFM4TWlYghZwUe0HyWuWC/GCesZ5aYoMrNMINiJf9i8UrafA
c5gReNV3UcXxD89PvHsp7QOi6PiHJDWEqo4SjU2Q2V4k3sFzLsNy8Uu9yr3SggbqNTC8+aIwCJAg
XVGufDvH/YLoKKxwMP1daXWM8BiVx2MyV97Gr+evDrRXav1Jo+6l6FAdjeW3vfCvqTtg6DBMufQz
9BqOrljDMHMfygmwMX06+vhUzdGEjUxf1oCZcRCxbceK0A6khR1Rl33b7UIRaS8+d6uqd9qw/vQn
33ppAGNsfWZsW/UyNckhtQemfACd/H3sZx+p7t2rrJqu3BfibZz9Lzkl9bVLSO6ZIE/vndrj4uGk
OE+ohQ92S9R50JN1J/rpDUlJxtSakxHe1wUjFDMAD9NLE4/N1glz7DJzT95m/6Me0/ICvuAMT6be
J0s7aBLfLAnsPSmOpyzU0qcYfUU/av1TbfgHITLjwO7N0E/QfBdx9BZIkT0nqfVTDOS3BLMbHnXN
nT68iLmTx9Q5MKd6rVKDArs1L4iAwa1q/cGWhJ/OwYQaTkz8JXmoTQLTjQM6/Wg/DD3p4XPzh2/Y
e8ZAme2rKCm2McFMjzNI6Jr6FxNaFy61Ax2arjBSYB10d2pm1ZELQ5NxypLLjE2IqJ4WtTJZmyjs
zWJn0n87ZKZW0J9uGtQiqGYBAscnFsMKUAQ5bJRCIy2DmxQy43SGLbVDsePUsfWB3hg36lIo9l7s
3OoGHfAST1aU/SFt2v4+JxlA4455Cscqd11raXU0B8lkJ7Weuig6WzM1tvpcGA5Y4mBp3QG53dYz
Qa0G7WyEztFLGP2RjjT3hR7ke5NfHv498DQQquN1Zop/m2IqzuWc14c5IEfAzKd3u7XS5xxMzM6A
zgN+xz6PYd9Tu1H1hCbbQwBOsgsy1C2W/WyVboIeCrpdbNm/KSzqi4r0Uc80R/YMGnRz7UZ8bCTB
q3t/sZUjusUPrd/4u7PBqS8KQN9G5Tw/2e3F1j6g7IH+Kc2rKoQdt8eCR9/ZXA5t1nIc9cZEQgKm
H6S7+fyjMSnPHkuHLfilhtDnmJ2EHx5dhFUemszSMv2Palg6TXXo8PfST66YN7atdyNAcGxJVH6E
FzVC2w8jXIh6mEkVigEBjVIj7CO1Gu+EhadL/eoDaKt1gs91t1rg5gr8PSyQ8Mwwa1Tto7emTvRX
HhKipwGQ+rbXs+AR01oX3bA12qhbD5xrmt1gDvpOnSqswi12hIlJlJSEI2ldLjluM1mkM4pSmGV3
TEhM4B75003+tyLBWw2QsUynkJzdJ9sP3gvPhouvu3JfY0OLQX1vdZ/AgoAk3jNCk/8e4qVHRZf8
K89J8TChvd1z/Cp4EfoEdiT1QZzRw84ZGG1EhcpW1cYcYug3lKDwYdEfkgEXo28QKAqknx2uTV/i
yAEdDGJf7bdjVv+DVL8n7oKUxLixg323hBuKukNbXcMukB05aFlAQbcZNBLsfYZRazO36lsKGoRB
xlOaeP4FASr7nFlK2Wy9AuVC7FlEnCYs2HVT9IewGy+tJi6MECi7rf4lrNy3GtE4fDzv0uO/jDYc
jwVyTudgV9+J7QLJ9As8oayaBnJ4QnLGjLOs7gg4BL05gvR4joaROV3dP1P7faiegYPv9mAP/auH
GGjg6t6t0hteElPbz66vv1PEN5s2HTiz+t1/GbgYZT3Igw6WW8/a26k03oi4Mk/2Ur7VeXFwbL/Y
VjPmDcOMX01q9mPV4kLFptQ+7gE+PaztuuWs1T+r8nW9yfzzaBeYY/EzjXvq6DEfAfvOOUBFZDZm
6wzveRXdSwa7J7NIYEFS5m0DqTPJKGO8hXNxTt30d+8ugMsqWyaZXXCMRQM0y6xfZNvG97DG/LQc
QcuUpl9Lh2GlDTVsWg87cKVpTFEdDuKBFsYn+g3Gs9HqvFfWV9/Bxgxrbq0Kvb7w2qMD5b8ea/GK
txfFZmytxi5fIkqaLz8nP6DGftH0+rCWgCsYoJbDtbGIhksIHjlA62TckNVbZiPBJxDLr4jKxzAY
kfhh8cFh80/KVrua5tk6TfFoPYXSuttt3JBuLL1tZXMygPGGOHcpd+equ9Aqtn5UgeY8yfQZxXG3
ytpUu6cz/ZpaQ4hrlFh58nICi9iN2pOThBvPET9aw5t7rB/5q5GZpHa7ffwzcTlkAwz0Tl6L03cC
ARq5ZbF+NJOiDC248GhWmbUWHILCh9icyvDo+8yzo75bXBy4MubB+Ga4mr0ZmlZcu1B4+7DKhyPh
Yds2mVP4M1F+B4qDVCTGNd0auKZt9tUA1Z5nFJ9mnsUvj/8TId5WL3w4qPB9zxGsiRv1d/JjQSWa
RX5VlbKRpOAixzzZ9OkmHhEvaDpWTnW6KfK63WqW7jG9oZfpxhpqPI5lG/Wy6exb0iX/OBmgTs/V
nGs7N+0zUsp//WO10fq2oMJO23dTJaNDKMLeYH8AlgaFsDwBBU3gxHxpE0u7GoXlz8gjmA21kQN5
jhNj+OUuZ3J1O4RZlcJfWBpzVpFjs0iI9s0z/RM7rPMP+hcoUcJ7c6dG7JBNTk+P0+TSz67BYMOU
JGfxke/SgcH9mHPSSmeQFS9ZOh67kOpMBMNP9ek0ooQpU+6NexVXnbRNTWk7lY+XKsc6LMFjFyM/
UIlhh9/OmyWDrd1hUk+84YN/U54k/ZJdwHp5imL5m2yKdk3YhbGLlrM5qWf+jcK/XQlfFHt4m3Pz
ZNsxZ2rSEfw8utacSW+VFdNBc8Z/ZGmKM9LQ6DXxy+HEVk5zRnuJySz8hh32ovVD/T3xZCDvct3E
AE7ykjRa6L6MPR3ydpyZrsVInqhorR8MbtHLOTrvae0IuGnYGB3nMiRZql0hWk5+M777tTfMxtmw
6U+oZ/wKSW2J86+KVYAOCIqQvzPjIclLLFgQgPSKMNNJZFj+ayI6olCh/aL7JLSCEASQ8jXRgKs8
wSErvewRRipHVDmrxp5HbC9Zj5mcuBQvb5yDBub1PLV6DuZe0Hye6JwXmv1Kcly2rbGjInLVKhpe
w0u43CClIPGnQ1R+kFOJxdIgEGqVuNbZDsbsMGEXgKTObNbh+K5uzbKs80Wr4uOjE/0FZhQ8Mrbg
4VJCBjcc59xYJtY13SCk7n8/XWpQQiLfrS69GFRkEbA42Skfc1jja3xg8SYuy65dxXL8MzisPOr0
TK3orThbVfsuMfKdjsVnE/mvALWs7/gNwZL4x8MsFZNiIEzp7L1E2K8OfI+zWbZwo9tUvEIhLnao
yH08bpi5sWsgVVUzOHBMR0OWf7B+1m+6bqyZJXnP6hXbDemk0ENZqfni3NDWA2ClbxHB9cC3af4A
I2qesY6Ig3BoS4dC9mTv2IYDEaazAFI5hIX8796mnjFjxw6gFsRRh/zVEIyuTk5UlO2lG8rHW+r9
BBHVuiWgdVU6mnv+++AkJQr5pvqgrI74gXmlvtjpv8X8SxUueh6CR/c1iVPIDk7qhIo/Oj7XKEHV
URUkHh5Z6vSNCYX5kgdZtUv6JH8ti55mPB8E+2gZcb9WI6+/D3HSbNII8L/Qqdeg8K463Yx/lhXI
g0bHlJ60pn0bG1PgX4i/8foZB2ptUFGWtX/EtGoYDDmZLNcaaHME2yMyt5Gj3xJwjh/64DVHAIob
5NoTumkP2lU71ncZje2tj+9/31FvzwNWqWJkY6Sz32+smDlabXDkYCKCqNkS9sEZOn1nl7598NFm
bRLRgohwEQRY+Hg2cH6gPBYSolw3GNnNeGaW2vC9UG7Xy7ParbKb85rktnvNkQQOQDU2OcZjFC8o
j2mS2ddIA24jHWf+LBzq45DQ35OlBQb0ZPQCSiFB3kzClpBmFf0bt60OBifvgx+79TMO6Xw3ZqHc
8FFDxCLDdj+nHn2RLqRuiAKwSsvHui4ie+NEjrWjSyheG5vPTGWHX/4PdavYRJEYOxbxEJ16HxGO
lxXPnijXhYCIrnbM1mPCW7jg5YgZwZc5yKs2kMBnaEX1ThLtBKdzNTZ0AmxhiddS0M0D0gPky9EF
g/hiLBkf9t7FTDIPGCOZPH9fxiX0WOICjDXsJUJ11C3eklVzVN38ip/6BEPqCZRZfWnkWF4Q+c9E
bxcShGSh4me1gYseEaNJP7Vrburg5vpj/9stdEr51n8arQ5n+LLYdMvi0zmoYfumZHwWOCBXKwev
qihcRphCvuDhgiDaEvi4vHKqAJxneFZLVaP+ieUhpQWIlw3OpPrCxOQE86we/Rktlid6C+2mLXLJ
P7uE9eaYIlm1udN7L8DwLnLsY1777pldxuwE21ZdWC8wgWkEyRk9eB0k27EBEuvM3SURNH1Sl+nc
TNeK0oKBpdFzzG+aTj4VzC5xd+INhg1E2QVoIrqZQcaRL2qgYKP7/NsGT+P5V9H+qmx+gyqvTZ/K
T1RK4zmVor0GXUAbLkFKRnOAbK1ap5CY2vcwopUU9k+knGdvuqkjhIghlXPag/svjFsc6/KlQini
Z9NzJ6f0QPgT4+/YRNXGsetauI08GaFTbf2wMW+22X9Eg8TxkvXltcuSV8e1ZjSABPQyyKGPWN3y
G+Jonx+ZHgAK7/NDM7WUSQXca6IMf7UmYi7RkvkUqVVUWNVvF8d7HZkO3VmiVUeJPN4yG5zmZfFj
aSeSIj++MR7s11NjfKEQQS+iFqoRidCIaJ3YJu7d6Fp1r9RXsBpn+yj74E8yBfHjhBkQpgPEDlV+
yOaiFF8hyYALYce+zm0P+C1hnKBNHiYypqG5g3zBa2W8t+cq5FuxX/8ruJibZc2C6Fj+GNttu8tr
pucgOMfrY8HPDTd5HuVcHs2ChkyQFunRXhgGqmddYrJeZ3kSr9V75vIjTzNjz8EQ3k518LUMQ1mk
TdTQi3HfZ4mtW0ffy7p7hNGpgye1foZtqtS2vo44bkDv/2KENCXAsUDscEG7V2b2lRYahPyOZleA
TrQP/Pp5nkNohlncbu3EZutuIvOsnqVpNzOtygkPZLpy6evmElvtoX3ErIvYOPRIo/O0vAXLfEb1
WPiTHlN4SSgVNNCAWbmZPGVF+ao+dyZg9lUYDt0qXaK/OFgeuBMGTli8CqKOaI8SCKoSgYSBV+yT
eH7X3SWV22pw9xRliZg8ScGRJQw0DMYWEgzsKlB6Fhc7pnpWWviFA8vfkxzi4C4t7YOX61SNvXgq
Knd+QZOwLc3pCtmYWFw7Lj9q/P27gGx6Gg0Z4AQ3nwjkQ66hHmLHMKDbzdbm73sRTmTXnjZqSpEc
dZclVp/hyRuBLs9wjLNNM2t0OIJaEsQWS+zffEG99AOaJNRESsHnQy5mHcDD0YsTjk7YQ8uDxyjp
8Uy9dKzsFwgFf//3/SBykrWctXQ/tZjYcSwHe6q7E7V4cLIBSp3hPnMKIJ3gavRpuZ5E8qk3Xvuk
7qzllSAw7+xa3WPqNCE2Ojulz4qvAbDVxiiBC4/sCztUeIAG+dZOIo82QYRgecadEvfo8h0GZRfG
NISi29N4b4iYWRugCPHCLGtgbw40cPvyEDJERXrJ/7gfsNnvlPCwqbjT96Beqm2V2/XzaJyaILbX
6p8KEqbPYZMgQHTDmzsSMcL1jKe0e8cUUJ693Duo04frvdqyL4nfE69Qh62zcNPw7rRddEHybK/K
0u6hCQUS/xqBZaWF8KCpOxg1SfJPL0EoA7gRMGBhPC9jkDjEogK8Yzh2tNXPpYH/NYJtvppENRyg
ZeZ0IHnIC9849bTTM298UcsIIJoXieY5htd59aqAyV9oJZAb4iLcuSoFtvZiIoRM1Kwlp5eWrlr7
Fid+fFFFaziBUZC+sVZpwJqPD6bkczGhSL2WVr8Po9ID43wNzdp/U7lQdqL/2y03cktSyjGoe8Ta
dt4epGMne2HG3kvrDnZynW1K2XEsy6tpQ1gketH9HMkVhwt9Ux9irfVvSIaS1ThcgyiZfnp5bh7l
jAl0CF39F9/VO/qdf+rYw+H+/0kCH58S6RBnTJyhl0c0krt4+jnF6R91KZ2qoK+a2s1BjwPnpgk9
hflXkV+faWJN42A6M4PBjbgBQVE850W9cIgMvJRDRxQadQ2RHdWXGcz57354oztofGGS5/CcOAk9
Ijk/iSwCQstx7IlsleCg7i3dwjrgNSRhqZdiqdwhiz1PgQlEhkSUlW0M0W3MSOBc9aTInFO27Eqr
3X0ES3wFIYsdMy3/WZ40ICburCbxyu2S6tCM5AaQLTTjwCN6r4jjY6OH2h/v27MlepdB+7O8J1De
rBxbxK9omQ8Je8SzDUiTRb9cYg1IaQhqbkB1KTuLmAZp2/9S4eXgWv6EYIJW+T2I6I2v03ikJAFt
sCmc6JuwbPEryHP2OBABkDP6/SMYrxHZrXIM3Mstv2mv7JgfeckurhJ4MBaOKiNizR/4ZIIzxhCl
DVczWCRI4QBLkEnNCR1fDNRjpGGTRSjptUKc5OB2p9KvcC8BlvFNvslKyFOUV9V7YLaIFPCSMgtJ
rg333U2UQcBY3PrDutAd4sLF4rWMAVPTcLGER9xOxHZzkvKeMNPpG6El+UuPi7Fb9AZqc1V9jRKC
0dYAP8Tl1+rjbA/PGpk/3eM0A9GpSqX+GZiWdms066YZib81vZqZHCeztJj632U25Sb9kDb/PWRi
yfzRRfHC+mA+qnAXaMTFcAQZcsE/YSnfQ5wpp8iiR0gJ1j4jQ8yXm3/+TUZSvspsRm9xHPwbYWJ+
DcZlRuGwJSsZD+cKJZCe8cFddW3EgteQfTah9qPlbX2QTj9tBwdW3bzoqKmX8YCw+9iiWJMs4bwF
dL3vj+OS3cvp7jFnDpFATfYKPqmzn0NGs15kWVsywViEigDBUQFjsTWwy4YlIyTNMP1bN6+lz9Gq
Yg1bDV4/ffRtWO4hreKNb0dzrbYhElX/25D+blIuMjI9aq5aRYtW65bUYQ122Mr0Qv/8WMJhDMUP
YTA8YXxzExj9pAqv0xiTFReSLKPaFQDE3KtnYSVZmhdqaoYY9NNPSrF/qIydrDj6GhBgIwLLwgQw
2TtxHKFZsP/pp649ZSScrnzAeCXjGPJG7FjsgoKihqZ1d4c7hNWUQdnT4+MMwiDezwnKplx64r0e
0Nq5ejQd1KEnY9VfFR027ZwUjYI02nccGMk6ihPrOdHIyUGCS0IQuVjGUnFULTA3B7X3knnLiRSK
0yavpLGWXtMdOTY4K9/TIWbnPpbO8PlxTOBbIl+Pjv8dfUt4j36rlVXWSXmioYIAEYXJfZijYJMu
ZLM+m90T8jUWPg2lgNPjR6uVoqvKgDvPOc453adl7zqiecFH6t0CEjcsNFO9TZuPMehMum3JjMAD
MAJDSVo/SEG4R5x24Ue4JJtkw4KfckHHIfGi46QuB0Zne18QUvKQgvdVv9X0ot3Vc6O/yOXHZa6d
1eiTmYMm7sWsNpWH8xR7xlm0VXLRIWABbA0OwrC+2zmqsOSNeLvpAPQXPeKM9uJFyb2MjZqwiQhT
LEk5Vll4Fzl16TWIW50zeFJ+xiRmpF5OFmk0fKofczHy30jQ2SVtNa0f15ZxiF3OyKyjnlbw0r5q
J87eXklaRRB7P/3Wzn5KPT+4NnlRVdDpm8dv6KH+tv0U/JinYVS0O2R+Gr2oUelyzLxeq2GSuUyU
1LP/89Jv+c4JLP0EEAnqxxMSW4Vp5Vs1w0sj8pNcm27VX4W0tsjQyZo8hv1QXUeOjeT5mRXwDk/j
Y8A11eJI3EyHWOel4HcS4sh6f8LqkgflNgO6sREG7mt3eShl99FUFfZwi3Br/Ar5iSHNmjYiPgF8
HI8S7f9syGMJqGLbtXq9c4202/d5LI6P38hjlxgbaonl90it8NyJOj3jRb9q2pi8hVP8Aux6+hiG
8jtjGuxH/WuxjCSqIVjcuYTN2FjwlDwIrLp7D2b8y5BqSAteJEOhHYQYSdNfSuDx1/3BFDvZV8Sx
5bKrH9XivDi0BstBOGTdlaRYR34CvwcTzuCn3bqchY3W+EUdgKVfHVwBOwP2xC0Bc3+zW+GvcyIM
GENUz2Yg5YX8PWKR47IgjgZgQ2NjUVFln2GRWAvwHmCU8sZoJobk0qu/zCUy3jY6JnO232yKOZkp
xjqXj5fmoayoj8OcZvte4OByPTDEqYnMeBlAmQ4CU8eiepWFpeF6A6IDmphwsMJ+gZLcPk0dvYGG
2i0nIk4mGUZhPQGyu6z/j1Z9GXpboffUb4T2XSbRkBlR/tbKIHsJbF1choVNPjDP/a93FtcMgbpy
BoFSxUTgsnatlUbbzgJ3z7pkHceRyza7uXjF1uFvstQadmvNG8lwHkX2LcnGrkGXtkWjP1k4ykHK
hXTMtLpqN6ovCbtgG7ArMaxG9L1Sjcl+vnqoA5IrXUYLtp6PTn9IOb4vyk8GcWs65du8Z/81qvKl
qCzzWjnpL2Jtyl/M0VD0OKj/mgb9aJJSvLpe+8LxV//05yta90W2BfhW7aOO7JoXFrkkHb6LAN9u
mHflRzY23NVG7h+S3AjOj5ULweLPOJnvjkbpRbsDrJSpndsOpjTwA5RpY7YfKTSdkzWQHcI5Vdl4
+h4zzjiZ2bpPWMF3jcWE3S50k8hUPAMMbv91NVhlop2eSRwl1G+KfkTDZJzQtyfXXFt8H0YNanNp
sVe9Y3O+GH/Z+Yj/3C9ow2XollczRHP0aQJktpM02wFL1NpZbmrNGaf9THcF0zQvkya7AEbGhQ6e
5jJimF/bzCoZLDONdEBt3vUAggCR3fyby8mjW/bUn249E4vqejBuKoIyuzn+ZkYJQOT/vQWq6TzA
14R6UWfkgwQD/auKyFRyt46P80cESUj2TIFTF8qyminIGQ0Ck7bcprVe9j6COAbADQSSHMwexr9S
q71LE8X/+izwb3NAploNjrhA7f5WJOmJkiE8qbtfDgs1pCdSwKjdtwZt8elxgyDqQWnPsQsM4Gku
UvdNNURgUhDMFr8OEWulQbILkXYN3XOhw8Af42E/t3Z811w9uD2m1qMtxUFZJGZqPiCGtk0Qj85c
MtfDnaPV8tEe8JYewf9pFHAMeX70KyPL9Y7IEG72PATP6oE/7+4rQqDADA/Y09Rcredzv1KWPu6d
eJUBvjn52b9qkNz0bM819vCq5/My5O0JCDzTpXGot9WyfCax8RrpRXLwpMzhjhJLm7fTUZUbNp4E
OLsoMQNJTE7usw7kHLNTqijwckP92JJVS1898EmryI+mKFTlhiDljJuSSdujsz1qw70PoXZhSRbD
YkTQUanj0B+3yna37jn6MX7pvobAf9dJfJ7tpL+kY9aQPzrsISuuHtIfJ2cn7vHoTyUhmFAM3pnS
4XVaxoZ41SyAZAWTnWXiE85uu2p0PF+4wH7mkdNfhwrZrVaQOmw3GiUIYG2AA+M0IhuPo62+XDP1
0CTUmvTSIeMsn/dAs+I7cNqIThhTKwBRjJ0CS67S5eRp9Fp50YIjS5R7wgjqntQz9eAb438vDV+D
Sb58Vb1XFgT6umXjb/I6SrG8w7A+PXpVbg/a19ZzUrKWGwsZGebuHE8z8ZzOSZbReS5t/B4D807Z
ItixJtfYN4YnIWejsHrMgESWIq13DSg7Uv/Ge/g4JGhpWj3laXtRa1vqbhDDkZxikoyat5R/fQB9
ME7QLT+etpJDRQtrZtNH2kF0gIT+PkCn4YCuY02xsr5ie3HxJ3ISGS3vEx4/y0FoxJ8ITLpj06ZE
+wbC2MDVGYt97h6F+eab/fTF6ihDyU5AR44jl0FKnK8nu8Jt5dUlmWRD8Tp9WcPGacbfIVvrQSkq
/o61ZhdpSOwj9w9awM26z32NVqv/aIjUmNGtvTSUna91lBEwK/3Do/50yBnCNN+TJ75oYq2ieS1C
9vRk8eRlABgeBwyCjnAdLCJaP3S1bdXB3RjM7rk2B/xxOicav0ARG9AsXM29JfclMHs1ku1trkiX
kNo1F5LWLD3r7Wya4Tm2MW+pZ+PycqKdeoh866Dex/sfENfJ5k9GuWXsUUoNNEGgv5SF2VxUCV9k
9LCdvNk8altZzBWhOhjj+RsuHjz/fy3BS3vbyI5a1m9LL0uQctJPU6Lu3GbgIGfsfVwdanforGBI
0DfKwvl83B2pj52UnAR1c6nbTNoWGc5pzKiEX/mBIp3mNp2cdZ4M1oUK+ZrFTs2UdKQTR46fuDry
p4GEA/M22uEQHqwHIPrvGcwEBZkGoj/GU/0Hc8O0UyZbrA6AHZbiobcKuVbz9zIW/i0mz4Nhtpms
9VK8QpiPcdSiNVWxJS20nQs580/0uLoQ4A3YbcSp2kHn2LxNeuRBJjngmPY4g9BJJEcOXJPq2Tle
+oXdqjzazEH2xDsxQ1WTlsYluNAKxtWYDtNP1uQP32OimWozWXApKTZ6nzmb2Y34qY1FHfXYB9BP
v6pSU207eEMpuilIHIvkXTVhVPPGYBI94Rr1wFgdFrpTG/VzGZvvGMmTYzNX5nEYMayFYZPfVEsG
oVhF9T5dLXByn5aNykrLvei1Z4q4k7XoQSAs2o5sxOjqNv1b5gOG921OgX1T3UNBVCXXprkGXkRC
TlLBUErcYosiqFkLrS+IMAfMSSAsAj0sJ1D1Om+cfkryOZcrs2J5ZlTYeQRnNhHhnkZ/bNJ++gzN
6NuXfnax8uTRNv7bGRZtT1PNCSqiWPFsceCeYX+/IQw7VGMfXWFYIftngruux7z8AOIJuBLXz350
IfXiiELVpdv4QOAzec1Mmnoi2e8L7xhqVXlP7BE+do4n36/bGbUPfqv/jr80AnaabvT7WaCBo/pg
MujVqzyT7VuemRtDGuUJn0d2L1KO548abspmLiKjzdzyq70z2eUmaJLfBYG3cAC17G47FlctbikU
PY184YZq3AUt8CLgSVCQ0KpQN5Iti2ozWjkxaRgg3tqsISCdwQwYD1oYYTX8U1ngIFQvsNSdn5Xk
FIRCYM536AbXGvSCS2Mg4w3Nrt8JB6WHelm0ho0YSq7amNJeDWXntHCflzx6dQ5H54NZ0jSe1D4/
J3CcGZqiW+DkbhAUkS462TbKxg2rLsQxpCOER/S7tuogOVSCROomlBd70fNldtMdjJmR3sYIN0pU
N1Siwy9QWJdmGhEGLH322CyJAso/NV8rDtWy6sAYdK9KCBwty5HWwUDE3/lbve9f4A3VMG7RDTpY
BhbXP2eBdJ174mRlKJPUL5QksQaPcn2wkeP8V2FP4asZgsaOUvycVTRp1yluESK1pIVeXXd04TI1
nBzg7W9LktUuan6uxulVMbVrl7MGmE08L40HdBopY380SxsDokgFmC4DJNfyravxoFpJE7f50HP3
zYni5qJnXcRwo8Bo7o/trnCc8aWY9JJcsbD8NYr/4erMlttG1mb7RIjAPNxypkhRs23pBmFbdmGe
56f/VxXcWyfOxWaQ7O5tiwILVfllrrT+PVvfm+zoEJmmA2h3mS8FmyovCUiYYRhhovTBl17sgF56
l3HCPCN08WPd2E1l0crut2kXcau40oUw7OOI+UMrxxI+HS3HhMVuO0H+RG2T3rYyyK2tUiz8QSxs
aiKBCy/8Tk9U9jbgyffs3P9BzAYAiwMGeWxa696h9W9j1Ll4kXZoaHLVT3g+0QNjEv2bIDeMF9LE
4jjVr36akFGvgMIgMF66gDEdoOxNWFLuFUiDwRA14R2/v6OGSH+vIUIAxuhAtFSYFv/3UMX+v5cC
f84By4O509GVKVGjEmnwYOCpGwrRyWmPYFhsA+Jn+zqFlEXefPFOnsArqQIzPiBOFgEP3G7jPpOX
bXL9Rc0tEkHoHvfIrjcgw8puxfu27D19h8Yty8htgl5WH70spgg2ayi+NfFQTjPiWmIBpM39F4y/
I6przIYqD4g1jo3X30Mtn7zEOmoZrWtZQeyVaWVjHWsyQtvZSNqnsQ6CldtRNs0LgXvK1qqaQ7Zk
DnD2SJ/zCbMRFodgGcFyIm2ph1aGh2fTJS4g07jotTVp3E7sV2mIPewdWHM2wlPikFixsNmql77T
zqdvVoxTU9nVsaRtahtUx3qW8KKxOfocW/ktjeWl7ouPoHbv1S14GIJfmMedc8exiGhneuBzxVc4
RSNuA2qO1MZI7YfUMy/nvj5O/rCx2m7Tme8+yv5HgJS1n7XeOfd6Tp9LDFqQxpXmwJcGrYeGr91C
zhHDLsSTefyubrjqQvYiL9/TIRNvUkokmWma9s/K51CaLE+jZV44beSv1bx4V8fLf7tNF90zE4/2
te/AjLS6AQB0tmV0JCiJHFiUSomyCSmjbXBIOQyS5fe8qNpfmuYjWclXjV/jiM+S/tCD8iTOH3Jw
kYEt1rJ9WTln5XxgXhJ/sxCrtkKD2936+Co5QVwWGmJWZSjjFXFbE5bfaYWFoAC6dHfQ5uM3NLFI
2TV1ff/W9X+URqgeSkfcJzSu4Sms8nOpx9UlGZYGRMbwU20aA9dqL9Xo/A75Em7XLSjrL0Nqkilb
CpndG/L/nmZEmSMVJdgKvmDq2deDSVycZiSiTVoxW48d9LAtnYD+IZbG4NZgYE8Cd0Ls+m9b6Syd
+WYtnIKnv2NYzE8a3JhT7Ou0LrXFd30YYIdyPr5aDgCYJTfKSxd7b2MzmHdZTnV7aHK6wfr7TuiI
U6ZufEYRinjcMqawKCI7e1THPwuq3TRJ5yS+TQtHHSPBAWHYiHThFyKnLUJHglWpHdcDsca0QH8e
5rJ89AN7q17lKE3X0DCrk1p33AIZ3K4BKpFLvvGBH5e6Ms9KhJqs5h8tQL3s79Zrw8DjpuKiNQUL
u25GgZpmvsr7IeiznfAdgqNxVNPBrFXvlDvYu4A743nIqSQWAeGd9T6DG/7b11mfip+y3sR2/Tlg
NTs2FoG03BR/aplsVQ9RMul3agBJ1B5rEgTNpNHepmyIDr0JDLZzpv1otP6TjikYVaTK/hmXS13b
aIEbvFd2jNQTV+H76Olno2zB4bXxtYEW/9ZPP9fpnY4JoVzc7m8LfFwPkK21qtLuqeTBrmzM7kMb
f1MbOUjj0cmjk2lTj25AYj89NTaG1RrpCoYFLLc83yrljtUTgUqWanNGD0bW5l7PuuciF6AUEu5i
eZ/t9REPpSSYOPKUoUgqywQ3cLHBHnQpXkNhp1gS1Let9ve2EbzH6VjB6R2N/TQ103HEe3Yvwjy4
p2qaSSW4J682awI3jbhkGEE4lONHEWY+nlVag0WTjhML4cFiCxKM+Y9mrEhf1tVZE6b7Pfa8qwgt
55M487Voe3qZTG83iKTZTfl3qNM7mxzZvS7/TpEHYsVJfYZO8mWqD9LztFNDyaDrsPIRr7z62tLB
ncjmM/q7U7vlW2Mx4WvH/tGkkYzcmOuvokyX4jqKDVQ1bKtQdP5D1ih1XA2p0IT3UaSfqeWqQIkb
YAS0oDquZwjX5EqLaVc/1aZp4X6TsWyOPBsVcqXewqRKhU82jzDG/xtMIFuQn0uLx8EOmn3k0LW5
XvJluRxxjsLxkSa02LGKm9swl54Dahal/Ms9mB+3JLQ0Ng8QBEHpUAd3y/SqO3nSUZxfhOXBV5bG
YjfVuIPGBGVC6Q5x6JantWRG0c5G39wDI2XL2Zj4b4ea+c1iQWCNAiB3NCzVA8dh6AYTgGLbbNyr
0XR3BvLTSdmVv9zLaa2jy/h2zE3SSgSfdejv1o9GG0dM1l5Cp3w09peg6ozDug1yZzApTKWyU+nI
gqRpLkjRBZ32wlam3f4/s1yas2njQ2TBVywu5mTYD+qhdmYc3wbMdvVyINuVu251nRWJhF0efRqJ
9z1cKuLOHebRU2E/VrppH78ECfWsIiK3MWY8ZUrpVTMDnRNQPfHnKTvmxNlmv+74NFdPtl//XpbC
ugi9/KyulSjlr94aVMA0YHTaENu3baXpa625uy5mj9lyk4d2hziuo8R9V8/SbmjIFFJgNMpA+Kwb
OB09y3pUD9YAqjUrwtD5ERuZ2GmZmzE9rL7jBgZ1YxtJdB3iLrqOqf03A4ll7PpMby46uYZtwH7r
iQ5L61WNPfwafw5LyaX2s/JQOoV5STpZ0YAeh1RifneiqHtL05gjyxSbr2k7vfbSg4gMNexTMXKM
oYQ+2voaML6yFfXFr6PA3+apD4Hcx3hrVOJZ5sFvjP/y16R4LlrQ64UZDj9GC6foDHlrfabeQ6kd
NqN8b32mp7vRAF8M2zWhPfa6TlExtVK1iULGIToJOYaYA8X3cXjfDI69obeMDnNN9Nd28l9bSD/n
zowMSOP/JW3VM4eiVraVAGVN2pdE1A8vLeWoj05cr69cq6i3nJTmGZsL9zrMHyl4UqUcNi2x8dnE
gqOOQHXH94YRSrhT16k9l2w75b9zLY2p0DJs6totSGpwmB0OIYzjf/TOK761uKo5I/Uz09D5j1HU
cLdkhLwPYXJ0Czv7eiD4CM8jQQpaql2VLt+XAD87BrnqWY+wR0QJNaUeagdTV5zSTIXFoZlwt3mW
YH4mlwivtT46dXlw1wcXt0Aq3sSdaEkisGtraCGwWgaCygKYCAxL6j7eWnZxV4Duh8y7lPmJ4B1R
Wm7BNoCcs2XnrrdiUYh8wUaxzB/d6FTMziWdux3YDtgz2xmWpJPpT9bd+rGInkkBO+D5kNewCY2u
Ng+LsGt/kzi2c2uq3+SBYiYxbfxYyWdtQLGEm28cYZgHNcKZgcRspA/uahmhtesSDBd/62bA/ujU
1KfKgy1+R8polFXKWGBdJ95wzHL6Y9sYJP8XVa7RJo+8BUlD+jaZeojzIHuGmzlJLwW2VYTjnr9V
u/xi7oqi1ETTj5RqhGhKzusKsJIZTBLkbGqHjtppWF9xDwCTKd8bt7B5V1addhsmwzmmnr/nNil5
Wzhl1UOekBdp4bif7eZHW3Lis6XY5QuX/mB1RGSfw8kkqijhLucPyeFrqCTcZrOf78z/TRqiNCq3
Sxp5x6o2CcbWjg25u56Y3PRvkWW8a4k3Pbqj+8katuEfTy8cCxnORZTCtFS3CE1ML7pY7DvKKZ4r
dIvL4A1Pahhbyz4p9Sytj8wGSEYRNx98HZNfpF3UrDqenWib0Fa0qhn0sJ7KZHTgoQBjGouWDce4
wFNPa6hhzIylO8u0+u5evQroFsQbLV1MhD6t7RgUBWwwj+2rPPEVnU95hZgPzGUfx9mr3mNbuHQn
UZzk2KyTyvMsjAEmEjVzaZ7SXqKGLb4XBFfT8q/AYMoPV7fp5hGgp2vbBLeOvnkWEo7p6s130yVG
vVIWE+1DKXctmj5YK22rNtrm7CSPZY/eMPa3oo/az8psbzoDth+Gj0HXT7ZqUlnpaXWqmepxn0UP
nhJj2oXSrZ94sb0xCuu+tgTSjG0nFSBas32wcv80+Q5HPpF8rs4TMFwwB5L2brXbB/XvnvbN29Sc
Y02Lrl+sNbA445WvUHAMlumFfW5LNR+l6qVTMlxqDXJ2phBsTiHVzIZH3zhvfb2fmtc5DuoDYtG0
d0wqbjVk852PhfKz6vT0zIR3PBlJ9r0Ui/sc0zS0N/sM6xf7h5CvG1vb1gz9dzRXuLtD7L+T48X+
1bA9nZOXNh2Xo9EB1zUZbgOZ8c/lguPASPQLw3xQ8/3UPSslOIEDxvxpGzPfuV98UAKxx+ZXc/kl
VBl7Q8+Q8Hhv+lZEkG8kEqU3qoF5LhxQAg6C9Fm3vAz8kh8jw91T2rC8RCFvVdIEJBbC517N5FIv
mvgqWM9P/9+zcaJFYKwkaayLdMaNZKp6wuiXJKKsOHMR2lp98K5yi97Wbv+Xae8RKZEWOKKGB3vy
yFSC8vuum1hvajIQv8fAP1hJrH14RTLf1NUczOjJfcmhau4Bs7iGa9+NRJk2OJ3qh97RnW09lrSv
q7HyotsEEaVTpzNQgKIwdU5KMogm77XCvbcdzKY/L4473nuA5MbO/2UV6Hp872wRhLsUZvYlauDQ
VhoJvDrEYa/n32ha+NGO3s0fpt/q/NCX9FvnxSzthGx6MVlIBnfDcJWv3y2b4ZH/b9nqXS4u2irq
rW/QjNElYfXSNkO7TTT86xp2dTX4Ix+Rn0fvl0OslsoS074TNSqwZxYO8E/XAjcDikINL3Pu8gxc
LgTIn302XKslBUqWg2e7G45aBHOqCip9J8axfrfZszCUeNP9rLmoJROPUkKtmj/so5+Bh49bifgp
CJV9FWGGJWfErMTW7imDD9PtjDhwGJKu3lkY+J8N2+rwrZfGWzH3WMWxHsOPq4RJe3gy2Q92g2hd
DE66SceM0AH6MwENRKwme+GScM5kg9vHeUfDTAC8AZx1RtqfeWlwBBa+chuFgKvAN/VHM6cWIe2Y
aBK3VWx2w7fRWqxHv7egaZQp8R3+m3XXS8scLYX8aOpl79fDHZazi2bHIUF4910tn0q2sGRLUl0f
FyDfBPCgdYY15wTLNqtDR+XgxrbdczpXFFEYARrg//JFjsfpsEdMUvOy3DA+p6B0Dn3o35SDOC7n
HwQ9vKcoJpsr4QrD3HH+iOZ1Pg9lFZNN3r31qZD6diwRp7BZhsb4twmNB/jGIp++l1d1XQBSf6h8
r9h5xLJfTa15jsTwJ00cCZFkL8ZmqAPzkP9GCu6njyUfQQL/zcfw0Lm9x1pe3pqIhiAUnk3QpuAY
eqOGBC8X1T5wX0azfHLUPgzCAjVKkVz1Yb/ERXhjOhuTKbAIysReesxs7eS/LF6qAWaf2s+pHom0
dAYz2zK1UpBR2psz9K9xZoZnv+uBgTkJzGy1z7BTztScNcILJzLye4lxrx6Mvg1RgTPKQ1OxfFb8
/93bmTeeo158zv3s0GDH8dsSc/4b9LnT5NQdxExQDBIZwEgFBmQ/L06NZf7BzNTfvt5XLwn3vhVa
CkxEWqfUg50u3+bS1ta3QreztlVHP5UYi4xG6yI72KJDJR81Jz4CA8D1j+IZeSUQdzYcasQW/aT2
/i6PfbQstfNjV+9c7dRBKIXMKMofFg1gR6m3ja7TgTK3JVeOZyM4iDObT8LWhM8oxMAj03QDqdYY
MkXR/zLzlMumNMTJnOcf67lX3bRL2yp3QszfS9Orf9HxqDY9RmVTH7HMMNDlob6NgGu4LUAvukPM
A5dft4b0vw5vSeKFh7Yt7utlqi5u4V0IqJ+HHgikoSESwQtgijZoVC+OLPNE7tA4mjord0EVPePu
b+51KbzbeLaMFOFk8IXFMmPSD1C4n106vXPvIC4TwNZVXzrdiZd7g14XKMx44FQeFlpWiiePX730
vgeAm9Lgb8v4TU51uucA8gmO9Ohk+YkmS2aSV62OH/WomYi1tVgHdG2+DrR2btSOYxjw3oKKQ6Hq
2fWSD8vPjNvKLWq3cShMQ9+5AfITuJxkq8+ac0y8fL5ixdq5cBNuOEi+cdLELCtkUSaHX4xTxDpO
kNrqre6yLe5b592ux1Eu81RKeDryuUow6qPZ3UqdEHtn0B7OwvaCQZyxWJWjUkqsgk/0ecPx/gdu
UYL4w8MsQXTZAEYWHJ6/p0BneimHYB2sEVQ4JxR0nsmexzuodq50tJTQRXDKLrZG4HpmIuIE4jYg
HZ4pxODeOnrGiVy5OK12X0SrUz/Tq6duUfHCKdAAynrKYOnCTE2z575YnqzeJOiXEepLCvPBRB2/
MComl+LQKJYa7q82NmMSdNy51CBuDHXz0tnZZWzs/epoGisUnCF2plthNO4udHHHVtRzqA1e3Pjb
2p26b2GW3ZlR5R2DsZp3aoPO+XM7WkTQub4+fWO6Lwpr+UT2LX+1wvrbMXi7qCkGlg7rrprccqNR
DbZp4/F30EvGjVk91cj198pwGIJtxk7RTY+JQZO7GgBMBWAiA8PkzrZgq0ZdeQq5AlX4xSf4cQeb
AHqH5Y7guRPrIOSzQuc7rCzjGR7bbR94wWlysvipcFGy5KEJZ/erYiU1jC8Kp8gu4OWcjZ7GNsVO
TnaOG7s6ZZVH7U9Dleoq0LDN2JaGTQFOqecHte7PCY5tMjw2hAChsyAl7k5vyZ76McYBkQPLpLz6
kYNIRD5bH+5UHguXIz6zGIq87XtHOMbRryHRF1zvY3ucw4HF3zP7P6wJD15VYhaLimKfa5A4vxYB
rKfYXpYl3JWEefY+zRin2IIUTyRh/pjR3myHzBHeDHOfcrXeF0FTbZwByZvrNDnrg9VtQsxtJ5N4
ETMlicEdMZfXbJ7Zm0ecKgAMKftc6Yr2shphZzzzfUf5GOKR/dxyBOGE2H0sM2vCVg+xnjcQ/o9c
rZxptAjhA+fONZMFgBG9cVe3zphgTHR1yVdWCKvK9Wi3J0z0WFpt9GvuBn9DlKy7C8rlfk2mi/wD
0AV5WjqN/lmzm9R8yBu6CCdvvjNTSuAsZZjSxql+0RLLxI3X9I8rWldpFwam8oYs89Ea8h5R38he
iHM/lYVB91JjvvR2x2ZIRidGIMuJ5NlwXtH55pb8LOqlfFDPejBV+1jDYxcVRvqkFZa/4SdIPvPu
l9nW0YWbB4aKqkHJycL06jV9Q3xDOrqox/nm4Bfex5Yu1o/XKsR2/XTrIJxuIrzVA+OJpKxGwOEY
VYxhwq1YJm9FpIPLgHhjiAFPiRxHKOIknkM2n4IuIhnYbyLGz3E1easXkllweTcU3Q/1uzSMWpZB
Y3zceHz/T4K7M5kHSTf0F3fcJRi+udxIQnNf3K7v2fgRG6woDy4QDQWIz87IrOFhqKrodcysfDOH
yR868uLXoddRn3WM+/taRB/r8Y8K33DP/9fJLlOD/BEz4kGMJHrU6Upzr0RbQGyO1PJ4A9/0baLX
x6qjba91zPCCDFO8Al2lWj0kgljEyTXq6TAzie4yTKnnCzUMD/ipFqZQ4LD/pap7KlqXKrDukCvI
GNvI+36X/vMRp0Z6bOVsU5BU2znUf22VXLZqZtC5AIAwRjbJEPaayDddk3QUDfKgJXl4xcR3cqXX
TL21JMsnUAQDa1b6oG5nTFuTR/UqgyS7jt1w+YzrXLMSgsGzrMBQQY+6ZBpaZHPJ14DooNOjpiZt
qD+rcZLuij9WpMWnJizdW5YLk8AXP2juDi+Bh9ncHL75qRXclDeWJSF4yIbxe1WRtiXkG2xWPxvq
kXNttWsYVstqqP4nyQdLfylxS6BRLtnvrjKOjL6ye20K++swOM8T7Sp/bCg5YTe88g3HJlEP75CL
iuMyQuiK0uKoNRM3BX67G3M006e5cme6tNyTur2qhzFOcNRUpD7T8ufcGc1GbSMwHOG6VH7qhKtM
mVL1jDg8fbv+uG06vHfK7sDvkPkpW79NFBtQxKTIqR7UL9Ew0AAr3ajpiyNPPcQGwBkOSOEh6/HE
KaCuejCngDh6Ur6PdgpzVVprPEwUt4gAlIdpdqfpOVGnJIb7r8XxYSpQh1RgF0odPSfqKO7pSb1D
o4vT+W6dtCERUxeDzbqECLQaQaIuIzsMaJ5TlURvSyy5evCot4Jijhw4VN1fIUk/SZRoNLTN8yGQ
pJ9y6X5H1s4pnZZkB+Z9B6Dx3uNeCHLNj/Z+jSKUd+A8YCbyF20C7xo7dM91VcFRXqTxr6Vd3uqj
SNvsZ9m3vxlCVD+XsLr1wR/lLRm7OLvYeSxBg4FxTTzBeUYLCBGvBp9qLnYWGZWL0HLnXntTFgX1
oCwtFJ5ibvWovivB6+6SWfhPiPVEjen5JhLGvR1X9AtVlQt3ipmvexlcyimLabnWr3Sr2N/qTPwe
XfFgxX531ZGxz/EyfSq7uTqvRdSlbUy8DGdlGmmt0iVU0w+7Bla98i9hWAiPCVClTeyJ5JegaBZL
r4TYwBmrM6wRTr9LXZosLW25jklqPYpBXwji5L9xKjqXUuT3KtWx5M9KQE4Z6+nhdxbX+djKc53h
cVesrLxYdUwjpKkmddDElT4Q4JnBPlCEG3aqoKhYe1tIPzu127fSSj+WR+T8+cU0PXBosffc58Op
rwLxbNRGeDf2UQ4NqYz3VjA3XFxUgOQjpzgxjz8x+4OZ0eqfUyouyViDVpAT+3J2DOog2eGrTVOB
WrvBRd9hnqIuavWVmZX/rOYytk3wBkIQw1mn2hi4va+iXzKy4NKR05KsKFLbvlYoJUc/qUmqqEGK
0LuL2Q1ovGAy6IjK4lMx1u4Wycigrmxy7qaFPjLCDsAGcpatesZ4j4NOFgHNydPCkI2kd+udW1m0
UQeE2zfqqZBFM/lgo+Tk1BNt9Dz5xY0FrYfaoiakVYilQftm2z1H9xFtUb2MfT5hjypFV+7F2THg
Hb+qHxCj02cWzsl+wO21Ru9sSZdbFVG6q4fd6FBz5enzQxja8ieKkpAyZKBjam+RGcCp5xpvHxQy
iT0UWgsC0oysAx7edK/2ox1VqSHook2AvH5Sl2M5Ibasf8riNcbepy9XKtSJloZPxoIF2nXd3zkd
Ek+RtrQyuhHsaNoL9kObLnzuFn6/unqYs5KojL2cYsxfpzbQS7B+FF4JE8dZMJAiVA8+vtj12dd7
nvyn6Ugoo4Iktfv6B+CrTvQ0XrppLskKuM+j8g7EGfsA+VKtx0AxLYpoXRZHovM3oH2lT56cpb7x
rZ+DVWjPBtyoTWHoDBud/BGyFAjQnL2K5jrsVSfyx6Xs/CkSHSNGXL8t8vyKWUmX+FGM+vKlwWGh
8ZMGNbeeUZQp3YEeuhU9bQrmUv1mOz4eRN6m33DKpUARU6ADpakx2AIpPh/Gkzs39WcqPS4GPpoN
/s0DpDjnR2HCT1RTSq/Pm8OSYVKpZhtHLTuLU9R1y1tGmvb30HVIKWFAtJWgUxIZ7fMyxAyVQaPf
mTjjt5HJWD2gA4FAlosjks3VfT3dKaUQOLV5LXP3m5Izw7b9LEPPk21UTM+qIXwsfW5lQ8PJwp4a
75zPOSVG6HeRL4A8LM70CBmyvmvjNNtoFhR6pJinNOfjBX9zNjpzw1BteHd0kNnh3Aw4ZwHcqRWE
DaN1DfEKPfXwFDdN3/kcpBmDqqWpKxlVZWn0/DXjqUZuOaOWTgfhptO9E+H4Gcx0NTTJBpUHHQqp
3U09tuVgOi6991b7Wn9cY39k3O8HDLwPo11dsqoJX9QDeJ1nrMfRTb3SYAmAmwSE1AWJ9lKDW/nn
6nSTpN8Ynec9VUTftSyo3nMyNv++iyXY0Ja6rprblBjxPnLpaPQlyftOwwAy8UFxGQDzdhnZvo+p
BtnYUWqd995B+cG/cAtNhxFzNY+BVfhIwHu9mhQBt7Y+/1uVclpev/wM6hlKQF0GV8ehZkVPINeL
Pm5eWgPGXjNjymlqs35JAqLIVaC96r7tP+ewJKUfrq7pcLQJ0ayyMIbP9jCwO91RQCaJsp1xXOLk
tLRm8CE0sIgct4tNZTYjwE+Z6GzieDk0NZ4E6gqJV+u1R5BbN055UfScmMKCgXYRHYM+mG4+AiXu
75h9lsyKLYWs2qIHK7PHbtnEfBc3VtNmxyLCcJuzN8YgJONGSHcjXoto3oCGrh6wsrCnBG6sgMeT
xxS4b0l84TQti+38266a+TkLp2eKa15WI1tPG3BVj88AHKhIGxlR08j87CJ0PWkd2tWqzad2R8t0
6HQXXRTfTM1HWXG8YpuP+N28XNj7iPPiE2xkAYlMo4TV73I6tPjzrpHX/HTmpjiqV3qgo+DkGQqs
ej1QnLjroWVu0ejmq/rHNrFyR9ri56u3eM4xZraZ5Pmpiu3TsJypiAQvbQSmf1jCJt2pbXPfaruo
cA6gveFqmbPYReBlz2lA1dNsPXgDYw9OvFl96cm8qdOxmnZ/Paj3RugIoLmbZ/V+KScFbbVod2bL
uSvrGbHU/pDuW5tJwCbqXWL9AbTT9XWejL+nNv0bFrS1rTsi/pavrtebd1HpNndFXUdXmj04z/SV
TULcinet1X9juTNfHDf9aMifbXJic1dlyLcsnPXJf8RBJ0LFchcAtjISazr+Z2kuNHQzxNhFoQVh
l03i67o5HSqu0iV0j7qbA/wmlX1nhVZ7ywiH7IASRdQz6T0di8LZLdhaL3GfUbyb0oW6Ch9Caziw
m6m74Vb+uw+G97nO0r1jhQHA2u4mqPJ68ZbYP446HQOUAN8Jw3C/U+RxTuzcuh/BsXwFWXQNrvSU
P4+yy2NhpMf/qhsjR3Ioak8RJkRZfQJTjgx6BhooUtPAjqF8RYIyuim2tnZWUdLle9+5ZWorU/DL
n4P5mNtEv+TYGOS3xutpW7EFfFfXqz+hwbH9sbXF3Cpg0frvdCANCZNV+7EGic1AwfpueRE5C+Ed
Ot+yHrL6CvVhA8M9YXNMs1q3Gayqv65PdZiUG+MsfE5cqwPAdPOQ36uc9OqkwdW8NRw07w45BkQs
AqJnacEh8FFyVElKAE3v1Kaxu750ZWcKLFsS30R1916evGcd3sijBYnnpKCRGFrR1FWPi1NbL742
a9cJWsMz/IdfjQo+yFZz4gxnbxq2qwmVnoSFel9MeIwZcD9R6FYdEp3zEKNVdindFG1VyMy0BJkh
9TSptF1PuddtHkCPgzcHYqrMxeHHKlg1DVUiMH8ewmkAoGOL8hlrW3lDMzyrV4t8KxFcbSIsL6Uz
/Im4B3c2kp882VVelW1qYzL567hMKyu6UPIhcqBskdeg1EQ9hD7RcWqsnP3Xe2jSKe0UZEMG3yl3
PQaxU4tGsF/PYbVgqjg6WDVrA/RUmX6oRN9YZ+629cB3FxiF7ot8IdGApfitwPyRuNHjZDysd1F8
IsfUTKfbMvVM3es8u6UJwHk+pjtj7vxDsSz5nYPb72zR+KxytNgi6GcEMA/tRK7Nc6LFRwqymZTa
gf8QWBgwo0BwYco8a5HBHwmc0L6zF4dlWm8RAaTfNRLasnNSCuC4Mj7tkC4SdRVh/blkfevuy3Ci
h1Zmho1SdnC7WU/aOcX2W5jBnWlwQLOboKWzNdX3Eo+KNGbgS5LPysW+Jnll7LMKagbatPmI+Rcs
IbDGzcxs9j0u8sfcm47qe1XGs4kTWbrr9JCTAjYPbpdwYRJtfLXcXH+KBdoTl/JipB8UUnq7aHbB
0FufylCNievQ14TwKktY8NEkYWGyx8fEI3KigNxBQFA30a5ZS/J5/Y7yy+g3aqcfUkN9cWe6sOsp
pzkbLXZw4vhXMnW4QNMDvRQPAgjIcbXnNxmhsmK8TX4T3DPIL2+Aam+AP8tHDcF7//VMGzsM9DYE
q9XWEpjMaYO+pgS8svTj5NItqkxdtYmPd12gskx20LuRc/V7D85lYLl3M6emRwdfGhMZ5zkJyu4R
Sbh7DKFZnTPWuo3HZk85OjzgXSf8Nt6+KLtp3ewhaIIRXoKYmhedil7H+QQfxx1n7MPH3ipftaR2
ONDn86nUlx+ADepDjVGLBt1C7P2QJUUzgFCoUFjY5hjjAsgpVV4cREYins6+W7Ak38UYa08Em/Nj
VOnzzTKgDRMh+OURe91gcOZiJalBXpLlbCDCPEePep1+cqPCqODMzivI9XGL+JvB0Nac13Fj/XTL
4k0N5R3d746sleGxq1tWSvjip5wp0mFVeLChM7vJghO8zendiO2X1q2qlF5V/Cl1jDCI/z0tFvqU
jEnbQzmcLkCr4fos7UMuPhBjmqOaKATmC3kx6Ggm5w4l73o0xnT2wFStGaz7hv0KPa58PS8mdoD6
39FGeOJv4ef5Q0nQzx0NCg4JeJGZtsd4DYn4fEWDRhzyPnDuO9AIT5UNbRIG8Ld1OYkFDScyRqEu
6rHGNMDQqj7VPgWFOFYt/vNovFBbkm9T2WEwcryiS3l+riyNWYmcQBpMxu86PkPKZDiNM4TIjoHb
puRhgu4SjzX2hsFDSl9gNHEBJMcR2iM+UGqVI1loz8Eq0uiD7ptHEWvvvnTcFAzGDt4iqlOa5Jys
x2W4qCNY/asCQ7YN5ErMuuO8aCm2FaOxA3pParqcF5N5pds3WzMjMNOWS0/YNyNz7Hdje8+ouYVS
VCAdWGf1Qr3NadA41AOQP0/qHmpkbxga9ltiwuqt2KqfpoWA00R7xLkLoUS4zqUoYE+6Fc7ZUToA
vx5MQGUbRm/50balnQdqxVlJdjlYsENbj9ZWUCqxwRpGf1lYhQ9sy/pr1OUHxuIG3aSms3NCGkN1
KYClsn+iA6eKcRWUwLBQckoj1mF1G9sGJqjZ/9DdeDytd2t6ewjnhg9OpEM65Jy8U386NTl4DdS3
SklEmoPrTWEMCpNin7qbDVig5WvZ16Pg86WxWeVC/wUjmkRsDXex2e4LIK4BFaOcMUhoDZbu/oel
scFAkIAxCbM7r0XJMqsuLqQtSRbG2Eht0rxllc6e7Ml/Rq3QXuXeki3pppIMG+pEK/RUfnZtmKoH
9axeMB7Z47FLjWbN9qiATwe5A7Z2/WPFvrIpT9j0V/MPM8VThuRxADFoPAoIFxv+y/l3RBBz1en5
pdRT9FItvXagCXNDNHzRLL6/zHRehBjYTk9Xwg/TUyeMkGj1wjVfytJs6pDURxb4dN4pGAczaTod
4aLA+RzEcZJZUI9My5lVge3SHOYbyZu409m8D1mr3dbdxoS8OJGzGDqKPpUZTz0Y8OkP8LBIw7S6
e9drBiiA2Y3e66bCDFAH/0zmeRs1D3mmzzu9CL09UvEZzzCMvh74AXCAjKOLRuGJfMsL4p55gxzG
aZM1PJY5Xw4cuPEZ5BD0EWT2KqI5GR3rXinvkQP8YL28Ys2dJai42C2T7tLCCsUAqQrMQoC0ff9/
hJ3JcuPItmV/5dkdF6zQOoCyejVg34mSqC4iJrDoEn3f4+truTOtbmZkWdxB0kRFmiSSgPvxc/Ze
m1RnGeBFkd+chBj+uPfCDM32d9kFWo2+Ank6k2rRJz+dojFXXefZV1yQ9tUKKmLbJmIRlcnRtbNv
qdEl6D7HgKP/+M2ADHwriEgJV1hxZiSy9I+LmiwGI15g3JQI7o0eP5JysVna8KchmBEa/CvL/5M/
FQxsL0Cg1qp7SzAq1RjS2r1iws1C+LTnipJeLCs2+OAYodlQ7NWsnHoLqKW6YzTqpvtPSGXc01Az
tPHwKHN2Mb0nQwO/qNQ7in8L4/Etkt17nRyUOzslb5AGTh4ha80wv9aWKwmJqUcqnDonSI3uvFio
otRUf6Ztf00WyrcRAnBZeo9qfiIaJKexSBBCyJlK7A63gsPX2eg8c1/7trni2/EmoVxPdwkZv+vc
N16t2gkeOqvPXwlXBDzuj7cBXhpuE2b4Ssa1cMwiNWh5apOO4rLNp0Ogz8k1TO2bWg5ND1cFXRJw
N7LG6TWdzFLydjcBB/QHUgN77rlnaj93F1XCOGc4dM50CTCrqHcPj9LBlDFKPocGFggDCmplnj2t
rlZIBhsZbcekvxy/Ti2B8NwuT6pF3AIGxpUJgKbWtunklFgNmvoUGwN1NfEMBCQNoAK91rpNYTYi
/Roe3Ainb2CbmKrHHAPLXWXql9MjUQFaaLhPZoBwoifU/RQnJbTwIbvqLvyexrQWZtBTudG0PzSE
X8TAOd/uK0YHJUl+6umu66vwwnnzMId2eBwdBmEqRYNU8eGu4EqlSoV32L7HLwfa957Z/lvTuA/I
nvvn0Fv0t9p/D+gjHe+fP1Hfwf7e1h3G7KDWXQNQ55lo5GjTuK7YqLVXBXwP1XhWjSCBb3U1jJ9L
M4t2fiza06KHcEjA9a01mv43yEegUPLC3ain/kQ6OyPzmvcyAWAtP0t1bIRLMu9ziqKHbF3hn/2M
Xjg+Vmhwtk5g5S/6soDR8U0CPBxvowYNGIGPKKixG1cF3CbI8GshndnNYk9HxTgzFh2QT9q89pOA
qjExxIu95mOpDethpgpCCnp10IHsISlPK/VUPWg28L0EMYSZzfPRBXe1j2pv3oHhBaFRz/mqrIzk
h+A4GM7d+Fkn/YgpxmMxEyM9yUJ1kA+uSKaTWQ0fsSxglyIKLgP+Def/GaaUf8p2Y2aViBrjqsie
GV58Ve0+Y+kkuN2/0CQUh0If3UPMmHBXlOR+NzPOkthdbq5Vsc+AJVEOI1G5j7HBGXfxOQar3rpu
T0R3qn2vS+lxihnuZ1ezS0D5WIWf6bP6YiUiPZb5K7D+UFZ+5BO4shpy9s6MEeQTChrawr6W9DN2
LR1rqWSu1nGjXUr64z/6vnyZIh/IWBVD/7eJuMlNOFQxnoM4KKprF4W0tCxPXHzTDG4QMG8kR+Xf
jaX8iDf3WT6hMTgyy88+0vlnlHvW1YzFvKpk7tuiO8MaTM6XJJzrjZrSexr2+c4Kb13LhZcZy1dM
hdVmijyCWqfM3Ny3ZNOIg62aTKYDCRV9jK5Lzin92ZoeoceuGpJ41rV01JEPnh879TScPqyILvEs
16cMADIW2F7bh3YyYh5rjsr6m+LzXdW5v1y1pdqSgfw5L3GJkhb0ZUH5HHfxTe+HR4A1JjI/Cg/B
2FaGUIUPecu0kcTtdqdiTQcrJZU8zIFN+cD7mZUY56hPqoNrl+dBhObRrvHBSupXnQF5IpXFPDnz
shLCtv5Ik+ZZaWThhMC1LFz/WLgClFdm6o8Ys8mZw0aastYeVNRL0QA876JC3yEvNlYWgagrQ2kH
SG6v9qUbkolY1Wz387Jt2kHsxtjaqDq5tmlQgyx3UC/RKQOH++ZD21gJLa+Z7vRUJiESLIBVcMVC
ZyYrL6X17/B9hy6maIzmeWwh6bROAkEHfPaGrKvuaFGpJ2mKNiSnGVw6tNp9LX/2LY3ULstj9KtH
pDS6ZN2ZUls9DQOx7/LpHAQpAWAUO7QemubYJGW5cWKBQN57beKMLqKBJk8mt2q9h26iCiIGJm70
TRDoUQXAgPuOjrlyCztECa1LvP/SCWrZQXkjBxTtfAjg0iCE7SOjmD7oAf0jhGDhh4ioJCWjM2zh
jhYzmVmTAFMKNzY5pLaDnwdipLYeyt5gn+LMXMXdUV79ZZIy9Zkt45ppDWF1Icb4JBz9HSTlbjdr
1Y/RsK/BQPIRPA2sQAHky5Xhkg1TuJgS8mGi9OqhtDUvTdt5m/us8Q5cxGGVIeeeihMIm3lnu9VN
G+2Yv2hJ6D1H3TqdyfsQ/MEbG2PIdqinhbsQ1YhPqOzmvt24RlG9eU1wKRzmRSJboFJIYCtm82hl
L6n2OcrLXbLY7itwoekYTIjgeptrwPBMYnYT2YZMXpretY74t/at1Pd6dgDKsrSiTa1zPqCBQz4U
op6HCO/uKQzzTwo3NBX8H41bkIUqZSH17NANmFjIWIYuegNBZKDouNOQM7dLd4Xvk5ApdOR741vg
2HLW1tePWE7yLyn4CzWijexk3imSoc5ADJgZsnzhV7TizRh3iVH1a1/w8yUXB6vbaiELxS+gk6n5
dFs3wynPbHmAmZpTOVTJrqgXevtljoQXnbRA7gWDuswunLK+KuISulF7JeKGWrSwRuIkx29Rku+X
JfEeGkAx56HkEpr1sb/ZNcwjaIDBoY3JqxyyMFipu8yJQmvdOXG10kvxgS9Q/KCUO2ra8pVJPWoL
AsqPTW1520ICpLU03TjN8lA5OmFB3mQeI0TK69rNfw72YL4hPsGu0jARHUJi5ESTUTxKgXpesMRj
yP9yVzIOPQcpsiMe2256uA890Yj222DyN20eRKcinvs1YoqdWj3zzPzmLtG1HFvnFaZase8ANm/U
06QfwdqCH1p1HvMXP/F4PySWRI088W+GwM1tDnNOnOzNiQFi2YQ2MJioO9NQJB2IRNfn0MrPxagh
JZHP4qorecGkVIKus0xdxgtKjIsXjFdRugi/fOdltkL9WdnSUo3Tbpws+XcN6fcA0IPk9wcVSQtu
d3lgdo6tnFvDy/r2TX3VTvbyFC2sXbY79yut6LR1LL4n1hLuhZgrUrLkzH4uSHhXhSwzdRVd1YHw
OQBvI/wNtf3WTFvSlG2TRkrrjtsw7dyDbyTLCwLZmxWN03U0MzwquX1yGY4/VLpnUBjJWd6E4/5w
j2lmvhGXK65WFG+k5m3MCaJ8wKWyj+jjjElEmJS8cJFPVrTYCIDVHIwIcs5StATDhUOfntES4PQ2
nYur+48hxpanMFlqJmyw9RMHuoi6ShOyLrac5d9q8gROWYZGmBzi9sHVrVfuScYm3fiNhD/jVkVo
/ZHLCuKSwQDAd4z5DKZG199AHPRbpV2AXxLurK4YN3FZeQ8B9TMEpCE5u+RrJS2DcLUvVFpwchag
r+GIidolcGxdZNaTBQ/9U++e9WiEOwFM5RTE9bdcUhJH1JbOcGIuN0Dhu3ruyDnXMk2u7kXbuLRp
d3fJYtO0bIxDckxbyNjyi1AvGZvM4xN1nE0FbZOg2LvXdIK33dX+tcRVuNGiiWK7YsR3xmnHgIED
wapV1CLNq2lZLtOmzMjsUS4k6GMd4BvvApBUxh7jVVIawbphxqD6f5qR5ydb6NHK1fTlzWgzQiG1
B71/9MRQnmq6HNdyRnoPJGOdmMX4pr5CcYZEZgJIlBpGfBmb6fmuk9ESPb8UeYTBRveSR00r9mFn
DayvRfoo5zz6Ikk+syvqXYYJaD1oOarKatM4xfjdKyOCPwLJQm8nbjhvek4WzEuBFYo1bbp0H9dz
8AIcYHsfVQYozofhIa2N/jNLqbZnjJPB/vWurLKouseiOkDeYGwZhkdVwrY6jaKAvX4fz/4Z7K/J
xJAxlVXQGKRw1ChrGxwCI2Hvyoc6ATelfjHvzDCo2C+D2Un9s/FkphTwMg9Oh5iJTsUfOo7tAP6q
niTT3o1faBymW7vEVNV31Qsx3tYfGr0v/iuIUMsYMGup/aSRMr4yPbv6XEVutvVgFx9Vk5/NB5KJ
AwHH7ShFbad+FkQMb3I1mWEJmDjyhk+BCN8nSQeDktysG/CwI1iZYyvIINJq01hVSKgUwmyWEWKW
LVq0A+amnZtgUw0F8vbevd0rlhKwnEZOSIoU+cHzPvcJP3Jo5hhOJV3JpQfMwIYar+Kc05WLc/Bl
po6kpFu+0hly8BSR6CGbrpfAd+NVq+XzqZaWf1kTnPR2/upUAvcc6RaqNTB2bvuYtRx4htaGOi8r
YS8piyuM4g1EMHrRTmyeNXepEGSixk5IYOReXF46YTePBSOxDUG4y7Ye6KCV1WfHQbuUm4a9ibsu
e3LaV4yaYD3qdsYNxlDCN5s3jbHbviEJJ/UGJOBDcXFnPThFpKCtTNtruDKAjCvDRuFl7f1pstwS
Mk2e7uiKIvS3fZAgLGqNbS/h93JZiIaSInb2Psez1yKqNcaNNuQheu/mTGdCe8iKvruVLko6MYQX
/Cf6fljmH7RU9AzLgJwK3U0TsuBLuyI/TakVPI5Nc/KsNbOmPF0h8Gz7zvxax/V7LwlY9TCeW8dw
X+qgQq0sDuNcMYyXY/rMyPYBjsJ1aw31JfWa6szE1NsRb6BvO2g8yBOm9hL0Y7cepB3VgAsNrmtj
zEXyYQjj3Wf89L2ffCQc4AOLzLnEsosTygdvJrFRK8xNGaGhrbzWfmwifuuShl+gEon9fbXDbN/t
6xFyAW2ITFIYkxsFQN63+iFHn4CnnOaum8fWmx3Q/UAxfhkkfc+taDSqK8+1Pha3eA68rIZ8LvsY
mC3pqOcVBAPpEAsb3TnFrnZNjTfaGO6TAk2MOhaVNqcemrSm3dNNRE6nxuR6DvV6KNZktKT7VGpS
kp8uTvHdNGAJvv8KEROpNS0FLVS7dB+Gwu4PadB8UoCxgYYwNNZi2lajVSPSHICSiQrpm2TU1XGk
w1WyDugDm2cNNu1Wq9oZDRDQ3TuvqsyQqdfZGWt9fwgbgCS+3XwgR0dSh/Ee5GZPp6Ee2bRsOz20
jv8e9vlPZTszTItkBq90aED5tPhDRKSReasDopVdDYU6k6oeqCg6OM8hTSOo0uIhM7wPUxPflLqy
yb1djfqvRgx3rJmE0Gp2/Ee1TqCW7TYo1HImKwXtYzQjrKXFq2WTRJ3UDKfl4XFBnHHnKmYirOi3
wYvqNNwX6EeUFXYcZeRcjqCo6bqvsPpI/iPt/o47QnXCyAELa25NTCHlEVQ+GFq0FtyL74HtrrKH
sDXcr67GDtqnDTJAPO0rE0eqtcpCFi7dhAdbR9b8qemMj4W/rtAwohk7XDTLw70V7TpeeOMSyf9k
nDMv9yQmx/6mIzflMCMNqWbrrkMiDh/MpmaSa/UXPTb2NU6fDmmiGTPmav11RLU4zZ8MZ7JW//qv
//l//vf36X+FP0vofXNYFv9V9ID84qJr//tfhm7967+q+/ePP/77X3ibTN/3XdfyLc/nBOh5/Pv3
r7e4COX//j+6mQw1mqjztiTA/azUKEqXoqQqehsvW8PRpHNXdkt8C5ohN02BWF6ObRUgJcxTSojA
DC4iCMJ9JFq0dMST4NaPbfciQFKmEZViUzjJsYVshliFuie2X7McKKbqBGu+s5ClNAicfHO8SXOU
yEqImsIj2ioPJdQz72zqC9a0oP1IvfLkJ85FHYKzuXuhZrjOxoC+khAhLPC9DbAM6kc/Ms1ZcJW5
zkKfkZu7NejZ9nUf7mzlHJ9FxgB0khALYqfDtKru5PMZacOmT2MLb1CW7zDXLceKV71WY6jWX27K
4a67uHHz5LEyvOx5FPWzajaph2YiXCwLPmqBoUDFxjGaKNEdXLycgIZ+icSbUTLWQzAgAzBz/EWm
8cq4LsDhok/aRetc7SKoUek4GuQ6ugF9iV7UNy1IYBF1Wfoa0/tZme7sfRVZesz1jpW7O+juYr/G
ZVMzmk+mG+fwaaO+Ish09/tryHN+vYQsIn1NYfmeoeP/0u2/X0Ku14RNruXG9t6+auMaGZScUQbG
M9LJ5J1wByBpi5ls8b+CWPcQNs0+cX62F437f8OqlpxENDB6NOc5BF9QxDRr9d472Zg+UJ8Ma3xS
zGqrNtpUTZ2ey8Tyv5l6wy3pGsOONoq28a28P+RaQtTSmOcXlLPrCC3LBgNI9DKCo3wUk74vRjFc
jJL5h+SH/HteqL7SlpEohL5yjxrquuN9RDtEnxxE749/9lhi+7vIWRZlTKHCLELj3ogoSh9nu7uf
QEicWN0rRtJjrX2e9uPL0NMkabozLz8+G1mX7uek2RL9rj3D1QqeXTTPx2IhbtV02/7B9SHmStY4
skLSWwCQkT3cHWn35fDKreapXebdAqpug9qXNQNTzhocdvcMRtnbdx3T399/2qb/z0/b4YrzdNOx
PNsXv3zafigC6N8CbfJMu4y8ttSunH7LJPdlmLGS97KJEct8Xseg7PO65I9cC6zLHdMK+HgTVBi4
6jAkyalOrsUSlWd96GOw9GbVPXQ6pmavEVs3pq1jVV9zI9I+MXN/MExtXNEkg1nn+PYWVOqX3782
+9fX5lu2bri6EI4nhG454u9Xsgf/lKxkJOnj2H1nLwlebLv1j4Hjuqs5rrUXThXdS+5uJhRpzXok
gJuFjD4at4UEtATe3vZ0Wqll2z6j326eaYyhwDfdY1Pm+a0pY2MnENvSmFtI2/bwySmuBbEa5Uot
c0hQvA2TwlVlOO2H0Yq9OigABsoPPlM3OLZTxmdceCenKopDWYIhJl5rOXlJKGg44r8cOMG39LDE
BB3O14rpeEdj1z6XdZ4Ey5bC/keKD/3p92+gfH/+upnI948Tg+5YOpJfR9f//v6ZyHk1sDYC3Bol
8xLg4p/xQdIbnh3GX99//9tMuTf949exa5m27+iWacmP8y97l1hGk7E2HtT7eJQW5fd4rmQSpE1E
jWUvj+NMM1ITr0xdKQ5FKLnu2b7EcLZrN/dkMMBHoAiT6pKW+U9ge8lBTR+h0L4uI3Qu9czER+J4
0bKaI8qGJY/np8YM221WEzz8+1f1z4vQMVlGJbPCtB2WdvPvr0qbudqsiIwgCkBfnLBg1g8IDcni
XlrQkF/VwFY9xKwY4B5wy/hhM6D6cE9L3MSnCJ76Ksu06dEzRkm9cKytRfjcYVw4QGstGMawIVGw
d1ChZ8ierxqAYTRl3ILB9KDgVl1X5vQi/WOqtRM7sNDf/AYtWGKM5FtAId7GnjaxPCfLOV+Wd3ex
+iuxQFf2wehbgVtxDVb/cwfXd2NRQ670IGT9DyPj4oQf7VKGTz2Truffv3nC/fWS8HySC7iLTS4H
9KnG3988zt8Ohd0ybO4OwajqQTSiZFvNjT3c1IM2GdqqwSpwUE8hxCxPhfk+LkfFcEdVGL9IVhX1
fffQpxOR8y3B4q0eXdXD6Dc2nmE9Z0fR6ks5oavyctcnn80W4Mjlg+MPK2j9BbC9Jni+z12R9VNA
yDYU54x83aR1vzPazt+2pj2ClouyFcUGnYg6iVeICZovqV4/gMg7F6XdXvECVR9GeXX1JX8XyxOJ
WuNTX8jXJ7m4Sz1y7Db68lxURLxOskg2mYJttMZsNsoP2IYR9PSlAa0j1YJYu3YR3c/LnLYtzsN0
gnDfHoyuPP7+QzH/uWcYuvBMl1VQIKm2Lfmp/eVGLUqv0NyyQOuZ2t+VT1OwL2wEtv9dWOkOqjUy
WygxE0za6aMq6mYU7qt7u4jYMIz9smtuubV34LdcOmmjUt9K49Le576VrZxCp1WA7pE65dWQLUDm
BaRuuP6ucGvneeji7oZ7L2ayI2WClsWoUYUAY0Vytonv8P7iN7eQ6e3rhB4rrGHg9G21ruqyuwmY
c7DpvehScvOv8jlZHtxQrLqc0wfS0BEkSk0WMjyhJ0yPN6gFPpoT/3loTestyxsHa7rst7gVcYtp
WmcrxV/sUrIhYUxQcC7rmonrZQkD4xYs4prIipRB3vdIG9E0VyNDGfmn0zmkQ8Faf592qKHa1NYV
HbM/MFn778uE0Otee2j4ItA49c1pHp3oRC95VwFQVy2PVuBSpcYAPdrl7/fKZiZ979CUQ3Amjjqg
N9nhgXAq82BXpg4APHmk+aY/w5F4UkwKMmGvd0X44sTU+vJQONOJPFt0LmLiyG5Qvw6qoase6pz0
RtUwlj9L/Qgt1nCii4YQgqa4Dl71Q3B83AbW4l7vkqYEccpetxfGzIOrk35DH7oT1MogG2ldNQDQ
ldOGzNDV5CB0nDmh5fRP9+rU2UfYCQsjP3UpWQt3KBuL5rkmzGCHPSbbGJxHH7V5KM9G/A5WwYEG
2lrbO50smhcPIDO0Z3WOzjxnkxqueUpkZELWp+aKsbkDrxHjr7BroJDLPDLEncZYssb3URqIH8ZC
r3g0YTEO/afIlAIpfTafKhb5XRoH1f6Ob0id8DWHDNpJ4yzCMpMGKyPY9tHlOA3j6NqQErDi9p7v
Ux9byOmEX787jLzV0a1okgnG1fh8v49GWrpxMmL/ozfO0MJ1dwQBBWv62i6ltLWc7mdRdRGFmNH3
/d1EB6mdLrjHEA5viDr+E7+OM5qzYlYMDOkrjoSuAA2jIbk52Ebd7MhLHElpASwQcbdtVRedU8MM
kwcOkcU4rlPppTQBP4YKqr/qsliz8d5zhLmq6g4Q5XvKDIq/VRKNC6Mr1uqkqR6QARlnel7l/ver
lP3r1uEYuutZuidY/ORp+Jd91zYJMW/sKdiI3Og2aGPLHd25ZKdWEq3A2qOeqjfVNetrn6WHkrL8
ok0jZqKp/hp4BJus1Pcm3h0ZJGABMljS+EJsJayfVicMW7oWhxCpddcsOG21DKeNfEo5A1q7q7VN
KL7VRYbcPUBGVbqcbcL5Sz+x0aaN9TjXEdSLpsPGDeG8SjtWRdIvmnb016hS9WIXzNCJNDc3SYsB
8xx7EdNflwF+QKti+/u3zZE76l+LMMcwAZX7fIiGK1zPkA2Gv6zttob0p26dlJUhPk1aSsfJpfNJ
T4zxJ4td2/jFGRvAt0X3pvMcWtGD00afcIj6V1PyxPDYq11RPaASXNtD7l087Kx7b6K1YstwUPUA
JyTi5VvJDqsnwwbFTZyj/FwtFRQQPr+cDobJkWrRTPBQUnUsLHMA0gxwc+aGVe9kFY3+JnKDnhg4
I9w2pY0Wj+Hamjw0VnF9q7puCtjfm/lwieh06FJs6WO4Yog1uzD5aNb+/o20f61meSMNS7Bs+PTW
Xd395fDRISh09LDMtnMX3LSBDaGGuwLniK/itv+ZGSHbkvyW+kfHb6wdkjRmKONinP/90MI5P6ZO
ALhINtRhnR7VYLyPgqtCbasHJ++2nh5nAHM8+4QDVnsgTMPatwbiPMMh9dipdm0QZCT+FI3N5urP
p3TUnKPXG8FaGWj7IHS2dZu1W5r7RwI59Gf0vZyCu8R/TqvC3nDr5reix24wut1wGwkj2hgLWovf
v3emvMj+ehHSxjJM4Ro65YVnG0K2KP5yEepmaEkSe7NOcaig4SGxoGmbgnoD83vpS9Aj6bm7GazH
MW7TAUZH465qvTf2zszdkRO/RmAGhQh5slS21nkiqPwUz3pDbZfmWCWXDTKg4dGXFXVOiPj19y9B
VaZ/ewmsOI4FKpylh+Jf/NKIC4kWwEIgYXyL45xpMA6HYDDMQxeH39t+fp3GyCdyiaomf2fyiGiP
uefz4poHrxL6U5QSZZQB2qYmjd5tfQmPtuYhk/PLdq83YtxSbmvrzmV9px843sJoHG81kbBxMHhP
6hkDhPw46ITEWdE7yk8LFFRpP6ivUITo6ynt4TFEXn0ZGRR3ZEEzvzd3isDYGviV02j2OBzjNxGc
FCjxlKxtiJv87Hv9Ma2i8lbQtC2ryXxqIXc7XjxuR8syHywA08fQKDdDAzWE8WONZnw8KlnQ1AEm
qAbjrAwdbBScMP3uq7+Y7c3tvgwIezcTsZjXEF4gopyC9NIJvwXgvuXopdA88as+9pX+rn6cY2Xs
rjRcQ98vj1gn6yedNuj77z9Rw5StkL9+pA5uNI7CrqO7Nhflrx+pFgEjKgaCM/K2mU+qN50BhjtG
wnzq++pnjbCVKrHKD7mF7ID+FpEBqBLOLcOBo+cOcIcxvJA2Lh5iC0c2fayBAAXUjddFPpx1I3bv
X9r5AlRGUTGdxHknbjzYm44Mk3AH6yMqpoOJpEzPw5E0vrB+Chgec9RAJpGbz8tMzy1NDDJMZOqc
OdLlt3Jy3ntoO3vLgU6nmlCir1HnABDCyWKCQ1immqkwpTH5gNYRHyU0K1F+LxvLPtqNZzxOQDz8
QGYnSWVeoEH5uLeGksp5jp3+j1RESNVSGQ04WxxjxpjEM3hoT1RV0/M4nj0wwGCVs5tyR7S4Ea9p
WZ5cj9YqfofxmowYKe4qjrkPdng6wNaXRnb3b1Rz9BDVlQa6D2aB2mJiHYmPkQhswTKQpg0HvGqM
fz5b3nVkQ0B80SHlkEck9eAZXruFlnvDt2XuYBf2J5IMssOUdLj9kwYSSg8bCSZdxd6P3Uzvo/gF
4YMSoUSD2DsjDJfcJ1UN+AtapMwvd9FSPzaVP30aiu0UY2ouzbh4R1oR3oL0rRm2rdaeg9bNHlUx
2oKa/Q+Lpvi12+XQs3UcWieu4dvgkH7ZcOZ6nod58MctqXSU827f0Wou4ILC+AI5j3K4CYvtEBFu
oZ5GbsUSYEHNRr1QEYZRoRFqAX1fmB8sRF2i0zDCHlF9Y3FscbGle2nIYcVArO9UJcxUvVoLnwu5
nAv9MMkJ+MgVcNXziAq6YhaUx0ewGGumAMu2Q3aJA3p589NGPFDp569tg3n6jr2Z8BEry53V1dNB
C7aFzg9WBecArHSjeeSlhC4kU79aHtSEc3TFuXbmHrqG2Rz1Jn8P4hTGm0+2wMDZ0VwmQdUN2SOd
NO/DOMWD4b6ZZI90ATSgspHePumKq9EUrDqtiohuWZ46xvP/4bOx/7F0mMIw2dXoptNbN9W//2VD
yzLJ4w88PhsFLmqkDahLkVz1vY+q0RPfXCTCZ6+fcQz2nGObEXunT4Rtxv15jIqmXOmOPR78OY7P
ozX/dCpva7gx4YilgzyY1WXrp0lEwlfoYRurYD7OE649kXSvYhwxDQGmcJwt0MXh7Mb53X+C3c7e
iaTA5fnvGEeM7Drlf+ycsFX1Kw+D4p4cUpuj8VQB1JrzfcHZ8pKZjvsf3ijD+f+8U1BtIe05hu1Y
/xhgCTJ6hWYTfvWnA0Tj1+b91zCDFIgVwH5UDwgBnUc6Rp+gTyAf1j9HA5OXjZG6Ahlj/ALBHfl3
O5PH4JE3nvjAw00dE10RFZ8Tz553jswcb4ULqL3qnyOjI4atxhDEIGvVZ/ZBSduTwBY70gkYFBYd
tHZ7hKc84L6VU4KGc9VZaOUzFVO1Diy3fTYz3+N06NvouBfjAQ91dDU1UmBEy/G1xgmkPAFAhdY9
48kbwlYm0EVzQrozP8EldTZDPton9dBGjn3CA/AlcOr5mLfVtNYQF64KjiF7i/pW3Rz+giyDTIuC
kFn/+6g349Ucm+qpqZJ6FYof9yZAPHEWsYb+1rj2oQTbuAunzDuVI8PjpCXrFrUFHshLC1Z8s1Sw
SBikeOla4esUOiJM9TMVOVaFuUAn3MVcBFKbOFKGBvCL1/+uRVOS7O6/tkQFf1H8pfu1GbfjR9el
YEh00e8Sz03fPJwVXtDlq0CLye4ozPws9CI9e35CFBoZTxvPcqrjXejYZGgA1VsY4j6NO5hgBv5L
kvHQ90yaCYArt+oXwGgpSGBRH6rISw+FhbQg8kYSHEyIkIw2YZn1Ltt0FbBj+KnXb+KWvE1t3Eex
Vd3zvtSBoWiDdVoZ5pXX6qwzeCQ7NZfXcxxmfXLzfTJrGw7vJ59DyV4LSXAoGG6hrPM+RY65Y5gm
mJ0jd1Y6Y/W0tqsfv69N/lltOtwpTINxHxkcfH9dX0SV+13EEXXtgdR/qfIAm14bFY/9kmjnxDW+
adms7cxggcfUI9tYyuVsx3N8mAb3U2N11dmd3fLMwIZoMWsyD3UrKWu8uG4pWHKZbQ/eDIpfdu2c
sKOm9B5F7eWPVW01+zLDYlIGESdGpM0HKsn8AVPPsIvGmEZFnT5FM8oQNHT59w4z9YgZ/wtiWViv
YXjgDFSfS4/gImQdoK6C8pS57oELO0a4NpqvJrg2opazg9WV1bMI0hciVfstoJ7oqByl5uQci3Kw
v8L3/FKMc/fo5hXbV56zjIaxcNY0mJLzUJVi7ZUgjo2gsFZS03gudf/bnFqYxZJU2zJb91ZjHYTX
CgXFVX1lzjGEb0fv14qBY9bB02wPzWkZ/GGTDOxKUsMCGfHl9x+q8+sJ0ncMuquMYOhjMIf9td60
Wt+lJ1nyvpkLpxulIpjtDBPSaGN7hfxsitr+mJcOqrxhg9KL2uHsaJ3zkpYzHUkjfhqtCO1oRqIg
BvphrXcgrZOMiUHj9Np7NICWxwOLei/ytPfeGz975J88qn9swxN9tuQ9sRdoPtESHCINX0EakWLg
S823Na2zSP+U5T+Vgr/vpHG+7XVpGUhWvi8wMhF5B2Sjd8jujmboURrY/tICmupq9sb2J/eTkxtn
r8T5QZ/5kek8fD7vWlqAbuaks74UA1aLKel/lu7yWgGk/g99Isv69W12TNs0OGwy7PLYdrxfxk6t
MXPI7RD2kwOxV3gux5CwP71MNkrModkDJ2IiaYaZzDAGD89KVE99H671ItfXyPrj7dAG3XOZ5vE2
dT8tvROvy94u9pNdLrtxsOeHlgaJ1PgPFLBPVSyDzhPBmSUx4euiLaNg/FnXCWrIGh240w+f7408
ddrH4QjdtAa67jUkobqUGLsqnYfHpnFusW0Zm/v/bCXTnwc4bnbOBkaw72cfzpZdkyUn4QHsl0Pj
Vgcq0G4TTNX3rgW3fu8tiwrYKGbVlhblMhxSZ7lYWX4wYAocDYX6SnCulKTHPBadnT/bz7SF7qeU
MR/LT1WF1HAuW+tP64sR5mLNYZ4GSPh/GTuv3cixbNv+ykW9sy+9AW6fB7rwIa80L4RSqaT3nl9/
BxnVp6vUB1UHKASklEpSRJB777XWnGPqv9qxzt/FiBynAOMkyNg5LpWXKpEyn0I6IlIdXJyQDO1D
GoPXKybZa1GOnCfLPIvon8/YoS5Jk8RPRjGlXsaVNUflddZmy4tGVCD/niIUYv5gEGaH/qzcQ5Zn
9UVqVBUrq0c1wdGhphLTrnNvglPsYHCqh9AbVgFkJIO7EmjMhK0eO2FXRRfishxczRJkIgRvxCWm
Tknf1pekVvOMvBtpG8cxGpCZWF5zKI6EfoLExdfp4hiS77cHJdTsnNgMzsf/+qcIWoBtYpPZd12k
3L6N89bgqzUg/ITJtpu1w8eGmDBrlUSfqZjsVByWq4o52jCjyFcrfLl4PU5NqQTPCBdbCM1Wz4+Y
XSFe4icJcY8DraU/qIa3tYUjPDaHSEKysXkXGQ5SvoHYgKq7kW9lxnK/G55Z3FJwhyFrISaqbhWl
mfTg3KaZFY8zRLO3JhmRY7uoTk2chIe22jqiaOyx6RE8KKS45BKwQKYyDudqhv7XjCmd/ti4n6pM
3xN7QoLqyLAgKOMPsvmmizijiVvW/aAgYSlYG/XxkAx+a+ThqZ2MX0WoIc7F3Oxt0CeIl+1+UJMz
fqD4tKjfN2jkZnWcu/kN45JJmyPqd9sYZHtQ5ibdy7wNkjY+iDA4Dn0X8CczHdkVcUZsMlaxBt0L
Cw79kPCHkEwvizLHxIaZtiWK8zdk2RehEKhby0WHtYyxcvu924MMbx8RQLi7HVzGgZD3oSQkZU0j
reIqvzK/xgiTVeCOh7H+pmcROcghsVLhIIR442FslOhP7PSl7pDa6oMIhMWQl+KkUMRvpZIB/ncT
tzJRVw7oG44l+7xGc48UyrQvkKq29TGUp+rcWkF4iIS1mNahs8Zy9rI+oyEwaJ5Z4dvmhm+S4SJE
1Xjklf1BX0j3qxXdJlgzvGvNsm6p6OJCGG+dcStpI5BBdUouea4s5yJDDcxNGx1v1K1OyfSbK4w0
D9G+nQjx3LSEc6FeNNLKOHa9xBunRl/wdZqItYh+YuL/fNNWThoAHA0bvCTSb2k7gr5w3sV20Az9
gZk4R9k1As/YrMJtx34YkRpAfGXRICzCRqv+m0xTaT9ibpgUOZgvhjJm26nMn1EvjmdlCQgFLsZX
YgcmT1weiXyona01JQvK79QRY7CAFKnJURLFr1K7CrITQlSwAz8yE56fhqLXbSFv2j1wguJvesnG
56Y88jJDZJ5hrFNXBBlr0fSH8jHVJkwho5D4t5mSkaXiXTLleJgnivt2CEsW8H89BFg25TJ4q6Qx
OGsDNiapDXZNgxTTzaXE+KoC3sMYR8Y3WekzeQ4ivjNcyqJAj2JE7WkHrSliLtTJxsaVv6/W7D9Z
N5N9YWQEsa/AsTGQ4uPcNJRANDLTRZr2iylcN+f3pgGsJXJXoZcd5EjFfVYB6XSDHMkPQFTjIFem
g2x9r9IivxvSYWS20S472PxsSHKz4KbXo5MYw8FqMtdaP0l603I47qvrFP4SZql13gzyI6ham862
7hqjkWAhM863vRDonuqLImADQ5bf5Zns4Jm0XLTtgcosGg303zR9JfPz0MmAlLvq5lBUEWdEzf/n
N8pUho6rR6/8ScWCaycMgvxIfFcqbBkW/EsPk9ODtYaubmPzcILvatD5Ja0RgU81VybRy40h+ojt
ewfXtOyBM8GDULdEXEO1d4knTv3tGF6b5Ezdfk8tEC4bGb15UjV8B5YQlJeSpv3Wyd2mjTO7bknA
VFda1VVs5flSdQISFCaBfW6LMddSPcW1v0ED/131bR9VQbtvDfDoLQNf6E2UbmhdJiR7JhPDKiPY
nVGk7m9KfBEf/rWQ30zgDD4d8IlBDdSGtCfBbWCxgIJoLX6eSbK7xTDHlIiXconVU17FlGGPN41A
KCA7K0yjv2crAjSkoR6w8gX40zoqm4w1BzqbJrefVvGhXjJYpNdY3sBHcu3WaZheNnpWvzT7bXJV
Qju8v4G2tIVScZtso9LgjMqgAVkMi6Ro7owtJYtClN18FGNbJ6PB6da6Z3sxYi2/SEn8Lcf/9xAI
XPH0nL7UUr7TpRQWgOQHkNaJ08VeXNIpDcZW2E3Fyv/YYhaqVvq4LYVElVQ0wswRxU80YiEZe4JD
7CZJG3q0lREwUYydzSTVrEeKWQhuTw8J03Rgif5FBE19qYJfdJMYP86yiBOSviynAsXRVuU/+PQW
9esi7TUQXk5YKDelhSBUWLsQINtmOMdOZHFhISpZn+P6sJ2jNs0mVcbg3XKzDZBlx0oId6IZY9TX
2Bfa5lpm1dPWhJcsaoMaH/s+zxN3ChPjuuFJKikj0Qe8nR8f6v24vQbk6MY+Me1vDDY7Z4wn5DPJ
mB+2QmquhbcIepO/Hdn0AS8SPcr13Sc/aqrQgISUG95M5moIoPFMH0neSUsLf2R2/7oC2+ZMf+z4
W6jQdIWiwDJ0BUDFJwEcnJ1aS43RBGZ6oFsxHC3pZ9FEGa5DkmRxV5N7whmtfSQibPCmXF2bv9S/
mxicW9ENYIjeK/r0sTV4BlmrjqrZWp4iQomag/4plwoiErWivOvG+WAxkXOIawLhtMLy8rS7GxFg
HqJNUz7Asbhd6T3y02ZlJdzkI9WM+GtT0KwPcpcSkTiTQd2VybdNpxzWRXmWVPXLkFBXKU1N9Esz
GTgLeGib0tzBHyNnSyJsU+4Ij6mBUHH4SrzAGFUHfcByzZZpucagcnQgj0xM68fGJI7+dnHQGekv
5HQrV9hgga/jWP6bzqDxWZZsqUzzZVPSRJZW0CGfllZivE28EdC+WTvIrqxaZGvL8AIzCkgqQWVk
2cBUlqd4J67gpaQhuG8waNLDAFNWnhIdoOBB0APbWCRnFKTkboFCcAka1R2ktDvm2AuO20fbgwro
dDf0SQ6LBHBGyFpJpCsPlW79/lGs43AR2fuew2SXZNEhyYzqrHWleggHi/zoKa/vpbzvD7oRqXum
VhxrrdgEJUzQYGvCUdkWoU6MLuQzYxoiC8DvZKsFNRa9aisyaVOnw7ztEaiHQ1sx5DbpYBdTeMzJ
IVuMJdhJVvyWVnB8d2bT1Lvb5Qd5baXkLQmGdSKXZQP4uIjr2MnaxPJmuSQ/mlAzgL4zHN1+fuCU
Zh3jIK3+5p0zP7d06WNQX4uqbFgmOj710zuXFrraqVLVObelXQep7OS1kJ5RG+LDWGviWkV8HGkd
3iXK43u1nQPwc+SKL1lxzCfqzNWFlC47ZgyWetjmO3Rwx33ZSKimzIxiEkGiE9dmfIc4u79ogoEa
A4N3xNjjdVnXGJArWNzWjxKZrlxUtKm/sYpU0remlRcyxsE9sEgYUpVo7eS2BcpRxSChyMMYMsna
zzSP/KgPYr9NKi+cCzD4HTQCPX8YYkN8bEG2BXQbrmNO5SbA0Q2DR/Ty1aVFRtmGFu8OSeV+RHOz
G638ea4KmlMdFsa1smIsDsFJHwS3XrVaaFkxXULJNsv6smVRBYHwg27ORI+AGcvWgBXGvCcKMX+Y
6I4xkSrYJVYTdDMWyHFMvbyDc2pIwfe4Ds0rSkjz71bJz++vYcgEbJqypioatZ/yafBk5g3qrloC
Wl2xhu7rnuHoioAa1BeMbkgW60I/tow/nKDrq5cxKyNnGQPjSyEWdxZgcIbD0ilZH/qkk+B7Puby
IpCxlCgvrJS6k+Q36VGCWOOE+J/BoKHPlhOep4zBlmgOAC6HaAB1EiQkiYlrqHMHWy5sjPhwY8j0
odzesm2FCr0Pzh/628BzMuZlpMVX2SzvN71SO+l38KMtt6q4EVtz1q8z0HnTTQKkuZ24Jk0kHEe2
rwQ5XYPQgsetxstrN+DGMgtNtbB9KrQHhPZj8yNtyrLtI6UENCpnBmE/Zv/jr/craZvx/XHDWt8K
hdXMpG+IcEL8rJeNR7MUZTXw0tGUbascIlgLWkSmHQ9EoN4BVpMP279HhPBds7RVHYOEMSqLBuA2
rt/DDJnxpGhBut9IqvRwfkUMKvZhOAGtFnF/b0fSZrY4WOtp5yZFloacC0PRm0EVBZDcbD2Hm1Zl
Av4c9TuZr1SlFbNz9kgJcVUZNUcGFJov5uOvoRPzk8l596qEGLWtNGNNJVUrGhrzVY6g26CU7aU5
d0NttCgShdM2nFkqji/abFwhLHptAFE7FRTzUC+zsLvpMileWN6+Dk0fOqkUBG4UV+VRBXgSoZ62
un6Q9oWuuwuYdXH4OWjjfLZgkSh9NsAV4VB0q97z7lsB+MclJGo98Gr6x/ZF7qXxRp3euhDJVOS3
lanP5/Q8aBDlLL1bRxQpmqWqIS8qzRkaC9NVRf5yyiNq25uGUs91woCCEpRYIDoF6gMfmXPqtigA
vGIbUxgjviwMIJYndUELOlddnKglydDMZM7eCqGfWxtgySvTbSu9hwOBYSPHVHRp6VLHyM/vohkC
SU3/jyzScvSkcvTbVhxvcZ6wRBqiGVfkiGUOewsSEHQgrNLFAAoEecduaMbsns05PNJOq75lnOHO
2xBesMLUpvHe4/eJG5s9Wfp624baRTbhm82Tl0NvvJvRqhyTupVBiaKCkydaCZvKoZ2NRxpGGTIX
lns9SgG4xK3wnpWTAzUWZM2qEYxqSUM034y+Fio/byhOUbSWv1HByZuE+U83kqmbqsGCJoumwfL1
aU3rhwyQVtnNfhQMsN4x/+e4Op2gXKJDESlf6Qzoh4DsYCyEjPIFguUKjP73226GLdiXNMQ32urd
6Nh8LoPCjcbYV3+TfwV56mKCUH9BGrg0sJ2/L1yi9jKkJ61cQ5eMAlKeJPReNBjqeQM3AWtkcTdG
bbd9KiAOhuPKlr6x7eF4jcfbtWpO0bSft0qiAtTqpI1mMezMk10ZZ5m7uU967POHG1KljUwI7wSN
+WUPayxv6e8GYSg9alWHY1QqxJOkGOoJ3jw+3y46DZsMz0z1KzJCNwovAqGzh76N23sJd7nRicNO
bxOEJKufUh1hzWVpdy9azZfUWuCqrLHu4qQxoNPEZ33Jh2eccQlw7kVhJK73z3VPLzgRi/4alXHq
LaRM6wW9hKTqd1sAqTAgfMWtr/rbOWBIa/qY/12giYV23dYHgcCmY7NOamETh8eNYFE1CMjzSi0w
DOfMa5fZvGfe5FW5SgD66hxlaEIK1voR0k1yIiNjZiOi53e7MToOUJsEucma1kZBTS9+wpVmSOlT
OgE6Mhf1lxVKNSoRETVe3ZdAtY0v9DsE2v+NfG+UvZfIU+ZGVqFfgvitXaLqucAc1RsTgdrp+NGu
SOagSjpnLsgH3wYAQ0i3um9KQu8GWFxbgM1WcMeV1f0eEqgP+MziMTP9YbLIpFsNzaKFhOX2t2s6
tpg+6O8lgQaOup6J1aS4N4r2nMRSziAaa/WtQmtTxcRWUPDStRAYGcQQLZUw/FRQ122vjjQmKmRz
zhgtkDDSPUt2+03MrhJJ5RBXVhxGGM10izsyfpc++ZmweKqa7gFFt3u6eVBpZzOxByNU98zRjOPt
fMhsjywWRScqSq1+yFVV2ABNcgvoUB5WOFzW082kN/itSOLYZNyypDbuUM+Al9dmMQqVAZhufOAM
uIvD/rIBRNjShQsJW61OqMvWyM7iWT2Dlr0k5KneOila3By0Ttypc8RdmyjDvZQx2E0GnBgspb8/
1DoEcHsxiVtgLw18ruIWxDHQgbrFgZHQBgw2/XqrRA+iEqK4mONDjhr7pIH7cGt9erwte+ok3yHK
y45b8ZRHpXr+6zPBf/iPoJxJJn4qg5aUbiifDX4SPbEykBJaStpoHPQANaJIrdRQGxBS11bI/LZ/
RIGguQlsKOe2rMEItyRoyhs6U15jrTljiTkMi+1fAMCKpzA9iJwHn0Q1Cl3CEP1etXhJZirL9SEV
er6HuiRhdamba9TNs307rJlinRzwRu7byRxpDo9jei0rkRTWBEus2CeaZ6kRRGIENV9GWB1wCLT+
sjl+J1i8Ui6FTHHV/kfATKyQ+vT7pCycA4p6/JsJobHWJ3/cC+Ayi/zHiUpSaMJuusA/dF8XTI5L
myuBk4uWetxA5wJDQ17Gaj6ZEX1nXZO1W0fPzFwZPfo9w9bSYy1uXHp4wTqrGHbc55we1k9LqR73
eabTS13J3oJOktCiQkvfPkWX3Nl1VQuNR8+SwKW1Xb7Fzkyq/Cvu6/YkZIgwDEyaTo0FdhU5Wbfb
Ul6IqAoVhg0bOFEpd9tscRSUUzM1nBhq/UVD9bNirMivFdBKqSFhEP92Oafh2+0+tqwvslZmiLs6
OsVbV2ysYzhNU71H0g6CMBV3m7BdKN+jFCJhowm1vwn6i81PbhaS7kgp4pAt1qdfZfEA/OrT9un2
0dz+jWdR/o8+AaNc09DpZogWsifxk/C2SdBELiQ0O3nBYhF3nOap8sdJFq7bJ9OY63fN3FWHpsAh
2NWzJ7amdkI7RvaKBWGpz5UdaJoUbUEUHLcHU1SyY1Qga9t8SHHOwGeYdU+ICx3iU0xMsxhIf2Md
lD+3/S2eisUBRJJQ8xnq55aHFSiVweC0dbJUeTAoO+0NUqAM8puWhkTZVccgGIYfRhVUYHhFuDrS
Gp+MR+W9Nw9IG/MfCyMlt+854SepJR2SztKvW+Ui6NIFa/ffGYr/Q/duEcnMtEKjyMF0K31ebxKz
nnrdzJXf/Y4tOcD/JhBsH91cLTPfkgj9bMsdce1rg2srK7YHhZx424BC4W3BiKOekkorUCyOZnhZ
CEm1NSGydh2zxU3yx5FcOd42OWXpHreeKYnhbt6qxsWS4jspoMHcQc2iZiYnOqK63KaC6aCnr2JA
MrVZjaQmm+mDRBscnyM6EI1wGmdcMKSW9Lsfel3uSHu2/O2zWZfyu79eqqXPCs71/TYs6jMVjTFC
zk+XrpUnnabFXYsammm1Zowj3XmxvA4VDJyZ5LTXbtQyO2C2cLeQcu/VIjbicGrnc5OLBuKnmAis
DsILopJ6bwo1Pv22li7EWxP+qez/+u/9z7caxgTWapoIBrJo8fO0I16iBclu3kFaWoRLGGXTAz7w
lw0UbWqK4C80OqJlV1VS+kWkKO4rZXjQi+yx2YjuaL3UASlK1y8k0svxCfFW5tRy823bPvSVlmIN
lXmyFDyPa4MkAzMBTBjQCUrkrSMCVjc+KszjFJGJ7m3lGhGM2ltwl0zr60Kr6Wkba2ukAZRd8qXr
Qw6q1fLFaoJLnUVPW3E2cbgnNWJtYYxVLvmCyohze8X+758AHe0G7Hgvq5mE6qj79Ol/PTNXLPP/
t/4///09f/4//usSv2MpL391f/ldu4/y+pZ/tJ+/6U8/md/++1/nvnVvf/rEK7BszQ/9RzM/frR9
1v0LNLJ+5//2i//nY/sp9Kk+/vnbO8lc3frTwrgsfvv9SyuXhLD4P1xa68///YvrE/jnb09ZObzV
ffzxH//Px1vb/fM3Wf6HRhSxZeocJjSGdYzdOAXzFUn/B2WaoYqSodD3MFfhW1E2XfTP31TrH2zb
kmqpzHr1dZtoy377gvEPgz4yIn5tMxUb5m//eub3t23/9pb9z8gVRZX+PPQzuF91RdQRXWsaIjxE
A38e+lVLaFDAVYMjY5IhlKUp6BbXuylJdOzT4nPCKG6Hq3A81tjADYCC15wMVZyPTpR2FukKo+Bn
GFmdBf3QXs9AfaSJfh774WuDrwG9yTIhnltM4MUYpWqonNeWMNloIrmgEBilikUsu9na7JP5+ZSS
dOOWXBOPJpMCseviZyld6I7VluxlahY51UTgkIIfxI5IHjj40FBonZCyk6H30Zt5REeGXqzv9JEE
OmXxillBO4jGEklxjxBEnoEupeOTIV6XvBZ3MRohMGBKYROpYPbBMZ+tjy5fWV7gyyhQHrMWMR7J
fw0OtpQwcqKTxfA1DYoHNUtewzbmh2Rq4MjI2RryWOw071CBSCZHKGmm/yqGnpaSJ9eBsCs7WbYb
M8BLVdVnOPQ1adMzUO4ZktUkSE8a7d857b6FSf8T9/WvUCnfAX95dVpdAisiKiXxx7y8yLQK+zw/
ZdF0qq3yxRhyeoOm+Rom5UtFOKFl9O9Kh0dzjgACZZ3mzQ300ir18ancExuVYblpRkbxX4M4fsQ+
y+EttBCI1u9TRzwY8V6qdAUIxDeukUQoNCGeBoMXoJPzptlngG5PRfpoqv2drM4vfRH6Y/XaCUuD
FDm4G8zyuUFOBK71WzIjPdLqpnPKgEVMw24AJ4GDYyF8B7qs74e8eqqw7sUUBICKyVteKvVDKyWd
dVA4EpD0hDUd1Nw80eYhoRHcnyD5Zi5kNppkFd1It8vRzLl5kNGT54AQANDcNTW1pcX7ig5IhE9I
/yGMVRK0eitll2LYa1AD1EL/rC1z96o23bdFVFxDa0h8kZ6yEP/kIqgOVgvHGGj0Z0Q52bM5SqgN
ck/lnMssIz+lBTakMCQLoGOC4VIiNHZD4LkdW1pMS7Z9yepVw6h1sT+E43sQWzTDqIntLFKB7li1
K/TVV/yp7jyanmySpjESZhNK8AGVOKI1CbjcqslIRr3gBFp8mk0rBhiIEidvhw6U1yUWmGlLaVb7
PcU9jD2wr2KgMAkaF1spze9mYpiAb+c1E0Dxi6KzfL2cBjtGDxJQUUlNYCKxZopWpulLPocVkWRN
6EwmLdiu5+8PsZcoYZxDtqpgmIkH/KLBkXDUj8jQHxIlpknZRj/Nkqj3MQFRl89QD+D10p61bPrP
1Q6c8ldU4TCBRt7XOibzwAZC50VqRkBgNfmJ2kuOzrd4eFhsLYZioOkA5xKUHgT8YXxIZHThc73P
YqlylLD3sc9YEGdE4tkB1BjR9ALD8OdgYRXRLHxDmjlzJ5jjPd/Ie5IGb6YBNjcNrMmeZf1jBiln
j/JbgavM5VaQWWmyO5HOh824PyIRwthnYSPvWMpT+vpfmpIUZfwhtpx/naa+xhEB/bjJ4GLLAviC
dJ72oZGkPI8fPc4WPEz5eLRk400aIVkY0Zg6cRztFtlQ3M7g+fRJ9DhTWxG9vbDht/VEjhwtpVQB
A1jIGR36jMQ9n3x7BkxRelbk4l5asICQ/HGn0OkH5thheUAPZ8fUmqbV6ac2VfcqRcHFoHU/KXXt
WM2l1smkmllE1Xk+ynGkuWAcntbZDmhCVgGZlz+GINr1XLK1xGxOp/86tlxKsUoNwVBozdVJGfAM
mdcUcNZ4P69WulR2NVtuzCTTmchRtGsLaIXAEpKYhXktJJZ9mtVRUFzT8bsImhYZpmpXHXlYopE+
5FIsH/KAtyiIiF2oFPMxnePorm7Rw1cMUrFnCb0bKCTfd6J4BKxZHQd+WR2umgOgb8CLXVWMv9Gr
HUAuPCwLiKsQ5ggd6H2lpe8KwVB5xT0ZI/BxSYd/jtqWa5p4AtoExXAfPJBgKydJsIecT4kfJS7m
taMAp75FjZSo0nnqMsFtAUG6YVpqNjZ5Z8kIdCuL+8wsArLZEoVxLWm9RZkGvrJXpEW1LSST7K8h
b5WLIn5Ev2Bnmgg8r0mvSTAqaJTlu7lNzvIUnEmtUz1Eu6Cey6W5rnbthF3VNTmUuoNQH8FrYoA0
ywOwpdpPYX9FonkhFOWnELt5EmdukEYoyvjpdlgRpAv15M4sc+IFelqAYS7vjMA4aGKB/36Sfpbz
rHkiHh1HyriWigXWpmggyQD1LfstOT21GN/FSdB7CKvArQ40kCNVcfIejTm5zD3bHLUo4FKYygoH
CmNBUEGyTRIOPkod0QNm+d5lvSdjRHQbPXKLOVMdnN3e1JGHTFTgjJuvyPZqFT9jsvMkC01vEdO0
ohtLvqROUzCK1Y8iIpgqgf/kcNc5FbmLCxGpHH3jXRrqb9gZoGzmMBm7Qmd6J6wRBsNuUEDI0XdJ
Mdqu8R5dxbl6ELB5QbkNjIClZA6vemvWp2b8osqt+rCY0KtjC8gkv4vszoxjCPeqqmurvC/snEUv
Glfi8tUhadltPKY7dOO1jW/PRf+fe4hlEpeEG8OxgnFxhTyFVcXRzE3pZmHNX36RDUT+m8dGK3sm
1DVb61iE8OA4lHSprTa97qV6G7pdI4G7XKO2h5rEtzYm3rUiL0ZLx9Q2pTnE3BFlbg5qFG5WbTMl
fG6S9mcsB60T5v1ICQZxIwsaguin50BHxMtzV5zSDEuHgVJWk1WZWD97UknWvljA1RP/6DLxezmQ
sdCkVXsfL/WRDEY3bXuOaC1wzBgjF7Z+A6/R+AMgdOIIELX8iDu/EaefYq1RQUnSfJdrGpduNzT0
bozZWaLARUhK0zLLTUzDKTfQcg2bFtl+JudwJcoKNltp0geoRpqdpElqMQPMIrwKleoolUwEuduU
TXGKQu2u0iasMlwmQj6PlyoxvmQETx8WkbiMrLZIsYSEPSvwo6X+HtLjG+Kp0H2dqV95aWd3kXVv
iOVkX0ndd8Nqfg5Dy+jEUDCRhCwRMVlpqJSlHckdP+QY6NaIewXWhIAgXeKmXizRcLWx7b1OXkW5
ChI1coKYXOmCTQP1XcwwibIHQFTVftFa9tJYuC66+gJgOHeEnOC6eKUE1TWAaHCZFk0n8IXsUYr1
JpdGQZNOKT3deKizLgHI2GQWwS8FlKAWZUCjxIQ0WsaDqnPSM9sfLbffd1YgDBTRa2A9zozIJOX7
ZH7J9PWlveOYm4iooKPvdf9MWmE0v1f5RdPuyuz+R6L+SLI3M/o6NrCmREdh2YAH3klOwY7UVRzo
EK+r9RsSTrtsFjuR36vwtTIiQqG8MftZy4dRugMklluOkvuEsTlDShgF3mwNFcCCxWo8kdlChjwB
HggARUjHU2PcL5G5ExSm1mHtKOSHBIndEW1eVsoly5q1D7RnpHSI0mE3Wl8FTKCNdE10b4UXg+Dl
2YJzhXqK3pV3fmXogZ45tYWMFUIGimf6mkzEb92DfXjrZib3kuUOgAFjfSJgq6af+V2htR7sjPBH
gjNklL4L9DKs9sFCyCXHnLvKH6Z4qa1hX0t3NWmfFWf76b4nfGGo70TUaY1eumpARkk12kb+UuC6
wFRtr3YWC5WY+GVQOYGiayJF9pF3yu/GxC2Q//XotNK0c1CS7Rv5OjKwSfpDkrIzr9tDjDznxSBq
S0JCYhpfC9otIyE+BbzS6hexLBzX5cfYSn1FbzyrAHrDRs/xBviuyw875cJAZk5yzFr5UHTwphYO
FRzy4Na7GErQ1UpOEsyESNzHCeef+al+lOFy3au/6DTQlgt6N3mvksqWU9Qgu3ixw/48oNCB65K5
Cy116JqzKxt+ZXgdZqw1eRXmVEQwDSvTS8AsmGm8ZSvSWdRdrMs8snWd1cgJvuupHT9miPJqjGu7
Nj2SGFq13rSlkTjJ2XwovuKpBYUKgNwK7kLpoqf7GdrNXOxKEuzF/SC8SQ0z/6toOiZ8HNrNrZ8c
Rv2UaoONnH1gzW49EwisYBxAENnl65BxiLwMnD45rXTCjvKDpn7qiNNjGUFwuyjLaMfGc5kc8/HM
SNFWi+NQuw1x5gUvvqMJFw4E7eo2PcX6aZi+5G9cLA157LSWnllayeqLMj/IdzBklQaTnzuwM7jE
oKbHLAKF0/4IOypZH3dTkZ77lkrPLdY00zsxO8IuTVqi03cN23Tr1/VPcn0M9QOllyKzGXq8ZRWG
QeEuQLvSIxs6xI+cHxHp5IsDMJRY6iXyGv1xkRED4DBlfp6em3P9JoN3s4Wn7H64I6au+cbCGmt2
y4bbkeDjTJHNIhGC7zVPeuho2r5uHDgWAgUJCd8iEl07LeHw2khkWa4j3Qt2icyr5dJ+pBdZdzhM
HBWAm3Ux6j2jOVLGdXK9ilO77IkjSzV/Tg7ljBDjqAXHZEDLTcSotAskYCksVdQv9ULG9ftY/ky+
VXfEfiDoEGt7wNRmqy+ajEf2mXvEE5r90HqaSiroJWOeLZ+NEeXLk5hZuKb3oRi6qXzksqpbwsV2
4+jO5c+KHZu1w3yIsyd4a3Za/Bp5v+b1r1rarxl4k1w+ctWBucHA4gTLPs2eZGlHlDAXYnePxyQr
7P5729I3oDbyuf64RaMO0b0HFC9PDhPpfLYWump+Cor7HIr4rPrEYaXFCeibYcI7cuMFKZiTTE/5
tW3skqopfcLK3Ab37Qha6oQhLUS6NTOB9PJiR3vRutPe4xietm0egVDDnAK1g1CL04LgcoQvGs+Q
XHgnjQKph0cW+G9h4IlkBmlktjvlWxBeNMk1c68UD2b3KLynuWvl39LG5vCH5q2pXeU+m67ha8hM
9R05Lbr4hAsMak5k14GHLqoNPEz6bNCZuZ+E4wynKnP0/o37XCHDYfKi9qgUd3BukDUbPRjLg44J
f/IKxUmXCxYkw0RP7yPCMGSneO/yR1M7wjwGhwWDdYakV9w3oVtZaKoZMjnVV1on8S/WjvI154Tf
+CIHV4lCxguTQz26/IGK7AgM4BWX3As0+G18CNuzXly72J3fZphcmZ21rsUsF0e6PbUPmoUszqc7
H1uiveQ+hwxL82DblVeeGu+tjglEwyfIJNQfJ84lZ70/j6S/gwOeYtIddonwolg7mmocXDFbdrEn
olrEpkQMWor9ZNcp9zlPO4Rjf7TAcYt+/sYbl1YnVNeGX9qjlz6GBBmYLlkxBeM3hrIcjxZfF7Bs
7kLhqeIvnuEMYzuDqW5EnphRhrpGy4AAYQVmwGOqHBdrNzevlnngdte7syxdEMekuzL1rNLFoGMm
p1F4RMfrRPHjmn6d6JCJ7zM0M9P0ZCmvsvxswhiNZ3iJ5qF97XgtUb+nZ4TLIvtBtGsLD1tnigm6
P7NDcJPSh0hFhzZPYh2JkG++iSQdfa8Vhk2vaUY+sUuG+LhTWFEw64k4tJ6QkQflrmdbId+eSUdD
Q08Au2obX8qSlFCWVNYym9S7InC1vdIyvrWzJxhMiFT0wqez1rLHYNik+Q118/+zd17NjWvpFf1F
uAXgIL4CBEiQlKicXlAKLeQMHIRf78XxOIxdrvI8uspvU3O7WxIFnPOFvdeeFcTrx4Liytil6Fyh
RHP3GQdejVUHvAD2nDePoZEPQZ1zbf7Qfy2Kp5qNzq6RN9V4SeHr+D1DLUpeX1N8XikqCRam9AmE
eCx2WLk/47oridPJfbcJZO8zTioUTyVS5bWwqXCFR2CiIg7athsdb72R+s4uzuoWZPgWBk9RLssY
UBWh0eXmXodQs37gHORyPwwhH2+17DTHC7l10/s8vetRwTZ7NnwEpnoGrgydzUo03hV65Cw+eCrU
fubOLXzRBVWQ80OzZ6JMUV67DeDIBZG9vZzId0+TU278yiGaBOk5h9UMXW03aPd1GjTaPRU6xe6u
Tb4zCOutrywFkNcLv+i42g2kT7Cq5l4eAwbB9ODMbtKdiytyPKrqQW1OXL4K1599cuObmeE59o8y
ylNUMOfhNSdgZuO/h7KPwJoUr7F6vxsnXsJg2qI6ckXQsDWirbRAZVgo3fbUAXJhv7JXyOXQImU6
9ivH517kzyuH90rL7C/fvIqtnIn29SFkW/ktbEHRBsurhbGk87UnPosFAcXm2/mzBolpCLFK8gNp
Y5DIr6byBG8XvAagBgRfgBRx2UU/NUUUM9/qQ45cPQ64sbm956t0O8ySG6Oi3AwlYaHbYepDWBMU
NA1fgtU5kqkxSPPQjDlIb1CCMUBpQ33bjybaKtR5Hvr1CZkcgxyD3BH/i5EfVjQdZ/I3d67qkhJA
XQ9tEpCGpzH/AuF/Lp+YwnA68d5w0fKGUCFo2rcglZ4w6ARvjP5AFetV1qOSnE3+F7OICeGLedDy
cJlerST66h2aTV9eyLkJOkZ/I1NuaNEIKKV5sZxzixL2Q00eySAZCBLrno021IbHlC9eXDboJCZp
EmHB4cXkNFjF0bFOjGMo17617maxD5Z7S3lFbVISkEQpPR94cTJ5QUjt4AiFd/tH50TVoumG+NIP
yhPCfklnNaYzv9742Cen3jzDcyUDJxE3Nc0jeWvKLZLBnqEm1CbjmBokUTHPYaSVnEsHWcUNxLJc
e1TaHYPNrgl4Rsz1VVIbjThQoDoiumIqTT9G1+ajuOATxRq00Eait/5bCYUy1OPAqwDAgOlmAneo
NszVH+kYIFgg514QGb3suDmzT9ioCnA7zdO0F9O9Ed1OChTqgQxn4oxGLv7jVIPaxo3qZXCwYDPQ
XHBKB/bwRmXLn+KbqR64oXtw4uquFB5NPIMOF5NGcv19t5qHDps2HjLGi8EM9ix3xbzjceu/KToX
bf3tMhL2ssr4Iv7bmzWigUKXsVnJTHwb1Isq+ok8t1AzLqqxixk4oT8sn0CLXTG9w0P2ib0Kbo3X
PcTR9GDUBM3v5pf0jX9swx0e8HhYn3YLC8xTCV4pvPVZfWHwfHSIwaPny+gTLt2t/b0BI3uIM39h
+mnukFOi2HvGFIlqbb2lZKTJaFin5tcLZCHKpDmBKeccXegEHzTOkE3rKHldUpFIXpKE0Uzzrmq6
wDGaiFgJP86GSHimPUKbh3RS9noEGyfgE0tN4kDce8G8C0QjpOehhGLactzf6fkQJTAlPBrEyb3O
hQfQtyi5FMV4pv5KNl+LBlpg17Nu3Mlr38T8CB2XKDh+ebC9H5Yl1H7Kt9oFyRDoN2rCL3PVjlsR
UjxBNtepalufPo4To1ICCnzacB1N91uePeTvsbOjEbSphClm6+uTqcAGmjw+kXRnWgbIsjIS0+JN
vIvA9hs9EgCh8YO4nDV+LXZDFy79RXY37uPmXL8lIvPIUlzbOwi/+AEG+vncy+WjLV8b5o04xA62
/jsV2ACM7LSYy66bnjWZhy9CfLsLvBOSuZLbrN4OeElgD2MoAGjWghglz+Rhy/apEt9vw3vPekK9
yXmiCCWOLwqDFMnQL/WN+tfBIwgJwOtG5dg4sV/Ts+U2Zg+TXUZCauNOXSZv6skVVOS5c/pb4snI
OgRwRF6h2vikfUzLe67uKOYa3161r8m9nWf7qSPXm3WoB8lnUS59ee4oNKxgpVDNhHavyvRekDuL
wW33mN3G7eSPTnGcuu1pibWrXeBkbqdrtjGT6WhacyAegGJ7Bx/wdDaX/oGEpG7KI5PDesH0L+PK
Y7RRMbqk8Q9Jykk8jd/P8qCO2D2JVoNSB+h+jeYB9MZS40vpqCjNmrFOjy03EESFe6o+/cba0MPf
fBhJmgrLDv9EVb0Q1MA1YCpvbvo+lnFNkeMqZxV1NHuwm95iv8C2Y/RyQnp9eKXgZEtpHiHNRVfM
wm0CkaTdMDN3BhXNrKuKb12VZiRX/uqtsEO3VT6tH5ezts310RtkRttEqLedLT+tU51Q6N4RF0BA
c/o8rlaNzTjvwYp8JAaXeoFONhc2fSGy3CnhxOk+sGnQDK3Yplu9jTrml4z5r+WPBdZy8TRFPOdZ
qx9QUSg893ILWTsFDPjMExZLKxBrkSO+atnxZH/IsePQNHPy+0ozEHnKXaJnO0OvHi09uUuU3z7v
nu3cR3YLMnq6Gac3U1R307T4a7MJKAyMc2QHR9O177Rm0G4NXd1TJ2JRSWslnAqb8KEtF7Q8bFvh
hBxb9O7+Fmusl0n9QE5K+5nZHPMd6URqUaPCkYRhd+ldLOFe2zKbOMegCVUutbDLbe0s9UEvvlFc
QZHkk2BJNmEm+EmB3t4PKTEHooYSMjqMR4biuRRUTCOhsWM3156GRnjr7D9FSsD0umLCnMqEfens
l3NnelLDel9gEMKeljaE1DvPUOjMa+AlkW2USNiDCB52oXurJmxAAwy/+2DPbsQSYaW3riK80RZV
V/rqIqSnlOCiXyFM0mn1FdW4PE464UXEciOwg/iTV+2MfZ61gV7h4M0M9ckcoPGKyTTYLvW3m/uO
fOS7GnGaG9CZ/KAv8rMrmHsrLOYIuWMEWucgUWPxoRXmn7KuGV0xdmdp035gguUKcRPJbhfdXadP
h66V96BHUn+KiQ0sWboqwN/Ta70m9C9APIcqv1LEVuq7QiPuFvmEp+XMs2tI7iwC8vgomVU7QxWW
afGiieY5s5xgdgzE3hCqPWfZSGdNJ1o5sEhd4zLta4YXp6h6v2m4MRiWtmOVHjtr4D5XeJxn52V2
6Bbcntesm8z32UmjWKhfakY1cQ3wbRslKsaZNoiUFqyZhPuWQENTJ7+G92rPyZ2llKTsQPHINVw7
sc7ENs11rsdcPYF+rjyZbW0Yj8uTWcTMhqv1p+xL8vrG4ogTUw8LzV53iV39FKVWh/bVc6ITmCvl
2oZ9U1ITTMwICPYC21SOz/FMnAc0FDoZ7Q3BP0ZqFjChBhBjJI5+wjM/jGUd4k89m9ef3V76j62K
Axsogq83OMEcrrlCVi/2ZD4ulQgTl8u+sQCLzXm2m6AKkV2g38bO+juBNV8wsnAzs1W2ZtCprr2w
VuDDInKHCwNxAgeKlY6ETWzVx6A866S/c8j9WiiQtbSjsWu6yicjyqRupQNLSsG2Id8Pa/K09JTJ
fX4xKh1eBDkRGqvzwCD/jJX+QAYYVXI5yzunXC+LZMhU2Ax6ubiz0nYO4l7LStiE1qUsXXLs4IjD
GOZbwhMaCDePrKSpTqO2fq3QRWeil/jJ1FtTJoxS1uLWHpZfw+bmgHELpm14MLf8RI72sFs1LOS1
Ur1ZGYMCVvrxar2QImlkqCSKhVK/LThJUhb6XgE7W/AWepYkVAnEBvlDthOK6S4ujS5I0+scyM6I
/aZCqtb1NTaUO6Wr3ojKGXb9lmZcgFTW7k0DMZ96bEACvvAIWb2eMTXPzrVzVZgjbB8h6viyHxq/
aiksUqTju45s1aINrZrNUGqSBWNfT23IDp7a9s8bXpNRJU1tKR4VgUUtzRjsiqngbTcdTtVy8/OO
O1C35ssWk1BPstULIKb2iCnwZWgaxoKMaSYDx0PK5WZYSTCDD+JqVW8di4UGdCswOQ2TdzMP1I5A
eh1V6i5L9UfFVT5Isr7mp6kxJcGUiSNMzcEzC+MF9dNlFtp7Ok6fpl0dc3U4mAC3ANsEUuDudQCh
tCqbWvHam0yA+1QEKAFLXnUn31f1u7B7bqGl/pgKhpJINo5zPtz1NROqosPO1bbPaWH+fDpq/aFB
3khj7b1Os4TW3OWabYtXIokIsWyhEUuSVg0KNRzatFuQ39iydnt1hb273McrDletc3F3qE+ZWpfn
ORvfuEJIMRPNVyXd54SQkePU36QjYBiV9A/UJiavjMq22TATh+V7GiFAhLlS2fyyydhrRGYHBK1N
ut0EpmCIa5r9YbrqEE2AZBMRmaIhVHKx3K+aUPUDy1tiF5qgmfvvNb5yyAxJD50/soe8n9fk2y4S
Zcf+RNt1OoPd2cCmO9qWV4vtu0ol3o+GPOcUgA5pEi+9VmiRJmOmQQYZCHmx3LbXfMNKXgoujF2R
cpMm6DPRSZhn12y/lxlmc4PwSe+YY1WJvLWrYdrXvD6wTxByEyfXZ313h+X6btPBd+h8UfPKeUka
up1pim2eXy8ZVvBsjXbI6JNwXdJ8bCaKCHs5yDg1vbhKoZcB5oDbyWjmrtMxk5WV9RHXyr3Euj32
7SvpqH+QVOgsWFhYoKtyygF6bkFUtOgXf2PNY2kof8qRrUdXPqKeYURSIGiSrv2JF9cgCxvJPh6n
3mzgUWE3D1m6n0vV/pkhTHktP0nnS5t1oJphYrNg7HijPbeMukR+qMxY31nO8uQmrKXGVgc1o4G9
nurPDnFRMDQMquGQBs420DKRWeYTy8sKndNtiTMraOuVwCFZv5S2KvBs9k8GKK5wUZrbjfQIKInf
EASv3AJqBTSDr0ZvnNLcYlUCuQEp2jidqso9d1xpB7PuFQ9sHPkLSAav9Rp7m8wFi2vPxKFwJSrx
M2CNJnF+4wRubbecYVchOrFT3V/GljTV4aTZRg9QYrouesfNl6m9N5g0lyxehJl8lPUPIKwKZ0uU
dM/p0KQkUXVLoJctykDlBRYOhjhg+1y1XNu9aWL9AbiyLyrur3zY5xOjv2Q5NOQZ+XOa5UC4YCSN
Ncu5dU2TffllTFa1m7P6kBA+5avQV3RVfDr0vbqiZcGy8e6K4qqTSpyZFcocJgSb+m765mqd4jVL
8tMKUBtWIlQWiODkaoZ9ikJTcyaYJSH0lWpJjO5d7Ex3hExo7ELejLUEEx1LOksjfoVsfNuNKvOK
vAMS9+zUjFux1X+Z9y4adA6y4WVLyQaR68WxV2akOvaoRWdnDpk/3w4Abnkil/G9MGq+i9g+iJz1
HxpmebDNLlhb5k2if5aETfZN/Q5F6jJb6Rlp0k+njMGMn72sTwSMEMloMClJTPkyTk0Woj4Ajdq9
CYdqciv00S+tt9aU6HlYmnaMb9GfwS5OYzswJVe3kifhSho6Vnw7QQlFjBQZHO7Aq5f3c4UKUdw0
hDj7QmVUYMqc913RozZ9n7c3LQfWMMSIvdriBR5Qo1f3yaqy4INoiURbHSh6RdSZ1yu+UcuQcGu/
Qk8JacSCZUDlWtQDEMcEC7KybU9bv0Cxdced1tI855nxsVhWAMdpYknbEinTslwXmorebMU+Ix6n
Ve6rzSICqGLWP2UdCavDc1vZx1SnZRsNlkWVPoS450WRMGNt1MBQ2lcHe7yOtIoHoto4R9b7OFGt
qIWRCXmYqqNzTl0Hk8J21kBprrmhCx30PNNMuNlBtxaxF1q9k3me38rB5a5K+6CCFcKBth7/ptl2
5lJjc6XE4LGtQ6UhkBm5GXZDv3yPHZ4tZMA1eyeXLU3VDiczkbRlo2sHBLj+saqhPsa2GWm1rhyU
vvzcJOZcMXdBocSRakl8xVrNML3qe7R5fNZdHyt7IzX707ooQ0hcxnmCM3CxrJK2giA5xhDpdPJi
hIb0Z9i01KWLCoBMJ8JTH0D4RaYyQHQBDKUqc32wZuwgBtmQ2saENZGfCA9Jaxmy5ZBOLZXCrGB6
sZo2pK29EkHtc5IyoENhcGdMeX0zM6VzXODXmToc3TpDkGXNzFQaE0DAfAb6nhy7iVWbY32jwE6O
5dzPB4juJ02jC0lNNz+Ya0xJsG2PbjW74ZJQcKcc6X4LmBHlLUg00eGRX4zxCKuUOtUoyocU77qX
p5l6RJI2lc9JO+0SGF60duZWHixHBnDKcHszymjm1niwjHU+IDsmR12KXW3XJAskqxs65EeRF0f/
Yw4cKI5qHlSBrrPRkU3lW1EiJ9aDxrUvsWDDzyJ8bxcEeEG39+lDaY2bbPA5r7tgkJSKapzTbOkC
HxNfol7cPjQz1pE0jyIkUl0hAIzxK1TbvNAKbMv1si8H7WNu9eIWztnvGC8PCDRNzjWupdzEjqa1
hU3NS0DburHH0roy463ksNIt8EoE4BRsdFCTwciX6rBGa7Uci1WFyGz3EWclKR6Tu0tggfu1g/aw
tVtKndLGvCqdzy42Jw6rPA6zFi3gTLh1k2dXFqdNXuoG7s7WJVapmv5EqZgIzt0NymyYQCqhTEIW
n+RGalGhVUmgTihMCS1VVDAwTRPfJubGKrLocXU3GEFliRQq5dSzqzTCu1VGMO/QAVwluOtInHLc
fRBckiN6zYHQgLfzKz0GUz6nu2ZO1aAYCGPMBncJrzlzgbI6CHjLuIXYxhrNItrzyWR8QPDV0bSN
8XOYMrJ24701KdanJRhH1LrxKZAjELUgvYG4mYvTkqrUEn/IR4QdQyuMkywHFGtiYn/NeKmsVrbI
kHOFzYhX8i8cSmJ0d/Pm8P9l4mldVPmYQbMnTIGqtUTywnv8e42l7wf7V0eRfjCIv6zIUhH5+GUp
7qtbMScsdWdFVy2eZCe+Z2S0xVzvW0MFDwEZhTMSrDU4Wj5E9AVd43idMz/1tTXuEWBdyM5gSkXe
uz3Ob323wne18dxVhj36McTrgloFrRH2yB4jf1ysnrawzjPE9mthuCYMZymYN1I4NVPzm8a0iCuH
XpgMkZEpr8ZgAPhCSRgkixNsI99vZxsVuSXo/6U7HcZ+TiLcW4La3xcW2acWNXEPv4A8dCYNtXFs
W5Z55Zx0h4zSPbVs6Vd8wzFRS5fcQJ9k2/03iGjIfK5gzpEvFPg41OD+E7Kia8QuDrUR2gU7bZUR
SDLoR5fIcGJEFHdPsvGJBrn3NnGyAQGHblUth9FlQ5IvGv2RlrLbGTrgEBtbXj0bWaFf42wK5Bts
rS23kRcnWVihsFjtDR4tN2a2Ucc8jmb5OsTlgWTMHCPnroQMuiO9jh2wLO82BeVZ1puvFrMKSi3r
4KwwnVNubou9WDwO8SGzPk31+qE17QSDPz6r1fTHytQyGgIYogXf/kqzEg8YwuL1Qt5HNYSxWu1h
egMQLDMlsBgeIlzR8W5RpzHsdxC/xMV0LrsuxGEOuRnFpDLH3QGbd5Q4oxkais3Th/SsqNF0D1Ya
jYz2bNaDmzN1BxNSJSKNcgusytG9LXZ0BH8uOuNhA0fQo0EhKcNT4a5gld8gvSCAia1lO9bJn2lI
qhcus73WLY5n19ZVe6jWB5M+VS8b81Cm7CNt2G411M9rCMw96ZVPdbYl98AY7vmnUQlresICb3jl
3k+eJqbkMUGW3My1m8R7/AK1D/mEvcXCbtRJl41dhlqfVBXwfku6KFLfLOpXWT8uTYgNAe83UQqM
eirihaY3F7w2y/UkDaTBFq+LFelpxvA6g9xBOAmxSlOh7205+Od8Zl4AOgmFf4sEDuMAtaGOyEcB
lmUkjNORkOAWf89sC0VXD9Nr4jHFMht7pTCeOQ7WdhtpNVQRdDrFpNO4KAkIcIFBgFyEWyLOKBzM
ngcjy6adtOeHPE0Mr4az03Y06iNZeqRh75GNI24tlyHM+FZARxuHIYYG20A10BtiOu3YYPyIeNVc
l1e70tY9qwP1Geq/dWOkfGBZ1m97S1TreWMLsGUVdg8FMXBZbUNUOmwVUhfTC/rvOPznHWH/O7vX
/8I39n/KEYYh69+jrf+bI+yc/flOxz/1MP7J/ouTjL/35/Pq/cLfJXSNFEwT3KImMCH+myvM/QtP
mIMhC+QUGAOQU//hCrP/wghgGrgNiTC0iGf6z74wJgWM/iyE0hZpCvY/4wtz/9G8ixvS0iyV9CIX
MpJlkGXwj66wSZ1dS+07jh0dmjTWmuE02QJyYobQob6XjGno1ccJ8CXcDDiYO7IudWZR6OdHg+Zw
WBptl+u+QwIXEaA+GGefi79mQGUzxG6RQQjmRTnApKZZ1XBrBmNfbEwrx+QrK+uDS/C7UyV0EUZ2
TgQHamWZF9di+VlgGM5H7rYt9RTHMA8J+A0kKgBbq+p1MSmMclngw9goiKh6vM0Edtux5ajU2T4k
5q4ukVdkmpsC5NGL+xxdvHWdoCgjfOVaSuchqZpfJzbYrG8oFOVwZxDAyLKoRGeyKayjYmOOJql8
QbWm9hgRzxCs2+YlI0H80Gw7aE8dJq+imPeOUxpkhTHvSwsaQq1Z7tyjojSMQKD3MvueURtANNo3
CsMGd6JJiq8dr8JCyGuVg6k0Z+qM5WatFL9Mlr97tf/unfwHX+C/uzb/39mJAfP63P/P7zEfXJPU
/+jrvP6Nf32DdeMvQj54VS2TV4VXD0P0332d/BdyR4nOMg3zyrGCv/N3X6dp/AUO3zVdR0BYxeuP
S/rfnJ3uX6qq4wV1mZgx+eNv/RPOTpvcXN7R/yA/2CoMLZyiHDCm4Vhkef0XNLytcZVZcC/9LB4v
yjKeir4Nc0c99dqjbOndDfapOobHmsjAWB+OpJRw80F1Euleg0c39T9jPu2EgOqO3eGavLgyxqIq
OOCiDGX5nsM2WfA1R5nD9nLQENuxqOtVHydoXQgalw9b+0S2EVv0M/TNqxxDIn2QPbDonEhoGj/b
dPLyyfW0Vf+s3jQAY+vAAAHfwGx8M+RicxVzGZNhu76kG3DBYjgXMhr4CoLUizHx5cRUo/ogWcSf
xBo6LTfsK9ujh48qecLozOz4Rnep1PdiPLGYxBFU+plm+y0q4uG2AtFj5ixg9sow40PpPYtBKAYp
pb03mwPDop2CyNFkRKl8kH/n6igNiQFJiRSr7dVr7LeWf1SfLtJ6cDmoqIPbz4apoJGHMfVynO0a
cziyydDZOcXQ2B1yuaf0pgcT5xwFIoiO6lB9L+xTXhAE0z+0JIPOOSpywWaISBXtF13fWDOebJc/
Ehu/UMTDVJhHg0ipHtLA1JAMfJ4W09swlXCKyI0hBMtEFsv7hGOEChbYaChNDQ+nBcuGnzHvMMGI
15r4uV5/12kBbRHFTI7mGG9SOGbDSbfRrLG8NV6z6ttluDZIWqySirnwyOE4wES+dArq8c43iVYA
Ce+pOBXGxY0gB/kDiw7Mtl5CpUk4uQfi3N9UPYj78kbX7ytj4ZewIFrc9YjmckONsqvsCgNRmXao
H/OdPKziceaktkon6uPE75F2GKvl19N2FBUjjfjGsR5XO6Zh23aSoZg7KZ5VIKXRaTniBxeR34Qp
bOgqzt8z66yRLV8eAZ7EkPbkursFUp9h3sl0ut/ExRWtn7ZUoykf1XRZ+rOTy7uN/REIFICvVUBc
VotG0TSKM3HThFswgXQQlfTNj0xD2w5X52wbL3l8n+IwS8K+j5RxL5wPbs3KyY4SDH5fM6XmFWH9
honKfdDQbi/kZa66sx9y1Hrls1Pw0DBVI28Wsnfiw0j3WQX6jauc1BpVL2O/DHlwmhNMKlwkukmk
ZIe+Te/Q/PhaugWgtGD4M4xcCx82ig0AddoN+zWWZNvvOueFPZBntKCfpiU9kFm4NS/M3YLuXLdo
WN6dJL5NFwCcGWOHmve1mbzFxXCcXVXPn/32K/TnruRfXO+Y8QQxVMquwxwjgVL01d40fEtT8LOk
LKrEdXjVXUsC5FyZcE5D2x3GeX6axx+BZD6hlZbZq4PvyVjKvZ2iU7X7V1AGTG8wOKrHtNUCksSz
+tNwIc92T9NALAeKfASLG95cOcwfeXEc2+90+7KRmOgxvgPiuDL3qxT321o+SOCHK1FI2Kg9kD0s
9Z9jJtJ9ufrdYpxm2klGZ8cieTSd7RpvFAIBDkjDAV/MBZ4bMEqUy4qONi8cfgX9sWyyfVZBAkx8
W+VZ6o8qq+EayZVoTWIGvwaYnDD7Qgdt1UIch6m5x0Q+z4Y86um4U/X7HImcKy6VlYbLpgXbtAWG
WR4NjosE36XcxA3xayGx5aSf9VHGJnpTTv0VBFpkVBBLhjy4377y6rpQedtSqyFzEu7XMqafUgRW
XgGNl1eRepnoGDzROIC34XUZiwlJogFXFiiNNwhkb3NskETXp8g6ICMywjwyE7ox3bm6BYD1NAPP
22uxsDyzWe/6vojqVst8QzrS37Yf9D06MGNr2bum0t801Dk+JilHf1O77FtmINhNBXsx6SlH3cxe
dDJI93mifLupdbLNpCS3VT8NVvxcmUXPPI3kTKtnEVabbBlkFa0KzGY2IeXgXrEgrMl1xkxSGbwS
TBnZHWJlIsRBvsBxU53pj0aIpddU5uzj/AQ+6hLGZbnZY8HV1WWS94PtXzxI661ZS7wMFVD5MX23
O1ZRRPQip2oygqxV98DRjkdtKpiR1mZ3x0hPSeXmJyz2vDJepoh824xkj2lqmBLCOF2YiXISw69R
GMx6BhlbcJHgKsGDhsizFGhmV5yHlbZLu+wXUe3kGm0AuKTcLSVK/A6Q2MCWn0+wa7NDs7KHUFaq
8G4lMnEc94P5Osbvi4b5g10W0O/yzogh7jZGERNu0f+siACUFG1Pfret6LFKnG7RKOcoJaMDn3P3
zXyERaLxlRqJgbOJG5xZzrSfehwFs71Mx6lV/ywatx6SxbSN11tkSuE4DjalfbI3GHVCDr6dOvuX
w+1qm0K87WQb51s6P5RZZz/Q7d+6God95uIXKscJpo0t92K4KdVy3RMRpHF6M71t1jiERToF/eI+
E3ffEaa0fuRy/tIZbwbtFaGsSctvJYPPkQy+uccxypPR4+rCWoTY42WI9WfwTtrO7JyHtH8bl5w3
wB04xER9WFTO5NFO18PKSWISRmTlRDh0LGArnRQ2uW2M2XLp0GFfUx2wletuP0c0ccc0VacTziAs
OY7+kth2epNndkw2as4BOH53VTIddViHAx+OBx07P6JgVBPk4VrRv5hNUxIAqb3OoDh2ihtTM2hV
xO4ftnjQrQNlf5KCudLluJtpy8gcLm+5DG9jMFeXeMvN2xwYw+hoXldRILkL5qLOkr7jND9md7Wo
GWgIsJxMi1B84IlJUKcNPDrU3FbJpHAsxHxRK+NxTQoT5w3Ij0xwvWQ5e0qeqcgtrUcDbsI+78HJ
qx2JhK3f6yo7lThHwjsOKF+RzJhHcyV3ahrZpRvtfFjiIYngDXQ+f2xFrZTJc5wnL5aNMWA8Oz1I
ousEM9yQaGNdGG97/jA3qgPbaUSuzk9HDUhWMz8d2zT7h0BV1req5Rt5hQFJjmdTEWM4uPPZzVHo
y6aLVH0Mq2x9KnL3s5+I7DbkXunxqeBSEGPehMyrc8Lih6MDCZPcHK9FvDZzGel6Qy10MstD3p9r
ETkMp5bcIbQa9TW+KUpLHIodltkpCUtJo0h6qzZ+bmgkNQbrlwFNomDNdxUKw6YjbKm7QMIr049U
+0baKiDluxcUKj1FQ8lPkA6PTvWoYAGho7j0g84PeamSKKnPrqrsleIXzXoxtrcVeuWMemkoPNJK
ab7vpHYcV9RlbRqVzbFN6lA6j/GMQLeuD6SyeqNmfJIywI5wOSKjOOiCLhmW8srQr3JPjNU+wDR/
KoI9VsXDSwiDi0ZTGUNNAjaeJ7/VXvvsfWWGVvHbk0ywt9OgdL7N71c2yanA/ec+2nP/2lC7jijP
FeujpdGPWZpqw3FAAHI3tMWTxQa54+lXK8BGVjDJ90H2D2l+WejWGY9aiPOpczCeAKNIlR3xzJ6k
pJIGbowUcYoaWsQzDHOKZQsrwHDUtgcc/t5sI8VR1JOhngDNPRkk+nrEutytSQM0AuCKdnvNUhq6
d7etdirR0flVeW/uN8U9qj2bWbnewuzyyAgYKuWw8WJT+6BIRiGgmm9ygqhMOVHVISIJUOfaidyC
iFp7cbCij3eoMHyNd6h2tx3opXRssdRdGIsfpLmR7klWyFe62DyvLMEZStJXLIgocR+SKBY56r2K
UHSCZRHjAuktqHPohXDD8bsqF5Qr1Y3j4j9efgrUyAPySVCFXjr9mVhJrxtNUl8GC7eYZc87nGaw
dPP+lCSfEt9BfKe2KNIpO8sbFEk+immSFPaF9Trse62ntLnf0oeJzew0PSswKmrN5JR7iS3FT6j4
3W0ERM4DxxAn17WoxEjj6DGk/EsXg2uREitacbsaCM1tMsKcw8Cum+OJbbmdXFLMV7I19sC9oBvm
28uEd497eZcjWR8AkDQxnl5CP+0m6tb0joEw8SJ8F/j2NYyCIzgXSpdMi6SV+o5ggXSnNXetwW2n
3KkJdJk7OYP1sNUoxXk2g87M3nW2vWqG50vs3QpCgZUf5wUePir1AVB4P/9Y2Tm20S70905FAyD5
qvFHAbZC5/Ns7TnMOkQU2HvcrSbGiyBmhahytX2QxfpotbfSWI4CHS3auEP9L1ydx5LjTNZknwhm
QEBvSYIKlKkzN7CU0Aho9fRzUD0zPfMvmp2lvqqkCOHX/Tgj1EQvDqoTefRtML8RjMHPnexeHUXu
9NHXFd8m78H0k3PXG7sX1kacVtYtJX83tZfIYcASoupYx0zVj6o482FMcDGlRCUq4pmUT+zj/G0q
LshOSLdAHe5xh3lbYh4KP6yQAwGgtzL47BJ3zW2zt676kosWuJY1+7kimtf21Tbm9oUZyFjFvGsd
ySvwZtb9s4HAv6h4croyJN9MmB11knUYbg9goNakxWqGLp16DvE/1APn3HnX4csIHHrtaGK2n8Zl
OhwNHvnnlW7t9S7BY7FcGhj0D8ahI2VRFk8N3pksCYlbcRstxnVj4+Coy8dWMZ4Cegni+WuszAvh
/mLcuihmUGG2xejb/FN17SVglTAWYbtteBNh9tesfYokMZbKZiQGxCgz7B8msre98j2TnsGrzKe6
wR7JDXZwq/1I4gFa9T6ISfGXuySxt7WFfEcd0zXUc8ah+W3EJxVEzSqS0GneBwdkSlgeFD4DkE+u
jOy+YMjgGQ0xWYb2qSqoqznoLF5UL4TisXLmPVDDnd2c5plEWoRUqj5TY3BQ6vAwmeZJHDB2Y9af
j5gFMEVjOV3UO+7wOShxnEqPLAtbpWoeCyzxABgB/pEIn7IXNaIv3arvJRuzTr95XhUgRogccKCU
/kQteRWWa/PBZOrZtOtlEIzXA9PUlL5RPAoNqr526RbsHVP8csfgyHMpACyluNvqSXNBlE6MEDUY
FLFtfOQOT71xrSNShKyNGtPHQmEIrE7k1aAdhCMTE8PdYYXzbJVMsPk8UhCY50toC00oDG2I6frP
SJLS7niJmxeRsdGElR8Fys/k0HziFitZEKy157vDFTLPpac4WP/voVt7pvwZradmfqsTHX8s0UT1
2Qr+MiyfqWGw2mPPls26pERNr+JizdjyzuzYX7Iv2CVEiGjBLSE0R/LohCMmeSihZLCd1FvL5iCb
QVICAEXrjScm7HoZW84SDU+bbWOOr5Mz4pXcMgK/ZjGJkLpGkejfHGats7lzB956Lk7gIln3xVWY
zLt7WLQuMyMDe/9eHeiIWd7u84W+OHy6HEX1zKOtMCvUzYtmTPdUgNOnu5dYT8RR2YzhHzW/o/s6
ZTBmVX3dG3/LoLUg06wPW3oA1s14sMZjiDLcGuKYpRNPVbSt9RNyyqZSzzgSUofjauaQJfxSCxIh
dXRSDPNdi9xLEC6lySHVwOxkhOZj/UGt6BRtjMts7pmVr0zy3HR0rG3iQk5oL9LUwSzO6l/NERtn
jjdwzAjJBqKZVfLZyWgazyi6VLcahkUZ8SykKNQSC5HFp1hUR5tsUW+P1Lq47EQMTJuL4tzpP7CM
NQQ+LOVvBLYhixxT6e5kVJ5UaWwSbmMlbRGEQYsywnV5Wyw3SsPiqgPzIG1QiEc5cFe86bOEtOi3
yVHmDY3EBR+5hxjPHpXf2H+/3Kh7Moi468O0aUudo+JfhxeEoZ2Mpq8eRg+jc2q8QAuEwSpWqXgS
4jGuntlH6+Q1cL86+ytqL7b7lIvBm8lF5YV2zLsDA+Yd8homPE15m6voNUa1qWfJXjNv9ApHoi63
05xtema5BHYq7TgU4T6JKad/pImOwZ+jkUlcNRFJ0eBk3KzmKuEkFeT8AJkEFjXkoifW+JilyB0N
OSFnsHYT36OGYaOMyTVGUHfNi8blzu4wFhBVZbjPbCI5M/LzLCmODGgAc8FtQploUxYPjCplFL/0
iFWUg+SdWN1nWe8y7AJl+dRm4BZK4AUzadzwURXwgOlWTt5crPDjLA5NN2yZ7xzsuDvzaVjp00/o
cmQztB0tgCgu/I91UFCQpxUHCZggp3JYDYPt0C0nr+3c3OlXRFDmTGgR00/vaTBuBUeVQnW/044I
DRgACc9nMtOFhgHq1KPF8ruK/jIabYVOqsf22tpP4Bd1TU/7gl8MvT9a9FCMT038q4Id4uO2CkYc
ghAkTFeuxj7wchB7obiNDStPxNgJ9GAMxV6x3m2TAIWLBsCyCsJ7Q0sK1+lrGtbkYB2+k4Illdj0
lNwfZnpxYqJy4QQ9o+QOhI+gWHgOfUduFp0zvVIPCaIHn3sXrRM+bjKS96mtH6yGP8KVNM/xwxBS
JtI5B8SMbF8pmq1LCI/oml3jhWA5Sp1qLX+XVDbbUjNhC9a3aEOcWZtDz2/vyB/3kIyongq5K7so
AF2GWGrWxybbwRvC9ke6lDMOseiguJrSwhHo64Tdc4jwolg7HfiKAOQB7HR+s7sxwi1ujhUlbivV
aL0a+YfmBkTNM+RBks79PuEbbgbfpUPTlVhhnGI1TJeyisnboUI6Pw4Gw6lDmSsGFOhqZ+TTrl5O
UeVfNr420bxPIkoVerHtUHgTMm8KLjtG/qWKS4NPaQeRsW47jovvM+/levpOa9ezStxf4jMkEluE
M8pUvocXIajIY69WGQTudOAobfVKHzY+Fo5QkKx4GsbyPMwqIhwpwmFLa+U6idvzmFzj6dOOe7yK
xLoQfSGDYxxmvWFVJ/rF6Tvl1n4sDHLz2V4zzwOM3nA6Du1pZu4OXcUcGSkSdgZn52ZXYlkEQFCC
5boYK28oYBS/JMO0jmElqe0p54hRSb+04DNOPHVswQ4wmIqV8+hwki7bYF8aL0VzDcx2L0AGtsVT
aX6U0Osy/m0q1SYKElNYMx/BxZCfLdgfvemRQwi5OnXZtxG/zHitbH3YT4RZIsD+fdO96+49nKGV
hQmklB2HmV2GiTLBfS1sMPmYAi/YUjwGOrM67UdI2h2SImBUmlWVQ35egko6wK7JeiR/ViLPhrD+
K9WvFMz0EjIvrrRji79CJt81TRBpEv7o7W/mPjVco7r8oRymXabRgfY411+D2+0Gsum1pnsGsprT
03Y+vlku89M23lexX0VHcD9bCswPqR5SkIjtRlFOU0B7Lg4xIZw1UemGtae1UWqcx3YAcFlHgnUv
5n1HrcpsrtHFI/OsawDmpOVn8y/o97VuTMTcPvHCkV/Yhgr5ShA58CIq0e/iMXhuZb8t7NLrAT1J
zqKL3KsY2xz1E1siEEmPig4mPN8Fy7hOW5gikAFUYOdpAWyGZCa3O81MH2PbPDLIPvSMzYiERJy7
QiveBYSaqYZ0o088RGdrQsDBfJNuhVYyppjXzkBe4lyDxeggCpQDS8UMviD5MZPJo8nFb5VzWRGX
oUyEMO1ImFqLPxQ4wFnn4wTeIgxNHFH76dbowy5Q693cuoukwp5RvRK64+beUA82+k1fnifsW7nL
9Ca/Ts70bNMFFVQdoXf8wWGyR2CE7Gi45dFMyR87gLKIaUQj57THKD3joV7PefyycLtsymiy4l5q
t6J8MsavvpKHxoGbFk8byhyZ5Flr8tuFIddK+1eW3oS9kLLe6sTsE4TKPRhyXsTEs8JhpVAop01v
c/86gc2y99pb0H3bOWEJjH0mxrzwWUrjMXub62vDmjWquJeM/jnlTp2q6g2kG9ZIEq1YlQbj1Wpt
rGjdZu6Y4c+fQ86HS2KAr5tTj4KZKhmsnpY6F0aRKs94r6/K/Gkm5aJhv185U/0+qvNLFqGOWezp
5kSJIb2oiEGh6yJsv88S9GDNIsdWW+LhdQbTk+PXzHXRSF6m4eqSzNUwbYr8WGlk0AExutWrThNU
Z2XvA8KcHblrVe9PTkhWsW8eM1PzOaUfHSiLKyymW6jiG5FdHDshfmuT9YkPrXlSWt91wpeeM7/J
uohlveZK0I31juQL+xaIQgK6DXzo0S7QuZUnk6t3Aogl6T08qRtulZsiT54NJnESCFlnY0gasW2L
YVcUtyR9ckrpNQBJuP1tw2Bap0CuxgBzXO08RYVJd7Cxi2g80pC9NZfiZ+vNGDEgh9F+sJ3zoKUn
07rPEApGiXzJ5U+tA0KZCmG2J8sNvMR5z6rXLrGeAdF+d7i0XYCQS7CeLg4YAlJ4C7Sw749l68+5
jUxdrDPxbMcl2J1n12/LCAckHIXqJmDwTDCWKqzDKuPt4FGKa6xF4Fn152Au4Nr1EZ9KDnSIwf0f
IdFrA3o7miM6MfrXgL/dbKz7UMN/ZQ6mdu1h0vRNHxFlqH6aJvFqp/Fr7j5znfitRQYwPtlF4kcG
4+Rl+b8m7CeVSfKkA+g10d0aHMg/UFAQYVxByyYIhdCNuHngdSB10us1l5H+CNtwH2rvbIT7/puV
wGoewGep8w5Gwug+xcYjIVk2XK3/YSdWomsav9iU/dXOdq5ek+zuJLdpwsh/yyU8E2s1PJSQEnD9
Qcd91gwMwGcR7FNll0yrBiJIBVnZQf+wPqtsBu6jETnhZBcZ20boEPTg2vR0PkaE36YOLbzId0pJ
7GD6zTXjaMXVntztduqS16QaV5KzE5M7JF37Pji3FoED3sRMmRuNbjvQEAPrezsn52LxEZTTQ4yB
AAPMpzuJlVnJbctMxsihoWia1yuAVrXLQt5bBh+SYP04FPTMsP/15WHhVzI3PKoMHCp2WGFyjBoh
jjqPBW8MsHPCCI94iZlOLqgjnNVVs7GwkDcjwfrgXcH4SvsBHZDsjOW6EdFb3tPN09gbWTEUpZqF
s1UaWCdycihuozdAA8nHDlHvNjrKZ2iTasNJL+4G5KfB2aSMuBuJ8mkJ1NxXp0E5yGBlzFtcXw92
p2xI4u5M+0to+w61vi2gqwS/6vTGad7LgRLqEhSX9kF/Et1Un2Loz6wFBsNkct5w3y5tci24CAjW
KJs33hxI/JXkDhYCoc01thw+yvQT5zMVgTQLgeHryVeEWbuzv1pyYA4pIz18JyS8mL/xY8AMqu6x
8yxJRNMth1Ge4PbSkKFOfHaFH39QJXSNJQcWutuz9iLzL2m+F4O7IkD7q1RslnlwWwK+8fBlKke3
Mwk+vkS2em4lBk7e24r4HdxLNGuvnL6xlzTrRol/7C7znL7aJwxplQRJc2T6HbGrGwRCIo4Tyk5l
Q2eeuk4i66WwnyltK6DA1cE1Rw5L9emaaFgu2SUNklFDBq0gb7ibP0gc3QHuc4yO9QhwMKeLNVMg
Ic3r2fh2yubiDO7OCqInaU5H7G7QZey9Snqhf56IyJAr31Sc7Qb31cr/zILn4OjQ9pqgATcYVAsA
GOyuFbKakTHQpKBAx93BWRu3imdEyhNODFYAlkheFq5zQwmkuDvLjkstfrKOivghu5CjhcoG6ozO
tI3oRjJzwzHMeojo0SPBTicbbn2rfAuC6JXdHWfIPypu77YE+EYGVwMF0zNobfPaCx3PaO2tUmRP
fZ382sCeBi72+QSMef7NelrG3hOQGonTX1Xs7E35K+pm5XA3cBgZtcZ4VbCmWs6L6TDlpjYvIwWD
6aKoqrPuBq+TuCu2gTtO+vxBv0wzRjJ8F6/d/LRcGBjJv7cWz10Kf1G4He+vHtELdAClFvKPY9Q+
F+Vz7upb4g7BQwerA+RoeTDdH21u1y7e/Joe9cQ5NqNOW0HznOIchrWNI+iVcvBdKpVfW9GbteM+
SuhbnZqsacO+xoF6lbRmctwwgqTl6LB0fi2llL2nTlBhwMVopvKQiOlAL+yBTod1SFdyiyYgS21X
d6BKh4u0u8MQXfUfiehLz9WnzciDp8WSF7XmBC60R2DSPo6AU9XVf5Q1ZyHGi9nalRRcR/ilS3PY
hU7kE81oFzp3VJ6j3hcsZ6ESrkrNRvhnLmkOFj77ADuLL2FNabWAceXQPqeRB2SlMV1c1x2R94Zp
bD4ra8kqRQTv0Rm7bwB0G58SsMOQ8vokDzOEGPJzKHnV3WZbm3Qk+eErMBpmmxodmukLs4UHN4UW
NBXByoFAg/Gjy7sH/CJeLfKdylFCx3WpmNZaIFIrQntrZxrt2LQ0ZX6yTX1JYKkrRf1kIABDHfBX
rR1KvENMJ9dZcB8GQOtxeWu1+mTb+LLAMXWQ9vT03RmAUuZWuHFqjI2KGL1souoWLgbap0euz7My
Iq+pde+7bmuL8aYskYBbhVGbdmdMYWMP3d19r6lJKdnTq+FZywx0N/xZ3eDF4U9EH1nDm19qKnxs
4VX0bjNXLBTjpIn2YwS+EjTPxBPggOkH0o8sAd1eMZkyB57FdG6efsf5p1MI+JMVpp5lO2PTjMSS
f+yLXyNadO/2WIjm0HAkUyKfYwm0zJdi+eRFHOqa7jDbfw72pUKOu3qaNxLnUZFS8wX7VGIOwsK9
nnvxgslvo8N+GQvgTfnCreh7UMecQXcDV5NAth9tKvdRApgPYLea4HInJEVWYSjeHZpHZY0YHYbK
vi9ou5XbEc0i5yTAoATrLa49fEzVbmrubRudIY1vAp53w2Duy+Uah3mP1SKwbAxIJNdpjg+0ag9U
HIlAeWHR3Mj0ZmnL3HnYpvXFNGaoKfDxrMDnCbloAW/uaZOmCjmp7hoG+0bricravoipMhDhHsYs
NDwi/Ej06CEQ9XG8tdCcNDZPon21tI6lKK5BHm7qL4c3ZIczcBkVobRjC5JvhXxRBnHN2mVzR1aI
h3sZZ96Af8u1nYeCu3lABCTnZlhY9UbeK+B/nQXSu54PiqnwvJePCVBJ2AEICO+G8R5DtOEFgIG7
scn5jiTKCuEzZHixOfzWvY02R9ezuaLH7alsi2NtBt/C4FMsQRKRrX5QUv1dNByVoHvsGjSYXFU9
wu0UvKW7qlMu48SpiIRen857lSyL4Ky0GugPbRKxMTA094JbOPoFwGy7JHpWV8MldqaVPuoHJUTM
caJtyi0y2Ratw0k8RUMIfmKIDjmXMupInxWyc5U9434pN7fKJRwEhNFp52My/6QY2CjkWrdShyaw
tESvJ+PVUH5LhJQRB6NbvIGBpl+cSXf1M5FoBAmjRdeW/TOYGuiJmOjEkzIC/iFOGpvxvQwNeIxE
OJYEJw7v4FCF4FAYewt8dC2l8YCtrCg5GFAha7xxRviomx9zccjVnkQK/5/3OPO+SvdRJMp+QZkE
RcRk/zKrD2H5IMbPoUAUMrzE5d5hEPXimR00DF96c6fS8dfOEVLYGTjKtiMfkuJTUk+p9+YjXY9+
pMB7bJKzJB0z0B4wOeSUGarrBK+mvvmK1eGdVrWVNgDBU6iBNa29wqBE4yRokxhSziOtOmaPUYTF
rJzb+9hxdrFY9WlaQenRSPf3K3cIW6x87u9gR+810rqkqgqHRHeuWfxIpXJPGD/mgGWh+ZJ5yFGq
SM8MqBeACguqaT6qCsU7jSbW87iE8/oAbqi2jvho5hfMobwbwn5VZtOtm6vHSkZnc9TXzSTwB+BP
x85ItG2gLbFXv3v02ro8AjX/bBbQSRkYgBXLRe8GraZsSQ9AUMtPfQpRTJlN4xVx92aZXeynkRru
5p7LqzWqL4Nr/ISpemqj6L1vQvlK+MmTs/1SuBWVzYpZ7dUoQr1ta6bX1rQL6glttAB1iZEqfDAV
lxSx4ODLh5gzwopITPmoDkxGy8jTyZoX2EF7vTU/usGgbMHI+7PGi00Cpd5QuQI/g1kxqkL2XjjZ
1pbJze27eEsJEWN6lrm5hKFSzKh3I2MpkJUEFVkNAgp6x0C3uWK1P05H5rYxHBfGGNYkl74BGiB5
++XGl0zV6JiAGqC9hfC4E9t/bMPW3oQlgALKzYemZRtffTMVMEbmuQ53aVa+EiVdpQ06oDmpnsCK
4CY63EHatKPUU7X52AYvykmLkP+MH1dcqHZiYP0WZvdRjj4nH2+xX4i0pJtw8rIGJZnZab6c0PHw
8B/ECUltSHJ12C/dcC9sMmr0vStG4klYCSpI2CZ4bUGMWVFJ/JdcoHVY2MsRyh+TfKbxuk+Q+THo
h8CnHS57MhxMKWJQX/KYyyJ0KYPNpiawTMlJuTES5lWt/d23LGHWaAxQvgmCMdiiSNNywbcU2Fqi
2yBK7obdoYdHUrqyPcZdtk/dVt/1FOYy0By7rQKJCOMww14C+7zXUiAlCT0aQcp4Z9ShAoQTt+Cx
QX7Eg6pzvGSmbmXAEvVHykNXldZhb0QbH3E+ClxJ2i1Sk/pIjuwrQZDaD7JGTxv7kZayVHkiAj5J
jTB7XNrMMYCICrPQPdO6NtQM8WYrnkacL/D5Y0a3egjXuP+e0dxyKGLLvp9QnUfXwcpFX6PI1nMq
/MgjUXdkMujMhnZ06dm0yJvXdFaIId4slASbdUEHLiAN1bOJxYYhqhAOBl1stP4v4x5aFzj6jGcd
ZtEAH7Q2cPU9NGhdbvhV4XNweLUS81PJaU1lzJNJ/BHqxoGsFIGV5g6kM+q1OBuG5noijNUDB1nM
7DLNsFCP+yY+juZHXrRbKbtDYH7Tcsxygi/HfdYSHPaUDwFHamiolCEbf4nOvhes8Im1S4Yt0ud6
rHYZmGgNYjqwnE02oJMx51MQzB3jrTA/YS2t3fbCBluXTzlheUQjgsMwxR2s3EcZQDu07zIaoQ8y
63FgU7kcYnG7xD0XSRokq70u+HbU5hTbJ9btkqEdMKlNqn4M6oTS+CoRbfVURYTEvhI8kSFiYvPW
F0i7bI6NhWoAJXAETF/AXsl51hqm53Hhi/KPKwTM/lU8sboPmA60VW1dbbYL3U4PNTUR/7ofAJs0
xxIbzhSDnh/gaT2iOE3cgduTGvtIGGZANB7bXUr/cRvsRmM3cNO3zY9eeyjtZjUm5iqatnSbIDV4
ka4TFiSJkxxcJfA4xEPdKHd5Q5MMu6OB9Bz9IIuu8/aE34EFv6ZJx0/jnyiRiHSEqIkCpB95iQtA
XoPqsgyQFAYcC+Gu+pQ5wQOmF9RBwbXxwOfDku2Ze2FHgDc08tSI7hSgnFqUBdhvLhJuF7+VPDWj
ye/hVZGYn8nzdVDdHEy2ixPTnjhFvM6I0qZGfjzxpU6OsQcbVKIglm9JcyBqSkqJumqGEculxA/7
XxHcylvA3LZnsxvEeSRnioOZOqW1QqTC9AeSAi139HJ+IAvFlp9tlNq3gyeBWcRmvS9SfHLZU570
x5QrelQ+wjox6u+5wkYvblX0U8XHBpMTPqN0OFOjRWLd08KSfDI13HBR2GFJDoNdVAEfvtvT3sI8
uZCQf92mXmbAh4wPcc3NXDHbreX+WRmry4zIOZpr2svViIvh4LUz3wVX+KqA7E5i03hWx13AdtYB
mQ4SLwr8OHku2nFlcg1NBTH3P5yg8Bq5Nu2lgbEGDigOQVKXQTYCV1oztZVIblGwm00cyoZyGFlK
OvWuVJ6t4KbRrjpXlsbZTRjT6jcttPwh+w45zXbQfQP5Mg6+Shc6EIuYVBxvnZkpe7KgASt6VsvP
kSQILeXgdKv86KJsUla9wt83FdtcvNXpHxvtSpg9tBT4UrHkesK7IWnoPuNop63L/KCnT7P12xDN
zz5MDJ/Vj6SCB+gt/lMrB28TPOslRhJqtoD99gvudi6gOGQMS8fy5sgHewK6pDXcSuqq/56GMtxI
oYHhIvsMGCPWNqTfV5VdcNniJgS/NouIxiTKpl7cc0or7ymDPkSWX1013q1ZwcI8gc/LOjN4dM0r
3RfYZWPjRQFFUw5o7aIKx/VQTT+RmTsvTc9NKgBnUkMgI8EgGQh0gKVglw7SQUG2c2KxzoXRtvnc
tR+iSGx4LsCthxFpylHulVWED0b27QZ9xgCNpUoxWpJKlrA5OfZ/eTm9WpTBMUpbXsE7QS+eTuux
CWpnF3XW1gqbd43B6ldegd/LuSkYjLO4WJZobh0LvhKpmheJIdwChuwGXDNUDFTXqXtW+dgb/EP0
BU4d3LWYDwP2CeJ6HeMKhFvBRNohEqV+jYCQi+Jhofi7E3ZPBkzOHxgrW71NMn2aCBFZxXysaVWH
9MuUaDcPf629r4enSjk52Y+hJPeYpxdPtM1h/iUdsLpaBJ86r9MR4rDSDBZYro4ssvHQYCQJiSlF
GbjjFArFi9sbF9f9UMjtKP2/weKyOerZgI5MKjoaTkv63YjyI3wzjO6ZPdyk2tMwwkW2jdV3EKs0
5DE/b2vuzHPgwv2vSqyxkmV+wcCA5bYsDdiso/0gt+4MsyOY2YNSjOZbBa81UjjyQL9if7TyaBtK
0/SzMSl37Pyv0OmbrBquZkdy2Zl5ccLG2icpIX9OyiG5JXKP6SXuWe/wEbH5aQMTq9R6zFqOXjYc
b6nAqhJlOR7cig9Im3NfERXFBjM8iSFR7VsGdjpgzFlOLM58FgAMoDVuKzqOMlq4gJKHLw49gmfR
1aTHUwf035ydHB0UAfVL7UNgXBhgPcRZa5OLg4ykL46tOcdTKgfw4EprXescrTyntpU+Lwtf4RG+
y7gZhggGCKfZZpzKczZjP8cevY+q9MsVGBQ4EGs7znT09DUzr9Smk8oTtSWRk15rIqhrk1uZl8AG
AmjzoU09yLrkazLVEfk13SiNOdONUTHOTrNfJJzFj4Mtk48tAxX+QTwbhHy0FxmbA++hG99czGlv
YYXTQFcH7O91jXkGUAitLoo8Lt15q4qnk0s37D49oXwhshnNFAgScbQvXTDqcRVB9q9t2vkaBUZL
EiJy9AA/QBeul+SX0pbL7YSTYqgSbOdG3Xh2GuHAiLJHghh7/BKcIzB+zhXWBJmz9deafC/a5EAy
8Bga7HxhRKvDaOkn24KbO5SeEiYuXIYcH31KfB5lo7DxSM8hk2n2Pi3G7jACACv7IPb//dioVAM5
IoUelDIdXB7STIGW+e/Lfz/57yEz7elIKX3LWHL58t9PtpXCKEXvr25F2QGXj8Fc//tywm5T0MBA
hNGSSU2/cchJRjLTbNRCPXbLw2gH838e/v3cf3/471f/x8/9+9W2Hf7fP1YWc3R06qPUeQuuaf2z
j1MfYGbRmgSAsoKuYevtzdVC0goxBz5IRjpA5UqlkeXfl2pu4+121bo9OFWw7uaw9HEeSv8/v6Cx
vKqkFaAsHpVyIBtnqt10/M9DnwAeH3q8wYKYTj1Z9vHfV+X//eo/P4zN8qDjyFOSPvej9P886LqW
roUTKtwtjdQ3sVwhzJo+E7V5hzU6KKj+FLAg/vNgJsz69OXhf/xcUCnZQcl7tPTEZqttbf/fV9zj
kaHSCU0CPcPgXrOa2kKHqzmaErRk9z4EutauiqhtT13mZHgfg4L6vjLZI4Deos40fGdM45rja0x7
djoYvpLo/9+PozGc/ej1v7/h35/691s7WDBQRsA8AcpTTmi4//uhm8va/wVpt9IDNfH/PQyuzk3o
vz/WeQ6Yj3YIBwb5BfqF1M9W1MI3zYJYjWNXGFoz83HundeypbyP29fS4KwUuQZBGf1DSepLv/B6
Kdi7GzoVwoxtPwS5IFxiONQxtji7oeUCYtZjdoaUlp074R7nVsOhTEbHG6ib5zKURCcrEZ8YdMxt
Y6jAuvQWoRUF0//3QMCzQQVaqBhdWfmAORy+hH4hOtr+PCoR7Fr3w5kOlTRscUdjlsEr0QRS8Uq6
lMPAoOdlTHvfZsCFYMU5ngLkc1DXihehMMICI+Onlr1fdxhjKkV9mHsaOnN7PuTFgK0AjsDBgsKB
mE1/nTWRRE6R4xbCiyz0nWnNGMbUqvbGMLMZHXfXJIAWHg9PVuQo9KAGH0XPrULQhL4TghsbXnP4
X26M0TdRdj3zZaD77lZTaNvQcVgbRczdTOdu1SriSrVfjHCuDqs5UqKj4NZLuxjDBWdqty1deMwy
4gd6uS24AG12oqyK01je3OR5tlvIxP0AY8VEpY81PI1OhkxW1c01An2z/NVmQzvcvHR4FyVZhCGe
n4qJ2OBEtRuiR/9kKcRZsKb8+4306caexmXzUAjcLrpsrZ2ZobX2LorORCjJ4T7j9RX9Mc0g2+0I
gHQX10AsS7Sm+4Bxi9N8/l6rSedpHa0bUc4RNNEVUGZWod6KpevBruZ8R/5nvrl2G5Ky7ZHo2/ld
defhbpGEtPG0paKZqFJtttGc/MksxFataelNluq5n0v9ldcCglZe2utoZjRpaGW440jbbYTVYhnL
0qdUjg1WzsVrGoR/hTqZvsAqHOQHxCH0/1Q250SfFAzY44uZ13Czsn76iMnH2GVR38I2fZiob3rQ
UIjKWLGZJXT2Qyto7aLFYyx5sqNRWHfDray7jfOWu6Geb//7c1WyqNLCxEnVjd21a1SMkGp762fm
9+Te5S5BGrn9e2jyCEYbf6XQQeEVJtUj1ixOgVhSo5IbawM4YtVooboDWlefxlhPt7DokbWNNvRz
TQl9JPJ8J/UGjsQKxcZmI2yjU1Za4YkTtqqf+9QyGEzDXOaWiqQmpnBnunZ5xjlTniu4ZmdZli61
uTWqCgftbdOONMaIXMIudAoSUGZNqRKSWlNX8hwEFW5eu8MQYxJfCRHLN2XXjScO/PFBT7Jzu7wb
0xnvMyA6yXvCwavY6m21trrwi5ZWLo5up/nEJgmijoL5LISzvtWak0IwfDQ69dS1Bg+iUxkTdkgz
ztliS/EzLbZvkcbUNMDst2+wqLsECu9pRn9tSY2h9++/VeXC2ZiGcWsrYLlVYdR3obT2raCGsFfU
zdAZKux1e3yzuTsxSbX5uDybjYMplTLSlcEB0Eo6+2ZbZvOQ2sErAGWbyRTjHv4O1WlpDFQixY+r
hKhQ5wiU1Dk8J12sYStmzFsll7GLVL9vHpo6QyfKXecSknz11dZu/HScZiBWMvAmVe0vmaz6y6iF
dyskz81LbdA3FAUXHcqtJzgRgjrqYYng3Nk7MGGJKFr3UHdfyhY+Z1BwrRO9JZ6bYeg9wzmoPWsz
XvThwIzkQe8ImrqwfaTbiv04DJQZ/C/WzmNHcqTNsq/S6D0bNGoO0LNwLSLCPbTYECGpNY0049PP
Yf0zA/SigVnMplBVmRkZ4e40cb97z22zAn+Rfhqx4t8ULuJHJgFpz+X82QTN02QRAo8ysz0baZk9
hR0BGyQT3vb8mbNSuY04RRwtMx83wsaJ0i44eQaoVzhBvR8/BWFqEc1SHZHU0t3LFvfcP4tU5CKa
l02GlSGxHry2dw5DAL9the2PesOcrKG/tG23sMXPUlGx5TppfoSlSj00ziHwR/ne0XUCPq3nw0Vh
7IwczAxsjAcHKvA9HbHpvz5f0FD3hjXJE8ojDsxJJbeDcdO7cc0fSfEBqqhtoFNm5sWGnx5V46NJ
R5dhDgz9vda/tImGvLd8OMMcOcysM7Vx0zg9cDw/TmOYn9m++m3b+N5bipd+MU41h56Fi24pYewr
2opXahLFJU+S+OI9xrUwLjGL1U6kU7UWTct/Lv8v4GxxsCyiD2GEXCw8tk8Atf7dsPwDqhkG2XQ2
//VE69G5DWprPg4SE72q7/554OaJMSZdwPhyx4EgiNHfNAYHu3gMEywEIVKPk1j9RUylOHR8OFcM
wsgDmeMLdXTWhQuMdQFQwGmgKpEsWm/vFU56N0RDir80zf71b/3gouRS0WMj+8Nzi5iWuvxjExr5
q617gVPMsjeB61kUbKhNnHQLFtYkBTgSUldqfFMyrm+nFDNbgIqW2yBBSM+ky4Qlv1MD3XdxE+zt
jFrHiDXmOujgr0/8bO8FRXQGZTHCKgcTpH/DBA6r6O1dFJn+2rMpvUvnAuHHz52taaS7Fi/ygRHY
1WbMiYvQJN0elbio44gB6ETEXlGtkwchEE8XccX25FvW7Ea/Sv5Mq8Xh06T281gGbCgoupocnDtE
2YG8Nj2HLmblPncJa7H1hz2GhAh77t53xp0up4uywJxX/RHzLgcd7V6JRD20cqanLlpDERY7y+TW
1wwh9RjxUwHTQe0nrNKnNPpw3DJ8dIWHFWnhvFNZEqb4NKXd4Wksk+jk0QSaaDJoFfQ7VpX5MoP3
HHM7RyyjsYO6h/uybg5zUHHzw7s1OYfKpV+3SnS9g2u4L+0lF6CM11INt9w/5a25mEnagKCOwZnf
m6JLxSvt24tZZLzRKrDgKzk1jIvg4jTcyc0gHU7TqAnQXbRNZ5LdmsdS5azD3RUxGLAJ2LkWuAAA
OqZkfnGRY8UxI/8GPxOfmxkCXy4rRmXlC9ALRLhi23AzBito4g2mPCHv4k8rK2gubPEReFV0DkfL
OhgL71DOXyOtbKaJImkac3sj7elVxLjPGjHfinb6CHxuWwNtUX3k4F8PJL5bc6k8Hpz22JqMBh0s
t7ki/Ja57kOVeiEjpokGct+/NXlqtiKl9kzXjr9MlBAb8pswDB4NK97QFk/jENI7WgNmr4Qy0Ayi
4M4oXrUHqQSzAkUGZu+cY22fTcIHPWvkvV1Pd73T9zexI+7iKuxepoJmGrfkR9cNdLvZX7HeuZd4
QM6bK/jhBc6xE+07G3brAW9aOa6iFDiAl1KgDBUAnTE5JhT67hhzLG5aKpClG74nFtgWnXdQt5OW
VpOMozc+6EpQ78MTgMmyu++ywng3+3RvBcNjQVF001HMV5T9ySD0t0BB540Zuny7U3bhuNaBrES5
ged1qgT1P0MJVmJyKUoppurRJ8t4w6ntRdrJ/T/Hv38OfZGgp8AIrK/AbrCfTB4H2LraM4BQuITs
vVyCBqYPl08LneIWwJPuppSJOzC/jCBjgFXWtwrbIGMqSuBMvbW8Ue4Yt/ZUZH+ZQ/viJYAHaFsm
CEJLlhrvo6wH+U/5V2o19UEWSvP+hIRquIWOpgfvRetPM6FOwTfVFxYBcv8eHUsw+brNlLSLWE06
rQEwNPF946uVnOCJ2AAIsw+9/ha6G0AalQ+84OBTNdMqJ5yCbc8b2zkZvnBihHun97/82nFh6P7A
+cSCpU+DTdcKwe13YcbWhj5i99aULnF0fZbZ9D5U9DeabYbBjDpBraiPkJZDMHbqfg1YDBudGUuJ
BabH5H528XOlOFHJi1CiWiBageEZH5Wfz3tDIi1n8kpQ2FoVonxLtPUnHN9eFVljb0oLcas0Md5n
WMKjCmf+zGxO4i4OWHE34SDwkfPxO0MBsRkxD3b22nOJoH61bTcVyvtPqK9VX3zXFohLnzxXJXhT
jRKSZ+mKbttlDLqKsjPWWMh3ptWZmxnmNDVX6iWBR+Sptlr7Xv5hQZbcOdl7yFB1P0kqkh3Z3oal
wJgz1HgQJJf/3nhqchiuQ1a8SVe+JHW8STRqreNaj/0slipF4LHs1cXwZnbWryin4mYg7B1abIMm
B0+4IjR7uU2xd1tbnjXgBClAgzjRNsmLDlaluwNfnW5t3CmDX93PsnpPXIboo4uhcIoZXAdo8uQo
WQChb6zTPD3pIXuwFgRk/RdDct5XWeusTAFmIIx/7bx8SzUgiiAhHIWKf0gksPsmhMqjg/jPmSxF
hTExeMcQv7WXIDNP6lP4xnM1VZjBK+Y1mpOMZyU3NpzhMZycOygLHAvq+sfp3xxvUljL26825PAe
aXZwQ3QfOuKoI3pv68kaVxi+osbmRDyOJu4MRLCo6NeeFdwMjIhrnVDcE0L2MOZop8R4V5Ugl6Dp
PRkeN3RpMn+p+jcuPER1NPunbz+A2Ig29y6l113RkvSNCxR+FngqIN5iQLB0aPm/cQ0EO4bUJzLS
Zya3SHgg4kGk35SqPw2+t3fG+UXnDJXavrRRFhgSAidetc7R8XNo2N5o0LyYPBsw10lCZ5xg6k9X
Jjjza2xvKnAvS7RIRNbOdZRJP113n1kuUl3W7tO0Z3EJUFnDBR3RV5oJijB3XUOQfpLL95U6R78h
bhMUuA9UYr84M8KY56pN7n1DrvVP4TL2nWkaYyKtAmAGBZBkp29fMk6jW2gY+7qKz5FSmy6P4M6z
MqQ2TkKAM6ndcLtjAOw2drHjTMWc2UPO9TUxPIuMvsiJN/YThSlx/Zgp/xxjHByDGSpCNKC9jeEN
qjPBXqiGuaGfm5aQfJfA6s4m/sLAm+E96AxbCvcWWti/ncXNaX0OYiwJNfofuY2px0caUK2PTouY
0fCtlVH6psbhSbN1An6BPJuY7TaW/r5m2fJK7kUk8oHXpCunKq+551M5mNCkcz+Z2VVSaAKOkPc6
q7i1lU1MIw0PifQbohvmDajiNXiO4pTC62Ye6h8i8QCXBtp1xI7W46KCqS+a6nHqcGwYlBIK3zyI
5CdO1DcgaMzLKdZ2bp/rqsJyzjKHh1W0n2GP5Uw0xf1c6lNlmnv6rdKnFM/oxCWMV5L+yGoqKOAr
2V3YlUD1jC8DmLxjgrrEY8xw1izxcMAWS7ZagzsBn3JG+6I0ts02Ki+enao7YFT9MM2HaWgeYUSD
SbA7Zx1IePmWt7wwOBM7DcO9Zv2JIudgtsm4k1EN0Dnr7p0seQ/y0Fy5bFIr+NznopvKbUk7XpV7
W9sGzgKA9Z5OCBYnutQdA9Aa59Fu72fUlWC1KRbsWteb7W5QvEitD7hYDVvThLNkhKT7/PyxSh1i
S+UA5X7MubmGxbEMaYAzvIemwT0SZP1vGumVXNKERMbwKDZohRlxU9cWHja5+4lHIKo6shl5+11k
2tt1joQOET0uHSNsnLc5uvhGSiYpLdBuJCeqQ+fk0C2v3+jDuBGKiygs9ZMZEmcV3lNC10c+GPgc
lPxryy7aeGKEmVJ950vqz3b8dq0IEK9M23m1rMFeVRpas2qsHzkUV6xzA8IibDvaHO5yG2GvnrOL
3ZjlOold+o29V77JmQlh9lZoWPJkaeD8waAH7IdeFghUQx4A+rbpb+sIsJL6Pfs0ASrYXFOX4v7M
aBmeXG/DLXrdLCc8ID4tDhbYU6nQYi3BRmgPspftcHaofXw4dW2ijWBJaIwCZ8zSGJGTPYUi8jqG
jdoyOuCD3LX+kU39WDR2dzZyZldwD2b6Xho+ToFNdWWu5E3IImVhiHMq/01E8szSfJZx+KcpaDuA
RMTlBj1KW84jShugw8Rm584/5ll2+7gc7orOf81pAdmN1T6rv2KjueVZ/aAxC0QP2mRFyoZAU8nH
rKFFKrZui0ze6Hi6VpFFoxDnPSabLsdFwjz85GSPfYYoLg4q0jIS5E8LDazPvfXsT6CBGnZXAAof
xOCQR0ZRXQzb+5765nPUFNMwId3ZFQbq2rn4WTydyvJYuwEhmO5VM17lDfQ+M5+33JqdfqOkudYG
52u6lKuKMwF9ThM0mXmiiBppgktgH6/5yRFEPEXSyRmfKEB5xuNDeXnP8T8RrUkzeDCcenZ1DmYf
eM+AdsQO0ANko3MwqHnFC/CESz0ss/BaUlteT6TYJpo5qOv2HzAMYyTBabEyUv0aEnV2WegLKoUs
+8WL+fkFR+PIYDA3S4CDOU849xSNi9nAboUFg3Hag+5tUhOGAZqlMX/8G3fuWIELWdGG4/MAwdHZ
zLQ40XtRvHaKYTw8mC29Ls8Vd8UmSxpqv9twNQFe8YsUIdcmdJb39OpaXzOBMZqlqLFKqVsaEw7/
sxOzUC+n3ofSoMnY8KlBMawWM3bliXWmWkqyg6zYAmJJcN3RQWgAQ9QO7DCwYYd5Ch8EHWdbjwKJ
9dS7CX8Zim499DDMKEloe4xxHap1jnZKOwB/uB/DQ2vTDu0YXOlkRvnkELyW4n7y6R9HavBWZkgp
X9y9BgvFxxqjl76XH7LFYuANqK9FvYPQexCF/djbar6XRU7eSfCn9VBijnfUXvWDXFOcWXjWXZfm
5yii/ToaNOUcyr00sYjWajIxk3TFt5hsVtOAHqmgeGXP4IMchwJjpuLD2HlnJMp2C/b4YrXy1u5f
3NymybQeNyGNc6AjSkpB0w+iXhz7Rf0QIThso4z+3MXtS0FSt4N2+gg1m5teYWP1jFDFdW/e9AAU
I0ww+zC28KaV4iObGcnbvnUsqWlbyUYceQhZVqAVR4n30yR1xC4QA00MWKyHPt7HKcjKBsWqCAgv
R15HwiwyeIXdkYSD21FEbrNXB3PxwNyOGFBINMoo6idZR9wIbPTIuYF2ZcffJbIgZ0pIJ8w/niiZ
uNQ2crVJUNmZc7Gb0dFR+Zp9YKERm9mgSTSN3Z4VdhfSX7czcCCakhC/4TCfjtSU3/ZVeduHS/UR
dSmXTHG2cntM2EHauIcMhaqI2dmTThIuABolUpI/2qYdOa/MQ9Qiy0smqrMjP7M6B1Z135KOW3N2
IWRNqQ5949m5TNWOu1++meLPyowwvdYJbRnIr/UMxq6eQDuEVCMVPgPJKkedESXjD1XCqIio0Snj
lwK3Qr5M16NK3pds0nGxaWhbruGNMWA/l1GYb/sRD6pI6KcNuLVhSMWmRKwbUKNPKWgiCKBEPhxG
06uuQ278mGVjkBvx1ToOmvsZUPIwiQ+JjEYPIQVRWSiu//wXpMAa7jM80piZwsZnlLLq06k4xCyZ
9P9ReuFj3Oo1Yce4iFnS6Y80o2lneZB5moKRuG1mf0M/gaCFa9fjqG/T5A/0JFY3K5gX8uMBv834
LK3mxOGuOnghhp/MJd5mNXiaktSRO9PDOWtWV5liZ4pN/Go6y8Bfc923fKiAowiO8bJdpSbvnIzJ
SFXOtKvH4U6k4wlP5HE0cnVNtfpruZlyLrDXvuWzZ9IBiNKOO7uh5FvnRMbcYaJbBjotpkgsQSkb
0/LxgN3SgLVZODs1xz27GD5SOaidAR2gc8BLD/n4l87V6xjRemcb24EbAo/pNG8kcbjG4lxPW4DY
OgVmjwwzD0XfjIoYPwTp4tEmAcGyOA6/phm/lBCfbvq5+iianKZcY7gPlJefva66iYIWqx3EwTTv
StqR+9fWrKe1myQQhGhwt5FSOb/g0OnseU8N3YLJoqIitfVSkMdQY+YWGiQG0xQeudrW52LysiuH
SlWgDmv6YDmNUbbSjOWBY/TZoK5zY8ymuZ69IdnwxWzMfaRD3cMgkkONHNTDiOHZB8k0p2qfpXxh
1543mU2/hlvB8qc2d9fQ47G2Qz5myUADChoLH5HyNJo+0kzibmgewU9DhRdxMHPVSaCDEWms0p8c
vHwaa3xrUzQ+m98Nz2VCewrLLj+HWXXUSLTscFXNFQmDX9LMyZV+N3gjRMRjjE7s8rQfN0QHyqkL
2ObUbqbV7KhTOEOz+tNMPFfUCgQ7j/nD2RQGXVVufIvPFkhO9jqFqb3LU+o8TYf8eBtDCyLf0fZ6
M3UOZ+wWWiDDNZxjY7qXxD16kjGblILVVZgk6qYRfPj5tYdkwnkEiyOHdcu3PmGbrDhW2Zg+umZZ
MHDr5E3Jn88IG7bxlSthenC89smrhc1MLNk7iqVZav+uKONrWWBocRj3gfHgqtqC2ZJxVqCQ1Meu
/WiyD7MdXDieahPOEOUbdlxdu19OxM/RVxBdpmQhJro5pYXiQ7n5Q1+55Dsr+dx5JMrnCkpsA8QC
/xArN4pIXmCfC8PPIIhwGVp3Xk7l6zC8GJG3o0voQ3O3WCsruExRDVFEkQzVFe2ovol7oW+nk7Zg
J4oRQ1YlnwrZrLN6YFCIWX2n+1k+K6cH51zrI5mZWyz7GPplPVC6O3trimqfBcrzKhcROwm4wZ0V
wS7hc7/OYm/tYpqffDT2NCZW39f0rSyXq5HQwraYYxzrctwXjAbXdp9Bnne7xZy0/I6AjGUeP4jR
ZGvFCeovkm3QnRlXqRXBQVb1HNsktH1nN4i/pkvxuRbRR5kmN3NLxgAA5zdxBYyl8FtN+c4MYoNN
AdqxKcV2yr0vXahHDD1kIykl6bG0WvqxYI6/8Y370Dj1NhJpESH2VkWF57pu6rWXCtB3Bay8fhyP
ZRS555hzehWlS5v7vDizBlIDWLHnkvuy6GgqjuE+uD1sSCYzYVq9lyai6agHiu8A6M5TwGHfcKet
tU+nhgbGNg8OLYZ8M6uyfWhmH+jFDSQIOLaDO/74VP4gY1U7c+rLPRRwmkMhaKgSDltZYbZviRRh
J+dHQsnH/96m9Z9fRCEM72je+1P+0nosf2XHRl0BTsKPs03HBGs1UKEpCBF6h2tO8Qv98kwGPSrp
ASnSbtuQbLR4441QHCYRwHDDEscbZpm8JbmXE2PNuWDgPvxMiYtwB70WiY/m1NHcXlmvY4eZs20p
QONyTJlpn8QoyDTv9MIjL1XVWFwJHdCEy+o3UYanWaJSdOmVF7kc9RqChKOLPhSRFk4SXGM0lzBB
C5ZYfELDeVE/t7DEKCbLztICLUDSh3eh7HGIqLOHm3HlOOq9oJ5w5zv5m+e03dHp408zJVlpcBOW
/bY2YeF0QzMeLNe8i7R/qLvuSVhI0owOASjEt5Lr7lIj8dN0sQKIFbzbZfhZ09hg6OZiBtmTTHBB
51Q2gFAq1pwh970NemuC1sFYiam8y7bK88+jYZIiIlzJwHPajR5F5lSBk4ppMgwMqEEmdpiGZjVq
Cdtr4INEBIV8dKgsD+mp49THFTtkSkxQbWS962y4Ceoye7W78L/vjZwkVo5TWDjOSzdQHjS7frFO
ii8j+i0oc9h3viBAgEoJJJD0b0cDD+ssiZUET1Y81udB23+pN34PI4bDpFGSEsxmx0QRV3S47yFu
eobzwQTwMzbHiI8dpHNgxqWPLTYmHlNRYbfq2y8jlSeKR8Mjfp6LF3fNWQ8c2yp7vDdGYnyDgUwb
/2ICOWcKylwYp19EmF5mK6UmBxXdaPx33GTcNHV7LFk50FYdrLlMWTpSIetRFZCxxpfwfZycX8+z
2JfGgNMVgkihvE9qMgGa4O/JZ1C8pCts/IvRPjfnZN1UjIYmbNPEvtTO6Xlwm25Eo/Kd1ZCof9at
57JcCOzHgoeAWlxQl3Z8i6dnxxvh7jEfELkzNQsYiYc/qBlwC6Vixljaj1nEIKlE2vcDhHXhBmRJ
uw9VkJefXFNsBGQWjx+hFzXZxwyYW+iAOXP/qlDbmyESa7eX54Lr437W0ZMMAnEe5EHBOzz1FkW6
bZUc3UF9x52XMVQLfYSXah36yfiIqx6X2JTfFKzMmgK6fTuJSy5DIngN7swOb+6aWpKTAbpsGB5l
N/QsJ/HGcdyQMckaCvgqw0CEk+WKlkQhbABIr4X8Lc1+yYfCrEuL6TnsyA4OxvRSoP7AYwsvjmfe
5w7cnS4KvliV0YLtGWOMZvPqDYlhKVbGhhq0oedjM0dQBhpkJI6OBOguAFL1pw1Xf5PJlpWgh2tf
GbR8MrcfDhw70AUsmhTtsPqqGr5AUry0zEsZaGLRolVoLQ1a+ZaWKeiJOejy/JSOhDxztDA7bTFO
jO3vgEg8TeJ3MuCqVayi/AjMrXv2k17juLE6PuNqXgpOT7U3cylzaUFtOyT5jqjkxBR9EfdEC4xP
oVjVVA4GBZjMfuRIAVt9y5TupglYYaV3a/AzruwuJDIXq71bUlU8lcrdWJy00hHjfJUO4Pcm86P0
FLB+EBgOprEKZWdCTwEA1wabbOmfnsHp1FwwtlVmvEyaRWv24GAQv4H8gOYWYLWoBxBf01y+zvM+
y+vfYfJPFvUxVuHaew3Kir8I+ZUGSWAjjLKMmUnZEB0rIzyLlPBXgTk7jGmgNKmipKuOTkpMOysf
cGltVq+cPcytCkgg4egosdoPVNowmw8YKbpM3/vngerLDjsR8ApATgO1mDP1mNyv9tIWQODbcuFH
VGeuG4gq1Akb3H6QNUhCLX2bMFZuKF17YqXpV7mmOyBjRe9T+qmKpa8zoriztbxipw1WAbdzjyOH
cBreA/i1cHBWjlXfF9PZ12C1vfRiLs2g4/xWJ++KulBn6Q21TG7J1dIl2lMqmqKacsAC4V8RZ3Gp
XjBsRjBq6SJlTr8LmfXw3OTBdvlwNEtzKcovTgqlbpP63WSHXDtMnNj32zcLdafxyAnWmX5JCzms
lWRlmZwaTv86TUDpZ+qH7+KmoEp1CQFPlAwC4X5uhxi2U7fN03A8zJVBEhRNu1h6Wed4eve7UK+w
vOnKJ5eFWNtE1DHnvnntwsuYhECDKHtNArii4WOVTF85dP1d8zZnnFaapSPWpyzWKpI3Dp3NurY6
sZXOGyuowBM5XeeBtm/QoZhdkJ3bOx7Cs6/cAxZ2iRHQI2QTMpmfquynEaSd8VnEi4xgtGqXCK7a
s43lSIToSBblflsfkJ+gEJeRGY29NORyBznYC5s1/1Jorvt+6dKtllbdcenXrcJFYpoOqaR5N6WB
d2nixQkX7FuXdt56AFE8L4293jJpHIwXsXT5Ri1KUPxPv2/zXCx9vwXUXosjE4eopQyYoQxTnL25
tARnS1+w6TtogGI4C+aLeiQ7ZU9xsdbUDIfUDcel+1fO54ZMSsiHPEWZXHdJGAADgqzuTSi0CfIO
J2yyfS19xgXFxv3ScEy0dLmoA1xExT8H1CCbSx9yXrXjNvO+DQeUX+i2d5MQJDRi+ZTY6AUNtcoY
4Ik2LU3L89K53C3lyx6aiY8cyQBgYgblM6WZYFPDR/t0cuZL+A++gphjkxuop2JpeE6mMYNdgCLv
ClR9jln5Ri6d0LzZXXtlKIGRIHB+Sk/cBCqk+b0AtWR0JJ57oAvJTNNc6356MdlEIrgWAVYuSwyh
dI4oYROFSivgSGpproYyxtq7tFkbLNkr+koN/ZvY3WuWuHsuNg+K5pBmacNWzpUne1w6ssOlLVsu
vdmDT3wwiOSGgc6IcZUnT1iH2OVB8hFLKqDmcVp6q4J6wz11JQHsU9qyyvFq51Z7NSQ5RyfpjiUz
Tm9p9i7i8U4sXd/t0vo9Uf8duNSAMyIwNCOrLPExBUtCj8V4qQlmcXlX4ANoE+f8wk+6NIybVI0X
kGmOnB43Voji7PfWN246jxeJ9YAKg20/M00Hpmhs6ir7TpRxX9XFY+aMr/PSc44m/E2rXr0dOJg1
AyWDY/yddWF+xMq+LcjaWTblnYSJ+kNInbClgHg1ySetQD68merGBaNKhi4KsEKSXBfEHKHm61U5
kF7pW0DTIVZ+Blm3sTkbJ+kYz5hyvpKl4T2exjedKmYAybO5dMDLknSGeJw1QoGLyWNe2uKbAUlg
Qm6blY/EVxTA/rDP5pTMR0vbfIe5lvYl8W51GkWo+mB/9/2fSnXPdsdR3aA2nkDttaHFfljq7Gt6
7bMA3mIp3gOV5TySDPjzLrG3rZs+jPYrdcuHuU3zG0z5axltBRFoOjL7w9CDzjemT3qU36tuuDi5
89ILDpJjap+wWkMKrTeKCCr39k8i04+iw+3TjxYYUTfb2jWeWcEswfckF0lh3jEmGDcWmss25YU1
pVNjrKguHVuuoaoXPbjNyZ/4F7Shk/CmS9ri/5YxXPzZja6ZS3w8BqhElA9CplD5ozQDZqlIm2p4
jkKkU8/HexwW+Vtb012RNS0HsV1I7i8h/93sZAcbh3gLyTK9MCUgA480TnopDnYyQCyQnYIKAYdk
516CamTSvoQyrNYCNunUb6GD8KH1a+yC4rTq5AwQpuLvo7TXklfPp+FIMkRwiVlvsghQTCBoiRx1
TCxXLjso4hf1kVhprW2ovRdaU+DmpohG5RuWx3Y3mvxNqCK413GO8vw4Hr/s9eqv0vldWIbtyir1
3YgFbJN2GSKu+MLQWJ6tkKBLh+zOxxNWh+3SXEnsPaq8i5kWL/4jmmB4AGsKATnDvEh1VFBPl0YN
17nwml3Akdxmv+N4ORP9N9yjXTLWbbPL1C2HGx0/jXa+H8bRvnPhNHkWIexAssebCT45N+2Oos3+
RJ0f+v6lyJsPPxkSKFvyWkd8S+W0cUL/vbFZblqsmpsiGRbhuOENtsNDZIm/aGIEZLXdRkwZ2lYJ
BSnGK46xbudJ9xEA/Usj4TCBid5UHperqjW2Yyo/vLxEUJnUzTAU1a6Sg7WZBwzJ/lZkIDCCwA02
obDfGmFsJEe1DSbD58xEpbWof9oYdKCt5KghwE24t7B/ErvxK9LV5U/GlH6TBr61c3Aw5YsVT5T6
hyoUDh6DepLpzGuHiLDCwnkuLHdegK4klhc0mA9STJuNWEGb98RzGuCDQ9o2N7aP+mxpBpZgE5bu
IOM4wEHHhrAlWPcVUyWVRv6760BTHAO0hDF4MZHq981SclxDzzqRe65qr1njaOjgovQvTR2WOFpB
RsQy3fgL3aHA4UwqFneyDiG0Gu0z/eovPlFO6cBAkVl0KhP2bTMz2JU8118FHEYiG9dqlDL5HXp5
yGzrK540ypYNd7AldAuIwwd7jm6g7tN0OkzZgAC2ULx06rQkxJuPtvF5Q6qWUozc/Y0n72MO6Mqp
vZTxHtfnRJRsEW5+c1szkF8XA5tAbbvfOnzPwF5YhGk2YLWWAJn1BK43WyscQhsbD/9GGRQCm/4S
2LIgx5U0Hg1MBBV4tA2FDoT+EuJYQZK8Ssf3NmyXR3Y9vbFj4zh34QOdwrNLACPsnD2cCWMVZ/lN
s/SaMdsgSl8Ez2j6eByHmY+mMFDBp5aCEs4KvSwAIQI0ZWDHcbL1fxVIePp66OoRROsYiTOnelZF
xREmg/vfA+1ECRzc+8H+cWv55/JG7MbSCzYi/24CBH1ai9YFToo0wuvIxVDSCgyzi8ItZ/QKFqWK
+Flt7thDIs61eCoDobgsOV5Ayo2BQl9R/RTjlsCHbe8GfGBrI66MnbYZXtqWuTfrXkCZ8K/z2Fp7
Gt3XeAzs9SDV2rHLqxu/+VN/Cxrl7AHUy9pnI/pDWLzaVvnIBZa24wxt2SvcbeZmz9Jlxtc16S+Z
kjeL2iR4iZK6BSFckCoAEMJx3umEeVCaNtbBNOxnqslqrzz7NTmWJmlYX62GzgY+zvmw8E7bj0qy
amv8WaOHe84XwK1wpM/xZxtjoey1VzFwS54r2R/ksqAE5dno5E9safjXvOh1Bo8G787K/Qka41M0
tr8b0+zPzaxmP1omxjEnB48xc+dm67gtO+ndIXIeXXKBJ4yjhJAjk/O/g/jcegRakUhuGZyxSIdY
xosIeHby7rjGm+IGsfPG+gW752NPqzIJsYdQ9N1utuSfpciCtjmtHE6FFaXhw1YsYA78INh/vGPg
+8ORAcrM+8Rfrh4Uzp9S0CcAr5HBVWyrIxrMD9ambRV/sXyBEV8wOEt68nNeuv6oG2VjfljSLkmm
X2dB3XP0PjgTQ1FIWWZzTCEnOaW3T2JMXU14xhiBeTFuTpzz+XbqkyRsSa4FDClQYmdNh8As82vI
QiLxMZYwpe1lgSf2OUeHTuZUlpfvLaeCVMVnPefvYmZJMtSuDt47i2v5FEHBsJOv3GAf+m4r79yk
9+2728RXIV5j+4Mn7jSxCxYwgOAzMhkMT1hq7jgYbbKm+/KASfQ0O06vBGYp8JPjcziqW8b0myZY
DBV8i3CT5VS9tS2vguQ64PbdGZRD7hTrEtcBmwynU3OvBtzDgnr2cBdemI1sXRekRCHuOXh8dKOz
DaJrhJQZxs69C6mksjkwLK4ETzGCkNE5KsAZp+UjCW7ly7/YZgw6hrZeTTT4TKE4ell2kFby6jZg
HDioSl4ZbqTvNa5rjvErW1r7xFdPcZ+fqhwfZ3uV1vhjiWdB3RGryapK822W83hCHXW8B23G3FH0
KjGCO1ndac0V6J+W0f/fdaz/XWHyt/of3zW1lmmcDP/zv61nXr6b//vbKIP939/dUmb8X/5ji+Fr
0Pfyt9MPv6yZw/8pJV1+5//rL/7b7z9f5QnM/3/++zc86WH5anFa/5d6ZJ+G0v++jfVY/Pb/dvvJ
lDitfntaWP/5ksef//z35c/9fi6tyobr/4cX4HsxhUnnqeX69Kv+q5TV8MR/OG4g2Bn/F2fnsRw5
tmXZX2mrcaMMwL1Qg5q4hEs6tZjAKILQWuPreyHfoKLYQYbVGyYzE3CoK87Ze23sDI4Qc15rlldN
MP9v6n86jglTzMJMRZ6rTk5znbf/+nf6fzqaozqqbqn8R6oj/ze5rHPo6n+HskLUk6S7aqaY//7+
ehNmfv1f/6H936EZFKQXqr2V22aXXIE42gSuegi2v92Sy78O9H+yNr3kCPH4P7m8Px5+/vtvh4+x
RzWyG03Y20hPJmkz6itIcZO1qeq/RB69ijQXq59PRkT1H082//33k3V4rEhttbftQMhm5qDxoiir
3Qn1xUSM/fNJNPWbsxCi+/tZtKiQk+kPsHejYyM/arYBvF42BMnYJtzwc0LpGEzXP59tPuifHg/P
//eTjXkbWY2JmLJRzyNwVy0boBg8C6O7/HyC+UB/OgGh3r+fwJxSbWCtYG8N/UEz6Ro0d7nl3/98
cO1/Rv7+99v1Ja7bIGwetSpgkmGjbfB1HLC4pPcsnZfOtgEQtI7+8p7NP/dPl0EA+e+XQTGgzAjU
sLahSrwNjeHgby/V/Kn98dBzJPlvb1US+Bb+uCl2vSk9DsyhWeDcAckjSoid9yA/R538F6+8DAmG
AXafVOULag/Kti8l/tTEO1POnKO3/KOMs7MijFcjsJ7DgZ6W1olbDJarKUhcY4xPP9/3796a+dX9
7SfbimrEFNTxXlHH12yAKl2zTbVLFZ1/PsE/w8Mf7rf+ZdhQgfSi+hqpzbUtwriOVoAy0RqjIKBh
AUK7EC3YbT8b2vBhGsamQna2qCPCZg31QVTFijyhk0VBS7Mg/iBiefZT+y2YZnWhijpYyx8MqBtN
0ruGbx5lrn4AyLgH54ImbfSvuh45RktuKay7lWz0teXJKz/EC6R794rsBtqobDrV6fDzBX/zEuhf
xjFLH0pTK7mjeZqcgVWCZdTCx1h1/vIZfvPE9C9DlyfQbaQM9ltTPKt4AEU30NcIKVbLp5+v4Ltv
Uf8ybmW9mVVOgY9S3Y8PxSbY6BfK2KxSoeOuRjd+Q3vyl1N9M+r/8yn99v5Z0gyqROvNLQD/a5QF
B1h5JyKALmUZPSJEf+4Mi/ymnhSAYWJUMxATL/3GuEUCdWXjUdzkQYLCpAa3gX8Ir0+RrX/+bfo8
Ivx/by6Woy+fc+tkPXZODfslYbIT6tQHGAPb9BQvSWJo1oEL3vjUPWh07BftHaq3ahGtoXv+ay3F
4sX/lV/+daLfJ0Td+OOYyA/48nEWqUUNU5MkDjU0eqEWXmgDbxLEtUZp3TpqgAm9pNFTwEPMTLmx
JVLLcTIXHnBiNvmstq38wm6U/Eu0RtgV8r0adBRumydpwkTA8+KcnEiszD4444DeKiIk3KF7ULuK
T6tBwDQNjjj6tUMWh7nmM9XieCs0QtMorlIQx9zELsKnNevLu6hGAK+os5NmQn8hREEnuU1BBHnj
8+hUz21mvWQp+LC+25YjTPC5MykbaPkqZScoCOrzWCLCTgs6Q6bVfsheLHyv3ylFSNuzp4rKpsUI
sUekkL5RCJCnDaVENQ8QDZ7BIYJg1Ms9Tq4THaKX3jTRxurXql9M+0IFcas1yFBqp9mR+ODaVfOi
UUwC87osUnPD4E21Q9WuMi3Zp1Nyjzns0TBIH0778Y4YurVnt0gvukLfGagtl9SZzWUgkODY4avj
IO+h7Qc4au+nSnesQmrJtsA3CTv53scTeQYHpX84hQ8KBnn1sbdIYyPT55DqFShVs3geRkDVFEwE
Yi9apv3abourNkIipRQPmZZeobcrXbzXOMCLgqQ/Wi/0Fo5ain4widNtgIemHdW9Kbu3oaN1UFfB
PYJr41NkaQeTWSOc3OhLcMtoalB9e5sG2/9aVwl9RdrgrWQKrd6qEVCNFgKL0DuaAddq4UrI7XLn
6BS/6659LKvm3tAsInRxDxArUKOS9I/DpATQCa27sqf82RtXQlGwY1jOrWarW1+lat6R4Lz0gJhS
+UUEkpSHaIo/ieUF20UzOHGo447yAEFHbvpZCAWfmLiu6j7wEFZLlGdgFd7Cqt6GiX0dqkR6dQm7
XDQoXsgWs5NvCaBKkeNfxG+C75jyim2EV22i3OsYY1Z5npIT0eNIiAJ/OZK0KFqxl870orTltU6j
PZLlEWnA1Zjw9RX1iwEAGqPZsWj0e5FWD6zs1lKBMWG1itjrlfPUdvq59FX4wuGu00A0QHoOOkpz
k2ZRnoFGJTGHLgwsFpDatJ2uIqGyYnwPhUeYqYrQDL/uHifspZkruYVC76MqedCJzlWGIXwCtXmq
vP566IhBtNNYbqeSClg4akcms3fgA/256bNdaRUfFdabhekoNzWuMWJM7wzHA3jcxu1f5rk/rqPY
UnyZ1wEchnEElNltyrvRuUnjq5+H3T/PPhz4ywRKdQQBSGyEbqht7a2+RjA/vFlL6xqX/PTqHcgi
+ssIr30zwssvc6nmQ5Py5lOZLwgdiNk5pNtp65G6sY/cavu3Jed8uD9MJPLLfFoVVaYnQolc4lyx
6sY3qVft+eRd+INHug0PP9+5P648uHHz33+bSw1y16q8lJGrFw9WR+bzVdlvfj70H/d+HPrL2j9r
QzICqDO5fg7YI/eNtwkH2MKK7LPDjpWKKnksA0QXZDbAFX4+qfbdBX3ZE2DiQA5XCy7oeto41Wp+
G8qttdYBAaRMuuWm2jIEvv18uu9e6Pkl+e32RS2VHxTjkZsRJieIGkIR+fORv7uOLwsJPIb1NMAu
hYWRHXwrQC6U3DSFc/z58P8s/f70fn1ZJ8Q1ktQ2q2M37VCcokhN2nrbAWbbaFX83OMlqYhs9CZH
W0J7eimc6THu6Cziw3gNGd0o8U4XOacXYwQKnARSCm2NvCaEZU79M7o1yczDShfIbQpq6rkzEsQE
gP3fuz/6l7erC1gbOJ0ZsK+RSMzNdWc85VF++/Pt+ebu61/folxCkyzr0LXSl6lHkSOPVVcsfz74
/An/4dZ/LYogQM8LVLOxq838fKe/QaBcGeiX+vYvn542vyV/OsWX8dCpMHPVShy5quW8grlZh97w
LibtSQbwYzsr7Y5D2dM6U40ViujoFRu/tvr58r4bIcWXEbLDUR7anhO58kSWjFtvEUqc06O6Inly
lf9lKvnmCYn55v725Xm2g7EwLyO3Li+h/kgQapj8ZS/z3fOZT/nbofsOR0bIXsIdUBwGO42MoEy7
qvv3n+/Pd7/8y5trqE2LKC323WaWzw7FUeRvld7/ZSr85xX906P/8upmYxjEbKB9tyjFtRgseoeG
Bq2yv8lgli6iUkUWWcFqbMRtk2VAaKtkk0bmeZjqfF0AMWRP33muJYvPPlRPasfqssKTLHSdNFHv
xcNAwxqLFdrP9+O7IVt8GUS1Lir7plN9F/PntKHCTxjSEpfpuARwt9JXw69kjd7vL1/fN0O2+DKw
GkPnWVlo+ARk0Hep6ag4JWXuv1zLH/emqiO+DKsWhosxJFzO1XAPxZUBWheEc54/Y5xaGR1bwd58
Dr2pWztTfsICRMoJKu68wIUaxfXFjODIT0gxKof0+XjI//LDvnmnv1ZUhNJnk4XBxE3oTgT5gSFH
n8uXvtj+fOXfvNVfSxh9XaISy6OAhQShd5l6CvG0Yr1Z/3z4b+7r1wqGkoENm1IJipPECbNk/U1A
h4Jp1l6ZRH9Ebz+fRvvm7fhaxqj6Cpih5DzJUdvI9eBGxXoG2JIYuhRLqgqbtFgjo//5dN89lS8j
jS0kprDc4KpMV6vR3GqrKiLpTv3LU/9zdVEFrvo/hzIrwMxOyGroGrZJ4jLxeapDGEjejp+eLl6p
YrkyaQykYO0rG9fbkgDSkkSJlaUC9nQU/C2NVTzqkXqfK1o2v70b6bekbGB6mbDqydw6K0CBzLZ9
RQlT/OWHf7N21L98pEqnmJYaKKlrqP1O1f098Y7rOsn2xviOuxwHvLePJ3roPz+H717eL1/t6JRG
6zWcrkcYLeh92QcJbOTng383vmlfdj3GYLMpnhIouJgsWllg80/ebTCgokA+C8aMUqX1YdX9sRTd
s5PKO90RzqrOp0WCXgtOSfHwl5/yzeutfVkXCEdkGA74Kc0K7fxa2xhHfw+09MrasmM6hZt/c5TV
vqwBkNKajYEc053kr8J40vrdz1fwzRejzX//bW42imrQmyLNXDt6hIwT+rdJQyAGhsmfj//Nm/DP
M/z9+GFdC4E4wmXsXec2mpdMEiOX/julc9X5Z9j57fBxnFidikXHVcf8lNkeYOR8q2XGoe/Dy89X
8M8t/sMC4J898m/n6HXV8YqixYd53++7VXQBInQ1PM6LsOwzOI8rDKFUPZbDX04oTeub5eY/K8Hf
TokUZVAMtJBuV9pHk82AmhO/mqvVWc2HozYGa09M12Yids4ESKeViO2TlayCU+LFT54FqRRkJDh3
dGmiLjbGHMVD/iRAwXXi1xedsNHOlFfBFB+grYE8G6sL/jsKfUP+FhTFFU4z3LE241WO/5YyB+6U
0GN/rjJJBDkZpcZhCGwMNURZg7RBUmJsTRWhoBEad6MQZ61ob8eAxIOiGeESAZUFGbKpe4B8VXfl
68Wl13F6mgWCVYpmpDQQ6uaA2BJ1fQajCdi+ctFeHpBNvJNuA9tD96/Dabgqfe+COpTyDEIvZ8y2
hFWQvxJkCMhD7URi1sUoRnhfA9bjPhmJnMQIMPrNDdwJlSDOCavgRO6t/xj6uas7xUvdmSeTRCQg
LPWKABTSD/RqpWBDhrwVPSZWoK1KmLGgNM2dh9shhmuUzqRnS0k+0iA0lnFkW8vOwFMom+ZXWtsv
lWI896NSrvqyPOHtesnr8raJbXaE0V7pi5a1IjaMBuMqfJ3HyBfrOqQMFUL6SIYCX69W34CE3cd2
hsTLBgKujtMTtulxAzLwFHu9M5c1q3WHFGthEI8KmZ48DCH3vW7qy3Bs3uBxwS9pgLoQLfmaN/0T
yqLDAMwN/nS91HMAi0WPjGwEasOGMkC+rMPJQgOzaRL1xcBku1QSVNE+XQipwX1vtGgl9eG6NuKP
rpRXA5iTJk/pCenFikzCEZ0+enU8fYcBJE6i65uidNJVEVnI9EV424NGXNCjuTRBfS9M/Aygsi4V
+vDEDA5FYD5iBlWXddlcutnt1UsU9EOa3kkfhG1uxncha8yTQKN9H+jJezXGT3rn7FGfEk2KdmNt
5DObjOKjUpFao+n1TWXrEAus4VYPtduwMkne03E+W5jrnUPoW/fIRAlfqFi6EiPwknfUK8M5SqIL
LEh+kWvphhvzBtqGdgLpsC1ynLURTjcMCw2pEtm9jEiagfjxEAbKjd3he9D19DVWlE9m3+fA8d7y
ajIWqS93NNnEveWN5yqFs9ql93VCinZqBW8mnkjMWu2NUuko/bRo3w3qeWrw6uCCJPghAM0hUElL
qgDLYDYydciNY97kDTalYztHDkG7XDaaj3hP2cBcf8bXi06q9p6LEiCQinx6io1NoTgAGjLCvJvJ
JxmyYFXQc02e8hkJYDVS37G3MqlIIPOCPMT3QHZQXxyVOLx4JkSoftYPUvS49R2PsNLYQ+rfSiLN
Udy2OJmXOCT7EwQH3AqGQnxdeYfmEZytuhU9fmg13HuY5peNMt7xcZwshTAhZQhcWQqgRXFwIUX4
I0N+OtqDKzL/VSNfdZFI/9SnxX3p6IcRjBmx7dYLi/Ft5RPlja/rUsD8Ih+mCdBABWAL08d6Mtee
QVBLqd/EnnUTRYT8tkgWMWUS00sIqx5lCwswcDaAIiu8u6Itb4s4drayzIGLxSP+NZ/qZIDImNIU
rSZCYYfKIEIPVJsJDttmud73/dqICUJp7VMUwjSIJRQhD5KyUw+PydSsEwfYh+e3j0GiHRRskKse
k9tK7wPjfTBCdaNH6RX6krexDw1UY/2hTTrCC4xnJam0pa6LfhFhXfARIGmfodXvWqsl9CbISbvB
Z5hKrAY0WD+HqbjqcCbihCDDiQ6OV/Vns8nSYxJBBZvDjnonPhOjtw9HVZsDCBZTxU8eFVATKaGj
cuxYSgPBdnR8/v6LEpdv5E2te1M/j8l0VwFUnQoPbzC5sn5wSwLU0g90d9RiBoGoe8tDvl7bWDZ8
+ktVJ04H4sykCFytEQM6RT7dIQ/ZCR4Y5bGvRR8toQsl7wnVNGhdfLMtST5Uyshg81e1hYlMizZj
/JGR3zJEpgdpsl9pKdiDQDl2WXZtd/J9HGdqitqSbiKwn5n35mx9UfzhGJGmXNnhe1kCSmnkTWQ5
byp2DxT4sW6ckw4USdvtLLhtRg8mJdV3UH9WPYMaSuKYTglRKirpu1qJ6jeaBAoZGt+EaxDdsEx7
eVvVor1KY/bCprUW0a/SB6fmFX2x9Nr+Hfb4pUc7FmVkUgzzkJSMyNzaa3puBKYoRCGGjIAwW2Jk
zVIDoGFCfIsmWHCmckoTax56LbSi7crHGpqTjJaRm6uqChlZVrORindTKubWIQh8VMJ3TxCC1JDH
M5jk0nh4grTgYot22zk8ZDIV7iggb2pPh6pk30ph7qfSQxqtVBT9872mMKEA1ukX6JqmdTRJc40z
EatZIKk4W9g1bT5o5n1RCxa9Al5phIjSJbdr6U80qxPpikG5OPBcchqacPuI/hveyUAgX21YYM2c
7Hohh19EZl179QlC2aZRjMeaAK/KYKbR/JdGEv9gKhe1FGepOxcA7C80zO7SEuxRCROggJttx3Tv
sq0SjATiyoVV6vAU9HCFO+9ewf0xWZMLLGQrMnJMais4TWb10MAhnQRRRXFQvtRRcJ2MChhKWeKJ
Vo6jRdpUWjyGDFqM5yVK7fYadwpU+YIrGgmFVZ25b3qMJR8agQ4frRb/ytv6GOgKrUWE95Mk6zl9
qgL/2nOGE/HwARfd73KJtzipt3ahb/q8e9dU5WSp9ItbyznV6XjV0GemsDiSu0QuMgyWUJBlnqlv
ogq4j8K8LdCmhJ3ldhF86Fjq8Eja9EH3FHOR5s27FjRXdpLcOLTu4i6s4QAAxQvAlcCmQhnbOme1
VDZlFL4og7kHGgaAHUKH6LRnI+BBN7rzyMkxiifbOdC1NHyiLea+2lC5ZsOiKk8BQRrxBjfEU4B7
ravHu8igYWxhrO8S5TrUO/z+Id1FEGv4S4wM7pPXQvJANwG8Bjq5k9GwU9p3Ja4OajBASvHX40SL
o+hwcBEy7/YYiJ9pLWLtRsYMlEIFeNSW6UWZU5MzJ98OTnYemAYL4Ggh9B7Eor1b94IYeQfVeVpd
qM5sk6As1xgkIapk1S4zaEPjc9GZpUpvm1gaJuNhgFFOLsAd+EUsEWN8iHDSrTqCQ49gw148D45h
Ru/F7+Qedq2+KhwVEVE0+JmLr8MJquqRmLttI4ZPgO1v4ySztZJoOVsU0c/eGlQUenupI7m16NUE
lXUkSuguyke4kfH40Hhsm5OSDwscU4/lG7oNGQ9mbt0j41EOY1q0sxO8ANfcr+I2RazNWr+0AkAX
/Tmq+jsF1koyDqc5DzJuaneaWhd3Bj7JhkTv7NCllr/Pei3YmE1jrJ2kWereeNt2PmwMigBAoh+l
B1eRn8EQk+Ou1/ESY5Elf88JftVNirkCby8BZSYyahmbbgMwdMkLCaQXqk3JMlyPN0y0D7EYkRsF
rGIT68hG6lc2qe5AcHwRpuxOJn3djdFeCFAKjvMOc35fpSb5DGAFa1NcZ4p6NiNjNqIztyVOfjRj
aB0T/BOjzU6eFYHhlite6lNQ+++l0NZO7RNKA95YaI9NmpyCEWishfaCZjoR0LK6BUKwYch3vQ56
gtnMGAxZ7jvFgTMYNeu0ENpbXfHI9aAlkJDE9FCriVZP7vLW+xitwA0rVo5J469tLWd7pd/UgbEm
SgSXsr7HRfnLE2DNcV7SCu+mFbKZLSabc9ZMNzZbNbyzL7msz5WTkRGoS0igPjSQYcoOmPHWrYaV
YmhdyBVgGjJSujzy7aYiees7Z2eL+oo4pzVwc7nSxqkgrrg8x6nvwPUElIGT906XcilJtFQK7r6l
23sVTKVrqn2Jx7Dv5/uBHNpIjvB97jF7qmsx4GBnpC5gvmTlLMEGEkksa0wY0QQPXlHD63AupXk2
3MIpqaniYZnc9JV3Ew3BuOS5rqXqz+p87wp77FPlh1dopGGaDP2dB197y/gBFiQDdhvLSwX07JCF
RAkEg1lh+ymCUznmk6s3E/uaMKi3sQ0CCVjfmMbrlubnYlT1ZUoM0VzT1TZ9pollN43XjRxI47U6
uGECuxujPBMkwXAxLDh9RkXV2gy4YFGQ+4SSRdm4DBEhrHuVTpHoLz5O0gsU5fvsnz2c/ZJUSvig
gvhalxYMkrLc+EoNO3ZG9JrTB0u1O9IA4001KdvYRzeehtsgQ4uj2dluGOJPqIpXY8fSJu5J63JO
foC0wyy4cwXW+8ryXWos29GPmTk8/C3FIRPNLqjiLTKZrVJpl1wj3B1iJTbqFBcGQMAxODAS61dz
Rv1oWGwrq92U4w7D8rOuTGvHamsfQIBxAAXPQREEaxH0ImWCtyfwHkh03YsgLvZ1q1O9DJ2BIPH+
rSP7RDig7gP/HTGI4sLEwbjeJnSvCforcuwT1kZXwlu06tfKpG9TTuzlGrOhPEL73Ao4mIGPNZt9
y6NXtK8MauGuVgPjmq1rcNJDJ9lrfW/e1FG6UpMehBjBJ6ucKMhaWsckHQHJQR9cVQNZmGh8mgp5
14CQP8q9K0cx3FE6x8I0PrUudAO+v6Kl7A+xSIns93jUrkPCTIRQP51Kd9a97m/CJL2e+vw6HBT/
1DcGaMs8P08h+7ueXIYJqlt75dl+Sy4Cls4hlISaBsYHqHyJX3F0Q2QpK5n8k/qMRrkzIVZDXHaH
gdgJQwy3UzSeigFEUJ7cKCGp5d7QCLdqZIFvJNylpIs3NcNEAbcXgNjQru2e7RLSY2IozFc5kYqj
oPo3W6B9AM6uwtE+xFFLv6aZsEElGUxECCBevpugoU1TcDXI5J2K+sPUg2mS4UfS4ySL2e37gv5O
wZqkkGdsijj2s7VfiQ+Rhjuj9g+yJUMUgDRFHLzBcT8eFGN4Uy31mhf9qbG8W6CF8O7nqkcMqy0e
gi0sOrAIXbcrkFrFCKqgADKG1pG5ygqceEWReuw9USUqGjNVpJ9QJlVzSINzsVHQFkV2C8iJpEz0
ogk2KwNUBMyBZ9MKzjKvXZraxpJQFZi/ZH14SEPDlOHDMUaKaZZySJVGXzb19DZZoPJSRHOo2TYg
jjfsYS6ox8HhZbtgCM/MZ65iigdf+LfeoLP9Mz9KM7aoazdPVkPb0UpPlqVtMkkWOcMNfmw6BJq2
aZkKqL4k15VQzinJp6vBSHdqFWzYUP8aRbiWsK9QAC09gme82r/O8IPCL8tfujFFyadsFU07QHOZ
c0EeHaW8w6nVKeqTEno3hlBXJSuZBH1iLsEEEnK4ATX6pBIqnenNZRzxCUkn575Y6aIcjG3kj1s6
GGuKnSu7Mz9pK/IdM26opXpqLfupTjEjRbXvZmbNgkU2bqlADZZmtWZSYguICdCvgoK93UwMTrQS
gRrI56Sc41BrrH+DXdIoFfGjKrjdGpjAJWQxUq8NDbNWrbxQs4USnZ4jZTSOnW21fJd25YKETCF6
zTAV9Mr7QZLG5/SNve769lVxBOwaXWL3Bj/WFMRmEf2ex3TjY/IpEmIL1nYWEbOs7CqQlyy+t4Ue
nCco1STyJg/KUI6HlPBQp/Nfu6k52aMKZ7igqlc6SbkIDO5fr/QHLfMJ684WsYLFiVTsYa1OGEyb
ktRGdKgCnRfG+AlsEnt7M2BrpL0KRJjbpoIJEvq2ixrzoAn8ZdSjrTn5E589E9ee/dj9lFnMoJEG
dQC4gxNkuy7IXmycmJQvlE0WO2BAjat28M6aCSdzglyy1Dtc10oUP8V2DutxlG6tQsxUFPuEe3Qb
1ep0LSfngv4w28HVthZ1iKisK8WhZaA6FtH02cd5ykxIt4/bzM5MQzWXdMGxTJJX8MJPTT9bm3BW
W2hEWLEAR7w1ff15CDDoOdxiORFPrOQeqREmz6IfW8bcZtsmlEKrIb/nye5zmSXrNmMWbXKYFRAb
g5UVe+OuHoilDCkHLBwsxJgSMeqqfTcts6K+dvL61AX+nh/32MuxnWu8cFR85dmBHLywPaYaQ6s+
GnSm6A4da9Mn2j4cyLxp45cB9LkPyKacN2kNkHL23mxX2PdCINjVtZqvGpq5VHnWg9q+Y+8+EfK0
a3vnOMnoSM8sWXVpWQBnCrkl+Dux8C/DCSNrSZE6mvjg6i5XEalOlPqKc0jmXRlXD5FgwOMXznvo
ltpSdcT/GCyVkUhrxepP2RzolY86PPXkrKndEySODSM7RMge96y3aVPMgPZtklH6sYJp3fhoja3u
VIcfTqwRdxEddEFYZ807AfszgiwyteyESXDViLjU1bPK8j3jLanKcpmIdlc7T3p4EaqyqwMYBmF5
mMBX+pW/64x3HQyYpHwcPCYOJIp0ORtv2EdvnXpnQl4eYrEk/5zApPFmYCBDxDaYHLvTV7pdbzLK
ssjyl6ExG+NIQG6cDXnRo04Md+lsco9KoXxFp0/Fm6xWwShPVEwM1w60zFsRtuYKgN5WN8+mbbIl
JSmRwDeF0mtcfyB3X7IFJG9qkh9BRK4idQGIU6+DRTXd6t5TB3ug9jbl9yzmXgMCJAjZYbYAPVKo
KpEw8q0THqqm4YEuBLnsV7kRvo7m4CrwCEd4E0QmLRNjuB2M4SxHc0d5+tkntwQ1FYRXyS/Ti2qh
warM5zQsIwJuG2a39mDfGeHoju3wGsa0VEPFJVIX+QpQhZhQsq56AgCBnxAqnkZhzhxeAyRIRLo5
IeFVTXvSpP46RM69rI9mdtOLE0WyTT3Yj4EKWKa0kmPLfS7LXF+WVX6L6nKpN/oDU+alxXM5xepb
Oab3oqPWmRi/MhZ/jET9i4WeOS8mYoraE+ENlF7yFfvDKz00rk214+VDAEanAt1AAQ+gmVY+ZbiI
kZKQPlhiT54wF4ZGAnydLhPT3ne6ctPmCmyA7KYukm02vNLM3KQwzBPD1ca3liRLh9eQQWKdwhsL
s+itA8NMYXXRMLFJvgzxoCEURFq2YZ5htqfgz2idFhVLiFTuEitkxz7eIdPaJKbjgn+iymStoP3u
FKIxGuVJmwmOPXHKEX5xWhOl1Z5yRVmlbPJhxew0MW4b2jlUSXleb3U/UqUhtkGskzD99CBGUr9f
+kzaArE4a5eDwy6lM3dEWW2k/gm4+Kbxs2vpM1dE8PyVRVzYh0SF4zc6cJEY34sax4EWXhc0IAow
5kIou1C1L0jP4cbBzfUKYjyG5IMv/RAT5lxqnwEEbHIc3SDyly0ZZLkNrHkArxMAwWomLPApzGtF
C6+qzrwxyQyWZC0tqfg+NVK79lGOo9qJrwvI5WTXuuY0mSsAGNm6LvED2DDOdUiheam9DlJdAP5A
5eTfZMCGJBCW2lJO4zQCfBWUkBnfd3rznkXVR2nRJyJmpwC8Q/oinnqPhSxinYRKlahyQO42S33e
Hjv5FSk9ukCPHI43XTPB2V+1/uBWzInhS2b/Csk382yq2S1JCuc8khhog+s8vSdplAc2zshe+AAa
gSbAdblHsQBgNLWAAsHmOs8CYF+Y1SeHuR7NFhc07ImjIDLy3dJJubPUQ5u6zOQMvEwlMrgq+keh
r0n1vVMHa0OUoGkWDPQWw4pMl3194/dHAS4tSpN3qIJbWytYgjdHEOD2TBJ78wAh6cxsSdyszfp+
glOgy3dWiEtJxdj2KugyFr9R3dr9k12R/92+6aq59ONyTSLu0vTge1RglTNKXE197jMFODtxqi0Z
933/1E6SVZzgaETSSeDCHW4K58YzL16EKB0vcB4Z66ZPr9hYKMW1RL3Zk2PcahP5tGxhwM1qp4yM
X4+0DB1Gbt6iPG82gkBXsLAL2/w1qNmq9OzTEDeLiSVLLaFH0JsNaYt6KVT/ik5DebbCx4odbmon
a7T+m5m814beORPjnjiJhWo8G1P5mDCRW4TjNNm09Ax30D2279fC1w6FX7qxSYYylmPbP/dEIDrt
6xTdzbDZBFyCptgQEWIQx8pKh5BvUGv243AR+9WSafeWAWZT2nLrmfoGmvvCzkcYS+QE9ixOGzoc
ZXDIQWN0iFioweysCStaQ30r4tnNCb/DmvLAyrSbU5o+WTwIwn+jEXtCS6rXDP+8TL5xyeAu6VAJ
zOmx82MUF59ZwD4VsObgqKsuvu6pjtDkWwxVu9WT55k/Mqg3Q/Kpp/tJu7eDDJ6oXJatoLqyS0vj
3CL8KnKaZM4nejN0ntcEIy2yIsK4DrMAsvO8ZcDVNje6e1ISJ2DzbfQkp3SVkGGJJm5tjKSi9m9U
9bd91Zz487prLRBX1KIL/TTiept8RDfVSMdqyEilojBjPkm0eTQz6EjM0LuVJvwj/Ey6QN7dAAty
pCQpEICBEISFCTbLuhqDB01+xvyDKTDRmtqTpeE36bJdQ3nZobxjdg7wVnMVIR+il8WToMOz8Dpz
myr1ukpBzif1umgt+MH8V8WLTi51mT1ojK+l1e0rIOil8pAw+TsDgwKYa0LHW3JiopgKQ+n8agbP
7fTumXI8ZimD2Ro6iV4c9MF+kXV/J2rlxmPRCqZnIqHTjEhkZvyY8hdnZJOYkREKFoS2t/oWUDdO
IN0FfsbgFeyaNn5NazgOcRjzBeUajvxiLn/tSVpYAHHfTPZw0EZUzLDzTdZEVLMWDs0gEXVuQmzJ
DDMfbKJmHHWD/0VZlmr67AUJ4pDx/3F2HjtyI1vXfSIC9GaajumzvJsQVSWJ3gZNBJ/+W5zdX2hJ
wD+6uI3uzEqaiBPn7L1XZG1rwpqH2P9qSWdu4rcZ8gs+9V0dD4K4A7lPc/15yJpbDoM886CY5OvB
KTaJsI+N8rZ2ooH1bN998mvpz+7ibj5BtwrNWlxBDr2WJcnCGEHaIVgxZeYxIqJsdrKQ4JRPF0K8
57RbJ2Bzmox5Y0J6b7PuVleYReLxEYfVFwdgPSQFMKRXvM6D4urkghzCnrwrLGs/QCk+5fmE1sDf
DhktrS4/kgV/oSm46/oxNKZgC6r2kNTDwSa8yxfpEw6yu9S3r8CTvsh1/DEFwaNrDe9ZXIZLlZa1
NQugGfZ9BlfC386jvRmwJEEuaB84itz5vnefCTRHPE0ijcedT1opIRc9jeD6xqbyaFIoVCQW6CmD
atPa+fx/DMu7pronSO55wNiVVWD+yG1yU3bk0Q5dYzy5ub2pDUiho/1Ytd7LSJJ407TMA5q9S1Wv
pLUZijon5c2Cf8Fj6JAOrMdrfFJrB5tSTNT4qlyetRqwgUzedPHLSX5UaD98newxcBv4z1qCQEr6
AtPAWbgQKAfgwbklgjjns9Oba6NV/a6ArLCagqVpNL31+vA5BYys6u7d9rR46/mcfFzAZ0dZRkyA
LYe9yb7g5Iq3DHQ27sha5wzdzrQ4S/Ruvk10fggSmPEG1WlG+SjfnCaxaTday6RwcOmHdkI8kvCL
uoF3iRQe5wOxyXDTCx5ovaIxy/bUIlHB1CXxzdYaAEscd8qpUKRKQtSgBYkc6YQdsbvHywOeDMGP
wCBOSZYOCVwMrxnMuM6ujZIv9AfHgcOw4h5sxljupNS784gVL4AfSKhiCvlKTXg9arLlDYuRd9bd
dS2mMjd9tLSGh34qdSpcuttNnJI1znIbRgHAChMSHwp1pDZm5EPDKMXNMQMyB0e152o+jz2Vn8k8
TGbEkZTkbCiYonAQqE8Y5rfrOTEPilSfve6AhpptZyVkE3Z+gXaD3CsuByhVImpjyz41hDdzWp5p
DLKpM1t2L7Pyflm0i1hqNqQurmDPvkuDXE89C+0cXyfxV1VlnMCtkWHr7WQNUjv3zkauH+KZLOvO
NL9bQ74pRbO/A2c3mqGOg4jCqT1oHdu2YPLW9tWLJagPunQ82DWxJr2rlvToee1D6Zu0lkNVCieT
JhLZJF9N49+KMX/KvY4idEKGGe/czGTq5WwNCQawpwvOHO2hH5VGp5fEmMI8kG3ExI12W9YwXShm
OjUcRCfy/p02bDRIF72hQzgx6UOaFvIj4fl0PnUz9Oi1cOwrfwmHjTuLCHFv9cjbkbBnE6ypMShp
n93YD0tTEf06x3ej52VbUZpXgrKOVjvuSdrK2HbzfUM8lmyn+6TFD9gzk2TsumEjWae+fnRs99mM
7fs+iD/GqPeeHeiSjLW8EAg7QW6us6EfJSmLWZmw/129RSFJVBQokEwvNn1DiHzU0Qemlhv7WKyV
7RKlXD6AHN7OcuICmK9NZ0MI9aqIchHj4ujA6EUqhI8xc3gObefdj+ddprkMf4ZrCa54g4J67fZD
iKAWs70TMT0tzHtVU4W5jnrnJkI4qgvvR6v5J4iS6BDo8cc2pafYRiX7A+zNn5wjNv2ApBVroArq
Q1zNsMGbq4sPFERccnFHd1dp/qOsra/ZNK9ZK0N+/aZojRe/Li+xn5BO0yv9LhsJzPOARYJk5/2v
wfY6hX2MneQtM5Jb60YfOcVUL/Vns8TaKij0Y+tH2gOdtGjYjKlCWzeRmDBOz8SVrXw1vdsRE1M9
Uw9u45+tuLu6SFdcKsmBRni3ZEwP9XABzXGHrfLm6GT5+3ILm5MYGgGe1D26gO4dv6fR7Ww0s7xg
ZCQTctjnSXEauubip+a+r7qjAT94ThimaAviZ66fhNBoWEcf+kRWoy85SQQqe62m4WBK7Q1n+V02
8SxUdrD3+J1RgK1TWq9zEIURzIacRMx2/sWYfgc0MGwsAvcQH7BkHYB4rjM1nc1MrYEAwJEaORq6
iqjs8XFO3YMau1PWZe+mPl0GtD7erENfmwHyxQm1UT0fyNbZtUp/GGP9HqjAGajgE7o9e2Vq8tZz
lPCYfuWx9tNLsLQOcb9KJnWNCGAscm2TKZu8AgjNwL6fSLimT9dbZ781HuuMuXMegGvSIhJMXPsy
edoj/FLwNtpE+Y8FKWj6m2lMT6j8rrGRn/QhOhiGfhBtdz8N/TFBorRyu+nnAI5+k8GB5YyXP6nE
6zEtKVhUrH595C99k+FdL8lRy7P6F4nQJK+SAKmE/9Bl1q8JyOaK+ewLSoXQs/KPJiK/i4zos2GQ
q5b0F+IomC6O4oc52U8BaxC73pwzj82f6mZgMDhZ4yHABzZVxFt3BHiZTkmm0oJN0KZ3ivC1Ybos
JCAzEI+f+s65qBKGJcQbYnOz6SUd1Q721ima24eUZpk+nA1XMdBhGjW05L2+BOM7M3vDgiDqX9yE
8iWOTqOXr/suX6up5O2NDlNKXdZ4B0/ztwGEygTFbeZ1yGtAwYFM5x/gaJ/irUl260SBoRoy5ulh
aAYo8QsoRE4C4kKizKlomU+h/ZAokMxhfu7N4SllxmT6/oNuu8cuCZDSEFQIklcjvdCzecB6hxvo
cS6IfIbOZVk9NNIN0WYxk+622C1PMtbeFO07raDIatyTHvQX/MFPhj7du6U7gmXpf7QT8DsXwllL
eq0/i21MJtdGVAOCKpc1t0YQ0NnaWYsRuE5UUYSThwLqKqHsyU2vTQeVUc/eqOfPtEA5LODr25hm
fFM5+4RuvdiV+PZL54wXbDcy+1yLZIo3TmM91CZ2SZezdpOw71ryLBkt0Xn1V+nAdINe623oR2LS
GNVTpq5dL9rGTrMTaUpcNdm8Kb3cxpyeSeXee4JYc8Nq3sqxI96dcDJ/JIyr+yQo+HvQaujbS1nj
MzJpZoY2qS1Z7B3rLo4qvMzNRCmCEmE9FvNNtzVO+XQCTnPTPweudhUezTuzu8iIoVZhtW+VQe5n
nYqj44971zGv/ux+R8sorXH0jOh9eRcP87huiW5fRZq5m1uC7F2H/KAggZJjwGw/2pH3Rf7WkyXx
fs3cB7gkgOdHmNlWT+Og8xgiVWmYURHrnD+wXC2D5+mTznzKABQsrWZcjHSkLd/qMj3GuXRXfl+k
YUPtv/cc48as99OaIUSIBDxSCoewZ76ekB1pLzKtPMl3evpcdwK+g9x1mboPxKKa6ZTzYAVtKOP5
2dKJn5uSmYdevjAROhGFftFVcCYXifYzB9Jcjx9HXxw1r2K8rHNaNmh0pX78VcYcKqpxBAEfbeGX
cP9d+ZZgF49TKgSCOImS7dNNTqe3DBjLDhbeG5PNK9WJjJhBRuWl/1NJ/diivqQ+DpD68Y3WcG5T
gxqa2GHaW/0rTfutlRgoh0VBk0GsOq1/bZYI4IgYKrAv7Z1R2ByeoiDU7R6qFChIHbKJq4MgyhKW
EktulJVxVMy1Fy1mPkfHZZvzd9HbKY3yW7TJLZ9pt3qx+1AbQZi4HvlmTUjFg25xuGhdH5pOnm5U
0XBu52ErzHHfqfIqtOnZGIzbPEb3wWjcJjdl15BEUaq9lQR3iuMbU8FrEdFB9Enw1q1q2znxtTC6
jc7hQUQ5FTX8nA7LPnJVQyCwIz9CM0BEIImiXfFW5N3GmQm3ZUo/lfmRkMjd1Ft3rh8vKTS7KCsP
zdCfHUw5Tl+3HCiR8/KSfxVRcrTt4UHUE4J0v1v3k3+joXeCX0Z0aG4wzRa863Y77spoQsHcXckt
qDZe4/1Iyu7SkXW5aXKyLjtP/Zxd8ItJpu3oWz5PbYR+LHHfLMmyS98Z0h4J10tzMfCHOzux9O3g
CdLfB2RKdaW/FcsWz3p2nzTimndWhsJ5QOqiEN+Tx0gG/1hLZoMcFspqfgXxdCDebq3DHl2rqg4n
5fACD9rRFv3VtkHDT4y4CEHU4vI7tbS3tOO/XyT2cFP4X9ZjLTqowKOUlIonGqBN2ga3uqEfy5tE
lDtEd9pt58kyfg51SiiCTb5vlYofKeOjPBXE/pRfmceESq/9qzZaobP0NQYrfoKPfg8ey0PtaBeY
DKKwdJqzbxZXn/thUyJsWIYJbB5ueTUcKumdh7p59YuFuGCfBSAZYJTfdqn9lAzgB5ZOus7M/Hl1
JhaBHst+UmQfk55cShZ+VDVPNgfxLd8HZnI+c0zbcwTbGEH/YCawYfMhnMgWJUJ65/Hnz4rIBoTz
gUIkYnuHgdXBEegD+gQF1RCjNpKgYMu9lTYHgHp3lkhJ5lC7KWNSPATMZyIGsdCv6Nba6XBz5vng
ZfO9WanQaN2dtOYr6Q/HKQcd7hIWtdQBPQimKk5KcOT+IQMtX+QY6L0CwefQHmNyKoyF2x6597qr
TobrfqE1oYWbZjmpuFNInwkwWnlmFaWZnBEcqJyCUlXN16JPzhZkNlMXj5NP1Ti3Yl15NN3V7J+6
II2WiMf+iDhy6eCMSG1IUtSg2YW+paGQXvQhHR7GMkG2DYmcUELsAfpk7pK0xG5ggRWxDiUMy1VP
Ek+P/pi6bZs3CI77cael1ssEYcRNtIszuST1IEkRZcymBqZ8ZfsdY0llMr+DlMehNZVrIeuPDtKK
G4xk7g8LDpO8a8W/Da13C1GI8YvePyXAyRZFQ6Mx8HHajyzOj71NBL1IL7nyjmPMZmX0b9HcPQwq
DbXKAKOKcLCado4oP/rIYwUchzMBpGuJlghH6GpUcqPJ+alUcciT7qKPYY1BPYtEg1btdCwGFwFA
dzJ8FA3O8ywRzGRTvwna6mZBAqDpYhz1ajiCw7uOhrdtac5MjoatQ65SizATI5h3woMgMUUxJZD5
KeiGNaYCODNtJ2Zcm9lGQSNQ/A2lvkmq4oGfSwq/w0Vzdf+zZIABlfmmzH6f82JV3YvRleB1GCe6
+vyygIcawGQ2nV1Amo9uKQ+Jik7SoZsaycPoL7Nj54KT49r0hOETZymXM6/hbDuZvc7K3AdGe4L2
iABkQaovDGAXJll+LcQP4dDUGrALstXAWvEhIBRtdJYGkftaHNKs2MQeGXE0dbxsWcUM3vSEJPQO
fgOyRI/wjpITsAcus8g5kSPPlhZ2T1+7Fu3ISQSth4VcVOnjkUYD+z7qg2QCxZxs/LajHm4548FS
tyZuyVPB+KmFt+vo/OPRZ+tSh4ZItwC3z7icifDVpEH8mnYRZ40urPOPMk+/SM6+ydofVjGMgY5x
lms5QFu8T6eNf9pE785DvA7IbZ3bhgQV44D5iRCa8uAUKFm1J/RVX0Ohnwtn2lmpee5LRlpG8exN
9MkGSpbKrU96PD23KXtIbeYnzN5bXE7rijUlmn/qfnmvUh8+l3pISg/DgHoqGiYyUfc0G2qL1odp
MVk1E0VSkfbrZkwP5ciO2+KyCoJ9PM2nTnaHMTafovJ9YVq3liKBGAOqGXGyJCljgKDeByTXRHnL
L6haRuRaWDjFzUeW2dJALkovVOm4y3q5LTTj1nW8BmRV0UP3d2Yx/+p9x1xrQQ8K3B1QUyDvo0iQ
/nIfiTEogn4VVwiCBEJGeDdW3l00xhMTZ6FlfN2Y41Nbedux9Z5r7ZssVSKmp31aFG+iRhtLZsJa
6z/zZtEVgAwxwdgXrCVmEGY9CJZRrAGBsjRl6w7wpoXSmOV+VZrJRgV0WcbifXa8Cyk/G1p3Wzkp
VIvLjDP9jk16p9LC5oC5sx26Oz0xQ4I7d3rrHHIuOflYnB9R1DLVTBjLtgOpj4vqeCAcq26cJ2uZ
2LeB4IY7p8517xpLP2L5D73Wv2jaT6TmK48KI+r9r7hXO3PxmZb+nvwt1hiOERXWoXFiHFcQ0Nzc
Z4a8Rzy/MiuW9v7bYR4EyY2Q+dx87Atnlxvy2VKPU+xDMpnIwIg0RUxyt3Wj+GNW6ir9giMbdRwP
pzfCa+to+IOmko27yjpayRTvrWygn5DQXBjkzs0Y/eqdBiYeGjELIGKlPAq26aDRLy4OlYiPhhi3
7TTdlW52D5j0OJQqTPglk+/SL3YZ6TbmKbKceKPYCDqn9Ci9aj5v3ulqcSnQl13hKkKyEtzyjOQR
L2uh5Ll0u53TQMuBHFT66aJCXi92ked/zFWjcV+dPVs6PFzNQ2xIjLYTZ/Q0M24QmVJz9p4F+gdK
T5eGWxFEB3IVOvKZ3iv/lxggvpvmGyi9Q28ar4ioN2nAGBhKPYCEUOeEjxjlJWnFoRjbU5Fad23Q
jDi2QAt76b3IJKHOCXnsSEt6q3tO2eXo02CnIgGfad026bRjrHDygSvsh1eA1syuk43QxETDwf5F
QO/Gqaj35uJYICHVk/Q4FearVN7LDAdtsvgxer71eUMoWWkYMXO2Yd0I/+gT8m3hqKQcR4+BPIA7
f0qAqBcdtKCcTVTS+OeQfp3KcmfLFlB5fDBjxoBem51RmK3LYnqYu56eR3msYcqVY3swKQSgVZO5
CCKzoQK1h+joGto2E6Bqm3hgPkdUuIPHaKparqXhfnWx8RT0TNPc4Cm2kk/Q2Yx00l1HYeERYR+n
HlxUedBwEJqedqjwoplMjvrZ4ChAg5U548npQAP0XnVPGtjKrXHy293aniwcmJArclq7/vApclKm
azqJEI+IRmZV4wwIc2Kt30cgYmDM80X1oe3rHT/uxvGRmUHx0c+cC6R9En6cUKHbZygu94Y3nDi/
nR0vCmcDLaaNtjFntFSVYUYzNNUIpNLGmycZH6cjX0ConY/oyfSOiSAuMOENTMxVmfLvOnT0Rxxs
U0HENxN4QKvZgMy1sqZd2+jbJmgQqTTVlXf72EIY25p58qosE8tNutcrge7eelDo7lACyYfOpjMY
k407+NXJSRRzTYDyaqxvfp+UNzRMh5zg7aR1Q61t4HV5VywNv7RMfLaZXfH6AOaRZXuGSHC1Nd8J
AQFewGs8Vlb7yxR4m5wSep59QR5F0ZSou06ZR2zAHk9nTVB++qBF3UG1BiIPB+ptP20a1/vZayZA
IK2iw0z9USKMgawrnrXcP5ZqeEMlCOEyhqvUqfRa6IpIb4YYNByfUt0go7sXb7TcdokimHV2L6Ua
t7T12XadCA0zpwCzjj9rwrBtB5j8oKM2xjdk04wVyFQajHKAiH6N6HA8QxabfHZ+Dq12Lovsaxit
Z1Mkzybui5XWCkw4qFLSPicorwG9UA34a7OkvstBiaJ8kPvSNn5ZufrZaPqTORq7FHNyiStCm9SH
KNK72fB3M50/7iRd76re5Ih2VzlplSsbR502oXOzo/oyAp9BDrrTjXwXT+1DVXAYr2v1Ek/iiohF
p/eVvCR59EzRSz4hC6NDdoqw6fknA1qeWh6J3wh7aTLJXI6ivXf0llLYMF+GWWzoXzxVdEJMKt8m
xyCpmQBN7Pk0LqbaRkdFGk8Pbd9joLKeWJ/iVYKHeamRLX3eOzlCAd2kkw/9J+5YTMCGnq0ZMqnV
bIKBhD4F5NwSEDnrZA2UZ6UzXCgNOJoFGtl2/CAgaDwvOAStKnYDtsVVJrLQGfRLErF+B9EAkMo8
zeXiRUg4BzQuMmMXNsU8PGgSEB9aG7uhnpz9GbG+gtMh6rtqOeQoLXnh6VDrIdCZmQTT4xwJguiN
taDZs208dJgmvQaPzP5VN5W8FEboaA44FJxKq1bJvdQyQtaKmz6SHFdP2TdIgm8GdgQDmuU9xmqO
PzFqErV3hbvPrMg7jLr9hVhdMHFizDU2IDei7sEzqx+9QoYICa+VYLxtXiIxm7ssdoJNp+n5ynMy
VuOad7JeGNxWzvzJTrX7Yf50ILyz8LD1Dlr+2NXlYwIMIgt6kD3DVmMkOMbIs5yRRQupxxxrWwO9
BofO/C0Akr1xh+wuyEYmnKp7tX3rc3SM/eCoPbbSeyNz1/VkQZaa+CnBA0aHbzkNlyLggK/X08EZ
vWcEC18VzyTKHCT3MzwFyzp1Y72vdNaFIsD6bUeXWtg42DDOe133khfueViwZX5ukdKSa18eDTRB
/cMrv7BdzORhMtlq/LK+ymQmPmx8Uc14avpso3IXRxgcAWvYVinhiTrxkpaH/EMsTE+/YIXrnSvk
wnGlBQx7Gm88zwVtmLi7rxEqxgJZSMNqxBpylSMdkUViRX5MtdGFoDIsm1/9lI6r3I1e0jj9tFWO
83UMK+aXCzMJj7G0zpQRGH6b4NRqAaqxYHxrtd6HaqUVKz9PjziOe9Bu7RZ9+7M7WTez4PyCSEI0
VRjp0YGYQ5KWAlBVII32gwHPlRGIw0BzncfDqU/8R9W4UMXLH55tM4u1K8XDvBjEbDIK0tq6V1CN
I3Czlq8VgNUmvMvaIn1g/DzFJrJ2YW21nIGc5wEcpWIo1vPc5WzOpc75qEadT9JP3T0piYOGNW2V
9x0dTAJONWdXm5W7Fg3SLuI0j03DJmp3NF+FIrJgBorZWdYtc/Em9eYnAbJhqghBBjG1GmrEFyUx
vHjhWro8sFxIh4FX4gnCKq3orVzUQBQT1F+GfBKOfuxdGtJ+99Ow9EcGlsgDsz6ESEHPniIF0yLy
wowl3vbaO8tvr00Wf9dZ80xUA2GlaAA2WIvkTsUpzioLnelc1I888/jdaa02OjjGaLY+OgKzI5Mm
AZwRnD95TZnaPOkp0sgCviCvt3XGhQsLiCh3RPvqhxwXlnSffZU9vmdf4FCwm+5jrEaXJXr6YgeC
Yzno1jrD7OKDcGFw0G36BKibaQcfJSrYlWOaYDYxvDUtw1Sus6No5Q/8OqJY33IIi37jYX6Lgg+x
4BwwiBvgeuAhSQ5wzY2F8ZjJ4GyNGmJoICbJdEe7KsAIJH+lUf1SpNG3FOIbv4PcxMP0MAxjvres
GEklEQPt0J6sBE7giLfJRu9c4yR3U+/FidyTwKxXgUEu1ftsqjsMI9CbQBCuUy/mjIg1sUl1BhQT
c7oR4oh9xiCI4aHKdxq+ybSCMtrnAlB98Z1zJCtTiBezRAHJzO++gSXP1R82fT5MyNuqMLGwvAtW
TnI2srPw+7d8EhyzAUA5BDKWvnbOG2fn5dY56GkSmgZ2Gcm7bQ4Q7n2nbw8I/a85NRYjiX0VtTjX
yr2n9ZikJOsPgcFT0PgQpzEVTgOskFjj/OL95Fh06TUNAx1thCklVMXfixS9Uh6cxrraB9Domfvt
9MymJWRKJhcxY2PtlC3FXm5nHzFvXKAHzcqeunPD9tT2DDvoKlOkFPIX8dyoPBCJJLa1cJOx9lfZ
i+1l2tqtkKYvJuI+rvFsZg01ZwyEFZ/Edp7i+4QjG7Czk+f5iCADh0VmhAHoJaEQqF4KM3jomnEj
JSfNcgk64PY/ellJNlPv7ybmseieUjAmcc64yz0yyho2YKsfx7Kq1jL2Xyap8zHysHBaurp/icdk
V2DV2xdF6l9to9rgkQxpK66LmTrPsUw3rHSCOOu5OzuddvJJmQwaF1vB4KzsBLGmROK5igXb7qDT
b1fsG+5wm8AI+8P0EaX8UbOHFirQH1WZnaVK77zW+5rZ7fkAl0LB+cy69ug70fMkjattEZcBqocx
yLCXhdhlEfr2gRG83epbs6keeg5M8+Q9MjhYaClPzHjuM62iO51ehqhFZVneZ2lzKh2mS3p1c4Li
bsjLR7mMt2pg0BSqV9koJvuIgLDanmyfoeC4bMkiOtAzw3mhpksm6LUQGw+nM9gZRXMXJwM1V7IP
MoRyhmncYUB+0gsdXxQLPXrvMLDochFdUGHKU+Gsq5PdBmfdzvc43nAMVMRxFMx244jSY/IRiCqR
gjWm2nEDrr7Mu18wP8+D3YUShO3WNBDjBb1froAkAdCZu0PMHr9NG7vbGSkrSJNtiageGK26k9yD
6yuYqHLvWbtYZrFtkbziZ4E6MCXESc4MUQVscbNH0EuuLz2JBEOFFnH6l7/8Ob4OxFytbV/uLEc8
9hFQUh9cp760cntAwlmDkomyHCmo9qZJ82eXwVf3SAZYT2N5Z6ZF/sD4eeFm2eGQIHr0O3o7nOBA
Ubu04jObB1ZUBhbvOoxldvSb8q5j9qP77n7ZxG2CmvuetlBFLGRSb4GjcjhCsWLbkAM5LjGumSEH
J1H37c5shmiomAsiQdVBRRWJfR/Z+msRc15zlPeGjudousPOrvTnwC+PHDo4fbQKW8eiVR+kfjIG
unm5PoJ51OqfBbqcWkCEGpecFVpZtBKHHcy/emtPbLCWpFGsFfcTs1i/tBtGd6CGyhYLYJxWb6PZ
6SFQsvdIxp8V9q9N56bHQiZnfXIesSfd2TZC5AKhfiphOznuysPQsLbz+NZQ2kBWT+9LVmPwefde
TCRG3R3NrHhqZkr8sqWtPOM2q0Zn6yx+SmM6tzpuFVN0HxkKeGsgHSd2URxbWkydp/c8eJSHqTt9
mJUvNz6HaJJ1Yo5R2kJeW7p5Mh3XmZffs0+/15p4S2CBgYPfaiVutL79OdLvMjwKlaxHO8rH0I81
zoaslnxQmt1CohkWhJt0SYGAVdAq0bdUHI92pxBHJlvLoMFoBV2LOFt9FxKld01bQBbWZeTwNxrd
RblE/zY23oWYyICqwUHcRZKL3iL8RfrGXxq/yroBDurN7sGPWrpcLjOUSiW3fkQzpirzpvfLvlZi
POqC+IVF8T5C+iIVlejoj/dpNTPhEQkjqAjOtyeZFA1VghgWvf7WJphqQ8lOVIWtU1eOz8jsH/zB
vpJ1d+ynJlszqkPWO79o3vyKQfwgC6xkFURBC3m6FaDmm8qnHm3Otmln+j/6Z25ieO6zo+oE6e/5
eSyKvTY7P8j1em5sF0ERuRsjPrcU/5bHuDH3BXYZKgPKA1TBwnpu4uxWGtVuFopszfGJ8PMvGIzf
GdtBEvQ/OPCGwUhfgqwkZ+8hXtWFgxU0X8B+x64rtrXQ0L4D1vF6Hj18n3Gyp2OzOCkZgaMLcBSd
pTGLLllnvscFnSCc+ZCunGQIh6lD5FVPqz5yNiodXrsco31O9j+EKWspb1HIUrpuDURic44Vo8GR
uEpy8OZsrm9g35nrBfHb1OZnDgdh5UR706vvBReuFsG3zmlhZXpZSNmGAhcId5cVj3pD3mHiMrux
uWl+Od+CpoVAM5Ac4pbZB33uI6roW2fzgDDBPabEhqtJHgMG1xC8xbUjNL6LgzWV3t7HXjQQpzon
fbe3PJmtPKIzeQ9eR5PQ28wJUxs3peHKteFI0kyqDxRFR9Hhd5zHh0F3/UcCRu7qSX7WTnFR2ndF
VgoO/19ZG78wH3xZ8l36eXybRPfDbaCIWIwXdCo5RHoFOnSfAChWjVU7EuNvlvXjiHQf/uBGcrD1
nHKf14a+6ujMkEZwyxCczMz0bQzuuNjQPXbqNIwDxEAcEpYnnlzbXMWNfxXElFqtFbrkaXE6Kj88
z2Jzy969lODWv2fG/SlV77e4RZXJaNQSv9qn5ak5NZifx8uPv3+08afP/i1b0Yxla1po7fagCruz
vp1ChMf5xT0kL9rFWKuzfM5v8cZ8+Pv3/eHr9N/CFm2317XKMqv9lJroYV4MUW7pbprJPxPGlyDd
/8jX03/LUCSTgU0s5xv8j2mb7+tL80oQ27iKVt1anaK1+scvMcw/fNFvGYpm30bkFyw/ZY0N+5d6
TjbaOj/Il+gLndc/4nD/EHioL9fxf6L70kH0k5JGhXzh1OHYal6kufv7rVj+zv+6UL+lmwZIDktr
8st9I+SFlJSwWsLR4mw+uIgIeRPMf4Q2Gn/IH9SXuMv/+RGulbDgDCSa6MfoSHpwmIZOaO9wSh7b
/d9/zJ+eY/23XGWi0eJi9HhH9Ht17M7zpjw6O1Q9l55MJDQPK2ur78k0+Ee+9Z8u3vJQ/M9PomFb
lU3NfdE1+TCVjk8jiwWpYsBGRqFw3Le//64/3f/fXn1ptgmzUr5nTOxVwqGX1MZVkv78+6cbf3pZ
fnv78cxxfjO5atM9I8awAgzUnNSdXLeHJQ08+Eec/X+/9X7w21vvJ1EpVc+rUpWIlPLvqQez3Bys
+vnvv+O/r5If/PbO+15td5XDVbJGymyP+BkCsOQ/Ht8/ffhv73mZo4hIqGH2hXgq2nCA39uhlfj7
X278d+SrH/z2grukjBSO6ZA++4acof7VHUSIHFX9oA08r8kA20CGfP/7l/3plyz//H8eWo0RGi0G
vssz7kz9VLoPdvP694/+7/fBB0f4/3y09JIUtKpb7Y2ZRDb5Y6aMLO0Hv3lHu7j5+3f8YcX1g9/e
cYT7VSNj/v5AJ2EiHvaM0K91L84jIXX49I3HdvZC1C7sytjEikC7y9H0/uNW/elO/fbK174ReIbO
t8/gaqjhTi1zx7//sj/dmN/e8gbnJ1FEXD2z61cWCilWfVonyT/+8j/dnN/e8qk0+kg2KXSk8qfR
vg5UKoRFj0govPIfb/gf1njf/+0V15Am2a6Z1HvUDaZJwJtaaMNl6YeuAolsD1vH5SjaEqTYj8Oj
Tk7f/9e183979+OgzabJ0qp9ZN87ww+jDptx/MeF+9MT5//27psoW/BQceWwY+HzTf+Ps/NocpQJ
0vAvIgJvrpIQktr7nrkQY/He8+v3oXcPPXxCbPRVh0IUlVlVma9xshZWgo5QOw4ON2B5dhVKU1Ku
3YxND6aW/cDKf15+saXUYM5SQ+2pZqDmrIqJIbeV9vpWQld5k8H5eUZ41y6irXVcO2hM3+m/pwH8
zP8NYBnyei6GFi/Q0r6w6ltNQ0cEJ4QjuPWDZBb9Vh7GR80I25VF/6Fqfe6Rs5wh9aEJYzXKDq/+
NbaZVbCdZK8hmtgkQMiP7ZaSIoR/SF0bDHxXvulCMJizJKIXKqb1UZbhmvDLH64HRDMmD2iwMZvW
EFYW5cJxxDTlf6fTFP0UpXCXfPjLem9u4RLuLHRUN2BPt94WR99dtOOi9DU9b9OcJZAWkKs/Snw9
WAPXiqw4gTZuLy/DhdxkzpJHHbZq0U1vUki4zo+/8IffasHfy4OrC0l1Ms39vCVR0XJ9ESr6odZh
bVkPonrTa3htVxYJBGz/gFu5gXyOkDyOOlVDcCPwP6nT+Kc6PcrjSw9izhNAFYHigBdg0GerjXif
SXdR9qK2L7GSgfTW8NHpaYOBB1dPjUJlMzD3wfjqtzQUueONaMZ1CRcfJdhW2bHvcvAIoBbi3KFX
sCssc21hTNN2ZtFPVsCfX9iqRYAIdc3y23a2slcO5rHbC47K2XRlShceMEtZ7aCqkpuI1Dky1AZF
1zaH8vS1oWcJydXVWMNaMD6A+HqsBN/2x/7+8tDKFBjn5mWWf/oQXxfIT/GhqvO3Issf0JimDdVC
vvdcqite3uwLIbvtRuuxj0QnLwEyBn53GoyI1qHrvlL4CW1YtqhyydSLEsdDHoxWI+0CtxyhSfk3
PdjmU0In0GhNSLXFg2CZN5bkvpgC5EE3TX6CHn2RBtG+/FZLKVybBQ91tNw04jo6aJt2N7xOuQ3C
8pV5h2DIxrfjP8bKulqIo7l1mzhWpYl4UnSIx/2Qvnj+t6+9wdy6DWx3XNChjTgzog2wCX64Tr53
j+JvFX6ovEHUEfOXYuVWtfQWs7ULp0sv8oKHed7fRDuAYVh5i4XVpc5XruG6eTi9Rbv3Dqh0PGm0
0I+1LdlYwv0BVPjF58xWMVd1aJ4qzzFfVKc8No5gU7cMjvL+4zr1+/JjFtzBzI9s+ukgjwYNYoxW
HR/Uybd7n7wkB1Tfqx8Kt15wrLZhj1sJmfVN/yJyqdgBs9iN9+kNDpM39BRWdoZp8s6F7PQVP/0L
MxeVWvTgymi+edTF5lkEYkKziQ68ma94DS+sCGO2WwuAhaWkr5JDMIZ/gBGBtBzKFS8maeEoYMw2
6aiRQE00NfojOGEZ+8LRj1hxOS2kUPxkTEoGPpSfTXgjrrzN0ozNtukgKi051MCPyp50j26cbSnD
YxhbNIHWNpilCZtlnE6sZfiMWI2K8VPKjVIef11edEu5TJ9t1WnvZ9WYS8mBPr+d2Bl/euO/VXsL
bxKgBmANIRd9MZD02TaZILkcR5ijHmDnOmihODqouy3KsYdobxobzDQvv9XCdOmzjGOJUW6aShpT
X3kU/VOqruXNhbWlzzIOzaSsagYpPvS/wGVWp4Hw9LHO8nftZnyI2Dt/9Ha9Xbd0WXrgLPVA2QsD
ASeBg1U7g/+Eo8FVA0cwNbEjD9dCfnERzGI+auU0HVM1PtTvdFFf/W2xRe/ejl/F/bBLSDRrG9r0
t88kF30W+JJCf8xveZ02Ln/ncnrlZ7kE8Gptq1kIRX0W+71ferR1K84y6DjEKBEUCEgP8gvUqpX0
KC29wizalTZI8HLgSDOV1mRrWznYRG6g952wQdkZf9IHYPm7y+t46evPwt71O4sbDKaFg3FFa6Yw
3/LoeQxvCmmt+rIQKdos/KVSkt0w5YSRyADafyOpfvmfL407i3QpRntXdxk3ghDl02zS89z52tDT
ZH3aoNAIBgqQMSkNVsXBnZB87RyszWK7LUxPVqdx4ya59bphm8jBigPR0mzMojjrKtdNp1lu8ZLQ
xIMFdvDyZCzVMrTpkZ9mI9dltTRrhlYdZV9tuxcPemZwXRzNK+ht4cpjPizrzgSuNgvc1EeHoCl5
TL8P77vH9IiIl7/J5W248+/ko/EI4/qo7nPbcoDSH8KrZJ870jfzJ5LKTvHTOq7diaeFee6PzCLc
0xChLFX+SBxeJ/6zJDyP3XU2/k2F68pwBHll/cpTiJ17zizMXTiHiTEdvVEiQONGQ4CmTN+kGOx5
3JYvdB4dswBnrTTv+AnF+CvBpS5lg6a/dEU39y41UQXzRCdSITEKCYzABrdatOUvf/iFJaXOPog7
6NwAtTACoHJnIWOG+PblgZdWlDqb4TCLsFhHIRuvZRqu5TGxgfC8GQgYPCs2Pkr3l58zheuZCVZn
E1wqTYsyHlUoRCB2eia8NG4XOm1Vv+Kvg9+cUqys3aUipjrLorHZA4WL84jTdOs7vBtUNjwnesAy
bYFwbNK8UxYDhRs/cPX9htWFt/LohY80N50V9UQByMqTm/y+FL+p9cqJc6HDYyqz9KrpeAGmXR0e
AtGJjzhwIziEwIQN4kDeT5UoLEbXDlNLB+q5taza92h7I+l8QLMwQ88u+d4iEOdX8u/G1/H5ARMe
o2YB/ieqqN5nqHYE6UPRoB3o+5nDfr8do8TRUBW+vHQWtuC5Da0XF6PaRCUXytS4ThXraVTzUx1Q
Zb88vrQQ/MosX1ujYlhawHdr99kt0pmOdyyO6Qms1sopQp9W+ZnVr8zSNmoUQSs31HNagIzHUTdd
O9Gzl3ogvYADYF0+5PrwgiRnYNcCFTOruGuH0aOTC01zzCNO6ZXSgb4zEdl2cQNw6x/IYKA3i9E8
PV/8OtNdKiHBVmgtXQcoVmLvlBiGNUIDvUI/JF4HY8Oyc6qxiRUcRq+/9sTOMcvmkDXCuydDoDZD
BEkReUQ3VRgqJHajPzCwXnMUX7c6tV2XfRLZhJ3ki7BJdZaCot5oUQJ1uUsRtcm/+xHV5xRrlEw/
5gpd9UyBMRt/H8o1w82F5fCxbj9tgeiilN4IuuTgAhZqs3CPejqqrtb+8mpYOFN+FIM/D5/VbQ6P
Pj0ko7tPy9z2c/GnkeenNl3rOy+lqI/D5qdngEDXKnMqXxtmDqTSUryNZYHL99rnsBMw5kU0bJfq
AvgVNRYdOXe3WTGuHKimpHFmLX7cCj49vO+ySMdGKjvkHmXVzk9vEM2+aVVU0lQLWP8Iglwrv1YM
+shonx7mCkWnDSZvOsaCbQjfRCM8XP5OCxvKx372aeTKQBc+IDoOaCLc9F6/zULYs0hWDOg9hmte
mIufarZvYZucp4WST6VedG6fU7JDs4/u8xOSQ2vZYeGDzDYsqZeQFTdEWkTolW/Svr/SM/HVkONn
PZZXPvpijpsfINhhs1Gm2tTvvUfV9k7Vvn2FIbpba8ksblIyr/fpg5SeaEaiDFSdyyrlI3RDqWn1
qPU1wHa8bfyQvijKWspeSqizzwKxEulgWMAHhMApBu6jGzz3lC0kZ84swkoqWMg0c6Pp2Ne92op4
SG5ap1LW4KXjPRZKu8sreKm/NDeMBhWrwyGfwP3OgA8F9KpdvDPvJSxDHBOyy778oe/L7fpK+7jc
nIn9uYO0DOy3ynreqC0rJ0CP0JN0GJJq/oq/BF5FHcjCEmIHfS3Bf0KNAKUVaM+jsMPVIoVpgvsG
MM8MBR1F7dMtxDYbmLNnA6J6k2SgR5XcPsYlGr2JBZYmHOHddX7gbbqMIzW0UVNmV0N4Z4sn0CtC
QND+BOjoIRJwaGpoLTbqgeyESIo1Ktxed8QsdIh3UHZPItpW/VBcFbD6hCx4M2ByWZF6BTsbHTLJ
adEg85HJEQQXuj807Qyo4OVPtbAS5og3RYSOh0go8JFoL3v5y9j4tyGls8ujfyyoM59lDndLM4Pe
R8jO6R/NhxT11vf0t4eAbG2rf0vPie/VLfTlN1Qvf0TXw545QuKdki38CPhetwXVKBuiPgVifyVf
LGRXcfr9UzD3jVoN+lCD0jBHx9cAKOu3aXofVC7I1++XX3tpUmc3cIghUF2CaSPv/FuEH/dCk9yh
BWxfHn7pZiNOz/30Drgwj3VZltnB6vRyIyC1t+lAuO/alpMULPGdnnTRVs2It34yFijUgyvWD53C
keryX1i4EHyU/j/9g1BVkhAhx/gw6jQwwZCbxvPXRp7NXePphieqFh0dmmxWZsfV2o17KY/Ls2nz
JSOMg5Gh/WNyq+zGA5oim2nRfVw0Vs/EH+OdWfTy7ExsqW0q9uRX6uidE1WZnVpGxbUbC9wJzt9m
eKqMYfDQK917FjJ5aWhdVYbsDDVaCjoktlZHaWZorhJOpxM3Hh8KdMlVWloaLAXw7lr2LKTuS4si
+FrOXth45Nk+CvLq/yZ+qmnDNdi3xqbbj9upzYDa6+Wvu7R0ZfnfpRuosPfdXog+Kuf+Fu/ljbur
T1xjd5O24kqEaNNw5z7BbBdtZTSDh7GLDvVY3DZuH8C9jLH9FVrfLiuYYjiJUvXpIFzBzLaaLWp4
WzjMqZOZ2am20m9hpp0yDWR7lIj4xsRRsylLZCOxYEYJbvwWZB0+asm9pmo/ixq5Ci9XfrJ1HKMR
kl02YVbpQepihvkLrgiBgNNRn/2KrPzKRR3DGIJrMYt+C0O5691m2I8GKsGq4qhFb6NH95JjQSLK
4Q3yNLaOPmQzKC9ahb1HUqBG40qrGL/zhSjDmiVE2SqDjONxdihC7RRm32LUw3Pmg0oPbFNa9HvF
0FYOhOfThjGHE1p4fPB+PEtlyLZp8BlaKXouBB3X2n8XVjq4XSdYUIu9v95tec1+3tnSDl4850LR
Tnf0HGzIjfnr+Bpcg8/7ETxT0qPDsXbYnR703yVn/AdjKIlpPLS8my9Eu7hsH8xcfZTEeuXINuW/
c8PPwrNNsIWC9JbBxqr2XSdmG4R+n1h5tpAKayDCpXeYRacFyMEQ8WA44HWmuwepwyPu9XLknx1a
opr77/eBjZZBjJHRJaweBQ2yPoCm4f3y2OfPmww+mxwpUmDpqprhkC5tPNK1PVi0HQSaO4Ba3tF7
Rgnczh2U3i4/cOllZvPU953XtpgrOYKCCJAT07OHQ3x57PPbFC8zy12GknNvGtELkp70B5w792in
OUZEz1feY6TlCCugyLMnIZ4zu50BSUdMyGsMJ6U32kex7SOMVAI5qukFlsHKU86GvKRLs8aMKOuh
asQImLbVocHOIoLcenmilkae1Q5VHYytj04buj92179zNF8ZeOHrzuswQp42qlGXFuWJqxh98SL8
llcrXf2lPz073rRxJMuo7gBTqccXQWwexwyZ6csTsvS/p98/HcoaRVUrOessGD/aRux3OnX9Qv5x
efCz2wTfcRa/hO7g4X9lOKpjnhonchRHcGrnS7gwhp9FsOXKvlkoguGYwVsU/qzXaCRL8z2L1NRz
a0Uzdc3J9CtLDbceF/jLE7KUdD4KK5+mGxm0aBBC0XRyV0UZa0AsIXrhjGBsEhe5MSO2AyVEK2Pc
4zFyo7gFJLwuvYp6bWNk9Z98opb6Ndo+K/9nmqr/7BBM4SyefWythbEk0uq9uB1srKnx2dhB6N32
dn6CB3Z/+UFndyJJn18ZVc2r5Em/2fE+fHEQmc02hXEwm/3l8Zcmdn5p7DWjHIW6t5x656VOZ6Mh
ClLJsJu9cINBs3ZCEWbj7eKVsFl6n9kBCME2tJF68q0GUxDhieFB0KoTusqHPvRWsuBCaM6JUqWU
KVREQnK69ivLf0Ta76Rd+RxLQ8+iXgqCMcHDUEP3s0ZX2Dy5yFmjJ7/yMRZ2iTk7CofgRA2Gjpak
Sug0bKG6qv7oXChruvyupRTlfR95uQBq6pi4A+IWAzLSyXuWl4eybLdK3J40r37H0Mpf+WJnC72s
wFmyEIe0zaVM05yylAHgdsW1WSl7FweFGmuYEQE0ONQrz1pIIOIsgSTZgDNc17DawcjgNV568srI
5+9CvMZso0fdtJCsRMYry253U4UscfKDuvlfctNaSX7p/8+yQhEMCEpZluXwJo+IeiOiZKprHYvz
LTVJm1OnsjwTkZSLTMdArctpixo1Y8U6qoNlF6hbbZr0e1bKb76A5kvllfsGO54wqL5jXTmcRi19
7dVJszoGdIq0zu7ymj3/ytqcb2UZJU5rE9fGSL+VJjR5d42qsvi+s1wRppVptkHPmQnhQmx4n6oG
TleJ7DAGV1qM1AS0BBTotvCJdwlseg9hMt/823ueYyLJFgvqdw1V68svej70tfl1qpQ6zGyx0HYM
XAUrzLBd9plkrSKwNPossWhNlsmmypac63ivVjWOhRnUkgKfnMt/f+k7Tb9/2kA1jFobzUsJY+Ch
GaIiq1nrfErX5lQsCQWuAIEK0+kiROXlb4Ha30rh0V1FTy09YJYVEF0YS6SoLWfyhqPRFPfjNjaR
03y7PDVL489Sg4XcvZ+F7EmI3240lMbacKukv7P108vS5M/ygqz1OTgFV3fCo7Lvj/GdvxPvIQpt
jRO4v118g+Dk5XdZWEdz7pXse+LYj+YkDniwqH5bd220soIWjgqYDv67hEocO6VSZ56607iHCXEq
bhBYRQfDMTfZc7mJYP9v3dsv3fElbU64ahqEbbuOSZPUV89/VTU7WztfL77KtBQ+RQO9XktCidZg
N5gOb/EeZVkfkwxpiwUujJzQjoFEaI51v3YBXFgCc1JVEXQB1nOS5ojqc1Ue/WCtFjOt0v+eRDVz
Fth+mYASGw39467Q3is/3VN6RHbyqWV7U07+I2ow172tgO9AKUy/XaNZL73Q7FwgKEEkdyZHoRz5
oaag5VQ8XV7DC5dybc6YqrLKT4aBwkWE9CRQoh6Rmq15jWOere6Lu+GgPl5+0tI7zCJfwGBTS2o+
iqYAkAiFCPlXdIK/Nvgs6D0RA4XATTSnbZy2/lv7vy+PuxDic56U6FvSgCSU5nhGsi8FxZY7PDMy
4cfl4Zdmf05LEsUu7ir0vB2KtA9QPf63KlJ020ja1bZwQkAt2688a0rhZxavMdviRRwCMiMmDsud
tJd/dDftoQVtn3wr/x+d8YWvbMyCvU8lJGiFKfSGOzUFLrMSekvjzvbsUQxGCsfUdIzhKkC7RXTX
WnlLI0+/f0pPlhqoVj8dVmXxqCOX9f84VC0NPQtbUYadrUmuwX0Pp74dEmN33ndh20ISUbbFEwqK
azjkj2rFuY8727fLsuJAbKUk2ZN6svZYwL0N39DvdIZdthd/cnx6XllG5+8omjGLY6zJotFLRd0p
94jJHiqnuCmvFMzV3lq6TtaDcdPtFBCmgMtKaWXtLoXhLLwRtBSFrscEpaDJ4B5deacFX4G7SNqc
XiGn7H1WlbhON9wVIY7t+cvliZpW/JkvMqdSCOLIVlFXELFBYXXJTzFKSK2IVaKMePkJC8trTqLo
cftJixG1/Bh7F7H65isrp4+FTzwnUZhqJHQcbvCto80bGrifWDHiIVj/KOZr39iX//7SU2YhLWep
70VJbzpS6Fobys43EGwxupQwne36myTCeKfN1r7z0ueYhXlVDF6U+gQICn527e7HEumzHh3TlXU0
ZdFzn3sW6yjkW0EUmoYT58cuao6+mWBbiGQuqpvyWoXqPLaJ1ToLcwmRZpRIZJwAkvyW0py1AW32
5Kn6bRkVf2Opg1+n+SJoREDdWYjG/UqdZ2mtzaJeHLkGkyc1p5gk2i0EKcvd5WWwUC3Q9FlwIzCX
B5VPz0E8yVs6p+BLthQ/aJzqb7GzCnaa/umZDzQnUqQqPWeU4QynG9sC5WpU27ps/Bm3CbuUUmwk
MUAdZUQX04rfFAOvuxRBw5V3nFbBuYfPjvMoyvfVKHBV6PJt8Yo55Da7ke9jH+e9jbhPbVzP147y
Cwtdm23zqiHrfayKBmrrfxTl2sUd3ghOo76yEBZS8ZyEAcSyJvmPlI1a7yiJvpMqlS3U4vbyTC2s
M22WFMIkUDwV2wenRoI4vXPLtS+wcPqZ0zBCxNdHRMSmmtQkdhDv9Pv00OyQQzq42/H+8r9fOs/N
WRgVgKNE0Jj8bpuXHzA3d0d9N4ZCh3HKzv8errzP0meYJYKG+4DbpIPmpMVxdO9SDG7xtF55i6VQ
mQU7yH4t78ZcZ65cBxNNR/5NDcyednWUT1ceshQSs7DX0yoQs4Lj6KQ+kf+eOi8qHC2snhDfoaW5
kpfPt3dwGCQiPx/vxMF33XG0uLJhjHWw7G6v7mEfr3yHhfU652l3gj5JnAaa00sFcnV4YclxunLm
Xbo5q7NQDmOxUgpJmr5DZ+MHua8B9nxzjy0t0w7sIStKOIrWTl5hLSy9zJRSPs1VqLd5rKU0WrTm
Cqc0bGDX6LELy1WdhbVbu00DtocTRfA2ZNiKKmidrqykD07FmeQ6p2VH0D0n61oLexztHk7bnefj
iNbVMkoxo93G6lMZ64eMuo9Yi8YW6+lHrDDvdcsYsUSZzqmicFXV+msbaleFa5Qb+pg3XSC9Kfg6
+L3Ubgazf+wTdRfrhp1Ixbtc+6i1lPhYRccBc9PEra5iDy/GTBEwE4pttKUPnYx6aFCMN0rcr3RZ
F5L7nFSEyRUamC7NSs8db6W23QogbCRvxBZCOl4OzKVFMMssvmsVmZirphNIz4Z2wBFj5Tst/fdZ
VvEyE7WwTjEdRfvZK5JtFME2AMBUhv3K5rGUfudEolQtShRYVMuxDmiBOo0DMH8HKKrayfvW6Q5r
vYeFpDKnDRnw2zoglvSMXf9WAT8bKPFdnAuHRDHe68j8pijpSxdUX0syczLR0Oq+iBeyzvXnvgAf
lftrtMGluv+cOgSGFXX2zOAQro57I+zfBByQ0e3THT/snlGw2gtG+1gPwZ0eVwiDFAaegFlwqgC7
YTuAw9EQF08ove+9fFU2YmFrmNOHyixT5bEsXAdRQfht0UnY+m/yU4tuhH9CyOrb5ZW+lF/nLCIt
SbtQGaCapZ705lnhKRyHe1lWr0R51HEZLt40nM33Rpn2pw7DcUw5Tyj9/vZNbSOFgq3lEWqk2Ox+
LULmnKOY0oM4dhJHNxxKdOq9Hoi4MYB3rzQrIbKQiJVpyj+l+KEPR523pJKYP5TGo4xEtSKvbLXn
GQsSdbF/B+98fN5LcWQz7MeSK4L5I+vdx9ST4x2IkL089hvB73dGmyPbXL+tfMWl1TLLK5mX4wVQ
RgBxih2GyZRj994DNuf4Cvnb4B4/tq3+ePlZCylsTi8wcAHSPYtHhel3nAaEPLiNAi5a6Up6X8i9
c3qBleic3aeCUdFjuPU7DteavdOJ4cwWOWcRFNx8xiQyQNC46lGXnCz7wY6869mHe/n98uQs/fnZ
acUXZSsRE/b4tuowwf2ltitrdmng2bGkGayhdYvSdFT8iLtOt1sk+S//54VwmCOnBT+ukyAm4syu
3I5W8Ty6/iEovMPl4ZfKcnNwoFzpJcBUPmhlq6fkMTm4x3oTHYtrwcFaYb+uI7ewMudAwaRM8HUb
RLz4AMegdbLNjJfBxRdQWvkISzM1i+1K01RPEQbToViD/fd4xKz0ZgyrlVPH0vCzIE5UI9C8IMO1
Pg12OgRGcFNbH6voyx9iaQnNLhtCIFtIqbOrNcKIuUouuZu6F1cW0cLgcySgkRluqbslhzLxDmnq
Ya2kJH+McCZsPyT8PmVrr9PCcHBTZCz84k4Im/tGDbAvyBoCrBWv+tJ6LqLR3xgWxsiKkYQ7pave
9bb9m7WKsFUU2ud6WH7XxfBNsPTrTJZtQbee2sG7gSR/rRbhVYudbZFZMHey/Ipj5b2vI8xUCX21
6drxyaqN6fgLRZjq0klWpJskNbZqau2zsT7JbfIqxvk+TttD4Q/szY0XwAgoroF2Yx5uCoexUe50
39vA1n3WkxS1RvkY5D3wrcr6mSAfbiU9XEP5LTOiWxPbVKUxbUVAOliKqt3YyTgu94BEW4kbrmt3
FffcpjO+pxjPtMjoJ5OTify9C/OrtKyrrVglTxYHko2puKeqhxFfu4pt5MqptNInC8mLbVHIeACn
kw3Vw5CWT+6Q/6Y4gHVSYCLF7ZmI8rfRj0z1MSRC0RRhCJSkROun1452lDXoCTZ4fFVNgY9c1/40
ACMGIUGuKa+eWuzdEa+vSbVfj0xU9j2nSqrXEqtSrexuAq1EgUxKHjUJLnaDuJccJMlG8roboUhe
YtGTMBo0bgbAGHne4jliCeImSKt7PcWKQfSbU6Z2WB0YQoPzUYdzVN6BlPBzG8zBTu36t6otsYqW
9NvMaq61Qb8PsCbauUV4iMrxKu0wxW6733VWY92KKarS7pS2wHYwFL6Dmedc0H/DeOpXbrnbOiwn
W7hJE85tfkYy3hgsv5tIVV07S5CCwyL4DhzFz1EIfqpVtg+zHkm4yBYL8aQMA064RX+T5v73Cvs2
erJ3VoKNR2WZWxOExy7QJYxxuUl1XYi3vQkLMYmPRs0FLsj9p6DGyFHVUXHkVJqa1vde0a98AcBV
MsQPaolLt5+ygAfcm2rfQk1edCSM1zc+dt5YTGlHhLVfMDyzzdyEjJ2XD6aSHDER8DajhpuKWYvp
RtFSFfdIfESkrj2IvnilYCbDAUa148kcNtOueYvnulSupcI4WnL2IrX9Q6Jhlzaaw3WJ8fjU2ezl
4W85SF+rhalzEa5C8jWNyfYOdaBtR0Gza0lcuVGcr71TE/z3pDakfScLQeTxsuF1kbl3jYy7tUY1
T65R/UyGY4wz7uXcu3DMVucdI4wyYB/2puDoN+07pjp7+U/2ot8P35pddnTf0xE0g7dbryydz8eq
MUv2sWRh64tZ0ofW44DvpdO+tSfp+9TRRtIQk5R1ofjzByvMMv6dSKyIoqKJM5wl6pA11mDsBnOy
yBENv+vlp8szuPBC81aS1sPwl8rUP6jyNyG9V7+GJ6NC8u+f1/MA+YdM8w6Djr/FcShX/u/5w4iq
zard2Yg0g2ta3gEJ9Y1IcgMrjxfEPvU0+/KMLKwp7eM++2lnxGwzcWu+NGU9ZZ+ijGjpD+W4g1K8
i57rrW8bho1fnKTQUFo5AZ1/KxxX/50tdKU0d1TpimFHioAMtjN4eGzdof1TpOrXqutzmQGunDp3
QFp6EpbIbDKYYzmd+LIyaeejXptD3dWojwOBrOIoT9O9unLcXZzbxc6zLbL6ZuKqdQfdTibjDoBZ
m8uPPb96tY9izadPVQla14p1ReUdXxHFqrZJ068tg6WxZ3nMs+qmjRMgdj4EGVjKO/kk24Ht7+R0
r1SctP1DjdvOypssHFLnwHiwGjlyqRGJvkTn716prsv88WuTNMtZXBFCv/aBhg/Jn7RVsY5ZK48u
9dfmsHZL98RGwVLu4w4i2+EeWzas/pzJmcHcruICFMLgzFl1Dm7PlDGETs5johjR1eBQOPVVamyA
qGZHmTo1XByMi740W3OuM244IOmjmlAE0+7tJyvaywMvTtYsyLW+anpOggAs0QmeoMvtQbNxBkRv
NXbW2oELmWROc8YmHVtVa0IrydcB5mpNuCktO05+XH6JhaCYI9uhnAh0/WgbKNh+JYW6EdfIiIvT
M338T7HsVY05VAVHXdWJ9I12PV5N6pBj8X9M47VUu3RvnoPTzdzL0mpaTHm8TY9TC0o9lj8xHrMw
x/G29R9vZ/y+PFtLH2N28/RaRatDmZK6HJ1E5QnTaAR1DlnQrBy1lr7GLLKHODF1uQVgR9nbj6Ew
KCu77PlspM4h6hhKcie3SBmN+6b27b71610WGSs35qXRZ3t4o1tcCaas4SkPUX2XmQehXqlyLQ09
KxRJJWDxKKldp65OeXnnj0dL+uLQs/AdDL+MlLShazkcOv2+He+8YP+VdaLOebh+G+OnXHaug9bw
3qR3Aa3L0aLh0eiqw9ceMS2hT9HVFe2oIYchAJ777oZYUmAgh6uotZYYliZ+Fr19oBqeoUUCS1G5
i1P3IfdUZ6jSlcPLR1Xrv1uAasn//n+3asOiD2PBseKuRVKMQnYdn7iMv9em+jyWwaMlp9duQzVb
d5Vokzf9uxRU40ZtzIceMSDU2JCaQ85YCSvlhLhJtm1Gyd+odQLPLLry8Y3bWWLhKOZaZWihaA2X
9t8/bbp0jVJXpTmsFmjaJ+NzPvnwYS70O65rgbLHcIcahY5DsHBS8+rv5W99Pi2o89OkmSgaZouS
6/hTQUL1fwZStQZMX+iDqdYsp/WlHEZR1buONUFKlUOE1o55hwbZbrSTvbdTVxrG00Xh3Aef5bYq
jrCca3gJ1+ofxVi6H4PU9hT9VE6GfIKkfpfRNOuDNU3FDzWFMw+cQ+5bJQdyT+ZzDP0gNRtWr21u
y516UrC3suwJ7mjZeJDrT5IPttXbltt0u7Yrnd8p1Dkmn5YXYCE0Hhw/TZ0mGI6K0Lx2XfCCFfTX
su4chy/FJtuRNwhOIGp3Rd0egjL4W3Zr2KCF/Vs1Z/nRFxq1jYxKcLQn7d07SIcEqJWGAu9uEi1a
m6iFrqI6B+DHKOMkstn5hwoKs2CpN0ac3luFdswxoAwCurNyZWu1dhUN3VvSek9BCJAhQ9VeEY8y
IvFaa+zjWPG2l4NtYZ3Ocfu4U2ToVhqoWFd0hWhPVCANG4Oreh7jod3bwgibKtZXwmIpp8zNTlI9
GyxILnhP5sFOSPsDWmF2JZm/G8wwa+PdktQTgi1bBON2l99woQ4xh/Hj11nokV97ByMesLBGNwez
4dJ7zkPDlrT7yw9ZCoBZWmnK0hS0moeE7k9Fx38ZHR69KjcBnsVfe8IsoSSt1SBsOgr4hYSbvrxR
FQoH4o1rrox/XhxaUueAflPNVTluiOHSRXg60cA1Nco7aovXeRbdDUX6LFvCMQTXpiJws9HrtN5V
enYHerRCZTa/pta7RkFd2ALm4P/RRaLKsvgvVfrHa56R7frSJM6B/oFV+f6YE+Si8t5FV1Bc6XJt
/LVq1MIqmEP81bGVLCyJPXys8XWWQ7PHaLf4FplURvViZT0vzc10hPl0FGpj0xRFJfEOY546aSbt
cHf+2inLmB75aWivk9OwMSrvEBvYUpvZW0TTI5bzHY4ma+Z10geA4sxONQdnK6PfSqRBana5e63l
8Z0sRS9DHN8Cbth1uH+jh+noZape+Wb7KxaLfaQ1j8OgP8pa5lPT9yCeQzLuSpvYfmwCz86F5qEz
KKW5snXnhoM0WUCfamwvtKi/8ptw73uFk4Bo3/hoHm2atr2Kai5OZRbvXbnLd7lZ+9sKU6FQjZ5a
L6b30GIEK8bIE3dlt4ut/jZoAlRskAAEzEgrJ+/wwMXAeCdZKGiY1hjtWiXSNq6RtrTbhZ2iuFel
RrdO7ItqW1sanrN1dhsEKox2MXsXBfOHIJl/6mq4bTCvUUNGbKLsux/EN54lwDZS+9MkH1Q16mNT
uG/a4I0bP8nodKnFL0/BpKqRS7rt3VUyFMc6DPR9QXG1KceW1lcRbl08ucQ8vcNS88Wr6lOEqzg6
ptadMhSn/+HsvHYs1bkt/ERI5HALrBwqxxurqrrbYDAYTPTTn7H6qn52szgqbbW0e7VEMI5zjvkN
mOzmABOIlUqsU15B2Fsi8J+kVR1SvQYi1+838A1+MOhwHgz3ZMC7O1DpCWbcd7kon4CfgDdzpd9a
efZbD+AQ3FmXJm6xjrgAqYrK3tFWUAD4+K1d2seydVcyTcbQa9iNbWp3WA7g/G6xO3Ps1yQZ16Zo
77VRPXc8P9MhQdTSL0XMmISxmeGcndpbSad/GfL6QUnGQlsTmwzIT49Yu+tzxMz4msp466pMHRjH
0W03DBvbcQ9jkK6uX3rmlDGV8PpWnpS1joJaOEvDI77pzoVMYOMNq+HrN5iZgKZS3tE3E6MnCC/D
NnwvPHgR9f47gs7YcA4v128xs5xOdbxuF9iB7+NQQJC5pAlqdugRUsxVPuqRV/zwPSbHpbQCKKPL
cBOOFGs17IogrgFILIr76y8x106T5VpUpDclirO3rkTAz2ucHeajl7RmZ1gpLsFq5raUU68lAMIB
p2oNCidNYw2PoltYCYT+K8SwEV1Elc70qamKVzIoN11sN7Ys7WM6Qlykn8387no7zXzsqYbXr8vG
9+hFe1BD+ta/keQ9t/btAGAQ+XP9Fv+OvNtTJa+0NWS6nZxsnOI9sG98L92gAD1sySNFHXRVBwsS
rLlXuXSFb2ubJ/Pe6HpUMykRxLK/twpYiTM3qtBcze/r7zL3LS6/f7tHGgw6ts8U/jBUf/ItFlUd
YBUo41hYn+euP1mfe95hiZCX61cOjaUIkM6pMi80LKjifvYKk0DIKAd4SZoa1DJyWLdEw0KGmhCL
I/18/QYz0+sU0Z/3vZLtBU6RmiebYZUalsbbXOtMBnWeaQLQ4UuBvpfHObHWQTdug6Bd0JybM5PG
VEKb8dRMMdYAdMmpFZZS3CWZv4OBKHCmJlmBc7dFZg/VBqDKN1L/RSh95A37bfFBj51GuyEEG5zG
BZtaJBmcg5Aci6rGX1UB7VZ6wVZNb/0KnKGNQc0/urm7MoZyCYU/8/TTyjWgEJ2iMpGO5VUZefyO
NEhrERlp6RLoce4Ok97vpu04UIXdmWsJYNtJDSce1LDZMt/DJ2vpK8/dZTIGgMLLurGADo13Hzbg
prJoQ927aYOlVNbMRDH1+alNIQ2wHrAJhgxIGGzNAiQEgRiWbfjr+hiY6anTWjWSBcPg5HiHxHp2
zA+juR+Dt59dejIIpHHx+KHYwgvYOHaPyl2zpc3FzMidVqMFVuAnvvQguiDYgTM7HpS7+dFTT1Xj
FBG+zLMga67pfT5+cW9bZAsRh5m2nirEpamVUHBkCPilNvDMFtrDjom3JBSY6Y5TlbidDjRtnA6Q
5r4BqPkzkKjvNT6VTxfmy7nnv9z425rS66NBiw4By3EYN3Zgh0S5h5r9rErHngq9db3leaPj8iT7
0yCxjePC9U86s65PFdtpyzrmG0Asp4N78rkZaTVUCBJOMz5vn2RurwZHLWxTZnrmVLrdCmiu2hwf
oVBOFZZKg0tR9bO8yVS5TVKh/Eohb6JK647T4MxtmBTxpYqyuWaajFffBBXTtbHe+pU5hMyq3h38
pTbVHiybXeOUO94sEclmamTtqUibA/5YXc4HG4uifK3d1J/DnRvyR22/XPY1F0eaKrXNPuVaD2A6
quCbV5ZePDoF8pTJOogaKOPKcFg5kdgs1vfPtOBUwA2FmZUUIypbxFe3vtxp2BYHHEVNC7Z2KrLX
3b7clRAUI2EK3cv13j3T48zL4vFtVBJi0gtwCLvW7N03/ozVzybCv3uPb9ctu9Ttcqj2N/1gxoVV
o5Y0e8+CagniPXcmmcq6yw5gROYARilXxhr6WNWE4mCHODpE6nduL2IXZqatqbzbKYo+Iwzbega9
iY8yb60QWugQtpR0nEmE21Ndt2jrxOr0S1PBzCL/VaBIZ033HSqaCkDrurBRYXmzlH+cyxtNIdaw
5WW+CYkLlA4XXRVHfy5evNVfQOs6uP0Rqt6wpyBYM4Nxd0IwHSdO/tlrA431sV0hr/qgUoaa3yRb
Xe/AM+vWlARr6W5Scqrj+xRvbnriNIWo6pUjkHX9+jPff6r8Hq2GCg1GxptBitBw+rjy9jYpF64+
M/ym6m/TStK21/H0QQnx94PXLcR+ZsRz9lQ8Vw1VNeZUkY2WjccskC+VQm1vCbtab5TYEZYpImP6
BrIIa224XgMxIwwNtNFEhIV/aZKHJAgix/Z/XW/GuV7+X9mbBs8j//KmZuRvggsY+KmG1vkBdgrr
Yp/GQQx11/WbzfSJv8/wbfKRqegtp4L6oC9gCLGDbVZUyQ380BeuP7c0/B1c326gmyWEe4bA5ONg
TbgQlexHBMLseEQxFzJtzSbfGFa8eCL82x/+EWr+Owt+u6FJi5y2FuIXcpU/whBr697XcXfUXtiD
QaL2DcVrmPhYF8PDdWFgzXXNyYLOLkxyBDJRmCDvVQecaVb8bM35m1L79jJp19oaPEQIME5bu92R
4PH6Z58TJ0xlcJYqqsDOTGyfyg6laPmuT+SNLbQ/mWZFRI0HhjA7af1johdr03KAtbdRMqw0uHjY
4jgOJQ0bYMnDsixgJpiF8HUsokEVBMx945X5/KUtukdtqRh7pp9O9XR16/a6NmJMdAXOfXXopWrN
85t+WEIizBwBpyK6obI8VD6hpVmBWoucn3pvYKGeI2PE+nUjfpp9/Q8jFvZcFWCjGNhVfayap8ZG
cL6DA5BkK6TioDett/BKWwgfzb3WZa7+1oES3g+9NYDcOZi/Sv6SAbdDi7cSHMAlKvtM55/q6yjJ
HSiBYVlT0VMDMahYCN7NffFJVEpTRYoUBSEbf8AuwuZZH8mCPbqJeq0HN4ivD4SZNWsqrevHtiNC
UW1DxmqVBe3JRJLKCar1zy4/mRl0XQjLs7EkisaLrdZd60lxNlJ34evOtf0kQcxkH3AYF2JUwNAB
2GvPMhbm7X+3izWV0wnD0tuMBDgxoLp6rEmkB2+8HBZa/d/fFkGE/+2VZHBdDt8MCFcycFJ3asy3
bNi1i8jRuetPtupUcdtuFfqOka8ddZ8ZANqMe3gNLrTOv9vdmhJZNS83Ox9Q1k2fsmMzaCbYUM5S
n5nZd1pTbd3gQHTLegjTLqrbi4C7jNKNXLsh8vQbGi/hWeZe4vL7t6mB+zpDgTLTNkYFG5Rfnnq9
3ufnGn8ycGtCDZtr+LjZuMrEPRaWVdsjbxQsgQ3m+qb5vw+eXiwNmg5j1uBvHXxLoGi3u9/XH36u
USYDFrRXKUSGRvE5QEGPY7IQo5u77mSkOpmARV6JHtlxttZFt3H7dKG9Z5pjqgJDZqZUrfLR3vne
YzAecm9N8fCj5piKvAo7KzWrLzTIPPNtq6vYd5K7n116MkabRnBh6JBHVvR3iqfm99evO9P9pqIu
v/Yl88Br2ajupUhXBOAAE8xkppaqxeba+/L7t3FjCpWO1E0xPHPntijTs556a+kaC59zpqf8R50V
AJWnUVyeSBqnaPNQ08el4vG5Z5+MTdgYlNA4oHEcgsQkEhI6PadL9NS5i0/GZYc4k+aA+LQp7BUc
UxrqolR2KUQ/1yyTgRk0WVoaGi4OlcWNFPkuc5ZspP69R7L8ydgs1aXepIbBi0nUMUcKo3ZTqHgk
qoE7D+jfNP5Rz5yqrfoh1TTTwCu4Fcre4a0dj5kywzapdpXKys31u8x8hamOyq0Nvx4aoW1EFzwC
XVXHiSZPyiGLiLrLKv3fE5Y1VVQJnpaW7aC9gEO5Ebcw0kL58sGGy9ZWrEYcrpoN0UNxIjxst0sS
jZlhPdVZeZ6VulLipl5XQSLNIckpclQ2KeOUA1+3vt54M73Mm4xti7mmKjOIxSxEShsaJqjf/tmV
L3f8NmuUXlCUAauwaGFMh4PSI5R9/7l+7blPPhnVFaIuHcPhDcW+Zmii+GHQ7NhKxA8vPxnXfl6j
qMxqtA0KwkO/zWNio5hstKPrTz8z/KYFsb7qXGRvW0x43QeUYGZB465ogPMHfDn5WZwDwMJJ81ca
QPcXFSBxHkarWzO7CylKxr1gWBh3M11nWvtaE7v0BhevUaJI2k2RGfKrhXzW3wjdP0bctOQVzk2p
Pvr4Am0U23cjSrFqyLn3l/8ukmVv8+FE5HXcIaRxv1QJNNOpppI9N7XdMiuw9JupvbXa4Wg3QVj6
aiG1PjOJTHPTld5WMJfBeNYb7dCL5D6zykezCVCLx/kRZ+8nk5nv13vY3KeZjGpT+G5T+ngVd3iq
DBoVaknbPfcWk1FtWzBFqavLlf2X2l0BTvAghjhNEesCv7rXlyze5z7GZITXmiltjugqTIjkjuqQ
fjiKbrgOzeb1JpoJOlrT/DSIcZouarxJt64+LqV+dOW/QdFcr/q4iVqYGp35wsl+7mUmS7mX+e7A
YGe3cfXTyMyoq7Mw1Zv4+pvMXX0y0mFpBnZ/gKayy1sb2sX+vfV+1o+mFeKmslqRDJc5HFFguJfG
tGULbRL8e02dFolzL+g7GBPhqfPyjavqJavb34SyPc/9LMTrvCZtd5DaUi5gZkhM63yUXeZ5dlmO
2gYG7tIG5eBnUC1rKqbMEEuHiOjSV9tXPYcnZnWTGUsDYSaZZU31lKZj+YhO19DEw+xzZUbZSm3T
35dslvFRb9rt9U40w5qxpqpK32ioSnq0zyVn1t3qz7CWXBef2cmOtZO+TrbGCTUit7AVDRZ91Gd6
7lRmCdKGoIWNcaHLJgyGr6J+HpaI8TNFGNZfC9Vv+w+gabSCtlhClFWBvFK88r6IM6s55X696XL2
IJO+DfuW3EFju7Cyz3XqyUA3sXIQSJ/QqTfNLltBnbLGcrJdStDN9eHJSB/gA54TbH6AzBbbZHRv
ujRZWHHnpsOpxDKzgQbQU1wbJqwbWI3cVSdoObG/NSIH+uSwOC05Ic989ane0tJKWGYhgbCpRYd8
3FsFW3LdWnI9m2mjqdSydm3Bxh67Ej2968GeEEP+s3nWvmzUv3UoZXRJwySubOR9XAMpW7pV5PWL
nJTL0vaPPc8UkjoispmWEiPQ3qhxfUHrw0E4BELD2Ge/YOW8XpLDzKSoYJ/4v28CIwsEfS53Mm6y
Z3CavFdIRHGYyf9QM6yOFZQExaZamOjnBuIUWtoNtqWUibsBirxLt+neujf2oA8cFuutZjYlU7ml
SVuz9AwM9WDr3RSPDfQRcjNsDRYVhza2Iu/Z3prb8ZBvlgb6XC+bDPQySwNdJhjojJ5buu/54/Vp
eO66kxFeJZJ7eYZIKBurkNhfLuKI1688M+qm6jOlQPdtO1yZNizU+GvlJWFvPV2/+MxjT/Vnvt4H
UDgjhKOGA6TU4ZiqHz725Qz1bdCJRNk5QnBYW91frtTjIEuiwHV+ePXJkC4rt/TzAoFVsLHcZE/Z
cViSMc81yeU7fHtwXRIDcQk8eD62+6SHBRhCIUv1RZfn+8dUMdWdBWMA80COwIpZWivDDSJvsM8s
6V95vlTNPddfJhvwvBBZ2hnoLz6YyR1AclzbSXCyrneYuRcw/7d1NOUEgnBcXfbeY9EA6eZr69zI
txZPFzRtcyuaNRmjIjdYV3aIbF+yCuqxPRmwYMEmP+a78jZrw3G7JM+aa6vJqHWFUetei7Wz8D6U
HakSboFiSa0xsyxMpWY2zeFn3GBsSfhnDenK+2RJGKyalVolbuzAoTL2F7YvM+8xVZmZjcuVAgYO
BoOYOo17QlDE5L786JNP1WQdXCoM3cF7DOTUFXaYQ0VOgQRqibvwxecefzKaey+tA+iCEeu16lAr
6tBWaSjz1+vPP7dqTlVlliBFAHDcpT8ZaytmcQ8JZnSxMONxijiEvrXejNsf3uwyrXybPurE0dwB
ZdE4nfLzxTCi/YBmZJtG2a5OIxZ2J3jYL3z2uRX6Pyoz5Q4yL3GzvHd/wedSgs5+L6s7xy43orQP
2EHsaduDSbvEeJ6ZHadKMyuxhr7Jx2DjGfCBS9CIZGm7cZlC/jE3TtVlsNpogXgHF8UV0UX/SeLO
C/9ialZlXP9e2kTNBPGm2jLqwym91PEGMinWjn4EiwqFgXbY8XNA7q/3gplZcqovs3smm4rhHjli
zTXgcl2LQrEDXZKAzAyYqcKsyes0a3Tk6Bx6m4/3LoLb5PfPHn2ybvu6ZQVJU0JRTAVwHus0AUnJ
vzWQnLp+gxmdrzUlaMAQj2hsANOY7SC5DitYKV8Cg2ac7JdkTnPtc/n92yAMOstNDGV6m8zYO95X
beEEjE3lwgvMfd3JEO+bJJfMAlCO7bL7Pg+b3cUWBtWxdugDYAl6BeApcXbzw1XqP8K00sgsWqQo
SoLVUv+YeweqvhbeZWbQTTVoUkrapHTItjbb1jtvnYHBJl4ghR5W/C1dVwtryMxG/29f+PZB2rYu
UGdUplvd9W9RxvtWtC+COrcDbeCI+1oj1Hn9hf6qxf8xi0x1aIGwUpARUQvNVUlikSSfQPN8kmIU
gP84COEp/tFASwjOak7jkiOoZEn4R2DmiQkiSwU463GJSP92cBoZG0YKdKzNspVnZ2Aa5P2rPXC4
BHMdDhXGhzWiuHt0qgEWRBZdW/AFQiEf7AuqNO7cH2pcphq4TOc9AKYy2fr0pgf2Uc+izly6+My3
mQrW8PVlTl2Us45D54SwC3iqnO6cVMEQjiOi3IMH6K+r+Qv6grm42FS/louqKXINJcz2xinDi84y
jYx9fg+wdvzztXGqXusDkuTjpVKanIDSielerJpnnI8XsTIzk8yUBsfHdLRIp9Ot5rl7QZO10OU5
M5b8PObENVO5WpFmnk90K9064PKts63akvhrXEOZtV0y2ZkBvlhT4/KhAORFDLhHHwGjxs+f6ypK
1uYv/jrAd7f6Ffw/ai9mtg5TAZuDM0ne2Xq6hTsJqbaSL+zvZqbjqWv5qHV+p/cF5pZsL/VXo/rk
Vmwi63p9RpnZL+iTM4Lh5GxE/jbdllVlRIBm3w+u4UcsrzfCb0+qXQp8/jsGaU6FbCkGOakHzFyV
5GYInMkK6YYv6lRfXSN2wG7hFZumXthu/bv3mlNhW4ZTfxcAh7Ylub8fGuu+6fP7IAsWgEj/bjVQ
2v93Bea9nY+ilkBSlNq7mwS3oqg+Pairw9KsK7jf5evrn2fuPS694tvKomjmuGC8oNVUsa14HxU+
OesdjxcuH/yV4/x3RTGnIjfJfIt2dQIId0qt2GPOc8IznE+MDpzMcjsW4tZp/XfV2/cGaeswYJoW
Qsxjhp1dv3iae1N4xpGJdhtoiRdpupQhy/oPNw3ONTe1Q2Hr70IoHUtS8KBpWRJS047bof1dCLGq
7erdzcuDJ+wHKc2jokkTGgHMd9w6f6XMeNEoMzeiQmqE5YjhFHR4uOxw9xpA5VXp3HfGS1lmY1in
2oH2wHPklfuYVM3OtMuTJato7KkbBYEAFaiBsayf3lW13IIecmjt5qssTCf2zAHK/mHHWkOgLKes
I2ZRGha6aWzHxHkEbX6T++pcmXCdzNinruBxOFbQDgP6sDaSc5a5Y+g4/U3WIpxPXSbiUgfdxsnv
hFXdcu6/lRnZZSQ5tXQ8cM2+hc3Y3jbHDVfmjU+CPEwV2NODcNYtExAbBfYAQvGwtfSiiHw33Y9+
ezBTvY/8snqv9X7fkPGtqtlTR/VPpfPb1umsQ4BseqSb3QdoIx84zGabwdYfyaiOxQh6fYvVPNRx
TAi1HsFOu2rhtHIp42UApKZmtu1S04hY4QYwiGwPulWsesuTYdr7p9yqUVKmZ8Vdxkwvht/Qu2mP
1mZQ/JQU5E+djVGgWxtDjCuilxDAeR+JwIKbGDcFQREFAmZGCLvcvcglDXOfIsNWPlk1sOe+VnyZ
qjJjvTWBSHets5ukD50jgSNI4P1ssu5MfT9q9PIZHkB7YGBeggSt55Svo2/9NhVwXZV3RwLt0+VO
sNYNP12lku4Cq3nICu+RVPanUyWHwK2T0FAyJl3x0FUdsH6FcWoRzwMhJltzA3ORBpEzU9qhddnL
oEHv76JOwQZqbWMGJjL93F0pXm061CQNANSkRI/lWJKo5tq2YOhpJBdPQKYdBrP4g0X0JBv5PnRg
+Wduf9t1tkK00NtxBudV0/DqOG8N1K139yp19Qhl0F+wBwB9Y6zfLLu9dxSPSZrd9siXK6+/HVpg
50G8Amgf1d5AS27y0k3A8OzgQZDecW/4zC3joJXsTDIEG7ReBx7G58+AHIIw3wR722F7NRR/UsN7
YY6A7y8t3uWYpKFfqizEP38Sd7gBwv+YtBzedy2FaZiTHWjh3Vltt1KaewB0WA/Rw07E9B5VUEJM
xZ1919ZrjhrE9QAld6PRm9bHRjOt+1DX4YWTl8NXb7VbIS7y9+zLGEkVK1aV64ZxO2oG96uUiF90
tRWNnN8HUr2m0v5V1Cmwq84X692PwG1uBNRUERwE+mjwR5Q+cBGNOXtOOX2iAXk3CoVSf1cAZtu+
2416NoNqZxtWEZYaqPqFeks1ZkfCDVAywWFp7WaYX8d1yo2VaPuN1HpUHVSkQgJQq0IQlh+DukNZ
o11vUorE0zDCD8IQu8oQj4OeYdpBX7O7/gg85N7MrS3R2RD2Q2HFDpNPTkX+mEl79ERzbHsUbdhm
ekdqbQWFRR4l0t5WY3HTm+mm76BLclkA9K6Bbwk95mgKyOC6gR0cap7dNoNCvklPrVF/oNqJrB1q
bGnh27Fwi+0g6XEMcmDWuEjCTlifKWm60CeGAnccHgm69i6MxI87p1kxnCDCzKxfqZu/6kafbYPG
YSteVL9HiQqSwX+xYRzQMHW2DOtcOelmaLKtnylAyHL6luT1ifUXq448v0/t+o+FzLlqjKOuu7eK
i9usT554i9bRa+uu8PpVp1EeOzkM8Hz25Kpu2wRiY9rijprDCsaCr4oITOuatiJpfhRNypELhf1q
hpMn4dUBj4A1YACMr60xd2mDh/+j6Wms2w8QWB76ij3rRI+Ym5NwdIHOGlj9TBTM3UWACjJSGR5K
UfUTywCSMMzsFZv1tbRQOaOpesuLZEOT/FQE2a5J1WvhU+BajbPKMM1R8tVW3glxz72dWnFfNA7u
k8A3MH0yku5M+mKfW+WmTvQ7h5V5CEere8FdGXm+nYdFDUfJGhJYo6qaSDbOihbyNSkr4KhZumUy
GSMO65NyaKLANyvooppTpjn7oWJnGFOeO8ONGxb8IraPSm4ThM7U9R8zcemkHUVytHXvcSoLQt5Z
n0GS3tbSSeFpb1Vh4hMeQfl8r+PzemVzHJrAA0ZLWyU6fWhd+44m5hZmTE5YQvC1qguxwvs9ZLVv
7Wzb2RUDiDCj11cry2MavAl5CrQWjH2NsdNjT8MqiHWtyd1HzPqvAvYnKSPnOnCasLDtLVhfxwBr
UeC3Tmi28AKGQ8nOKEzU9TV7mCWcskvrE7ItOg88xuAr69Qf0STnakTowQwKUD9wou27fu0qsidU
iwxGv9IejpOuxMrPSR1BE/JiJNA4BDzflLp15t0ooapwtNCy+yxCpump1t1nV2JwMztr4zz5EpqK
uOzOOjv4tmZG5kDeNdc6KHf849HqwRb+MwciAWTGfkCJIYuU69yOUHuHHmhYui+HDQSRp9quYyyg
kYdQO3TJWagG+8Q0glh48AtuMkPYlu1eM+skcvThaHKgodrLYjN2YO6IgK7g97s1RxYboD1vFcab
7hZ3teO32Ns0mFeSfWoPcSJbFteBed94Qo8bogcHr2i1MM38MU5zEyM/677KBuj8uoYzDC3YHXL/
uE+frLm0Ty4Z2tCwyRk8mFtKCChzyVGYw1Hrnd+sFHfwut41vhvpvoFZudBz4LqDO7dLTzpz3qlk
54z4p4KLnT7WmMSqKupdOyprhY5IWL/zAYsqcgULhALsUx1XM9tTpzAimlwvY6d1kFmxODBwqJMx
a+w12jx/CczuqTOTJlJYlaIxtY8ywCQum6EKe0E+NKhOo6oY7FCQcpu1zievMFEX2W3gBIdSuNj3
lPqxIPQ5yQIewjTkzu6Kx941v5jnPweOPATE52GTushQtGxfuO1XkzIeYX2/w0T0AU+Vcy0Fibhw
d57yViJVQCqDQhA39biXfb8rnfpA22LlQJ9cmeRVOKiyq+3nViJjbeje1rTqF9eR2EKWaq81mO1Y
/SYkYVhnguOgky037RZD3h4jqtKVJck6LdUzXFrPwLaeElE4Me/pH9fO362Sfqa1PNlaX4Qe74yo
IuN9hw0Bavt1GNsH5ldCkTTKslVBOrHy0zpukDCUXeJjqaNV7PimGyaB/8TqbN9p2GqDAhg21FgP
Donr3vDDUatgqyrLjSHdrVeN2Em04I0PI0pRkxfI0Q7wdXr1G/plNP1rQ/LbpHNuVMsbUD2Gt0ZH
HN63wOGD3yhV1kF2buTz8gbkooPQrTtoOB5NUVqhN6KAcRTNu56lOx709WfWjywE/CImgoOX3zIc
QkedR/5QAmaXdzddKQG004aD31Zwz2vY2pZIFfeU7BkwzrUvbpO0KCMYSDTrOs9OgzGs4flXhYrW
sIdKrN+FZ240Vj0xnu9tnT+YbX/uOvkQ+NjjdyZdS5MgM2PCgytLTbBzm9ea0gOYmlg9egMlaaCX
mCIqpTyVsngDDfcGMLyTLrWL/+Qxod4RPpMnoun3ilo3Rlfu4VpbhA0Xm5QEFhLb9bGgxQqZXSvi
sG2iQ3vn9Ma7F2DW4uTDqc0Y4M1jYtKvUQNpETbKv5B0jKsm7cNs6N5ono+retC7WCthHgKPyFvK
YfDTG6Gd6XGCpAgC8X62k7K+Z661dx3ynIyZvgkknA5zJ3834ZMVKkhq8AhA3+HB1lWgYXNHxC2z
uNrZLgOpgW31VsiwG/lL55HHkTs4LGG2w651pw0FMLhuuaUqf0Le/sAwvMMqAQyIe00ep7b90pfJ
oxpHC3ZcOLmoTH4ZxdhEOmsh1sMhMTQ8j4YwgPIjziwMdyM4Fz38UL2qfqwt464T6QfKd89+6u8c
1Z47d7jzsHm12kOup79ML1t7TXEzWgJJJz9KcueIwvASZ5TajSsFI22ToRwpwNbA6+RJMhclZ+zs
ucU5T2Syqg15W0jQnTppvBS0UisYfO8LXh/aYvBCS9mfmg8vK0y9H0HvY+Z1chwSSrh8kT80H9aG
r58KVJ+j8jY4ZrnfRE6R4AwFr1HsgoPVSOyzATJGyN0aMylJIk0jJ7vE9nrIK76qNXbIuK2Aw83r
uOX6xqs6pB0bfhZwo+jcMVKmduKDe+MFe7hIEnwN544axh+/quGzLDHlanp2cExni954bivjd2ew
bVmOu6LjQWhS6+Q1cmvDKCzqWnKyxBhrjbIiq8WTam15n9YoBvctsWb1sNNSGzlVPdi7GfuVke6t
Sq1XrW3MtTLLOlR6c+MnTpTa+d50jChxzfVgwwkM9oc8D+Ig954EG24YHi4trJXfJXZkXpYgpQ1f
GqevVsCesLc8tEb+bIzZUyABM/eCUyPNHcr3eehLftQT9ZxpOGlULL13dbXRbJxW01S71zv7tUvJ
YzbwdV6ir2geebPVcGNkzooM9XPN+M2o8Ec2YJnWtyiCWSfYtLWtvFFS7HECj5jkt2rwipC6vUAb
ZI+dXbq3Tq7BS65toGMcNBmaIltr1KpW8LcNYjTiO/PM2yFz/tSY9rlffdSjU4TQZX85bb9y4Bi+
wkHmyRz0r7GiH8wlv1D3yLB2UDNqLtULimgfoumbWCOBH2ZG+6cfyyQCtYsDMl/GpLZhXuf7WyKx
AXNZVoe6Mo5+lZ+TVoMmZvQuARkfcXefRETUjwMgd9hB3tWyPpqypgd9zHu4UFK4ickAs5qR7nFY
ONEGZ/vCIo+Grx1HHy69RHHsCevxiLKvVZAmu//j6LqWZMWV4BcRAQIh8YppP22mx78QY/ZghBBC
GMHX3+z7cmI3zsYOgylVZWZl+n4IFfNot63lWdW7/w2zq5O1896rcrwVqnl1wIoCDZjOnDqYRYcs
GjHRST8ZSgARDGw8YIAj58OQ5G1tUogeSWKHdUpaEj6xR8fejeVLgU8n9uYat4sguK+blxNCLnZS
2DTyQi+do/ZzUGCcYN1IIETuwjQg7JMRhUU9Ddsi/jdQstfllA3WP1poZGLjG1ASg7ulVk1AmFTW
027TldERqXxRDIJys7oargb1saOIYR2WCdZrEqMMgC4ZhfegtWcjvBpOs2imGv5EfBAdrcLJ0GOY
nQf3BVbM+P6c/LWjIT5g1iY+EUVS8vDgB04f42L+k1FzhB4IXTDL91aiDSyX7oSx9le7OL/aSD6P
xPsnQvk7MvtiQ/fsmvFF9cWNUAR+Y447uZFBrfZeaiQXlszLlEDGwJwP3xiMvSR6GNrqfg8zOzjQ
TvQnCnlWN9Exd3Cce7r6mvMWNaTx77y2v4FL3kXYbtcxSBAaRxmDD6+oXvJHguIobeq7/CXHUOvj
i00myFyMHTZd4/zNA9N4ibiPrrO7d26ONLr8Ulrmp27Q2zRsw2chVdqY8dy20amd6HlEnxmpqdhQ
ink6l/LW0Rwndr312wmiFlvhCtXVg4120nTNn6DDlvTs3cfZWIn1Lxe/g86fKwYEER7lVyJzARvK
akiQifesHoNbVfq7BYEMGl95jDm5TgZBkTDSnLjX32vPPkeaA7y2Oz6vmwdxFaO1uJT5fBwr9Ubn
aNN749aFOCXvgmxsy+PA6G0Y3XeTk08deFvdrAevXzDKw0Y8K7v1ybXFDh3KF1+XS837DUfgSFEt
O79A75s3me6KPjGanJgjfoBoPPkkfwFg8sTawcfgWvz6oftd+f2Be9OCjDf+RhxUeDv5rzp0s3Zq
33NqvdQTw0s4uq9E1P+6DotVreAbx1mvfGiPBVrk2MeIKCvvXOi5S6RLvrB+i5rTbODHd/HyvIoJ
x1hIfflmKnMoNGasqNIbamv8KvX7JNsbWxsoZtdmA9crSFDD4N32zbdqyD4s841nzQF5SVnemDJ2
OUyCXY1Ru9jADraJAfs9Dbzdt5r9p5j8KJdip7xyNzklQLHiQhm+61ocCVIT5eOQxYRmi+LmzMi7
JPyEY+NF58Wlke6PH6kzEOptNI57pCS/agHbIE5FEnrhgfXky4wE8xbQFTcq9wNwabUS7CZ0XdIP
6xhT1f0OUiIbp39TllzLAtUW28d0brJyXFNkYlz8AAGTiFxsoecC6okyWET9k8ejK3rZg21hdMJn
78cF+iQBoLmYYvOSvBSLyjwdJoSpp4WDvTfFc6emdNXtz9j7b1pGOyVzd+OT9VvV4StCyQ/AVD8X
oVMWqKOhmGLg3VHOwYXW45/rlh+tF+xKthyw5b1vHAMYuAJYWW4Rc74b8npn/ObRk7XvI84clGtA
p4YnDcw6Y/R5m9lM73UkNPrAFr8kWkbq1PuCN2gT8wd7SZydiZAlj64virzbWo0vUaHOnu3RhsN8
26H0gs/6qQjmV9VMMVJO3BQel/85C5p9SxA1Th1glP5LVTc8MbRLde70STc4AG8jnQC+38uyfvNa
DF058K18aZJRNydTvuki3ymhHj3UboIAHJnaiPUobNop99i1zSZqACrg3IJ3cQo3rSOA6Ve0zLES
PK09ult1mY0uS+Uybubcf1mBOrWT+Ie+NRWNOoTAWlb8SzKPsPvEyflEEAAPdPXy8IugS5f6TTDA
D5neZpXvJulu+npF7+VtV2dGmAItzormGxg44X0KrkMucajYpBVoZCz/nXl0GAL5CYftbOZFxjTN
OIArNMj9ngv3KeDsi8EFvPadd6TSb1dXZTqcYc3Spi5pdn0DaRL3o61FPYjzdsAzRJwsm/gXKRD0
TZy9auTWH8i2bswPnEyfJhdBoAp0F4bSKevm4Yytte9uXo+u0fsFSqF40vKs8vY6UHaKIl3C4Jzv
5kjt1tb+k9JslUP2fUd/OzYgBYmdmgrS7BwpsUsdfAiNq5gnB5v/6N8CNe49+Oixunppo+FSKyCS
aBHzxb2MVZgSz/scZf7K8JJEqj0S7PtNjkCNXem1I0FSkOmU9zkib8wZ6JsG8uoeijnKfLCu6Jjb
XUHVYfTGD9MuX7ZFC0IWZJiGgxNH2tu5jJ4QsATQEUAcMfMWE+fFL8QvF6+PbKvaUa+IpMrqQS3J
5KCAF+sBsopsrhy4Yzka5EOI/F+vfW0pxuGud2MZVIfSaxPD0PWPETLvnaFKa+l2SQdBIhXTTso5
g6U4gsvXac/R64HW/kGGV4lsYbRjA1ljUwQsxuuPqhK0AESBLrjRK+fVXQ1/0sEg2+UpWpsTnHNB
UxTV2dJ+SwYon4CT8QrFfIQGCnhj4nS8SlvOnj2j38tQ/Xit/lcRsm1a4wKvJO+RXx/ywSZjGz3r
Jk99Jv65KJCN1teF5ccITvxCi+cW1j61GrcjQ2K9iMqfEQ88Gx22Z0g2wBjM8erOiLbtKFKq+m3Z
6d9qbPajMfhDYOwNgzELAnsuS2cvKucQSrIt0Q/wcrzA0v835G3asuKocpPBg2gb1v9M2FSZ2+g6
jqg894J/ILJ260aooRBmCGHfdBPe1QiUXroCMGLP73UwJFMe0mTCwIAzWqMlYH859NFpVPvvYcB4
0nlzGhTCxy8yTMkUYKkNw9oQFkci5Tm0bA8BXxsDsPzU01xlxLH71WtepeMdatpvZoJKT5b3xjoX
zwV0wqC2jgVHNnCtixtbyj5uIiEfRf24qv7CtPlZiuCLLtGpCD3MxRXEkBbhWIGdq9iPkBvccv5c
TWaXD+OO1EVCFftHy/I2dLSJIzax0+SVR6y6x32OCgAJcJnXRRoRBmyCAluZXIhFDYMmAiFDcvbh
baW7J3StJo4UuecWqatiyP/M0IBYKzUYGzNnbQNWlDqA8zl54iSQiXSGrwlB1zGkOMi2pu3zUjm/
1jOwQw9AgsEYDlMdiqh+HpTdGzlv64hiHqiQ4aLC8xqs2QxgbC5RPaNmP0XOqWyHIC27Et9GHm6a
AmkrtGC7bnYvZBz2+E5uK/KjjL/siVlOo+4Vciktjyu/a7MVxRNBj29OVH0bNKp6QW9ezxkQq5dg
Hn9NPj6a4nJT82KITRRUcdcSIPvsufHEpWZDTEobJks5/eOkR0+KByjtY6MUJGPGLfbnAgMkyxS3
qhcvrj9syqZBvrp7R8wKEiUU7i8pyY1WPFUe+WnnH0VUu+/z8Oj4BSY5325QjXeNrH+73OJ9p5Dz
hXgiIN+2Xq8JrNMiP+0cP5Y4JMDmpL4FLTDO0EMuq8AFtXW419WwZ2F+pv6Ie1Xao4O8iY2rQL1y
Tr8LEW2x4P6zhitSwJz6z9EQP/W03OR63tMc8Z6B295kuG4wCi2xq+yhwOUNxk6XZkZGc7Qi/YJm
YnaeF7Fs+nY6NWuXtqR6Qrl75rqAhz9qSLfKQxFNYufz9d9sdabneTOG5uoDE/FX+9+KxjUOXZ3R
MpBoxkA+DcOWV8UXifKnVeJXd2Wwmd02BKxv4sFEuF3kjZfu9MTghx6LEbi9Zvm5rLGkrJGK0Swt
fzIUBprtjI7Gm6m3aRt1Krw2C4bxbeU0URWSrQ1aqCpqwsPklslsl7+Z5DZpXCDD2MRssrDCIRh0
T2NuL1GH8WEO+//6IExt6W2X5tGfPgIr1LMKVJ1YMYRxLS1sIsnwPDajjkPGdRIs9fPiwRbe+Hiv
GFmDLJDlrVk9+Pf79KKmcO+o9dQFy8bB/0x3SPo2znIhc42qHQEAC8f2VYB77wP/iJSPCnEY9oRm
4Mp6vY3klEIPiPhdMF+2QeNEOEZT4/g7ovG11i2EuOATH5FuMKdInYLsp7G4ml6/k3p5LYMJHCu8
owFJ+7sg6qBFH6FMcDa5qKoM9fyLWIG4GRnEITI0EsHcUzkEZez08MoqF5yaDBoCOBRt15b/x6x5
c5Adl4QUYPs4wP9xIvnT/6Vpo5O3iVrE87B2x65odqq1HmJX2hXFH8DRGjqwsMpjhMTs17Lfg6iN
h3n6q9WyImE4P+acpW4rjvjaTlNfphRwE744qDqdcAfCMJ366ss2zh678ptCwEgA5TUtUZUzKP1e
gIxfhwXDwALVF/rkLnU9DCEAzV6Wioyx5S5gVINMIh75iVM4v1LIdBjZfhDhTtdjFhYdzBv6nbE4
ZEywh8jjE4nyz2oARhFG0a0a9SViemO88hVo6T8JfC6Z7ICAwZy5mW4RhkXpdK1BAkCg0V+pCj46
IAuLXHdqZinpwm9eCgfvqP8sBvJKvGlICjAzsY9AxN5zRBrU5m2p8gOwy2/YryJUHZxTXEcSWsPp
NKoZqbPu+CtVgYRmXRLoEKZtP0F10FT32Smvo9du6hUcq9RPoUNT8KjHWkXBX+0vx8mAzAm6j2kY
/wV46v4gWSxWxDtGznklVRbQ6dIF+lRzdXad7mZRzBYKm+pippdmWXdTNIFHW6A6CYfuyYVrwMwT
d1JZUKEmK69mJzKtNzpMx5AscttES501rXcAy7FjnqYJj0o/GX397i/1H6IJ4O3YGmhp3Y2MiuNE
+QeEKAhUlwO4pQGiR2XLXeVjc91p1UbyfEHuLt7avrYgekvk+OC8RtPhKxHXtH71dLFZF1FsFlNd
JRuGHQRDcxqNrUgsFDyJkR10wczbE2738woQnfOuTOe8LLcwFxBZgADeA+JG18zKMsdEIr8clx1H
370Viyxia9ndLFPmF8F/OgpJvOr86JdlRvV4mCH/Lyl4X0BrcemQXV36f6EWT37bH0oxwkPfzdzQ
R0iQSPpOD3eMTyCsBvQJcyEzryuvggzfIuiRZzOpXRSUn5SXb7MZ96RH02KnGs9GUQQtuDe/KzbB
0m4mwr+Wcj44Y3vqGVCKRzwRd72rbZfEm9Yes14BMI0oXABBGuzs/yick0HebqNcIzwAbYe/fC+o
Wab5XHHmY28OAT89rw/QzHw1Bh0kQibTwozg+rBCMwYb/aDs2QSUqZmcHdDsC1ZGwWWDgG4wfwwu
NelaBl/CrrCLBTUO7PoUNKFNqsWFXIEjnY/Ot1V0UCZFBDUHUHDtkI/JqGeSTyyBzDYtWT4m6+Sz
WCOsUI4rOh4fgj9kcbGMWMzMUBt9e0W0Xed124/zwRMNOuclpVV+Wj3jpcB/05y45yBCClAVPCtH
eilbUPGjIN+IcUC3w/mnJMOHwtEJQPCTr9DkdOIUrvNLyexfsIZXziBsKPox7d3gOptKpV0gbkPr
XaiiSVE4KMzAomD+o2d2jLi9UDJ9Teu8oVB1FN38gkSLq9XIrxVksdgFs8jcJjlYSJWh8Xqifusm
OcizpJ/KzELuHM+lhhRtEklA+mfXikPhO5uHIVjhyJNu62fm8CsDrY98qU4lUuKfzEKvpFz/QkBk
csXc2aO0NCbfh/NsU8XArVcPIqaEmDKJ+gYcl+qB0lRIsPJrMAlVyw9r8FCvIRogCmBHQWdzzyf9
lXfsAEx0V9QKvB1GBo8d6VRX6eBpd49wUhigmWs3h4cKCS01DMbA8Y6vs/aPvljrtJjYvQgtMnos
fthYg6aCOW/KRu/JWcff1RH7WYD/WR5MSziwrxnkFMcJG6ugOxQVggcXuQt4h3hsX90wYV+bbryz
Wm8Zmy8jEq2geMNXMoSpt7hX0ec3jiYQNuOb0ndN7JXdjpSzt3ddkTmV2lbc27WIW/qPLt7Z7/Fr
4WbhPH1WCmy/iB7CUnHKOTrG2ek2kJsXMPBjLo6hcPkJ2aoSQWuw4CvroYdoNbZ+CPR6AZSGSv2M
fJVwQDPrHcW1SMXjkU4F3YUCmV2eRXPlD4tJ6w7HrcHnnFlSd4DFOoqsKx9CRUgvJP4YmW4SS1UK
gOMGdeM/AwJg4ZDryMgPEzoHn7mYznO77GrefOVuwOOg5ntUP8xzULeB3POziDcqaZfiv8BUXjYx
N08W2nzXwmE7d4UoYKkwXUKZSBnNohzg6DKKaEM1JqCpKTK3Inck4Zy8Xu4IkLEwwGI1OMVj3TaJ
QjxzAf4RQsvvaOwAjrtb9E2Iq185rCioiGdFg7RuLehGDmmRC/HGlM2u2VFT/aOyRMOTgyOVACN9
WT95ZfAUwOOtqsvMcZybT+gTgLVT5EXoCIM79H1ngN2bFgrTXcVzBGTOLeQq/For5H2xln/2j5QV
3mFmzisfka3leuEFrguDwVyl0IhjkHG6PhEIYFnrOdEjNp2l2+/oCvGqcIKE0tfcAN+ohgVQxUgB
Rzni3ECqxZj8Q4cxZkXYXUIGNa1RNX6nud8ji0ogMijv4iXodIKY5vPYuq/1iq2FisEQNxyDH+gH
X7x1RK8UYrFKrOCBC5P5QQWKgC/Z4nHwxqY4+lOYJ0oFfrbOpo1X2t904N6jukMiUQQgLuDAzNcL
/JASiAR3kLillT+ksIsNoEbMs7BDKLdZbarJpX7U4ZyhNYSKJvUm6x/csQVvPH0SWe4l9A4uKD/i
V3/SI4nfuyBBDAW1hRvZaSeDYOWghQdpbI/jSpPNGPGNLIMfpJWuccPWXS8AktUh0Ad3BHEvs06i
eZfVSY8M3Q2K+AI14HWu3H8hCM+U6e63WoEtRiR6dHDs0Jd4/fFu4KkN46Efop/e5/9wQu/MGop0
bCF8ZBT0ZMvHzHW8exHNJ2r0k2NSjakycdcAKi9boW1oXXS0k15RD/KafbchuwTTApBaxqKWd1M5
jwJDYKGAsKey7h0cy9N+MeWpbsjTgI/hCVrQV4lZE8F9NPGGuoBDj0k6xD/3ot+FHKgoRwwpLX+B
pU9oyiEtlIPah26X4mQnUIEEH3VQZpCGWSAJnYj7jiCQ2Sv2NPK8DZu6r8jpX0KLQBMOSW+jds1i
NqSBQ/gSQAdSFR+esogE0y0DX6u3KqLbIbRPDlunOCIqXasK/FLenRyqHrDj9IZDmWS2plDi9lej
R2DYcki8qHsrfB/u2UAmCyMeIooRLs32tQmdc51biMPpdvQpjIZrWOd6b4FxwSGpaF/3UHnhhT+B
nWUnqcH/+ytsEt0FeNK0nNoVi47wfl7NelAGR0vteynJW+BqkGiDGh+vfsn0HSrGNnYtZD2OB2do
jPE2WZcclanUxT5sWZ2MjT9tkbzWfU35sGzLmp9LVrwE7nxh1QNsF7gZPoX9cQiRb7CuBm5yoH9n
1h2oO66Am6K7oXZKZdEfBlAujq0vle3xVtYDzmCwck3Qn6C8iUcq30bq/YEiIHtwZsB79FPVBxRj
A7lWoFwSJ4CmLid/VcD/hW336xn/c/Ld++Shq8KkRFPRBWDrw3+iGGWiqfZAiwdAztdzxfGUJ/aH
khQCAC8PI603NJ9x05YKqxEtGkUzAn+ewgI/ukbcEge1UENrUxkoXmDAp433RVugtp4PWZtyAAiu
gpzGyTnIRSF2OFKblYrdEkx7Dae1XdOKHfFwaiLyaFPTdSNUe0Aqz3NYYC1qoZ/FXP7mE/9sCoPd
MsqOWHdIkd+VY9Id3rGD5MQM2hPQogjFaIINzO6PdpzSOkDSFG5w3EHOECugFzgAdx4wpzb0nyY5
JYsv/8poBmup0Xqv2NRqjoIt94pHO6w5LHhH89fJcw/Yk0aLCw7LVgh05CJMHdoHL5HnvIC/+s+F
oJg/woubHOryAJDduI5JX4YzUM1Jok8UXYJwRFxKCSSqCvMXiPyg9lB5kRJT/i6rk4CsOrZLi4VD
H/CbKDGU5k14yhd2rKQ7QaYA/EEydmz6rk2ZdOe0syiUgjAnKUBZ3ZnfB2nhziFEr8ZFk9tUqYUj
38aLSB3zPv/0aHSlZD1NlXuXU4vGyVzrylz7Jdp5wvoQkWEFwW1L0GYPNVnr3wuwm1ry//pSp2NR
KrjQtP+Fa3Ubgu6d4DkXhBx9zG9g95tnHkZgkeuDovLXKPI6ow3EKxZmltMbGLAz1uye5ert8C1g
fWCpN2QmG0iA92byftCRXHLeHEBL/SmoDNx5KY5VbQN8CQ3fQJjuIEl1hLF+v6Qq9569CPGaHjrD
ysGw1zyUgI2QgM6lvtSt2MtHllxFaeZYIHZKNCyuzYO1yc1/M9EQc4S1SQBv4HTBDAWw0rOgnT2x
nG2X7xzhvpYW00SLVxFbs3dn6i79ulyLfkB5hz5SWnKq2uXVrUSVdL4DgHPo4T4wAXvIq3XPXLsp
ZPji6g4idP8hHQbA6rn5Pez5bRnwSde+AZiOJlbpzJnyaVuVTezwCjkNQEVRLubtGqJDqh8jqQCu
m80iPAZoDjdAG9vYU943AwGQeR69h9w/M4sfAenkmwEeMeMJQy92K23xLRhOvdAJISWE+8Xih2I7
LGRLsT2duoNApwNfeFuCvXVMBgPfAkG09Xleo/cBHjg5HSApK7BGAk2Drd2sZ3rfIsabQ8AVO0ij
ThoS0KO2VZNGj1iJ0K224QjWoZRgzHUed0WObukhPDZTlUHIoh5cPlR1sAXbr7OYX1Y0nGkFWOFD
gRLplflRkYbOdNDuLgr/iwhdYzBlNCPGv5eOfKrL4JU46zksnFdHQN3eRvDn4b1/LHQrHpqSN04R
howg9zCRHJN15xIaM2MRDV6i4o1yBu/utDG3Hk4n1X5JMuf4iiuAaD3WdtAyxhpCmWObowvEJ/ER
LtOdTsst1NDsyqi8EohBY+wLnFtIRRLdmBffVjrtq6BOtVOcglJFm6GwiAuRclTYtvEzBrhw5GFc
qR65LkW9c3CDHGmA6iBvtPBW71Y6zu9aeKchWMyVVIj+c+zKoQju/6nSeAgCRPT30LJnQDuPWmV+
JumfNDZbkkFBlOMV4ZTm0LxtJFrfjoKiRyI61oAuBXghzdnGNTj5o/Yb/dUrk/6IG+18dhTefo2F
Bgsz/Ie3znsAXEAAgKVAoqHmWE/jpchLxMQ0gDOW3L9GAK+gVY3B019YB01VX+V4M2cPzMQ47Lwl
PIh+veOzu8IL/I8CbFiIn8zRdKixTXL1bb0NVwiE8eyiIrqVI723nd6N7XoooMlvagCxFELupTw0
vT1oExxwsO91LZ4XdMC+M2Zdu64JJd1ewFEsHOWbE+CK2gKhxZb0kKzmm6Lou5QwloajyXKfQEdQ
ih0CV66iZjfxEKN0oT4Z7FxASQmQis0px+JBLLT8JhM2V/gY3jkFKuMs4CM7Osxx4QPGHZvz2LGs
cGUfE47wEoq1EGk5JKsOOq7uIKZ2v0K+rPt8jqVfvbmN+awq79BFkJAiHCGeA3Gc5mCPoggMqCY7
SeTVq9hrG3IXqqMC+9WNc7I55KOixuy63pYVIpix2lZtcVWy3AHSqGLXIb9IPMe+h4l+hkVkhVB3
5tZbN4hEpqCw2g92OC9euUEtNXFAHyV6tN8lHoSkNXRZ7BRWuEzX0LTXiJUfSiw7184j57l6oqbc
WiPOyFza+WH9GN3UZebBpsdiSgkGTq/Lh19yB4TX9KMEbh+6VIARTL42HTmEk/iESGIXVdHNb3NA
ZD2mGyTAQQMKxq9Ztn3rJfOw7qEouPFI/BCLikHY/F50FWJVSgKVFDZpQgQZ5xQOvLVuFT5Rk3Cv
ep5M8U9Tma75cMR/is002e5a3I7cB+jNxL1HhBvwg/mFBVYlzVTNmfair4580cnBBZReAizuammR
QDV5gB3iwWq+z1l5A97+XlTFJvSG3YzboLzwo3AEJCryYyqWBlyZ3fjtsA3gs4DK4d0QmnK30n1z
ZnYQEgYlLMpfiMgTvD+HIPKgDMD2WQvkfGhmjBAEGs9g/oBCYOeV67gJl+EUmP4sgeLjeUD8M5qT
h0WIUam7y5HJ3nGI+wFKocZsKxdqIKKcZwdnMtRxe0jV75AafgN/9YBGoLsFfXJcePlcheUGU1vq
NvBj8aFUyqHFLwZg9YJDT20hfpYt9JmswkYdODAXDuCJQ0I/LnXPoIudj5MaK7D8UFLA+RdEuIh2
MzBuCGO3betuFADbhbhTgk2sBPNZlbWOEekyQMg45wIZr1JAWtANB7103/j7N2vrs1aYJKHpSqVn
8xh4SRbVeOhwT0W7jmV/vrInYHC7CTQNqXp8V9DFAOouI3cfjJagg+E3Xg4bKAAPNeSseWk6vDPL
ASc8eP7wP3w8YcqhloijlQG8GoLMLatv3AjU0BoLQnMrbxjX/RjYcwrX+dQ39F5OLI0cvmvD4VgG
Lk5qefF5kGHZOpM9/W1FAWVPvZxBcu6H0P2q8+KGZg9ZQzmMe8icukXhbxFlAYdWWe9diMQVVkMn
nAp3RqCJi+YBAco1vgGsJcp0GsqP3C4APYJ5N3hI9hX1AZA2i8s8P5A1/NCdUdmac2cv7YgaJWt0
pc7zuMjXwqmOvRvdMetlbu3coY65Kw9jjtvA7zSCw8vO9CRzpH/HKtl3j/WR0Z92qgZhxODXPTsS
gtcGxkaLOTtK7ykL0HrBigEKtPXITIApC4qiJOrGCxXmGtYWPHfwaZcJiGgB0TWmTtfKZw3cCAxp
+Ar/p5MEruBOUOm3zV4XBfhMHOCquS5eTmK/QTEaHQhGu2DuUw+CAy9fYIcnvHOoOUBkv4Habsox
r03Jis1azCKAW/vZ/4aQMQt1/rkM7X8rWxDKaI7IsnuFGfylm5qnHIqoCVmn3Yg5Acf+O5J/8cYS
/713NJ4vQHDsQ8VYzUkHiYKHBQAssFhE1TjKbKq5W2J/KvdLNOCtaZFusJqNVTPkFPOaiIje3QVo
ybLCCpTkgw9vK7fIRFtdlr7bOO4KykX+V8IQpTLiBIjz0BTR+0r8p1CrLDLDfubjFPeF3EBygGti
c2xp+R06xts6I/BfKAoNCNlB1i9Tjw/IzSEZo+MNdrbJSFy8cflTyCqEW4GZxRQ2NnbbdeGXVeFO
Qe/se+anW4c3AysIvaK1apFt7mjs7PkB5l1V+x+V710jqMe6kl+XGm+z9sy2CJXNFFYdKgec0fQ/
zs5kN3Ik2aK/8vD2BEjn4OQ25lERCoUUkjaEpuTknGd+/TvRq3qJyiqgNw10d0JDiHQ3u3buNdpa
LQ1vAFifRV+QuSBjk+HoNPNMmTLRA+mI7rkmNbdfboPNJr0N/xneHbwN/hp0o8mXnCF28DOV+tE0
k72mSJvURtxSaLf4p2iLVLLVbLrYqd8VsViVNsFd4PYzhhzbsHQuY84hOLErOhX1g63TqJUtrteq
sQ5CgZtY2JRroPK2aK8RphasQPGM32SbFD1kWPw8xgCHUlLp0/HPDaebe33xEMXQJk3QVPRU5YPR
5ye0ra3exIDSw3Q3TmJ2Kou5G+MEsipqq9LeJcpaONQJjYtcbnovKus6XKHAJW2klys20u0wAh0b
P7uq3vBWeQGkfvc/je0l6621YTjLgs3motae7UEA5jKeheNx2A5f0VFG7i7TG3xV4hB7iioNQNqr
rFXuuuaqviOsYfGI6+7FzbQ3XbfecZwA1jRveT9+6AH6XZhlO4NscOg3a62cDE+OFCTZk5UKda57
s4pohaiw3wqEYpTkD43P2/LLz66FnQg09K3ORALoq3BfqQJWv9D2fl/umyLbhF5M6xZ8t368FHq6
NcLwZwwQZcf4YdTsad7XzVMBhxyn7o22dJln8S+X+bNtTLhE0rlQxiWJnHezVXT7ow34ofbQqkw1
5I4C06Sr0G4m71DNzzkbAnXTWtwjjjseSr+GNClWXWktiQo8T3a4FT1ica2Y+mrlrzLV96OU31kK
hpwzN8PfBHgbUOkOjTiZuoS2CF57A4NRF0OkRNJ9z53ioWf6FsUWOFEpflwL+a4QBbUFrQPTALBA
wij0pJ5blrd1RUmXPD4WPduyKwSfIEo/Wy2cCw+moLNpwhXVpevDvnXRKsSiO9eNmFogbxRR4Nop
MEmOzdXVbw17QQAyxj4wXNwbtqCAbWEWsSrmfnqoS5oFrkzEDoHpLo4wYgd4qpi8iK1vNdrcrd0v
FVH2cHB9aC3mKdXgh08uiKvoS+1FL6ydGNoHKbSHTAEeh8bZScxlYYsdMuGup4udh2jO89oKT7Vs
D03av7PjkPkVmATOqGUl7JPQuDv9/BwOTDDaOrv4enTDRUpeXWFjSGHe1+JZq02xsnTzvUqhNQzW
lxb32aJmrEmEBd9zcThVlTOXyq3nXIunGuN0ZfcPNpEVdW28iKg4it6+CEJ2siaNGDkg0so8f+5C
v5oNTq0oIPG8VLb1MPbsZuiZmOYaIbakGc5zB9txkCxrjGNZAL8Vy1sbaqtA9Acn46/ahXkxTxJV
YkIpNoNbgzG2gEkVO4MZGFCH52tdlHsfuQ0bZzdLq3CdmkKfNVnxZldiJfVg5aagL73LnyzP1K++
wqEcTRvZ+jg9DZXwXXBwObGz9HR0bMXk0Ai6DbDCXLPLRWYnuJlZ39wk0prh7DiU4/hTePKVliKF
R2g+tZHaoEuwd8MrxWN19yzX0xxz1QLtZA5eiWtagfMZjVw5dfKBCDsvLJ9TuBAXWVEtd559TqwW
UsjoNq7G8nLd6xELh5UWenyG1jt11ibu1cek9IesZiGZhul5fq+8hiBBcGCCVtYbveMR7Bz8Sg2F
lQQ7nyWaMZ+w8N5vOokSMLzGSafPTTfHEiF4mFW4nfSY8QTlqZaZLE+pzkLr106TrWmqX6qg2ecu
NFwSm896ySZitnguBoedG1K+dFxKbIva6blaUths9Lx4QvPZlkV+Yo609svgimkVL23BMBNwZswT
LMeje866eFsKGLYwIdU69e2ZV1M3+gGE1WRjo7GNYx44lKvdzgP10ACumTGxO7arXnpZrkffWOq1
uOREIpRt+Rmr8aDXerVMu+7oYR0bYlMsjcZ6rdxsiXuUyIBopL4N/a3wjCsA3XD/pb5TPX2JG7lJ
TWppsn/W5HkmKzNU+JGbul2Bk4dYceFrnQ5TQ53wH91kgpJrhGIgVEI6es0N5iLCVE6OBTiGExmP
vubgmU+gjqa7MUGnb8141BrzuynRlmxWimKV5p2ww/GtJHXTzrifdeF/jZ2P4cDk2iydFNpSxt2O
NK2TZhNXH0XlY3q3x7X4KgWjAO4hvC2Fna+tSt85IUSGaxhXPSOl4B6jSkNEeNVHxVB0lo/9Xo9y
fCZWusfDfxO2wzi7UevK50sWLtpT769KZSUL6stvk9MGPCJIEHV7MrPC3NzG+ZBss8bAxO+33S3q
wZZcoj1njhmD5ozmZmSS53VUF05RbKJxrOaTx/jKNQhlFNaqdcNT7MjFVHvPcjQvnVv2mCGtr9QZ
q7sCuy8bhoV19VpO7ktYdTor4LxZ6LS3hG2hs6YBDCSlQ7GCh1iDM6PteVYWICeNPyNy8r3XRuwY
ZnGL6J2J9wr4ymobstZ8XlLKout4z2Uc/tgawG/Fhe3QxiWleaXuODdZdhNaeSHf215mo3zSTdJV
sqEmRYwCSDTjm8M+1iTgSEkxZc4YI12LxLHxhDu3omKRa28NT7GWXvn3F4lPLLfDZRdhIuBo81j3
R4Xcv6rW2bUTgzjI9q00i+N/zP6G0e0TbfiMW203BoCvefapeVJb1K15yYOBF1YtiCdq5sC5C9xI
FpSzta17h04mgqVo7I8yxvxQD+NPXubwFyb3a+VFV7NlGW4cBs+wvye/tX+Zk/2pJe5zHsq3BCxJ
UZwaLTAcXXkRc9BH/UdRMVjRG3oPVcUrh2hKtOR8nabqXDMWKgRrTZPp0y/EIU1w9Ip0ITLxRmv2
6WraQQh3LmR88yvgEld9pCjZd0f5S62TrjJl8jmmB5nw9LvTRP3VY8Acyott1TtWo5w1OOqyk0xF
RxhvogTluBKD1iMBEo6ip+QcVIV8NjSxcFjzPCr7mJrOl+ram2n3zmI0zXcNrkVDpeVaLh4CnCx1
P73WdruoBwxfowa+YusNFpQeEQg9K0yaZXA/Hge+eS/TTaDuHGBMjJxWV0+WSZ+R5WJXRoqBlBKf
kZQYX0PTWnQK/0JSQ54jGDDxgcgPMF5l9LIR28JTqHe23Zdo59ojNp+lAHcBYd+1ZZktGtlj3Gzs
kz46M4jS176q8ffSUzV584pQ/uoN4X4UWbSSDjeC6bSLobLwztYnJ3rQiuhse+LRwgUTT8CJoOLa
YB9zbdrY+BUxpe4bvYfdkEyoQTWQ6pvhzW7GaxeHj04RLmNPbNuy+/Ky7lRlRJJNGIgLZ6NM6ghH
lvpqiBkDFfFWavlbMRkXVVg/tTCuqDUfHiTXYKO8wQ58Vppf0cP4AggGnx1d2k8TuYcUQZXxVnmW
QbEPSSvw9GGriSiZuRlTREdD5A9qDTsXRt2K+7J1+dhCMMvW4Jq0a/DaJEYLcH3w+B7SkbyOdY6C
QECGmkHCJZzg/jOPZjUXLos9FCYuoocOVHarmhuiqZ1TKfNDSrLEkgFMi8mjJGam9Oiam+Y0KWun
2+VtDAFgwBmAwpNtMoXExphvoqAJNRrOxyy6xYreI4ybN2TuNzFOlOrZs27eM3/kqbONzwJk3UAG
XNZFum7kwJAsfDQ9urcAvHsI3V2XTc9AQr+6MV/UkCFN4H7quTy0QbvNM4TMXt+2Ez6VRh9XrsZz
Ie9LJDOHS70gSWQm04RhXuY+yLC9mr46Dnp00YP2hRH5yoz0j6zNVoqAm2XjT1+Jnmyclu6HdezM
UY3o5MXZUm+aJ1loKy/vCTiofwyJGT30ZDEzq/SXwWUa2kgdRmnhKZSbqbWfFUEidi/nwtA2fmft
sJKseJcXbHT8cJC1UgMd0CnxNZbEYo1G1i10x36WBF81RKhi021udpt9hiInrSTO30uzwToUlRwD
VYocXkzf+aBfNRxhDT/jhrHFHSmyT2kbjguBe1iPpXqYYvfatMlLFLp4T4LyorUoXjFlRNCUl0pB
KXrFt2Oap4RYkASggSdrWk9dvgdJJmhIMpODerHCJCCrJ97aKuzmZZkk5DGFWy8OB17aMtgNdc5s
o22fW8u+OSkqFgsy563uYcOWQcKcJ/mmNmezGpeeKPurF9UE+df6K1WuySOm5vyzOUYZ+vIBpqIK
eMBbUqJmfo20IvEfz5wsonCLd5Uvl2FuAZqHGnC//diG6aeqQGfQES8aW1lAkMCuAjbemkbZoLEO
8Tyt0nJnwnLuiP4hkimmgtZoU5dJ1a1b9JWcsMkZn0O0nJh392V7BUHdSw2ArEn9Fz3EUYyKbg8u
CA3KbeInakEljxSdwow5U8EK2RQ7Vj0A9A/DakTMJ0XL3AKwPPUYyqKeWI94yg6OKZ71HtCodevv
rsLdMxQnw+5fjax5tnB+yUrOGYaeclt/k+24CR19rQIDM4jxqhnRRqj85BjDMc4svFDqq5+S8JD2
ScDDrr20osXl2+PBm56kVmyUagWfGAAsHpWfxpLMJJrrwIStiINdK2kmnfTN94A8yzB9T4Dy2Y/k
vtap2GUcdvQA/Imt9GZF0H9uwLHrGuYzcOEhttgxbfUlo04VROvK9Cmdy7XbFelh8GS1dEFcCWVY
jHp4LDICGVzZ2TxL5QEv2zrOQTV7Tz7r7nDuNe8me+fd7cto1Ufd1mGEZSXFurDjV+aCXBRpcZny
/Gy6ybcM+OtOFQZTLzu0wkNywB7QxAURLxkVfGgQBqSKHuQlXTupusphwktsmbNRjdtmND6bPngw
IyZXdW41vIC8DgKVuav8C9AESaiYxoBK+j7bp5glZrrDVrjEQkNQ5CzKqfjqTH3reuOCoNKXqWqO
jkMFb6XpBGTgfbte+jDm2PN0sp2nMH7ybHUWwx0t8qhFhfGTdcbGmLL+Tn+d9EZdhv+Q0tE6hE2G
x7jinuJf01XRZbx6anwf70NEM302tTiaS61cR0zRUwPD+MirAeBIhdPqcPEWBK64f9+q5q0P4ZJ4
dllbv6N3XvJxrbIpIJhEwwgVunfYQxanAcvVzGcWME9QUJLQPBNb9Ewx99Kb+qeu3bu2ziIPNo5f
khT6oRs5kuMnXOInVsLZx7ol8GFQdPDIRwOqsHO0rOzHtdOP0iJYQZjGdpicC0W5u3TH/FT2AFKa
My48Gy951xifODJPUUMB3hUl2T6Dx/8fM7iv+oeBoEYUBkhbZQOPlu7nUPqQKLFN4x4PiHbuu29l
25y+vdCikz14D8HgrlShf3pN9Kjf6eLeXRTTfXItDRCyUjyxwWI5We5+gvDWODWmTD+igG2ENXz0
RCXoY3zoQu/dSVzQl+4xVwTaW2XeLNq4P1kWaQT1fbDL+ABPSbTRcM4wYj6NIoAKs+tLgpSMdThg
mXjwnE61eEiTO5M56NUxmsoHLc6qlcfcz8UieBoN55Eqm/uQkzZLGLApXdBo+RgdRv8Nw2K+7UTJ
DnRqheeykKchSBkyF+1DiuuPU2N6acJILgwLbjYp5C9lwT5qwzexeKs0lVdWonLgdf3B5eyv47Bf
1AZaqmu2bwwb535OlIKByktNVPYQ7/D366ooFn4TLd2U5I4R3sXi7JtiQfrV/b7xxSIgcsKztW1j
YKdHBTmoxDpI+w1PP2En7H0Y43hdi2whgvrdDqazqdQmGKOHMZVHpMBVmH7rRcZ0dDjzNjxVYbcy
8vjRYwydmsHOcIJt1+P1m2iV6CTMA5alh4ExxEIbBOBNmV6tXl1N1C030j4S4TFXc6zzFIwXp8Gy
3Co3PtYR89I2wRYMb1f65qVRE4lqnVbMiUb+iN2mfUwT/nKdiYBuG/2jmyO4WbIqnipWeK/GnnAb
Ve17K13nOMQ5Lsa95gUIzDVFgN/NKwevUjJHUmE+KQDZXLFrRstfTjrwVDtM88DEBYJb9BLq6tL5
3iW35VyRspZV+Y/O1GFWxfqt7yJWyBErWMriscIF3RGiyBEYnhXt7Yz0z2dd4+Sk8bnjnJvQCo+d
OwLreeIwVvw0Ey5NXfmreiiPQYeXenAJblPDg2fz7qB6zgBh163XH3MiREPT5eXknBNC+3YqA8Y0
4HSyjgzFHwkS2mcN7mB6sTzFsMmUowaRK7V4IwJOPdu1tmkj524YkE4jJ85E0BAtWcdN+WI7qsOb
4+JFtU+Dy1YumKiLn7YbV/VnfpP1WEAPTqVJnCaR3Cg8EWelwUQGOwszDZ8VviMJCz3ccOzpj4bn
lGth8MM6db2iFEINoC/ryxM34aMV6mttinIISaLKvUksaioWOI1DSfSPF5Fx6LORzA4PZYnkWXod
WBSuBMO9an6zwKpOLgF3PsYq97FS9TkKZU4UYv/GE/k8hs3G6uv9/b4fJhK94/aacrRUdfPS+cwq
23EMlpAJGGts46YR0DVHv9EY0NXexin5oS0HcA+sMUJf9jzFTKEYtsw+Bx4t/E8UmGtTeUid4ss1
5TNhomddAywTI6n06buZ1TuOpDXt7tod2CDEE9oa3UcddUuZOC8k4bxldxVQxNGhr++SbNITxkDO
HKOIWWEWD5Bf32RO8r1GAM66HN9j4W+jKn4NvPxHadN7aWNQtHnuF44ef6p7UdOkcP1a5VbzKADH
dj0XySi9jyiTdBkFch+r7sDH+qIxZvINiY/HNQj7uB8qEc678sEM7BeR2ytcRrvAKleZ0JejMx0Y
GmI2i1celO9E1FfCttRZaESrNJpWRuWOBH2GiNQumXRiOan+ZYgxWdftWnrOubftfd4MYGJuVSNw
kIGImNBTC2MmF0cNjm5eZdMSdOFxlPYWafq9L6BIgmB9JzZoARmh95+ppo7F5DxVNludPUkAXavO
vmVcVeccx8JBWddf5FD9mpz+sTDGd4jyVW+LQ9H2mxBhzLeZwxZxtfOy4dXEHWv4XGsw7EhE1UVr
giMcVLIY4HR9A4Q2lWcDAXNUpB+hbZ/GKFhqeAOnVj/e9aNYVhd49K3Xp8w2R2fvtbwMuEqJ+XKj
I1HGIDrlcYjlEZUwn5Mt+ZME0amgvqIWeKNh43U5JQ7hoUG09JL4gOCP4EMu7tAPv4zROhteReaD
aT1hf7tII6WGyza1KHdx3D+RCB/N28QaoNGSx6SotqUEUiVi5ugGBhysAwsdM7Dnx/myp+wpy7sH
EFWajLHadqDUhOzJmR1EuME8zZglSfJNJARxeF75Xbnaeezkk9cQAxwaTP8qrDCTmxC5QZBQUl1b
U65NEiSIElu54n68SMNYRhKNoAkITCBkwST9BLcBMHLbKaoK15rHvUfAKV4zlQZzMgnY6EDUoB8F
J9f2vZWmslcksgN2zlPAiHCQ5RxiEBowoFpTMoJjhmVcZrHILkS+7kJ4NNPHqlMHxIlmrsd6s9SC
Ih7uo70bpNK4YHb4OVbuqa7dyyToYa0Gh44ZrhxFylA+HEocusUEidr5FZS7YZL7UalzL8OnyY+o
TMMQ9BKPRk/WHwM/cbac8s1gIkEMHMVBg4WlAMqM4vKlMj3aDKOABA7Ycegz+Z3i18zO39PWxx3J
3CPstoXs+PWz4IM/ykdmjx9eGjI5FKco6+lqcVCQ640jovlKJrphWZ+LCQQuZ7ieu/JmTJ61iXU8
maP+JSQpi8SYewsyQt0FeZSrvGqwtky0Ub4KbXTZ7AnfAS1Rkv7qcM8COtKS8fB42PCtl6GLjFUb
W/jhvfx7LOFz6yRcyD6AeXd3hvB2mYbVTHlHpoMn2yQZa2KEIOriEAXpXGIk2Uqr20s/6JhdIaR4
tmMtCTXFlG5eswkeSWpnY4oYrXqXqndvdRYivSAQFYSNFMjJnlZb1FJyI83+WHsO51+G39wDDall
eOlK3dkEuk5cFAabbATvLrY2sYL7vux+WS5AJscMSY/93RNQDNcIetprwneLjmNBQMC4Z9eaP9OR
gkl2Be3lCEo09kroZE0nIaXDmBLJWJYK5idoF4XpTLOhMrWHUarPQJevUeq2C3vyPlOIQvzmD05d
LE2JwwYZ3dN4sF2SB/0KlTpcWqFEV2B/k6a/d5G5dsngEqFdLZVLYFnse3t0oGWd668EQ21tgofz
bFoVKea7rnNnU9hu+5o8Rhtb9zhSA2i+2DZauDNZQ9iOBI+Glr0k1go9SgIGNO/NkOOY1RT/Y0Gm
Cs1foLfjvB3CnWFRq+uiWted/WMEGLmBzEOk2qav7j/DJtUNXDX5o2NoxyTlnpUkODntOSNSpA1z
cqhiOFDlXHKyoBrymu4B3WXDkCQrGmI+q22Ndh5WhI8Id2HE/oFndRs1ScqIG3XL0jUuE0RCZ9Tf
dUyYc1eM4UwL6oiFPeGetX48Vikl2xAf2LvIUgSEHzNHXG8rl1hd5yUd2SQovRvZij/tqK2GqHnM
0+5qNOYOL9QLgWcfsUEXl0BsJYnNOVLiyvO4e8A8HvzWr6HkKgBx8yQJ8FW51c5Ld3yuQBZq/858
dSffHCgSgruzmigM1aTbvis2BbZ+uBCmY0H9FrrpkyJGJFXm3sFwNiuwOGj6uCeH4aloC2ceJdaj
DNXad6dtlIgrwNM9ckp+eqX2HgbUyEMG91s33GSZWJv9sCwCzDpVpB9FYdK2Rh8FK42QCrtznxok
Xihe9zI5NwZTeqMU70NcPnpE/iKv1nPasU1cmUjADH8jL7pVlbpAj2zrgXRJdNNsKriVNJMghXy4
5CK+upaxbGunQbZuHrTGvngmJmkXs6WoupRJVvhs5+ED5Sqqb+XecpTjBfZYCMrhakQg5GiTnlmU
4HtosyOltNGreXCHq9y8OaZtebM7Gt2MybbgEE/ljxg8eH/LO7mau2qc8nNSJv0SOHYnV1Y9bXtm
eWocV2Hu7HqzXITCm9ObLr1iZH/JlNANifHDqLnDQQCW8d0c5E1wdnpTvEdFmDJmLI7k1ob0uFif
h06j0vC+c637ygbntQEEm9d2vSJj9pcls13tJksRFDn2heG7CHts9Bi1mVkeIL32Slp7PQl/4JUO
RRafWXeSzYrGnmHR3ODtyaFWdRsNYtqNbboIMgMPqX/3dS7ozV5YlPEwhhlet1h+BmX31gfhMqtB
1MN0yZRuQ+Jv1ZK/rDIyJuQ9utrGhxltAZ05+afNWHiX8Z6jBdsJoE3nriZQ/WoY3gOfKV8zWWd/
5FWhrv+ivSeHGQdtGkWrInNBrMdsptXqrN2bYs278zK5WmAPuCV5cjIwT8yChnYxEBWlgBv8kkQM
giyKd98k32NSjz7Vsem6T3bPfk9b/8a1NmvM4pCiQ2acSAIqxEYDCot4DtFEua71Gq6MgthobOxe
u/a68RiF0ZoACDnTI+ccaHRQzlRynfH0a5O9Abd/7OP0NR0DPPL45+e1Y6+K0d9FiR4v+C+osG1B
Kj0nvJ/dUQubJLGozdZcjQnn+SC4/POHNtc2I+d5Qepd4Fc722+XvRYvu0psJx9HtIkqPeTOR+sH
+2Rqu5Ud93tLA7cxyPWi+X8ZKqLpEkIg1AghEfrp3ij9j7j0olkNuRZ01nloBq41C5Yz1J/boX3L
ArGCSgbPlIBEBngGlt8PqsZmpfkhf5di49RWtDKS6l3rk0VvknoPZL9gkAxIyiS2drplPRavY9SS
3+0Y17yhnm7NX3Fm/pDd8sQInDBL1yhRMnD9J5K5KUkjm9QRRCD3VxHHxDvZtyKqcCykHOdkguy8
aQDncEO1imMwW0appPknJFf53sk0zeMki6vv64AxwsG1y/Bshuq2zcLgqlxvK0x5GVPeQpUnZ9UE
T0M7sPMDS6pMtWsgJ+ZoCRUqI4c4eBIdJtQonJjsDV/EVGl0jVk5Z6YNO4CjIKnF+91Q3XrOfbLb
Ly2/+IIBZjkBObZl7d1qckYGvb0HJ/cbhdWD5EtmWFTByC3wJ7l+mrzqrVZwV76uv6cpjUJzH/wr
41wU3qbwMS24jvFTeQ5jy5GPIqaawxf2WVnWjax2YoRr3547bvXKVBr918bLVqfJC+KEwwEzPKkS
u6ATIoXIMn1KwEiYUoHg0o7rTCGWUc6QTboRXtS46BYGUYsrj2fdDko8NOW0GplRLFzu7HndhuZu
bKIrnMVLaNUH5BB6a2c8o+Y8UAQEOGXLhxr0GbDH/khi0h6rjiRwXz/UtfdlIext0pJcE10MKMxo
/oD/A29dRV4ji4PDjos1d6yPOCjRyyL88NoIgjyFhNJ4HhgvKmtkEFlXe0dTSkUGmXPzuoYAE0d/
5cRfeFn9ldajs9QLFOiYKQJBJheMYcWsMWi0oF/vQZPhNyG/oD8ayEOl9YdmsNyvznbeQoc5vzPg
mqkqjbg9gzJzokItXzM9eKBWZLbfW4+Jojju/fgprdnhBGLy6ophXMlg3NxjaGK/fxsdAE0mDyz7
IL23K1cEOL/0bfmclfa+J0df6MNHrU+wF9RtgIJfjc1PU2jWIU1TzGX1pemiz86C2SFxsyE8iEZK
iRauHKk/DJOdMlIKpibcVd2desJ6wOVMw64jasXncUy+Khzg/7Kl5X//529WBwrvt41svpFCRRdx
vCmi8TAEkHue+5iMw/K/+/Im3/avO2bqAZ/OGMWYpsgi6a8m0yFZPf/zF//7tUhsx/j/XzxuYr01
7ydF15EF0HcvJZb7f/7Sf78ZCVLl/39p1qjiVKVK3xQODfhEDGHz7VkpxHr7Lx/8n77Db8uRSvL9
QtYiRRuvu4lh0Th36GSNfvpf/QLufVXSXz54t8T+2oMQbxzOO/sXYQ6zmkLNn17++esbf/jw3ftO
tL98gyb02iro3XCTvdJv+2uyfhd0Qs9WtRzmxjxfaLj2/+WzMu6Py98sEnJ/24mEyVQZU8k385/b
JTvJNmAxBC4RHTB3Z8jCuLzW//x7/WEpkvvbUqQhaCtN14sIJZQ2yHnO/V9cLv+yEukPS8OEe/+u
f/nQwALCwAIi2LhH1BSWBk7b6jTtm025cE7iVdtNP+FObtP/blOV+9vLTV846Jx5hHs6FFT5TzX4
K+X9yx/F+dMTcP9j/eWXSWGngKJZgFhX1UiibLmLXHcTYSLD930ikexWBoz0WxP7OruaOMaxXOM9
JI+b/BKlkfLki8s99l+xfGPQrYvt1yQUONmRYLVmSdLlgzBRAa3WOVUWNTkXWgRrOT1HzJ6wkz1G
fvrtm2SaRB3GH7a4kocMOGmH8WrS/BWxvBmFOvGF5Nh4hioIsTDZMqmHwcq3GOqGcfhe9zXWm1G+
Gl77yA7rVcR1Vk/2s61V2yxwr1HtHiJ6urzw37qmuUl7Yi+tVd9ypR0N0yPamZGXMnEaRXr0NfTe
v+xC/c/j/XeP/W8HXG9FWMk0K9k0nkHyrqrWWtWfyFbNZ2TOr4uQrlVHUxF5/FmTpsFMLpgPfnMT
ATP/CH8b8N+XIFHGVnS75Jh/VlUbLiw3a+f4K/a905P5jIdMkkVjmsaX3yqg4FLgfR7xZZuWTt9E
RE3jdv1iDFkyHHrGIs/DQ6JLwsic8T5uXDuYoPt42IsmtrGXJ78cn4Bjqdi22JCZHnQu8Ut9uRil
9kKmM921F51jh2VJd4V4PWh+v4gnmLZ82FsVAqvJZpo6+NYada5wz+TtR4ZLuh6GV9y79PFxcKyF
OnWdsRgD89N0JGoh2byOlqCpaxPGn+rTtqPvjMDxeWRUn6zfZW6ekLau8QVdFRx9Qh7Xg7JPmed9
BRF7ciuQXH3E5Ze22oWcgX/Zg/eHF0X+9taPRB12ldlGm4zNv4H4kcXDPx9Wf79/Usjf3m/wMX+o
qQk2kTN+uSP8kGpYJQQcDlKwmCj4zUz7Lw/G327EwBEUPH0OujgYJ9a4PKaxfcjz6b/88r9dh1We
sSvbx5Vb584lLZhE5fJqjO7qnz+pP/0JfrsOG5XhCGiyeIOOQnxUh872LzsUjT9c5PK3i3AScRlW
bhpvzJMDsDizT/7amccrbZ5tjMfGXrH0aW2ls3zzz7+K+MMVJX+7DPOGvjDWu3iTpcgCedwcGD3G
REDVSwNz3swazGueB2fLkygVKEuiK3HlkGpY5E+ibNadb2yo2Rd6juDm55dxil/ItPwJMkwOVg2L
WGTdj9VDjJE+e/jnH/tPd5/87WZVvp2NY8+fQN+Z4cKoNvl/lnxP+3ARfpJw6pFu9Qtoe46o8C9X
1J8+qd9uqP7/SDuPJbmRJEw/EcygxTWBVKWLJSguMLJJQmuNp98PnD1URycSa9xL23TZNCJDeUS4
/0IDqwYmOD75AVrwPMp0oDpO3u2vd2nt80J4BjMZQpPqSZAE05c+ij0tCp8cf9rYEmtrVthx1vLT
HZmKbk0AhilN+mk6X//ly1K5cLBY4m4bgBxoVYMt2fQN/RbWTumlA6rEsX1s83kj7q3dEU1h15F1
B9Dj1Al+tTVPfFw0sGKliHdvPc+/m3N/LN+2vMkVbWW4TGEfZmOp611CY62R40wzUVjogx5GoUY8
rLTYM3vtZp6jhz6emn05aLdpZb0U/Qy/sz6SIj7rWuC4uGhNi2AR/7Vu/uAoOWQWelATGMAZhGKq
A60LbQXElP9TTxRjN5VoxY6ItcWK/T0dVGcX2CTQnDg92Lr2TWZB7DK5OkUk45pYe8dd9znPy9Qt
I+fQG9b3tiDLNEB7jGMSgiHl3m4xaImKF9MEfI4y4WCmjxi36FAo0dsPu/hHK9nPgw1G1zHAjoOl
wdVBzikaZafUh0JdTEcyrneFQ4VkshFz0hBhTnWAT0gwhH3zq80MMmpy8U+HcI6vz/dNhk6HolNZ
yLt58dvEAAgW0Q4dSx0/kBb8X/zZDoZ/qlQh9VCOXyR0XzzFtkaX/OenkXocxVbUkshpLQAgMrwW
wO06gotQWDpxyLeB1ThvqJh+q/DJrnLgON38ZWxqSKrm5yi2HtG44UWf9nu1lX8okX8uehlVRo6d
prc+4XS2twJwWVYw/8zBZnRy6wWhfIhTNGGHbnppHHTGo+yt6GkVPHTpGrF0sCxyhYnzkKtZcXAq
bjGdGd5RFL2VsvY7luQ3eVNDxY3xILXAuXKf3fJsX5b6hZ1mCjFCsv3U0XU/OmEvdA9z6pCHGpoA
lv4zmKhIB6nzDdUr8KDDp+tbeyUomULUmMyIfLgWxqeum6BfKMCoq0dVUbzrn1dXQocphA6sgAK9
LDl9mim7iZv6Z6chj12VHf/o47tWVrE8q6FCo8OFgGFvf0nzqMDHczKP1lSc81K7m9QWLeH5uZAV
FE0HVNjSpYRFDjgYrHPR1P/IRv8ZaAHI1BEJpX7CwFHf6MFKnDCEoOTYkpk17cShkLRfU7wwMFDa
uAusjL0hhKCIflUdSPyTqYb3Y6t4c+9/srJmIymxMvTG8vcPD65WdXwVrf7kNFbDoznlpxhAECK8
J92qnjRLeb8+xWsDJBzUiZEMutLEWDH6yLPKbi+nG0O/ciAoqrAbMmfqwC+mwan28jvZne+UXeFG
R+nb7Gpu4iHTttHS5T4oqrAL/JzyvmZEwSlrhoeqiT5bjfNXp76iChsAo+BKTpFmOsnadNSoKExa
jMKFvnFoXl5DiiIsTwzdcMwOMxRY1XDv9/2hKSkHSvbGGlKWn/nfgKQowho1s1oLxnKZgtK4y+X5
FnfWA1rST2Zou7lWvkZWdTdiSQu6fsPR+vINGZXJf69byOxUk3SaLBa5NEvlzWrvguxr1Xz+mxUL
YfjfDcB/09UM8aJTNGt3VIs/IXP3dwtJWabpw57DTbIEP89CipRX+JNTKv/lPC8r98OHK98yqZuB
jtPCW1lCwgSE8CRJG9O8toqEm28jK2NpzdiolDkZAfgBVfiWJj+uD/eyVC4tIWEX93JLLZNldEol
/chSRZUeLRbbxDO1UUsY5Ll+6rL6dL21y1FPUYStnMlG1tsgN09AWdBl5cCfcRqxcasZ8jfAR+HG
hOhrYyZsbFPJywHth+A0ZsZxsq03LFSozQT2wc7j8Nxa6KNlFJWBzGdq3FAOg940ywB0uWClhvYu
Lfot/hS9zBbABd1465L464CAK1CS0J3k4euQTCjQx7cSpZMOgewGUW+A3A56TEO2z2bjDmHs73Ud
3mPPDCO6f8CqmyqpDyJ6wkUNQTOIm0AeYiME2OxkQNeiR8zuP6ml/iZPzcv1Mb88FLKYWYeB0ydK
xuKk4K4W35BJybvz9U9fvhApshDfMh/pA0e32VCU/xHbjd4q6TeWn+i2huVL0g0bb7+VoCMLcU5F
qkUHNobHEvyR0el/dZTAQpwpUD59vt6VlUNGFuJaFpiSZHc0MaCxPeVfNapp17/8Jxpf2GKyGNHK
scsng1HSj9N+ySYkR9I7wwCrCAypB3xudNGlOOT3egcE5CZtN+Ld2rAJ8c5qIBqgoQ9oN382zbcO
U0L9u4H+9fWOrWxmWYh6AImHWom6APRGQpEzhMfYUvZdULIvEnWE662sTYz279hqkKaaRr/nwOnh
ZDfST9WRt9IYawMkBD+k4mLuMJzPLbwddN3d4IQ1jte7KJDtoRyM74jUHZqN4Pcnyl1aCEL0Aztm
D1qvByeJdJsysushkKLoXjuf0Gw/xHhK2z1WU435nTz1uda0r9fHcK2fQjQEAdroaHqyAoFnoGB0
cGz44eEXWdsIBH/uYv/tmuwIkUC26YSvKMGJOlj7o63CBZwL22RKi3tK6vsGQc1Ej89ziYpejhFd
U8qfyoY3JdYNP4e6voU/t6iMkHgfNBsfGsPX3ZSjH57U04gw4fWRULTLYwHh7N/rCa4Cag2RHJxm
03/xW6LypDk3ymLDDf7iFhdjHq2LSJmcwhzEcOULbK7JGxG/eTCM8gg47amVEH+IG0y2GsgEGIhi
2Qu4Qq6QnLZMRA39adnb1nhM0gFhsQh91ioaqOcX/fNI4QYPh9yFN+4iqwtuKOpvU6fcJ6QKHEt+
CS0HO1SV9acXvPKxyilAF0e3llW9FiaW6rCP7gCQ1sYne0Tufkm+u1KCmEtra08dbKAsCzMIvqA9
we5hV/YlR/dkHMcfk5XdZGH+JZkVxIgKo3dHdFeNCL3IIMQg3rgBQXHyJSwTYalDy40NTzPbT2qo
Hc0p+Am66kczh/vGQUiwThivru9RD0GDOQ1mpKX7U2dQvhkqeFV1ad4ri3JUigTuYH2GGoS1m3Gj
BgjRNBIlh6rdY+uBuiGeWGBdEG343VGgNST5sYq6zzGK5+Dhyl0CenRgv9TIomdy9wbIG7B2+otE
yhEY1I2hfoFTh+b66NU5rIUc+nVh8UZ35GOgVndWj/uZky9q802y73xcUaDSQuIvUu0EV+MwN/+Y
YGz69qgZwI5V1CnBsQFC1fcQeV4RNzugPfqgFmhJJ9rL1mK8ePmSxcq03lDq6MuGW8qhvzMxZHkJ
9v1OOxo3gQthPdzb+42WLr8USDX+e9U7EtWdLqel/gBo6Zgdm0N1Nk/SZnp2ZVuJNerRRNQfPgNX
gXrEMuxu0O8ieIsqsNqNLlw+CGSxSD2OrR8kUiId+4N6A2htHx60B5TljuFJvbW+xm6yceIsMetC
LPtTwftwm1caJ8n1KJWO8Tk6KSfzPJH2B8W6dQysXMjEsnROUj5qul46Du7ozV7qYWWywPk/cSuA
heIBd3Glp7h93Bi45TS71B/xGoAud+Bj8XakpnDQPEQJcre96ffmAWWkYJdsPNz+PKMutSPcB9in
GE9ks3RM3q0v890BVx3Pca17xW3u4PC4kreVEVDWuiRcCqpG1i3sp1gLX8wbXMBO2ifpfvBUrz1i
t7dxv1lb0sLtYFasUY0KnropVBvfsIEJo4+GzHZfvl2fmpUl7QiXzqbUM2fWODUdNfwOLQ/FynFj
Ea8tMuGugeymVMBw5tGo/lZj9CUbidJy+JdDI4QTu5WURF8uTgT8XS3/MJqnMB8OCjbX10fmT4rk
wmKyhAtFMei+mqC9cYLModlH2TjIe7a8RwYRez+vfLd+z79hsIGAe1J3wEGP1xtemRKxAmiXgULG
uOQdgANzYXzqs/frH17Bvchiqa+qM6eY9ZrJlr7ldXpTVL+t6nOXoHjkF8+j9J6QvDFUjO5w5QK0
3qf7jZYvX9RlsVqXAFzXnZw+RWX2xS7B2aHhcTYwGbUR+oEv4xoVzsjKd7sPD73j7PvhTcoQie8x
90AotTbDexSxNgrdayMshCPwmj0+gUVwwugLdMnXyNgIrGvdFOJPuMCwJq0mm40pdzpb55TASiID
pMJ9JrcbG2sl7ylbQuwxxwHVlRQrFhzA7CN8gx2sF+BSGY5YN/G7flCxN/U2pm7l3LaEGARoJB4d
kIgnCYXOUYenLx/s8Zly7m3b/iNbsEKQ6Em2KgJrMdwSwobMVVJCfjw+2d+wGg9fZ0/ZxZ7vKabH
ZgPx4NYuYvkbYWTlpBVLl1KsdaaMGtbJLFHNLSCoDvh8lc9gpF1Vbw42aCA73Xjh/0nqXggpYgWT
VHWmGTEV5NYb9phLHtTfite4xVF9W/i5jdfd+V+yr/Vz6UpnaSOQrXRRrGSGWZ0iww00MG3y2xlC
C3qE6LOZUGmkTjqjczZ45AaOQec0W/t9JfabwrFitb5R1EVBRRhZUGOHnO4et9pPreLiZoQXzK6e
d/iLfto6KFd2tLkcoB8uTGPUocWOUNtJjn+G9u0UbdxcVg5gU4gUjJrmJGVJP1A09ANE6NMKD68S
T5pqY4OtNSHEDEcyAhnNZqraOM0jawmP5LFsnlrw4dd38FoDQrSQ5DHgHQj4NLC/zLBdZMOCeNy5
YZtujNLanhXLkuWo2LlTAp2dUPNkrsdTF+8hZYS/TXYszKxTcfLRsdzo0Wp7QowoGnT+9DIFs3KH
UO2xfQ1dOPduehu/4+FDgKg3kQBrK1m4ZzhVlkbw1IEcy3eSdkCnv5g+XZ+YleKJLNYO57Yv8b2g
Gh08ZA/4S50QqP6CoZ1nnTdaWIL0hYAjlhDLuNHNdsFB4aGwh77MMI2n4FicCy962boLrwyRWEhU
NZhzhs2p50sxIvtJv5sQ53HjutjoxloDwu42DDMDj00D2My7fvgrRzHbQVbw+iCtxEdD2OPNEKVm
UzFGifK1zu+nIHXB4HPt3jWU1fN8b8Q/r7e0EqUMcasrJhIyQxqemuTzDOnFtjaxMWsTLWxyA8hi
jBQhdgSPlDRO+WEB7O3Ul5Y3FvmXZmOs1q4extL+h0CrowAxVzPtDK7sqm7jzqfyR+14+otx0x6d
MwIfvbLR2Nq0C7t87FFGGfD3ODVl8g4g6i7Pw5u2qTee82ufF3c2wk9SVNKVPhxPho9rhC7dKdbT
9bleeyDqy3L7MFJhEiq8RQ2eP1nxJTMHPDdzB9WD9AZfqbsMldnWwtdxUh9sdilekxqueubGRXRl
pelCihHbvhbNevLuWo2/cIwmyCxZP673bGXcdOFsb6IIFnXlUApJ0NkzX9HtQl/X/Hr96yunlS7s
9cixHGSt+Xo+veioWsNXmq2ntN9C0PwpE18IiX/qdR/mZXR8uXPgYZwG27xLRvlgFPCJ/EKFND5W
j9qEkr1qtG6atveYQCG/aNYoNwbyqxaqB2lCAjCpoRlihdUrb9c7vRKCdCEwaHEZjhTIqTDo062J
K1jVqxC9IfJNmI0oGBMmw602RRs3whWQqawL0WKKHU2TDeq5rTd6UFchgt/4PGyR5jgorsGJnT5H
3ET217u39vDUhagxWaWu+jbtpXfluf65vKIxQAldcycd6yMKHtrWrltb+P+JGXkyT4YWnKDq3wS3
lYvY867dOc/YdHtLAsjfeDisPPV0IXqkYR00bUYlpdBeJ3T8dVQqewNeMLT4fvOiswzQhcWqCUGk
mFHHxz5mQbj4R83DzfsVn9M9XBJvgl+5EWjX7lOaEC4Sy261GaeiEzA748uScvQ9is+I0u6km/zB
AESLyNLGHK3ED02IH3i6zvoU0Jgdzij4Os5DpuqIf4VbSNeVEPKn7vJhh0NiHY186U2Ai6GFiWSN
jLIVvk3V5+vrWV9W06VpWbr2oYVCsuU+mSSmZaDA0kz3ft0gh4GRboMZxlDauHXIP4I+eR3s4ndi
2CPe0fNtrhl4M9jfkE05BnZ4a/jBV9jsj5JK/F/8SpQsuFEVNCW0xo1baUIEQHvAOukLhk0kuhIT
G8bxMCpYG472McQJvgtGsKGIpUsIu0XN764cETCqToUTeeBGj2WV/F3S5A9Q9kOfuwSPBEMnbubQ
wdv8Xe03dtLKltWEYDS0ehwpAXXvAK3y8ZNuHq/P0lqU04So0ysoSzg2VW+jDuHk+jbYUPvcaYvN
ed/+phaqn8At72Fgo2Wc4bygFN+SoD75Vvqlz0f8gFDKlhzv+u9ZW/dCaNJlzjWeqdQKpMUfsjuq
1T2SKNc/vjaIQjiCCj2OEw7Sp1hRsX2ohhopja0kycrHVSEKZYCWhrIq4Mtlv3W0J9O//NWqEHeG
sZSqruXDcojVOVy8RN9YVMsXLuxQVQgyWiFPRWHyZaNEdiJ5zRV8BMJTPWKHVte7TC8P1wd+ZVZV
4b7ShjCCTItbpF/D+p0l570rK3WvU/u73sDK3eAPb+PjvkOdTbNVLkRSEcBQzKyD32R3c2jchpUF
sAdiobVYuqnl3y0ldVkFHxpUuDyii0Rwk+IAgpah7aNafrvembVbsSps9igLQZINcXjCS8XTXRRR
MVPfDQc0Ih8Dr9s60JbPXZp+YevXUR6mYOyXZ0pPgSt0o73voZG2gwF9yI/hxtys4ClkERgaal3Z
odcbosyZ/TIi9bsyZr8iFSyBjjqsbWbPXQfQIrLeOwlFC7z/th7dK4eciButJy0MLLDZJ8McXAfj
qiYrVA9mq7pTHCRmrs/XyjYS4aNox0G66+lfKSGoZ0b957qChT/lOAcbs6fF+SFq+v31xla2kogl
LRDMMqtoiQZgH9Qocv2mRIBzCwq7EsVE3Ci8fXTR8zo8dbaKz2F5BEng/d0vF4JAEgYTkrl8Wqsq
r3Du2jrap1tl57VhWf7+YT9KiPHreHeTok5udP1lnB59+cff/W5hq5e1HHdZroentr/tm2MS3Y3a
Rlxc2xp/3gIffrYypapaW8OyBYf97JnuUsc2juahve9O13/+GubnT5T50AZq8H5UZT1Tmj9A+xj6
Ny11B9jD70vVAG1Qb2iPtolk5Jl/+hbtTx4OpoetXbg2N8KZjtRPUUvSFOLvUzwVuvRVaoJDl20V
Q9a2n3CqKzNOkdrEGJptfPSD4R5fWK9NrVs8Qs8Vlg37wUSA8/porjCwYYP9e6GVEq4xoVrxCoh9
BIRl5+xnPqqetoa0ayiBD0C8ctegHOJNyhhhLDwcpLZy9QqVmzyOf2tI3O5VHbsAC54P2iVI6+bF
YZChk9oj/+daubXM+DmyWmwY5sdMlUNvUHJ5H8zlL6tFmVQfUbdIguJNH6y3KU1vtbiAwaf5+z6E
6Jv6JWZGPurdGW7IqTKiShT5d0WOVF6dcvce0Yovgvl7YZi4JeOTNUwzEz+h3d9UO0ktPima/dmY
Y+NJL4affWmi1G77r2mbfgNzhRVLl1rnYBoyt3YCHnJxM/SoAGHym/UAlrKy2AJ5rMQjEVJaqEqb
96NM/inGTVyZXhHP+Xp9KpdbzoXjT4SSGkEQ6oM9syzr7/H8VEoucsz71sEUWnu73sTKyhchpSQk
2qli/k7KNHzWx+jc+voTzjsb97e1lIEsRL1yrCHKyQrn20tPQlM5hV7kjjcLsyPzor99xosI0hiY
XYAIJAec/ikba5dzAdnq9IAAqG5tzMbKUS2Ldx45wzczQzdBl3MvVz+l1JKQ299ZxsZ7dG0uhNvO
Yu6Cs04SnboJ9VvsKXRXR6Hy+kSvLVMhxNWTnEIprJBBcLJ7qbBf62wLvL0GsZCF+IYg/4QmNd/u
Iv1HLXWvYxS9BgoOX3L1VbXse99oCoweLABzGow+5I9LhLIDVV9USx9T0Hm7ZHmPDmo417tCCn5j
frHx4L28BAGUivFwNi1jLPzlinWeXIb2JtpL+3Y6L0Ut+5QcttimF4eYhpbw/+EYy3K0TVvMUE5p
pp7hcd5KkfE3s8enhXcQJSZoABqfNohtcfdbTzZyiBfXHB8Wrjz6aKD7jZEbhwVCsbZx11AjW4w2
r6+6tc8vf/8wJAki7FqEaDjeFV+gEh+n8Cs2EBsfv7gh+e3LPHz4eFTahpo5KZ5z6nAP3QHsrbYz
NKzgHWOjibXfL+x5JZtQ7iqy6OQ7wX2J0WE5dZ4uxefrw3P5HUUXhC1vq7Ec9grfr70F0c9V5zx/
SncziUH5tFnuWQbkP+cIrQh73zGDUa8nBqqQUSEGKd1tZTbXvizsfCnAmrdU2vQEKwabVQ7+bOtN
tjL0Ig407kcEqVEAhOxQPEToM4yAY/CX91C4PNc3VuLVN9s3wMvcCsDcwub1U11HMRHVDPnGvyFD
p+5TFL52yMPDTe++BE/KPvEkcNrIEm5iXddik4gQjRKng2hKSXSRpKfN6KY89eTTxz3iYHRvK829
2pCwz1EXnQYFybsTyHke7Gjw3oaHdjcduMgHLtYoWwf+snIvrDVRzAhvg76EZpnA5Uif7dTR3KqI
cKsaUXVPh38as7qdnXjfqlCyS/kfW1d/xzAZtppfNual5oWYkGt1MUOUTE64c3ryHgActkQeF75z
vm9x2/a2iiF/UlCXWhJCw2hqyOM5KViVY++lT2zemwEF9JcE0dsfxgnlNlygXPjjr/oBrU40b1zn
RnvLDv7socAXvUiv14PIxVsiK1eIIdDK4lKxcGyXDCR5/IoE7CHVGs9Mka/D6/B6Kys73RZiiB7X
SVE3yO2oVr8by39k5/n6h1eiuC2EkLzRrDKqFmyObu0R6PHyodtN5ugpw4/rLaxEEhEBOg8apuoq
Pz3F0j3DzmNW0Yc099e/vjIwIs4T/YLJgISdnirMODBhRN1v43RYGRkR55nhaI2QdJeeGrO5GdDK
qNpmHzrRTzKIv6//+LWwJyI6kfYFQyRrqJUc8rPhVbeDG3AvAs1G/TQ8qGf9BU3Q9jt6ovutBbs2
H8vfP5zbeu9EZd+qySmRGrcd3hEpbYx0Y52ufVwIAGB8rKIsp+Q0qSO0EDzZ00el31ira+e1CNms
i8BuMKxICaOqy7igzEEUNY7aHgnfw2YQXTbVhdgigjUVDf0zS4/Tk3TSb8pD+IjE9o0Komj76Flb
XMJ+5k7T4NTgJ6dh/Kar95xDeHnfSeH7xsJaCcQiInOs5gq5dgmdGjCSfbvX9/OpBW9t8u/ndB/u
t3I3l7EsMuqo/15OEZYgfo643Cn43lWuuq+OktvDFPARNtwtj8zNllb6JEIwDRt6WWA7xMDn4BOA
8uPymJXuszNpFqZm87BeWcMi7BIH1dHJCja+fNTxGP2qHBaITuzVp/Chl/YLMu7/o1fLCvmwHftJ
xbUyobVYc83jzNYvqReDYkXZeWlqe82t9UvY+POo1NZoMFMmMtk5nqjGVB+aJP+7rf8nIfahI1Hc
amkmGcnJHwts3eNHp9fuZn+r8LcS6E3hwM81zVESiVCJD/Grg3x/jiPLxm5Z2Y0i8jJDddvCdQ25
MAU5+t0Eqrh8TI7LSYgB6g+NfGfmQdo3vmqvG02uXBtESZiUORjHAcUTbBa6/bQfz/lj9Ox7Bik6
N34Am0C8GT475/Hpeotr4ycc9JOsGkONp9ZpbKTHvFvk2aet8Vv2+oWAKUIw4eVL2JUAjlZeFiyM
7kIKgAS6/8Pu4vpnVjwc8of5PjqYGGRtLLiVHomwzFotAfxa2MQrzluMrq9GXvX6WF0uesuOCMYc
oBk0s446oL7syB02qME3ddjVpzrg0q7eUQMlBrS6528pd649EQwhDjStnWIeyVu0YTUgnX6LM8be
P3UeWTVKbVuEnJUgIOI069RAh3LuebU7pGnbFxwoXD3fKCWszcjy9w8hwErKsUFWMjpFzozxqHor
I+24MSXqyhoT979q4+Ew19HC8WaFJft+ueCPbnXu752v1UYPlvfmpZW8tP6hB40a+rhxzeTSmipy
nSI+J0F4n+SGi4X1E+KeS279eL1LF0OAoornjNLLHTRIyJWGrPzAoOwmqaQSWnf0hN4zZhbGsJWq
uTjptCSsLUjCgA1LHaS30d5KZYiPV/BoIAJ6vSMXwyefFw6WFCNLO3Ng0vSt40m56XYDvuPmIxto
a0NeXFk0IayssuC9Z5YNfJa3/jDt4ae7+NSzP2CzLMWo7QvNWkvCOjNAcZGM10nJtXjHZF+zaGO6
V0ZJ3HlzmKSYovM2lgMJvyxb2VkJhuyIPuK0sJXxX5lpERydjJTSZwWdqIB3Ir4fNn63prUhYLMy
NIYwNBFWwrG6fFzO2zunIuWEj8P1JbSC4ldFSPQU5UmJWm8Cyd7W8UIyAQCEENLDczJgNqEkKVUo
W7sfOv+238ydrw2XcA33Ud3TzZC3aTKqGBjedPYvNft2vUsXQ4miGsKBS20CI6ElF5LX0WuEgQOy
NG7g+C9JtDjaKsZdr2B4dL2xtfETgdKZbRSS1aB6VWfybdUU9+lk3lo8WXeWAl+4kbhdzvgPavZj
Fsufr7e6siBEgLQsqTMyBhpJwhxjvAhD2j7Y2C1rn16C5odA7Bu40wcN1+La/BVqX+dhI8Cv7EIR
Ga3EneZrhpydRjM5x4ZxxD35Qe30w9hv8bYu3oZQFhDCIQbi02gPSEgsvPPmPjpmZw3e+daxcfkV
zPeXIfswNGhk13qi8/38TvpH/wWdCqUTBP5+dk9/HQZFcDPL03KkbBmn5ijbj4X6/fqSuZzy4NcL
J2zYJ3HkD3wYF3JPfi8P2C3kL47bHeydfjBvZW95Z8vBLn/z9xttLlvuP6c6bQrbHEfMuR0DJTv5
6mtQHxV939Y3Ju6auY9jy8nqfS9s3643tgKnUEVMMy7tBVk1JzuVtXEnhxGOI6rh7Ip8ehvwf1Sc
EKEOZzK8vvCwJYo8rVACr48kqF2LvRwch97ExDExrd2UxQ+VWr4Y1px4Tqt8y2Zkp67/0Msvd0UV
YdGBE8llWM3c1TttHzhIFxr+fRLGxyT+NAw4zGOaF8yfCRe7bv7cRjIWTyCV5C0J7rWYJQKmqyyy
B3+BmasBNj5adGvnyq0Uq8CMlX2IKH4b9/uus/eT/XWjzyvbX4RNx7HmSKiWg7/9kryXZ31fuJnr
fDfulWPnmYf66LvFfiuRtBLDRAi13QeJ3IxgANXcuMny6DhnW3SrFWCQqglBJkgMRbMqVDS0xxFk
XuoVLlYk1BPk260c++VXEAtECDRqhX9NJiOgofi1q3Z4EGMwV6eFZ/jzDl2bwwSmrVisrBYPQSXZ
jaG/q+Svczq6OPTYzVYdc20ghYuHmSNTgDiVhFjpgKuNien23z316KQQj9rSzKswMKSj/Q2l7bzY
maT8Fh6xknp0zcLCBrhVeZR+Ai2/vgpXDghNCEe6POppUdJkI8n7UbE8XED2kvlFw+lzSnXscqu9
M/9dUYYeCheROvP1epyATEfv3R4A4oLjzNwIkSEXTQBwXJuZs2XMLsRZEeI8JnHNlYqWMC6zjxEp
OttL7up3mWaCzQTdssQvtbJcuD6cf0WnBFDoAQuncf4gWTXIAl7/lrZxy107X0XUcz/XXRamoMC1
x/mwJDT9V5Oa8Lyv3W0x1D/I40u9WCLUh16EcYPdZT9Cfal3+Vl3jRPclLv0CbH46d2Kdvq7We9U
V/OKo+MOh/w7BhMKnoTmoWA1bl0mVnaWiIvWUl/zcdQCpjw63K/vjCnauJGufVkIHklh2Tp+z4CO
hmaX8ovVl+u7Z4Vno4ro56p3lGGcFrVUBJ5202/j0CzrbNjNN/ohe2HUvL++B4nquPIsZWD4aKwL
Ry8YX/xsK1+6dv6KsGd8a2PHGfi08ThhPFMeMLXVfLfc93vDzb/NvyAXv14fs5WII+Kcw9hpkSKh
KRnFJY2SOhUB9C22oDdrXRERztglm20foIlSe0Cnx7vkBo/jaWfe6S/yoYBlhdL5Vil0bX+KCOdJ
aq0ER3BomYpXn9NDeEBwCXCTN+4zr8p3W7zv5alxYYf+B+oMXTKXTPiEtVO7IUbFqhE+AlF1a2AR
prqlZ7FyJflz+n4IBHOECJqDSQzWtfCMNQuP6Rbt4gZNuXrjMbUSMf/spA9NFJ0241IckUlUf6Lv
hyvLN8PZuuWsfVzY6CrT3rRNLB0rjNWrFOaG5uaIU1xfuauzLZz96jSmGAhw9gPTpYyVHkAC7ZUb
Ljon35U2TJlWgtWfxj8MkDXIoa3a9MFEb2/BwpqWv4GkWdl6fy5wHz7dDlZX6AieHdOyuzHnfWuW
WNngvGDcYnDc4WgpJ1tX+rWpEE76MJx0KVCXqcBK09JPaG7sAv98fSZWPi4Cm7tyzkZzjqSjH/2E
JzeUpzreKhtfzn6j3y2c6aQnNbR4GSXzLXhYUu7NL+eh+Sq9LZpt5VH5OylVVcT0+rMdoLGNAY+i
/eynaJeHHO3huYg2Au3achURvWXdaniWV9JRT7JvQEI88om4eoYB9q7GtEtC/Vn3059R4Xhdkrum
lS8Q9K3H9coFTMT7ZiY2zBBqMdCsuceabnZT3CckySFgD4/bh+LKmhbxvjYVvkmVaCbO/KNtG/ej
GgDz0ZRziflnmONWWJTgAjG4vb72VnJpIvg3TJt+bnFmPDaDeTQQkoxjrD/UQwruDcnmvI23ws0S
Vi4EfXkZ2Q/bVUrsCThM41P8a3pXHcfCc0r7CH9gl014kOWZ7AV68S3OpG9KlX2q0v6QVjk2s9aW
L9LqGhLeB4HUVXjMtP5RP+q/Fx2Ydlf+rr4seiMSarJbXV1bLEK0yNskMmScSdH5G/b/K9xHONje
/e/EnuqNuVvJ+CgiAjiptXYuUP09tof2Tj820x91m0VqBt/07Mt806c757ioJVJW39iHlxeMIoKB
O8xb/TqjTb/UMEV9ku0nY053tfS5qY+l+nx9WV4+NhQRF6wNqMxhecfF3Xo0w++bgklr3xXeBn46
xkMY+/4xlx0JvVemxTH/ThBEcZb4/mGF600b6JO2fLyxPNk8jMidF4hXXx+SlcWLhe+/P192iorH
C1sVW/f6biEnhgcyOfN53LeIMP8dGgRLhmUDf+hGnMQ+PNRgUd/EOewpe16024bDuA9c8/P/A6Ly
ckBQRIxwEOPoK0e00x/k393DooWwaIxZ0y7AHQOr+a2Bu3zdVESYsA88tBwCaFjTM1IaS42zu0cn
8cE/T0/jDbxHB5wTegUP/deNqVriyX9jnSKKyaKKH+dK/n/JZag0e/65vXGOxSE4bBmjraxkEUaM
hY6ZFhWdwndkh7yVmyrB1jv9clZXETHDZp4ovZZgp6ofq4f8kB07Zt9w202F15UgIsKDa9Xos9yn
Vl5X+a0dDvBabqsi32mtdleWv7Stnqy1I2z3PJsDsP+gDaRcc636FSUor625i/aH0vfduNpgG6zt
TREdnDsUUUeLhrJ3+4jR6clxtaP0/EcMcBM+t9YbIQDkUqw3BqaqJwOS+4gKt6Z8LxoDV0mMQIfX
KNzQS1tbWkIACFLJ7PJSgp5VOSdTag6KsinXePloVERQb6xOua8uhI/0zMv/W3gAuRrt1MP/ZBOT
rSzuWheEg96s5aboDTJNoQFIpjlN2uaF+vKrUhFxvaUZmZqOmP8pdXZLnjt6RtktdiU47sWuf0df
96Sd1W/Ko7HxPFjpiwjzVcNiSrqFvStnDnfqSLoPFf7H9VC19vFlrX0I9p1WpaTkWsIIQufpr9Tf
omZfftQoIsi3DZFyRZkB4QFTeTT19r5ISje2t2r+a58XdnZpjXZUOV14coz4vqy5H0v9SbXLjfvH
ShVAsYSzHChc11g+WXh7cNTnOeacQBx8lw7cdSLf4l7e/oN3/ffSwj18mvPbsCg23rVrU7L8/cOU
yBUEfVOmabn7VBefi/Hn9aleqQopIsh30oOhjVOIfnFKHhzZOleLM2sXt7MPmQGhhlyyX9pUCtym
x9jGSbawPytZrP/D2ZU1N6pr619ElcQkeAU824mdOf1CJZ00IDFKjPr193OeenPi+Fa/7DqVfTZY
SFpaWusb6Bz3Wzmj69eJka0tz+Jw2rPAlex6uL6bb7hYPzMD6mxGDdMPveYsceGeCzpYVWYbwbIU
zY9r0jsXp3UWF7q4lG6d+xlY33RJofTtQVE8AvUJRY/2GuTiQr4xhwgPU1INtcJLOBwaitrZeSML
XbECRADGKeaV6bwQh+bw4CTmds+kCziNU4SivPdSL0jZC7qwPy+X76+idA4KLnutB1M62ZpAZXST
jSg/2k4KD0ZINAfMgOAxg1JJD+XOgA5XPdMujer8Tf9a/ImQZVxZGd5awtaa+ck9HBjrtUcyb5n2
qUS+20Sd66kF13RlE/4Ln2Fv074MFOhrkH+B2WWThgNcIn7+DheadXSO8fJL5llmjGwoGf1Nfy5T
A+BVhMTsVyj//Wp5uekNd2lCXJR14g9xsafiPCkhM5msDG3JsPRK8A/H+krMvvSNZrHJS1ttJyZ+
UAzzCqjCWTdx7dOAxl0Ez8Xjz8O+EIXmuLCEDVORVUjR0hFAwNTNwpRBSe/nh1+I3nPIMQCmsBoV
1RkM6D1rpZd14p9yek2Q88IGnKOO45Q3NKZAS+aSNfCjavcOywtoAHiv0O57cXT68PM4vsAt3yT6
c7Axle4k9DmejASixbYB6n+TsjJqG/nk84yEY1rdT6M6FkJuYVR56uo+MpXRBlZG4ALj3rmifCW6
3U2Vv+movHf8FjeTAkw9uJFEyioPWWHfeFRFoDa4WHo1iMRunsBlXqEUxQgNmhZiTXn/gLrDEFQA
DAaQXnmUyj0UzF8ZpiNgG+M4AQ7NZVJlVmiNcImC4PmdYZePgKJEGYM5ufbYlbVzaXpn9Q9/oPCj
Z5AEAbA0iDsUWTIzMKo/P3/0S0F8Dor2IXtvKIpkux8qY6HtdG+O/EmJ5DH3+JOGF1JgFF68lDEN
xrh59x1x9/Orv0S/vpnvOTK69T34mLpIwYdBqtBLfT9idnPDp/RWmcWtmzd84drxHajHD9Qp82iA
UmKpqn2WJyTKGnVsKIe+sQkSR+amyYl7VbxgwuX7Zuhf7ThlYZFqLNqk0EARlxsfviRBnjYAHaYT
BNVad81b5W87q4TOBXB71VAaOMjRFPp5jBc/7ywEAwEFH0yJ9F/kSfXpVDGKnkTysHfkRqMLDc+i
pg+nQi2V34HIYT+68ppV84WoM8dqx5bfcNXj4kyFCtN458Eu9cqwzO/v5HOUqBGXbl5qyIfkm3ZT
nHBmhuUTDXlw9uA2ryyQC+V2OoeJWoVvFkAZAMZuL1AIWsabZN9COW81RHD7PhnRNceqS1fOOWa0
ZJ2fjEBYAO5Fl9lOLNyNenGB9JKrJNLXKhmXvtr573+dx44BG3nbcdDg6kIyhfWmWFQr64Yki/Jt
isz1Na2ci8OZZWZOycSYEwh2eI8tmo+oOhzkrl7wOwKj1Gvt1EvLaxaYoNdhD8mQZGufIFrzX6P5
bzn7HCTKho77yh+QjPleExRuv/J8mGT/vHQvhNM5GNQqjKRiEkcx/JOxCzeCPvW6CH5++IWiwlwu
1y4yHVccapR6YMkm4TkLeuV1AVS5b2IXkm6slPeiSBc/v+5CVjlHidqQGexGUaPB4XIgBBdZ/Sst
ylD4t313O3QfhX8VBXBeOd/E6jla1HG8NinGChKu4DWc6V/jLkEJvlyUK2P582jML9W5715yXml/
7Y+pppNVIFqudGmdiPAWuJg+2EMKMR/o8xx4ptaVC90fyz64UBDMdL5qmhiSP92wULQPqkHeMFxL
AhRCw2FoINOZfeYGDKgqsRRmt4KQZxRD0beNZZRl6coi8bifIBAIvWb+hm+5YVAAMnKRBWBXHH0P
wkKyy3/3frziLTxKaHtWXOy8Ax0QUzMbGH8tb7glVwObokZODArGIzxkjCYNBqUO1GuQk3VvLOEL
k467rnQfdebgTIIpaMiFWBkG2ztefydEFtks3xG7PPmtXhrJEIJ2AegnJLepVC8Q90fjyl5XlL1Q
q4bJOm9hejT0UJsW48kzmienSdpTXXSvY2MtsyqJF2IAwr6aYMGgW9MG1l4cBYCcAXSIsGnb0Q2I
Ubf3yOiMUDT40g5jYkkGfS+97ohL7otJrAdjrA8CNmZZbC3SunODmPi/bL9rIIULyPCU/y6ybFmD
m52YSQiJU2jnVw+ZPS6JSYLWnvZTlnShlvjBAOcD4G2S31kPMznTd6wQXm4ljnHxrnP7d1+oTSta
Y6kkIKiTre9kbtNgaiCq0OXtLUjB3iIdIZ/fWrcwCN41HdsNOX9qGnY7uOO6d53QEuWiLuSql9ku
b/1Xx+1fjTZ+plP3pnrDQ2cOnje5APBcZ+RW+f2pVPoXiFqHLGmgpN3vnGbcK108xgVZtriXBOxs
5ia9oQ86qHw7yCw7W9ZLFvsfWHPHwYxvdS4+Wd386cErnM6NOTvfuk35S7hQsIKGyu9Eio3RUhlM
kwOtYpmwIE2TF8G5CA079w9VMdYRtEMXSg/wamy7V2w9HqUVWdqFfoSQyQd3AJ83ih3N+Clv7cVg
FHdF4z0ORrOxPBoHVtz+zrOmCQfYAgWG7rygi7kRxpnR3CiX5CH3pwI0XuO2MAxYdFi2uy3r5oV7
3qEE34Y7w163ZJnYBtAkxR2cFl+4NYpd7+CfAQR986UD+R5oeGKnVLx6rZp2nabVluXo1vRkhB1E
2vtrU1TkH+P2vI7aYY6UA4cmu04CK6dhjGMhTaOfY8+lVGOO9xau3wq4RZ698ZI78nRuZ55Zu+Jo
Lf5fPORLx8/sZE7cCTa9kHMEmsqUwQjxhQdz0a2Shb9Qy+RD/8G2lFeP6AsC6JDz/G9ELe0YxBFu
GauRBuqp38jbZtU+w2cK4lrYpFvjl7E6s5Kta9fpC0nBHK1NOwJSQYbvaPZm2PT7qjCuHHaXnjwr
rhoy88yRJMnaHcVigv5qxT5/nvxLT57l6PmI6wRkSgE7o9il5p9WXMHrfMGcvznQ5tDq3LOnnPkF
MGBAyAvhr7SnH1xvPN9xomKa3lQ2PevWQvfU9hXk7Uw/qmoZuQ1kUUZyC6ueN13UrzzPD4Ngu3KU
K2JmS5T07o0x3wNuvLadmEeszPOgLBAyvFLsSuohFPlTYJpGGxKXrkQyRZXlPSjThEXlNPVXEp4L
KEc6B3hbddU3jtkCmdmVfdjVWSAdZ+u6w77NsmPr5mGdWyjoswZoW9FAw7B4YkYvAiutwjgBF4c6
dz9P48Xfcp7fv9IHlrQ1KC3AqqYV+tFW0x0bO11Ywj3GHE0R7p2YMy15NWws8Zk6/cIfk9Wk/Sgz
8w944l2Z9UsF2rnIdc50L60KaNV+2cMs7tXaQZg+CcbQ2fY3NuwjjeO1/vKFcDKHhWd1OrESJ8ja
17vcIkCDv49o/f38QS/ti1msItBVNzUBHJMT55XKYu8W16L5hUR5DvZmg9lLU2Ezp623SRVwCcp8
lrraSsjm+Wb96frDlZLjhQLfHO2dNcjQegf3bo+eUr+OKEQdTXsdx9WVwHQpyM6VrXPLsJFTYA/0
hsHDs67bVNBdZnuvXWkAwl5LdzFmbJnb7ovuJF0M4LiieYf/L2dI+pp0Y9buwo+HY6votb7zhU88
x4eXoqRGmcIiVS2Su+yNvpzxrjBLBvogO/bbLkIlAhob9eqaK/OlaDeXx2Z6yJHmAvFq1JANzXvv
QShnG9NRnqouQ47t1N4pZmWJBqu1pGcZnCIZ4aPpZ3sGHYlkGNZTzERIcuSKOVIxCcS8PdZhZ1hj
kBlAUlOGEt1Axq10EdJS4aT3epzQeRDbweiO2eC8W64sQItVL7StDu6Y3bqVsXFz90oicmk9nbfi
X1Gm6owYyT12hV8f7OJZeNDNNpHv+E8/77pLqchck9vpqtFKzy/I93AKjuRtuiwgEaXD5BWKUFf9
or5UAr45nOYAdafhxVASkIyok7+qSrxWI6K1ql9r0r4I07+3KivyJmvTZda9zPyFRdUynvijsGD3
VXHykjjlw+g2XlCCGTXZUAThYqJB73lLZ6jLIMlzHRA1fGrprwD4I1FsZRyqsujdCMOEYkHpQqO/
/e105KFL8wdjcD6LDLKcrocKMFUjx8bh6ABodEdG6B38sky+Rq2mQkPNh5ECtd9qY1z7WbZP7eJ9
lFPUxfaupeneKOLHgTQLVqtXyyYMBxMsf7z+MMEe7eep+j76QlXmv0vBrB0u0cTEFoPU1XCi/vNw
DW59ob8IcYf/PrvMcJuSFozD27hfjA1aa2Y98YCNwQSrRFXkx1jpFSdybabelaX9fcAnc1BUaeiJ
2iUOUAoVEXeAVK/6t9Y4meOgPEK6VhgdhtNkq1GV21S3y59n4Qvj9D8LmXhz2kBe+E6T51YJEXse
2aZ5V7boK1WVeTAgL6o6++DV/CEbTSj6EiCjLNsOuoEueI4bbZo9CjquFRahsl4MS+18xw4rQx3i
OPmVUxhI6M7axVxtC7M7ghW/skA21ShOBl4mnrnQqzR20pCSlAQ5KbcJnZbMtk468fH4dgqZDQhv
zlPcWr0YJiXDCs1G+K2oigTCiW8hug7BkeK1GdlBD3wrUBXGxeqm48OHojCljG37pVDjZ1FVfxpn
2uB2HKWFGzapU8OkHNAJb7oDym9DhW8CweI2uNOZ6I8qeGFkgxlkEvo5U+ovXV8d2owDJEI8PKL4
hDbdsVPuTlPyoOv+Bt5VdyouViVcBIPO8R7afPzsIZeZ+mLLkcYGXTMdS+7edDCNSZVhR747vtRU
IySkIFT9PKff7izizZkaZgL7egWx/XUDo1rnXYqb62CKbwM4nj27SGStyHOzHsr10KM+R1kHPxYL
PH696Uh+JTLYX5XjbxblHHwsY4u0eVlW67JQtzKNl6aYnqRtntRQ6QBr7RaNlwjXJWDNBD1p26Hw
nketk+QD2WhUhILYJUlUc4n+lpF6e+00N13HdOBW/a/C6vx1q+UxHdqtrarQ1M4RlJPbTMV1MNil
DKmbfHqm9dRJONA4sPrxnTvNmrvG5e/GOPRh0zWYziR57KC5tDA9/UjG8o8nzWHZpuosbY6iR2lv
/JSLFUodj8Lo0SXj/lvmpJu2Nk4ccugBQw2isFF97Pz7hNGjbbl2aOTOXcPBHXZyP4JAuAeoWH/r
U4reVQ+9cAzkxqDxJjabZ9to1ML1C2/Zi3zj2sCRUmPwV401peHY2zqEovgzejswh7Ugu0BiUUUI
J+lCNSM06KbipXfGmzhJtz52CePpvWHGgU7osnKH11G3h8wYd6alP0DIeUybuA1M3m1YHr+hdvU4
FufqS16RFdRUNmMC9VbVq6X2ug7VP2CPuOFFvKBdBK1RNDq66mRY1cOkatwgrI+O0XXh0QVBBkhy
ctsbg1z0JTYhrCkO0PvdFh7joTkUu9YeH9hZDprW/HUcKEATbJDh5Hh3Xdyt82TKz18cWkt1JqOx
qHZDxg8NkSZEnq2o6fSClvWWK41gBLc0X7NT6eNsaG0kU8Lz1wnQvdnQHlMfAvK5Po1ue+SO+8zj
/G3k8Oes4MwZm9NxcOQdb7t3x7VOdtn+MZpYBmgE/jL1hDgW06My4gUs68yV5VZqWTfZ0sdHDxjp
D05bHlDFgtApDolcDGWIqi0g6F3y2J7NMCQr3xyZLe3MOKLiebJx3RVwS47SZNRBWZIbXvbrmho7
h3cDCINtxOE6EfUaKiPmeHum0qBFV4G2667LSoNzr6a7LmuqRTGIZczonR8zJ0xzb1Xz8mXKq9+1
VWIrVVNYFhP+TVPzyKElxFFavnOc5sPJvLec0TSspUIjrqZLMdRdVHfp3jEQzNE8bM4fwAgrRiCi
xKGz0bZblCsh2BlP903WvNDe24jR+1OY6Y3RoAI8DOmdpOUNGyhsp2y6rF3nmNnlHRiLJIRkIiT1
7Wrbe+5qKMp6gXrlwh0wHqProZlkt9CFMcWv2s8f2dAaQW41O4sM2ymPH/sBGve+X42RTMqXoaRF
aHXZS6lSEWmFvrjMIZMnyy0z3E2SeXvfgwgtHVcqdx3UNodQUn2oYnWf9XYPNzv/nul2xZEJl77u
cCy1H7AJvm8gYBFkqfOgx2at/REMRVs8yArZhqvzZ0NWr048PnUdatW+jLfuWbafNN5diSVZJ6Yf
jkX+4GZ0jQ3zAkWMtU71K+u984oUIUQ1j6lgn6NZukFD2cqiYmGdIwqF++bYuRm4EfpTWoNea+Lv
eJ18jFVyMzX4j8thvBEDzLEaH3o9jl7SfLh30eHPHBzxUzVkoZTmHdQiBXih9brqcPPPANwI8q4u
ghp184Xh6f2YWhFC3s5Ouk1Vl4/TpJaDqUJnVPDXSutb7ZivdY3jwEo/LBvgNGrxP2WL/xE7w9Zn
xRoDjeKkikx3OLqqfW1ze2sNXlgDvXbTEbBfTecmRqUmSoRaZ2UL8x7myzOkBD4OlD4ljT7w1l/A
oDkJ6hRklwSXntrpod/WlR8mq/60vo6jrnAJ7kSyDOAXBn0yjnQglvpJiJoGdefASE9Mz34X5+gd
x8gLU6tFxwOT2MTJLRnMJ2AiXibPyAOhM8AV8r7fSXMKhT0udNLlq4x3IrQYvpIyyn2t3ZVwpggo
qzVDwaQnRdB6QHZbyIMSe+8ocWQDLG9M9YaTZsTatfex68LX0oD2VLYlin5aqb8h9bQnFWgSEkVl
z+gfEqiXIAj6m7yb3lJ3DCocgMvJ14cG5baFmyD/gd/nqqBTG1JJSIRQ8+7UyG5kHBhlwoNEQNoO
gcNpmxVASlFC6t/UlPeK9OsusbaZSIeo8zocFnbglvbST6132y3qRaqrIqJTDexHXUYKK1+W7bJH
6anvaRmNJaAiFtlBMAsapgX0jQcHaguTSLHb5aGNk39iHsLOZla5ziy77rjVVrAdeOIgAIB/aLNr
6nLft3rxdPO/94TO4aaiqq7W7gm0Fehn2hvz1jg5IDF0a3oFNfs9bAtvmZWCRkVjw5+aam2uEDka
HbabZvV1K03D/k3/iYOzlfG/8hnwwlnh2iCxKmuCYSGlRNPobApxFgOowcE5YXcE2fLapef7ch1h
c+JP05as9m2zAowxuanexj1doxj/W2/ZikR8UR6aK4XBb5FUeNEs8eyQOcXNhBexIUd9kucrVNic
KPNl5HnDjeNerUidJ/9/k082J2kYHaAGqHmW0AZoyIY8ia2/aGjU/8k+7H1x7z/8nKV/e1/EgGaT
VGfAWJnn10g46pZQte4WPz/4+xoIYf9DyFCNQHuRlijlBuPvs7wtj7yNhH1vaJyQaq2voWkvDGHO
znBYjWsbw4uoeqnbN4tfmevznH4zA3NSBkwvcYEnU7nuEOfN5GQhEubZykd4QX64oMm1nXlhqr1Z
DaLwChApcwygfZlCa1mCZw6IDEzrV8Vyeq+uDOfrLv3deGbliIpz6RYaU51mUP+JLYWClCzekZpm
gUqnW2hcguNYDJEh8mXhFyczz/YExnzByCQJap/fs7N8TtxtpT773iLBK0T/nMN698qd8dJUnv/+
V2GuLeLWbZF7rU0f/iGGfABs/kph5FugBZbjLIR7NeTeHCQy0MpCsWcFzdXl2cz2GpLm0uNnMZxN
VcuNHr+c+vpxcqqVVOZbmsBQwJAlBJhwVU+ctz4trmyvC4FoLtM+qNHpdOyUcLIawWFuIRlJ86Xt
Euj42u3T2A5XCR7nUPDdupmFCMOucKRTt1zjmvJLmt2+qeDWC4mClZxMHhTeuWPkWkfUG1/ZyK6U
hL6vnqHLff7Sf60FXxdGC2XEcl10U7sssvFRdA5AoPXruROl0c233eY4eS3wnyK+ehhf+LBzmXd3
HDxpGwbWSddtqbJ+NWN3m/jiTw25uz5JorLn70nGQxCDl12V3oDA/6Dy4tFtyFMryRGIgCzgCb/S
BPi+1MHmvBEvMxsPt+1qnVXZwUycXySOoUchDxbLrhkKX3rHLABJRxvDZCM1qA0sH/S5ZPfUeJja
JrkSfL4vBrE5faSiUBPz2rxai8wPhdJBI4H6hIfrz4fNpUmbxY0CF8eqrXHZ9Ad72ZKPtnoqGh7l
fOsPDz+/4vsWEdbjLIBkmsMCBVZn68SSmyTnKH2P6NgmSbGH9NYCBi9H6LA5oX/+q2TT+5TpIOXt
rSqaU28hU69j4EMTeCe7qr9WlP2Scvpmd86pJMiVLSO3vBxFZrZRlUbzSkWD368YbQIfxLiKAdoJ
CLVpLG2JW7jphQrZdIJSBqVw9d4JbUeeqQMKhYjM3NlDceqVGTiwvaoSZ5G19T03oBDM9DbX+bG3
gHZoNwg5Vybvq5X+3RDmmWnf4awtjXxtWlXQNLCWNUdA7MrbpC8Cs4HRBTJ+ImEbp4K4rSHShou1
vwLgI6jiVgdJY0QYWijqg+uxqO711jUB6Ur1MhkB0QHYGj6fO1bL0DHLoDSTFWqkKycttmneo+XH
3vVAVlOtVixmEboS0c9r5tKqn0VOYiZJ7NaQqzWSuwrN6bqbVjrxfv/89PPi/uazzQkvZcXUOHJo
icP/rNZV6ACe9W9PnmW5TZYCHiXxZNdYZAnQctY1SvgXAPS7H33ewX9FdWSa8Zi6+CSWqNdTPj3H
lnhiQuLmW3VPsVepLTGLGIURf7wlo08j08yKoIHUiwWT7JCNnVriWxaLUXJUu6xijCwFwufQoNrt
Wv7RKu1oFD16TCb9zM+8gapf5Cjy9bFaC4rCnE53pd2Yq7oX7sYk5iEe7AcfZTBD+kXYA7EaCqkP
/VAc8sYBcsOedmMz6Sj3qkPaNnXgQFMXxSZUJ2S/HUbxTjpzabnDFcLphbsam1NscLbDkFxjAvol
e4F04KobQjuL6N0YotcK/YL4jrmL4b34t/A811XOgCsZfAvvI86unj6AGAjqKrmyCy5Fzjl1JtND
3CY5ZsT7JXDJ2PiBHZb3KBzXgf1Q7KtN8uqt0y3bXLOsv7QzZqFaC8uPuxSLbLJJRGvrj+3pa6JQ
FxK9OZeGNJYaYwH52zSXHFHJPVRgIwRO3kTCUivpOUuiUPjRorima3FpOLP4qHUNB7SYYM9MiMl0
IkezIVfyyEtpljuLUXVRTobRYjwJ9QFlm3B4tOIBbL2Qim4lvDzUGdoGZQVGp//yc3y5kG/MCStK
CNSC+k6sNYMiRNNBNfhImyr0tL/6tzfMIljv103utwPUqeEpS/rQB9qwBeUnS6wrq/rSGGaBbIhr
bU5ihKGOos9OX7ZB18e7qbSW4zRcecf3cCjC5vQP1MJr0yDol3NG4JhaOXvD1qvRBvHJ0+4unfim
Tt0T6/XBJfajYo4C6gJo4tKNw1RIFIj16d++6PmM+ytwd7z2wMIFbpUaW/vcQklvh/IEKYkrZ86F
s3JOFDEhyt3lyuUQJIMDW2wvPPHABudf+Aj4kPOIMHmwXnDx6wdNUITE7eyaJP33pph49Ozm56Ek
q5sMP9xcgaYRJVuOpbBE6heZxiYLgTyGeociaPktICi/hnfXzxNyoWzInFlYsHUnZF7gxf0S6VjY
fKJnMuJ9Zy+X4b25JhdyaWJmAaIhXmZRB68hGnBgSokIXIpw6pfjP/ETCZuzRSZQoUclNMTRlYcO
FA5Yq3dPyRA/ur0LtrA5XtlQF+4Jc+ZIlZpAkfcM1i7maWwPqFK3zAgGSNcDaHRlXi58rzmBpBOG
4bIE78jEOgXawDh110vFF6LOnC5CievaFurt63YJJaWw/OJx8Cg5DEtggf+fjkGXRnL++19bPq9S
kpdcwXDOjgNqfzhDs+DXDrVLU3E+7P56OO7YFskw62vb5WEhSWjJd1qF3H13rrHbv9B73ySbc2nx
xiOO5ygJYfzWs9ZeOr0WbFrYeX2MjVKjVw81r0wMv0Rv3pEyvmldmH0IJ+Rtsk/ydpU6dMWFjFDn
0MGAClLk+jC7lQwoKSTbuZmOgefk69GaIoKGtqHdCKv3jBn5N9c5Nge10xbd9cZusZS8RAVeBbaB
S//xlLRnESSvOl5MuFytcV8MJ7HpRrKeEhCDSrn5OUidZ/O7GZgFj540sbZLnPTo0UalgB30NQzf
pfryHKbOY2on6QQXKKKpESmGG1CTWPYqVR05m66zD6+bmnXdAHdWj7UfUrNvDr2qmyLgLk1vfe8a
9eDCKOfy4qWfoGiUwiJSy63tf7hXmW5feONvvt9cRbwvWDI2CcwqbBjC5F1z8Hj9QIRzFFn17Dln
njOwJTwZ/1BD2yG4V3vDoKc6ZWu3kIfJMqawgcoIiEbGwkNiNxAdTejXVaTwFg0beNQSZ1X0+bDk
SFiVJzdt3pVBX7fpws/V3q70I+BGj01hvlQmuVbpvRBb5rD6VpdZL5MG6VNMtr5wQ7vOt7Kgdz+v
uwtxco5pr8AItht0INaojizLvD04ApcP3/uMqfHx8yu+Ksffzc0sguVFUfuSwt6wsqpXXBjzUJVA
vBTufnRQF1VwlYBW33TvDTUPRdWetIul2FE7EgQCrDJuDwzSEdxlr8JiRWAkzc6ZknuD49JL5H1J
m7c6HsKRcDsQDQCbUyVuplIsE+lt7RbC+RB+v8kTkOTG+sUzhuWkwQKSDQNONz2A8L8vCnlHuJnC
Xgwde9tZkCreZCAvD4WNn2kEiSz3uQIjHoBOOHpAeQDssaBjOQjVBHVdRfb+RI/T5D+rjOwTECF0
M+1yl5xbCPWB5QB8I27n8RiZafsKgGmA4v2TrLptXUIC2DMDmH1W4O5VbjDlw84xHLaYnAGSMfSh
NMxj73XL1LWgfNL8curqRLi8rd2PIr+Wql9Ya19dw7+OGlVZPGnTEZ3P+OjTx76989WVm/qFnf8V
nP56tOhctIJ6w1/FcR1aWXrMlH3Fz/zCEv5K+/56NJW0N1CTrdaFAvbQlWDqVbzXoZyKJW/hffTz
Mr6URn6Fnr/eYwKhypIeBpFFGrrbAvpNUKAkNSwc26f6FN9Y13hFFwY0JzqUDcjyhkPxIhNGWiVb
xQlgvzEYD5B6/XkwF1p2X0XSv8YioX7bSZHliCrtwRy8JSyHC5DpeqApXboe6jziUl0ROfteWJ2w
OQNCpX3ieCOt1qD1HUqzPKizXoVjHsEcge7FCMM9qcaDW/tFNJTiSXV8rzxzAdb9ooJSg3KnIwI0
XEHOsAlGktBX8rfrVjnolPG54nrmycnqgyf2s7TSa6JjF/bDnE7ReWNeWOa5W16RyLF3eb5KvDj6
eQq+MpNvwuKcSuEmeLzNHbT9iVr1trypqRMJmW490q+qctgZJI3s0g9UzgO7GcKsGsOepUvUbKeA
l0D2uT158ZStblIKBmTsLOMOWlkOOgaOPwQtj5+shtPAN5u7goCSrbNiCpiG5sVQYKZ1FwNzGf+O
LfeWjcOqT4HmTfRStvmBOQAI9PktTwAr5m0PGitAc6S5dsP4Ws3fDX9WF6CjEWcDaNbr2EPV1BmH
x64D2IIY1bKtJdBD7K1wuzfdJfsKKPDCKR8JpTeQ5EajC0DhqqxgPuF9CgLgWa/rbW82AK7xo4Zq
yplIHdLRAiJf71w4H0LzcNv5w90AoHInmy2r38H6fIHG/ufP03mh3DUnhExMdX1j6mrtTWA6Ooqd
dFo/OgMgl1Q8l2YPWE61tWX++PP7LgTUuU2AYSC8jcwGwAL0QDfbye7/OPuyLUd1dM1XOavuqSOE
JESvU3XB4NkOx5TTDSt3ZiQgZhBieKN+jn6x/uzc52SmK2NHd914hQOMMQjpH77hjYjgtUF/s1on
gGm4WuNh7Z1+N1lOJLtxO3v0jWn0tfO+KTAYGOnUILWgwQX9zGIEVextpeBrRv+7MUV/zZU0AzWQ
drgo2WDKKGfpvrgUstFRfmfLfD92xVNubIC48meR5WVQCAGGc4oqJAH3Y7ahwlM5sBsFATeSg3Wn
4lH5us7h1EXIlxGnDOxsCr/M2CoRoIDwq3gbWemysZaWBcuEe+Gm7LGlzr6xaenbJkZjAGZZk3ca
AdH0OQIal4LN0audaadTAXh7JqYz99pnSYBo54R96gQc0UcnjdoMjHbPAki/agBkd2ck+3GS+JlE
kJqiVsJUvyUDX1leHsIJnQWTM76vivyB8cEEFm9mCIel52KOv5EeJJa+vcNicjf1F/1aa36uphK7
g08taIjL9WhbWSA87whktT9qDsh0px6r2N102CuguvjaSSAL5/rTyAFmRda4tSZ9nzsXKc5pOjkU
ILzUMS+WMDttuhFSDYCBzFV5VHUPI13F76cBoY6u2snvpXYDgEdX1JvgFeBBtwsiywGsi/8gLFtn
zXwn4/gJtlfvGvhFoXVRm8PUlNy3Cus5nrplawMyqmm/oxq8p7nL/cVgNfboRoISI5wp9BLI02mx
kk16WIC/aMZuDRzZE20ZkPzzU6q6x0R73+J5OCnEfv3Q7kbhZpFyuyVKZfUSa0WhpD3AccBy1kMO
zQVlV5FdejrMHOudIGif9DQcJvhg5mgKj02Oyv3FtR3h5knZC9n89TP/2qN5k4bGNu3NNHWYY5jx
JUhHZfIZgmpv1GNeezJvUlABLlKbNjg60vYojhFnjssbc8orEc0txcE4iWLSNjUek/yu9XCbLljt
MiMbJyblGzPLK1fnlutgQwNd5wOwh0A/Q/MA4i+Fvab19EYU89pvuFmv1CK1h7YbJlzLC0icrTtr
/JpmWLJoCyT2X9/hV4o91z7XT3FZRTIxSA0oYK09NPM0lM1zzFdNf5fkkFqv5Rsx8yv3+lpH/+l7
mmUph97Gj1FOBJ8Qv0/e+gWv3YWbMcqMUByib/UGpj2+XaWhJaRfQ6nhry/Qa3fhZpD2NocXrIXl
w4iH1MCsgYPeRP3Rfv7r479yYcgNmAYgXiITZwZ4QecrO8vXcjbv/71D37RahG2bmRc4dCeFXxp6
kLx94/l6rcZDbgYnuEmiyTMc277LP4OCv4Ep+uI7n+CMHJI9Vtm3Bs4r1//WTMGb+IgA/vJFxUrz
T9kCUeHkG8wA1n99kV7r6N76JbAxB5gwFgg/MqxvEC05KlUeRQceAGI2IKpeIN9yapCkVHR4tIkd
TaAPZU2xqmy96l0Wmn55+euTeWUs3/KajCYeKVWMp9F8tisoxaJ/Ff31oV8bZzdhUOcNIucKD3rX
x9/aIkaH1MRvLBOv9ZFvcdIQ9HSXlEp3DYYDYFgecP39nnXOiqhv4CKeiOd9gi0GSkn1oXSWaClQ
+Sv5/uJviIYYgCDnNM3f+KUwu/t9bfMWUE0nU5W8HBHpmwrUBRha+a2b1T4BpNaHQtye1eUH2BWd
cduh3VND1akuQRiPIfHQaigSlYgVaHfR0BT3S8Wxrhb9fdrQ1cKhLOMksxNZcRlC/PAj8toILAUb
Nh4MGJ6s/kNLC+iW5J2NMAIwhJYEEqlOr/MkHGyVBrro2rAYrW98lJ+nWoICSciWVhSwqGQ+OVBl
Dbuy4/7CuxqVbuP6ZZdCJsh5QFb73nP7R+2ZI8vnfdn2BzD9PyZ18yg9tXd4YUUQfTjP44QgCF1B
v1Tpic3yvVW1OxAJ4ZxxZmm4nJzFgiYqm/9QTh+xalmjIhypGOyTDE6oRQMklTtAfxwquHat9guv
V1lhzmkB5gOg1js8EGvTgDLkXPz/4PIBpNB6LExQ5Ki/x+6zh8Y07I5f7NH7UqO8Jlt2B6VfhJcT
fsAE34eisx7KIgtgnRECqnioBQr1VhkVDQkLUu6GengZ3Q5XzXlhY3Ym87xvJgHzGboe2ADkUV9+
AXL6EXbNRzU1d3WbR2TIoa3qjH6TtB+0TnZci3fKbpCU6RO8tm0oUQKllCHybjgwCG6yF2m8s1OF
RmAyhmOxrAwkghY5adBc/y0jKeLeQu5TFFjE0iPW6UFGSR9RT0VN/KElyoe88L+1VCFq/jUZaVwM
/DIDK3KqZMDBtWqRTvdZufJE/AYc5RVQm7iF2bM6TXIJv8SNIPflRAOu3P3ixlFP81NSjfeeA1U2
wLqcdl3bQ5CPj0o9xf2HZLyDaVdAMrOq5bCBGdU678B2WdQKUpWXDv0mpfdp8q0D9qS2mhDytQGd
BRZbgLozvvrrWfD3KmhE3Np1uC7jlFyMTit2cAy4guSMKHSNOlGQinY1d1PAijl0obFQ6SV02yya
2WcFi4xy66q9bYFYlJcb2YNcCeW//N7mEYPJJdFvrdq/X/DELe99QkI1JS4qZc2yTyx0c+cagI91
4VZvrHhXCdB/TVrFLfu9GCa+zGUOy+YOoHFzSSMvMqFgwnrudqzbwudgW5d9FdI53k3dXbmHQIG2
+M6uWR1JG44XzRiSKWZAWkJnDPxwTBJAvlArWwtArOtK1aGLZ63uCDyvra8GRuqjGI6LmIFNtia/
TFV6TCtgMB26LliCNqbF91VuQZ+iasKck0PfzPD7TjgCCgGrgokf23bcWOMEhZ4+8JSLiUhjARGs
RCqXP9BuOngTqkwg0wUTak0XdcOtzmKIdLdtiC7QWwTqVyqz4pbL3y6iSVlWFmC1gG4QZpH14EZT
cKEFVIH98a/H6isxlril9deF14hhqQuIjIwR/F1XXnGMn5y1HUDg+j1Pdtn7N77p98GBuJL/f4rO
LWpIPJPrN6knEuURHZ9k2IfwBoVutk/qkPTBW4D8V+gOwruJ2BeIGlV6un6bvQLRfj3teeknOwcJ
yHpc42oGX6rCJ2G56pH9nBf1VmTw2rN1E8ynLFkMahSoQq+c1eWKToBnTKiH+mAsQva0Tv16hZ7O
W/a5v6/RiVumTQ9wxrBcvo+tESPv9YavoYywe+tKvjYObwk21mKlpFZtsfE2Q3QhT1hBs1l2TgCh
5PDf5HABqPvrulJOkI0suqKAHi3UzpsVbpa1+BfRlIuEq1Ov4MQL2GP4xmCkv43exC3phpUX66DL
sNch3P6CPJIfkzVqS2vQa5/foov9PtIWtzYonmuRzElwZ3rPQy8AyM3qD2ifvfEbrvbIv5li5eVB
++mBsmnBoVoE4DTQOcw9kOYxdSKbboyG4xVKYfncbKw4DgsgFxiTwcSaFaQE10zvMuCg7G41Dczn
5aFd9j19tuRhHmHUMq8t8q5XmEuh1DMDVpvb1gdoapNk9E1SR1ACsL1v1/vwn1+m/5W81OfvZ9v/
87/w/kvdzB0oRvrm7T/vmpfqUXcvL/r4ufmvy0f/Z9dfP/jPY/alq3uQaW/3+uVDOP6f3x9+1p9/
eRNVOtPz/fDSzQ8vPTQnr1+AM73s+f+68T9erkd5mpuXf/ztSz1U+nK0JKurv/25afv1H3+jAjPP
f/58/D83nj6X+NzH//O/y5d//cDL517/42+c/Z07woEgCrztAP64VJjGl8sWRv9uOx4B3kxIhyPe
wZCr6k6n//ib7f2dENhLS+lSIS+IoL/9R18P1034FPUI98An5IJ5QHz894n9cot+3LL/qIbyXIPq
3OPAl4nsx7hzHYdA1IZyKFC40CX0boMICZcfpxIjFsfZyiFoDhS3uwiI/EO05ZhkqCwiEZmnZvRZ
DHBaww39/5tjv5+CgOKdgzKwzZ1bZm7cj3+eguyhf95aIrSTdIhagLwewJJZo5Jp+Uu5YMQXFWB5
WXOa3DILIbBZr2lVgbgRy61HjF5ltvtGpnopfdxen59P7ub5bKu6nYxCZuVVhfGXPilAQ+/yFYDs
FTpURkNUjw/3i/cmcPySZ//6zRh2DneoTRksy27rPQmNJxBNFETVTQmttD6GhFZm8jXaA6iu6/HM
8gTsiWk+idZrj5n8Ols8e1+VSFjGHv4nPw3pP0fOzyPlpkV6uU1UOJRRzwO9mdq3CL+47WVagrSB
sLZt96j6P8xJAjpGhaYzs6iORolEc0mSfd4u3RFgk26Xu204t+Qbz5r2PYTk/Z6QMSAAV4QpbnIA
+YX1QsF2TzknYNy4zrZ0rTx0ajVFI87pzAr2RpX0RgT++w8BbMxxcHk9R9y6gNhuI00xw+oI3/k0
ykpFKFBBlBO2t3C8MJAUs3vMkr0YtkpqCY46vOwFeyP3ulmK/zwNQRwb3jGYA26BwRYugLmo7fte
rPea1M6ZopGuSu1uCoeftMPBlFDFNs5lturLFSwKkwASX28tPb87EcwyHNOQcByGu/vrElSIbixF
aXs+7O0fe6/Jj0sMq0zVQH0G3Zv4aJR9GMDzWNQAa5lezetRARhD7dp7fGOQ/et0BOV128W8Jjjj
MDP+9VwGS0OoDA6Nfk7xzLdwDaglej3NNLV3lduhvT6a91WGglHVW8NqXBTUrzv7JXdGCx7IaPyM
k43OUpeUa8AFqqgFYgjWLsL5YwFjKn5TTeDXsOByF5kQlBHHoZhKAYu5OWFkuGrUUqKlDU2gBNPc
njn8blyaa2d8OrSt+dA4utkjn2z25gxR6elpaa0t9yDdg/KPWQ3ZVJ6bTHhraHjqcC6hHQmtkAee
0v5uRr3LH2soZRd6XiuVwt1ohKCWuxTyDNGQk0FBY52jyBM1nmyO04JOX9MNoJx4rbuftD7MRM8H
FKYWPx5LOORqKF2RZXwZrM499KV9mKwEZBgGTQrU5kIFWcgd5ETPrIOdCXSs9rKFeNwUVztcTHWH
9AjqLEnRB9YwigBmKsUbc81Vx/yXuc++LAZAEUvJGFa622FQ2NAqElC49hRuuZ07B9agqFblA2C+
IzNBV0KDYDZzj0tuLIiHjwfSUfdgVCIPFU2fK4/uCCv5SgoXSPueXLS6bOXT2Ez383xqIVECBY7F
3aZAaLCB7Kuytr5p5ym2DXobg9ev0tl6p73u44BUABOF2oPW9L600gneLskqNnrZQZe53y42ouiv
vJP1M0fnb4VkfAkltAN3bGwPjerf/fVTckU73Vwem0oBnh9CB1den+ifgkYr1ZAxSls4I4z8LjW6
P/VwVfeHym4Cz0jnCUrjX7yeOqGowTPwdFpENhze9qx172tI2vk0F28KTv7LUmljeRBYwW1BocJ3
S2Zr6ABFf8ivYOx26Z1rvBCin0M0NFV8gIMljaYyy1dL8xHoHvK5gxNIlE3OKpntBFX0+qN052pn
bAxonp8suJIEOSmnoMWfQQZF+IhYkDG3SCcPLlMG4mnoH/TTXjaze0dhNZLweYBmknROXpxNgPK5
NIS0pYysLMV16Zb7duyeS0A6kgyaPrx7o9Z1iQp/XrIZlkhQEAjw2za4Gu6tzrPqoWrbenBHwqo+
HAgt1k5+ERmFizckmlq/Aq/VWIO3R20UdV4Hnl3j+D5z033KtmaZxd5Ro5WhsDrgeVQOZLZbNp3h
nwxrqhwYHO46R926SVSLlG1gJLaEtqPpitvNCYomd3HlkcOS2lAzxedmVn2ySyahVEU+iSo7a5XZ
ezraLyWF09Q40HSr3BRhDenf8cFDkZNW3sFLFrAdoIGz6zSBkjHE+Izpc0BUlyAfWIVm99DuF4Wq
ZMnMrsBQ8Bu4VJ3bAlJdfdsM+4tJTqsqsmmSBVU5XshVaawPbzwGN5fbcTDgUJSCEZ9ktvyXYgTp
gZMcoOuDWaL8qjKv3sVt2QLDJyEKkMViU2Yeu8tERdfjhRmqQYvalLlc3ogRf/M8YgnAXIWgCKER
QBK/LgIZhiMkTwuM/HRPJpbvvXj+kHFvOMxGgrFUSCTEFXQ9gSynUCfMNyiXf1v4zJ+405Gtm76F
YbmN1i5D0aOSchvOjQ6MdW8W9QyITGbZtQ6mLgUhsqafSywgEJ/vprMBZhxIZEbWjMEqgVmyDODR
APBrj3CngwMMynjeqau7bG1z6mwNAhhfjJUKdAMhDeY22doaK+Z3Ze+u2ym+V7AlDef8vq8TlGH/
+j5TduNFhVUWMZJEkoKHC2ROeut7EfPCkA6wXH/2RHUv0T/Jmn7eOpAL3E0oRgazWCDQVbgymJsi
Wbdu16yzQfNwBr10DSkFDEDXfOBpB3cheBOtnHFfuAe3K1jQWIP7gPRhZQqrvtMW1NwY09YhG5tQ
DM2ResVwKpZmU0IDatWk1j3MVmGe4A33bsZVBEhv85BxCTcBOex7CMf6i1Wnz4uyNnPrVYfKAYYF
+B8d2pDyz+LmqxMzUOVccA8gY8ehO6PMQSWmP0kwJxSIgr5IR8gUQwZyZoP6BphHA8vonskvos8y
zC+dtXO5dRzatHqaaR/xoYp3uZUfGaaRHYYZtMdUkkYlqbujBwOtAAHg1vIs+v33olOFgbNlhLab
NAc5BPi7OShMjTJb5/THzv1AO5OskhYdmTwuTqPqzLb1miUUs4d8kwHswwHr6S3g8NuWQMNNUxFy
p1f7EYI3TfEypGUbsqXEMmSTd5gaAXeaHrT0zId0CHjBslMyNWlQCwgOooj7rhnrGVKIdb5tc/sx
9vrIo5ASBQo+ZVDr8igDkaOJSz+vGfT3Fg5tTVU9AW6potF+smOmzq5bd5tKAFuVDLY4uH0KI5Ks
b1GzXhR0DCG8B7LxV9lL+DJjXvE7I/9o4ont4zp0jGsCPZfpWdlWHxVlMW1FDYNdnHssRlw7u8jD
ekLbtfpSSyiQdqICGwVYrEG19aqeq+weku/ZvVTA2avUrJ0yZhsJhfZ3xCvLoI4nvoMw6zYRVQm3
CsC27YmM29p0fbgsFL5H45CuMjKSo4F0pFadtfE0HEJmmpiHMmuGB9UP0GaExekabChoxlnmNNVA
aSpEPiwDjBUv7oLi2yC9rzVoA4E3e/U2jnsBKYDi3IF28dJWMbDrTECLsK/uLE43o0v7jyVz3w3o
rDhFFr+DeDUUfZF5B8S2fG276cfCKp9RPVFPkPbwMHy2ngMePnKLYTeSuDq4mXZWjcOrfV7Kj7J0
Lp910z8GOwEr9WB5/AJDMlmQG/aFTmm9dy3WHeTcR+DIZoeW1nNoJTmwU93WUZptFclRWB5hN7II
r4M2A55PiVkojqUXtKKHXMNC2C5erKdZpeMeJRZYU5KOhEtXsZ1Ll3t4tvB92k07DrLvqtfcfkqI
4HvIyMpD25VRYpp2ny2lWY0akF+GjtQOBojOVlXjE0zb61PSjUi9GRpBmCV66B9CU054S7aaJxty
/21q4fczH7YLyaFxJuiIczREr2fm5NCZWvJuhDloS3edGB96t4XzgEUgyplIdWJTsck6Oe88OnOf
NAXcdQbJd433lWo8pYUzL1B8tPMTUA34olSuPJN4ezoM4wrab4WvF/lphM7jBqmBe6rB9o/ciVHU
cnBp2DRDny4pxmhyXCcgI2dhW8nx6HVNULUj4OLZQB/S9n7JoFGprfmAEZI9updRY3dwtJZQdeNd
8zTGjt4r6GkC0PRM0mb54vL2o0i85BnEoNGO6/OIybnX1vSAEF37dl5O66RKnKPXtHhBCkvSBQ1Z
mRSruZLWsUOUDY6+THdtXpwZ0XI9DLJH83sB3DdP5wABOT1dX4iDurulIH9rp6YPQASCsjUSKoz0
ZXE3nsMmgPAGwJWRJ3QZ5sgM5kyPuVufnE4hvXLRwqoh4loa6PuyITtx56XhEBXOUdiIShjNfMzG
PMq1I/+gcBIMgMdsDsDbbfQc0w0FPneP55xsc9WP25HeZy6EK9u4gKSdO3kP0K1L/HqAPQ+vzB/2
OGwkms5da74puWGFBRbHYuI1dKTLtbbxvaIDBBJyhI8iHcSeL/LQ5N0f3VA794m9buBLepgqsNFQ
ltCY7Jpj4RWI8OhLaYZ4WzseGmRlMj+YtvuDppU6jASL3pCQz1lps3d9bMUhdWIngAaxAaVKFhCw
tcsIvI5lr6bBg5HnfG40dI5BZMm3yUW0UbCh2meUj5EzQqAm7ov6GLO539BEfIXO87KfaJH7Hrxl
VmCVuDAvJcUD9OMjrLNgtxfMOtaNVMc5jo+jyaejbeUrqENbfoUhBydRS68suMkh9YOT7GIgCY3H
cats51NB4C5JetQiTSbh0E4n2DrGAGotVTqAeCJWlafkqm/scwOplKi+PH7VnLsQhO2/zDL5BPK0
43fjvnef6hIY1lo+Nk1uh9NlHhmNvZJJ/SinnIdVa0EsEwKOS/ZZtNkCaIU1BaqS97D0naO5Wshj
vtwNhPHN1NRqJSS8MwYiIVBTtaC9w+/oKXU60BJzaAhzd8sx0n2Li3I1pXm/KmkLt6QE0XIyqimo
TLXAZDDF3DjZU9A4y7DqadY/SMU2gAl1wqm+Flx9KtUYUAyCh94ZVEiofK8Ai93bzP6CKeslaQFB
hQskIGDt8h5V43jlVjCThSI+KAtgBllDET9pizyV8WOHxvsjUOneQXvAD2dThuShh99AZpa1aHOo
9kOqIqwhszCCD7/FopYAEF4ichzT2W+qPg4QXFWYlHn5bQD+eG3s+uBKYCa5BuAQIw7tebuhTzBY
iIEIPgxJ+QTTAIFwOI+j+kJ9xBozRQRQWVAGdHuXe7YOGxhqBhDyN2FtVPveTT1IU+nO7wCnOnEC
2n8J7WUIFSeuD9wKlvF5ZBFPwbNyljwOFtiKBqOB1LfGDWKOySICNAFmnGalaxst5+YFQ5yvYe8C
43dXdSua9rBEyK2oTZ35Q9chOZ7Sqj12vF8VIC+Ai+Btk1GX96wc3TWaJvFFWDusU5U8qbyWgVoo
lMcu6JBFl1BcEC49J26YGTd5SoyL4KHIHkAbZk0CmImB/U6V0zQoxQSvRFQDP6oWPpmjbjcasdvm
Oj9ZI8KTPh4vpcYKwU0fk4fri2uqaCRSBBoha4C+d0khZAuVc9fqpsiuXJAh6pKFtsXeQczwJaF9
mgXLgGm7c74KAxUjBRGWxxq98EfYNK3TpUvOSvE1JEklgqpeHl0godu89V1kki6Fv0257ePEXXeX
uogN5NHOouUxXZizI1OHMIg2MmyL/kgwf93L3IOrBO3AfcHaTN1heQBgOsZMA/8c3UzqyJ2hBHIK
YBngrLqdjGe0nnS1t8zFXDRvwdyYsvZj4aSBImMfUgQPK2YN2TPa/yqAQjAwIhM0aqmm8n7eoRXh
bGM38Q5scpHoy09J0pjHARYsEdRc07VZ+EcLDl0PkOx/GJbE+WCny30m6BzxBe44KJ5YcGCWtT+X
M0xCRP0M+614BxR7zjEPXeRqU0g5u3zNanFU1jJtC8rJ0YYI9loM7KttOe7RubyMaAqsG+LCOmwT
OwnZWzzZM6+gu2lBgOPbCE+injexXy2TX5hOuljeW+uO9Gm6sjICPygFrHaTmrv8f15KHc9oz9UN
6pXAG3Xq7qeXIh7Wqi6N3xJQoiZN4tU8dP2x0nZ/TB3wR3FbhCWeC3uQe1v3+X6O209zX9Dz5Q85
w+C1anKYoTsVwGJV3Gw965IjLkChDdIRWGyaGZR9iGJWLoPBH0YrTPVyBjMhqAwS517MAF5VOawB
p5Z796gqvWNYQaNF5VVQwyECPzetaihToZQWu6KMSEERgywXj8c8E5/aGNAvB7mnPagPRs/00CrK
t3Fmr0sJe/S6BSykzr56wJm9i0OIx7kQGs7beTiYAm6AuJDZc6KEj5irPw2OXfuGFPqhnX0UzrIH
XHzp25LIC4akOTNN4WOd5qfru4nwJHQNnIHALrIhyoaEQosUdk/U702IOcRsJETEpfNZgXUM0kCi
1lYMf3moGPjO0JeQ/i/4Y79QzDYya0MRS0DsXAQnJMHl4XbyKOI4P+iLkDvn0y7r5/meDGXkDpyd
Bt0s9zBEVEHCGjidWV4EKWhRB4jXTSA0BE4qae50kZR3Vs+Rlw9y3KbCXVfZzO+6iVg+KH/ibI1w
Leyrcqddr7qLMYIHwYejxZU5Nt5M96YbdnlRZyuwJ6vNIqU5dK19XCjUIzvT2UfY3EHyeQXIIHzm
BqyiroY0uAcJcYgyd2rvVQB3c83flaJGL1npKEnmHlmMuvhAVyr0ctTiTZ8MKAhkn5uB1KeOsYhU
uj0jyNvxbuF3CJTr+5HF6Jp5XxDqkWckVKESPN6OoMbuJUyOfWKjyDDNCw/FwpBSdNwLmVVXmwnN
mqC0mzRE+JgcbMPRhG/ZsusyhH+li8hNL6Y8YJIAO+CiKggmSL1yaNc+VstFqHng9R8WgntqD+7K
qWtYQWVxhKzA+UIxLHygipL3c/1SmzELS9dNDvFg1WeEao6feSrdXVxAQkhDFvDLmYtozsXyWFDb
uktZs57Lb8RIc26dUdzTWs+AEqU9TFgKcV9AkhUcUHI3SQ3mR4u6Qcvq/J6U2A02ZJ2/TIgCjO7k
5WePj3kR+67BkduJR/bExOma8KQoPe+srNlMwvkEKKLeOilE4mqD3I/BZdL1NL+H4PiF3KPAIwYM
vaxR74HREZL8rkNQp6vlKOMSj4joy8hrG41lBDz7NivLhw7w5bM1vZB6EE/z5cXT+wR6Qo/XN/CT
fCBorp5sOxVPPYqg8EER8+761tXQ5J7JrNbXt4M9X9aXuA+vBwO0dNiDYWNAfcZhG1fIO+nBVAeS
WU/XD4DjBNHp8fsbquPTMNXoe1zPBGqlSJ36ZP/9NIbaBuKrHNbXt9e/eAKu9fVg3/e7fCJpx3q3
FHRE8aADlxvF8q3o6AEAcRrMHuhVnmHwfEbjJugYiseEup+gQwCHx85x/AFa/oFsDqVdWE9OM1tP
OmtXedqO99d/TbH1uckh2HN9hzoKbEeaotpd37rwXECsxDroaePjsewhsklnVGIubzNpC8weEMkH
Acp6GmiVQxtefbtuJDA2OGdzvrluu/7LI5eqx/J0fTOVYod2SXv+vneDmizI6fP38wS5C06XLum2
162l8bpoLGC+cD1Y62HR79PahNetoFZiiWpGmK9fTqOPp+Ikyvn99cdCfD9/KDgoQzbgw/AUVqh9
tN3j9ZNxRc4KBYC76zuB/AeRS7zsr8eJ9aUz5FTT5ro1R8dylWXaiq5bx9rBBspiPMy4FLSfyD6p
yfD9HJAEVXdOO3z/cbw0/WMKW4vrJ7/vD02mEZKWD9d/ZRZ9T7SXn67bUmLhp7jC3l039oVnwtaU
7Ps9gPStvbKcrvt+HkNV9FvcP/P9PApmlgOQy/n370rgcnRGjfz73SzbmDy5SL0ohSW6qJ2ozik9
/nixSuS2MUW6ubj6cPP/69vJUYBaFfGH9JIGX/e/2a23FhrImCNHaYU7w+kdO/7YB0Inh3YwYnv9
//UoPzZOU2bv4p6uf/xLXjLtH297CDMCihnD/e569B8HuB6vg8Ih+oXt/P0IP+0Dx8DuaObgeqgf
55SPg5wBRpbpemGyhHLrf1+QH/sIT7dbsGGOAwEwD3awJw8m4gerGjnyyUGXB3l9KZTosdpgE9DC
2J7Bs0ShDR382Of61/Xlust15x9vr38BUnMSKUch83KQ679uv05cv8lxFNt2A4+u+/x0Cj8O/dMp
KtE6IbCbsNK9nvfvvvrHuV8PCYeNzzTLrNVvj33d5cdXmyrp94t3vv7nt2fw068Y2wLZVYlE4adD
/7TdloCiJ7li8OuqvyJYG48xEeVz3yDGzDLU49JYl8/lxOzAqglgBZetNaKlMIUX8/r6VsMzZZUU
NYuuO+cLMpT2EpTDBqF6FrkTb6v64hh5+awzcnVoy6Tzr1upts2p1uTd9aNqnNW9lenNddtcF/Gj
Mc/Xz11fpgVBXF6bx+u7MS926Wjs8/cjLeYjM1qdrkfSXmN8u1ds//1QDtYtxzPkzx/QwzKBlihB
AkWFc3JcK+qKQa2ux8USTNagZNvff0Brz2Zrxf+XuTPLjVvb0vSIeEFys31lE71CvSX5hbBlHfZ9
szc5oxxHTay+0LlVmfcCiUK+FXAg2D5yWAqRm2v9LWfa9/9dch+9yg2ur0mVUY4cX5IWMcu4aetj
pogtNrfROzSjoz8INVA0TSj0b8VuroFbftmr9lV17vgqpcEsj/P93IhquNP7JYkANZy3pBOP359q
jcOpkGL7cMAeyBFYjSs35XQyqAfdoV+3n5eUumqvUO1XPp/a2a7/OFrrBrKcyiefQX7vwCsca1uW
D76VbWFH/9MvY3Wi79fHy/urS6v0BykQVkytEtlHY+FdHJGBTs9D/ZZr/sv3ywNGHprNb3/6EkQ2
g4q9r5YtPTnl1OAbTOrnloEw+H7Z5LO4zWpbNz2KrhGHsrbLcNTrsg3HdbxnSrHuxm5Ln/PK9zDL
J1kIpFG0IU6Yh7a0wH06LX1eciM/lmBBwfcnwyhkz17SPDXG2t/VSyKfBv3O1fgxO6pq3htN04Eo
kB6g3qnfe22m1I5RajB08ei2/uP3Hzu0gxDULc34+7eSuiACiWV2TT1Te12oofj+c1PM7qlbUweS
obGZhaVIXqzx5+Z31tFdx+TR5ymHOtJqPietO7tOJd9UUsw7z2+84zwk1qOWMbw0etd8Wj0Qbeqb
b8rDAtA4dXqqqNJ5TMtU/f0aZk4cqdH4b3pnNzseMuWpyu3pMdetFeKP16hgN8ZUR8vsd15MNaPX
RbOqk12ZjH+5RmWmz6MO3Gt2lQF7Y7cwV5qL0cttHrBlTXT1/J8PPFims7m0IGDff6ixzvzzlyCH
7bFlgja3ujp1OJTZgeQlWfx8pomjv310RnmhtFRdtnZSh3kart+f8/2BZVtevn/1/WlmDTMcubr4
UW9E733/re//8fdL/efvv/9K0VhIfR1VB//13/vPl5wolTiIevmT6RukPvk6epN2z12z7UpWk7fF
0/O7pGlxANEi9WbrM9ds5Wfx1HfpW5GPeKcFWTej6Z5LY3U3YpG1LWz1jbCTDExPTJK6Jn6nZFEe
9abp2Od1HAAQBOlZM/2HOpmTezQif9lGX1II0LrXXEASpD09Q/kNIfj+gOU+cLSle5qmBZS/8vPd
YHX9aXUnzA9DJsll9uiqryfLDxYXtHEFLA5kttF95ECYFf1sh1U2+ueBRhYexfKiSQuF15aDrhDB
81EMYka01CC4qpiEq7V/6VbHPeWmTCKDm4rKKjzbtXYwl+StKnsZ+cWS/ECAc6m9yfktUQ63dXPN
8mT8DcxxWOAyT+hlZdgtPaJFxY4a9cX6pjukF6azfux0nupVK8NpJH5qUC/dTP+OWrS40wt3ZyRn
a0nznbNaaLftxAzMpZqhKnMRLk4NgjJCaOjPhYNIS4xWyUxOskmZ/WjIBz9X2TaCfIBPL4obz221
d7mwL/q1SI+cYAjv2M9vQBZlkuiR2VHso9t4aWjOIEKzfioVJZaeq0/h3PR6sBptTU4S3D1pOi/S
LvVDU+rt3kYXtxj1nZbwcvlM/+6wdp/eOr+nVjI8CpammIPva2KQjGuyoh9cWkrDaXC0vVnotNXM
YZ5qnFd6e1v9PyoquSLqzlRU9pVLHez0NVBZ1HTzclT0R7kVLTk3H8vWww3bTdeGKH+HMB+mIUbC
uYN7pF3anP7IbNlly1C8p34SZIvxc85n+SxU97W2y8NoWulTqlfxVlvrQ7Llr76tfQm/JiR/9a81
3+dhgCAMhTT76JWQPS00PNYMsL9XYde7Ch1l4Hj160xJoFAtRyt4dsY76q3Tydcb/3hrhVJd/i5s
MzatOz+jRyybBDi51OkF5Tjq2/K+KDmbivXZ4sdegsnSFPACQqCHgxJtBFqF/EhwVJC4afXPhj13
garlSceqQFKzIkOU6osoqfQDSM1VzoUNAFOczOzWZJDPd0YxeXFnslmkgIR64gx7w7uCcWMD3GSY
gXdG5lgojnLs6mXLZZYNKddbfSuYm2LbbrmdfI8pkej1qNFsxDVOkkYlfrDOcf+yDMhKXPteh0R5
45Y7WNrPyrIe15FV21ghr4s1qqdlvHTu9GEOh7XkKbEK5haX71NYTb2n1O7NTPsPalPbuFhNsjSM
/mPrxiaYFudrsQzQ8//7Af7wNeucKi5SbYfu20WdWbyPc/1rm6qCDHIbqI9Qtxg/aE3HgL+HiXdi
9HdrhMsjSHJOnLIjZGQck2dL+FmQZozUIL1JwKJ1ANCnn8+qWorIyj36OmJULEdjZdSjrlnS0yCB
q1K0eGFqVxhi5A/jXmnWMamIA/M5KFfP2FussbwcbT0a5jBUK0aYubSXDcqChzHsIsRUqPbuqLsh
DaeEU3ckR1xFvvpU4HmxWTLy5cN1aSBba13/Y+NDVJ73uyktscfI2sad51zwYOz6XL7YZNYl0mzC
Y5E7OqyA9cIA/TxlEFf21nm7UrePrZnviXXTry2qrC3LisOIfDGYZ9YAInYqwBn3oBveAS8r2O86
JUHhPPY8bXGZ9V2cWGZcyuFqSzfZk/tB3JXd+sdx7d573frybxWEdLPXzpXAbxYp0SMDy5IPrsvx
zNp3suvtPAnmI+6NXb45GImSFF0o+BP6uH3W9ullHOSHdJuzSVHGoXOt96TpllOtT39VS3WnADCC
zNCxidXF3tScz0FwUaK3qWPP/JMvzXiY2/SPk/NpBDLc2VZ7VXXvxVaiUQtqctmbYqWEbt4PysWZ
0c0tqYMeNipXaruu0b8atb5yJ8qj5pLiZaSNe5wkOH2Zc+/mfWJFdrLZe26OfpcmRRMujfxrMU/u
XImrafJLPb0bq+1YpO12mDf3fdE52HTl7EiHvqql/IVo/bNOzY+8KlZS4JovQqSLO3emzpFwqS/T
O+R9/ivVtKd8a04VjDTDKRkkxqReapKl86n2iTQv97amiiMH+ss43Jy6RdZHjU2jp1tv4jIL848j
bHk2SYV/HQbGMod40C3VvUDru3PZuFyajTQ5OeEck99CnFHKmXfFutJMU48mdHE/BxPJWS8aTEdS
1vk1UfXVaE0H3PrGE872ykPhL3fcieqKQjQ/m20XaptImT+lHTQLCm6nNq9emUFM2mPCE8NM7kQO
m5NbYNjddofJHExmK2RcMtpuUlxSxoirW5oVjQPOXTcRbj0RkUf6juqjdHSXeM7EFOil906uj/fc
+tZfXtLt+6oU+Gts8+xlFmfy1N6vPo9XxNd3fdqOR5FWPjuYsM92/dwzkL5RxMdiqvdt5AzG8Fj6
6mfWIo+3rZy8hALvr+muyBVG7bkzkkhrKjvsLSDDzXTfpC9hfKfp2pbV9LzMDU1Hznq/WOb0QJUw
u0jFmG7Y2MQnvQpbwBFiq5DrSUiSKwSllbXVj4beUNo/y4/BQomfmQYRqkub7/vaIFBIszkxC3EZ
ZfW1GYXYcRp34TRv4cgvIjfP3T2CpZ9zOlWsiDoGT31qI2sp1gebFoKgzz3r5BUtjdG4kCgSOeqE
/DxOaWuGM3VBR0tgCNez/JyP1OuVrHFWkjWR5dZDoPEAOY0+eUibIR8cDwlbI7OvYlPYDdOe2bbR
7+ccofKQOTvNLtNXkZl/mbJ4sU1zCWxLJoGyunu39Nr7bRqBL3I1PLe6t+xgJuKhJfdbx4QR973R
R4K3/KjRlkfc5tQz1xV7S9f6vVY3n/obucb1tcWPgRFiMlBD+DSIgHcfsxyu2uzz9W7wrAKVdhfX
jWfuoe6z4FtvgUS5uhusm3t/55r+eq/EnECcj8neq+q/3MXD+J52b2XNerGNNBlsXoNCaXVLhExE
UIqNQ5SwamhrzhKqubpwc+tLB34cKWVq4YQs4Jzn+kdXfqmhUmThfo662j4tqz77Jv2TS2N8kCJ6
WkvjIr3eeJF+L+/KBcm0OFu9j+V80EgxKtNzay0iGkXKU57+WKzY5pO25OUT6p3MBGxIdqmtmns8
Siv0vMzOPbqbZo7cCS5deC/tPAVKq7fTZrl/tkU2l5RaSSRit5FiLD6refGu9PA+WIYVF55pBJwH
fSQXBUUyJZfBhXQYl1WGxizSt9JiruyQe/BpG8PJRi5gTkbTfrbVfBis4Sxb5QNMfg5DXZ6NhSIZ
11xAD0jy2Rv9ilvb92n1bXJKSYnqhF+u2v0qJVTLqh/zVbtISxuvqXtnjWP31Dp0Nw5dzVPWTnfA
CPhBWgcb+MpMCoNxLFNjCerKGPejUVJd6Oc+/0457Qziy0+rlR661buKQtUv5W39sOr8XiKcjqsp
V4zk5RC7i+uGQzvJHWB8cYbVR7imzSKcUb3sBlksD4sJmi0o563t8XlgcvkJQelEnr1Y0egtL9uS
0QM8tI/+LNcrpigOJTR8h8wglTkpnPtFTfeeMY/Pa1+GZb90d8LQfmh1K06bUgpaC/FivpnDpZHT
PZHRNMn7/qk1/SLwUiJIE0PKoyIKKya6Qpwsntt5CW9ZlCY0kKeGWJtg32vKUWLkdJ+90nMaX+Yb
ME+pC/I4rLpOcpLedkoWxybAzf7celMdJl8fn5AR4rdZ6tCS8Eijc9yGUnuecN/Htm/fIXIyYnzo
sBlOZVwmfftMGbthRiFfajeroyEf52eiXDPyssKysebn7w+O07kUMHaGX8QFCRinauLgdTTzQlXj
dWkt89CJfYJ4KxhnKTA/ZA8TGu6gdMp7lEdEnrnoyGfL6h++PzjjxiYpsR8L/k84r7fFWswmmZui
jOoZN2a1Dku8djjfpdZ2MUJu3i8hHosCUihY6Ygj4L2tXfvA3jFBw+/yUu0XpQ3n6fZhLWsR5qWX
xkNtJ4+9c6/MMo/o89UQMRvza2L3DQk6WRbbaBaLXqSvlm7REURz8uvgtk9TUcf0Fhk/Fp6E/VCM
ce5s2X6sTfP1+7cpkkDmkFKFjmalH0xChHf3rywd9t0kNIde8SrUNTazpIJ5acqlfcGhWu8W26cX
Vf1o5JD+yaOyqOWub4vkTH7aO16McJn88bDo7Vn5GWvkYDxMrZ0R1BgQJunc5cCjV0kdemC4st1r
hfixaNPnuMl8P0Ea5WCcJzv/PcmEt08hxZEV0gnirM8TegAX1QzLpePeKeXMEaiYFglzEXHTrlTH
q7mLshHKB3PNXtd48I9uTlEmohYanny0AvPqXtV4n+DRvD0+2x0XyO+iysRBWUrbaw17FGcZ/WAU
Lx/9DfvTZiU00TMhAag8O4Xnhssym0fH7+pLMyB28tPcPIxV2ZJ331cPfk5IZG80WugqJpipG9Aq
Ke2oyhyRSFVSeS/mbo9H2j+nxF3/v5TS/yaJR/btuGwcpqtjnLEM59+U6E3ai2ZCDxF+ixzLZvpR
2yjtKstP78zaIoSY53/8/W15a3VexdaekesYV9N6729ofq2mZEcvcXc2/RkNZt/efX/Ia6Kmt/zO
gG28rLkKktpM7ieP9Jnvf2pIev+ADtfZbwvaMIZe984guyFaM2AFY/anpwXHEEmTLEir+r2gxOW5
nSLzWsW+kRTEto2tP6JW2snO/iW1VL2zxSgPy/iYFfdYQRpECgXWJ3Bb+ZAOeeTr4qe/mcnRn5kN
89zQd1VqzmHHxY3r2aek3emW47f6qbrdz4QSCh5mZHYkuC9QTW4+DDuV71Yi7sZ+GO/rvzYjTKX1
Tuc1+k2qnve2KN+AG9y/tfCSPvmQY629zr16GVarOC6Lle/MCsDPrSb1kHbMHGmp/2zbxfrVwrkb
XmeKUBWj+d4lN9XxFugTod+mZ3UfY6cFarDyJwCEYSdX5dy0X+5J6/OoHescPThCdQReRyKd6RHW
mQjom51+ElSP45JlY/wDtuyFW12fe4fH0jRRBb5S1+v4+hQXvrPFciJ4kC6+351dF6dmpI4IROxS
Wca5FEbYSgpKTOT05AIycM1bZe9KStJCUgYFyoOfS81ZfrMCVALGmNvj1LSmGRVQ0oGL8ynAHyHA
NbeHxvJ/8w12kbX2GYz7Ysc9ZfbMX3WCsVH8YMj7AlQaTh1pXbt+7Jy46/XPJecgt8ZS37WVREiD
TJThrnrnJlZPtBsRO1S/rK4t38eBko6C5Nm0z5LbXRuaKV+TxhfaxWZTrWcfMHGYWDXb5UpAS/+c
Ln7WBej4xodqBskfymH//RXX6PYvXlGEA9fSDZJIHnV7KS65Zj/7WoluVNhtmC19TcKR+vM9N/fV
1ESThjZjeVW82u7bKJExNgt/1kPb3oiG2YyPVic6UtzcAK1WhfmIFjTtLxAoTLs6cOWQvQ3Vsv5c
Cq6XRK3HQTnWadbN/N3stZuM66Jlw/ww5olxl5mEDRfWC3Kq7NlVCtGchVhRahgGCQ/dsSR0j9We
Gjk7yBpXvHIef+rnYpP8A5Lnu7iZNsph7D5WWLZzs/r5VSHDzxvx5GmiwXFlZyA55ELlhl+dFQtm
mWzJ2ay0X4mv/TN76H+UFoAAk//+PQDgX0ID/tuYgH/5rP1Xe7Pij//+Uv8/Zgnc3Hr/fZbAc9Uu
/+s/mvzrX/IHbn/n7zgBw/mHYyGN8Dx+krru38ok/44TMMQ/GJxJKoL1Qy17a8r4Z5qA5fzDo3yT
ZhEs/oZwXF7tn2kClv0PIgmIGGCrA2mybPE/ShOwvys9/4s1USe0QMccTtbBLaKA+IB/tUKRwocs
sLHR97s4lSl4CArdSHbFmg47i5Mzq1Z6KugqQMe95Eiabw6MYhruB40zO5lWP6ht0NwSrDlvxudi
oCuz8stzyTIuswJSAgXvMBohAuUsHIgec7Pm12B2cV4Z1dEntCJsNJ+KJR7F0bygX5s17VAN6Por
wNtgbFq6BouowXtC8/qSRXNmw93l5cWZWpgB2AKX/LVwEdiJm4x8tLzQrbPcGOCKhD9z6jm0xm6M
lO32x6bJDmXjYahpkK3PNEkEuqbuHVcP15zS+dyAOmhRKLOHiKBJcjwJN29AMZsxi/DO7UrAIBet
5nLTBzuVuGXQ/sI/YIRo/t+yUY1RYVWYFKZDntlfskO/o0iMCUZ/3q06uLC21EUksLSPUokATAHr
m5nHPeXrgSl6KxZOgmOptGGtMmfFrHzEW+zFMsVqbNDSXppAvalr3AD393FJrls34/jQb561MbED
+MY73x+emGlpKGpWIre2+6FrRYDDwwEK5mcBMHDw3cQLkhRmYTKSUHLeBNABdlBqG/KrDo1bS1JR
PGXo89AXA+9YbbBZToq/oE4D9mXkySkSLok4LJTCaSJ9G2NRtU7sKPu9L7K9b2B46GGXjGX4mPT8
1obRvygvl8HMgh9IqX2ZWvqmTc0XWym2ywRbm233EWERcC14J0O7HF+G1t/JwttC1+XbRCnJW9Fn
sYe2PPIUwTUdj49ltBu00pQraCYpXy2NBjRCyqhqNBIJq/rAt1hBFwwimCaq3TBXt7tO/DBsrQuW
ogv1NeVLXoc3R8UdDEKgO6IPczytWDVEQLHBcMyGqQk8C7hj9jtS7tq9BZIbO3L88LuIHBAKGJST
xTdkNTYmRLsG7986jTliCiaLPHmfOpS6aaEIWatcesYKMPGexwxDJ5EQZBchU/R8BlZKyV91TP2V
sVDjam531TT6XBVqCiEk6RhlXF4ypIbtZj818yp39dyCxTpuVIwrXlGn22n8ZNp1rwrnqTZJYVe2
ReuOjimPa7GKJmNzo14Q/Fw168/ZgDrJ1m7P5c/SWaKnRyDq1BY0ChxisBgMNdhjcNKYP6Z0MgJU
0FztWn1CUksPryJxMWeGtMVPhVslnOA9cmRs3sbPlgVjDhZSqbuUfF3TUMQmFiNbaV+RDcJJgtbY
34/2jI+YC970mg9vSeeg25S+g9jdLxbK461j60qkAta0iIuuESFqpmK+cUAS16EDRwBVWI0sJJql
gwNXQDHeparsPTLRkTV3JbNyMSOZ+o/EXy9hyeATqrp8QR3Tn1Q5r9ECYAWcgSkl34YYCtYJ/rZF
t4ApOHiDxLum5A0GY2+YkTK5Hq2BGIHOLZYDaOCalEQqkegb4HBsDONTcsjvJ2c4VDVDr2lzD87r
PN0wqHgtuGvptOPbHkQ0rXi+PYlYa3W8x06jEMmoMk43Qz/rmfNONU1DFDZin9ELcwmsOydtH5T+
qsczl/fYWUG7HdMRRqjKeGNK9LjxslbHLHH8sBs2stemGv2max4xiXO6Fi6FigSXdNSbhu4KMYDL
kI26rYzAq/8oHfmi5a7Dvm/4UdZofqqhE4HwWLFTQdb2Oq5uWHB1jy6ptGPLMTMk2qOb5m9Te4dZ
tNmX3vg5bdp7mxc/YF85eWrtXJHb95Q2hodsZztstf5Z+NtLm/rH76Oyy+GoGKGpiB0vgBbIWFAW
e8vzVicpo0+W3DCmc1H6Ot6Y3+iuqr3l0NXlrGAayZszoEausuyAXHtAkZPuJsGXZ//ECeoWuhcm
vm3xcMt/i2X8A4iMZDih+Q+rRBMOSE9OvZZGplE9zhvM7+yKKkxdgkcTnXA8S2V6lG85Hj19743n
Uued4E59cT0pIqTAvX9OyvF5QmvRWbbcpUX5x+ecZpeh7XMY7Im8GJ5Altw7zWez5ST+mwuNQgmn
mE86oDa+1VxCt2wmQjas5ii77mOu0uWgnDV0kcUFU8UzT85osfKMG3DQk+7QTXsLpx95fvqf22uY
61M6WkffaEXY6VjQJfKJa60VU5Dl5Z41FN7T6R4RaxZPWbrmZ3tWDW+t8eCS6eMKUjk3I7XYdco6
ntf0pUY7zM0OlIGSHTIk8ZE3mu0LgEiM3cYMt60CCm7KfVlr+z5FEM5DbQp70Kuo1AGsu9K66yfv
t56X1kMWFcaM+mImCt8i3pJAiRQfR91j1/rBkLBHM13sWqkDTgCw1xJqasuBe4tNe+QuZYUbCHEe
H7dBwgei8QmT6dIZdQ7Iuv10bu5g+mo/tM45tzUCQDNDO0WUaV8uzsFWRhZU24K31xbPFqdBpBzt
yfOzLAA3uBI42MZzRImTlqyhabW/qkLZUZ8QdrI58GdJ3WEYytP7NCsgD7r0SvHOwTHEAJ+/PmdV
8V7jzreyjAfEjQ8RlQhdRxTh7G1VlFbuFYyA229Gigz4sqDTa+14GtiCRUJoHtWgU6SX52nV64jM
MKid1Nnn0InOSg5N4tElgKh/B2x613RUo074gKpuOSdywclkzlFhQu3pq3set3k6zyQyeCpZLzMe
v8qdY6uwSoLOOet7EhpCV2wycsabBakiBJZo24zYRfkBtaMiErB4blcuaGpKu5tDS7TiOCavnubr
wqnrhxyLaaBNbchzKS4wlx2ceT6AUII/5OIzW1LGsTbHT2l4+8W8NTU1AfXKL0bdoSJ1GTM7FXS0
XvAqnoxw/BixpAOxoqGYpNku3XXFEM4Cd4vbVUVkOj1PGr/ZKYdaKM+inkSUrQa8ZkVprpFyKCv/
A8+wYWJ9Fxhj8I9UvROtm1rCxZ8AgJFjhduIXsywquOKEx+h/dhHausGONGGepjLguchzt0Rm+NW
vMl5Ml5hdzj9PP+nXZKSC/yH3VEo2gGt4WHZWnu3LTgNuiG1dora5BBDIqRuhi3Jc0WsSjxqiPHW
o++UX53wspgebi5elASEfviRpzUDOcoT3i5xS5gg58En9mHnInWieBmmHZl81FkmFH1qBTDmk0UQ
qy5RTGdV4GW4rprJfVoT/8nG9bRmm7oOdr6gsze1qCyxfVo6XlgjO4q1YEzbNC4j1miN+B2U8gd3
LLVDsWJ1HyVOZju3iYftSkZVohn4mzNAOTRC56hXt5q341BQbGCpU62NWwzNyGiedyUjJuwuMUoR
Pb1FVOSFE+optuyp8KIlg6nrc83giHfom6GuNjLVzYmUY5l0Ju0vlpqOs/qzxw8ZremKcxKMY3Dl
owY6FyBeLZA+M1N2nrcvZJNeZjPVw9J3NxJyysic8+ZQ85liQsrTLxl6K15lSA185XKDyZeOH2Ue
JmU1N0PcpW0bbZAX3djN0baKPgLh90LdmC+mQ1hKkyS/KQKLNFk2e0Buoj3a5xzxX0g41o5xvA51
iLagahBCDCa7/82SUqTv+Fc55LfsHd93sveX8gfH9rXW1zt8Jk85UqU7qkCSjGmpv2V1GLRz7Yb1
nj7noMK18TQS1PKawrHAa3MtVDTYuFN22CyfmaQreAsq0q9peCNubPaOXmplXBa+fh24DWyfhGhr
PI6LnNBc+3+VNa6GxBveemcDlqCx3RcvIxarPRETZTgPQKVFa/MKmNrLqbcf9iVWutDXuo1In/Kn
kA0p9BKd55bKX1U+Q8XCrK0byCxnyqMt0sd55gGoaUXQ5tOO+uEa2cOmozRRQ6jDMs5b8UKoz495
JulQEqOQFt49qtgjrD0RQjZjIskLc+jPxDRVXnNqeb2NvYxy9/Hn7CP6kQb5Orxp5EjYFGtxUxvt
WVOUWozJuh5x7Yeu/Vbhp5SWL8+rVo9Bi79jrLN6xyzBuVeOfQgcfpjxj4RF2tvkRK9LtA5+dhGK
cFsOuTp0LX+/Vsk5EQyJpve0jbfk6ryIW4GDe8ipMGcEf3BcqPne5X4SbL99x2tnA4OC8l/nebvz
e/3OXDje6goGePHSNEpxp93JZLAP+tRfvRFbatvzTFgbQ8MKbpRhu8kizHoGGLT5f5LvqF1uI7Em
n9mMZdnkJ3ypKGjs+LsLxwj1rrSscuqYJ1PDEAuide57irC0Ae5nXPSw9RX88eL5aEjb9TIVC+M9
qTZo3IrmMGQUZxFYZaHhbekItstLqaFzKJ2wERl4Pi0s43Cck8Z8EcbH0Ofwr8KvDrMPEVbS8kq3
rHlQBgdRuTRPGXTmCR0ql6z2Z20a/1TbWjRjysfXBfyWbRkpJcrzz3m/fCT9hNXLI2DO3zywTr2R
UHHpaXTKAcFdu6t62YdJ3xqYg/QL3kl/X6PI48rND0aPMKnViTchs4I9VhVPfm4iPkpXlB6wS2gr
j6rrLlnlP7tFSj6Vbv7KZFke1YTMqcCO4ozNnaEbVajcMMtw+RV+o+O8a8tAmACWukHCrdv0+8yr
ADBUdRG59ZySb7jzatwQYvQ521yWXNPf0PBh8cWKBh48TMfULOeHcllbinowF6Y+26i7X+1Z3tmr
y9zeG9YZV1jczmo5Ml2Hjmr1wLydwOPylWyGsdcqeVlTCkQs7nW6UfWzWxK47LHHGvMTSeHjQa7L
qya38tggQgpW2z/b6sBbAGCN3i7y3bTc50gCESCDTC6td9DWFh5RoEMnH9aOl5F2+hl7aDnk8SYY
7KxutKJaJb8SuJ5Q05s4GbRf/VjcTtInFiHs3K175uHmu31yJNuBIYVIoaUyXF6Fuz1r87jCfhXW
2rBGjeV9Sv1zzjHhmCJ7NJbRh3V+0kVp0pwYbNIkC4CA+AD2bGaFbpPYVPEkt3q/0qyIAUjHSNi5
hE2mdAQNZcLusWLQNxIZ1yXDH9ASKRzapSnSV7KladujjG2v8FaeKXWkeL0oWJ+IqaDpyHfjUaj5
Lk2GJ7shIGCceayAdPCAaWwGzroow2GY+xDxKMMaM8agqzO+DA5FvholQdqRKnRnUcm/FBrLeMC+
ftYydqyRTMwb6oN+uHqvLe+m6muu/UCGP6ZnBC0RxEcMDf1VuYiMCa+XYbJW7dGc+aHaetLixL/3
mqQ+8TVH/cp8opEuFuHE/qx99Tgk1Awtn17NTg2ZCC/tIyQklks1nNTW+zwMr3LAd4qQ+yGRsFzu
RPF3y+FS4/6miWrBaG/QElitYWp8ljNbcDFpkJgYHyNryF9tfzngpP1DdnDHo724zSNt3IvpJOUy
xuv/Zu48tuRGsi37RVYLMBjUsN0B1x5akROsIIOE1hpf/zYiX3cnWfWKXbMeFBdZmclwYTCze+85
+2j9jRT0Y5ZUYUt0hbeYcqenhBwFOfMZGIXb2EDWWmqpcbB1CeFDvLV5l/r2kQXkDpz0I+ifc08J
Tt/wvYjkF13LI2+CMbrXU+xstdXQRwrM+7CqzH3lxu+5yO4mTS47I8pG0vzi8ID0NLs4sBtwJmDk
r2JfyargDo+qlE5JtHFHl7u5IhDAwUw7iyX2e7MyfQIMEDGUo40RHhcS4ayUlN6EsoIa+i603Hon
alwLE26GVNeKrVvO6vY1dYLXJQQB0BN/uFu0bgKYvj7g7FliDoZDXsHs54u+NJ11m5ZRfDLH+CZN
9QfKVbK36m/S6Z1NLoJjMoXHSVanVJ9em9Iz4e6MKAy5yL9zj3K3eago9VUJ+mm8csG5U1PNpbZv
vR6mIVbll8oyDn3BLdAqO7XtrGDXrb3OuPiKkJK9CXdwWsT5JnLeqroWtJ9m9oMmOEyE/PrRMPCg
jvZtJDS8WgUdWKz8jGdDAHUTM6lpetHwi9skCY1NRKRk9aLs5a4WHCBBgoNXoPsmzYp8dE6iTVxP
KMRsUho1OT0sEcJKx7kP1Xg72/lhdp4jSTLigtqjhtRBabvEzaHVEU0nIvFEE76lFU9VimiOTgf2
Gf62BjKJgplVIsXeNL0cgevw3mmnFnroT4qbvzE+WI3x5szJjcyNnxC42FmEXxg81maMFzN8lIgJ
pzS6b3DfbRYnfbNjoW3DIa+8MiOcArDFLfw0N/N7e1rurD7lFhUUCAMILyvYsC5mrn5S9Js7RNyr
PQqMs2s1J8hq75oC/YgrZI+XJeCsZ4/kc/6GAfJsWZLrqfnR2+F7NC2cgFb/4PII7SO0GFtHS/T1
7sAYM1VbJafgaOtsXKFV73k2qXHt7goykR5NYd/3ODn8KgrEBpnI01h0SF77EcNI7xMdpvlY5/PN
0HSg0PH/byA3/UTNiPO0uh3Y3a9uWBybOX4q0/j7GBuw/IbqxyLbhoU2i0PKRI2iHVnOksdPmTC5
eZvVbqidezNF/J1OdFsLnUi6gvWNeYGHMpIS+laMW7RL3i0cXV6wPM+Ckdtsx49D3RKefIpwtXvB
gITJwCvVKey0wAL601RrtqccGm+LAZHPfaarigscYRMZJPUumhrKS7NCNxjO+0AwJevzM/8ESVUw
jl5i93TA4ina0Rca+UxgaKdzN++rOnmoRNJvR+BNvpFjFx/5Uxfwt08G2uepoQenC2AuZfKkD3xg
qr+I2kB1jghgmwS3hklVVhV0EJ3qrnC0L6igv+ER5x5WgY5o12JY0xcfzuMTFVC3xcSlbT/bXG4c
kWalXBRKtCRdGDt0zxc/LvX7oW0+sqzCoZ0Vxca1+DQIjPjAaWVHK/5tqaJ9mvW70E4WvxH5nSXz
8oYRJWuIJ6eNrW5LcPxrpVvPLV/rxgwyyE3piPXXeKYxCDbFpWq3y+GQJCDJ2sJAczxuZ2TkWEif
UqCTw+RecOB0TyhwJkEkw8C20Nn0a2hzUuN1m0C4wz2N9lNYcNQ5hGWj+E13QqHmsAkudMU47pbR
LqnhsND2X6Iw/G62kVdbmMdAoG2yUn/NJ9pJ9lLQx5kqDKUtjYvIylhekuc6EsZDVpkgVuiOjU6z
NQauhrE98Z55JmLiYvB+Tk+BRl9EWB1dk9L8Oi+K5m7bHgsHLbdO5HhfaW9KIqrjZKby6PPTUPfN
FQEJPV+eTxQ7A+sYSUTKCZDLdPF7XRIkRH3gMbtibZStJ0zgRLljMF61+CDovEPeICcoadSb1qth
xyRboXKmPTKF77Swmf6U7cGa54aYXXoIyLY/N1e6hYJd3CpvtF7eoppNCFdpSSeqx3ATTrwzMyyv
k1r4cuIOSfYm72ngh2ZjHUV8RvireZDhBi/UJftO++EOZXqhnwtuxahfnRWy9TnK/I9mvv/TqPaX
ee7/29T3X4+P/z+c+a6xH//zyPd/ZdmP/D0sfhn5rv/Jf098zX9oBjBc14Yw6bhrHNlfA1/zH45l
WtK1iC3WlM4A9/9MfE3+G8vS+fd1Sd/fMYHO/++Jr/0PaZs2rSDTMCHIQ478D/jxciXx/n3eq0MF
h3upeF02P+cz1+BvKFoSffLK6Fhivep23PFktBsIuKJR26+5soyctgBJPMS01XVx+4WOoKO4yRXF
XahrRyM3dqA/2pjIEutq1EF8UERfXdgw643mVtL//KNNCtO+b9i+KM9vl1pVIPmsDiHTHym2zMJ/
f0O2BjpTM80ViK3Wf/63N2SPbZqIEIxOUdnvf+m/VhGYWdE5c/s3HgpmYAhyz7MUGGOBzFyCsMRa
t4BlRyo8+E4WH+LOvSRtODzRjJhvYadfuojNhTJf7SvdRNC3AAsCV+NccKLg1FQaJLrveXWoI6vc
6QRMXfO4pBiV3DaZC9/9bYX9C5r7OvL/7W0SDw29WspVJYaX6te3yaHdqaEpS4Z+o3muK8ZE/lTm
Hw2GjD2efdTYiqokbMU5zg21N2su0bobGliO7Oa2GyhNi3y6ks910Kkqbz5JRmGfXxJzuUXvpB/6
XEx3CQJuz8ItwzgAAdcxWyUlZhCgwKup851AeFqsReiS9oU6WjIIbwdKeDJ4A/PM2NSkoNF+VEOo
f+kSVH9GNRQHco880yqKm/YmoedNbI9bWvSykgPjFDTPshvObVacSVRND1pUmAxWlYW41qVRloUh
E27LwkSVQEdY/8hAm8kt7hlMdIVzdkbcR9nCSM2oxDE1rNc+1gC3wqYw6KraNwJ95VZ0maCUUunF
xOb51y8xUuB//0V9Zm3/+oABuVXQ6l1po9f6PaG8W4UGlYWpdjK6fAf2Jb1kYO+2Ih6ygyMOmCM5
M/NEXhvLBvOcJMtZExj30jhBAzxP7/kMWIV1W97Ucx/unGHWHrQARsDQWleRiBbzFGsgFsC8MH/H
R+ILGSA6dblxUOPTAjAWlG1O5v3hrf0mVgToYrCulXTVKlex5G+PWjVW4zKI9cTSgKgpUla4oyCu
H2PcPVGtm2d7auz9hAkg2HyCo8I8n+grG9ZJtF21rQCKbZWKaxfYecnIlIfFcuQbrZLgRhtN40Lz
ILvgNPgPMwTWl87I17EkwhmD+I6Vhf23XYKmXlbXK5+qIhhe1JN1HFSSvYywZTbF6JyrVcgCujjG
kFeFtEigf+VR+ie952/0+b9ehjSVC4GerAibE+DvL6OdxqnrNdoHY1O7+y5DFaDmrDvDSKctERaX
4JOtsP5u1mgrYbx9jWJM6/j6Hl3zHnQoOm9HuafP300mAXefvwstG4XtYDnQa/rmojfIBwaL76dv
x2WfE6Pyp7fyLxaDrZhs6ZqJhAlZ3W9vpYB8ISt6kr2oZr+b0gGj1kObgbf4/EO/PtSfv1tKCK/M
L2csSqyR//vLsrBnzAlmmzoGh/d5VmRN6EM1OFO3OpuiTf+wj/4eJrF+AzzxnHs6r951P6PT/rYQ
qh5U5JwadHHxShQibJEvIXzC1ZYi2MEmloXJR97o7jEPaIFb6qcm0uO/f5B+D3H5fBE2Yxk2ctaA
+n0znxatRzZU59upChgP1dyQHYiHsrDIoF11nm4oET7F4CfxF9zZsCD/8PV9Rhj/uk0x0zENyR2F
XUr90wMxx3k/pU22TRFFnCO9MzzRwo2MkxUIqQVnDGDfrAQ/4+yKEJfP2tcdQYcVeEHi6nHiHnxd
NT+yDoezNpbpvMndPr3+xx+V0mzDBsZIOWxa9roM//Z9ATOHml2h94lEzwpfIW4NE7wTlSlrpGc6
bDOLUV2vAN8+NqUenf79K/j8JH79pFgn/GjTVAjy6Hv++gpsoadMs+kMLs3hE7M6RQzWlPaSYu7+
YiWF3La0oakv2ufZwmhDMo88mshchENWA8OzYgfDHADuCnvvABlvlCEjXwum0nfZZbFsQ1mhK/mg
tY2NtMxVR2m23Y4xklW55Zs9WHQ95wqE4Hqg58Nse2hdXyUOG+RJi7qRjS1ARbap/7kNT1bX/oGV
/1umG8I1zeby4SAW5BHC2/Pb1pU6WljCuQODnZwipOWS696o3UStrd0YdCJchONHs89O/dDSA7S0
J70pjGddh9lBxtjJhkK5kTnxGRwC4VVj3prGE0bJLtO2cRy5fziIf01m++v1Apyn9uWyy7j4t9e7
rOIRCGP/fWHqao0Aw1GGlwZmEe/BfRs7i2oVyXDWDD///ZpZc9N+XTK2xg7DHZB9Xhnrbf7vi9YC
IY1BsC+3Iy69vfGZEbAYIty2Rp8/8ZJ5mLR0/NMz/S/eMqIqg9w9nYWqmb+95S5AuRUX4fpjBTKc
94KR0C6scDJMK0aitBoN++/K+J6xNPXG7IVIf87M9zdOEwHiz9v8xMxm8abWOKz1yCNRAlnT/OE0
lv98dtg6j7SimuA0JkHm18+nK9qwo+5HqE3UzrcRzVQYNVhceus5gZO2w4TykE55e5+Ijk6NoaEA
F8O+H6AibLSmNLcyN1H1xMu3CiTqFVV3fktbTqxsq+5Rg9EGJ/RPKSf/4lu1pVKSeBObII/ft6Ja
d7D4B/AUjFzLdmE8JBsrzq4tI1HmuzkD2Awk6L9fSVR3vy0lS+O273LnYruW/PbXj6qn25MsfITA
FBlDpfqXvu67UyqnezcKvRgd8RaQIdm3gbN1sjD1SK88BQ42ZMMBTUUv5K7Tkse5Db+5zAI5XsgI
zoM3I0UM0uG86YN42+BsAxofAW81zT88hxaL/p/eg9RBpHNpNBW7x6cG+W97OEzXhliWyCGyhnvj
7Kh75iHV3oG7xNyX896Jgi3zbtTwsbwOjPtmJZKHYacmVCIhxjP8VLBikbApE7GMJSCpLYEb+kMV
ATedA7goJsk2er7s4iK7qzp0Nabl4E10yM7Rw+Z+WShjTQDIRqm7V+7Vx0EHD9gq8cMkkxZwOo43
ocBNI13G/FKgUnpomc+wFzoACukUFccyEfTjYxPiaoTJeSZES2aMFpbhhY6cXxcLuhpTglqAF7rn
4NhgTb3Jg7g96/3bAAfBX11sfjwwFoTea2xrhMWjQmWQ4Xdo3fG5aJghG1X0o62MXdmOOmjOgZor
tGu/E/1Pa+RWYifFLcIf1TIddF1xHismW/WzE7Tt4z2lXOWXY1X4PPXddmzxgjuh7uEqzY8GHg6I
VA2CWPc9hOT6CVrxBgTqJy1ID5FCtlYW2LTb0XqTMe6CFlrvJrFp5iXFMePHNtBzzhgm7kAYVI/F
NruOhpHc20Fib0MDdaWQ7auhDSEzFqv100bQrs13fRnflYktt7HOwF8PmK4LRaxsq1enocxxj/X3
rTXiBtJVtckauKk02eVmlFrvFwmdSEY9PUdgTtXYDb5wp9ckn79NjPo3Yw7EVhDtxFfLLmu/47tk
6oZXmMlb4c3DcnKiAjHGZBq79rS4aX2WUtxMWSpp9SMxMYA5zJhkwEiL7+k4XTBmTrehns1Xp9S3
TT1/awsZe0IHg5GthnmkCD3SZJKNyMzMMf31icBkXbx3ARc3hkmBV+U9bs0gOrZTfNuDvGIKzs2c
OyHNFq41m7ZpnVPVH5dGU7u0JtQcpyCG4BQNZvOWRsa0a4X70Vt1fjtVTMPpWKd71j9yLqeotr08
oWA59YSObWil/3Az5wEkSbbJ0uLcnzEOo9NK5/uyGfRr6K7j9GK6l51J2vFQf4sqRKeIGk6L9sMy
58KLZUqDPY1Sgs5Z4nmmXuuwMBmuoLdQhQuxkFUwmuY2JZt3IiJDK2AxmwsupBwQMMVqezAZqIZq
sDaRQSmfF9V3FOIoAXiSNzJDI1U4yFoSzU13Op/2KTYNvOlhA2KBvybOoJzPEwO4cCq+53N9cMOk
26Dkk3uz70+V5CmX3Fdw+6ULzme42EG3KHTYbUwYRqr8rsvHQ9zfj018bmGTe+4MQ7336UPLQ912
+3ohML2y08c+R4USRUReZEdQhxX3qsraw3c6NvSEvVk6wyGeiC/XmJgwmjViPxxdWGj9AFRr1cLr
40du07vtN2ESlT5OVaIfFhsjNyttktFL1iOxxxndMAY18xOb/eyhqINilqDSTca2R2YKBc3SQ+JS
tEejQG7nJEJHoC9LL48y5vz5+BSp70Hn1pvG+qBXqG8JhnvCzSmYLDjRJs1T6+Aw/BcxQn5I0gxb
y+YxZYPZJ6mtHZ3lC2oFglSSNQ+182SlQuy6avJyZnXYNmZEc23gc9l8ioo5Oq+GYQuLHmtUT/2A
9JYyCi6JqEkdZ0IxGca8G7UW0LNKMHMopo+5FmBJ0rsPlw5EleeAyQsH2Wdx17jpqY+zJ1keETt9
yY2AifpglywzgRFD07xGkMCNej6KVeYllLwY4cbaixt8qoyFXoJ0zeeojLcGiAMPmkm5MVxIJYsP
Zdl979adAj2hWGCtplMTI2dB9cUtxPTjuXqfyX5E7z72GFKsr2bb57toXL5G0c8oSettmsbztkZx
wwc5xHdzK+7yZmQ6r9WMg1wa+PYkvjhufXDI47qz8Fdsk4wDBH05IrJIHiu5JCeKe+SwZtJzLsQP
ra5dgsKB09CYb10y24AlNPZBom8A0g0b20zftLHQd8n4BVW/dY9uK/OMKHZ3olxlMPgNegcY1Dho
r4sEv4wMmephWLaBieA1yx4EEff7hCgpImzSR0yKA3PD7Cth8XDiaWfW0W30xG30R2477T3yw0sX
MFY1Y31nDzWkoR5FXNngoXQzqAdhXhJ5UhAho9MDoqJgYJyVxHJZS4grd1Jr8BCTvlZlr4N5T5zB
PjfRo5L6eBwjuz02Jer+vmo3ymVOgi+am5uZPpIJDViqRnOYBKn08z78DocfT9EAG7a0v5qi2K4y
fLqEl7xfBEAL2Zza0gz8ECupCbTASomW6bMPRG7GPf09mookj84zEON1adQMNTnRmbX3msnQCVeN
IWP0zv2lT9DPGWYI01IcAcTh+Vh1CWP4FukNeovSGP1CRbemKq4oXM0LPql3yhUoHT3C+3oaT1nT
WpfW1G7YpvKHFjxFLXldTYW1VDaXKhevkRM8UWwfK3ri/GtwixGldajWD9igD2ncLKBrMUOkI6op
Akc2VcydF8fpoSBH5UjH8KpnoKIsuyi8VFiXFEn/Xm/ooS54WYGVfy8aFPtEpdFaBN2SxzYCwDJ5
7Wamno3D/89e8Y6A4xbD9MQAv91HJqaNpngvFCTFrhRQvGtIjvpmbCpwAEXlp207+oHeN7s812He
LLAWSI+CiIDzOoxKKO/ZLPeKsT46X/l97psFaZgr8Xnb9kHSKuZBls9mPoBy4lG6xFnpgkRmjWqz
PJR9+S7Fz6wbnG3ethxMMw7wUWTA85uspffrPHBBvS5IdbZRhytjIoEMuBRotd7M70Uf+YZxqWIJ
it/BZ1IMCdcIwjGgW/MsWBQxXAW9rsyhoYMxx1hf+5UxnkKib3ZUH/b5aUzy4lszlI8F1QxZJr3D
gMOmy1zXoR+eyip7Kwz9MUW9j+JvT1gg15FwMQ4NFFdTJj9iJQ8mvsqwfV5p5Dss6DOUQq8F3OTl
rvKhjjpbk117I827OAaoHzVIpyAwejVtYj8K2eZRb695WZiiS7a7aWuGdvCga2iXwI/Ms9UdEOmA
uS/c6E7W6VORsP4xpw+QqcZ916LRg35560YAHRlUzgfZKCy/evi9gySIFi8/hCG5m5nGDNMJLtzT
viYjcnyLIBIjHL+AF9fpLWXHsKl7byi5mzYIkiei9jYtSAsttrh3dl6+xlSo+YDLW9voU/ezV8s3
uNrIl7htmqOB3QDxV5rup5T4lUl1PseY5ffGeAcOUl2Yc/pTZd8icsx50mCU9NrBqbKtlWiBl5tY
qAXBe69UiU9yFpu0nyBhGxaZZJq1H1GM29mXHPH9Ni+MYiPG5GpMcp9rdn+12+CLuT4SAL1v2Eyx
lcSr+WvVOKYwdAYE7X7bWA84+5wHDGbPKpbY/rh3SKndjcnieD0WhKZxirNWLdyTVhIlz0QVH9hk
BchgY37QiW/azeQ6eTMmQ6d1j3hbqJ2UGZxsxe2T6IJEN7x8NrpHAbGoRWR+CBnzM1pLXBBB4kua
TtptqSN9R40VDkt2sRorIDCCXY4uJAEKJHRQr09ZztMRHUqYxW02eJGJ2Z4SunzUW+RKXbVr7mj6
4jOMRegzsN+N/G9CV+fZYnkalfo26eIWvuTG0ptz3fXHwKidbTvm3O/Y5vW2+xmutJfkR8turbU3
RYrHuOE+KHu1zxDolVK7pPp4oCq5U061waJnEkgGyWzcZG28LzQk0sl8HnP9Kz2x9Yb27upov9MX
Y7Dv55S7z1AcpaSdgxiCG7whHuY4uuJvRbnZZN5sVbio9eWmMtHzuQXOFYXYMiise2468T3Ra5vV
LX9qg+5Vszw4FggLKKU2WYgCaxqD00Ao2Blv+4lQGeo1HCdc6Mv9GLVfG9AarKMZLh5aDVrhMKZO
mZkZmBGt3DPaRDy1xXgOWmxXeYCcdA4WTIC80rJcwqPLMz3IyBv7VNs6iCdQl5WvcROAVSRrSepo
B/caoYwZBt1NxXQNeO5HRPBPiRPDSx0n3Sp9CZEe6dhYrZ4z+gvDVnLu0StuBkiA44BLAQO+CqEK
9LWN2FD90FLzm0ZSxybSAmMDqwncCErjwC2uVD7YDAmL9glFv8/N+JJo8eBDcW5xxcKWDFB20q8t
LO1LbDvfVG962NfeFJ9szk0sQoC/TYPk2QqDG5zn5K3Edy1Xf/rf5SEqVs8RGr/wldpybuqv/TJ/
iavqvusA6aAT9JxO1SfYJp1HYQQTNl/1+MtL5qrXPJXXurLlppCAHVRthr4yTjYsQlKE7BqPqH7U
NQrgqk+3OdGaeLjaltPyFvYUh18mIpqbcbNfiI7bNDhWEGAAOS0zjQATjGdCh/Pai5eWSYwJ+q0J
j/2gPQVEhJX66G6tMCe+QUY/ixhdriiXl1m6WFqAvDnSfahQ/RFUCocyAgxPdXfizN0p2cobGO5U
6CK0POIZkGMsCNRcl8FqhoZVfNFJU/YBhP5IhOHnBmuHfS4o1WvqRt9twefKeX0z2zUXXyS7NBkp
PcgH3IjU3WZTWfGqSRzDr7/PjUfYHy28EevRSJNjn+cQKCMsTL3BV4M1DnFchoipWLjo5K0Gkyp+
mNvuPR6uHN3WMJakKQXhsSqnr2hfaAMhVN1GpXsqGnFJm8JbRPRViByYtrQSfzBQgI1ph1ENWXap
rIcagRinEyj1g6tsHJUV4kErHQ92eA6ilqFcGO0g99nI6XV9mxXxA2pQmPzSfpyZKR8slNgotiA9
1m2cbiHXbvI5xf+WTtErHpdon9dZuFtbMb4V4FUxM4ILenSH9ZwKZNSGRqVkLvz9sHdiZ4/HJPei
OuXBC4b71JLjQaZEWYwFWrFILpxFDsI++P7Oap5gKwrWnrkY7tRwiEwMd1MeL+fgSI5nezKGgFHJ
4NsGx2PkOugO5YC7QRG/MNnMi+Ovtex+BA23JRXAHRvxc68oh6nhFtdaYGIdfnFVUODXs3+U2HHE
w0JXd18FEvAOXQ2y3eD6G6iALQe7nYtjBnNmuZmy/h4o9inCJL2vu/I4znjEzLnkqqRnZ63Om21a
sYxEgWoSfk4A3K/8melE20WW5YUO5QJ8HdufIvUFAxb4Vp3POQtealrwZKBw0owpcuwouyqdhWKF
uI65wx06Um03PZjXnYO55xTMLZEro3vEA39NSdaaRmObVCSuNBOiQQPm0b6O2zuFrTwUtr4L+HI2
K5Q/TkdtL6rE8PpRzL714TSgcutRRbs2NQTVRtIdm1zsZmFHF0aKb2JqXA9dY+U5Zvjg1Mp5qtes
bpOhWt58m7F6booYDzIBJ7nftoXnDjaH24TVvW9w3qWCvEh6SEU3XqM8p5/hIAcz6bKM4HcMsjWz
ONkNSjy0BfQSdvZTNir6EmvZ6TYfbkizr7eDr4ZBfFAmARll1kfRolmA1b3aF8L7OglfMjzmGNbX
zWzioMrtVPPBDn0VpNnoUidKaN4vk2AbCF6ipbv2ZbZ3BvvMLOsbd5pwi2vppSrqc5dnfDv4f4UR
vTo6k0no9ZfxKwNlyl8T/3ckoGuSfoeHUm+5ZFdyO7FJ2W5ZgIl0AJFV3+gZHIl1oY9i50RUlTOH
qHB1Lh8i9ZsacjDkxWsUjP0uNpkQZCiB+5JNcZZrpEO5WouJJ1mQ6oA4W5DTZOlzu+S+kVIJm1Vx
nOu1dmhokcq42ulwqDEHk7hqme12GXV6vEsrdzU1h6vhGEeSvY2mSviAubj4BgsZPI2XG3T/sLPn
B23GvVit7pRAizdLyNpPzab2lp6AR0S0dqE/Zq4eYsUgVRPNKl4ejQvfNCwvox397Cz1Sn9k35ny
qytHbGKuBX9r4PGBRb5lOOpynuQfmFn3jkXjzh5hx41EpNJ9pB0qo+9lr36wp9a0EvnSUOvIW42K
FfybC9ML8Gtev/RjeV8UzGtX3aS7ekOXXnFxNB9kzDuJVklgMOzrSD3ERfBDzGO5abICv7MMd43o
nW0ku1MxO1x0Qm45Gn2LzMjhRSPcpBFJfHPU0e1av49a9cxJbcufpv5hBD8A3aB+MkS8Zq2r8Iw8
3G8qc+2m478kC/Y8xKTu0MJOt3pm0IKIxa01XWNp00TK8txPAgxJPQwLNPaLb85cYMbZxo1jsDC7
sT2WgvbkiDwefjWPjvswFYtXz+WDcOzqOMVfmiKKLmHR+lZX7yVocjYI1IiLPp/yVLy66atVP/Uw
8IZsUfdoiGmyaEBuTAD14/SKwKfYBs2MH64WXjMZx9gA/BGEzRs1ZbK1sMoxKWie64Z0nTHith51
1yUQ34w2RNw7Jv7S4VLQxqTZJG1QbuLQbnbFVB4yGx53Gx3oieNlM7rnmmoMT2d7QoWasy0MO5uM
eIppGNcSZ4k7vLrK1U5IS90Q9D5Wepo9vXbMO5ei0g32mWZVHLzoGZwguTKOwbcQ8Uxltrzpqu7V
aKIPiYMa0LMwWR2GdYwJeDGnMb4Yc8+nEt3g/HosA2srXPRNyfIMMuiKjY6vPzCWm6XEqRWWSIcJ
Ctg5rbppbX1CKkwYXjLiswGygnPMqr4X8xwd0D5jxYTOi2aKfFsgF3XqmRqUy6xWxaWfuOpp9HUL
fUA4g1OUTLN4l0HJ2OtDf7Hkl0nVSKL1pYNPsahdViy3+I/oSLrie8ddoc4R5C15iS+gx9lQDeuF
qS4w/LgZZ3E9vGnXIAs4eEPGKHlKV0CDUZxWU7/lLnMWTXrbLcRiRCMbEUU5A34X+FGitA1l6QNm
rrVKyHx2F0rvvAC3EjMbTSEya9wUNlGUQUhWwzO9LCBzDUZQTdPtDelg30XEj6qL7l4oxm+lrKgk
8qzdWCmaZ3HLo8g9iQgjg/XrjB3BCBa8O9WCdIu/zfnyUfINILhG0luvRq9Yxe5GmdNRLuO+HJcn
uxS0g4buCI2AjOSBVSGJfwKlmlDCURdAnkz2pfYug4J0KVcPeJySM21M7kgFB3ClYx+YC6YRBv3W
qRoewmreaaNeHoi6dPy5dCs6sHrDCAo1tGozdNZ0EzGFZvvE6vAtMnFHgNNeaVuUe1sbvwm3Dfek
uZ8MyZqabVVvSfSFeWE5HxRW7NbKuDZZIvaJO30wps4f59D0QiAuEFgTjgDF1gTfRb6AUpkHuQVT
1m1BdBKh6UTOcdarh75G2dxk2alxrUezs0l3IFk0GqL5bMvwwx2b5wGuzzGW4oQycEMvLWeq9MNy
bNqS5atyuBdHwUvbJB/4Ob8a89ji6cVBZLXneYLEE/I2+CBRPanOXHaRgxyGc65ma6b0rgoafyXu
zU2g0+gKZ65w1S4ZGDL2YZHuSi1joganVF8ibM9k6CIAeS9qqgQZks/Bihv7mAjzUj3hUOT5nXMc
+siAnArGpHqwqEW2uL3ToXtaEhTgUeqe2NX2Io5+kkv+kNXrDL2gDHQCqTPxaH80Qr+Sd1jvRmFA
FelO9aJdgGzP2N9gjTjIoIJo+cjmG7vJ8YlkPUdfDvYz1IgNtqpXHiTuA9mPcC3YJgmsOA85+CJk
h57urJqcXWbiZR0guG0al8gOvVHP3dR/koi8iqO6G4Jr4RY/FixzJN9YHzPdCIy3azPUuC59elcZ
MEjwR+6LZQ1YTWg6NgbtPugnkKynndaseYhD4Xp6zUsvptehqxkgQt8Gqo8+LOdR2Rp9u9MG24dg
8ZGJ6iWH65C6JFtaU3gybjV5nNwPu8ZaPQVPtHYeGfiXu2DUH4Ieo1fAzlzxGdBtPM2sW5PvK5kN
bZMUGrFao3GjTV+J3za2Fo5MLCuBNwy+C0oOi/97waBYbwCuu0Kju9rtY33+rmZogxa9+8pRL500
b2SwWCcGGUQBknKSEBu5JVoRTHZ4iZu83czrVbVZ+JCtjg0jb+F0jj8dg02qFDivg7F7MA0/I9aQ
ecjw2jU83/gc/TGKniKn5+Hg122hQwRaZp0mjUPJZONrixd2xRz3vMfe4kLeGxscbE3oua3mTxat
Tie6da3a3PKtYj3Rxx2ufrHRTMyLdeI8VlZDo8Ud/chu+m2iZ5kXA0VcYTpEq4bYD+eOCDLOsyr6
L67Oa7lxJVqyX4QIuIJ5pbciKS+9IOQa3hYK7utngedO3Il5YYjqPn1kgEJV7syVPC/rvtDXIpdv
wdaU0ac0tH5r0869NNOu3yQxxceSNpZ6sCZCcoRces56xkDvqSOqVwsAy9J3iE1nJdmMWnOhg38T
ymZTVLHYaCP+i0wNW46KI1mpvN6Dm13ZOJ+4Ph21Ef5grAO0KzY0zbUANrNuLT1YNg5lMTQAbU03
RBwVbro2OIAvg/I3QzPeSUTjBWVEYLurajO1DFk0tTBjJPGk5NJrte7iOpq7Gl3ES7puM44NFDl0
hfkFDkGt7JyQn+mzXWFxqxFDunfRs+Z3LiEgXUt+nYnpgaj6fiGr/IgWxFaxASIL3Jw9I9NSxnJ7
pzWPVc6cCpIuXwpICqA+9dHGRsO4MSWs5QM+MGq9W1qQp/ml/9CAucfJXS6KhKMQobooBEwqiBiJ
LCDOMSEWtz3Wi6y4Mo2ulx6VEatA2v962zTXGfnZpXJ2Jrx5NfTNuolQreBbSo6zijPtwjzk/Qxe
7Hr+sz5jiBHAwdRc0iSSAY4EdphqB1KgaBdjtBqz5EAbHINfK72wHKzIbrmE1ydwHC5XJaXUBsAe
Bylgl8BhEKG/bYT2Zsv2R6A2IxL4EyNO7T3kWJJ73qvSgjnJqfBA6ZscwMsaGyQ7KtM31vVcxZHR
z7hRPm4HAv6niMdtrFXljnPlMS7sB8TEceGzw6cVY+Y8Jat4VD8D02TqNpb9+Gu0c2GeycFhGAQD
N462jWXNs+yzmcGL7fUsX9ZT/V5O6jVIrKPXxP8S+nJoqUOLM8tXko79nogqJVR1seoHI18BYHgi
pF4uXYqogEG4y7qM9nqnQRuYLyHl7jFuk2MB0G46+oGbbkawJNwuZSYB4Mg3JOib1ZiXAW18ofev
gR0Oq4DFeKk3+AjrgX1CHkAT7kYfqg7UnKH8cURywBDAre66pwR3D8LTuFVe+9Sx8aRvBrZ2l/pr
hI+PL93TliOnvq2X5iUVrpS5jHryTHfobXTqr7gp2FcGBRVG5DhwHyncerZ5Y3RHtD4CGxuTb+Sj
FCJ8NL2LMeeoVHo/XcFhXITdfuj837prV8KQb40MjHUW2+8VqwgsD9akoA4udQCQimN0aNyyDPh7
x0E8MUqOh92OfXEYZ2+BzKuDRxSPs/9yqp/1nEZnkRQvekcgEyj9STecZ8PX3rHJHarO9BcQg6JV
IRHYOxBjOy8fbmMpz2ajO7sUnvuqy4ZzziXT1c9dxu6EGS/e+ZSwAj/Oue1vkdo3RC7nAPMAol8o
Q8pamhVdKhGSDbRuT/21Y4+VIfEfzQTVzMryvaHIdfZ5C3CBO7zX8qfEbP7AFugrJgTrxrW3UYHo
IKVeb/KUy61E7sXvtvMlLSLhIBwEyYRHtAmbYppuLh3pYMhTZ232XyI1KZ3VyqMBnRt0BfvTckw+
SupOugAQh+R3tdECe9eXHv2q4/1oA8alDEaWHRtaTUOTmtlgGhibJ0N/pJz+UxSwUGTxIvN0xanD
YjkOjiN+aWLa/Pw8anzhKqHqzDOphTJcf1/l3avLTACpKCf2XPQshxwHBiyLi8Tr9uRgyEjq+lbP
yS7WxS2QjJwMo/5yKoTEssCgJqiXELFFn0hp0BJiTj9m9Nsx6tiljDnD3F5GqqKMp1tXgEzdnINA
wAlAMx6bwN0laL2ouw7bvmFmp+mnjmMe5WWzrhj/poVJzVJJNgXHCeIgceRJ3ir4GBmgZVHkV3xw
uHporrAbkDGD2kbK3fqRThN66+wmnVnJyIYLsOF7ApRia6Jb+XaG/ga0llT+vqhdIHCczxpj+hIu
bIzmx/NRqiqjTVYyHU/YY4YVp86Q3Dx6dqaNL2Ez6lSGuKgL/kkFbcWTGs+rreUPKZA7KyyfEsk8
30d0WLRBehbIJTvbiQ+5HXNcqKxsUzK1TSyoIlmzTYiDbunjbpcyxdnD/68qqGruwm1qo68JWcPL
dpp1pPE4A/NCj9lK0M7RhZ17kNUv7GqIqx1TRCle2RVG68KlRSkaxX5QcwS/Av1FdHtD+BreUECP
t8FKQzF4h5NDNtsUG/+mDJqbYw9QFwJzo2HD54d8kSVgCUeh2snya2wTg6kP6xhVGi/KARfHMzhd
NYRjDIS0DuW7kbl1HjXuM4EyUmUevn7v2Yx/JMFvoyfAHJUABW0T+bMcrC3T4z9oE/TCO/17C1yP
7ypbS86TG6dIvh7z3GOr5lqPdIEuncBqUMYklSHqBTwINohX/KVlDj+Nhr/EpfNmyqA0yqJYq4rj
sApOZoBmZjE9ajx7l/lE1CtLW8a1dEmDj8469nVOnOozt6hxH5nOLOq2/Q577EjYwrhcf90OSahp
Xfth4rgTy+TkRP2BjbjO86sV6yiLX9NE/wp9OEF0zfz1IJkXoicOPnnhP+BjE9kXDHG2X7CI8Til
QiTYuEP5PhrJn65wxbitDTO4wKOYNf/QepwueyRMSd0U+z+bct6lrzubkgzsYqL4eGkw/VzoqvhQ
bnGzjW7jdIDsVc34IL3X+9jBujNeqFVeObWljk6VbUWHo8IAvkFyCwue4qRu5j11t435pwdj+56C
+ISUEgBaCjX7KR5Zf2LQbZ1QryrJ3muSnyvmBs9VOml4kHBID8Tg0GNQbNlewD8PtyL5sNwx23hO
+ukOWEpiFD00hlfdg6HHuqWvTJdlM2+0pUwgJBfCaPg3kBVKJvFstiDxVGa2a6z4RxTXvxL3pkpq
KF8CK5yykrfOysarglzQDcegNYYFSPdk1fn1WzOJjPWsyFaak+MnxEhAFH62H1E5xTFqvkX+VXH1
bqSEpqZEXcMOld5Np21ad09D3VN0anUUnqXcAYUGiE7Im04hz5jPC5iWZiuvVH+B7zJ/xNCzl561
1WPJComVbGWO4wewn6OeuSePL+Y8xLm5ChP3g7qZaquq8aB7YmsMv15piyMuo+96om2n8Msamqj1
EOYEs3swKgtNsq/vmvzRHBt2f+PPTMhFU+cX1yFKDp7F3rprNy57+OUQkUfuq6BZlY7fQnXSgNDo
wzfIwHniMX71uuNAqeu0JbLahufmuExM9lfEXdZaIrvr2N1KvWnXVuDS8hzVP0Zbv+oZrW2DXFpO
p1jxRiwMM/3QYC6Vl3jsEiwD1B47MYSDeJ7gIcTFR8MNsi2JHGzYtQXlhV8qjP1iHqA7a9+q9tQU
fmsGRR9S96ByO/T2dlZ0Kw3j1dO96AROrngaxPSscpExAtNtXJv9IZeNtjd8sgnk2C+GLyRKMA4d
0KIwInJ5qBsU2yGwLiqirVpPtlYxaR961N7KjEZYAfnbmmjAmdNOgYjqB9CeJ1i9NDwI/8MLaK7S
Y/hnwFnUpoERpkOCQxm3Nnkt1N5Ef0LXxVksXDRSTygmU129pWGlQALP6UOwLXcRGzdDQxu1w5FQ
elXL15JfLLFDeZqS8QG/cnqTZbhhYH3UGSsfIx/0QKwn7F+nN61GMtMjYDPtiEUrcNBlg2H6c9mW
D4n2FJGD7lqS1hDVFsKLrYMuaAYqXPdcTD0VxzEWjFSIx2xIfPpxsUco1PwOyPF+oqgF09xEM6Dw
AF2IDqHKHi6DO35myjgPJoFFlUxvkuKVk8cof9mHCZXh5ncDWqxqAnPneNqxrFFYrQSqHxGmL6ET
k3Mxti0Jdz8qRGGIImsufOyAxQnOb7xkAY2OdvoDRZh5i5tdXHI6rMGJvmAr1q4aBF/zivMzWCMQ
7icrBZ98GdgSHwwvbg+iohGZsfOFqMGsucbWKhFonILvMGEl7YOLoSX4wGuvRQeJVuWUqXMxtGec
3vhd7HxRuP62jMYSw31BlM/ekcM/614B83Wqd6J3b62q2PWlVnrQm2ZjtECEtUY/xmOuFi6KPPvK
4AD60F0FMXN1eAYWsheCAqQB3I7+UxJ8UqzQHvJd3jR7PQ6f69Z/tHgkLcrWR19l7NGoaVdPIW6B
UVwLKz9WZrs38F+NyXjxSNgHgRy3ZPLqva+hm7WpeMsR/+n9KPHc0X2zq+neGTqefbmn6DWJrRfD
BFhILVj0Dwqr7ah3ZMt8kRFJOPYDW7Wuz//1fhyudHh8CxPfCRQ7YGFFW8PoglllaPGmcHGTxn2N
L4Wt1Sq3OfFFaLSVBi5C9RiTfRH8DNN0UGMeXctoSLktImenxq3LT/bPa4xHr7HpvZnko8HQ91FZ
LdwE27QO97f0d/RwZ7GKi6DUgAjpmL3nLqkmJR1a5YF+tV1Hnis92vayMq5qfvnv85Z7rVw1HhvL
I5ZjQ+4f/UqdkjLZ0VVRIA0P0ZOYK4L8lkq53AGZWbuu2LGDioyFOwMkqpKjjxGN/kbMb91BD+kc
Qv1jAdJMbjW6lzw/PbNuWw/3l9ZFLPLsENmbQdCpUi9FH7DtDSN5GWJ6cpzJqh7xoFc2sDRr8Gjw
DLzplSjaV2kWwcP9XYZ5jybd8NZDOmjnWEwa9Bce4PZDjFby7PVVyrqtnO39D2MbPkkiziZ1BWxq
G/HUOlP5pGwGFrwJKx7NeZ0+pEm8KsiVPlpWYDzqVXa0QwFwwYhoUJblsIxyaW8L/BmYVcVwbZ7y
hmloH48LOInsrMeo+EAGf+762l0pOgw3SmNuybQVljDL/57nPvL2PeWOXS3ZTGKMF0VdDUc5zzTv
LymtEEc+J/ZUSCzviUy9t5vTOL/c395fcmWfdXdi5KUrtEF64Zxc+Ae/Jcu8uIfHwPIwhnaDn6of
m5v54TgivanAb27Cg3WW9MS+zI/R1GnJQkrFz/8Oq01jvarVoY/S+D2mtVJ6LYW4qFbXkZ3jmu9b
bhzImkdhMS+0ouq7L+z0oSbZ8SKN5lvN79xx8mGgzoXyc8vC6EavOXOFY1d6AXZyz7nh157/5P5S
S2kfs0y94c791XGxPY8KkcbwHOu1zmL6Fxj9XbOql1tH6i9BCKOz87DbkS4qNzaiwCxavJYwzReS
EN2SxgSQ0Q3ITyo/CgSFC+qBfbEvrlH6F8Jy7ZpDEITeWreOpLusoxM11nFw1K8XWUjIAuHCNevn
eIzKB2Pu/5AqWRa+8o95s29lOFOW4a65DEcf7y8yLaEaVWjUetY+DjIg1QPePA9aQYZLsz+yYksS
cPwkJKhtYGT9z6dT9ncujjGh6beGQuBrPCJG+VRmLzsc0avJ557Cn0UPdm1zwRDEAIPpNi8eHcFL
LRXta5VGmBdS7DJTCjjRDU91kafvfnCgmSzZ62WdvSZV0dDQmlaPYKqOhAR7hG2NgYo7VPvModrH
F8mj5gbuJlLWwIiQArKSISnPBKw0eEL7ZRrJN0MU/j902oaSVxQgagHZYnbHeVuwIDw0IRM5/SWt
nT/ECnsFdlkuehpycBJwp7HfEk+IJzSRKKh5eXUpq2GG1xlHDTtQvbh/eH+xUtpK2PUSeoDOvB2C
Ny3yzCdO+dGLOXjEvPXgUpZGscnbvltnHunlHjTZ3i4uUdT/2rUZHj3QL2tXtvmhKtsfXWfWk0p2
h2AGLPM0KsoNHTVnVNjKu229MZtyPNg9Vefm0NI2ZV8lT9RrOjjWln9P7mzVqyecgQstMv/r2cls
ynbSsYjO94+Ksv8tdWIHjjSShZvW8TfZLHylrK2PuZUYh64dJJtzK7xmKIhMx796/DO/ug+t3kDW
eXKwJW4dQ++2JGKT3X0dNl0vP4SkxhaNntkbqHBEWOLwIWw68UjaM7zi4P8bMK889FHrr0Mf+iwG
vqMrWaF1v3M4T7hbdqr5FpYYAvjQ4Xgt9WB7Xxz6eVWYen6JjN43Bo4coSOwk85obq5oIJcNPo1a
tJiORdK8wlrHxOSzoS/LOH4P9Cje1FHdbzWniyFgeR8iK/ONkGCjBCWUxzCv5NGaP4rqeBOQCbiG
HPeZVVcfrhu1W+z29sZ38R7KEYpI6jFHVG2v41e08sf7i+Xabxru2OP9HTkibucQ8DNL339/gRTD
tPW0HxlYTFJ5aj9o1bZvXXmx6ba6wPGjtzy1/6q6ONCH9pNXkWJsHccvbQTYc/S6x4YiooXJf0Il
DfZMr0kGdgcIQ32lW986FHu8TMavCDHQ0yGBib22h6udVtNDNzKZ0elaF9HYwGEaunWd2P8y089W
4NAAp4OJlmClM3a6buMsyYJF56YKUNgZ2m0kz3e0XOuh0jv9XMwvZopWtbi/t/si2hDRs/576+eq
oHK4hak6M1K6CTQQLevZoRNz6MqtHgmlJXhwajpzLE63YKhx7Nh69ETVb/RkYoSG0ugzfrNDcFqj
GR/vf6WjdugUO7hUuBxK5w3t9K30TPldeuVzSQEiQ4CzM9fSWHZt7CyXshtqIJwZl8woX6Dq3Fc5
PBP4KRp4dfiYq+jRbItsZ2Gn2cWNP+MaLBBO8trTEAJDW+tbZJNenv77sB+6DeQ6i0xkhP9MpcZr
7o7GboqAwgHWox85AGpa5HiKwTwZr5nmsdKybqYWW6xCT7e+dB8ZTCSkwJgdFjlyqfRhSs4UrjiG
3s5+z3kakWkecP+d/aCptqzX9vIO1hQg6nqdJ0LX9rusE+C/Si1aW/oHNF31cG25MR4cnjkrr2q+
wdXRJzZJMImep05RT2ZOCNoYIo44rj+8Wn5d7NKMgLVhZi8YQrReuybaaC+KYgT1NcA1zDlwrq2C
mLbP7XdVynjVpEDfbZlgj67CIiOjmmJaTkAGW2JKnP5swsvriHa8I254HYAZfgnDzh86bcghm7Mz
SembAIpFpbDmGNsyVPHp/mJqxbGjwnKbsMQw3AnkZuySdyNreMrhhUO9Rfdn/2gciwphXWdWqUX2
OiP6tGRp+mtI1mypcrskENz2mRAX4J5Mn03tWHX0vcosC9aNjjvdhEhyGz16NfT+zH512FpOv07w
Jp9T1+ZXxzpn4c7taWF5adIW5qhnfGShgKStwxmNGfO6A17EPm6DNRHw6kxGAP7jAOSL/gD5UHeU
b4psTJ+jfpbSMkM8FAqfraYNbwXSyHdhm/99MH9GKxFB45CoBsE+YzPhAdzh7vKf6Tp4VMTPMKvj
lWynnnbTuY7P7cCj3xv1fIfvoU6DJ0zym/G9EVX1XsWFcZScppdOVY3vg63vO+KiES6kiVCn15+b
xH1TIdIAp4DhzP52gD3fqEVSp4AijPkmbjPxNBgDT0jjQG+V9phK99UmNsYJ0n2yHECLKmEWkRt1
dSWm9yETtE/Y/8+tY7aXqiUHx1X4dH8hrXLrU80+wmvy8BeGGLL/v83jfQd5/xyWSRfDwV/dGdUN
hgFpxDjNf1LI3U4ap5u26duNNXBudUT8Gs3OYt/gp8xDJDjFreFam8gEOnEHynUsFw+p3n7TF82v
dUYW3F+CkTn76NOj0Vn9ZRgbZ5PYHIL8sRZXDQLP2i/No2G40bEZXfovHOjsBboe86W83Y3zkmVo
BVRVayEIMBwivT31quMcwhztIQoj4+zj0Qngxnwmk9xFDb+WNTMXuctkMa5iDOiftWHsnSz1X3KZ
THsK7r8LUZ7NhKew3nXGxfQ0htcRAkbSjg9kYCE1DxPjr8LU15mjoLZ7ILkx74b7+86y0qLhkgA9
4GajeStRaIAO/vgrkIf2wevn1liDnWCO7Wjf6kitphpbDkKEfOgZYQs2w5BSrr+OestdruGclaX+
PyV8oq43ul2Ph3slHwR/qt6z9DzWT0g07pVGoeCmudrTgHnbjH2XGQBdZFIkxrXJo3Dtp8pZ1fPb
++d8yoI3fTeHkseZt5VVtXFUScuHHFe+KnMstjYDrdP9pYTRf+j5CqLIq0+yvWhRzeYON8ZxVK2B
60kYeFm9gfo1BrA17KyVFyhrj2eIa78KBtpb1Vi88eNhHl6On3ESCe7SrNgHXc8w1GGY3NNeteL/
JDDBtu5z4vSnEkXvk4OPiZ+iQ1uB+rsA/BWeYz0FTu61UXSmmpA4UB9/FA3pCt0oMGtCl2yN3ts1
piOfKt3kjk2VuRIVBiGt9PJTXNmHgcwdM0nv1E5O6oJ9t6JNLAfCNEWfXyZ5DEhOvlo10e65q01a
hLvCyhn3kRjsm1P5LzGxVcgDk0+YWTkPb7nvY5oAskkprnD6M5rxw0j5J+ZLp892aeD+4UgsNsoK
zSOBtneMSFg2so42ii7nuNrFiF9yomPWDuq9VDNU0MtIshqW6WxyQZFlOP3REMT0ewjjB34qLePx
Wt8Rgb0Wrh2ejTooNlNgFOsSX8aMQnSPNQkTpBpKEfE8jZ9Wy7TeHy11SZlIXdwuebR7pb7KKngw
xrT6FEbHg9zz7MeB4i7wwuN4KgKkicAT5jYcMbBEbaVvQ7gl9Gj46nL/CDpPd4loXCGG1h/KGrnT
deBDNvO6JyezP+XNexCn9kONBLgTTvePDhP7Py3g/vmu14F9RjNdeixoYy6xM+klc2muIUgfuHwK
SVDv//4RUEl/rYNMIdnumgcbI96djKLNK8z9Iyu2Our+7FdZhePxf1+mrvp/38oUGGinoPf891di
3FGVX0OfnrWK+5d2/0qdeUwSRZht7n+gYjaDhjEmx74OjnU5dZ+GxTqVErBi2JPG25D+1WPQtONJ
OQ0jftI8OKDG20Sd+C2f6hUA++gCZbmKl9NXWbf1LTT588ES/Cjh/t//ooh6ui5IJG2Ea6YHDwjd
0oquNYP6Uzm/xIWLKe5/3+c4AH0nu2iE4b8MD3K8R8PlrfVRN4dOVjhzcWBN0bQGx/erG/ZzFBO/
7XiMbmKz39Mw+oFPhrC+jTfF03UY9jbReCvZcDmzSvuCjikzjjeIB3vNsZ6S4SbC8KbMqHuW2vAZ
M6JomwCXID31PNDOrvDfGbdr2wjcduXaZ99Jwi1QI29pmyvFuHpZ2ZRD5NlgPI9mR+6NAXKd2zjj
hszZ9FV54nwzb8USjmX0QO+Nnp+8Z5effTHAjeLcsQvbFkO50wAcD9vvMsj6xyJRYkm2Za+bmbcG
E46hGudOTI5HU0e9ZLfoe5ihaRMLThZcsZNPk0CHmRzyH+8wUtFY4b4GLlYT+CFi1cdsXPseoHIT
XitJVLwyANib6H5RraZjRbAu1+ONqjFV6sNM8ncjubYr70IxArSbUlvQJfHmCcaB9A6kZtIckNn+
WToDbZsi0QWY59cqzwzW/GE1tgoPpdumKyscgIbj+edI4Wxae/AJ4LjWCoTSskWPWxJ8NZcZXpxm
w+4GKzq4eqkx0E6yQxbFJRIYYa6oKK/KyI+RRKXMzVyuK7PeFWH67Sp5zUlJa4l/CSGBxiSEb7rM
z63fnT1RU4LroFnxCCMPoZX7GvEBkABeJRXASSexjy2dPiGcjS9qHqHYEhuQyT5qJbO+OiWTODA9
nRYhBsH5sL7U67F/5uB4pShomtUzFHW9f7JL5iiNERPm0Xy93Q3sPsLhJBJcTERQvWM88cQSGlJa
k7XrqbGx96nMOqfxW1Pmr/VEuxtbTnNZA56XsX4qnDB8rGsGuwXTG+SkIzr0RQXkBUrD6w9ezuOc
lAx0x9Fes3TPV6e1CKK2WwVOm+84xehrCgL+arF1BFayQbbWqcyL/VQXjLThXa1dvbrKHEu0Frbn
QDY/pYy/aD6DbRb2xU5EwuYAHnoYlod4KRvne0hiwgpd06xpO2/InyVUbMUbHMA1B5v8J5z8o6pi
HP34InFD0gdgRdgC8pSrcTK9nef9c7rxjwc8koEp/qqvOvfeB1QyslBo783onDO9p7Q5wEZF+JWn
kT0R1qoTjsQOX6X+EYbQM0gKXBUDE7zz+SfozxGHZ78ejIlNfthQkIbBaI9hZa3V6rdWenVjeMo/
OI5HnB9LtkkeYQDaEOp6kof5Ciq05KDVjbtXGe7NohPHhtsft20owC30Y041kReR3VaMS4wakmZK
eU1MPW8/J5VfvN68DalegOavP7piTJaWAXTEbgO1wqNbrgK1KUzPe4CdyOxROWS6TJ+yQf3Hb5E0
GA1zvoJ1DjK+2xG9z2eq/1o1xkPEL3Kt0VK89ICKkLaAp6CE/KLOb+7FwVFfT28NYH+Zz9nH1w5c
9A6foY/JqLLXviqeRC/kPk/CB4jWEFW6alhJmxG5S6PFhJ66qjKbdbF7MszAokbKWZXB8G636uh3
+bZvyn0nqRYq2tzAA9LR7pQQTA3wECQ+7i/d60d4BJp2C/d2G+XbWEtYdLthApYW/QuIS9GY7RYr
JQkMez2lbJFu7VMdeweHtjUCnbUJe0r1VEusN7OeIYNrzEedjVk2OGgiU62doSP8qnPIjymasf1z
12lbZ4CPr1NmgDAUXOvKCObUj8D2xsSE0+rD6D1r9HU+PEHaILHuS5J//uvY08USFmS9POoYHF99
+jrHM+kfbcdud6EkAFwyA+fO5iEeawCZfWdZZeF0MMJon/VYCwwD7sTgsv0Anq0DDIhwKI04vGmD
P3pB/4VpJsW9a98qq6KsOfSZNbWkEExmdqRKQH633gXmPqUQueTkSixAYb8aB4jGLGjJLjNpXWMY
TsMHtqS1ILdMOYnHMsaKwe7SiUHW5lwQLmcSbpKR/MAYtse2FecRiOvZVB2dpsY6NNVr51vogRrf
rV2BiajLhyDt7ZXhimFjFhTfWXlM4nGW9LuS2VAmLZLePZNcJ2s5ITO4W7JckPFgP4G3kqycwqHk
hOkh6qr6xPDuvR2741gE2kZrqy+PWUxdsNbNz8RVisStkTZljt3QvFX1HJ4/8jS5pRE5NDV5wKKn
75ZSrUVeeSXtVuo76HFe52NxZGq+HXv5ZHnxwdbCfNUJu96M7YGkKY7SEeUZRoh/9BtFEZv7Xo4R
KNHuuZKUO1OqhJMocxkTtdXNmwHok8Y0qsurf1mQrZNEC9YpLUcsdKtaG0kbNgQtkIR2VMmQTRMT
e7pxHo5wzClj99L2bkd6stY3Xjr7KBIHqINpGFeBPXZhE1SZ4p6haTJsXGGSYrCTrV9SrmayLHO4
13gqkfQMQw4DBTVYdZAdjfh3tHDiaCQ6ukLzHg0XUHtA7KOcdN4515yVdxX3hnX0oRhjESHUTy5z
M4oRIxwb5sLnjNNgaqVyDXQ+jnrs+Y21rpzwjXpTjwfZS6yxKx3QzrhNgmFPsznKaruQA9PSMtI+
m4ztJE2E3Mep9RfTCZE9VNEQnJMjW12qq6II8zfUWx5/j7JuONHGZCZysQYehgkMVquOIMMgYK5Q
8+oaQ3BEua1R79OyD7kX6SvyMhA+Wv9Wirp5k2bxnCn7KVIa4+wOwG9BRzZp9kuUGxNPsvGoChzM
ImGG7o3tubDz6sx+VJBj9OWe5hJSQ2KLV3celn5bfcKWA8IO4A4VsOUvvyt9qm61QUCPnh+YH2HM
CKBAyMyKfN3N52MraOErON66NfDHC3P49mPjMW3bh44Gtn1oDZ8NrGOV+lR3RMan82SCRbu6g4/r
wYFlxJmUJ49xm7Cbr9xa3LSUMvF8EoxlQVTEJ7Oa0kMdck1JCmVmtDtEfzEn6olXRkq/wmbZVV+t
02gXHsakLwUsgGiiBs/gWFA1zhbXOc63K0hXc4VtmZUieK1aOp1q1z7Aia6XuSF/uJV+u/Q99dpm
nWkAjsMegALM64cMEydROWD+1A2PviQBbCL25iXdNCJdT76brQy8zRQQKJ27cBCk1ui47f1/ZqG9
5ZLsf2PTyDPYwYx9YhzUCSRaso4+9RuKOI2Up1jFatU4qiMs1/3rWA2OGV6myuoACOhM3/sQP7tG
beiorEPZmtup0J96wTLlBIE3w4DcdUwonjw/+zXLo6arMZZWiq0MZ7a11TDm+c6AIxnCGI60YkOX
jH2s7OTL0Hh8gu2Z6ImYbP29NcFcJPYlSKJXEtHJRsxwHt2Wq0imO5Z+jGQOQyGbsJomCHqNGzv3
wUmW3gERkyIKDk12Ril0PDoxTqjoMPo8V1uCEVQJTD/V5GG9aJgwx575hV3QWHSFuuhj5BLAgnXo
QADP+rWXMIvUdLzBQ/fYZ9yZTj4aC3ZHHuyCmJ4HQZfec8XmGFNg9NVlAitz0r32QbYr8nLYU8j9
6cl22UDzDRnpLDle0RzR4jkPcnuP9SeHxA8cD5v4R6U+QFrOwUm+Z3cKUEQ681hI+EQNXVBCw9wJ
Nm1iHaayPu+mYN/F0xP+F0x3sf+eeNq/tpjKTUIvma2gXgcJho8q8T5GJ+XIlT86AU3VlDAR/kqz
fWNll86X/xB3X6gJhoo1BcGmPjZVqZ1qCgRUVn0Ay951Ytr5nQ+/QyhjmVfsPPThsaumdiPz8pDF
+dxRE29hSRsbIgC0d8AbWqT4gdzI+YpxGa6yIEL46F7UBJ60Cq0GTwLahgojcZowsYZVQwSmoacU
W9oXXfOcBon79zBQKqoBq5cJW34xYkwctYNX7LXaM7a2W5rkRMq30TVuNZmRDm/lsZ3Sd9h7/4ex
80qSG0uz9Fba8h3V917osa5+cK09dJDxAgsJrTVWNPuYjc2H6JqZJKstayyrwshkkOl0By5+cc53
JJ0Hi0x3nKqFKk0+SpnjkcM7x5R+WqmXCXIfz0JEyU7MZxQ457rLrqVmYWWxikdqmI2nET+a2A63
LZ/cOhseIWf1M6/vFZ2AujPC7s3XcPCSAFIZ5IqTm/qc75POqgAmePVKzDWxMgv91s6cn06dokys
r2HaML5PG2+bazY7jES8WMOHYK4cSes5kthfddd5q/JiBXb3m2310JdkO3BvPDiyb/a4DVke9FjC
Jmu+FWoC0mhRtVTfO2K8B6CwAHZ74/GsXUaz6rBvyHK2/HsTBzFyLkCCMkZETadSEGpMADA5h73e
m5ucojmxoZ4YPjrXqqu2bcINOI34HZCe4imMcJI0GJc6P0C63dhfcnIOY5vctwVZwU5tXlrUBbKi
HhlcH0wckG/AO9bJOvJ+bVq2TYuIhxwIDLpDzaTGd1H6KgIAicgxNp2kiWnjvCS6mPhyWdxrDg47
7GVs31H0VcxmqdwEfAKJhEnpUEvyEAkWs0Mr6vqVkyL5x/CbulBHNA8raz8csa6s+PR/hi78maGN
XrWWcBofuqCNIY3FwiNLwbWd0tB1IQrqYnqjwyVFxJv4/VVysBj0tiuS3b0lIWlCw31rhq99g+8k
Dg9BXb00Jf2KrdWIUpP4HcKPsyggzhVlcHGbEzf3lkCgn6rFucUW9SZ0kleXYHlypFHLttNmqhC5
s6t4I0v+4MftqTaIMRnq7gwFgxpZlfeTZqwNLUc7LrtnHzfKgjTmr3AadnHA2eQoLhZ8xtDFF7Zd
PPeucfYUBXsgDQ7K4dR2hr8xelL+9PjdDsJ1V5wm7V5UjIqUyijqEZUP8V3Ru6dE9w5TB6zTbPOH
2rSf0hqxz0SAL1tJdGBJ82gBREgZJ4XvjMdJbxkV1CctfyoG2prSeNTaBs9hzrhEiX4r3Y6w4qnb
gg5hZUSqNgKYRTOw/yBy+S4Yx37F8+EAOXxdGnuXOsnn010JRAy7sZmeZFplG8FzEu+ent6O7Ou4
89dF2aWLcT5AIMMQbOYbC70i6SpDkbApcNbDtIPBJgilRKf6qAU4PxmhLdyG/LeSE/vUgrXUM7iG
tqBKG0smk+nsCUuwdp4NrWkWlLbVsvELBs92cTO4aFHLsn0tAu2ZqUC58XJCG81B/7DsBxT7AAda
PiWMF3I9nxYZ7DHQ4T4xsHjnZhvVHIcaGPWOceoVPdHHrLfxIUpsMt0EjachcbQ7f029QTxxipGR
TMunqW0f0HcATLOzB1umpyTwrn7J88gWb3rwZRONt2orhudBGlxi1sBASH6wve6XaXTpVXuCY/Go
C20x9YO1VDa3E4ajeT7jvmsVJs6owu9W4S6GW6tYUDrQ59jJ2dLispfhrY4HiNlCv3VG8WZYzcOA
22GiN4mYGWtGfhf4sFPiIEC1m0HYEFX65mi1SwqbqTgJ5ZtGTOoyZuO8Mkf+pm5vfDCGIQ5Ux0Xk
RdWiTWkcCaUmeHPOX/PynucNFWim3QUZD0E0Ovlapx1YSDmB8g4xI3bLtNFCNMLeDyVwKPgVhpnC
NtcecusrdeMhybpzVxo7LSX1InH3js3svOh/ppW4KmSSK+SSF3AWNzpRmUyWHgwXZ1wIR4R2OVsX
ZofV0dKoDSUcQOWQP96BDlnWFktKUoXJINXV5kPBYlw7OlSYMkG53I5muaXMVBPyE1tWl9ACKUZq
1G5MqN6pIUnQ8wp3KceXGTGjW8ymrQElI8Xjw+RnHxhVGI5GHeazRFLgsN9vAHQZsL4oxpJPczJf
ZdI80NTBYuhJq7XVyatqDMYaTh6L5g+vbgUhhKteY0y7SFNuMwFuaaw985LQFOXsLwCsFVLn3bc1
Zmb2Fneei7fjJhHa15TdxRAst72BuNjpQ+apDV1eoUW3ERKC0WkYEljdojRHY0VY041dZO8sC4qV
2QX3PvJFHzA5h1C4biZSCl3H1/c1nJWotp+rNn4p0O+NLDRXqa3OcmTZ3KKy6c8hlt2+ByQEX8ld
VznoGweZkhjQA4fYsUHMQYQcC4+KJ3ioXdNYiowbMe9sqhnrTikzWFctlIbACZ9CLyOUOicMzA3h
g4reZppYXkPX6xa6n47reOKCTIjzIP92m48ASLJSe2cDWvDH77TA3GVuE5xLM+Uj8Xgehx65ZY7H
xmZMlkbvrYeJe46CYT+5PvskzWFnGLfPglSvE2oqEFZUL5AG5cz7MQdlLEpW5ZWt3VgoDw7IrGc0
Zc0p3obuUnefQiZSa3AmJE7PvJ7S/RlUyG5pHBhlD+YnKv5pYfN0XXG3b1AYLcUkio1WFPXSmhh2
Ti7G8o5tEsAJybdW7qshUEeE+Q3s9RKzOIpp4LYQLbHvrTnj4eUgOk28NISDxrMeH9ZOyW5X4kJa
xraHyVqcCDm9y4AmLHzL3QZoKnjZdo+mSO/mOIJFBp0BggRFM2Ifjj7LMc5m3T+nOoV8m6J5xwyC
KTtmFjCGjLZKx/1A9AQWpqyOdKPZgSz5BwZ/BTNRdQK9+5MgM9bb1b4goO4mr7RDL88l905SO+ay
mQRsu/l2rVt3OIhWX5uy5XnTBk++OHhG89gPXP0VeeNcvZdApU9mACatqe0KObKAXRmHzhmPT7cg
3p0zcTU85U0v4NCOG9OafviGYrJAOGHXmne29NH2kX7RpaBAHdEdJk0cNae6ZFpnLlzB/jgaabkE
U+qwx5IxUmKPWJsJ6AluUku8eR09NcfVgVsALajRnmWb3ymh8lPa+Tt6cxIPJ+cqy+jV1Es2Y1oz
Y3FusScU86ttGHQeYqQK68b1BRerTQy9lVzgHweYm7W3KqO2cZ01YiSXB264GCoJGAuWqTk+9rbT
7PEjeKjUlhE0mFWtKPLaxOegtiJjZbbm2cJdAFwzZ45sPVSPWpTNfh5nAF6dnkSLEkhrOy41f1hX
rsl2dwB57tuAT9I42UVJs5n/X9XxJSoddSYoXidUO0Z7jEwFc7u6RRzmIHQfXohJMNk/bkCArbPA
GCglubeVyaJyjrxnZMJ5GpvJum8qRi4a5K6ypjnx4g292xY97Y05aV9ZlK9zBdKTh02E/86elwjB
MXV+NpkW7qsa5Bcon4XSfOigNgp7PXDPqOEDFst80oxEN8rCJyEswqJFKnjniPO9nYwuWArHmahg
8XMXAcMI2y9pulv07Bgq9E1HvpI3NZcRn5SZiQK0WP2cw5Zfe+EsLdIOTWMf1UDMW8VfUggsCJHU
pkNZ6+hL1daxG//WcWgXy5ASK+JZ/2qY+nXwW5rc7hYcdbUPdOeozVUvYPRp02ExJ3e+v3GHMFlP
tbHDi9ReQi6tqGSyTizguvNFsJeG/Bon5DXSJPpdEw1P1eLki4YhkQVN2GXSoJplnPsfVm15MPBA
phjc76u8qd6QgzCci1hgTUfDcMxDi5Xa8bMb6erPM1CagCdD8tTRDXtYNpeAiKmlyZft1MhdV8dP
teOLH1SAPh4M76ayVHuhje9PmUtlnlTxE0tdcY7J4z64M0DI6O91s3hNe+yfQ/UBqcZEGlBfYQiz
7RBgL0M/8E9G+0MlUjsZQXkGGG1tozpgq1AUHN4qXouYI9gdcWHYE5axOEQ6E8FdH3/kHcuboCae
KULZu5IFW/ZMz8/ZnWgaMojjbtWw06GzBTuEanYig1fla0FQF+fKMvAJ3qkHoAxQPI95Un3qWZdh
K+mDmaWEYxKi39oR7kMI66QuyRUNDK3aCQfnBKqStdtT2XWGcV+ExjY0bHdTDuHWZexYjLl5TSB1
3HNvAY6tf1QaSuaEgalcK5SSbv45cOwrwejClJJNYE9/0Gotwshs4Hz1WCOXvjkHD9O1p95b3JZP
Reee9e7NLsSlxuzsj2X6wwLdRjvW078aeceeu5xedZ/JghFuQCqNS9V0A+OQ7qBgCB9j8ylorOhA
+p+1LMGuLBv8ZUPERAS8a4JDFJDHCCNqxBrTMGpyCrkOyaUdRo4RMfr2SgbBrRlF92DIrW1lIfQc
MEQkDQNN28dbXVbVs9WTwsjbSd0ZF0etnLWtxbGOAuO+9+EizM4aQ0RrQs6+NGo5i6ZuraZTzXZo
myv7mlfupfcZCMtu1I9hZ0x7gCbMh0HbQF0gj5Yz5GFoDOrPJo62/dWd9Gzf5fnPPhFrKXt1wcJM
NvI36tKktuvAs2BUWnFcgYLF07QtapwlflrexG6bP0GpfPFXUgecSRuEAJYhs19MPBnax8B2sRly
RdFnv1k+3Klmbq4DjspAkqZjqeAsAZwvG7tfqgN5WDQXI4gwCxNHw44fFV54DU0KB7OS/pKH92ds
2S9eGd3EMs82I8sIOKrlg2TyhsghWcI92PuCHRs1AG2PrsC7uGuNip25zHBgQWJVD7Y3QwVGbAoQ
AKDL1Ejyx5XZjAaudcAWmoo3g1E9WMmnU/bGlblai8wynBKegwgAz71wbhDOnkw9LDd19lEIkmXr
dpbScJSklHkY+TjNzDxnm5IUzIG9m6hvXgZfPmamxQiS1jeJ7ZOGH80HaFrW7EsHn1E19RCISHYU
nI0rs35BsoJDHDX+qu+7jxaYz1qlyRNC2wHsD7eX6uLHiRQoKHlLL8HlORTJrsz7Di8rFbM/Jrum
Ta6R5Yh1VcxSK2QlIJ7bmANFr3mHQnQrVMfFRmTRvgcvlZq1hzvGeij6dsV+/4VG5N1vKWGn2mo2
Qo3bqi5B3wzwJnT2FnZjXgaCsxfT8GzM+sa6dN89K/80ZrGFbUCvrZiBiIro6qGATUH985VP1X03
ZRjTGa8UCfxpeDghhMAvdPpYBVtnWkiejrbQNjkbR8swbohMy0UZbk2DEt0pXlK0VUtITgU3DfHR
r+jk35GsbqoRFKngLysq6SxU1qOR1JyHwZA/0077kKVxCF2zOXfDNiv8O9sednz3lWBie5WRjczU
IRzW6HTPBfx3rhpTgxvB4sKX2gPIGXc5acPGqTCp9B1ZboXYYNE5oUHB6MyCC417yigMInOHEkFv
sq+0n8c+DVIBR//yOv2jE48VvLmO5cfGqkB7B7VrrLIes3elyQ83RkArHLT5pT4R0zyJfh8hBnA/
o/QOX8JLrCc1451j3rOkdZIx2pUYBZkigQIbaA4MarxBWGfAtx1i17KaDpAsBGsecjiy+IeXWIya
OLKJpLa+Bg0Jr5728RJJ+4Mdih8GqxcED8aVXGAe3mzJowCUKbaUgPyIcdiChFnkhNuijQz0eFkW
X7m9g4sdbmQVv5PXyEq5bJFSTHa1dhuzZAFIg+1A0Wc4HizHWgeKHtMDt4BCNMtAX5GNjyIWxw4N
88Rgfhu4WNIUUBYfeTeiuvCDpdcReygWeU1oy15z3kvyqebc5kPjN/wbSk2wL/cSTkcxQB+q2nmk
a9ibKCX6WQTPleXcEQ+xmUYn2KumuGYoTDq+b2l7bEl9gAVWXnIHRsELz/2Bi3BCHkKPDg2w5zCI
AKM57hMQ4frkBZzgspLexnONG1lSZKiqOyqXEAYnLK8TVpFN2COEc7HWWxoJ2V3A8UsijZ7Yr8K8
RdV6SO3heQyR8+VYLxYhqxX25mUFIhvtxzawyxUBuUAHLagUyKmBUcaQ/uZFWGvP3jjSEsnIPmI5
brLoi+O0Yx28Nhuugajt9W1AoHGahcC16oTGXsf93AbTyuwhV3s0QtD4Zx1c91YDrs1wyPAY917i
DI+FjUZYEYV06PwV7b+7bhpeotVhhfH0r0T4ZAGU4xOh0VypSMcBDD26csDfmpPTjI+NP9AZdw35
53ZC2dihOBl6cswtn6Utiu6Vjy3lNA7Jzm53hXRJDaeHqosYvFLcijWdno8cQv5EQ4qFMGyaVZyQ
mBQQxXPMPePGQikU9riCGl3/8AomXPh5z7r0tF0/4T/T7VSs7DHrbxljNVV+dNAQWpH6iNnjtr6/
Y2ozLGwmkPtRh1zIfufg+tJc6nZg0hfk/J3kvRcll7ZAMVvw2jM5IiZq9RfdKG/HtlfrDE/pzUTs
H8yMfZDp0yGZTLE2RqhzuK8bKR4Kz28p14N+Mw7la+nX6S5EXmiVXOeU1W+6R06BmLX6dXZlZVse
pjB/dQEZ407Ptk7gfmKb/zGBO40i/X0U+rizR1hKkuug72KHFcC0ktZ4W6kOdBgjgrw042Ntpnvv
UovEuVX9dOwr0z+bWLvWGF2TVVUk7bEozDv40PWdMUN+RrvicTh1jMl7a26ZERdQdJ5y04X1Iw1j
48hMrYUU2bHKyVrTMA5mGScJ3oN0m5uGuR0oU4pUW04+GpYJHNymCGavPMXTdihxfLtOP636ujNX
hdJc+un6aKrM3na4mNcal/tC1+aKyTjMSDtyHdQRkC+wCcyOyyZEk9+IYgtU310gPM4ufY0PsD7w
vrlLTVP8OrOwJUUdEnu926Wpec+pzwaeHYdpVGKfoV5eOJaEngfOK/bYU+VZeCh1WjCB4GthwABt
A/VS8SLXnWCIq8lQHqWGzkpNsXkp0DJ7YdGtJupGPpNLENfe0Qrjp6geDlEaM3BKQcICdiBaI3xI
HBaHQ5S+QTLbDF23jcf0LkSy7gTazk2YRbTmkF+dErqSGyx7i1sbxhROarcfN0DWwAIPzLAzA76L
NXzViXGOKjjbHbLBysvCreclt30Owk5wH6xk6HxKvzj1RqDDpE72pp6/5uDBiUXHH5XjT1naqB9U
I99tT/Ugs2LGIc0mlIWNNLxT66G1wTcW/pcTZ/fJxJasmpfqOqWOObhPbhC+eSZROLpEXecO3BWZ
iMj3aUOULpw3xDcALIv4NCGusxPnaIw1iYGSXkVDX4ORcEdgAbCpLjI5KMS51jnaKLZBulSCobRF
qBMOzFPvj/e9EeISCl5dH83uFKcwNYN1QGDS1qaAJyXNIqg+umssiRh/dKxDH+Mar+VwFnl5hJSI
Ogd9asvK+K9DwIx/CnYjotG2HUufgwgJAZtDnf8UoMVUptO+F+UZ1dSDy3U8Gu70OqK0XmCLP+Yk
HV1EZLlHdlXVWk7WK2VCtxu5+W9pQ+6bQuY/Gg2lUqwcltKzzIrkm6MBX4anCWYUrWF8rxWCuzy8
NytN3IGltTiTq/ysCwMgFVEimP0zZKQpY+MxNm4yn3ltlkMMgt7yZEZ6ziYHaXaBgHERZMOVVPhs
mQtZ7tho1dfCXv9XNmzYYIryVca6yhjj295DEVe6o3328Eau//rN0/8pts0W1Lw2iG9dGZb+e0C0
zoWNGkdDO2eU1hysY6+9vHUPtcOyHtQPuH8BMWeqVmNRI3kodHeTIaWlwBwPVQyiRGehhxbO38Ra
QCdGqN9SleGuqmICM3yIRiI09lFBOEc0MDTVa4RqyzYvilUJMOnWbEsM03LYuqlhHPU8IQS4t9mr
pr774IzaCk2vc1u2Q7lxAGT/i/w16f5T5LfNAEUIXak5yNIyfrt60CyCaNGR6pLmhaMmt+RN7gXH
qNGCZ5O1N/NCn71eyk6+wDLzo0qCz74eEAeFtOsiCUtGVxltkgYYeY2aeuRsysZLDLoFF5CPq6o1
0aYyO/yOkJ7gi6FUPQREzuwwyte3gcUXVYN/M3IQIzHpNicqi1e9yt7qqv8BlHkGA9ZqNVR9iXeX
TU6rosfelWj6GnLc0sZauaJut9OYy4dGk9ZmlieufTTsC0Pn4aoXKr9PIv+erp3mjyHPSQ8EQCmO
vkVoF/4BtlVCDwOMX4OoeLH6hV0S0iHn39j2sMyKKBF7RP9zgg0mniKuYd6Bp0kbIEej14gr8+Rp
P3QmxUie9cuSPnmOZu7YPkAOnFqfGXVB8Zc66g3ur3s1kbm6ZCKcvWA8pIQ/7EpJdrOpDy5KYP8l
N4Iv1XXOZnCgZdUJIjt/Jrxnivzy70DWJDZiiMsdqBdNk9jupLxUglqsgtAEX2X2K+2+cyZLHUDq
aBNB4LVtCPDfuRk8YD4gD/JLYLLAAeb6NhIJNm6smUEfwMDBbyBP31+GzJKn1BV3Y2IHP3lxIMpb
TlW9f/Tqwlr1CSyg74D1Mu+8Y968EslzUSigdoR+hVvWOO4rsFVK8hG5alEhR5jqjSq4Ode+rcRb
C7pkaZT2WSem9cIWCD28qq9syJ1VH5gH5HTmURYTimyrzm6CTqHxaY03O+9tCnt2MeO80GOs/qGP
g9w2nRhWHXSy26l6h5h64vpMCS3IprNSfrF2S8QC4ARBveVlcJt24jnMwxi2C3ijYBYtVHPpzH4P
uiWkzLNjoXsTAwvMWq8e4qmcoZNFzRwS+jjYkPKn4AiJo+FSzl7oaUQKHWuEKDJyWahAqEerhjk/
orleTQHMRVOf6j1Es+ym7oBGFziKV5UdCZrczkS5j2HQM3pWK34f4wco48334ffv78P/8D/zf+TG
1//5H/z8PS/Gijqp+e2n//mQp/zvP+bf83+/59ff8Z/n8L0CL/jV/OV3bT/zy2v6Wf/+Tb/8yfzX
//HqVq/N6y8/mVMqmvG2/azGu8+6TZrvV8HfY/7O/99f/LfP7z/lYSw+//7He95mzfyn+WGe/fGP
X9p//P0Pl3zvf//zH/+PX5tf/9//2Fb/63++f/7+/Z+vdfP3P5T7NyKBgCdYyrYc0zR4nPSf869I
9286V6kuSH6UtmNLUk15QjXB3/8w5N9sgpyFIw0luJ0MklfrvJ1/STf+xhzKtIVOKJtuStP64/+8
rl8+vv/3cf5b1qY35LQ2Na/mt+RUhcIdd4WldMPVhWTD/mslYNCBp4ZvkYUIHSEJLQSWpl7dGdxB
HiM4dMnkWAcQ8xYSONPW6QzJtD57qGA+sNcDGj2H9q19PbiW0hqIIUKvkkA92AUFg7ni2camcvnT
m/uPv8SfX7T8Lf/z+0XzZlrGHBw/vxG/vmiUOETIEau+THW9WJPNdwU2AMKeTYzhfwIwQpnps8LQ
nf7Gn+vxnMS9nRG0u3/xQv67d89xEJ85Ju8fpdSvL0QXpe9mJou0KJ6Q1vvjQLYIPtCpQdJrGkz5
S+vL7RtE9K7frDO2nivTnb7++mX89jz+fjtcoSwqOQMnnvrtM/Qg/Ne+F87a35E4v7JY9552rszJ
XRopYSJ//V+T9hz7+6c0YqUU4av8I02bK0eYv739nUebwsyPwTo+p0vRgJD2jFetq66V1syG5tgg
gMS3HiJBWmTrj28IPrzTBHQBoz4XAHNtOAfPAUAUBtKkhqhzbyCnsjGHrC1JbJgCyL+L+wJ2Z1R/
oJhfcNQRAMOTfGehgFtzWTHPC+86UaKRQ056ZFD3JNpBO2Rl6e/iiIa8iaLwnmkz47HUOoaFJHOi
vviJh+mxbDctPJONrB37lMGjwXtH3ZsuCyqXaXzoG3vt4HsGdkJKoZm4Tw1JH6tEpjcmnRg4f3eZ
hewdvTANVyxn6hVDX0wmXvfVlvlwUPUdmq7+puwb/BwArL0okltmezhIGXKJEOd/bQf3TaQxGtYm
uMLwTw/YRJYFepbIUOa5ImXNS4AX9eawA0zIxJhQjl2CloVoC9AnuGgvqTEWpPlCxEiEfmn6od+Y
MmTqSzoFEi1tCI515S0HMFoLWB3+xiGPbTVY/gOBSA+Jse2xJjOiLF+mSqXb2DafPTV7i2omqR0u
KKsnR8v1QbuMPtgf128ZIIA7IGjeKdGHlTFDr9I4G/Z4bHQ3O7AimFY23LmrORSYedNw2+REqwC8
2A0OThFWeNNet5tHuMoe2nLvAqsIyMTYgOo3aXv1zkwvsGJbNCiOOtTPjCrbpwLtGS3uuNELd7xv
YDGx0OgkM9jKWaPKfch7IvWGrlDHXFNH5gLR1tdlD+HD9ZaSZOINqhp/Z9pmsDUiP12qUOs3XVY4
W3r4H6nqqNBN88tz045GHhiO7eTdbp6FIrGSAIZgYjTzF6PXfhiyfRqBQR8olYul1JgLC7sr1hoE
+H/RsanfOrbve85xldQliTOm8X0k/rljA52ehkXkL41Qro2E6B92Puz4yISgM2dISiPgQDGv7JcQ
ZSgb0dy7EGVy27OJaCfiPinp9lHnhjfeA+F3aBIFhQpfcqbcxypMUDw9iLpuOTWRTWkA9oA+FWcK
8/DYOv9VR/xSRvxyhM9nxK9niBTCslHKWAbJM4749eQUYjSCHrbRkklmhm4jc8/aHVOvcEFz0y4b
yhsyR8w95k767O7U21O+1VzPW+dFfPjrE8345xeDhUDY0hSmwz/WbznnSZ0noRwA5AqQAUvbBn8G
MTjdk+pcXMeUvCEjlsZJzV+Y441MZYREx2m28CRzmH3LolcbS87s3awKGMIrBC069zXNaxC18r3Q
MbOAWnBvfJeHwaCWHjKddc4uC16d0DdhZRx7rR1RP1nFPU2LdmrSiGzkMNIf63iYNpoUXzYLEKKe
eu9Z+SkK9yywtknhec9ZUf9Mp7wiaY238K/fHqn/88WnlLTx8BNWrlz99w+L63lwiBHmMScpwLFv
7z07qU9aA8ndl2zqG4DLbBVydgSO+R4OTvzpRuYKQEjPc4GdR9qY9tVjXbafqBsSIlG3IFeSKwM4
byUjR4FVsp81vAWXirHCHf0gWYvedO9PYpmRJ7ErGgJWhD1kd+UcB+aYjbNNcN3eO95Ni6h2/Cx0
02Il0tu3ELz7C3qBzffPSE55Nd0UVQqTFvDvFufP/K5aoYcM3devWYC4ENE0GHO9EWvhY1jpHc8B
TR1Y90k/pKs6GtcKKhnXYuW8Qri6zQx9+kQgsCQQcTEpO7wFTnitqFh2YuizbaHs8RTmfUhCBi19
WTnGjulJwa0G5GMSAEpFz24DnRqeCyH54tThmqOZYr4zvvJoNn9pNuEVSD4BjiKzcPs+W4CBxP+B
3OnWi3Goub1bvEltFwxtc0Peq3fjz7LjyR33blZXZwvB2hltJMy0VO7dyijPisNxBZcLIbQ12btS
E5umJGajIM0rVbjpMDHqj3IIXDp2o0U+rtRj0xq3WmZY9+4U4ckWAJNAZ8ZlyxLQKeXDvQb+nU9W
M+9obKw7uyHnx3UISjAbBD5ZDUqqCat7nEfOrsNEuMhnBJnl6ONl9gphKGbJjRvjzLyK0a/BGa6z
fwzCo7BVfbT1pj6q+UfIdOz9X1/izu8VpVKGtKjCLekqYUmDcv/PAzFoV/VYaqznEV0/BGWwq+Fl
nYiPKHa5T/6KHxg3Q4wXTRYmA2Th80m5tXueXPXZC4N89BaFZROZp6iaCtBh5FeNKRI8YZmFTv8f
V4fK8O8nr5uedae9y8nPuTUpvG9TUrRUNKQ/dKQsDHKQ6fTedAiJAtjYcQ/Pv/OI0TFDaz2mw3j3
/QUvKes80g9YUuBALZqj6XTOiRF5sevY6C4pLjjQprmvNVliJNldF5jQm9LG39Tjz7pV1YIM1WA7
UINsvmkMdd6xyQ+LpzFiZMyGgtWRcvbloPXoxFV/dCPnyY54uFiMFfaZI9NzbBkpSuWUixFa/jIf
icZJxt5cRwOoFN/3jHU5tu1L5zCAF6n+5OmZvpfCqf7r35ttvQtraT36qVUcMNm2/6pa/b045pNl
Tkd746JpkWRa/vrJxh0yNsXHvmBDjbMqb5+tFrvrwCwmmdJgTUZLdpf6xBHUtq9uoE4zQe49fB/M
EqvK3BrwkpdqRG1eMHi5/+sLj/5vvrR+eRLqhiDUGUyisP6bw1Un/CzwbA7XXiG8BMZxyjSVHCDu
b9DQI2uXE5kHPdrybaQANtWG/wzfKuT4nR5LG691luuH7y9VMOgYq6ecocOIXnnyjsMIkyBide54
+Z1ZI9cfMi94tBUncOjm6Ykcn/Rsodp3qKRZylMXu0UZP6rYIn6EEWSQX8c2LY5YWIDx+6p8Gu0M
zTG5toR/VMTau/G2cHGOYs+LWCdm+mMZ7X2vqY4e2g9AhD0PN5Wi3wtqY//9s+8vbHYAgrUUcOif
dWYWjtxFRUImY0CJbsQGoiY3hgA+hSUc0yE9RaaVAgO3UbKqNL3L7GHlq6E9SCOH65FxqrVW9qzF
5Uszopz2+6I4tCzZT4EA+j+YnX6rKJ6XREK5z9ngvId2OHyEFqahRNOfA93EghBL0mTUoD9bU5NR
VtbUWKq+rUyhIQcqx2WPdOMxs99QEO5sTB0NgPe7kkyWdey63t5qPetoaSo6hGX+YcqCPLrckzsD
ZSuJ74mazUPTXVuncitDymgrBXMalL6xEoiQo9EhuyBqzCtL8S07VPbLQSCP3z8S+bMI2ooNGHvr
3CmNLeBPsGiqdUhGBpKe6RBmCD1BtGTir7BmLJdnteec5snPsF+nTbRP/brbuw7x2CLRyTcMwvBc
9gHEWhsZWDCkX11OEDVYTKp9Tx3AI03LobHjIwlu2POTSe3sOCrPddHjWujB4iapDI4ya44G864r
D0+cRUP0Wuc4Mrnsu+e4MN7JybslreQpcNN83c78VkLNLNxYjjw2VaKO3z8qjGRaTKlonrWL6w3+
lY+gZ8fm8DE09XMQDWCaKFhYopfqzrDtzZAP7nXMw2s9NtkRT+9qzGcpklaxKYUx1JzJJ4VEl1Wf
uMqac1+33gEtdbL2DQdbU096OCkGU6l/hP7/purMdttWti36RQRY7PmqvpdsuYtfiDi2i31bbL/+
DOpc3IsLbBBWduLEElm1aq05x6w+5dFUstsS91BjTh6sC80+A+N11q1InE2X7Ma6N9yocjjdLXHg
oEuw7Tv1f36likATNT6ZzVh8uQHOJ72Z6lsZ6+EpdJuJZj7/w3BuuKI2A6CuJ6bxdGZVkSzDCE+5
zKTa1Xsv76FlFnkNvUP6mxRD88LviM0IRBQhkweL2tQTiSLYb3eyZvpZYQC9i4d3rJrMtYBhta68
Sd+SG5NtNK0H+5anIN/GOhdbYFokItboRDFD0UStR3nVONwx2Zh+JpkCTOiDF0y1+nEi2mPptNhH
naIEUNt7/RUmHe0kcXm8SDsU0maO7ji0hXthZG4T3h6foIrkt54iGWI/RkijBkjUWJZceUam7/QZ
vqJr7nggRmDR6IWDSUVitwiG7tDVs3pHjWKvGQ5MB90rdiVTTkpnmV4Gw5erIODOtGK6oJmhnnJp
JruQ7jJLdrvTSxgVNY0Gzul5tSmL2ZZKgubvuOOE460HMiz2ZTZ+hEPinjkVoa0DuhkRnVDOXVmM
PlhmiUZ47VRmHof/vaQ93SRFBtRK11M06WQCmgQsXC0zf8N4nv11WF8gFMHBcJsuXNWxWR0bj0fO
97Qzd0kBzqvE94Tzq91UpT2uSfXw6S8o/5Qgk9Ej26BwHseNSpDWRC4UtUTk6AS7/EzucLQ0zATv
PwgI/DIUlpPX2Ed8xDZKi5mO1h4GtwKpaKILT9zfx2dQ2nQnfD7jVVlDyG2DbJdwbIES9aGX8yCr
JrZ86I1fj4b3sZEIHRrjraNveRjmi0ojmvBpiz4Jr/0uykd7Ww3M5LQeXn+aZN9AOd2L5xFJy3OK
14dPYW+VLREtsTs8e2OzJHZ7eOv90V7hiKn2vSqbD58tGf79c1xT0Q9xab57OTOXhrRpZZnvJjNY
Kk2l7YG+S+Kul53R628IqC+O549X3E4RFfdwU41mv6DPuMhyRPjciOoVANEBcQAi40Y3Nkh6/ofZ
aicDgTjlux50BkmF9Zljz5o5yHTMUqsk9s2ZNkln/bMIUPirF+3VZUe+PliY1jyPJCN6KcCgkEof
k+vaFs4aDUt/MlGJGR7QcfYCErKEs2yMYNi6fqYxGeheCgdwZULgxd6FHf7G+XYtClHfLSnOsZYE
Tw5BgyQjSGfjirI8sm2UxwGQ/mbyFV6YPtyPtu3fRgeGk/DIDa+m6ZShZl92HOO36CJ+8iY8pVYx
rbFrmqsgrdSx7ZN3A/gGi/CA2A59TrRXg/pwoumfGXXmR0SUiUAZubEfXqzKDp8CWQaURURKx7x3
6J5iUmZrgHGmgfokg0V/VmPrbMwWvEBE/87LKvD7fkRuSY4ELUq8A1UXtNzcZYGaaZa+F/0NbKgC
hufksHjUVYeAdzH0Dpf4MAZrkQLZR3PFtlS+lZFdfkZa9TTUSmHmwEvqKs2bwUTrB67HH/qB1cF3
IM1G5lPqaPu0GWn61sxJYVLQta6q+zhv0yjhjvHwHkrX+5uY6tWIqpLzISx4h+cltcF6MtBv0N+w
Us+DrCZS3sava/B1GXSCsHH1ixXgi6AYXAD0HJHNZMHaBuENLtjbVFWaH4B3IAstQhKLwrC9qcL1
D5qJqhY967atrfrNLP9GDE3vTdfGG63wnSc98iscYS0pKhrdIyvpSTibPAZrc7YAz+VX3c35vA1L
ZT/19BNymjY5oSBOIG4K29nSTPt4k45RfPQHlNSpM2k0Fyvr5AXqJYpGlhTOIHPIajGuRJNMc9Dx
wWTl/ldayOFcXJ2D0/QHHdb/0SGgCkdFdYIJI29dbWnXxnriHjQ+aNaUswWTcBBfu/nQ4q5W+eya
OQEdvr51ABa5HTzKksBAA6gC0pQw++RwuBcqAs4wBs5Gkqpw8Af5nZrQsMxmyHZ1y4lLn8b4WsS+
jeaids+hkMMdX9m5wh651osyXXFyicH02IDdsRNt6JBMC8dT3sUa+YR0pGQ73N2EFOXfPULxQmW4
DqwWk6GOcmGhxKxxrt3o0E3FcFVaQpKx1eCRbdKRkwDnVDvMUhLsneHd+VNNWDI9Wi5INph1BnCv
BQDztdYAEWsGpJ6m7/w4CCCw/fvcDvXzg078fxe3iYIdesJr7IWs74JOWom+WIZOfiosEjmKrPd3
wNm+EfkGlE55ekq86hO3OBRe4oQusNn+OFgmDpUFTFUVKaQY1zRvj4uneQcrSj3OY4lxreAnjJpx
CefpcNyG/wZDoPDsk4DaUexUaFsHk/tqWZbtRRN5s8h4jJ8SHftTFLRfWlY3O7vRQMkk4420z29h
AdrNtKg+4GOod22OX9ivsaX4Y5m96HVdIQjUu1NVOqTZDq2zzSovO3mRtM6aCNH5Dv50UbY2wvXp
rDN+Z/QN8bgkSwJZUOGc3CmPnzIogDGBTwhRsX0aQcZmJ+WNDn+x1TtH27L9mse4Q8PtdflnKDiG
a7S+5v5GBYbXC3Zy9OTOBbW7itHrjRCusGckLTBApZ47hJuPN7PvQ4cMHe0mlCev7GdotfoYrImd
/QtxBsTRVKyHDIF14dU1soMByWbtnEcIRKNpiQ9vEGo9KNEdCJY0N7EhbWhFJp5LgPX4bhg/3IYi
Rk6OYUrE3xOQhE3uY4LUW2s2sWK/19Gw/GmPtYwxNeEmxaFbdPSheBvcX2Os/CsCnAJfxwTeCufO
yYTxgjiu2Dmmcp4Lels7o/tW1mRfRJNtYplkhIv4ZEuYBnuJi4U/7ih2wQkzJPoTEeixMkuSVpoU
W04hnfr2uMzDl0Bk6mQ1hX90bPP0EEuUllVcu73mFcGGU9q9rcrpzZ72IymY676ilKlsaRyEZopD
M3/VlEgz9dodQEJkW4JrqlsJb+a/l7CKkYOE6lp1uBv1Mm7XtXC0zdRlhEx3t3JwYOs0Zbs3B9AD
+Hs+/P4NI6WJVtPG+OTQQsDiVKLvwd8sE6KdKp+/sHVorUekwn+b1hU5u3ytq25cGXnVPkVxbizI
2u1WeTf5a1fQaYiVB/ByIDtdcIzfNJWebdCk3ZO5B4MX7U9YpMlKWV6EKDwMz35OTpDB7lDFg3mq
qlitwWR1bxTin5i6sVDWU+68Z2NTbpArJ9vHy97WMD/Y+DRVV3nHopAvJBazI0gBPKEicZtkKTiW
KVZyJPaNk9WvZYKcTXLEw1IJp63QUh4DI8mbQ5TJ59jomysapPQ6ktCBVjJKXZeosezHjVtv22ik
r6XRbxOSQz0mSXjsfLddEo5prirDA3Zf9OeCzgL0L1h1Rwz7B55qg0JGN6++VSEQLjmvcn7z4YyF
5nNPL2Q1lbn9Igztrw6vZXS8HAdPmm4DN5NrI2ELeGDv4W1+GyG4JDfDYSVHK9/YE8kcFa0rsEL1
WxXEw40PFiutUb9lzJ3O1cCB8PE/Ge74bmwi7LL1d2us7mnlRO8AtHZaEnuHONC9Q5P42bofh2Th
OHZ3scmzXbRN+A+Dkn7pU8khOc7oWPjGqZ40cWWCFh7iDqlt3EbjhykAaMAJsg+qdOHMx9O4xed2
4K+sT8A/u5c6n2OXa9/cPjDgIHyaXYy1GDVP1h0jc5TrKMPCrhoQmVb4rGLa3TS/w53vDu53ZUcx
+Gd73ERt/GL1Y3nGGRBtSOHSlnFmu7fO7LwbPtH44JT8fg29GPiSuiJ0oMSR3EHQCzHwuNxXZ636
jeMAf1dsbFyE509Bhzyo0GMOaGFiHh6XRgXdzkUB3s9xCaDmjvn8ZxjqH/iEP0KmibtpoAEATSoe
Fy2RAD1dRbgbXcUoHtwfGPDi2tMufAyxaLOUSGpilNgtNFpNo2+RatkKZFm6T0qkNL4bdneCDLt7
jYsrTdp9ztzpzahbAh9rSfidbTirtCVbo0LY59t1817itz0R+6AjT1t3SHd/4mTtJW30QzcZ57FM
nbs2hahDAbABxyMfQ1cgMzOxG5PsCWrDD3xi7YrLAMK7pHGZDVDbSs6+LTICAGJgQCQpexb365PK
0fbnLd947DAVjGhCj/p88cyeQ03nO3scj/jlSCf7yCVUW8v7ZKgQXoc4jbdNNZUwAXOSy1q3PvTa
hEUCnCXGTfHct9H0nqmM+hujPga8gqLG0dNtbSuqsqB2rk2IuZ2jYbjD6/8qgA9uO8aCEqxmxA7S
2tbRx1m9iDU5UuX4/irIiX9I5xo77NRdM4KzOeblyZ4v5DAQp6ZS61VU7vjhzan0WTrlN9LZKzKe
iIkg4+vbJjjZ5FssfDNqT0SQ1mec9iehTwF6NI+LXvzqoi62ps+uOGdhtKo6k8aMy42As7IJxZZ4
cftIDDtxvtH4DUap3AaF3j8FANNEkZZ7UJTtBWkI5j9Xay80Jmb1vZWeBz/m8CrV8DL6BMZ31kuN
hOrm+KJ9aRLknZk2vVc958OClNdJmdGJXT0+xUrnDJK33NEDQq1OPwJq127UY5+91rknW3OzdeTp
f3gHxN3HUdv6/TlVPMiW6MNrWLrhtZUReWh6diacZ9cySX+z+vqIOLD9TeaGfOghCNSM12H4ptP5
5Wr4DPFtAkWyH1E084WePe+Vz3GLxlifU4wxziId0EUqFQthbHVbQ7HPCnCoQnME5W0hGPSDl3C8
dDPKOq7TDub0X7IHs3/BaAHH1qfopounB7EbHRAwJd3Zz+QbMyBekIiD9q1GF4OtnGlLn+Uk/kkf
1hlOzYPH8Xi+oWse/w9lZ9OmCRqOSXZ6qR3gol6V/NVF3DxVc2gv9PWE5+FTtYX9OpCYE1bCPmqI
nknxJul7bmKiEHkp0x4aNHoffCq8Jy5d4COyByyEsafWyQCGPMpTZ53Gqb2fHQIFNEo6khXbW4FM
bH5V9Om/Jm8auPVMKkd78t5DfivY+KGmvrTw5yaFWpCgJs6+hiOEb5UAz/R0UD7ElTabMKL7hD4+
XiQGCmv6CmLLuwvWHCjesc5rrDRtOyuLLH1J7uK0D5w+PhHNya0jBpwscJDHOvvndBp8/9yyz1aW
foQGUxl/atAqR5WVLcFmF9wXbns2sq47I2srDlFLKnjXggQKJ4WifST4hYkuducC4D809P387pV+
7tAq4S2EWvkXkEzyovW5eg9c60kVMV3cx4MyXx4KY1/2DrAV+qRDUfwYnkLMCGb01fAGfIJWCIRA
iF1uTMUO2fK/TFQkRoWt9+FVBWw2cCEHtzEbZPzRxU5zcSGQoYaum9vYuxNW/8FCFVOBSPTZHs7k
yw3vJh4adtx1LT+Dth8xRoAjRRBjHXX+Qg+XycVmxLEmG5Y5Aj4l6XjykPlRevasHizSSL0YcTbu
3l3ie48Mk9Tx8VU85PER0IlgNecGMmeqWpfcphzYJCl3ybkaw4tmurOzHHRaaeE954BfEbeX1yfa
G5ssF+abyuoXBMv6szNEDvQ45LA8qNnaodW6zQwqWEPn0xcidF5Mxi6MVqebbo/2i5tiMCERdYEc
Ut75AN9EZ+lvXUBtCCEAs5f9ndcYCqI6NC9TilslIVN8lF7xZg4MZJRM23mDRUkMgf+IV3jZBt43
JZ32YqNC2kgPL0MRgw203ZyOhWFmG2PG5BaNi9BjgH0N4f0FB/oIA7dGC/vhZZm3qR2TW6y3m3d9
+lA+B2TVpWdzUAEAKwkUiAxsory0J1/KLyMLw4MTjsE1b623zOqp9mP6YYtyRCrQxP5Zz4WkTAg1
WBFusJ1jgl58dK2W5McJ/a7fj1PLL/XduzbzJKNYP4W0Z16iJFnLYTa1sgJ/1G7uX4Ig0l9wH6K+
ayuSGeeXIsqcVV1nyRYS6FNoRPrZ1lpjU8tw3LJ8LqO5L/u4pFawcyITI+6Ik1yOTWYtgEmE65S7
gewEHEBtVX+mdMzmeGX5CmqWx9Qs2MaramsXNtEp/txz9jFqt17HUVwW3a3PmvzEAI4CGfH4TsQ9
JnvP3zWxPT73RrhDNWPBFcmSP1PXMYMbBeYHKzkkUddvcepFy7SyPCJgdHsPwg9AmkWKDv+OLSno
4CKmInvuXWidiab7u1TRhGKws5ZdWR0VNUqAxdlI4wIcE+VHn9B4YQA73hp6ogtDjC+JTIw71Q2J
FBg/e3S/aY1XyU2Y6o9Axp4rWC+nhoXf7Ke9AwbwkkUtpGzb+MgaV50I4aJZ1H8+XvhV/z4N3W7q
THF8XDRLIR6rAEUwmjoXXpT+sULrLUjyW5sGx1Ir2icx0ASFUg3uzXsNshA7cB+a3G51OMcEGN0O
QCRuzpJkQqFp/iFFCL0LqGGK3MneZE/YtlESYt9TI5x7R/vIA/0aFWb0LcPpOg7Np22GcA5i+7cg
QunESclawpwM3kzvF2sAt41GtMh+cNBOiRSWjS0s5xm5EzmepjEcnAEpk2qraV/NGJmHLJmzkLNq
urHf+MUr2u/0GXpJfZ9q26P8mqpN0njVXU+sObC3cBm75Zsc++/JnDN2IoOjDBQ0vuLXJVnl+H6Q
IjROJbf9AM3WniUKXkFT1XGfEydurqPsSD2t+P1FYcJYjL1gMapS7pQK7ANhEdMxNIHDEEoL+IM3
nkIGyYJbY1iNi+YQTjSiDZALHCmK92kCSxOZ3CjYmsRJKUvHuebCiSkr9BG4EKknKIPrQ+Bw4moy
yJxm9dnFU3ZyWvezshxi7+aCAS8mJWsLfd3uE3+VlfQQK3CVh8fFVrN1bnaLPf4EOdOnBsZEP8By
Htj6SQ6Xp0ZmuET8/KMSY7VVQ8oRL/UhNci52k7e6SmmFzdF8MNR0V480sbawjXOGhZQlzZ26oud
5sC4DkylPUEXqLgbyAgFIomHO7PHJef/Ev+kWz5FiblnLAQkLcc9GLuWcwVcFZ0kqNZVxaB+wSGd
tK3W0p+R0xW0VXwTVu4PXfvxEPclMI2kJCoxz/dtW69QbcVnQYbOMdTGm9mIaY07yQHX5LV/Wh2K
dB9R4eCUjGo/3ek55VGMhOfG1H86VZl+NkOI2lmAZJiM8/YWehmJPkygMZXEB+HSMa/cu4myfltn
I9NpzsUnTQqWMQOBqFUUrIC4E7EEUAbVEXFiifGSacL96zvuMcCDEy7KFrpuVf0B5XFSgJWXNTfG
QRkqg6jTCQWpy50OjjsSG9Dn1bLxekmfv6bO1YaTQwNyU3DyOJRd2TBbqJLlIEq1BRWHo4Je+lUl
nPO0hNZG04obKtBoo+kKBGNiv7qPQTL+PwAIlXfgPfqBvrAzB2FdpV7uWtv+wInb74wCCStPAsum
PpbLIJjNrUZRXJygO+tx0S6y0b0/tg6PszcoC3sFQrU9mLlBu68aGdyiv95hEQpXGS3Yy2iJFyHJ
y3q8CmrjPWapP8keq3JRyeTjv1+NzosYauPme2gVRygacwJ78OxhlOlCP2axL8PvlqB6jJr4Aksz
XzGxyW+s2WTljsy9zSbftvOMKsxPvXAzpGp8Vm0UdHvXa08tc/M3Iczw5CcmOF6SQ7dVZjLNd5EX
WopJnz/zzRPwPfjnxLqng08rqvyq27E/2IFV3Cpcd3N703Tt4hQqIKRlYb8FvvmWCNPeNQYaoIr3
dcpPLgDpC0Qb/ZpTH1/LxHWOqR0d3JgnsVU5KUhpZJN/qadv8NTBssdR8MfoI5SSETipYWq2qCP0
7cCPufGdabpC+ckXAG2f894ywMLWwWtcPlMT2euyDBFimGR6UNKrbdMPDwJMdCkkwiYFOGQrCLi+
szz9DjkiPV9gXW49S1t7bdz9Cfi0xiCdvqqZCUnllV/MhlxhOJTkPBhC27cJLFviCvJbwO6wwi0V
XhqprtjviXKLsWK7jrq5Lp52AyPRKikMua4HIyBUJTBxHnLBm2qdIl3WW0zRfxNwvbuhhJXtcGLa
doOI37FRIQ6GcXl6vKyGZOeDtYq17v5I+/F0AZgQDgt46RGzDOV4VE3qkwwcCq062Xexl93cYPjD
8J3IVvxLZw+ZgjM145NKrPHJohFbwoEVvt9chhQpBjb2bJsiWVqxSEIScafkRAQCTpUs09dBrSm0
HlNwViWGZ8a8vWz3mH149biUYGSLGjNTo9zq5tOeSfUkWhZh118CKNSWcHuId2a7MUYbFnslDLxH
kwmjj7NikfvdAiCu+NRl8VpN5JWAZP/nzAFMMXoPUsSIZU/b8gWczinQYY49XrVljphCi4l+trzx
MBnOwlVGy0gcoxBGMJVvrGl0Do9LKtUHOOPw0PURgjdjnLbSDdGzwu9Fg5O1kJvUMGwLolOfrayN
nwOFx9ksj26fvRKaQL+WHvq1i5i8aWkebECMhqRdcEQodB1ODLCwqinHe+5P3n1iOIrxl5MTMgbv
zmTP3EUKgm4ty10ceuZJTEZ3NyfUBVbu/EyqA/MTaRrT5ZSVCywJI2GVvmmkVyElrNovpkz7ApTi
mA8p08T/l2T4eFnMGSycVF47PBGb3IaT0YdE6Ka4ZhP92dMkPY9cQo6IQ/nTJsndbCkxPGGBLAsI
2/DjsjvmCEfiyMl4ynn1+PU0cPVVQcrUMprz+0LOmDutrtwFKOSzNAg477Vcfx4IEl9prV2+pC7+
WrKFSPYG+E9b0e2fA94V0sDFSYZ9/9zx+DlTcs4Jfd8zCWOH6ZhjdeWPS7i0Dul5RVHnnejPIdLT
pfWUOFOwmzwaAZNi+N32JEmpftuZFTCVEnR2ESHta5qpQ/PuneCfxGfDcaJDo/D9j9OogUrKwYk6
KTCToCwhxTG02DAU+w6qEb5t4IW7VEAjoqXPTEVpBa05eOatq+BVl1N7suZLI0mYMgfkk0FtbbKu
iPZOMTvnNXpbos4g+k9mUbMyWLiYrdSGmhtUl1QEL+gQyqvZs9JZNV2UPhw+akXq1+POYj6/z0L+
wWPIY5Y7ZopEZv6S41q9KHXXzzcxgHqiy6IPh5t1N2ZJcM5czdjmBZ/x47vQLG+39h2kkhXRARE0
k5ZmQTzf4/XkMxHvLSbtva6x7lnl+JYo68XDUnKQHRQ+hWvwbBu0V5sOMTTMkFOWO9uw9Gz4FTjz
MYCAs1w4uXfobX9XMfxPWhhZaGsWpd09++yIiIGXmtoyhKCFkOyTPHxOhuwqMVx4ksksRIHODxYZ
SrVqJF1hSmAHupcEN0MxuusOQvpAI+HEWP426NpXhroizmaQdmefRPORMJAhZoh5ltoj4QDzf3Cg
Sc5aFaB5AJKLcZ253QfanAMpR10aXkWHGGv8tGjw5qT1pkTnet3RI23e+YgaDvuIuD0h1klyKFv/
oqZ21wt8g4764UdcRZZ18YKjnPah+ijEp6mMGyNAFpwQ3FHFQymPfvHHyhMMTvRMfDotYbVyQXJE
/aGdwQDDV3AmvJ34yY0QMyeOgJUcfRZN4Tp4s1HTMokceSdCLNjyXmxdarSJ40c1AthFRhLB1u7o
/3eTe2+qr8acQxsD2gIeGPx223T/7Ho8AOEW2RbWKDW43MQTGj5ibHR/hq34N++7t0nsnOiSvU7R
qy7+4F7YNelB+PtAD5Z6Rr5EG8DBgCeydNvp4Fn/8r8ZkStFeW6zfJUAz8jGg6cAx6iT70BS4ONn
m17XcfNPr086WgDneTTalWupVdSqlV/eJ2NchRpnVUSqJuNqZZdnCdIn16at6jUqVoC3VA2D0x6A
pS58WAADGrFJH5ehYrKd0gJuUb3pZbEG/r6bRLVh41hGLP8qIQsoMpYJSddlvUnDfKmC90AYTIJQ
b4Lj4FQSs+7xo5uQZqYw2qf+tEX1uKwzwpfA6eLwidexTWu2fInwIpMbIzmkBHtKHU8054k+M/DC
LMZhSjpFSOfTQWs3pHsUTJrvkCSanXA5r8yOODP6Yn/1zltXk8UxJFj5ADqdmBwKzilE0NunPDJ/
JKHYC4x5YtjkPKWauXNaCkK78wjNLfZjmdwyzVh7cYTPjycMZEyS/CQ8LEihLnTeNkZkcCwjr9c2
+iUBAuPXGCFd9OV1yueoseYvaUzbJJKvo86kRZ7lpLYpDpWaFd9OCHOKoR5xrpRds09aFOdY3yXv
aDHGfxz2tGH6QSX2onvhMW3N57odVuh7/uYdG0sxvKS+NC58GuvJ+CInhjEKP5BrgNBqL2h1gH1Z
N0+lGdrYZE3mhsMz2ybahf2h2MzxoDkZRWWtrYsRkSqygN6MV1WebJCyAMO00yciQ3CX484KaMeB
TVI6JqExJCJYrPwgWsczSk/NAO7iPhDcF/XkLqLXiTF5JzToEnmuiDiv0LY5YYKYND40Q7zsOhyJ
fuEfUBdCkCeaIe8OuCO2OgMIOp7Tm2SWznjlSBzGBLO1+o0KSd6Wb37m8OyQwp2jSJ5i4INN6O9c
cICJPT1ZqMldp+euZ4nMfbllkrkrs3BfsMFY/Y6p3gGfCWAj8vvi8Y2hMeZAZe+c0lvF2oH/NOdv
mb50fr8lm/UmVlQHcFIB1swYPEn8BeEyBTmFUtq3IXOR0KW8ZS0rtY31PIJAS1wz/Qqppes6orYX
A/0m1cCsdA+pmb3gut7Qk0DJwkKeM5jXcIlWcUioa7CiHnuPpEM4CWLyhmLDgHVMbrlJkLFX0eBs
8E9OenoPUvHRSbmNGGXpELL1iWDp0f2Gd7vyhj+D/Rdsz1c/pXs/mwPoJ9aWzvkFirTpAOi2GhEJ
/nRlxLmMyh+aRajSxNav4GlG7yOc7oUfAjuvi3+J+Zl0EWwii3FQeQWKCm6H1BoUqBvLkJ90N5bS
dFiZbDjGsAU2XVwVK9UGDLvo11WsxNy2Ub4RPq3vzl+5Rr0u8/rLp0m766aadEoHtni+TAuDLi/D
lwYNTjVqMBubNXly2NhR55BE5gb1LrfzdQ/AwDQy0tR9Zv3JdiZ7dyb+WgKGQro4rMWJqD7GgJMb
JwWrjE+aW+98xtRaOd1kUZ1EnL9ClrllSO14/E+RsG9gDFaEGm20QaymfKCn5V5gvf6kFnHQ8V12
1M5BSLvGWEwBAIvAPybduGtN4y1J6q3jIogerqgQvcr77XV/6w6MTxtvOzj2VnSQbPG5kiTNVCkZ
SnSJAh5qhBCm3E9F/lvzL0buv8hteZdZ/1sO1ppVCO9uG3/hVi5WGHVoK+bGwZT+8yQQroYRIN56
FRAoy9a9mKxgX9MChM+xKkwTkZ9iGq39gYDGqsh4oLUphOMHweUw/sgsowPzVT3FwYyiiyinWL9E
tBUmQTcQl4n5urpZ4i8yMlfotC1CDe2WS7JZGf0DR3OaKliS4YXYhKUHEanw0hcf9prdzgjKahvr
2qkwAsbSNU3VhGyUmvXJTBxidOST66cYZR45wms6Wz+cBQ+j0CEze2+dXv9FK5gUzC2CjR5ov4lo
TmVZA7OUG3t0nhS0aHsadqlJmLRlr8ewvDQemQmTp0OmAe0wftsQ5a3gdzQxRnXpNsp8EtDUNlL2
pnerqxP69zIuNgV6SQULYwgg7pN8Uxq7AHXvIu2gURE9pWcAsSv3VR8xcReXzKHpQeykC5gu1QhA
x0DSAxbG0f0MDgdpH8w5n4fGb7OOgQDEm0n86QGP4u2xrlUErLUFAEgIxjomIC0tWs5ApTHsDGY8
W0EGeFs66y6ioM2YtK2EvABqoMKc+OdmhEeNq4A4oyJhvBG7YE4jZDhIb8svhR6STtraxmuAxcqw
p01pK4M8k2pj9/retsnVQQu0xCYO4dddGumXw+m9TYJVWfqH0niNgLkGmE5rma+rzH2HFAtcLyZe
0FqV7VtuUNpIHbhdtJEwA31b3zTg/aAZMpburk4unwcUNK1b7BLNfUIwjEg6QsnbbOyqX9b0hQ2g
GFqSf6qZRGVo8W9tBWy0/q4v8UolZ92uF9BkLkFYHFT3nHrRc+O2R5mg/QH86eKtR2IV4ofsVHTW
W3m3CD8Q7OctAfXYcLyfNKYMEXTJFqSr0MVEs2HF+u/glq9ysiNSzspx3yBXWU11/7fv+JQn5l/M
12BWFvBqk2cS3QiGMGhm5XDrqJACVaZbKPow6+yVznABAaFJERoyksZ7sWC4GJ5dtzgSFXQhY/sb
PCKthaG4Jlr0VMIWxsltvknUCC0IikVlILcieSTIyRBLGiUB3HBe7vkCZc93YRX3DNX2omeiJwdt
74VDuTYrQG9ls6AlNdORUs4SEWNvy21mR/evU3sXt9V/0V4V2EcF8IIhZfUikFc3jkIhYij0D3Aj
r0Gdf+iDd09nGBjwVI37ZdBYoBR2/NUwItMq7Gucui3I5Zi0XDc/ecgWl0VZRajj6dMrUsPq5Bst
uVy+NbS/Zs3XtyAvFsDbgdga+p0Cp87YMHnMiHqvajNa6nZWofLm4Bka4ZKnFvy4WjoeIbdeg3Un
dbc5RiOm/ODHx5HwcpN9UghChTDLrB30pkYBVZOQGr5Pza/W9RfwSe6pMFkZZjwBPuVAmUpnbfv+
Xjrql4BUSqaaAsga/kPYeSxHrlxb9IsQgQSQMNPylmXoOUGQ7Ca8dwl8/VugQvEUdyBNKLJvq0lW
Achj9l47iA+s4pQxbMhuI3BI9BS6Q/1mp89Or6GSGlF1ExoPoqpsl86gE0/XA+8c3VcCQTQEg/UI
Ees0wmBZRaYJRpbqCwlHwqPHZw8H0NCMR7XGwxkv1hXJGV6eUc6P8M1DVh1kDSqwgcnLvEo2J12s
2Ai/K6bgW8TxbynfrJx/BiOYrnKgUwaM/zcKARonU99to1ObYjlq8viDCEHQwPleOVS6Iyx9faz3
pl5ffhdx8OcX5SQFYmR2+NFHY1o5cWuSDmIQL2M9ngHlIAa0ydUd7ThcqQFiFfwyI5fmctKICEWb
71t/bHV02+gZRNPl9//BxjhdKO1oBdmhsLPPLhjuFSm4BB/RGTKqiwLYrUKbpQ6kI3BVuG9kKG0a
BvULpgkXUid/yi555zG361KihuYfSvnyiOPFYSbbb2tzeFNGMDKzFU8OZh/+8wgCVFjPnXKQkBmE
7YTConTTbIIAFTSzlGkhQ7ulnojvnKyZeV63sIWwNhHL2q6t/1SDLBcKAfg+RTEVSfPoivFGHJiu
yNDQo2rdFO637tPrpt7V0PTX1CEfnhwZGgQGbH2bHRz4dNRcQbYQrEVtNAaD3reLqHQuY4/Vve/u
VV/ODFtSc/H4sWM9xx1WyKjmxi6Zl1TMeds421uFT2kwvmo52J10RnPWeniWfjFXIunKFz6jEpR/
mZ7/7QkRpwlXP4X9VRqA0QYp4YuZ7R8HBi2zt5L1R5PEzykJwhuWOh8JYmeUAoh6dQJINBZ/PKTM
L6BDkCPbh7hAk+BpWXBIL47NUrNLY+60uFwnwSEqEIAgEPHIE5jwWCDO0vvkAZb+jeVTtYhM6yOA
IqrKxl72isWi1CxJ6uaqTyiUfR4AGXN8Yh2p9cyh+4yLvzoJfAtOYAyuuIIXFd471ie468dDkcnq
OLKwcE2NKHvRqKUWFKtRCIzI3YvD/gBsLrhRngMzAm3D1IVGXHKs56a5iI3qtfQo3shUw7zvF1s/
HT8zKZ/Zm+Me6r+pQ9Ry+qrZBdP1VFClc+9L1//qYc+2XJ9MspJkttArdzek4cgPhvWmsmjVgWe5
uf3S4l2G3dHvzJHKAtknJLzJvHQWaq3sySGDJL1FEvtdZfGIESFRj/VTEYfvfdS9eNatbzgx7eyN
zBv0IX2PBVjGlFN5BuGjQZBE5BHr6aujSWYiTbXNpvi1aonMiJizM1fGM856vnb0U1sRU4Ot50IO
1aXsQbYaijiMHGd8F7IR1vNPadO/x2bYwOzjmTwmyD1sBjNQRa6dL2f/1EUw0E1iOhpyhW+4lsNw
eBhcZ1W16XFSCFwRAWhSfSi8lYPXndvQPfh6tZ8xzppjXcngXYsg3RHv90quaYFkf9gLheMDIEE8
QCPEC9MXs2f7HHazucSW3LZmu5qEC8JLB2GSYbaVVfcRZdE5N1iG1P0HT8lhDT35nvs2OkcLkZJH
C9v776HnGAzIMPG2juTandPGQndnV9YVxCk3uGa91Tz72vF7cLV32Y37ob9BrzyrEndHbD+GmfaV
oCnT5HNvMIAwxbePSWCwycH0Wcf7qK+VYuJZ1Wxma/wN1BCmeo6E/hS704k4vDt+qlOIMXGhdK4R
N+atJkps13jmqtRRFGsxjWpeggpzFF9xuzcc6oq2e4AzQioYc7CS/AidqbodWXdcLV9JKu+Ji8IW
O/4wxzXt85TY5wjFIij9b5uspUUwdSTJqPbFLpqL7hUIiuziTRTTax+e28y+Z1SJ+C40aGCFk0FC
5TeqCBpaNVEA3J7UvCIU2MgGewsQCMuS0B7BfIPKJV1jMps32h5UZaZJ1GYXkP2V7tsCAh8QG9ZK
9YOeieeo6d7m/6XCfdGqjpkS0zNpP9oku3edeJkpbL4Mv5TZf+R5jKzOTDaOhoZkGIiAjoHMFcPJ
y9IfYowe6qzgkUdarcppMX5/hyDDqlm0twAxJUnKhqXOQ88ZRZzenPyQPwa1trfa/uIO+rk14/0Y
kLQQZl81BYOuzKtvoH1tW9JYqVQSMQSMOQFQo5lfmRVnJ0OyIhqetKz4Nnln8dZLMrKYYWEo59B6
tKL2YpoJIJv5mnZlDyo57w6tnrMfKCyCGmlwTH3nVreo1cgdzvS/LCAOXp3vNKQ3bhDf7aj6pt5g
jDT9zDd5Q+GV6m9mTYE09rim4ZP6Zfo19MF5cMU3acoJMQUEayUdfSJCAUDwpMwis8fgCYWGgXXW
Xkqut6jKv4j3+IOC4AYnZtO1DLPERDCSxySjOBb1WzSJbokBCp1NHD5VFhdhY33PP6OeG3+8yP+E
jE2ebPntGCb2J5oRZdTaYiQaCOt3xFy+g3PvLrssUIu+DBG/UrvOqSJ/XHISJUwI3i6SPN4ayz7w
hj7gut2bfZAvow70cjeoTW/qK27xLYruA+zkdRHMYzmrEYsyN0lcIsZLT3jjw5SGOLA+GqtdAhac
Fr3RSYZY3lnOl7RDMmJXGyjEk7MivGLJCDzI2nxLYGeEW8HIF62U9G7yopL6R+Amw1VrvBmK3RkM
MbJpzE2jlaxOLFMtIUa8oV5gEJh3b6aT/iiJ6UHgD162db/C5D1ukFMR9UeEdo94lh3dybAVDGkf
P68pb2bI7BjUMyGLFe9PavikYtvtJWXG3uOuKUkTXmg5hJPK55UvXf2kJzbYFDXDUkr35PfgchKd
8Vo5YHNoKWULJD4OOR0eINBFPoDKqjt0iAbh3nANtBUoYoqWwf+qLZWtmQVEwgammQO4VZIY1Ams
LLS/qWNgis7NoscmGLQmdrhwgn2yp8Hx1l7pDRuzOOayAdFhnIMmucqw/jSC3ieTqh1XwQcuciC1
llzUmkRAMKB7GEz8mpkObmUmAzrpV5Bpt6LjUZQzZUbSlpUtqUXZxZkBum1j5cuaOBaN1xgv7kPm
xtehg9wUS9CcqfVEeK2+7aLB3TT6NKM1aK9G1T93jmUshkJUa4cV89GcXRBSs/dFkfmHLtPdbZD1
D+FELmRYcZg4AvZAZfmbknnf0sv2WBtokFKdoT/rQOSHLXR5hMS63hXHpvoYk9mZ0FMfeCXfScu0
PaT7I4GtMZVdMDA6+ZgK/av3rJ6ThL8jxh24FGNdtRR1VujcXOHr5BORW5zE4lhaCmgDpFx2UajL
GXYqw46WmR38jVmwLsgiPgLMDZn9qwfpscw22XJ4/N3Ebj59ReNWIbSlxMp8569w31jx88O9wIch
wkrvo6WWWdvMJDxXw966cKzsw278F3S4WHiDaRvRoG9Hkj4ZJbio3IBaF014MT30B11LZ0Wm8QNE
dL28M7kiKKAZ/xIxwpnJ7lln2svLmi770iW7RVQnWZFEgMjoB63bgczWXZRUpIbj2VjkNuduo9aj
gr/fAQpZGGX0o8849yp/NkdC642AXtyqChLLHsjt1LatNh6aQke4lYwvpLSPC5Uc+o7CJw9purSm
vKMrRdaGy6ziQgQxNDyTwUNjS/qIF8+ABepqvI02KN1kHxg0XoAveblpRXM8OSE0l5BVKuJwSqo8
19ddgeuI+NedZxmo8NPXAcE+3hHxarM/tuAbkMOrrcwR0EwBO4D1ICoXS9GlWB1xyj5NEXnIEi+A
o2zI0v6JqdBZoNMu4b8vr3ZP/CvRH5+tPx4MPTzaZrjJdPb5ZnMr8LT5pnuqZusP31z08xRhZlN2
s9zVJhrAlQyV9Lrd2JyIJlneKBUPKeOE/hL2TbOQCcBCFGisSQ5qcGq0YNh6QjI2YmG/Yav/cqP2
h/Lw3YviL/wES4lJMYpYW0Ssx/qRVLdc/+Pwuy39ID10HWK/fCox1zNq0w08RhmqRaeDaiMxfQ7I
PyADXCtUp0RQLWfB2er3v0ZCfDNUI6TIfQhaNmB1wII9A9KIKtJe2bC1SDI42EGEGwtB5jQfTrkT
8FgSz2hHv/RiDrKPzL1dx59k58QM4N7TtN6JKj/52rTWtfoJQdnWok7sVXOuzDlaaXqNCRyz6moV
0T3iZaU3p91Gx6wea0JsVzlxLXjJDhlDRG6D4cMJwq2Pa8CwZtLqgO22CKEAs6Vf9uRAgwVCckTb
4AWYde1H8Pn2QjorPKH6gngLpgLcKqKpH41pwEc1ASdyZc7UZLg2zRbQ5MRfT/dFnzwmefZsGYgT
tfkFHEwU7Zy/MApI9Eyiz3QSbIHRdOK0jG9Tnt7a1njxrYksrOo6CVJJO+NUJjoXsNFgjCrwQbC9
twf+SaG3L6P9bfQkLdSt89SUIYIcuPw7y9OgVJhHn3vOBy7oM1Ptmu7U59GlLBTHajCeW7XSGzJM
QxzhqZ3em6E7VK1/ZFiEcuHFS0LKA7w2MnJe5PBRTtHFtIujZlVPZZ6fjAALd9lttGHixRigNzlO
/2mZHeEB+GGQ7QoOBUJWXKZFmhtNbBvba6MrFuUUtXA9nHmbRqztlSqCe7wN8fES9tcTnUDu2DKI
9ZcaHa0nQQYnYQtphOqYMFfXVueJ2nehfVgphV6Bt4QR+SINFdJ+7my7lNRhyn+PXYCF4mYOYIbx
seXUrdm4cN8JZeF8iaBgBQRk0O0wB+finldsVbSQ6GPZ7TGda/x7XPCYztWpgpVxqDznhlXnR1Tl
uXXHb3A0Syz0TzFp2YR1SNSx3Ry9jc7aGuMIk4rzCWHrOe57HofzuymFCVehSl4AtrFT4QGwcHnC
MeQecPE45RPu7I+uCwi8jVDi+FD6AMtN69hfQ0Z11xg8ScnJ3F1TxmdJCb4RrktyX3g0TCZKU0uP
lKFSrU4pt38MomoBBE+twFEwA9m4gf+gNHLkHIJUJ0e8AfF/tsly18KPpGkulMFw4GNqpDRyD8bA
Co+Tm6ORXG+ZPdsxusAhvgKVWSGMuL7mOdRqS5R440oP7YRDHxbgUPTa/i3RrXpttOYcsVllm2Cc
PlA8P2V51rDIN75JTpKse+kkI8ELMxQUFa697Ung28CtXxd+/QIIBl0brr1jjiUE9a62574ji5uE
JDsgrKXn6MIExnyYtA7btL+xqcL95gkDG9rDclSYOtKA8bNyGdLaebzoZwtta5ZXM5pWVWKjSQiN
55gsYzKXgjeGVZ/csFtNWdUar2/P0GpfmE61t0T/2tlxvFNhjTPAJtTEd47B4NbsAxHptz1LFhEX
CKYZJ2JZJ3PaxMedG++T775W1skmsZvSMWXqUWmPbpditIspH8pDM45Xt0xDIgtB8/XhDcPePEH2
n6Z6403iR5YDjgtg4KQ8kn2g1Uenc1+N/BI0XEJDwfSp1rk3ULocit49k8i4yPrcBGmIziSbw1g0
EqEh2rH0NdOzlhJ3VeTrCVISvWtzc0ZxDMjPmpzViOCdWHRnO7jPKYFBVAXIKtpS/zQQNEVJSWUR
DD9V56zcGaMU6MOza3TnYWiWTs93kV5Axq+jJwvDPvFUZexVm/3CdvG41KJ6w3lC3W/0tz6zl8AV
CxJBg1fVpXfPiI6IsY5TTNUVEowkjBy/K1SupcM1g2SUIWNwHkuDJjJmhJIZ6Xffm9ig8QCw2rYD
tJjAAIx2fHQm21l61QPptLfBzXAFNi8VXi8yTsljLgqCmhFD4PNtP2DXfGjjukL+vMBLZQ81r0DN
g7F1dHx/Dnrvl1ikxLh4JP0MpyBOdlMbFss6xc+SApYyNCbl+Iv8A8hcTmyfuuL3nxHp65iIJ1wJ
1Ox2cZ4C46djZ7EMx+yD2QYgpuFhrM2O8h6PTTRUL75rHlHl2TkuXUORzCAycXcCgeiVgceQHOHD
wYxjmE3F2Z5CBoKLyCJbh52nI8cjPvJo2SeYClKhIc+LofoEr2HRuHDtDyS943eqXlkIXsZa+0Lz
RleCKsl77XGmh553R2b1OTTOd4meaPKsP8F7ZNBMayNzt4rU8cE0IOapLVkwbwLtKThGrgPHACOs
mq+IAx7BeHS0U/K60Yn7S3hNxi7TiphKCtlKsIrj16TiyowM7ymwydu12i1R9fqiNFg9Cav70+fu
S2WTE9RFhk4taW/SHj1ogj2ja5ovjzW9RsRLQwxL16u/LETOOoAYQD47TUBDRwjIcrraSUPd46QG
jz43AdboHPWKArIDN4yXTd1ZqGl0YbjE0OxUCFxSmaRLu3jPqf6VV3G2jrjBtW0e4lRx7YbXIa44
ZLRymyo65pA5ktW65ybVt5ht4wXgwnRdiC46EFx6GuiodnpQPtpVOoeDpRmSIPhUQ8Rp7Y7xyugN
Qpl1xoMIDFf87HcCVc4JVqy7mRYPfuCzRga0E/dOsfBTbcUYtiHMPK+X/pfnoMyKS4DIgElDiuDi
XCYecIpAzsIW+6FIeKpwFZcUYTke07EON1Nxkl75ocoBS6FOtT6JYs98lH2tCw3XYzOcNbWxHhMe
qklLPGKHPtuHzbfwsmtX2fSbAdpCvPespaWLKa6hjE+Tu665ADcqIqybVFuoO9cYDwuDDob7LoKh
3370PUdskXAwGRblbNGaBesh56tyrHNky4e64tcMNLvaGr3+jXF6fsr0pJwEEEiA7eYqWrU9E0XA
ZhSIwjroUfQiwT6yVTb4NVOuNw099m++Mj3sLtOHvzz5IWoENyE8UEMZOwvaRaLVkkOgsdMOmHjh
ooknmq9h4uYHQIQGuBNntjI7HhIFxg8ic9leo7MpKYX96qLyRiO70yFZE+bgRm/s5tzCDl50SKk2
Iu62ReQSFtiS65YpCGZB9TBk3lsbiXCFJryJpLcWsmhhBrrTqka6n2IZ3DfmMqtjZCAifIo8K1nH
ub4iO459haajwkkqlNauIOxmUD7qg4lAlznKIIe9QLGlQfBwmCcy9UL1Uz+ldPxHDpdNKNNHDQLy
VhAuhkak026N9GHXiYhpE1Ytq3wyGWgdo0rH9J0b6TqpGlxwsT3sOodrIXKKmq7P+kr6oSf02Spp
BpNwbYWspnU/PrH4K9zhRgHvrc1A/qlzMjzyPsAfEoq7EVrEQTXcBhhToBp3HXJ4q0Rhl070N24A
Ua6+5KJkOzwwXfAp7ljNHUo30x443Mvl6I0w0+bezh8vVs56OWapc6AeKNeyBS9sIEJzsuiptxhg
IIMnY6gOxSpoA4LCRM9qVYAqM7Q9pdVCQeFZOE2bvyJV7BitQonqQwvhX0vwaT9O6yF8V0jND4kA
+Eu9vYwJq1iTBjcd0V8zxUhSOg7P/AyJTVhKa3yP0iJbMHdS61AfsbaMxdHWVq2ow22edlzCgSTs
1TJjuFhh+oxDjg0HuabEVSfdSbkgKpAm+vG6LWEoAfSgj2gx9rCgra92JqdFKQxzW2Fx3msNxNeK
ZeGzW5GL6hgP2pRmPzyZNnB1rM9Y1ZBy82o4kwP9HdUdo6M5CMEwCgbahmLX4wXmv75E7kOkPIG9
qI+7cya05J5WVyuox7egct88871RPxUQ0tO/iKZJ9YZfX8Pn+2QJHa04p/Gpr8JsD/eVkXJSuOvS
aaOjxbgVyUEEDdsvqhfDyW4kuollzb+1FGWlXX4/oKNP92ECfQz77QJ5uP3M6qgkA0zWZ9bfDOkq
yaVQkGUHr/fUT5a8GpCcgU0lb3o8fWjNZJ+cOEVOmAq1xPFrnn4/EJsVI5UtNrlvPY4NoZ3QV9CZ
VdNrQ2TJcsid/Elj3GBXbvfpXRFq19/NXDBKv8X2604jYKgETNfg/x0ccfHxTdy6wdv/Rq3UPtir
vHmjIEOg39vGs1Y7/u73y8Q0yNV2kb413WTtdcEhY5gA2qnUW3LpZFPtRjsVjEflWR+Tal/YpTr3
pDku87YrT/k4gGezvD2qIXSr2Fve2+TowXR05raAXXW8kJbungoX/KfDccDIkCp8EGRYxzB1FrIy
+yPaY8nTLX9vKtA1AEm6BzFZN8+S2jnIMcEVSiVn0QwzjDEQ7Bxc/ewVPngE038LfSgoSZLqqzLu
y1UW0SM3oRuQa6Yeq6nJP0cdoXzvYkoy6mJ60KFRH5ia9uy/QveIWwLBa2xRKmLs+DQ152rFWXVL
y+lJ2DbUgo7TGg+D4OCqyQ+TkDk3hYHsRs0Z5LaCHVIYjCE6M6Xei50NoqriEntxv/W0GPKZy4jc
qzLv0s38QlYm2FcLlE1e63hbEGL3wiIdLsCehAlLVaukNtGZIV9f4xwoWIgrIraswPrutCJ7MA0/
JaPl358FGSndFB3/+nPTTKd9bvOIdAqVHtMMS7epp83rwEwzEW38x2M73LdLZAXuMQEJs+axPsNl
6m432chLwOCm9wLxw3qoWtjc/hQB3witrWd329GuGRaCpRnjUJFnA4MnYzDAyY+IbeaNDsB0nkXI
saZYk2eh8er6CEojttd0n9GybrL2imml3HPX64hhniq/La5WUzJwmjnBQfykAoecKjsCblzwy5Re
cdNrYKOWVGhNi5K/06CLAEm7JlJKnrOWKa2nmLVaps8+e/AP6WyTUtFDnDT89yIEFt9FZPgoNW6c
hp5yACETaPEh5qAh5/qzChWA7lZGTz5TQgsJCtuqIV/5HRnKeN6lKHim28onrB57NPO3/AIBfB3W
erdRJICf8QATSyMmfG5JBtsVBgRZLvOniW3/DYP0iANx3DmEWb64CipVOVojyONpeJFSewcNC+Nu
7KM9lLJ65dIPPI/FOBPm2ldvEGSxImreuomfvSKgtBMLOaOurKUpa7moYtgsxCrhMDG8XemZNznb
XYy0yLdBT/fReP24rFlGYEkYYWQMwTrmj45EsbKtHeE3xiRdnRyfLY7wxxU7oeBgVKzXh7Tdt2YV
b37fnkR9Z6YKr0aUXZvCbx6MVCPeILD1R5OHxkqrk+IaDufAQZIGAq3C9wHPaaQo3bG5D6bTaJX5
dtAITjTUi4fx6THvWKMEeJN3ymKS4miJWjHAxzQ4+JdGJf3GzzUP/Z0LumFIm3UXEP5Yd1p2M+rh
SIi6oh3J2Qn6ztniOFLRcwA/7j6iVQKrbHxSF2nPIuLnc0S9j3Vd2yorJaMnoZ3xxw8SSsFkCjbk
/zaA6jaXmXTdYxPO3szSeNQd5CxT0+wAPOEd7Wx7qxjS702vP4xox8ToD/h+0Rt5QKR3Y0DeJJ7z
rW4r58jcoN/UCfV3iS0jdU1vKcmdmKwmOttW/ub3ifkoRyKpYg2nq+8Z2alyy/yk1GYqw7XsAfC2
F+OZtrBJT5NtKuLne++Qu5aHCz1vITEM6ir9Ek+FbcPqo0Um1m5V+w3PlrmNrRFk3QbMG8g/xpwN
Vb4yggoBKVKgUHGuSc9YS51Rg8+WGknNWDwklfGIvj7Z/pqeyhy1juUxs5r9vr/JbCEorsIwGKZh
ZgrNsd72BGNgtBWzq5RVZjs5KPFJohoLIpjRaZEaiZ+Zrap9ncmeG1v0vLgtMwDPYwalmWHM0VMe
DHuSJ7gqDs11xS56diPZXXLJi9jZqZGJ+NRRfhLrSxCfVwMhrRlgoETWdw7ZWzAOUAv1VS/ZaZPv
PcyMBYNmbGk7wjv8fomKaV/Dm7xJWaqTk1X9OdeL8MQAconI0yeN/XXs5XgOymp+1Xz9hD0n3VRG
gfrBHaKV0SKB0UgmJVE0HHAU8w7j9O23adj1hG6jiWSC+UKIfQtSGWYO4fTBi6G0Hy5EftBZJhEE
6XACy6VvRmZ7Nx/JI3ijUbwQFLSvRn3rKxTcdeokjyq6DHoB8jt1kGcyxaxOmd3nW0igdA0NGDgQ
+xA8wSLehZ8GZ3bXj03AZWUkajwxUxn2BEVXiBVJrZ9m3hQNz8aVJk+iAczrZJnBxuvSZEkYNxNH
Eode9E4igx7ajVnPWbmiVges4dqGjfXFn01djOrMDevSn1/GUlc1u5pBlC7D5NUl1UFT03h2ilUn
tABfiAo3PNxOUTljpyvFz0eXVHT+M5h55w6vWJaB9zjoHGGZURr33h4vJTA6jiim2V0Blcz1Njqp
I6tex3ZZNVwTcQE4r24/jdopLprZ7qaQl6ufvgIdpKDt4svvR9PeR12wreebPBzdiAFb4+wsiMHX
zN0DfD2O7KkeKri5tKKadQAndk9L6iFtoLWUPePwNGmHp9wzQSdFn1OjN68IKtF5dgDYMgenT2Gj
FIvUscB2jOAlbbd9y0jBUht+L/NMTVg84CP2OXZR4ueOFYD5jMLz72eRxZvHmMOOy+i5taL8qDMM
WSEpyT6o/18ZKJ1GNn1EgsPhkxWCt55JLY/aIIFssHC1KTkoKB6PXd44XOkpQ1n01m0OvZXBzUOV
1jXHw+jBuoH8HCirJT3WNR6UBdLb92ajGjkFjyEP9akjLY5est+1DGkXNpEid7sZcazkHQgh4tZh
iguMELGffZJhccr8z4FJd+G10EucICfFZ1bHRCFK3OEYa5JvQJfrzh+Q/qZQInobAwhfghUhTmWa
rC3qFyigafH5r+fp/FBtg0LtCUPGuhTBe5O4I9cdoZePuDegRJjRSyY1yXLC3Fks8Vb2SATd6MUx
8EP3oTOT4lQULWIThChMaSvAOrOUxSv++oknt+bUuyu3b4CoCmJkoqx6ypnWQ/o3KX2hGiAPJmTt
94OwfMzbo8si2c77U+mPjMpYer5PJTuruhPmgyiRR+GqeR87qb+PyOiWDhretC7h+pLQx4EYy+2A
sO+ahg7ZQu7QvIEXfInGOP603HBr18l2VjzdXXgGJOcgC4f6+vj71TS7I1VUPP1+BYMaaHzzXNY1
kXR1U9FK5xl7ypJtY5hXT12c8zB28IuFzGRuTmuzJJwRU5o310xBKs6ZFUYkCubkJjuZizarPPZW
bzzXTJctJqcnL7Sn8xAn+rlKbXeJmqJdMVaa85DT5EmG+rWLXOsvAT8rGlnMnzfP1sbPuGO8ylhn
g+gGP26lfPaydc2LMH/IkUQcFcJ9LFU18nCjPv5+Bu6SIiFSwGv5c+JACvPdhmr3g3JPs4wfzDvf
LED9K8eWf/BD1z/non0FoKfPpCj/rIawZbFbyDVYtPgCzMDZT0PzNM5fuQgBFp7V9Ft9Ri3pyfSH
MWDxIo1xdkqE9i52ouQ1LUEZATqpHqw2fAZySfOpQWxXmuW8uWPyTFmNnQtZSmTp2m0UOkuDGM1i
5ln8GOwDfAhrmUbqrhum3T0c+i85i5ojq5ZoGUkS//2QzJ9p1iwRQjq9Nr0W5vLEqsIxGrmTuW4+
16kWrcZJl7tf3r4Wl/EqQ+C+S2NimUZV7X2Im2wOPW4gkjh3+ETE6beBEC37paSsCvj/U21zTBMd
2o56fDJ7qe4j+BC9xdHYZGCp9Ki9JWmb7GI3jre6L5AcquIzl4hER4gdNzeSrwPLwIVQ0npXY7pK
2gjqiV+IQ2WY/YpMI/muRI4gbehuYhTyoec6YKXh9vPArdtg5gguXjMG59julzq7wMvvh8yl/7dj
j5Fnr/1NHI9YsFx0N6h1ZFe64sIVeKJQHR/0KmG6R4LMl86iW0+Z0yUJ9Mff0jRvHeAPRK7M4d1S
040DOpJspv8z6c/Gd6er/0eaiPxHQqyBeMyxdUGig5R8dOa8of8Ia7KHvE+7pKZm9UW7G8usv3rz
ZdCp9t7raXvXOr/bapG7D1LjAz77zmnSfh/leXJknX5L50aPaEbBQoy37f+/LPSip4Ev/+TlgYBQ
67McKm8l7dE+WnXiXTKX3SfcYrlXOdv91isTjCBBcv79TO88iu9IcouaVX/Qppj2Io9PhLzmdwrM
75pDdRsVnbeCcAHEUHRPPvp64Fe5e/UdmGIhlMVlpj0n6Ckznt5a3gz+0rWObRuZzz0atLXBNk/w
hDjncWmuUhW7q/+emfHPRA/LJH/VERbVpgX1Q59D+f7j1R3qyQ9jCcwA2qC7k1Z38Dzxw0BAw/aB
o/G/fzfjn+FQfDuHQGJuUbKqyL39RzhUh3WYBoIYtBw/yTf8+oV0k/a7qLAwRZDv7+PghUTWtx9l
iwBZmjAvx35dV2XwylYicK8Ta91DWQlzH1npd5mkaBSC1NvHkoQdw6vkrZxUMlca/yPYyv5nPqFl
Oo4rHRsKjGE6uv2PlK0hzsgFlkm/9FpxGnhxDnTOIVFsV4piwDupZ9Ld836Z2obXzoTqWr6ORdGd
R3Z4U8whlymrXmaQC3AU1NrGsqVY05X7iFyuY6pLYo2rithjvVtXaYgLzuqTvQWSLwhVtHXC6kdv
2IVIRMLLodWMZeZrTFAbzp7CtiYGCSSSxVVz1KbSI96u8VBkmSfLcPwXm+zptLA3Ucbs12RAs6aK
3HiDPzBwxWfZVXOdXEJxLrG80iPocpM1Onm8VXy2hNwYYaifI2MsN0MM57Uu8GvqXkpYQtVjzBdY
5//71YIy+x9xLpbJCJmNuCstU9fFPwM1EwHqSJgYPUxbPJh8YPQUeIxKuogQdQytILbjVQcL72IA
idvp7Uh9gjUpIxEZJWC+YvJU3R3StLZ+STosQYMVDQs9aVPx4CvV2F9b0OaoQRBcBun0SgDstMiJ
EVh1OQsWsLn2gdK2PTNpc58CETNhRk1qAxzGPF1curbN97Kuoy3KQu+5acpHcFXdd4p+0mA4ljw0
UyzeUEFHGC6r9MtARGeAVunlPEXwG+08jowZ3NA4Nn3GrnoOyPNwmq0F3OErFsCL0Qb/x9mZ7UZu
bFn0iwiQDDJIvmYmcx41lVQvRLlsc55nfn0vpo1ul1SQgIbPTUh1C3ZODEacs/faYkHbhWN17akP
kWZqlwHNRVGtAruGNZirB8DLkFx1X9nbU6HsOzH6UHFoJ/a9zehLsZ29VFp1l/Zhj5sgnQdk5HW5
YS2mFcSH6gHvHZnAGCSEp2qgzNPmnDQ6KphQQ9WAqTXJr7paHwM7LJ611tMemkouaffZu06gF8J0
cWFmFz6LUil3uh4kdPD29HOGDZk57H8C0W8hhRhu7zOecBS14L6PCdBnzXgMxYCUQg0Msgf4CXlS
e+FObC84RGwV284O4NSaw+ffMON9VJUhhTA0TbLwqY5p3JMC/7P8FUJoLYJzCNKp+gSbWLsf+Nwa
rhcHDBy7bV9tBSBcjIEEHsYgbRcNRzQ3aktv2QrfOueKeQph1oVj+upPCMFt4uh7WAdkBYVWuh2w
rx/HRlnBzGEOQTBM1qjeZSCZJFWNlsDkb0LznCsOe9GWDm+YOlvlIWkFRqh/ryOAFdYeSM6rYkLz
7myH5gukeMbHhHt//n6Y8xqWJ6OfZ3Mwr6XzfswhuUQcqoDXbfVd+qlKXg/0YdSKTgkE1Decca/0
HR4lw1KWvd+/OhoyFS9oeyyr4O0EWsIzUtmDhN18tHirt6XW9vTNu29ELI9o7FTjjIQ3WqkEWIEh
1P9q8A9AogSMMazMgI/ZrMfiqZN7VcgXDB0KlnnuPKGqPUcrWpnaGgyYAur16k1glaKkuEUqF7ui
4VYrAyv5gUkRqlRMvEIZWw9++IZRTu48xwmx5GoRWejBflCN7O9Ia+2VwsjrixDd+9r//n0TQmet
Uh2Lt+3dJoWDaqR5XpxjQWEmz/pU42D28+9lPSdgzUcAk+TzXaKpB511/sRBa5//6AG8x6hnInsp
oZbQh7SzZy7Yv/LoLWITqwfmC3IKfdl366zNoCg0mr2gZ4on1vKcZWHZ+somLWgve5w0tTpOvGGm
h3gEW7PTvplVjQ47J7dp7Mgy03iCbKS/h3KOosA4loQcJaqGZQ7kkTtqHTb+DjCVR+eA6ZxIN07o
6BtPs+chlPwjj0R71PRkJQwmgqoqsxeOHFcl1oqrJ7Rzm2dHjEP1Q9uF54Kj+/Lz76f2Pt+LfQrL
vK45KsoqACfzZvE/12uM0FE1er9YGmrYHYfOCndVjF+6iZ1DVobY54wgZXYNWhQQ7yH3x/7YNtaP
JI9guYdWddOSKlx6ecy8EbsE5O5eblEPf5nz+LtnSkDavGEFEsvm6tdnyoyAcQdWUVwCwQD8JqAt
FSxTJ9KePKv40TMbObZlZLn0NoSLG3dXEUNzcSb1UWaydfO+S2jnRN8xnjLNaVMmxaUnvtj+fdhc
837aus76ZwtTNeQcVvmf99NLsap5TZ0vwwmkkmoSChRbOstUTZZmgBNiWaT4uL74FOdd3q9XC502
U7fZb/I/TX+3yhRZY1QjvAz+W+XGm/KAcynND0gorUF4DgxZY613SQGLBRBcNo36zhjMN2hW4F5r
Rad3gWnziyf1cekzYFo5jskzMlTLeLe966K8qvQRsEYkm11rle0pBpq/82kOuSOxIttAa4ddkUQN
8ldj14/t8xfP4MPmWLL8OlIzTV3YNpGuv34YTaPCyKQ/uUwiLI8O5GtsbR5ED/5TBpKqTW6YtD7j
bkcDhdtmMHzjvLntJHEvpIuJLy42c/4Y3n1MDt8L1ZaW5Wi29e5is1sUMXoSkqcStKdAduUmi9sI
n1ZivSUVYHykMDs1C9MTbdAn2IXaNzCw0MsjwzzFymTtAbl+k2mX7DjDaLQi4mAtSZWRDMsPsBkC
5nkOBGCz1lq30ULvOnQvmhn0MWdtIXZs+GDdMQg1vYfGzJS/7fLU1EbwQnzb66QP4CtqGFgcwBSY
ylFyHPr2tZhbnPcHxwL7kkqTlGt4hg+VXTtuNAXXhM7BWRCjtcjUIXydBJJHpW77w73lfn9QwuYv
w069bS9q//jF5/zxopMaWxrusxyHOAW9+/qbsQhxNiFU8LM+m7MmXTGI+sVGFLQD6D6tcGB3C70s
nGNO2rk3DumjPo+V7SCjSfLKGSIwvBKQm62d7Db+4/PnJz5enlKTtm7D3BK2xW3t1++hkhWQrCaO
BCXugpNt5bdJrVs3GEr4sUNbX4Im81dVaP9J16pd23Owd19XSETm4KGhMDtXtuxN7LTzLrk/m+7Z
vt8foFGj+B3VfHv/tclfQpCJQke+T3S3/+Dbb1UquB8N0Odgrzm7sKBTlxpTeLZU68DmxD7TPfzi
q659OAZLKXTNJiBV45hnv98HSo5LKn2IkGFWumeBiC7SK51TD8k5uo74sraen5NsXntnaFg7YpTq
g5j/2qBNPzDwvmJp4Uw7JLcvPouPG1R2ZKolJWpJAyf/uyxVEAxQC3CfL1umCSdFqR2g6eiQBek2
XJ26qwTGcOSSnHYOQKtVScuzyd7UFFYQ4SXFMZjG6dj2qjijpsmAYobGspK2cQJlZJ7msT2dMMtb
Z+z006wDajQN36O2m1yJBZQ2Smg+DLWFdRUo8QocCOwYC3Jqw8Tt89f6m5u7NE3BDkqYgsy49+mi
ZWUYNVOWcGnpckkEHo3qRkeXplvKBZn3emgr5yEooX2iczwMgRIAlHmNU7Fqw6I+ErMmzv3Q4I1I
EbogYCGdVQvty+dPU//4kVg6PQA2YxbPlt3er5dHGiBY4ls5x8djJGHvwH68GpuXyWNOlZKn4Y+5
fmPAot2SKOXgn8cri0VpUcXeI5sjekR5DsXfjk16WjBujHHatZBoQRvzYHIgo4lroN5wiF/5/Mnf
o81/XdO5oDntcLBW2e0b79YeJVQIAq9HxO90rUHNIglv2+GpcSzjiMHpTwxH4F0QNCYV0Xmc+LVT
FpaEdEe4Oj9/LuLjRceBgPkudztD5Z7+/o2MjdjRjAZ4U3VKkUov8sQZX3of/YNjmj2QbyyOSp7s
a1tLLp1vWwe4rS+q59BjjUL9GJe2eXNaDYiI5f8JMEfZyaya86aDydW1BJhc2R7veXPqxDWU6/IN
hu0x7TjQBVYXviatSsadgCISl+ZwTFP5BkTWOrVFBXMWneBaJQdx7Sc1I6L/x8vnzsp33p4tDOq7
vRe+szgpqzRZVrr91zSZ1omoYm/LgVmD7mIo8BCdYl0BgLg5uW6QLDp03zTJVMVrzXCTFwET/aqY
k8DRU3aB/aiYIwN58404p+QU0xpZ1koIUmr+tQ9zax/Gon2QGvLGSU2tY2qb1bZKUEP6tV5YLux1
l6N9YGg/LDIv+lE9GmjJc8S6xhedQOvj/pit8XzavG/n2fb8ehWNPJ0AJny29FrAkVNxiUvLf8VG
lRxFCkLf5u628UxIWXx0w1Iv8lcwTM1JnXI0JnVCwlVAnkIzROGr09XogczkFMztsmR08BCA6jYV
bIoxQZBYQcItL3Y4GI03wUQM2+c+RyxWF0Sc6UsWWZcUEgD+ntBRx/pEa6Wac8twIqxMq7DOteIX
e8IzfLBRrfpopLhygbcOa783WXQbOzv7RkOPA1SASvqGUvviBX/TG1HjT53wSIzBp7Yo87pGG6lV
t9Aqiq2N2q5v69n9Vj8JNbZ2MWSztd7G5n6EmGDlgXgrhCc3Mm7JbhnTlLNYwDCSyaAbBXG9M9MZ
g+sSWT+5vIEBmA+nw8XSyxcntDvoD9r0qCmFscLLLzeff4V/txRKi5s3nWNB092YdxL/OT60Y0wA
o67C2iWi0iw8ecu66k81w9CXIbjZxOY1nfRiU0dDjC2UCANj0G+Q1MSzzYCuzao9llXvYYCdD6HZ
uSYEFR1yG7lejwPr/hsNx2nx+fP+zQ7Hwhvq2DhkhW592NmC2cSM30JFFICPK3wIYiiX7Vj7bqwW
YBn5KLYZ4Mqdlpu7IIDyUNdMc2pgtEtVkc5h/tWaP8e48/7y7B4pRzOS6FXpZJxj9ltGY4ugSSeP
oVMba+MJfGKMMtjz8W1vMLMeNN+Or8yA+wVJUwP2AP27CJOJKUVt7isD58rnL9r80Eydt/GqoXJ3
1Tny3fvb//mwGB2NqRGC+XRUwrF72A2HkETgRTf6rVsTFbhjfBadbI/Wid0Ht6EzsOhW1gOTHXV1
j5gp5sRTSD0h7Hh46sSlRku7J7U55Mx2yBw0CnmDrXkJ7jl0pZrHp8nEwtngU7RcPa6iXT9ofxiB
XtM/8msilJZQAMh7D7b1kDICAYe357tc7squK1GaWvVmHD3yFipVZ0cCQccJ2FFKNSCqy+5ujrks
SEV8Fd0WmYz6TaGXRLcN/xaizvaL7/v97vju7mnrsCxtw9TZH4t3JyKzqyHW2Fm2lFEouIOQrKBq
KdzcoA6uYUbTsKcVALS9h7+jxO0jop+IHPgue5jaSV+MfjFuHaULb72ObUlDHczZJMY6V0UWTSDy
F9YjuctrI+/zg67HSAW6Lnq2qypaq7YzHboOKIlTarkGv0wL1rnP8Pl+jMHI6bi9l+mwgh17pXkY
vO/t5ao08i1qyR/33/pIdwg49cplas2ZG5WqbQl4wL81N458qFxfXWy/2S85Fv1Vw5ECKK3+bpGI
HHSOzMQhGBC8gyb3uc0bnBk64oT7r1lebM3Qb6+l07OqK7bpKuBzd7JIpStpxW+zDlxbAmf/OzZl
o1LxZufAP5JdYvXy7Jtxf/GnAx1jyARM4Onl5tc+HH28JJWbR4DSEPgPO38ityVSLSQ+4osXqX08
u7M5122mQ6Zl2Mb7M13nSZkVsUDfURjTJoiTfidD+Tqa+Rtfjn+uD8sYH8K8G1YGsKCDL71h71kQ
aPBzT1/spT8O2iQMaAczAztVbIHvG5KDkpch6xNnACXZsJvKH7UoCC/GhD2+DhBaRaLaGsOoHoK0
fCtMcepYFV6Vdjh6U/vatuOxkoPBXdkxVmZXEtmqGwgeaBwythzJzyXwvO7/gihkf/9ioZq/EL9e
ZbYm2RjwRpqSY8+7PaokyA7P5IjHvoXZjTLLXgOGfxjLHjBukATnkeTkc0Zi8z8Ppl/1YE+LcjmA
hcKZQLRpAFLBuuhCVN94pd2+RBQG04hfQ2FiNpwcQJGHxjeA7xPTvZZRZj1N4GEL4HiPakLKzeAp
5Vkq2lvlNeZDQ6DMonSq5OLcTKTI39jJ52up6xoOlqlZ1Q2XO6Jm0lr9FC+L80QGQX8O82zcJMq3
MunynQ/lfRmLWrK3KtplkdkNSFFF3mJSdf2wIZyecfsXi5b8uM1miGbN7ybfBws36K836cGUVTEg
G0MXDHIYBMeMNlX29D+UqwHGwlUDy1hGmQGUvcIhxbJWH+5ZJTWk0I034sltLQMnqFoG2zEC9T43
I5SpCa9iuiYKOGlF60LWIvlvLmaYyPSYmt2BTKz6n6hMZMNstRSSBnP20of/exhF1hMDemsZBSxE
mvZvTcSkrrTwpDR9aD83EWdRLDxvVgiliYy5H4xa6D+ILnkoezDT5G9gbEc0FIHkO8AUL5cJMqSN
IhyAWJ3v0Ae2TwO6/Si2GletWuHGuo3lugiyNcdI/QTpm1WB3VsdMlUcy8cJ/CyRt8AcvlgpxG9W
CgbJukQ8Jej0vR+x2ErmoeVgObRnU+UoIhxqrd6dRTh0bmeN+g3tESQCt5W45kDBFG1fHpSCkAeF
jwtUkzZtvRG3yRQDR256otMszdWNARQn+bJ4jh31yH83XQVVUa/zUQ9uFpQQs5qiS62zFKJs9h8J
eoAiiSq6zi2YERNUVDCpX/W6PvYQ5x6SyT+2yQL5focYN4QhpvgaUBw7yU3a9R9Raltv5awfCWLH
2qdFOLs94x1fM8iWSL33ld3We0sshrpFYy3agHSc1nI/X2Xkx9sSd3GHJ8ddCWqq+e4AQt8ejhG5
U8uyjzZBh9OrbpThwSRC+aB0MPYg/z3c/8i3CqiioSTfKKnZWYT+SSmkRrZ3Ii6qr18GcAjErIRX
zTb+LpBWwT5O5DpmgLfQmG0vKm5e+7KwINFG3qmMG20hJsW5dKqWnwaM+stgSqcfNFX3JNYlL3qv
qNuGQL+FZ6c/COsdbmJ+sGL5HdpnQMRG/xKrwU80qdnFJA2AyENGQ4m3IsGLVKSiRkuZ2c8VKQ57
8g8qN5Bavs36rkJTavunPGy8RVKrm6TI5/Nz235nEhqeoYztikgiYfMviuZ/ceSnzfBhbXc0aZkG
7wSiHvn+289F2HOPBtxTj1W3xQHFeawKRuVUwZPyQ/1kx052TDEC2ISQuMakjDtryMGqG2FvLlQO
s7pxbbseoHNZiu0wrTCJQaXLOrnWiPL7U5TaDxbsgV085pCp8NFo2pUOI6ktHvt45Uxghga1Fc+Z
xPEUtI76p+jJ7gbyv3RalYaBROSkMQFYytlIkIJU29iNkbqJjjug6EptU5cp1vNhKB5q3j76gbib
fDgi5G9stcljXBxPRDRmBoSoBrr8kbH7nBvT32pkrvgfLJwbqlevROv8LB12c1FRGbfeYyZciqPq
g/FbtN18RYQQheIAKMoUqiOnUWRPXpd7p5ysIYSzf8g0liCvTfPBwaLI5HiC9T1uc7NV6bwSQcwY
F15Ni77klMx+DsCB1oJsb1q7beRscua0iD7N2TSjL0M7MrDRqvC8YEvhMqxCt4bzeGUM1K9TYqb2
MQzdFLUcxFIeZKCC/lWZR2t1w4wKi/uL3WavY+NpJwy7IcPLut2krOJLSR/xQt4rGs1c519W6XsT
lj6LVxMBK4+S2aaEvAVQDxzHKV6FiZbt2ymGllmr5borRnMzYIHYGKkWnvWs3PJlc45ifgjniPbB
4Ksgkmzch5XZPWXKVqr4CgYQmU9MSP6wWnpeRrttW3Y8/f8+1Kr2+vny8psNmKPzjznfdVVU/e92
vWpc6VHdSY6VqTiRPg4rpEksYlgGklNrwrDMqB1eENs9kSULNHlEw6OU5d85+6ybQdDMaqqhbJlm
9hz6Yo8oo/gDgAtRvFhoTe+l0eG3z6cuozC+2DHc52+/bsCYhzAMpDlncD623j33yBtmm0BRL1Nm
sGtb4UtTVLNIhp3Cqo1YujW2EnNQcfcQdcPIpr0OsLVlDnooiZOEG1BL/uEqI5CFmb+VYHhEdh/O
Pyl+r7DyaMlWL/TkVGYDLPPOQuY0jIyw04fPPwjtN1tzx6KlzNac4+/HsRqqW1OjG8snEYTjyRaj
tvMChsB4C4Ll4NjZrsqM6kazRYUGAocQc+yuQ7FyTkdt3zqxdRNdGZ0H5oZLYkImZk1xYLNXIXh1
ZgVVzo82bh6CoJvOaMKnJ5lwvLIlcdD8my9qFIgD2SviEMOAWjSI/LDw8Kv0ir/AmmQHmZbSDZSw
3UxB/reFBftaqedKhbhYFhnmqME/eqOeXqOpYoVHFIUUFlOArel/cGBeT4oi38zhpW+zYWuWtb0W
iowgQ3SbTI3qbajHJPn1tdsYgHCYaqYX4iAFpjcLmihuPDhUPS1W6E3lFshN6+p2jRIc4eKuDnQ8
iGgPcuSgJESF3TWbbAHb3lfYOWrpSpSO9mit1LYbH7X557LLGhQg+bFIp4S7JDIQAjrjPdEn2eNQ
Agcg7go9mZLOARaGSzxJ9y2bDU0MIA4xOnLXqaAA5YrBWTb/M2AQfSZkazwmePaXaZjNgHKncidi
+Va0FvUDjb/rhAd9g4xowAihkYokpuEHtPhF15uIA8ZAIQOjZ6KhBC2YQCt6Nmqgnp9/2z6qVS20
CZwBLVXnyGvb7y+dsMyTUocOZehVt+sz+BSD+FbCRF8lceaXG+yJ/WZ0ymSrWfHI+KZLXrUZddXo
mCfzgQ5wDCJhkZsAovusT3/EaB9V1Es//co8JAgP/1ZsyD1RAfoKtxSL4qEu/JEQ4AFZLOvsCrBA
u63z8NnEwP6GuGtYMJozz+R56zczLq5WeoYvMu1VRscoQeYfg7KZ9kbiSbguKi0qMyK5q6Yp79B/
3YCCKjZZKgneluXAypuol7qsJ0J6POe7MGdn5mSCuCcLZOJLv7d7T+xzbFzZQiWt6YvNm/Ohl8Xb
TFOBqR0ik3mQ+uuZJgB/FrUWN+y8zZ/pF6drxepq16TrRZMl649aQwJinnevrVp1TKqH6Xh/CPIA
S1Zw6/TroF/ran5sq2vnX1XtQjkEVWmX/lwa+9q/WNrZ0c4+pstrLWFGsIgFEAlMOGrljA/YOxsZ
/FACBX4TEBzXbKrqbwyGBy91sPEEsaS9rhhX/vaPrmyRTmdFv4pKplhzSe1BBI9GM5d+L8t8jNMn
qhufwvTJV/6tqXr2vKfaeB6q59J4zpIXKjee0/GFipKXSsHbAInsW6a8UBA1FkqVdj0RSTAMHUgP
NyfIN0RZOd/TFHUjxrZXaSTBGmtO89R+2fbR1Q/nTotDBoJZ1LK6jq7iXbNMM3WaEDHadk0ikNyT
Co6XDqJknx4GZy94k4wDjw1o6vDoYS4jZ6o+1sqRdC7zQNxgVZzqaa7BOcnsTI+dMuyzl527DKnh
xbYxEl2oCaOocymcS5lfK7bV03W41zRdbW+uorx5Hh8DPL5bw8/azWcu4Sa8J08SjgtUt/SpblJj
p8f+UcFbBXlZlju/sIKLn8do4E1tk+s7hYbcXp1hd3ul21ukznuwEvnOzxUQTuLsveRA2ckhRslN
SIRxkCXh4kffOxbqXIJwiuykZSdQWCMkKwyVyZkCpqsn51ae600vDk58KeV57C5WfCnkpe8uGYGT
8hInVypMrlF/za25gv6aWtfYujbpjZLDrUpvxjAX+XaN7urDLXFu6nCT+UPk3Bqt0w8OcR1xK+ix
zhJUVhvC8Wyw+7ESdcQimSxIlupvILrEN11BkeG3Vb/BYUFe6YOZPYh7adkD5VmQyx5s68a3DKUf
ZlLDuhnxLennUuN/KzOv/1RiXp2QlJmrdX8MmosIr0p9MQSJYBervqThJW7OcXgJmzPlN5yOz61x
atoTj0V7quO5MOQgoJL90bhXApPMOdAepOLqEFaHIDwwJM76fZ/tk37vEA0UfSEL/6iSQQ+FakCj
+cdR0nnvT0h92GFVYCDr1IP8Mchj2+0atXcHTByP49hWZ692eDmJ+cgEnRiyWfNX9W1L8IRBMDw9
FQ3FxeH+R/cHAoDEyRCHcDQdUuAt5OJQL0iw66Zb4Nj1WWnbdakh0g5G2IgJ5BgAIvn4PairpdRi
+1tUMcDgygzXdyPS/OdWCop+bGy55dAb/vP3VTbWgaz3PsrLdQy4eGFYRXe5P2TY9C5hZ/ibRq/l
YsxfJ3aa50qUyRUDGB6Y+Kc0yuRbO9TVrk6/ED583D/PQ3Y0YlKgZhbMad6t8DWZv4i986U5mU9R
HDkIhqa1MePQwp6jqzqChZmqEv9Tdg6yruYMT87JSArXkA6PujSfbdOMb9jdQpMDrohb1yhaE9Yx
XK8BQPEFXR6pxfkX9yZtXtd+2T3zzBGDa6hIGHh8OOLadILzNh2g/LRBu2mmirtkpT8n2Fdcw8DG
EaeFvJLRAjzZ8V9M1OhgOOhtWl3a0OjpCPydY7UtHR9XE1f7ck4S+Hyfon+8gTICoi0D4AGXgf1+
GBRZ08iJAthRM4IQziUGF9O3/W2rws2BS2Odx5YuHHtkt1ezCHRJPi7jmS0Nm0QhqfDVLNNq02ut
AW2mI2+hT4+RgzpdH703wDWXJp++mr98lOnw1tI4QzfIJAEd9DvFALMlf6orkS4jtfLwooEPtE1y
EWqREL8Hb3PJ4LXfmc0hq6G5yXLcmKWBDjS1xmNmK9sKET+Wm5aY5Z774udv6kcBC0+PjYmBhBoF
9YchwIQdmoBJuG1B6xXPwL+J1uqriJaB17tGLZAjc/Q7eZJIQ0xiZ71jshjVOuNFe/yuhi2wR4+e
Xm5IxrugMraOadPtHPQvTngfm5A8U2dWXXDbvosw311dKalXQwXfMxjnJbZEgezUKPOs2KxwphlV
srCtKV1XWqMjRyNACk8VHv4OFumkz+s3MoV5+KStmqLD9xYQyVo5o3XSDH0ew9ggRNoOhUKQaqqb
Iss5+ymB27FqjtB3lAWHLPuFFg4jas3THqURiVU3MubSldAhCsPM1lbAEeWLj+g333uB5B+5IQNr
g1Phry9cTQs6p+jolvSxu0ObRzZRlw2NV3WRhuJnhFh4jS0Zf0/nmh6v1k7AZ33+JORvVgjBosYO
CBXRR6FTgozLTrR0BmoEa1UntAZC/bYxqzk1pfD3sD1pSXPEpG9Ith+W0DVKmuiZLIifAXHDf0Ka
2NfEjxxrFe5kzwmXjjDUU70x/sjJXLkh6isvc+NkwYWkHgYfudJYpf0jWG0U3s2K9bNwC4O2V1CP
R9zMxdnxW4IUU7zt49wuaYqWTAkoyXGC8yEo8W3Aa97ZdqNeRSKcJ6UsooVA+I5LOvKeLIvBSy2c
fHf/fw21idzWW0RNhmjL8khPxBi+ZW2Mtj55IitvENZlCpSjrxbli4VdRksDdU6YoUcXag9oY069
CmlxVNNyi5DEeZClHJHnklj3+QeC4ePjmm0yq4EJQefDMt63qaHRti0NpwL0GWKUyXdOtoH+7/5T
YbQ3Kdi2zpV0yAN3ZAxSQzNXm+ymZtc528HZ8t1p1jqR4s1cvdg43mYUc7F3gplKXgPHFuw0BWl7
GioOuAvabaThTNbb21Ac/inVPwixN+8VE3LX7VElUqG3E9pcprYjlGdssLltZ3WttqW8Zuu3W9uj
OUwo/GYQm0kQwrSR9caoN4Q25taGBMUJKQwH+XCL39UctuHPrAP4SIrSjmqCnWfupmFXhXvbBEG6
l+XeKPfdtOd4mNpzxVR7CJJDSLpSe+j9YyIOFELZf6qcjqKYK5+O6XS0oLOQCwqVJD1R4EkiaHhf
fIT3/cC7u66NQpM7LwvbPD/89cLO6qgoRii0KDbr4eIAfzmX2j5AdYY1DEdVxCjlRqcc81pu/113
Yh234M4DL4yP+E7zfSQTcrr8JnyMvD+NoExP9FPT0/0nJUnGg69b3Mi9eC/z8E3Bu/MoyQFbBVaj
PkyjKVYlmSzbkh3FrTjiXswWyBe/4ZUrr3luldexdsptENIRtpK+vPq+cVNHUN6GMyeG2q0kuK3+
GUXFdGlCRb0igAgWllMYbxjZklWRJaiFUs5TUzgN9oreh7FoeLGgtiAUxsbWyppnHWztCR+2dYqs
xgIRY8h1WjlwHBAgwtszf0QSk6mOxWAlSCNf3JUbGrbeBUf25kYk+d8EajvXKK1QLM7N6hzLHdbT
zERkDiy67vRsa9wSlbxrrJeZsiEqt17KJrZgEjo1iAZ4C3WoizUmSLhlHd7dWHT5VUuVl2aS6c/Q
Ln6i9oUepnu8JV9tHdUPQwY8poy9udWYNraGuwjyP0oXAFqKkaYa0Ttk8KkbPyK+bquxiJRbBBd1
uGtIEAICFO7scS5v3BXWDhO7He2xWg/1fqr3mbevtT1A9jI7dP2hzji14oVcJdFx6g84famChLPo
2OlHu56r9E+TfqSK8tT6c1UI1u/VlSxmc433EjNk/mR5J/3+6HhEJp3S4gx0S3EWGviT4hwpJ6ou
zqGGHvHcF+dCOVHVvRrlRHUc3STBQm7N37lXr52okTi/4IR40whOMjiJan5MjKN3f2TGQTkaXJmq
kDeLnO630YrUZenU+S0l+Ivw6TF6JOJTXwDi06+TWXwrBByvQ0Yvszi2/tEpjhY/TEcTkbFz5KJX
7KNzLz09qfca+vmK7/q5mp7z2ly1PA3xmetrDgeSp1Semvgc9WArSRM+ZfE5lCdfglWZ64Z00TZP
8l5KdJ7zLvul1p108zR1p+Feo3kSFrfsU5v8W4N1pMrkRA5DYx2RSOuopPO5gvw4egeq9w6JNpdX
HezqYIUE0kJD2AsOjZwV75Xm+wnov7KL8RuLndnuCDwKv6FToe5b0O3EmovLr90WEEK5W4uNITbI
lr66Rc0Hnl8XOKFq3OYsXA/s2d9L1Ad16sxIbznJSUtZYdve0dhUjxGxVPcK4BoQ1IZRa/bgzUXC
jJ/ONXibySMWYJOLTdDPhclawWcdbmJIaupcsllX2Xos14Lk25UUa0OsIXH9U3UCcojMZ/hkG1LY
Lbkpw62JbKfYEkWcAXc00W9twwBR5lxB8W8hoaPQkTfmTgZ7fHiZETnrflKAyOolbIpM21GFtoN4
HTe7sNn5zjYgopeXgyoX7EuzLbTtyB012fbehhq9TcKdTWx8Xkg+lxdsQMJRtbo2mzUZJ1DwQoKh
15TJC+FliTW2uX+qrTfUxL2QVzRpzCTs3nmCQR3YX55Z2ND95oNjr2kanLYsVJLv9BelJjtDIYCO
GBg60MsRVglZ2mBB/RWEB0qUKx9Np7YKe4aZK2IHfJZSH36m26ZuD1i6dsfUpb9JaYY71K4w5jLv
ZbExM9xYcdN75UTzAjK7F6lXLWuD4loQtRX4TC7JeFRluo3JNtztzLkGfm3IH6Bx4faMNxBPA4bm
tJq5ATI+sHMk3ZJoLFYU+3RqqP+tLlxRUNwcY6k7y1JlhgMEeqnBjrqXD9Hdn4t5kFKs7HjVqHNV
9yoUUgFXXuxmZNDGWNzmmkq3p4HCMZ0Eit4lz4YmFjXaLlDagj+EKmy79b005h8hAhJ31j/YLkUH
hgrv5dsuHntK3Iu0cNSDDcQpF34pyYiUHrkdIpjIHSPXIWnWWeVInsZVaqygsPwPZee1HLeWZdtf
6ah3VMObG131kJkw6WhEI0oviCOJgvd24+vvAKRTJYkVR90RSwg60WQigb3XmnNMTSDtOeTVISG3
Lz2kIUsGcnj3BaSdNdVlD6g+F9iD99isw8AmRIIgQ57X6LDkB705gAlHsZvCelcOAIyAzKpw4ayD
Hrkks1DLVkxnROeWzxm6844+gUuMLXM3TbhsmHKeQcFD5EYGWTpr4XFfbe48ZTzdxlrNVuXidgbY
cncw3K5fq1/IDHWhsCpbCaZtOHsTt7cPSeKC5Ym0tRTSBefD1DGyOvTlYSwxVRwQhUCZtXWUiftW
Xo+r/kusx9JCB0Gi8cFhuZ4RLXpIx7U6+dAQqmasVUl8itPyYGUuJXhCp/U4UarbTu6wHWeeR5Xf
BMIjv9Va7Va0rxKedJpYtgtkiUr5SlBahK0nnqm4uuI6lquMrgXmbXRlhRUULlZ3qtcatlpS13YO
ICWRQJf6IdcPujiQbN73h5YAaNZvPK88uyEus71ypPuBmXiQ9874m+7AJgH85QKuO0h/TANvNR0t
9ecVai3qvACfi0otVHHx6nL8gDc8fghbzR2nqQjIOIgRnNmyi/GE5UmnaC+SdR8hwwhDVl+5ttwz
HKx8W86PE9I5PxsjlqmQxJCmx7f/PuT4IfaW9eJYL9nwUgx8m5clemmGFyV60bYiAwz86UZAfS/l
7039eVjea+2zra8V6s8Wb4dPVCyenFMe36fiqcufcvEExNbSH6muY3DwGEePafRoLw+YAI3ywdrK
tt7F01rp9E7T77vsnaHfVxrpOICO66ogczkx7YdMSERlVOFraiblE7mHQYt+7w6JCtKooU/3OT7m
d399K/0PHVuEV4zRHcyvOr2vX7pI8tgB1gzXjldp3eo1Vq7tIHLyZqocqU81IXCehfos1yaJmr2h
nJsm/dA6XKAJedEOEyskWQEt2ZHaRLJMlr4IwC8Hm4SyY56gU4Fm3qqa4hkhjPO0WtMDq0K+H/KF
pZiTnQtjlu+3D3W8u7NgTpLqGjsME2xyTSQUXZad2A9ino1dzy44D9NnEtaNM6FhPx4S5VCuYe5L
o+xGdWIdSsItRono1PaS/WgP5KbmY8s1BGraAaxsYHR18dSi7v7NCW69bWswM8HNywge1QBjuZ9P
8NlUw0xuF07wxuY+t4o0K6sTRwI/qdk5FspxcVifrMW65VtFUH8dvE5rsXShWLeE+Xpk3ULp9mG4
YfEijd9XLqgAE8tj5ULp5OJsKxcWL2m2rl9Yt8Tz93XLGHqsW/qtvq1bWLpUbICTYJgDrV4XLVRu
BClVH6Nt6RJG3xctq/8NAmtSCg/WILQmK75sh0pCABu6zYC8zhbS7QAI7PrXZ6n1tiWh0UtcRYIY
pBxsMj8/mhnR2j1oyJpMLBAkOS3VS4d09yLsuxFFIKi7Wrwk7YJw1xr9iDAWyM32ct4OQ5szBkmz
ad/AZwtaO5nwCaEz63JV/6NXlX0N9POgL9XgW4x4GHpiZuT18CXOVyzWvz60fbxt23BfAU52t08Q
VPh1VgVhImnidU4Jc38g38MmsPpc8rThTRYo9V8cgMz7Ip2fnSj9XHVG6i6pCB+GSSVBI1mYNhiT
fYqgvDCCNu9GFQlMlsrlk1pK+nkY1zzetiyfZKSgV/uz2dEfqxon+0hm8R/hIIrPcx9eRvrwTy3K
go24UZdouiRnsQInUZH59uqT0qnNvdOV7VdDbuRdpqMQyAxY5QjsOrfui/rxr5866Elvl3xITtDc
yjyDbEF/ee5kmowSYfb1flLUmna0TqPMUqtbTBFD5S6MAJxDY7L2c1nKtyTbb1XMZKm6mJSplrH8
NWlwD3rL5M1Ir7S1xslzHM/OMAT5luOR6KVnKHR9rfVtsVZu+ulWUxwMW0kGK+SAYtBEvPY0BUYV
aFt1U4AoEEPlUgXVFMxVMJK/Pa3HZAr6KoimQI+CGuFghekyyCteKj5gmWmr2PDV2VdqAcMSmhOc
dHTuXX5r8Ou1vgbQtPUd4autX5i+IfzM9JOtxjjot2rjwK7WquNgnAJcIP1EPwBPnloFGIrrKRDV
WjRWcvzF1VopX8IfEQXSGGhR4IyBEgVgv2bEb1EwRusbkeFTob7WghSw8aHQGEDjDxUu9tTPUx/c
PZXZBDqvJQgyKr1p8KbYG2L2Er8ZC71FhNBWNLn3y6ZjKarzK2krz628HBsVUHOPDFsuMkIE0qJ/
UJhflVBpA9IB7AfTSiWEN0vywIyBJIkpKQIDaekpbZDfZCrRNS39248QAs+dCcgk7kk9E9ai3MbR
B4dMIbCQ4qYWY3+hvRNd44XbUV058Ys8TTxBMaGUTa/0+1ABczfKEB+gXpq3NtLrU9P19MWcMXuK
7Pzz+m+kk7ZnimTdIjYm7qlkxzzIDqjYUT+pRk10Lo2lupC7s2z+oazA67y3icmIuBAssSA2RkTa
h8iQvmA26D8xKb2bCulznBrLuyrj/+pDnd0BXpV+59N92+qHo+BwO2I+iyRnm4H80AWyiEfJ7UHm
4czMMRgMEZ96dFagAJMHA/qsHAuvaZ3lfRUlNV0ewA5EKY9Iw5OM/CKkRY1magEqIfFcxR0MXgNC
1miErOTj8WpkEulyvRb+pn311qILOlfTcWqx34dyv+nZfvi9Y57MGocIAjXdAq0nIn0/F0w7Ja1p
TmACYbvM6TFNzPEdUi7HV6on+oH6PSmQ0m+4Nm8Nfsi2HcTbKmYibuu/AriUbF70bMokGIf4MfK4
rq5mnXxGD2B7Rq6VhGRDqU2cvgnSnCRTAOCFnwj8GDkA6nUmnWprlveQEbhiLTuIrSpMtM48pqaR
sPVanA99rt/brVP/xgLDcu7NVRjCHFdhWQeOq75pCfdRmXflrEX7aQnlZh/B10Q4KomDLTcKPs0B
+Ga1SiEmXaXlw2HQ2HfGJnHL2ycqA+VeUoCTIFrQU0bLPC2j1oDTqpxDWhYl5NaIBsNqZ9PWA4Ky
7nZIli/kmBhe01n9WZtolm9vDcr0Uk1d75s9mU+Vmb5HIiuOQ0XgeF0jTIXdeG6qMTz3+ggAJEwn
zyR3mlZ/7oB2pV+3294s5aI7yZaHZLqwH6rKmSs/qiXZZYZhkIFUGxcCi0tGoxm9kA7E8/YxIdL6
gF0oPiwrhniuTFwWzMJcO26Vm9QOAbMKk7SjWIvvGpDb+6gdSeJAXX23fWxQK+cWe67U/fmBlJ4B
EgSLQAy7J0eWvW5oc6VV+DsPA+16yLAczDrbsaQl1WWZ3TS16nu5IJFZlglQTKuOO9vQ3bQ4us+x
pjR3cMuJvpsJMs8dyet7ZQj0sOofFY00wLGycdcYr0lJLyVfQL63STYHkyNbOxyc2qEUIy0sQxnh
f8LQ17QVwdv7kdZXZD/Aj7dyEk65iJ1mxDpGtOgPRaixH08Zc+UmIv5MIupvpUaSdkdS3qCqsDUd
1iZml76Y02QdZpUm8sBUH2wot8nMkh87u43uSk1Sn3XnD90wi6cCHnWUhFqQ6V18mkBenba36MR/
f6suGoer79h888RYBVCHpq/tY10vk1t2WAR7tR/P8BeG8wD45VwAJScbZnF8okR2cP/SjzleEm90
enFcMlZXEODe47a7FnGKpzYcNSaJXQhmSBfZiZQQGdoy9GPCmNtPssPgsxP2jUhSRDpF2d/YLEi2
9xpRLAe7AStl5lLPkE7R8Z4YvYKiUR93cYuQW4JL0kfi0ZJRUuAvu+sdnKymuRAIZHYVU222TxXb
z1GrphOYvunEjvf7W+owT6fS4SRm78oNl7/2fuzr5d4elM+S3uknpNXi/tvH8w5zfOVctve2jwv6
TXbSE2OiL+iw2O/2Ti7uEuwwJ0XlPi5MjBDc2e4dywJ5rjB0j7QmPGXRSFTjIi8kGOQQenfJ+tFk
+2hMUE+uoNjaHN0WqQi+QPfKFAbSyrdDNy5eKUUgzCqjQ5jFEA67GqpaTQpBFdEwlrm0MRediYKu
R2v2oeTdNmPRXR2ZbVA1yYHTT/w96vsl1HngTLVfMeHWqWmO2zuD/BV4hXGUxaArQaSvy/9JIXo8
Fx8aERdPUhl53MjtlxZbXFMn07GQmFmzo0yjxjljikrH3fahBXDAZTsMycdmsiE0N/oYHzaK+NQj
teqYAZZrktdEUI0z1N8P9vqu7ZBw02T65A/z0pz7pvoyrMRVzszS7QildM3VnTO1NnE0RXPb6lC/
meuo/pg0OtISsrYjCWq1ifx615u1ghYHqLoda9GxR2CwYw5V38lERid5O96wkn61gAe+azTixYFc
dpeMTLAThIMHhhQdYC8LM2wJsivtJIC8GhvjIjZL3+EHBotK7ppOmtvVKdOExpyynueyJnZIsyIG
VwpdSi3C8tgMyzkjaOy0kP4HjESgP0yZZKxvbQck1qxqhbbQKbPe21JSBgSJGldbao2rXqraqazG
J1vpl7NkWBht2cTt8RktZ2sLoLSXigxxU32ui+J9YyI+j3s1o30asgWrdeSkc3zWqq49yf1Y7XUA
NwcYcoSQ9iE9r94mOYV0CNYulQwKKpFLHChagzSradyhz0lRH7B01UaEqQPYXA8QH703DCO6Fdah
msVJKwhrC4nhuRnrsbqR9Cy6sRg4K3tCzodFqt2YrpMXOh1S02msj6nFPBT3jBXEwCR3o644hK62
3w8DOV875BoA7o1lP9tRu94p4j6oiuKzvr4WUoLod31VlwGJwN1tZBTkSrOyYIISo++I0k/WrL/i
49A/jLo5kNIg4ucmOYY1z4awLcFQLV++HaQibKW9Udh7i9fAMYrqlFjZek1/zuDhLVV7hlQZLkZ+
gy58MA66VnJS7I1dms1/OEkcE1HZxXcRDXQnkYxTbUzhOwQZF6UDq6tIo+FBWppv5hVEL8QyH+yB
zGV7kY+h1cBZt+dpL2V66YGZag7CqgQ93FC7ZmlxVIpB0NwcXx2JzZhep+BzV4UF4pF3ihYxd0z1
8FRFmJGA7rhzir8nGwhCU/QoeYD5zjBpdTuUcRc+ILv5JGep9cmISqDBEdHFo0Ou35pqotujfVEh
fx6ambi1OZY/1r1TfelanfR2K37Jw3FwQxOnZG5oexWFB08wwRdFIWEK+tehJoPunNaGTKM+NV0j
0j4vpl4/6LOuHRWNFK6KUBEfR6t9HhLJ4qRW380KctgqsVDY4uwJWG9Gu6xLRfCb3fLbaS0BpLIF
hkFlv/xGe0EKlWn3A6lMMVKtm7hVAx5S+SDDnrSTisHIcNYg9+35vySnOtgHgPKUxLkCMlDEtUnT
j4SiDvtmdB6qTv0o4wf/zTp4Uw/83Lt1WAjDyTM1jZ7Mr3K5BXBKaCE/27NKpsEv5TemUXKyhQiz
2bs9zXoanydYXIHJWT+eVZUYSEQ0jjF3t0DwXEG7YK+N7OUXDLhuTC/3kOUk5yWkBwFyjItDrbyL
Zp/IFBkWPYv+oqiIP0pmnVdK+gUGGmwFbdoBk0xcude/2E4IpnVc+/hNyhhDVRF6T3A/cvMSZwqG
HAfvdmPFNOprsUf5vQQLDgiaDEnlw7VJfdvE4yU61cdoIFyl9tWEAZgVly+xkzM7NjgDgW7DzXLN
rnlSwvlzXgs5QCqgnfQQpvkkSii2E5ADjGoPf31mqG8X8PyGJhdczURUxxr+5xZYpSy9zV2jYF8G
BS608o9QbROcgdGhZERgaC0qfq15P4xlzYVh6W54zTl+rJVMifI8eilmR9l5bmum6KPh1h5jM7Z8
GRjkXeGIJ0XHJGtECln1+MvimyFv4ps6b6zfiFPMN7Nbm0YQ5mvc7CYtUv2XEaBS5vDdM6vc17Oi
P5K+uWhfE8coHlKN2CqrTLJrnUh3Q/WZZWd22Q6qwjaaOHElMCd7vGv6r9lc4kLqjOs8K+Qn4QkN
adW3wsiPzqQerDUvCcwP1jf8ClaVyIdc64lKWkA2g3TdHESRqnwgRk1+pM/MdgKr8Scx3MU2lxEl
JxNpgS7/kBYkutD5QxmR919xgkxeN9aKW4tYvSk64nc0+RtbQmtsFtQTd/fCSpJHSKd+VYmHrsgu
vTRWp1hN5meCv11cL9ZTMWUfJEO6S7pofNw8eWP4lazL7je9FkUxft362TKmA8vSgVqic34za7Ej
PZKIQtwrrQv32tLWcrZKYHEzF27XKlpP6N4oebLuzZInCn+RPI0g0p5MxLUsNg5ZUEDqR9HgLraf
ZQHMpCIL8PJSKhLNNqDbSGB33GHpCTQrsBe014GZHi0riFjtWUGYHiUroGI7SLJjagfc0OdDbrOq
CEo7qIlzlunSBoMcsD7kFUZZHYTVwOkCvEJSF1iOP+SB4/jSVqrqx6E/jmvhexq2GmOfchZPNT3U
0lTXe0CsROT1DHIBv7ljI8gLnWUHEmr/FEdZcVm6+lCNfrNVWfkUvOyG72V63XY0oaUuXp0N8y5O
DKJlbb37IgKLyLjfvOSNN3cDlJkQK0xuCXS+Ff0XKlalRUKKhAN0srnq8lUDcyivZTVXxDFOcw3l
VRYDMixSrihjsq3qcdd1XgGsrCX3/Fq31wYRTH5C1BZf+/Y6tleBHia+zu0qjJFgosfXWL8MwyVF
7Innd7gI3s7XygFJshghAkqcYY6J+nvJNdCeM1JAKh1XKSAlitM3NSDLFJP5xiYInJjP5UeEgAop
6asgsCvWGooAQaAUrmrAfoLg5dcWobd+aXHhDeQkyJvAngNzDhZjrSk+zjUjyaM6H+WtnOZkGUeL
Y3MymlNt445FCXrKUONtlQ5nisFFjr7gIvXnMbr00cWs12qjC0TAermUW9n2Bd6QuS4z1pqLq2pf
RnQ5xbUvrm1xbRDlFNdqupbFNZvchCSY6ZpM17wgXeIao+UjWHK82uNVyq8Oq2NgwbwYEv3SsRy5
VPn0aGsXJcaxcWmHS6Svx54Uet7O11Isfu2LZp0ncTZ4pMUZdxai0fFPJSQySAo9JGJIZJCEF6OH
jMIjSshvYsiJ7RfZaX+KIZc/lZA/iiH/pYTsJl/Lv4shUUIW8Kg2JWRGZ7X5lxLymxgSJaRCFF79
XQxp/icxZLuc8CyjhKQkEkm0VQ+JEhJ1VLrpIZFGNdFPYsgF1ZR9MbZKFhBvV8W+UAMPu/DlTx2P
Og85hKViM4+rMW7Ov36NbZSinxYzvMQsOosOfUYEr7+C58CcFz1MuHrfFHFGlJClPpSFE+/iubbO
RLikN6ivG7fL4pprz0zCooppeVhD3oFf6bdIwTUCImuCjDR6eeSnzbCe5vy2dBASQDqJPDqkBmdc
lXudYTq3IiYPq6+iFrsLV+TIId8a17N+tqQZQQUZl1eHjnudhQjhlmj0ZAkokDxW1cEspPh5sRyI
hHhBf7OuY6L25kZBqsDKLyMUHAOPvX7+h2YrAsW2SfuOoJPx8K0EcxnzUEbuwhblJWL/0Lrh7Eqt
22GlF2ia17Iyz9mKJvIEy1ywD/BC3WNUaEkebSsqhAlANGBJr8ZPSr8cfNhilFD8lgmA4qtbpY4/
D36OlVDxS8e3udls1Tq+MfgRm2nHB2WVqX6h+ux1V/28a5f4XXwAB1RU+XHss6ZLYx/7dR77jekt
XPshIixe0q+Fll/Zqok8dgCR7OZYjpkHyG6Ft3erkPmwDQ1xrYJ4wm4t9gwUmduGRBeMndN6BLRN
EetKVY4Lmxr21Jh6PUXTkvTZ2qtT7xFkAOlzGpsk1VMcT2RAu/wp84fMn1t/3Kpv6ZD4betPYq1B
+N12xLuhGH7a+ovhF8KfDT8T6xvJnxUJzB0Et/las5bS+CL1l8YH50EBKh5tj+ptwtY8oXgT0/jB
qypPGzwtXgt+VmO5VKq4MVW74eBK1VrpexJiewch3FotWcT9gUBtiA1dc1DGA2N3ajHXgjhOha2b
Av4j9le4RKZRY+jOW/UtBEkP9Mbceo7ukQYi6V5srIWXJoqY3vpx6SeRn3KybNUMfln6gBOGrdrS
x384sTZXfDH4juLPpS8p/sJpoPr64JMbam8lVIamO6v0KWcriYxufgRnyFalifzOq02S8Dxk5zdp
5E2sEAov7T36SjW0S9NNTDfjLBnWSrbCCGTZB44S43gkYGyHBdHDa83jQZfXyokXNw8txMmtyPdK
WjfRXGlySZrIHXdIPapLGV6v1UyepJJ56TmqpzqepXqy482cJI43cp5wSrT+wLnB2ULGGpcHH0g+
6UNcKavW1w2/Fd+rFj4Famky/JzThxNHrBVvJbGtanxn9lUyxRtfZhqY+qLxR86RFIu5P9gEcHhc
aW2MdbZnDhjNvLKCxEjqyVpy7MHHpKTBRW4R1a7DvpvTJF2LmBXk35TUrUWr4DdX7DcSQgTtGOF0
i4uUxhbiF2VFKopZagUuPpCwJwvIyKWOI3LW5ZmwBPNg9k122T6cMB7/9hZS0rnb4Xd5t6jVsLc7
VvTGFD03XRNeR5X8yJxU2Rd9NaH3ZsIowZD0fSxZiEvssj3OPNVCsyCM5uJd2urnZY7imy3VyoiH
iO7GoYTFdOqimOZy19s7w5Q+2Jk63A1OWj5o+UpzX343Wn8LkLEVa4VnM9hjssMq8ecLttOGUZ5K
FjneapwAkFe4xWrh5JuG+ZSs720fUmFdQpmiMv0Ux+dxPFX6yS7WIr42UY/jGg18tPqjma9lOUE5
BJEaMIjJYPQZa1kkD8dHiwl+fazNo6exEktIm1/LXk7mclrsE+3nKT9TQ34eh7OsreVEl6a5WNGl
atYanEvRXDpnrby8JvM1La8dJOXai+ZrOF0lc60sv0m2imhrjTdhdmNnbUy4uSXBHptVkLA0dw6w
7qT6HEbnKF4r10/DeJrGk1WcnIIt13HAkwyfNDlo+dHuj+wPTYe4jLUq2CfNWvRxbGMtkz8vPkrz
WpV5VJJTYR4LJhRbzfmZ0O2RP9A+TcNZYXEz0Hpbq8Y73NDavejLRW5OKbCeS1EC8rlQ8XylkvIq
rTm1v9kl/AeBhQ3HDHISd2wmVm+w2Ioop7DOSZ+nx4UKcZQyFimFfhuHk3QYq1p7mDupwtwKXYEl
0LOJbnqxk+UuBMn5riJCRIsINs/VuvPpHPYgKOFyTpD23Rln6e0QqafSsLpH+pf9Yydx6dK6/sZc
Sq5YCYJirKRBZS3Ve7vJvXTQX/s2ea5MJ3qEzdiSPbL2isKetknyWhXj+KlEryhMyB0zFqkVzkBv
N2qUT1neHQ2di1o/qc1dDYRvv4ythI+nKXaJNJeHzNDbR16mJuvu6bmy+icCJBivqfSIaX3ic4wb
Ezib1t8sRlnvk3Ix/rDD6ibWnkFnOGui53Bq8uhetSfLt1T2hEOpGXeikKZDqyTvs7K1rngokV63
OHxrCb2FVZ0F9AbMDZP83MbqCfS3ST5gAZRJVBj76tj8qEq4hSKh3Qp5VM5DLM932yFtCCqs6XS5
th4SaJGBHhza8hwLIT90jfKex2c6ibFg4JkYaOk75YJ64mE2hQw1ogMba9r6TuHShZyuXaW0Q3HS
JkAW0ZC0D+3XUQD/tcEA3W0HSUThSdunU7Psh1BfzjTI9Pe1eWYFrL9UfVifhDHbCDuj5CMjnfdy
XeQ3fTzfguSsuaROsqvSEiEFHoqEPLb3Ni3H+yikgxZmDUCSOBziPXdJlcwndarKmyI0KxwcWBlr
vTJf6F+9KpJWfp4rcSK0JwLTbFwdG1fFX98M/sMOmdbLynCVwcep2Ad/vgL21iiZhdERmxAJ9T7p
0cmEC8ZyG4DnSykrn5cFrlctpQZGI0l+SFk85mCQXcItJPwRjp/YcQSw7J5SClSZhKCPNFLO/z70
67uYpJna43z3tTB5yCvF+qhkmIIriRTrfhqce8Yhr1NtXyPjycmfQ/Fs5c9p9D7equnfaybA6rW6
iehsv6hesupFTj+I9IOmvIzzh36rdv7A3SznIjl11Y01Vu1DZzh3f/24ATl/s9ZnmY/kE88zQESo
2z8/cFNDXK4hsF2OsnTbmvHoCXkx/dFQpg827FYyseErZ6MCY3TOATRY9ECV8TSkd21tw+NpiRBX
9MqFpAyVrFfgBQkg7nESf9LsLrqr00jdR4jMbrvBIsWxhPHcyjAUDcO6mKo2fzAmzYS6o+7qhscj
ttCKEx7Zv4ss6aMDOoYVBzvXVC16wlWN1xCX7H4xYZtKhCdlSnejmz23Ka1mXVm1WmCEhfKuLcKH
pU+194MqgkIq5c+K/cmWLTDF9iLIuObQV424FLlpka2uFsdUIa9LZMkTeuL4yYnu+6TI2WGR461m
6d6c2/LWGRBDlwSs7kdzAFNhmNNVTubiwpR9r6vFK9Ge82NXJI1vZNwamRdVgW5L0Z3C63AHZRFd
mI5FG7zsWRvq5XOlVx/HHuIkbf2eVV5Mp23oOr9dvcWHeKz3g4RedZ/mJfFu8OCHWnw0k6nCvEAj
bUbVjZB2W4NsB1NR0102oZH83any65kCxgHzGF4b5hKkT67txR92hXzzoZ6cdtjr5twEIpSe9XH6
Gi9AMAm1H64oIioi9vzMMad9PSDM+Otf4C39gJEIaz1+BU5W7nW/bEsjciY7BczDXktCvAmRceqt
BuNg34WAOLAclAbN/LRmWdpw5bKt6ZAM7JEhIjWHSY0OI2HaaExs1x4+FD0+xxy1ic4ye4o+w8Us
4GKK+t2wFMFf/+Zv2nf80lySLJZnKK6sX1VuMYrMUcH5v2eRilTNBCKUFOFusGWDLbb2BbWCuEoD
xurt5/735/n/Ra/V3bf2RffP/+H9z1Ut2iSK+1/e/af/Wt38Ubx2/7P+r3991c//55+PFY7F4i+/
5Jp8bquu+tr/+lU/fV9++vff7vBH/8dP77hln/TifniFEPnaDXm//Q78HetX/m8/+V+v23d5FPXr
P/72GQR2v363CGDs375/ao1sW6Wn//3jt//+ufWB+MffuPTkya9f/vpH1//jb5Jp/h0K44p5Iz9U
Z5rAUzm9bp8ii+DvOqgCXQdfgVN91a+WVdvH/DfF+jufYc3EK4TnWUYE3lXD9inD/Dtf6xCiQuvd
0ByIQH/+Zj89gf9+Qv+LbPO7Cl5X94+//bznMXXFUm3wQQY3O76p8auGtjQr1k5NJB/jUkI5lCvz
fV0KkwG/7txrkgaOkUUMbjhAxgZm199wXX4+kUHZw5mw+fNoDRHPQGTGz5cAfTHDNIJozy5BY1Bg
Su1lrgm+Zig67tpwia4JvS/mb2ts5g/P0fdH4se//Gcd/fajwTbrW+AlT8Wvw4sijlqpKbTlSKLF
cEjnSZwiHMg+C9LULYmUo/kGkeH/+kNtbo4wnKHkQTDbxHQ/XPJwXUhIjxrtKMd1HhgaPwowb4/9
M+k/toYynxNSxH/TitwexX+3Itc/FQgFMHUeatui2b8+FD/81DmuRZHF1ngsLAXZeaE3X8Zp7HO3
kGWj2jP1Lke3UYVh3OR1quDQgYhB7AW3+fA3Vy7ghj9Pjb498DrrBlOGE8il/5eVVVqQ4gslQD3K
spotO2lq1ojRNseCVtVPo1WhH+xLTHphod0n42Lua0XCSaU6EmkQi3rKSSvczWXUenXoTHs5w3Ml
yoH2g6xhN1tU/XZxstxX7PSdsBtUQ0uCyVudaDrYcPT8ONKtlzRmHAy4obLgcUtqUEVFf6wzuFkj
wK33SIcTvy/k1jMcm+6LzKxYkSbV60fzUx+hmh/idqTvgmQ1a23GNQhuxXEUEzQsJ6fbhUnjDiLY
asWYVVpj43gf6Tij2ZnYZ4F46jTjWr8fNe0lrCb4F4RE21ADVJBbSo6IBmZnhvdcNGSXRO2lCdWm
PmQKuZjIyaR9VVTSp3auYs8BOrGTItM8TIOuPvWLPKm7eEEn2FS6szcGRYefKOQPagTbQlGzcGdl
spnu0JBi0Ggs7T7WFqQSBTj+I6SlqtqZ5cjwTFgWUAybO6Q6TY9N5TgRGbRRfUWIFY+8LmU2Pum4
II4OVetjyW7xcUkGkuUJWfEYOgOerUNchDHbzJ1Tg3WsdMgZAASlUxOL+NNooaWKJKXyBiee3+lF
grs4hrPA7od5jTzfFnkxB06ROu80ra934GjQ6oQmFj5I1RXWE/wYu7jRykNBeCv9JVLrCCYpHnpJ
EyfJcV7KTIyv1gxyjptyF++7rO4bzwJPrqH1VL4UYWx9mixHOnaz8dpOJgw6SX8uy6j/OsWNcSMr
ivwcWy3jW7VkIV6D98PvEw2fOSVOI1T+rwOayudOJukXQkGXsBhdpmdineqnUNMn+H4KYrFGvzPJ
xQQF0eXZgBwLL9JOmhfzRh4di5DrwvwqQgQHhBoSfD/aSHGmcsn3ka58MTpBoyhNMR7a4/ihnUoM
DA6NJVTOxi5fZOtgpWW6U2oHnWWuoYEheXInEvVWMpvspSBobNqXYWf9MSk9e25NoNwivgSEnvW5
shuEBqBnlvEwWYoyAYZOX6ORZV9Bot5eDzvEHxGEhima1UMvcEwRUVXuZ/hKH0ySBlEnEH36/zk7
s+Y4jXDvfyKqoKEb+hZGy4xkWbJsydYNZTs2+06zffr3h897EU1cUp1zkapUnIQBmmf9L4faBdUT
rmNmf66nsanCwhUtxmM+AKlDQYBiMdyJyJvBMc1FLHGMX9djF/fPnO/0soaDV65Ux83U21cD2OKT
8BPxhV5vPPFd5TgW1N+CcYkhsLi30hIDENe4PCCAin+F+ZKvvKC+9E/OVGEJ2/I76Xe654oQGLaI
vCQFtLfKUDLLtuWzo/pn5eK08C8NAy23KvGtqbH6i2S2AfCIccpgS+30T+mYxbdN3ksg6alAXWWV
w61XBdaz0/HAEiH7aCo28WOwHVB3XR5fW7bGrmLBPCMU2BsxADR8sKKhMyi77Hus2/wr4kpTHNaw
l7Hn9pP1q44T3KmMzLsyalxTwsicig8edt/RNGQrxh+bX0WoEc/3Sliq4DnmyFbwvykweMwDdpTr
qNB6g0lnCpJYXc5DJFa3+xb0SH63o5gO1ZDXYQlp6MHFdPR68RB+ZoRiH3zZFDcGRQxApY0+BXqB
RO5k6890nn8ucZpC6eoB3q1NT8qy80M9+VNIHJ2/o7S9XJg+b8KM3vrSLH0AhpU3gAMWQptTX1UY
hBaQa6Z8VR+xfS6Q5AAbNvQFz9TJl2jKajWzUaE3PEhTAg026T4893aXZmwD8MyWbXfn+spBoc2T
MSDyZrieVjYDcTDJu1a2T7Mdv/C4qg/tosx3a96hb3ZZhLnphgudAKU2Fnx4Beg+othacBjwgu9r
Hcwnu++/VU6TPK9asKYpAcGFeRJ3p2KFU0mAK6AbuTO9QbYgWK2BIBa0tLdr7pf3o2UDcvEqEaka
XIenJyShK4n2oj+BpCJvYUS7GE6BVd+5ogbkmJySFHZjUo7QOfKlPtYlCj/oOveHPOGhzIbVH6q1
Bz9xe7zj6ssknzUILUTbEOlaot0Tl63CZl/YqxwBTQOlYKg7glJq+zApOu9q9or2IxWqGmila/yW
5YiIUJkwPDNg9FNZM/7X0JwXhaEDp36+40R2RxrOBubJwk9LM3jgXu74H6oO0GYht5TlD+wyq8bC
kPx0b1xMAopGTlfoli6HFmjM71Lgf5WaoLuda/ZbQ+LdO5n/gFgJ2Ga4lLvfjbnA0ycOq9ndXuxq
26KevHxXALF9cRcBCjwAglmB+B6VwjxPDagCEaaxaFzwozK8iXVc41CXKPlbuNnMpfy+tQDU0FhR
KUsm1+//UWOL0j3cgggn9tMSVEUXjWNf/+h9b2D60n7r1FQwk1Io+zv621pNSTRZ+qeMJSKIrXQf
lCiKsEjwax9BvIsEPtWw6uam8a3fFYkc0WlQPHzkNy7KMxdiFwLtHJS3rDJ9IVXHL8IE7hChVTbx
EJvyRz6DRDcJTiypkApkGlB2e5It3KVgYAM0EtW1YgkyIQ5pizEsE/TuOld+BbB1L+YMHHuGbF8H
SXItBSP3HOtBb5mmg29Xzl1ZlJ9AeIJJqrzksmP3C+fBB1iZsepf2vWzqkk/YNVEiEslz9aNvchv
dfU1rRSWTctoP6CrC4DNgY0fTzS9xYqtB/C29eAH3icppk912z3nyFiHdswfZTE8KW8L9FE6/c2K
/VcRqQwbBsKBj9O4SK76FIXWeUZHK+ArP5AXuU1pfZ2yFfK9Lh/QoUWkBzV9JNHg/PuMxC4CJarD
MvMp2C14Busr/hMQXirUA2q3f9i6bbhZXXZfo0STlWGQ+8PJ8Wqlvbepq+T3tdczkw7pshpu4hBY
NYanaEazU9TmSJC1L4vW/pkQ3cPEVzcoLCPyPv12M5JkT5q9YUbztZg2TpqT/7LG+pdWQIKdZp2i
JhPTQ+80RzHXUzQGdhz5jfvZMavz0+4KprhB3l14ZTdGBpLXsStbIEYQ6Ylf697mqDBJcgttEzjy
brPHBeM/tRPbzdFXZahUMYXSr1ARYGgD6t+4x1wXz4PdJh+GoHlRla6uRApfNRXLD6ZX1DgNg4oC
KyreyebemSnhn63xdGlIKPuTSA+BkN+MVw9XTjvA/6uXX+1MaCGIpo8OqqRD5pkLVXSXXS0gOs9W
T9bePii/a8Oi8bzQHTdYHbvJy4wVfY7JVlcO0FJ7tJKyvr7Tm/N5RsIxNJ3lRKWVU+EIJEFE4iF6
0GSHTLNay0EMNp67n4duRdoCIeulNpfl7HWRyILyAm6DDtM5RjHG5tIOpgY3mfSAnYHSvUp640WI
+v1o3awLXfCz93FRTRHKgYprCvsTjvBwcGyG5eVmHluLfZsoyoXCg//H1kyPTaHBldv+CbYuolxF
i6VfgzgsBT4GCDP5qbHab3lNDDEOlf+2ED+lKr3vCfPPU56lpEMR6zBrgX25SeNyGvigEO0VL8HS
6yNfSByNXf6lirvpzjNF8bML/ORzv8HD1O1zRXKOehPctKNxI9lQnDgGWyXodff+qJxoYPECEruN
o8wbPzGgCqJ+9oewc0Y0P0CUzEvzYV5Me1Czj9ZHYg0KcZEOWrulqbxVw0JXWunF1CzmkARW8Ogx
t46onf3rGWhpCJoQKQ7EAQ95lQ13dd9xo0OWHI3Uv1BD/zW2JFu1+jj5qTY5eCbu79RYdi+I3602
VljGfW6BxPcog14E/fa7ApYf+lUrOlhWHYv7DhHMAVpFKHWNDGq9TM5jbyF0VSxYrqSVBNTN4A/v
xQQRd7AQgtbfylH0aFeWv0rm0di37Pbr2c1CaQ+z4DUUBdPbzP/tFqMBOs014iIB+1T5X3Ho+NBn
svlQbpUIO7ukPkNGABT6ZrjhGvZfaTyc6xmFrlZ/42XegozJNF1Lh76z18ir048VoNjTIAo62zt2
WXnpb9NDir9YmBUGOYJhBDQ8yJ+1bj91HflkreVz0HbVne9Z/2x1fp+vmU/ll1nX6zC/VDl6Dmvs
fejNiuOGJxMo2GqQUVOwqI/ho9zNFWqqY+r2B9eGNuPgLtvju8OAcXwIBCJmjbAdGHYuWb/OxAH/
ZrB83gZJB5Vry9q+FE51JxYaMwzI8sdh6GhqxtJeIgWg+TbI+vLB27TF+Xee+7a/Wkszf+985J1K
m3UnXw8SOHls4VA/iCAamIGHjuanNQnuG1M28PvWERIEzvcRIqbdlSpFcAEdCJHuyYX46ZYgcIS0
Plbgs8PUUH/xstHVCMbnOM7ssIZAfmmNVM7b4MQUgjCa6rKybmHA3QiKQ2qnhJhTUE8lm5VdN4Ft
LjrAvTfGb5H2cqqPgiabvVmBCYXbf5y8bg5nz8ojl03S3utQFFHyLX7zVAF9PoyB+4LpAoHKdQy2
UUi/tEp9KedkiiD6zsjHJxnO4HvxqePaIDOdlYfMTgPKLn9gTASXLEgrc+eLPsASIP4MQLu7oC9O
L7q+NRe6yfXRaiQhPWWS47h0MW2AwIKK5UubpzqaWx7lkAG2mDCQedjGrboaV9Z+yZDDryo2HaXM
w8Vc/K7QFYLvB/KD3HcoE+KVK+Dnx63LqprKj5Js5/dohbqP0H2Ijd14sWB/cbGljNGD1WwH25r6
o0AO8yJR+Ys0XQwABKjgRLLxsf0LWTCAvWjUS97lDZsV0m+AmlKoB1VGZVDLA4OJ5kA8/m01xg61
1FnUBMMDTVR67RHGpN9/9AMrvq0Vo6WkkDddkf0uNqvkuLndnZ337WFlA3zwWeeTv/3QsRjqLzEM
POniAZMw+wHb4LsHqouBjav+JNAzMDGsCXvY7HDT8Q+rEQm/L0Xch5InmVt5yVXti87rkTkYIe04
tbxLmImwFSzXi1yX4wEHVOK92i0Yx5xvU4kSsv9yyiS9XaAYpLgNNLAEmkBUDCOaNbuH4Jg4zcfO
r28bF5iy19V3cILKS2gwiAj2bGFHgqE7DM+ph0Zdmj0RjQPQCMw7qAjIDqN5aLf+mTku1DuRFuQz
btM0LhKhqJPPZf1xawHUbr3Q4RLrTzGuMfg9LN+qhZn+OrvUN1a2Rmx/C+h0tnV0q5jGuzYWqEVm
snGKIlCzE3ybInmeFekyXfofqJD4EPttE1JbgwnrnYfBJO1V6lkPXdKnV4yBu3DO3flYZE38yZjc
JufPzpGKmja0lt4Xa122cMn7h4V0/GyY+xw7ucqHceIYGq+LGVZVCeIxU8D2y6JKMqcBhCPcCUyc
CiZjkSU2BITB+1OvVNbwYRkgJxeWh5ALrIxb3+vGQyY0pJJkieKtQTLOjAipmklGlmTWMGdyP/dA
8RiafgL0+LisBQh4gvgXyox7y2ILnIOptYn4HLLPRnfFRdGxlEtiGnaVfqvt+ge2WVCGahtJQXbG
e4htTs6ikjCuRitktPXBljTnCgPDU99OfDODqaBxNOjkkJlGGx0wrHHT6xllmUfXtdooScHtCQes
YmtSfRkHVKlrG9u3COo8sg1IwrEfTFjF7YdlxjyiFGvDMHm0eKvbczku1geox8M1HAbKupTotgLF
IW+6NLNybSM/2yZg6Nq9L1Px6CFav66eOrjr8r1O62+wgDUmVOLFyTCVWkv3R4UQT1jQwodyQm2a
zpyJWNEyPZCLZlA4DccuFcOHJLPoEgpxkZT6u20NwJPW6jpm/oe7Q3Y9bWuCatnyz6Sar2NfYDY3
jA9YXzCBnEdz2KxcfXKqFS56L6ornIWYtPmsaiV8/cjuh/va56SVfbOclIfkWQxqODZzFi1jfl+W
4J8mlCQvNs7vo1rLr4VOEG8W7T9ihtPB6KJ5WLt0gty9Y6ZUEdnB9FEwwwyTGXVR7DVOQUGRCKUL
wTDHAbKZOw8ithISYg0Qq2vuzOj8HNb9R3l4UkzrOvH95c/5gFRvJpKQVf6w+4w9achbCcY/pJB/
GHPdWRZFRYdswDWdTh0mjj/fwFc1R3/xwUZsjnfCH65giuE8F4HzLcBKPWwNng6TqlrcdlD1BTDY
z18Sf8g+kmq6cCoxo10GT0SBbKuLvkIGrTOzvu9HLz9ZQco73EDV2zmYvXoVR7WBGEZvJrt1PXM3
+8sGC6lWt84K0j23xoNV02BnaMMVidVF7EoulWc5h0XXP3J/TQ+zopaLHUpDe1ozqsH8U58OKiw6
eCcO+rCWN3o/S90wjhmd9MprgEtOmMZE1a6O3kCbuycCo8HmLI9B3QEgScuSDWnwo/CJ0WtjXTW6
or1uP+Zb9bT7AYW5QkmTLoUFePZLrwgOpq6FgCSQX5B7oH+gDwM1NA2QQm2zBl9/LylVBWIeVAYV
jTXC8QuKGZiSzxLpMMvLxsNUQZaYpf+5LhmnsaD/1M+YEcjcgg+ydD7A2d33QjaUscyvD8uKU3xs
dvOr+gXaZ0Pjlvbh4lIFqZgWVcuC8c9W1zRG2z2wk4dZTdsHY4GlT9eqO3KnPIJ91N8HDlJRTfwR
/WXnYpjdr3rBW2yq8WuvjfuylOkuu2Kj6C1j79A0QkBKsbeLKh+bwxqkX7ea5AhnDEdjH6kDRjIw
gJB5OBhwCkfdTeutXpv1TiTOSiAFZSWDAqYavr/AmuMnws93PylENPhYzMAHucKw94vETe4482TC
AAd1djmaWNxNefN5XYfsYPXLfOspPJf9eTxadVWEsassphHbV8tZtrtNQddp6EcpR9V36pJHp+li
qmw7uVAz9DQ/mCyMx+BG4ncrQjjOqC5ov7ksi60lps0OuD5/Ia1OiM8oHdlz0R/UAGx1yOX9gq10
lLXzLdai3aGHWKFa965LLfBb1BmX1pxXmDlBQb3CdjF9LrBfYwYXjMEHv1iWaO65ig1Zjlewrsvj
wKD1ZsQXHKdo5JH6YkzhPzG5ooMtH6ssZlOTKRsub7ZEsHhrGB0cLIU9wDHtwW7ldYYJkGPHH/sy
JuVoDxngqmu7yB3KjSmZZPoG6L5nKurmH8mDkvJq8q+WGTe4pGcVddEEUvzKoal+EGrznhhy2fw7
c/cBUYjfjp/1d6lsnjtnbZE8FIy8tzb1WyoSEhYzKYMmw7aI7FOsu1+oetl4Gs9NlOEEcvDYsR7g
tpYY3ekcyYB5bIblhFx9frWkK3rBbMF+JnbrfZ35ykANx8nXjUENVsLp5IEaie3hR9Z7Hzx/aC9o
B9MbUaXDTVsL5PVMM3GY/Pi5sdIeamS9bA+Ll1r4YGwCh7sE5p7joXlTLQm1uFnKl9FgI5MwQ8Bx
dZ0+I+Q83KXKRhmwUc0BzZ30Ou5BsNPONyhqdhiKZO30LfPK8lB1izmJso6vdZ72F3JuzGVVmOJE
lIHkXTF4Tyrrt5PpMrTK2DoAxEtRD3JpFDEyBacJgY9uzyouSgBYl+OCzXqadhkMddt8BuICqM5N
k5uUyvloZhcOEamq0pa4kJ3lwm2h5C826o84YdkCcTe7YgjlhkhLexYleTx+chr1hem2dYSC2oat
qsjEAaCgWcvshB25G4rYKT7jGwj/20FbMmCi/g1WdYAc1nCstLtezz1E5DRjI1la3a/UDC4YvMmK
SqgbEYotTpTF6rPT2ANVGyNyitN/vNYmgJQK4ThDIa9wyjtYorWvN8sXyDYNTtT0LR6Lflae9CJl
mCJqcJA9B9bL8Dh3YgsRti0V6EPNzWHrrfLYqW072kzro52bHVobCpMqQdduWByOiG5d4HRjdud0
KokQGpij0eAUlLFqeaqMQSXAFsxFrBbfWGwMi4uR//AKxeyOVk5nV5vdoSTvzjZHnJ9QyFI8JcKq
DhPzNfof9EJlp+t7bxAW+9EyD5sJwyin2vJQzwEYKWIf7uSGUpvZclp5w70Qk32dTEB6ncJebvS0
5TdOh0ffBrcX8ee6Q2h0r+5iuX2pmfBeWCB1MKHs1e2ouxb8NLSC//Vi3nds5XvAvwnF+mwp3c+F
P/ZlgWKe1SencU4b+wDwKY1D5qb1GgaZAgU1OOss34FAnOEQMLOxvQA4j7ubdVL9nEmqr2Lz28rY
29ESlRVCyp6ikiVcWBCprhQ2agyk/OQd2aZzSMB+VQnaw92N1gMEBc+wV2A1tRzg0B67Pje8tHWD
eQlGcaUXyC33UkuSDUNz9chitbYiQ+GmLnA01/E7sPszCIgCgQHCXGtAMCATVHAGAfFB88luxjKS
xZZ63j09mAIUNoZ8JfmxwmZNIgxVQecemUkV76BAzq6+QyNQFNFQIX3054FVvYZGuJV0grnst6N0
g/HBXVt9vZSlK8MsM+4vPSZpGbpLOwcXXSHiX28fOgA+kLHWpKl3UBGHzQf6ZgN9Ya3gubz+1xcv
alFuGGpax0Y6gphix5gIXoPrKg8q26p3oJlnB+1/rsbYcUd0y4Btz+ur+bHJ0m4JrOOEmk6Esp8F
H1sxIVHFcImcJlw06f1++w73w/uvO9wfrxaClOa4EPvt4Ax5sm2eQfF/loy8vamk3y+rn2Lyqm9v
X+Y/kJLA3fFLguJc7HC4szPUsj1f8nxyjh7OugddzcknK4/1iR1U/I5v+vmX43nAshyKWsIf18R/
6PVjHKRxJcqf5ljNTSrv4hQaOL0By5EBe3rE+vFx/dx4tjBQVnH4urbJRJDcAJT0l2/f9tnh3dFf
LrR9DodWu4Po2W2nxbDUMlsKmBPjgmsmniM09jXSWxm8my2b+xvKqQV6ctC9g+M5e7EEDj5YuYM2
XcGD986gkyLpRgzhkdgo+Ne4ILv79bpddgDi2/f4lwtp5j7eTjXfiShnFwqSrBLJsNtl2H6JJnRn
WXk4VdX2rtvh66P6Jw7b4FEJwjbaE+cXSlq3NXaNZuqUo5Ul0jK9qaYxuwIcNXyCe49LRIesAeM5
VHmqNH0nDJ4J0kE8Ig/4Sjl8JFCykWR4fa7cIvCXDg7BURsbs243ZU0eQRRar8e68FCYXnKNJABK
gRm7z8Er8HMFHkFXvCzTZ9bZGzafk/jx9uP/I3j/ry94f/CO9j3X4dErAS3o9c9K/WXBr1Ljx1FL
51fuyvjk5Ij4bXPfSGoLDPzC0ug+DeGQ4qPe+UbdxLpKf4hgWH9ULtRpNZkiZSTGhrx1rYRCJBut
+pC1gseo/Gn5B9O16XEuTdDg1mObX4FbVDFkxtV/rmqQsBGzfhvvLrdPRlSmjDo5Q0uTHkuZvodL
PoNE7ncM6t8H4kYswTj8/MQNU8q+gaLVXatkCPOybMZwRYW1iKq4cPFdWhkxHqylH550OiHyUhbt
p7cf+/lp+J8f4aFd7CMMuMMzXz/2jP5wk9rOT17WBRd2Nf5K6TGeKEs+snIBQACwMxSWp666OB6o
l8QzKBdk7bNmCt/+LWfB9c9PceFA4FTsAjo9Rw821TpYZRPnp7RWjAqbTQYP4GvSMYSO3D69fbG/
PXyXz2/HKio0PPeQ9y+ookbD2S2ztjgJil9DXPE3F4X2mml+ETBEQr3TPAaAPZ7pgeYH5qXvqdD8
7XaB66JmQar0g3PeNjI/Uma6LU9BU8e3XkYJP6aOuqbAjd+J32ex7c+TRaqUD4v8yBd29pIFmPak
1kN5Wmsne0kcOWGVXOumfucN/ifzc6KV69kOYQXc+LmPazXaQWMNjJFR3tSHOmizA8sJ0v/m4fS0
9L9qh7nK2y/yb48RZWW2u64bUF2dhTNoE6s3FEuB5W3pcWbn4Gu5CsRWPWg1/x+X/gqW/m8s718v
JsjItgiU9M7fWatnGsKxLk8qc9oateE0e0HmLAXukW/N97fv7G9HlOggbarVPeu6r4+omvrNOLMo
To3NmquK4/zRY2lyAWSsY82FZA4L2+LgMow/4TcUv9MvnCf9PTzRLiAsgOcOyLuzpF+LIdWrSEqk
vtFBGGt0qLIEsW4r8Rs2y9nM+s3Ge2CFFfz2jf/lGLkK/DJW6w6ByVGvb3yIrSxmTtScWhRw8Sjm
A71e/Q6CToFFZAmxz4HCqDbVfv3fX1i7e/LBkhBG6llQQIkwU9Tk5alQfXkoRguHgW5wobkHa1gO
MHaDkUHi2xd19q/vLPPBuiIA42fscfH9HPwrFBXWNA2btZWnPFDZkcfBzpvGMfTa9CHosvgz9IQH
4dUevOk5+5RNcXBbT947Vfv+UM9/BebabL6k72B5eZZ/IclsEFP66sSIPM/QfbDtLxvx6CFFR6sG
cpmP7jt3/pf3TOG+F5dUJFqdp/ygNzNN0bgTeOPxn8GjIQPXZi5mJ0MzJQUCU+u1O779uP92UQmq
fHcLcMh4Z1+VboZ1SGKkR3SOxtrmNEGYy3I8mRTdHOY78hiowbr+311UUm15SO96mNIRiM9Jft66
5UnpqfzE7NQJ7RqHi375MVaL2sLBYg6n4GR37zze82D156LwzCHVgg5hH/T6XAG0bq2kzBiKGau6
KeqcJrex14kNk5fV75TP5+0KXS23CEmEitbTSHydPdcsHRr2MU1xcqwGNVWRCwDzSLwNIFHwBpjS
cPNApbUpltmZ2DI2La75+fZj/tsdSwYr3PJe5543C00w9bG3mvI0MFQrARjq+mc593k0Lc279qB7
/Pv3B7PfsGSYguAoBhRc8fXjXYt01aAT0CdNa5fdCyPoMdghJXCPkdarZlCvi5Co4QZQPIp5RMvW
jm//D3csBfaT/AKJ3eHrH4FinROX5VRi+hsjbNj4kBYjxOwYyWL3/s7F/lMs/rllSiY6MYoJW5+l
BMhe+8ixL7FVq7FgmSfnQiVOel1ox0Lbrqmu4FDjh9zuNy/igD2BQCCWtbVGeqqvHt++eeev71sz
1qHasGncznL/hNZ4hRIvJZTM4mu77cwlqOcKX6j0vgTRxRlD86QA33wQcOnCbfby771vxsscNwOA
9QhxeAO+99XQv0f627+u8+MBd4qfJQPCtS9ev5kNooDoArc8+TU4OM9Ps9uAVuAevCumq8Y21wAj
5is2Fv+HjwAxIFhgBFUWW2cPJR6aps03zmU8oQ3F3yEdraCDdGnlRm+/gL89f5wRsD1l6MNf+5//
K3OBkhsHBHj3CiVQPwtpLCtkJsQG1csG0vXbVzuvYiXbE8YvrKip9SBUua+v1m99yvWsivPUMi0f
TQAiXfgb3erbFzpPhRxzBnS2y8SOcRmiBK8vhJZSJkdrrk6I8RdHPL/RDRl2e8Ea1THF5uDz29f7
y2P8IwTC62dgxtjs9fV8li5jXZEHhRvE63XiLIlms7TaGUPqloP69uXc/94fkhvMIx0+YpQ3grN2
YPPndWFCl5341NFTX1pffO78FV3lvtZxH7WFBGJdVkJ9gdi2K8foQT+KNUmqp8SVGQBhAV4jXFZm
kFfKV/NwbXwkpELTLga+8dogX6SSTTyVRYqLyGq13/tcsF7HTWDzwjiTQXZhus48aABHQZQWou7R
fMysY7lK1IPa1M4+itrXT/HouN0B7wHnyW/j1b8QiY/lZVcsDPxd4+Aw8/bjOS+797e/n2nmJDwi
RkKv34YjOkp71BpPljbDwyJrQAF1t0RAqj7teZa412FxQg5/FLSK77ycv4QNrakEqcA0pLhzbUlb
bf5GhKpONgWwuta1QUwCWFl9T5Y396PY4q/FAsIy9I3jv1MD/iXAcyYYBuyO3LZPHn9976griIDW
vzqBthAhk1x8y3t68TlLnjxV9CHESXboJp/DGhJB2KE5/mHyi+JroCkq3nkWf1qM1zGUn8NJBVXC
BJAK8fXPyVxgVoGliO+WizKlwQwHudhGwChUcVOwQFvTYLycVyvuDnnPEQP+sK4fMIWQ+i6os+Sf
xYChdHc96Kh15fIE69CPL6thxl08hk53g39sMEaE55ehT33vkDYCRJSGRxJcZi2AY+wOUI9bEEr+
lJZOS1lhe2zsFqQFoANm7l5Aug3+S+6gkx+W7i2bHdmMSqG1YWij3RSH0jLIklNRyCl7qesSzw5Q
Puk1+y37Tnk9TtpOwrQC+WbHul9dz6ouq0mwNUxgaQ2XUizOaUrm5lsHiGoJY6MZcpcElY8jUrZg
5gsEoeJEOqy8N7+orsVaOc/W6qYPrBG38VDZRYO865Rvl29/Lc7fojLmFr7gyEKGOZ/a0EvEUN8D
uhfIQsfBBOKDZLN87Ox6DtscR+7Mntkujv5OUQF+G0zAc5YBrTqQcHg21PKxaop3MtN/P2JCnMRE
QpEwqPbPkqC35aPTzuxZBz3m1yh6XMU1VtAdWFOKVKx1duHveGAtJfG5eOeRnDd0e6L6QzVmEkKD
c/4NT4OFNp3IqtPGrjmq+TDwzhX+l8ztsgOvbryk17GjuoVYsQ35+DLDL/joBknwjmnGWWLZR73+
rozhwQXmb5yzjAmaYhjguMmjR4/5PVE2MD+ZNH0QJbrdzOHt+z47CfvVuB5hiMi118ZngTMZvIUN
P6qZXVJnTqQJruDVgO59ffs6f372v8LCnwspidc9Own2Iuf5a5ZVbeHqbh8XYyNkudQO1kHd6vj4
SUExiDyb8jUqwGqPYaZ03l/WwgdeAUGkBUiWrMGn3AkGKBBbsLwTQv/40Lz+cQ6e46w7XQaZjDPP
igecv9J0xn4FE9Tc/SWmxH/a0oHVhVntKg0Xk42/tFGQD8Ck+S/e1OGZF5MI0CoDi4CQvQZNMk3s
MyOjxuEuG102Edkkxxd0F21xl2JfM1xnY22DK3UqeBvY7zCbSN01+Ik1M7jAZm7sH26u1o90wCMA
1WSCQ6JVmeVhBzfuaLTE83eo9LPXxpApK1Gn76x+zz5B3tLrB7H/+b+KQzUFI9ur3Dsuvjuh5Cr6
YzGl7IC3bYQw1vZB9cOLsSMBqpGSS5iCt8k7ufwsm/IbBCJr/s7ksbEP8s/yWeylSZ1PnjwaL0dc
Z0mrGICdBqylYNDkl/7SDI8AqApwv7D1kne+v7NCi8uz96YBYLTO9tk7/yJ6tq7D1A/uUfX+8sBM
R0a1Xhb6QgqdLM+rq7e/jPPvfV9xS771fVrI2ux8xR1sRZX7wDvZYblodQE8++KtZXmvR+G+8xGe
v11CGwMb5laeR6Vsn89ukh6rCHv07WOV2QXah0jQmMtENIU4oCeBcYnrxy+Zr3ALrwOJlGXpoaf0
TpT/T72CrAMDfGIbkZ615PkDbr16tkv0so4qKLCZrQMTXwmZA4XGKajZXQv86XYVjn03OAwRZdcN
n3Vd6CeR99BY7C523vlJZ6/A34UmYHzSd5F6Aud8dumVs1WpDGh+BxIJdHqHcfH+II8ADbfknYh7
NssiBCBfz/qIjTdDCEQ2Xn9idY4JE0fMO7q5FvNlkvWYu4mmxTm5qTDoyyzTqkMGH2x85zb/c2XW
7EwJ9xmAt09czvKrNmmrbVNPrCw8Qn1s92E26/SXk+LZk7W+HSHpEbwzf0Cm4/yDRsKEUQeJnUO3
D5vOPui8j6Va2HEcRe8Ol8uAmdA0eVmU2VX+UxuXtTCIdFScyrFbP1tOUj3UdQVbhUJywpezY/BU
VnVykI7RVxOQzc8Duoh1mNZ+cZMr6GshCicKypmBW+an9s3q6+6rySFcXnRx+VTA8/lgD7kGPd1C
x0KTDnAwu1Kx2Mtt2c/+DK4wX58sjN0w9wKbp1F9872NgRVYukB+YR9jUHyvg9qLcrcjhY34C74U
LR0b1K4gwL7Osw6xNf2wt369T6q4ATFcK9iotaoFfBAsL6pwsjkB4TgFAQhxp8sWJBLAJFyCU4QK
1XZJ1V4bNOEl6YRYj1cicLtwQE9eQ2PdcPLqsmS5EQVuGtD/lXUNUYgc1dcFsoGbwCS6LVeEiurG
Us8b+BnoGM4qkQNksRy5ZQypY06s/8fReTVHiqRR9BcRQULiXoHyTiXfeiHU6hEeEm9+/Z7a2KfZ
mOmWqiDzM/eei9wsdobpZS1n9MKMUsYlhOc4X7w+j8gtnKZiW2Yu91KWkCLqjejL/LlPumzX0H8t
29jL1qswkSVp1ZSf12ae7R0mVBmHxRD9n9/Zpd89kSkvpHeWxwUPrRHUM0tRzAdW+zaOUdpRWXrI
+FJW91gwV6N8HavFRbdOFpbvGqCJK8rCn0zD3OS3aV++z1rxoOyhoCvHsrjRxyyN37il/k/MeXLL
R6v+dmQn73FVZylIccc4WLWZtv4w4pRuKx0vv0Cm7yctmv+1WFc/5yHy86jRtlJN+rswwN2kuF5R
ZlRzsaEQ4XMwRhK6LVjNGyvyvGgjXVU9z7mi4veI9LPAP4lV8w0z7To/UY0GryObyy9jIf+BCQ/D
N2s18PsPiN4aU350wnYPJONFt1oSNmkiJwKskJJRMI01Il7ZrAYIWtv9SdZcPhGa5Za7MuqdF9ZZ
Np6NQfu09FU7jVmTK78bsgiDiu7Vj4TNNErDB1cabwIYgcafcTL8WN0IwBhWROJdlyIqVkxXjGi2
PcpRRO2SsKBU96r/eK7MO+SK/OYQM7f6ZpE5nzWD4tTvs1l+mlXZ0rVgScLRgsSZt2cs5gOwnl4P
rG6aKI8S013N3VQ41bsdo5eCtDkQD961xPQsc2yzDjNb57vWmuIpXdR4l0vkfVEKyZ/KzaFZCNQC
/zQZIf9MjHIkR93SUQdIvHAer4Y/TFPvy6Fr/zMK2a9BkVdJBs5BQijnuf8QRjeC79fTq4ZE4Z65
yM79WdmAzWBb/8lTpNmdbmv3NLNBBXZLjfXNQ96BEb/daCkRlAJn5jbtPJYMnY4LW3j69Kylq4co
TiD/6Fyw2jdd09f7tA422Q39kqLJmNV6MquOzqHso/zedYIsJELbQuQbVrfp+KocHrpJ74LRoNY9
zyLOPzIjQs2ZDdhgcaHb+WeRZRqDQEmAr+uUCz285x0jWBA42FADG01fAkaY5SiPcVoBHABTc0yc
3AkIdU52bsqWz0xKbY+9IH3w7iZocmKNd3RhxT4XsvwRnY5oOzIy77941iXDgbwYsBwZ3rOemg4d
LSpy36gtooe60Rw/aqqiQ9mgFPOq/r+yL4xQDHr2N+PMBJeR5t5hMUrXd53IDrVGr7dcOl/zY0SB
A6nU3lcD86wpTI+e3ALWOjsJEuy0fmc9UWzNSGR3d4KO6qq8AdWS2TiJ2MFxwnmJNm0VL1Zo0cAl
xDlXBddDVsIoifsPy4ud3WgOdG+IUPeNmTAG4MQ8VzycYa0U+cLV0B6Y+4Kv6FBJd76aFha0nRYf
KIC6De6s/drmyTkpRmbTyBwjZvJDfIokW3JkfxIntZ2Nhd+wF/H7oUivKVr8m6c1zb2ex+yUOiwx
MiAym7LFBT0N8YpsPpkeyMbJxwtuhINJRxNFix6YFuYhX+u1WcPEYU1zuLSCJC7LroIUJgoM5mh6
cbvVe4lUZd4V++QzR2N00Dsz36Px5R+rOfoh9HomgS7Sd9YEIxDjaln7zUxIfI5uaCfK1vrOl/ZB
EMrUROCdrg5ctONFSzrX1w2lk+oux8Bb9fRLFIPzmnDEUYww1tgzrzGupQ1vRBQTv405gCHwFv4X
ZMw+nkuJp6NEmoPDj96n0AkrUWIU+GfTes+djHhct6bXeNDFMasz+2tksG/cRIKU/gg6tfq3zPAy
+1ENjy5Xj58fmlBgAM18WFJp7/W2uRJilgQaguRdk1HB+5NulBsojVoI7+f/Kd3wXnlri42anYXL
MksAf0YsxP/TEwNCsI5D2GEotzWMtflaC28wgn6Cpo5XuQsZ0kRvDilcfdjZxIVtprbhReM/SCBL
1ZH3nae9wWvP9vOQGbURRIwxPrNYMiLhu5EEM5Tprmkr8uLcNbmufVlnuGph4LYikXAAdMZw87Iw
AqPDSTa5Y6eE6Kw2ibte87E0+RAy0qpfYFmI98XgZqHBiUwB/yquNn1Klm87wLtg6jv9EDde7JPU
dv5ThaOHbu2lLwlVPabnpFu3eVNftC6nroisyvVNZ+oM0nVLj1QaCjB/MfsKQnHv7NRCDPu0RPR0
k54PGHkfVuppXrPXweoKDflvbN912tc8XPWRSTBTRHFm/Idk/mG7DjW3nH9THcZxbjnSd83sN6d3
80Uar2+iarlqJ8PRGPNZj+C5wQm4LWPOQhG9jzpsjXBcG1jqKXfCKGZtl04UO1M7i5rb1Fr/LjyW
e/zKcrPOLWgCxn+JjxGfeTfrw3tq18mbGKJ409SRhIKkvSkH9ERgtYwRrKHM/HnKu28vV39yxwMj
MKEb0ohO+efkvUOVVqwZ/r4MzrOtBl8nDDEwVrfuDyu+8e0Edc07iW5doApZ1H9G1EUcr0ziGX/X
KwFphnaFwQuxw3UyFy97y3UcT+QVMCryRdw4L3j9+B7GQjQfHFECaVs6RGHXrIiXaEuQ9VBUAExa
MpgyGjlcPqnhEHAqXbOeV9TA+wW7Fj8ckEKmUB4R62XeJSFmGKsMMCo4+aZrkqI5yNLRjo92/ZFu
Jf9NmGD3M/qMTWIZj7gInI29RbjfiAFlI80V0oS+GA9gfU6AJWjSG8bX8sj2q3pANlx0fGXDJKRc
yTiyWTJAvWFR5Xna4g+51mwMBBhMCOruDrzsuej7v4Wrohdo6U8MRNN3etpJ95dVFtAxU6KfgZw0
W3Ttq9o8bF9bYbXVU+bNr1Anp58kn01sJOAtZ38tJKXslOBUdiZK23Wa5FWVWED6ZVFsZ7Mih0Lo
xiPUCSvF4SbnNagJ5VSYcFobV2U8mxeq/IzbNH3rSJs4QAva6OMEbrnGzZRU5aks+PyN3s5vnPlc
f3Xu7Ey9iUOlaa+xip+9Nr54rXgxZWQwwCZsC6N4zv2ffo+5tZcGw5GmW57Z7HMvD7jL0kdaXdSe
q2guw0UlNDJC9FdwVjzAs94/LRJCNrmm1FfIg/p4z+j7rXDFE88dMbBjilPItQJi4xj/mZ+DsmTY
O+Wd9/4+55KgsdT8T8jpjyO0b5cCKjDmuTsPo+RrGVnqzZl8x0PhMTwq2mcqG0AUkhF8YHTkoEdG
UoIwtdNA1waYPZmb7YRX1ByE1W+kgRPQPYIVIO9BPmjFHxOwSR+RmUTs9Kdm2r82cn+/98AhahCi
OaygH6zFxqyTywSNAGaUIqS3f7cmk3ikdP4uchcfzWQ+yZEgLt8GNRIDplubQ6mVzWY2ZwGfdOWQ
YWHgDCZ5HCPgvT7biPhBRSvnH5n1rxRGL5RypHHF4Pdx1q8Mz/ZjlyEucv5QkJ0oFxR1gcH82CNV
1q40LRQsEi4zb+wWElF2W5DYYitPOr+rTRXkarnaEbivubcwOiVXt5lfIPBQxhjFi9SLH2utDN4d
gO6uxmZ6Hgzd13M34fJTBuKm9o+eOnkI5wNmbk4Ooi0+1GBdzU7tpnTk9fD4yhqHCt2a53XfpQNX
WG5/AmD5XpPsK7Km1hcFymwGVE+TVuj+OJOzDoUKc6RcLtkwekGrKmzdRb3hW2KPupoQupHP+mlT
wr2z63c9Wq7VbJAkY1FZDDJ5cUWqkTROVJ49ierY6L0dEr6sb1eDJbrm1jZ+a5yNg9S3aNNgeulj
exKVISjWdZNarz7FmfytpXsca8M+9al6IM4quBR9LI957dV/ncf4yOoywIN2QVoXHsHNHJdflVb9
VwoOYIw/ZPO6zuCPBOU5Zcn7ieQ34FesglWPvKeuq96Fi+E+hiZgVL/CA1it8xx2kUcI0PTT2H3m
J1zox8Fwbz1yaG6p8pzUHGhTn0HQI0lm0xU4PsseBotnaK+EeHK9VoY8daU4dh3R7LL6kze0D/Jh
Y4rQJ5Bqt+Qf2hTlQNbznC/JfYNtSVMZJa8xsN5clt8dsxzYNfxVtKb30lqfJ6Nr6AnxvZTC8Neq
OceDU296VWGaNpWFB7NQgRfrE9ZlItCFKeuQPFWXQlzecTQV+3p2n6MGHg+72g+sHtGu71Z1a8jc
QwVRQ0eP68sq1q+yWMmO0Ob/Coc8DrtYMn9wXQBhibOfNfWm2fQJTE1bot86ck1MsG6xndt+r68y
WPBBNrE5+Z0JnWsU1ufkQiueerX4mpTrl4pd0xeA6oNI0Qgzz9nU6Xqb8vqcLc6JIjRkT3bvVzhy
VZ3/UzyvXUTCixyHFmt5o/tlG+lbQ3TtLRVzfSsFV31c1NnBU2rcO7QeW2gN/c20Vfk29ci1U7Te
ONTE8K9qqabmR6wETlyPNaGWHuALAk9HY/3VlhSsPVWUnfa7tezrjVcRfl0rwDFt9g+sifhgn9cG
Te+YCLPUskezQcSN+KjL9C+tVn8QhOSAFznk7B59iSMf+sTgt724z/Xjy4uTuyopZ5PMzgiG6Yqd
PZnfGRI+rW9Nhv75M/mv5T8tb/6piY+0TWI3dHqVhS0+Y992WK6qyrovUbVJ9PVNa9bCh/++UwUP
poa7W6sl/xD/GQFhNN3a+w40NMYEq9p3Zr8AZhQjLuseL3NK32AXMLBgaeDuozZJNO2okmYHk/bd
7u2bpfVPMNlCx6FCYF7zW9VzlvpySsU+Hcd3l/xQeB70G8o4tzbMkWS+Ou7EX7hEf1VmElTB06vX
ZPnKziNuJ05flyJ7GrsmI5R2icETzb1PHCe5lAPohnLcIRW7RAiG9pNI3geed53jJ4hNnMVFpx0N
YKqhyrSX2tWeqvqRnoZvfY5hvQ/1a551daDxjFTVAzC6Er/q2p8o5MHtxFHIA/kFPPDJo4vt52bn
2PO7rmvHXJHNIaq/qJZCCvQjc9xjm9mntlo/LPoXXvJlj20plO76PLrOPgVrCBUM0qH9oFvFGCXj
yTlF5vg+RsOlUoNHCmN8GqV8AkP4Q+SKuBLTsquEl27bJrs4Q7wTljpKo/5lpAVIryDMNHG6s5Gs
v3oK5EIzKZmXSF0NEwxLh4+4q19FUfKOSiPZoSfMQofnG4/mo/r31pPSHBpYxecqZX6qgTpBENcC
wro3Zpp+If/eEY55R421UbGVEqFLizpJ+VUnjGX1PL5UaX+xm5h7kzyZlqcJAm+xjVJmd5hhQ3vU
TkXK2GX0xGOSU289J/6L8ZkK0lpIY3eJfasZ0Zgkmg/QG/ws80KjLOcwIY4j7jmFbILgEjFPTEW9
a020ohz5xNPuYFg9rUb5WfbuvSvIroma99XMkLy29dPC8DLXolPeEFkf2Rd9JQZlct9Vnr82XXFd
I+Y71vgG70yFoPh39sBwB+/7R22r4yCWj7pR77RROuWCJPs6Xf+ti3XMZmPiFcu/exbiObCSdQQX
oupoY7nNu3gw8arsMAkbxuQg/4o43i5T1B77vrg3hvlOZkSIHiPzUXfuCl0910KyMSLOgoHcd6vo
/pNE/487+BVF9iUZFKNOMwmFBZiGwux9KNs9J93fDq6Jb7KmCDRQvRyoAIIaEJITwdV6ooM/4NIP
PM36Z8r4tSKBKhXybSKRK5tc9QeEthd0lkJ6PcjiDPRkHyOaHczohLtfI3p0vgFR+or0sj5xCcMv
zaNzVCqADDnGAobKAsuJ73hR0LnOG6Co65qydm68ZXqPair+yKUEsMZ4M3YjSZeIvts4yoPeSqKT
oLXi4I/7kzLqt7QkAZMtmsfNWJw9xSHDpm/aOG1zjJf+E8bUSzzioi/XBOhowtsDc3rrEBIB9DDd
LU5+tsbyNV2mg6HW7qnOlmQ3x+5WS+xbnxogxmZv6008HELv520rufA8TW3dWP+wKYFsfqqdrbzD
avf3pPHoiSBYIbg0P7H9DKGO1ttHhUh5hdU5mNDjoVBqe98QcQYusS2fRxhEBF0XoVTzuGVx+y4x
4QMZ5REaPXWOHB1SBGo9GlpME4igFaOz+Ew+XhDRXINuhS9jO4pNr2EQ1mKdYGWe2kdGqm0cOgvk
dz2s81NW1ctn61ga0V288Xiqx02mEaGX6NEWKMnqZwZ1qlW75dO4amSV1OtX0rpLyPy+2Md5srZ0
sJNm+nZjxLdukiaueLiiLgXziwao7GlEqZ/yUhcoHUcdyEECLcZP9NLa8ijVCFJIDJ1Wb3lNJBTd
UgH2tResGW6nG2/mg4+62DjjGfkaPIpKAEVchr8qyQESyJ4hlbegvxnzZ9lFzzGHlj4nKaZE3q6m
cxlJGDbcvi4e4lfif2GyucuWVu0OhOjCBUdE6ppu6S+ubjHZuG3qaqfzEEMdHjarCzrH0hV9Y+Y8
RDdgRFJTjbs2crausP6lYoU1gp4Utk70WN0WBN/LWb0+JnEPYGDsA49uQ5VW1wLdPJdo4yBHjI5F
251mvZuDarDvXQoLHaXCUZEdwxNxZ3eTBUCw9gJMBOzmmqV6xNoChqu/KO0agS4M10H7yix1Z6J6
YwJkbXG/7GbU1P6o9AtDF9YKko6kZZS/fKOO/dBMUGNFZjyxlb1Bi7RCqxEo/MRZp4z2W3f6oxQT
MDBLFzojlkgRwIZCJp9ZCwA2M5dNXi9nnfklbnbgMmNqfBIBfq1lvzWb6No63rGvzWe9N89V2xJY
681kOxNAuoxzfmq6BPW1WbPhHOvICuTgEvSecpNNMXRMSUgHXA1Sg91E/HUKUnhgIYqsZaTd5lXI
qjz0aGxpkF8pj38Xo3+rpjEUC9YaqJRNUBbmzYrXrbXkGzcnAbGdgJUVFgiK6OwyejW15Upn+lUz
pGT6EjX3tgK1I0Czlcp8Lhllo8gpvUtM1l3JfkUyRwn11gW0pc8GJw2/rHKj0EijjZk3L22tbxAh
ZmBgxkOh2cwiaudapNN/We/cJhlDU6xOQ0ssU74szXEeSjZuqa2d4qmiI6PEIfyvhfk01KXa9lKv
z2uhZ08SMBclv/Y1jKX+STQm0u3YNJ/THlkXsRzLZk5BFbaSdYgiNvuDKmslbJFED+aX/WVpK0Ao
PXTsYZFwJDudDGLGrWGi+OKy3DTBziYvTkYzWdY9kss5/mGMpACbJ/NOt6fnJm+poDORMeOOPyZa
wTCR3tVzmB/hG099FtzkCwJDM5ke0RpBrwcigxGyFdIGTzcNzMfkuI1a4D0j40++Z8bZbI27IBso
EB6qfSbBaLGwEsudMfNwDQqbyzqPT5MxknykarkVDDu/yJHzggU68U7KFonnalubQhT60VOp2IJL
yD57a14vheYVxyHlEeWvZp3omJW/5LPwvQHev8ne4lLTA78YTQNxscMuJLR1CUc3JWeyGxrrW7pF
tlmskvz0qXyvov6X+K2/uIviXTMwjMy1EqAjRZ4/F1xUmlPEO3fM4DDB7aIVtNNtlOdfLCBWmF0a
naynOmuvuwBGweDSRDUgrC0AOMHsMkozVfWSxnmxibrc4VrU3tGktNeyTtLXoZ61F3to01cJBzsg
sUnfNiDud4wlkqCIO+qZgVEjKxNyLWPwxXvvMe62oTTRlOewvuIYUkqNcSdD3PaJNLrbj7GV4etl
ojyktYmNsh3DuHL+9B5E/yhjHmY14DfivnP8rnOGqzU7pBAVBsZbjxFR40FDGh39B+p2snWxKR8H
W+8xhGEzaPPm3TAWI6RBqrcWNm76WrAtWyjMp44Reu6viVmEI7hBNJtdNiJ7050NbiRSi0rT3M2C
czuOjDJI874kYlH7r6F4ImZupK+zLSb+qZ09JbFF32DHf3q8PLeS3TZ5XvQac1+xSHPMC5PwYafp
0adtElQ9jeN+ZEjDZk17bS3XCSHaeb0/WfZ7B4OyCrWoT8+Z3df+qFWUMdOpFt0xKTI3bKS97TXr
bK8lefay2/Ry4N6ZEnb3bX9zSntXdtVVVPzRNrtcm9BGY6jIQJ3z7ZCuDQTNhRlG6q1hpNfHRYE5
LfTxtCIzDshpOetgfRl51OHQL2VotEwTHZEDRB3HB3CU/WrfEeSN9pjqfx4+2VVAHlfe3xVqfdNa
P6udvOdGPW8ce7yQcHBuI+DVdb2evXr6l3Zmi9R5PhGs0AOD0ZPQM5FNd2V84JbJA8k62QeceJJN
8pivFOD/ootl1QetwVdLXkMHrp9VyGL3wKLkKVJoXjkx7mVjnlqr4om2GK/345ZGgOdmeTw8igq9
E9khx9NAJZnMDwfOQ/ympxzq851JZvMD8uMJLrO1SfuINWDb/9cIdtF87EQY/YN7u+sIKdeTdJv0
VP3eKomMVrSN5XOiM6lSTaID3DI2oFK+0r54prx4sewceYEi5K2F+WOu/Gx6UWwAjkzBMLVn+jnn
U06RQ+NiOxwlTLZTp+hhcDuz305AcnLcUdnUzWFcq7twyqeir0LpqFdQ6Bg6vH3XZpdCsqdN9OY6
uBw3UlU4i2wgn9ZG6uNOl14S1HQWweq0dZBX5WcqzH9oBA8aTb1VcsQivbIQTrgXs2Mm3UF4jshT
mIC0M9XUw8XLnwqAooB7xy8xD9fCzjeOMx1Xvf3L2yW37eA4lP4EXhWSa6KrTBbfNYKDxNW3Cgmf
D+YOBLuxbjIe/EtMabGRMkr9wQYN1nbtqXDrD7CZ48aRtCGPrURVqqdy0nYLP2ZfdeB/C7zW/fDc
aKPN0JWBSSzepcknXWTPWS+fmqz81WYGMVGL3aID57Hk/TlzqdK8tOYLdaAVSl3lQUW4IfKW6nuM
m0Nl8FhbEa1i5LTopQTZLHb3ZbbmNyhMnsm8gSo4VtivM5D4+WQcgOmex4pIbrSMfLqA9Bg89Ycy
0gPQpHVQkuMXtJi7uHBywO/tcF2VDJ11ekiup37fjXShNtrrnjMnnlwRCJpcv7DJ0Jxh8yTdK1rJ
V6wKAXOGQ8wrKBpvq7pc8i+xS+Lf3pqtvNDI1gGgxs04wx0Edgh0DK26W9bfrS3OOZSmpV2NYwwd
7kFXP6jRvc4iuaeAoqh2tyRd74HVoI0RnCXLA3OKyBpaYnEj4w8kaZH+Nxoaw6cHTX22IRVBBjbr
9lgzS0pmY7Muj8/HMm9pmt5Kpv6cXsi2Y2uvudV3WWBLdR7z+3Ei6lZdPBZ1oJOjO1Oj76YZbxXo
vmYZT3jEXhls/QWC9O0s5a2puZzzLNknAjIvu1z2Yd7bOo0HozKObuUcOVq/FYJuahwH9mB1i8ig
fCiN1nBw4w9cZwfVQKjOTPPUPxBItYsUL9J+iqj7AApEYQWolUAqTBjpcEn4vaeZ0wkuKLuwftaD
vu4/wQWGtTv85jFL8WJo6+viLNFmsgR7YgdsWgkU1Sube2KhT0labbOKfJfH8bGzp/bJQNNyXmp1
A2hT3pyx/Whyh5fORgjgTcOBbD08lu6TudKPLTaajDg66UgXjHj6T08JKFzz6eIhKGzVvHfsct92
tR4s6cOG2h8sm5I28ZJ3o2lhQk1kvlSJtaE/zjnJyXCtrPGbpRYTBWh16SiYCtUjrQWUkqZnsWR0
0fLKO2Jtc1d7buPhsuRL6fNSsdfDjqhqEiAeD7VCemQt1RvGly+4x82mzch9gZbWBIxySVt2aKPt
Tr3p9vCrd+q9S/NthB2N7t65zOX0nsTOh1Nn6DRshvmLBpicDpLumA+eD4/22Dw1DVciwu3bssYM
85vqDxo/Lxhl/owS48mI9H+es1yFY19aR8WBdNx3TUJ5M1fOzkpDzmJNDYKS6E23er7d3n2BxkgE
CEEcPN9E0njMUK8OKSq0Th41e/ZqKfvszg32Dr1NAy9Hw5Wywuv75b/Oas/owv9rbAOsaFe+p+60
81A7Gr5F3sJAdc0mi+8SXY7Y5YP4ti2g8GRa+Z2LTKFldupjvA1jxa4oMqIB4tdylf10ANwYB+Zc
H3Jz+Rga8S3poi1HR3WR67TCqfjKSxEqGz4hU5o/Jnw02L8wH1XLhDfXimqjwdEnaUhMfjIyauXS
OYGcOgrZHSD8H/uuUAcSWP6ZcfzkVGwXW23Yz0zog1l65SafgetJhvEFgS3k2GQBx/LCiFp3GMzJ
o04qDLwQDjtj9lnmvqSL5Td980dCdnUzNmlJLcVxmZn4RxG7REzdGFqXB1JvdlK23xQVSz19a159
pev7EvXwY2jxJwJWaLQeDhZNtORkN+xebUzH/kCWJ1bcryJB7pMijvGGiZ5NokLL+nJfuvCxLeJS
loGcaxIijnbLg1rDdqGUmD/SIrEuNaExXPgtEMmHP70dLgxn3ovB+rW98WjnkAPi8rfH1kRlnomA
0jFsMvfgJSsmUVrGqofOnxYb5iTiWJjzt8V+YpMl7R4J0YWXiKFYmjz3woQcbQ6HSbcvcWL/c5f0
ffZAlkSTCVNb++5XPK4F8ET0k8Qqsf5osc5ADiZVSU82sktr0HLdtuYeWt3kWDiLRWxlPFBUc5sz
gDnbBUPvMc6+6C5OCIcOmlNdqmxZQwCxmm8zVtGH5XVG9wDaD5MUbNyHwh//DuFF+mACzUS3zIwP
+LpqpudV586lF0l3DNe39PU/XDd7D8tuUDYMXeLW+Ygl22fTni+tkq+FQJmfWUDMGdI/K07gI+IQ
LgtWmIAKmS+UkrZIY0/MOES/GIlT3cxMvy/d2O0ppfayyF7IbHwuOlKhdM6Ow9wsO+77XxXz0rQk
qK+NashNl7eF7QoF/nyMbOMDqfYf7t/Kb2eQlwvsT1J/x7R4rloybaY+9raFZ/ne6L6ssEuOdV7x
NnGT6ro+bVKqvEBQ6WV5/lxU6S935MZVxbueroKYJMKYcqb+VTUFBDB5YT1Pp4w/xu+57CYBJodr
+q9R69DQR8RDCysUyTo3WNX6xRK+fNgn2ErPrHlhhl0L8DABssnfGiBBKPjKEZsRnxC5SajT3tOj
PzNDYeBGVgCkhyDpuXoYqxJgNswfTQtwmQrqwbrjh17o61Gvyu1jXw4GHBGQPj9NdnqHr4UuCoa3
iVw+LvE85G0d4kP7qFTLoRlFV2yamq8zhCF5YPxVSj+QUPzkDubTaiQXmQ0iTMvK2EHSsTdiYc9o
RdCvnXqvVwhKHCe/EhOr+zKzfmE4Pq/ZaB9NyfrVZIvJ8cq+zkAsxuvJ7wTfOlga4xyb1UG08SNX
+ctwB+tBFWe61eBWZJ7zFkVOF8SaMZ4bEhNYV8B3E7GGsI4QaFRCzHAjZkjSm1GgukENtxnyTLZX
iljkheFhqI1eOMuJiZ217MiGWo6iId3Btsh0b/TnlCSHJedQr4Z0j6flg1fuaM3YfSHoPRmq+wEi
fW2k2HN1eXtntsJZIQiZ5u6aPUC3KRlfj73NDq8SazF93VZS3jJzGDghzb2W8/y0+UOHwvh+sKEh
QzlvnQHO8Wj9MaIsIk2gR1RY42OC68nEZpE7ziTghnPFDKCrxdbVeObxCuxwYTADhPtszO1RkCIk
BkCbqdhRs4bxkvNjq+EGlZYwjrrwLonS1rvRrPfGirUApf7O1tMneKc7Erp4FUv7RyFg3ee4GQnt
SN68NRmCQo2ntEEFm9ikgpkb7HHJwcQOEfDeH3qYN7Rdy88aJXRbTlhk5ZfDyJPkpeE5kSwuDJQZ
UzccqeIKP83kpnHYUHmkikjBnyzJfx9ehiY/LoQs9Kl2q4S4tetEUTT+A0Vub/L80RGaX6MZUwBH
M+a/4sSlTZ3zCBvR0PwUTIYGDqa+mp9YKdwL4BNcBpnpP0C3BEOGiuo3oFe4GqWNmUEtx7oWv60w
rq0Fu96dkh3xel/kbl+rsWP9v1qNX/N4p15CZmHt7ZOcYRVGhNCcHWpY06NLeKwJOTqaS9Tm4E9b
NZw0dm1hz5oSpTX5baDZ/dEcdrHJupC80a1dGiY+qWI3usl3pGcXkaLSoa9Ak+j9a13miSSY7AqW
tLsEjWagGLW95c64BH1j7HrGEANBfr69xn8jVZ8rkhNg9fcI1SJnRxu91YFF+z3KZNT4ZxTWxM4l
Jf9PNSOkbM+4pKbveJzaPSkR7E0iCUDecgiK6+rNMDm/Vatuud5c8HXsB0s/lj2ngTHKP4Tk5Nt5
qtW2M0WBqKdiWtk16mZCNGbcp74admRR6d4V+7/j0povOTfdxZi1X+RuL4bX3UWenqcMWmhVKPGs
zeUTwJL3/1F2Jstx41gU/SJGkAAHcJszU6Mlq0r2huGR8zzz6/vQ1QsnrVCGo6IXvaiCiARB4L17
z0XqyQp0OSea9sh2N+lfClk/9hIqAjWA82D7x6k0bkggKzklTvFNKcMX1H89+Tt9uu9FNuzsRNtp
pYpux4KXhVZsjiY4+JGZaUaEm26iN4bUmrbkKuFygQs5c6IJ0vqH08f1hjQHbl2+GX1tfaujJFcV
p7QWtxkFJGRxCEyyKd9yyNwi+ni0ypGEE2fea5p5bHyxd6uq4FhBeoTe8mHNJUeeMiiOFImJIRuq
TyC3aQu0VC81gOnzhEabXnlyNHzUH2ikSRqzY1zYzVLAcYdoTwr5tmvdj2jiCSJIjGYXLElovV3O
29jIjFMSc/N2Sd2rUcxsBk0BL4y+iLY4VDH/StH3L1aB1oFkJ2s5A0WoOlSwE2lBR1WZD4M0yEfE
Q4Hzb7eU61gqhJiMzrlpa7DNtrFnFoZt0NoWCgSAqo6ePeQa3+1ODE9jaUQ7xMrTMW2NoxNyUrVE
3i1qkpek0Z/yhjslhl3CsGG5b2giAcQOEVxokszthPwzjeOgMZc/xih56nPtB9jZAoEOHgRFz/NA
NNK+lMbPEt1LEg6fBr39OtTpC1jBcDOh3JoD8NGT8bWT9G4D4X5DkwcmfsxPIZZQV2NiDRKy+2yW
aE1z9wC3GZyI0IejH8XaeYyoNRQ2pyjfKD/NJnh5ERXf8dJ/lM74SheGxYcvuO84Ouud/VD12fRZ
+qnXy4jNuc++ULcMFpZ88H1Gy7CxRvOn7GV5sqbqC3BvDwH/J0Bw3yNpnTu3uGuEfTKT6EYF4omL
hTjOlNCW7+QJ2wv3/6l8QbLBpceXL2bUBBxLB/3Wb8Nj4KrzwG7LLa3wIqk9Senv2lbvNxNQJ6wa
xTd/Sr5K5jQrTARF/XCwNf0JkNVJy0yvt6oRVDP1i6p2ThSl0fJpu6ajq4SQ8nuMrxfkdozRiYOt
3cXlLhrjr9ES4dLEKruliEP6lpnQIZWkjJppxZaiuO/6GsFKchEca7WRoqeNxmMPVT7yuU7ajnFw
+5GbSuY/pFAZN7PO/ZKAwx0IduQHJU3lMv0+UHib/eJZtvzHNNU8GFwM3DH4FFXFuXU51dD19WYE
og+iS/6l+rPVbM5v5Rh3ZBQgyuhdRX5Q39zoXX80ZoPSSj2iVRttL2/laSBbZeu7ZCTl4kvr2+da
Uw8ut/ONPTmniU2cJq69lOfVVjdA+TemEW/wt93UZbO3BRJog9r8Li7jc7OUHpMamZElrDszpWmV
Osgn5nT6UtJgNMPsTlraHWfv0YtNysEUN475REegMwM+HsYU13sKrR26RDY0eDPRmZvh8E1EI2tT
JMHH1kVAUVtJjHJcPNXNeD9EI7EIg7+QtREpJOTMlViDe2rGM5EPd6NWD491bbgJfGueyzXN6TwS
Writ0sw5lLbbbFHb+zRd8ciwLvTye1ybziE0yJR3/FB8C6rMuUvxsz4leow2KQueiQWjKO+ONf1t
UR/hLgY78rNCz7fc+FjXJL+6SZTcokRr3d3QUMTcAFyma2F0eb0fC4KOArPico+7LUYjrN/GOlZ9
hLxdvAtrqlwBrU7PcurhhbpouOsDIf91erCFqVUgxawR6IVCVJ/COcy8oWt7r4m4SlSiaYHJ54Qf
pr51Y/QQ4xikLxBrZkWFErtJbmyuIdZW5WnyrTYD7ltpQJOzjIsvc1Jnh6knvayr2+YYWk31rfBR
aW9mArwIJpM+/V4nfExSGTxEojW3GFLim7RCrc0Fy8ZBBvgUfHdsoXUMl9qZwfWbVpSzrzi8HFp/
NO+qyfrq5uQaqZBySpqTmEDQY3WPYp86WWN/VmbeHsjIkRlT1iAjlUFywP7abk0ylED+99Z4mgz5
legtciwqYo71oWpZV83YbAdzIH2yW9wJTdHmx7oh1Y5dgWa6tItbSgHOvqTM7VGUrDmqhz3tQsSM
lBDH55SGzN7kewjybghOlI5oV2RRolPWsd3neHJxczRV+6iQLHCWdqtDFpXmU4KX5QB7IdhyNVyC
efpFodhF3+25Quww9FrL1yNka7Josu0CE1Ue5SfzidjE5qYa5/pDHkm1lfjKWZxFcK/NNHISPyRg
LA0X40iaIiWxUtS/RdHeT2CZ7h1oo2Osp7eOLNSisuDMF6YzXUeLsqYw68fBCoYHM9FG7jt+lm+o
kY9c/AMuWFqEdvpXw+pc+lwbN6T4deDJZ0OddWqiO1xdBbthP37VUhzvZUJ103Sxn+VmNx3kMJN4
BUxXfeqBH5mbLkcqrSnawHoa1z80+HYvkibkIeySZ6ekB1FH5nw7l5X/PPEMuzKNeHvfdyf/6d10
iHQyhaVwJoMclZduVRXYbOxVbHmtoIK90+eMT0iGg15uY8sxnxp9zOR57gJt3DcUW68489dmbFOi
EjCokeuWdC18w5fDA33N3UjpuhdptdwGIy0lNiyciV2q7SYj1O/ef9yVE5gyF9wSQ3fYgnEmI/68
HA8JN/kIsWWhdAdeQ/JFv/y6iQXTvhudKrwyu7/+/t/AA0Ca8ZtTijNgyWIeWzuyS3xwmuyj2YvA
buO9pCqabYkRnD9ZGnL2Rc6SVDw83qpzmZgWbRC1tOT0IZHfgNUjEE9AipDH0TUZ2Cqo1Na2GYRG
Il5hFAjSuBiIkwaI0aaAHpC9aBiIqfaa7WaUYoKpR+9jGS+CnUvnNmy1H+Kpmc2d1CxVbpVrwzZ+
f46NP1Aby0Pzw5q6y9KSUlxOcmAjfRwMogka2pK3C0t9CQsPmu/VaIMV6usKj9PccoAUX02nZweq
+dtcCJOn9/+SlSH6v9k3Ld2gS8avbq/+EFnB6ya6ltnvAZXdN1NEPknWzPVdEsb9wSaj2X5yWiu5
Qulcrer/xoViKFCNWBjJV4boBssAS8qavdYdp2MWEQdihYQ8gVJ+1fgEXlllK9v//4cjy8qGq8BO
tUzDb1CHNDP0noASMPZ8kE89nvwzh+fkFMZ46s3aPqVxg6gF7ebG6jgwvD/Jqx1kGd1kYeNllSZG
e3c1yYHSVZ1x9/LmWUYcClu1K2hUPIwau2uhhziTG7FIXcziysgrtsl/I1tQBtjjbaXMFfnOJXmT
lpFjeXAF4CT7BiIFA6HINfTYW0/IAzqQpyBxAnO4nF8RS5uTFAaIOs2+NzGfQwnhepAFpRobatyh
UtSKse7Zf0fr+PWApk02gOkCxrTXmzMgIgIE88n2CsKLn8cBxWmvY3m3abB+iM1wuBmlHR2RiZMX
A6rmCsngD5LD8tPalNRYWlK32aMvH5wSr61L9GleN7qdRk15lHuOdqGzIYwBulCLeyM7RVjYKIgB
XjwbaD9BTFLUpB1QItTBmOXTMXx/xf2JtVz+LjgD/BouPCVz9dFa6CHkUEqbkB9Nnow0L7bWjMNj
lNqdqDQi0nFt0flkh4f5ZGyDiVS89/+G1Yfk109jOxRxpQTy4IjVO2fZNQE8AT9NMPvUbXWDGjyT
gndKhvv3h3pjNyF2gJ9BN1iD4JwufwVVZQpoQWR7blMS7ai0ZqsVZfOhVUbyosfpcAWQ8tajwbyD
awfOQZpq9UIP/WCCuWI8UsqGrernEv/UHCI+pVb994/G5xEuES8wO/RqgXEmixAAhKZXcFus6eyG
giQFPQ20DXaxHvGGH2bX0l7e2jZc9inGAxSq1p8nLRRlkCdCelWc0CTDXzN+tHKS1d5/tjd2ZRNq
nOLJbAFoZrVrGBB9ZjmaDOMQl4Y4RrcoSgU98tY6J1/ZrIV8BSom470eBui0lSPcH+//DW8sHaJL
FD2vJfHFFstU/PZlqJAi4uOxTU+jSdLtexft881ozZSvho4a2EMVa533/ph/Lh84IDQ9TfCflmDV
Xo6JYHiWWM4CTzOpPKaTKm/1KEQGwcfjyhT/+XiugCuyEHyJwUCLcDmUJCwTe9cceC194iefUW91
LXNw0YjgY6cNU/n3Ow8PB0jMdAyeTK3fDYsDjHTnKvAyd160t3Tt0dIYyaGx1YhykJDCz1l7hzBl
37UvNiHi6vD30wsFnAY0sVusiNWJedbDbKjdOPPSbOJqp1Px07ZcTMinM/Op+Pn+aGLZSi8PsDyn
CxgITw2feH21GQjCz+NublMvs7ou3Lfg81CvABqiecrZD/OrVS5ZXVPXf1NJ4ZAgRA9T0L7oHM6i
EGkeYVVw/Taxo2nUjWL0fg5RxNBfHN+87WNrOBNzPH0T8Wj9A8ijRBM6pPTi8tBm2bQ4Ceb9+0/1
xhKVBj8krJwFib+GuA8BLm80PKkX1aS+cf8Jor3u1jTd266wnv5+MAHk3zF1CKZcOi4XqUkiFujN
LvUkCsEHK4adgLI4P6JcK68815/sXTZswRsP8U+w56yDrMoMo0GW66mH/LtDbuYILTpblB3xWTbd
F9kSXHwek1QgYspm9eJW3El37dgPLmZAOq1WWc0EJMb1gC0YRaC9IcsLdNH7U2K8tapAxMFH5r3l
ArpaVVLxntD5Tzyt7sjdnLR4KhA92l2zKGJQFxE34j6YUTkKoo0t7aPTVQSz+pOg5BwmWO4ovaDW
603RXuEZvXG44KPnOJzddcEVZn1lY5WaLn7mxCNWAOQ59+a8OAu9Q2Ex5r7r7MYsVa9tZoFt6xxC
gp7s0gkd5lK5wZUf9K2Fig7TgOvE55GEqsu1o2WWTcYzxvugRUFNpU937iGht9PRyWJ9ujLacmZZ
v+tLtJFFBI0SYg1EH1zZKYT4qdf0JapPUYkdVff45NC53mloeXYNmYJXKgBvPCIkyiX2hgXLo672
8MxGR29aqAHjcWGSL67eMS7HHY4J88qZ7c8vMkdZfck7W54QRPjlbJpDPpnhZFteNReUlFz/dS5T
66s1aQ8FnJeTcGr9ECNiPBc+ZYEra355z9ez+9voaw5cn/rJpHOJ9wIlPlVyBjBkOfMG2QeB0TKj
E93yLmpumN8gdxZ07vP09f2/YXWRWaofUGw5TDoCECDS8ssJGIgOMJOk1b0Ck1F2gGKmzCOS394n
thC9ZqBXMgG/T2TfRuuF+e394df3CcZne6JGwdLi7M46uxxfs83EnGwuqqJUtCzE4Nr3FPaal4n6
t+0JGRfn5c6OBrG0rZOIgtzHLxMWEl9YqZxN34X51U1zvRktdDjoZUuqhcupZc2r04lYll2iu15u
igRYmDJeepuuDhmN9kkKV4OdnBYHe6yGx3kp3Co0WuQQkUpIMyW/4X/XqJ3rN3H5k5Z5gpKDCpAr
2OVEVXz5JmhKrqeqzn6luaweMj9P9ijgmlOahRWBUOLqRKzqNjbXd8XxhffD5mRMiexy1KSliFll
yewNjDjvAFWNP4NeMRXG1GK5NMiO8Wo5xY8YtGnz6MZQfO6sumgPIZLHa2/M+pzOKYc3YEnh4Y+h
ebw6QKe0eNsoNTLaLJKK9NQAj6BFWXYf31+Wq8leHps7CJc5+Iw2tO/VBzqcgWcrJ+G+oyZJdLXe
0BZJsy1NIjJl+CrRvLqWprLaimzT4tbK8ZhiAtVPijaXU03fop5xzJHm22B73OgG3RVoVnDmPkt9
fNJa14vQ4zXWUHx9/2nt1bQyNF83Qvn4wHEzAbRzOTT+gxYjWjcSamKgcemLKLrH956DIsamkjo7
WasyxjHcZzd12nXqvnUM1MrJYCbTB4iJ7T2JCrJ+nnKVhdsoG8zXMgDd+cmyR0QhfeeUaA1V73+t
CItPHiMxzdYpEGX0mGrKyPekkY5oG50JbBOxwUFBO5xCHVrLOOz3oiRJOKuLCiE6ZEB3R4Jg1SD8
RFy2DcOkR8xtmRTo+wGF9rYPDTh/MV397zRSi/Qo0yJ87Qph+pueautPq5TaS56ABeMWe+rS6sF0
pqeCTKR0UxttctJSGx1G39I0eoixeOBlC1SYe1Famp/9PI6eARzQF6osIy4Oqov0/qEK0BEeIjYW
4XXYlZK9dCsfo6lrdScOWZgX3Rwm9fP7P94fS9UWy0J1iQQjDwf69uVv11YgONx6Hj3LqOU/UN3U
lsaXv4vJBN80zkilvsRP+f6gv05jv325qLVAXjfZIAHwU+D7dZr7/RY5xstbQzkzVrN0d03L55N8
Ticiu9yYMzT/2pCHeBMH/2fWElK9NZXmk2syRfELQmu32whScrVdyx0CgefIz4d5xi2cDb0N9UlC
LvxRZTKHF94YaCAobywoXtE79aZFUJtuEPXA6WvpWcfb1kwWP2AUgHIKCp+OGIJCfdMVczCge6Jh
vTEcjotIFTTf3/Mt7cCiUYdHMtELtPXI7ZeNRKfx7KBivh/aoa1oA2buSx/ZFb5houjcK7O4uqva
5vKz8UKRV+RQE3dWuxnhCS11cWF7Zm2RwBloTR9vc2lbLp4Iw6Vzp0YjvXLiWX3wHTZ0nZMVqFu2
UOizqx0d0kXSmmhisG/6/RetL+xvELQwd2N/03HX9OGMFndwPwsahdfWza8Y2d/WDRceGKSGvlRn
l27A+nM/WGm6rBXXq0OV7jXXuSfquti4NR2P5rHTuEiK/GTK5LVFrVj3+kFL07suc/CdtNueNxsE
nPFtoQElY4ZXezxhgtpWY/qimUiLkZwEdvPBHof4yo/157w5OhI1wRZNK4MzweV7pgVVL9xwdLwy
m7uncsoT9AzC9zFl6QscMEPOYmxBC5n3fh8i1Hv/jVu95vxsS6UZjjZ9Iw7/YrVWiOwJfPA7lmeB
5Fu4E3xbRUgLecgSAsnHyvg4GVXy+v6oq2/Sr1E5f1Ma44AIPnj5q357zWu8JlnW6/TG+uifUAeu
RtIm2fV5ivdjqMqPdcM9YCiKbhtV+V8WVJVFKZVqBu1tg5oqCWeXo4coUTXdmdXJHmfrjowpymKq
UVhGrqbArF7FX0NRTocGzj8GuYaXQ5khHNFRZe5Jx7e34Bvm277Hij0CaHwq2sw4vj+xqyvOf+MR
84sTiaY7fcDL8Vzf5DsDc+HU5SGGMZc+azXp5Ye5B5Tw/lDr2+uvsUyT++ISn8hbtzrM1IqCaZni
JwqQZt2G2Ay3SZ8AZZgN5zA3PuIoDrObQfp4wypsu8lc1t/f/yPeet7lkmEAW9dpUa6eV4U93xFQ
Yae5To0dYuz6MKURqEIf5/j7Q61e1P8edxlkaZMIy12tmqJBsWmKRp1inCaIlW1f3riyqQDAdPMR
Fb2L0jGkIwU/5cre+tZTUlJdyjrcX8FHXv6qg5X76PWkOhmVbI5do3fHKrMBFAn72sV1dWT79ZR0
WoDzA9XmqrxasHEf1a07CHVqNBl9jccUWtOoRfv35/KtB4JfxuKhDUzVenU76ziUTQa2WVz2peP5
gAA2go7K3piL/srcrTa4/x6IPFFJ819SiF9tNdy/J1JtW3WaRmPEnRK49j+RCO30qCdQKbZxqgVi
20+Aea4smDenklLDAn/nfrtOywrRnCn6swofU4GjV0VAAw+is/Jr2Pc3NhkCBTD3IshlOtddm0HN
dRHFjUPztUqOapTpMXP7f6s4UNsynY3TX/94JgVwvhp8MVzurJersQ5bZ1TkWZycWctOelqIO70c
F7ENILS/H2opP9NYoMUN7OZyqHmMDf7zrnaKBx31XZVrpzJp7XtdCe3r3w/FxslrRhedD+J6qC6n
BYlzyEMG5Zp7LSsT8Fpz16gDnA5lX9k933gD2J65mZm8AcTbrJdlzbXX8eMAgkxgb6EfTR+U1uc4
EiL5d0225Q3gJLhUoUDUWWgTLifR0eO5jnMaCb6hA7axdHUT4+x7AGeorlQ033jZaN3qlO+5MRiE
SV4OlQ2+lVRWGELvlJ08FU3Q/NC54oVHUgIQ3OiD1juvc1UU1/Kj35hPy+JVWwQYqIzW1xWtwR5F
FUU7Ge0wICIWvvUpykUAVWo2ACD99WKhR42SeXkDeBVWG/JoV4hAiKn0JpmVn9glux9OkTYB2I7o
L4M5l5+PzDTBPzYqL4rtl3NaFn2YWHWvnWaz6PF/+5HDxyeJ3VM/+eGnoPMxHr//eG/9jCwUlotg
bdJJuBwycYe+EwWwZ5osMG1V3O3dlmZJHFQPcliwqDiv3x/yjc1y6V6ifaBayLVltXL0aTCKIR38
kzWbDU7CCcfOxpciSK9sKW9sloi/+JRKW1/W6Go663LQFzySf2onJ/qmsCzMeFcDPg1p2KfzHvxd
kF/5Br3xcJwy+XYvebY85bJ4fzvuApKbLVyl2klOjmZttS6HYhN2Xa5fedXX3Y5fi4V3HPUWjUo+
36tp7GJK2cJW/kn0ZRSBfdDEj2xc6g+sYr6yYQlZehOBo78P+zAkGTOX8kEHyTfjvWB3PMX0HYFX
llxcr0hM3nhFqWgtvVoiI5iE1VnNHqiyOVUUeVCD64+FikbMIlN032vVdOUTtS7/LheM5UqjLG43
RJSsq5qlDWQJGIzyYpfUgA2WofC1CSpYZWTsFNbnOQqrD52jDd/hJBHuqzWgEUiEUc9tEpT45QAB
2H+38n79TbSrkWpRkUPWuFp5uYbFy2o65dEQwoCtu8OHsjVyWktxg2IfqDR1sfffqtWUL0Oy6fOF
Ybdaipur5aDXkspSFrqeJLXiB6AknDqVn99SSPv0/khi3XP4NRRNB45YbP5/dG9bLZJ6CYPLm4vI
AtRk6T7miq7m3E8g5fCU2FmccpudQj6rYRh8y8Wc/0RNXIX3Maa5BTzaQz6I0De/uDQkwHQlaKs3
KP8qzLss+uciLNVNoUZ14roff37/CVYbwzJX6MeWpjoTZhNtcvmSIko2/d5omKt+MB5sPQN91nXj
sat8+FBZfi3p743fhpQosskoczlUhlevwwwVSYeeq7zwP9fVPHbHsFIQITvf+vb+s63vav8tBO5J
7HikHnNju3y4CmobRZtReZmo4ifsBj4O57gBNRcm+7CYZ/iOy73FpCd+A/AFBTDJmldW46+99aJK
Q0mP5YFOEc4Vt+LVSUSFNszNKVAogJMcwZbRqYON8flfGc8zZK6s+wEipyVkIK2iG32GerkP0kki
6BjrB3jnsj4N1RjdBpWrf+A8bUebpJD2EyFvxmcrDIIvIUkrNkAuQ/8YEhWSHWBOOeGRQDLd+jBO
iS+9ukT2uxuHKNT+ddMJ0FUWRGm9DfhF5o1Zl4jqp2AKP+tN398p04Xoa+gV1TMjFIMXopT7XKbw
OyhA836B1RaTfVfGdeTsyEkgXtCMnOquJeniYRK2fIhTZn5DeGU4bUrVlf2mC91YPzdlDvCxzCz9
sUuC9mmq6b9ubZTj2SbHaWN+aEwk5Gdi+0yT6PEGhlCM7wecx1hF977m1987Oef2zm5r0V/5td5a
M0vyvEXLQP06PF6umaBF5OiGmusZvAInd0R/ohkQYIJwxmXVGD7cUCO941NtHHrf1faEEUdXRNRv
bStLwLKrI7tZjrGrY7k0worEjcynRW53N+gszB+iLkOSM3DJb1vHV/tOs+gbdQSV8rdVUs+2kmP7
gge058dSVuCT7BCw2am1MtFvg8FJXy2yEQPEer3tb3Qt7LHCT057HJhX48o8/rGvcE8CgMSKRxWM
DGRVYctnK6iFlQRndNXWsUkK8qirYQyfEW3phKQYWX5Naf/G1sKPhpZGd20qbGutG2x+VvqATUUl
kQOj3soX0kMcjeM5yJtGu/KEy2+wfq0ZiEsT/jvuoMuf89vxBvhcJjNBH6kOoIqRxeQEr4mrenzA
VT4A/vInEwZjXdifKSEDrXx/c3tzeFQo3LJRvah1zrlqp7JBZOd6oo4wrRp8d6IsJAbbHvR9mgJG
BIeR7oPONK+MvDons5PgF+BE9yuolU7z+vM6hqEfoMXwWiOdcaUGIeZ5UxXN7dCEtjw0GmZvIkRA
tl2Z8vUvvERMUmdnO2c359O+zMlvUz6ao1Z0WktIbd4jMgiq2TMMLpJGYk1XFObr6V2GEkulVnGg
JNJw9V0chjHodAh356kptQM0Ynkuswo64CQbrgV1f1JF7cOIcLz3f9e3npHyLMIpXh+HI9PlM8LZ
nWMLFt9ZRbW4Ae2CUSbtsZSzsq78kOt3dHlGvvqLxJfzKUv4cigTPEbXCZ9o6ToRP2QTz//4qUAn
wb3kW+OAXLxyFvyjYbGMSOGSV0ZRZ0OrdTliH5VNXZQyO2N+NMdNQdICja6yVZgpLb+db4OpmuId
7sb+c551C/osNvy7DKI0xIIMn9a2Mu38Z1lU+d3UdwQGsSUWRMCHRhltGi6jJNEDVEDfDCw8iYV9
XwaN+YX0M3y4wsncn3Tn1ZNwYnXloP/WbPIycMlC/y9oI14+WyE7mkF1l50jrgFbt7JIs6XKdop5
VW4s2cKvfX+lLKeX3zegZTI5/zFTSwsF6fLlgH1JxhvrNzuTPabAiYX1zTykwmthRuxhSH/xhzo7
UgKf93nt6lced3W747rF6Hwo0XChLP7jzuX7UTcUZsziQeLzpdVdvL54XK3iyi1yvdss49iLfmBp
KOhccC6fshNBNlEEzs6xsCqoJnZYhzeza9VeIUeMPEno9/9UmdHqVwZ+40VchH6o4HFOoRJZTa8g
A9ss2OLPssoWwhSUbQc7dEs0AOFhmdy//2v++Zzsa2xsyKZZgH/s53YtRIogMz5nqlVPEazezkvz
Rqsw/LbxI2lQ6ak3jN6/sor+u6NcrqP/dlQ2dX5Hdp7LGR7FHCkjlPF5qIxiTzLwdHRFmu5AFTSe
M+njTnPi+VhI2f+AKNfvYKd8iqfR+lhDOfbMmf6RHARpKRlNfCsx3CcRdxhZGzuHxi7tRHjF7Kr7
uqibB1wFDmmFdnoHjzh6TvUwfc7CxDzBcxpIWEngWZl5/TUmyWM/NNN0A+fKxefMTtHg7I6TFPBN
799jPoNwYnZnE1nDrqtHcztH8RL63MptjWl0g2XW/DQXBBTR4hK7utF02CV4Y8d28r0a7vgJ8oQG
6KHiWtyNETkWcgoplyuQtn3mwJ8Jag2XqpOVLwWCnm3g9BXm9JArtQiE9kPV4bxRFdkh45J+IdBE
Y2e3ICdMpXP2O/guJKxyZh5MYItKDi9wFvIXH8QIXtGQu8jg9NMZdhC0uDJcOLQWtPSdHuf6zuoj
qDODpZ7xcEkmuRmM+1BLypfBL8E7FcAQ2jbSt+M8TF7g59WLVsTGXTdVS/hIgAW9rDuwTbOaT3qR
lgdb938Gyu/vplkzTtnk+E8Ye6oDBTjQ9hmaiCenl/PPAXYYpAwh7swEOW0dW+m81VC3DeSNFPou
trNnwlKq504X4Q2NsPHLNHTEtFhZ988Qt8NXcJwRok6zPBSySXmHWBq+nWAGDutsY0e4XdMkhrVJ
POBO17MW5m9BclMzg18eIh8wQ+73R5Og1SPhPRhvM7Duj04pCCKQ3KkxLVERlElwS3FpPBh9ro5W
a4bnJGq6J1KNki3FkH4XWebPAFefh6bG8nwb0x59Z/9oBdGtNqTZjlQr6Zk4penG6g3xblP+tayb
Glg7c14VIJYcE1iHyioyh622RIeBUq6MwHTKdOQ4HpNu4PpNmcCSDcsTdJgfnWSbMDKspzScgLWT
DkXqwlA+Bm1feX2vqW/4A81uQx5D1m2tshtA65j9izbEE1QVzf2QOi4gX6Nw7H1gqGrPRkfppDCr
s41NBXlF1d9Do/L3Rlt/mfTaPRU1WHQdWJYHzdUBhRflh5kkP89MR32HDWNAFJLlD7yG/VE1iDZq
/Dc7ErPiU1+p/CFF8P9AUKbNIy80S96I4qEfLbnPQZ8iwV/QgZD1tmXkw6RyG4v9V0DtLwLIKpGm
tz/6voq3STDM/2g4o7dyQnFspLijiwb/PHayL41qvhEY1x2pVgWge0poMPgtD47hz49c2PV7CJTf
wlj9A8wlP04BSfK4fbtDFxjZoWUjgHSacIWkgBadCXcgMgUvOaATnaQRPDQ7WfoOmWR5u7f14XNp
5c1TkKpYQPiutW1iVQlxQW14Y/pALXERin1R4fxKBgzwYDIwuxvsdGEnSU0OXtCamPtsXNDnQfkl
4nrM9Vv1I3HmkL+KOOxuYxLs2YFyAklaQcYKfKsX8I0g2jvQHK0m490YT/69G8fDVxtuyLi1GqXt
tb5tdr0xETIW5wjWiQglzywkNYk8TQzxdfQ4avRBN9xVbaJ6SJnVJ1ozUMl/wNaJH80M1hSflG6X
l/JfetPG15l4iAcM4v5GarpxY6u4BlgVO6/OwO3QDdLXwYTpEIPP34XWRJRampBhrBnWnV1iCBKB
bGH2ztlxcCPI+BKPWW7yH9Fo5MEsDsYnvyjjB269yTGo6mQvmtDPN3nSqz2Nv+bcO6Px1Bn9cM6J
EyBLBQiFWxTyAOc42CYR3HTLiuAugd/dTVTBdn5AmK3RVB+cDItA3dGa1PTwyXJHUrU0TWufckId
SH1UxXcV9/Kpc1idYohKYh2pU1UAXvYkKkpIbstraPikYYCJ77ZB2Lm3QTu3uy4x89teGfYpJw2A
Jj2Ofq3qjL2VwzTIG9/YFNhoDg6RPFs7nAVNqbg7Z1FYH3DnxYcMLteO+KqIqCQAb83smzdjxyIx
STo/wz8Bs4wSYW+jrzhoA6grXbbRKUuFPJWdpnYa8uRzSqjd3SQLcgwMg3wQn527XtQ5c9/MJ5kZ
A/93/MrrvPxGLCsC25pjadX5Jh5d9S+ix3pvpROlKqOAfJem+rM5EFZlFuWiKJ2apxyR+aauJEhN
lcUnuxwdCihW/cwpqtyJKU62ERSsaSPioSCNCb7mtmSrPslWtdvZlf2BLNnqMBSRA6mlkCXBFgR9
zbE+LLlOi6vbtaGsTURkua6xp+hFljrhErupIjtDs5i3JowFxLl52tCX+GnN2PXz0IyZwEJCT8X6
cBjsoH7p49jeED3BidnS8gP1Jmi6U+3u+sLUP03GZLzWPYyZPBqeAf/mt4aV/MMSB8AfJO1HRXiK
p5daCrJptB9rIy/2vjmnB5c0zW1VLQHx0ag+IBLVbyMUYU9mZjSvbW4ABswj4GLouH2M3QONJSso
y72gybQDPRQdweXB5dX8hE8rO1VXNM65sGX+mqJjeXUssWAUpE+XwRmH8BHIePivHS0IzQ5EG/04
9gkYzLt6rBGlREkN7t2lSJx1o38PDAqkTCqnHa290VNGTzxBWN1FxWTu25LVo/jI3oxz3oOHJNC3
tzE/JgGPNuLGPQ0Uj06ZP5DcHAUgsSt6Wjdkz4vv5khIVaf3OZigajwGRW7+G/6Ps/PYjVzJuu4T
EaA3U5r0SqW8VBNC5ei9DT79v1j9D7pSBQn9AT1q3HtTyQxGnDhn7736ljuRIseblAJ6q4sh3EOp
ICHLAWiU1tlEUuZM1rA7ENPYuU3s2L7ZqXAWEmskPXZo7xwcz08Uh8pFSgmAA6xIfs0QkS/rRA5x
MAQvccozM8slhVBqTI0pcUf7HkLgPu7k6eLEJlXKRJz+vNgje2ujolHtVI/BiXUfS5q9MeJU2nVZ
CIFI7YiCVCcRyMRxr8l3a8ok+0xH6X3L7RzSe1FLl0kjOApqB5k7MypxkwGsK+tLAaHd1I8oPUh4
JlR2Z4JY3ae0Lj1bBQ5QKlELdCVXTxnCoZc6gnbA3a3YZ1ZM2thM+VOPJr5TAloeTGHwpzlhdWno
oge2PTTbZO4X3+gp7TR1eenVCRIY/gusNnNlBqkoZI8g+v5WJ6A/YPQhBVlnEJ66KI5vzol6IA3R
9CFC5EG7ZPmWPYAc2lpfvKghDkpqVcKR5Fy/CxGM+y3tvIdRkCeZwyTdNJrOsULCjdeM0DjUUhY+
MIOI1KJqfIIBphyLJib9qCR4y+uJGacbW/LGzQADLbu0scvDuXAL4hO8sc2013Hs4m2KeDBz09yc
jsy0x81ULvGBVgQJUQPmoGxOSLoMsY4aub4EDJSwnytad69SbtzgebIvUz3FRzYCUvB5B4Jq6ogj
asgLhUQXvZNqTIEFazi8IQHcoqzqnmgEpPANnCLctjTkgZGQYVtzpdwVhBQdYkMa91adgFkRqj0o
KJbB+SQa+QoIB9VHiEXRLWt63E6rD3LWRxaHJezDgPgvKGUUjqRsDrtIGohLt6s4eqmldfhkysY2
7vU1crTUTorcG7SXSzpnalxtBtOoXXkhdR7DYYaVEwAG+1Mabnks4obGjH5rDCCurcjikF86OXDk
0nljQw0XH45r5zWqWe2nSm2DtubmJuwoI4F4KQKFHDxi4Cg6YgPIAFBWcwcewL6XGGK6VGBLUOA7
e8rU9e4Q5azBIW5Pja7aR2Oa2bd0sTA+EWPj1YY5kWgTL+xyPEYCcMqJV7obHhWVSDxPd/p511ht
d8CUsnjjSFiC2WbSztbaHHD0NPl51htbRNr5zSItGopiAIaIukyiq+EvEqRhPszGGB+mkPBhknOS
TVYTUtyH5TOKLBibemsfEfOn1P6i3BiRHG6zJU2pyejB6mPR/Sa9fjhgEEkDc4zlB0knWowj6laq
Y8LmiW57NwF2+NMo9A2QBuhKS1iyrbVw6BZif3aiaZneZt2vqnDMrT304baKSEAuKjMOJrYM35J4
yzTQs+/TXEFxX3cyp6+WRw5o9RHD+ghcghM+H4fpAttBuo0tHRDqInMbHOXy0i9orU0yk7ZmVVs3
EgH5T9ForszQljNcLUKudSEhAJNZgzQj/Xqqei0QGeE4sEdvm7LqK+Ja03hfAL64VITOBkmm0pQ1
QfIShsi1MYzGY53Wta903BUrrSx/cH1yvAUDzkOrEOod4xN0E90IiTOfioBxib6dSOxak++g6Jal
/Jpljb7srNIhBigeSTZ0YGUY2WB90Y/42ADVUcORw+igolc/dNNVzFTsqBBdwxADYW9hmGIg022i
3IS8nXEDW8Yo39dWUX3xyR8babQhaPWg58RErly3Xh0nz5wU9d1Bri3rDqVwdQM33Xpph5a3OdbL
zeedl4+NnlWqykiKlBxGLdd+DakFv1ytm01qEuco12X1aveTRP5qX8xfdFs+jJdo2PFhmFXR4DIM
v/ZCDcxx87rk4uI4Rrx4IAtBEjmDfhM3qbxPuzYhW5NcS3dYE5bTiUU6IGh9//wr/6vZpOE3oMGF
RVS9tsxipR3SLk2yAyOZ9Og41Wi7kzmJnF3OgQODjH/5BZZRfKWX/9g1pBbE3o0/BpOaee10oM5e
LHab7DD0zfAjHCbhtyRXfiHI+uen4MIhHwcjHqPtvztauG/anCOcuNJ6VO5MY7JvehPu4+cP8eO6
sTnuGQ8gbsCOb11Nl1FeGVicm/hgR8X0tth6BpIQxpiuLurd/+Gj6IAScPRnXn/1heD+js0EVPkw
ZmNxoxIYvZ1HOT5YavOVwPnjsyPiZtW8YGZgKPDB8j+HNhC6JDm0pj79GLrUsryhbZ2vDFofje8K
2UcoDmh5rpJ05artKEmDWmeWiA8NcWLnIWGzVVVc6U7laEjw1fw4hA2la+OEQW40hO8ZK/52mMy3
lqqdV6fKnopWJY+4rMzdVOOZkZJ52KRYqAKznWA1V4pF7G3hQKtJ46bZDHYeffHT/Ot5odRcVVWI
NfXrBIhqWeuEfEoOtCrDjsR8k5TEYYnF/xwDtD4vlBMGd30D7+C6HP9r+JWHxMaZZZbQVSzAYgKw
3gNViTcAKkCIUsb6AAe0J3jp0hdzoo+7xerlXRc7s0aDHezvT06KHlPUwC+Q5SX3jUruZTIvu4Kk
o5xf8fvkUIq5oou/1E786xXjBolrkA4Hr9nVK0bgnUV6c5MfhJRp56jFPMf8Z7hME6bRz1+xP23u
v9vgDuo4DjrOHdSU1tW3lASlCB3W/BDrCd4mfWzDJzOk3+sXtBbSG23u+lOZEzG35FL+bqWCp2BP
TvtrnuUJn97cLGTbDunyeym08FHPc1y+RSa6h8HOxCM1JHF6ZhRLFOJLzS187AxMup9/jX8cMA46
4HVgsm6zlnG1TCzsv3nsROlBZabxw1R06wX+g/a7aKX+MEhJHnpyZIX1rsAkBjwKRxWSekIufnz+
h5AAxrK4eqAMaVcrJHppRI5XA7ExZLw4yZzjzMMUf1L7yC8hK2/yYu0AhEPlt+T3+koIl6qU1qtT
3M4k+ELakQmiPUFYgOloGtt6qMZNqrXcfha6eD3TAq5PBdkc/PssRDpNMQxOqAF0o8KZslHmXnRO
GB1u1dYGfxgCeek5egMnKbNftSSGIFlgc9pNBPOugVlGqpHtx2UT3uTk8kNmQA4Zc3PZjHIGtRED
3qWs0bMYQu0PTc4lxRAVmMcszY55OMq7dua+r2PZ/KUNNIXXDlyAllasl7UsmOsk36XMm3cLMgHM
1zIyT7kOMCLOWwKOqPqohu8ylfo+s7UZRDuAoz5xuqOiN/OhVo30GJPwVQZQfgo6gErsZXGpBXRg
3mX6o5ekMjQ/Ce38SMBCCn1kgoEs91CYpRTNYT5YZ4ehnSexEfpGt0pKYlBfib5SCASIqJa7wCbN
hYxaWinvZ4eM2WKNChUGzCbNgftGaoS+7/p2fkToKG/Qmkw7NeaSN9eGRkbJ9F2OGZ0YdoW4EDcc
6Sl5cRmc0gL/0ZukmZjm0ERcB5uRnO5iSTwLcKLbQkZxxzJpbmZFro7kHIfkYWfO3hpm7YxT27iR
oVfp+CXi4QfkmubcTnrrj0kou/Q1IqAXZCqAvtZpSlWDYj00qKHcdnUAk8X6DHgUelQy17fwtogX
Fr0IDDNsdgNZsLt64vreyGV3qjqyMbD7RStfzbrN0l7Zy6PBhaOdjGCZQnBimWUSgBy1ZOwzlgCc
SYtBOOOtU9OUrFPzsbUmvJm46rCT1P1OQv5ID0GLf5MRZH7jUBu5ZTNOe8kGReVan1ymLgnvc0lN
j6RHJ5ukFoQIQRhskv673TnhYcikAkwRMeFj6ij0A21WvqnQUZBjwmwbocp+GasSTKRO3gvIf8S+
k3salbzjMiBrb5wHmAmT2TGfaKyjMWspshEB86yN1WaDDCwJok5oW1i+BbeWTAQWrcybbJpoimUy
UcscgbiEGcuhwmneBEXBCVlPiMXJUd6VonZin9AM9TkuafSky2z5YGb6Q5j20YmOHbbTujeeLBju
9CTI9i5xOb87NGZdq60FuGNHOiWLRqdbqbuz0864t43B2lZJZd3ILOpLjAnpdsit4sQal28XMZt3
ITOYsxL1jR+CjX2Mabr6dbxUe4YxzXGgteeRBCUCmNE13cze2oC6f8sq9Acz3rWAyWT1i8Ds24rR
6RnCunXsJSqfzIR/pTUdYbL8o7bW0Ipu7RI0G7oIc7E68BmOYMc3uzxIlcm6Kbm0vFStZd7YzlBv
mKQpm4it8S5Kx+acSdDiGfcwfhTLC0nC0jvgQHU3awDVnLgoHmJkdKxrM/YWQ6uP1RTqu1SVQIaT
S3szqoOg1VEqr6ZQ61esp3TYBHCpBlpQoMbSW1nrpOf1b01L9qqUg0DseZI8w0LZSMIWlEzAJ02y
A09dqTuBLZdAlT/f9j/WCtSMxuqTIZdrnZ//XStwyHVtqczpgQZseRK9OaObr3If2Yw4Nb1VULhO
2VcC8I91AvIVYhyoj0z8OdpVLdkSOT2RzQ2PCUrV82pnI11C5qzbLP2s9zeJmhXyvs+k8pDnJgHX
dZXIO+B3ACEi0sHZuSFi/tRoNz2lpUHlWIzE0n/xbLQ/TpDrI3GVFFH3op0gmODvp6OqjMmL3pH2
er/CX9IsGZ6cmiEHJw/zAowH29Ee+MGNwoZELZf9QSJv60ddDwxRyN5lGFuIRH3JUDVj9B5VEkZh
7ABYKX7k0kqTSvHqdqrUuYlG0DiZ6e+EMYmgF+S/pyWCCUBpw5sWppbr5KV4QuZY3hQobFb2IRR1
bK8MsLKq31IpkX9IUboniUNCz2b9KMCGA281zc2MA3zTFkPmz+3ELNdyhk3ZgUKJigo0fSh+DxEM
ak2RMmuFymBR14Xo7+hG/6zUUTtNFujhpZKkjRmS0qxoIIq4QiXHriOp3W0UXjWGO5QL0B2Zfa9g
P0Z8tofKpgtU4KobJMqytxQMY8NxRb7F8rTv4sIk82AZ/DQjSWTM0/7cQF575inToJazH6WpYX0f
cplGPJIZjarMb2TptyURtZ7F2nJrWqF0Z46qctJ6sGlDi9zUjcflzklh5pSCCOeqBVNeLWYSgM4F
wzVlhVcUaXPM62jehLkU+omNCb8mANtvZvU3QSvzxob8AH+ArkJUmva9otX5ceJuE9QVvQACt20v
HIYImM1i3g6MCDJ/qSDaKbOT3IWwAjwUuZkDNDmDKEY420mNwoafy1iz0MeoPzHjLoM1wsGXyHA/
lVYv0ddGPpbS3aadJzeQBuLsEDuEG+nVkLtKzsxqaZbUbxdw4LWpwJFo5WJLATFtCdabn6a5T+7N
qhcHHn12L5o6OXN17NEWhaYb5nTNGqnInkMjHzwS3ilmDAmeconmF1K0COBwym4q02xuEiCxnVlJ
ATc/qCSEnhNcFtl+G4vJD4d43EIZl05tssgXqU+MzQgtxeN8UC5A3GmG0rjbplbfe0lYgPzJFTNY
SMA6O7nax65k2TkKECVrvHDu8K+l+cBPKPUrL1tWZ79oW4LC6ISect3m0q6R7E6u92XJBEzGaAI8
PzsLpPbGrDflUiH5kUkz5GtNMRn1ENibVtcJuUXwvctGtQErackn+jTSu9QCuXKLZGT/iEG0VT43
ac7MTpbFIW36/qlAgOYpTK7cREIgoJXtfD9KirKFWmySmiScc6HRVyRVG8Zcb+qEm0cJNDxz9Ilw
KvwESoxnabM4Aqqh9NFLeHS8U56QkZrR7Vd2Uk3J1hXj8BpFDM6IuGthGjX5N2C7VIOpU78Az8z2
eZLpm1KC7YaCFFiAVbXjbd/yL+tFafhaH+YbI4NSBKOXHgDNFsNzTKa1Fh9I8FwOC6yPShVLabsQ
FWZaeghBuV7PrxZ1L2ZhIhD3nKqWJ1lWvlPaetmXizz4vZ0w9EVQ9WQshKJbQp9yd7Yn+SWM2vpG
iMHal5msPxJIHu20TGhPdATfEplsFHeZ2vSV+Alm1TWhYa/Mlrp7js/i2PX0Vuept+BqEJLoWmj+
NmyZYGoiZwK7KBdBi7jAm5aOlwhNy7sxZNZ7tzjz71TukP/QnKcc7+MgKzqFQ0BGO6fW02lVUD6X
FjQtQ43lAN5a4c9EMflY+x4b3aBTXStwLapCBTamzEiBVH3aiAwyQlGor5NCuNdSQtRJG6U9tCW+
Mo2G9TZMB0jgWcF/QOokw7XSSv5pmQWuYDW09oUkay9jO/9swxFicMEsRh0d6dtkOc5WLbRmS852
9hxV0rI31cy4GHZqXzpGUSgO4BqPeWsAGl/D1SNE41o8s5s4cx1MkgoXroE3R7PPgS7fysNOq4W8
79K2OunLDAMWfQLSKZKJfLrbE1yAng9NjMxX5yb223L4Funt8hTnw3LQuvAbAQfaZlL0ErKXXG0b
XDcbhrGd26F1olImOFhoEl9NA/sUTqa0lRvZvsDqHM9SF1qAWoZw1+b9cgtcNL9ItRQGCYYlIGh5
WjIYWvLXLM6+SoH7YJwy0Eisl3904w5+6Wtntu2oiVaMvbTvCjl+LCOpdtk/m+e8EfOPBfWNK8KU
hAoSkD0MkBCXimTeGJOVuuOYi6f/uYYiGI8uBApLmqXmVZXAOIvxP9KTQ21p4V6SxVz7FPzW49w1
KhRMbbhXyR/8KoX5H/d1tJz0/UzaPaQGXjVA9HhEv2dP0QFSGmCOmUB6Y4FI76bNUL3AM1cQf4li
U8fdy9TArP38W/9RrF8VRxgFmDbIqz74YybInNuz1RXxodImGyFMM6S/9NTWz/ih8mOo2N2xk4HD
ca7I8Xm0hvyBlhUso8Ec7sqIQDk2xwplGOPtx5bsrOQC0FN3ySgyXhVAcsYX9dyHEQkNWWo5pmFr
nAZX9b+rubrlm/R9jaos7BkBTrXRTjQjExiF5ZwJnynWbLpUxNRLxOajCvz8iX0YlNCQI0RFNona
d7BwrbX4f3UEu4aC2E4tiSUicd7q9B1Cl9Cg5beK1Xhg59LjLyrtD4X2+pJQ3tMFxMFFjf/3R7Z5
2aMqIosc0Vx1a1boyiZ2u5sIPsgXjdWPH2XI6Kj/Ex6GLPXq29VYjTiDeCd7W36KhSrhUlKleIPS
s/v9+YP802v+a+mtT5KIMnZsZkBY1P/+WuXURQw5Q2lP+NOa5m7doknvzpbQZl9XE4YUOc0Vei6P
ijwortVTEGowvYLP/46PC2ptPqKMN/neCi6Lv/+MoW7QE8U115jiD7rLisrxAOavetfagcYd/ZsV
qi0y+9FMwbN/sZ4+9g75dQmCQ6OPlZz40KvHEOc1iOC6F3uWPCPbUSD8y8neFdLibJolZDBK8jgi
yAz6L2fJE5FS+tPnz+Afi5quIWnObLpcka53IbVjQsog3tlThY2TNw+5cWmwsk+iMb9JcwMH9n/+
QC5qmIeJIyK24tqRKBOxLlIjdfZTkyKEWtr6F7BV+HNVbvT4vGyx+fwD/7GwGWyug0B+YmweV9u7
ZXX0H0fd2mOYzfsgr+ld+dBvuOUgfZu++n4ftnXwXio7Fc17jWHqtZesY0HhuBL2nl6M6dpGT+6H
rU4brmfFuZ7mi92V0Mxya97mcxx9MTtYD42rNwuHAiYazlV+1muTghA1zFhDs/apWtgX3BzZg7QI
9YtP+ceioegmbAQDBvb9P7Om/9oJl3GpipEr6X4UNuqOtIuhc/fkYAEYpEn3AKOHmvzzn/FDp4Pn
qjtkzdjs/Xy1q/3JYuKviiyBKVva1V2o0NyCNZRndwtJZYDH9GW8KGVPt/Hzz/1YrKxvqUlpsLYx
2IavPrgWQub9LMW+x6EAdZTuHdYkbZMBEWU20X5XWqf5ZovK8uHyRlunK7lfCcs4solNX4xa/7Fl
8RRw+eurh0g211/mv568aHB+jQTr7IVCj9eadcWr6zK6SQyuXeUoCZDiWn3I5O5Lt/u6G10vLS4V
jDiI0NcRV/390XE51OjIEu5NAllYe6KpjVwsqxvZ72gWHR25Wbw2o2k/jV+8wv/61timmcatphT+
gL8/2sZOaIQNv73QB3PxxRiFv7BSOqj21GX8ZslVpbthIoW5a1hSU3zhvbneqG0CP0zyBAi8kleN
xPVTN0AyEuJoCCCnlkTS/MZMi+pnMULUgt2oA97UBi4p8K9FrkLrxJu8/XwVXr3Xf/6Cde0RYMv/
ECv8/QT6ouu7uTPJe2xJ/OHCH8In08qk+rI2v3q3//NJlDcMomx+bmP9Lf5rhXU8gC5CkbfL4poA
+H5cJyYo5W651IOoTWiDBCH0U78Gwvhk1m10ztA9Et3huOz3ElS7LLmLJuhrkPssCV54oRtfbEBX
C+LPH4lUhefAciQb5eqdJHRzrgedRAfHiuVN2c/dgQKpLNakxeVRjWtAeb3d+pMe51989NVx8p+P
ZkNYs5AIvLneh9jfIi03WQum1s0Yhpfljz2cAfmoGV8Yk6+zTf//h5E1g71XRfNwtfCHCmOBoy1i
lziN9hPC9CWt6AGmbW+7DUJblKN5dVt09n015w9jPwQcAHs8RFz8x9Mgo9puwCUbIffyHAhdVAej
Lt0sAwf8tHjABk64UnahU5+UvHgIVXGbzMYDhktfzosbp7Awu7wtzQy0MT/JSxYI/tW0YI23FmYA
uoz5Y0PgjzYPpwLVVil333WaCvQKzD3pXj082PAMwWmjgloEM7gCjfUYhloD7ryvmSmQyoVq0saH
GHcD7eqaImAI1HIGEtVOxS7UrTdpmLMv9pTrIvTPs2VWxUVURrRCY+jvhd7WlV0MgyN2mKmE2w+a
s8PhYGwAD1m7KjNT14p150FNGgapBP1tOoHumeA1OhWfv9z/WlKcblwruFWAKbna1FPQGuiCUl7u
MmdmrfcGvR/Ek9WrRsT3988/bH01/msbX7821RexhByja0DK1ftthzOg96lSdnmvPjARrGK/JzkU
T0LVZwds9wEdteyLb3h9iP7nU22Kbaz+FJm6+vfDhvmjQJTFBDUrg4xcZAUAeQBtanTP5ZTBX1R7
OdyNS09BRp4MgtA5ZYQEEVk0JYdaGGW+gv5i8j9/HP/a7qjBHa6WK3nnOi1iYdEOFWO0XYreA39E
o8fvBCG0UMQbXQEXnEqX/8MnkhiDxfHP3f/qBzCTqE7wsC87+Awy6eTTMt5onV3fOaizAY/rumR/
8fj/8ZvzQ9trJAeVPt7Vv5/+hFB2SPSCqbmShLSmHJsRjVQ/dTHKf7Ueln2V29YXlu5/rWoyOAhc
Qm+N5/lqVVe6zUgPSeVu1DrpPIRj0niNNsjvUpZ/lSX18bMwTBDJigtgjf0wrj6rbA2a2nNo7WIw
0OT30rgbvapujdavRulLItzHRbN+rTWMwFTpRVx7j9WsSZppyLO9IhHQQbH7I5t66ZUeVueXih5u
/tcVs8Zy8ctx5FjUXlc3GGLjMdzARd7jDF4UN6MMxgRoQuXG6LJrENB88YGM8tZq7mqbIKaGGn/d
JWgOXUmBnHKQJ8fIEUsvQL/HciYpB00FtmuiuqqjanTnWsZ9WbKGXXM2jtFSPSIu9qeCcRE5CV0n
NjLpxpXzlqfmm1xBHpbwpGmYKM5zTdSxZlJHysZTFD3rSvZaObTpjXinS4jdTUugpqheLbq6FcfM
EA6/a6dqEB5U6DYL+R7W5jmpxqDvftpzt9c65a7jbKnr4gQQxAOVHcST/cNo5W8GQDGvQbWPxH4A
tdEuD7qMN8dmJQVFnh1rUQwurNTvA6qHYJbbRz0iy6Ez7hQt2ZLX/FuKFxKNy0Fdo2LI2Y7FCb3E
IRflHa0FWuNKf8PR6M/mcpiL4mQkJXd58xDW8smputelt+7yyNjoarshsbHAcMUs2Miy9VBsMLqS
y+1aS10eI2MmGSbP7iU5YlquIquf4ZMV1cOyVHdCy751GcdVVUEvXgIacvseC2NpvJJJvIuTlumL
U3u4pV6ieb4xIyJswuFSGpWXNci3bXlGqq08W12HKCeczqbd4UlIn6KiftOWNshUHMdOsWPMn7gc
Wf0fQD07J22vxE9FrO2MWH8hJCXzjErDCaUuAQFQlZe08cHppM2kyecB3XSQc5jvuni8xwndeCK3
7ke5MrwW3tmm5Eg9x7LlE51xp8iS2NolQ7lcx69RlChlyWNyR7Fscjvst5VFlpBtTc/dTBa6ZBzl
OMncQRH1Xh3NCod4Y7hLpU8Xhi7fFDt51av5wrTqgYz9c1ktFEXrMHEsS2abg3Pk6u5XGqYU8AER
QiRUFZIRH9QS3Kro8KqVZrrgNcnXtFDSRlQ8Xkpd/F6gPQadrT5bmfoqS+YpyatdYbfMMgz598Ig
UKjTW2hXTz0evooAoQUTHrNt3zTHg906rI4cgK1Yrw4yMpEYaE4+h0GZCTNIqmVjivYJuu49gRgJ
+qKOKRnWV1cqeM/CcgG/2IGzBqB21rIQr2DPm6nMORB3s30xptV1Um3xRY33ExygTVVyXXFE8WMi
cJVPYa8Ikb2yqHrs1ja44kZWPU0T57bLLsoUHpbWzB+Zh79H1hpUnjIQNbJx8eUIojs8V48Bfk4W
OeHkedhDyi4lrwuZMLYMeuc+zdzYslEBgdWd6vYOQrETFBZCqxAIPEOZOuKP5ldkLurJA2wMzSB3
kHZX4cdOLx9DAH1nhSGjK2eL6oOA9CORwSWW5WVn1D15FTpZ+BGeBIRUay/H0PLNep7tHLltXYQy
JO1b4rtckUg+DCx4y54uSpG8VrpyG9v9wVAKOvwKh63K/8HwPs2X50SL/B5zsRvK1rORLg0hv6Jj
pDzOXilZd4rO/W6Kwj4gzC37JdvRk4FO1ifZrcY7GD3oEtFMk7lP+Yv1Zv6dJ/GdbWIBJOzT00vt
Rw2uW28MstrJr8LQp/2I0hy3VlmrAcEvsU+6sY3TOkHMqJCpTHjUNqvJbUrRD1qTzDy67pYz0JrU
k5kMDJVyV1TpnlPxd6NWmNwAOCpK8bNdrSVFfLdUwynKlGMYYVuasGZ7dK5LP13GI6wCHL1JUGl5
6SFnlVxOFS8s0hNr82YpotSrG3Ml12vnxGR6nzcWQPHedtxJ5smVXb1j3/1RgpdnJJC+dIb1ulL8
wk57dAiU2tslZidUxpFdUVbCwSv4cBfj+zlWGOfVbWciILMXb9IZk2tIAN2VCa3n1hAYWWXf4Ara
EfnkLZEepB1y2LAYA8WZNn1sHYGG/Mh7QfigsdeaEU1Aq//EH7adINkT+Dd4VhaqvmMP8b4pmmTV
L3/vwpSDImTWDhPIRpDVtZlX9VF618STlzrhTSlmvw7noG6bi10239M1pHgZL4DlYxelxLtuis1I
Jq1fheN3hoSPTjo+tOHSHDrbQiMIacXXpO5xhg+9zWyygvCw0rewyDnX4mOdSXd5mOwNc/mmTLLt
WwYbWb+Ex2WO3q2mPpRp1B1KS38px3D2RYK5CxI2tr8wrVylxGGJzUrd6bVxSYoKqnN2SiLnBVmG
x3XFp4LYzywOJuLJuzYy9XaU5hInItDa6sHWxI4jYNea6kVr9RdDki56LygkolenU99GS3mEG5C6
yPARBbQ30VLe95UC4szIN7lB3VGrFzzZL8PQBb3UoRGtceKYZnxy6llzibfVKbnUDdqbLeMi2+1N
DHqqYLA9W+V9UnQbZMU/Yz3UsCVHO1XPOreaxP3cOfNmGKetnTXYqPtjHre2N+Ce9pQWn7WQnwdd
PVNqNq4ssIqmtvkqZ/qjVEUoExVe82WwJjea4djptc7mMMuh77QKvW3cKF61iMTL+yR+xYKsuVSh
s6eNgkFpRpO7KrIUt0ttIRV0Bm8hpfdMZ7xQ3YLwSqbHFqlehBgYfk643FbPQnDfDZqaoiziN7Wg
AWWkdkjYQUnGpaZviH5TXCATIzkMyqNixTWGc/CMLfN0FwYNtvKUTbEcy9SbVftnzmUXEadJHtAY
b2Sj7nz0LmQS4/s0SCBAF9fBdwgJ73dlFHOeoxKD5RD1xoXRXlufxNwV9TN3viiQNP1RrbpntAiE
luEIc6GvV77WFi+JNd/S9b/LpQyraybdpl2GIlRDsxhqSHiUZFnh8Jbtzg2lNPa93ovtVPdNRLA3
60TKa6L42MvSiWzBlzEkby5Gu1NNAyoGjKi4efnnzAxvp35uGuOiqOkrkYM35iIdRym+7aL+HMn1
WcIXZtb1hXNscBETPKbNPPsQcuCvG+/RGG0XbMEo9xC4iHF1k+nDsRvKW72MNmqM8GrEyrDFnL2x
pHobDm3D4Kh7NovwJxWNAv7JeG+06t5I25Nlpy+DlJ/Hqb6lV/tmhiq0POUXdkEiLPJfq+MCyWDn
5kCSSK3Y1lG0MXP7JisN+KQOucJZ276xH/3SmJSuWsRn7qaJZysDnk+UY1mTk7GsKM8Lf1QZz/iU
+4JqM+Qf0ow5ZvOeGOA330VMNpKx2Bugzdsom38NaC09VUnnDRQt4rWswrPZUDKb4KTZYRQ7/ipJ
swiyKZbPqjkBjtOHt9geWATgE4Mhnm+igVtOI+JXJSwgueM/bmKMrTSyso09mhxGjurV5rATFMgj
/uMpn/GOlzBLFkUrAqEOLHKo3nu5NN6Fk/xsmum+L4fZ1eBGkbylPI2DY/jrgnXtmbe2E1j3x5l1
oEhs5cQM+t1oGi9keGQ+ZeRbSOAgSrP6NMXdHQ2Qe6Y750ZaheW19U221iQOOv27KJ/29dKkQV2k
o19o0q7QxCGu1JAf3tozS9rTk723mknzzTaMXEyIOxlqTOpMLN1G9IQ+OM3GEkTasBWV2yivTM+Q
wh+jGfGQQgH9r8yeMfhezCLes5FvEJufu1n5nYgFaR6eL9dkC7iJLeUnbSBnVycDemxVaBsM+7Zv
LF1JrKuyX7JKpgyYeLYGei7E/qSqdNGGXwJLY5M/G1Y5ugCeJpfj0HH7XiMHhOubm2nSuTWdNxzb
L3XrPETDTEiLMWzVWvNpPeu+stjKvm2nl3Ae23OUYQ79f5yd2XKcyrZFv4gIEpIEXquvUi9ZlqwX
wtaW6fuer78DnxcLKVThuyP20z5HFJBks9acY2YUJEixj65RfLENjbCJ9Y+4M8yVawYmk5FDwhNs
AcHBpqnQDQgrWHudanfwU9M1a1l3o0RH5pdKxL4xAY9RTN7BBVB7WF43k8qijeqUuILRVa4as3oy
7TwlJcPd8wDZ/1j9D33y2UTix8Xbi804iWbFcv+YJU7ITmvy1yPbnzrWf/dVB/aww2VvlveZMtJV
Hce3rU3JjH0vs5qgBJBcNhW0CcLhKlPMhJZNkkLr8jPnO7HMe83UUJPmBqInK0jXyMr0XeoFglO9
uirTCHFwjgmpdi5VJl4Chzhk0+bU00bZxtKi50l6t1irMaiOEvmOr/RtrmeCaqSyGR2cFuyORcA2
8hSJsayda1ON6bYeI3s7sKG9tIbeAbjpOt5TUioBC8qW67AO/NM4OP4BgVUMx6ApXgh2dI1LjcXK
XeeQSfboD4xNC3cIiLXxNsX2f5hL411I1tm+8bDUuBBRnpC7GJupb/U7Efb9cyarfp9EsbFPgnja
RhjmV2Fj2HtT1cO2jcbuwnNTNGxGKsTV0A8hZy7hdPikOY3cVK7VbmO7w8PotAOmiqbtfwSNUUKy
Klt0ToNmWqsoTJqrIvCcg1503V2navQEgxrYvyeGQeesM+ob2MD+vhX+m8XfWMfogh7TzA5vECYF
D5ZVJ0ibRPxiRhrHRc9jaUs4m68Tr4zXEobK3sxmg4LTNLtcAxkRtkH+fQgtqDJNPO4pzRs8cF/d
o3qzd2Y2OpsE1/5JOp5O20AohFqW2GAYdneB29dbMhW+WaMfs+33qFwbPuYWpE2/TaNJrlXadt9E
5jc4vTkzH0gHqG9GlMnbCv7ahQ65xuZgow1XgtLYOozYV3aN+2wBGtmCLcHloefGFv1cese/yaZV
XvbNqr1iZwbYkPFFaxlC76Y6GKXubQ18PLjiTf0wpppY17DKUCg6PlsDYCljoKxt1bRiH+NF27Y1
U6xmC3JYR/cn4IkQtJfb0neuoPFjK1xNmO9WfcnxkbOyWmdOF0HxcCyOhZN5P9XA15Iaec2YN+XO
CtNub5cmWluJag3PjLPXCxnumfHN76Nb1ruWjfctvsXxCArS2YZD1h0TOicbydx4EqVRbKocQxfH
u/wJ3opka6TGOwddwx18LX7MpChSGLVtHhGriVvbDuq1Krvmog0d3CbgWi7bwZdHty8w3jWtup1E
5QBk0otpjXd53ExNK0Gcq4TjUdSWPwBgyx19jegqdLpkjxWjR1AomPd7LfK2OIRQ/pmgo2oYTzSU
ajRnOVLr05Cx14FLFvxwvSg+WnZK5HNkQi2qtfo7Ehj/JWwIU1vVyhq2adCmu7gX40VbIokOvOjk
G9xzXbxhpWN7VXp3zHxIeOUG2/3lpI0PUZMee9dh1o/7GzYTvxyjfKTq/1SU6IOrBPNO9KT66Xdp
tXf1KKat7jnftan8TebbBe3AObGBcwvKzyctMh6HDGkfdfx7qt/fM8dt1mYNzKhXu7zX7jiGUHfg
Ow+zAIKoRr+a72mjO9lv1TFVh+bO8qI3y9G+kRpEnFV0Qr5566uQ0nD7Wo35FhPO7Vi7G1tnexg1
nMga2OObYijMbZfkj8ak7YckPTmacRvX6U4pNop+6m69CPJFbGY7m43rurPjlyT1NnpPWF1aiEtO
Pjedn/1IRHBdxuVR9dpNyJelN4jfW/78CnIJMxCDFTkI/aQBSoo84MfbG43I1+VkG5tQOY/ahIGp
ygXyLHUaVfpNNfnWD6kHdMNwbHPvQkLZYOMTHkKzfLN1Di7KEqueH15OBgKCyfqJ4+N6nNzNFFIE
962sXOtQNNie1i670sAdIROg1JxpQwj6p7wayFZpOWO37nc31q9QHjwTw6yvrX54Qu0Mgsnt7+VA
COQE+kQ300MZQjbw2z2G8UtcRnADDMxwou9PYrS/dWnwHcEve2FMiZo/bD0LM4zRX9p+vg3r+qfo
RAqwiYNCNjJcfVu9OVN/Yeb9JhQcPaxqToqTSBq9WNzn6Oax5D5WTvOfm5rHth2uUJ3s4knegmfu
WIsCay0F95g5icOTsefzTviK/ju/0POy2JUy+4ZAbFyhXa2OhcQvXnHgXGfSjmGQOS9AYoj7G6Jd
XE+boS05Cmu7zqp3RZHf5mjZV/aICqXPtSsKyO0qipxtUNqnypQnrbMOo8vx0aBWQrbUCoTeJq6M
tWo5iUjfoybmJSFLCeVKL03Xvmt327gDFjOJXRAPmyZNrsymPBk+azj62dXgiYuCL4Otfb8aBs4Q
w+Qi8B7gg/Q7xwyfql7/5lfBD+hJ6Ldn9JVVbwNCk1eaGe+zOKbAWuT5mnBU5NZufdekxsY2Gw6A
HH+bMLvUBkXDP8k5o8Zbt7XuJvYGbV5uW9aPOiVOVGIySYMwXZPezpxjdM9Uym6qWGxTSDJBSEUg
V/arY8UPnlt/szUipWtnq3rxZNgtwH4d9ybksz67ngRNwdK/ByWw6zImyoA+Hr+3f7Ci/i1KRn8V
BdqFTbLoJu5ENoPbqD3rYLiU+eL7463mTxd6JC/z0Nh2bXJLPvhVXeiPGlNJlIi7wRvWI655K8h/
lnq0h32HhcQaBVMWSRhKpia+J5Yk30mf5trK6FYHBINyraFkbt3itYqdnRkaN6Nn/xIeFJQwAckh
piuH88A+sfikisTFENW5N0WavZiOzxgf0mkNsOx2RP66GuyupNwTszvjY0e4f6fp0zMVuqum0Frm
dgB4vpvcFW6fbbuKlE+l9//RrMINSB6JAXFp49hpcKj7GgVfFp0imy19Pv4CY/6MIbPdyLYHLIhT
BKMcoZoWM8V1mfnJIR79m7x3nxxX+zk21nZINfBq2lOCKL51fdKTQ7b3DcXHrHSuDAT6OFasNxcW
AaV3YEIqqV7gOR57M/KhmGTuRcBYXFMZlNSNRzIJNZvpkMhytq9EdgKu0zeFA5+ujc1d7qOm6FR5
r0tuNGGyxQ8Gl2/laPrvmJLyymrsS6Mqfmd9vvO7+lHX9V3hdnvL7S8COE+Q+39qMO68IL9Nwrpa
OQ12FOp8WzoDN6EWjNtiCi9DO6jwnNhrPfN2XeifEil+oyvnRDVOpyIJb4zMOyjPe/WKuAYPM92G
TnjVCe1kIe4Gf5licbPw/blH9qY/XR/+TVavGlwq2gQ4DDBTgxS/0IanuElBTYxMydjVcuciKzUI
F7K4EUATTG64T6IdvS2+MEkTEADbLAYP3a2pFP9j88LwOLT0eYMsWdwH85rlU+WR2rFDg5vCKuqM
fGeZDZ4H6z8rqPNVmY2U+NN92+BMoCbeVteN395GqcA5073Byn8L9HyTCidFx+rvMBQcMpPEjJXl
1XhZ3BfNCrdo814DCzfMZFin1giijT9Z9zqdjTrJkab7OkAfdUOwHRE8jfqGEZeDpDddijG6Ggdt
b/ObK5sUVWGFz2PSc3TX6Zn4QfebPuu+NuMLUF7biINLk8cXoSQNVrW9AeMI4gH9/bUr0ystR0Qv
i/wyBnklSiwTGGNrjKpUrZIATGXhtfWxI95IJaRvEya8jaf4hty/w+QxS0TSePIQrk46m5MC6XrS
lg9I2K/E6H2nQL/jbPvLj3AnVIHLvJu8yTpEbe3uWac31Gy2riYuQ0BavFpqN5G/cUyLcrX33RPe
2vYlDSyIlenwqzOoUKHeZ6+B4CIx95E0SZv3bnS7unSt7EoNCkYgwzKLQemhJ5/KSxmaa4GT2rYe
9Ep71GPiRP3xNBrxVnJcAuRKEbGIAU/ZT1lJCutA1AAkHcYMnQPX3Lhxd4jY+rllu50wWAy44Ju+
fW4VVUy9vy9wOqWuvRpAcCJtGladLp9lyf87mzFt/qPHpKWr8ls96veEGUSoWQDCqIpZSNtNBuoe
zENZNNyz2t57yfgDKNiRmuMOsNIpIIu1kcV+CNQhzegk2mIvKmM1xDm82uSMBOxjx1cAJSekCFKw
gTBq/u9/qaJ0X+qti7fukMIFOQB+e6CdXq0wukfboTTNM73zj5dD6CgsiTrFtgk5X1zO7fUKaupA
tdrW8SWj0k+9g51TYdw0Q0H3wpsUdo6v28yfyNzYi7MmsXzpeCH0RZ+5CjPCIZC2HbXA1qqD68Rz
Om1BNQR4lt5qO930k25L9lt5U7jkml5KuqpUpVF8xeuvf8xHwRt3b9N5BvcCAt9aKLw0ERcO805/
6MdCdqtB6e2pLwrQnl9fZyGN4E+j+7Y4zyjIgxjXFtdxhwn7rurgEwMFvrC0ER/NVISXpNq0W+V1
kpNDfi71YvF6/1zUxI/KLSLvB0v0fjSJcnDaLK29o7SsmK+ss527KTGpBgfzzCizM6N3IY+Ys5qw
TeDDBTpvgjJZ6D+qqpKOL+zwVOJg3lmtGbGZ4/SzU+BTz9luF2/uz83Nl0FnAtLmg8CII2ig9cq2
j2UzOC9YXPT0YFQN0OCv39zypnhzKNdhGnFruHeWAcTgEjgaGUALqqwcXgoYlyvoydANyNHNH7++
1gdayXyxWSdPauWcReos9Esg4NpAC0DM1h0H0nU7jMl1PxSnShMbDd3aa9iKmgYto+zRbZV9kdZx
86vsgj7beFFfxBvcvvlr1wOO2wvOMW8G1tNT6utNf69ZvnuP/q7sVoFSBRsYt57uv76Dz56WgepL
zPG7Loqn90POjiRtY+KgjqFudr8iSH3s36Kpf8afyoz79cUW8sx5CICbQt4Ergku9PLVJHNdy2Ug
HofE7/JTntawvD1OlszUxvQqYoULD06G6IigKdozqsnPbhUJPmKnOVccNf77W/WcKCSWhDyqQPnx
VWTZXIXcIcDcFm3ur+/042CfGVHAAGeSO2L4hSi6RwqJrcKQR9EMwM+nkX595TfAC76+zh96y196
HB4pXB70KGjNCa5j6nh/U24m8swdMnW0YxFP+4YoEgtX6+h1mwqE5LAWpS9JUEf0tI7N0lhD9Exu
e7O3tW9DxPkcuvTcxwq9CplsSrImQoJUTFRv4ql+/frXfnz//Fgmb0TEKJZBr73/sSXj11MdZXul
vHpPvxoCaKS1NFx6TqZst9h7WtPeiM3pzHSOvoy//e5BoQgmU96ktwhezl1KwXTYA31ktri0Yt27
DhrglDVNkNXQ12wEQzcdu3UJhPO/Kikt6sM4cAzcowZHURLNKZVko2lcR7HI/osChEtaLya1kcRc
iLUJrBhrJ9l+nNkdt/yp+s65iRxy9+Y9S92ugPgjVOQNsvF20qB3dppOP/VCsxtxnVYp5akaLdFI
XJn0nLWZaHW4ljGgyC5s4m+RbbTmIdHhwSPxGT3ANuiqe7gug8LuUHr5cTCCDpyprzXRnU5LGW6x
WdmcUHTR3bLSVXT53MmENjEjb+0iNd4a4ucjDvNu+YM+wZgdItv1yLevS6oBkG68y7Ey8ghyRDzt
9BacwXZgBznurTovxk1dBHl8FU+T8G9KELpP+Fv0N7NIxRW9Mdtd11Zpv+bsYs0VspL6qsXhG5AU
0vdgpmnuVYe6S6d8Pfo5TsGxaYkAGx3MIqVpm/sibaeLmB0OtUlaB/URWF546ggrzbdmPxg3etSn
HFajaLDWfWWi7mD64I0atjX+1kzPzTeyaLgVnSjH//gt6UU8SFK2qMSnl+3Uxb+b0QChmlkRNTRT
eG+Dpxcc7jNJ421ix9MBDIYSua3LmMZWmxjpU47S5yrTZBOtVVrTjSDUEEOzjLSAnmCMHpmYjDzZ
+ZGWaCto7w4EfD1LHjSRomHN0Q22K9OpA+CvMgMWHdfR7OLFhVyvNNFk2cbpOvek20UAfLzx61dl
FmayijSzf/76e/yw30CoOIvlLdyeuEeW0ZCZ2aXgp4AQe45o7E0Knf2ybvrC3pZVkTw2TZ2dEbmK
D/uqP2gQAfLQxuD6wagi4zGQw1ixXw9SjtpdhBk5swDwIGLyQqztnTVywtQoK4VDmL7ZYRM+OqGv
nvqinxB7ycG7qEAWeSs648pDVUa1gFNQUT4PtEjO+GqWT8jC5MO/mJF1HbmMvZixOsxnLkhBTD5N
69wlHf0JUUfQ2oE1rspGNWfWqD+S27+nqT8XtGB1sSXDDreEvIEaafvIrQH3lCmlwrFYsX9Dz9eY
DuEAVLMANZE4x9IcTvY2l4RxO/W/4iHRy86Kc5TnmCDZiy4WFaR/Y+owM89FXyWPgyJAZwd2mIrW
1wNQfDIr2zho2IASom7gYHm/IuBYVyWFK++YgU0B69W52BE0ZmT62B5NbrrBSVKsyUYRMbK0JMt2
GNDAZKoY0cTWmczsh5U4nbtOsXs5K8KIfPLrSODKzvzU/9E4/341bFyYLHnc4CxZbp3FUymjrhlM
gktP6FY70j1cv9wESeKvba/C/DDJ7hSyxnxPC5VeithGy2pqCJTWhjUkPwe/kftO9N0dy4LurRG4
QFEZnK7YDYRMH52o1u6NVPNPqMjyp8IiSwJmmEgPET7936bd6N/0ECFLoyRdKzdy7lL+5BuCXzEH
wE9rZQ71zzolEK+s7PIX+w+48QndrodQkjcXi1GyjzSTWysvS+AdgzwVTL0b044VxKqmDjmKu8TC
NjU7CSPwf+LCFBcSIQ2RpFa/mwBr3Di9bC46avjXJvT4g+UEJUHfpUUUy0jX7SHNS3WT1GlxjI0S
MWpj59/jqao21TDUz/jlohc4QcVrqI828AFHu4pk5B/0bt5/yKDoNi0N0p2VZtFB4nW97AfgSmlv
yU0N+4am/dSf9NIQG8eZrH1P9xcASFFcTlFqAXEltI/KPaEXK9A+8cEv4uTN05rqQU8w628iWwT+
kcHYAeuodZluI10Y5VZVUf6owdc/cPIUl2gNjbexryXNGDMj+2MwwA7TqRlZoksZn5w2tV4KSXIB
4JRx2kNOQ7YYdOaubGtzr/lKu6MqHd3Bw2aR8hQSR0aDRNNkhHsjLCZouqX3Dbg42ujC0q+SCvoe
K4NPayUqy+q7m2MfWwUwin72Wt49q7GwN1YqFQ3AYvhPR4WCjIKi/pG4MGMTO0l7IaYu2qsgNzds
TBAlI+X+Hds0Eyt66Zs+SKMHC/1Evu4mXSP7VSOEvvDtiYCZYXzIB6u/7mVlXZsQCn9kshQXItZK
hK7zmq1FTnKvD51/C5JeXWYFBIO1lrV2gvQnc8x1GtXZ0UOwRMyNR7oHTJ4TaZu1RiWfauZaOUNr
rmQ2NReSjKmeLkcC9x7yL9VY8N2kW4Sd/ssfezh01PPR/BK7TuBH2QGzU7BLvKygR6j1B08hEdyI
hpNKRYrJZejSK46lHu2ECoxt09ftMXWsMV0DeB8Vzeikqbct4dGcc9FI2iJR31o5ejdaXU3HGPH1
se3K6bXKDLXptAH4EajEduepSb/xOjvfphBpjHXuqFFH82MCUisbH/HwpAaB+s6VMQCpvp1WqLDg
opP1cMHevL9Ki9H7lY+YVuAFIf8O3ZEA3tzbj4DHAGrnobubJnSq5Ar4BsTtwoC7bbduswubPr6s
Sd8hICVIxyfE84AJgQMZKwIE7LWPIOtapnOlFDmRhbpMS9p+S6CG+5rSNb2KywYaOJMFw6WNj2lh
yYPM/f46jK3hKdC5Idla+o8Jkkm7KaLOuXaDpnn1M+Rfa6clAsA2i2EHhNpG7Ic2DoIkZXN/KptD
gNjtSgsAVzJkht+GKHHtf71AfNwuzFY6/LVzBDlly0WFwg1idHQNtFVA2FG8aUah9hzDn0K3NXey
q8RTVJ8NH/1weGOiRykhObthGfmQdRYQGxBaaENPxHHpjNcwF8k2BcVyDvXxcfXjQpREcIVzBLfU
4u4kDdCmyoLoVHCORPtZGgcq2eGhNkiF+fpBLjcy8+I1n3rh7fNA7SXx2Si03qaZx4OE1OWv+1TJ
20QnbYy6hfhWCDf+f1wQLwzXBWSMp2lRWHC7IPcsPYGwbVGBEV5hPbgpAiFr1vKMshi2/36DzDcu
/lQmNXt5EB4t9ps+MO0T4H16+1bAppszpere+BIpMtteWeZnipGfjU4od7O/CJueWL4/qH51NRB1
flIBYUaxKR6NJm4uR6vN9nEbqhvVdNaZa34yZhiSLmxo0+SpLlm81KI6aht00SQW25tEr0aExUEM
sjUw21Kd2fV8MmwUjHTqNQwbKsCL/VlJbUE0HhzBYhwm+t0jR8yo9faKmMptxPL9+s9vkV0v7Bk2
WQ7SNuP9flCSVpVQlQWbCxF/xQdirzuwzlvUYC4GA+CwX19vmVmPbx1GIvOK5BxExXC5384HoRoo
G2hs0qL4OZDDiXnWyxOkZtFkvuDIg5oYEKiE5H0Yut8x+5ZfoYyiB2PSE5a/0s9v2grx75n3/KFW
Mv8wpgaLVFsMekuWgrInZujcAwAeZMN+gGK3rxwrQVhAstfMwL0PQmKPYZ5Xv79+JktSxfxIMIAS
8QqNCabAYlYK3C6DqpZGJ6+2i++Vn7wOk95sHDGQM5En6XfMxRgNZG9vo2oqz8z4n903/mkXy6Vj
Se79/QioOzQdZPGFp3GM/hMlyS5jU2DpKOH0X+Y2KfUNxrdt2tOc+/q+P/mase6BrtBBdNBdWdx3
agc9nh60ZCB7mbGIs9tIM8wOpSrVnnwFwIh2cY6//snnzPWoSJmUxQyKeYvbNbMW5SOvuZmiJD5Q
DTYeq7oZrI0vEwin/3yLrDO0TuDLsJz+OX3+1a7SnNirq9INT31faLhc8CW2WjYclSXT0wQke1va
04+vr/nnE1qcm3AWM1uB80bl9McD/PdFPYZtqFfxTAV1H2Bfdy3RVa2jk0SOVKMEN0gij0SquILi
xWEjjTy9W8WhcOikgZE/dRzO8zU0WecJMKTQj1//wuUkZyEOhJNMdZrNBuNu8Q6c0hmrQhPRrJEa
v5lYzBA/ugm920zdmClpe19f78M7p31FNQGTKCUX3sb8e/5+IFqhj7jj7GMLxHgzEi5+35U1Ur0m
PReq8eFbni/F4NKVpWAJ/SnH/HWpEEudaClDHl2rluvGA7+cpo7cTWDsrzNsPafKSeNbH73eZjIy
c//Pd2oysNUfU6zpWub7O20s9LpO6fsnp7HL6wBcBNK8vsiuyWyIzsVSf9i2gaZnl2hJk8I6VYXF
2jFpuZFUdLuPGqL9I8csJLoYqsoz08SHCcqRwLA4FDr/Q/ksNjaA8Jui0StAliOa8gPCk+SlClrn
N7pc6lEh9bafoo+Nn6iAsnOr/3KoUo6BsEM/gRlqnqoWFxdVbXPg792jXZdXdt6FO3iH4QFgorer
+nNW7WXnd67+MFFwGb5bF+fb4stwS7csbDaHxylFQaDHDiUpRO1IRPPgBD9bbNLY/WkOZsrZeEif
DNdLzzzuz+7YYoqcl0Mx47DeDyGkYJyYR4zDRAO5z8TR3qtRdM/Qq6s1psFzg+iTb3N+uXMIL3t/
Y9mClSQCOElngqEyKFqtMtMYfxHS4j70adq8ff11fDJgqXnNRVDmf5a6xdeB+T5Ps7HTmAdAbluU
sG+lX3Qv/3wVuh40KB1mAJt0jPcPsAJc5o/J4B4VhgVK4o1REFviBe7vr6/zoXTJYAHbxs0wZqiU
LqdRTw/suq9q98in3exaw3otW7/4XvpkP+KouLWNIT8ZXTvdoP78JYwAbRkljDM7ug+rOL8CjgQH
HU4ezHqLWQAUmkPsKV+IlbjNfQGlbh3nxS/h9D2e3bA7IY07RyD85Jrk3PKtUBtENG4sun0q6LE+
6757bHuqAnbg5ei2on5fxmOyNSay4wlDlGdWkY/rKhPQfJozZvQQzLR57v9rbk+sKnJ9HcVXGJOB
cDXZuaJIUSWE6XLx2obkoZUPhOvWJuReqhxrf5ClPKYQZoH3Eq3wAByhxqCrZRe6V/vyzKf753T+
98pvsZOfYQg8GyFpfC1mq0hTMAFUnZ0it3So35oF1X7LCw2w+n6P94Yi640pBo+KF8f8H8Satk+e
V6PgsS0ka5E/hE8+0bmkwoUaNsKO8AET161GQWRouwlTbt8496MXD/cCK95thH0NmHLq0BMKS0oZ
2LetetUbWH+D8KVupvpO5GOjr7AxJT/4bmDX0PZzryWL/QkNTeZv/NhPL+gqeRHGEf7Z+KT/XoRN
QS3XGqAXrqUqmstO850zm9+Psw/IERYlDurkgljO4oGhxIrjnATN44CMacv3RHkqNZwrH8D8t68/
1487A/bYnHk4R9GUpb7wfvQgOLOdKtTU0Y0auZKwgFddmvsDFUXT2hFvm2xEhxteHyqB6N1z776+
/nLyY/F0KHrQjodehf5g8c10SAUc6ZvewaNEZdEFYwmgRVmeA1d9dh02upzPJXvIDyAXLwziYpoG
7xDB9YlXMdUkKAgkSJ4Z7MtXx1gHMsKBHCaGDrVm8eqCTKSVGRjZCZuHflvh0cAIYPgXmAeth68f
3YdlmWvZBkoKNgEOiMpl3w57UZDXnpOeelt0d22jVXsMSvbaqKtkZ9Qtyb4pMShhI+rVgO7njmTb
s/y7+QUtPm4meR1jCyos43+5M39NP34HLqKtc84NTlWR9mHX7YVBTisRvRr6wJWmRjIbqzrBNNV0
AkGpKyTgaNkU4oyO6c9h+MNvQYWHX1e5HDUWD78DFUAig5GcyOWlkvxYOmZzUQ1tsJVzkmIYZK+t
YVOZgXnPmq77mxBy8Lq39PiJZOzo6ByUv88rsK0Hz473moF+NlYwuKHZA85AkP/1K/w4WubqIi0Y
ZIMzv3Xxg2tBiCZUu/CUhY1+29NwP4ywsq6c0Ttb4vj4oqhPgbJiq2Fy6ltiYqiaFL2et0A4pIn1
IsvpsCqR9L8RMPtYms2sOOK/NgOkznFprFxfAVRp2N6+/vtNQ2WDyEM9l47qYjdpegAC6GEEJ7N0
glf6iXq9xUhC9K1pD+6Z+W1+gu+HBCUy9otUrubalZznhb+GZ9srkUuEVqeuNczuoqdIP61p/Jvf
m4xMqDW+Vv87k/Hw/PVNLpFWs6gOZQ9vlTMeJYxlAWPUx7E0MSaeVKM/BLit1+lsjHRRIR8V6LN1
raXyIVKt9xZETXHEVugfQmLXV8ruvHN4zM8GGlMpAYOsSxR+F9Os30n6lhB6Tmj5sacDerrjxTwl
fWmc+Qg/TLTcN/8w+83yGn3JdbJoiDDr6MmpzIPmexZq7rDKQ2JVtmce8Gfj2UbjR4GIjS0hN4s3
C5LTKsY2Oel5cu37AcCSQcrs2cyVemnHmQ5WZ2V3V7YGgXQmDkE9tfdnfsQ8VpfDyzVo1HPLn2xt
6NMYURLa0YntsGKDIWjcWKXbHEa9QzEjZySFCtK9wG+4b8tBrWpT6rtOeM2/aYL/jLdZ++WaLD06
8uD3j6NwpOXEsIBPftyNYjWVqslWthu1TyhK+lc51dHb1zf/yadFsXuOwGPGmGf/91cc8lzkSvjm
cTB9fddHwj4MkT1dy8HV163E3I71utt8fdEP212+q3dXXWx3+zZILaflteee/aR7fX6IkiRf0SUk
OkFB1TFBYh+TTL44pfHglXRDa0kv1cZJSFpvrscXPEXnzEBYbqPmX2WQOyigTvKJOYvjaW2WCl9S
mZ5qNI0PuhN6twPGs5tRD2S9CgK7PZK6Yhw9/JUoBcquyM78gk8fDHUMxKco6jjfzVPAXzPdVOgs
+3jOGYqB85wFKRVExAM2yIukuq0hhd/g05bqwS1qT9970Cy0g1vDFanoMzfwTTpb58FVEH3gB6np
zFq3PMHPj4g+meFyAlAcyxbDxYOECd2mto4uVcBHOej9Yy2rEl5rU/f6itTT8l8ba8y6TPqz2HPW
5MvlNzFUfdhMRh+cwPfHqBFoGE/SGQ4p++ozSs/5Bb+fCLgUixqqMiKFGAzvnz7NpXISoQpOvle4
QHdL8+ASuj6N91M6O+yM6CaMy+jMFvDjM2UhV1Qp5hWd6M7FO++Fmepp5ccnOAb6lRzrej8lk3Mo
fTMmaOxs1+nT67k6XFVmGXoDizkXTXKeaT7tQgOt/SkwIcCvgFkbwIiG6CFOYO6fGTWfPVcOQIho
WVEIvFycTzpEIsqYIH4NCEpeQlUZb/bcljHKiuA6XC+zjlztfQvPyNczzadXdv9I8BmsDNj3b1Tl
/mR7vUbPq0RFMnq0L8sm/M9IgmyjdX53GP7IZp2h+vHvF4bnB8iPfM+Zrvf+wqNRCc7STXJykQTc
icKFokBFfTNmWvNY1/DvSCipsfbC1/v6yvMtLQcxZzGOgXMzwhSLuZVapzNFeZqc2FJ9K0Ni7b3B
6I5GGrj7cchmQxAij6+v+XG/ML9eiR55Ll58+EaVwK2EEJudiS/zl04EhMv7ltWeawx/9jo5ac48
f8wAgKLfP1U4A5bj1zxVTzUQcMKuvMjLqWLJJrvRpXG3rSDPr/wyOlfn//TKc9VNmmzA2Ie+v/LY
d8xySZTQ2wFa4A32dAcnYLpQWVJfOKYMkGvzHWmINs7IFj97nwjpEVvTKJ4P+O+v7BpumWmERJ2K
dni2e0CJUTWG2L9sb18GTXxR15na//P75EOd5ZKMI0T2i88mN+e9TcIyJM2+ULBYQuO/Rg3xmZnv
k2HDJ6LgT9K1pTc6//e/VjsEE0HaDGxo0RcQWiRFO1G+kAmv9ev7+eTtzQd5jk08RcbI4n5Cx81k
l2vxKXLaej3S/F0VTt7svCY01u4Q4FzAzInVSz8H9f64p2DKY+bjLEtdhAPt+1tsW+jDbu0iMiMX
KiQYKy1XhT3qW+yw8bq0C9AFTNG7KIIK3JXSO/NlflJfmI9pfJUmT8Ahze/9D6CemKrIBDxRpKm6
s7vU25WaDX7TIpq8UGG11ZKelGE8Z+NPZbPJCtADnZmTPnvRRDnTrqRxxJlkMYZlWWeoDq3oZLV9
4SPQCwsJZjrovDMX+vi40VNYNI0oo87+hMXjjnWDFEYn945pWKS7qSQH1ximfoNQMF3XuvA3dksY
h9aV/8fZeTVJjaRr+BcpQt7clq8CujENA9woYBnkXUop9+vPk31uKFVFKZjYWRM77GZlKs1nXlMd
tH5u/sO5IV1k6Ffh2GWLzvcA+9QB3cdYhALsqmUOH2xUFqyVr6r26+KO58iotoZSRidJu/6oXa+J
GkPB9FK0stF2LdpVHw2Dpb00ui6/Aa8y8OIrfQitjw/SbexA0GDZVKyAOEG/WBykdECgsUPiCf+0
0n6XgiY+IWgabMsB9Hteu+3Kgt5+T8Z7Lfe9wqpexdP/uCGC0bKKQPQ+gotBSoASOnu9H533XqgH
p8GQaFNYw3zwRgVWdLVq93i66nBcrzPDc+nSA7FNgCyLfdtJMaQ9+p3nyp3lfvAitJ7qcThGoR3/
depHAkynCgsK/p2r/vqTMqloyKsiOJdD6UXQqt1pNybgIoWVOrug1dsPj+d2J9dgRFPHbQEOqnlj
PGRZIycIWto5kS7CEmbb7H0HYB6MiQYtyw6RCjdGuKlJ411rGO1+xlx6lzqJODoxYplkYeHBlH68
X/lh1p1VJ3hh6VUSFyyZsaErNAp2dGUrDBOVmyKy8fy8bd7U5rMboreIZy1uc1qNwyJSwycP6ahD
YMv5YOaFscUeak0t+c6+p7TN5aWTnZmAF6+/jk+4DEcWJ3PuWecJBfXq7dh5Gm9WLZ1v6H0P6coR
v32yIFdBBTN5+/lGy5o6t1SvOZJSgBgNRCJHhKdhTNTA748tFl7PllmMaLEOUfZtMKlOrBz0mw4g
KEb1VFKLMCBEQ569nnHraFmYh3NOv6dqPg5WlDzlZir/l+GmeSzcBEnLETwdpGwULwp8F2092LVi
ip+KuIJV8XhP3D4giidM0V9VP4HLLdZf6LkRanWYXTQBJP+sFQS5W18nEV8Z6M6JZ9lRBCZypve5
BA5pc18IXRLnjdHov/Hht6NfrecHVx/XROLvfWFGAlfp0tFle12vsICCbCctgbpuyORd7Xfmh6qa
0y+6mTuf8mCYMLeue3DIozGuxEO374fnY2VtAyShxXrTMJpw5pwparOcoBs2fUyXQWDAvh/RNNzi
cAuwOJmGlR19b2nRXqOgSLxHYLn4hvQrOyu1M5xS7RlpiqwVv2lAT/9oVrlGhroT9TBBdi4Rs67i
APN6bXtR5GAP0wyXnDQ+j60DBckzzBPcivro9Ki4mmJ2t3o1mh+CKpWXRobu+fGevXNnKP14hmed
aYup9fjj7cqwYtPrid8AHqlnvr0h8HukkYmcSa6shqd81YTh3pg04IgLqOZxhaq//8eYQVrbJY4f
iDT0njYT8/GsYt4OQBgFTrd6k2IQnq4cmTsdG8UAVZ0/11C988XThYRoB9BqzC5hE49iF9ZW+UXQ
48arnnwz3DRoVaG5OhR6+LMz9PfTIOx3fazLT/aoFem2rZPB29CwbD4lqY9zcW8NzbmwzSK7OMLJ
vnR5oL9QL+T5jfQ2PET8v/yv1kRoHSUd5zXPuJuNCniUXJbsR/HAb6itSQ33s2oMbNxrmfWbNgSG
z26Btja45sfHm+T2FWYwSlzK4NvicnsV6f/jizUoM7WDjJwzzem2fVOixz9uY9hB03YUuZgRlwlN
/d+iHelrGVb6P4SCR+K6hLr5B823RuOLM6QueiV2m2NOhGDiWvR+Zz2oiyosCBIKt7hGw4opQUOi
Ofud7yTbGhX96ZjmqTVe+tLVi5V74hUzdxV1qSUhqrVBfyHJsSRcd+XYRK0LusGxU68vlbYUIpWg
zgsqoGhwovOsGgWW06bmLo8t8G7UV6ZmX2ml+6uOrAhZnSBDJ1VHBHFvFUlQ7nIzwe5Fdr1wdqFp
ZtmWEASBo2LComQ70EFHgiw2oFlheTPA9nQaOb7YVhO9beiiRwfK8kpQqkSygi1hlKAWhhrRRy+T
NuyujgsP06QYb/kx1AJvM7R5D6knRLjE+dUOifWPm8auualKzNbY7eQg5xlGsHHAxLdG3jjVg69a
gsWCAb29uyAL4jrgtPrcWqko3N1z9O1Ik7AF5YJc3BJtXhqlSHocgcsa6XqIqdMut92cCM8VW6yh
5JYY3z/aKQh4pE47aislvseVgRXZGP6Mcl8c8bD1V0LSmxeRD095h0YquYXaate3lzFhWOvWOrIS
nvHG1CKCOle0h2ySeI/LCWnFtsPluGhXdtxNlqHGRciC6JtmlL/kso+CpjiKSe7Z1svqV5hY7l6E
CbvF5BT29Ryd7aIuz72A0QYbLdg9vgNughs1POBwGj4QY3grrqctg7JCZS1l2gUX6KZvpf9t6pEq
X7mob19FNRAVOv6pItklyqhww06Olu0i/GMlpzw0MFeLMVCAMiCOFEDi9xI9mEND+rhtUPTaIRRt
7f96sirAUuIzpOpU0q4nW8lopCgbG2c4UThc6Z3Q3k3dgGDw43HuTRZQFZBHyqogyIJFjqzX2NY1
do8obANSLEhj/SdM+hzASIiSbGY47/si8/aU+3eD7na7Tog1S6SbMMui4kLlDqdGsnRjua+E1P00
h7yCSGeWlRsLfs4um3xe4LKpPgxA646VObkrT8pNDKBGJXLn4qRGcNNENEfNTuYe92q9HeVF5iiQ
U+N3D3nrJciQI+38H1aahNXjytYBBCyDLdxhYNBrEj0pPQoH4F+NOOc6VtlcQcodHaQpslohxMPZ
uiDdC7Wti+OV3s3trOHPWHQXXjG1N50pnCOxHKs0QbDnZQcAn9Y+grZ7IkgokNBO1jjEd8aj5K0I
BmA/6Fwvgh5vMEvDq9DSLgpPfC0rAxxa0CDTrIyvUcpO5MrlePsKc1xIF8jUXXKTJVlo7Oek8ysP
eUg8mZFhdFOb5Gv252MOXHct/bwdjW9Jp4bGlGV4XMjXxxS9W2HrtdOdK2hDL+gfVJ+HztHOdupM
Kyf19tZnHPD6Lgk2NZalm+pYN65VoBtwbpCrB3MVJ06A9GTqfU/7mHI3ZsXjh7QyrR8xNeTj4817
e/cq4IFOt52FRfVuMU9oEpoNARn9Wfia/5ZjEh+62Yp+Ph7lRlvIsZSzJRV8epgOjOTFMEmW98gR
m/k5ll79lIRpjP+5FZYWsNkcykQTVwiuhmMsrbeoICBorlW5nSIv7jrZ0UTB+udoIC1hRdM3PSnc
56YVyXzkQGX1VqtjGe3jWnj5nvghC/eekfnGqW5182+rVFBpbJ4oR4Vl1DkXu14fTOKnJO7O+RR/
S8zOO5TVAOLPqO2PpCPzfxpO9SrhjwGuVrv0j+C4K0IzRS2xPbv43PQ53j4hD6QeW0F9RNa0Gy85
6iT1SuL2ivG9CkDVNgSvCqGT1wOpmethrQhPScTHx7PZFPZvS9MMVKu75CPSHUOEN4effLfrgoJI
FqIoW2fGSyvgK+5ymBC06lEL/ZTolWi3qTtG57RH9BHZ8cZ+Awh0iPdz1nifUb3ora3I0eFduQlv
Xz6b15VKCaQgSqfoWV3/fL0sW72TxXSmxwFz3eq8LeLrHxug96coG6xjhADzSUP2m1jP8PY4iKzd
jjcvn/oJXMWon8E68/zFT5DFXAqfatC5i8J8jx75J2ngs00lxT4GtK6QILRXotqbG4shudUVXMkk
tPAW7z09jZkHv57Odk2Ylsdpsc2rejyBmPJWAra7Q1HLh8mHxA4X5PUCp1aomZT5p3OGYMyTUfft
frQ688iWsVaGUlttsRUpN7q4IquAncr79VABEg212xvtORrn7KzXnvMyFl1dbSagiHvcT/SVZbwz
IFkoaul0rl3g6Iu56R5SawhIAXUh/36eurCPt4703eHQuLZ8LhO7aleEUu4sJ6k2JQQOHAJ27mKO
XQPRDIVXeYZyghSRdOx3UZ4Ppz7L1tphN9c95XVQkybVNhAX1GWulzPrjDlqpkyep8xFKSubAys7
5NU4eysVtnvLyK1FM4jaOpmFeT0Q6Aa77ZJRni3N5ztZsv5ho2z4ZURH4tSnlfj0+IW5O55q2NJi
BDS7BA6VLt5uns5nQ8HJops4mx8FNjLPoeV85CcGx8fD3Z5vshUGA94OTAlqxvX0nNFDdEM3JXIV
/viunPGO6VoLLZ3aiOEq9JhOoRtVr0Sat1+PUVE5oibNg0CeeD0qVq5waiadSQYmUghSZKcxH6f3
j+d2W/q2GYYkhVPH5UVccj1MKOYiSGYDLbM0rp9TvcYd2aZHDDosOWiWP24oaFl7e2jD7eSKZjuP
OvUtG13bx7/kJi9VP4S2+CsQmnKEWo8/nj+UxAqJNJA8D/y548Cfe6ps9Jp9rcLEpuqSZkPCJneQ
YpAy8ZxprfJzZ8Ep+lBup0qARqdhXf8APZgQHjemEiet3v014jEWAwYQ6co87w7Dm8vJBP1IEHc9
jONgUtraJa7BQDjQDg5QUUNsrZnWBnr9wdfXKVV9QJ5AVLi6bzResWcMYkvO5dlVPrz7GFceE8yI
37wN60iewihO8uOoOxjBAD5NiarcxKhOOENiUplFc1AeTEvLsRzFsnCNY3MTCNu81wp5CLzOpQyy
qANg/Q0tG7GmM+yGOToMzZDVlPV67PAM0HH2FiMoDNgwWoPPUaSJ+eXxdru9h9WxUjQSHmwSjMWd
1ZQMLuuwOXdZlB7nphRf9VrTLrUVVoe/H4rMibuYMAHhjMXGonuDRQ3eZudxQs3dCSE34AkUPWFv
FqwMde+bIwECtYL/LYWA5dXoVVVvpHMhzgJC1TNKxcAwiq4E06sVR90pcNhIEU0yCw8DD7vLjsDI
5n3eGcG2F0n8kQbsuBKiqetxsQ3hQTJ1SiDQPpZSWSNK2IUmZnFuUll8jivkr2oLLble61QhfKp3
j5f7znhU0+BU8LKz3ssbra55hBpIT2c8bZN9W7vurgPPjdw5vT0zjKa/fx7IqkgcuTR0QvfFDUql
dpy0ocfCBybdEfJFswlS67MVpfjEJd4PDTWEl8dTvLN5YSxCXqF6CN5m2a9E45bU2cmrMy4E7ikp
m+4SRCYmXJomPz8e6k6ArTBoqiPJ5G7rhRDvZsdIRHXGn+kLOPn+o1054qhPuv1k9WQow0Rpi59r
vaPfBGxZ76eV6d55GrggSKn4mERNyxWGXxu7Eza158oap69dg208boDhhmwp3TZg4t452GVt2tQt
v4aVXqwktLfMCJsLSqkNq1dSQZWvr2wQPfY82Wh3Z2OYbSpwTe9x6Kl3zRQa48ZEov05QE7yGesI
r9vkgyawnJDpZ2eMyveRb1JdffxR7n1/TwXJlLW5xpbQwGZE3ApVu/zs20VwCIsgNzd5XcwfaJR7
Px6PtTxOpIXQMBQKBmU9CozLyddh3+PTGl04VvobGlftW9ka84c6pxNQB9Za1Lr82Go8UikoaUrZ
hDrX9WIHZVSZxhxGF6vyrV2n19ZbD18e7BSsr1j9yI3H0m+7CD3MwZmSlcvjns4jRRK6mISz3FZL
eiHuspy50dLOQST6SxOnAMc6rHPx9012IenuqXNpxcVllu7SSnaboov1w4gfDZ0av3jK8xBj91zb
TpjcukG+KZIk/fD4k9zc8kpEh2IVvAKSFrpH6pv9ESvVbWY5ZaLHF+6/9NuMG+qLE9NewUcr9P6N
28hBJk/HWC7MNQqwdajZ/yRNGL0ZYEBfhm7oN1Em0pWL/qbVon4WFCIA3jDvVTZw/bO6vGzmwYYn
FaLb/5l/sT4Z3oBYbhvl7i+YsJ12CAwM3PoqFj+KGXmH3Ne0X6XTx79iDtNvnJbsbyig6mtY/psT
wzExySlJm3n0bx6hrmqlO8kqv+DR4X+oQhcnLMQY9tM4GWvikK8JwZ8vHutAJYJquPqLSHYR4pU5
ciuNUyPIQrM4R40sy375WeIp8TPd0OgDWJTB9LYPcGyVeYQ7TVHgRdSHk/M/RBoxWCTDgQAuIsd7
yTo/jPbllNBG70Rk9Nu271Fk9bokJyZ2Wu1NMEu6VX7mSTw6jHn6GotxQirRBC2LSrQzt4eqw7lt
H0c9ynKdl+tyY8Qzsjy1h6/ivumq4XksenTU/SgZPs+0IVEScufyu513JZL4FoB1lADTCjPGOcRq
ES1IId7YTIL/xhZ0qmUcFz+iEGc24tmQODooe/xuEIrzDkXg9yBprKLbJUNp4oWDlwVmk3MzuMxK
F++9aSg+uqWGxdiMku8aLH+5AfgmANvI4F4TKrbo9d50WoNCoz4iGW85FYKCVnUaEk9Hr87EPPXx
+by9MkkXHTIIiIsU1ZYUvgLTbW0OZiTEmtA6I16C8K6tYYubT8EnfLVWnsebJ5q5oRFKtRUkD4Jz
y8wF116nHTAGPNtY1bkbmbrWj1rX2gJbljizNjru74nSLAjkycuzuj+meMC7qGaLuFn5MfYysFc/
xrBVw43+HsXuRbQbIk4ZpGNA383KTXExZrvCBsk/Z2jZi51uFNVT0npaecQ7x8JTMp+UQVltCeuA
QFqPq1IdFe2mhwXn/cQuqDe+aGBAvztiQM8v7JPJ3Fh6N+o/DVAueBLVVTqe8K/Fs6Sos/PMhv6C
pngwqP2bW0/a6A/Z3kEk2EMJeU55PExpfPJGP0xOVkS75IOb2yUWP0JO+o7nSTHnjSIOtzaWV873
1qxkdkAtP/6fkIk+7rBQzdqzkdRtQ548Oc8JZYrkYGvgFHa6WU3yGIwo9+9GA8Xp31gGkFeu7LHb
ZUZMBcAAr4AS+1u2FhGokwUwMURj+ig76HFDGxssynuBwvR+gl69lwEq0+agrV2lNyUDvjAvNF1V
avtKUWbxQteWLEGfNtp5wkbl7RRFujK9lyd37l/CIjSgLKXmwTHKEif4Sr4TGYLSVID/9kijMEa5
iRQaApOBu4h5faTDmPZDZmfRpUckc28gJPliUu3dotHkHv7uRKuhKMLAWCKBofSweNlC3S4p1bTR
hcd4fhtZCQ+ZJ80Dwq5ck07P5f14QGcZBqkRXRJj/gHGmrLE9eSMKNMwRMIfBsJtJN+1thFj6144
Mn1TD1n+M880Wrh+p3GvaJ6c4rNmNNI9TknTAOuoIp4JLywvdaiciql8/yzjAQFQx6jwge2HaJ4x
XTEreze4HXkS+puKDop1B9q7nTtxBBx8QXPNKoatTYP+InXpJZsqjHUsIJqpmDcNtrYS9mhtA6kT
nuw3UpvttxFQkYOOKanzXgfCAnBz0udPWBw11lZPc2hQdhbMYu+OTq7EkWXzNkI/+HduZPJrXsfl
s5w66thOG5jzoUjN4SXEdZJXMpvAxmiB0VcHlPhTj7grrT+GaSmeI6id5a7XR8RvGhDaqGOkGEPS
Tut+xxJBjc+PP9Dy/KnvQ/gFYpekltr/Ykcgyu7zLVCnafQG6S/0OPSjSZtlV5XCPNa6C4zKgLA+
9KO5fTz08il7HRqaF6QnCmY0Aa63hlaiQQFrE/VzM2ueDGcQH/u579C49/v/MpSrVIVctD24a66H
8kTYA4IrwrPHRjvIPKlOXsdQZYBv5uNZ3dvwPrKGqg3FX8suSjiVtY1FGnpJwvR+N8S0xM5lKDE6
Nb6N7EO0PeyfWYoQbxJ47Vrcr2KyP2M2FpUAkaYsVSmlYb641KTnhU6HAs45CpXmiofusWtkSDVl
bODA6qsz/eP60IWBf5x9NAfisHU3okAB+/E6qCW9+SEoVvKQK5TMkgXQt+bglLIMz3VRzV9T6Xr2
BvKGsVZfvoka1IyZLM0B7jR1m19/2xo7JKSsi+TCZiqir1wljX5wqrnCgD2OU3xrZ7P2YXlJ8yM2
IFiSQiCaacbUpZxXaiivKfRy1sCBAuiLgeHR07r+McQCrYN+cHxB9mYO92E8BG9zuPjzKUtiPCF6
eC44TpsTBa2CCgCeW2kzfSrLAl/F2Yuxdy+JNlEjd0y5rXkzh93Um8OaOuzdVePVo0gMlJlFW+wT
oSR6KFxFly6vpPyMEE/zDqfQtt1Wg58gSo7XIfFvwwXB4+sHP+rSiImAjJwy79/vFHBx4NooT4C4
WZRQkWmYYIpMmO6JzHqpa9lqmy6xOnvlbKgC1vLbwJhABRGEvAlG4vrb6NoU4CTClEeJeTGueVN5
RLEv9HbjLLRfvWzZoq5ZziuP7p17Dg0++gFIxgAmcBbzw/gs8GNdJJfaqZwtSikRapZ69WkC2/Mf
VGECDLNU55GyKVXDxU2HVDeqzKiKX7yWXieSX9pWjFq8b6je7uKwwHSblHdL0T45IRsnvyYciZVT
cGfCiuVEokKjyWB3XS+0JUxhRR21h7Ed4iegr+kPFwGUgx8k5so3vYNjVr0zAhpg8dR1bnCnnQYf
zuL2wiUap0PdVyrdaWTT25oHlE0wUBzm3dDORQEMMEPPFhyC870wIuMTSFAw5mY9CYhXSAW/Lyq7
/axhqIwzYdOk6KMjWwCkMJg6b58VY/e11bNO+R36cbGLdcAAssIMYuVA3DucYOA43ESFqhi7WEAN
/0+tDJ3wnIx9sM/Cvt6hqmY+wbFF5SLo/vUbLT4Lj2B/nNIAy0WKtY8P5b1iIT0FQnKVALGTFr8h
jYl4Gp16KT7l1ZfRlT8nU8VdY9NsnJwyERFYhaoKZo9G7dkfKS7hJpTAVQ7EQAj2+OcswpT/L8WA
PHTpAwP7XMqo2GXRm5gqOSdJ7rtJK7c+R25RbtsJw8eCbgvMxM46tFjTrRUplyuhxqblQW08cGHD
u0siZFmVmQn+zzslPSrAqDrYVbZ1BPnKro5EJ9kfbdPvXK/Ccw+zxb7fKOLsgW+H6XginohJsu+P
12ORmkMAoQIEz4fuCOrJyF9cH7EMHaUinmP7NEc5dr6IUPufHStC/L6KjKbeWKIvvj0ecrkrGROF
GQp1Oq19VOWW1bo08qU+ZM58anPXeDO0OABsEx2Ayg6EgDZt3aoYrK1DgRlf3gzXo8kpKXFroSb3
j3+K2nt/3OSvs0e3ibYBHF0iyMXeJN7Op0LM1kmbO/2HQ46xxcyqOUxF6q5AKxaPxv8PRdRICwpY
Dv3c64We4nHsjFhYpzlwi8MYoPRvGpF7IHL8GOPRfWjTcVy5P2/HxEeMGM5QZT44KIsHw2lGyx1b
dzqlZlO/9TtLvJSaa76kJTarFCLFpzCZZm3liN0uqupkAh/hCVayC4uIwPLKIncqIhUwAXhvjHnw
T6KJ/J9iStYkc1aGWvIn3DKK8YaP9dOQ+/NBOFXw1MeGe6qDeFyrYt6eFAMNRMCQvBCE/ksWWtF5
E2bDzXwSE52vDfKB7T9+RWdYEiN+g64RTivv/Z0RaS+oQhZIBOLAxeebHafGKdyeT6T81S4ah+oY
UtH8AOirP0my27Ub6uZyRINIwX9e23dojC4GJBbICWny/hShKdkcHW1gXCP1kmmDta/+O8TkQB5a
uCop3dGJlO7xcbydMLU6kDmEN+CP4GpfnxHZ4qKOrCmVEz2j2d7Xg3mYkyH5rF5Ie5/o3irVcZFd
cCzhOlqgTxH9h069/KqmSK3Jcdse9cKg/QlAoHyi8FGvfMk7C0suBeeLGrquqFLXE8MHaA56O+tO
3pwDGcn8tjqbtTsf3LaSl9Gcix1e6falTdtoJWO9vQPoeruqFoqEDlfcIo4DL4BDSmz2SAuPzZe2
xZst9+v0OAWh+O5hifEjwlLi8+MPuXQzVMuqWlW8coAtaF0tRq3DetZ9GQ+YDw/dFzpYZf9Vpy2H
yX3fy7cZ+eY/Qej0n1Xw94+FaKi+bWQTfKXOYQ8bRFsQp4HEb3UtQvFlGnrappFJ479//EPVXXT9
ABCSwJbjVqale6PsEdVOpOcDPjfDpI0vvt85ONx5DpUlkev7FNvw58hPhm2t4UlltXmworV2Z3wi
XNw8eBB4gJeiQ2ko+5yaIFI0Vg2BC8RPUe3KaJrfTj6GIpucrgpqKtYEmKypit7eya5eJdjeXqOw
QWkx8vxDCCfnvN6eSPCPWe168lRbcYApeuzhpW5oJiKPWtgXa2HpvUlTCqdAiM6Ifbs53CwYEwy+
Tv6oNx/tvA6e+zADIFp75lPGBbUbStfd1P7cvhHBsKbUf3MYA/RGmKcqYaom+mK2wnQSo+AdPNpj
Xp8LfSbWmLHPGnU3fg/ZbPyf41c+dKgiOj3ebct1RstDIUY5F8SAvCaLxNGKKyn0rgkArmEX9iYJ
M5y8ykpvgOG2czis3Dp3hzP4pj6kH/RF1dXwR1e06t2RnmMfnMCNeRuPm/0MCYjCTdw4+8czW3Zg
IdswNWU4wUcFUrhsE1vST/EZxWA+wSer31YW1mPbwZPhc+SVkbdFYmr8x0kaq9lj05686E0bROBQ
bKvnSjAifW/UJcqnidNEzso63AScrz+OCJeqHcBFgPjXCxEIjyDPDoOTCWQZ9ywgyXitB/nwJcf+
yd1MeeJ87QzM7Q0Rw+KYqnSeN27hFcbKOqmL/s/7hl9CDQuKLkgFCibLT9KldiBrN/JOliSFR9tu
wCgRBrLXeTQgZ91cmfqdLQDXCiAvjDoeoGVVlnxDWFZGyoFGU7BFsH860r0p9iFCFitTuzvUH1NT
U/9jt9lp4TcFROqTTO2fuC4Mb2fHpEFl6GuKw/c2m6qAUGlmERUz9XookWshImaRe+qMzi03/FEL
PyJPT9NDHxmW2AEG2AyR7r3vysjs3xg8ds7ORw3M25ijReEJxIP2kzQw/fL4HCxfW/V9SSq53UDR
AQFeRjCBEQ6eg5Od1Y3l5zGUCI/1fjO/K2Fjv1Pou4MQdbMGHry3w5nlq0gCSCdA8NcrouU2Xoq5
4Z8cONUk2EP8thUjqm6VC9e1DyD2C8/ZNXBJTnHgdfu8idcc3e/tbfWYWrz31GuXbTCBZW3jmdI9
FanjPM1I5W/MRPTPSYjY0eAM7u7xWt/ZcK+IFA+sMfzzpWKj3ia4KObCP6UQ/Z5z6kj4fpTTB6/U
1/wTli8WnxUUB2Vw5KMshAUWy0s4PJv24HNsZzPWqKza1DRFmIkXp8pa3I710vld4pCbb1w/pMOc
xSieH/9+vkDzfYAblKeB4lx/YxOUU+REqX/Sk4hyU+NF2m+SZPQh7b5H9fvxaOpOXNxUJMa00WEf
cKEvQZp56qWTBL9+ioJcfDZLnx0F+3kFKb+EyKh3A4F09IwQwaBvuUyL85Rm9OTwEfvEQsbH7dzs
XxGmADliGvvRMdWnPt4PYVEk71t2r310pwHbMb40+Ao3/jwOQ/Hbgl/zVXRmWq7ssWWswM8DwQiG
EakcNI+WTLhJD6vAnCzvNDtT9q+D4e2HOas7in1FU7U7TzPbr7g/RPWGfVD/pdKTWhyAZgCw6TBT
LVk6PsgStn1XsThM99+6LdwLK0PNtcExcIpiaw8J0fv0+LvfOVX0fYhO+PYEpuZiq9OHbExXjN7J
xfXzfQWc5TTWWX+xEaJbIXjdu7VQZVPXFlcWoy3iIXdK7TjTbP9kVn7wkWpvDfWYTpO5HX1PfA9N
J/igZ4X8lyZp+mG0zPdlm/grG31xZdNfAzjAL+BUKaDwsoGRa13rlu6snU0AGptGzwHhFlG8r9Kh
3ZYz+mHopK3JgyxO1+ug1O74vnxeVWK/PsuOOwUiGkR0iXOb6WpzUvhbjfbuGiZgsYFfBwKDRi0G
BBpaVoslbuEIISKAGS1nmTJj6n4KvXz44WqGIN4w622eGKfRrez+PywrxU7goQjpAINb1LvCVPOc
efSjS0QjDXd4Ee9sBBKPHJ/m0CPafSp9aZ3/avO+zpaGJfVm1TG4AYE4OtoRcBmiSwVV1abPXs3A
UpRHvVdpZFaPRyOSur4kX8ejJqRMLW0qiEvJt35KfYzW5/Dc4IwVHuhT2t4bpC+d5H0Dyv5LbcwG
KLFI5nLr1rPtbs28w1PQiMBEbV05WekGL+qw3VIy9kv44bSudvVoDF8mJxC/elN07SZBP/VFDk0D
coDz+Fsfa+dMn82OacRi+r71at2/GJMTv9jIq5Y7Auwh3Q2VhirvAP442mq2Ep0ZprYYdjNuvO+S
XuvbXWIV87/IfBtvHbOmGN30szfQ50yybhcYQrWxkGpJ3xitmb5DcGP8UXTsse1koBi9l1WN6qXh
lphByTT2wcq1Bg7K5lS67ztwo88N2iGb3KnR8ai1Mg42yLkl2basJtziCxoW3zo5dw0Gs3rpbQGX
QvNs8Kf7RtzX0LVAtPrjrGPXupuHxvjkRjo6WLqWudy31ewWP6NIhvkOeKP5wplqKmobnvvcVhjA
bSp/Ho3TBGXoWxKR4W6xhxfVMYU7nZ6BcTjtPk5lXW3ppHrBpo0nTwNn6IfPTdXbX7M8Hb6EYDT9
t2HS2cUhLWWlw0ItS9KGwbfPaRzhEmPpof8Dt2vtgw/8odsYrTMmu7I3pg85k9Y3Y6UHwz4xWiM7
FUZLjGCYsBU3fU5J6DOl0drZiAzt74Pe1cE3N3ZWKHaLwEztUqIyykCUZVixpbIGMkQVZadSw/yp
NI9xMHgvoHor9Bjbbt+LNv66ci5usQNopQcA5NWtCsZjEQXXE7K+egPYBkXJ8uIAALc2opf6MW9D
7ZefJOinxMlM6D4lofPdDjtHbKtcos6LG0znytNf/iC1AsAYApcfhHDsEoAqUDGJsxzZPnPS3Cdr
TJLzMIgXKE7dm7CofssuM84QrvpDGniXsE66PQ/NGqHqzl1MsZFIEg1MEs1lMpZomUnTVlm3lnko
jtGESfyb2Iyrd0EbY4EDhrn60WJH/sucJ29NAOTOLuBaVHEER4CVWHwUKg7FLH26444Z/67myMB7
3K7e5k3jQ4Xs+/+w5jSWVLkTYzxQxosnroopvXSpx7tqlsT+ltCbad+Db/4uKtN8S64IA6fUlMQs
ktQIwHtYBGt7Kuywag3hrvHp7s0fNS7oCkpgH5TA9ZOLh4AkB/IxrdChYs5WHH/NZ37ltqnx7kBo
rU1WemvL+EYdPNV8Ve0l2p83YhzggSsrQmznUgNd2zmZ2259pxo3VuJoO6+3671lHWeUPN3aazcy
Azf1eOPfmzMQWJ5C8IkUGRePcIuKKNhDH2RibWg7HRXuTWdCRt8C93efoTJXKyHdnbgGxjxNRbpc
4FZew/0/igB5HjSmNGV0cdu6A4uq42mzIQVIVgtO6qf/kZ+8rq3SIYASisSuZy8+pwcwgPeYfj3m
fXa8F7kffmv0bKw2kVRSC10XzAdrlunvPmynbBtZeVxv6lFPy+3fL7IHa06tsmoRLQ5WYWS1bgjk
V10RhActajA1n6xvRprA1KPf/ZddGjVzIAourT2iczJf9dH/WGMR2bzEaQzZAU7msAscTQe2Hpix
2IbKI2DgEjigxhJ9TjErWCvz3NlSbGVaGEBDIJUtezSCxH/wKdhdYr/83XVg6MXQJcepxSIR8kv4
H64ROuWqRwMvkj7GIh8xNL0IE9xcL0FpyucMS2WEtktregJsgJ4W7fxtMzsNZXvJfzKx9h7Tad4W
Q1us/ZQ7W47OHyQTzjNba8kyK3qnbkKkWi9DJSYkyDIRfyvbonqZuHW+ys4xPvRlO37ooZSXIKZN
QBaV42irRNblN1C2UQge8JKhAkz/ZrH3p6qwcjnZKKGXtvcUePUxL7dhKJJxY/vVcDTGod/WfUjV
J8+tU9dPsDv01NlqCX8D5kW6L9rOe8JAqdgaIu32j0/EEulAT40fCBYUAQ2FdngF8/6xRYeh9Zyo
cfPLEIYfrdbKD42AklXEQ/5zijTt5Bd58tEo+t9ANrWvje1DfUDw9d3/cXZmO3IiXbR+IiTm4RbI
sbKy5rJdN8gjAQQzwfT050sf6aidLrn0n8vudpsEgoi9115DLchq+veP+c3c+e9O8fvHcASxMnFr
QD7+5/fiyMFpuiaRR9UC0MQQ0awsNOxmEaE+5daT3ddGGy12sry4bTFPIQ2hP0d2GgTJo1T99Kwt
q3ci5mjMDhXetP6hLaDnZqnmjqEme8QsiDf8bVc1FKZZgrluFGhJCTaB6xHnWip/iMGWry7mqOei
l913pHlOEeazjVQwydZlwk9VfGQ8894yYY9g72fUweDh6sZLtaCXMbLyKM1UQdd014gcUIiBRHwd
kHMbH2yE15305UGDsuEYy3l3wY7+fNBD5i/9IAgS0wohn3Svr7a1URQbtfpg3dn8Zi55u/33271C
5n6vNAdyHd8lXs0cOn9e00/8bobRw6eQr9kp8Lr8mOPpHBLEqUIJPzIW0nNuwIesB4Vq9YPF9f4j
hvYIvyrg4Lt6xH3p0KzBVzlmPg7qDfE9Ao9qyHsh7i/l4zB31gcn7DtXRMVrwD9khnVxU/3zhmVN
SltiYA3saYG7SVdL3y/ehVDZKnUyi9784Ft+93pIpwEBwT7/gj7X2mZUdjGqLbFxRznMghLw1nT1
lUFk/s2nirU/ADrfu6QN1kq/jXvaX0yLgPTmoHYMLEX7ZXyGH5XETTC722JO4V34xUfetO+tWwbO
dCsca4AVl6LmP7uVqwpzlUovj5ZZi02BmOdhGtP+znKSzxKheqi6pPzf79G7kGQw/aN2wBf3z2ta
IgUeCfLy6HXTshm8Tp7N1dFvUau3+9YK6g8W6uVIuN4EmXfS/+FzxVT+6sio1qSYXI94I5ViiFeM
c/KsQ1yPy9nuP9px33menJG/RTGQV7i5P+8tWLUUjl1LwFPp4RGV9t4mSNL0U0FsLamhDjusOaYf
PNDLX3p1g4zvWaGUngTe+1c3OFgj9bVA0Oh5TeHv6xRQPMo5RFU0qrkow56ua4xSBHVVOLX+qGJR
WkSV/3s/uhR71z8DpSe1xwXQRlz3572P09jXS46FdD6o+Yunl5gNr/iyhl2/eF/m3GjvVul5cdEG
8//HzgCOimstbQ5sj8tr+c8yZtHA3utHSSrfAvCTtJbY+mOnwqwcy+9TWbUfbA3vrClU9VT6jK0Y
/V5b/ynPr/BO5F5ViYjNAKFCcDvW3kI4p+9/+/eDvZ4UXHZ6Zh4Yv0AsuQSTXJ0u3pohQui5GmKr
6SadC1J8RmUXh2RSTJzJO8CbxVxz622oPLnH4UPUEVu2dhtorWsxNygZ3aBY751wESNBT//+gX+9
eYBOEgphEZGybdm/KTH/efy9JHcHuC85CIvxTQQDf/o1Gz1a90Bk7d24Js6nNK88N7ZLWbsfnL2c
sNcrj+tfMk4uEglcRK6/cK/I8YxPUKE1VlBR9NlWfVplvxqhKVLDCYMBBDS0Nct98iakW2GicByN
tHnVAF+wyj6znsVNp61uxgPKqUm6QCTYDDJNpKUJhvKcdZk8mWgQc5Qeg9Ugg3VTGU5BgfZjsuqa
+J3JF9XWXrtEhqbWV/dSq6qcQjQD3zQrly+urObm11hNwVeNhCYvqld9fDbkAmKr1rZ80mtskTeo
Bv0kmkcENzGuPMOvxHe6bieLbAiiQay4eSapXyDvtBdnjCaoBcsWs97lpsrttonXam17xr1Co5Yb
9eRrBR3BC2vXWZeo6oR7x1Gi59Eq0+YG/Lv8KauBhOeicu3bRXR1FSart+DzZS+VE66V71fbxi9x
ODAypdAuW8boEyslMewLGHrzHJxeH8O5UJ4VttiS+Bu0mPWTnurGXcr4TgK02M0JKCZFHmGnmb/X
CnJld1mj0SYajZ+hV4Rw63nz9Av6lE68pZn5T65s1E9a3jTjzifvkTi69D6tvOVnZ5NOFOdC08nN
64YKa22Fjrgr62KJgtVbi7Bbg/KtwEOG1rjpp4mhhi7MMCXWoWQREI4V8y+8t9maauIsp/GzZY/T
25zNmgfYagDKWUFup9FKXqAXsaYf8zF/rrxBLEinS+uTkkW/oXK+8OYLe2I0SshLH1p2a1hhGnBD
47oYOOIFTkEKa6Vlx3KROy0vu2gmvSNKPJYKSmu0mSSQHAew6XDU7aYKBe5j1ZmisxHxmJLPF2Kl
7g3kd3UZmHrWBZxhGt6u4TLaNdG0s2jJ1wmEUhDGVHfK/MzHQLif18e1s6qf66LJAeaFjx0Fu8kb
+2LxGQDZOwq9VE2I3UbjHZAPu0R9unLZwSZqkhAzJtOP8pTJf5i4o/ZS8g6daBgmOyOwkBCKsMuh
mUVyzUQQQ7XvZMR30m2woStx7Ea689E3/+4XD3GMBE24hX+dNXJo0koIxY6jj+1xQiIZixkyleRn
fjDqeH9zQ71MoUsj4VydLQB2CDtdG/WlUyxxCXWTQGA1bTU5qsiaSOpYE9nhAashiPn3vvpXNfF7
X/1/l7729tDzAZp25ScHt4dOYrTJE4138Tp3QYlt71BsLQxXPrjmXxUo12TiwlwHj4+L1ubqKF11
S2iQDg/2IrwuxMo/WKI0T7ofulERgC7zXn00cH/nPi9ps4B1F7rOX2Gcip2uT3nTh7XpgxM5Go8z
NxzX6/yrrqkR3Xky3/79aN+5zctNWlgRcXBhNfbnbXo2NvqziXCS1InxF8fu8AX3guTJlyq99RYp
PqLeXcODDug7XlXUnxdMElHKnxfkMM71WQXBwTEH5KGLm/9gECa//M+3RZ0AHQ3+zSU/8urtJetg
Int1XL7itd6ncsxOZoC4gbTghg2t+ShM5zeH9o+ijxkuwD4+wLBeqIeubsvwMxq/ubcPy2hoybaw
vWHdNbY/qU1WdzCX9XVdUfs0/ti/Zn73fVZLETDq1iSHhrDzmpEziMlGeasOEIz4ZQ6TfJAPS0nB
sausrhAHxyqXJzlVxWOpp2X5zbN8bbkzbNmNYW6MQRm5S5NrUVAUkxmVLoA3hgvS+9Jlrn0yemZU
u7Juimi021KS9DM3fdiaWvY5beRUfrBjvLO2GPteAvPAK4HAr8q1Qs6y1WqBz4FWDPdTAuUgFL7T
fIVwkoRNI5oPKqB3dkP+VzAeOqoL1+3qgt2y5jpwgHMQbt1EE54K2PAbDCUrJfOPhinv7IewM1AD
QBq4OCFeXczrZeMpcooOqeiz29JOtRuIhHkaUfAnd11pjGa4pEaFk50yu49ETO/dKrA3kxUojYy7
rxa4NvpeLnD5PRAuh3i8Jfe7sLLk2fWL/AOCDhjK33UlMuQLtYzbNOiu/vxmC4A8Al2Uf7Aa/egP
64+6sF7FzBFc9s+4Ot0UxvySzMtrSjpupfUMeYU8VE1bRfXof2tTwInVSti6ReBETdb/LqyMR4d5
8M6Gi4khG+5nfU/KqjsGSazy6az05K2pAPNVdTEgFDhQ2GLdBKutBTD7TCematOjBh0fKUxBlPVV
faestYh1qzqYk7qRs/kY9PXOKvvjMoL1yan+MlAlLWQObhqjfAxUiRVQryGlYOgu0ry7wYilxLeX
OqKt/AcxTlVIIXuYV/ehd+f9tLbuZkZy8raCs6LIcI+TiY0DjnJ8x7670ZYm3U29EXWTTUJRdePW
FMazv/BHtFPtamdLPQ2DvzNHD190DHEjWtZzjzNElQax0tvY7ofDkKWbLE/ycKqqn0HbwP0Z7pLB
unE1gAHd6TaOZWywAt+lvvaDYOg1SjEoaANaPLdOjhppq0FZiJeyae6sgHRMQ72MdTVgBUGKedC8
BkNdhK4MjoGeHwzhP6zsDijSyirUmylmi/sJbfEAwoMJiTisPbGwi64/Of7yqK3+E3mQm063iU80
I19zYnPp4qqV970UG19oB+yqgWps+dKvME7G5ZZHd2715Ra0dGPauAKTHFZp1pPotCx0yjwmHejW
qoYlJCfDDW1hPkPluFFTdVxl+Vnz0s1UVD9LWd1UhIOtAw2M0U14OlhHQO77CvpxXJXzjg5L8lOL
7/3QbSE93NP1nfp6vbWs5Ktn55/IuCXlqPusDUnsW92tPXtPjVupSBfiWybMrUGMu+7jsosg88ek
qxuq5a/d4stNBSMcKcc98HvDfx02eqJ9Si5zJXgXm8FOXyfGPZHftQ/YMdx3mvXVG/3YS/XbllYo
HNEHR7mt1VFW4NRi28FGklGQe/V5cuvI9HMjVON8K5Mq9ioSoVqMQoTnhJNd7MZCexVCRIweXi9b
uzvN3zBY3pQO5kF2eu4nZ1/6XqwnXlRI59nX/NuOFti2l8eauj9kLB96y7gNZhXBrduNnnmraRkE
VTlvYIxsl8HduiWm9j6lr6g+t5hC5Vqw7ds2Lqdksxjrdl3FPi/7B0t6504Ft6ySfZVmu8E1j8Qu
xatf3fJ3PHHkOKEfmPukHs9abX0Xcn0xEPCNstronABKzHetRQpT1m4UKlDqgs+zajdZJQ7CzDCt
rmOhyptEad8grFVhmfbnvFG3BssodKi98yGLHU0dJ3c+O6VxbJS1YUjEutDGN5Q8W/IX4sHq77HK
izwoGNPU7CfXitYx/dzZ3fOSqpNB7QyG7xFiNjOerQM+FE87loF66Mc5ZGCyZf6yK/xug0LnRdba
Ga+eV8i2j+RjHHoz2KrRckMhnYdJs+MF8xerdm683NmwSn5OAWxjxlJPRTPfZKskW8t5cRt317eX
1+H6Gy0ZdvNgnttGvKxJfj800y4njovdJQq8+pHg6zipm++wp7IoMJMvxpJHetvu62r9pNliikDV
17CpiQ/FsNmm1UiWTcBu4c/ZOQ06KDU10koPuZaZZ2NYW86T0FBYGp6IpTS0jWkJM8o7dTdN65cS
Ws2s3Nu5AeKtRwK7crpcgH22VntbEovtZ06UWf7GcMpNWRT7ztc30PufhDdupdU8di6dAW51pMlM
4qny8ruhM1/wOYu1Lt1iJ4RpitzDWfqVpnlUl/1urAqcuxCGhqrhRNM752Tm6Xcy1jE5GccXO8O9
xU8Wvg53I8uV7tBXB89Nz2U3Rm4VvDDjOWeB+cC7P7VVP0Xws9dwbEAqpGvGwbK+NaP9UNoYkdul
dT9lJhk+UnvL1jbGN4zuee03TmMcawP3FsfM9kvqQ58SejRm/cb3xMEY7NvJm5nsSZ7WdJJJGxvO
cmxScUu6KA71jbyRUBdC3tvB8mn46jybwkATe9vot7235GEixGFEicFbjMmtOLTrcnB5VjHAxL1O
MxoaZVfHgZyP2N8fxVDfWKJ/Lmz/s582B2cQQ+Sk7mmc7E1rpVuXeZ+Tl5SOU1z2aSya6YCGLm6T
+sEyOh6zitrcP7rK2FRVdyic7o3X+1QILQ0raojaZglTIE22dgQ7kDGOHjeYOr+ZpWmGgJXfEjGu
LGb9l0++8WiUP51V4nHWjdvFZQ9FHTg54+d5oiXqOw1LG4ICpVWeloLtfDHwvllH8nOmMylOd0W7
3JBs6WFoNcmoUOsP7AW7o3KYnNDl3+SBGxmDRKFQkL41OMdqyXHgSesjpvmhTNxv7tx+RWUTO2O6
B2nrwmARe8IdQtXiiWyv1rLxFNzNflz1ba8vz3nt7+YlOKm8fAVYjNgXnpulvYBUMtJUJm7souEU
H7tbacP58mErZciTeq/6pTNoDbFbsFGoJ0M8Se8+Wca79kJhGtuGZd6fUv0X6q0fU0XITDOUGLk6
Uev2N6Vywtq298Ncx4vnbIxp7XEKUueh1AL654LDbp3flCImbaqXe0dvAAvlEgdFCV+MzFPSOEfK
HfFFWNZLsQhcfjiFmlGnitH2COU3s6vth4ndXV/Lx1XrH0xvOkJ3fSLCZwoxxtl31XxPi+uEwH3x
4mtn0284Je2fGB9zolX3iw1tTjGEaN1f69jfLLB1nL64n0b3gHQ/FNjlFulLPzp3vsywafan0AGg
y9cK80nNj8xBbU0ITV5lP1rZsjV77+xjlsBI86AN1rPWozUgJfu2LIcoHfq7woBjpy2f8nmM9KTY
FbJ47VrnYZb5fWL729xbWIXqbrHtDWKDLwHKyUAmu94zzlqpzt7i3jqdOheduVVrl4VCyF+j7H4U
E/OicjmB2N01ao200rAjy0jPtUwir6/pCDICaMzk2cOztBzGTV7Up0k2cVkmd6MFgIX0kGe58vEh
xxPzweiWcxvolEHDvso5zwOiL5o33Etua8d9hB1/l7TlZz3DxKBc0ge/L/aEgb+Y87DT1QTy06Wb
MZ8+wT5eItrVF1X7HEfBJ9LKb2oBBEZwmBHOXaJCjKmfVmXdCQM/jdbcBklixp1ifwU0261KR5Y3
LGR2FYgQ7CKq02oT9GPUlnXkckKXBTUi5pxaoe9GU2/DmVzOkYBHu6mHsCmLOG+0Lfw42kP9h5kv
v3xzZRUI+RgEQxq2A07n5jCdTAOaksj8n7ZvUjjU2F8bZzJWj/6E91Gl3wiH5pEk4u8BVtTRHOh3
mgnXdySfbxGf6oGXgk4sAvn+NQ7F89QgBVUezM85WmSCTQaO32Fljk90oee68Q+zql4rQzsOeb8r
eb+XWjY1BMvWW/d58T/PLiwbdgIUdx3eDqlF5p9djZI13r4isA+V5zd+bATB/KPuL4yNxe8144Nm
+O92MUBqCEcIvgzsqL+cH5RTmsA78pD7U0NEbVbsPE/joxjcN1eWycZJrXZLckd7+DcU8jeoxIUv
ojz0f5eh0BXCM6aaQQ2PU2+CJ9o2yPr060xo7xYQJIhpbUH38Rb7yPf0r1ncJYgDQtSlPwYP+R2x
8p9RiF/mxdimbXlw/Wz1d1lRjQeDfONP9dhYD+PUEXzeeF06boSNrWFUWIW6w7rX/rSQK5zFbufR
08H2FfvEWtM89I2MNqtXLme61iB2OeBQ6DaxJqrW+QD7e+ddOZccq4s75iVg+3Jz//nxWdAV6zBY
5aFLE2fLIWNVoZbb6ljB/QFrLa311PeNOCtjKTf/fl1/gyZM9HH3gUXByB0F/J/Xtlby9jKvrQ7M
+Cn14SXiZSj1ReP8zdC5pAWWsh9c872XBdYJV595O3TNK/AKWYY7zH2RU3VPXn803NmGXQ1D9QcW
Rk2bh44o641NM14j+h9r7Uhmq/kRqe1v/x3WqI6qz8EtE4HsNVnF1TLXL2cnoxsqTHxHlnncN9Ww
MhMKyDuiXxjne6OHbQ/ZKXfbc15VqfMaXEbZpEFMtXMbdLZ9X06mkbDPVlWyM+yEnI+mbYbbREDx
jbB4dc1I8jaHsCpbT8eM1FDNwSPmxwmH2is+0Heb76wmaBoQImGAsgFckwONtXaJHSG9RcPfxwmL
3CJzV18zi+LJGpc30mTm5LAyQFGRsLtUbCGKCxmxzDo7ykTb+5uKlaY91pSuTLQh6AcRjAxcrohk
LHbwcFDVl5Lnd+cVg0/ojrOy2Zbz7O0GA3UJIsCi+T6IsrzPTKX9YOeZkY/BM65wyy0z+wMg7veo
/U84lLfI/orilvQm4qP/XMU1vQE2VUl50Eyn+FFDM8YaUev9R1zAMLMgXuwhLUkehGLnP/uJh6ed
W/XtrwSa31ZlbjdvK9voWqyimfoQe3rxbuxr91KwV+kDbEDjqDumdfKNpnnEydi6wU2oe2X6Xb36
BB0+trgcPhpT0r6UZrJ+MtHdHgrhzoe0LjQztDMMb5I2HWKDoejG0SymtN5gyK09rM55Fon13ex7
b59OLefmmpe5HRq1g+t12Rp31VAvXwUJJx0x5BpAgc547pcpCyMLh3X0T4g+Luk5k+GGXjYGYdF1
OM0uNUId/IVLb2TgVVV+LMuaEFJBiVFsDZnpFDKwcF6yMu8f+WXzW5tM0onGBnyKwDlPhxkypCdc
1O19MyX1ybSVe57xSqY/WKCuYMa1mxpV3xiGUGfy62FYO5Z3rMYgZYRpqOqx8a3hxoWXDxfC6a09
m5D1STd7gNK81ZJT2XfdfZYP0//M1OIDx2CIURrkd8yHL7OB/+yrAjW/TQxacej7oaDblmInRe9u
k6pc7/lOlo1OCETUd8YXL0itx3/vrH+jmKxJlqMDe+diE3k1wJp7Y+4R+JeHAIM4BkfE5j4mqscC
F5qk/5Hp1TvHLha0mB6jOcD26XqwUgY28oaKL8BpAndf66NLKTe24ZrNsWBASJ5t/T8TtXi+MAsg
RmBtwLF7BUmLXhvlIOFDtDlcGHQ//vTQF4WzRI6vS5+pezGqD076d86OCyhMQLzH0/0rKNA0rHrC
kjY/jGCmMaV9chgY0Ee2rshXmohwrpO6iCU4/H5qS/MjVtM7z/k355rN9XL167FknuITY9hzfqiE
WdwZo0cf7a9qVduEI61iToeLQ5hdYvY+2OSu1hMpeBgdMGHh3MSZh6f+52pexlkDe9btrWs19QbP
8jk2hE1cbW/LD4rHvy+FwJmkBxbwZZx1ba0g1W/xZGBvbZDV0KsH8ZK7Y/HLsjT9g7u6qj+4KyJZ
LhRZwp6Z21wPFnpOmHkaSnuL1786jQjttqWt7KgmD+fGxkfhA1Osv24Npd6lDqcsNqnBr9/fTCQt
4riAfGU1a1sJVS62FkJ/FbTi7b83gOsCg4qOIf5lTncR63HVy73/Z/9p2GyDC9C3b/P2ZJAVoTr3
0YaWGkq969iQLqSioI8HyAMRcNJznydnvQCY0dWOygn7Pr0/KIvAA6+NyXGmf8nxPk7bXd8ER4A/
YN2h2fz7Z//m0//nMP2/PxtGF+ICk+d0Taaz4bYOMjHLvVGYh7xQJ5jXTxISfpR72A+LQUN+nsk3
ZGRi44kcVc/oRwj9j7LOIam3GI0lrnMkGDV26aPXCQLL1Opr7IP+hJpWn4Sx7g0npcUGu81dJlne
tyWwXtLEwo/csfeBU55Uo5244A2z/iP6fv049e0d9vTbieyeaBFJHUrfpeM0gWXbBaZN57hbz5Un
rA/2aWneOx0wgGxlHTWuvUZ1p90U0ihJpbV+icSwz42T4IO0pnbcCOu1zQjQtsfqWbrNA+L7B73R
wdLmIjiZ2XzXWPonLKBbRki9sTNzF41g6f0qg+K+UcR5i5TS1VrMU0p4c5UMj0257Clxs/2Ayx43
T2sOZQqumu/X236evqHeOIlu+dJC9EAZ9MXqm9irHeCM+Wa0qtvUbrdFQttviTstCdZQz8SmbIO7
C3SR6cZnz8x3vvxfTWP8i2ALrj87DmcxrKE/1209XmR9Yl5vGqwm7SXUpt4u3iR5C/oLyvHmIx7C
X95NfBsX219iXZwAs5LfRLP/fCguvB67StphR5kfYKBqPNpW83Wq1ItdzF2kaa7a2at7g33hRtre
3snUFuLbJXb3e7piwj34E4jSUM4fdGbXsgLGkDg3IinAZOOS9KJfzT29Dj5NiS5vVwFvo51aj3Oh
q9gkQRb8e3kOOu1cMmQT6XRSxoVRpJrjWPfVB1S/94RdaC8ABRDi4JN2zUnxB9PpE79Oj56ukjjt
JY5+KK3vhWyzndJUfdSCfIikKvJNt6IBABVuP7Jovdo8PZs65uKOykuC9Mne8OfCGPJ6cJZ5SI8m
HN5twMzg1YPpGSE+ST9oY667mMulcJHhGCLC4WII8eel2iQrtaEpgoOo3Py+HxaX3FnXDosGyL+Q
7rbr9emGcKfm/t/b33v3iIwEL9+LpT2k9z8vnC+WX5uzERxGURKzlzSDYx8R+TU6IjoFnvXvy5kI
Y69rGu4VpgvVBIAc58W1SlPmJB0YbhYczMGdVNwaHqFw9GtpGBT5cqSwVswKh2TeVWWhx0pb9M+z
hdeKn9PnuAkDKC3TQYBHTLTqyTD2PXaXoe4XTFilnb3UOWoXTGKMnUtWwDlFuncaYYU8DWvbHAP0
0A99JdGDwttrwyShbA6FZta/eiJn27CRqv5hAI8jqV5tomS0LkxHzdrgJpRgz202W8ft8i8jSqU7
oTpcKZApNxe6s132jD4zPDT8fCTIpEu0SCM0ao6XJpueqslIzk2l0acmQ5F8HYO8OPeYTQhmMxMw
/5iQrsrubQTLFvsLcbM0oLpZu45xNybDbZ4pY6/WLIUn4NsQXtK+fmgyFzn00mk7w8zWjdarYDc7
vnymH/iZi6TAB2teIt0cmARr5rzcYO2/0hwmU+RkdXqoCIuLsPxpLv9YbT12om3W6mIbDGZxJg6A
gaJlP2krBk8KZ9uIyBTvp4UE+XCBcr7jrX/hPHKSB/achNDJxrAaicDQ2tn/cTEKoHP0nAfkkdbX
liPh1l8LBv6e02ykpjONy2jIOWvqH3T6Dbg7XhZ7aWrjk0q0/CZz6/l7r3vjwRoztj/yt+pfZGRp
d0RfGM+YNi9hN5T+STTt8FQsjIXstATspQMPGzVTiTDGj5DgjhAg3GCX1H0dVa3mnKrJdG5s/EdO
o9kYmMKSjQiE2wQb4AzUXd5UbFGbq31QWukdITh1NK0XOkQ2yHis1PyUVGlzJ7XSOttWrn0SdrJG
fXUpekRtVLskA9PtS2U/j7qhPmlzM91AEWrvV0rmbTdbEDNGs4U3UJbHKlDPfWamB9ubuiUcjJk6
qJwYSRdTsrVpWx8A/ZwYuv0Yz/PqxxkJPuHYq+4MGj1vLfLJ7gG+DI1xaCPaqJvd9q5YOmNTd53c
QFxKYi/JewJuW6rqLHAfRWB0aTgV5QKSbssDRwQjCbdEd0i182KQh3W/YCTLmLZrQlGOxEKQfVDf
L3C0b1CrZK+4HlQ/nNIGIyeBNa5F7u5KQ6RRDjsrbBYH0u/QOSkwY+rtROK0L1W9Uv94eYdeQRTn
lMd778ye8WUc8XopsY08Vvo8lmETVPictQl8gMTOo66CwGImeRfnEwyvCvD6a1/2Rhx4uDAYU6kf
1sqABIBPflh6PRA5VN+pvm1tBvFz7nyCzaFHSCwBSDUGqH15X/RA7RpIbig1098n/uTt+QaQjwV9
s58TrQ1zM5ORKxn/5bXzlPTirdAZUtalL4i2Wf2t09RbmrinxuSoJCjZDsu+TzZjybh0xaVq3wHV
xOtipkQQVf4RkjtPXRqMftj6greBwuScWfmgx5gkq8dLNPGXMYHlQSg8yM7iVdpLljna98Kq5wzI
qrKe9cUwJ/jVlnEuswBHBnIvGD0YFKibBb7bQc0gZ6CcTt0im0tFG2p9pmSU+nNexkvXDenW8pOp
j0diBCURS25rRrWWMWtr+tvcXr6Wi4a0rXOG7Zrz0LQ06TalCppbUbrCZtZdz8a9ni/tkx/M1XRb
V2D8p9llYvFjnWHM7DWznazbnKG9ibuDNutmzgeJMwAE89Rp3A0zv/QuaA39ztExPg91eM/k+XpB
tMCpj9jo8LAbXCjgcWqbWBb1rRsWjq1t4JNnQB0EopFpjNn/pprwwdpkQaF2+dzBSjBT73sgGvWs
UJbCjFbyebIb5+fQjf0D3HHQT7+t+b3SvfBKJASMBU51x8F4L/BHfq49t9lKL5mfMtNot0PQqI0U
fn0cg2WEuGq1XzsyXLswQ8cV17aRf5fTKCM18EEDUclD03kMbiHmJ2YINu1aYQkYuusr8gVSOKBa
6Lq55DRcxgzTqSmjzpb6ycd6Nw1z+q07V0uwy6NRrL/kxeAeJq3qjyMc8CMu2lao1WOx93PI+E1r
Ds+igWsf5UYD2oar/PfJqNojUbPl5yRvPNZyMMPtMQlLu0O+179AADn7ymTD7FzijflIc2w49O6S
jDHI4Js2waGPMl9YUQZre0fZ6N05RRm8lWljHWGZOaEo+PryItVhrbVac7QnmPQYErSPsgjkrT9U
xa0TJOa+SS3rUw7r49WYsQtl31PJGkIiaZow1df6oBp7fc1zcz00taM2bm8w0k3N6h7vvuG5wwXx
MOeZdtPVHozy2Z9fUltL9vPi+S+EW19cHsa5YKBFCtO2XhUCbqfHOi2Us+afRqQi2Igobed0cnk0
NMMO+QXqMBOasM/zKudISOvnBiZlDOVt2jpORwEKIv4pC3ptg4NEfjTdJDuSoFv/H47OYzlSZAvD
T0QE3mwLKC/b8htipFbjE5OQCTz9/equp3taVYLMc377tI6VQrvjucXB1lkFAEXJ3B6X4Fqi/LfK
BrN8Fe77qI6SkcrqBwek+amQrmaz9Kb1v4iD2Nw1Nz3/7eGwPorgBqV6CNN2Fs4udkSscawnNi1o
KKv2GW/tdSNmJiZbpT2GRpalQpl3iKryq9EI+wFmg8SHrif3EY9YQkNRxtOg/VMD/B/zZcD/ZN2L
Q2rIA2lXPnDo6tCaPZjvxVqNexwP8q5smu5ZTrY+ItTqnifg4Peevqk4Em12pxSvaT/DYzgmrnir
narrOBrenjhyjaBmyZ/pGP/Jdb09OGxfz2HGmSVX7e61q+o/Xt+PH+tmrXfL4hTJWA/en8rutoNL
GhjXZ21+g0ZvHI1lTz3zPB1Na3VOxjotENd1IMKjM1CAta4CDjcnVmaWyBq6euziWlThnTdnrN5O
cXuXdHSZV8w2xdCEMdF55V3fdOKlnpt/kYiQ+lD9cZQt1QtuXgsEVn7wgvPfg0clx8+ua9pZ+sLc
RTo3DkMYwGubK7lODhoiIoPGx0CUbVybWu5qU7S/kd106YLV4eQCB+0nZ/IOdj81/2XMNohPmiad
+bkpE82zndy87n2d/fp+qAe33VneuJxDqfMDGRZMeFqyihNtvh4GmwtnYLhLFSVdF6ezf+s6IFg3
MI2j13vewRW2efHN0frCIuYwvd2UKbQADhVuuEmfcB4MeyvcnHOHzPfoOqPxgIiasr+d0JPvH7qu
DtyEadH/CqYXw/kNiQruVeOm3cBKT4dTdfDl1lQ7zF+SVBNuPRUDnyButuvmlqQ0kDaCT8l4Vr5V
PNY5baEe6Uyw/vmWTn0r08wdvGsWqiB25yD4UVXQ3JnjNMXtaOO5UVlGShPig523CPOEZWSggXus
r9rwgxjMt7rvcP3uEZMFFyUmHI+rG4y/yL6Y071ViEfbUtvPhhv7hQfYfw2Xprt4BsEkW72gaWjm
0MZzNZSfVqCra2P38r/ZsbpT6Ynhu/Y4GTFZUd6YTMIm9m/oIuBet7DKt4iSCbxbAC/8kHXmrkeb
O/LKOsAF62ao1xGBRAjAgWLp6vGX/E766gaEIGFP/RoG3+69+rMKm+3DtqEeiEwy34y8VQk3o/Mz
+Av/llEiBDPNEm2VXivvGHVG+EDlL7C+sqf2zstoueC/cIO5Iv/KW9c/RXOWnxpf1KlPiPjVCir7
IVgN58gz7h4xWLmfNLjyQ+W1/7mOwypp1xnKRwI0mj9+lsEPj5uXdobtHEfwurtBaus8zNZ0CY2F
42y2Hfe1zo3+Hsx3+3bmwSt3oxy6AyLK4JAXeplwBC3yx0Gn9iTmnvpSajFQe4wLeJGIgj7fIaUZ
HzenE5eKzfBuMnhm43m19NcqZQ2X6HvqJaRqJ2WqN+NS9eZjHvQFqwkS5boXIraMXjz25Fa/lKNj
HLK1tj8bGjxjJScUhYVGnVdTSXA343q6bmzxMVON+1+Rj/LHd9T03pD0PLAqGvokg15SGlePX05U
Llj3vR5R1jBzwMM8kWPQrSvhJqYe58TJ+iGtNDqrhYf42PbDllhbLq6b7oPfhpzrZ2/S0bNfBHo/
Bk353qpOEZ7l6wJuyFbOrqqGeT+q1ruzukA/WaBAS5zZ6G9ib/Wst6laLJRgTfTSEabDweNHIzIZ
Tmg/bt1xSmpZdP+JulCEM0LkS6+SaKC36smYc+9K9a94Mt0ZbZ2h1Hcx52aQ2kHvJDC1vOYkLhgc
PibFwkwKY4zobnmzbQKTxRjwQKChPbizzM5D2eqHIqRTk1tmJtOBuM0xKa2q/Sotu2kZXBSSvnwW
HklTZo72CuZ6O2qck2vMwNeQTzZVdI5qq27jggZPMJrGrv5toUufotGu2w9Ie41RBQss2udGsp02
Ew8+0ubwHFJlfCoATZJ81RgNBh+TSdHVBA8EmXoAIuxPUzSt77mZ1++GP+iTQbw0E5ndZ4d1W/M0
B8a4Tq1cOT9aOx1C0STdvPgPbtMOsZWX9t+6wADkL/b4M4quvawAIS9FiYxk9ospsYtt2k99w/2B
gPrQ4Ap+IAoFTNJZ/859t0A3C+SRFlqfb4tW5sdc0ibSB45Oye7Jjlajt3a3AdS1u3XJcYHCLf/0
JdrdG5iAINkNGa9opsOcKfZj40dQneC0Er1+bwc0WLTLD8b5m59OOBy4pj38UmeaXzwpLLmTRmt+
OJkjDhyy7oXPMHLrBcZx2+RIp1W3fm83ZHUk6Iduybk9Q0PyDBuem47Z+B1lk95lS+H8AIeMh0Hk
RmIxYyXWTBRBYHfVTRk7JzLH1Si38GlhMz9oNMgXOOJh32GEfbWU8W1FY/5EOVz/QtB8/WaMEM+q
2ayfDU1EXCvWpJwPG1tuMe/ytizeq7ygOLhV5sECL77kvuT59Mx1S2F0swTp7FbGtHSVvPRDsPMU
WXk65OOCuutTNQXVl9SOdVRMnm8WKuCvQAbzM5Eh/d3Q+DCQwkO1J7pmenWNQNy6o6z6N4TTuRoI
CAGUDfermwkUcaIhSKqVLAEmc3e+cylkQ2vmLRYbpG4ePLU0sdsxEViat6DR9XwL12uqlLiMIHWi
rT8UnqN/OH7XfTUN9mWzN/cFAZmxNxxjYfFcpf1EYBt/ECX7fUfSXeKwqiQEMMzp7K/rtVscXRw1
GSoc3nb5gWPUSSDsYYwz9v6std6qsKUN3Dbcg7MAbYxKfTS4wNLRB3RYiu6zF94fU3llDLl+dZlk
d4On30OwJ1KwXaS+c20ltWf4yVI30X5E1r7DTP/IesfVUltfjT2buzrHjuvOmFHq7l5u4ilv8h+0
luA0KDnWMduFo/Vsh/pBm84WM9r08TYsM5U6dcZfxDxShPWQBEGhcWyIfZtR61YoiV6EkcTWqxOP
TXPnrBECCYrsU41nmGXPolKUCMHdUHESw3oI9vvtofS2mYL78Ctk3Dv20RjtF5K/DtHW7E2x/UH3
VCV2UBQsggFn0jZefCf841jDa1k5b4gbrMTLyiymNDNIODCPWRV+zmL8V/Q3KX9bI7+M5Bpzu7zk
Ed+1Fr+umTmJb8yXfsyP/bJ89T4qitrF7hvkVZ0Gufc6je68I/dx2pWmAELZCon42v8h7dABSlA/
yArue6dGtzyRj5A19qGtLHPHy2nvtK4/Ih/hBUqBJkWCUWGdt3kH52JOVqf/XLvmlUE3iTApoMZG
lAKdeFpWb5cXGa5b85+fLxk6lvJ2DqPv7ChaZqZcDyDzTIqWpQ+6qP7WZc9mpzeu/sqdSIZoHiZj
Qw8Jw5HUsxfEOXTPrp7FtAv6NYwxg56G1nQTY1HfWCbvBh+p1DzW4bGUnFWBgvEqXCfApi27a7RE
H0FoTKB9pn8aO+RFO6Lwx2+h6/U4o6H5IB6s/1VZKKjX7edj6fOa7wIxuU6MsU29drR3gUIa9d4f
8IpS0Wv7T2VWWg9FLboUjQapklgsLqGtl5NjN2RgRrPvXLZycx7GSk/VrelrOqjQ988hcs6kCovs
dyEAKVbZZl69omK/7bGuPEJ0Wwk6QivRfjX87W2TyazzlvdoHTS67GgT+JJLiXshmI49i9m1mKcu
9VQz/1FGWat4W5rpwZ7xAzhao0YH7L01OUQE+G72bKM4dNRlWQ33gweffFIj8OfYsirrRCVpD3k/
GEexbgVSkmlEGsmvy8T9n1Jl5r8QprHekyiBfVGF6/2suPgqs6iTCZg2nT29PBExQnzu4ETPQbiG
u16TOYQvjlF37s1PFOxcsIoaY6I2t2a3ZLb7N8e7l0rDgL5f5+IUKkSl1haeYVV0gp3JYMCynhiE
vsupvqvD7thlQX1CVc9akV0cQcbnjMNGKgNaVjifQ4G5y2hps5hC6xmdJWBL4cEIavcfmuVf5dLw
5HpATvRizPG0zp8EgyIwD/2P0tPAEII0PsKJ57hFYe+slrUjOB6eaXJf+f59sJX6fV2aOt78sDk5
Wf25qHXZ69Ky7raWfmOU2CA1WApYBvLrOhvAzuF2NolvPgShMmKnJeyqFe1DFjasG1P/SQ3A3yIc
232v3VdzKJ7GlnHUKADs8dPrPDuqmxpWevgABhLYqiMiRj5wrZ+RSDKJhXZiWA4Gi0r8oVLiM7Cm
P1QgPphTM8ajUd5NbnRHuM3T4qPNdzr/EYW0GWOCV0k0aGlyIkN/DzmunMrsir2p5r91M3xYsgct
JkgjXrrxpbWnz4llJZRFsV/DSuJXyMakqMeA4lxmRAo0ytiYhnE/R7P9vNmNxZA2/JJMksU0jt/g
AfN5653i4Hrdmz0y1XbWui+Cxt4XvMs0rPcO04lZm9kd+2dwb3SGew1ZLT7tRmSP8zi4yTZGpJ9H
s/uUz1jzoozlBhzFj/tsenHbYtwLZ2jvDLkRLNqK58w2C9T8inPGxPXAjTJN2TvBY6RABj3K/S5/
YIJ+tFeiEYxtOTQB4CNmfoopKggIScVtIhFk81VI9oltEsvfMhjdO4Rb4SurWxivW2meIF88hPrT
8tL5a3eZutm4NAgA/wBbWXfNqvMV6p4CApDtoP/DHAVamFXZHgQr30vXatMQ2eNxmFcgkqUk9daT
PzqLfnO/tHbEWI5km1jWYbPXs5tx0NdOg9vgNhKRabm+26GITi2ZZSBpvkzaQMgdwdr4rFaEC225
5XtXrez7LIS7QLX32lNFIgfj4pUtM7Pc9rXj3zU+/0OD4rrE8+rmkBVtf/YG+0NSl3hcTWfedwV7
A/XfHLxofTkFhLm3fA1BpMO7zZNYjLuOwA7XgKuiZv1ktf0fuW2/qOi+Gm85TIQnPNtyxsLSOv2l
Flae4KAmWDc0ir3KZhNQqXlAZQTqF+pn33CmGFY2vwx+eVHWVMSVzV4JHfsfCGL+Go1C7EUoEY3S
il7slwJgl7zE7Zgb4lPo0bmoZl3izm9+HS/KD1bLSKqx6yai0TckQ6GZmqfmMqoCDNQf533Nr5dG
Ov2nzoMwwWpXU/tqzknuB/p1gNh5JYRr2nsG/s9pUtg3ogJajoTXuAERS+l9JKImK6onYKggJjsX
hKYbjqvMvoY+zy+l9l/WaSSKoyBwCueds8sY9J7Vas/XqJPOZ6NsDzC9+C+z+5HBzKPefpFVsnSW
ZuncysRSSOax8sZh2AyXQJErO+UR7J9+sTyMn44SD0XDR/KLyuYytX7J3BsOvb2Gh5BPTdNwk6eA
g5yHWB+VtP1roE0iN0KK3QXx6C+EYcDC4oCNy2CJXrY8+LfI4deWoLthDs1p2Yt8gD79qr3W2E+2
tZ5HeOoDIY4XokWyZ3+xlmTx8Zgwf8sj6YM0iullSFn/tzjSnp1w3YUpIZ5DXGYkS0w3Py6+UTPx
Zdme+vl2JJZYT2Rnk2HueYzFbfRIjLJ3sLrGAjEjvr1x3UNU0+BLWNS8W33YHySXHyJvPttg7eKl
HUh7ngsAO+qpgDi5Criy5pQFq0wmH+IqHDsvnUhGS4N6+4IsZXObx+XAR3f4mlB7DEEgD/U6ZfiA
CryNk3/h+cfmkQnrdZOe3uOii3ascOZlCmuc0MRDNSnFBibfnQcttDTRFc5GHmXVdX+NbmQ9L9u7
xigsck0wV8KQjKemr2kyB/hK26JtjmqMQvJbCgPTR3mFb22PZdj9jfCAAXfhG/b920TrbyDf1Eim
aH96uK+1BGlwlqPnMJG6o7wMRWMejWCa78jf/yBizYxHXaokD1e5C8yOYBqjfzYqTqYdzMJIfHXV
xCLo4IsqURynchpPhDrYiFglLY47GopxvFt+kZJuvz4Gfl0eescu+Jd8EWNg6k/ET7/4PPoHI2x+
l6BrKF+io95t8+ZoZW2PI6et/qE4EmfSyYtjT8wc5uzc2vl0byTSYq+fyNnhDLSWc754671W7uds
Ew6S3x73Wd/c3FtN2k62OMwIavWxLVbTscrCkhwEG7DO7HIMtewdM63P5xLZ75New/myyca+M1vL
fG3b6haf2Yt96YDvuLUv9ks4kts9G0W1t2Y5nspVrKnbOdOjoDnvqzf9MZkyryeMLw/xLnc/1rDl
NAR33fAKkNiXPNF9HnvjRtC5DXO928LSSTYY5kT1Hg2gNtAq2rJoBxi2pa5hANkNZvlI+pCBAIGh
rLe03AfEnf7jDG4+VyQw8Uab8gOhAHQ7QXOBzfXToWWPPbFZixNKKOe1xEz12eCawDTkZ4fehCna
hbcSVsPAt5rlildfjFwfge2n/mA0CZBAvQ/Cpd/VfkZ/PJk9sAauPjZ55j9ERHgSaq+yk+KlT6qa
DnDkayQs4a+LTTdaTn7owFKuxD9VTiSL3dR23MiYDcEDSH9aPXTPHoGRp8xaA9R0zZI0psdrb9YI
iDTIWAhF9VSwxiWjF6hD7vAgV8IXR7dGJpbTDQqwhwxbLTItjXA8rowKB7fJ3DN44Ji0Y84EaJLv
SWjPkOS5ea/GEcB3nWfssP2qgMgsZlmG7TMbbfe0CZURQuSDPIxWHu0cQ9/OYgiCUwMgSRkGD/5c
8YIgmcsSiV7xWChG85xgRI5XP78bjWIlxn6pLwVy6ETP43ifkwkbj4MD5G1V5jfwShFvyEs5X1wa
gB0yqVou3UOkVnx8MLuJVmuZBpM9n6d6Xc4zDSSXsiqGoy7G4Yr8sLqsGefxLidPLrZ6bhlu2iXO
NTqTog2tnSqUlcp5Xk/uzO5uUvEKy1O7O7NYx4hjfGTBpwhqtyCJfBwq2aRNSVpKPA94BTx0G39G
vx/3vVtFl8qZGRH1ZE5QVaTwA8gjiXHkXFx1QXevI7U8goxWVeJt4yvXRv+W6UqcvMGbr0u3bfiw
vfF9LIoBt6Cw7gVmQ5wbw/Cz1LN7WEgB/6gkOonMscSlbyN1tmdk2vbY1D+m/2RMPuu5iTHsMY9w
vaPua9e0oa/1MvWr/+55Wf6ULdT5cWHZqBLQm3wFXchMUa/QErO67fOu08Z60eODvfnmO2rqNg3s
rX5AQRicwPCtJ7aUmkUhHMrvTjeC0ozJPVbTWN1RT0kjrbeox2Gt53u26uDCDlEVyeIOwCh+btB5
AGj0VbW2PPe4GJIwnH30jL6Ttvgb8AoIt32vjXk58UJCWDVhbV+9m0qzCukDaeSwPYyuJ/85hek/
t0bFHFEvZXg/GXb25lEZxzI5BxQA6chj9SYkrbuCvKj/zKyPsFh3Vv85lXI4077lfDU+2pXSBXxX
nbk9kn7YvPjzZiaDLIvj4C4iWaZBPZh9t1L8gNJrJ8aRmk2+RixQyjCeQfXEf22j+MZXr0f+2o/4
6MlhuUfjp+4tVeuHaKzyT23K6s2b2+6M3H67KlnWv9I3KtBM2D8yBRjKLJwgBtqFNQvt6zgY04MJ
Hnmz4RgPocDup3i9v9up3ap068ucfxPZx3oaZoQn6RJUur2MPbFTycSVEyZo/rP1BZre26BbNbi5
sjcUEZ3OMfA2mREdZIZ46aUja2c+hN4aWCjT7b66rjK/tf6VViD/DY6ggC0rnDp4tJpm/Jx7Hv3U
1RU171iEtZe4zoJDeun4cdJRj5aK8QAbRH1wC4hktSc80SR9BPZelT7aQ8nFip20mUpxrrTlysQd
Ijzm9IxmRSJm5GupSfnMeiI3hv1Z2NpXZ1U59huifSOIPURhVuLmzKTYzC0gdgZ2V+zBp9Abcn1G
UTIxHVBmkefgLoU2Xe5G5KFt6gxzztnidE2Qeps7qGvktMYTabxutAuV7TuJmY+iuWA3rr1rRN5B
dzTYUvShL6pujtc2ap8dY8s/VLlqCirCOmxB6WZbxvBI8L0UjjnuDreqLVNB5QfpRch2X4d6q4wn
qCU1xGE7CV7TLMqLM5vbCiNa2+5wMA0NskR+QoR13Mz5rKs1d8shcDNaAwtBOzR3Xe+Wf6AZjHdL
RNGBkm5WbWWEb5trDVVsZOa4wfjXpnFQTQeeV486cPaYFQZ7V3ZNWV0tl2oTeDxXat7DQc87nDVe
lYSalNUzoT0184gSLluipKEF3JhA/KiovegNWtEmS0GVhQwP0tFh/thXyrP3a2Vs69tS2jraNbBY
wcXkDsivtuy8f4OHHnRHKggfstZo9KOG0+FMGETI0cMOMN0bQ7nOqXR7fpoA9J/EGntuXl2ixTlZ
iyiHSe/GyDstUd/YqVXRo3CQ04y4iH2xUOfJDwjw6OuG1vJWLYV1Jx2zchKOx3zd1yOVKFhsehxN
dl2VlwzOI+On09bfQPf9tPO1LSe0y2yaMbm+2UzsTCjKi52LCPtfOa3LRfeecL8ze12RCLi1W0DR
+p4M9gNoZPG4rc5yG+QLgeKc2fhZRLaRp3A2aPZQv43bvq/k+sIDvbgk9axkf3f95PhpuMF6pO5K
DQIZjHps9luzkc9Xutzg6MOCIT/lZggzI6pgQq2+DSQ8tuQEgyyPgBHHqssN59X1pvbbxeJhHHIv
Us7dGgwYXAlh0E5i87Xqa4h0oWQsybMXzP8hNnxbjjSzkSNaJPNcdQvg97Tmd7BQEGAAV4TXMxWM
IlVw4ux2OMnGSzUE2xcJo5m8ak6H/kYRwicXs9b62vW9mR3J3umXFByXez6YI3va5VvXPvaWvxRs
fow1ByYf2numcqtIQew6FAMQAYQGcawW1iuG/o5ojWKum2PY1KIn9aT1EJg3om4vuEKAsX1Aj20X
NiiPU2b8WZJ5VGpNdIHtinjEUhtedIQaai95UG8+LjtsjpVSffYgdRgywbcm4RdQAoNFrEVTV6SD
WRYTjSDqLi0X0HLCSNoMqD2jqnxXOjf7Om6y2dkRa1vnqbjZT19NRt/nDClOcHAsPQKXWeFwb0Z8
sf9M8vKsGKGNg4JkHVDppLW2xog0+g4swvNy4HTLqFHPZpXvE7pAMpoAlfNG82x09ubsnNxuflEf
NRvZEeVqIfiYBVIGIZnZ10yWDnwd5XSxXzjFV0u7U8HolyHJDAYGFZoNPfSoJiQw9QsCriSdowIE
wl48jApm1Rjb4+R7SKu2tWG9bHQlrX1V1O3nmI8QWhkyo1rEJLf23WuoVF2hfx1sQ+sdxJfDT2Hl
2TBc8V3674GySX9pctS+H06hhw/ZaAlnY6NdxKvDkg33gOs6y4JOXEWu7be5Jz8x5ZTsAvQeU1sc
StYKCbYvcPiNwBfqFA5u0SUlm82yCzu5/tO2MVbPhBBpE/Hg9FXbHB27zO4anIkkkA9P5owQNO1C
t7LubfgndzktN8hex3awDly53JGrB2U8eJOzmbEwK1f4sRf0PEK3qAPRxYxNNKPOXdvZh2BB8r2j
niUkL8m1nfdspLVrT1tvRJSAO418df7kW2lEth4ugKwCCIroFduOE2g8N8vQFvvZXxzxR2/mah79
pq7JjTSy2b8UCK3mxKcoGliHce6WM6AC3JnGztXRLQXPwIBZ7n0jn1Wqq6jO9mLtsmpfSG2sH/a4
Zf4pXESIxMMOOy9DPVoCiJp8fcFbtwlwC09nAtAVpjVLcJgGQ7x5fZD93dDpo8trM/g6U840PUdT
kDlnJB4LdaJyBtrDtbSy/Q/4bS/tVobRGM8MgaUfr1DJVYnImvhZ3n1L9Cn3MmMlwlk3QkwxWMC5
hmX3f6nEZbqOdIjllArwE4GgnXHy0MVsr4TPFHXaL/3YpZq/UjxPmzVap5CsNAI22qr099WWGR/G
1i3/+M7s4YP7xkQ25uTN3HIq9p4Pm6I25wktRl+8k6Uo5d3mE6GV2u4yV/xThQOtaRC1eiELWAXk
i5gSnoVQ67H4rf2VOAkVkBN1jz1VbZ+ThytkJx3JJ6SPpmNeaW2HlFyWGkgRHHcoZH1l6R9n0zJi
FvVKWdzgARS752HTWl0NPPwKjjEDozazykps0xjrM/XyS8WmIti5v1d+fS/RwgR/GgrdRVCmPqCG
ajIn/Jux++7CoJHmV0Se9CsZoOiD0EOUZprT0yAOk5zFf2gmveqc+QXhQYNh+e2xBoZ1z5buDTDE
GolHOvD1YpprXK/6moyb27eatg60KOhBy+qboBtHS2gp0jH8wTMY24bC/F27wm4SvXjaiwvUM8N1
Yc63QNodlnbS2sWN+CXV4ejYrRNccGCx8Zs6j/TZBwsSB5033UMZGAWRxQN1wtzJaHzQuguJjIVk
dL0fHE2q/QJKAYEYCUWeH3VYf/vNV1Duupzd/Ya/8d+8geNeNyMA2NBoJofP3sk770D/Wsei6Wr3
G/1EXydw1lV3pHS17z/bRXpYTrQtbPGK29pVSWgPm3lv0DjGCs/0WFyjDSf91akz1LSNFdTzn3aM
fOMPWz4H7NjX/Xc5KqsHRMu66oldBLHWFAJF7lBczYQmTQuDusHBEiSOlO79MEbLTx4Kt8GrpYXF
JkUsVqMTB08P2SJgINMh8snCOKPLX+bEm911TSv/Nl7m1HCXcVEYQt3bKKiyuGadqfdDZTje2XFs
3Tw1VSB9tJtO96OJb9A72wBySyvvBhX2A0hgrJpI0XPmL35wFw1KNXvtkKwVR8MYhEitaqu+0HFe
hHs/MAgNq2sA6xh3hV3i5ann+YSshzEGMBMVcKqJrtiSdlbi2tGgDLbVtJGJdAMxTcI5b9ZgVrNV
pUq6qkr6cruRoUjBmI7MnIdmgLwp03Dtp/LiVnYNcyuitX4sLC9bn2Rk82iSyawgDMrxm+DpwI4R
KbZGMiJacmLVlmQ066np1afTdIVMHKHEkmamNcoEllMusSK1t087r1qXL6z2WZ7QJAAqTjK7Gvd+
uHi3wcPxcel1iuQn4Pz+XwEs+kZ4M6WAnQz9FifRyE5VB86i0sgg/HLXtR46ZdZ6jlNYFLM+LWgC
VYwVBvFLZGw4/BvWa+OXSIKq/IZFGCv+qEXe05MwWrdOVvb2sWAAlOV2p4YAHSVZ8bXzRDGd6OOo
39jYR3RgRF1MW/Eb2jZK1VJJkoFEs64++27rghOqTo/f04A3FcIhy4HecD9F8U3I2p+qOeu2c6Ay
8eIw33/KvM0CkCqnJ3/q/xItHRnRuz/PIXnZjDCYBZA0flcM75QYzjm5exPycSsWwLUNGSRMQgd1
i1rlFyAyZLOuIL/JzXB2XBaySFDT9qaRvfYo6/pTWWfmB/rHyf5abx3paeUMNb2xlmyNcw5wF+4p
jJEvc9coTjdIOWfBK+L3g1/veEB8cZgrFH+MZtAkjHhBMJ6ztQvNN/y6ubEnnagoiT6C+DpWgizr
MwITJnP0IbiwUiPgF5OyTInu0YfqzRLmMRF91yGunLjfmGB+faLy5W4KtsA+E3bBvL/LA6lIapcG
pQ17c2CAfvWybbY+c+lvFXcMqUo22NV9RwTykLC1IjFQeY3k3W6DWR7Exly1x3A7Ps5lMBh7REv5
v7YS08eWlZWbEHjCVskvDABQkcZz3zem2o5UdWHLyVariXYjyUTsiVsTWUj2KDghEmlzgv1YLEX9
tMgiA5vslG0l5rTgDvHMxgsfnXVb1heuy8Gkbmftcb4Va26kJg8d+XO2l4/HHFZg+IpKQ/4znYmV
tK/yzbvrs02M9yLY+uWCbR6xhze4rNu7onLN5gc5cN+drLwbCsIhRukc/sfReSy3rmRL9IsQAW+m
sPQSJcpOEDJH8N4V8PV38Y76RfRrHYkEqrbJXElcR1L/mbYDhY9LINYLvkIo+vRgXVJJrDOTGcni
1uvmx8LkMehX6ccAP+nrCuJ7bnTbZ4Dp0ACP/W9eKrOPKGHPo0e6CANBr9o6JbpHm6JTAHs/VLxv
MRjLqEzk7qeRnBXe5n2ULLJTo9pPVr4de9avJEfqW6g2mX2YNGe53HEjniEpCA8R6B1Faa27UhM2
NDcUERZj18DmRYXwOX4zxCAhoSJAE7/1EJFyDYIJQaOmZyPs+JE1IF3zCeXGnXiNdhFJqOpjru19
ivoUL28LTw7skC8GyFQCOylIu4R3vcdP+7po1J6V6C+KpWtR3IMMM7kXvLS4Dy3r0XaVsmbsOTl6
MMyO47YZ/KdJXjk+KGfY5g7ShdHteijMYXkosCmTJZqQbCFtmh8bsqCaz/po0ftPpRSvMei4+0NU
e1lnMxxmQRsVVcW4p+/lENlWH+oSP2go2ahMZgXHfCy+wZpdx0Kz9gbx6c/6aPwstL2eacSoP5LO
fi7nRY7qCftJE7M3YXRoQj+09ChWa4h2dO3phjoHlOih0pfD6OgMsG2rIVHKealj/QnzAEPELCsf
aLero4phBuyqGAN0ZiunVzUcoehb7nAPS51mKtBqsTY3lzPFZzUyeMrUPWo1VLoyaypXV/v+uKwx
ZyZ3BN9T+6kPwE8T0WruPdsURwqnQlfqU8h0RDmb5P+eNLu0vxolTry2yr/kWtxguT1bwhA7tare
U7KW0W+h2QPWQkohmhtfNXIiY3NRRGk2Np7GYzC6E2A/ryGf0Z9UvDEOszi3KKopkshBivCMtAH0
FAmQZt5fx0RJD6uFLNUgUhkGYo5sokdWlvTJZYqNJGIcCzlsKMWRSvkpoZr3c1FZp0xyJL8lKje0
Bql5WZjaEAghtaepy7SIUnXcOQNb8VRZcUjopjhw0jd+G6taxPI4u09b2CS4KF0QpYA4AcSCDbeo
NWxeLMYmH2x4g9IwbSJGF2bIMaLtsRsAad1SzR9mDAm0gTE/nATodcmkd8EQIVwphCNzsfrINCuE
UbPANtbYVaiSurEf0vk1XbT5jkvCDbTR1Wd3lPG0dRzpCySpYaDzaBajCjcYcL6jWexK+K99o1sQ
rgHTQFmW/rMa8pnXRE/2HE/IS4cFpVCm0gZq8Y6l7Q9pC/cZGRZTKopvg0Ou6ZeXUaQoUjMseWu6
vKQbW+47eMfNOZ8PM1ELXtMYqw8ffQ6YY4O+oeD04McYLOAYSBm8vT7twdWw4dIV+MQDOnGGGLLO
vGe22YABRC3ucgodFaNX3sl+UG3fxgmJRNqLIhyk9lkpOxFO5KZ7zligW9mQvi+TaOCg191TumzH
rWov09rZOyo7DrUqkaMVE0Kg99IaMNilpUfUFCY2vEM7a9/1ukqD3Mkavl3IwSZx9ORltmkIrsY8
lRWaQkidU6gVM5oAh9ekyOs/xBYQYCfwBlIirkrD3ggtNPFVI7EmllOfJ2niEVQfVnr5QDjKQVKs
W6KCXEIZ7uo9gUFSpr4UIz4cXqXEo+HloxrEVzbor8la3yQ9funbYTh0+XTUt+0jHvvDnIyRXakh
4cn4aDbnnMdxRI7H56zbrVuv6Ht6RKJOy5bcMMJ57o+oaYK+yn8wR53ShfYxlYIcf4ijtl8kSIAy
1eW/LmF/lCfwxNWS8YhhkqjMOCzzbUTRLir/Nx38M3Dc5WRl7eumKv/yXPqy6ulpWJHZj73dvUng
A1yBMp3saG6sVHmve+VA5WWc7WLSUD7MDD/M5oXf06sVzeDYoaKbYhbSWn3DUfCymt0x3aQXdhUv
5qg+1irvXrxukRDMqGqGVi77rreyHh4Va7s4DM5cNAH/xhLHJGyoUEvEvlUwmdT4f5n+MMlFdzS6
Q5ZdYQ/Rg4/xnmL2nSZOdutRfUoxJ2XG8Igo57Qs6suqwiouMatiK22tBOrh/F0MRXT3XnqJPr1g
LfWnCs8e5xwLFPkI8yRj4irtU2ymCHZ7LmR+fUnyFLneiWbEvkuz1xYbD5pzVGdpb5rSb7fhPDXQ
aEKL5LdY8fCxxsezfqzIvXAzYsyYEttWYM76k5PPtU8jgQ1XDDf97imN4U5x+LRXxRI7SrhrwxG5
OAgwVjYVZL7PZ66g50nlZuxnnJ40FJlX69JxYIORVwBANRNCqaiDJJG+t+Q+wVGdx8WxGUbHBN3k
eXJj5faOMO99dLr3SRk2f7EkZE9WGqXVcpjS+pIUxs4AJUwtDYGQXanLL+KvmKQ8XRof1aolxgWW
lTXq1IbrQ8zzSw4PNQlYqrjgL7Gogcs4uXFu9xDdnZ9+psBWiy+g8NEm2q8qyW6SDW1qtM+miJnb
KlzyKgoet5q1f9U6f2wxarOqXUdvTcZQg0mSJFYA4Opb4S4bkzqcrGq/slluDJnEA+lZu8v066w5
2l27hpuqPapKgR22PpS0J6zd90OdY+JEUymuajocB906UWRDSpt8yZCQ6Az7XsKKZuIE62LMykj6
gJ41AjBRLT5ilohGpv2IbsjDGD0I2fGIHyQ3yaedMSlRl2Gc1KYfhtxwE9MY0SXENbV2LllXX3Fx
r1zd/7il7tkwtaC6JPUsR2zBrYmM9SdmlrphGJKIKkUpFGaNfmK+iv64++hrXpOEgJvNEJz3xsMy
Nm8OBbCdoKLu7HNmaKWLdaDznCR/aSVN93q6x2jUEcprU/Jkbikb4ClCR7OQh6Oxnal8pUA2CwQ5
of5FfZJFgDT3grqhRiGi51uIEc/HYuQniwjkSUJeM7AQQsTpaI/5pj1r0opIRw2TzYysqfNwZnwj
uPAtUt1avbpm6vAIlg6tR01G/NJ5ZYJ62DJetOpvU22kK+a1qe1gRMK36eMdMROUdhaOJvkAjFMC
4rJQcscyjWR7WpmEKzoKzbrxx6U40hPhulMxg5qV7ZM65G7mCyv3M/q7l7XH46l1UdOnN+HgscYZ
JzW3YVKOcq/tBtU64At9drKOMehwxp/4kA1GGFv9uW/NN0XPuADrzlUNvCFlhRCv0/iXunL7WsuV
2VP2wIYpcBLnNe4x3GEVfS4zVD/JcJ01GicVgRWKIbm+jHbid2Z2B3Cnrm46vzVWhbzNIpqwvcqh
W+Lyh+vfJKkPfAFjv/iEmIlZaeIISYuI2KdwGlj9Etk0kk2aISAdGns3xEtY6wYCvmQPBieShw6o
rHlkXBUxDo7olp+bpQpL9oZJjMK+RtmZFFcrSS9mRU7XPP+OJErJm7b4M7wJVx/0iEzFQ81AVJqu
uBPpXnF8g7GBqx9Z2wBOewjmBTgZNVLmiVpnhGI/8NQjz7DKALP8cVniJzraXZeZb0PPGdbJTMCk
9UBV84ToNefOZOpR8mZhnizkL3bdxvIt06dw7MCrrj+hUERknu8YPSK809FRpU8A8HeF1qM73fSd
rDMWNTrLdGcDPvmMZsFIqZ6oF/FLd1nAtEq4zlw+Z9W/ept2pDR4qiPwKYvrNqqIUH7yBWWYmj8z
Mvw3W+V1hWCvj3huii1M6SCAPe1IhEchvgSzariK/GZluBEkVJ/tH5/XHvr0LmawBEphQP3ReZbZ
+NheGcmaJwd/E3bocEy/sMVhYMe4idG7XA7aVJzVDBALTVHbGVGnfJnKPqWYQPBQ6qOPZ57eP+F/
wwKMbm+ZcEB1y4X0kouFXr5TPkYZObmJC1l1Dck65s1LDjZgcPTetQR2CYvff6a2RQm6Q9Z3K/P+
YK8ZtZ3kPDTgO71M7T+RGO4kHHxi2vba8ExmFsrcazr9xKLzcvtqDm2Yz/+c2jjJxIzV+ovev9vK
fh7xMFGJoWL3WMjT7iGtXE3kFOYnD46Wxa9qjFRgji/CHmp0BOy6nb4h49yUgwFDZMAq4VbPCFwa
yHcHUeEdqKFebzbYf3TL+7i5P4urTwhClKvdr2pUbm09L+Vfv5xHtRlYmcQ4WNrvmF4wHeECp0eA
PxN/GuSSn1J7q/G5fPK5eQWnHARkN0EcSX3uCYt4NhX0iHREJM8SYS+XPtfMkpDxVtznGcDKlyip
I3MMCvqvulYOfdbwvnPVPIh3ciHHbbeJ3bL8QxgKZjkok6Nob1mxXzHEWt9zATYy6pXQti4oiewp
HHN8y6dR/5zrKFWCdQ37q0QvNZnst/WvofuWCAZD2zCfwbK7LFQqOPj8YLy+UjQUN0NcaDUUKpab
w7tn6M+2treWZ8K0iBfL40PO4aUduu4KWX+Z96bxrQq+9Kiew1b5Gu2Jh8r07A7k3atSMq3JH1Dy
zxp3Qw1uHS1jgrTooy1Uf9geWBv0yCydEFGL20t/5uo79QenxFZFWNGE/ijlJ0vCd+DHUKGFoqLa
8vL5sLZ7+Bccf6GsRTiIF4Za7avSo715xA6JSrJUPRTejfQ4sfP7J3FDVPdWDfhk+dk47YkVXaQu
Xy1ICDO9CBC+s6elX/duMa9eeEEyy9+mg3K/IZAK33hNWFu4BuuXbnohmKJvoXiqZ816iLeTzns7
BVVO5FmA9iWbHuQ7/kHxCOONGe+3DzyHnrSqnvSRqidTfLPGRfbnDpoImOEHqvk3diOjMsobRA5G
1HK5dMiVSWKBFEmMjT+M/GHTba45RNXuaI7SPt+KYC2XB4if11R6lvEmZuaLM7wBa3NxBLvsz4Bx
Qj7bt9I9w0YO5+rP0T57PVTFW6u8JzzytuOxN5tbRO9Ho3+sjEDHAKZEkBTT7akrXrnNFmJz1MOQ
u7NZREYmY1Py0lJ74oJ4MjM8Rh+OdKrKT/pxAl2U8UlzHlVx7OFoat6gXDprt043Ue1g2LXHykSn
ujchFNlTIMbQdHwgEXHLxuTQ9Ly87Aa9nJABPuwRFJxPhCpTo0zZ87GsmPOJWVzAUPgyI8Myv9oi
xH6UOkEvLol5yNSLlZ6w57TO27yECSrRwluHw1btrPq09me1QSGGKhvhfoId45UltoFarxNciERO
+iIP1+ncwmRjT5/fiFswMsZpzzbvd7PXkfit3lL8mHhlOMEINS8WvgcvH28mn1ONqgLX7NlUXtPx
z/qCJuqKNrRNnMW/q4Ppi8/oVjVhrp1Fwex12GtaMBdRnOzQFt2VxsPO4mh50uoHWnXLOEvA7MF8
FBdn/eGQZBazTF4pE7HxT7FvqRYY/VMuOMhu6uciw3P9HtSnvIkM+4TWzOF4mmlTXa3e2epxhs1X
HDoZvT5Mhvyx7kOLAUvHqNk3xMmKHxHKdWTXl5MPHoB1mnyXlRw7Laj/KLGQSWjDsbVQO+Ldjkq0
9y09d9TC5LdOSn/Epo2ik0gTnKrxU5sd0JMpJtFAgZT/DC1gisixA8Jaqu7JGi8qPlW4RlgJE2+6
G5XZkIDtdOxrW+315W1dAkUmDoR1fsCGIb1LXU8G4mY0hlbmT2gj4oNWPXXbSbG9sT0ZypmTvdio
Mt8b+6qqJ+Z53RxwqZcG/yIhGicxwO9F6ugXysNUI9YNWjM0FFoAb63PHWMlhUn3CYMdKOhaQuqL
NfmcZgc+zyaFvMOghHQotH+P2uKN2R43RI/BYnObOWwgRklePMLFdQ37Ter2MmYKsYunnakyEAXN
BErERcIAt9P20snTmYk63BK3Xkf7sbOXfQzSC3maIMAX/yRL4l2CIrdGSIKFqooUCoZyt9zfIroL
NsMPWcrZUdMD/zE6vm9jkHluWDhet9XHwlb1p5iwJEogb23eE6JFR+g4fzIWHgqPkXU7Ci++L9zP
43utXVTnyba47faxOMvaj7ZMzKZSD+tPzmeBW9Bt4B1KasH2paguuJFG7HobLgg51U74DHfjth0R
b3tGvi/H3YAlJpZVdzRmRhjkZinaJVenL3OYyOYBKpHJT5q8wiuqglRTz+BFOw9F0Glp7Scqm/uR
0/7qFZ5IU2kPVqr0kSy25ASsDVtXsr3ADWmOjkJgaQMNUpdZLjHy9Ja76zPuMXt10tK4GctYO52j
Elw3BmWIGM1+lQg6QVxtiRzpnPFrO0CI0eGxF/J1+zw7WWghFu0fhs7GNE0rM1/NsaMUp0hFg5qL
33R67CpoHpWLEj6V3u6NqrB9/S4Yg68SkheMMVKSnhmgt8RrFFBhbenF0Y5K9q7zzYKmHj3LOiYd
sVuerMHWJs4pO9ntWdZ/tfRs9b+69FJ3NF61P3LJrH+J+Cfqb5yAEAE2yZ3bE3qRhs+Xilt184NY
vN7bAvMkvy+Kmy8+vk+8tmj3iEGLiUhIdtmtV49kRc35Uf6mHeZxwsdvZM+iCOL6mm6HzHjYXhnE
10OoVh4WuqU9zEZIfROj6OQDq4NRd+sf9pQGAO1z/JRiImvcNjA/GKs3o2+yM/uTj9m3RbYs6Xsv
Ng2/4q30wNaxZ6T0Ol957vhx8uz1n7FFXXylsCTGuUY1zbS9O93LASvAmt6+SGTN7JPxyCIAb3iG
B+iY4NJLdtLqxkeR7CiGFIY0kab5Kzj5mXR6vvZw+sehAKMAntjkU3AgwOPNlMCluCtRsZkrn/Nn
0NmVyr7LX5+qP1zMCK2QDt5fepwI/H/NJMF6+U36jc8yakszXA6t6jfSM4WMWgXilJ8wC29c9gPm
dhclcQbNwE0u4hN+R2Ravs2fhAtsnyj0ynD6HltxmXpuYcRnO/tbfJSv657j0gyyr2H2SKnLo+WA
zwRjSP1ZQYgFC8vyh6b0vO7Ll4m/2fpa0jOwNlqKynTXbVdmHIe7Gmkg4184DxdWsOm+fEToi114
nFztPf+n9ic2gFm91xpUJIAMwxWFmANq0C/VnXKAn0eUF1vl10xycz2aLR8Xp9E8ish5xBKsUi5/
IzeeUUi9KHY4stZiGsa0FQaz8yRIY1HwZWUuC7NucSXcC/tMeOpDcTNpq33nzdmpf0hsuj8YZdvm
8w+SL8dttXioGodHCgR2Ycpz/QlHx84DKod9/Z1Yu+I3fYZ6rhPZdk5+WeOkjAP4RYRvFx637/q4
zISvPaLUR/LSuvGDgy3+R1wsTtvSp/jmYsOTToMIZ6k/jKa3UYxbR1ahau8Zhisr7nprxO9sPObH
pEXBxSCmuKZ7tXANFTW+l/7qCw4zNHYnHt7BQKh+s1qmxK99xgL5mJbXbbpUJNK+9t/8R5J3Qf9q
CDY0+/ZVXaLhcXorGNgj4DWjZTjOEfbSQn9ooDZ5wKISBnqUxY17d+c96dHSRWNYXZydTLw5KLW7
Y8LFxzC7WJqCMUqxD6SuCT+IlaBrvQ/f1j8WENZee24KXLIhp1o1orDi4PGoTfNsl3cv8xUjiNKE
ehqCDqDldTiPn3CvZuuD81M6X8VTMT8Uo+9ULiQI3bWwrnnDd/bHDU9ZVQfgt2rrQOXQfTJIdL5x
PlUMQJMDqg6GTe72rglfSv66LGzXgxR2r6LBecasx9WPQkTJ/DgZeMG8dFeVYcZ0hZ+W7M2L5sDf
y/yKlqmI5H3zm0meWngFc4sbN7R9y271sfpV3/tvwI1EL6s/Zuryz7OoUUI2AvKeQSAGiRJjA6Ng
uIabeZhp6VgfWspdBhgt+dGo3jv8vMx9dCi7MnEoDGE9xClIqvG/2H8ykJrOuNjaGwMh1h+8FAO5
4PQ5a8Kr+FrnC0fupU5D7T7mmDBA/bZ373pLP6M/9NbnbGjMab4zBdnmECFnQTT/2sYeac0CAw4z
8+KUF8DRcgY1I8E2CMEerezGeqStzzVYPsHD/qMNF63lG9KaS5kXfl9FRnyS7Gf+D2v4J/e2iyXM
zaovvSZkKvFNeuhuoGnj5VZoT3yj9Wr1oPQh/Regho8ehw5atCawW+PNyQwwHva3Lv7K9LcmLJpc
RLyGDKe+DIBfeaQrF2m8bVqI/U0qjvLdmp/ubP2A1+iMeI665mfald1eZw9okd/o0DrMZHIv1b36
6l71CXVu/a+QNXfsbrXgKLL/YvgLU0760qj5Towmkgw4dkDj/IN5Go9IHKWAGTGPDPnRZna3dbzg
9E6z81oONrrE8bU1/eyh5O+nzTl11c1WNRZv95IT5+b4kjpxsEhwcJljLsd40Hay2Ilew0CNs0yh
U4zu3iN4MIkG12BlChKRdIu/PSLsAp8Jpxj9nPU41wd9w3eHTXOSdzVtakZMZmWXEDj7Wz5vF3F3
Hg/te6qUJyCOM42MajTPvZQHVQNQUWeqgU9DUec3TY+D1mGiZH6WeD6THoUNXj6gZVGWkXepXHVx
GmXpdVCpWpfsnKmqF+tHFI5utg07JMw07yQTqjzY86bskYz5Au3ckIxuI6OVXnLsrzavFdC2GAES
l9x0Ghf7BbghJWN5LkydIaX0RLDJEQV/wyTUIrEtHynR2on/rfmhy5iqCeuNBcQejCZuqrEpokQB
nBmhP5M9Pds+USHfHb7Gfp5VjMqbcdGaJkiXMbTG7jmno2uAxK8oGfXZ3tkjSArsTUjYGT4NvJU9
cZ8sRFm9SMZTz3mrmg/T+g093ZfIkRobptRy2M0Nf1h3JOBoI4+J6uvurpcZWWsT9be1VO9GooV1
Wu8U5Xfq+WfZyR55lX8Hm+IllyibRuctyT/MhAK6zXbtYp4lZ6JeRrWVbwdnIRQ0daRbA9oAWtIr
1l04kAwU9YmXjJVXI3GRxugr01Gjh1TQxZVIc/Ck1Z3sOzaqdfu3dUDgmvjsmkw5903mZ4IXTWZi
WvWHxGERrSLILTQcQ3UkS00A6ezQ40/N1vUwjfUvYB+29xCFbLzYU0ZWXMqRpIcIeB5RK+qI6rsb
0sR9D/2Ek7Qio95BYjwTjSXZB3vLD7ImXnR1BSSqn8d42DtauTOtducIFV+QchH14G+4dAEaH5VB
uBbyiqFp3tV7IiAnVZlzz7fd6xavoSiUUGYLqck9SbZ/Cu6Cla7L0p5NMGooigsbqcbknIax+knm
c1m8lSTiLZBmiATDyHTqQa2JVApRK7DyeFORiOhUU9kdbDArjDd1iZMyERGRsrM3aRpKQLK5/DRl
qoJ9m8ZL+RTb9FURf1fGbYh04TpPWGR7wskZ8GiC+Z+SHLYJ1SQ/1Hm4o3LUjYbVfq3UfxwC4ZBY
fpGyGqvY6L3VjKbssWZYWu3Yn7qYjN4ybOgaWBziVY/WeknWa6de80TaVfN2f1AnXmWkDAK/IhTF
CztnirsWVcJ8cRgr5qQNl6PtTZNBnwy5iJelheUhBsCoNoYCt+qQoqEmgzoKFMxVhiSy5v4tFtUB
eN+xJSPGNRKGv4uDxgXVM9lp9ctUOz/wbfZZiRKn/DT5ewdDiTTeVKJoWJOGYEW8pVTwj4PVGZHB
FHW8U6f72GxUTm0GAdAQ5j3fuP1B3+IEZrtFWkKEJiLXz4phTFS0iRr2BQS8Sn9CPDvQKRx0ohBX
YdAJ2kguiat0cas8jMl8YId5dKppn+lbMNXz75Cb1+GOCB7xlVAxSngOY0IUKqKDUkgDqAo4mCao
4Lg3u0NMV2Vn1lnJpH056Gd9zM5xUp0XPm/rNU7GM1gjRtZIKPgrgeM9kJ5zs9TpdYjjF5GDOre+
yoyxUFtyh7HyknYYx4K85iNjGWV2tQ9s6mfsiVjenDe9iv816RK2nYK4LS4OwyY9YlDHH9DelPJR
61FWW52nKjqpRGqxnxCgyIoWdGTbrIx9LZnrKKkGFwEXrTr0X+WXZDfAIRhOjR+UzT1u8ntArcH0
UaqsS5k5x9a40e8RI8kLOq6k3SgzIt/ZkO6LFZTrNbP53ldLxi1y+bCsVaRaaB/IbZ6r9JSoFHvg
k/zBrKLZTJ8XxNRsuV/NKt9DZv4taNzyFeAmX5sEYh7Flhliyn2vHXs329tTn8pH/EGBXW87GG0P
aqwFhGr4A9SWNW2eawVRNWJ+aQXYkj7jIPnhMTmUCm1W3YYkOaJVGimTiweI+98gkCh7sJ8JF4+F
izLOVVbFtTkzVnEDaxdM4+TFDTKKjDm1Gk5kebirRqXlcNSQaKfiE0Yghqg36mwpKlId5x85vA0V
fQG/Rr9x/rlq+pr1Es3Gcco+zEmNuurDIR0XbFUlvmT7IpZvqTrBeuaNUnblRoJj1UY1jXOT5bvW
ZqbBKqQGd6CnzsGemzCdzUOuv+ERWVNYaGrT+D0ftWBbtI4JSx/MHPjU7zoiTgpIyhOqDfAuPgkQ
BJGMJwEa2LWNN5NZAtcbwRY9Mbqb37WPRtX6aPn8elmDDdSoPbVnrZCPhPC5xaxQbxXf+TQC7pv0
6916zwsRLNir8Q1GK0KfxBhdrbBxObXZ0+CgxZwaxCENJZZAJo+0K4T2pHktxbcCHrLL+pOm8YLJ
xsWwBj/t2ovMZ5I7RGVwIrLtcB2miQ42WskpnmB0+Aa+W+HU14a9uYFGDZsCNAUREvh0vFeL8W+B
rp1lxjKRqAmmFTdSse0V7V+GUjt3gNiK+tipkKHULZhJpC02lZUsN29hemj6AnM9wzsLFg1V+rqC
mmO9CeTJhCqVyodyYqSqWM6BGOwQKd0eATTUAvmQIjJcGjWkJgeZtFLszcO/+/aObYrfOefM4gRD
OVOb7Dmb8rlciblXmvPYOW9Fl79uy7oX8+j3Sv7QMh+f8+VsMvYziFnXJpsNsxkUG5woxf6eMypz
e3yx0XmrdBEL6q1SS4+21V6TtnoCYLa3GJea+XIo42JfEwhDaJtXqKPhV6yhoVGQi8w5aHcU3wN5
9BZnydjiTMPDNAPfYP5B8QWM+DWpymOelZGezjvsdr7M+bLWE/EF/WEgv6+l3k8c69FUlw8DVTTr
xOXMhuKu+omL+MOUWqJ/i/JoziobnqQ6wJul0Cqm1yrPH2wkkx0cgh6hFY44MDQfyX2i3g7/Woo8
h2na/xuPFcpEupvTmNRTZS9jS81i5nfF+NSwXzdz9bAR4VJvzXNp/QwD32kBs4/OKRm/5BTb/fRL
GgraUB6QDXc+X5Dz0dMu4ibDXcW6t8Fai1c3vQ0mXd02esSgB2gyQqDfaF3vtE1Gf2yCVcGsn8Ex
CBh+LEMgs43QPHvxIr6GqXWtLY/SEe4Yn6A+ktsKZ92z5wGYOQFKFfIXp6N+1C/2fe39iHjKW7v2
I46ZutkxZeuDnmn7ajB9vf1XKN8VAx2gBEdMIBykBSQhU5U1iuuaecucGgfb5DdM57td8k6KN41e
dzum4iW0g68Kff+/TGTOYzubP5uSti8lkptXQF3KtUeM8YgScvW0dRZht67DpYKD6VOF6AhvFjRx
3aJfBsMS12a2kjcy5uAVY8371HBUMajY8GUriHwWUwUfwROWuA23HptxHFGrnNbox5RFPxh9a8Fp
F33yVKH+dONM3vYo1j5kFKpeeV84jrgjQ6CbZwM1clCZm7mD3KleckknYgFG7NUZSYAd8k094xEm
6D5u6sOcci1Yg5PQwep07YmYGf4OR9F0f7WxXes0eU1NeHKoHd6E1irYcHIuFg3eiLE2DugDdXpZ
EHSSwoo9JNgaQH1GoZqBAhLq2do4HZxhKE8lnq9wMds76d6yke+nuBdR7Kxn4g9ftzb/xAx8vwoG
4zavYvPRE5sHTYCfqwZ9p5cJNR19ZMgoOGaHYhFmgNSJJk3LGMRpvZbsrDE2T4Sp2pcMMyG4HlRu
eoK/ORdrTGCR+MmtTlNcJU/AxOTJ20ReWEQXUtOoMRdCdcDioR9GY+fAskSfN5lwI7o2iJVq8dAj
zI+jgnumToUZgYStOFA1xbxZqMoZN5sTQ7mabNCqFX+kaPFFGrGNSmJWH1CGSxi7FQv+N2AoJOLT
c5oJdDGV1DO2gOLgRD0kiYNUJJywkl4g7ZTaF1zd5WO/FejNiXZlGAlRJn50wGyjph/iSM/IIvJa
ERenuRwqH1Uxy+qG3T5l3ksRo2jvikRATcv4DOBwU7EIAqcHzQZ4AYQK9eTYXxV12Tr0RgojMSJl
Lo7IspkcQu7iAXgHJkXKIUfX7yG/sRIom2AUxLd/4O/Sw5iij3sm+eIfSD1su7NncDUFRZZ9E7PH
/MfGaASR4wjqZvrJ7s9uMcz8g4hrPZrm9qOLtQJ39NjBQRw1Hri03FWyKbGK02Z/WCUn3Np1eeYA
YDySVN0Dj/ICdWtWTynqZXeQx3fc6B3mVNsMZLsdTytQA7ZZJkNBWaXsTlt0Sb3WP4zcfUE83IVR
ff6jl6n1neckhJuy2T6vHPMIEunu2zVrDqD7WWrkqrSvF7wp2CZif8bmi0kVLGcNVgaoce6sH3eR
6a2WMuMI2QsTDLckf+CqcfqJct4BUdEiqTXEcSpQ5hmirH7saigfYJ/HR4UGmC37sOZhg47YJ6xb
+YgTg7ljhz/43ZF4SIzFRhStZQ3iKFuNZmeDupahVn6rxk4hs5L19DrNEi6Xgit61WmuFZwXgdwv
nyJuS3cDFvsCqJB8BdjURwDrkbQa56UrT5MmtMjerHsrlVQ/mSq1SOGHzyWnh/qPo/PYbhWJougX
sRaxgKkEyslRlicsPwdyTgVf35se9Oy1LUui6oZz9hHxQPCF4SIUD/m3WTS5fBsQDdCKrQIALSui
AorLhEFyNSb9QxrxSeCm5kTpEbQA2zwJgC+M1Nhf5RnNvjJjq+nHW9/aPDscivAcleKvJwKGPSFT
dtfprfMAB33PB3DAyXpMGUPpNTxRYaPtzTaKGr6RQHcbE7LPBjgymssOC/jrS+C0n2GmfstKvBiV
/T4G2bmZe+kVahZuTSYDP3kV508ljmRk5Lz8KR8JAG4Ddw04UawN13hNUaN7tmAWhW0xWldlLryg
0B9B7I5vmFbYr4dat676/GGE9kegRh+ZXUaHPLYkcqkFf4LVYxU0BQNqA/QEfMpWQfbdb92oRxVY
J+Kq55FzLpwA/EcxPttk7OK5GjhNQZyzHqd6GlPBvgjCFr9MrmqNVWtvxI9qCv6KysoZtjYszKNy
pjs3w42r4as2LbxU1PCQCfqBEoJdOSBI2wfk22xaOQm/nhL7XLsspXhS1DUcr2hndV2EinW4dxoU
0iGitBhgbB7ruPySytyCfSyKUxuiqxVK9pXo0NGarp13ccG3BvE/3ajKh+yC4GowWonmRP6yesCb
WiOosK9To89HaRKvKTHIbY1hso5zb2VrIDu/5FN1K47sl85NrO089tlJjkz1Z5w1O8ZFYMVp1rRA
qz1tmvUvco1c7lAZrtMIAo6VzTqIPMgbMYyiNax9bAtAdo6pYxWMoyLB7CqrlX9kVvwzCmfaDGl/
DmbrJc9mvyrFa07uw62GQbvT1GE4mJY7+rPVoa2cnR37ROeAsoxrOIxAVBBLYmLhZsBtub4KXOqV
GKPST22nREeofekaMXgjW22RuvhEw+Grh0IOGU8UlFXknzJyw+CCvzTIBionHU6ohdVFqChtVLjq
+65gN0zsNBvZMOQLKligDKTwITYddwxAvwOXjsYYy5OiKz+q2bwi5e8QtwFZYbZSbNQ8fIosDoOA
EJy1EjqPoA3KzSyjnrUimiMnlSGEOgd+J3xLxEbWDS8PIAaNPYjLllUrGTwLEycNdt1PdYT4rGC4
cSyGUsgCi8D2m5jOQUNeCU7gBpvrAPajvwFPcVZCg7bYOd1Xi+AaIp98I9or3BUpoziSQJN9O2kO
V06JIolsnGOZkD8BZeobRbL7JLQg26FTld4AuKstRuZe3T60WciUzSWzCrwT0TjuGvgkK2S+17Sc
BPvFjmQf2n80U0yVRnFXxXC1MFhx9Nh/FZr+dZbnmFaJpALr0L1iIQu8fLIJiRfgHgnW4fFxkGoh
R0aonVSBVy1nw4RVkAPRTH560OpoMMAiKfVc7vqAra+o0n/qrOdf6tx+xh3nrgX6Y6WhF98VzniE
nchJhwEnHB0+i2HIad0q85SwTj6OdjssAs63mFV+KDR0sEatXJVKg6A72otnXibJUZkdf1adWyKH
3yaW70ZjM+Io2C3G5YVyymCZPT9bQvkceSjXqSb/9Mg6AVo8FQAq4kL7nYNMfSWiFd0QUJuV2bPp
5Ez4Vw6Fts1mzDy1A5BTMJxZT/zqv6rSFTpoROE5MGgDiIhQmd4HyiL67p7moeTxy0N4oxW0NDNJ
AGN0oTdN8kpMXkYr2bE8F/PDaGiPVaWg4hXuU58yiqqgLbBtJgurn0hcJgidCbUpPy3BJimC4UyQ
1DcTSSqQkTBjlbcftlW4Uo3hWiQEYqWITaBZ3u1cK3fDoP5kdfTB71eRAiefXV+LvWLp7yJoK/Ys
ru6bQrkjccjOpkQIbUw2VwY8Qa7QBi4+x8u6cpO3cAzpd+RzlKP1D8IXV+350zjpY1O6QDMt+nar
dst3OJvpzjRT7K3BPBE2Fs9PKRcot19C2ERKQ1er8pCnEx5b+08zOueS1oJSxaYiALnadL9CFN2h
1srGM5yJnUrX5y9ELUwbJ9EpBTTLvChO5Rzoe+1Nq1oFSr6xW+uCQWXMZgpcTDQWF6GQ4GwlLMSt
obpWkX7oITkaoroTPIMOzSoekZGFGy3rGr9H4HzGdZg9uWNcHeG8TWsKqjXEP7oODnDLZk/P19na
iGkJ6SlittgtFWgVpZ+qcEkPzvTKQ0GOFR2so6MS4tSrqg3CC+BXnEZLBRt+WBTztaL+TC1b1UED
8azk6MuJOV1ilNTC3mZRuMnLi27jvUZW1vENtOVdE8NJ6HwF0eJ2bsmd5hzjqd7jlph8Yo+ubVoe
NFpKwsTYXnM+xbk4dV3zKhDHt867a/Rf06xcYbicBmkgMJQ3a562mQU8ecKt3s7J5xDPrK/LbWsX
l8VIP1qgfZqUOsucqm2rYdvUk4uuywo5U3Edy/ltoATghVDx5NgOtS21fz7VmyGJPo0oPYCcfg3b
a5Uj0FQ3CSqhsG5xxWjrvjtIJAWzBVM5Yis4+bwn/iSZu2vdL8QtLu8nOZbrMvjBHAlK/pkAOIHS
CwirB/DC1/KfBKeUa2tHu3kU1UvaFccCnKZpP3BtrgNN3NSBSkP+stG7jNGfNFhyT5VHkbnF3bdW
7PKIxPns6ueO/XHhbBTGZ1qYbylzWc/bp7LH8/BuqVckh7hHPKv7lxvbqgKkblyi/J3df2KGn7r1
3ZtfHYTGzPis6SBAy6wm4HuZkt4TKPBKT5M+Sg8O3z+NQUrAwmcq7FtDS2BkNC9+OxhrCWc8NXZV
+95YIB4DdZOyphUIgCTqbbW/uRkuRfZvSCLLbGnQszdZ0tLV5qUYFk+4QcQ59CFMKl2HSaiI1zX5
VDWPAgfgfqLylCgho5ESVelXak3vqY5+p/VbS9sRl8KGs78FCNgkaXNEq7CM0Jx9pO/bjh13nFxD
62XSXlMeVrUiLY0EHf40tCbVAdj5ak7BKCE3qRDOv5c9Mn4sG7X+r+0DZKP9iWedwSFkCWP2A4FT
s9bWxjKut8xVWyymcAR/VHk14WO9g9IFFh8XdKiILUwZLHPMRQLJMgFJlPJL0E+j/Wnz1hleUvcw
k1Xg5D+py8CSeHoQdezoXsDa8TfT8lERkbONvo9xUfFYoDcFpie9hUM1jSsSsU0W2HnwNc7vGGOO
M/+fqBH8mdWjBJvasMAYMiL24CrOtGdonHI+nquRBRuFTPYKz3aW/pP4OMhL2yRM+Gxx6Ipr0F7t
kalQaq/glrIQaTCJbWP1ZgfHrB/ZRryO0xlKABKgl4BDXneJO5nHfcUBZOefc8rfYjmkdRirFkg7
WYE2Kr3molTttkXjohbfUOWhvKPR6jjSy+44q1xC1pdSUVKJbOMCVpKOcp7Nm1vQ8pQPPd32zktH
kZpOAanA/6CUbEg38hLzTw1o2plfDiA2hkWKpzIPBtY3pywtcyZUJIsIi9uKnX8gHmDI0cSkW4Mv
oN2/upPmVUlE+xb+P9okeXlTZt9UEhdCcK6Wvi37fFsi3xnsiNCD5KNrKnSLw2dqt+vM1nypbmCn
WyjVTPmy+J+dmK828CY9wLTeo6Ci047j8TBPP7J/N+xDZTCFDcV5XAYhQC01gfukYSfN+Zu24WYw
+x1rCM4e5OTiG07FrcuxAvE5KeInl69Qflgkv5g6BfP8lA/oBszHjJANn4I3Dv1z2nIIVL7FQzOH
6YfOuVQn/Bllvp3rfT9eHOxgmv3bGDYpOKSepT2iLHgGDeKLUrkwNvBUBqwzwl0UFlC8WUWN6O3M
A5ZoOIufvLO0SAGHYnnSVNMPo3aVaICuC35+HazmYvKARa4G5oQxAgktU45md4+KZbL2J7F8YDp/
h7uyaQ3FiyTnBrE7+Z5Q6hEcjh2CJW9aRqEWC6HQK4fjyMrChBSGooG6kNJsZGuCWJxCq2yYjCb2
04C92CnPcftCTMK6cm5dNW4LFBAExqw6hdSRktEaEl4x/fQjPqEMyZQWvxHAjCEXk4geYKhoVnnw
6EdtHUmGhPSXukpgs8n4AoYfnlCQjs46qJS962TPmd173NB7DJnMI0BWGWJdWB+xnp9VRYJRotxp
UT613xa/P2PdpKgfgdvsuhpsKodfEv6yvd8ZccKIut139ltTd+DXMuJ2XnUaxtz5RdyhaVxQxa5m
lGE26MNvJmFe9otOp5nj6huZ0jH4DK19oHhBckqHY5CeM+MIkK039wQLpIiCzGuX/4zJQ9VvIZIi
l8rVOtcDthaGawhyc9xF+OrjJxn8VvGLFf7IFvJj4xV0XOYnnj03RE/HDJ2Bvz39m3QEQsZXhuWx
Bql1S5LHpKPDfjOsU8RE2pj4Jh4cB/cHh50t/2y4kjMbB78vL319clWUAcfQfEXzY6SHytlprCSd
l1nex/E1DpD28FFDuHZhyBAo+dyFH333gYV1FdYv/TiA6LiUwS+qHbBCq2nahVwZSMZAuJE2P7es
S91LASdz+jfgth/vtAVGrpCQsGULMNWvVfDDKhGklYEtwXfTfU2MDqriEXJOT1VcKw7LxuLSY9Tq
p22lWZwjVH4RaoHpsxrfdW3JwnqOW/jZll8nu87lI8MSFIhdUfwjlWeAFABMbaCtoYqlQsXd4wAs
45PDqKEM2sEhjsZy5W5i+cwB1i/lKJxZvuF04vsw9ycN5Sqy06OboIB+yoJfULNR0K1HdW92u8Z5
GxtM5169zFu+7fim2Dfd2aDKktWO75jabUpQKN10UEGUuVAClW87+1IR2gR+hzuPwXeDRjrlKqJh
rBkVpeNFVV8zRESp8wof2NPwhICHWOUMe9T6xdVI4kh3VdPRpn6Y+c5NrxoFCNnotKTcVnF4iiWa
6gwQPLzxbhun3zqpvvI3ssllzflJGcK1yHgMiNbyBKB7zTFSE6dVurTVVlXvxxrVN77/o1Wwuk2H
cucSx4nhtMGiP6bEaiJ3TUN3T5Gb4lDJnoTdv8iQiU+ggqhRa/r72AJpCf4tRLUakztqQpCOmVJm
SXxrlcxn/LaVE6XXntRYZ6UNY8MqGhoA+vQ4Q9gCrEUyduYDRttvHkwkS0nwGdnutrIRYzfUy1ZJ
U524uzpBaFOIXYdwln7loFQ4EVqLsGQMMapzHWm2nSVYlUiN+TsU81PijJsh0/wwUI+KhVQlEjsQ
DweVhsa1TRCJ0XmQA5JltAf0L57ufFvzA/gUc5Xw0FTZa45uStOmrWgxv0/42Nh7rkFWomTHHzbE
GyDSzE8nPxwmkIT07sFeV/OjClXEgdeo4xIvZq9PMM7WtCMMpnMs9qq1cmYBBo+1xFw+udEXqB9+
6W89qhen+bFRCwcMLYw2cVa8BryZ0zEfko+SRGF4xcyei2cVW0KstR8p1ZnT363ZRYo4X6Uh3qpE
OxV5tdL78ktVWa1abn1oEfITxAmfO+VtM8fmIwJ9D9nSs1UWaOND8mg3er2h13p1dbKbEzaM0t5k
OE/ZQQbbzNQ9057XuU5TAS4EwG2Wv1M7gSEbmKQ3u1zCrsZTAWw/J+Q6wCwKwtjXcXPjR2BBQclp
tNcxqC9tKS4W+zSVy0mgb2YQ9tzFL4nCfxp9ZvPGZ+gvj4XT/cHUx24/PWNOP+hV5c9cUEFpby29
Jg90lKvGMu5GIo7AEr1a/Qh53yan9tSkOZjTnx6e4WKtq7x76nlKQkv/VVF8lnFBoCt5RmUPdDFB
h4gQDlmP32sQX7VLj52jLOt1bQZbYQnfZhaqoV9Wa66akk1QF58qVJy5S+edo5Iu0T1jbkXxyFlW
jS9A7hl/a4R0GaypQfg4nQ8ZDoZ4MJwj8hCbKdw2vX4nPY74FcC4SKkjrLeNQw3RKw+ikemsp4MI
E6o5rDhh+JYtMwbQGwtAhjtqxxtIyJ24OBqz9gifzpBx1dPXAogCHLiy5iOwyVUDdUs04gLEsZQX
zeIBZVk2ik0U/FkppoH5jTTjDTqNTcTsIYdbbAfzSwxRoez6nYpgyzGeF+PnQPHVAMDJiRMR8fME
8VNvoTx3+YcRX5kTUyuFCCpadgScenBS2Mav+vjbcb/coLmkCKqz8DTS23eIuCnOnQbLTgIFhGq+
GVsqtne42VjrWIlw1FApkQvFZ4yiOOhXMV/owlFJPKL2MT7AthyXoIA+tjCEAOLPO2izKIcr9a5W
jp/g36vBEADqW5NntTEQsUOE08lEzDq+/6ginJTpKCLf2r4YdYm5AQFG1ATnWJinqMuofRXuNra3
briR5qNDNAqqwQALr8ID8CqjPJZu9gz58TZMzq5MgTVoAVOL6olQBFZOzZTjMCbjQterbeOUnDA6
aZHmXxrzqXdS71gSlz9Z9CSSp7oMMVXHK+CyICgppdJ2rSf2c0Bh7paka2JhJLDRD52Q4wOHBvYk
eYrMP9kfR5T5oAlTIscwbyNWYqAKwDraGdFbq4AhHvFDLREzr2n1YrZYT5Yd1q5hp+qg22viD3eM
boP6URW/ESE1QdSfc4GEumzPeSmukxPvAqLnuGGTJjyJCZtoCzEmu+q8GidTt0D5fcaG2PPSC3QU
33EOU/+n2zg4ps+CPNJeM57Jdvcy4WxTYHG4NlIidvtwOhjmdM5jBVsxUKqYaWsX/jRK+6yBvI7V
H7O19wNbu5UdoXOoEZhcac+c9qkKHK9xTU4ritfSURLGuoh10588jx946v1ocQYzz0fR8Kkr6ftY
hk+pa21tPSDICG3nSGRNT7oeMfZEL52doUD48g/RJEy9lVZq2EnlMUkrvycyWVSA59OjaA+BCkxu
7p7rOL3kzGbUfh8KblGVIaeQyJND4ZVN/STGib4lessyyydHhmcaP3SHBlZ7CjDFFaCugxIiQxw8
AiO4aioWTSfwZGPsHZX0s25+xvKPvjLZINDeStyggr4JTDV4iEMHDs9kjBBnaEHDF0cFK91+sEND
UsBHyJNMCi6pJW89k+fMxF8He/VqKX5WfUE4AGcGuMK+9pSV0LhJNLiW7X0gelz1KY9HEKMBuxbJ
rU+C7DrIHmV/Fdm95Y0zbXpzh4Hc5+h+5FDONRPF4dqFhlK1F1O7DsRtVjZyZ+s11d/gvnpp9lGl
CmvK+0Rh1EI7EwsaBsE+lVc5rZPpy42xh/9rpgPBRGtWasiv/an8lO01Bixhl79qSlBiiPj0yUTz
lZ3D4KnWbuBR8Qq6aw07DqKFGGnurNwT5xrYz0RKQLxjXtebIIhQaNlXjSeT+Bg8HV+kiXom5ypB
tZ41pOsIgRzIL1hWFmAQtsuMu3vgmgGveJzvZkzJjG8hwnXZ7STaK9f8C0khUy4D82MgE9tBIuFz
/oTmkaSe2tQ9xkPkwldU4oF4KSw+zBqq1Z5KA2X1SqHFNmZzS8XF0LBvzkWAHZI3RjgHiE1bYHM8
cmFwCZM750FTvy+UtxhVdXpsle8AwGUIfWhlqcAo4u+ierKUW5ueWUOvGrmf1RJ9rIofTnrM81ep
FTEWyElDZ5ij+4Z8hitLhTp6GrEXZegbzkE1vFg8W9MBGIW52ECT9SRJDSUqYLiFkwP7loNJQ5eh
1muQ1OtwqdcEahlbeF2Llo6Nvmu/F5HwFjiRmPnVg+8M0aakSAzdf3a/MxwPFWneXM3RNwyCDCUo
IiADSguVIg6tI8yh5GtZ9v3ZQGBo/e1hQfAA9opmHR9nB3TzvYYbGHrJvMB8dAq3M1iqOee+k90u
6or4GSqFumUDGv1poe3YWIfG+Kew44lAQySSKDBlAuoqtlE3GL8W/tFcLq7a4aUPnzI8IJX4ZyZs
awuoUgzIykHdh9m36qQbwhlPHDlepASr0sz3bdjuwZsiWev3M/d6YU7o0AlrprjAGYvwhLlOw7OL
FYtPgji7owr2pjAO5jJWLMxbCuoytTAHF2+xdPHWlF7ayU3OZ8bWf9nhQdOwmDWV66aU0GhnthLs
TNF0Bz3TBgzALVKOmLpo4CuvDJ9t+YDm8TWkDXCm82DdHTPzyIXeBMbN0klch0CXSlTe3bkrfntC
guziD+jI2oVkCF7nRomzZhv5bLuwbiaMbuYC2dVWIsugmpls+QaeS45Kl8ILh1REwvPMfGKUP7gA
pojliWuf7eLNzZN1yYSEaB1f4Xs/mbgg7hmJEjiaukw/Dzlu7PnHZLZeO0uhzh9fPmdG45dsxMrw
bBUFMkGxKsbM79gczFiA8jsXX9m2x47AziSLjuGC5l5mbcZPz9AK2iZXL2cwVX5eWe99Jo7EnPHb
1wU0965/Asmyssx7m1tPTeWw4HkyzFdQm17ApmJMXzvxD3oV73d0rqhJY86OwMRICKRnGn+E+NWq
96T7pVLMUCaNsAcrFbase0sj7rZq6ZMevfE32nDeWGXK8kVALhTYvwxIxkFMFd58CdRhFb4C1iBV
/jLQYgWK62naISjszSQQ+yPhcKOzlXynIUCDxak3nezmKVe+K7YHISFOVOIdNcbohwKkABItMkCT
MPXV8mngfIXL0XdUo/2j1osD2p3XebhWyk3puzuX/QqVB1UoZqKs9TpeQ/Ye5SrCGqUALI/bT/1I
poAbhymt+tLGn4jWVjNKThujUWDQP3QIXv0igg3Ysq+IBZpPZl+7fjy3yiZz2RvcVfdiYvYgFx2b
loeMDaklSe0JbbLTbN3SuVjMYnQsb/Asb1NCBBDQzQDrm8I9lNB2VJKRIoXAIrhMwneMpj7WXIdJ
yJRfeyIA3eKWO4j5TAgB2MzqJsSfnmGexeTJOIgte8D6PNM+G7y3sQifiuC1AmDssNLU+DHI+hqZ
bR3T9BG0Mdne98D3unzTdfiGJAMRF2PC+AfnilnwV2T0f2PXbBRF31she4eJ8Qj68ga9O/rrtVb9
jiGTevdTOG/TgHJqNg7SPBmISU1cv7m5H/WHmz2gxSAGt9t12HcnhO+sQk7d/DHov41Dr7S8Fbrw
qAbX+YTHv3xuuLQbfECkqgEvqfzWCPhn5fLp+5mtX8s5O1mEX1UjGVOhsaqMd0tv7oCtV9Vsb0GK
Ul8vhJp6q03Jnc0YWwbpI7PfWKW8ztYyaCXILnnX5Hyyh4dU52+gOyeMKyACflP70fSfsN4IJ/in
hDy00ZHdoFI9k/mNv+cNRD8AGQn/hmMfpWY5yzVpYWdpvGcNfNbyOWQSobjBPslr34Sr1LIDUWNz
07q3PKH0rIadnMaHylNhEfGWGD+ha/ikIiA8+Jczx3KzlpIz8qrwYBh/y5dd6x593HnmVPrSmhaR
wFpXeq8eF9y+xYfH9mkwtxU1BDvp2TwteaszKYbVrsYwgJbhiBIA8SjqDzLOkhlrUfxvZhGR4+xM
nPBio5msE1hc1ishFR40ffxrRofy3cZtR6i517bFZ1wrYDBYWbVcpNDu2UILjADGtl7mCKLMAGuM
+AjwKBTJj9tCTJAaOTfKBwCmnRKz9hNudJuMZJGitTAPf+w+Aa+zDTHWNblzLsGs1I22W9SeAPtc
Ko1kZirPsziY8kLYE+zC3M/NaYvHYGNHLRlf0NKS4l7o88YxP/PpRcVcDuZ9qzmfjI/3A8uVsoPr
SZ9Gm5/znqCiVtgsEwsdNHvDNBGhh/e5SN+VeUlj1vyipOhUCn9a9ELZa+c+Q/xlK4QpuHs05U+J
ZUJW435sj+T99DSAiKFIQKuyatdgJo5Kg7mtODYm5jFNB3Mv9jPgjTzv9hkei7xyvss2wYTSvRq1
ITfpSJNdRzMXQek+aS3RZE6E55mhgdG1/xch1PXpsCWB5+KSd5sY+cbOAA/QGK6cZUc8olpkG8Pe
GAY476Q8Gz2HrFbrGEvn+lct9RsBFfR/sMbofuuTWIhnRc59G8FAkPY2T20PgRsuk/o+meVxGGad
Q7tLdr2aGkBsCxzUNmbcZpBEnkThFdGhHwMjxiJwCVWXYXP80+XT2SmXTVoNx1slln7MD3EFOylH
SleqF8OWNmJk9S+dKyKB2BXpTXKM4hIRd0jQkx28DvhBOTls7EbRH4AmkqCgqYbmfEiwvgy5e4aI
j7QMLVwrQw55g6yqrvMH0QRHJBrfk4PjT3cT1OrtT6ogEy9FBUOh/Id487MVXKPONOPFqHvkffRv
A7vlyGU6CIAGccjcv5ujvGUNSX0FZNZOrbw8Ko8CXI4nQVrjd+PGIapYlMWNXQA3da2g/pQYrUau
4LbsaaoV5YGMt2PpQBh6PjJYLJCUjDWNv5Uzo8bRkoC3ihrlSiiEzQM06xuuYsUrtPi10lixtnp3
7STx2AApW9RFJmE+qS1QJuVn0zTuE7xAQqrkEUHTpuvt/Wj0+1GRh0lV/9RGfs+xfhVYTnLhHE1A
dxnzCS0A2N4EH00f7NreORoG14ypdgj+tWvayEfcGC8mAjZCoLHCNSpS2BQtDTL2oI7Pplq9mhZZ
LybPl5t7Ot9/0tRY/+YfE+nkQnwRwuIFg+U7Y1VxgsRU5ZinJQcNY350LxG9z5ilvwBSJcaLmQ12
UcISld1pnBiQVm660wanQ5ZrvbtKWDMhxjjQ/LhxuHUKxcvIG1jVpn7E9/MRJwnWV4GNFxT/vC2l
/cxi9OQCt7Pojo1iQq5f2NVWhWjguu2ud5yvcaiINzSxs9cHRSdr3qbKDpv8XWPamWmxsQqlc2tR
ZoDMcHZK4bLQz3L0jQbHlaXSRcDl0Bwb+nK7SPMqVpnk8dwlENEyfql5ppGeNui4hg/EDG8amRRa
6l4t6t3KcDa1Ct8jXkh79lqq+cFWx4dRMOFaiAnA+5w2POjs9enEEe+5fhF2QDlSr/q/i0u4PQT0
j9gEz5HFnlmqHzOb0nUKrBrVKSKMpq1Mr6vcr2Dx9JGQ7EFcbH19yTocuYxm3DMTur18Mo9xhJiK
jbBnysrvFiAiF+AqbsO/wqD21mtmVGT5Rmr1U04S1w4cZtQdxAemQ3GLR1aIztLn1IX7a+rZd4Rc
Af3+B7EEe/IJQOmh+m2ZIcKA+h6mXPqz3V91+JtGf6k7d2snDm4cE2AkCYJkW9WtDYZCEPLRuiM/
EuZtUYqQfQYdWLN0nGiB89TFKg3nQTLT0RF+4v91XEYgPGEotHU/N5JNZuByRIoMXyv4qGYHaBWT
vzrSwABMm8AFhqCKN3DI77k6H3U+TyJcdfI+83rvMvmgqlWMTZjP3OrZp0XihIZK0xXWqVfUk7Sn
rYyJqzbN7NfW6j+sOUANZvhFMdmaK7tqttiTIq/DQVF3zZfixlu9yX9QDN+lSiPOdfKVEPpqkCNT
asYncMmrjJY7Jc+XVms8M5C7VjOXv1ood6cPiMwLlcvocj+VVvEHFfnJnRDoTkzoPKUqVJhk48ty
FfHfphvVDRmM7+OMNJpwadR7L7oJnDdsp1+IKsuoVr2ofWOcXcG7M/dLRHPKqr/h9tjEZtZ5k+rq
6y4JUOkNXKWG6QCxCux35KTkJRCv9LBqrEetRpywmY7fdoHRn3R2yAUFy+YwdvaWSdMN3hk6mx6p
WAYtfnT8Di/+X6yO76SAm3CB0mPTgahjoKqVBuIUl+jUCEwnFGzkfseCIbHlyKdqhsLnoAYhTF4/
RLrC0xAEve9OeJHGaSRtJ9GhH2A+ChNQKm3/ahtFje6Zr1aQU1UYgmnORMSnFtMhWx2Jpx15h7tx
5itHXCOzwPLUDYEkoRVxRIGYahMssRPMAUel/KfU0k/wxcxSXZmgwlME8TVGE6x961BwlgNZVliV
4rHxCzX+QYuFfp0RHbwtZhMre7D3CMsOBRNJqeABTdnkB66FEIjLNdcOVVfDyAXeXw6+ZQTIpPIM
NSWFHBU6KbeySDcq+UQOavp0HjaaljCR1Drd/W1ng34Vh0lyKzEI+pqtJNPBYmTWrFnSpfZGOhDT
hdtzAoSxm1vfaUrY0hbThVhg2mQMHHnB03VRPl/ypP6nCnZ2ToG+WzoY9FVbsTeqxDwxkSHbm0On
+SOE50M1KK+aSBMXkEFnfFZJob9K6NzsUo34N88s/YtiIL9Fchi2qtmZW7IJYRlG0EXalv7SQPZC
JBxsOqOnJxcMKQqlMzd6ks88dPIvnhmzVfry+I4E95axAata4xEfkmQ84cA75k6dXJcAnrWpcUjE
bcUMgiUR5m6AjIR2M2TOQgDwy/6uG4hyCnuNCBt8lIQsxt9WAAmiSo0Fh0oqhmIrAXi+rL27Gdd3
KmCXoXAqMXf3+Rdh8ca6AAmNgm3strLQzWMfyH7t2JSTwBnZrrXDUHyaM+rcwlBsCEFIkmB8i32Z
oNU3ND4Fh8yQtZSie4Y2UX7VphGeAlss2EUNkCyOpn1vWoi6rURCNwqI9xrV4V0zoifyyJ57vd+q
PQdEFGKhxzRDyjUTQ8t8nZG0KVbMHD3WjnhS38BDEY/dYXCgVx1hqehj/TI72mm2wX64gNwJ54J6
0tCTlqnDm95nmygf7lla08srCpzT4FgNCAuA0bWlsTU5B72pcT/aBN6Cwhp3sdFwS83g2JJLrAXb
blqwBxVzwDlywdZAYsp1uS+w0YdN8ugWzIIcvQ4mfo0/RGunR8Fb7I0LqwlVPn5BnPIGgTPLVblK
yLnSMuYjYs6uWjzcAwXmc5/Eh0FXWfESYQLQ0aYdAxSZ6xi1B1xQjcFawKg40dndPTkk+OpaeSUP
B5QSGly2TWLfluodiwqVS0RHZ3TkSlo1qmaLwQFRy4eUlyJt60Sk6IEM4n9sUyf2Zfkt7Ax27yU+
yoaSZyxy/De1uZuzGk6b8mKhci6EQlrMCHmkLMB+zbDrK/PVVYb9lExvDNq3gc36z7S9TnSQNAZm
P7b1z7DzHd6W/yg6r+VG0TCIPhFVZMStRBLKwbKtG8phTM6Zp5+ju92t2bEtwx/66z59bvTsp00V
R5speUljfS/pAWYFTmqqvqU9exs11aFsMoqM27vSJduUWm6lJAeZMF4TRAy/UdpdclnajigrFK+v
6WxbZ1gXlsE4UByHvpj906m6W/rFm6bOZSnHGp9e1Fqwu3r0+jq7FSNxK/gJFUAwc2HmiREyQy7L
EbE2pmncO0V99Vnhwzc4XwHEYTQD9lPWoKSm2jA4i8Z4TxMTkEex1mzDKTmEIJo4REHJousFTZif
GwHFsApS9Gkx73EPExpQqdAmnjmI6clsmVwTioRvI+LHoOeY5GwyktKFSdDr+jblD9DfYdoVqULq
sMBgkkgX0+SZ9PV30s23geIv0Ng01TexjmMNVqD96rRIA+VFZFRrP9dFJEKTa7IpQLCdM7qhUZup
KNQLnwXsaUyTuqnRUTZRy0E4lTkaUkT17HI98etKgC1dUQYQhAiwqqEexy4ICDIvqD9D/950fEd4
qNiR5hFyPEtP36+o4dFVYwu+mqQHYQPurQiVYgoHmKXqi2i+ZTD6GjQ8snSNg6ZZEXxSBvopzCa8
T/F4MJRm2mhljK+qijTgGBWTj5c4jiaH2PNsaN0JNfoYWaiZC3RON+nXWaJG2KwDZzU0MqKr7lA+
f14ake1Kg8bMnUfOyNLK25WBly4OZQqpVydtmDx9DCgMFv0mz8nlFXQwLfNuFVO4rfbLxuhwgvOf
A8wu6RczMY+R0aXGTscgbPwgAeIpjXjQFE6HZdVvE62ypQF+laxk4CUghlPGzHoUbusMy1hvzN+C
Pl/aedpj3YlwTaDxtagszAcxNQ/R+CnJ6UmD1dPwU57rUEuOGnSXKqo8TrNbyYQbkyYKA3MFeLQ0
VMJm0NQ3pebzMdqqsqjkhm/O/acd4586RXwFIm6HeXRF4dJQrTkfLnFyThv22W5kTjACr7AXDuQI
sOhzVKIpm0DD0pc0rEVjg4Fm1O7JnD96pYPPxYLcSKYPWP9fOgQfbfuKe7Z8xST5V0jZJ2GIY9NK
u6XmuBXXOZa5mcBfL3fEKZPZLpvejcbsdQXfLqN+NVhbXv4VUBNQX1xgEPprVPvLV/ugDf2mt+hv
hME10fynMBhLA+gbEf5KzaT7ai42UscvCNGaRd+Q3HmgTWxqt6ko7MDLiD7daf9URfN6BsVZpkDJ
b0V7bBO3MYiCzULmti8tVsj0twV5mHz/v9US37pUvtNw5XVatMU8SjlTiMss+UOnw+tr3KO08iNB
zzdYFw5tOD2lqQ84BUcXWcOypkP0pLF5LUvge8NCYU7feYNckucp9yZMFi4SfDy8x2E37Wvd2MqD
4AJJ+TIU+TPF70tmHFZZAPSBkinCVzAMF0xLhqx9i3L7Xr74gTXTuXkJP4NpcJescibDZDJfgexZ
wq9GpZ6B0UJsaM8OX8ViiFuzh8+mdgOl51OD4BvxrcIm7goFXjMyF0ewHnW54RhEoTxPD9F8PrFg
OCacyYNO9Gk+lzZ1TT4OT0twzpeZssA20emkJ/kTEKwClRLALn6ZrPA5IRHzjm70Wnwz4vovZySh
A1oYitQdcgHxWFNPuqFpdmiG/0ROkCj3btfxmovRPlcbbyLLI2JgDU399lI8tEX8N4cSOcb0r6v/
6XG0G+L+Wk3ZWZyAG0krnL18So6Iw1Zcsk8tNt0C1yunRQy7UHMjYLs0duf/IkFkVGkQv8chM9bb
kqGEqYNKXTg7ZSuHJs1NRUhGnVnnxeI+iDhGC9Wjmu1zadOHngT3hQIcmAvmkVcIBLWEQlXs1Eg8
0RdcMdVU6LkWudVyTc9Q6OKm/RIE8G1zZI/cBMYs/ywpvF8r8BF43s5Zr/n1pH5Os0TAXOaoDtkm
TNVNCAaQI/umxk1h0gW3aRQRO2bBxG9maiWHu5EOqJf/ZICDEArfglFRmCg0+6hkCKKmTppwfGa2
ij6OM09Yt+q/Aoimhuuwugs9/l7oAQN5Tkl9Dtl4q6P5VgjTlVswD02p3bV65TSq/DASlaAEaYuR
vbuhtnuZaEQdSKd0Qfcm99q9XSl+oM6vSCfFIJSjdOHPitVREcGfqzrlqqNNiw8XDnHaStnsisD4
V+28xb6Fu7rdZiuVqAsk6ZLtq0rNg5C1ftVqMM4HPwLqUue9D45pP3HHm3AOdgyLybHwt5r2tOq/
Kxwtc4yTjTFBX72aNBjdryRW39D0FgoeuN/qB7NnUZyE1sqY1YgSgJwCD58ugJgtpW0YMAivKaRa
BVedXg97jnGrZ1pl6dgtRknbSwkn5Zm9KM4XT+V96ZaAJI/xkCMwVwv+8xjDcs+ZqYstIjnc57SN
HtafpA43bMruoLVXoTRtI/yXpO8k3gkktZte+5IQ2vlQ7ACPuhSyTMvIvljPG6OyxkqE6BIO71rb
XQbmcyJRhgIYDbX2wJu4ZSBT+z2a+QqY9hiPPIMZqT6RFEepddsxQWEfxR8igE4I1TM3Q5axwht4
YGQJXWc6x3i3AnSgBXTQAiacMlKEFd01G0z69ClxfoMuAhYfOZuum9qmkvUf0hPXWmJZ5IAFP5Yh
2E1p/I/A33tNo5UVklG26e79bHNakMs0poqK3OsUoeeiJqNBjcywDcW8imULEJjM6VRDUI4y7cMs
xq+xoFM5pwiIqnT2j5luAeKRuE/Jqk7NcpgK86s2Gq8VJ7tY5s98xSCs5a9gZMX3OWYyWeWgPkSJ
uBUy+TpUwBDGucQ1y2lIMdjXaT/HKVQL9ZUYN1AI9PA5wfwdPechhZyeozSDsbGUlMhWJeDwFEoy
TVRqTW5U0JRRqbSHa8G5zBaXDNhJJRG0hm5hkArDhZrCshWmYtrTFv5ahgYno33Ogw21NU0oXaZC
9wkWVUGs6J5mgLciD1CtSjfv6Vki/LBpIFRPBcFFaUhPDc+dIwnMjwZC0JaU9bHPXf0vj3BXBH0R
uu2YCrT61Pj6jOwnGYYLUiBnyhShulbEgXabWMfCPXRemAHnWoKBE2WeamvOC9sKH5BFZxqLNs/W
WlaYbhOKqVGVqxXHERT+OqXnZySowNG55bD9OnJggIuodUk7j1OwQuZHqba5eBC43OaPrj6EirsY
ATlshpP5GyVz65pbSskFAGcrgXUS5ccZgZMz54tn1GNZn5O/mkE9JJkA1mPQ/DTRDtgXed4f6tTX
bQ24iz1du0ILgztwNtuLgq1KJz+4IgTWSd8pidhxusrthTIIA0Go0rdG68PJGeb3ISZFdBpXNndU
6teN7DnROwrLT2XUdYg09sjK1YNTJWKp/khlO4t+BuGAd6IG7qsFm1V1DJs3IXv9kyeMb3Q3aRII
9YaniWjJOzytrOJIbOwNEhFZGPGzRJWViXg1Ia7Vp/LGnAv/hJhhn7aE3sPBiTpPxIVbRUlTfXRO
FAQS1AZy74qE72Y9X+Yd+ZWU9fxtrl113uZAW4GXaF6ASSVzawaJjTPoNp98v9VKDLt23ezHyEt+
+R87GndmdyHaqG+q6g1XwPzKzxOt9bTqnKZOZ+wS0Q8J7RreuI/JfpjcFTb5H1BPwIMalyfBaiML
OjAH4cH8CCDZaOXe0LcZ6dXEzRRAquuo+Hx1DwgEIpLD2FSWcef4mVAbb/7qyV3rMSkf9Q6ee3wE
y6Qym2cqRTNMdlNPSs0xeh1jmdEsTnqMusF6yLTqneGXAcLv43NIc+3y3c6+xKRCdjIsNrJVVBRl
v358o+G8t4e/a4BTkKerThlYiobGFak1T3P8Lakuajd9tcpgR/lE8Z5d64ekeXYP9SZFp0i8yECH
zgy0pjc92/Cas8E0noCjPmbb2kf40Bgo5fZCDG4CA+HArc21j4mmAAw9qAlNDnj1HfxWlu7r5dCd
qQpOwcPU7ylrxkDB8I049aarCKcrDY4ghjp80XtfP/PiKukn0WDkHf9MPd666hAkLL2WEeNx4Xhp
F5O1CJwONtps0+IjMVokTRdfoVi96+VB/RlhLWKxlvEtbGqi05DiZq6M7wWh7gi4+CZ9Zxq1hFZ+
pcRPrH7mB3krtoQ8xxPIvIqkOlKX1d2798a0YN1zkFZ/+4PONlZu8FJpPNfbYvCYtkBUEQeL3x4s
XQLoTBkU3HsOb6P41wIxJXA1Wa1BHpM2EAccGfnPBZgj9lSB+BUn/c1AFWRic+9vC0fA3GpNP+ZH
SWSCy7V6wDoENBld1/w1Trwjw7/Xe/hQAI7gUnOx20rmur8G+F2eTKBq2KvEFzsLhz8EAHPlKmfY
zLBtxICxNb9OR0+2+RPUhI6rG8MAfLNb+i0TPvhXvJMEW+Wn5Pja2VkH8a/wV1I6pmzUP+m9SjYq
/nrTKv6iGEArjZyWcueXhUmr7azqgWm4b30yZAzZbqvCQusaDTZmHmd/xAP2EDCyLBajgCSyO3x6
GFIMzJjgfx2hW3ffJm4grC68IidSYAJkf/y8o50Aa6Y6eMatt4u+KCLRdQhhFr0HnMPV2clumKbn
N6g0EJeaV3OphcqpTvRwOqi/aLNA6nDdoH1tVjgDILVdosCK9w2RTnHHAy+0X3Hkc41uIlD8m2jP
bLG0OXly5NLpsA5sXX3idR88LaY6xH4R3WGl4Mjjrsv9kQ1M8KIE4zXmdq7vO3wzHFwCvESvWihv
BtMOkmtZ45Z8mp8h8TOeUdTx1El4g0OrpSeMGTQ/BTE03Nsv2HZuD6ZFH1+0lu5wjAGGc8irCuoh
HZYI4va66LBE4FJiIKBV7+gnyrvw1pX8CD7oMM3AO2ll/HTJHmQ8VJFjKzvUBYntqR33cnrRZrf6
GV/A7X0J2glPc+nLFBrofuVnQKP29bUZHLnaiz6VTCiL7EIr+NWvp0MY79SVMDzgnQ9307da2H2w
wTKtJeSHMC6thT12JmyWFCAXP4W8U59QzNLUy3SHklFIfQTQ8TnG3/ViLR8VZi6241d+0+5+kHNA
8jVvGNXa2qe2csHV/02tXTZtFnghvlZ7pnrEkIS4wFdMeVbm19mbEz0a415vPXUPw7ni5P5efJC9
IjeJ0ZcqTFqogZhz1nhlXNptNJzUjodDoSBGdSf6YNX6OwbjqWOtg7y5slcX4857oilH+KfrmXCC
Oj4N4bfENNuxurBx78Hl5Sopsxc7GQ8CE8FEs1HejHP/x/gI2jomEzX7G+WtRIi+Cf7grrhafxFw
2b5OX8eK+1xD0IDI2Xtee8YnFVQ2LXQ5lfbGeojsUDwo9Z3qaxaipTgr1Xn1ruDnZVwn2WLElofv
61Jgv6ZvhqcqfxGPUS3dfnSDEyVmrzqb0utIsmMHD3BM8uRfxMDTYSLG3IE+29XnrO/zyRdyv9bs
KtvP3CU1zEk80l8S0VHD5/NJnkzRiD6RXQKYtkl5xYYayf9XIjLDDSimVbB0hCSD0HAOMatmrFbi
VTMwnl8LZTtJdtSv89lH6TnGsRcj/Svql8RqqQ1nPdnN8VFg4+rm71Zp14yFOkonpeHVemBTqmME
tpJ6KzolDqP/Kpi4KcpPDeFF2GiMhYiJ5mvpAy0yf4hvHCB03k5gy4fwj+JJCXx65/MwVH9AYarw
oP6imBXohQT5X8yDtUjagMMWL/abilvql9KjenTUyEeDpYCCMO5rWsR1fmZ8sq5Q/3OruY7v5p8A
WL09haZj3IJjmxN028fvZevAvyqZ057N1TFU1mqPJXXNQ0DCowPh0u6qzi3qy7IFu56qW3k5pbml
ZG9EE8XuOkCYeaTBtl3xRLow35SKpKsj7IYvk440CjDoEQ2/kb7mLbnAgjPsWz870kPSdzpDhmT3
umXJXlw+eoDLgER+4wVQxqYgUTE79MgsPF7UUvWHtPcZSKy0QyHty2bXfpIaUzGUATJgDBHCYt/A
DujkRzk+xdWNBEDU+TNn3u4p0+zM7pTeZNOvNC5Eu6TnEb0NEGeiRzM82g++F636MWCLiH/5eVBf
K3ezbBmEj42tsZM7uJvpvQboiN0kspa3UDuQG2Ue0DEZke8l2cMTdlUWP+OLSIzyZQRXg7qcE6Vg
ufBe9T7IP7nZyvsls5IOKsYBUKzwm2V80/9aw+HxeOH5BDJ0HCRD2ReXA7yKtSIf1Vdt6nKdYKBX
+K0vOZahFch4f0gPCutrx4+Qf5WrU7x6a44z1BqWGoVDFt8b33VPkoUR5YzRL8H2/x38qxd9g1tQ
1fZFtqu7bSU0a+mxel0qkJ/3hfHDhJCNhfLAKdmv5L2h+kQS47LENw7812+Gg8TiwD0/BQvanHpm
+YWDoIxEP68cnOty70BIjnlk9M+y/ph0f6JVJLGpucTLCCdCke8EljI2owGXHw3LyEPTWxFtODYB
oKgG62VXkO8rJrnxI4QwYFgmJi4oBLMTgW1Qf4l20xzALJTNiRBFk3rD12AeOTCTocL0PpLEXXAp
QqWxMJjm2IBNMgMnPSaFbEnqudR2MgBMnORIFWH7U3W5F8t+iW9+XoaPiOyfnGyncGcu5LOQ5ruP
EmFkPiU41vovBtLIsw3TFocI8ovgJvmJ7OEEJewSK/JZarp1ZW6qB4FijssYQ5mUwBZ/GsY3VO+B
W1bna0grYs06kB601xWEPopbgedO+TXkY1WRCrAy/iMnFXnPCbxl2lN+tdFZBedPn4Ux+xnuFXwG
6N0P82EYmwZPacke7cU3HqyBaC4kHXYXuWsREamqf3bhN1NPkEj60eQsuJg3Q7pP1ZG4lPbPIKRI
YmrLajUsIOPEvfrH3LbkCghWnFQRk3deJZ2rY5e72bVOHKjIxBIYA7PRSLFb8Ibjq51uNS3xE9YS
Pi0s2c7EWiagRAuwbv4Auo4LX+FMg6nBJvdTGhcCyzJRhm5PB25BxY68n6nleMV83KV6kLem2wO7
FmdD7SDNHMvkL462suFyWIHUFH4Uwt8iOnD7qWili6W8B+SMkpOUHNWAn4AeFvTF6TSFP5BI6Bdo
pUdvXs1gr3PWx9POFdtIaDi9y+SBA1CcQfkmRo8S82FZvBl1areStGmpV6NzydjV8xHgdorDWZq/
XxpZEgP9BrWV4RxtaIFCvLwy+lQaLlE7mh0U0AjBR0l2Z7Zj0VIkJ48tjoXCGyVda46uLzNBOHJG
Y5bnzp9DcmeBUiPQjzOWOZ6Snl7vQx48qdfEi2MaVtYeBwXgEcO1j5Edl2cPApSWso/afX0QVH/+
kRsoYrtU8CfOHPRuhhaEiNWNO8TSHSf2SVwR2k1VNjEfsPhN7pXm2Lm5TKlXkjcKJfg5VpVbIoTy
OyVfq+ldRHEWpX0rW5zMw/iK4DKEH6J0pN5jUE40LbQSt9ziiUyFug2EB8c+mr/ek/wVMw+X6LpH
qrXbdxQkuTVJLYGoLay0jwGhcg7vTyJlyzj6UURbqyreJ6TNsqGqTImsIJs5hB+mmJpuWm1wnC7d
X0uBYD5QaAo88cb0+4bl41g150nwjOou5T0NTLQqje44MmzqKyctPpvIazi10CTqSkO3HoHfvlzO
Y9vYwgLjosLzwaJfKMam5lWpjXpT1N0+6wKunHcNTJfZfMnmwn4Buj3ftfhBsFcXFzV40i9+UqTC
CyXFqpAnVyDc1/qqvswJlczzLVW/DG1lvWbUYiVgSskOekfg/JVnxjG0akgO/moB6fT5dZi86t1u
lIBcSmeVBGVMJhWYaQe6j1DLggodFkTWpIfR9H8hiLdsPqnSVz0daYo1Oq4FwECHfJtx7DGZ9prH
svdCgxwnNTqjbFUieehY/BOihbcs+MmoSdcT41Vsv5er9FrNp0qB0hsYlD2V2BglCxVsrSvveq2e
1H68z0Al123SfOtZz1R5vpCD5Znnpl31PXbghvmUWOe/Q1Rt0yLKuHtr70mc0nQWZZQ80PAq6fpT
DLUH0Cduo+ljwm2PIUd120reLoBnhhVm6ShgNYdz1DX7bPUK2UcPhpy0NI0kbWdZ/VQE8SyUgdNP
XbpTewR7pS8RQVDa6qr6ocL81FNjTvCdDqlxVGRHbJTkmSUdZocagO9it/AbpWEnSu7UR17bwBhK
SVkunBVII7og6s7CODgCFnetyQGNtO6I1SJEpRe7Xc/Tq31jlaFtGfQAA6yfMTrkYsXrltpknWp2
RwhUde7MDfRgv4AxS3aEdHDWFOsJjT3LUy9+2c33euezZ0EYsQO8zLN4iQwr+A4lcd+/rLtAEpjp
opq220qlN/FEJ4skoV4Ch1g2I8VPc/eVTJq9AGqQgRtZTfHVM3AhVKidC/EojDdjeNOFz1E4ZYJb
pFTVXBjp1/opWu2ywe6xR72gOR6XjKp8W+ZzOV+XxImTylraextsU0zqE5Dy/IsuKLxMvkySrPF7
yHPlNeX6V+rDtpRM6PZMXfE2ULHEfEVIzzHXsFR0wKDgVftoUbMn2lV3OdNX7aRou0Ld8v72nIZf
P5g7MXxSYkD8t9m8Nf01SwavUG8N6tnkKrWjz7t29dV274tgw6KJhUev70B9x6KdrER4Df9I2XMQ
8KIe3fbfuNdwiePwEn9MvL+rrQipjO2yHUGVOcuwMfl3U9kHWu8byVbn2cACCjvaqb8o8bsx2YzW
4lF/1n8wYa7VR0sHJ6C5Q125wuiqF/yX6C5bAEF/+kH0p5Puj1dNXHNdfybJhnJth8T15JcPyIzZ
tnPi9/mi3aqttEc+PEPbsvpPzku8v/on1T0fwb3ckVhYbepvDIPWDLeCYksr3QGZ/U4PTHVuQHze
6fR2xR2Icbv8w2pkcVbBcXEaH4aykTn4brAYtX9Ra0cc6ihiyqlQtco/JBMu0gtpxg0uiidMUBow
zWt8kNRDDrsg2Q3fOmqfs/pJvpQDib/NaBXX3KJhwTZep0Q4g5fOVg69FZ+ra/Ycd9wPHYIEdnIL
7qmn7PBQ+f2DSIxwWiF0+vUBCfhN/a0tZSZBwma4XNM9j4SFD9darVGD9vNB2gPS21BkREe9yzc9
uyq9U9Ou+I4h89yRlVd3BjeA59Ehwu/8u7HYXW/C2fhtPugD7bbiPzqMWBa1Dan8LVGgm+a1b/17
ciEvR7b62FlgB52q8jlzkeEzPBrB5uDGt8kBKfjiuLvLVTbY9XxWT0AmW0e7cOyjYKWgEACK3U94
N54MRzck9t+i28pqixNdR36+BRX3F97j2Zk/ZKdxecmc8iBuKxuGeF7d0TRRZoNTfR73o4NqwlFC
d0x//J0OSNtwTVkX3O5Qfsa45DEfMma0GUUW7LBr3Sl9mqMt3tB+Ux3rM/GLsw5So97gt9waO7pO
NLvZCzfOYvxay026od6XdeqHT1t7qa7BbfXB9r7vDquf6riQ6KSiZE0FnmW+JUeJwSO6wTpgDGNr
B1omT8ITNUGjLY6KlgvaJHrLK4y8byBw22jNED2wpCx8VC4xSbvbKxamzcgiz7gxnf4t95ZiXbvF
e22hMhKnLfd0mOrcDo7zY+E8jRbK0dtqj/GVgh6bQ+Wj/tERPRyEs3cKHH+Wj9IT3dGOPvW/+avd
1AcmEAy7qp3wEA6hrT+nE1NJa37GduxFPxB/3cXCi+ZwJJf8eqvvskO5q4kQrflAfCBcvnEsvfwx
bDOLTdflEMVPuqHKB884duhN8s07eqQpx0ouS2Lh4Za9kK15H94lu8HyuYnW4xZvMnsEQ5V/Ex+4
nf32V8oxbRldtP5aPqY9VC1mlc+V9bM6KS7DZe9lTrMX27woD9l59cVgKrrh1EfcWNdcTzfkHdWt
do22qwvmv+WDeTgguA/lQ7mFRx7T+kpSHtiu4sVUY3qwLhVHsaQd7wZeVj85ptvGntaahXcAT5JT
ONEN9JdHv6UdWdEfJy1GigzwfMEN7/k9e/CFrqK/YmHSnMzRzrPberXH23yoPox9sUXmOHSf5i+L
OeLhbGzopXaqX3R3q7lN2+qWb1b30Ia0ESCK7143tbfV1rCTv1efwSa2TZuytXjNkc1BJCI+5PIK
w4M9Nqf6GtuBxQmR0zUOR/wRvTX+jGfTHjzDhlfzW3rEpj6qOw8W0nG/ns4S8tw+26ZHwkOO9g1D
aYeK6AVb/FO4tddJb+l2b4evsazX1pvUG1/56e1C6IbnWCLUfZg4XLpwWJh/4gL8yJ7N+lzcNEo6
rdDljEF3HNJgdSYUM+4jT+fa80tUJaHY1OJ5ZqfnhMpo6Gnwx+GcRLZa7KptWTsvtcof3tvhYAwP
ascQdtHYgzsaR+xPu/hf6RLWfoYHYr0gk68cmleWeEKN54rFH/zMvrudujWMdbMLPH5bqLkH4YIq
zIWZdgwM6owUNqOXeXzr2j95dGSZeTaJZAxhFzwK7TfJXiO2Jz6PI9OOI2hNPvTb4sRe7Qo2Evrr
kL/Tt8GWSozQpVSMbQWOS+uBJVp8Iu7tI5VdNgfjg+2Um9oEHwQbmGYxsuvfel40wcYbJau26os+
YXt6M3BzsQxRcUfSOER73Q477cqzVuzCrYTty8HOIUJR4l6HgPTHxwmGIozs6c/wC3v4JyASD95o
OvwMmYtY/LIxWbOV82tCJFtHNqCtbx7yDRvbevg2NxmmxK/yvoIN7U+P9mz4VCvGJo6YTXpVWrva
Nlx+8RZtckip+kE3bErLT0TkcfKy5Ml3jPQe7Giw3/XhJf2xezAVhp7fWuBDIh5eRFtbvinUh6yZ
uzmLh5U5fUNORhDljOyGXyyK6Nwf5bE6T7f2qVONwW9pZcv8GWGtIuYcqKrfC4SM8LV/F+/SLrmN
yMWbkfdB5tXfkrP45GrdDxvS/OZf/8tlkRi8jFzbeZiWUN0tNoaWrg+XC2+M04Zs/hZLkVsrniE5
U2JnrvaqUjiyyPHI+M1lOLJloBtuZat7ck3iTZ1u1dlkXPGlScy+1jIniv5rzNazjTk1O+cP1Q9D
B0MDkwHMGfIjen3RK31TueoDI+Xaiqa2Lk4lpQiH8a3cYKh7C5S1dixO0Uk/t2/5gVEb08T8jTEX
rpepdllPkffEc7w3Mov73rW7Tna4QbGKXNVFr/nEtbKt95iFyQe5ooMtSLNmLz8XzJY35pZH3IGV
jM3UgWU9TJvKndxUtMT3fkf6cn4dmtb0nXAieMv8flvehwtX3HvPdkjvKBvfQ7Lf2Wmui1PtlVPE
uMiRWDYXb+TsuEl5LBZmKjIN8+vq13yH1BJE/oxb65JfDRhP1K6nVnthkwf/c0L+W3ccOmaaozeA
9UmbcN910UqXPaszmtAPh7WN4MFRfX2Zkn2lPNBV/dq6meSVb5xvbMQcljzB5X3wNXf1A9Rr/6p4
IcF3n46rX4Yx2LlmMI574xp9szhotkrr0DrdAa22ul3mwFHBPsMp9wnQ0FF8rl3yijMH6D5m7ufK
zS0Vh7LHg7C8IQmA7AE2yMCMCpJ7vKVOyeMOHVuENVmPdyanlU2p2CgBOdo5VJG1SU3Yut6JLlkD
h50wcoVz90YYHvsavgnyDjAHJQbpaxD20nv4OnKwlG2JNnsSBceHADv6OmXlo+8tfwPHsx4t/v7e
BWBzoRrga35tnc2JdOeOCRpWSc4YoM7WPISgu/iMnMljAclpkXnV4HJvYKiKCBX80IGDoVKStu1v
/FEsrvoNAUhgUViy7wCp8MXrZAiKHzi/iDN/LVP3dMfY16Ab1rDRLw1O7Gjzzc7s7Qjfici0wBom
dzL2CNYgfAd21fcs2sLsZ3jIoCnu8eBZCQvS28jIxGuOqMRd4dIkPH8sYHOZvufW8Cf9lbzPd7yK
QFVAFJB/qFh5uZBtXnEB+rWpWIrOC2o2r4bE1OhV2tunG7qKrpT16h8cO+tkT38yjRw9HaoXUgFs
R8NXwPmb2PsHyOW48ifm74TvDeVGfF+lhRUgqLH6ENttjG864h6vZJysc58HukFQm4PS74kbKRJI
xpxtUqbBazVtmwZ9irmVVhlrVPPiGpkHNJFyRKMm2cHgBPqQNkkbilq18DgW12B0+dcs/h6KH+zz
M/2bxZ8UcZosLRJElXwwVKJ1a/7XGb9srTwAVRJc3SfZOW6P7XSM50u5fKDpbLLCi4W/VMNbZsN9
FUiL14K7qtmgmK/hFGeAU7+bLRl0ZhAaHdhUsGkrR2OQLc3Vz9L1bwOIgry9BQjCaoi/IAMgIuVu
Cn6rppizF/5expbanG/hpAMvk9Y58LKB0SH2NGRU9SPKCEcsZ5kzUeuNDdctIjzdcWAQqFF0V4rN
p0iT3tpMp4ioTaYjWpEbUUbsj5qZ/Myi4Zdi9TSV+rksCHWNmWNTwpCYSxRqk0naRWLrK2Lnyi+5
FGNMKNMkMK8oZV1RVD6jm7YmQat2WDTsEXhLTKE6Ki10xTnFvin2yq9oAAQzJkVw4KJeYSlt2kl2
AUzxksa9cKRNU/nLFP502BRHdWEKV0+/ggg9UYgJGUTBx6pq3wuRZmahexsCOltbjYhpJJcgUCQQ
FfmwT6gSrehSihWMr5rWYFOM9S8j14GRrka3xNi1ntQFGtTcsdGtMDcoY273C1jbKDK+9IZpmDin
vUXTWWHVg34LqNyAcTKwJxAq0zqOZD3hkLmfPLXVvoWxfSmfEl5Qiofi8Zzx2RPtp9909EVRuCQ6
uxShOa+fyXM1y4zRJGA7XgWJv2B/ncoV7ZWrS6pm37mMGhKkynOgPFJIuotWzbsFhpGehIh+WoA/
VJ8nHJKsASVRuGMW6dVupUcw84aWXuyYcZVp+ikFa0Gz+k5IAEvUq0zS8E9VxvdUGsA8i4i4iXAD
1++bLcpMDhnmxQGacBa93r8BF3aIkBRi88iWGqAj+nX0bDVixAt04U6UtpP2V/ExtfHfEEKZZ0MX
+heLAq1fu5VdRqFuyBrVnSKVHbOEzpmx4fJQJUzE0k5DeznPGvd3XVpnsrId46cS0pxUV95gDiA4
P3vayGLtW6RCpptMb5y0zxArqQYKLF64ZDDjDMWzIjzzFVthJ/giIJ+0Nf9zdB7LjRtRFP0iVCGH
LROYk0SlDUqUNGjkRg5f7wNvvPGMLZFA9wv3nosaMsAKX2If+I1dxgQ4JUY2HEnNRqucAbO4zCy+
Svzxo+5C2XJ5L4GiWA6vR+EjzyalPQJ9SCPWFmvcjeBfbNpGXKBNeh9ZS6KHxADA5JcpDuovDz62
ibTSqaZVFxPI54TLNNna4Z9MOcJjhVO4fEnGgZLnnJXudpwOhbbR2HpLFQESMwO5i7FqqOyMw+C9
4kjR2Z7EbE2UjBmW9Q2t6FEGM5nOg3wXlP8MN+ZDmLAk6EXpy7K9OAl4mTIyiiXK5o8yjdmGuBfO
tlM9jNtqVE49GfU44uJjppQXw1ZWjd4c4rpeapZ40Qe0olyWIdlnWSY+Rkt/Qwy5afThXWrtF65i
jm5qi9R9b0p83fn/kVNsGbgDGHPfUpNQ4x4wA7zaQ45zqs5V4qhxVQ+HZASV6O4CapIALmHQWhRF
h7w6gxk289cJlLjXpRsTLCgiIjv8HemJlPmUQGqaCu/bcctvhxewdX5C3EMWTAgi/c6RCYKLyga1
ImFcJy3g/e8S4vsoIEV5TstryQ+QWi8VMZkYAWiKIdua1hVDVdagV2GVnSifA3YjOKm4anZ2wnfI
Pnoyp2s3g3ZB304Ux6R8M35t6TKpX6Rwlo5CFHRXEqDHVKygQ461bekQbltuIxtXnwWJND9V2PTo
OfL2DY7cppAG+J5dQHMTGL9B5h1sxAaqfdJoRFLWbFNLvPFPWmA15hQo3mZMUkXblgzdMkR2mAwt
JzDVeXVW0eZFZGtr2mfM1dpU3L0ZozZvntuGD2nM1+IdXpASG6sy+zJYCVCJZY+uhmFBi8to0O7Y
tF7UDg1FScQ69XP3aQmc4M1DZVvgEGXdqjyxYkf2DTtEmJ6XkS4jP/Z0bYaH2kZj48wqNDOInPnU
uOcUhMiasc9YWaX2W5wgzeBsSfo/3YarbF3mhaxEZDrHk+MiptcNSyYTKcOV5jXBOaJQ3CpO+6XD
E1X6bGloFBIpcGr2HMNLLvbpULxqhDEGnr6NewQFBYZWgzUJVIB9Abiqjr81poeMwnTxo0LUdeJb
T8kwWB0y/JPCDAoeA7PwnUFX5xTVpQbNOIQ5vjj4kCwYh+I6EkpW20998jXUcEr4GRnQDJuz20Cz
aE8AXNdqCXTM/UiHcIVfAYiGxXs3MrBKygk39LQbVNxyZqkAJWCoKuddSdCtm4qs0W7alQ43DkvE
9iWLq2s/Ij/FJyJD8eWalE+K/a6bLVY2iajCik4J9WPX6ljksFGdCb7jNFIACjqLQIbYzpJV02ss
9/MePI8eHgtJw4ODGUluFB+Kwd3LpH/TdO8TooAfZe608DLc1EXGSEWgGsujt8TMwaDh0oTnzTIS
78c2TgKgzB9lT7iD5ZCWLLapHI+AOl7MfPxpI/k0LWOn5ZzNQLsXwB4PjuzUVe81r5WDoQ2HmxmW
7yKpnn1AO6lb0UalvizAmjR0C1P/laB2mGGtOfkTBCgQ4aDm9doiPVEyPgLmgXijusIaIL321UMR
hJf33oDMkoKJa1xHKHCPRIghfZmdQjbUQ80AuvlDB1QZ9HRVBKkejBFe2nM35by9T0v8qwzzFLPW
lRjpvcHCDEsZBny/kZ+QalGklSt4BvTFq55LhDMr5yEKYiIHtg4ZR6n7M8GqUo3XIUUj2nBa0XGU
6D2wRDZ3kw8w3IzNHpkGpg8yg4nAaNqNdG9T+2Ib9yj4E4R0caFB1WTJauHZ3zGvhQM8hPj/EWTB
CtTYGLPm25u8l3P4NuS1feL5pMsHyI44kOJLiUnY+lA9NEc+5L5FTQU3UNIiEp0ukDn4TOFrBV1O
1cXSIH6d3HNsXkImzlRM+gBQ+jIiO5q8d0hFgQGsiOTkOXO+H16LEF5B5lF/LNsRJuiVDDaqlFUn
USPv6+CYez4RDFgnCnaMSGyH15xDN2cNae6zDzvbw7/v5THxANQuBdf/9Kzs30nucwitdPWbkvEh
ygid4fE3moJG7OlYHP1tAD5oLZVyY1qXhJ0A+wTbN0HMuHCueLNs21f4PcNw5Rq/Edh9pKWaz7LQ
bAlESNZJewyMIynga0c/WMWDjIJFU5A44B1M5b0y78mI93+rNUQbHSDM9vU/nSFunhH5iOJF2Ahe
oSnlPD4sXIBUedzGzQRULZlJtR7Vahzw3VhLbTh0yhdezBnKPG56PkQOzBEJrtVvER1N1JUlRY9K
McTqgENc/pToM+koJ7qEYksjUwNbS4NslRcXjdVBcozEVqd5ykg/JZoRyzd+mu/aRt7P3NVr8eGa
K2KNV/jIFn11rlNzScvELlkZ/npB6R+coxCr8lyRILoh+NbmWQDXMWzCaZ3prxmY1kPNj0GhTm8H
JGWBLs/YoTDkmW5H3jxGfvVaGc69dXD6g2rN3FJYyVQ12ZuxU//FXwBPghviX1OgtQEgtjP34jR9
RKiCzrh4vART1Rkrx3iG5qMzoUZNgfyx3CbTFgyPvcVcVdJDM4LPoC4x++Xj4cc2/emKwjjxETe2
ezTYlJbOyv2X7fN3vBwEj6LeAwwQrzt575/WKrGRxq2dettob/w8aH9YiHI66FQRXxLTVeQTfIVz
wQ1xJCzq3xyxy4pO1vb5IwzSXD5GJq9wNaddDdYMOzXWIDKhFpXnB3KZKWtMDATanVIiBbCO18vx
M7y2Z+2nuri/8NpZID+iE9+OcisQGeYXot1u9j/ZgqBm/iv+EC4RQ3VEi4koYrpA+2h22c3gmvVx
G3lr1rkfgHGtlXbVgFkyozii9GYkPE4o5b/YdU/Vbgbv5emXolwyd2Vma0lYpeUTpTqh3Sew/l9P
OoH6mSd7XT+mBWXgwlH3M8uKcnkxnHTsbUuPfQ2hwRkQOp+VebiakA4wT2Fo/EXmtvxELNgoa7KW
UQZ5i1k2MKwgpWvKd0Z0IdzxckEQVAhHcsMhG2ZbQgYBke85TWcy6X42vJ8rgI+oStfFh1DWUXLM
w1NjbapkH+e+olwr9UL4OcOIhJMp8JFowQJr2P0C1XgbPucKhZVduoPdp9OTqBSOxGCf8Vyj6SyI
PnB998uw7gaH4lkdUaUQjwprcO1tyaOmoIxJm/DtfyL0eU9wX61oa8q7uFovBCiHS5IgfO1j1nv/
sP9x/7qndlR2csUMKcWAzRCdgVL4kVyif8GNnqv+R7XvIsE3CbRYkpFZ+Ay8AXbwVffxov5DsEmn
Rvgf/kF7Z+ybp0HUNni/eBNoy8xAmMsxgq5EAcz1075xYiZ7ixXDs6R8IYH9PlFDJyvwR7vqs/zj
drQY3z/FN0GbPmKqm3hkoPv/ia24lZv6t1UXSHmBrF/Ve3CBUAsq94xqgiFd+TlujZ2LbG9NuKN6
i7c5sbxLfhpnne2A0qa4xMI1rZF163f5o/t2DySRMRH3UHgsEAByrpBGQ6718LQv9S48YSygdHXJ
yuM/f9b43E4s6ry7cXUfYsYZsg/Qbgk+02W4Nbb8BZQv5Tw0JaGRIFGKWRoxX78YH3Df3pis8H+f
jtp2uiOsc9+L1+qU/fVcXb6F/4HpPdDRn/YfSYWHZk2Lt8V4TLjwM2ThloNo71kQIor9Gh6hr5y0
U/+0vVX8xTeqvXhov9nd7cAFHHlVg2u9oa6IDoT33ahCxHdzp5/y7GX7PjB/5UiYHilbzxFPz9rc
BghIjUPycLhbadx5AHgWzZO5H2jV8E5gaF5TcqccoCve0e4HBRpzBoI2oBIGLDe3JlEHe/faR0dr
WhKSuEn3zjXYtqyvyn31Ki/Zid/9wMag5uBA33rh6YwBahQLvDecouhQUXNfCEXfRU/xhjd2lpwG
nyxzdBTf+/EYXVghKEtxqKdV/QNgDKT/qfm2nwoCUK6LT6Kepq18MlJGvmVUG83Pv/sPTMcCaXG5
Lm7V70xv3nuYzHCbXIfZC7hAeB2dUhLQwGcHJ/ErN865ubhXJQGDtWQbRrQXea088szNwQVOzkqJ
Xg2qNGZVv/0z4eDiqGXeTqbFQ9xRWLQk3xKYHaBg83HRaCBxFhHEWnfP7JRpq82YUfoUqsa4Cos7
OiyZv2bzg8OIYyHHe5PQJm4BV6zIxyVaqRyPwGqi3l0YTP2BluHMb7Vb2i0rLDWCjKzOQE7te94W
YW/i3e3Ol9VPH23YUITlRkWB8CAUeyFMjuJ94j4y+QfPLpADdglYWxuUOpPrw5FZddGPnp9VRvo5
X3e6Ihx9Nq0xiWGRm6wsTEnt2RZ/3axWAWn6FU47U1xmVHCnIKKb9dK+XZ8s4r9zlKSUVozPvVe1
ezG0B2h2MzsFqd+mH1rOGcFhKE41AG64ct0usy8R7oCWW3Oo7mUbU46sNIbWTMgWZmuth1Zl1IRJ
jV0Q+5vRRFL8D6yv75TlCpP2ULCF6igdGeXK5IpJNmSxp2tkGLX451CIsAZM74EiqYZOpvMOFALp
5knx7lUbn1sC/7TmoRmvgOgSZqN5TjQ2Ku0E+qVBV6YEAp3Gugt/4LXkw8FR61Vm9KuCGIu+QlU8
0mUbJT4ETS7bP9oyJ/VHurnKt0oc3ruo8cklGt7JGuDODanWUHHjx1kz1Y6eboEI7MPVtkoNHH2t
j+uKQeYccMA7YH+r1msugA/5LZV4fTXjrcHgQuVGz17aW/dM7C2F+KCuI1ZYbN2aATYfsUcsIsJT
UB48LmO3OhbaTZuQmLLww0PdCvbGBqdnAaUdmXbEygtWOSmuYuToy4PfiUgIYWarnl8UFzlnJYsp
MsIJgd5n9acBQt1KVzKa1jDj/calD3fyreoR9ERSJ2nXnJbPsNpL5rbtWTGvBqAI5L1Vvgp+Zr/F
z5htmO39YEOFcs5tbe3oCgPNr7+GIzYgUOD445BmFBmaEr+5ea8I6wNmZ/PExDfmEIvleKg2KlEt
b6yueeHKf8oHuQv5Dec0ctPRfaFKTb88e8VLP7KsomG8InbET8sPHu8E/FOWVNRLMPfv4mVQlsM7
CwMAKwwnsSuRGDMbtBbOuT4WL+0+foQ48ajjDhRT6MDKXeO3W2aMkUHeNgDyXT3i/oX0gKTCeRve
8Z1kO+VuMBHH4/MIdTbp7A7j27ww30qfMnw4q1trZd7wHHbKgjsNvAV+St/eFwdzz6YFv8K6tXyV
yJtzuwk+Oh+B5tAvzNt0ZNeFOjGnhMTSMAt8WRxMq3CfH9hBQYjch2/FO4Kl5BmeDXS2i+EPGQEA
AG0Vf+rUQ/aCiVESLdVbdkRlVv+wAs4+vVll07x1fnqaE83QrDGj4STa4S7Pd2j/0Oa2LBQO7rn5
6QB/nt216evqFkF3jd93ET8IxuDmIAqqJrTzM9qb1wZv0IVxMxvTCh/6uJRXrJtbyf3yxjE38bjf
iNwE8BQjQfftNXhQ7YWzKjnX2/wIQaF+8kg4vvli/2Sn2RoJI65Fu6E/6QBjc+Od8nzdfzANaBb2
DV/h23jn0d9wqEcddivsDizRuARvYu+9MoDVT50fobpbhGhugauv+g8g+MiB/eDgFqv0qBzjV+fA
3JOnq1g3wzJ4UPbfJFSLS3MONuEViiTN5K4+u+A4luWLeUqoAZ7yHKF3Xka3+Tg4WXsC5vBWYlm8
dPAdPokCAVC0YV2lbEu28wv9Hxtxggl3wQoBzi2+as2he1GJuF+2R3yIpISf/v8UPnW6a/RUxWPY
YctslsyP9+KHcRQrdPOWbkfG4Mt6P/WgUJc1tg3GJcmVCrR5WGQPwZqm7HnExgGaBzhsQ2JQ8FuX
9fJGPLBwxn/dLT2nW7S5jAqAjpW8it14Mwrr2pikAjLuEZSHFsDAonTP7jT5Cb7wGB9DFH7aoG76
0jyqqBICV/ONZHiU5ikKbrVUNtH8h0s2jhY9YhRsdPoOp0iOCigrN0REbkAzRL3ntm/6sHXHYqfj
4u4AdTSUj0PHErULKfbh5fZGdXZ1580N000gkVMktLSA04pNKrhcF9W1pI2CozUvQG13LRk/ouUQ
+x4rJRxe7ISOlrIV+LRjUj546uJNpSK0PUY9DLt1D7QOXVH2IYptaJ3b1MGPwCFJa1WTSLJq747r
6+YtRqAlsk1H+zfhAfAuNJJJto7okCyuuNWYh5tEvhUV41+5r+q9qtAgHQBFGfVOtGu1fuC8l/rS
YkYHMkXhcZIrt1SwxoNm3ibRHrtAbzHNvqsmpAYCKy5denEleSbdWZT7QWVYsR9t/HnwsZf6A3E1
lfcsX9WWsDwqaPb0j+YhG3bFzFW7RWi7EDJCOg8GWiZnpzg+pMa1DPZzKkwdoib2kVXDGiD0dWQN
QL/LnLbO2RdwWmKgXkKrSAM/nzZ46TekjwL0/AAW4aUbCkmaKUx8DB90iiSPZM0j8mYzmR0t05yU
zUbe9c71BG95YYXfoXbD0FOycM0yEjUOJkW85w9MHRDbMCnpq2caHxUDPyDWKqO84deXkBz6/pGg
oiOpIrE3kbr1CIB1Y4IQtg5w3E3rMRLSDBSmRqL/tt5IjESzilwQwLkw/WQOQGCjACZdQSCTUb8X
5YlwjWWLvDrwWO0MmcGOJSLdNT7GRLc/4Swh/9V0VjSQbyNIBlpp84ua5XeUNjqhp3Xz0/aTfFYK
nP1QCb3flEyCpxcU1a7veSvi3kuuhV6TpJGYj7Aao13XElztOCHkArsOUMyy8B1j+RePo4mfvbPg
RJkhMOqR6tyxQiLCStPC5CWz4oP8nMBXB+LBqmIssTSBD51DxL2NIKfhpR5YQkay0n6HrK1I/G1J
tdMoElvVxMMZlshgIuxbaaKSP+e07mvTjHjtCygiWhk11yErOO8ypQ2ZaTbkRWi6bh6drA/7ReSg
sHacycMSmXJiToUAP+8htjEcWrBg4FmwGoMQ20gdJzbynP+tPilvWabNE64CyBuDQAfXddqKjyTu
MsIX+/qtiSuVvnF0MDRB/mNmYTtEk0f5AYSUg2PchB9fO+5XVKdcM44p1V2UEXNY9zlRcuE0r2dD
xU1y3zKbzD00bcGczCr0S2U3iHKYVlNpMrHiKnUZNOlDdIsDL72mBgkitmYo5ClGbrcCNmNuI6Mk
rzEHvSAHYn76CFj9EGv5i5p1jENSLvakKbtL4GKG0JNm3ElPAHiyxscEey1axTYnjJZlxWs7RA5N
mUY/NSaMN8hCKA+iMVSUVG1efOhpAhnXSmos8obZ7YPJgdgwqWgaKzOjodbz/EfhV+NiMQbBf0Cd
gUyp7DsQmS5jsGgY02vYN3MJJGFE63FCWSJVjwp7dOKXxk5ptaRB9gf8DrX8qixlNkSazraGN+8V
KoWCJj3qhtSgR+EfhD6UQbbXeDIpPKKg3UFBcTGps4p6q8NSYfiYwtHT3Raj70T1nKW2fRrzOno0
Mdv/PJC/gdr/TIliv4DC116ExG1TViyqjaK9G6LTD1PgtgpeSllmKyJ0evTlMadFntgz4I/I1M/c
ZMU2aUT5VnEDk2FQ+F0pEeNC3Y66VtZ7IKbT0fAMapo8hqgKbi0aGSLoRbp2XZer1DQYAIqaXRXI
Q/2qWDK45YVk5ldO5XgXHZGctdoQIdrgQg4mmEnsbGER9qwXgVS/892xlVGBXe9SBb4JE2SDST8Z
OIlHhLiQXkBcaAoZKh9Dsve6Z0SaOUFcSGRF4TUbmUwov6DYDOShvaoRYNkkgB3P489Fl3VsrxrV
IqGzZvattQy0AtbKQqj61tTtlOjokclDWBsT4303vYRtLrjRKzIhbd1bF5nOoL/rlfgQZT0+806a
z7HI9e9JkSTKazaTN8woxPaWctZUe2m6JYmI69HukC63CqlxKgfFlcj28OyoaX/qY0fbZ9DxIZtg
wEs0r/OVoEQdQDLmMhvSYS9tQuNq2+0ORqW0Z/L3mtc8UmI0eY3hHTyvb9Hej/gJQWShfqFcDXQS
2JjeWTBqoEutowDYM+Q1fVsWgrcwReOIBCE9VE7EpNRJXOLIbJh3Y90pLMgjsJthXNwsAgCXg233
K7d16fiqGsyENRQxasycPVjNah62bpzeVc/rXuCu9R4jiYIHqEJEIouCgqGNZ5uOFHCxSRZHuYfp
xNHr4t7IIjyrE/qZgO3wamCLducG0PyuBQgvJa7cIGnVXUBY6s40tMLcsyfuQVZ15imXg/k9mDoS
Ts/BU91PsCqysX/G1chTXYjAYXZddUjxDJe6s3Cme2dM1cluR2CzY45OKrESWqtW27pN7bpINdCC
WGWdncu0iFaAe6KdpQHqP7BoZpwbJlF6yvqBKRNOSkgy8CTjbVYi15t60I+RaRKmINVqi44g/Bzw
F+31Qf8QQxqsE1K+1qM6omQJugDhu4hKDMKI5zvDBJLRgYpoqjq58NWFCIxMhok9GgXq4yZMliXQ
R4rjAQpCoBK6HhrkDLq9axydSHWujT6WPXI6u7uXVoh6rSfKj3dC7pysJeOMS4JCsGJs242Bi8xO
FBEYcLIcoDBKRnZlqlwM2dns7QlJN5IGKQIqknEI07+qiYpkA1+r3wo7A/dREPJmyULcFNVG12sT
K+eYwUC304B94QoJoV4NhfkOzmgm0tguE6EmlsNa70RyGmzhoaxJWfcOnrQPVLlMyTV4zg400e3U
1WCyLRdymp2ASQs7i2Vk0ussdQIjBRQYaMBFYkILfE/UzaZOVRyDGVSArCMDcgn1HdqAM7KvXMBu
otFTEog3nYhplwECo5BOFOQ1UWWz75t1EKOB7VaUcI1VL0Nw2TGRidFaHYMqJGMYZPOm88LKLyug
vcQLKJxSI5I/fWCN6iW8lWGKzaiXE75zZCwR47bMFSeXv7nOegN7QBfWx7xrsYsXtTwCx+bVnIjq
JfS8V7/TIrhXxC08gk7aP/zW9UcuNLEjU6hZC4v6O6Qk8AONY71UW/6u4bI49CzBWaSNQ7z0eh2V
7hCOtOYJUVa8rIVeAnNtxaOKcwvzi+jLg1Z54k0Pwn8tWqjlaDOKSNKUP61WAmnaMH7aIlEV0E09
eizL7bFP206KW98GOjJFz1pxaPXIIPB7u+02seMyJY4roFy62nkPcpu8fWVUX0K2+tF0i3prdqI7
mnaEF6v1WJgwFbHD4FElyjy3rLoIekBvA2IfMvQFXa/pK22oZrWj5/FJF83YHQ0Zd796zbu6LLWU
jJsBTcgfQqt47UnnKxb429q+h5qmdpa7KDlezkY0ecU2AIOECzAhrLLp2PyokJJigaurocEwVyi+
uOioPVgS6vgT21Zmx2Ay6o0pC/VaFGDnWPBFqa97ZFSO6KhgPxosPbOBTIplUGm6HwsWn3ot3B1j
NlDp/CsEnKGVdrt6sDDSSGTlRZy1lwEd0sKWxEhaVdHf4BDrt1JvWt8J83jvdD3TjLinFanE9OBi
oy7Rs7jHwNWPSMMRd7YcB5vcSyKSM+JgrZqWt7YBkcMD1JVj4MEhyeMAb5/luNc4ZykG+KrYDPCm
N3z38xYhab40e2gBY4TWdoqYleiu1bPJyRVOOngV9ljwwY82T6LdF29mWoDGygfznxmXxpn8rsxH
uZN+1QNTodQMu1Pt4sHTalhWbpp0K9lX2d7jgvGnum9e7XRk7CeGZmlBSEXrNHgn1dGSfWbWyUGT
LFadtmdyQ2R5TfE9TBsR6gCMsWa+2z1evYDsuiWPR/cyaf13afVoU3pPe8p5bmYblra3qrnNMfm9
IMQ5T8ViJljqLnLRydZD8ra9eh1WxDGVOoyZSgGNYSRmueot3SaVppxbAZ1sarSNy7hQNAhifXDh
+ECIEqNTlgk7PT0monGIE+WhDoaHfq1O37uEDMJEc5XDoCf5bQIGuCTf4iVEGHNoVIFRLJ9FuOmo
HFTyXTf1qNNSl6ltvreeEB/kvg6vKUI1X3Fd5ymikRDx0Au2JVB6Nn6Sr6obUOI2QzZuPTkGf72u
qsCrkpDghryFIVQmexdp7GZ0Oocpu6TbZyzwmlcWwYK60bN20FuTGayjsvgWercc85g9mZCd+fTC
2L7kkwX3WLAfJ+yTzhdbo3Lxiqom0ykD/zdlLrJVFGGqMtE82oBgQaHU7HrUUKQsG6tKuecWzH7k
GImzrr2ZrufK/jC0+ggV15qplMaAngKvsmeVzUGUaFNjKwr2tlK/jWKUpz6MBtp+Z3LAcItul6fQ
04SAbKlqZr8B864TcZlSRo19/lPoEBiYZldDvq3C9toGRu93VQRFvS0H90bc2QiDIv/t8kpZ987k
/iZ5Gvoq1NFDJXptz8zkxQ6U9K601rDt0oI2WONGv0WNlz37OGmYlnroqiQNa8kkt/mrRCMQ7Tou
0/i6iD4qJ4a7QCP8zdkCeEQN8nNAF/bOozOtHL5SjA5mj7rMnK0zZtbtSaiUx5gwgVVDk/JhpIVz
GIqIdT6FPeTsWkIw8ka8qrKbVyOuNs/2Wqondh+2fS2tMn4VtFwtz+LGaiKB61kLXoMYb4RiBibB
vLq8TJqi74Y2C8+m9FhZxWq1GYUKzWMIp0MwacyzSPQE0RFn766pThY7UHW4i6YYPmyXNsU2psLv
S9xvrTnDVEZDY85mhu+TbZON05HDDiWbdZxUWJFFGlLIQGfSVtbmBuYa5iTX1raVWZAopqniLwwi
YsSiGgSQUTX/+NoNmi2AVWVlsAJ02pTZS5ngdvcYRFcWPF5EPESr2maIGC0vP8xaSbaxOpkkdIfJ
w5DW9KNo+fhal6xJc0PCN7eK6RZYJrIdOvreQqSqApEZpo6VqF3A69KCenxJqeb3svX0K5kNZ11a
wz83yYKTC06X+fioouOlbDHGlvX/QGWrb2yAjBuGW9W6hNbINo3s7DvPWI1IfvobUgRfMH4xq07E
hOiTwCiBhPZYRN54t92MNaSaC/JwAHV0beCcgi4yP7Khzw9xr4mTo3baNi4kUs04m3MLqAyslTsS
69oTYL92Wqc6qEbLIdCg/DQKonkqa6w+3aGMoffPMmIrCHApGzB+OZEZG4zwP5j6K66j/3R9G74C
wLbfvcbyLm0TAvCZZdt53ZVvFFmWX5cdLj7PsTziicziYbhmdFYNhFppgJrKM/Nq01et2JSJOm09
w8JQA7ZXFiulk+CX3DgtPty+lkiQcuOb85yBS4nLvUzwh5QpBgvAEsyVG40LFw0wBnAT366YzN+c
RnA5psQIxkNv76oxwKmXVyThFe6qHUpIhGHTPxWT5NIkpsbn+AWUhokdJZvLU+1NbD9tBEp1w/JZ
lyP1tZMeIFl7f7YqrIfi6e0hcKsKkwtEDJLAiMDkW4aDYzNZUzXFOKZemGF6TQfoHDMgFN53w+LL
IJxNNt5PnFjGgRGEsyPyAXOrSzpeXF86T7xkVvdnRNWvOmkseklwk1XSA9JDOzMVKEM9Fqd2EvpZ
oy4Lp90MFfejk5IzCQF7oXYhvjEDhRtaF3hXg5G8Z5PD0l4lRw4AJUmryDw4mzauOr0SBEEhUQ1H
uxrB48j2livtd+GhdinsjRPiLpyEcSvSFuBcT21BGVWuuz4mGquvk7XNokZjrmbWwdkmb75OkleL
vICl0aAdGvPg0kT5T6AjbOVBbK3pRScHx9Y4zBQXGo26T8EY8xUOR0WMR7AKAOrMLbFj6wATh1Uh
+rQUKkF359pEscf4MXV9oznlDu/CaxBGu8ZjOCa199bGe8qkSzkPyBVDBfqFUSOl1EiCQDChu36k
aKdkarl6+mPnIPes2TmMKdntCZKp0WowW7HmEsAQg+4ayOxeZtgWR9ZvrNlMFsqSd9RojVvTmNtc
LQ9KimPQqRite0A9kU44vog0bEPgToggOtsDx7sh9IMqp0diWugK42VgW08Uij5NzdKbmpeCFi13
WVw5WErEuGkR/pqY2JjYbJgjtN+OcJdggHeMvqhgZ21I0F/IKFn3UXfJRLuvVeslKYpf1wqvCeKC
zAZ8pUvGUmGIwzTAImpix/W+elHjMIjxGTXwUDUVCc+chfTPEO0yUsud4fRHPbyWSHPcGp49S0bB
coEwB5BVoWh9BTWTBF+MvFdn/i0UsGYIuCtj33Da2CYqQhKKr4Aka9wbit2cVMR5nj3tHIP1Jmke
3StTC7AaJi+CtxpQkkwfmvVeq087J6wIteIeUI2SHRt3DewCaua2JaG9m7Y27UXnrPGRsO4iHxPn
iMbAIRv+huq3Aqvm3NL8ATJS8Q4u0Q6EH4sQ3qjpflUIi0wkTU1pfAoggGrOUIRUlLQBG0nopppM
vkfWbKZ+RS6Bmp96zCDavk3AwPC/g6DF/JYFCzv9po5GMHaR2qvOliBmEJ2ucVfp6r0g6oMSlng8
+VMANo1+SvltT9wTwyWWeC1mXbfU0G9ACH4mOgusTn5TmWzb2v7QYYtSy6/bKlh1iunHKPBCbL5M
vylNSG0jEosBgcfeasj+KVHDt0/NBNESITnTmr1ntUctQC3IBrn4FCSrR2DLWLD29wI2CkWQ9s55
v4gI8JWDpIZmGwCrbrBIHyqfutafKuzzQ8jAgKmUnBzfRuDN3CvWUZ0xrmL83m6ZlWFkY9GB3NUM
z2KA/PYED+7jyFlpQBi7YCZhwX5JZy71t4uEI1DYTpvmJRY/To/NCBGEe5kpF3NYQNPPZHlo+RRd
Yf5tTPo+hwgSssd1i8DXs8Tw1bZkGe5tqEx4o8Mth1PGecQcs67yv6k0z2ME8Qdr0Snk67TsdhfB
Hrbd/jsCuxDE+ipQSt9Ccee00dkOI6JHeZWdgIeXtC/BLCP5j6PzWG5cyYLoFyECpgAUtvRelCjK
bRCSWg/eFQr26+dwdhPxetQtEqi6JvMktxFTa7rojtsuhBInyH8IQqYHaGXwx44Thh7bPRQBO1Z7
uARU8sPsrArT3bpcy0zb74qMQQdzFoC9VcF4qbIL/E/mOUjkMTDxx0L8TZEJW8vBjr6KwOLvz9zP
yQqu84Pwx2WKTomBd4duf0mN7qxl7YljVMMs8wb5RgY88jVXQ9yhgsYTLj7jFjJRlgt6kpmz0moM
XKEsNYDEzjWeyzycj+QaP8bFUYppPNQYZmUJ1DrxzrYvuS09+1VYD5Go16Or4orsXcdfGFOo0Ju5
R0+3rLBddRlyMgajXi76nrKrEMVOS59Nc6PQVBJ18Agm4uQbYaglOSQQ2cywe73vyUx3kp6ldPBB
x+6zMUbbeqKmihgdJaPzsAzdGxyFcuCEjX2X2WwcQOykgQp7Ge+jsoGPrp/DCuSb0h/9AAiXiLG3
0nfOTq0PIZGD9J/Q+Z1QQ2wC4+j03m9lpU9BJK96il+6oD32LjFUTqp3LZjgRLOGMx3naqfGPg2y
dUy/TtGwc43mwrjh5PgoqxKSnInm9KsGhWeND7MOo58QouoA6Md00s9cFK9R77ylxG4sxlJvPbPe
ORrXUjjuPJGcyHRb+aBpPXJJTFF+DlQYPKPVVcAonPAd1Bm2Iq/Md6Qe7/0ezC2l1HJAuNn4/Spz
pnPfIzLHJ6ShIXOlBOhOMwkRkHsp6MONw9Wbs/RMH6IW20eaRFilqwG55PnrGLFPqepb3FQdZYC3
j2y5kzxWC6Off+Rc8Wk5r5WdXmPmYpwpTskw1mWMGK7skQQVOl/eZqeo/yHZQWftRBvWLxtiNl/n
rj7Qmz/PtQTAhzZZjICGMWemTHg9272NpnfKXAwiFnmSdXAhoXjr9Om+T4FgqerUuogJ6nhbFPDk
KDJosfZeUe7bjACeEuxMOz8SgB/ggDZk16XuccBEdkJU08xY8Wv7q0/8M8XfhtnZ98wBlDv2L0XU
zmune5hHuyBgy8kQaN3m+Y/D0eU6zSoIrYOK0SaE7GJa4O2U9hV4XUc9cLud/pNBdnOh8I2hifp7
fq5t/qDkpidnkyR2cgsIfTpkAvJmYCFyscb6yZZIRWOmK7KsfpOJ5ECjVzcLKRu9ULzqJ+cB5ax2
XR5/GC6Gl2YGITz637aL3o+A75EQrUUrqbhzc01huKZkORrGsM8jIoVLnpaMJDga/2/bIGKJJLw9
QYOUPhaJ7lnzTLwOdZGJbACKttuWe8uPfvIBj9U0Mzsxi4rpsv8v96MLjeo9K50Xt7eZZE29terw
yE2OXoqYOcVghQwmyGGOM2tRt9dg0uRrp2pV5vLsE1lO6oC7axD0L0xvOnipeY4IlFtpjdFUPr5A
fA6Llk/wip3rx0xCdCYuUxDWVjtNRNpKMWmApaJujvC7q+lxMj2CtTZVMl08CMAtgUiLMupA3WmU
n5Pt56d6JkezFqhWEqYM0Vy+GK06xixArIiNgonr3p/YTkwJ/1XKP5K/8iWlM5v+EN5um5D+p6wn
V5v9epjdSxantLws1sdHT+yan0EARCqI4DJHLhce2ZXDInJ8gI/V0fJzFoP18DwWTNLNxDh0TYUQ
xIJ4FKE6lZC22xTlbAOavqswI5pWjGrEnEHue0Q/9AffmJDWjJneTuwUnqvYsX6GueMWbbGelhkr
Vh+qCrSjLEp6ZmL1U957r6lvbjGsso7oh29mf0+jRTBMERkx68/HdZ7Uelma6Tum36XF1oUQ6fUU
BWvXr3883kovsjfktn6wjkJmP7xInEHL2BnzTc1wCBjqoM9egDs/xU7tan5a6jOSwcLB9l7yBs/j
UZqIS0WDnLuf3PNgPIzPA8auGNDD2M/vZtcZq8JLrmMOxiqLzzQmv6JIPiwxZcu+Qi3c0ANkghQb
/kvvpL+FXf43tioA/tr/atleHReXAvvkRVMJSfBDTan7IHbbw1Mfip0x4REnxBIoExpbym6ICLO6
MVM4T+1gLAqf4dADDFpOA96ZeX52HRMbgP7uak/vCotRRc1qOM9Rg2STw9592oUD+DWB2SOMUC/W
3WUcudiFlXyWMBgNAzWHaM755DxFmfVWZU25JEX2YkWzRQ80nwlnLH8MzbycGIc9m6QVULdNhWhT
KYkUxZuPvY1ls3WDGSxev81G86Bt62hhWDTBB9OOvzoGSKuQk91WqMWTisW2lMVPYUQ/fGBoVdF5
qmA+GUa+C3GZth5+Sqqbyc22poF1tVDTH7OqtePOG5FIi8v7MaQdU+ZAhsBEJLJnquFDgyEmn71/
RJs+tZXY9zFwKC+mOMr9h9V7wk9QSZAKdNVAR3gFs5gNpzGyeFRW+l1bNMuGZcqnYGZowaYUL0L2
zb4BzFsrbqSuH1kGyqWi4snGYeuThcB0GeLq9GCZ2+2b67MCnEV/L8mlUe0D+t+4ODUcbA4MWpe+
hxu+l/5mTsz+bJpIcSIUg23axutU4d9gkSoBLebWkKxd73HMzJwCVdnuBXvEpgvB42TGsbCBabpB
8ZeH3tVgrrvVIvxMkf2QBn0NZ303HmdfNel3cpP3EnkHT9wTqwfOgiB5w84JysMMkmdyJn6xva16
hem97ZHOF5qA0gziCCGL1UwOTxE8j3FwCNXwIXT5ox5Od01XW9btkYzh6wxntYrC8UTrdEioXt16
PjFdwxhkXsIs/yG299hqJj+KiQY0wjgB+NeGapUgb84q3J1qeuIke7j0LfjGIn+OCtDeHnY0K4pO
ZvAwGjbIf2r7rgJ5C0Ziz0gPsBHtzbo0l7VRY3zQSE6rXdDqo2rMd+Zav3mb7I0QkuSUvucFPCBp
kAJR2L8mpqoaE2bo+BeDRDDVljs9DIcknHd9a33hK1+ryviqvbZ68rSfod3R0UdrAW+2YLwuUv+x
bIZENZJ9kXXrQltQFsnjTG201rA/Ao9hOzvJDXMpxI+6w+OI0S3ugx+vV/+MQEzk5vFv9xoo7bON
ZJ87GFw0ZiPDdUBAMpjvJApjOYt1K4eDnzevdeDeqYhgzOiBCYAaoQXlqO2IL1g4hBqKoDzKojuy
R7IWMRmn8ANeKuVdpDc/5QpdYzbkvxl6QzWa8OOAc+LJqqkWkt6jE8Iv1IkI63FJUxjdXXSDpsSP
mNofUkxIx4sI1pjFTCtAvT0wGUtdY9WkZBURMpB4Djsm9ZJ2QO9HzRyHE5yAQgw4/vQd4d3M0whF
rFxaHRjYJHqq3OI7n5KvyvJpRM1fMfiAHOVXmVqXYNTrBPlcVgesfKKLcqif2/pZDbxf5lsmbdCm
mJqk9ZN08N4nRkNNcdOEyHVu56PwGHdmS/2MoDFtH+YwlhfEXRvC2VdF8yzyFsknPg8UMu/mHD5h
g34xguFZpAD8S8DGPQZ2ZO8p4JkJxVIftCub9o4o3g010SaCSmzP/trp8otPjmXDdUJe6XYesAfW
gkQ6gxFL8W6M+sMf8ZFltLkebDjTYGxTDPHZqQR2ljyBod5d6qnbheTV0MiQi02BrGB5RUgi1Qjr
xJb7TGXfUxL+tg7L4SQBSOEFi7TTbzMw7aKsdn1PbWz1dMlljW2oGY6GY51pBaOzkbB4QcW1HLDs
FmDAi94VJAyat+wRilFFp260zyHkAh7KU2dCLYuj/UDxzsLjNexxn5dIRpYJ9oa+ba8WZ0Zhx/cJ
X9RoUpMEjx28Z3JeehhTTMsnI4RvbGGBCWo9LHY1e649C6Q12iGUzzzdozU1G9Kek20AYb/MM8jX
M4q5OntLme6YLkXi+HhQvA4X5JDPy7adYz6GNH5hYZPuc+20W0fL8zCmkuDapv5IE5A+mKQG4s0g
gKbP4WhG3H1ztJ9T/plxgxbfxTIzmoCtrBqTXeXjCwos948bIjnkAph/mZAM7+h9V6MXJtEzZ25h
PD5z40YbSNxEZPYH7YuFsuvT7DQYNtEkQfR1IwIpgmqthEmrEzMK4r1iGBPUN6ak88LtimNMA8Wu
P/s2yMwRY49HjPWx4TtAclvaCZd47Yx7SnXlrW9p48QLmj3szo/DZ7Z8BO6usRdJ+kn/u57GYlu3
VJFpUWyxyeLGrymn5nY6U4htSflBnc6VEnCvjYP+6rrhPqliF9PmZf2w95hRDJMT3hI/3+Xz9Dc2
A95Eyegl1QGToApxqNYQxB+qe3O6j9JWDJu9d0vG1J1eeqISvrjl6Fwanz1+2gwKRaMFYGkChzJH
BhLh9J4qhJpFYx/yBnuTtHB5Tv5XV7kXx+93yVSdciwrUmYnLl2o9ymglgTCSxTP/+I0KJakfrmX
YUSMxjtwII8+Wecl3r4yMHbRCJNQu/nJNkHu2GV+mRFZAX3YRiYbYMaNi0owB2MW2Hr5l9DENrfS
Ooy5+8I9/+QljDdL9AMbQwXGIZU5ucQBBEZtFW+sAet9LLwrUUk223n88KLW55QcHxIst102f8Yo
gziIsT7Yym5XgYOVLB+ZrLmGsQxMD6iTVmDwvZdMjyT5YbZ1Amg3rQUmF/d72Dh37VkXz5yJkR3u
AZbeiKXCJkFw2aJ5JIj7WLOUgmIkAO0psYt9BNVp7KebOWZIDYe13c0d7fMAvF4Ri9sVtIsVQ6uA
yGPbhUODadZy8WMRCL20dZ1fWaR4WxQ0+xBrsY8/aAqa574dv2SXQTGGaF35Nz6s5SjnAl0h8mTV
83Mj3hoeU3zyGuWWwwqcv9dPtp2TPMcB6HMvJZY9cv3qNM0wUJixA0cbzWrJJoE6bXrh3zIciVpH
mtzU75mD6yszYnw6iOFrJ/6va4Ce5MzzllWWk8NbEvo00E+HTU1Wa0IaFntOdvaGzzQPwTDaXxS3
KJrRCYDtVb5/axpqzqyv3F3cBm/Kw78WB6hJICrsnclcN336l7VsX9poACdccB+wX6D0wUOB27W2
bynCMXqEZlU3EGaE03MY1viJvSmmRWlT5hgISp+jgX4SBcp+9tWzzMjGSbP97PR3aWIVa3L7W2lU
Flm5yUfILpEw7n7mv1dA37qCFA1Z6Tvfzx4KybQSajjYdfuIYi9y0Ci6XHlOffaD7lp17HFGD/96
llGKK+W+jtnwymScKKfci6GOWifpMeLybRNqpO/VEI3lVzFz7k0Vh3ffyltierfSSLcGe4gkYgRS
s4PlG5x2pS9Rbw/oeAnT/OBAW8dM4HFOE2Ss+E23VqGfc9N6iof+4jESI1/KOXWdqUleKsYjRh2q
Re2RD6Sbb370XtkM9AWXAr+Nc5FJwAVs2vustplHpe0+HQr7LDr/ywnGj8i24WGH87ZiqrWOJKWH
FVMpz/3JY1hPmLbJbKkeUIhyDO1nozcAuNTw5nn3rVkFm9mb/5uTj2oKrjkQmcRjjxDOzPUlebKo
YJiVuK65G1KOj3jsDi6TBNX0Lr6rFumi/KhnLNNpxMFKCWrGidwYSf9Kl7hzc0DbHNEAdd0Z9xTf
RBwP0VPhttnWN0zwbjOsxyKWDrAMcSRx7zIrB32zNp8ou7Yzxy0QcwIMGc6we0N7TUGSbmFJcNaR
B1Jl3jooPTATVVEsK+HDJy4wtTC8pFSPENPG1ntuiFd4Knf1mL0nRvLmGdFRhuLeWmmwZbu+T7N/
tl+cqzneZDGgcNSlxJxF7X8SCLuVuM8CoT/1g8Nwrb1MU8HsjgOGG4qDNfCNv7GaT1kZylUcKibc
bPvbFMlahJbk3D8+wjGA1z2WVgioW2gWabaHkJlcoKBjMeoI+0/zRSzsMPyqKyB/OHrqxLt0XQbE
G0uictN3o7I0IgogbcWDrUja3zbz5m9ycF/T0V/XigsrDvjWx+rTL7G5uDHOZfW4Twfhc6QSOBDH
jLoEOwN3jg7xI3o8LJDgYbKb+pvbRLtYlbs2iL9qzZ6GBfB1iEfE+9bAKtEQ8LTtUy2j94It3bYw
0L03WcUk0m/uvSwlqQyJRQjWsGsQ/MFPIkRhgHfY2+6ydgM0v8DDfWOFBIm8FdFu7dh/WCo6nu+W
2YjvefMO8PiiiWOqjSR9rANvvR7OCZYVtypuTmnwPRd33U5Ppe8zUymxNSYp23vI5oucIG9IhtZB
i4l8eYhRIXSW0f1Ic/epfLCBJAYNBRGwavorZ/qxFrBBnO5NRIjSVI1Tz5+cXVbJ6HmyBMhg8ZoR
uMh3DTvRnQ+SdJ+M3iqSGCGtuDxytvubRuWb2eInmdeJeEij+DGMCTg422kb9faqyuHQCDvAAyfH
lwx5YzdV68lpyRELQahmPcJB1YXJMgy631w2bwjMfvjU7wn8f43wMQWA7WQpM7pOs59BclezErTU
e0Wylh5I/Kv9+8QWadll6K/gwqzabNymKt0bY5tzGDmXLjOf7YpfsexsigyOP+ayiIcZN/LZ2wAY
vKnOVjbAmJfSmZJVr70Xq/0/4pswwwlyQ1XDQKV4oDzYuYQXlxHFE2Okq7QmvErYPPs8O8QgwT0X
uURkb0NkNXHkvjP0+Jhj5kmDCenW0aTdBE65NDR0hXLAQD8hwAIwhERr4wm6MinSFYXo48CKf+ZC
gRFlcRUBwGiHYd065tIPWNAoaA6WrzZBPfyV+b8WLIOw/U3dq31jADrV0VUzsxdSoTbmDZ7hV4jg
SnWNQdVkdjjyuGp0RGRYmMeOjVIy6X3oYNljn/rhZ/mlm4ZPXVJ3MN+Itk00/9dE/UZkmAftiNxH
skXTJvrurRg/eFPm69Qg2aHpGZnUHca3Jq85z9hd+siRuWYhLP4rFe9sU+LnFi0MJ2XB1e9x/lZd
uy4lXlaJQ7SDqRH2wblq1JdhPcZQsXWwfSrMTJ2FzQDOMaEbS8GMy2osWDVuexiT8DLbxl3UvM6T
XJUjqRMFoAJ/JOp5ZO3ufzX9MYmIh+3yosYEKUB7HBwoUkP5rJNphU5KDfinuzM9OOYwqlugrX3/
jSa0/lfHlfxFxyOICx2MzYDqjymL6v7yJE5fEMLS2EYhKjKmYBVEWpwn4Nty2d9yBDjrbAiNt7as
pp9cplh/zcJoT0VomF8paoKjO87jfuRUu9h9ou+jPYI+nttmadQFtJHesbGGWiZuLFH1xD1rixep
IsspLFjSBWYY7mEocWfEWHYrl7WRzMFq9EnfXWfMOetUoT7vgvI/EzHPmv3mhPFXx79l5eI8q9Ae
tl0Bu1lbhLbE3XtbgMY1RiA/eEzSmFTLkijtpTACgHG9wlo1VdW1b6kVok6hqIIFZxvQTwbmzOwE
ojF4T8YUo8yIP1EqrNqMfTEtdQhxe+gaOs6SHR+Ixy6aT7tFP849FgNv6dqIvnyeTcgYKRG3FQ6m
/JH/jFCfQ4UR8tp24eRFpGZzxtQQD9NaowxpGKlJ/o+LIiAd0FOuw0M4NKQtEtLTdS6TTNb9DLhK
A8i3ADHA5/PnunK+moPlxCfPefzszgiW84MJ6GcB5P3KiNAHmEaSTUs9zNMlElNyRGYN8YdCSELd
mwCYpA8OpmnQLyKNIxRXdyZiBvPT4JQuQurEyWBc2zw2K9qnMlFMQZD1YsiWm5aw7G1WshgQ6Wx+
1iN1RKRkdZkK6yVpHb3OtP+UDPWXjWA+7519oP1LD8iz72Lk3JX/m1YNKYaCqVdN44u08pUnY59F
WCdGZ7hWRV9t6E4ggSjy7RKM2p0s8L+LTxcVwWTWFhvp4koX8TtJ1iuugqDv1ERhu1l0SdwR5wBU
zs6+5XN4m0X6FaQdRbDexVF+SySyPlLRs42l+53qYy7ocs0tk2xNtKeYQjb0R6ca55yS9VspoYz4
8mxnhLH0LCGnoXqakX6iuP0oHPtqWuWfhzQKCxLTF93QZzWc9/LWzIzeU8t+CzOB6Mq+qBIQUWZT
JAwJ+4G2e2ZFN79XQbt3Eol6xw7vLSo4YqugVNO+J0ELRn5yMAkH7rwKRfBsGEa49Wv/NlisWunr
3rJoXPet/T70xMMk7a2kjFp0DoZoM+fETyNS5RLEtCeXGRIXE6v9OcGxk9TSRqrQ14ssRF8ylC/c
I4vQBbRO5LNyq5TxDBtf+/GGVWHKEBYLT9lTgg7u2icBTNUFX7Q4GVkXUONi9naCf5E0fzhK5GPJ
a6NGYUnbwbW1+2fDUfiWzIRlmWV2t8zt4EXF6d1gWDWa2d1kLUifmmJP9VHiYS9Y5TNPppVYKHNJ
Yiq6bnzLMp/JeysAz1v2wY8qf8tnssuC/j+ijJtT4+uXIcE9IIngRv0FZ0FtIHbuakF4Aba0VUoT
JkqD2VAKIMzgkQoSfUTUvk9sucpr8WkO8QWlKuVG6e11lvcXNKnLLkL0VYfkaT46uNJEhRcF/IV5
L1btI6YsSv0LLjxk50YZb80qJVSekyDWAzCvDjesdqKlnKFq5HgT/ImSiNqAQZD5JTr1HwHs9YYT
Tx17K/xvcsVVRqAplIUk3pkftnyncNiZ1VB7AV/MvfhIPH6qU55d2WOej6pFQiNuBBZQENv6CCzE
JZ6NypnklsLnryPLVVsc/nl071x9FuOwj3OsU0F8Dh9aU7Cs6zAH9t1k3rNOk40zVmum8Z9DPcIX
anBKo9inrWjr4UDxv+6RmM855gdT4L+rmJEZpuHtmqg0mcVo82aFBvqmquye7Ja3PjcfRgmrvaQc
XA27gaGYlzGPKQ6WRZaqtanspU3yjFvpm+uCxZDIwgRPQccchSXM0jKzk0J8VVvRj5tOJ4xwbM6s
TZo4EEI/Jf527eyasPurZENFxuagYmjLzX3NMaTyfrHlC34ytC7avNozBHUStuYyPQv0qFJ8VZRU
aQSOKpBgWNxH5CVgFmDh7Cf31vAxYRFEHr4vBQZ6+H+TbJ5Qi60pi9ZaG3sVQkHwrI32/9MGIYj2
r6rFq6C1Sb1vdjCPQzd6YALEoay9DaTESzVgS4ZAYviokO0Ryik6GbaAXUi6B2FpSfO4DSB1j5Dm
QVNNJSBsdzxpNCy2APbAU1RXHAcd0VSOPkUqZtHfrJL4vW0ks3rAAwzFAkI+ncA6NeiawuHbJ7mP
imNhUwjHHgha/ljVh9/+VHKL4mF3MUFrtH4B0lm7USsl+vVUW6QOiJ/BoNwPuENNZ91X6tpCLeBp
3RS4PLJGL/q0WLq2Ag/8wu+8BmReYUFHB9Z2/2zQW9ghHwLzTQNLyyOIx5fmJi5X6N9hRwGvpEtA
D48kyTx4GWFJvbdvvW0iX9mFsQ+bNn7pYsUf1zlUcH33XTYY9b1xcQHYaEwADMDh8KazWdb3eFom
isfUJsgIwAzb9oCRgH0oYowJ0RMy34f7lcsA4gkkZ8q1EqgIGud6fm2Gr5pIL4HbdJrRr/PXodvd
OLlB6qnxHrrVewTTKHpQaTi1otZbAkXchNQBrDu35HGjwMe4CdNC59ZGBp8Y6HaPmG6vMr69GuLE
2uDymNiBRcK7CERiGeyQGd9nLmyYvzAOWTxUSEVJhYLj5i6dQj/5BvlKzV3gXGKnVBEwG818onN2
KbUJm9P75nbeFv7FnfaTPFow5xw0r14HiwuCHKsn7M4BQcLpcGmKbJ+qeZHODGHivXa+rBmkCsOx
dO6O7WQyOkFq9RGyeCEkt/IPRnfu+lWAnCObXnPeTggiHuYGuz5oGKHyVc0XSWvkk+GdQ3VFpeI1
l0aZy4ZdqBg+g/StLjuun2Va3y0sID47ZbIs/e0MfyMzfyYIUjx+D3QR+IGIzKCgwdvwwilj9o/N
JeFkvdq2D5MraV/WmyVK+NDHCGimqJ4rmE0IIHT5LyfHjy8sfzzDIUAzaNT/9dZLTMWJlY4qjsTN
dq+61zCmzQGbpYyH7BcUOqdf1+BD/UPfRaIqqRHFwBI76lZmuZUwzxVgLhu6EUY+PP3Rshwtarzu
yfPN56B2z2PfHfuxO8bJ30zz0Kbzio6ZWlns8MCRjxtdE7R8Bs6HSjDoyF9Gj/zClGW+e4kiniIa
O0QMPOOo7ggyzWTHyBWfM3g413xOoA3zKufiLwW8MImTgNds2mpdI6IIaPvsyd/WQwQPjdlkh6fc
4HJvX6I6IWsLAmvCyhPYcEEmtJEbX+UY7GpWTVZ1VhrMDrNqDbki7tmjvuXpvzqy0Pi7gjDhlOLM
Cd4myYgepdBWe9xUAKERpeo9K6rDHA0fQ138Fa1Y45EGMRud/RBU5vg6JQSYYYcyEJC4KdGhw//Z
iUlYM4kHE8MoMprAhnl/FCOLsf6rEmvhtMyhmAJPcfyjWmdjxNlfNFQn4YCT5iOhDYK7Kc6mB8gd
Bcw8DtcRqyyWCdy0AwOQvx41bpO8q/bPmMUxQykxouhFN0LYqbkbkdsVcXTEErj2FHvH5F9jsGYb
mGM7xSWSxMQkFCpB+yN1fBxA6vaMYpwu/TezWRNEJsviy9IaHlm28vQ+yFE0gSlrEDYXDJRj23oL
IAHq/osS5jjHwc6hxIhTsClduLaTJzZjBv8K8yHi9Ch6YweD7HNtpMRsvEwAx3ym1GrAqNP91Sy2
7dLb1O6/0f3Juf4FJ4Q7Xxl1vsBErqOXPDa3Y3WmIuHiYE8t7x1S7rz/KIsLNrKRBLlsVepNw9yZ
h/9iO2cvR28Bz7Y3ng2C7QW7nTl7IF4xv/GkCrrYWf43q7tZPWX5t4pxQZJR5ySreASO+1ywbyBC
SFG2MhyHlcHRxHAtiE8SpnUCgxAyR/06Q3ySAVtcxMmOt8Z0tsyaswXfu0hIMK9RHYfk6FrbzmT9
JIM3Ez5GFKFABh4BlRdtn8SeDLROKAZ8YZdC84Y+SWOFKn7XyJz1fcOuwtmzmlrPVNdLXArQ6AFh
xFTawQBDkO0PlbeM/knw3Z1+Nmn+aRQW6Fd8SnT3O42+i+S7zNXeTOqFy3S0TMG2MMo9hZCLW/eR
9wrvY+qpsUbkVq371Bg9+T3Qo7024KvOMKQB04vAu5AUq9WXDsGgmNlWZMGzpVgXxqn6jck9mbzs
CYO35B1q3GmFLQy/HO5wyvAKksSi1skulYjL2KSrlq4PZkDFEiOe4ek5Gz/9YU8H27O41rW5ScDU
S+YYIugPXdBR8nxa438xUTEOzmzUunLcR0BeGueAPXY1I/fEVcJRxCvfw3cmJ40Z2qYtUC33FvPt
bjOggRBAFQx8AjVDPit8jyLo1yIgxBGfFb0bhhWLrSjVaorEje1HocCk9WpHliXTNSckhsxL2CvV
/OkauYv2bBb6xXzzg4kGMv0UPQtqtCP2SINpy2IZkznKt7WOxz9hhv8U2qOGT8A1f0lGhDr1Wjj3
vEMQDlLBiC+Z5yyKsN+PxVONfTt5CzjIYoA1pYQ3l0FQpfLCGN/244I5YTnRlbz2NiRrG4wb3zJd
yXJkkOSnYudANA2UdwbSU2gQeNauklSXWLHVw/Bo6a9ewSMIHIJT8MgEcquy8Dzo9qktPhXimblu
TxZu9jG61VV6L4xhM5vM9fyt5KbDyLtJmwwHEyEOwkBDymwt2WEkYp/rbDI3/mfAaOsFShAz2Bou
W0ZZrDlLUrCK9ndtJxXAqz6+tRAXnKi4lV5x1hB7fYZfnpneZHdtbdKQS2CVOJPyOjuH6H8wlJ1q
86OTcJUj+7nu1Dk1X0fnn0MR3jbvCq/gKK9t+oHFjfHoOq+PQifXjshjNzW2lkA/rbFL0kIkxBVm
j6wj1zj1kb8o+S4mMoTRAnxYFW9N2v6GbbJhskdSQB7cB0TDNPjbQSvw+9SREbMS4i4c/NvlpZ5v
MyKjfqyeDOLZ2sZaF7IvFyFjsr6PV1Zyjbr3MvyvjV60fSxNctdSwjUxn/V+u6HsX/UAIWZckuIG
IYbXftgncAlMhPO9Z+xA129EYW2FP616lhyaI5LMkpNGtK5k+D6lxsaczb3LFLNq/qbmGwXOOsOG
1trTQWUmW4sPHd384vQodyNEdfNAMC8Rh0g6DV5waJpCIKHXybGIaM8UHnfFSzfTqIiAug/JH8yS
hYDXUEe/aOJXEZ6ymClsEDJ5H17GHqkYY7jCOWnW+cL9N82/iDL3oif3CQ63jt9aMktylJM+qwwP
b0EysxdsW+54sAqtqegf2Dn6in8yiUHd2YdNVD7idWSyzfzuKfWgyI55tXei2wwqTfHdTQ0VnHmv
gVcV5rcm8g8PjP88Mwd0GFpuLMny+6/IgJPqN9MH6TR92eZTP55lF+0ZOvInwPLCfO9oDEKxsoN9
pKIt1Z8DqL3LX+aG99OBjwnn24flwAI1GZkqDviS9hbrEo4DH1uY/03W5mxn+9jArpPhA/FHLMVi
UVrNq1UlOND0BsvXUiHB8MwL6cn4XpS8wnnNMIFi5W8/eN1Dl29nbfhvHu+cOUKqI1jMOMn0q1Kf
LV2WXQMI4fpruk3X/pjthh1lMTAOj7mnKLjCC+VA3b/T3WjGEaghIQ5MqISP6N5MVp0o6GFo878Z
2wRsL/B5NfyuEl1FEOJcw1PY+DUAbr0x0J0yDDxoj/Ai7JfochjlLWOwmD6T4N4g76jwdiX+hxyx
rFvT4ITZlWF8aZnXNnoIuWPUSOzAPDoOYPJu+0PfquJrU19xWK4bsr5NWFeognilan6wV75G7hOi
NEi+Lcyp/3F0XluRI1sQ/SKtJZMp80p5R0EV/kULmEbKlPfm6+/WfZ3uaaCQ0pyI2MGGHg3Lk3CS
Pn4FqEv8fWGcK38v7ZMoIRhPYtvzDGOr1bxz+tEZIcbYyTY3NjOjdzhjQ4479BQ29zY59sWGSIbM
zy5m56Aj8+DduJGs22k3mtnOaZ5RC0T2bfHZxBjeB76swOQlLNq5cbJOCDDUFK8ajrnG8JYWj0nN
Gant1zjqDzpbimDREezvcOYaImhsNd/HNt8G1XGGPzwzYIlzZ5t7xG4GOnwDfkA+vDTHYs5GL1Ms
/yV9YSdqYZDx9gGPBEAj1kR0GIywMW5GOgcsr/+XxifTLLY9AvOE8T5NYA4QTADoZvnUhCQjhjzt
0DcQnSt5K4tDC4enVhB+c/HcZhlBM/qcOGanYO5DcTBxuYwSX4E1PVlGR/oWL3QzXqIJxAjflkk0
57sdgwMB5a3Npk2vpTKCtQz5hYYRSOIZeFb3AnJoYyhMz8Jnc/eGR87UD45kk6fZytw3kUSyfpmq
D+U9ok0uB84XU47r2CGvDRohBVhuOuR9CCmZFP6QXWCvrlfDOH/RVnKcMvqcUEJCHVyVvCTh6//x
QNg5jLmi2lhs7PLdmfEkcP4NvVPGdN6O+GzH7lFzT8/Faxdd8/IKxsWmCofeSxyFR5eigoD0qibs
g4i6wz64ZvDII3iWQPkBD8jevXAwgK2bXhjy08EEBUXeRAS6bAalN4oQdGqwzfOOggwbk9e4raPq
J5oNPqAjHggT5E49ZlRb4Q4jnQCnXQ+8ZPLiujJek7agAqePzm6QMnhPq+ZxzNXSmzLUj3Vq0JKV
pP/gA32qUPebbCmUjjPcdwamJLpDIG3EAyO2wOpI3DostbFYwPTmS1vJp3EAklSGdKYE0AQbxB2v
idXWwLffkny1WnOHWXbR+/2TOYafZLxplURVaVNnMZUcpYgOGodD0NE2CrHmbsqAQjwzzq7zCOzB
UMfO63YiGDhSCpCOztxex3niTarJpQb1RA+AiwWzV/NJy5SUR1bRG2iX+abLjC+GO/tCMuWdFjvA
5NIwFnkcNikhN12U/9YE7lyUGVkvQC9M1OzwkC33SsM+2ZY8xvb0bUxMvzzqtTtHfHskX7HIcexi
kJaxaZMVGUmipCUYVvtoF6xYWbKOxXcPw9nqw7WDnbngfktkiPrR0nlCrLzaRfAxjhG6jd9vUseM
YS7E8HcNLMDzImYP06/PrHJNnHDaDsHwy1D1LfD9nzCeaOMld7T2l+jXjJcuwd5JeoupMoaDRx2K
K9c964eHgR70lD6xqG6+qs6FnUH6LKho2xwwm+AFogWtDZaTESipGjcGOnI6wyhPRIMB2niroMUj
0KjKuxSx+YtEumu4yXq4oHJh/woWhkGpl8o12CTIdlCEIiwmNQRjxlAeYpzjjgc7Ases9nFHwjvM
/deRGjB86Wsp8B6CBopN6qgNDlxz9Cgzcer6J0VsQZS8sEtyyOpNFjss9O1Y3ccQZz4pKg8dxfgv
pmnbcNM9g/bvtjbBTQMx2wadfwOiZzPia3e+70A01GvP5cn0B3rjvPYjDL1tD00OY7SNAIk9FwuU
R1+EozWm6Ompl97NhsQfZ/JipNyNmXnH6St5i8OQjA+50XNaHEkYjY9cq9aqbk62fDEhb+D0pGOB
EgZcL4pLPME9TiMOYhSXruArqYpDKuJdMZVvEjEwZUscF2G9EQewPaTYGKyDyNRcAZvG2wwlIaQ0
pFUsxhFrrzNmyWYwMuG507XEabBb25HaJ9S+cD3k1DKcO15a0E3b1t0Y/DZ829tMzVvf3troFdZA
QGaZq2GYX+V4mtST3VxqcNMp8KmCaSVlRhP52AnhFpl1C7lhV2E1T/DoWAwbRwjiUQCpHk+zhn7r
wpqWDLh68V3CyqjeLJxxodtsesvdVEN6mTkwpsbPQoX0XYyVw0kzBe/hJNoZoHxcjE0+7CbKYJgB
nMr6ezDajRt+uw3LAhHeMflvVhwQdbji/mcxiqFbggsRTooOTl+MoyGT0xfYp72gZbNbwh6EsvKC
d7XeqjqhAAcEabvMjhZbPzEfYsJhFnMDYpibG1tiQzdgTDy7c/yemu01I0y0vNH5TJSRBG/l5wee
xENtdi85kWqJIpx5wx7L+smf/iuhhPfVH5b5Bxek7VxCgakoNEUPbshLJx0MJGyvVskyZI4bOmVW
KuelsfcWjvvK9p7LYAmtzOWTAMjU/kzqvRrIf7f+o6HIPF59HjXVuFi3xXnsvhJ1jSFkY8p80LLZ
BFHLFyPt6/b7TJvgktu1JPnnIIKAmSF00K06GbxFDbu1ELnDp8yB0vWH/2qHZuixaKACR9FJiHIX
tc6/Qae4JM2z9tRbU9I5mpJcTELWtsru5nWHM3W0BXNmSHIPMwfHYuK4xFrKLG04Aua4t6V7KXE4
xAy2NID2oEv3YtR/HuRMFnLvlobjk9+oaxS29iomLmFgNcLnbF7iyuKg7BisAebGJHMeM5s10wLt
qN/MEvJaPB0dzv4tNixHlqSnje8APgtzIY4+SlUmMIz0BEySk5NSO1QmTttJfkwMRF8bOyyuHTLl
dtpdSO7KlZvg5okcOFnCLCkVoM8iGMWxX7ZW38aTn5TGf5E17EXbHhPKssAj+bh3kWJUFb+Tc/wp
Q7HAQr5cmxHJOHvvKbzOVW/5ITVZMEQkSmXu5CHrn01ql+6wGmNp6zO4nkhS7GVef1USnqYz8XfS
iMA5ZqIs/Cuj4Vh3Egc2a+5A74+Kpn0DFL7LnTeZRdcqJt4Zuj+t0x79pnhNiv4bqN546NqQHlyz
uhblt8Fgt5ADv3IMjsRJXd5+hmcFNPnBvuYJvWYWIa9oeiRydy8w+8iUhvfS3nplvGrG8Rbxyyff
uA41h0jTB99bLoR8C1+b5egdatA2bsttKdgzU+vZ9puOOA9T/DTGfZBW+ZedwiZoxKkeKRnQ8XAr
GUqB/Y2u0nVe8LydLEhETpRf+qpcRn8IbZAqTEbrRUhiR9tPbeeS/jA2CHdHIyr+WhoXAj/ambzo
Giclo3tGenGIOs6jbJB4UDtkOnCTXkaxd0XG0q1Ik/vZv9ntvkugoCoZKGkL5xLsO8TmClmpa9Wn
6QCirlmhA/1UdQHCZjqPG2mldwvwx3PVY/g3WyqOMu1UB8PutlkyIU92xXvssLvpelsQdl0V5hKg
krByy+VAn7bdJ/Y0zH+YWHcQzc7VEBClTX5CAyh+jM9rTqhqderZu6SK65com11kUGpghOJpCsHq
wjM8DrQbbmdyeUSJKVIsqmvTWyPXNnviX8X32cQcxCvXWpPBJaIOl2kyDG6Bgkkxz51uz3mdfU0i
PhCpR4sZPgIExTBq3tOEnnUDYyDZpqPMdI9GELA2GbvaoxM0jAjQd77z50rnqpz6CV+CeOcfuHkp
a8CQlTdrBPkVk+Rk5rp4EjMrpSmBDHRfJZvc7vN9b9U/tERe0jL7z47Lkx3ZF8eaxDoNrGTn497U
bfZORubYet4yuVu2/f4PCxzRDPvTHQ3sB+65aFFrxjLcEuXfEp9bz+iuri9PY4kzuoZibBSP2Sz/
zN57bvrw2NjVp29z+jXixgYRzzVrGIx31o6dXw/gp+JjCORTmNlb7Tc8AHqpj1CPplLfTjYxKHXX
FsUYhnYPfdrsUpNpnxcSt5D6Y+r5BNNc4G73He+hi6r/0KkJFC/Ki/VUW1396FXqEnTuzjPtL7Aj
GVEk/YUP6ThG5doQ1oKEfuhDQjbRq99TuhlgFK0KvcP7s276ZK/APgcFxn8KVItq+sRZtc7C8M12
lkIF/0gRJyFrwbRAh0gKGbOZsDbWcWyfqei7A5e0V24drLOSDpuOlRD87xPewQtdlGgunPP6Ev6C
LuZ9GnB/Kyyw9BwWHJ2cmiAd4Mlnt7FpHydA6Ya7hNlymL1B02yL0WWVajBUK2X+eS3ZihK5sJsM
wm6GSemBBZkb5CIOW5cVuXTbZ9S385xOtwle9NgpwJf6rgp9meLm6PX4jcHYcWpH4fGm4DGOxStk
BRrSO+uexf1jZ8JaF2JTiHjfeS6nj3JlBepSm1QZDZGJHgIxiyOp+pJejb2IrU9pxo9OiWewmiz8
Cglxl9l6bIfykoYqXRMpBMQUOBz5bV+tsYdSEeKI6Th7xn9G59cQG9qnIfD4NmzobASodK/4HIrq
LBR3XXumK6Qnv48D+V7L4c0ZaKgoYB+vsAJ+k527AFi9uLpdekS7H4HBHmLF/Ja41UeOhF3ENGXA
HXlWQmGTsdZtiWqf2u6pCwprY7GqwoPDHD/6GpukTn5NSXuIdIZNVJLVSszsYrQdHkmULZwFBCZE
Lu0N6DiuA9XHgI+MqTZinTH9RqV3VDQ00MA41Wi8TrId0qU5lduEzt1XnKvVpmYegIsnYeBtfoOi
pW1ARu1rbTNMxzfOz1EDubEKtKqpoyurqEmWGcZHnNWsQNN8LhsMp7xiDzmkOniNqLiOE9c73oVX
VXJushg5IG0k11GMT9XI2auQjbdynf4AnZHkmLFn4Tv4fv08h9CtfKRdsE9LtQ4f18FNPO4DGB03
Ms05CBBE3HaAQtgB2lM90R3ujGsLL/nKneSxNpJo08zaXBN8WippotsYeorypo45KPKTgzVjg9sS
vg/vmnRrLL0BxS5t+xIrjzO5B7KAy5mGiIw/Qt5sWpSlwXWsQYJ+aLNo1w5I4iRbOEi6HL8ivkYc
MQ+1QibC9Ok6D+aAQK6K4VUO+KD5ih+yRq3DMLELTTqv4m7C4d015kVHGZ1X2hT32YFUmSxzKwZG
4RO+bE4w6l/NHTHxHYDJ5YV9gH5zBbDQmRtwBaAEc76arfN0WwRGvkALP/TctPyA+bsfI4spQXV0
YM/Zzg1HYrRRADVrcCFqmP2bKGZ2/p6+hqhHo+VsP6RA68xz2GV73+o8tHWusKGE6Ih4p4kgF/5V
jfn0N+dDeYt6YyfUABJqHv6zFMDgGJJJNmvWEz4YaxjvIwtXU5HvdyK2VbvUlxJbyBsEHpbzweNB
FDN/RlVCFCuB9Vu/StN5HYFmINPhHZRW9jdqGC4WvDheKvS6yEAiCIaKTo8MIZFWgWhX93RVF8gf
JtvRg+wzCNTWZx1QeeNl0CLH2n8P/PY1LwjfkEc5t0UGmZGgH0mE0yyGnSXzF8+qd2kaviTu9CLy
+THqi1tPZklApc2K6RMI3bWScmsQk3mwBkR2z/A3lQvINKzIa3r+c9SE+zYvtrkZ3yexIFQS/JHa
f6xJOmcBZyro49thrFmO2PMq7nnEDf5gqxorx4+uJf3fYc/WPMzJHpACbpuB2X7iH6I2PeUWBAQE
aDaXVG/jatFKlvjyGBkeYf+AUR+1txMffpDQXdYvKZPOecRG+hQYw28dZzkTB3k1Cw9TKbdHACHJ
L7WjXFYZO1SddfLAgfmkM8AbzwzNwu3YQTcWXE4c1h3S7H+KnYZcSfbj4m3WYfjpDFQb+o1mEfb+
NX59BT76ChydY5k4uyG5WJUz2ozKa5KAIen9p3GiywugPV2FNr57nj3SMlgQLDCVo6oZxtuC9S9z
sCKUA11NEcplaOJB9Q1e+aYpmVAmu1qbnF90j0cqi1E8Um6AzhTsUXcPcoovddrfLF+S8uJkjhRB
zQuNP7jynitB0rBIs71IKQd1++mCXzcHD23eFShF1+4PoP6f8nn6rfLpgyMznww2IpT4IaTjIgPl
mU+0scbGqWS54XwqjeHJJDf8QftBdO9AB+/rpTsgqJBPlJoLjtPUL29HCyI2TOfs7FjJfcoc/Zir
pF4VHWJR66ectgE2A5FEaOjExmWMwrLDnY9QJGfFgB1nNmpSNZXehY2JQz/7lqSxyBM3XPdL8x9W
dxQCSetHMzC2G+u9lLK495bnnqGDke3QPhbkPm2Z/Zn0gTZlfQhK/2OITQBmKf5bSK17t+IqxCRz
1VTom50V3HVDKklhNnlI0vFczcOS9k/xnQafQeyxz7jbUeChSRu4QfOyNtNMjjTkv9uO9zQvi5Zh
/ccc6qn06RUp4wA4bz3wFVR/Izl/0sZwC3PzFAr5yJj+KxrNVw51rGyEvzobVW+GLheSJX8oycGA
EZE/c0s9B4zWC2iQ/0jrvtU5R5CMqqmhtt7hmqCjRFSC+GHzBy2EWSewyBiYUyKOU9//xJ4vN2xS
3R6j83qgtpK3FMQYztyNAairjzqPxRZpjH2heYgsAgON3TJDHxzcIhRC6LXRlpDNRHXOq/ykAkAQ
kmkpp1uYSPkkvjJuZ5sGgA0zfs0FhmtVVS2NRC5u2t6fvsKMYlD+vAp8im18uasDHG7wGT/ZbT40
Pzl0mFcoCY8Cxp5h28N+zNlqweZvB804MuYV6iZ299EHPZC/WnNCiRvUvaz0Hl3J5RgHGBfIlzDs
WGLpaVH1CygMwmk2U5/IeOq452m7u5ip/2XBCUASyo4O4KW1CK2bk5vPpSPorphKrO44vcOpfnKT
5CwH8988RUwZTFy6AHEspL85oqAvcQ9eI1BJpteU8TsnX4Yvep6unifuQ7dUGhjhPyZjzP7JOLqt
++W3w4bPYJf48HeE/8QSADPeJjpYWdFWm1N7xk39PFYIeiN+iQ0zaWqxamWcupbRRuATX60YIG1b
G3sWUmG5y+b5JeHtSwO8D50mLBi505X5lYR9BjArqTEiORlWJ9cx2wcT6v3Orqk+qYPwXRsGglKA
l6PleQhdl+SHne5cWmyjYdyxhR3qpN71hsUdxZq//cE7Cf8mY47OuXK/egpM1j6vy17AQuQgtSx8
JdBCE50vdRU9XgAWIn0MCSdyxGLk1rckO4TJzhKns3EEBAg4BbJzSiBu9GCQxTFJ4wnz8KkVlffS
xvWI+4vltsdLwxm0NJlkZhj0bSdYjSY2FWNYqsVqhBUi4DxZixoa/ObSCVcG/kO7FHQBDB+1ZWaY
set/aNyE2sj1FwmGNhWdMh6GVeww0W064vs2OBOH97tmYV4ZERfSMHU/EwqrV0BNDzE0UUrQ+NAk
pihec2o8VCS3NpYmPsZyxSEGmwEOkTW2YPisdeIcW5y+qdn8B3nnP1OkC73+Xkc0gvN3t6Lutpr5
Sq2oXGuWQod+2EwWi2/i3K0ZS+1Qhv/ZKQdZI13gaX6480dcAUBpc4KIuA58tYjEgsRIPCxtQ43A
U4yrTLAft+6M0c2AxzTSYoiGvXCWFoZNuaXxGd9gvgCs7PE2BxQmjfJFT4BN7JC3UAO3A10GUTXf
K+E8xbXalIN9y7vyF7/yEX4sfrEy/2oaKPA8fn+6RjEh5xdS2jcnwT7v4RvGvpXvyyZ5I8t3DKr2
PXLGf13Hm53I4A7m/5oNDSVIKsbOUs8r2f8fncgRr6mKlwo+o0rarURhHRVqKykFaDB+sUWt/Gto
beZ75J5MbZHiKGvSywfTfl+UJmo0+/AmHMrfnN1+pVDzb1k2nlXq5SC+wNSCVPgF1P1CxvEPBM5P
N9BdYbXOoTJdSNNQlmZdXoKh2Mc633IZ5xraysfc9CBNBG15qWRYP8exeYGQdc3iGtZnVB/YpdaA
RRme8W8TIbq3LQ7eSakFn/+rbCPcFL5z8LBAo2eYPPF+81/AtXMaMS26HUp/PnJhpzSsbuMeA06y
ZJPevejSDfaJMQ4HdJOfIaRhHOJ/uU8Hd0GOBCdGnfbBp4BhPXU1FY5JJs+YZFn9veCmwSA89D5r
0EhCqYGu9Gi4ebVzJJZOx7LefK96npKJMThV4uDreDRm9DiipuLXEMEtQi5pe3EE38FcHGfZfskv
zYy2t1mIPBhgZxQF4EGVMBGxQafBzbKzlror632qnS+/xxaVVvLqG8ZnaVQWQ82y3SaIGA9KF9+z
TzaOazuGTgKp0XAzxuTNizHjlf7B4VA9+zFTfhggOqpelJx30uy+lbC/J6oiUI8l83zxq8f4hgHo
RpvFe5n3J1AXdEXH5spPYEpq2ninedMSMEv4Z2P6HudZ7oJMrauSY37aEwuqe3XrpE1UMQcgIilC
qaiOnnZeiOpg9xNTciKKTejQbFt/t30MhS3ibjQPaHjwqTo9v/mjDe4DbgjZiY8F3JY54SbOgl2i
5jcdJjcvpvkq//ENTMfSO82Jvk6MMQePhp4Omuvo3iMokOCwHrreY3OkoTGdsQAHu4Y3NCzbL5OW
cGWLZSFUK8RBzDI0TZVskQjNevKQFrElRS2C/a85fBPR4sjZHoyG3CgwXUIoRzYPWjKLB1a7S5FN
Vz3ZTFHL91kxFs/YfhDYqyLbl05DfXn35fv6HMzJraTEKvTkUSpz09Ksnib5qaOkgIPGIaXCo67s
9wQVtgmTjck0mLLa5p+a/yUQtlHSngPGuqWm2Ywy4GkRpJOU9jS0s13pW9si59pm++6ts/AI2Hl/
mIz4Gs7Re1xQQcQSXWU0CDdLgNs56p5DvmktDeHmtir+rOK7gGRaRMllSPCANZXmDeRJ3RSFdwk8
e6s763cCuOpxdvM97reVVdMOGtKIww22Sf86X+yLOGGctYz437hpPLSluKUYswr0CTU/BwxOwoqm
Xx5Qog1PVdNtXb/fF+24aQqXzO6EoVSsqsF+nYpxXWZ9ujY6shtLIbnTvlLV9q7UdLVU8FpE6hJi
82b5fQwo60byjblgVx9aH31VbqpiuodxkB3oSkC2nRhkdykNB2VLLansrGtXT+NeZzQROuOur2Mo
trbcWj3yl9XMj4aNWmNSvD3G809GzZyNEQUUEwbNOq5Xoap+WGMf54DxRDPyOXje9KfT8Z+MvRTE
lwEKSVOqUinM9hkspAga9qVFQzg4hBHJS6S0AgRgAqqxeGaMHGyTvr8Y0v+ay6xekf+5+RnRchvv
YZgWz1OB5z6iZJTDpGDfRFIxHMgatczWXgRVc27mDx6H7w7iAF0OW25WeMQngo8wJWnn0cLct6be
Ijpsx0xvXI1vDPb5hYIutTZqEAslgzS0XK627UNnlscAY59EPOrc7KTT8OyH2QG68skpaIQDN2V3
4C8c4LadYo1VOf0rWpZrOPVYgwl4KMjlRKijD9DLbKumazMsN/ibAkWewpdq8WYzpTbPqWDYENJK
McF0D1RONq0i2ZJbq4RQ9suyCs9MLx9sFzSlmDi8TI6Po2p8tTnr1BZ2yjk7cgG4LvMy7RE1GwOP
nFCz5UxxbAyoRIhfrYMHTFfAteXcmGs9MsZLGv4PDmItWMESiiaEfgxMoUktsVXbl2Tk+lQzb6kc
iqVSjJkGOzlBDnkC4M7Sa4aEibh74gfs1bkEoBbNA58whc5jfnC5dYwGjZv10qEuXq3JfQ1d+5Q2
2AXmAB11Luo1tgF0LKff9Ql1szgKEDJlRVecW/R7p63/iOZupzLHk1CZ7Ib2Fqbbua/6x0xCgego
jZjrJVKBvqVc+1q33j2eEYPCaj4gZOxhHnA3YbSO7hp2zqnXc77x3QCNyc7+wbxYdS7iop7eTPwc
rRFHa4FDRtWg8fEboayuvBCov5q3IP4uc9g8eXQBe2L+RpTaW37xBgW8I1lcH+xBv7R++w+kFb5v
k3qrHDcrjxM7ONZF95RrVkCz+0lHjuBl59yTGe7w6PwNcfwZ4DZ3M7njfEc5fVJna3MKToFHW3rY
HxsH5mThvtQmilDXf1guxAvR2K/RPJ4dR0FH8g5Lz1jrdfVDQz8FbkHr0uS1z7ex+MkcegJVZVxN
v8NuHxWfYeL8Rk28aLZLy2Hp3Zj4hKvGanYE8bhwJCBenfnJMfMb+LafouDHqhipbNwe+wxXiHvg
Fc9tk2TbIXdvPUAENII8utLvdXQclmNPQWEjRSGEIl9HLRR6af4z1ek/I+D71wFReOi9xAYXGbHQ
zTp3413STBsUGHBayV0yPDFS7K8jDsQhI4jw1yy3IRHUHxK51Y2nk5lV97bhNMgd+FlAIWshStu2
AUs8IceVTPtK91syDcfGrR7xOt8pXdr2MVdTfCxIBfOGWi3mJuWu9PozZ2OsllmWI/ik6wQY4Mgp
fNXV4HJjZ+UhQ+m+OjYxqxwJtf0YF0evmG+lsD601V8Ef2kMkHEr8VnxuyzcAGE1fNZJdo2J1czD
8DWPlDN1kiJaErwCk0DwzF31c0jF1mzxF041poMOdV7b4m4usUDZvHe1u0kbsuMUKeK8IPTlJBx8
7ZOyHWyNTIPjSDwi7L7ZUfHk+PIj4r8FNu3rI1NAbNNJOO6AR/+mQ3AED/BkRTGhu+ps2OnrDKzM
CI1bgXPWmxAWxuzI0HnvyuGpz/tbKOs90NGjQydNGbFy4LkZW4o0jCg7TMNw0Aysgs5mn6CdcLDv
UuSYPTqGCe2xKwXFKfHRiPFNmPWt8bEFZ8Y3vVGfJUMHk6YBF2AksnW47P+ojTL55NByL/v0yRqi
ezLAHOlE9tTm+TpOKBvEdUiN3b82AEwrGwf61mI5tUyYjWwNFlMz3Mou/XgTXcLMtPCQtEByveST
cA8hzb7lbcJIACet0MOu5sHJZvccWd4lDqcnxyVfJb2/KA1+O6QO5Hb57PboRRQ3CIwnieC0RS4w
MC9VAYSxCKgwMx16waMzIuDSjf2fUY7PFqZXqkhOc8d3MA/RusApV0XjUuy4iRPCCa6CmwK74NCX
4Tnla4ooRNsbnyFd7yri8bnPYKQPd3My3kWIgNA35WFovUuXiwv4xm+N/hZwzy4cdTKc5gx9zlgq
cLCUDNQYx3uvpxjTL3dhYrw4Jo9MRDuuIgEGtORhYNb4kLBJRVxjMO4H7JGaUvViI1sDGNo89aDj
wxe8z3JnRdCQkpY8hlXN7oMa4sOIbSAkwl6TgiYe1/hHooiKiUX2Nnso6kFAwwp2frpykEPJ3oUJ
wxuIVJXoLAQNChB6Y35HPj1NBaMoPaCCjedycLZTOr2Ppnj3R/3EVGcdq+E81cPGzEF1Odm4HmnA
4yh28SbFzZ0LH8Za2K0+nX3gnZIFWVdr8SbbZa6g8BcFwDw3RSrBbPaMgtZFJtQVKli5oBvtfq2l
+gRfUKwnf6qveCwieqAwLjg2fkgX//vJg12wMrFuP83wPs6MKJbA16g/8db6v3aBmXxm3f4XtMpG
SrbJuqRu76+jQU+fvksGzO58Fo/SW+K4mdNA2JhbZzMLFnhZEuP3NGOlPPHlEQCZex1Mz3yPRBxS
NV/bPiG4CcRAhIGqBDqCm4q3IJIW8YR+urs56j0l5q5krE2cBnvvBDOQk/3M7Skgx8b9vHEY/dTG
CuLeqkrGN7IX2wrfaEzA3mzbq6+eLQq9O9e8mthHZ6c8mAHRx+EjLZAeOuYoCsOPWPqTgIbz38YQ
1s9QPQQKPQbfNygKdqDwYQBkuTixubphGQuaTy40WLLFnmgxer+9nSte2JYJBAaMLHNXOTPeoDcf
uowxX+Cs6Tm85hSOu2aw8srszYioRiMrIdLs0MMFdniHO2Pg3CVP2h2/sgGAVCOeet6wyHst/eio
KmS7gfUSyiwlgtup/WuSeZODh0A/Q4vQO4upVBtSbN3/sIbvJcfYhn0ybb4kvoU0eINhuTULEFvS
ecWStW6C9t9sTedSZM9RSSZvVhvatu501K2XYRmp/73sOib/0aUa/kpT7RurBSYyrqz6gn1lJWfq
Jgq604uA0yRC+QPmsNNE3TImzQc/HGj7ATBduitf3yGYMOmjf7QsNo4iXCeDM17MFYITVrMxudhG
9iqrRh7Dng3FMD19Isq91Xr6SIDavvYp1a1laS4GF+KDRBeYIBMabqfpYhfzRTjVSSvQAgOmVp5H
R99LF3uwk74L7ACwKBNNv2icXfBFdbswNk2enoirHnIFZrKxefZx2jFoT38Glf4LgBGB4RkRoG0O
/ISwH4aRDjY4FsZdV13/M/dZjDzfn4ZcHWZXTAuLq9vg2bxyjedtXT4SF+QWcN36pY6r4ZvauW+7
6X/t0bvXNfjZuEPrmCJibFhk3UH8Y8xJqKsHm2CZ9M253HKtgsCz57XpSxWl1c7uIVLF9FIsuTg/
7O9IKAdPAgmv/Rbnpe+7/WNgBPELbhDjyx8G92h22VvlyOTDN3CUsPUWMK4pXJpzG5iq7Tobl0Xf
MXW1zuLSPbZt8UvZ1c02SrwmvkwPWo3uK5r2v1lScGymAd0SwOQoCD23MR1oTQEAgLRUfmQSPJxq
juGHMstzoOpkhBB/3C9j6BNGqlEYreaFMMw2qTHDk/kvpxH8dClHxpohfHt8DD+FohgetsCJfbNc
Qa77K6LMfecewb+eFv658+ffVI1/qiCz7JevuUNtFcsD9rSR8yyv4s7AurfPxs74nKtY7l1VNRRt
Je3Fr5rhuY4DKpM7W62Kmpm9ttkai2LCWxYFvykc9pwCBu4iHComxtm0D6QuKMJCkA5yTVk/5VSa
XB3AzBD7uN7FBeifsh/VhdYXtYtc+EEiOVbFzMyhWiBjbm5N35mf/zNLS16Trq7PGvLp4AgH+0GS
/fnOwGo1WjWCoYNzv+rR5JyIsIRrYeecNU++lFhQ5ipaYhb4cIrKwp0x0DYJ5ZjxVFGcXH5tbIeo
ZcXMiuEVMaaJSTVb2sE6pLIArdTS1RY79/84Oo8lyW0tiH4RI0gQJMFtedPe92wY3T099A6g/3od
avEWT4rQSFUsEDdv5klBMtwxr+xZ/D3ljHQCtBqxOAzLhOhmLO+XVsKNdcOzEznNvgqc5CnrRH8O
QqrdEHmfQSOe8WCBU+Dv8Ytsk1ezjJ89zbiHLhLOg2cTE5TgQLiODv0+C01PBk32V52VwD0cU863
MWDiQzInVwLVOFLgS0xIY8utamS3wyb7FVhecTcHNmDcxM5eVeilPF5dRkmdeG9Xhni/6PlDL4WG
scdxCaoAb1K0DMC8Ri4GHO+3jsFFVtiM7rOLQXUKeYCaBHC3F11dU1JM2hVkenv3BY4va85WahIe
VHBTMWy+OuqFT9WMsjAHkfuiFhJhUDcXBMbwKenWZU8Io9OmQersLGx25MRQ51hzsMV3tB6ZxCVa
5B8tsKZQcw+EAMTqMSG0tdOVg7A2GofABkx97YzPNn6SeVuqvvsbBbhhoAdVawxaE+wX7UvM1fBU
WUmzL7LiO9CwK4WimrTPuf/2QRvsE1GmG/LOM2IdQ6MXKwajNHGPXeOWt82skoNyjIcfrv4Tw54F
YK8oYFoGjuSk5Ioe6uHebxEJF8+kezsv4ucQ2uLemejLTC3csooiA8j+1i73vXCj7e7T76r7sELA
qwTZeEAl/SkQowsZU/pXp3DKY+7giosCqv5Eq7DmpBlM85YtRDrR+Tvk3p9Oxu4pM0v7US5Vj1dZ
fwY+pM22uw5lwf4r55fphDfD2H5aLnJ/EbMTrC0SyDk8qLNyaIk0tNES6APpg7h2b1XgffEr/QsW
yOEj4LIN62fQn03/0mEvOhVNdsa/xXhEIB2wGIwRFfdP44KjGCHqF8/hR9PqD9dSL4yqzywMxKZG
28EcDxJqmBuc37lfELbJbkd3hQH3sf6BugkoVqVQ+PqVa6DnZVcI7qSmmugUHcAPRlHRHiQwE6QJ
yz1I/nmgi5h4e1obbUVuVyeET4ZCXQZZUKe4Xp9xlG/qUqc3Eif2hlHQ+xaRC01nNnADFqp/IGWJ
PTYqFqlOx/pheudTum1crKSDwGcflpLQUF3iBJUm/OtbFPNGzvpSVGjyy+y1l7BbcKvkWXohJ/6H
YyPa2C3/dpDrrA/DO5lQe7V1p4RwV1Nv6UR6ZhPy1oIB2SqebQAE8ycDIMvfav7srNrfxzOySooM
dYkT5g/hMvWWa49hgUodords5QRxY07ps7Uh2e6XSj2iadqHmAYOnkjJ7lK75zpwy7018eJBpfJx
gzncsmvqjRKsBPQakUVR6m1Ix+XkSnnmDsZT0s13WC0a8soQKxuzsMGrQZmb/gH3003K9fyI470/
dRn+T+XHmqdCWoeo5DZHIQZ30WwsAWhzUwrt1DlwZng3ngWqrjOhAjSwxPJc1VF9k8eDONZTH4Bo
L7AWNM1cXENMOeciJcCb2QKnn8XfCKaAFduY+G894X5yol54QmmbaDTzWY9R+ruipYP6EHiE0HRd
EirBWXEYQi+6BEu97GM7Y0Xs2NdAhRR8hlNMVifBOoCb3Vl1429vXP3kcf7jFGzMOKOGvaNL9+Ap
Mx9hOfOVywihMXexuZLO4NlIe5jcHsFDgbBTBNODT14Fik/FAq4vQYXltpR3hXK938Yr2zPe1w5s
oCSolS/ljrGVPMQ0SjxLYXFemjl9cqLlb9NnxApxi76Mw5I8+nbLi0mvo1bSRzanBS5hKJDpsWXS
4tZPqqK1bO7pIdVbQQrjNArG4UNOdP7WbTXddnHv/XNl9+OILDlmJoJZQ8/Lhp5l2J7w1xhuHMXy
NSuu0E65D1f83yzFyUQJlt7PKkexE/mYXHJDd6vflvLQQPzaZBTA7IlUpK9+Y8AzUkOGBTx8SxKX
TivAD4IxbjUGzUV0tHIw+drMVGNwktB7drBLeLgpbwuGx+zd9DU883og0lfh7SQ0+jm0Ng3hVuC9
DkKxhQ5tFGGGvo0KmpQbGqirHnDgErVflMAxGbYdkQc/xvffxHrvt269A8pJ+dpQ9xdnDD/9Jhq+
3IZaGiX8vx6rZApAvGc7Vh8zCKcNN7hX7MkeIDOom+6U80rBQH5LRSwSGjVDm6knX81W2z2RbrPu
u7j9dVbyc+mp7Myf9djH6SOdkWxuJFs/QZT+mTHUHPwiOdFX960UctowAMjIXAcYYZHwQyE7HA9O
8S8t4+ksq+jZQ7IFWMTSQAKfpyprHp/pAAWAC8DpXEYTmW4FTKGZbTwogbgbTPdR2Q4ksQGoTwW+
gofk209HtkwMsDj55Myeu6122Ljf1DKtoPZ2xFvhYk6d2OTTAKchR4j1PMvi1zlUFyS1EUtY1px0
SRFbHXIwBLV/N/GCLysyKvNEjKHWbcJpjIUCmw2r7qI/zHn8mIfBT0RtKT6EBYJxHnGStg75LF8d
alm1J5T0es+gDr5U0rbWDdGTp5wIIYSexEkHFW+0kQYeMY8fnWMeKF31UPSkOk8L5UZ5SSKrJRW4
0wFBvMJtsBtP3AVrFVn7ypsAPrpGB58qXZBqyzy+ARPMbxb43Fvt6Y5aJPW6jK3czJMebqqq4qcZ
V/qDIgJYHtE4XRq+uU+BQ2lhycqLL4rZ0Hc1N0y7r+vn2oN3Qk0ljqYpvgLnk5xJFYt5HWGrdKNr
pZeLx9b9fcGaDcjBMP54f4m7UWDe2XccGBR8SLJqBZZIw3uV2xRKJw3Dc/hiR4yMhUybM4xZ6AbJ
2t+TTNUlkem3PRf547SQORa6f8awDfGot1HD3PIlHwBdp2KE5zNGNkuOJP3jumN0QJBg4bTGdPOm
CMljAlXJ/aR4CxDiaO4ad7Mz3jIAfjsRC/SUtx5gnVUjGCZSOM0UXcqqqElH+fdZkf9Il6tNMLWI
ehlFv1sTa4GrO0EVqJuG6drm1WVBKtuKzAt+4IT80crBUTk/Ifvpk3SLaVckhKQ5D5a7djTfbZF8
lv0cPyZVR/ON09+WWfeTeeKlSpN/tq7o/oH4FhHf2YZdT9In/et0/nNX2I80LWkw4OUdF+/Vcc4X
xmLqvsTcckbr5RGz/QOLchZCZRtSi9x4Fz/2f3jxxEfi4ljkuIztohB2hCmmtx4lPUyWBxE4t8D3
CU6PMDFq760Zgo8qAH0zF80dXphbPxhxU2N7pmUOd7YOAloFrAieW1RUX+CObyDwjKdUt/6vGOR4
5n+S0qqJymxeJOAMXFc+epl4tOJiOFZzpeGQ2QTtvZIyIdoRmG7ZuqC46OYUOV0IMmiqqws0Bv9s
zZY6zUtDFa+15CRXI+zcRCXz44zPPEOm2nZWBa5DCELOzoQ24xBukE04XZx6+qxr/w+axb9U0Oq4
IlqESKz7gZut161A1wyzA681sf/fKk1X6dHycHZ4BRuWOPMrksnkj+yh/8hLoptEvMY5fFSzuuPD
inas9lfjYPg3rM3lfyhu6tRPPg1uuHWACAyp+cKIkmwn3WWnRVPRlAd/g4oKEOHGJMTmtn2wbM0+
VKCsFI33bK3Fn6n2sIjTWXfGoe088S0zyAgvOdFcdErg9W8Hmjcw3mf4woXdb+daLIdqmqbnGFcO
a3aZbjGbo2wo61Gq0D70k6mfMkJ5c120X9iQ6td0qfBy43dBsaFHVMQDLFIVtucUG2+7gW6cvtl5
r2AcW/JCUNn5CnPYOZ6qebWrYH4dRkxNG4f6xF3sm+kpIheysUo2E8yq7DdtkFpS+hxP08rSFT5w
VN+3+tNU0E6GXOs+Y+AQe48M1m7lAO4soMxkMrCWwHljGxhxuKRWicUwmVvvAXX7kfTWhOOc7HaY
4M6u2I9tdG2L3wW/1102GpI/sHLZyrUuREA5yJzPoYkswOL0D4WuZcEgQdj7mWNz9HrP+7KcZuLX
bB50Rw4GNdOw8/HXmjVOOaPwhoRZnXKq9NXCe8ozCMc8aPx9EENVMD/nDKNEMnHIJlj4aberhudW
L2QE2wqDpo75PmQuhseYliE2jsVtomnzs+fYfsYbSllGbMGvmWvCpFNmPfk9Rc+ZUzYUOLGxLJaE
knRCOgf2x+wz+oAAG5UCW1b9L4YOhr0rfChFLvOO7OiQtVJwf3CF9RENw9rXw8DB0mJnCdlHGKxn
2AfD+znMT5VrrtIO3rqqAxho8OMKuahjZkMggNvIJ5eCTTAeTBzmb6ZlXee7sUbVKde5u/SxR2hv
gvjjtWfThc/8TGlazeRN7/bREaXdOWJ3u1tf0E9DMmS7sQRECWv3dQpUiwmw/Aj49e7cKPdPoy/K
i1DrcUMEm6hSjZTrgYHdqND/G/gUvQz1KpI7mH3aEIt9rsZrQBqCigFMZG2QxayvQXd6Qv7SFerf
wMemFYVSIvjMzq1n7OjYtFK+oI/y+5TysLg4B2syqheySctjmvaflkjfIds2W0W6BJ2eQwH1x3qg
bnc6lBJZoUD62pRVLlm6CnjOoqdANiYcIjzedmObLLvYtILGJFJDhGOyTRTF/yyfVgs3sIIbfv50
FiSwHYMs/FBIzCxZ6GBBHlG3BlIwsUT+hNpd3rOI/RHfIi62Oe5vCnYgiCLV36lRT5F0n/sms5GZ
yoLkemZdvThG5hCdhXObzpxlCZrrLLqv0fF8fER6OfHB9lCFk++iJXiv4+4nafNmZ6KJelR2ag+9
39Y3rgpXwoSsronrm5Od26BMPQwpueV0LERcAFoW6+9hyftj37bSQ+307OvY2eVBibIEulPNh8aa
2xdDHnNvUCm2VcUY2fQgeDMsfak7A0UKO7L0DRYNqy+pZprG8iqL7kwJic7wH6XujRAB6IZESvHY
DL0DTqZGKvRzLsAkNPvPyNHdo1f59VrDEe5bFxpGFdcDe/O4ONm1H3xIyyNNI7R9XxeWueC7rU5T
brpzBZ6IeN+otiVXWtwM+Nb61AvvdVIqSI+0cWSZ1b8EtizPESWpR7Yj8d5tfUW9aJG8coHsj7yN
uargmrdxKnR99zG78OlyXJOwRKJhvb7hUZCmPka1w1aXyM6pb9P1xdNihEDK3ndUmEV+Ybb2on8r
k1gH7QMvmWMkSkvwcU/rTZVct3rI9LRKWTxpDMHlzdzICfsNyUxBEfKu0vFH14Ilyj0SX/wryDPq
CNiIimBUUS7EE9P6pVobH9J5eRv8+iErrAb6jhcBIjBxfmQ/RtJDIAUM1bxnj+jtqpGaq6ZDCiwJ
sM4BntK5aHfK6iLcnWH8ChzzaVbe1zBi5qIwjwwDIUOoQcPjMKnzDJjeTpXZdq661w2DyKiaHeTg
/E13VvgYBUSA4m7EAKqM4UADwdohWh8t21lZoxhIePLZldqm/S4GbD2g3JGSnCw/xLw7IDERxCPo
1B+KMbX2nTLJoWRuXplDKQiWqL0xi6if/cGb7zoaCDx8NQz8xFQtWC2TK11aLEVzl6s4fC48ZmmS
gsr902aSO4VP9wshCLza/0jW6h/ekQAKFR6fQzzQX0MG2/Fe1Jji94rIjVn7AehNB2B3XhB3rLB4
wQ6asCk15IWOzUyIExZp078udIsdXaJIpyiaXmS8uMCjl+pZCJPDiqEo6Fhr6/9EiXviTTLu/aaJ
r4xrHsgSK7q1BZayNMy9Xd4P9y2Jv23DauCCFyU/RZQp8gIZKEFMyclGyM0bp7PrNyM1qTkr6Pn2
cQv4Ft9YU6y6DobO+8KPon1pgxIOKhD0VoYM63XcEOLaIgPj8esNhc+ezmK9nwpArE6knX3jSPvR
Gtli0yeRnlQ2ApHjbeH+UjPTv3Wd+69Siqe1T/vrZGWr3oFIrUIz7EweiG3LJ3pwrYj24LKkqg4y
BIJQ0tH6FQfNPVEkMsEdRlgu1xmBqTYh6uom54ZOg51d8QLkn/qeJknBLsPvrxKEKwGt5hb7RrSx
VGJfhJ/D7fKc4BA5vHWN3VGdm6FHhWHwMsnhRiq3/y2tILkvZ1+9GlNCzLSMA1eloLoWZ2CCbQtm
Dhlr+onTKU72MRKe4oMl3tAMnIWErPwjUm0CX9K/o/7OPxSaPg2LCfc2aYwDxaVzr1ITAEvzEGhH
VDwO0iWdTmUPDrh4OzTpCxbdZ1J0bD1BE1C7UaR8VZZNm6FWy03cCLORnv5Np+afCJv4hsb625kK
gWdck/OWi26xD8CKA+ToT3Fu7qKY4LFkN7u3jcTqNOcpC6xF7YUM501U2gR9HYxUBfrcjvV/eyom
OPgOe8DdAoz5kbY/axWtnRLGk91dEi9jNOjFZeqiV9YSEEbyLMDsQ+shn8sjfvZvIVEbss7Oz2mc
PzW58N8ZJnD3r/QaLePm3JWDszEsYLkuhgfLALamJRDQbhdE+0Wrb7j8tHW7cj+xSnlHEUqOMjDm
SOSKFF2A1K4I9dbBmmjTlfkMpWvReW651zwJ/sHlyg6czDf0F//kZeCcwqUHNgm+51/jRb88psyk
8paWg+TojNTG+7r4aiPEc4Ybm/jW0h+LJBtPfC7N0UV+pGzOq048rCP6DztccFZqG4QhO1LDUYor
aN65lDHsSh/GhJkBcEtI3Z7bHuAXNUdrjLrd1MzRm5v21GcNOMFHW1nkuo39lGlJhoH3GAZkU1YP
bTg8FFXEj4DjmYBFdWo9ECyWU3x1XfYHCmZBCo/DheWM2dWVR7UTPT2vQ+PhFhja+pLOWl7bWHs0
x8HDKnwQ+uA/foPE845NiopKt4++THPb70oE8nU26natwR0z0Ex845EPPNYxP8tshdX2U6KeM3ep
uZ27Xw2OgLPIiQPoAgruaJfcB215dPyyuFoqtQFsgYmPZ+JglXqn65W0zVSQ2Jkrh8rK1N/NkQqu
9ZiwxYtbKsRD7LNZMw6QXcq93/Fjs33Uaq6lELob/8ZHjif0HZyquHty/WjAqVl8+jMJh3Fomh2B
rac4hPKmKsbWuSjeCmWAQAfN9yTrLw2ijfErffA8DWihQGH1VppN9gNxot+qBMztMNGx5eXydwzT
f8KCEMhm7z5tI/hcwNyfrBY9dNFE40B2xcccsDRIeAh9w6Jpx6EBhdKE6YN74AuAq0859uqY4ndl
2QeVJENxYSPAmiJFqENrkPRyQVc8u/iaN9T0ovOHiP19EF5zf/XBs70+1RG2PntpMAAWXXRX64xM
VgLzxW7XjmOTgpSG0mBVjDGl+ygSgeQqUiyzxn3P8fwLibMX4BC2ipJ0/EQXHNneL1R/3JDoIWOp
AH/rAByj0UdQFHfNNH6TowIwAmaaEke2VFXd/bS9x0fKHgfz83Au82LvifA1qFp5iTzJnzUgW3YS
p71PraCMVkPYLbK6PGm5GvFNGOyihW+zmoq3BN3xU81xw24WQ39AvG679OFD3ImQYaoQP/niPoXU
Q71wu1DvFAIFBzkgys/0E+1xrhjOTFq9xyC6zVRpduBYqI6I5Rt7IfKHogl3jAX4MkwRviy++x4T
8tjImFJzZ8RMk7d5eU07ptQ2bHni2MHc2C72y8zmxBRuX93IfLynrIILA7qSzwmNv1LhVoR1sjTd
bxV27VmxMDmEuQaS59tM18b6g51iRQXDgkCLxGmTw1mLeJ4JRxJTps75QGW0exi85SZVMbafDG6X
7732lH5bwox3ro1UEdkptb2if4W29K4yF/RHyD+TCXs5LCFFsH63knQhHhzyau42dHt8D6J6SLwc
MFHNlaCV/ngqLUWcrsXlLRbwvBROtGlwCTzkUiz79NrV0XcRt2wouRgwa2CAqydW3BZX5W3bct9n
8OVjqMfyhVsrEkZK1i6f9IVml/RCJ+I7VNy/tQUjx7HlE9VA9hP3DoL61CrQHwC1xsGa7HZmfgql
/7fkRkWXCe+2OaLKLG7b4bOZkHVjEgcY5mmfospL8Lj7BKi1DxsxJz9C+AMzTGahbuWltedEZnvv
dfaz8km8TJbVtLyn9birFLcI/CLFQythTsbL4IKJ1ECK7Idco2ODztiP4/Cu6+Tkxt4Tgwxl33Ph
XqecINzQVfkuIIJy7xftrzdjeAlE7W8tK2TR7/6Ymiu9tKnrMCwyvFy92l0sYIR7xHMK5vkiDAJi
g028zStgNEt1E5G/wNFXPsxr91BlNSOurWZgMYfC1QbqWtT6rP0iPSBHHKrBWHtWg+UB8vK0STqg
cYIlwFYVyUWkFfjDtIXIlSMqYL54n/vqG8DKvgyC6MELmj96WjA4xWgzFxVk1ESmiNBziNminbLq
LBtAAEvbL6cmjAGIhVOlHxjy2WV2WUkdhT1+j2Fibh1KxTEjS/2lJUo6J3r1Z9FovUUM2ZhJCGtP
mP0bsBTBtgEpVRR1t1NU9vAzq8wpI19zoA+Ue0FZh1cG9OEktdZnB1IXjXVYhqvK+bC54VCiWP3r
0zqBU4PPsbQT522Sc/SRspbaziVBkM7VxWkUxr1jRI93mPqZrxLcfGWcWnD5AoudqbEfs0xgHLX7
+NNlrefE7YsbrHxyTZNgokHHTtasAbsxZE1IuSfwI9Roa5Ptke69XZuIu8TtP9ysei7QubYCS/d1
bGMycNmkThNpoH2ewsFLZRZcO/7ddpMIHbqCPWjDnDqALX4ttIkdK8fqFIqyvjaKLXSV8K7L++iz
72mlcVMb53dOgXpZUEfD9+AoTf+hzfKxJI++oe1H3g8UnUC00c5JZN1XveTeJcUJRtDDu5PGVMgz
dv3KHu3qsM/kOtdlz26qprvc4QKddGFyKhNZY/chf+wIdpGdDN1DOhmCXpl771bpSHuuUccJzikd
MMEXP2BYjxHqZUcuaCAJJILkhAL/5U7qCZP2UyDiv9oiuNcuokKOBfxjL7S/rYN/0RGDEGX0PfVU
zyR569yP0NLOdjA9MUD/MK9OO3fO8Ox77p6SFuvsYJ7aJ0t3ssPkLk04dtCmsxvLz38XHpmDLWrA
41XZXzDm4MnLDTl2JCe80HhTR7jlCbzS994X7n1ipXSIMcd1cdbtYlmE9xnrb84HJ38yq0sOuRGL
jEMuPebS3oqho6MpBv00QPG4pR2Rl2oCOrfVbOPJdFCbkL06nv0oY/mQY/Hfwx7xNvUYnScBNldB
2QKywj409l3rxEaQtmdlbkQrX5ZsfI8UB5UZl/SMww7bIfRu3rjTsQklz0zkcoNquXWUXbOfwuqZ
Ins6RTAQr3tXlC3B+2lcr8lNEXyrOgpYkycX6vvWsjGitn2MZ99mfdu0HcW+WEbCyHmRXXT18+lS
N6z/u4I+A4SxYmMijBxjTP7foU8qDBSNg6kKLpZS3VaM7T1mLAdtYj6yzrwZEbCoZCT2Tafwsxvm
cj8CS9hWXvox2PrZz+v5JmhD6DGB+Stqi5zEalhF58yO1YIk1zXdv3pgwzTbAjQBq2PEWXDUNf7t
bTeHlPlEyXQ/+uPRTOl8U8fzYza7nxgEUT8jPAaBDyyQBjt+uhnQ8RjqOLJtx8ree/L8+jUL7Kek
xlDNYQcDsg+eeWKwVwRNc88szIjBRQ19FzcImFib0ObIXwNssHOM4hqngz9QU28sxPVt3sz7aWgZ
UJtm3EZW7Z56dz7b5GY3qdehKWIVvuYNoeBpwoqJA2ldGLLQj20GR+1+tCw5+c+s3x2oJit+JN3O
rRWccs3xXEEZ2DDH0+KDSr1h57YqgPI85fI17zTUupIrlxbwglJgSruwQG31VzND0XzWkAwQawVz
Q2oeQXwjExAmC3kgWVssBKTJyR+pAayRF90f6TlYZgYNTML2Pnpd/TjktbeF5JhRbnxs+vaJncaH
7y54p5fC3mZedQV2Ty5onHddgdVwqQIB5R1jUUQc3PWnnIYdtCE/tG4nab7rIrxjN4Kj1tE3ehlx
F+bTfa268s6vaRSlEYRNGmtr2iP/jFH5WUfOfeOAlnEXxSGclxcrAiJK4kPsWfEjXHXkOwnAQD5f
ep4jpX4noe/iPOWvxOCehgR86eBOxzKWFSmS9uRxNaGhg4oOT/+4Qf6Sse6hEN75HToXbdP5ZrNK
6nHxeA324MYizazh2vFbY0vceBalTKXQrByW8Q1M2S392J9GkY9qJ7aHqzVqmGP/pP3mdYFOhAjI
TaBMKFmWtI34UfnuJ12772d1omYD3q7gSDRpuCdx+aATzOsQ4y9N4rwsrdXeIk1DEaQCzeGJ5Id5
VYH9p+rJOJbxeJ8SZ/D8GZQw5jaiknBWoedgAwrYcOCzmHRfMB6mcEMjvz4mDtU+GB4cug+4pzX2
eN9YyWc66jftxxAhUzwB2dT/a4r+3Q+cZxUv69T71vTNDXmDcgdU7tlaMMUOCi1xqWfvVDqKzUWU
umfL6+906h+1SL7CvuJ3GLTd2U06eqsc8RKv/iuMnWhDOv2HSEmBh+VhqeFW/mtzPvJjK9kr+Crm
oiFjghh2f5sY89Po9J1z9msUXNSXukSahr+e0yQjUX1PaQJ4naOe8Ak/oD7jT3ZwA5LvolB5sN+Z
lqJd1hY9PSQDHeRFUN9laWzheaFKM2GPfI6Rny8t+aYd8S/Kq3M2GoHuZkzYzh1y2a2W/Zc9p884
YGmi6IN9TpHovtSxsw9JA20x4u6VCs4qk+lDLW3/4sJ9OpLHgdkfsnWscAPTlZmHR3YFBsN5zxAj
5ncAxv+cHkaRU59nE1vHBf77ibiRv3WWBBUJKVIO6xkPO/QSZQFR4drvWaJ6f+3BIIV4/qvGMM84
3WU7X4V/GpSr+6GyXiv8N7t8dP72pMex+hTPPa7h+9DF/yBLgI/LLD+6BKEGf+z83iXZG5gwFMC8
9AHtw/9zSSM0UXaNcD7u+K/FPpgQO2EfzLmVK9T1ZArNpqi9+jfGY0S1DYu+JbnNnFleHVXdtuj3
PLPdpfFH96xYJTOt0eg2dng1gn7q32RanuYSFlMauZcxcOntWisL169QTE6wHTobAkhi9uwyqVoE
i+vPwbPs2m/6BekwS3TzsDQt2kpHqybGF1bNtntji+mQsk46Th79aSNR6I1lEtgco+ffNKo3n1yk
TmGXNT+m6PW26pLpcXACHH6ydt/F0tOe5QbLJcX5fsRWHH5yZuILNHqsnhfHKo6wCNhv6RYPUEpF
QdUR7PMzWQAkgpgZ42c5QEWB7t/o9gUdjVo7LImoc6XEX+/znTXanQ+Fq+iSdzr1ngNCuDWQgqgB
xoxgCepkRGh+pqZHxsszUf/xJ0fs88n5GUtb79pckPltqFQtJl+++kmUn8NRNr86x95KkcQL1ZT2
RSORbBiel1/0AwwXE4ubhkUApAgPG78uEv/TK0Vww3Uf8C2fE3XoM1BOr21+KD1ebZeQKhkQoXjW
NA6OkrhvMs8vcVHn14Atwo3lueoRfzfQV6smBFfbTorxJ86/nImtRFK78PZbkBel6MN7mfCwb4Q3
IYyxSkchDBIbV15v+l+/EOQvokHX44VJkNuqO/zNejd4rjLGsWGcfGw/1BTXfbrg+CIzlcGFQ2di
J9QT2UJtpniWB9MBhYZRzM+4BU8Q2/Qq5MZuLjDmYg5x0oY6ikbzWw9WS7gsBU3NxfxI4WH8hxdI
gNuWBVhFtWTu0nMTsN892FT+JTXrMGnHGghVRfRRWjtWqZC+1wx8Zz26rPofhCFOMQQzvZxNc1Jl
sObmrARiRdl7t3q28TfGirpy2/nnGswXlfQUVqD5oDx9jyVFbMLFYm4fyQZsyoZpgFFxIdHZO/1B
U8+4Y5xRayVlCVyVgMShTsBWhSZlcA9x03D3nrPk3lQWw2mSLnsZF9OG93fNx4vYF0IhI7hEUp1M
DW/1FwtSZOyWJKRRm655zE6B88UCIVblm9mdWb+X4WschP3XPFfcVlJue0uy7oTb9DI3y1tHrJ/Y
8blSIXp9HKILLvqzorMVt3V7W6vyXce+OkdhEn72scOcIwkKPFBti8cOzZcj2EnSv64h1ujmXcTO
W+dnKIJMDVB+KGn0aovEiPsXXCWGTk9gWh2LzWho+DNJ9GO8vnua8ApTfETf79YxU3my4Yr1XwVI
TKiwcw0zOmjLsT5WoQtQsMcv9tzpOeFy0j4Ey2NP5DpnxENI7388l56hcpIolgSXW7Ig9AOM5ZTt
h45aycrkIV7C4jbsfLEDY3LUSQyPNSEjzNaf8pxY3NXKB+OrYcfLDp6oW3u3diphK5YW0n96X0hm
kbGB+qiF+yoSG2t2kicWr2AKUjDigWYTrPK4BhtW01qQDMS6NfW8WArzXqYdE69BpgRF0GjmjT4h
+Qloz/CNQf/3DEuTzofSK/1WEwE1+TdEjhvApEjCvu08sd2ZXyYd9Vgb/e/BDt8J22CIDBmhWEb2
KwViJEzJdlyyWQHea/vUroca6Vl+yGY8VxVOtla1z61As+z5VvhxlubkDPAY+eRGMtPEdlsX/8ki
sb7JkUVizOcO9CYkuVcwSMM3CIM1mATZ3OsolGezYoisoRUkp5hnxrITcqDhbHYxQgSiEWABhedw
3zct8EBiTLDpo+bQ98WLTrt7YDQzZbxEXiPmaIoleKESjnocIm4cahVw5qbAUTqOXCckXiJjsVng
FGvggJFezc7x4twX1kDMAQ+YKYjF5ab+rh1NP1AQPFWcuaCCr1XhU/6cjTxxsjZrL9K6oMq+eybl
rWqaXzZ8zn+cnUeP5MrZpf+KoLWIYUQwaD6MZpHeVGV507UhyjW99/z181Cz0W00+gKz0OJKwmVl
Jsl4zTnP2YSSA7YmSSGUU38zDOl7kqY/ETVtO2FTSSEDR1gadbNs1xCPc/RapkoBzswVhjPmnPO7
jOrYAxIrZygKpaY3GBNsU/QPlfuQ0CZbWy/OUCh6DTLeLeq36QEKCwPdSmXWNdMTEpN425YvdtyR
LOVarYdKCs14czubWQ1SJjWHVyR4DcZfwJMxyqV4QDiYc4PHniJ8ICPpDeaClU7s2dCgrfuKl1gl
wgcz7JxboaOvUamncmxvaWg0h7Clke5wXMsSJXvppfBj3a82YvXRO1b6jvkAlU+bPqvcHdalIbKz
OVlLtYYgNliaRqthcZEyglnPsLIvutLjs0dRdAQOgKqrpdNmkslQKfeNj9zscQwofHX7UeITw8hc
AGpjrXnEsBGQgkRmNNOo0SAmfiC2hO2Qww6XXKz6xq7ZP+KxjTcdhMMVdgEiGyNUqOgso1fLI2qO
SCacfBxf2HVRfLgoEVZZjNgv8lByaAevc6zK9F6mOZSForLe2I0lxMV1fHCfFD/lW8DNdMEhwPSG
hswoU1iogfRXmhX/jtotBmSdFdeKb+CLylB8O3Xj7ImfnnfELQXfibKnz8H3glsxotxINVnF7Mj1
3q1cvDyMSYgIZ3nF0zbY3lYlQXodoQz80WJouWPAUz3oQbRrK8zY+DqFkzfkysLc2Al67SdXzoQg
MoCsdy7p8kCIQ7u+y7OyeZxCL79xWQqijRiwRum2SO59XjEv/IL1jami5TxqGC5UiaF3ZShRNxVm
RvKD73D4lDFVRtXOYOO7VMib2W7RqZXkB8tVJoEszO1c9RuxUD4z6ckT6AuCi8cZGH+mDXZINcTu
MGlOM4aDVdcZvIpSN0S6BsdR94ifym6waOvr4OzyJcKgo5P1By/YaViyqzaPfhR9CadlAbMH2cJa
X5oquxvTdZjAL8o70zk7FZy3aGC4HEdFt1fCvRYYcRgtMtqfRUy3kaunoSRJNWYxp9K+Q3/MMKir
e/xSCu14xKy0tEPyCUKGinFPw5/Go7dyR15yjkFJAHRwwZyjvBjC8ljZwDDUQu/LhDUQJIPku/5P
W2mn7k8Tvf9GF8EdUP15pYPkBVIFUXIx8VFRVFAwGwvJkcVphMNk5iFg7R1mayjuEGOnoiHrICqZ
E7d3XT55CBsG9nMO202C31GR+yVp7c5M9LcXWd4j4XD5W74ssfIlpsMZk48pnx7dhl1ilz/H2ZDi
bGn5erSxWC7rz9xkJMB8JsATS62dhQZYYYOHw3HSW17jr7XdnOIZy687hYyOmx5Bu8webDd/nrMS
x3kUtFt0lcOVlwILdjoeSqHbvWhDY+0lyEBpxcInKbvnISC/lMnDehTihcq943AUSXBKC4wPLCuT
7CgMn+15R5O9p1lPL567ULkaZhdxW7i7LpFAgtO+vgLXMK47g/c2D2b5liG/J42Wl8Mgsy+rCGDL
TsOdj60ObWv37vuMmbLZ8m4BVUZ3nsirTT/Gj3EOU4xVEwTDxbY70O8cQmvw92bFR3ejRaNfjIzG
baffB/Af1mHI3yoMdkK0JOzJC8FidZK3iGYeZq8lsKae6z2BzN6qV+13kRtfuYZnYzuwOoOIe416
iJIr9c++OxGr1Z0yh5reySDCxIN8R0HB0DfN3qoI62BtTnJd+vPLMGpkc9UjSx5oJFbws2cMDhA9
I4R96OVFxy3jMxC/W7cyjkVnGztpGI+uj5Z2cNljjmpBLUsZbWevvASOXoDPCXkWkkyGnpdgi1ZV
S0jFY9h/2WRbAlzE32l7+Dajhi7SHOSTzx6LTd/w7I/ZIxFRmt+NJbFOyp/Z3FxXPjMw103vkIXU
NKCEehLKu++biVC3kZ7LQlpHENlAlhAq1c4R78LyqsOEhhwXd/iZiwKYuxA2KLf8GXRgvRduM2C5
Qi8+eEQCVgEm/9JngMVpQYftED3vMKJC34zztKjFW+tEdFAjwVzJz8RXKPhRvp2QRMIv9kF1CG1c
tFXctDGO/9y1QeUpBuoLrNnC0Z+4RAEakw97lIU74h7pwducjnaRBMfaCX6mXQ9YrehgiIICvSuM
HsS3b8UMAIbh0FYQrrKZkVYYpfG5T6f4EHXMiIGSAtbwyw7yB8zJdWs6/AQi9w6Y+E9e4I8r4MSS
F3HtogLLXnXVEpdQVXLP6k8wu8f2mtW3c6Dzi9M6n3PNM5D1amEXeIyEq59uQm+Fbvc18qvbsJHm
1RRmNjVURe1jlWimV4bdozusu/qN6ggjuS31F84F5y0AMIkZnUV7MVTDFs3IdCJ6HmkovTJ5tYl3
S8fJpJ3OFZ+iUCy0hHNKmMTu8qowN1O+BKjE+B6iRU4bNt5LOQWLzJLpLkbu4GJHNEM15gbsRvYL
2r/k0kZlfxsPXXo1WNGD6/BjpEhsjq5Z/eiHvGP96jDB88N0PUReepPbqkLCTVY91mvzvQpJq5G2
tO8iZ/xh5D1akIq9VNUeOt4ybGr5i+HBkeDBoxwoJ9y0hcmQTXsD/XrP2JaKeN4nAYdM2g4VzXlo
33pDiL+I+NmDaRjy2SZF/GCjGVhlUfk1DAtvNtfOsfeyz4JYiDVk4LsSu39Sex+aTdWWcov3dKaY
JCcT0pnUXdtW/Y3kEgWoVcPw7tPqKkuQTHsjoDKGbHWxBCstPc449XKN5iRk6jqjn6nA2QFyMhbj
8rzRJS9WMWXPUg0HpvsBEJQ+uwsNaf+gvy42fVVPB4lP9c4am59tiVzXq6pqX6uApWJYuuADSSTo
KFjNBFuVkVjhmgr1g/akWenR/poqksgj7rxtpIzX2omio63sd4udJoAAdz463LvbESHFZrS9d3Kr
PtsgInvFYXLpoIxi4lY+23WsrjLtDlvdLfV1gy+0DtRwUq0bveHE28qgRYrvzfVmqMth76fTR8g+
CuNZUB29Jndu2D6cIZmS/OQY/r7zGWM1dijQnU/OOU0MY2UpGn41BB9upxH26uEVufidrlznUPFw
7fnFHOBfuTj5QYgsCCE5itKPvnc/mEazN5nI8vGatrg4QrMvMtxXj6HXDWv49hgZFTSwLvS/Qysc
LrbToGMZhnZDdW2vSe/uKX/6EMbAQA5Oxj4jwuiws7GpIFcZAUcoI7ex5xEy0m8oMr8VOa548M8F
C33PK+zkaHi2WIKzB4VtEeBetpFeXT/MCM7DDWZ70DNVG/l42wYh1Nl00lTiRyyIoUl1jLmPnPFk
2AjPrV9MHesnb5yR8EsaciRa2m4IVzcrht4mZdY1s27mKm4WguZLQ2PE5FyjWXpv5hE4ax9WNbLy
qS67dSHZ4p5hT9TxoQ9dDTzJ1RFY/VL6903dmQdqKWp2w9fpc6CT5sxymQ2MZM4F1hzX3zJaj8yn
ThvIKqPOFe4+d6p02HE/AJ6K8EU84u2XCLxUn776Yy1vUSaNA14cL3aPZRF60dU8exxFmQiBYUAh
GQBzzrZBEguWD+UJH5CmN/b3VF/cbVFoXca2xbJu9CO+CoTOmyzvPV5MM14w9lXiauoX3EyuGE1x
scrZRwNhKWZpi7cM/zXZRsvQ1qlmFW5KfIL9am50xoKqYKiIRXhWd+T4FMl2TKM5A9AbKbmJ+Bao
RZBjQUVzfKraZi4Ge+2XcfYak8hOdRcvnqdJQ4QgBq6wvpuEZekiZIdOxHYAUeU4kVcWoC9XtgJa
VKRW0W9DUYlXx+/ICJiRBBAmzyn/gxtjLR0cji6sG+Kjrm1gG4R84WHA6Hag253WpuE9mK4/7oi9
Yv0VWRefvlWk9U9hssX0yGpbDWV145nTEjQNz9+14k0ep9ddvODpgA5m0Wlo8o9eu+5amqV3RIpD
ADKp7QOk+iFOngtv2lXe9K27IN11hfR38G7u0swmCzVFdxgg0MS0Qv0QwbgDTctGJilCaAdVeES8
dd+H9RMbFxwwQ1DAdS00Sz3OR2oxHJEahUc4ofeS855DMWffAO9JoRUgTVTs/czb1h1xZirLT3zv
954wUGEwWTLHD8CiG9ybzLTda3b5iLudadtSb+/os7GnYoXfV6bPwNOBVggEj+oGX2X5n3cIQ/bJ
uunK8KHw80tDmlWr1F7NZF1mU71JvBFnivkplwzbcDC/EkHR6fQeHIyu3pthc9MsrDbDORIbMlNt
Ir0e4mDvcHOvQhFtR9li60C0ujVZNa2hpAzrPkKMxIAi3Pk4nHlbk5604M07HkJKo6eoIYZ7GuMd
9/DOTYvXwtNnM0g33TQ8i4QglkLcySB78uT0HXjzkzdNH0ki2aqxgNjPireJAKdCXORVH6YAYtwJ
9UWebxE4kRgZM730idhM4/IxERiYdNsiF3PRVnVnJyiBUFUIlxIsQlL+8Pm/ssuso30djac08999
BcE8TPKrRDs/cjN5cEkXPKGVgPOXh7fkyt9Qw921FmQNBrDb1iSZbHaNXTpae78t3mJbM0tv7wtk
LWKINpgzN6FNSGRobZKo3895djUmJlY/BECYKZz3PiXXAE2kKIIjq+g71sAbSNpHoKf3Zu8xjZbf
DQ8mm3lGfsvcRdjpSQrn1Z+GwyCKG52CrUh6Ok+TTKQsy9oD7rZNUbGQ1miNk7p99Pz6Bn7wHn+3
ogdI6LASzIUhjpe1yz7xVlTdPmFKyJvtFhn/vSHbcxcW70ZT3epRsxNDg0jECVkLLGOH7IoD+yfs
8U3vx1dDiwfPsYOHuhFEoczmD78iUW0JVuFkek1ZPpJT+NrHorzpG/ebWXy8DnQHAx6dD7FZPWTK
VHCySGouxfNZvJWLvs8UW2IVjr0MvxrCMNbezFAjtFjjMgtf9TxL8ADTs5Op/exPHxi2k0fsu9na
Frh2s1LvqwDYrxJlfBjRhvdSPoYkfcgy3PJiCcHfwREDHalpcij+nFuW5oSukmu6RgQCnq9K1Trt
gGp2sd8wf5w4znIkV643n1LT1rvCr3c6iBrU/tU7pqR3Tcp0zaO8RK61F9b9Bjk0bEck58Ci4HzG
ikREYQ+fhjXLnUk7ddS+CycEF9RjZUdns1EfxqjORkZ6ocqx+uQTp1tYYu12spp6l33cVF+lRbW3
83BjI5W0p3mnDfYRSu5pjj6mOvwGTRszLedtEmMdc7EeQKTWLyBenuOiHI9e7d7gHSNrjuskcjqE
1VSs3CG47xIThwhSYqK/yDiymyUkC4YdJ0G38QvjnBv+MeKgppyBDw3dB5ZMeGvW471reUfPBene
FunZh9G9rmdkfgy2X8LJ7Cje5H0CyS8tpjfXn2/QGr+xNz5k6MFWZD/E60k0D0NivBgWATZWx1qQ
OCRsgjbqUD/w+ZUzQq+Yw64IQCXdBiM0e43uUIPz2CJ4RlqGwYDCjfVcVRBMkgqIq4P/4cTSJttk
Eb7ZSOoImM4R28kf7HthzAbyGgXEDndWsS4WEhuathFLQUNRWbfNpi+shwn30aY2IDmznHZZnKFW
KB/AoWAI4qtrRntB09nBfiztJ7A/b0yUbgG2v6JA/7BE/u3OAZUV//cKyK6qf9DUOgcYr0xCvPs+
Dd7mzLIIUmhwJfLBC799BOT55MHWgEkNh7txoAQihdkkMyZbah+olpa/6412NwjvZ+XS3EwhcypA
QY7b+Fu2CnxRbnIF6qJFZU4JqviJpAlNIffbkz+Sp9fgh+tzl0a6HE5OQ5+lVPoTBcI3I0vmmj3n
2dw5RNo6YwtDTQ3XyjCZVsCsdo3qLh85/8ZQxBvAnpvKrMjO8WMUZrpk0MyObEtRtU3r4tlWHUpU
p9oO9vRlNv3LmFEw5fBKeFyWAUwN34xnGu0RUpg1Iy6TITuFIwb2PS6qn0IpjEZgYyOwb3KyPwLe
/6gIJJKV3mfmytRji/2K9rdkBjeb6ZsRmsfGB5qFD3HK2+ehC8Fd9Pm+qNKbQpsXyyLwEZj6jbYc
5rMFdlEbwGZfIogY5I7SjKUeG/Le6m6tSrlQNwkYtQiaS/T0MkUKX0BP+6Na482uacIgW2xMg7cP
5XDjZaccFA76ZY9ch9w6Vb15IoZtm1XztVIQF/KQuQjHJwvveS8RU7ALvMsrDb2vATkSoJybU+tn
OZJon4QTwR7zNR0P5kuHmN7ceWFxzaQx9F4DEvFmwG8gPhmgmg5B1QSKQx18U4W/m0QWr+3WfBIF
GyyBXNNlBQUzODjhcTuMs/+SFM0RrMducAR2FffUQTdZdYMfbJTXbLD4o3ejXIcDAb+13VGYfSGk
m3ibljvXyILtUDi8/lDvui1BQXVqP4Ss8WjU+HusKVrN+BpxjUwO0tSm5iekp68raubefPas6lPH
U3/vRyQolZ13zbIGqAb8MNv8gTFgN3XjwbVb5u+Gf/IqBQ+KrQmcGEKR5+kc1PO5gE3KGBgYup6B
JkVdufHZdazcNPnOcSgaaQ/wvxuug0aRPObt4IcfYF1eLGaTbYaoG2fyaugLAtQ6mKe5mJ9JKyKa
MhdfImkerK4fryxJB9SagK1qe1KPTVQ8tzXfkO7dKxFjWqGSqtZdNt7ZtQOzDAKRdrovYs1+zPgV
cURIekdG4ib3tWx5E4UDUZ9ho2+hiR09iNmeg09AdO53kDEV8WfiVgAOGtp/GY3+NgLwbOOFX9lj
dST4i+BSJpxVKvBJJi8sNll3T8WbW4kH/mUKVkTzHoMbDST0TtCa54ETI7KnW0vTFlfOHEH7y16k
138rUCYoTkeAL2ox1OX6E8QUCrHs3FYkVbeakRnrhmo7iuTDDEeQxRIvS0znz6olOQYTSDCiFEsQ
jc14rN30pc7iV0dGw72FPnXXeJF/aCqGxE7OoyfzEXfqBPFCDmTgLKP1q2zqOJAGzlsDmjykwVts
djdDlMAejqppTzCid8WCxT3Us9W+GR3rmAbsknCaatW5VAVBwxeCthuvkTN9Ur3jbogwqkSeCkBZ
ds0WMpeBH6sU+7rBHDnF4tgNuKQKRMCXsNXFrqFFI6eqQ7nPO/CItb+4CkAm7JgNgnab8uo9tPyQ
yaj55EeDusamU+0tUmFGjOzzY1sKA42TQsBfZDgs00krxggkjhzhyGbPIm6Rxc3OR4PCDyucPuEF
57ViDsM2ZKX9CtVLnkEQTAfHa+vXUg/NXc1vf08ATEcuiagerH7O970m8AerObo8L77ECCvwnENu
ZDL0YNG/32R9XgKLdq3DiEo92kTAhrg/hYEeMmdMnvU3XUFFmU5Q9D2ynw89pDq+MecZ8VV373bd
T/hGnzSbXM2yw6Mfs5Lr0SKc5GwU1wDa/W2u2r2vp28i6pi1xN2LqhTxND7qxEmFLyhEUOWWSMtn
6G6krCBDrHT6REPNpLrJUaTWj6XvC3RIQDF6MAPb2kHeU+CgExHvrajdJKl6TZup2LPZDtaAR+mA
UdOQFCuW/U7lbFq7UfnajoIvUjuaE8OqdONYZowWxPOZEnZWfd/TybM0p8oM01xdWcjjt77EJS60
3x4TnZv3hMKVG9dpoGiFZfVMO086dkPW0gBV92JJTuq6jOd7I04wYafFs4lBcmVntod2zqapg3xd
b8DdPfvzeNPH6tGHpU5aQIof1e8HeVY1wvvWYAWqhMZnG1MDeTbLA80S3qqLT2hkxMw0/Xiuqc02
7JAfOMfxKrWMpNpIonBLhvyqK+34SSP4ZtDWU/Eo4ybJKGrCzhTYgLJXWAgc92Z1JmbVYrxPwhfv
jHbDgoJbIYPRRKf6WeuBYRSQEZC8nX895hzDSU4s9jRRwqUJuAo6eHhHnjjKKcZg0nSnXnRU4UPi
I1rr96LP28tcG0z07PkNbSJmwj664L6Azyz0h6+wXI2emk9qzBg20GRF+xKnyrWddqi23afEjPTG
Yeu7H3zMub4xwnbMh2GXzT3RjkFIhzpbkurehv4NaNEuGCthCtiWefOQNtkbAuD5GpzAc4kSbCNn
BxighSc8FWbypJiZ7Ea3jW6BG5jbocYjVKLMO6QOljon8sA7+ahHLG19aLBeW9TkQFF7y/+C2+Dt
jQCOIaOPnxV2mItj4bRslmYEW8clGCFrcKLzVXcpMWwh/2govPB1/mpmzSPDl0dHEbtb6X5v1FkF
WCjuyEthEmDlNmgjH7RpkIwMqMyKxlFdpNOLi+hMeNKRwEtggJNvivRo1E5yMBtqQA9iJUp6CsTO
mTi5ssHo1yyaY1ZH9bBnIvmfIOFuy3uvhMRBWZH4OGbDcAJb1t1neXzlwoXMAvbddhwZCBQ49pgh
E0/p2/howvIxCDRUM0EtjNGgu2uUvufQTrbQlklaR5nN37uIXKko5uG+LNNDCgZjreL4aPr5RCGk
kE6BRDu72NDXrcbKt0zi1rZtMk4W7AIOyurVVputzz/2dxmG422mFmRZl4IHtrsXko6m62GJG42K
tF+Xkf84Ni7BOyYk1WmRIcxxu7xsJLuVCtdEHRMPxcnpbjjkWlSQLc9nR5zPlsHoYmSMjZeRE40q
XhRXk6r1fhE7UDiBI5/Le7gzNRpDNDzI8x8IOKInroW1Yg5C7EFGIrHvIMWm4AI+3fEKAk5MnWeP
JEOwnas9WZ96zNprL2y/oR0Vh6IK8nXlx5+i6auD4RlEC4IjukhlmetW5oSo6ehBBZjdA58cGtst
+rfUMX4gDtVn/LLJwUAzAeldMoh1owyAzEAAAYsm/rkzYlZZZK0PLS+XugicJzFRx2Rw0cbEntdx
zTg1oPa8msOedI8YF4quHH6RSXVkVo3l2DxEbFFfHbsWuxA/7YaoiOkKKzoeFkkeVuFBoBriWT4h
7LE+2txwXgE0/SzpRw5UZdER7Yd5FD3eJra01U0bAb6GEoc7NJMs01DLI69hbdb/iAf6oT0GI+eq
pwr9xGzZV2zsJAKKvKpBK7qJouG0ufnsQPtvoemKR9tHo0j16oQ9CgyaavAR4kXlgL/YvxND4fXO
iX2DYpce2ADYe8cgkT5qrt288/wNTk68kZ1nE61lMZqLbaEeaEtInATececGKT+6xNRCc7sklXaN
/erWrXE3Dqp9L9142vGZkuexJyIvNNv2zigS+1TNNXG+voOCOh6hdq6kabAlyxVNeCzT+uQY05ck
cO0IrrvFQj6RYtBg7UVvXwyfRY37tNQhB0LWgtMnac+59ZoRCJ/y6tc+c/m3K4GThlgyxMRGSe2n
moyYVqyOK8taJmoh6QOMjiEfzzllD6iqtQQicZVVtNIaq9fFjeyf6BDdXQjK9KEwbfoGF5R4UIfy
OvM7yOdUE0GM1dmm9twMs6G3VRh9d2P5rZExH0PlIkpt+/5ONMY1I7TuLjKZDtm5xs7udNlOJZSz
SPWAPeGMCXOvYrzfaJDmAEy8qh+Z/gbqhRsOEokO5r2JEu7ADCk48BD1wa5lVbumDKaGh+W1q6YB
yOeQapIPHf9QZoG9g2LGY9kr5rKJ37TgLPTrxHb+B2qb7Bo5E12v4RW4ydB9HNPBjY5tDQPFrqPo
UEP7wW7qBwtoDTzTq5vUxrknw+ZuaEuM/3j+cYXxSsEkzdVAqYdjeWvJ0IafI6f9UPTmnTZI6PS5
gy6aUeW6w67IDz2c+7Lrz6V2wo9W80AGFQsXolmnm7njwoybUvPUOj0k/dlUGIgDloAEVDCQLQqI
t6uio30mtTG/JcyG5ntihF+6aHRam2j3sYBJDWjCPo5hAx9hCoJPpKvRcVDB00gw1tEmC+m+IVN7
1860Taw5+QrNifWIdMYrYwio9PqR2UZaZOGeW4BZlw4EpU7D6FTGk1h0DcM5s6r6ZpFFY41H+OjQ
Jjjsn2+CNgeULZ063Cak+PgolBP3NvVQsfhWoM8ldyHvWkOPpw7X4taHPnWK3ai/7lp5Z6OJXc+D
LGl/kZEIIE5UIcjBR1NaWy0tvQvZdbNvUA2y8RYxTKUcaHwdeUaQf7P+jEc2WvnU/5to0EgWtA80
C3oqumuL730VGq59ts1enoGjcJwEJrV+lqW4UzATzMxPBPq9suiUeYHIByvRQGZwFuQHrjsFhc5k
YrkdcqleHBSht7IV0V6L2drimAMA4VIIrBsqqWM7sV1eQd03DzUi8H7Tp+iBVzBdbXdPV2qBG0+d
gEe0IaPIEGgby4anLY4hqKLj964cDnRCKzAcNSzVUjb7IwLeCpWohsiD0zRPDnaF5oJDsTDaPWXE
uPtXHKjKIZkwONEAgSiMtjIR1/8i/mNK/ASv96zNqyzWUOBxt2EkrC26NYjwaOEwftqa8Od4fkOy
7CS7BoKr2oXjsu51lJ6o4AvhPPDCtnFyCsAxWbqKG1l8OGD3DsJGR9rNxvtgmMYZ7km1kb1NqMgy
f4WTLHxE8EGA97RyCoQjxDQx+wSvBgiAGYOwiWF1wPKYFgrBtgwPYTP3X2XHsMZTvLBypMBXVDdP
IxS+B0fJ53wqv0qStncdB3DMY4pMh5ELy/FoTywOL6m6TLci665QH/M+X0qRnGw5lMl5sDYsNkzg
XRaxJBbLKtIx83GURSH/jrloEej4nORsM5w1GuPjtMiVDZWSJ2950dqJrGSb0jIeCg8XSNGDGki7
s6HGAQa+JjqWjR/cLVYJ1Cifszceq67EHs1m5SKI3XK7nqFLgjMuUm1+bET9I5sNcYbegBOnMLm0
guIGvPJeDA3VrVFiOCLHh/LdsdBihKIhavA58S22Oy015SrPu0cWhjcA9SjoIgMhDeaIM78a73si
lRjoZKuwyt6TAvu2LqW5D9k5TMq4Ru7Wr3LKRssaLwwJqb2UfHVDa6fQDrkOKO64OWcdvOEiMG/+
RWpJWwzwJVmhZ9iC5+KpQvIxQpkowJJt+rj5ro38pdHDdVRyGs0J5OGcLDeCaBJxIhiQ0yl0+oqt
0Qxv7J//+F//539/jv8TfBe3RTox2/pH3mW3RZS3zb//qf/5j/L//bfHr3//03Ysx7NM13W0NG0T
jqjgf/98v4847P/9T/EvXkV6QB0Q80KVyfW0QJ7PTOB0ztQ5JlPuz1ezf3M1YWps7J4yTWGaf71a
16PAGBIdnQJLhFCERezm+0hxuq54o3TPtTmGD3++5O8+oJBKCMHkmsu6f71klXUQ7sooPlFtGISB
MBNwF8SU95FUDgDZP1/N+c0HlGybOOk8Sdll/fVqYxkguS2zGOUMXiCpCvtoV5wyGe7sK9aF89dU
x/Lxzxf1fnNRpRXaLR55qb1fPiKWEoHRJY1OnYvxm4Wzv64VS9eS5J6tBCiDGj9wv31W1MdJ6OT8
58v/7htmH21Lz7Mdx/aW7+S/biFrjDVxa/WARUA1JPqEcku6ovUggHfu/3yp3329Fnk+kjc7G7pf
L5WhFg2MqIhOKoNgKwzPYm6Mu0SP0aMToDhzEkKD/3xN8bvPp/lY/Kgel3TlXz8fwHyUIa0Rn/ow
dqt9IzUIO8TDiOG3tpnoF/TYwbvEPgN6LVm8UKoVZE4xejtXQyQ/ma0D8a7pqp1VI3ChUJvH7vvf
/JnLrfXrk2zTZ4E1UcwA5XKX/NfPEI8jMwKRAvH37HZbDDHb+DJkF5LhcvKUdrY22WiHiuNnM2Hc
X839iMnIo5OlTkGmNeZ6kwEE2f35D/vdb/afx0Fapqd54fz175K4D505GONThOj4BVpRdFV7oy5X
bVPO4hKGdo4IghjV9m9eNr/94VxteY4lpW0pqf565Z7kElbVLmr4XJFM7pRsiUxxGnTHIjOpWFCZ
OjsnBmVzgcUOEbtJVIGVPSuNSwfXC62UxajcSIvub94Tv/5YbPVNxWtC8JVYfCu//GkkT5pF1ffG
seVMOy3oixDWI0uqv7nOr1/+r9f55X1UtThlgKgaR3c21HY0HOOytEgQvPtuV6Qj26PMfv3zD/7r
87Jc0xIQHqUWgNzUcgj8140IuxBHpFEEp4zl+jEcjU9gYslTUBrW39xaYnn0/vue/8+lHJDTpskL
AZDUXy9lxwPwLds3mN9r0ibBqG6SxrxUSYGTN7Srezvwkvc8HUaKNDe5GK0OH3va673h1O7t/8fn
ZrhoeZ7pWtL75XCzbRnLBGTBaSKW6naOq/q6Q5x6U3hj+De39u9+VsdEjWMpIS0mr3/93FaGFF81
BoSmuM+hkOloh24a9bkDUrpaoMElBpi/+bZ/PWb4soXpOjggqRi4eX/5XVka5D6uZP84hDlUnzSu
YKybyTV0rhFhQQaJJ+lKjJiMjzCQiuOfv97fPDJCUDowmNGQ78Uvj0zjdq7U7uyR6qDoACY4uA/p
GMfl33y3v7l9qdioiZYTjYLo1++2MM0ctYd3LBunY0tTV5eq9pBcahk8/vkjLd/YL7evWA4z7mDN
PfzrpViOGZ6LRfBo2O3UMVTt5EcxBPM1wdtQnmqBgnL950u6y9f0yzWlqThATf5jQYD4663jtIlr
Yj9yj3HU1dcFnFDiQJLWKi5MVrKHzJ4sXs0UasHWyCNfrFxMQy/gk7N7FcgQVHxf0FIy82huMJRC
+QkTm8du7OufEdgXjFKgQxf3PItgPPhPSNkToJDnXupqHblhtrPb4ILFsbiEnTXolwTlsaAwEaG8
ctOudL6ZarFgdksDVFQJ2P59Kkhw3nT91Jhbb/BSYh09jt/jhNcJxSEH7HOHC/URogA0Py9vHXqa
HhonrqABbdyYxvn3mDodokfWIT+Sp3gOdqoL5C4ZIFpG1jjv3bFEelZaZf4QLt+HVkkKOB8dAcuu
lsOeteP0wTNu6W2BxtBd48WrgRGUqsYCYqHcW/lI6i9+PCtmdSquw13uB/gjouH/cnYeu5HrXLu+
IgGKFDmtYFc5d3CnidBRWaJyuPrzyPsMbLlQhe9HDxroHrAkkYsrvEFLxPcGe/Q3s87NYhfTQ1RM
/WjuoP0Iod8ZhhF9ucLOfhbl8m5L1T+UYm6evGrq/O04hWiV9Gbu38/OaFUXLooTpwtPRrIA23KF
xwl7uy16Q1g1YMmAirzG1yREUfXOs3NxKZk6EbFJR/HqME0hyURW9QYT3rEY+p51vCFI9i0GEhSL
IbLMA1V/FehH7CTsL2nXhl/iZrIVNIucSbF0UvE4J0EPgK2esNm5cOpPRFTJebeUUtK0HG/1uwZU
UmDgFdlN2mU40qWqDyvglrUCt4+iJi68Yxo+UrDZ7e78iTwRb8iMhPAsBw8QqVZ3WCw0zMc6NY4M
UXIcuRpcD4YqAylaJJfSjhNPafvcGB6f2iHRW6/FRKyP4sI41mYZ7RPTD3BEnZA7gs10iBCM2CcJ
Q7nzD3jqlrZ9zxGSRFlRZ65CToFuBSzA0jh2Qac/kwYkwV47DXgm7tF9TmsAmxkwtDIos0dk241H
eBAo2JrVABSdsv3q/A+yT8RdGxUgKeBnk9Sbq81uABYjp4uMo4FgBmpTbplCJ0NMekuH13wwOXED
isSj/GLHkfoR0LST3HAecqDtqOiqprDEEBQyhvqmpJSUuM1riDMiMkFMzKYZxoAxI+fZjI3pV1Xk
dLwZ4tnHwffxbRBBnKEO6ovuVwCBxNqSbory/7CtQFQrIUnEqLlXzzhY4TBAjDBo3Sbd73oEQ75F
TMB4NnRZuReix6l9tdy+rmlRKL2ry8IAC+sMyfejspDgsxrxPbQL6NdmRCd9oeMxWfxfa0HSEYye
zOXEMrQgCXobsTqFpICKHOMYl8q+tmxsCnsZJFfwdYNvI54hn5E7KT6e3zrvciDHc6V0AXjhukeg
XIUJe3ZoWEaufyw62Txh4p1/itsUcakg82ZM3dCyPeajBbipxlAKI4cm/Xr+F7zbu0upTRfRJ3ji
U6qWAPsquw5MLYRVAshSKEyXV3UqSvUUjaHyjqDs8GdUsoy/nV/TP/HY5PKu7bGVbJOy6O2i2A4i
9qNxbwBskmF+rgbxyWtAGtGIFljhyLkF3ewCaYUwmitxsM2atrFRmWhh5tVo7Q2rAQuho/aTM9gM
xgqI7qM25+8+OtWUWGD/r+tK2Z9gTlUfs9HnXm+Qm/lFQb1YHWiYyI3U1fWM5di2z5JQbOga051z
/LGGbWTY4UcUxfo/qDinAkaOgSXHrC0mvbOBkUhA824fIhVylanegw4Hmnnepe2Uq0cU0mnCCw8X
TVGGqE/LDHYb89tu22AUeUPztVtoqk72yLQKipg1SyQInQxEDXDx1AT9mcrGu/PnEZmDALVbtHZi
eoNxEDrjNiQs3sA2RglCYVqcjLGzsYZebGMIdk9Taxn7pMQbc0q0eErDDgWi1mTmWyCdj/Qv6J1O
29dxabjfUBajv2/HmLr0rX1fNyUNW/KnqEUQBUBbWRnew/mv/y41YLMJ0BsurDuPULJKvEuJHSYK
E87RNQfjCNk5Y16lhpvzq/jvN7YHKIHM3hS27/hqtccsY+4jiCEmsuJSp0fPsGZU8dFAZe5dp/az
haHu7xasDWNX8qgPwut8GmsgdXLIJW7zj5QZBltM3BBXNUbgmLmPUQWyN5Q58LgggvylDDwHfMv9
Ppo0aWAOOPAOoYQGfzCUZ1A3BqMERl0gKLaRBpnsPoBYrLbGnE0fbTBGD0Y96V91VIe/bSxm/kJq
D4O9ZUJs2UZdjLct6pe0+0n6zR94FMrfIJnnr8wUFpvaCFsacBdp2h9oOwC6N13zY+rNE+JVqkPO
tbbzf37da/NqRAE12SaMb8BgTa2HDBh+Z5IBA8LAComK7MAS7Q+gHwO2Jw3HEszWU4KWqFuBRO2V
nB9iG1+n70Im4hMEsoRxL4Io1tafVf1BgATDLM1yQGk3Gjk1FN8R/7Vbw41vG65OrHPq0jtWecxc
o4S8pLeJgyTphYvqXZvGo5a0XA8fEhPV+Xc9UxjNjgJhOgOmQDosmMPnxrT7qzoGl8iIb9ZfQj0M
JIlhinrI8KFEPwnJk+sCWV1wCsAN0tLxvpzfjid2ozLJUYnxlPLeS07zKsx6VW1VeWo6OPp23QTr
B/0FELy0jfYOvsXGtm2rsbiQHZ84acpyKSS5zkxbrNvjnl/giFXUzhG70Ro+RYGpqgH9OLmQkb1L
OR3qaIeak7aJZUt3ddSklVeN3c04Ltu+uc1mD9SEau3FPUFdeI/WqWeizhR0303a03J1Yzp2Auwc
vA5cusT+5BhAeJl+fu85MT+83C53Lb6wBwPjpoWSz/mt8UlSTgGnqXW+RBbotAYX7AsxzXtXhyyv
gNvTUmw8brRVlY+CMVNWxGGPZav0+DAgZPIhqNCl3RjgOqnMoOVNT7WZRfkdbWHnCwXREN3RMCTP
SLuBmeTksEW2pr+oy3ZhK/Pr0UVL4HYBEd5RS5W4CuqpuYcibiC5pwOFIYU29fSta3TPaBW/3G0t
Cv2XqQicSc/M030swo4BdhD/KMpQZ1uOgwOnEgaP4vTZTnRX2mPAOwzrCbuq3Ms/9LoUzT1wBm0f
tW71Pz9JvW8arxkTdGEwf4YxQh/BTHNsHF0vKqDEKVxh93Pj4mUa+qE5geDqrR8GJUdxSJIIDQNL
W2m203FnXuojndwSviV9QdPDpVO2bJlXZ2swozop6sY+jqNnz48ZOM3prh+XtoKjxfQdoc7aONSY
PFwlYkApeXHlol/NI9UP0JQg2om57+GD2bnKrpiQWZ/On3572ZVvuiRsDwBqL7vjZUD29iequAET
EWsXNQbX5yMbVXcHDiuft30SIN6EukccPoxWC6YDBwxGWSA48kWtsL3LuO0xK/S5zK4s1PuDQ9fF
orw1QZ189NU4/bUC2rF3neFbPnJkkTc9GaZpPNWpP1zI3OxlH68fxOc6pcL00EddxzGM28ypTVNC
Cs2H4CeC0NhY+AGeXQ8A7pkxk9uov42NvMrOUwGIujwBOu1wrUI4w5iScRJapRPevON+gPw0bgZ0
MgDngAfYR20ITFo3SX5bOwmDjZzZtnF//mNY9vt4JbgIyT4dyYSDB3n7Neg6+TShUCxUM9CBf8hu
Rkh2VAD36UMJ92/CvAWFZz36EG6nCaW+yEER5Sp1LQQ+ir7C9CCaBpwlkcNd5O4T0BNzkDJjpW2q
jwh8UCcZZnwfcxAHvNoA2extTsdj23oAXvt55DAZwm/lNkMmDHr2wEStSobgr1lX/e94QEMIxfuF
dWMVGJvAZPDuc0/7v2sDgXJ4gGG83GmwFPPOBbVGGltj00i6jeuXHMRj4zbGs9KR+ZSZpsbbPW2H
GC4d09EN5D1AkwHK4t/62YmtrQDLk/nTDbk1iNLyEZYupiUVDGKcWffojJrFtxEOpn2o6V1BcFZ+
8IdEzrvHr3L8MDdi+qvHvPkJBR0tvQhq/R+7sVR2iAzQGLAP/fxZKO6IXeVG7h+VINsGWA9+xX5A
lioG3WGYX+pcIkE60tD76jeTQCAcZCrOJz4pyMYxmwl8TRREpNFGikwKqvYLaW/u/e5T4RvafIBk
NBVHyrzWOxi6gjOI45nxrXTA4yEgXc5oz1YCPQ2UT/cNFPga4NiN4eBjyH8rz0aa2W8/O6DEUc33
YsvZMe7KP9WxiZp4p3D0vKuyqSVHLh3gEnmWIqjm1jaOU7FrOwh45E2216AEQbeCd7+FfIRaGNRH
sPWZmJpgl7dTYm8jmeG8gT5WiH6DNQJYBQ8TUJoMfntHz7qab2EZRj+F21kfOPDO18GZw/5Cof0+
LVGcBBiqPtk4LdzVze329Asz5kaHdrLKDgVD2DXAQsRvb26vmYDCSTp/+E4t6FscdIpseib+Uvm/
itVAilBcxoT9iCJtVO4KlDIUt11mFNeVZY4ZJ35Ipgsp4bt2Aj0Zf5mj2Ixbl7XfLopeG6IMXRfR
nym8G+k58XGcO/kJB47vXgSZQ7q193j+QV+a7W8j5fKI7jLIBiag1tNCAws33N396Gil6XiEmAGD
KjFxVmDaBWsTmg1SAZiSzHn1nGBhs/OccPp9/ke8T5bUUtODqpYSOTa5enCmcgOkhs48VpkZAJ/s
fAVRxA542+cXOvFZQV+QA4plmAIi4+0b5kESpBAgZGjDAQYJrix9UJWFoR5eT3vgYvaF8m5pN63e
Lh1HjxttmQoyHHy7YOy7fZekM8KAnXVdFo6z1z7w3BgtyZ22erLqsBp/Zeg7nn/QE+uygUzqSpMO
JCjlt+uCra84sjo+Ypaaf8GR0kWnqZDA/gbMxU2D6yEs/T1Ab+d4fuX3lxYiuWpZVCCt57irSytR
E1SCzA2R2S3iAwqGya0m6O0RvZ0vfM1TDwn6QwLus+ngv8x8Xh1StAcQMyiDkHFg1t3baQJ1PAfn
8rGJGdXtMRJA7daf8v7OzILhUn/3xGldGvo0zQlz1O7Lr3u1eg9+yATmx+qp+dBju3br5IF/lzL5
vUrTThwBOQYXwtKJHJJKaSnOyCAdIsAqh8ytaW7yPkd3nm7VARWkX2hflzukeIYF94Kno4k4wqg9
hUigkf10m/ZrPWDXIgGg37px0ex0iBL9+W9+6lUg8MokT3rUF8J5+yqcfKxpRPrGIR9AfEhTZn8p
89NbyzJC2KnYgECluVTNnYpciAQyEpXEZ66G1R7PB5iuHUjbYwmJ8gAoUxG5jPS6KDzzqvaNmXBi
ufhtu/B/KXWBwBbphfB5agsutbttczFZwloFlEVGaHBdyzhoP5sx1UvzzzEkLsyBQFHgIzJfTb2H
hR+nJbuwF14QJKvYgro5dbokMIHzWMWW3IhymooQqkZjtB5Lq3fUlu4BpFkcw/Hr8CVdDtzgEG7f
4Ohn/sxLpDNzC1mCTTCDVzpirll+qOJE/gYFC/BZTEWHH/TQAgOO6Kk67th9MOC0E4qbJ8tz52uB
isIkoMqjh9bZd22lvkrf6P8xRV0ETPygR4k/ycty5ySxf1ugWJo/pL6lzUOQIZdG4Tm6/lYXc5Ad
CR/4VgQdyQ8AFI/ajMnqlO/aoPLBXjZos22FgzwdGgwLuhOWAXQgHM6CcceYOrafs8gV4/8hgnEN
S+D7SxBzlt3+6mCbXmS09piF6FwDz0bJon3sOw+Pn2Esrs4fnFP3kQ9Vhe4f9x7DordLNYNrYEAn
l8s3mQ5lOtf32rPSq64dugPeHM2FPXNquwJVW84q0zC0Kt6u59Mmi3Fmio60F9HMLEj67caZrlEL
7JD2QHcvcyIM6Acmr+efdDkIrzYr7H1ybfAx/Fkm/uu5jGXOoz/E0AAqZhQ7APYoV/o1AvtYWu7a
OkbJ0DbzvWEu1lZB61948NWL/m95RhjmcjkhmLBqxwgCucYy0T9Sele3GVJ6n6m/XRiTfp9+NAb0
Yi8kc6tX/d+KS++HKY0gY11dD76btFixuMZhmtL8UzsOUHvLPKAVURXN8+yDf8JvO9qDDLv0lVfh
+P8v/dJ9koqrabV05vB8FA0GjmJYGiZ9nO4HlXffO+hT6B1quDSpDp/Pf2Dr1ANLzwJtBA6PRG61
t0wnsKqunsNjYtSdvbdshoowogSM1jCZHHDL2Dgvnd22ODCkmIdtFdphejWg4fIjCrJYXimmEjC9
8QKiP9bzv5tauzOw9xBxJfwaO9Rxp77Poh/nf/up3cFgizMPwsf1xOomQS6xkwNzvEOENuRNM+UL
/BzNml4m8VMx44p6fr311UWSu/QgfZc7ibj97twjbGuiisC1QQ73ZCa92JW9LZ91HA/30HChbDHN
oXffPrrdJSjMegz83+IewGCX0kYAV3sbBJKhwr8nbo0DV4Nb7PsE24Srxm29r4zPZbsZe8gVVxC3
wt8KGi+2Ym1gzc9YQ6X9HrZI9QSdfyd8ZoHHhvKw35VhjOnf4jxSgXRnj9xEtJigmBeIQW3Hjo4D
7eNKjMg9e8O/bLAGa5+5ifursEchr8a6h1t3/h0vT/E64CyvWAhFs82ylvpm+eavovgcG41O6gra
jy0t1Pez2W1ofvQO+sYxoPrzq613EKtZRDbbM12J/fC7wJq7cPkwr0BNX8sbNUMabIbE/Wq2xnTo
dVRdeLr1Ef+vh60saQJlku9Rr6KkBVHybZoYd+GN3QfShXfrjg5CCotPEG1c+RWpQcO+tHdXPcKX
7QPs2qMepzUl1q01VRcRvTtHHfo2n4Jt2vjZ9wGrjJ5pgYyfMcs2gBvxiWFaqoHixsZ6YBMPPTxh
w04uJGAnXjy/w1Jgu0iBhLuKOlGmOgQmR3WAkIxxidYjnr4lfNtBQurvcFa+0JY7ta94OgLF0h7g
CL3dV6BKtfbMSB2mLlMf0dzGs7SZ5zs8kaYLYenUUsy8AWyAql8i09ulkCCamdP2wQEbqPkOyzPU
wFu3uprFLK/O799T+4l4AJDdW/AxzuqpAivO5gonT/SWkPRtmYLdI4qX7qHQNFvPbQ0o4W12d37R
U88HagIwA0eQhGR9T8W4brf9HBwGKNGoN9EzN7ZFpFpYHWn35/xi69LpZd9yXJZ5G+U499Tbtwnh
I2tc7aqDjSKdv5nkxOxw6Bn9ICfjmFeJ44lvLWp8gBgSyijsd5v8UUHgy7dQChMfKafOxuXRc3Cp
sxdkwIVmwcvRWces5Tg7pIQcbHNVTdROkDGnrNWhShYx4zk0v0+Javam1bi7MItLNMRz3F4HU27j
ehFpHUWEbUJuHdu+7y7EmBdo6bufI5VHfe06wMNWP4fQPEVBOKnDMBRYe/ttcD13wsKyiiaj3dvB
0U0xNTLxz9uqLJ2ueqO0tmU7/Wto06H3NNeX5ld8o1e/aKHt8O3IYG3CD9Xm6hehgOB4Gg7EjUKT
9UPXKhwbFcZsKbCnw/n9shyu1VJ0MdBpo+/uMcRb3R9jkulJtn54UxkUCZvR1GgHYGN+ERO/imD/
PZNyQRhDFLCpBN7uS8jbfll0OMeh38tCeMSFWJEiBMXst6jt+8FzjfHCpz3xcNxVWCOphRrnrdtD
poPE+ciFfpOhdPWs6sott96cQYc8/xJXJ5xgAsZ/6QWRc9vcxqv6pp7Lri2AINCwx3rbRRVgmxjC
2OP4WV+4l9ZLLVvDxoqKRgxUIOEtEe7VfQ9jc9Z4raU3AtPgTYk2+sMcBeX1xKVxgfmzCpYvX4xg
QJ8DCDN3/WprTCMWJtlUJjeojsR7WTKQmGfAuWiVLZiMkuASheaF53uJhqsNycp0O8BrEh3WZSnU
OlCwDLJumjCs/E2QSGSvurKWoAF0P33u+sb/GqcFKGSMt9AvA8fBHkoqkD1U8uHfRQgfOwI0jjaN
a2ps5exx+DNqR6FJJdBa3pSGkd96iHM9hJ6pcIbG2eezjCsQvtiBzO0mraP+wY/oEGBeh4ww8pIx
qhVx7aDJ76djN29arBo+lo2M79kUqIX2OMFetzSe+C+jMr6AFenVPjJzEtw+KBgVpEHR9Nce5uzA
h3KB+2YXsfOR1REsnIxpWV0FnayQw8ea4udER/XJyYb6w/m9euIcAuSjlURmDGjTWTbYqw0UMp8q
/aQJb+JhhGiN2yoCMJgwl2XhX9H4/x8r4mUXUYUvNx9DBori1XpjmQ5wNSBxZMC0N0HpRdeqJS/u
xkAdsERGToLi9Nbx+nGfahl9Of+46xrkZX3cLLhnFgguPeK3z8ucBagkTqk3Juboehuj3ZxvYG3G
5aaPTdRphog5U5BkKC0aEiQIqrAcq2M0M2e7ENdPvHtFmQwbk+YmX2B1eNH36omyENzKzs32bBAH
lTwnvg0MBM4b6T+ff/ZVqfry6K+XW6UCXQj6ILWK+CZx3PoADCp/7CzQc6JCTKcvTKRZojL6Br/k
EhN0eamrQ6zEUiL49Kv9d7CQHvMf6OhldBP1TY+GXoeWvphRddH42V14qSeCPAgN0nQfvIGgU/32
A9eMdwNEoKMbCqX0SdAT/KnDIfzf8uH/3uWyCHFwoY6srq/OkWWZNOjlmmyzY4FQ1LYqe+86Bsy0
O//ZrJPbhFdHwu9wcNZcP6vzUpXYfLfUyK1Dn4rgYTSRN6rbvqNh4IhNxYG76yJkVjpl40+DK+J1
2sQTKqMMyZmr/WtHcBRBV/cb/OYvXHfv3jjwfvsFo0p+smTtb984YTCNUFUObwKNLlypiwKxpYg0
6sI668yMTJ1vphSZCa9d2us8SFcRHNB8Dm900iSC82pFSEMWCkScZyGPWjD8vZcxk+9r2Zfzl6hG
qsoCQvfVrPMZZ267RxipsNs6v3BNvdvgS55Ikg10chGy8pZX9CqK9rGaJFjVFFbaaH7iBrWvCCDx
M8Yw0dWF7bAUJa8PE9xf2G9gJgXBA+7CKrsAA6csnKuno0QtPPlCImUouiYzs/J9xGPiS1aHyRUx
p/uOcgpDNrxtcMbLknLxVlItxmZqCMSlbfoefOKQOpLLcUtbTP9Wvwu7T+FqfJuOyq0zdA+rvN5D
ydeLWnNZMN41NLaoidLYvOMbO5u7lgHzR4a/0r9QQq4jHRMiOsvE9+VvxhOrIF+B3C5EHnVHZCeC
p6Fuou/jOBXbPrKsmwk/nu/IZY44bYzdhbewPqsvK3MMgPUxHCFlf7sRIH1PoRexMrusp8ODsJyd
yvgb7ruaOUHT78/vhpNPKmB40VJb8Har9YCcxkHcYK1In0l96gFbAW2O4Nv2Vjt/ZBSMBYFlIFCV
O6i7nF/7xLNC+YSJzsSTen3dUcNsNVfow3RHjJ3Mu1iF7Sdhm1V/mPAiScHj9lpdCAGnlrS4w8gG
bWgt63TXyj0cDQlsRw8ZwT9g8votBUt5E7aJfGBilm/OP+K72Mv3tNg/tCzB5giWfPs9daHJ9nuG
LTR6jRzzmtaRe9PEV+lQh1KDQFJdOewXK73pdnSUzhGzq7JebNCPdcQXRD3I7OyOLO8D+klhuS/Q
DxGoRZQ+IqGBb03/YyhafrG9QClQMiPTWkdjp0ahMQZ5fAyLmAZriX9yEsuvcxbUFxoZ67i/rMQp
A2fmA60EWfr23eDmN5kKf62jI0N4XYCwwc46jTlbF0Lekge9jXgwjOH8MvQDQajUaiGd4FglUaw+
loUpDoOGYOMOOr4tAWs/tjrVTPlRnzn/6U+gAlnVhxJKoF0QKqtEAveSdtIVVjBFbAPLTpXlTE9V
5ZrBnfAYldE3DlDFn8H3xzfCyiqFaKVbPJfRBDBH+JPzEWFPx2YOMCpcvaecCCSrpmquHHhYyZ2p
7e66FGpCX1121vc2T+rpUbZ1aF84qfaJN8ie4GuRRixyAatGV8OXjOLR6RG8Fkn/OPRGZG2q3hzV
fQzasn1AbSusd0mCpd1NUNeRRe0xlvPOmQAu7rDMLcLHoq6k3ml0nhe1TnAO9OXotO+Br6ivA2YS
7c4jcZYQzAzcEbGXCmFkIKzvJUgONgyADsAnzeag0gHVtbKDBPlsAO6KNl3nBvaF7XkiVoCq5huC
72HosO7YDlXZNH1YI9w9IYeAyTYoU/yiruYoCXeJEfXfzm+YU+tRgXP3cekwP12+wascoCtCq1Ci
GmBOQBr9FtLL+BLljQUfVqaWvu6cNA8P59c89V1hfdmODxVr6aG9XTMpR1LCYsTd0fYT8PRRDaw2
t/qnkbmy2E9cs/3eH8vyUovj1MMq4jARkZNPZb5aGJDSWIe+PNIas4sbevLGp9EESLftBqFpCmDT
df5RT0QbrjnEfQR7CqGH5Re9er1odjQVvVpMnLsq+9SMFZwilOpn5/r8Otaq089YCg4AvCe5TBFp
rqzeKWbJEMUD6PbxLGwEkMJoS29Ao35qMs4BFoe0V37d9p6HgRLOYmqmL70o83w+/0NOXO1MnmgQ
m6j7MWFZxZ8qQzJMO606dloHzR1OJAKRaZm02b7OS41nTyGDDxX2mPU2G3v34/nlX+RVXkXdJdAu
6iKQwCT9frEucYJUDE3XK3Uw3MCsD6hVT+UxbBuGgyKSpf4R+pNhoHYHc/1P5tjNkyE9/3bw0JnH
UNgHNO+MTXboAIvYB9wuZ8yOIqroW4G+SolZd25fzai84RjeOB0murGdeO0vT6ZttIer/imdHBFu
oOgGyBDz+O0+izHK2dp9Mn01OqTW4aQ/jYaHw7Kr09E9BFGFJQeJQFZcN8LU34tE2H8YfgKGZ+SP
ITEY6eJv6hmh3lsUCsB2CtnvmQ36xi724x6x7iZqJkA0eKTY3mMN1OKGxs7RoAU9F2pR3b+nrNIb
fviVdPPPc2TttZ5vvORHht0QiJ+xk5sylodeFNa0t3Crl4in953eD36FNdCcJ7G+7V3BQDEHZ/ML
6RL1wUcn5mcDTvVb4cziM6r80R+8J2mLaoMuza6hm3HsPDf6isNIs5DNezfDhcnCYzGkcWejjFot
IJM56u7NYo7DuwYZGqhNoV+VkC6QPB4xh3tc+AX5kfKg+jTjvgsJQjo9lAHbTR+lHTbT89ha0X0o
YX9tdepMxoWsalUtLTtrIY8uhQI5CpDEt0c5C3Wp/SiSh8Kmk1gUtfU4BqDWQyCZV+d38SpOvSxF
2oCOD3GZRumqEsBHCGbm4MoDPkrGo0VPeRObsr9RjWpQEeR2Pr/e8tNXh4ag4UAZRfWKhHH1aDpD
/4bL1T/owYs/910Zo3njRU91HmhA61MdPrgidq7T2S+/eEhRexd+wIl3S2XIuV1gpcTnVWDGlTtX
Yd4GB8+T2DyCmz8ksoFzyU/+3xrCL++WL0j1IRlFMnJ++xkDaNBlijPaAdErqz7S2qxQCxyj7C9k
qfhfh4RGdo0v7hxeKHpOfVRCE60QoZg/r4WhYOhYcdwr/7AU9AfEaePrQrQ4DxS2fTVImfw6/1FP
roetnGTkAcJjPSacGqQwu5r9iumud+Vji3vIEqm3aeJlu7IV8sLznfiG9K0WhJTNPYQOytsXy5Sg
wuzA9A/YytBQKQJ57WZpsLWwKvtz/tFOLkWOtDAP/PcYZDxx86oHc3loetu8jS1VbZNsiK6xX72k
BrHKVV62CzeJBwcfbQCwq2+fKsraqvUnKQ+xpxv8r/wI1KA7IvcQi9Z7rgdkOLZ2GPiX1B5OfD6w
qtyhzGIQ5hL224VLNzD63iqNg9sHxteiKNp7w4vDZxupUEZq6D+ff6cnHlQhLsgt44A0eYdSQDyk
GoUBbN90U3sfhn1yW8Lr+OjMurzChzf94mai3J9f9MSHZFH66SjRMXpag3lcvOCslioJWCR+ZsiE
9veli3NVYXLLnl/q3cCW+K1ceEbLJE0AQ11lJmElVVa0sLasoRsILZZTfgqsyHpImqz6kZpj8scp
USjeiIZihnIgltMWGFgkNiZk6uiqafVwibtw6gUI2vfg7OCavQP5gb3uq1iYwYG6N/sqMCzZZXRk
v3R4Sl6Isc4qRVyG6qimIKxBQGAAt071+SfTHQc7OEg7Qe8P0lSK7eIo43BfCdRNrjMfIR0IrYEp
dwGmgdfeQM8xzqr2oeyxLNzEHLIFRoESfpil1SZo5TBcSyvKIQ+aefnZx4j9a5NM4gG5fLyUYEh7
GKNaQfrTQJmnwOK+qX9h1YHhEBZZ5e0oCvA9qKqSFoWJEQYQcBRNTwfQY3LpBayS8ZcXAGliaXSB
/+Glvz1SlRHMfYMS9gG61VTeVaaen0PPq+4mBJz3sk7QVusAsTn0IlVyhw5R/NvLNFKhvXaqeCc0
INhrpzSshxFCEblWH7bVARvErkDzB+8zX03YD7aRLj6WJuDGK2sakmPcTiUaImiXVqmq7w0aFCDA
K6+b93lca2T6oT+nBx/m2G0ziIDub9S3T4Fvq1uzTRLsW7CUMC+cvXWAYTsACFKUmHB1aIUsmfyr
0qRsytrJfKBlOW5ItwAAe/1oVF5WHcYYlh3eb0U3784fwnWQWdaEr8s4BfwVYj7Lb3q1Zu/HFTj9
mDULVO63UCu57vFMq0l0CYNykw4CrtMYGu4l3Pv6pC1LE2FcYoCj0J9YHf8hakJNNoGfH5Sqj+4o
/Z0BnPabCEvzwkbzl9j8Op9a1noZKtDpptR8gbe8ekzkpCIBbxspf7RUczwCpOHcwfb3f0+yxoEp
aAoQ56Y/3EZxEn6E9T8dm9CaPsD0xajJxttTp5GGT4/94g+px8Q5zCUj5MEl4e/DXDxXmTsidNWp
+gMtY/txABr+O+zd2eNSNHDOhDlgZEcU0ufuix7aakchAbXOmYcdHCP9gOYhcrYeVpt3VT7/lIBY
UhQjKwO3zKbCNM2uj/i0B4BekdSGyqAPQ5PO8xZ4u7l3YbcfVQyuZJslcXKwNFFk9rpcbsbRiW6h
R1X/stTDxIq5IBy2UZmcq2R0p02eGtmdY47Wndln1dHTlr1TMYcFanPe7cYcEx4gKzDtkrnPH/ys
ld8nuzCulejqWwPNra8OEuTlVdJEzv1Q2dH3EHn7CiNTSeC2HQSbLnzR9RBnCR30qcltmBIsc+BV
hjy60WhPoxkfF7oTQIWqT8pdxgvAAcLASPQAEqr/ZrgGRiWjKYgjhetj211gOXaw5UgLqgx0/Bt+
hbgEEl2rEyw/TjLAEC5/n6h5J+nHVopX1AE2dv4RD00sWypo61EQFJ+RBnhw06nZJlEnH/yqd3ZT
ZftXJGnjtR7Cz9OEfY/WjnUIe1Edzx/4VTvg5b3Ra6bbDkIKhM4qyOSij7EMTRPUnLxJX9GEAO6H
6zyCz0mvm4PjDubwQDNgZkdz9V+69E/cedD6wQQhGXZCKY/0cbRiZsNHlWHRoJvG+Zn4nYOouGNd
uXlQ7ryom7bVqP5Oms0a48TOVLlXF37IqehDDg6OAPFbUFrL1fQqIhhRI73MlfGRs20fW5noJ8aC
nBt+19fzr3wNFljeOZebYJgjfQViYTXSqvgXXY11zLgBUsQmHid0MoyoHb56aVTYt7jthci/w8zI
t16coodjgad77umpGr/P/5YTn58DQyOGiR8cjTXvijXGkmo5OnqV5/l/i7S2ho81frXjNkaCrtq5
c5bhN4qk1z8E6Cpx4Y478dqXzjHNTXjyPoO1t68dHrJj1vVID7WP633VCXXrxTlDaCTjLwACT1xt
/gImfpnfUU2vltIWrHnbgWJGMxsUYjfnrrcJKxPWdD970dG3o9zapTrGb+j8S16f/2XCjEoYA+Zl
1A4VdZXXDJYZo4m7CPEUwN/dpQFouPYe4R6GDO7cd+MGG/ex+TjB006NGZv7uwEfhWorcx87rzKS
KfRrrGDP/zDnpVHx6iJcfhkqiwIoOhk3/YXVfY8sveNVQw6sIZNmC6F8HMFGYoU4ZAUjXsjnYwmm
osYgCbULRB/cHudGPKOzK1iABpoxEku7cgzcfzKvFDwUekFQDAK8JU0vuPU04oaNaQHj6p3J+oHq
fffUoWJ8PVH/D/u+DvXBxdrqNvAEnaR4bN1/Cp8fPH/nFL46/rQTBqal6FA3jJ2nobPIjz1t3ERJ
YHxoSCc+Si5Vb5PSG0QI3nebG+j22BA0UYwDgpV5QOyr4jZvPWvL9DCbdjPp9y+6Ud2zBIOFJjs+
p0hBefQY2iL29xPth88VM5Vr9OmdYN+2gYcfBoq713gij9umr5xfoyObkSYXX5YheDDdGFOcYBiG
KRaO4snMcAaSk542Y+FjzJgZeSs3OJvRSawTOXyXOd5dG3us5R8BNT/ZdBRWeHl6KY61cjKPuId4
u8gX0fPcBcFt30bWDhDpsMP9pb4CqI9tYBC0yQeLWfen7v8Rdh7LkSNBEv0imEGLK0RpSRblBdbN
7kZCa5H4+n01p93TXsesh2QVkBkR7uFvTvo/aU9sx2Zpy+FR97G8D520oHNbBJGEjU6em5+XWr/n
AoUlXdaEJYSUYtlfObI9JPgYnFC0Q3LjHCi/3NHwNro+KuxBMlGIRD6wABOb82OeqKiBZ1Ethh7Q
OnvL2hrrJIs9kf6z2DDV4mKc9lKyzfPughh6rYnd3o/M8B9DRt3ldOQMoGvGnyWSW8Cfa+4zs5ju
eJdc0puAurBG5BwsvPi3ummNrU1Tf1BSbdwnaVlWLBm7rK9Nntb80qthKe+px3Qh9MYqh8Ip0u4B
8RLyUB3Hc+6rel2t/ojPtw9FF/N9QANLt6VTxyd3rJUmpLRZopb97XvVl9pdQDPDO1dNK6l9Frlb
PkC88qOfjb6J0CXSIoI825+qeDWy7WJ0TNQdK1EMwvjXmbqtMYdjoljeVSii2dkLDjjgvLHrG2Ke
9q2lLgyx8uKbcKruRVnH+cRIqjhUWtJseff6P5axrC9Qq6eTITSg1kVRLmmQFOghkWJaQ7a10lnc
PWB9ZgBnmHxJ1+Um9fV1svfJqC2gIhWnjGSaakdiBSznVsux6SMs9zoiTvxkTpHscJ4XzIEHsn8V
f6xRWIS5ihP96cRWwhB/1NYEKMMeYgKtXdLXLmblaHevNLQ0sLpEPVtdV3+DBNOLFy4ZsDNFl5mj
j9BRvs09KbiMKgHCNmM7XYClekZkYvDXgoQw8dwvEiPeiVwH5tpymlgPdkxGaKTqxJqgtayOeCXy
EdJtCdIUX6SY/3Va7IXAhVlDFo0gxqEiFf+VpXrjIQnDPeQDi5MJlybdYk7jmpd6dnQaazT8tp77
DW5vzWJv3LEiZkcagd2x1wRusngHAm8sLECujIQpVh7CYSAlzS3e0sYZ2A2xdBEsejw/8JYnLxzs
7Ro6YJN3ijFOFpa/CsTC0phBYZTllyCGdeWMsMtDL5zqPtJ5gCrRcJgWYu4DHqTpF4O49MoPIvBP
Mubk0Wyz+hTHovtOYlJrAw6+9a0ESky6VTnDVHXzvtvJMkmOHUr/zm1VA7EzGWV5H6UlJgymlXly
qkXbe+qUn/XWTg6uptRHzxybtySfDDLY7GFv4bHYg1csPmM2MSJSCfNXJ7Pcqx074M5NnR0cbVbT
rTJW604wREPAVbRNZdQ03Q2cgl9jiSFsJlUOeEi1SQyQuP46ZxPpdJC1Tx7AXIooxz5PVVtt6Ddk
hIhNKtBAiKufpob5oB1E1xWZnsEiSQqx+BlKztHOByJS4tCwAIA0femrmBsI3sDRJrY0JcVBc8rc
YP11nHYkmLluWDMU0YJ4LIeDZ0yQCNNsMBl4Zu2i+9UKNQJLMQPm0OwG+5gOKbSqypPXZVDUHS7Y
9FJWjnMYRBV/irHnUhjNhBtsNFMVa746O1DTgBsScJO6oYu5NScJJm8Dm3A3QmVRNB/t4pjHtVCs
UHMnQFiqVm01Q+HjmzRr2+O9vXfuUL4lNTk/rAE4/wynsN8AtdpXda3tuxlLTwu11NF/F4Y67lSn
QdamZ3xXbGjbbATHfUJECVA7Pxkz97G23bItkd0Au7jJCzNs+GZWZYA8IVr9/8sNN5nh/t/2+Vk1
sMz7LGggf9B1Pdvr/1UsT55dkF43FwdmMaGQPNeG/Jp7DQbSAnPIKfaz1ZynYXrTZBVRdb4rGreI
Xh9YUrnjKwtmfTmDHQs0vT5Xk/qXa/rKQvnbmJQHpIZtDKZ1Nq0nJJzQjCr2/hLI/C0d+2RW415N
2o9SNlcJU5Mwx5QcF2B3We99LY6AFC6/4zYxImxLRhB7JjG43QTGd42IDeayrvqrXnCgpNU1T5RH
b8SnJVOjzPBgp6tHoIo68JQxNOxiCVH7P6rCu/eJRTkkgoaHDlTREI5ZfWYAfolrYwNGFCyvFa66
HjK+h+9jkrK31NtEAQFUO4+smf7QEx86ODyVZ53GYtjZZAV2a/MPRu3BGElbqNMbQba1DzrgK64J
squt/G5heHR6fS/Bp0IWevWyhch057P11r99kf+0CuHbc95dm45g7cwmbC/BXJ66yZU3CqmmedGE
jMCqHiUAXDi/YJpWWLTe02m/zEetV99WYvVHpSeLqQRvIsEhpspwNBRtV/biZE8yysgJBdl5Lttx
H7N9HOJYOs2tGyr45YOsh5hGvNDLVObHQU7Rqo4MIvKFqoypSGavWwHkrIKSO3oMD6QzvfRaEXa1
HqlzB/LXVL60gnjDgmMf4mB7GK32cxre58aIyPd4bTBxBnGmSpIobJ8d522pQFFV8++VPCXpmbz7
6u2ZQOfrYOx9gHmhhY8e3OaPxAgOZE/ZDnn1MQAVPbEAB/g90diTmgA+6lPx3kPdnG3F1/hdY+qC
wLLUM8yXGrKicVViuW0SYgLdjg38If0F6cNjIlnkEczYHV6UIKY8Xga7Q/vtO+p5844sAe1v1g5D
m+37J4GN7eW3nFRO0hsPE2UamELIegVncFcQzJ30bylb+uQXBux+/9adsQ0mZ7wLrTiJWflOzenf
5Nh/EqFse7X+IytWvJbijDBm+aIy38c6BolofauV3I+uPLRLejL4wxeH2ILM1C+YQBMifNPzKmrY
YuCy61keWKXeC/gGUrC9YK/5uW3jEPrQztSWfT+Zj6LVon6ZD/mq+2ZZ3epZ/Kn6/N2iRMMq/IUU
fpMFIM+x+/GUbKN108ZQm11rJeQl4clUMqhuhCTYehGYlrJJiJp1pmyIPGUhGdEYQldbAjdztgRr
hnCEN5krcpK5yHzAG+Ep+anjIm/L+TUWcuu6yZ6U661OT2UNTRBbatiTu5dlz/N3CaTiHia9v7jK
+pDjf1SZaMAQyob6vLMxp2OMAkvOtywr80exs2ulDp+eC5m51d9ahZcTFTWwmiSBtdltp17yuNQA
aimEquELY/Ch1Ze/s2Vs8imBi55v9HL9isds2+Xyz9TQCHh56Gnl30JUN8X0fjjUg65zfpmSMHhB
kJufWcZf6bafULfYViDBP59ubQqJOmsuwEGJjFvlowfpC4FPv+qOINwVx0iJ6CNz5SI8iOhlLlue
2YoE6ueoBAweNN9iac8OiKKszV6avjvo1fTtxoT/5fax5f1SXO5brW99p+oecQ00fOkuVj1eyjR9
kNd/QNz+sGp9Y1jKy+CUG3aSCROFoAdHuCXCqgcsTFsfLhCS42GOdLX+5/TLLsYNxRZiC+e7/DB0
ZUvFe5ljsSulGWpSu+VeESZZf8+HrCPDGkzuAp1wFdZ2dogNbCXRgUt2bZqOALIlMlTQW0lOWK82
HPWxeIttPhW32fcryLnKTU6i56M3CWzd93ZDyD60eLaJrmlBc5CkI3buXmInUhEr1FHCt6/yEE/b
URvql7TM9wq4Pz/2iBTrFpMVwPrFblUmuOq+ScWuTotP8qfPnVR+U8lQyk35Q0x6oItxqxt9JA0j
sLmH+ZK3SrlcMo1l/aXbWq0RmIt+yp5vJqkUAdFXG5CA10XKwNVHzTe1SvhymPae096H2ISDnW0E
UHLK7CmIh+YnteYbSbwAJcuDPZSndQQI1KUBk20MFCtaSNeXr01OSHbtmTsHnGWd9HtgOBCS5+ou
qvm3BqZYkPXsT+Rt+Mwn3z0CmsaaR1Zt2VNfQtYhT0lq3Ami3DKpexVePZOEbKo+AU+1L/onRLMz
eAZbe6OnwybWlheKxZ2+JDc1FVsuxQ2Oh7Ctq6uM01c2pzaDN9zjqXn31H5T1NUvSYOVxeuudMtT
78VvOdQKvxnqTbVW39bozVHrKlulh2edDDtNPJGZcjwsqvvj2QuoL5dWw8i+Op4f311Ii+5WJBpR
FfckN/5ajcp5RV40wxSsPcPSvHljVvmNLT6zMoNUq27Uoro8j7SuY9IPMUwC2m1UEqHH53UhFCdQ
m/gl06Dam9pjtY0DK0VG0CrJRqC1BWJZozo29jP1R685n5kqXqvWDAaucX9Ql2Amy1AW+rAx9JaC
kjm6kyvSb9vme+ZAt9clwnt1n6zkOJT8kepyNPo07GEU5/p0bqTYQYvY8x6EOsTWGJ2FlglzFll5
+5oDePXGQxqrjCjGi6E3rj+Z05uTGdtuLdNgnocfGvh9MxFurOTDWSTGV5znt1ZMn3RaIDrL6WNt
ERFIG0bisCBdNnagUmGKLDsIOy8CTZu2zxi9ynZSaAWZEVZSToRFtG6Ukdu95UY6d3V+xu4frfNS
BJmWRXiYqHABWKrGEdjEe1nnYdyr/xh/RsvgQc2mRZs7TgJDvdaT++Vq8tqX5jsBEZzxuvluze41
b9NdPzpR3ZV7W6q7KR2gm7Na0loKY58kXDmR86I5kYv3CvrjyKiG67py7VCsw9GpG6i8+sbJ1a0+
dx98fvzwmDTm5FgXTWhr0x0y5t+uc6OBGVFPu6U73iZRp1ej7jepu7zro3CiIu/PGidy3S8RyMeL
uZIeY6i3ps2Pi7t+i4anYVzdv1PcvK328N0ynFEs+Y8zIFR7RKFyrPbaok6+kSshua23fMh5PVpK
Aw+7QE20c5qN+2KYgjnPH0i7RCwuJdzK/EdxmiyKtVn6RZ5FKOLwaaZPw5YvuSsQJYvlu3PVfa24
Zy4aXGBim9Og+ZZRuL40xn1tz43vUYYtjDl88Myqn03TLR44Remuj8PsRrIzImk1GIR10fi1hf0s
Nup7lnnLqWrpJWfXSDbeIL/nIb/0jvOV59qm1xSSq5PPJsHFFquTE2ZCDZOlxjgo3vsOe3KuLHuS
xN5NQ/xAkeVwgSyMLdmH0x3WRbLrqX8HlZ9XTGbELstWNfubUMdN1T0h5sY5wfL4tASL0FaqsKxG
seFNmYJyyH7Fjbftk+msJBT4Y/rXy70vWVM/2Gvi+Yi/98qtXPT5fhMPdqi1XESQgMkEhiC7gq+l
O/fzafkBABfoo/fhPM9gOrD9kC8GnvtSY6tBvDfe0OC01v8R/LKTsbVTaUV83hgOWiRwv0MP9Imt
vK9KkYRuVt+6xCBLPLs7WgdKuqt9Qol3wAghnqYTX8CQP1hpONdFXwcVXpUCj39E8fKd9u1Hg16F
8+qGQO/5gz7vDKNn87ub7xMtRFivVjTO5C/QEkCBnX8aIoK5OfDGC9ViQtJdF886Vgs5xGV79ub5
fakB5KhFaFfuduryE7gG+tTGCHnh10BoFuk5OCXz5q3H2h3gbwjNdmx8vEoPVy/3bQ53UBt25pLf
+kzsafOOY7m2h2UwPnSqxUg6xICQcXTAhXGPMY5GQjEeVVWeQdodshLYsFtXYasUZujm7r7owTO2
qgazZ2ZOlZkHJzPBK5vX0mse1ZrdhZpQntnjcVXNX+wpPeAgPIwZwFqG5FqrRoGxDh2ViKDH0AAA
tdqxIFRVvzilSSx69/xPCLbJzCCytK3f9ATopc9126puLZLYl73WqGf8ikrQq3NoDs63fMZDmYI4
Kgc1Jp1OMdkAjO9+FXghtq7Rf5tG++AKXHYm70wvkxfYP4dakgA7NM1LK+PrpK+bpuxtv5SaB6rZ
utl6EwI3PWJXMzbjAi8NyioQmrL6dMgLO4D4iEOuz4g++lzXlOl1dl70jnjirvqn8PvlZoZOS5gz
u8RkgUyVEil9vRvddZtVjzxt3lM1J6M9m3xZtxEZdyI0DcpBzTbOetYNkSmFhXPTyX91ZrNPFayj
ywzQ2q3/QS+9KonRwVBae18fnZM1taE953Q3SXPLJ7JLR4qRVpkcCN/NVRU4KTorCbmXEy4DjXso
NQOztK8Nm0iqEtOhjp+1BXVaq79ZRKGH1RnxJ8qwAbpahJ4+vyhWjnZctz+TO29HmBuKMhwUlt+C
ZBh+zYo9RjZpR6EnIceWeloyC0r5nyXXOVluqiL/ZmkeCrPYmc64NbpxgzHpQSzgnsa99juNDEoc
JK/tmpyzWj1hNigDrE2nCfm6RlUKic75WLSm5ZtoWdjG8A2YW3li0W01sFs9akpgNqXGqT1kwzmT
8moIfatUWr0RRnnMeDhkRrOa1l+1woRa1a5lzwRKJyG4GNQPmqvrmKT2T2ubt5EItsAoaYyX2gWV
bilQcavKd9Zu28brhVY9NMxMnNLMiFBHD6MnInyNNLREymXVd9aNu7xzp/DJgkcZEYFmK5TcGVDj
UsUgDrXWZW5Vddh/FvcobJNKB4wFJvKQszGU5rr3evFRGZjRFjf7GR3u1mqlEYFXuC9q/i2pmW43
fGKZ+WF7jhnbUoSLWO9jglV3aa+WZl7QRoOVIUXBjqTqyksqWfOwWvkZa81Jr7qtORjULtZG6Vnt
WDuxQ7TiiZLuePLW/KtwrT9W3LFUtUhgQQnL8Gz1hbqrfjHOpACegrF1SOIg6sarmoBW+cSA/Xca
Gw5aEjZMRnv2pB7WXL9nqZw2svP83EpO8K1ZfM+cB5MBSh9NPjSe9iynXK2fIL96MpjyWZVfY1hl
Ye3hOtVxchFdY2F+d6N2ZDP0nVQYSRXfrkFn2EddSY9DGyfRYOUHxx232ZKcSj2+Maw+6eX4r4ff
FGSO+ZZa1WUo3YPCWUgQ3586jfFCt4yZKp4jo5IXrYP/3ZXAfp1iZ/eUpFWZinM9lIlvJCsXsFzO
syI+dcX6a5nTb6unMzNq9czscDd2Xr4xZp6I3uW4AhItlHvrVneipyd/MdxNajVh3OlduCryRWFk
BXyUsOV63BtD/cgIy+c2KkN7FGHRKytEteXMLtTJHJdN3bXBisxkkzaC96D+0RwyqRPTeR8z7YC9
7cSVwPE8EB09xGNo1q76XTENDki/FNTPlBfprCP9oKi1Fl1DUlBydcvG6iH/ZtUWcBIWEJ6f2PiR
goV4M8tAm4u/JhNcHxWHlVFhfSmdsbGZ8rNU7av2IoN+IPqB5eB/dtIFna5zdYHTquPlmiZu5Vuk
L1fT8tGrbAQscavsp/rTICorUFz3DM8ojAnHjxatupMjSSxYpbvhksd/1NT5SFpe+FEFxJ0BfqcC
bOyDnRh/J4oQ1ov1Q89IlYm9+FZyovWTrqGaWjkA3ZGmpGGbvZIDXPQxL8PqOSCGr7ebdPBwHD2e
3sjz0g2Wb842r19vBRbRxtARqBMqhUqpsr2HIgvCsU0Gn56W+naR8Vm0TR0NRXKU6bwxmhzxpBl+
aPzOq6u9Zmk8+2bhXsxhoeJd6sco5BJpVnXn1DFBWte/Yt3boUAg3GY6Kw9dk/ksL58McwLcy5zR
ssKeqhvu/F7nduZYdcj14D3BwsO53r51cqCFruogq6m58Si+mHV9VAybYc1ovzgljHnq2UtvG3ce
jj+6TI+NPYRkqiE5lXo0xuXJNKdTEdd7kLZhNcmtKpzbOmtXdeneZ0PQeOp3Df42eKG3pSw+iNVF
om3TT1WzLvrKRKImOK7XzKhy5gtpOg+ZcDi1PQ0/zxwlcOSqKaxweagGy/GJIdymZHfPzN6qunt3
+LmstyADds5ZzcaXpM//pCInEiJb/2ZxvhsJ30nJKuqBpdqKEjSle8FcwZLGE/cN1tuq4nuutsde
axPf8Xrfa91Xrf3KnIKYdPTKgjuNyQU/B1/EKDs8YHTF4Ca8oG3117JSrkuDMmwIjpy2+ymnVYbC
k0roVNoaZRJfprMahV+svYZ2hN6J8rrh3yS+Pa71xsucv/GKAdR9mvtzExXQZFRrqJ/9kIXLNDPP
duaHiPWH0ihF0OrFyZ36l0xJzzLVNkU+H62YErXWyC4TAGIbdTiQenF13faLvJcAk9eLGIuHWJ2w
Gp0Xj/tBq72Dl1unSteOo5giW8/32lhoG1ujDfDEYSrVN8l2R5A1JcN8zfzVZlbNOz3vmwLpK5v+
05TrX8zyUYksklPM9LOYiXPFeB7YzzwevrT/igET8IWMElN+oLJsmykFs16aG4f9cV8v7K2+OEfM
W6OfG87NGHpy9Fx2Y+a5fG/sbK8zmLYVZ+ek8x0b6svQeHvDy4965x2WDvnasq6pinvY7P7pevxe
Os2xrs1LU8prOS5M5q3Q4VWdY/dkkTYT9MkcIhXu7BTTWlF/qEkSNsZ0Yi5DNlS1W/TxX2vP9F/r
8pGps+e3jvVIYpW+tjZxkbAPk8nxqI4LCk//lnDdKKYEh1Anq19liY6m69BwUimTo4bwRT7HB/tP
h1Gs7K2r5S7pJqwCzbgVDYno5uTdZ/Izah1Yglon1BcU5D71XBaYlUrSqKogkyu0vGlJAS92ldId
O9O8aCMKQmryYSz9t5r0lC/DV8lQe5gULyilcUnArzoef3RH2CAYvUJ2PGu6+Sd3SeGyisoEbzUc
tW7dJiTms0JJIlVccdTBGIg8Az1VTHchhrNkM9es26swmB9PDeDLXPlhefc5sEwOCiyCRmn+MAe7
mHFPPNgzU44Zz9Tp3Nq6fs15bbMGaE+/MgvBbAnAk70ieFhpQkHabuFOvCG7wklJhOmXDdOBsr5K
SdncGX9Ap3V+1Tfwgb0dxfI2m3QFD4v70JR4N/A9Yqh+ixe03qW2XoBSbKeKsj61Iifz3qba+zca
2W9c1e9tXO7wkM++p0qT0iLdk9P4Y+rVRY0TNWBP4lEs2uhjKPwN3ZHuaP2eLOGrTNCW2twIoZ7r
dIpKR78obfpRp+K+emIzTUQDZSYsL7Uqvt0++9et67ttcFsWzKzrGEuKQwlWlbu2N7arkuyebwah
C7869S9mj208t6qfknsaVZMeosW9lWm1LZ+LbczmnpOr4pelKAduMthKXsrjApHGq134M+Z6w5qj
Pq27vjqoSdCJWkZT3xwqAcig6Js3TZdH106OKw3+NDLeL+1UCZn/fRv9RC4xi7tIL9dpaDYxCVCU
Av1eWUwWj4vpz7DYJ/xjauBJbGyrudf0FOgoMQ1Zg2JmacyQvJAB+TWPEyQZ0Ie4vKbF2KyLduj0
5Ik/XU9m40ZPu+hcGdHKGNIi+IInSB61RhALpQReX2xn832wtXur0v/IbmdXqq9Nzk4m5e9OmXal
rkcZa2qT5f1AvKW8ah28OA5TMs+7unYKmnb8QcZ9n5VfjasxVuJQ5UM7IhEbYBgJuwAOBgykd6Kq
N0457gPuAOAqNWt2k0fJyoulL+Y/kED3JK12Tc/gcKL5Gcri0cX1BbQZQRQe8nVXha6XnVHXz7pZ
cYkpiFHOqRTiHZvOZhpkqMQW+SHzuaUKqiny+5z4qJrZ2OxevK73Hfcpjw1bKGQLbhLFBF6Fz4Pg
jyqbj7BvfvHm/2jT9LuXKc8gXLgk2fZNAWJq0YiUc7Mvm1cg1+x9aSgPLj0fz9tW64qo8lbM63LD
FbXBxLKbK+02IbOQ2HMS+oqCmkZW3IaYdkOD0A97ERujdwISJ4MBa2DfZz8WbLQsnTEfpL9F4R7G
dfk1lH+a3CEvUzHf1awKTMZHtCPp+1TU6CXFxaPEiRm+NGseTk1+ZIGSgOL1JI34bMxzqHddoPZj
VCPwTka1Eam+6YlxBZsZNGb9vtZTlCpz6JlT5KV1E3R1DBJkNV7sztn1JV6zWZdcM7Fv1RRNRkWu
O9Av5Lj5FHteoFeuwW4pEq4zZkd7tjZlze87UN6uzA3WTDt3XNLkdQVOMn5YSrMfgIvoWLfsVH2N
k+XfoIBCifOgz+DHyM+qSc5szWmACc1oltplXvWXOl3PDn5an6TGraon28wtNrMjjrPqXAx06QjV
cu9myrYYvA8B4gS7UcA5ce/z33GlXJgDxP0cYeN4ZRXzFIu/1awfWbCMfZ32VB+U+6jIi6QxRBP7
ttQ3xhHLbTY4abreOhpOvovXg9GVZbB69X4ZmhvImYi2Dm1m/qSQTLkCaU7HdvhCemg3GFh6nIbO
Rc/ozxEmEjf/t4zud5FW8aGqs40yeM+RH1EnRmBJ8+yVkAbN/qU1lLNuFxwvQ3Ur4uGSZPXfNmcQ
IiGiWD3X1syEppl+xKqyPzJendbdwHE74HHEaPRVyzjsoOUYk/WpWE7tL0/HuVwgC1njw+nNHwb1
jNKW/STdQyrTl4TkGQLWaLBGzqYi1Ib3WjG4L13mGmrjBK1KGdwpwyuUlrdZjT+BYp3XstwIs7kt
rve6zgqpXMlucvNTrxmbfkYkZ5tLCv3ci+SNbaUb8OZANxogxvNjpBBvmzHQmu7KIq2f4cmEJKNt
Rlte8U0e1irzEyIBnvMete1eY7WOGKGkoW59tXF1Y3V+jwE1kIMb5nX/lq/Dm6rnL2vjBsbkHBj8
IoU0rzJLGIQkb+gm0vfq8Wuwm6gy+41s9BTJIybqWexYlnhFJeN4U/M7h2CkzEjPiwHym+oI5Bt7
7CArgiH2PoAJ1VtTcIbJNSFmvupCDJYHQZKs2XnWb1yCtsqQCapT6cIcyIV0z3XsUmzOVB5xZs1H
x2ifvjR6o1yUfLEMkdH4GK3Jo2SeKAsKDYabbt//7l3nD+izI4VqJMhWwYIHwlOa4gRdLIwn5Ve+
Wvu5du0dFfmvcbQurNPunHgMun4sQ/zecluWNo8E02K9sc6kV3fwxqqXlaRctqJehiIOGgePmdrn
h6wtd52ZBoxPt0489BgYWNnp9SpkZ+oF7/tNrbStVOqTM49+K5mL2XbqE1/zWqRZZDfWi7cwJorH
CyPubee2xh37ExYbq0Y38DgPmirDo+G5rT9I1UftPvadvqnyCiEAeDcbA1ptbrNyCuepenEkadfc
ZV0z7Go7f41txs3tElrpcEuqqfAz9LeqBJGlGnM0l5z24HQHDrMy287FiA+W8GrvWFpWc9fd1XxM
AIL3JEp6W9VF7OATXbNwdbsq58/g9kOq4XfDx0ULjRUFCwANq0kChilJ7gqmKRW/zNUxLD92HF65
Vg6/PcJ2FSyuSdls7Exqfl5wM5jxZsqnAzOasyuW/aCjU8zmNuFFLX9Yn9jDNth0HS4LQ/8gFEaG
qtl+akmPrkEp1CMe6Gly7YvqpHTCV3qccP37wNCt8uIPkiNCTpHI4f4dhslfm+amYFMSnn7TLQi4
Q4vswLjGHtFsGx/G1BZU1b7AHv0slPtmvI8Dp5Y2CipV42a3c6Ql3yxqBl3M2L9LtpIlSKxEF08p
EfdwNYgni6ko99MoHpm1pfFB2yp5opScZZS5ilgcD9WyoPUfdqP5O23ZIeuyU2vkVxqbiKTaU1pa
e9CdT4LBLW+5XlqjL8JCqis7ZvkLwbyG31n1YZnoGNtKu+RPw1ru0oU5KNCBaWDjznXrNizrtbe8
vTopvjqvG/4AWH1etWkcG0y4jh/WPWLJ+kPTcJPYDUal2DQKGPeKL9J6Dp4bN9vHHbUoJDlwf2ck
8DXUjIoOmG5UbzKCK5WHomuRS2/A9s8Re/IzO0H9VtyJJ4DCnRQa3xvtz9JAR0w0cYVIH05zc0k8
uUny/ra6A0KWqIOZXGxv7QJZo9bqC70q/atB77tgjZlyCjUJh8dVPFzT456xyPKXY5/GdahK81+X
TE4fpL1HGUxyePKnjJX/4ew8eiNHsjz+Xfa8BIJk0B32kl6ZUsqb0oWQSqWg9wyaT78/9l661YUS
ZoFqYAbTU2SSwYj33t+hJBij/Fftd+mbHTTjlePh4gBZekpfBpIyJgTtoferReJ/kG5Ial8GUtm8
6t7nPxvDVIt1UZjVOadQvPKS0sP7gCTs7NTg5gBR1zDmo6kr62hmBvWSRvtQ7uPBHwEJJUMy9IDF
k1Yar+/glx+8YcAT5u4+jq2DDMNfVfCUNfGmYqY+5/6FNwCj4T5B14wLdzd1Z3emBGl6SQxrxEMY
9SdT+g+37B/icQE0m+5ElXSFS9qTgNcL2ZTxTdRtVDRdk6eCQIsQFTy+27VrMgj0cDaqq3GbBHzY
ORkrdXRux35fu3oD0Xjr2cZ6moM7k7GuKTs+HAyW+cL71aSYFE0zMGBJZnMt3j0GP6vE8vZ4wjwS
mnBtEpO46oLh1Mv+ib2doU596Eo6uqy3ynUzNFdKGO9AHi3JbITduBA6gnRPyjokGhBoQTvdwL8y
GB9Us9wC/gaM8/M3cxI/6qDZRSUcu5g8ZXiQP5tRE7me/YyUiT9c75yYyzJMUp8B4G6H2+9QqPUc
eQzz/C20Wd6m3JFtu6krY2UFIXaobOT+zIi7HS4b3V7XMy1QSL/oYzDIVHkHGXJTA0zD+gRpt2mf
pr0Bq4Rm+kGRxN6Y9rPTE5aUBydDqK1ZVG8ojF5JK9xmTXbmC/poINCCHOO5BUF75XvpPpzC22w0
HlXXHIlprVjVXbMd5uQ8xHhyAPHUjf82GtbOjeMLN6Vd88wHZINPmMFSlag7ftXBiPt1lFmwzcW6
lcVumNO1k3Q/s2LeGpN7OTDc5pjmYMtuYEQit9M4pFY1ggJzlaOP94tw1QdJvXWybFMHxTlwqj3y
gX2XYIRTcb60iToNJaV1DrubaYGeoCGIfq0mLpEzwO/ra+i+G0645KwGPuCMnjoqNYZx3cEieNRE
YrtCebTDq/lqKsQvW/kU2wDdRfNOqtk5N9iE+QAms97UoOtgnpvBzx8nmtZUtxduiwjZwxgBRchF
ZkMFlLC7JQCyXZqPZMSj0vIxPiU3+JTMrdhEqabxD+UZmugu69l+DBq0TAXHBJ4P+QmrOuvXroD7
k4ev/KqnAmMVxwaVnL1LJj8PWYdVamjfTG2MNQl83RoSYMaYug6jmOkNFAw0D5c9NIVgDm59O/yR
4pAUq2YbuvFau+GvPoNDP5TTOqmbC5FmV7Omb63gNE23k/RhDRpr7MIu1BCc/LzfQvYFOGHq4LM5
55N1SmdyAfkk1rBB/Mu5ZKBferdD1ZzcJr+MbQSjA6zErHmXSfboYycGqkE+MyZuME0W6CoudnLO
N0TuXMSgRKup5bQiI5NhyW07+m8iL/aQmNamPdxyfuyGtt5oqB0GvQq7PayqccjJ7LgOmQBo/6o1
ihut/a0igZWC5VB1/tbKTJcRivnsZ+zsYWJsp3neunS3hFCeZeUSOpFfec1NqPOHqsSzyoIUSRW/
0KUgPpUcbR2V7KycYVdVDgynXq9cBn0WCgegtOtAVw9KoI91o5asRiBCXGbqgXOvH3G7jziDtJ/v
KpnQvwbXIUmMrrcvwxjqTX2gzUSnLa1FS/owwImZO4AtFYgho4/GAnoduKq78AXNJ0z8Zsr2Ykiv
O951rIi+cut12DIQIvhxXrkc4AyC+Ef7a5wCjs7ov8aBeWv3xgYy47Hv4QuG/RYHAb0mCuU5hchW
JfoA52gz9upGlmQ8WM57XUO+DiAQ4iG0YuM+VMAJMUqF0f7hW3Dd0dODoVnJBhDhrEewj2RoN409
MjcMrzlQ9nXWsFEI5LXxReVMu2bw9zWDGQ7izYj4RInx0TMH4OiqfQfZ2kvdsr3Wz/NgoesA6nIo
GbSe1oFK1gz/LooxPE5Nsqm18UK+xz1TqL2H/icMsn1AGYkZxlrzApww+hFRNELPhx3Wl+SUwrbL
qYQDjXa+D+HK9j/zBrZdn0w3BEvsyNHbKFk+ZLR/K91IAocbqDAEptTlWjTNddbld/OIIYkZ7/Xo
m+y3lQRjFgwbH4g8f3XM8d1XQCHogLeizWELxw+mU59rNAwwOHENiG1v5l2rc1AZN8nkfI7wxrAd
Iq7InadzPdGqNy0fzuAWF6J3T2Ul9zom6Ko1P4jq6HBuhyO7kElDrfYZ+lFmG5REULkyYBxgVzJQ
u2QrRHVbJZhwWN02rYtjk7QXMf8boO0VobrnPhK7znRWjBg+EmxyOEnXHWIaMSWHIYZI5wVVsxom
YNrCz05B799Y4cK/pfzR3XGQXbuybX0/afXDSzRYpHvBiO5oUo9Ufv9aEO0LZGIwxrKC59qRN0VU
ntM2ZCLdn2JkaFnVv5GrwoXQYDkG37PqIAEOfNQjJkx5ybpgKvqeQv1ZE3AKFJCk8aosqQn8mue0
tCL94D/EZoFAPjy4THS56wdAnnftMlrHBJSDyqSOhpPfBAYcMPshZ0K6dozmJfajU2GPN0nPtCnT
1OXWZV/pS4QWNB9OxDCwcq/Gyg/XVobkrzCNh6ZLf/ROAAyjTq3FcICJ9l28SEDM5tZv1Vo4/S3J
5ov2nA8khGQRkWNfx3qNOzqw98goCKsLsfOaXhxwZrLZHoyTbOFGzrCb2haWYW3VOHeM6t4ecDvO
dNRsqrKIkQvKaR9Wzr6Bjwp5BkY+gnXw6ynKyEab+nxt1vIUSRjf9diCR7PRUyYesYbQa4dogXUD
y8PR5ceciE9vuHMDiBrQ9/gd3oOTWfeUQJdKpp9lMZylDSt9yrdBq2m45WdS8omzS1yT8Pscl7i+
d9DeGnOqtjWsOamLk2U13U4jq2+D5ldUmHTDGS64vnLUyifFAT7hRnFr/DvTozt17dbvCjKqi8cp
dQNmetgHMl/l+GrdrTF2S2F/S4rYtQO1iDxuBYw2HKVys31leacgwsMj9q+AiddGblCF8m7zilGE
tDWm9F16HDpYxXPX7eokPDUcM8BCZ4udDEOPkGZqREpW7Kw0PJuheE2VLDbwqfZj2z+N2mfcGbyS
wbcdWvuos5iqcoYSUpfuJuvbDwYhoIX4MevCPZfmPJKPVx7cyoRkH4cLXQyqa1MEqN48NIcL+hXP
AyqgYB951ctk508eSl+KeesuoczNqvRRDslGIwvhSV4Uub2a/fm+6B25qdxc7NIE7CTAGc8C3iml
AelpWhtdtmhdmr2RDctbtyEmIz7SANpDcJ9YPZbZEZPGKH+3OcZhWm1jGqXUz9aBZ/6M8uGqNwdC
wZM7zd8iZordudsZVvMwmMmvLmouHFVfhel07YXttRsVNCHOLfUgR6jFYWu6VMZq2xOqQlLAZ9HF
+3ZIz8WU3A01hHrpVc8eeFlmMlPDaWNDwi8NqnsVgdD0kKS7YXpAr7Ir2mE3mQoRT8nnSorVe+OW
VyLObwErN92U3toq422Vx7ir9oChDOHEaU6859R3Qgbw8GmlOi1NUDjZ13iBXdSN+GGR+lWhL/W0
fHQ5Hfx5uCor581sjIeQqZ3o/M8Q/tfNLIFZM/VzNPXFzJCRHLfzGPHLxFyvhI/z9egmEPwmRzLy
qDjMivtAN5eu8IeLXLBA4G1Zq7jsH4ehxo5WMtdP2QrKEnI6AdAIKX8pbmfbDd0Rr+a9EVYnt3XP
qW9cGjBzktqAAuHUF5Yqf9RTAHA9pwdHWrdaeQPsBPDLGVd9iG76reM2xSKfc/PyZNaRonrzP/NM
L6Fwb60YbyI/fzPmYabVTImcQdp+YSdUfFbD3j/X0TafyWUg9edFsQxWneG5m57uNcqinRTqE4HX
5Zhmv8qkJ1C2th8LoqADA5ArEebNoNC5FSh07Tq0V62GtFFBjnTmd3rWx0KW95EoLTxLhpvQNj6m
ST5l/UgxlDr7DnASG4fPtmQy3wv5XOFnkzEOchss9OwG9XJRP4QFVPipu8/JoUL+3N1B6e62c5Sm
iKrkuCVu3sNt3P2pc31dBPaL8gpxECkAUtTMLzLvz3U47IekfC5zAxF5+r5kfWK70SW7UuS//CJ4
SBGksVnHG93OV6Hd7GeRH0OnwQTFfOx19rNvPSgD4UWue72bE2erYezcm3jQrVroOcA59a7xA32R
j6O/rUZ9GBlZOFZRbOORGjtsyoli0zwOvm9s4IEwQfFquCaxjwCilEdLdndxZG/MYfQQCpnbJszY
vprPGa+iWnsWVG6E0bDgJ20whJuPVQRzhog0cDwpORrDiDuooXw2zkFm2BPV9saZmvvZU8+tn7TY
C7IRN73eW6XeGVXA9ooe0WrI0MPaLeacZ/z4VMqi3hcN3R7EugP/n/Hgh/G0d9Er0X6knxhuFStI
GvBO4GtWY2exqXcvbatOAnUr2HdzTHoCAZWDum++6uCZhxaQXhkx35qg+WagQdIUHwm8rEmU5xzA
Y2j0s6yoM3u07atwLI5DmF6Zo95z+qebHNaNL52tKupfyUL88Yadh6FhXtkVXQ7HNdua5wMuuGE1
w4Zp0xMMzhen9M9plHzg4+FTN3vHHCPyjaWC+gTvdRuTucPsfaGIecvAzeQ8d62TmQ/PU97dWJ29
T+z+jli6TZFmZzef+CZGhn/ZvZeP60wxHo/jDQ4LHcQEqtcEzMNXLYicSYVa2YvvobHYIBI8kgzP
0gp3dW5fYlG2lWBQTOF2FgRMAF//Io2iO09Z1S4Rc3sP3cJCKJqxfbHzlKx5vvd+00v7UpTpgU65
3RWEtMFu7KC3wVfDIaW7ShOmfp2XjKRb++vCoufDoJDcTxv4PDllUG9WsVd/IF4/utLbYqB4qK3E
oQi2D40JqSCO9BHCW7CLR70SengUbn3rsYpXMgb8FLH6mdj+ZhLRQS4bG3OP14Dhn9VZDyrSdLZe
URzQGw4rJ+kLOLvpmz9FNz4eisyzYLr2OAWFwXBXVsa1nJj4GLPLthecPFFhS6eHLfm60WqM53Pm
ySuGViS1oGqW4lop8+QLhhYBOv+4muu1snAUqiJJy9ZS4tTuOSAmdqTRGtPoukRE0KTAxLDiZV8c
SricY1w8FpmxImviEItmb2bjCS3Hc9uBiWH4cfKscZlrH2oDwYvTnNs+3AnZ8Er0XkfpTeHisUYr
qdaRwp6C8O0VeWfXMdwBFnf65M5gQfPgPMsGejHygZtyoga0TJQNuZO+JwHRK7bbu5gIU8Fimb+r
zXFjdzSIOn5szRKNryvutVstbw5i1ZTxjTb7pGZYresOnFzi/+CpN88tL8wpO+BuKQAheqojRF6d
vSVCZ6ehiGIqfWeyj2+yVD3RMF4XXnUZz0B5ZmRcaif7BHfI1iORqW2FYkFzyCJ59wY/2vi1XESi
xSGf4Zr7+o5cse5op0CG7Ew7zs99Zcb3VYfFYC2luICgwbcrymiHLsBgmgPMTgrwIQ35EZRsLL3I
rdZu4VzyLC+cxtw7affgdyQK55BA/LY4VtZEW2RdQmP5kKJ9sSdG4FaFUCdtxYudhdwnm61NWRrm
8cME3WI9QcBJpbn3HDpZEht2ORDprGnRbfnqwuiMRXvrahKLdN4c4UDstVpmekM3rIOu+VlWsKbD
EEdNE9KsEqpaFYbqVvC7iMhiftLo/qqoMTTNMIzYdMhL2XlHCFR4tWyQ1Bc3SVn9khVnVgwASMSc
ctcqnab90FFpulL/wGpXrDrQmN7ErVcFBltDc53zlZSKw5yh54uW3n2BbRV90cvcUREM/jq1+hu1
iGcb1Z0RkvYbQY68maZ7uPZXFY0balLgvqR9KgoflRCZL+H4ZPceuWU0QLqDjWRlP7zIuDaSbq2h
xLnWeOmM8c++iC+7aTqESFvh3V9N0eKo7ztHJZbn4eV7pFPzzlL5a5a0e5EblyWgxj6iFICipx8F
vO91TfLHytHJu5OYh7pAJRtNL8moN32g9bZNRL2qo+QJo/arQkBklOnor4x8IeR5bxgPfYSqhFDW
T7+c0X6m9HtV1oS/yhBf6UYf4sS81zMT5LEcPoC7eqR+46cYbWRk8rH2qKYHJEtMCqurGm0NIrrT
pCMEDgZqW69B9iUaGpV8WbDhcG4tvQ21+dzp9KoT1R5DMWzLynGdTCKBl2pg5tfStoQVaWwYNMHW
qXe1M8GJ0m8C4l8OPORweG/rIrxJLFZIbDboRz0DlGeAzVPL6DGr7Acz8F8SS5BX2u5H7s7MFiZd
VIVrag/UH7P5FNnJuLLQUQIp7eWQXQIggV5GBn3HQp+Ki/oaYglDjHE/S/NaO8llm4tm00LqZPR/
MkPrTgR0qn1rUoWU7jEo0odB9pRYU3U3t9GeKNLznA/7KIeF1pCHsARltc40r7vUv13iaCM9Mqvy
1Cmqk71r2q+Y6HlbPD6vU5jS0E8ZUARDdutXv6ISEA2TjB92hMC5gRRMy+skxII7M4OO9Fcgi3wj
SnEXoqtep73kgCrhiLRgvsHCXNGc5k1Ipem2DM9lzyR3CdtCpmj20Kn8lDBAKz5OQ/AwFcWz5YJQ
hunGw7FgEhwzSVUAdAgwnaZ6aaiOI9M6Oq2xGoW8cWdsBQJm3BlfnjbfJ5mf5gBXEmm/2q17KKX5
MXn50xiLzzrE/aDQ5zZJLo18fin8/ob1dW9wdDg1kQHBwETI2M7IGdKgv2lbDtvZiM5jb/6sB4d3
2h5MCzy7CH9EDtg7EdQ3DXwb4hnkp4rZC+jW6TBOsNzgRgsw6v4ACHAkzhMUG++4oIFKN1cAM+m2
xdlIo/teEfWxMRrzp63VVQhIOw7vPdu9VWZXlJKPnp/fGLHNN9eWIGbBfd8Z1x2KBFfa2OTODKUY
TDpz/xJmBYVBfgCr24yBd6PcX0GZX+ugOpg9U6iZp29T/kUEuK38QT+XlnnT0KfgMHbKx+I1Vt2V
hQobsWYL3xL8qmUcg02is1Y5qtqme028YhsV7kMYkzBVNVfMbNSyB15V4XRv1/ZDHZQ1sQz1jTFN
99ToeGgRELfCyYG5xxJP41Y3tmfdFNnw7oM3Cplch6G5ww0CTNpDrZTNXbYeoFCnPVBx017anXfN
WrlUlblXlhuffEJ3d0E89Lt6zB9zTgMvrfa21W7hD6xnkt67qP4I54Y3Hg73ruyoXVTzkcOMtX19
pS2N1A8w0jer4zjARa/02YU2th3YlyiEGRzA9TKr8TKL2o0bslJyn0FGROCwE7waTGiNxrqzZd0y
j0Z+L0GLIxdaj/tkmg0zqyy40kIRUOHNx6hDt4OHw1vXp4fMqRj7EiQ0ZyBdFrbg+FdSWA5rRYzN
kMeXSC7W+HHAm0A9EsPIKGf/jSDMI3kj9aqlsq8JcAvM7r2vmBGhqcSlQXX7XEXXnt9el2wG7lR+
KjRVrLAO1ak5XLq9frC5fQn1qjORgnb2ySdVu0mYUik3RQ9aH5C1o2g02JHq+4YmgL/h0kzZF2rr
1emcXWSrK6TRW8LyIH0iYfCTxZkiQ4bVNRSySfHeLuMNjiVcH6PDmOJ8oYKXYIifx9y4zsJ5i/Tv
YrJjMHRgn3A6w6d6Afo8CW84dj6DiIUYRDBAUvdbBeqXZfBbxQiGnNgXWSR/1maxE73cM3S8ccD9
RGMGa2dYHkCablqdHFNzIKQ8OqRJiGAPo3mTw31q2y321griq9wZkXOXZv0zor1nhOIXkTSrDeL+
Mwqkg5l7m9odD/R9+9RCqO5L/dQ6IX6FrN88Yy4arFjDL6I2fvXYYURttGVdzqvI06itPDqrqb6o
Q8TFubizKqQe1ci4nsRKY8IAjRk0BdzGwy8fXiv2tnl1wYV/BGOG/KKerha+Xy30IQk+Em/69EQM
tKauWmlioYWM1ptPoyVexlwe49yHk2QfQux0uhLGbjSekoRurkpziGDOm2vy3mbu3CsivBaED/Vi
oMaqeusYoBWzclhXKbQJ6MUQslsf+pk/cPtGd6ltPLUo42Y/PwvuWgEFSx1fl47LHmWwjwfradDb
v1iArZiIferXnlXeToVFm0vD2rQab81hYzfRuUr65zQkZdVW911q7w3wIBNHrFl3kMhLdpz8YwJ/
LMt0n43eTayKi2ke6I+N/AOXAeeZLzp6Cmek59b46FO0YiCa4RLojqTHsFQ9YBo/IH6A7lAlQKxx
xadHSc3KLTTkBPFCU4gBgjgvQgScSi5UI6ApWhsnQAZOvNMKYjE7aLpx6+BHn2UPyaRAqjjXRJ3y
5MN2RXV4LuMXOVaHxDQ3Th8i35lvCmPej9VEnOR0ESxaY2T2MBo6VNtF/xybksZarptCvvzZwO6L
feBfRjTggPKvuCgfSOCfRjQxfWLm4od9nKB0rSub4TpzevO+aNgM/nyp5a/64pSHRZ5wOH1JYbG+
uvGGqiIqJWHXVl6GAkEUFou5QzRpmFCmIEHE0Teepl8MC//6cRwwwhSe8PClX378z7e7uFDt//yX
+d/KbZTTFCI7kvQZM8mQ03Yo6vreSXy2EV+7V1lpdN9c9HdPlEoUcxOy1kxTfHmiLkFzVpbgwiN8
zHNSy1u0YuCcpNSH+//8iRLtJmzfxIRQOF+M/ou+auCnp/lRBmjfRZ0NR+RZLRUMprN9b4yHP19v
MXj8+gYDh05fCrIM5FeLWDyqTHZqJzv68Zi9QfM0bx3yVbZ/vsoXR82/3lrAr7EIoFiier+8Nc8e
sqiu5gzkbixvsWlAHKkDSslk7t7GXPmbfHKLfe+wQf/5yubvbJnIlPJtnih2OMFya39bMCReqFmN
SX7sVFRc9vMElBlD0ZBqBDYW8HbSRosrJg/iMIh82hczVTxF2IgeplfEDMrgu0SfL8kV//c4AozC
UJ6ZGPR/cXXOVRfQWcb5MfVDEyYH0wtMquSV6ZRbALObyR52SOMxkvz8z5+Gh1u+baHe5MOVy9P6
29Oo49zzfT/mg03AV0rswA/WOOb4Vk6v9SQxqvKR7OQGiX3hDOE5SwoXgzfbMG60JdKdadXZN2/o
Nw+DG2GtIwbiz9ftCgSe1N62yI6N6NvbqDPHm0AZ+jFMsIrrqlcjEJrAT7eFZjuZ35h9/ubL9kwh
cWoMHAmM8+VzkxkNUYyA5JhNpn9ZkBW/o2Vz9hbj129+p/WbrWtJ/uUDYMkAq3x59o3GT7OLB1ZU
HXoMBdzROJkxlhsYlklvJzNn3qUOFhT54EY0EaQ6Wo9OpTiOLRTbF+00xwxAA7xwjLxe244cG6hX
xDOBntv2QaN5xcclT8qddM1uLSO/ejfzES+n2MlStB+1tyvntn00x969zFHhNt/8xt/+RBxrPVcK
h8CCL4bT/mwX6WwqPNCMrjsN/LfnrMo7xhujeBRjCVu+M4ZvtkzzN3sYZ4/HihYBqVVfzwS39xw5
wD7HPYpC2jUYApnK1VvdzRiYWfAFR7K0yZZWVbUzHLRSk4j1B9NdcAsH4E4wkF+BjljfrK7fbHs8
CdslGpf4ZfE1dDhvg1R3HZF1qdMN1xleFeukj+jcaogFUknm1zkK/TxBr/jNh74s3C/7uuebrGnP
IUdFfj2ZR7s2+8YJ0mPvTSkCkHTYWcbw6QEsr7QTw23o+byHtotOecNoOP5PQ3s5v8jlAYBjruvD
kPrnRpMNthEVNiZebgvw89qFftX+HMw0hMIaTfd//rX//op5xtR7WGYvx/PXXc2c8JNA3OkvFKbg
0OqMmYahIELjCff050v9e4VzqSV1iGAVEq3/Wot/20CTrJ7LyVE+oVWoUt1QOjeMNuxdUYXNW1nV
3a7zjOmb4/M3K9wG3SD5QJCr5DniyyGGHX6Qj5MXoFxPcIkk+Xgtk7GkFIE+0XZd+7Op2voRbbp1
TEzmubrC0kbB6zzPtSSbSGtA52as/jP7aA4yWLc2JgqCk4z8si/fe5zOI2ZtwuOlmjO8VbKQheVg
+5Baqb6vPATiNExU2n9+CeYXg3S82Qk/xmyRdEWf1J6vDt1eh78cxhfJcQjKW7PSGsaRpdS0jofB
sncGKWbDGoKksZuFkd4bGPXBSfaM5laU+c2fb+br7rPcC3NAEuwsG+PHryHYnqGnuUnwYzIYI+vV
gBQn2/kTtONv9rmvu8lyIZ63xx989EznSxGlzWiUcYD2LJ4WreCw/GrXaPLr2bYVE9cGjS3eqQeM
TZpvFuDXVe9Q9tomORQEg2KyZ30pWMooCv18SU+vgjh8BG/Ot75px/dDm3g7YeXIArDs+Gb3/PpV
//VgeblLweKZrlwe/N8+tS5DPlMN/F5U5A39usD8LcNY+Cxjgi///BJ/cy0iFvlDCqAtTdP957UY
DAinlnHK+BQyMrbGkfNIeAP2QVCImM/++Wq/WTIB+dWBx3llL4Gu/7xa06CJt5wsOradgWTeQrt5
qxr2zM2fr7Pc9d8PAZ4g8W9ECFjCg7j6tfZ1Z4mVUjZGxwBzlj3ZCQbydsSOiSg7lF+YSPz5er9Z
Jnig2uz2NBP/LuU8by5VZDbhRUkRgKWgym9Uiku0nyKzCZq5OMDMCr/pQf/9WbDn0wgun4SknP6y
N4Zz3jQh3krHupPjKVKgPLFEGuc7qYINF10D0Il1Wlj2N6Gn/36Ly/MlhBRTP0F7+OUtuvU86qZE
c2H5dnffK9OA1a119l0C0L92/+XrI07WtbgGfBHn61nqhqkzTQm/MKxqfGmC8YDxBWTKwk5ex5FO
e6oyf20EYLSFbBYPKYiPlsN0UM0kKkSgXShNrO8Sm3/35An6ouKyHRKa3C8PoItk28h0YhkXMfgC
lca2Rct936J9O5AKDyt4iN4rHYpv1tlv9n+HT9UkP8TzWODul62BHqWJ4c+x52olb6ek0Fveu4Gd
hJdv0FsD8aMRy6KF6V3N/jaMsVKJc/vzz+v9398Xt2FR5ngOQxD3a/5zHbVF1+P4fWRsUD5Xrv7l
FPO4qt3QuXCC6btckN9ejpwzKh3JTvxXgM/fNsTYEsTHQd0+zuyCuGhIrhWgswLElEBAxFMVuz//
wN8tcaodk4QG32IL+dIeQZ3Nzcjyo6PKIEWh2faR7fiF0X8Xpfg1/oMTnUfpsWdgr08B97ULjEYn
zLEZIxFZ4YYaucAWUyahEGDfgfMI1mcFxif4nmo0jnXPoHD6drZE2vi/NkzHEsxeFm3qErb2ZV31
YirwTrOiowdx+TR6oHcZaq1VkNQDYK+PyD3TOPJQ2UZrMmI6tCECEzcjsVfIY6cN7SSuX3Xi/Yy8
GrRB4tiEsXCLjw80NQctAKhnOh4jNSzCPnD52EC1hA9dAum7qi4Co6uOAhNUXBWCeh+p7CNzvXET
OrA8PLsEGOTM3ZLBiCpu5ttzLfJQC3sq7VXUV9G5HshmCNMywj9T6B3+otkuj3LuPC80R1tmoBBM
MifEOiDEgWWyDbkJU+PHpGI8XnDVwNCjVPe50FhOgGDB1GT6nAYpVBW8VPHubQdus3SfpEI5kRaY
etnY/90kcfdUTAiWE8dHKxJl2a3sAsjhHcFNAKX2IVGRd0zaRuD1pHCzb7BGykht39TmAFA3KPlk
VQUwlNfsYHb6myIazTWf3nxIGhyVJ8mkap25Kv4RG7N9aWqk7LwVGPRWX9xZsamTLZYcIWqtLlqT
C5jd1AmxeSNnBPVwBtfE8oxqx4ADAeuA1qX18n5tZ4vQgMCTDeC9cWL8li/mlz0EgMjazmXNdNxH
ZIQZFFRgfGYOGA4bNw1d5YsNs1PjzeAwqpcixsY/AKFsq6iEKaGYc81wFMNs+vXnL/N3HwzzVtKJ
TFvQ9nz9YNCb5CUVoTp6JSjOSIP3YVcQ+F2vim5DA724PXc0fYX2bqFLpvshRQ/w55vwl5PnnwWG
w6Ek2YCXLo9W75+FTD/NY1RP0F/ZHeaXwCD5a8VC8TFjcWSMRi1amBWj2+N4ABWb+U6pitK7iWba
q4W0NGHBF+LnvnH93rHXsRP2cGllIX7CPW1vQyw+sdQveyxJyT9ZtJumTcxBQBA3Kk8pUWiSFWFf
yF4k+F2p8TZCiAodsmXxr6NOhe9mMaliZXpz8RIO1oyTlNGNrErOLig3GmvUuO87ItTtArWqHbsP
KXSDRUiQAF7kaIunNfLaQOzVPA3VevRD1hLOmqTaejNWFsTESK1grcJnW0d2myPLxLoQk+ixK96n
OHuAWei9h8aosLN0s2zcgiypS4Zvxf0wGRaMmKEw3LWRGRCu6xpuE/Ekc2bjyl6Lbg3z0XloWhRP
Vmr3OawAPV2GfogUnB05P1qd671nswek35KIm9+P0+It5LForqDz+SEJzzHiXugj+tITvlzclMsA
QS1MHHfnxU43XSNHv8OX7EIihOu+OUZ+UxcupQuEKppml4r+n8tkMt20nBWBOqgQw73pVT9HDGZX
Rld2kPdgyUDH0v+vawbWkl4lLWrDf16z91OMgqxQHW2W5tkQYQ79JJxgEjp4I6Pu3sSOa3xTmPym
IrKoA/7vg7Bpi/950TqC1IFWXh0Dq0xh9hRGUF00EU6Us8O+jdfbCF3Q7kJ16XmTnX1z+X8/Z9dn
1kQsqesJy7Osf15eZWNiyiYML4hrM3aY5xp7XAf+l7PzWG4c2bboFyECNoGcip6yVSqpzAShcrAJ
77/+LehNSiCDjL6DHnW3knBpztl7be1TKMRr4wHI9PTpWkLh2YmIuF6DvuFcpFg+XDMfcj/BDnGs
hHJ/soxD9PVpIGokHbmibf6WkPoAIJso0jwna+4qe4JkcHkmOr1yqg9zYdXg7DYfrT5euV65rrJy
omJiry82gd8Xj1aRgoHyHKTOLn5LEKfNw+VBTw+NbP7J2DXnIFhpLcv4dSoqg+0fvRMfYSlF3ycL
3xMCLT/8enmkk7AstkfzLpNTAIGnhqkvnix7Sb925g5UVebOPWsOWCm04cQ9N0br/FSiSXpiX7Km
2CeTjx1/iozgq+xi9RhSVcCYReNzKzvanqxscNZo3cYYMa/8TP3MLaE8wAaKF4HYweVzCLqMqc9w
4qNTdPVPfNTeQyd69Yv0HOM7SaHBF2PCg2zFldybOc4B22yGTSERCxTFWO79kkxGXEONDf+nliTW
6L1urS0FsRo5uG7+7r3c3coRWy5cnQkvicItghGIdBnK/FGDcIxPnXcs2EYSVu1NNbTh75Z59leX
aklOTFBh6sfBHCAH17nVsYBaxqEN0w51BZHBoMs8u7opUe4+DOgVbzsEWg/xiBLHMGcNkAV+DZZQ
1R97rIfZyrP64JtAn37wwkDeB2Y2fG/00PkU9KQBEBEPMi/rlYW2OK9r0tE7TEEc6XC+lWXLAiHU
Dh8/vJ+0CZNvlUlMjU1GSLeyI3h766ku6tceOZKxUlYKfhFWKWQN2mePTl26L1FmW0+T6yY/qt52
DqFusDNmnSG8BWsi0RVaaT4PkQGJmWzLEty7r5NtJkx9b8nQW4EQ8X+YIlR3cUxARhZEPptto0bQ
qsfHrhzLLatz9zLYIZvWps69CbEAQkxyq+O3zKiScJtak5/8tshc39iiqfHa1ECXlESCj6AAhykt
CMMKHlgiezLdeHpmV4KuIElLXXkJz72CzEOWR9OPjt/yWG43QR1WGmwdbCV8CJ6n0/AAVO6yr9Wr
7D+Xcig6sJrbumnTxFpGRbLP0jw0FAr8bdJ/n5Sf6euRw4zx38dxcEhz2KbXTrzMYoJLO8ELBBj+
OBU2JhNOgkjKjSYpryVqn7l9zDJMpJKyBsvJPNP+c8gsElEOJN1kR6sgNWpdOUOxK7S8SmG6BGDY
L88YZw5cwmUGnf+ZZ4zFvDYGFBY8S4+OcqTOu/EdMD1TYxJ/hPwL3vJUT9YnCmMl/ZnG8L/XsZOZ
V27tmUUbAcNcRTZZRE46xJJ9FMKFTh3LSjS4Wdx6R0bJsM4qGtRlh8dEn8i8od5abC5f/bm1k2WT
tcOgGzv3Hz/ebKGyxKLOnR07d2o2OZG5EOUlrLWssZ6GTvwgmOmbrHMkRUVYbROTw+bln3DmcQss
MqQ606lyT9awcOisBihwfKyUQADGEgIwVDQ/KyCUVz7Mc8/aI4rW0g1a3zRCP16sAc08sb0AOZaV
URQk/jLbpNRkgq5wf2nY0RGOcbzzeU/22XyGuHylZx6zkDBPXDZGsxZhsTeLRp9DUmWAxukyFII4
0YY7oBV5tMX2UP41Qj9+IkS+71dN5rbXFvDT0WkAWkwQ0ubqKVt9vHhQ6oVstVw72DogDhFV/Ubq
FChR9wKLzh06uYjrWM6Mb3WPqDwNIF+2Q/elsYS7zcCjrnpaQDvhR/4tAb0aju+6WoVVJq48ptM3
Yv6lOKbmxqEBBuTjL4U1inBSRtpBdoRDYalGwQWv6gWHZHxljy74U4vjozuX22F7sI9iXvs4lFer
qrAbPTmGxYjmvrJ6bHpY89I/XRS1n724q6/UbE8fA5U615A0Y+kcUXL6OGKqG51qnCI5qtT0nF0m
fIE+csLiaM5uB3dK60+NToofcJwBFvDlV3B+yMvrZXc01+4sjgnW4iUY476PE3wDR3OgWIkpBLue
Vlrk2qQ+rh/4P9lgXWsFnz5Px6V8zBZ1rtXKZa8sTDIk2RFoKyNAW9+EjnzDXS2wiRI+cqXrOz+w
kwvkCCDf88rdZcPbU3kmBE79I2CLxttST+OkE1S2nl65k+cuao5inyvA7wq0j88xA5UizaCOj6gr
YU5b7NCCysP5n4pwd/mhife66vKqaLvN9XePeL/lLO3aXVqg2GEv1GL7tYbxKTDInGpRKvr2ruoH
ED9DCTf0HYbX3EIJMm5YuajrGcZPVxh3IwwrggE2o9HsDDLB51gkYZTxCopMCXa7uathhrVxgAC+
9I6UEA65gREgp0ri6f4mNqp9QSLTWlVCQA4ifMnFv1Lpz17qYdK3MCyw7X9WRb/nhEASwhTdmoSN
gt//UpN4KPDNy7TdjH30FM4GDKD6JD7Klxr3aV8SkhcT0gQzY+4S73AxgDMKhtue4ysFm19BDNxy
GoM92zUoH+rvRLxfOISf1ZC/lAVh3fyNTzToAe2ogp8wvU6T+MQehV6EtU4CwyAcorOObSafhGcV
+zEGj5J183c2b9KSdo6YSe6UW/4xI+8Fx7cP3SOqQAJJeptmQVUVHIDCpgxY2QCW1R69HupgOvgw
fJzbuGwOk2F/Lp1yX8PNp90byJ09iL0m4QG7xfDMgR1zgTuM0Y3SQEKmqhjnEAb/S6WphyrwbmVC
WVTq8Uuc4C+TUU2hEu/XQDpUlB0NOR3YQN9KpSMQJrwjDqnx6mn9ucy0be+Nt0VjPA5hBNJT6F8G
Q98Zg1kjhR6/afq0DdCOe51CqBw8tK6+rdrxSebFwVEYGGtSF5pM7OXY7iY3SqmiGgdbjBJpMGwa
MZRfK0EiC6HJAMLdTaWKm6QIimOgeSsKcdRuA+u2S0w4EikBe0Fo/dSDjuprIR76WG0dSpKU3ACC
Y485JMy0JSk2eh2+NDmUX2nlhwSouynjfWaq29SG2p1bJsYAQkZiXhnL6H5BREXwOibqEIVkxYBL
eghK50cu8YT6OGtcinNOJ9a9lj0UAqdHJd7Ij72P1PBodkO/7iGTRJ1wmWpDOJ5OsCdhsuJ+ZcdW
VbfgZ2+M0XztErdYdxW5jp1/rFsXz1iydRROQlVUr+bAAapogrseTCBr7tYOh+wQy+Br3+a3fmR/
jn0kz4IPM1L2t87Rfod+sDMCkLbT5yzT9k3of7LL1AZNY8TjDaS+Q5vabxS4t35vb4Kmiw9lIR+I
fMJka4JnyVxI61j2Wql+69hcm4ocu9Zy14RK7IegbVZtiI9Pm1sE8AQron7X3ijJV6i3aCthDmbr
CmczTm0D3iP4a6tpAKCPuAPCEVXdVEQQq0289AicA3TfXXqwhzcy6T6BFz/wH64t2T0F0bTT0wLb
Hhi1nhynpC//dMBfcYd+mSr7nv7gRkzFWzOUz140fY1N64W27A/boUwcx5+TSUCVd35isloLjrcW
tjoy0MDDhfR2Gm3rNsivJTk1WvlJBPFw08CmzSFR2om+cZro0JD1VQTmCqb1T1bwfk3V7w/++G06
tGBCfXUIA7JXcNNzvNjlU/mWw44dKvPY5i2E9bre6pXEcN3F3zrafDuOF8atDwSulPqP0qyJHsmq
J+LcHrvIflKwINaDXhLrUSc/DKt9yaLwW98l38sOpiynwFVfd7s6ATyUNRuatuvOJ6rQGnEQkbdj
q+rR7r0X2Zv3IrYUjJvwya7ErRiJwCm9+AtSfY0kGZ1k0IkHlEGfa9yZEZYwg6C2wALV35JV7RLg
4q47XR4IS/bxPbVfJ9pxFYaxTWnYT1rqrgoz28Ua4jMmmD61fxl1fucEhIapQv3JmuZoguMo+oFn
UM4Ng0eiad+mLnjWjfJWgfBDtlPexhiOyCc5hvSAPJOcGzIp9o1r/tIb+Uwr9oYzHK7IBulW6sKb
bvXbxMhRJWef42R6snysIr0GD6nb1gkf8ZTNllaQK3720vXTXnhFte5cCgWN6B/Zku7KBsL3iJFO
s8NgS3X5NjCirQj7twDPkJHk94RHPbHmftK0fpXm7b41DWyc1j3e3F+NdHeyrfc+BoCmgkjtDM9t
BE4owgepZ4+pSUqsYZU/iHS6ywejBdjdbNrWW7k92IY6wRbhwrwe9VdlEKEyRM56iPW9N/jPocb9
SLsvwyh/ZZg2ErP83iv/u0xHjAfjJ90tH5QM3qp8uk+V8VK15s4OoxE7aUvwttWbm6RCE4mxYa11
/orQs684pynP0gyQOUkDWurw+g+7aJz2Vqr9AS1OwLAZfMrLaTvjfYyIwLdKN2Gdt0hvHFgPYQyT
JcP60kB0JBnmdxOYWyfQ1+whCFnrADkS3fmQZeme8itGPYfoCrJOybl2+nyVR8HB8zN4Y9nG6iLo
8uTomcytgRWuc6N7pS94ozuIJStgGGZCFCrnN4MUZlNt6FqQHW4+M2/jFRn2fdvj+uy1gzOVJAnK
20EnhMBztBviZTjv+DXsu/bW0vwNS+CvGOchlPbvXmMVN0wR1g11jTe86K85VvRwbD7XMsfCKF5V
aN03MK/GlKl8dKxb5J3OzTjPxXVCFagnB7ovyc6rtGOs9Z9Rrj0ko/7NzsUjamLcRZlFBi7+P6Br
1PuVideCqEQfiJfErb9tyIb0IYxXJYtA4H/zWvdWte5j2YebILA3RdA+OhmZYx2FNx9DKzVQZ5c6
7qupTXC9fKI+SjqpZKEbrJlkAQM+YN9IQCU139loLDjYV7RY/Q7qpaumnQEYrqqbY8PpJvHMgxEX
T5VR3uS8wrGtfkl9uqtDCSfMIiO91ofHCYAtUI9VDtXdDaof0tUODRnME26kiW6bThDKjVH360hi
Uy9dsKKyuC11HwfglOBYyuEXQgkNNO1OagNEJ1I8y3RaZwbmarQFNhIu575KwRiZoJw4xD7rY3rr
NiQAYMFaR3wroNe/jTEkU+LacID2q9GtyL/RH1rmLVvzHzJqFIR2QFZJyOXkoZAxYWNRMr+0df7b
TPSVZqXPSUEg5Zhjpjfv27q5LWcwfFXdlcG4a4MSl6HWrERhEctG78S2o9++Zh5aRU7NXCX1G2sF
F2LbKFzkXvTcsnmL3ejVYH9QETV/o/ddcKPHJcAuqY4G0ReXd+PnSibz+V3A6Hg/wy2Op3ht7WEC
84MtoiffklMcG0vcccjRTDIzk/iewlZLl9yA8JeR9O7P4KTLP+LcudXiIOnReEUU4SzOcX2lyUwG
TnjsuzDd5jjibDzOoATJNSFaUpKqdnnAcwdHQfeMzgadBsKlPx53CG4m4KTRAlyKsbdxKp8ZOK5J
SJrmwoGbx6s2wnZ+edBzhzkhOaU6yIdnHfHHQd0RFQbk3pCUDDx3aztDyHtfRaZtXFGRnpPzUAA0
kN/TN6DzuxjJ10o+FqCFcJ2g9QJd6f3609w1Lu+wo5v9Jhn86RXJQWdsfSfRix92Rqlmy+Y6jhAP
xF1ye/naz9Sq5o42ek56Gbxqi8qE6zsoqlBEHC23gB2Xkz78ZHtlgxsXq29xq7GxtZnIWadJsnCI
8ZHTmAzry7/izHvm2R7ndmphcy1m8a6DP+DQR2jn0bcK91GSs/FC/BiGfkLqPDNMrrxl5ukTp+A7
K7nmiqQ80VGrHq7M6Ns+HOqeMLCojyB2+ZqBsbOqNe1F+hXhnm4sWTeEl+ffyM/yvqaijLxNrsc1
O9yB+ByUhiVIyIJOhklo6wB2xvAiEPuDCKP4UPS19yTCAl/aUCv/UwN//tEWYXp0PSAMeEgb275y
J08/IKoEFHgpgFD7MeWy+Ne4vugqnmcqCTlnhSCUKcIenTmT/+hXwPeCppT/w6AeXTCTAqppIN37
+AE1oJFrKKDI/0lfPIAxyTYjRd3vmiCpi48r2Q1p7V4pV5y+uXSA8bRYNrJDShaLuakxMbuiLeVK
neQuzsFJFJEtgLlYJkUGp7tV5uB+KXwrWtE0vTYznpme5+Ft7A7U8/mY58LNP+0DwnXKyRy18Gj7
cbwO6w7ciyTG8AZriDrELjH3g5Nqj1Nfpo9TM7Qr4nTyKzPXaXVo7oKz2UAwryNNWXw3Kk1dCLRI
srsJqRhhC3XA0S4ud5YVJr8uf6NnWrPzYExDiGzRvi6LmOD9Q6MtK2TK2Nc3dhG627q2fk8teYYZ
Kbl3Pjr4hygSP3wlX0dNB9LqwYcDyYlqcSRmJi1DjjBaUl15/87dBoQP6KclqlH9fdr951lEU1ZR
8hAhcDoyKqoeafNKGTVOGNIE4ysz5pnBWCtMLH66g0p8qWnOkiifbDJHj74wu8dOxOZbgu5sC45r
er5yy+eu0MeCHOsS8jxqmgbz89KPqeCPpCXN5GPskMOdVuI7xDpQTIlfH1VtsJFXg78eZoxHPeXN
JqL2hjIHQoYFnOm/v2ySyZIujufMkOpFWwNr+tSNtNwPpJ50RwVQ/Zm9R4QIB7HY5Qs/d4//GcqZ
q9v/PFCCmHrfTkdEkvkYrmXu6N8dI21WBk7qT5eHOjONsAbMbgPaqLxCiwlznDIlzYrDLeiM8bEJ
hmbFBDliqQlnrGJBqdX31crGQYcmC8/e5eHfK8XLR2xR3eXN9bDDLi/VaJqyJYEBrWtWxYfcxa2I
tBBQiu1SRg3hCdC6EMT/lF/b3ulXBXWBXRwKc+2KMTgOYBhXQiMytnf4uAJKrCtPcZK//DNPF2gh
bd2afTnMtrRMPj4Qs0dQg0svOqphaulewk+oQ+gbGvVXQpevObvPza4S2wuyP5ftEjPsx/FwO3eK
fXV4rGbdmpoxTs0gEgBxvdiPNJUogGOVaKVBYCBor405SP3KmzGvWssnQ68eubclMVs5i/edg3WN
GasJjzmFgTmKzUG7VeVFcE1ff9qrmT1zqMVcB2AKDfaPF2tMvmqamHOTraOTlWHrHiBopwcn7k3o
ZvCh4pmwqPSxvtLGOPdY2S2w4cLJSBvM+jhyMHVKa0onOBaiQvibObTbKFHoVAtMBxBRqr9dfo/O
fdj/Drh8rg255vOSdRxgz4K0iSftVyypgQRp+efyUGffIVZoC401jSix9CsZUcQpCcHvYRgVX8ao
2LvhR7yx/ITyAlX/dYQodqVEyIwKN2XGw3hXFovTG8yjZXLRDb6dUytsZFu1JXQKFq3v9L+nnlLx
hnouocpSaa+Fb+L2vXzZ8x38+NYyImcLj/4bdpHlfFJ1UQ1wVWmHGKcgRfZQW6clEcmTFg07x2mn
Q8Bx/4pA7Oxleq7FaoVW1176b/oSrHwGbx+DRGFTm0rzTTCHPuS2at88s7nyZZ67Rg5RWKV4V3SE
Ex9f2753EVIZLMF54WIgntQUvxodpRPy0mYwd+zwc27MXM+uHODOfanoJyTPDOkh6pSPA9dgGIIY
rv7Rs/LhhrdrOHqFRTKgQuu57jqNlF8/FOwB+/HKc30X2CweLI519vRstJmFlzrPgr13XjegBYag
U6R1TdRfVsVIZsI6ihOSH9JeqdukbpLqABfE+FG7Zmusm7obb62eQg3Q6a54DCMFO72LiwaOpKwS
PJNhr2Oo09o/beDXit2yJNwiiMbkJ+U+8yEx0tQGJs+0ZLUmeRiaziBrXdr5XaiETeykL/wrl/t+
0l9eLgUMDJfOvAQsLScVk22fJRA3qjievrV96O3nBQFqdtQQ0O5ocUICBynGwA3COIYblybRAwFo
am93VvgYjxFMHzNxJvdNOFoEOrKorKM1FNRBL39yZ2aa2ajIFCqlcLCfLfYQecC8Sc6YArppllul
SrAvRSv+SsRls0GH899YxHiZZLYq7DDfkkYXbf+HH8FRlu0i55KZcfHx3UxsM5+1eaikoww3Rw+D
dSCVg7owCU00w9M5nc74ZvnEfboaoHcb09KVH3Hmw/Sw6yDdtASC/WUlpZa+nBpYnsdagPxxKxt6
cUlvMwqHn3WbcRZw/PTKFHtmTInjHAwzp1khrcXWxGlt+Nxtqo5CUfRflzKwyTwsXNh5ThFPOGV9
ooDApoIPuHzLz7gCkFYwsc+lBLRxy1sOVi6v8giGietb0N5Krq7aY8gQX7xkxJPQ22UyHeqyBBql
ssD8kUeEQ9+MzCwNSUXRmO2SsG4/YxofY9I+C5/c97S1QUx1uMlu6tDHDNJ7ffVLMKd90bzabddN
qzc9yVSB89cdKH9XmuuvRZVqZBYQRihWRV/Si+4TiHfKLtqvSaaqu9Cz07tI5OIvLrvkZ1PFGqhK
T036kaxs43fkeATHZK5Z0VNv6b1EI21o8oRsLC69XZTwnURsQPh0vRgabgpKrUlRPN9MvSzf9JFG
6yqFkUUeMCGgn8n1hTUQjLo1h12WxFHosauAg45zyVs5HI7XeeWP38MIZ82GZKRhwEmpUc1Ex0kg
TNCPqr2ZRI0BYizRrW0D6rpH3zBiuE5BWhH8rJphNTTIEu+pqwm2ST3ZK6BR+1caBPrfQiZesQ/0
XDgH16R9CxmdzAZmgCxZFVkmflslQnWCMZFv3IjOmi2cnh9+vvyeYJY8XZTxprqsy+wF3JN9lu2M
sWXZbXq0RW8RSZ+Y66GJ7I2loISy36ueS9HOCHZyVRw2Li+2P7kQUL0ipK04NQ9D6vRr9KuA8KFw
bvoGnJeud8njQITbfUOY/a3nWRNZTVP2g3Z+jBuABPQsIagECspMLEbIwFr1pxtcuS0Rwt0y96NW
rW33Lswzoho6fXyogXFs+8YJVkJNOVG79JMSu3G3ZkvewJozSY3kHwK2j1kO2poiHhVoKrlfQZDA
qC6lPNRdD8+t7JwjZQ/7JykvPFIAAjuU8WjmHcdEBw3VDgchiUpVZVPenMmO9HjH59CM44dQT+WO
5k2xnSJTg8o3qfoJm1YHO82FqzeO4WFKR7fYVbljrLUy8W7A7hBaY47BHWXw5i6soZKVFRhiUIM5
xrAiuesSPVuVpDTyPxvdMQ2zv7kW/OEgW+/dov8TRlF+O2B6OUaV0u9IKCV+QafJpun0rrsCoAXI
MJpgtVuvNbAQN8aAPW4sbW1TDrCeAx+cojYU2SFs1ERKE1p1x+qavWsPlMSg523ioCWYMk1q2K+i
f9BzltZ+JDne0QcTj5hbHsfCGMj8aXXnUzxM0QPLOnKKivilNGGWp83bRCAJoZhDLR5YzJ2x1bmb
nlsx7SObGdyWjzZNo/I+seGuCmDNez0fsL3ZnUCW4MbNg6sRMBxMivXTqMZ+13E6NtclOlXAgMLe
uWia15U5kRahDzo3vZNYfybd++aCaaUd1GAnUyrY+IYOkB14zjTUJppxg4LoOBuKete7srycfkZs
ax20m2wMKLrZi4NSibARLgQvd5JMmnOMhDGtHYuK3zpBhk7JXC+bamXVxITspr4d6QlXrfv38td8
eoTx2NFT50TdiKR3uQ8LJo4rPXui+TsgHd3IQkw3iFZXRaq0KzPHvGZ/3ATx1eJLZUdN/erk2D3p
iTJJsUHShqGr33jEqr5AXWt+t+hZ76YhwqL5n68O9AJba+pNGN2WxtAqYdaO8xLDcWr7D0WjE6zL
vnaTewRWXB7qjN0bzAML51wyhmsj55X9nypPTj08sYM0PkLOJljEBtm0hmWuveaTqQ5GMBCukSmy
b83BmtAaBEmGpy0vnkEHygfslW2/MduheQqlLsor79rpVp8fxz4Glw20C3PZqom9VoicOwwWS/fv
697rDvA8q201jS21IjyTlH9ffcf+79pJ9m8uvxgBoc2bttjPdH5fFnYSo/jrbKvY0VTOPk3wUO9z
vLMEOjh5R3Sk0YlrTZjTjRRPnBojnindYKWaX8Z/HofSqHgpixqPltFuz8yC9CgdNwpxWwAXCZmp
zeZa++ncCw4lzUEr/W6kWXzRU1PqUiYcqBqT9F3MO76L6oBGfeKX4Z7CopbsLr91JyOy+sK/mH38
CHLxk368SqtN5FC3TXnQCwsNysD2+D7tEVFYKcg7IdikXh7wtG7+PiJf1Xxg9GC5fBzRtJKqTiJY
m30ZEl1NZPc6yKy3LtJCfC7aX4r2X9H2VEddduNGG4j1JA4AW6sIesIwpzQn/aYNDqny0Nhd/nEn
NS6cbNjA2dtBlcBvtTjQdpUsWtsnXw2ZJWGvjhkRUIf1oC6uDHTuLsyNZKQbAKwoxyzuAriGElaO
mxyGFGtkoQLzsWl6/cZ24nAdTBbgdbPXN5kxqTsS3WFVKvzoUUB8O9jJ30rE8YvoJFagzAiuzERn
3gks8J7BigIi3hCLt5CupgX/LSCCYEQU6JWq3JH37cag/pn/nDS+5tk8MyD1GTCB9GyY2pd1fWGZ
mGvDIj4QHFKsxlG8kM8g166HKb3rqvDK9Z2sm7PAnTIJsy1XCZHl4xuI6EX2rjnEBy33Dgh4dXjQ
wlj3oQ3yXkXqHvVssEK5EfxIc3Vl8NNpfh599kzPnW8kDYsnj+yrUCor4wP2+r5d+2M1xx7JftI+
0xtT/kODJSxAduOOpOcOfuE9ER6f9p9Hdlv61mn15NkZYIeRJQuECI/WWHRXKkrn7hB9LSZ73WHj
tnQtSLZJWK3N5BAXXU/UZOiKYeMHuPJvyAF2yFQyUFzsSCNwf5LjZDRfBgJ9nCuEl3lq/7Dcc6dm
nzmIUbrhLPgfn1PQOPrU+XZ84BDiilWedG75uavq9mtO2Jm4Usw6Mxo4F5IBKP7S/1+S04zO7lqg
0OEhdQb9rQua4G+ADrNK/Gt4ntNZhl60B6KLeWbm5sz//p+VhYRZnfpNFxxcLTYRb5lT6m5Jvwrc
K7PMyRJmUQqYvS/0KXmM9nzJ/wzk6Ek2NXqj7RUl9QJVYB4XKyOxQ3uF3Sv/qXUm4TKTaTvX8Jvn
RmYu5RV3BN/T8mb20CbSHiXivh0bJGwo1s295uf9ncZZbe3I3Htmn2dtL0/fp68trUi6kLrrzfKV
d5fqP9dbGpE+qsTU9kVaFgPZQs6wHjOwZJytyi96Gxe3kSHJOfbILul6VJhXbviy9EUnEDotBVHq
LtSe2Dd+vOOkVVtW4UhtT3x9/WDQBN1J2uDrsR3UU+8bCJMbAg6rwA7JMiF7hmreNabVYqv2/7+B
m47laC5+eYvPRvOsjtg6h/T2uHF+N2FcfBm6Ocw7UK7jE/LkDPUKCiD5AsRuk0R++SEsW3jv4yMb
EtyK92VkMcElbCC7wsvCgykExbWpNERN6o0NRZ09KlJqF5CeuUoTjfwL7Kt1hiJSQLucCId4pfnr
xE9jORGbkQ9+3+6aws59gkYFL+8UITlf6TLWqm+Xf/ZiDXr/1fMOXzqz3/rkbCHSQERhYQXYnxx9
11pTpW6aYuQw5fVO6d70/qBduVOLGef/h5SYO9lpYEB8f5n+eV2tdNQII/CCQ5n1xk1qoOyPvax+
kEnoXhlq8WW8D4W1i00X2gg+ycV7aQ1u3RZqCA6GQ61HQo5bjRjzNpFRZPcIeztCfmziF11A9pip
xZXG2mLGm4fHAWgbGA0tSsLLBb4YQmoNkw6jMWwrTsWxjkZUdr6XXPkAz9xSFlboumyqoKQsF652
CtquVqG/b1ul/dAmO/xTTQURyhOkiat4xsUs935ZNJXmngvLFCWtj187lPeKc1wr94OjZ4SKpXFC
v2Oss5VbJLK6kc5EQtcQedZrPWjlUz1kbHJN0849jDwkgmtWnTwVAlbjOrKNINvjF4eebsZNYuwD
uy/Wl1/yc/MTFl/do7TtArZ2F6X5zm8izdJKuXcSqPk5a6sopdgNkw6AJB3e0hLrSGiMv+FIPsWU
k648H/PMZ4YrYDa+UhefhVkfb1nWRiBBXOHtO6g/YJRa8mdElRhEnsMjJqhpMJLPepVW3i2qh6Ii
/Ye5EyAPyW4bH50gNvJu3NZ+qxPAAjTzh9VmOQwE5WWI8djMAX/IMGusiLzQxa3ZxQH0O8eqSDGu
W0cc86lhw4Uzq/2Sc+u/eGEtze3l+3zmKiW28Pf93dxyXewwCYr1pxAX235ErXXvDj0SZQC9D0YB
wDdopmtetXOvPVV3FBNoNzhMLMbrQLLlqnL8PbXOci+DiIAjNwP4L93o6q7i7GCIQ+djI46/5cdc
tyx+fjb6ezbYsXtHJS6R274KLTCcekkQzuV7eWY5mzGQtHEx4aE0WiwnrQ6EJxkYLs1kCSLMttl4
DmV5axPCtJJZ7K+jMXb+QOS6ph48d6W8poyMHIBvfPGyMi/GBPp4fC2Glx0a36dvbEzipc/ia6KH
c0NxFmHjQlWc7vhiKnHG3HB7wMH7duiztYOf8pgC8926PRFFl2/o2aGs+aKwQ+MyX1yV55R47uE4
7KXZVeVaH7op3FDQ0WE46Zm8Rko4s/RQweHaKKLBRF4SDKY+QtwpC3/fFIF4g39hEQ/cjZSxmhBl
BxamQ5DWuG5KsyRvpQ7Rh/73C0aqZZuUVdiVLffbg1KTGtPY3ycqKr9mup3CndcG+dkeQk7b/8Ng
FCl1SmWUU9yFhsQNs6gbZsMhKtDxPgmEfQwzz6VWnL5dHunch4FMyoahx2QuljK/POOUVpqKqVTP
snE/ZDYZ1VKwnb8Bg50cqpRo7puk7UFv5CGJwZvL4xvzO/nP+Yzlb+Z9zgIoFJ82H8rHuZzFNfWN
UGl7UIkNov9C8/q7KIlZ+dymuI8C505vhUO+cxzNHG6bCGwi/XzCcVflkJZ8TdTN+ytbnaWqnJ/F
ikyNGDjvLMBdtp+T3vdy/Jz9XgDP2HReQ8zY1MTF3gk1BQtMFweWFHlfl7C3CqdNoZhU9Q9lhtk1
NdvpI+KnwHlFrghJ8UTIjYZuakyTlM0iKXf92OWEFif+TTTkT73CR6lpJjmsDqHR4tF243sstQPG
y3KPUvSYla621afx25iptzxN5V3bJj8vP8PThYppbSYLc+Slcbv8NMpJ6yOz9cd91HgdZLXKLxvi
IEdP21Win3DMEAdwjWly7q68sy+IumKrvRR4BblWh9QH+33W2lGw8yoDh1prGNOPRpUxeewysrQ1
oD8aTpkXFFfmvzPXzMpM0Y0DMTuN5WIpBw06o5sP8wZr+tK6bfgNxTobBlDAb4MRtVfUQKe7RNYO
Ctc6f4C9/lIFEMbGGDje4BwqNaX7nsSwOxVHhFcGug2hbfhaJJF1Zcpb6kXmj+DDoIsagy4c5dJ7
4s1zUdm3BAZunGHy91oU53elp5EIMNj2qpfOg+WlZKCqOa4piNlD9YDzA0cT9x6ZjBsJnHNlD9rv
yy/ePP7HuePD7xOLjag1FqBW4qTf176ItyjvuoxMIu3aMKdrHXtcaqxU8W02nctzD4C+JmQGHfdV
wiygpEXMbxd7W58F50r96PStZpeC/mFGqlBvWW4WSmG0MYIGLO7jrHMpSo4ga4XVctwCusn9dVx1
5X0MFS69Ca2BpMLLd/T0UuEusPmz8a/gkJKL2vXs1ggLXeb7SrejfTMrsALIIRus29r2Pw9lIrJn
lWORw6My/5R/Dq4hWopkqFL9gMkfY29SxqTgZcBzICuCFb1SjDz5Xlm3WeLY3NJj9EAOfxyNpduF
4NSle0UiXHZji9z56rf/x9l5LEdubFv0ixABb6Yw5cgi2WySbSaItvBAAgn/9W9BdyIWGazQmymk
VqNg0p2z99pUHc+6mzl8QXZPBOPHd/jmZeqc6PAAbevrVq29WNrg9ZEkl0xAC1uCK/wOtSq+0UVb
U3a9tveYyFnP/LWYDJCQxNpfW1svhseGxd2O61SQUPB7+N5e37Nbpa7bijo/ZcnYGkFbsiP0R8DD
V+ami83Z/67DPh7uC9UY3by4T9maPfRdWsjLBJjQHzV7Xc+SVltyqJwkvrGGPk+jDLotdEy0za62
zFfGzeV6/c9voMKLlA+dJqP14l69lhIm7Yj0RIe6IjgUjvdoSbLh8i6QHdW7vBqUIDPBmBLJw15m
aBJ8pePzx6/8bUuGZ765JWgt04J405iKiQk1FXfMTsMIbwC2Pj5udQnRQttnB/hbpBDsGpjQocIa
FVdQ0sQNUXj6jaY2DyS6gLIgtcC30djtr/y2bfD+a7r85xkxBjZeDv3hN2o2Z1gaOr10vlu1dG5H
j0TIAT1CjfdVRQQZEb3VqUroeO3XLuqzcboyuWjbtvXNDwB0ts0sm8T04hTWKZPTaTMAnaVRnQOO
D3GLVMgMKFp8N0aH/IPFwEerWi9aP85+wY4GZ30xhTNBgwF0Rvfl40dyMSv880Q4ULB9AHrJUL34
cidJEqkm9PxU4xknx8i1ozzT4khmo35oB3u48gr+aTRfPgEbSvUms6U/cJk2Uxa5tWKpL2Biw65r
NOJCc2V9VJfsZ6L2NwVZiP7QzWeRSbgvxRj1tTxYynKTqdpfAg+P0nH60DJhH7eNPKxkf/q9Ej9M
+YjuyCOsuhNu5Stb5ysjsTYorOLatHZZ//nfU+OAydEcDw1UudfzimIqQxbnbnGam8I8rZoaH0Xq
ZQA1AMrpo0ahs1lRUXjpZNx7kzRDogGVK5PrxUr1z49giaTMarJaclJ6/SOETlZop3qkSiRN64aw
wPRyN3ZIVNACKvM1s8Z7l6P9gU4GFBJH3otPFwUTEpHGIlt2KTYAJiyyNlhIrvzilELz/vPNAVDk
AVMa2Qwilwd55MWr1ulVfNzIFRy/7F6jrCuIgA275D8n1NFhoMLI148weKvn6a8f5Sg7NAEd8nZd
x/kedJxm7GO2duVMPjPv9Mqge7tcgFeiLch8zKOks/P6ctY0Siy6DgZxMESWjE9Opno3KnTHm7Xb
QdUhox1IuSau7WffXhhLIxsObNcEdr2JHCjbvjWW3lCOiybjAq99SWy4QRyp/aBQvrtLpCnTQJrs
vciAndPytrYS8//hL6S7A38Kih2VtsstntdMSlpOWGCcxKhOMZXTO+AzRWjOuA0/nt7+GYmvpxuw
gEz4bCRdBsrltUBT56OrJcpRrWb1RSOkzbcYvRBs5vlbWi/Av1UJ6CICZyx+kgLanBB6pbfs7yWf
GnbXh4JuguWnoLF+L4Ro9Rw3YyiKzjz0cHRoIQt02cpISIZY+8c0zgAyaGqZiVBfV0TCH9/RO0uI
japz82KQY4A982If50zSyenubC33xIYL3rHw46yBgRbFA3pbBGw6is6+yywKl3Ku+r030rKop77A
WrVmkC8LVI63ZHWjkvr4123LxavHzTulZ0e/eXNRvGF90ZfKZ6Vo1+PsQbqoDWgtN7nWYGPttX6a
I/IQtJc+Xszjx9d9s9HjulSJPLaZRCrZl43SkpLI0HrZckybvH12arOMg5o+7RR9fJ13ZAdciGMJ
874Nw0C/OHB5hUlRXffmY+Jk5lEZChRm4LnJARAVVBwBRKYXo+0PmUJOLRis6qVv8uGBdAL7r9XP
ndwB0skkGKlpuqJZfzND8xAY3ChvmFYcwGivpxWlUla3UuuZOCmncW4tAusg2Y7KaERosV3nymbm
Hxz3xcsm7mHrutls+DC1vb4e0oU1JZByOU7zPL6U8KupIStSJKG0jLXa9U2hDWGWyWKAU1aCMAHZ
VEiclw4c5XGtlBuzrIc7S5bWN4Kc9Ze0ypSbVLoeIlQSyaiEI6GeAyYHiLB2UVYVgM/K/T0URQ9r
NMtogLptTqkuW8zlZw2tJI9qvRuMyEAu2gNtW8GVKQXfwpWi1LsPe+tOQHvEJn3J6iusUpimUKaj
ZWXrU72SjTdbTveg9IP+39p+lDq2iRK3IFaQ7VR6sVyg3Ie5ZTXzEUnbhj7JtT6h423qV60H74xe
XBaW7qGqYD9+8ULlTMk1cfmAFPLFv+fTIJbIcBvvGXGb1hCY0RkPdiGTImhE2RhXxtZ7Y3iLDrFJ
vkMxdZmGMGdzQkaVhClnlmUL+aCX1c7Wk9m7sgd979UhWkIPtdXuEei8/m5dLE3YJSculGKt2nHO
1xA4UGgWwL1d8i6uzBnvDRTq5ljYQLfSL7y84EbnzFuIP8e2MLLRX0tU+QP+kv2Ui+lXb67ymwno
mq6nZ7W/hHTaDlNyM5+QzHo/7FFhDKS5meW7vDAIK8fb6bo7Y4p7mviKV5wRuZFCGi8WpOhWKtZX
SFbyt14iO5TAKokbAyEGQtC1q2dPLPbdKmjWoUJnFNWLTD43ts7+dKKSf2qdgliJZEIYG9lqgcNr
LV3jZ0MkRGDUavu3dDkiNejTd4RKcaqvRolcv/TaU5kkxHHGlkFEyFr/zvQsf2ilnH+hNoD+tcb2
EBQJqZIsBsuXeamHk6m28mXhl9yUliZKfwVQHkLyzaJhi5jOctzpmcfUYIupuyFgdkGJrarBmvcU
2WBnrFHdqdmtznAM5ya1n5MmyQKRptnXvu9JZDWG8qmrG+vWLLL4QZOytiOHJBYFhZyX3mharHxJ
QaEdrJrQuYOjTeT3dtWIYgFF+62ZCufFTtrp1qDP+6BoDVwiHr/cObY97ntjdW/iIpegqBz3dmjM
4k8T939BMzj37pyqN3bVrjcQtIpgcVtYYyYhuUPTzd8zBxZt2Qu3IcqlKSJHrZmv+4S/Bu6UJKhQ
WcugkdV6Gq2u/zTION+PeYxJrizW70jW69uudXVyV1fTpcQ7rXdAz7Q7YI3OfvueAt3ISHUUTbPu
B0fAbrOnfjgnSZrsY0JPf5G2viy+5aVKpOde8bmxJra/H3/+3jY9XS4THPeYxPQtJfYSw0K7caaT
nGrHbkaBzSuWLMw+v75dA07B1hroi5i+aEo9rkEtcuUbEYDOLk3TQfU14U6BTg32DLnPWw7JVPaw
70kZRs+6sLom/BU0JgYeEfXAcngQch2/gurQjaAkA/Zg9N56g9O8/aKpsxmfkyqe5CnTpMUOuxoe
3GGJ18jV88ULklyQZzO4RpqHUrWau2LShkdX0SWwwHhCWVL2pfuUEdVWB1rL0TLo9Ek/ZVYjv66i
0Z9Kb232s5ri4VySJm9CGK6Y0wzOhIApvWHsQ8IAPRPPhF7k2M+p9PlCqgq4JYc+6a4lqOkr4ZhM
RpXnwNA1jTrzCBAyuxc+SEUeqHrP87Ebt13HYI+oJAg0UIO6q5NHaU1zGeiSadQ3TLP+I7UOqJZa
6stvPDGxThFqQ+B45kgS1GJKHrlTZ23kdEX/gipslaG2LGiW4fYNdyw82W99quwslPMw/rYaTxx6
q1jOSo02E7yX5nYHY3LKz1tup/DnjiKO746DKfb54HggotPpXp/nbt5d+azeflWQgBE/s2DgYVC3
1eRfxVMkf3K1SjZivbKyhz+lal7uJb2hALeBEkxrPmGdwySp9m17pdz3zi7XIBrWxC28te4u134Q
Z6sCRHI5ApJefnIQrqNEbV+UqkvZCKpOkCD5vbKzfmfRonwLlgWakbvd+ev7HdI8s+PBXY4Z5VuB
T7bn21/Yl/iOmtNq+Pjpvj1lbFZLXKfQA1BewOh/fbk+IavJ6Pr1uC7KYpw4mtWnZE2Hb5Oaj9+m
uYsfHUc6J9sr7ftVn9pHmnT2l1Fds4fSkNMvN/fGnx//qLcbBIywNNy3CHREL5ci+8YpjdT2GuS0
dRmfJlux9njrq6vVnTc1MYTkHBVRseLSILjt4t5ZZ7HMgag8VlqffVY61pxuyak3LViRmkRgDLIY
ZYqGa4umvxpWZvl5JlolHCqd/K8EvEfWzPlu2+4HSm6ZVzaEF2V1NoRbigkli+0MjQD64tsn33tR
hLLAWCXJBNCUZKAXwDtwzjXpY6nZIlqrRPxgUm6vtIXffoY8emMzKP1TmTEuqkCxJ6Q19znvICWh
bFd4xVyFMVMwFA0TTtDHb/wtUos7RbXMEYMXv3XiXn+GAAcBOVtcrtFbeLilLY3M16aSnBGj0/Gj
gV7NSl+F3Df5Tgrt1YfF5krfTC19X6f9s9oRkxR1cU1gE7BGCei3ZcBEcbtO5tl0y+KhoEGn7fNa
rAU7kzEuQ22V9v3gFRXqVytz171td+safXxz7z5KjqoIdFE4oOu4uDdtHRSl6Ysj4Q0YCic9jqM0
j1MZFIOdNv+PbwabCN8zBE20BhdPsmLRSfrKK45iVGNzV/ZjMdyWmtV7wYpAYb1nt8/+q3Hytn3W
M6+0wo9v953Ri5wY7Qi7e4Rzb+wCiic1tbKqo2vOxCDqumKpfgWe+xp4753RgSCHeZmGJSKuy/1G
xUJIkkwLLqtWsr0tGqgJUp3z9hzDz0qPzSTrYdd2msxua8Knr0yd77xWahCIrDhfbKzM7b//a2Ga
5gRdZtrnR62vPd+ajfIoSrKCyJfMrnxBlxrhbSJgGqTNQokLefqlBilLVGqyCtcaxyZ2wkraLcwm
NwXIhoFxbk6r5aQeyJW226dqRrAnkT7EYVCnWNjRdBLYBaeRwW9Xy4xPQPGwO8+ulL6rDZ4XTOk6
Wd8+/g7edgC2aFvkwQgYeT/UI18/IDlMw7q4bnZUlnrldXSCRhBJQwpfJl3Xl0Vf+y9VMSTJqVez
gaendi2RhGI0gx4o1SetR/QSrqLr3DszEYl3wnq9VIdY7+PJV/JE2xe9HecRufGmF3jENU77lj/v
fDVcEXRDWZbgNrO0P3x8a++9elZorNiAJjcJ/cWdLQWQrNQojopdrqd+nr0jNN3yU4ym8Mpwfu9S
fOAMJyaQrQrx+lI1DnvuDeMTx0hY0OaEJpYIW1pth4wur3pl8L4zpqitERPMFTFcXPqsZDbRKUIB
xYrTD/edSQalHDr7qV2qu1Qz54OhGzO9TrFeGU1vt1rQL9iDUOjU6d9eqkyAIS/QbsR89FrvrquH
Piwqwq2WpgTHbWvlAbbWtc3PO+s/FE2MD2y4uOwlgMEcNSPNtHY+5lM13uiduxDXbSpnc9qQCMtw
bTl/8y5Zhw3mxs22Bf7zMo53dWF0Gb3iHvWpE+d2XIsKVd8w3nozp+crD/Ttzm4TgbKDAl1E1Y4C
3usvZyib1q5J+6XIo6fuLs1nT3tOzac1sWDzTkgqAm2oDXRmSJas0KEBMIVemVJL1bxpAQEwJF96
fbamK7/szWPnh9EV2cI2eNG4h17/ME/JGn3pFOU4KWoDsKCtIj1Rqt/TkI1newbJ8/FovXK9y3pT
H+cLgi5mmQ4u3D7pzQfyzMpdXZFhk2vT/6Oj9b9PCgcutYDLt1xUHR3hpk5Obe3AOByrrKbba5NA
UFbXcqHelql5lnBnaa6gY0ENe/EsYw4gWee0IHZtfYvzzKQ/a8K88dzKCrCkWYGR10+yqwYkPVhD
SYvXfHdRQJz3RYHEMD7CkLeuPXLzbQPeRgOM5nlrP7HtuZghY+mSf6alkLpa05t2I9CogHpc8lmf
2ZxErSiluaulV+yXKjZ+L3OZr8Dk9VIhbK5M/spMX7+BhpzL0ya1+y5G0U4H9qpNfliktX6CJEdc
6TK58Ri1FedktxTZyyJT0ewMobM+zCRWbdBIYKkhQh/vJ2EGzb1AXpj4TWbVY5jjWs13qnCWvyqy
itlHJT9jYwEONaE87FqLrmDhfUpLR3E/O3Od/2iGfH0aFTizgd3w3K/UUC41ovR68RBymKPRC371
jaMWm1HSuIsVHx0qBneejIjOpaqIcDuH5eeuY36w7Nnc9VOZf56buSPzpOp34+hpV1aCNxPy9ks4
dWy6mi0EaFsp/rW9UUpNX6pxio+thGFBHXeKUMXNPu4kNdQsgM5x0vVXOhuXOrz/3f+GRmANYoW9
lClw0ky0RtXiYzEY7b5aHdjnK3EruonbmuJS92zP0t7BBEiJKM0tP1ehWRnxmIbcym8CoRX2mooZ
wG4hilrvroGS3iyQDDiMiDS/8D5hQ9JfPxZrbDi1ew2I6Satej9pDWfZVS1ADbwY9fJNTZLpOTM7
/ZcpDbYjH09l76wgyDdAHW+SdwrMF8N9rB1Sa7ouOdnLROSNlr+QGjp8Uapkfvr4Su9IH7YLbcZA
trj808UI1kCBsOVA8NCAbD6DS2gDyHPtTexJkZMAoYAHYYkIQW2rUYrf+UQScHJlPGz386qkuH2E
RFvAC92e+aU/Ka2rBYmgiI+WMPRzR07FnwmBXtQtuGdjs1K+SuzXHABsJSPqxIn/azGG6+MyYOsN
nJMPaBsk/xoEVpoledu33nGcFWs39pqa+03cyTtyOrMrO7337lX/x2rNddg3XzzwUbN7DPRNfORY
s6GgPaMMcpsiuqJ42YNBTkmU4o89phALg3X2xivL5HtrCd1zndMFegUW54u2ojWRmcYP845N+XdR
CfUBrUCAJnpcqrXWS1KWuW87aMsmM1MxHhZLMCiEzdej7frD5CZnjUDwjz/Ddz541BqbIxZ3JG2c
i4eijgsCYE+Jj2YF2spnw5s/eelG6NUVpfjPxnpeNzakzeiO2oY99+vXPZE012uw447C7tLT0rXq
S2u2U9TGQxGtqalfKbK8t0dzEYZgMQT/xnjbbv9f39dCKHfhkRh3bIpC9Ht6HWADch0Np+9obt5S
3lC84RbRYz3uLa2utvA/W28DtXUhj8tkNL54Oq1SfywzeQ2Y8+bhU36k7Qt0YZORcs59/euYfvK4
FwNff+W6iMSIrsnXLgnXrrnmDXwzrXIpLkQrUrc2lftWVPjXg9AHhcSM1nGOq1OdyfXzsrtStXPa
LrodMCUrd3R5zWtH+LfLLZdFv6jSs6MMiDvr9WUTKxkqj87McZ2Not45fWE8IJWMiRJx+yrzBcgk
ddfScP9tqqti+Oh3vJ8lNXk0hFJZ3CDW5+paXvw/3IxX0x4/C+miauOF2JSmFz8r1gplGUDhHcu1
VppAssmcnumsF5/jyXK/91pBGMySL60V9T2h70Hurd0p7W0bAn3mxelhbDvzruiT6pypLulgEo9k
oOUtpk6PPY5HWBH5ECTtdvMjjRbzpDXNeA2Cs720y9vYWM/AWZAGU4t6/XQbAsjmhHj4o0LPgHRt
tKw+SQDKNYfCe98p218makR6jNuLWRq2QuO4yEKO9VC4UdaAr6sJbvsJ3te5siC8d0to8axNrEa9
/HJBsij3Vk6R8Gbo2WiRWsdrfdDBf2hXVvr3Pk1KobBCsX5uOtuL/dfUt4mkOsjMp/QEZiF+RtQz
1vaeJowaIKrOQXZ2D9jT7NOgeVvOnEw/aYnsd3kmnE//cR7mi+SohjUTRQwl84uZ0aMrnIJ4cI+D
afQYn6eqMImInsCr5eo6XHujb45s1CDwmlDYI7iQsXAxL9rMdJ3CfHm0M1Pepn1dH7K5/+TloNo8
OeXHj+/uvcu57DdJ2XTxhl1WqtjqplgRVKRWyjAHSjVUNIlhE2YTbTM9E+qVl8tm7c0Bia7c5qpB
zURBgFt8PTa63lTIq3XsI8DLxmeZQwAbD17QrZ23I6OmvFm9RPrk2VGl7hTzxnCSg7M29cmlud6b
sXZwq8R4qWnzPVOJZQ4oybSLzTr5NcKWQj0pDnJBPaBrQ9TMSGccqt++SwyeZS0Yvei6i1Sx7prK
ndHS6g+QSpAK9orjj715dAUEt7oFeIEdcL9mnKgMtwggjNwteg7msR5/FlN9M5ukY4ntxSAXywOx
mHGwmOtTp5GZpmSBok/3i112Idvl+wZCtao0y4t0l4NCJUkXAg2CIqtDJYUXiLh+qBRxjN055N/+
wY977wpy2R1Sayq93zdAI30CQbka8Tw7+ke/ClEVFiGEroA5bZN5WFsZtNSkMQ/8GPtvVUp9DAhs
lsKXbUP/Fc8FdWk76eknqyojp+Fxe075tR9c5ZM6gDKY9SL5zd6jyCOW5i7SOmKdQ29UlWNakPHW
W7Wzc7qpOWipU3GXRlqyHosle1yytpMRni27jRQjE/w0TrHtEBc3pO3JqNQJ78hlGe+BDPaB4RXj
nu6cEa4Qd/e5UZfBqKj11zmx9Zcsng2iRege+KUonqc+/m4oHAdLYjiD0h4ezalHl0vjWJ8y9sbG
lxaBMr0P4XxukYK8uEUDtDqtG/vQGZspA5eGT29d7LR1niKjVE+Ka+5T2HhRm9XNCeVtStRlmoZA
SQjeSwr9tzpgc+9o3BwhkJZHfFlwOujj39NLIaaB6BcCTIgY9TuAy3tBKPtt31sjLMX2W9UO9VMK
d+zkqlm5n2zwtuhasht77bRTijgOVNifZXHTPQjJNmRtdZC/tC7RlLVCRKJYxc5ICEEWuY5wvrZJ
geODbubz1GwpmIZBwCRyc1+QW39SOLPtIRP9TXGARrMyur7ojS5YYlVNg1o67r0oM/2JQGG5L5dx
3kmlyL5BeeR6k/lrAmUcJhvNKsYE8nVMW74t3Ul3TpYnOwMZ+nlcUvdBJK4CfiAd6U9V8DjF4gX0
CLVgtBxuUPbNGUj4dx0ly84FG1bzwXbafabVY6Sb6fJkA8Z8kXYWPw+G8yUBpYXN0iGxbpbyMQaK
etuvjno0Ss2lt2EVj4oxklqmpl3oNJC9zJrMuFLn54lMtb7kQN9+TJYj7+GAdT6qNWOXCs/5lpio
V9ZEJ60OeNgiQyeuJzdMYTHXBz76og7HFYCsrzak44EaUW9Ke5SBaS8E2NVwJm+MpiKC2Uoa49la
cy8ynJpgupm5iMIp+aBSFw+ZOupflXjVD8R0iD9Cy6s5WIZODWw9bSNADkUoRFU6gOhxvftZl63P
ia7Crqz5AB+FkdHYK531rHX2eu8og7NfsBR9jqnzBHQ/0k89Rv19KlU0C2OvHGNMqpGgrXuoaqH8
nJvY/IEegxUJMtX0CYnbvBtRgf904f8/jzJdo0438l2jTMlDUhjJY6KjatJj5viqSeSvmEbzjTUO
7q0ctPlWT6aZqTInlFRDRESg+hQMREj4piQCLTOn8h5VlxliR7SZP40fK6LYg5UkBADlaYakJNHv
DPDeN6j+7LAnI/KEXab7nXO+72G3teOn0Yi7nb326dlDOBZ6se18U/N8PknQjWE3aNPOyDlupxCK
HwfJjpQoNIfWhoa+eeyLlcRDvWYIjl0frrWowyWZIb7N1lKGZdyvf7o8q0hHw2Ctz01yEL10DqPr
pn/tRr8jMAAMqGHN5tfEHcs7Y2y6QDE76ZDpWKZ/HWP9m5Zzca/xzUTZXFeRYltZtMKbhYzqJo/z
alaHKfEUQfTroI4HdqZaJCxLPJJ+EI6KPf0p4OSnpF8sfYAavt3XSQIGwfVmFQit6/ix06Hu6EhZ
BR/wiZO99dRnwousvMb8W6ty8FG7qjtFh81gzZ7bBGS3QQqZEuZYn1N/WkaLbiy/Ym9OWEKtqY5S
e2wwmVT1jsm+5QuaewGzVXFOKjabTZbkGsB/be8T+9b+kDfskmmva8SkFXpX+EbalspBG1X7QPtg
2Tlekz1Xo9prYZlhLAz7nrpbvPR9OGQE6QkgaGeqIOk5kaNR8YttQMxVkztEw5IYfLScOgntVSSB
0s103CarPyWmhwmpY1q2EouFrW4r57eVu/KQ4Ipo/X4cWdSAdeq3qxWv37xl1L9PlTudnVhamV+b
mZf6+NTKABTmcJAmWHZFAYisYGD3s8Ih2qLX4ltLL4w76WADCDuRoBRfE7uLCiG9MfCMFssFyYkF
AF57euwWEt8zsBW0mVgZAZPmBDrG7sDkWiz6V3tQMoUsSIIdDbFKN5ha4Zz0xqkPdt4UIeo7bqhr
Y5kwaMbkV5qkxVNLbEJgLjDtfDVhxwPCXIum3iSQmZHYmpCqKW7Gvjr3+3lGARDHf5LVbG/zodqj
dS4e58ZgEwE+f4cd5htsk2oPjXH5JT35XRuKJ2i9t+AEDohrR1w547kmvAfh01MprGM6jPIGTZ/z
EGPvX9qecVVC2yKMTk/yT/Y4wkau7dwfu+6rMbDcLlJavkL+uY+uiNmbzz4B4O+nU7rXcvN5Ndpj
0vPVsAHgcWRy9nV7W4WEFepFc0hn02HlEDr4IKa2QTXXXVoUn41xuWsHZQlUMPN1n3xJlO0ha8uN
1hHFOCyRukw/ujmZAq8lrznRwjGbXtKRF5q74sXKnGeS9V5ydP57qL93ltUbfjm7WcA5FSGtOVXB
SKI0+y00Xwpoak7O91aiwaXrfril8RkdmcHxVTsKoybC1AiVNL01xnW8wS1Blc8Qga6mREa64+i3
jYrCf0yd+Bd9XIFFl4mipGXwUml2fG/r6MtkmxqGj0ZNBE7a7sduJp2sVoiAjXeKNxe3aVJVQTyD
9M2gOO670fqWq+O+IH+1Imlx8ZxgnPNPU1nvUse6HVxk4EkOTLGXP6rV/O6Uys2E6OBBj0ux0xF5
FkTNpo677IVObzv1+iAb7JcuVXa5kfzghK4jGtXau9hAgg7zu72xOxyRs9V+nnvSq2XZiAMELVhf
9t6oxrM2KH46sNaO7dHRKt4xVGNwlplJMcatwZ1rhMb4lHsPwmls8MzOQ9qpdZg4897ozNmvIDjw
NqqjXpdfTXd6zEYmrJy+vJigmNvzfZfZe9WpfmBB2re58Wlsq8+mXuyMovrMLPa7rM1gYaZj06/T
qq/+OOSpUpv9Y8zAfzSRPYhi9oXehfGAZFRkMQsrEoAiiSyd+SM1BoyfyGQajWDKPN5jvbvn5u+L
qj8rbva7nuy7xTVpxcy7Kha/KeB+Ti3trlDYBYh476btQ52tDppCEKPlSAhddk/KSzR44msr5Baw
7SLpUNNPrL4/1Hl6dOdhwvTh2jsNt3hdpiLoneHGHEySEsoC9hC7X+BFzo69QslZuf4JgTE0Vv2e
5e6rVfK/I2Lq7mjiWPtJsdqoGl3ueBNw2KeRz5K1w7xvyT3s6zIkOmM3e8auB0EZz95t6mQRva+Q
Yz8nm7wg2HRFdoKn6VCuXbwFajx7PZsGzx4+a1gQQjut1tCz+AisBdNAjs1kB7TW85fMdDAMJcfY
s/84axfZThI0Vc5xZDqz/4+63IVHVDffaGAiOkjvGvApEPa1T5Mz7b3Y+Wk6TNimE7thO04/Zd8H
qT7toBcGIyIGu8y/r/qwWzvzyNL/qdetiPSN22GqacZmpRNmJVEc5pqflcXbw/EJ477d09X6NRf5
z7SP78FHPlRzdYeECgA3B/YAyvIYrUM57rxch0M/KDwfj/OCW8nDVItvnopOGWyc5feuaMO+Jlwh
F95jumShI2gRkqdLSvLIp+V1zh18iVOi5d/NXD7XTf4zH7EIeByBGn0NkVuxS/HOQnFCinZh06SA
UypOQWsYr8Ld9471vYL9u6l2Ar2d/8Axo5LsxJXfGiVJrwsRF6kZ1Y0WydJ+MhqswbXJ7g4VrK9M
jGYBNIBIvD4Yh6H06XBj1s2SlmW0Pq4xEFvqSl7QSh2cMWLWul0Eu+7qSy4WvNc5+zyCMjmTduNP
o/JUYMAo5rrKUQKPW3H74Zhvg0V4Y5SrCUrjJgZdR1dyKlti5JdkglWsMIG3q98oy13ceJZvEMVr
OVoekE7/gC4l7NLqbjaLnVdwMlnFb80dPk+ohHwDiPjUJHlkdMv9MspsVxjibPXlN2kwGbMv/kOa
bMxKIx4bw5z8Mc4N3wRyGkxq9Vwa4sbUWgax5+5LlP1RaqT6bknbp2y2HoUN635guQqbuFkDoxx/
Eqmt+t2KycaYfSmXPpQQ6kJ6Uk+1XH0W3eK2zow+kCBnIi/vD+AqDqXZnM2sC3sDIpQozXPP70no
dUTZYFZwINvjkrcPuoW+JhuXIw4KeSjz5eC14shdnTVi41R8/UGesUzMbVrvR8wAbMMDM6l/w9M6
cqxQzoJYdx9ts/BbJznna/MTpXQeqC4v1y4JLaXEuh9xMwTs7EC7CI+1eb6N4Rf7KnnIEQ0mJ1Ia
pfYH+AlspJWZaImOUGVjaONbjmPq3Yj425d9ah31oj53KrAYlZaz2dkPuZYdl749YMgnAL3+wizt
z422g3Akw3icv+alaoSJ606nUR/+OprSHasFnfYKzNpQl6duthD62l/yLunPk+y1wHI4R5EyQIh3
LU76trMtPXv5HFfGbVItOr3h9jCa5EGUnTPuVaNuA6lQJ9Fky4mDWT3UxuGlld5udCjyN9a5ycbb
dmieJLLbQyFa1VcM2mmKI12/FZZNsgQLWa02md9iEyeJ/TwZOrmr6dEws5smUc4qG1nym8eIAFor
IENgJHWAqbBq/4+w81huHOm29RMhAt5MCUdPifKaIKTqKniPBJB4+vPxH9+IO+zoarWKBDL3Xtbc
k7037vj5+w3MaU8KKh0LKnFxA8Cy8EbWv8F0qkDQm7czlfyLAeWjGjkRSsd8Wj1kWDl2klixH8fT
PJ3rRe4dY+bUknq46f01HwhEqTzLL1UqCWiE7sZK7LcyjYfa2JN8+e62rl/X6qWcxaNyfIcuMPdp
cxchGJ/YjQ7BQg5xWsOW7qvOOaCPDqpMvGIieNN1GZXsGBbDJTRwW+1S3uWdRggkNtpx9TVncUKU
Tfo+Z65GOnTKsiZySz5HZke500fsJYp4Hkbtb5Gk79C4jAX437su/2S+D5LOume6CLk3PlAjBFXr
qvhkNt1nRrcCnG+XWZFvMwNjMyp32ovEYdQhCjY5H2Y15cIbr+tU0i2/rYFu/6C0i5jMYq9Yn+k9
fJ+NlrW8TGIhAd5NQdG8SiZ/nd+ncsnPDtlaZBOwqah5Sq2Yw8Wbe3UXtM00hnRSXJUt7Wga42a3
zVIN9ba3aHyw98mi/HMb9aBPxYfRmxprY2EE2dYd+sX4T7Pr5dTM/GWcSQZukj8Vc3NKU+2WNf1F
jt2/olgA6tSrhFne2Vr2YzhtFuhq+hfZ5WnsYCBrxX1yJKFcprIjiuaLZPW4L6c7DSrUnKvu78wl
PFf2n1pvaN7Ivx04y0gyM1gEA/vaNn2ntZkzA3EhM+RMgV3bL92s+NM23FNGJaKrzT2NF9/zqIgD
vCuwhjtS0dfaj0lmqMBa0ouDhzrYquzQGKBtSNetvYWAF5/c0bDFtbTdly1JxaHUc5ecEb5OMr7Y
P7aP3lr/Y+yzgxpT4q43Vx6t7W5K/W0TZTwv/UVbzSLUHiRjPTpvTTE0/trNr7NdNtdZn19wjxHW
YNYvCocziNPm+jTVHiR9fnNiB9s4jsdaH6k/X9ZYG42P0ssSfxitcjc4U2yM3nbGdvXdWubFZUTP
Nj0QxpDTimIdajXxAn1IaWpsIC8MOxxFGptLTh3UHK7Jp6id197dGC/xLPXdbbaWj9Kx/iuM6r/E
nm4qVT2nzoA3Fg21410WzaInX5Ahxh1XMIZ67rkIncAbddYydb2yvd9m0/42StNf0de1U837Zqqn
HkaHNo4pxAjz1BsW3GIn4ravfZW6OXvpQHBaaoG3aJvsDzEYP24mD87inbYW+aX6KBVXAWFkceVk
T/xKTnpcpg24VWOw4aTD01DZu1Y1GLiyPfWFSkzn6tWt2sAl2BtdfUKKf1+GxI4fFLUMV8OadkMn
2ausOEXZa6eqthsFTWmPx4OasdfVyONiGE9D4Uy+56TXmRC5R5rApTX1eNBZQSqh7wrC41s3fXGz
FrjVebUrETvpdtyqArxd1AyD3oGepHi2LN+bHMYJfc8BcnatYT90a0TKzbDrVbRzcvW+it6Nt40z
QMPe3qZhlTfRbFpxoqT0oijmobIf8JxnM8UgqMt0v2/LU24KxnUlNEbjrGsDbrYlyts68ITcjfhN
AFSLk8OIQR3TUyIIYzKSO2K+eKEGifcxNk3SvWtxbeV0LCrngg/gPDcJj7SM6VAKs9EE/1j9wtGu
uYZQZzXOWBHJjOiDJC84NaZ2X0tKM0gLiw0Po5sc68skwddr5bfRhP3Y36iCJYl5EGfe3zgD3/SS
NlI6gl0qGTSIyZxEjWq2jKRqj5mi/5pbEm92c1Eb8a1xPsp2+mzth8+PfyhG53UAeaMfJGqSkYPX
utTDerTX7UTIbYhU8DrpZaizquDMi+G59/OkBmRjH6xpvurTdBCaetHVYp+2aH5MJZpK/dTIVNsh
hQ/qtTkTi/W/jJk9PVN7tFuHmhyJx82sLmLP0+dvafXSwl53WE4rpu9CafK9RCd0Qx2H/WMd7o5Z
c5NUx4wG1c2h5AhOSIm2PjEPIuUhL/Xnsh8vdSqfJzV5cmm5XBRlimqRUlnYiz+zte4fRaqZkwWK
inmoGc9q1t7XwoptA7OVZy9hpVZxW5hOmHWGdrb64aQsng6PMPoJ3+F1Jgo3LMlrSCoW0h7d/lAs
4qX16uNCWm6c2yBbbhXm1GN30xwnPbVPPA8UAzx12nIezRzCZAvmdThZ1RIpihPqM0lAeaV+zH2y
A9DCs2btapPhEtEcXWOJj+ljD9gbplt7baEdSaTjJ1jU/7Aczz3qpmTbdZr6anOUNCs401r7rr4i
V8iBCgFoElRjHADK61rIkFlU8SuI39BO2J6swbiQsZYc8bKSmZaZm+82pmChJQ+imhO4odRD8D26
L6You4BiAMYB6lmAMWqCKLltqyE7d+W8H1XOM7iSSy3Kn2Fc/wwKqZyQlPwGnYo3XBFPlvDu9kxg
Sg4qn9uS90q7t5YXWYK3rSnXo9nIa+d2ryC62rGf83fgyvbMUQf0pk21vzHLLswvO7E5bJ2K8jwT
+mul1UnqrFN9714JJvtOPRf4IW1OBB5F7Zjd0s2LhaHvvamIM4AxeC2ktasarw1/o2VNQtkrR1j+
z4oHA8xrO2TqSLILA2WePhkpg5prT/pu3dpjY8t2l9jWxaX1b7Mshm7tuzAeQAC0x34tKHEbDQmQ
S5T7d6+RtrOWzP3DkNj0nWHy9kBhHPXWS31lNGsi0xIRN9TZJSzKBPRPREGEAQO/PUuAxsq4FkNu
AmkOfi0x+pbKcMvN+Ws29D/DXFtvZtPjkPTcxh+mteGjrBmc7Obeds0uUeW6gzY4uFbNfOFGcljC
pW6jdF2sU+bNnzj43H2BaCDojA6ozmaWpRK7e549eUJixkAoWmrWoB51IPqAZy2kL+5VnbuvEU8c
sK1aBrVqfCQdsfAW5RPbllLeqOyTqgJ+kIoVPvIvmAqdaNO6fakaz+5Im1/lKe/S7NJdP1nhvFLc
pQzEx/ZNuJaqTve3agc9gzGQiuUn3ANjvTS+YTH15iO8az7RgLrwOQfuiu2Q1PWdXq4fq6B6rxP0
xM4ElO+sURtpgHZip26oFOycyLAHlhFnvQDQvnHhT0GPii6w++ZvZW4y2HiDbAgxyiiNPaacN7uD
rey75Cs1+jYwAbl83avvs4dBdbSUsM6GuLGyuMnlZzdXByNPz+7qnE0mmN3S/uZyJYpQ+V029aaO
6YEm8w/KWoAQdQ9kkAo2q6+206gvvxbFjgeRlZHUPSgoM2q3sQF90n/6xDMuSSO0H3y7fyit8jMQ
CascyMPX25uzFu9lVZ1FLs95ZYT6BsmQ6jVb3dbvnMIBkZSKL5w8ynJ6kIvpX16WFwuK6Zi5vK1q
8dcbjNiqtlA1+w8NKU2QFpW3a6V+mrBnldZyQbMdkSEWGo8wSCf97tLHcFOWUEgmAScPnNvQ5n9d
WX3nVv9tF0qsaMu9HvoXTV9OJXjcqFdvCGZD3Mkh4hhye4fyKW3SlzKlZLDVh9hu8mPWYZEuCRQl
WfwVG+BNzPVb2/M/AopP0d52J2nrKiwBZm21ODrD+F5MXNmedTILqJl6nF8abXFDE/lOgLXwd0RV
ELl4eXdu0uuBNTU/eJ2/gPuG07BwSCzU9FUK75FjKw+i+K/ptiTq52WA3QX4bEYE6ziZuDY5STST
VpHi3PchjaqqTwFM4eute3eziurF9E9Fs82CgvnQKfnL3COflY5vKERVdO4l0xP+hu2tnbZAk9tt
JS1uFTxxRmPsdL3vUTzpx9lrnhAe/dexc1nENPhCLX+tbf4yE/Cxjsj2uF7cjeM0iVCDhHU6Fz56
2KgVG14Grvp5AV2qUfjv6On4cSYgCPszs0craJIyXt3tVXHkrzfBma1TelDN+o9tztWuW7fRd02g
8ExPv70+m4OkKbfdmg0FJssUnlVpvdhTxadiiXj0qn3XW9dpnNPv+RE+kyYHTzFf0QqiSc2Kfg/X
eU4wFu0mPblb6oKp0D2kqfeoFx3TQJnUz24kcK3mhLNqZADIXsgeBnVQaG7ZpXn/u0BQRFuiXEpn
eR+2mn0Z8KOR4qXI+pthynCuzfW8NjpkvKPN4eLZp77Kglm3/qtLmktL9cR1FRBOcF6zj9ZAsUwM
RAv+ppxHd/1ScxnTjP6yIeiIE6m9W9J72uztOsrmCIrFNUkNsUqGnpem0UpM2+a1sT0qvW+lMpp7
y4YT6e5WgvtayWSAppyoIBQAqTE9SV5tX7OUoJFVDAJ1diiJ71F+kiD0aO7VH2733t4pnlnuO9f8
1IfMoFR0CwGEnnnxUT5ml2wur4vMhJ+anfPJH2XK8W4E5ESlrq5hK3lS1Qp/aqLZL1XHAlBvSRe2
wCdC0xgcvIziirY+UPkeZatybR95ibpSv3P79bsmLyN72m7zNP6hueJJqMqniXJkZ2/l15Z117QQ
T6JMbpTsJD7leSvlhN3fvqm/utqKhlV92pCp7CXhQyVM/8JePDft6DertsfsEmGy3A32Ay7YlMl3
tp8h1+50JF9S2pNquiutetWZvOWd6j7CqcDHW1whNXAZ5A4Em9Vnn5OZ/TorrKQKSf2+AYr1wuxp
PPSCNdcPujl9Wz0WE85aUhD+K7eMQGL175o83lRp3R2Vjdv0bukwhL3BHkS9OI0desd/OiQ+V98e
vMlA/+PGwmv+sbI8EVZ2Lvo0kJ76Y6Py9EEidyLtDllOM0uVP0ksg6QCLB9gljMksXsoUYjxSzf/
2YrKjgVjMI3EDiY6zFpufGmm4FAdQJiS8mfxlnvjdqycmJyJCNs15XItpUGaRPI7T8uHPY3v7JSn
xiqDEYMe69chLeyDXYtXvbH93pVHDxnOrljLeJAdeiD7BftGbBH3pSbpdWlYOtzqaNlsNUki32y3
CIySAL80M97XHKbFERAUZlBVC4HPJFngNr4Iy3vliAxhZw9jmV1Eq/6MDypyKlEQltl8yLTxZdy6
u+FOhzQr9okhA7udz+lWBppov1PDOlLUDjlgR0VnnkuNZL5JnPpZi5eZpUyZ6XQtmHaT0QSPzMPM
HKExSDvxJ0Ih8e/8UynLnJXhJ9Od86a1ga6sz8aU790VumCsz1OnIcvT9pbJe45cWG+TM2USb4Vr
nTZT6Xdj3oGQZvbmr7W8DaKJ6lw9ew0gHM9uU02XmR4ThA7HVRh3x1sDp7de0imHQsaGUqlOPAqK
Vuc2TPIyzrL5zH7iu7ikl2ziqYApgb8le4T0E5iqVdTsNWVcAAWsluJvGRWMaham9faSJnqgChDb
ulU83yF9Ceo16Ffpu7X2ZqTJvkm7oynzSO2H2yRMJlROh2H0AsXkMC9kE1CQTA48kESP1EVRzMjJ
xjfhSAgQXrZhEkTMNKdapk/KxvSC6JlA36EHEihpI2xiPSvP7LnhXNj7lQZZQzMIdaLTt515mpv/
6mRiTl1P9eY+pzRPlFMP4CUFjloA5gccOLHgAq8fG2t5Q49xZqM7zDn9ljajTDZPfrc1N2NWMAAX
52bZDqZXTg+V9N/GBOdtmzNf4sGrlbMlrLiawZUdRJa0k2tnouo++mI7tO72RDZ8umswFoi6I9Pb
TF7qEhXGrFrRWmJIxHX0mhblvEtL81lTKWxVJgbArbsq6xrrpfKv67JvUFxWbRKOshJhHCpbemX1
PFo2DTpahagFQeSyiDRlVCLAHRgSua3H3nTum9XtpKE355rlwV4XHxZzPxYGT5liYUEweUuVbDis
bnaWGVEAtbzO4qG+cyAjtKsy58/k+rU7DdC+MzV2l+xdzYxDwe+ZZDXrPakedH5fp5ZSQRNncFPO
f1qtC7ap/Fo3sa/U/Aoz4c9V8kKci89QHUt9BkXNbuusBGpOoKqrnCtdj83RvNa17uNv/9RRH1SK
5leb9d738jzqdTQsRpQOTNuZInxuqNRfdeelLvRdOqbPs6LxK3TnnJ6let7+UL0TCAp3bW1xruW6
nKxOZQ8cnVtdDb4olgjui4uu2A8Vc6HLvmGNysVq4Kl51l6NorymFvrC1sLS1S2OXzGQsl05R4iP
E3JrsYfl0eDkZ/DCXL7VNpuQUlmHsoANnh3jT2uoWoypClgorehJEe9YReNk8sLJ6Da/Q84QKHn3
tpn21VjGi7ux5FIEEwi1U33s0HHj6efKzXGGz4ZxWVVu7S15HQ0IFlcZzt7IVqPjLRjK6mYJhcw0
ngtyKFS/s5MnNtN9rgxHI29iYXp/Rj0PvUG52XYRmAqMU5awU3s7EnXOTVZnsN/GezLId2TLJIfN
86ke0tfUya5JPp7WuvwU4J4OgCbs3TNeWMojh0z6WjW+EGd1QOAVVvUAw4rkqEjNv6tjH1V9fK5S
7/GA7h2uSBBQAu8S0gPooab/xr73A6sUoxDCip0rlDfCMA54iJ/4gtIdSQeYoLLYwULie5IMdeOx
TbVmHREXyBhVhWmOVk3pCwwN7IJxqpA9lW/m34RqVX+00GraJK2sGZ3PG7RLMYVcZ/FY6T5FaXQG
q81Jjkv/kmd5pBcs6istz+m2/hKzNQazU/3jsdF9lFlPnbQCzVEoKlw2CdXHLGKZPE8IwfQITHx5
lxxsgblNOYb5MnTzUSHdryQrbFjGnYK2I9yS7abM/VPfANB5xnGZjF+bILeQLB8Z2TROtwvaNlPb
tBuOuWNWovwgGj7HuG7F9PEuyGGBzBe3gILF5REM0Ji89k2gy+yutv2nWxrncgMsXOGHSvEBp/Ut
TOO3Rm92ZdrwhVnWUQ7FeobqESGZXH/6jrg8d3rCJvC+TYgeWlvjdJt9Jkx/pY+XYUNbw7VprzPQ
XUdyUmjn2hW2nwrTvLnjs4OKGbQ95eFImaSpBkqTRcZSHXV7mOBZiiejgjISY77Xl1kPunY7lO0Q
Iat6Nz3dDAu72g/ewO9nWTfPTi+p0p2dpewRJXD5o9iVzICQF3ltg/dK3HkF3exRAu0cZrL4UN31
fVWaf/qg/6hlzsnZPQ8m56BuJlEq6vtmi+dqWvedYX0MIMLIENJw3ZBSNRRoN2VEYuPz6IE0bsIL
vKX81hbrYIjxraUhm4dXuA+d9bUnXgCNa5R48qX2/rfMTX6aZ/YOvv3TbVhGVjhirc+zWKUq/NEp
r6fiLlfFp+/1hLmUVSixo03qNGHmb1JNUSN8dQ+RbiHTt4rW6MgYrY7AY1LPazoZoh79sT+nBlf5
3L9xIpSPSAyW+fLBIppdkweKp3Y/ZBrp54UeR1+xFcFTN81BZ06fRE++k0OcBOghNMI72jwa5q6I
hiT7MNIyntKuCj1J3tyGKfS0zVY0dkkwjOg6qI0RSHVYAhKBdT95ZmfpUYiqP0ghj7rgnJ4JVyay
O/tOZBIuerMnd3+vjdV/BgzRbnNL57JVCKD7pAhaxuc4o8jkVs1FvhsQaeB0/F1nOd2ReeyNerCB
iY2XgTfaXdRd0ljF0VPG8kRHRX0c7KI6pnNGQrpUr+7Yy4M6tW/ommiiRw0O+38T6/K2uVPvG8na
suDAqBnOyzoS31p7AspEwp+39RM96U/0Q15a2bQ+jtFTm23XGvmOnypz6qe2Abw/vVam5I+6r/8z
uufZOMMZwDDZrTKF+OfBoJr6IylxUPfa+G1YRWi348kFzkTTs7OWbAH9JH8ZmGtE6AEWbPu5B89L
qS48FJ9/WlnpqfLKozUhFuwKs0BBuaAVlN6rnMx9YbsgIXa+7xR1CjEXMauY+o+SdS+2PrxoYlxD
YkYw3UOd6tNYBtaSu2cyM3Jf5Nmzhwa/X7JPmsqFbzPhFFXzxclynxtpXVAB+t5C8jzr4MvckDrK
2rH4rgtbzDLht/QARhIiNcDxVLCVgiR6RiMZ0srtD6ytQQznbF1zsd0NhKeCgS4Z4YjUBf6itOUb
3RgfjlUfW6T1Wbce0Sv7qhziVBMUq8Im1sIKq8IOiAmaIweZe520cV4vgci8NzqaxiOBe+9NVn1X
9fKv8JDUGYt33BbkPwUDgC69d1avk+LWB28ER0ThucuwQHmNjvJ3fC66mfYPsc8K69iY+oCQYr7J
UUcjYYdGp9QMP+oU1K1TBk7dYaDMilsmm6jT3JOl1jFVab9Vr01kCTl8QlWnByaoeVC4OSKETO1i
omoKf3MNYjYM7T1LtKOWLsTalgGkHSJcJYUczMrtPk7b87omhk+E1ymVWRNgQ07OdbNAKEuzjyai
F01GTGujuG8kDBVanNtpzpgZc1s996ZAzWHGdYEqujDnwK2Ll2LQPvSuCZvFOTYuIfoC84Ji6kjT
theF7PMdbw50F7PHEZTF9hlkQeoZlj0k/jyYF7Xn7zOMpvCRDFQ7oahnd4AUoP04Y4jBTq6viQxa
F1p9crUddQysNBsoCzFj/HQbLKdGFjrdnIoDtnSI1SvLlotvoYa02ajaMlzxMxhGRPd60A+tb4wy
oD3zX1HWp8ShGUWOrHdrO5IgsnSU0I53aVRMN4a2JxXzr+0kVISrFAXki9f6i5HgsktLC21VogRc
DnT+CG2+5o4B9926OzdHfL0UIAYOEJjOpFmOy1fWd3/A9he+b1vssF+92EPDoWbDLE629XeWDVIo
jTe5dh1gm8loIZTVz2ySrw2bijqgtrO8GEMsIrnsrOT2f/Sr/CH5PHAKERvGEFFh76MkGUM1aeef
uZhOo5eC1tP68ppo23MJaa4qWmQL6zw0tv5aqiX5lOrNbUD0CkC6E9+OHvDp77ccMf1aYUlIDX4z
aadnaSnvU5M+Z0t1cbiaAXnPPF15YKjtFDXdel2X5Hc1lxfsc6di5o3Re8pQULOz9LRffF7h4Lp1
oJXucETOGUi3PM+llQfCNt4Zi9600b2tuXJgN88i3TCB8muiavQyCxz0ViBiifqqWRCpBvsbyGZC
90DF98BeeyicHrH+NL4YpkDcRUlKsylHZSQuZUUFX+jr3dWnH6K1LwIKG3HSvrOmJwrMCt/M2bsy
p6z8yW7J3epZghK+Ws3jZuu4TNV5YnQZGVv1zzrtwYdmErS1ViNocWLcosB9r8nylkBNHSZBkZ0q
yf9KsvysjsW+5DrL9TrFwFjHjdF9kxDzd6Hb+1jKwvU9fe2jCpE7wNYSl6LZQ5d8i1o9lF51zxuU
Em3eS/R9OdBc+jXNfEatu4dUmkH/lHB1PD83gMSz5lNXzC+RIY7MnCLdban2ZdkTv0rVn9GSMRRp
SdTQXTP3RSi1jHgKcy90+TpbPQH9CgAkId60NtVvkzn9ZUX+mLSVPFDrdanmsOmXaec46gkB4gH/
ZvRgXYpxMAIj7V8t7JbIAXliyAjVIGRbNewd+8kxF5Nk6ezuTvYAlY6LgmH2bOQoNCfhXbscZj6d
/7hzz38Fd1Uxs6xFboaLncG7sxAEYhre7UqDq2wtjj4BKVXTPexV6Xtq1P8Krb03DGS7uezu4LKx
kXSE8+TXNZ/2yqKV2OER49hb8zFWUuzMzmBZlMs3/hLK6Xi6oNxSNH7sDw12rlLm/KGB0guEOU0q
T1mCwm/FhGNOF/7duXY1f1wL6IreF12Ozyl5nrFiuVt+6t0MeDHvDk7XnrAAJC9mncx+r+lfua3Y
EUJbPeAu8q0K2wm5WGd9pP6WUBRCZadfrXDI/DC8eNraLznkVyXnbBK2+cfGGINgtPtxHCtQSOc5
riMiClOZT3i3Fqpzrc8RF6tvD4/STDgbbJa+9NIvrwPWbTXKklvk/o7g9q0AzpFr453/4FIKrLGJ
csf1C92+421G2twipCg848tMs197FGhPG8OMdWfUzlpFe0XespKBGtnhYgzPfbKUwcrYGw0oAqAA
tcPsJa+EXJ1dZ+Ijxk9iFbVPZfEpGRO+um7ar6RsZUP/1FbZd1+Rv5pJVsal7i8Tqpqd2onPaty8
sIAk0vm5u7FuP/rahSW0TTKXxMVzQccXhcL1svmZjD7w4FnaRP6zEvFqrvYL7TphQhUoo0X1rKTa
ky1ImEvsfaGpcWK52EOLYmfRt+fTmgparPTmjvw/A4nxI0i3CloyJFETJO/dmh5FCQDv6P2xNMpz
ORl7EocCc0BrOjrBzKA05ikq4+afYnIMkCmzH037KZutmU9dchcbweB0RwiET4QLw47HgO8XCYmi
ZShQlqPdLIRlGd3XNJoxlls+56o8TJNx0x0t1npadFZO0NbqjwaCTs0GuDS2J7aToDOM61rjgjO2
K2tP1CnWv2yYBS9nGYGv3IZM5Sc58PbyuUDgZybDT2+Yobroty7dArHZTsCzcbNy9ERrddls1ueq
QyRep7cisc/b1KtnFlQjzlzVJ68fFdn67dXWaSjVZ6HxBpS2c0pYumon++C3eHct7by67L/K6jLD
GJKdGvFMS3K41iQ3C8MmVqpJOZW6Np/xEFPrityBFoDdUBkAVdxjoQ7EfkJc0UOuo1+iufl9UDKB
Ph3TEJTTbeBe9J22vSduXwf5aAjEgC7zDqv3dVkYoWqd/gGSev5tiThufCuBM1vUxtYP4UDKLD4h
l+0ZtNPFYW5LD+2qDDsUrJG9av+WeQ7KSTuna3FZpftuWDYHyITtZaUUMeJkr1FOZYOPAODH7e2D
DolEv1OsmvJKBimArxJQZvs2dduzkWpoaaqjhGDe8Q6EkiTcmPdMghSwbElcCEejl1/I9oNVSY9W
ot+V3AFkmYaLhTvwrjMyIR1q1D1i2XbnjNuFpz/HjZIVUTdnhOdx7e7yvONrrizf8taj53a3CXHs
VKpnO1f/KU771+m6v7Yx/eNQTmPdmw9WPUH7sUUP1p2jiyRhqO7uF3nYswWaDsN4pkArsNNfhdyx
sVVC4srhIXg16myf4k5a+vVkKjWTW6Yc3M2k13sKOqs+l1Z3tTMY58L7wfu+XxdiDlMKCgPEEq8s
YjeouN0C/bYr+vzM6PC05cYv6YjbrskW1GJKw9KjQkVM9D76HYFyKDpxB6rxNkDd2OmrYpQ/k6e4
IbEPH1UJjmXUX8iDrls7nPVeDala4sDnoRDC+x06Qs3KPMWT1jQIB3tMFsOxU8YD0wMwWL0Ha7vM
CdRkK7I03Fz3SiaE8pByX1D6+iQ1/iYz4seOTHMMnYgLQsvdXrCnh4UHTttllNrqb0nXnFGeZEzk
aGU9nu1uBRrtTdhDFSgVmAvTyYoWeTtDHpyLjjBsqXeENpvHZmnvLe993Q030S94jstnu+nD2Vmh
xoYHjZpjXtqiZjXfQLzkThK4alU8nCLxrrPZng1+vxXUPan0n9JdAcjKLyIJL/qsuOwa47cJLUSx
ERwvCqxyjKxmenFX5TPHh7UrU2joyoGySqflW1TTn6WVdzNXLpm7xrQ7hFmZBi0x8lGJrXVXTspf
dUS4xAP/XrKU0xOPjjzn80Hha6IyMviNsQeT7CAlvKuE1FzTT2IDzl0LNpnr6jXV8pMnkkdGOGez
GFCuOUuHJlI1EFSPxhc9ve6urinmaqwWbLEhuDpVoQzHYnneRDFTsjvXR7fQP71Ge+snLA3COEyq
eZEGsmpyVIF2c/M7bbCKrz2C0kSOoetsISTinYTq4souZ4fuYv9kWEX+P/FR/w8fv2mopHLqJpkg
/8fZeS3HjaXZ+lU66h492LAbE9NzkRZJJp1IipRuEDIseG82gKc/H1h9zogpBvPURF90qEgJfpv/
X+tbhNG9NdV7uEbrDqHqoRUyzUATlTAD7Wkh5hKV2ZZr0jGyYv334QFAXRdAEXAEJCWnBw3joK1g
FRAMzObdDpHcUVoviGei9T8/R7lBk/DjY75DvHB1wzFcoDgCasEJPSCpRuHUsXQO0ontTVrK8jMV
1+JAUwRFwcfHevem2uBcdX1h1JinWKAmVno9jvJgtlgPvEolat0AUfOHqDWf8RDO/scHfOfiUDCa
OnwEk8zRU+J3o5t5rQ+NewhBMj0SfzKydlVMDjXlpZePj7U8nBNECfhHYCugasl5OWUeGSErriEh
fsqq8V7NMz0/S0P0ZueRoI3dDp/sVEa3Hx/0Hdrxclk68FjYWsjyT9gejpsMdjnWwQHveP1Vy8sU
B2HRyAeqfx6INXuREioskA6LICghqy5wiwH3+ogapZl6VEMs2746aSpuqrSLn2JVW0+SKImjcggA
h+dKC24T2HEH304kUKWQo7b2d00VtG1A5dIVzHrtDMHqHYgPTCBBwh9Ke8ThJ2/KZJKHLfJEOwjH
yC32B6PAPDbhgpFpeC/TRoMvUSJf3NejOam/+00QvQFtGGgIHyGWl5ObSnZTVtAkBtCQqYSWFX5T
T1QaAs0sOPNJ2Au55s1rQwdHt/nm2brBDLFOjgXwQEX0QTC2OR5hlqairsZ+zNYpEJmorjc5MyaS
t3awnynm2azyGsdcp/NgMHxCsKc3ELg2rJEhEN/HcKwyhIa0/9WcFxdzjailUqVF6dNxo2wlUFiz
AbCj+bJmlPkOiWs20SqHZrTukFNV6BAMJJWQ4cQuL6gkrIQVeT8Yrkx1kxK5A2Uhqj1QSq4zGltH
OIqNUSLlZkwCL74Ez0iWEaSvjJgEACBB4SCzU+n8hEqT7TiG9lrbkBbmpD7miub7oIby0zRF5Ze6
b+rPgR6OL8M8odg3VBU+RSqOsnPj7G+vF8GWjgUQB2KWo+unSPKEje+EWCu6mMeqeerCuCMmwraM
Tw0ymO9oAgUSj1gMi3Cgi7u1HlYNFXLhyGkXlMVwLbyyLOgM5PPzoN0FVHWzYR/S4UCJN+ZatlEo
48Q2DkKLeVmvJbwnRU9+VYxBdymHCF18gHc9I+uVdNyug3ynNZ4XbCTe18X/2yiUFCUrQV/SNcIj
lSJQR/1JSWqrUrq9G4R4bUziyERMSxoqJCZV5ZTMVXbV/mmhrUJ+xJvQ0xmF0rIOEq2nIdWWBGqs
bbT7WFhLvK0dlRRBRK7m3ZPiWB5ap3K+CsfOr2WuYe4JiTKq17mto9UbpyRvdi0yymrD4tx77Hhx
qI4ZcBj8TtKXXsGYx4yDxYIZP4IsRoOnaTK6+jKheUN8CjcBFk595pH+PtIzU0O3J+7IdUwms7dT
pyBcnGutnAPmH3mRpDwOO3kNdaiTM6i13+h6pkHrk88WkhlMoVO0G1htgaPTcA+iRP4pohKufxBN
vjP3tZ9TzN82roceuRzZOIbEbHw85P/27r4eHhIquQ4gDb2TK40YLcrO4PCe+BPzoXutZ/g/2FWP
KxS2zW7Op2SfkhT08WF/n96YQjmo4xHhbYCJe3uDvaxRAVILFzx1cVeMJACt0oY1XmGE4XWcjwlf
DEKd3cdH/X3FwFPlOqmS8z8AZm+PqjUDn3A3MIEnmbNr+RYfXDvFBxTaEfoptz4D5XrnKsG42QRZ
MZejnjXfHs8epBmXKcu+WAjr4Bh49wKPnVXqNOOT3iv3ro2EdoYZ9Tsg0zTAY9pM4HDLuNaTNZgp
4m4IgVaDagUws1Gz036fEsiUFyB4ovLO6vSxP7gxztujk+R048qitdutwvN1jgO8HOvNfLSci8U7
ZhOjyXR0csdHEzaCMTnmAfUj5sK2dW2H2CNNlmdeqHcORLiAcIRp6axA3ZNbrc3EMHREhx7sqTK8
VRx5Y74tcSD97dBTVkW/Hujkzc3NArbDkBsHF1XaRnMX5Y/dT+sAaemZJ/n7t7mwuIiPXFKVHajn
J69PDzNGp829vDmYnAT1Ms/B1WdnbXMoXRn5nhrU3ZCo/O8uWXhrF+QY7y3R1bp78goFdTakhZZ0
C+8qnpCfIf+gCLzIzbHAetWZ7+R3wifHswVkNdsEdGmcrjsHEeNmK6oOFj85qBvboKa4smpVfeUr
YRpgJGop4Cvq3GygQmT3CJHk1q60AJaVa/efdcV+HCl61alDYprew8cjx+8TgmmzQzFATsIGt5xl
ZPkVAymdLMt7rzmkUz9h6B0sDB2RKkbKha3R5H97VF6iNWkdS4OwewiCbw83eVPaphQaDk6RDIQl
yHEHaUfbppRu93OhI7CVVrZr62T6X1woD4FnD6oY/NvJdzQ5BeTAvu0OWUMPGs6P5WcZYlozdOSZ
me+d15ukAoMrdKGuW6/j2C/3tAh0LOeZTkPOrWd6zwRvfetqI//mOLgVXVaLTEpRAFbFHsS5Gf6d
g0sukqnXJoxEnKIZVVzUgVmb+iEaMhppRg/ow13QZTYmC1FmyVYnbW1LUKHm/+1XydOFaUu2rJYh
7RNiYdw4mpVm5nxgndjuQibfdZygtxINFrG/fyj46wuqkRiz3y7STVWrt4E2HcbJaNyHTsTzeNWb
YfIDm9nw5eODnUx2XAj6bLbjTOlIHnV7+fkvj9OY28jEySF9UOe6b4OquK9C9AKuzWRedg7Yn6qv
zuzsTr7L14OSXLPsdTxYhqeZ81Xdm8rojcB3Rr19KjNDRk+Zk8r7pnQD8enjKzxZqr0ezJMEy3sG
6wTXOhmPm8CAJiOF5iNuce+Hqi7oS3jsbFsa6lWJb1viXJ9CpCq5xFv38dF/v788Rb4Wl4IH38tp
IHXpdAHJcRPsJ0K6qquY6tuwoUceYloGrths7bIz/2wnLbj/XxzYNBxq6Mzjxuk0NBAfO+TzoPm1
59ZbD1QLewOJDwlbX7s1CUPZF/Qhz0x+yxTzy8qBm83lsm/mOwFjJ/STm52XgULSOgU+DGCsrTqi
5fkxDsC8nCl6/P4KcSAmHejK5Kj+hjourDQWFdHifmpIBVYHDnBJndQLf7gp3d4zn+Q7l8XKjB0F
NR0KLKeLM5vSGWu+VvdnPUhxCE1TN2A6SrL2b38ZRKXzQSzrBpLFxclAHghN06U3a77mwU1h+tX2
o42AFdHTuULc79/FspwmypQgOqZHcxlrf/nyAxBhKcGphp8kFO3RNpXJyF5ldtD2APNZSKVGCBd4
KmPEHIYxZ0ddTARnfvyenqzulzeGgjx3kPWDYYHLfnsaVh/Ec95Kw7c1tGEOi40na8CdDHazv+tn
y/17Rd3X47kmqx7pCMC77slAbhYuKReqsfxRD8hWFITjFasMswuRpmUULfGJ1XyuwPrORS6FOWGz
a/RsDvz2IruqzFndKNtHrBzQURokIY4xGoX8QVp4QfZoLtlaf3xn3/lEWIB6nrUsRai1nhy0sOwB
bYKw/JoeBf2HKgXNAuisHFdwcLXyzKcv3jseuez6wr42WYwsH9EvL1Q0u3OYi5jjtX1dwXoEso5I
s4OXAaElukOhOBzNPBY3puGRZ0u6a/tTpy3yOe7y/sUDZ4Z6JXVvc6MRO6PALv7xDXlnLF5Wqu4S
IGWwMTx59PTMPc0BNu9PEHG/VK9Rp1YUYzscDfxGA7KZhFhEo/ny8XHfefo2AHxmOqqYJmPj2xsD
QlvXOLjuw68C9JQCWl4ZbHVKWpNmuNbTKJzOPPuThdLyllN95v8MtgLkxpx8VYXnxG6XVMLv28Fb
OFBjqnZtlJNrNYk8jNbw9DCFONIpH2akEXL18SWf7g3+OoFlD7SktbAwPVl6t2EPhqY2SOby8O2v
ynac0i95iWtvPUDu0nYpbAVSvgUy9G041BPhOfoYJ3toZ51Ow7tTzSEIs+pB4d/5JowKNNDrOf7H
j/E/w5fy9q9pqf3v/+LPP8oKHUYYdSd//O+b6qW475qXl+7qW/Vfy1/9f7/69i/+91X8oynb8s/u
9Lfe/CX+/X8ff/Ot+/bmD9uCysR0178006eXlh7c6wE40+U3/39/+I+X13/lYape/vXHj7IvAFl+
egnjsvjj3z86/PzXHwbTxn/8+s//+2fX33L+2upbEWbffr600enfefnWdv/6wzP+ySKXmihFAESi
hAH98Q/1svxEyn/SZVh2fe7S4dCX1UzB5i7ikM4/HZOSOQFYFE6W7/+Pf7Rl//oj/Z+2C1dLSttm
+qSa8H9P7c0z+p9n9g/0Tbd4Wbv2X3+c1En4doEEsKyxOQ6bTsKB335MeUhhghQDMAtOIoEpxo9p
4qzAcW3pAYQYchOSgPRx3PYBscg4Ws6+2tzMX9Y4LrECOgtliOJ0B5hAX4OLfxnnClOk7VAUIaAH
BPGh8LY5hq27rsX9yiwKynqCIKRJbdt6RCmkBaJrSOjWamxtVHFC+/7L0/v3Lfr1lrz91v86H+45
C0jiPsgLX873l/MxWqn6oVw8kBLwQpG5iCJiio+pqA/Sdb/rFjJoooD61cfHFW/H09cDL9tdJjUm
N16Yk3GtGBrwWo5B1ReRY7kL8kYdPLxqm0j3rBWF8QezU+tAIamMzdyvBvUMRAByeCnRGw3avY3U
aOr74fH+zJmd3BJCXthcGOxtBAt/JNcnU5GdWjOWDNn4Qg2PMoJCpSmGPocPCc1KWx3SrPjRKj+c
VLnO4Stcd+ZXULDdtoIme51u0LVFMAxwOpN+1dniXBbGa3fhfxbKVPocdtC2sLiL+CioFL19aKka
0D85ovZrNaBi7esNN5iafJ+Ph7Ay/DJAp6bR1aK15fieXZm3SF2xeEnUV58NrXyipuGCTcJa5jV3
KtQ6n08HZXDkqKM2zBslY6B6HegilXTjtqsh3fCBPqMgxErKMCy12J8rUodQvvhenrbHTMeN21dD
ee1UftChUIpE3WxgD+j3SYes+8xjWi7y9CZAd2TYYKYwWNC/vQlxaTNkkrbtI8jrV0GtIQyKd1P9
za7tYdcZC1mS3PpAVl/AC1jn6ldvFyzsGZatAy8Hyw3DIkRu+fkvHw423SI02zbzB5JQLkX8lfrj
rUvL8wbhe74Zydfb44vd0zWT+xaeLKrT9sJTZbrLSrfzOblPs8xuPr4rr+uyX+8Kp7U0AR2Cok2q
OafjS967ZaPBd/cbAJXbEsnXgUjwGe3jaqg2E+DES2U13YUB+X01ehgv0b+Eu6qLXH9KwgLJDQA/
3ZkP7qRtQWgCGPDIugfye1OLcAckgcBa+0sqxQateGDC6I7N6SKGoxmocLptrFzQ8WvcDTZaJHfN
zqq8+WrMq+csai49VZlHb4Ews++d9rlsH6vISeHzOAF4ggAJWFw6F5VZfh+nPtsNAN12zpz4Oq7g
o5QzrsfausUNSNu4qNo9i4h6Ay+GXNe8szBK4PLQ9cpCJ06HIUuUsdZt88YkXOYSMWaw8jKU5NUE
Qjcf0i+R8nJAdWVwlSVJeyDAzNh+/Ehe62e/PhK+VlY0JB+6zGKgRE4mHa2hrzV0fYtZAZeMkMN4
0znGfq765KIJ2z1Ugeq6AvZQTC5giBACuTO7l2FbCAzGkeUrHV3NjOpgR8ecWUpWqNb76TCY6WOl
pu8uaaPrtngusPTvKVa0zzEiZ7Oz111Zh19s3d6jm/bgncJrIh4+Krr6k2Gi0v74St3lSn690uXl
42ugvfM6sp+O6VXXCWbmGKG+Zz4Nrpvv+BQQ/QTWo8mSklcNOlBtLmrYEDPrQLfoiPjNWpt58BDN
DTSJxknx39H/JKZlvMAOMYMQcc1VEeIji9us2gwOUQCalqAMt3i4ztxe9XpXXDrRPczt4tLqJC5w
syOU1gHGbQUx9t1iSx9Iu527MbuPddx+jkYnPiJkDwEtWRUpAdYbaCAby2vjA7n0OEGQiyLqXNOo
vRiCRt4pmmn7qEMC0dcJ9nZcVaugMZ3PZhXu0kjEKxpg7je9QZDlNuCxmqy5dguC+UStrGv6En4V
V8NtwrtKGmaGMpSilaZBnosVRIMJ2mRipPV6lN7RskfdB+HsNijTP35Mb3cUryMXTT/bobP+Wv04
mXk1gvRSicXYD5uYAyTT2sHIBwTThf8ZO/7HR1s2iifvhFjqOhQIHQ8tzclGUtqp24/8Db+OZxwZ
gEy2WgoyzcVtt4OGSh/b9LQrzjQgiQJXy8eHP1lm/DVMI4da5nOTCtrJXsYd4UEjFsx8E67+1Vh/
VpO15VzBXFty3cu6P3N3XxsXpxeMBAs1GxtFoZ/m4hFE7OlZV+R+pobkOFtqDaVGEXg99YdwQEwz
wNM+2mntrGjFhlh5YrkrrV5bsxPju9Q8f97sHSWQKrLvyp2xOxqA01f0S24TFKtbQ0Nxioq0+pKL
xP5UevTvDR1QVOCBfi4tdeYRnmzO/5rrbELnqGBZJIR5J/sxTS0qIT2t/J5WdYfKY+MgR10RMm9d
BBh+QyNrDloCqgdXNZLq0PY2dY8BqRDZVdtPGo5rQN5e0ddnBlexPL/Tu82r7Fge891S1Hs7DRu5
kxLqICvfjMw7U9PweWpHq0X84nkNBDiZX678bLKhjkmRnTv68q+fHp1t7rIvoTyDIuTt0QsZ1y3I
lMrv6ia46gnsMdGTX/IUPHLgsVTJlZ5jVI4A2Bu1vIDPXa4KhSa4qTzwEHEXnXnfT5Ku/3pWCPGo
3S57Z8c6OaUaseFsU6/1iwJ+YWW2GIoliN1QgqQeniW+zGMc3vTNCKxPF8V6dLPgKkruwoXJUqhq
k9XmrsJwNhPPgiVTxftaedMx7VkfhpV+2ZnzdKyEvrVU/9g3wZklzMnu/99XwPrWtSUdDPdU0DS3
5KgO0q58KyLxADk0TtYuvCpw0MdZdVX2IHAVvjI9aUqwaUpRYJzCo9G0IKobYhqA6N59PIq8e05U
QqgzUopZ4v/ePmhyAU29bvkCGhdJkkbXGQgXHtuBTDRwlb3k1mQYhXUP5WuFmIpZeFgLihI+iWbZ
HTSvtTFrcvPxeZ1uVZZFqEetHP4yvSU2tW9PqxJtIFMlS/xoMcPn2EabqsgP2cCiJ2+eij57DpR7
LkvtnaNSGYI6wE5EUng9WXnnntnYcx5V7ICqR/KUxNF10nxjZpq3SZ2EheK4gIuIV//4ak/3jMtg
btCcpk9Jk5w8pZOngFlk0CpNMQ6p7xoQ4qNeQURwsprMuNCeYeY3KUK3Yl8JA4hUOsG7aXtGRPYo
YWihRNM7HXQQz0ef65dGS84NCO/MdkzyrPUsSuPs0E5uDanO6TCOXeO3WnuLFHfepOj+IK/oeMMH
3fPzoY8frLa9RJ/Y7XuN8dToZvS6AwaIAr+9Y1+npZCHsmAr7hoNTtM8jDHBON8+vpvvLAMWFY7H
8k9QxJcnE7PG6G1CzGsoLDro6UaAU5XYTiUq8UG6Z2bF18rKyUjJFCxp6lDKRJh58qYOZhJ1XRpC
LpXgKPtpaqDoakAp++uocB/iVLuR5Z2iBrIjO2Y85BqA0qwfzjyg15bkyXlQZmZ8ZJPEsuRUdlDa
ehLXXl76XkSZYbb0R04Y7IuabjLepakxtOcJN3XFG/g8KFXvq6BxocJ3z7DdwQKU2Qxi5ydwXhjj
XhViAa0pXyBR+A4cvd5Z84xsdmwN37QiSKwyPg5CXMAxTq5yEnl3hQUNNle1u7c1yTTVkWcl0wI3
ppEan0o4cJsk977HOQyyTFgrZ8BgSMmffeOy0U3b2D2YNd64Wb8wooKFTOpZO2z03bqI4ytcRgH6
MV1igU5WxtGa2/1U1RrqkWpHT4MPE1a7htP4zCrhnZUWrVDLcD3youmxLz//ZUM8K6vGta4V/mgW
FhV4zdgIUdjrSbXYsfISGHORntmFn0TXvc4VCGboinBYBEencwWKafb2+DJ9U4bT9wZxL+2CoLqv
Davd1SxoyZ0U7BFx9oI5G5gGG39OQnc9V/ZT34npQD4hgQPkw8xjlH3WFgx9mwAuZ3IzV3ltlMfo
nArivTvFGSMR9hhEiZ1/e6d6fWaR4naFnxOUg3Yz0I5mX9FBRjEBrp20laSxzrXKXkMaT998h4Hz
Ncp6KQ+8PSpsZWdZC+dYn4ns6ikgbVoPEmvnTc+J/TKHdXFNmhhGlNqZDrPD699VX0AzxE+jjl/W
7IPsoqjY1ANlvCC9Kl6neX4urf29mdYk2JfpnwzN39eansZGfySYxHfBoF+5+VfHqvtL2sLRWvXL
rI8fabDMamV7Vbqrw/IB0ud4P8z9g84i+koQiPnxQPn+KbF5Yf2NkNw8rTTNVjRGUxbkPg2xp6xu
6a169R3qVQIW6AatpF4Pa1BPsQ91+AuT8LOkH+oDDNlZcXlPvfv24zN6lbadPksqk1gS+OA89jVv
nyVEKpFnNFuBjYEubUrRbWcsLp9c8jk3LUT9q4HMk1UcmASWZI77gwTPNQsrHyxz87MgziPX79Ox
6Y6dSSlmQgZ1UXmB6Q8ehaokbq67MAB9b2YwNiVmlQjdEgBzbLIAEp8DqtuPorpIy2JmTvWCPavd
BqbewrcRSHvLGJJK1gE0kTMwdXLjMGnXc+vPGbEVUYSRXetTazcaFJYdo4ZAEkMor6I4vdSN/EkY
JZv1AKgku+bhQqsrCmqpumAEUWDeGmg9Aa4gEUpxOZb7Vs72jV3YpI040DgsKnDQzi14r3Zu3NDc
uZjE+E1Cr70xBRhU+Bts+Yvx2i4sdRgyQ1/CeBIfcO1TrJ3dEr5+WiePy9KZ/exlm4DuaVlQ/TI0
EvrbdhZ5CXx6KN69xrkg9fmigbi+lR00yKDW2Yhb1pc0HG6jhQJmjNh/sUWY2zDKxJnJ+J3127K4
pr9GU9GjIvX2dMi2ruRkpATgFHG4QcT/uVbEgM34WVEbXieh98PT03T38Uv7ztLI5lVnlUrfYElQ
f3vUSa+7YjIm6PlzTglFznfOZH6HgHvTON5N17XmyoWWutZH5uGPD/3aJH37AABmUlAUbCgcrB8n
DwByiqb0MWj8qF6E7B2outpTmAiwU9bZ9GUgCGAXz+k3q+2TTTOTs2gn5sWYKQ+2JXXOCJjdDjVU
v8l25B7mXzNP9+jYuNk17iqNyUVv91WNDsAKHP1bSKt+ZYVj8WlKQR4R8BSsAHsNn2fnQpk/7Dpe
OxW1dMyooa+1QM+T2gy2nlhgT0QHsPxInCuAdE920mBTjMizYCS4hWhyC6KYdIoUpGLcF/KOZA8o
GbrGWtGujwCvqidKCWZXEPtW8jsC4oOCG7AiIKAooVRUvfnz49v7+v6e3N5FJOXQ3gbIj4T07aOt
rQmDANV+XxucJzxBDRWW5ED4p+azZxpXQ1v0tzpAt5z1iT3kd0NhIbiJLWsjS6NcoREGPlYQddcT
VXER6TWF21ZeZlxuQY3lkIpAW1tk0lM8AWhkTBSQcFGEO0AAR6pL7MZk+5Xc7Ku56G/COMc2T4Lb
OicnCzg0ZdFokS+YebsqWVRunDg7wPaUcCGadhVOeosMf/L8xu72Yah9qS1LOyJHuoK7PO+Vc7b9
hUbl9/W3iwAWhSn+K4QFp9YybzZQd4WC1NaYna0be9Vt1lGxnb2LXOX33mjHn0pRaDdIXBjN6upC
7zEUd3TOHr3gy+SBc0ta97NJ/gJhaY6NGyMocdxGgW8p0V6HCvu1qbOloNA+qfFLIi8iB8s77C/Q
d8r+nGK3sTUQ4mH8XHeDeVu+lJSVbrK68LYEGwzbsMl+JoqyaE4KkFu57GJlc1m5AXGdwt1SDyb6
uYTeYShAAV7kSzhglISusnicLns9/2oqudZG8lb6hBbnOASbzkuuKiINWd5a+T6AFEyEzUPjzfO2
F+ljrWcPY2ne0ov6BKecwmhVb62qNj7Jwl2HTe7dJLhhBtvDk2uvzV6DvS3DI3S9P8MCM3HTe7uu
UNZekk0C8oualUgVQFarXKX1/IJxnjPRwfgWcU0KLfyAtXK677M+4iwJio2GnxHCIbZVlTifWrl4
wXtekJ+Nh1I5HJs/p0z7ETTBVrMDELXZn5Ub/Um6CMBX5qaVID6zaPJybWgGGYRJw6ihdeU6Fvmx
rjxYl98qIMlA7iQBMOI+cPNth8ZibajgzgpAXLI3JDqBvfS608373rYIIcywBiNaWw+t82jKEuCj
AjM/wylNwIRuB7jwK9LZLDZxtAzLLc9WFho4zrAFZNfZ9240HoJcXluy/5xWDoHDHhiyJGPNLC1i
KEtc+ZtaxNvYKffDQkZUWQyLTarn0CV4bpQvEWsOuJnGI2v9bSeiyyGYtU0rE28d6I65caDpbhzd
+Yk8SQJbgFjnpPAZJ5KnRsM01tg3zV2j1emSywzaVxRq02Q4nCK5jjXRMizP/UYF1Qp9U7iSebMH
f21fpbAhSW/FEa7VP9q2ny/w+1/CACBWkA3RGpR9C3x2rbqkhuIQrykILzAfY1tmodrNpmhvVXYL
bLs5juEAqbVzjoq0KIKL53jTTs1BZrZxO9neESFScdFOobzC5k7OETKCbe70iAYi7aIsTSi1ZumH
kfhzUcYejWRKiAWpF3p2MlyO1Bh8c/AuRDKae1nUT4Rg4jJGcYBTCuJ1axoZznLxUHd6sWUzBSK6
IFFvVD/Msnruq8he2Z1B/FQWzGsxyYUmpS2pnqDkXFJKJizgPbkoVQ+zLVbopL28/mk1xmUQQ9zV
wzs16pqfhwlkqQkLGsb00I3ra09+NfIgphcmr3m7yV5ZkHOaUU28ZqSAmYO7l5mzD2TxMzRZ6yUz
M40qum2qCKSIidkwXBiTFU8z1Ii1mgiMIlFyNVkPmQPbKwbtymuU7D2TvDLKIPZ+GAcwVJF1Xdbt
LY4Ua4s75M4J+xdX1scMsFfdTV9AG19roul2fRhiVVSfWafuujp5dM0K93521FqMzKMiiEa48bAL
YOQBRUYbkPtRaHyjGxgfVDb5hvGcRpN5GCaKrkbSr/B5QiWKox+kB8wr1yQxq1xA+bEBsCi48VyI
U24RbcKpZ3RAfj+1GVz1TF5abnUTSZjpsw1ysSayTbdKzEvY70TrrE03o3RatJeCdZ2NzZEeEsCn
WbPvSYZyr6jPHmlVxhsHJyO7fPc2q6S90/P4pr/C+JhsjGhe0pn1hy4BBGbBg4TtARzQEtY+aKFZ
2npwmA23vCI3+9aoltd7bo+OA5GqbZ7NUfo5kKR5iIjOhnvdkvchnBEK0GBfVqN2ZMllAlwgZDtZ
ntI83Abm/KzLArtfkfyQxGESK4WlPtLvgFZGkbnutHDnuvBBomJBp4FLNrSjsL57I1MLY/b3xmBE
ThasxgBzB0ITLEG3nDHXZ+0XMLFHMlEyNrEIXQMLwHhjDJswIMSqZW00rEQxLllXrh9S3WPdUl45
eRpvmQhD/IBWc6FHw/NEiHmWGnvb4mnFonzxbPvHKGAFzzG8S+8W01G+Zp/2iMK8Ch+BHz6nJA2j
Kr5uZ7qm7NFygkSbh7lRl3rK4meYU/KJ4jVuD0LLSgC6wh4OxhDlh25mPdDUuM88+UVZ2X1qOg/o
60lmFbehom1LAkY9DQHxHxOot4Q8BUrQkS61VUlZo85/zHpcr5XUZ+Lbywe2TsRnDTZfKKJJkDue
s9GV8+iFxuAP5NpncjQ37vLmVS4O24p48xyI8wBiGHgumDkNfxYMI2adRsDKZp/ZprBJB/NlghNU
W/0TK9gHWKXc+2WcGyLG2nncEhlBmJ0dH+mOTnvSYfzEzC/bDs6wLJ4Bhn2yqK1BEr2L+gG/qA0P
RbKFb3Q4CyAwHiYoapoAvRbwLix3ugwEv2E+oTdG4joP5GbV6qHq889sXlpCk5LLGIevVSy8VXbB
9A9/OCL2GQSIdRmbB9vmGWpm8TUms6upXEL3iq/KS/aNhxIl58xB5V1KBnzAIgDwgt5cm5fNpAyy
htuvgdU+YR07aMQXrFov+jKnzDLJLbnE5cqs0vtRQduwKp1M4+QaDI/jLnOsRgGOIA20MzDnjXFb
145vEZmkYuNnDYd7MPO1WwlWUwuuMBXmQxKlVJUFvxUwhqvrZp7lEQQPaXxgI3h/wlUuWOyYMov2
4Lj8QojoaNHDdAS9rynpfas1rupy/NwL9ch3SBr0RI58Mx61tFjnvX5nixleEJGqSw62GZZ/GgQG
rRULuUowUwLLJYaiJ4fM2o8kjUNdbq4iyySeDmifkUf9zlU0y6dA21tG+jkqIcDRHgF+DuuhsrS7
0On2ssvvxyF66ukKbgM+p5WySQsXev3JK0Z93SKlXkmhflqpe1kjVgbN8Zg4YbafMnBc1KcjEsUK
FDUOPu9+ZpsNbIzekcd8EQ3JagzNBb0Q5WsywX7qI0oKwrzYPU0XqqDOlopO7Su4fiupDlrmXBhd
RdyygsJWyY7FwOhepE22742IEDqDMbOGGgx+Csx11697t5Dr0qEOnEv51fIeKw1+h2sBHmEx3e2D
OapBSgI4hicsm6dZEi5WjzzGeHpik/1pnseAoLyY7N+OeqkY4YCkAUMwNmXIMtiP0za7aZ3aWOdp
eZm484UM5W06dTtVMfTmyfS9y6rsEBVptMbe0a1gLzRgqkuIskB04Mu0Gckk2SGp3Je+ibN13yGC
tcloV4XOYiuFGBzFwaEcPBLUpAt6yAbd783dakRps+slI2zrxWpjl7G4CnE2g+B7pER8LR1iRtIZ
ahPzSxRNPCuYUXv4RDGpPtuZvD3+C+5KHWyVSFELiGkkaFvo5LWM6RZSMJHrjkKe6wa3Kg+gcWIP
PUBJXqfLwheqaMW4RYCZTr5cCjpyE4bJbVNUABTzSqw8ORSrkXUW/sbiqsp1dbksrpaYLk8QMZIO
SHBY4rAYM2UNGNdwOgrSNQ+zMT5RRIOzWRGxZEDjIIrT2ztdsqkrltTlBOkMs8vBaVNClhro82Xm
XpYE76AvR/ST6NcaMkwxzHDQIcSyrUbbZrHbdsLbrp4hPjN4q2mP/o3UkoBPnc+2CIevNoVnMt+W
tm/HPOm16Eb0YG9hhfeVafwERZTJNtlI1bWAmd2nNFo2XQMYRwKor6dU+1kThTSH5vew/FoO5a7R
IcpVXXHfZh3QXa34hHF2R0WNVbX9WWePuS76x8FSd11M1mtta4eeXFVv+Jb0LJS0pnqMjFHfMrbu
ovkimTg3Oj2gH/k8AJYD3BoPBF9tkVLzUVpAv9PqBYcfyJHmMqJovg1vjejbaDXeJZ0ZwhIc/YFn
amH9/z8cnceSpEoSRb8IM7TYJglZqUrrDdavuppABRBAIL5+Ts5iZtEz1l2VCRHu16/fQ5zX32zO
qOtmNmylnXh0WxEsx3ruKZ/LkTJipnZVm33VkcBHFIafvD18IWfVwb+Z5HmclEFqXEnpkZMVHrCK
zhbStTeI0+7MV/RrqsvSIRCoT51+/qzD7Ll0vL+T5QGRMtTeVlxMi+v9LUyHSkQmEJ7Ppm8k5tYm
TVDdtWX/kGOGJMJBfuVhBHjUvV9Ir6bqqA5yK34yS77xcd7P/5dCIPpV7Xhfev2zBpq+A0k0xVzo
chdNA7FtdckKVGgTfAA9W4wW9i4QZsKxn0JD/o7jegPpijVhQeC0ZvmjHjjLkGe23Ton/ZD9Is1i
+/Kt96F0n8zcONgddaRvTC9mY8hDqAfSV4uKVLLKRIsLT1FD56+oRQAoQGj1ETR0dwoN421tD0sW
PPS2jpn+CuaJnh1LYIgSI5q7/Q0X0GJrAUCHTDjdkoBKq59SFFyHfDVIlzQ+tsqEqQo+TnnVf2L2
XrYZKNYWMMeIur9rpY8bizWxH3I1GNFX5s31sc8IiKhIIdvzkzf8cs8bWzr7KSSgjO5iTnRVBgRq
c6aSGEUO3ZT4JIuCmaaEjSufP7Qi8TyFpLyMgm5hHP3fEGDafgmq+024bCYG2znSRDAUvW9EO7Qd
ssdxMiMwhQ+bjyN+Ykl1Gn4zCwtLTeKx04X/JncsCPDARkzidkR8et67+26RJ9UN2YWotyqeMHtV
joJuwLRc+3d214ChbNkvw5yQsv5a82/nFJeRe0b0lrFblihZzSLO/uKlpFh/bDnvSVdy78098Btg
IrW8w5dlHVhYwGNBzvvw607uH/DOTtJ58lRbxWsY8Ve3a/7BAoG7nyfeG8469TJmmlDITOLQKf0P
C+6SMXqvla1bEnDacGcRIx1L5f8Ym/dXQYomtpp9lDEIftmO2LelSejb1pt7MjIoooboS7ICNJpE
v4KMMT17SEEVjw1jXjgwqjOO+UoyFWmszP440eccElcdhO0V6vJ61w7lx0zIHA/cF9dlum3tiwfT
fYb52xUuiZUlBYg1TCMJYKnutnfsS8TQuS7NK6cJBJfiwjrmG7vVFcc4fe1Y6rfKnUgKc9c/6LoF
yMoVwLiCED8Bbl19EK/jc6Psa+O5c0I0J/yXCuRC73nPUQMbWBL0zQk/HirKDuKW45KAXBbi/7BJ
G+7zfrT2HE5PXY6MECA5dQtN2lrkd5jx3F1ugN4GzZ5YOU4n5Ye7Irc+itHPU/9CXBgruAXtdVCJ
H1/0v8xNFCapjvpOcT2PoNVD8xX+M1Firo19bG3JjM+kTWL619zPl7mja9K3US7izZAiujTcg+XR
XkNoIbW3xaXndTGhYS9LK5ZkEIsiQoXfif0m8ovy8jnAaXW/2fITzEuwwzh3Y5V6Zy5Z+LCOFc9F
0x5NRQCjJBtWTfbv5vjVntUpklJMghtpGpnG7POwrtKRme6tUKciCCkLhBYHRRoCXsBB7YGk7QYa
qj2DadKC6WrSzLAJ9x7uWaib772Qs1fUGiQTujAzgPqjyKZ/tsXHt8jlYBSQOvOitNJoNpkUz+yb
YRVIXTS3vNzc81TklKnBZvCPbo+gd9GxN2cPnuCqizUpx9pFNuUdszrx1yoFVryJZrAkqjWG7lAc
quVCF0SApds/1ht4TegvnL4hcA5HNC82Sy7PRfujR0BdoIKWfU5Y/OYRxi2M+U6aUEVd0p5iR+jH
RtbymOkuIivKf5EzPY9pzGzQ5zjdCi/bcQjX57rhl8hoCMvAfxFIRyhQEDWGAY+v52gkGPrAKm6e
BdvhFBakccNBKNnugTohTJ7ZSIfhyzqSFmkv/n5cy3ieF0Q1WcUyC42XgiektEgnqrBjYcKmfMT6
2Wj7VNp4ohjb5bulsf6KIv+v36ynuW6a1LJa0l87rD5CisNIMvzuu76F6HnbhzLuwvZ0i9N5Cwm3
S3L6vRQ6dEwrBk2Z54ywNetprdV3yFmUViuF5zQOIm7zJQ04uLqZ3NvAWk/DQNUjgi+yv19F0SeZ
bLzYmINoX87sgRQ5d3imJECL3vESpsOS2ESSascSfcy/1ybfA97U39DoTpbU0S4qVq4pVd9lhude
6rbnsxazSAIIYE8+acAI0fnJprq7sBIFtKEFqzVlsalyF1nX+TRMO1lJhbnMwYA/ZSq/ohsHtN3W
cylydDWaY1685X6uX3W0oKreHFcLwepbYCIoR8cGiPNpG/0ntOs6Zd5W7ATyzGG1sjcx9+8BA+dd
NiI4GsQCx8qSmKLL79bisPecmrzw0Y0DXKNw1muKXTVfMcVad13WFdeugKZbgYCV5Ss+3iVZFKVE
2FmHxaZjdyKLpPCiTMWKGOsO7bIfatxsbs5yiTu81GzT7czA1qkgdohURTphdmV3LYG3nnZXzMVD
uatM8RhGK2PCZSAzviW0PiDp0TZpEZwsUmiX3XO3hlkywRjcK5HNcb2MPtiP/kOYadVkbjoFS2yT
kEjaqz9yOmEu8MrspEaNhsFUImebgr025yImTHiI1DczvAWNqOThwOkUPXMEJ6WZYaWioT0uRzQj
7+JkO8Lj2zfDlg/tQm5BqL+gWWUv0EtJWZcjka3TOXcrmkrEWwvYW3uLCvXs1b2K2jxH+ZKndT8e
tV8P+3nFXlzWoEisqA7Twn0omuKTFqBPF/z/Dalht5fuj7GQRJzb2Yq3DDQsKgYTFwtcfN4Ay/I7
bO1ECM/W+j7b9b3F+iw0iSWIsTKlHtYMYC7OibmaA9zSet227Q5T1qs5PrRiOJVoQfBWiEQMiLgP
8kTn/hNVGS4Fd5bnUNVXKBxxUdDd8npHVUv37vTOfhuKs8SygUa78BApALltKYbLKJYTWM61Q2NS
AxVWd+N8k3382bTl+mKXYN5LtKZevkfqhk30qNO3+r2ztXtxQc1Rq8HPlBhsQd4HY+CcgrD+tPsl
XaleMyciNhdqoJbbYaun+m4Mtox6SrGQ4wYQIwL8PkaamSYYLuPApMraNTTKZDl7hwL/BKzEuiFU
3EEq86hmgEh8K0uIpJQ9i50Lxh0b1d4DWpBQCL70E5Xwso7vuh27ZDEROn3nsbfOeNe/l1obaVDr
h+yLPDRSxjDEpOT0l4+FUU1Hv3Z/ezYLmNHAqilCR540cpWBDzw2YSOgTyWmw1NNZm13WHvvLkdQ
7zXhxgGoO5qC/B3ESk4CSqdSqx9H8HzVnZ7s8BqVc0as+rpxovf5kUUt7jbm1XRi5DaXbnYq5+iu
JxAuIU3syx384lw2YeoLaB2bYuS75tuQNnZ/n2fqfZ2S4ba5XbTBR0c8/i6b2wfbz/RJGR3HXvC2
NiWI8JA8ftEWxXHo+z3Og44hjG0lPdsBiniendOLo84yMwmgdMgJz60Tlch91XmqAsirlngiehQ8
ujFdTLfHAE/o6pl+/BDVBjVPU8+7wtu+mZ8nUUupX2YQ+uwAbVRQLIYjIXcz1G5C8FLg3kAEGWjb
cCXYCKMO14RTzEP7kVtec5YNbjLGlYZSrDVXdgdnGKqsylXqDa6MZyM7+hRN+zyi0aFANx+nuaQi
tcLdhj3hXBFMfDQzAy0C61zqLaEP04BL1t4WsHrF8sesG+B+KkxNtfnH2ww5KI3o6luZvtRMUTaF
C3jT9Z8pWK2rZ7Pk2JvcLC7AZs4h3zz4zMGa0RquxSyGq2p8N+5uMWR8O0yzUt8zioNaLFS7Qu2w
tuaJKkhzN2go+7BrYo9hF2ONp2DpL17dpQKlMyCqHIjnbRYGKSpm9DKfYK5ydrve4+qr9mADhibx
2QAXCJf8OEp/SHThDntHoq37tGbjtMl7Q9xWKCZuUoqY9+i6CfLtsqWUiTeTM8gJdlvk6BIy9x/J
x50AAS2KcFrkdI2CSDB6XOGK3RmN8zo08o8CApWE9kxhlJW0w8xNQ/0wqxD21egmHsvtgU0w9LrV
zKGLh1x0RNoa+SdGpDYtSpTHsIbJcIPd7RWG6cKT/6AByH09lUjNMzKwsKEXN8EVn1fGngdeAfKv
lsQUs75sHRUY6wqXxVpB7UxiR+72+Bg63KYzxGRGwFY6utqICwLyU7iw/D9UgAwlAz8Z23m5Mr5b
rlJ6L+YQ0DZ6a2L5vnz4/3+tZl095IexXkTCEljP8b7tefus5zwM+od+2j6ZfDRXL0Jx6wXYytos
hz0BNaj1jnkghRrOm+UJlgpxzGFDYjSYU8bTFzBm3MLXehoZ87Q9SFaYfGZJ4NamrTVd4VVjeNx5
xP5BmeoZgE5GRiB4hbmk++k3Zr7bYlARZZLblMfuZsmfZdBi1mccpYhy2TltYx0ZWZKz1RyitnOO
FFJxLxY/VW5H8r6p+pTv3AGRJGJj8t4KpgGMqQxwhXnatMo5MSOy39Rfd1Bt4pLvjb5q5AlbkIMd
ntp6ZAxeLVcIe2ByoIWZrgi47jb70VzFd0NmKSVbkK7BMIEJ4v3JhvnUBbdB9uwNe9P/4FnnbgrV
nT316FUbJjA8BDGpjQ5sdRO+lKWUJFSISzHrMfk3fcUnJY2DU0f/zCGKKfMPup2u2Dy9S+Y8acS/
AyvsUxxG4NKJdFEH16lQvEiRZhqzflOrXbaBctlR6odfAP6SUd7NK/iyuZreS4T2E2kcu1DicNIz
XmIDPMUudxcX3aV3TjiPT1XX3ReeMUKsccDiaplmdsSNhsOSGrA/T+T5JENboWWU/LNIP4VhX0pG
Al2xPZUNTCzuAgIhBRHwoDrbtT6jqT27vWjjcZguYWFtGOLcb+YEMXnNK/G1NKzh7L/7i2hZJd4H
csxfwMH1u1y1djqr9eS7xo14OSZ0oeyoBu9Fs6ISadeg5eNE3RyTFDLrde4yO8nd6BPjYNLn0ZIU
JTh4tfHLjLLcUs+g0lSywoxgp0U3Wvz1PqC8AdbgyBzIqIPtLpych0awV2CNU4mQj/HIbRCIIyfn
FHb+5tpK8D4GO+IngxvV5dPiqdut1KQxafTEODP6GWQzxY1fHM3CZlLad19B8FqvLsWDIYkIa42T
ENFTUE/LofQIIpdbtp+i7BqUbNVilF5jVfFw5VTtRilfWhy7Q9ifLDt6xnASt00U3A/Tr9NGf8OM
Ee5XrXD0leG16SgNqB2uQdHcm624BfQwoqg5WWgYkqh0LxDoP/jytthZ5k97K55V5dFVIhnu1s5Z
dzOVn0CSaebtZI79syT389Iwz1M3R1/QV+8KOhZ3SnQikjitnPaTdve1LOye4lfYO9JMr1hvn00/
1091x1jWloeZddKdEQzrbX0bHnsZBglzMPJDa7p52Vq0g2MIfJ6mo5YfejN/y6W+H6B7xpUt2Jiq
ULrhknVwzvbDws9T6La4qDGIkjZ44KfvNpsXoL4LAsDdxe2AZkZ4YR4Fwttdg10p1Ic/s/QcugXE
VdxbhKrFvYGPq928N5XbO5tB3VlToLdbc68LjzTaUr9AU33M5qdSLSuRcgU7sGQP6YoREfESTwPX
lhIYvgaiT7usL+MWqCez250MJoN/aL6sEh8xNl604iHxff5BhxQK0Gbd19zZH5lfolQF4V9FVJS2
7enk2jPpsAhyGu7KaS3M9xnIHX+798gOUp60bgbfgHoiC7LXBp/3qLNgJ2trSoUqDrXz7/8/Hu8+
FCkOJu7l6HGSWCu2ro5emSKxnO4TsEulERnezGdXvPR54aVj8LT28E11yBNcohaEc/lnA2q+y6Vx
Ng1nS3snZPzoduahqoIvJmUMmPzsrs/0titfcxYGE5HZzEpuKEnbT3Bk0Cuzr5vXP+ZS/slwFn+a
9YmiF1wn6/OsUvJWWXTNeBFCPLMbvBuN/2+0v7jag3gI9L+sjsYz4ZoUcOHTaiLjOf15nnl5mh6i
qubLXZae/qt70w02mcYE75J5njyozn6rGFEymNddc3XG/CsLG7a/7fIkNu8ogX2KsUcTqf9Yuj83
vvy1iwqwxSz2ki3ZUw3IeQed/A865jYCxijdT6mNKB2aGdCRKp7RjkihzXhBOrf4S9KId+Z/ukkC
mHxcyaJGyAInYheUtAr5b0ZBnHyEnhLy3ladymJRqfTrXydw1aEh7hulwkyc23xxs35I/MPU7LmP
fMbeTjUvc6YfXC2RbdikqbfGo8YMDn5nfbRL8bblxTVT468oUeBCs/5loPXYeCvzvh5lq20plMnS
YqovX4zS3var5ydN6/wuRsJ2q2wznbpRT6fQ6qPszKe61uc8BFrS5uoVB90bi+SsbSuP5rVHaln8
GOH1T1P3LXg4+YqyuZvIY64yGySejdYa0bPj0fosmteF15Sh2ycn2rfGU8R9A6TFaAnVHez7qeN9
JXHln2V9mxbt/sC5vUOtJvRLUktrw8RQbZ1cLE8rwF/swm1/LfTa7+fBZZA1L5+G1NfaGw59Vv8r
y5vNrzPJNW7teMjyjzLc2j1AIkp7QXhjBJ6x7tnSyhU5VX6/kNZW4QGVLQMlr+edNZnQlk9hM70E
XpH6zp+eCcZ5mUhICDHgRMCuhnn8dGdK+c6voImV5BNrjaTEIJwK1oek4N4EY0bYdA8b4dRq0Zix
+aznAQS5aYE5Zw7ZkN60ldtXEYh9Rpn3uFHJ1obQe8znj31ZWveebR1Fa98txKbSDAcGVGDRn7z+
zO5CFIc9O+6VnnA6l7O5X/N25s0FDBxlDKPcT62NKm1ftGnzqGJGozojQwSryLyahxaW067xhmfH
Zjxd1qPgoAoJshDQQg2m1vMYZSlkji42afUqQzCWDipGeOzMLsQ4sGtX8JLhRJv6BuOMCe5WZ6nr
lUB4DdvdOzBotpkSkZWDS2OHmnHu9uz3NQ8H3yaN1bt28RPVUaMvXVeHDNWZuWwjZExP4JjLJYYg
ezcFgkQSfC+JkFHsV8zwjMLwoRpg5MtlFe6HTaMestCzC7MIZ0H/hYJw4Fp1EibzvE0VyfPb1vwh
vf7Ou9l42ui97E5B42G7fF1rcHowe7y4FAJXR1vcsVO4HYLSfpGteUahhbO8/OlMoKLOUH2PCwYI
sVCKs0zB7EQbL92GeT2aplPY1n/AXVJw+M2b10+vksMk6QkmTVzb/a1d88VTPTbvsfgmQA8ilR8e
rEZBdynsg+uufK83ALGu31VH7OuS9wu0HQBmYzhdyLs5rLmBcofBS6hwr/z1zXR9WhF/U0fXG34G
sLnkoR3YrMclGz16GScsSHT7bGubD1SDaemK11EMqV2pK+oPz7wuE4d0CJJlXZQ8b0oQMZrUCcsj
PEL46JN+6Mvxnov9zDIUAk3ALHgzeSnmUsXR1P+ublTuBru5jhZmGG90xrTvuy4WC1hwD/IFsfTf
vWBsV5A/jIlseVNzROy4d294jnfA+s47UQNUk0PE7gHHhJ1VKjHpntNCKE4Dk7pe1ITaqwneVYVp
byybXY5wxxv8UXt3nY9JYp1G0tE3mQ7S/TdjxytX/eKO3DzbWjExHt8cZ02cJsBHiEbAFiPS8c1Q
CDqR/zDhUjvbi/RJckRkkfVjsj/baxLSBx+PTcmVgIMyePEA1QrHL085qxThmJ17UtvuhoWnp7kE
lOPcd/2jJu0D8A23Jfabl6K27rkr93LEfRugYQt6qqYpr84WforZ+jDwhVAK1pQI3X82BB41MnTs
h43aPPAvBdHkKdcf1eoVB0wbE4xwVlO1nKzlxAur46jk6zQMltOE5mS3Mv/bBhNXukfbc+9zuuMi
e7KDEUNYgODZGQaiRvDuGh0zgkE8wVgsd6udU2u+dv12TzLrmWUQiJDRPdSiZ7fM8G/0WWqI2701
BRdRV8Q1QJVfmI/XA1kFk8vdaENYh+yQxXYvsamovzV2wl3GmnTcSc6SiQgEkKyCRjsKxiTws9h3
8l82Edl7c0iXrMPurXQhDRAKQYZLO+aHAuXb5lPhMut4zX2A0Vl1QBdyErsWP9jLfWr5vk9DAjJ3
0gj/giO9ho4BX6ngX+elLo62/RtUFgWWnOzdH6CAzrHXhygnFL/IfiSFckiCKAAav2F7O+nb0I4N
1zOSrmz2nR5Q+bAbm6xCgyAgGn9CI9UR0r4pq/NoDPyJMTG96scGIYCfyK3rFzf3UJlqQsDNxt2v
0uz48YazOao5gSYrq57xu7jvu9t1Crsvm5kwm8O9u0ES6prlWzvrQ9S6dwXMtjqbQPrkfwl/8Zn8
m0Rj5IwGCnQj1gS+daC/XZDUVdC81ZQnt49k3le1mwyb+7oOLTamoAKvOjbY6vLgUQ2glmuD4Y/v
ThyO5tUt6cBlpgmCsHTqlNFfeNBp3tsUlXj7Wti2O9haDLaanTd4n6Jjr7mHR7gO5qnO3QNqWL4z
9QBDeniluE6WqPv2RPUYOLSmEGh/ypnH32xgzNp42zFUk7PVrA+5vb3hrV13QjavK5bOfiIUOlhq
rBcIERbrjEoirXf13nWXw+TZbTwgqwZGDwC6/tQU44iQM98pMdK+56eTZ8pYIp2nnq5YapMHFrYv
lq+u7RJaDPLyT5Ooms5w/loDkz+rZERpRnm4ZwjctfOLMy1cFnqKCZ78O2r9DQmGGFTrTJovWSHR
BSkmHpVCIdfefrPt98ztAB/jlFdV/lQL39jlreID1Q6IBtxUK2S0bUPOkd7qxjBrN2C8/M4Bts4h
rx6mEmFkHMfXtUL89FhbuFXrY6j2ht16qFj4mbzce3OzpPKtKukb78cumTVP4NH8Zn304U8SA8XC
QF2O3IpVgzdvyZ+MEmsQHpwHKjCDy6t77ycfRXlaPpRwfpx6/OgrliBsowMvHEW0cYNcOb8dTXwA
UqNdXPNKtAyptvtBZCW968otuA3/VN2zlZHNR3ZZKEgIJkgDs754jX9HSC/FG8PmS3aburED0/n1
kYEP5wX313G1xYdkqrrr1ZRC+Nj1DqZ8t/X/VhHqlzHyR0aFnCCUdV9GmuWNcfkctouQQYGzbnya
N8smXibgVEK5W3uHnR6vu47L8F/B/masUlF4DjsLWRfbecDZW1V79sVTbw0R8LheIdy6n6RdJY0C
9GZOsttTD/JJCCuVobmkY4fQ57uHees/tLLlvsFzJW76W6XD9UBmQKwz5hPrO993sHMy29/rQLBF
lMsft/Scg+MTobZiFU9DS146Yzq7fuZTR5UnvOcwLPHkZi4NJ2ksThaGqbfrcdQd2BKiaRvNsxmt
d9LBxzzq9cKEW/LAqRfHsm82WYuaeWsep7ZSMbtiGifKQLB0bSVL7vLzbPzjnIxWNS13C99DbNzI
UK6/hWAwZQrFgzSaodfJuuoA9MeWCvkRCmc5tCumEs/KKBvx25mV/LYlcZAtxSs/LC4VSxfJ1Nyc
J/gK24BdgyzSbwa8zrC3UzMwP5rWTeq2i3ZZW+ZpvvbHsawM5F7jXg/OizKzNwCBt6WcfqGm1P/W
yX1ve1TPSKl/LMrGMuD7oa0Gekm+l0NDuqAo3K1rD40u4AOrsJJJJJHd1nf/phzrhF0CG9xchgeI
PtbqWcycVWKZhX8kf5yHMI+6vTWL9VRv9X++rt+axv6shTmf1Fv7amg2NIySnWp5k23ybsFap7KY
3phEngCjH+A/7OEaw7uel2cbMPalXL5qUuL3OZO7Xb9ZX6MNNZLWroq9LfwPDjb+XZbE0srLmOtk
JRsomyrjQdmpgs+4Cb7jfnR/XXNgwItLN3WWgj64ucdRDj+mWYgSaLcXnJukasODwnLIBB20ZJA5
C4OlNPARLvvC+7cZVLT5WtlUQi2OTntfVf6076YsHfT0r2HOc0egfoyR5GN0qGiJkTjpgYPSYsU6
Dszy5DDEeaYE/mG5It8ZJF3fYekgdWswsNDVUO8441jxS5rIP29N9GVU1U/FBzItRnPMLYe/ECh0
N0+sd65wNFfCXQEY51O6TtEbM4eTOb+U82xxJtJOGPKzHV0Yf+am4qaoCI6ZH0d7c8hKw+Q8oBul
LWtxtufLpJhy9kKH9ndag3Vfdu6RioY5q2wY7eiAs6U5mluEkj2rtwJsIYBq3h3Ac6qnySyM78bc
A0YioSxQ68Goxz3IzAnD4nZUo+fS5pqfQaU/6X3x5/RZExsYDe42QdzUjBDYmP0xqzf2bDDC76nq
v0Upv/ytAhdZYw23yvpjMoHZ+U0O/oaIJ2oZLoPZ6Y/GMn3YmcQ9J33+XutAXACVvw+3WzpPhVvd
PjD3vV7W/2gbMb4OXZjykV8MJK+z6bj/6ORSP8IPNzKUmt2LVo06FGOLwcpLCBG9+GL7N/tsbURe
81FLJFi2j97I41nibSI2LGhctDmLHKryZdQ+Mydsb6TUURMTJOSNORoKwWHJxF+6902ZwyeXM0eG
/SmZjboOje9kqresnT43IS6BB52UNb4DTqrPzGq/PAiwZCYacYcP0WHVNN7YcUzkMMz7whCJcP7Y
drPeic3+nifveV4WWHWcU41jUVsuAb7EZb3LhPlchKN37JYFHW+8zMwFd6y4mCTNib3ZDQ9muxqx
1TMf8jbesBzgOj6sqjx15vJqSWykVma9B4WKh5Fff/FZm2IC8Yp6eugGxtaG7rNdob2j6JpDsU4g
fhesN8SPq1PgtG9+NdyRuVQnSx1hOjhrx76y4tofeDnW/SZ9JqVOdVJWnwwzswzf2tsFgkGJo5MN
hKPXbX/r+vZWsQnS1gV1ajaNd6M9f9f5K3EFP244sDijwZOysHtyTfQygXnoMkFxv90DObtCw70R
3gs8rymTqjZd1PqXDfQRQy5n1HRWjnc1S6NmFQalyBJEO5QW3TL5J0XSO3zqzJD8fSTbX83K9Kvc
yGXcelSBwNWMdIsAa+q8HXqoRERzUBUv6nuZBjZaW2RAmCTzLQ9gjTvP4sYLeUQJt3yTIYDe/WRS
ws4EYR9d0tLODXOtKtuyszOx75n1FSGEJiTMqL6zlnaI3X7cLs6NJ7lEbsK+8N8gnMO7rRJXnTOz
V23kJRMyMclnC6MkQzK6ZJuMzaNtpjMOf2ZHOYlfmdeQ2clOkPIaewsCQT8D+qTi8A9ennv7bGoI
5BwzFs8gb+Z9cDWFaJOxNCnehDbPOMfuzApbwArEfDW8XyujZAK0joHboZOGq42RSCSopIrZBL7u
qsndOAKc5UB32wtIJAeRq3gL2u6QwbCl2IBiiofusXa8L6+4aXvNPUhYn9VJ9xMT5b+cyTTTJk5t
3bD+xDj1MBDthc6Mo0wFVgo/AUqWZiy4qbt22VISo7wLO5rP/a04xMXxPbcdaW1swTNObs7d8zQN
+bG5PS5eZd5XIxdeZVEUurPRJLW5YKSMrP1MHA47/s01c7luCvBSfeHGt33ddv2ocmOIJ10zk12L
z7Z2QI4sCx6v3rx2pla7CNSYU0VPVBC3GHDnPCnu42Ap2e1o2DVshzuWoTTiljxSidMhDMsf6ZZx
AKmGm88+ZYP3ysaTm7h185QH8+fYMMtCSpM7wx25Zxu1VzJKawML0GA6VG3DgJjy2nn3ZGm+T0ZH
CxfmbG8z5nXkfb2yJ47/m16F4PndQgrIjvPjU0DXyGfGkBL7/94M060qvoaZJZ9l4RnH/pE9VKN6
E130pCvf209Ow77ZtQ/C61D9pzu2SDwcDePQPHS2uGeLl+Xq0DT3va6i041Z2g3lsRn5wIs6+LFx
+SMprAwxZwjBbeei9Prw3PhSEcxCaiU/LZbDaLt3eKAIuCSGQOb03WKL/hssZEFCAwpEGXc3CPEi
eSH2srThJuOiHEDv7bFcNlS3t1rCZBOjCJ7Xcf2MMMLGJGGA67NlMo/9FVs5i8xFROW/2YiQdnbG
gG8mA3HoDMt5/c2ANdQOi3It/ssmGIgBrxNr2Xx1GGTL/RqoB0rFX+mI+liMH5PNHufioLTQ098m
sV9Nwdq1IDW5HKcfjZ+2MmYq5OALbvBP1HXkhzQWIendj1mgQ2Nn8ihB6t8lskjLunmUWgkhxCC4
wdYHe8uS0S1JGEH7HXgtUQX143BnCqPZFf30lvcNaZb0WY5+MGjtvCV4sPPhONMj3ozrT1xeT03m
szMtUjGOOOCpimmN/YauuCdGxbPzg5Ssy4/bF3l0PBz8cjQjr7NX3NedTYKrb3z49rHtmMtmLpaX
FuZ8VWxYW6b1qodInS1n+dFWdRzwXqE0j/9j7Lx2I1fSbP0qg33PHgY9D3r3RXqnVEpKmaobQq5o
gzaC7unPl9U9c6Z7gDMDbAi7IJuGwd+s9a3vscioiWzmTnPxiTVErnMayGUpWeI7Qh4yV3uA/8J+
rTXP7XhnIF/nV5N7GKbciWivSxkw8DRktCr9JxoPjxUnWCRvxg8WxpfMFe4SYQZzoZs5gCM7Hd2d
27CBKmR5HzXlpRhdc+d3X7hsIx5uNuAEMfUbTAmEMCZ3P85+xHl8kek3p6FLngyTmrnliCMoJl3F
GleIzeCqn+LV5GhGB8ZHMck3QzI+SNPx2oSgYEz3Z+r4jyUaeRaK6Ovl9C01LbRbHL3oIF16or5c
YfvmjYcRf0GI8w+HveLC0i0eIxIM+8Q+xlm8puf94YXeRZOxsLDC/eTFX/NEe8wk1i1lu4zy7OiF
/rId80eb1O611Xg03wUZgcPF85pDhL9ncXvrMDEbtkWIdM3mfczclCxt5a9HnCCLTo+3ZjFqkEtP
Xw4oedRZqG+T9KhIYlyxNI6X3vjBhHvR6PwFRVnOmiH9pZOSfceMyNhN9m2MsHZK7/G2svFm7BdH
gPyk5raDxnZCiO4EW1P6jwpl7sa2QOA2NwUIAlArnsVimIaF1cuvISpwJpCFyUmXtOgKNrg+xPDG
fWNB4iFzfnwKiTM0GxPFPGP1X/i3fwljW9smUljvJqFz7yIEkItpLH/iM3oYPebkEZKYobo2kecB
aLntpVo8K43h52hS8QYTlM0dseq+q3YQK8QtO5MycUVQNRnSZVeu2mx6bPY48XoAsTMirlA82XH9
XLz3Xh0vq4oJqNtxjPWti+eYkVQx+WcRD8Z6sqOHaSrfmjm6513Ur2hf5bqmCdVhUy5Di3q3jxtc
BmW3qC32ucOs9rmJzoDJZsb7BGnEeJN+JKLae6b/nY9IHeueE9Qb0KToYHPjgmCqbWiedYKaP3lP
1YyfKZjInx0ehrAlPzbQ56YyfoyN9x2mOYCASuSYKPRKWeZD682YeWu9ajxn0yY8HTNWnLgRTJMG
vR46VOGztQg6rnTnAU3AQ1TxFPZcqlPCMSqaah+o8TxiUuSlCss7WsCe1Ydv+FiAR81Omv7T8Yev
yG1oKHQb8LDvjNa4jl2Ub5Jxxv5XX0w3YUdjMAzKwrc0rdrjiBo961hAqpY+0XxXXv6dBCy8Rmdj
CqA88/uEw0pbd5z1/qaHSUDn6ib4klvuRLwHw4YrvLCHEBBngGrNm8AKfGaMDhdTk7xgbmU+yQb+
9qt9z3qpS/80uJ2/njgNlmMcXgbYr0iv9n5CS5CE8MJEFx65syWYrpIP0ijKFXiR2Eb4w4lw7HJZ
b9yCba41qLXbljvVmWft2VjdymcfOg/y9Q7PC0NwVoRMsTs0or6pPjJ6Tlwmz74JdbV1rRfI1aTv
KLUqFJBuXpAZ5+WmVTxK2rsdvuIFj3tYu3l/h8am+TsRpXN3rWb97wQ53LPmue5Fs6rwsFBXjq/A
kXkuAsJIw3EpG2qFflAPQVcna+dGDJG3GZNV0r4EKjVXg4f8Infw+cU43GVIuEbC0tDxHip7dMm3
r+1FJ1RMQRO+SQZui8DNYjwVW9b36RZtKrgOfKYIo6xlgPByohEnZf5SWCWmnhIShFfdWXX6K6+m
b2T7Z+lg8omLJYrx7qx6/Vh02X1QehRauOZCrueFbQm5cPBzI1e6Xe4Il4d0U/sFbamtmjUPD9OJ
iyDNrtjZT3fNFJLiK+stAx0oT4somNdRFX9PEXthPx5fHFKWqxb/okQ1MEzZluPoUjjAvYP+jKp+
hfbxPjXa19z1t3Eliy3+FNZxNn9/R0FL+5JuTRtwT5/vbKNGet5V7rrzsYo0RAai2Xlnq6PA9Vks
34aiXftIkdIpU6tmqsJdb1G0QPrFByYioMspDhnPBZUnpbEK2WmDXSkXdWlDdLbcbJ00X703vwfs
rNsy+yYBqF3Q9iAQcuFaBg3XBjhMir0WL8fkJ8t2UGR5FtfQ58UQyHVXdO8SGiRtQO0630LlSIAz
782bMNKivGu3JhbGc4XW3SP4ntttkK0nIPjSgB5mxyU74gJZ0NTN0b7Q+bnBArtia3bqOLpiYci7
qrYQcXlBciAOqH9MCqy4BqsGusFwbTRmt4Udsq8b2AVh3YSrqYNz5GrjZR4ko81GvirZz882wh6O
DJnalMG1NZBsaIwbq1OvaZYdjFRGb+ExgO+wzXXkHKZDUKzyp9a22/ciCy6pltkx+uihXeBYxhqK
XEbsB5d1s2Pcj9D+amkgJiqjYo2xZ4NKKz7pJlwqEAYHp3MF8pBErEs3O1daFjAUWMkleG3B0bwm
GtQgT7xNmW7c2y6TblGV97EN8zTQfXJjgcktI6U5b9l6pdyBihmNRDKaKFk9G6J8jDpciHqPO/0D
zX7I3+Q+06tDlGHVnDem5BnTzj5zH4Rw61OMOWylSSCA0hlkR9crrsqlRR/R7RNNfg9ujX+M42Nb
lsMVop23hP/ns3rKkeqnXnf0E+/OpPM5IbxaVm5s3BUhNQ+jU/vYNmo11vrDBqY4RljQAslEv+2l
eW4tClAET9wUY4z5eBjyJTLj+c4yaSmMeXrWw8MNYZNnzusM1v6JEQEW5SE8yUbybneMLQ7TdNWC
XlwZKh+3CRvokeir5aSkOlXC+YwH6ewMmzRwVUXOqUIBtJCBc7FbqCmviRd3DyxTknVjFf2alAkY
L9osnhIk82XuYkpIw/JxpC1uCtAWrvDCozWyS/Wbkaeg65JjJSQn6XBN6WLui9l3zpgYDoYOr8R9
m8eZUVshol3BJhtKPppoHaEzxl2pL0TglFjDWFxhTHrPsvHecfsRZDpRo4NE4nOjK0MfilZ+x8AE
+TfLFsc+e4XdUIYw20IDdEZSETGBij4D/dNtOB2MUB0q+shF1dXh3gxAaKGejNd5VbB397rhXHru
NW3L6ET+U7f04+RHm7EeAupGzzaDxZr8gJ/ZOQzVOiSbXetuO5fBRELmBVvI6Q08ySVMdXEMlVra
EYMc4zzgDq5yMRDShfTSKbJPEu0etGzmU1ZxzqtUestostcpUup2BPOUBLwlLcOf9rEHkpHFLfC1
XwC0moNXMtvVVIpbUY0SJf741lZRdu/iV9uMbtnBRaiKYG0HpdrhnkXzbPnNI30rc1cH7G9nlh/w
SQaO5zA4b2bD/ICcUx5LSE6ZU9pLiELdVob6FpAQYu6z3uBGvUQWKpDedE4Dr8UlkhHjikSUq6m6
uR8CTtgojZ113Jy47M2B5i6fRuMSlhiyzK499nlypgqLzkV0SsEJnGCE5ceUYpvX19thgV0JM/kZ
DcVTrDEUEdsA4cIFsSh7+5dZ0Imkpn6xzbY/JuJNTULC1Br0a26DV8jNCGsvE3k/oicxLXWn7GZd
4jdeonAjwzbM6M+q+lBWrr7rlTM+uGVCPQPaKxkpx9uQLhPnLLv6eoDQ4LCiLE2nP/W1v+N2aN2J
IegesaDv0U4dLGac9iyqn2YyLf0ffvCJ98i5Nw2oBJDjxK4fsvyeAWM2BNXaTduQrffIlVq6X0QB
NLvQLtaYGuVj5JblaUB0A0OCaHJGmy+hUYOA64x55ZPfvHWH2b8PTN6QMGAEwJl5XPVt99074pWF
e0Aib1utSKZFZurehPEZQq8ZRXaNxCWY6vgeudmXikqxtbz8rlZzfO9PX61lmA9GJVbEJ9p0v8wZ
kkqLY2uQ8yMpgRezvHm6quqB4eDXJO3icTRiurRw6jEWDYibrY2Rx/ilVHatQygtTdghCDfABnDv
5I5zKPNvOefZjsIvww5olOd8PsY3R2vgKoQw1L+L0o6Hc5jVx9zoX1hn9bs0cLbEs4YH6+ZhDJGI
07FlS7uYkRxAB1YUdQ1vue2vXI2LsrWZAGZfdTcMR89MKYlV4G+riNFeYhvDvWySX7ck47vBtc0r
hAf8J7PNNDy2djfK5p5kQt4Btku96BFfZ9ly2gsDftdkzuIc0y31boFBkH3pyouQyzoIYJY5Q/1V
nzn2vVev9NQnj5NfPuKPQTiKmpmSPN8S4EN5/fehJsO+myBVdDE23TZaCIudN8OpM+ZDuQkCgNHA
BQZiN4zn9LZKnYOmRQfHvUwpxzyp4L7zQblAmoKcmz4ovw/vf79XBJTw/W8np6tdlFjGs9XxPyA1
3rkjbSCmBMvSM+wN6+8Py+asEkrovZX6w8G00VEmycBkvkJZOiXIY23uQmFc7BF9F1Sh8213NU4H
coA2MVondD72S4X9aTZvAhSwzk8aUXXf24/x5FuflEa1VfcHp4aVacISAxHHe3t2wvkdxPENHBxr
dvvyuwux5Lc9gCGvFe1DMWUvzVwuqtmEU8ZmfunV+kdmj6+ZjnBCVv7TECTuYZ6RJnjDJ0rED3BQ
5lawY1mgcM/XWSG6/Txku1lI94BfWWzVYP8YsxZLn18dqBjmVVSbT4PG5Ccatzr5AaNXMVhqHTjx
qzXCcrUrBkiWZG0lsUr5oEOweg3dkmqzW6icMcosvWybJUYAZ6W+Jn2NIrWKFOMo2aIfm8Lj7w+Y
UtdDBfLfCmP7udUM9PKiT08yqg51YeEZNNBhyDlq1/1IAo5pdjW/pSal3WAfF2UOWlNlIW1U4Xjo
xd5CnbKLvJT13Y2HYoZ4WSvILGiImdBaNhJ1JsXPXpGhyRzTi+6UgKVrMA4R5dtYDMHWCb6Ux60F
9QrYPCu8hEPrYiog76phDjqVygOHhFmm4ft2eZk+qcKoQUTnP6ZWG5em5vCMxuik+/LJi+abMHd0
wJmmiq3ZJQWdFidzfrRU+RkEo7kvRQxChblr3/W7LgQ+kPUw8eyYiXzZstAjAmsbMl0+T53VoMoL
xqOnWGE5fXzsErTXjRLFobeaX5zZmnTwZ0dXyaYk+c9RTngYY/HthCjtWTG5yyis1dpRI+PW6jxG
QX/J0YfizN42YcZmesKzC6MQUQty/5i8nV3SuD8jFUuG1aZ5lyC/Jo9qIwp8r4GL4ATBdlIQ6YJF
K5wg+7X6ph0qj4ijAl7w+9wMV+OY/FTCfzV8ljBQvfEoxhT1Kg6ae9n3rwD76BDcDTls/YcfosNB
01JcJVZPGl8RHzyzOmWaZiLupPfgqAPbZQx2bXaSuv/0huG9LACFMkkeLqi9x17114F6dmraccBU
Ka66Lj2Cy1z7pIf+mHXo5gHODkBmtH0t+kPDmBqtQofMSgzzfRRwz8W2L9auk4IoFK218iOCDDBI
ossfTe++xFu1HHGbZH1uM/a1DHSpXnCkIf0QoEaGSof7cmzoybVxiwgykvcuQCmDTo3rPfHvOmRZ
IHZ+JjJ6KZVqt44O+n3hsgoUvof2PyCtorA5ebwQ/O3ob0d0oGipGomHL18o+8GcZvJEXAbdQet5
224q12pS7qpnYHkecvsih9R5IvOKdewwn6q4oyyc97Lx/VU4i/Gi3KDaWIARETgg4fLznza1wnkG
Vk5V5+oXUrfxFJZwiTpuwgsET/eDiXS3mm7neN8PhwA/GLVUfAhFsgEOcxmGBEFJNp1ZCDMVanG2
GJHXnliuHVrP8FaUvc0haKCJWq6Uy9ykvU0nClU8I81JZ2m1tQW/1qkFU9euKU5gPQiY5763hZ6A
iGa06wuwtOYy5rhr/dh6EhpZh5PhfNBplB6h33H3nCYbNUJuHtE0auCa4tL3lTzY5UNeTtUxNm82
rkbfFvhqa96yTI25VAiXr35Cxp3K0WH5hffTJTSUQ7E7gO1eTQzb9x4eiFlm8kgrzNvFLF5NH0aA
m+c7cmRK5PAsBW7FgzeXB1p5cw9J2d44Wr5L4RYnz7XF3hjEth/YcIJcYgHpjaRM1fjPcHaOi6JE
IWOHJ63hy7kqOqchFx4iD+L28Mfd0VAFqzaMNesGMa9qmzBCGimcgg3NhfLftZ0+MRrSmzlRy5b1
0x2W1gfS7asrZSVuWnFCGoOIoi4RXZW63o2qfi41AXPeFHLiiSg5JlX9lWKKh8YDQaMfMVTktv/A
wCA+SM/8wRaBSaqZnLKpaK6ehW0AWXw1mcOuMORB9uCux7g+T5E4B53yPqf8VKBktfKZhXJ850jV
HftZXTBmQ4cYrFdmgbuSQVeOx5P5P0Df1nP3oz/cE2Z2rJpsP09hs42peJd4D306iKPNNpQ3irYO
puh3mSX0g6RIVb546orePYgp39uaJkYMNob3JD7J3AXf11NlyFF2Dx7SA3zsGplGhHmvDmEiGOFa
c0aAlQqnu98fbCs3VjR9aufkO08CbBs9aE+AjJODK2OuVcnYJUuGqxe1YC66fZWB7DZbMd15sZnh
Xk4bekFWB02DLCqypxPW8a2VI1cLvHg6F7bZ7wVPsINuEd+Sy6VsVend7w9R226jwhv2FCLylJUz
SqgMSzweSwJ+Mn8vJX57OclpGeh4ZPReXLA3REed6WfT6+xTlPZ3Exz2ncOodkdkwi/T6fxtMZLJ
MhtYOpWZNS8MbrkR+kcd1+FPrZtpEfMdqS+PkboJi9nAbm50egjMUItroijGhspyuA2bARSs0YAy
mXcCcepcshenoj5YZB8zGoaP6mAPx5MFENGg2MQjPSxT9oZJO50ipBb9EFcrdM42nJwq3IYlDJ0o
Dq8OrNWn3BBr3OBvyAZAkOK8OrSkna/9BSlL5lkYTHcGotIX00x8X4QglMOHvt27meJ759AXUf4o
RjsGJdl3DLwAHzhADCeXL6cij5k026RNNEa2wduQrMbcuXqVd53wZS+TyYkP6a35N4fqGLaCuOXS
FBvp4J22ZB2vgrE9ht5QxQuIa2lyyCRppYsSso9fQLdL/c7cU7Y2q5sSlEzk9ew61zkcpqdgok9m
l+xd/A7zfdTqfYRSeauDcXrrzPxKJId48Kwjlp7uEDWwR5n+Nbvc44BK6rFfOi3qMe5NIxI0gZ3Z
C5MDw+EYqxWw7hDfw5sp0LaM3DfRwxB4yHDioiQupFUdpGfZjMlTN+gBBByo386eUB6HyHSZln7R
8YtdaGLp6Vxdrqwme2b4j+JOFvqlRm10x4/YWW71C4dbvgHodhMcVOO5KMmBLpsVRG4upKyf25X2
TCS43s0F4hbdwh5gDCBHOkxNiinSuXkCMI9vzIn1TD9Hr0NxS3xtEtJkJE5Sq+OD6fvjK40uP7Ba
J72jtlY2yqvDSmlIeGtVJk9urtn2FLWPgjPOYPFoAav1FnJR4cSKA1XdUQMgZt+2lUKTAXAFgXs/
/+wnB8taf50FiZoJ872Tmm6InAktS4a4OWKPvSYgjczQSeWrMnHjpYY5eYiKmNSGETYCVtrDHGE8
RHJOhEnU4qUNH6bEFiRSb7rea3+G89DiYDAJLrGr7mcLaCvAce8L6DQZ0LZlkoEtiu1xxNcq3J+Y
2MEg9sGDOUNhsmYwSqMmh9twK4skLy9BDFZ7b/jPmrxtfgDC1XvXh5syEqpn03Jwq/VnmoEGaXnA
WkILLj9ljFRldfRtkbPhw2VnIjB6+yLxUcUXxWUqZX1PToz5EMfOhjHKJnSj+hoPiq77pjtr0N1m
jZ89GlgmSivKYHKxrVVXBH/WDwj2R1bu/lVI48XR5mtoGd0FCRP0FDw/ZWf5e1WhLBVRmB3rDnhn
7BIw647N3VzYxvNNBLdUTvDdTr55F4a9XmWlSxiIEMAJB/0k8ZhQj3LXmzLjnKYJh0SXncYhw2mK
GPwcmNwWRdCi5puxkzm45edP17LEUsBM+jG0+K1T7kNpXsFZIoh13YIbWGK0QGmRRdOLBWEEVVRn
iOT+94dwCl8igSaYDay5skyS8ri57gwUrVQywQq0IJstpAuHnAXCfQTam0TcaD8MxOTgbspQPKCG
MFgDr+s+H/bEi+wDNlCPXBVMSGieWBexcK9CBISs8LfKhndoaK6Pnk5w703QZ6z+G4VS91QncPrY
Nx1iJ7VWzlA3P0gxYGcX+GDplEWFiM+pGXRw6NLZAET9rX23+EiTlMyIG+rI1/aw88gY2tRVhnuz
M5p1atRfjDm6w5AH9RrtXn+JwRStXUxbW3QgWP5zq3rm7Q+P171OtjTWo8fFOGo9cp0n+V4UlfMg
cBAtMssJtwiOrDsL2FLvVOHRDA62M9l37Fnr02xNuzB1kWUF3ENjw75LbPXuEj50ZX+Gu6WZTtNc
hit7EuGethJb7eh9TJlvb8x4ePQHnjbLaxgWSoy1fq8/vNtApy0BQAQZsQDuBDbOhwWyVI0cL51/
Z1uyOfaopFGzUjkkTNmQ+zxTSH9KnDTbVlIlQlwQbGLv08YB5AY6aGW15r3TMJamaGBLS4qOelff
qTsgKKfZe/D1uPdYTt/1gIkWZnepEguWkuGhvRDwrroufYAkMe2sukQLhBuYRvUsphgqWNfQjbgk
ogpAU1USfrtO6T32HMIIxtg+IulZmG0EuomyczObqj+nVjccRZ9cCLX/KmK465MTUKHQMWMRnBAO
tOY6Qw66cu10L6uayX3WcRNGFWA3DhvUMdiilxxQkxYkz84y3lSp3hFAigLPzopp85vDj5+rOSnY
ROzhsHKiWTjUAfHCU0QDiF/ysdTZs2uO4TVEHspovnUolzvNNt8yEVAIxGuQL9GHjEzWVhjGbvo0
bNx+m1gXlDA7Ttdk1fEvBuH1L7Av2VEhR1l42kquzJIE3nrwiabIz4HvRvRdidzgd19r9nC/a5zA
AiBATCxrN3O2j0bboH66/R/w3lc9dNluM/uc6IMAbm0Y3K/MAiSGxhJ5MCnbKRoitkR4F/sUPYvl
spbII1C3Iew60VZ3OEq6Q2hbvJzmHmqCfLTsilgOR91bIEIx2OFrne10p83mXP/q6+xDjfCSfSdB
YCTao9FPWMv5Uw6l12+Y3u7i2uje3B4pnTHbUP9dTtM61uVBy3JtVbq/JENq4PHPMI+jxkltGJjG
fJgtGDRhUvlLUc/RoYqY53YOOBryJ+dDrH1MrjNTXxVkzCxbpsEZdjqLGuG9bJGaqLF6Z4VQnlCo
NBuDwegp5bI5Zqbpbqy+rR+xoO8D2Xwo8CyfjbzLOfKvpuk9gFxN70cR/YxQgu4Jung1qlrhXFLd
PgPdv+p7uAhp2/rMJOAiuK3ZnbUImwffsr9QsIurGXV7wkWqjV023jqtVHDtv6fZ9XZ+UqQLYZTP
VannZ2QHOMcqdTcbebXxujn+HwJWxH/POvFdGi2PjCebbL7wX7JOePIM0wyCcuda2AMb58aCqxne
563VrBo1vQZzDD3aiR9x6lM1zt1bRj281LciNcQIcKJpZgteFz7QMMyAGtVNL+CqcLb/Du/498/x
/8Tf1eXvMR3d3/7Kvz+rmrYiTtS//PNvd+lnW3XVL/XX27f955f98zf9bftdnd8ZD/5/v+haSf77
1y/5px/Lb//HX7d6V+//9I91qVI1PWhuu4/fnS7U7z+Bx3H7yv/tJ//t+/dPuU71959/fIIyVbef
Rjp7+cc/PrX/+vMP4ZIe+O//9ef/45O3x/jnH3dV8fXep9//7Vu+3zv15x+2+RfBAtMxhcuNnlQ7
Ik+G79tnLO8vuJH8IPTgYSLR8vg1ZdWq5M8/nOAvTmiylXMtVzieE5DN2VX696fcvzheYHmhTfeC
n8gWf/zHn/ZPL+H/e0n/rdTyQpqy6ngs/C3/8hY0XRHwA02LeFInIBL89vn/kjk00wPXXsMlYzMx
OOYZ23VLoa8rAVKuTLce0ZtnzaYTbYcTTxcL0/awy9UJEMMGPoStQgiMOkFE0EIHKsfe3liSUaqV
zurgTWLTRZgpeETMiP3hMTRNsU4GBqu2AeA+iSNqHcaZo2utIlY+y9HCcWYbsLLSaWuigM/qUN21
b6Hve3gpLaQ81U1bikGTMgM0X4lHdAC00Y97A/8ghynJLwZ1QhubxYJW7tV4mhPUYEQMkwPimHIN
WI3RmeTWbjHlKRKcCrxO+5BydAeMf69EtvD6WUOOVt8O0OCNEQ0HKLRfVSFGtN/EpobFXe4DeKTg
/oETchcX/GmzunoqfPCEeknxmsP+prsgu2NjRud6nt54PnGlGiQFMot6ziAebnTxxFJnwhIQxmvD
CfCr1Jt+JK+jsWIWay0Y0lxM08I06LWc1rkUOr63gs7G7waj2cj0usQwj9H8rUuqH0HGlEzeYEk+
G0Br7oq1Nvs3tDZqUw7Nso2L+WCH3gayCarHEawVVdK6YnZR+t9OsI4R66+dGLozViAq1xd4iDBO
SCqaQ6TAJdvoldGbTDSbYlejUWbGwnBSRsw9y/YL7cbTaJT4D1qWBdX00QTqfUJeNyWFXutk70c0
rUAhXTY4AWzNDk1z0vg4m/pDVQ4ThTJQc+TGECXTTRgya47MkdmwQl+XGaze9YBeF9CXDVmmrxAS
zqPMV6Y8MiumJGtZ1ucCmF0h43nbpSgTNSSO0mM+AtRcdh3yT8rmbW6Ne53N9h4MINgT4RDQAf1x
V8XEL7cokdddhlZpuDlxTc+yEHIaWL6yOT77NVjhMNgpqoQVSutwEVDwIsOEjjTnP3obARnymI3h
VO3WpdHHHcP9Q+E7To3gdZrmj9LtWgQWJdkqJYuCxOBCcqx6WqUZPbKbBPkaJUgKK9SBpuq3O1mY
6rk9UWgfUQnO+9zr+4XO1Oswj58ZYoZ7KRF1SQdW9zhjbzLnon10Iv3Tyc7NDG4jpw+tFBRlyEvM
Wm42+8QqgbKP3ralRX6TSr7NJIU0prCXUVUUaOblayuj17ltIRMxz6a/SA7yoYl78+AkcP/NvJ0f
64mok8Aw6d4nKsvezM52bz1U5rD2I/kohuHFAjGW9WjmZwbIi0L5FYAnSLXJ2CNrqOyTqPtT21S/
LPoq8gDy1cy0Y217TJhybzj5rKoRelO5uwye0tQ9GG5Q7k3GjAj5mGU66TnAhsfK+JpkLZp2dPdV
Dn8A3Qmy0E4x9+CICmDgsd8J9d8/KEVOij8FE5peJDbaZ5hS0lqUyYuulmFkVjeIzi8t62cRp9+M
cOQ2611UKTZDpiwM1sFAB45kEVpoG/LcRsVPVcWHoU2QVXauv87DnRY0C7gKocIPW2Zz/QJVEopA
3O+FZ9/PtfcUBkiSJx2jpSvlmtk34JKSYXUivZ/gVeHJiXumnu8GbKnOHE9suHnyCvNdNz3DLDyl
zVfWWdZiIKEHK4dxoyQMZIDAk6jRCOj2A0n5C1MJj1+TH/xAxQffcfe3diri9LCV+ECGYleobZQF
G7FOinvCCTAb0FpWdPO44KOd5NYEY06afBMSlQhgacHYcFEXCDOTjoeGl5DFHVxqEgw4E3Do6so5
hCEyyM7lbgp3H0WzwEsMnfrojjg2lSuviQXygDgLAE+/BnsmTdDP9yjSxEA0dgnZmI0xuo5a3Vlx
/JAWwQs3pPg2y2EYxbXE3vRD20xx7eyT+YReSeIGIUCEzlI45i+M5kRAqP5kOUjojdVYIPq3U+MY
TyrakprzI0C1jOKZaV0m/W49DVTUrLku1gyGorPzZl1nFj5fGISLOO3nA/FkBJJ52Vvn8WzQvWDg
cqZFWRFiMKafiHaTq1E9h6CMINGiB0WsdA+CrF9ks+LsIi4gtRlXR4YXrC0lf42pdSVe0QvH+DFw
xDayow/HtLtV21snGXNmKlkcnQYxD1FXzq7zi90k9YNhxdkVrs6JSDCs6w5+M2y2lOKBeq36xFjn
peVuutp/qWlpcTlNKVLI6kFUHNIe2PAF6pN9U1UX/R0PjBJBG/prQ8M1dnv/BuIFXjVZ6ofR4ybt
m/zazO6nXzNLrJgejd6EfjMDxZ6m4COa8VrXzaaSN91S4dfbxLbfJuE+aHRxq3SoH5Run5F9LKtb
tRApkqAlKjZsIgHd7aLnlFjcBguo+VlZDFyCgduyXQtfC7EzlLoMPGCuzf6EYPOTgdMODCjK0TIH
lOdWGx22HwScHfPk6FsZbiL7nbkp3aM0X7vG+YFblklv+MgIvcebGKr1VwYDeI/D6yNo2X5m8OiC
xCNh1YlqLK/cd5OLq6z0XoZPHP3yfgRU4Jg+0JaqW4EJqlZNXYa72m55rxagtAfgX76VPDHTgeOQ
+A+JNSMEil7DsvN3Y02IiiBp+vabdMjIZUKdtA0Vkjhmbjf6LPmYZWAjxzOcZdM68oQCX/EGG64S
s8ShUemG/RNbhWTvpd4qj+1+nczTIjfmi9HXKBf6JwYMbpsiMR+YjHn9NCKjjqM1YUEbe3BYXyBJ
BQuTrWsHvgK1/76b9A4j9YNStztsnLxW/5ek82puFUuj6C+iCjjEV5CEsmRZku37QjmSc+bXz6Kn
aqp6Ot2+luCcL+y9dhV9tXYCN4o1WuDbq6itpZ3G1ZOF9nYIGN70aRg5hjoTLDIjSFOEso7pX51S
ZDa3OgYMvWbIoCgucffu0EBJVi3lLtXKXWsYX4VIMXOLcW4rfymR9FPP1TFhNawaxQ/5MYyWclw1
ZKDYUX2R5vJWIOsCkjF3qBy8pMp18AWkSwQoqHO+DhgUWyK0tkAfKgZVnbrVTekQ99iy+Gibbe7j
Is6tdUUoohMG7HGITqW8raG/DiansDByLnS4+YzyZvMhBYPp9Fb4Z9fFvJmNotsoRvBBBAwYiPh3
NikuLYsJJGMuVBYQDIoIAPlczNZ60BRtFUFYvloRYDnfGojdi6NNwdp9spo1mil1N9j6xmCqfjB1
KkFpiO8XvUEqOyraMcqQowzBhUuv5krD620Gk+bBrUwdFPI/CXMhB8ZxtNdrJm2InJ2whrJtLN2r
WrA8qYaPPIK+UpXFQyBFQuW91FZq6Ul9Ua4YXP4USFmnxnx0k7WJYc0IWm+7fQYqHkVUkD4OEZSt
oCk6QlhAXhWPZLQB6g3mn7FkqTA92Ywm8rbW3LDyI0Q2TArXz3lKStGg1rp0D7by90YvPprkbUwp
ePSxfMUthENF/Sh4SQBQDr8sK0OjxZyLMdaN7egHtkNI/IfdLgPLxGP2BYs0nt5LIgJ2cfE9jlp6
qBUbYArPrzuNDUMFNq9oWqqGScZQTAc1AQyXCKV17SDcaD3yAoR2sFbNF1+ty1Us0/aPygy5xMfK
pPLHaOCAmKt7im8NcscAAYQ8puVOMorJ7ekP5qRbBOQDOsi88+LA2DPHxMchk0UwdZ8ymqiqvMsa
nCrf6vKtgQq595Ha6tqEV97KwCN28ONnnIdJF7Pit1NXlgH51OZi5sEghOAIY2bnfysq+UyTMAX/
1aJeISJ516L4FRf8Kq44FKYOV2HNDoJTpOB2D6p38OpkDpnxw2+Mo07YvTPK8vekXYc6J/mlwfgS
NMNbTJfGeauhKhmqXWbUbwFhuZwhycW0EV/FVe+ExvjEGazofuIGcX/COYur2KJ9iuN4Ixk9KfRd
cEP8kq2dSKK8jKIlzSvCz88ENFOn72hBvlSGvBkqeBS+4PMefL6ziuWVCy1gJzcYaoZhuocIydCT
D8dB2Ij0agNnap9f9TJ8tlI37mdd2WllzqYCNSuVs7EHRsHgLedfY4itQdGgVOqicWP0yV9HCJg9
feFAQbeU3rs6JkXUNMBRpcVTVn0Lh0aMnrzTWzgj2IkaBLNGWt7jUs2YsCBy0C08gA1LHcosUEZo
aQhzdtt8PAaBeCWbgBOXPBiWoOUOFjavaneSgo6k5aHZkdwA34qB7AagXRSljFlrqp0e8Vcvv8cJ
9Mq2FmjZMLPDoSSVixGyK5F/AWOof/ZVeB0MSJIW3HDHyKjZB3ySGVNFPW63IBEIrlSof4vjf/+E
Ug+/MtM80rd1rbrN1vT0gwwTqPo+Lb/MLMqcP0PcLgQCRtGxM6wIPu8qkHOM0H3NBssSs5Qm2Jfs
g+m3s/k67VJHJBHDCCiLYCUFOL+bMDmIqejg0xFMpBYo7jKZyC2etlUOWNaWIGRYBpbQckJuIpM4
vhL6pRgU6IcFjXub29+9pdyqWoQrWC+WA7QTSXm9w66ItwqasVOaNjKBWd+mBdlOaQsivi36x0TO
paNZ9ak1iWqbctR0SHzZvE37sW2RSIy47epNk0zaSqVic+wlWKfvkY/66eSKLPiUJ+HOtpS6WUEo
rOD/umVCEeRr6MdH7QHQ/n2y0RbKAj5nixcDxBQABBS0RvwX4Hy09Io0Abh2YxbSn4R3ZFsvoz5s
p6EDNDBs7dT/GdU7maVn9Bif+SCOCSmOnLlp7iQ6hk9yVie8XR5FmkrZyQkdS/EFDYhcYWXw9eQN
+wXCCeAuoPEq6rQp2FVt/MtAgsOlePoMd1xR0e0o8Qawkw5k4INm1CdHLr0VffKZaATw6AYKUmjP
PpvKTYMU38+CB2yb34m1g4v4swDE3a5lu/hOTHXVKSdEneCsNAP8Vl+/G01ADFWc3SVZQp5p2oRr
xVQoiXRHr/owDDxcYfmhZDFMBtnfkooz7Kze8Ao2JWBQiCSqU5M9KSJ2kh1AUoCvy4f9EHc/WRZJ
OHjCe8gTYONwafAbOzYoYNoYeMAKxvaasfsqR/RDxkm1q5qAOXPCWTeGmE7ZrfOPEjk/+veKg9zV
/CTcBZa/sRL/W7MEJNI5aFdhcuxnyNzoE4Yi23A5StDdc0Li6vc2oJBU2NsnqvIiCe2jMAOURqXX
ykHIYAXbCaZF2N2RwjzeZDFs6lCERv8pWkhZ+n/a+rG6ZlIJPI/B+zoNDyRSmKRYYX9e0l11dR2b
qFQCIV4JSmCPzD5nLQ407CVBYfEfeWWvcdGvowTgtCpDMChR8ox4rQj3vZn0ipY57zreT8nvLtIU
nuiOCW09heTaDmTdy4z1dfuUdVPMi3tiFHa0B9RefqNyiMktOkildOfoFNZs7wFuX7SaGQaaTKRZ
2Ess61JL6cKwgPc8E+TlKHmWrS0l2mNzm1Uz25qV/yLIJfJ6qbE2QTRtxuYQogre5IQ8OtT8vx0M
y5zcAVEoxAcksuISwkv9f29zSsfBVinsS/GA8Q3az4SVmGW4v16Z1Oho+mhrBh+KAxZUjktGUvg8
p+8gyfeTdu50rFlznV6h17/H9oCTBk8N5jgwX6P+EzaR2Ntp6QZj/ApkQ4airaPoDeRNqdNLT1Op
Lt7RjSzLI7CBkuizJF1yo55tDM9a0yZmJzTx9qSHbmMSalOV9rrH6e9ZKToyKyiomkwdjWVuuEFv
Yv8Q3RJRpO7axjgRAvs3wp5cq/V0wnT0F6Y5ytFqPCYT8IGxtv9y5dsvi09byJ+lMX8r0NNIr0nu
g1Zug7kGcyan+YZ4slVCOC2/k+BYtoT6hoZYm4X+nbPpdqVoekwyyI2k24+qjIZCWpG9fAlKzEwD
MEI+w3AfJk3pNb7xHflUp0A9yegDbl4UA0kUnO28QQ4ZCrdu0O66mb3Hlhx7CmdDBE429g9tZT5D
PSIQqwIzXyD6RpiEr9qi98108yVPqPQzeK9WW78QYU5qGx3iQq1tp5nKUFVmlyYNjIw0uDM9SkKU
LIkq2bwOoF5h8LR3RiF5EuzgNlF+BC5iJV0CL9LhPRqri14IBO6J8jS46dnDgbDBPozfOvaSzHgM
cvda5wt+ncnmhineO4MntEHT3P9HLpGXqYKd2UgtVPMC4ObekW/C3AS95AhFyB95FOnf+ZHS/D1C
oboMpBOngF1ndpTAci3gtNiE8iitdOkVyqyO85d8BntT41tHYh56jcS2pQdNST4X0Zh1ReVbo9PV
lPaIX1n1Gli9+NqLTw1Q/XrUaFkaexBcOYwNE2Pkbq3blW6VlNiEgCBgv7EBorziZXVStdtFfKx2
ZOPtXSriseZIBu17q0xu/xGCURufyLjs9onOqj1cAAkxgguUErILyo1ELHiwkQhg8jDslOGaCwbp
rlxwkc9mWSE01i99wFglXvCmGe2mRSdmT7VY6nEfQaF/MTrpIyOQkDwpNEGpgnIOfFE7djhn+eHX
6BDgSZnBe+VDp46ZQq53ImMtwVx8p6DhDWSs9CbsQ3oiDUcKGx3GNiI/wPpg9oTb3ZtNQda6ydeg
SPwjTIY94riom6ThwyD89WKExtGKTeuo1bghyiqY3FSbqKlH0knbEYFCw52AnUBdLwYR0DNMj/Mo
rVCUc8joS+CDGZS1Fyg9ziY0Est7GvQp8PbwkpkxpCMbNe0AKLomqHMnxeFVtVvSCHiBKrKVTyDa
d3Gm5TsLGydjxVxFu/jWtDQHWVWdCzs/F1bK6MXmYlFs6YLG5V5OKXhXnay+LL1JqZdJ3FoKSt9V
E8x/akIQDAZ5JtJllTlNBtgnsFPLqwlPrqQJR4vWriNy0D1lRFuKQIrrQcleIoF6frIHyt/ivTY2
lRzf7bxle9wpI9sbic4nQdqG5IlpVnrDQ9eQO1EdGFWYCH0BgdLi+DbKXBVCYz2wdCVD99br6kHu
53eOI6z6ufw8WhXmFWRu0VZTKKbCMGPNQzrwRl1GDyjdpEWCTT2gffeo5HZdrf0popi2RgeIFsjR
esTnjNc+gB1qjmgp2o5A8Py1D2N6PFToC8QcFaFPDh4LrL2ShTeF6fjaqnyXIqpCF4h3e6L4Fhz6
4WK9RL1dAk2yEwliW81zniMqJPw1R2hHqUlYxGcXWiwOgo9qYoRTypzgWh2vG4OENF+YXmcUeEPs
4JBFgGmgvDi2CCDOaWS+BoZxxbh1NDuy47IEe3tqLiCKF+SAQBmEEqy4MpkVMg5PohZevrQrVXM8
GDDPulZWN9g7fkUUz27XSXgRVLPZoJIG1xIC8mpBISwYUGnELT9hnjZiDfliZNNK2Ohirek8iG6x
/Vgglxn8NOYIaEW7lh2HNBafvYjabkPXyJKewSc2GUjZLXWonAkTsd0mrTF/GI0vkdaykAVHrj7R
QQKorvEMvmEyyRfnpNdbjOuSkeHo0aUVsgc4uBr9YasVI280PAKlGwUGMIuUGrxkAfjrTQAzRb0o
k/oHZBDkskmEBjoubQ1h8sTzz/Im735lpR7XOB2I4wCVXSUh1sPFJwZKjh4AoQDLKbUUKz6NU4II
UifbY63ZxhJhC0g7AFFnM3HuAgvD5fJ9DxnKgalrnhOwKWox+SoXRrxtwfmzSaVSXKpHmx68jN6F
Dn5nNMrfdhbfI8+3n1SsSPzPTNUeZQMYJV77CuJIkpmZzoH4BsVs7GdFf69adTOVjNBMmklLmQDQ
iGeTW4TrtbGxAjaxSDXK1zCsAWoz4nHT7HMMv4v6tZpXeosb7ItM4Li/JMlFIzi9KpnDWB+2ineO
uD//Gqh3I9mLwEv645CdEyalaF3lrWTc/OqcbOd+P5CEptxSOtbCHfRXodxMAFqsBozgZVBxZ3i8
BT1bJUW/LbFmGbDR7i0sHgofc8mmAjVNNpPOQrYTmxI62ZyURXZfFZPSL7u6FcaJzEdRvOQmuUaE
tzXyh4VqXkUSmTzlwTj5fgN6MoJN9MDdPGDW03omDf45B3HOEHR4nYDrgO2mHM+m71xTnHF+F8M9
15CTHjvt4c9/vvbUzfeovpOctbXnf8bAMs+4SeYBq1nXu8m4me2j0R7wbzg1ytzQOhIHU/lYUGlT
ULm+19pNXrAeFcEmWB4TCDd+DzhrJ7f0Ym8hOAxb/JbJIyaAxEwQSx7U8iobB7X6lounqfzmDI+K
KlkbGR6Wv659FPLLrN2C8i/WnjmkCZVXBC9Zm/8LAxQnrFqRf0sTQZj4nQbWT5PBH3mkgw89+5L9
u6p++YyAfO2hKjfhY2BgWBlXK37oHphNwlZLSVQaXvippRNl8zbB8x3qljvmjOGJOpzYEiAV4jhx
JPSoFQk1afkPggBR048MPZmZ8JZRjo/GzxKane70YqeSromMKewOSbaN0Ui3t6o9TvbVL3jAT5b6
IGO40o55AOHWzfcJqq9g34u3diA/fSDNfaAX3lnxxoy2Y7QVAdmYZ/7NRN+b5mW2Lj0TIgYBvQsM
zIYsFVXwE3sUukPuSgxWhuFfRyeqQCtvYtuZwTH7Fcts6R+0bYeMSPIOFVw8s6sxvqb3g3BiHFor
3MDWXGGxdeeUq4CZk0nvocZboAEkCjEFMT5RS1CR8khXH2NvQyUqHIVSKjTTdSshGmbYTlqAM7Jx
ZvkNFQauAC8fL4E1tV41k+NjefF8DTW896TlsDzbzJhR1feQYuMiJ5c0uRK2F8ghVtQjyA7UWFUE
5Z5UFrGOuwuirz46V9NuUO5pcMOjJgKy66Vvu1dWMJr74hhirxrvfM96xVL7datjoYnVdxmTJ6Jb
eM0wXdQbfIkKr2Lt8zf2fnLJXwKSXQmNx5r2xSuixIeselXKf1b8Osp/WfqnqD8J6zwz/lfDggwY
NhDcILOZRCE9iZdp+ByrkiuWz4QLPWIIS1wADKcHF6di4x76IsmC5ExGCyg3U+QVhvFvGq4WA3Wy
HsmO5+BTp7+RWnrx62r0K+qN+80Z5O+cHXYx0AIWM/Q38gRF6KFcof9p4dczDVQe5iqz7pH6OVTt
mo+RPfGKj0LG2EdKN7PEOX6KjqhjrLLtxCM//KInWUfjj4WmNibklkwebNT6Bhnv8pSXfEnLe0lA
jNPy5xWx4SHQctU/wlxw1BbzTf/jpyezfpjVn269W/Jb0ZzS6llOl1K5x/k5GN80/7PmswiXbEH7
rRzUQ8HcDiib06wifIxBAUMif+FxZ1jndsqX9NHUJHvqOlUWIJzHgiYz42UEKoOkNrcq/TrOZJB9
nEdZ5wz0tcaSZt7zFH8O7Sc7+DWzLYeSQMNTCpqMaTeYanY9I7l631bGqqD2ZMng+7etOyrABilF
OL9Btac1Jho0dRM2kRRbuEWXjeFn1P6l7ETIG3PU6quvty1TYB1j4XL2WHrHMoiU9xGyILy7arq1
8TqheyFuyBX8XmHjMsSHvMiXosfaCrLfSgcSS8cNReMXnq/DerkQ6/4MptzJwI8UyN9trDQzV3PQ
Zlu9EUQnWBzxlSMZJTGFNLe5v1CBePBhkbEM6pCtA791wimj4AMghE0u5eOr0LtTCxn5diLZLptg
J/gjgkuKgl5ad025SmL8YgmoNBgaRgeO2q30xrV1aBzyY1KnvTXkPPqzU7Dv19qJm02g0y83rXgj
6dkNgcGkTBtYFq0NrXYNblW/qIkWYRSPKa/JNLh/OASLD3QljyUMg2RCFHFrHS1xzC9Y0/NIMheE
ZJYvWYuwk8RmGH0DKWuC1XbiRbhsc/ERkFgYmtO6JcAX+z90tqeOXWC+Sc2/xMqoS7iKIPEFOtKX
14G6CwYA6V8TMA6e3vFIcu9qYAeYdT92dDDNoxxfBv2f4D0u+h+MIS6dGsDweA11YT1pLflhH5N2
kKMlTQUARrhlmrfi4Q8SxWnLbm3PBLHbH0LD1kTTg7Mc8hQrCvLFxoB5U/NFLo4x8ZQwaM1qouiA
iQt4v4qg9uJ4TON0Zaf4dafF+QbUg9znsgs3g4VtmwlNzxSwjnhRTDJ2kMjat+W/Q5ChQMTBm7J8
vO2ECQIqRUuCcdYzmqUwLuB/25izJULvxqtWvyZUrzGllP1Tdx8WEB1L46dmNa6CWyVOxxkJxEiT
zLV5pHTWgb34KUsN6+Xdl7/IcWmyY1jy/BgBj4T/lyFvEhzNPmPkjtuB8RxlaLISPOAwPr10rrw2
V1120ezjs01VMwfHXZMo2qbwuxc5we1KHpXEVcGKhKEOwWJs8TVfLOUsxCXxOgTjOUmXbd+7OhA+
wI1DM8KQ+KlHexlnic6d2iCLSPvSHSqEJCnDyEBbaYG9D+LSK+bh1Bn6tbNBek2Z9YiLhDtoeedU
InR0ry0ZgBE9hgYQ9BgvsNLtCwQQMhBrakuHkDZXK9CJ9dFJMvNj0YXnupT3kBq3INa3vfLeqF9z
gEiCqZuqlZ49Rgdfke9JVOyLgadoGj20BPysAFqD0SUJb19i4dDLWzDgVoGPDDLSiEpvJKMYdrOH
LN6bmNAG8ILI4jhZmf1iQVZFnfszgOeUSpkVFWph0kpn9HRya7ltRliufSZS4GKh8Sos0/PZTwbQ
Es0+uSV9eVJDCYtndK18vMs9y+Fe3mmNfwMY5pk6LCO1Oa/VUjkNzOkyUEhtM226Pl4BakT2ZULY
R2Ql52sN86SWT0cltjYjsTIqceYV14yRoTOIikfpD7eWADtuwtadM+URwrOrVJNtaXYCIHsMquBg
VuZa4M2xkGqzSX+rFPlDTuxz3Wiv6CLPWq57RfovSrMvfd5CBTpX5a6xQbyH0kGJCxKfGLxTmOJ2
R1+dzU+MBNc0l/9GqHhLE3DSJOUqsRbF2L5N9y2I31qK/yrdOudDcE9B+5b1rTLM3wZKTQakKYnj
U+BDMFCQiFRG9ZnaTJE5PlLGgKjUDCSLy9k+WB8V2Viq8qkw8s2QV0JRnqZdlRTbovqS2aMnPck9
MSZqupj+twbw0xz8mbzoTYbGymZgae3zFNXEy2TvmtCL5teIOCnLS9tbrN4LSonmWCevkfYdgWTH
Kk+0xrHX33FD8+UEbMYXyMdhLshvizyr/Kc5QGeHf4F2bqIn7j+iOmLQBAxtGahh2MdhnrBHfXDW
EtJ3MayTsncUT1E/mM+sMtG6fnjr8194NwvSZZ1hJVUn23lQrYxXmUgN+RKLF3arxPF4WXaJNuwb
DPLxbn34h7O9HLilViJZy+IRk9no4gzUT8KxV6a8UU8xl7bSMuQWZzu6GmsmU17QnHmVwCfXgE5Z
lC9IZQKrAWu6hQo7glLBQrcEJR2a76NRtxrxbBzAGXi4TjzUeq8wIMVOQm5Z5yGN43+RwD4bM/f/
VyryTt7QjhR/Inmr8XfggbW2yA5mfOzVk7vSIWrLMS5WdaodrBi1W7ogLKv94Mjc7SdOF8v2ONNc
UYKe22fKd8roBDFs7+E7ZuIkiHZaI/QfdnGAUm1F7lTyxeUFN/jcMsDzgcqUJ4G0U+lfS3tvsLFW
0XxE01EPTZeca9LH1sS6SD/AQg0bnyqY9OlL9C+ZnQP++JdwXEQvy8ig46mQre04PoYZZuPOVi6k
Q3JjXKn4LeNej/ss/BjVV60HBkEfeM+kj8h40h/V87qVt5P9KCnnc+VUjyt+QNqZLZt9kkhv/M43
oX7NkpOKJDXejxv8s8bBKs6tdivLknS9edNMF9ltV7IJZ3IzjZeq9GDwDv2Tfy0h41G/5NbVkld6
s9GnCzRh+GwrmReBOh2a5hpnO6Y7jwcn30XhcWRLSSCLyL+z+VfSX7G4pO5jQoT1G/rPRrmF0R/F
+mB7InxJ2u2k3zpqqUeg/Qx4T+wHdbhTVR+GcsbdLo13DmPZejFXEs/9D+DitWye4x0hafnFrE4B
vxeXoVv6yq/ptrYXFL8R9x+wa4PBOCkBKxbF5PoV7HMKruyu/B6096n9rSXPBHShnXUwTPFhxkvp
EjMhHl126rqD7L/k7iPTU1d0AzGF/0qd6mpXRvuFrkqhZra3iNCoHC2c1b/G2knFnGl/8vmvTZxI
wcuo7Javwks2A8Ll+B5OXkqUJ2cGkRmelJMmQF3KXh5QIdfRGwaRlZVfZwpW0+E8AnMMuBCwuRsR
0FAbv3nvIbcJKBY7+03BlND3Lw1drgqPfkaSJNFDehBfnJ6sV5uF8pY9DoDjZ+uvM+pEApKXIYXt
lX++EjkViyNAYkC233wIR0wlUC475ktSMweXL0qKrZ00k9Azsp6qjGxbFRgc07+5fvrNaSQiovlc
njQSWtZWFK6YJlC5s+By+asUJWX1T60PkdgxG3N05wdVOY3Je65d5+UbA5F+WSIr8+nFHi5NcA1V
zNjSeq36n0F9oiWibyr426um2pXNOWzPHQrL4UgA1GTf2nJkKVk5NaLGsdhmeKSlPxMtRi0xbY9+
BumXxBUvNT8IO+JgubbF9/IDflxl9VkTeKojsRybW5lfq2pHIDbLGN2zbJaWGGjuTXWtKZveUWP3
NsfLrpGe4YoDd6X2J/pFfuJzz6mbdC9EtK4IFij8k1q/I7lB7+e06PapXDiKzmG67TpvsB6EcDiW
eAbNKWZ6wOflEhFGp3+b6h1ztk1KW1z5u1A68ymE0+d/+2l2eqpX+Z+WehRs42N4UOLPnzb9rSOq
Du7ne8GslZlVe4jsjdyMjr+ONmZLIR1dfX0fLUsZemqqZAfPlltMNz+6K/0LJmEUZIJKm0CTRaNL
L7An6X4GGovmOtYOzKcFvSCK0oIM4O5Lzdyq29vBSzcfJudTrtZIG2hO9lZzyFi8gaftE48ElJVA
br5pWFCtFvwunWXS/EGMIJC9dDUUG5LO2hW8w6yeZ2S701HSzzj+MYOT11XRRQ7aD72SHN58ToO2
u1mBV8roYFkeHsz0oPjHQn+KhAHXdsy90T7rIe7gvYzmo18PkE5w5Hpo/hVYazyhof5G5hvr630+
QkaHZEqaYnOQ6Jvj+DuYv3OJqZD2tijHaVDcYKXSi79xOicvwt92Nokc7vIDjCvNo7xz9WPKO2F3
Gx056mxpIPS5wXGuYidwl09TPCjQA2g35UWw3e3HB3yQyPY+SR+qqdo8e1d6+PUmznPD+3nw3ZUB
SD/XLm924RJuZA4PeFWkCSGp9vry2tQrU9kHgXe+8lMHLhd6u5HTTY4Ks2T3vS9Jseai88mmqT1r
LQFyPy5kIKgUpHvNz0rf2fU5Y6RsO9Q5TvjCgI/ATN3Ri38saNgWlytzpeT3odjz4rasgvR9l5zG
yBNkqXwjpHKwQGwAII3Ol7XSWLpeKKOblHAC8zJ2214wRt9J9jMBF55eASWOYMGzTXO0HNWRyaB0
fdZBK4Z19FagXBkbXRXzaC/EIXQgCBiKXZIyrL2MJlOQonKE/tam164/Cwoe880QVEj2itQJrfpo
W8pZZu0egpP/T0MaqkSrf3Y6Q1g6qpkUQbzEjKxy+jQvSi7CWnMspnf4e8022AjcHA3d87bUXey/
7I2CTY3i7Ao4TEnA7rymxZqGnSYGOfc5HV/M8tEi7UJQRSvx5fORN2JbqJ9K6J8tpnAd3sLobk03
DvhhWsm85GJXW08UjCMnRn5soytvJur6TAz07E/1BjrWl10LENOa1yPDbEap0Zkf0nwo1kW2m80j
FMiS39oUczofRi4KnwNr4vY4Rby+FntbBJ9ughs+0i/zCMtkL6W7MH1rn9Qxa3hrPNJObh3zcEf4
QSJvtPaVxTRTQOEuUKeU6YWMoM7YIzCvAMOF24TTCZNCdsbeyQM5IsG4CkpfST6E6mtGvaMSnCq2
+Egoem3V42FMsg16k744WON5sPezmzAE8BAF8HBGfLJmzwtqVatg/DFHYimPATHYgb8atGDDTsUF
DM0qaNHpYRKqKJUQIs8cVBWBOdyixRsSdNs4NlA3WYmKreAX8bdG6cnjd57izWa/I/uHrAcgtsGI
GXdu1R5EewGK6RioMBparAriZm39Cv97VN9alcY7svZoAVlH3bLxQpI7auwa3xXKKhXSyKtU8zOk
H5lUwI3dVyy51uFaCn64yg2Ih8MGS6UWrWFMGiBsw/7TGt5kylWxDMrYnGjajVfGHQLPqndLHMaY
bDG3j38jpzmIoPFVmkkffptW3UrPXpcibv4XNC8WSKFsA07aAYJa7dXspCrkcA0XI3/nuNS1/fLC
G/6H3DH+MP4tL1TX4j9wdWS2cWORuMIi3+Bl8Rl29W92eEylnTzdNP1fnyw1ZCWfJ/maq3s9OBnW
BfOUmLZpfphd9sv+iTbBaUqW+S0ShjewvVx7ThZ4TDwtbrN8vsRkH4fqCbEhZXq6VldT7VENQv04
A/VSxS4WbwUtI6w1NkiXpbcyGb/TJMRBS+X7Nkwnq3wd+bLH/mSNR6u7ivjQaVsmVB36k2wDCMci
GHVqK5ZYKNv42WwaaP9v6l8inrDI36rVTn+ppSsxC2W6XT5AbQm+JPNtAZB/2P2LvuNtVPO9SWhW
2qU7ApyX0anUfSTzd6exDR4/WDC5Rnem7dHURyndkCvgUeKpXKUuFTR2pOVyEOI2ajdDPyTGu6be
Veq0Pv9o6/dq+BdLu7njwCQvPr40cPxqYh9g865BNoRs5idSPK5+cAvtV1DqLUAEhxxj/9rTxStH
msHG34+oE80QuJDXrZjgMmjPL/PesrweVmmzYwbtFgRurkhdsjfLAQQIfUj/q5DVbsMDGqSo/fkE
ur+Yem/LLlVll61TVTyVYNemB9lYz9K5dEuC8e5kBqw5XqCFeZ30TsNLr0wC9ipBTyHtLfuc4uur
Xkrxo7EDSNkTTGSqxAifVftVK85qMTnxcPDLr1K7JjMV9RsS53xYkyCvw6ZKdpH1Vcs8us8x3lff
4P5x7exkkwbv0OiUSrgSZPHLKHGQR8q9zgED6tjFb6b/FsHZnkG0uzRrOIG4yu3g1wx/DG074jvr
92nJIP8lql+q5PhYtqSnoN3W4kXHUZOkl4l6qJuOUX+2wx+UAPKXxg0xKxs7ZyPDMINLQmvoJFad
9TELnUryyCqxSZFZXIzGGylJ5/RNCw6q9NU0XF0cmcWN8qGyS+YoCByKo1q/CvmdKyo3KEfh5jRe
aryRXOpI0m25ZdAMNNkOWLPF8uDRa7hw0IQTN+lI41mSj0P1tXjvYiaDRIMxqb9po9hp6W9lX5Ph
u85uhkWZcPLtTWR4DJc5yj9Fhop6PbsDjc+qd9n0YkRKP+eMdHp+kwm5HisCqcBurDg0VPJKwhMG
r3WBci18HYMdlDnJuPqUcCrTWZCIrswUFW8XG4lHaWJZ2BgxmrcD06q2I9z8zbDRqaPnhc3moOoE
DQC/T/2YV4hJRMLa9CVao+207376lVSPrv1ntZvO2MTBQYi/If9bErZZLlLH6uJnadiydA+NfpX7
Xtqchmyv+ed6gufxpVfvTfcclAdfiAj2c+KF9VER+2jBVwQhsOkTuwMNvh7ahOqZd5iWpkfUvtAC
BdDmsoFcjeyZlbu5PA7m3lc/hQMDuEc1egS5jR73u1vzHMcP1R25LTgzxAsme7eCmcPS2B3AMA7N
r9of8Xqy8P8bSFqVDx3AxmFaMmEQag0/UW2tRVc4yfBDd+XOLZ/I/zg6r93WkWwNPxEB5nArUjlL
lmz5hnDYZs6ZT99fNXAOMGjMuG2JrFrrj4tfyXySreHF6lM0Jwcbc+045EtedVQnRXDHaOoGrCdu
6Mn8D0bi8sB+9DOBzTQLNtBiydcIEit+Db4OJVyStUle4/dcvALpMihXgryqiTOLMR877qIHM1bm
NXnHri9EN+mFojZlQIH/TRC2+LsRZn0nJu/D+zyCUCWE6BQ3cgrXYlnTiBkkSM+l6WudLf6UYZdw
rvi8Yqeuf9o8HYVJ2/nwtH3UHvlDgrZIDywFyOC4lq+TeWbNZ0j2Jp/FiJ9YwQZW0VumHx288kcL
cJExGMGFicgUUiYG1qqOTDCFv09IG5K/8/FNAqBjvzasCxlu0p89rxJKTdZTuWmMbdrQAAUK0R0q
EiNsb/7L7A1MRK0R6uMp6q4mack/cwZwKkwYNBQ2VravklhIrfpRh71l37vwZpdHAm3rcp1yJVr6
Rw3UaqDhYZWTiPLKjQ8bJmsozv6454dRqRKYm4ldrmIEDf46cOmot5emg6zMOgLYVIRM7CeW/vLU
AUkq2zK4InhGJqsAnr7K5mJqOIEWFCBUR+dK8ykabmkC24fyWtb14f8fjuFrfAbZWzwdw+ynGk5i
SDaCCE01dTEo3cbiYQzrBAo4zG8OF4wRR66Y8mHJO4Z1iwT5Dbnuy5pDZgHqQbR2w1sa+pyzfEzS
TqdHyz5FClPupq0/1Qg5y7uuLqt+3TiPr9nNqjMnSrhs8Rpe2SK9MtgMyccMKZdzVlrp97AxjTMs
ZmEu0SVrpEG8melKfOYQFpF9w8zihjI5Ipg1p00e3M3+X8vvyr3hqqjZAAFCk0u0xPv+7vCPA7xn
5vCQk20HLTMtzM/Ocu0WycyHKn8zsvdEzXUb7lCiJ2Dm8GxvxdMsqft61z+lT05zg/5X5aw1DJna
GvU0R/K6LdABHgSsaamIF1c2KajEdSsvZgWFLJZoPxWHvLugW4K6ffQuq2L93Rk/tgZQAlciCAzU
i6KSXbuKf7EMf0A3ON+MVNwt5wBfPEGBatdRPqMx5xMBchGnbLtCsYzs6tNC0NO2n1yDo0Vj9Tag
wBH+54viVOwbIqt6QbwedB1FV27ExZLJN10/x+UDQLmwUJaOF8yGkXSeJvC49ZQdyjVyKt8r7KuA
kKrkA7DO1I6lcyyUl5K//GMBckBybGitFJSRzfwZw8cq9ZudvEvO2SI2azrW/V7GycGEPKDxofMm
I0OQV4Wqpbj8nXQiXounBlSSNt8VVk4HtNapD+aid6m7GT+5pVAqvvO1m8Fe7HjpadhEq6l6F5sz
5VQEcALkdy5aMsyE6hZdGceqSG5D6v9JLksGlCClX3H+5auoZzDmkIOeWTu6onnjNv145brmh4mb
s16Zy956sOzg/6XFq2fzIW8tkM/ieDRacryuZCkuk2BlOY9kPqP3oWAhUTcmNut+NUUr6r7j5N+U
ZIu+OwjUhfCkTpAB/jGjgapbQJrJzDrSV80/TqqXnX0iToaOJHzwTN+GqCwa42MOQGMFbw0Kd936
IROmkM4m1F4Ij8KkIjdHWb1F3hcZMKDGbIbVe0MUn2uRZ3fuSbbnTjCJ4gQbmjsDZvR71v75xkfk
v5vdwzG3lbpp02+KLWRrN5bfc/cpSYh/ucjD/7HskWFN/jT8e4jhXKADifIuVnlNvwfVrg7uQM1k
x+zZD5e2kKl+IQFb2Am1OPDlJfk9FbdtRsHQON7B5Yts34FBVGs/KBZGBT3PcyNKCU6Vkm/xoboE
D7nkabsWzuqeSdcH97DoeVDVP8EpdCPjoPOQp3dTpgsiPtSIbTjmqu8hpKeofGyd7tISRBOitknf
JF5XRLsu9sdOWrc16sx/iS0YXXVh5Lw3pEr4/kzPI48nP14KCKkGV1qp6cqsvAij85NeRLBazFGs
HOJ5o3dNLe8ZAUr5r+MXBLOBcSZ3WX4Z+Pl848qDNiL6UQN+4fzWJpfkHs9Xa+QKB+fcjFOBe8ej
QnB2kTCgcQtA8/nXlypsCDAJsnXOvfEHNTO0KvAmwsUyXuvKoxNAkYxmun9H2cVYcLbCWyTjJNzi
gSB+9xp636mPQUSCmMUCwBGfLmv5ZKF4GseUxkbq9grHNXSaevVlQo+m5Y7hBWCILdd09in7dk1u
Wj1gKCSYYzoqGmcNf9e4D4qXeBML+UQMLx9fuGiATJPpncRltwlOur8VK7dYErgmeBC58wFyGq6T
aIPZiNKPl1NtZ2kV+44r/gAVVNSEbh6EKHx6xDSETHekymSxn+eJQwOJ75a9IMvWebxUrGVpE93M
SIA2oezOBKQuCvVbS36A7S11X+XHzNiEGB1llSpm7oZepQ4u3E7KbQRvsJf5mu2QEPfUPMifzbJz
1eaGdHfpMNSWOHIyXnQmNMvcmNO2NB89KVNk8S2S7Kq1T41ermaVlidb/ROfhKW9acMjDz7qL/om
6BvjipaOrIScVJKyhfdR3xNpDzj5/BsjbF7XyS8W0tC7isXiEfwG2qbG85qkH3N+4HOLYY46FQZg
MSCwPFjDR6WvwmnFZGE6DNZrZTjZ9QnfIyo+omgdhmL4uCmhtILwjJXIONxNEmoGEtptzOgJRiE9
uvL1Kmj4GtYHuPgZ8WUufwTO1a/vkAyeiXK53/SkFhzto9Msm+7QWr9Z9DG+VdUFI749bejognQq
USY09lXfj4/cBQiTAWAR4jRrJiVHZSKTsWV9Zu19nN6I2gR9R3PA8JqzO6+rzcDBLr53xIUC2yss
+nS7b8vCmtleLeMp23s9+ivc75y8MHsCXhhxKR8rmfZM/HpHinnpSMldwuGJdBGD+dk31/a+p3Iv
mJ71/CVpr878Q5Xv9zvV/yaVkBMe9M94V+eb2T8Fn+P7H8DDmgnzhiRlWdyjfhePVOb8lniMkLhz
g9Y6IgH72DpI6zmqdEHmPTrqt7mbfZpKolXHAO/v/fiK4k5wPlayMvzdtDTX6N1kIlX0tzF7VNGf
BjWM9t/hCVHgb2ZYEMKfmKqaQx2qRHQYNyRmbq0cOmzbynVKGUqXxIZy570VhFZY2rw0gc0oxmO0
+szLlzhczfZL4YIZrir1v9TIYuqrudtV5sYAv+rNNkCiqaqK0c3SJhQhgU6on7VdwtH833bFHZH8
WVhY59bx7IAtmRKU8Ryqv5VFWxu0z9HpIQ6+5pBpiqNrykjeynlR/ZdCfoJRSigNU9cBsNQmnN6P
wL8yMsw2PAaOKey47VaBmSbmTSr/6vDNGY783lB8AMvgifdxVXtjEu2E46XHJEooO9vgNgx2SbtP
UNMl9pEzUcbXPlEdaFOwiLynMDm6ylNjNQBv6zHZSlCSmtci8MRyDfOZ47jn69DeO5iISOhVQN0R
XfB/kGLkYXoqsKmsITaZb+Rj+LBZveHV4zYl7SMnMGinKFedtVP3P6Xqu565Jg+DN6xiAsjZfbm/
oxUXivH/LgP+ZRAek8enpL8IgbbfUtJcbivz2SszuC3lOON76r9PPTv8nyN9SOlHXlFKgexiM4og
+TUj8wbja4N4adoa624lIT9HjIF9g1fg/UvU1/xDBQhnni50zF6dsFFNuL96rgokSXr9Tsueh3rP
oAOF4RdnolOfxd5Z1d/NH7XPCwNIa0YrVBdnrWaH5GHZS8VNqfZp/c/wT2BRBalA+VkXV7e4a+2B
y63xKusG/aZUNxsR7xITK/ADQJVlp2CSP2oVuUrQr5SxQpaOx1PY+RAttRqSv/6HPjPb2RNLisnt
OzdPfDLsMBFnLQ5gT8h/QP3ieak6jxFFWshtIBIN1B0hJ4SOeup7Fq3oeCi7Ixm9vHioi4v3CA99
3hfEADCOy9xiFJuR4wmQg3V2OujmTlP3dg2kvkYUp6OXxekOkqhldzN6aAOrHTHRiKh07d8DPar1
4fRfkfE7VMj+jN+OGYs0GMIHub9g7skSZUdeTxsby7+01lPo1iUIJcMVsUE9EnZDXhyfbVd5JRib
Bafj9x2K5Dt2ptY6UNgBTa9g1UN/1s0nM7zxndpkNNeMRrGTe017TCdtUb1yTqwxDvjo+lU1/SOv
m29zWlTdpWbr75DeKTZEbPpVZ2c/uwBm9gx5IWkULVKoYUS/lvduPV8EFxa/tdKfVn3NwTbmQlTo
8/EkEJqEcWNKlzEoa6xwS5N3m/PwBRWvKqGEgQJIuqfPrXhjDkoQlcj3podYKTeD9FJCGGT2h5wE
D3FRxQUH48ssvK7EOJArYO7TMuakTismEPKuE5S95TIMNuDqZHGFyoZ5SnwbpXbtw4aznUhItsdZ
aGEp4KshnOP2wA9aRz6Ztd6QfqYcJAtqbckwpjdzMjbNG/WTjr4C4HaMPc2JZnSx8OvNxtFh4Kvw
ipvDTqKHapG5VrUXHRf8LrhiXPSnDHa6yDJhw/Cnk1JcxPOektORVW8VX34xkHPDS1D6PEvkop6D
u7iXhd4E7kqdtuLL7/z3hhS0qGCTDQk1Rlefg+w4e5XeYK7aMbYAdZh2uKpN5yXTdlzeKumtIG6m
2/n5i0NBo/oles5wG8Se8lF6sgOEWYZugZ22LRlx/QI77YtsBJY9BKCAmcL1goOWeHrseB7Nm2Lq
Cmkb7/idLW5oxBkuSZP/i7CHWliT+MMLgm4GSHp0l7j9jDzZ6IG5lCMHeFzalPq8zpNmrTcEuxuC
1EPQCgeUk+WjYaynK7JVFzVXgdiyzM5xac3ZkV7mlpK598FQHWamkZxyjwMe+BsWBM4MGlJSUEbf
1JW1VoN9abzJMbqHr4qYcYadFgQUP9YiB6ynBsRtQ9LhxGMDoihZ208bN5Ba/JrKtZqPRDbpBjMF
/Z5ClErHHGQH1lq7c9M1sF0fr5GG6QTXVJDGW/4VOKLr7FLrNJZkC0fm9jN/WB1QK9FQCC90bxPq
JA4J1IFxCdJLq4O5olHFyxRanxUWfQ1DijN9C1kULZGczuzPq0La0c7j8kxS7jNnm2i6j859QpYY
kq7psA9cEo4A7KoI8/5m1+FE2E/Ks6Ybra5/ipdWPYwSaQhImjky5CMPNOZ0G4u3ClhMtsmESHjL
49wbL3UIO+TvezCzHoQ4p1aB2HqwskvqfxrAjoMBfg9qau1SCna7HQ3YBLoa+T8qAbBPbRT/Lg5T
8Yt6X3JTQ+jIrqzMsHQOkCHKKNRVGRw3Zylvtl6QavSlgshLxfkbE/QMekgrDelNXuPa8WVKnrpy
nmCZhZ0ktP9ashGk8MKFM4fjJtA+FdpznPqz8cnfJOrq3qDwiAjAkYd7JPwE0P02GgmQLVfUHggA
rI7qReuqqzJdM6QvJ+MYwuzX6jsv8aZyqJb8qEWzXso4F6Ae5xWZbH7JeOKNi5ZoDVAk/EkmM/x3
mH9BQDT6hulB8qGUOFxoR2jGfcMvobgdM/FXJSA7a68FLF21O7BKDMwLwE+6ea2GH95kmYI9ij0k
l7oM0MRHZ9G7kq9lollKjHW1zjA6p8DAg4ebkBAfjF1wdVYG73BsLOJcUKug0SUowKM8vF+i0SJj
183b9eC81zFLQkMXCLdds7EMPsnkkyEymjdzeCmMY5BBRvF0aEw0ztx5Vtn8BAiybb7BJC6JKPz1
l8EqokbgyxBayn0LtszHGSPzQ/YiWxJ4yUtCX2wF/IW+t8Ge4HZSti1R/tv4UbQCZlvjhoEhGJas
QRlR1wv2MfuDM5CiiidRLCqA+YVsutkbVz2JSLzkUPqzlwvMbZ9M7PesyIocuzHT4choKHVHu3vS
SEZ2j8lplCoKK7SzJCN5qQAANpXkOrzFcXnI6eH2f9RwiZ5cqk8xjhCJmzMdb5SiuGVRL37+1c0F
Ypaf9UpxgPTFc3KOCc605B4ivLJRb5jdTpzWarziOlroiithKsGh7vxpRA0RdcmwHkz5yvF/C/kh
0CGlnpis6pVTqMtO5ybgt5NDV+FSIJo5pJWoBwS8DrkMrbmaVJBowiH/5dYr65fNKlhr+UUcBWF4
JM+RsmKWsVU/7Qgr5lhQI08OTwJiw2Mh9DEoIzeKtmAeW0bZGtwx5B9NXj/tK+ujAQI2Y4Jr0p2D
RtvOn06OIoEvH0mTfwtRIgvXR0629dUstkV6U2u6gZVbYlkQ1+hPEM0PWrkn0NNlEQrP+ppuYcKR
2gN/EpvKkv60jCOwYZ5U0z8t/fKJ1filXPD/74Eh3MXMNpUfisKHmRG84imM6MVZnBttcacxRXyw
ZbK2Xjxv4gpIqb+Qr616KuvBoxJrS6vI1prlZTI7RIfUvHvFauDuWtAJaS39nBCASmdoQhEoRKf6
77QcVzEaUByk878aFZllbJvgI9DeagTPSdshR37J2ieis/8/OnAlFK+OTGbptGVvo/W0wpxCgoUE
Mh350HhgS4TNT+01wmREPC3NvPmaV698dP0/CYEQeeD9ql0V5XNYdsT3twu8JGRnQZeey1KmgeSm
g2uUznkAyKje4+Av7zj30ZFwRmfjM+dlT8nCHGtMojNSd2VT58vKfhTNTomvYf+n4YovgpZMCZJ7
lNZrNzGrRu+iZdKiNQjtQp1M0hdpX4GH1NpDNaBdmfF0UIY+F+u8O/TXgvde3I+STYqeB10DJN4s
Cf9QFt1f1axMeUOimc0y15Hi/6hyWu3egvRjwqkwgx/1w1tMr2M40WLsOf8U+VOeTjU6hfJBPhBq
wY1NuOufHqyjj86+/mLp0e6BdSWpB7PHqZluRXIlmFLvRq+DDY3Ql/eNvKpMMIXFr8F0Z+JIyZ9c
AIq0A+7jsFhBxmHL3dteRdAYLzHrZjLvCNQo5E/HPvvxPW3OGsQ7tmXMLmxnMkKsu0gdZ8w24q1a
bzUof1TyCFXp47X40ztssM74Yag4EqDAxOM12cZOJ9vMtAP+uyguxMbbMpPmQgppoJkIXWMia38i
z+oMBjf4bzUsdPnSpaPArBwTHZTYFi642BYl5TrNEimmkAtJ6ioIyYQhNfQqTjDL/5RNGqTxTAq7
ByIN1gyL4crEk15zBKbxbz1exUA8ZgCIdQ/0kOACfsHFOv9K9zGbZOMsSyamGSXDyUH6YO4D+LVK
/63mi5U/c8yPlUwFEi89LSwsCUz6Cmm2kBWBaxOiSorWUcXNZKO74GuRWFdxOtLqkgEl7VFO1urO
wh0Fs9D92s0L0t/B+L5gygP+b8re/bI5c44EVS3a6jB9g9laOsNv/V5jTdApuEWuZhKQLlcZgft8
+qwdZvMX8hfTS7MgutQN5i0ZVFjg0MZwuXbjBVtoetM6HB2oO9EGkna7GLjrAwtC2HjV0LfiEOwr
zGWIsc0d90wQbx31OXu0pVUXH9ORiDSbqp+q/FGzTajdbX6TEvgWf6NfH3vtiDWQ2413BSkowh+1
3LIIxtmmbX5mbJQ95C1ZgNqPgxuZ2ouhoG5hQymG7VEyorMFLXJEu6tkK2qomZj5AMRpNoKKjEWz
lDDrRTuouESku3cMQ8pbZZ8j/RIsVRrGgpVcfykEvKTN/0SqUexMTyKge1cvda8kiagGp+bHLskh
Az9IUG+RmIdZZ0GoGdIbhhzcyeCqIzPJ1kBWlRU7GUtwcmyaS6LshuFAGDB5SQ+ScY5+dB05Vis6
p1hYKHrFgfNpzxC5CnLXDkMYJLoC3n2Ym9U4PLDxU8bOuN7ixYWGWEWI83XXylbpKuPf+89Zhqsw
eIlFiC0ozjfa2ljqEu12h0ZaaYTk2mzTxJWsQgA8ICMIUbmDeeTYgi0r7GURvp4q8DP7CdteGz2r
8j1LP8ANc2kjll1lycVn4vcFlVFq/pQKrslkdiFpr4cQFfrlgeEirX8eJr7PfAl2OrCHffXDV6b9
OUS6kWt+ngKCujZS96+BxIuNT/6SJeFS3gFa/G4HN8AXL7Q+VHtTuvCK6VJ+B8UwpE0d/pF14w4q
Gev3kO+jitZySI7yX9z/yojpwYAy7V6Zl47Bm0/ES7XteMv0JYcaoNFqlDdFu5HrK7FxpGu+TYAf
YlZ01CP5vG7S3BGNcDfS9S5yc+WHoV0A/2JmIDS55PISniyHKIjCr6+cHXypmz9sryBTtLunwGXR
KfhroWhnaeRLwUiGpiGdPrJu1TvPkHai8K8179Jwo/52khkNz9NaWlXGvlQPXYb9kvGLDKQa6N1k
4+zgdOiHpsuhVA4R1lTutYGGkHWZXEz9rMq3oSE16FKGfxR8AW4VFW2gi+G7og6GMSQko5D/AEer
UuyWcXKXW8u+tXODq5wSv/Q09TfSRWz7vbQOGil/EJ7QSlgs52dpvjnjBnWbYbwZgFxGuTeGrwng
vlIvFh3I/OHMY0N+FVI+EnxL/VRrgAo3qp0B5H9VqNQetZiz9EtyEuAlXJzhNirX7mnnb1L71S/r
ZQZkmvQTSkpMYmzaOs9pRGBrMhMLpx9nOlLJzl1NLc92sOiGtZMc4ag9vIjokKipUT0xMSYsZsAt
QwlIcR7TDRopnnIjugg0fiYcgOFPC09qN2G7qpcRNnl9r6pnJ8IRsNOIiAHhbG/ExwLy3mPQiVl9
43PwJPhoJvx/c3tOo1+VmKde+nP6DUJpoYnOAWzs4dfPQJiNzxG4Hy2gPpI2w0XhG59O/1KOhr5w
UM04xAseZdJakbRIn0ku3hJ35q1m2qRgktsJxqhYCuq+w9OFhCqW/lKmA7BZ13J+i2VT1G6nk858
LGVJzC4oSlUODBGLt5rCrwKaFWW7FxCSNiQPzf4AIomU9+g1TatBWgXFIyYNPf4ZiP9xtA3uxCUm
ORJI/6HSaFblpkAqZnyAXaELaxxm0/BIRfTMuEOuWVMfEaLywoyEb+hIorjBTfnEfyJTY6iYyLax
8/LLr3j+jed/vH+e0+wDoE+VMhBIOoU7eUWFkBgB8JGK0HYqk/iBvELpp2wce6zlbMXwdQkhvetK
oy+L6ToQYlLFd8lfQZK4VdO3qubILNA9p+eo2xbGoSKAxfFPs3bl11OOFhJ5NAeRQ3ENNbCDcxDM
bwlBAxJhUp4GM8GFFgocqHrqMFVG/OXY30PP2Ix5pliSiUuRkkNWY39Eitkbr7zlqpafpEUtYmWj
0R/I3aWo66E+EiKAVHGfr5HP69tqE6+h2dujpdWXRnnwuMDsx9pOiPgN53RRykspn+X0ExIJ8bnE
kW0l+wH4vpb+JpnphxLpiItFQWdc2W+WtCXbE0c0ZuP9oNkoo3sExj+6sRuS61i4deLpGsJnjFZ0
cqTHlLnZd1tiHdKbOAKm+L33j4354dRbw8EM6enKkgAbMHH+try+VG+2/gvAkXD0dDxFqFtQlLpG
umNVEA60NRS38+K/vo5ICezR8RbpsVI1MnC2CX6DgscIQICcbikFq6RlGxxnbW1Z9IsVouPsTy8u
6p/PUevskUpO0RUEb6Ep7EnONYn+Nelei5ZBsYZhCYpnhsB/HjnQK6ZjEF+kqfQLBCDa1o8P3ZDX
2Jpx9urGmSSfcB2vZzz0LdI3xOmITDwohliF5Fb7VVADWsq3nKFPG1GaDSsCIRUwOD7RgN3+Riky
wgpuwje0kZ6mfTrUKykq1+SiMb6HiC84Ay2WVmLCoHkQwsnrfmWkgQLGmH4svqbOx64Ne8k4m/CR
g+17eNKTFTPQutX/tcAAAvPk+sCB3kCIEyYKi4kCPVQ3tv+o+y8n/03A5Q3w0WU6zZwDaJ3bbcnm
GVBCOvx1OvnoqADIeEmuxHOFTBQMFj1qhhl1MK4enVB8uQWLDOr1oNKjfQjsa6J+K/bFpO4pI07f
rkGA/Z6pA/Sa6mX53an/OnvRbabNMB4I10nk9TAfe6+HvbjJ4qtlpusJNJDzjYwBmdo59MOzB7Af
KmtjrWp/0S+kmqBudP88Myym9wlbRgCsYK9s+qrad+FzCTIU/gH4wHHktwYZmiWEcKfBgzJqtr21
T6t9Fd/i4KMf4AjMpUbEGJ+1HxzaAXFKuAT/xuayZPBn+oiJYeSkGva1+b8thD4ffpAEfH/PYZuR
TXEN8JmjHTk622GDUC+Nl9SdR/4l4VmXj/HwzhJIfbhkEsABKgjmUkxsGunWMleoqRBVg1poCrHk
XIVS9wRZd81q0y4rLI17eL4eYzKFzRVRwy1ih6DmBKPxO7wijO/afQo7arwSboRQ3o/TRUgcY+64
sJW8JPuDhg/bHbn3JF6Aqxb5VkXg3JHgwq4bOVhsiMTMkaKjpqmtvWxtmnFFUaPQJxOq1s7bxl6b
wdeEpCKSjlwpafauRjcAeGTxbJe4FTPmnUVU3e0WASEZy43Gd79hwU7Hjyw6l9KtC199eop5N5r5
AMLRbIZNo6/FflCkHkqvvjqqLpr2fJ1r/2xWmaL9agf4yHqfkkfEFN9szF5dms3R6vjjqpUv7Tm7
och5NtO1I68+CD1eSIDyPJPg7Isw2IaE7ivLYXgOwF1Dj1wjOIssC808OSaxcDsKcS2CNCc/8yz1
lcIhGpyAI9kDlOIyfLy306fafOgrZ41QSohWyOYH6ERjBUQeK/vJ2PU1+kUzWxr867HTwiuDjV5r
tuy5CjBfboJhB/xhSSe8xoBcPHIkVcQNUeLIqdpD/cSDRdBh3aImXiXaqemIxOLgWs9P7iIx/Jig
0wUiRbkOIQX+MXjhUi7e4y3/q9oLf8vccA0fxhUBGZYaB+lP62WGMDn+ChMTkf/ZceovUfee9j9k
BmIeCIAQec/QVTY0MEntZ9w+xlnjEz/67Y45vr6Slz1w2dGZXTM2lJD/yeIv1FDjcSyu1XUAeksf
5yrI3gPOGwY3JO6kVDxiD+4BaWR/yekpt6VN1CwKEDB2ovjO0EjOaYx/0X627OnDm9iAh/6iWRcM
gaLkJVzrxr823aVgKwobhdirMyxQkGlEjfgTBC6yltx/hgonxLwLOePwFrWfFTZcbT1ikOfu5c8I
gSezzdQvR5U/joWrIKL+EpbLmfJawXIveAOXdBdGgv3Q79R7CI1Hn/5UFUN5eOIxHxSm2X5cjM3o
Ou1ngD5GJkD2VzY27E5TzaY2eJ2zYUwYmwfOSY5nXgBEZOTXedRihSU8OV8jNsqyq9apfeAnoh1S
CKQEyLK/7Pbo6ELG5HuTdmHDkWEQ8VwxawhQMAgPDg+BGA1JdaR2nkuC+JEIGLcvbuQIkkByyrr7
+Nmma/58Pb4xNKjNlve5Kl4Sy2Vff1fxQfBTNsICEvQXDAZZSNEgwkTOgu6UmBZgER+X/y/6pttE
SLCkieujvI46VWp+6EoIwruLPfxhUZAQacTTOkzWj8BaCz/l3Hyq5AgRRNox39vovRmaGvOv1/JF
ahF5wC4kXAAMu3GCMOWm2hxARAg30UsIuL7MKHPJ1c6cc5js7Ow1MnU3ZYy2AS8gtcVMQDlkMZ+E
EWNGDTytIhJv6OAQf2QeBy6u6g54jJM/jd6p11kMdJFFVGn03DURbivlVXN7NTlrSHDVDcKcSKoK
MJeLkVNQYEgg9XIXYwtWe2CVW1w9VPVBp5xi7+kkpBbGY6zK0s+ciXvm6c+MWwkJVOQv+GbT3MgO
g7PspdxODKKIDMpPGH5j222UbkOfILBYjkQKLLX/1SqgA4MiIbixWQFJEWN2WJ6ikhVA0TEDU2PK
Ecg2Y3pdk7k2z0yVdEtKQBaz+crsr3L8zCHOFnARDfjx5Fm5hSYElljjO+H0zI6miRdpOIpTniNP
mIULrqFpOsBvMcMQk0Svj7qKqRDVqOYEXPiHaVN4ZkZV9+prNP7rkEnyuhJ5FJV3zmhXayy8bA5z
1Q2bBsa/bP4Tbwkq0sT+Z9iURhIp0/Jw26T+oJeumdgHXOYUVu/Des+cMLXIlHrAO/AsEfY6iVy9
pe9JzG4A46lyFVt6onPeEW4VgcYHiAjKKVkGIhYZNQf+D5d/LBAS8aX2T35FJkb/m1sZnmZqd190
iCvrEdEJsIpP/XSyic29zAMxcaUhqdBwOWkO5F995U2OLgYicGXLvDxgHEQdRby8eSgiOJ+bmHNi
EJ03IfTU30ey85p8Y+s7nf0VFT+iTgL2Yg85i7EGPKoQeTKsjMG6Ky6EybfKao5+IgdnHwdNRTng
j4z1CKF2Xqxnew+tOfS7EJObEBfRaS1txFLG7AWCgBmR1XifU2k9nYH+YbnyNVRBJ3tK572aj4JA
Eg05ueqGzodUY5wgloGaQ453xJBjyHNBXYDM43+JrbeOhLnoN1S+fZv09FW8agiqh+33BKKhRqdu
/JACUFpmEGTNA7z4i6NUyJJ5UrFGiiNOspZPk46Bln8kQuuiZ0xFhAnqFhp30zzr7zLuAEXbZ4RI
xaQBleUt5NmMjzi5Kwkby7alhLgyCZPqltm0tnWvii9mtAdPJDt5MawsF3iJ3wv29T7m95i/Wg1l
l0auwco8PRbBpdsoOJkAZu4Xw6OBfMNaddZbTIgOMAEFlwvyHRg/SMVpV6p5k7K/2WDzzpakvBBK
sdA4usdiDeUp4gui/73JM97VwzBtnVlD9ETMyLWDcWO5AMVe9t0uFvULJmf0xZYusvnhQ/w7Z0gB
ClOccTdwnE2yC0XfZidThpOf95xvgYHYTRZmxpjN+38uwvIs68uhVysYwLmJoSnXfnPSuVlZ2kSq
oaeUJykGplCyZaYTVASUh4UZZQiPxqN2pE06UBQ0H2JE3BEXHNFu4YI9OQhvbYM1miYDVT3oxZlV
i1g7LlIVDe9ZRh2UbwkmEI+YDrcPVVn2HLBG59YWRZz9wg9XUoyPEBJgp6/NJYCr8TMZ/qoknSMG
C4mJV0shJrKbLIBezt+hvstAfCHCyhsxX4HEDJP88rjL5Tlwzon/aMLvom8oZlud9B6vAACVcclB
WZKSMgR+l27m/8efBrObujdQozZ0ADTsrBUKcLZ77H2VdjD40nDTlmu8RNMa2XY3fouDtaXWIazO
uYTrg86KnBGxQLpGu8sBz61JqkBZ/Sbas8J+/DSH98pCt03ohja/fCgzI//VLLhpdfZOaqssrOlT
LKqlZaxq9erIO/ANa51s4TtaV1+Vju0ylxp0q48vEduWJuyISMrtFTsAoideuOeQP308lpnJ6qbw
r9XSVUhSgsSsq27CYZkT5m0GbsXslrefqmURLMaf6HP4rgbZwxU4MgWx249mhqyEYO92l7OYUPnB
D+XufvC4wS+JOC9teBnKB+E8vHU+SyZaFKRo3Q3kesGSxwFhkOLFn9IwYbTgqxavgk1Izfj5PyKa
3Wkm1vrvjAjw6WhaO216oTKt7C1Of8O6Bxk15QGwn9gJs68g+tEEshs8QySQXePgyYf+zs5Zd+3K
RUOfQEGChfjR+FywHOjNWzKhHmMWnNr/GDuvHNmRLE1vJXGfh9XUotFVDxHudK1FiBciJLXWXNHs
YzY2n0XldFVmA4lBAVE3MpQ7aTQ75z+/wKwlhL3y7OgXi8bJtK6C5+ukB11+6fE/shZliXMpNsOK
q3U7YugkZcHcKDQ/Eva0MSS4FclItofLkq60jtK7fDI/EdTruPXXIQlB9Na9TwQv/GgCzB4FlgSC
Qlb1oyI/8xyKmgwAA94H5xPGYMSOFYhQVYsxDNyuKXot1G/cRbxqW9c1R9pyyt5SBk6G1vEzwBhA
h1DaCas5g5FRLLZCR7rqyA3Myd55VaEahMaHGb165WkcYfFSXrXUyfKic4BTyGRDf/MU0i+WPU7D
Dww+2xnWoUxvJrYEPdiXJre+eBrzt4LUtwgeotoUB6W792I+shS7o8J8J+ihw1rfwCikMsIGCR/q
9xhdv4ddrJc081ElmAA1UsfOuul6+PzUWvsny0tmGkQPvosTBTLsSSk2lfxYgMVY/lL69EoqGHLJ
vBlwzLDIq1UmGQ+l/5FFDjUxJCkI/e2ynjkAozsxBnPwSWiKY65/KQOJamSK6d0ioEf3JqaO5TW2
F+pR706Nfsgz6eEjx4yqXQkdk4q3t/MEaPdQ5weecks9mVWHZR4YysUs1oME72vW1Ou0fSuxa0vT
nPuEeTi8SULlciEmn8uCErsx2huCD6FhXj8xWxcafh1N8/AABZBRsq+/MpnAbtcR4qs1Q1ed+18M
HyWMYE/6ULKlAIAB/4P4MrrawqfCuhLjJQY+UfAV9sfE2XSLPkLfaZYIbOiEHjqLpNuHOl4O7LKR
Sam/CJWT6hz1bE/Lo0FvgcCMxQKsD53lG9oehzZIF1RHCPOMgvCotvEIZNP1JmEHRsUdHlSMvUjP
jOF5oIuCRhO/dg/Yj7wD6XmEv44ueh48gY6aSeNafWXac96A78qtO0rhPEThB6ENiwiKMwoO7nuL
8qwS1uHFRaLrkOWNpioo9ieksXe5wd1/I72DwmMiE9ZnP/8gnZI/xSV8tFCl4fkJqtbsmRLxO+9F
+gkBDooBqUsSXlIHHyYDi4nat77QgosBtNccxfzUBzgZwq2TfBTT9Xe8L0B2HUTk4y0wK5Tid1Nb
+eRHFRwKygulcrQaF9a4BzF1GP5Mi8Bc1Mkx051HzdjiLddOYFyUVouA7lSpG9fp+pmZ4GWhHpG3
AXqnAGKCGyQmR13KNT/Ctc8lj7oR/lW4tgX0y8lM3jF37yrZWynZ43bB1FOIndFe65tSuaiQTyeg
wqpo5hGEIJUV4s8j3INYu7RgLc/Az4Swd0V8lD0rMK6SIKMWqDObUjRIjzTR1ECMDSJBPZc+MMuF
EE8HxDQ4haZn2VT7xNKfMOBP8AiJGXT2JKdjq09JF+NaQsvBfiwEWDUzLCpg2BQaB2B0Sh9OlBAa
6TfhBy4xHOFdbEHnhJ2OExTXV9SVYC3Ers2kcka5Os/zjcClSakEXkq8d7Xkgf8apifccZkK4aSR
8ELK9Fkpbwp9XU2AwCQkYRzcCVZbTFwz1INblV9s74nQdrX8NUecWWyZ6A75l1Ej5FwwNam9yfXS
11hGy0jTx5TO4onWJuGdSViYibQYM6huwPAQNqmCGVaTc/KaNKzQV1QOnh8CJmhm8EQTzl7OLoEj
12DJj6pOLUbSTsxMx3feivwjpIisN425SxcYeGUr4vHczsKIbyFmcUAxCuCr6PVSmoIR856MFQpV
UHGFMseQFqm2mpodqnd0wszXih32WWhAzHyeCatnLBG2kgnVxm1LTAzWCXoP2TgHKIBwO4VQ6jx2
g0Ojey5xzWBgCpRWWyt8qBDlz+tx017Qjdq0YYl1xLb9wWs3oEsGIiSbvWYZQduSvuq+XgZF/EjO
GLgOjHI0Gkgd8jMbS6teQ/M5S+yVyg2MGJSzOIELF22x1WVgAmOhswIs2E+qfQ+RqjgMns/s3XGY
PmgW+8nyNj0O3TkIsGJ+t3HTzmp1RqTXvFTZ7Yg7kE02mOexXoI7hfZB43CL8TKo8g/ZPsj9QlKg
ec9i+7miGG5b1pi2xX3OLcHuKA/djLDWOc+l67T3qLgQSYETXvNY4Og5Rcxh8LpZFhlp5RL8UVBO
zLlKtkbsnFeOfJt+WFziRNGdA6Oi0YNGxKYqJuMQSy3hnKpufBSx0wgMnJ9CLFLtCjUu0mmUIPKu
ipaabLHAPmNaQAnXmepgDs91hrPcM3NtKYKQrX9nGtE2AJDAU6H/3Bd79S0olthtYN/OMUAvkmON
59ZSABC2Rcjz4HWbF2gC7+F0ZGQ4Mjiv2RqdkGldfRqLgx3fevsz6j56eVoSDkCxViTQvKyz4bMP
KNgy7eV2QZedehTmxIfoKAKgrPzzgOm4fx6nozRjQeAwENWacNWcNZEy9+wAZdGpdan2vCNM8EQD
sqamZ/Cgdl8p9i5B9p6HLxImcNUbECnOcQbxxQVowsl6+BztPY5qgfJtkOHqXCJ5moXDq4H3ebOT
nG+j3anmWkUT4N0d7aJJ3yzUKTtHMaSflY3q9qCqc4SEGvpwdWb1/kpLKAJgIRKmO8NwJMwOmvXi
KzzhsIjkcS3NI7eMFjSS4kAVXR2vHD7YXPIuE8SNukOTBV/fEOP25lmWXCGSUKU1s30VpEaJMe89
SCfEvoUyMEJ/TtWtbEH0wVJjUww92y9jIQhKJE0w5V1Bpwsf8xeVkWQbEA36YDMxqTBkeJXDrd4v
NKwh0/BT0RCiK2ezahmYoYIarwNTomkxLMsF5IxiyUI0Vz1z/TC6CeBspBgNGXtatNfyBI1Wx6Ws
cQuowVj5NglgR0hxaTYg7zc8nh9DZd/LgFCAjM6Aw8HF4iTIWSoJ2jlOScg0lOWUW2A9zmpcskeL
HkjLXJTRwlizBimhei3WnAlduASkj6enusZMcpdppyS9tHgJhFvUN1LpGix3xjlzZ0FXLlojzOyp
JOriktIxE+6DcO5Nz2K4esuCdlthUTIDmmFCAV19wH+Tpq6Obpi7DPn3ACpi0WcIpUqjgvalM5v8
HIXnz4Bzqa3qTTouK/LYsP1pbPZu5iZe857WH515Dh795TB9BgEZKqgP4rljvKWwaKvrj8/dBn5g
Kw4gyk574SXUHhtIDAQ/AER+BfRqNlmX7b6mqbL1ZVw8B8NZmXKevHXJ4ou6reI/T8HOftadlTwF
W1Ot5s5IJNZTjcetGFAzSWajFXaJcg2b0txLDsRa4eTGRe6F8ZMgcDLTIkGKMhJnTv8tJb2sSqlv
WpPqnLtDhF7EgCJwmdYaxGmCZceUFljt4SqA+h8tTDceO1j8OROxolqCGBmqqzPfSduKzOycYEWQ
z3p5wxe0nXPLivJoINDCLd3atvDPVa5oShMvd1cZW4QQht/Y7OC7Pna0o95RdC+4Iwt6s90txLSl
IhSyMliHnP+VUgAT9Q8xJPwapq7DTDaWeDCxewIOnFwuFV4Eer3SiSjMPysd2wwJ4hXH18SS0Cye
y0AnJV1afoBwAzPPsYD8p02Obr0LHl1DAAd8EnDouLnEFEu+oT3Q5WOx+lhrCIR9RET4grQDBAza
EMISmu5FgzE0nDQMw32CPfrhXmHfX6AIXmn3HOOx6GKo4HDjUS1OCj14QakQv05YBsLxpe6Ew13d
J3J2qHPAqTX2dCda6tV8aI66GESIAtF+OfLHNBwVNx1DXPXF4SFDMacsxeAg5gDD/tE27gRCMm/e
MM+jr9qVNnHzsxK/UIFceDpdLU2dNl4TfcPwQSbZ4uoXLz+bjzzC9tz6rCRHODzQPnOnsBdMdFeN
AEExWOxX3rlCke9m8gbWbSufsnY1Wq7X4C25LD1+3Qw/AFAmLVl7Vrwwin1BLzJoMuxnF/h1wi8r
23ZczwAtIPIQmm5lJn8kuAri4YXD905QNhRhUB8YcPm8q5PsrWG3lnsX411h9wI5E4ZGUJAT+eRT
wXinaiRmdZlCRSmX0w18hvykYQb6zn5EIxcFh5ZHr47frf4jjGYdwq0a2OFaBTvZPNfFS1bCl1oI
k8PepVprmT2VdY8VH5Zk5SK3XfyqygLSuet5O8CQPn7VhNY6ZNKM+FaT2eS+jeE89dhtSAz13jWG
HwrC0FVsrcRM28UCNRlmtVpRMgBeB7uxvtqINfBSJ/HUY5lgzJDgIrH2WYj6ruYYnOPTGbwBDiUM
AojgQDIETZ9NT2ecKyxuijUimbC51sp+1O8WbhVo+2CHxt7C54HtgPJWebGehnUW3vUxWZr6a67e
WJ2qgrwKJqfoYCeoQiVnu4UqBZeaYVpie4tdyYHZE6epaLkmtDD9I6khD6P6Xinouty2ODmkNofq
ZVDeVLgmNc922M4mM3x07JeRQjAmNGnpeesm2Gn6i+KfsH+VvXWh7xJzHSU7M7w71hUCW4tHxcuk
rCAjB8ElBsdXrKPPE6CtWdaFcwmAVXxAUeODWdFY7aRma1A64ycheyvEzOVEhtaouJkP9UgfgURh
XUrPNtGpA+pEF6BLx/OoIux2ptMQJdBldO0+SMdpWkn6swoZJgG5kiVQ2uRlyO8F3Va+wTQtbkV9
0QX+nPHzY3UboAvL/ScXVGpJkdhk0JFkzOsrsiDsECew/BrI3+R1Y+FYm+suWHrlPNcfcapeYwuZ
wO7LYXCa8tHD5LZZCeKXZx7Cfj9BNDEWWf42KvPRvuY6lfiMQ5YJl92sbWUrXzDCVOsXLbyq+W3C
iosBi7QI9XmC9zB82Tl/gGK39TEpfwGHmhIC/FpvkXOvU5DkEXq+0717AU/CfEoI6HixsSUwZ3Lq
9iaiBF5n2aHtw8oBhCvqz0F1HNBOwdTsYNLQRmI2bI7bgdDqCssRgFWpRUiP4Co6Ym/gtwNa2rlj
PSsJJdcuiFFsoZHI8dCwkS76b7r6HfFaewR4svUO1EJEjiue+cLCw++YwFACbJzb2iqVbwRFjs0R
4+fa2AFjTeaRDEUQWLRUeN3/ELeD76TnYZ4wg33Lx8+Ehs9MicqQz9Bn4dK0u8xrHme19IxREiqR
LD/L+Jyk99b6nFgFEhV8KiiM/Q1+QhhS6ShrgpJj9S4odTbWqjf+JDmceCwzlGMmwJAeE5aim2Ox
PvP6gxhbpFr6GKlfIickUu5jcIVLrfnQc3EB2HXKoUqARXZ6s5YaKm2B1eWfKeIWCn3TWrI5iJFW
G2LYeXPwROVSK9Nz2jw4dU9QEAMa9u8g4DBwgHbtrddsyKHhbuntQjT16nUfpHgE4PbPb4y1LU8O
ligeXo0H4XOFJVYjJg1J+VADkCW18dhwrETGHoRnwPRI6V/SyHhIhDGG/83xh8/PEJFNkt6x/vSn
kIyGvZmcEvlZnzD5Gq7RWuLN9eucBFuG2BUh7VvKq6A8jmBZDU1ubn46FFe9v/9ZOEB/zUbxAfJ5
5Im7vCZQ0QfvK+Nt9VjYiwF3I90Z3Jdwpu0SagsdOThrpz4MSgfQgHnFJXWrYVdmpEm5dHFsVy2l
1Q/M185acI8UMzyMcDHb2cRMN5jVe8WKoQfZqFNxrHr4/JyEcK/j5BXtV5pAxl6QuePp4maV/lbH
AyJE+y32O59REldPNQ+KslTp2NBJIzqp8DRg49ip8pcAgjGGq6Jnzd6zt9WYiOLx67yqSCnr/DmQ
gN8xaR8+Eh2hIcZvwbICrnY2evds88qUZzGatMTeaRwC69GgrzY3KdUa8ud63avsd0JxuWeZTPGK
6RIbGyYiVDSk5QLmjFhpkmcDSRGP4TuCNsw+FRydbLYcB7Q6WyvyhgueD3fy06ACBVz15wguPNX9
Tu/fpmGjVMQ1zikAbRkgjrgHRn1Vz+/uv8seN9MFII9Xwl5kQLaOKRiGjYGp9nYa4ClQPgNtApQ4
kAyX1irgkesuefJlKJehm+N74nyBvFr5V5kf4vA8mJuxXTTNFqZ9D2ewhgMm7Qb96gCDEhBXX3Ue
CzS50bciAwDmwE71fcou3ofRz+yQSfvWDo4gJl22TKhpWkCTkKSg/IMYW8bUCX0UcyBdh5KIrzSD
jQ4fK5iN2A6kq4jQwSRw1RRO5joivUQ5NSNwkTtlC0QHrQQFB+dAKFPaLYMcXl+6+BhGLyPUkToG
cJi6h8rYNxKkoGsG7QFDv5wB5UVkvQDzSM25HDfCrJ2iZyCgaM3Uz7JmdsVU/BD6Z0++N+V7rZ1D
9VMK8UqHaF9sYrovlz8ZREcJvV7Vzadu6evL0uKxjXGL33kZti23pIQxiUwTzLpb8UDiGcYEHMti
7GvH+nmgoK8wZWkXqDOQx/uPjXghZhesK2wsbPncYZPDZjSCzuy9AkfklUlWN/dneGjQTLgi2bfx
hmVGsCMQESNIQBjEu+rWI+VB3oUh3FFiSqylpV4j6clh+8dqVtANVwqoXj3w0PSLkTCN+luPCrdi
XmKOS+YcKarDHnOgpepdh3zeymTuLOJewqxnZ4VfE3y4rnCHkWXwWBSP1H9oiYpkxe5rOu8ek8no
ZicuQS1muSa23m04i0NcBPBhhG4LGYzojTB8K3G7Qbjfl7uwXegm3eIWMaqZnoc6RaUlqHpuFrgF
3blFnTzemvSjVzmILYOuSVhDMeun2oqIIAd9zXdWdzFRsNfVu6TN7UHwNCG7VHhemN3RVGHSRPtS
Z2nZ6D0RRm0VzAFiHJfRPiKtxnqKh86DC99BqddX+GjSPujkOnQQJJGCYOsipo7pQZIiMhi3AxOS
Fq1w2N0aXv5koOOc4VvV3aKYIFSgwBqLvsladDhol4tuWGPG5UdubJ1bh8qH+kJBWYIKsMNDLICM
iajF2GHfm1oLDeeHrttK2rVo31MDw9BbX6+lMaE7f2ZgGKGO4XxK9hBhG21nwK+xzsQQMCDp2Ttx
Hk9Dlho1yYYgF338qIqtDcJccbEW/bDRpl0xHEbpQxKp3u+J7YLfk0E/yUs9eoOrY8kYmyDjxsP1
4IyLnP0xQ2SgIeB27mV9GTdh9twDWoBRy6DvLCiz+cYT0sRYs5pzgMLfADFKcJIfn/ijIB8Y4YYy
rWP/befPyElbELDg3XNY6OsEgwwdppdbmPwmfDQoLKM9+ZkW046oP1jDaShveX/PeGLqAmej8V2y
cGFEf5+EH2kxx7HW4p4Fa69ZSirQjPVhm2cDWBEeOS0D9BniZQsa2ZkanKf2zcC4RVGuJB401iaf
No621rP6EZ6sXM8eIQ8RJSNDvheQLwbzhn3AuIbVkEG5IOilgSSxLzDq9YHrCho8U7/38mXKPojb
E1VOry0lDidhKxghy2F+XTEW5S0xfs/86xjfTOtdPLJgsdGT0FET//hY0q8wLAJrN6pzZWwU9UTw
1yT2CDQyVu6G4UsL1SrlhG/p/pMAXDR8EVUoqgOaXzzO/BbGxbdHm43LhbLv/Kd0/ErMaNaHgCyD
TejeweAhzucDhlpJign4sTCwKLaryzieSXZNCfCI37kD+GkT5NAzpxlorFDFwQrBMxTmprlIMNrm
p3iwoeszrsWnobAJ0131xBpTkMb+uwMVj2oUujvLlYaIm1Kp+MNYHrDnhYtOqBvVM1OOlPfUGsyd
DREp8VZ7J5x505rdbhU7txKnLVxk1M8quxeMKSzotPKVvrHABJLJer5igRf6E68+CTekoPOclsMB
H+kG4aH/khIB5uGizBT76vgo31EJnDTU5pjfiilK9FH3X1zGtj9a9iZMb7KzABSl2rTDc6oeuVS2
tAMgDXyMPXaZg6v1Djmm5OblqQTr9fpNKx1A9UbQJ7uaZ53nSvUZi9+W3irfsxUTjA0ODFm4qsW4
BbGzWDg+skD2AO2TbZAO2ycmNZzVBqap5UOrFpsufZuAJJEk+cupx15hGxp3BTilZcDQY86DJs7i
BMM1bR/EWAo8S+Y69XPAEBoYTH01Jg0Mhua8IzxapebWd5tpMUVr/nQy3ET1xRvEg0J4nTDSKzHa
X6n6sSIsuftSxq0n3QvrMDrbutia3YkhAqao8XgM1S8jbngCT1V9juqzKt+L7Jj0sxicKoPSOOMZ
8QcyIr4V726m157jLlhI0xKT+ap4yuOOtouxlo95LyKShhmgdrPz82gfCxD/KD2pYJDwePX3AO+n
CQ01sDw++6/dtIonSEtLuh90O7l8icq9yOQ1SJqbwNWoqmAz47KswF7u8BtdttbNgMfLVWY7TdK1
PBxVZU/Ajx/ddG9aOEXhqnFEmO6hh7qugaBFVAr8Db4nwFGsL0EfVY6icJ0bb0lqPXq9vVfrgc5w
rWCOra2M8lXDwt7RpZXVgsxbp5LZd4FYjtOPzguuC1G97CRMefvvTjpj3KUHhxGaCTLfeVldij6Z
SY3N4LtdAbOa3SfmfZCv4s5twcYbzL8WMYZLUtVAYfocis9CwxfCbbRNgoJuHJFifesQATL/C1a+
5CG9f+2Kl7YBB+atA8keKNwNplow5eKFEzzL+POpoMMUk/Mpc6to2+C4ZfNoYzNqmTTWJ5+udHxk
QDHgk6yvZIXmIgaN9U54amrxHhlAXW0T6103iEqBx5hsp2LVm/sSKFpWn2PsQ/Dew7FTmyfGe1Yz
xQJdhAzl4HFLOR+/DMldsXBRR+umU+WPZN8xNlEiIFlo9Mo56F96dekM9EK3+C23IWk17DoBZlH1
h9FStEhvE6JjHU6JJQyB+g25xJCZ7Aryjhvyko2Kc76C+PNR47saIR7asgEVBaw/OJdsMvW098tT
jkmSZNASSa9p/ArTjEalALGAsgcK45A8wGwOgR2shDKay8yP5DJh61r3pHr1y0Zzx3Zd9G+lwG4a
uHjtGZNDzekAmbecfR7AdUL91mpvHjDYBG7z2PQM4Gmjgvg+osnwNna6rNol6SocihyqnF9BBkFD
g+GhsgyVJ2OkUIzPLY4znFuMln15L0SKGVQRZrU8ZCoQO5HorjDo5twU+6sPZ1/w7FNjFZBMQQGh
remRz715F6oIeYlXGD43zEN5Z/5wMod1UT7lFCZSB8lneBfUmqh2CVME/edo8OC194D4JgTxLhBC
3ydJ2GRIH5H3bQFn5fCPdnn3PCGSkkBTW7Yjb7jo6t2yLrkMmsG1U0Bk2ABJHi0hyjFS0vdkFQub
AI8/azkN5BxIyMIliVCA5LmWyIVbRelTOj0xrN5P6dI3ClrRl0Y/UVPBmq45e6fJ1dntA9wrgH8C
h6DQt6k6hOaaxSTI5oqPitvk2CX1zJbIHId+WpEvzqLVGmGkUQK5fff+axUC3ULQT8GVHdchAIBM
pxuctWh8HoY1jZutH6T+1I+fVfnmhF8ePUhpkl1grbMCeccl5+vkh3QOBs8ydw7iqjjFTAIqFk24
8Zu9rLwBgwlMjOjpB2WVi6972szRfWLOYkhuT1KlQPuh1www6ZAAi5iJMLGKnn/99h//+K//+Bj+
0//Kj3ky+nlW/+O/+PwjL0ZefND86dN/XDESyNOfn/nv7/njT/xjF35UeZ1/N3/5XYuvfP+WftV/
/ibxav77N/PXf391s7fm7Q+fzLMmbMZT+1WN56+6TZqfV8H7EN/5//vF375+fst1LL7+/usjb7NG
/DY/zLNfv39p9fn3X6qq/Fyof14n8ft//6J4A3//dWn/z//+/PofP/D1Vjf8rP43xZQdWVYUwzFN
y7F+/dZ/ia8oyt9k21J0WSZAQlEd2/71W5ZXTfD3X6bzN9lUjV+/1XkrPjeMv2maoRMYy6+x+D/j
1/97t3+4a/+6i79lLXH0WADUf/+lm79+K/55c8W7sWTZsA1Zs2xZNw0mJ5rK1z/ezmHm893K/wqG
yLbyxIDCVblqMX12quI9DZ0Jq5ThPXptGkOjadAcOCQBBBWpxG20ktQyuCfBTVIwzGUIB3Fe7gqc
s+JOfTQaDf+A7eBQbLQtHtI//+rEp1qOwKdkh3ksfcle5kVNAFIOeu6r4PHEIzZP/rRXCLK8x1yV
g4fqTB5Vdp5gFji+tpMnDdZqHlwQy7wEQ/0+pZm6KUx6Xsdvmltska4Atv5v9/D3q/aHqySuwh+u
kmoaum1opmHbmuk44ir+21XC4S3XTXiq88aXM0TJ0nB0hqTdZqW9y+RjGwSEcBUG/uYqLCP+i+KE
GDiUWnDxEz87Y+nJqQCcY+fqYkps9vioIohI6fDI8/CG6OoR+BuDk8yb/F1QGwhUOsLnTF9Sln7j
6MuwoF2Xcug6vGGp77WVanUFTTH8OhGQGkVNCI3Voi0cJyoUvnhHERjEkTHrfOEOGpTd5a+vy8/q
+MN1MU3FtDTLNBTZsUyZZfrv16Wu44HITnJd5MocFz2N2zxQsgp9fq3tmsopZ5WTWa4WSBASooAe
pidOJYmYb/lWUbqhNIwY7dvpcSJ2ke0sQcVUMJ5bGoW1j7FINKZGJaiuSk4+OfTeCGG9G4mpMFQP
PbWZ1ZdezzNXiXFIyUJ1WOtRJjH3qadZl0Jo+es3rCp/fl6oL3THUjXdFv9TNO2P79iZ4jIeVQsO
recUOI4muCLV3r6TCR6Ug6DeVLibmooDQX4YJdeWsO+yImVyuwAnjRqryqUjg92lTm4dnELkbdI3
3ZKRKBYdAfKbHUMT0a8/a+fng2YEoOqqKVFkReFllOJ6W4/jy7++Q849ZJpKRb5T4SzMDCP9uHPU
rWXZIzQmvXgdPNmH3VacxyGintW9+ZTi1iplQGBNMiG1N77iBDtmL1b1ZeUV07yLxvJFwdKpUkbv
1GpadlBrLvIg/rvtWdlsmkxjXUr1WosUY6ae0zBJCFCXy71WyOgbFRSYMoYOiTTgyQ5bOCrUbpOI
D7E+oBWwWjeMm26jmThHGOGmyLvsqsclbtmDWiDiDZODZkKbK2vwQGZUDN1L6dNmTN+ze96Mn3Lc
aMONGcnZXmlwKZWDWH+JVRpS1fQ+0759MoagBwguNRxULEqvIcFNwFCPhZU9t+2orHWnChF8Ivp2
hnJPsXQowhHuOnP/wdJeWzwHGt1EK2U11k6TNGsX2OWx9VmqXY12ZxzN9MtwroaO9YZcQ6CxrISS
N/CxjeKRrhtd3ua61W/k4akDeZVp1zxTTKx9v145ZqbdOqagJtq6t9b2QmYBlyxMk01H5uRGD5zf
P/z8N9PB7tkypxCLOo2Oyu+unVbhd2gp/OUEP0kzCe8YT1dzXzfDXecgxLAkaXT9UMNjOMBHzGj9
5nPQrg0jrEwa/c9+GN4sx7Dv7YDnS8FkYe85dbAmaRnLnKhsT5OKsmdycNtXswDnqFCddd1oBrDG
+nXpTMbTYKVUVN74TpgaU5ikTU+S7tdLe7JN2qMw34T5sIlbiamzkWAAqsMfmFQLEYbZvg/sVw+l
lJqnMSyRqrWYRTRsr25dONUsNUOWc0wWQ+jRsU4E1MVTk62GXFOWxoDKZ7Sw4shr0zhrOWx/c2Jg
75ilRIybb+gILAIJEmZLUamozHgqeOVDd1CNQl0W9VevI5DItDrYFOKDZCYiDk/8U9Y1/vnz9VhV
GOo7/fdf7yk/W8YfN1FD1VVdUcWxLjs6Z/+/b6KDz1Q+dnhJdDEI5jtTvTXq2K0aM1AJCmF1mFjN
LkvNTzkFdajFFhiiGYSwQSoPlyrERH2h3VrH0hEFWlhkGRGJf7GBNKpPgUPVrg2pA22vnTWKzTMf
OIwMKuLdimHq7kab+EtPhmckEw2pd8pOrtN2OY2JvppSAGs7HKTZX79r888bqWxYVB5oSWxNVETm
n44OdilnGJqSSXqmcHDluVTgdgcRr/fbca8HtnSf6FTTgRTfRlezhaIBlRRWXbrSOPPTynPjqGa5
VCnD4I55KxzcwM1zcBa/mIbXKEaeNdSyypGEX55dpgEUGOzGdCsdyM6BXhxNZP4YYobUjATy6iLL
L6sVbatRw9ymAOnvz6cR5ouZZz3JrbnRG9XaYQlp7WKFXL6gJfZZUSR7wpqOuBqnLK+GbKibIacz
gKI5XavSq06Bpc5/PvNIY79KKaEvcVKeHEQc167OcXBoKvR04tNgpKIPpkEoc7DkiicVAxG14q5N
ILI/n9ZPiV42y7++Jer/uCUmB5uobwzDcGTTlP+4EKNCtgotq5uZMfTxLDISCO1aAifbjlJCMLxy
1fvFLQxG+7W2hlXc2fatVDQcuRgGJT1aFV5cQ/AZIyEocqiEwwqRwc/nPx9C2QwJmzLtp9LBUi7A
nTyENrOmt8L/oqCB+et39POK//ho4fqp4Oluapb6P0/rrLKHQTd0joWQSYnVOEyhQ3WFT6CFQY1o
M9uAkW+WYP6oQw7jph063HWlSfc2//pQdPZrVGDwVdpQhQudyY2BYsOuQ7lF6Qr+Go3BjnK0O+Nj
NFN73z9WpIs+Kg5wVFDr4y5vwmlncNBU1lSxTbdnPRgnolEm/pCXZQuzK55jnoRdZtHMOdn6n09q
3vTavsAftjQj+9WxJI/BWWMs+zxH6+ITq2DE3cwZCRHIpCq/1/hj0LbieZuXym4MjRA4oa3n8VBK
T0Wo7iZJqxEtDE8Ko6G/vtyq6bBC/ni9bUuXVU2zFMehOfnTViYVQ2JlgZLOSsgESL+sdC4PfYN6
rUOVU4d2v5KzXCgTbfz/GHYmPPerEkCH6S9pRq2OA3mTJ/kiJuxrm3uVxoxzkIeVn7ZP49TJW0X3
Q5KA8ZNqJtCKUJeDiy2pV93ob2Q9WRuOCmbcAxPm3sftiWlP1Dna0XJoiAmv75dKGGPBYAQhAXyg
gHpVEFMitlknViEAF9gapLYNWVIZjIsSRP2qRhf4yJxGzlTVXJR2FT0OcRDOHTbbU54gU4tMZxUa
CdxCpw6X6UiB0JOIZ1IWbuImMS5ZXw841eAAU8e4eOkqGRgRRkxG8tGNybRKdMffKQaKKVvrwGMj
IEmFMePPh26anAOLuCrcUc/a1xw79Rlif7Rlvf8uGbBiyx4VfyvDubXjgh1etlBmyJKNYjrRn7U6
3ZVhhI7DIx7NjCgTJblsydEzJ7eZOkApxSJ5WlyFVMNC1HeUeI5pE0oIBxGfVgzVt1QjjiDtiRgl
ryxeQsPDYKQyMMeymlXvDPqewv6zbv4vX+ex5LbSZd0nQgQSHtMq2qIpb6QJQhbeJUwm8PS9AOr/
uv8e9IRB1tUtiSSQefKcvddOjKNj4O4O23FXeslX1HSoB7MY1WtSTQ92X/IrmqoYL2k5ynMToXcr
X7uhaT4tJyTmLGa+OQwjaclTGbeAjb1veRTAbdDsZVlN2w3qcLe3HWjecd8w8ICxEOTceEOBWWII
ww756Yy3AEdvPRL3OKWhREbSfNWawJFsRsAY4+Q9xbnnvMmGNuDy88rzm+3oTTjCYz8ayMEiLjg1
hX/P6WZ4CGzVfDhOzLpuunKxFEUAFAM9kRD4qb1m4Yx4w8Gw2+4lh29vK6BNU1Jfy9YL7//dzgIv
ldt0p6iNzO9zysA9te34RdYnsycPVo7t/OkmmJoK/m6v8QqcMg26/6rBi5MpEO1sM47cKZjrVjs6
7/OYwESJSjqCSedvnXDeubndHNMwiK9t6IKNY4b1gxYABMms35bZkD4UQTHu55yev7WUG+tLayYu
L2dnXC6C6j9/YKhs5kDm9Db7ZOXGXdHvm+XOHSrrKCk3g2mqvjsu4/98LlP66A63bCGT/JRXCbHx
WfCaybw9EoA7soebj/Bv1VWxCRPsHKfFV+EU9aZJ7eyxd4w9gEScGWnEsmXijOkoeSYHDFDjT4zP
a3tB2tGzbqtAXQT1rByaWWAIq7qHcLLKp9SwzE03OjQYtZn9IsAjvhgzih1vx93ZJ7gV11tNh+ja
A7Ol67usIJqZX+1M+imgE9g6MBuH5Z6bhQJczIq5q0sZbNY/kTQFg8MgH+QfYxqWeJEOLDNv50qp
FF3XZ0Ma1PjVemtjSXH8v1dZV7jLRvw/l1nhBbZrh5brCUv4rvO/Nuoh6gffSKwFOL582kmOgsNS
kmlUy8LQImx4K2avvcCmnMb3WbbTU2CakOhiFrFIuxGzV2TrmPAotvK/Ieaqemq31jyOlzmvqqem
aLBb6zrfmaq3N/myS+mpjTi7hDYmCOYbrnNFYOJchRuN3MM0GaJQPpMtW17sxnmYqD4PKDbga/QG
50unepd916e7GNVS78r+ER3z7Z+StzHf82DczzrwX4sWX60ac/deipDEL836G7kFVuhq9L5mhTB3
tsafCWqBNux/owlzzsRON9gZje9Bw73rZ/lVZIqjZIQBKIYcch45AhhzD1SfJtK7xRFh0wrr2nm2
s42lQsc94/6MQg+TY8nnFPUAXhR/3rOH5LXM5rPWcbvLwrA/1iaqi9s62GdmwGVn1Mc+ZaA+TzPm
NkTb26atwaa1JUCSrM02TqHuZVqmL/AGwQ8F5bA1i+HRSwlJWj/vyEQcUs36rhu74vfEXnW5LZM+
JqGmZLCamfn83R2BNYaySVDM1Q7mkBYV7jAmz/G4dMcFpNauhvpRu3H/6Phwse0s+7BiXT4GRvTL
9mMGagPkQl0Fz83UBM4xCOrntmtxECw3dVZWn/lUlxvV8B1mLNybsbcsEHaILypPIjFB+5uFZnpo
LSd7nQL9K6Gx+NR5M2wIEZC4hO1UsXrgVDBCcMnrVSRi+2u9z8aCjl/YudeR1tgU4YRYL5t+uXZ6
i8nF7W1XOcukaakJvYSZfyZW3x7KpS6KOxHeGyRtCeSpOd2EZdvUyu9YjYNwK/qRv1jK6XvBGP1Y
KUjVbVyDE8L8ybHeDR+h2I2nSohrVY1037yCwWmeox4pbFBxbqFdAPkS9Giq0kPOL1+qADnH8yGV
SBZpppNjvzzIVjQQdZZ1bGqIRSksCorlRlkfPM4Lu9t/rduxPlaZh52X0mSXTR0OcSsT9KsGQDvm
+GlkSFFIfq2+qjJDdDOamBBG2R7amRWbMpOCsOzNvQVKQUyBDQamT755ttwl2Vz+KqkApQoYdtOE
uj1YE57JmtzMdFjWJQwIc6Mh/Vlw8sxmvvec2vmLKP7aZ2xqM1NL25ewab167/vD1fdUcFovYk3J
e+6PhlszXakH6yVxLf89T1yxpZO9SfqkP5qd3z91vUbb7PwxRV/9aNvf3ex7l0b4gMb6nwX0ru9x
kiY46vpi65NBC7VBSfAbhgWC2Ru7n3aiNoZyUqDyJVHmjDWuYU2MpRWT4JYpyKcJJ/AdByN4LxOw
P77XaxDhEqv7jgsFJMmCNKI5Fcpl9V+/GUWDxXK532Q56UPezRJZriBXyII1nanx4E7NW1HZ6lL6
WOUMG3FZecjDhsI+FJJoMYIXNkaZArlte//QLgdtOaXv2SR/jyQzg7+OZnz9Be7ZTg8dGWbM91Ra
udtQ20wZtf1CWabR2bgEhgVhfXBby9iu3bZi9J9nv3oZyvGQ+PX0MSLZH900/WkYwy+2M86yQ75F
/KZ+GuOIZcPvfkqMPKS1fNdlZx3zNkTEnKTysXJd41j2Pb7oSgR8AE5nWDxXzfRcC1RoUIieReA0
YCWWAszNuglbB1UOMIMfVZsjQOm+1r1j7vzwIDsHjuS6lSg+9syP0dTwD0Izbw6v6zpa5pwzSt9G
IIZqfF0qcXnPpgYvkEXBc5dybgR6ZF/bgStQ56ioFXf5dk62twV0MH1sibXFwN/DayKht5o6bb9N
bgINyUAoE9opsZbOG3wHsWVFcz7iqKJS9/dFwwquloVjGN9q3OaOVfq/J8hijnAAwEIuO3VxRGQM
l8xjZ7fqxQ7cJ9+pw6+w7hlCcyiEwe4FX1NsXTyyIWRJclNTB+nR1i14H9dvH8fa5l/BrhHFrnma
Ep8pSDh3j8yNSspfJ3vD0Im3OS2sc+sOxodhmodqTOSe9igh5yS6xbMnv4VhrXaABD0AATYpSxam
J4c7yFpaDWU7hvtppqkmpfvCx0oOlfUHJ3r8NDn23ov0r7yP1dboHfuzTmhiFCwX90lj+ERSVLiX
1rpc+Xm667WlXsrFce/MbxRdr52umk+6xthNQ44jfjIbl0EMVFZ9CaQimClC69Kuj02HzQc8IY2i
X0HRwX4tLcznCaPiClt2HLBbSmc0vpv12Qti65maneLLz7yPaE6qp3CSNITj9C3sABkEeFzHeGrs
+1wiw60dGhp4x7ONttPqFEoPRZGRb4nnM8EmLTSYdvQAdYv4aT2qYD5/nOrhy6XXm2zSbobSn/TB
HbkN3aMTogiLs/6PlP73TrR433WWPgGXRgb3n2eqcj26gP4fSn99sZxY7KQoxlOSpH8Vipo3w+P2
jF1xZzqZQb60PVxEgnNgvUisAJlAbo+YC0UqvvJ3P+7c17rLn2b6bdvYJUG6KlJmEdNU3/lj0mLi
h554a9QZGTI7YUCkTex6KZO74L4xXLTbrG8IX+LyF5VWgI4aNWFpcryBt87Jc6kh6/8UkqLMcCwl
A3audTeMMSLdxZpauAZp8bk+m2cC72XtHoKxoXYhpn5EbxGT9srfc9vRlkWzBUSUPjeFYR9VC6o9
np0q3E0Zok5dBDh48kS+B27ym6Yqc+1lpWgQp/Q9Wky89zraNoqEY8fFIh66gMcbnE1di1MtD0bn
ms3cvFnZQkCPUHED17FpmL+ZNWT3pA/Dw7ScEM0IU41j9IceNZcT2NOX47EWtd5nbaG4ihKveDBT
3MazC2g6FZuyCoJTEg0PZtzP+LXd7pW8BWnMctOYUHNtAaZWZYE4rQ91+izdkcDwOBFn10/s7W21
6ypispM2zM+eP+cgiRpk11q/BCSWej5vpsRRzTJl1lc6emijIuOlZAJ3yW26GWkTDj/qGGZan0cv
5YScULaIKkYrNT6CrMo2XjQ6T15G6pLEbUeDOfOvYFoA9TBbf3BaKV+EFz2FSE8ns3inUZ1cIzp4
Tl6S/eIGYP9au3zrjT4+NGP5MzIDiIl0pR/U3PpfRKJYXSbO08yPe+nIk2cGAGdcD6Vb97iehnID
UFXruSj23BLDSJberUXjaGGKSE2aHL0zfgvSPLv0NPM2XUFGaVNwUGGnQHjmAgTA2W485GP+2FFa
Xmjr6+OI/l4PeB/WhyaAttIiWVE9PN3S4+ZpZxQi3WLvaw9rjedHVn/1HLTXUwPvIh5Kvol6xqBR
NUcZpohR1/PZ5MbN1msQxWeu91PqJVXXDqZrzZjhioSYLgQNs0tdV9jEIw3hboDJYUIWnZXDjFFm
9bbIOBbfqr7SzzlzqRbTlVLLgxtSIXOWbckykkJdKHrfvYg6sG1q96Nt3hWX8XtQNcXLEII7I25Q
yjy+xl7cPUeIbZw5PrcGW027dJM4aMenYTTwZdeGwyAhaS+3W73Jke9EhVe9ETzY+IN4czpfvEGu
fTKRSQWk6jyleVPvKFSsk2OQ3VHHCbVxINWBg1lKIj0CyUji8EzNEHG7LThdFYA1ujah4xT4nkfP
HjPZRCzjuucFnvve5/N4Wl85OtTnPK4f0qYZ6LgGk7mXCzwm47dfGk98rQ2xuOEf7i7vipiFxzj1
ATsuSpNb86kOMaS5/JJbQyqEAOwX2WveLWeL0OteOgXYvO8wIXoJOKz16kq6wxA058liCGrayfza
xBTElZ7V0Qj7+VX1BWXxXMI4iXhZ1BEKpRlzuqAXUCFRRpZjnD3vW9yAZFeJkZwyKjtGLstT3F08
1R6oHJWU9WHw9NFoQ/szTQr4togbtUa+tX7NDrXVPiyAy9QW/sLYZ2zaFAkSSqOsvD1qDJzVbkbN
P+WCUKTG/9H7fnmMkvKo6ikUOz8H6HUrm+TgVluOj/GD5cUI/aKOk8DS9Ro758Nz+3EJsHA/ldDm
KVQF6bnAc9O+9tF5cULJazxdwmi7Q7ekUeSa7zCJwpegDgClGHl9jUQGoVEziUhkMcFhYIw/c4Ue
nBH7oenrGPxvfqc5vZT3eQOWzkl6JOL48OsuQ7YdVsN779sNSkc7/T0gU686RXxaQoxG2zrlU9uO
34MwL059illI2TDOKJAw96H/vX0OTcHvLnpxrCrKIY/T/Geto3ezU8WxUeGradgNYEiirlM05wUL
5177ubxrC6u+9m7+x2FI/HQrAgAD6qe8DEnR9H50xQiCtGZwKjq6FMJxMDU3Q/Aams0lVZX41kdl
uB1ySx/YInGflaV9CWJgk9Llgq3zlvNVAtElTB672Gje6G+XpyhGje7RFN4WJe77QXh8mWHK8Y52
9CuFZgM50S/fvJH2eRuaVLRKxoCa82xLJyx7cWqkaDKAIri+bBdamTfL+94wqQHcFPIfIavJvSpo
CfiapVHOdv0wpy0JwzgjEcmCc3UZLe96ShrfVs7fiakUv9F8zDPbh2RcUlthoGI3m7eNjqZNMEfq
atNe8VsHc3/EbkNCq4ZTqOptuR5C1z+yvMwL9K1WBZYhWiYQXlBEJ5sKlWjICmMPRpHUj+Id2Wr1
D0h9Y9AT/DmVb2hrfsR0+IKmIKBjeUaRXn34eZUfy4m3P/vwyfTg2hdLA5AfJOkSaQVpUFQNIkTl
ntzIdWHG8GwgIWQbz2aLlW6Sz+sH3BMRhzG7JwUOaOJ9VIXmeX2o/eAQpe38ELbJg1DMTe89RRy3
6+wrL0FFv6zAMjAAmjrNuHErk3GmJep/B4rK0ShD/Dst8+liB14/o6gzMOJCvR47i17NxEWGzU2z
YvRPJuOpJx0BNbV0SJs5Y+zWRIO+hulcv5Rd9679Nvu2Fi/T7Ouvtks3qWsnHzld3nPZTaj+QtP4
4gy29cg5RrOLybbC0lNVaN95Y+l5ttryoo3a3wWVTC4+0Za3h1y4pwhwyiN8zu+gOKI/bLmYvaP5
6TYZiDTyPaXUVo2x+UsXUB99Ys4/GAwx3XWXmyycerJQ5vpEh4tLaH1qqf5FE5YziTs7ibKfvt+j
RI47xpd63PRhTjyOGRUn3WXDrponItpnb/rXUY7jOGf0+Qxuh0gQnmQWLSdKuudM1cmD6YYEB7YJ
XmefDt4pXB6mWxm4uBH9Kr43ZhLgLCsrTqDk1bbPhuBh5otjHp9nD1HnYtdflg9X7ulK51vFOQez
9KKEiD+qT8BP+mkANdoE3XxJXFTfoE1/344ksbA/wvVqCUoqMgvFs6foz/eo/dtRcULBNvFQC4Hp
WeEEXFYO3/oR1rHx5eVzdVh/nEcSRWM0KnLVJjc82XRbU50NfxxRnhLhI3lXHoQor9ZHZ2GttYZ7
b7LTXW1ncE7dxEk/oBl5LGMhMCql7Ush2f1cs41/C+MlJaFdDEn7Pxo4OgnMbdmK/D5Rvn9JZyIu
E/Q7m/WlINQ+Q0IIOdOg5h6LBGuFMXUbNAJ3dLXlSblcWEt3qm6811tXUc10p0mrLQ516wI45xwz
ccFoRS+7siCll2Mgdz6N2gsiTjIdc2apUwYRGx9muhSvQeyjXxRAgTPDhAxIl5GRT3HJhv4VadWA
2zqpGejQul4HR+WI8/M2RbOTxCYIssWgkAOCXfsPXUA7SHLYVd1zLMdkG7jxeHvW54F7bzO6O5f5
gbrfeS+L0n4J0mRv6Up/9LIyr33k/dIRTWB6gOKwDi7XB28OXcZXOCCNNITqatX53doeIAJpZLgu
vkJrMl4wYpuyvIwWh8sJBcxnU7bv2fK1ZnwfqfKIUFj23KYXDM+XXXNqzw0UwFdvDL5RQVGiajm8
JC2k1cYSGK3r/++Z1kC0TNxPUWfaF2FWEMLy0oZozae0/swIH1K9HCorTB22zmhwSvmIorV4tMar
IYMB6ZMxHG9tTHfyT+jR6msK/bWesrbaVlHVoYVGkTHbpIT6MWFj6+EDQa04V4b5yw87AMLLvtRW
YLxnqaxTYmb+zvEHg4RWB54KymTowg5YExPL/G2MFYBuxBrvYFsjyLuNAWIgpjOeVYwtPk68Zm/P
KnpmsJ5dbt2ZxsrP6XLoE5TWm66V3eP6YPp4+FGYUbnKpbcXVk9iGfs4pSKQVUSPpZq79yy1nvMg
Mh/X3s7yahpywOdrQzxwXpFvn/IsodcAa0jx0+26mCPiKDeMf57XH/m2ADqR58Pd2tcOC+clmmTx
QOxDBqoEMCCaPVZ2BIt6itJj6Ron07X3vU6Sp7XVmocw9GMIJ7s4Ct3XcFrIb31ySp2ovraS/PTb
JG2tPSaZkKRskyBtdZgo7KHHPWJzoMy7Bype7w+ZmLpLWEn5Jh6Dwna34yzoNi2Ti87yEhjBKNPL
IfsjjHiEhqwMwpLiYNOMsfhWN/W3JqjsEx2Xry4mn6YKB+9eiVD+6B1xHvNKv8eF3eJLTshgVv59
4pX7OZWkIBdh/knRt7GsnAS0MjMPftkU5j4K9U5a8rA2as08qS9zhBKJ8+R2VGiaAm92IYhm3dkt
O293+/zTThLAG9A7vgvmEGvf2o67rYhVSPjNVET5WSLZPcd9oO85e9JaWUY5JGZXW2RuEMpnMwju
HON826wyA9oAM4CASzJ4LD2jew0U/VHu+fIwRjQVpgAhaZa7CTxhg4BMX7kfruclB3cQEJxKO38V
c0AfKQ2vxdLhByZ0Kgfdv9QmCEwfhRVxy7XbURvV0XOzzNc8HQNb18HeXSYrtKmTRxo6d54BnGIi
4yqm5zK6YFjDjO7lZDn6MTImh/Y0s4suwH5T1vPrDLsU09Yy5bt9ElYwVYf1wqVyx4mgQI46Ja5q
yuzncirsnbvI8dLEPDL/nL7MuEOZFlTTFhhmcUJw3Gz8oUuJtRkREYWhfjKctAd0PBQXznvm3sg8
9zyTRpe77ULRR6nhRthH/ZRM7SIgZtozekps+ON7q8moY6b+j+FW3m9Dh9vC0W9dQvfNY6av0Cgy
Dy2ZDDskW+R53e5XTXGrsj9m3PhHOUhvN8uEfAYEO/cjveGza2ooCCGbJEvON6ao/n3ugYD7b4VA
Saxj1QThGaElthGLNazikpSiVafcCKJnVEQ7Zy7PRuXEf5YnuuvFZxzXr1FX1Jf1wW/Gf8/0N9E+
pFmWPiDx757xrL0kXlflOyazXBd1ZGE4Ho+lJIWkFONhvfrKNvujfDnv1ldhE/5rhzH+1zvLsAXF
/cN66SdRrTgLKeDVqnF3bjdUwLmI6ovG5hea3i8XYaId9uo1QsjB8Lpm6lcZWyQB53+Xf5JYN+FE
ZHcE2MVes0ORA1LP0P6ubMF1rN/TQFTejmYERNBKRDjlq2z/388cYGWszzYyxgYPG6f39SEtUTIx
cH8shYMlMYC/n3QZaQy2V7zaijuzj8Z3t55Jcmil85LN/d+KUvCtdEcI3T6Vco99bF3Twn4/hSHY
4iE1HtqlHVtgaaaZJPAJO5e4T4ii02IGsmkEn27DyMULzJhYE350GzmYgfWell26jz0S0l1pftRV
4tNCZng9FVb2qFLnUNGFpY+YdRxOlx7/PJasgMLEf2hN31nMfOkl32ILcmjhOn8zaPZsevC6/BJT
55CRRr3Iz0dmz/eWIA/HI/BXofx8yCCQAeueRvCEyEVo7Or6KmcXEnekjM0gOuQpLZPIJkGckBZ9
d/GnzqdyGMqHxLG905DG2NsGYl+W6mRVtCT51G76FuFJiPBtQwyveWlCkj7RhbWm8u7rzn+tAiJ/
g+WiNJZrNCAwcu8IJSAICXJ4cnS9Hcnrr83YvrvLHUh/u32sNeFyZrj15kldokUYUIquerIiQDxZ
ZEWHyZU1MASF6roq9aUxhCTMEk8fPxInV+e0Fduw+xNWYhmqYsyS5Cm8VB3EyAgZyykljPdfs6BW
/Z86tQp8jGlzXJ/Nol2e9SlkVfvLKbE9GWMKqXmS5LMWcCyHSBxjZeKCDC3zoZfqHJfoQvp6bMvd
gKwMmdm3eiIjZ+TesLzfaFIZqRrBw2hhtr31vG5tsU7R8olKfYb1aeGIbgGtWRS3Yds8WnsE+Mw0
x2ZKTlE5kVJtxv6BAyhx92EwbJoA0l2oQ1rPIpMXpLGE9A7un2bu5aWD90LneE44KC4N4SLCOrkq
sCrCEsA8VvZ+HeDSZ8LItizwKllkScsk0pkbY2eoJSVucL/WludQsK053sIjpmJYe9Fmbk0XIzMZ
sqrw6rmkedxkL2tHofdgq7Qc+snt7uwdaQL+Q5gF7XEiU/5q+MCRkiKfvka9UBMYkRELG2Bac9Kr
k9MsXJZ/MmoIT2KIStIJc5xa/VbBUL6Jfy/CMS3frGUKw39xGM4fVM8hbe0CapaJXU3aKRVh+FAp
phTrJqPsWZ/Wl01FM3gYgYesJ92ct20CS69wNwd9RMC2rs9uUNYAScgXV/38Ps8ITFONnZPc+/ib
ZVsIhxasKNunvZOJtk5+Bwg8nalG+wJepUxGItJaGpG327odIRA5ZtoQZmVZ6liPNeydRSDEaKV7
uIlC1vqokDOAkL/N0vzw5iJ/kbOjj32V4DsdGqg3KZZPM2qMS1+CBUricufEYf7uKi4p33Hgqi+R
guYYu4deMNnXPn5oJ82cJ0eq6jHuu/hsNVbBAbkrLuszc3l5exZKc5MUCeiCLtYMcpJNAAL/xzCA
cIx87W87Ny72Tg7NPaOZjOtefCt9ET9Ey2ER0TfB0RPUkfX8OM3m2UepxLeoG3jbcFitCCC1E2Tx
tpd0tVbpTT02F9WSbZcZ8d8k55Be6+dSThrpXasJa53EKzIOvcs1KhV72tyuEcQeSIRnuU0mP3tc
u6WWS8pEvbTfWl+TykJ3NHbs6XvV6UPkJcTSeLNzP47RIUnz6UG0GKNDhYEyh7/C6cR6rYfHeHKz
83ppuGb191+dPgbJM83wnxycSYIXjAfvbFM+N2EJGtO2tjmRxc9dNTuvKDPu1gt1zKgD6pKRcm5/
TFGBd8E2gcQ22tvkaVuemwk15OQY2YseqP0Eyp7t+rIJiNHAliYvnMyHzVRFw9FxtN7n+IeZD/nY
kqTf0fGYg+16l4en9bDp9S0lZVFVL26T4I2cK++BQkRfKuybNO9wIaYGPAFjCF9aN8tOKTjbp5TZ
KuJXgiWtTE9kzS0v6VojLs7eBxA3VtfL98Iy1H21lFk6nYy9WK4otVxbSTqJTdRM5Xbq6Tb5aYi6
y7VdFFr62FgToehlfukLi+3IN8Da1lw2yg++cA1R6lSESaUp6Jd2wkfjkQ76VKVdvDdw2vy/Njff
9LrDUR2X9+ZQ8Fcxx7nLJzPd9pGcT67w/W3MR3ZXGg3zTWw9dwIvMosOy0mQ9O2mDtrgvjbhF8TJ
2H6PFcDbepqa27P1Z7f/qqgz68aBmjVY0fPQMz6IcyGOQZrCB3Xb6NkLgo3OthU5KboePpU7MOfF
X3ytholW39ySOI/Ng1BFIR5RZ/sbzzcwa68TXAt0fr/sxWUDpATNid4Y8WA8a4usiMUbkjIOezPw
Wk/Rv6KgsH4PbggPc9XKqCyDfJ153tV1+9fEnNo3Fm+iHVA89oBJSoH71QkPufO+qt9u3V4JOhud
LlYMvkxgdFLMJ+Flf3OdPqV6CB8RJ1RgIDiTxWWISdVLg+YS569r3eB11rQFjRloNyXGgnF05aBT
NArvkIpC7ELUPyCxMvnmpCNIHCMLQSJH/UszUNRMBlzkaKAJ0qqfwvb0Jh0WclttHxveKEGcI9Rw
LwTpBkG/88CPpxZfqIOq1OTCYaEm4byDgdOjBGGcrJmvoG0xAdUUXvPcMLrCXu8hzq4PJIihQIkc
5tmEWToz4Tx5Sjgg+uDXcBbEaoXg4r0KxrUtkg2WkRkmFcGgKN1/Jrm96WGiGD6xfR2S3ovLFIuW
PmEpaXboQow0UStejI5oZN5PUhGVVkuOEmz+CQF9fNci7gwazcmE/7EMCHrqj24DNcu0Glo82jsE
dkvsBkb/LmTA39XGHYL4X1ZBTOOYuJumh0tqNTLbhKYkexjj0IU/0yzC9DgO7V0tW6IcnYudDby3
bvgrClLVOPm6H4G7ym+mXUI8y6ZYriQ90YiNObn0Y6xQ1KekV/owfof07BpOdxKItHaM6mkCz+Oj
N6Tf2DM3sqnUyV584aCqUkAh7o9gbn44CY2o2DdA1he/o3G+zrjHwDluaPoa0KXhn5lZvHdcPhFp
+sfJNqJt5vXDxYz/dG69S0bNKRUzJHiPT8645LeXtdoOLRq4wQE/W6KH7lI08yjMcclY5EyFjd6V
DmpDxzb/2LP8GGFyF1PgEfFp/WHKVEKnmNzN+mAsCcy2NoqDNYfHWdvJWZv5o61NCH3x/JN5YXoN
JvdRTrtu5OA2l+O88S1Yc9UwnmlKq4fBAa4oY9XtHJs0rJRI5V5f25oaw526P2NE7wfH7F9V+TY1
wAitzKGTZ4pQb8dcveiZTPgp5MQMWOK+z6jUZpf1AK7vd123S7ibtzUzxklG96njhXRWWz9syaYS
m+EBUSMxbx18lc74HMCMjlWXbhOn4SgozKekBxdqQvZjAe/eSBy+l2aNCD4KdjikxEnnRNbUaUmr
QI0wQL+pCnGajkTxUhPDhivCZyI3UsyYwYdsQUC1/RBswnImGsoIfsfl7F+12KIn6faqi53TLm+M
twRLoCzicCPM8VeodtFUIj/3q33o0y2LCgE4UeVvIYqG/dGnpX6UPTyhPPWfM05iKtsMDUwv7aLR
ZL1aMtaY/A1Z6t7XsHj5f6G4xE6/tQzqV5k/9f38wRUyHVLETfeWjYi7IpX2cQgX3stg4d03ueXz
UfTHqAZBwY42bFvTf405+HNGTm2sgwY5qGDkWk30lFnN3UaW0EURQdh3sg/cfeMnaCIyQH7Ksmrg
Fqw7hH2l49hwLfqKoECP8661mxPQ5Fnu14Br8/1Umj9oBP5SDkGf9BLpG8q32GSIq1sM0CJ/VrrP
NnOUEEfWmvGmntsF1JK8wIGEspNLe9MYIGjdtjvWsf5u+U2wa2Xxt1Swm3pFEFYJhUOVqmav8fsF
ofFXpDEbng/AJiSBJ+h5T6Kh3mAQUYJugE7gTvBefbrP3PLp72DgWihcX2wKgRY2Dsr7ZBb+xhqJ
VLETSjdDW9subvFJmaSPg1K3jTG5G6LEOqRxkT+EiX8pInY65TBVdLl7IP7wfaelDedu/IWDyzox
GuetuoL825YWg1WdUVs+0P2IrpYPYCKQOQSOaF+MaBUDjxTWsnowJErjrOCsZkPeKD1rvtYJs4wh
hCo4IuxZhbHbRDWXzgF6loQMP6QX2XuBakAgGzx0tXlFHyiI1OMW82yL/rdX4/LJ+AcbMXS6HOO1
bXtP4LmLxQlmvbEXRBvcVONWRLl936Tm/cysit3zIEYf4VAUfRf9IEipj6zdaCG7UM7wh5AL7tsE
skRgsQxk02eRkavSpBlCnoFAHkiaAfB2JdrqFKlvNcN1Wi8aSqJosTqe0/KnGXXG0SZibfNfzJ1H
c+tAt11/EVyN3JgyZ1FZVxOUdANybsRf7wXcZ9/PrnozDzxBkWAQRQLo7nP2Xrtz4LNGo0F+0xTc
6RRZ26gAtVgXxmXgk/JHip9Jod9lgwBDVbiXZOtFh3JG46MAG3atP5QnPzi0sf/UGp3cwC8IMVl8
FG093BqLGFlXL+5pmb9rabzOrTJ8VbH5u6j8XwHLmc0g5U1WnnfiTNoUZZ09FKFwIat46iC14Yew
Ics5zAdWSp28IswBs5TqmPWApSxsek052gfREB9jTO0eVybBWHGKYKoZj3YcRFio2VhR8zqJ6FPZ
Y/cjpRTaimBf2414SkR6QScGSD0FyFjU9HDtJi7WEiXyymhM52nW05jzysRuEhb+kfERusGXDKPs
yuBkw3hT72niyWvERHqDm9eFNumUCDBzXfSP1Wuppn5rV96PsWh+krP7aEQsprFikfbD8N5naAqC
Sdpb3Er3uK8QyTS1jocVCpVyvGuqt/W50Hu+rCbLN3oc3gPk+gd9AkeJEw5nrvTvjaHmaDX6zUmd
a/eakhMJ3RHYTSRCsk/JN3UnbaewygWNGm+u4luiUFjugwQugOUzdLeBvQlSr98HlT1dJq3nW7fd
6iST7i+KIUkqe+M6DhkJpkdriy48JiF45kMabjVrX1iNWHcNk/wm7Yu1GpPv3AFqQFDfdVJ3/EIm
5CnWPoIr6kbVINfsBL1ryGTWyPNr1BDYINwQ827mF1dxTNsUOK3CtdLByvf8llJYn14cU1aHzu0w
LoEHLGa8a+JGHDaWy6WI1s88Ity0Pj8xd8aKECHmdAJ5NMcWvVlqzxQUQZxiaTBYYSJnejfU985K
rC1GD0AUTmHfZMxMXddluO1cPd7StYk2mmjcB2fkSj5pET5SQrgw4uEEF8YdOgeTIckinvy9jZ6n
1lavQAhmDF6oOckwgoc9HuiUv9apKXZu7IHP6Tu85Gl9cSJgjxB4zlMaZKdE23eRIHSsR30W2MO4
z3vzag7QfMLBdTa965GqNterYyxSagp2Ex8PRacgWmyCkO1rkmjaoMX1Yz65vap2BXX+VWsyqbWN
5KdnaYQJjQmsshIhNHAK8mKC6psFxzEwWvs1LKQLlM2u9n32VNQFIuoeHcmEewdduS336GcAEpMh
QpeZxo0hbp1NhLNd69rG6rv0nAcYs2nrdNvMUfLMtGWdmLkFssZv1i0TsE1L8WYdS48vihkmqrZ3
kx7LBtt/g8Gs/uOy1PMbUrfibdrr9hv4ni5H+NRZGbawDHVtLE5lKaMNiyUquASKeCJL1x0QoaHF
SZ9hTju6Bl1REMTnkAggVrOn2o2P5YhsXI6HInDJw7aTM0V345IadEgSJyTNvSJubbHIV8mvPiRU
0DR9/UnO6mw0SZvJMAOqmhNXIGP8cjsvPUQUzcLegWzYvcsKmplIiJSN3DyCMuXiVKKksE2TztrY
0QMDeHIIKvW799MHtEfWujCZsIbQ0X27/6EMJzp5PpIZetsBYBSj3jcUvMD8EqurWX22NrI2xy7F
Srl0BrVttRmlYNQU8Ijlq2ON2ZKeHiqRP7J6h8ISpPJEP+vgNGly9QauPF3FkmkgmNjPE8lvGT5M
aiS91Y5nHDXCF2CvZWjgmRYaqHvdI1JPis9wUN/tPL7lbin2o/a7j+9NVEE4SGNc5H2iLoHvstBF
3AC5pc/HtzKFbY6eMd8jg+EMn1ombsT4rjrkWOu6cQDEi4zFMeabbV2HR5fDE6ynkR4CfvJtmUhn
Q4sbanqKJ083FGs7hUXUsy9Zm0QrGXd4JiNCGb2qiK+Wbb+qIlMPVPPbwl4HlSuOTTiQzcPAhwSk
Lk/LRjfVbprKCkhyRvNQoVryW5Zqro7sxtJMsKX+UMB+b5/tJOCszrp3mj1kjRmMn9KW5SnSSs6p
5aaZCvJU50vWv7vLrQyFHVim+en/cb9Y9rLyLrfS73//vUt5IzmpSIoXiuzaS4Lws0oYNML5Xlbl
H5yLMXEx3ItTljeaKKyTrMrgNWkpFjhN4O2XR0sONdrA3UCQ69g9pT5ZzZbR7pyG1lpZzUBi5XMK
ynUzBcWuVd24iWV405G6XJUO895MpqMsEvK0sStGtrzl5gsGAfE+hA3++qKw3lqHeWXQvDj4IW+F
jnC5CyH725F6tDDxXrvYRfmNwyGMZiRHRsNEdAAmIPfYpyxjcVyqTS/riLgVv9z6YCcBeAV4oyiu
ftTOGbV6tjPzod/bUjmcpeS8ibYAGtrp9zgVwUEPw8+yVT/rtLnabowgIirbWaTxVjFduFRStE+Q
KsDY2sy32+piyvw2aX5I4jubdhTGQ+r/RqIzbmlUUrmzCZHoZp776Ov856Y+RCfKELeq7bpbX8ZQ
71Ib3poVefj/Pe3d0Jxvz78HVmC80jfTXyiraE7x1gYjK85YdM/5VLLYb4koLcNizxJYPPrhmADk
RRiZC7JtRgqnxykvEf72tI2sgVTi3JjjbFEoc1pmt3dVGv2pzLRbSI1l35eBddXb1Ns1FqzaQQPw
BiDJQPY6XokcnI461NgZcCb16/JA47ekn/UzQomn/du40WBcl6dpA/0u1Jf9atn37ynLrWWf3+G1
SsdW3/57dHlAjJoFMALRBxHGw+n/eoPlrl7rXK8tff/37eYP9h8vVZllbocUVfm/1/778Mu+XDPx
8OhTvVveganTcDDG6rENBLl4tQyAr5URNwOrdE7LfdgAyuICzEO+yU4rhHQ4+SNC7Hnf8sTlgUFE
EN2VFxPYRAqKRfmWrgC1HNdH8i4wbdCckH/0pM8AdyO1xAMRUmqbzvmAT9EjjYPgIiJhTWfD5UZe
hDHXYEu7q4BnzjczyyK8aEjcreOpKt3H2rjtwE36TOtoof6vTVf2+TXrPf9gW81VtiRq9J6br/Ww
HBEFVHMogrIt9IDFRPClbctj4WMvqFudJM9TmSOsR0FWfY9lg2AaCQPDB8Qtu/1dSpi+RVz/TM3I
3vhRET/Wo2cg+2iqh95wQK8OnX5Nwlzu65YEXrtLkmNVuOLUSwcpvdGWx0RF3jlA4HawsLFeY92U
u7aPrXVO6eCo5spkqbgEDkg/vblY6eS6iXuuXRtUFE4jwE6Vye6hnjdT1+HqKliWL/ucma0ScSg/
0OAmnjoh9r0DPR0iCeCUYuOz2rwtd8NBe3LkoG9iSvArA4XDbYCwe7P+960+/NmrPj9aFH67tApv
UdqAVW4aEd6cuv1IU2YAoYlNHW0c1Ji+2OP39l/mElhsUM8ZMFFrZeDuwh5pBTgE985pe0sn+JlB
qWPtGrAhNdJ/jpLixJrAo8jLxvZYdI+G3u/+7Wsa608fdsYpNpSHQib+lFaWnyvvQbMT7ymxe+9J
C8sj+BOytbDZ4buIxodlM2kuTQsUN3unqJn5ZSCsskEvHpYN8JPywW4tyrvqOcI0/8MykD7aAfou
TVXZC/Pf07IfbfO0o/Y37jOZqh/WlG4dQVRtGkEXwmxorvwRm+xYeD81F1yETZm8i7NdEatdO0Kb
4gzeBy7SuQqe1j7DmRJKFHuR1xA7OHr+a2KkVO2onq30rMIS58/ZY35CK7WkO14El961wHpTw9NN
L36W6OinUJQHM2aySL4vocy+S/aINcYE8jmGwjOsAdkOtehHimllN/qaOi8bLaeBy8r4FRgWrM54
Kh6z0FQHp2/NQ+4p5y6iiQzI2dZesfwf8+CnMkOoyUXx0dZjTsiqFpzIhZGPUU0qH+yo4KeLEnmg
qfuG5ifYD44WHsO+KJ4R14V/30Nm06uIo/R1oNpPL6RPDlXnGi/KLT+WP2J68pewKnmOQ4HEpXfB
gDZSY4I630xMI9xlXnZMy6FdN25G7nJEaJ2Vdvljo6WEuzUqA/JbPFhWOu1cx26eqrBtnnRf7ARe
yIdlF6XC8iza/tdyT2ubib5JR1iiA/xGo7N9cqgpviRYP7d67KYYiqeO8ZukB2mnpPC2XcHix7U/
S+MHOAUi7brcfpCFePLDQH/2a2K8NDr2eRLYd8cztUsXEDchIqv4ygisCgYW8zVkmw3WYRSnRi6o
DurJlwck1KnS7EeJx3zu+k97zfC8j0gfoOfGP+jkdZADasShhhc9GY1THRIWyYdIU8Wh1l3mirAs
Vr5vRz+LRpyj0f3Vjol2oTEKb0Ijcj7U7UNkq3Nru+0zy3rM9Cz5dlUnnyjJVM+RKNpTIYd2tdwt
K6N69p10B1CJ+X5qwv5O/WfL952NZyLyoXbvPfu+YCU8MFVzdP3bmiDf10ihDrEcv2idmjfNNn8p
fCcbAstAwPDV3upyor2mMHiYnvc6/8pmC2k4cauPduh+pVFAVTLoXrHE0EbO7P6Y4i0aixp3ASLG
O0yQdUpRfcOv89xXU3Gv5vUJtDUA3PPdZZ9bFMU9dIrXijPwhFqkuC+7nIzkWn52hvn5Gf9eMADR
cYbMPy8vX/ajxeeADhjdWkV3DDY+7x6U4c6tabEsr6dJ6jCx65Jtp3pxWjYis8VpnDf/7i63SkSR
zOX/u4c9AKthZkAym98KuB1PXt5mecWyc9lYmfs1dSo/Q2i7ijQKLxE4FeIf9IGcpti3t1rd6Pdl
441pc2yYpa8cJ9GarVNttU6l90mnbUt9yjoFYhhPlstomyNTe3Q5xXpjMB8gOdGpSXz9R107RGwI
8hRjtPFrK4nlbgTdtw40p301vWrOkQf+W9mVyyI3Q2MWGCI50eCfG87pddkMgf5ft5a7ejN0Z7g5
szk2OqOb/69N3fGzrJb7Q+qEZ7fUqyPG9k9VxDmZ9RnRySY2cRrGyx3XH9lj4cZoI7u99B/VMA2H
qSnMJ3xY5gNRkIgVpPG0bGRb8wUwO95Ojofn1rXI74259iqfMBFHNvXdNcf0mo44nMeiVF9TmWJM
C9rXttKq46Bc7IHzfh1cYpN/JRNExBqp9jHpW+vVLWyAkZP3Flv5wfFIfHfqRDz4QeGjyzQRKtW6
8R4044VCiPPTS/jTMjM1sDqmuxfAvw4YNbwnz0KwvjxlfqM26r2PWtIxr7lI0/ykEjwmHYlOQHhm
30TzMab5jdlI8NsNxget7qOPwEUsFNpmfI0ccEqusPRtZ4Igq6X5vjy15q1V7wWfHo3nDbqg4da6
DLcMH+OuEgxLbawk61PmAbnykSxwsm4zibknjtwEd7db3cnSre4DvM5zQd1k9CjbYevlgcygHKGQ
QCzPWJ4btP0B/JTLHPKzSkLzgvveuSLIrXGszTfB25TbcaAFRO3gLJQH7iInKCwKkGaDPYajv+wM
C4fUgOUm37+6dPvlto1XapPLRFtTCN04rI828djVt8ZLf9UsMr9DWiks5o1f9hxXCQ0FDw8O/TKM
yDsBkZ5Ugvp63n+1YTPNgQ+4hzsnfetUdqbWqF0KN/+vzTTfXfaxbNv3OiWdII69DlGM+5/P+/sy
w34NcGId+jHrWOdLynBJFyDNUYhyl03gRMGFy3dwmUbTPhSmTXeBVl+RTB8kCcX7QZnRRRNULuHn
80DfS31jZZ2GwY27uV2+5lzp9/h1KGbVDkDZoSYaOcd1PwYS8LPtl+G+3BZGZz447mvPtfyeNLp2
L6NKu2fVsI9tbbj+258VMwODL0mMk9rXY3zCjdE8GiLMHuUzGhWAzragZWbU5nWq0D+abqF/o6th
QVKrT9d26K/L3j4hvKoeZQ/bdnmGm5acZ5F8zcaePOBwuOejZW96nLWvnaMjkm7Ud9xpqCz6or8H
YWHO5Ep3rgyqbzCmGj1n4tMRmZJBk3W63AuzJWC5iuqDLtHc9Ug13xih6Bhl+myGqtqNh6v80aqx
zVaas/PKSH9B7ZLt/CoU22JWIw5WmZw0flksazxqRrhGjeaTtf1zrsriI+9Ge9+nCA7R6+QfmP5x
e4Vee1NObTzoZWusCgjzjyGLlx0lPboHpehhY3C4sfxmTt0k9U7RGtyzNCH3OdbbzYD29LlF47MO
46F+yxzERRgQbRadarxko30zjVz7I5VNdzuufgVhRihYpZpLUktE9EWUbKM27u8uk5QdaxwUwlqm
URDOFGEZFsOdRsOKDrXJPIaxkyPvlEhsGg2/222KioTyhlQvGoBZMo+D5CucxmsUml6wQhuO3CcK
4N7WL30ZTejSmgznJaWSUNSETPege+Iye9GiIj37ftvP0kXxaST6tWk6/UXvAXxrgrbZsr+NiUGC
h01cjujBBaV72TjmHSKGekEeKEkST/OTcHr14k6q3OHtUFuLlQNFwo4cOrfythoT5X3bWdO7pGK3
AtfbzZDaFOjaWvNS8W40pX0tgq5BwUCUAKaSdp979t43AvcTqzFpb51o7p5BpzGtgAjoZqJdG0JL
fBQ961zExbfQShKl/Okt6ZS1n5Ri5mpl7Rvzh8vyhCFGYdMibH6w0ya60tgK+Xgi/05obKGRIysJ
DQ0Dp1vv9ClVxzQi0hjdAbMfo/3hFxSr9SApzi7/ghlMjyrTx8ckdsH0C2/zbxfuH44Dp3hYnrDs
jwO7PyGiYV3Ia5aN2wz6SqKYWauBfk3Iz4rMSkuSC5K+h35M58oNG9gb9kOuf/7bExdO8JgLf+Mi
tbkt+x03Cs+NkcWbNDLbXTCV3buOonU1uk53QYDevdfEoTWVsl5oRLv3tOEUmXcrXNhHU9blZnlR
7GU9soAyPy4vomn6lrVTc+9rp3w1Gyj7TiE3aHBGnAcFFsthXq0AiiGgzPTJ/o5LrBDzqga54m/b
ZTJaY2TdMawOn2N7rwbH/kJ2zyGcUK7FODM+ZXbwZ9nfhyQUykmEj1GSRZcKmdOmmV9Q1doaNbT5
gfWLHN9Yrw+a11VvHEQnW9b2l+Y6+Ooa0zwlIZMaloL2K4gksrG1KLiq0LNeOw/ikdEV1dWGKf5K
ZeGPXmf63wdL4jK7sdjWI8Y4t7XIocySaK/mu+i4Xhw9aq5M6yL4rDaANC8ctl6jDkEB/cQRLf7x
8QBI1sOIXX/2LrSvUicdTitCFu56+pPMXv6RGcCUbQcoO2EWf2e9+RkWLS0uRcnYwEI6X3Y3Sh+/
LV81q9qcBCy2eBvbwkQH3FynLMzPVHwDFmfnNmDhj52Eml6NWCshV621iDlvlHEw6IdBz7amjcBF
7HOMHibX7o5dR3XfqjxMVNp5sKfwtNzrzIpsMzPuNz769VugsxEMBGvTG+PtTFA7dVMun2YMj5Ew
pzDIwCTrTSPKSgcvk+U/GGlZT6Mph477Uuahx6kZFxeZDR8ZmT9tiUJf+RYdpWR4Bke+ddvxm6mw
bYx0mAz/hu0Tyq0fG5vU7LeebULG0bKdXVSf0omBRFPsWUeae6m5RL7rSfAYhFq8C0eq5DPb4tN2
OswjmMZ06eenPMlOnRM4G9eItVfIFeeoT40vo8US6/QWWSN+cAX2m9IMyp7cCF1iY4Vkukb5Pm2M
FzcfniA2ri0VvjrxcLW07Izs4BKNzYsWaus09b8nR/zB1YmPX0xnfxLfGDOubpOUVw/5V+rw1Us9
IfadbraNkOdcGwI2S1QcNQGLZiSOr2+JhKw7BBqZ4CdXBXItGce0s3sqE/y74DeyQ1XQ5uxjWksC
+PeqkWaxRoe5GRGfYif1CTXWUFAW2g2IiLcdcXfQ+CMVxyXdTLFCqNsEWUiD7dvwRqgZ2GjXGVxf
afskKGqUYkBPyo3UvHBtDkSTZMwEYQ8RPVrjNUESQvIm49tqRCp1KhybVI7Qof1aEnie2cQaEmDX
tCpeSzADm2Tsf9deP15ZLP/MyFEylN3tezg6JcPfOgotsY3s/iWGNviaTPFL/uTTBzj5GkOGK4Av
DKrI0aPIbk95750unkFKD0WDmH8GFiFo8YGBojaodqabMcB448YmSLTEfCnQPK5iTsi1HxIqZkhB
m88kpaoCwUHUbFs4/kkfmfQYAjCyXf3s81ZbBWY0h+HmqFuyV+VLB8UbZwU0221tYa9zctKac0Ou
za6/sGiSa1GEI+88HL0UGAX1U6AMT2FuIqIKbJJNWJqt9H4qTkYfP5kezgPhj8chD9SmDOgjgeXa
MNa0XUg/QYiLCHuSsCcaDlxoCKvST4OnXqRB1qEdGtOeAvhzAqxrH5gtI1ZCnoDrOX+YbOWr3CEu
fv6XUapvzJAEIWYO4UCr0Am9j6aK/1i2dhBh/IbrNGG+SaetjLQd3U4H2V0lt2n67Oo+bTSRv0hR
hYewwnZmWOm2dEv0FmW2k1X8blbJN3UdpMZdTHlsm0QBYPM1q9WfRB2cG2RguZ4YW0uQBpJOxEz1
m3QENmqCu8Udk2O0BFkQeWRuJgnxZ66Tk9vVH0XpH0HlEwCq7ZWKfoupRzHS9a+in7QVVcZxC5pV
7DzXqE+dP5wzVv+kqbpres7RTpYEB+WJutG52Qxa+OzpBJ91lXn15qjBXokfDOxcwYz7OPYSyhdy
jNJBKZiVtBpjwspBHt8syuZWt84L44R+AZ+DL3D2iY2KrG/FUmWdZuo1iuJ1MCQEF8k0XDcU2bjQ
n6e2LFdGAEPbGIOfWlI+zv/kmEZfjn8FdnkJiznwtCeDODLyQ9GOn7phjXt8iJeyjUsu2mQe2nmO
QdAAnGrZkQED7BI3GWo3god6hzJ/hPKvybMVfRG19jWHAzwmDDlsuVqdhOzf63765bcTc9oSHDaW
PKf3/kidYMdCh5pBmkS7aixOUpejO5n0Ly6sKAENKzxqwZDvu0o/G2lab1IFcyDC4H91rVtvZ+Pq
YBZ8jjH0XlTRXxwM4WgP82d1Sy1AggVddkOmZLNyLFQmxaDEgQrXcQ1m0TdPF46AoA4malsMUtsU
5lbQZF/SRUw8KAveVJ5iGwmzrxIB1UtkqpstjXe/GB8bt7xOaUsPqCKMZ8hdvmK0pSj6Oams5FDq
Be3/Lnyzeq4s1PYJhYzcJ0dUvwbNu/ShQACVvjuecehUI1Z5haMDLXXo400o8wTgi+ZjBvZXpfnD
BCoIcBB4WDYSNDZZCF1MojqnyvmtTVW41iLaRziF10nvnytF4jWGsx8aIglDJccwGUFutRcHG/TQ
8VZlLzcYV44UDS/plD1MtIsV/V1LtfeRquAalMua6somcpKQPDMNExtM0BDjdhpcBrcgYJgoIUt1
T5xzhBJ4gjSI7Beky3jPARSgLlln0fgcI9RAXCsiFufQ55krBGRPmid3mrhuw3utNH8gARTOWxml
u6YCwqoDJWg8H8tiI1Cw1b9QYVAP9dBdjk25j/r21mf2G2lc8QpFMCcpcRrmLHtQ/hfT7bN09ogh
+WGeIGitw3o8+cZEFhai5WnooCyj92yjgbgmNa6NPH5pWwu5UcFaxdKq795o8J064UtYd2c/hv7i
JcdBsNwCthMk92puC5X9bzfTrrVWfenTU1BZDzZGCDvqD1lk7DU7QEX/NRnNFeTYb7vMHkQXfqWo
eNPOC3dNAvQ4+I0I3sOtUXF+W/6bRokMMfORj0beWlND1i3Otc61FzhEsEeaHxUbMQLQ0UzkyM3I
WpvfAY1Ih9Fl1EIX6B1KDi9A6Gz6abaaTPTraV9Huynz+foIqKH8gwTJHnKM4lQ6IjFMuGXa7VQn
jDetMFYNo+CqxrYlBDGbyfQbbAVoFkeMq9SLSZkHTyK0+keXMLX3tPJPaaUbt5uGtZCiXntiX1QV
wgvqStsyowJCTe0InnVTMic7NC7dpJSrvCW172bqULN5+SXJArTSlH3SmCxGasFniG9M5LtsXFuQ
lh4ckdcbL2+9d9/K3sKmbv4kfUUyQtF+/jWWtu54p1UT4ikmxXmo/TU/4YHvQtvx2bLjNCfzaRlU
M3N2kFlZVm4cLL44XllmdtCMAinpH81ulbxnUR5ZKNI0S7qvwXwrNzRxWrwsmWZ+RrqxdxzL/DPl
6mAggPpijrUKm4Jmo/DR147aWYsHh4Az9EJUYEd+zfS3MfuWzAorZ55x7Gm9/M4js4bnR8lc0o6w
tf46loY4Ng3cCiPJSeRj0wfd2tCf/lqpg9JuH5Tjj6dynLRNPbjNQUex8hZIgE3wk7+KroNI+eo1
QboJR9v9Hv7EQZz99DWPNjJYvs/S8j9GXZqb2CQsK5tpWl2QPf0FJBkRAUFZAlc6ybqC/wpe2uIm
+Gsfht2QXzwtf4unfvyMbfv6F+Bbd2N9sfW821sDxWLLmYYreMli19SF5LDRsrsGKviazazPTAxb
FC7jh+QavUpxJIAh7WNvk4P42zu1C7a6oXqs663zq7RY5Hndm6xcJjMgof5t6u5xMkHHOKlbnHMH
blw3/gjpNs29fYx05SD4Kcekp681YpGQSDk1LSfY0aB3uNAgSgXWZ6RkrXx7F7XN+CNn8ilTffoK
FPDWjs7kpmyn4FHRxsZE02pXQG9f3ryYHeLSfMf2xOABoAxbaPSQlXVyYSFl7JrS+7kYa63s14B3
UWtY7wEeHS+0hJ2XoZ0cLuEQ+Yu+sV8QJDU7N+9sRkWE9bEbWXxct360DZRXtiCwT+YRVCSmuXfT
BkkDXLzZMa+Dq9MU7rVWwwtBDdlrbU8ffZCP96GacIk07TEyx+YNJwSUTElhto+mk/Dr8mzavbZK
8ayowAFqOUMQUuFd7ZzagJLgV1VK5wNV2rGN86eEf+ayPKlGT7rCF7UpZuaMlUnjVIpuJ9zyVi9M
kAh962A5zX4cYySoHKeV7br3JozFY2sBqSaSF9nhEo8wVOiIOsujGwFoYEIZsxugPxxEnYy4RfAM
mgVRtolAsAfI/rPJMfb+tc2BHlrJLsTNM3+OLhrsPWUHqHp93V/BFr81ohCn3G6IdJB4uRfOrN8b
n1hs27vulTV0WLATzhUUp7iA36T7FLf8WZtVZjRaT3CabQwMBOv1vgq/p0bfuzQ2bf9p4Yo1YWQ+
Y+xjMs+JT2GJTgD1ONNoNkFMSnBEQM6KxUzORSWcD70/xUR9p+YjW4U2/QrE0xhbb3mr+m/a+W9a
Z33gzaufwC04a6gFKe3W2TifJ+UA6UiKg6rK/tGgfBU3XbtNigyp1XIMJIGFvFJDcpOng3rwaf4v
ZjSPrHezTF/++im739Qv0AGwdq9mUFpbcXUL8vCYKke7Bs6sTsxaCbmVpAwh46dlQxs4PLa6+zuF
CS96rX8eG8cArFwqymJRcSuQzDE7UadudMsfU+g5aC3TCiOqBnR1gZtmiaddrcD+QixHALCk+Oyo
P0YxSiQUdomIQiTbttcubuXal9b1c9xRWcWvcuiJCXj5+0UEfWbhdMqJpE+ZTdDzjPZaNq1HhW90
4aOjxP/hpmq4W6RLbf/Cs2rk1fAKM5ojowtwMe75TrGhBqcSnhGNjfF50mmOmqyOz7GE7+F25ju5
BdlBTd5W9MMIUAfyhV/R+jCcr6wkAV3MISdVPVFuK8hfdTpYan5cPo6KyEPNaj9yxxmekEOEK6Yu
45tJRExTznBOJx93GAqyFyBB5gnr3g36lHwZyqiHwCuTo4MKautHgUdhVcA7mqkYC/m2K7DEtC0s
VxVh6mmdTiNbs9Avf0eHEUOiX+QWIc6m2lZqgLfdUN1cuUZuXcRyc3Dcnip6Rd7XfLJCsKTK9alX
Wrc3PHedB0NwyIM2PmvaAcCLdy+JwVjjtcl2efqTTC3JIjN2hn3QcgxMQDLhRDtfZdMSlGrXxq2R
6HV6iJvbqieIUmvtp66A1RpyhLWEAz5JLpu4ZW9e583mOnQAy1cJOa/Fe88QLPQopUlc1M/9LG2T
6My10JKntmj0w8isdN1iMr9VFfF31gx1DrIsecJjG6NIhWE5pom14R8Xa3dOklFT5BwMPYe01U8l
ENUeUpIo1C4zDwInUrHu5JhsC5i6f027Eh6YOVTho9aMDpgIScm9dTGYZpAjBERHymH00uCaGcJy
PyYd5V4TfvfUI9dSdlis0vFIUz1468SA5Dtdl5OvvYNcs3CjYrKmqgQ1FgrLS6kzGQyzDoV1mDDo
M7wEFF5gAVvU15eT36H3tZ/9+zfUFUj8P3BSvMZS30v4mCd7cIZdSV/jAMiQDv7Yti9wF/WtFhMD
HyxI79gHLx1ECJBqveC4SKOGDBWTMPhgwN8tG1J1NN9+6wwGE+gP2AGWQVYG1ot5lBxHh4Xo/W8D
zsbei9j5CmOU7blphmuWLdEOfAC0TqKOstVC0v9/nWG5/2/SKf8znPK/D7r8/zHDUid4krDP/ybD
ctuUX0H+f4ZYzq/4G2Jp/Q/TwAX8Pyk7s+W2kS1rPxFOYEgkgFvOk0iNlqUbhC1ZmIHEPDx9f4Cq
41Sd/4/u6BuWyLJliQQyd+691rc810Ts4RIbSQbMd4ilZrj/MjjI8qLNpN0wDaIy/0qxFNa/HMdB
9CTF/B/dIRmmLpZAS9P5F9e3LkmylIZu2Yb8vwRaGhY/2d/CEWyqWhT6lm1adLh1Yer/EY6gYntK
vbAk5bbsCDeeOXpl0flno0hxgiLhYZRCFlthtwBPBd3eX4i5P4IifCeEnV0944SM+lk9Y13zcMm2
wy3VjAGept6eh6ZzThMaroNqUNAbjXjoJT1wXJTBJeRg8QwuzQBq7JInL96WVxzg+Gc7w/C6PB2j
uLoRc0snNWk3fcIdVQvgdNFgGBSQkbEHcVbft40git2ggnOlRAyMrnSJmQTC+SgIR6zKbDovxvJO
dwwaJB4Zk2U/HTy0nZC0T8z/ybrW6vZEeaR+R0IwgOmG4Ae1WLGK9OlGLo1/EZ33LNWcM6LF/qXt
SgD0veGT2h6MWnyC9zJu+pbMED0v8yddGr/D1qFssbR9NKNugmr8aYg831q1IWl8uJu0dvCZh3pv
gr3Jc8rL+QSljziwIdhVKDyAkqW9zz8E7uRauWlWraKiqPelY5Q3j5NDTCJkb7sESZeq3YUzKW2J
yezrtgaDl13aEJcNNJIav1UrdsvTDv/ZPXSeB8vNLkZSFldrfsAfV0z5nZUrj3dQkDIWec0t47i7
0SjhfnigH5fDSNxiz4xlrW2Xc0hdyvWYauMzchUULAPvKHAfRoTs17ErnA2EJ38PnoS3DgtEjXMP
4OVU94wj0+EmLeCQSK2QhQnte+H6vh/vv5M+/p5HSjDs/3ORC0dyG5K66fGVPd8EfwsknYLByJzS
IFI+JifGNcvZiunZP4YhofHpzOScAfE+H1UASK7ZSrxT68hn4G0yyh5MI35pR2p0s7gpHYnyAo4R
U2Ux4KUhnhTKWDWc8Xe44sABwf0aVnZOrp+lAW93UhRWDWX4N1LKceDyxhFdu9GioU63475D0PWi
EM3UNAxfU4OSt+m57KydNOP8WQlZPDrMBpc7osGLcG9NnFLXlaetg6gHp61b4tSWVvjEWGoHraSC
LtkQ7iCjmMPu27+pjAuk0W4Oyy2lmwy4JlJK2Gxa9Tr2mEQzh2tIzPyopJHPiHb7O3rz4RNzc3qa
EdLtbob1lQ2Kcn4utbEtzdlO6ATulgfoQw425QRu/fxaYAzJVllEb9iCVKDRS1PQN5Z3ByAsZp7l
4nNEU7ey9Q54ZlqjjgetBxs+XEVzWoPT4Fce884hP4X2GUzDXxZlQTmzpzvG0XeZ9msQ9niw9cQ9
aJnpU1vTyUndknhCwRwXWiIT6nE0aT7GNbCKtr45+RMHG/2QASzd97YwnioSxeg8M08AeFWdWqnE
o2XoGxuCHREoTnCd9RheUv0k+xI/oVX8dIdhHpenxnaueCMSPK9dnxB9Pho0zvLeg8RDl2fDgiQf
shS4nomzqJ2bYXvz0cAGfK2jqboKw9T+t2yxOTrsb5k3pi4JcHMlJYRNAWTo4p9XfNgTNSwSn6an
P+1S0z44iX/fFdNjmJACXjYjueQI+X2uWcitR/L94kMT3FNFQC4Lf4QTfluEZoBkzw7S0mcQGlcv
cEGulv3OMDR88zU4h0F3uxVFMsMlJ6WWoWkvm3z3t/30/3P/enNK7D9+Ge5aabM/WZ60ebP+IyeN
ZEF7BNOEkCXSMB27tXgVKqjWC/PGVCyXC34morOz85p2TyvbWiGGCZ90Vb47Yd2fDDS+O1yl+hrC
wsBA1SX1a8hFdJx8cx36xvjakbOxYrCiCkt+NkjRVkVcIhyZ/6TsGu3Y2drMH2l3qeFXO2sqTWr+
btou1MWREY/TspVEsl81aFsvVomLkwIN0x+Z0fW5so29rXvxBYt9dFQ+EhWTWnkFzyp6Hkk83TZD
Ii7u8IS/nu2FzI+FkZYH0Ljp7VNkl+lXOIzM4vqsIOkNTumGWz08FeN0UjNmWOv3HaNjOB/QYyFf
1aaXMP4VOcrXlIT53ibfUZRkCvmfYeLTk1CISADUH6e5CbB0UzyJ1aezgAL3GSj0mf8WvwSkYh0G
Vy+53SHRlan+ocWZd+5qP0LwntzT8OTeQqi/iuEzHpanypL1/3Jhu/+RumhS81gk5UFlkFDB8BX/
88K2Qxnovmw+F+jcOPW8K98ASLIYSfxgeYGdEmj3cWIhRHEZvg7KeRSpYZERw5RpSR3RxnMNemD1
DXsKWnJaB2gJa2R2yR3xy866b5t9KQG1xwQbYQbgZJXGOLuzCr9HaNTd/diW8OCJBzAoro4xw4P9
4HOWLBIhvi8JptBL56OeUZVVngb7bkTha7qC8xVtZJs1zux1+LetNZ1MjxFtxouYzM2aUaGEgmKa
DDBteZmg/V1nnE2uhnqfDln9EE8eK9pU0hvzK/o589wKfvWpN1FHGRE2ViqUetOnD/5IuKBv6atp
7gGKvmVkbWbPnH2Kk9YVKYsyXwXMkjaybYtHWrWM6y+mhJukG+iRZDCdGwwhLo3JS2p8hbXdUtbF
P/z4ZgWe/wuC6/P/fM8L0/3nXW9LxxKW4aDCMkzTcXXzP7Kj1ajXUZJ2X+Cku51hhj6jB8YiCywr
9361fdA/RfZubPL8xRwZxPIu10zoNgWir63ShukKupXEjSnKPuq5Xzu2WX5sbWPAQRwSXaDrNwbo
8c5re4tz0xPNB+tU6ncdJA62AWbbLd3dO7uLyhfDICeWj/sVzyHdLybim0QyHyd1Wf9l4kmrqz5/
SzvyeuuC43ADaa2aMXTCsInJi+1k38HS5kbG99eVCIaCAdwm/iHqX/ExzKljczF8C4rrQjfsmuxH
4rqwfycIcCVXPZ8lTikzJjkpLfPHpbO5gCyXjqern1wk2eDdHCI3UIhyHcXZ5vt0TgYaXY72zfHt
5KFLCEb9DhMrAv9zgcstWMQw6j/01unpfntoiaOuQZ9MrhN6g3bbeCi0sWc3m67WwRgVMAzDmIkv
+kFrvfx9WvyffohNZPmRVZyc67AaDlrjukAzENC1qkmuODqLbaBFNzVp4zWMA/PgjZwiorH1/iLH
xkpg/XAc7ZSRF4Z3la/U/MDw2QcXWDc0eirGBZMGIrisNX0LeHS8SmTqVzS641VvpH0eAhCBS+ur
bO+pZugus5jBFcaGxM6/b/tcfyQm67vloKPavF8oqmPUNuC/CZxYFrsMTzjBod59GjfGnhKNa0oY
AYKj+bS0PDQxrlfEG6e0f4B0EUFHT8SryzFkX9SjtjXd55i05ovpmmIfKftnH70JfE3E8X40Bg3Q
7x/T8qDRu6zWmi6Liy5Gb8fcPtqSnh7CfyrlfmEqmZH0sRua3jZgTLCVWuSul0+RRdu9/dVA8TJa
ijPFr6nwh8typszU8B7JFvcPXtlqh3/Hb3EKZPixvFPYYwoy8TTyzOjObUa2hceebDBZ7DSwHgH9
d7XLhWb8HszkuESnhYO4S2KiMHyBETixZ6bzfAaJ5gdHeH8t0K4APDxEMVJ1CLIb06OKLPLeuLdL
xNqh+Kzm7kkzgHAo4xdZ9iFigtraYKteLcFdIt+rguajXjnh+RuY6xg5bq+5P2sLEyAzyGkEFp+A
qqMLkohsttm2f2VoankLPsSrHqaCtCIOpXgdreStB7ZA2xdlgNa5H3lGZsf3MxEbB7ef/LVmFLi7
WQXv4JuiLYiMl8SuctCEJYjzmuSkbdCRPIYKIdqA0daf+h4hLWee5Yk3v9zRUCMYqyWSm24Peb7P
RmE/twZ7eWHW4T2HF/XmtvJ9aPLiwY3SL3dgvopFoMDK7Cb0khLS2Jdf1U2DH8s2tjyQzID0cnzi
6E+nPc7lg5+2n17MJkaPND948wiDyTrJoBst0ayDhaH2vqhjsZ2YIW60ykOZPBVgkeY/qdGF2kRw
cTbmfBzs8ERLMqVHjkV/3PwrDIDpQOoOr2HZ9e9jj7Oiplf6GOXEH8p0sC69oV75iNI95AJ/o0tV
/GZiZOfd7zQsICmU8z4tvQm6EbB7rXE+w9gst5AkOP3NoOU29T9lZiCJmQmJjijPpia8a1QaxXlM
dXubeXb/Ssf+6vfhvYyM4u6bhRz0XyPki1VvdhgT4FNsO2NybrbruVsE1hu4NWTQ5SFzMdVzYlve
zabzokvN/rB2kPEeUTUCAgohAffVlXdtQhPHbJj53RPE1KM2ozIrphobP51AhOeVfCr89CcHyWRb
haN2N3LGvZNtOA/elZttAlseoBChTUff1cFJ+kmgB1GnUewd0PDUt0lN9CJy/ayaoKIP0XwtjL3K
dlnvlt5qnwf0FofxgAU+w+8S5s/wNO1VldwyYGz7EZvaTuA3ePUQM64NS68Ppi02Bj6by/JgSn/G
BLzm+qYV8opSokfVZfvxqYBOwQICB55knHiO6qoG1lRcEMiQZDvcJcqPVuSdJd8U075FjAKMmhqz
DuRTVqkXO2u6E/ofIOwNSrLlpw8aHfBPMwqCOJIImJzVl0dnmB5yElzWLs3azXISbShirE7gbZ4v
PpekJ6xYLK7176RtX4PSVCfhafZ6ybDJp6rmtg6jtScCVO1a82j1+tllLsbKyNK4SgAQvsdpfoeV
UHy1DUNr+cF4tVsPZkSlRK9lpyoEx4ngmG+5g8YwTlkvyq34hVx9DROpum8sknxtV40/6XQ8+0RE
rTqkJndhP5s7DBKvwTQ/Cwa5p4UYblvJeNSM4G1QD4VutFfmDPVt6FJyk32JtsKn5ZQWA2kDAlgc
oiPEY/MDMDdQc9YI5bWxfgxh9MtQU/lTF91ZOTBlLG2IT4lyDNKpLHSwA5K9YCrHJ+QrV9LROJlg
fak+dfOkh4VO6ycz93Vi21c85ad63PaOFb7abhGfMz8c1lCNOVl0dXdxU/i+Tu+ROjrlOS1xkgCH
tjMvQe9+FJHKfv3jC2ITMATMQIZvgv/YbMzK73ZeiGMYInV9W7pOHcC6i2EG4INHgpNDRsmxFbbo
M2PYboPZ/wrle1sU5wAQ4U9vgDbVwZt5RK8k91Hax0erAhWRO0zw6aiGFHADrKikKt9sj39JAxWl
Wz4Z2HM6s5HiJ8PXeRy1ytyb86xseZhfike3PGqKlkKVY3EI5E+3Le4VALDQirpnIgS758qVNwsR
zNX3YShUqaNOqMLPDrFST5gQASlkBOiCJ49OTlgiA8Focj8CnevmEQrjnF/cWx526qmAI2XmxoH6
1KPmEfpBtI3aJpQUu5px57rLfPEdheBFnWA0Q7/UJKdtWe/CKoAhlgT7ZWXGQsqefZxqXMYhAaOa
nrTraTSnB1IA0B93IDzxKoUewZJRUxOQ5Fe//DZHcGHp5mXyEdj5HCCGoKgPFE0Q3ydruo907Z1M
pmzVab78rKDg6RZjNqsfsrsE7vYdMjgaIHP/yTXit05wQ9i9BSsjHsu3mOAemIT2WWYJsvBM/Snn
+VyE0HNv9EzKTFmKV8NC9pb7/ZyMYW8LWblbrJsQ+9zaeFS4g8FzJ/dWFHT7qB3DzTAC7a9LCo4F
zDz1rXEXagmzbnV1ktj+QX48hMKWuFGr8ptHObu8BebOX5BMjyqEOlI79S+gLDsrEMiq+5nYTUIa
Vjbjs+PlAiXlA73TfOWjsDl1+RiuCHqrHyISpfegILttX5wtmAaE+xIqHYXjnfChgfHEXl7tZqQz
24nTogKIB/jVWeuItZETGBaoyr6UjouisQtIj8o5zSOy6e4GJBenpKgB/xS8haU7vKUoKWcpVhKd
8qC4LFsFmix5wWQlcTVoVE5tgw889mDPdUSry7iE1w0TYj3lxJFlZFUz6p0ZoF7pgESEyU9HTZBQ
QFQ7Pbl8lXB8JDjObe8au+eXr6f4wWFH2KRDW7y0DVsGRvr23IS6SSND2KdwkqelaF4eRhycK2es
Gkhx3TZt6MG3NMfYDDx9Zze5uKLBVrvvlkiBOGMX9PVlYjf4nL8YWsZ30taeKmH98MNYHpcuNKG6
xHZDLoNjkjcUHXFC3wRZvtHEn1PdfCWhap4le9tKoHVZxdkg71xTZfig/vur+YPtJxd18vz6v/+E
MZxF5brHyiJTLBToS4t8UCQVt2rT68T9sljO3icSUo1wWlsWuvxlfzJNsONezJvm5BYyCgXDb9WO
CsKcQeKQ0ZcQoyJCBcLiL3J+SXf6nTpjlWjl+FHT8voutG3SOzZgQV+0GGPVcgolJeHrW6sTWlQK
Tu3tlmhQzjLds6mPe12m5r2AHtBIU7ssHyUCRXfbz3JS1v0+asLL8tB0Znip5oe/vdZIdcAO8TNU
RrUWXIqnXquOjiSEbprPkZGQl642kks6enB0Bj5QaUKhXB7cIA6Zp7eQoMsM+0dV3743sXnPirKA
/NaYTWzDArgexRCc4t63IDUQCYJ3VtwtT0NusC2065VueubeA6B0EKEXPEe+95GHkXOU/Ku7qArf
C4NTbqWauQjCPjFHmLwykCL4sjR+627NAJeWrkpweHeeCwIpTJ1t6+cdnPZ4utlEP1CGMrQ2nrV0
zIgZzHffheP8zEmKnVtDdsfPiey9bZv7llShS5WNlwqFRLlNC3M7Qhhg0q7O+NHwWXfVoeiG4iHx
YV76ZDiuW9Oqr8lgb78rr7mTkENQXF5augkZZK490Vvy3AQpiN2WEPogyN67oXnng+svWhNVT74F
wE06ZoMOqa0QNMjqyW3aNRkKHGGSqHhE04fDpyYObvASb+3iu35osKkzODaeF5B+S885G0g07WjD
gavpmfPQtnkMYzR6IyXoehHBOWC8b2U9SbiNzJYwLJ6x0vs7HRnfW2ZZR18z/ztIx06KAOlXmqJp
mmNp9QlDJVGQa70x7Q8/dbgTEqd5yfOctV37ij1v/NmV0741IZ4SQzwcsU/8QDiD4Xvh6NYNhHZo
k5ABoyz/KbTiKnRzwxDaQRQ1OrgfqKAxTli48ABCLDV3WMoAieOstfW7cj8R7HcaTe3PCLJhr9td
viN2g0Mz5AvYj/Et7hr3VA3MsfMJHlMNRHw3D8v/Eo/UGOxOZQ9SpLXKdtcwL5iTCI1E6260JlkM
gS1nWrJR4yNS+F9MUh6iCb4hnTr4MI5PsnOar10D427xVAfGC9MQRJqzbdf+coJhg1X6NRQxgebx
i7L934FrbuloomKdygvW9nQdZRz3Rf0Y4K+vzWSNEhGDtas2rp6we1eP6K0AtPcgT9Q21pJrE004
+Do93Ip2G6ryVDfQpKr4xTCQBCNFlIwk3Pd47k3G7ote2I9uBd5sTkLy/QojQ2SeaelffAcZaEUr
b+3AHyqUV11cnUAl3asZGQ7xnhksezHvzNnD2d50hf9G5OJG5tMXJwl4k14Trit8RT74xw3hyCRr
RB7Eup7TbGORF9cglrGCLrpLyw8jyrI7vXJZEQic0nrrIvUJSVY8jxYRuqqrZ+Lvyd16Vvabe9+Y
6pVKLFycg/nAcO0aSUKAwpSEN8ZLqC8tQJTGGrRNf/NUXKOalfHGlREq+Ka8ytguUWS64mCWI5Sx
VkmCCIxH2ipcHb58hZPOmd+om6OT99pTLZL3aApJnxpnHSZUPJPkDd+ZUReuFhzI9Cwzwno8ACa3
TtN/1XbWHz0ld7OJ9wgZh12iiFtS9TRiA4M9aODw4rGhXErabeh61bHnBgQbXW+yRMeb1+Fp/Ei1
glkeIDAU7keBPvpqyee6chE4muYWhEz+MsiaAbf3gJPc+6yLW4p1AaOTvOVzzIGNJ/yiAc8UJmRR
DWVmmtNIqYJmjbEUFak1PKQx2LW4GTYcWgG5iI3mTuajCwNqlXd4lzBSHYXN6ZIiMNtYbn/qPLKW
/MKzCa5CFxt17kMapYgqc8AOqGF3djQ9Fgl9Ssb38aasjjYo1o2ppRO0VvPVyzL7OXEneyfAzq5K
T2AuIkNyVY6QQiDxepE6BaUk7E9ZxtYbEDtjiw9JDcspQ6z8gVyXL84YX/iWou3kVQqq8hivXNHT
lWcNMvp252mlOodBcC6RNStS/MgwLiEdCQMSneIkMhZXdGYnDGVbhOycaZW/pxyOHoCj1rmXH3W9
zRBMk+IR0gJBh0DPv2x6sa8UTphmHsaOxkXv+DzKTE0nF2daMrXGyifa8JA6/aEybV5qB6xKHuC9
MR6LY+dX+PidLyvA5xTBpNg7DNi25hD+VC6CuRcfhkQFbOPRHQnbsylIeuwFRUK7I6bR51g/2r4K
tqoCIstSDiq52gLWzrc1szYES9ahNsQ57Zuz12ibVCeT0/Kp8lkXZl628TRE2sb3ovopN6P3IgzT
o1ejenf4f69VFRy8OjmhTjfv2k7d9ADWpGN+6sTCaGV2HVG/kWispSuI7Y8dfPddq5X5aQqqYJ1p
Ndzt3qCF7NDKsrLu5Dj9NWjSS2L5NimkLjYjkFteEO6xcFIGud0HWxRhBr15s4f6ye0j45zHaitC
kvdy5z1qEIvynhjrR9IlGRmE2vushkpxGK+GsCI3r0YiXI3SOXV6/5OOfbpJ3fxN053yTK6CAUlw
x7A1gWVZCopK7MwiPNWTeS2IZPDS5sVPoq/5PYBxkLyO5vhV6gSplyEMgzFtyA3QvqzMje/Ipo9X
isbWXReYDzZHD/og+JqjrZHm3lWxKF+SJN/Q7EyPdGOPVlFitfCEuZ+snk29cYNHcT+iwt9F0Wy2
b4iH9GBWuwl4ob5wtT0waADARqHWchrt9TDdXOZsJwBxT5VS0y70foSErVcT54QM0gLInOekzT5j
vNkWErdVbnIZVLWBoYaAFW7YfE9zYOHksjXVEeVioePSMl9xcb9WDaxHJwc/Zc0T8zj7mlrhrquC
rnRTVpwHTVirbQLiyykB2daj69OHTrVT0asDqgREqv34VciAeXhOdpyT36eWdo0hve2HoY/PZGnp
FK6niDVLm7pyM5UTtu1Sd4G5q3ergrFndNkjcSQ0c33TZVnhdNrPdJGiHH+OGDqQnZEo5k3RcfBg
PGRhdZ+l8bifUD12vby1utaeDPtoVg77ZGtgNqrJTGwIQiVnLfmkX1+z51nJTk0uJZMl1X2Ud9jy
1e9sQn4/O41r7wbsHguSlhrrsu4C0tAISiIRDALNRCCSB5p+0nFKycoDslwgvoySuS0CY8Pou5UH
AuTWOc+IENOtlZovfLvXPM2rIwlVlPYD7G2lM5yL4EveQV9o1mbT4yCwcTJBtfzNkvKrHOGDBlax
cUfmbhoLyrpxuz+TKP/0gLJNqwjXSRPD0IcdatZm8V5O3sXn0GY6XnJDBI18Mk/SXZqUHazkhvhp
Rg0Z4iWaLu/IvwqiRsQfrFdyHUYkaitp38N/GNZjZL5JNjF6O/WMWcbQqWXua1yQG1iql3Lm0Ouq
+WPRG9tVfrm3RNXeCpULgAvpn3Kii1P4P/XegM/eJS/SKIuTgk2xtmQJI7LK3bXPfCuRmX8qZwph
qwTLBKwxdFBYsTpy7u0pIXWgYS6I6NoBm7GxTPJbSprklvlH2sZHawIzHWjlgGKPXnwMR001oX9I
fJ1pTfcWFooqNyDpzewrDBfNc1kONy8DTFn66YgbIHlnafp0ncBYtTJ5rIuh2mJZUmgO8sAhEm5s
oRFE7fRSB1hDlXwACM+BJ9PouMqmWPldEO3wUcfIlZoe2LmLt9x2GfGzZ9DBbFWEuQ1Lild0j1H4
J1YbTg7uIZy5ohHu6cl337qQzoEaaPixLKcUcUzVp9Lf+IS1HqdK0485W3/XdOmeM9oNTJ6Hmtbc
uVXY7ukqgBvNob14akRVLBv/Xjj1nkTrGjEYMAvkuKiM9OSltwB4xO0pV3Z+YLrMAA3gIuzOeA33
YD1KS7wLmWEQDayP2EnUWiX6NYJ7gTqX2VHsbzNmiiuDxAbMt+W7pPBcTwaEORCCsJVtvV/ZLpHR
ahjELjH0vWjx3oXIitFxHXtBHlGT5beRYdU6Q+yApaxotwzj6RdZ3mU+QWC7Dle172rHqf2TYL5A
MFWQTtjal3Bk45UdSh2Cuy+SKTE20yMROsDCCeOJpf/bimlgpkGTPehRekLvbK2UCdAxyLqDrGnL
MD1Rd77NfAdNwts0Nem2MBTJQgL7C8bEX07ssJRMBRdonV46w1rByQaci8lpm1YOHTxCmE4qFtC7
Ku9tKMgJ5NO8eFW59lgPmZjZKI+z8iQHUHJ1gf9OT7wjCTbJGrYUwKp01+nFzbKH8iocfaP5qcWt
TVBN2hY79EqfblyXRHaonUpGl1ZBhXlHwyc+2mO4Ltg6fM39MINZR4+ecp1S8jh+ibBCax6Qz9HL
BAKxjus5ZLPyTP6ejefYhjRbOV67Uj1NCII4fs61UlaHCotSozgmlve5G4CZmPNwJ/KA+dWNteSz
hCrpbT0M+Bi+MLmWhjg6nKnxArmHIPkdSrCRTA98cEzEOkQImAUjLA2fP9VBp3NzxW/WBMYCUhEc
ynRL3qe3cjlTQlPG1y1MnJiYx09mCNNkNh6v7UpL+CFAPk8gXjejfK1064toeSDc4r4jJZtSPb6G
hMS0Ef0JpTJGLcQgS7t8imdfnJ7C6azUq0aBhFMuFhvk9tpXiG6NUqFjLXTDcGPa9SdE2nobZT56
ykpg9tXHC3NkmjaDb54Hqxsuvam1K23eGGd59vKQj0F/DrzgMIFSPBZa9rq8PMSJOJIB/xJ1nnVv
VWOzw+rOGSRn7ru8Vrj7b21naFMwaHpjnyMPigQKdbIVY+eOWT/1CoiE5ZnSw4RUAtK6l6y15WFK
2jfgtMBsAlPtgXFwAbdCf8ykqE+yzNX3U8ccpnuLEVcR9fdT6pqvEkvFlv4FHSwdOWngOt0coydX
yHoYqOcR0+eMMxVVJnlPnLMzRXDLoLHiiBj5QVog+Z8WPUyou8E5myc8nRqSyzRHGAFZ4fiFZPGi
7NjgKfhKuFQbww5rnFepWk1TYX3naFez/lepYPv97bwGVQFRNdV2xL75OocKBAB0OyMU6BqQnooE
87GnWeYagHxwZwQd/AL8navI/5PNE2iIgPm9ENO7SaoDGTBAZ5n/gb7wS/VGu1vj0GP1d1aNYAae
LFad6BGlfncuewkRco7jor35IKvKujgTuVzu1LBeOeQi3ImOUPW0at/UbKbxprB8NP0/szxDAny7
qdmXFGgHGUtjx56O3A2P0Vs1jkcbXtA+CJfBTztR2ln1YRjN4J6iehsaOEEwdXpntKCrTnFeWx5C
8tKCIgCXQI8oIO3+pFsERMD5/tYF9iJc66kpXrDibtXg+rOGYxWhNDt+t01xGrFd1cGW4tkhiZYH
VwMcXgZIbZEqnc0Jt66b2OIJROZD10f+odPa6jL2orp4gVgTJ0GeZB+VwDa5JpdvYaaBvjM6zkAB
F+S1hyfFp+fiWOqo6WyvAvg9J5Yj10M9PNpwPHxqFn9neqVxKkihOC8PCcQXtaJ7lW7qMjRpTNMK
2Aha1BeoBmQ6GwkObwMpA10XBuhFEucYE8iXzhsSJ8bShAPL4WsGxPvnkUiKM4C5TyvSoILSnmhy
M70Al7WuJMkLQqn3WDNZxEN74ChRj9EGfJi3Wb7j8qDR9vxL4FQaqc/QkCh1j1ArLpn4PEBvzkz7
TjQwnguZWdtAuXguXaN6iiN81N/fvfE4udq1sZtZeE+BD/p7pzsgZqk8BvLzPP+8/Lye7kfbb2sS
YDHQt/P7rs/ve71rRwsLjlDnQgf3L2cR3ETfUTr6cFpSnDnosHWl/q4f8/Km6piQSiefW9MJv7ep
SJGB3gho4KnMjZPy+vLme0a3irGN7UBo4gKpuyyBj9V/eDFT7lGX3K1B7Z3FQE+4dcvuREjJR9BW
6oAnsbgO2dwuJu8PBA0Ou5ZMCr/J8YOmPvrH5Y1N59i7kHP/Weny53I3JI1NkAnT9HXgtcbZSoTB
aslXCm0hdmCwB1rthHeJ+Fj+FcGJGtLGMZ99lbglMVc6Id7+rnr8Xi0bQBUZcBx+2P6vh8Ak9LUw
cDCN5NBlSUKpEjTkGbdBcVdXNKq/v4oD69SiHF0+g+VyWT6IAs3E+ls6qSec40oac3kyX46IAmk8
uhMhUhGBCfNd2Nj2xH5sNOatCrMvSf4J6Ro8IM73d9KNGyZm1oNme5jDZdKemY7R3TatV7cXDcK/
Vtxltfhj6vawZ0IQEeyROQz04ElRr4crATxjjYFJ2y9huHmVX1xLS5+6GkC7Ar2E7sEh/AG/NlQN
bb9cHHTzmO6fYo4vbVrLW9rQCGyY6PAeEfPX6PJgKBBjeZztWanyX7nj1pwlKwoper2rMR2THdI2
XLKzC2xp3FKOYlliRrMsuxzoktP3/3Cr4U+ihdneziCJpDgVnsbZv+AV4r5mowHQ+NB1kzogivO4
NxMUs0XWXpQh4ZGWMfSsbI444IJceU4mqdq4fBd1Y2dGxGk3iL1xKhHljQd8XdvaumlqtdfgQ74k
Qf+42JsVHP/vRa7zy5+9ITiGWfpw/PZQfW8mtSiDE9l/w7oTpjhXBbw1z0ZtViFR+4x93LJ+c+hB
5OwM3SiOesEJu+nCgGKrhc61mNMGW41kI8rwoTiWoJbutBHrs1dCDv53vK/qcOh2VbnpMBbznjLM
WUQEytH9dZ+wPDON/BNYg/b6fcu7A2bFOP7sg2J812XO3M3nmPI95fFMLOCLqmlRtnaWdZ+E3UXn
A43TBBp6k+nIhMP8U3PUznb09HGJvpyfBT2ledzZSG8YvL34QbULpYe3Wp+GTd0M0KeA2QFwdCG7
GptOdOZLL53bslsiY9ktf01l8bDXBxqD46xgWXbMfv4KZ4u+TjRYKhDjo43A/PruSST5rrX/L8LO
azluJV26T4QIAIWCuW1v2U1vbhCkRMJ7X09/Fpr/H+fsmYiZmx5RWyOR3UCh6svMlb9v+iDY6f2v
FRV477RwNTLvqU6h8m2Vu72oYKIfp+OxYUc9FZuVXm6VERrPIzykICmpHJLFQzAyiTNVjjZmLTuj
hVLYevzj8xKkvEzjzEmFndEMyZb+05llwMZsahiCtwkQZt7EL4t2q0rHWmWksdx3tVW/DE64jegK
uwVDzTq+2jLgOd5Q3+XXxiPjy98fOQzsYWd20+fvWgbAfs/DMl/8LgVp1+46CynW8sXSd8v0vYhI
qE/d8Idj80ZY3fh8cxUBvqaXoEVF+1NHuArchKERn0g/7VnKvP1ACglFGCBYkLYvcq4QzEC172U9
YT3sOQW4Xt/wGO7DNf4UPJytxgbea7KJJaefDnDo5/I6LXqKxLBtOTjTFkknauOcujan9i6tHzXc
zt1i0nm7IrKwm9bKw+2gzjEPpViDUduK+qAZMUduAtlbFn8WYDk8JkFQbW7R4mjEShQ73t7IhLvs
4P0dWguiN/VKNkcDpa0DIXFREg66JAPQvCIjD+BWuk6zxp5Je/F1k5O6we9XMtDWIwhAtEMf0CDj
tHLn0hP5WIv4q9Hq6jGh04jOJbEZjJnfOpSfSWSLkzD6RzON0IjnEEcyUW+BHbDeZFr7Bgxl2OXM
rlGm3rKhHdlatckun79MQ2LMTF/Ot+8hse23hGjpMXft95vQbcGBPIt+Ql8vos/Csmgi7wC/JrH/
eVPqbPboqx7UxeIWBSB07mD4YcgQVU51l7t+vUKrQG8IDHnXYzVA7HSZmS8MByeELCTa5xwHIWLd
MMoyyY9MX5zEBR60rt0LMbBO1uPZ7VWPi1D3ZjP2wOfTfdlaoHaaZN5VV0BhSzFTkUTAEuUHhGpu
W4LITWFIxkOybKuwwRhS0jHg3f0ulhAz+yF9YiLBFG3epRY0pKHeE74lvRtuhjlf63/xXRsHoDNQ
4+d++ji2cDmh9GzhqoVnL84w6ln+uNYoyLrYhfUHYFPwyszE2teDq/Hs9w6dZos9RICXwXIfDNXF
f7UseC5BQ79ksIU2jotrXjdoUhOmt9PjHCrH7T60zLa+6tOrP8TRm0QnuuXETPIqC9oi978MAG2w
NjfZm9XEWzkz02MYYMlxzr+7CX+3l2h+H/nrD7UfUSlSpFebjMXBan3W/Gh6DlWmPsF8cWiEhLaY
MDmQ1yjzB7sbnhqll+9GSV4mZmPvDkzjjdk8COkRzRyGGCyoCLC1Qr8MWyplRKRIkdvN0nWc8loP
77ejBubn7pqbln51A5UtbiSFxKjoztX0P8PNaocTftvCWj1jh3POJqivc+WwkbQ701kS7O0Po9OR
dBkvec1ZWPgI7OyUKVDMZl8kzAFQbAbI4mwJlOInCASuBs01rxDXcSQQNKiLFmUE642vZ+YidMKX
hgAQ7AdGKLXX3YtZrnLQ6Jta6/Be9t/I7JpezYSQkqOIL/U1GGMROOlVBg8QGRjMou347nA17E49
jgC/QWwsRNusCkdzLk3K0oqJZjMwsFtnTcEsg/FLHJEhbMA0w1dMlwNsqYOOWo7VM41WgM4oGPK9
Tx5r9NR49jEjwbSzkUS18pyHjAVaKia9wWSelVA/oi+kPb6x/9A3ietBoOXpEzj0JYNypG7TrVkN
7WIHH5SG4vAKSBNABYxJzlbjJ/QLfxVa5nfT1T+ELTyCzf6JGPxKw2k3x3O0BcrBl62oiOodZwd6
gRlt6L53bF/3Y5QcTZIVAPSZ4bKU73LRr8PAYSLZ0kHSll2zUDY+D4SzVeRH5FfCA7vny+SYhx4v
oq6ikYHeZ5NFFMt42dZI3Wbr6ymGZCbPCyMB1MTWDPPft+VXLg552CGVV/bras3P9u0a9E8FhnFt
venOGTj7S4s4/xB50TLAK2dV5+bRMs1xz2f1XkkDKENfx3u3HPZdL7WHUqMrpYleMxlrJ1kaOy9v
gwvWZy2ugStMCJ1+95mNjNrB6xI3qIZ6X+O2Z9Ttzss0U5BSfQdpDVXbzMSCcdUO7aVe1SQvV/CR
N1OiG/vUqZZxJh5hU84msDxt/L0mmj91Hwe7uE4jMpLMHyDdgpSgcUnMmn6JdWugvQu3J7sCYgpQ
K7W5NkxPN1itua9tGBjcBdMAcbrX5ZaUyYIMkX7sO4j6FfznKg7n+UCz9Lm6F7o7HevasNYxpThL
4LNAQSvBtJHVOOZ9J1lGyRkdJdee8D4fDWEIALQA2XiLwqoAz1adJqi7dj43WXTamlMRnqVQfbR2
dh4HA/gGViRaarZkJXejU10nfcscawJ7VrYIjUGKF9NDxbjjzBHusqyi4dt6Hgg/LLOGf6twa5zK
0I5pe7TPb2XPBRQn3QemFX/ZEEpYeLVc6Zrt7nM/PAxLw6WhTpYzqM/K7jmmr63cxC6Y5BMVioyk
B4q25oSgbuN9V5F8iabyM/JntwIya9s0f9PAPiFU+DjPAZfobTUcojS7eq1HU33wRuMYfmun/8ER
fd/mCIdBMDMQNNYCHmzsguIvGO5vR9Xb7zH/JXQjYqS0rq3NPJqOXXNvETBq7GlX1vkmFnI79TYu
Yh/daOiee0XCS8eKYSjWO69KFBNLb1p0lvwe2DERiEkfpCOD7eCYFQ2Z3WsrrecurrjL5scGxKLl
GNBtgMt0mVac3ToIc5XoJAMmge1Z2p90zK0Y76C2GMPCEE21DIfA3vbF50D1TEJUC4e8ayySJLUW
uTutuQOSnW9MKz7/krYHJsEMMeDKbYOAZtrc2LY1Ee6pkN9K0QhRoCuz6KiwRqNX08QJIxI05nHx
dXn65DEbhEecvHRcSOtqNvfJdO7Htl6skuUJpAvc1Jyapdiauy6wobYJzHkJKs0JMdLXulzdvsKO
fakqFHazaPBJgW6pLJOZu+x2bDX2+dR86jpaX67I7uliQ8dYMYkn1TzZNCRUeeVumEzTHd+axXJS
9n6Edw2Lfpl8DUF79jExHA27PXsDmMJezw/3baqiKzL2Yxn67Kkq0Ip9US8s5X/pNBLHBmWc01D3
S2wNHYhDhpO1a50ECHHEd6iBg22+wKRadYp6KTADaANdz1PzojXJB9I0F3sGCbDWxo2XpYQnKc1S
TVgt4ql7jFRdLxLTu5Kr/S7rgECsF125vpO1A1s7DJuLwKp1oEUv7nJOd+/DSPNSlP1w7RAGr5kz
xqRnZNeNK5WnB+7Xa2Fk9kZVFzKS/RqBgz7QEvYAwdujVsKkhFhP788ctlPWSdX0qPM8sPdup50s
IsKLiuPN0qXjgbJgnl6Fr60R/N75sbJV6qPkFF7+OEEbwQQH75haoXUWmxTFc80c7fwFi6azrjJu
SzMONnalqVUet846D489f0/TYeDUgBP3ycMIH3NJlYncNWa+KX2debXlkGnwUbfauxj37MLGGLuo
hD/xIndlRp0xJ0V7GbNuLqqwnA/FLYP3On3GiRCzFQoeUp5LPCN1Bc8p5dvMl0VFU25lKG3pMFR3
RgwSHuM6TGAdJBN8KI22yqAZLxEy750g/Rx7/VMMNQRD6ySrQFvpWI73jqcdWsjodPNAcdcZpgId
Y7yD3TWqipb8b0tRXxHhjJveUQaB/1XZtul5CrvRphyr/li7AyrpTyvRQkcD6T/uXZzobrj0x+TA
IbNZJpH665RBcmmKmkdpnS6MKaqOrReRoINuYwZPgAZoXaVPTDd3rS5/miEc1pMF1bdQGV4w87EB
tT4b2nYZx8pY4COhcbhelLAo8RmJlahROtyC845IxqXj4hspFVsh66p62vLaGNXVL0Kul5ZIg09C
mfyK4DKBBm4yfF7gEYXv1TGlMa4hBabEfPRN3tT73BrzfTP0f6zAz7akN63M3Agz/k5cMyJYhbWa
tf/O4S3KiTur0QMFpmGwzaN8WILi2nMM0Ng8mcWqfZhC4wku+itUM+K/3MErC78CrcL8CeDLrgXa
VjTDHgAUxhPzEb3HWNHkyAZOKxb20GEHKshtT9lbEI1/sxocuIM5rNMwbDFOIknAKWXZ+DGeC1gB
BSfk2euVCTQdw3G3Wecf2jJxNlpEv/scNIVLP/bZocWX0VKLsELV5Gb0GPYEtYpWpml8FjJ7qQHk
rydMXjVAWVeOzj7rMCN79ILMXNsFJupGTHu8zeFmqs72KHd8zhhISv+EV1ixhzWuqnHRsaKedsoc
6ihHFhygz4ktWKSbUxFL4E/FHJHGWbSwK8PfaLO/O39p6D1exslrUFsX1wcgzBR9Zwv5rAEeWJKK
++i9ctVo4bvhynsnFNqylCVdqOGqTwGfVkbU8xzm23AdYo+uFu1SD5OdCrBss30KY/2Thb1mCvTs
CY9wwDg82FAzMQPxw0FaFGzXOKEZWSYeiBUnk3ZPrSpysn9PMXWY9CBWK0K9wkhRfMbnxm6CKxHl
S9dQdi3DlxlAmgrTXeqRi68H1X8zBahhTfG3M09DbCjmrvznqAKxn/cpcEWlnQnDuaxIkvatMTrq
gTo1JhgGXacEMQZsaBaIg7CHaXjAZlYk1AC+p551ofOS+iZTj5YZtkC4a9UHqx2qqDakhzrRP1Au
ulUBASEOKqYhE6VQRQjPLK+eM4Kw1FC1p7RjRWOya63wG9q8mwxl3My+B5N5GtGogQu8C710aTRS
6FcS0x2WexalsF3XXmMvItNel0Vz9knlL2xt+DSz8MhIGsZK6VKUitVRkGfZE2gkK6xNh2Tq7wcd
dRV/NVtRxhv0BbAUZbA/1xUqvF5dSyB9C5kYOU7oHukiUEtjrMxzlHB2nAxHB25t3ZV5NpxqFF8e
SiqMkxVg1L+ay+edp7LZJAFD56SxDxRZxmscguPKaJxiKcri05LUsWb4IvDwi4dRD//4vlUvdNir
u0iDLDYU+9LCUqeo8wDsXfGdaAJtri8+PIMiCswGcqlXcsuSRebWImVoZdrOBfACubJE5Z990Uq7
yznS7OjVjDXzdSxHLu0B3GjjgabrxLRKwZWuowg2Q+rtQr8/0d71CkDEWDs9NZ6BxZ56nvGg3F2h
xRwtgz7FSBMXdyzjjd1PmFCdnxHyPcREViuIwNEyJNm1iEMD8iZ251wH7Jl4BSlUGQ87776pKJ8o
+H8WseAGgXiRjgmSBq4mWOnFpkLuDEJuf/AeO2+kwUebXwb2SeAxSILto7+RapErDYDjjW5D98+s
zeRNrNkZNntsM9gB42Fr41yAW+bjKgJ4qxA1CIhBX2DlqzqSjxaGj6iteEJDxyjhxzOewzS057wG
sRbJuAHGsxjVYdCpyfDMjiWRp0PGghPmwx/Di+dF5xC3ubHIFEo5SdCTS8jP5izQGw7NnMaYroSj
rf3KCsg1ej/j6K2HkTvVpdmBhq9nXZjjamqjJ4g08IisLSPGXdqQoczZQ+bBvuq84zjIGLOKGjYa
6j8EEhCH/iWws8VYBx+KE3NXZucq5A9QMEjQpcK55L/xIADeU4JOCrXyYNAkNto+7IC2ZCc8Nhh7
eARyPW8ZXaWrwnTtXf3SccZxcw1AceL7qzTvMa9iS17nNHOuAiQPZN+5gKwfvuIOsd9Uk70Qpb82
ZwO9n4uWfw1yNzniaQzj9ahdNc6YC2UE+sFu2Vm3DTxHU3Kx2wb7WefT4Hi2IJRuH7vu4Aqo1Hls
v9WeweixIpqNSwF1ZiEmr6Q3iig8J4dgHeeshEGU7ik8oUjBbT/ytn12Mmee7w31phf9m1+2b05k
twtiKYqoH5Xb2mdvwpmDOky0ZFlN6ILxZLKC96S+S2aTm7zvMIRY0t34Ai+12SD4uz8mG4dFkVK9
Pa/Fx3FuPqjLx3A+nLcE0SszUFdDjOlp0DUqMin+7DCx/r6Uo3nEcIStIjNNmOiffkO2k9Mj1NIB
5glB+nUPJnqXKPtK1uMrELa7TIP6UtNBAQI9tdchT4CkHrd9zdzOcKl4UmfGreFetkGyMlKLhC4Y
u+UEN/fMnmadU9nCU7KHM7yCwylWRZ74VNn7myLKsoUWMmBMx57tZ+2yRWjwdNVNw7SzoVcKrwB4
+mnRmP0O+edPP++la618872S6gKnIKgKkZpVSixNmbfoNQFUaWae6J1Lqn2A9PuAUVtTYwPYqHPv
IuUKTqWyAPzhU7Hsicd4su6bOH92JtdZZJASnMSUG5ohn6khY9zU6tPKkpCjSo4lRmt3pC/Cb5FH
2ZqR2HCHW+EeqSplmuoxJ3XEGeFlYhCg+Cfy7qnxg3Ua5M0l98avpE+drVs046qo+j/ooiPdKxtw
WfoaTAIzBAPCD7iGfUBiaQF5pdqH0V9DC1cwUvRtlhXUiOa7hCfDumjw1QiA8ecwXlEubzCNSu+j
HgOYblU43eunpq3ciwdkKeBUW3t1vybZ+WAgoGMq2GQIuskE6A/G+jwSwDTemjTb+AHXJncFsf8I
p0GE5dGwOC+XT8lYo7emdsdHZX17zgg8yh6DS4qLki0cnGcrSb87UzXbIo4VwJh+Y7fWiSaix7oc
o1VVGk9hu8nb4V6L7xDLKzaq1QPYjue4udKSm13Ljs+Uq2StGXnyJjVGS5bD7jojieFN0TIPAd+E
UVqtC5+1hUe3gXpejAsw9a/aRJ+TzFI+A2JPKDw0p0c0RkahDDbhZP/I8LGNzrqWfVsmVelYxRZN
6ErmevWzCqgJ5S7lERzbFF0T72K33e79xn0jks0TBWso1dCbzhjqQ6xv21ijnQcgDk6j/FMoAErG
5HXn0iy2DWYfKFCAMHzV3XNOiSpb4Sngr8kNtn++zH9USoI7jtyT2RdvoC8woAYaLkH+sGIY6nXW
zmsLUnNDYLyUHFw3/iQVUNZiX2f+hyYUN2jC7DJndu4/9tCrDoNA+gbLRTnibgxDUPcV66XXPfj+
XA4BSn9txFW14YlAOuk7siFvGwSxNb4noB7murOwe/Vk7YdwhM64h45S2teoTF8cIals9PKPtAth
CQvynkkQdbSWBCxY/VHvOD0wnqfCpNvhhs9XhUJ29ZHiJmBEWAGxMBVJSGOHSP6qOsAEOpDcNTvu
BxTR+oEcaLDkTLtTYz49Z8VI/k4ff+xIo57WtXpKRV06nYMCAGvIEW6MBw/QvDJ2RuJ9jmhzbE2Y
qOqU3lN/R9TXrPVLevCL3rmHZQd8GhdQ3DGB7MZvrTQO4cDpSod6twqc92js/jTio0D67SMqmTPG
/DxEt0PpvbdeSbjieQBffBhbcueZdxl5MC6ixsK48BKDCbZbYzcivhk8vxw13alcfKZQTFoFcKhB
5HKF2GYjGbti9K5wE89IoQsbyy/t4xyVFdOBKcOV2FIiwEAIM+TXmD8ajelf8R7OA1+sHrTJraJI
l8eZvYOIHV5K0z360vrheqyewqJtt1Jw9oqFOiOrFt6wCh35WcvkJa6XdCGMa5GLdDfE6TrluyHU
0OW7cmgdDEJmzWSV2aFec6bkrX3h8GYQta4XVYUP2GowxiUWexfU5WtrkhWi5+5g57nadyPF6ZK4
n1sCaqAVoXG2YMqe1Jg+sAZXJHXscOOJQD8iM/6MGEZNB7tAjQSumay1IT1ei6HR7HUsIk7PeXDq
LLzAmT8/0BW9J7jxK/ayRleUzNVbvHNBeLB6CiGKcGvaJhUQPPmKSsllGQXDypP0poSwtXU2tfvW
Yg8D9YuunnHd+KbzTBbAx0S5Cn2S1h3/weeunc2gdybpuU1wDTXP25slHclTWsQbULv7GC44OZYF
o6avpuEU7KJnLWpf7HJa6Ncyc7goenNTWcT96mbRyYm2dUkUgo6tdKcH8bRzbOqt0IEmxjV8nFqV
vmLZ3HJ80aC+4Wu15m7dQBsKpKRwpXsMAj3RbnWNGaM2lfdR7p3TkL1Elz7rkN3AcD1WMeRztdGI
0S1FNj7DtktnZgFRfuVdhpCJQg+teIl5l0BO94qLf3YuVx8R0gfZT8faS7t6rLQn2AxvGo0AoCFI
gkjWwSJ5TCuaLjX4Vn7mERYm5QgPQAHxy6t7y9c+c1jEEGXcO1NkBrYOla7yKmmXJNsIs1cuz/1K
bOH/fva8V5rT4IJOr2Hurw3KGd02x6Hrqw9nXw7upUxrsNspN7NbBAy1bGs7iLRZaqYbUyafbys2
Ukun7T+7oFU8ewciNYLaoUGEz0EyfQyYjLlG+Z2Wo1ijuT/td51xth+F94YO+k5KOhPs/XNlf+AR
XrseIwiw2H93eXKnBbwrmPMWelT9tT2oL7IonwjTvqAGMbpgZMtFOS45zGz9ZrI4t7l8ciV2iVs8
1GEIBSfe2t8SozyGNKZh3RjuqEZ7AQ+sGAOCYtyFg30wWqc5BrWfHX6RRBrP4KwIkzV46ZZkxoQC
d3upUSM8Ym07HgmczofJPlay04BQZWdW+fgeWxwnAxzjeEl04sIRhvGZsiBCTx4mcgg3YriUMY+L
MbkTUkgeGoO+7m1fcKExPy1g6++C0Er2bV+5S3P2a9y+BAQ+z0US7TGI5aIzYUjrjZadjUIfYYlZ
ycaRZsCazaVU4/feo0hy6+Eqz0RpfRRKdKvINPozGnCwjX1iecpsHlTLWk6NECMk1zdXkkQ4kxcH
v6VvxbPItMnrbrofm+gLW1107eKWioc8c06jr6PYu0utraeDC9Lh8isdW2V857OHOkaCx0o8VwR0
ZnvXiHyTOJ7xEFqkTeZ167droJX8iwn18VutBtx5E+KDqH8By4TNW4UXERJTYT0q17/IxQCcfy43
DT6+aoZXF1ZprUQUo8NHMcgPlfGlSH6Y7WVPt71pUTYmEKuQ2otK9uCe83hlZ8rCEMjYyM7+mD5y
gB4g83n5uepcuZ/fJK7uen8DJIUHI86SxTTHy3O/WvH8I20//0or1MkBcPous+idxOpwQHLCMJyo
i+/6kLUxeK3s4UfamTxJXKj7sKOLohoD5+w4IKaZQfQrs8LTqlwa1BeFAaz/F7rCflZf2QIxyAi9
6FLNAaw+5mSrNL+gipabop7LHlKd/aAVu9NVBYd+VtoZlss+7s6/6PXZbtoZXMpOifn19+/WOE0y
SzxFhvnR9ZN99fTePvhhazDZ5Qf4zyw185/MvF+SmrSklLalm4Zj/wv+tCosGBTC+zY8ixVysg8F
TR2WlssjyHt736v0PQbWVZqheIqx7KwldirgIgHbkl/Xzc1tlJGFJ3o4nmIX+cxpBP1ZVRHec6cv
4BdiyfLvyTsMa9em+C3qZLb/Lz8IROT/A4KcfxDb9UxhS8+wdceFffwPjqtr9zycC4VXrrIBEtT6
1syqh7DV1iUs5TUjrGo/2/X1Inhyqy6YMWA/wCMjgjNAX9gQcsjE8JBLtsd+zyYfQgGPNdu8aBHt
d2Hw39izzgza/F92Jd+y7cDg1F3do6oEmPO/UOwG4sxBWEX5Qqaz9dbKrGybVFm+bVLm+QkRoPe6
NffupAkS5Umwz5WRnIuhYU6qSniVA+OabWHTrIEr1z8EDvOOXBqPjRMfstkSg+UPN6RrHr3ZfX17
KUvYkX5QrTLX9w88+vo7UgNMRQ2XUZDDTAC2RL2KlLJXrpM8hroyKQG0ExIIOFGsGO1F90ANtZZ+
auaX26/sVnwIIBewdyyGTvDDzoyi6XNvi3E7+cCtcjbON8ogiiqpCNexKEBT+Bcsx33Lu4FfaeGl
crT6dV6DKKQqHttGO1JJg1/TjgkV6fSRKILgd0k4jLtxZC9blvjBHCvgTjRfmGprx1snQm+b7bVg
G5QIUf+Xe8b7t3vGdVzBxWYJ/seCw/3PS40dY8jUS4MpwiM+Kqp9W6rgcWrt+hyV04WgxcIMNTvb
mhqVpQK+9LLUEdluADkwEfIxcGm1SqyG3AnI+2GmNrUyxwuEJLi/fdnZtKiN5Qxz0NsHCJ3JXgs1
gjHMQx+qyEiWsWNSwO3WPBosY1j3HnPfqiFeN8NNm1o92pOTnOtI4mxVnF9ni2Y2ElYWHiJe5OXy
ZNvUjhBlv9yW68mhVcpWRnqkd5hSAtlFR2lZwXryPSa+bpMdMWXsklR3XlzKcXe/vOmsJxcUAvZe
4PMCRc95hyKU+WtZiVNcdSgCxN4eazuqdqp3X8fMu7/5UG8v2Ivvwa/h2rF8Z+1nbDX9KeyeCw2v
u7D18bmtjSuoaI7tY4ZrwzKZyUw+dGaZI3YkpClOQaxoFaQk+QM1Z1Xmnvzjzi69voNBZvfE0Hpb
45FAMp3QROqdVZR/saVOYB3ffq8I7PN/XpDsf1uQPIdLQ3quy1Zawq3451WihVCnJwNIDdlUb9Pg
sT5Nqd1sNMmUt7dCnfYKTDuBozNmGBqPFsikexQTi9HEFSYWWNxANPYl6VsXw58TGSvqpZ77Lmrv
O20KL0q+Obak5SJmKBf4EbuvmmNPbNzrTZsBztHSn3JIf7xSnXFmUkXdcZQdaxSRUg3avoxFsy5D
PNY3GItqcHIOhtjGUZ+uhyCdLi5Roqh2i8fbS9F1IENwPz2ZJXuWaRxdXKS6XArQZet2XgtGURsn
Khqz/SCN74gqg3dKTXFoF+1rAOAPBkMmGSDq6Qt23GkJydPa/uc33poxr/9YVj2Wf0+XwvN4pPHe
//ONF2LqJMmqdOG4NGbUdlkmYImKbOeItZ4NH7GeKFh6ob6M88I++aUPQiNvPmua6+9qHUdXjMEO
A1eBbIPXghmnE5wb6VyDJB4f4pgOLyvjXGvVhD1naiCLq3OgYP39Zr6+vfgdQ/XICL7cyQRrbvee
+QwJaIMAry/1phtp41OcXLqsxo0UGqfBGtTJ4JTLPph5DAzSQNAr9J/fG0P/1zcHTKlEX3AlriPL
9tx/gT83kOlKv0qA3TphuNWmQN8BomG7HZa7G3HKJS9oc+Rm1OcsZa6LZz7bJuGZ87s/KY1q6TN7
f8xowMSiIOuj6kb/JJzhVdoB4goIKDoBZ0Jg19rfHKAMqKXNwcyM5lnL9fZAmwpSlBPs48af1kZS
CGASQ7YpsDIyPY7eSD6FkJ7MbsWIMTubg8v83Cqyc9T5zDkV83Bv8sJ9M3fWpbmbrTX2Jy+cO4Ae
T/5q1JPh3Kei5UwMXxvdETcN7yirqHlyq2HxC+dXva9WEv/o6kYoSyV0SqIC2LZzsERJaTD57A19
OW8SBPiuS6QIdv9irucvb7/novvstCoC8UjsIqggu7PZUuuu9aD/j9aXbtlrTqsFHGFDrlGeAhwL
ozEdK1sjaeeGw2ECEcyexbaealHf0awARbOjytoLfm6dNbrGqYYutEV0g5RqBOBRsxmD2+pKkjJ5
AFgfP+B9/AucMTrevgrKLvovd5agkOL/3FkOlmPh6kT8Hfh1hnTdfymEgGjhpLJI/47myyCc/veC
YY0rV8Ds+12UhvUlU3x+XRK+OGa4g6wzfRg98bU2vpo3TvUQYeGL257Shomnv2UDIO5F9V75rMYZ
JVCEZJzyHQX66jn3dCGln8gcf5TtJo9a2ifQBKVYE0VcBo6pfwXBMC4TwQXIDVQue3qJlAhoHufF
bcPwDNvxP99DXOf/9ja4EEgNgX/DAE3i/MtWk51VxArENnGoM8RJg8Fh3JvqU6ZAL/3gI891tcni
9HWqibviubU2jknQABxfuUOUpkMxpzNAF4hvESPHzyrfQjw5C7ep32n+JbiaWrCfwvKtpOmFwVc0
XW8vLoI7HbYK/oH/RjUO3mt+oTcUX7R28DZ/of7/71Kz0JBMeR3yOkG+gCaASb1adnMTQDQXA9iW
9sQMpLgjEZoxCFFoY2zLNioItqCsqa6dcXM5qjWiCsyCMO4QhoG3FZ9Txhwfq3lNKZW3sObTcttH
b90oE/x15Z+hyruLI7QHZqLJKR/9t15BX075fM8WLW3btGUijDe/Wdw2AVHmFccmEX+FqciS2uRj
EK058lCpTsrBeq18AZDExhha1zUwUb+Tz31owVeJgU9i5N+Z9ivr+t+b27gUbQm8PSfAEtVE1xFx
sXLiwQOk6pXL23akb4W1NeffsabW3KXzzoj56u8fksRuDkE3e2/j/NpO/49CB8UXfQg80s4YmdGP
g/89ttmuSTH+1zWpRsInzVHMLyyCzRGjoxz05MgO19z9BqJMiuG3WW5Pz5Gdrfy43/zaqYM6GR5u
1nk1yos3ijs/SvJzXwf+GVgz272UWeDv35GMzkXP4hr06GuJpegVWeKMKqtt0PHLNWHF8ItgYek1
7OWnCuEpyC911j2ZbIufszAkwdS5u9IiEuKJvL+WBeGLiYvuUNp2tzetgeMs6c1CV+k278JgqdXO
U15Mxb0QabspGIPussJ8zKZCu5etg6ZTted5FABkLfEOmtA5II90shYOyq9SXbuG+GSt5AQGizB1
umrrzsFiExUH+N00MdhOAMqInIQmNf1c5pX+Qgpw2MneSf/YOU6d2wDC1/90MIxA0STtLqvUzhRy
Ovtq8u+CAcySJQOxzRtLHSxdW6igL/60LFv4v6YX0mruXQNCYoeqsM2DCY9n5YnXFGTkumoqxkc2
wcRpusBdfp0mvwZkQ0Re9FoM+YUHfSXqn9zk7dByMpgBDCO41htk/K9AxXfQxtpTI/V2mxCN2PhU
ru8aGbe7ftKRV6pmT4XbeB4iIsCtkT4IQCpQEJyH2nKG1Y2LFcts+h/mzmtHciXdzq8ymHtukUEX
BDTnIsk0laa8vyHKNb03QfKN9Bx6MX3smTln5kgDSIAg6GYD3bW7uyqTGfGbtb51/Ct81pI6B4NU
lzLU74lw9/4GlSO10ke1Xz1WIVifTOXbSHnLc0cDRdUPPsYgqQThYEjQXLRyXh700ervfh+C/7cD
ny7JV1t11a/+v/5TeNPvwKSvqp7bBM39v058+qdcqH8VHvVPf3P3b7//peinCj76j3/6xbYEvTnf
DT/tfI9YPO//Mbbpf/eLf/r5/bc8zvXPX/78VQ0lI7T7H5QPJalOv7909f2XPxsetf0/3Crr9/K3
L19/FPzJy8fXf/9v31VS/vzpe/gTpJrv/8Uf/2tKlDD/4NY1TM+0kEobrvHvKVFC/4Pm0wFcYkgc
GPaaBFVWbR//5c+W+MN0BbFSjG1M0/ZMvvS3kChL/0M6uuFR+4Lc9kzK47+/ELd/raJ5Df91fo6Q
/FX/XBRIz2Lk4ugkVZl8f//pNkSnaI7YTHISZybGpRGtiAJs4QK72CBwytvf/gZPpbe6JU923T7N
miQXZxgI+wEdpHtH3DbASrAvbmQ13Axa/G4LJHjpEzKE19HNeJ417ehG4XU/uWQXblp6jyBBOY/q
3nllF3xmokCtuBFFrjaQPE92EcKIDJH6xPlFLd7BUwSs4kn2tmO2U/paobHX3uQeobd61V+NWvzR
Jt2jSkW2Jem92gkbLxxWfUVJwaZqAlHHZ5ugmxREZpEBHnK8D3NOE2i2yHuNwTzUpu2itSciACXg
o4tYJp6NL72pL7otftUUNHWcTsdiOicVcto2vA+xiKPgAWDr2QBMLJMFVzwzDdQGZN9JUrJ5t8LM
d99UzcJ/WPArt0OFBOphAHi3Ia7xLVlpO3OlgHkkyx1rKlUDzFRAFzfLF1Q/enmINUniK2clL0/0
f3qrGexWDqoXz2aOS93A/gQXKkCyeFcabBejVmIOraNNtUjEPQoKxIKXY7xNmawiS2I5xlwMeVOF
nbdEOWmawzsC1w/UHVS4agF6MexUJuF8ILsIreYRZNSpHzNCwN6N3nu2c+a6hFb7SfLS1u1nk0Rr
qP1xkuV9QdeImad8sEXAYvdipDr1c4vroUMEqWtnwbyOEuuXBXiWxQZ5P250kDLTN6buPdoNJpTF
+bLD8Tlxke/aFvIObTrpuFc3nm5NfkGRuL6butVBIzIOsUXCZ1neATy46xXFtT1jp9LVB+zMAfQE
xleJYA9mMMgKDj0SH4unesweHDcHsUZIbt+xwVS3ScxbhDv0POgL86mpf2B4CgoIKGw9mPqmj7dF
TFRhqOSDXiaHFYzC1Z6Ch9h0XAu+grdXqAkus24ixdHHh7JK9kVivJdmhvW2O7YVxggzjRM8rw/I
8YlADrG3JAVFFeDZQBvVi6mMl0ZYgVsPF4XjL+wYLlIDDAmZRA25znl7cMe3LoJjnDnRB4KTq6VC
oZ4K+VmWxlPBqkEjJ5lFz/hoR4wpZ10d7XHcs4ANcs4hiLFzu4kWmCNleQN0EQlAY31p1ESbnpU2
th3fUabtJ119C3EOyYx6+v1Vu9cwRMM5FJ2X+6ZCvRmyAGYAf0ShCHSz1L+HVc0tw1OcWGjcyOmp
denXIv9U7MeAFfyS1vyZ8PE3ExFkIDM3kPVZC1TH0ilj38qK22jsUCHI6QYRjzsfUzQHNonwC9BT
VjJsAB1+CAtoOrphPm36OOygOb2gVoOZQ0eRLuji1B1knosNUszQ41Os9GNtFR8Ef3QbuJdULbHI
0ENaF+rmyxhLcOmNP3UqICX0ebZYfptT7RcWKfLlCJdPkL4ERQWMWwWxYR5EECrzZcxqvB/845IS
E1gfrMf1012j0EYGskHZFG3bXEtxUHQ3YppY1npU3tigJMOWdnZB6lto3bGnb4YK65FnI863FXTK
uN1oCwnboTahh27vUzd2Nq0+V9TexwqZPWMy/TkD5nbQ+OmmPtSQJ153A1kcC2Wn72YUw3P9JAHb
hsQPiMnRN+ha0B91E9MC4cNWj6CYNswnIYaDT8Dcnv6yGiDemOjOQy1R9aKT8hc8KkZmaH7rQuno
5p9qIdwuNQnV9Q3RXBckg/vLYs/sVdObEo+hL8ZSBjAQtk5Xlvux1vfZkkk0idFLWdfvi8UQTXhd
FyzK3hNfkvAShQiA3wZ0sths30Cs/0yl4W1w1U6ACrtu/Ig6iNZs7AFiVjdorzGEEu/EYXUaIxue
5pT+kFkLTB7VfsIdgKaDDxjZz8+Mf2CpIMMH2rxSLr27uaGPm1pgGpNzWNpJbIgqGzmQ9c/Zeg9J
7NwoHRpgr6Unaxg1jF04alBPcZNgMzILvx8IsHJUh1Nam651vKIs0vSf0MqekAI/uMv4PcuEjdcq
AlN0PNx4bG/5WdAxYp0S3XOxADGxERRlqI9z/kOaEaEJWqLP8AnuvRrPQK1PUKJhznvqiEMetxgi
ZDusGPAWhOcMyM54yx6lHRoBx8Kb0dyx4YZs6SUKZ9Er3jCuUFreJoRqCpgd7Z1ZP9BDrWhG/YhO
54bLDwM5o1EEZJ9UYevUlrQLMhSe8oYce2uEB9JkZ5Pl9QYl0LYBFNqG8ix7/YPd8teAakFPftzm
pjfN1yVzb4cFJ6fEEGlZzbth40rw7OLFHdSjLYiRcd56e3lu6+INuyN7/DwJ+fhJoJ7E8Gj1Yx3m
38KD6hQzX1pRUij2pmS3iPacZvO2MYqz1iqdWB4uUDXWV3WN5A0rOmc9r0jSTc9pPBzGDjJb5Xbf
ztRA96uIfzN1zHCcmT6fALvFLxMBfNmw4WJdoaDmGFzYUCJqVPnO1q7lR9wtT6llIgyp+kcH0U5o
GKhELfTKUZft2DaQrpVblwFixqZxkDekMNVUY5zyBcCPWfTOVRTKb8HugaV6leQnG7RiYQsMId0K
2fGqEoQS6Fc2mj1+UuhNBk4nTrsbF4PsZnT5nj17wgmnn4gdceLlsRSoejwtPoe9eRm1m2jx7qIK
WbNh84QN4/TsFeKnbMPU9yQj4ni8cNztyb+cOh27pf1sVsaj41hHhXZdgzLB7VS78WNhuWy82Sd6
WncXWtZT+lJJBCt1zeBLOaRp9Hm2t3T3KCcRbXoWZXwEh5JktP7GFCaPMAMCN6G2nG0YBjEiR57U
S9RVL1bWiL2blX4h9MKfQu1EouWxw9fSMAT3jGUPhfEqEq+/i7KC3V4Xb1MBjy8s9V1VF7s8dc9V
3n4X5ojKG9SkY8W7sJy+Opk/gDd4nZrsWybPNrAfdPi/+s5u/HGKkYrX7U2/zAQsJAnsSvtiwm+l
b4WV7OS/WJdyC0tnPfPRVDRIO8OQ9OkBozl4x+aMO46FDrEChaFhS8TZtKQNw4cweyUn6qYatBBE
GCIPrYWRhSvDt6KHZIhulW7jPWYH1pfMj6MxGGwbeIO03jQrvTF6poVOuUnbDL6bqD8hdjyi4bpZ
y8QicZjIk2tfcfZMBCZgO68CNjJywyH9yQKhRUXjQkae9Q0/33bOpycdACv+AmihbcKsul/jqGLy
75LiZVwb7J6LuYqXH9kOHF9phC1KvgsIAPk+nKp7raXErQsYn6Fboo8f7PtltDBXxKCVcwxHYZ2+
uGsAX4lMG06e8IZDh7Viry3NzzSjo4jxvOwQSxdcgNG5Umhi66WETk3tC0wIUbuIwnwrzfANrnOC
bi/kIIt192CB0xXmt+GqFqaa5m3zxYPVCi0WyeyUO/12oJpzoyXGN4LJq7ZN6oHSwKnbwRmtD6oE
ncHQ6pTlhYF3z8Evw0h3TkNx1bpYuDvAao3CLqflE2oBlT1GLETQXYlgXBPRavzdPpb9+1m0sP8H
F5aoMX9rE+ZNI5+unUXfl6lc0KzIi0fJjXGgVViQi4NDJbJ1eqL14vDHhbnBVKzGnMDk0DPeioUn
LWOHV04DFykVip956WGqI89HYvHg1GAw6SeRrPQsrSE1tGKcrjyPIvDsQgPZmuKOTJARZvhyMypy
1DHMcS8blCERZ3mLaxG+IP9Ivdic2AXegbn6dlyIG2zugxbCEWWMNe9IH1gCLwRxqLsDSsOjSLQK
WQvnsE0412hi59Qr/RSt5ekAVo3F9WUK1wKomHC41FDssItt97qpup0lNDTYY/iE6HjkELldWdeM
nBvAd/uplQIAhvHdDcz1mChl/gCQt4LmPjvDHYhcdNoL5q8FE6gdq/3Q2W+2uXAitXxm+7gKaguZ
VgSVmlha8SQWbgJtUMeiuJ8bENe969AgYhWzBut1qcK70kU0vLLtMA9urZn83bx9h45UBDxWFB3d
Q6Uq7IPDZrGqxLca3hfRIz0pOFC5LBGIwY3deOjbMg3LMu43bEK6DvcN1pAvQQ7AivUUU5za9ptw
3aMCR94mpsO5mUY9GlcuBG9Ehgg3HwHJ2Rzc62aAjl0l+rhaSqivrIvKy2dSzXFeDye71DZ8bNot
HiB9ixj4KiPkwh9ZdPq1qT2ZydRC4+OtRF3k8VDHqNdRnb5qRExtvRFTmGC8sZ/rDoOs9bOQRXqY
2VP7cR9SW0Idu9JZvhZwZZfQRegG3U/YU30VjuAGExs5JACtK71vrR30Dyi6o3eTS/tUknNLvoS3
t9BwAXQxgGmyG0l40EpvUNtpARNbMRfchGXyVIKkmksvWObiJi7ZQluJGSG4lw+lVrM8YfftYOSn
hGecSpdS92GEVmg0oB3qd1NK89vlA0b8+TZ1jfGMoLzNngxVtbikGW/v4iHdy5JWJTK69Pr3f5ZU
IF4x0hhWlkBnBbrG7qE3jvmwgsnVqzka0VVu6fm5Ll+aKEWXl7I0asBD+6CEWAZ4aYUIemLNXIiL
lWfOe1FdCLKhE3Sv+zC/YluO+m88C7PPnztTffLWtnszwjpSRrnmd9jnZN8AK4mGdEee5S4a7YPK
yWvlYl72aTfPd9EQtUfa4tUtyAWUNt9hcycQiz0J1Vynyeyd3d7+iQeitDSRQJIFxZQ+EvGm+PTC
vxlrY2dq2k/TdI9puxY+WcMQYGhUMKCN46SlndL1ZmvhURl6cEADJd0gSn1TRy8dQZsb5AGR3zbD
/QSaLRntpzQ3Xk2nuu/1gsFqEhNlGN11TfGNI+DbUu59Id1zb9qXCeQUi7zxrrCwDMCO2yHuf7Aj
8VRx9DIKO2Q6Pe1qNbGaZG/XQttHUtuVpO/sBDCqSM53bU+AFkQRGxKpHnSmR5E41rkfj/VtFDtv
kin8ViPIGiupe182CX7Rnv1BmjuHUlImtUOLTavNdzANTAbc9gXQDpKDVBIkNInXKeb8jswGadeS
fshMgaW/E/NU+OzIfmkYJYLSsFPaWJe1IcZhls50xHAy4ypj4WWOu9Ftr019vrjCvkloBBthHnny
yMrjILSrN8vFU0h0BQEmMvrM+qscFS0mYu+rz4p34Q7XpGR9zVrzZoyANa1y+BVpV31YP2X0zLhW
P2Kl7UsBkn7hrskKhQ+J6qNeT0PPwbk6qx9l5CuUCUdOclONnPyYOZwCKUmYVo8rTB068vdIi0N+
TOd77URFqidv0TJuDa8LRsxitKvlsi0ZDFANzAykaFRG9KM24hfmPjU+0tShy1wNmzekub3TDq7E
R4bgTNB0jRzwLLDZOxygm/pFT7YYpz4DJL3lre/BkugPqYXbD/Mjc0Tpnro0WQK3WXhlB5pOBM+w
rzADVWnRHMLQfbK7VN8JPH6L/I7HrXWN5DuIa8Ywc5WukAbKJNdin9zEQHeLzuHEZDTpVEh5Q0AD
YZrbx0K3zoLYwK3D6+/X/fw9Ztpy0otyK4exPWaR95gs+suUZ+ATHDNg4oQ21mk+Iqf9tQj3FpTJ
jvAeLJIZZ3ZHQAQh7SEjrzBFiTOEbLAREKY2ndRcHOmlcznMAAL6Lb/Vx+4XgVeNpN8LGWRu4pXg
k6j6vqX6Q0Bxx94c8GY5Pjqsg40O7lZV4U4MYUtHow6ytH3I0IDdZ2l2RejlEiy9OR0zj/Nntlub
HVobDKbz7S5ejUesfUZ3sm3NBdaEdPbQoIBVJDZRZFNxl8vZ3rmj+AoBq/ogux7BXr+PNot5ozd5
Aaaw3U7u9JpH6fBXSdX/s3XC/4c7ACEQ/PyXv4/S/6cNwMOQdN3PP079f/+Bv878DSb7noE8A4EZ
4ksG9X/+k/rp+r/82f4DMZFle55wHEbGSDj+Y+bv/iERvZgeywLBblog/fj7zN/+QwobtYe0BbIY
3RH/JzN/YRnrov8/JDaubjgor3S+DRcREn/ffxICmAlUUAMk/AZQuM9sMMdZz8AWr3vOTTFcL9pn
37eCli40jrmEelBYGG7I08YdAZ3aeoyiarluQlgLSYkNGVEcsD/4Wa64T/s1MqKkzrQ5VhsLlmim
S/jK0zM0YgZ2yQNgkvAwVV8x+JhtOZpMUXrx2tGMX7X1sFfp6pKf6Gm62q0IFlrSQM8VzayEfAGx
lBpEgjEzCtw41rBchmjZIXjgkMrBesCPQvJMgUqChu0XpWZvk0lMO6HBNaG1R4ir3RJKYR8WAyKm
bOZD4yT9ibtuP+TJpYmMbMeBrbHuZEdXNdSEioH2xhAFA50OVmeXQv5Y69Uaq7/WjFMQY97anITA
FoBiemALX3wKB3NCFE77yJlKstqse9jGPzUc9G08DGBArcfBKYhiIUzBgU0fMJnrN06e/gAK/Coy
1R8TmsPsDCiEMqVzdepTeRwdJ3nAroM0luo/sLBQM+CHASyK6Fhr2eeAGQ1ukHpF5Vjv2xDJelRp
G/Jjbvoi5XujtmTike+aoXue0uaNInk9W7kMydQ6QlAMZsUgr68TwgcJjKpEeE1AYbvVkZj7Y79c
oRTodoygTBg1Z9v9SMRonuYleYgaNN9T5l101+wDiZ3Hdzpcs2Q07ByGx9u4ralTIU8MraToRs3E
lB632QIdxIGgc88Hi4JU4tO2l5uMdm9wSBUsGMbM5MeT+PRpkQFF6pd139j5xA0RnqB+wDTBDaeM
XcGcN8CXiKuupikE8fkUGg3IgAIBK5SL677vH9sOc3bpWzsbyc02em2QWG8Gs7sak0ICeSd7oSmr
B9lN77LoaJJirJyWyI5aXrFcmdG0h4Xe3RKyzRTEOOlC83ytAkOOe2jaNwygcLt5p3oq1ZZoHOqI
+NBYWIFq1h27bBIQdlsZ701VwlpWL/XgGhs9tONtb6Qot+QMTKsTD4ZZl9dNrV93sbMzUhA/CIb5
DpRFOsSqbcszqNsZUgBRcoETGvGSzOZqHfdABFnRdYfK0JoeFss2T33lPWVFPt3ZkftVLKDgB2j2
MyNriiUjaHphY3oqWz9a4Oiag7WcJte809noNdqdYK4LYEh/FmMRnhNdPWgzDLu6VKd4IZgkb51r
Vc4wvnvctLx0zNle9bzs/FF5+Bnp7QJcHbMvx14e1NW0KAzthXFKio6QFmYzu36oygv6pYNRYLtw
TWsrXbvahnG0D8t6vitKJjWxRcqLLZYgbu81nhzqf0Y8kwc23aY21huHOSz3Y5Usb6FuEphUN2/j
4pwsZHAHq6/v3LT7mQps7ugDTLDZRGJALoyC3orlttV4K9v5bGhWecuT1vMzR6elK6sLVnYzm21S
SCYSZ52Ia5bpEAA5UpH2pimjXVt6hLOa33UtMt7OGFlMh2hz0RJnQxpijI6XyeREoCX6GwrYRsGf
kaszwQWk7yCMY9l/5UmHQSN6X1ubD72xXBPnSl/bV1edHpN8UGxtzca6DRVenz5qEFlCgmlyyVsj
UJriYumTA5FFm9Yqt22LGF7WqDyWhIg/yxheirT+jPkjVzEz4Cq6ibWx4WNPQIxjFzdQqr0AlOM7
qlqGTAT6+XNHZU7aFLYUMoQH3ra5vbe71TCSYckEgk32aHrQB/HcZOxHc4WdIHSCFKX01punbudM
bGsHwUSfAKgto1U2juvZoHjbEO2lB3cwv10jYRKVr+L2ZeuGKj7yhMWs6raClVkwWznDgYnp4RDe
RZlLucxqx2imI+F2eGD4YVqPAXkijduE9LJdXM2KNnIkK5ZJSD65ty1RRvvY+6nJ7d0j6CPTw10+
PB0ke+61R1lQjGqRlW3acXphjRPPKHGbGqEhpkto0HDHkSLf4j2ijKthKy79cHQUy1lXJMmO7LYQ
vzM7YK0f9zbXY5jXJ5vfAEAdb+eOcNuUvMtV+gdshH7ZniB3auQ4mihE3D4l30U79aVO+A3MV7qL
lEGxPrJlci2kpmHIw53gptTcHh4myze7bbesYiH/F1SMeodov3BhP6xEwcyFHpM2jvfmNPQh83GO
xkvhldp9WKr3VnMZ9Jpsu5PW7B8yMOF08vKMpw7mO+wjmXZH8FPlPpz3UriGjzquD6aaaEIG269w
ZK44FkHshdy/Xa7dj4b6Xj/vgsvlQHYGlW4Y77MsIadnXQAb1mMhuxx0SnJxtUwF1uwhAmO2iyOQ
0AqLVnfuDBdui/lcwfLe6DPiuMhQ6ZaQJcjlprxKQfHMTLrpEQCx9DxVBYPMvpoxwxl8mqtZ90Um
A5HWnW+Bu301YY8xvhsy94VZHnDCtOcNrlu/aU15PRsIA4DvBozDPZ/czfJKW8hEzkv7Y2kVWs5y
2bM3/GGSyC7NCfpQqqDK8pXaQKCcZLClJ1EQLiC/E6Ge40oKYgSwkEvR/tgNWVSK9XWY2L8wGd3Z
7nwY+bXHri1Yv4DPYQkMi8COfqJnxS3PpJ5Lyo8jHNv8r5+gQQ9ttUA+oPu/JozipOcgSwyziQKi
ZO4mI21BYdge+td+X6PHf5wtzIP6ouGHBgdiuTyvw3Ts6yK8CCoyaVgEZ65sNkzpB6GpccdZ020c
w74qqt94w+VhjpBE83KBQduaMxAVbuIz/zJWUyV488KGiCSlG3sRUxNlvQ2v9kNx9gSA0XeKMDSS
igrJMGuR+hMUKNJ0VHKMOzFsSaIkdUU5pu+kaxx8Dl/Ivuhaul7sZPDZBtvQWlxkIW+9GUyD4Z3M
Tso9UvuVi1tBlTQsczvO7gEzG2jt9YIEV8wQ+d5OC3VqPDKXNUJF+HnjwBUHu9A/cxlOKJC5h/O2
okJwP+wS04uqV137YIKtB/ousK85LGkPcq4PejyD5FQAuFdilGvuhEAaaChC1YpoMhjZagjRp+ni
aNW50bBIsF0Na/rpaZn4m0fOe9fippcFAb+ejp0zimrSs878y7d8Fjlia1QNlFbWDeEH+67og4yV
O7kUHuEPKN/xPBC76fbJfZvrj+OofQ6hpUiSgfo7Fzku2JIhKxzi23ph8NPlREdqzS8ggfLerTW5
m5eICMeZhfMY5yDXCVJvTVzALfSFOc4uXnaODRlfJVVFKW6q7zhZbom1/Z7dpYM0Il9gnJZ7HX9V
VquHDokzi/qQuLf8xWKi/5Jo44NV7s14b6yf0jyGiDXOeyd0NN7P/stgm924xRFp81sjJaN61iqF
KZh1YXTspMYF7gD2zJgNR95inB232c58GjapQIjghFW9dzG3YWBjlvhkq7IKFEgiHCZjtIWDcKjz
BHcoV6UVQkfSuYQFJklaH2D7cASyCXUOsQdpoPVANZTF742L5WfOnJ2kVQzUbfaVHkVkUAJ28+eU
lYJFArKFD6gqqxGDhvwgObBmzq6XJ89gjgX+ilUD2xiEO1EMsq5a/KhQzsFZIIy77RxgL4m3Cyfr
fVPb912dD6cCTmHgjFInRcmOLqZaTr2eyzvtureLq7qx0ZsiPBpVRWog6oUYOGJEottpqnsu2QJB
gbnM2G3NL51CEXH2q3Q0kBU5iPi25iiqPoyxaY5th6hDz+eTFc5nLEqfOOuGfap7t23UFYdlaj4Y
GY87w7IZzw8zFiYiNasBZCPwtR5e1LFJtENZyONSRNFt0zRMoazqDvPG+5LBjkUhuKofMBTgTK1z
44GEmIBxmu1j1aXzUvZ8XCjBZUruEbShaVMPEehF/MSu9b22i0PL/MQK5FyuMo1Cp0ka6GiMUDvo
xnzRanhCg2l+EySSXzsGNVAobo1+IYszT9xAJX0fJAr3cCxYrPCYQ2Cp9K0cNdcvpICJ53EKD/yw
+QFMj3uO1qziiNDFGcoxf56tbd6A7FPZbVvph8rD1h5XbUkS0YQTKV+eWh4jhjUOja9O+BvS17Bk
vw+bmLUGBZ0pC2+7uL7w3PE4RixzEBQcmjx8b232DggF4KePn2gpHQzsQBFUydwbzkSQmYKKgNnU
gG0cPqnnM2Q09xje4yCytzZCB6Qk6S82waZMT1AKz6MLUjqfZL8KdEa4PPY2dVjTxcx0donbBGjP
uj3jp+NAJXecX6O0iDdTwgoxd6eXAQWQi8Qs59iDC6ZPaFD4iNb0zQFmF3fDJjjadUV1UzhucRWa
/cl2db4LXnXAjvBBBNw/5M8tuVDuc8WTnCiUCSP3DLlVzKGBwJF6tIRvMJmacz84DAw4KIamBbjF
Et/o6xsTPfcVOU2A+Jx7qccvZK3SRFlAGtpBBtXUH3XSz0yayZztM8leGpyu9OhIRT6CJr8mFGTc
JCRaLiVPQp1/axGON2ljE+/b/mpuedBbmMaS/Atu7qfIpUIYuVHHFiv81KGDUIrFQMaLU8vE8mVv
Nziq3RZ1PMdkAwF8o7fZV4dqflelV7P9Y7BiS0V/UxKGBIKZUci0t212/MzhgcVEy8R1l54GGHdV
Y7MhS/TXFsEWosQMdyPoBG9wfmn4TTZwZkgvduJXLbT9tqz0nWNPR5VHtyyphkl3Lk7pxcHQsGMb
2Tq3deCRN3WoFdudVU0AL+DkVe57Vtx33k/J5LEFO+h0oDf1hE6jJmRsW1bLd9rl1VUuV+X2Kvga
LLhLzTBeDfqTN5rfnTR/4cXfs0uLkRRlv6xsxj8GOkyLBxKkKY04DSYAQeosa+BNalx2Hot/HYZo
ODseWxPvkZd72TjEPIH1aZg4u/nFEnAHqpB8jmgCMmws6Y100WfX0b2a9qln9xfRWMdy1L5ny3gz
Nfk42MuM2MGg8Wfes+nm8Ij8eFcX/desFx+eqOExYj3DVVDI+j23rVtSSJI92JTGFrdVrUFC1nai
a0/zIPmGNILPEu8XnXSyIefIQWSXoCokMNwaapiUPZIAJ17lcWOgSdA9RbVg53MKRFLFD+yzL5WU
MNayl3yNxRpnOJG0GWUkmp3WrrUpl7UJyxQeAWECIcnhRfreqCGQlfPIADakAxVXGXly1In1blRk
+LQp1ZJmZsB9Q9bx113Nz5o53AbDkN/EBOLmCUdw4nRUwlqcH4SKz5nFCmui6WWv5kmUfG6CMsss
8ucx9uLtpMZvJwJKsVjsMp3u3WQvBWNxjWoDfDBH9q7tBvYPhs4kXzs3g+OcmYdVjBz5qvE0as17
a8nbqC8vnpbWmLiAy4neFQEiIdwufGhyCKu7jFjcUtbwlYazpTu34+8Y1pIzIfKIcWcJi/zlphHf
+Vw/TprIkO9WbMJnwhrJ9ViqjkELrE+HIwHHTOnD03nscPUtxzanK4IiiHHR2pP5wXQDaZsfAdJW
CuWZABi6yOZxyVHSZBkc46LOb3PHfefa/cnbaWVs48hVdnRT96CZMcK7vgMvAh8r3hloU6Aym4yW
W9POlF16kKBzGSIzZ2reXU1Rhe/M15wQ1wr2xsFqabIGXEEhds/CxOFX2XtIuhuzdr19ZY/imHvj
EeZ0fcxsjYiAKD25dtMfe2WRz7wU28rt32OrnZnjLyaJzbz/ronEdRLh5xKHt8OMZ78eHtoCjog5
WQXzBHBPfcaOK0tM1nwplVJoKCRgKIoFUb1IOn5NXP9JkR/dLLmPu0HuUSBt4MxqBwuIS8ydH5BI
zgk0MlISenvfTOFtaAwh4EHGTo1d/TK5rffwpHOxHBn7Vb0Z6GvGbWbM7MCbyjtHHFOl5uEHG89e
Pry5MyCMRHM5c11j75SPadMvR4/D3i3LS5aenB5UcJyFCu0Swq+pRMc85ZAI2xK8vlK/es19X0rn
PtYlA77hoWTeGjDXMZLlpQhR79XYGq2m2OkuZqeqB8IGGtjC7ny7zoY27WTagZDT3gBcfyExYaXu
dy5qWcuPiWiiXl740PBxq3FP+lM+e0gsGnbiyARrj7WtmUePudaxATTMiMAO/SGWkqklFXoowU+G
8P1oNlddQSqMQw+IO1EvsVmjxKhJco+d0X+j66/IHiD9ZH2ujC5rgj7rMESaQM5gPvruHF8buZOe
y4Z82TJV3C5D5VcmQOMKheLgxdNNlNFso8CxNyoGVUnOSwW9Ci6cgTEvsNEf+7mrEb8tABj1Ovu/
cR0QYu3ZtmqNv8zWOMh62yGP29W6He48gghRWyQ+/Mv7pY4fDS85iaYvmdFolm+QChSkdRIA9Lo1
zLHj4FT0mWm7J86FUieqn2XYfBWx87Ksue4zNu0upkefsd6ySri4DcN7kbA8jEbrQoAopuJXxj+s
DJr7IURvVroQoZsaAWEXvzkM1DZiXO4TaMybYS125A21Cjwe09rFynh3DEZVS8nqclXDuMuCKKoY
SfaKzdesuaPDvZSLmT269sgwmHJHYQLjaVo5j4ROR/J1MMKHuXPNINdY/S7ElSPG2bUteqB6IuRx
WNGT+m7xumNpoDtzxM0yFecIg+rGHgui9Dr7mjDtp7o3qgO5rr+y2QjA3jOFlzj+dEt7WaL/Qd15
LMltrdn6VTru+EAXGx6DO8kEkL68YdUEUSSL8B7YME/fH4qKe0i2jtjdk45WKCRRNIkENrb5/7W+
1QXhCvXnmJrsi/bTmuJudOVbjYJMSij8qiJfmsElcK1Ig2l0WI6ByXI6tI/EvL5XvQn7sIXSSAg0
DMnk0SaverCGK47tqKiq+EjFE8aACYVKWfqUEPruuAjiEUk5pIduxoS1qlS2x5EGOWmAVGyZeaRA
WcQ+qc6hQUYxkZNKnt91Uy5PkXTusspuvXFgqzIaIXPNxLUZiGvmqr4XkXYUdfxJ9PZZX2N63eqo
E6RdSQbs6BDtpZPHgshK5ulXAIb2vWor+D1KrO8t1SMaq5bHs6X8laKdTPrxMwW0gZwUmzUD7kZz
plNJVxQJnEe0cbazR/spgTE3lBFrn8OUVi6v6dQm1JbG66ipESGL4clSHZWVFn1nxivNemC1oEyp
KKn4KYi1oCMg66cmr8cdGv+nLkWplCDlujOz6LEr28/TNzW2gxZe4l5NHmtXL87IshgbAiHsXDhV
MDMhCoGEoXVhdpnqqrl3ieseBuKY9eQIIhZd+5IGhTUqz3MynaKpN30DNE1QKtgWSCseLysysdJN
6YU0WPf2tGANlpgWBIHvGyMapk+FadHqItumVPajkb8vHWofRkd3LUPFW0D6FhWJUF1cnGvy6xJZ
72u1gDorwv6SXwlOn15Gou5tWMDKytFEX8hYXQnLVN+y0NmiIUAHThlrU9NH2+OXfmrliCKYPIol
PMRF9U4nOeRgxrjCPeN4RSvIzxnpSfeuTA42OCEbj5lCFuOxbHsqPUlGzgIpuOaQG4euLJZt+War
k0HYIvF58xvJqyMhSOKzmepMXVLxRArUsGvoaGdNJrB3TsizrG6PHDrIOGHB3NvUYu0hifkbtRvi
ZczqGHIUJ+eBujAilXlrEwywTcRA3Jqm7CmeNMSf9/d5TJkPto6nzzEu4ah9Mqr2S0bksTdUlY54
hwILNPNl02TsU7KpvqpD5tzJyp7CfL7XZWkeTGBVAYIq4L1hbdO1ua0NeW3X5UPL67hxw4ojZlXW
R/2mSq4NtZyDWgMTl/TaY5bvWynhEheL2Jq1zeNiDS5j0iLcOnzBc4R1XYYw3WXR+Cb9JIDjHLce
3URg51ONr8n6BuupjmcdAobrpIsHmVEwucMrAiqIvPSBMDBrW0zLs27Xzbb5lun1XWwScgQUk6nR
BI6S2Z/H+mu6Fv6Azndxknm2Wt7ZEmFyWF6hyp8aDS1EfldPxbsEU1H2Ff2fIXyBTAsEwqb1qYMN
VK1RbGa9fhhIJ9gkGDsReq/qbaonbiSfPiTddnmxXjiAaOoeaff7IKgqcFCeyzvZmF8aq2KzHgaq
iyjRmg+2le37OJw2QBC/6MUqfzM3va/j90RRUbwlyPEY0vNccWNbykvmVa+KwU9IhQhxRHtt5VwJ
MuddBSB3C3Vg+Szm2KvV9KpaFZ1FMX7LlwlqiHUzLeUNZBAmVJfpVy+zg6NE4mq0OS7TnekyGQe5
rJN9ZrbKTbh+yd4hsFkxWTogfTAb1cuTHR4niTdKFBIilaTrPUF4OUZZ/yJrMtJTmR5XDehMqRIH
Om5TtUgPNBAPMwGJF8PBweK2ZB1zxCD9zA0Ui3wkVBaEgQxglseY3AVjhAlURd1euiHb+M6kNMJd
UqmXndrWKTFMYyCxeyJZFL22jrqsas/uOsHRxe6OxJpW2GENMMxNo1D9uo+j6g027RI0OmYsO/Zx
wRlX5qwivTQSjp+U5TaZlnU7mAUMfEhkVWZc2K5aGwi1ym5B38eGKDZVZLJOdsSGdz3n+i2C/RGO
YDwcGne4GS35sjjIBa10Y8ZwwKt6YgdEzkTQmXu50FIBtcCRCs1kNSKaqhyiKJCx0qiPrgzEtLiK
Fz/WBZ0+ExlVq3L0bKErlKoh4MQD2osiezjOCiRAp2O3Rf1gX1eqtYXjxfC27ioIqV4veuFHSNU0
N+2Pqd6jaA6PbKbUAFpgtu0gwZO1DLNG2goyhhx3xUSeo5yHE8KHmcmI92lmaTixGazQ8Jaal6s6
fBBGOOJYgpDj0N7YqfY4TBWdg4wIjHCMPAAczCmrR9HBHBRpkv4CjPFcpenajBBGKmeF2IHB4NCo
0r8GUyMhfF65A7P+pClB5RT3iZq3m9bijA/JNfKF5YReYqqfJ7OsfHzb6Jf70d4zKPaEurPkKeEl
VLToqDCRsMveGzNciVVcYEP98EUFrrkbmqd8tsnV6h8WxR4804w/J89N0dNl1R00wcjF8SJz5s6z
z4ZGc8iuE3xvsfZCit9hYZ4KcRHS8u3qI7II6yvxzFmlAvEmLY+X/Ktmus/0CzJ6QMvr0DmRb+sW
WXb1Lh5ISgzjJYhFBZxUmrfG1O/0AVS4BqGT0YD4NQEwaKVsBweM9rQzx69z8a1qsncLSbpgUV8M
mW368K1mf7FktBqtxuKAi1qS7Wa7y2V3p+KFopmTpgd6QE+FVb+ZS1Ec9a54tyx5RIqOVXTQZg+k
0sL34dsQb/IYapLydUoVNmmeKctwytWjp1YtnzLTflAymylk1WmF03SwWz1mDwnXLqXytEGqEh3U
VGFBbx2vz6NidS/xzFi+QqF/Hhz7mGXWO1xow896w1PiztlrLp1Cuo7OYEA2Wsv9M/etnHJfNWvi
FyfWiQyN4TgZ6n4xVZqtSxakFe45hWJn72SUKKXGEFysBxP4KPpqGwiokmxmVIZ7SlC+AWb6ojb4
Z0ql49CW7qqZdnmDU9Uo0cCrTZ9RtQoPbJudPTf9Veq8okoKCpmYes7sNOHHLt02BVoFXfs60tI/
pkW96af5m+I2nysqtsgp2fnKSBWXcTTJdx7eAQS8NiF7y3KtubrQ2ksqY3pKKIFD8mkZ3lIouihh
VqxiY2p1NP7rkKKahjUYo0Yq8mRvqxENOjcMIg5JG0ZVQdArQZxFPXmFnXwh6kylD1tCHEc7F6tl
fv74B/uu/ExYSbadTBW2bki8mj203Snt43ctpn+ztERXmSFJpH0yvGpmdBBaqp8TV/O0RLy7miDA
KixNhK78QkPS8lMIHz1nkKB5Y6mj0yfrfTif6mbJtEP4mrBZPsNvo2UevrGbwXpIWnZUmW/qoG/s
hjS7CmZr2U7sTKIr1NjhJZm8caXPkvJzrufhpbEAcEjqS3J+GuxiFQyO9+TSpbcdD5zTz01PVsTd
WBMAWCRlgNlQCXLduTNkxZqjNbjPZmZj3QY9ZJkDJ2fsuAP7JW9pxgzHwiK9aaCJOZT2lSllBBuO
35RRAqjQMN5oEdVpaWLedo3V6OsgeWgbQtSUDNcH69oEZMyvLfBwNNHoSy+IwQlDok7UuountjpQ
iZDtpImPdgEknln613GwqJgSUBP0Y4rgFiqlMl2qFcCAoPY+Ab3aJrZkkueuyYHjkDU/C5aiTbhk
0R5GjJboUwB2gknZNZ8zmyzNzlDvc12lA88e69BgeeuBaqdmSXQC/SScQRYcddHiE0qiPRSZNL1u
i2dluq2oF8tQxaBazF9DlTpSTqhAJbCjDU3xJZ2VKwI1LmobD0QFkItBY+ZGlgnZBzb234We6wDL
BW0qAXRxcs1Lnr+2GYYlpwqDOldvwZXhc9LB5raKPAC4gT5CfjknuNHYA4Z4S5OWeCrtril0C3cy
ZlKpgBVeaiOEMNJiAWnks7m28jMbaa4aCXbBU3aam9qP5uaG4ylpeHGycxMDknYeU6IqFI35IX52
ul4L8K+cimkgUSQNe19DrGWnu75kTuP5PclmVr0BkR1y1elzoXNoHO38FQ2cTnRM9dhPV4UA90cW
Q7IbDBXbslO+Df2scrCc3xanz89pOOt4CjFI1l7dKMMx0VJU9h0FY+zOHOsF7BFbjq+0VOA49yU1
O3e5aKypqoZC1a5pmcYhXpIQiEpaG1qQ9OrTMDvvpEQYxKS6mj+S6IVLgRTG2CvEQCe6gMXbpvGl
q5YXo4CpOoT2eJSjUu+rEletlA/GWkFOyjNmClQW2E52mFqDKFvR73w6/jEmupZuWUiZwaY+nbun
SsTJK4c0CrzmaxolhLD1EO2ROzdgB7fU8a87l7NnL81vJnxqJe9RGbX5eSGguSpN4uySKyPNYWZT
FPLcJvca0d92ruT55vOeDGO0W2sb/R8E6jRL79Je6tfkO8Vwv5Y0O/VhvKe9i87Jeo4zZ5dXRPzx
vVDCq0Fjw990y/MSwRVWJYN9WhuoWfuikCWz+QdBOUu6WNSDIgsVB4rqjeQ8yzBPtgPbv3Sklq6o
0ctACcccaSpZSvKZsKf7wslvNAeVsuvwLPWkONo5kQUmJ8SBrvomhV3Jog1oS5tuNRXPcFa+qNmU
b/8HkSL/m2AhJurZfy0Uvry1fVImzfCuBO1b+eUnzbBYf+93zbBiqX/YAD9ggRgCfbBYQR3fRcOK
Jf7QAHcgDbYNzfqJFCKMP+B4IeVdBcOr6BVa3p+qYX5KR3sCI8QAd2WZhv5fUQ3/ohk2P7isjuW6
5opp5QN/oWbSssmpwYQlq+u0ebX3SUg5kualnF6rmaRk5piKffIP9+pPXsm/lQMooqTsu//3f9bL
/0Gp/P1TUV/ZpkEelGYZv9BJshq0mqI4vPju8zA/Ii8WMC/hj2NXf43lHn8hMc5bvXys2Tms1SLl
64XNDSmjvs5WFz2ZFmebxHjvikfAf25y78o3I9yz9DX2fu4e2NlRyX1sIGIt7bvDjCKS76/Gv6Ss
GCuV75966z+/hRA0xkG2UOz4hSXZ6uocE05XemUV+2X9aXYJsnNEoKhnusV+KNRgWAOnEH3Uo+Pj
h+5YM9FPYu9G2US6BJIdUP02AeoWNSylTFhmXcLPakJ+jkSewXTCcfxZS9/MhEpNNh0aG46+nsDv
VgLyxRBLVkxkbzOi3Ti8y/CMkgcY4ujtPeZkn9nL//tn9zNt7s8v7ViwsVTO9EJdf/7L211SRjxo
8Y+ky82oaKzSG3oseAlFEje9XdW2hf1tTFb2PZo1elN//6naz3S3j4/lDqsEDjg0GiznlxETmxMp
sGuxBVbVhszT2VS3tbs3wgoJQutHfYLLBdOgvWf2DsomOriNAEBIfiAFiHqNMnXZ8DyUQ7I3zlAW
t1BLS+sKnSBgAA4ixFdQsf/7q/6rcc5V83azbBga1oCfb1Y7SjIiEZZ4ShZEXYQIuKKOephgy0/W
t87FNLx2VuPbDvwMexgrNIADPOvVJwNld6u+SZZnYd0n8iZBKzawHHSPfeTpuk+IznYh7acqmo0C
i2IGXNa1DyxICSsPkoST3oa/GfEr1ejXES9UzTDhIvMPjrY/fx/Zx9NEVa/0VvsOVR1S5fo14Mgb
Z6CJlbkeSHdORuVIsw5JKolDwMj7dSqfkXNu2f+0JiemetpW07j/+3v9VzPZT9f2y8Acyagb1G5h
YGoPSyxpaCv+ooqgKpwtcGP2fJce/aCK8vQ3n/wLU3adQ3/8ZPsX30XHT5JswFPWeQao1zwy+ja9
StjpxiDpvOXe6JjAnEjfhrb1G/ChWMfQL7PQT5++Xt0PL6SaEm6EfLv0gML7LkLqprjRynu2/L6b
vWUoKLqUrN6EPiE8zELEv7kAbX31/sMF6IiiXKwxEJh/mQYJQYqLtfzl6fCIxo6GhUOdDAOA1VB4
cX0QoV62NvlRdkJ1RVlBMyHmDtmvFe27nDRweS14O7g+z0564PSfSJOrSYptbeLGYAdrGHZ/89D+
YgkSqm5gvrEsoFy/mmXkoLiqYkKmTPPU61M3gNe7Az6EgbvjvELSFrlTfoyqs3DwVnSvdgZQL0QB
zXzym2tZ79Cvd1DXbQ16pWU4bAd/foQDGFp8Xn3pJY0erDnew4gjZWO3nGFJh6OenpNvUfZe3bVe
eB1O8e9e7L+aXl3KjsKx8SrZvzJEdZc0i2hGuZrxxobZmu27mt7bq1jSeF3ObGNvSN+4d80K8h1s
jvi4tFiaxYhMGHlg0Qa1E3/5zX35q6Ht4qdigXU45n1MRz8M7YZyIL4KaCWF2ZFdPR5QuxBu0tJL
Ni9W2wS1qE7aTOmHF25cYz1S6/Sba/irl/uHa9B+ebkjOXatLbkzGiW82qBXyl3Jsuy5i0oQgsO1
jmGgKBpCyx6UUv5uVtPsv3i92CFp7B3ZCzpsBn8eHCFZB5Ero9KrJzrfuP3aOYA7tCGz7KxM+sla
YwPX0FwDzzWJEFEGZHqJAiQ654ZD1lDoF2SE8MhEELb3yWQcDFRifBgAA7mpbiMC9wgl2Qg2T5b7
Hg6zjyp1pzURXpHi46dM+slWUiArNTekFxEVQrbNUqDww2PJtC90khSXuwkEMHXZQy0U4LvFfogw
A7PN27YGGV9oPweZ7YWDiBwESTlSxCGYvRzoLzlYcJcYSTAQTNvwplwL1s9q0PjTz/EaXFhJFZ6n
odjXZG1nnL2SmhnHCP1WC30yajZVpwaz0KC1w/5EAWY598SO+PMotjbqD4KA96KHMpOj/Beo5ABC
0i534ZlLQwSu29wlluHVUvFRyJzMpPWB2xIbi2sLSTlZV0JwHm5UBDcHoGNBNaP3xyiy3qs4Pose
0unX2sr3xZjeWlGByKuDmQEbZqSyvXZCnWKrKeiQRvaG2uvU61uKQoQv8Vy0V6G2fjZUfqGcQdoh
jUdMUXgyJq0+Krdd9DxPlzZGoVlsikwE6Ux/kgI32WKqa4MsfW0E/AHidBLkQEWOlNB1CapB3d/T
2p8pDCNCV2KW7az106n0O7U4RQukKrrXsSMPlrk67w2vQCw8z8VLOF5cYEg1IQSSZPH0eR4PImqu
ssrwevxiLnM0yTxY3BBjsLRb3DEi/DZjWGzb9VqY2wcUcetdlSg3aooCRa9R+dM2tC4TWZDaRVAi
H1cWXzOAGPQunyCz4XirLpluvoxV9yAoo4KhCaZsOl3qyjyHgGUGgiZdbHqTWh9DdiJLbntgUIFe
fZowJAwLCSmgFPQv5t2QEwRLS3xI+NJ3IY4OIxvAmoH9UtttSW83T1H8iYi4cnksiI6O8MFItoKa
Qy4GLaxVNTozvMXJlvYeWQ0GpoAaoFdToVpTt5vqxs1uLOvB0Ro/qu/dSPc05ChFyVKYgI8DdF9I
D/8guXSnqkTBQORIpX8shrZFbP18Uy6wdzA2tOKhIZhgYqi07LFj2F0CyaYDtTlqHuoCNxoRcRpE
E9u6a8dPpq1tG8RiAmO1CR09IyO+gmxe1qMfY9Cb0A8Y2uh/RL2zS+xJkjB7EfSUVFKQjauQROpU
fcpPzXybLDsXQUA8135GjEpraigG6RSXW6hVXq07gDweoWgFTq8f8ykMFvQyqnxrKSvhAtxs4dj4
BplFPQzWlmzIci1B52+cf9eAsi0laYKViNeeb8ycAj9OfgZLmAORw62CPEg3ORTxfLQOrEeD5qiA
6LVUvooeQXXPlJe580AYCCbIYj2gqUPuPWGKlEkN+k+Ncuiyry0o8VXAkAPhEs7X2iRfbvnKdnnm
roYOyBz9lfHg5eKxR0NEnDUcIgMIUAQvC31/a3tD3PpDdK32ALW41+EOQKKvgQUuVw9oXXlD+IVy
Pq0jQddE35lsF9yBRjIXNlnAS2JYXRE/zqrdlFLQ7ghphWPnSoI8CHVsJXErBPMt6ENpU5AwuyUB
jf48MhV8n/r8TaWH0ENTCbXck8xoSr8ETplhwiO/pjtiUSbgFx1yipcOZpCNzTRJkYGYgxczf3Q0
jvqlxbzX0dWS2FmoewN/iGt5WmUaPdgsEzhfC+coKxAR4swsnUtc2YfSRaQ04PxKriDQAVV56CJ8
nO1dYjyZ4b2tteheEbgghs3RqcQocuwQfbMy+HlVHKrWfcSDT67VZ/qyUesGWC/3pQDrlO5aEvHa
hHavEpgTXLiJOHQ8GNWACiiudsMq4mqrS2JjCJhG/iy4XwP4BtABM1F1ixYYUXkwanAiFM0dElZB
ilFfoYBIVxa35EiTUKMrY1KQNUjKnsfijN5zS+FvB3bHT3N1T6QeBdJ2P9QunBVU1qsyizFCVbaZ
HqPwOaD1PdZ8e5/sttU8u7GWx5n0P0svDv1YeRgdtwM9Jrfoto32oGo7/KXBDBkfOZ1fEr1EtOSu
AW065GZAembA0QQSxK1ek9sxhiAXd32je6Uinouu8ctsIFYy3EeISuj2IyPB7RY5hzYlbDAM92Lx
jG72wJnTaz83TEWdwgI99JsxVe9rEA0racJapnvyLdBp39TSQhYXAoZijcbHGqvhIdFPZmsfBpZJ
N9NPihnuJfSMtjUuGHBQJOS7deZaGhtABTAulmGKT8dc6h56KSIK/FVetq7KnWKcRDkw17G/z8wT
DfhjWYmTpMxSrkbC1ji0Its3CfAxMCoKzTmtoLaj6sdiAauS4GaKyI6WrDYaF87OQrAjWP8fqP7N
umJgiPTWObJydC9j3BsOKMKF/Q+nXM6WH799oLen6ueOj0LYF6wLUalqJ4tOcjsX3rrgVDYmXmaJ
PFe35NFy+m4cf90tsYlCve4h+XDIZmue4QJtx3WVqpd76aC5NFmeUK2su5uRhIhGOfeOfilzcW5e
+1rZr03cAcqcAlBo6lu/B0kidFIkepV2KybuUcMPwhKIodtxLxRo4JshS3BVmiGgd3r3epD29dAr
16IN/Sh5VaGdrRutiGxwEhBV66Bp4lx8uDeyvVNz043sdiaFrR+tQ57Ft9aon9YfJ0L3kNOekOU8
aCKmW3ZAxbhPZ/OIhHz1Z56iWGHjqF/slpW5Rds6+SkGU6zwCAem12zs6E8aV0UUH6QaQif7GtXG
bVPafgfBtWOcxPpJTwXg/H73UfYZmIxY8oXT7NTBIBBofu6lfdAmhbfyXtEWf2HjkVVPRm54lmIe
8ri4FR923tITAqWi6HcW4zZetBMJuX41mleycx5QUz5EZn6ee/2CUOUB5fmeXWWwSsvXIaHrAHxd
OuAztAE0Vimv6wx0GMrvmYrqloMdOjV5H7XimSIGhjqFOnpbtmwLMRJRnWjYn6ph+NAQbrBu/KhY
QIkf9AsDL1n9hVXofizApKUn9Hhow3PPm2ctZS5IB5p58j1h5yvS4dgYy47MlPigI08ZNRKjYj2X
O+pnF7pqyn4qRtvLTYu906cQg9CGGtfJcdo7S4pLGfHhAaDhY6KGyHfZgyrqM6fBQ4Kdfm5IwXbD
ayfN3zl/nwZL/dIL96xFU5BSRsza6apLpldhdXddRvuSnZlWhDRLJuOTQndHi69TTD9k7X4p6fpj
brszDOWTS8d8ZDrQ1koZiewYfu77smD5ZV/OkoFe047AKxPp1qHxphL4RQd34lmW8wRk98Rqd65t
LNna9Drz4Zs4lq+NKu5D7uWEXWUevqV6dGN34ZXRnzCIv2qp+pwL60om9Z3aNI+0xjyn1s+rp9LG
CWnAwwyRdpGtgqjpyLH7HsEc81psPBn05PQiu43D8klVeZL2sHo/7622IEqgzF5m9cWoEUAx34Bt
wFnRQWusTI4bvJ/xmJKIcd/zGnJfvYaTYoxysGxXe0Z2u2QMV4HTOuUkxYDqgQH1hX2ktYfrPnml
aTa4DylPRzjibFbJoWaYuuGM9qVl8Y+W50k1TrNDzddiHOv6ia7YxUn0baeqFxhUuwpv4jpXr1+O
AHcOs+G1K/GkSJLceGOHde8Hm8KgBGIyWFwuiYLO1poBQcb+iOZsKgg8tx5tbmRz7AAswM5CyPFM
NDnnvUA0rwayltyKvFhvT1B0dkgGilurL16mVj0o045opT2oGkL42JnNxK73HnkE+Nt8o/8mo2E7
ElTgousk/Zk6FbeIpQaJXkx8uJnc4qQkZZHhOKOqwjnAks3rj4XNiT05aRSDubXF6zJZIMbUQMHl
tn6SheRW42y4TlLx8qUa+iDDZypUb6yjoP802Cx2xLGaVesDwDquU3dRyG3MKxNrJ6cwiUPijJCa
B5lRV+NYsZ6g1kVorSTNtHM/Dmn8W2NmyWo2eGnuFa4I1nW0VbTLgglwSBV/XQ7TBo3P0GHvQLTX
tBhkjEsmwgck4Zsek/3KEVMQq5gwZDVZ+1RSA5PAIH1BjO1eT5V7QHHndwqnLJZnV7/VVfuq0swr
Xc/2FptWx0j3DcjpzMKmXveB2TFf1aD8bGw2NiJI1bjSO807ykYDzFkDQGRrbKpBRM3f0XFpcSmi
IQFruRqrb+vBdV1BI+wxpJpgWRRnyZnKoUmum/5o80N+c8vp1GDWW4/4uDF26zEvSdBPT2oA1vNB
wzzbTrfDWO1jO3xwl5IEcLo6UGP3inNnNeYRui+ytn5XSv6jKYuDZqPrRUZZe1jOGWThmaBNxyjY
Qj6ul2QyoOyWhZkVxBDZC3S9D57lujZMGgZanX9zjB9qAA7Q1PM1rLLCIBWzAHFKXmzukhFETRI0
HQVCEfogRT8qDGtBQuXlr/GmRy0nSLKz1xMmimQqPaFf1cTZr3NdG+6h4H/8mgh/FJLHA4YSNMSr
r1a/wHpBEuJuy9Viz94jQuAzUiFYmzMRC4ngkICSb7feZfDHp7nkBDv0u7k4GbWDi107Jl14neXY
zzWWbkvZD5hI+/KR+spB1PqpbbTACdnlmPoFaomHuB8RrnZVRtZhJAB0xxbJjzTnQbX0S1GzlUG5
1fOuwAo62Zlz0Gee0lrT4Q/Co3JiORwQbfG6EzR8Q0r7bWrOr+soErLg4aH/M+Fqc0U2PNIpZi1u
PA0gV/+tJmi2VAe0uQdo3V6MmojTZLjonluEfpZd9zW5s9zChOPd+jalPKmBHXilAFgo211M4UhR
yHKBJdxTD1qXE1XJt+sbWJi8DY0arLtWG/nR+mKvL7iwmE5CikK8eVGsH1eugglEdf0zPnay1D0k
Z7wcwfJSnMlXC9YXsQU1WGoYJBBqzmJ+Xf8fr4evdMbRttJb3b5BisEMBZ1cM323GDiWcWV80nqF
633oIrg1oXZcxxLHdpYP1+/5NoZVP+HS2mVrSU7xGjaC/RztPqqC//en3t/3xIX/H4jxyw//k/kY
D1XB3/+9oI31cn78+D8v738yQ2ONdfvXXfH7Nvm381uZvf1I0Fp/y/dmuCP+cEh3A3RFDfN7E9x2
/6D7i4YBT6tlGKZO+fXPtAz3D0e3bA6uBIGyW9LWlmDHCkGQBrwtTaMnaBPBQfcF5s1/pQeu/Vx+
x6UPE9q1VFVTDQhdzq9drRzChqlOMAldoKgdu6S9RorRoTOhVQ5ylVA7GfjLLn4gohZFJXj33B4N
PIQItTPFDVCVubupy75VKEWZO67RAL2sPx6qlnch1tpjR4CgptQ3P9zem+8tgh8b6cbPdfuPS4cr
ZluWa+k6nbm1Rf1DhTyzlBn2BWq5wpWkTkfikMnhOhqgaukYu7dlgbwpNnEjLp1xShuMuI2Inmqz
Xag21iTlaflDi/EDzC8dB8uqhr26qoewdBPvHb7XsZxuEiUpobw6u4/vrw3sgsMMJVVZNB54Ecdr
M45LjpHQsl+QkklLY+ecVXVg5Ta3lEIsre3C7HEOFMys8B9fiyK61/rspR3ilMmN+63DamI7eiM6
y96gDdZ+0+T4pVH1580ij5ZO/dqz/8iG/OFmdV25uKk2TH434OwiDOheJ9T6MLb9Axkc08ntR47F
4HKojml0l5OrUSO3Dr+rtiUqDgTrxy2N7cfImr+5FKOhxw84ZWZ+geiVb5XzEtEn24/LACvSsray
ECZom9z8TfdK+7kR+/2ruFwKf4F6gz73y3On/JspvT76KRmbp4Wcw9bs76RauDvIFTwojaJPMVQR
tQQAPiHJ9mVdyNt2laQphXmjl75Fe8Vb8sTy2oZdh9GsBN+6u50yryzi9FDns4YIO96oFZpLKOkE
XXIMmzrCWmxbnrAh/LaV+nOz4+N76bTB4JQAzLP4z5+/Fyp3x+rbcPStOoU6PH40Dj9GXQzTWEBT
34yGdhbNnJ2ViFE+E3myQ4Wzbw119of1cfSS7kRKlfLv3zXBDMOn/7NPx9VZlkbk9prvw4SFDPjn
q0O5PGE2SyFXlTNxxgVo87KfD0npHMPWwnEX5U+TvezBjAuPELRXjJNAWfKiOWBIFZ9L+VEVSS5G
3CI9LXMXU39CGqaWXkrDPXYNeS9dap4ot+KqG6yRcAPzqe16xzPrAR1nFt8VqeS9GqNjEd7UUSSv
Bs5RpjF2tzkcWFOLSEBUbOhGUBt6G+olOneXCr8VHW2AZMX4ueQgty3aFMleFWr7zsTSMApq3NEq
4CAiKLnSnYnqbVu8F7RIae/IBRyL/NRZjbvD+lI0dnVlVdjWRPFZJuzV8twViBC/tYOtHyJ7PvUR
xwxKC9jdLKz40A1Yt3WDwobR6kENLnprTIBA+rr3aQt0vu1U7Obzet5biei9RiEel5rs52iwvLHl
c0GCbpHNKjA1aSf1gu02flR/wZt4M4jhLbe1G3BFyZ6exXs6uLgrEqegN3abxrmkzlMWl3JKqDdR
4SzV2SRVIsaZU4SfPkLlIqW4jxtcuBNMHGdAaLNuOlmAVqUJp0Pqhde6K78/AKNu7zW1q/2xuzMV
xOUyH6/JjkZ/a+LXtwwQTYpkamQoEYdu4pDSsvpAKjRgwPXXh7i1E6u/o9phUFVTDAI03GtC+dDj
O+F+6REENS0leiJI5FYairqn/45HPVfbTahPyUXU411F8t9sG8Y5hXFGfAQCw3GiJ1TLT6PZyqui
F8L7GD90bsbo0zC4ya2Q5cUcCXGZDh+vFnMeZ6yeTk8Bk3paoEPO5uj6kyuLIDQeloRuhy1lQm+a
P1mbbj7iIg01RAJKJitnp6nYxfrwkifFm4XbGf8nnaCP+6I0RKsNLgAT9WqwjPQqtQk/ImFxD2YX
EkKkhLdZzVnMsOxzkZFT/nFNNo0TRZJsqy99ve/qlq/RWoqXQEc/KQqGArggm1RZKGvZ9rtWF8tu
dihwZWa0U6pQ/dzpYm/mDWgjuH9H2xjzpzRGFgXCSZ4U90vYVuMRKx56gwJepljG8WzhQcUwlfY7
NWrb+85UYSfsbCWZD/Ngu4ewwI1i9EMbJAiGxDRkvmnlJapcdZOPIaSlROk8OA0Tu/3G2cxAygIJ
OyNRLeUy1J0dzG1OthAElN0wFHiKZJYSTNfXAVrvGTAYKUqNo+g+0UjRbq4s9szOdAMD8t+pO68l
x5kr3T4RFEDC38xFFUmQ5V2bqhtEW3gg4c3Tz0L9c46qoQYZw7uJUMiUJCSB9Ht/e31vMtOmaxgq
sxPx+A11Fx5LRfIC9ud1rAJO/S3fbAqS9qoQJDoLo72mWiC7iXLNgWVEOqXW29lZGpIW7JIvQ6z0
O4evTQmNk1NC+9NoRqoXdHGIVLjSIh5/vI9XHvfiGi3cx/n4E43z+jOP43pel6CYXVRNgwdEwdhg
32SNYFZoADFaZ5A7tNp4Lh8Kly2XynlnE0x9A4UDkG3Mjw5650fc+/O/FveIirFAqGJktLnWXDjq
iL2Cs510Cp0hrR26hgiidCaPCOaL2unadTO4V4VatTeFH15Psnox3R7rbizjL+NAzbbvv3gKWmXX
FTDQk7a7anF0uSLb8Nlo3fI+cuW9FsJIsTKqT8Zm+KRaZnhr2Q/oUoIDJ6Mf/DILBiFlnUPbo9we
coMwALXNCKSfJQeenVZhaWyixLnuRX2Jx6R9G6JSRtctZ3F3BhdpV4+xeW84fbPDVV7dFqr2afaM
0ctevPki3iWmWl5rptAPhLvfqjSgNCDt4Z31QCb6eWOP+9HrsxID0fm7p6VVbyMXFrSksCNWh/Eq
1BDfxPOxK1CiGYJg3b53AfShYqdm+LS1pdwNbuR6HXRFkJrsQR2SKN+/QxnubNrY/ZL4hbYPbBxQ
bLyLthlyB4BF+F5b7dfR55im1dWjIiGLih69o6Lqj+8f2Qn1H36JncekcxZMB4554xTaN+yi7kXH
tYBi74AjqN0dmrS0H0StPcVZo9NFheuFkjJ7jvqARQrsKQtI4FMbiovANOQtZm7UAytEuGScTKje
bKpX9ErsjcIvSbFyE8QOLpvaYOcjANtPc92TpheXQYKjAyS1703qgEkRWf7Nj36amkatdU42P5ri
5hLon0WONlWxhpySpzBIMO0wsMvV0wO4nXIb1wHpqrGd7kRG8jWG8CEwF33GxpKTbZnsQtU+aCAy
nzJ17G7wnYCYAf+VPmuf0saWV2bZPSVKSHDRMO61GJm3L7LSS906BOpoEp0Lyp+OzjC2J30kI0/J
USdJajHJQDFS0elEyudcAOIFKV1lSfWSNs28AOnUC0wc6rWe/zg5YXujj92X0Iys1yQKb1WEsqZR
Vj+J9LQXSYqJh7CGLwi2iIdN/UvfkIl3lfKbrRkRoIBR38oiegmcHMD7XMJdV1StDeC87zrTIi9o
vYlRiX/kIMYvZweFvp/qO0AirD5gery24nvZg9R3emO8RoNJ2UaW3cZQ7Ie2y14MxCPQ7mAPOoH7
TUwkj6oygh+nWu5n0gXpwNzPkiD5bFHoeYkB3y0yMHyrc2pFhFQuKFpFbZHnieeyQ2zquRxKtsYN
+E/Xq6tWzqXoxnUWwZxwGMMtwdbHoDPDi6yu8ONNqNBFMUAxZkYgO2T/bZqMsNxkei38gLumLLtD
YDTMT+uy7zJ5p0yvgdtq1z5RT1ZXXnLIJVdFMfSXVmaBRzG6hzalzgI5R5WQbpzn6iDab02cZFvL
bXSYiTELHNZiSQ5jN6I6N5qwlcCbhuWwyh8h0zWHwsHUlL58ZOPaFUnJf9VLH+mMfd00EddRO78f
446Vas6Mswub12haHjSD3CWkXZwWWW1TIeUmCeXnajI5v5jtbRWAGWq4ixgKJg9g5t9K3VJIRoZ3
vYLuO5D+l8bo9YNS9FQ9xPXV+2Erz8ynoiryQ9kS8wsGcOZtNx4w40mMxn7ECCc7mHxN7pTzmTwp
tmait8+9WX9XXIqmZutrDGYuLL0yn1MvCa1ru7CnRxTvBdLbstq+c2JhLu561vZHuDHatizT38VY
Rnfzah5Ic9cyeZ+L0Lx3Zs8qACHI9eb1jepYGIWjtG/bIXm1ciQ0achvcxstf3TK6j6fIbTxKC16
VCvvFItWO9TWo1k4n8y4IIYG85QauBy3d/zE79t68vyGSnLQxxr0kure6ia0FDbF8mVPwmRqhHNZ
1KgYEMnY2yLMDOQCXkaQ4pBrlXltFcOV5Uf9Pu3QPpYUyzylsYntn7upJNlL3S4fMC6Y8AMBXEcU
m9z7Q1pMYNVs/zMMr/yeCkQiaNZdoBIxsFJy0wmlKSSVYYu1Y/2T40fp2RNry6SVX3B/0V6SovnV
q+5TZQ74BHfgK007iDxJNJiI+GuqGfrB5ux9kQrV3jKFEEs55sGtNRiTVsewEYl2oNZOeSyIGPtG
8NmvKHIKjfarahTiQqqO8sCuc6NjDL1LTSW4GkLqI2uisKDpRoOMdbFRDbDe/byzIKPBhHryh11I
eSSY7SDaDphUuoqafqLcUQnIOJZqcDsIygAbrsl7Y6JycqpN4BNU3FykvjntbKvv4ksbCToDQb2t
URcSxwVFaTB2K8gnUx5SCdlphzKttNlvhW6gChb8i8OZ/FI1uc2+TwIiw8G+cjrtoptvEakClACL
KEx7KiQelouewIfYD7hyn0+DTcg2I2yM1n6T5dS9a43oPMNRHvO6Ka8N5ztQgD02C/Wz3vi3Y6Jm
D424TSOCq+V89zHI+qv4ql6ZBrSK2iKpMZrD1s7b75FIo7uBQuQa5NkhB3smE3nXqyAoqgYGphK9
NFWdocJiU+4S8xNmw84eQ4j0ShS7yNJTj0SiPIRa9pQ19he1rj8NWFnd+VArISX+4rxgbkXWvUSp
rz7Onu/VFP4GTpSC04VT4yvGtH1/hOlDc3dBKV8HdjhLgEx9b6ckzGPL/0HhNrgFo76vdLxBeve3
UwzkH4oh3RUtMfaUnNtkqMjtQag7bog8ZqggOfSYab5Hfd6vkIVjo6+KVWoOgfImRcaJRKAxYW55
LdDHwEJzlJJ2g19MDRTkRgSg8nsHGNMnR4oRhm89A2d5DEggb9OOwzLZsvCmTajkiNQfJD3gmEYK
iTisUdFiuOPONUnXsJTMtWPwiZIpJNikcujpC/KlVoV2JcskSTRCYxHSmYma/1s3LbZ1KMP7DtWL
FTacVDSh32jskDfvQZE64MqjDdY+wqb6RmMQs+WUrNoFwnIn3+eD81q2QIzrwfzsRyOaxRINSoIN
zGWVmiRrW3em7iN8mixrVzQ5sLTGfVRT4wmFEyIAa1sNmHEonQOcpdTkpV/ikxImTXTXUt15ORhB
emN0AisTjeIPCmW0nCOMz3Br9EcxlhWQKMR00h83muN3D6OItwBuYTAm8CWdCICR9X6vLzlepOiK
aj+zrmqulWyUhq1t/dp/TBs8/bQJupkxcKrvexfzJ2IUvUkRKLJNeSXK8JWH7QrCSzsxcOYwG45Q
Zpk8jArnVHfgSG+Fxq1vxM1mUuu9o5DtQP8FFW0+zRYxjJ4+KOr94Jfy1Z//92mjHfJGtttkCh4a
VHMHjGY0JEvNc1VVD07WulfvRyHh93KnNsGTX8411eANNgMZw4vCjD+9H3Tt5FXIwLr650BakDbq
gzltjJyt8M3rxuL06E8uvqNWz/mMeA4JDFZ0zvXI53CTGxT/+v22Ki3ti0V48p515DN6y+zy/eyb
k8O5YOAVnjv6NRSDudNi1cQyFosYhH5Yk4rxm2pjPemgiE+jxr6IGvNGqi18tbABZdsVB6I/2YVu
oNvh/SFSDfGNFrjJ1SSM77Jz+50L4BM9VnfN60j0T5V93YXdrxJjmPn8Dt4wnVS09dO+D2MdrZT7
YxAxQpYWeHs4e12JcqMR1UYmOK+j1rz3Z46SPyt1ZWGJINu7tIxVD2XDLkqrLxh3DU82fq5PSUYC
X8KNxdJWuRaNNcvn0F17TcQFKQ3ddpvHUXeJN9R4Z+VVx+2A9Aw9GT/Amcw8LQz9C5G3qCg0mytK
Pya3wfxPdZYWCJUMoHihGeMMaCBpSsBJW0Lh8BrEcueoA5Zqk6gVxA26ehMGoXaD+npDubJ6mxEG
eFBNBKIw0728pzjKTEr/DoGCfxcCCKBaFpcZtcBJhfhOQ6W3qGCdWC/ZkGcAJySkIsXSD0OhtNdN
PW2LWjheNF+b3juoM6JsW/tmemumdgTPDhZePf3qKZB74GgBZlVg3eaWmcta0e0122xu+n7nK2F0
R0aeG48AGZqWWbR7n7sY/8VbqB+X7wvOMCAIvTwkg4OCn80cBguxxN+64P9YE2+HyBGWOxVgKCpw
+Hbzqxn9gx+Y2e9U1/dS7/IHNQ2IwbhQRx3uwkYHim1wa3GhBpQOZdiGXeSp5T60RHtJyBnUA2Ol
EDRI3AwWsAHG7zN2BqiJNNsrYuzzTN9VHhwQjo/cLzdlfuvA9r9TUI8/EoMPPQ4od0nPrwPZDUqo
J8AaKOKBXMpw+b7h52gO9zl2kURw4HWUY354/5hGbWMQNaazmew1RlWkpo2L3im1F4OyWMJkikLx
qr7nyOnvYoA6lyNQgwvTVuRriuXAoELzQLFSdDWo5NFp2YohIHSzfPW9AThbw1Z3yuFGV7rHfzYe
v70KI8796RzdlK1L4X/X71kvBmoVCLLg1fsbXm+4MxT5aEp0ABKbsn1QR3z+bLC44je/QBwElMMr
MSUrenIFn/4yMtEROT65jZoAxCaZSpS46H95lTuWeFIGg9F6To1uLJVUjxSHWMvHL8QgzU5t4H4o
HFoHcaeXobwOnJj6r6QN93VZG15JeB5sB/RaOds7hWNYUJb2+n5P59LyIKr4p9oTMKbk2t/qqu5f
qgA80GbwtxBc26ayGy4+vl3dE2W5DuIOXM+8dyS+/armSDRUqsLf/S4vgxi92mR3AUdI/zLGGe6f
LMv/KjVKxpN/nJf0/Jjz/K//SwXDc/nnemr0kP/89TErqs3/83/Soq79L0OljNQ0NFIMQHxI9vyT
HbWcf1FlSSrEMSi25N/+Ozuqm/8yVY2sJTW0OpU783/1P9lR61+2RSYT2auwDVAm7v/KV2jOafw7
56EIzbCJvKIn/jPXgbof3hTeCtvGDDFhnqZx/BISPLj78BX+ksH8M4H578fPpT8fcnExPgFjPyAv
hGedBlc1VyWiUYQF37pqIgibaz2mobCCkIwfb/HPJM6/W+SDfWzRzfCnbhPfohCw0+J7kc6IslCf
29VTE4/y482sfbdFvVBtqZDvg9xiHktU5ZJAMYr6SRRvx5+/8uHsRZmj7WKCG7ujtSUUYtxaODo4
T42SaxhuOvPBEpYnkPoMIsXT8QZXXshe1HxKR5WdPTfYpa49XBWk/dpLo27DaHu8gT9zf/+/Y+xF
LhPQW69Cbze3Djin+JMfhXrTcYdKkBJXeulQ32XUWAI9H29uUTD67/bm3/Fh6Ek7qxOzHqGKkD0r
8el2PD0bcKgd3VR5bVtriLly9ziGt6Ot3AhsrnDeUQJHZDfHf8LaG89D9MMvSIMRNKzZI+ByKFDW
q+J3SGylVJELk725Pd7IWr/Nf//QSMFk7YkrkR+CpfmVdIa9HXU1PVGgtvYKi+UhdWJgxsR2tgl3
6V9qURc3dU0pg6qbVkGKBKzY8ddY7a7FSlEovSnLkDwXkQOgJIP1WZiNfRlYSHQnF8xoG7QIMixq
CETWf+JAuTne8toHXCwY5GliKUVpbhvAZ9O20jB/JdjuslGf18BiqRBDoDljGltbSw3SASl9kgWU
R2Uwa89qYN5YPg4BEjhKXtQSM8pitK2HpoAm/GwrBjZXxxtYWYyWypnaUYlbDRx/dNs3vD4Kwdcq
XThniOOyulT6IdyHMRU6x5tb6RFrsVIQcDZS+GAQuBVnynZ9pcluS0a36LzjDazsEdZiadBJKDi9
VGyvaVrR7HOLaq0t1tbpsJXgUIcTk2etmcX8B8haksHNHA87qeklqcbwvpRN9VDHRXh/3pvMn/DD
7O+5ZWg9vA9PwNBFoFmGCUgp5FlPBD6T4cwOWawCoRPIxLGlA5bfGA8KvON7F9JyekLustbfy6lP
LEXlC+FmY5cz3isejFdrKuT2vG+0mOBtR0TaQSfkdSndMMw1EOysObWJWivP/EKLOd5GABaB/OOL
XHdJtOUegzCgVkfopme9hLmY44lL4gU/c7oA2yOq2DFQRvHvyBYikJLm5XnfylycAmwx6rWmDJiV
Q029Fe5U3tWjq9+OEMXOOxIuNU0o2HozbgMmn4EF5MYMrF4+VmSgkmvC5q561RDFsB9HpLvWeYc1
czHf7ZFPNgsQva6im7zQHFGeAPpT9BMzfWWbfFcUfZiGQzSWViMq3CuVQLcvCkFGcSNdzGgv6oyL
P9UkRhWdaGxlNTYXc34M5pR3z1gzs07aO7Vtlf4mFQInhCKwsUhMzM5WbxwAnMPr8dE3j7K/3BLM
xQKQDoFvc7/3PW4hoXZHhneqf9QIkuVWmUisPiaxoNhNijRsbqjilOIrlGvdfDze/MoCseSrjLic
2A6ATS8DZI2yKEWoZ9lyc/zpa0cPc7FAmF0zRKUgaaCrvMyWG3PXbJ0gTkcvwJEt+CIVA060QRDY
vBu4wc0uh44Tf4UAiZjx+K9Ye8fFCuLksSmLPjI8iRMevloTNnfDgD3P8cevjFBjsX6klW5p4xDb
IPmjnngNnmyVk+ZPilNM3pD57Yl7y8prGIsFpNUqy4lRfHgBPiBvsVPC8e3S4MTytPb0xcmg1IM8
VhTb9cy0B5vcak42XbRRNdbnza0lsaqOyhHfv4pAD/WbBMjtRmCKKHVj3OdRKzOqLi0Z/ECGRDDx
eM/Mp4G/zK0lFQQL0ZRxhK4QwiwR1gllImmyJCh/dSNL44nhtdbK/EU/rFCTMUETtLgchEGabKkY
Cje5DAQ2bPLMYxvEsj+asHxXzeNymLwazIQnIqvbpNK0d8c/01rXLw4JoHlCMBjlRHAWbZ9otHjj
j4U4c2AtlgBuUYWjAZr0RF3mlAtrX9AXVCd6eO2nL6a2ZsE8H9Jg8iJbmR5RLQkdWKtinDqerzxf
X8ztMG4bqYMf8hQ/cw9Idcod9wHjvE+jL2a0LjtTNglPb3xhQIBkNxtVvGuPd+va4qsvprSTi8nB
GIvqyqTe6H2714GTohr/arjJM4xoT0msnQ1LSmT24XibKxuovjgOxKpSqT0SIk/I+FVVIuUiaAHI
pQaJAx/tB/6N6YmmVqbdOznsw7SjTDqcJo3qwF4xf3G9Tbqd0cDA95retk58wrXun//+oQ2qOTtM
GvwehqVVPblNAYPYKJITN4y5m/+yPOmLWQ1RAjXvZPWY6ZUlVL7pTUmSm14C/AXL8rUuUjiyfnxi
sK11zWKWaw2GiM4Ut15NihePZUxj4B/sEwkkxafK4kIO6YkXW/tsiynPju8niaY3Xlmg9bqEglFf
2uGQnAJnrXX9YtabflAnCjxTysKFvEKaA4A2K9JrN0/yE7vVyiu8lw986HkCt0qntXGzQ+LQI1LT
giS4QXOd/jo+UVZeQSymPhn4rgyQIG2HoJ2g2Ewvtg1NIfXtU5yutTdYzH4zVhLYXX63LSkYvNBr
iq5L121PzIyVQ897pciH76PL2BA+JQJbPONf0RiFYFnde1nDapZmfN7qvqxlgERf4WNt/c8rGAKe
s9lZp15h7QPNf//4CsiXWifUuq3bg+kR89PhCZ56+toHWkzuRO1wIKp5ejnhaGTK8SFAS9XOdVDU
SMQnumHtHRaTOoQ6UlCVRQzHEL+wInC2voH56fExuvbwxTSGLZI6UcDDndrJUHqEGML3Vnh1/Okr
69ESCwa8yfbTMeGnk2I23Op5aNDJ1fCXOml8qW01OfGNVhpaMtCyUIq80NV2S6YCl1z1Lk7KB3OI
v4ekhCFnnIgWr2232mJK11PVyCLsoXpE2k73hxsncfdKWl5aCYUhKJbDznjMInMDPP7MV1vMcdU3
sasNlWY7ABBH7+45MdTseoi+GYn2bLvDeSdEbbGtl7U7xBzSWxxsXLhgMSXsbQVX6vhIWFkLtfnv
HyaircdKECkuklFDsVBeW1TGTrV9z1qYnhhsK0NZW8z1oTUEmkO39SatwtdGmbIkpfYltO3N8XdY
G2SL6S7KgRJbGeBtnozyya1MC4dGNAiMZw2tvmveZqOTeccbW3ubxazXIl+gJaMsP/Dr9MqNa21T
J/G4Pf70te5YTPu28smkI0nwGld/q5XheqhBz+R4ipz3/MXuPaDjz8YR/E4UKnesuq+6H1DAkj0e
f/zKwrvE67oY3Ns4rjUeqU9q7Xt8UroifOqc4MrFHPi8MasuJnue1ErlOm3rVZF5W1Yq2F7R3TdI
w4+/xUonqIuZTSYbmBln9K2oZkaT/xyN2hdhZqfgjPPH/svZU13MaCfqA4UjwugZ/qR6+kCqOJkr
UicN+/EAkRk1/RUFZlVT3A4U62+MtspOfLu1HlrM9y4w2zDhyZDgY/9uHGdhcu+KvTI6WN0irjtx
Q1hrZzHpW1wc1dQHpGFE8T2MLqwzBe8qBci90v19vKPWGllMfN+JSruLqpaSGYlzQjXdo4+MLmwh
H9LwJDB7pbcWE97NLSOSCvgKR4t/Wa0ZoSMc7Ifjb7A21BbzXTSiqZoqYjXp+jutpvpx6q5lOzyd
9/jFdJ8M8NZ+CJ9LrWQB0oDaz754S0vnrJ8v3MUV3eiNARQPz8cs/SHJ/V0fF1eaME7sHH/vX+Eu
JnrR+37Q6EHD1qc8dmo5zEVZ3DRBfdaqfop3/fftA0vsP7dATZPSnhShcFrsrhuE8UGHbY8NA68s
71pRnjij/L2rhTu/5IedVgm5clQF3yppOdD5aC11TByzcHu8q/++LwHX//PxIIRGfSDJsS2mbl/1
4towT/TC2g9fTGU5mo1VSC6vutYcZF3sM44LE/V55/3wxSSO0mYI23aGGBXPKoaIg/vrvAcvJm6K
jaicEvpVK5xvwof96dr78x69mLZt2SV4kVrAVqjheZmooPfiVq9PbNJrA3Ixax2EVrj9uo2ngW8J
Da9o0mtHSA/axKNALXn8HVZacRZzNxAQBaUBbpX1+HGCTaSo1reSCrSLQKUsCfPg4+2sDMzZQuLj
uGfUUxijciYwp16C+xxK2LJ2f+KepK29xmL2YiVk41gL93bYYTp8CL8awDDDi+ANZvd4323zbYFS
87H6RC35qUjbyoz4D5w/hddGGY7UcpXBbaNGb2ZQ4w6s+N+Pf7K1589//7BU9OQRR/TxQO1CuLLk
ODbIOZ+i0DllZbHWwGJKV22rkl6lASc1HxyZf0e2cYvRxnnbwn+o7wwqnErHrbcwzh4GkXxPRXpb
2+aJx6+NqMXE1vqIypoB/p7b6waF/Ga9RyJ7Ck2/suk4i7kd1siSOYHD3JrAnmVt+x2G6yW+05+0
SK9PTL61DlhM8QEGbJ+4LCC2UKn1UhO0ThvTqTBMl2WBZPisgbSU28k+M3yyY40XGPKb0ndf8Dn9
SuH7ieP+ylssxXU4UKmVpfOpciMiKzJvyZSAY+jWTs2JtXCticX0rsLOJvqPo18jwptqst8owbj1
c+fT8Q+0MpTe8eUfZlqc2aphh3rtjSW4xliJtpHhRN7xh6/99vnvHx4O3Rp9K56xHrUHG0OtDsB7
tmk/ndDhrf32+e8fHl+ZSj4GelZ70IagoVf6mztQUHreb1/symOIG7FDfYVnjLBSUv2q6Iv7sstO
TOGVSWYvprAgzYliGBBC0vtP0D2u0lh9oU4LoIVfTtvj77DWyGImF2afu9QIVbBsKW8F0rl3nODV
KrKfsGN2x9uYBdB/ucyJpX1GK0WdYCQAYV4rvKxG/GtqAoPszPyp9+BWOx/uPVxSkjMUHIeh3ESq
fIZgWHqZr566pKwMtaVWrld0VlwDOKARivu6MZ8UA/Kxq38+/pZrj1/s4U2vU2JmwebzFcjNwrwd
pDyo1EYff/zKHr5UxnW+k1g4XsK+a6KtLQYd6lr9GFBSDsc8uq2pQz3e0MqUWSrkosnw62rAjNYN
AZAa413mnHlKthaTvVcqgccvaMEQLFwL5tOKb0sKv4AcCwKEx3//Wj8spryZ5EOegILw+rF5wJYd
zqTxRZHJy/HHr32exaQfEMKmFrEHVpSu3mcjtR/oVPXN8aev/fjFnA8Ehf2VLoCfGNqXPo6fUO9v
qWQ5MUbXfvxitocUeSe4LdSeKSKj34qkcJvLgBRycuL3rywnS88VvOMDp3VSClAG5THKxEsKumfI
YaRDkz7rEy3lcGlklkQEaKL2u9vSCW6Ldthj5Xbi2rLSA0sZHC4tflZ2Y+VVuv1DnW0NFEc0jxrk
pBN70loLi+0a7KZqdhEDlPq6+qIE3h2AcrpA83/mK8yd82HTywZfaYY65BWMAN9uS9z7oXofVu7P
83pgfrEPz2/g/reGSw+woF53o7hOQnAPvjhvDC1Fbi6MrRav6crLk+gzavOnspLPVhfcy/JUXmJl
mC5FbST5K5Uzd+Wp5AKBHHBtL2+wZLjpK+fMYbqYyYRdG2pQldKrLeeLFVg3I6n/NCm/ntcHi5ns
DwYQDQlL3OJbUbAY9JBUHBxnjfq8ddRcHL8bPS6VuHBLL3EHitCnx0okj3gqfTr+AitL0VKVpqpc
DnHvLD3HSS2IzXHJTBuK7Pn44xfmWf+vBgTo45+DNI7deOrikZ9fyk+TnT1UTnkLu+m7DrF5qxbW
p8gW7WVe6iAHEhu3euo/LyiZPfP9FrO8i03Lzxy99CYXQqRWG3ddH5ySBK99vMUMx+/YKcyhKL3A
nEJM2m29LOQvx+2SE/GstQYWU9wYC9Ula17ODtGN9DStLOsL3zfK85I4YqkvQD8yMhlS6aVW/NYN
+b2rBVe+HZ03Pd7NBj8sUR0BM9DEeuGZre/VbnplgyCaHPfEErX2eea/f3j8mLStU2W+9EwzUINN
MtiYWLSuDWbv+PBdWaCWgjoIBKoBfEl6sd//JO56M1j4fZRafKdWqtwdb2TuzP/MsWBf+Odb2PYA
NqRTpacn1SczGs0L1aox1SEqceI11lpYrFJNivK01nPCctOU/+omEFbaJPCsGwfcrs97i8U6NUSV
VYE2l15BgfhFYwHKSMTTkGpniYXEUmKXiqLPFLuVXpU7EuNRtd71aRGe2KtXRtJSYtfpmL7LFKJZ
DBPli1r4wd6wHXlKW7D2+MUqpLNHmGKki90cdNfObh18e0y/sE7dgVcG6lJQR243KXLZSc+x85iZ
1nhV5Xwq8vybGeCTeFYXL6V0NqwtRPYVw8honqOgfgyb6Yvr1N7xx699pPnvH2ZzAAZLT6m69+zc
fcsLfAZCwziViF17+OK+UGaj7ShtBiaOW/YblsHi0CbZKRe5tacvprBssHuydbPwfHBJxKPVTZVa
1va877KYvdWooBhJeTjcTow+chNw3UkJ3hxC/8vioy+mbRkNiEsdUXhxPEbKp8AGeAQstKh8/clS
W0wOlNAHSEbRuzM+1LZvy0PpCkteakZrOoe2BGuUXALj6UdYY1LvMUgZ4+rb4FhZvAEYpbHNJ00e
H7LeD6qrYKC8D7u2ODQf9Dohb+zqwure1CZJMBf2CxOPXrO24R+Wljru+sHVIESYep2/DgA4/YcG
/EH8XQ2spP2Z5nZIHDJpyuwObig0kyqKZyiqjs/itpfVMG5AWrrmkztk2Cz4o19WOy3Xx3ZPEHkK
9j3szZyyBmmphz73YxdfPN31n9phCLG0KX0VbqMBjSc/rzuXksEMfgG/nD1RIXN/UfQ47Tpjcd5p
cam3MzuEPloWSyjT7gCGyE0uhiH+SQX7iWV4ZStZau0qNdCthDwkoRWgLkD9H/VeebPi6uX4YF97
/mIRALvmdrmtMh5V1UV5rKQ7ygGjfaE32Xlr/Tul/MM6E1qR2ubCwo6ANM8BAhOGJmllPB1/gXlJ
/8uEEouloMqCruvgc3rOUMWXCHfja4680xZOmTiMelTetJp6Ihi19rEWK0OZQ70pJpePRdX2zDH5
XOWlhnlqe+Jl1hpYrA5qVAFTcAA/V01pBhsXqttBIA5+JT6SnHlyWArvtDzSJkVnzOLlCMArVCL5
S7bh8NNWeKXN8W5ZWaGXqrsmK3voMdBsHCP9jXb6ylTq8yp7xHu+78OAkm1fdeVoQ8pJCusFIEz7
NZmU4mdmjP3rWOjF7+PvsDK0lvK6ziwnvWvJrqalCxVXDyKb7KFi4VSWTPB8YXRBDhqYL9+ON7j2
0eZh8eHFeokL1wwK8myneGuLtseQKjpzz1xq7aTd+/EUsK3pY1NBOdIsds5ePe8w8R4D//jTVYrx
cU6hT4o0vQpx9Ltuklr9fN6HWUzyOs7xaQGe6pl5a1+Fua6+cckdT0zrtc++mNb2kJVTVnOYS/wU
NGruxOTTm1MSxJWj4rsu9cOXEXoKmnq+8jmZc2Wk8o5j0JsejZ/bJjuVzFt5g6W4TqsgNg9cjj1l
zPVfIQUFv7AHypoTu9za4xdBBVPoeRzGCfc+y+6UQ+Lm2qWKt6N5QuexotEF2PjnwKcY2vctTBc9
FFtN8hDl44i3uZ0LuenrQnkJ6uxOcWxsAq2G/eTKscYKLLBi4tp8fIT9feXVlnqi3o44vGcVv2As
pptA1YbN1Ljxi+FgOXReE4uXxNEyLwzovB571p3dTde+JWCin4qv/r2TIOj8+Q2DgSyPBdjUc2PF
2OsYke9TiTPPeT9+uTQlVuTgrZN5BqhQbzSm6qWIjQ7nnjY/D2SjLV0IDHegADpXMw4KeYwcBESk
Jp7Lcfp0/B3WvtDiTlLJPAh8F8cP1wj7G6dx1Q1zUTyc83SxlG5Wts75PeZk349l6FwqYM7B1YS5
TE+Mn7//fKEuusBSdQCp+BN4vl7F2U0y1DgUTkPZnEqorzUw//3DSjWpbUUxv8g9XdciDrJ93BsE
CY3OvTj+if4+yRDL/tmAhZlnlQsaqIPoa93M1mktBpzKj+OPX/v9i10ibbKxcdsp92SV15dDoP+e
GvPUb197+GKTCMpJq+vEzrxONaARJ1dC1CfO+Cs7hLo49WU4P0GJb3IPgHwGVbH38lA8WmFwqwTi
zLG/kHQ1YVoFGoWYnms6MPi1rgcvgwP08S//947VAHP9MXLcPhm7XmP3j/WQImLXNMzpEDa4H276
VCns38eb+XsfYKn5ZzMAk3zH0gOmmKVA1h1y1+khDqtusTnewNp7/EdPRHXZuVHmiRTCOWD8tlGf
Ahzcjj9em3/of15WtKWwDjxK46gVL2Cm9cZR3L2Wdw+lkW2x68UwfNgVpnE76v5vFQQk9cQn2l15
raXOLo8dR0nQUm7rCe8IPWmCXQfW9BkX6/zE4rTWxGJzS/FiaFXo8V7U+nKn1VHqyUw3Z7imc17n
LKV1clIy1c/y1Oum9L85O7PmRnW1C/8iqhBivAXbsZ156CTdN1SnBwRIQgiEJH79t3yu+nNtd6r6
7tQ+e4cENLx6tdZ6fgwjv44CqH19vX7S/L/0J5z++R/Ln/HIdjLAQF6h6EcoM5zo6lubJfp+5QWg
D38fApcechrafzwE0Uh1jUQcfrXq7CPh/WFg7Fl1/pNK6sIMOZfXxUuIq3RYSmGMHkDo0SNlL5mZ
P1MynL7mf43fs3neRpOUiJ3FJwBgCt4DNR49m987S4ct74O0rKWIPxlR/70qgpz0/9/UEHXGrRp/
Cqrb264FSN0IDcseQTIWgn4+O0xeemNnU75I18wnE0p+kAaI3yDDHkmoeRqN0+Gfvvi50C5fbK1Q
PuPvYACfkp7G95NCXvOKIIJ/++rnYjuPqF8R2DHYNASYiWMXkvAuilTymWPjlL34X9/9PMkuBV7O
panBsILLQcBPOoYJUkmQ/QijCkkWRKIr5Lnj/j3srzqwjeGr6nI2vJEE7jfFkX0rsjh4yhqX47LI
Qxk4bzNWBPxdDRFBVL6yIBaZpHM/qIjj60V18xFc9wWOPWPLYi0YwoFD0cbrC2ggvnvUNVv9PQsh
iL3rFAtW0G4CNt3SgeqiolE9LJ+UFRem7LmAKqyLrEHCbr+dHO3TjeeIh/49xWqd962F5+uTj/i/
1sh/TK5z71ICTwOCT2WMmAoE6HKb/ESyiDmaui6ehml5p7b7apS+S/XqrxxbzH6Uc//UQ8q+NYKF
JeBaQ0m4WSpO40dapBGSVfvP3G0XXsO5HjJZ0zE6ufu3TY37uKXoixubdmJv47B7+7epcrYCs6AD
j2tZ+qu5S16nOtxgGj72gf/HmXi29uJM70WQ2v6KrpMCNyA+jOv8XoyfnSEvrI7ZWXmLVCLRrJPr
TxhxHsFG5fW8LTwkKZsVoIH1mMG6nh+mIuj+TTRCzsWSZCxAn1ySHs3tIEV8uuUAz4pdmkJbMMMp
9snWeGEtzs7WYoYOJ6Ga9lejalpEpgZYhyN/VFIC2DZ9dvt7aYSdLcUkbFrTa9Nfpdy0z5Dux/c5
a9x31wFr/vcRduEPOc/1g5ajMUuKdJ6mxf3HziSOQIUHQ0Mr1jyq8uXTK6oLPQ1yrlxsGPpKteb9
VSh+1/k7ZNzbeaW/FUDZTqtDT/ItNEp3s/6swfffV0vkXMEYOEXQMgFBZpXBnhGGwHxRhnNYreNc
OiK2ER93Lv/Hr3Wuasxo3ecrz4oNgnuy+VDwKdkNeQGpRNosPPxk5F0YE+nZnE3ws9MWKTIbNxh1
4wYQ90YzyAeOE8Dm72PiQgWQnk1bpL2NLdgGaPoh9hwAYNJUbRB+1tS49NPPSqalRUOXGsKuUk/z
nW498C28+f1vv/rZvAxTRTjPeA3OaHsMwcuJh/STF3/p9z6bjKdE1QnuonqzriecBE4MZLz6+299
4ZueSxk9kg7bCSm4m76NrjWb98X4oLt/263PhYzQeYYZhkwNpJYdj/BPdjvXBk8N73b/9tufVv8/
Kvg6yZBpSwG/cQZhyLlUU0mDMNnygP36+xMuLR3n6X1ICAYQGjE9V1LqX1E7vsM/eYfIh0ftKEL5
03sHaEIJl9EvoT4bpxdWxvNAvybNmmCJTHsFOCoHVK52RzJidZxoAxC5SPJPVuALq9S5zDHwDldc
QrdIIgVmnIKosdQ3FsDXhFK42dUNxt1aSvNvSZ7kXPPounAEFHcoTjwqYAHlyVmDLMx8/bfV4zyp
j0FKPPJYFrjqTm8A5Nr5ZPz693FwYQomZ7PbM+ca0aDi4rOB099ILOU8efr7D7/0Hc7m9wIHxzo0
Q70RKnutbVYFy3s+fRPopVAZPS3eVK34TC5z4S85Vz2uSNOagIJs0Rttws3MvPlda1l8pgu8sKCc
ix4LyNHjrE+KTR4PK4A0BLiJYCC/zVKvwScH90t/wtm0NymQWtlIC3jiVzAOHsnw2X3sBc0mKLz/
f0WJ0xWgMBhBroCqpcu16DtBv2epgwwECgl9ZD6B6jhA1DqiiFcXFo921gN4dDAOz9/ZanV8NaNy
1p/chVz6U0+v+Y8VzgUjQXrNfDpO6hmoyEWC+9FlXAXV38fepQec/vkfD5BtO6c5YdnGFGuQHPNe
erdDyjtc9H9/wIVK/FxHqOceUN8a5B0zILCzBzeorQWoEfpXEtqdAWbu78+5sGieSwlRMiZUUYHn
qI6hxgpv+66R5WSCvYizT4Tzlx5ytgyobIknEDnBGzW2B+Oa3EVre/AreSvI9MmueekZZ6tBzAzS
YwzMCl207qRcH6Zmec/S5BeaPR9/f1cXPvq5oHDo8zwE4gMcqIiJMg8CJO4ApLb7t59+dkXZ5ACW
xQFFWA0MxOXQ6+aOZ3R+/ftPv7DAnEf2xWgFUpKO83YOJxA70xqqs7kgFQMa/pOhdOn1nL7MH3Oi
1SDL4u583tZIZfiiWo3EsTRcs09qrtN7+I/mwrmWcE2YHWezIAhaY4CaCen5YXIbtfleqngvm/yN
ZZ+ZGy/9KWfTG/Z0utI8OVFcidgloZQV+s+f5SdemNvn8XzURnTl/Txtx6HZJiS5iymk4MU0/jYE
frrO//z7N7/0nLPC3dgRgXYZaGU14U9A7T2IjF1zNd7Hk38+GZY+2VguPedseie9SQM64stYQu41
rrhxRfzEbdCDYVtvfPuZeOnSVzmb4sGqxFhzihwseK02BfyGFRb5zzLhLsyQc5XdCmtM3S4atHMV
fbQ8fkQUx2/Alz6pGi/88ue6eSaYGAYVm21SsKwMIOoG17oetn//1BdWv3PZPCc9VJUDjmdDbQzb
em08cmKNABDOpxEHClUrwBL//rALhde5ZLBeaA1AGv4UbvW2HZJrEAZu0dN8x66/y4f6d77kB+U+
M2Rcetzpg/2xrihWZ/Oc4nFzq49+nG8KGl5L/ytJvuWQEVY9y/c5pH9//+Muvcmzqd93WGjyNdLb
XDldzt2CDQvUzTKfo4dJ1J9cmF4abPT//00FsilmkSR6u4B7DfpcHpVtkPGbxhP7b7PyXFboBU3T
VeMLEfQGQBJWP9a4uxENu7fp8kHG4bM0vwvTPzqb/itwq+uA9vK2KPhY9oE6ij7s4Gpq7rOZ/5bj
8smB/tKnOZv/MvPZnOW1AkELZHsVJ03ZrUqWOl10qV34yVy6MFPP1YV1HANb2qV4zDyyijc9wb1N
Zz7ZJf+nVvuPfexcV2iIX2ujG3RSoCLOetzOerrrm8FWCDQGsw4u9z5wb4DCHWC/vivaeNwhsFWX
ZEx2c+LCfxsf5xrEmuJRBjpxIF/n3ynNW8TvqedmJLdAuCE35d9SCMi5BhFXLLjI8AWAlUFSFkvw
Y+Dy5e9z9UJJcJ7v15OI1D0ds92YGlHFo5VlYZN6X0/CXC9gy79CIx5d9aJmu78/8dLYOFsdCIc2
c0Xq3g4UXZ5UEyHzcJ0SLvNPFoZLDzhbGNSUG5xdVLHLWQ4G4ljy8B8LzP8d3v5YRxG9N84+wo9e
ouhqbedNkU2bf3stZ0sAYDZtzbIRr+UUUZY3MCMJIHc/GakXFsv/NZn++MURFwTbiB/ijYM/IJH9
jQR6L0yzT2bkhVd+Lj0ME8iSqBDxBnkiO5dE97FsH//+Xi6sWOeqQKnA9uVmyHDHILt3PnLcE65k
hWKZjMcYASPP//ac0/P/eENt0Ks4t3W6EyqY9rD5evkrMvDC7BuxWnY7o9L49LCf/s8U/h9L2LmO
K/NRLZdu5Fs2OStdRXgLuvl2SGBVmkpAFwlGARthhquYRiYZcNz96lG1hyquwepGPgQoGwNXKRM7
RYBqRT7rWE9kP/E2Hb9RaiHVxKG6m/vS68ZqC5dGS8l1Ab6ovFum2pL04JADMULllVjFv8Sw6wwv
A5HalUsEmhLyi0LklNJOgDJcLWQeAWH3K+iazcaPiwXCLi4GFPZ1OwSly/LuSHs6V9AHqC9JBmAW
56v+qoc1/g18ARzf2ToG2TUSu0VddjharmUhHRmOiCdjR2XT8NbLYoY11bcOhyxRiGC6kkkdt99s
TlRwlLKLG1Nmg26PkCOmV1bG/MqETN9Hk8e1GuDBpV9z1gNiISgSbIfMix26qaapOuCpd0kAUmcb
twfQXtd3BmPAGwjnVe6aHU8lQPU6OQ3hAsD71joHsCQVVdqFeZmbsOJpvKVR0R4QhLWAZT1FO8hU
N71Kfirtbxg8NxXJ3C214y4ZYEGoF3vlF341RsW4CRdNqhbo6CkETXr2/ImlUaXHn9F03Q12LAc3
VTHClMGEu0ZSLCgJu2JkV9PIj84/IemmkieurrsGL3oAt8mxvmwNAi7tgJ0BVNqs/xavINJH4VSZ
yZTT9NFgTRca/9U43+t4/UjNz4l0P4F3+KDBB2xUt+sY3blcAdgtK2/D3czxrhAkZqBRUt+W5SdO
cKl7stGz9vqIfKVS6/bQRnhjSpep/zIVasPW6SZfXm3D7vDOb2EiOSROfOh+SkoBVjTTvi2Tdn2A
m2UsTzL6aoaAw/GhfYLuF4lfdTrsXQFjsguW6Y7Mc1zltB7uWNTUVxBkU16mPdeHWCXUbzA24Wlu
OlR9aPrp2Rd48ZPaeNBL7/Bqw9JiV8HfgHvKYYh/UB8dJumeu86kpbbJUWh+U/u4yjp6tzC+C31+
G9XLV700XzrwiGmacERoqw08eD0crhY214C9Rb55MfP0kKwYcuNIyxyXUlvJ2Qdgst+JDN7iIv6Y
1uIWlN1q8PbahG7DguiLpSmyoIWvwpCF22xk7zkCdGCR3vTRfMfbHuNCLD8C200lSGzbuB03tXkW
eYP6bNco5EAtCbzunu7DdnrtC/JMQbWPlc5KP6gnuiLYtnC3SfSGm8gd2A5b1yU3MspwcRMXXxbL
b8FefmqAKPGdu+FZvk3UAurGianco8F/oGmxCwi540woJG5PdxPiiNikNw0LD0PY7RFwsW1NvrfE
XSG95LoBX33syDUovPcwDjWboR22hjUHgBWrtm+/YrqVK6/vm8a/1eG0AVcPcNavhS8e+sXtgjQr
oa+rPPZTLIMMEjiJ/90VxZ3Cj1bWlkTex8Own1dgE3u1hab5wUzBzqTqrsGQapXcAgK0tQBXkKno
Ntrw+6bVe8N/ZemPiPavsE1dyRY47x5VWZ8cIyBpUx2/RS3DCZKVVBwAHX6O8ugQKtBvGhxbAEm4
imLdbeD9u4louOvBFyrHFt8015bfTDZhpYnyD0+6Xb4MD9TAw6cW+oHobDS18o9Iqbv1xNZwy7Eh
8sYX7U4DWFCKUNrTivECMNeDtOu+qaNn4SDeYB62Prg9US5HRbONw+wBuxEyYiw41QNN1C41Yb3P
GMiiRQrvhpoE4AR8xaAwmwVnVTDDl7ZsZuTNmSCOv659LZ+BkCtUKWe31lsDTP2L6XC/U0Jakz3M
UR4/d84VeZlZaZ4laQFKZgM+f695NbewXfv6Z+K1riTiR9IK/64Znhfhg4eYGOQot+MAPXUXEMxr
EYL6W7K8z67amLK3WAAvUkVJMQBiwHg2lmmCl/NaWLBPS5gUkCvednEm4LBXNWDudDYv8bKAS140
yLwlMZbUzYp4taFcmBLbdApbDlSFXudrjab/Q42oXLr1NfRFx2RI+fccl9DveYau1qA1vYvjObiN
3BBXteUoUZbRNXI3OaODrSAFBDTJSvorESTzdxpA25v5uP2KWN+oqSC/Hd4HycwpBSCu2LLKm9q2
eeWFkAcGZDvfRI6H8kD5aJKNqJF4ekg7vxQ3StSk/5UGyWSeSCfiZ9cUEGREPOC0nFWgvk+Oue91
HcnXvJ9DLBMqPjjcU94i4M+7rcKu/8tztZDNOKniFh63914UwfWcAQq4nacxwRRbgsJs+JTDkQlt
Fj3GZEh29Wyk3nV8LrCWm+i1jfLu61qzAdOGY8N8nqdpOMwZaZ/1moQ/mgaBFCBAMUdvFlGMvxsx
0XALRJT5CmeY+9WKTm9q2/SblUt60EEa3/Wti36C7x0rfEc67BsS+rsWX/FbD/0OYuRmfbeAK/qj
Du0cP6ySF1cTNqYHEafjEzI85LMX47iPTaExB+M0l9U8pOip1U6H+3pw+WFlDSmXWORvLX4UZmmm
UTfE0/plgs6hO+ZRmh3Gbmw34OR80ySe5LZ3tE2fhkK3X0/INdDD0Yf8MQeR2U0GNPHDPIHvcG+Q
POw2fMFGPPp4wPyKC4mNCUDs+9QN0zYA1eyR2cS+i5y4L/EUZi/DTMQRHfdk10ppr9TM2h0SuaN9
kWT+Dgvm8j1dAj0BTWG7TT/P+T5u8Dt5Dz3bCZBcFUUePCYeFgGfdhD4ZniLWD+CwFfY5pYv2hHZ
bYbOJwuuXrKC3qxsEUmVrXH/24ZEPCTd5JGVvrBraW32ntFGVAFjpILsklY2IRJPGbGD4YTFctBD
e4r0rF/JivRmViGePEMyhx1Hre/aPCauWqXG0usdp+qp86MLKrjpxg/jljykJWrH/F0XRfzG2zpk
tyPgxQ0Mu2C9fUjkVLcbQBFJVuVhQxbw39so2TqJAgcU8BWgkb2D19lvV7i2gnJdnHpIoAeeSuIy
xI1XaYLksB1i03G7yfqwacpMMVv/5hioNihDvvKxQQ5lZhaz9UKhBXjgsZ2N3qoI6SyCW6iRCoYF
4qFFBJmo+rQvdilyeaohdVboCuC7YFqqUQXMlHGcRBEKXkmf2q6LvnHaPCdIDarmZgxqHOjG+hmc
q2UpE1qnWPtsJl6cixqJAjBvmvHQ1FDsrilLUMDUQUu2WeLnoALE3PJrKqlWG4NV8Enqpm5vbNcn
VeFWp3fCO+UrIIfD4DsKHuNvQ9EU0VWRJ1nUVXCMyPgmz2xhfhkDiuKz7QOYkSyZ5uIoI0t0DCkP
IpXXaolE0V633PTZ4xAD4juUapjNdGOXyN9ijcn9LmqBet/aVgTFcTQ2CTagTdLwyY7MItkML/ur
QqsuR40YLSHQazP9ApBAt1RNTy266Vx03xt3Eg/aLMqLq1iMcihbZGitZSgj+Rb2KC02jtVgTQvu
1mQzxSgYRYhCHnJN2RZ3BTLs/EbWKllvOw3+1sPSxc5sYw9I9jbHYHR4565x217kPtswS3W/lzUy
fzd+kO0vWLJMt1eCdOMbvo1Hlgz4kqaiLQtNVWPCL1U4WgSrNeGEAotAKghdLUCUPe4Ul7Tewf6b
TRWszAO9jqM553sJE5bZANe2xndgPWYffJJYfJTv2LCVKg1EuSjY0nfWLksC/Ujfz9/HaApVWDaW
kgLwnCTlP1o9IukIdBXh5TMc2oO/hYdsyqsxGoIYpEBGikML57Z+6VdA0qtTFqn8MESO+tD00XoH
+1GDzlVc9y9h3ir2VCjYQB5CK1eA3mrjkjneTBi95NiMuqM/e4h92HWXjtRfqVQswT6kzvovXUzj
6Csky3Hxk9i+viPDEhyhOVp/FJwgXMDCStyEcQ0RFaDd9gis37LukTFK3zkaZLjSBvorfZSZ4+td
06rR7NsaSqKHKAzX4rVr/ESSEzs0i6ohI71Lyy4spr4sRDotRwIE44BVXKU4SOJ2KS7u5NBiNakC
5cMc1TqGFMrbATrfNUNqwE03+DV6Zi7UUwU/SrxuJTbPHBMJT12u234q6g22yJpVcIIh4LsLhCLH
8JScs1ddp/wrY0WnqkYi0aAre69VdsU7FavDxMU0bxaT5igQeU4ztgIiA2bsj3oR5iWDSj2tWD2D
5tRkSF2oIjqm7hrS0wzZhTNfg61vRfzSIIifYqzFxXrFZU8zHHib0FUNXrN5RSZogt0KjQ/eQv/T
r7iRtQhhsS8eBHFd4/w+Z06WZFUWolyb1u3al13NT9PImoUmr2AdapxzAXnu+6cuNBMB8VedFjcT
jHNodkkR1fP3MJijzpWzjcf+2rqpYbx0AAYXewQloLvlECjU3CVYOflT0Rib3tqYuulx4hjdh2Ve
bXFlBAKIN6ONan9DARx9QPZoM70MStVoNXtcZVIkaWAb/sHaWKTX6zLk4R0aA7reyTiIxuPYmJjn
OEzx2XaldTTHGG+blt8TCmf3wUGmp28Hm84tfNEgYaKeLXw5Wl2QA6HFNN8n0xjI71Hrcn6Tcjqh
9yCZ4OynsloPNwb36Bx6bt+sr3VAuvmR9yJhd7CKdfSAwJWU3xodgYy87U3IU7gPAlr/WkF2cTh1
6MV8LEA2tygSchJ3R9bN/jRYBI2aEhLzJdxOCuEY5TJ7GT3LoMiPNBJ0PODacIluQ9UCuFxpEvTY
gyFwt5tRZIiuAhPD/sLBUWBdBDpyVqWAs5lidW0j/qOPxGAfY5WD1dnkLSfPCRrU4W9MHBYdkiDG
KW3WWB8+mhxC8q7M+qFvPxYoagNscXTsna2mMYv1gQRLuH4grZjNh1qxObqXq53IFci37iEbZnmY
0GdeblDEpewbXYa0fgt1Que30HloWkEODwxeuqXNio6HWhUCRkuWklWH5ShlIO7zbF7dzwDMQgqV
ApGwuG7qQrYJrzLbmPS6rWXkP3qdqeY40xyWArTgkJVaNvhW/U7ytsl/JbOpyQvOOLXbLSiGloeQ
BHnwEk5RXh9HwTt9W7RJv26yhYXykcM9jyofIi/QPsophUkgv+1Wk4W2RJAnXzeDDVeXVPlUwEXg
SB2Eh7meQsFxPRXm4K7n2GcXnHeBfUNVSNG4ivdNYlO5d3kxxpuUsaDfyDBX9QdPlcVJlLpQjDhJ
jiwqSsAfnIJ8Lp3THvqgTpHrhLTxck9kiDTwVbG8eHEqQshUTno2vwR0yDHssjCAQq1NWYc42oSu
aGv12bReKz4MgUPvJdEclylN3+FfSOJJ3+KaDb/LSRLYN7cjGLzqBaVD1Kgy7rKpOCIdrZtxZy1P
K0Gj0a1KK+ARU7rVYR2pCoQK0791PW7MxY00tfZFGeYYeK8KE42+6k57ipZLiJ2BVhmnQ/iG5CTP
6aaZswT9oyxdODwTYajQdgoWLZar3mE2fE1CbZddlPWcVNhrJ3cMhmbutgl6/TcFCho7l5RIsRxz
bvN2qEQqcKtmoU2aNzQnxOyDya/JNS7gsuRLSAtlwtLwmixPCLPtZlHZCXkiN3Ewnmh5YlKpf+st
aiFbiZp3uKejHqjzK+zf2HbkjGuA+zFKa3rLaFPYBwKyewf5RjIxDvkDxYI6lYtUfbMrOoY1Hq6g
Zv5WCz7N3S4Rsu1kWSOwBkfRfBAyGUrOOi9BaJ/SPi/TObZjWMVTGkykFCuauji594Zkb/UqaH7E
Hi/CO9B0pnknhsT0+CYRlFfPGQ2z6MMEBmVkGXsdyp/FwvJOVl2HE21dJsIhNKOSCMBNvmvINWJb
1jSg6FTh14h7VsJmZ/ghW0PW/gRh9aSTZ3OeJLLkE6oBVY60k+uOkTUhO6Bp2+7RBnnBgZtLdRFW
dFr8/IpD8Gru4LuhZEMKlxQHAluu+93C4CXuo64YUuSp9FPs3qUKaqV3mLt8vcbGNcyoDPNE/05r
OCURZDdjnu6ZzCy5HbogD1/dEBTZa5/0xSEejASOTtjsK8N5fPnea9lmm84NCSw3Tq8dauqsRgO1
NksPJps2Dm0HjOC31CKz+DW3mKrvuYKQlG8C9IFnMDkKvthHKDz74XVdECBbznAliKqoKY/uPHq8
4YBaDyHYu7xzbfPUCLRVr2eXpeLgRMhGdHFTgfNMHIkm+pLaxqu4LHpfx0npJs5tgcJE9fWVjqjK
4QTqJkOqdVH4BBv4Hl1wrWTSjZVf1GlzIG3E6JckzQfeXsFlVMdNuSQtHzeuE316SPTM6HZka2H1
ZkTbWzQlhQ0d2ehd1EB5q4Zh2vkwS+VO4kT7A5GUwRFLQlf/kKJnbLuOvnZ5KTMt+WuRZkQc/DDW
N0MT4eyF/+tJRx6XlTjfoMf86DnnpQbVvoSxuDHoKYZCR1vd4KR0HJUD/hmtjQgXtbOZ7fQYUfQT
2bVXBW0BpMQHrI9TXuguqwAnyqYdiByOfbR4fIhs+siY+skyYBNxpWy78QjbkvJ7ZDLSL1TCdnob
JwNvvpkxVOJV07xbd64Ie7NpijgLD2GEFisQvYy0d+2kR0Rxh93AbnVG6ugeRjMCt2w4YNEDz2nt
4Kooe8Pihm4xfJPo4Go45d+TsANOtUlDb+7CPnbB+0DmZWwrl6HF+dsSxT0oPQuP2VVml4S9O7uM
603Phn7eEKegzyhF2pp2qpq2t/FRi5P5BJ0e0BmXIXPYWIeatJsR9JH4m4sGYSo7aDAssCjDNF8y
LOLsZVnH3LzWyL3Jfw0zsz1+LKqF8COgSg6+KgacwTx6xKBv3zl10nUXndPBLbw0E1rBSg9KvOfr
QNl9jXv64ksmB1e3IDwkuITYODtj/dwj5MiIq4EzwKe8alb72NEwKh7hFluHPa6TsuxrzopGtNsg
Hfv62q5BOrBt7xsrlm2AlPz0ZrZwWOQ7LDZ+1VWYcKEPXQenXelpkj/7PAGmoZQ2NdmXoFsmu2tq
uOUebW5k/zVC7FVR1S3j/f0Ijm3+BV3LBsMosWuOWrTGCcs9pt0c6Gc1USp/J3ICBcWRhocVhP9i
6kqUTbX8uUKalt7INeui35qvBtblEECc17h3ZrjxkRXky7KkfXhc1ezmvRqgsMT4VvGornHuRO44
5aFpXqO1ltNW1iF4oAaNj+ghxpFwyEp0WWh2DXOvVztLkSe5YwNgV2MZLLmUB9zxpKgVkgUXU1kZ
87pvD900p/7HshRtOpVDNjnyEkzNYPYsthlEBzjhpxjKkjX13scy67C3BUhb+4Kwl0Ki053E/XFg
1C3oQmFmfSnykAtVBUUaNvKAawtRo4vti/lYtzSjJV0TmBZZjebzYxIOCtX9mIuaoq+QRFkLAnHc
dzLaTlB/TskdN6Et7K0vGlzz7SaGxMB4l2Qtd2+B8LA+lozMdDA7VFcLNuRhTUn/jbGJd7gZXxra
33a+bpp7L8hkPVrbyJcAKqtHQZvhUmoofLot9NpwXK2gZICjDe3bQaHNzlQHdzxqKZPf86LobHbA
xZ0a0mqlXaanTbMUJvQl2nu56bY2i03+Aj+lENhmdWz6VxXg7uQBxYEeHzvd1fkvMqfF8pz0LU2+
MJLI8EV505OnPJyjwCGEEpEgH0hZrJ2DD1FggwPWFLOMbsIknfNrqxbXYD73eXpD4rUdH0NlkODD
sVjZLecTH3GEDMM6rHqpzHTt29x3t1mEhvdjnSjr3rxRrEPHaYrRVDMiRw9rmuE/EkmYLS8rh/yz
OkkykhvG4jX8mZOTIm3PoAbO0FKsvUYbmQe4Wcojo/b/R915LUdybWf6VRS8Tyq9mRBPxKQp74BC
wfRNRqOBTu99vtQ8xLzYfNmkRmyoyZYUutGJc8gDFKoqzc69117r+/9VKZGmrmRagw2vVjOo8arN
LV/dV37Sk2YulUYb+i3J8cCKNpMuar7d4j0vsRcgDVY7ddkEo1OnEwIJBgcVrB2pXrU7Ttj+58E5
ByZLDhjUd+ZjVUsYhqljNhVe1bXt4OGSlOdenkzigQyseB8zV6S2VVNqciNJGD9lQssGdhzYTrI7
1uV3X5iDq0KOjxYFU0Z2yoruhUDNerYUsjxQTcslxZapVub7INJ6amVWNeFa1anJemCcV1RbQJR3
hHZKup9kM2l2TMIKc6Puy62rTwPlzFEuBXZ4aaBpbrJEe5daZs45WexjrUuZiZHfE1Bh+hqcZ40t
dHbAmUSfaF5QitMsOrQ40IWbPATja5kyzthttyxDJ0ETzdQxCQMKl4rM4NuCEZV0p1jGaer0GP0f
zCKclWXyMQmxu1gk6a1jn+qIFudIK5Fcf+tTKxDviN3VcJVSQnqyUqR254CEV7HSKHYMLvninOpi
PeWqjVu9LOPi6Mskne0CPUBJvkCLJKL2dByMT5YWJvONtAibmWYC81Qna+gfAkkpl949xcUKLI5J
bWJjOMWzkZsbBVI3OlHHNhKnzzmc9aw0frNOYqPSDonO+djKQJB3H+aSMNl+NjfihtJuSfOkqMkN
O0iH4bkUVD89JpUvPdWpobN/ixuhsmPZ7+SzVLRieqjqUM0vhagY8RpdWk3yNyM7evKtUPGduomK
8i3BE5md0Yi1wKaoogR9RVUJ05HsVpmujTbQ9IswEmo4WmUM1FIUtqClW2h4RTtgdBmqTl+RmIQT
Tb+qpSG+kFTMYiK8UvftdCBcdjsBsM/uk0Rkie1nK3YQzk9X1SyqwpkNZU4cvyE+sidGqbidLF97
IlmP5USoCsTwhN+SsNISneBMrKT+OTca4sOwpLxh2HozhazETRZr8rorxmK4JvjEBHaUphhWqhWb
rVWIFMa403IzFNY4RvK8RmNMH+U5UqLXeR7H0mOb5ou2hnxK3ORpW85fmLZi39FVztgjsrP6PbZh
kuwFCW0Bj37R8HthqrIXfWqbxPM1nptUzEjGAjqIFF8NQaA6GjZ0gxaJHy2PZWM0XExxO8LqqlWP
3LUkdDJW5jc1lfDhpVpJR/VY1xLZwaluyh2mNx+4KiOud2TZqOPdZGmd8XUcKnnf6aHBupJHpACA
Pyb9zuyZDd1KHeTQNckv9Htt1MfAbQoCX6+YInWv4kFP7iwp5u6IRzX9QzpF1Asy8XJSmU6az9nA
AbMl3RpSqo+2QXjePLDwyLEb1nqqnsuayoeTWrCvop3xBpEUfaM8zE2tGk4mZ0Ow0QpBfDXTonlh
LVCklZpSHXawKewST2mDct+NkAZu0Qpj6pCLsM6U7DLBHqQ5fu9Ko8jsJCyp984UT99oQDJkrqE3
GIg5LWGniKKfUGIdWgaOoUXfiBTuBKMS75UMERL0ilZR5ZdqkfZg6YDnxKGT9UmENWL689TZ71NX
aVtJdeuqbj+1oZ/EK0VhVlwbuiC/hSMtYyhCD40er7uWvaWDxYCV7mscmtEZD8BKbhB0guxlwzCz
QWOrt0c/2xdbKRCm1zpXCQOmqYqpU1NsDc/M8WmwK6SQpW2Q5MxwBYVSk62bY9oyXox8PAtDhH9Z
JiRU5uhw1h+tGtvAzK3DuJ4/hUaCOh/Pgnc9GIEC7ApGN3MkkMz2c0fyz1ycbWgUMtLzAQK866mR
YUIe1A99Yon6zk/mgvzPnAlOHTdGT+7dVPQrdDc5tYLOwzntZCpzLscXYWRdsgViyGayAz1q/MNY
NlX5OFYQ4KZNut8aPCnT2FratanPkcCmmfRKbGssxu1skzZustyGXukgrwexKyrLy0dVD18arZsg
KwupkKIKIwim59mtA0psPs1mjF6Q3FoJk376CSf3jfb+ETm1MGh/ArV04risyJvUa1fBBuxzY63k
R9GTdUf15DUxn63aELvrxO0dfy/vzQ0bPk/9UjqMcJzkfoK8/QVR99HGSkuVfmwaDsMPnkWTCxDu
ewpRfw+j/RXhKsrfn2SBgbvlR4axknjOPJ2KKT1viogiJd267FDQmyeKtdLWlCoY8pCnpMyB0wc8
WArboJ6+aRNwWOzafn5MCyP8owv/gVDE+JSWgBOoKLtiuVmlramGl4IFgh2tTAhvD1Y1axu8DjGH
69vA6BxSvqHlkCQr/mut26WPNlnBOLdUyGtjVTAbp24U6uPR8KEVWI/VDaVR3dz+/T348Q0WP/Yu
ratmalRF0VdzEFbGFV+YOHOljDTuJomKeviJsOvH6KT40XOQJGRlZYOsrXQzkN0WAy2visrov3gS
C3D+p4elrLW+wWJFW/VGRkZXejSrILONcvqJSvCvLtIHarKtMJooAx/BKx2TbBCvrW/FJxyUfmYw
8FeXZ/niP51ACx1MrU7XVqZaeUDCwAFw9z95zP7qwz9MJf7YR3jDRbBVJFJts+59mym9/8kM8Vef
rnx/6HJSKhSeuTbynOm20Vp0pZ2Ln+CqP1YMiB/N1vRaygb0IQyb0LDktyaPlrVen/AUkggXYPk6
VAUbNINaefr7B+KvzufD8x+awWDgKKWt6K2tPalV3ZxiSf9Zl91vJrH/fnoRrQ/SBCOeFL2fAnXV
xX5leI1YWYWDNbqWvOlZzkLrV2bQ2olVNvJZCKM5fpGaWfTxh4mVYB+qcRk8qBxW5KphMQjB77fx
n7+M/yt4Ly6/H0Lzj3/h5y9FOdVRELYffvzHQ5Hx339Z3vP//+b7d/xj/V6cPmfvzcc/+u49fO4f
3+t+bj9/94OXt1E73XXv9XT/3nRp++3zOcLlL/+jL/7T+7dPeZjK999++ULStl0+LaBW/ssfL23f
fvvFspAZL/Zz//zn7/jjD5aT+O2XPcFvX/zwTe+fm/a3X2TpV8NSFQv3eUk1VH1Bv4f3b6+Iv4qq
pIiWoul8i7qI7vOC+Pq3X1TlV1k3sWAwAcNVIBZGdVN03176/fN4TTQNVZQV9Zd/PbjvbtG/3bJ/
yrvsAmDWNr/9AkHz/cxkyJJp6DIlec3kI1VCoO+fwrYvQcxUNXOUzATpNKxDxsDt6Atx6+S7Pp6r
N8Jk3KWsI3286x0dQKa7wEzE9ZAC16qGDlFtrsZWjFei0BuuWDXH2kQGHY9KCQYUNeumnl9ZotNH
Qz3EYpK5nZ9uK+M0kASw8+KIxZv+KcvkYy+NFKKbqlgFOizKSlchvwPKEXROBHQUnzQqJId4sAJK
BtMzF6hbtUhl2S7x5/KgeEJah5u80SCETTk+fftHUlOekGDYmlCYVqMi4IHeztkNhKkVerjDi0ie
yGkFSFhsG+9EWAR3IYRcAAWdr4VvU83B0+PNnM7TXpD8qyqF4RnvwsAjC3RuIcncuHiR++RW6F1n
WyMoG0Vk3iSSAjMM6uVsYIq0D9dj7a+zNo73iantZdDDswwYNNM6a1WKxrw16f+FisXyJG0st8EQ
BxytbxzTwZvZALb9EG2D1jdIPAYzAXefbpRZfSdk9TC8ldZmD5Xkm53uzUry3BS17nH5bEwgZTIy
RgvMLQXRI7tcnf2CH2O1Um0z2RK9SEfLpeeCPRndXujSVdGXj02nH5OlIzC2xpsI83WnBiCeZfMw
CRTPYcbtMWX4aHm7mSQmcbIio6friuDIRku9Mo3ITWREOAM5K9hekcbCdQpyIXSdZxYJCbeBXWym
1Gs/i3XHr2pXJaVpAzpEDoViGzzgqjRX2YCsLpOeMENqP7HhBQVVPF2JFZsS3N1U+HdKpz5jeB46
cWvoEN2qnWb3mKPtfBLt5FLUmzrkoleoFaYdYeH6dTi6UqgNbmYaL0pQDmul1ETXTyr2spMzGcNd
G91XQrbQZxurSEm0z24ph56opG6ajSvUQetciFytFw6Nmm6nCKalnCk3VZ/yYLwmUbaLI+rSRXER
UjrSlWf2YWdLK/fgna4QDXYzievCZ1tnpLuq6E9mba7nLt9JgJsFBk9hKblp+iCyC8zuAMV2fZRt
KrPwxGB2VWFy05nGAW2x6tMDNU/XlwU7bx78/rWeKjdQ2zWZJq/Tn0Ox2hcqiZfC3EBneIoxb8Qg
PijQRHUr2fTgPA51eN+H+dFsq7M4x2u9kNaTlTxpY+5pVJ7TWH4z82HlR/GBStuO1hanYZhWPpU0
mYyICUsR+KqbzPI+8DMv7v1dnw5b9rjbFMhY9MebqGSwqNYJxmc/5v1K1HKXxhObuTa3hRKv0zFa
k/U+tJyTLnd2gSGBX5VuH34aM/KCo7bKuQ26Ja6BZ2wzmzZs0ffW1HtRtAEd2Sy/yoJyRafmSw9Z
QxRpS025kblaZInBmx8nQg+TyIkv3ZBmdSIlPFUSnsek/JffZ7J2loToDlBjW/rCypRfOnlaKSmt
1jsq0QmJM/5NARfMn7wmUT37bvav0WeJ8kjZ+utozOyC36mGKxsoRHrLlWPZNmXRrfLZ4WlaA5PY
CeGPRREvXQlnZC0VzKFPDVMYwCWiaavIubPc6QIJxhAWm9VyOWJ/drvU2FgKrEeiXfRdCfeDcfMx
oUGJP4Wn1v/cQGPGRu8tX1YEx5Q8ozrCnzfxNk4+aXiNTJZE9UF7Xo5SN/srhYs1HW5W5gR4OmOC
K0Ysuluhst413CXnMFpbY3ZUNGzhFHrLWbtwNLbKa6+2bjwnOyPPnugTf43Dxo2mwFsyC2oxrOAj
SXr2j9Ggu7UwbxS4tj5doXo8mBJH1GbbIkOvkame8a39q34Qxt6j8LJWQWvRxdhRNLuEJK4EWEh+
4ttlksvCaeZjrpPiyiKmPmtLXdehnEx7Uv1QzduUl1olutOjlta1ErZz9CYcNXcoL4Z6PwIOaAPm
MfkqzlcV6aIkvEq+tVbMmu4zyjmRynPOdrFuzFNZZMew9zezeqbly24WwruAJBV1RoK+uVEPM/19
pyi5A1c8C0qIfSnULwkBY3qF0rMHUqSdgMdVcIJzWYtVulVpvB7kk5s1qdu3vtdTlW/Bdvi1UWWe
n5JIjYeVAuLZjtO6k4Uj/3MK1et3c8eq5lv0uVzPPMtNhMq3lD3dnNd+JHhU1J6mUXGXiXj5eSkL
aqzWQq14DIRtQQW64HkMZnWFp8KRBXU1yQeLTLKhZag+km8vS4nqwIrw6ItHORHWaRtdan+4BiMX
Bq6gTzZyrh9ofHog3HYtK9tqimGXjSP3oq2n0w7rYRrtjV9MM0GAEIFMyedQCh6RTR2thHZWRljf
N4Ez0jg1HIRVQ15lGVQY6nmdVexCubulBVAIuW+rMbYm10vTI68vRjsJGlQt1bpXmKcTWgfMaWn7
2qsk6Ah6dOsoiPpB0Zk3udhp+VTV2MVMgkdV8UJi89A044MIlqhnHTXlfW+uKo7aTF4FdLllW74I
xniZT2YnPw2FukvMGKOU+zxRXwQpvCvC5NJm5UugQqEOxB1pdN/MEX67DfbXEYfjlrrlCcl8nLEh
F8f+USzMe/gtdygq2hozZKTanYLIsab7ekRDrR75f1DNxPfgn3B2qsStC9+ElkkWVoMSuJWV3ii+
4afkVFD7CtOtmqzEyWtwkjaBrgTk+Yunz4BQa9HM9dySVNwgrnLpp7SmWrkNkFDTWPdMXWc76PaQ
xFzHmIkavjAbUjsoyr2C/VMSzqw8g9eeGxlggYcaaz64jr5xM/aFiaR4SY1+wYF/3daTuaFR4tGo
mIhSfzdp8ZrCzraRlFW0wZTAoXK7WmZmsoZOrrZ2xykV5uSk8o2LgsB6sgFQ7TzLnc4YNz2im6G/
U8rRrWM0ywQNugnZF6hOXBm2XOdeGAcr1bIcxFvffh/qsUNuZZv5lkN+X1FoeTPayyiQmvcup+KX
mWtAP28ZOebBt97KTkVwwxSjScuj6UCg7ibdel8OJjXLfRwYrvkydWdRvQ5hvqnG6dhgOxbT0Caf
hMxNrOS5fg3T7JIo8d1UzTJVveYBOyLXIG8/FO21zdqbHAp3ah4ejP6Lpgu2zGQA/rqOEKeIZN1G
2kwG78v4zvLkkvXlee7CJ1+7QHWuYUc8enncGV10n1jNfWxqr/Rw1fvk5JfTTumtfTmj9IqznWQF
h15fa7OxNfxwXSbjqpLIzoLx15G4I2m+ywpjE1jVGXSISBw4XnvPyN1osi0prPGihadKcPNHrMY0
ym0MvSIAFpfiQz49znrKRJ64URR4VLG27EPX3Tx4XUDlM2AN1oMDuSBbm1WnxhHpHJt2pj1JEfhT
HDktLQtDumoSBHbiHkmpLWm4bSDDCov20DXENaiJnPTEKktHsV0jK2d6sawnDnmqD0I1H4tUO9QJ
IFueXuK8PfA0OhOcVqWOrl3Tyn2ZIGb8VIZs3AqtelBj3MyS3Ku7eWPyAM2KK1vlRtBTystYhlFN
iu2F+RWrcdtPxcas0meqZhsjZ/qcEMpJwb1fOFoBRKSYtEQ0D4ncOILaP0i6Yi/XeRKsexqgtUN/
zhXjXa/HRxKxr1NUPugycRnINA6db2P+XLXFRTUYiah1joJWL7DsWRYgZEc9eCwjhEFd6fhx86Wx
so2iEWEM8V01J1uykI7VTyuxCA9+nu/VfNiCUD4IEReBCJ9G1pTvg3WLMnWS8Q7OWBkVbdX141Gw
iFJJlzMgW5yd2jFfhYpw30+Jq2baSvKDR6MxB3toggsUkduVzRe1zl/1GDlndS+r+osWhDezuEmT
dYXrod+Z2xn471h1dyOruMlD3KnEfcrLNRANQW0PcSufs6a5+VRMuX7DvIe0udUt7xj1l6rRX5RQ
fErU5HkKgodyaK6+Caer7+pUvjPa/FkpskuvfQJCPERVcB9SsQ6GB0ShO90aeBT8R00BmcjyV0SF
Htkw7HToAZV03XV5YRy6G7uPMk8IP3dBM9776XTLrXM8mAc5Si9inD0r4XQlS3cE+bmjl0PaZMe4
N09crVs8ZBdayp3UObzPzfE6GeM5l79OhXCb1sZc31VPipJ8Gqrklbr7uoRKGOvs2Is8MknwsKxc
y3EuZ2GJs6Ph47Uc1lBMOz1479lZCG3/UMXDHRHvvZawlaIqs7wtF7vb8jYgrls7JTZY43EindUN
4rpO1RdKUpeAQeT3On2v5idlaO+JmJ/LtL6asY/0ZbZrcjxFNWz9qjvVTXszxvYWhfmlU2ci1ohh
LtzpQ3vtk/RSKNKrOLVXy79Qyd7nUniicbNRdA/g8E+yWQH6pJc5NV+a5IAF9Qai5Snz/atMGFH7
LZH0l5YdYNIXnyYizrA1bE17TvXOw4xrnY/m1dD6XWSkr5baXKzUqwLhrqq1F7bO17wRblngyUp3
WQYF8MoNLO1luY0CPDp1y7saMEweLmjPLpAkHBxUGIegGcKtl9NjWX9OVH+DXu0K1n7iab7JZnev
++NdNOa7UIT84DUrTVhVG7tJ+3szyy5GHdwrEwOrlM/Um2knHV/a5kspQ4jDEqvacA11/SWjPeMM
1eIgbn1EjPs89AT4UXToFUgVdbiNDaysEtwvjUf86hj6zSnq0DEZ5hWK+yR30pNghMdAOArIfyxZ
dpcD7zLhGlf+UYqCx+Wk0hAzTulTWAaHwbzPpvhCF5zHuM12Q9RdA8UuJWlfZtb12+fX1mlMbUOW
bw03crnJs0G924QQZWSPc3MajC8g+8flq/xZO5WBRI0xeIKXu6l5d5Ksp7DnuR/akyGysIjBfd2Q
S2qDe5jdY91R2s1/HzaV6V9bvTlBpd0h77wXOIOxWcWn9IS8AKlAcxKNaptXAb0GtJflT4Nwvgia
cIPNp1o27tomvC/Rt9AAgWdsOEzJCrdXBOPj7DVmvRujwpWl/KjnN6u5sHUwzRYy6LycmIS4Mrgs
oakyncUvSVnfWCQWH+cy3Q0hyQz/nLTPBYZEPGX+4JLpuS43YAyDW1o5pdHeS2hugOXXacD2TuIY
e+PUScKdkVpXuWtWUEV2qugng3lrDEFyeSKFWD+EKaF2HriU7C+K3h3n2ANqe8p4QAeR0cAMWqsn
5DRO0vp3QT7fBiKDSmqupmkcGJvbdia4YvAtI0qsglOttY/xEN4vTxSOUBfrSFeQF19JiAZ3JWy6
7l8tkQcmTS9yPzwtRz9N8coXa1I6EuY6/jWczWuQSU+jWpw0nH5L7lMZeGKjuWY7PGHd+WRRsgYz
PSWhdVMk8TK17RUZyaYVDS9Txquq1A9dwhgTpidkpR7cLKUVrgISoU+TOI12U7kQu55aZc7ylM7y
9DSJ/X3sB06WiXtBbe9bYDfrDjT8ufXoAXKBJXbB8l2lSF6tqPk0tOJ6WR2U8RWXliPg/JNM6kVK
tnlM6a1hvxqgmUBgtp9N8YKo47YcUwj7pyZsRcnMmEZ102X/upzjMrI7FAiKNe2WZ1WjVTD+K7u8
MTjP4dZMLJlx6MBCXHNTP+WydTBpjpxW+4ahHTPElTG5NGN2qdrsqNYID0hKSdEyBqSn5eqGxnDR
rAzP/e7WWvUndRhIGiXffiZpM9tEwglNI56iuj5K6bwJk+eZxA6LXsES7h/FcS0Lb01c4dZKfJez
wTaCk5mgvwMita2p/FIT/qSSvKfoYdi05z6TON2Uo7GBmJTC2vNr31kC1BF1U9ur7jKj5pS/vz0B
SbhWVVKeSb8qpvAgyo9FwrAmHlwGDdW4NTyQl1SKg9snvbmIq+Vpr/lPNVmItjsZrfAp61gWAnG9
/LszRzdPE9o8CV7eK/BfTN/GtElpuZLnOzw/7ESdUB4b27FAVysX20gbNgLlxWXqLILQE+JLqYOd
xXuz/9pl2bHMZxs/DrsVtEPb1PtIPdNmMkGel++ElnVLZ4uTRQjvJA6784kLG6cY2xNOYrYQ6Mtd
IScSnMBGPBCllVIKa6S1m6jXV31e7K2YsNckY9QDPiICIXu2fByPn9sGqqsO0UnqCnpLaesyEugE
IF5A9HdR+azkZCB0tx9rF6OntUraSS9fQvVhFNnWA6tznavqTg3C/eLAK9WBpwyksxh1GunG5Wq1
IrclnXetlW8yoz74krVilYJwmYdsS8+3bZH4jkklEQT/ULWyZxrWw/JO5qmgGjd8fwlrYOLxGCMH
1zEZaCd2Z2yncE12kXCvB7lyywDxW6p6hTJs8qki8Dwt12TQrbU4FBsdeayu+V5j5LukETwwclT4
/m60SkdO8AhmMhV2oyZ89fPqEhTpOx4KCAnpriaolumITf8k9KN0KLLoE3DVeAyNQ5z0u7j1SUoh
0sSVqnqVY4xd8GLbpx3GIKLZAjOIT9GIokguj5HVQqgkeJjRzTArUQDWcQCsbRmZPVUS+zs8CeBX
HzTfesdMoIJ5bnSAR4gfTbvTyrjaAFlduzK4Nv7Kt5IGSgpYi4hnrQU4EtDT0I0XS4BKSwIHTdmD
3wznJum+dpEfubnXmmPsJBSJMeximzsVpjt08LnIyt4KGVOSWcRur49tuYg+TZZ+DZp4U0ieEFqg
laSIpNYxLV11ekU6iaVxQr6F2jEVOjsXzA26NcEWcj/hU0MnVJW3tIm/BmwRgnEL7NPstUsYCzkS
ZBJ5DaerTshe/AzNydw9V33yFIkYPWot+sMqOw6WT3ChXeNEEJ1SyoQVXDo6OyHZZKDMgLSiN9ck
DXF6OSN25cJ2hpOWwIBKxhxNoXfRAa4qy8COpNX3hZQqTiCQSJAFlIQSV6NVRHMfa7GrxKlTjagf
BmwNHWRVz9qcXyNgWQwCIR99hYxGOH5RacFma6GQ2nKVrCe/Vu0+GBBIxWm2GuK6Yh9YOUpNBj4T
pp4XZ8nJzH6LcbQAdT5+HUChaotmhBkJhTksZydWuXtzknm13n4e1O6WmAMETMP+km2oLaFUKOh5
4n9beEcHGTZ2N5rxAJ6I07Js9WRpLUjdwnSA2n28Qq6yboV2UVUnqZneWtrqYclVrmmqSWimkCOE
O3pjVOp2OvmrivVL1oPW0dP5ay1NNxQspl295FgZ0pilAVc2hR266dbNstayR9J/zSAetT45RhrW
b6Zf6b+X0v+7q6TH6EtNafFr+7FM+l1l9X9QLZWy419XUf/3/F6/fv6//+ct/vxdAZY3/V5F1cRf
Faqg4P9sNKmYGrzyexVVVX81KPNJhqIolql+e+Vfq6jSrzh0yaolQ6UzbhYE6Y8qqmL+CmatSSIC
fVmWdczj/xNVVOV74seQNU2kkKuK6JIop3KE39dQ4btGQ276zDOTsnf9yASvmy6ETbJdq7G5qotk
RLiht04h+v4ubIY9OBxwYVVup4HVTqCjlpuKY4ZtV1I6MS2j5vagFFDEglreVxV6h7wCWtL00E0n
Ey9lsLaeZRe5b7TzURwSNWLcAiv3E/bjA2K1nBzCXxHhmqFSPkQF/P3JYUshJDXwmmcKxotRTafQ
wDLCYpY09c+yyp7KjB/9IgvJxxlfzEo6KGPp6Er3QkOi9z8Niz/q13+uV39z4P03+MFQuGVsjlR6
44nUzC35A5ESiwCrVkIuR6jiZwQNL41Z3EVGeWg6rWPC2aSsjTK1Vq8ZccwKS/JWcc+eQv9KrQmq
0/BfRSWEYWx024L+I/VYm3Q3IUu/aCTK1iLHuNCb5huoy5NikvHtyPFoKgqjOfHw/O5cvY5VN9La
OwHPCDsmvhj09OnvT/V7w0HOVEYaaHKuIucq6x+9YrNeU0TBDERP6jUwvSFQ16r4qOPUQNxEqQ6v
YGUPfPv338pzRNZoCop8AR7++FZL40lSwRIQJn1/s+MpjXEMoELaSOZdzI7XjnX8Xeeq/p0WYXr6
MXnwPZfz7Yt4avF7E2WDdoQf+zgZRSozxbaiN/X9RuizyhuEaNz1BAz4ZMRsBsafNRT8wVdqPOsi
36ZbEmf4/bnpWaa1xIQSNam42eOCIDpZa9xZWcROx9KG9Rgjgfr76/nNOPDDBdUsOA5ID3Br9SNe
IZWgo9HQjJ6CscaOpHgh6zdwZ7Qe6X5WxnOho/mSlMyF4pLcv//2H4whcriQJLpiIguRP8xLRhr4
8eDnowdBTOpvHDeTadlxjvKH2hakgnAXGD9rbvijL1UtLA0lVZUkFuTvL7Pgo2bDumXyaN94DuQH
tJz7oR/cvFdfxh70Ylahbf/+RL8ZS364zDrD1UBhInOt/11zA39qlaQB/NbV6pMQsccO5FMREbP5
upW4KDa/qF1IqZF9Doi+jvV8nvzMlfwHD48h6nA5QD0sLCwq37F4pWz4RqPjOqdE4yaPU2rhKeOr
iH4yCy5X8MPJwurosDqLvw3Tw/ffY2JILc5TNXgmgT6iQC/BdJs2w8toLilfSXTOquTPf3+JtW8+
/d99rcp/mIFlJga4zo9DOehiYwrVKvYi1ehWqFDuAkHI9ol0bnUfMlBDWNxLxlYKk3My5m+MSBwt
1LCyi6h9FbI7rvjoBmB/6zGPN5Hl37Dda+wBHWTW52+tkN7kLDzmSQIEIzabvhMOFAENuwgQDM+C
eNM/951yadDo2dOIkUcpX/wYhz/qkmPyQHXmSy0lL0qUPRXS/DxkwacxTs6mRqY6eQgqzOEMOKJQ
QVHT9qML+k8mELm9gW8fXozSZwNnPtUIVzlZ2rgZvxaIo+yaPKw2966ZfAlZd8cA/yAzepaF9Iyd
4l01+qdyqDcDFScpo/LVbqVBvDckNiritGsreVOMPbva2Ku0+qRG80mczbPBZziz3FxrpbVxDtqo
1bRKw0NnBltJNlJbCk5qbVW2adTHUs32pEn+H3tnkhs5EmbpCxUbpHHeOn0e5HLXrA2hCEmcZyNp
5I36HH2x/pjVQFV1AVXofW8SSCAzwl0izf7hve8BhQmcRDyPbYE4CVTC1inoT3Or+WMhOjwynnue
ZFqtbJk+KhKWv+OxjbYeAuwTP0O8AsZJNImB8mQOV5OOyCAPBzto6pdkbPpz6eU35RTVKTG9QOh4
nASxE4ifwolfAincjU5rCmjtdzTx9tR0LFr9OS4eL0l5EHRhRFbnkD/V1mtocbHaYzSepWOeUt/s
LvwyfzNmlp4PMtL16evgk2/MENIZxyJa/gXVFBbIH2CfEHyjraUb05ZZo71GKEfjeYlRQj1EzOfX
nRO+ZONBzHNHQw5Ne9S1J0uK8VyFNIxIWHCh1+ZWs/TwaNfauxv1O1v6+VG3EtZaC86jGuvTmCXR
Ns4FkQV2x0K5DVmOXYcork70c3cmo9NZk9W8x4IPyg0rmW0P/eOs/ANf2VxXISqvJlcnJgLJmxk2
76zAbhhGNjqwsl0fd5uZKd2hS/V1UmX32h+fTPGilCafNEfuRfwNBKxkpKWHG02oD6g70xH+kr7T
oU4EmOX1U8xw1O4ehp7etvRxuTeD89uUbjDpEYAdpdK/NUkxvdfoK9ra4ZoYW5/A+L2VYCpz09de
Gxhh+razRlTUAGJzdyISdM9JzT5k+gYy9pq1k7EvMnOVJ0PGi0ohxLuaJ7JEY8Er11mu3IPHW0l3
GI9gLDDImna+S3Xjy5d2xGIqn3cc71esNOyJbx40mCBqtVUbO/auqbsShKjwt3UVQ7Lr9HkPo3Ni
EchUwPDbcT1PxY4SJ11JUMK00Q+e6YcrztvpkggjMPtEfZS1uIdu5QDdAJ4RAjpd6/6yuC/ZXQvd
ol5DCVItS+gEpPux9lIHBmlyyzzDOdHGP071YJFQPbI7H3WcdF5dng1QA+U0y0u7uLPBZSB4i4wP
5CVUmQcxJO96B2WsrVrB8KT9mEoZ5JV1yweaeN2exU7S1ANdHYbhJ14sKU7XfRqACTfKqPs9rCMk
KqlPuBzvx9qOjbufKfANFJpEun+VnXmFfGnyiRmgyBZiRPTx4OWC4figXeZITkFko+8FjsO6Xv8b
a/EpwYy6qfzy3kkN+KWQD32a2+vcZwqe9WCWQvULzqbYDJ19x1cVM5g8RZJjWZcQFOBCMHTTJNMd
0pYdKJyFrPHV6sIPULN9usynPVhJ+CUVQJ6suHB+EWLnbOzJeldFDoy2lqvwHZytgtuD4q4yCNbU
pveqNnCTzNI7dp0/PU/JVXYWb7JmTKigmPcRFtqvpFLAeS0P217zp1Tp79DVzKPj6STm7jP+tIS4
RcwALXcAZ1A/k3i5mRQdln8SRdMy+BHTTnda9lSMKkrFp0LmzL52KsJLxKl1d2BJbiPO/KjMgb/q
tTpg+5uDtpaffKDykCWlu8Y51gSOzgaeuDDFBEQ10M2ASOJpQyMJW+U6xbYdaOEMzIVJZTOj1Ups
R8CAwkmDhWnVT7N294Wm7Ym0D6K+1vF4JNFJTDRo7JCHpou3o4ZixmwrxupJvfbeyiYeAhDOiPOE
n+/RUqI50CewGKb3KiK5Ber7FhoelCiOu5Wbs0R025bprnB/er84GWH5MnVFt/JNxrBJmzMzKctP
9vg8AavYN5nw5JD2xszFiaOzlrX8xDzRE49rrcL6Odcr+Rdp0EXBKkxM+VDO1VbU9l/XrMFuyOGh
RypDEKRY49C8y7R+w+6+M7T4Kcu17zpFoFtq+UM5PjXZwkhs6yzopvpkydSFMD48T+RS7OvcJcPe
mvHnOCd25l/NBCQDa95bW2b+uoOHE9iFqx+Y1DONT61H4ZYs6p8SGauzgruwwsGYrzs3nGB3cH4P
+lAF7cilkA7XmBHoKrK6T6vzT4bs2HcYNY8JvDUnfhpT5zaU2QW9CMDMPPquvZ02id3UaPq9CMUH
YE/QY256tXx0pHbILdukKGHz3IO2qiNXiL3lhR6Pjcx+E3Swltmd6DL+ZPm8mc8FodtBn6R/HL8Z
j0BaDqQ3BaM3NGt0UTwy+vQTj8AW+p7M7M5mAQkW41kTkb3/r6s08z9V3zjOKIANSyztBiLx/1gb
4hFMODliyeUDnbjP/FvuSEiHg2+tAfPljHWH4ti21BeK+eVRw3K+xqqwmvp8Oo+T/lWVdEE5zxzj
QHQ2+SD3DOOng5s6S5lSnqE4MW3r3lGodk9k6v4p9Hzjh/Vd5iVk1Dx/wD7646g6O/ZleI5c9wup
mrnN6UMDF7PTOpTNAfaG9tC8//P1//907b9xKtDq/hfTtbb4X/8TEuC/dynwP/zrZM1y/gf9ME04
HYUPtcGnK/4/kzXzf1g875hKDZ1tgG7x//zbZM3UDRY+vlieNLbY/3GyRhOmc4+DCPDo1P4fJmv/
l4lxmfcIJncYFHSLocR/6mA95XS9GbOIyhpsZZxzHqtSRHTzN2jRDDVsRwdUOPHNjndlbienaPZ2
UmeT5XoWe1uuaiR48oZwmVff9ckPgm3U41VAuIhWV692meHaq9ouxss//2A1jXa7tfLFq/3fJC4w
LFt6wP/URLk0T7pjW57lLT3kv/NrxaPqHOoBmqjKfs+q4t0h93wHjzbetO89ftdVp7X+rlXoGNEI
7tEa7WOh58wN2q0atWvJImALwqzbcOyfCD9UG8Nw6MmSpykavnWFX71p0ZUrdG00cqsWY/2TiuuR
ZQ5mU0wvlwzgDeEV2afPi5qNSOD5+vFaizSuBqt6lFC58FHD8SvxD5V1+hkL5yQMeeuheeyrkVUI
fLV16UHXir0cufIEzmuSyWVEex9L+WO3quDwa7bMP+ZAttG3MSRvbaS3q86GyIug98WT+gEeijOj
0Ri7R6utXrS5/EziX9y0D2TFSWDzSLs8zv0GSSDuiAOJTKumT19tfAjcFyjGo6vd6lc1p49mBfjG
+Cy7td7nFztq/4pY3kQyvpsYButRBjHLNJkmt+4lLdJ95nT7MB/WKOBPpWndzaz6xfB27OdmP+um
uYpYk68mROe9sNZ9leL6gJ4vWnHXq/7aT/Hd1MeDlnOps/urofeMvXWa2ukSV+rM+/aAymyqz3XW
XklcR1qpDVujtXcuxvwmvnQgctMyPEkiWpBoX7wufjahnccHYUY78nROYWRcCVT/AAD0EHfGAbDB
wUNTC5ESXdlTXnkPLNBwrORrN7b3fh2vqyLf67VAYPjVmx1LPnNniuSSSP8OyOatmfMrA0Xovoei
r05Zijq8aXcT4pQaMOTkApvETg5J/GH5MsLVUAofHekeXT/HpRDtJ00714xdvc47w8+7qJYT3ajb
tWga+vbio2W3qwDfw+BalUaIU8IFA3XFqRtY0vyrJfmHbc8fYTE89XCFW9TMYzkdoE1u4N0gyhhO
hDFd6nTYpgDrInPYc5N68XxRKevhujG/Itt4d2UMldZW38CVsXTr2batKfK1UxObl2zWjrZI3pyy
fvS6TAsG5Z3BbuNO4fnPwnNn+o/omf9kpjo3RbypYnfhLjLFlmj15jBF4Rh+kMbwacb7gpV2keR7
rdD2dQ3V3Zz2tRGfQTZt80I7yIYyKvMOKhoeBzwuBbum0P1K8YWQTkkPzz4SDGr7p/T0ZzkyiFLy
bwaQagVrVFDLOCuw0lHQJf6tGsazW9VPhnh1ewQ2KU9/uyjR1kL5G98C/+8l+8qOPyzP/Qsw7iEm
4y3uBUpv9ZAU3WuEyYwJgPmrZqtB4uhetn6s/vV5kvZl+U88gVIHqdrdp9NrM/3C0PUu3P59LK1b
GpovfrVvCvuzmbK915IxH89fnZV+YZV9AqbQiWcY5HsvHJ7qysC5jyGoLy+zig+Jb4D6a89GUwJ5
K5qXuZP5ykznq174+1hGp9GtydKzNgTO3slWRbNYjD81JWM9j+cGkgY/rQmQ6AAabVA/A6d+GLV/
kr5/r52jzxy87749Xf2NYDgHPcK61aCpx7YydeSs9q8N+D7W5bFYGO6yMDK8X0jQGvsNOvF774s3
SZG/DIY6z/qB6YUchBVAJZ5zn+5pJErYqwF5eMg38+lk9O0+V8U+qopPVafPeem8laF8AjoCCkOs
Pc25TLwtFFCXROFRkWpnW83NUOKxEvkNcv4zPAt8uVG2zwmFANC96Y0WQWg8nfvCv8X4IZYfYVgX
n2L+HGCVrhod9X9sin1t0zN4JadhQpMtn0wT3D6qh8acqTTji6ayByctblIrN6N5dVpAOtJ7xlr0
jsr6XocEJPso+QCRdFF/1RSOH34RdpYh3YsvnAFvnXavu1ELNL4ca6m4JpEODP+QaF2QGhA9o1YF
KpvYr0DKGCG7NdM1ZH5S+OKid+5zHuYr3a6B2FRhSsbTW9xp11zF59hN95HDrBBiQsmIpKNnjCwN
ncBwIt5lX1WcPn1xUkTAr4x6Oi8HmBz7nTceJj27QEj+tVTur5ehWdvswGFs9ci/+LK82o1ad6ZA
pxkyI+Oc9EJt3wjUrtm9T613DVXk4E1/4J0EnZRx4ANTWsflA8wb5MmJzw+50m554x3T7AAa9OL5
4hEOPqdz9NqH2lM1a/uyTfY8FqChwyMAtSMErQ7dn/EwTeGxHMC/V87NsItTGL4mw/xk9/2jaSQv
9lYbpic+2oXlN4MG011X88sy5vOhXBqh+arZxk001sbn4GLh/dAa4TvAO89xv6qzN1bvoRaCMoO4
hIysGIblQrTN/KXNWkLqs4vePxM+vvdn+ZDl/kG54558AnQHKtpBlLix+H7vnObVSzn1OtfihJqm
nZSiAeLYQurdjKqp1qOXTii2jNuIEmL0izQoEhQwQo1vDkNRMSZyNbKEREDQvMI3OSbaVoBGN8vs
I0yTH92J/wx6f7cSsgsKG/kzv9sprPZmxKGW9Zjd4nvaFZ+2i/3C4coo818okc+2qnax+QkQcT2i
oVWVBqPLWqQz0VlnmpFZO99JL0WlroPl3sHevVa5d5qBM0mGKtz3kTEdo2z6G9ZVFEDzPLlMUhmX
vUwaLxp/nFeVf+AiDpR3jBilLtcQjF7ixhyI5Ik3QpsfYzBRK5eZwpz0txnh7VC6P1D0iW2Zy9em
LPZGvtZpjSxDPOZJfPeL7smaqnsrcrQgzdtPyhk3/OuHRxVfe9vldTbhjSR6dMzwYuFv2hX8KTYX
NEgmWPcAirJd75W7yjaeHUhZqxkvjCqjk3LQrFrah5bPL0AkuHvs/bOpd58sJ/eWZu/Ql6aeWumt
+dTK5LHvur2LqiUd0MHBQSvRk0+mznZD/+zzpFwpt2J4IKg/qooyxXZxG+hj9KiD0rtaySlz8mPo
g1qXzKxupWFrHBfOT+XGG7BiGkYlp8RKpM2BgzAoZnapNSw2UgKXpWwPhRxvk1HHj6QRhZd8Bqlh
YpNBsbVjC9BloQxkaRiHyd2E6MD2rgY7SvPFVrfGVzNrwCJ5YSCcTPIGUrrquAp3Nuadazl8j4C9
9o1bPkpD9iezMg6pnqT8GUys9Fi9ZAYBGDNRJyDU8G3YXQXKvn7KwH3T7lDtzdifLAyuU5d9ZVGO
WdA397mnzdtMiz+hxr9pUwQY3Qj/jlm3wOm4hdwJjUzXMgQEgUexNwYzU/oVFR3624rVM78O8+RH
FLp94myqngcYDy7Ckip58AeIpUK8tmHF46eHNsAE1iIqvlszNjctk8OutAAZ8U6iIybJKrHv+lhc
fX9Gyxb9BSx+rocUM7+mXaBAZxvVz78UJyCHnGOViCLAMVyylo1XROVA15bTe9xeHGV1q7khwnKe
3K8FnLPxMXcBy53XvlW8ej5XRS8Jz+RjdDlSxSgpAPp0BMTIBB6eBltLlE/kftjrQQClqUMCTVT4
m+T6AsP/1Wbg72PBhRfb5kpX5R/KVxO/VH6egRUDdyyHvWRfgN058lfbBODyyqIqWhXRAsvr4oUr
up5TLdzns+Skq4OSLmyhQj2NhAGsMCHVax3lYKeU+WXHU5C1Sq318UihkXAKJY+WT0JAE0FQixsn
3hbl8IGnUouQK7mc6lmLcC00PUaEln+vxrnZSTafooErlLTJ2Yn1DrlTawezZNxjKgPoYKYID+eR
0rjKrp4y3WvoMYLzMu9P18hkLQA1gv2p283kWAnSSBAkQ14AeorzoA+7hjArFgc2XSq7H7yMTkk8
VCvqh4zzNAhLIhacEJpj3EPk1xuscXNr/laGp68hSB4ku8QVcdL7AbDbobAj1jcVsQkavE7LmMeX
kVgMCuQWjSX6LBBx311N4BpiVlw2Jnk7HpkEvMdx8WmInNQbRjUboQ+7vg55i/tjw7viheLW7PIQ
eVs+uQfNIoxm1hmI1b7hBImrMqI9Wn3XpxWS1GkoN8AWn4WNXCUvCSZDczVAGAQynT20HDMr1mPg
ujjdV7Yrk1Ufxnej8FkaJDmD/8h4m6xp29QP5AXo1zYq4kDN6pKbNtVU95XjBjjhFA9S0/hLBtJd
Se8edajZJH91bo9qm3RI9rxxqPjhDGlQC1s/t4JsTtPkTy5og+02Md/0yr85zdzuCCFFuAFi+dmn
HA/RTI/oNyPlVGhoHbKHxBBy3XEbjMYYDNi08rp0dy5aViJJ4FR1qJypVUdV3TNbvYkCDGJjyZMm
Edp5CB3XyvD4nTySOye3KMt4hhkOIufemya9jYodBLzi5vXxXtT4+2q3YTxPAJzfS4DGTfGQNDwb
VfUVNzU4kqWpbdVPnedAiRDwrsaWZSQJDLeQGCklf8vZ301mtvMADR4HWN8Hwy9xtrAVCutHnGqf
GkGrlv1hDoNxdiLM8zB9CSXyiq3ddIqxMBd2OZ7rUXtPBILwSUGE1TE2rdiELFxqAN6p7hf3xDuI
chRIkUyDWyN/qMzmkfVcRFjRCCiwC911VpIcOhhsBBKNNscm32FF1sh7Gl1qbfSo3GYHAy0/k6j6
VFlz9KeK2CqWtVb4lpVtt68JxPJH9qQsdPNG+5poJkaLDl69O81LPCf6GX8dPlEXNWzoBrWPNSv2
ZR1YejuDoPFJZ3SuaYYkdZCU9mWOes/mP+odpz/Z9r7vFSqZd7uCUl1LU2zbAbMdsrKVsL3PvJWP
eM6oTzECL4lFOWZHTsNT4tSonwsb3WtCRtas58gqf9NYUwHT1mfwhndfeScA7wycDaPaAld+lg5L
shZs37qpJ/gUJp/KUtZTFPbmM8Fub0Ve4BMEn5slFzUX/MVAQ4OqrT7GdMIW5H4b7JM6raQThNiw
dniVzk6IgBmAS7qBCb9v43HtA07eqKz7sfr6TYvEFtHIjxmPr0knkhX+qLwYvqE4/471UjVZ7DFr
zfvNbdMMiopywV5WzIYmPot2RC8bNbjpYR0Kq/nu3P6xw4PeITR+ADu915cSWavDVVRj+ObHginM
rHsa5vw4KN3cMx9+VH7hom5gKTCOj2FrPwIU7rZex4ETJ1x47aymTdEwzmqc9JUghANctR8FZFJF
skNqtYjXQTjvyvEXBm22YTT5t0xaMJtlb+ItTc4TgPwk4sV3/UliaLcgIOsfrZ/d2qyuVr6Eau4T
VOYul6seagjUoSRElGWyYhgF0GnjJrQGbq/VWyxWSZByQcd55650KAdheeRdSYLcotNAO9+LxWeb
PfZpetcayP9p0V7jwbJ3Uw8/oKzRPctJGgG0l5dI9OfFs2hYct4unNMunlju4s2tzmqkxatbcYHc
Cd/3vctwxHbDz9hzXtR61wRJKxT2JzmsweujbnB5cyIySGriMAJH432xQxffg9HcUcIhkceF6dRU
iixsAx2ZwiryrqmvSoYavtwA22OC6HXP2DGvbr3TGB6uhvQNEY5N14mxcGJCN5j4K6f2miE7pePv
RpK2wECifFhBHr20etSth846FLE6wPXGwzpld5zLr4Pol1yT5fjGU5mmw1sk1LellTuVbHljoxUA
U+qwXvtWjkqIwcSrCf9r7ThsaISC3sLGEfN8eEnj4gSpBrEAb2ONr7bHsI8p3QbIoV0jx+Gk0M1r
7Y43L0eXPYTNeo4fChf8CHjvm6WTSMUR+UxDuqv0/DsLHSw/5U8ps5e00o6TisnEs0Z2uSYYiQyv
rfGZR+7CagXqiaGSNIAOzkBX0lWPUt/X4bIlYV5CxhmVC2yVwCJBaDVXOHubhKvbRCmoxeb8nI89
kmKfcloL4bUoA3pJ3/82fDC/wm0eJt8FW0Oyluw/yuXDjBlbDvWD3v6F9Az+Ch+Eg+9eWvbuE6xe
lkp+4E3hoxENwO0zrlIgUvh4zLtE1p+E9sVwCbvqSY1dseaFyfrS6/QuRXKmbdq7Xn7qyo6liz5f
cxxpZAD88Wue+XJiqxnZlA2xdhrt5pVeYZ/ik+kG/4G0r7siaWZrE1upu7QxZEs9VUDi4Y3jCvrp
MU9D+Ke86P9pG0GQhw6v5qgXGYGPrjhWdXWXOvPANmqxmZoDEpzF4In/TBVzSBYhxVjhxod0bFKi
Qz2AxZ1+xKWqtRvTMMk1FPW0ZvrzwY2oLapvhNxatW0F5p1ePMyd1QRw3iRm7lE/6pSJ6WTa65Sk
CvQXo0IV42vrqPDPasa0WVNDBUpPW/DetPpLChllWoU7VD+oYRQbq876IL7LbhsuoBNyneNdPBWY
nyHIh5mAKkDAgKjSF5oORmKirNZMb5ZwCVLZHPcxymOosODDEkOncur4golZcPxokB4nkOFe5aMD
FfyaHVvnxo8xS6QdY1lQD1EE1LcgEKEaGwA5APqOVZnRDVI4+USAr03HOEKxn1cjsU1BEhZfCFHt
TS2JpEmEu6vn/iciURXZkvmW9q+6DI++Uz+ybr1g12L8oPmANYdknRlzvqGjoJrXxmNq++9trgsq
StKCagih8+g8qKi6RQOXVesziwoarS/W0Zz/TAXnW6SsXdfLo1HP747s2/Uw0wxZ1Btu3v0FMFiu
fdW/d2SCYE4ZvmcLgKneU3J7Lu9NST3um+IPDRrPYRy9axhgi4F/iXT2nkk7fFstdHT2MW02akfh
cmzTVG/0tHnUekrz0YzrXVYJtt99RvVJyhk5J9z3DQyhGnJoKzgsSe1sVlOUfTako6wK5SHUaCTZ
GvOjJV09UDV5l9FsxZxD+qkYIWCCiKFYa/n66dGNyVmYMC+sZ7yMgVvIZ9J5kHLUZMTVEJe6ongo
zQTLjAG3yqWvEAZB36KipfThNTg12YXuNRei2ibfTpZMQYVRfRON9puWv5bZ8GSk8w/tj9FVp8Ex
D11sPIfl/Fk2OZMa8V0nAtz1PH5nusKXD42oqj7dglwkmOh/MlHWG9KR8Ez5RrWOlWB74H32Wfzj
duG3ko21kxN4qmIxJNXfjRHzNaRGuwcWZmUOxbkd87sdg4fAgV7liL7whbMjYUKksDWF8Gj0hvyH
ORer2bUZwOV4HnwzZefhLJRXK+Gzp0Sm5fl2NKZz1OoGbdYVf3Zvhse8QOclCTdx28XjMTW/RuPf
wtI6dnqfbP0eoyvBjXg34O5IyIRJGSKkBjFk1hIGlFWGW2qSi6rkUaGzcZIHTeAxjpJtgfR5PQvW
R7H2t3C45cF9rglEIjzA4ie481OjCdgJlpsEGx8IAZ61sdgaA7+nwjNPzsCgSUuDfOZgMYGEdTop
L3MENADrXWpOp3ic8aVav8CnOwDYg7+yHJpm9xVpBI5xmiLOOzp1jfRBSrHakMmbrvEEmfjb1lOX
yF0+Xlqj4s8MffyZBBtXCKRWUXdypPFlWx+OK989kmfU2H44mfk7ZeNn1gk+t3dq7GHcM7XxVxTl
MRL13t/lVX1Io3eAt8cCo9k5qtlBTb3+NvacHK2gp2k/MOAkekl4h0ebCNjAle4WKZCNl0cKJojE
thx0UL3JMuwshkORxJsOki9Hntaugtb1/hRJ2jPDg9xZ5QTbkG+BCrKxDnW2dnTDR06V79262RTF
+KrzNoIDUw9aIdJLaZBhxrXpbqlWkbYlX+Xg/rptUa1rRVAtb8Bax5Wmg+knURYQiqhdbtDwocBc
EDC1Ai9OALRCnmIkGfd+lwbjMhD11HcWI/6eGoQqXTZ8E/+xsxdauU5oa2ygjw7nYZslVDAWMa+E
wK9VVU4bmME7Nfg/rhPqW9OLN3rmH8GYsAszjgZq4XURNS99mn1FFoUDVePRXe571/8NzaRfC00H
IK11sCiYAraqhoprvkMWd4/iVnSNEcQ9w1ukFl898aZr5+7cUIchMiISyW4oxtBnjTs8Hdj9tWkH
8ZuvZAHU6oyabiXK83WpObxnYzquc48MakLCYMz4FXdOUW6K1jZWniQpJfVpnCb9IfbLZk1A45LI
9WiWinC+3gXONf5ICdfZIshqlxE0ICoPp3Vxi4gkYFiw1RhbBpF0DkJPUz6xFOAcgNE5xpKWwJQ/
lqMTtBjZg6SGgUBo2LrOJtKxFQfWDrHP3iNtFxHLHsZxGoiEbGLHvnXG3J/DhE7XM5sPIyHwJHMt
FsgzE4pYLa3v0By9UiiuPSMn+YhorzFN9wSlLAHTR55Pw2OjNjTWe28jpHImdzgPWfm3q72FOc7L
rSU6i5D25oiKFSTjx6JxEA915IF3hHMvSkJnIC/ELqd9pucVrCfYNLWsjMDOakwx1ns3sauY6zrb
jB1/qkhfp2lm1egd0DBdEgBJx2GW19AmH7J4mpkiBG6IKJd+21EN5aLHIUvQPTgShs4swd/LlPTj
NvWZLNlcCiPcrkp/FrH7qjhjwzR+7ea23XqS+SM2pHNHNEKkUg+hDMydtr6OLG4DiGD+ptICRpFX
fg56QGrWpk34VQ4W7rqBbpTY01cVI2JCAKetKijrcOHoLanvL3GHFKclWXemvGSwZFjUIMLazR54
iEJzTs6U3QxmXFu+/3C0BiLdQgnKu+PLJVkME90W3pbuPoH6zzwwBOm3psK6p8OoPppRYDIKp4sH
oYYy86FbtJf2osKckGPqiy6TAr4hwpuBnvuPanPRb2b/KDkXTWezqDu1Rlu5//yWFuXnyPHuXDlf
5p23KEOTRSK6aEX5/rCYsxL9KPU2EHW596zwN3aZktiL3JS/Nlvkpzk6VFK8jL1la69cPN9tg+lf
c5J1Ufm7OF9iu3rNWQtPR9iaF6+jDzhvkbzGxjZcJLDSQwxbLarYRR6rFqEsxWtQo5wtFgltv4hp
LUAFC3hgEdky76X6X4S35iLBbQvazdJFlOsizzXi7xC17rjIdkEuVEzCyd25t6h6p0XeK9H5eqMF
gwwCU+wmt7ST73YfpW+NPZ2s0Bk32RATrxxrDHGc/jGxcP0WiszXJeKae3k6l8ChWtKiT1H12GlT
uCe7Y+XXhGEt1dqW4qg+qdLeMbRnahEVBRQR0JRom8NF5JykyJ2TRfhcooA2Fyn0gCYaPSe870Um
nY6HFtW0liCfjhYhNStbc8EwLQJrOMiMu7S1xX791C+XIBl5BbFrCLPFItHW0Wo7i2i7M+ci8DQK
BtP9HZjrX+JCnHBrDWfhEQObt6/MavOnTBGklbpuMCwC8RylOL/hbD+YFFb2b71IyctFVG4u8nLa
r2lnLJLzGO35uIjQC17MeJGl1/VLtsjU1SJYjxbpurGI2JVxomCAH/aPvH0RuhezzUhliB+bimbb
RA1vLrL4DH28vQjlY0Xu+7CI521U9Ph9AuqzCm29i8Y+IjV0pcSl1q18tSSHZvHZRJMfs7RrGKBM
aPWdf0T7qPdNFpI1tWSIqr9E3d+h8vdR+5tMfpSc7h4ugLTN94heq7HF2x9CAEhuBp4BD+/AiIcg
wkvgZn8tnAUNDoNysRokeA4KvAckcm5RJF5IoftyFnNCmzMZHBe/Anq9aDEwOKhatRpLg8Tb4LK3
ZqFN1NhnifNB4IBocELwLLDZeI7xR/j4JJCFPJJO/u2F4W86GI/NhybA4SzuimjxWcDVP7sYL4rF
gWFgxeiwZORYM0ja2eQtXo0Y08aIeUPjUdsx1UL5ga8De0e7+DzE4vhIsX7oLH+WQkTNbDTJKQv5
+SCuFMXJIzJnyox+S4IP6IAxQ3lteet/+TebYYhr0MU9aOEi9HETijj8W+RMklRRvALjeerwHbqa
85Bjr9SGkSm7/fEv/+YMVFjxMix5EUkqq9SWN6Ik4LDpi29vcfA5vIMY+qzF2Sew+GVO+I0yJSf1
nFUIy84wc1dqGrxVXVikp9L+z4tjMMI6qEGKWgaQvyUVGzlRTG9xGRqL3zDDeJhY+3bxITY5G1y3
uJGQ+QEs4/1f/s0hai4OTYVVU1s8m8bi3qR+SB8HxEH/+DoXh2dqejAJOgTjbnt3TYIBS/PMZugY
Le5QjT58Ey6OUbV4R6vFRSrY20fYStFrhXTL/5u989iNXdnO8BPxgjlMm+zcCq0sTQhFZrKKZDE9
vT+eCw9swDA89/Dss6UtdTer1vojTlO5ek41Ikh2CbTLZrHH+8onsc3Ph3+7zP5fdPm/iC5ND3fk
/yy7fMTT/F9Fl/98wb9ll6b1L11fFZeGY7iGYa3Cx3/LLg2syYZvrP/H8wwkgggy/1N26f7LCLjZ
cWfixTWNNUv6P2OhzX9Rf2niOyM4g//t/t8MzSg//6tO0eRH0Ff5JvpLnQXzv3vZVK/qBSRJgr7e
KNvsQ1uxrfq+cW6psyH9Ij0rD9TDrBi+RH+y2nw40DW5Hxa1RGZD0LKGHGhTmYzM1QSVKNof2hEA
MDPLQV+81mXAFi08I2vt3CtFViQB50l9cH3jrhgpJG+zB7dglSHCJXD30hwmgnUPdZ8A6AdWgWyZ
a1Br3ccgLwHSaoqrqxi6lvwzFB8tBSiECKfFB2L9JjSWBFeyP4VaEv9ij3p2dArT07haEzxWsHWi
cSn2b6rcXw7OgvmmnG5jSIwNyQE/o/LaUIph2dDHjAYAhYTqY4IPYxiTEfmQNhQog/Rl6ya2wx8J
EdVLHU55DLRE1bvrBvieHEHeXOadbddiCjxorbR3no7lw/AIoyvq2NtqsZVG8UR0SJGQnZWSTkKq
WQERlHVATU5FfHNV/zZC3rWa55HDRa7n4rb4s+v0I3byapspF2cZU0+kBKVpsLRkP9vJBQtBRYwz
MCYRmBkRkfK3LWZtTzbRIeuHck9AyipyD0T+GkwvVLdTLJyTqgtEwV/cyLL4jDWI2pG4bnwoZNsi
zkH4Vp4Waos3mW3+VWC2ENM97FXvbEaba68dAax5gyq3xW69WB+j9jg60LJQBpSRCIAyw4058AJB
+VZRkX2NRMVqvuQMKNFeUiKwQQe5ZNOAglK7yjet1yJu7eOEgbbZmlX8SZav7OvHXi3c+13FC551
RTjFN2okEbtUu8SZb8TwFxv6gRDuF8XojRwiP1pE2NkdaYIDZhhjJHS105ZPne9A/xyJIjEgbjw8
kjV2K5ABbtavS8p8v6BgBAznvjCstX7VuB2zvy5zL5Thfmi99sPifOiTcstHWYZJMzbh3MIMlJr1
cqRbi5WChP1QVHBoskvsjeXcxJp/Q9xPtQHrSFgGRwWu4Un3U6PZlhhiJqAOAhJPL5i9dutn4wWu
+Vo7/q1n+G8E2fL+mtUd1dwEWdiPaQs0Zls62y6ItawH0I70OKki9MUSbP75le1KPbQUXDfGsG+N
/ta1vMeWq7s3//qk+nKLGcmx85xMMbqE7s7SPl133mPrw6zkpK9uigBkOjHobhKne/AMwo0SAE+i
4PAi3dgiw/BEftKKJlTnuZYPvcyOarhUsQ1Us0h+2bo1o053sV5BtLnusYiVDNMENkCU5pskoo23
OsSm4QrCaASPhs/dafXaN1XPb0lHnNAaO9OdFZD3Bgb4w7eJ0tNIHAsZERmsor4jPlkh2bDk+Nl0
1rGfmcBz42i1GPogLKkl/9QGqGh7eB9pGdlAPsaCIylw3HvRmMcAVY+IE2tj9EzdfBgtXV3SSru2
44App/DOpl685AYzgQvVkJYzY3OKpavB0scuG00Ju2Rposr2p+KLDbt2+aT2b1levgZ+nIVFYZLv
SunYYD9m5TozKQjwLC2wyF5bAyuPZQ5pNAXmsXVQpFR8DMN0ml5bjHKDThivIo/MnSG/y8z6Ql24
I6hG3yCUf5IuvUtuk/8s+Eb7/FtVAgkAYbMVkUJUkvIS+PcZweuwrPzFNH0g05Pv06EpLtCqKA5+
s/ee6qZ+zcaAaPVpvCPRGeslqdob4ToD6L//YS0DeZgdYaNUwCX0clOM2O08sqfpTD/BVp5HnV+q
dGj6i3vrJpbFlcz6IzDFD74oJNcDOpaCrKgN5aQEtyVxqElqTzsd51qQm7AHw4vhl1+Zm7YRCfjZ
VpfAA613nfyvZP3DMjDfoGneYtMiAJkNyuGf1y0EM1PvXDxN7CFRUBZk09bTeGx7GRCjY1wHX54d
SgG3nKjWJpvKBwmO7A5rWFHyYeS4yzWepIY0VfYvZkS6kdHBt5BC39hVq7CS8BKQDWiRkB4KR4Sp
xu5mITYKiQN7nRcqf6Zu4jelaDYzn6WtfbQEtWk3ZYmMOXFv7MLaagrCaTGOnoRWC2r3M6sCQNtO
7t1+eWt8T5H33txUQ77tVRZmTfbsFzMBO7MR2al9zTiYzUnDden6HDqUw2KsJeqvqMRugsWNrBgv
aXIWnv/kzEC+TV4DvqUBdaeKili43pH6Q7Q77qGQhH0kE/xbbBmYEtH0aj5Q7qLDEA55EKkleBuQ
Gldpsu1GGgUoLp03FPA1m+YqFay4cK2XwZnvwPBJbXeKYeN69TXOtRfG1HnjBsrbsg7dzwKatc/M
/bIYUK0OOGCWZO+yJ/uWBLk+apIfn91ZLEgSzKyP1FxfeXq3uenWUVpwt1mqPJROR4i3oqfZ4IAw
q+nZW+KjmcdR2hFSNdgakPkAalSCdW1shfqhXXaaMZEly9ui9ykuTwwOHpCWIsYg9HP5lnWCBTbw
PkxDPhpD+QzZd1hWBrYZTB9ZwmnClxGqPEFwb3HUjyWynLncV/TLbOxMulslczqyE/+swxfvJ2vZ
aklGZlTGXoZ+Etc+PRYkuu9pZ+f04eYM7cQQm2C5dHAkHG9aHdlbhCnGbh4ymhnHftunNKiZ7u1Q
0YlYTOafR5qZjtByaoaNmQQN7j+C1E3vodZIMDGz79Jv05AuvN2UL8Yu6QGaA41MFA3ck28NYMlk
QF0viX0ZyrmJBJC5yClcbqWxrXo9soo1rFsyc8wKji8fznoTT2EaGJ+Qm9Da84HsJ6aChJSJNF9v
zPhJG2Kq3dv+lQq8dkOXNRHm/0S4W+Ve0+l6dFPyHK0K4XPe4JWsFYWJRMqEuaL1M9F3mm69MQ+h
LpKpQUpdeTIMqGO/nTzaMh3UYERB+xy53HgqtBoMnyY49BJwjwfrrDlZ9o0G4e0hdQjKmj6ypP+u
iYsLiT2ODUxpcxl/2138y7V/nHwDibY2kGFXzkAq3a1cqhOf4k3qJgd70rMdIAJ3jgQaBByhq6Nt
tTML/9aUSCT0VkQebClONw4xn4u7hXgV6bDv9PkrdXjzy5GxI/7tp5FyAbFnIBiOfmw8zKXY4bwC
3E90EwIriZghz+1SdtQ2g74XBLxSdh6Tnt++96snNP0rkuxuaeOXKam+k9S583IB8DU9OeuHSyOh
LJyd9MMz7qfBwxA/0THgNe2Vqfooar0K58n5yVeMshf3XZW6IQX321wE2Cu4Ceuct8XQ8/JQWe5x
hq0Ka22mIxnVd+1XdlRboOBD7X4HqfGSZuUeyOqZTz4AkdMCVAhxBWN9EpUDD58hiiD076Yvq0+9
BkNvPAhgH0vw0GDxrmfOrDQbnmRS3LNA8fEDy4kKVO2T+91CZzHAt9uB2/SU2wYmqHy5SbPxU+j8
zC1RpkEnrUM19YB6hfY0yeUBMnpEDDrTfScHm1Dr6i+PyfslX3NnrsRJbqAnpQWX0IAXQ800Khf9
hxdzXHL5ksM2V1T+gm6XGJY3WsW1S80mXCdoQAhEieQQwnVjkgGzrRMAphqEvehikxKOis4CAKWN
DXjSjeDws+cHgIkIGItl2pRuSXzZ1HznS8z8Yhzd9mem0TrSZwaAHozNnY0Su7JHCpus60M3rFmB
orRW8rwI656KU5zs+Z6MjCWaA3ENKLflDinqyMzb+jAn77ko461vJTj4NQ4ODG4JfvQ56hm0Uc3F
TzFz/I4GZS3U6+zsFCQgS8fH9loLZsKmPAZTe8qIcw9dI1uPWUZmoMx5yvg0JSjZXKP+nQxS/0fr
ZqKwGcGE/k1hCF7eisaGtPAeqEjStnF1wbun7bCD/tQC8fpo7BRhLFoeVCAmNrtiYc4heAs7pKP+
jMxhtNGQd5nNFFICbr+6Ixwvoq3WBdUkK2qKGJVgSDyrOGpbRwxA1/y31qy/IDJ/g2D/DIwzt3jh
6maMQ2uPD9+FAhC/vdMhVh6gRcv5Pc5MOywtbT/My8K+uuhbKxn3c+uh267XmHC7ibdi64zBtMEJ
fxgXRgGRgykHgPoB/CKWJ/228Zx33R39rVPXj9Rbfoh25NArca5NY/4IpfG06IiX3I7+S0X1reW9
QbNlXGTtjKSk26O/TU8myu6sLbZmvjSE6eI6zx+KMW8em966UtbanTxCEcOEOu5xDKxjW9NlgVx5
42jNvS5I6fem/qcjFnuuUy+SfZtHKADvJu7YSCjyC3IT35Sbk8c6oUPddimW6cb3L56HyIKPtHuy
y+ld7xbUpbPt7apEcaGs24eB3CqtOdsZvv2dUaqDTJP2sKQW9o/GOOcV1pGm0T16lO27VjWP8eSd
AfmbY2LOjzNBEfs+pxV8pt0A4V6DzwzA1pbIocpJfqpEuft+0B6AIei3JrC8WGR9Npz8Ite2Phn/
BVhaT808vuA/xM4hwCJ0jw/mOChoa+TZe3tEMVjZfN+0QkFFln/kaZ0HGSS3JgGKR2k3J5dPF/ng
bcO9jXWOWzAgRIpjKuG552BySQkP4SJo5HUcIg265zT48FPkcQwR2N17FqXqoJx5K3WEChWPGpKV
JZJAn5GMNR5MGxzSJn90xpgSlzTSIU2IJIIfmfl7o7IETuxSQ8UrfLjG8UbLfXOb++zxLpK7VdE8
0BONolnTyXCybvxaHbyC06Vwuqe6+odXdUWIsPtvxtYXDibNw1qr7WykVhvlIE4mvu7QrJGM6JDc
rUy1F0SEYu2ZSnXmFmrE5abH+7NR8jz6LhKcEmC8pt4qlKtCzGD5YadVGLE4kmJv/qnJmt4KqHP0
51pUDqjMfL0NyJqkVrPzxbCjhfQNhyaDNrq0beMZAAnDc6n1+M2rksmT7Aovze2w4OfyDHYmx7RW
P2IfOq5hhrvGsuEaRltDpea+tchSar7WpKseiVVrYeEwULXxyuhLMtBkhTIX6RQycbJ0MyADaDsb
8QT0Y8/QaU/1dSoMZHjkQYkZPQqraRGXRGi6lPSViUUvj2rPXWzdm8lhaL23ahJ/uuTxqOpm3gra
v20ibDvQpN3i5vhPA/edgnKAW+dUyRe639/cIa7OLXXQYD3NbS6m8tAMq9ZVII8SGmEmZfrJWNbU
MeUlJgBDIeLv3DH3ohyfY9tagz9MyudVem/r3tM/oAQKKMSyGcWXLktM3+JKUuJxUhaB1vDHuffs
VzkdNgiPNlU52eHo8U9mBsHHnIc7V5ikCeZXs21+vQWAn4IDD17CcUh1c4aB8Im4OA8KzwsgV4CE
FEUsOWE13JzZdy9WNpuhVSrUASMOkOI3TTGLZej9w1ZH6teB/HvpYmysIPnU/QsKbAQUr32Qp9xK
wTMuje/ZQEC48PxvZDLs2rT76Mg5igIA7E0a4bLE0dEYCcd2xofM0SLHxV/sjjWywyt3L4+8Eb8q
s2JBNb71ufzyS4JXJl3/KYJ0a1saHwqGeM60cS9RlYS0LyPjIiQ35fhaOhYXA4OarfFVHgE+TDWc
Vaqp31Xg7IfKKaKqbv0QcukjWG1RrvngN+WHJe13q7j2i/3KkO4hVmh/iEN9Nsq5I7Qoe+4Qu1oO
B0U1/WZV/+YxE24oAmGFkY+pcu8qPf/rTf1rpLsN7hupHKQM6oYD/RXkROIwpsQbx2kxnq3e+baJ
TKNA/mmZrQdFx0aGR46LOD40krTYxtXhNDTcDsh/goaMcSt/1VfV+D9/b6YIobWNN5xuNW3W/q7W
8ToFimKHXCUHpKmIfhFZsfzYB58McuJfStDYsq62eEZImbWPwJ2bPicOlVbiJiQ2t6dAmY/DNBNF
A5GC0/TiA6bEFp4pjvk44WL1RuQLfcO8GCiuzmho5ItEItMsvdwuBmxrxgee2dDY9cnyTvMz28Lg
bL3mVcY4QxIajzbVeC3w2RHTgtBykY95mXzpvfshHOuOioWN6FTHMj/i7+a809j2cHGKBleguQKs
87nqvvUaxqkZEqghp/gm3AWNGKHYo/EYNAlM5MC+q/lZFK9C3Ek5uJaJ49EJ5DrDB2GS+B7I7ZEF
92i7eESoxGzwpcogeQDX6pms2s5JTqYLrT6rr46ebrotRL+1V7GzZ12QV0RJZ1XowlFwDLy6cmyP
oiLGptnroJPLuETA/Dux/n9H07/iuN2Zs3oSvTiker33pRfAWeugwgrD10A1jxcsEVMQBrkYGTTv
g8NdH4w9r7WZj4CIz2lnP1c96rkAuDQUWYfuTue+aBDOtWPz3vr5uzd/Lv34hi5L0RkZ6RVC7SxL
Aa9BoMfUfWp02OzBX6WILoigiZLSSrg6bX2XFXXAXtXylKfBX9lUn7IbcN9ZwMgNN1TKmzFbyGkm
60umbRmiXaGJxzzQcm5FTFXkxBReFCQKa6lkOe1Ngaqhvpb19GaTBF/qHAXK1++EEfRHnHxmhLzn
5KDmWayONS0YnQ1L/jsag50fs2PT+xd25CNEs4YUMNHFXd/2N0aFflx5l6J3aC7jel+1feFQ2NT/
WajRiuzic2ftXEqV5iB7UR0/7IDHMmy529YVPj06xLQCTI9EKxAUqQaSwkofGJkoaRLQ271GMCfh
Rfb9ggdnBwgD1ghwIQbYAtn3n1rpXksvRUMZW9txWRhBS6PezLX6oRTTj4RrirBvCSBshP5hN+4z
RRsqongT9XzJEU+/jlVMuFkcP7vDs8CEh+Eztuwt1H1L9dx0a8VzTN6a8YTcjVGP7kP6nfA1xep2
JtcubAg5yrpXmnwepgKcxZSGHvKa8wQYJCjXCO5IPmNcqnGxMEOxLex1p013NtIhLP4Hv6M+RNT0
OiSSArFcEiimR9PiL2FpzK9uhggzq1VNV6Imo0xVO+2f2hfPvhPKocVurhtKi9LXUlT4nOzPMmgB
lTiwQsbgd8wbn9joDZyc2nOPTjcUVt+HiEgtfnZUbkZKktdUvzeVfp26lnnZdcytIsGZubo4cnK+
AFdI31anRVEJl+SwtcWq//bQSGfGqoBpiOI1nOyxFvbXXNpozeUgaLVUI/gOYRjZgrXJbZ0ySq3g
0LvOr0VIDrtbmYZmxa7op15omnNNNBNaKDEwOndyAgVBrTl7bDK1MZB65ZBjNSTyRW/1Nio6Xnta
QJazq/3QWrOvTST9Yw8KYOZ1ZPmjGwV+ed8H/VcGs4bM+ZCW4IdzWnvgCk0bCuUS2qXPr3PhtrsS
xwRFCOPWLrGKJjNJ7wGbpGOIk0lralTI9yxTN8U42rSP4DIBeN1g/+Vlp/crHNzmJ9Y+2+I+w60n
yWCyi/Ji5NZz6ZmRSmKUpTVFqxXJgki8lmxn3VAFVGA7iX+WxbuV2jIc0+K1l7JkBJpAuhEbO1ZL
7yZZBiSHm6yXmEVMLVnL7ghzczEROUrS10EgRwUtOCtQyTpLm1CJ4inXgvtYw9k2ui9Fr68cW0WV
SYayqXZ7Fvd82jnVvkBhfeJcmeYe24W3nUzVby1LMBHK/DvGo6/H7x0cgd6mzxYBMmGFsW6K+y8j
1glw8VHBNKhF0oQTX/e5Z1AqofGVwcV263hl+V9tRl1GB/s6Sn4pAn05atCzbmiGZi5huXLX3peg
AyrJe+8oJJ5onLyhHbgTRH+2Mzp19S2YrHhGvyUlNluTKtYqPdUTg3hHZQUYouNSjHKqMyOJklZs
lpZSGsLCdqkKgu3QfuNrfPeJF4g04dFHloPG5qa+99EaR40zHofGpV7Tq7DmuH+mKLRIjz/mes2M
MMFaF0VhMokbonciLilU3En3uQjcqBP9OTgLfotlPExF/U4uv7NhYE63wgZdmZCiDVUVXwp1xejy
LsjCOJBg4p2mhbrXhCgQzOHGyQ0+qZMK/dQezvlITUCSfRS1SlhbCl4ot9dQazJk+UFGyQ9PoeEh
zzA0ClJZFPF3IOnq/JNhUfJVeY9pea45tFudV6see5MYBzLZBcPUXFT4bOfVujy/tx7FE3NdIK2q
A+5b00RJNT4VS/obBJnB4oLnVwgeutaFxHEq/yu34T26USeDgOqSwuUfX2r9vhLtQVsW+7Bo+WfM
rbaLVfW3WCDb5mIA6KAqAbJL8lBZEg/03FIEk36rjlW4GfhXBie4em6DYrtIuDHN+aBoMKKHgdD6
ZbwTcYCzPYOJYBMGraDDcsjNh6CAzpgksYsKt13afbta8NSq4L4cXECeprhgI9y4RbIfkhtNJ0BN
weVu6ZzBL+a+JFIzwpjtPeio510SEuo8hwSQ2OKTRSQpSG5HSWKh9XioezDAhXxH0/+IzeJVqiG7
FaJ9ybGKoFtysTD61oZJ471wjF+74Q5h9uIm5n7zgLDLsRqjmeuXjUyenCW9U17lnrgb93XKFqYq
HCFgVoNJTn6hV3in6hXuJFLHalHEF7R/lHi8Y59CtsKijSbxFx4EWf7Qa/ChIh3xPgNLAom9WBfL
4oVyCkVDbDl8NJKcQ1C63m5+DbxlckoAlrEXWlfPc/HWaUN7YU/d9GpW2zyeHlSSfjVEvYZQELvA
s7/T2jqmvnNjB7vY6gaUvTg6YxI7N1yURfeWtzbPklc+WzVIVieH/CNBVhXGukMqo7KJlsiTO4Ta
kWnH2u1UZNuJMRHpN5iXORGjSD1uFvm2OGYZLY2S9r60F8upWQXJhl6fdc8mQpHH11/MnTSxDNjF
tYlr75of57mgT1l3Ls5CwaNLBwf7aklJnuOYXw4H/i7HYh4ms+DFm9mkO425ZXRzSlL7/icLap4e
Z/RPc+neOBn1h1k5+Fjbp4ud2bS2aK48UefU0+/Y3E7xcpvoKmAfHPooiB3wycmLl5PdJV9+PdF3
7Gnvo08PAkGSEd55GRVe/uHCAErXCrNJQ4E75fA0A/FG2Twi7GYN3uYL9GffXZK6Jk8HdmBwxn7P
6nBECkGuIW9WVI7msKVFMEEyi3zw2chFFLRd9iA01w1HMiybxwqDTDQKqEUkVLskQHylksQHML8Z
kEiBJqSG2CalBpzi0HSZt5ZA4qYOZTIXQO4OPsRJpxgCCXuolKedm8m8ohylqVwRwWxmdcFL243b
oA8S7BMM9COSNnwjN5kYdUqBFaJos1h4jdUza/7CGXCxHIWMv+E0X4SD9lXyHvKEwWERgeqbOxNm
K1JW/Vlq+B2rPnJjLOGLctNtYr2QFHkscbecPW0sqI81N9TdEjpRgQK77nIsmvylNomUTBRrkY1v
YjOWOP2IUvsQrj9euOA3FKwiEFFo/vpSogDssw/XdIgo00XoDTTHFAHF0lXe8gwy6DhOsS8r59im
C4GJ/pifMCaehWOiySldmkewRHkkLi+pdxxKgkWbCimqb89BtChcAaYz762k5nvTD0LcWrEPlo45
AEAswUPUy2GfEoDAjtD9FTBmi2q6vcqYUDFZPRtBN4DQ96zyPc5ms2rpVAx4E4xpjVIiGnmDPedN
1HVUp/ry6PnI/1H6vBCUyDGpi1vaSO85996QSXFD+hCC7igA0+QJ3+Oj6HgrKPb480ySD5zaO4z6
+NmjAa8XGlpn8krwGs+/Dt8TKaKeE2+7Er2eLg66Vb7Qb2RuOtf4NpHsAyBT8dPKl4L5N7IoT8Zx
pQPorF2AfBxrB2+oWviNOuC3XeW3hxa/xEZW5LVpTukDonKdDd4LUbM9aaDac0OnK45HjX4VmlGL
7jIVLbW6flAe4/7U9QRQ0OKQP1aecdFd7U6Wwa8/V/NxCBZM3E77lpXjd+xqmKnj8iR0Ok9ZW2Kd
PifAVkoMTqiOr2nTnYTJ2jQZRn1Exb+vPHT7um9k0dxCAkuit/JGLdtJ4+b0tNIM8aRdhykjgLfD
7p41AU6konv3fNp30gYd48w50pfihrHrx3kx4rE/xbZ3JOjglUDvtQ3GXn19we3schjgKmaa8pob
yoE+TdfnoBi1gwpGFdVT9iX64Kfwq78ML3/YyuWx0Uh8xEWvqgkKnKcKM8caBJxq0agXP5TtbbRs
+Y27bDkqjm208AMMoH3f6K59LqzxfpygPxVOSA6x5StlT/UbgJYl6e7lmHMPFbS2aj2U9UxMHA9t
zEObFlTR8kcFaSq7krlro9tLdhms6juWvRa1BjnIhCSdKav9jGvjs2r7BX9FIzb6K0ouav32cYKi
csI/EK1spSK2ied5JTPTEwZpsTssY7GjchluOMNZm4/FQ6ksxNplwbLp3lY6F49Z0/8d6Ds8D6SO
0/UJDmp8MhpBvhPRsZkPkzlDvs5w+56XvrecgJJdFNo2H6BtvZocuFDXYz3q2wBDioj6xgxJQgDQ
7NDALHPkFcOh09lJioS0GwVreaFSAG1r2j7JBvunDkeOBTfHICnIUnHiB4WoDvdsNCmdCBBXLTcm
iu7Jn5DKq9shsZHwuI9eox/GdnxrxpoLzwx+yrY4cE0flnhBoOfgvYnnR4Jr/nSmRKwdd4MF+ZvI
7FqS4iezOOW5Z6vPCnUzDgYi/zG/0fMLtyTGb/q3QwInAfxF9uKka1QcvVRw+XD8t3mifuYc/dwc
8DdEEBNLnFsN+vHVs/w9SKgToyAcLFMzqcOWKU/ai0752tHDSJY7RQNRW827ngURswRuubTYzqa8
usLTmI6oMxPDtM2n/kTTMVCu1uOSj/H4ECXPkLV4FEbjU5oDWtcV23EgYxxNILG7MsFClRHes/Vs
1opVlZTOStxggIjIkXu0ISrz5Ns18w+hzwmgaR2TutpRtQYQNSg851nBljipbmsOmXxw8vqg1+Wv
FdTVl02+rlcr/cdp1NEr6/eOO/paMksyOY/1JdAwz0/6tu+Se3iE5pCxdazWIBbQToiXPrOOtk5u
ML7746yRO6uP9alN5vxTauS61yzsrlAYzknK2cmJZlkQOzj95b4v7+tAT85Kyi+kapFZ+s4JGoL7
bU5/s8k5ZobX3q7ystj6iItl2DQL69Skhk9fTK+1R6Efj7S/KThN8csWGGV6+zlxZ5YNAbJDgDiu
GOHrR07kV2cQ2i7I1ZNRNKS3cXgfY57AKe6KuwyGPu+B15C9A7wsMfXQIGveYGyToDDBDssILE99
GjH7LFyvH0x7Xcmbukq7s2drPc8cccIVavZT3HVy645EyQh42mPYtBYukYHCRJdYEOCm+bxkIHaa
WXx23sDlZaMGj60/ZcqX9STLm8M868bOsDITmUr5hQRAyQGIneELQHtXyDqFCZw3SYXxAynCqHx+
06C88Ucg7FmXlArAAGW6Px98loXZbJe9XFwbrZOiTRUb7hzn9a1JKHnrOORldN+1qW+bwoWS80mM
gS8ARl3rqGJ0cVZMx7LczcbwiVhp5XRh8RSqHaqtxbbCMQ593/JCrMVdC8dVYmW33YAEXIvbi8Rn
As/VbmH1OSeoYVhcn0CwNZe4rm5LIf1969Y3ljM+23p5QIfIhxz5vx4w0Y1zCo7ePttcAgSLzhY6
nQQZv3yfnbt6HOxQpzFhnTcvilB1yQy2COtgitXjK6YlqkZAT4E6jw5ZeZEzR3bakhPtEhKPzzTH
fiUvPvF8cetTusbVRvQgMGyBVTekiRuRGZyVNmWU3AVEvkvz5GdUWrYrUZCtjMCqD0xIaTB02HXp
sEG0qzNeax9kgeBFAe/4umFyJHtXlfSHUqPxYSR4GrRP77ybzoqP3C7zuZuYgiSSpRixUFbYBL4I
wvdnj/FtRm6SN+nPoBD8X8u8IEfPu2g6WqCp8K8Fb7NMQEZy4A7SkDZxbLNHJ08T1WqMAChQFN9F
myl09+1PhKAG6Zffuehb5KIF1NWcoDiByKG/2MwpD14TF/ghY8p4XK+4L4Xxatnx40wWwoyKlAv3
KNLlShfjU9oHz4PtX9yZLgadu6FOn0r7L5jVYa0xtrP5eTLSF4uO3apzHjEgefb0mkj/tsymZ9IN
L4QbAjdg3ijuY8O/zYP2di6s80LHLeDvUUtgJTz2idY9pKq419crxeQHHTsjsqrPNn5oRXfxQRY0
LHBaQuxjXLxprrk1QPBm/ERkrjnueMf2fxroP8ffE3vFl1lhK0MFSFcGwSXjGjqWSVbWFGfzbKuH
xjo4OWxmMHBnpmuXJjWvN4zZTxaZd30L8lwSL58eYg/jDQXog4n8EQDoyOb/1mr5dbIVBZmgnhwI
EJKYOz1r2InyKy/jD+6UP5csd9yb6sXNkjsEIpAOXo1wqDnbINhFwsNq8YQQuHCaBD3wM9GJRXOu
KWOR89EJ0o1vd6FCITcFN0xxbvs1Omctsd40QY20TLYDJmONFtbSWfbTREgZuSIUpV5MjmMMZcS5
WPWNn2gXNrbCNu5LW33klFa4bfraiOUlyJfLMClAv+nP88wvrL03HelVTmY9Mlq3y1lY0yHR+cqE
mkyKRJ3G/nVWpSZdnJOfg0xPr6OvPWi0UP8HeWfWGzmSZem/0qjnYYA0I2kkMDXAyHeXu8vdteuF
kCIU3Pedv34+KnK6MrO7qjvfBhhkISsjFArR6XQzu/ee8x1em7m08c0XWnas4+bWx0qpv3Shfi5J
MrwxyP2GbfscFM173Jyk2V8RzLyn1HtxhOq4iK/T6zRB4CDEtA3Wg09XoOpXoHRv+QiuHD9aWw31
hg9PyvWfRrifY9Rd8Z/usfBelKMTGJFsylk5469VgyvdK+oreWOb0NuVTXucCnWwQZhb7rj1BbGl
g1wg3FqgUlh59UVxiGrwHktIBUhq9gGdTIhbm3AeS78DhzqxE650PFYJBoZCBO/Q4Hh8YCbrJM93
lfE8B4HnXkMnfYKt5KwwXW0hYN1HIP/qUnvUbNpuTD74+rNjEZZLEabxNg5D9+iOZ3csT/konw0+
kPMHEK3aXSvqlS3iNekqV6HG5yzOzmTDfn3dRSzl7dsmPQyifLXuWtO/uFl2zsbo2kX9Ux2Hpy7O
d4LIYKqRRU+EsAsDsjLqe/R414CI4YSo4ZFxRW2eNAKIMTc+zYnhWqw/69HKtFuArvpZJ7aYLgFj
GvswB4yPARdPvDE6rtMc9CuJPe4q7b6VwTWo3JNOvPe8jDidzTDDuJmvfmiJngyJhwmu80riQhsw
5MJUS8d+6YuzX8VPvZWSrb5unUU9NI/1z8lFZEJcBR8NzsFJfxqxMxrdEW29U5+t7JEi5tjjuqzo
OsVz/rNFEHRYrQeiVnQSJRoSgIc2uhLVsP8S9UXhU+4b58BoT2XrvFb0zJyi3uEGO5mMIIMzuNFp
rQy5dNoR1B4vhz/KbOuBCdCj7LrHEmlIQqg17pFrWf9KArYJvbZRjPmd/1RUL33YnwyblRGnPxPk
c0tAdJKET5FrHgElJW17CkhP79R4ziRRI7ywugYBrZmPRs78VzvN1+PO97OjT8mpjFCEOsn2smPM
1CfnPr9PPDyFYHTHat+MLkjn8ElG/imtWaP5URavILKBChanaYqOni2fraE9ATq+n9+A+e9PZX3U
uo0t/StKolt0aI89IeQlxKSBjQ7j74sc/SeMjgwHiS0PbRsLdH8/P1FG5xwH9X0k14Oi+dqk5p05
+lcHhb1LGHpDKDrFP8UHqiMevpDUBdx8e0WIOj7Kq+7wswhXn7+WELZeVu8V1N/5wkdC4olSvcwv
ajLDM+VbLQisHacLI8eHqG3vUei+fm06unoVoucIy2A4eEIaeh8q9Ury9NWqVhYR8GObf2TVsFeE
Ple92AROtzLoXNP9G91+pWvlWzC1aJN/SBDRKXRWnNhkjEzPaZxsnebQGd7r/IniXpECbDx3Xf+Q
tJuoi07CGG+L8lLL7r6vzA8VZmdOUvfMBq7WFG1bIAIj+qmvx0bvHuc32beGXSaQL9DBdYDXugWU
HCd5mabuGmn6M5Ka15z4mEERKp2Yr8g1iJKz1jyZbBDxTTR6jwKD55wYPu+TvZluZn/CHDBeRP3F
a7qHtgmvlv/ZsSSb2D8hfe4dsj7mb2Pw+bW9ZrH/0OrNqa8AXuQmmFZ/M5Txhwk8tXp2pupCem7k
PVbpz9Hr7jjo3s9p7V9R8T0/3WofGR6eZnEfg626GJFnZ0fldPe6iF7m0G3NtA/VeNe63SMMqSvl
LpCaXYARmGPIfFlfb6OLGrTGkkT+xAplLT+fL7je09d12mKvdQ/wGX8EpX+lgcA5721+FXaTvbAC
X0x778IyZ4h/P/j+AxGxLyLQn1MeimqwUXu3j03rYRiZbnskM+4yqetHU4m7inWrnAeM8ejeAxS6
TYM1AvetU/EdijOWtFGNwLbjyyp/JL75cd68hJirrJWsso+mqL8bqQ/lyj/bVFQMjzDapta6ZQX1
pXYFaLiu0ZoBQORucb6tN2k+HZVrr6WmH0vgmpbrb6Ms3EScSRUVe2S1h1hpDwgrdqnKbxl/HCxj
WrtasgiDlFNlfJl39solGCyqvwdtschDtelt/8nQEE1phgmQAGxDkR6lmp0sTX7us5c+Mn60icY5
SbAsFg+DmX1Y1fCUSvVZ991dmtwNmnu1vWCj2/LGM7uHSLDaxnBPpLMxcwMWGZ0p/2oRPmNnkiA8
tVVl8tKO+XYqh93o9PsQZWXacl6eYaSo5ootTEo10PJqp60zs04hjHiNeehSvgGpk8rGZWmJBVHD
AM+8kbXBXGRueyCb+yz9ufVlH1RkHP2ZNhbtKgXLebLudAZ5ROYEZzaJ8EQDdZt4AE5s+zAQbd7Q
qG702xA0ixdgce7JlZmNgt01sZ751Id3Zbg2OQ/XaFMc2z+Yfnnb+B1C6H5V6eVGF+MuQCyj05Yc
bWq/8cn3gWTls0+9Oc3yPw/Oetl4D4bHAFmkqKXwLibLqvxkhsrxEgO1zxEGraeu5/sy1PcDeosC
hSdG2vV8n+cTJbJE3fUP6Nr3Oa4Z0bksB+OexOCTz5nDsT4it77abQiCerxgNkDyWmxcizWNQXhX
3CVZfHYQIeIPY5gzoeoMuBKfUQI6iYVpIyTqvvs8RYCwrlbbPeZNdy81ZJGwpAq3ngXNgq5HdPET
lht+XPySjrDKQk4GlRZuimE8YvveTiYKsTv1GoJZi53iFqwivmP3k3jPvUVvwraMzUgDLceQ5Lo/
1GE+uPqRzwDa2QiWs07/jCD8z+rKRm0i9wgLdKHsYNcM8SJhSIlOg1aCt3D5JIoauO18lfx+2ZJq
nqQ3ZYQjvBiWXXdp03jRqGHLJHhhNDxeXIyPTyQWj5kD653GQYpGV6PWVymdMb9f87cusCt3Yi09
exeOIS1sZy81MKrGdOxo3nq1s8MkNYyLehQrocz1nKFuxHRmiJQG4QU4/44QgZUTkvThjUuTEY0H
fkL52qIYnL1vgbg1BQadbpen+h0Gsf1EgLssg009lkvDGrd9kOwakLkQR9s5iqz1iSIRzBWRHdYr
c4rWQAxtOkgFR9Je/+FQg4MjRrLpsBezc/+QSFxRCvCcInUlGcEBDmAe5zvAf83n5fldSH2T5n+1
bMZpyUjv6qjhSYvrjXL1o+t6q3w16O4+nKw1XYWQhmh47fpgq8lsQ9X/mgEu9IzgksYmhvNrhJSp
y829asXzcOep4Yyy/9WjYU6VVXRgP5210m8tPvpTPh6renhAS3YgsP7coS4oSEaNi+ekTOCP15v5
KUh0aMSaG2ER+t7btGosgS7HHC8I5BlSU/LMk1F7to6My/n5djlyxrm7nze8Bg0mfIGVP6hdFdOw
77V171XA4xiuV1dCk5noROnRN9j5enGn1+FJORDfyuG7p7sMlse9wVXnoHMk2Ek3pUK3lhXWFoNy
lQgDeNc3eG7vSq+/Z2ByBonGEqgfraJHpAqCAeZnxuokcezMR9PSp8ExrXEbH3vLWs9fZkdfWpGz
Uy3bGvaXVLGaAtYZcWCMvYmDkEKBX4dECXgVb2PWr7vGXNnRtjC1IxXJDagsb5WOPl2O4DSQ64qO
elUVA/BKd8sOtJKdtsInNbuEcA+vkjpZaum4nH974mZrytvw0TwxS+9YDGbJuT1+zJqKESEjvuDN
vBEOYXwZu/Q81uZhyK314Aa3Gv2+4EJHYD+ad36HWDBHwl87YJfUNjKKuzCSd8KpNjo0uyi4L5jg
Sn8NmAUH3aqhYaXV1967m0aqQavYjNoEyKh8LaR/Kdj2wmoXB9YBgScdNLDMvrPLNDDzfKkujoK7
aiuorjZLa4jnsquWOKdAnUDLiqoliTYbb+hWMrUPNoPxPjXpbvXw12PyQlCwDsEh4ha4hMRO49YG
RoJt76mIeOM44IVI5OdqjoplGbnqnpH+czgRLmWiFPmYHyqndPclgmhh7ZwhPY5BuDGRo0Sj/Rkl
u15nODcQx5gVW2OQ66/q0GzufUqZOJEvZaHfNmGw0YxXzwt2JoTUwqKPJw4jj0pGkejgcLa699TS
jnXLBKhKjomdbUs4SPJsCRzIprWVGitM2635xnTbN5jWWHaUB6976ncqdTdp6ezm29T8JNVDgyrD
zRM3Ll7Dr1vOz6pN4DwM5egtLskCwjq6nC9yhPqcRO6GjsMNz8pby+/JONgMWCppUEM0FFiiOATw
/1HorQTwZCd/TaQHQ4RQEs2/CFPe1bo5B7JdQq09lHgO6ZCBEbaZIJjr0DTZ44jfQYkBynQI8i0q
mZuZfNq0Oq2EYj0vzF3bbYNwSw3JPSlvv9ZqnTfd1Tcp3b1ssNa05uGooqEtvu7GGLVINrN1b5OW
UvAEd+FGU/au8fut46BQCtu12em3SaNOcZbsY9E9Fozh4inbKdHuYkplTPps14LQUhPFsLuBaYpl
q8YuMKzHzDoljMbRKh4APK2DevrRVBV/LqUjEz7PT3Jch7PH5m4qkmNfaBfb5axlIqRFuVJXwWHq
eOgysWJ2vUUxRvBqcSvqF9EzqurqTUaUHClniroO8kBCIlIECLjI1uinN3SSlvMbXSqkG2G6Ha1s
n1wmziRx8uAXBkNF807X5AoB1F5VzqbIu1Omkj2sgW016hsvxKvmOUvYALdlWd0h7b7zkmOV5+cw
zHZRmO5Tf7gvYoqeAvxA6O4qM9mhlyV2LgQVwk9CZDPh60yQVui8DQOaVDE52zFjZMqR25kOzZjv
xgnjd52g2jJL80ciIrlBYZRHBUxn+mSZda6irEPL7z1KAYfHKWS9vvUGmGoSqhY7M5UAHN5f2c1/
CR+y+cxP7+ln/T/n7/qeF2OF9735Cg77x68e8pT//cs/cgy/V/BrfzZ//lN/+Hvr//X1ZYLKl+/N
+x9+scqasBkviKXG62fdJr+u4bc/+d/94r99fv0t/wU+RP4reMj//ukH7xl4p/fs97FtfM8vfogy
vyGEFAYLvmFTgDj/zg+x9W+mZdoO6a6Wg5dMh+zxGz9EOt8I5uYfS9mmAcqPL/3GDxHuN6kUEDt+
01QuKJ6/EttmOnME9T9izrT5wkwoJH+OpmYiK8vY8tgGnd75ZHwmxNKAMOZvRDUYHLcym/iUu7TU
g9RAaiJSII0jNBChX6zabtsCpWNjGz+gy8fVO+Dv+QhsGGiZbmo/rQaUV607gVLT9HBpsAcCdHVD
dLhLV8sTiJWT05gNlarRVAfLa6fqpqO7hOzEtEtv10YZ8pnEtOhHRoTqgtow2gKfqeMV2g7Qrhkj
rtEt7LQ9vnLZwNPL8Rx6lpEjKxs9/VUnNoURRzn2+hHRRWtcnNjC3jgZzGyZv6fZcLD73Bn3YZ+P
dIIt5ZZnpmVNRXYN81dyKacUS2cpRkyRgUUD2Ff+OJ2Rexj4eKBPTwdHJNZZs2UfraBXeVj7SodM
gKgmvf3NGIX2rDk4/VdubphYNNXUuqRLTJSEXcDx4y5XNWJNw0GB9ZIiePHwtzay/Zz0oTYvLepZ
hC8zZWZpdXkSsL3bFiU/4MB8H0kvArxskXZFHMPgYikr+gBWt8KDiQLICd2DC+W4X7aZb7uHRNlp
eRvhsWh3RkR9smuZUIlnEpICG9o/RoN1kiPPJIIvlsjBESEZVE98s4P9Ju66YhlVqkR/YmVohUYW
sfLJzXVOKUC3QnooBiHRybpk/ORh8zKHmXlp9PmziQd72EUeuCZUBloSu0fqiyp87OIJiJ5KXKtc
ymquZ3pHWNVTK5RdvNjCKF0aAXoqD7wDUX/rDgh+bnvwsYCTZScxDHkY8WlOSxtwdZiZwbFQjUw3
Jber3zG1ylRNIZNFn5GlFxA7jAbpRpQAg8IEh7XuCJjJtO9twiQekYg54lN6XOK2tfSmXON2KZFM
ByW+GkfVGQUYkwk0RcwTkD14ZTUcaTeONtztMMCzHVldcHGTcHRXtnRR10yR4zP1A0A4MTpoW0G+
qDmO6nFI6hBZSwXxbJFiC5tOrVs40Xff0EiSTZUYnoeGTxkbYInkL25DqhnQCbG/LrCM0vHUeNF4
CTWh74sp1jjuZwxgN67nEyMaKdHzcWwMIr4A4xcZDgmEAhOWPjOsilVTKtwFnDzoS4SilMGL1kS1
t0sS1DwH5GZd99omc2s/bmydIo3hLe69OKo0G3us5ISoAr0Vq8EYW21ju6Jg6Iec0eo3+NuNeuXY
I9W84uDysxZmnZLjzMR4S+s6b3iSykbSjGlQ7dkoawYyIRiWXLTM0BXVl+zgxjeeXh1CwH4IAYkp
jo4cOl3/3mx0BOGTZcbD0fXt7t02FBmFTEowY6S9uE0shiUrc8iJbkH4CpgyaxIsFk7GgX5hV7Ot
K0AaEkEWIuWaj3rOq00M6cq94xrVtOsqzy3easeY8DwIgeW5cFxGKRAxoe2FYHMwRwBTjJ8Ho2oD
zrVVQgqSo4xkZZE9bB/tWWiMbq/obZSjWpduXExcCPUbaWKungILyjBXhGWTowxy311m4bpDLGsh
kxeRVVSvHLH0Zh5gN70abnxU0vVtPODD2LqOMcoHvSfWAHMomnKcnjUWlU3ueTZDJSah2SXtrMLd
hik4uL0+IFLhTddY2Sa8APSHi4YYL1dOYbZ2CzdJ90gH22DXWXAzAHt0dZrOlIt4uGlCRqNrpkFB
cci/VmjeWcpS2KWunLsyTFRLhnPPxgimcd8E6RwNBJsB3TGZzZ3B7y+moaKXgNIcx2XQkzYSmaEb
LOIuFbClpkT/njqa1JaawvmB/tzJkXKoZiqw+KRzMpyoWe91XSl3g5xQ+csGVataZCb76xITNPr/
cPISg4VXRuOKQEoYHJa0xQNOb58ZYZ5p8SZtglJbx6kVNreOqZvj7dihy1mjrADuYcWI9djZnGe/
1ppndINMlOoyV88Z7Ef7Z57bdQRXowzwIYLkmhYaHdWWWbpC+UY8uDUsi8wY4xfDj9qwWEhT85u3
0B/NChk+H9jV6IxGs8gqmxRfyActn8veS/zkKU6CSNIQiQYLkX0F2jU1Xfls4jc2cNhUrMVOm8fW
zdARdA7uefJ4++BI7Corn8BZFTL8MHSyw/KFF+HrwxidtyXEoyAMoA1rfv3W+K7R3untBN2rZXck
ZkXLvOCYD4k2bFDhFv2rD5wDyROyhWE7ZTK21uA0BwinJe2QhTGaPh9Z2vzEt6PsNRDzeIzcUdeI
9mA5mlGiuCo8yIpDrVmopLRu0EiwERA2kSNyXMbIGVmEFj1UoY7ej+y6OrrKzACroY951X5IF+tO
gUqlmnueiIzR0XYIHQciuCpziN593gvte8ejDTjXCdvS+eGpybJc1iR8ICf0T22+5j/rYg9qwWkP
aZUa+q6J/W66hedXeI95rGXABmRrTe4qzmwetZu2EsV4F0uWxZum8yE4RyrNz0i+XeOp6bywundt
m7hIhJOwioTkGIcEOYLrBeQjOxT4P68FECxDrQ0Qs/S7u9kAYZemQ9yo2TT4PspGWIRim6oPTyi6
svYhCeyiP3Em7KOt8GM0rWlvkMHInDUqn3ID7VW8sH1GXiitAnkpU7sDHmJGyEh1WKEEc5p5ebIa
TbhIGnzyU7tBkmqkyHafRRQF4zpDAqu7kbkeuigEB6QNliwtY+U0BkSVZIpL5Ix0gYFHoK8tl51W
pMmqVAWY0wq/LYQN2Ef6qkZLJbapPXZwcrXS7V/HTFY/xRCrgYCWSFPvlWWOwY+qdme/WQw3LmUJ
4Sjm3ARoa2B9q6w3HnhZhn4F8yT6DyspUeMFWRMRpRVbmgd7ZZARpzC8NcUJF5bXnyYiZsqlsiRO
61WPp0wCQo96DcxT4xSRiNHiRqP20eVOVH+gOQuKE0cxOQ63Rm+Y03eiG8N+BXE1jfYcYEtEzqQz
dDX9bocqUccahfJH97Uz6tt4Mm892x4CwqGGwHb0Pa4vZ/BfCKWV46PbxG1PViL03bL7TpqKT43v
ogft118lxV+qvP4bRdU/K87+X6ypgCX+cyIjmpD2zwUV3/CronLFN0OYNgUSq7oF8FD8XyKj43xT
FuRgTOdSp7JSZDb/VlEJ55sUAm+ToHByLZ7zf1RU9jdMFfM/8AophPj7/koQtvrPKiqH4wAl4O8D
o30v80xOa2Ib+yVkEqUXZGGgkkq3gRNW+y4ddCxsbcUpyEG8gKjLwgo7Z1MYzSOPVfzkBDo4Ga/O
rZ9NOIgnb0xjg2km0/9F1vbWR5OlXUIbX3VwNdDphdYSLID7iv42eOtFZSMc8PVj3sbV0axSNzq7
BhnzW9M0XBZZ2dKPka3m/4wrMZN/DOzcB40Rno4FgJLmhvxEMjdUgN6ISOkQ8cCURIV9UzrCG7fY
MZAEldPooTVNYk416USteKg0B7ifYo95ZMuzEBMpt1hp0xhli9oecToRnorDKTUg0mPULYd6Kd2k
3oYZ+gU5oWILjCF562yfCQ1Z5wfRi3CbjhNkmnaY2oBAOjvHmJ24d2U19RufsIk5Jjya51EO6JeS
bBPEqQ2NX6A1af6Zggc/TLlbLRXaVZT3oZZvMVm7b3Wm1Z+ZtP2jHQl18nPpIqVNkkevwwhCDcx8
w5Tz3LBwVHY3WSUrApitbsPg0l2mTlc+N4lO3E8S4QuoEzu6MlFH6t8O7ZXG/vBA8imjKt2x1Lrn
HPphB4X9wzSBGzqFgQQapLygeIrqqzPqtBH9ro/OEz5YQkaEWTIwTEwQGI5+cgEZkJgQgw0xzRKK
g+7nA/Zbu7K+CxvOCRr9APWjLQmlUORJmn3uw3J2OfxMxDkqKnUEbSCpENyTU3SI9WbWCcxBPVaq
8SJZ8FhDvRKnLj5eOwaaGKJGP0SySxidkG9pL9wBnlE6mNZPDC9pvQzLXhfbIBaevKlNu3luWDfj
7WQZzIXwZQI+n4JS3umGMrtll86zisoq9PcmEYoupBXJcFkkIxhcugtHN9M5bSploSSYqoKAB69A
9On4YaLWJmLg14nb8hC6Nj1CV5egKpJ8qPeo+f2fGu5vk5wHEA3NWisjDla1lUqCZEoRMObgPSQB
SolrFxf4EasqwDKqy/lJbvtSJ5ZXJBcC6dU1FDVSRpX4HeknlmHu6cK0u1J4bbHzm9LcYowIdyWN
SoYoIvhkwosSHtVg971qVf8smXd0pI8Dpuux9mGAdJvuxZPtMKKDNaT+kvKH7Q1GXqpcW8+b9z5p
SHAMjNEhdtPSBlx1nODvYPoY0N48w7cAbhUiphPbDt9bTSU720GGdVM3WnImeqklCy4m7I9kaRsm
GtzDVyEtOqjC0C6m1cmt1s+wLmNAzyWG2j8Wdgp9omXPTPGB4/J2wY7uus7ylqZR9VhtZydo40Q5
pqZ0Qkxb6JwSFhm4LOIwxUgcwECKUlK0zdHh6MmMMTAgVxJJA5iK8akFIa3APYlhZCdzKZCrRCMS
mZLEryTLMZy2yAyvrkIqu1Ck+Nziu8GvYTDiZ7yQ2i69/MSBLJCN5yBqkhYhaJG/UUqjohVMLS+c
v+yNP9lcTA+cwdUbeHMYz/BiZk6IIlSqEzLe8G40RdctDTewcdB7I0cN8Sj8Y+PU3gsj0fqxoDr5
6FJ7xqNCHcGTNfSf/7/v3nO38J/v3ov39CP/4XOXfrVXdz/+/rf5O35t39Tu32yQP7Q1bdP8tRP3
n3Xz978ZuvgmoUu5tpRf/VD26N+2b8P8ZtOFcF2T5pOkYlT/vn0btFE5FivXsgzbtfGt/ZXt24QM
/bt+KKQNwwQo7hK3qCtdSpsjxO93caGSaIqGrtlypMuXIQmKdVo+DGqIDm1FekDbs4AZXqcvnSCp
d/jDcCsVxFF00FpQITtbDYMOIgbGGm2IQt+tkUsWA/KgihCOofHY4b2Bv2iCp5xw9NwQuwN8NIMY
if//kVrEQpHprkZzcG/7mP5n5iBlzjMQtmVELR0h+ZWqYHRmYOvLIsIaANSRaRo0zy3zx4we6K8D
KD18OubnX/3gfwMlcSbUran//jfrj4ear9uipM32SO+Nu2Nx/39/W9rObdOwDOpto1univp/G/JN
S93kgy8lvqZEmxu/plkty96xbr/uVa6P1i34vxB/ePnSjQGlSnGnjID0iomgrbTJYZRi4mLWsS/C
Qa5ocy4GVPwnrK4NNE83XDMt16kHjEvQeEyeHUkPOGVOJMpSLPJGqGXK+3gji4D5ZN6HG9mNH2Pl
DGum1y8d+p6Dq3eHwdJ2HLt2vsmhCZV2DN7kc0KGEcVTvktl8GirKT40g1r97tn/T26dmG/NPzrs
v26dBaZ7bvS7Ulg81X+4dVVeYldV1dZ0lXUr2gyRK+6AhKBRhuS0B3wUiGAzmftkY7eeaMmBGEII
L95lEgL0yDrS5ZoI7AUqVq/3T469HWqoNnyOUAzZvOYsxWuhabAi+BdQuXzexuk3LxsaYL8o8v/0
WYBd/qfXA+efTwaQPMucN8o/vp5EbyMxBAbQs/kn20O4LTEFLHWRhxsq7KeUAbuGkGebVp1x+tc3
02Ba8ucfblnMTCT3yjK+wOq/v5mNaNsGMGyzrXs3JNs4Ffu0SaDdcilfD844vXQRgL0siOD1hJF5
9hs4UrqXl2R5jT/pUGS7WJBrp2ndMSvJdsnaydj+F9f5H5cRLlMq23KFNBzTnm/i9/drmPl8uoz/
AViJwcXEdXKjBLI8bdoFrbYMShut7uTdBvMoXzlQVyGa1WsjTe9HJuGLf30ZkgL+P9wwYi4piRSI
eCUt9aeqxC4SM3OnBKSAn+z17MTHn9FMBdsEcA3BpU129my6b0M77G0DD3wwVZ8Vk5hlZFgnzWL6
Ho/EM9imONqTAWiWbF48uDx4UfWSqV2EHVuq8S3Io3RhlIW6wY+2hie2y7XuResl+Tz2oZuPmsDL
IDkp+BVC7JMxgNxTmcFhyB5JLMEKWyTdri5sTC6Ns5oS4ooSWIU7YOLPdhehkJ78YBn40WMZutU6
iho8l0TT7Tkj9PuCOS3+wrJeoQhEwFxMdGSUpooTmqZl7XMs1NN8VxZlT2MckrF0wONDMpXPOGvX
OaCFm6gv1GYUAT2PCXwabYnsDvcCqZo+jHIvMP3b3tLxIYxBvPaYGI0pRibXjS6g1/2n3INjwNa3
Hl0bRWTrHEkx+ilNcW/awZnc+noX6+ZltP2zbKd0JVqHdGa9eE0rYq+zcHiBrWOtrY8+qJDHIThg
ccDZkPOsMh9AXTEZeMCjXMOvHFjEB8dGyGHfRjMImS8uzHI9mWQPCoMWyuABaqqh0AXFbhpnlUXc
0rEuNFqLtcdQPcAEQU8ebLDl3KeV+GkmsgRH6l+qpnljY4s2A2c07HswdtAVEf4oP6J8E6RDueoI
I/JGWp0Eul5CXp2p7kfPvRAZf6/kSOaanvc3YSfFMsXYrpvxeGz4+RotdgIwFvbAHD/vaAoSDftM
pehto7761Mv2vVYuWjRGVK7FQimKwroJKhxDDZLpm8xAk4p3CZKF+RwiXBYImSNEmTcM73Azi+qk
MQNfNanGkCBfZIJAkHGippDGozDqR6ZHhyGZg5c+PGG9p65LNjj189IPxK3wulPF3D4N7lI0ZfTB
ARM2EzjNtrZXU2+i2E9ux2AIj+it3x05qI2n228QJVm9m2XVjAfkgWejpdWnVdQtbrPQNWB0nFMf
Gc6hbfZXWhYcCgvaCHYRtUvqt3YsHnxYu+xic3Z1bF4bGyNu73egDAqcBXQ/g3U2NYu8m7wj/8pv
qeAgAGlveo95XxfgadDSBecuCmDLSLy4oOWAEruVsfeC/g19RH4XBWzSdjTXj5m+9UPcVW49vo0h
3hrNz7lJAWF1DB7OZTveKuNHxz56o6faxAdCHfugN1ZlDjhMlBqZoxTNa5wv1TZOoH+bJO/4Tm3d
+cQZrkZYGJmGA8cJjBPjhOagY2nvSmBZ1CYWbIrxabDaZjFo+dFLuS4XTDqID3I5i1I9m0Bmb1h6
+oXb4TLjkrLe7k526t7qQ+If4dQuMXjfeb4mYZJUEFHbYZdnzQcxluW6jghwIHSSkKLd2Pq7dBwW
5LU7bAletW0HCiLrKRhj1Kpd8R2gw2cdId4wZv8F0LybSp9erIGxZdikm0SLIXXZVvem7ew630KM
bXfZWFpLgatiHZgGHRhcbNKPnmI3+WkBOF50po5K3am39jgZ+z63Wi4KOJIDyNCjyHuO9eoliDoB
lawE2ZDaGyfvjhrtARmQGxM6BlRfNyxO7jS9Dnm1EmLqf0AtIfMo1y92BqMv6sDYx2b73BW9sdCm
GMxLLY4esU8x+e9bFVUHpo7NonlJMuIqwkYz117I5IL1XPAOdjSqNF9fyA7fW5THbxHH2KwVwUUk
JxfB/a3MmJVnEL2mi66DTU4x2TLs7ageJ9L5qjhA02KQJKvw0EGAIW2g7n7kns4nR6ednKu3Id3R
L30h9U1jVdNzKBYOFSwinMK/hDK7qlx7VAbmx/DTx4oZJ+jQulBaKz+oFqKTqA716jISSnAzWt6E
P2OR8ntViPubtuvagWawfsiTTq3EROHdTMmaLAR0C+l3jp6zHz0/2dhucalXqD+1S5NBiRIasPIu
MrYQ4GDM+Q3qukodk9Gd1t6clWqNwPcrWW2AKt/WMWw3T8BXkW57iv4PdWeyXKn2Z+dXqfCcik0P
A0/OAU6rXko1E0IpKel7Nht4iHopv5g/0hXlf5VdjnCEJx7eq7w3pSPYzfqt9S23SUI9x+zIqIwX
GStcmkewYrKgLiB4Q/p7nf2O1TPp3nD7TMQkljB2s+bAPVXsiSUdC/paz3GJ0czhrCKSl9yA1iTL
Xwy4ntw2hr0Rf3b9bSIZCsSr81G4/smv/fKevSEcpmEIGBvS8dJX9t4lH5beZT1hO9ku315Lj0A5
Vu+MuT/BG8T7ZUJZkbYLyZKwaqTX/o/I8UXq0EINSxaHoUmKjdoONqO8VrPXHe+rTpoPvsfDNp1t
hXqIXEUTofULYwkTyKS8M13S111rkJrXxmfbYUZEOnsnVPzWIWZ6NZzhBsu4O4arAS6ipBUNi5ge
abVx0jv7edQqKygTwmCuqk8gQZ8sc8FVXDT3xfI1tpr7tpISx+OrHeH9Q2mmSX1Ys29zw3a4xgoL
l+kVk3Hq/dz0senm/tbwAmZyoKmGut+GcQpcXCojmzds39sLkS8bT50+EXn2P1J76A9WLZbAcLzD
CPX93Ec+wsU1oZQFPMb6MpHF9e381W2phkC37U/oqtUN6G4XAxuPNQ/AeGp02uEHpzr0c2Nc8o4G
6ipxtkX0oCbDBt8PxGbSJcSgPLmqCbegDbn+yIQxixim2pdJrdYVFMBH1sJCSIGUXpnFH9pCVQe5
bBXDjDgCwHkn1vUvnB0fsqG1uGIKGdWJ51z8kVOTmtsviGFhgSS7E8UZXPcfLV29fa6BXmDqdMK4
0dz0nnzxtiiwR9ogtNeYuL5ZJIHYmrHaJj9iEOJ5XMFvuvng7mfrD1n85Vo4zoeJXVMaWEhxxXU7
rxqGEFj7g1t6zU1bpwFvIDfkVv1ZOv3eg1xAQwitou6HTkqq0jQaQNrl0MuSmIjJI9vpyaHUC/uM
y3z45QPwH4AOceDSrlmurfeNR+uNBGADNTVq2px+t+KT+aRiIZt9IiXpS29Apox98d3y9ijbkOHa
PmrUdO4AbHz0Whn6SPA73zKO7XxxS/FozYMCtYBDw7aTd382zz5MkFHEz3AsghJ+UdD3vJI+yGrI
a4CZXHI05yQ7rekCvguMwa6Rxq+EKwBU3/TBw1ttWMtbzkFlGflltH+8yXztQRiSNnevol97gqwE
FBnQQ065Sz3jI1f+e+c1z00GIVX+EE58H31TsWUBHF5FBl+lFeDdqBbGeJOioEErr61o7t9iR0DR
iHNvTwmxCPsp/qNV/ZeQ43uRwiv9u0egRJ71XFE/ly5hadtzGEPg1OVK/c+sbjVdt0LVTcu+9zis
dukdhv6feL3TdHWHG+A3jQWUfkrNw22N+xBYOMQ4RVm8iX0pqPNfnX9Jp/oF6wi+2BpOUlMylz0s
nv0wlqvGRYMoOZPtXefwYA3IO5zV/EsDn03XiEon884tbIRdpsaaM9Qne3KI5dbdcLHX4k5Q0hao
Bv4nQMe87R9x+ePVKuRTl2E914zvdeoA6Cl6tuEDLfHbvFpix42CcvnNvYQTJbI5Yuwmj+LvIpnv
bW+N0ErZSC0PkIymX2RjsW56w22W+Pc66j3qeAMLAG9XGq+XaXavS7f8jtFAs1kQqlO/haufJ/iH
hDLmc1fFXDYc+6xzBd41pLDhB08qgIHAEYcx5l7HtrAvgdckEqYiRlAp/atrejfw/e4dgvi7hsKS
I+8ApZdwy1tACYVjYS3D/LpqEDbq4ioxoOzqUt0lms464LnvMNS9Xd56cCoy28WIXCzRqI07puj8
VZPxIq2uCAeyMPBKwKpU0/TUrg52pJkMk2NxuEyH+nkoxyZcuaw+SkvdwAoCNe4AXp3GlOsEba1M
rAcKXqlK8lVxdCCdqrKIAIhxY1igEUPTCnSLMg1KTYBI6LUMff+rTBT4J0D52WXqaW4WIv9pC8E1
SUHG4d3BzY/Lp5s0EfSpdwKGdOnKYb5ZyAr29Qxd03F2GdvekDMLArFPMUFiXBpDlCxi3nnka1G+
0PIFbn9P1VOY0h+dthXbueeFnh07kUUb474HDC557tuuwrpluX9Kt7vEE/Bsay7hrdfao2jb9dhz
PUAVf1qS7rVo09uc9XVn6d7d6NZvxvJs9XUX0Rl5NiYORoKinmwlZJJ/d/FE766dUuNDX/i+aMaD
B7gZ+4y8YQo3nH3bwpozldfS9PG2ZC1UufxsWdbZT3A3NeVtgoEKpwszv8LKodmt6++GvwDd9ICH
8QkkApYnXV1YGkPdW/l/Fw4Vve4whjRL3Uj8zyRbCvgizB8LPV7RFwlUEZE8LUotESaqe29eX0dP
p/tzEXC6pkcB1fu+OjuoYH5PXzoOx/bMTIH9Bs0clkfTme5JXyGTeiNZyQnLe8vytRog6prNdy/p
nO4a7TzRdkK0pBohWo9I/V0GvKwuL2ZXfWP8syJ+hSfisIcEqoRmdy/MgXaF/8S8gvbG/MY1nIF8
zXRizeMLKeLpVN8I0NVnmtkBDqh7rtqPseuuEQ6psDRsncRVy/TKSGQwbdpDBvTzsabgmGwxjOqJ
erWppufCoMao8+zh5Dce0l85YzkEcAV9HiKhoBk4q5z2ortUJDEzJHNhkV9qy6G9nxuJ9zyJz9Y2
WDC1s2qVFnrCcYKMDJ5p2el9oTZRYR28oCrmwFs3qPDS4vXP53PsViDZU/czUaKJoJOCuWeCcsCz
ke/NVSJdsk1fododpDSdm9jicNxNMwk/aX5RnMfaqY9Ujej9TSXG4ZjK6kbFVYWjPZvg4RSP1ZS2
UU+PAVtxYvYrcSJuETh6jbtWTM9l89b4afyAgwp2W5ar81rNT1Yf3yLcisAhhRwUKKG048HSNyYq
IHRxFd6mso0l+Xz7xjBhaAK5BhPnqqNUXP5ZUfy9i8gRrv0UIdRQIK04CoNveXVm1r+ZDUgiDe7p
p7k3YjTu0dcPaOU4wDIAoFp2gtrpEkShhynJcbDEiMl+SyeF1X/Xwo1B9PVRb+Kf17vDMs9fbu3s
C20AS+HlXvCMfYqGOQxi7IUNs1WDxrt+/WP1pGMzyEuTCaHSZEuhH9mkOrntYb9xYi9r7cMQ3QOK
dLbDWMM+MOQzFFUYTLxbz1DlMQQP3ARTlNn1HKOU7ShgfII0G0eZrE6t7HvU5q2OtWtfUsOtD32X
ErpqqyeX7lF2mfijRwzHy0rkIXPhP2bvvJHrjiCHDExl1GhkfYbhZAtq2C99pVSwigmHorY8j65z
4SbDajqilEEm3XWx45MFFj7OGa0nzKRmwmV8xCz2HGMRiqFXWtFQg+Y1p62ciguuPxGaS33N2Y2Y
obCeMs5INQVZIw8Aqd9kE50q68Txiusa24l5KgUJmjkdQZaZ643eFoh9W1SQXrg7WhbCydv2Xm8g
DsF4kjqR8rbofyrdsIFLCXrU+BZAyD+k2X0+oN4kynV38dp+ml9AalgUcnWivfkMQGDgxzVZfrUO
MFleiSDtnffUXPuznhQfk8FU023gT7loMymXnhNHVQ1iRzeeoA0TbS48gkmDvNLXLo9p0o1QRqZQ
awGQW218nbq4wujKubNusrObVfgj2/fOL4p9I1ycsGfZ4oesqVDaldUGM78FSMhMxuDAa/TrpxwT
DqbVyMl3BmHAMrubLfeZJuiASOtnVoKXYnAw7LgvMbI0pmYnjfoPiQxQ4pP5UHETChDLMNhV/lc3
zgRsUuCwMVGq/dx6Ec3b0K0eJ71/SywhSVcuv9LVZJF4rJYGLqlm2EFCCx8+sSZqhfGij3jIsd99
VcJ4qsuBmW5c/7GbSxMv98ky3zDLX/YWLox9p1XHYSKCOnHKCz3Nv+2c5WksnREqtn02YXwGjYES
x/4rFtmFoi39QKXJmbf3NtU79zo24jelkFwIyiTQaLYm/8ROhXkBdXIjfdHAC5+DAcDoWbfFYpws
2j/QVBfOqnht80nCVdTTsKuqr3Kq/MjRYnID9WhFkFRMnHxkvLYjbAmg1xmOMxhFbYVllY3Pa42+
Wjcx298xTj0O2C3bSN0iCk9LH9kNXnTDDoEV0fzSPdAGJpAleAZbzXju7PjJ6Kw7yDg/4wJYdNL4
sv4Yb6RNHR9agANGcobJQl26z4QJkIMrF15cevCM4TcWnMgx/DcXi+5RGFE1cD8e8xJhWK0g2G0Y
tuCYAnPpYwwxHpwlEPzJ7AOhTo3b1eTXXPuafwcx67dyEV8Hx7eOxtwAnlPLezGnkZisHvmseihX
mF8oQQQqysvc3haOINo+uhloTeyuMX9rzfIby618e/YpRl3znrBC+mybNueQJb/1thbstNcJBzV4
Eulm1SAdc3hKJGcAfm+U1LPV8rf7o7tsNB4MmqN459khVRDECSsMqtzRM+EytHjmjAI3tu4XO6rg
2ZzrPDnoRNPhsZ8Gc2iCLmGb0SCwlmhFu8ZxOQa6uQuyRt00trXeUjqmcM1yu6xK+Ii0rnHQTGrC
sFoVut2SR8MAD2koTc4nMGBXVX4maQXTeYyvqAAUHTbWI1aFF5rhYGyNNN3LlMaw2ncDJzlTG8R5
FLphmCx0iRiDyxEG7K3qHW4JWXxoNXgjyApgWZhVZXZunFkcHzHm7hHMfxa9wHk5XbU5PVQTt5RR
ezBXAF31Oj1ByHT2RC/4vLvia0nOqsou9jGTJLEVAcgxzW8de/xBWWigewNsauehfZTGpd2u8qvF
qWuFBRpKL+fGw6HW51vCKz0WV+SrssKrrJiDlNV4LuS6RrNhfTuYG8xx4O+0XThW02QFtjtdF918
cZPsy3chaAANiNv5aJEV7IGNoWujXAjuOGVDlVIfeyB0CRdwokHUL38c6hb8svmhsozZXDpAfQai
bj16A2ZQK6UPCywmwZKzn48PE50B+xbmZKY7RTBJD2GA1DIVFw2bbsv9UDxAS57ATTkCQ1S+Bt5E
MTuRs9Mgc/z/PaRCngFMQI94zPHUK3wieCTnY8cTuSh6SzPMYIrhYiAVV/FFHRNrikzpXRqZHRKe
QMPXxCXfErnE46Xw+M2Jl8am6KPVxjY0Y+xpSYHi1utlkKxPiYWohLf4OGgYPbw6pyuc6cXKnDBk
LSXSa5F8zYOk4GhnSB5dimuOwukfaOtOdwZmXyw0j8i2zBaKbgpnnqbJc1mmep782O9pFR/p5piA
4PU96YDeS1eGJ9wXM77fboYs7iz5A1VUJJ0L50HP3J9+NO4ajzwwWNn3vJ9Dc1TT0TTVeaxhp5Gp
3o1LaQeC0ZbeOY+waV9jB3Fq9i6rP+WXGerlLh/laaEU5ujNHeV6cmUixeG60YbbQVCn2HRYsWId
p1RfEm0V1bTnTI/DsIdXwL2NNwNLFGEV5gMwJnINTdMl9t24U3VJ84Kz1RDMNqIIahYzMiKLVGN2
L6WOmz3/tgtM9ZMC51v6NN4TbhVM7fD8g2ynMULRDciYkynQEke4H9PTkfnCx+Tny5MNgR355zjl
EH77lnhj2RsXmF0ANvrllyn8Ox7yrVeCtdlxMErKkglpRU20PtSYeHlxoBkBkJxc44btASSkf2wJ
JeENg52TrnA1e1Z/Jxanlep0QDIEBmbc/qbFE1xVXgjQ+OT5xr1IvR9OIUvkLYUPtrimIQhCWqB5
FM3LgsMvwb39OPOBt1rGwupNezIyHd9S/oy5fQwybgpmV6rQrY4ZI62oUOJO6r/qntFLxjh8X+c6
kYpcnn05BVZnIbjwILhO/TbO3zRKkKrSUthS8r4FZj4Tg3gda0VLMGCTFcbtnrsudcimghDcd+ey
0J8Mv3/I6zc8pVRHNT4ZdOcsvUmcBeq3aykN30jy3OjU3Mvuh6MwqBgXr7ZFHNVkAKZl/B/RfVD5
JRRTqcxzxe8mWKzKCd0lfXPVei58+iOEQgkY7SKPlNuNR7ECQeS8f6paZBCNeAGljTT0cH/Z15n3
0psnM5aAFdMnby6nCF6Ry89cHmZdPWF1CGp/eBhQLTNo4Bzx8IM2qAT62jw4VCi78FYxarook5WN
C3KdI5pzn9PZNTh8o5u5topSfOq8CzzMunZvtdyKe0El43prz/0QeXDUr0mH2Vt06K+buz5ukDur
HMoVF4leP5hijH+hJV0GfvB9ZjrefrSOlVDMmeBwnYzc+BT6crM05ZtjDoCHBk6vZL5dx2Aw0MKt
Wjjk7eOygpfR8H0Xs+x2dPc2r9uJjipJgoeyv4nv7ZYfiHhFCH/7RRU4Jevq2U5lfOiy7kklDIiY
g+186UxhJf3nclC0OeUjPMs65J3jRWkUCKjRuZAL2reCHYQcZREqyFrbvAqGdG3z9qLZ1NSdQEls
3rX0nbgOyWqoImWR897S0LVv4QT5fmIfsu3baG1Q2YtRYkTS0jeKpL+aEV1rrriAeSxarf4LuDeN
6hmV4MubkniSDdV/Cy25GjXNo4S0YJBWU8TZWrtMBi5ARiOB45+S7WadKY7FhqCQEAEe8A7UNs3D
LSqStTyO8VPr6X8QO9uzv9zpOnoz5R43sbke1oTAme4kinzhtFPWZN6k1VumlcAnqMYtV4C804pC
OJm/DaoK6PtD5mDaQwJLHTPqSRihJgZlDf6JnRoSl+G/Awr6bcOGHYbx1UIgESMdwJ09kZuO8VLq
8y9/0WAtC26mWMx2Bdf5BAkSwyWDxP7VqljFyukGGipzTFpv9hkBZLT0dTrOYKZ3muSZlatR71em
zAeHDo2908hwocLibnEmIDmquSnqgpP6ctfYbPKcbzUXJ4xO+Qht948dLI5xcuAHpFvlgd08UpLg
HN0GaKXjFW+ZFPQlJmNx9MfHkSqZg+TgRhJMe+pcjdwNYF1bb72Qeck+nRNen2q2ic8zDZPTfIeD
cgxj8eZDSNwNWgFav46Tfd+b74UBMqOSJc1a5sD9MscJkRIVd0HmOh3HOxPBJE3NM0xxfkwSNDiQ
yA+hFMa70GJCdkG3m8LY/6yUy8pOjiK0yNDuLMT9mTKTwB22OHtTw1PRh8gisogXGIds5WZnNNsx
anUKDKxxhqiZUn83J+InRTTZywozd0/VFGaC7n2Ob/slf2+VdxnE8Oh6qMdGh/FEKX83UYrLMbAO
pO3o+61Y0+b2hV4G19HMQKLlPv+I8zki3vK5Cv5gw9mBCgL8zz6cw8QCddrRNJiij+rOVIapXbHw
zw+O40BKcSam41VGeRGoGNtV7a4rN/BH3R9W6b1iXkZEsYyhfEhQermymdfEDjOrf6ihLzrpVzkW
2inNGINq1XPuNW9p7JyhMlQJyVNrW1qNgvpHQZx6wi7EKEu8VAzW9yNM+KtIbwnKikOxNBF38eEC
xo9zXfJJoAXGt7UYgessjzI1D3NsP8xbMHoOmYFQppD+Akso2/kxnV8yb5B7B+r6oWT7JRZsABDi
Rds7eA98QqB7HXANMTEybBPp1rWIIyorKXpHbSdpSRVoyylPCB7Ixkw/1/p7KFkr1MhTn3mcjH2M
jNUW0NL4Yxmd5olmQekkp9v19XNXj6RfC37cPluj0TLio80JAcD7e43yEOIg9g7cIfSjVmF7ogrw
V00oZJsb2hQodrc0lq0s79adP4OXLHtuE96EVbAerFOmWaG99AcSWex+nXglFYbo7vgRFe15mBtb
qnICzqLH+j1ewZ84x1+OV+yaEDeMJqV/277LMKQiyBmnWs4EEWFpXZJLbc73mtc8FCNVmk3LgI6L
RjRkxDhJXuVNyYtvJr8LO+FNSd1fK0deE8rnUTCX4ew4lgy6TBzHmfjdCHnQq9w5ejWByIKsx4RB
oxVjHsVTHrnCn0+Di+LgUs1ZW+w7vTGMhwFHRkPyzxSKzBqSXgPXLjQRGOX4LeQcB/B5+VyhbC0j
ozOujnyea4vLvWEZrghH5wy7Gv1+cIjhZ55GNECIs/3X4dRQOVMtpLnjLeRtdx9VCrqRgEGwZf3k
2Ky4SpqrBHZIlQYCbWIpRg48TUXC9CQFLFPXzo0G6PNSFB+kDzgRy24l9uyKA7eGoHfFg2blVxoh
dEYHUxrA0KthYcCrXcEZz/LHnFwAbrIOdcc0aD3QJY+jZOKVDfeaxXPO6WGRDvJlDcCl7v3LQPXS
XKiDgNrLJQB+NKm6YJ6p6yjMccvC2vy2J6J5IHo6VYkrYWrLXMVeqvrewXBGEiChMnQtosGkF40Z
8JTpP7yGu3UBrWsmhXZpE5T00T9MFu5KrADviccWCqM6LEu4ndwynFQse7HSP0v9M2tP/kVK0WEk
zI5Su/Qx2gQ/FM9vXBQLOxn9RE3eHRTgEc0bvkqee/BkEi+VQy5ntZ9wKUDJrmvktw7tgsAeTo4P
t8v0AzsSIGevRlFxkg9zbGkSBh7DoCHsPGbOg26/k0pUdP1IAeEKet64+vGDie9D9UlQQz/aqYHv
w5j9F/CSTODpDGv9ifmj1oawztE8eel49siyLXDs606jmIxy29ZxGWqBkcKnSE0Bd4t3fUg/RFF9
r7EajgOl1HV92yuqT+qh5Hw/mKcubZ574Hr70qZAzE8JNBegGOdZ/1MvUG1qB/Mvaqur47KNU0hh
RT9aO6VX/bXeuAA+p/6haJ1AaT7Gj7G5QyuDuk/1UuB+aCaDTgz9C4x39czxnYYDLgTvHGIho3E3
96ES7LW8e1zmCuyuPPgp1xoPwZMHztkVGgtvnRXcoxMabfm9hYOW38WyRqngA4PJq/lMQfFByT7m
8+GcuLqTfihOoLxe2O+P42CYN7lgptewLLhpz1ZQD0cNagvH1enctlYZmsNWGje4H4uCA1Thidl3
1tdE6QTRrRQ48XBi1P0Z0/52BiUAa7OrApsJI00oR85iqOFr/astsQdwKwjTxcTp6sxvCpEDTzTN
4SN31CKroTBRsUF2iY2KA4ZAlgorLJzJcAKTMXEk6Jmc4m3ZDUbyeRQ2DZnuXJ7oj7lDhmacPY0S
QbiPGNUAJrbyr80ffuBpDgRWxHDzmuzUstZRkWmK9DQnIL/yOVDmTB3otmE44GGFqNyAYRX1k20x
8eMxAU3r8pOr5snO0/jYl9lFm6i4hZh6YO/A3cC0ALXnJXWS4WFWBaXMCc4wizZswOTxk0+lD5Pu
NWDAujXbYrpQ5RMnOe/GL0LTy82IlvAzp/f3OG/yQFGuErKMyDMXRWqLGtS1P6XVZPtaCDBCSMJY
dd8ZeVInl+RPZuWDhOofs56Kr8btXofVgXLqeCerb9n7ISNZSpL/zYgdqTnAgHLQ6azFKzznxLez
m9pTZsTnc6MnGuLRdqixvHbGgDCSxvEI66qu+smm5dP3mxNjAKzZbvfHbwCpN+khG2Dw5c6GKDKL
NzfWsC7gmWfqxXr+g9QKT5X2jkreVLU5HHBC48tb1l8ZdQ4Heo7eU0HVV1Xhc6pws7maEaauHUdG
zFUls9IXt+0+Z7NdgmqFbN1kv4RF33vlp3PQmBr5oENXq3fDWS9WW71SpX6d5wY1ACAh2d9v5ob4
1SkVd3WmuYLbZumk3PzhicJ1tH95x2GQFu9FfysIvYIC+FUuehI1XER5rPSzbpA0ZnIR9cU4HtwK
SbFhKbCqjLTboMOspElkzsaDWvD0NLb9Raj8ioQ5g4hbUcLsTIYWey4ol9+dNxuHtfepp6HaufOr
8hfZoniY80hmhksBWQ7clcMAF70pLGNvD9GfOYjnMzDNsfRpfE2an/6QYSxrug89+z1brLf0ne+r
taOApyLclPIfThRbr/6s3dIbDN5reBkJduxUU9WRWzoHUhu8q16RBZXhvYyJy/NarI8WozvWUgYe
tK33A0Hx/mjWUElTGOazwbXW6V9VZoCeWpjnkXCIeI1zGI3uPG5LBNeg2oj3ORmPpGXykdncQIFl
wMaitMkURSQ72RxTYzw4ThvKzuj3dIKhzOnUI+cujfRpZLeFcbI/jcUFsoNAx+Ul+1xcJN1Oo5sj
MTJ8OdhqYptrZJsh0Jd+HRbTZphOD8hqNoEXCN38S+xDxgboYI+ls6bU8vNktndUxDx5fppeKzAO
XZlml1zfqnhhpShGZK2AQtZUIPfbNv7J1mwJBe5P3+7ziG4JYncqBwHMCIYof+2xNNFX7Mfl3dqy
6Ts+Izu47QfTnWgHFpxMBzJta40XgeaGrtBuEFGmi156iOIeU/eM2Si2rpX9iWMfFmPEDcr6kvLL
UPQz5VsfOjjDUwyjGLKj+Jw3VOUEmjRJkndhjnrg8d0GIwz5IxU43DGohzCU8Dn1cNGwjppNnNCs
UbF9l/U+Rgyk+vyxF+lx4sSAlxa0dyOdTxpVAST3F1M9A7HJr56t8EZamN2dvCITE8EdoVax7J0Q
u+h58K00cGVesVQgNzVWujk2KpDgVhkw6qvgQZhn1uitvVHrr/w2+Sl7atzwVGETQxiM12wKG80q
IoyXLE5W8tRkyNExmxwocf+u73Aqd6KNrHLgDKZQafB4xReG5X9W6Cd/gyN+N99BxrHvSqulKAnb
Wci4XgUE9BJmCWN+6ZMjYceDJmzjYbxJKqnfutmfcqU1W7kjUCLjWWtM+5JvOAELqjcikQHGraHn
wLeJ4xvVTW+2zzTG0+WsYE2PCfU4WTHaz7AWQr8482t+tVc2psTD+2QQ5PVSrp8ybW7+/tm/32nM
QPNipPiYJos5WsabgWFpl8gNl72hjwR7QIBlbq/LGS9FimNgVDfGgCO8m2eKGX04xzx7V2+Wh2pw
tZNGodDfjJI1S2R3uYiLn55LCDGPYuJJ3uJYLtaGfbem+blNPBakdDj1+vINtNY/E62MNAuWVF9j
jNKgkER/81pzymbiG8mrs2nfmZyt0JeIPVWBqoUnmUP54g7XKukCSVvIzE6M8by+aZJn/iuLGi+u
pGLK16e+qm/eCkIqt1OaA+YfobWOY5ZvljB+7AS5lUIFjOH5AxHax0pm8wGtk0El2iPWPY4yQxVb
V7xtdOQwImiWmUpoLJ8BvDoOSam810f9xXesFzevyoM2X8x5dm6WOG3DWeV9OMDC2RvAaKN5qrqA
+b2xb6c3nRfnHnelHQ0q/5o97yoBCD2Vxfqhcf+6kIw4iSp/KhqSHVVe2A9ZtVZBN5b3bT9mBxBN
7ZmWYIwEmbh1N0op6CXrkIjk5JtDeerq2Gf4aZ3srrVu45nQrSYNjndElrmThLUgM/E391ZbODT4
4zc1xV/+CA3H79fkTeAu0s08yEfWoNbQr7BfZOD0dn2CeRaBCqqiWupdkFh+fjAw111oc8Gd2/iH
GqB6pWPSaBgbStz9+IdqOkCp8sLKTvlizGSED8+/X6r+c0b4Vz6iXy/4fXDgGa1hPfXASC7TMFKp
65m3+jge4ZU5Z83ONr9iOUbweM6l7rscgEoK4lObZlfMJRAB4jzS8hgyrocczIUyudgMCXfNaP6s
3VThRaREyd4yf1AMH6fRsE4dPVGBCQ4qXPy5fSdtvdIowIyzY/kcJtlgWMcEzOvL1c8Oa5/e2nH7
QOX2tcVuwW1m08ffTBdNTs1Jy5PzsLLD5FacPMqeCL2tiD+bOTEHYHWB28n2lIt71ktMMZCYeK4G
IgS6/fX3f0yRH2crp5kPjd7O4UiEbRfX/nLIKKkMRlV+FfAdKZlgi6xaDGDVqnpmQrwRmRVXAYXr
IMlcME1L2jBSpd6J+7jUVufaZHEwZUwfdVSjE45Ld9c6VEXZrX5u7Ca/sbZ45Jq3eOSWgqXErrxT
MschWsfW3BDUXfZJdLF4hAkaaDPXzSQey3CA5XVfu96VrRzPr9U/+g3T/r8RxpjRMkJkQtMc67E3
VtG8ZTPjYeT5vmuQ9MNlbrq9btBEpHXtVbAPb3yV6VL5VocI55MuTOyjjj8Zfoh20GTOv87m5Ro7
KlqdjAlmWTw6mgUNMp3FZhZawrqf9FsLfbSB0HvrSMb3kJ1ukXpDvXTch60cJNlUvGXCYjVD1Qnj
Lv9eC1cPqu3pWv3B2qVT7EAHqiR9VT4xfHVf5SK7BeSLSFZiCW8tWuC2P97NAKOn1Ai/KdJbL1I2
h4WaZN+e/UdbIei4VDzkDg+IlqY7raFiKSnlvTvYxtWiADupscZoCguiSpRNV2l3yXLGj5jSoAL7
PCHxoKljT9kp16L5jrg5Fd1eBfK0W57NZfjdQOIJVPxeMJX+H4G4/9cglf+UTvnvoJf/H+FWdFs3
yGn+55nt//Yv5c8/ff/8082/x1j+63/3Q0Lgv/4XzfpnUwBJEcJmPSbeaP0by5IveQzteD4s8sFE
Rzxy0/+a3batf8YfSVST1Kbrexie/i27zZeERUh1CxULaCeksf8v0Ctb8PR/Bm3tjYkpsGIzy8Fu
BAViy47+Q+ayN/Eom2MC+RVhQ9mvnkZbAG47G5T/P3w29/9rHHr77P7jX6ULy7YNk4+CWPR/jEMb
2li4A3+V0vA3KphKJdwUevAw4TQHI6suzAwPvRrP/kzpQmc9lSiDOIeINRKJdsmiJv2334mfgtNo
Wiyvq6UdwUmC3S4ubpvft6iSJZEtR9Me/8/fPBnd/813rxNFdvkRhO05W2b0Hz6ota24GIDH3Xnd
NGIN0u/kzCJsrVUWpP6hrJl9VsvVuuNm8WV1dMY33r4ssntAcY+w9ViHX0VrXjXFSlakkfdhSSS0
OEtOpizYn0fEbfyDx9RdTzZ+E0ctx1KjMKN9LGG24IVmer2Rayt8CL3T4zZb6mXviOWSJJBs6k7f
aYJcCN6vC7GTyF38C9LuPfANIiXOx0IVuteljwtxsGTyLtzj/jt7Z7IcN8616XvpPf/gPCx6o1QO
GqzBtizbG4ZdZXMeQILj1ffD+iK6ZHxiMjrXvSxVmEgCOAB48J7npYQVzyqvLkJEG+jH4e19qAc2
bElx+QRuhhL1BXmDqtukMEPm1q8YGjsft/Gdh20LBRW/Wtu7m6rhQ4P/DufP6tEULTbxFSXnBhtF
E3g/uDltMHFArBXBJ84ThNDGiInCdAj19jbTWdat6JuL52MT81OkK+7qzHsK5+hGUrGXttg9RMOe
0x3VFugssMK77fvweSBLC0CI0+BscD5ZqJbAJT3znqzXUxynz0apgerIrzMzfsgpsFsmRzkByq58
G7EHMHdMj69s8NhBk9315bCf2vBHhr0qyGwuHuPP4UgiqQopu2y/93rs0YP6L58bAL4MYpl+RGt6
NAKuY6NxP1BFWETxDUlzqpDmB6RPXLlon00zwr1Vov4VD5S8UameHakuXm6n78QMkqt2f/hj/Awx
7KNoyZ4bN+DjjqmZPKEl5Jp5iBDAVdHHMBAHLswek5iqrDDRTjjEfQ/H4D6jdm6wjXtA4Fj6VmTD
hnn6IIZvg+V8AKfPbo4rppF2SFkiyo7inmRcwSZfd5RV9bbxCnMdcy4XNg0+qz+dOP4Uue7HzB5Q
VRX4NYse0ZH0kxcf73BKJRFSctWF/k+PDkinuFPVx6Mv4ZbFw8yBvTBREZOYB1JrYEHS8mWZ1iF3
rKjOF9fla5wfqwNW2TuNamJu0qGbu2l1aEJJNlXIb1Mb/VU5f0fp/LupyTBGw6dWS2wSwa8Y6wHu
jtDTIsX85kr/ZARc8iWpjnXvYmfhIi3sZhRgS4QGiYVfneBTv0nRGGujdW/mJVICh1oT43tBeSWJ
tPqhkCRJOU0G4sHHA0VPmRBjz30KIifkYBimu98hhJLw4pqYbxT3Cnwj1tmLQ3OV3QGh/Voh1uI2
BgKrLVDABVTXoYAr8g+2bsCWNwnz0vc/tdgwNcgcfbP+K56O2tx+QzD/BDLvsZvSOxvWGmoT7kgx
MiUHREliVTs3C1XPyZwfY519aeLg2Y+TLxEFDX0nTpx8YKm3XwNqkYuK+s8ipz0ZcnmvPYd2+Ds3
td+9mDnL5Sg4cTSa/Y+Olz15qfPDtbl9NOQ9ojwdxTdJph9yoeIH3t1s2T80M/lrgl3eGv6vZhCn
sXZ+4EYxcGkdxuZ9WmRPuqz/xqh3V3vmc1g0JyPSyRR6d7nfAZvPX0UNLAhWbp990XwvRUWXPdqQ
3vOazIhx00wSLo0N7bz7YM4jWHnjpiX+KFGhzMo64gc4Xzlhxt023zlt/phl4uSG4OemRzkgu6Vc
IAedHB+ExBUQdIhskxe7KtA6xYv47C4YtCdvkF9Z2FGoZtdcvZBOx56gOflGi3I/e2rnCXhO9mTj
leRSq6a5SKgTDQW8bB+KIr2DTAAyIn2orfm7gfXJRE0s5eJQtKKXvoqw8kJIJ1ix6vgZL4nX9mdu
lTaAnK4BXyA/IBACkZ4dI8sBAaNhBtBAuQ0gHiEI5TZ62InAPSYzRfDzyMVd4j43sPCRetcPjagf
uG67q/vo0LloYsfa+zGZ+v0/u9z/P+ltwMpNjiLrx7wP048SX8e3ZJ7lH/znfGfoxv+gSTIhVhqW
6xn/osoX5B4ACRv4LdJ/oOXgLP4F63Hy4lTI/1+AFwEHP77+ZPy//1fwPyB+YPKwcHK/Rk2v+/9y
uoP39+bI9R9Q+XJOVHAjWBaOoMq7+tS4eQXRLSu+1kzGLVTGwvX59/D47+OXv785C0GxjkRGDczJ
jtKaEw3VnLt8yoOK2pPAkFdvevudg+OfLJh/W1le7k0rsckiCMm3PjmmwLcqb335NS4qJ0NwaZrd
qRNQf55kokXZxlF1rduWM+CbFk0+BCtXzKSMtQDnp8E06rs477hSOf9Gxp+AkX9fScHaCJk2sZ1j
UQX+PehPsjMQcKP8rb9pvSZDRPzO8AsOY/RZg9X3Fcofq5tfx2l9o8Oz/XL+Z6y9pnKUhZOn2bbN
ttGz/cfIqipKWb10USmeb2BtfixgpDf9yOnCabC8qE4WpSOfygFNU5oLtLFupFHteVEjnkKLGRE6
ujGgtxPsWAcL8Dj3HzMoCuauaIb5cL6Rla7ylM8jiaZydGIwOKE0+kdf1MOTM5fm3fmnr/QTFK4/
+qlKatnLBsai3yT2SzaR7DvCYuNKfPLQSx3Pt7L2DspiAFcxpkY7rPiawGh0FoisEF4kHy97urIW
pCnkcZjw9aliwXkWxoKKiT2+T/bnn2+sddLyWm8mk1HWo41pYX1ys2mkiDNxJv2m0bDq3suiEKAq
hrq6a3D3gGWpOwl5YZIs7i3kqES/c4rWTvYhH242KvWCy0Zqf3xjF+uZG238xD8hT/83qlVc0ASx
rPI9Fqpw9jUUtZXexvgaRHZxQCARVN8nhM/9PgtLvv/gJeMGX9uJOT+f76FlHN9ZjT1lUXHseOh9
+Kknt2r822EK7ecZEuFVjQz6Tiu74Of5dtbmkbJsIDauM8qGxIn7pvJjoVH7QSFLVfuXrb7/MGLf
DHTEPUpmVEHNrVJO0jI0yuLFK2J/Y9VbmUcqXUoObkdJcUwWoek08OlO+kmLm/SvgVKXjdVirQll
teiMqMl1j8OpFkzkD3M4tgfK1weHGzfPuyycF6rf23jI5wZ6REyiIOXKyOPS06JqKCsqPBnPj/Pa
WyjrBZvtHMYh24NdadgRzEOB21FXtIhQskRPXy9rZWn9zWibum5PueeQ7xBO65MT6gy0i0zl/GFs
uzDZ2CWWrn8nOFxl9eiCSXohvgcnysFGcDaGnclPZB9G70M5oWreheZYojitDFN/7vNpri6cC8pZ
oo91YVh1yLKFYvGzlxi2tfPkiO1UESCs3Hi9ZUzeez0l9q1mHORoDdUpyuoyGq8m06q0/aChHbgu
cmOpaTZcOX0/P2YrK4CaA+t9rTbDUYhT19Y+KfO6tcM9pOHy5bLnK+cGPmp0y65Mjq0ZB+vrtG6r
v4FoRf5Gb638fkc5MmjpCLVfoIpLAkB4sK3F9QCJZn/+169sA44S/cB1zaLRucgYDLokvopJxY97
0y+l95LP9sxNedI61FdxnPPvMlH7E16OwbC1D6zEraMsDKUZkcgxGB2t7oOvITjfvwd9HiMwA762
sdes9aCyNpBY9VxBmfbJaSpERil0r9uB4vLfl3WhsiiUZAh0zyrECVNLlF9219rBPsoXAguoL5QL
VpuIGhbogvqlDCX75uEi/df5xldiyVGWCvhk2SRsDhp6aJhck7ptHJ9Scs3jc1JzOfPJo8S3+ni+
sbWOVJYH6i0jeNIg1RK7mH+SG4te9Gacw401fBnzd9YFR1kXwAZriRilOMkcb8F+1F+LiZRfTClX
KaqX3E2O599jbdIph4IiqGMsd9m0fVxiyWWM/SLfQD4Obc/QZ3l9WTPKyjA5hXDtpqe7sM8kxSte
0Fhy8VlvgTpX3sNWlgasu9NWCAZfkhSEEqobY3hlBX0RH+dBZj/Pv8bKsCx3QX9segIFSFLxXT44
eVG+GLHV495YUUS+A+kUeocZCQte26Wtaxs9tzLRbGVVKPzEhB7N+VxPjfIjCCLq1HSK/NuNmbbW
ccqKENQy9Vqdb5h6gusGpcHwqJyuTT27mlvo50/ne27tNZSVIcqt2pShUZ8sRP27oHXLndWJrTuq
tZdYWn1zGCHDXdTcE9RggEsUDR4S0Hou5edqQq51/gXWmlACHlVSkulgJfFi5O5WSzWxd+TwSWsT
eTjfwloXKTFPZaovNFPW1NVOIB48Wz80ItqkGr+/ovzDgH7TRT0RXfRRwwC0lnVnsppgpBPvrCrf
Oj2v/X4lxmPNRKSoMVOTLBY/yFxTOw/wovxyUfdYSoT7omr56h05N1NqT6kRMgERLCrD849fCW1L
CW131oza5APzlEwDUjG4fqJsMQAd0QhLZDZa/Hi+IWPpj3fWdvUeFWl0HngVdq91iQGCmXz1w+lg
+s1TCyKm7ovbOjZ/s4lSNW+gNjjf6srgWEqYp/oYkm8JyFylCZXP2k/MsD6ef/RKZFhKaKP7keGY
s4LEHtcOUYBwwqg146rRKJY938TyK9/rMiW+u7HPQ9NAC0pl4xEHq/laWq17Y5oBWB5bfDvfylof
KSEuYfeCFKGP8CSRV/PoGNQdI/86//S1d1DC2wv6BEkgR/1KICHVXKpSpUllQsx9XhLM4c35ZtZG
Q9nQSzfq+5F8ywkALJbahT1gPM0XRnuFw1yXXTidlFjXegeZ8+RUJ5w99ubQYbHM6f+y0TaVSBdW
7XtxazIO0SNXR3flROUkhdOp2W6MxcpIL+qMt/vFAuPoA3eoT4XfGBaOLuHY38HwaobT+VFYyxQv
Fw5vW/AdkdaDAEyvFbOG4MnsbhtgJpSagbIbczP/iFQhfvRbPKvAT7qfGksGVDW34+v5X7D2ikrA
O+PkGA241FMra1xs2grK2aTH/7lxWuWir6yWphLz1NF1GHMymU2r0B4jqrSwDwHDgXCwD7IahE9l
f6tn1JOXTThzec0329eE7HAGEUuDmQEyb6Y6tYbNRbQezvfXStyYSvA7jRdRQckSE7hSu0pDp9pX
iTTucV0fjuebWBsSZQWISy5FAaGTVvdd+3rCqwggbBltBP7akCiBLxHCN3h9lrzAnH4qJu8Qyvg6
NygJKqfyZ9Z4zcZYrKxkphL8dT16FEfABDbjieV4mIdd4lnDvYzs6AX2frE/319LNL6z6hvKOlAh
VgzyYaS/zNA84ZvdXPGt8hWz01tHBs+zmOQpE9LZiJiVGfAPhv/NFCva3kIxWLOPJTWIj2k0UgQx
oz+8aEKG7WWTwFiG700rs9ZnYN3pPLwFfdAVkY1Fg+1trDsrU8xQol62NhhlzB1OxL53qOsKoLgM
s8ti5J8U/5vfrjdhbwUlC3PUgafsEEJzE+/EJw9f+wubUOLc1GBGW3jnniY7Me5d7geeqjpYzI/K
yrg+P6/WOkkJdRNRrmEBW6ScB5ZYxGfufvTKduMNDH3lgGcocV77MP2srC1PJqUmz70T0VLaZYg5
8Do3s649dg4Gx8GMRk+UuYe6i1JTffSSH6MWo6kL/NID9g4qDaVKY7mUHxWW/bEFSZFSWokE45qP
qeFzPwM6T+FRHjGczG69ue5e8mR2gZX0eBIC7LyOvNb8qxva5qVvBqD+k22ZC9yFc/kOMoYOTyCk
oJzCu/5DYsKTwuNo9pwFSYh3KXKT5LbskL9cZdx23VJ2Pt+aoV89GnaLl8mUdF9n/OKBsRuy+CqK
0XqMB/ygMQjTfiODBZsNwsp9xhLaGfZ2DWgtj7z5Sz8K+aWbQQbvnch0H7Nhzl+iyfnepKOOGDah
PrfP0+/FFPuvJlz7nd46eHxRgYjb71jveEEOgU4QHv1+0E8xRZVHLpj0uwo87I3vAoHkk3wqD9Y8
mx+92Pb/bgy3fsH+LKBYTBsHclRB1+1Cl6vcq7mwwEvZnud9xsoRAyoXh2ZKv3wZ1bvWk+7vsG68
W7NIcf7NNR+sp5WG7tNgV/4hd6r4OQpjWBlTYvlfCtcS040WBxWlIH0R/qpQo23lA1ZWKV1ZP8bW
tjHDqouT5N75WqP+9rqrg2hvaa3cOH+tHV4Wk/a3a1QZZNo8tHp+ihILbJonqf3azTNl20edsnMu
xyRuKTdmB0/xSNUldbfVrA3jiVqBkTlrUalkbfyYZbF/bxNQtrUaW6vMLArAlNEsP8vSTB5IYP4I
hwYgUaJTsVMPBX4Odi2Ch7Cp3Xxjl1vp6H8+394sdhOpgzJJoupEMZN+9LigO1QJhdBFionf+YVo
pQld2eCcchjyIUuqE0o74e28yIS6wE3nNx8ojH3Ze6gK4bZB3hxZGSbBPg4ZZm7Jv3HqK0Euaf7W
Lc3KiqovL/imrxaItYaRYH6a3U43d9LyOioiO7/+dr6j1p6//P3N8ynQT3o7mijP1P3sqNs+cP8Y
EP/5p69MsX+kw2+ePoX9MHiTCYAkdF5DM64gXAQQ5v2ogNJXkcfO9e7QLv+Zp4W9MbHX3knZJUJb
SySF6qDnAGAeUvh+R4cKlY1daFkO3gkbXQmbbpg1Vxgd6pTCm8GYYkH+dzIIIJXCso+NO+C/JLoC
WtH5PlybysqZUMPfMrfMuT3ZY6YvGCvRg7lMoGlxn07p6vlW3u8zO1ACxnCSIbPJgp+yCuRDmHv5
kxH49c/zT1+Wt//uMztYzqFv5kGc26NDpac81c4C6wFROYdXeWZRKdKlXrkDwY5I8nxbK1kgxAx/
NoarqINLZa4hVDWrq8Ci9L4O2Znz+MeYxy+4FxwAndQ3Hadd3Dmfzze71oHKyj4bXdrG1RjySZBT
o0QZN8AmuLnnn/7+JLAXWdzbDsycNkhCzGdOuj5S1xoUPpgYP6QUaFfAS6o2mlntO3U5qGsKepK6
oVrb7e4GSvTEjyGz4voOb0YvvB2WDPAhN4OsJIMX29bNuFQzPnXxSF3f+Xd9/+PE9pUJX7vUoHMx
h3EIXvTfkxn2/5UnYDCJmSx3YUkBIduVh5S87rgR1GujZ/3ZvxrnVj3hWusUCWF/NmD8UMy8FVtr
s19dj6rE4nNOUHQ8goajhFFeT76V7Dsu3BMteD3fbWtTRFmXnDbBjaOxIqqOibedxTL+DRTEYF9X
YWHfXtaIMjbI2B2TLEFwtJOKNkRuUckx2ldeYVfX55tYGQpfXYmGAv9raQcQicr+C6Z02geE/N7G
frcyFoso9W0gjUVoeraWhcfQM5yvPahRTBcwSsnwBKD47ABgTKs33mRlRHxlIQoEJEJf033YCIl7
PbWcfjWNysMowCDpfGe9vxnZqpwVQlcOzXuITqMeOskvr+fy/BblUTlQYl3Wci/I5Hc348DZ5LIW
lZWoLag4FkFPwYImDGAtju1gCNyjGugtkz1JzzPAbxbknC0R2dqEWP7+ZvPoR6wxY4cKxzZD0LOT
fi/rXWHp1L6cf6W1BpTgj5sxBATEgt2Uug8SEh0alTSjKOaNBtYmgrIApNhQNXWKBT3aWXnIgiw4
RXE33vlpf+EC5ivRL6g8TcepoJNEBXa8B3yX+uaWgGOlh1RFqWMnnqsHMOxBNL72fcoG5w7lRsZz
7eFKSM79mAwU3QIZBhz96ExDcGiLwNvo+7WnK0GYcdvjZiEpAw33qrs+0IOTlIaxPz91VjSYtres
M28mJ55FBfiLwjx2kVt8lR7sILNGyRtkqLFjwVlw8qircS2okm5t4DUx58Gtl/bpiZqh5pRAoDrY
Qf/aRNPGmrCyxHlKhFqCasao9IsT6UOQCbUXDj+lmUTPGX5kv/ooydyNnXplXntLn795eR/L7TZo
SMLUuGPDY4an4+mGfaOHSXjR5bCtKkjLSAs0ZDSkeOyguOLyX97nuIV/jqK5/X1+DNfeQolOkjKI
DVg5T/ZAIkaCOkAKnOunqQu6jSFZm4RKdIYUtVPIijfTUCIDwUwMcs1V5EGd3Jjla2Ou7MtF08E1
GGlAb73ui9O7FkXjVJvVTQaMo8JL9XxfrbyIKhVNk9lkkQnHo8wavEmcyhyAOOjd7G301MpguMpi
UJkhpLa4TU/97Lp/Z7GOgVXuGWRyi9Ld6Ky1NpQlgfxWTSFcmJxCjCIPHa7DuN0Ok4NtcuW6P873
1Fojy0i9iQ2viXBM5Lb7pBtVjC7DLdPk2vSmpMCF04cser6ZtQFZmn/TjC2QmABNTU9WV2MnOSw+
j7rnXzgaS6tvno5hUB7BIkhPDg4Z9xKjyEe+E43nPBXu18teQNl8zT4AxFfSxNiYP0RM4gRKx4fL
nq1ENnZBEu/wIj2VLdYrPki1K92u2suWJlXzCcoVu6PGTdjLhQfttLIbIFzYqqVXQWqIrWzZ2ggr
oZ1G9ixqUNInV4+p+s58f/FN0Sx/68p2Ze34L+3nOHhx6vjxKYxsmFZQT5ssvbfH8WHoobOcH4r3
M0GYzvw5k2oPMtFEUQpvYT3gOvRrgG+zw3H8WvjGa6uZ3hUgNVubP59vbyX8VMkn5Dg+XmMrOXW9
i2Q+7gzrTrcj+V2f+stk+fj0/flOHgyjvNG4pRnxIAF0OHtHo/Hnm/NvsDLujhLZI0xpENhRcjIB
7MD85cuOi2dro3/WxmNp9U1kR5pnRG4ONNKbRQDec3SlfZvEnf1TGkiMHwo7ToB3xMH3qTB0DJQm
n2T96fyrrQ2OEvMgbYe6d/lq6Q1zvDGbHgfNvk/uyij1Xs43scyrdzJOqszTsDCdzpAWIZ2R+8b3
fpVjDCRwkj8Cm3LUKSWbbU9jubGlrA2WssG7bomohaTMiZuQYY/XXfcaTNmmVn/t8coaUOWapXs5
MwASanAHLZYbmj6sNnRTKx+RqsJzDIUTibqKTkVmPDVj8eS0U38V6dbXePZeQeRutLMy7KrGs3ZH
MMgxeZBKc6vrVjZQykLyIOMQi41xWGtC2dqLbpLYaOl83oNWh64UFOFDLDSbopmqwyLm/ORaa0UJ
/MbG1qpuWlItui5O3lS12T4NcK3cdVPebhwgVsbcXhp/E6HDLOvecift6FiYpc2tuLeG6TLVMDWN
fz7c4zo78cpOO3ILhcmHSB7zAphrOoUv57to7dcrIS561t3UpwGzhSltG3pz046juOwYaisbO1Ya
A3xGLTjGiUjurXHWb3Dt2BLurv12JZgLvO1nireCYycL9+A5k4vgoymuL+sZJZZxhnO4KSqjkyWr
334FHxvUxlbudOWnq1JOM+0psNJa7Vi6eXysQ/gWnt4nG1/qK/NeVXJaosGIMZyDY4NzHYorrxsF
qICYb1sZw+reOCusvYQSxFwOzgNVNOQy4Dmf+n6IYIwM3WWHQlWv2VHTawUpVDYvxd0llEF0HAqz
vCxBqko2DX+U+A2ELECN4FDg9KnEihgyDs5pGAdvXXKsjcTSdW8Wh2g2zT7GWvboTt7vqF/sq2vj
Q21gUnDRLLWU+GVkW+5lAVk2KWwOA77a3gv9ywrpEEb8+fOTMu2FVnNZ0rjG8BXH8XTfOAH+tLEl
ny57ASWIvVn6eZJa4REGHvnpvn5tJ2lszNC17ldiGOgIpXEzD8do+MXw6zvg2l9stL/nf/vK41WZ
ZthVCJmCPDrVaIlvWjSNd5zB5tOIxeBle7Gq0wymSs4ejNij1c3P8VTe6pO4ybFpvmz+qCpNCbLY
tZIkOAZDmt1XdTFhVdBo9aXPV7ZgYUU9ZSnsjiLDmRD3d+ejFO2wPz8AKyuQKsIsbXsIwG6yv4B+
vPeKSZziDknx+aevfHCpisvCnwbsJ9kbtXLI4DFqXArV3rhLcUqNjGpjJVp7ByWCzdK0YV1BFhJg
DFC+1yl2nsmEPdP5t1h7vhLDZhaXqEcadvgyS27CJPswzElyOP/wtS5SojcZ6W28CPFcSKwBzmuL
vip0n3tWpB1ojY3cw1qcKWFs1n6qpdQnMIl0+a0CI95+aIvY9O8dPn22Ks5WOkoVW6Z5bfVDh4dc
zmqxG5zOIVUKD/98T60c3lVtpRvAaaTmh55yJHTTsrGeBdT3nfDTfVn42Ysw/HBj0Vj5qFIVlk5h
mwHuzOExTpMEB7WsuYUhpd14ZMH3rlEOsFataZ/mpbURiCvzQFVdwj2qelsWIRB596ODOy78teig
S/GUBPaW6nZtgJbp8WYzhUKjZ0HBnaDpJ2KfdEaC/3e3lY5fe/ry9zdPtxKOYqkda8deTngLtRgO
gvezNo5ka09XorwaQmH1iA6PfVN7x9Cl8AseWf5wfnKtPV2JcQQuTe0Lrt6sEteQIxnlcthRNo7f
z/kG1gQH/wjl3vROBIQiBoTNPhT237oqeJUBTtSBNt/lUP7sAruKejA/T1N6q4fj7/OtrsWMEvdi
EFUwx6GGVWNUNUhUKdu5lVEWtddpEeNFPzkePmVYFY/mxouuLDWqIE0GmiPLBPB9bPYS4+l+OOl4
1X7ErGKrPmUlVlQ5miXBuZGCDHBRyOuA2ioTclYRtu43k9d5GMBqbfTf2q2XKpUUfsj6PHN6qHTh
xh/FZDbZHo1/MWFII4qnEHdk4wbyaj0DQYKiiGWEKyCoJRT+H6OCO7A9JF29/xh1iQ3T2I2xjkZn
sqmaen/mct38Z9SFcpIgyh3Yy5FsFvhyc8VevlVQ+P5oWqocZ5xk43CpyIeQ1d1rMr7Tk+526qPL
PlFUlWjTTiRLI5v5ifD/eyMzKtZ0T1Zfzk//ldyfqikMjCrCQG0MQKcvRi/2zwY3sMBNP6czjEnH
CJ9xNawftKS/LFOuK0sgpsl8rdgiPLZW+WmOxwcsNB4GkdWXHUVUmSEGHj3ugjjtRAF1RqYzQx7X
MGs4313vD7atK4ugQFzeRqjaj+MsMFL14XSCDkxwkrvs+cpZB2KXM0xeHxxDkX/sjOIGc5ODE4qN
YF37+cpiNyTQkC0/45wWdi5GVvib6DnkvVHUlyk0LFU86A59MsqKNwAZ+FdiMpHcZuN48/6vt1Tl
oOwtR+86VhoN7DlOv1V46u2y3CdTEG3MzmVJ+O9UsaXqBaseHl2ol3yMDrH32Rn05GR5WvDkNeNP
N7O2Lsvf33SsQAkCqwrztqxRA8GkN/ajADCOlLPaWWYi92ZKRacZdVv76trypxwLfMxHBN4zJA/r
2PhmWl7xUySht3HoWBsUJSJgyXNPZ1Ih4FBKfa1X0PTJJVbH2c23Dn5rL6AEReBFJRru0D/Wtlt/
tkPcu3SyQsfzIbc2FkpMmIA9h1JjVjWzANYB/Tw4jVHTksWN+uvMMbMc8KSnbUT4ysuokrZCM7us
6AlByLHTsRlrVkDshPbnX+afo/47E1jVtCU9l8BDlLOe61X7yxnG3Lmx9WT8NWfcGRzSaHoy9Xrv
TkbyBAfVi27MOMS9cgwmrDgoavsLS6ysuU/ryrkPNMP1cfSyO3k9z43zOWlb3974qSsTR1XEYd8L
PXss/CPXpMnrINLgE1LWlkR9O5YXXS5R8Pfnzj+OWldkiRcei8TuDoHdOfgElZicaZuaovenj6kq
bOIWz9ayNKzjVHr4Y6OAvHXtwDgA9uv2jQzCQ+CH6cZu/X6foU78830s202nknKRYz/U+YSpZlLh
viNksnihN/1WEfVaM8qKgf6ho6wmso5+UsBUFsknzNvzXTL6F31LmCqMLbcjZ04jLDsbB5eFOk1q
ynPxODkfBO+HmOkp60WYh6OBGYV91KusPmQ909sbdHHh05X1oqYiCIpYbmM24eKwaCa98XkEw7Z1
xFj59aqsBo86DydMnh9bH+3ZKx7s2a8uOkzCM/xz/nA/3RpxlFLJ1vTubirsX+2CYLuo21XkGvJZ
7iYb6WBJOKd3RpYkZPkqd+Onr8SZq4RyX+H1V/alc9TbCh52Gmazv6PJmWCw7cnB9FIGr3Fvyp/n
X2dlKTXdJTrefI5CEk662fCtY9ZBqb/K+o6csVY3Wo9vqTQ+dJVfUBhlAo9pr2urozgPvSiFzNdV
0uE6ZVMn1e7NGF/fq2Aw8eZNXUop9EpvgFyFeP1hyDWY1q1fyPjX+R+9MnkcNXKTpuSiECgmxxcJ
fFl3rvNCXHYZw874Z4/EKXfAkKQsjIA6qwevXGbyyq1SjMcu+vmu8vPb3JsDnLRZeGDAXgujtXda
WY7Xlz3d/PPnm6mtVbPDhJkHsz/xuVY8O0V2WdmuqUqA8sH3uNHWzSO3buKaskF5W85BvcvydEsG
8n7OzXSVpWeoragRlW0eezd7nDr7ycrN5IPbtJ/DMsfywO7NQz3pF22epqoFsrpICtcrrSNXfdbN
0GkmpvJ2cfJ5q42z1xK8/31aAcH854j0qRXHDbUsxxJ7Um+HgXL9GughXjdWmSJtsnW33drU1tpa
FpY34dxyudd2hWUcSyfvrn29cHZ6YU4fALIWP/3emjZm2crmqSqB3EiG6Rh6Jp7yM6boBXce8gq7
wNja4eHb9peFiioJAmUp8fxlug1BkJ6oCsRr3OvLjZdYIvq9gVn+/qazik7naNhaeFYVvo/zoOtd
Mzbp7nwgrg2FEoh5O0atO2O8SGF+yVXH9Nzq/YBDoL8rN8tT1l5BOQVgyeG1FBzj7liMWJCFTbXz
Qqt6Of8Ka09XQnHy48wuKt04uk3av+DNmn7IxmKLYbGy2akqnL70s3GuWuPoB9jdzrVs3KNstbC7
0tpI/6zHou9JnWnhxkfcytuoapzEMp0pxbz66A+De3TsrsAZNZAb+c6V4Vbhahh4wcdJJW63Msn3
tmvfidw5DA5OKJ5nXXhuspfW30zZSUa+n4+1cRRaJD5NENcenXbY+mxbiWpVgdNUnhl4Be8w5VPy
YUw0/06vjKm4miRJ/IvmlCrEmR0bYZqMTY7dkf0xamT+oQZ//+Oypyt7a9z5fc25BQN45GOHQlR4
nMXZVqXWWv8oIW2xaWMA4OvHsS3nQx4EeXvVN1N4SxmkvExZZ6p0tXzyUU0YnX4ccgPLe8gOd7Pd
X0b1MG0lpD2nido8EcbRM+z6NdLm8iWJ3HTrbLPSQ6ocxx+wj+urkBhzhgZqgtNeD2Aqjq2R6huf
Ve8nc01Vk+M5aRdT7s4Qa7X3UnEm3Y09pneuNvR3WmKVwCB0TDHrPnvprCm/KC9HAunPyPO0PKqT
grUwocLQvGqEcH4GkyHjHf4K7rg/P39XVhFVqxPbrRYhTGBLmqzpxjCGZK+5nobFSoT1O76lG2+z
svaqqp05SQ0+JzT9aGTAY05zAYKLlFbZZfuw80qxJ2OamkiVlyPq+VdbWX6t5e9vlq4MzU5fl6V+
hA0yPegWOgPZxc3hsqcrgT97Xu/r0VKWNLbRY9VqBobK07Ax59Z+uxL4XVJgHQ9kG5/YrtkLJ/4J
MGjLCmJtzJU93BHCbI15iZnKq4+jrgVYOGfzvnI8/4Hr7ctKWUxLCX1R+jir42J8bApbvwJ5hL2M
W25VUluOv/T1O+cpVcWj+aVeoDA2jyOehL91e3CED1hrSvOONHzeZo+JIJ1w44xZP16NzTTxiSu0
ZP4Ulm3eX09x2OiPzuAFJl7yZYGLOKXlwS7gixhv57mgni1tHdG+Bk7V6VfulNr9tY4PJKbfxjcZ
Y4lo+/YnCAXf2ma6C72wuBsCK3z2rW6C3Nu0u7LBHbnq4/Gq8XE1n2SNVRqmwFfRGN2OSfvNEPp4
VQYYiWQxpkOuM/1VZxpwl8YeMJgMKsRz1QfyOuN1ICCmhFl4GuwOK8dME1duUYWAHjwTh9DFGWzK
d9UQHPu2fK0cXTtkWf13bw0jRThYbuFX8pwM869ShAuyw/jiTM0v+DuvjtRfpDm4u8zEnrnX5YDn
m+3i4zTcl62JQMTAUUCL5MExIXNBuyl3Uerc9pX25MZWc1327hMsKNzh0uahE8bHzHBecjw+cKri
EJrXrrNrPAEmztWHHfZrP+doFLeaPn716yzY/x+Kzmy5UhwIol+kCIEQyyvLXX29tt2efiHaS4OE
ECCQAH39pJ8mYmbcbfuCVJWVlSfJECO0BPo1Vd1bm3UPDv8dnN7ElFu4ueO4aIDA1M40aNwWERqk
G3Im1v2tWebw2ES4UWRjb1vNX2qxkXMLlzXI1yxHw/ckM0CasD7wqhHSVAw+bZCQDU5emnAC2Koh
h6HZPwcL37qIgA+3FCDnrm8uNttELhJYV2b2IXm9YvEk/B6AOaBRz+/JYDHVxkYN6HTAggn2TUMy
YfoDMtvisms9bhdlAR52/BNwzi8yRwAG9uy4RUuai1ghe7D2YbmhMAWSEDToSQ2uMG3318g0KK2L
wO2u4Z/BRrU89wk2Oqzc+Qmrov2l3cCJDgSCvhlDGrVo72aNOPt4CXjOORYEo7D9BzBch/RB1TzZ
BjS/EejcYIAjuVtA4Bv6DXxQOX1hdryXy6hclSj6OiZuK/CxAVjhOgtM4rCdfoLx86Ce05JZsOUC
tHb5Ipe3kNuXqTYPIMeB675Ao8V7lBZRuLW5TYFyQ/oMknnn7gdmLUBJtqix/fISwPCQDwY+mqH1
E3YoQQGLdnPDS/WdjPSUNElamC6ShcNCeU5ZFlZkBnc9RDauinr0T8H4aTn/C2oWZCHLhwI2TTih
Q3yKtkn/c7qfK027oBohURQiaoHbW7s/U5ghyYr8gKwmn89Bv+Cl09/RgD5v38m9iQKk8aeIAnL+
vDdOgyXe3fEoO2CM1V29CRtgYqFM1o5c91b5k/HzQwd2lyfRs4/x2mBMr48DwYFHJ/0VNJYVWYao
/2EGtW0feMGTJTuQuLVlQKQvVrXJYhwbUsTKfy6hA5PxZ5UHa5mPy0RfRZI9jci9rRDynoKgp3lh
KW3zdV6SfG6W6BDXw9dsVgmbsAFcbBQciQ6RKxTmL7m3oPKFO2HAvu3hiY2iLYc9ag/LDvx3gOWn
8xTEBplEOwUTL7rvY4S3Alb7Oezx2zLVfc6wQoAnxdrcYex1DCLYVbN0Ey+Qk/hltMgSzg2t4/9G
0Kp+B7PBvm0tkacU1AEmI2Yy4ilDHk1UcBCU3gVXci6Wbolv+5yai7BMHubGrM9mwmlj6dK7Iomg
YRcJvOht7kjcHPD6N3vBqCNv0iEoMGmYafAxhOaogi06jfC8Xug00NOMJcqDYxIc+DjGd1F76y/d
9pNiWQc4QDc6tuc4ipYXvnfGAGqfYmaz/FBw43Ef7uhooDWKhosoZ2sS1Tl8s9k9tbr759uWX5eR
oIech2Q4Doi+KSP8tQgHj1l75TYUJzCeE5sHaMkfCYuC//rWzdc6tf2/rJ2aJ5OO/CVoUumR0hcE
T0027/caUae8SPnYP0VpQ76ifXW/Gr0m+HRT8sC96I4rFkQb3HFcXucd/Ltcj3q/ge02D7cRUQFY
EuZxT3JQ2dldlizraWZiU4eGzOyU+WU/hXb2v1ya2dcFwWx3ZG8bPMrAfMZ5D+RyacKfLbtx576v
TJhO3wl2MGzeIr4YWz077E+brV+ImCfMS7b7duWfwNThi6e5LwKVyXxcxs+9ntbnbtyaU8MQRgbk
hnkckTJxwQTzFqppz1kIaGMc/q4Ve0nxAOWwJRlcXviZkOGgy9FOb+D/hSWGb9C8Zzx/PNXvviWf
Hg/SNWrmJyvBOqCwm//qaI2HJE7EBduBdY4l3bAaaUDzfk9tjmP8mXfJpebhG0GQzCHt4eMWYJhe
BChf+bRyWcwTgr/UFLVlkoIxOdXCPBLtopKDcFPgyvs7S/HQEajWsUnGIl2T4LpHBmFEaewLxocn
OSBqpx8mxBBoDKuaid7zOBxwl+NlnZDAcx4Sdb8gMOmoh/rXtvAeUXphFUHiLxc7clzgzhShF3se
zvpzbjKXz3sMzOPuHA71fsH9jyYEWIJjzwZRgBkGfi6198ovTVF3CniZn0vNZ0lY9gN7FQoYZ09R
Xgx2688D4q3ljt9l3CQtOJr4qHe2HNcYhf+Uzr4Q4MIVK6IZygg5LeOOdVepPBwNVP1NhUOY3bA0
1SiDN9hTO0B4ApW7RUcA+K4aYmnmip6YP8hL/5rqrMnnbt/LzJBTzMcUGZidLBeJkAk4pt56TG3z
QYXP4NsNlymCP31Y+H6Le5XipmVyxxhT/26SBeBOhIAeWvBGDuMwdi/RAtykXzZATzU9ONxv+crq
mxu34XtbvclxydNThB/yQMIxPkxG8ROYkQQa/hq/ZXHaqyKdx+TQ0AVpMdjxbcCwRp+CU36X49PQ
EbwXk1gxouux5dTd+MA0mI0MJHHhf14X9IU/GYx7wx/ZRsGGmOENkwBlzskzHjJXhuGcnlkW/LTu
Qn85P8lz3Gp/CuWyVzuQwn8pKGJFMqT2MXURQz6hSE87QIznKeP+hbIwepjDbXiukSAm83Dh5KMW
8/C8BVF9D8dgfCDZ1L7rDptxyPGpn5EHtpQL9I6HOmv197rsgMm2k7+B9rxcYQZr1hzMNSiPdT8W
NZWZyk244oQYU/8ysAgek1T3V7e7dca1jIDD1dPsSpuaHpdErtUKW/jTvou1tBnYIjgZJ3vDsx6+
z003/2pG1DejkqjEJVuPUbKPeIWBHZWBkS+LV2HVuz3N5cpUgU8FdZ/UUMXAqGfXlHh+WDoe4JHd
gemdx7q0LNavLhDpRQ28FXnK2/HCcJPfDeA2iYNnA7jRskkLlgAzrNUqS7gbmgPG1PwAZ5StQt+x
c5+FYyXa5e9Yk/pT2237VGuD31PDwipGbNYHYpWzhwyKIJ4M270u2KR9Nn1nDmlWD1WX6fYolm4s
fz7nm0a4ACqLRJ+CuianeQPeSYF7eJaREZeVxetl71KFYscHB2ORPNgieKlAybOVZuyjN0Z9fHV4
d8t0ZsP96BaAm8myYg7RB4+LAa12/rHK2G4FzrSPw9ImMXnKALg+qQVTqNzrDEdmU9fhG6L8M9BX
sPf3gEt1WSvEjSmBjKVk7PKsnenveGmAE/a7bm9SJuTSU6meN/hl1jysXfMIngp/wgTZfkXbQt/W
gLOr2oL67xbWwe8Q4eLBm+DNAMF3VyF2k+ZdkD9Jh1/mYQr2WhcEMY7hH5kFai/FlrUfIHS58SaC
cRyrYa9XVPAp/EaFaDl5RwBVrdCfNN1vwTrS4U2GaHMJHCeqEo3VdY5inUUl6xq7XfCYq+nCUsQi
FaHRP2mfI6vlv4gZ2EkF6fYxV20idmQIOxrlc8ZNW857B4zqIsNxqtYgQ9wz4NBNYUEgDBFv3Sbk
ZJE2p7/DDqmMV6S6yPqkaheQXDjh/iRIYnrokoXXFbKLZHxtoj32B7ORQOYCdV+bmz0a3ZPzUWj/
W6CNbwUIWaiTBj0v8pzqIQtAmEr6uTQ4Y+YnjXgHROAIQApxcSTdlq9NgxYJSZgjLfet3vD4dfgI
ngmuIXhnW4O9L53aTB+DuU2+FFY9gKTUaTDc7SF8EGUdtVl/iWyX6ssAxNyY654ES5GNfvL3UR2A
6Lz4IbsbggmFodiMjZ4ixSJoSW2GlsFnfMGtmSyC9hUxs8QwVhH/kk2gzlY1Z5hrpyzy9iAIC6KD
i7ftuW4Dwj6sQdJkHvIJSX0IDotk1aN8Hw5jtJHuCagJzFH0hqDWckCIKdjGzSSnwoUuNschGNnw
QaVdKCrMH5Tp6+gFtc+w8zB56cwoMN6ZYIW9pDYIUMatsNy+7J3a0gswfEF/nPZ5wocgeyG3s85U
FJxrNS7pPWQAgK9yNa9hVoASSubcMnxsuVvrGBEyuxxatJ+9+WrHZNe3nfPF34cxmN64PWnb7h9M
g9lW1CTFgUC0CdJL12hgrDNuEciFqb+cyqnB8V6F24LOgM4w+YBj3qrTFNYgbQCXhqA3sfYWZxc8
0XUFFjLlsIyh58WqiMM97FZM/l58wyh5/wnwYwcbBiimaScZ2t59jB5tbRmc2xhf5HwlaX1jexSq
stU4N07D7FeXYyjed3ja5YqHSjRZXO1GzgRqB9fDOQ2dpR81FlBvvOvpjJBTbJ/nNOVLi59pjGZk
9wXZfqDYVw/R9Ada4PH22eTyeLIZmND7GGf/4eR342EOluXfLLj7WAw83uUKM219knph9D4eSJhe
whC+o6I1dHOgfE9su0MygQ9KMo+tvgnX86XaTKr6s17qPqjASGAa8Q5mtG9ggQbsNZwZzjDc5ute
uLlJKUJ+VNJcYs5gvI4I/lHVWMsI7xoEqz/NXYa5JtrNej7gVkbfxwC2lzdJdpJcLAouQEmyDhmF
eAUTd271Zn/VCPr9TUTjWig14cwLR2sMIwpsFzbzAZ30uH9617LoHsPTdvzGCmNgv7EOgm9vQKID
8FokE5+hV/pvwNEflhvJFpYjvt67+4kyNj302whRZY7TlDwimMzMZVoLK1BSUY1heV+v4M6PYYR7
QfkQCtM2gN6BbE3dlDtqGRwFFsT1R1YjJfi9Adg6vQjdjB+bzIR4inQ4IV+Fm6WvBq3VUoDrNewX
D8p1gA/KdKqCjAgGwR6uzN/7elz3o+v1Ti4q3rvfUyOW5smtxrHc2nUdz3h2QAHavcjaEpuWfKsC
vw7rMZy64B8bW/o9uxT/Xx+gSDyit5uTO5PMgUL3veIs8r21/DY5v29ny5eBXgCt3vw5Mp1xBxrV
RN/wxAT8GSMHC+2qSfaosBypnlUcTsKW3UrRyzO86n+QgTXv35Qmtv/VwtTkc8jHiIxOWZz5vEss
dkicUjGF0YkC1MW7tjfXaNGpL4NgSUQVr9s43/HYelGwOCLpWYV9TI9xO6ThcQwcmoEM4g06DzID
3doicOQrnoEHKKNxMCDaE9uqO8y4F3aZt3HBO+xxX5WWqI5XdeLbrFrA5rJHCHMWR33NOzz1MKKC
woYE4KhKpcm2SgwJyN9MNobkmChQ5MEryLBXVAZRe9d0aCkKaVbnS2qByK3CKCL3blJCHLMGzut8
EL7FpNKHOMlmTWN5RdU8Lie0hdF8dGxo91LhxEcnloA9fxU68l1JxBZ6qGW6/kcZIWsVyynUpRg6
9Z/isnnrmmUAknQfwn9JC4da3jsrl3JqEzaVrV3Z04669fvnX6LuRfJNU/G2JV0ZR0PznsDzGuQI
EuL/LRHtzHkL23gszT45nL2tApimAG6D/Ysis/LKYQZn0MbXUNVC1qI6gi7Y6Os2dfjTk8VKeZxn
PoqL2+oYHwqCkGxY2Bop1IchydoYwcl4jdrKzfUsn382CNuzaYgyOHLjxjzZDGvlBYZCQXxDRHcC
nXWfNwLTw0aZ0fnSKxde0AjzpDQJfl5k44oQJXjaG/RPgnceDyAWN2Fyn/zb6GSLGEl0/HFOBDJW
/5huUO6RjWhmD1E0RN0LDXmQNJDKdojGRiz2OZEDbEicz5r/UpJLc1INi9PKZUrJs5lAw/oKeJMG
lwz25zWnQd/Jd4TwgWeE8zmG5Gh0iCUZvJBDRRpJASRc7dA84AJDoJ0kJB10DqMnNl5QgGDgf1cP
2EYsdizc4cXIZDZ96oHFiGdGNPtWdGzww7WXaKB+TsK97YsY15fJcamPwBGi2sTFLQe5PqHdDPEf
aonhzKGHmPiAim5oDgYS05LbZRv2corptpxbVIvBJUKO93QZoKxGlz4UwQnJePOdgklWnwf1wz+x
IfNoP5Gqm1YMxN7mNI2cYegw8FqDjTB3yRF/LH9Zdz+iTldDF0Ng4Qvkjs7VdS5l2C1lHEQcUuuq
jPlauAWlDL9NUT8hUwNSoR4i/jKMazLgCoHKWcFnAQAVBqcLTkURclkOsRfzZU3H+l3gOm1vHbK2
IjSnYgLLFK9yds8zMcXHdQ9Gm49Z6krWhOsVm35rny9A7Z6mOQu+oIjTR4jbyXsIntNP8O06VVs3
OezZqMk//RS5Q763GkYlEUOVTjSYD+20r0NejwnEYxF1iEzi7XPGYwa/Ot0/E50277hW3FUireNX
TRDan49CT8fR+wn1pJwR6Wv3PjvKPmgOIA0nVRwl3Y2uCDzNcSrh7Y1w5iNLYSFXE6yIyIf+2LWV
AWLuQ04rNJIOUNI7xOgG2LSwhEM+rDda9TW1M+7YjFYiXe1bH4Taoiky/E3N0C5qB9NnJY0kVbLM
5tLhc8XwITUUD0+dYWI/S6RjdXxLDhPfVvTWWB+uMI61DzsLp9e66/2BQ6PQl65usEISWAtlKSLh
e9ZYrw/z1CtMHto5DdEUbNCFwzS0OyqedD/FHq3Y0xj10wXLM+iLByp/EaSuVjER8rHWCzlvJMRj
CPzArelWjjXGOF3FYV4ThzNPh/eRwAShcQH9i311e1wdjPU/R/arlBsvPYbfV+4HeRfi78VZM7Yv
ybSxJ2xB1n+oGf7pMW0Lt0abzTNsrJym3VGwfei4Qv9dMxwSJIG3m+GSwgzttfMRZsQtRcivjid3
52WYfABNjQOnG/kha6L5Qy16/mMn3VyWqF2+VJJCid/ScCmA120gUKd6uyVoUv5imznEmbmtRh32
ubcDhF2cKQV4EONegv5SY75BJwt6t+Ohz6cd+K2zFalKK23qbT0PSOBcD2jnP6UXr1JEpgoQZnsf
xF6lRaDDpBo92VAJol87JOOw0MqLFA8I3rcQ+vC+vqS+6d43xlSZLU1SNalrX+Bm1/9GzGA+U7+E
X1p5FK+boh2uJG5KOs1AZxrlzLld6TNooBjyCvYZ4qK+wTyGmbOI9t+sE6agJpsLJOvaUjEGOK/t
syJYSf3KEvGTy9XtvjI7IAZtq3iBqZHLPYGylKgY4GbFMggLCAXDtxsdNjRqVabrPyMF6RSchfSw
US8gHgl1wP27vI91h/qFCHvf+PqUbJxWyCgdc048UIK9XU6ZStwfpPSTO4dfW7fQ9arovp6s1cZW
GZpoTIqQ0/H9YxH8CLHuUM2J59U8I20B8cr8AGYpnQB9SJNPhbznDKlICHfGGRNVhkT2zmKt9zwl
Q3ZYxATnCIgIBeaQ+OpadZdOxOQS23Q+Y/oWnPZ+W4oNlRbwWFtchiqtX+MxAyWFBjFeS46mPObZ
J9L9NOjY6N/eO8I8MiuwNIgv9l9M47AK9E+aMAYcedas+KjE7FExLKT0qCaOtEVzurBxfoxpJM+z
9TNWUze8jaSLHjRW3hXmbOl4RLTBBkSejXsYIQb/jBKel0jhJZVdXduiayfkUU+Tu6ZZw95ta+21
RZNVbODs5Wu3oIEOpd4+ferXk8ZG7R0JyUcfyOTNuXr7pefmKY2ovXMBRl+D2AR6IGypC3xPL1Tx
5rzzEYgO00+HcZrGd6j76ePOW1B2aDdHZeo47hVE+5SxWeK+mrib6a9B9niWqDPqmCYsrfq5aUtY
uHWLKRCAYCimosqRiT0vimdlOC360krrUXNmIpc6CY5U/egZ9QxkxhBtoDWG7H4ZGwvq8drdQ5TU
xzbQQRlk298GVcENmZrto+8cK7FnYE+tCbeq12htdECyAsnbH/XO7tt5Qg8TdAwB1ltXKKy0VxSK
yzEK6740i+ws8hQTKMW6hrAITX3HZIOGGRo6suJjLKOo5Z/rRNpbprrwstTxGkJ2/hH917A+hLAW
lwIDOXxroo4LZ438MnHr85gt3dtqQpxLmDCdWbLU360M5isfw/EytT8TuAwZR2/JvjHMiRxa+SIZ
mxY83DXwt+0nW4xvCr4RtJ3PVLPonfNktOglDcq4hGEnbhPhr0AOLz1H0VykUIsgcovJYaVdYu6S
bDhe8lFnDK0xm0aaB+NkHc6OqDvutjFfWCLz19DJrpy2IbaY9M0IyITwcjYpq5Gp58ND69Q5pXZ5
IYjTfQv2Zv4QErM25F3TMtUxDn6PDN9sFeY2WLyMYo/1tY9Icu6tbPGQIPoYeYlN8xJlTOE7JEjg
Ufij4fEwU1WrGOO9dJirJmxemOuzw0q2aMcgME0uus0yiBFEsipV4fBniIKobBEbUHAolfnQJOQe
L7rJE0j5nz4i9GXSLD5FBAehWdfs4rChdljQyF89I8kNst98G/YZQyYwHhAl1RQJqf1fqHNtRa2T
j5Sp174P1GWTU4dZ+bz+MZN6Mn7HlGs0WOOH1+Y4aOLOqMgA52wCHx+kj14HnAu5ZFN9Mkjzr2zm
wv9a1QevewfgcE3H7j2OpDpqFQSojDHVgAEN9BJK2T8ap99Lp2tMLqYpKdculJjqZJitZ7I/WE3n
mwr4euDYni8y3rN7ixMet9PQ0JOUsyphmKl9rrJ4PKY/O74a9OqrT9VyhkWk+ZNB5HpyIqZ33WS7
Pxtb3FE7vr+kazxefLCQSmoxPmTjTMp9oG9B3WVlNwtfJUCdHINMvmMLus5h9BBlSvCyhmKDMNyi
rg6ZTB5gMdwOdbs2N1VnH0nM9FMy/IhMWTitV9Ik8bWzHQZ/0G2eIjGuBycdNH5BWV8MKLmrthnx
ycaKa9RhOAeh0UFRSzMxVwLB+l9RE4T3JMvIwcZClTLbYFlGRXzJeBBjZQosoQDTOXRziP5sRxe9
jS3wRKonFUMuQ9mHWX8XBpRhJQNrZp86Tf1vYthfJ0d9P6zqqad79CBDbM0aaE13GBfwyvRre4p4
zd+w/Z394X6u73cQkPJeTMN5U6G/IUyvvcB5GVSU6goWk+RRohasCBncMdC4HfPQ0L6gGmOVwdb/
9UkG8dBtw9dgILRskYTmojsDKREQYR/poFoNxn+6XewBfXF9h44zOc1QGA94L3D3Q4g6T+26f2+T
TWHv9fy69hhjS437nDYRTAGTjc9c7RoTE3Fw064OpjfsEMG09S5AAjzMMn2LYkR7Y+1ou4eTPis9
uHFggcB3A5cCpjZpkqUHB8ch6sbd3SBEDvcdk/OJpE13hU7R5rNVI9roUeF96D3gP1BX58xh4hD7
puwRxvDfBCQvOrlBlWGNAigMkqBYd2gKLW6XuzjIXhVPNAw4s7kjGCS8NEjsbpA6H9i7sM3k3Tb6
v4lpyRcKzH/JHlSDYeo5YIE/zzVmHSSkHOTGoD/A/QGV3qMOa9sZ1Ix6O5nY/Z1GQFywRRQWmFmt
R4883XtsWRDoYJ0DqmaISGV8/ImXRlY/o9m7bKb2hP5rRSnRqSPU5eiFYBx1Zi7D+EAl7x1HAFGd
dQ6tA0JeXEiHYqe7OQfqZ7CxY2yybauGpsFBj0Kr/wtsIuCoUZqeM7SxhYV28AHtCONiKtD7I4b+
bTe2R5XbxZA/ZnJFy5GeOWrip9U1wdngYDogNQhuGoJG8+aWTD4p77N3QBjFo0LULc53OK7qZtJn
jMPVTZjpIcgc9p0m/3tCIVBB4QRH3nByWursfo737ACrzKcVyVrSRrVvBFXHQ8dRRQE4thy3RLnL
hhHBCfiM9ybAq1/P1oVIUe76EkPvsUxThnsIYa/fMF6ZY8sxoyLpspx2suKaCCDI1ChwYRjwX3ZQ
MctbzEwuIs10vnopv/2IGRhih3W1RkQVcbioQ4BxJioRKXG6ozPAvl9zpgwOKAUhRqKJbfXDGjNI
003sCri3Zuh0LClEoMc7XXNzZ6Sqz/vmtiN1qT5q3WLHbubsDot2IEZGyNcM4nArXEOCIzoR+uhT
rDavPI7HPIGI8L5KjKMTpUm5tfq3BxjoM6EbqfMMDKIrndYU2sj8BFdLkv8ENJdJzb/ZVuNjDhN/
nBuxlXLBMadShaJUL/PB080cojr7b0zhSDIyWwuCXgtS1mgf7M9Pugn9OxUDPaQinZ/Tvs5us49N
ES8LBm7C80u20/84WiVoozMEhro/022aipmI+z1WqDCDcSlZv0IY7eoN1Zl+71OUs9abXwaaY7mt
ULFg3vdlrUX/N5ra4SEdmzr3qdveZNciGJYxcelAjz2rtPsOQUdA4R2/yoyHVcI2Bg9KOpVshJID
PiutwhFOPD2v4m6r7Yk4Hz5p5GOUcWYkriy8aittdlg4cJg4Fw9F3GYMPw7aDExXuyIeXXvKujDA
7RJ2d4xskFkC3OOUBskResP3HBBXgMHZPAcU56fDU+jzekvswWOPrJwHgxkpAihKD2vSuYePoYDU
Guda9cNlrhkQm+MGPx9mLjmUZn3WqwIQU3Jg3cyIRRudzKeWts/EY7c95dpcNx7Ru2VzzR/whfGl
boLcZryudNTUh7WL6zcLWGRe163HNbQsTxbX+KUh/Z8pw2x3WTz2LoTCm+WR2T1OPMYAJlVXRcKP
eOO/WYxpz9bwIA9COFNhOKiyrIZlDfZn3BVkjI9KB+5CIxY/BFwmN6TEhjdEVbYAq9KnWcbuHMFl
WIosGwASjfR1oRAqIrvJHEulFkGcDjpHAy961AGOtkUqzjOM0WCQoPoMbRdOoaBZchagRQUj0FU0
gqtAI8MIyIQ/tYQPAV43mjewnuQNHBK5w3pEQeI6RiHZNzeAXLI7iUvwQcYdP7Vbvb7TYe/QykzB
8PCTT5Vb07sYh1MPIXPk1r8mVKBDa1xYQQWh5g7Gu+wR5jGYMILQMOgoKxBiLL1ggLc/1rRv4Zyk
B3gZzE039T8ng+YXrDi8TCwuQxcG8tpiIRyDxmkpmmUzzyLO9mIexQoXF9kO0DbrOwwtgzzimKuJ
gHw0MwQ/tw7o6rcGNN4h1FsPu1QSgTKsPix+2GeM0aZzaxtR8HZ5EgYfmKT9a7cu0VEKuORxFKhj
OOq/mF/IIo7JNe3RTWH8nyAzGltV2x/xY92wsVuOSJNVBX5rCmNfHsH0KT9+Jq4FQjAZrvr4T7pO
HxFmrfdI3+9RgI7XOAnurYkfOR83MKjG1535J7+gFA5XWFxYag4JWX7PCX2dqENE7YYyY/fkcdw9
FpeUxiA70/YejxTDZICxgg/xtzaTOJqUBEXEIIQjsWXJNWyRR1Chbv0mficrWiPvxilPonj4pohY
uUPti4Qe+DDuWTr1aH5h6n1PseT6S29qoXC6ZmjPOgFbG+6038G8zMd0ctOJK5FVmKhwpKZnadER
mDBg2ISlvPCdF18gSgYwoLQrAWENfTNZIJF609jgni6Ylhp0PP9zdqa7cSNpur6VRv1nD/cgB1MN
HObCTKVWa7GlP4Qs28F936/+PFlTZ8ZmO5UHAgaNqXKZTJIRX3zLu/xgrF5eVRlZQa4aduIFylCu
3b/gYgboqrDtayRPkpqRk2mvgY3p9D8sSU+1FO2LqzrMg9uO8mDK+08qKMJXbU7T11rWx6O+tw+1
pOsGADBQLqYiM0huJrCZvdaY3928TH4UskCVoAAVzAFm909aBgGDIKMgk6k0na4iclwW2wDXFMb6
vVWvDCUfX7HbFDsHNYONMoppb4Y9OB17bsa7trQrBvVDtR3MJPGDWaor8sr0klanfhWPQ7Sbhjoj
xU4aUM3ZpORbzQjsHyAcon2bMOiK7RJDTzfqdrEigKHkhNY6cY27glT+YmxgeA5NMazNOesf7EGd
aFFyr7VjsVUVUP1PtTWF35guYmgYZ65KI3Oc5WdGNvkj8jflkxpa7sboUNvtCmU4qKpaYkE0JLNX
yrL51rtzWXt2q07a1pgiIGNIVc3zpgGlqvB1owrniDwQO7gdzZuCxlPh8TkTimiKMTKJ8IrSTDko
KNRc0pNMAazFrQ6se3b118l1QFyqRjysJ5lEN4HNSJFTpwRmQcJ5HTqt7mc433ySVaOKNW6qgo5S
TJ+Dalf3nDBPn0AjVTmzedFSjE9Rn15Oc6G6K1o8hQtcI8mHHYO04nWUavpUuGp3FYE0oLibgcbu
wHtU2YoxJHhsu8rEsMmsyWUUYokKIc2WqoXhnSY9tWpDpjqhikB5GKeyXVVZZU5P6kDO67mjJvES
pmmzSaaMpDBkq7UrnFANmrpWbG41feg7ipOkeAPZKqqNAyWbMqAUXbhSB7zVNyjCI0Wd5G20mckD
af2kLZUCSXG3q8yuuA0aS2yYNBrXRcYMa4/IuytWJcAE+6pTaUyTmsYd4x87V12vbtzkws0lC3g0
mAps7LynGWYglhKTMA/MrdmwynNMAzD7lAQhXdM656OsGvo+/bpKS6tYQ1vsne2ArFG3PWZ6t41W
mO6mqo36FqC7u28bKYp1PtZztgL5orjrWFMYEet9lBqkk230arp1jfcLCXi+mVJnHAC3zBMUgthu
3L2IIlvMHvaVIBawFAyqgPBWu8Yb0NI2uYtoj00eMB7dPExOYesrIGZmvwnwtM1WvYjpb7VFG3dM
+eoM+But3/k66pKiRjCWnBnB/Y73FBDHx7VtF0bw2BZ6E9yPuTMVz2Gc9UYGSGFI4y3a6bryhRnr
2PkCu2vqUIQuqtjPZ5To10GfR0+xTKtbJEurhygPReopdO2vayXiVxJXSZXwLxDZOtMK2tpGNdZP
zImMaE3Xs573fTNSMmVTG35pYk0PVpVWyf6iGsJ6WqsZptsohQ9N/MaY1zTvhCbU8sYI1CD1B3Bg
GHg1Cm7yuM4B2UTu5jgoGXSHwzQYj3DuiawdHZ9yfjTHSf064LLrh0plrjW90r00aj8lWciTSDXe
BW6erfOwbB8E8NB1q1V3FNzjwY6Z2dfm2JBwNHcxLnEA0x05Qgyw8u3YxaqXg3Vdo7tGF5YfuqJ/
XFzPo0ZCkeAXDAbUZQRnldrkkbHRc2ZuvGGiPT5bU3/HgZjsIr03HhrTGi/MXjo3TdtJyHsViKY5
qHxZWoTczmgfZ1psDKTHl04FACYTgMl5OIRrh/ErsMxR8UJHj/2k4LwnR4zBgxTFPXMo0k2zT+5G
DRM18Aj91hHhvB7TQrkaTJTxCwsy9tBDp1RGYCdkE8VWjeMAOSphkruKWp+uW+qLG+m2w7BxK6E9
M6pUibAFYyw9KKsvbTz1+xI0SE+OXlWX4CSVepWDrNZXJOh493WNs1EcKgKYMAQ7L60C+QLEs76M
Eqo+EEXacI0RQAXwfuzq75FKy1wDWamtOteJNMguKYSCNEINH43fkWPCbYat0Vj6jcs0gz4lC4r5
bH8vrabd9EWfcsPSBPufxg96V8l9bU/Zvp5K61tS6CSFel7e5FNYXgZgse5tS7UPethzagw6mvF9
TcHiab1ZhpjhmuWqlXq/RYeQgg0YHTJ6c31M/5nDvYxCTyirnGI+1GM/v5g1LS3PmiZ39CwBlilm
jLfnMGw21CpPlm4H1bq2u9IDUeB+rRMgOWXZavcmmSf1USfW2mg1niNAUltSdZ4EXXlfj7rAR0//
U+AqL8ifJIzkknBrFul1VpB/zNMs9mYPfpTIuBfA3taR4wQblc4lVV7BxytuRB1fGn2ubmJEO9dx
PgBgU6P2QCUBLUITFhWr8VpEEbD+Qk/9om9KLzabW9csuvVcxvHa7jsEbzrnas7JmCsst3DmFvaq
au1prbSNgMRTXjudfgVwaFOmRr6b22RXh8M6FgD/CtTKr9Epuc1zwNSKjJ7SEK/ZJi20z9mQvU7M
+j2zL52V0ocgpIT1wJwTFwfdSjeoQr4CLLqym9m3ulzsLaW8bC370QHY6s36WDPqCa9Y7xM96Bwu
US11tGq1emfQYwq6Tq4dI95YQ/rQKclXXJPIzhiIuBl9fRnudSu8DBoAV3DRrpg/C/xvNHXvlBNi
bYS61mNGKNbokpgMrswNhgktqZ5ye8Shgntni8FLNqpq35VhiMd2cW3MbbdCoitZaYaMyU+Ku2CE
7FXIkHkoX94b6bUyHmnCzIsrM9qYFbC+ihOOsZY0tk1zjD5WokZXZDivmRnRN+NU2TC960GhNYJO
NHWakZQKpxXtdzPoL/LavCqL4dVBdXgt3enZBSUYMjhlNi2NfeTOdPkGYW3zsIbAUZX0LcyoWk1M
hfcM4Y3N7ITZpmshYxlDKb65OYMtMcL9KazYOMwyLe/m0WkfbBnT7cI3bo3+S7cOB3MCpepexcU0
s9lN6T51rvVUGqnyV9HUbUHPXPaqVj4qIr1ypgwHnbFzUZGz1efJHsqvoSMHsrJcu2J8ncaXcCeI
hYykL0Vh0RlWSBUn/KK2egC4v4UGMDXp58atxlt4PwyPwS6sRltaF6PRazvDNaaXgej/wBBNruOK
vr0b6TcdrCrGYIPqtaaoGEtHOgDLEgZRFb6SYEMEk00YfaoVVYORBuS/yUU4roYcWPOBlgLTwrr7
2oJZvDCh87W96WyDWAdgVXd3MdALjjnnkdwVuIgCED2N2OuCSb+0pw6Hs6r5ltf6vCt1uYfndmVS
t+w0PUyvYwAl4MGe4yJ5VIPyOSnkIQci5Lugiq/qHqse+tH92umK6ZmXp/kzCTXy/1iwr4uyVS6q
pCs6T50s/arQIS2GCbsU8WwAfGAewkv44mzJtoLa2JqAsoWhr6fUtXaJMliXlSOKSybbZPlh176J
UpV7pbGLH7PF+rCxT7sWRKQVlCltC/Q6XCW9YtKP7Eos4br5eyQanOYHjXYeQ0obiIMbhBeOGUcv
fY7mBFrCJlRSo/iSxQREWyRMzawfcBfkAZM+/Qej//GiCIN0l1MtApuU9aWRM0xvxzBZWWMWXTeM
J7mlY+0jXNnRMyAx8RrFMi9FH1DsqFFmvvT6TM4RShtB3rZx4qsMFku6QiVR/ZHNgm6bmQ1V92lM
ag3gSOy6T2PWWI+iknHkVUU5XRVK1u9cJo2Rn1T0gxifq9Gtbrr5VxaOTA+iMMQnKeRogzS0INIF
ZXHd2QOUjaN+yiEYK/sSETLtTgW5X6zybBwRJorUYW25eQWBwFa+FrYCKw4CxUS9JS1sO2sju43S
LHxpqal3fd/P35t5qC7xrIy7NRW787mP5lL143CaaDLEYGJ7VdzqLNrGG+KO/lgPNYF8WMNHFzik
tSryWQOWxviPXC2sLPoFdXWtg7J7SBQaL0ZTppfwFJo9vRrQY3CnrqpAV67mZHD8GouPALJbnY9b
LQjtdakqTc07F/onkk4bUVnVjZ4tkNOH1FSbfZRbk68nRynTuHWMK0C82Z3ROfnaqQbIDW1hXCm1
0C5JUcEl4HnkgF4BHDPAlYSe7zYPOQnuOtSOXT1VdcrbErxishrK3l43XZuuZl1nuNCidl5a07Op
U/81Y9U+RaGjbK0pPvKmBucupvKlxDEYlgzQ5Y+2fz9iu4ruUhfyLiPFoPweayXZRAOanmwebQyp
VleabkYXVpiOF1ZVW8gKmbDqgmK8MvRZ2bJGko1lO8CU59lYYzeRPcXpVAAlc8cbBtH3ltZEmGkC
lgeW12i41Jg97FXa8KCy31Qzp8kSUo7NVjqsEASFIgQRw9NS+16FvO+VfQXfb6D7Uhm6fADYY+0T
LCfuEWzpN00FAl4b+hahaY3hUWjCTyAdgp1cThuwcgbFGu+hpr1wRCrQzqt4Mqpy6gfC9UNvqNk6
LALgbhIkO7l5Qcpjy73GiJWgQUPV0HV9H4Do3mX21K4CwKq3tWaNkwfQRPvGMTRumxRRP6uraWJi
J7RC92+krkhv6fk6WwqzBow7zYtwGgBduPZl1NB0q8LQfYvK9NgVC8ZLtw57T+gBk9lsVLforJCl
24y+w7m7zuYpAsxrkzwg7bMeMhFTl7sMWCMtuAGvMaz48qHfheqljOsbBs4x7VAQWHHTkPLbjnFv
Hgd6aRb96ClvvHxMpk3ah/jmZk3kT31meCqklVWrAm0CKa1tJARE/iewr8tCz4BMuuIax71HFKMF
9oRxczvw+l7AfvwwjhSVXFLaaZF621t5uBUCqB99IVqfVCyeVjkqXrA48caANikYHIVOiZhubBuu
VzyDoYWYWR3JGo02zJ5CE82rVZa9mdKbS+P+inwi82o5+Fo67OwRKJq0gOdplburx4S/ZlCImtZR
PnM0r9pUi1ZlD9HTrCxjFZglx0cpfhAIzBWFVvY9s5zeN2f7G/lwfVMZEa9zptEC26I99BJ2c52o
t7EbOru2cKp9FAWJ55RFRbmrNxz1wL0cA+gNdCcSIqY4uZIGLC+r0a5TMIB+DJ53lYwTE7w0HLxo
QMcIx8cvSZdZvqOQQma5+dBSArJA7Ngf3MhlgAMOd6ZEvtBG9wsKhe6Kw+1AC7rjyWW+BpyQbYQW
uigL0xzrUVW5VxyNYxPQ42vYKSIiS2mtgyGG6hMSjcoNR/O0i+qupsKtWlCM0iIYDMC3coDBLbW6
D3fvDq3W9KBYTkqnPjVJfiPKPzqv+2zo808j8KpOqhZVEjHCbenIdrNprGy4EB75UYQ+lwU8AR6d
L5xQYfe6qvHZVqdsxayDnZ4XI9N6aANlqea04Gbx0uNNthvSyb6eASx/GtO+Wyupll3bo8i3ulBj
D1aFRishbfh/R7uHa5WB7Q7CaWWacXI9qqMkcYvzte6MM5oprbFDwei+mxttrY7uUZ+gsK5MCHMr
EM30jXV4bJT14UUVZVdgp26spEy3USOlnwbaDT69VwpotpWhwYxzxoKDkebMvlGBd02R037WocYx
aMga4GBYOo4YWHm9CKabOChiWJ85aeHQeREITiKb2m+I2ldDfmz+g6xtaoAzeZaIQzsL/aENKRtS
vHC9NioZDU1HwnRS0NqucxrKsdL5dKlavwaVdZvbKJzEZtt7sdbdgC7+rAyKumnSQPGAojVXBu99
LczsojDCz6Dem5U6gr4uLdKRemqvabrN940jyssGjcdSb15GFLC3CeRe2m5lTV+R7qc0K3CeOtlH
QNCwZnBi8EI+jYTQlRqPj8PYfbUiTnE7HMstsJd+kyMr6xtpeBWYprHpHOvekl1P5eHu7MRMN3Pi
qltVFpLPUT2agj8vBfOKLP9cJ6AyB0ufNjW9AktAmKtQqd8YoFKwNEsiMLZJtkfqt3kUvfFlrucE
PAOzh9xsAV/27jfNtQNSOS1fmYKFN80J/Hb4vbDDU0KEK0uMgV36YVF0b4xj/Rqb+YWtR9MrRK3k
ECS6vND02FnDJgyuhqJ+LfEepHCzaqatk3GTRUX/tR6LZDtTYj7HqdEfcjgP2wJi4n1aw5izakDZ
Eq/zQ2ZYOmwM8wadAEbcLpM/hvA4kVcAI1PYgmanrXTbuKG2yNBdoEvYq/UWbtLODsxbZE/Jd0a/
VPU7qbRbIuMFsPCnugkvtZgzDuxctGpKYMeCtw60rt3Ab3+TY55wiGbHk6r3HC1p1pyr11BzQZ2q
8bWO2AWFHIG1DFRIsiN29nO/LmW7ccMepkmnXKeAuTZd39CUbXXIk9K35xgkXtr9sDmBEeIQ42Yi
11yP7HtvnBkXu078DeYUhX2KHC20Q/RB0kQrNlo7JbdRhE9y5rACTFaVVHgRcFVfqll/JBa+WExS
t0HnwuELFXPd2B1ILMpbIKdZtOUcn5l3JnIjpevFTWlcu0bIIBCzI8gWbJK0mw9OYt8b5TT4cpru
NJB2CDqgzj3OzBznJEkp2aGfl5WWH8jd8AkjzStoOQb9U9TpE2NOQASaPoPaHqtnJ2p+ICcCTxYI
pqN0IBzSQF7OAQRQ0EnzCvIj3J+qLHdCZ4+YuT2uOpkhPz2TwGQpxBRtLoA3ARTyjEKNmG01j6Gc
Yzp58zVl2DF16uNVABZ9Y8Gc9tTGuExbiTNAwgzTnpRylUOEwPkwfSgKQ/PaQL9NigzoSUrPMbFM
WDi06FYyC58l03e8agmgYNUrZRVRd20c3Fm3ANQx/sqy70ExP82unW5tGR0HPumNGen4BaYlULsE
HGtkQSJ1g4oxrj5vNXMeb9xkslchadNTbczdqlT6gN01ybVRMe4VNW7haKCUByZrugcP396WNQR6
hrxQCF39MMlaHEAWDAzKwmirggskKg1fK8S0IZqNqW+Y7VOfpLcV7USvpyl2ZONHO12vXgtHfQwx
pvfaIZxXiHKmrGpG2ZN61M1oHp1W1Bth9lB9jkD9UqeuzjKSpGx+cjAn3FDh5R5hkQm9pdb+DNJq
VZUxLWazz8jR6nI2/TRrwADDD3SNtTKRLXhjMrNJFC2NbkKh8hFDw07fYF02L3Sy8pqRuyURTp3E
Ac4QERB+pPYWEdP7dW2YdeYrXaVo64n+VOHrlQrsR/YKijNO7bbMrqw8DvaDDDukZNGGDsHojBXf
UTFq17esrnCvzUFa40HT6v5pCFi+D4ndAzfR06C1vcI2gm7LnDxqmDi4M1uN/rlNv1kF9AX6Ixo/
JvG49OUKOixedUFxbSsVMHHXVaevDjyqH+/rQp0QJNMXsl2TMo/jqFpwpbU5Ax819pf07QKP9zad
EXrUjipQv9M9Ogo7/aRsJTF7gLcLyi3CWVvbkVTHGquOJtdqAsCHbE8R1S1DLDt6Jdkv3+q2mmx6
eoGeXc1al5U+ci3j3ftPfEJOSj++iZ9+zWBItjS9Jz8oCvIvt+Jgs4a3zO6fZ2M6o7N3Qj9MX4h5
KaQUicMY3q9yMyN9DIInnWZN5KXShJtbxgl7XKvAnr//UCcEuPSFvNfRcDoBijr70NxoXijpvO7M
Wr//2NUX8l6aagyMZ+vZz7vKXlPymDtVLaL1+1c/tQQX+l5kA6rUY5t31TMgA3Oqwiei2SlEkJyR
jTv1ehbSXmntFqoDsMQvNDcrPQkPRScnjMMzutQn1tTS0UvJtRxCHFzFsLoL9W6XmOV6Ih0bFONj
gnRLVy+GKCn6XNmMfpvxVgXMBLVr5cnQt1VUFx9bREs3L+DLHTgIB0OCxKYHMVnKRmcqcEZJ+MSW
WDp3jWhzWKUazyRnx1G31RT+hFCFD2JiWlu1FiAtUpVnPvipmy02eQJeMrJaPkjTWwE2CHBdMAGo
LyYpo61TZjmtq16eUb/7/QI2nMXNUk7ieJh7jDyGiKmbK68BJPzQZXzm+r9fXWgG/BqxEscsZ2vS
8Dyr5aY/1rBFmUGb6/u7LvugDa3xl2rdT3ExYW7DNBeLQ6HRBIQaVRzh/NWZQ+D3O9BwFiGkR4pD
0zK+BdQgnIQyqQLZFtWn90PI7z+34SxDCAxFEZSd6x8FuCylpm6i2coIkT5ThA0aAKyn9+906jkW
kUQ4qFLQGXJ8ITTnFVxpu9XLMPhQoDXEUdPzp2/QmcWg2ICC/UQ6T0c80k0XOOHD+z/9xDISC51t
ANuJmjHvg0xMWpgPl4ahH7o0uhhorH0ohBji+IF+eoAGbo3iAFX36RzpW9E15dU4d9bj+09w4uWL
45P9dHWjD3VdjTFecg1IFtBDGWCWgbt5/+ontvHSxIMiirZ9yYgzCvr2s9HWyqs+d8qhqhUmex+7
x/HJfnoCJSpmuxlcxx8hxO2LLJ+90cIjpOBjn9lppx7D+PUWSRZMeZFbDk6Z6QVqwhtTS59FVp15
S6e+wWIjD6YGNqgtXT+dbXGQVKr7oEzUD6lEG2KxkZ1eqysbogZezIl5MdI0vxqAf0Pfn6BBYSPp
+h/7EIt9PMSW0QoFcipyYq8Mfb8oKtyNAijA+9f/vQov/P5fv0KXqrpqawnRtCzREEWYgPZ2VIHD
R+Y+cd1VMxqRtef70HIIqoqRWJWXTETev/2Jr7TUDod5ZIIhAWZc6HhLuQDbLrMyqG8/dvVFJEEo
y0ji0BR+ZjK1rqia1rOSnEsUTsSppT8JPSQUVGomPZLRvJc19Kcw0c49GuYPI+aiH3qGpVEJTEBS
DmV2/Lku61fGHfNOnfvpTLp26hkWkSobNVo0DpsQuP1exiNsPbR7XEhWnmQEcOYrn7rLMQT8FE2m
HrSfmeCprMv8ph7cRzerrsuAGTPqxGfCyYmVtLT7QNexd/Uas1pwZhWqQoCSa6BkZ1KbU1dfBCs6
NbNWo9Lpg78ad2iVwZa1o6ePfeJFqIqItHamt8Lvh6xJcLphgOEFRca08GM3WEQrCW4p683O8YEe
BPBa0BgMs6R9+NjVFyGqRCUClH/l+B3EmkuUHuBt9WD1P3T1pbEH3qajRJ7FRWCuiLYxoM3NwOTt
Y6tm6ekxBzXiQjbf1arrxLebUvdVaOdnbIdPrHtrmWXkAKxrRzp+IRzsTzREB2v3Cm2BbkVJ8fyx
F7Tcwui00leshF8h3fFZK0PjbujoNr5/9ROntLXYurWBc2EZ27Zvo/h1J/SwXiuzNkC+d+sPfuHj
nvspOuhqpw6lGhLhGpStvawYwyc7Y9b5sdVvLfYuzVJs5uBN+A6DCIlCUg0TAGpyfWb9n3pFi+2L
hpAmTIlJKERF63lGvGSHQp3cl8Cn7z72FRYbuJVtZbZ6xFHD2XvfmRG9maKKgRKV85mnOL7tf29+
GdZiFxfCdCPHoGAI9KJCRbCB49GX53xnT1zdXOyEPieyNccTwID/ReHwolvqdOb7nthlSy8N05jG
NB7xzRsyYKGMzPVwH2l95xcQ+5mKImrwoa9gLvYCHOJkVkseAovb3TSKzVRWz25mfH3/8qfe0fHf
/7QPAIBmaZvMlJ5qPT5lEHKgLDt6fc754Jj1/OYLm4t90MxIOCoxzpQ2oABFMS8HZ3yr5vRZj/Vd
SjulcrUPJl6LLaEhx2RlDjAi+u3QfwylTlMPiURV/eCnWGwIyNpTlKFK4lcoriBvkvmT5mwQN/pY
UF3aa5ijkQ/dJNgNgKfgmrutizN96ZjJmQc48bGXBhtdgk5bWzskXvggASlUxSp04Xy+v5ROhKSl
t0ZiMCt2wIT4WN2H8OqTL5NqfRZHHvX7Nzix55YuGo3RxWU1kvsawkTtsunBRtoXRWsbe+Wsp9ep
d7Q42WAipVrS0q9qZ+CQJtIeKzVwzDOP8FdD7zf7wVhsZzTi7BSlOGzHEzdEUBmdqcYf0U0rPVsD
K3oAJVFcSogkJhWd04ZeXqX2U1m6Sv1DmrP+RQ5lV+4C00GdtBTjG2NXVzuSNbKPuewY+iIqj/y+
FuLLEf8xwCzMTAddy3EY9DMv4cQrXjaEp8S0gWfHFm2ihOaKAwbyuQNQoW7eXyenFuIiplVZh5YD
0Fd0meHmrAXfr/NaCKSdVwERFmfW+4nHMIxfQyfUAQy6BlLQMe+bx8DQ++dsHuynjz3EIpo5dTlm
Uurs1Sq8ZsnQsDOiQwg74v3rn/r1i2DWoI5vo2zn+CrIFp+Xkz01QX+uI3/q6osl5GhU1qoS2z6C
wiYmHG4sB0ByyHJ9bA0t7UKiztZRbqnopVWh+53EcHpwcqN/fP/lnFhBy7liGothniCho9npoE88
VCrSi1kC4d+xP1ZiL2eLgZC6CXCLdl2AbJ9HGTwDuEsiy/nY8tQXgWzSRT26WI76BUBIX4xQ23Mg
Imfe/6k3dPz3P+UNshJIcHZq4BdJu0oklNm6h+kqzlz+mKL9JkwuR4SuitKzUPEy1Yp5bwcgssNU
90VdXSAIKtdhOXwsyV3OBo0Q7m0fKJafhtbgZwBRNolpqjeNBQToY4tpsZOxN4TTndYc60PaP1q9
oiVwZSq39gggypf3b+KeeGGL7Zw2s8ApcoCsXubWfpgM87uOGp8KvlBskDI9FPNwH3Za4A1FFm/f
v+mJXb6cu0H7t0Mk5oSvihGVTwPus4H965k20YlHWk7cKrMyRz1LmFBpT0E6H2YXGa+Q1nYPNg0F
IEFpW2ujema/nFjRyxFcOunx1BTcDsjeCBYXA4kbCfQZg8pKmGei+qk3ttg2c1fjPzAqrg8vqN8i
sVDvkGUaXt7/HifABIZ2vO1Pu9LBBN5EmdH2iwmjBEvdTgOgpfR1ghiDZIGHqM2h1cv9XIP3Ba/P
WCs9s2NPvT7j11tnM2XcEIvjrSd8zo6KB4OGth0Kg8EHl9tiI9lTlJa1Y9q+2x/n1KaBJItbf/D3
LzZQ1Br4/cFr94HyV3ClnWYFiyP1OFTO1Cen1vPiTEQB2Jza3LJ9wwq8SqbbwEBFA7LOLtZVSInj
tTs768g414I4tRrU4w/5aTWQOB4Fu+hJ0r9C1CVN1LzYQL8tS89AHjBGmTBBTgTXUnfeOGVdjKsp
mI0ZcZWseDzqQMHnH9RgOgMEOLH41UVnHNW8KFOqmZajPSh+HAM1pPTMPrY61EW1D5XPSXI1tP1q
qLccdE+J2ZxpqZ364favLzKWOGHMFr3S1B6BpLspVErERs78cP24xH5z2KmLoGCreTWZM6lYj7Bs
t3EQr5DPkSxw1nCKqK28LlK0W2BxyA0H+NcE+z7KBVKz8OaFp9iKCtXdiTVrHc2NjkFB6DqJn6CT
2l5Akxi/gvHHR0hHxSFo0WWbyVKL1RDZsb15P/Cc2PzqIu7UEaLGCgKTflFXWCikT2ClQgQtrHNr
+dQXWEQXQEmq7cbm8Qbdm8Zn9uiJdB/b+uoiriTHVp2cbcsP0GCBlPmWzfLe1Zy391/Oqd++iCyp
QEzdrSnre8dqDjnGSMDHVefMjz+uwd8tnkVUoQsIvb/G/VZ1wvaG5lASemPTGOuiCYsN3D33zDL9
/WPo7iKaWFETA+oVZEq9qX+tmD6qSBEfJbDff01/lX///iSYHfy6y0yE7TP0qW1f6lV71JvNu3Sl
QbB/0GTgXGNvNpl4ZyBk9Bm/pljCktLz69gmciHPUMt0Z7kTUNlQTo4CIxg3A6jMDnLxGERljmeg
2lpj3BA3NiZm06B96Asgtfbr71ZCXUZmYFl+20ZI16VPx+UjZF+hsdCfyYVOvfxFBBplMM8Ruq5+
YtQKwkOurXcrU1da5cxDnLrBIgYVKIs10qBf3bSmSVElzH0a6saZo+/U1Y///qeTCJ0y+C4Wbgkz
rcVdZrjIFOnnjWNPXd749fJoULkcdcdqU43lGxQBelr0ktVm/f7S/H14g4z56/UFS6nth9HizDKF
N1RH/EAqXPzQENZ7/xanHmERJKChSOi1LdJrIXmIBxAzfw6Rtf3QKBEZ0V+fYEJ0v0malg+QyWpv
IGO5EnabHz70451FaCjNukdDvLGQ4jTai3lsIUPKMTvz9k+8GmcRF2CoptBKHaggqOuvA8W11s6M
3t37v/3Et3UWu9dp+qpoc9aO0Vk6bpgizqSnI9UgLxKrs3987C7L/Yvha9UMzMs6vervTSnUT0Kf
orepiWW+ef8ex/fxm/i5RNrlWWfNKXx8v67FK8lcqnsJ4trTakaNhMwutL53roy+dGLQ+jP3PPVt
jv/+p40NGI4xO2czvLAwrFYZKmHY2CEq9f39Zzq+n98902JnK32F+MfAJLCl2HS8ukNBb2UiOvjN
FoX5MAFSeHr/TqfWwWKPm1hxDllY05RMovY6IqN5QWNM/xQkdv6xTbgE4iWWLYKq1JkJKjAKLXp6
jNa0xP/YAyy2eO6UzZThX+Aj/IX4E5oMwbVqSOfFIdc/c0afWGJLCF5kthFKa+R50F2xnGttOf8I
MSvAQWeGb7CXqA7ATar5Iag9oMd95r4nlsESnZfiPsbCmghf0ryx4W63mJ7NHIrkw7E8EwlOrOUl
PE+huYcw30DPydbcGyPrTAzHLPNjO2UJz0NxOWMlk8HO2IddOqbUdl1o/Y3h/o+38T/l9+L2v7dE
86//4p/fYLbXkQzbxT/+66HI+L//Ov6d//lvfv0b//K/F9ev2fdm+R/98ne47t/3Xb+2r7/8wwaJ
p3a6677X06fvyCy0f12fX3j8L/9///Af3/+6ysNUfv/zDwx58/Z4NQgG+R9//9H+259/aMdi4j9+
vv7ff3h8gD//+PR/7v+xK3L5jwP/829/7/tr03IJzfynado4XrvCNV39mHEO3//7T4x/ojvOYEU1
hOUKmwWXF3Ub/vmHrv/TslwVJXcV1hjefASEpuj+/iMNVV90cl3dFlxW++P//b5fvtD/frF/5F12
W0RIbP75x4nl9lfV/lPoVGWIuC8H5wEQ1yqF7eomn396E3/f6ecrnwhl2iKX6DEVyCt9UA9ajAKj
rXyC3YhDYbB7//LaqesvIk0vsONKkkY9yNeOVPobMhfdS/f4fzl7rx3XdaZr94oEUFk6pZJtOXVw
pxOho3LOvPp/qL+9gX61LAuYmCsA80C0SKpYrDCe6gPyeyGFYEOBF1IN8rzWQTD5EVdOgXkgQyNF
JEB0nrilzyDshfY2/UvSB1NO7xi3B7QAuovft19uYVXmMYpM5EsBgFnicv6xqc8q+gFvP3jBhM3D
E3krQB1YkIjbtLXZcxXV5Tuw6SiXDtvbI/xG+a5N0zT0nx0VilrHQSkDO+pp2Dcn4FRriVbPkkjj
c7Ip3iapD/T9fd0e7jcdeG24aXv8GY4DrwW0moJ3lTbdx7i3daG+A7NlA2jSqQULT4aKqghqLN78
1a91vHGxFyApn+HmLmjSNqrTBwjpgjGLzIdffgz9WgHR5Lxd+2nT6v75aXmBvnk1JwQaqtHL1LAP
5UWooDEqQaJ89LWVL2Fps8y8Ez7p+MYDTN4NgjeJPUPR9PbULj0Xpufvz/czYPuSGqYBWDMadD9D
/XT7wUvzMrMM/oDqFAWlT27binYEH1psnnPQcxOdOEG0chv4PdKuzf7MPgBCJUBAihFXFr81QCua
RqCkGSHFf9AgO0hbVZ3EfS217Q3cGAw+T3Y5mvZ9vr2kMRT4YsBdtNrqRwJdkcxAv+O2zQqbU9lJ
LcFq7XOrBXocAphAPGSHyOuhAg00uddXmwHSikDIWjq5h4Ar9llChyLaVxrESjuA9qqnYXzWuNBq
kn4H8Z66fiuayJS74DiS7NSCAwLpS7PxVDNuh2MPekOcQSG5FVHpAUV1dCKrMXCHDaSYPLcXOafG
PLZ8DpF8V1JPDNQzrnzNEdIdqhAirZ9pBN4QAnCqqqF59IPpzxGbuBzV3e1FvW6O+XlgJkO5dqCx
iLgxuyjZhXn7aq1I9DdZ+N+l5OcxmQh0iBTl2sRVyhgi5ym0p4MfvhasSP2WIWpStjkdSnzaIA6F
KPRohcBGAsoCiHcbxrIjpO/oYKKR6u8biLmCrLfJYjRWqBF0asV7bxDefB7hm3btQnL9qODnwRiA
RsoW93/idl1h6d0uhSCHMqkBQuo+r14Y02iMO/ztmf+tGL82PTOLi890YDzXEFfUvGfo4dmAFkJA
9M2DkjbTue2YfIOB4uJmdhqr/thB/HFI5S3ab1wIk0HiEKqFQD0nLXnmcjSc61+tf4l86LciEsO8
zhbb8VWAzgNkhIxc0Iwo2uniJIr7KgEvrjTtNsYG9yaZB+juVh3UTRRoDoSPfixBRRntvZD3AD3J
QEtRjzQadO8j4EZyHiWPTf9PjjOvzw4CQDXbvk0x58jZQloWDdFrd5rfvtNrEzw35HzCwJjhiasK
vAH6N5TKgWySvrjoFSLSUVGA4vQglffNePSjFx5EMBRb6khqCO1oIA5OQ+1zElqA6qLRlv02Cu+i
FHxAACwzAcU1K/vg6nHD67NzQMkjhJBRguDCad74UgNW5eftJ1832Pw88qSH0IgqMgHfX7rT0AqT
qYdYAnxE20G8eyW2uGQ/ZodC0UMjSe9x2jTcKQy/JO+kQBr/9u9f8BX5eeApLlIo8Y7YG5Wdbbut
uIlO0lm8L01mRVbmQD7huV47d66vwn+iUEmRRQWPoWKOGBHIip0MNX8SWHzNKPu3ggF+Ho1SEtSd
8TVGaYZnifvmWhACV17gN7N9ZbfPY1EgZCos90c4n26/YzYzC5u58SF0IBNk9fZgNUZq9662Fo+Y
/Ilr483MV6lDRY50A94F+vyhxDmZBxHeMYH85RM/DIcKF2wxfqvyF3GwOz8yw0Q/ePFTiJoP4C2M
kKtNXkqMtivBdayhJSBAsEl2ZcUzEk21xAj8ukzY5AzJYA90hFzc+c1ZS9uTlD6SCEIz6XtNSiil
7iFJjZJNFbRoHN221EOaB7m227tQmD7Eay86s1Bcpw7p6KnEjfbeQbfDXfSAwVMJAjZYxB85peQs
PfR7wLhRm6Ht0Y5S5pvaMzVoqqc0/lj5HdfjJ/y8WVUpxhoS7ikm3NSc5Jze6zbbxm66ETeDO7iQ
ELFqJ7IDszN6W7CFfQ+JB8hH0eyObBKHs2//jml9r03HzF6hJRP4YMDicPWEqk0f25Cuc/nigySK
cXuE6x4sP+9oLRvGOEhb4xgOHDXddv7D7ecu2MN5CK0FGrpICvgjyG5iuwDi8iJBxFnQoM+W/1uf
JhSUMG1/bg8ggTZyGIFPlfifXe1OutG3f/2SNZzHz4qoKqCpDX8B3HkrPvobxYhMzihNyNs4vOEb
semvrPGCVZ+HzPoBDQKqJzAX/SU2tFxNAWpOgnS5/SbSwgLPg2WiLEMnNsQcFWaUUwXQVTpaEHiy
FQNaRbthz9vhu/qAbq5mX9ixFe5So9qcJZpu5Z1gd5a/TZ6gV7rLLGDkLHFX7vU7dVc+KnZjJMZa
g9bSLMwsHLSYvZzEOsNNKqZtiQsgNEFlKFLfnoaF7TjviiVE8qVqrHDTgfCOGj+C4iKjz0MEHVjo
v26PsTTT09//2Y0APkMaaMAYRffSoyTZh4rZ7ScvFIjwqjh7dJ5U7djCDlRmfGy27aHESdPtknvo
qbtrx/JCWIJXp9PnzwsErEsbLcUoIBFTweCpfryfDrTWzLHbuf1aEcLiQHNHpsG1DuJYDIencgfJ
np1uDxvfCbGzQAQ4NZfIuT1xS0syMxCDXvlDleCNlHIi8J5rZaXQZGG7zhtjOaEAnmR6sO+f0n7n
14civb/9m5fOwHnnaNKOYd/1mB20VRmlkzvBKbElS7e9beXyTnTEZdtKDrj22o0T28Ghd/91Zeb9
pFAJBUdv2gLCHQoVDrUju50rmcMufuRgAbLL8Hr7LZf2wBTQ/bvZgInTfeCGMZLT7LtH3U6t1NEN
YjfHwMVtyV6ru1goV+CVaQ3/bGsBHXxVWWKkwVbt/qAYo9XZ1d5zWid0Civeik587u7ZJditzePC
vpu3m8Yl/PQKlalu6t8N4lvZf9+etaVtN7MDTVwAIanDSvbJTuo11EucEuhn3X44Pz3lirehzL5/
oGpLKclxVIxOb7F98VBf/INkpnvJzu4QFOD2KwMtWGNl9v0nfsA8FKcwF1EzVO71996T7pYXbZtt
hp/sCInP9JM/VIfo0Kxst4VogzIzBEHYj5naYOLyMoF2amQRxmhbQwNUriE1WRuoyzWGbK0qemH9
/9OW2gReGOUYTiEnoLIgQ7WyRr8tRlfWaN6SWnR12TFIvroqbcyUfkFFBX90WtIPyKabNf1G3AS+
yoD/ZvQZpd74o5kKHBfITNDCSJzAqjf15isxIIxM+5UftrR55t2saRDG+EdkrvgA8A3b5jvcDyzV
ql+Ul+6+uAgrd6ElwyHPDEfLFVFbShio3w32eIgeqoZWbrznd8omu2j3iZE+396nwrTxr032zHKI
jC+Bl4A1LK1qm53F/ancqRugPc7yfY0ZVXfAgluVEz5EdyMtLu1KuPq3feHawDNXom+AL2KlPrhP
LjRGrd54ekqxzG+pBe0tO7AhmWqFRkMT2pqvF+RxjAQ/YNUQTF/FteFnZgY0HGjU5phipr9Dcp12
ObObqjcGUD1r/4ULHYl0Zticb8/zglWTZ3Yn5qFh0EEV3lVkNwWLZjjz2ce/PXpmadISgvtNAUsT
+QgteKIljFB/l1dc999E3bWJmpkVqJToCWS/cIihxu7jA2pGxoBGwM6IaGD9W5cXP1fBiEQiFpmK
1QDsakJQS9vbc7NgpKTp7vvnXGxASM+8QWOupKFgg9uHwUp1+9KDJ7P/58FAzytAtE0PLs4ZtFab
lbDLwj6Zt/ICWJuimAGLmUETvQ0ol0G1e61iYunhs2+9kvxa1Cf7BZWOCVqBSC7U5DPj9lwvOSG/
17M/c0JUofe1yeVNgZSIAPgLQArk0k3bAI8SQ9xEvuhQJZVR0yTx+JRViHDy9wnvDNw28WOD6aHT
8rsQDNHbv2jhRJz3+4ZtmEMmEj+o1c9t/uMB/VAEwmb0UZGXgS5Cnhtx9XBYGmz2hXcT+gXl+qML
ACu/48I3sdFBkXxvzOmakRrMUdLXBN7AiOtZxu9EB6Rt+m/SfLw0MwJDV8kBCkSYG6Y7L/nw25eK
+7o9i0u7ZmYAmhrJVUjF48okAtfcpHaa3IfgdN5++tIBNO8DTgBIrmqAy130eQPjAmoSJEBztKA2
6MIveVDv4f2RKYBHnoUR2KoKxea+bxVgRPWST5tioshAmpsPj6BRm0mEpBynAC4nmrd/4sK3Pu8l
ZgpfK2mPbz0gyBpF2wGK/befvPTJzLuIB6aWCanw6NwqzMbMj5JVPYBvfIidhDrBhux5nMCpWRzW
CvwnF+KKORdnroXEwJdv42lEaMmPjxEHZU2ISDdrr/TbM3htgJmRKaNqzJTJMvbY66F0B/lAc6g2
oHoYnOZBYLqGKFj8wWWgcvLMSuWfTH3ke5tHkj5MAeMEhqaTQC04hvEBrD5rkh+PpcAplWZbEvUQ
QFhaWnF/lmZjWvI/JmuqvwYdKgVlHWK6OXvM0q+UB4kOAuq3V3hp78zcDOQs27IWyejyBKCs5p3r
V/pXluLz4szeJNAhC0KSjW5rIDVnD3vJiC1gAQwgpc3Ket6LRuW0/3YsiTPzwvg89scCsWK164yu
+wqaJw9op9tztGgCZhYGnVRQYYqwCqXVWtKu2FZbz9F2xRnYMwsa43vlRXvRd+2WWR59B9Z6xfYs
LM68b1fkZVZVLc9cIghGpMmGJjQr677kNs27dktIePNSmWN5LOjU0dpQLfR00COo9NbtaVscYuaD
gLwMyE4iT9M2mOQiXJDutohZP4A5sbI0i2PMzAWHcgjoSkjTGMzknus7GF6LWezC1sdYSETMdX71
CBIHcekNboejEokbtFsQpAJSjrZeDDLinWQC42SmdgvUXmVlQm4LzVleecWF423e3QuApt9UDSoW
Ohgp7rXLGkur2MotZ+km9xsA+2NgIBIRApUIpMXoDPZgiqZnelilztq9xybaIte222RPrljd30/r
zzjdiDtAnmGcyRqcOBqZ8KccyNfTCvHr1WGmL/LaMDM7MHgNCOH59DpGZqLE2lGNCiNkq5t6aTVm
pqAnHMRzJey3LDgPsvBWKu9eV7/c/mKWSiR+j+E/s1Qp4v/3wXt1DqrmK1fG+9C/44EY8Gv/Li9R
Y1oafgXRfETo9cgKtO8+ToA5HgDQJBQluZYPzpj3GKHtrswOofBYDHdMv6gJtPX5xzFC4QPKT8B0
dodosDjOp6mWbRFxOvnhVtE2rbBLghHS2hxQRp49qirKAoKJt0Ibths74KTrS4rDwlMboyZ3FVl5
+d9G6CtrN2+QbmQ1rbSun7YIhIPtxgRghoI+5iCzaJZmvEVXkiEbFTIet6ebX9gtv0fXn+lW9TAs
R58glwjAhqI++AEgQTKAdO1n7pV2GiQodXrzVxP8C/Z83jUdDKTxshKxDI0DYhl047Vg3oKb8JtC
+/MicdiTTNI5BH7oaACyZwBpR9GTcdBMIPIMyQWYmNverUzbgj38tSV/RlP1IfY9GaPlVmmNhmDg
0p076j159ez9HuUktN8Eh/Lj9nALX9xvsOvPaFwa8WMybYuMB7x4xLvlSH7Ha2VJS4f7vLRYRAMa
cEp4m8rsLdGMzPIQnLStdE6d9MBZuoHGA0O0Uht0v/vgGx59vmJ8p3Pw2oafGStFKjIFDFmgAVDX
KQG+jOSY0VePCf8je/qa5V1arZnFQrOXiFsLIsrTWnUmWE22aMab2vAtoOQdNDhZgxO5hbEW7F9Y
sHkBcqmSGigLTCjPzioKFUgpGuDNrb3Pwl6fFx3HKGxKlRjvo9wN5rBHNPCjOHWbz9Zst/V5fBgO
mbGW+xcXvlgyc2G8pEB9adOOrhq9J2G+V6SdmNamBwEV5cJyydbTyhSqFmyQxhgb5VACjVnKyjYE
hjKXkddIWycNYrcceWxasJlAloRW+R340WZafQZQ3cqz72HYyNlRFSzeKyjLFLNriKHVzJSiNdls
fsnakZmrBJxqpwkioitpraAfpLdUOTaBKDK75C3yeKMuv1rBd4RxIt4noFGCXpLUhqfvx5HRsc23
+YhKbPEjFsJt0MemWFQ2RO6sgX+vq6MPzcShsQQCvIcqW00E+IaybTnfBGHSCarGaPHksnssyVmP
E0suHwhArX7yJXZAVffkfgCXnPeLO58vaJzwNklV9Kfi/scpNqh9qMoHrSgszyLYRgkBWyZ+BUhL
8Fsr1Kyo+gKZC7ztHCnrU+E9c8m5w+zWuDnm+oRXg/hr9spzg1E0+yzb1QkPWHtOu24vhyjCbO6T
pKCtGBoBCJd5qRmij2KJ5MLks5ojRqL5R0BeQKvSQSw+eaNmpD7IzUQ+ttpT6B+xJyFSElsgtAH3
uZXqzEhAg0u1ZgM1dBA8OYv5glFAFVDNET3mn7pAA3hRMBJe/bd70Lw7ngUKH5ZTKECr9516CJuX
WlqxVgvxo6nT5O9VFAX5pTxCKcrtYonGPLjWRW+nxSEH/WWsAsjMpLte+8d4EZndSz0xztGEMQ5u
lr2m0UFOQajpX2+fKEsWRPjfN5kgsqzL8VF7YKv4OQH/+XGsSnCAohUjtTTCzLLXbUfidjpTanaq
yzcl3vbhe7IWFPh1/a8cHGRm0oWs4dBmBBMoIwE1GqOBvCAtkXGKbN/iDNkCCNv0DYJsBDjlRo8M
U7bqYy8cmGReQg2UTgI6L0YP9sEWwBxc7kDbMTjkQ3SrcEtTdl5HUzSQE5muwtzK1l54azIvr+5F
AYAHBXE+2BlztHwXMLxNYPj0UzWELTRbphE9A3bXVOzcFDbc6kX8+klN/lMoXRQVn1X+6CLSaA5Q
qlZKTDz6mbPhPoIa8Mq2WTDRRJ+Z6IprQfabkrJF89L7r6Q8ez2hSPRM0EPo96BVCHIR7c/t7+D6
QU3mpci5EreIciFCk2aO2jITNGcblX9rbuLSpM0MRgsEeiYF9ejqG8HhbclI7G4jH7NNsfH3oiPY
keUd42fx8fbbXPdzyLyumI8TcQymfB0JiyMvSZsmxHUBNXteXG8CEUxBsiawIV6/OJB5pbECoZEu
EWBmVXGv4dzjdN5g5JwB1gXqmF3oH32/10ALzLITwWmFsw6lyROTGdjU0JBHO+YhVtgXNul1SwbP
DTErYH4PHNoBAMFzKhy+dQsKlAq+bbzvs9q+PUsLTQpEn5mmQRkyUUOtqqsqn/IAJi5oi3UqAJWp
GVnwobU48XsVVGWg7cYHIUUH6Ren+cagjkaUojeFxaiOK12EJWldD2bRWmkbUsI9DMlRIRsPLSW3
f+p13wuY0v8106CuTogtJPYkFPpxUKRYMSQLaXIyr31mkufn8NGm+4uw83YwIVblhvvWFFEzXBjS
Spb8+oFJ5sXPKIrUEnSP42MuHnNtPxBLC42Q2QO/yeOtl2//aZrmddAhSO/BIGMvMm9bVjxt4eHc
fvKC90u0mTny8yqseg5voHJvSvWuZhTCmqjhekvyrZrfCY1de2jFVD8172kUYqvxQwe8412Glosh
TI+QejwGPNIgamBAegSk4fZF4t69WjFYUluRB1KPlpzy1Ja9Ep1DOlQ6dkH0FMkjbeFb3X6NhX00
b/UH1HrwRo4wVycImng28jC3H7zQcAFVhf/doV7y/89PYQJ7ZhJcH+Nd4/LH4R4cSHbsdvCFzQDH
cOZIRw7ln+KpsjVLX1n6BQM+B+1oAQ+a6OTttcmPB8SjV2z99nz75ZZmbeYkeaARkwDUWlfVPrP8
zK05X/9Xyvhf74XMy5JZQ4KW6bjQV7xAhQocg+o+7t9S/hQkhhj7U3XyR1bZrQ91pHNSvN3J1CM7
UbuM2a4Nj0kBoOmbWI5ooIqMSKcd/qcy4ghoI4OYjT/+ANoOUPt70pcGmpxQbPoKoWkCOLUcO5DW
h4wE4J05bfTcCLXWBDiurQz/J+/csHpUfFzVgNziCqrVyWEYvz1ur+m7oLrjZSRiTL6AP+oW2YGw
QyK7zfjdVMCR2jz3qsQPITtzdR3aVf9SauHWj/MnnS/PnB+feimw5DQ2FEW3+WYPDjtEXe9kuC51
tBtLW3islNexP0XR8wiSCxrIogdZe2uqfaWYfvdMHmFQcNOpDMjWgSyLOC3EHltvqwWoTcQH2txD
CQs//gj6I4tAzaToRQjak1KbqXKIBsVoRM0UJR0odHRSeYCOWsT/KOSMBugrDZvHvnElHqotVlic
MYljsS/7e9bicu2fSfbAsn3pbQl3jLONn+6L8jSWD2G5TZK9EnBmr0R00Owh2goIvUZWhJJPvT+B
xkpZdYkltxC/MtyMk2jPsoe+K82yMKWpI7H+CjQrZoYoaYY8qEdAnl5GPnsLlOcA176au8P7S+3X
7c29UFtO5rVokZAQsSx6OOg7oOsN3NF3yWl4jg3RQX211TjSRl67DCwkUcm8Eq0eh4iFbErzG0gf
YbDkQf1ov9mzYuqH+Dw4mhvsojfxNXDqlcvagu81L1ELOjHiG16EaxejR6NE1HfEXVgFBSWUNGhR
BCsTuWCB5hVnfi+OLXSXkdbXe7MdgesNPzLt6d9WaV5mlteALRdQl3U7u9uOx3yX7gZ4j9CoNyJX
2wCBfQqc22MtlHsReXrDv2HG3PNZrmEsYjAz3XDPvYMqL2P6UxvglxsoiqC8cUltwDM2oRnaqZlZ
+BcXDs68/SOWZnOyxX9+wyCCKszUDpGz4rWSGsoGEYDdFbdn6d4279TofEjz5gSnebAfbCSykIPx
UJSoG9+Vq9/DDbXw+RmCCYlaU7PCZ+hC3X6t6edfMfjzRg4pRcArHzBwL+xi/cD8lU2+kMon87aN
Eo2kgR8M2B9oUdThJocRENLMLBFLFeGU9uNjzzZR+cAzehDZnlNfOfmTZ6jGJNsgf/IRZSWkOgYZ
Gu3Ut4SvnxhXGlyl0TJ3JHFNLnNpAqav9M+6eqTpi5BHcV06ANPsA5u9EslYevDMQStZKEYR2mrB
6dRpMabUG9cKEBcUC8i8XSMsxbit6oa53EamMnoRavox1TyijNUNUddaIc4f/0YXvtYix7+JkGs7
ZfYBaEqWSWqBECVavk39BZq1/+eeS2Zrl3t1p9n1KdutxZh+q+yuDTcLMsWJkv1fjaWPSmTsJCvv
3yBqFOpY/5QZRfZRSOdQL2gVnzAfCP2VZu6dc8RMlQJAqeDHI4dxiFEDjq51huTR+FmMxyFC6qin
qhLQon4oigNXH4G8MEaW2yG67SEwao4J27Mq3RLIaKnaMR44QyKC00sfLfkI6jOTbLQaqv5JFo9B
CDdjTVpjacvM/Dpd4UY+9aZ62vJeClwEDFe+8oWeCTInrkXdwMcQ65qiUjJqoQVkYGMrMnNEaDxk
e6dKWehKOJ0DfeqdZ4hILv9boQRRZ1dFUVZELp1udIx85sFZydfkCheCCvMek1FLCq4FysIVP0f5
GQq9sgYq+SNfyra6WvS/YPbnzSZZO/ikr0c4Ixp80hH+b/bcwVLctr4LeVUy7ycJskAkgSwNaPUt
aRWortSroaEW0G/DIKX2jWi0w+UN7lxVYciVSFMg1oHNQ7sOl5+bQqCjz71BTQyfI/QHbv+spZmd
mS6GRrMUXY+jq6mRAQXFs/jMM1xf4DRGxTZ+uD3KQtcWmTee+ABug1+HY71Cu4loN6fqFDoNLbeK
3Z7SlU6kpYjCvNfE14SwECuMku1RA7abcmtws5FbQyDS5rarTspC3EmZGayQ49gYxfAkxZf6qLr8
RsS//l1ySr+jY3qGo78ZDmRTHNStbnKPK3O4tD9nJiMXU6XkcrxdaTV71Z4637pNjEYhCQ4RwDS7
NKOedXuw34LQKzZ53pfSkagtAFNHeq/68rrC0JWLNkhQSdrHagfI9queb/UIoW7E2qTgTguAkY6/
teFeRpKHlahLIMSWq2zvDxdB2Yk+2k2GQy40hl6PTqK9SE1nQRuF40pElUKrz45N9syEI8vPgWpJ
UE/hnRE92HX8GPXvY75WarNgeOeQKzEXCoX4LfInTXoIRB2QpbUe3IUFmhfvy0gu6rIAv1ERXzOA
ags07mhrCeQluy7PIoainElaPT19suuDzezRqilPYwuekoX6GhQL9SYqb+EPVL+5hmQ1lbw0ZzO7
LhQSuFrh5OCVMdJ2oVGpwcpGWzKLvzU4f5yy0MvloRd+LUNp1RaxAmPYaKaGTEJtavQow7GHMuBK
OeTChWxe6K8SOGoQYRzdxu6QSwRQyESmmF+rnF+YqDm9a9DHhCgtXiZtPzrtOPprlSVLv3tuprmq
0kuhxaVhK9uojLVQ+eokbmcgmkd/kHY9eJa22maxuCjTDv+zKBobEP0m8TRcsZdf0BltZshqodHW
Eux6W9HOIjaC0Mhn3bY3CwWEZN4UMKqQGRDVaKoYq+mjT1GZg2W/9OulbwtG+79V/nJFmIIRnt44
ehrovqAR/bn98xdizJPu3t/56qHgxxIJzybIAfr0+/V4WauOkpf21Oy79+qM0wooW7g9iMI+eA+A
LkXvGt8alaI/Se2hDu9w/7K0vDfywqNZjVogxaOadi4gI0hrBVz26C6IHjkN2lXpQQ/ehvF9KM20
HF0FFfTykFrFqDPaq5xV8LDWUreTU9Rj56wJKR8GuRH36IHOH3RF2bQ5v1EimY4xs8W+OXWJDZ2K
jV+NUO4bRVpBKFTxEQMFe1fMELxiohPEgj0E8qOExg9aepmyycW1GfoteLpyVv02CP7ZrXwLzGXU
Y/Zf3j4efev7eb8L6IOPusnbq7vkV8x7D3IkRcRAD7F1Xt5Ceu84zv7y83X74QsO2LxrQKoLvWy7
AKUtTDdH/aQmL2UfWEHyIWVfjK3EVRbsx7yBQG48sexLdJ1kRe0ULLNzDoUjEbJyyn0yvtx+lcV5
mlmpEIWl0hBhIVzETGlNGeaKwUTtMmNlthbK2Yk4s0wx7ykSYDejm8vE8L3UVsJthx79xOQsPtrI
SkFJBdk2+NgDzsLJQv3j7eY3PfNnm3E1kRWJcEikio3l6/egfa5ssAXHYU7lKtu+Ggia3d3Ye9AG
jUpyTRMoaq0sy2SFrnwf8xYAFO4JA9/ihyu849soHVHzU/AQPgrsqIz2D5jZ/xg5m9f/CyobA2Bo
0WOovg0ZYj4ynLjBW4tg/VbcX3uTmSOSehCkzkJssMLsbMEJtvjvFBmkEsofe2h5QCwPd1zJBEQC
3eyQx7MRo6TvsV3gHb2VCV2w9vN+AG7MBzBIkFH3NA9pDgL+yd0woFsNlWPQEUZeIbLrcbUaYWF3
zFsE/BaI+a5GfYAg7oR+pIkYUJW7cJxqMLSopWlFyyRzZCAFonCwioaYxOuMLHqKPXNlC003mysT
Pyd/iUre93UIC9iYLx+nx/vzq0YvDysf9e/He+3pM7tRRcOQ6gVsYAFQvOwjIME/BWJ0FLMXon8P
+WjETY1um8DIJNkqWnwdzKNDcuJkgWrSjgW9qTfQi0X3psg/Tey/lN9y/WcW3cdD96oHIMboiuvx
3Uffvcf1A2oRCBqzw95qWEejVlu5gv72R/3nVXgoJP+vJxCgkN/zCr13I/EJNE9zRL2Bp/lWqn11
KgeNqE0F0Ud+4GmGHaKjIK0ZB/QuIX+k74pYoW36HgkSKhGi2lahp8EXAlIz4O3kSFsgo4SkUZkx
Y0STflMMjiKptBALqnsP+oioJueAXWoqDW/w4VqTytUjCu80bYo/hq+MUW8n8h7eCfXmITyCHAdH
kZ05jVGoadNYZSuybtMsXZu9mR+FszAT9BYjSdVTEqCHP1oTml86m+bdI1EqjpkoV7iz82dZeIjK
V8GrzQoaq/0YHargm6sOac0DoOS04jYU7m9/OQsH77xtJApkaBSAk4fS70OLvM+EtykeEt3twXe8
PcTiq83WZ5Q1pcEXCtk1WpmDyej39ye828vDSgnR1VUR0OT0v+tfVVGdJKI2uJHuIQZ133Armful
lJww821zn4Wq1//+8snvj0w4mfAacNNAxFKhmZXQIy5/1uj+m8QU+Q2z/93L0NQGAhlBvrBPKMne
h+GS/5skCZm3jeg+MFWZON2a5PtIvETDRSlX/LeFM2DelFEXMYmahEFkhz8JrDU19b7KfHNlAy1s
0nkDRp1W/SgLOLYRQke4OLLZRpvq7p3P10tgcVv/xJ3XIktLbzK39elYFR2PBWi6nRg9Nsm2FC4r
77H07Onv/yxuBWJhAyFn5EpCziK9SIOspCJ5qiA6wrLOqNqBiiF0v0LJ1vgvvZSMNMt3gPgccp6t
eAcLX8vvLeXPj4g0n28iBVd1or1w+VNaP9x+u6Xnzr7ykIS87vN4OaF4ysRtkG5uP1fQlorRfqO2
f36y1EtZmuQZSnPw/VVmmzo9DqLY4vY8pHJjOrz692Vjl/JR8oyso0VMOVwsB4riM6Wz8tr2tbMY
mQLq2IINFxgstKTWTMT3vHSSfbjJ+0MZ7xTNVNHroDutZniR0fjgfdl6SDsJf4lrI0U9CP8p+4aX
b6LIagPwXgwu+Kp4t/G+go5yH1rk1pHZSlS4RAINBFsf96n+GEFc5aeUTVmFqoWFIqYgpsJd9FVJ
l9yqems49fxLgegSLj2No/yUqJFD/R8UH+WtGJ2i0JagYgjeUs2FFPQ/oz32zT7RjI7D29ESLkIB
wArtziAA9yZqJPitfx7ac+bRoj0iglgVu0SxWrFyWN46HLNLsMLLR7Ey9TtfJBtpgFwZn++7p/FH
FTtb/UGJofDS6L3NfSJHWoz7RLlX/AyfA3xKQ2bjlq8+Vb2j4v/j7Dx2I8eaJfxEBOjNlq5YXiUv
bQhZeu/59PerWQ30d4+Auxiou0dS0ZyTJzMyMqI61OizVQfje2y8Jt3k6S69mSJ4gE5nuuvWuEU5
qGluNP1D5McK2WvR6UVL9r6J7BypPuEWn9lNqb3VN/Jl2KSNx4Zo79MqIGvVNQj5zirbeLnWJCvd
q5L6GRUVSUXjyfxm/W7oPk300UOXn0vh1UC+taGeFLdc2HSiAxPTr86d8R4V05lJBGSMcQ0rt0Xk
yZNd5CgIf02T5VrG88y2zORDBOa2YlvxndW7CBYe+nO+9ilVaE048nvniwccxI1LajhlYB2kxrZK
b0JnUj6uhhONl6l5zSY0Lw5LfBm7TdsHQotmp53LblPiKee1QjBdusUubiN/7J9XrLfiDcoO8UvE
MEBrr7G7Vu50W+6tp8Y8p5JzvYJmUxae+jy/jrHTCt50o/UnE01kZhvkhrUe5JNrlFvJcg31DNtU
0bxGdbWnMEbyuzmpi4c3IC5L1XvCVPvqLRSpWTDdWrEtS2iIAZHI49ac/T50UPOcGlc45VClLWfK
nb7a6nMwW0HUPZasoGzXcdO38E+79iMs3CGzUcqwDn1oV9VnVu0W0R52Cex2dykfM/o3PQngYxge
59mtyqOpnutmu4aR3aSXDtzFdFNU7As7zbCZPsSZO0r2aD4CHmlPwPbxs466XbNZCjf96Fj8kSMw
J7x6NE2nih9k8+AfdY4u7eDEnVs3x6WBxOLOrBzt1jJsq99AJuKvQnSr+bCQ4sKRUkyQ3Cjy0cvW
3/LnDJFbYzsZbL9A/q6Q/7gpxtg2M56GHT1Z7/TPo9YxNIfhstC601dvHtlOvISD1t13ucdylVF4
+qymbci7zm3reVW2TWOLw7G9XrDDB8TPo/RZd8E6b8LHNvGFhcffSbviK98aCe6vDi2i7PM60rlc
eBVN+MVu0fpNrzqNgsDMnSDb+uC20kOy7LpsQ3wKAzP+0lGmruLPGY3VDrUJzU5oJSe+XA12zV5L
nAnaVewL4kntXkvI/4PXasdI3qBkgICQ2W2awmkYj7HoYp6a0UEmgjU0Dee6cwQGcvgeyUbcJPS7
4Urmr+CS2nKiEom367rtRtsYXVPKnC49zPIF7UZN2FbFRTHRQjt3075KcX7eZpfoIzUdE4BQsVWF
KLDRDgb+88zODLs0cpV2qxHs8+0I1Lo3Fcekw944sgJdmsEeW1uCJT2p2SbVP8N6obzdj7BGmd8B
aW6eWlQ0CQTdc664w8NcEIEcI4R9hOJjoBhIf/siilCmrb+hY0+gEb/0xZH2aWtff+5p/BweC0i/
+OEwAzX61lk8Wvmxkby1d8rl0VAC5p3Sd2MfbYCgR79XICLaBD2hfBCR7PxWDbc9D5CdWrsIVMEe
PybDiyenZd6h2mVv8bliZWeBBSNgdqbeK7OdamyKdLO05zV1Rv01D+2+tFfZXYNQdpaHhmHy6c5o
b4t5lwjIrn/pGVVVn9vmctNYDyPTAMo+uxUOmBDcIxzj8I2Z7hjXU5IUdnkuKNDk+m3ND7UGxeDQ
tp52a17Gp/hzkffNHLSf6+Cwz5Fgc6dMd4WotpdFc8oeJLZmjSutrcYZI1hIQbaDKxqKM2kkMOz9
3qJnahFeRM1LrkdDhyGzguBxVPpdzsvkQvOBKKi3WKeuzpAQL+TZluV922Y4CH4ZTXJSaaslpPKa
flmRx1fH0NFznTP4LZ832CW5/aAF0AjOxeJ2otvQbfBS9a7RT33ykWSPY3rQorswuov6QxJewmIz
MGBlhN4ynKrqoc5OWMAX+X5ed9V4z3HvrY0/im5rec6gnUbhWCyDE0VcKyGisw7q2rurdWpylFw4
E5mtnmFyzOW3Kb+s0rscvpg4UYYvS/giDd85/8+QNuJQeUk17pb8Jgu9wjjExofKVEO9q2QY0tEn
OUksDm7ItckmSZ/lFdG5Yop4TpCJY1sp4gkfczuvClcyH2h5+JHQBBkHsBF+dTBLZoR0Bwia5v0a
HjO5PsYLYnIZtK2s3K7DraioXOm0WedqYyHUOG5y9DXKTV/nTqVOW1XlHHlfKswErMZfh/quZWOU
JZXO/D4J3RZozut5zhz4QreTGjHAkw578mjblfCmrMKZMK6axdZZcn3bDl8h986UrG0k51yx9tI4
9baBGkVuSM4wEHdVDX8M3W7FeyXM7F5Q7FDQD1Zyo6lnQ7zJJeINh4AhmEiqFE6cqMfaFM5xJwRm
z7zBch+CQeYpZ1B/0FgHUy65wrxtBcmJU24ETdqi/mznjDQg39AjckwcgDUU9JcVRTZO3ChU3YjE
u9QYThMmW4Jp2ualLw3ncYIfBWrB/E5QZx+5pDpqqu+aFgwPq7Sp5VWFhVMpr4kANzivbGMY7UIe
bDPimNUaR2kPGfdsFW9q+V1WkzsOeKybrJhV2ZfJPwCZkcteN5KOkpjow73SJYE1vOI0apX7tOxt
tZCcdL6LUvOtuZoyM4Fo1KmLY5cnt6ZfZ4+ZXLnJcBHV5ikxxrfFMlg+wnGuIxkirYmeLfGNAyBs
hyAVcyeJpBe5VOhkR4+RYtj5zO0PR4VZwzgSNnUR+nHMZsvsKMr8DPgdaky7IiHHnQ9N6TRzvKv4
QblvHbWJN3obekL0VBXNYUy9LDut3b0ivJbxZcrYvExktkVB44ZzU9o1YnvurO0sm2daK3jBx7zH
x5oFnLcPcvwUc8/j9KB3xmYJUUqJOlfTn2M2qRyXnsVcsD7i0qvU7lpKsLGzTcwvD1UOVHEjKpu1
O8kC823Xf5AejH8gEynITNOpmb6MLEC0qHpIlNeyRfAfERMRiSLhG0Eeu2ouknA25teh/uy1XdwH
Q9Fu+/5SRx813j5helcZka9L2Hu/CtLXbBj7+BoAx2Ot85vGkt7SoxHvJePY0nPSlEdBnpxFmWy1
/bTCnbneylSsICuqcKiNXT5eBCYf6sypOtUW09HOl+ljhUwdTki3z1BIdcmdUFPPdkr9sqQ3qkwh
wUx7WLwPAzGiUW1h/p7Xk5w+jtLN2M/2JExugqxdHs3bWiEzjAld1tHQUrdIUbhbuodxzG2FmBeO
n3l0aplkZbpoHIH6zGMH+VeskKKU6MjRm6+u8Hgalk6X3fWV6jWwyvJrCsgbWObk0A+Pc3pbIHGe
H6QeEvk+nhO2/PVdDMSvEDq+8FjTupbesJkpokO5Pq76jTo/ZMJLxTiz8F4l2L7s8/ZJl14aXSIB
OLYSNsvNy4Rc3LXrtzShF6LmLn+JbWwPg/rVRXFQxNG24anJvWBPGnk62bKeCvu2f4tGwa1a1e5y
tMNEKzB5Klpc8ECNrahNhwJS0tqUXrM2Z8sEfaQTgJtIvO2VbFNpW6s4W8pgiyzBKJnZMxzLVrcR
Js2RjclPCJMZoWO6thGN22ZheMNgg7xWMUyTxRuk0b9G9qsvvDq1pwplbKxbggo+ShJ/Z+E+Hpjv
fl3E5zTZa8tjrnBtpLVdlG6i+qtIL9N8nKlR0s7pZwWbp0OTEs8nnkeKHdiym8h95D7DZr52DSLX
En6mKlWjJtm1+l5nIHiIZFfVrseew1IZpZ6Ocvg0q+cEuY5qm05MFhVndZDsRZIRszvneBTpy04S
qtOiDMdCmIMKcFieYndhItpIY1eqVmZDF3rrfWOvNX3SqrutSaaGrgcBBoxZs3esJIN58AxpICXG
CyRsDsU02bL6YcGMCaXa67TZbo2XGJpkkiSu2WM1ogieHL4t87dYwiSTP2Rpa0mkl+oRNc+TQs2i
os5Ee3nXd3BI69lp68rBtRSrRH/qe0eSZifN92huMS+9cJQwOqM/NUrsj43oruGnDgiQk6ZWKjuq
ftSbXVk9DkYcrNQiIvhK21Xn6To03l+N2k91GG9GSoixp9MsW05Sy16h93cmzowIFbERZaehml37
KZDzxtfz3sMNlNKpZ/BSkTwTvCHtaS2SK6zxBiTXijnbl+QhHlEesnbZcNQWNs00ky8f+/nBmk5W
EfQdAs5pdJNjUC5Jj4gn4gBBnZ8qPqVepoyHZA2Z84dF3gkHyuiIToKxFebSiRrTm+nGwVKl4FT8
TFjcRlWfB87RAphDUHVSzqXERe46tO52uXEjLLJLFyjsbtQm2+pG/6xOlYvnCgBexmRf51jDQVlm
iqqPpd6QHNVLj6aZ4cTTeR4Rpuc4HKiRjbKhzhpvuqrYGzwD2VI8IWXmRp8dkenEdb6di3iTtxEf
L+1G1QjUZt2tZLiVdhO30o2qlXgjK7hZDbusVCl3qHPb/UgWwkgWVOXGWePZbQpzO+tIHBckR/RE
1JYyR05dqAAC0Ta9ciIVERBBdJUwyBPJ6YXuZjDJfBr9mBglE/ZxYK08p0FyzNF0OtC2qDSpNuEo
kYykEkzUJkevstypUunNvbCbkvBxnuJnY5rcbswdNRvwEMptjRNdqgx7qORtxNCBuhCNYP6iyZBH
udOhDpfV47lSaqi8PVdXO+tA/JhCW1FmFOvER0tonieSA0zVwGNWuy8IRs+dQpqaFLYkTR4qJoFx
lQcYHuOqpUWzrzPBjhv0LISnnH9Rxp6F+yIToZp8E/aPfZXs8nx8UazdvGxz6UkQFE8TdtbsNXLu
LrpCZHnowmxnDYYzxR8pcEZfmFh/WW6RW0GF9IRxNhTKwhXxXNX05Eyh/CwdK0NyIhKDkXq6iGBx
Wbo/J2iPT81pIdQoUxcM2ujGMiJXmhysSmlHEDOaxQ/xGGpYK1rxZUYkxauxuYYBTQQFqzK61GE2
Pw2D/hR1KLQjlR3eaY3kGHl/LNT4BkdH19Sfy2Zj1tdQ2ARI822GDsSoW4z7AtFEBvWPSnTmbdnY
pdomT6NrqeOVyA+pn6T61DKDKoqvFbosQjpXFMXXJt2nkcADmBEnZFCqkhN/BIUVxByFgonbbRmO
H6dDK5PXyWYwhsSMJfNK3lq9PpQVuVm3+tp0l5uyF1UffbnekYvdiaiEdrPlzHBjdYHH6GPLBzvc
EG1xlPxy3obWgJ7G7GjTtjCgyRmHMRwJgZYjyy+NlXmDNTqWMTklA8BxONvm/G3EUCpBr4Qx+uhk
5TCCpcWYN1pYcvWysGuY2FnbqzVc4ndC7Omlfp+SHSSidQ6n1ZGsY1ocpFDb42BMzfjVUH2FQu+O
eu6sPQXNrHLkJ65kKIxyvqhoiZWi02fjob5KawA0WuGlBVPN+irIldwNM8WtmslBGCxIetkeNO1s
xI+xtdiaJBy7VXXq+tRADlZ8ozxF6D4D3Frkosmjpl7W/IWO7bTcVrVux1ouH9I6c1NJ202TereM
yimk6M2q/AYpcIbBeju7Zver9NqG2T/Jf59FRyWTt7o+PmvIMsgDvVdhiuyZFSnV5Gn1TZNasIoS
yMPXoMGWHWo/VQVf08bLCHGbTwYuZQauIL81wmMVU8GlntQvB3lqHVHKHa0Rd6oM3FNRkotC6c+M
46mHUTc9veaQmBe7XQ1Xmij0M2QuZp3YP521tjp0oLIG+Mx6FtNlO1LvKJYAoa9xxF675EAJVk72
WHY1lnrVQZRDsBdpZyrNSVR19JxXgSzJOLU8oin6sii7pCxzBg6VOr5EJmqw63YGIVHI3OIyP3Yh
mCI4hJDtDNq0YjkgSULRENJpKF+n+qHkJFgW6gRZ87LqPcXScqr3onTIiYdrfvX9pECHPmfsZ/qN
KlTKIr6t4ycFyZa0Nx0Rsy942XZhvCm4Bo8gs/pbJ7WeSRYo5GQsGn1XC9Ea4dDN26oT3MFUtvpQ
2oai2kb3PVN5kZhCCEaqacLedK02Q33IUUiohRdZhsR59f/LRkerT3QlHQlAFBOnDfHPUQqGBYXE
X9UvK5YdUzjkObNWsM5rmcHdenUsFR0a5HcGrdqIFRj1RQ0TYjAV6/iRoZw7MJc5D8c4rDeRTv1M
Qj9ImU8j0ZGT/HsG6FKNx6Tg4O5upbp3JrW/Ay/P23Ojg9xHX6YB+iyiI1HKu0Qrg3j8kiUQmLjw
jPxbWDepxTxMXWyVqtnFohGgi3PWjcMwkdPg48qmv86bmhxl5bYvC2egWpEnRoOn9bjOXmm9lhJo
hQieXeuoPYEnJtHDgMunVr7WaRzojPKMaci46uJq0xN+67Y1J09C8RymNVH3ZjTVoEhTWg0Jedhn
izzNSBwenwXdk0FbheyYka7J6VMn7TU4MNqrJh7lhCKbRWY1lZfGuq1242ldv5OwdjrVckNMgeZa
dSVCdJX6I+CeFUcHceIgLieit8D0Jd6dar0rJUCpcfIawlxS5NuYBC2HxFd0ABA6fbxxdgtJIX3R
+IrsXCMeCkZoq9H08+5pWPGbnF+LHqnc8FwndPXLM37FbpXcWaYOrBTb0K/spk8P5igyRkNCj2m6
KI7bXs2gXlBzU85bfeaMEmsmRHNRFcVthhtmqn6GaxhY5sbsW0BtrtCArTqDfVopiV2CdybAQNMD
Hmj7Tg93TbzseuDKxJT9Xs33aUP3h5ngItP8eh5AyFnKcedV1ewIhhRo2AYqVH4zk++q2doThpWz
Sp/GTIK5UINBf9C6wm3XyO0FAkHdu/OknsSG3on6JqwEHWFwkyrfkAr7nXhtJk2HCTJwCe7WKY0d
K/KD3OV3evRhAr6OVuJX0EYETtYWlpkZla5WkvCZ363x2nfPaXytX/KXUkm8skKQQtPsmM/pO+O2
KFJX7Kat1k+7rDOPBam+iMoYWMK+QRYwKydKqPRYi1CWwnnTW8YxRzdDFrbCYO6qUHEbemHQfVxj
RhCX+nWUK3oKQOFFNB7XEgWIKN70ff8iLjPAdfYQi5anWBQZaq17Wt++9obC4TzUrgRiUaTzYznG
FHnXWtAYk6BQV0pLlKYKmdE9EUcjGfu29H5co0NXj9FmKl4nudxMcucvGh6RmRcJWWxLQuzn1GK1
xGC1vqsWpndreZdWe4ujq5cu5XioypdxflG7t6lFhSN6llZEBYFddGazwkL2Bat8SSUei2RrILfA
G6leenHowdEvaehlp1mTnNp8q8WXhAZuq+Zu1ufMBjZgqB/Csk1oOsi8PXPah/POgnqmBp2cULKo
jjHWX0M+eRWbC03BQb21sv0I2rcy8HyfqY8jmLhkPaujhXMtOglx+VZFs2PqEphkHCw5PStxlp4w
dPbGpr1LRPF+RqFKToQbrbuRyD5LPfGSnlmG+SRI00Gr+k2pX8L1IBWmH2byZzwd8vFY0PpqmuFo
iWbnTHKlu6rW3kQ4ztIRfTBWjaRx/S6K2LA76bGew8+sHNh4o+yM7eKGHAsWAARD5XNRnWqgbCuT
d+RpPIbG7yiMjAzPuvwuH7Mg0vtTFYNMk2+6mKCCnROiw/tYyBmBvNGJuLHSeUIPFUJr6Tu0dMS6
nA1FB0Nrwb3VyY/aKpDly0rr0Kp9kzx9tMTGnoYMUtP8oEXZIR3LN5N5+jkb/NiStwtfr3/H2tNX
wnXb8LWPmRrgqyhQ4RNGBkw+bb3d17yTPik1Zxx6Rw+rxxXKcm5E73GqbYWRDJCQNoiZb0UMu4D0
I3lEvyN5m2vDDVEtUGTEHWrQfx3sGxAEpRI3i5CD2aNbxuhUsfiz0t4hFxYMClgirUSKFl+ul9u5
29FQ3yI3cO1GWuZCN2Y+hPEAla9Fqal4hUanz9+J+Rwt7yWt0K6T/F6rN8UK55TqS43eKunSIL1t
jd7Cs2yno0UzSO1DV2EMyBR8g2+v1y+FJpu1LuhbG75GvBK4dDwT7JI/L+0A5oML8LHQDEeRVrck
88QAglZdUR6K/nPM35KhCRQ8C3umsuj6mmBsI8VyYlyU/FTGbxFHBaYjdqx/tNpCEj7QbirupCh0
hYksdQ6T+9GgH1eXQlCs8Sk2tkO9Bb2u6NpM/bZjeCmazq1A0iqaT0KCJmy0XesglY3NIAA8RL1b
Noan03+U0o8JyT1rvptZqjPCApn6tKgXNR/OpjwGDMK4eYGUQcIGV2huJOmjzElmX7NOIx08KUtl
W6hVe6WlK0WKP6xbkUxAyHfjtB8n0Rfndoc75obQKAxXI+bxWyf2VV0drNJ9RNHC8ZVqWMguyXBP
DaFSlScfZoaLUqp+KOO1XlRLxuhEa7+uZVCOJuFTxMJpvaDUKjlWm3ozho1E7EPVZxeMPw9Tlx1M
fQ3ihHU8jkE/7YWW2lRLjoWubKUBZx5iZDpTxa/NZlC1zYp4K9bBqvIp0L5SHrKFVO69k96ZW4po
QEjKIcsOPWSIaaDWPEOj0PWLNpwa8gA5ms8CHRqBzl+2fqTdk7U85eEXJzoMwZM6BkPMoPJZo4Nn
hVs9O5QowkI0bSWKJ+kG0oDU0r9rbkzhxoRTZolbod/N0yVrj1F9UvOjFB8T6SguH7wmV2zvuiFx
KyvylyS9javXMloOq5giQ8FogbWkL1MtYiD5oS/PjZLb8CdvKg2kpCm8nG4lqB8IoH7btAZDYXeJ
ua3jndjQ9aXS9ScTo5v4Tm9R2KBL2WS39SzY1y7ByvQYYtckzfcTUM6g7Fi3oYXVQnSrprc1oLXV
PNSGfhkG+TaSinOkBuIU1HxLPyo8Rd0Ni2/k+ykgD4P4kS3Ve1c+p8JlpStjGdlhRo23SNRNTDix
mCAT6mNuXt8q3s3KSUD3H9rE8JBlnzWeoWsEormfMuq6tt1KhsAOhiLQFOMuliCyrMZujS7X01Ev
JNrYJaNJqfU2VMN5Vlvy5O51bj+s5rk2NB9jSj+y6Jw1j7p5V1ol7bz3Li4ua2QF3TXByku3Xvt9
V8RYAJs7iSJKVb8qIiEuzP3OEMmJC2vXiSfTOo0pM3ITOYmIEnRcI0yi3Itl7xil5k9hE0Tpk4Xz
R5QGav1mdHC0NGWXwUYWquKd458uD/17NcHP2hE3TYny1TEV72TzRv82Ml9/1U1aIJFDlDPAl6gs
hXwrNUFT7QtxcbFEWCZAdZJgp21qQKp9yS3M6Y0Wfsmp+prltx2VnXwWERF7JDMZZV8V3xWoDSI1
PNN+urwe5DqkbcJp/cRBnD6sFlwfTpkovdUmu+0+GmNw6jyQrSBf3iTDFb5j1S+Ec58F/QXFTdkk
A3fWbwmSC7annaOfOT0EkMMcjoKT1j4OVnyTfDZ5xviUQ1RiFa6M13J2PSwbk6XbObBlI+MIT5bI
lqOlPW1n5hZpeHyvIUiqJ0xBpikbtUwJ1ih12IPq6e+NIttR74R3IyBLbT0WSBbUONt7ZFRrfegq
/ggdFtDtwPiiWO1pg5LDkm9mmGLqAHhPQuav+bXfDojZvXZvYbaX8x2kbC07gKwNtPfkcL88Yuh+
MpXLACcKaYbKcONkP0wPOVL2mZcz7ZU6tXQriDdzRyKHIPUlqnZDTZUBVupIGcMWiJolT6OwNbJ3
Dm8+unE7vKB2c/0ZXaXDQE7gNjlhjFftg4n0rPhMSZDpl366aNTboycNDPZwv/LDTC1AZi6SC1g+
4TWrgr4+kFqEsCQyBy51cp5fq3GzPpi1pxr3ueYk1LzfHaqav4lKSH+ju/2ghqpx1LXDBN1t2Y33
2Z4WCuSJfK/fxbfmXnyndNdP1i/jdX/7rB9jBSm5FHkKn2V2lAJ7ofyF/Ps3fZufGrxikoiVtvCL
p11yMnfjDXyZ8b1+Wm5YV2/jhRS+EW3p87+ZfH97Zj81ecvZSGS6uWA+TrpdsTUtdt0mdmmz2fHe
RIzxl3G3f4ih/8PTlsWferxR0ShzTzNjXwk4jalUJERPSacHjWlPHw2BNIAU5rJfWF9mON81CyAk
wEkM1yUDQoLNyiZSfyNAX7mjf7qcH5xSlKy0PL3e97KpvN5/PtOdca7/0RZxT6J9+W3U7C8LRfxB
MB2zSTezivcpFqdY3XTGb5Mtf31110/8FwXTXHXyxqJAZe8oQphot6Dy+6sqDCvSvao15L9MwP7t
Wf2kkSqtmYUyeiIjHjoG6sCKeUrC1G7q3wwn/japLP7giydi1AtjIkx7IzzPkJ2GStoI6Clgqmib
MrJBI3xDieNjxs4GqBTIm+q38Sa4gjOskEq7ta66xnJyViPhrgmBTdsaeK0+qMUvXOF/CN9/WjM/
4gv10SrGETTdlCuUeiRT6YzJIdP8+NUiI02cPiLCGQ83o3Y3wZhB1pjij5b2kthmDfOO2YRGvZUs
T5R697938F+v6kck4s1UgE4Wk4b/iITvrjPecOF98necllfnRnCeIqffxDvrt4/8I/lbsn7qyDY4
m3edyEQdvVmSAB9pbUbLZ9ewoYlu88NV5JUdu7kOVXXP/TdllnUxz/CCfDIJ779v/M/rn6u4zp78
a/1PVVsZ7cpVPI4uHKzNyhhAZN/gduBUfu38Erj+zHTmY64P4V8fY0yZpAqWPu/3kO7sevsqO2da
SHbsf432x5OKNAonmbs7AX69W+6n8ctTvm7j/1ltfO6PCGW0atZMSbvsVRqDRV4E+LH8wjf/85rh
d/8ISg2D4eU6xFcdTRre9nTVzX/Bl/HUw6xNT7JLs8ke9sY2expfil9krP76wq53+q8nGVuUyNG4
MIjpwfl1O+Jt4Xzodm2feif4bXX+eTSMm/sRrqREFgxtMVBNUZmLVNINJyrUlNJtZ+hG1Ug5pVZb
LRMOzZIGQ2R+aPBlVSPb5+GBdllteK0cGECm3adOXZzgGSjTyegk/ZBzGomwIYppPkUWmZQ4ogf4
upJNWeV0E7Wy1zQJknsVlYv0S07wl2Gqn5q1hpzS457gdNTli07XdFIgti9R9iIP8ntSa+0/7aj/
3lV/jsQ8vR9Bbsm0Qs8blt3oIhvgjAE12j51u01yQWBhJ5/DM1rtbnpsOqfaC751qH5ZH38e1eSj
f0QypVSHUlITZFcZSULY8dgdk12DZskcwCd0v8ag2Ki2yf7Wn3oMbpf9Va8CIclNvoFd/f/bdz81
ZkcdVR9k5ef9Yo6OYvSx0690lP778RrXRfiHXf1TWlZjKlFSNHaeZiyAILeQqkX1foBE0KTgDiqo
cXqzpi80XEu8vMv3OH6nS8nxAQ53pb8MNFXmpxC8U+3eTf1kpru8saC30ErTwZcFHa+pxBsZWJSA
5fQbwfhQ0BbTR7di8ZbVgxaiAzDQE+vfVYgxMS2pvHruE3hKB0t8T9JLYjJqcyOsl2HkTInPifGE
aS4Ela+mmM5WuFfUU0PTX5Z0W0uYXg1fQ3BcKR1udaPZ1YZpZwmtlzyQlvgzy99wKkNlflMoNMSW
XyRU/zzDJlnmj8CsJ7rWpwNqpA1sEvANqK25mxail3Rf6iJ4S7yZ4odyLTY1xZUqzK4Vxb+kRH8J
zj/1dekkV8LEUNh+bo5RGEzyb4faNeH50/r4EZnlKlJjocCzULMh7HGuzTYv1n1pbdH+/O81qPzt
4q///q84rCK90E0tw8hR+CRCjYB9XpUYScsrShC6bw1z0A2tr5r08JbJH+vUh3CIIto2zrZWHYj9
RssXT5RhhCEGnFfNOdXUJ2Wqby0RVDXXL2ZJLi18mdjeSl3h6IbwbAFfUq8eDJodYf+bVvlf7uUf
MaJ/3Qu9Ombs5xFvzHhz9XhQ+v/j7MyWG0eybPsrbfmOajjgcADXuuqBBEFSpOYppBeYpJAwzzO+
/i7mrdudpQ6F2vohLS1MEgfA4cM5e6/tfHNE+OqVP81Gdihiaeb2SMv1PB/ucnTTv7/+v9xOC/cz
GkK5ZjkWthoPKUrqHNR4GUQgN+BVFrr3+7cQp9n6F8PoMyJCp6vucmHGg07mbYI3QumAFZszmUhP
oWdKkGWoxqKjdKLXfTO5/frsyhP5aeWlCTcWSyqAEsAb+lETTRfsg729eXPYTiRn7v67OfqrrYRz
enz+ctuHti3TJuKdHk7Jzq80Uq4j7+0pXKc+w/qbq3h65n5xET/jjhvy+9I85yFHn2EvP7Hu71Qz
fVNA+PJifRpfcTv2TS1O09emfqlg9NSkFsXbYjf60pfH5DrYJNvfD4cvvshnjCfHE5hJFW81MlNW
NCU6s1yJ8Rs34J+ev19cp88wT50ozVzvCeOimLuW7OpOoV/F6uV/guL56it8muxbzSjabIJokK7Y
hz+/Crb606pbvT2dwqK/s/r+2l0sXPvTpjtVYasNLV+lBCzlbAFLMf1Oa/7DaQyl57Fh95H634Mh
vhoG9qcJX41tGYyni/fwYDGUL8EM3bw9MttCafrO7v3FBtI+TXF/eVry3nFdGeRcvLnxM+jSNkrA
+n4s72298Wvnu7PolyPh0wQgEw0Qb2ZOB6g6J34khzEI6mtUBt9NMV9MnvanBz8ZQqXHDkO58vr1
j2e0C+cE8u5rb1nfojjwovNvkaZfLAD2p51w3sS2q5ccVwg+9GjzrjOv3E6rN1SpnuGl/nfE56++
0qeJwLDCRhsNgxaW2e/ceNn19eV08omhsvlfPf+fWZipoc+RI4rpgHZe1SeNzspQ3+ArvhhbnxGY
vZ5EpoYy6zDWlZ/KH6l1PcvWs/NwRyzBKpiC7/Z7X1wn9WkKSDI5qimFRcOyRZrKPfVv7DjROufx
fKz3gTlBjn/ECPYtOeiLVVR9mg3oDw793AqezXmtr2PqCwMFlZfbb5O9Tx/9FzPnZ8alkmUZOqgv
Dg/s4Gl8UGR/Gye6dsTynU7GUNPuNcxcBUKt9FsYzRdz6WfmpQrCoBGnc3ic7tI5WQfqQdT95vdj
7Yun5jPo0nD1oES7AtdMHej8zuY3i/FXE6X69ORXc2LRd+RmYBnwtdXiF3cRGEO5bwDLWetpW2y+
o/V8NdI+PflAz2oDIi7fwXhSTo366mqhCazh0/v9RfrqDnx+5FXqhHScTxfpx0Kf3JxPBrKb37/4
F3fAOjGI/jLbm9Zcm2EL/S3JRIwkXXolavDfv7Zxutq/GLGf8fShhYu0d/6JUyqOlVcf2l3lBVu5
abflPZDp/egvZ+IaDxBE8vzyuxLxV0uz9enxdxRR6fPM1zJZ/s2ducv8cn1DQXrdMvkj21gjwzkE
N9+94Z+71l991U9Pv+xGy03dcTroLWY6MXsJ4uMpPCYhesP4PbOJxdYxVNLL6DJOnkW/wS2gTIQi
mKrD2yUrL6b02cVWZrWABhJA7XHL0Vv5Rfs0IaGIRu1sMRoaxedSA4De5FfYJzbpnKGnwWoj7I1D
nKw4nd0lcS3jKbe4wIxwkXb92ixKwvXQp6TGGuTfocdykQ3uPh7GVckH6qNjZKLwUMg/F2Sw9svS
Q6XXrzSENnNKcAQqgBA9aQQKaoYqMGjRrjtBVQfU7O0xC+e9HhT7Hr3JomEPuXdRkebuz7IkzU8/
FhTKzOQxCO7moV31CydBdRHIGNjg6+9H2xcj+TN6M0pCPU45aB+q4K7D76V9s5QYXw3jz9RNWxUI
n/oQvlnzZiKyzZrrxUA9b+c3fU7dPKvPZBt7wxxigrZXoaQ9PCOKa8P4zoRH6Jw20lxf+9rOnltF
10rmfld2h0aPts4cbzKzuJT5W4pJsB07n/Pe5hSQUVi7tj2mzjPBFkSQ/SRfbsgRnGO3azgBhu1R
6Ef8QXZ5rPMP8sTWlXlBGGONeZpmmIEyy8WGXLfBvkcj09lvnQ7dUUt3Gbd56std64YIvXLc8x9C
uetOaSsHX0bQkH1o657MXozweWL/bxIdMk5o9+KTUmq86NS0zyzU0Vdlbu1l5MvF2UX1RVTui0k+
Dam5A+mEiivHIE508oVDyogQCMtF2d4VcvDgWfoDtqygeLLNzVIdjOHRtgyvRKNnVwd3Dlb9bPsx
eSL9caqjvXZS+WJOTOe9WZy5MkOUAuQjW/xEuytd7SrvyW2nPx8RXzkK/PwAJybUW8r05KayQE/4
IU4rMeK/GMNN7zxPCqVtg+H/ZHypJz9zZq8gpXI2k13Wakha69sUo08wW7u8oslemeuKaLge55fZ
vAzpuZGe01PDlBwkoEJezVxsJpyY0vlwozcJ9L06yaOpfRT40F0U+BmCoUDHfFVvO7vyHMt+r0wS
cJxpoydyVQz6HlOtFxTmJrOLjaCKN0AMKHpWd5WjwEGWFULjHSZ/LIObZDEAzZL7lxEJjAlnaLUH
t17Wcip3rn5Zw1UJE29iDzdpt9Gcefoi/Ky7D+VNRxu+mdEky4+imveLjgBZDesSNLeZFH7e4/RE
TDuhaF9Sa5O06q63ETdp3Bj9SQviswAT08kl3ViYc7OPpDxvxXXQ/Bz1eau38FFs/Zt9o/Xl/Prp
5AP1TwjO8CMke7SU2tuyvAXVewSHNIq07TiY2CjIYXPyVUX90kYOzUFzM7un7CpxVpDGlutnXRSs
jZT7CGeiCASFeSgRBsPBvdbqCtEZ9YHlWZhXjY0P3ii3Sz7g4qcf1150zVkySn8Ms03eUHwdUBUZ
mPXsNSzSQy0PS03CGhuLtNpByzrTQtC5LtBsRYxmx/GssNdz369lyyCggmtPODsslCmxn+WDT6pX
4BpeFCHC6Z9ACO+kHmyq+d5CKTPkL6XxGqAKDpHLDYy6GzHdSs7mUX01jgQ0jPgsNIfwILwJpeWn
bXG5VNYxjAlHR9tJJPsqFO56KOzVUIGwJGutEdpa4U2cR7gabXJRzD/K1iG6J9hnxCvJuGUSs/xo
VJcRgmedIKYxNW9BvY7ODyFo+UwQrkrTV4jndbS9WfxQIn0vGzLn/KTGml7tejybcL092312F8wm
9E7GyvFc1UA6aY5lWpHOOprnDurRHlODnC+H/HUuQlw9u7x+m8rj3DxEurOuDdMvnYu+h6wVbpDv
4lgSj7rG9MqXb2eN6rh6kLHmpTlfXI8/tG7YllV8R6go2bztTdKjo9HuTau9mQdyHRPbk6ODA56e
QXyV6Bdji4ZKW3YD8IoxHvaJNgHtKddNiubI3eflldvUm8GJziZYbvJCTniwcP06QtuebDRq1lai
uYtzk/8V2zRi5UxQpm7NrvdKPT8TQetb6rnSbyv8Wj19NKBHur7L+nwT2XiXlVwvqqGRwKxVImZX
H90Q+HmbQm3hEWbYTrK+cS2atuQWhajq9Lz0ByvGJ/xsidRTzUcAtFQr3YvM+FlXkHsqNGik/kbT
qozcVZIxI9v9fqHIjglxLerrk5BxaJ+6LL9o9Hd7vkl5NDSMhpp27ibdeSWwp02bXP5Q+ujVw0vr
XBb9Tq/URV4M+8GoNqU+gXiASB7vmI/dCWSOjsve3tk19yC1aMG/6SPa9PFjaOoDBD5YGa+qOMfh
hYjdXOvpVVe+afX5WMEbZlpZyo1FA1wPsjud+S2NHrH/bwyNuHtcdXl054YvenumQnYwghe7EyFy
tqHcNWPr4wTcqPTDRs2lQE455cPQHizUVJWjnpYUUWicbKL8OYoan3ff9c1drk7Tns3oRQKamvtK
OyNzDVrQ7DnsotLko2tvyEDajMmw6irf0q+LivXEwNfyPpjULDE51zxSY4HDtHPXOvwSA1Jxz8VQ
d2m2dYp3u9g1Aw5l1P9L9mpo5LiyJJjAGZecCLMY2VhGf2U4GO3RdguIDphsFQ63oL9bdLIFUQzj
A0qw3mQjKi3LvR3sQ4uwHRtcFeN23JnV5KtGnfco3+32h5alCDCQPhZIZgtgSRNgDBUflzB8TyQO
wf4hmSo2eI+iQyhsVbu85eu8Ez8Auqy7qk5iBONnPl1PQFtkTGULL+GY7wZxO4WHNMxxXJy5OUfe
uNh1KHTsSeyr+XaQL3r9Y8aNskSvrpJwM2ir5GonQfRzxFhpZbkJe8TS9lVAcihi5vy6QQ1mgtdx
0OLpc3GIBZQGA8/M0N0jrkVAbpebMo3eM2Hum/Y2D39IiJRdgLmSWU50j3ORQ2kKt1m5vFkyRHFh
vzvCXWlWx44rWI1tgI6/1DzDwO4gnxNOakWGZDyPDnPYvOW4Iuc8B5OBsZRG22s49vBWzBl0IHKR
jAK5wmlcWlzTDjtI0WRXzaD2lnudyENgijeaG17cpgdV+GZMZ+y10S+M+lEXT3Yf3URJjme7OJbq
rURMm7n1tgmfaj6BWT+4KYjRoDh3uxCjKq2W4b6v7izoRnNhb8ZFbcL0NGCrwySQghvnQ/NqDGcO
ouvFwFdtMrEnKbaDixLt+NTfx+WrUhivu+yiWe4a7akoF48u5Yr+sLcMqPbOAVOsJkH4bDevMxfj
sXvHwrnT0eqqmblZqbMZysuqUwOLnPAT8kFjI94G+ruMkEMlCa2gE5cbDY1y7+q0ecU85I/YyRQT
Q145XKOFgj6a1Hz5cOfcNzJnlaOBVygdiSNZC8n2GYoXKalB8aO0no1pOo+BP5lhdJfF1GjagfLQ
gPwzOIbVdQBuQFlkMHbmvkUXWZ4bwjpHmsaSfXq1gie2+9EIazMliEzSp8VhoxKIV7ttd2OD+j2p
zwIcfNaAkTNNsSU/zqXmixGog4VApaAVEQ8QoyKMI9ohtIhUi96+OaU4Xxzn/+Sw/+XEXXZRn1YR
TaiaIRsZix+nd40Z3M4y2bboKmORc8k0P7Mv62o5tvWbnb6EzAJGpkgUBzgx3EXoIRtHeHajeSGm
jqxwiTRHbX294NoalwsWN9SlT1oPU8uK1xMUMi3funqxwaZbEbNnKrqxLnFG+BVywGsNN9vBXxbb
t+5w6Ppmb0fUAiDDuO6LHgDqqYePrBiRMO6VeGySp4kjULnsrXg/wgmLO2LYWV54suf4IQDX4pbF
lYVDOKkfrAoWo76s4hLPG4tqrSV7p7fPkxTL7KmP7QnsNTAMguDJEMBrbNRS07oNHG4AluusAQE0
XyR0lpmPRrfyGsTSJRq/5nmhpqBbfom50S2hQKngPghPcmqgVKnl9dox1mloOzk2vWCrGeI4D+Gq
QnRrOx/z9DMzj4pnTZtvw+ZgYW6xtHJnGiGruYNTx17F0znB7Xw6aDPlTdKRcZiF/pi9hvGPEoeF
FhwLvrVeI/1F0CtrmjLZY6KeZX8zuu8mcuFQ9F5iNduEh4YSmlaxzcbJGqfjwXS2moJ9ZurHOLvI
mBCDHPitM3qYw71quOlwYSZItB28WaGx1aCF3NgtRmLsLbDgiOG2b01upMrIBk+wjGDgnOWVPt5j
EbKHs9aBGEDi5uQ+6xM7vfi1G1xPLiAAkmvHYD/9lg0D9JIHXb+OwldTnjfjY1CnfpaBsGKe61lp
ZIxV6oagWJgwI73HHak+XgSFJsEBm8cdU5mt4fGF9D+4KXqWJvRsUiG1JNwwBW3b8cw1hO+o4CbW
jE3Mjq89d5jNXNPGVasfuxxN1uAeDJzK3bC84JLjQG17dvVQts+uutHcW4F+vXEqQF3yMauKZykz
zJtPGXFuarpGv85IZgosODkz0NpwwN5/JzFWwrY8ednPAlwwZmwcAhwVsRbeFkWNl6m/7k11Fevw
fVzhxcawDsQN9rdVw27ZtYN1J+9NtA36wm/r6TEwb7GPtNlNB4yEstysdVR68sMoNU8T5nkKdGSp
vLx6MKvbKiIQnlnolKm5Y2zWyXlBNaq4tXu/j6417dEojtZ40S63DVKJ7LIpbsPpTIAOdh9VenBQ
0dQvIZ5Lx3E9khGq+JgIfAjTTR9iz3GuA/SEg3bTd7u6vQyBd4VDeWPL8L4gcQl2nIFrAF6F5RV8
pQrEigmY8CEgxpdddp5u+clcXccApHCc1eggcvEWdDNu4GHmYMA2wr0wqzMZbZuCBwkWBQ3ipgb1
R35huM5TL1LW2mkfRdrSMzQ2LqoNq0q2w9DeO1p7EL1CBaCAJX5wfs6idtVgBY9q0SG7BJViUSe3
ASc6wRmGNQyPEbu23jMojkiXklTLVgQyFMdgv867zYAWBklJGrJXToad6t191aSgw84GgBnkU2py
U06Zl7uesmNOBvoplHitIT1xm03QI51nP19RzkLvknZX6MCRRF3kLuaqGNaB300wgimVdcwgzt5J
z4Yci5ii/b5EmFpWQfTSFjDTQPElbPb6215V/jCmnPEnfFMIyfF9ZZfxcJ+dRKjx3og2AsijIUCa
4HoRyrmpFrGaGE9pz8aHEhtHb3iasEULQoq4wFWpcFjTEKuie1BdHoyHPZFJV0n21iz7mMzGoEVC
81AXxtFxBoA35tkU3mkdmbF27QfQQXKgiGI76lwm2VyXQXxukufaWRf9nG3I5t3MIx1LlW3iMSKH
ztlLPdznYudSsVhamBEJDvxgO1pPmgLLLQYvHt+SqbuL0WyaezN/HOzbGCpm6xaPXSd3WRnuo2A4
GhzAf79YfiXysj61CEtbAWlxeMbKTbFneGyGu/omOFuOxb7at5tgCy3lGkfQWpxh8bkp79wzsWku
+mN7lXu5/11L/Mty8qnA/Zc1exSDGiUVooPTd/cqxOmTG9hcMTMvtF5FsC26Yu3k5AM473UAiqPB
V41IcsRWMNb2FSqOmzIhKsINL9zg4/dX56uNxKfGQ7O4Nc5GRbQaoJnEwB3scgYNv21pfvX6n/oO
MnWGoc5suqe4hLpFv4chG81MrHypbLk1gQD0ci+pFdCGbEHdLw1zevgcz9/slb7q4nzObiJNt1SB
4PabAkxRk+x0ynqT0+CrLrwAc3gjlUdNHLif5Rvsp+u+2UBfoFzIqUX/RnzxZf33U21fV3OoB9WE
bMgAtlhwmq3vuriHGsMKs9yM1Y8Qqp4ZwG7sul1DOnpb1JsMgMjImqiNWMmbBBZbxiGwTNaK/WTf
fSz45H8/EL6qfH+qjbVBIqauw5lsxiAD6xUspG8ewC+GgPmpjVIsQrfnk/pIoVk1wIj1FMMi8Cu/
/+CnC/iLpon56cKywY7yBdkgW2x9FVSHaKEzQ2omaRTfvMNXgmzz07VJgg5ptGXyDdIQhokOuVSc
0W8GGhHeitj1yZT181xuezVeCUrMTpNt+1OgeGx6YNu8voL0kph7sCWrVDPe0RLtOjiCtJh8h8bJ
bL3Yhr4r5v6b3qV1er5+dVVOt/kvk00dEcfUS65KhM28n8xj25Qbtxv3QIz2pDBzeis2hbyN5/jN
ihzwJLdWLx/cwt46bnYAlZcTBD6ZyIJ6uH5+CoG5Nj7ChHpvehtFrj9zlBSEkzmnFSCmWg51LWzZ
OnVwZQLdb8zGV9mrPT+nFsWdEZjinD5II9iSQLYOoWAz92G4uVNjtkkyqB/L9Mqy9pha94328383
OD7N/XOKnRdfz3gQGXmqbNEHNAOzcZVF73++wb+/Tf8nfC+v/t8lbf/xH/z7razmJg6j7tM//3Ee
vzVlW350/3H6s//8tX/9o39cvAxx8VF+/p1/+RNe+Z/v7L10L//yj03Rxd183b83881722fdny/P
Zzz95v/0h//2/uer3M3V+9//eCv7oju9WsiM98c/f7T/+fc/hMlo+ve/vv4/f3jxkvN35NuHUbzE
bffy3//s/aXt/v6Ho//NgOCuO7pJJ0xZpxb6+H76iXL/ZigXNodpuqZlyZNCpCibLvr7H9LkR4qm
hZA2el775H9oy/70I9P9m7BdS7mGlKYjbfQR///j/cst+q9b9m9Fn1+VcdG1p+/zp1bkvz0epvoz
VPgvjwf+2KlNdCvaFbZlAW9LxSGbp5aQSjVx8pBuld9NAZugRITV3dDFHGG7LNh31WRewhLtXhZX
jndyDmtK+SYtgLS2qbOJIQedgIxn1deTPAtGk4YCfSWw33YpMIkG8U1mW5BsjJEHlIcm7rbEsgEv
tvsKVHrO3j4vEkCNxqyoj4ckLrmw2EKO2tG4LEegnISShQTu2Jym8vjOwRwgLReDEAyR+N6N9AwY
ZhL6Za4nz7OoHD9SRveTTKpyPwDNvMZcIjSgA9W4YQPs3BdVRqMo0nB66wJrz8qu03kjrAKvAmLE
hxCg1C63w+6yN00Ot0bpuj9KQCjboC6tyDPcZq5AaLtxBsRsUOcqsqpncIVd6heNcHU/K9shP1Ru
1bqrPCc+xVNCRj9KR7Nem34oFLnzvUaTuwBAV+HEhoTWFp17QZSViSw+F09a58ph3RcJ00oqwgzv
TS6M5xg46s+SuuaVimvgxr3Q3Td9ySrmY8EGr8ixBsclgTW5DOk/0p2jiTWG81Rwb+eyWKlYLPYm
SwbxopKpTleOVkT7RhQ5GlnZ9dRU5HyTVJ1xy5jMvTma8norE8Y1x1QK3usmiAZowg31E+rCDVTV
OLeY7ixgK8ZYdHtlWsmZEYj6Le7EeAXyZ+QotiTBZUeF/rzqG133HE6xr6MbNWhNhlhgJFkAoQKz
l8DMGuhIgLfbdHiww7xKcLgDKpGFhnvEkFHNYdDu6AE7ZkuuQKanb6MGYQGSsSPfwiTSXFo6sQxB
1TRTSO2VcsWuSAXzdjzkKYUz6bZ38ZSU2Sq3OnkSa1bLFqaL/DmVUNzjoTm5QYS7KwIqJbKQHNu0
OoapIwwy29ZTCZgD/1lPd9SUiqa8rK2FDuiQ3Nkt07zWu3LntLacWC6HfDofVDCfhusE2iUrBgvs
RTth9evmMKHmF6fUerMGL7ECZjDi9q1Z2fukGkp/lsgIKSyNkX7WBGMwkjUSQKwKc5jasZIcYEun
wK1elnV0ANzSiZvKIZ17M1ojN6g2OutmmHrMD2ZdNX7i9tZzkbvmFWe25NIIo36mW6McYz81lK/X
GmFF1iaYK9erq7C9D0bwQgCyAv0sFdpwE0o2kcWcmgWpBF2v7XSmkK2+YJJm5XGeKyMunxyZUkym
YrdAFFNWABRRb294BAtFa78VR6Vl4avqbKyHdmgpbPfNqfITiA4sPU1q66lheNWbZCjDC1BTZBKM
EJopLVssvskssl3aAtctoD28LYhKr6TUoQ84ZebrUdbuS61D3THG8Xib2qPZQqEzl7MwnygyA8N7
hCc6csJbKNiEZGnRmTIS8ymK4wbsqAORhBjy4a7RC8qBqUxRpwythMUSwnTyGyqD952BTwFc6kDp
TOnLGLClTkS1zuvRwekfJFmHDSSNj06c046OpBGz22ZE1zATBVS0KQy1xcvjOL3p5aTfSqXMh8Ed
KK261vikp1HzU+VDUMKOSnADclvpfZUG5Olm0A+LQ47FoGATLmU6+6e34r17uhvD4L5MpW7fJ4nS
DV/pSdh7TCpN4Vsiax5EqlcvcdMnP0AD5sUF8LDoYCwJDaMsdS/GuYvvJETydCVkw9RpNDNzbuHK
qN+NQbDcl1avE1tuJjw9tcAUypNUjZd9bVc/MxAqoM2K/iWxbbxUWaJp4BRE6Sm3JB+t0W1n26rR
uhJtjZwZsCJeeBuKTi0z9yEs+MRMQeJQ9w7Z8VoKdWcjGsN8RNaF2Wzu8gqehGtXcANU+DE3WkSR
wQpO0wGtu2Mb6nIj5mK+GluXGmuTuBVMuRZf7ViLa00f9R6REExFYBIc/1xNqJcFrny/bouFukWV
OlLuO6bWYN/YAFV8cTq3dyWD0zeK3qT0sOjUTnvDiQqvK+gHpHUQp9d6Mpb06JiDgTh044sQdah7
pdHNvplVkycYpE+aVdVXrpPTV+i6VN+StQYA00mt5qPqB1IbHF3k+j5JrASyUKXMd1eVRupHoROc
irRArQHdtMON2dMOJMKzbyHh2Azl1QjKh5iOKZKstyzD/rSMvVxZbQRe3k0X83qqm4oAlWJi7bPC
KbjQCkWniRaF6tYLVrvZ77uO0mCY4/f1OJH3jifNqe1XLQd2dxfPXYIxTZnzRdzoLaktjd1fBD0Z
zr5J07lfTXUYU4oyyllu3cm1NzVeongjs5ivmSR9hOLJTptzPbHhZlkcmcBw201armemaq8YC/RA
WVf39bXRtBI4+hCDXEgtq6ObNDUEP0ANrxVnbEfBUTO0yp9kESGYMaoe6FBY1S9LXbF842vqDo6u
oC3kchxDLxgMLaDfMedXusmCCRWwc7a2OU5bEQhhwsoWVvPEiAofgWm7+UMVFc1rJRCd8KnD6WdQ
lkBQOkbR2gKalGx0iaRDZy07ZKwmvqjKsDlv25b00ApoLC4HPd/aKDe2tUWoyDhpG8sCdprJg1NS
3EsSIukWvb2umxrdDVBAknbArbSdVpXbqM2Hy24Mx53e2Pa9nQ7hcQzy/NBUNYdm3ZCnT5DO4Koi
cSBNmRb3MsHgaEzjaDtdf27U3Xguy6EJVryk5k32SMenNB+zQYndKEwemzgIPadw2stxaW+ixup9
2pLiqQhwiesz1Jgxcc170U/15TxXNJ7osq6pU5ZsHpborMkXLk8yhslhROwqIKrkpu/mGWK+JhYh
NXsovtAq2imH30sDnT3UMpQ/AscenkSsqnkb92OTenqIC0EsQsAbjNIpmTZsSLMfYH0Q84H6JvvE
FdF7PQ7pPRthY2X1WbIXsSX91KlRnWRNs9CYW1Ac9RijsMKOGmV/vcnhaqM4fxmHOMbJpBU1iWaK
DRDwtJzM0jR0PyrXCY5VZxJ90BOfkBfF+FLRlCZ4Q++XdxrzxjGQfSRX8ViBgDNDdaJdqnq+Vumf
HeTCDK+xUqAiK/rM3I2xDRpoKq0ExGSCJnXd8fixYis9Kr20nVFtOAFgDUSEEa+lZiVn7tBsQrm1
lBlft7piIS5Bfl+VFcd/Wl0turKqEvRX9LzPnuqqh5nbwKKy7wdOP7dN6yZsqco+rNfzImGy6DqW
xK0RkguI/7Kl+Z7rJN3MLOxevRQade967n/WeSDYjVKavUjVILwqo0yyCd0WqR2IHdDkNAnXlAjI
mY8tqGxrROPNcTSRU+YoTPwoMBMKvelgN4gt6gBHZR3Xt3aO0HNdLbMtNiZCysvBatW9tKrG9hZL
QRNdXE1D/OHOtrMGfYOWrRgR1PguxevDbHXLRZdP1rap2UB4C7ww9GSdYWwSbin4fVVqEHRL9ULz
h2m57K3gKo8yVZ7XVeHeluNSbUK+/Zuw9fq51ghaJeWuerYKO6MyG+ekToTmMGHXlhNjjJXVOeRq
Uq8sh3+CEebqKcGzsGXUwugxEwvhVGS5+r1tLahLhAEhfRyycmT2MaI7kZk2dtAmrX/oNvd3lybo
5ghqcawG5Ldmq7MYIQVSPAdN50ZO7YKmREXlNq9oSa9MeNtMEYNwipXmRLQB4iwkJqoGU3bDAUjq
9K5qDhuZDJN1mLfaS6SicBdFtfUSO2UI/cMq02ebNZzJ3YpTe+dY9JONMuvgoafZG5xXQgXGPEbO
0FtWUm61RqXRpsiT0FxZSwBLI3dEx7AhByAsycrKA4nsUAuzo20UHRkGAET3QTQvdERkbT8kgdPd
tczP+1KkgG7YUJE244zUJKQTs9FyXGi7QZTZcOvh9FsNBjk7UtMxasPmzI5z9XOadCJY2lz3AmWa
IL/M4F4rTUy4OfxIuPGnsQ0a1bXWVpval/PiUi6UQ6UDK5I2VDTNsK5oBeS7YC6QuIxZBhWodRrf
oCNyXXfpct6UWiHWljzhqsJkeZ7N3DyPZdJuAM+AWHIGOvZFzZSATi/HL2Bn6JOyjJ1zlVl0S82g
ne76KaF0XjvJliZyfBQ9H9szIomZLc+QD8XEfe8CyZlWGI1B36gefhhUW47p0N3YjLEzA22HYxDO
MLFTFN14a41zcGYVnY3qxtq2S5z5i35CDCHsnIrkXgjHvg+6AaJwgJCjYirYqUWLStQAKG+6VErf
VKjlrDnracX0xd44uXWNYRQPKkqiS+HURITJNiFxc1bbshjh7MYhVTKjUzam90bYF0EWJZs46hG/
lSwhZJZV6KyTsDSvXGtmW6gvrTrvTDv+v8yd2W7jyJauX2hzIxhkcLi1ZlmSZaWn9A2RzkwzOJPB
mU/fn6obB+g+OBd9d4CCUShkpW1JjFjrH//ycra/PDkRfDSX+fhzzMflw5uq+m20Q0QLS9sklJ85
dcT12PAAWUzplZz9S7mkcPTG7n/WShZ/JrH08TrvPVbAIQxKvgnPKETPRM/NjCF/r3m89tr1mqs7
B92p8ZW9H6r6TnF5XJpxxOYXNT6Z6D0xW9pvp4/SryicCXpvw5ACVWYcEe+6pJrWbhB5f5bW4G0w
bv9s6SAlqdst0t8MoMVX3cbOezYEvwafq9geYkp98lqhEGbvWvRDGY5mF7GPEe2pOehrm54BOxqc
320iKdgijp8NH+g0b1t6jqB8DnW6mHNKIDRjWjKy+aJS3i1hhqkybQilGjIwO5eLkhpckmcXZevX
XBXDB0ALi7ciQLJ3uYzgJK2GaP3UzqcNCXPpcbyH0cFokfLdBCUTeVXqcKNLbVEQFtS/WPHg7Ei7
rp+yJIj/uDoaKQgDkM08atdCtv57jp/j7KiSIHGa0CDxFCQqQydBXNqgR/K/o54L3E0zhC4QOCO+
oAbZAUmZjGPoM2pyqUoy1EiDHz7rxPNTZHh5/h0NtX2LgiXcVTGp50utJZx7Wton6DnaS5GTot1p
ih/KivF9jaRlxdykJGYvBWBsUm+CuUVanNxDpvusNFRZDXQEzJEmA01w9lZkOB+Vk7S7uaWisHLi
nKqhMEM301W7oQ9yDGbdhBWvyfKr78TRD1PK+OeI6h9lMlmlJuiID5zabNrls6PWDtAU6b8ySXbW
wJ2Dvb9MPjtSeIOTF4TivqyXAGhJtiA1Dkt0yC0L4sfi8hgNwKkfbm1jPxZh6d6UR59wLX3rxXV8
cckCR/9KkwDRgo6TYnrwq8y/UBU8Ik3qFsjNe3S/VfndSUpwmm7x611Up2LVOM2wr1pUPDAL5t7X
sTDpxKGGZE9d9pI8/8wGs5x64rtRqZH+JTuRPHuLPwITkZk/DlKdAjepnunsiPeOy6vQkld6aZLM
TdfaR2WVpAvS4HZozjBJ1MrFXh5rdK9leSHJinHdJxlZDTOUfZVYR5HVy9a+q0SazG5vcSHoHEjs
/uqmIXGreckoEXv2b4dUXDbIUZE9a8Kh2OVhSUZ1XCziGkXV8NerE2IRh8Hd4wskH9if25R4vRaV
dSWS7rKwTbN8pzWy4LBYllsTMQbJZZYXS9bJbzlZDlnBcxb9yqZw6s5OpwB4mqayaeZaOtDPUG68
xVRbNeVItNniXqy240FwdXrodOh8OLZXXci8bQgH8ECsAPTyh1iRMQT2Q9dNjjgmddzqM5T1cLJM
QRSqDxhFZnwh/Ocy8JmLGAdXmacXztMYZWVp0b1Y0z8VR+gr6piUXmmjHkUk2m5NmiG7dwEHPJTF
L2DLpH+IXtKnVzPRAgZNpz4M6RS0iOEPnN5fN2mnP3Rntb+svKx2OeyHj45zKX8xiqmfs11mxUrA
XWyURGNA54/35Q+DBTgzWsF8zGqPbshxKaqAXcqaJnTPIj5ivUAJR56y/qUmSSxtDrpxilJW41UW
Nih/Z285OHmWXfva81HaFu3d8lDeHN82P+NQkSfaZc1rMsnsj8gG2aHCjNJjXSvYvC5ZjiDH3sF2
Q7lDD1RtxsnoT5kW7ll6TfSRGY96ialuUD46EZ6CvIpYcqw0opE0TTnaWDJWo5d6JxaQ6IdlF9xc
xDPxxoAsLgKjwRJuk2ietkts6VPTSU1odBmL44RWHz/CqP/GmR9cYK20g4lnYDRKy1DveqW7UzXG
NtqquHH2sV9RfTeMw6nljvqscSn8lv09zoNVZthIDC730OtI75UKKD6vjfTe7uPmte51cNTSJ3V7
FuS9U6y7ncPAfDhelp2TygpvxSybQ0ejDX+D6q9q7MuLFUz2vrIVUVz3HgxuIYJeSZBkbs/emsYb
9xWFLluoNIuEnLyNTlFbA5z5ZbVB600KYRzc81e5C2+doeNwECq5LE6SbYgYDtdxPiN7TaP5I/dy
85tcup4oyzrfGG8J12FJTmQOe20eyimlRqnn9i8GMZ14cbtHC6kvxpAhlF9LMGSoqMpsJ9tEnRue
MNqWHPqoakN46cSBcRvC2WGfVYG5NPNoHRZnaL/KFEtPnlXdLy9MkpOLJ3dn12N0NksZ/M3zoN5b
bky4e4WOxGkHRiYOVLKnxfBnSWDNq8onkSdtmqMfJ8lLKqfhOSh6xr05mdZJqsGm6wDLkXZylFmO
Jh29HP1Zr5yQeOVdYsAdaD+xx59FAcCA5oQjVSVYacAIys1ghuJjooXtb+2a8KUvh/42zWP5o49M
8RguivutHzDMuF4ukUtVBW0Q+MM4l1S96tKlQglj3B9eOk90hVBuT+IlYu6jQ1r+zvUH5mvfCqvD
XDTJk0w6xwKymZZvfyFPmxIUzAYcYNaN9EhaBQbhd7z7TfFIql9ARIzf7qYgoV/AKnmbQt/1HyNp
dVtXRQZx3DQPjzmzECGYEV6UeOkUAm/ibctMWh9TXJE+UgRJsvV8rz4gjFSHdCiax5BytG/XCd2T
idN42lIUsKSoJCtnb9yx/QCRKJ+xBhIz67v6WvV5+NXEKIRM7GH+mJqyE/u0Fijylikt9+2yILWR
/WQ+B+UJWjAJ8tRtq9+UKJzdUEbpOurDjvrdBrSiExYJdCAVKBP7qDvWEb1NKTHyB1kq9acsTXDN
Str4HkrhiBvfbvrNQFbtZmRDuyqs8zfLm91DYSCg/kVEPYuZmkJWFl5ON/QIUg3MAvqoBwybnbC3
Hu/ke8X09st3UHBJx51eQqeNKblR9msSCTGgEZPBVkxcmMISYsuA3q4mnf9M/Vi+Ejao6eLQDaWs
kXS9j7SypDypNBkvqpDBOV/o//iXMtaclGMT78sprD9nE6pHbtLpuQBaYvX1+ifao93jYOfWpzuP
5pEin+JxoM6B1W4KiAFupgQlpNvMGygV4j/jsty0aercZMHkRavPyHpiDbp8d2g8CqiibYZq7dIX
hHMr4ixzwjFkGJwnPX8kVcQzPYf9XkZL+HsYi+4V+goR60Ta35+ki95KEZLD1SxYNhjXku+oVWJZ
Ty41PKwZ6j13w2oXyZRyTW6jQy2nAm+KYM75F5tv2/YOUf/tXI1rkdPVB9lI/2gHELSC88m+5CTb
WzsskgcpDV2+R2WuGSGLt3wU/kLufUMxZMUc8F9xUP8rvvqlKvjnfxLR/4263v2t7mRv+z//0P+P
bPU98er/zVZfkviv+W/s9v3P/ydNbat/k0jnOSEgspDKuUeQ/SdNLf5te56ELwqF6zmgSwFCiv/i
qaXzbyUVzxi8si0C/u//w1Pb9r+90AuhqiX3mgK8/9/w1Mr5H+IlX4KtC5v+IUhAh7ie/0vEpCo7
7muWMersags8t4r7mRzj4N1ddLyGlsmvnvxZQjutNDghllr6kGsarVWBaiwgknlSFDXksfVU7MN2
uS30pK3cJTLUna1lOh3KzE+OGLUo+6yS5+S+zSlA0F6sRZIeLBMtGAzl8tg4wJCWg07NEzBjjOQj
4GzfoAyBh+sI7zVO+NvjAu6y6Njiot8s1On4VR0/jx4qYSckBaA0irm/faVorOJM393DUWnEscw1
bYMaCxvB3KWLPhhITz2Q8lETX9wQ6a9SgKNxejJF+tH4EdUy1OWcy8haydh51bFfEnTG7+4BxtGW
RZ3UYh8jw5dszB+bJFV7BTG+j23rEpGuuW/0uLX1jALc6pZNYw9AZdUbFR7wapkeN4lfYOwUQq6T
GNmW4sTaIPp/6OaMRh0Dx4uUaVKW9ZdKPZDhKseGVJhrXwC+l0v0s7LDA0R5eoyppYlTM2x6vyZB
n/rcQXg/wMNTqrA8otO6noJPf6YgOpqIu871Czpo5++UU/KttHmKljsP6hbTJqn/ZJPqDlaRttcZ
wXRrKCTL5M+ciXatjHSPTe9sxFgEH/7QZ1vKJ9kRlG1WCpPixJiw9eN4p4d/IMzxxfHLbj/NHR3i
rtrUQdiCtFE/Mca9/rnk+gnWe7+UebARXVmuq8xt1n3Zf7mi8Gijk3+CCClrnfrupapx8jnkkA4u
PTh5CKNETVmqSSg06dhT6Tz0Lxa0MGODRwfDqDfVHUopIIIIDpjMBRTvQerZ340mf5/FXVw8dIxy
5Yy2FW86h+fkn3XxmrmUv6SWK9YpqOfRJ5aaPlpv36v2HM51BBYYlMfId6qtCOSNRRqRgUCdteax
xvEIy97WpjvUIcLeJDc1PIE7HS1/mI71MMWbUhEpDX69d3FH7qDDNqMLwOIDc2TjccxmTV+bDUNt
4QtLKeedS9o4fgkxDucypYDRynqaHoLhD/zrdzNYf1vqEy5hFpEm4/rOk64CZ9Mg9uUmyA9p8IWi
WZ559WMKo7oUZxeqD/lWSmYtM+l10iful6PgSVWkv6PceYm9cHpgtx4ofWBbcKIC2lvb+lgu099Y
iHgva644YDMKcPFnOQZQRwz5pabyqg0LsZ08hgnRon+m7OFjLvKK7HbMZwWFpbGhiDWnQTbLBMLm
+F6VTVE5w0OzUxpqH8EGJB1BuFFPDWMddue20mgrJrPAkqT1UcTqOOVNfnFoLMDJgaJ85036UjTe
DeWHPEhRvUm8lts65Bsnub6E1aAvS9gHD13aVGvfRvtPeOjORkaIhLuHe132AR6k3xHLQirpuMGW
6fg0Yk6jbx5bWPawcB8Zvelq8f1+TWuaWVC5MMVTototD4rmvWN793MLv3mUn9XoLyfKW8XGjeHP
JMPRAw5mMmbLEp0feDPifw8/U4NfoVaxt70LmTW5C31M01Qi47fc+U0TZIQFKLr68TIfje8Suz7X
u36a8cQ1zs/MArOV/jQSDV/xrfroRI4VVvWkugVYUlYocy6h3Wc/fYGPHwXhDCN6ZVU+Fjqg89CT
UYB/d4DxlQxkjkMr9ISXNJr5T3InuvB363TPU8EntdPpiFWQWeT+K1Q9kYGNqPXK9WwLL63bUIU9
bRTr/jVgI/wRWtHOMP0/0OOZ7i2WnjTP3PNixLYMRHeI44pqHk11wOx2wQ8d3p/bNryW4eJfweM3
HY/qSqG5W4eRuS7NlN1CcveuJnmDBrYtt7qOYVc/P9eUXT2P1THmtjuMujg3pqQTs8+etbgjsQkd
jkGsHtCcd8//fCmDGGv17Nyd2nwGAoeWqS5es6Q520loWmNi7R+9fhtnjTqMDq6RofCrJwqQ4GqW
5rXsxcpPI9Y3349XQLuQ7AG9xt7of/ZLuJ9S9VJyuo5z7Rzr8BeHl7nEOJcF5aP+CK1Su8P4gHfu
h5V13H1Jrg4W0ZdG9p91TCMXjSPrih0ybSZn75X4T63IhwNYXmADfxie/T0KR3sVhdi9QweUKyGU
5a21OY/dGrea4a1+cWLsub7+mXmfPessck0LUExmYuuPbJxZni4oL9sGzLgPTzk70N5rOnvdOihA
iK5wDkOPDB8ut32UbtbuB+iwczfiBzMRhpZkaY40EqI7qIDUgt6PN1U4ZPgqvHYTNlZ7XYJR4YW9
5JSkXQlBw7sxKZpuc7WuKsfB4IE/xuQJFq8q2PCB//RGYZ6FmT6G+OA1Vn9AXLCs2yz8ZlVNdmOT
c6da1h+AUrnTCc4IdEQQzrbKNlndX3NSHl46fAue1dyadHGfk8Rzro1966Q5O9J9bBqnfVFh+j6O
/NRzU447QwftoNKXzuOyUNr2viQimdiM4TcX2xGXkTjlET89OWTHaKBFMc2CfOVZvHYdoOFQWcWW
RRn/m2b8nmabfJPUHBWQ/y6V/NvispiNE6XzSXlxWtc6uHN9XDxXwhUQfIogZjfPQb3iTPA5J9Cw
TzY1rYmkY7stTirw87OpUUglvnTXoZ3/8TCruSqj+UalH8z5hoFEVptoTDnhjOnWthZPKtFP+YIV
xLQZZwOkOe/9dOxUeEyVS6jHSiJcW+lF/CRckU6T/OfIzrHJlPdXeFSlLf1za0UxHgrAtmnsUixN
qtnyRJGKnUC85a48RLLn1aiwH0D0uhWeDSfMfgxTFlzr7lgpWe6bOUg2GR4IXdIWYv6OVPgeM1/S
Hj6cefNd0kGAi73wkuiMDdmmjW0h24Tb2l/1k3wdRT1deL3MUxmi9W3mauNEuFzdfFlxS9xsLIg0
8FiHzG/IoDJ7MOCUXjFwsr5OtuFCSVblrFoP+GD+jmSTEdCQUy26nBGOHO2Ybpu43pUgUOu48T5R
INAxLqyPMaWkQzIZbyolDooqGEz0w/AImMADAWHcGO6IPMOqj9piiksonPAFOL84WTawXuSsgCf2
IEbq1trY/UOgGqvDWZ4LysQKvY3dGbFoeQLpr7kPnOtQtq9T6I07GeJhD5KJYjVjf1UjxSGYYjZJ
Wv9s613uF386YeztkpXtthggc5Kq7c9ZB6hY0UK7doG2rSV88G2BDaVusdEml7rh25TRyIDr/Cit
QyyG86SKcY9H/sFQ2OFM9BUlRUyzZrV4YMiWuy1FDEQxVk8Yaq5tWvzTx1HEVbOKYuQl3eKiTMiw
HxQ62WXwFIApZzhtvY1CL10vM09PBNnaeHpnzfEu9pNgl9icrXUdzk9TagX4pJsjJzgalpGw1T4Y
jy0X6IOHKom3BKmdI4jgBQLHpZdcNQ5UAY20KhmY1vAVCgacYOAs3Oo+SV/THlSKBi8ZERZU1T1x
RliZ69Z7S2ZMi1RpeQzYXcAT9WsKXArPEqKi71VfHILFzfppld1nj+btMNnDGwA0c5XX4KX3ZYNL
dMZfHd51Kd6zCKmFbZlc1v0UFZj7Qp/WaNQddn4KXT97ilPrjreGEJGBxnMlkLgOVokwCbexRzUB
7Ze3zo5KClUMpSwz/WRkW9ubMiU+Jlb39982j0uh74cuZclUh37UdnzNRJCs4awoLmrtNVk/YKVU
WMIJMdfMtzjmRZuX+jkFJI8d3h7Pn96chlLkPFHboLPlRdt2T/ocXEHj7oyZf0Gj9SjPDO5NwNAE
YdIZccJKe3Lc58H0UVj2fhkyoK4CcVKF9rWx7588g/4FgN56wNBI6C8pJUe/7+RG9TX+mJG/oYr1
JizuXCo5pEiT8IzFlM506b0cHOsQS4t8E2ir1nlQ7Uey0alUZjwtk4tU9WuQtM22GHPrqFNYi8yi
4lDf3z8rg3yb03EtF5fuOv8GZ/qRgfvRtu06+6hcdl6cHZTXoPbwKyjkeme88an1jog/sGzP/io3
w6v23P4YINhZW3717XqUmKKmzK1CrWt6nuGb32tExaskTZYtGl48Cn5BIU+ur63nbKwO/fKkyN2g
m2NetaGlVjFqEJKvBbN0UX7TJHgd4cL3Jthh2EdlzTm56RuhaXbj5YtnIjccQCJhaNCBAm7PWaK4
J+p4Z4b6cxI0hNPd23hpSPCleq54r8CASgqAKLXKAcE3+i4cnItHr8OPKFqPyAhsWRs+00SYxH3z
OJv6zDPbbSzuodVSqUNHMNnLaKI/dg9/DMGxdj0c7qlb8D6m+Z6zrHxRdhGvPc6XH73TkqESlgiv
QRLWXYDYNCUkxIrxfVdOexbWdCvzLWhhwB2JLKOJaUEnPejQjQy56LApysIEsyqErLatEdE+S/pb
Xjt/LcizH7nT/fBZOOrQ3TV4uSn8XfAot086dv2dGvxki/7gVTj1e2qU/dbkaUO3pmRwanMmrVQ+
WqOZ9cMasfC3W/CKucG0WiIqaX2iDGq0H0zO2TbC5TNU3NNahudiKtBXLvEBmePYhd7K9nvKBi1E
5L1rAzH3BzcZEdhPwxUhKc1PeL9XrWoJcfchSaxoeYoJCLBKFR2DDHy8djA2hsJsJse31p2Lld3r
sQaKWa25WvJVM0TJYzs7hGmNCAr9vEJpFbIYGCfesEfZS/Nch0NLgeBycRvhHryeTG2VEtkxEsrW
zbp41EhIN54LWlzMbb7yMxqnBybfpR3cXTq0N1YPys49qK1QoUKgw5J0hFIcxqS+ZvkAIDF67mYQ
eXeLnVysso5aAGm2tqTR7Z9fISWRB73gmRl72TdTdFOWSNZiQMphefIqhgAfvG09htHdtyrndVIM
xWZKwCEWZxmIfsvkemqaQ+5FxR6CmlUvR1WrWuYrla/68N5gm5K82hiKe+lu2ru0N68KwkVWMlww
AAXFe77oXwYN9pZ6sbNlRLBLFbJyvUBeo8tgoYn3/hDP+yxeqseE6B8+pT3slaQFNe6OCOcIX7Ke
AYdfByGvRUGBqFiG73TEjq2UdXWEeflnGf/nS7b4gFEj8qSI/qslsdROeeW17HiraBVH3pkmuzqv
q2NKIEbSfPN3U8NLtPj9u/3zRd+fCSRb6LQiUkbu/xP9C9TTipgi854y7EFnFMPNd1AfKQUeCk13
vHMPz9IdyTNCFOskofbaOBOREy2YAdS55emnSb7PrHArC5GxHoM/OkwlhZvRMZbjszY3wfaBXjR4
YkQMztrhztd0AhDOIvxNlrvDNl3NA8e130evGIm5llBKDP0ktn1LPr/VcMaiVyOpJ+THhlpbdZHz
jGDqkot52eWagxwfs95PGA0Rj4fvbW39mrXz7XQuw5ttXQ1P/wqVAorf9E1n9CVPhCnYcfswFXO0
aRA9r6O84Jik6g26qr/884XFNkBojba1RV7Y/gp9WC4TL6/YYFbj/XYVkpCsBY6Gb/Ct0rG+FlW/
wzQw/IYnA0VzMrFJzeQ89DOMVmjRC+L3387ABRrzGUSfi1HMKbJtEff9gccpEj+SjF17jMzJY90y
TC72pM0usSr31IjgbZjFvhgj+ZCa8NWX1g/Cbj/K/iUK9K1o3fc0Dj97H/EApr6tMaXNlThug3lT
sNQhrXlw5+aJs1Ej5Kz4GbtEbaRHpbie4pu0HkcR/wpaGoNkjad11vOwnWJKMlV3HPLlE10h2mSR
P7f35R3iyYXawYv85VrO2TPTpQySX1QdrSAWsx317Mcp6BEPzxfkxHuHVXcjI+et9Oe/kVvNKAtR
bi/ZOkzj7x4RAiuddVX2/AMk+lIM8aal4lZ7wy81r+MCUljLx9q/dzB0SNVHOHt3Qk5k8FEkNnx+
/zwY+7WKfOaGFqWMC+XAyk1JHxEBZfA1xOY7C5OLLr6ahaanQj0KQCpHTVCR41Pi8srpMvmZEVc+
2UztVAlr8hvkpmhJcqyW1yFxNrOf8LdwS5KX0EG+JJMhhCbCAuAv76RRP5mhvM+P/T7Syzb3UBrz
gc0ERpLZCaqVsq1t4YlP7m3iVyXSk8Zq9nVOnpxq9G8/NO9npwRd7EE94zG6ZHOHUqcHT/ryxHTw
kzJnSQFeLppD4KpXG1IPzBn1XNYexxhoQoyPbcAKMzXDU7FQBBgU0dbkiISIpHGSEYiuVsdhCJHy
INBxppK5EVkQORHdxpckq9nNy7w0X4izVgPPMptQuzSQVLVFBNJGLCQpBal6bCJ87cngMxfTXJqz
FNme4miq/ym+1Y+pZ8ltM4KS59xbs6IYmKHyJiM++R0JkZXzNQyChAKQYjQkq6Jzf8GpndySWryZ
XRrRHaxYv0tK/TJPvHhj5JKyEN7hqyDgXFpJmjWTdvlKa6ry0iF8NAUcZzZdx7zWAGV0+wWgGB05
ugMw6Axjtmkj657bee2V9zKbVxbeW0m1tIegeHBqTONAIlSN1ucKIONBEQbLxxQbtQ9Ws9Tlsl0K
8eT13qccnENcO58xy/lSc4AifErT6clJs7PKwDe87Bns+6mriIPpBuvNYjSu0vCxnp3HKGzZc2x1
IkTyTFORXnFgTqtmXL6ceXrXLWW7TYFDDjEiATjcxelyyKr+HX3nThcq4PD8AlxZTYSNoKDpSEOb
aCitZt4dqZPLEPgaxRZia7c5JDNBQZJoorpq7J1swF3UxE+bmSMHK5WgRjC1eyl4mrODGaGAlGiM
3C2AWcVj23gEW/q4o9g2I09s3fBHZOAHljbmsxHBYPpmfGp09j7SnR5a2SEIqguKhZt6u5veSpFd
0tl5spl72rZ+Ha0a8oPmRgkNFFjWVXdRsE6TiTZj3IULuMBC9UXmfpZMGWAKnnyMzby3dbtvrcS5
l238GZ3suTaIYYIwJYV041Ru95Amw44NZNNqVXGtn8CKCNXsvjMAk9UE8JfWZl+2ffYwkyCTAHXQ
uEq//Br12efCoV0Tt5LM9ue0DGROKUqsHaTdDYOtmPOL7q1z0tTfLsFCsXGvKfGeXRyedG4xMdwh
3m7c9Qz+dImi2w5eeBb2geDtc6OJQMvSO+cUb63TxtrPLB9rZsVbP+OkGX25Dhxb4Bx2EUfb5AXZ
OSprlzYbksiOPuMB0W/IuK9xoTXBCQ9ObLELkNiZFupnyHs/kL+pG0mbHdjXc4y6Mwlt50cFQC1d
oMWq3iXV8J7l9S2zouMogmOdkWJmje5Gjf6RRelJOtMB7a23zjuiRqI6gZ/wnrwQ+iCP1unc3EWU
K8ca7oaYVT3QhSlyeWqFGh5sQYF6Blg4TsVLGlonRxP2mjTRybaqT3/wzKZpEU5hnglZyV20AH2b
RQ+uXROoA3Onu1ufDQff63echu7KZUqxcv9KW9o77jH29eS3xnBvQSqSRCe3dLGcxm5g4Au599z4
7sIEu+XzWifQhY3zZ2TnD/jINpgU8f9klXs1dfJNOPzAIxrZIdnB1cXCCrQb7eiccbIm1aXv6mBP
lT1IQnlC7IH2wuKXB2+2mU85krvSZ7q4N7LSotG493Cw5q/XhsP+fnU1Pr5bDdpDyCngrSAJL2j8
F+V7oNP2zqumgQnAJ62Wyj7ijLIkfEWPxkSbf1upIhXGfa1q+r5ZxnZ2K470IN7Stjyg4ZGrdGaY
zx2aGwQHcC6KM5/8l5rpgfn3eeTDPCwuiULPOebUBx+d0oOy0SGRO+y2yNBnHjxHhi+2Qz9kJ34H
8X7JTvi3CGDOT10yZeuknrJd8a6E99NBSca8vuwRWZ0Z4LZjAS6EZoMIsH6g4Tz+PZvhr09hIt3U
U3MIMyXWJhU327TrOWJYIOXziyv/1c+JMTCuXo05Q0ge+ECVafUIsgtOP8tTX2AIIC4ZuwVt77e+
lXQy3kMjDRNc0DbvYVIZKsi0/YA/7rXuy2adMRr7MvsRx/dSbqStkRgZU7xTWlefPe6ELTJXfJSx
rI7WQp8sltPyIcrDpyJf1uHJG+VTWy/ZrmMCrcLl3ViGpGdPPsyW+Uxb/TtfStg99TnmC6RQt9Jt
drC7gSmhKZ7THlcTJtOZYKjP8GuebMrnWY8f/OJZTm13zCN/nygk1/98KSssG52LiwarOPowMGTb
Qr5e1+QhTmWOno2gtU0bA1ckWDseMYDtiFnQdnj550vkOPsKln8nUc4Q9Dhv+o5j2/hkOL6MQ+Rt
MaPfHRSlt+67HjuZ47XFFhDD7hC0hlBuZD3O2V4m3+AZ/jnqFSd1Dk0ZB5eheMnnJjg3fhNQ0OaS
ounGhtCvQ10X/TGFe7iLQB4KtC/kFHfo0427mgbRbOra/+iG4t2OSZsCun+wCmyOcZB8zQOhWkiI
yFayqnJV2ORFzt689SrHJu9UnKq5dvFl8JDMCql/kAMDElvYHJhKkvWMZ3w75/e3Fn3zWrdEfYt4
In/7ngs3ZLYB2XpQZO49uSlJSdGckyIkqy8URPW+TOq9lA1eDgi7dKFjfiJE3J/hpWXMPmmclQpU
vG9M1G3rCvKlpf0S5tO6BeZvrJe/NFPO+wT3K1IccGHIi0yRYqvYPgl2w1s1aMB+p2ObDkbzYLyo
PjZT2ux1ZFmPRQys1E4+sFDNzZS2t6hibonBEyJiMgMy0uZ2IeTojo6P5ftsjZsAE84uP3B9fo9+
0+2aFj3nlIMTp4mzGxmBlcRRhmqJvNpu/pNJJN26ABpMYzChPGPbg3LbevhO0VY8WaLALTTDqWvc
vOhdu12u/N9FGv0OC/bD0tX1fzB1Zstt69C2/SJWsSf4qr6xZMm988JKnJh9DwIkv/4Mep+6576o
FMdxZJECFtaac8wXqWXxyAj2Qq322TU5fR7L5QjBBBeKo/uVJy28WO9ozdS32OZS1KpQbIcqfTLE
U0hBH1bp7yA3AgwPUbANs944FFlJ6czNeLFpUsjG2ErC1Qc/S29mc83b6TVFwmbWut9DIUb87KXn
Jn81qsZ+aRZugMhxb6HbfHfwiNOutMdFJVesFnnyOLH98WmGO5Q/lBzGTlXrm1sH+lXl/sIw8i8t
WmfrOu2BchOT/rTHzawfs5EqRvS9+O2F7CVpaam9WwDGoqdZt369CWtJ+FLl0oDJ9aa0u+ewSW3c
wbx50yjOmTH9QtKgMOX+HvHb7FSmSCDSkLQb03wq4uilDZh7CNckDFwV5qo3+/bmJ11y1tw1gkCh
TWEaw54Ck+AiTgNxdQ+S5NPIkRx4mPqZu/bhwYudZodWB5gmVDLZ/ZWJ366kkRcvPd0wPmLjITgM
8Kg94Z9rs2WQUkVcufnRJiBw7Y/zhTv8PlC77SpI2tQrVkUnNTJXcTRnIEwxEyIteNcw+nPmCOuy
uTGZNF74KBOqreZLQkf6GnB3bEbbf7ZyQSkYGee8mKeVzsrwib4c/aHlWa+SHiep94iNdTqWhn0x
TGr+0QJ9ODTGnZkHB3EdfwEtyw8wAJga9rG/DZyouk1NN23ncUkEMKV7jBXkmdnAhzrN6oiV6lyJ
fN+FUXWIqNH7woZQGC0OOU1dWmkoZWDbh8PUGuEpyrDeNAlwYFvT5aN6Hk8K9zQ50yDeXTF5l2nm
PcRmwTxmdm613Vqb0HaM56xv2zUTbuKKzCQ9SBDW9oQqpJq6P7V02jv+TMRJNLST5K81m6c6q9nL
zOU2TqwiW3GqimqPxG/WtIRt2Kbo/Eo9Ra6qg6WRmNvWDhjV2G31RCem2HI1qluErYPWUPOQF2DM
HEGNH7am/ZBNyjr4KK7PuF2ZjJupfSwlVQNDrl9STC2YSj+9tJOR7wNfO1fDH9KdpcRww7SabXtt
tk9FPQ0rFeUPbR9UL5HuUUDqadrR8st2RuE4q9DK4s/051znwUqfSu/WciaCLZjvcSVIRKzeoZKZ
/8+PFK9idEgHdZ9ny/XXjvOWWO24OGbmnXQD2kxRad9aRVM6GeY/8xj/dcZUfOIOIQgKt917vlgF
cBm3+HTdaE8dkQDcr80nZNzxVg/teEPGvXKcWp6EE1dIJxt4nVbOk75ced5E/xd9jQQwcuTQvR3w
6RyBri9LATqlCIu34dTzSeuRMI2x/m68LqQf2MznnwdssW1fAhb3yhdZs9e3qsHoHja4dNB36aU2
oWtsutzomWOeLRtaJPS9xqyu2TwXZ7o6///D/30NJ/Rvs9HF7uc75DTOe7tuLiGaBgblBUQ/h8kB
Hal1H9N8EjHES0Td+lwtD3Xsd8eywfgMhneVOhYsiMSpz4Eh67O1+AQBhVBRVmiUdzS6U+7brTMx
GvCbmEwD4Oaj55Voebwvo0MqYrfB4efNq6pwG9elAOTBWzmPXr9mZG2udR577sHwvP6QRnKPxWg8
x8tDGpfWKTSf8dmGHFTd8PTzjGIyPPWshzAHzN+W7ZTnnyv08+znZwN1mya+6f/+LlouYQY4di1N
N1tD+00BGWPvGWadnk3OVjTPlccBe2D46+Epn5N/vd+1O5r5tBFsKzn/POvqChRy1iFUkC8IpTBK
G4BW2fVWWn4JlTGGwzJEPWaGa2RPwUPpUmWLwRv2tuW/RiZknATYgJs7r2YQYmVnAMip3kGRV2U2
tnn8Sdu4ERlYXR7KpbEIfHUtbdZNTJZML0x67kSSn2HYpMLLLqZD8IJHzNCuWg7+pra2+EFh2zi7
Hosm1A7bRHAdQkHsYkl9S/nri1qtYObEe8tPv9Mg9h8GNNYPP88gFa2UsmlIJzhk0tj4iCr0WlaF
TnmVBKN98pkBMTFMGOSl6cYxg/RacSFXs8Ti4Y8SowoCuUKAoKeXgdWfNj9yJdT4FuQbVM1GsSmg
aoh8vnpSZfs6aLcGust1thhcIyUfnCX8RriR2OeIMhnDGP5TID3IWC1Dld5X5yTpYILlIIsnb/4z
xVZB06MrLq6Od9XQxycaEMODZFK9H/vofRbtqeRMCJhRfCNXh1QcG2uyLfZy9nlNSVMw7TK7vWu1
3i5gH/6s/PacW3n8okxnvIwJHatB9+iK6rriL4aVkY4O3W03PU9+CVt7+IPA2XsLvL6+BIF0OSVA
Lva1QJrd4nwtNaR/QJPBmgGr/pCx4nxntC+Z8v3r0EADHW1XfdRhhkMYz/ABi2+9fGffx7vZUwBP
Ygo2xPDRP9wG76GPt5HwmmztiAENQz0+ukkxH+a4KHZ0J/doQOxHsBMRMzIDnYzjPzj4mG4oMGlQ
zvXvLvNpQk3dmb6zjT5t/EwZju+yIu5PHWqcbZguzhxlv7vRG1ZBAotbqvJU6/QoNG1bM/JOwi85
2NpVsyqopB8iqreDyEC6VFmHJjwX9WNf9AjMIS58ufOH3WFmQe7/lpWMhbsS70rRs2p5FA5ufrD6
gR6aAC7Y0VDYKCOjGJNCIQ/YV3H8B7F/TtOj4tOCW2dVW6DHq1tawBtODJb/VAxse/A5NwhRL91g
jk9JznJqIsp9G9k+sQ5jt6+3xJF8x0Oqbg4upHNd+GLTFciSYp3+Kh6tQOg/ucSFH+dFzLh2Tm5y
tBkEQWG6I3pqVq0Izh0S9+dZkXisF83FyDs/z4udvmO+JM6AnhhZL+6TpuvvDAYQvDmNXg81nKDG
koI8ldC+ZEkFcaQu5Z8iTMkamutP3XrVjk+AdUScVFP9SY7AXfEvENnwxx8Bs8fjHG0R/oPDk1y9
acIIOtg2cU6e0Ps4sqe9LqcdfU4N5QNdEoSfI1tI/ZqZcXrWTS1BAg/lr2GwXkXU3VN/KjBHGnvX
L7nheixfyTv+I4nmZybbgu4pG+LyZyfI6Vt5P48/X2WvaDnpgn93SRPu2YCKdtRkG/OAIeWCjbDc
l0Zu08sXyIf/37Ofrw2d+lDJjDVfjuCAwvBijLQEuI3Xo11FF7U8/Hz955lycSBlJbkCaYqFoXDb
eP/zFyE5Axc3PeWTkz1w+FznYJ82bEs9GFoRXyJ31dJ05j5Nxh2Gc/q1RbKdiI28TqQsbmbaf4j7
CiJDW/eUuMxlbdMgeqJBdOV4rkkdNpZXtGTltdByy8V6UiqT+58vAz0rrx5sALqtIzo8OXJu5dz2
83UcNvyb5Tvy5VnVdO+zGm7g/Pqt2/Tp9edhLlMUWKYAt1HXlHQZ5+Z22LQ2v0DdLb4SdcXvqa56
qP/3Gcwaf9NghV6L5CNvk7sZmJoayVOHXthXZfa0cSiZd7AdxAaWyR7eTcEOVuBJSVvjubK9Aix+
uZ2lTXvkm/GJe2xxWE5uvkc0YW0w2VyXQLW1Doqd5djqTq0V3SSpMkMZ0ZZ1tHNOXcREEl87rUIz
23tWQw6VombHgphdy2UiFrk3SVPQVV0IJYqJtD3BfZNQeCWkobtZh+NzY9ya2voVMZUOm9g6DsyS
URU/o7sVRD3ULlyT8eDrebxGREvRzfwV2321rRXHMuoC64UYE/fuTfbGMRpg4AlWtzqJxGNl4zvp
spvR+U/wGJtTpSG1dCYi1rFj4mQVfrItcmfcdbrIXgDnlWfLD5lP0e3FWwXUJBZj9oKtVql+jWAK
O1tTNuc4i745LnTHeObjEyZ/fd245EHUMMSMtdmw/YqJoK9oCGiGM0scCGGKjZGTk+G+N+jlN36f
zVfMQYRhdqbLOT3b0VVGZ9uOtByqfLqmDpqi3J5+e9Ky7mZCtBDItofZ4/MrLeN3WI1XfvZwH0yH
vkhp36k9xDZHR4aukCa+xbhLSSJpRNd2b0PqowGLgZUjVd45Cv/CuDK9rPluBXnGKEvFa97n1VYH
wXipKk8xymAa6Op7YeTtcybTX6mRFuswzmdkB6W1N6K16Cb1T7ULDwEn+7lU7rSCfQLZGp0Us3Xn
pPq2uqtGYrqgrj91feZselo+hJCH3qmevPYjRJ2aN658KzHGHkx8Dfls7i2vOS8m8D3CCSBXRjs+
e4SCDKPehlj8wYM49r3o5HBMHQopiynQPkn6b6MdPieRULNODvkWRb5zFaNJp6jNfU22tejH5sGu
yxzXJjNMDExHLYP+sfAlsAbmi2vsfGz8hj9uYyO4955uTp7uOoxMA1NIL3sehZPty8HQKwuPAw2j
ut+ItnGZukfuotR2r4zBpmvxbuZEwmk7OaN4aAoj3XZmwzG/ee71MF203ZlXDdn4ENnzr58/ZXmD
9T8yf5c+SJFh+QblmRBGrbJjjsfXUE/YGFYhljWjPOipQiW3lgP2NDmijZkQHKvhzV1E1lPOGs5Q
jOCaTBBMljkB/MHR+PQKaIWB6BTWOUyLopyY/fCC3NT56yQ1M+gJ2qxBkIeVuSzlg8LLAnlX6gLd
cdVdinKUV2ogefXHQPLB5OyOA7CPmuiY2tX0CKuMM6xHn6hwuiXTKba4o4f4OI7+h0Vd6tP9xpuy
0D+Q+NSp2V4Dp2mvpSjBiyXha96BK4kYBcS1/9L3CgYD0oCR4WVt9dWtXnzcFEf+3nTq7hrMjeTU
RC8U28nZKfXZhmJzmELjM1XjPzEzMx5y/z3U5EJiSEde5mUP0cKSLDT6q5mO4lB7AAEK7IoNcjM+
Nn22wh4XbfGiNfsR/SbxKV1x9aJlK/RK64qah9wOf9IPEyjsWbXvn93oJ4QI2HD54yq8RVK/mCnN
Antsu91YsOD6BmFd5qDb3Sg1/UEzD4/gDygAc/NdNC9l2rRvGD38Ln/MKvMfBOPxfRRtcYAtZ6FJ
NHZTo9W7LxCCIgV2TxyuW5Sxsz420XQiqWR+MqrSeeKmwTbj4fg28TYkeihPTcWgtk8Z9jREmLMD
+MOaNZbpeITBxzEm5zYPwZvHnW7MVUVKGXlQcqj/4uUa3/gM8sPNva+6ANdSLt4bIWxS6EVyodkE
HC/o3TPcNdlK+R7SEbmYI5qqcDCTF+3PO2y05Q6+Sr834i77MDI63gLxjTWSimOhVH02IXoMeE62
/SQ8ms40NyW8p02mQV9YZglVL02j9ZCW86kbkuKD1vvaII+H6+iKc83g4Ko0en7PEsVHrvEJiZlZ
QZhw+mcTFqg/zc/Mdbpb1UXesx5tdPukrvhx+5q07HdDkpyFa4sNbiCO9Wlfnh3yxXrok8wSsuyC
SSqZTPetg+2+XBswMqtQ8Z+XbmFR7dXeOfbRJOXRoDcUewSh0QrbjIA038uxe8gM+vrM5a19P3bq
3rbN8zR66cvk0XACv3EIKpscg55LE3Xl8IBa4JsEJCSpy9UK06jEIu8/xGGVr1O2g4de9f4hafK3
0iac1Pfn/COeSM9Ry8we5Ngpa9PiXdkvM1ahj8TWHkJFdR7avuYIEDrvfsBWztt/pGJA/t5P+qME
je8aInrt48reO0n2F6/fcvatkg/GKtaW4060n+fAObmyC0ioN5+9qS43/Tj5W2H5FcciGHruK1ga
g5eegcXrwCuGdf6GMRNqmGUmH8uJYa3wqj38/OTEPtmlQLnYobgjTq5YriXa3cCXW5sszUMQkD4x
VH23FzYftxgBVdm9GWVc3B3AVocCbAK3m3+xJJ9qiynH0WZBwQtn7xpjSLaZGuqPIZ8J784x4Rro
Cyxs7fT6o8+8qfXN9r5ia/QeWzf7sJguX0xGIiu3b4L3xOIbG4N1wNBw+Sdnaj+avLmZrSvQ2krQ
nEyynd74pRvH+mjmhgwRDy56T3stTlXx4TE87QHIIeia7pyIQOAFRDmVgfgV94cKRwa5lsM/OP6Y
rEix2HpW+JVjg0sL4R/SPP0eDRCoDBqeBqhxN1vZv92uiy/0RUJwfKneBQPxoEvR+8HZ6bUATHCR
qLGDNFZ3i4ZgNwXjR+hxTeaheInKDkVV6eFcsp3HPmvdp8BTl65y5VnaGdRjXnWnfg/s29sp4Vbo
hfkSz+Zwr6fxkgcsOtNy24u6bW7jLL/8psEcnCE4g0fvuV24T9PK+EjluHfnnNRJxHZ7gKkTO1/P
4Shz+o+kUTN2Q23QHYxWQTt7vHlM3/u5JleSg5+bUppa7L+M7Xj5mef9EzmIWRrL49EMWMXTodXX
nJvWbo27CpT9WEWhe9FuTjazyQKg/Rw8BgfhjUsNe2QXJWfIq+s9PQk67dN7KpIQsz9VeD+7rAI6
fnUms1kncaYeEK4Q3hMZJtUocl5fG+9dXOm1ThBhzib3vcHUmalM89AHWUzABa8Oy4/xWCc2sWFV
ccPs+ETSl/URo97fU6GgR4bE+oE89pXFHmULZ+TDnE314vR8M3DPf2CbF7usS2401BNEqpP9Aezq
OarH6P6zhZQRmwCha3+tErMiozh8USip1mwO7FYKPTP9bGY/lcO91KUHU6P2p1CI95OUqOQWGIoF
1cRdrhrgMX9jCqM7TiZGyAy6Dfu1u6Fj1r56svQvMSdKEjIn+UFEPZ1THbCj23N6LGy32OZJsQnS
dHojMzM7q64FvShJJ6S38jxW/9yOY4iVJL96L0DSsfwyBHYQ3NMPwoTMU3VHr+aAhAfi5+Xk5gLo
mXZmlXgPbUqT2+n/sIrR1nA/aiPIjoivyZJCxkjJ9jkl5poGMJFGbnwvs+7mgRk5j5n4nMNnSEuS
oCQORA3Niy0GW++Qmd5jUFXlzbfks3RJfJuli+ygy99o0OhXQ9E3J8/xcfTQqXJF/Xs4w8nNwubF
SOPijZ7Cxq7r6ZeTtIuasIoepl2YT4gBPNwT8HPmj2xmfjNmyUGJOTnOkbhNA+kyZtl9pUMMUhlb
69gbUK8wfXqwmdkn7FPtW+NevgmKeRqwRPs13NJHEcWL+K0kOLJoPyIjAiXfdd8IExkloegUWRk9
z7hvIAkH5WtBQitnXZ1c/d6GSeTw4ZwbIqAhRF97YHtbMzUxZnTGrcDgsR6LBJKVG750gXoWPhwH
kf/qAkAP9SzD56EonlMnrUmNZy2yS3r8mV+gKbAK5mYF410G10zqUoGISM3rXGng0UHS7ouhae6c
X+e1xCN5J0bnLWmL22CK8tsjZnBqg+pPYHjx2gxha7dpnx6dhkGNz6j0UiciPAQcI7GluPscfNGj
jpW/btvu1AZT9mIH3ZPtOshAvOKZGhih3FB/1XyAgNFZF8Fo8p42BQGQdjY9DggrmP8ojGBBfKKz
n1+0x1ETkqW/meB97sYFeVnFKv+Fc/GG1wISJaNBOdWo5zqrp7i/swKMn5ZjIAz0x/jZ7Qx/i0Rs
uDSaCzUYaHzpoS9BN7F7EY0L18qR6il1Xa5lyObRRnBfmHIhhQIax9ACER+naEPUeGvm5i+ddvXP
Iw3SFm353gpZbjAvvM5tqU/AdKM9urryJIEzXADvONsAq8QzswN4o3OfnIAhmUy3cA5Imzk3/3qO
++X3GFoi9Izkd2sxk8urvGM/cs2jWdTeRkMvQnIehHtvtKxT61FWJhNlXVvW7q6bipHdKUVy47Ap
BHP+24H9u9b2WBxKliVzBaG923Y2rq7//ly1Ot+r0QJtTaF6MeshPtMH3rPc86cpWDC9WFfWTpzb
29zJ0mtuRTeCjVTZHSs1x4fRTf/yKQchszxwH0UXjbV2K3C4c1ydmYhLmEltMhmXKqhw4Ki0piuR
zlsLShyRnsGlcDWe1cnOAkq37KjHzD31LMJ8W0ddb9Tl1bVc8wH7G3SnXBATjPeLt1sutmpe939f
zKyXnL7tg2W7Gc4DwfC18C9JyHZFMnhVccBjZUmMpF8Pc9n89/sw5U+vQ1mkFzW8AlDAGWgkxjaz
6VQoky6T1efki4sEIRY6guJqgb3cmz5KUNURchvn7FpoJFEIxWN9/XlWaN4Ygs6+XYa22xK9PeIs
I7/+9+OXZ1GPyykKzQsqFGs31SEO5YQGijLr/32oUt7xsmMDlqb9ifQs3s4z5u22KV97rtpuSJP2
NKMkK4A9EkQ6F4ywBlKcCLZFQNV4lPBddspqieREWo/1bM07zanoVPVp9d8Dnk+CgKkHQbkAz2mw
2VkZJRTnQI6RKTpy2liAKLWBSJm2zOnnwdLOmytaYwuErDu5E7YG7hv8tkJiAnWidd0Y8dnOiB7y
OoLsB9EexkKRguG05lYo4xaTPUnoq69Pvlet2yYoj+PVaWPMKiAFVp7I/gL3zfChHMrF4p4aLT73
CCHYj1heiF2HA2d0AVJGVjlsipYANQ5M/F6dU4SUsO07o+Lp5CmId4hjX3q/3VUM1BkyY3/phdQb
ymYg3tp7LeX41xMTucNQzJDOcUyIudi6NcCTmt1pbCBc+zQXUaN3GGP3yI22doPDGuubDQuH473h
t6ewj9+iOImpB9qYcsMk4xafIwku7dECDLjyGiPflLPuTrxTwabhqtjVuIuNVu4SWnwlb0ZkR7h1
7FyxwJWAD3pUMrChq9PPs3rCnYPucbnyDJndJA/Xgz/ujErMu1hnd5SX7UkQN7FTQtx73eFQR/GO
l90/8Pkl7U2R8of0Z0E/uBaaqzCN18B3Sf9C+LdmAIxRdLn8fWo0KyAB84Z0mJp4aDpaBsNFVvTp
NCYpUSgdCD06DueCAO2dHcyvP9cJsPquV1G0l0F+q9wMCAJT4X1A8e84ZkbLLIVUjhFY3afAyE4S
Vl4wcOJ2CYRwnfgcy0ifwB4YiJMwE2dxGR1YPBajYoAGQ/oW7SuvT1/G2HLWQaC7Qy8pqTzDshd+
v3uIe1Zx7t8MF7Tncxqe3UuIxm02ISfa7rjVoWtDb2Cgma0EKJ7ThJuBD1Ihnia6GNtchNAe2ulk
BQ4HtwiFXlMNJxCp8vTzrDUsBroq2mcBvFzM2v/o0lcbt504U4lVGwecLPjJWPgIHQRq5ax//h2A
Doj3I8Fjo89ng1iK3WyRdzsGDc3A9Ac+juChwZGB/lbFNlZxZz5WwfDf9R1j9GtZKslNs9uT7Y0f
NRnXuy6X66YMy60Uw4uOmuc8Z3DtNtrceLFcqMFjvoV5VYXyFbgXhzKze/PHHlW+rnfcJbjBHAbs
dhQlaxZDE/C1I4lQx7E4OMad5mz9MOQO+nybiRnzwG4dpF1zR5x2zuHO4wqDXlEUpN/mMdl65GZu
Ch8tFB9uiheOfC3JqbFJcpHd90AKKh+QR2u8OJl6xs1tbs3ceczSA0UMFp2JMqtg6+U+8VY6yoNL
bMSP9jCxsSQwhh0SpNA8BeW2wFS05hBBiJh25MEAjLo2KVlZ8oKzaRZgWob40SuaS4WH48TtvQVT
2J7qTdWhz4qKS1PSvrNijIp4OU8x1iTOMf0ldmsESVKtC9UXh0Uh4XAm5fyl0HF647nrOJw51noq
frmgxJ0Yy7Yo3Sc2L2uVgC9YD4MJ1jECHe2Rw1nq0jsRehKutOmOjKVT9zyW50FZ8uBb7ity4OuQ
6nyLlQYLjD9AwST2rwwK/WQkKIXn0qE3bAYHJwi/LKg0ea7af3rWL1Oohk3gtvkpLxBOgCMdETah
1/Y6VFnaQdMUmTYELv4Lj3M+dnVCob0l46LN0JpwnT47/XtEccB2hwYgiIunHAEUHoaLzaFu3xNa
NHebKG/3kRN8ZTH0ErJpUWQMoE/p3S2JL1xEOX9mw5ztB3Pm1Fqr6vR/D7Ngm5r9JZY1wRqTOtW9
6F3SOj19iJgtu373247LeouqASt3DVNm7dD0XEvFcoQpLt9oMneWXXjayaB8RlzE58u7M2SeNp5y
G2Q+7ImygKcfOKxomReVa46n4xo+v0aYs/KkY5woipODZEltev5ULQ+tJY5Z3LV70T2GfoDNUvDL
BZkjNyJrFDfSQBHaZ/uuJ+R8SI19lAJkHya87LlbobNGjzqhl8OnHeyZZcU0te0vcHJ6K2Oi1hBt
mwxLBL/XEKgzUnPfm5ozJbhPTJbdkabLz0MbTDSthuQBfB0BcQXLhLOPPBczCVIsrBFGfO6bMiT/
MJcs/gRc2Yju3b9hDewuKexXa5q+5EADi+7x50zZu2N2eR9ax9qLDJ1WMLKskVex+vlJNmJG1Iht
ukVb/jJlCQbDJO0firBEEB9KUlxzWrttCNnTR74ZZPI1zMhYqbBjcFQb/Z0NWa3v6QFADtTbrJn9
Q5+TxCUwCnsK7fE8UQesOPBGZx+TlM7sH3Lvl45qegbd9CIrlHI5zo9VHSavtLmYyiwPcWVGuywP
Xkynz7aRN3eUZC+iTPtTUn9F6Hp3CHtwXC5O7JRMxfPPQ8skYYmMiAkVgf3kpztM1b90Gdm7vvI+
a6leGXhVexWT+xwM5pHUnZH3VI5ny+zCk0bPAlD7bCGLPwc14u0MGEBgJqi3aSAcJ9JEGycfz1Uz
Iuqc+pPdY0VyczAauNYIH3Og9lX4TaMgPvSIQlWBnTiJb0V+MozxTcDk8c1WHAwTOgskRHtHRAAx
3i2lNjBmD1FguGHr9ffUPPo0cu5ILLwa/ObvqJLRBjEvXWtkdNyc5iMEivZYTwS29wmznEqXW+5c
ZJwD5+OyprlN3kaMY+nR1uXItaW0pD/2Xdo5zZnepf1Qc7htrF482PQAzjMUxY0fGpd51sVLaL/k
AXKuPBOg4BkXPDbVPovie5a11sesOA9lEFXfRCxySlaWKWWqahWiwcMa7yHlgHqxQd1k0wJ+aPrZ
2s/orRK/1OB9MXL6Uvzyhy4/W4nPu5VjRmXIC4kYX3La4hdoYJfzhu6mcXyG0AB3KBJ3v9B/bYNt
pDMI1wlA9FV183vSdniKR/X5BfcjWw8xsFogfhbmgIr/LlXlKgjPcwFK2yrzvxxN2XYtWpx5jL/E
tG70ZD5Lu+8OxL+LFrpvYWTkupb52mPB45bnNiAIK91oQbAcuZ90zy1CEvKE/KXR/3R9kDRzanoH
DSt1FysazUVkv5A1RUKMhJmi4/ZxLr4d6CEH9KF/Z2zrD5NFKd6g291O4bfhTmCMJ7dbWQYxRywD
LOPo1cKtpIJagpHZGBomFXnBQCUXZHZF9YlmloFqmhZPk17YgOk3IGHZ5kamznljI9BhOzt36lcF
HHQt4Q9vhV+j+DeHAGEVZuqiy8NDFNp617Q37b7NtTFfwe8eqtF3dyVXXnsAb13FzLwjWjcrsDpk
02+GYn/cFM93XxfiWCSIKEvxN5JBuMP9gUDGL1q9VRUmUlY3nAUYjEoMBduY4yodnMXd5ufeqlsy
1Y0G5IYD43I7EhvEdTsVKU7raQLq4KvyEhOMvnESASdr8p4dx2s5unNtZVJjCHPC6IoAxVwVhf3i
B0q+6BJtQpPTmrISuUe0g/6i746y8BHAdeUtV+YX2OjhUC3LdpyyWg/yX0gjZcMcvjt42Qa2wNrL
gxC7WMm2Ejl/oW0PzJKtNw4IlyGbc9jmsEwFzvM47F4BAfSLH5+U5z6ynwOdboxO+RsP58h2Mkey
1SkmMBXGu97r/raeW+/pdmyMMQNTO0oHEai5j1tJVqG0/bUqq684tYnXxoS5ZPp6m1yYRMVU9QUr
QU5gcky7hheXyNnZigqZjjcT1ewmgpSuvPiXulFxNmLny43mClpL/4B1lx6ME257Yz4PB693/9GS
z1Zgbze0tdb1TIM+jzGL9ylbu+AtBuNGR7UswrW3uDjM/mXUjU2LzcI8M6l936KLgdDkYQmBZeHO
uHZT91HF/8ZxbB55b/mvcQJIK+v2REqsjMF64sNE08gtd5hqOzY0uZlKO1lBiHI2YyPuOjW+iqnm
E5xhFnejMFonWX81utRby956nWRPShiNezQXJrJ+itfEqJ+lUt+uGk5InFZtRHCFryBUtLG1URS6
XRIi4Jic9m6U0cVOLJf6HCoY3AyiRNxoNxfOnykTLQWMu8pT3+UcO+3zMSUHvHXJhy7gcyTgoDbx
4iaRzMx2BHbdHQNrsFtdK1ueFdPRlQLhvPXC7j6Jkrsyw7Yg4oR5eBxX6zCqL24mUWnzYV8HkQmS
DWQDFhLv3uNBP0jf+w4Ize7LFI2jDhMS3/FKqs+mcoINEps9RmmxHxi6gB/a8DoBc1SYTwTDsf1U
6n+hUNHFCb3XuHWMA0TRD1nn12YiALV1sFUpzIIZt+WG+BN6/IGzYlDurEurZtLvzhuOhghYuuaI
/ApwvtWunRoGcdnDs085tnXS/8499yFTKapv/1thKnxMLbgaiQO+fm6uWvrmQfTUivP0SVECKq+7
ozfCzO0gFqiA4NKoHKP/oe5McuTmsiy9lUCOi4FH8j02g5yYGa11czN3ueSSJoRa9n3PHeU6amP1
0ZSN5FLJEUBNKpEIBEJ/QyNfe+8539mwLq1tRMrrRg4ov7hbZxnB4U2GwnIKG9w4tNY8p6SQSJId
EXmjpW+wRRRGyR6JBTMBSdUpLTu3QbRhDQbBbY+CvuXcMIexRCSYm7EOP0dR86ksW8Xg49iUzVAR
6jx7gtQBWTFA2DoMh0wQIVRniMpCF99+HnBGIQWF0fZ+iiECuvEjbeQa64kN8zDDcjba45ooBnNd
ODAJS1g1zimpm3eqDmBRpzjLF/91IkgGp4d2cbg2OPZw6CnVrhwymfDWaku3+iFznY9JOH+0jSUq
ey6AVPsx02+OGSmbISi5hssO8ExlAZ6p3miQGLaUiIu1T8bqULWXuRoLPBFIAipmL2y9ntiNnmOW
5kb62oD1cKQHvyxIAVp8HEuF8q19runFsdZsWgg4pzYpeU5IeFS6y9pQ7f6neISp6z3BLz6OD47J
Ptd4bAYDYXW5+kbgAhfpAjuGFB2VAmN+wI6nbUQYXPK5ZOphraMCA+bEDl3kr7PWcwqs3mTFvIFN
XZ7a2oG06QswcUbH/tJF3+zOQQKH91dKYwMiXT86WfpNN8u9WWCWSXFGbWzM28nUNZ5ZNyg7Hec7
qib/HhUFC3jUR0C9NTa8YwO+4Z2bBu87lX6yWvsw9Gp68JMHFlMm2mcBp/gM35/YNrVH9oIXblkQ
JjIf1jIkKpNaE4chtyofg20LUG4o3Q8umud3JcsMnt+WhKJBPuJ7+MLljRAuxwxPZSN0qpvs/x2m
pEvmpJ9Azz+ZTQUHp+8d3O91SFZ2txV9hQ2ChLLLVMgnWo6fy9p972YwQPErcqvzQzc9ja0f75JO
e5wHgrackMvypAJvwtm80mI4+YQ2HZKbx82lzyso/26smEgNXieCHKvkPA2kxpbDhYAbrHoiONtl
HexibBQtXuNSzz7oSXwlvokCijhQEGjOZNcgxkrNcFcZKnvvBIhZOeYnJi6aiBSXIXSvYaF9p9e9
dxPprkqL6dx38dXtlttzK+1VXvAXBjqWrohgp7XmHGZnBn+D+1gNvGgbWww0BiQ+OKqWS5CL9aHu
Tjhu2h2cBzamejeVZIZQAru0o4t0azDftpwR2piUC0cAQdGj5BkRxvgIDZFSC3ntYxD6+9QlP4pv
SH2j0aqNGBfODp6Pwk4pnAYK0c3g6oeGfAz8PnXGLS6tNlypvCY12WWET65kj4Gk5+wtuHasFYnu
UWHWe7fstl3H8WfGWF0l2RFRejOTgWkMJd0RMW7LpNfx8aIrM9PxA+dkucrQoq0RbDyMAb37MIt3
DamVngkQ3lxGctLg9IlK9vl6Y6Nv5yILEoWiFs/J+klUkfSo9u17U0dCVM0M3lOlPWbpkBwCvXsI
OJKvutjZT4jDscbZHw3/S2VxAettIFwmJv6wtemtL4ujjjlppL/kgXy86MlMPgv5dYRFrUMxM82z
4nsDS05PF1gGmvZgQrCnIupCtKx8nDI59zuIhAUhR0ZoX/W6HFfw448m4vCidb+bFo1c9RBNRGRQ
/9g4PXi3Of8sWpzx9l0dfmsjJL8ZEpZd3QXhoXWKxy6w+dl5Y6FHSPL9jStBAGamC4RVWnkAtbDp
wr5fW7FdHtACfC0DbHB8y3s0dwqlXxA/OWmNLrnXwk1VNOG9ib66CVzjWaDV3k4R2uoucdW1AN+J
J5HprQ1NfvI7/ABz8WhOSn4mhBVpOe77S1pOyQnNmgsuZCg9w9Q5JKaYdOrB3/sRh7c5RQuW8690
zby65PQe9U6IfRG4G4R7cktTGcqN+ShgFBVt8QbZON3IOn3A6n03Utcz+cK9xDxUxFRMESoXJGBg
N3B2ENmIsl6RhQLq1a3fGD4Frww4+ipe7FuLrDpuqKcgJrNIlM2D4S02VfScmvFJeFFrvJXuyDpJ
FqDo8cPQNveCEDm8TB+3BXkWK4tSSSDR6yRzxwF5xDuOa5tScPVuthwqLg0BqT12Ba5t1Kb9JFq1
ywP22OK3dgYNPbrGqrf5MTNFOgCp22KsaS/I+UMwN+OdKzQXMbROnY/sn4OjknNCU3ZdWuQZgZvR
yWOr1mkmq30wNSeh+3d2yZ3CJvOLSksBgzkCma7KcFoVJTkRaqLcABmQykfkkMKK8XkVaAMyAEmp
I4Dj1AbnMdE/NGUFNYr2p2O/RS/L3a7EOxl9DvR6yVhFAZNG9efJeTPo2Uc7Vd+ponLMVdMx0jnu
pCr56OtYDKWxTQyd/dxcFDfLZXfw53TDeN/JiHSyovkclt0x095UHDGpWI/T3mrsj2jzT4FLqIRA
pAn8hjUO1Ty6bkCuYSk7D7dre4ik8cEos4uscdDjqvMoVBBhW3GNSZ34rROGd5DbDo49PmZ2efzY
abpA8jqMDF0W1EZHw+ZWDRkcuj0gtXg0A5c+4VxtE6TtpJ6RwcDp0PMTzGY+uTaHsHbvm1ZZ+IWQ
/lLxCz01ZRhi2DMC42Qx6NZuSYgkp4V7q5IHZnRJztWwc6A0YE61H5Lha+FyWkFdRwGkqIPTmE/Z
trPEV3bDmOqaW3tAoOqdSEtjvQC8Nhnc77tOF59ny2qor9bajnovrCt0RSw3ZrCJEvwIQ67dCZvc
OtHxQmjAujtyGneBzo3LdtGPiiSGTeWOJ9uMqQZIUukCP9m0HcSeeBrop18ys/kIYhLyGUfDU820
WjVD86ahK1MjF/SKUGUci/pt3WOlabCUQnxDtBK1cDHyU6TuDP/BV837WZG2ZBOme5LBB2qhdHM5
NheZG5zstvnitL2Htpic0qnqtmtfsJdntmif/R7YGdSzoh2XuzdAX70C62AnyOpYO+Yc7CjJdsYj
aWLvBtFyyaYIKo36bTo0wyEfon1VDJe6k++drCr2Otkh62r297Guy03uErKIs8yW07iJYeOkAcS7
pEYXSiUwy/zmgAgAawehb3tV93KtwKUPhG+u2nw6h+14pANGipR9EAlwxFrbDhElbGIiiBgzyb/T
RAtj1Me0BFeBKWscMChS5+YaIdpSPeiAM6TaQQcG+Jb09DwG/8nAGryN7Y6Un+j9MH6pezbdMk3n
XTAMUF7arQCFskaCYaHDlqcZhQEyxnJv4R23YpxHgTJwxUc5KMGqvR9DV+P8kLTcJcAqYr6KEDPM
yfwk+51PJ2uLHO8z48tYuXHyvaIiC8rWv6aahU8Ohyrv0I/pgn7sSJS9QMSNVnreeDfy/v/r8IFz
9KUumuJ7+zJ94P/biAKT9ID/e0QBZan//R/f/vG1+8eb7usvUQXL3/efUQWm+KdrCNuiQoON2ZH8
yY+oApr2/7SEko4UwrGXxK3/TiownX9a/LHpGIK0dWm49n8nFZjmPxGMmQC4lCl1m9CCfyWpwCTy
oCzSKSjyw9d//zfbMXk0l6eTtulahhKCP//y6THKg+bf/03/X6h/rIC+cnAdpQUIqI5jr/LtmbTP
pmRddfdB0ZyN3BAemg2UiCNz2sIvnC45QqSargdK59Dy2nsY/9EWHQaisvYyDQ4IBZijTdFFx7rV
wt2Q8uftGHynktSdwyjcmDXLvV9a+4KAAS+0S6A/AAhwQzk4iY6iv/qujT4o0ce95s4ZgLX7nz7X
9cfv/EfeZdciIkeVH/SHn++QLovmDcwH8c3Grz+/LkMYFW0dXIWR5IeO0v3KDAQJ5h2UielM3qyD
VlPD5pxE+rGBw1DkI8SPqa0/mJ1zNMEgjoa4BANILoHOa2dg2Fu98pQMhBcfSXdtgy/E/zNcjBcf
qa2KkGtGml6TIiJPLFMmdKIEHpg+xAABoreqKKlEB9xJl+xT4WbxNumn77NA9wGO/hM2k3ofEhi3
6uF2HP/+eFL99ngMHC42vMPlvywj/OcxFIIvrfDHFNdRR2KZqr7w7HH4rAtqGY1WBHcOHIhNUvt3
BS/nYlGydQEvHMuZFktbT1RIquCssBrcT0YR7dJoS9IQ0riyDJ5wHGyqASVfQ5kwzMbvFkaADUM6
xpo/IpDsnWMdo7rTfE+J9rNsG+cMaU6dWFXLx1ohjojgH6wdR4CFVPb4wEF8XFuTXe0EpXH07AFl
3lnRo0g469NVL/eB6Xz/+1vS3d/fkivASqEKkK6S7ouhlvlmM3UlokyCofV7crc+2U1fbA2zSbjs
TAvPA+p7BAZmr5ZCIUKB4h2Z2e3WTNJ8Oy7aR6iN0GUT/37AVLWOO4PgXUt7DJCP7f/+uMbyOL8u
DAaZUbZhSdYtW7pkr/z8URtRY91wF9dDZhYHZg5SLesOtEW/nacp2nF5532nJXk8zWLMWnWu/5Ql
/nc9pc7WOW+HUnOeR8q9VIGvI9Qdz+LSuhuXd2z17rM09fjHNsXuEXwr/jCdJcvirw9tcmoSlrJt
2zJMcRupP61mc2y7JT2N6Gqb+TM6a30d9TGiEVN+q60qeMo0jfa6Rg2LWIpHAaTjqS3rJ7NO8/ve
dD9QaGu9299C5EROIFlR7itMGEBzII/IvH4X4k3/NBC4Z072U1qW0NInQgM4kumBCk/Z8m3NDpvI
XBRnuEFYNBr7rrUZcTU+AWyXFAVNSih1GWdPyHs8rWvuULtOD5Vd77oRbwN5DQAdZ/OAE2xe9xZe
pL9/3Nuy9svHNXUgZy6RGZbj2LeMnJ8/roK/FI1d61yqUhSgl0f9Hou010AB9YYpsLc67aBdBof3
kMVGfx+U1nMBURWHC+/hlYdZRtKvD8NzGHC/kDxa6GVerG6ZkWnNRPD9JSg5xXGM2gRlPR860YgD
eu5I+f4RHRdyWFzyh0EL3kWWVq8cRCZbW7O//OuPs7wVNkSDHZZ9+deB39rIr1JNDZfJyJmEtAx9
jVi6RkNsWOvEjljlaICrI5myJxrSywM+FyAgDG38t12rda+9IWNZQF+8IdNgXXVofCwngmXY/zSs
/Wp0Aq10Rpqd02OJs+Y+qOYjhOq0B/Qtkbs6jdbQG0PWWPf2HXAXkp6XkQ+TetUm0P8yaiM65bTT
UmXZkMG31tQWzeImLW25dtqYfBxtFtDnCM955Y3+tpQgjtYthQCJgwvfetmEf3r8jBHF9bcQF+gd
0U46mqfhGYE7k9Ki4bIepyTR6P6IcCUZyStwPENgjAMS9fT3JzF+26l4EktRauAhHKxZL3YqXXWB
A0dMXhKiMe+U7NFUWYbEVNfH90lJvjR9oRkvVjAjmSPyLuyzbVH6hBRbal1klBYT5CjAtO8DmC1k
bhS8vBH3SIjKIyrD8YDT6x7JTrkxImXuzSiW15Sgxr//EP33hY6haVqmbuKAMfTbn//0SivRuOFQ
GfJit1a8cyM3xVeVfJ21kfXLHbNtkPT7aSpquolPZC/W94GfHWxVL9qFPHubm9R1h0ARj4QU7GA4
eAr//ojGb4cW+pS8ZpIzJQ/KGffXr46eNMG2Tq+Mp9jUfgA6uQUq2lfqnnRPeaz9zzb14kNBruZu
xumeFWV+Dqb0Upfzh7qW08M4Rh5RbKZXNwgAepW7uwo/0V0IcovqgePdJpuMoGVx518SC43QC4bm
lZ+yjIoX0++XX0LY2M/jF7FnBpsulJcss94HYXTU3fiV04H5x7flMDw5hLLrvhyZLGZxjdrAuKA9
Sa/gdixPDlRA01hmGxTK9baXIHXnEGRpHrxPnPjb7X9FwAglK6fEHYTQqfsBujh+nWYvghqzL3fx
BuXFFqvqDnMHkFmAQb3rK3ScqjiUdvlpmbj7PgIADt76JOO63nJo2o+B+741zasuCo2Uaj/nnwGo
PdPMp78PFP1Pr5e5KNiS2LaF9WJ5wOVDp5Ee00UaZgs2wH2jU7NBixxB9JkjzrOiBfZr42clYP1z
UPr2fWsNMTkoE4kWNvJaisny8vfHMv+wVigubAYXMYtj28uzhKYAMeROLy+57dxVuKve0mUkRTk2
1Ike7lTC6zQzkKyRYyXXKsFUxl2LMPrc3EmtNFcQzbVj0ElBtQqHHEufmcyfU4vWgd/U0SYpHRA/
ep4iIMbDt0yDIWJXoTqoTjhZwIguh9IYNehG1ghHnEV9aVowMAo7cN/hr93D+Li+8rv/8Dm4q0qd
UD3rD2eDWblqUEaDkDclbpo0JGdbiOGurQQ/YGmtdviwrWYGfk4rHiUK9hzoHa6nF+oekDNtVwv3
b4iuwsMlfXF97CYwnUBp9aHXGbpBYWR210aEt468zFVj4Ce67adxZa3KYEju9Lz8cntjcW2cMlvL
KdHFD5bSyq0kz+iV49CftgXuvo7k+mtBkpAvJjjNGt32E35yVmLDqcC8uQIjrx0uiXMF5HMNTEbv
Q7vRivFj1DlfZk10d1xocVJgdoti+0uk2QfbLcJTkA5Y4KTj9TOsMrEcpHpwjdSTdU9M1SecpVtM
Bc7ple+2rKcvVila4ZLzkyJ3UNeXFeanLSElPUGiZob0uIwavhaxK5WW4UYa4NwHk1jdznN6TSAP
mcb1oRaPvj8WB/WoyWS6tnXqIID2dXx7ln3ImwyDWV80wBj0x76D8Z7hyEN8GoG9cCr6jMOaMrrG
EoUQc8KxhiqMe0gaxnTEuNX//ff9aZmwHFMRpmjZktjTZb7+9Ptc6gvwDGL9EliY9yCACSMqKWUC
wphr5yFcDmTLQeQkuuGZdN93hOW6D11jDPQ9u4ewev1g89uVDpjNrYJjSsPmzb9YudQoTBBnqX5x
ae8E8TycyBocNlpmfAFP5iCDtKGMTtmPyaMymOpt+nGamcYjeIdj4YwrsoKfp9YJV2OnwnPK4e8B
6Zp6ZXT8XugwHdcxdEday2nBeXmd61WDoKhWLFRIM7DBIWNrDDp2mb7qSlgNVJ69cGTZzbi27c05
3c8huVuljJi8vbXkEpufQSuOSIVLfd3F4YE4YLF97SMvU+3XUewuk9DgyMCWYDovXin6c1KqhiC9
hpZ252ICutOW/7D16YrX9q4P49yrVMHDylo7IZnaVBMEVYP2zbp2J/ucIE73R5ihRC20FGS5Yf24
5EyCW/eyCpMhQYOlR5QtCgcSYaNvbWQPz/hK5dmkC/2guPEkLuIMowR8bk2YKogeQP4XvUORDnCn
qb+SN/0NM6kOC6BOvPJq9W9Mo5Ve6c/BObUM4K5OQbSsg7NQa8onsVCE7QYs42RMGiT4SAOvzjpx
MG3CYnUaOgcaiITOlgRQtO9u620paWxoVbDVHFq0RRW/1YvMwOXd+8it6/JcKxKZAX4fuHvocLfT
nkJzq/YtrqUTSOBvdOuQ+sVjgURsVqc6tGrwycO9VhCzrMaWrFEDgKMBqzg3y/YwVirzlDOaZ7S5
yYq+uXPtAuXsUo2og9lCrFBEaFNSsujLay2scUEzDRg387uhgDicxkVymF0yh7oBX7zMklPdtvRz
wz7eSv4Vq3i09efbRZkqnzyX6oqQUdtGdkNJX00f0ybqdmNK2y8rmxa9SlLuMgKo1/oYmkendh8m
kR8nqLQewumHelnuxsH8IIzuHmxkANf9eRZk7YwwjVu/pxcOSXn0e+OghNpVuTOci86nceqS9GAU
gxeoeaI0JBGjOQES+RAeTBRYX43oMWjhFvx9kBt/GuPOUglCBi2lpb8orQRDAcZGpsU1CLWctngi
T8KYMGfRKbUC7CMhClFnkqdWR40ATReQB9iaVSetYBsVaN9Rjhu7fFzlIQ052n5rwm8gR1Na2XCe
oJMOePfvD/0y0JajKecB4ShlcERzDbVc8n5afq02rWZ0o9V1rLuWpKjyrrIs9zTpqNsincKo6hDr
VHnUHypUzbKkgdelwDY7in2qfmuo1nw7ReHbvz+X+dsaLKViGXbspaTmWi9PjyES5TRzuviBu8hG
l4iyDN+tt1ZDYDZq4HvQVVcNUvVtPvVJfT/OBjv6slvctgw7pTcjy2ck+AYhA+zUmKhooYmgAeDH
X1WgMN5z1Am3Mz0pD0GW73UJqsI088omkNvbyW2ajfoui+pHq6dHXcIuhL9cbduMZKoqnWrOqbV+
T3A3NEvfh3Q/QiL5+6v4Q1WHrZH+rBLSpF7wssLYW4CgYndgOyoHddJbmV7RSTIPZAPI0UcQV/g5
+3Xmvpk0EysmhK57jANVFVn/+n7DszhymTQMA/myJux2epfWWm5w59e2tT52B34wVuxEHfwMa+Uo
g+3t/Qe45feJgaIpROrnAQoGtj437r5OyDFBS4EhCZKInclxh+QgfeVBf69zmmwzGLGoPTkUBswX
49pPVU6kZCXJesE77Ef+fD/E83F2x/ID1CRO4suWQxJjRC9PPyQVOcnoV0ZCTbzbgMhdK/O6YT6Y
RRifcjJBwVhZb4Y8/Gapr7e9R6D6OPz9Y9+e69eN0uGpha2bDq0BV768XveukbYOAIWakotXwUi0
C2oQuTG9AW0J9b2dEA6ayBLQ4G9jYoe9AQrMIUVTH0zksy3lIXBF5EgbbFRKIhGRcLoPwU6SZfWW
vuqwa3yC+BS0Sc1tqJLctk+ovDgsI8C3LjKGgUCu062irewa/6RuvFpIWL7Ab7+U2pdwOaK77suC
XCGTHKxYqC4NKksUI77uoZX6asSwsZx+Nn8UK+MB7Z5b4w2UwzbQx3TTqIK8Cov9T4xDvItskpKI
hkLtiZp8J5f/yLSenMfEwoscPssuCXevfKXfl3q+kqLWZNNf4he8GF0AH0oLN7e8cAG+E0VUwKwB
aJVO1JTxhQFx6YbsLgEe6rVRCzsqhqAqm8Nt5QEX221iQXqvowl1FxM85SC6XPua63NqS+U6Tc3H
OZMfyrL6btOcWQ01cyXnQrulYrLoXimbVtKIDsXwRTbYQG4ly7//yN87G0whZTDPlQAtQtHm161h
KZcOgRYhnIPYBTwAGpYOoNvLLasF6SN9pEUbIziGjeFcg6V6EdqYmHrgWHNJlk5HQkfdEhpNRNTb
IEaAnGdLPkTH2emVR/3T97AUWFaDyWPaL4tSmuj1uhaDcYnIo9wmHa8ssDSMvKHD/huX5VGTM0jl
CtKAQykWqShZNMEgin99P3UodSjlUu6hr+csT/rTfjoYlYFMNOW6Bv3zEI7R99ZtzLO5xcKFxTEl
6bqz5+ZgRpZXL3RPqKdRlR365UJjNY6G0aQuXrlkGcvR4+Vcc3gk6l3CdaX1YlWJqqmfSVQwLz36
aM5fNdTxkIMXaFVRGNbq1hfQc3uTeTZolbuhoj4qmV2qhQMW1l8LYtyQKkbJptA66liVvaMtPp4N
7I27Qjjfuf/HeENfv+H8Xq9xdO6+fNWlxmuJpa7x0wutCzyMYmisS53p7zAzHXsRttD6UKjdZpPT
48ivuL6CfHW/FRbZrWUkD7cSYtp0b4ql8IDP6rUrzR+GHMu0zXbMd9bZmH99Li7GGgHwCXSfZTIa
NiCGwta/jzOHUnMJZJBLjbjED/6jgXBrdeh5+2oX4Q/rqK7DO0ZLSVgmc/bXB9FqXbhW6SiyauNp
Z2Lc9mPzECuNFBaN2iKizWlbTs0BLGZxuHU5oHryULg1Zp9AMzBpyHu4e5/DAIVz7CuDigY2VIuH
VdXAJlLYZ9lwb/z7tP1DgcbhyZE8WMAQDd168W1NtBUQTS0yWmRlnOxqeE7zwkXAKWr7EDTymW4X
gZJh9iUfRXjyHaPYNINxf6t4aMrxH/Ih1Al2oqE1TxIYtJsS8MFg3Sfd+8wANVGk8NC4zxGcK2AC
xZ04ajhyX/khf/gGy2IpGZ8Ga+Wt0/PTIMWGkOFYsZ1LKND9uJPWP3WN9djVsjhwmH/GgXUBBSkv
cjJ29kwnLhEcP4pzMej6qQ2K/2o6Ff0eBRMgAqBtyXg/4OprrsOY+I9/f+I/nPtRmYC3lYtSxdXV
i8Xd7urONpG8X0ytIQklNaGl+6W7q7nQrhB5VFssbpiob2fjSNJIFFDqbp10ThNLMs6Mqn+OSPMY
zP6VyeUs//Zf1yueThp0qWmFcJd60ayzB71scdALgk58+IwADjZQSMoPfR8A0e1SE4W4WW0VeK61
XxVfWhQlGPw5u2VOZh+xMp3GwPC3bdeWGMYQwHJg3w5mrrx+GHEn91qzjX3WNCd5NjW9/DAudQTs
pFFRj3CxxwseFG2NsDFcmc0w7AMADVvCsCjSNk754fbfgnFJ8TDZhk0OLV6Q1DYNmi8h8oNtmOXF
if7q3s50awt38gzHjHLLreEZGldEn4DZ+D/gfpbGBo9MRybduULbs23xX8/+U9Q8+Z3e70mhEFuN
LmCgqxHRMaO9gtdwjcL4wcUqsbVBiX5wyHy763PzqQB7sV44mThFABvrMkEMEXAo0cqBPPmqIR4m
mokpUNoGt9InlnXyLQ1zNwk8uLdP7IQSiIxmSE/3XcKtbFhjeENe+cyGug2zFx+aj0ztDyqKZVov
JTBp3ldJ0LFx36qbc0ncUyX2t0OcqqA7odPs7BIDBoeOVblkodVaRvM8Kd87Y+ZZMXlQY2V5fhzY
94Gp3kufwna3NGtvlz7CcMXKNCFVmePYeDDEYY/lGBLHAf5/ReCYh2RWivCN4xoZby28zJH7zTCh
itOD6VYUWux14hBvNnR6cUCX+0mTEO0NOrCFcS6p5187TV1uUz3zs+wwGWOPFy7dB0lFfuDcP0B4
8uyh4gbhOsC1XQSWadzrxEtnw/bHETxhOwv9uDsnU1UeCI6NfxzyUhtKfBj52iYbC9uDPwvWdE7i
u7EGC1MXS+5SOdG4qD5HiFDWA0jSTW2nX8Ol0AKc3USRnxq7IUH6G9skjrW1/+32sg0xcXgMg4C/
XglwyNWEOvOzcvNFhbiOUhzQlFqAWGXWfU4fvFYiOnNKAT2SBVl1b5KvrvCU7bTGWbjp+TVQReOB
EAp/1ObSrGeCjRp/5/S9HLR578joS5v3A5nZzjfNAT/pQ4ZMW3FsiUgGkUme+k2YsoDJ8xKIJh53
BWg0DtfBOJwtW2OqGunX1q/UVVbBsy16vP22rV9vO5vh4pLqhNtfDQnibQjFU9bft844vTf87t3Q
kagL1Pyb49KWQeeN+mX6QixBcLAG+bVDpLsqEFR5E+/20FZA1C3pTxD3iOaKie/xZlgiW0fMh3Js
DqGcqQ7g70oKejsEF+r3eoOogENDvLYyCnP8+k1H0vmqm+vyqrJNXo3t20Ek9EaXpbWfW/3ecZEr
T9kXHNxb5OqbUeZA5hZBzW2uizSadyQirw1VJrtBOmLN5uB6qU7DbBnpFP0a/sFp7S1bm0UT8b5K
DeMw5uMny+nJoAjKkVYM62c7Rjsr9R+mehx3fVoTvVsjLAdgWKyxGSiv6rdpPdj4QPAemrgydhKY
9kxDq2weOpQ3Is3RFejiDM/IfhirHlpsavVrZ8CPEYKAzUddnUxYqyXcaITZmEX8Iy5psDctIoYO
MT+Ci+xdpaDJwckuDsTcetwQa69Lh9qbEWPc28LFizuC21Y2DkSfvGca4RKTvCZ2rUtONCVWz5x9
8mNSEE+rVh+fzSvhPiGiJixGbRJ+NrNYPY5tEx60Ik0xAqpt1kl1UqU4U01nzxWUK4oUWg5Qm4bz
ZBl45DOa5BcsEiBXoNOxVbuv2UdWEK3UCVT8gVGqr6mEzls26sTjaPacx7LG6ASH6zYKSzlh+Bfh
F8PnUUBjUTpygV2jiiAopI0fzRCKECKJxV7uEiBAayWg+Eu2dYtPH2fUPTkcd6jq9PvevfCv6p8M
XX4dSW9YDdb8VLl26bkHDvWNp7mM8eVnhXDHViRXcw6vCAZV0GXd7jlBBACdAn2PS9rEMWn3ZkgE
RjBa7+06hss9l+aWKXXxA+18a1FI/nUrazYpNMzuKU/wgwSz/uNEHeugOotGnCiotGQIk2QSAb9b
gXDnxJZ9LLr3Ln6+wAnS/a3TZwgowkkbHopl4Ks0oUZ+04pxpsarmPbfnaryWt2K7sBoHMFG4lhd
ZH63YtetSJNl8GeaUh+pcxnvQpYmR+vehcx7fEbIIlzK24qTYcq6R7u8g8QA4lG0rLoDCvzbYncr
E2YCXpiIsqPWZPd1lp+H2n6bVFV5HgfCifzRxrALphLx3kMCuRhjNmOFhKxFGfTjkIlJNDOBalS2
aT8QsiIfmi5/vv0Zlzn4Lk2fkXzD8d/Kom+VkcznGFLZWIrPoyofRFlEb3qXd5AnSf0mz8IUK6Up
yd1sxeb2pHmnmV7u0Kyce3wbfTOffxSbCIzv2zQ73v4qP8nvbhVvG9gEqX6dOkmjfBZmrB6SxP1a
DT6alrj4hhxti05nxicJoa836uhxDpV3+wQ46T5nVkGuhJuV9+7o0/FdhDu3ehDlz9rD/8sMoFmB
VY2ho+8NRtI2S6xvJREDUNiIMlKy9LDd/ufhMAz1c1Ak8JTQzOeOBAy1FPLdEONcWwM7Wq5xt+E6
cLIt6VPpRFbBi7SJhGls9DWzgTptmt4SOFl6Y0bYmeIhnIjiW4f189hTNXYocj6noXiXxbBJ5h4Z
vZBauyOylD61oakDyiX6MOJa2I1LtgOnbKfi3jhWqY7NgHLaUbIizdyN9nE7foGYTw8+zuZtGGWf
0f8w+5dqq6xwKVKS8be3oQioTq+c+i4P5Wnq20c7mKdjTVEjwnh/tIOmXk+zg4R61vJd05nWipk6
UZ7KITbnAklsor2pSS7bBLJpNkY2nGfZOA+wNk4cK+o9r4jNc0QmrXoMzIUePltFyHgJeZVXPBGg
6dT3JlP68XZI8oceotqUjTsjLfLLqL2TBsSCZWlmchdruNn1A3YknC4WKZ1t8JCkoXXCrynPvs+Z
Khvi9GhENe+1n/DTqWprgdhejZpWQEdJNa9USUcKgFtsln90XKgQyL2Ga7ifoFuR95oTkvOY1NlB
J849QTN0yHKSm4LAhInBsFw46OweKMPqz35du+cl2CZSdH56clS9jITg3lk2RNHEB+M7Y4pwxWCE
zkZHqgemQ+9uxG4I02Og5bsvSnUo9bnYmCovf3wXOy66bVC8Md2s8Vr0JuxonJGngD5B6a/jBsOu
qfmrsoqGaxTXwxfgr7vaFNRBzOFhLqiGIB2bjrAL53Wn+xtNOHvZnXV3jE5htgScYEn6P+ydyXIb
SZZF/6X3URbzsOgNAjNAgKMoaeNGiVTMo8f89X0iaN2tZKYk61p3LWRVykqCiMHd33v3ngsaPr+t
i86vUhLp3hcnvb2DBZ2ch8LeLVNpVP9t7E9em92ZWfSybPNqVV6w/ZgXt/nOWkBeLTLgu+W9pvo5
YKkUVNnI1pZXz0YuegvPIjDHbTd4ALVT9BbvyxCb3vy/Wv66FJV6Y1kFjSRJtoEGJfeq5FjN6n54
WwqN5dWbyKhahbKsN5FMo72uGhiv+6/2DM9xlz+sGP5buQlzjGJ40aP9slqGUecc9Fq98yqKLKOy
CRhPDgmhcDcuucIgBFw/aIvxCMXLZa/GHmDOkU7IjveTm2iXsdJeU6/Q1mS0hlvSDI9RaxP6KGtW
cqMWG9uDv8CRZd1BQ5kbzm5Y1BsauE8iR13eevl22biqzgx2A5iflv6PnzVBvK5SToVUgDgMVl2H
anLpVasQBCPNJWFIHTCeiz4+jaaxg4KEinJ+nVM8xUf4UGR5FYSjdEGDZhGlT2nul2ulmT1bSFfC
uvEw9cF6eGoQv69UltCdHQzhpigDsHuyAx2TTfD8agL8cvQTgdYPMBK/WIaC0nf0+jXLk4kjr/3C
efK7ObDbiVlIyiiC+NyMWa5yFTJ8TKBbgOzQyA0r01stIrFUlKVyE6THMqvbvZ4Eb5M1lAcJoHMz
WLa+TmxeihIntZ9kEmiNN44omdsc5CKtqClkFUqnLvGDuAJRMe6bvtcuQVOeUClXa5RKJDqG3X3P
dHE/9WTJVEVz77n7BhojATzPEaCLNSkEwl2ZPfpos7zP0Arc5KaItrkATCCm5FulPE8aRHaBHvvS
K7wUkeJSgLp7koZJb/KCkBRw80417IiJWsdVDDhAL5spGjhlK21nO80aZc4i+qaIFKr6eaclNpuk
UkDcG9qrrxbUhX3QVibMmQG77nS0VQN2UPNQdXO+CuAIwTO0C6uKs7vF7u5l3muBpDhEBX9Q+1a+
l24oZe0EFWiD8ntj4qpYd5b+wIkqIR/FAylQDe1u0ar1Go+h1CZvi5d61dFU3cDUEzuOHOq+VDOC
fYveXfUNcLU53jBtevJnY4RRcPeb+8lpC38ypwplDb5i7AzhDrhCuipJrr3Grve0aCM1I52ZXUBY
l96DPUUbeHPmrZpiXzMy/u0RZ5ys0GawYjxM5NhnDUgE1SpAnkj73N8sFccU3UctQ50EujS/nb4L
AjrPXTy+KWP4lo6Zd0iwxm8yjfinwEX8TPjgrgN3PDJbeNdpujFZJR1F6dzEqAht6Y5BcpISGRFX
+QtJzw9xYD4zS+0urTm8OabzGKGfPTYcY2BVeRfTgxJN3px6ElArqiFzdwwLMaYYBJ92VkFyuzHe
lm40boifii7R7I0T4k01caMbKkEnuVV80qzP5LtMiWXvlZqMrcjQ7x0RdNuEUPMnJXoKCW8Aq/Uc
GjJf9yJPH+Ywpcmzqvvl1CiRj6560ztr83EgSDAbMhfO1ssVtxCuXpLExaFXJO8Ve2jEt1aTk7cR
3kVeF58UBq2b0gTxgxZuxHHdWgQWh9881413MG5HH7YJiuZA031Um+W2KntSUuCnHpZnx5lHa3Qg
Ld+qCa4OTQglnSBkCMjmd6Gk3TawMjDIARSHtDBw5PMmNLn+mXMruOF5eje4zqs1hnNYzXQ/ofd0
TK24jXg+arODEbA4LazkJRqwJrpKkhyW5oPTM8Avo4RXvuBJyKA4+aOZ5yRZu+mFi4Y53r0owIzu
0AOFzJ5uWdABFGGh5LxlUNBJc8O4i1NDmKRrREf0uUIMzj0k23VDkBFE/fKbbtXeFQjHa2KiKVkq
3z5TH4o4kjurMoMLpblBSkiLOIvEhWFwtmmuSbi+rrMTcfQAc/XFsqzx0lJXrZJR5lwAlFLLDWyx
PAJzIKL8vh9dsVWUBp8xPYPLcgsDCUpnzMez092ieBdrz3SsrdYmXzrXkhs6Yg2MRRO5XhvpG92Z
G3Glw/2ZUhgCXbFvpuJstjmK2Gqor1FyqRT3NY3d5EFv8y902IVvwunZIdAlmjLSLmrkveBoW7Wu
VnwF97cn8u0F3V3y6PYe0N1qY9lRQy0Au5ILeAHVfHrfP6d4FbdauA7rUXuI6wHJfuodm1zqNEq0
T4UpvxXJFNzptDIwTwkijLNxY1o9a1EqaXgAWHhJTHGUmT76pI+VdzJIMNmo9rfeJNIH5yxTXCBx
6AO4X10/3bkkt42NSuKBFZKtCVT7UOFi3SdBNR742g+B3pCX14vmwctQDG57MgVRMjgrKyEWGvzM
a+RuHKnbr5YDdIT9wjST9KuqfpYTIcCFYb82k/1SC8+9K2wwJY6o9mqsRFu8vslmKsOOxlf6mdan
dyDRXLCipJ9xHZKailxg23Y8ZKSfFyYhPwCasm0TN+06UzJjk2hmCgCOxBVjNN9fJymVbjvI4GTh
ptyGYzSt8dNkR2bHmNeHuzKxwtdCGyAcia3UQtLd0OZcYxx1ICt646BaFVUN9c2jquavU2ztJ1bE
c0OkWJ5xRc2wdfyxGkb4D1FNp6N5g7LA9xKjSneqealmn1TjSsRPXXUW0ezS7hvcDeCaj/iWkb8O
KRxv44cY8QPPeUkgzL10HabB1SFqZBMB2zgjBkNaMtogfdtxeFVLhSOTY6/0rvb2PRmJgoM8iFsP
CWGm85T8mNLydoytJ7hywLEI6BBZI/wJm1IFhkixo2xT6co3Lgy7BC2NVZlzWh6/OQyIFU4JSlDs
RwOeN77ioyIEXFA3BzCTw/XuzfsGjT8YknYbpv3ntkjJ6tbtftVVzRcSNogZdzL1hu1p8vVxaxWR
trIzDcR30tCpJGSQTZhwMCGrlRtTPGdDfDNq9b0pg2HTQWHEop0ea0snqQ/4oynstcj66xToKM3q
6KnSs6ca6gF7czJCUUfASDOqNahWIE8hLIYwDTcEr0G+amsn2hq1e5TuTB4oSpwDPQQnw/bJEFHI
wCx98ltoHZJzQTPQfB4tGEaZBsywRtttYUPyFVrB6zGlbjKVEB4cnvF0+ConXu2+KXGfT9GNEho/
PMBwK7ILBgjtILy2XSd0oGxdSVDb9JgP3q1TKG/grkNf1yB/V0G2zWpNQP6wijVwa7zr2IKBMqF8
50nzOuthoFvsK4MOg1UhYS5HT5fRbY2CUTt2uvec6t7OzQIDtjk1eDSXrqOstm7MpLoLIWZoo3rx
RspXw34z+67bjAIurxEK1EhIbFxvIOiIPavUNfwqHMpigvJmRXlK0TVrlChsEsMvQ+QQDSaCmrmJ
wtLjtXWJwb7I1yp4J6FY3gEb5o8qnFK/7ES3VhrHLwHanabKfEjKniYeOQd+6iCBVcFXiYKOlF1H
2a5DhBIOGQHKhzoMcepB0m2Seg2KEFtjQE44KOPNEAMug8TgFv1j5nqkabIqBvKzjczVTxNQbJR5
B4lox696AN1pFp8KoGiQCyFVC1c8c3uK7dSNj0SavkzOAGDF4x63SncNONhTrW6JyOFMp4iE6hvw
s6rKtW0lD1KaPxKnfgkD7SEghS1sbGATavQ5HmkoxN6tzv9zVYAK2hBJ+Njh6lxJO7fWWR1uvd76
bBMiChNPN7AE1+7eDWcWjRLxi5tcwfvACR22nPy2ElEEYxSgf6KmO2LzxHr8zEmi25aakxLVA+JN
JA/BRNACCRufW5OTYJlzKjMmRyF/EsbGJeJgimJT9OuI5BukPzltnhjGRC3f0lgemmEGo8jmh911
+X5wOoQ7pBb2cXEc7OJJzexpPWV8KYcRfq+7ybYZtTs3S66OEUF9GIBH5MymE87zg45B2jWTg4gU
+H9TNW5C2LjC5BfUaBAfC8X+roVxd+RReDHb6gZMalpqMfnHZrZr+3xnofvwi644qg3IEbrgq6CV
a95/oHsKwk8fZ7O6jiG66BSwG4bPzbqxSUiZbKv2PTdwTjHfqiwvTaKbB8HuuEdivaLHtrUV0OKl
Cuc+Gkx3lVnhl4FXay1Mm1hsghOIx8v3sfegDD2lj4SQVNWkbuGAa5h7K3p07eAhrbiYfuP0EXJj
62oH+C/SfDzZSBlHD2pU/K0K9e9eqjGYE+pOSpv4nvAtZ1qDlmQ9ZIH3CLEV9rQFV9CzAT7HcZTe
EfR2HLXuS2KgS+wL4JoYfbUjoTro28qCAVzrnVqrOMZ0KLxWr3eR3YhbPWr6W4WZS0FnTxaRvm9k
O1wmRdzEgH12aVqwYJU8xVyLfttlICJEBX6nAD3ul0GqsXkbr+HQiUPlhZwQyhhmKfpzqSsPVt+o
j4XO6lkgpbyZuuBoGzPI1YzwUo2peyaZ99uSWKCpXyphf2+UKrmR41Zj8nN0tA4obFZWa49+1j7l
Kp9KKv/EIRakgF82tmYIbNkK971Z4/SHgIEeJNo5XVFgHgEjGWeWcxsSR7AqB5VGd03IxTTBBK1E
OlMDVIy3kN+XP0rw2bCRTBW0Yu69/52Wm2/2pFrH5a/Ie0KQ2k2gufXSOi9/ONTs56YUke+6wtn2
XjWD7r2vMak4Z9qxgHpoiqzJIM/83DThnFuNQhVXRavI6Zn2jWNMyzugL1SDJjfhqvdOgVV8bhVE
ENRBjIXzZKP7Fppt98i0zeuTezIBFIiJeEQTbew3g+IhJx4fcBgeZr/8qgtsF4ZQgac1+xHYkgZS
wJrmjbfWBNXILYaXmjC+qgxKppIUZKPR9zeK/qBpYb5DFQjXbO78L1pqqTbe3qBkQcqxSdoppY6K
nmsO1Ubu6wQa7/PIKv0qwZrjyuabFlUbrS5K+NBljqPRGcA24gnEQUH7lBg6Jp6Zl3ef3BFrswkQ
ph/rOzS+759Aq/GBsLVy7VoKzjvbmlaW5DGWybgtYolg2cX63HCyhaJ91Wv5rQXScuwyuUpRiyDa
Ni5tDpKwpLVCJtLjoqIthbdHOsuUef4WQ6+8OUQDbdTOA08nWD3I2Hxc1Dx4pIwbVYVVp9OjOHk6
nIjafkHQp9DVH4/QwW+Bg48n8u6m1TIjy9uwuHHxPb57sRilgAAsH0ac2Ct+UvTe7wsiJMBjMnzN
mVitPVo/xzxtCPGSRbUKPIOuS0pOsO3xYxPaur6kQl0n4zTsLUUnlEqRpJFOxYH/ku4qjdArCi7G
8gzI2sk5ETUEgctr2wLOZJH6mBfxjptGBaS5Z5JfTPBqvM2iUbTLclPl9TM+CPoBWnLbAs337Qov
le02PDfL6K+xQIa1mn22XO/SexHVYV7X1KYF53S7hRo0f2mjU6Hr8EzgUFXRyhTmHafqdLsMBks3
+Sx1QJuGZVgPSqGwh8uT6QrOnY2pHnPY9jRkSMdrR+bkfQh3gtTfXtjFlabR0W4C95R2EZTg+SST
w9aaVbPBgD9DpEkKodJFig36fKVHttj2bekbWtsdYAcwj7H7h8ztOHFJKDuAgmlUziL9gBJelycx
48od48adiq2hOdVRQ5K9pgwOtyg5UFQ61SOyfRq3bfigDflW6R3z7BjjlStKMLIDZ0wLobcPRvJm
hk29XXQ0y8ULHNiGU5tZuyEkwun96oXgh/NM3qoTpVgZxcaTNST7fv5GKIkv4VZh9sBGY1XnKHfK
L8zew5MCQ6q32vIElUtfNWbfkzgmzb1oEACY8OMgLA2bSNjUz+l7R7cEtgZt7KlK+089AczM8qiH
52cnr4urUQ5vY6cOZx3gEhjAr8tqM025e4rGCo00oQGViAsaC86pqFsN6ILo6NRKuLMDvHOFTpyK
ig/keXNnlQGW0Ca8ukO68aBcX5JhnZNI64XZ9NUtxqc44bblSjAcyxFx+NIq0DmP3zUajPb3BY/w
WZ3emZdcRpOCllePJnhU9FCpUzIo0ODgVFSdOzFzRzqbxopU1ql6HmnnbJdR2OgUxkmL0+dhJn0s
3g3JJVrV5F36LqEO/mJMjeAWhr3arZd3VYsrC/V1vQ0FYpVKAhd3I/cQUoMLB7vegFftIQQPXhAR
f4MjlDgFYnhWZIuhICDgHuI1UBLZOC4v82QQd8K9pJWQ7el4rZahVFWpz4ws5Hbxr/WcDeDkAWla
HhOaPS65paLdKazMzN8G9MTq8D1Wik92Zny2tTraVI1N/QS+TKfNO2ju8D4JdYqC4YPAdwWrWyMd
li9PkQ3vCaBsqk0vRoqmN5m1wHZl73RnrHfLt44ziSN0fsXTPO/3TiC+Kgpq+PkBaTVCvhPQomcK
xwzANmp1J0X9EUzeruXI8jBauBPH9t6g2twnMamfQ0iCJuiObw1X8VTqE7dtUKEQdlnXPWrUZov7
zIm0et2q9bXIBVy6eQbCc2pvksig/gcohxJ/lggV81HXvnW6+nVpaIFGHv2AmLgVORPTSi/VmR6t
tr41azEqAAAH1YCknmm3Dn0sXwRTuNUbkIvLdxxjY26jPpKzCCu99hASuxVurYkMU/Bj/So0gK9Z
GaHhXEqG2jwe6GQCiXt2GE6FncSEeOhI+GmsrU2NYa9GL5pu4VDsla5nkirCkyW1PUPjnklCRrfI
UtcsqS4HPs2jkbvm+wgXPZYX9PqjkpWktWJnmX/1IKI9XHThuIMEUmy6LEInUAP70K1II+H8if1L
e7ACJuahRRIFjVKOUGO+6ZR+U87t9oC0lqTTtX2sI99WtHd3L3KE7wAgWUZprC5DHST0XxXaC+vc
riCxOkWKGhyNZjXmHPMi932799z4eap0Dsi0jdFp5d0R4MpZR6nggx/oVvAJBPhmVtycsfghp9EI
qWLV5iSpBG7KpBaXy6L0FzK5SrpGJ0+68d5Rits2VIdbLEq3ELFB5BfPbTn90AxJf4MQsu9dPnxv
Wis5MyJaLa/wVGdodpLq+2An5s5jDHELq9E6WyUjWg14rgZ+OgeT4NnRS1ih+1DKma3em8w5Ehxt
7xOuktRDN7hB60VeTG1jMI6FXznteKx6176S0cbBa34hOt1U7ySvB1yj6rFub1HeaZc0P9Emk1fU
bNG23gjqI1w4TqGeU7ZNKNsV2vSs3dVWa2/bpMFHVTKFsBVJfJbecfvZFXcthtnv3CMqMxj0+zRQ
cZVVX4lyxNUk5Q6Kz74YjOjkyprR4uRcdOE0fhG23Q4O6NYRdror0t7dopicMCeYciV6Jp+Vrn3H
kiTX/NzgkDL386NEOvsspB3njj/gCWa3KvkmFNo2Y6xovO1L/VtPzt1ZlwhL8kqoZztpOWksUpYi
S+8RqhXIcmILkUlvTIB9e/WizX8YDVlw4X2g0op3CSjuyTfwgwDPWzu7zAdRlV/GifGBXk/u40Rl
q2GjemaIYWzaAXGIxnO/QY5UPYSQbH3Xo+yTvL1x+FnvibaTdka9PDsqyRlO/VFEcPoVLlCTScQ9
1biDAlbui8raGWVrw6ey5QGj/cYx6ZQhG9kPDZ+VodtZdBGx/J71bUHkF1OSlJHFwUmPFZqxvRXE
1npw5wRYA51MUDRYH4oyWwdsLOtMeGQAhqD69ImJi1VQp5YY4MTAWRQl4InY1ofFymPokKzV0qX1
OUHcVsz6onTy07IV6aJL/SlI7YMWj/t8GtybpNw43sC8RP0UmSVjDpiDfdkwk5/PtFpDTmBM3lTR
dbEfFl1JFJX+soihjUEtjm09YjbrTmaRmu9rHMIwhpxG9KpEHWkPeTutiEuSF1u4L1afQ5W3oCaL
6HkMjeEWFeppNMxTXIhbvmiCIkr4ZSu1C81F0js48jFpB5lAsbsBlborHWbFhOTU/pRoHJWgX+YK
Oocka/R3x5vkGbyAecYIWsnEdwMaIgGMp7bQaLZagAvtHMwuPR4fZvYTD2uyYyBJhl9Rzic5jpCw
WpgSZ3JYq2GVcBg1HkigUQ96a6wLO0ZyrSgE6dAg6RKt2iG4+T5VAst7caxgezLHqD4tM9jQMEO/
dMx462UAk+JcKoeBXAy/QrR5tDnu+nRNqSsXeQXa8FOFYKEawgcztGB+TrtcFh417HR0Ne+Z7An1
tGxgXa5yti7qgz267x+1HKa9Ij4jGqp2ZUbOWD2rlOc7y8x+hpQ3eyKSGJLoh1zY5ilVEYMgEbo4
X5cCrijXCvjWHWO7eC5eWMByJZ6P/X6gTOLY2TVlM6s8GTmfugI4F6QEijERhX7ojNk+LdIByGYx
Fyd3VdERHBMoX0n6IxpLy7snqOXaqmpNsa96SPNxScR0m/GyRJad0aqczUpFPJwpgN61wQJ3725w
8D6nqLf2SuEY4MwJfZwweFeFkm7tLK3XBn1Y3kgq0tSSrW9rhXfl7q1HPBSnZWgeu0p0wHY6zSop
ZRuo3bOcq6/lkFxhCtgb1o0BrAGxVqMj5DA6WF9mDLaHjhyHLs9xok1qVdKPg/JQGJXB8aS7rys9
P8Rtj56lY95Y0DHrP+FoJUvHDceNw/LXk+R37nGp3aQV5owyFNm2J0f4hkfIbOjH4v08i4EIMRg9
52lAqtS5LE4s0EREk+sA/3QtnRDgtRcfS0+H2cSp0tSGblUKhNK9mpvUJGZ8FxFXxgLY7Li9O7B/
RyuqglMYx69JLIeVNJvhikQlSBgJFXb4PSjddF1QNh9DcmKcxFBJtJY0ecv6Jhj0s0I4xIw8+yI0
Lbtowwjio8tf7HB4nXQSWUyvPxISxism6NFb8iIctV5JtZK7sQq+2ERZnqVN1ILnkMU88WS3drE3
edXeEWIBMmvqM/rVFdLBivDnDTNZlB4ISVX80ABGLjQ2UUWYtzlpnPdLHeeBiW9tZrimNUtswvJT
kIbOaRhGDB1uz5BNuxfAynyj6y2Ub6HGKQMeE470fA+MvF2jTjkvCggxKNlm2Ww1xGR7rxc1rl9r
5LeKoaInKDyNQmMgZ9DLSXCw2237wJ7To7hi5KlEqblPgeRGnHQH8TU32mgd6ZQrekk2iiEnf6o3
PY6+o01S49bW03hb6+WV2tWj26ERTEhk8YBeDRDYV1GF4g9esH8wlYBscHDDuJphAb/84IepiA0r
xmLOkZwVh0kciKs6RxKZxy5FbNp0FG6uSkOi0qiA9SDAWo/qQKsTZ+emNJ57QehdzUQsl9aJG7oy
naB8Bq7w3Hahct+okQY/Bf6AwcQs5pCeGH9yr/7d9IS11lWxS80+chyMf/X0tENNp6dMpquqTw7i
difHJVaUN0FF9YORjX5zwMgDtawou+JGxoTFdYSVUawM5t4Qgb4dG2P4IjH6HPbuyOjJUcSP1omv
AhblizJjZnEIhc9jV6g+QRh/kPZrf7dHwR+Firq4o/4OpgDf3HetUNx3YX9uiGItakFtSgYMmwJc
9AXmiGdhQiMAhlDUDfElJsTl3ztd/sH75niExOueasB30Z0PlLVOSgyAGfHZS3Wo5Gb9KZ9Trowc
yESeV0g4xtxXh4Ys9oRTQKYNdFQoV0+uMzC1GBCcavMWGiDVruuvZPys3cQeZmVQ4y++Pbh7JCk6
5h4QgXz4/e9v/N27x+9vmeoMf5kdjh9MUtTq9HmaSblildqMrJ9XUVaQjfXB2i8HDno7azDSHV0I
Fk8vVJTNUuVrQJBWNMKPimW9BiSmDjmWKrXmCKOvQy8vn/O2jQkbffbqrt6OPf51h5jEjScnTGQl
qxRQcbJPNC3fEIakHIIiDtCQEphbxw1VS+7+Cdz6d+MPX9V0IOLBxJtnun998JsBpkMUttZ1EQN0
1swYTzgPyTHaMjOhcTvZwIrZZy2440sBpgbmTWZx7nON1vA9dYwvZpQc6OElmz/cir/j2UBnapg7
Td0kC+MjGKZty8KeYjO6XbQIhaDhRnfc2CgpH++NrCeDw+jJdgpwAFH/UOXhfmlrCmf8RIesv2lB
6zyUtvasM8sieOEO40CPiKElh620BpgsxNcSDaE0EFX5KEZI1EUSyqZMyP4gsgfsjbVbBJ6J13zn
VuXwohN9niht+sjZkQzrHpx5aPz7L/8PGIKZZmxi1yFVG1PWh+cwtXpTGcompijDtqq6wWOOk4Ad
UTfXITOdHelcT24dhCd30gWpehT3RA56t0H8B4YX/s+/+cP4HWwb2h8aLn6lDy5bVB69OUk9vF1E
sAHV36HM4DWRq9UmOaxBiqmaZKgwIeJb5hpdh6wkC3eMbghqQniL1LOzNRis6qz7j9GLNl8EFkG0
IXdlW0WMNoZ1W6mf0tLuyXjP4+3yx2QwCNaaLNzgeqYd1ET3uUmx4nTddNYU0lHGyEn8ZakpRrel
dkAWk5TGozGLj0gdW1WTPR5B1E9rMt6oPQXsHdVpUI2zo6o0HQacmEoCgBhJuG5Nn7LQ+LpUUrmd
vKQRNJmo1m5SWWiXMMjWRtUqvkc4JGpMwBxJe3K04qXtWK1aKtzVckpQTSTEcfXZs0c8JhEqkQl6
A4m/JNEPvfOJ4wLygPgaNEP2mpvpVUFpwmIgqSHyMxYA4y7I3e2iVIsbnCSxWa0tTA2niRYlR8Ap
OGeOex90xKlb3DnKdCQ3GSacQ4lfAhNMGR0ZIv+w1BoOr2Ch9cLXiFiO8//9OQUTPPuCwI6q5kfD
MErFBJ05z+lSYWiZd8lMm8IyJAlJHZjeJSOHEJJSDku/dFlD3FbWh45m+B9+l39YMDys8zrYWt3G
GDovdz/5QgOPriQt4+h2CCAEaflobxZvWkkEETrZbr/8Cguu601Hf79jQa78OtEOXjY9DpQr61o2
BOfhqUBpOv2BY6A5H9dbk9LBgT2NeZ5X6W8vkkOPo7Tasb0utduybZQjYUI1Glqr7zZuNXpbpSk+
tw39Mp9znXsOSs74i1Egz+g6SSe6a+tVpd01AJ28yP4Uhuk7O4IUqPwYesF1eU1VkwjgptkvTaFQ
UKNqRNDjVpbmus9tJsaONRwbVsg1+qPspnjpSQFdlrqOWOhN7NTMmV2FR5oAPETIDMAtGs/HRmQ3
IAR3LeXCA685OtAYAiVMfVpUTe5ciYdam3mzZ5JHsEtvB+t8Cr73+jg8jLrzaXGcjerXvmvOzEE8
P7Na6vu0+KIb5nfDQucIurBYq8m00Yug3S6iN/KU8e4bA2KVjvc4a60cVkex9hzqxdBwH+uAcY3B
6MQf3ZE+jWvsZE6YQHnUFN3Hxak+LeLwzKvyLW7xp5gWR9KR6hNFZkXvH4vackiyTeWgcxi9WVaB
cSCeQmnrswNYIiEe7dyHzh0FUrrnC0Rbojk5qFY3qsPUXNYjkRFp9KY4j4FhHCVNNDymBvaAuVIu
SGvbmeYmb0C12rlDFl+VhFsHNaDd6BKqp4ekgeyzlR6Wfh/0xlXKACaazYAg6ZKtO3vblp9S6SUx
zLSVrsuXGgUrSpD3CmoMMthI1151jV49RGBj5u1boyfPWjWVCD6GF3RdhEs1dBL1OvPIekJLgMLp
sLSUTDeYu8apq/L7VmCseLGZT9LIG8b0bIKz3qtR+DA4oXaAbo3JT7/VtdbcOXVz37b1fin1Q8t+
1CGLP3bRG90qdetmtnlAHouSiLAeM2jPilnAzBvyaw7mGXNXes7R+Z1y/Q/He+3j9gU6xHQ0aOGG
jQfb+wh5sbw+H2OtVq+i7cO9dMCeTgmTHGmFBBtZ6KmNUF5qDUahqrf93p3jh5el6f+jHx7H8u0/
/+N70eYg5u/fgqjI/xrhwBr96+iH08v0kmCUe/n7v/Se++A6/6LDplPaGBzmXY6C/537YNr/4qwD
hdi08OLxz2Hc5byk4X/+h2X9i0oIxiHwaRu04IxSISFh/kem+q/57y0s0PORhn/v/5L7MJ/B/tdO
zRzaZDE3+M9f95na1ru+FyHgbI2ZvG9WM3JTdGX++NPFuH3/ST8HK/zq58/8g5/2sYoZC0iLbtqa
og84VrksuWuh623yh2rtVx/w4UCX9YwA6zLqt8Wk9ad5nn2iTs3+sB/PlMF/ujwfWgIgnTkQpvz0
GtAO06toQFgmJxSYNkIn9a3nvLxTW2KLfn+55jL9Hz7vYxXTNYnRkDKvbkVVa3d8erNOJB5IgGTD
3e8/4q8b+P/c8b/Bt3XMyKMF1iSjcN14wtwHnUkUcw25wP5TDf2Lu6LPx5ufbvuoNWYcCzFt8zF9
ZX6YUeU4LROt33+H+cf802X6cDoqjQxAV6lOHK1d+S2r8AxVbLYnHErxTvfq4IgurPvDE/arezL/
/U/fxYvd0TBkM2Few2KTjYN2lmbxufdK7Q/lya8+Yb6KP30CejE2PZ1PcKRXZn6N80FDH20W9Q5K
LWFMv79qv7opH971nkO0HaQENuuMrPCM2/TdgtyT2b/58/W/fg2RiLhJ8i7flnN2Nezq8YpGHt3d
73/9X12lD2+6gqwtDhs3I285L/DyNeEefB9dcTwi23/vIz687qLnJJDoU7YdrNkSwR3YpgpcgFEm
+f3vP+IXK8rCzvrpXlv43hVtiofZenAFyJU3Lt5O4+oCTt8AALvY3e2/90nzb/DTJ8ETHWzgqcN2
ctrmFA4z399Wq0cCE2LkBZN6H0YNutBSsaLN7z/yF2uL9uG1r6OuquIG/wxmTtW3MQvEfmoPSrXp
h8qwMARHOEF//1m/eJo/QsZioeRIiMNhiwGCAMFayOEYD1L9+vsf/1ec5P8skwsG56er13BpcPET
x4k9aQT7VWUUKYBAMVW1ihKE+9yWo3jqXabVO6m4SXNWAAsRlvv7z//F077Qj3/6fJ7xLM3yuN+6
tlfsqErNNeXitIojhgm//4hfXcEP68EQmV5NGHS/7aeCOQNuTPOqd4nyh5fpw6H1fy+h/tcH0HPB
lARBmu36Xm0n6ddl09svbdmOGfCaWrbhE0dZi+ZnCy/DH5MqVF/0KZZQGdpYuHAzf/9Ff/VYflg5
LI8EKyV32i3ze0nQhCOQTQZ4c5DEpnB7fCedmuoPZ/Vf3bgPawiwdB7HgHBk6Tj5yiH1EcMGxA4w
KDgv/9Cz+MWtUz92O3sZSDmW2dYl5+CrYukuA12rC8w/XLFfbLAf+5WUTDa4I2YuXhpZ9ZehIrx7
xbQ8gDeXi+4tVnHzjwZw4D9sgb9YFtUPKwfqT8/oIfv+F3Vnshw5knXnV5FpjzbH7DCTZKaYGcF5
yIEbGJlkAo7R4Zjx9Poiq4dKVnWlWvZvtOrOzk6CgQDcr997znd2CggeIObSM+H9kMVpc6uZGSa4
0ppiOC4FWd8Pbmas8dNfPxv/5us6Z679fpW0Bxta+GLQPcppkAfdUW8TEnpWZ9m5SZJfvGv/7jLn
//13r3OOBCskFY5zf6TKByms4c0QIvG9n0Y0M3/9UWgo89P+pC762MFKuC0IWlw0K6BIxHpE4Wof
6Glb/c7vrQzakV3y6NNB8MIri1ybHgSAl5Dgbmjx7+HBZd0mAo6Cq6WhwrpDFN7X29h4kEXX0+jY
3VUXybS4IMd9xEwd+WjpANyny4VD62O5SjWH16+VQkqBFh7C1udQ5xyNV0jyEM1UDBGbl0rX+cyw
r4zn6E0hbqk7JsdF069T7Bx1s65Cp3xDn6PBYrfgke8mNPfBoYtqFT4EuRW0t/joVYQ4vPbtO8dr
1XL0+yVBH6i0w0F/4B1fqbF2h9e8XRIckMs4eRtpzfm58qVl/t55Ko7x3OJydO56wPeYo/JhGFP8
BdpukRunvuO/ZnljywfEl0l0giZTO29T0SctQdfINRF8MJ4/YxMWJJhQIQcYYCT5dg+VbGgZoj1T
zks2tMR9p2MxV+SxesoOzWps5GyWFfGUylrp1lwZkzIaTUw2uMVuyUjiENsi1eC0aOt6FbHKOT65
V0CYiXiCHS7kSxalvvzGIMCe3pgpC/ladLbfFzhNPTMeMMRkRPNVkv0q2maTwTK6rnF92F/CTkMb
XXNry3ELVVu920WsCfW1TEVGZhw7XyyM+fpYe4vgvgSU3OyCNjAJ+wF/q9sNnIbixbzIRrU+Jkbb
757MeRp1V5X2oK/c0cVQoyJlhselbgv8bm107jNvJihakLXbIUEM3BE6v0SboQ3xqaVhPYNpdCOR
4JFxwvxqKnCT7Yo2a/lhk6fQbq100KmG5PeyGMJXdBB9/RY5vQFmNhiyYysRafctrlh3j8GYFzVJ
wiOP4lVpRfV0soYwrYF+2HRYd2bCiuOultCMqMN75qBX02BXzhMhnkHwAK5YJ2IlVT5i+ma63vpq
HSamjG8gcYTmqrJ1B3MMwgSwrJSdVBOzsDx0FmTKs5kvzdBqxCaI512mfkgh/dhkMcKcUhpvXdZt
FGC19ZIxYPv1aUojcQMe9k7Op2YaUHXWgj4fXRVqfpTSDdpr2FxtSgiKLKZmYUdDsnYZ0XIcEvLb
aRkP68Qrxv4ZhAodylg0Q3cM1UDVoHGKCwQGjRm/CIx/Z15g20TkojWZus1buPVH2x3zqdhNKkzL
C2NHUQbpo2Pk/NDqap6v3WQo5IP06qF9D1zC5797ThkNHZQQSfnP0z0qh45gT/DjtIpzOBGvMkhF
dh/NOq2CFbCwHBWZwU1dr6J2tOU2IZhPHUpE5rifhA4ROCCDShd1cZazBK8qj4r4KbSSACuScGlT
FIWnRw/nKYOEL+McNdOmMzbuoj5prGXPKxIyt5+6rhuu/SZU+pQbyICkCoF63dQgzsQFxt6o20KH
kcicJ3e20iM6RGV/zqs+z647nS72Y2B1nAayAC1YTzJhFaUskl6FJ090uLdrBvDLZYlt1rtN0WiZ
mPMhLvV61eZ1Ux26OrKPqTOnzKwVyVA4tQb/SzgNY7WVM1LaTdlgrL+Zh75lhArRsENFBYvqdgxS
wG5GF06OthTJ3I1iyhocmkgUBuk5zrYdwrFpfJLDnEmCfUVhD5CmXV6WLVCTGCqO7WXNBX6Khk84
e04VlwBlsgIsBbrFAJ0W0U/ZfTcMKiFpOxy8Bi+1qT2t1lok9V3kuZ19gR/X+xQMk3wNTS+Lg7Cx
tp/5Alhc9mFbLep9dMlss9edKr2iXIckFpEo77W0keOlX8TeTxgNHtIAaR8ZGIVLpzb1cltei5Fc
0yeidssZlY3VgIHIlbT5hqWZ/E3dLV182RWtyxvbzoveiHhuYTKW0kmw/EUzcrN2bdlpXUaYglue
l9NMc9fVmzbKlkWuI9sZx0dkwXEor7NapA5GbGBLbbqvljlDR4sjsg/pubskW2jAou2bhRSTbjCS
T5KBz1mbPAFqtJ4rpP/Deqj9Tha8jfayHJy5nSKcXkaCa/XsIqOLEo5JUz0WUxo7x2AW6UtaIEMa
t1mkAF5CyypNuwoie0wvRqjdyd5VlbNclG5rrC8zI6qRjJaZmX2faD98gS0up1OYCKu76iPZAQhj
MtehTaxTnvVR++zQOozjTzLDL78Tk5c6m95Snrm0l6mQYFTMkq6DaEawyO8dOfHetUkq3UayiuXX
qpHshGALPASVRUAH6pADHbSrldNYDdpuvFhOdlOPxkFZjlNU7UJwZt7Gi/0OEmkphi+g+BuCHVp3
ChBWh7EHFa5KScugIzAN69q3WmK4OAUm+r6Ym2b5PEgXKCN2vTj/UtSsl5eyi4b8dgYIEe44RS7D
dYbg11ymZsFKN81TgEOOCzs9YpC5no4u+WHtOYTPRztsZSjALtCEZ8HJGYJGbNGhWbgNYrM4u2ER
gfhkos6ZxTruy2m5YINa4ssChUQASFDn9ZrlGvW1GiADPie249W3ZP856bosLDfZD2MfIu/p/cSs
ndxvxve8Z3XYDLmYiztZLGN047sGwHEN3Klejz4I3+8qyGtz39qYh1C04He/UrVK40PJ2SuB7pc7
bfPUp6Z23nui6QMUcUtvcIlBikJp481KP8oeDNDlyKgWapajWYXc1Vy2VX+UMpDLN5/t2WYrKCeE
jDVDzGGnxqoYvixdr3CTimXEPrNSjCoA2oHmPs5M7YaVR7ik2A2IFu9bt8e/k5jZwYm+6MTXK9Xn
sqceT9poU9gGWLoJ3Hh8C/pGcp0mNIZ8m8aJF/bkLl2SRws3WL0HfSIxzLOOiPmN9TYNQDClw3KT
hF3sXke6KO0UWa4hEJ2QcJwTi9fltIkSFhHvegrsAsH/1Pne3oWpld2F+WCGDfmZZbhFxxiEr9aZ
H3aXlzy+7+Og6CdvfS8LoUSIXkYHfPrJ1Ug8jHzqBzcLACHZRpsTIDV8CGDHzOOCuaneJL1bnVn9
TlPOG9ETOgbMSmOtnJW7TPdApsrx00JuU3JycUtiqZWyq+ptWrjzcARJ4YRf9BgDKplq3ph1uJRU
gxCvymLvK8S9oGTSrmBubrMj53aizedwmkexS3RlxScXD4PaZmcSNWkrljwTvERgHmLNc30VzjWJ
h0NYZgi3IEkV9barNCeipnOKfDUX+GzS1SADFV7i4S69E0ck4DcFJ/lNFUdOcw+S29cHt+jL8VEk
WWvu61n/8AxHRf08sProzx1pVulTC/u8e9LW4IxfNOp65+S0XTvz085f8UU7KGtkvNXk4+e8i+X3
oB2m+jrzRbocMCi7Me3RKZ6uFlN18zOWnGXa+cOC5UxpO7TATTQ44mQ95MWFsaDw26uZinvZ5a0o
O3wYXHq/9F0NWGkxPpuu0KV7ATUw1DcByGx9yoTlkkyX6ibyEHnX5H4VZlbds/YXAPqb2R7Pz0Pd
p/0jFI/WHHptO/XaXWilpGucEL0DFZFSv12BJur6syFL9Gc6RFGizGxMLh7CxLYYVIqxDKdjrVEL
PofQXpfLhifWfYPo1vgM16JplPZlenYdQi1wmwILKNkJuUJQRbv4YcQZWNwtwGLL5zJHcH4hGmXz
LsqSVPtTakxlHbSMznk21qLcY+lbfUzk0AxDYetT4Eyv45BLdQyirGJA6/5gCbMRLtt80f5w4IhQ
zt+oD4BIuFXBicRNfZPfaLsOvV0BsLPcGgL/DEygSTh3I6VB/N1SYe+deppKqOM5tplv47h45UHJ
LiX4HpEmMKIalUHwJtsmg2qqQlkYyvU8JlxZMzQQ5IeMZN7Vog+rJ8cFf7HrfeLxICEQA/WlF4Mp
eI94d9F2UnN+N3Vl2eBnU6KyLQg2TOIP1ahGFu204Vvb1jVhz9dndZfCFOUWaY5tv8CqzZFKefOV
4xlCSklJIoeQiRgvdFwtun3OYRfoA+43n7yZouStGVaWO6j5nQVFs3J7sCgkdrtG5fASLX+yP41+
ZgX0veMq3FalT1yYTTRlchdnw1yPm2nKovkyqFjq9m1TnQ3LxJZMl3YgIm9VhngArwHfZ+4lbiEr
Il4HESyVd1UEd5l2kxjzWRT1GxSwobc6W5anjU5nbNlWNzsLx8YQ52E8+ahvVQhEhMOeFQL3z1qB
n9Zn2oDfQy963se9cc7U2bkvxENJDHVwtJy6G56nAojJ9eL1c/QAMXLpXiKH1e4CGZZrX/aEHk+b
PIbqtrEk+Tsb+C4LSbpzVYHbjTt/ti+EKrLse9pxlL5yaiDLe1p0VXKnCxH3X2UEswdMnKneiLLD
YTkptwST4nmA2DasOm43rZeyGqJlFWfF2Kyt2M7HcpUmPYJADztOf/Q9g+Z9nbeyHb8tCszDsHKy
NMAJwAaLo8BTAYLhdF4MhbCIaqu+y3Ev6QtX54zc4mSeUQ5CjurJyEqJCndJ6GkAO9v1INMvdqZs
6HChGMFjB7qkL3FTD26JLJlCFcl/4Cj0Al4FCgYTnztCFTNm6D6rUZmcEIMoBM7LWdmZO+cA101r
G6UGQRXfxGCB5kNNME5SXQmL/p3HM+HG1Zcobdzw0h9BHeYrfxgs2XKWT6Tc+LYK5OVkuWWHqKVu
wHUNpL944WoalWWK7VyEA5qiRJD7saOoBfAkOd/G3dd6iawKG2sG1s0oJ1U3cxAmzsFYth4PAi18
8GIPaTxcAIy3sPP7rLXpPjYMjWgJD2jLbq2u8dRTpNXcnyQIJsTKXeFDs12xEglOCP6Qtc9l0Eh2
zsYPIVNwirPWPDMIrGuTaSiXKemEhIgp0TKRaDVLXNQaaU4h6hnQmAUnvat6rrT8ahNhAJ6lCfRY
r9XiIV2vnMIqLM7yOXn0SHIatXHpuDZvs23jEbD4BWi4egrcGkSUev66iJ6HsPId2ACqtzs0LlWG
wnMfY2jhQSaQfNj3uADkSxQlGJBJmy7cdrUEwI6xBxANAoQzRS8x7bt6HrwH9KikAK7TAmXjXU+t
GK86h6zZmyHopd7ib7DNE9N5OWG+KFJ7gQBQdmCnfdrqycFutCNI4DunlLu5iocr1BV2dksCmegO
lNGevdftbMNLiUTcwR1len9n3MoRN64h5GLnQkp0r+KkgupUNVlcnxB2ts1mYoOOTi0Uf0lOPSHS
+dXsa/4iBhszEVfW+B5hb50M9bS3wnCgyLVSO8U4Utu5iG3wHZnAeRDFi+MAUWVZQ6STSfayhEFF
/ilTsl4gioN1ljSf9Lrr7eWJM8WEGQq2YHOdoCLQrzLq4eCvObna4i1Bxb9gL4sj+9HPihjDXp8E
/j1k9QjgWAzwig1gAm2y7oNq1M7GR9pXUzP6VWi2QS2CmCZNT1FN/2kimCBsdbRzZGVwN8Qo1Av/
6BdeFXxVKZvt17CcYQRtedt68+oveTQ8ZpQuDZ0w3v2l2PS6jeBv5aHjtWR7lr0boXTEyXrv+XYV
vNAM483b0BourccoCuiQraBKKzoo1SKEbI8+qbz6a+JSruHJJknHUXdV3wDlPfHLz6Y7tDZgn/Cx
KKawr55YlsdkgRDSFc5OwyUf1nGB+XmbMZxo9kplZT2uwxmibCgPeSzBVBO0ZhFMeqz7Mppcdx3j
YzFmlXbcb8TFiFk/UQxD0MVukNe0/jJXM0b07cV6BNReDWtYPm78XJLDtFyki/T115heCaKnYoaI
mIGKm9fp5BXLY1BkUX60+A6mL22SLBS1M443SF5sA9XKePg55SotTLS8s6uqvFmTiz7VMOfdKmRH
9BEs+YytHC8paNBwZP6miQYbPvUS3ObRFmk6X/DcjvlnDrNFeU/zyYf3ukyRMevYKWTxrfGHvrkU
XrLET4p8KBcDhFn0Ve9xZrmDeRl6Of6kGhovnYQ0F0+VijuJr4p8Ovyc2K8HtbOzlDM3baHGMaeg
qpHErBlOFhESRx2I7EtmgrT6JGlyOOqiTPPKuwrmzuPx8Oihdlt38hOuEMxN598HLr5/2Feh0ztP
nRhGrakpFwmXpmxpj+EhG0i6nhi/THEX7/EBZ3LXxECgnYcxqhOv2njg00fGTUmX9+Lah97tOhdu
MeVmei7q2LU22ue7jkmErKtp27O4l/lm7PsRCxvGmrE/WW2cpxG0wL7gs7kZPQUwUW0Xq2lP0nYm
LizNXRKb3JrsKt0HCme0fexCIhI3iK9BmxNqlsrmwve8Xt/GZBf7DcsTugzanGETlVcs29N0X8kI
sE3tzYKstMkvKaEtNtwbxZYw3reCKJn6uLQwLz//mCj8V2u+9u/19Uv53v6P8w/+VuvZqCTt/tfP
f2x/+3PyXm9eupef/oBaUHXzXf9+1l+1fcE/5Qf9/f/5f/uX/+39x0/5lZqLAcy/F3P974rzQVG8
/KT/4l/8puSyAudvkYMED3eII2zSUBi/je9t9z//uxW4f8N7QFRpxBbrh8Jl1vh3LZct/0ZUMpqt
wBb8F/7un1ou/grYe8BGxZkU7xEKsH989Nvf5jrctd9uxd///Hut1Qcjk4982eHcTzwLGhHvj5mp
Qi/CS70GcJpQUPGbXc0waInzfeTcA/6FQmi5e4eMihITceM90N1YwcDBO5BvOYdtPXQu4fgcnYWh
dJoNumJy1lyHrlx5M6jwPxoynn9dl/PG2bZEhztwww9zYkugGkBP7G2m4G2QXxObpIj4upbL6lxj
/e57/JN78/NA8x/XComu9AV2kY8CStKouynpJfB5hbw823A0WbsETfTe1hcXf32tn6UDv12L2ZyN
QRo+qyM/zPymLuLUFipvg6tsC7CD8IuHPLpQrqJZ9ZkSiK31V7P8n0fcP67Jo+UJqGc8hP7HTCdR
hFAsIK5ulunN9TG7E2hQPU3pLzQlf7yNXCRAFY5NLnTcj6m8qSn9JqNbs8k8QnlpMBJ2M1+Fw2VJ
ef7Xd/HH1/+vYeb5I52vhXLSR/8oQv/DaHhe+qJsOr4yl/Wd6+X+bVY/R8iqR0dfBurazZ/OCMDc
e3TGS5hcZThCeejWraFj/ZltkyUTy+trNz6m6cYDTNg0ay1f24qutw/1ujqVy6078n045QZj9Ura
xARtC5CpL0382iTHovzuBxZ51sSgxJvMd9gx7rowBHaSbKz2O1J5JhCESVB8yinbpWO3GsZXaKHW
8DRs4/CpS+C/YCUlDqXpHh1OF4NJONJ+s98hr22saocV4GLoxT7LqoPfvqr4V7qvHzmyH++kbwch
OlNMYXgLfh5CM1cZQ4AX3sbOnAdoxoe28neap98Nk51nJfj/AFVNL0k033jDeKg5fVa994sv1Pnj
M+qH/Aa2tG300ryIP/8aVhppmsIzgpb6UdAEVOWyx9sJP8zfiUHfA/P+lhb5iamaCyxsRXP0S0xT
bWV73xlc9HAYpk/9wN9Ia2c36X05zc8jQ5PFBgiQJTsh+6OSr+ft86+fxT+/g7/71T8oSXQG7qUl
V32T1hXgxZhgCY6JQIpa6LztznfcqyS8t/P+okIwUXbjoes2f/07/HFV+fnuOT/fPRdJXQNPxduY
CfkmIMLGvAiKYA9CNVCSC03Pu82q/3iN5qqui0xZhCFf3IdHpxiYA5uWcMyBJhbdMxeLTvm5oS23
ms+arrL8hRDkvDj+4VkNpIM+0Gahic634XeCCUoc0WDJ5mPmyXqaPzEWW1nQpf/6Zv7ZOub/8yry
h13sd1dJR48jAaHb5Hqlm+SdkKE6vindy+BXzrM/uxCRc1zLtZngfMwsDeYgmJmKsWDKJ3jaGyZ4
a9VDIrRfTRHv/vpT/awK+m3FZB8VglLEIaLtw70DUQuOY6gxx9DeywSG909/fYHfDIsfv57fXeJj
LmQzlmXr5nyenCj4BFahN/cru0t3cU+UDCChtkz3qU53svfWWTrvDGZME1RrZG0rBy8i884zR7HO
4u0QB7sqmA7a9Y6F3R9dCB9ZNj+MxA/OobrEJXU8JzbH59NhtJZ0iHp77/XFY9ixxNf185I6CjDN
Y5F/JyzjguCHrDwNGXqSNNz1Sbl3knyfkDHQwmDQLS5JZCuaNJPFfa/jB09TT4N1xYu2SV4CeAkB
rha/lFceg+KQ824ftNdlbJ/aMt42Y7tNISBrJz8wZr1zzkA8vHjwURmxPCdecsz6cCeiHLxxdtnR
ncJlvXKYcORVtROcQTjjbl2ygLp8pKtQnUjMWnGKPmL826mSX7sB0VSmx6XsjzGXyAhu6NwFKua0
wS4VlQRQt+GGo+rOQV8XwKWFXFGLo6eZ1rnvJa5ihaURStUBdTpmp2Yzt3z0lC8KeljfhVeTO9xb
NOnL+TkOgSv28Rag5E22TJehXV0YA2ZIZJdlktFv4eeX6Gb0Pkn1CVT8qiLfied4PZVkvdCxlqO8
WaLwYAKc5W2wV3hoOcaRJjncO1Z+qAhSqNWak9f2ikPUDd2xg+U2m8CYDZfbWSFfYNhscqAbPYF1
qFWeKjjYkfPod/e2esyHmzC9wWSFbOgOLGMx3bTzw0wgbjleR5KPRxkSbvLwmzCkdVd0NYx9wKW/
GearcydA1cNKpE9D+DUODkN7XXsPnY82pIVPHL3lQHmQSV1WjKP6cDtgoA2nZ9zfK2vIt3QFYYo8
NJQ6GvIM7C80O8TA+dZN0e+6hgheBanHXoVBvG6b8cIvIb1b5iKS7Z1rT+fm/1fXStb+CFMkMu9z
nBycoL9U4aESvAW9s0+t/HtXB/dTm976w7MaqjXD/sd+03iE5lYKp1EAIRA9iTsTarOfYQD5l9US
XTR+ytHb3tD33gHmO7SDs4NFtIoDex04gF9cvF2jOLm2OrX1dCi4ASiHjlmVffWQV0CeUDq7TeGh
dLYhvvHNAnlIVwxSVLlqCcDKvfkS+sz9IJv9PE2v2ZQcmbNcS9Gts1oegzQ40O79UsAMTmwYgXW0
JdCbgFBzdBoDfjlam7pjdjODWU66QyXFziNEkT3lBkQFY49H9CO3fvTQLEwtYcpBcfPjz74Pw435
ewcpFWrOakkN7YV2h7hq7/u73M12haIL85bl1q/2+nMZ8ocljs3n7LdyCNT+sIrCWAjiCQLLZmiq
+2qxLw1ZA0nDW3W+t1Z/aNiAu1k/NvL+r5fXPyuQgn9d+WOBxMhS2E2OuXHWHoENHbXFfZKQ5Jf+
Kkj1z3bZ31/pQz0TYkrsiALjiFI0W+YumyYbyLNJ/182pN99oA81C+xqOhpp53H7XuLpFMlf7Ed/
dsP4OgKPGsWjqPwgdacJQmfT/yGRvtGgNQV88aNqflF5BX+2iZNo6EY2Gytn1Q+F64SLf2wCDleC
gIeABjtngl3Be2J73TOamHUWJiwB+L+hIc1LtWmnEMz3uJ8hisLV3ybw/mBoHsKq38xduuqsb0NT
HuRiYNBumaEczzgwkXcr1122bSa25wwkp3Y2tPp2TDMwO3ydB3N5lnNlfbuqkBBmgHFkUXGEEKuA
+Xk8b6PoMVF3IuJYr6bTEA4c5zv0c/7OUKva5tLSn1tOU0n+WmXO0Yt2veTk007XydhfRsF1AnBj
kSDwtIDcSYDmIHaNzn+rvv6r20pX6pup2/p793Mj6UdH5F9dpv+vmk9UbP+++3QFg+XsrP25+8Q/
+a39ZNsR7ScBToK2Ag2mc/vnt+4TFkMOiZyRCay2+c+zxfAfRkLnb2droaBn5XgOlm3+0T+MhDZG
wpAejBuFRCkTSv2fNJ9+wzn8a938p9z/YxvHVH0QRQpH9YzyE8ZiFBFu4rEjIQ+YbsBOKpncm9pP
3DM3CAAnk83ORT9jKWXNayysvQbtzFnAAeUlR5IVYIUkwzuj/NkD/15SRccrH39vxcBxqYsQZ3UR
D324ka6H38tJmPDCUKDl5Qwb1TDR935A++wXN1aIWzeeKOPmhegZ0dxnw+RAqJWQBIKL2ItiOawr
EpHMWzeUPYKp0rNHy1sxR0EQu3IQyFg+g8g+wq8MUb2eJ/CBXT4TuVkw+IQwMgnw90kZytzduIHp
NepOg8bkYhJzXNyUJqu8/uCqyAAACQC2gt/oODQitWISyxBh5SMhdndg53x6FCpLx35YT9Vssfdr
d5aMzFshRHMlh9BNnvKQW/G8WI7WcFcct8g/eYk3U4SGQ2zf0qz3qxuJ+IxUicZhMtatiP1DMW1r
HB+PcHmL9FbNPpEqWVkxl9jmMfKKdSnb1PqWy9J6gykypwSCZkgpbWFJ2rdhPs1Y5qeQQBTXKSgu
HGZUDMwIq6aYksPi3C9aLumdhBZIemUiRy+7gqAnig7gBBzRTQnB2TQrIUnlva2XWRWvSiHS22pj
ckAyA3MViKAtFjUDbd5+XBbf65A5FiEFMN+Em2yxfRbzoUfRMdxaSZfpQ0baAotjUfroOTJCdyyx
0y5LXLRue6ZN2ToeGAV1oFtTwo6p37wlSTeLSOOK0Mqe3CN4s+iEB6pVr8inV28m0cBb2W1OdBWm
eLT0zraxNRNOLSbffhZZ3aa7QM98hjW83tk9+IShIIsDlbtc80OipdmIsa7UFTQJ3TrXs114hGy1
4cg5bV2PvDfboGzG8IH2wiLgvgPdEJe96oT1LZn6NqZ6b1wyfw/o8BrGqlE3J6M8IUTMg8+ot2WT
HvilB/WYhUM/PthqUCrdIIewBmYcrgOZZC0x5wNjlRlhF2INiplghPVQEOtbryZTWPYrvJ65+tT2
evZ8IG9JFX5PpyKk5hRVFIO0Kuw5v2jLwCaLEO0k7GuQuSCw0A+bZ8FoGZfP3PYeLaXWbqfkE/E4
fne5uIEF2GYUcasevVLM7bWNypRsvAhLfkDbDC2RvuBnAchaNBPde9BFfnwhhRzji9way9Sjli4Q
xsHDdtVLtOjcfOpHhBIwAyfeWoc8WjRM59eVJPvXfswDi2Glk4WAAnRWlw1wSIQL+5KyrhoBGwdZ
+ACyP2ooIyM/v07Qq+pL5XFg+po6vZuRoV06+XshcubdvfA1x9w0h/3+zIRGtaBOUf6JE8qmsd0Z
PUzjNf+vlmzEiUcSqrdkjFmvRvSy08qyWGHgVOUF/fMafYRAh4wMiDNs5TpbZkE6vLPE4qWvggQm
eZpBGERXU+gvzZaQWNRddQbjm+4Xgz7U4EBdi+GqZnIFzw2YgvU6tUPdvgyxn82nJizT9JA2Poz6
LCbcbG/ZiFfVPhvzZhwvnLYitKwNWyd4cpA0mbcMc0JyXdU6HZ9dRHXjle3ORoDpREnlnlrilNp1
QMB8uOkQu5jrVCUJ6V7W2M9nbkY5SxSCc2so0U1uWT21RJ7mZBOBCbmWOg/HgQYrvBTKFMsW0wlZ
gFe9IJsezSXVYQn8PBPVcD79Iezxr1ixMnEg3q+AjY6EndI0tqU7ajJ0A09ddskw+utpgo/04JVj
znocg+HrAQzWSwDDf2xJKF9Rx9XpdRpOyIdbDzFtROqy18233mhSfR0PgVjuxhakMwWRPwbjJxgi
DWmgGsfKxqWRV219CZZsRwjgKC/JIl4icvKiMzQLmgkCsCgz6XAHS7IfyL/zmGTvaJCghiZV1uTR
d+GySMEGL3GOgDYKJzRJjcfDgSnCwvSNPHwhqKXxZOF+op8g5btrqSybVlU22c9tusDdXEwo1KMB
R5HcEk/SJdd2Oo/oy2PQUpdMVvLs5LbZII+R6CdxbHOhm88si7S489KMzVYRWYA6VVc0UpMx6Rgm
khjsT3dt1KOyosluf09MlcffGzaO7koH49yeTEU488OcmJ6mdqpnEpVJMNK2Ag0HJ3Rf0bMR22UA
ZXUbQKDunto28tIvWTA1KLkJsgA2uUjnqyrF90hPxSszaORZW2uED3abdY7TbElqnC1SCRMgVhtN
58+sc0uH2TGtw25ASeipaKPdRdBrJCko0K+laqv2Ji66IQcMbI2GtIS4I+KYGPaUg27hp+VthJA7
vYRpLciqNl6bhZ/r2Z2L0wh5rSe3cO6tTeCgoDn1sZNbX7KMvlK2HnWTRl/iMc9o4lAAZFuFAsTF
jR+NTfd5yIqw3aJvgsuD5gkviN7KzK7Cw2DOoXFVOrj1vcvjRawJsitAgkK04b2MogkwfRbQTXkI
g8WxL5M+GrO9v9ShgxlYMEWJl7bp6FW4NhoXF5rfSMk+p7mCxy1l4RUbM5pheQ61H3hf21J2/nPB
nM4+ed4CQnvKk7BUNO7rOH+sddyNpwhZjXj8P9Sd15Lk2NldX0UPIDBgD4BLAQmkt+XrBlEW3ns8
/b9yRFHkBPlLVOhCiuBFz3C6q6sSOOcze68dqalab9MkryQEdAYL0LcklHtsFmVgIlVH6zx8Gfia
7GNVI16951yNmQczsy+3aRMrxVkrFZWBkB3WQnlroRg3b9kQMpEYHO7JCr//JELjnsHQRUWLe7Bl
9+1rydQvl7YsozZboXNTsgNBNLIAFaqF1RB7qYk0bh/DyKifi04PuuvULZAJ7bQf0CyQqEkwrMPF
ECAzsqdGtumQEqLYCctrZTVAkohpovhchrYtAr+sVZVKBDsWQ7VPirFIy05DausDYl8UkSDHFk4Q
8qxKJZNQmsVFAtopb1M7BPWliKIYtq2a40TwQHFKdocTwdTRkHZtrN2Zt0mn0V7yIxxjTqieCYKy
l/E1Gb8JJUTZEaeQLMr1jy7g/3a79P9VI8TA4V83Qrf/9vBfjh9fH+U/dkL8nv/RCWl/EbKmybbA
r6CbgrnAf++EEJT9hfaIMCmm4Pz0/24Nr6p/gXZyH8HzBv3RDf2tE+L/QutJl6RoDBPoVtR/pxP6
07LofzZCfxqqhCnHO6NCMioG3QvsU1pqT5N2HEPK7/ESGJ46Bi9kOo37DkKarb393c/on6y4tfs0
5Z81YH8aT8gIrDq1LYf9MPtLzyj9gbLzVIRP2PYQEaru2eiajyAjGSMUYHLR0pa7+6xEv9Uk9fAf
yAQgieVHxk/fk1KDZQu/4HkkoHPUrY2JEd1K30C3IF7a9zqarenzP/+7q38sqP/JX178adpmUjHl
SRgN+5TzSP5JjM8sflc0T5+pCshXnJg/fBXKrzmdhi9FbKJwtYwXGfadPZFwdhntu437JL3Fn/xT
fo8vAn6uHhT1cOwkUNMPZvqE3MxpUCVruyFwRqyRbeih8n6vf5lwrmAhkDa/aTfFseDOdbjdfXlV
+8163gSesaJ88HqPwQjTX+PAttgJPWacK8baLuhnrzhLzqfpMDL1yF6KDsmB9MVO90rmmDbzZJVh
PSvq0xRt8GUFypuoTln2VEy7XAZk/pQicxqZb2cvNlENKYtOq8gQja2y3m2Hs1z5yHfJD56z3Xsr
nHIHo8+IzwjL6pukuWa7EbODb7krfU5FPwhO3Qzse2KC49QE04PjAGEcIP3bZNSdGvJUPG3KSmkF
Wl8/aXZ6fRjzk94918UunWkBNkq1EdFG0TfTcKn7sxXuYHjLw1YbvkU5r1SUEwPWPcBmfjozEJtv
0Rg4NvsEdoIbWfeqz2jVP7Xa2khv0XI0jpnhsxnVvcxeGbd2hAznVN6EXPFZQuyFXK2bV3pzthuf
/xGGFa0UYpfqqXbit5HaWiVq8EP/kr96jRQUrMLk91gAmxNuSbHiT+OBUW6TSe5D59DLivtKz/rU
o+yNZHV+sK3YStNmfIhfJ7Xza1t5GYnNk8NTG6zn9rHNa3ehIccCRU5Y5KZ87Jh2+pVS7vM0ANP4
IVRHCd1mjU+Fn1PkTSSpE+kl2KMT3rjRzH1RrLRnBoCa7amJz2jN2Mbzcz9TjaYnIXad/dwOfu1j
TPLareZlu+zJ3qg7w7d9luCejTDMlcGLfxbxv0dK/duxJP40JMVXk4NPsRGsPWSXYEdsziY6A40+
ouU7TadiVxyVS/6/oCAo/8LQ/8cs9e82q+xvNJ3con5fHPrn+tRcpgdSUB/CteElp+aUv80Phdcc
rVP5f/oV70Piv/uK6gzFgWjxfq+c5V2wE8+kaq2jc3oEYH02dtmJrISN+mKdtMf//NBSUNf88yNX
3Ofrf/c1B4y25FAb/V47M68hQAJtT9s6yot9infTVuyyRwCM0eDkz/NO2dYb4eF42fAK7Bq/3/Hv
fJDs23aHh/dL84dDc+nOlR/vi0vMBjLD+ryJAjz3zqQ4JOxBvQvZADr6CAXHJW8wTNkNubHMLM0l
dALIHd4/0h3BhapHmwSCT6Vwx2s8rQjqsXuH8Egy5hNP8SiaTTwx7uFU+lezXU+p389bZDPGa3Ug
C1rmnaPXucqNK9d+1a2JVlbaXXiyx31AmlDsmJqT1c78OzN75tt+Tmf+YcrdhR4V9f2voF0Gn7rO
r/IRWRDmPeujvtUne//YrjXMAiwmFabbbnpEk4vUMXP614YEywvIjMAHEhIbbs+X3PIFzgv6Dwcb
O4MMNJlrPVnhONU5SgiZ6DZ96Fvqus53ff1j35Pvql/7NW2/suqto6UqfkN525gb8kymL/U47qW3
FE9Sgkt1laxzsYOh1+Mk/JE/kyPZyr+t4dwL7a/wc3kjjW9IVsw08s/pIl+f4zvOklin96Fn2Ldq
NFcSG37RQyu452puaJr5RdV5PBBog4j3+opPsxdvwk39rNX4au/3iObyIdmbdj/vySsdX8RNvsnX
bBs9aq+9hxfHj3gls2O56d2Gl6hbfWM8XAkfSPyZMFHNURAgI+Pv3LBmkONn6oqkQ3JKuq22yvx0
jY7o2HhoZ13iz6/j7JD67MEc8tITkAXZrQ5E5Pr2Wf6NLvtwBUTHjVd8UM7Il09cc5u91p597p/x
dPIJK6tEc3QPdIoHKNgLfIanO77Faoudl7kPD/+Kmztyqpf5TDj7O01rZ19DxkTzM4ngDuDfu0Ex
Kx3CDObiU/6x9/WtemveeAhYrNWppydkQK2adsPGUPd4PA2vyR3DDX9lJsle/JTthSRBj9xaxbp7
NJrQjc4K6UnlE20Hv5U/AJVBj4TwJs8PVuZrV/mC+dEqbgYJLDfUuNfmIznBLHhVrvPZOkgeJ7Sn
HZjruamL49dJVovzKNxwA9Xx1fSNw/2HKbmRG+zeu63Nf534QCpWhR/56ZGcU+eNTavfPwq/W0fe
vKn9t8n9mjzLnw/pd4Iu4K37iC/ZKXjoX4eGrbljkA9wSXdkxd7/NCaMu2XHnbWK3BF32keqrTuS
EAukAHgh3Xb0lE+FxJeV7NHuEl854NZiTudx8cu1qy+UF8iibzx3E3dw7BU61ZxDnJdf+MOet03/
ThqnfJWBZBZ7S4wkR+IXZ08OZEP47UN1FAG7ctJNnHwlrcsDb+Kyzg8Qi6sI4O/B8KRTeI2l5/Ld
9LsDo/Opd/N8Nf7i/6ns7cyDrx5x8bWaL09urPnT3QngGeA633Uv3Og7zU+olkhUeVFetI3udVsi
5qx11m4Vvz8t2/5Un8Quf5b2y2W8Dl+qwWRyQ6I10fK8kWhGIp5khv/k1H4l1QolAFYudvQlgvx1
ba3Cu2jBhTWB6ym2D1a678FyEE0zXQ1t07T7pbuoAB9kt1ZbpzNQWa/U5RLMp2n2lvWkAKragTd/
SPfhvju0KRbAZ1V5q8xPO30X0ov5Ch38Dan1BqB+EMswXDH7P4bzr5QwrPGSp+yaTd1jW2SfpHsQ
muHecz/l+0k5bpLjlDgUqJEzYV6cZycbHIKoWLi/YvS82C9DBv+trOv3Um1B4jJXJo4ZdzzfDB88
sbQ/+Y/1Zt7Ui3yZz/mClIN6j3jPr+4jfOtuwzV8rcdLNnZrWQyeOtWEe67ohbtS9fq6JmUaqcJ7
iD0VoshImY9LKHLL+ElvtmRgs0aM7yP3G7lvbvdg/XTfbB6omu/zmOHQn7qz/iYeKHL6+VWXxNZk
i0no7pa8M8ToPBKmM3/E8XkY1uGwtVXiknz9Vn4nwZ6wWZE41YP1LN+hLLiCttJr/ty96leZJw7q
T00mCMUt/Ff7E/8LQcBoNkZe8TIngZhc4eel94PCjysAwPwMqT6rAIL2dKgohUMRHu32W7NdI11h
ya0gm7Qu4SPRU5UNXlkzG37RV+YRbvoyO7jJJA5ZiP3xWti3XPELDLndpVZYGZx7aU1n1Oypnlvw
Jwd9k57rh8AnUDh6vustiIBlT9K7BXPGecU6FpgiXG/Q5RUpahSioacPe4A/GIxH4ovJWs95wmJX
fuN241sLDvrKvgZf4XfUOgbekeequMz5m4CaAI8T+4c0bwfdJ4y0QNcSkY2xJrNEV8jKcHTNyX9y
mox2bSi3xb4a3f7OVhjvn2nyOzDxu6iH7jrz7FWbqPnQtH0WHHL9ExMj7mBhbFsUFeKMHSpu0DLl
nWNDjOnQ1QA8XyUsX0ocbXst2TOwI8EXNx3Xs8idQjAEfwah44jpOw4euTZNCpjOl87zM2fj1eyc
lrde2mv9yehP6ZXMmlv6YZyrV618z16Hyilf4gcCDZ+CBZRzR9C3g1llNd2U9wtnkte51VNM2IpX
1XRaUYYRhtdsU6Rexe0UwhtGtrPSbbDM5GxpDvN8zL8vfVLsQ0XBXQicZjtz660xy16ALbAmmj8B
WqgPBvAIdi8R7clYPPYPKCpE51gvylF+rEnWdSpySGaPruNu4pid6Tp+aaA58MEyso29IdviGWvc
3ueBTL9KzzggM9NfzEfLB0pkuMmaaWdAm9A56UP3bhE9jCBBXdvV3tQfm2of6+492Y1JFGjPTbLJ
V/WnnjvZE45Ia98/FNfsRwKifeQJDy2npA4DlPwZ/yaH6Q1jLAE24ik6pC9I5Avcrg6hE0oID9xZ
vusXm5osdOfqXtio6qY2nUxzMdxJ4Md8+cbHbJHaIbv/NZ6tmiApUt7iIEEQx2Ek99pGWMlVehWu
/oTekhsg/RHJyu5ZSZ2S9ijB2r6HD+A8a5/VaWVQ5fgjfqVoKDyJNZc8rquGyE7pTak/IAx5Y58f
M332aKdt5XWEaz2Vv3+U3//WWOx/TyJw+hji4rf8s4zgH9wq/4/YU+4M4H89GDt8lO0/zMTu//lf
Z2Ky+RehsUkEGq+LP/b8fx2JyfJfgA+TQyErOm7lu4T3r+IA5l6GjE/Elu2/6Qb+Kg5gjmazhpFt
zcSeoeDz/LdGYsZ9JPfPhlPynyRAaQTSu+mlbFsvBaEpoJgeBZQ8EnVKpX4PIRqcwHwnX2nEhCQm
/fSoqYC0KYGWetguuNnZzJompyHut+k9LmVa+Uotyp8EBRoVpXXPqa8LlWU1u+KVlLAyjBlScVh2
ufFYzZnyJOK45GgsNO4V1KvE5oY5Zmq3QY9xmtTGfJGrZtzJKYlGmp0NpzsOedPqy/gsDA3PsF0R
fO/EwuBubAiyAFgiDk0seg92LvMGuQnSr6Au0KD3gBY2eFnUXwnpksYhPsvHvgmlUybl1m2ZDGzs
5dAZz6xvunEVMnN/Zt3MsMboK/0Bx5ymrMvUhBlWxVDvqoy3OVE7E4ddWrSHxGKoowU2qXRWossb
kU/2QSYX+gWdwERJbgmM7qT8SRfC0/oHnLPxc03M37s+puM+s+uWSWFt7nvNZNYUm8b4UGjQ4jE1
1PRiQT5KtrPAUPcGiQhefh4qBP18iUCY9OWnlvIte6NoOiA0ss2YLm+Fb9QUpSVb0vNgKfnNDMgf
xfZU+SqL/5PU2wpYm5qs5EUV0OGDolJe46lRbyVErGeNoFv8rBKaqnkaqqfFkqafrGnLfaTLkTdU
KujSSKl2ObtzUndSuffaQG5dxbjTV4IsJAMXbM4tgzF20LGCbpo8ItpdGfQju00q7aTrrnZWlyvr
nt+mVeay1+KwOKC7Vegzcx3ET9wX9q1p1fLU6eSj52IaKFtzmcA55Loqwi0k8j6gg2ndjr1V+Iqs
5bsqs4NVCvDyEFVS7desagjq0tRLOLUt1pUGC7yTCkplttP6GnWhTi85hxfkn/E7VofuhL95OA1G
DadHapNom5J77bG9YTJoTZ3yrOI+/ObDURl6zYnuzcmEJxirV7AJlDLzQMhU3FZq2ibIPidx0ct4
3Bu5bbqkM0ZfEMmoscYyDg6m2YebiJX++v4KvGNKBGkgsnxlSjajh1YNT3fUz2q2rYm6ujciRxUR
VW7e9IR3IjrdEjUj/WJrU37qZcbGatronA27QeSRZ/pJxNmC/Ux0OM3jMnJGESf7TMT1zp6tfKvD
ryDdMDRIcC/beXJH2JmoW40K7Vw8voP2D1/zShlQaZv2N0MZ6QEKQf1ImFZyqHF6PzF6GZ5HSYp3
6ZgtP1HcW/ImWcbR07S7MxPtpDOrkrZPLEW/SXMlf1jlgHwnZB23ypo69cnatQljNJNNamQKyTly
sYISmp26ji3imA2juRYJAQbOQkzdU7uQEQyTZ9ig22HFPxhjSx04ZdHsKPbMpVkqVCNxN5pH2FDj
ccYd5mokAJ/N2SDB0u7AxAwNe8MYgvQH4AuiMo3U6i7JpKp+14sIiGFotZs5itvLGKWUTqlVU93M
wdqUbeUJC3XjNWYnAyaq6XSDiexZubGU9QybC35jKs6qVjB7Da3kNS3z6E1NmXy0CQFyzL+z7DBU
PXO4WQHJlCcKm/gOdXdq4atu5mGDIas9W4E1nxSVYG5jHMO9CruJfjKoxWFRk/FnnnBgPwSFam4J
8V0e2zLFgBNrtGHDEh5xi5g0HuNE8CGHqFMUVf8+AR07mZWoafpkc7rYlgSriWUw5QU1bodG7NKr
7Jt5ChoC9MYWChwiDqVdd0rOwtnkwfc1C+4VacmxvZUXq7mhFyM/Q54Z1JtVdqh0RXsp1HbYtZXJ
thslzE801sOlrebk6S4Fydh6BwRCwSSSbgOil/el6EibLo2mQDyZ9ULeEJIjkJwhnFtFs83sqRpr
5d2eojx14alBZOegO3c5W0qH5NrqJ2+l2E8nvT/p1tx16xil6B78YnfA+EjLOWVJc13YXTKGmpSH
agkpt5UuOUnGPJ4rNdRfggk1FFE+evFYYq0FDhXk02ZukMcbaYFSaFqYpw3hVIGGCZdDUWT2dZB0
dhomb0lbhq+qCMoHM+uB35HYepbMJt+o5NO/TwnwBQc8WHiEpmV8daXFvEPtoAoCHDziXjcCl6gu
fV0NTfJVoQIhKxTBFVlVyIOCufMLiQjsfJhRIc2Z/aQoQbdVwBvJnoLd7BF0nnWrM1wP6Pc1XyL/
5aBnmew3XSqfKpGGa6Xsx8mpyhoAI+IHe19GE7lT5oj3hqy17zqc7lN/K365C3C9oW7qB2vRzZ9S
XVBMIA+TnvIgYUoka81HFgko2lXaYt5RigNJ5MhhQjxk7agS2RdB6HFSQLbHcACmhnPQMNeEP41v
kZZmHoKLSEXbosqfdWQRCMMpS5pwT1gWWe+qeoKMwJgGjh/Z5qWu+wixlI0WWo0r2MGkphnSZBr3
oNWQLPipii5KJ2U/IP9MetF4WXhca+AFcIdZ1hTGYLp3cJLuxHBNHgEvDXedRnWMWjFsRVtHVyUi
B8waG3Wb62F0adRafRB6yffCF8Ju0kY1Iwu9XHN1s1tid07SagSRAgZTzAhIWl5UQyGtk5f4po0m
Ty0wQqJh7sjxa0hKKtyK2Iqek6JWd4pWNh8x78i6SQAButB2AleJ56ZamdgmSjdpGi2hy4ViJ0VS
fYqKIdgmUtQf0jSo94olFed6EDYbeXnSTpYdam5ldGQ12ynW9Noq84NONtHOSOTlowSvt816pi6p
KLV3TSNpEKDj+Ip2zLjkUd5s8zCYd1M1EonG4r6igRKDwoC4kXqC5+4KBCdbvrMpWYX7hX67TNwa
lZQXD9y7iWSq7hL1oatEuvQc5on5FdUKtqFM06yTESTFwZRmxUO3uGy1Iu0NBH9I+KG3jO1LpFvS
odbRZkcwUCsH6WHRQNKEqRg2dHQl6ar7oOvz9Zyp0iaUAABBIDS+2t6i7jO4Vi/11OR7y8rlPTdb
8hZ36vzIBo5CpR3u/oVwDo9ZZgYbk45oJU0tO2FlCHcNMCKNa2tB42BPtrlf0iLyhK4EAHOwBJ2W
IkkPcicaSHBp+KjO+bDt5IhRYkAY1Ui58MJdVmyNxUBfVI8p3Z4WSMHk1mZXE5suVaTDtFMHxsIi
8AFFZPxExZQ853aW+kAPUYqTxjxemq5oVo1EluKoEgPricxCJRHnjKGgg3dQHWf4JcjWoF2l7XuE
+naVISI5GARXjE6Z98EqjKbgLEQZvbR5Ob/Umjk9ysugPZJtE29hIAc268hYRGs70z5Q3aabSW9f
amv0lor5SswHhs1mIZesQ1j6aMkpx20FFbfo8484anNIi+hgTl1oRH5T6NVhQZeqMcjThk2b3Uc0
EFd3o6qVltsNRfEFHWy4orrKnrQyJYxb1a2jzKIPPd6SBocylK2zJhNu2AzB9JlNUvwcJ/FAV1G2
Q4+zeJausmQkx46AWVT3rTEd9MSgpqkXk70GEmZ4ozjqzbVuptR6xdDEfhwqsheqMpN/kbLs6IDu
HEsxD5dSU4JDNQycpwZCwAwirRdoVodboBiZsaAmm3YYacCVgQHyZx3rAaZLtojEBGjOyB7Uzce+
Nd1R0vjlnBlXqDSUaNFIIQY7MIH7mYbeWIX1JTBDpuZoki4JxhKMT1ZWumDCVI98GWJbc02bnwcj
NfcER0sHMFvLdwFbCg90FnpFk5SMgQgSJPJIvQKuTT9UGMcPIBD02tGUbsK912FC6DAdSV6UKspV
L9kXt3Mn3KLM1U2faMHzRCZy4+Dmlp4ExrctedXKEenm8joXZv6xtESFd+ViJG61BERuSX3JzjcZ
eJjs3vhYbNy0AM6ka6dI07dhWsmZS63/xno2eE2YlAcra+W1JXXhTjQLG/eAJHAPru7wPpZBtaVf
6R4HBdCBombNhdbLPEmselljBPri5dTaaxYKyPECcyo2oFoNujxz+hrbwPi1VSW69kQrPXZdMn73
yhy6mi2Fh0qyJhd0sPIhKt5jI5/tlznk5W7v3ZQDiSVwE10y/QDr+VnuQzhYADtC0gGNML8Aymv9
IjSjpyEsw6uF/n29WH15UpIw/dCRKO/A1OnnoauKVTap6coqzeUKlLr+6kNdf5YRh72DSJe+japh
fy56KsNSsWhrbbS1Ya3iE0alznnKYU6VVY+MTim9EaYWDToqNtRiRqACbktmqjrX+p5gMCahRsUD
zM9GPy2KhIaeNFwX0lX4VUWhTEo24lF3zi3pSP04nCLSQlNf0eGy9oTrjq7c5+z45RQYAYTGrxrX
IVM1RediNFV5JwrEVh2IzjUY1+GR00mjeSDcKw5r0rnypKldoyysXx1N6vcSLotYyTzlDbab0mLW
1GTPpqjK09zZxTkoVXPVKugZgWpRMU1iET8w6zrXWuQpWM0Bv12LR3MCiKBmBGhNoBdlsw32gakg
HVXCUj6oC1lsmc2FVAGEdbM4tkw6r7x7HjXquaHmL3mk5Wozvkolb0aYxj68v+Qc08ReSkTLPSC6
nlyuRpZIJrOsxkNBHV/LKZc6uKF0y6Usmb+z3lOZ4IPfQSRVd7MalVs11KzVHRDIWyapn12jda8V
aFavTg1xC6w+WZkAerSVgcCczYQ+nLs4rzeE1/a7hTwHROcm49d4JjzQ0WdFb/wOKwZbAqmkBiMk
0gcSpX2O6SCbTl8Im0kqwe4r0eX5zoDx8xvpCIpPQx1IjaMSRc0XcaRatTalqjjkN+dyz7doijZ9
n1PIirRFS+g3Kue7FBkZy8akX85mWtXpVp5aCxtkOoLzK6SczWOmYQ0g123PkZUd4ErguuXYI+gd
MepMFEk72Gd9knvfjm32ttDpX8ZZWh5ko4po4EzxJKNf3o2yBfEv0XUK5rSvw/catOqvTNPwGet9
x01Cx0aDLt0vhCraxrUkv4IJhm3U4vBwraDSnvHZtTcrne6p9XkkmMIvkgL0G543Q+E5Gp0ESSNL
l04b0EVNRvqbGDM/uLJsq5dBU9qfhFTg7whJJbRv1Ui/+7Cc4T8tTMPBbD8s5V2IhBGBeYaeD9We
sELza56FdERnCcF6aATH0Wwu2VfAabqPOjXyq6YbX6Kl5MOrRQYPou+PA9foT469pne1UQYwbevo
80EngF4GoQSdnr48AZQXFCwQ3EiTljeRRTkVYhoyNi673YSqdGXAbLwBTre/TaHQ4ah4tA9CjQZI
TVUEq3uZWwyOUXdQC9V6kRSlQhkuQMBLIu8fxqLHNQFkqnSHvIYgE2CNiX2o5gQZTma9fKbM1YRf
zcXw1New/RnSVP0MAcNQnrvezEaWUlr93Uc5p0EfjkADZ4vQc5piQ9vxfhTTujQpQZwoIGs7p9N5
TWRpuuVCZt6dEWuvOCq+tKtktK2XDh1VU9KGQIn1qLde61oO9nZQTjMiG210MW3mNuhHLRdYWdXS
cEck/gcNoWrOO5MrvxVsyBd96UJYX2EqAeSMA+Dm5sT0nYenPo4wlC9a38YKxxct3zdDrfkCuHis
fUlJBbd2kBuJIytp9R60jFTg4sXyfhGqtRZlL9eOTjKOCpcQehbA+/IdA60KfWMQT2HA9kMxJXNv
KCkzJEIs/S7GPO5EtVhOszSmB6G1+ruVNQxOF4wFLw2KfZBaAHUuWTFFRHBK9K20VVi4UW7D6R9x
LwDAChZAA6Eu7dQQoetKt6bioCtYr9OBpXIvxvY7UEdpXYP6Zy2xhCp0qsbwFKIenkpgZa5ZUqIH
uC3wFaAi1IEbHUSusHqau6F/BHAj1ioB4qemreoLJTpBsmGlTS6kquVaKfpwzaRS9eOorDmK1R4D
PD6uaJW3nXQzsnLZ4dXHCU/ysScm8067H9PA18FirXKjLdFApKbtxO1SPbaSUbJllcghQXteGQ10
7kHDf75Ubtap+SMTUQspWm39ZoUk/RpmLJ+lySYwVA7KEIGE3H3nKbNSGn7CcAU59FKqa2sbyNi+
CiWxtiZjPjQIm7dcmFx3lrWYH9YUVZe8w3ym5r30PVYx3bbcRygttGra3qOVHpRe016XWKp/yPiM
3jSmLpswTNZzoMZfws7nLTii5bVuiphzzkbO00BTE26bpvOxW8bgRiCXeB8bSUs8E9n6bmiMAYIM
Sa5DoQwrsicql+YjY3hid5nkqAwCvI6l129qV8amHTUioKNJfU81EHUuRoD6EQip/W1EFb7UYg7k
G5O0HIb6CFcprnqGpQQkpIccmLeLbDvzqoJF40JcA9bv6hMi/wbELfszK98B7qTtgVcA8FcFnMeB
oQp7HWpZ8SDu360G8zZGflJ1OpBxfp+T4HDiHuq4EYBQ0jo601Bar8rUST9I1aWPMhq6LXm/gg+y
G0qeNhFg0MmR9XDExIcW8i6gzmYSb83A13CswTDZJaXY6MOkso6KGbSfklIyfSusVlsljNfAhzbT
oVesaItHSYV6FYXJ6EZFanh3Xx8teWYEHtDpUYbjz8DXSVBzbwB6mTsoQG3sMGGz9hK5Jq0TyGHn
V7qavSamaC7o5dka51GQHSGQE1QTwMicayFtyymZtkQdF+s+UYvpjgjuviHbx27WhCwWmUyoDc6X
hfpnyiCAaiSF74CcSjf+DtWGWO9uZwmAhPOyAI80ug6sO3R4pasGT6hSd0mDSqIqC4tN0RTMCo1Q
YsYXjVcO1tFj2JNtx1DX/LxBONvLao3xXtaOmaImLyrK+J46tLM3CoELLol29mMVq8WTudBdhjMz
Ga7q4aMagbIGFBKbJBcsPXHFKR9gKbONrtmBP0yF/DobS+KxrWk9NhHoLwyRxQc7nHtPgxPs6H1S
M10dkm2q3GVWpt4+5MT4nARVnEuRynNHUMDRaqt2g0fABhtpxvfcWTQtOkhqkN6oKhMNgA/2jnwd
kFCwq0dVnLOy4+2VOunICI9dUH7HaLRmyVZcTM1jjaifR8OwQsrt3Ih2GYY4fySDd08IlPZQKv2g
uAvIMVDedlsA+6CZBvRq5cYqCJEP5OE9Nl4kPRYS2zBWU12Q3zSnpr5N8HJKWK3B0ri0jQAkuzA9
l6WpbMKRfbcQEcjdtBml6jryZN70Pg5Mtxn1MlundJrJOsC4+JnErTjX+Nxe89bQMJFOgQAxKqMW
mQLEuUbaaAuCq6V/jmcJ9aQ1i8eZKgeJXNHqt0CD4QHTTUuDlRVP3aupWa3ignZqZE8H4/CkkRm8
Y5TT2SszNePtTHw4KplUlthrM4L+orpbFrQEXQAgvyzm+wErBR/GJPgIwM3KE4qFkVtenQF4LMTp
XCNbZ/tugtk/lVqDCFya48BagahUyUCJqin2wigLQfGCbcxWWGsGVImAO/G4MDueVsHUggOW1TJj
RiBX89cUyfr8H9Sd2Y7bypZtv4gFBoPtq/peyj7tFyJtp9kGezJIfv0d0q7CqTq4uEA9XmBvQlQq
bWdKZKxYa84xl1ZdSbr0AHMHUELhQNXd1gUCXcYM2xL7ZHTE8R46nwFBon9h2/nBi7ZG313xzqV4
jSY8XmmMH5ia28o1+04a0oB8HN3NO8FH1Vhjf1HfiZ5lcxGYYlFJ0wXXv4sCi+NWOBN1gia64dsc
QV6telIFqjUsiwcYkvpwBXSVzutMbixlSSm836OJJ/GePmmk63rsuYXUfo8I0BHlnYpqIOijQcPo
HFutlVBEe3axKCqA8ZuSZJRD2RlsL6IZsk1ta+MmZ/KX8zZ2E2774Ex/hWWnns3Mi3cWi/GLiILq
jFdzCNYVHpdlxGungxyk85OMkPTP3PS0BdO5uQHcpQqM5h1g2bomLMZnLD8NLIF2KLs9y11/ThzT
omAlCwSpBgsSogBlxJ8EgwbfLRXtt7YHP133ncF9NacVhuQAlOY3nrEh3RoKExdglrpZ+HToFoOi
VT2ZTv6VzsNdrc+g4NKHAf7U3AddUhf5Xxzr3bWcLYCh0ThvY7Nx90XDNUQurOVhgpuzT34wm9Tr
Rq40dP5r1EQ4Ts20/5i7qdmk1t30SJfOOKheZQxqR755LPuvjsFpu/B8K90WbGm+6LpSbjPxyP/2
WCl/lH44XXtfoIkTsv09dQnijQpHKsQgHZ8bZrar2NXuU+9gymiMllKua2uA7mzYreNAiNSzsmT/
0o0uQdw2cDGCLRpUeKWffLpWVjJz8Ogqiam9qhhfbggffHs3jx1zJpsru/bQw/hGxT1RjG8Tpt3T
5E3NAUOdu2/jyNjmRdJsIDfby8abkLvrvpwuVtoBimL7Ni16P51WZGt504rfi3zOuKpfBg9fGpGD
+VJCb2bzKzFG1uMNN1q9S7JCv7M79Onwd63cZZkRrVNIqT8p/oNbpWJrK4wC4UjYahciXi4g5iXy
Lh0ycDaTtwLKf5F10kWm40zlKjM7dWFZ9q5uduewhG3a3TqDycKJMbLfI0ZitJKI0FqpktqI2sNd
WZG2z1Yl4KgyIMkW0hntH8Qj0Df0xt75HZg+v7SQd5wNOJIkdF0RGzsF8hymGFFRvHNwK9aWKAR3
nygfjPX/Xj7yWir++3ddyP+AmP7/5Kqy/9/ikeTX9P0/1CP31/+jHrGc/xBSkNIFWtuGRyogSPwj
Hwn+Q/qeaYE7Rf4u+eq/2BJS/odwA1MgKbGkI527suS/5CMByhJqjDv/F+kJ3rj/jXxEuiZ/y3+T
j7C3c+CtyiDw+NtMgJD/JrjHW5ulIQFgC2z1LZk6kWCOY77MlQW9mUaHm1F/d93BCER3SDBQW5UX
XHW0b2tn2PnhSAcrcNRLcj8MyIi7kTVbjH61dvsg+0gprydbOJdxLF8mN0I3mtQXJXWwMptRbnLI
DKCgRrwnznXKpvwK9R15f+Xok3b8X6bU8iUos5PNFGajzerb4kWvbqbY/ZjZ++ggg2ykmg+fIfEO
7IjyS2yCuPMVuJ+Rzt3s1+LVGRpxbtz+R9mE5isdOpq8YUgGjQzXZZeJHWZtmvEq9m9GKk42jsWT
lfVfgeuJQ9ui/69iC+PBPOfH1hY7F93PwZ2CCW0j9tYqIGiKbby/7vt5YCzJKE8ZzK2qBlMmeXwW
/YsQ7X9X6ydkQQrC+2huyT7wdjTDxcpouGt3qVV+zsyRFo50Z8Bn+ZXJkbqkg8i3jG6wzLjZXSQW
tfu+cbt9pgZ6cJHaRLURvRfBYK7igM1f7TF/c1BSrLIJxTZNEfemyJhYOo2/o450LoaPlJMsIPNX
h1dKiPLnlKr600aWYXpw4abKy49FG2Q0koqvTId/dGYWt8zCQtu11joZRfi7HJGvRcTLLEn7EgdJ
dt81B1sdOXb9BBLk1LmGT6BAuCtswqeSOquWpG8Ya60YFoWSzVytqmcriIpD5wPeVzRxVzS09aoW
uOkI3/oqCOTY+bbx7RD19Ur7nXrRCJ47u7ymZdKvjb5h1DiE9ZOmk77JSwbkadp8l0k1HWJKy42t
fEiHBpVmPsQS/xurYuqg5CHd5JRqd/hyo31dRj99TfYYvuYCzqSldqnfd/spYWXMm2ptxoKOQOlK
sNAmhhvtX4orkoXpw4fdUczxdaS73QuuAkUANMCY7owJHNiIbSWrzo68VcVWdJFm0jllXoQCtpyS
Hd14xPSNfUi17NeecuZFr9t8Q3vdpbHjb2NGfCsgAZi17crfESBDY5dZcnxvlgLPxqMVip1gHw1w
1BLQO6bigziYNQHr3s/oOYuqeEXnv7jN/I+WwtyUE5kTsdb1Dyy58JXw9N7S2BO3UFXfhADXq7mA
cDQ6sblhC/pSjl8M+joy02V5bo3LYI42wUAR050S2ZflP3eJ3e5KomW2AfbvSpnPfZ3Fz0BPfg5+
FR9YfYeLx6AGh32f8kERFzrtf2jDJIBNpAbiGHqX0WvbfVYN9c70FL2PnEb2oL8GGNfPli3MW5l9
W3AZjkMZvNpybLZJWbeHLDKfBq9JDzSthteiwI/IWHJcJ619FKHCoyK79vg4SM9qjwV9f/Y58wA9
auxYDt9jJ5turMnjzbB51JCluaizqdyY2l1HQ5EeH4ew55FJrN6yHfH8MNpKjsptEez3Djri2Gqv
GeFO1yRuCFYt+cHMhYXNfOPmXXCqcm2Hmzsf7MhcevF4Dn0Vo6tgpCHVxy8kDBULcwqcw+O0QaPA
AFAAgUjZEY2GXdwMBzdBmfCrwJz6ii3bxBGEuiiQytiRUWBfWgLIl5NZEIEVIUgfS9oGxHllkAzU
a/84De1Bnu2gXPVOoDZIfP70o2Q0NOgg3nhBI+YdtIqjrKz87Hdtfn48EvfTxyPIFUvIGadyTjCI
xt6E9iNtw6Q7luWws4Yc79UdQb0YszzdoGpJvmAE/Cl71SxlTyVnkAVzRI0XHomge0kru70KhH3L
ZFDqJEXlrkicQyQhG3Fi75Sj2kY107GVeQMXd6+d30tnDF4zciSJGTDdXy0JXY3s37xINrukDrIT
OIVgL736gjkZysDcQ3wj75Nck06eSIQjTswGM+i6znBpoExcokir/TxH748zG5TEDukn0vH7h8Po
/GkHcg1BIvfElZcwo/OHsnnJ57uafuBbBQqdl4AEoGMjPRoryLhnwZ/bTiq+kdAc3yRzLN3ZWBPH
wj9bXQiusnSeBtJLIHWTZGeOPtL9+0EPdOPzbpz2SVCEi7YwaePEnnFTzd1m0Af1Dp9c9PR4zklk
vxpp+K8FKMAFewZ10KY3vTSYI8ZAR8+PM5MsIH4RVrW1LTWvKuKRuv1sWQflE9G78LhCG9E8eU7l
bkbFH2np2d90YZfR3c/YkuhEfta+v25zXT0HfFBXiKWm9ein7m6q7L9d3fznFcAUpt+jtHr1cy8+
samQxG6nNEl4bb724cUsJysP11nNjmsR9hNzwzYO91NfPpM3hyPt8RfaM91lkDvVgmScIb7PoYx1
CekptBlIDXHmoQTMZngTTfYakGG6tPNUfiTFTJ092tMXQnPRuNsA7/rtccAqFcJlvJmDQeTo/Wl2
UNMwFydJ4uCpHod+21XVlx7v4TpKh8OJ3NIY2dicBhQL0rskgnCbObZ/9zTcLwH7GLnwtfjFSCNe
FXwkAdEJ9BJuxvthJ7Dq7qd9EHm0BILk9DjNrekYTM6a+VRw8hQ32SnNc0ZVw7x9nJZ8kg8IXfQi
ZnyFPN5CS2iT2cFiiY3RHQ9h6bwmfTdeqeCzd7C1u2gmMulx1sCOdWq3eE2FGt5SZ/N4NlepcTSS
6Zmk4ecuipxfCRSfBc0e46nNmVclbRJtHOllMCiSdZ+O9i87x4ZpdTK6CquaT9ze+9XjW8mucKPp
1zBASU6HoD7dDbtNFZ2iFDtZ1435rahYImJCGl7NAYkCzHz9I7ecTyK54m8sxrSCSEVFvqNoTqbj
zhtavdcEL9g6aF87Pwz2JblD67iehy+RHyJEDz9LXWli9ToXVOysT/f+xiIyRnInmulT+BUSqvxO
xqUj/MkGjrBZP7LPCFe6tyqYVoyf1jZDcWCGozqVtkb8+3j4OKgyK06NMKgc6KuNxWyh2Cgbe+kI
Z17/cz6Lmlp1HIstiVD6ikoPn7LOo+/CbsARlPe2e6iiz1n7T/BQpydlDyMzOvfktI7x0QxjvlcB
M9x4NJnEOKgdLW+0jjMwr3cv/usr1mszMG5EWo0v4Ae8VRAYwyZtu/GF4LH0Mk/ZTfJm45oc829m
VdztiDBbqiQYgNFoPqNoKuow6G+PQ4O68obGdV5Eo0x3j+ekcuwtDeSZhq39W0b5jNi379+4qunJ
Z/IDKXJyinyVLB+nvcindSHbYAtaV37M1fwbP9T/9Zs8B6dt6n96aRX+cCPx6hVgt+wqPNZ9kP81
kTPHiY3NafJSnPSwYBYUAHWO0WZiZhgHUw4A0mo2qALDb2+UJyOK5cpgyHZufFb/MOveuzjwt8w5
xdaoB+e97MeDsHv1K6tahnit44IwyPTZ7XJ3+fhCAHWWO37zUUVnp/PkIZ5qflSSRd/SQAynFEXt
P6dlmzWXUJefjy8SOdDcqgx52P2lRLro5wzZjmIGSwS22a1iYkvB+DyObhjzuKJfxCcHq5yFr9fL
xH8e/nnNfzsXDKvdYObi5nVG3r2lkzOtTVG8lWBQocSaVbSmK9itImU5Vzts3OvjUY5omYzhdo+o
0b1W9wN9OYH4JmCWp4jaafNh+hlY+a4hS+vdnPro4KASXwsvmn76cYHALjDehkTyfBuqdT4E08+s
zWDppfxMiO93jieT/dzkxaby6vpr3Ll9k38ZCJpolEu8QsIr37Ns3D++zE4wX2XWrE4C+dNTkeJd
a+7f19zn0CFpzjfP7uYzbJEbupB3+sHTp0OO67KrsPJw2U+f2ZvVJOjyZXTyJcDDscqTXYbC7mWs
sHd2hHH/FpFxtoUqP2ivUuiFEZPpJtpwHbM7cMW0nRJoMW0fcxkKgpFsGHq30sffHWt064/TVBcJ
sCq+YA7lcxCG/uFx9jg06Az2TpYg6ucFj0NsEjLTEHfWkGfFQimwGFgs+WhUylVdlc57IoS7Jj0y
3T6+SgYiV3Udewc2yzcrHMoz+sRq75BCiHyOrOZlK+FNqxjA/oyU+7mIx/ZaKzL5ytpcmEYX77qC
9WnRmyaVhzG0DH+QHq7N2rmHQZ/ACTUHRdRkuGhQMCykFvHun3NDGDjeBb0v8p8IdyPMcK+mil2Q
ICQrUe2VH6i4PQ4iEzAKDdxfyPPCY16Ee0P7aKCZgKfnARn3GRzVksZ3fnw89a/nH48MNpo6aqpL
gCbZQqFxYcZwt1WgTthPro0MPqa/df/korxaE7xctj80/6SNyXpyDJDdHh+POnRLxzREQQarQ67+
7QuPlzwOjri79VNvXE+jj0E+yfA2Ey393kC4PBPdNJ4fj9z7o8cp4t12ZzXin1c8Xt/USCLJFRtf
kBU1SxppkK3vp4yz1ZG9FPZxO4RbQbQo3VEvu7Z+Pb6YSXkDRoOxy4qqXeWV+YdZouYVbeOeCWNT
HzCRFm5CaYo0YnoiH/byeJVs2/xYT/fCxlmSn+d/oLkAAR4m1qs13z+vjZc90cEk4L3QIaC4FnvE
THXvwaldT1lffILAw49NNtKpcUT3oeOdvj/dObN7HKVTM3nk1AWgvhqTECOp7RWfdZIgHB6yVUXJ
up3VYL+23U+YZuo9MefsuZ397eNMYBO6ulX0+jgjArU7NxOwlDESGF8m2uxsg9hj5Ux7jHEON+5j
n9AOyA8AOX50E+p0zfzikuLnwQdQLguXYmvhxWF6bbjHp04x3Rz2PzcX7nXfI0m07PwXveK5yoFm
w1JcOexHzxbr3gVFBySTgtK+RjFq6FSu5i6l2RHWnoSr7tN61XyQ7wfSzNqrlO1Elhia9sdpXOFT
QhcjMQyHgY1CdAgPJk6+mUnbTSnDeYZXaGOxnds96EP3uYj0QASkdXicVUkjUIantMQxxZwRQGfn
Sg5fiCrmLVdidv7X83GPLYPY7hB4xMIZEqAkJOlRqE6gVo34Rft+9SVtJNORUc+vNnKS0JrkuolN
b9vLKfpUs/XRTKV5KzQfwlqYOzVLg+B0zAD1EAFJz/Pos9WdtSTTMDz0fSnY+CXzpgkm71y2jd4I
JlfgiksPuAXPPb7wePR4bmq8g64qdRCe+13HY3XgPRLPgw3Cs4u7idztO5venZ8eP9fjJ3TYU0A0
apkO8dP/6/nHI+XnvPMqzk/aFONuTLJkieoVMD3rFWN+Gb+Qj94fMmxmmjyR56mrkgvGn6M9OOPz
41CVTMjvgXnrqK4tAggi7PVTpBjWVp6LWdWDhtOa8eVxyC3ABWGsjY3i435+HPA1Oasmxjefi7Q5
IzRjWFnb41oELrqiIQQ+xo68ZjJ89UQJeqHEiNwy91nMj1d4Acoza8LbYbNngaaTxVN1zqqgO3dl
0Z99fDkI3O4PrcjZFxJQ++OVFXHWI5O9beTRXUCe5R8ZWnv/HB6npkqZd7HX+dJzLDf/9pLHi9se
yK6tWQkg48bXxB6Tg8Ue6HE2Ku8+7L9/oUdV3cwQBR9ntBD0NrWsCvq/4aL0iLuDAyT2I3bxxPaW
frYsLZ7dUtB4SeaPMOQuNmuFUud+aqU2QiExdSs7Cz472atXbxyBT+B8QMzIaRkbw9lPos8k89Qr
oxH12gEhmvs+fbYYfdjKM66gNaOlqn1zb2KCeDWYW+xQ+HhLf6junVcXmQU1BqOWhnbDMP3i/jef
Ov3bCfgrUPy5e2QFeGfDMH3HgFXvmiaeuMCb7H1qlYHhL4Pd1BrQSpLG2FgM+52OuXQ/y2rTqAPh
6+al8DPqxDH49LxPVCVqUVV9vlbEI/L7qjfehPKCPW99jFxnXEoF3qD3s4EhXMwGviP9obl77BJ6
uxgsfBI10nvzOSpvypvRtY6ptU/bOzPVAtY4uwso5DlEJUOuujsrC9xq84QCSTGZ1foQ8o80ptI9
p7sua+1zjRZp1qa7RRT6rmwHJYRXeTuL4FOUyRIiWB4vMX0Fp5mUwoWa4bf09vRp2uFftzFDgmvz
n8pc0Yq+yzh9sauZWB9lrEhMLOW2cukTWJiP1qRUFWjU+2apCT5YtvndaJ6VA5ADb9uF7OQzN39L
0irfe2w+RJOGp6CTPyrLUZ/CKfEPhsF81sGvYpbxm1N910mrPsekrY9sxoHhtHegCNbAQ2f7emN2
RHeS5g6sg7HSUdH3S7MPMjWQeyE62zZkSuqS6PjYv2RF710oRP+2qMLIpK5xoMVsYVHY8E39hyvs
N4yoyT6nB+r0bXeJyz+Jb4WXOOg6ZLHmsKGBmt94g9Ut6iITu1yGEpjFw3M1k7CmRi9qps9pYFvA
Aqx3LfC7dPcsjMoYLuTD5YeOVuQitw5NMdzNGVOzbjGaj0mH7RuTfhBRuyj+0LquTxVhFk4FNlsl
7C+T3MvWVoebBajsi9F27wHhorfGkcYmqD1uT3awjEKVMmO3s22Xhecim+nCjni7qpYuIOKZrVmP
XyJKnSfHTmHBVPlTwiWZq+CDUSHz8mw4NSQR3VIj+KUT/W5mpUlzDOF91vlsNhDd0jPI/lZMUqEF
WbSioLwQTlyjy5akvZfBBYL5PToEyEI2uzf8cMxswm+pCX80M3MVdtJYGF6PpHdmZ1e2rKAe2YcK
0W5AuIgYmGhrM+cOq1CdmPJYzsO4rOqyX5T1D9tz/yhZMW3P012YZONWj72/0HSCFLK3TdiCU5rq
14YwXzy9prroXD6pFljubBKJkjfde5bitAS6vLFc8Esu4j4csYwyWB4WMQLDq1F+18hcd55dwrWo
F5pZ8EKzULEfhzwwBN4P1XXmbUD/Q4Y9XH23ZD7OXkVWS0JBsV/KlBnLsg9mcW3hRV8H85C4KEo7
MesVAefHlPoD42mcbxhyFXTMpKKCKeBpdPGabWS7snI3PEZ+RCNv2rQtt4IhS69dEYGjVWW7IBa4
fNO2/hVqRvpBOh8ZMyCTn0KQP0B2ybQC0xwXFhIM90c0sSsVDGLhw+it6FuxHmOX4a3yymWrjVUj
dQHXhLqHpu+Z7ssuK1IqxahG+p3ghErFpiuIfi8xGFqB2icY6wAA9Eiv8npPU4GZDwa4Ib67hers
iVkf0adUYXXgRBskSOXStyGUhYONg7n+1Q4UhU3Rzq+lnt/ohmeXDNrpq5FAE8YCsrLMJMNPp8eL
mVo3WwUL7jLlKR+faJ5uZduvbeDTT2Iu4yXmH7Gzs2JPdXiQYQdN3anNm0MY+BULNY6bdY/6aq8Z
a9Jv6Iy9l5bndGx/GLOTcCmoYDPSxEYbflNOuSpEZWz7gIaZ6xoHCs3nbtybFWiHHhRf08xUU/a8
EaP7NzdNQH4mJZVnm80eVQSOSzSNlsvFluglyahiO0SbFkbqYtQI9OJYZMs5MtqDoijmcm99dMpo
vGwt4UIPx7h3h2cnJVyjU16/95VZbRHw+evRsl/GNhuvWCHIks0Cf18G0CZcAu7CXlg0fqMn23uD
Xe+uaRqCFqZvwZBwY5ShwBg7QZSJDCJk6ElQL36hc6RIlfX0omDwBFpkm67EwKcTbLBywIuuxSKl
vKhSEIaJCWXLBfZfD3rvJt5wThmCbtjQhNe+/kE6uVy4cy1fRvu1tktiggthrrohEh+lne7mbIeO
B2lWdnc85BrvXR296Sg2tugFxUoDfQIEUpmHrA2mNVG2m96wwh+URYvwnjmdovB0p+TJahrjqDuP
wenUgObqn8pZoV7I1bw3JiiSdeRQBptqL30QulpeTdsct34fByssbvmGJSU8h12wSYvmZz7fV4y+
DYhaqu5h0PW8RGieFWAyvflqOVjvEOScVJKEy1oJa9ub/byqRzdbEQH6hEgt3/eBW66zV7NQMJ1Y
GLqBO3NaU292zg9gACvVuMwto4oIetacKDdRI1VqpyOYaFkhEEvPlUFYd2YuANf+JQ0iWITa+tYa
l0cT+LCrGmQUbRj9QN7RrEYgjUUzJvskRVoUMkz0S/02THa0TKa/g9tVG3AH3iLK5c4cbPdkIThN
cKccHR8gmdkF6xr/165lGH5meqiRAY5g2mxprsZCFK82k42mNd4ZqvjRVF9HVK34aaNTgkD6bzqy
uHl2f8zqAPBoHo8b1+A2nhvRwrKKz4asoI+ul7+IQnsO4u92dny4i+NLW7mH2pL+rTCcem2FFemI
mWe9T8g6l9b4jW+73INytl6nAVd+q0t4Mq5utlEaJe/SYKuKLkzvkvtp2GcE5tbuumZZ54NQXPMw
UbcJqvZ6ajNrW2oPChM4l2SqD3ErjjCgJanSpVhJ3BBVHGfvTSUwJU3vAcPzYxub6btD74zxW2qe
Q9U427KOKD6yvrq4BmkF/rghpdxhRNuLS5VFkjssoOS1F0vs2/cnNVpQLusg2ZX3UxGm4uJUcm8O
ZnLsuVsatvNUtE2/iTtmxFlJJntg+Bd2RfVJlcU61KMJ9cVwzkk0TizntOkiHwPZ41EIHumQMIhf
jzYUMN3enU1efFCEJ+9xqiyDPHnxJ9UfQMb72HmY81h9+uR3kKimhgGvN/sLM2sdVhrnPcXxgZTN
5Da9z23IXgEip/KFQaK1023pYx+W74zek2PtV/kGH+k9PEB419Lv/jZ+Nq/r0mHCZ1VHtybJgEkr
RUGURKe6HIyjGfXk1Ij592St/Mr/tHugPBmaWmkStGhORg8Vk1tjVFr98XFwWqM/phLgYDne1aSx
sQxTw71OJ0ta81pHOW96kIeHIgqCQ9ny9sp2BKgVetPZb8gvDLPsSpVA718a+vrokj8edTRO+ZDN
xSasUIe4rbzaVR6/VPV8qXtW76aaIYt5Ico2+cvIVHDNYBas5uw+erf8N5px0ynKr8m9lUBChmDw
IuNdM+6toreeeKZdJcJJtzvPn6aT75YvdGQ/bHsYNlPgHpp+Auc3mBNdmcqGxu2X+MxcfQiikISs
JjBW/kgJQ7nWb4ALRJsMk0jUGmsA9Oml9rajNX+X9DyZteIVtAxhrxuStTfhhNVuACzfOtssAb7K
VUUuWH9yiHvbOSYJR9IJmVBjdrasbuHi9XhRRHJ6U/nETB6d8WflAcAbEW3qSiKYixmMJaDPYzpm
q7F66ptAHVMRXVJH3mYjQxkGmgVdbojzNQGbFv4i+L3Hrucp8iPCdl14hrnyehfBmvs7TZQ6YyEG
HxA347Izut/4XloiQeozfPOX8t63CUFteQLUSR/N/jJkvTh2+bDS4WTdpsSj8jeCfWQ173Go9VI1
ZbUq5GxuxtHgKfsTL1O0SzzjSc4o1Ps4/WhFd5aJPJVxNS1xpFZrHMTnGueLVKZ3gQX+PqGUhTYn
kPS5+V42Mj9WXvY8NNxZwoCedTnppRg9sRkZRnNLTdRFDcYucTAu4zGAZRhXzS0b3c1QFT/KyczX
Ke4px2nURebudui9cc9UdBUbU8GK4u2iAicZNto33CDwphIvW+ZhGWw1G8cV2bhH7TjsZywbkKH2
vkf40lcxKvQAw2pwynFpZ/V8hamzsMHn9yE3IbuM0lVrJW9TZqobg80bGh7EiCXFyULHqF2x6Qsw
VYwZyBSaFsYsdy5ivU1rsUABjB83pruHwvIRGP2LSfQ5xl+GfRhbSLbIem/nkNqp1TA8cxP5wwbu
xOdXHl1NfeyJBJmPk/4KcuvolLZ4Dvpn/gHA04JqWLRws52+rM5sfSV9akKCjHk6xlQTZ/RnG9xa
5XPuETbi+Yaz7uD5mz7cLWd6m61wXOfS+fYs38K9z7bBYfBc0jXHLOWKm0zt36ScwLjkdk0Qbi4v
4X1ppfONXwOZbNckDG/8jac0DzAMshPyvBfPsnCwssWalf27DW1jj0qY0B2EDBmU/8gxzef7iGyL
LfYk+jqgjdR+ZPgm14XLHRQoBMBKNzpY5QDasjA+Sj54iUMQXtubR+Au0SrJMxiBd4fZIO8JkrlB
3ytGM5W51IZB2KslE9puUUrqWwj5lykqwNpmfCBrMuhRQQewLYq6WQ1Zqfe1Rpk/mP4Gpfv46njT
F/Ci/jf5N+cx/jat0bhipHxLhgsxOBnLIrEoNT7EtbRFevJ8Zxv2A5w7VIJvY1n8aJOko1If71iF
jAGQ1XxOHsMY2pjNSQizOXspsDzppx+ic+ojCSQnoEiUeRBhVGwG67gCrE+4oFplIkoudEgDlC5u
u+7CsvykiDqqPI1flWf9rDvizNSMks2vvItl6OkQEkeyMaAHvE6pj5KrmNr3oLbOHY4aO++fTIS+
z0Q6TWsnGt9IgvKW2hffc1vpp7x1CAmwI/O3RbLaNAj56tZYxgc8mZGFLK6YuBViJnjhfaJjEmf5
n2EetmZSiVMLUGcZJ0a2GYiO2mcRWMVYRRL8hX21fAFYOET84pnd95gmL3OQ+miYw2pLDA8kEG7e
+wmNKwIprJOjUX0mNqZjWG4Cq9KPugdwyZsQNBg0zHtcRTIeUDcDwEii98Gb1q7M5bFNhmVtjDWt
MZz2ndX0q8BrV7gLFppbj5lpZ8t+rgQngAuLekCUh+J+6OLXOge1W1SXpoC0GBTJC21XpOXS9bDf
TFjAfUNFEIKG6oBa7A6J6e3/ekhvM6GIJRTbhMFdi6h71gx7zOqILYVONGYfbf5Jh4mEJ6nxJcbB
pnYwhUHnkJ6eXg3k+1vTQWRmxN4qr8SEqYiKMpzCK0vsvKhkr7elPazaqTbQ2PzXofMiojEtsutb
Ow2wq225cUPcM6JoL5Iad54uhqd7A++HWwzjrRI5kTaoyhezgghLLA9DjLx7iWptLMumpC4rGV/P
kze+d6UHdLyvf+KaJ+bOLYJdmdTvVZ+WN4BCl5JNjcO4bo9Ha93gk1j6RcIAts9WbOvzk5g9FMyV
S1eSzuaJ7QXtTGvep17I3GpwrTewURliZcZU1RpJn/XkZw6lEjUTQmxXux23uKDcE+VMKJc7jE++
QbAn1wacZvxfzCC5wTtBusFy/CeYzJ3XON7/oe48lmNHtiz7K201bqQBcAccGNQkEFpRBeUERl4B
rTX+qL+jf6wXmK+rKl8/e9Y1qEFN0pKXDDIE4O7nnL3XfnDjSZ5DPvKUptfBrw3nfnJExl5DAhjJ
4cOeUpM3oBqTR4dx2iMrje0lTIB2nS/BBBOUsQ3z2L0LF86ONKTjdRl0I2PI7Pvv/xRZf0MMitLB
cu+lNj02odZ4fTQ+2kgaDm5mnxuLMVyUXDIV7XsdFkjEINeh1vSaEDWqPnQYozA8tE1G3hdSkqqt
sb8H9amhTSDpmHPoGDAmBTiiq2er04aHvE+R6VFQ7SLJK8d2cedUyRNCTF5ujG5jT5cfmQKjhIgG
6NrINf1IvtSHT4LqVZaowJbPM4T8tIl1fUfbNd31ri6fMzjJWVOGn1qMS7XO27twys1TZOgmUkDr
oygWyReR1vQ8Sppa7QkC2YAM5yuOQcSFhjvvprJedwNDmTygXY8D/7dI3Gvv1yG9mlCuy9Kp1/AP
mK+X8yZsq1M/1cT3BAZbd1MTJqcyyMR1/JWrVqG897UnfTY+Z79wzoUxaU9YtsGEEga1iQQUK5KC
Rs/Kfe0cEETb+ybgmf5XOMdeVo5viZ2IU8qZ0xvG5iNCmrDG3oT6mTJXSt7+mnama5BEU6oJmZj9
YuKN3OdjRmesREkfD1O8C5q2WZFx+2HOUedp0rfg+VYPqmnz17YSP5o+W0u9Avg85edSifKxvsT6
crOaORVhiZJv6AQG9w8j1fmbaQtBNdRTbxQcRcKZn5Sa8Ne6YYt9L+WviJjtUxAb59I0k2ctlWyw
znpsCg0iQU89EnTuJjKRVRBLRNVBoY5uhv1B162EjDQMSGPXKS+XSXf5NqLLqvpirs3Es9F+lLM9
XinTVsb44AfULzT0AVGW3d7MhpNrJiHDW2drz2V7msHfXLWSRSVvdC5VOhzc+BU9G5bIuul3Wm7f
8DXbd3E9bOjoP2OCNLe2KKtrHunV1dDSalucelpXKx1qhE130X4LRccAYA6MayKY/yirx8jrI7kJ
zXy6Yy1gYG1ZBxd2uTWq9ooLub0ydGqvWlZfGorBYxCZNSd4gv9yI5ZUlXs6lpzyw0L3OJv+dKtu
uqhsAssZ657t1P1a4h/hRRN+IZTyIqcU18jWXBNJI9RWktyAU3cv5OZsm3EmTILAGi8H4ACDOyqZ
mo3kx9eTMM8pa9iVoADg9Oj6V4vEnkrD1z+jpOQjNGsdCdn80bPC/flVTfrXRS+fKh0DcZGCjFmm
wIMZArFRm+R1MiOMLPYMQqLy5VUtms+xo0QA6jIQbEES+OCgrMY/DROro8M9AAmpraE8ar56IBWR
41w2uCv6hvQE7LbZ9BAQ76LJ7Q66kK9GkSVX1YzlOWexMdNC3wn8spjdCPRhSIveD3itX3XvQdj8
1rOy34VioRDVbXdAfse6XBvdBkXOsJEC5hWD81ImNQjYEuCuVZ7imcUkaZ6JZGz3qD/bFyeA8DJZ
1Zvlo36tJ55Z1TDypTfWHrsSHnOHhe1BM1NxbCCtyyxKkKxIAi05lZy6KgUAC2jtF4dS2WTGzgmS
2Qu1KPWiNvpItKR6EqyIKqx3GeSoY6/UeOFsleN1Lp3n0oFxM1tx+XtgmqKV/BJG8a7J5LWN7N+q
rsjGazUYGamLgwdPXmyIcJPK3NmAY3loddHuOKZ1jILGa2Non5PVZR/4ROkBIxeTLZIYlr7PEE8v
56xkAkwIR3rh+12KGLRgrcsd/nz7YDXxfC1QD6xbcJ2vMIf2QJIo0sEEpX6nTrZDNtRMcjJG0ATw
4IaPVh41J/ypTXTCRF0fBhcL6VyDRwjZJxYByNB4a5n78U1gUF27kgUYJfG3Dzk/aWqMb6PljtvQ
0XhVpUmz16WlNyPBXkNxLI9z7zwmVXqP4Y++L3NU8gmDQ+y3iItH8BmRkA8l/JmbHFKy64aJhDci
fLH1Q8MlT8Yep31QdnIDx4nTQSfapy4n97wwDr7FRMkSH0b1AL1rerLa2HgIdWNtRul4QwgzeUFD
D7VMnFWOr9OkuyNqOG+tjNSTwYl6LSwV76gEo2PEe8Hw3RanLuM4OPI6Vab592UeDQ9BgJSJMDik
2upa0BheVyTZV/pwz2ojmTKu+gn2UDnkG/zL2UlrTO2JwwlXLfI3zwrQ5My1Q4GYBjtFNxdLZ47t
jwP5pMPSAnUI4CJOH4OiaG8oGeyw6J9QqUBwK8EvEo6zSm0mYjJKzgA/tkYPzdnxi3tGDudST9/H
SD0My5snIqlurSMSrAWOs8b6om6u0oajKdVG19I3SIPH5Qh+Z2G4vsGD4CO2bpOryZvVhecx1V0E
N+lW1XLa+u5QL7C72aubsNqlZMuUSEufhDO5O+6BwTc5vwEVgZahPWUS6laDqmrF2O+9ik0B75z6
iAbw9IwsT3f6waMBqu+/f5y2LTTC5WLLHErNlO3k6FqRtp3NxFhL6435IOIN3W7WHFLX+PzENYsU
dOYTgZU4JcvY33MyLMDlT+ijqVlxXOJR5UR+axvGeJkf0mbRyvpml1l5kjUHvGKmv8zaS+nERH7I
ivZQSygGBURI9NcLkFKjxupNWnWkNmSOOERBc7FScobMiRqlULfEpIYr0IpOcqvQsG41ORE57ZYz
5uA4v2IoRhvIV0ghmW0L+t+wQ2HU377/M9PCoUwZrhNC7sY1GBg6wTrtkWqboDRA4VTIkDtg0xB7
kkNSNPPatNyn3J2Gi5kP5mlKkx2L0CWxwmlTdZzvFQehp1b7icy9ecT6yrBAiRh0QsUd/jLXk3t1
xzK90XFI1+w8v9PCEQyVPht69jfTtYGkV/g4w+VpR4m096SSctxPivWkCmtvLs/J718CarTtrBOa
wgwvB/RGSF26G/QoJQp1bJ/m6Ic55Lwbqmq3g1U2D41j6tdIay4yvDNRWDBFaqttOCKyrqLsRi0H
Ihhw3LbyjfTmBIv8PSHth9x11JEuzVZ2jSgAKW90JVMPP7RA38waCtDR5tRDmkDr5uZlSvufgV1F
D5YeHSx8Xfealu1bA6Zpn44D4uP5irgxu/VK2xvpfJ7tobuyv72zd6hLGPVHIYR7bw/z9FyT/VLz
ItHj3g1t3t2SilMAemfqHWfubvloQAByMWxJ11xHi3/ESime+TTXhqTm0iRphrExP8K/xIQptD3G
TY6RftDf+/kMTaVorlME5MYW481AaQEJvfwd5kXk4Z8/NVVW39HbPcouZPo+JazauE9M1QACSjv+
Kc3uUSZ0d7ZiPA9SOl4ViSNxi/DNGp9w11r0b5zJP4zWZN0MIVp0N9gdnAwIsw0bE64pqgtbD/U1
yxy7sVGNZwSP8MuXR/jB/JgO+Veh1YxKZwSMbDHazRrxzDfsuwhC8QI72k2D1fIU4iBBYnP7/g/C
/o0GT/ghsJpuHaOp2SlI5FhWnYtflcFzyubJgIqPJShGoEhZOz+bzAU95jEtR/x59/1Ps2g4V42M
rYx2fpMmmZ+NHdmsWelBwpKmgsyzZ2mH/VofWE2tHDvg978lUBsuYwFw1A6f2jCkOZqb7AWOYmfv
u4jd3Lki/Nfvw4gucBPoT9J5xwgTPH8/QTuf1wlmncfvVyhtsiRyfLVVwmqdJTovvO82dWdEOxBB
kZfMWCc4SgbPY4kpz5nHcTengSTMCvqkbgQLH8Dh/Dhy1rI6SqG6GYK93jkkH+bDKQ8d/SY5k9GL
pwSsJ7AhcxioPSVgdZr08hIsssCMO6ctyQfqo8J9iEXFRNzExVZK84yeHZaBad6Z43nqkulGtvn4
XACpcyO0sRUnzXXOtbuLfLGBexs9xv3cPDdQJIU21lyVQfuMH+45TQxxVUHbPoclYuvQ1bPL9492
GakGfTXKE7qV9tlGOAbGQrXH7+8mViDh2xfIRJbHBssr9R1L233/4gpe7Yb2nLv9/i4N9WIrJgr+
78fi7C53XUXAyfdvjgE/7Znr5xgEeIrpVM2HjPRN7/tXRUbrHBtIQBCWeBoOHsQzOHy8yssPV2wT
FyzoP/58UoYq72xjiRjne27Z+fepb4Ll44FVRtU5uuH6+yucl8ONAY2WxkSm1DGSjrK5fX+r5Rb2
6as+fn8V0tgJw9y+//6VQFCf5KhSAHj8AVGJnwRa63++X1gjgEd3bXr+fqAkLBONdWwdv98CzLsI
JMp8OHw/1DcIe8jpM+6/34I+SuNNJuxs9/1dtEPBFkNBtv3+7hArbet3sth8/+bKn6O9XpKM9v2b
TYCcMG4KKJxl84K8pL0bQJTu6yrz16yMA26B0ljkCsluHJr+ZWRc5uXOEo3mE9lDl6E+ohVIGYLX
FXKpuXt2AJd6hJ4e6H7DO0H+/VKPHPNt8KrH7y9HKuwVehpM9z56z1AfmRHwpuD6DLKzDk8M0CWe
3q7yaRIvX4rK5XxqxfmxJPMFdtz0WAzaZ6vGU9jE8fHPpcxwUS6oItiPy73ecqzBYHLL44YBVtnf
ijJL70oNHaMvdEXLP5fPECS6bT5zdQH01B7xha5nQd8jK2SwlTIoHsbU3rtOHW6Mtj6BFYA7QPNg
Hc4JYoMWcWGYNcVOr1HTDrCKjg6trU3eavEuqWzjGaFvw2Ap3JFZDkLTdF/FsiuEIR8ako9yxVHH
pGs1pS8WnDEiSGpt9/0lPy89ttylPxU/wFif7mLAn71D59SdkYb/eTEM3DwGYrEdZOTmuagj9hY9
PbcaTYzKGOXG6Kdfms3biViXsqYemahJ4u6k6mFnsGGiefb0PsyOZqibz+QKVF7KseE4pwON6hbf
dpcMv3I9Z1y3SF4tI6NJUubZKRgmDAEqDr25lRWJtTTpaMl8ag4RSY6bNLuBIC0VNfohy2PscBU/
31cfTlajIoRhs6J/4p4mje5lK/HZ0ZBGzSiLLd0X67lqwds4cjxEg8aohwt4FfWTfyUtzozXXJME
EZTOLbeEhCkmWWqHGtE38D92b+a5rXEwZ7XPnA5RZkU7kU3txc106zrN1g/HGc0dsQTEFaXTcZZ+
dIka/n5m6rBGSlmdp9xtD27KFd9Wpf8c2dSpU0pZU1sXBE6XZBLBexTmm1HFgCdqHpxEyPXDYioP
5Wya3kRISNJxWALpGWzUckNxchw3fQGATUsZszbDvhkVqk+IIavAQm2W24BfwV7/dvJOeGNLPdqN
jbvKNNb8RBPRiyFtJqA+W1zYx7/dnst+7m00DRphcW0sOopo6IQ2zjqAKm9OHSDLqP3zpM+3kr81
odV4KDnS8qeeuaHca2NOd6BmkYiC69Di/FEhkT3AvOFSyJDtRWF7ihNnXuWdlB4n3Z7ouX4vGMw9
2+hWHgw32pW5AtRr909pVEeX1AZZ6QzDHsJ6dK8BxFjPNrFnGZKq0LV+4zRJXkATFAdMID6DEpm8
OHYVLyzSE2BabV1pafpil3q9nRIcImK5R+ppgHFS2PMu4Vh6wTAaAN9GEeLQoTyEkN5emER3K7N+
Bfp+bDHQ7hVIlIfMavdll6Md67LiklmEntRzBOLbGX9iuQU65nia4XwCkGaIuPxlqtxLBfP9/vsP
AxJYZzFWkhA96q4JguylIEwKeouHAVhf5woCSZgPaj/YPh8F827nWtdG+VJkTow5LDrHXGZx31cv
VSOnK3rdL1saG+I9XkPsrZc2o81gxUvjel7piviKYZRengz6Ip6J1+byT600523bsa83CBWPs9Bb
r0uneVO3I+e1HG0HDMZgj/CN8AfHsbcBg/0XLXJbJE/JvM/h1r4It353BrwQDe1bZ8geszkbnsU4
/pgbw77U0UzyTDxp14RhpN+ERxvi750LSew2cYUwMbCR4r7YQjEjb/27ftkaMjQZl7gCSBC1Wvfi
41NkV6G8QNApaN1Y/W0eYnmPhmo3WdBf/kuQIP9/oTP/ncAh6p+CQ67/+3+Vn+lfyCHLA/4khzjO
HyZRBgpEhyuEhUT1/5JDHHJnbFAe6MRMU1ekLv9b8IzQ/5CUN45r8wOubS65mn8jh5j2H0I6Qncs
W6DUYIrynyGHKPev4BBQAguBROeP/DWhE2PPhP48rrFUWPVDkxFiG4Z+dhjqktpyoVFFK7ftAZaj
/jFexo4gmbWJlmkH2ow0z0rHIenXmb+P8JWwDWr2tipbpDdZxGDWmpKvQSCvchK16FLiuP+VhpG1
0VtOMsUADWGoZuBXulI/8srV8TPGDYJh+sI53AbUHqwhEogGqpthvDiZHzzNaY7HYDb0X3TM3HWM
+JeeKDSovSii5IGjcXSsLSe5xtRzwObLikQ5TlPp/cL/+JFz1Ac8laZfMALidzPmhsEXKuz10GZw
7QyDzk8e2UBqCRzIEd4JeaROKY82mTinHIIqfh0jfa7MwkeHNgBQZGpDvP2aF0DCYJWq/tGcQX95
XRdq7ybSCnLSUoMnU2Oz38MhZwtqogRwAg9jEgX3h93QCp67TKWMsQvWhLUMBb1kcC0nHC5GSI83
i958lVTjRpe2szMrgAtRr7JXMZoYXKQRTDgfs+5nMrf62bCzufACjc0xCgKCG3pTu++SnpzVeHZQ
ERIsNI1lsKCIYlDVMGUI6LLQYaJuEFHHDF0iY+iNyUQrPEnS8AgMWcNe1j8CUk+QZRYhWXT0vh+X
sv++T3Xm4VNLV30V9IBdGEmkStFlb0m3VJVBxx3SZjCT55YZn5UDXGA1BS7cddkbJDuaA6TRIe3w
ZOb1g29ZiDlnw4I3q7NNberIhUqZDsTMtMlk7uK6r2FLaYHCxFSiHOlnzAgrmJzYJkOU1sotgl1q
yKFA8wCmYhvSTSu9AKQDNUANMAzGGw35xHXdNxZVm/5ypX7RRyT/LCkw73kGttgAhzoDJer2gkNG
D+rld8G4GT2goIb2KeLvkHVi2ndyIgSAjc+Jl6Go2KlOr092UsqIyLFBfWEulG8Rj7ogRWi+4LAg
yHMjK7ugkmIc3w5mQ0BgJqOTkDUHO+UzU/Bis5lObRBBMwT7w3m+w3m4zLnKg+SMc6jLuobwOaFP
yKzUP42hhKlt5HE6e8hIDQ7OyTRsU1H1rwkK0WJbiTZYjqMBmYmzbQc/I2FU29Q1gcdA9i2opFXF
JBaSqu45k06AWz0r/BGlZbteEkAW9roat87KBXVXIqvRnQ0bV/dOIFG5zwndmI8z//vA+SfIKdE5
hQ7M2IwHzc0Z6EaML2tkObcU7Mva1SonOrV15l5HX8pyk0gGJxu0eOA2lBMYPgSwoaVzbxKKXIdY
50zD5aCaDqaSO1KTTAIghrkAtROYxNsVWs5P6k5e/BxmEPeQ0CJjW1DEEEkV2j/dZjatQ4EFI/Ii
MM+vaYQE7JjUNP3pRFjuA6FTVC+AWoAAl5OpjXSHv6EWaeGisipcNBVhz0QaWVp2J6yOm9IOs2j2
YqS77aofw+5X1aVIUOdEiM+I08UzqQr1e4F2/aC5Vn6tbIRtq2o07UeL7KWnDI7OsMohtdw4xBa/
gjDptzMDjOLcZKN9RCBbO1jwzGU5sxjq6ZVMgnWgFdGdNmm4CmYOWuGhZq2lKKDPeqDlwFOykPDT
HreK+mYskWCR3tZYhRyH8NlAnOI8cH4AnCRs0sryHwJrVU8Z33HODYSW2Z4GyOBURX1YrFWKMGZL
ANZMeZERLWlbSst3y1B1ZBIWzcY6ou7H9+IYFFV0ZAYOtcDJf8Au6FEF6Uq+OpJQnT6ryGJiW1TM
myP9otUieasbUe1zkaI5BshPqIuFovSzsq0S6VwBgeYwKW38DDKpoV31SwMLnWkIxzPSiJAwS5FR
gyvTCHC5uFXgkX3WN4i7+3neFXPTn7q4J2svIrmC+ReBGkQha1RV6zmIqxg1mm/R2q1KIiDHOH6M
nDR/T9oM/KnPsPRs2bGbwpvFNriy0T2xMqjSTzcBOVJMgiw6T2ViC20nOiTzROhgpPEm0eWo8RzU
6ONqtCQLKRj/6q0D3/thiTLf9IqkIYa5NQW6lmAggW7EZmBuCFlSX3o+N5/B6Ip3u7CLnc3UyeBX
DzBerKJ1PlPX7Z8Mo5aKnEH2iHWsmmVg6U6uRE8+A7k38dC/57Jgntl2rBVor8BwQNJDZUhtbl4r
SB4Tua/1+LPvUu6glvAp2IUIJI1SAvioimzcZkuCWVLa2e/J1vSLMw7FrRKjYP4cTXty2/SINSMl
+3LyHfdDmcZ0qf28+LSwCtH3BJ78NLesMmu3QRQw85asLRdQ5ybW+pyNorTtH4ZbK/RgHNjvhw6M
hlfoft9u0xknXRX06jVwO/tQ6y1CElINyLe10bXFVflFbBqpKJls4l3sUqhqHdAAL285969iCpJy
lQD95SdqnBzeRILTplKghcAozUckHbFiLDouGhy7wmVAa1wbJ9JcLc3d2tVEwjJaZ5Qnrp194tPx
D2qYxxPDK1COghg4QMvG02jG6OJ46Zu57aKzLBP9krWhdocMaGQl7KHUW4VW/pwkSrokpzed27WJ
ZKmOYRnYkXkEP8HMljrpkTkGYsbBsQitmHN0pH1R+vSiyV6rEUqLCqo1avNKq7M32uwpuh9R7hqn
NA+wMAlSB6dzjJRt75C+cSPjQQNdqqlivJCwQIwJDjcs3wH72rgdh7z7EQLUugpFdDeAmexOzl3+
LIm2wZBUGvXvwZyx7ve5QywGzGmcI2gwPHiy2oduaOoVsu2wGSuoOIA96xgOrCsOWeX2JzYY0K06
Urp1E4yyXQw748UK8wjHDgy2c8fFvA01RKyTHyCNJiTgYwpBIc+5A4JT6CONl2SI92aiQGSOPr7y
CUHwxkqYsVqYxrctzZZFVpOY75DLRyTEuAcl/ZxrYdn+XR0o60qUWrrzAwQdiTmNG4UyZpt2WOkN
Qyt2wh2aM++Jfk4y3TmgZQ3XRC342Soe1bAWYWFtDeJptpa0ym1XdNaHmjqXaA2642HnElUlGCnR
Qmzq/mRYXG9MFHPyYDKzt6rHHoXCex3G6mr3fneQHOEIcdDcx8KZicoVXWfdF1zH6CyxrnJRuGHN
jMZJ7wajAIA1UE66rl8jdGdcGO+RFBNuXxVF/gD9Tc9fbUGAUQRNpNkWepn9DrRS7IzYN/d6MU09
s78y8Xd9izfCmw03TFekIPQvpsU013d9aMFZ0i6xBQODes8yR+t+YDhKCGCJJhHpcRWF+zRrS5Y+
jvmMQH2bCaecF5EoJKJzT8fQS0gHI3zV0XT0T0bDaKx1bgwEkkfyaYwrDjksvqoH1FYm48UtxsV2
j6QGzknp9C+lT6blCD1uiyvM0dZWG4UPTbJAqNyiRZPu2ppankV6j2FL3MMsZWGM4dIEZ9ljFgRi
P1rF0hOhfTPmvYsX0WcLE8jDV11XV+SRO20/b8NGdeuuzYLHWK+W9N4R5yo7k+KQqCeeACrfftWc
0KKflvQVMTSRDiIMa3Q7rrhMXBBS5oQLK4kG64VRmPXKrj7UrAC4dDvZsUH6TXvo6a2eO7v2P5u2
lcceNYnX5QZ8BJbn5hc9ZHmesUpuxzrEE1na8jmTXfKo+rwsVrI2SwjZbirfnACqTjjp5N+qCiN8
4Gh3A1foqfE78RwHmKMMhvkG4+tKvQu8KyQFd4hxYOzP/l72dq7fow1r9Meqlt2jGxdchqrtd6Q3
OUfXnmp6pBLfWY8eYN2JGbmcmxTBE4rs0r83UnQ/WErn55Dh82qIJgLtKw62JD3bXbrqaWmt+pqU
TA0jbME5GGmIyTZGVhijzjeXDuLj1Bagc3xEtVGeQbwOmhZ5rdVwl8dut6bDPr3WWZ6dB+kSv65p
fnIqVJWtsxRbSM+tcab/jeeXFpl410PHfSUTyt8BWli25DqxGdqbiDfd0AZJPCPTpg+CbcUjXAvK
RGfNKQMaGd+MhGWcYwTDScvwD03WAr5AQUHTvkowg/lxRGPYEXdEULkYAw3qG6DNDw2kgtsUMkFK
0jZjk5uwLAnfTt7Gci4OmeDaQFXSO5haTAA4I/Ze4N35rPce5t/uEkkEfoGhB5dqLsBPFJXBFSVC
HGvzsqqRsVPKC0s86VkqtOJb09GPwnoTqYtJtwCAiDnKs6D4OuWEDWJy7+aNG1qc9nRVPzGZSn6T
/zwxQK/wNaJ0Xatw7Mm8c9mPiz73NKqVdC1qMqvwWZTq1hepO6CatVlSIBSUn0xd1SJ3hoVQoBCk
gz60LiorMgOjLVoi9EtOTTZWSFV5meq+J4rRMB/i1EAKmxiO3Np5PLzFjMGVJ9glCHxJ6juGNX52
V/ZRZ3q91muE+qU4c1DBWCtTc0P0SppYO/GYHxHtZNskmhsYdi5pDUT73JuW3kAhE8FBR4e7WZCr
439Nh+u/U+/KEv8sMfnyOdFH+Cv2dnnEn80raf0hkBAqDueGzpiAZtPfsLd8RzccOlE2HS0Mw9a/
pyZrhvmHTfXsurZUFvWY4vf9rXulGeIPnBLCXEi1whBSqf9M+0osWNsinYIiP/z8139xaIAxUDeo
tslotiiB/66LZSgNEk1oO2wP5taqXiEkjt5YqQOpx3sQ+T3GiemxH9KXWHJpIuRssXyQRDSgHXkf
sihb4bRbDZp97Ng5OWiJAPaQaLdmP+0o047o2ckNqejW5s8I/vH8JNnvcIofDNM6c+I8oSp8KNRD
ZHc//sMHcf/nq/gfRLPdFxGC33/9l6Uz+HcvzrEN3kOX/7iOu9CIyx+fj1Ee8NPG/2z91HBiRhAr
KA9sp/fQBJCdkqIbxQ9+LrZg0j2obWmzzoPYG+qPKZifQq26MbU5yjp+1miVjyTPgfegUEOvTzAH
K/mIh8zBiwN3v7aeXPMEf8trMXSS2SRCcy30FONXc990xZE54LoCrqaK31Fhe//8FdLF/H9foLK4
UizFzMv6u+zrqkaxPruIf4yxBgQT3YeTOtiqu0zCPdJu25VpcQ+iLfzzLodLHfwq/sE7a+r/4A/D
thKGqVyEMzad1//4zuKeNkp2JRdN3UsR1DujzU815vkBCYToX+gzeqBQvaKYtg5umijXTzpCMGDw
u9BhrRqYyIJTcrrrgDwfVeI/f1/sf/j8Fpq0Lrn5mKv89fmRdQi4LmkX2B4khWZ8q/Jpl+nHoQ0v
Fpa4UYnTiKZXHzMQxCAwFNOyJmFE+tPsibvtg00xogTo3lIGFREHX+Y5+La7N4wFb1YQPfCqZsIO
VqHu70sy6mKMlXB0VCluBJReTfTpM7Z0o2zfyaYBhgiZrQq1V6PnxAEfy2y0dUgnF23LsTfVCW/V
Rp3nxf10LUrxKAwHAWEQbul/f5pRxrae3cWWszNg29MCZgQ2XF07vdOj93/+5tG//gefrmNIg1WL
RYFl4a/vng60f6brwrY9V1erVQ/so9Bx1FFLwL8QedHKr06XD1ofPZtu/iMO/Q93km/B0AMw9URR
3jIdG4G+tai/QB6sZ9T7FBdfLdpBABIesQtrXRDvZcuPpDF2UbMleHHvl7OXht0q1peEM2vbcpCn
SD3RhNrAqtm0dnhDEZkJzesQ/Gd1sC7d+RbCLo4Tcu6M7CStNbNK0MUDsCvNXQexiyUrnW82krgc
9l+qa+9O52yD4svFL1QbcIPC/jJUxUbXyHiNy+uYpUdK7qeES9VvGXWfdbQrtl6eXZk/6Gl4yIJ3
LfgOs76SnXKPWneFTM3+adW2Z7HdUo97DbxJhgcEVhhXjAuglfsDBTi+WK/TrTtHL3ZIIo+AVg42
EpDYNr7aIeXrgo4kFMgcJoyu4QS/DEN3R7THPiT7sXpT1EcNncYiDi89CcZD21yamcMFLG9FekVL
0CFiynMRTadcc3dtANRnLrbbmCYwtgGQu7iQjWY16hWhHZw0I3dPl+LE0P6OsxFg6fkYdIXnMpv+
NQ/lRcT1NZLxbiDYVtJAXrVVd0Fg/2lW/qe7Enl+aVX0oIXmeTSz1044p9hc682C7i+K42jQCBuM
M54kcgs0TnvJrs+HTRbUR/yTmzRt9uge76IhQO9C6mt6hj96RLi6hoGKOZ3TD+Ezv7KuuI91azu3
6mAN8wshyL8hquz99JEc2+3KGJyb2Rf3vlU/wezckS71pPAnh0LuVD9zxMYnzxTASxooN1r8U/X2
gXMjyjc8AIZ7a235WhvPQSkZxeo7vJ+7ZAx/2p21myZjy7zJI1DyPFcOniyEqVVlXWPMGDihzwA1
fwI6fyNzZTObzm1aVl2FkXBWh7557aR9lT5gJSP/aMzyvpiyszsG16WHXqAgfsMQanCNaNmKTGea
nKfYRbkWtxI5GXe8qvhAob7WFV5eYKg1zpHMvsaYYeTCGtTQbiMypFikOfLV+vlTBeoGZw+61ukl
bRCm8/ZuZSf2fpFtoBStG4rVcNZf2klyiM6+NAWgxbW5EaunRNCa68Iv8sBg62p0Dvzb6EZfsc+A
R2Qbt42/9Ni+ViYhaYn/GfjOrbS7i7C0jTUZD3WFGNa1mmsQZluqt33vsA4nKOIwOu/waz7VjrgO
gX+c7eS5/z/cnUlz48y5pf9Kx93DjXmI6OsFCRKkKGoea4OQqiTMY2L+9f3g8w1/Kloko2vZEV7Y
5SqASGQm8s085zlvfUt/zPtymVfYpyALtyz9pbG6AlUGoeoTS/dHphb3pJg+5dKEk5S9W6wvggzF
mHH7UErJXc+JgfQ+YCyVav12GNJLCOp7gcjZqKt7kelP9YdpwtIqa5VTObAmV7rTPNuRc5tgPUU/
kC7k+ZgCa0OaVy9FFP4KC1Y3uZ8Aj8Uob2XdhvICW6z9EGjR51BpiQv7YhH41kbWi5tU9By2sEUb
pT+KML00CwORL3ZRY1vnxb3WUvPhY31KRv8hc1RPTmFqWCVW/NZ2LX3k/GheSsyGmXjC/t+p8icL
/4RyO3/3IWFjBVhHU5W7bB5wzp/aO+CIwCwqW1pVxM4sfc0l6JNKku19Mk4qvC5TwuYFe/rpfS3q
TUyA2kKo+i1HqleFGn8asrmWS/NhECqSEuMdLdO2T9St1ODsZu9sESfSBZbRC3VghrFtp1hGriLi
J800vNbuNwWGyqDoF5J2N5lYESx2B9gCKPyO/bbyPtWfhRVfDlO956wJeVLqypZ54etEjkfNExDL
jRF0W1WJngtpuu5a6iId6EKiA0Ed7Ocx9z/1CAeCVd3WjrIHPrGK94NS3LHXjyukHhfZmxmlLFel
a2UsHizNWUlmvZM0dujI9XR7O7pij3w1TYioO3WNSGtDjDrT2OhFYXQr44Ac0tdShJuhYYyhkHJ6
9pQAKWEs2rBb6JpGeqt2zk6BUUAAAbYMBU97uAfKuQHEuo1Uz08dD6r/tmVDC7vCA+icG5y1Fw3f
gdNfaMX67gNNtILJyTa0eftgYUvkVR/noErJzZSxpz/Zve363XWusRNdo64e2KLmKLY1yacj98hu
Vn1zq8vvCFp1PKFlQD3zv//5V2zJ3wtC8c//8zW45OB//pOcE/5zMurk/z9dg8mboaH+tXB235q3
//VBwF8zXr1lH//9X/u3lKDz6PficP4n/yoOFcX5h0oVp1usUu1/rVL/JxPF+YeJpsDi7J4dCUuZ
X3Be1E343/9l/YNTJEOR8ZOxviU05e/aUP6HbczlIsA+lYW5TO34/1Ib/l4a/kvYYCvWf3SunKLO
0QzhOZV2C+DYZYQ+UYFsvzTFNzXE733478vPf/6lKBMlm/15ETYe5JoFBwiLWpMv+PjiD147fnZx
+i6/L2X/vstBXUssQKgHUQdlLcK9bOEESJ2b05f+vbr8+9Jzu315gKQBC8WKrPGE+gDuaCWSj7S9
McthN1lXMvGFp29z7DUclDB8DAIRmoAVTdoIBuuKzJXFmNer05efG+LvDYC/n4Ju9PUpHOxYcahx
eZ/TO86wlqm8dzh+1Yq30zc49vsPalNKE11HgtJ4FBEujjXWNSY3ad3Tlz/2+w9qlDFkUxnPGr20
i4e1mFEhWI6DNUqHamlZibQ5fR/1WE+aS80vr7ubLIIDnZp19jLcsqyVajf/xdnmKloNC92FprVs
L/2fLbBTky3thb3mwHXRL8g+PvOqjrSkNe8CfPkFWekTnVIL4VWh/hxL4hWzzsJyBu/0Ex5pyVl5
9fXyxGYAHSHqzMOpVrN5HVxXJmQpMSgvbdKeGTTHbnIw6sMeASBuMOHJTkeOa4ALnUWD+kTAwR8+
xnznL60kgpDys2uF14XyaqxCT5jBps/lVYYt/nRLGb9vL/x70FjzG/pyDwlRKfvRNFXZSOQUkQod
bODo2gX6TsvfdZWifiZhrF8jWIo3ILw48lZkcGFKP12IsUvg1CmB8dLag/0aKLhS+4njJIekGJg4
GcbsJCqttxFf7r3TFEApBjN+lEXRIBbCpWgkVGyK023Rf0tuMCNL6ipJiReePX+CIw62hVN124qu
8qYpm1a2MRCP1HKWMUhTtpzk3LhFxNNdo6UJL4J+GH5FqUE909uipd4oVetBMqTiUiOFbS8GCclQ
RYT1U4Mq/6bK9PzpdFse6xAH47cShppPwyA8leOmxLaR8DzGBYZ+sTt9gyPj1joYt602WhC9UuG1
+MfgzIFDS8bs6vTFf9+A+3dHMA+G5ITzQmR5LjxNQxMThR9hPu3RtX8kkvXWCfHoU5hzBPN4+nbH
GuvgWyB3JPE4nA1RyxvLcPgYmg+MpqlpnPnWHLv+wcegSI08DAUzTO2/S0bm5RBHZYIUzGh5+gGO
vYyDjwFW5KwGysrAcew7M8r3bRyfG5SMvW8+ZObB9CVg4DhDx4dgQoluUj05yibFFnz6hx9pmXnx
9nXEhxyh5zD0hWcraOMtto+IEEbBsBBSduYBjrSNOd/6y6QyiDomfDtmaqz8alcEs+p+BP50+gGU
eUB91z4Hc5aKcQ3YW0BXhdawKnLTWLPq9N3W4gy6bwFiwrIYL0xY8DulqzVPj4R1pzuIDk7/gvlG
3/2Ag86bjCb5O34hPGC9+9BqNhUZv1Ph/Nk6wzzou1HbJwaZ0gKnv78WU/Fch/5PTID707/+2Ns5
6LmxKHPdSsGaBZxTovABm5yeGRRzH/quYQ6mQNtSYD4aPRMF5hTyfLEuGAB0CVR2J6s/M7SP/f6D
aTATQ60YCfPswMk0+aB1fKZhjowM42AKxE+QINLjwibIkyZ5zfAIBrG0GLUz/eZI8xgHA7scNB3O
QiY8aVIu8T9uiy64GybpR0uwFtb1MwPkSAMZByPclJXJmNlyXpXBnBuC+iEs+uJM6x/p+/Mh39ex
TUgHX2sLj1EizL085fdD3VD1AHM73TuPvYSDwZ0GFRTzkTaqgurSUtsd3Jh42WXjdV8n96fvcewZ
DsZvWsQpyFI+pH7xXiVoEodXKoczDXTsAQ5Hr1aWfSHzIVUcogwClf2Y/IacB5QT4vL07z/2gg9G
cNnluS9ahhkLGhMVQQ5F8fSVj7XMwQAe7ViFbcnHgZAb9NA73jVU9vhM0xz73QcjF9NBqtkmTVOP
aC7QQnmmMH+d/uXz+fN3c49+MHoD9LQOMnZWFH2S4cznUMzt8D+tmtCoEYWr4a0mEPoTKQH+uM7k
TROXvSs5srPRp6m7x6cqv6F0DHZNLLoZr2teTNja3SizMy/wFeQYekA+ixETMuXE4sykeaTDHJ7p
jlGYNIhaeZu5smJVsYrl/A1GGMHMTfNnU5t+MCW0dV+r/giiPR+fJfMtVMB9YnbNGvtMxzn2EPOf
f/nkJyr8TAuNCfuEYPnrKxMeWTJCLI/HM810pGvq859/uUM+9EiFNR7Bhyf7kpMXcNHAIrsjdT74
PN2HjvTP/zhjbVUZVxm3aHB1hny6KucNFWDmnr78sTY6mBlyhwNBJUka7JmwkFB7Q/4v2aDI42R9
+g7HHuBgYhDwfJV0iBvPUsU9QbsuOrgzlz724w9mBjwoRRJObHKZEmi77GpO+ptmEOOo/+ELPpwd
WqUP1CCgCwk4tKHv8mVZKGF0pvWPfHy1g/kB/X/edwS4e1X9rvTDYmxetSFDs/jSWw+nm/9IF/1L
vfGli2Lry0RXluyjDbJr4kDOQORN+jktwLxM+GZ1pR0M4gkIhyaarPGSpB+f/Qw0O/o250mu8pgT
ewIpGtlXLgOn6M58aI68dG3+8y8PFEOI7OzCZ6UdhO8mygxswtAJyWV1q0o598U89mYORrbShuRn
Qs3x8hoxO3Q0w3wzS8xc5HqI4cyjHBka2vznXx7FdwJ7GlWHdYXK8Urd5D+cus/PfNiOtdPByAbO
kcKWpZ2i4qnTnzrhI7L5MZEKcLpjHbv+wbgegETouHlYOJJCBzEq97DdXftptK2U/s8Wp7P18GsD
VdRNiPvnt9C8qHyeRyTwrXwjps9cDc48x7GXcDDEzTTwmxJeEPo+YMxG1L4TUuGdbqMjg089GN/a
hGILa7Xw4uI6xJkUjOPSkV9OX/xIF1UPVu44jM1MR+jrCUvelgg1euXJJg09MuDHa49/dpOD8Z3G
HUB2hw1swyo9LS89O5ve66HuFmM3Rw2RHn76Rsea6mBYh1pCfkyqCm/swZ6ExPmRC67izjt9+SNv
WT0Yz1aTD5OQOW6JC/RwTr8tVP9MJz32yw9GMduhIeJFdqIa0vGUEVWuUa/KTHdP//JjWwvqwUCW
OqerkD9SGydN/NJ1aYWYrsYGIlXqvR6krlFP48Ahbuwgf45JmsB4iB/Br86MkLm3fjPH/7W6/TJN
SWVH/ghIItwHC/3NGt2EGMTM0wtXEm7an7nLsTd0MNZHyJtSHbMSIQzZJpeqc9yWUIQzrXjsJR2M
cqNH/C2FvH9cJDsyVD+TXLqvrPbu9Es68uOVg4HugAY2m3Fidz9Qr3qKdoIaR/PMbz8y0JWDgR5l
vQFPns0Rm1yWUXvhu7Eo0G85aosw43/c80dVh0fm879Ow7+8ZQWvs0NsY+U1IHhXJqU05EZL3zS9
1PzC2CSdeZr5CPW77nQohp1go5DNFVVeaFRbuMFoqscNhNzdGBCjMRgrJ0pnP+ci47SHHJzF1NYv
TvV4+k399XH9pjcrBzNBgoEXVtxUefKssd0UahJrEEC7cOUUTtAtMKfqAGeywNhreomVMVenbFUZ
Zbezddl+SW0jeU1kyf70xzGDgNGoN22YyddAi7PVKMvNBV2ZUjJLWS4mQbNo9e5Hp2sVFI1I+hzj
WsLbGoOak6YaSgry/UVndvK66wMTVprRL+3emZ5KYN6eDHm6OjMHzv3luyefO++XN5zXBjQHYic8
Dob5BUX9OOZguYuBFL3kZsK+XobFnxV3f738L/cqDRglY4xmFei4uVJN6RMh8m1qKZ+QfX6cfpXH
xoX6+/P4ajONVQNkczAi0Ocls5FuEMqWpSpmP5njQcVKzrTdgSjk32cRf83OXx7Iod/odiTnnhS8
x6iVoFRdWJD4A7B2IbW9ik995NVloneHblqEDvjygQ0LQP1SiuLRKJeOLs4MoiPTmXIwneHD8PMy
6nMvAOmyCLQGyRKxqoteBcp7unWPPbF8MKcR9RWSNankXpYh14mGVNmM5MouUD9qN2Loo/XQBsSa
1QT5xTHxM8DwZ4pzas3pYcmakCl0cWmauEK31WdV5b85vWl5Z37fkXlEPpgWQ70uNZSLnMtNselh
v7J++UNfP5kmKV1+HsabQh5KHOYRZAf+Zr1NCaT2EIsRuMVQJ8CO4JEzrXVk9pQP1kmTXtuBQWqv
J+nRwoc5ocE91ymoE/XtzPPO3fqb4SsfrJAiWeuSkoRkTzbS3lzi2odaIFWB/5OEYfNacnClAHiX
lV8SLUM9qShYo7RRyzeyrLfQn0R9pnA5MvLkgzk0lEmGxXOpcNhQXI+EO+Vxvu3L8NLMlAcwaWcG
3bHbHExYft37pgk9iZ0/C5egI8GUk5ryurcRzfGkZF04SqOuTjfwsbvN/ezLCM/UMhHoueA2lNqw
bzUpvOqGvrzMFNO4tHKsbnhCreHM2eb8DN+9zYPJy3BAL2WFrXoDS7uNbGWvdlTaZ2Zf5djVDxZT
M8q7lORY87rCsTYhkoBNG0hZvogrTVnqkhxsWjYf7qvKjLxBU/OLUGoLFke9tEr93F+ppe8gagTi
e+ZdHvn4yAczVjM1A4EPrebl/AAnuJRV6dMHOGLOcStx+sKh3OnX+P2NTOdg2gL+SLauk2qcxMVX
ZPJo0C4MPXTNTsRIfmXXILDy9K2+7zHkqPzeYwyCSDSnCTRw9/k6soxVNttvqVtsBzR48UeDzXTm
u3/plyLz6xRjKNLHMGZfXR+kpTyZBQki8asWtu898QZnhsD33eY/aDskLhl1KnTCccsSCoEj4/O1
1fXp1jp28YNJoyENtA+bUPW0Ko7u0mCKdw76hD9spfmuX1optBXRkIKhelYEWnpCqnQTCqfempXv
3HZ4rYBaifz59KMce/EHUwUbTlVGUEnKebVa9uzXlQ58mlGLoBWa3UbPIVq4eKUV9/T9jsijTOdg
tkhH3N9OXgLkD5rXQC3vWrDcpvbAHs/W7FKvrvJrrcdMWYp1XuirstOXhAKsVSv4ZDAsNVUiIXoO
liCfQJYZdhar0YTsCINJLfWMKjkz9WjzgP7PiQ357O8vIrX1MMM/0Hm6TTssYkBN5qIv9HrZNn6w
6Yh12yElcGHhgEqbPCiTFK95hYyokrqXQm9+gYZEU5uVkbLQTD3B25HFSzmrWWaxnKogAURi47P0
cS0DFXvGlsGKVLyM5Fk1vqycsnpqpMG/78PJwCIWw75QCVmuzryNv1ZZ3z3iwVzWizGbQl/wJZZJ
/vMx6rPEdWISEQfcFrNhxbH3ONb7e2hUebcKKXl+GrU+nduWPtL/Zu7W186uGWaQmkpBQAbMFTcm
uW03yA6JSVLq/5rydnyUnclRzkzd369tzEOpqq/3aKysIffCZriIJHXNsvCRMBhouvn16Q5+rEnt
g0ku1qOIWHkZrn3eeX0nHpW0XEdxbS8F+aiy6qvLNuoK4NbjTSa1v07f9si3wj5YUlWSqhNuJLde
puW+6xRRsSWpyoCBiSXIGkL5qpWD9E4muOdMW87T0Tddxz6YBFPMMXnih62XBMYb0DzrRYBAejz9
OPNFvrv4fNMvc6AkCa1sTKnxyshoF2VllfUirWT5Ksij6u70PY51hoOpL+2LfEgk/6/zqHrfUDfv
I6MIZOQ6jrM3IBfWZ5rq2J3U358mwLRvFg7wHsR9KCbL6tYcwk1NmgB41fDMTH6syQ5mK4IpSX3N
OzavLdPx8L877qiT3tnG7Pv/WYsdzBZFLHM6GFKrtZRBnjaKca3jmH812Fm5MwKQFqfvc2SjELn1
7w0mAEYHokWNXXcCji/ZzCkn8qsmj4Zdib8IUlYWr1n3bSiaL+zyOSRu/tyciD/1+953KKAlL6DJ
fGTUHtrM6iNozOk6UwI2iItIGdehX+nbUh2Lx3Ya001A5XDhKPFI/o4uL4icDbD0iUgslb7pnx0S
LYB5rCQFYg1BCoOfrv3+ZzKlRH0FrqqG0gKq56JLnV2mlK5IiI4q9mj5N0qnrqYBnU+qug6Wk6RJ
VxZyYjUtb/kskfsu9qB1nkz+jp4SEqsEFyOY9AWQ5Is4MJJlxy6Q4txYUb/SSmORNuGHqVHWlaW/
9CnjG1AJtcjZ6x3WZTmQqD5dgGjwrDDf81WC3vwSD+hvTb9bgDFfxER1Br5Eao/xCq+dVBlCLSPx
aDqlO5XWr6yVL/MExUrpSwt5SBc9ikAJDNPgS2t9lD9i81Eq8Mpq0oUFKNxJuw1U5WUzb2em2cpo
7tJphPQhIHLGTYHjptip0/QAX2SdTeo1+n/imy5S/z3TlBvH6F91Uf4cimsSyhZyTo5eetOncFh/
RVOxiE0CvTPK51aJkfnVSMp7VydLMqCOVhN9Q0IZqUbtR07+a0V8ySQ5F4a/gZi9Ug2vIWxtdB4E
vCTfrtwsuU2iF6kD+JZdp038kBS6JyYyjNUHmCeLoEapU7bLUXmNEP6VMYwVKE5VlW+1iC88+DM3
hFSLRGPhs+ix8VkF6UefV5AubjM5uOWMa13B1SvJKm2xkdemvbTrDBTvja3PtKIE41fEWxneNUX2
CllsfW3YxnZ9iYBtUQcXqngpxm5lEpCg5vEiG6JF77y3+S9fblxoN3cVyPuSROCQzVfxoVTEyqLG
UqOLsr8m7qJguxDwBvzoZo4CfDJVknfJ+CRqJ1WTGy38yPofUHrok9dh1MwxgCSdBN7Y6M6GZcK+
MTlPMbaaMjQL8I2LfsKzbDVMdO1tneZwPj7Y7Fo2vnEJWK3zGq3fmnRZcwZaBebGnjkghf8AMCWX
cd0z77MxwC1AYoT6BhjwJrOGG1NtbqdouK6d4rKyfVhYpbkoWnarpCZeG3LhdoLAWue94P8c9O5S
78Mbx/5scAAaveqFKpGlJiHRdAQQnku9VBDqs6sTgZSKZ7QVli2q9SAiZpIs2ZbdU9OBqGz4r+ie
2a0Q/AMMcJ39UbPq6+yJSUluHxTkPCIGFVcTSmoZONOkX1Npr1n9galiI6+8qyxj6VTypqgNaDYq
202lEe8UAM1TZS0UH8s71Dwo0jdgjtbGlC+D8KGxFOAdRn6Z65yJFcUHm1gYHn+0ln0tw0NIbhob
KmE6XpfW5Lb9hBG53A04askr2PupT6rotgDC5jekwgc5E+prA9YkLybCWttN2kQrSLb4zweEbc+1
Vl+Te/Kq9JdAbtjU3cvjjVldNQlx8km3rJuX3EnffCnfNVJPJqhzYanxRUzSlNTZM3yceF0FZxzw
b1UsMy24MEzjXSGpD2owWOkry3hPnXhF4Mci7d7DMVsXElbFRPG0GC+8kj1YYX+rgi2VJM4gktDt
QRdJcyCnZfycciNaZDZJvOyhgJxGU7hotMfSD5ZyyeAx3s3o16C+hirsZ7NwIS4XRFMaAAWj9ZTg
dzMG/9aQLHJCx2rtmxqJHcW6c147kGyyHT93wb6eULVDtyBAB0L3Qu+wSVJpbkLV2MjkiCRytTGK
F1uJdkNge0b2mqrE1Sv1RztlG3OMLkiUYn81w6Fp+xfN+FJVrYeftWmKXTBcy1P3UFf7vJYWUrmX
ev9HB/lYDvnOGOpFbjnLssj3MpZfNdPgnjLLjfHSp9DJ+9BNCUpMTMJZiZbRKNqiRsAmlFdTeeXY
1Es6ZC6IACmTjf5RBgAAWYdKxa8hvRHlgOkzfwqSFz0A0AT02bENav/R9fHREh22GSOyGJoWTJ62
7iw4dgT2DEa6GsMPu6YZ7Lcizp/KVN0PFonUQX85VrySijiEMsyXaduukpSIt1ZdaLXsMjV4FVMF
wMFrv6rflDxZq+QzGi0Rkr057IFTLy3VJpU12frs6Wigx5YpQNWQXCRrMElBipeh4/8Y4wfYeEs5
MpcgG9ZlNSxDg7LPaj70VN/iOFji6vDQHy5NqPPU0KtJDOAWnuU+2IZa4bZqcUPYjIv7YWWnO7wO
K9vH6qBcZriIvSqNl5Wmemn1prZvxICuAfwsqwQ6BZxa6rd1ScKKpuyDjFsn0c8EOGcsP6ilgRkY
Vxr+KNl26ufIaaOWiY18ixnsgmXCIA4QBjXhdBYaMXuRFoV/VeqZCrsoLN2wgwSHAdMwqLvD7EPu
O/lenTOifTUv7xK5CNZpzROg14ynZTsNYsc+cXs5SMIgTKr0+7ssDOJ9G47KlvAujGAwzOuLhOKt
cHuhhnMAd5YtRisAJq+PUbCbagNEayQ6B0m3oqyG1rZcBxwo2THCGpYcAeufcRQD9mpU4BfkWrfk
zMVRT9YYNBU4k8ZT0Fj2ZR1O4rr0B8xGRmoVD+GQv7WRtIkrYkmHbFsHUrqrtbGelmLKq5uxyEhY
Zp/SIz6qhd/gDCvdsoGsNXzeS0KGgUrx+Sy6VRnU2yrV3ju2vXeA16JFoTIzFeCTggmZtYg/ZQfD
fO0vQWpuJkvsCqEgvocT0UlFAa5LvuyMbFVzwI1u0bzkRKdfTXn0EvgpFbpI+mYv64Dtoj67qof+
Wh2rcjUYunwVT/H9MOtxsLhcqkm7TtQ2hpLV1UujUmGpTGqDjQw1eazJr4gbV0Vata6cNreJY5NS
Xpj6AqfiozFCW0jivt8ltrlPwfni7mGCS53usQ/D56h2ZJj5OXTxADaXbfpYqbFYlVFyN5XdM/zN
bUSMaGvrl4ZjbjWCe9cobF8im3S5qbD4eprJsok5bayGwcQvVXHI0xNDGNftkl/HBcv4rifQI2ma
TaHoN1YBHTVxNpEmuWUrP3dVDkKXRbWCdmSp2OPOmcbnXOFYJgrtl8aC8BaG8r1lV1tsYBn2ImVV
kcZcKcZCS2KYNs3OFsYuh2ZmA3XbVUIGfVeNP6JmGFwchBdhA9w3jP0LkSfyRgpUWPztIzGjwTI1
jF94jHyXXVaHeapslEXeFSjhOnkwWNjW8dqaCv0nsIppCa0w2oBMtGawMgxX4sf8hM9jY5NzCEaa
dYXkT2CIulgLwRe2bZStOTxX87tWpMR9S7ZOcSSIqF5IhVauZbNXM9hgYnwAOJ8/p5MDTlfxu9H0
2nHIfP61Hn9YEEuw/DtFDslXUsj7HbWdbpft6GoQggk3DaaeCCKWV++WTxjZ0BVxtTQDaIEM287U
XC2V7HUM+vDSLlNqcieOrb3Za83eViYWpsRG3TUNQpuO6KulwgWWjJdEWxPr2pebvp76N0Wdt527
eGxwtNe96YL9ldZmkkyPqCrMFIgGFEPAAAS4iloAtrNlIUdrB7f9haJjr+y1qNklqm9y9BYpicU0
G9QkgrRpStBGItVsNtNq3U8dHGTo2ZKOWGLU7GSd2pOyarRmujSqVOYrajT1kgSbajXHAHHAYHQk
ECPCjDr+LmjfKOkJaM6GcB+3abSxw7a96yVBO1qgA80LHVIGKxrgV7w6Bf4302VqK7DjWKOWDhg2
zZEEn3c4csVWzxyyrltNJbCkG3BcLLUxrHym6rAs1lEwTLlnxSJvVoQDfoDSLe7JuUsN1xmbOCLN
jhoOZYk00yICIyaelMo52oydP4RuHhvWNfUzHtSIFQwLjUwDsw5Fc9kbJvl+BdwnKjZO+wmbTahM
AcdV0hPp6CopUJT3XaMrb01bIWEaJaTMRHBkd4ahTdVFljlpsjB1nSZPQ725MX2l2UC1HT2HGm1n
BFbEmsXRZcIWdRLbwHw4u5Dz4Y1mgJiyS9++LspOrIJsHO5KXsSwKHV9uEUzCgPXzCCjFIXpXEPg
VrzGlOVV6bRiYzcKyx9j1K50YVV7/KGpmw9Ddx/VMxFcn+TbPqBwWcp8ycmKiUg0CMb6gtPTaJcR
x4nqu0qltW3X5kcfK/FdnmvWVUT9+z5IWbYqOMfjmVQidNR5Oal1eh16ThnangnDM6DSaMTa4jzG
gy1vMOuTyOkber0jNqJZkx9armuZaEcKCF0Z+AyEO8jC7IxWxUQUcVJe9hCTzBQydRJv7diGrJ3n
ir2aqqS7KMIqvweP518GOeSSODNToqqD/oG4TX9dz8tUQ04SRnov55+sb1K3zcT7mLbkjvTNzWAX
IEQEkjNDatvdaGoXdR4xUTS3ASXIwgwHdQnccnSV0eJEqYw+lbEkg24Kf8RG/zZZPrWpzLFMWPt3
qjqjNET1iuQsWLbhFKx7s3kkbLRY2kkqrip68Bp0rM8raqCmTbq8kvl7zND1cwxtBqw4GRd46zcA
Jw1OukzWJ7KyLYSpeW3d9hs1nCLXrlT4yrgJfeB8ZA+1/rKygR0WVhQu42rScNBGH5XPrBSb4bNa
m7jD+7jYG5HToWaNgNr6oKKSSIku7caf5WoEB3eO6riiL0Y3k8bB7YJWcpWalXhD1GTvGPUvx8rs
R8lmL3oYdfuKQTgCpBZko+ZxsGxyq70fSjvaOjmlIdnS9nIKLHtdCM1cWXLs3/lov3bgJSoygGkV
LQVCDXf5uWhrGY04tNs4LatXP1ClZWAQEQIiDRhijkE/pxRMEFkti9HWXZuVdqtTeKqGRFZvBDLa
8vFwWqWUP3SELOwbQk48zDXAbzqIj05mdBdRlyWL3seh1YCQB0SURhdqKfq7qJBQzQREoS5q0mAX
IjDYlumnj7E0IfVP0jPxNSnn8rG4LzhS3WZqNnlTkULF1ohrQDNBMBRM373UmNUSYnuHp7hLt71d
P2RlwGuJw7sYgrnbJFm0KptoQF0QtT/gnDcv6SBb+KOqa2AsHL0UQG44O+5cgpS6JTFgL5OUAlox
cMlXYRXs/ak2iaacc5ANGpkyTLvS+jLey7WsLJpcM1YBJdK1XDshTK1Bu9SCNnDRF9gLg79N2p1u
unJYBsWiVjLJjYc59snsn1NVz5YVgeZEZzt81VHXE/bUT65RUennQfaZZvJDq7W3g2I0RMakN1Hb
/pS7SFuxrr/F+mwiyAlJlFXybIXUI3oMZYedXMTVCzPWHlPbyu91HE8roRBjXrTpbVPzFc1ULfOM
zpI84YiHhClxqWXsqfAgCMZGu1qNZXZRw1Hd9gDVSOgBCTQT0XWYSeTFwUBNwvpdrtrpelL0DREB
HG0CBHpSEoLYhJgUlASysum74AOQYA6DLKyvx0aR77q4AEYXo8OPFbjE6HJWYKz9lVxbAYLEEHxQ
YTw1ZtruQ30oNnmj4HwdZkSsArjTlIlDygL2l4aYpaYJH4tMq50SxldD5Nh8xcx2A7OGj68vOVdp
UAcgv6etbsK6iZw+dUsVQ6oPlN7mPdhZl10S7VpzulRVG6yF6lovFNvLc2DYtTR/uG1lcAm70KF0
N9esw7YMm8shZi7RCOZe1Kr9C7xyfcOPvymsZk/EdJZsuqpg0RWbqb2yRJ5ds+mjJisowVMADmy4
7bD7LKm8ylvNmPpfFBMqHaQQhF4qZEK/QfwqxkUfRmJrsc+wqsbSn1aDaaOUJ2P8Vi4skDj5KH2I
SiULWkv1uykigm0aAom407BcUYf2s/q23zo18SLaHD2bYzMiUwK3vF8p4c2A3nEXMC7uK5lgSkpE
cgiNjhRWN2805ZdZWsGaJQHx4WmU3ITFR2IAts/AsxM4HE3eAMGXD7iiL8dRfRnUJHWVELYg4Uyi
2mV5CgYLgrzzNPBteJBYxD3qIq/XsdLrpHlIziKq0v52VAdI2TEc2hUnEOKzScbcFaRxDu44FAnI
uLjPdn0tqK6I4+T6chbHr3pAEJotSpWbaGSIIMaXyRENpR+1nhBGZRcK+0C+cheS9vrYiMq6a4RV
rEFGQl4XEpNrLqm7MDQNV3NaZiM4wLCSWvaBn1h9OfrK/r+knceS3MiWbX+lred+G1oM3iQQOlJL
MicwMpkFODQcgEN8/VvBantWlZfJ7Fc9LCuSEQHh7uecvfdShLetaLjNLzrVc0381URmmTt7tG9M
HePQmigBqjxjegn8yoVPXDlkXc+aiO9aE1ZW5G69N5fYjozJMcgcM7xbM+HWbcIK0i1hFv2exMYW
Aj3X/FyNDeCb5uTY+JO18auMp9BjKTkRRuU/Lk7NWFYakr6hERN/aBu188NbXG8ANIWNjNMN7S+R
J/kmhuNyIRgqEMKM3Q6uY/wNCIdXbYexLEHQlZKeXgvzhKW7CconU8q2iZqg4QzNa5zmEZY6QvJ8
8qSXDS41jLBLE07tLXkIUl3WRS1OOl1GAGoEsYNjS2klom1FDtIQobzLyxKb8xgQXXw5u42374WN
pzaT/qpmYbLJ1ONiE+Hrx1e69Yuj2Wr5w8soO1ZBUmenUjvJq9S6B3ia11/zCu/junFJEzjHKetL
YwStyrZjUhbXQgJhtvM2knhL1iBHetA/weyZG+IT7WrVnfNV904HPv0aI3HyNC9Vduhn2b/2aWE+
Jovj/pi07a+FUadXcZLU2yRtxxsubntfZBbbXhHaVBl5ma31NJO9R6LN2VO0xLtE+DCJAyh9Czzl
q54ErwdPOBDIyPTa9CRWX1gEyj6XfRV/8TzXfgN5k4KhJN6tiewFyN+q7KR34Yk6TDexGwSvltn6
u87w85tqsckxJwNgI/P4Aq7h8n0MDeNkG+FwscS+XLvuqDZEGrO2t+EU7pO+K14rORRf3TPWa9Mn
4zJsk5HOBv1ikaibPiN/Ncr8Xswc9chPHSHqkAM2Jd8lWdPg1Cq5ZX5EkGBIHr6hz4mrpf5D0rVg
AyF3Z6Xh8T6L0qXLxrp8F8wsMlAlDqKtUrIPyzYKp0nR+sue63jmEYqfRwxGNeaDva75GykBqRso
gOuSkhzUgaWhVxTGinu5zppEI2RGrxAYBMUpHVx47XBTDflJNCSi63rswJKo7ThLWa31yFYDULpa
lzUbdg/I5Ux1p8uft4/VEO+C4QznDeniaf/Wb9s7BskmorHC2QzOwrY3hTRLOYalsn2BJpXfng3P
NcxTSolNX2twImPzw9HzV8sx72sYHiur5Vxdw38I8ot4dGBR6p0qiP7wZ+9oZOdYf/nmm9k+0KAO
2GVj1AmaNNTDSLLhyq/KAYRIdkMjfG8BBbyYQyCFaZxzpLVKjzY4b+EM2D6aK+1cFuKl1Sddi6cy
Tdc0bBjfgW3CIip3Ydy8+Fm8STrnQg60HYl6DE+9UR6BYe6YFZAPV+48koBZocAuTcEj3cOtXcC7
yglezexrUXQimioO7QxwPF5qgg3nFJ1mVl52Q3+CwhS6O1qr+ovrgu3d/n4k+cF09X3oTVMntaib
edhNjhJ7nw2eccfPQzr9q99/xAcDdf/dCD92QxMSsyp3BiyJgwt9cmNk0/IPf8D5h/1loh4MA423
0SkAZ4shaoSNwrKbWIPCxf5kbPvTgvKLqf3PnNi/fAaNmLRY8tgmCrCmmK5muHkxGGrIi8N4AldA
exMGinjmDXf26I3tO7dp88OSBOYtB+v6CIFcXYjMDg7Ap8glLe1yile5nUlmzkb91Zqt/DZeMt9b
2x70drMlCkFwm/OVM9INOoxEr38yCLbPk/Nf/Zx3AoGw7EIYMoNzCMIyHqPBsn1kPGMecA4vl+SH
GOnMMVqI+3I9j0m2t8Nm2pQlDT803IZaL0rLMJrSoXmrpYRDXrI4rAAYZdCfaQNTEtNkuKSjTzS2
CAKyYWVx7/cwsciBK3aptCsvspup/BYsi+zWtRjS62oa8u/MgsvbQdMJZA/0PwlB+0Cn4L/TKaDM
4idVTn+wY/8cnnsGQsxduU19ewK3UST/TOHmv5Mq2FC/9CSQtFWWUexaOkh3hl3Ud449jxtHn2Hs
taXuf/9anTUDv7qL70QL5CONQevOw6Fm98GTfY61mAfyM8J1idV/NZPo8Ik+4oNF4n3KTwJltQ6t
rDukqlbMURI93PoDkamBI4vH3/+cD1aJ9/E12ALc1p0afSiKtHnQLjyuWROY+vt//afN5xdX631+
DVHUZebUAcmyIYn/QUF4rx7E1zkwwq05O7QXW1DMeZ6zr0+OSRcBLkxdG97awTNwcE2nuNWebDfa
Br0aFoa3SqWZbqrYy/ZzhmL2ky/6wcv5PgVnHPvOWNwMiBTnLX/lBEv/ajlVaUSQBINHwNTzOgzq
4HHyuoaEaLcLbiq3Do9lzBPxD2/4u0U1WyrVaDdlwat6EkjPJ8V7B78Ix5Qu/uQzfpqjfnVLzk/C
X1bVYQzTYFZpfSC9zjtCJ3fO+onqaJUquyjzKv8SUl8vlDtN+MwMLL4uNL5PkcBubDknP2BZpmOQ
ZO7SnSZUiZsldscics6wrQxKyT/LEICk+fcvmjU1UnqPN81DY3fEMnrZS8U6MjNG+v1d/2CB8t4t
UKlR1Gj1NU/naJkXGey8y8R2+pfGOQu9rfwzDdBHL/K7BYp6u+6GqRgOtJF6CrxqeY7tRRbgFOfs
k+3+o9/ybl3isE1ae8bV0mGy9ymB0O/YTPU00eaW/iwL8ANdoPtOXzlauRXWQ8fqZwprRgzAQKtv
VH6bzhyyi9o+T47gCJUpA69PntgP5FP/FsQz9nabVMNwyMxJPPjKoX2bkglOmlyJViAzrRfX1A6j
8nw0rwLgYf9Mmu+573RjYVky90rS4YCEq6b74GTqFPgE6hK9l7MKodh1HuigMzbJM2rxze8fS/P8
/P3iFX0f2xNyjrcTZt+HEVXyHNr5aShn4TFqTpqzwsop9p6S6hTrTK1JcKroFNYNqMWKrV63YDk/
+SLnh+dXX+TdglTkzeh2lAKHgDSDk9dl/rDi1GJmK0/6RZTCkIejEw9RZVG6cJihLmJGJo3PMqo+
8Gt47rvVqu96pHGVJBI6HqznIO6sfl1ULn0JUyjUCnjIT6FynB9Bgvg36uGuP3l6AJ2ZhaAT42zU
ewP6Fghbgq2mz1xvH5wCzsSVvy6iDrbjUONFPEDRyp7jbszXkAHp8NTaWINJV8ytQvXJq/3RC/Bu
mTIIAm9kYQK5z4VzakLLJml96o6uTM45jf5y6OM031Yt6R4paL1P7v7PqIpf3f13y1Y2dJTaQNMP
PbOqTdN1/SVn2PLekqkdJX7rwuv0UJiXjYbgK4EaVM0SvLj0si66Bl1nnJmozhKjOhpz6t0V9Mg3
Bh2Sr8lYmQTPTNDmeqR9C21NfyPrrniaZDo9zXFoPTUTyNJV77v1dSXq5WY6I42YrcU7HDz55dwn
CN8WFceEB3gj2kNG8R5CgKM9Du5lVsThJ6XORzvmzzjOv+yYtWDo52i9HFodV69x0vaH0rAsooPF
4horBwXpi+sBXW/M0tiN0JHeHDuXzF+X/t7qfZIleiBKu7DSVoQXw4UqBc0hChvD+DqYff9JhfHB
FuC8W5zj0qLPy/57MGrzNqPYRVW0bWxn3Xd58cli/NGJ7n0AUpX5tsww7ULoEYXedYhcqkhZcjo2
2WCXaxrW4lYYrv2Ul+f2lMv9f2SsYzyy0QbfR5qK+6DNcdEEiPyySDUWEkXogfPGcYz+WYuEQQri
8vnh94vYR1fl3SIei/ODxLyFstCeXn17hqWpBJKD2WUgWGPf/OR9+WCXd85f4C+PyeRWfTsG9N5t
exE3TFzNr23YxV/w2LTik8v/0We8W3eSxU+9JuhMiAhzDzbGaLd0I+nmD73+5Cn66CPerTZsZOh6
a4WgMB+mHcpjvcErGW5VUn6WmWnaP2v4X6wtzrudJZh6qx18L92HSZtna9+GzZ0QLbOBwRc/ukGZ
XyFuZ4hJ3vlw16YBjD+ZSPVaZ/Vyr9pO7EOgGmdchWebqzLu7F3eVpOzkk0KucBlpnhRjKmw1kM+
+2prMue6LOzQcLYBh/0KVaqY1ArlQ3ciobIXKzpxwx9xVs9e5FQ29D5iEbIbt6uMt8ZX5kHHGQxq
5D/MidPOQbbcLHp6qafaurfqKn8it9wLCByZQmYK3TIenGqYNixOGJ1JNL+LS8e4pYFM+1K0QZSh
0vpDBn296c1p5EzhJ+J6YO9iuejiFoZfZ7cvk9WXOTMiQ4ClzUw68a5hPLQN2IxVtQyE5JqBfmwa
FV8CQrUfOpijF/Mg1TUAU01XJnDQwsnFFk6EVE6fGt9rmTGq9JIvMYAsRF1GQJBhHdr8/EdrLE9f
Wq+xz63FcvpjdhHFgwJvG39VeLPeZwVZrczr4vjSlJ39toArUugM++HSQ7t0DRrBfu58J9knLfIF
ZjOhQrvJseBVlPCDK7xIX0KVNM/+XNW3dm/bu9BrOj8a1OReuM4sVpPqzBdLAyVyHfApcXmGZeSt
regA2t1FbPuIeTFO/kGQOCq6Ijg6SZ28AcMBLk0uhw+Kqu8fe9een4zZeWJglxxE7ioUXn6evzYW
2XDShi1m9aN94Zc1/fQ28ceDCat4M1EGvNT4HWpQJ038MM6em0RWpZx7cKzBTdjKoqUR2ysuMB7H
o+pGxIJJaBf8KWPmtDHl3WUxz/WBxc6+jl2bsXo+s4+mrpm5ZNuaIluzIZSA6EVTbJc4cY6xNfub
2CHqah+MBpNRL+6xQ6TZcx/aIb1o6wwydygozqKFsHviUNR/S+cuzo6lbADEUGsjePdF7xb4AKCq
bufGoAGbsVGvxz4M0n2WOO6FbSvySobBiB+9Ef3HNjZlfGnZBdJxO6Oi9dw5BSQ+9/DRLWdCcxZX
s52i0LZoyddFqY49PDfQhzroL2lLBIRLWqWx4mwGl5DnKXgKumDhS3MWcFeymJt9Irumo3Sc4pPs
YvnVzz33sLRjrJhvFipSOUOklZrC8CKRfXyvUf+dbdTJqUXre0pbNz9YWWX369EBxwnfWgXDfkjj
sVyRLFdc+R79tSwemm+uXlBHUp2LrawkHNdksucfFmPRJzJDGsJ0vbNLblLrtK+tHwg6DPKnJzu3
o7wt7UesBt23EntesjZF0tzihsheXdOOTzx2Mlt753NX3jv+pZ5JWFNLUyCzYkbJyhy8ks/ifGuk
RNuYlCCsFfOsvYvuSkQ674LrknLwoTfl8uRIJHk+3bgvU4jpiU2qewJ70qdoBEifAGxKAx8hUwbP
p1BIGBjQWu5aIzPfi0Wa1mZA/QNprKjS76UxtFuQI+22B3s3rovcBM3IfVmerRGu+RAuVrN2dd4W
wOjV+IfIgvTA3HRhIiHrL5SQXQcQlA56uTj6O+zO+dnlFXmWRiyuy7QZLkXqhM+E6k9vASrGrdKD
4UVM78wrWA4+kvR54RA0APkYEqsnQxyN5Es31QGW2T53Nv4Uh4+VD3RJSaO8CYe+OImiDp4XDbd4
rD33XhY6a9d+M4T3gQ5d60wH7F8qBx3yefpI56IykEhKNO7wd/zzk54IxZ+KC663G8pTbeRmcUAX
QBKzZSUa+roxT6ewpDZF9bwAuiakGfn6vOS7Og+aR7fsZqzzCctororHbJI+1pi5l09xsCBObeK4
2o8CoK4x2mkbWVa4wK5vz5qvIlXIIw0xdAICW9FN29QJsHmMbWnYKxQYnVr1pgMORrdl/QxBRif7
YrBn8tmL1ntU4WTtl9Sv3wI37Dcu1wqdSD8iMPHnursBWZg/WzTDX8PYR5ETVKwFkIzGr10dhq/p
Ys7YOMx4ekxJm7/s5q7+sSD6vrPkUF2GBdI3VImDoo0WwNKKm1JeWKPH+BdJ4eivzWAsx7VyQ41A
eaKQi4Gb+4SKAZFeExDFXe25lfBs89KDYgp/V9ZpfCR6p/ruD2gkTaMyqI37BIQQuSY2lReqtl1l
8S1XpamwKcSD2gSV6O9LT9UVX79DwuKF0wKprrZvcge5LHuEc10h3UNz0JFTktPnlgj654Y0T7eE
mhgb3wg+d/acaOs1aKEAg4JaroKgJW0kKc2bijIi6oRRHvJyrpCBpfLCMzPjsNRIL7wqL7YBjtfT
5AjrOqt0fgXx1dynfUNpzb5cRmhkxJeixVNsjnMgGQr4emdahNBEeJqdelVmY36B8qpn5htY6AOH
ulzT3q420ut4GB0riEbhKCBJrncsQotdxSubx9Cb+nnbYTbh8AtmOBoo6OvrOHV4xEEMJ/GqNbT3
2DD9jde4jVgRPYUI2DTZKVfoJJcXS57H82464SBZ0HG06EaRKU9hnF03kh5BsaBgbpIGyUBjNvaX
KmiqqzoW+Jc4rcyIbXzXiWp0Iyi4DJHelUxCrrlZ8pvdJ1hRvKLvrmxtSFjuVhUeGIkEX0o3ZA2v
i6C7CmpNqMwQg4iJilh5d7IPk42xmMtth87i4NiN5IBkua2KNMjLxySYq4eR2ARMym4gMcBl1aNq
zGpjzkLxujXdnW5HeZOJYDzOXoFC3Uy6+Rr6sXhScxli5enEaSqNeaOb2P/WhSz/K1Au5g7Ql9ga
tCDwEHD9rCKQqBJJiVWxww+YzWQ7QdmO2AHaSCwNhG/mnZh0/P5clI3bYW4l6IkifB7y0blXddCB
1KzilW8Z1peqcfOt0VnNzpu6fAML65sZDO7LOFtow1KUMWtC5hy0ZTim7jwIWlfJ7LRRNyTmPvGM
3F51ocURpS2coV5nSNNXfH54vbimuFGe1SY7RDDutJLOBKnL9bgziHd665pnpyzXWW0Py0Xt5/pR
elk/PMward7GiY3FR0hUZl9rP7Ff4tbyHkTjQshLDYh7K3ZXp0bWZTAbctGej2tQDKbP+HWYoEWB
Wl/pcCqJfBt79a32HdHc+5MvYaGr8rVE243QpI5lHbGbkh9UVjCIiYAyWcb1rMX9kBg9HoYEMcaj
aJYJDpVjhPZqnmkWo6oYNp3bD5vAjJ37Ok3Vukz1cMa5jsZlHoTVVgcYGlYIogEwLEvHyWia8bWH
5Zw+a47L29jSAtOMYHKNeTaaUWluuqCdNr1v2XvIbKW9kp7t/jH4CUYnvtVelrTikAu7h2zqp0hj
9f6WSTxqaVWVd/Usx0fFCrzzu866tO3WDzaD4eRQNmV1je67fYpVszxD7kkPU2LmR9dX8gAvGT1h
VplnM6NJ54m95QiOVn9rW7u4TTL/qcXR9cwSWR6QegkaoWxKtVtXL8NUL1dVO85btu34oe0T42j0
sj6NnZfvjQVTmi+DBbtRF4T7eNDWAWh48ohPI3w02ehYL2abC6qKbToN9NlnFyFV4lrJIeECbeah
RVLhEXwrUSOW823iyAyxUlkvd27AUouFLV1sPBiT/zYPrAjZlNRv45DhQZrmwYUTPZhI3Tx3PA1G
kW/y1kLj7pcK82Edm6wWaaB6ph1NTLGhpLup+7C5nVUfBGeNZHtURpXuhWGgvYzZENdUQ1IeF2FZ
x9lJh6sWVPYe5ycGNSoKkG4qIAZh0cX0oMMgu0ZLHp9KJhMJaaVmcFdPIy+Bq5s1uevL45K6+ReR
TsZD0ZjhDmV8X0Uu1Kq7XhIqFhuDfVEL1R4HYWpE4V4fjQ1c00AgJ2O1jjHosTUcwlH1tygpYRkV
S/Yj6RR7XDqKqJeIfTRCHcgT5EVM04w0EQV9eWk6rtihRJs2hY7ZL1kd+oum7EO8OnPYXLlTAXc3
dhbiqwdFWHBPWEzaB821QhVrrJgWeSdIWiOG0boRl50w0zuvt52TPSJ2LxAun9wita7R9xTrkDW0
VoE+BKQ/30tXVsjZU+TnK8Iyx5tk0cYuqwYMJg6VzqH00+YtHR0Ts+yc/RBlkz+zYzcJQawhmdim
Y++tkRJktJLgGGTJ9NQP/rgfQys9ZeWY3U3YQkOE1HlGQgKmlTwykMH56LqEj3MA/zBy1+rrKEWw
F7RdOStjlFgtnTc16JOqBhJipgXQ+sQKX+xJeJeJvzTrXk/dvoqn86QMsqmx8jpj3ikdy4dJ2e12
cJX9pDxR7Cj/5w1N3WWPgKb9NhO6z1k2bQhV5AFFWt+XSvPPt/41m6u+wEUQfm8TYe9D/FriiPlg
UgiGMliJfqqxLeVOcvSLKb/IICcdgmmQr6EvxfcwyeYNSt86cpj06SPnqwowC+qYyxHWO04ZFe59
u7EYR1J6BFZaP7Yc7NhZ8PJht2tIDxHYcexuydbsX3Lv8LS8sNKbPybR2D+yjBp70bkTIZZJfDBQ
dbx1CMN7wO9QXcc12Gm8iojRI4IWzajqhb+hq5Af+FR1aSnfOPIwBLgKA7VKAkYOgYUohGeqP0xE
fiJMxUQYJEGLiRpdHKFqRTg9tqbIb1rkNmuZe+0l3gEyW1Ehb8n2Mo8DleXJTzzexc4JX3xr6pt1
4UFdXXltilF1yOi0rLrOrIp1zUafUECbmAClPV6p0UoTBkhNfaHzhXF6mZS8Q8rUK11N6SbltH2X
5ku/bbwyuYm7ajkVnBsv1RCMF61BeTc6ofwil2KO6twmaMW2ssiFZLFTaWpGhXDjTZgyvcFvMSPn
hl5ooX7Y2YjqELeNM49m5dFyVTlacxr8SY7N1bA6/CN+WCAZFWO2M3JPHHSbYCj2RmpQ4gmPSZY1
68yU010JN5cYUJxfSYwA0a7GYO/lcrqc/RGPPWAkuata8IpDl6ZoGz2fvzip9ETkOhWvF8e7uY7d
GzHI2aLjhBeJIq+4qphb3yYAdo+tsJEf5JM86+ata9fN1A8XWXh56ejAug5nrycw0lbeUz6U/VfH
NK3vo8q67SjD6sTqjQ/bMcemX6Ua6fgW6MsCppgl9bWcO4PRittmp3ye3F2rZHvIHXbNye6sr4V3
zrBOiGrA1V0IbpzLxORNz52+MgdZHRAv8gYVoRt6KzhowZ2Rc2btqims9iQUL2uZlfqO6gN3jJsn
0yYnSGJLTTniXV/8I/M2sYnLOTw6fjl+bRaR3HLa6bdLFoo1yGDnculV+oV+qpNGygzVRsZuzh6b
Mi13Y9Icu0q+qby35sixXQfqaVkMTCaVcyKSqn52bF3t7R4FdGKWFkY/0hpWdeZaaGOX5sYcvWre
SKWsq8oc2TR9S1zo1G93nmcMB6i5YJpTFfbXpEEt1+RVmGtgXNOjJCgnjOagDC9Q7Q4rFl9nk/t1
wGi9ET45QHV+DfMzGTaS6D6GDWASUYNOtEDR+NYkEkxGrxl5IeaPRn+p8BHa9TNroHE90kE7dEMV
3LicIL5mpuojhdH6Fh6quXGy2L/vlRTj2mwDVJ+94T2GdYbELCm9/FS3+cjoTiKK6Gu3osuobDwc
jbHJl8W9ZYdx77rsp0mmSOZnRE7msIbIOkTYNrMMy3ZiboccMd9ol/Y+F1N1KpRR3spBAtyUuOcy
3G3wjiszclkkzxJSFpGlMO8w1xR3SHTlj6QqnVPbyuU1x+uOlX1a3HtUgDGGcj1v4mo0V2k7L6+c
Js8qyXDcoMB0Ng7t1rU0RLz2vTpA99IRgcwzfNQpenJk7FY0YjnYVC1mYkN1Vk6Au71c5SRJPIFa
TtNoHupsJ+1Jb4VSwzVxTdMNqdbLRmUTLNegbTh35fSDvVQHG2GgF+arDHKX+yNCkLwsrpTwEhb5
IL+b4DtlkLqd7KkPJtSCaY9YEc9AvxaAajmTBfJBluV4hYCkozelMdVWDvUzgydaQVWybNIpL4N9
VtOcI+OhyB/CRAyvFqktF/GSNOkahrZWl4gVY06d5ehHfWPTKhxzZ7huY07dUcm+wfvry21vomEc
p44UBfRA5cnPwiE4CdvynXVTOyYGAYfFTKuguLEH5Oy9a3qPaZ5gk2V6OawUJiOSm/pxa8eV2JdG
P+67EWzyaqCfd5HR9hTRWIfT05gbCISLGgGDqXz3ih5vfM+RyLwrLAI+CKHnDMQYz9wkMklga+Ud
RtHGk/kLjcaU51VliI1HLwt3hsU+vcYBUZi0fsY2ahAo7Gj+aXECoBX6m6rw/O/TWSuMfS45WIOy
b72xmcPrXghjbWoCqB5s7Ylwm5rSwKdnW3Z/gfx0ocdn2paX3GtiQr5JuUw7KmiKbmtyCMgZJiPo
ae51xbMpPLDTWBDq5JGIZ69Z61y4dHPzWF/iLqdD6IgzSIVXM6Z1HqXS4gAdkpo7MQc4Nbo4V+mu
S0SJhbVEKDeNiGrw3I2RGLG+8Ix4LveJYvOkhAktP04OToynRpBngPbIcAW9oZE59ibP2yAjPMFM
LlsXS9adacv6MW7pa6x9lYaomWdMXFFaZ/QYwyFtf5RZNxjrKlWz4gLRVji2E3rWlT2LedhgPLH5
42pM0Yql3iyiPC3RG9rhMsqVxXzzkb6fHKPW50S+84ypGo/MSLDTJONYipe6bAj7sUg4YCvWP4gL
cPyvVYZ6n2jVRpBWUEo329meSsl+NXWzHLQezXvJSczYkumejyt2gGKhp6HYj1U6OGu5KOt6STov
XdFylRWdMG3dTW7ufbNcTgZInGd57XgmN36ZQ3B9VUVih8y2quOh7dAfP+Flydc2Tc61Pw7z0Ypj
ahtkutsA9JodYb+hZz45nUsfIMtIc3EKq96Xjog3PmcxYhK8ggIRjz+ehyXPt51akjvk+1m7Ujxo
R0yEyW5C+X+vmrnYDqa7JGvkjP1V66fw6WmmJLj3sRtvSke3Xzt/7t9otHZbq4sdKIW0FnXCxIch
bC5pElk5blUrm1degv23Ee6yVkNSYPT2aJldFXKa/mids7J8SEaDl7SSV0vNKUgaC0qLzkrSHasb
5FLYCzudLc5LOmbkwyDPfqnSHLWbzSj7Moub4QUpQ35t83repUHW0fgL2rclxzRSD3LZYu+RW1Qt
4iuLYJNGIBrHDYb9/JiqAFa0z1jmxcnIT13GvnmzloS5gSmxD+AFITaQo5KXWRdOK+Y3mw6PC/t6
ah5xp6Zb3U6ERGDjvlMODVw/qYIj3Rv9ym4w0h+1FesKNyk/auG133SYp6fc6zEdjaVXWysnNccv
qOIgZtsW8e1nNRMGFDXTxhsIqHtrqAEXy4XBgvVfrVLy9+kzmc2JtkJ4xDA0lNuqVMZ9Xw0sVnHQ
6LUbyy6hWZHillhi8PNp5tMb9pa7Dq3uxYzs7dWN/YQvWaJyHbXog1Urre5Y9ZNNjIpqaMXEDM8q
MZxSKtA/LI5dG1q8561wpiXeJ0EwRE5Q1K9CK+ubl9XpsRF19Q3ocf5KJmW3b/WEQCSOPQHz/ZzN
8vuh80dD1HeylU7H3UQtgxtnKvz90nfmFV3N8uCfH+GfH/Fff8slf0e7fvef/xP49e6tPlOhu/eE
7PPnvCI1Vzhre/7d//7cM0z6b/9xHrT28+3wpua7t46B6F+x0//T//nfeOqHuQFP/VoPVX/+1xJZ
V0Cpf37A4cf/+U9iY/9ylX+Ftf4h9Vv3b3/lT6y1b//LR2NrE4Lhhjzq//kff0KtfetfxEOGvk+C
hMU8+Qx8+X9QayxIbhhiqvDt0HLPcvyO8wG8a2H8yzdMGoaMGXhrTI6U/19Ua/PvUirf4fMdPp6v
AjsdUMo7lUBHtFiBDddY28Gy6+vbivnaUN9nTRnpeGDQS5Jfs3eLYfuXa3Tz50j9P6qhvKll1Xfn
i/g3DdefH2wbphkY/Eqg3u8EglXuA1/S/Tk85UtI6WYYOAHJGskp+AyZRQwv1o3nki0jo5RXU2TJ
yvTd1Yx7xe2TXR5+Igv/5aWwDTYNz3C5xO9NEBVr0KK6lmMDsl4mx1GFjZGh5bGKnVUwirVVurQy
0mN58/trYf3qJtiORZkF4Nw3rXc3IZRN12CGZ+2rzV1uHYfS309keZPC9q0Yg8dY/BGY7qWZOPQz
9KaynKPnYdFo+hOT4y++M1/OFLQGnQ6ib5if//77/V3o9eetckLfsA2XusML3n09GlG6ShMOEYFP
CXJvG5iFpHVptGJ91lYNgnAlfK+//9Bf3g60Aw5OLB5y4722s+FkzSmNT82DKVJluuk12SPzTeF8
qakg01BvOxfPzfRJHvFnH+y9ezI9pHJSGwjnGo3x2aJpxAziuvC/0KuLMDLTzZuuDCd4YOix+f2P
/reXAhEsF9n0CNmnMLTeiYOsrC60kQqKYCeLCI+JeljHMdierhbb/91HnSW1f5EHeX1rBVn/f0k7
r924ka5dXxEB5nDazU5SS7KCk04Ie2wz58yr/5/SDPZnsYkm7A0MjDF8UM0Kq1at9QaGqho6KX64
o1HsehXODsqf4cfZP3wVZ0Y1dWhuIuK8H6or5GmQQx59Q4i5cRcfGzoJkMxX+BYzPcWLcezZwtld
CyjBwF8Kqz0q++E2MpJjOLW3Ex0iH6pyxjs/AxyCsuGGJvXz9Rm9OCbiM1VN13UL7pU5t/+ATFOg
FpVxTJSD7RhbE50Q0XX0zcFFNhfZoBYXCv14fdQZKve/r/5t2NnsBp2XoM+YEzxuEnQlJATS0Lmj
z17RfW5kfUO1jGKOvi1CIC1rh0Vsk/8Bpv4bXZM1xSQ+aCi/vl9baO5Sb2isrWd9QaNma9ILacbh
vkfI2FekHdonyKh9s9PX6KdvNsexng62Bqma4wvd+0gh4bbx10L54lLolu4AklYNxZn/KrZjEdLb
gET7vaPn0CTBzpJo05Z1vIknXkAnRaZJJ2nhlq7t0dF15FZouCb5ITfSD50NZPMghcot0IuV9Vr8
bdzgGhc47aB5XHMCbNK7gBtXrJT2lQZ8hkugWYwHFSGMEFUfozh4FmgSG/9MvdlOXo06Tr9xmLJQ
0oW81W76UalrevqqgNLN11K1dZpZJBeOM7+SWykZLFvjGkLxAk3Lbidb46GbPvmFKoA8t7nqnA3N
fmFT07wa78iXQZ1mAuoQma6fGsdRxYvWsj+qt2PTPUxTck7/9C7ikGmyqiiG5hjc97OVtfFd77Mp
ld0qkWD2N1v4anvR8a3ACYhZsmJaafrahhIJ8nxqdJIxBeeYtwRsts2NCLWYkKnxK+dUD1wHqfec
9+2uxc8L/MBZdajm1sFNa9UnpZzuu56f4XiforW9rb6nBAGmEYmazf3CRaFjMDrL5asc+n3tZ5Hg
56Oj2d+lWfU8SdXnMurv+nw6q611M/jODWz/D10PyVZRHzQVhSXtGQb9Ru3Vvexlp9Qu7iJdPatk
NIoSpn92f//3Ox3SKNuQTZ3u9HzKEsmK9TwiR7gL9RvF/l5VN6V1ao2fLQYHXuAG3cv1szWjZl6O
OcOjaqggDa0YU0YetAyL+ywnRfgHJbo9vOA7Z0P15qZQeZHpwQ7M3E5SivtgepqUu4FIrRImak/Z
x7l8UMI7aMXHWv9lxCo3CKqc9cprzBKb9X+76u3nWmQ4hqaCviUJnm1mrfb9LEdpBbzj8EHSyz1I
Wskonnu9+JnKBth6qtOZf7ImTC1HevfIMhqWftB6+5S22l3bvCbTp7yv9mNj3Wuj8nmEGz8iYdG1
N53efPFy9Zb7eFtRDZ4Q/bR8iAH9KxIfX1Wt/SDDXDb9dKsNzjae/IPtj0ckdO7h84HOYAYlN7e/
Vj21iXxjEc2NVr8p4uLGACok/h6k6k5JP0m2tJsCZacCLUWwQkPqqEUjTskbt9DondTxo1xVT2Vb
PnZY0yJX8FWdug9ot331x+Q5R1ND0/pXpztd3w8z66r/JpgLAMFmbmV7ntLb9CWr0WQ/lD3SQ8HZ
kQj3qFlQ9yrPoYCQTB+iFIDRi5yf2jjbXh9/KdSbmAvJMtwAA1Wr2RHoDQ8V2G5yC686Dh0Wj7b/
BIbyFlGTf8LwG7VbiRhxfdDL/JUQaaIkppg6aaQ1P3hgvOLKmZoJoKCzzRDPADHqkAGlZLGej2sx
xXNF6vZB3aypwi/dIJZskbBrsuUoc4p0l9B8RUl5cvUp+NK1wy1ScxMcfBuxjcJyTl1E77g+mTh+
i1+gj2uGGIvZkKVYtmmDeONlO0trSzO2PSvwJtfOulvLbrZ5Oh4kNXzSIY60EdXdW9EtFKPHD6Mj
fVmZ/KWLwlJJPTjQPGrfiEO/pdVJCAgntRl/oqTbnMZPapUcmxxlpZzKfjqgXjo80MlA+aTddnlx
DqUWrGi1thLvQ8u/eZllcD1wj5NnzLeeHpSdEmWRYP9wANvgxiD9sSbpbNPxl3LvjJ312QnS81D5
a3Mgouz/wtp/Y9uawv1MOV2dh7XCknujLchIpRwVzTHdoFur6R243fY2LiCuetXJQHWCQvduUG4B
wYKPkVaeUktnz3I0nT4iOcm/SP/fFsJOC2AgOQuB/NYONMoObNxNiAujZo4HhV+CC4OerbHpxQNt
/umUbVSZxqGj2HMegZwZYEUkXlUllE3xflRlaVelyVHUDXopXHnEKZSPLsfjqFPCgc2gzMmIQaQE
aiJpPBj9ZhvWdCLSo9Xc5pm3Ry0MebA9acQhQwoqK4DqO2fVd16kOP+AHOTKzn+fl/y76rZhWzoL
T9CbV5IydCUhICuTO6DhbDnwI1IkLtU7u/af0qJ+kPvhvo1f4jY7j170Z5H+v9HZ8CrJIX/OTbeU
ZJKGJDcnNx1sEouQhgPKBuk/U54+AiD6x9eRB6lG0J/TWbalb2PUfZdad2UOFk4dR9+mKqeRoZn2
LP+I7KilZ6kPLtJGkag6O+3eKSEl0i4Ul7fFsxDg7yFDS3dlaPNyJ7wbenbX0M/GsCDlqdlI3U48
P6ku7wKzPZjeBz3V7rAMuuky/w4hvJtq+F6A3UOyAgcK7a6KnGddWa3wLZxApkKVeQ4rlkw85hf/
dgJj4Jq+3Mf/FTOG6KZ2YlT99buMZfIU+7kGvWs6wGPiZtshtDVZMfkWRi0oEntGe9Cn6DFT+G0d
dbh+9eG8tFhgMlTODj/TnNOtIwnlstTi99Vlvx9tVPEa1LOSyY2d4BcqDWb3IVT7PXjDtQC5OLLN
kJpGaZi78v3M+KNG4ldlbNYK+FUcQm739opUg6gwbyyn3nnAQX9BOvnn+iZZeuHRvHRYFt2SDUOf
LYkahGYIh350pZRKjAqkI+j2fdHvUQndDpFJ9hk9GtzfwDu2tY/YbPdQ02Dy9egYYgdfG7+Ksr+X
1Ob71ElP2mFqR4TkVqsKC3mEQc2cw6xRCOf/3k+Q5PRUp1rEKNMKgW0sRjMHEl6pvDoynp4ToqWV
xeDK+ALbeKtb7VYd1vbvwvY1ZA3JNVWxVXGVvv8NOFNNcaKTRjU68yGnxyEOH7vMO3pje8Shw/U8
ZMztcO2pufjtnBk+W9bVi5tbQWI0LcC0u2UYHFQ0ouVvtYIphKNS9NVBCSOlKhvbCRKfMwK1zlaz
uIX7m/K3SB8dHtoX97dW171nBAWHtPL3ZZsce8whnFKCwJYcx/5WBVjD5tpUpnbMqAmMQ/gk+e1K
SH/zS57dpZRJyJw1S7Mce05gVPNJCRBu50KBnaYDkTAVYwewpd10Ae7uWLJ/tEoZ3DDnJ/K/1RoC
yxbIW2EAq0QA4fyDUoOlCUu3CG4S2fmBjoW8UVWJtzBN47FcSTmWbmPRmlFo69DYUOfJn0EjJYs1
QZTS/OfS6c+1YeD6Qb+w6M0fJg9hafoYxZm/GQLwbkIDx5+2sZ7eomqZSOb2+nG/7LHQFYD0hAQZ
NWUeIbM7IUL6qlcctpKSddse63poiw9JHGPsoJQDRK8SncP2Vsm0u9SZEtgr2Wswji6N7z2iXHcN
Fi5DWP/NDmd36RxwRSdXElfZbxdDH5WUd3yf1Cz0tI2KNi9w8/g42fZ+lMhYSk59w48E5/KYJfSC
/Rg5pfTXyuws5E6UBg1isMMtAED3/c/gkd+P5cg2D8r0WGrp2daKD1bmvOAHs0+eaZ+nMDC6e1y1
v0Wx/RzV09mJtVPS+V8GYy3midHmu12lCcfbAS9EfX4bJS2Cgk7M7WOF1QczQlR1sn8E+Geqfgpx
ALfyXF65DpaG1KhnicYTnZ35kEC8rT5G6RD2Go0tSwYny7A4S0bKAeoAKn7q2tIvJIkGWCLm3VbJ
k99K+L8tfVU4hdb68D6QUvyC0vpOGQyE8oJDXVBT8yvsE6RHX0G+sGf2a9tfO6IL7zN+AO1TTG6p
C8+9l0obZe+m4gfUMFE2cex/HkCvKuK1HEtny4iPuhk+5mALkAOift8e2iHYyiYKXl+v77+l+4UW
ri1DP5JpOc4OZ54rajcO0ugiDFwUcF7l7hYe2uNk3zvjEfiRSwH4L5J0cEamoug8zMSqv9/zaqiO
6OtysYbkXw6OBkqjn6QtbJ7S+mUjYGaQBwmPjsQbVqpdi9HIlIEJ8RxzTPPiae7Q0TenenQjG2ug
X71hP+dNdwvw+bazjGMgGUdk3blR0JZvgl3XlA8BMNUcccRBs1Hf/HB9AZb6RdiyYKjC80HjR81u
eN8xq6x3FNpeXXQjd8HTpNYPugqoJ6kezKh+yApMSsYUIa/4CDlyxVH2cgPwTKTrKxr8iDjas2Qs
inpsjyEWuTnigj77YEpuDB+0HGWxbzFuBmFxXPniy9yCIW3EIBTcyvErn31xYgaguCN1dJu8/qaC
OUD++eRk5m01ajzUbtAx36s2GDBLu6WDcw7V1dx36SfonD4uSVUD3TAL/jYloNZLkpHChHYUkVcb
Pvdp44oyWZLTHGLeBz3eC/FT3fgUIRm8MgmX6Y14k1CStoE7cAnNDh6U1iqxC+oQVOMOItkFwnn6
twcTH8ULTS/S43STFT9K9KNTU9sEwbi5/iMu6wSqTFZj0OLF80OZ1+gy2ZqQ4M+RHk/TY4zAbO7H
j6EjWGTwDwjD14cTk/r+clGRZuddTFVCgFHEVvwt7EIlU2pS7YEHKZWxIXHLGiOk3twolCf+v4bS
Z1usw8YlqAqGUiMWcOIyKT7gbLeVIbddH2lW3RVvfr5Kp+phkWzxnJkNlUPOMGqVoRQPRyC7erRH
a99VONllJbcHJRF5K9fFRvLBLSAe67u58RpR35Z87/X6b1k6y47BDFP8AJU9zyWoJqTkhaiowvc8
Z059qib7JbDVu+Cp6F4tH0ZivFrjWzhKJE8yVV4ec9Q8xb//tqo1atUgqHE7wppy33RsJM2HDiKd
cX/YTa2wBQiPnfS5YPvKRQaR2vt4/bMvMwhCCY1Mk0STODq3noeEgF5MagxuuzOH/BCRMwbxl179
3HB9Ieu2VtVcOLoqtzb5GrVV0ErG+y/Wa9gGWRliGx9gamEFN1BanvFPLLqfAe1HSdf2IxoDGNO8
VKYNCDF7Uss1ZMrCWvPVvEf4YNre8zapVXem1udA6a1S2sma/5R0/a2eRK6CikxddhAcQ5Dc2opR
70LIIGAqtugakzzN84WsbAEaRojmG5RDhB5IWRjbSkO8F4tD4JErEWrpK6mLcEcw4ybcpPdT3eWO
N9bO0LswSwDXG1sLj5kWoW6k0rdZepuDr1DKeO2GukwQVZEBg7mjwUspcXamp6ygRAEZDECqtGuH
F3OItlMUH0jWoIBDQNn48hOCBxsV6tP1zbwQJCGgUqlyKDs45rxeheOD3tS53rtmSLatJufea2iw
wrgJ4hWoytLkIs7gmDRoeJ/NMQCZWjv6iOqqS4ke8nPiSpwcGeOtehr2Ue7hRGyiI7HmYb8UMekf
yzb7yOEr512ByskiBaP53nX0n15nMYnxviwhIAb5a0gzILe+aWHnJpZ/CFLnuVfAnin2y/V5Xgoa
oJtEzKIxcZGETCW+JToOV9hDYgaYG4C5tTuEZ+CiddvJkZBmXSuqLM63DvxInFhxZt9vZjXSyyFL
+e6e1NcHR1EY9TZuHyPkNAwLIIHmFkm7sp8W8ktV5YLXdFuz6UXOL/neDLQe0AycGyd1bdiGG1/B
D1tt3Vg6xKI2Hxdb33fOSSeMDtT69OcTjeGpSs7HFlMFwvT3+6Ht4BgAKOcIe4CKtwXX0pgF+6zx
XfN26LWVs7sUoKgrOmRW4KAu4uKkGXVT2S0Bqgx2ZQA3KFLvLBkRCIoyNFyuf9xCm5PZNZhbk6sP
gM4skTSNwJZbQ+a4DuPBLq1j+VOZzG/UcPGy2o/wV0vnsTfVlZv+Yvc64rxCouKVDq7hYlLDnLaV
kNWrFGVb4tOXRbg86M2tidJdk/fYt68lrCLmvcve3oa0aWIzt+A+Zl9qYFzUauUou0CYEAZPq4OU
Ix6SJ/cpPYbCNs9eOVVuOXh43w1rsDblYl0ZnmjIs1kA+bh73m8juQxBxfeUByS53PZq9LW8dxxU
Ykou4y08y1/jUH9H4f6DbeM3IH325PiHXipbS0uQShmN2zAZPqvdmmLs22NlPi1gQ1l7ygkW+ML3
v6uWTBQSchW8ner8CBLpWWoPY9scDfTxMBTCkhyxKvyMwsLEADLf4pKLLuRDZpn25nMA1zf5lHTJ
2e6DR9WR/7FkbBJLpblDUu4Y0sLzZG66ydE6/PP0Gy2aDoFn3WSpv+O+XOvfLE0yZDUWmTqMojiz
CNX6kd4nDQCjOkKIIwbhlU5uVvf7QQbzUfRrsWl5PKwDSCBF+Wu2pxq9MkdZxrsyavS7sur34fQt
D55Ft1w0STFROWndcJ8lL0kY7Qbb2fVAB6o62SaD/2Ka9qfEVFYynMv6KTuN3BktJoN2pqyKMP5b
QuuHY221A5MQIykGGcPBkyQ98+tv4Yglan9o/BZ/GO3G9LS7rN8NyDpAsV+DbVxek+J3aDTweZwD
P54Hbgl2UdN4NM+LEBpbr26KOr3zvPo7wRRTj9GdzO7WMcKvdWt/7GpQcYnslulK+J6hmXjfiJ8B
csqmTACaY37utabtesUQuGstuUXJDyed6GyMOHT62UZV/I9t7z+FDspXfoHqpfRYmNzbFOLxX941
A30aHiAtkkOm5Tx1vPoH2Xzq/fHuWzR5HyuDNgqODtfDsipez7NT+S+YSUzfJfrEGNKikELmjjrC
rc8e2hih8RFzpM9VXVNqBWTjW1hpILwYbk0645hvYlmiIytOTt9IwAIG+6wV6avBP1Z5+z1ph9AF
TLarJi9BXA0xw47Lk6r69Z9+iR0BKmArVCY4FMCw54UBXysK1OloCOp2uk1L+6ulCIDYndGYG62J
v+aZeir6HEcNzBpC+aXSV7E7Ima9nz3kWTiPPC8oT/DAeH8CRswqDRjBoj4nfVQbLux02CBVdEr7
/nud2Js2PiMQh+TXbSnTNgzWCrSXdw15GWUCwqlCFXqeIZqdKsHgFWZno/5sg4ydsrPh9fdx/9mW
k12dk6sOrh6ZP65P/uW1yrgcfhI00FrwWt5/eBNYaDd3fHig6nd1QycykM6x+b0xfB6SqYs41cpO
vUwguDQEKIsSLKKMF22upo/LLtMjGnyB+k+DyYhdyo+6l6HVl39FmSef+ofe0I/41wQrW+0y+loq
Y5oGFX+V+oU4RL8FOh1xzi5McJ4reb95U7hrWviPkXFTdBiLAyG9PrkLO5tP5TPZ3dwxxvwK9/wC
2QeLjovqez8arkpdhmla4tSTwI3dwmlA++kUBfGj1nNpN80P3t7fVn7E4tYiFSYwWOys+d4uo7jt
Ib+PboGei+lZu9LDbaVxnow7L0CfB0uW/NYo4qfr44qdMz9S3KlgcRQLSNi8KTdKimTg+IC6IGqT
oovZqEgVWd9AHuyvj7S4o4C+gE3macV4s4R7HDzcQkXbuvfAmVs1cBPLKb5n+kNujoDQN2GHMXse
fGX1v14fe2FHyaZDok+OyM6aF/Z9L26GZuLc+kbijhot+4YsRvkFi5lnurmS6ouL+GJOHZIHQE5c
1PMoIRmqI+kON4oOmEowlbBpPKZ1e+sM3ll0Dskk79q16s9SjCA80kJgC18+HLUMvxiMpWkgeDmt
XuUfzMO+2dCcTeNT4SluXeyjvv4SDOiRD5LrD7iDCekOKJWh9Kgq9QN8MzToZefPjzNtX5NSMjOv
KPOiRYyiRIumCnAF+hl93zz0vXpMynuDdL1t16pgS5MPiIO71aRWQVL+PnigKjOGaPaPrpX3+DyJ
V8Fd4RX73JGOYKNQIwlOJTCb6xtsKYbQQ+YBAm9V5KizmDWwm2VZYoeha3Azhc1JyjFAGodoExqC
F2Z/HiLvqIcNlamp/CA3Me2DcOUwLx0xADNkZ+RE4qTNPj6lJVhCiqeDUQXPRur/rPxXZQwe8Qzf
W9oe3u0ujsxu05jqSrd0JjEt0jFRdDSIXjQOtIty6xhRF6qjiE0foqbQgXMehsMAQbK27pFaPSbm
8B31eXSDgS+lySsCfz8HGeO0xmGNpnNQRye/N3AL/yCYeyvLc1E449eJXj9oCQXx1TlcJQfmNGUO
exC82bEqYCjHPzsu1M0IQGSwCgRZMcsyJVp8QscT21T3+i9YiECARZBMYHeAAZ6/KORKrYFaY29Z
p/J9atk/+ph2/rTnWkdFRFrZCAtRnUSBugoIBxkyzWw3In0+6BoR1vV186NhNKhzDPdShEpvpKz0
6RZ3vgrSRBbhFVLRbKwAPHVfK4zVKB8KLTgLXCdqQDeIGm5yJAqISTheo+pWfQTlacdrSdnCgSfI
sqpkpWSo84duVIR5Wvs8ZWtsOAOq6gP2b1PCLhtLN66H+yYHc2+ufPbCqNASgPHydKeCND9pg22H
tlTA9RzS+sFQ3N541iR/7/j97aB+9dp4i7XGX+RkbzRYmij8d7GJEFYExli2gxtE/l2r4HYcSC9S
199VKfq+J6wkzQRoZRZmKyF88Wth9lDpJn479uz9bWZ911UBvSRtGLdT+2UobqZMcQdfPxZI3QYQ
nP4uBaXaDXMOzhXp/jxh8PQWbXaNlUXcQIqnk1cHL13b7RS9OsWnyvvcTtIW3tHp+lFduEhV6kiA
zNjQXCKzZLtHHAhF1ZxQ3kc3gabdaBTT8Up4VqZ24yA2J+nGyvwuBW4VuhIEMl4XFDhmrRsUR9Ow
GrrRjdUIjTz/wHgvYaZtNaCHVQPJNtIR+foRa8HjX3ztbyPPvnbQ5FQqTCJjxAM0mj7bdOhyNDET
Q9inbnJvDWSyEAmp9rKL4HPT4Z3Hi8G3Us/saXEbXU8Vpb0x8npvTLiumtwU2kpevRAJBScMEAGg
CiCTsxsxHCuUbSyBaDEMJNJB7IHpHCTEz9rD9Yl8246ztI8yoA2LF+lkm8ry+8wjHAIDm1wAYo0c
HmQ8drbwUifUpaLDUIW9K1fjjaeoguo6nA18kUxJvSkNA7Z21R2Vtvg1FNPGKHJ7F4+Fja3vHzfJ
SEpBDIJ2423F+2oWqjtDiXFjYTIiVbshIT6APj94lEvg8e/hdf/Fc1kVSCLacqCIrXmQRGMlTBIB
J/Ijfx8a6XmSs9eoz16V6jyYNGaDfT19mgYeVdfXYukI023mMuAppQKUfb8Uqp2WVh6EpJyW8VaG
HggbIfJpyOnv0Pna13Airw+5FCIN5hcoJoYyeJa+H7KbbL33HFjiWtdv1BFITHHAPtPNxtdhwCS6
nI4pxOrrgy59p4lEBLRqhVLvvC7gYwI+GoBWXA3FIcVOjrFeIKyGoJGK8HQ73Fss8PUhF0OVACpR
BTL1yxJWVTaVVxqc3yYGFR1DHabOgpr2aRw+owS8GSJosVbFRl7TZ1maYsBZ4H6ps/PQma3qlLWo
4eNwTJiKD2YDThXRqA6obaBPmy76MpXBxjNWOhpLAYQeCtxWmKUUG+fxsag7KwoZtCvCG1H4Jd1B
6lpz/6LFyvbh6QBNnIfIJT9swCCixfRicPscbDOIqgw3eywftigirUT9xalkIF780JlBHL7frUnV
9xEKvoC7KCvKcLwLTDrF03BEGo3JZ/X8L6O2lpcuJYsqr8D/N+4sRqJ0LU+JxCtBi85J/lUym80o
Y4wePYw6xyYFWprdjlDz0wfBFb6+dRdPi0b1XAZedck+ayINgWWZAnWJr7oT9bu6cc5xlJ+D9kmd
aCzQab0+4vJhAfwhmGYLsISui72pa7ldUUVHdUEJD1hfox9TPSS9fwos7YSaBqza7FUr/ipdpHgN
XkC8A4hK7xcZvSpVsrqKqiFczira54F5KLLpEMNuTrZt0W+iO0jhK2+tSxqF2MZ0awAOw3O6KBRr
OA0hNAWCrNCQpe54jY6TNe08LXO18k7yJDrrrXpnpOo/Bt0KYdk2JKkrOhdjmyFuOnqHrk/u+gFb
vL6ONjxeqm1hoVelKWi0tmus+aV9AS+JwirbAs7LbJ6CshzVBOKRa1nTofDlgzGlbjf1h7BC7NHC
k2CNiLk4Il1Dgau2RBv8/cr4oNkdp1UHV259zG7wlUf5oiETMLpXncGzcI22sJR1UTF3WBia7VwY
70estaH2ArMmdsK81Cv5XqlT1xqtlyBUjt7qJlj8QMSTZFBfoAjnPSJb16a+13tq4aFx0zbtyamy
M/YJD8bByOKdj3LZ9ZO2+H2cMMaiNQZ/5/33Vc2EbjBmDm7l3FUeJu5puxVCKtn0kExrIMml6ElC
iRaRUKi6gOhTTY6gArFhggD+ooLcLXEsMr/VtQoU50FOrb2hrF28S4OKzSka3bDh51Vxz2uSyG8r
VtBAQkL1n4IqdOVY3iievMszZ5NW6qMEDen6xC4OS/mOVaTtQRB7P7Eov411jbKym46Yu5fxowTk
JejHg1C0wKDhFWKJmXoroXrxogDKRiih10KTb3btTmPkG7HCsGGrbot6F/nfk+lZUWEMoigBeZGu
R4f3q2diwDT8RVrlkFDhYcZj94Kbl5W4zWcyF3HxTz8Z+173CQUORWOwk3G/xbhqJVNemmSUK4nS
NFYvYb9Fmuhqo3t8LaDbSiLXwJGdInEpI6QofRxiazMYf5WeUxuSeRWxr8x59gh8Ax60DyxTQW0W
/doE53fM6aGABok7odYbJcmrYv9MpzXXtYUeMpnyb0OL4/xbiydO60Ya8TRgGBiF46bmqI7jISDS
JlbMaps7NCga8iCsoGLJ30VQ765v7EsAksjWSdZBDcL+uRB3Q9VelXEx4/PliWE0FJTTE89t6zUW
DAsy2+pjM/kfpFX29WJaQEVc0I+ErNw8qRz1qoEmBjI0t+7jHN+hZvhUtfLnsipPADJuMiDBTu50
G8Ln55XPFpF+/kx1wNTTTdSWkEGFQmIw+UA/Ru85G7MPgl0kUj/UVj8qxWf6uQ8Yq3vajwFVa47n
jzGs4SNU2+s/ZOGKIFIL7NVbDW2enYw1RgG4ggGFNmgL1HRK0uyMUdmxdLBAo0dflGsYrIVcniFJ
iUSzC+qk+Em/7ToZc48S7AoJNvnGEHtnp802zX2U1cfr37a0wFQjoZCIFpB8IbSQ+K3jpBWVOtmC
KuolPP6njY7j0IQ8kS8VB1wbXBNxg6RdcwBdOluMDU5ENIIo2s2u+tCRIGcVKLv2WJ2UqXED9Gwz
NDd9If8cBvvFGX8gbHlK7OAJtNRj0xV7z/5+fQIWZ5oiiEBFCT2i2fl2zEiZqHIBvlaCL4hfOcld
jnuPLmm/rg+0uItE0xRdDZ27cXZPNKmtSINJDMt1r8OZkhnv8I9Vxtitm4gSi9VtNBMA4fVh5wFb
wCBEesOfou0xvxWTSlFtb1Q75ELkg6huoFztTkm3060YK5/oMCKyJpNiXR/24lr8d1yLrryFBNuF
oBiyN62tRzJqEU248wVfPgy2PpY1egkQykQKq3yRDnWN8Rgk6aA2Vg7t2+b5PXqIH4CvFRsM6CbX
82xzVXIPL7LTOtfEp67O73P8LiQp3MYouxnRi3nKkEdWShBaMRFdiTd28miCIrg+D/NVf/sV/ALQ
m2ywi1IbXmQ4+oSIZpRmv5NACSdcEZVcn+oa+6bS2JdUXq4PeXGk38aEGGObPKV4Uc2+vNei2hF+
H24Uo+QLZnU0MLH2b2nsbBP5aEcfWRd0gP40Aft3XIcyFsdIhsvxPmhNY0XXUGXGB4QstCnYTQ0v
Rmw0Lc+7F8KbNoJxvJUO1793foLfhoV5xSY3KaK99ft+i5W9h423BWLTVSvjRkiPtln90NTfg1Zd
a2uIL5jvKQoRMDsZ6bLEokZhrpXJiOqLmmKr4m2itjggu/AiKKfY/eW9fJvGKKzp1YPW1+e4XK3d
iufB5U+A+K+wt4kks0mWmriqtLHv3eyHH/dHMXClknUp8ovaPquFiceBfqcFn65P8kWsFrPMm4wX
mY6MMfXw94vLNtXDrAIV7Mf+JorTTZ+UdM6Ss9x8xbLhQLtgKyO2atDQNqtuR6kUmxFn5VQvRbPf
f8UsWseq3QVId/dvpPo3NkM5YbTXn3LEoXwwEkJgU0DnVr5+cdYpT5AKkmtfBO8YznehDVWP9xqd
D4CoQuOvGnRwN80+T3FSZzME0nCQk2xl0y18skbHksoeXYjL2oiMOUwfG4A2DXnYVA0qtuF2I2fa
0TFfDFS4SFxWakFiEmdbjBEFjgsIFyC2WfIxWXVMRhjg8zgCqpr0u77lTYU0mOXsrHAtXC2OhsKQ
qTAknaXZhkZuXZO8gq6DEDAdesQIdTQ7MlxePhXOGnl1cTJBg6I9SGCEgPN+F7ehWgS+T2hs1fYk
njA4Z+3wJ9uCCkCqF2lir/xiJ3+qnMrhIZ0jcbeJjjIFp/fDKrlND6+UuAVA6MaKcapzhYVrV07H
UuQHUCEKzwIC+aZS/XvaGEkK9qGy2bl67O/faBko6JRWeBNHPEwNoFoGdiKSxCdLK7fO4swi06TT
xF/gGXm48+RFjD+UCP5e+yoEopI8PcNZwwV3EyOZHodr4rcLtysdDG55hD2o3837rhJmGh3gv164
5bnwkm+a8AWv1hO8JoGddf4qqxCSaLzzKXzDbZqVo1Oy2dyr4t5ttA5HTdwTwGeVYf4hGs6NfigC
5SAEeENueituSbAQjM2PWWmtvMMXv/y33zE7NQP+kzG1wH9ZE1n2RRs+BZgSRs2nIXN7zEZWAqC2
FBPe2goGUg8XdcAIj+JCMTmlRjTcijpgB3BAQLnjraQYHzCz3zZBeoh0cKXIUnlV8jE21bX9Lb5q
HpmIgtx9wOsvkWNd0fsGXBFMyCKslYxu59kGJnzmTs0ldzJQo4ykXUh2jch4CRGp/YtsGjw5/COA
vbLNc/D9QSalBezdkc5ZsER8qUeAg8d3vZWVzyHyzgk5fGavRY+loyWg9MBxREFtHj3swtdLPLk7
V1OwoONBiIlvYx8QkuyUFPDwXdxPKznVRYtYRCzE7MFICXVSMsn3HzqpJeZnuFq4tCc/jDlvsepY
Cju3sN94HXZrz5TztwlaeIl1QoVvI5vDAU2IXWDZG7+6s6vJhaS0susvKiFvPwuGKtk0MFjwY+9/
lp2m4CJDo3OzFmKBfSrVhza61TsMPgqoq7xo5FfBaBSaSNdPwNKB0/438pwPjT2Skpghya3omgqS
e+n/9MLvgfrqU+DDC2ZlvMVYTqrFu5wevXFxCweZEiL7MvB+CfWj1t8K3bG25/mEW1ITPHnjZ7Re
cGVZo08u3cfUmnQhl2QKttD7KdYTP+yrtOtcDFzuhKSWAHmEpFSV1zwpsbe/Pq+Lw5k6Ck2caPFO
ej+c10aD2g9NR0ERcxEJb0hk1xz10cCksGjX6uGLo0H5NcB3ks/OscuxX6Vqi5Snm0bBQWrQIzPU
G/SnQPOSfCjO0/WPWzq5Yq+CoRV/zMOFNZY5jjpsmqyj+wzxVvQyxuYrhIGNBG/Cx6WuKNbq74un
BPC/CFMESeLG+zmN2rqSjF7pwHrtfe3FQ/gk+OEEBs9cacethMLeQdYPQ+2sQAsWN61B/w6yDbTq
i34Dto8VCnSczx5jRl/Rj5GHHhzVhinyztrrUFeujsF6aa+JCCwcT9Jy6mWAOhGol2ewJPIbXctq
lAB9NdvEhoQ7XHBTyyUAB2XT4NopGADXF3dhL7GmFMF5Egg5fHFl/vbutMsmtNUSmq2Bc2oLc0it
ol3QnGPskj197e5b2Eqgkrl5wZcBWp0H5MzXh7rJjNbNMDbKAoDhIr2I8MhGJ0vD1RKHaSVZ+cTF
QdG14dmHrgpJ+vtPxIMbgz7QXu6dZTU7NaRYgrKRz1O+GlAmlMr9j+tzurSBaIm99TJoyFFJeD9i
ZXXTQGbTgSk6deZ3gcENuEq0IEeM6yWSX1qrP4D2+pthAXvRRgH4fxFsPV/vNJx5O2pyRCC64ALU
4PXJeYg+SxjJUy8RrUfL/OPaPjcaeo80kDCW5V0yL1M5kd1gQUREUtTJFRr3leeqfYc2NDiV6Gw7
9cb52nTloYnX0P9LcYJ3h7Co4JaXL2IvKu/2lMksr1CuEclsFxs8Sz47UrqDYQ83beCl+RKBIkSd
9M8Dv04hhXKopQL2miM1pUYb1EqPCcVVvFO0/+PsvHbz1rYl/UQEmMMtyT8oWJZkS7Z1QzgsM+fM
pz/f1Eb3lvizxV4HhgEbAjTJyRnGqFGjqrjmhr1BTHlQocikeyI9mwsL9BV3WbQaqfevrjU7DZ1k
inCImugorkLHt0Mo1HREKcvnJP1Dp4USz6dl3O1vFit2FbOKir0lbhxD9Bu/X9HGjMM7Pb5042N4
6YQ446DQnUJhg9rgUrMX2vtCCFAcUhYqbv+LlQ0HFx4U5Cvef3UXgFlMJl6IrGzN8MSNF+N1KQJ4
I/oGxwTJPQPFyPBAs+QOjLAFGelvhxZn9psDUi1MJhxKqi+EQiOkyx37x9hjM98iq9zV15N8ZcKy
s8tjT4Sj9Tc6PXs7ry8+68Xso8HIncS5Qlva+2eYnb6udT1nlSFHZSIRUErFaYiPOiLaehzD6/Gj
/FowTMzEvDZr+6kvgyu73CvUbp2kgiiF6gdQPEjl++dQ6McaKr3s/SwZHkprONrkjdN8tp3FE/LN
cY1BjFTtvf4GbgXPHSSA9npQu3WCPGlamhVO1yMFqF7LXiz39P3+LdvC1x2Mkdj2WK5eLemfnWnf
SNRY6oD/hhAuAPp4/7pQm1J4an3vJ72BQS2dDDSQ1uaXMDTPcex2rPmfwlB7ajNcKPcQ4a3N/m74
1crTulKpExMLrDk1ruUKcjR9HQ4UPLk5OuPnuecS61u3hrW28+Ib642RRSVJ4MPamqGTVo5VjS2A
WQzxoCpo9uSiXGjeqA9CFC1O0WmVpCOktUNcfR2/5NKDtOx1hYvFtFr0dFOQtRGdUPR57c9+s/Gy
eMB4MQl6f0p+2vbfKDO9PAeQ2D1dxDxeDKQKiXRQGIqIq3m241FOHawafInPLMThgyC+bhFoUq3I
FZvKYJvtzPDW0lLoXlLhLrOb1qxsqWhkIpJk8J0qOhiT4QppGTrAz8Nsfx2/Tx7+mbiwusIxkfjt
y87wGzsKyRVMSUXO4lyYaNm4L5pZxkZOpfGA3ns4O49l2dLhXCNOhT603fAPCTPO0dwdfOMUgeBC
tECDA2n5Op9oEFbL0oHB6yH6HrXDsZeSH1NcPFi18yhELLq0OAz4SMtScR843U2OSTH+rW64KMDV
Bv4z3U3k6I2n9Y+I9u0dN5chMRgcTSY0I4iM7mI91KE+Dg0uviafwdY9C73SFEvtAL+EHgvsRTfw
aS1egoBmF9P+gu0YP/tdZctdF0rP4vilxLKTlFwuUsJmIbZEiYjevvUVINPqnU+a2vpN+aPnEBij
8YgiUZi/qFZ6neTp3hmwOSDcUXgqApRct0iMM2vUUaZWyB/Eyg/ry9AauFdiZFk8DKonJOoIPvzF
hWvvUgNGAUsUhAc3ic99CJWC+3Fn1V4eSyJ1+O8jra8fytlxMI6tX7U6Xbqmq6s9uS/yA7Xh2njR
5W19Rer/iJGJa35PIhRBIDXg537eeZLL/QNpWIDh3AGU7C4IhemiVGan4FJdYSaNfHVb9V5S8BQt
misxkj5ldYUx9IFD9Lgz9mUoJsbW4LiKZIa/72+lrlhMqevUxs+Kz4Z83w+3KBIo9rGJFWIDxNWi
WyzFJWevTfxy26JADZZD4Emb+gWAF8L+1rOla3zHSVwLOdKmBB1reP/hcy3cvUJSufFh520vlyGj
Uq7jOqLscOGDCAfMVFo9b3w7/o8PYpfDdIUWPmrHVDvjwu5aOr5ZrIL/03QwIuigOa1nDxznNY0I
YXTQur3raYMbADwg2tghbsG6XFMgdVmiXy0IG18i+KxzwGQ8hTsszqYhvBaJj8mxLsa1yvT8WqWx
fuxMzuWGIIGBTUVNk2Pqoi4/d5Ixq7FD1y20rhhD7PY6QaakfBGPkiN7MSgpkjOGi63Pa5wkqF1S
sauTJjLo9zeoAc0Vq0gOJoJzYxUoOWnTjW2tNX4iU1ZtvzbZTwSvKbDWbidEwUMXA2r3S5IedOcH
q+fjabg8rxmdE1FIRXBArJlNqtxnQZXajR+ZEMsANlETnZo7SyvcGKrEx4NtMDIYDRlwLjAoXdCN
3m+/DJuiao7jlqXfvPZjlDqVKNhr+BWdxOd3lGvpUxMCazSoaWdnxcpu0VHfOwwvwyOD5kRBUgCU
o8a5eg7bmPWynOk/fInS5V6iz7ZEUqGxIDaj2ClcwQSLwKE/SoQwFhrOQyAdhoxiVu//3ZkUAUyt
FgBPAX4kGKu43awWgF0YeRqkYe1rINpQkd32ToEmmmfPdviPhY95WdduRrZYXYU9Ivq9q7rJrunH
ZVDFlLx5CnGWvIkYhQ1yKM3kH21/O2cpDN2XYX5kZX5pkNQtHhobqqdk+JKe+PnQ7izDjfNRtL5B
4MBuBUUKsVnfjD4XgbIMilXRYt14AvLRI1z0KKNhOe6paDoT8B0D9enjqd8cVaeIZyI7BaIm5uTN
qPkcJkXZGZUfxadsQmmHjy9EwISjT0ODo4RkbWPuVPM3kmLgFoAtBhR1rDXeY1eDBD+Bs8+2vtfn
8Fec+nF07WDoFjcVwmN/5uqcLo8pBoG9Yu1M9NYWhA0GFMF9RCfyOj3h/jFCSau4fW0YYOQl01dD
fxFXgMgH55bqXYXNSfYyUoifTeRehZI5SdvHU785C6x1SH+cwpc3wAhpPNaSrHkl0ogiXjd4Bbcw
fSeeUA8WJDFxQYpCHjryfoVGZtLsAeUrDz46KRQULoQOAYVrgVmvlkDiZIXpTHHjl4qOhdd1BYEF
InNxXyWfLbrrzeBsjb/LVHLhaaJG+5ymrZfPd92LKXmjZrl1/LXKJogve19q4/ImlBb+HrB+OaRW
uMWk55lk00LtOxQm2uVFPS02xmzlC2FrgwLazvfYuAhEgCgaAolTuIre7wVK6NJYKWXtj0P9OXUW
yhMy1OKssX6ps/5bmK2F6n/uaBEj5NxErVqQbkwHKbVu83ImqApATUZl79E2AsbX5mbmkNSCrOL9
oxV2V8n5pNZ+oy2nccT5lT0qgG8pBjAtQ1fvaMIZ3NHc6yW/0DFjeYgiKNph0GMR2F99BKWvrWVS
lxpkv3OXr0lJA1/FTQBKOyPnJhLPSReyconngGiIxZq06OtF4VVRPe58oo15EDCtiBMgO5D/vp+H
yZlhWuJ76M/hdBizL0s7uZmiXtv6fNeHYHuwj+K6uDWNvYbRiz4p5kFUHNBnFqoJF21HTTljCdVx
PqtW5tOPjCLkdYYTUoQBBlQDYXAs4zGIxYgvyDsA3Z5VwquZHjUzPZgEmRZa1f0vKTT9PBtumnp0
QY/2DpWNe50TRfRFEVIKXfT3M0R426o0ylW+Q7MLNS5Xa0c3CmEE2PddLx1mHecbqfTl+G4wmyuc
GK/Jig7CzzehYjTr2h4CuhFlvnsicQW9uWLMeEIXfLa5YujodcB+sCyxs+vCeTHJfjraqMSBJ+aK
bT2bLy3Bp1L+b9YxTUDwBeFzkXav13EjJ7kWxNzuXfN9qR6kzk+HF6GB13KSTEPniZUsvpqg4tZS
hjUOcVAEjKHspWBb3whUCokT1jFUpdWWkscgTxM5qv1OT7l1naeGoDfJiruy/4wHzZU8xd/Ek8yD
4fXxi+DR2EHxamUgei7DXXxcbJtV/EXLLHcxBy3R6dpIYjbiMVrKlD2OQHAXe7lNF0umBtRBTgjD
IfuNnK75dzCd2K1wptnJ0jbOeSBysjOOXtKQNZrVE34rY8auFgrCg65TEjbcmlYPpG4Peqr50W6f
1Nbly8WCPB2wsE4DpMhJ3qzKVjdNadG06tWd3LF+WmHrCdbWiFFU1ZieXWVoLNyOUXm0lfqK2fSa
ZqdZeYNgQg86EABMYVxwL87WIV8aNEid0q9kkwLEKepx93TnhaMU+l1rfm3osKEo4KUmYZneHwSB
WGg8BAmmk/GfKu+vlKDbu202diyPJTpOcDW51NptqW3SeBqyY4vuqrOeQBuvEdjH54Tb0AHdA6Xo
qtif+qdBV1/bnqjnuPuH7tZXErwbFqVgEFx0zDcoxUxS2lQ+hsWe1nWeZOWn9jQ36bnUu0PVP1ZQ
bQpcvVIspWJq7c5eorSxN3gEypMsFjzOtNVCUZdyItjPKl9XB7cp8rOI1BYMpacacSh6zMxYIi+V
jnHT3wlr9IpGho+vvY3zApiTLkzidFFPED9/s1adErizKuLKl0vBROnpFODSkVpPnfc4bhtb8d1Q
q0BDKwcrsDKGcvpvTRh+EoQbIX/sjOGhCDkQl2//9t3wcKDyyTaAUggm9v7dUgyeZ1o3S1/AYKIN
VFWkIyrimOvt7LbLWRQjifOfkFcQbd6PFA+6nA+WUb7aVEDOFPU/ur09KdnbQJsjvaquk8zRcrJe
MlKVpmXXl37BIRKp6vW8wPsHndfHPfBio8rDWwkEifoWollrk85Mr/SsLebSH9HWJB5rJ6yPjey6
go4WcGmIgi61fLe0JPfjL7c79GpZmlOM5Ew/ln7bNq8dvEsJ+N7Aj5N/GpPutlrmlorjhRwZO0OL
Zfj+wuKt6WgRvmS4bxmrGa4rI1GGuip9tmB77GbgKqt28wk6842VOAfFvhu7U9oMd8bAeUX6YMf5
Oc9BG3GS3Lm+NqA86pmCts0dBkV97eQgS/CbRgxafcga3YSudJffSvGpR5VcZJR6JfmZgayKoFfV
mMzvloMEWLOeDsBkwVSjnYDt9H5pp2XW2UEfsImmLw7gdT2zY7lBkvQr9tdQYSkO0Z5YcVqN/Z56
y9Zqx/9KXKViGa5JOUakl1WOJrXfpOxgnZCYPBU00ZXZYDvfXXzX9YvCWidwEmR5yvmrF00jZ1Rh
Y6JnTbrMqpfaa9HP1Ko3M6iMCCQDFJ8bhdPK9hQyoinZIRNcvK6qwQckDxMdMKSnq2Nk5gqgqQoq
TjqEh4hJFsABJXyFBODjt71AxcRICABgj0GXvLaG6MzM6kstMQu/NbBw7/J7PcTbR92jKFxAQAwj
1FJghYAEXFRr5Yli3ZQzzDRRq4yKq9i0vQzlqkF2bgUppkY7TEv2OI+XiaUYFxwIlU9cxS/u9rEN
q6hurcLPJf3aPJRVS4W492ITK3ZCbwnYXcXRp84SDxmm6zHqb4jgD5Ha48S9Vy2/uPfEw9A1jxwn
/Ev0ed4vLCmijcyUpMIvwnuHLrGCwzosUBF38/zh/yPE2vq2b8dbXXtDTqISOgEv3z6igOnabE8Y
E34dzCc55a3ZqlbbuU5+eM1rRWEsig9OetDKnWV2GWTx7sDfsCPoH2AVrO78WitLBFc5x41Ed4UZ
S1EwutYlD8q8lPiXZWdrzs5LRmtINSj38xDdZDJ6+WWyJz66tbkMznSAWNY9K+P9Z2iSpgCO4uZM
yFjbIj4IG9uIvT6U+s5r7wy1hv3hvsw6KrolSxuXjjbxegpQAutOduOBC7c4W8wwbG1eCXz7olxf
F4g7JW1Tgh2gD5djBsPC6oripzwjiKAXX+K0fuRgwcpWe86szvaC7+k8f89h9y+R5FlmtBPWXlyg
4olwZQUpEOwke3VjRErgGEvBlSVLhieoSX2f/Jh7689SYq2OxdPHR9n2GqPqIZBOoTOyGq+P2iLp
h4RLQmWb9/Gh6lBIxqENTYNDzcUxlqDcrD3H+VL04WEw0Rfao49eXtS8NQJcoDcw/Qg3V9dHTAOO
GZiEDZL0IjqtgubYTosrTnEboSETNaUgL9zQuDUm5BWULzuzcAFfIeNG8ZXWJDR/Lz1M2zQuDWwq
SzjI/VWFEsnUWoG7lAkkvOBODz73FMGaQPPDaHn+eOxLmBdeJRI2aFUxOOVQsR/eJBEqZRSpHILc
b5vfuMYAXRLZw5aYw/GoSsMxEb1Ccn/MaFISHVKAMVDvD6KVsRh62GBUg9iIoF/noX7JQ9Mtx38+
fsZLLubrM6J5B31aLEyRmL55xhSAeiowBPAFxCmkxGWHTkP4JBIJzyzpnjBzFX27upFiebN3JGyt
D7TMEd0T9FexP96Pny1lbbcdczTFT1hDuQLkFNZvydIfU7obVMT3UB8/hUF0ku0HqcmPH8+A2Abv
4hsmgCIQUSSZCieG9v4Buiid08qweACt9qhJPuhYJ2rYN308zOaLvh1nNdHqHIdyJ8YBY6iWEaUm
mmpGygtjAGiYeq2DR3bsOhmHvIAblL37dvNTC+iDEqiJL/W6CVGD8RBFlU6dhfJefSizQ68dO3T+
OptwDjA5yv+M5uKa+Z6T8MbBT6WLFmkaSZnmNQux7gx9MPDUI69VjvIYnbPU8DvikKJJd7DPjaiC
+jr6ykJBk6rCas+hPj2bHEmc67H8WUD2IcgJGRrbneseOCMudkZ8vazXK8gGTRLUNzSA1NWXXYJl
tqIaKx21Lj2EhUFdU88aEKZBWzGB+qoCrYo6s67gWRwGACfxtaCUw3oWVMhYR2hc38nXNkJM5uG/
D7U6/Rc9KkmAWG4BKFI79V47f33FMPCFeaWdIl/v1DuDXuanbKa3o65mX0ur3FjEVJRy4Ro2hCPS
8eWbkn9Pg9mlB9ZNlsq1ux2t4e1xiSTR6AExumD3pEWqYAuM5EAtvxSKcTZJQUW7gD5iCkthItCf
Bzui52WPU7J5xtPvguQi4D+MjtU8m43em6HEyAs19JAzs8AiG0OEgFjaUegq5hDvxs6zZtR6ZJKJ
RvG65Mqkpeo1baIPeIj0swH1oY0HBFhBxSlcfHz4XHihEw2x8//7lKvvoupdkuqaJEwPf1LVK+Wz
OqmgBOipxfAgKCIFhup3V+pcunkqU/N89sIpQmYoOASWJMirk/S3zG/EmhV9ykuyEx1tBWw8oo5a
BRgxNWKxsd9cRNVM22NvxIVfCRs3JnOBLWun6icTE1CRTscwVfos8wVRSHi9CAbTPLGzNHYeBaIi
lnbyzv/HtAlpSzAG6sWracv1HGc7Oy18+wmD7ZNuUraAejkSUcKkEg8otrasDUfMvOSg9jP6/xaZ
69qMTgCLrujRC2vTa4y72kh/dDZg5SgHB7Xb2XniSd6fQRbmT6x+DH8ELLA6g+RKq63U1GJCjVvg
ZV/Xy6Ou/dGdvdacy/OVgRC5pt1JEUrtq89US8U04QIb+1YmI8vb+zKOe1GCLmZD0WDxxsDaWbwb
K0NI01M+Amrh7dbNl0Zi2j2VEkx8zPxTDG0vVk1/iOpTWM+xG1jBc1Lpd3bcf0mb4sEBDumK8SzX
kSd9nQsF35+9dr6NI18Af1jcAIqgMrNuIlGLNpqiNOeRLIp5s3xIq+g0L9WzPegP2SSdTTk9ZxFy
TQjtKKrbKs3PIAq/hKr8O1TdYAais/di7Y1PA5yAOgfXHjyjdaW2RnKnHLUxpl83diPsAns595Tp
sas738gPurQ34OaXERxXklg+D9zz93u2H6ypT4Yk9jlc6Phb3NzGYRPcD8svM4FNlARAHNFpgOfU
WcZBF/CoaQx/YJADfITaUQk/WeOwF2tdxnQoDxoowAtRAtLA1aHck0pIqiFFyGZU13Krf0sU+fdQ
f+vC4lAm3de4ro9yXl7jfBrO4z/wcX84KCNhevAbqeCPz96tSRLmjcLEUTAq1qx4mEAtip+kk/LC
yoyau1xqTyzozs0xOI4qT69s7sU09Uzl21OdlFeLmshum1BtiOziROK4RwzdONhofUJcGwAGqUuw
oNWHo8Iyoh+MfGg5XGUyGrNCva9WvzUpQi5dGrK38wbSaKe60XyrD8t33cGOplSKg5T0V2MTfG71
q1azn03S6UaGTC1p5NV0P4B5pips5z0C/sbyht9NSi+8miEGrD7qMMiTPIQ2z1xptz0e90O9PM1K
cD2qENJj7Xc9W9dKrv119Oghq7Oz9oB0503XFBTj5z9d22ReOY8RnW7Gaecbbyw4ng2CE418JDOv
UcKbyyvuuy5PEUfwh0C5LWP102Mtq3dpOD3RpPJNc2h9Qg0KrzVfnfBeSOIfuX41yvU/SCfvQeMX
yDT4npAkQlCX0hnstvffNkMGM5ZaZOOWzHmK2+gRhc5nYZDWtp+tRruVkwwRfcT85OBRUK12pkL8
+tVN9Lqu4NRBcb0IwFUjc+SiSnBCkHMfUSIkkagwq9heUDxM478WyjlxxK2pJMe5Dsl70tvG7n71
RrTXtX+Z+zMToIiWQd5BArJC/ABX6SDpQmRrUU1Ax/l2sLur1owek6W4l3UgACe6syOQt2KWnnfm
Qfzyi3lwqBEJjisBxCqvDKFSyVQoUO9DHsrCIl4wTlsVd4i0PxKJRZhxzM3X2DgVmrbzETa2Cqxv
HX6hcHW5qO5juZmYUm4N9AOT1YXZ7VKOrlNgpJLMh5FGxHbXIn4juySDB0egmx5MV1/jiKDclVyi
HO9PgAZCFyUt8ILEAFoNZ7d26GO1jgLNYFWec2nnhTeya0aHoCSCXAt7nVVY0uu5+R83VweHFdcO
qoYuB2twhx4x337GqKw3kdrFm0KR659yLsQiCur/885JcJl2CRwDT3OwJsE2WR2sQ5tMkpGbo28H
5T1Ul4cx6nw5KA6h3VyroG/QPCH8G83OLXPJlWLXU7ignCAoLqS473c9CI7WyJI9vhKdFpsQMy0P
Vf4pBdUNseiA0fK3jeIvak9UajqP3YKaqUHxJur+KSrVk8LMK1o1ZisM+MMmz3U2/DK06U6Ian28
NbZWp4M9oZCZFHJBq4Nckep+sSUHX+OGnIjTYYyT6wFBiQyjVXQ9jSTdORMvoVcm582IqzgFOorW
QLtARkuH4Avy1jNqaP62IYWLcPxfvx93J0QO4DSajNewn9mZ0hTnCC0muB2Wqn5d6vhn5i493ifF
dG51zuKPR9xa/q/MciraJCsXrsJdki+j0qHbGba/NMSQhlThao9p7xyu8xclJOzK1M9WVd4MevlI
3ezvxw8gJnB12EHjpjSMagsuC7L4AG/uP1uin1stUNRcyvia2OwmNCDvWNU5s8rjx0NtrB6SRJhT
dHzBKV5X+vO6aJdsRhncKhNPKC7gGXXoTclPm/oe54Em3mMNb+T4NNDilkbsBkpIrPv+7WR1WqJh
YnYdOpYySkJWfVWkduENIZqOqLIroXEuy19hmnaEGNLzhDSbh3OLywp3J9DepcLBIzY1oNXeDXLd
ODRl2Lmh/c+/nxwEewhEBKR6UeCLirmvUHYZfQtrCxbKWRm0TzXQQ9im1xZYe+78azNKUb0j/Ccx
Q1FAvSgQh4OTS5LJyVPpy4mU+bbu9OtqSt00yI6RvqcEvVHEZDyoOSLxYsh1Z3kkd1j8FgMBhvZc
JNaxULurUe2OGspQ5TzcxVfG+GTmXlnIXoavtSLJ7hyTeNOBvnPqbl16r43VIOdC9HPt39JVtoze
dTYhzZygQ13eZdpzG2YPk32FJQXsVPVQ69bJkbpfGMv8+5yf6IZo03wFO9eNBBhOGWFpEWGUSnIt
ZDkWCb/e5kpv9xolLrzrxDd+1aOGl0X0ba2KhNU0xGUrpIittLh36ummMfVDYzdPAuyQ7OGoOslj
osRnbYqu1HL4VHXhZ4MbVk+PZVZ+tdrgrqUBrUv+VHK2wzLaON3fPpy9unOhdkZFEYxI6Y7xIbL7
YxDHsGolGPMo+BfJTlgprqf1WWcLB0Fkiwmw132dVVmCU9VozeRS8soXDSzdo+l8B3zaOlKBO+Bc
ICJLy9AqokmarKrbCclAULfZ0qnFdNRLoWBQnv340NgbafVxkW+I8qQjWhS9oqILzDFxUTaQtjZ2
pm7r7H7zTusCcBqSE4wVIw0l/egoio0KorzaAJkDZI2e/Bnl1o9fbqMMSr+FAKpE+k3f3erw1vOK
ymSKdpvgrwgEr1QTz1D6Y6I6p5oeAvvvNL/qSxYzJBru5npP5mVzxYCPCCle4M21LtIYE7M5CXJM
4gQOoaRPSn/Yd5Pa2gcQWv/vMKsV0/dl0eG9TIc6uHMf/dOnz/ChwFCP8W4xaSPOFdoitJaiTgqh
erXnmjyMhs5CL0fUOAQZ36JolNXSUdI+dd1MPTdAdOTf66FyDhE0ol2j0E970Tvl9GgMTAOqNXE+
3OiYx4rZ7Of+RouLFynufCcsPGnQr9XB/rqzkDamF+o45x9ECf6sowBa4IMmiE1eWYhK0EtAkVK0
uA4Zdpn9EzpJj0n1t0mzh9YZv+WW3tOm447x9I8kzTcgUs+Rnn6PVHsn99n4FISZoEuCCodcv9je
b2IvdK6tuphIuDMKbIUzP9jSbYbsQp0YX7HdtpLAbeth5+65XNKCPE1IrSA3QX69CvjSoAeFSRCh
Up3hqFvPKmf9XPz7uiHFJLrVyAvpWEPH5P2rGYk8BZKu99AdH/vx0emQHZS/pfpOBe/yyzIMTFjW
k8hf1zD/LGmwfVWl92EkuK3UuFX5m1JsNX2qq71X2ihVCRiQM8cUaSqktvfvVNpKNdpLjUr2nNzJ
WUN82N9OToCo4Z/eAjgrHbeLn1WIGx8v4MtjnoFB7hEHAKpFsez9wIVm1VMwIAjUV4FrStCsFsfV
s2O2Cy9uzKdwJXcITRhGWdf0B7lQw0FFjKRUrpIpgBD4vS0fKIw1eb6zDi9vFMx6kESFHijKfmsu
blMWcMMXhxw7dej2+aPlGGWPkmv35zivsc3aU1rZGhA3cAQWQFaglqx2GwC72i4pA07pix1+nswf
YeTTqCj8bZLnj7/Y1lpRESfmtV7br+QVRU5zFh3jJ7tDo/j7SxM8OP2fvLtO02ONeyqSbP2Pjwe8
PEpYkKAWnOg0hSDD+X6JRFJG6A0ZytfrP/H02CNVJeMVEJyDgr7w6G8b7AQ5GytFNBqIjaCJxEo8
0JuzKzGGLsvNEKmmpKUyj7D5JLhKwUlbruhG/fjtNkIBtBfQ5QeltXSC5tXWq2fJqaoG6S8FX+PC
SU+FGSOl3pzNnKQuOQYTiLthHBbDvsnj/m76NOj3/5tnoOGaqE6wWddnTZfLdq6GyMhE8ePY3Q5T
cIpy+WTFwclQc3dx0qNcWUd5Tm8alxqOukeQ2DgGaLmkTihQKpQIVgtYl8AhmyTp/aYo3Dr71VXP
Uf24UNP8+E23Pq1YTNwTZEfUyt5/2kJvNKUOFpSnGtsL2/yq0Z4UMz3mRXks2y8fD7aRoEBd5KPC
bAF/vKCZBVMRT0auoVDTWJ5Kq2CoPEzB5C7tg1nf54uGwvaP0gaUCH/QeVws+WEsxoNq/1b5AuN5
dH7oarxz4m6khzwVpy6SQaLHfB0lpaNR9Clmb/5k/FHK8ZG2i2Me/rFT6yZwJnRG25uFLmDJfp5B
4j6eko2D6t3Yq/kfw7mtlJlDOCtEObI7WUNLffpJ6arjRKdHmO2xP7ZHRHMUeIYC8bq/K7CWqu4D
SsI4qLoN1SLydzcu0Y0dbo0WT/VS3png7RFh0SLrgfbVOrDWGt0eHBpDfT0aT3zgpX/CVfY0IJCc
I6sRTP98PKcb5yNz+t/xVgfInCRNazbIiy0ZJ8WgeZjJQdFb0GFODuWfCGR/Kn5+PObWJQCcjMEm
sj4KIcrqjOwIehdaYTnuVfzEtF95pV3JQeoZzW9J046jiWbiAnlEPe8MLFbI+0QXEVcRaguBSsGj
fb+D9Qzqv4RKpK8SQspQiKZKpvXqbzZSda8QmsoGCr4cUZmFS+YeurH1bbVXPFFkTRecMbXN2gSY
mNGrxDWz50J5ipxv0Fi77C7R9tbuBqrEywIo0lSCYBEsivcvWzSDbRVq0ftD9dlBC2QkuW+Vl0g7
ZOVVPp2Cgpc1I08dvjeg+CctvZu1q50Z31pffGt05RHkJEBczfiYaolMZ0fvW9N9oype3MY4D9Pv
9pyqAVZYui9Xj6aJ2PXgZoEsHogOHAXZsco1z3bfuCEdcvm8s+y3rgykxyhp8GxUXldzk+FHGgYV
YUisfBWZRZr01KoV+Kp7kuObJyat74gHE4oT+a/ySiWSwmKghInD6+/4r6DpI7WdpHRmgqZTsCs7
P5cfp3EnuduAePn8xATwdcEx0S9+//mdWG3jKeRWjAavL/G35PCgg+isjleFed3/6H8b8NfKkyS/
ADGW8ZE4xfnqUMGXryPT38vp1M0pJ04XIj0EY+saQhOnhlnoMZlPcl0MiquE97TYYST0dQyeW/UW
kqObaTignIfuaRlfQunY19+D8hMGnb38UPUPz0OZu9N0NPOTXHWuFt/p8y4uuLlJAZzhmyAlS2D1
ftokmoYkdEZ7X81vptBHXrovF9wHotuskM+xda/SGtU6v0xnOQ50OWf2TYs0W4BFIKKk1dHeZVuI
ES8OLTBKhRZWMuJ17tGRX+mICxHeiNryqN2aU307cVzj6ta6RZJfyfJdqDw18GQSI3cTKb/Ossw1
F2fnAt4MN1nCIm9F8gT95PeT00aqmZGyMDkhipNh68vhSB3uMY1ytyhbF6tm35BSz+aq7JXG1a6r
cGfnXgRhoJToGXMXC8Fbss73j4DfOoWhfO58W9fhPTBuwYmhp55MhWAni758XzEYYk5gERwWuJ28
H2wOuzas0Rvzi8iXANGUb077Tx1cO7OrZIcWblrkWlhD65TC5J3Jfr3q33331eDa+8FVzOVDTEh4
U+W6jx++WqkrGrwbf4y+LNanJfKAbL2G2ZaOKBDE8qfRPlSZq2UPsu0t51lN8Jr90SWjZ4WupZJg
BejWll7xS00jL7YTOhyVM80dRzW6r5bPdfc1dR56OXN7He3mWnWH8qus5S5OHR4mzl4RZZ62VJ4y
Pyj5IbQOmf1D72W3JtQ20EAcNTfEag47gdo1oyMN3+HwByMr10gtlJ9Q43H7hNrhucs/t7CDPr5r
Lq4a5oszVjSc04l0AUPgKpBLcdF1WFo8iU4ooRJczD5cAkrlaENwzuXm4eMxL8uUNBsTSlCoJ4ai
42C1QjJJ6pNEQg5QIJSC7S9El2BouBX8TfCyMn1JEDOZwx+RsZN4bbwvtSnemNo4GprOaugiT53Z
Ke1XcURFC0Wnv+78lTTdtTxqFn26R1cSN9VqQb4bcLUg5aIhcY+d1i+JJGI6yM0OOzRahAv+H0o4
WrAtsPQWInw703xxBoppRiNU4D1EEfLqEnWysOAe5V0rI3at8CYvTRdhWk8QsoW2nKz+zZh8w8x8
ZUSFTwhPTeOh3otnNuf8zXOsUpBGniqn1HiOYIHWi4mnhtRbNQ6HWUZcSJrwNV38aufIe+WurSce
EohIQBwuz/WZN7eaXBex2flD/aNrvzTOuUu/Bpk3618k+2T3/wyEr2RfSRf7xqkN3KA+KNMxrU/Q
tEWDmLUHUl3e5nwQQBVBzAUz4qZcHU5OtTiobQAaTUelOVvW2ZlvzAaZi+/VWVq45N00dGmFBDHP
O1+z7xrZL2PX/lZqt8bJGhGn8uo/xug5waOWXX28Xl7T0IsZ++/jvWYgb1CYssHDYIiBfZLIr5eD
kR/xWWvuk8xrPjczuhzHqT4kNvvyNr+V4dC0Ojv2ZinPS3F1W7RuqiGh6HfyIVJgAHhnCADO+KBY
O+fHK6324kE5q9ANhFZF/+T7ecyTJAsWhXlUZv1gM2sRYlF0zDzjpfgnCem5t6f8ypGxALQUn/rk
YRrVq8zpS1ptmu/I3bnYm7h98LdJ0tNSfUNX61APRPqG9Dk1/xoyjQrWOaOMan6q4poavh/L9tke
y7ORoUqPYh6ZAJYHqnMsguIMgejKMh6IATxJfemGhVrId7QU2+oprfX7WJaP0N1SrE3jPjt3kvIT
01Ohba8Kl8LnJPXr2byJ+qek+GqaV0lEGGd80vMT2u1uKt1GUn3o4b0H8n0o/+21+5iFDL8jxUo7
Ey9SX5ckJqW1PEVlesy05krLIPIgvMyF9PEyMbeOFeU1SIZ6AaKxOkINJwinqVS5MsRTHtuf4U39
YIzHCm0obsebpD8vcH1ppVPPigmtjcrMYZw8PUTixaMjo1avldZz+vsr3E/kJHUjBX2r4g8L/GAY
x5igu7li92kPyqfuJT/OHWfTweF6/mveBreSdEcPTzJ5jY4Oig/YoxqnKrmpus+BfUQZLXtU7uqj
cx9VsIz7Z3rVh+S0MwkXEa/YyhC+iWwFv3G9V/RaGkOt1jt/7stD8b0v7m20En+Fn6UfLbukt7BU
/RmALP0PZ+fVHLdy7fuvcmq/wxc5nDrbDxhMJodRlMQXlKiAnDM+/f019z7XmlCca1fZrpIpsQF0
9+rVa/3DyKJ6yOy9Um8VfamnmwosSHew2q1hvoTFl9RZVVELt23RNJ4+lm5J87paS/lyCtRFnVPG
aIFwbJ3wToWqPSse+cysr2BMY5DwEhorq9FcBHODJ7Alxp0V/xiGfd4dAmeRfcrKr6ozLBKlWlXB
wfCxq0oIgbSCQKzcaf56RPVPDQKv6H4AYLyJgmvthksfCnQGQFSkiCkfnNQZJ1ktfFsdyAYhY1GR
Y0sGS2FC4ObNKxjiK4fepeFog5Fr04/i0nRyE0kyTYklK6d0HY5LDveiMzfC4iCxfmkxfbHkGvjd
uHC+g3aC1kb7i6bkSXbv9EkoDXLaeiVkvql8FXItQun24/V2bZSTiDfi31HReaQKEhJ9dOdmHl8n
pb6WrJxdN1nVZEbwVCm0nBceMjT6gjIVUMXuUwn734H7MxNGR0rTSjLus/nZCe56QUDnGFcmSEvj
cADksdRrLnLttY75pUyRei4ZIiIXsFpOFb0dKLKxkSOezS2c4DKo9k5CBTW339L4S9irHpfKwFe8
ylEWfvvw8Uc/L7mh/cAxQ2NCsE6IdcfnjE/SbIaxRs1hqFyRuwmUoiDmq/4vH5BEGiKrBpygqJ8+
HvlCxkT9Byg5xpsI9Jwuqm5wsj6OKdTaEWkwIoMq+jKJli9MyKnFD8czumud3IsvS5OJncMsU2g8
WWLJ1GXkUXEDdQg71/CTYIUJvxCRqwqtQ1HuYgtgv9ZeWdyXZpnKAUV7Aqps0Oo9/s6RXcwyDgG8
bvK5NH6kkjs1n8R3tuJnub2zQ1hdEhhKnNWk5Frx+MLd+B2kCzAEhYAzBxxzMsyRAj0ixI7vJv1d
KqpMKAQa/athVdde9cJ1ANotFSYcMt/Fn49ftUT52U5iCAAx0HurzjZqtTKUGVvoO0GwaxpUFC3Y
qeivfrykLs2vMPkh9cS1gG7pSRaeJpYzdI5VeyhNLcz+VajCWwIDHr4QTN6VcpRXIZRzZVyRDpwk
a0fjnqQLeBGrHYxJbuBIzQ/1j1a/UYa1Y7xiver6M565fPcoWwgeX4BVxMfDXwicQtqK/hPxjH77
yR2oHZR6KKiI0oM2t+2kb8rhqz9G115SrNDTl0QLicu0LnhGp0SwPIlyokhLpNBfpu7RoCKacIMN
49zr9W6F98/KRD5Zbe+EtngeBKt2tF1Tfvz4bS/UXgBisIfo3XLrpHJ6vLxSCWKKMqHnZ1JWiJHn
0VGXNOrPBdm63TyIoltvuLWD1rnNPcyQvOGadOx57OIRcIkQnA8yo9NWvOEXhZXaeukJJpWGaKIg
AVQZZMiIvA/Ni66MdnN6hfp7vouPRz1JM3AMrpNIyJOmZbbBwAC5AnTV9Q045ZuqzO+vfOfzbSxY
3oBRKINzOLzXr3+7Kil2kmVhAtPTx1YeU2K3rpVF38DwS218FBZ1g4sU7sgh6dWVobWzpUa2KXAq
0JxpVZyqIBnd2BCtaBfOzs5EVSsGeIVuQqdmN3mJWrIwvwZXprMEYxCZQkfcnK+5Jp+nWUcPcbqt
kjIqw9gIa0+WA6woUcKNjI0MnUfFd92fwX9d8zI878zAo0CaBvsERFOoY4qd/tsnr/qqzTVlqrxK
KZZJAGjQlL1Ya7dWJS2F+FUphHklbC4M3S1UyeuG/L5N002IgaR2jad84S4vmJ+ovLLSRZvzJKyR
9wxJHY6V1xsh/YjCbfvYe0tB9+ZonQUNIEOuxwEy2ka/Es5P4hwVesEmVnY4/3hZdjcAK+rQDbZH
tB9MDaDlXdFh81a6IFk96kQfL513MffjKMWjgpVGah9VR+p9x58wG2x7UqYW9dMxXsLRQ2EDwjqF
ByFA79iQM/XArZGkUe1uGcydm8r3wi8i2ubdN30+dBwZdvs89lgodrs4QAkEaoOo3tRhuDMTXAHV
aivZ9bXwKsLW2YPTjBNoCe4Rp6rlFY6Sam+hkponrz7ZvInG3YAQNBKtQrjCbNYzyp0Dz5V213Li
C1ud2rktc9sTUlmn5yZq+J0paRXrjjgmkkAh35LMxqIs12qGsoOGLWHerczmSki7FMyPRj5ZYngR
drRz68qLJix00BQQgihCOEaMbuk7O+PtyUL5U4QZjwqF3/rx8ZI5b8SJ7okAzALsv6BW1JlaLbV1
X3raAHVMXAcAeebOsCq6ZCNTTNSppbfJtE5QrzCer4x+/u0ZHf8wYDICan1K8uiTIi+sWCWqS+aq
mTfGvTQLP814ESe3nb/BVm/dlP3q42HPg9vxqOKw/y3SpA3ETHNSSnoIzHJ32/xkiyhGs02LxOus
K7D1C9nv8XAngQ1Y8KiVGi85q6ELXMadQsRR8IRHD7dHkpd1JvQ/g4Rp9j8J3NLHr3t5jt/TFnjs
Jsio4/et4nzGRFtG6pW7axM/q8FKTjIvTe0FfO7QSN/taXvFv5GpGl8ZXHzM463N2/82+Mkdq42m
GHbizAKj26KApkBfIdNuHZ/ediZRJSGai2nGN2CXNvomzNAcx5Izr66FxwsZMo8CHAyOAxAi7bQ8
awU4HvftJOSykwXo8G7+VMw90nj5ZoiE1fpzmDWEwmsQqfNbN3AOFZ13OFP0eE/NY+m1AGqcUQSb
g2pdzz/n0HErQJnwhK6UeC+sbK524jqNpqHIV49nOrQKxFHjFi0w7IbUqF5MlY5NOV2vck1hc5fM
b1em9zxyc0AiM0RfmGQFGbLjEc3SCiosCgpIBePKIA+BoLke+8OIH6451a4xUgejkR6uit7+9PHg
F95WYGupOZEOn0vWZ7WvZIAWcg+zn02Zdreh76KwFOJbPRTRr7H++fF4F5YyLSUmknY9TKjT3lKm
q2mgZXbuyWS/8oS0UVBfOcLfZ+hkuwAXhIODjC7owTNoCEdCbOfo2Un6uJo01KBj4zbMjVtIfasp
/YwKygZJb+it9ichzmpm9lM0NtQmizdH739USTDTejJ1z09ML3BwB7MPgZ18TQyECLp5NYXOsz/0
bx3GMIumijeG0deujSSjBw5nFcVSgPCG+tCH3z/+eucCCRodQVF7ItFDCPKUPKhhVA2FDIk2CVDR
3Gab0A+e6iramUO/r9O7aehdW0E1eMxuBANGBEVoKuvGbPcl9wtLba587XO/EvFIwNvZl2i7UlI8
Xr0xWtwA81CtmwKWK6XrdCTTnnJXGziFUUeD9IWeA12sOAfiX7hCMDGb1HUgX7V1u3AWHj3LydXO
10M1VGAdoeFBnjuSsBXh1wZVAzNMb0y/3QdExQhneDu4Cse5tLIFY4UdzP8C7Dv+DqStSA2kUeG1
yINNWbDS82E1YMRTShvRMRZOSvrXIjDIcrX3EJ2P5WqWg2sTIlKe0+VPQw8opUKtyTROzspihMM7
T1MOMgoSo7GnxUnpPEHZynhXUSvN3p1NmXoCFiKIFo3j5soqvfQExDIdNUOBpTgFDwdzqsxjUyCU
J99Z3OUVNJ+EeP6EFi3yHgsfmwVjDJapFazVjYHfw8cPcOGwILLA9BP0cpCTYqp+S06UTI8MLTHY
jSHNYw1OPd6XMXeFNi6vDHVx+XPRRLVRKIOeiQKGUpx31pDlWASZyHj1S9W5KUsaa+TZdDLEjabR
20UrR3TCUnc07sHeuoP67d99ZUo4wFd0dJ7faZbHrzzUUtmiqpR7vipvLTtcO4ixa03AKXZlfZ3X
LhDEpXIiNCuglZ7WQOdSjq02hj/j67KbTvYBStmtY/1I/X2DOqWsxfdDn/37gBlG5fg3FGx80B48
OSM5rmm3tQpadTbcYn1cz2G1p4mUSbsui3ZOXi9yp1/Hebb02+hWk4xt1A1XXv1C+GU1AcEXUjDQ
uU7v10USWHk/Q5WURsXr8h9xY2y5DuF9Lq1yo6aTyG6fHm0l3WpzskTuSVLkdWfPCIHNmyLKPn88
6xfSMfjL7DC4ejSQwA8cT3uO5reUy6iHOE23I8nw0MSBk6i/V6SbGsckxNIsA4WwSV5/PPb5JmNo
YdEohEM4iU5ibTTVhVXOKjAJlvegkKU491YVItUW3X880qUVx+aC34n6Dh5oItz8tp2bUgtwuqQ1
FoXNFj2Ez7k1/cIy2euaXnJby46Ww1xc6+Fe/ra/DasdD0unLpQToQEJHqaiSlHuMjU5DHadAD+o
vd5pbnw52A+2znIbVx+/87lsFoGLdgoZqMDon13nY0ONVaNGr61st1VbbrOpeAO4v5L8/HvYTxuD
RR7fJmr4VcGRjcLevi7qm9lU3MlNy9euyB4/fqLzTFFQ5W2ReiCUw3l//DnitKmVKSKSh2O9U6a9
0yEPlOKGQmm6lwuOGONKbL0477+NKH7+27wXQ2OYVQkQR60OqMM+S1b6ItXfBx+IdRrfBjWZj/Uf
7ah/DXpatesm0F7FzGs2phdBh4+yaT0lNH+nYC1Z5aKPolUbh7e2E1x53ctTzkLnzKRZyvF1/L59
khiW34fgf9JxbRbQLpr2pspAmUQ2Pj/mLsnyVarWi6YsMCW1XcuaPK18AbPxA/f6A7eWJ60wroTe
d03O43xCKCOzzWkuEoJPN7ptjIkv+XDsRkO6CaI+dBPQqb55H5ROuSjzJl/PEVCRAnV70r+ocraV
f1PD9XLUwJvr4HMUmNib+0XL9bX41MydiZtTukXt68ccS4tJbe6gEH28XC8czO+CzrTqBBkAF4bj
r2lXiY6RPL16B4j0aH8qO7e11wG4WyujuTO8lWN7sBQ0G/cJ5pYxDdo0dN6uPMX53e74KU7OrTBp
C6io3K9gbi2ZL/dL8+AbYJUTaFVoy1rRvIz19CAH8bUIcilAi0oFPFw6Gug5H3+AxBrttCqwAqjc
pqjXaWD86uSJBmVQ3AVduh00ZzXI9lIOGooW42dfdlahspGaT4oGhS2/Ej8uxlNxdGI8LSS9T6vB
o5I3gPRRsq1T4HYMlibAnNUsXFcB0cspn9PauR86O6TpEv677DlRGkOFACkUGyvX0zvhpEeOGXak
hIE8rWtblly9bHaz0a6cpDlodhFeyRUuhUu0CBTKyMI281Q2TpUHS6ttjd7WqN1h1LUqzO7JN4xb
PAM30jQ9NkG+/XixiRvG6Ub9fciTExm8iGZNVPnRV2XvxeGqU7JFkFtLlExWqB5d+aQXinKi3Aif
Whj0Olx5jhcYje+xbByFKnxgbBH1dmcEfOVe2Yck9qDHai9pChd3mF81FsfJlAJCC4dr1339/NKH
ZDsdBuizrPSzvmKrTUOm4lziGWheplq3tqT4ti8AUQ9mtEk1LoFdRl6WvnRttInL8OukdZ8pp+If
SfcvlJTvlUyxPKId5td65SVVCvzdnl+stFpZWmvjKxB9iY0vowqSqOxW/TR8ybURPnJmgwXVp5vS
AohmNeFzmsYaKKWcjs9Y38Sxvk6zYaGV6cYojXtUjUf340k/V7OCgSMK/pzMnBpnInI+boDDMKbi
AhK+3kaz9WLH2dpsHCTQZbtzLR94mz19jft2rwTDJunUZa8G2yZMZ3DferOIH8s2QwSGrMpXqsUm
G4KNPA5X8kURbo5WJ+gFRECIRyAYBITieLX0KBpXUYUYrqa+6HOAm1jrSkWz/PhznEcZMQyVcISd
hCXV+89/SxoaY1AMHKISb7KaXdK2AP5AxkDn0NL+MceCK1ZhrszJbaMoT1fGPou4jE3jiBdkw3NT
OUmR6rCVq2wCqRhqGOTG0z5Wk92YWl+iXLkzjOzWhuFA0ryfCnshCUixltxWY3/HZWYTWj6NsLC7
8tnPz0EeShZMJPYHm+M0q/CjuVSlRIm9SZvWjdwg5pU8zqF2l+Y1rG+5+ZK/SUq1DLPkVzBVb6YW
fJtwuJqja54qZyFRPAmCFJzGXFW4OxyvgCjtWt0ueRJrcLyq7ratpt4hR+3KXbWo5mTX+P6V5EX8
ytNFJ0i1ZFNcHkkFjodUfT/s+9yKPR/KDdcwv6hXWd+uEjvemM61JX7pBQEGCQ4vapJwHI5Hi1V7
zqNejr1Eec3oO49VS7P3xWnv+m9D+/M/WW30+yijYpJBdnY8mtpnQS01YeKlcbqLmsMEmELuUSPt
7GXsw8eau23uVzeT7riONLipQyV0Gu9TeYZcMpUg16wrojXnbRKxA0D48a25rHHeHj+T1WRpaEoS
DtRys4zN+kZSx7Wt0RUIzfsZ5qnlywvu8ej2z3sUqK5VAM+DDHVlFM+gYVLQ5jA8Hj8vFYOrYhl7
Iw3mYi6Xkn9vDPKVIHO+z+EMCBY+yQx8S+1klHFyjFId6WXL5UtXPpY2t9D5FkOc1ZUpPjvaKGuA
YyAKA5oBmnMSUORa0kNUCSOsDgu3psucSS/14Ls2ViRQ3tuldd/64ZVRz1cxgwpxZIMzXThZHX/D
Quljo5CtyMtNQOJNI1QwXVnKNiiD7TPdcmX/Sq50vksZEWYNyFBI9mc1tCnXIrkIIgJDNW9F81ZS
ywfVn1eZGd1mvX/lyLxwRgB2Iu/gQkOgPmPAN2gZFkbqx8DexZUEpXlT3uORdl8N1nJiC7VOtXT0
OgAjYbxcmVOxBY5DkuA3AAlniwj5z5Nb3oz6ZJfUZoz+oO9lgNZ1X76TE7rX1XwT2ioQ5mala/M+
UhN3rjqQlF1yZZ+e3axZV0JtAH4Pa+uMrixHfR7kMs8QTpVbE3knu3uyU/NgRfYSt5+3xBkfkvpK
wnhpVMhz3EQEfpbBjxdWWvMDuSYYQz2CbzO71ah+xgzuqQ1trwzl+yybX3r/18cf/OKoBgkSbrb2
uUln0alaSMyIvSb/Zfj1MsrHF0UdH+LMxu93fMQO+RBepV9cmGQwsYQGEpFzylgIBtWwfT5wV9sr
JXW8sZ9fbC6imcTE6t0nK377+DXPkRBkHkLFFtCVCZfn9DgInYS0uwLEQ+12l3TOLbrOsUgoUHbQ
t1rbP09ysx6g+ATJr17mMFTC4SGv/4MzAD11hZc3adPyRCfXAqQss7CN4QhmaDrp8vhQz+YPs0hu
JW14CHsZK2P9wGL/NCrxt9G5ZtJ14QxifFMg6SnTUhs9ic6q3XBAD6QZc1IuDGNeGMUG6ZtV71a+
vy5LHCeRFzZxBwPpeiW0nJOjmQVAyShucSE553+rUpjWI64UXhMNO6n0f6EzC8op+9JnZr00hum1
02ZXHc1dbWer1h8XbWguM6TNg7bbiP9qCX7laaWaAsFDK4EGTYHRjHSt2iSm4SQOkY4LZ1Nad+eN
i8xx4hqiL8kKifKQjA9lcuNgVxmZ6a0SaHdKZK8yNfTazloSQW5lv3FRDFlJ4VXtD3GinD0KRQG+
F5f0M2MjQzJKKywmUlR52qCOmJfhhgLZQUUWudaabdLJAAjtZZhXN0HhvMzAnkvutR/voItzZwEL
Zb+iCM6JexyfmhCd+yAUyuRzvdTS6R5DP69EvVG4CifRtGmy+Snxza9aZYN/7qtVbe5Le6FVgacX
GILI341UftXVHE8BQ1sk/Ipunq9E0Xc4wOnXIp+FLS1MJTinjx9zqqIMlTk/9MzKuasi4yHKhvtG
NQ99MB5C8JXJoAbg7kPPyBUZS1EjcHVaNm7h1N/tRgY/U+y5v+BIWjZ3vVQehqh8jLP8NneaFf4/
y2lktu+c1n+UlOKn3vmWO03ZXjERi7HB6Gah/mySHSylLjnkakVJjWafHTnXzP8upCJ0lFHep7kB
8Pz0VRUqwKXZYpogEKvFAAA6qNhEcDBrRAcitwUe/fEiuJCKkBDAjkG3zoEjc5JxBXgb5LlN7aAr
fk5F8mASQ6s6fuRCez/M1pWKzXlDiXBhQQDHhQmaL3pjx3OZ6kOSQO7FIiTQHvq0+WY5o9fO3abQ
eiwF4MrFnb5uIZMEmO0VU/48tio8i0qBS42Ia8LKrHH1+PgjXDgyqe/zNIKvQ4508hGiwi9i28K4
JFEk1s9rkpU7KauXXYVOWV8vfWiO9TW6mCaO/9N1TbGUEg7R81zHYcjbJqRwGHn9dJCt4d6mN+3E
fr3wJ0Xea+krFcxPdtU2t23lw6KsnU+ThSBmbcC+6RxoqoGEjmxSepbzPM5duAw7yQfYEvF3ZJhH
hQVPPNLgWUnozOe2ELrEgyHxtWznzDH0yHb+YWXTasrVTVF9/vijXlrLDrQCITcM0P6UaVxFSa2g
jczK4t1CAq5nJPNnPctekq7Yw/TmsBzM1ceDXkp16Q3+a9STKyn27ZXWFGPkQW3HXOse4fkdSD1/
LBeDgy4Hzo5WeSVCXTpZfh9TTPRvJZhYmmPUpxCNmOT0NkokSgnBlQRW7IuztWJwnxdpLBnPSahG
T76p7IDXUtBYCVTltWizhe3nj35bXzsWLoQE0WNFAwDtPARmT8bKm7pLpIk75TzVN1M4Pky+tK+H
PIHFm9rLuZzvbbWyV1Utf9MD505D9UUz3CRNVl0xbhytfNQwJ8FPStWWGG88hFYVLarC6Zdyoa7r
pnipdz1aCrGHW5Smh1de4HjhCRaLhtw4smJUw0TL/mQ3F/k0TVXLJTIifD9F0hPOUHDclQUH8sKO
Le/jJWccn+bn44no8tv097lvlKPtU37NGiio8ycQ1DdDUFIuBVWmShUgznkvz1HuOj5g77zoH80S
YrkPqTzCrSqQg8deDh80bvJI3a7j4NPQTd6I3oxQ64/xTOtCYFthCKhm8nBrs+Z+6Wv93i7xj4jB
jc8qUCf7KRg/T1b92RzDr/GhbWWvk4Z1FKRfB709ZGareEWD+oUp98/9oPvYkXPna/L6WwdUv6ux
n8zMXca1t2942r67plqon80NUtjkGhgNAsDjkDuJ/zMyIHC3nchzcmdVVuHKigYPQD4CRovcuuND
Lce5h/lc78tQuQk1/fDcgmvohvJukDEVz63ukyFPOPFmD2OAqTqX8yrmMhlqUF/NpzKY7mLMQqPa
1Vc4Ni86hVIofYFp/DVxlmbSPpTy27Ct94qf32qYiE2Ts8d7x1Mq2WtKa10V2x5pelh+m2FSVpO6
GbXpSgXgeD+zZoTDs+APch8HyXFat9HHWO8ciTUTzIAtAyTopodM/mF3Pz5enCfV8r8Gor/63hUU
Ok0n8VDDdKpPVEoNcwMJY6cr1iLE58bKm1UpR4/OdDOp9l2L50dtO0+mlLw6kI9fR/sg9V6apRgw
aLvKtzW30BAvGRQgdtcsGE5Ktv/7kKQghEnkGU6rllXS6uY8JlzPwW3LcfvZbKqnLKVsN6IXrPuQ
EczU1bvDhAAkMN88WflyefCl6i9g///5Pv538LO4/yuiNv/8H/78vSinOgrC9uSP/7yNvtdFU/xq
/0f8s//3147/0T/XP4vDt+xn8+Ffei4y/nP6V45+LaP//XTet/bb0R+WeRu100P3s54efzZd2r4/
Au8h/ub/7w//6+f7b3meyp9//vG96PJW/LYgKvI//v7R9seffyDJ+tu6Er//7x+Kd/zzj6coD76V
RVef/Zuf35r2zz+gdf2DAiGsWFQr6f4JtPjw86+faP+AK0B1EgF8GfY16y8v6jbkH/2DOi5/2aF+
LGQQZc6Zpuj++hG5GBdaqBUUHYFBK3/877sfzeG/5vS/8i67LxClaf78g8Lh8ekpCI7QOaFjYyxC
+fi9sfdbhM6SyKgiyonrYZ4PvoZ/NU6yThNO67IHqAjjceHUTrUy67JyxxSc12iXTzBQ942NngAY
zlkzNhU8tbHJFwXqAp2T3jQB8Ng+kohf+sr2h3wd1Ii9FumvXBr5FYDRw74COkXypo/mKrZi4BRm
eoNY22ZG9qiMBtkNinwRV5YNYspYC+Kw1mXIAzBUREnXkdymnlfKkDxWUgLsx9pm9RMptIud5qtN
TZZ+l7rIIqVyQ8nYOJm9beo3cJuHScK6tZRVNxMaqsF3rPIkNzGyxWDB9o9KEzfHYEVNdNXqj7Wt
Pmi+igYUwMHUWqkWanc8qniYqjIRApaQPm0RPc0XjW0gmJRxSTYWBsJe0DV97s5Tli8iHKz6XH8w
jPKLmRZPuYOTjI8GmI4MSAv3SvwuqYOp0qSvfWluKvmbbWXLXJFwPlUeAr+/Nae3tsqWkpQucyFk
Gx2wYiLuf5qibaA9CtFBm4NWbh/bGjlJhJxUaysLU4fQ2Iz6o2b4uzTcVMq8V0P/WYYiva5q7g9o
f6fbKbRBbo0LLgGITuCCIWbX7u7bIF4Xvr7JfNuLMwHj6GwwMJHu4iHxJaon7iD5TRiDe56G8mvT
vRXyW8KXkpQU3RM0W7VHGc03E61znlI8uVwqaP9XLsn3Qpfw8YyL+77N7+mFi/9LTI34h1OvAw3W
10qTLsXDSJpCFRpiahX8MGPjARHLL+Lv91JwW+nSl0TKFkbVAvDm78ZVCeQ1w1jSX9qx6sIkJsFH
wGfykdXq3rhobsBIe2iiITT0mHaPefEos/bERExQzMSCoBa9MixpkT87WE5R3lubowWbJty/Oy7T
wxsUi8PUXOksh6Gp1pYOI9nYihXTSYobjqzhbMFB7RIJVlUZoXWiLjH+wEZra9Y/xPB1bqwlNV8o
fQo5C+84bMbFehdmS7nMGDUrjIp/nS6pVyysUnXn/jHo8kWWYKEyZvetYh7yuL+tuvxVn7Obxjc3
3Wg9K1G4J+PzdGvvINMn1kRSBStxfy6s8aWyk6VYH1OW3uoCnGuuujZb0hxf1jVywnawD1JmPuSf
WDjBT4W0k6V0TXV2kRvmymyzm9nONVdrx1sC1yqiYEUlC9Eu3jW3Dm1irI2aWeEtHd9fdom9ErMm
ZjRq/WWlauuBZsZA8KgaaTmp/a3YMSVqoWIexFUOy0yQE8ueoIHa5FZwmwolu3FCaTmW4UpgzWmJ
byF8dWyOThXrx976dv7U0wbrcser5e7WNLOlokvfAUCkblSiQgAIm71fgRbMTT4La4c/FnOGX/ej
hnDoXIR7lOtXYXCYkn6bWdlNXdvbWK9wBpC1hT1Ti4pMq2AzmIiGJNhTdnXmdkkVI6Rqvfpd2a3p
Pt3EzYbI/KMB0bUiIN+YTnYTZMW0zgoIgR31m9Qhu8SW5RURTZr1FgDiEKQChtoRFBBwYIZSr5TQ
n92ySZE16sIVtpWHeLDRdQktdeFMlF36oOR/EGBT8mrhl+WdSp0ZCiINwGp462cNK3fhFiX+rq9E
DfqI0XOUJ/dI7OMT7tQhIm/TbaM6j3mmaK5tV4ZnDKi6BZjzFUpt0iZRFwaI8kXrB4R6GI7DCDOy
t/T7nNjkUr/Z9E02LRTIT15pgTiBSgL+PAvQ9RcSfrzk+3O2BsmTnPGeKlNcUYPOzBxSYv7LzAEP
Y0V5m3Jz3EhGeBvI/lfNBlmthQ1a84bpxobBcdN1O9ssy5UzIybZtjkuVZHjRXX4terzdSyhOFkN
/q+hB2sRaqq0jlD1pbaioQE6vKWNrK26IB/hSPhe3ABncyYisNTN3xUALMt8Dj5PPWda0MCfRVhj
Gdl5tQQW7NmjSNJ1ehX6pmjzRVpHqyJJv2e1ss1o+c+5/6VMg2WRjSCqLM8iX6R04VfxVlKvqauf
wm/+OsW5P9AZlDF6eE91fzvFpQhaYKAPxdqXLOwBCblEEKvIOEwIFbn6kE5gf/u3AJsLnF9x0VCu
FMtOElXyGxIJkmma+ZANuMSc9LJkbJi7YLYL0IrWoYuafYjnMV2YzUDiLOvagz5TQUpqL2BTiK2d
J9J6YrOSAzz8loH9neX8ntVQ/ryQ1WjcpgQ6XUfI8TS1z8zeSrukWNMZWGdOuSvh6MCkt1c4E8Mf
JjfgLE39b0n5Q5zpY2OtqFQUGHqqt8jJftMN5SXO1AepLDRXCseXIX0ohwBoszGEC63BpMIpfqpr
yUTJkFv3XTOrnjgsCCFWXN0jx2SZCZS82TpElO3EIPRBFnL2jM5/KDKX1BXHnAjQwSzteg6leUqX
4lgRk6Zj36w0OiKk+VOCK4eho2BcLeTPbWpvQyL/yB7k0rDNLWhpwdbq89eBCEld1rN6/j1Bt1TN
1dxa21wJ9mUf7OPBX9ajvojw+rLTbCH+bCXBXra/RYqCshsX6vGxRhfJRORcaNzBpN326dvAvbPu
3mC1rBXcWMFQ3ZuxyY3nUZB4xNFkZRh18Ttow6x9P70ZUF0th+LJsZNfUqkv3tMWRdrV2i4YzYPT
DIeKHZQCaE26m0AaN2NtCnsQ55A7HIiZtGyS9Bft+tnRNkKIIsYdpRjXnGBbLkrTbZv5cMWpXHfo
gTqT9Ty0LHM7/hUFebuMVNDIvrPW5/lFJHUVVBNxso4pmUGEriRGK+JVajKVLl36nCXiSxnkojCF
e8T3LDN/a7Lspm3yr4UxL3X9rZiNg2QbqwAfxI9X7Eld6X3zUPKlC01rkh10WicZwybNjKlYD/4k
wxdW3aKnD0T/ZcnjhFL09vF4xklZ9+/dijo1zWfnvNjgNIGe48JSwC3M0bgi3SATnZLyfoAaM3UB
IlsciTZZgrmToqc0lHZzciNr7YuOcAJwdA40e2Fg2gKjqLC3TvFjysl5oTmhDvq+EsLvtaGtzUFa
pmWy9oddmVqHyrS3o6JzP613tva5BYRFjwxUuxG7eAHfBma6YKlLqrUySaoazgZ10hd9mC2R/lk3
rM15WNSm4+bgi8082DMv2lg9lc5OJM/Csq/nFUS2/fEne/fL/q3O+P7JQLPQVQU9JSbquJaVYx1N
x7Io1iKtS322U1huhmB0dSdw+/IzS2lI32YtWInF76+74Isc9miUkUX67ID6jc1lOdlyNP33dI5C
x0bE5Q6vSZvkbFD11WgveiB7zZdKH2HOocQXzoehGRZloFOx4m4j0QvTsoVk62tsn7wrL3lpISKk
zeWSdi1sqZMC4eDAxNM7DhImQdw4xklfmyjxi5pqVRFSBmDnJSqQXM06CDahk+1V481OuKSEb67t
5Pexggy1/yjX6U1KBp2MbC8W1/sUlo9iysQNKkVC0M625eTvxh7jBuNWxUMKlZWt+Gk4coyV16bw
3cD6bAoFUxkbBwpLp6UlrUS7dTBGVn2cvjUFiYy+tQ15GdUdrI7Q3Ba6vyOfBRL1JmIOa6szfmqJ
cqdn3AtiwugkLf0SGkLXuL2W3lQsUBEoi1EsTGtfVtnq4yl5PzjPHxrnFHpfYGJODZy1tNLMOmh4
aGKtuOKNlJ9wWlkMmb4RoWLKUTbMeg+tO8o+SEwmNxqG0/S0DppF4EoPgx5tJR3F1vhLF7EBkWm0
7+rxLfrk+xV7hcOPm1aMKIiCY1CSLcXuF3f5Ifm/xH1Zl5y4svUfOpxPTAJeM5PMmstVZZftfmF5
agYxCYQQ/PpvU31Od5VcStblPtzVT522BYQiQlJox97ZbdJlzw1WqglUAjLCel3HVCCogeOvZ3Qv
BjhC46+SzN+zPDiCrXGX2vit8Y9T039ZovG8RfTL2b8iEWgKyJFgwwPWureRWNI5YW5VNqfFCstx
YNmWO5gF3walH7KHYPt8l2NDP44+7gedXVHWuILFEoxPJM3Xsfi0ZKsQBCyeBKcIzmwrr/i28P3X
bgg9xy/gP2zL9A4Zv21RbLLxiq2iL8cR7Jv2sPhyLFzOoC2suJyBJlXeFHn91z4NZ07Xv1bqD44p
fCkH+EiDWCUtqAbgkKQCHA/TcuVO4MXr3zrY0hOAXmLcty+Ng5o5Z1hOJjOiws2uZ+E+NmAdXDRB
gg4HLSyw0MS4cMi4z4OTHVqxiz5eNxlulxTLxB2uLQ8ur1cWxHe2k3gpzO4C20XZU2/0GrmTWFPn
w+uxz8GH7xfLVeCF4SgfpGkVL+dteOuSOG/mtvlAeYqbM7rSOvLCAPWbcV69h5b1uZOqittYKNnc
7eeq3wM+cUorFGHCR8zn6Nu7pvix7NpqcMsvW4zFEUOLXvQPTPaxixYxBnboxd8GENN38x8Nu6l6
qA/Q+1zdwpevgv476HEOYrpq6fcllkKGAkzbn7jI9lMf3CVdFS8huHyshEtLbKkHf3h+cdr/1FDf
VAf/Lt3qFd73y7Jvir3/uyLw8javn/6ft/u/rPC+KG39v/9WUX+r8H74xvJefHtTFH75J38VeIPg
39hFIXqAuofsAK4b/1vgpeTfgNSg5wYQDGwX0MD3d4HXDf69FHxR5cXdOoqBy6Xlfwq8jvtv/P2F
ugcYfmgC44/++2pvpvD9Ai9q1e0/7muhDRnsHOALWX5/dSC0izljdK5pLHPw9EZDugfiHgB4Ki7P
Z7q3J61/HrD8/uoBlJYDesHwANuqnnHSumpm72bb0FrIicb1QPlX+dAMHscdSTtglouZrqRok2Wc
ty/OUPcYm6GhcUjVfetF17nL70JnXhn+7S3WP3bRkuk04XIrkynUZboLyNN9cNDglfAJktLB2sbA
MLXaQTsbix46gha0kAnants2LhX71o/DyvCGidWPIqlncW9WILEH6IPs2YhWztEv17i9DdbX95eu
7K0RoCiKTZQo92nQXHJHfgobuqZM83Yj+7f9deoFt/Uhr9kkflwn9Jox/pnl7Lrm+Bzh3jTsf6gX
9c9zlvl/7f+OstH+i1lQHhqdSqjm1uMXOYtTCN7p1HLQ0ifLlYAwfZMWzIGD7WkoEi8WdmSDuRqN
eypjpwFNSgSUWpdeNeAu8HzwadDJfz5MC+we22AZqsGP+66ASCe/KBXojZyjaNBIddc3t0MRHpk6
BpazEjImj9PivRnnrq9aPDEdZQuElbqtPL6SpjTwyz+fo4V72ZV1OTu9j0pzeRKedami9uTV5Dh4
7EJV9RNPBDhbusuuW+vKMH2PlgKSYlCQPG3wPTZoAUp+A0nFD+dnxzS0FvustHCuWVKjcIEZqjy0
Ba9pCxoi8+X4+8qhZ6/F5oUUPiSgQXsZyGE6ASI9Xs52mv6PQEF/z4XewpCBGqFA37gfowXgMhMB
YHx0xW0NhtHbMGavi+YRRxCIzIvbtpSf21Rsc0+dkknKjPsp8GZxVJHxMqpAKhfO4PLbNKOuFtt0
KnhSEtyYeBlOYFF4HNyN66hOfTLj8EOaJW0UEz+GCFdGxovzb21Y5XRiLDsZcuKgFBYPow2p5LCQ
uzSw+j/bljJsgEt3pXfLNK1a9IIQQZK2wHP6Yvpa1dENamfxtk/QotSh1TAlJJ9ing4gbQN3CbLB
joB5NijXmndMr6+Fa8aw61dDimcUkXNK5FAeWsddk5MyjK4r3NVhizOP7FXcJOrRLqAsX3VfzhtH
u1j4O1R1GXWrFjN3J+XFAZibiPXZagqgqh5ci3+o/eeuDw+KH1mNMimxrkOeb4u1F0bOV0moxF14
ilOSinPuX3ulfyeZXIELGvKbDqSpZjpY2FBOMWshCtKyAj1TxV05Rj/Pm8w0G1ogT24VyYaMXlwD
WbMLpTz57vBt29jLM1+ZBZDhjNNcqRgqQehhKGbQjlTzimHe4s/+mWpt+e1B+Nw2QkJzYuYXEw/3
Tg4MWjNc8Kj7Cu9FiTc7nP8OQ9rQr6kqT9lzVGAOOru6G5rhjnllDPzHI+fDygppmmYtrO3C9dqI
dSqenYnG4KVUe3QHl59LVYbbdsh6Oz/tJsthbavi0Q1/lL4HOFa0skIadnq6nl6HcsvEAHCMHTpZ
O6nsYwFvBdPTQ6CK49iRj+cnwuCsOnGTnO3ctWWj4mSAAmjvPPa1WpnjtzcMf7uTXmNliQqtIWqn
GI2Me3DdAi8EGT0QOdi4JupdhZtxeQzWMqzW8vTP47R9eJn4M+9SrmLHsT4OKLYE/cmJHlCz3rks
QyF0vkMlbkcZeh38G1wyoZVxjWbNZEUt5Iu0S6jfdhPQSuxLTctrG4LI2yZoeeSriE9BKVOGi4+x
hck/8rja0yxd04swxKF+lQHMfgKACF4cPa3DrrC7vRjd/bCwAEBG4Y/zn2DyZW3tdmunChmHj824
HMhryL74X6yqOlkpruHmZiUYDdnr5Rjz2lAWk55lI2J6e7pohuCqyJ0bm+Z/WEmFXiphodmfreQW
03xry3kBGjluAemCCy3xpULNEres+VrB8f1TvU6mCvxD1nnBkrcmB0WPJLqcc6A+z0+FYb51ASgI
f4AZjGNZlTK471L/GgQ8+4HRmK61Q79sOt4pOOlslPAhmWRdjUeASlD1GfgMQOdXC4mL9vabLB4j
t/wqCajRvpAcQCIkhToTEDnqrhqcyKqR773B3VcE6hlJc93g8Ln8HT76dwOShpX5VyFU/1yoTSsB
kFiKmv5aU6phXn8j9HXRZxdChCbOkvojroBBiVCubO9N50+deUcV4JwI0go7Gsf6FJA/ff8mhNYT
858dNNNAewr5HYnp/Dwbcu8CG32dNbxaQVOhL5EMw3SfLLi/5rukoGOykOkhlzm7aM9aTb0mr9I2
DhlaDcjgMBVP1ueIWJeig1LkDBAgeA6XubN4txuL23C8IgIXFw4HbH+Oy/KS10cHIKzz32yaPC3N
gOa5tewcBq5wHxsHdN6XZbN2CWcaXNtNYHuNcn/Epnjogj8LJXDxK2S9krpMg2vpZBSgaE/dXMWu
I8Fzn9bfeD09bLEK2greekLm8GzkBHOjPPnRCYLTSK3H80NrCgP/XXJ/ayKJBuKWWVj8Ne88OIjk
OxbdespfZn6ZY/hYM7t74UP8bnpWKDxX4sFa41h538uhDqh9W+P3Qeb1U1x60adsgM6O69ZHG9J5
kIXF5XtwcISMqT2tRNX7fo6a/NvnSXtqhY+zXBzW0yNJyMcOwjpoRruMZrLCnv++K4A04+0jurJy
2tzGWpnRLjqytMuuxnlcS/+m0ZffX62RARFdESYIEZGRCFU2HEMnq16jZjSNrqWBgBUWWDYggGh5
c/t1zDn5yqMqX6k0mCZbC++CKrsKe1/FvphAFZwf0E63hyih5fpx6HNcnJ5WM5pporVoF649FCr1
/dizxHHM+j1p1SPB3qJzrbX6qslaWtD3XclJN8NaLshwc7e+BWXpx/OBaRhaVzqxnAK5nvApBrLz
kYjxe2WPm+ow6Eh460FtqHphi2aOxyw72X567Po1VSvTW2vRTP0Et1MW3jp1oD9otcOncWMF7LeW
qlQ5KSiWmikOhhaMywwoUOlbv86b+/2dJ9aBtzZhpJsoazoALBbwKFRCfPq8HDWWE9vgd3FbrGwN
DW4ZLpZ7Fb5JUGaOdFysE2P5k07pXRTyy46Np5nzlRRnmgQthkGK4Xdoz0OBoWqgjj5f2NDzPG8m
09BaAE9zATW+OcESWogP4P3+nM1r56+X4+rvm07gTt9apiQdOg9mJDZq2Vep+x1dCjvaBaA/uu0b
7BurW3e8HccTFUe3eBppspwBg1leiOYndmBTt1YPXeb8vRfRotqdQRFQjIjqOZ+eUlLcUhu65SKM
N9kw0FbzIOOhDMAmHNfoffdq+tR77fH80CYb6myIXtXSECkJ0GaWgGzRg7CAtVOKo7dsjOe+vOrE
YkJSPmPr7jXFvsJmcsLvRZTd2qCthEmBslzZLxu8JdCygRSWlfgS2YBD9VS6yWMa0cP5LzUNrS3j
2YzbM/SHT7E/y884rlxR4a28tSFCf+OCLkk4RqSd4zZ1v/XwLKuwvmejHXseW+M0MbiY3npMc5Rj
g5xiIbSchzlBt8BoZ7s88z5tM4+WAlLAnxkjrROjY/daheRhjoZtq0egpwBIAuTEg/sGKbb92Hqg
zyOA9ti2F9eSQNGk3GuVM8VTk9+C8PPCSsXKVtdkcy2sqQjzhlQY2q6dL7mnnvoM3cFVtC01Ui2s
8yzyGIidnVg5EPQDucVdEA6fz1vF8Oo6G7gkvUu9acLlQD79KNv5awPuwUD2P88Pb/B4qsUp2hPz
XoErN+6S4QH8+uWO4kLAtrOvIRXx+WcYAvY3QgzAw2onaZzY4c5B0P6qKqyVrLe85jv5mi5We7Wk
UgCs5pbOU0yK0v2eo2Wm7uwLsOHieOyh3hquRZVpGpZve/Ugp5tKq29Q8bZk9eyV9DA583Fu1mr3
pu/QgjYRDiMzKt0xQcWiFeHTOD+OFeCp5DKcotO2edDCNyC9mgLISMToGH5k6GezmujLtqG12AUX
tERnKorFLkQ5SvCqlDVfGdpwcKBa7BZePvV9jrfGLmHnT+U3C02Yg9+fEnJDbXHh8fmirZrL8x9i
iIcXvP2ree5E0IN+sZjjvGjVoSgndTkMfn6cbO5e+mNRr8SE4at0WtGyT2VYBh1Sae16aFQCI7nr
9R24Fbr+tg17saf+GKHvc/zDLvkaC7vp67RoVxMgrkGKE3dN7R+hDNHzl+8FWveAnv22zYDLo18Z
0Kv8sRXLMcBvQL8bRkfQscRVwn8MTvLj/CMMsahj4hQqCYpGuGoPU3R6+agX7RZNPoCYV7YB4ftZ
5aUr6dU39MIq0B+AK+VQHEFvdQzR3dbkp6QHqsVD116xxnBr+hIt7N3SSdATCGONZXIzSdruInSs
CDj3eUuZPkSL+BEIa2jfZtizl0/D9EUJtVMWBNd8XBYo+xNvV55jyPC+Fv7YcvRJ4KZzXLPA/pBm
3vwJNCrltqKK3pHmeGNN3BbTISAW0RzSrFT3Psc2Z+XtF+9/ZxHRkXJT29SBCHH/HnnFh3KsripR
3AiHXk6DPA5TvpLIDJOtQ+YE+nNLPuLWwSHiVNjhcdkSV/kaqt40/PJ1r5y2zgAInxus5EpYzY4X
JfQMignkX4ntbjtdelpsD01HS+jWob7esKfOE48SNdXdeVc1uJBO7R8EDO1EWY0FNqmS62hEN0BV
tytXWKbBtdV7QN8O9N1xMVBm/a8mS0ts0qa1zknT4FoQe2PZW0mEwxTJWg5l5/rTcnA8bxXDtcPv
OilF6E7lBN/0guaum9qdI56r5qqAUgTp7meIaM/Dt9XCmcmHtDhWVlqjBRr5yGXqV2ePRxKgyYJW
+UpiNUWatpZD/qQENRy+pg/R9ZWwP/vqc4oL8bDsfuIy4bzNDIucDoATw9DY6QQNBl6xZxKlVwWL
9l1L0JderamLG+b8NwScFQmZMTiUw/MR15PRfHJtdKGc/wLT6FooF2Mw9dJHOvVDjqbO4YG5axtN
k3G0EM5at8NGFqX9om+uICkL8RXrLkv9Ewdz2vm3NziRjoTrexQYJUWeG8H8GBbdgTbgh+7X1jTT
8IvRXuW5kRR8qgL4qEPaPY+GqyCSUKiaVhYbk4G0aIZ+NmAzEhvA2ULTRoMGVT/v+n2Tpgfhramq
mR6ircuCuaNygbCIuwGg3HZRIK2ebWveg/AiPj8LJh/SQjktoV9a15gFTovvy10OaOFWgEamGdCi
GPBS0EJyvH3dA2TUyAuFiS5Da2ULbnhzHQ5ns3qClPqIO5SBfM1d6wI4nW1vrqPhKJUqKGob+19v
PkZ1cWz9ZD8U0XGTzXXUW5P0+RBONe7NFokuVHqu0b2+8uomq2iBa3UNEMO5j+Wdyz0YDp6qJP10
/rUNWfml2/JVRCVoYgJXOVwEzaFgGuD2bYYzEPh8huLQTlN2kVr2ilcaXEeXF2kmKxAtuEDiyrdO
ThHs7VCCdCjdOLwWvLxtFLgvkPpHT7V33M/lZZ97F7nM16QhDZGrI9+y2S1sD8DwuGD0Cmb71KJU
7bXFA2qvn89Ph2mmtcjF2cbiWRDiaIiZIF19DYGDFfuYhtYiV2W45+edi4ONq8QuglxDJLyVxGkY
W4e8hYVLcXkCB20B9RDgjUCn5Mp6qHU4/n1T/Rbm5vyrZVPvdWKpmQb3eQKGKeLH/5rZzLPawZVi
MojHdO6h9yLATePufD77ajdEjgV1Gs8Zr/mQ9iAYCNNiOEJgYSjRkdegDzD0WXrXwT2qlSseg3+/
XLW/CqW2RY3F8mBgmVkfPCe5LsmFNciV0U27QZ3N2Ekk7QDzhCh2+WdHv3lZeZ3b/mmS0W7CJQVu
5rEjbMN5WybW4WVT1tZt6VYS3A3fW04fxMw+bvLxF7jyKzuNNq7gcUxp45GLG+jXH4N6bY9p8kMt
fErVjQOzFSAkNbuBcATq4PT5/FubZlcLH0vmNU0U6t8ks55Dy/2J3V++Y8H4dH58w6vr2LEsEATq
OVC4SIIeMKokBKdnPq41zJlGX4oEr2yeZ2MqmIBhOKmq4wzaHxKybb0/oFh8O3jl1K1TFrhYXprb
RxkeSn8N8G147xe+5VfvDfxLywVBYgHrKpQCU9mC9toLpzXVpfdn1dUxG2nggbggRC+OrKa7wcGG
b8jB2RlumlQIO721DPdczlg4o4vIsiAcXEExmQMxt5IaDeuRDtdzyoTYSYVAUug/eYwa+TkEvoKB
dqOC8tq2c7+Oq+shN9UAKN3G8yhyEkPaw3kqiwq8P+f9/v0ZAM/PWxMlU5TXvcPb2Cb1n+XYTMd0
AolM5E9reowGH9IBdU1U9B7zuzZmHMInw2Ttm3IjXINom45pnkBXwPD20vWOdYf71YKv1C1Ms6ud
E2Y52rniPQwflVAAJSdW/FTtr7br1zL8krreqX3pnAGVleY2Z6AtDnGb7kwOSCl+AtrIwqflDj7K
C5RW/VPYWKAzecR6e0yyKN+lLjkUbnSFWvlONfVjh9NRGgyXkMOiaXcpxG2e2Z8i/KuIiX0JyjPp
ux+jATRbfh/XzRWuVnli/xRJu/Nz6w8wli2FjRBsRUU5XwMLBkKSD+edyzT1WtJOOmhRw4ToqqkD
7zDi7gM33457PD+6YUkG++xb3+XQwRTgIPNiKDWfAiCk0aMV9Sc0WxYhvUB/JUdPlWutSbS/Hyqu
TvyMPU9d9iiyxzPpbgDR/4YO9EvpNX+e/5z3HQ5EYG+/ZkpbP6xD5sfgeIx2EEG482vA/6uwOZbK
X/Hq92cESoNvH+IRxicBqsQY1PDg+8/nW/BDrDi0yT5aMAaVCwK3HtkWSjsxDdjBKrLlKmVluk3D
awHZ5MkcFMOEHsJMfpCD2AedvIaWz0oiNFlG27vYfRAoL0FPexaBlyZLo19JUK2dvUyDa4FQoJXV
Dju8OxnSSxq1F+AOWtmYGtxGR6x1id0zl6EbvHeL7y8qMBmERUCXmQVQ5DnvmoaGZjT7aG5TcjFU
IFSNU8n63Zx/yrFOO2OA/CI/DYm6szvve4D/DZK9GpJNVXtoq7x9KpsdBcROAZoB375ndQSR5uzj
WEcrx3qT5bRYkNwp2rEFVNEpnduKZTuS9wcP5xNrDRhkeoK2uIIjThI3h0+1gj6Vef6n2+QHF2ZD
batd2YUsU/D7KgKl5bdG8uaAOhU4c8FVlPpoevAvWRHGQ17fhdjXu3V7O/ii2J93BIMfh1qI++jZ
TWkS4GEpuesTdSryjeGty9mOSOZgopvhYn5uXwsWlLt0TpojiTj/ef7tTdOhhTjmm0gvxdurRD5b
M7mkCcQUnPKOk7VANz1CC/RM+qBjhJxeHATJ1wF8hkHTgWt2gipY9HD+Kwx5UAeyoRGvBaNYSeM5
ZJC2dk5k4tclX5PvMUyxjmUbp7Ao+mKk8RDYKagU2YMonW33NaB8eeusKYjMBtnAPDTrb+2ukzvH
XcPUm+yihXNGfHRtDHhxB6zRSaPmPQtAD+St8m6YLKNFc5CnlTfnCt39atjToL7zq2bTRgmEgm/t
IgZo7UIK3I+tsblJQFvJgvxxm7toIZtZUFiaAb6Pk8Lydz04N0Byn92kBHxI559gyEA6NE2kZdln
HuzSX4FlGPf2SeF/cOb+0FSPTldtdHsteGk7TJPnjj4qpUm5c26FtVcSuo3nv8HkPFrcBgNx2Aia
tTgEZd4DsA3l0Zny6QqMe+221UxHqiVjH0JRDnPcqRLNWKT8mKbuSXLxcdMn6Gi10LZqqRgoQCwe
3volu2JzcIjgS9uG10KXoFG3qSoJcbUBhGKgBmU0vCDQOjw/vGmLoSPVrBxd8GgRQHSx9jLqLJxK
pqQ7oWf7VzXZf8zBeFciKBixF7bxCJ3tTbby7OUT3llCdSRbmkI7uVhCZPLE0VekRGNB8XWo6XeX
Jnc1U+mKly0Hk/cepIW5suygbyZ8o2c9N9U9Dip2k4DF47Oav7rWsy3AanvenKZP0qLeRjNJLsoO
lY+F423usRXoctHGIuVs33megKoJOnDOP8yw6OlClH4oyBgtngc5mPnjmHT1PVTV2rhP1TdC0m0g
VdCBvU2SWFUV8S3Q0FSV9ViCFRt04ys944bUrgPdbAWoDgKUxipy79FYu09Ee3HeOIahdVRbz0mD
nflAwSHp3EIoPAYw8rBt6CUhv6rOEVyY5uGMSR6quYHkg+/t29JacyHDrOq6j2DjFE4/Q00RMlv7
5byVqeqxycMTlOdXbGN6hLZk+1M4JbLLafwCGQjkSaJEkQtgsXgH4u3zVjKkdh2yZi8N1EmN/RJN
008KPSgQaao/d1Nub3yAFtUSIgAQ2MU01FSV+6pILFx3FNOPKbeiH9u+wX0701kDtpDMA1NWI1qQ
lE5WdeuJPtn3UEvd6EzO20e0ja3QHI+5sIvJPyYobt6Dks7/fv4DTFGgxW4ySG8cbDhTIYMaDN43
ld+siR6ZJlhbu5NJZaofMDZrkh9eMN+rPLuqxm3tFK4OUWudum7yFKdQpxnVbiSsBqGLL1dCwGAY
HZmmPCsgXYbcCS2q3D4Uqp3bPS5O0+N5wxuMo3O58dbjeH20qUOd8dSmUPIGv4NdrZG1ml5fi2Ba
sArLDGyPtcbeV10q9yOd5m17Dh2Y5jgNkNktfJKDUW1fQ9QKOve8u2imZI07ymSf5cNe5dC2xhMg
/IEc2hDIRU/30FO4qnDJfN78JvtogcuqNAAD6+L3bsbvo74knwQbs6dto2sxW6BBMSoZXHN2xx8N
sy7D0t22Ir5wur6yS2GV2BHV4GAUHVTOytxRO79tipXticksWsgGqg1Sz4VZfJA7YbFlw26k89fz
VjHssnQQWteUUqgGU+rmWbFrJ3GF27yPE1jTIWJ549PpEcJIj0VdJyuTbPAhHZFmdbUT5BYKSYmj
LpuiugqD4WSBg/b89xiMpfOylWNujW6J7wE9R47FS5BjMMhh5eVNo2sRPKq066MWVW0oie5ybwbR
s0rXJOJNgy8We+VFXgmW6Tpdaraplx44S3/5kbXN+XVqtkLRbKYKtYRkktc2WDCTqV45EJgmVIta
KF0Nf3nQEFVHKwkew8E5Qb1421H2Rbn1lVVKFUFZ1cGbd1Lc2ou0A7H4L9qBnXmbx2irLU/dVvol
urt9MV9GeaZ29uo1xQui6p1DjKvFrm9NVQXoPM6ZrrrtpvEJIkC7ZCAn2fIHHDp2EQ8fEgjPwaeW
oMttCV2aBoIUwFvjhHU7SvKLQaCSBeSydaoPCMST6JC8Gg/huugQY9sZ7PxStAdReB9yaLnuNxlG
x7cph6c0BG4l7r3a3zksEFdRJ7pta7kOcQsjRfO6Bj6GDQloufilwueff3GDR+rwtowzFMpmDI0d
3ykB9SbNm1NRyRWssyFOdWI3OwDuMg9gF78ntxBm+xwk7doKaxpbywHEa1k9BLgWcqeC3WBnnOx9
Vq+RPC1p6h1v1FFtGciEMjBA41IuZJd9WAN5HF3A9X8VOeQ8txlfSwd16lc+Gt1gnWbRVfA9dlAR
7kGA2E5X5tdkJG0lVxAFGt0RE9Am6c+UQawsHzO20S+1dDB6WdjkAoNnoTjkwr0OWbOShE1+qSWD
Nh/SFDzcHu5QcpfuHBqW+a4kJUhonSTDfe+mGdABblCS44nT4zHg7E2BIG0AwbeLEeT16Fo4/whD
xeQtzs3+V9MUHS8cuKmoup/UGu89HjS7woO4L6Hjr9TxP5x/kMFkOlwnjbycQz0LdyiJrB+nDFpH
9NB21Ns4vragl0GLW44EH2JDlCfl9BJiwJfwr5XdlcFTdZid5yUWFB9Rhx0lg7zyBBGixv62zTTL
M18tjF1qJ5OwU2Q5ym7nzDnwQZ4yN9y27uqYusL1K0hJ4NUj7hz9fvZ2Q55l4FgKV3CYJh/Sohga
1BGkFlAJt6y6hMIOvfenHrJS+UHIzj/YZbQtX+uMbYXNhRghpRTPtXvdJNYHWkZrxHamj9BCmjie
tLCke1jFxpsxCi49mxwlSV/W+ipaI2szhIEOuJvLfiaC4BNa6EEzWl0NQLCENeSjN/mSztfm2GnY
ex7K7ZZUt6oInvIoeFDTsPEIo6O/lNV14OWAmeQ4PYEM+4AS4p/nX90wAzrmy/esloMADGXi8kR5
DlyOfWMHd03Er/Lx5/lnGMJYx33ZtgeWnhEZNaghij0Ck2+B3HUlXZsG1+LY9ZI6lQH1Yj8q6j0U
oOMAxcOViTUNrq3Gdsahhl7Dcboke/Dz5DaQ6vN5o5gMr8UvagFe43fLDV/q7aFFfNn7oTykUf7J
JtlFzbIVzIbJ97UFmbEKGBOAelAwdz5H9QFyT8eqm1eWe9NXaAGMjoJMdh1Inkljox6ZZdUliPvn
q6QAc6SLIhYYPfu1neP7D3N0DJbgXLaJwFSLUnmHPqUQWidDfxRTxHfogaU7f/Cbw/n5eX/qHR2B
BaHAmpHFbhXjjz1Lb61wrUxv+o7l91dLj1X3I2cJYs5FtXtOyWFadGhKQCkqx7kY1nlDTd+gLc9R
ip18PqJYMGTtLbqo7+ZsDbJo+obF3V5/gwLgnkWYeMrZ54V/q2rbJ17Km7n2cGlmrfiX6QuW3189
pvZk2dndslcdrQPA/NcTFqFtE6zFNrUaHF0D7I2gvw6tXtHRnTUNa719Jvto4V0WSUAgdwn8h39h
zdZlyr94KfRExa9g0zbeifTApkTOxXK+JE116YLOdieLfE2p9P2jjhNpcU1C11pE9bwYjfAH2fND
VT93lrifkxWs8ftpCdrpbycWGZvQIHC9uI3od3+aTzYuXYdgjeTONHyoDW+X3tiBWxrKqSLaOWjN
QPZme9nnK1tT0wO0GC5Dd3DTxoOiQxo84krv6NpVPJfpH+ed02D/UIvcQUqaNb2DvBpZ7FC1UGIm
/gxNc3ERDnRbBOiMaFkkpaLQLwAMCp2btbivB7otbnWkmHDyLnUmG+9PAMSeh+m+V2KlYmbICTow
jGRZ54YuTF/VxSnKLfBYuqs3eIa41aFhXjiwWuRLXmO8e3CFlE90sMM7By3NpxAk+/uk6/mmtflF
cOp1drMkswGNhpWKyt1naXVRA9NYRWtXGouz/16vcEItiDuZDpUNJAt2RAWk0tEnfaVonVyWWZtA
q10l+8TvkntoI67uVA3QCkdHjPWRBbpKj3gxwNEdmXalC0n0GloQz176cypAMMq+YXOzax25sgE0
hIoOIgMadGah2+GQKMiTk1V34Zjf8JndI7evBMqSlN4xpA4lm/2oU9zFPFU+v4C245XbZ98myEuH
Q/6jrnCOIFD8OTABXzwf/wYfD7T4l9wmEVH4qIEGd6Ajvi4atbJuGDxcJz/zy8Qh3QAkuxRMkl1f
oy9ZcIG+uSzxT2Mx2AeYk3/f9iHaAo4bkNSnCRCDTPq/wDCuDgHkjzZaSVvCZwqYfJUB86qSMOZu
epeM28RYHB1o1qnUqj2oEMctl84VHRKytz3IpG+zirZ2C4syMbadF/fgMIBcGuSroWUusizeNr4W
+RmI9RlJew8MHmO448G4k1bQbHt5HVxGsmnG0RkAFlJy77axwEKPlrNtzdUo4r1duZtwArXQANPU
EjQOEvdqKPKDCuq8YQzJQudB621a5HmPK+rS67674HXdERZe1g27KOps202Uo8PLCC6pq6jEtnvq
6WEE7GqX2Xm34vOGXKQDyPw87cKMoM+l6aNTNIPTMZx7ENujcwjRdbSqLr9qraz97nnpWveZIRtR
LYirvpcVd7gHEc/86ANF66m1ODPso6gWwq20LRSfca1MQYHeZfZzmlfNLpnmldRtenXnrTuxqkzt
ysHtr5uDiDjsGns/kHpb8cH5DSamiJJjAMkmGqR7CoGUgK5xw5s8VQthm6OSzpgNlCgXBxGlN35f
Haw233GoWa34kuEZOl6s4iNj6QioT1XgBO3lEWS4qmfGnFtLkrV+VMMM6xRoU0p5pMIAzkPEvayG
01AviqwQ/j4f0oYZ1rFjdcmCKbUJjRHA9Z1Xp0PcoTttJWGYRtcWYtvpB9dXNkZ3RIeuDXnX8O5x
25svFnt1uJ1rVbTgp4foZzWpqzJx213ieGu7e8M6r7ObcT9zCxeqFzHtfoD15UiSG6hsH3CCyzbe
izu+Fr1cQZyFc+Dgw1J+CwYfVRmV9cfz5jE5jha6OD9XfG5KL7bxwheTPwWfg3zqbiyqok/bHqGt
w1FrVazDhVs8JhA/cN3mNhidqyxvtx1VdEqzlkIXtU74EmDBBfRjD8NqJ/ZLX/Q7m1IdK5a0YV3i
RhL3VLK+kaAzc0h1rGCvnRXJz1XrHpMqOgaM7sra+1aQ+pOnIAOWWadAFifahXFXkW3N1Y4OLRPY
zzB7wA45caXaJXlJji5Ox4dQpuO2SPwNXSb7VCQd8+JhiPK4oLwAmGcjrhhR9jYWGVesi0KMXlf9
ISLeqQOzuWqaOPHEwyZn+w1hJrJmwn9oQJ9t8bLvKNPkMY/WSiqGVOUtv79KJ00zsIgiBtEBRq6z
yf0ctWvtlqahtTiHdKqK/KXyaifJh2XoIPz/nH1Zj6Q8sOwvQgLM5leg9q6u3rcX1LPZGLCNzWZ+
/Yk6T+e2bn8jzetIU13lLTMjIyP+ppH03Ud/ueWUUekPPcLDsNAy0+LMIv1vlc5XXhlKz8SL5wwg
kFr3tsWQyKzfoJzhzBvT/fiXc/nNOxt9CdTKdmO/9gNQFOdOsjqPy4FiApmP9WZ2L/99dL5ZpK80
M8YsTSDzjgKUp8lHHI/s3W8T97eJlO8+/kvO7VTle94iwCr2yakb/TavZfuXr/5NvvqVUeb5c6eb
jl+v7XihrgkKW2FUWmuSrzY7LHP7Gz6gagcqnSz/e7W+2ZGvDqCy62MC3koEdfc5em8D5nfFolXv
ctqG6Q0V3cDzvuns3X//vW8C1VcltKGrJtFPDDBOxi4tNVFuuXqaQCf678//Bsf5yj4zCYGpaY1I
jgF3/2kZ+OyXRqfQoKYGmgqbfl5iL5dmtapopPT+zf4PJLH/90HxkazFtvbIJhHgWCxk/Al15yLu
gnss5ua/f9t3R+/Ly6JcR20NjZVNnEiTjzjZcCbN/k1DPvzKfvNrjNDD4ApPYpi8KjM0RRBUf5u4
/e6rf0keyGhgaMMqsunNJHKZ4FvPgfybzud3m/7lWQGvwqshyoUr75MbCHZfAioPXosqaU4wvED6
DTgqf6MEfXOCv3LVoIW/VHS4/hRnDjzS8PVyRV0F+3/a5K9ktWWRkfSujqdDC83SRkXLA9rB7C8E
hW9emK98tYTGGdXCZlC7YohOw3UjZL32MWh9LRzp00R4fV5TLxhKSOMkd8vYZeYvEO43h+Arm823
aqnaDPgWVC9i2E1FHr2pAmn/bVQi/Mo5W6kd/LRq0w3RXfg0xrG+LFmz/NuQdRh+uX4oilnj1dj4
NOGFZdmaWx1k/1aZfRVRC/UQzozhbmMXROk4OWrGp3/88C+3L0k82mYOHx5Q0W99r/scVvc3BOcb
l43wq2coaj7PTB4+3SBWVcNasHW9oPC49zv/PrVoa9fst1f1x75t7wcM8ZMavTftQUzFDH4eAw4w
sMhruPdzlPr9v6/RN0/CV2Yaxjd7zUEX2KjRbP938tgMB1H1/nbunEWImw4BZhb/cq2+OdlfSWp2
hppJzdp4g0l2B8p89nGdKPvvX/LdZ18j9/9JVRcVuLbxKWaMVAX7OwY/m7oMIh38ZaWuWfv/pzb6
qiVlG80b38NK+cx8TFV15klYWp1dAhk8/NtP+BocLUbi3IT3eVmquvCWvobWlvwbxvrdD7gu3P9Z
oMTvqFosXszRE2UmgrtgnR4X3QylCTvxj7vw5fJDLoJFoYeaR0yPhIS7sGr+0t0leGq/2YIveT2j
2eqzCdi8F2VLU9RZpNvcw6QliHa+f2oMBFuG2Telx5k8ONBGoXwUuYNYer0Nx97t4VuVHVvPrc91
lDZ7tvoWCjXpeodBb17WLA03LJmSZ6Xtu/NXs7N2qC+rW4YTmwnmz+tpOg0kSy5tSNV9IyB2KVgW
5BFs7S+x5aA70ch3x7TJ2nM86e4tMp3YBRlnFzVOiB9DHRZD1i079OnU2ava9Qi2si6TRdh7szTA
paWAlQOap6d1WqHPBVBfzDcjvjWUjjDNkrXdUqikka+BXeUtgztD3liKKn1KMVaXMyTAvMhYCOPT
xudvUl2nKknSNXDlxBByHqWQYYUTZPVZ1aM6NTGcX9PUepc2qj2ohA7Tfq4GmLon1BxjYZu8Ds2f
wAeXdHTNz0qitTiLxSsX6/kbsJmanRZBXGiv/5l46/q2Qolro7U1BeWrOZDYrDkNVo+WvNdtEfTz
ZQh0d/CoDG5EELitGWCV03tNfReE1G4oiDJlOGPO15BUoLqNDzC6uCwhvHswbSYKNc0iX5g60lgG
O5cl69ZH6+kjmvW4I32i8qnVohgkWL3m6vzrr4l/WcBmAILunwRGtcvQqbQEcnsXCu8xXiKocU7s
B0/1D9MIdbPEzVSEclp3KXVykywZ28dx5sreVWGbz90AI9sRFWblxxJ2m2m17/tgQlu3sWVoJ7HJ
FsXyeHJalv1q2m0r3J/ArfQu7FCcQidpBaJBQzhuE30DEajm0kHQEPeziw8m7cPCj318fSBU+WAd
WIwUA0EkaL2S88zswmTUZaTUmjcxZryJtmi5j5yXyype1giOmB99PamLlIsu+Uzug9gN4LOJDBZ6
cOEuSLvs9LqOS27CoT+to6wcgBaV5FxNDFKZzVj6tm632ikD92Zk71s9ZWQj07rBVNWkhiznXo0q
CLSL5gWZ0Mpu1jgZslPjSc7uGteYuSTKx7Jlrk7CPJ2bYT2KVNKpzLLaDc/N2g4LJhNJTW25dr7v
3+g4qLH/IGDvfI5IWjb90FZYY8jqF41OQ1K2cyO7bRsMaFAwVvc/M8v6fBkJRDzDue9eAQGIZdvi
Yj+xYBDzdopaYTaNm2V3nJt1/cAaZme5jlkHJTIXshxmjuHZ8jYSp8kEfpBPYdbfOdJWrxpKMRdc
r9HkEYerSG4d5CFiNotnOF+ttIz8MYVfLfD8YDPYzrwHMxWvMF2UeylMQIopGE2Wr3qcIe8xh+Gh
aTnsyScYlbstjYLR37NKh3iUqBJo70DqKoYlaBBN2WZi1czvMKJl0pwZk5HCLd7cYcyVk2u3JjQ7
TUIZFVWYWLpxwLAuMAeZ79DvDWzejcnCYbidWn1bI71sdqOaW1OwuJqC3AONooOsOixpSkp60jwu
goqmbMSsmu0YjUyf20hTsq0r26BYW3UblPDnMM+hGMJum6xxMJcGN8keUBixLO8WldkXYVq3btks
Y3obKVqp13i1ab0BQaC1YHFAmFjkjYH533HJAicPmLUPP1QVZ/NTlJAQaw2Gra6e2i4xzZnzxuLn
k8bOKodMu/1VASKZn5hY+/SGEQ9s0JZO2TMGXav03NOqZkWketiT6jae5YU0ug5R2ZKJ3VqA8PBu
XtHVOo3DnNyIbGqqEc5URE3nROpMv8Ibzg459Efc2uYCY+PUy4dklMurS/1MHqiDcyFuYD+viwbb
K1DDzVDPQ3c3ZWMst6Nt1orvG8y96f2AMODd0WBWyZyHNbavKddUaXT8h14S9dHPE9pweWrgyo6X
qHHOlJCIa4OntuIkLFmNSnbjrV3QXD3a/BgSeyQlOI4tS8u6UtFrn4b9bcLDBlp46F78DJ0lZI/v
EJt7waLB39iKmbWIek8gwCwjRubmodXnIc0CWrqgbllpoS7e5hbcR4CWge9fIPeCR4mnvZ5zY+Vo
yqxOCC/bAZpgO2IX6OyAGyGXvBmDzm6CYBpk7odKQ1x9avFhS1epFPqVFmcOJMg5PSq9mvps9Eze
ZpO4GBsdhzZ3eDOqfcc0D3ZXLWNRipEv5qeorR73WqyrzKcaX+cm4ZPyPxfla1PIKuQe+sWAnu9w
V5v6YDCfMNxLeGrZwgyuiUuMwGRp7sXJ+MabxPi3g4Qn8y6LQvpihe9nuMAL8fJmWeJH3ruJ7MUc
prAMGZ1/cilMJMuFpLNBN1Q6ZBM+5WkReWHqijgNB3ZY23YkD+swdEvOurHWuRqrcT4kbB3CPUEi
h6VRxNlzpReJIeaVKbWDo/vIc5boNs0bD0qZp76lLtgwrbrgwdfDAnYWEzbewo5RsaL1lqy9c5HU
zUYnjUgP8ZIihve9m0EnED3TBw2hv+qpotQfN35DovEh1ZjNyfGUUyj/qLFvn+iatH6xAO/LoBi3
TKpDDLh2G4GtjTPe6ijrcIU4mlNxxWE2ycdAx/kIq432MrM4u6Z206DvSRAvP1SM8FJCfX2MS380
60MUR6mHcEp18z7SAV13H4APKWvJ53PFBx4VNBuWFnBmSFxB/FnDU2rCUOR2kZS6PudNBbkPSr0/
UQX5DwjOxDh0uXG4F3dQePIVzljaefaWQNW4u4fA5Gj3vW/pW534QfgqMg+aKEXTEzN/ZCPkF2Eb
AWZpdcrWtevqDaxmzHgWQsfddhIWnTKKJzvcmwYWbNBi5MF8L6++mxcSC0WKhjG2QJHM9WLbYDQ0
dSWCSaDn8goXQPOwn2tQOlxfmb6Ej2wqina2c/wLUa6vtqkwHjsiCaddXkFwIQCpSHXiPY6UOc+V
hDd3lXRd9qOls9G7BCMM6gG0J75uq2Xow/2aJZXJE5n55t4FBiOGZMZE8AaoHaYSs4X4YxF72maY
k8cExMPM+jRAtWKhcaZ5VHWlYZkEdTQbo/6aJCKZqHXmfndo/q8n0qXgdRDfQJkk5qKOjqSeAj0W
ZjFuwNX38ZpcFox/Jze0adl90oVtXGqMDY75Cg3/DihsMutyzAypz56g6Vh4If7D2U/hILBf4wFj
ldGgg/oxUXPwbGokSLsG5nrBjmrSd7edhJRr3pmIsQKuOoGFy8EUz5C0s10KV/HAjd6OmGWAVSUR
ocszMVdJMYAqBb6tn9EVzNKr2N8ZqY6d3rtWW3uDQYe+OoiwJ/wtVVlCwBSrhq4cI7gSQmHGW9od
Xn/tsVyuJtMYVhhhF4qaYpC/dTS4rKCjA0Km1sbT+RgMgX90FfcRhibXq4+IIdRs2xHWjPjztp1L
W81ZW/Y9C+EdsnpzL3KfLpHdhxWcTLbwfan9vMLZSZ8d5ehQJJ5U1RupEQcPALacgLv07NbPecWI
T8HgbpMUE27lcJMlaUTydGW13U5j5E1HZApI68ZGJ/JQwd+v34YV8dp9wLUzxYxWCH1ClrGyHxGx
Am9zHAw4/7LTvIcQ2Jzxou3mJkVSQybhdulovfowzVPIz/EcVFeVJ6S393U9MLerkGzP+9DoRF+g
CteQm+w6xLhHGcLknqbGhzBr3I3NL522yn8Nh8zUzwJDsPS8yhFNtgLjw930ERndiv1ao2EKGXyP
uJ1q4D37cxCk7bb1oEb1MHUQQNvWSIZJ4bnE2FO/aCnwHDBLkLymNoHLPIeF+rylLPVi0B1hw3m2
PkJjERDXiN2UQXX/0KVJ159wm5vl0fFm9IvKR4sFx0Ki15zGfRcXAbVmLE0G5dltTSoBijJFwbel
gYOS6azt7F+V/QQ/qDFIac6m2vgbloK6d6lWs0Ysb+MGiaqep8W+jXGmqxxZQlc/rHai9EGl60g3
emFRgFLSLFFhVGSfkybMxl9rn9UBSER9hTxMqnHck7jOxhIyEtYevYS59S6WbrIFU3YZHzsGbbST
gsLkWASTXG58ywezTVLa37FVSS/PJp/OryqsebIf1lhD411zMvyGicsYwHYAIeNMGyCdRWjT7J7X
8SD3Cwe/tqwWHv+KHK3CoQhaEwLtBHcqas4eHZV38IJR8wJvquJlF8VMglQ4iORMQNqiyO5rO28o
Hsfpbozxmw8xhsajbQwx2PZHtc54HUuSycjlRK7MK0jl+XUJYTFJUHA0Q6Zz26tledGwFh8PVd2F
8RazkqLbAQNw8QkhbgxeIXEFYdJfekhJTdC+nRnS3iAT4K2r1eu6j9WzlG47eCypwjZX6ZaIALun
m3D1oXX/OvIwjkCgx6jYcgqpacL9DFK0FZ/NOJl2xOzbFGJ6G4rkflKaSboZ5e46NoWfQCWuAMmI
qU1aT2F402bWj2iOREhqV1h8crZhZprWLofDmSY+tqN10RsyNdYjbeubmv/qMErjlTPVdtlO8Phi
eylDe5hEw5M8c4gc7zFdDH2n3IT2YeS1TB+kSlFEd/6A+orqYCpTX/i7FElHW1gZx6pAbZ7tsQvp
xYx9NYHtFq53tOvUfED95QenCN5P1Zl6Q/+QIYXnhU47GPgG1hEM209k6i+eJQE0nad13IQh+LxF
BIkUmNmpfn5MAjmGm8RK2pbKDlOehpKkZ17xtiqjtBsk/rkP03Mgay/JWRs2r7hobZMPLZd3Lkb0
3sSLaSHW3Et743gK7o5OPP4DStu4iRHgNuj7JughFNBEnN5d6Nk3xHlEvRYP8CUdDVh84M/Mfj4r
CHUNThi1TcjCmjJJe48XdO5AFEbUceY2GMlkdxP8qfq8k3Madvnoz0kHDeqUGfLYTxCLyr3GcFYM
C7nqxMu1mmACEUXGn4qWIeAXnqyCe5FVGqydOPxThzZh+RjOwKLCuA/vTKTTZTMu6HTmeoJrLKQK
+ybG75exAV2yRcnBjUVMgGMt6qmwh57uJolqUiP9BNx030HzEU4ULC1MGHklkl9+wz0/vMRNMuVw
yYhevXowAlarUY9q0s0R4sJYi02N681yHzYSwEXiNr6QSCRdEVsJVQKv0wOSA+0yVO3x6B/xMKzP
Y6TjYkVF0ZZu9po9iumWbXtUITcI+HZHebX8HuzwCdSs3keTEps+9fUm84dn2seXwbbVVkAS7ihr
uHGJVgRIeuGjklesNljHxKW5zyH5XiIfTi9EDivgMbA65AHFqYEuOSeJvaxTiBadlzUQuecNEYWe
K6APS/+GeuBukX52uJ7AJ7Yu7jFY20eeuAGldsTvEg4orAltx94XHLsjcKAxK6xp6zKLavtA6rh7
Rq+4CzdAPiGMPNLY++GbqStG3txWPmrvrk39XWD1WnQ9Zo+9vB9YUDjqwgOEXlibp0AOHhYXKJX7
kAIolQjSTwjXzCWmoeIHbI259VS1YCZXkcdRTvwX+o06NxLuZwmoiLkDGPUYjLImcC7L3mHX6OdN
N3XgroUcfrOIyQGferwQnYAgKh+zEo5wKLQoV7ctqVDWLOMLWzpd0iaqisZAc/2oBje81grzlmUN
E4yquNaYxbw2abkMEeD8HrgXhRNMMs6birWPHgLGfuoamJ3AwwFSXwrD6Mv0h2RVDzR1OvIsvl8U
+luS+6iWlH3qpDr5bXfyk/WNkR4OsyFc6IWtjwnQptULfy9s7AsczJ1J2eNAlwc/5RdTLccoRrUk
Kqi4B5N6FH17RpL3HFXuwiR/rwaQJwiSgfp/084RBUg7D4/jEn9e/7MnVFY4SR+QzrT3ePCOaYwq
YA3ntzaGfikCnioTZyDt1prdDD3fQsEPpLco9bxBlKTrrnOJPDkCF3KnOvPTwyIiCv2ZOH4nWQcw
18TDUnqV3jUqOEFE8YVw9ljD5znPpPcifHpQNv6lMh2ASTCp0tLVFbDHtrmcAlgZoEG+DOymJi1D
iwsJZabmfTPgpukxvandekZ9eI9UB1BKxYuIkwOdqzJpPaQv8HkhVb0ZguBX6uoXlIc/66WGoYkd
81DzM/DQtyrzjmuA7cVc4p9BoZXKyd4jfpHU7QdwxBNA2Bc/ICfPoWsk7RNn6OUi8EGSv74HdISY
mOyrxv+juS6gul8Vxnh3vnW8AIR+y3y6X+z6iJrhDFzirUroj7EePojfPYvYfwb8AbXv7HWogd96
A9k38ZW8JO7UpJ+oXaaCJC26+FVqYOoQYPYj6jYyA/Cw8LqoW7WbB+8Dksskp0IH2yQK2X7xpjwi
9Snq0P0SBlkUvCyhsXHVW02ububetjJRl6/Cf1ahg/5KjyEufVDQhcbAe3K3ZsNGNdEWAeBJtfQ0
dnzTKTRKqfAOgGsRWMS+49VOj3BBAXAw4tH1qlxlpgDXi+RLpILtAqUgOa8Wr4d57zhWpE36o5j5
vrL9Y7x2+xgALyIMTfLFKVvY1B7XmG3dqDZTMHxqyBb76YznA3YTsEPylznOJ9jcRG30GCC/xity
ZrC/0sC3qlG/Au//SIniGzL4n3V0DUEk2DPZv6BISvLejVuFz/LRoQmyFDKo667TY3ldd8hGniS6
Nd4c5UzPTzCxOy3gTQt0B8QK86IMXkxzlu5sVYt9zNtHY5snON2aArR9mYdt+xnAaHBMwE5PdLJb
vP42DWtMiLrqWLPg3trxPcvIK7g1R5nVz4SitXK1OfOWdBch4edzdcP6usl51p0a1pUs7XZqZtuZ
1z8hUrVJSLABEHqidEDUhCJLkRBdxJXcd9XyAKeIrABcVnKVlaFGlRejfp7r4KP2+z6XXYIiAMyq
XCH7yqHQIwD0zKr0tX0OpGjwXLe8NGv8hiDwEJNpC1S1yxm4aYfFrRfG4l/Ab3ZQ2T/wJbulbvxD
RfBu6vq41PY2WpZLqtY1TzlKmE5uDfwnMn96nGKJf+N7b15uBfNvxlT9WiwvIeRQMgQpYITTaxMx
SJJ3W7SeL7DHe/QSuatb+aLX5CjEWrYURpQmhanp7OWCIxDHJnnx1bD3EnoDXYinqzmvgGsyZipP
AXzvfAJVIV8mf/pA7GvP24ct2wMQvVEef+rC8UidKJNQPa4k2bZo+6Jpt1lseg8z258pHXDz0PZW
aLHni0/uAsTG3HG+Ze2UFTBR/qPoeuj1et/yKSwQ1x6asbv1WH/rO7NPr5ru49qA3u8dQoOiFo/Z
QxItW4Ay5zrJRD5H/nsTzHcoK9+qiT1Ga7VBqbavRfem+rVMvRrJLiLDoqMn4Cpn5FFDLsT02+C8
Z7NX1NHyuHD9Kh07tkxtx7Q5tCLdsEwfQySbTTgc5sw/9JScxxCvBw9pBZy124ZhXcah2q0NjIa8
+Q4k7BfRWIDy/k0YaNDiJWp1BXtlBCEYso4BHOH0cD97VQ1QBDApaLdRQfD6XncNrOUDJNM3KNHO
fQc8UsTj2+Av94aRz1k3OnfLDIDLP/pwwlrqdhcAo+/iBtSV9gFSAG8KD+RCh8PkmTIyFe6/vEsH
HNRUuoeUT6e4wYSBv3KB1zfbt0t1wkRUCSh8L1n66Fi6S2310Y/zxQu7Kbemv/H66cxMe/Sj4EIX
eouBptvVmc/ribUyLEIz8Y1c2503AGXpw2M2kGcpBsAsXnBolXgERejsZt7msQxh2xv4cDNDz68P
woOk8oUs5H3IvDlv/PiOK47wW7/QlL0g97+liErLQkoRTrdVyJ56sF4lYJVY2002TfsGidh1jisr
ayQisB2Sl5gNv+ps+MCOPCLRgdDpsIVx069ZAaGYu+mi/XFfkfZ+7uhuHaP9CtUx6H4WTskb+LP8
XPqsWNII2je4GFRFp9AxW8wjSPDw5H6K58ovWeZfpiH97Ag7GF41GzDt9hiS2vMqe1cJtj7zojwF
6LRRaDCizsNuSfPDhfz9+n9dh6n6yZ3CNPoDNWn4HWIpYTFw58Jg34nuTqVyDzWTBwtohA/rS6+8
86ivMg9+d4CdYQ5tTJI7U+sy9sH/Gd1TmIrfsDODBmJykzKgZmGkX1KanKBInuTUgxscg2nEMnnn
mE7PXuKebSr/QF3pts+894iiv4MA0bXiRyzl3mTLbWP0ia39MQnNNpbsYWrVb0fmB8u7H1wtT2kH
3Zu4fv3fg97VerdWyXEKktthSi/NjMMWROxuTsJkB9FiXoTd+oL+NPAHxXY9oK8SYDiCH3YVk60n
CwtbnNcdtc1tH7JDHFdV3vvhB8YctrNfJfkq6Tkxk8kVwLiYAqhvOCt5o17xAJy9OPwxy/Q0eMEP
advD9QUbF/FBKxrnQGUu/pi9dBLKAxV60QnWjcJ80w7ZDVnjXLaqiEf+wDlSbHp948emwR8aNjyh
pUakTtJgV8O/NA3C3HeNynGsXyhfXA4y0X5w0zMEYnAKG1jPN20IlBItf0ADea/gRtH0aIMIz9zX
C+qmGYY5qM4eIHt6cn2fFF2iN1gMH88i/fCswMvRBrcBAssw+mmJ9vadJ9OjYG7MQfpiSEFQa0Gr
+cSREg9J8rMZ4htPxMOhQ1mJMe0juo4ba5Sfr1GYgccT0HNm1if0if+MkTxdl0vaeOfXzac3hxQ+
b/3JDnO2XYLqc4YZbBHM/ucI0KPJ5Rh1r7xn3Y9Rrc8M0Ag2o0dimCKJ9T6BnJJPpOOwGIfIO1Yb
JTXagk1dbycV2KPKqm7XaLA0gboeuwm7FtD0qfG425M5SLKinqz84dUahvfTjPUYaIzWq1ZbOUQ8
l7b7YHGcFp6nbxLYLDmsSZWFFPp4XbZzZH2/PkBJ5373qYeIocX70LkjEcDTB508Sp48G1hkF+GC
5AI9AIp4St8GcAomDRBKYNc5kWcnlnMk8WIhXtQaPf6UB+1maaIDmevmWox2ufD7AiMH3tbF6fxz
BfMtKyaP+r+hoZdsSSIl4Eeo70aTrPLU4fZBGtPDrLaX7pHd4ziAcpyjwRlugIZ7F8Gn8WPO5qpA
9wHdxLoF8KITUCsjgeo1D8fRvbE0FeUk02w7hADXgph2Z18Bbl6dCoIcNEBXehQkDgZ+DtwZdfao
x2aD+V0MT/VjrW6mRQqaG1zEcoJY8/OyuJSUrquTMoa06Zq3tEap7WVdRvN5Fey2mZVCReOLXSSd
92prNW8H5MgH0qYgFADKQgkUpWzbQNQfCjFZv6ErZrSEW2GM1RLxkaFT+4R8GzZIfRQrdMo4Gjtg
7EbdDOGd3p+LGlozcREvvgG1Iop69ewJN65odiyZzGs2ZA/gbkDLH64QsoQb73rE99Lgi3SOFL1Z
khtX9QS9aEVmsDaaxI+LPmLhBxSchc7bJak+Wpy4G9RU9lR1WXyw0JBGfyNZX1gSTMfWoiNEhUDr
IRzOzjf+PZ8aFp7FLBnkFuHvwnIdW/PORcTkjeh66226YWDHGk3sTcyQMEz9hAckktVtwGsz5t2U
6e3VRjh7k3YhSZmC5VKXLeZrs9uombqNECS6Q15E2qKtXHJosM+XiEZmM1s/7CGZpcaHxhFyHMc+
eYIMizgvaAmfq1giT5ipd4z7hm9x8puyp362I7C/yVOBGyFCjJ+QJk7QLO/STTjz8AiAmBc1dVPB
kgwfMDTNtu/BJsmv/fct4GO3hS2P966mMHkfrC/v4zYQRwA1/8PZeS3HjWVr+lVO1PWgz97wmDjd
FwDSJ73nDYKUKHjv8UbzHPNi80GnZ7qKXVJNKKKCJYlkJhLYbv1uNfM2UJuScmcarhKrt3d1aHS9
Wy3AunOmhU9Lr1iWK4Pe2XVdVe3zVu9BM9AJjflkA2Um3aHT8mT0awAmYjssAMucooo0qvs+a2cv
By+MzsswGzSdmrKtM1O6Ltpkujoz3jX7xPaUlHmKyTM9xqpdeSZ6lb1dmj6oYgK8UO9F02+MejyM
euFNkwDIocEsR6m69NPUgBbJ1UeKhdrjokI3teUp7pW9bjkbbbJudGeRDAv7iRYzD5ZIn/Ky54AG
Ut1AapELcs3h8pK8pdTNWnrKaT3Ajm2TklTV/FNjfZGV9XXW28ED7s29MetulXR8bHNHeoWtJN6E
XkaxxQW01K7KnXNvxokXxdNVPw5k4CXTN81aLnKjiV1Rix3P91KRorpogvicsIZOaXDRlpwmZiX1
6BOk+r3TW1u1mg9mob1kiUqaZ7jrKrGdTe2skuMMgXNp6sV7rJSHKde3QVlcFQ0qpzCzbpRoOptd
Y7jkkif7QM88OwV0sBa5G7VQc6Msa7a0AEASo8Kg9WVqUS1UFHqrkksaPYeJttigeEl9yHtOl7Vf
aEXpWilbQxFqj2WwfKyfehjFrmrGd0GKV9WzKzNOfcceGUO01eqK3dL2e6WVm1Gdd5HUj+Rps1Z2
OZwGsrmlhs3Kl2+ZEPcJK7SfCbIBljqHDxFsT9OXUbFrd277x5Qhgy+yvO4QqJV53XktMSWTCXUk
12YmfcgGPdIAvWMhnYuwdNVQuRgG49Kcp62lqLsspbGTtFkirauqmzn8GPdom19FZL7OGv0BS0uA
qAAy1tp2vXZHmXZFbfLYY+2QqdqlYlElzBFg0FQmlUcS7VljkLXomWwjuai42zvFtoot4RVHXKKA
rXl7OzjL1RJG5xZtbZBQMZe6NN1RTe0LHvN9TBxHQ7qe29NsnlYh1X4ZAlrxdc71yG8amXO3hMZ9
qGmXli1ugyI511Hn6zG8Ilo1JAjTDszvWuGua2HhKgpW9tY+KehuOhG9qblyHcUBHf2m4/qJBotM
rtx5TvX+qq3li6Yq2144D+jsgI4jZDfZ4JuRpBIWXtaniW+BtuhBsyPZ3i2m6QmUK4RrRktY6TsO
uVfrHVW76to2030V1Jd6nH4lyx+B0+LLpr3pzEW4PbIBwse/ErHrN078BL+xK5N4L3SEZkMfbguR
HNNo8qif931wM+nhU7lqH4QivljSvtVH3RdN4xZx9bg+Ktiw3keT4+t25cv8ixYrl2pYnKSqXutW
IKiQ5BcdjmL9RgGuOjmArTZEgFLtUVnCCVUcuKzFZXM4I7/2u2DaQ4GxOVv17AUodnLBHqG1XhW8
cok3ObFNUnlUrOjQC7QTEwAy3dy0d5Q3vlZoXsgKIBSGeTHcrNdRmM0FsplNZWdXVErXtWDcES+V
OvSQbA0YBMj+95m8h85OfBVal4wuL+n7U4geIXUUL2zbO8WyA45N7bKbCtKAVTEdGe5wI8NWdv0V
m7nXDBT3DsAq0BsHdGXnlO/0ieb1QTHdPNG8xikuqzj/pk3qrcx6T3cmP0qKt7XVoDIXLLtgnNFw
qNXgS9lBC0/1sVBfOyW51pt+nwqxT5c33RoP9LnnPuKGRCncGM8KbVKsTm6FtPeBScVm19WdY+d7
wszoD2ZCQhiZt96FdXzE4+QvkZajD5WvTbHsqnENOgvYr8r869BnD0qdX/XB2oVTlntK1o/vH4Es
tq1GR0RT9FR74bEZ01082y8sXicsS+922FM4KD0DLUt6t0sy17bTr4hsqpMhp2S3JOZ+0vtnxFr9
OW6V+auiRuFwBJXJa7fqYiQuga5lzLo23/amnI9iCvrnvOCOZjFLjHQQVMCWQ3UMcIJNrnBCg/3V
u2Q5cfhxrsRQ54/2FJoHu5rjjwBJpG+0g7xWB5YRYSkd03yIRoilfot+w2GFnp1rXRMFGDZyT2ma
EU0y5fQkQuqkNEyv+qybOQ/CeaYjDE1SExM0U+67kZMGC1EJgpuichTVzca8WGBPL1D7LduitbVD
20SFV02a7cq2hZCHutqNaoH/IooMZEaJfqwp+l5maTaeXJbhMPdBsnHsuD3YcVSPlEP9mwHZvRei
iZd9mQfhbRQM9wVkpN+HqdW7hqaA2K2thiCNh03UIgSeM/3YaaV5SJb0qZRqgI12KR8jUFXaxrEf
J8GT3VQPosS5WAzpVqWNpDvr8jpK+tS1s6R2a2dMPdh8HTlBKV2yv4UL5x66VlybVHJ5sc94xzO9
Pq+6MRKbrtPqnTMtmqdqaHRDQ/2o6e7uagPABwu5cSgWTWH4Tem1UywCYJWYq7Cf8ouusO8TTZ57
A/WnTQg9iMB2VBvpalyhOyXlqdWUj85YRrDEXNlPpVKyyabF3VC30bYfOHgjlW3Nd5PTn29n3Y2p
Nd1L0yeOh2Rw1YNCDmdt+w0k+TUQxWXf5SuUNDiemPUnyxKvTjVAs5g9CHZVNTuCPKi61Pp5pA8O
gmL7nvFpnaa8i496bFxP87iXRc5dGFFijDvbGg6GIh5tK+zdAkHlqdVBrq22Lzx0Jac2Me5CM8/2
c8/RtXTMikVryHzoSALsa35U5PXXTLQWG9fS7erCCG5Dy3iGvev9sc1WOk/RDnlaLruIJcg1zeVN
kwM4L3qHkfGFKJEyOT7lI3tcoWLXnszwODX0JKx6ye65AO7UYNPeMonCU7OJD03xFs764g6TVuL7
mMWDbmZXFM/0oRXhG3G5mdfDyGwaeru6SL9g0dP2pp2mZNuFE+K2tnSwqdrUWXN3W1lGxgY+565l
6edlVu+gzmqX3J7XUMUzviaZUusY29jQjkoUv6DwvVFz8z3qigp1u/QM4irAjqg5l3kBw6dt6lzU
73Gkfmms/q7IOgWKjZKEKWP6ulORZTbaz5FWX6bxnHmd7vAACvRZczHKM5kOiidoP00vDsBlC7rN
rPPes4Fc1laTc8N2g2grPVsB5/EoHZ4lBZm1jnrY8cshGK45uN4n0L2oG9vnHCM6aoXlmmTzS6cJ
X4gVTpFP2s9ytSQtnB3UZD7KcrlAYju4cdrcI95MAbvWBq0CKjoswgjX7WQ9o0IpjskMDJHbJnhk
dszm+CSKYTtH9QHjxm1aLzeGUmA7HRsdOVZhnltHfhAZ17hBqzlkLyF9zgAIfWs9L3VaAOo57Zto
VjeTDokWBQ7PrQeaJQ6Ux1qJKUdSYsWL7Y5ZXqnu2CzTLUh09CztObqowvRyZJEstTR0bafvKF5L
j/XzlKrRZQk1jI/JNBCKhxfG0j1Z2XJoM0jgKs++GFqyKxzuZJKyjJijeNbneUAubsOvWctTEE69
X+qWsRXUl+4aBj/aieYC3R5UiYdDV46mrtmgf9Ve7ZA2TfO5bZJ9pdtnNUp3i0Dfu7ThOTPC20Ka
73Kod5ndk81nTQ2Dy2IRVx5Z0S8K2945nG5aJz+0rYLTVb+J2nHa0tJsYNQAGgwN6sI6yPadBcEX
9ihH28jx1dC6xvfzwC19VWMW/Kpa/DyvboK631QGih9HopUYNW7Wykj2w3FSTAvhUB9s1rThMJgf
lwKaa0LhxRKm9m4ZG7ehbQlqWA2fRlwAIQ3TB3qed3p8Xi6Qj3kUxqy/nL9bwE1bBYcoEmCL0Jy+
WmZ7nDEMJIU8keJ7h5R7S/qnl5rhbg0L7hZn32fauxkI5J8jx9kx41A6vpRT+eSU5aXdC84HIntM
q+XV6aAs4DRa1yJnppq6a2PKGF44zspCcAy2PNp1gsrdNrW1r+Eti/ltYGNnxWED0c8JzQJ0cmSc
+SavBZryc96ie+dJF/F2yj+6VL/sLLpW8fIlIMu48GymbVxxTO05gczOmSNcSP9uUp88FLv++tNr
sIVhJjTdDryYuGuihHVEvvwvSwawlzr0aE3qZwPY64DInMWmcZptaCbnMB+3So84Zx79iI72Q5/s
JV3cBIYaTZU3QgeJtO/D+TJIExZ5LlNVptN68UwVP1CaTTs/0347UyeoXobzYNxmNHxY1AL4h2Bs
7s2iFduFYODMeEz18UDDOqQF4de2eeIj25z+ZVpsx7VXFFlQY9e+h1PmN7l92ac2Y73xuApRBJ69
ZoTEzTEgTkA3dKrq+WbqKfejV/6k6pzdZQvDAdeiWRxeLk1aJTtlurGS+EIDS5dZ+g45DQokp7uU
Q1jvIbm0rwr0FfdVa5oqZREcPBTjS9cbtz1+iIQ703Tg71BC0gzcQUZ7DCqsczT1g2qJIY3V9zj7
Brr0vPZiTkewJwejdgeP3IKqTJ2GeLSBpcwL+NRl2xRbWaSXxjKjyuXwu+QBzuvsdRL5V6NXz4Jd
khdE67ppGKur6bs1nnPxuDQB+1zjBVW0Hcf8BLzsrrMAg8YtO/nObOG6ItG5Te9UrB652xmdZy/j
zRCKbTopiEha0Phqz9gQer5HbemXBmpi2MesSK7aNLkYdPNW8EbAMlMmd/C+Z8xivmOJa7VQ9mEy
7JI02y4WDC4t3BQtvdbV5NaaRjBJLMvs+OxTi1/aPWAe+r1toGSVnyiKX+j9talnT2jFD0bTnLkR
CKbXptKcqGrcAdZMbyZ2j9ZPxc7uMXHOz5JYEDdHjCEo2MCTUIyb84kHPpvFbZiNm3F0/EVW10a2
6532dR1Eiow3KXhxqIHRNs/x2gMoUt2pHz7WvA9REMi2CKi97p7HmKBwCcRZpNK3yC6crOaGPnJr
5m2VfzcAhsAtDpQw4BpLe3sTt49Cs6+Htrk0hwLbg34WpnoaEQejiy6/Tz2p2++O7O7XEZBNxC6Z
04Cno3qtWIJU8u7XyKpMVW6Llik333ZpsLOI3tBZmPFm77uKuPqhnt/0ZLhKjX6fzU+ZwwFkJJyd
gRZzWoSoKOaLnOmWD+yT0ukIoYn2hD2aClL/crnSOWGoTeenfHqKGC8DXpzKdqPXkbsQWSZVfWvH
HZL/Eqn9fJiqfF8SD1kbePEqL6KazIOLYrxcEMJEq5WNMnAdSLjyblMtPvCix1HJr9LUegjbec+p
wxVd4LbYGhHtHEtTnIZJv7JMZfJ0u71f0T8Cznn0iWpcp1HgK0PvpnO7z3uOCKqkr/UZOOqtG5Zz
zuUC8HOkDQ6tNbp6tGyKdhVOzffBWlp3Qt5/n3BrgmdjpM8WUz7Xb8RES/ow39osUnRb+7412cCw
CqTJgFQ8R07kIBzHSczi1cfTN0RBgE4I5FKHM3vocVze10B5c71dfynpUsSxzqmctU06qRd8hIpz
Fw+ub+bdyHNaqSWkHNeyY8o5XwNnoDpokbWPh/WwEScgoRIIhJ4cM0ERxjxsyc/xcKI9B2O1rdX8
2Cnpbl3QRfRahzqmga/rc2JlvFifCb1LPQto3JxiamHNZ+Suy8f6iI1y2sfLmwRZX9/XMqlI1l/R
6UIwGcGmjaatw54y1dt1ReEOFwjNUizTJe3Pijw9x3W3qWbauhWPEcvsSF7eumzHeXyZdNEDH9dq
BYwwSayN6k1xfBX2cssakeetK7BQGmwQqPEgQo1n2wnQd+XULSVSmNFrbecQOpbn1NZ2oU+OOtnb
pLF8RE9UZJqPDOjAp+nRhXnrdpksyYMxWpgMcpYAgqJds9QuMuBxqqn9ZJl36/paETjZJ/XXepGn
xkJOBRUZ3Ap02qwhCQOLNRSwYtfMeDLbx7QIrtKETsL95K83voQHcvJys15Aqlc+Q17tpcfKaPC/
pXk2i+VWq+JDAqPKv66Pm80XNae/zpwGZeK6ji1kFM3RCBSjufhmTvwkCnbgmtIjOfuitNRbnSKx
SwYAreK8cOcWBnmUfUEBCL2QuZwRsvKIl37LJfRZ4wMhUjKilp7xX2gcFZ1r+rGh9qh5ZOaVg5DT
q4rgOFbOxNmbRNkc2tDFc6IB+DYAQEX2FmfjG20LHuzW+cbah3lM0VMvWbqrhFxTD8cXPSxNJrMe
EOTUm5BPMrBBA41dOSQRESotmN06flLrrVeDZ1WY93WH82O9gTA3fhYMYl9ApGXrC0YRJS5l1n2z
5rGiIr7RteVSzYBXFqo4Q886b6lnJtmqvltX4PX7tNN8EEPx0QRj8UVk4toqJxge/RULA3VCczfI
1fo13JbjfEVEyXWpq1/MQR5NpWVUaLRtUYr+lPUjvprp6zpM4G+/pcbyRroq9zay34dC3AyFDnZn
gG1b5R0BkeVWLgV9azQqpsRRbtbRCJF7g9b/POTFS5osL7HecDKorogp3wAqbLmJh1AZN0buoAyW
L2atXmLTODdOcieM9MIyu3sF6luHF0FAptyn5YB/uIpvZODMp4o2eFv8n8euqp/DRHscU/U11LVb
I+MgEBvOTqhEeea6jHxVH1lynPomGOrrfNQvF7M9WxwNqCcIRa5V3mT4nuObWN0mzfEP2XnLCT+b
KVvV/GvRB6+I6c6UK4mLg8EicMxYFaOwtWlGYbTO+640J1fLqqvJHHaL1V5VAAN09FFvEOchQHM+
QD7ozwKgTSZJ7jVYU1z8SW9SxK3blDO4TtVdIsbS3FAvX1na71Vy+zc8jufWmms4BvW5VbUHDvDX
pmHcjnb5HpYzQTNZsc0Xa8NH3ghAWdW07pNIuzJLe9va8WawOd6O6mstDFYYVjN2ULDcKvvaIFJG
/NNqvlRpjzV2wECk6i9T9m0QCDXqNnBOxKisF5jhgTIx4xZxt+ALhaoxWnvcSIqGqUs2ilW352wq
3ipuRtp2tyX2r25E+YdO83qdwZYJbTMOtZfV2tPIiaFKKWvWhWhdgCHt3CBn5ozGWHqarnzRqtV2
Be2Y1tlbhaCgGbvX2JhKL87b18mI30F2CnZuAwKi99vW+FIUiFI6G5dRo8tdawYP2EIeYf63pQ6z
LVhVjal4LseaLIxWceVcHsvGuWGJx7XUst4qzm23JBcczh7NKngLQxvLi7IcbXtAiGzcga2cpix7
blEFFVmx1zrrRKYEl86lBODmYo6Ptnjp4a2ixzRytoFIH8oMPRdS0cQjOATzXnaIxYItauGAUanR
rdRYpEjDuqPVF8rxDv2BnrCwLUO6wQv03HUqXGFyN2fLhx0PWzNZ5r0SDeMWvxRiHdSFtbvYVU1r
Nnb4JKLUVVo7OHSkZTO/egvvfnhlilLsFjzR267FsBRIevoaQxh7yJhzCP7+luS49BogA1U0FiwS
Bopx74Dw7PHGxrdWFiMFqz+wNvNxCHJ64pcvasMMv2qNlR9b5A/Q2MuynWqkaGYlrkwCks9pMCMc
nzV0Y6ExuOpY9G5mU+Q6iUzxPWNrlGUa70Rifkxatx2M+r2u7FsZT4c6MW6DqDd2CaDuBhF7Hrtq
wuobmiYxn1NmEvxNRpxd22Kbd6HiGcYQf8NH6SAODoqL/2GaPe7fQIfSc9TSC6vdl2oZwYrMxg1r
5bzk0Q3G4N2UpYeqhgvML1W9+fi1ZI1PyS5GvXRtZcSEd8S5fYSdoUxRnfEvQi9+lKzxKVcpE11u
8sR5dRK71xAVweapDRzWR5G+//wT/CCA7HO/oTCmz9CQoA1dEAxKE7pdNS8r5vOaC7Nmwvz8bX6Q
ovJvbYeCQYM8m0jynqQHP3Ih8uwvAjx+9NKfAlosbET4X9dPAHKDeTlUSTdpLf/XLnx9Nr9LN+n0
trTKjNjcDMWFa5PpKefg12JrPjcbKhdBRE+CvVzp2vtWta9K1I+/ljkkPqWy5AvsVN3n+samAe4u
naLONTv5V1lMco1G+ZPUGvEpj2VBpJfEA5MuzRvYIKdRK06Yg0VWQjQbdbHBdVI8KXquDqhYVerd
sVtGvJHmSNg0Ucc5bsUKhcIvPqZPES71oMdlO5N+gYQAYV5V4eRE4PAXycxrUM6ffdpP01xq5RwF
Vkoz2LrJO9CvYL6LR3U6qwgWk+3PR9oPZrv4NNu7vk5A0QiuzO27guoDMBVrgLjXlMefv8Gfx9zI
zz2J5jkBtosWEub0lcN5oX4BBwirdxF9XWd7Buzw83daB9m/3y9QB/79d5OmLih6aPlJzmQYvFdj
/iIb+68SE/88WQrN2R9fuy8s0ocjXpsibixvF5BjExE0ORNYTSq/hXH8+Yf484cunU8zPyagxEiQ
X2wipXjVsYMadXVowuEv2qb86B6tb/u7e6Q5Ytboc0X3SWyCpD0StzL0vxZnJp31TX/34iSxtFOK
Z2/z/WC33qNoNP6qE96PrvzT3J8XKXEery4QS3lH2tr5Msz0X8rfk86niYxcb8o1g0YgLf0/fFJn
m6e2KsxfCjmWnxsRDXNvyX5ad9RKRpeSFGLCSqu/WCV+dF8+TeCo0voR9owBE4yntZEBtenNz8fi
Dwb95xZE/bSIIDZJ0pc0HI/0BvbO9AEaRoyCtYFjH4vPz9/pz88D0v40de2urCuFRPcNG3R+kTRx
CYE/ICylZnRhILBTwtZd//zN/nzJw33yx2HaG9KkLUBEbhs5gfRekS9jrRx0IWNvreR+/iY/eCyf
+xOhwxCOKSpjk2lW7VlI8Hv6Uf3aImF/msVDiElpoRMumYfOo0JEWBEuF5FjHH7t2j/N43yKMQla
dFMs49FT4uFKx2nx85f+wfL2uTXRYBJeYNlcuS3jrUAVh3/vVknaXzrwERX0x0fbVGViGms7bJJH
J49QofAQZaXq//zif/RMP23I9ixpZBnQSTsBxt6sQJCsF3P78xf/0RT4NI8NwzEx+JGEno19WQGM
B0ZwbAQSFlerCvT5WNVS9JKmnML//jz/+WX6n+FHef3fe2P7j//i71/KCrV/GHWf/vqP+zLnv/9a
f+f//cwff+Mfu4/y8i3/aD//0B9+h9f95/v6b93bH/6yoS9UR6vxj2a+/WgRmXx/fa5w/cn/32/+
x8f3V7mfq4+///al7ItufbUwLovf/vmtw9e//6ZqrCD/+fvX/+c31w/w99/u8Ynl//t/YeTt3v79
9z7e2u7vv5nm38w1MMcwDb6atsUQHj/W7xjq3wAE+UcqaGlrxrrPFWTjRn//TVf/BstPHIxuG5oh
DZMB2Jb9+i3N+JukOasjNEcTpokE7bf/e31/eEL/emL/UfQ4OOKia//+2/coy38dcujMpEuyMeh7
w0uhjNI+nRNqdOCjMALisRrT9NsZSHhRCTwmz0G5ChIIrGACcaDP4GyjL8rw/p5lM4xetgQIL8Ay
W62atxYsni+Yli7eXVCUPvpaq+pfNSf8nl/7+WodlftpWoa9tvX747wknaBA9jc6G0xzQJiFbvtO
qwJ5ydancYrcqXie8Zulbq9GizvFALFSFCczMFKP8hz7r21OniHGdN/M8QNWJhVPYZ6cJdlEW1LQ
7hOnMh+o4XNP79wFALSe8/1QOteJk+LDGLDS/G7I/POR/P4RfI/s/8OHMm1NSlUIogM4EX7O0Ext
gYalGumr1feGK8du6Fzo69cQIfQumbXmnMyEJ0SaJjEaE0EzoP7KXeznT5NUE0I5BuxbVauOsDqD
24xBe9KD9C3RsL8t6P4uo0wJAJJT0kXTvtjbagw+aiPvMmPlyUQ9fkxU1RunaToZRLDSyq/aOlEE
81QOErx51NW9MKbtPJXDqSJywsO1nftymZy9yM0jAmXyHqRx3yzz4A9BPflTZVUnG+OANfeE/zkv
Vqb/VcdQw1LXB/77e2dagglikPirGiam3k+nuSoXgwQ5abfAgrpL5Ah5BUgGkJ0iEhCIh4cIw1E+
ovPVrCq6CxpyPWYrt9GWIF8ey/kjwTARrn7pSDF6gmRObWNYZ5lnvU/yu0tbocrVwznfCHvcovON
PUtV7sJ2kR6eNz0FKdKKGG9XSyaVq/f6Y6t3mU/vh2RXO7QGcpTg1KkpDX3meY0DI+9I2rQ2G4eH
FDxSy50ZiNOw3ZJVmhFWvawBJ5m5L+0Rq2pm2W4YjajBgso65Ou/GX3FOtiNx6Q9mvisp74Yr+k7
Bc1QGBkBCSEi3zUnD0napkjXyLh6fJzrhUCEedrUQVQgX2nZf7LlNGQqWH2NPKPPvlkKWnOegOob
xqS65hC2e6Vfx1HXJ5vE+DCjFJ1rHQJWRlbji/nCGHEr1/EpqG9FxblRxkvtplr5QfhejAfMipB0
LGJjqsOFaRprXsf4Srbj4M8295D8pFXfg91NicttZ4OkI6zOaE5deGVrnIqo/6ZHLSqfAF1Y6biF
DYos4isUxrjGFvMQkv6xdE2KzJCeDNDipV/KuvVUyB7g86Xel4te+32him2hT5A3AT2wIwlLV2NC
btojY31L3gI7fRlcGwIgrhjsFrWocDwHQS+S5nIXBP2dgXfqoGAndbv03sEc5UJ2wEMkXohzn/QF
uWfX9BLJ7WnIxW7TQtt0cf0SQrQMpHdtNFPpAcBa3dcT3JjRLAGqGmu6sWLFOFSGc0SkecT2GN+o
qYL4QKIRsDtluMSKwCKNXDmfepVBJQDPBXyLrWRIVZTHecKfEqLpAPxanlrkXXtW5et41k/kQU17
qZv1toiH26YMT1aVxh4rSHNWigMmLLJSiaB0hTGMu8iiCjWEoRzbKDlqxk6doPCJpdKQ26u3bWtF
G9u2iy0cymGZZEwzZW2Xa93g9S2qmMVRzGNGMCG02cxHzGFxKrJX8Gr1r4EhGJuYho4j8O8+6+pD
aHXWRSHCl3yppn3dxah9EHOemgwHktWEu2BCcoIDrr7s4rDC0o5ryq8b/M9TsHi9HcKz1wC4BkZ5
6GlXRUu5JZljZ8VJz5ZgZ9uc19/RGN7TFt3aNEaAu94JDqUdlqckn9JjWsFlxXp/rqtRHhrR7PE1
QI83WYkbvcKaoMRodkq8HBu1tu4tjfjLRrMvR4P1AUFQvk0XDEQ6PQq8juwSlKoMD6nU8UENyy9L
tEyXLS6rQz/ad72G+YAw2Sdn1JaTWjzWxNWRHUjWXlabpleqsDnqSLacza4BaqqE+1mLl21bxSh2
yYIp83arE9WyH4ocoiIKIZXMi1y2102pvfad+aDEJMk1UZTt45pLTAy993M610Kn2s8ZMV7ntA4u
FBjhFt1uP2ThLpxJyWjlfLKCIPYJWDS2nTIrXq6IrVIZM5mlvYNb0dnYHZL8WJLPJ6oZOspBfBr2
aI0K00ncMkianZUuUNnKqehpt21YkrSaDBivjPdVKPWt0KeHcuqQ6KDNG6zF2DoLeaUO4vVKIZIi
x72iW9b8ohTxmzWjE55s3Ht2DtRQcj0Cs9o1uk39KBoieFndx5OVzWfOW81WVlmIkab9RiJht4uq
dj8HhdwXAYQqPUOQvZZmTAsrNHjlksc+JjpxWVhoLJ24cHsrr96mwfHriB9AfCUfYRzc0uk5ITVy
vkAQ9i0lrcxVIhKmZG6MuyotK0/UY+GSdYF/WUVBRN1Q7WY93SRx8GAOwUjAi44XmmRHZQobeozg
QmgRC3nJMBfnaP3SRtoZA6S2l8s4nicsCNhh6Rtph18IUQ0uNMg/c8AyQ2BUcyJ1qSfSSDExI6kP
6dQsN6QlSJJRondrMUO/y9P5GNaRBSEZatukUOLn2Kg3mq1f4ARDqIuy8EqVdo8tFqMJhs3yZmhW
9b+RLvCFOKHDrianI0xn5DQGGJVnBo5yrRPJIQ1QxHYOV7uI/tz14bQ3Rl4Sx8+/vsyF5SaYVbaR
zpMOJO3LifD/NjuKfi8X8FS9iZJtRFDY/WI16WFpKNhxMZmHbmIMdDPttMfEuDGNprrPZEsqjGoE
pzqE0hzZJIyRKJK5OMV52PmLIvJNJp3gItWNaGMojMsW6B4jE9Nkyurs0rbr+Ygi/RByPLxoWlTa
lfwSalD94Rw+GmpRXIAP7cukC/2B8HG3Cd8YZ8UpOQiFmZQ6E/oMkkTbUsn9sW5f+3oXt6Z2Yc8G
3LaCPaLP6mOoqfXx+5++fxmIeURaaT8YJKAdrbwxxUaNJIu4SPapnmAijGIMm7azJ6KRFd6OYs52
dbrBAaQ92eFq5Z/jp1yqD0Ctx2ZxomNWVfBsWfzo6MGLgd98b3NAMezOPH7/kkeZeSyxl3nxMlub
vv4/RJ3HkqNKu0WfiAgSz1QCeVe+uydEW0i8zQSe/i6dO/gnFee0rZZE5mf2XhtIQWgOyQGtR/OF
PhxZ3pjekVFClAhPfofAo8ymJWpVZZ+NNJ5biiJUvlAMljaeJzeLGl1Dq8tEHWOHCtiW71YYVmbd
5dcRfslmmBYHhQPyk35us4tScd5M7kdXmVe0Y8VZJ4Bbuwodo2GMSNzy8hJ6MUa84Dw/v1ThjDOg
m81IlGl1HYblSBGRnIFuIad4PpcDPzyu9YDI2Piial0uY7Ve8qH5aTpri/IF+0IxemeW6damEgY9
DZvb3ZzK75lkpcheEri2n8MqpV7asNIEJznxrmZ9vkRg7x6oBTURJgzNXVTohgovVlIW28ZGeisF
ghtDYTww3G3l2AyVQAtG2D/6CLjtHpw2YNIAa2RVejpu8sraYpdtYx8jFFpOvMC6D6JmFmJr4AS3
bHzMlH3v4I6P/ZRWB0+AE6nIWd345Xd3aBeqe/2rGJ4CliaZ4qBeva3Mkj9rsfxLtZ8fYBRWGGqW
P7OERQVPxYepBBjAwY8y0VleceCR9khVs1VO1scAPc7JAgLEF/OyX6SNx70sg7OvM05WFBe1kAR6
hGiZNNAjy1PgkRZj3PvYbytsKQ8vMZodCLjqVs8V7j20qpe5fOLLBzmeOMIMLCPhvmali+ktTw/p
iGbcmqe4t+oHLyFb2m6k5ljNNzodfaoE3sdAu0e39U4VxNr7kP/tcwP2mDPo7ULfM7t4ZItAXnOL
T+Bsg1jK9UeT4Rm0xNxjjZzbW5gnWxX4P2czdV5W2X93hl1ZzsHHj5TY8ENnNJ8+gLub5bNEXkan
Pc91+rvKAiy2ZOwhke66Lc06VBbJ7pxC6gjkGJdTkHA1Bc3wZwxeVrvcZCJ3r7DN6MCSz37yNi3B
QA9M6wfBgnOq0Exp3+VZ7fqt7z+Pbsk+uHevKCwBIHvWdK5njwNg1gpgv4tcDvs/OBVn84zquQat
84/UyCGqw+k+Dh1CT5fbrJYCtoX3wvSzfBmcW9Xy3sxKl2gr9AcnI0BuuH8hfN8OH5CPvzESKpD7
8eBghRrc+ajtsT+YafOSLmrv+DUdPlO/Td7jRgb1d6oGXfPQgk4lw/juBf0Yd7kykJxZf8x1RODK
87QJCjWDxVhh5SZA9vqWaiTJkFVj7K0uU7FeynbhRQ37m559a1NYXGTrEqVrqrZ893AeZ31FfcEe
3Su2Gdg7VBuom2Id4sFv60CfAHng786c9zbsyz3GgEeQohL1Bi9E39UbG+VY53xEtCN6lPgonmxA
vCOWKvdrcLFsLYn9kKNFVTrxeHp4jEyDlsGfN6wsc445+OBhTkeGCD4z+jRyJ6z/S/st5J1g1Q8K
+Oo2XRJZGvVDOzxSgevb4uWNrKIKLi6oUHThCbpmx3auy/MLyoiIpglustUITtAQ9Ji1ytivGEUA
8/wC9ZkedGFAiIdi8/jvS8LytOcmuj+LpGomAcBuzyud+EvaGN11WKdzhZ4P6VFdMoMgpfEvjerr
sM7jPVtT8dF0+Yc2K3kvAwVRrxndc2E699ExxgeimuZzlTaGwztRR8H7BGToHPY2LZ7T7NLKEL9m
mh1nUet3DEtIuFvzq/F4xIOgCW42jWSkwzr80WF49lvh/8FS8c8fcxSDxkJfvCDEdspnE6s68UBh
iz1oyvLfmIFi6ylP6eb9yD2xhRpUXfs+P/tPokqLv39bW6G/GdTq7PMUbNWY2nRcc2deeHJYRcBV
UIH6yWp/fUHS/N/OCUUJcI+gU/LoYmbhGFbJXTnlzyTqpWcQWNhPiPAfXYU2m0o4POL7lmfxFAcb
3hpEyrWwLQ/h8m6bw7QnvQFKqQWpdq2TQ2n0czSsqo5H27J3SP2992J180Oeln/HQHxLGRl9sf2e
Ywk0f+8u0wCfRwMrqqe9m7vBl1Yq3GnNPbNI/MVNMr45opCbwcNLP+TWfOLmRnw3QH6bfRkhb++O
02jNB2hY4W4CFbJxkiyPGm8BgauTO+/KjBXKRGs9Y30fXC88AH3/BgA1a9A3h7MMb51NA4m+dpe7
84ffphQ5ljwErdqDIOi3i3TqyND6TasVcX82bTv48Z+eOmjZhHuCcMtdAwnyMMHAjlf3h5cL76tU
drMJBIF+hCasG2Hr8Fol4V9z6K9jL9ZXzZT/0Yrpc8lvY9EZX03AuANQanbwKwkyag1MkN802ghO
3pauQBEr4ULw2l2MgjPS7o2ZB943dk6IvmdpHPOLITbBBFVzVoqQJ8+/dIwzdsnaWfsCRTQcTLc5
psq7yc62Ho5BvHdtGj+LLLNfF9R8HvusKC+LaScpDAzA+hthbjCtyk/f0afAoJrw1sT64Sb4/q2i
/V0FVr0N8bIwW4BmOhKEuoUuOO4QUVXvjvKZa5RdsQVw6ES6XbAA2iLHAN/V24KtIqCX3oLJtH6s
w+jfpzz/TLRf3LLB/MWFYoDOKuttYIj0Y2Vaux242Y9ZkdrxYriCCn2ywQ2pABebt35gpV1mH+Rb
6umbSJbmtUrN44R/CJXth+cExpvBHV1Niv8jWxg3dxo7y5M5kNUfBM1PV/+p2cUIln9NiY1OSgbA
Kvnuv2TJUdwh3Dv+97O2af7J1sC4/feTi3/xMiP/rHnwJ8ceLyDILqaRzp+qc8erXkw8df6qP/Ej
F6fWFyBSn/87d163R9o5xOMXLd7ylSRi2S6WFVCLqpXC1Tx0wijfbLNBViY07iB+lZ208tRxeUR6
kutXQdgUejldHv/7TYPdvJeG73KkVPo9qMz//1Xh1JGmocg8UZ6DJ3tFZRnMv+puPWSqbT8dPXxq
T9A++yGpLMrCoLMe2lqDkMaLSf6iQpPULqdSWpCv2+5j9sdkHzotaQeKqradeJgdhiTSulNlMvTL
DKA6CgsPqTpzBOrWirFxq42dUCr4FnMzRmTJcQmyQ9Ywpc39u+mCDJbWg/0nWBgiGTcu6DwsPejm
k9RzdirAuIGz0Ek6YxeU7qOvMZZIuq6NTqzd6D5dHZhptxM5FFsQ5admYE0Hdc/kV82KZSA52wRN
rLuWzzTGfVJKpNqbzcJRI31xHldMMoTU39qgu4J7/swdYEhKJQWVd29AKL4ghgEE7IegHAx/YfIj
7cfSo/BzXDxYmSOjEXzGAUo8Xti+AEtGKUD/0z7KZfixhgW4qrT5yGrKw4K3FPRsKCJqtvLYrPZ6
HVKNf7m5mPnwPWMFuLMG88fk89GGKIkmvO+JKJmTFnDOel8WG/Wq4aodTPmt6idjlw4TiDRIGcVJ
PDlGfm8lZy/7a4zeHzB5attPa7JNHfsntpmXYvJgTq4NeV1pwsipPywQ7M52VlQ4KtlFKg+33Fp1
pCiMW+xYqK6mIXnpw2yJdiFY7h1DnxdrPg5aVPt2RMm3yGsG35vYAzBb6VSkZwOddb7AczVXzOqD
RZifIX5WuJG3zlSeoT5TH4SDvXVzMC3ICadNTvITKkxgoS06QwKB3olxsOOpTz+Zg7y4Wd8cljL5
S+gZ0msmcgHPA3enYcA7MMZN1YAAmpDqbWRZ3AoH91uz9h4BFZxLi3trivQHXpLvQ4lonHfdoMJk
WOrdazY0WypmnKB1MFzWoro1Qb1vRi1esZdssdLml6lLx3jx5PguLeMRjN9FJ+1zMS/xqBqsFFlu
n3GU5lFdgTZhu74bE++bNXOO1EnOBMhT4R5qJPocdx7hXXaH1nB/MujEd5aKqGmtdt9U+ATmHpRV
PxZA5j35Ny1bI3oWnhnjn3hZ9iwtlq2zck81tTjZBSXDbDMn5sQZrzbc/xx08bkcrCRqh/5pHKrM
jWEB5SwLCoGmx3Bikt6FSB0VmbggTc0xddLdswU7ocCuIguch3QNa5eO1puSYRAZuX3ti5G3yy00
zaKZxA2Tps08FEB6gpUdUQZGrPKKTSEqQUKAeG/wND/n3HdiQudNbpBskHv4IFHGnJ1x/su06maA
7t+hMNq3jGSl1782RAls22XwzqoNsIdg4TX98lfoY6oRot2n4fpjpDBjouVWebIT4gOtbXaYaz1u
i7A2IqpGLhItS4pBnG4GNxh4kAshBh1+HGa0TWKEB137/Y7OA+NRbCdJxPCUCy2Hq1vI9qKbNtiU
Nu0r7m2iFEsSqPhGO9lfS8mfF1iZPBm0fbl9FIZ1yp0xCgye+oVRLMSJ9FsINiee7ZqFhz9TuIiZ
MI8A858zH7x15FONjjizjRsquYZ2dwbUJ0ecAFHPqXqGvjfrC1Z63N8ErkWlUAfgvNWhXTy2Ab5t
c5Nh3yOOZLxMNZyIUPPaMY+wfNWedK/hS+jiRYtiPLGkvbthCHTBGdNzgvz4xISys8v6jDq6Prqc
mOVQe0BKFQgHDGeuZ3yWDBIvmBV5nJCW0e0En3ZdGrG5ZNBk7y4ThyN0AMxQDF3eUYBt3CG5hwnu
QBjaryNcp4ffjluH7/ZHy/EQa39ujqp/m811+WgRlhuVB4tPpP2ucq2dNRVmnD1/yM1hQSxcRVzm
UK0TmD3UQDgFt2OS6Ddgsxs+HeoFjzDbCrYLp4YyQ8sW4PLoLdt6CM9mGHq0brRBIK5/Cl+V2xr5
/5636iTI3GHxP+5Aj+PaddgOmp79C67Psu0zYW4ND5tVtwIj7VcaZgvMaF0EUJKK/gHH4+IpljZz
O7VHr/MYBNsoxOUIZaikPN6EYfC3onLB/K6RLVMR6o8gQRg/56t1nRY6QC9hDtQtuUSt5/8w7MS/
GYp/uVlbctPOnxRP/d2rwifQgGpCF65xxVb1pSbn4mhCsMjzAl6Ej6sjX2Qz1eA5e6f6izP5ltrN
97GQGIVr5sqN754wKNM79fZPZHqJr7t7YidkQY0wBHT3O+u7vXaeHDRIGmRj2FC8tLwqxI8kCgBB
8TCrOyQXe2MVkh+P36Cuuw+fTAKian67LsAe3wf1bg6sIaZxsk+La19d00NUXms4PPBp25KAA79j
eGLMrxIPDD6ydZ8W6xs7JC7DpvXOS8WdOnv6DQRZ8ATr61i168GdnKPslzTquXjPjqMoAgJ9DVw2
OfRqa+w4rIHYSeF+8C9WiNFeltUbvF4gYNU3ZQnzruvyXNbg/+ak3lew82KWD3ukZ9PTKYvZazbx
1YsWUBc8/WhNCNIUNpc99uwl7oCexkah1NvqMLWTGOlR3F5afyoinTODXTGDVfAKEfwJJpfcJCum
L5HrjnZ5ZnbWmGBVvFOfVPlhSp1tmkAE9+f1PlSKMs0EhLLO+PV6NldN456YQTGgG+KalbtpRJVV
B8dBMqBtZyibEB3TkOToWWAUTBPiqk1tPhDdAm8aLY5ZmkRXNpRGboYDo09x1a7O36qr/ygveDcU
Q19LkJmhwltraSoImO/hwroy1KO/VYTkFPa47CvHeMfg/pmm2PKG+Qn3Bq4gK1J38tKzI5dQqcVp
jKhJJ733nJvXGx35f+gAQpdJETapfigvVECCBDjmMwgLG7zbT9Jm0FE1ZftSVsv3sBt2WgZRiWby
LbX6W9IM3Ra331/HX/OTJ2h5qBgEM//haBgMa3mC+30ugneMc0scnuzQ8d4IAtwsXst+zsXDteI1
8YvhB0Q4j29M7Wd2ZVvTmp+OV+OV7//TDOSnUeTfM8ZFm8BTLzSELaY3czpV5Aj5JevK0C0wa2Sv
yqv7bQf3nx2gW5282UVV0RkHbf9G1VjyZy4HTQVPUB6eUOU0R/JvDsvSdgcWS/W59ppH3vkMRpf2
hW3F3hlylMxhFY94+TdOqKEarepn0dj+TissWaG0oBfRzx8cgl1KufrE1+lth397nzb1CvDPBWFd
7AAI1bs6AMbiYgLm4u8p3Qd5MIz8LfcB64HbLg5TYPGbp/xjUXP43hFE4nhNu+81FH3tEzU3sRvc
h0mRbsOCIyCnlOtHV15K+0M0woZ+0/xEK5K+UMN+02sITMZOCRrkUQk0IFBjZpjlBjvhXjPggLHj
EypnVQLjRIf0wCVNklTIqwuDmPZ9caMsCB6jMp5nXN0BSzR3roXnfEpXEDEoOpACvCxkwkST5ZFJ
BduNHQzkuWzNoLBiyqSo6Msz0smPwSDQAIoDVJLJZ/zb9JuBKBZEB8xNoYozlmd7Z6w/GiYvn/CL
uOZN8lhaL6ZYhK46T3ZkkOcHfdJP4wIuEPNlQmSUz83j6vnHDAv6OmWNipu/naxiMqq4HtqguDGL
Bn9j2BjJB2EAY8J/vq7ZcswB0D+EQ/lfzxPkSrrIY+Zbd3At/T8fDNqKCOdAmUmY5vCj66gZSW1c
d5NOnEjM/iZoxPvAcnI/pfV74MtXhFYvlGIbErnwiw7TECXTxGz/tzcneFFtjB1FWP2C0h71sz/s
WDdgf7UcgHcE+qXSyaKZjUoTmJc8G4ZDXcIgmfUTisZgkUrlJ779+bgARGkKkcVBrszIhtBcu9M9
m9v2WKXNo+fGPqjwkablDHqenLKFk8xxWNO4tnkhvmqKSEYqdqNtX8PE946Ml7tNy8Dh4Fr6LW1I
NDCAWkUa2sQVI5YCCHZlRO/GpteDF+/T5ViE/tFVY7YLHBeiOmidR5h0e7Qu6z1PuQGZGhMQoV/W
EqUG6XwjxJbknxQM4K2xYpZpYuC1KAh7s+Kvm/7ISYd77QHN6hPryJ1abZlurnFaEuXTGGovVaao
8SEzkTT56h/ZeHRXZ1jP8Ji8k+ZjUjnnyfNRATkPDo1rUMpxHxZGEw8CIDTBUQaRAOFunlaKt8o8
GU7C+N2IyGjJTtT14dYofessWohVrN15A/Tyw3L3ALStM1Rin8GsZDGbxd3SZAfbah+trcc4r+CS
DD0CpWrNrnoC+qN9A4y8Z3LbNV5zXckMi3upTlDVMYy1M3VIlfjXiShaoAEz0yYuBHLY2gNu0Mn7
zZz2F0RBlx97fqLgW5IWI2655P63J7Pi9SOFcXUvnf8syYE6UBbkyIfEHK+thY6jHiOSVV4bGWa7
0sO8lwzyTQfe5+Slmg0Kw04sKtOub/tDgFp0X9qzi/27+xaKhPeQBCVL5i6rYap9QnHQqLK3nhZ/
Z4pFkIlAcQlMmhLRH7CDy7W/mXbT3yqv+UdWgNqD5OGbsnMVjRRWslm7Szkk5qsnrINT6N9chny2
8uRnkIgQVByTkqyEUtey0/e2g+jYzj//Jk8VpNo0eCvTeT9glDhOdcjHaQh+aQhZG2ewpt0w0JTq
8DEYLBXCaT8bw6WuKyZgxHVup4Uubv0izeIHYIa/jiohjtrZThDHTG/ZhJFNYwL7eXlfVyzMoy6v
cw/ZphmffxOn2Vbm3mWy7Wn7vGm3yep8zE8eQwFJdZrkfeyGIzRBdeAaA14qEVFjoNt5eTIep8l6
cafIWQpr74wTmS8Enmqvj0fNJjz0sAXiooDiaL2ursz2bQArVIben6qH8ayS7JuxlgYs1mqb9pIC
mtDWyMrNTWeQtdFNPq9wObwVYSqRVPFqdcYa54R4DTI7L8xVo7IFE2Zx1+7Kehk3/gxCbVms58A6
j/s6PMwD01kfLhKra+JxpLOF2MksyS7ZphgmbV7jrcc2r1h2AAftCvKZiSzyd2qFyAn7f9mGVvsu
E+CFbUcvmRKZdlTCZo5hOXvkI0RmmixdeBj2RElO75lzT7kWJIGuJ82M70S7sesYAJ59D+1dbqYU
JYKHOg/92Le6HxkvzabI3FdvYP5E7uvN96W3V2ai9wj0H1RygDq9cZ9YbOGrNH24nTo3fqmuvpv2
92HIiK/Kvb3uUFDQVajPAVhfFk1PsGLW7Bxi2bcM7r9bbF6ARmpxXv77ofxShDr9aGrJo2t5b6Im
lKBh/ZE63jZoWvvhcyLi5qNzGJch1uJPUBP/EgyTsRkoXrnd+3he8qMeLSyjzFUSG95nv7KwKZT4
St22eKMgfvESeqdZNMfBylFZZEP22PuLwbWMRfgZtkhDGuwHSMknY0ExEeB/drvfagmhsz559sy9
t04lC2ra4X2xQpz4KhjhpiTNzUPhxLqHpFEYFzF4Y6DjbCaFhXbHkYRt2UH+J20VFOY8R0437MmF
UpcOiRZ61G0zXslLIoigNIAOrqib6MWZbpTYzplwiyn845GiexotjwyF1LloN9uHTLKfOZsb9g+X
nCns1huCNlZG2OHV5bNS1VBaveHD9gPyxlbzFSqzua9YXaVcjEWbYP8PnuktEmUEKjWXXFOzPuQ9
kUj+KpGCrMFvxq+M+op7kdXlJxFJgJWscyErwF5j92YRyZLqxj4Q3gJeShzlqr4Z5JGcXXYzYmYE
2csc3O74vrBM3A9MTupZM+o2893izMPOttUhJZ717gaWf2JZ/8sXya5sAyQxANG3k66/IJydwybZ
0GpbGwmGBIS4PFlpKfeyanIOKLm3XXqidSnjCs/7Fh/twt6v/Chk6F/LmQDijpLXJ1JrK2rkqz6u
gHhNhzIqNFCpSi/zuZvJ62nspItCV6A8eH5pQ+MZtipwiod5HxE8TpZZUWTnsPRTkn7Cy1zIed8Q
2nDWuoVMkU77sfOwQwdJuAXFRMZOxW4xYdvlTO0PvtXg+ehbaoI82ZWQ57RzNnzu17SxvgAS+bvc
s82zLo1/xKDhmhaMNNCZ/QOJ2JwhC5HA+/wSNNVueSpEWtn4R9Xu//eEr+BNbcYlBqOLOoGjmred
OFstt4qYiqN20PUma/Vn6Uy2kL28LuIPCaFsx+fwoRCAnP/3ZZnzlwAOz55X2TuGYwU1nFVCPTef
BdHU1H+uPLNkkGflgbRZPDKxm9JBpSDzf629mLGCQc5xZ/tx6QAL0v6KSOx5cTrdiXx6uYGAQUqU
j59iFVD4S3iCWV70UdNzrvgsH8cQP9kUPjMpUgTciIuOYkhPHZ8taNdwrvra1xcOsQf43e5g+agp
4HFD+xRUUCmQ03OxJN9Ht/mjBYOPTMgch7spNr2Ao1WkOzmNb2Y+MXBwGDlX+UjDHJTbHEXO1h4Q
Ebd+cQ7MGv0nRWPjDf8Glf7uJtuIV/AegiYnqs0WMCXQaEw5HH3dD75/KAuwKgmoWz/cpX+KQ6Fh
E4j12jtedwTTgIRODm1kLJm8+qPV3jRLQeYRGYRjxY2Y182dfPJNvquJWfvVNSYxTcZPv/Ldv3mA
kD2F/ZgMpX9sEDQfAyv1CE5x3/p+goEHGmaw34SgKlsGaCV1NhAe0XrVbwiVUW1sF3Oe/1olwCX5
PWzUnVkr42Xb1geHXcauD5N8RzbUF2sBwkB68WoYZbCpk8b7cmR27UrAKq0yjcvSi+cLN6l4YlmO
h2vo9n1Zt+T95Ke1W18NM+1vtl3f4bKLB4alzm9PQP0gFXekk/QZGDJBUCqaptFm1UBWKuP/Fe46
CQhE/Mqrphni35OgWGrsfV/TQpRsSKwEPymOq6sYn5szSM9wfp3sDPHc30xkXxcD+vJGhD/d0XuE
Q+YdkQxcrKDIDqyw96kAxxtUcwIbgH50FQiBPTHoHeCQMk7njnF0SkpeHvTVNU3yl1471Y4YuOZk
DOwEwL7O21z3WZQ2YKjI0i0PUMQrBAiGZKlAQ8Vg+OcMy+IM++PRhnby5mR8OFF3Mtq2b91oZMdA
5IjnVSwcBn0r4/ZDRcA8kwF5C2Sev7okrL1mLpoGpPT3rgi/dWGHrsHqiVJthd6YgBZ3M0vDWMh7
DvvlBpHkR5A13kemjeymavO3TSS3jRHxM3l6lnjht9YI1aiop/CSeDbyCTFX1NbrEjO1Ryrr2mPM
iDKEJuf4kXb4WRwrJhcHS0tiQLjMLdYQk8cv6VPXiNTiuAcS+di0CKfZKpKHkWEH2QUII3nvuqwA
wUJ08nqiPhuEJn7xLYAgoaA8syrqzeU+BEIfFMPcXg/yHPi+cXIi5hhpZLcEmLkgDAEeW2w8GLyL
NI0MkzGBnQ7IkmYEZCERRYmukpOjS8GSbFmgJ8z2iSn+CimTERCQzPFEH8+iq4NE2ForgMnOiNyx
YOkouj2PiHfps8InOuGtdxjK14ciR5A9qIkGLCXyL7eHLiqnYN56XjFfqpm62lqHU+kLWIPPL8vi
77PeZRGx2mLjk0Nm8Am5hNb8sfLwHEkJKKI5aJYoIYTX3GSdtw9cvu/KcC5D0UynjFflOolPVRf1
sXL6r//ScDEvjFtVGfOj6zmOJzTjp5oy9OnP5DpmtEuH5Wzhh9Y7I6cKh7Yy7tyxW/DFrEApQ5oe
ld2yMYiKtpSva2vqm4UMQ1o+FFiqqHgtRWyI7Mk8AyOSFdZrMXfbUNnz/b8v/vO/NBlxXljHA+cz
zySFKvrAcDc06IHT2Vd7f/Q/q17qu7s4/XVRJF+iZQIFn/1oC9TQZPhVLLSoi2fOyo1lTOkPwkGO
qEwTJH5BspMKdnxn9dBgoG847Wr/ghQZ2QmpBegcTuz2n0dMU+7mxs93ZpLe/VH3n3N+VNID15Hn
320U60jztIIFQdcy9TZWt9B64AmRh9oh7cKRQXMaWJHFMvwoAzN7L9rg2jSKD0jrffd1WTMylczQ
NXkhMyvts5MBWhQI80XJBMmy6MAGowVFCuLSVuhap2n5qvk+N8oq7VtS9cujLcPnFv+8uAz0aYpk
xO6yeFDmkIZBmBv6yXCNMYp9JHWf3TTjX0QW6o15joysvvGQIsIwKsf+g8xDG+/zUGxctNo3rDx7
5N7tFSHJbmTrN61fZZ9PNxkE1QczUpin2QC4f23rj9SZGlooiIO94x6tcpgZzyYfJIYyGsBJxPKf
wzbrq10ZDiS6t55zHpZJw4PyVOzavbNzulTDMrXW95Efyb3wBEyniXyaLZI5EVomJFY95bufItCf
k3DMN0grv1eNZqub6vKeifBbRc/mswx+HXok9sy53RvzcgAp43cOVjLBCYdHRZO3e5DUn/h9GMW2
ID6LfrJfheGQari4Rhzq4KWoU2tbJdayGwghvaX9aSQAiWgItmjrzFop4CracxUV6AwTffXKhB0K
27BMcLf2xbQtCPH4PqboJKblPLElj2wAx+fBHLFWudBAfQa8w+qDalcD6bVj28ekX7SxGDoFrktx
VIyAhCWcjgPgxMF5bcjAeU3RO+7qBToSzPpNVq3mVaKxA8Lr9EfONsQwKsiOODfQKaTpvvEFLh4F
N7Tp8UQzplhpLFmXOEDUExNZcS9dd6eGoLpK9zKx/M6LVP5kQwEuqdPibmaKYBu7gqZNtl9LSA4S
FrZO6/SbbK6fSbnO724j/X2LXjTUmR01q9e+c5+eJ160Q5uJAHdoDkebBjBqJf9SmpPx8d8X4XTV
IVsRERgz6EnClL2YAHf7DCKLtwaYK4sUKnBzdOQ3govEViMHwesDXVx/THk5XIe82yvyOU4p+SRU
pDCS/KVN7zIZflRyJMMRKcQ1JMKL6r18rZ5fUGABBrSKHy1F6MpdydOmfjEaA4EGplnQqqDmXrxb
PYpPPJ3UzySDS8Uyf0kLERPhwL/T6ng65ta6NwQiR0ofhlm2t4YB87YJW+e4hhILyBJQuczZhyan
PFZy/iyLGQ7uDA9Eos98MYoWC1GPtYSU5jOgRuuzK+5pODzxr+hehEyAdenynmDbI91r0XQwgtjt
GcXg2JlyD28N85U3f7l6eOMPQyol3zLT/JKL3UQwTtkQYsx8coc4vur6KBgM0KYZtyxJ1Ms0reql
bb41NCYH7wlhQhGxnEYv/UcdKuPSMMW+rPA9kXq/EFzAZkTOSXCpSmmcczZtl6yS1zpZ6HyfZn6F
4/clDWxUTOuo7zrEHS/WAOFNt/rqOtovbgP9PkW9DPucxg712onhzxAXhv/eNpnLUwHd1rNPkz21
MMgJcLdYwD3++1I4tDET/So0JX1aSrd5J9i8eDGaKYYexga56xI8VR0YPZ0GL0nJI5Uk7cVxmWmF
5pxtQI83N1OZzueU6DhvdX4ihog3fjQr5LNqn7rF8kBgxpwRE+S5ZmUksyc/Lze9A0Gaz1RpdoHk
Jr+0lp2xwKMcYWhrnbtAB5Fw+cf0yAGfbG7ujaRtzi1jMjaqwgVa6lvXutkVfXDznpV3wWky0kX8
dGV5bkkDob4UTD5WVoxIO7fAzrvPakAi1AQf3rMuokolc7625pgn1zqWqe8h5gy/m0Xq3JU9/h93
55Edu7Jm5xHhLSACtlON9D6TyaTtYNHCI+DdjGocmpi+5HtLUj0tNdStDu85595LHiYTYfa/97dt
LK5MY7VE6zbMKfQZaTG51u1g2Dvl9CzTVjvGY0V1ZbuNMDqcpl6Op1G4H/VoyJ1AKN8mIyayfuLB
zRQR1UjL+jPT6O6cT6aLrqAZVGz1Gb3T+jtdV2hxiE2sLrIHiLByysLay2R0L6QC1mrq1DJSFe8m
rBk4/3WxTbjJ7juDSV0dgdW366hdA544sazmYNqco9An+jn60tnGhDJn7Vhaq9I2s0XmBt45sEkL
hk2xrwqu0p3dUp2ohm9fNf5yEBrs35JsKhLgS7RIBLJLgEWUVp5R2xP8pIGU6tlS5lytFGHWqVXh
2kyDF8KrfIeacZS5xTyQXu5LHSbTvRdBf49GoLHK7j6y1LJwYJVL+nE6HnSbp4GW0Tl9RUpjGDgS
aJAYveOx5g9b68VW8cYb1WKo+1vXeeNJGE19GVv3CU4EmniZQc0scmtnAzTGPuyVW7OiINuvBvuI
646vBMR7bdWWuWI0G4LzpTxG5FwMrFGvr4PiL4sU/IUJ4VFyDJwNsDK5aih3qVDCTAlRX4FCPoik
KrdRxFLq03lqKsHcK88uRXGideC3DzRnB0/saIp2UUaxfOrTLlpW7UcdIC+LvDyRcXUh6saK5Bot
Lebd22uQtnLYfxgodsWyMe1giZJnzHTBOcm9V+qkXC/e3TxEeefOfJbUVJyFa7YzbtcvHjrxZ0Cg
dlbaWvEo3TqhEbK/+zjyZ8l4eKaItZ1doVMvSwvulE5YYkRjn+/WE7jzyWPTJ79tJ8IDXdtDvPj7
ZeNq4WGIFOMsziXYC9JV7jTNLiLIcgzuH2rZPlgWto/WrGrqD7ujcif9FI6Skobxblfo5lwep6tI
rPiIIZp0pWZirKncBxrfMBC1STcfLP5Lm+61Q6CaJw+FmkpvokuJdygV0kSo3mK9sU9OV408pqm3
86GHLGWpP2aVAYvZTryHvw9BR2KumttZpF6tTqhVn5n+llVDezDCAYqqirXPhg4+wx65cDOM7gux
5TriPmQefS8k2o8wqsWbkXWwf1RrbujivXV5WBzC0L+W7nRLhOk/Cl3BsteGAWeOtJZO3TYP3YCr
2mWftfzq0pFhD0ghbEna4MXA0FMzpzN1vsce+pztx8kTOraxtK2YbkCfl6+YdPPYcKGcNY1/SXJS
Jkhl7SLxrGGNS26V/JUVVpX5YDZPQ0hl/CzT/Hc7pKCkCqL4qY3Y2ERsANF3zXxWST05YEQ0FrEl
XlOvvYymFl/TrkqugZa+54llrpHkzhLqamy/MJOsSdRQD+tiY73xbOoLXkVjVVKKwwW6E08tiyME
Xsu62VxH7svoKpAVM4ZS5E+qfuginaNo6B+VpbcLWyJCjiCmXjnQbbESt48h1vmVk6b1SbaUZTt0
/GR5N5ztgUmR4XX2DgIEEpijWFmgXr9r3pnwx6OdFxsa55jdiro7TXGpPeMoxfGHFo0cBDl0yCm9
rCeWZHaLyLeIvIdT9BxzB0pDDSkyzcqtqIvsFA2of0CaZ5ouD4GPtq1yQUt4rQ4TyfkLKEkEn/jq
gr4kBPNG/92hlMaPNznugW/igOqRHgtDY5bLh5kUvn7SPcc62aWFP9QscaBzCTPsWD0WKDRN2esb
UU3BjlBEceg0W26xQzQrHALe5e+D3mUCF/SWyLJJJvFQ62gSNASF5Egwxo2obEesoRDVcaBwtc1O
Re1tulFmR4t876qvEnujR+PziDdnXVtpsCy5lXJQZT0vItpqyZRdyJhv2sIxj+FdYJ5MhmWR4D5m
ZKZHizzaTsJPatm11IOMznTg7OGtLZ7FXarlTG6BgUIUf2q5U221TmS3gtpmp+hGhFsGxUWvnF1l
Sqyg8i5s5vXJS6aZFbXd2iMbsK7EOM1LuHmgCH6nzrC20sCB0hc6qQpbCHjfXuDOwGuVSyW5Nuql
w9yJ0/LaD3Lrzqsljj7Yw2fprcKSaZWsJ8plHWlvMrPHvRLY1GYxvTeqjACUYppoueeg6s8iCest
UyB1NZ1kzRoa4cCVxXn0xAjHtCQ1I7A3FoEIb12Q7Vv8mnNGRyG91oKWrtRs5hDUC26yBBots3kc
lQVSiyo4Tgede6oSo7wq23608ja8xPr43Ay6fc5LaNqVyyAlv0uXvs6EvLJUdq3j7GvECcweYsab
iu4F0eE5wStSnbSyfCX3JjeFLJITqsHZDS3qn1HjVrrdN7eG9stlGAFvC4VW7jNLVfsqRgFgkLPW
klTbuRTY7ez7h9K743LvEXEs4YfJTo2DjzjZRMLe6TSLq44GUqRDqJVN55/4d9lMN6l2GKZ16rvy
NDlJufHwmtZiaPZ/HwzuhfspwaGiFzzciYLuE6iUDQebUcFk4jgwMzr2nRWRTEH5LN3G5rg9qY1F
SfQszdvm2sQ1AWn6YNc11av3ghZwJXYynUBxg1tOmpuoI97xwPDvmanmluGJxn9E90hheMugM6mP
AuOVLhgNlis1uRJx3JLbQYyXdEA4GUJ2DEM5476ycbVbpfM4KS09xEb/HPhGtU5D3lq5YT3pjGUP
TkSH9d8Hcf9tpbWbqaQHUGX3To6/0KNG1xHE5PxcM/4HlzDP6tF999x2rYpL50qiDHwvM+p9X3TL
2Pj0knQVQz9UH29OMI/JptaqmRcE36llUjrHXNXJKO31M7QhFBNEZI+stXPLkdsTM+J7pdNoXsP2
nQzILlHVWSwR9EgDznlphNhwr5nT//c78ZnnTZ0nCy7ny7//BJUKc2aZ/STP5eS/5jKExd0XLRvI
NZFue6QClGPuXYUDkEWR9j3QOhTUxGTPI8NNblPunEQEgPcWdwZJ85mbY5MdBSULgbsqNf/r7kcz
k+SQZ/6bqwDE3mM62pAtI5P8pbK9l8iYloQnyS+NkIazYXpr2/IwYgnfRihGyLXpMg153AaG/rOO
N80JrOIsZ7PCmzKvm/CVEOBZivKNkzQHnYCTJCjextqIyH7vSu+prewjwt6u7u/FBuGWs+B6rFCx
dMf4Dd3mkWDVW86UBUXjjnvQbr5TXAddbPyugOEr/XadGpiye8NadkyTsJM+OSwRrK0E5uWz6RvH
cOxv6LVIiM63W/rDNrDEvS6m565fROQksR8uzRwkLARtnPrme9s9OL39ITu0EFo/wNYy+cfdRogt
Gu3FYB6MpEXOsa6ZkW6b5D54QwHxhoMWhJ/dxBM15SQMq1xtekSAmVUKXCqvdVV/pknaLXuL+DUQ
e57QgIbK6EuACDKH4mUERb62TJODVeg8GSEnL5otzzLQzn1PZY7wC4wO4iN2+rcQ7ZorEasAu8hu
dM2XqGPwjheDL3BX2yo0o5Xyx698cOXWYYSzoDmS9t+h5qw/dJcekXrF0n22Uwo386TQd10yUoLi
xK9NTEpdj6lGYRlWizZmhGQxcyXtZ1yTpPjxaDQCI+hdDJtWPJR8fCJcVWI9okBeDwHELEcytg9c
GBlQMXd9M4ASLOTQ+nMquJ6ZiQYbJrjJMpkCGPNtelfmeEtFtLLxmVqYCC5YaeLqXVUrRtfBMsqN
96LZOSYn6CAoeHFQv5n7GMjwuTuzupAJeNS+aEFL9QpHhYLroDGBLGkd85Llwcoz0m+0HkLF9vgr
w/qD0CDbAX/K/ZoxVn6nLXSU+HL4u/+BbkLtDkysUT4PFi2VXE463C7wCH6yKHu1YCKQOtnzLpwn
uodRVnBUq3BAqfFpSNLHEWmgZBjTljZVEdNFRMGLGBGHqpTIsJwR69jSkvEIUOMRuMI8wJza6xie
cEW+sKkzv0CQGH/1Vh7gRzyZ5rDFqrW2sJf+fYqw4K4d5ek1xj4/8s9SYwJD6Po3tKrdCHbKlcEN
p/cNCvNvKpw101Ju4IoJTUs8M0tqRkONmhchcf9ad2j88LnXKXMmLDbB6duvyyszlnRu2XDN81ej
HN+jCeOwkM6bMLQ9ncmrMO+3Q+m/FaUAdJIDQ/CyiyBbPIPu8QMM4UU08TpzDYL746fNOZOjqaCm
gyZpmwFTZgwC/DUVxpr8jFPxobX9dxGZV07D3FjLm8tlHjGtYwXV3I202vfUHfaySk615dMPYWlv
fe1sPRm4c2FZ5GuC6EYiiWtWAUknp7AoMD74fK33w33vB7jNVSK3o9cvvfK+RMdBNGtC7wkywIVd
een2+qkMHJZNd5W6PKngGBDuH6E/Qf4wF46f7FPNerIN7dsv8vdWqBPIKGQ/A9pRshuwZtmF9Zmr
/CbDdwIFewykT35hfvth90K30CrNGjKf9SlAYkcE3XJh3VaSEoJBUIldO8Nb4tu/IbACLrzVZurj
DfK2vghDsNqT0eytwXs2m3vCmYumqoBhpNzrptbN5yFHsij1zjzW31HASHY0+3XXu2f3NEkCDjnJ
vlnIE0yzDTd95LGZO1Dodr+emk56sYZq007FweXEOPv7tGEstros8WrbDZaHXH1PxUOXKQcwTPmr
hvFLRVsvNeDSewSefac+tgBeYIpRGxo4XJ/znek+NhTU0q4Dwtvrf4kanznqXP14pFVR6G9NtYgT
tRqy/ARKiE4kcpVTCwVyRPAJmetX69ZwVkPkcN3Ucc5y/s63cdHsM6WRtW/WcR3sJ0vHGSIvmrXL
y/zAhQtOB4JY+FpVbxoNhjh5lzp3sti2zxXhNUq9t1XiHkxKUGPmhoVg1j8+iYYVxJPqtX7W+vZk
68xZYpssj5PuGXBRpVVRkcV+BtZJbJXLrqQsOsosN31r/OhhypgOlNM3iToEAysO6RCJv9xJPKFS
flbKr+bD/W6dNsbd1IhOUJMGACSCucm7hHjVZ0kWDviLw1tuhEAGQUjEzVpjNuuOKWwqf1c6sFcK
ApouJTlMptkQ2mxnmNlHnLGsN+lyEvrNqswjwoAyaNz0SpAS+PCvVN2veJVyXdsAIHombzTOYs/9
mLqNUcW0IJk5IH6G4vSYTx/xks0rmYW9fPxO9H4Hs/uox+NboMsTrJlm5jJ/HnqmhCa9VvlAYo6O
qgaTYmGwlP9BHObKImSf6nQXNu8yr56iKv60RywLEqdWLaJHLebt79W/vuN96BPOezol9LR5Ym5w
8bLiXMXqxYlOkNsWsUr4Z/oq8SQ/Y/w6Vw7xX+WcGr15LEiONJXPMhi/hwW92E64TyNQbkZypbsB
2xu3F7OpH10yMwureLLC/mLj5iRTeBukQ5a8OwuTYGvQyCvHnk8BXCVrSh7s8bGgX1yGmN6GdwKU
AdHhdZnm71OWVXMAu/dKoWobgwwo087lCfMeOTM9oZOxv0iP7Yf6WdfXHxtzJE9m3GqMNr42fVlh
ckkyCl918x1G/pMwIIKhANlw7Dl/4uyWevcwTlyTrOGtEpBX3dR/7R9ghd9KikolZq5Z1EnW12Q9
lPLLts4yjLdUBH/plAnP+5rCnzAYd5j3CckoNPIx55yseyYUJhp+W5QOTYgf1xqAn6Gvzbx8+NDD
eaF3b8gkGARd81uVz1NQPbBO3azMOFKQuYid/NYOzvPkd89INRRZ6LvaGDcFKvfMtNEsFQfFOvq1
JL2cIkwfOjfjwHJ/gir5FtSzKEJl5EQyk9PwEQpr43WAZZQIHsIAtInO3zDRzkbbvI8a+AhdK999
7dBJ3Gi+AO/nRMU5Y3xgN9or+ekOaASvWAoVf3JsWsPu72RHmHtDp4gmi74ICHAm1L4YhT80a+HW
70PokU7yrgXvFo0NZtIDIhEVnmPcOa2TvhgIkr3GjmM5mEuDLjh7Q32xq/jOY9k6uvsmKF1hQNzd
Qso2hRipYQKrE9JVXtu89BVsgcL28G4iaNX4K3rAOWg9PJKBPi3RhxlaEOgHMRITIxEMu+snBJAP
zWo+qpLwvtQ/J0xkU1n8thpH7X7CJc7oY42hktWqSoBERFQcD9lL7plfcW59G5p91FlMaA6ldJon
zE21CwULcxndC+CS4kgAkjLhYk82ZGe25VNfDp+BVa7amHydO2FraBQ/oIYDv8VsNjNRW3AKXNO8
A9g/XaOU8LId0BUzQfJA2jEnGlszE6dpkP1WpUtEUGKq5HJRs5MHWf4Ke5fTqEXmUk/aQ9ql66ox
OPr2A0szPVfIqPfu73mZo/tnlcuBVBaflpWvy0mnvrFP+Ykn1bb3oMOVmLEZZRRz4iZfCcymHrDS
bET3BUPClaZxui/DWbe15JCmeb8p9pqZr3gwdAe+UPvjFRnPZayd495YhDkl3g6IhZnefoc6JpEu
Uh9M+yC5eOWmJtiVt0ScDBHg3LYdkl8k1DWDn7zdfht3Hzo6jgZKJLmOOd8GQW7afFmHR7f7DQX/
XUc6CEKFux562oHzOCyouuSV6VN7H6afQYmHZrovE/evPHgtsVrtsQ+Ji/qT9d34v27H2jRh8CAv
Tsyron/QGYkoBma/wyBxo9CDKcZA5rrI5LdWp2e9GpYaPrSZrNSrp0bKkP6Mm5M+i83a5BOHD35b
XjHUw/yt+FI93iTU9qTRx/tP+9OXxWny3Q/PeWam8NYo+tIC+F5I4P1MammIVVMnix7DuYyo5ru7
0PVzSqbo3h3G9GajdwyraDBLFxYF0jOL3+D88LN0HtIbA2QGww+eIVcY+6jRP408uPpjhWOOm0IZ
ZlssBDF9RFCa4Uk9KJaE0O6vWlE/C5cNchgcLB0vUvMwGy3tOHj0ywHvcOYdaMykGbXaCTU+g6hb
9Zzq8xjMA0BK02qfyokvbYzdMzUyc93qiXkYDcXLevY2YFJvOjAPXf5aaCqec5ehJstoNiS4eVJF
sce/8RlapDiz1oeHxmmqa9L3NHSOtvNTxMOh9bLfcpBXYuKvbdvdkqS8BBa5c99bT9qmowEQ2Qtz
amdeqii7jT1enLwg2jfyphit5xxNzm+e4yI8CU74gb0mlFoG9sXGV0vEx0Q0ycyffMLFmnQ3bCU/
ug0x0I1c+jep/bHIHxJnKah1mTHZJNGqCVy+OdVGWryPp+hBOHgDi1cY+veerJj0ZgMmyQtnAuPW
jGR5xHGFlg4IjNheuR7V03Pip8/klcfgpvG3b4R3BYsV419nOhq4iwKvKL7qRTuyHIxuw2y9ZVj3
HQFvcWjz0gUPZDZiHVbqnFshhId2Z45bWIA4wYHnkdHkDO081677NojkkcwR7kGr3TrCvrgxQx98
ZECfeu8zYtnprAbPPTwBsH35h2M2713X84ZJD40zHKfeO7XOuDH0HgCafODF3CewZ1DSmtckLG92
2lyCZFvLG3LvmSPCl/AUdYQdfk2qPg5J+mtP3EbC+t1yfTUreGd4ZT4bGdSmEGPAPpytVn2oFGMk
tsWZL6u1YfKYWHk84poka55K61hbkiXJRoMX9RagYYJ6NPiYBUnidrSDxYETbSr1RODkpVIxpRlt
tjcFP4W6gT2UxdpqtIDjWE1VLDoZrTHUXEVuH72CAELZr9Oqno8JSRgsMq3evkCgfPYN6xxXFOC4
wZ5BxWEYShJ3fvKDdVSPjKWnXKQMZ2uDOY3wFo1hcSES+4598GARZay7+KC3+mPpjmvzHkeKN/og
D3S37XxDrUkGzZI7N4UvGblc6puJEs6OmJ64CLFyE/U0ENfkhLJxhnw7kBqHaEtRRvGWlGx4dcta
5V6jgl922d7lNOPI3MQZR5lgUFMM7xO0lHLSYAfaOwr8iAphuPWJ4veZ9ThUwyfmlr0lCCE0VjwD
MzXO3CI6eaxQlP5I1C2JRSRcpAkW1Ob+Fg7uxXo9WUxaSbj831cqmMGses4tdaJmPkrWwsGmLap3
f3VMWKzZbE16jIt71GHG1BY1cFpFK46xsiXQpEoi9qPmMjTrQhAPb0zOtfnfn6qeXdb290FFrgaw
witVtGTWGqaJBalT7R6txSRI4tVOXoVebz08OaOdflQeG2ldZr/TaDwjD4EB+OwT95RQ4Ww51QNs
hHWf3sJ03IjyPkiGGmL4O9nET7yEIQ+YeWsdFvE0lNvI1U7N+Nrr6YvM3CvGvoNpBM9gn1ZxQOdf
3nxkAYMdrWvfDZ/0oV/SGmujHmzDYjwYPtS+VsY/YaU9mGn/Hun+irI7BmKVLBd+hEO4w2oSIYdE
khNBGLlfrdrYeYNfor4a5MZsb3W3Lk9aiyu9eaFLq5z1mvGatFTNC39ZZdGbrsybm2mfljB/4pzm
M1U+NMWdWsX8tDbW9Je6S+Z0K004K46468kdmlnDTTcMjWxDzwVR83oX/UlDlHAm5pfkp+pO/adp
uNcwNy6+bZ0GO7xUybeqgzPopwkdj0d0Ms1XrIR9gH0BE1MP1aCflV0QrAYgbvMiXY+Zt0CqWhXu
wHZQIoQTT2GYXt1Snz7AFLYUuGKSP3p8bvv2qSJzxMWuvuRdu8w5uo/NuY+Jxw7lLgvSJbS2aD4h
upITAhRQNC82zmmS40BSBoxjsCUlMsTBGBKAd5m2ZjoVooVol0avvzGEzEfuAnWe7rzcXdGK+hib
423JSfeWtOoQ0VybyeADXuisc92t775VLW2OITPOIgBfoDn+cwynqUj13+LOwZAZk1GrLR89Y094
5S232e+z/NOcPDYHFe564BNYlOA/2zhpAi7aw0VdoK8cw8l4ADnyUtX6yWvMS5u8+Vq2D+pmPyiF
bsi0OTKGh5gdybbZMhuG3XSHcIhRFLch4Kf58JUwRpn5fFZsJxI1Jrtm8UQIV09+h77Y2E65SXyO
trr/4jUU7tb+PmO8rsVIIwhoQppfXqhdRiJLIk2PPLoco+VTRBohtij/iuNfp+/RUz8ZWvzoDaTf
7P5yoGCzRFqXXGMJaZPyORLLMWVLA51FRL0aftWGff0F7sxLBCF1bI11V3dIxeOys9Ai7CuGmV0q
fuow3FpZtfeM+EEyYR2gOpr+cMkHcmHcmix01blZAEJSiqWvVsPvfaIi3eyrhFcC8opDVRpWK6uq
G1Ah5HPhSR5k/NVqzlMcq4/WlMew7+4/g4+SUKgCdtXjcDBszWd9YyXBvYoGmqp93XULJwYJGOjV
r+VoLxPhFYqFVwPYIUAXjwgNV7DJb4Cq9TI7NInxEgWolpomX73wBHf4pa/ss2jaJ0BNapbaOpxI
f+eI1l639p3D5vLO94YqveTRd1GTGwYONR4iI47JE4erPEl9mBklmXZd/uZWSShsHNZe5VRP2OF+
Wh/vukag61B0zUqVSr3HzsSM/Yf9gClfaWIwt208+FPX7zWmQysO6zWsgiJCOEwSzu1WfJs6AuBp
DwfNCK9MD4qVln2GbaBt4q5jqu043INACKkkuw2uX24GGcwLhe9Sr4zqZKCUzwPQmFz7uyqs1lUE
5ijNWrH05SY2edt4tJDYvGF3fx+yLBX//JXReOlS+RinKqOvduwG5a4POHM2/FXmuldN8z7jaefE
ODhElbCSD+XC1EJtL+4f8Db4+5q9cC7HxJ5jSWv31ZB0+79foW+CqRMTqaYhZYtRjbMz301gNfu6
uCt8gYjHFcGUD0OwDOmetvKGsSRz4ZT7oCvKvZ+mBOn/9+9L6EQLN4QOVBvDxR6tSxgBAk+7g9sm
597wX3RQO9i5Zx3jNozHNWRnNTkzmaxVTfZhinttJiYWKhtblh5jsDIS/MGO891rwSGOhjdJDyDg
XyeZj+2If3tqzhYUc3IyuIQ8vFpIVk149iH9WDJJ9giMhJttTIvpIOcqTfyV7pX0C+svVPd+kJVF
ia3051Z4z04DLMqzHvFgpViHiOoKPX/JQDoydCYoKbxYrPTQOMb1pw9gYuFVUcK9zv4pzB1eSX2D
EzdBEgCZCs/MTexPS3OGucKWOIvLX/I0+rLP5EPuTo86lNTIgPPUwkHJqbhtzG1ixPVijCnmurfJ
Opq1GqemJO7BQ2tO2jeWuk/eODVHF7XCM9JuqDMH3tEZSEbd/dhewG5zmD3m0j5NbCWc7D7xwD9C
mX/tJdRF6FbvdgZRZmzp9qwxaPc61KmcjTD1MEhhvjUHrmqxgX2e0SPyUbRlBPhVl+3FbRghyX5o
58vGdvc6VoQQ7CqkkIfSVMxfiPPGRH4hm78VNc/tnV0T1YDq+Ct5uUBKyvUrtuaMJNFWyOATAne6
sDUk0An/D/lyf+8P3sImpL36+7kaekvm1k0PRpE/qmRCVtjBzHAhhMAoacLv0NPvaFB6ofHpT7Ki
2JybKAxRHK8CeZW9wBzHQ+EuamYz1VC+oKKfzPKo+ZZDQt44lGye5Io42xD3xF95HxA67tLyg9tQ
D93McPydbg3PgBepxKwRCSPvOa/tW9H3b0bqPwFsSZdCU+uQyk/kcs6AcgDyjZqLUMV4OkQR0fz2
vQp+3AmqoeHFL2WdOwt7wGrbczKcRa0Nmwr0ESOnLblVlLlQvKXS5AQDrTox87kP+2GhVdVrqvPN
UWNvtG9pMoIBjfehotKXrOiv0vp4YXT6qhElh8hsKojSBcdCER8RMwee3bL3vJ6DqrZA22wWTvET
wwHkpk3gpMh4LVHtI99YmgjnXNbYFssy2rRII3OddAVBxIDwUcM5WteOfjhd7PyJotATzQMrv8Nw
lqQFQXZehQUbfLbQ4ePg3+tWTdPjKU1hDBV+9VUEybIvgz0wJHuXlEsuri9x33H9BeuLCSjZYuO7
GRiZ5n20GmJmqwmRbdg/mzgl6GWS81A2wxTdz1amoJPcmeQ4A5+NpIoreKvC8OCa8Z7U82OdwUiH
pAAfWuf+5qRM5iKH4SueIRegZe6pN+yb9+y+v+CA9lV4zZdbtAiMZQ7xadgzEtRgNiH9uI65iYXa
9uSywHQyh0cXb5ho36cALNxkYbAykKGSX0TtB0Z9QK9CjZ7IfvCmVdfoKwQTahwsjwRGnVdoAUdt
zGHAYKp8w34xt6URPcn2jUh3vZnuJ3hsUOt4gPMYptC20ICWwIWTnfCmL0fF+ioe8mluZlyVTFwZ
3aweZbBy6wvgHKbTcWrOFUeNhYZbhkNzBgoG24RHdcoco1O9GjDyzmh8FSvcCcEJbQ9LlhNQm+BR
pu0GkA1lO61FNNECq4VP9aTMYxrrZD91ucegxvqZ2euMnMlyKCl+MO8MkAGRbTm2f+KFC5RRTxZG
MH5qYdK9jWpT1TlkNsayUtnsAfQvbLRkHO65lWcD8tk8zs2RFmnd2Ks8fx8Z8e7t1vqK4xJHrMad
rnNwXQebyVH1vBWCJKnrB2tPtiX8AzZVdj0a2XWT4UzUppy6jfzej5Mfi1hkKKIZRtD7b+0+NhZ2
Y/+zQ+1fXUf/qov5t1Klf/vtfxyjr0rV6rf59wal/1K69N+sicmk4Or/3cR0bqfP//GfSfR/FTHd
/7d/FjE58h9o0cLRXUN4rovW9r+KmKx/QMuyJflSg3/tuf9HEZP1Dxs/jacLhwgqTWvUUYLL/iti
cv5xL0wS4K7sezON/f9VxMT8+F779V+6bGxHOrZlAMT0+FLuv7Wx2anC00nkiTgZLSqp1u8SCDLK
HByWkIRpSUfqNAocNS/dUuIuYskliJSuQqJxzKnzjUqGYB50LQ3GRVPhta8hQAQerkF7REBC8Tjh
UdVyRk0qwoKPAAdBeYhIEYU5BKhhl+qgkqjtKGi6KV9CyxzWBDmRef2xWXgu2yKdS8AqcnCUQnyU
3X0eHscdObR06fdCLi2GnIBVwktKCIob80iQNJIPMsBU0U53hyyCmXQgCaUN1GfPzwAxBYl/zlB3
3MQ6QHbB9pdvmuZNYNQkaBJxtpW1s861PJw33uAvcglDJ1X+j8dGxCPpjftGBVgSmq+oGtIr18Vk
3UsuboYVFsfW6t/dxgjWUdi0e4ljhFvVnmD6wA2m20Wxbu65jngrFboMJOIO6A5kR13f+b477Pyd
sLJDLr3gVKqChL1V2zgumwSF/DOXunwqSvLGhs2AUQcQRxoe9FOdJO4MpGz5blTyAevtPjYdeagq
aOFOx66DgmlbefgzGc7ZGsz4y0DycHjzspEa6amIwFmTlmb6qmZRpvsbG6TZksRGvI5VERIFq+e0
BahXt0NPb3TqHugBUq+iIiREvp5sg5LugSpEVsLq3p+gPU5eAYELPtleMmKpuMm1cAX8TMRHpuj1
0vBIT9qjKA46Vi5PS/1ZCitqG0sbib0K9/07Z7p2mdIku2i6yWYapLnse4z7ioK/UDSGF78ss1uv
qXTfNhrChN5B4i+LSz8Ak8Mb8a6gyRB8ZWO2RlEu62tRurw8HIcrz9U2SWUxRkPPvBZmVa1wyqVk
fwOiqOX46Mr0VxbDp9DTbRzU4UnFUbD5nxyd13LcRhREvwhVgzDA4HUXm3eZ8wtKJCXkjEH6eh/4
xSW7ZErkAhNud5+uja1dK3GM2iw9DNMCQ428MKa9TeOAzsui9Flrvt2U7O00ivFRLmwmY1Y9LGxA
eznYOVvdaD71DXrfzKAM2+GwiWt0q04zbukqZB5MewSOK7nRUYINGynEqJenNC/Mp64azhTryD1h
HhWksfs7SvK1HULkY8gQzxMoQGHRCS7izKHmJXTJXITHcGw/W2GYZ+A+SIDojPUkz5bVWvti9Dg0
Qua3Z8mjMtKzYqn4Xhf4t8Fm0csRrwNQJspVW8s32audjohWlmX1M8/zLcl+ynGyd/2E5Wvyh0Mf
hVzJwRkPELlXVq2pUa6zTPwC/ty3JisIw5w1AdQc7Lk03y2XqEQP5TQKK4gGXp7t3cpmS0WRa2z7
5JOJuYwNOaI6yvODLMRb1c8vlgGsKJ3lS4KD8w4e68KQBHkwkvn9QoD9gne1o7URuhO5ztFOECFJ
x9tx6Bw8D05jbVtnf3D2nJKHa569FtJnAh2ll5l48351SlEBVTVqZ5qk3/qseCVn7+PgZKK8h6uT
XC0SI6NrBNiEF8yo8tRWhDE9pb+GituPGjPm4NaPsEpQvooHg6TI1ETyg/LtJUheUZ2qN8F5PMSM
MOpRHsYKmbWTPfNSN/5j627Zmz2FMJWbY5UazAbOw/wHD/ByVE6CmW25ZwXpdrJSCqZaRMIrrm5h
1dzaESB4+3/QFRC+Ynh3CHPedlEKFF67nXG2UqDW6H3RMTfGIOttzHq55IJrOd49AvVO2p1M0keb
IqXBa7FTi6bKYd4uLcMDDJgbLcPntPrFsceXbZJNaCZ4Fi3j5lJnvZm242B/zWbxyBD/b+tKEuLM
OA3pzweN5MmQZkvoDpVPum0wJbkTNBy7ZOmsxh4Phb4MkTEXvHeW4Tzbnbh3Rmaiw2KcyBS/+bkP
RcV3iYDgGHZisNpWxfmSNBhG6oGLSRu+Fl8M7tfONio1lpiJsY+iejAS4ytCQMOWKJ/qCp0rqw2S
5AknMV5j7zgVqBYoAeEkPR7CGtzImpCf61yf4pnkJJbAVZBHzXWj2X32jYvjduF3jhaEasiyk4JO
lQQQCJaNc/4ie3HxUmhHAz+eWlGvO9rTieoflmojvI/69ba1eOGu8xqGa6SXtqi5vwJQNYNQpnOg
676IFT/0sfoCmcI9UbALN2YN3aMo7kILB2bhPoS9bb5ENouVH6NpAmf8sbJs+GA/0xzXk/pQevXy
DHnuOkTWASINM6sJjl0YETojBDtBDzWe4/Y4KYhVgGqp8YDXNvqoBWmNuDvnxbwJG/ejkfBjUfBp
EjAeuDte3Cl6SS21YgNJbYb2wBvXIg9KMNI9pd1Y53kFNJfiTdn27c7pfEJcaXdwHGdCqnXeDAvb
c2vg2B1qywctB2IVewE7k+2AALZdUgZ1vG9lAt8syc+M1thTi50ZIlNzHgabjUy1ceiHOE9mn6Lk
WuXBMfsHUPPnLMu9c9IxCE5yj/8HzPcCcGlp7fQ5flXEWCk1cJ6yuGJoz8+9jdCUliF8GQcDpxWw
xTFlupRO6T/0dPMiemE+hijDXsO7b1RfmZGklz60fqcYQPWEOWqbjOrFn5U4pUbxw97RcEvG5pCj
OsnUKc8aW6xLw+9uEAx5NH9qkVrgkgybe2qMvcljMQ97qXaNcK+li048dgROZUjEfvTM9VtvtnOY
//Njjx3Kmx8BOyTHIuOBGot4YCyURNeKBqm5DgfoIbA1W/4aadEaHPEinHI2fPWC6SgKwZls2A/p
l/WOg3i0Zm067W0tMrUXKuuW6wC7/Op+tW5v3jS0tzFLKiIh9mPlEWIjxmsEZM0aS7/XfND7oZrW
OVN5E4ahd6Pb1bslra4Sh0FJit2ckKA6/MStykH9hYXeW5q9KPNKuBACv3eFmYvpmONAMqg/6E8B
7jZRGkdmu7vAA/AC0G5HGttKLLXWn84GCDSFzgmzIc1wiXZ28HKD6l9O78xO4bHZx/NyGix0olCD
t5Ltd562d2Q8vD0/11+7CN/bsQ6PpX62m8kM4Iz9EyMoiHygSQX+4jbXkb8bouQ0+7ZzgAl8nu1w
Crwe/xpkGqiP1UTmteD+X69c8waQ2wmV+0fhwOvqsNhJMsbb2NB0o3W3jCLWjYfDRUtMjQ66Whof
fdepybg1FPdKhj2RpjfEM9xdD87KyjkL+TAEmMbbrNmF/5J4D1xJCzpfWMBCuY5yq5RpY4yH8f+v
P87hHPi4vowSW6LrA+KCjxfkuX2yRG99qHgpt0PpfXKy8XbumK0bEFnn1jHn3SLgbxsT24U9AqEJ
UT0n3kcAznmxLaqQPTG3X4o/QMZYvnuWDRVCFCil2C9ZUwaKkZIFA+uR3AM6ooJePajsvvMKCYlG
Q99wscqAmhTQ24n+Ox7u1thsXtM5DDczNwMSYV2K5wnF25nNC0r21tAKk7PdhFAHFvym30ut2i0b
BCvDyIrhgaZwmLjTcoMTNE5Lk0XL+Ihh/kSj8aanIiB2EIwU211aitSCAY8g8qOd3TdN6xOqqY9N
YyPHtc4P8xk6pJIJImSH7aKX8XRsqtE86Ex+DB0z7RKc1bZkSruZ50TvK+mOZ8FpSESNBS54SnZJ
kTM09+ZtI4jfj1C8b2msj86ihjuRWQGIlyePWNIG+Xbe2kP/RD0ZGxZWvPq4dECcrZkjh+cZ5CXm
GKYFkoToU7gcgDg4ehV3raOXSzLhdk9Tk8wgOFlIu26nEKlsNYNPw38oa8hUAseqi8F7xj7tD+1w
pCiju/kue0+JJYmoehFuKyfGXFqzTiCnFfQfUAvTmN5F9dCELKPHcWCh2ZCW7naFkPZBl7/WnMq7
///Rj9i2yumiotADUfaTDO10S0WM07IcX6rUfyxts7lnOtfe//+r1jTjQ5z05OIAKkb4bu6j6reK
O4hCvUl/1ATDnlk7t0yXJqOh39ScRJDOfbkHDoeHT8r8qHpolZWZy8OEdw+nWnotIi6ERHgvvP7w
5QtyCVSjuDuzK16bGG9X5dTgowwWB1agT3/Ii/umLe9FU1K5hmEX2qx16BlQ8kTpeKfpLbbgxTCy
OSn3sQMcf4ZAT+UZrkm39u+nxD3CPCCuajcX0zZOaooVbk9fIxL5G5x99SFTeLRC2BEzGJm9YAoW
8Cq/0xJunkoRPla1/8vM39l1FEpxWdYC7iE9q42KIWtHeyjixiFuaovnsnqMVSUDclefIZj1XuP0
rvQSb+n5AwJnRUkgF++DEBNIhxmGo2XTS+C1Oy9jyKpJFJC/Xjfr4SMjyQy+h+aHZqDOAZmNo3sK
30nRteiEVDQ1f+Bywbcpi98U+W1LszswM80gbMDqZPpZx4tFJ2TTD0E80pRRFuY+Q1cB6W4GBRTy
AHMSwQTj2E9VdqFJ+CSlMZxCDlacIZj9Z8J8wkuEs4khdkdL2savXzCCdXdFvskM7Jg90GYUnsVk
shtmVztz/iE+RQdXWOc8ZXoOms5fid7HcjE7vEvRal/tqO9L3UAmIyPPkhce1qMBa4jjJxX1SMkA
tOaf3I2GQ5ZAxnV5qXe9F8pjC8pvcMpdo8UIljV5Fo4wt7nZ7HsTHcArkuS+qKkK013xkdaRvFBf
xvwdKdoZBVeYKb5gsd5DcQb/5iCDNtNLKvR4F2IqQQTmAmDOdkkw4z3NU3rHMCbtZxpqw7v/eSk6
s627tWt4Hw1F0FAqycbpeFs8u5L164Oo1WvYh/G7bovAwDtJj4f9VDog3dWin9oEf0XimO4WbbGh
Yku9KEalmG1I2s5YnAPHF3+ifAlck/N/bdbtHl7MRUbgh5N0PPQE7u9MAjwMhDnx+Yki342X77bA
D+XtB6/X+4Dq29B6SG3caKp86wURMUAahEqNlodB1F+0Krwr9U6wjrxPF38W7kfVOcB0QU0WNb7i
ikTZOM0kypKBUQ0JpMVWL/R9bmgiumujrrw31EFr2rmTppCre/UVd4N97HXeXs2UU/ZUvOmItRZJ
jgkPywAGvS5/rjwbIkvUtQFgNzbQ3otgBDYEjgz60DK/fxKNmh7LE1NcBkDNdFSZqY6GeAA5CAnZ
zYEWEQ2azCHbalsgIEfur8SiHZSzMoM2XJ8qD/STcpb69WMcagy4lXlUVf4AWe1auDq5+EJApTPm
h5QKFu2bHBTM5sdhbWcuFf+hONraRRjZe62Ya/W5vVfYkItazEFyF8VaBtliYM1X1vNsE3Ac1cnR
GODjESUtar1/aINbm2DHgSHN3rMGn/FPRltlQ5zIsT4hrU+M0BqGAxYHOwmJb7+4wxhM0Xeb5OT3
4IcEZs+5Kq79qyPqq9UU95FdUwmUcRxhDwlCxW2z90m5eXZto+fSLqDY07f9EDHsr+cTyfeT70LO
zYmdbTqIsGT1wN7PJOstpAedc8IofLN9VrIlAt8h8sqpeeRU6CEdjj6neuM7YSB17pr5UaXmndfZ
w0MKfEIqLnlrcsNjOnC/xMNzUt4Mr0+OzHCanTbC/uBMzkl7EUMyu7jXU3lBgMlab60G5IoZeVd3
sZ+NbOnuSZEDGRwovGJZPFB1cFRDeZdNihqaeWGvZWiwXezuohOHaoI8Yhm98yL/Q0cunGKh9mEW
KkR0U53//1UI4d2c0Tq8ZuCFb8vvnJTN+rEsaMfbvgy/M2w+tLvhRaRV8s0L+2UPFD0QPeyphWkD
a57747qcguCMAWmdSREjh+y4Kh6UAzMgirB5Iq6MoPQC1DSBkYuXBxDatAdHigdkfhkWxjZmwnAH
E1IRLvcmBW5nOhJdrPc57VbQj8fRCqYRi4B3jvWgP3K0KqMOfSYl5nSiScABf8nTvkgzmJPpMo1k
MMyVGSSM+OBhQ81z7hnxwhmVUjI45iuPrFjrFruZGAuliKMEGOXEMXgYh+bbxhrfs8V29h7EH7eX
8I7QE3c253zWTtFjPL03aG4KZjurD4LEpTeXErr/8Fo43bRjNbW2g5yS9aZHnBnTvpW843ZY01t6
R7/QnQ+1aNtzXAXRvWFfRrmKpml3xKHv+/E3VKeJoK5sLgIWqdM+AwENt1nCLkZbw4sjWbvjur82
wFTLdPwlHNjua2ACvoPNrTbANDpLMV8t+76arDEwW9PFqTssj2ZmjySU649qKOm6n4Y99bMK8Wz5
Z9lruRNi4xHYJ1vYp9U50QGEHmVNiqbA0CG6ZWFaqeIEU7kRYQ8d7QNlNgtI7JjzHJFEmi1rp/ym
IuoZb1ixo8iqpBU1Bcxty5vo0mXfU1+L/QT+XUbLWV9cph7bomEyj4zjYk9AZMSzVPXXkLyuz9pZ
zg5ZdAzKuzxEIqVQVZ9LA2Sjcs5xNbt4U7t647nD9EgrUHagj4zVJ2FUGEUNJSUp1aL4wf7RFGZu
UzeijdJH+GYB4uDZODyqTb+cxy7qDuSQrgxXmIek+u/Qyy5wgclRp4avVnaMn7NYfYbZsFyyFR2r
S3lLyIT61BFyvrDeajo5r0vonfi99S35U8oVaj3Y7zG8/QvArmBKo5964ZLAAT7e4zB56q14OMWu
WePfr2lVqhOAdUYkgqxbjYsx1YNGx+BI2lTj1iQxk4UTNWT439ha/jaSHi3XqE90TTE6xUdfCkVr
oc31o+uG+zYO/9VWNYIHYhQV1avr3Rz1xm6OrdGD/ZoJYooVeeAwh1z34CAd4bGD7zdo+lmoo3Nr
kMdDPu5lyxg5duQ/S9o/NWdN7pL6xplhRLzE95lQQMqBZHiznU1NNcDNM08kVObAwRmAnzZdHsPV
gN7Myy6XiTxwlD2MM10JZccLVrpk4qFpHifA05Vli7sCUdMLvW/ffx0zF8qDtXfKvgF+uDgQVOOP
yM27E6jw96SftrGNqWQAU+syPY7y0TzJdge145t1/w9OON40eAJ1pGDldrZPwG6F8GzSMIX82PuY
V5Wnr7F8pC7io2T06zgJh0i7/by4wPN3gpoxlwfymuEDnlsywYIDfk4Kdp3B5lQLUd88M3ki5ItW
ThBqY5tAFEvpdS/2DGA59ZzXsAG+nefyqqzQpbPZxFe0ADxojSRY1PiyjPGrU+/nnPl9K2mqB9B0
hPmybU38GZELvNFLv+ap/rPUXOUIkk+BVTmcCeDXZ970GM/VdOqbkZhWmBw6qHTbPOrpphevU52R
Fkvji9UQoPTcJ4m75C7iQp+AJj26VmExsx2/dMmQA+AZVQvzStkgAcBCxG7j8/j40Lx5rf+mtcmQ
ZPzt8rrai+U4DMm7K1gjTSOGU1v21VGlTFRaY6A0VZAECTkqhHD4QEdQY2XQq5TPClaU339TtKDb
Zb6ZEyE33g4CxVs5TXSHxQ4AHRS+rUXHUtPTQ1Uyumdd5mRJj+o/TC/LwfPLl6VOvFNhzvHBDFtO
kh0lNm6rtxwm/5UJu0jHZAajTDYHMZUz25IbTtiW/UWP7Zc3tOdmsBCjmPFuM1AigUHMPMUGMKmY
pmrUbAxF13mEzpOL91BUzx2fG0WYe0T05yKL9zH2J+gQ1xBhihEz4GvPNZ9tK1Yc7lu21Ylt3GFb
6ECVM1uxR/K9xUmtnnS/xowg8Lb4nAtPZr02k9P3smU40VKag3uaJiNqQhVl6/DTVB9E0WflO22w
4DPCeBHiZ4gOY2J88IoFtv9YVSY1ov2xidtpr7i8QCcXaydbCusnCPE17q31DjVkJFZ7EB2zgtHV
+19+Xo5giDnRTWibXZ2+o8iIzVrVV6MMcaGnkSjtJa4qPmwu4b/FwF+nzN3ASELevCE9Zc5M/KAy
nr14fFezTbC0+Vqg4iV0/XIZzq5T25xTP/+j4QkD9aE0yWXIs51odq7SeQKhGQBLfI4RISxKdjeM
46JBMXRd+0K6AcKo4hum6sJ30VYjKmBiJ+VXHZXpCx+htoEbgW7FXYhdM9QxhikCTfY82nvhUdqR
+NHbDGpja7cYtoQ8eKFfHmsCKg4W8Y0Bpvguj3Cc+QMXFEcQB/PacjfR0LCPWv1qqh4CcCity0KC
+xo3SHbd39wABZLHT0Kwr9iEq7e2ZVeHCc9pPScW3t4iGER1b+YDKbTW5NDZpe6GbeuMe4iAvAbq
4yvz1qyKr5OC7Ir96cifDrwn45NdBMhLCllPlpt/6IY8nhn3YFCdHFZ/kx0Rsd1Lt7ivA7VrrETa
YoiYfjvZ2SvUl+erf2Uu4Sf0jkGQqdgA5rkf+hYouzg50HkRU90X157vXUEDdqSdIA1JaorQnrfK
sSQdB8yZ5qJw2ZrsvyNmoE3KpnowXPdnSviGS7u565lrxPgxuZnKO8OK2AUlsjAjxVQmxn7h77En
AAO0Lm2/MKcNLznjoroomFIlUBeiaH1+WqO+QpB4EEatL8PHYLXUi1a1CVF/YMMnYnT0kQSRpV57
erx3UvHUkEN9AR7zIQW3CbLZ+PYKojs5Rdqb0iteWDgeWXVPWT8tazxuLaC0/jD2JfIu5i+RDxWN
fsYbuhXEHHq3nLJFtKb2sSbDNje+ifUYEGmW0aMAxuleuvWnVzfviqYgJ531BgnXOA9dZ2/cBCRf
GVMoWLjWudT3lu8cyamy+/sLwUOq0BvKwXjidbqLTMbQTfXr4+Qiq0ykaHTjk9HWMP6AQPPMY0IK
VEdFhSn9dxpNbFJsFDQxV0YU0E/KY/ieAHyfu/vcXesCk3pXUkMCiG9fSrrkl5GSsw50qNsKyEpd
ehdbNT+WhNbeAUBgp1WFHejToOkPUBagGVmZt5PAjLEzHUng2MzecY9U54WJ2ako1Hf5f8xCAeNy
AVRLUpEwOuQ1d8LviUqcXWv7KV4oeAycVpWP65dIlt3Hz31JuE00QiF3Y8MiZDHZIKKkDamWy7vR
msdoaW/Ko1ubJiSUSmjkufNRSh93sfXaOuG+b+3l4NASPEaBCA3c6tArnCVeCVyv7irzQ8K3w2wN
kTD8ciLKvvKO8INa2qCejA9GJRUj1BMX2Pyo/fbBwPrPkSN+TDvCtgYndrHThdqWc8WwO/a48/MT
qshbj2HG4502Ygdv0gn6zL+3veZdc7xUtbzNsXL49hov8FmNTFyAV9jC3K1ZM73ZLJ/QNbCmI91a
FeNaX/iA0Ir+MfOYMEbzUgc5lbVwkigGqQuwfTlRsTHrT6GHIZ0vfgR795Iu44/NhHtJ1lJg59aU
7TO5Qm4ecZ7Tx2CVQWbPR/EmXJCTmp/ZWlZeAs4D0GA5zn1Yk2Mq6GkauFY5eDWRvXgTLBfggF37
Z0sRyp1Ky91i+x3HdAe3DK8hXVO9YFyvhfuZtrI+R2l7g62pkNSsZEfxOIjZPn0yogJW1US2LO5t
XAQ2oEx4aDb9fktydFuIBnoc/KOnm7M36uaSNt4XGVDngDdzYxSrNqyMEDG0gLY8mv94INdQ6y9p
KIprZgQgciDigSrIpxEUxcZ2ouvCdZKSwOSymlswLbzAb+FU0mbbJfL3ECHlHWSyqqQppmZZSgcY
Bdy/idmPEwBHZuC9wZioxj7FpAD2WmV4BbQsnCXW9EYAfawgjk/uPpvlqwucFJ2UsFNDevGgFUdp
Ib1LBWyB2TJANBHeYR3gotV0nwWV8b2qkqDoKG8nQfYQ1SbVSWgRxcKn7IQrPgJz6YYl+OaxYaRs
zWeiCskm74wchbvapnMvYXNCUsaVy6JXWVujRmoZGYldQuzlfBksNbGg6i/tmnu+wYeYA+7Fky9x
/dca2u8+JiXcabIkur4WnUnJVETkLRlq2loI85W5bsAvFuSwFyJ6yHlkXaP7mAqnUVDFO3A32Wbu
8DZn8pCZzJfsyiEY6ZUfVCszbMIQQhyBWw+PdiUsyq1BJ5W6485IKYeXDQdAQvTeUMTIONXfZDL8
Wix+twEVEzLmk2tP4aWxJ8rB/nIQxDXLPGZjubuhgpFm6BC3iTqbmfrEuFOda2O4NU6D1Z3/vGsK
WBODx1pgFdx3jE7seAtmIsyUtTRENedPRqK3MploFwWfu62t4cHOR+fU+PQJ+NmFQSBshhqraTp7
NTtfeXYN91624sH3Oso+u5wiS1b3CAPbuTaBnWXZNqYK5d0EGp808oARimsP+PQmdG4T1TO6lafY
H5MgT/xy31TlI6jIBxqoTap0xTbFzcUPXVactRYXw+oYcyMQCYGC7hJHNjr0YDHemC/D3NkBj8vf
DJ8UEVecYe2bnxp/VIJVJ7EaiD4K+8rs6n9N16gtNVUvJeWDG4JIOZaAFa/L1C2vgVwZ3vAFsnUH
4/C76LlsLi7THTmiQgmxGrnt94ERwTXvJDpBzA5OXXHP0Ga0TaxlkXcGGbUq8tkKKW2hES6fua+O
MnExXxXYWLHSJ9jQGbxPN5P5NX0mq1mr9mCa4QN0gzgq2eK65tLDo8pIT32Az3kwk+iPEQ7nSMIV
SjWcimVkMtqhGaDMcHohubsBrflaNoyLXB/n19DjpSMcDb2/CkBWs0SEmR9QkXKUhsuRH/fIduE9
dtxdlrIteMyKLAxiRwJqHxyf6Jdq9AnELG4/SECRmtbDqVHSj2l99b55bEc6AMp7xwjHayF0tsJr
3+JpLi6pFu9d4n2KugPG9RnTc7GzS/Mvj9eL5eirIcj5t81aQMO5pRTd50Dl8ra3pwdsVVtfVqiK
va8DL5r+mWP2R/T+q6TgYENLyGqk4lAaVXIbTgBwCmFbN6jW1JFYD1k6m7tupPpD4qDm5Fnczar4
bYd/kSpmVNE83md0XlgNmSjP3MJNyCnbfEsqxj9RvFhcdfjwYqTcALL6czSEyVsLl2YzJnCT62Vh
o+t8umyNDV8s3XP1h9u+Do+qBkRUbiW3ymzjg1w95KIcQOf22UOf6Ic4xAlPL92Xci0eazqXy4Uh
xiitrW+sqW2M/duuVcW+wzI3hWF3VvD2NlPuH9zV+S10vEnGClKMax7sCHRrK4uTHhYzGMLuuYS3
eHB2Zte6z7Zj8TsqRANxJ9WCQjBRYsaw6cLGcKRaUu3LEbLdOJkjZ7EPn+vS6heME3fl2Gcx73KN
6KS0/9CrrzRkfFXUYRbQuTMTKHPEXdfTeJG7YInTYmzWuA/pwbbfWTg+Hjy7O/WKHo3Cu4V0Ud1J
6xjV5T+RU7CcR/Mrtye9U5D9t7UBmJu+VhhnXNE4gpLARtfFK3CPPeiii7reE81CSgrxKPELYQ7N
qbGAzgyLO24YWqIjcx24KJSEAn1p01SavvE4s8/I3g+jzWA26SG6z6TIQrCTdYbfscHHVVlrrten
qz7Kncf+SKoj3saSDkvocj2V4AmeHYUfX64qSyz0j4JSEdBj9la0ouVWxp0EUWrazYJjkBP+84H0
bKcmvdRRn+2I6pgHK13j0gCBGVCbvzboUGxZ3LPGBJR4vUaQObZHkXkJl/nf1F4MgiEXaiwDIZbi
Moplb1mwG9rJhB2RpDdbtyAXrJCm0zL8WWCIw3G3eAuwAN2sQZzgh7VTcfCoONuO5A833Gppp45G
6w49FxMoukA8EKZfkSxV1ZHKMfHh1eMdB1mcDUnZH3MicwduPL+OP7/qeWFZxx6livQzjBPzYKjX
Qg3rypm03xqKQ88Oz86e3EdrhH1u91xL4IRNpn+G2VI/A3E2+thHeYvJUnUMOnpasXOTGYzhchcz
MGOAoEQarGhym1ziP1bf4K5xac1to+knoWCJYk6U5LaH75lEt7b3fl2BYanyFSWMz4vX65eZ5EVk
+8coceOn9fY1DNOwdbyS2UtCZVsvsnuSHnDXp/zH0igtkp1IG21yyEaPpkSPKLDQ60mzxLs2Z53Y
RBk3gKKjx77L14Q2/IxF80wNep42+RD9gqZ45bADMnc1qxKFJFITUUiNz3oFsk51E+7xazDyp0W6
Cg8JEOyNrs1DkrfzJbT9n7ZR2a4j2+W24zVKmZmAqAA+MMw6kGl0vyjyb1MRPs+NM+09lHwnhR6K
/jCvMRchVlNzoS9h7fPp8x8SHxGXBMjG8qC39xisgJBBQHBp5Twm3mM91/VWq/rNLwnAwLLViJkp
MRpUwqIM2rQ9myL6XCjZYtToddh60+7sh862I6eF4DT+aq6p2zBt869hsYO4g00zJ0bLLYvZwkwY
8ThICcUkCqPvifAGX2GnZCbv5qE6kAhxt54NfLkr3xpdEFVJvfeOPl6ckBu6CV/BBNeITPGW7GNx
pKaMozlmAGXwZyIzJ0b+EsXJgnuEY6JJ8mTD2XqXjdWn8vG6dwsNSZ3/RmFyxGkH+PNMyQ72phF7
tCL3qFK9g1lhI/bqinVDHPw51teiJDETYnA7ZKiH3B0YC+U9hxGpf43/OWO8rienw1NEGtDY+Okz
4H0N4NT+xGh4W1o3OxOkIfN0Tyd69CWH8GMwcUdPsXEtmsEGU7Bw43GukQ/l1nHY0dtshGqRLA/p
ouVTF7HqMxbHW4jjnOm7dYQttCV3iFUvGnDO+fPZycPLqIzu3Sz/1oscd6NgIF279aXIlN4ta0vH
GJIUlg/WC11JeLTavylFP5tac8Kumva1DiW1MD7vQm+Ky8w7sAMzw9nLpJk5mh6JrQkae0C2lUph
ADfNn8aAlV+PSYhKWZKzyWnW0EkS9MlNRAAsxr5E7e3k28BmzJesvpi5ls8xrSN5rLpX67LWWffV
Akq29B9rWP55g1BLMRSZsX75dMsCa3S+cPIfALeGc3ccauMbZ82fclke4feVl2H6myYkpmBWEfxf
lfWliI9+VUicZx+Gm7/ODuM9utm6LLLvhih7jqsExVdb4uzDyaaYHHlDDRBZCUJyBYX/2NRPQ8dz
A/9q3rXQiZp6fo7KeWcIpzmYc0YVHoMEGuC4xmraNXPz5nCn3Y3VpPZt3/wDQblXuLNesmWKN6xl
jHHHB4smCFTMZHXb9jdqCZ9HiSVk0j43xiw8CDW6TBdtiHE5CFmnfnEnDC+Gql5TewHTS/ayHtLm
CPOaQpl04VpVxntXzcuaZOq4i3jza74Ch4q/kooM4AT9t2PgP6bY7g+qY7erls49+ML86mFPLk2f
n2PTv+f8l19JZ26QWPFPZ6BpBkc9hH4vH9X6j5DKl7VflO5hnNYqCXcKeJKAlr2zZCz24yJfonSh
cTcD9lWOVH+luCxoNAcYIp13bRvHaIYlIg1jG3seeW6jDw+hNOxNdh04zhzC0Su2/eLd0WUGUibN
2zeL0fDBha5C1UOENS2D3ORMht5A+msgzlR/M/pPcBhgoiVEyNnS38BBfLBdpwtMWgOYu30jbna7
ocPN7yOybozGKri3hJzDnOJYdZ7aGulKwZPDm88aHZD1ma+ilPSHFfSvCav4Y8UaFzjnDPC6Jqsn
+0/psdtADkm3wgjpAMoZ2k0CNxaHtvLYhc03DeGSznXmN273aEQgYV2ZTMdxaqObSUXBpDFeqJrA
DGD9Z+2aV2cgwVDhRFEEQm4S81rGm2WWhWDKRedCG0OZnHT9kBolgK2+FKehxKSFCIDTPN6RfHnD
Via4LM54DTlcLCpxPm1zfnEHnqi+y4tTZmDRjTjPtElx6TPAMH2J4Zlo0ROoWjodAI6S7aGNY+Hf
lri/azG+BOa6g7Uriha9mMt/GxQMRC41dQQAN/8j67yWI1W2LfpFREAmkPCq8l6+u/VCtNrgfWK/
/g5K596949yXiiqpnBBm5VpzjtlsRIZdWkebJCjfIFPPu7pbVWH00cnW2RkEBGaz/ynZc5DHmEhL
vAacoeX8bVvr3fT/eIJpjeWWmxw1x4NN7Akz/fxnNxnEVBjmIQSUIzRhBXblvJY1M/h06WNOkQ8z
QxkcP1F262Jz5dqRuRHeEOyoGbj2wqZzWrSeiauCbY79cpf3qJbd6qXMh7WSojoaSHjWoZFczIo/
0hGc37K5sldNEb/GXlNsx54rLiGDn4MA0lVXL1bLOJ5nlxvo1umVU2ADhOzB72IofIP6m+fphwWN
hpJLuyskaMwLIuibFZx8XIpInT26QfOs5NFzYSz3Vox49ju6SZRIFiW+IgC2j996V/+OE9Yqtiz/
Jtpvj44L4jmfMEdUP4YKJl3aDClhl41c8OCPnbbnVdFuDVtEb6mdk0oWIcbOA/2S5fY+AFK4Mhir
eh7ZYVkoGGp2c8Hr0bGEBVI0CFW0++ont5wdCrS1Jnf6G0rJt2wWK/quCK1qijKcYNYDq02mNALF
PHM0pCb6Y7E7ZPAYHvmvMtFpntH+/YJQGu0ZUEU3JKg0O2McUd5w7Gq1z9X0g+QQ9wHy2UtV+MVj
o50fMAVXgWae7IXu+jFUs4UfU3E+b8dD0QX4AMyUXqnvZPCUp1ejlym2ZBWsRqDiQae/zU3MiUp5
O1JvsTykGnQHVHxnpEWeGWjO0659Bn+xmL/w4SLSOs6jR50QDu/gM8SpcUkImbT8LhbSOrZQ3OgQ
W9wZUgtr+EeCGkYmBCDzuUadFY1S6aTiZjrptyboOCISIggHt/qEahbvRtehhZ6im8Doi9PO69Yy
znl28mxhdgdCgUjEhkbzIJjS6tio944uSX2v1q7WepvPaGKThM6T5TDfkYhAmcZ9k4BudjnD5i5C
OSEYcyPjfkbH0pCE0/5ibG0+zEm6kdW5bf0/xeQi4BYJViMGOT+c1AO0THuxXVK5xrq5tB1WJmzU
jA9j9KGjM0vsE7C528r9XVOnr9xsAA1LBvvD8Fujw38snXOKdoCO+Z90iA6eGRxSWqJGhLVQYVhp
Inj4HdoSuyydS1pkLygy1pVBQUpjMYMxkE5bHUPhdnKhHuxcIijS1Mw1DvTERGVp1fjKDIjbxTaY
5CPA0Ic0R9WQattDCnfsFHbE1guXvNzqlI7qG44wJtam7S/qE3ZyP3o1SqLW1Yi7IIutFyeT5noK
+I6OStE6d1G6d6oxWiH+rY/+PDw2g+ddPD9a+5Kwgax/GvrQfh0XyxbMfTCa7tHRSfGCACM/WJJ1
6oBW6cXGQM+6T8wUz+5PIpeCj4mhIWYQeiPMAxsWUesM3PIlNNNiHYxe9bMCeGI0U/Z77oGwEeIh
WHgGn532yfp2+kdl2PahMYbrhMluz2yuZ9uEVBpkga1ZNzPi6JZO5OxQu5ip85Cp4u9ocdUVynhD
5OndEptBvIz6s0sU6moes3w9Azrp+9I/0Mggn0c57Zu7JOkx0tn45Eys3ahAx0xgA3JC4nVtO6EB
ZdXD3pK4PHJJ1VjPwzoHzrm0PqznA2wMsm3/xOCY8WrWNE8fB797jZuQ/rqdftelMK9D/DtuqcU/
mCRQRVPoOn5U3hAtt7m+JhEmtzwC1hS5PiLl6RswJFQrpdg1eU8pme9qq8PeRknURIc21Vd/mM5B
Gb7p3j9lp9SQS9Y4//mSJAHWXreqJf95sYf2MbGQ9A/WKOy/FwIva0bGgMHwIutpf5oD/YborzXG
zw3OoI1v5owi6dZWZJwxYjHnswrGZ4RlnhUq2q3uZyqmv6XXvzPW2WA0+Vk2GmMg4DPG2LR1Ka7V
IrnP8rJa66k2TmymT2bn6a636ViZDYxnT1Hqj8XvuAuaU1ZHf1WVfbLqzXdmkh8r6WD2EWcOkJ/e
gKxPLhRiAi6exeTTdBoOPdIGD/74qur657iEb+6TpuOpZnyok9Z8qipCFQaMSZCvLsZb4fT1Jcjj
b23rqicUiaDdHAw0oIYoUkVt7X09n3ASk8ZhKErfIfb2sO9wtYWksOlJHKMgRjXI5VEcl8TxiQp6
N7e5dYzz3qLclP97b/nZ/aHHVtgWhfdezj52WQeSf62RBXGiyLelTNFlZZU4lwx4R0dPOyxOqCxH
WTEbt1E8Qe+DsTba34CbWVvyNd1Tl2l1qlSiTk5TuPu0aPeSRvyQeMdG4zdua/R1ThBxFrMCMzl5
QZOcaBnZ27AI3rzKD06WlRtob9vuQATeBnZ9crrfyCBPv+7dH3qz9RobrAnCsi7QoOeMYCmlHlhk
8JC09/Lrbh94KBcyPBKmDfjPNdDalka11QObcYxme0MlR6O6E80pbc6ONZwGOcu9P3gUgyTEh3YS
YzqActVruzxXqo71Q2MQLhFLGtl+ZNpHf2J1AEwK1CQ3BWG0W+wBILrs8uBEiuB4n7Qg3FkVSrb4
EY1wtm8NtyYmVR2LcKJZOOfrCv8i9m+dTJxEUpMxeUD6V4Oy7sRZqwekvZFdurNy1zkMHYoE8k9c
RCZyX4DI5rSCDpgYErwabeAba7RuxkkuW/O+Xe/3lowpZE0DRrnlP3W/iUZ5mWvsFQ5yYgZBJFFS
DW/CwLT4GXC5UYlwj/9pNQ6dfyLG9aPKsENM3SEpoNbA2tcUG8O6NQzjUBe/PHwQ2Acp+RDZ09lO
zKOJTeHobwHPzdtUWE8iWECA3S87QVJGV+CXjf5359XDRWjLwvxggvmYxye/pSHHkoFk2RGwcTEP
NztYWH1d8uQvQSZdt9jRUD3iDbNXQzms7CKvN2nPrpnQQzRBh6mBSeZQRwRzTgE8vCJfoBeoRDVI
CGEdBzJEH/xsqrdR1QyQRwb7CcYHKUsiMDYjQSZ0G5t2j8C8DshT7+dObqcRJEqq9d4s0uEo2pAE
3GHgX162NGWCxmQBsbgnPMBzKxGyJMk6XAStFczL0fdXGYqo7aZ/ByRJnowlYDmVZnkIGdU4Yecz
9q2J5Ano9nr9ePy6tzwU+WNkWvPBqcA/yeUmX17ciGhYkT3BCmoO9LEqSLqlGojMlHi6/j22yeIF
HJRtlGWlG0xCfUyqKlSC3ujWw8xcf2o14oo09VHAuRabnkpKxJzOldlZT7rFGeW2/rX0m1eFJOKk
Qoc1g0/N0zM79apz1fT2a0NqwqI+VOTsEsbcnQBIo7tsrZoxt7Mg1X2MigbtvNJPvBcwxDuC2mgF
VtOWTvHWd2HWYXOK3sk4eaVo1nujT+WLgqVFbEv927RpeVcoxTnt0YSKOlc+QhkFcBN9m8N5vPiQ
XtfZmHZbX2LkoIZTaA/BYK1USs4idtpkjaKBPUV6zT4xlPF98t/vBmPPrrEkuqO3g+gQ0B0okyuR
jqzXf0C17Pcz6hpaYOG4pSWY7AscI2ZcDO9pZoktHIArHf1xjXC3fnbS+bkIoA0FBLm+9Iv6PKQM
2cVChG/TOH/XgTVuGnJ8jkbS0k9vaHLzzQvGRQHCEIcTf2UUya0NSAqMJGd/W10YxDa7fMkwMlFL
4d0EjJv2Ka4CRu8BC2aCiJFEWwnnUefmpNr4gWbY2YEIEtv0SdMPOZhp760Z4R1yFVWrKiEHgtMT
ok+6M95o3JZSclawiiAw9s+Awti/vKObkJenq18WUWdcopEamE1hH1tSJwpFdIdVlp+RLuada8X1
NhgByMQhOc86SsKDhGL+5DSIqUO+wUqzz0g/uMbyt8LjxkbPzuCPyIKKp3LFQbg2BnB3eYh+11QJ
mAgnmiMKWDpxlV2mT2AxwVwmLUJjsoZjdolVFPpkKZRJusqJeN/Lgt697yRqP5uj8QClljY3TkFU
l9ugnEBiqzUm02kj3E/6ZuJJCZmfp9B8Lmfib1yvT45kW8qLF4qtq/pfvOsG5yiU2U78BEW1VlZV
nRS1Bwd21NFUuRh+Wh5jhqdfN/XkBccqGv96OM5XeOXOkknRupbdRKgOxXlTlcyH7WiLk+2hD4Zr
FhPD2eeDffy68SLnGAsGlzEK3y25KROz9YNEi/QQDgU52vIjYEixMnP87ZUgPNC2SOVyodZmg872
7OrHwsLuzQjCYPiNkk1jm6TAjJwHEZYwx2MRnWh5RqfWU7+4+LOXBJXJ6I/zsnC4nqJx52LNcsDe
iN75+3XtFhEN2qonVKOhaji5USNP93v2/92LwuApIkRo5+fpDwaENuEKErfVcqPNnwYg6mMT0cco
zQniqmsohsTwgCJ5zliKsFuDAMgq/ELO0IByk3rrqZskqerUdN14llY0ne/3xpbEhZi9cWUOTPJR
rzF3taiq84msi2kykXNjsaZ7nlvBJrcAPrWCYU4Qjj/LmYKsiogRdysCxe83vRjFwcisfVxMDioQ
GFx2ghio75cY0mgRCYxwT7TVXpIl3wQRZ7HV0/Cfl9vLG+V9HXLlzy4la56TgxggoCfDyqX29sxg
mZlF3vmfmyboS8KPDsVURBeN3CnOVbILSFK8B4BWMBsXBVlw/udGZ05wtkegMBbzSld8n0x9SmIC
E0eX1WfmTJ9+NaOHLeCWdP7MOVejqU79oiNBIYORMaPKmqdf+IvIoGgNtqi40OYM9tmSRBstbxVi
1a0J+Dn2fb/g6UIW4nF6tuVzFczhJeX0iHovOkQjEy9v+QuZnMaX+8NgDzrQ30XR+N3NYG/jBi13
Mc15ZDwM+EjF2UB1y8+4dluaTmP0zrquWhMBYj1iYiW+hJylBWXSHX1gjXsyAOXVynW56dPMfQny
cgnQadeGgpI16/mdPN7kg171ibQbuF8YzrCr2oeSDI1PupUjeT4ifjNHGB91Y8iNWxvTShCYtkuD
2DrZtDGHoI/gpcDMTnJKjci2BeTHpjlXyMhIbGNMtMgAkaH/BHOP5NRflbPV/U5qvUEeqX4VBod0
bVTmbazb735joeMi8vPJamk7s++/xZD6uJbnm2Se+JcOXNOcRW7WO/a+EWN687RHy8yp9iiu8pP0
yApQH3EnIJJD22yNH7ATr7VhOH/nilNI0pu/jOVk3Trj9JqP6JHDMV9xleVfUwNHA0loHtI2RNbZ
tNMaaQAsB+rDV6POmgdkUd1vSaWqp8X6EJXthUiqD0AtiolLhZbEZEnell5+q6wOVSc+jd7JkQHP
Uq2UQLps+PK9RJX0zselXKRYWalY2e+ppHPfsx03ilC/d6I8Oqb2hbe//xY5Bi3twAkv99eaQXns
pzJ6TidtveXJ4/1JQFbiRynnV2iLzrsVZPiFTFDF9ze08nBC9SX15uu5hpjXTqPM/f0NXQCz8GUt
eb6/drbFqUSB8BQn7Ghi3N1/OjGQh0k5P9/fwQVNgaMpMR7uD1WtiHIHo//1/SGb2ZwMGDrff4sQ
lh4O3fHz/ePUXF3sIWiwBzf6nYnU/UnJYMtHx7Me//MdWApT3KivX4Z9FO4bDRX+67lQltYhbeD9
/a+byY3DiBTSw1o25qCim+uXEQZWtsT9R8qv4yfwd9f7o1LP+RlZPEu45RmQJfN9MliMcpeXO6AM
N/UwGbv7Q+oQBavO9073z3KU81grIb42OmiOzBva98gL9ZNKcjRdvAOog/489eh07g/BGjOgXDbJ
/SHD8XLjz639tV2FzTA+9npsg8trA8jlbVW2X+9vFLh16vC9yhP5ZPF/uT9HwEw9TxIz8P3753li
gelFSt2VHQII1cqzJTJnXSG4YZGW/o4bRIrMo+tnMkRyQjq79/sjAheAOxqswr2OJ0T9zWlHtS01
bRgy5sWbW4ePsXT8m+mH8g3CyyGMfqc6Vrf7r6UbPeXkqX49ckPzKabrSciJKd6YRD/LbJ6+ftfy
ZxGb1n09Un37ApWFGN7lmfmsXgTXnK/f1cP4ilEi/3qUTNmbRfLI1xcwQFA55hh+/c6t2vd4mPyr
m6OLymVZbaMwIihTjjfMCOG6DqoaAycPbbrxIF70zizHP0aq28eEyFu0+MdMVmhNZn8/a2FcLSNm
Sh/15r5xQn1j6qpZdyzWMhNkIoWjsxnDpr51OP5PbmgcTHvhqHAaWjWkR90IOPPgwBgHseS2dxYp
8As7bym83IXdkRDCWzAp124Q76MaUzSotHOZ+29GyFge2rmPDLRGMl45SXUM/PnZLomu9lgcc5r2
DpiNxhvzePsgAfE7U2dfM2Jo93OefN4f3W+SwU22To1aODPleLJLyL65z1rJZlQfVqV5NELniOvC
vIatMq8y6WNiZG/5gMhDYnJl6bvxgVqxIPBx7gz88bFAhlJVii6m6yxDmthbWXerfezYVwv552BN
4uyXGR71kAzcnuHrjIOXUQRX3cjXtAJp4Dw0nR3vwiS1r3M0uTuJL5SgLh42syOvtndjajRcohTw
UFqG5LJhUKLAwU4BgM29itR2l6zQnY828zQEtb83IvdDLl+FuE7ner93v3HYRDnd0IOmiqV/VkJi
6nFwQX9c37dT4/bBMaJwNJe/4f6jUDPzbc2GbFkSBndpgxyrzRkSZuMcIu6OCaTwQAsbNhb2h9LG
VFBOOFp84UbbeAKb1HexxrBsDqu+aYdbqvJg25oJOvbwuaXbc/GWb3nfF+73Uo/WmkNTfn1/KAjR
Zm4l9qMVqyvz8HM5mORoUtT6dohMF5P5jcBcfK3dfEycFJqmLpmDJrjSfMgfvo2ZHREuhZsIruMY
ESCi5h2pzR5RSBWh9yGAg7FqvPNEpW89GWmpD1KpH0ZfQ2ya0VVFEPhvXzeL+YLCIt2a+KaoZrod
81dIaH2VI0n1/rg+JIquY7GbkEIAbR2999BE5xxq9TqOjD05Wc+TNqKNsEoDce9IcC48nt44F1Sw
O+2j/VAm7BmqPtYzng8JLoNUBMcmbOCG4jPOdP2zz21ysZNs6+fv0Cce8s6F9tL5BNuaxyQPj3RF
oDmX9UnNT1g2YibL9jWk38JEbrzOOcMUJE8eJ+EgP5pWXhzNyJu4hPzfY5hdxfGfh6ENbJ1Jc+GT
xJGM47+fKpbXf/3w/lYtrEH0kMtboQ3DANdrgQT46xn/9b73F9zfgGsuZdV//frfH/t13y4y3uuf
p/37EwR7SHP696f98/b3exbynOb077/i/tH3391vvr7jf3+ff3+yed9O/7zi/md+feT9h//6478+
5/9th693++8nf72jCU5k6i3EQAbIKygQB/Bl4Q4Kw1NHN/v0r5vRf4zNchlT/xkIuR5rE4P+nP+m
Fd0dG6tLsVZhdqtq60Q1FLB49d6hI6rjJG6uq6pTZU/Vqat2rGswK+WIrFRJYsocVqd+uSlHWZ7y
KvxLa7PfutWyxMyMv/GyEIODq7ZGIb4FKrdPKh3sE+lta6tfQjQmmR0RXDFr+BgirhIV4VGwMcSZ
da2/amtskUPY4UlcZu7op09QixChZv7ZIyyVJOA0OvlVxfTBTxDBmlayKX3w+J5jZef7TSGDGlND
na0yVBCnZJCMeqiB1u6y3DSLCDtLgSuk8uL3dGwhTqDEv5gN0hE0J1vRNkD0WmI9k4nJ/JzspqlL
sAHyrWkEHOuKUXExNegU4dVjTDwR8PoNlzHy4jEdD4Zn0OyxPkl3VMeB8/ptTsY9/tp2mzrpdraX
yEouUnHSI5OX+rWNk4MYS/RZ+YQVOUarmOnvrS3Nw1RByi/lHgPjJtX1CxbLFOHiyUEFumTFZO9R
emtola7s2fvlzTE9ysYkAYBwpf09eduPUU8ly7f1ptTYRMJ+Lxy0CkVn7oQQz7byiqUD91ZDUd45
BkNfw69XqvWqTWoauNprdfZCkIIBdcfoRORYhfa5E+475rH2KDr/t2a8RnWwzHTIZJjqZF01EBNs
Q3qrUl76ZT3vkZRY1v2ZWbyX0CUZiNxa2GO/nTiWGyE6OF6w0zCIZLcEwNRmWvK76ILhZ2OqwcSv
WyEmQJ/fd6/2XKZbn0b5QhS5NB2aM9/5ZQ79sFU4Sz0WQEfNBbxerpMZ8QhyrPTllEQyemx7pBTK
gjgcI38Zav9pcK30pVXIuwfsMwEro3WPKAdXnyS+MTsEfrsxQ8fcty15j207EMCS/Zkau4VeTY9Y
9vOBqlQ+hrOivTzTVguMHajJlzAs1CqF2/aGixsjq7ECvWOd0OXQwA71D3v50QDrH0v51Ybljkgt
nvt3gJo+2ljCPEz6o3KAuoOVo79YwXAqsiZ8FNglyfTodoLKidTrRwQ2464oeYVtsJBrRjZu5Dxn
C3gIB+pH0ZAs5SO33y/xif8c4UHu0h8lNTriVHk0MOKG9o1edveqShbWzJSwejH3kdVCYkydg11A
2cw69OnuxD+2om0buB2nZpEToZzEHpd2A8xxjkA0IzBnhphzwLGBz3zkyE9bnxhcLFsrJgYyyUuO
NG8kAsTfpyFjEYMc9J03xn/yAgtOEMxLdx//3pSW/jq14pPh2mc3sjZxizc68cP42GbtS9XhdHHZ
YojqTVSYoAoWyfcK5z2A+47JT5N+L5oKc4HPbNvTHTZ8gKnatp9j12t3gZs+RrUisFmHLfg2Ooro
DJ0pFTu3W/cdnbwk0IfCHrOth1p9UI2LFdhBT2/rgxU58Y3QE1oj+Srw3DezphLWmMJp0Lln5kG4
ATWO8qEhb7wqiwt+eHScmfXaNOV8KqoOQ5gJjC2T0Vb2GTtmaf7pm+Qj0dY30FtZVnqrBGbIyoJG
Z+K832njKRj8x6ZFy7t44XqM6g8UHJ+64JMakEOHAZaHt/QOHDbWbE3I9i0WipFLXz09pxGhQKNZ
viIeRAYswk8/DCjS3OlXHdtQyWrrGVRAfR5b+xKHFdvUTbDV4QzbZW75FwtOcyU2vbkWqk13pBZy
KtXCRlHMJ2n64+zei7gscUHFuCc65A6IpgECgxXcoqT+nkp08spxOalUzV7nNthD5YAroZ246T33
3W/jl9TFTG8LQefQt58LFWk4V6Rp0+emLdNi3kAoOeWgScLCd86AzESHg5/Tilx5UWNh7asfCCuX
D42tYFVV86eofs9Q52k8752p1KsiHbd9i/MOU7YijYrGWj1ptWrj/mhiKNgkHAzIzjCOjMoYtmPn
kjSsjHMKUBJ9goJQaAm9IYnjsaHfsGcsQLAEsWVzpna+HsVJOsyJSBUtvGwvSJ5BFaXEqWW3prMc
RnR0jXXoBG9+BkZl6uZzFPnbIquMkwaNC0XcYCmcxXoXO5DE7cfeBRffcnkd4SJ7EoECo+F+jOqL
d6A/XTzP7oyjK+o3HhDzHX0rpn/2zNzJQT8RiMNIShduksFn8T7+NjuUwn6gDLbbt25umnUcxpTp
Ma1pJTK97hPOgsgDh6cmaVeGD6twTswbgN+diPL+EdZCjhZhjuDB+4e0CafD7HLVaWTvbLpUJahB
9r1LNR40iDMMCND8U4eX0u2GfUrLjmRR5ZJhJi+qx2GfDm2HCso8A3VN9i6nObu2SKCfadKqEiRT
2eyzsHwMx6o65E53g8zCVN8014PrRhs3CL67TTeCpTR/+umAdmQkPasEP5dGbbuvPPMMcWVThqg+
2pHI5zBilWhX9NlG1XJCxmni55+IFstVXCSShNFfeJK5fnUtv0EOF6asauKWmV78TC7iq5eO5c7r
5etIZiXuR2ddK0DCVZ3l26T9KPRQnujyR5QCehXVSfM3VBRb0jQP+Yhi0bSR48Slqh4nlnsHZ25b
Ju0Wg1JDZkhFc6RqlZdeOXTZseAEFH90tNA+7XGkSzR+dEoh26rpwia2TijeVAgTtQRiN3ZotDP+
AUVXuZskNg8ihahhptY7loUPEHnhLiNlb+qGYyODZKeKsgE43uHVytBRNoZLGor7hsI7O4Uz3fNw
jppV43cc7B0tMS1cNM5OTrbZ/IQqZrGJzJjoE+yDSUqMWqhrUCesc8APwT21nbVOophsKH1J5KKP
NWr7AQzjUSogVqExxxvTueB2DcbJ2Kih8HF1gyCXobvM+sJn9KHfTbMIn3Rf/jRL7BGpfKsxCdBU
NSBaIfQhJI5g2BjBoL2kstTDEiLpltWuYtIxAuF7rbrkTTNjXjnZkvujcHNinn2xnDambQquJ3ey
YZOzBeo+K7bZUnUkzsYoAMBVeHF3KRVLGs8oNaZkVYJgJsFL0B3vMYsmpVTkqfQ/QyIftiOkPlzU
fr6ROAadJN4FU/UU1zA/lF2TWCeL01SMSH3pBbY9E/6RlmGfQ0WfjXmv7YqTYP57aiZjv4QgzJAY
wGx6IchuPDBJmjAbzPe0++hwBdXG7szu6FZhtYMH88TIzCXJPfsxLzWvK9/RED3PJEnQDFSQYxvO
ENp3r27afvTKKlHOYixzmQpOmAdmeOEv41lP47SJLe/VJJFyFxi9AxG9PWDbt/YOtiIY7hQSWB//
+CVhRobVXNNJdi997K0Bz29TvKs/WjjoFnRWMfW4HwYMnuUitpz81NpWTZudnVfPqbEmuql4wLhc
r+k3FGE37Ea7NNY2DfM4I28hNtICVRwy3kWoavcYhQxtvInBR/COqmSgjx8MnMOdVgDYi/OVb1fG
FrTeVYT5r6Cf0dG53mtWF7/1TFjboltSTmQwvuaKEOfRptTMddNcDA/zgLMWVdd6sDoyjDxUwrRr
rkM1Iv+FLZyJwjuMg2msOdR1y+WCwaeQjNBhsI14sjZe16Qnc9InaY63sq0YE2ZLTWDEe6d2jqSR
vCxr6K2ZDPV6IjrDzWsY2cKxqLCXzM/ihgJswTCT+gd+9BwhlSEcHZ8kuCXqnzndGDlxh6aEEjkF
HCswLOu1YaLXAT/MZNdql9lgsfjqph2qgXxTjUGxSwu6egVgdmGZSK2+D3apNhHBfpbPUMWkKDqX
olxJwKdjxAVEYapYEU83XKTdP9aLpD9q8PranX3oqnlvgRTZRFbknQZ3eBnhUj3Qb3RPlckkGvzl
CwmLSLxRVZte/2zk4bbOsmCDIntcUPlQAd38SN1+6XWHWjbq8K71dbtynZB40gAXVudvRFHUb5yV
AbkCN7FtdB2mOz8GRXOBJyrXCJkufkIB0FSLn97GABw3CMhV8avWNJEw4OP3HOobl6K2kT/dMCFa
UU8OqztMN1rNWxRlP3RqLg6CPwFyyX0VhoC/E7JcLLgfkrDkddfZ52CIvvWpY1yIi2CqmPvmuq+m
Bt7U+1wIzmw9CUJkJKpraauPakpiMn/gnzPaW+hKs7ioAOhH/1b7I5qmHsJA5w4HLth/xpqlxhQU
/YruKvbdhfbmp3l1qFOLBM8xPyc52nBnFodq5vrtLiulGoNB04YBytnBXJkmxuLZlZ+DpYhZngOA
HkJvOYL1Q2xr9lCN9kz1DCMr6ycmVB/gmI9muvVPg8Y5A4U6ey4AfxD6lBzjNCElpvL6J41cqQ2C
4QWhCvsgVx4WicGzTnYjCd3wOrBO5fzltBpMGEdiSwuL1KTlR2XYPSKww1rWvPRqLA9MLd0NFiD5
4XK9aHPPeaSt/ewFXX612+BW48AMjSkmTZ7qkpzU4BAAk0NlLCBrYlPw3ul3mZvepS+CzmI+Uyl9
S0zYDrEc39K2cLc2jj2ZeMXBRQxxqtJt7qmJbodAgEuC204U+Q1Fnz5GY/7UN/Q0LNVXx0LC8XS8
Z9H3cE0CIp8H+ikPsZJyA3FLHbG45HumkXsjsHugFAWL+0IN53UN7fEk0aY54I9CTDtlgFkrlMRY
NkaGO7jb9H1I9OXsbbU17qUa68MgYfuAYnOIU0i+j8E4snzpmXrYmuWxOFqJhHtARRbFxzQOaEHE
5C4qjxgrSt6WSj/qkVb0SyJWEqMDTlj8jimCQREECI8oBmtmt6rZMrpfOvkjck5FJG+hoPXwfjOF
D8cbwL4ElACFTmGwVB84IQor2pvWm50nwXYEfvfQngxv/jBMqyIHQL2lffk5LkqzJkCa6cGjHMC0
rVxPP5dq/uYUODwdvihuomuZm39SSHEGJLa1EYcYxifQT+Zc32hk4u8a5Cs6JxBqS0dxzkhPM2J4
xbTM13bENYNCL9jASgTCA7eVRZ194eDw1+Vkg30AtRAkKSm+Erwm2l2fM/4Dgj2gVAWui7rmWqjX
BSiZbZpWwyoQrT7UE/JpVFZ0PFqB+gPV20lE85ZDQl8s2MorkdI0KgpqlBlioJgh/zKxD/253sSN
vhhg6deGE/8hFbPagL4qMXpggCkqAV8phE4N325bGs7P3Kv3pTPqTSIam+ZL7+/yAKWnNcJubgP3
e5JTM6LHWZNXluB0SCRJiIga6JduzJozrtI/cAc/kp6hX3W9YFWcIKHyibmkDNYzOce7Kc2veeG1
Z2zw80PeSuixnnubSTCi9ew9pG2PLwdtbBp+jCSKWkhTCwxsa9Qe1gPV4lUviZpZuczMc/IurJ5s
cNgU8WYYsLa0I33ILPiDNqPcc1A85XHwBnFXboJ5fi0rp0fECFNdkhNLFwFVvSIqLC9LiVp+Cejr
shPa83YVGtbPRjSHeSZNL57IlggIbDJ0Gp64otugsaxhzaof6g+H4GDlO3CHcZM8YSmJtytERtPa
69rgCaE6R2ZHoOSc12sCzJN9EKEvidL8CG3OPHER3sdBGGzUXB6Szs3XUxM8GVL+rDsABzNCb3wI
cEKjPyxdgpMJRel/qDuz5ciRbLv+Sls9CyUA7g4HzG7rIeYIMhgkk/MLjMnMxDzP+Cl9hH5MC9l1
rbNSVV19ZaYHvZRZFskYAffj5+y99jo+JfFsIUDujl3dGUQ5Tbxk1e8AnzZI5efLQGzoqqkJbde5
ITat1tBkG/MtQLe9m+Pm1Suu6wC5UT6LGan+kB6RYlsbSliABwgo9n1QPFIBocafmjc2wPK2tbnr
IXWcFbk1u4YR1sEI4JMLRZexZk+VbLy3DaLdVQ1HcdO0cbFunWsPAvS260kkiGRBUa+dp5RYOBE7
8U3Jt246o0WiXs9up9o91AiHyczARADyYgsAdR06wN1qjfExZ7az0Z08tTP4K+0lPrLgBXnh27vQ
QTnQh0bKai1ucVsbu3CcC3SJK0IK5M5fIFnShsjXTJw0JvIAydgkUhmTCSNRNEJywYkdmiVzxLFj
BEu+9De9oumS2JLQSmRAcMpQv/fEdq21qwHV1xdfcvYpugAyXgYJR0K0GjS2sqKsHpOIMZOlyumU
mTgd0AVvvZhaO5tAssW9ja6CSMyeximS9qeAivGJGuvQu+NnICyUxA6Ja/0yz+0q94rZ1PysM1IH
kmx4QB2tbmsBcdLt52eGVSTNpCgqvv9WWS5J8X4ZnUiEmZ5NC7kpVMz70jLST6llHr7/0Wgjd/MY
aa+//1bzPKdkgQyVU7H/zsNToXGie6x1J3v5Z4/AaNUBNTzPRjA+CUNdt1K01xmjearU+GlkIO0F
yXMwk4xsm+YXkzbec6nR+4Qp68j3HzJ6jLetL5LD9586GXq+pmq7MxGL+aMg/6/z2N8Gg1Zh13uP
fjQw+nSNT2BZvEc28zQwj/BtivspcAZGZFzaM5lQiTM/Zm1PJC9eTA6opOME2C23dQNPFhcGaB8o
XsB+cUNIRJJIEMzP3qBZVOIY2lirL1EyP05+bT/FFqLJJq5yml/UGRRPydoNEnhbKfuW6FmXIrMn
Pigr212jgJi7ecevlNx6qQsPcrKT8kP6GPXZwd5o91ngS4eTwYTkyTSxBRj1CjD5e5Qi3lQdmZkj
rew4DMV9Zhrv7PDeKqzALRmdc9M4irWBbi/FUmXvS/avndLXXd+YG9qVV4FT1duxkOaz8DjyFLlm
SaiBQ36vgfqE2gM8O1ktSb9z26b8BJX5ROQViZkZNlSys8ND7oIua5LKeB7jm8LqntBgGrcNXMP7
uWE/972vJvUlc2YqQi6LCjc3Jl7FmeN5Um+UZcU2zwd9CFxCL/uo8PY0ItGbNch+O06f88jRiuI7
Yp9SI1I+Xfb7IGKSnovwiJQAvdLSBi4NFsbWu/EW56rj35JZytwh8hkdwCQMK0C7fUh71h78S45p
6UX4ISwKj0ajI6BNta2Nv7HTFC7gUOsGCFhRDuGqju3xVDsL+tdKoNoW2NHGaNr3Q4gct++9naQW
ePbzbm/ZQ3CQE9ytcEhwaJjxuDUQcTw3rvUS0WePcbochkk6Dw0avF0N8m2bGKQM4mNDDKZQxnpE
QNtI+/fYnqaHTsEW952ZZNw4xFic64jwrtE7cpuWa1gczNe76ypy0HtvEE+/p7L3L/BuGTWwMB5J
MHqC30DUB+d5mFbOfNe5/Xupmc7kVX2F4NO8Rvlk0iLjlFj3s9xnACFxLiC5QuLZHyrsB7EMiOPl
fuYShodk9QcRqa1iM/+YE3Jp8x5FmkjpdhojoifTmIadQ1PkMWqzb05p6S9lTYno5d6b7UJ21y53
fu7ApUlKACtD6ILy6edXglXXRmpYn5Es7Nya3bYdFsVRKN0HO7pMkdgM+DyfGmm0t7EpWXxbGL1k
ewEFyKJLXsWPAYluj/U8tpca9cmopq8UIMGZRKr2IV3Xc3dl5EZ1nsgHv4tEeaWy0bqGp1HlpXXx
oLhhFKtuv/+nT0i9wCBLXmJWPDuZmV8NNt2cocSCRKAlMT2LfwlS8WaUQp4x4UPrav18Jx1NyF2S
ERcOeIg2ngk1ery1BSW15ZKYGUX+uWjbzznc5LF8wczzhqQI5r1K8+PYnCwg6+uG7X4TpPAlw0If
VbSfOnp14dKWHn1xW6uOMV+snvuAVupYi4tZk1cbtUO361ANDR2DdNVwDEroMFDLRrfMBFNi4uRD
H6bLDe8Op96T+ITLbaAaF07ttqSgWedlcazG4UwnFIXQRJDThJTCZinusTpQc9EOKWlmtawRo5yy
ay/kBFhxVR4QtPNe+9kF8g/lzZ8HRbcGRJbn2V/KmFJAudBVEt++YPrpQFMNABiHzjwthacVeore
Sz6ejbEnnK+464GgE0OhxqOwds3BRMqxdwagu2XGWcKjNUliliDW+8pyhsehH9J9Cg6BBjnCEze9
k7lDOUdxoryWm4r+TOYhSMqsZpMk+ptiynCWFp+olqg/sHSx3M8Iixh7cpBHD+xqE9l3rc42U+o1
Tlwk5lW97jkmthkFDXnon4MqOBT13NxW+AVDnw1wjPEhxyDjBKcL965wi+aLdokbgYLjb7xmyo9B
RNitR6lQjtky7MES7COa2XqT9zmqe0bWJpuakfXyBtnU0xAzibsBaeY+Mr0Wc/GKIVDczaV6H+m8
u1NeQgNqGR0gj9kJp+V8M4PV9co1+1B01l1vn53+FJZYQPpIB0gjv9KugEVdIjQeCnVENrGWauCi
KD6ZlQORVaGhY7yU3lpjRzI4JGhoWAExUwXnccfbzxFBBj7sU8KQy+xI7zi/zsbM2ieqz26Uzy2e
Thn3kw52TBwp0xy+G+k7K9EZ/brOOCGZXsmZqCFXwdH6ypEzFp0WTYqfy/oGDSsScl2B40HqrpHN
rLLWb88yMY5ZYgdrTa9v5WVduR376QsteqjUPUlYKNe/zUteE+w6f1vli6I8xs8ITXXnkC61qhDe
cfqLn6nj4S/jzFxlCSQYDrlsVIQ0l+W0qS06wpwdztzo9t7wwT80dnPwlgiTCqzpEg2zi10wTd5s
g9xm05lVv2V692QVXga4gUZXXKpwQ/USHSIqnWxOQSsXxhfosWWJobExGaEivL1UrVVQe4wdTcxh
Iuzc7GmSVcWllosiG4k2cASoNC4hDus09txtGPergr74KaPHnXKJcwzrgeU0pn2R9DMZbSt0UA3h
eMCRktbZmRNwaoDWF2xwTJLYPYB+b4kUaRmEdDBFdPmNIzM+WpXhAjQ5NKAZum2z+pjkMxHZQFWE
gBZCpk8ElXYLN2Vbt8m965UDGQU7YYJQTKDPMXcgWqnKACWKBNJKMl7CZW6B29w+YCl5BVfa850D
YZYZ9g6088b+h5TU39Jk/5Z32W0Byqf5+y+W+OX3oaOu9oRlWQhILWVKS9j8/OP9PsqD5bf/WxMu
H5qfc9qvSN4aNa3TVl7DbEk3HKzcHbyWad317kEOeHs5Y+9YR5fWHJ7/2u2v/+LlyCXk9McQVF4P
oj1pW7aSyrId9/evp3TsxMusnA0FNCmQkuULRsO9gf5x5pq69z1b3ZZmkrDtXBgociyNS1aEBY7c
wbh3OuMJTH588kfjyYxOsirYJnLr0sLmXaEdo8FhqINfj59Tnx4BM7RNEzd32o/PUC1TlklMr71P
hJtnNG81beCq/cbF8d4WUF5TlT3qbrhkI6cLq8svucsdn8Vw4nzz3q+HcRcb5KX63Sti/g5knJGf
clM+pCo3r9KgfhatmEBtNldS0EG2qgst7YqrhcazhnKwVlkAwBVh7zlRnwyLM2lE521TB+rVzJ76
oLGwPlB1iXy69fKY1mKtxNay6QjZpbx3mNcNKeoCb8ggv2X5S2V0J4RuBCzg6thiU7mfinyrqXaq
eDKpXmhapOltNs8S095MG2IhpjfAVjQhOEBp1E2S57R8RxiCCZZRxjPmAdjruhiiJ+HPxTbC/Ybi
pHCov5qtG3fcmiVVjHKyg1rcHIERvvlICMl4bD4gYl1STYZ9g3pl14th66sU8kzF9upM4g5N/VEG
DYeQDBVPqbyNyLxbe3KeewSYu1QEx1AkijGOlew4U3zKE3mUZgsq2E/eNMMjuKqw6xazLmYcGmgK
orbjVN/oKPU4dvJNm6sbVYyMhORwXY8pgbDkUySZSo7jsjNClF8x1gnW//rylubPV7eLlNOSjqcs
0zY5W/3+6kaj6Fu5G7L2utg+Gf/xKurpHhzYfvSb8tglSh8rFuEU8+G+JnUT6Eu3q3W4LrP6Ff/u
fW96V4aB29os+xttBtcdyihmila71oMPgAb2DRVUtpLMdNcWHVeckBACZYAom+E09jxaatOcRjfJ
wxhY1qbslbPpFue3Y0iMp66maoCUSkkWow/yP1cYZnbfP4n/Uoz1vxFQ/e8lXe+/Fjfv2dfm5zjs
5dV8FLTfoyBsCdH+7dVt3tv33/1jm9O/nu66r3zUXxvsxf/jP/jL4Gux/Oa/+8O/ff3+KA9T+fXv
v3yAN2yXRwuiIieA+vuPjl/+/gvH/h8umeXxf/vh8gb+/svD+5c4+oMU6+WvfkuxVr9aSngQmGiq
StOxWUCHr037918c/StjGWE5ti0sKWFF/PI3BrdLVLW0fgW8bUvKANu2HO0Rit0U/0ixdn51tG0p
jRsd9auj/ksp1jzOD6u3QeqIltqztPP769pAPQAlBF2wyMV7W1kbAL7wX9AYFf5HUsvXHz6UP9i1
7OXx/rlL/PN5forIjqtQxIpgn71ipnELmxAHKSLzR8dSfXBt2NJ5SVuuca7pOQQ8ZMzW4xCmr55N
k8JEHbCzxkGtIWa5u9A32VwmX1mPoZMGe0vI8UFkotoNqh7f47LqbspaducwhiZeJdF04XsBJ+in
g/cXCwOPtWy0f/SWyB7/cQOuQ/rDrBnWnsyErxKlQnMVtA3WIlR8+bFKh1BtmMAWHKWnWZwqnZXP
TdM7G0cozUSupdtNbmX3XIsAzb0nozj+wPpgMPl2Y3rmoDBaOrN6zFkvYFpo6JmwtXAOeQZJNE7s
ok63zfBm7oGhrsgn8BrkQFbbbZ02yelMI8JZuaUIL0PRO1SXdmTexjaSbmqG9GtpciNI2ZZqBbSP
76LN9LZiDGrjX2cJXDWDl14MNan+SCREwHEwc6e3LquYi5E/hIUeG4kRH0Knqc6AIJtsG8Ghuq0N
C8ELc6FgB0Fw/IRTN3qaBBip2rWglJshliDYhA39gNaN7VWi0+5pauXwKW67gGQMSPuL2GAi35fo
OP0WqsK6kxiQX3NLMmOjUNUPVh3Ls5f2i/8jdTTjjUru52wk7iqeeyKEw1rGMBZy+tRzEIy3tReD
fcKZ5LNO+xUSNBoU8dl31IK4ozZf7Lk3wBZBxAH6xL1LmtHazAaUnEUdvVukNe3SSHmXiYM0B0NA
AJxOveCzaE3cqb3ZGvMlztopPolCqNc0wzgOSNqnsVwWm8Q0SbfDyYKSzCjOQRAHT62M0m9O0FLN
FJSJa5Gr6GNQvHWi2ubpFssPJwG6/whg82oA9m0a8VuFS/mzwRV4xxHO2YH6LS64q4rFtDbJte+Y
dMbmWg5XTWzVZySdaD1iBRM/M5GForWdYDA77ZnGoXyLIiaHi1e3+rDLaLxz+GAnRnmNImzLC88y
ysRr37bJg6D7tZv92N+26aguhWollERy6UGXGOOLpeaIlDbDuVZOLT4U2kaGqrghd4vd+yRqz1+3
XTx9drG65CRIJsORaKvp5NYkTAegPl8KP86u3Nq0d6bboFIiZW5XOE573QZldt14oXM2fS4PzOkd
1sF0jt17i44bPndStOrJzq6NPlO3VJhQKU3DrW6xf1ofKJ3K+ywIi/wajvxUbgYVLQ6YLpys6w4+
+R12SA4p664J3E9136FL9Rq/Re7b5sZHYQXtlaFKhScxsNfuoPHNY5W85s+dz5SHxpqWabq1GxOG
AP+To4xNpCWFa1y+icyqL1FYZ6+miclzA2Wl/Kg5MZXMbFLGq7BjcNgk1cFodI5hZ8I13zGq5zA7
8OFVUHANI8xvCSblMS1TOFQKyZCtzCA2JyppYIbScPMvGHymW0NrEOUwTzkJMLJg2mYxgnXrF3Q3
0RYfbAJMf8wuyoMHNtU5Wi5vyW5MxNIgDXuLGygtacB6VVldOT7TAMYf8S4TnH+qOBF7mD3xubSN
6s3OaueuHYhvojTpo2trcIDoQ0b6MpnVeDN1WLMCYiC/+D5jNT+mjYrAaHwLkBm+EY5RHrkzDC6f
wj+ajmt90llCuWpUvUO/arS6TVWZIEjcxko2cVuFG1UyT9JVTgcG5Ez1UkStwOQxtVsz8uuXuChz
0n1776UXItFkKXZxv4FLEEMp9EcUgAUhFGPfsRTMtpMcGDA3T54I0bhKH7t0Xno0SWp8Ngc9KFJ7
NVfbrLuCcpvlbhsi2N4rBAvYOSNQSIBIo4dCVrnelgicwNiDSrk2hgBM76Cm0VuLybHwd3gj3nLi
8fCK6w5Ugz+nzpexRizYZTbC20yrrIYgOkf3hFeZ3xAC1gdjEPicUqdaRwSgXZvCcG0Glhmigkp7
hJChNZWeUaRb0TbDgze77XvYZeJSGq537FrmdCJHPDr4MEuK0UsfSpZsDCpRjpbVdz8mI5Zf0zyG
cm7OapsDIzpNfU22ZpY2CJHMZK9lV+wnrMAfuCjN+ySfuE4QorKbS7t4QaYc3aLMiE5+0ERXHs1N
El7c0AAjNC7OBWmB7SVPbOOYmeCuMoKliyT2NdOTo58RqZFEUcfFPMb5QSSu4quo8tY8LGHJWCiC
yVzO/bSORke8a1/Un5jRNi99PohDNlUkUuSN5xP4JDyJdznX35I+q64EpL+j1k55JMU+2k0sMPNq
NuLgFU9St5b8+MFrKnZKJvHFqnNSF+tRDf3Wj9XiOJf6qipKMA7EtMR34BGbfViaLvnw4UL91e2J
ZI7l3C+lf9/UMZwZd4ZH2Wryydg2YITCHw0vi1aLLbSPC4KnVL4ng6mHBe8tieqS4n8ZfohPXTwX
O9SrXFL+3N+QKcYxqgB8tl5oMRs8AfNXisjymDpca7oycRCUnMWfM8i+6yQm6nSo++zFZvjCwmAQ
vpGnEBs5VGG0z+PxNa5Z72jMMRHcF4OGDQsh3aGvKtLhKbVx1tU25+FV7upx993mTzhTeAoYepH+
6eC7j6vqVHhzcoC8CzK2Aak/h+YSFO1PR18GwN4GszwQ++x+tcvBPw/AgmhqqvAaMEaDcbrp6MYE
zee4mY3DUJbjdWwY2B2tXnT3FTKt+zSmcYiNRa0ZKCX9WjSROus5T0iGgUEWRgSwzxw8ka4YfXsF
KJ4XJjQwyka5PKGJmUrlvEXRcgSNYEdui1GTpCXt6qON/elFKF9+nkSUbGPy22+aOjdX5eA0906A
FBk8hs1hGHElbcGSrjYfyXVbIO1FEy4jlPPTcOiMTt+Lot32HcF2Nf6bLaWZh85gtA7O0OU3sey6
W8wlxdonueAIuc+7l06SnIFR1S95b027Rtc9jAdNmukoyVFHrn2LKsF5cgCC++Dc/ZCGR5iPa0BP
TGkYg2DXh+HykQST99a7at7nyJJWgT12HAArcSiHwLJXeFjbayNNon2ZojRZ2UCzcRRbKd7S1u/e
OrkkKXUTXb6o9qARltUI0HEad5avvF1iebZcY0ckHAzsMfRTsAb+jZ1L/67PMDhDVGaIDyCqP9jF
rDHdM0RdDWUlD0ySC0hclvRfpMvtaMAQfJ/QANN+T8XeHpAPV200n2xJHpIX5tGBES0hyUZtt89o
OmHKBmAjnqS26teYDey+dmhgtiUl3hTSMfZrWNduNyDOY8DtENxhk6o52oR6lkkTvhO0RO+6V25w
ah1FVwGjh60Wb0hEaqOy5EW22Vh+y2rX+Sxtlxkvq9d2pLwjittT6jXo5/w9wZ5KfkqaF3uwuc17
iXfrRYtOb0JjSvCLEj1caXTOVqnk0nwUaIpo1NI8GcKHUXZouIidONITa3eW1Tev7EHI/xZW3BQV
Cc6MqGbVDpodhI4JGWcHbcXVMVbOQt9ZrTC5eWHpzJQSZX+dCMkkxRAGcjLMl5if2xV5FMwmnNhH
EljX2LpRt9yMTiVfehwJh6rvO9AP8Qywlo6QnmvyS41YbGNvbg9lxZintiskqy58dSS+xey/Z4GQ
JI9gDP2wk8K+Yc9s1i5NpnuDG0+v+9Fp1UoaDZGdxYBa1sjq+AaDF/ii1HWFvcMqQTsvK+lcNQiy
IJwIc3hEdhywgztVelN2VcDVYvXBDZ2q8iNt66xbCLTNfS9NdV/4liDqUtjOa2aYySOEsXFbudp/
h4nDruI09XzCAuC+mFFIPB9bLc50EeXb0ukDfAkhzpGjrQCL5YrGXuIZ3MYxbZEWem+Yves6HKtN
HyVNsjOStAMiFxTH1oqLh5pU+03cp95VHQ2szyowhlODgXlH7Ef1CVuBQbLlEAUHbajPbjL1dxyK
7G3mAU8k5ouLUMyItLdl2tkvoJqyJbJi9I0jh4fgmpwoIusqzIEMJdwjMCmiyqxao7OcbGxx63HW
PUEGnsR/LJCEAfUe2E4Lqygvfu+pYAWCk5JvmP2Qvhm59Q+IkolisZNpQEhJF01Cwx0XIGM8av/A
lwj9NGKVpCdf922/Nio4HpvCnXuC21sMQ3VeAcapAi+6z6rOPFjEDT7aUdo+TAiWTwYV74PSZXli
TAoOxu6XVAhgLKin4bFWpPfkVGAWbA4TyM+Q6Hxr1yLFnJjjq7a6/spvk/4dlo97HRkFIBDiuG4S
FVZXlIdor8IGrQNiUn2SbmbvFTEqL6EpJE4EzLqRCrObvHPb66iU4hkxsnOnmR2RyuNN/gmzQ4Cu
lGMXTUpZHMhhoJbrMPyg4rLFFWjSiN79PI2f8tzRO2XQLiAxILwuxrC7lnMeQE7ELayhSB8r3JlM
RnVs382Ok14NPWStWEnER7kiEHxu0Y3ktAPPVbnEbVJI5yRUNMYndIPIGL4DAGxAncYOKU7+1go1
ZTcJoY3pmcRa1Fgeur4Tggzk+1jvQY6iE2dQ1CtAT1EzkkVpWgHsFw451TkH/UqLkSrQoa0Xd+iz
mtj7HDQhvXPOpMEDQTgF7pygiS8mFs7TJM3ugkUKhSiIQQ2PRJbfYGmmj2ZNzOkqssZkZ7E3PSJV
iw5GGaOAQ+nQ3oUwMDnRh9a5D2vFaK0K7Re//Myh9lHkXva1romCW5kpCY6uF2gk79S7dzGB19+a
gF7VylF2NnFw09Q1TdDfiNq64EnVG6Vq8YVrAgYrKeDTEXxS8coCa9zOnUtmXQj16hZbVg/CoG/W
MmPMxbTX1t/EnDSoPbBoCYNghKbSwaXIfDDSKkpvqLGddzwm8bmbapToyzH5sQqJRRrNycn22ZCK
5yxwyLKsTEwwK46liVxlUYA1ITWtOytOorthDkZW3bShtI4bH4f/aLb+awUzBdyPO8GMJGsYzQ0x
npIzI/U2tguFCKyG/jms2QWSkb8MAnQMdeu+1JyCbrFIYi+qpKNYB/2RllXCZ/vKrUCOL3YsnGWV
EduI6me7ig82jYUtE8LkksngqkCFv4ugtMfraehLChPCCsB7gjGfZgptNZNLCZN6eEsMNGFZSkhm
P7cBNVHZoal36eK8ZpURPYY90XQENljtKkOwEa+YqxCbpCONNsjzxCc6RmhEA6+7mivD3+beyFwv
AgsChC4xGCfXWBWM2X2kshrudMbxHzFawPjMcFV8D5WG0W89uzBiSQ0gAbWQYC1g6+jslSjO+pCB
Nj0nqQF6HSHFMwcP2DMB9vV4lRWieW4MerF0aDQ5PlYdRA8qRepDZE3NZF+ivTGiHP0FQHr/ntRe
thWEQUziYeIybsSFignDtNVBhCnSsDLoWJXG/BJMqTpxKA4+TOXKCzsgsTN8hOOuYGFNj9A9vL1Z
VuFnC8IxlwaNWMD5HDExOiaV065VO023ST4k5yAlU7CTtnnAINLdO5jKkPFOPpgEl1AVwgFsXmyX
qhYgrETbASSBUFDutSMHneLecaN5QznB9ZaxhDsRKyGLxnwM+zx/AqOfbuYZ4OXMWO+c1XmD2L+E
t4iotk3PE11DzrFIlRKTDgtfsd9eSlIk7+e4bwivhLeHfokaKpw1qKMmDZKbsoiiQ1cG3tdBtGgn
2pwJbObbrEAsm+YbASnjdhZ4MalPsnVpjhOhxYa4dpq+/eKanNLZ6/0YrSVGnLfUcqaDbmhEoBww
9gY75oM2HNG/WYwEufVRXDBYtb33NE7wlVfdYkBgLygh6la6z4i5LMqYkXnqMVFGTl1tIgl3+1ST
CubzRp3x5ALgRfVu6JnZj7TTjiqrwopJyjfvIK57noNaXcH1HjHzcTQjDcQ00S6Mbprl6wAQxZPl
VeI9KRL7U9u3S7e0yNlEEEMVZ9ABMYFmTR0+S5f86tSNyW3lABbgUW3KSzEENXHtWUPYVMPNjoTD
tCFPIms0IwyAxrCxo6l/mBeQU2U29s08jnLTc4Y6VK6PCpLMdO4TqXYT0CFMrTz1pUYe+EbCUYuY
DTXqqmVI89KKTu2klY7v7P3TvurpGQAjSg5FwgLiEHjzKCUuSnqjr6S7FQeZd4gyHRt96xSB66Ag
OHV4CkCowUuTWdqedaHtBUCVQtJKAdx+mwbaELjh44oMnsqrSSKlgNQrXst8baINZp10HeOSZTix
Eym9mxFbGWiQZrDOs6lQsTrVOD47UQETgHMPMKaUeVXpdtljoyp345UGkMwm9e+HQGWHKvUYySHq
jFYqlUS1u168A58aPTRFpPau0w+3QOTMXVEz3DQjTbCGzEdMEZFJnO2KE4mxH626pjzMMATJPEDe
UxpOvO3HvBvBHebTkkgVQG4buTSWTdRy2I98zceN7qp9Mf0sS3cN3uxNbSB35TA0ANJo0cwnFN4p
M0ox+UePnulpmnqxx0YZ0biz4m/GaI7or4GKPMNfNzFht80iC4mqIxgjSsoqtsFh1PC5KGSJLSVK
oePNflEt2zbJaNW+8Mzxi9Sdf6QGS7+0VZ08pJYWn2Y9xZ9UaGeP6JPSK7ufpnvF6HZnUaadGl2K
L0EdWC9tIMKQhkCAbFkHXb9XOAvs1aTiiZRKrE5Djt1tNRVRvx5Tk7V3qlLcWAxmgeXL/CNUJlom
BMv3vE9x5Q2h8+gMtDMbGTaHbnbpi/aTLc+AcgQUtoGxNRFr1mrJXGFtCq36g0iJkEFkTmjhENro
fIRsWXgmqqPdaA8JMX6wB+94ed5Xg2hvcJ9FgTSxT1G7VsXZy4eY6z5acn0Caq7Ul8beTux+DYIL
L16Qz4+2M+iHAlskfb7KZzec6ob6ptZtcxMFsf5caK88B1qXbDRs66FJUxgCTAusbUBWMykz2GRj
7VHSQP3NDNUAskatl7ci38wCKrKOSveDXDZEB8xF7VtnRENkl3FGGBPt2HXh+/YW72b2QVY2wfBN
3mxkXI13FKA9ixeZlFmIYNzkWAr23RP7KJ9NkBRtL3YNVxQ97CRwr5wxdraz1vAAuaarpZ7hrAMK
U2wrD+1QF4HlsbgWntJp0F8abwQKn1oDnOzI2Stguw+mZyeXEVjzTnVeCRpi7OoXNVfdi9uqRcEq
AQkbKsHqQ6zYWgtr3OQqde5J9wlXXZJj/Kvd5DpqYnXfeGLYzDrJUckwCvaJT3zKWrs4tLjzVq7V
ongoonGJc3FbJOQzejhjVIz/esv13XU6+OOza+Y5gsC2tlnvKufRJMP+g0M6Y/bJCDBmu1grqYPq
LEXjU2v3pvUKQd49XZh8hT+keRu7gGq+iGuCAUcTLwiaAhTnYRBJyp4+c7eUoES9l/Cbk7FdYN0R
jbiAM8OLYJjG3Krq5SbP/QpHYtqc5rpK92zRBb8pBNjQUD9UyHMeSwJbCDb2ktt4MFWwoaGZ3ZdR
UhzQIJr4I3pHPVe1I+t1G0yhurIRD9ACKZnh7Gi+mvc59YFcObaLdO3/ycj8/6dhuGB+/N9/HLb/
NAz/X/9zeP/9+Hz5i38Mwklx/dU0tTIJ8UAuxPT6PwfhKJl+Rajrcbi1hRam5G9+G4Tbzq/CFR4D
cEBPjrBdZuS/DcJt81cF+cAxhetaLuw2+ct/vrLfJtIoCP4hC/iDCfUfDcJdIUwe/8dpbmaK1nLw
Yp6HO9/eR3s2n/E9+/TDx/AHD76oRH4eFS8PvqhLftBqjZHvQe9J0zNYihDpPk6zbk/bN/ooh39c
bH/6+pep8//5FLbn/f4pZD6MWBB5/UZ7ZxjPbX/+1y/d+r0C5h+Te7o33k/Kl9pzhIwFr508KAMd
Fej8EC30FnManWL0TG6++b98quW7+eFjgpUZ4OznPRCMW8zbiYkqC+xnQQgbx2aJWPMvPixr+Vb/
6NP6SfYwVpEy3IE3hUlwfOhvM9gbbH2X9q259G/N53/9hv7sO/lJ9IAzPaXTyPuBT4Ls68aobv71
A1v2n7z+n7QHmRVrW5Q5V+u3ZKaJv46uaBKJe1tu02hdn8Kv3eFfP9Vy/fzRJ7XIEH/4TkaXBFHi
wQifBanvHrsb59V+qM3j/K7+Qhvyk6Lxn1fY8iZ/eAoMFtzWMU8RvI8f+UfyjXbCnXEfqXVr7d0P
lNN/8Ux/9l5+useNYkCkOfFERGE1T/WDcW9e6F4Z++Lyrz+sP/vCf7rPESkUebi8E3j5UBXuBvMv
FpA/+4zc5S398BnBNiqctCnSMw9c3BCY7ShyPtcd+UffpgfmJbHa+M/BX7yPP1LrcM+7P93zhckp
HwnF/+bsS5Yb55kgn4gR3JcrV4miJEu2ZbsvDNvd5r7vfPpJemYi/OEXyAhH98kHQgCqCoVCVibI
aCIPjetmX9RGDlcZ5uv6Qi0ecMeqVMLTORGdeX4UpUcWj0dOAI1kADJAeyengE3+bgjCxbOwQTO3
CBJmFlWZWvsDbAuEP3/5ccKzkeKC4C/E71e0c+J7DeRoi7rW1385LeSqhHcDQgDRA9DpHPNPtO6h
1w7Mw+kL/6lc/NdZ3pjC/QOPV4X/WhSaVRmtnhPE9c/+ifsov/xX7ZeHkUp4dCu0KKALqHi2kwxi
qn58wbV/40Ci+NiSCPz0BDaNkgRwdxwS2mcyn3j/aX3VaTZP+K4Qd3iGxM3sCMZ5wE81hgPzgYaW
szFr9Rka2evD3E8FeIVwZA0lvVwNYDkgFueeELTxlK7UeJ5FaXJjZ2lDEN6bVzMD+SnsLGSam+KQ
29AARy/9e7uxAxxlCxTCe3uUlkJ28d5O0rMTXsYemGsj6MIfwQje1J3hA/W+4QuUkE3iE1umzgPl
O1B8iRZzArDoqzxq5uSs7wbFCZZU9Kcxtf7//3yHz0Pa6ibb4WX907RFWv7+M2JnYlJJI5y44sRP
NEMchzresCGKqSqE605BNA1L+ftY41CWmCeQINoqSN6Lud1YdtqPJxyYbzMoxAVccqwAOwM4Sm84
a31ZaCeZQvgv3iT4CQRUyTFkANRDK0awkysN9zuQy1nSVHF2ngGHIrctHuLx3m31ed0doo7P3CJt
C5cDI+HGb1l2+c4pJBOzxFNz4wt5hRDIt0anvDPyoVU3GiMoKygT05zjiqnQcIIQiCaBOftSJnd9
ASmbLxNxSuGmsM6SDMzckP1lxyMPGRRAdrT+6Vffl4gA1XHh3OORFm1BNd4KZkjL7CJAsRrQ9v9u
ACI8hRzySbx1J8d2RI2p5mqjbBgLhPQnKedv62PQQiCxSECKQp+qXOw3BbZVD1+DZwmcyyg6bM2C
Zjv/s0yQug1lLTmqM0gk0xrg//dFBvRXv59spulSscaTNb4+lmAzHd874cFnvhr1fR5lEy60cVLQ
7kEyEcmbcEpV7HV6LDtQB+ggVYcsLnpku0//FRW5cTZ6dcPZKKFWXuz5RzwMwSGGmnheHFtIn+Hd
mRMdsR0yJ2C0N5BJp1apQHrtd8u3bNqPsfJ4QBMyKCiO4jGQ9E61oBOVPLCVJRbm+gi07V/c/scI
bVJnJRANxRECO/4HOkNY+GMbnKUBTWHrQ9AcnYjykOIru5zBJAoI8O2zNAI/X5SbAAEbYAfZsjTa
VVIiTEDgorJG/14C7S3oHcJHwunKQZv3quDJ02gLyKzP4MXZNYB8gmYOrFEdWsgcvFIwOy7oh8P6
bCkHPboZ/rOg0IQCyVJYgSyUB6mWCSH7MdCXa/NoVlB8Ljcci7JvEmEZUtgX4bCcPi1/CyrIK+x7
cWMGtE8TJjGnPYDGA+RqA6CVGPDVCn+L7nF9dWiOKhHGkMuDL3UijGG6AC8P/L38D3y0aD2DpjpY
gNAkXxcbdrf83junokScimLbofU/x1BdewvbRB/GjSORdq+RiDNxQuG5n9IM/XqFXtdA2RgNaDVF
vYXWJeP6eG2rNraZZk1E/Id4Yh8FM0YCY1YOZam/wDDFM3CV+hgZ/b/1TaFsuEgcAWXFhmWG+vpR
BkSEF5wMIGwwXK5/nDIDsuEMeIxErQBlOcoq9Or0GFQysa42FiRpa1EPN6ZAG4Vw/kGRWobrMUp2
k4D9jXVpMn00AeUgI8Pj5cZu0BaK8O00b8F2CWrjo+qf0u6hFVyg+NaXiWZT322pPwKxz+MNNQ7a
+ChB9VdoLml0A+MqM+FBoXkN1BmKW6B2KDZMmOIbIuHjVQbtMzCJYVciNXnu27D3liLDfn0ytHUi
nLyMIrUEyCg+zlUAFj00g0dmhc5dEEqVaOtbH4S6YoR/y11XIIrP2I3JSE7sM5D7NWggL+Mzrr3O
+iCUw14kPL0aAGEI00Hx8hHMTgmQiQAcok0dVDpJ0D4KdRpbvxuJ8HQN/TNlzU/gRQMHQlclpzkp
/6Vj6szavJul/LI+DGVrBMLXw8wP5j6NJk8EoxK4NfR+QI/w9PW7rxMpcTkJAnTahdnjhwbCTRxc
nL8pYMNd/zwlG16eYn4mK6oCNFdd8aMXcG6Sg0wX4Brglw4FCHhnc30M2gIRPl43Q4A2D270wuap
bR4j5XMO/q1/mvbzlyF/uLgMxs1g6c32tBbtSwYoolSw4l5B3zGwGytE8WuB8OuxV9SZL7BCffIn
LffJuHUQ0T5MuDSbjYD/5PjwiPaRNnlsp6f1RVnW9c4pTbb/d1LPZf6yKHJqshAkBZc7cPvjxnrQ
vk74L3A9cgxZogno7WOSOPyI+oITNb/LlATCZ/NsGgMNSCTPFy5+cw4gdRF/ri8LxQx5wk/RWy/0
7YhOhQmUdWgEOCRNtsPz8sblm/Z5wlGz3IdIZ9Hj850H4lwjYd608fV3P53w0p4bEmZOFjx58odF
SbBqd9C9/923Ce+EeCAkkwT8bsj06VWCTk4VN6PaXP86Jdovnc0/HRQNOcDwSCO8Z0CjiMhqf1oF
9H+ldpbm0haS4mV9HNrRxRNuKtRFOPOQ9PTkCWTxHaB/gCHL54CVDrICiWZBOPlRhYqz35u8WIcb
GTFtfoQTq0pXA80FxUkWzVayAPCuaCZBAnqSZybhNwahFcZ44lyOajTYFGhH9MCREDlAFaH7b5LR
WVkjr5zDXDn64JCDSmWYnPwpDDwor06GGvkicCzQv4wBQt0wc4EScnnC/xUlUwuIvE0eOgaY/ZzU
0HKVo3H8qCpVPA55MP0B3RRvjTJKdawSxW85OwcWHtAjU6z5GATQfGVXbQhuUBWERpBsH3dhikbC
EfRJZgv0xdtQoSGQD2PpnIXJbPpJ2RjQd2VNuUW7zCwNgZviXn1A/Bxt0JjNxwB8xm9o4pGX5lR0
O0WCHJjRrCleykTiFyfUNRDpwAVdoXhXfK0b3f3N58i3DLA6Ab4vSZOXde/goyygktBLZ/QU4ray
lZPRwgoREAV2QrNqCgSgUkjOzL4Du4S2rY2QSLvhc0RMZOYpYWUInngVB7TdIBri9IwOGbSRA5jF
vrGQvu58B4TQepoBgjduxBzanZUjguU08i3QgWDwr6ZzxINPWXwdQTSocZAzTS6lvO+Zv2qS6+K0
kZ1zSzi7cyhyyx7+yBRK0C1BFQIj4q0SLQNP6gVe6nvaBSBWj3MZJ7eyM/Pkb10+Fne4Nx4RVoF/
5jPIpbJecJpu8UNxgzb1Dq3V83tyLp11+6O4IkcEV01WK0ljNOA185o/RO0Huigkp6x4KKmE0nwA
Fg6ojGbUNo5+ii1+P/r8WMNEjAFqBxAR9CSnNH5r608tfvjdVIg42oGyHO3J+DR0SnbQZRl09IOh
K/6Xv5wIoJ0K0a0ZzcCeXFXZLguR5LIJWBNwwa02NoN2An3b+o/VkUC1x6JZAKoUXOmCYPeSzAgE
UgVweAScHUQGo+7iM+O/bBoe11ft+3S7Z2VEdEg4MBw2GqS3gqIW/wroGLbAmVyjM2gpDNRab0di
A3badlRB6TgC9hgKnOvXVQd4OTjLK1audbTpxAbXZJwOwabIDoUhsSMAnUGCDwxxKXOQ+JPk1Apr
Nb+KA9oVPFAxC1uIG4pVsUQMatqmQBxikFDGJXjb/jRQjtGG/foK0T5OBJqhZjRVg7yil8qNDWYg
E3oTWfq6/vHvO+ud5WeJoMJh+Tl0QkwekNtmcjj3NuNNBvpFTskRxBh2owMavu/Mwhgs1sLdSmft
0ThVpuZol8p+zPR8P1mPtaGeXBAE6GBptNd/Gm3eRPhR2S7v4ga/bAYgBCQhGtDUaI7eSEhoX1/+
/sPUc0aRkfYAdTxBrSXv+g81Dk7NlG1cAmjBmiWSOaCjO7wE1bM3uQDC2mA7shgDdcxda3HWF/MX
RurmG3Oh+S1LhJ4JUwkbPpi9pgG2lmdNRdypEIkX5a+geuqrfeI/x+Pv7mYsEYhG0HT1oENFyG4+
Z65FD7eAY/W1CMeNkEA550iwYlQXgPpXWDooJQRWro4tbn+xvC/jckRfeT5tJPbfKcI92ydCT6QN
OZcvrQmdEexYgzkMVrnPbTTMGbJZ7MN30K3rUJgxBn1ryPtmx5FAxqFBmJijfvb8+gopnrSqjLJ7
B1GnPliJ5mUQFWhMaBPhscrlvQj67qG4Sfd19zznSKzjnDHgEQ4gTAC2IFOF6FXrb6V497eMW4ic
fnqTjxuR1kFMxZuAuTEkEWoowSRBKqcAmL7K+I06FcXQOY2ICYHKgllFQXvHGKFXkHmbIPDUPPD1
qZQig2UWhRsohvIbGdD3heB/DYTTiCChqegS7Wb4lepEB4nX2WN64HbJARpp+QPUxaz5Xf1kPfQD
v7TH4ZH3mt167LufFnEA/f5nPZtRHcI4xMBFCL12WEddPWZyqEdo3QFDZL7FXEXJYjmNiBzgtihy
vy9mrx1T0W5EME4y8YS30hgkrRA5kQ99CGZUtA8Fjhal/ksJ6T5HAX/KdX2m/OJs99aYCCd9IKUh
MO6wSsd3ulu+r73GKIxy5z9qz1DrclW7BOYmPPoWs483IibNDYkbIKiSRLS/4WwZoKUBZb+UOYkg
qVuf0neV6t6UiLiiDT2gVrmKS5VV/WEt9e2z2Q/mHm1kNztzlQP6xHQQRFrqLtcfoBRo8OYnZ7SO
YnYfyUdsKH/XfwjNXUhcZRWwAH7F+CHQ9IkM5h36fBb4GF9kLOX6ELS5kmDKXMk1KGziAlnb6FOy
oCql9yY6dk2065tQbDPRemgwum+iQdMI9qku72XTSfaRMRuli53VWyPdyF8pu0riLmHMoPiv08lT
wUMGxoQvEKie0HOxUTegLicRfeS+bDXWVyav4d+G+KmX/8TSIhJxAJGdzmaXtHzsB3HDimiTIWKP
JKNHaVwWFn2gYAzKkAShpfmNCdGVsr53lKBNAjETUOwkQShMngwvH/8V+ZmLjqX/b/3rtN9PRBa0
O7B5OuG0iQL1acrKR00FWXkmbtyGaZ8nPDgANyhuCTBtSLtkw3mCmGEab8FfKJkBpxIejJ5ocHI2
+Dp7kd34DepVTnzk9pyZuP0hPaPhdwFWa5fsL3Ryt1LGJeLdCRskeLIeNPCnFAHv+UfmMd9/xObD
9NkbnJFbwVb+sRzI98YgLhPRjDLavIwxGKLTmppeGaGJdEfHQ7uB64WOvPR53QBooYEEUjIh1yhQ
7+U88MzvQYPg3CDQsAOdvMkboQG5HTuzZv0fpOEvjVlaql46ldWaz5DUdDij2Yf6RkL5XZO5N2vC
cUvcDgv0XnIeZJC9wYI+rVGeK4MzoSqwb8zAGPbKBVRqx3gLREo5wEnoJaexZVsvI0K+7wo+a1RO
Sis0H2SdMyqzMzMzNqBBa9ZbA94v1nAKkTFEFZjNevQaeBqnt0/jo7LrXxiovevcEfK+6lZGRDmt
SXCmUjNgdegxTLxHo+XoIYV1IFu6h8TUMYJMjg2aB81Q3GA/PXBovzSyj3VrWihG71ru4jU/Lmwq
UPVyNmLk3kyszNVs3iqc1C7t3FSd2QTxpA7h+j36J83Kg7blsXXYg/QwOX8Avtow6eU+f8+OiKDD
oz85RUMlhyvpv6g7jzK4PTXgLs5K7PTTrmC63+UnChF/Cg29fCOPgcoI1NGoxQ+HHjoY60tJS/pk
olwRJLKSjKIPW9He2eaf2gfWICFPmR986ZhpHxzIRiA1YixavhtDUuyGhPy1DNhJ+Q4TEs7+M6Tv
3rnd9AYxKRBJWetDfP/6O5tDov34iauKuUZom23NFnbQSNfBqaL3Oih6HEZ/Uj3VBO2TK7sNQo/m
QFSWMXKztGU3hPlAjMr0dTBv7JIdFEf0JSyCqsbkjMgQ9Vx/F6wSOVpqTIZ2HuBRqQPMpQd2swCh
DbrW+9Tpdt0htFQ7tbZ6Db7fR+7Nighd4KSpE3ExuRqxs/c6q3NmhJLEYVGOgR7BsT5FD+JrbaAt
x5Ed1Yjs9fWkVDA4eTl5fzgcAMz5UM4YGXx278N13g9fUL3dyY/sZ/EEVKg937rH9N/6aBTvlonw
BXaZhkVJE54VzLpWXTso3uaQJC8+MgFSgt20ZYi0gYi0JGIqAVxbGKgad5mwB4TZ5y5K/Rhz0Lcp
DVxuUFnUWTA6pOlpCsCOD0KNPdfuWWlXxVvbSkslSXA2pJIKtljCNaTbmdqEsu21vEEpDtIVx2jj
sKfkdyRIu0yjUIWiKO9BQWrHldGfCDhUyPOZAugj17eNkk6QcG2oc46BuExjyB7L8SYzjxPYLhr/
AO3g9RFoqRiJ2BYyP5d6CUNAXMFOz5XD2SiVWN1zYL3g7uSMDujJbM5tDlu2KFAWTlps54flt1MT
q/KAIVuwfelg3bVB/mGyemWB0dzKrqkJwTgbvOQGaFls4FmsGKcQzvb6nTcL29fZs3QcDyiUjnph
shvb+f3OcycUkFjWAY3c//f0aW0IVePMaxyErSfoMOsswhQ0fE3G/htuxFPK1pKQ1Vjj1VkD17GX
6OJSENNbayuLoFk/iVMNIWsmc+Xybe0EsnkuB3VqbWT9PplkvRGBr7km7dY1h3JoS0Ro6ZkynfMl
ZYE8uTcfcDO04t18VDYuIt9PVfe2hYgomfDNKoDvq45gziao0+xIByrPhVjqOTFzN7SkDRP4BmTd
G4tIgkQhmtv4/yZBrJXbo9fdQMvicvrslftoByydJTrgYU2s5sbhEBu/Cg/seXbmjVbr7ICt3fOm
4vA2Sh7WsAv3ga1sOCptmcncaGA7mUdfmadeOPNp1MWzjzG2MO93KdZVAaIg//XJwG8mtV4OCLwd
O7L7dJ1xOo/6Ffo/KDRw9hmMg+fAUHWQIJqNdQtM39gC91NawjgSC8sKpd+PSwwqUKYF35lbGHvp
YvFmaj1urd83PujO3pKYWFkN/FpermatCS1wPXZ4h71AjBIsnnq9G8zIUCwZRSTIcOgiyimJ8e/t
GcJTNtp9D3KmV7v1iEs5IReagp/RT+75sQ8z/A7w4kXxR9O/g5cLPJuWL5cQ0riuj0JdUyKxaXOo
Jc2QDPO0R1CPKiCoPYHs0sA7vfzKovoePCTn37V5cySMNvGhfZQs6bQAcU2onqsgpAQtGNRSjL45
cKoE2hluI8PgF7+/t49EvBE7TY3zJdWNTu1edCUTpMSe6oIiCv+yp1yPHFHHDekh2QdPYH85aKay
ER9ogVUkYhEf1DJkg5eJ2lBbtP4pTm9pDrPfDEBL8ndvckQAAh/zwGsJBkAzRXCCzopdXSEX60Lq
dVea0E+1s3doTh1wXNyYo/wANsTn0ehvmgtilBNkbc3BDo6KU+2Lx63YQIk8JBxXznotq5dElVOh
nqecQQ01gny17R745kOuX+V02jgTabMnghCLWrlSthJSYvRucGgmUkAbqEhblkPJO0gYrq9IecZC
yN6rbkqnR6fu5N+qY3xOcNyb3VO9a7zZjfZg8v9qdvyudHk7cDqzfQ5x1V13S8pafkOmfqQ+4zjU
aMXHTyjQxmhKkNLUx5Z/nXP072pq4OBKYEB8GfylY3xbH5I2ayLeaCN4fiJNRWSXH9Pm1OIV2f8L
ErHf7dl3kvdjRtAjzaNRwOdn6K/zvArpmOeB26oUUixCWP7+4+vQT25akDhxHsRL1foPFCgqkIas
L8w3rPOOs5G43UDJ0ekMdm1P+oyu/InbCzaPg2EPmXgwGT5BZVF+ko7qWdSDZ9mEXJ1ZovxyqnDu
W+2xsEFk58ZbxW/aNhGhRYjieWY6rOPwBTKGI6o/wmv8EIPa0BlrvfwS3PJan8KLfF2fPa1oR2KA
lT6ATN64bNwn8zo/SUAY4zX2b2yX7z1wCOcyM8NZn/bC47AXP6qX9WFp4XuRq/m5o0AipnOkYtHP
/WNxbRfna57T82Bm+/lLc4PH3OlBOX0orAR9Sgh81bl8LjbOXlpphgQPt0ycgDV72XJwkmOYY3At
7eQoPrKvaGPgNlyOYrUkjljqCzwLtSLnKcoHB33bRPlEi9qG2dI+TtyeCpBaj5OCj+PJ1Eqeoo2N
+bb6O97AE3EinRoRStP4bueCRQu2AL7KKEKTR4iehYN27Q8Qcj3wIHBhjtEDY4qX+rM5hH/KC5Je
dMnKtiTZ7GvrZsf6DH1LEK1tzJjQ0fr/HC+Qh/uvzaS5HIAGAj8NBuOFMVh3d6EPjF50Cw78Q/an
EnUc9sZwZl/8F8Vt0fRU3qK9dB2GHUiAQCsGTYYStCdGdBy/hFva6KWrfpSSObyAwJ4/hJctYAot
zSThzFLfDC2QT5yX77VXCPeyOh62Zx+6j2ia2M3ljkHFC5XcHYTWpfKao2RQ6sFbAH7YzpoOgtVU
ZtXiuJ8AzYcothmdhYd136PdcEkENFRWQrFqcPpMFiB0xqxDy8dIbcnxddn8B832c2hF9laiS3ve
/w4BP4I3M0WNOgIc5oE32IpQT5vt0IashS2bD6UuGICP6ZopuxBns/Lj1hsM7cWbhEJX0JpsxwLD
yg74FveRVRgQxMbmg8zRCN/f39ndbM3WckErNxJDmk8SQa3mi0qC/B4qGtlbDr6VqArtdPN6RDka
vif6Yx2VIa5Kf6iQt5QGZ8sGFLn/RpCVuGqn/KBdeLM/9k5m1u3GbDhKiv1dK/oxYCmHLNcNDTK+
T1HUy9JkPiA3VT+2Lt85oDv0jXmwNnH5lJyIRPqOA5Qqmgmj1XZvTlayixGR213/wVji/jO+Li9V
qcMfmKd2sz5I2TAS65uivWwuFSwpBHOfwLx8KzvhX6XgAtFXj1WYn6ShcTg1PIlDZQXpfM0gSxlA
hzdOpmusiBt9mpSd/a4N/1hoEI52RRe1SHhnwQItqV7hXAJfnS638kbwpNVPSAiwmA0heEo64Gad
yWpO44E7xI8BavKcK9utEwfGdMid9QhDc3kS/xuJBfjUl8F6u3DHXX3O3MqNzdhmTv2hP7RWYQ5n
dRdboQuWl+EQb7VKUW2WyJ/mFjSvfoEdxX33XLxX7vAcXBQrfVdf51v/J9k4JmmGw//3KJrDALIx
ao4yDD9YOYf6QIGCQbGFbVkO2zuH8Hfe8sMgxp5n+Iopke/iXgfwGhM/qtpN490+3uqupBoEccvq
mVHOuBBj1A8CukQAu0KpK/ijXPPd6PKfwrva6r74WywQCd6VuzSVRohFeFVwkcAwLLWRKXBbnrzc
+u8sGEtkQ/LM94wcLo7MnFQ8FfX9FkCEliD/D3QXEltQHcQ6DQZzBjOyNZtoQ7FTvGpPdulE5pti
BMZobb0nUApDLJHllEPcRBWDhdJ0wWNO0R6q8Q/+dd0zaR9f7PmHYYFEeRr8CZMRABbQ9Cfountb
0HlaWYQE44oq00kpi4+3KNBOJyhO6fFutHic7uu/njoC4d2QBgqmafn5lYX7gh44sc3vIR7rqBvr
Q3sIJGG3Kgitq2zZbdEBqMlL96GRmqo5GxryFBkwK1zFeh1aC4fyOd0lJvuylbBQJ0dkDxNS74Tj
2GVy/iXZLYEyQn17PA4bQYu2+YTHg/QIMKSRw/5wPKCWQ5rpQOdVeqEIje3LOahypUx6ZWVR2/1q
w1gSiAuBgGGo/BkXLcHSiieo4ABkLunlYYzd8BBu3JrvR2OWhNyOOdTeS6h9esJQWmWluUWp7kuQ
HqzPgmIUUMv5r9dUCQ89SB47k+5R9R8u7T5zhZdx15mJV1sQwdlBCd2Q3PQ9RzYJEbSnrXI1JVdn
SShuVYNYpVqMorjNXvJHMMGKntrKcXb8R2ju4Dkc95lT60RvW+RylMsxS8JxE7ZUIaWB1eyhbzNM
gTmBOZWBTiLHXfjKK5JrqL0UWWwI8/P6At83TJbE4SaMBumPEelCN2V6GLL6IDBWEl+5Kjch/Aj5
+nQjDaJZChFA/AFK8dkyEqNhIxloP8p/ODxIr8/j/ikEtu3/2gmftXHS+fi6wnz0/S1WhI0PU82A
iA1pNaSJWgwwA8g7WP2rcubd5NoCRp/s50t48x/bUwPpqvfCXp8K5UGY1YhgMUKaNQ46jDja7K27
dafAFU4ogpmSVXjQ8zGFTxkIsvzKmlusjJTHCjAj/nf9ClCVV8kQL+t35D6k44BGl1iH4PfFz3Qo
XNmah9eKjRosxehISC0EafEMymKwyapACKdLlgSo1b+twhrFFkiULDQiGpWJU9RnNN+OIHUeQgd3
fW8oRqwSGQL4SJOuaAJ8Wij0VOt0LXkRxsv6x+9fw1h1GfRHhuDLwciqCcN6fWdoKADhuHMhawX5
l4etlaf9/mXJfgyh+dWggkYVPZ0Qjm+n2wTZtyjbSgXv584syUnK8VAQlZbeQzzOPIsP9bHavNdQ
jmiW7ONVtCRiIJ+Mb3vK1ff6l8IrbPYj+Nqkorl/FWRJZlIuYKewrLD883k8++/9Hr136YP8PFwD
tArqnDMmOni7wEMkf6xvOG29CEeHOqLIVhzmhKL38JU+9q6fGlvM35SPk2BbMajZEeoGKMJculN4
Q9GHeVv/2RT3VZa//zAiJYjnDlLISGb2SwrzzDnprvvY5PiiuC+JqoUueFGmmcZ6fP7oC59psUVG
SjF+kow0Vrk0ZEr87sYaP9JDuHlPWY6C/70CgRv/vwsigzgMPGwR57G38EnYtchORqsB7+8x0bca
OihoNZbEv07NXEHWq1/goagHo38d/fb+X/ZBafTZndFSD71mvXkZ3MGVtwal7TRxZheN3CkNuP48
CF+WEKuNzaSvjnMzPAplc6391pAhYrl10lIcUCHOcMiDazIkU1D0AhIQ9DauYqPP/BChONoazBt7
aC+ts0UeSjvXSSLTtNa4WMpxSoR70aqelYPyOu4Tly8hZ4KnJtB1hYfqnA47FXfaLf46SognYa9h
yc8i6CeQBKkMBDpbGwq5Vj88+cys19BlHHNFb39HBcqSKNgsFysRijzYvfLURTYULEtW0Jt+NNfj
wHf1/47dk5hXvIOoAxqNkDwCKQaeYpd3ElQM/afy0Hl4qDMmK7RbNzzJu2HX7RgzMjVTBIRzi3ue
EipIRGyeQWkUpB6IcRCG6Xve2KSp/n4Nuzc34qQvsr7WIH+F2OyWgPFL6GuK3PYpf4CmsMO50gXA
2nMD2BhUZQ0WfT6yHZkhsGSAXt3UQ2OB9XC/VYCmzZMIMAojNFoJ/TMvTaHbAmtMpI2EhtKdjgvm
f2NXCyUwAWrOwLt76JGzwUNQXBVbA/K2Pgz2qJdPSHZwBZcfxq/gbXyPzk1s1LfmYd2GKKeUTESY
sup8pYFclecPJirck2a03TWIdXQErg9AWzoiqHRs1UpthqVL2ucW6jnN+Ln+YdovJ+4FEyMztcZg
4dT6E+0XelU/qeJumPdaulsfgXYdJMGnItPP3FQg5MuX5Cq8AOatl0fWxIOD/nd9CMqRSGJPpzZX
erbBCEtlDZDnjV9OeWNmSYApr1SaWvb4LmffehsTOLZPlRNfo6P0Ad6ofeGFu2Kf2ShB105gxCdu
E0hH4UthSRRpk1Z8kYY4tJJSjQ125k9xGzwLkuBAPskefFSQfMGEVJ4JmXuIJ9Wej2ry+npSrI3E
lKZMwo4i0H3eNKgvSVhYUdpv3A4opyMJKc18CS2dkoQaVTfCUYpu30L+ti0hjZlBzHn999NCOokl
zcqgnfkao3Cm+Dzv+Wc20TPHfxBeFgYWPHEBazUBiwulRsQGN142z/mTIyXeKsDTTJKICIOPYlm8
PDULUaYXstemL0y+lQJSEhqJiAaQ+50LOcfHFUa1JqV4Bw+ROaS8k6uqKUf1Yda43zUssRIRIPqA
Uxl2RP2oRFcWqLsesh3/AFiVfGiftygkqMZOXCG6XJXCdqmPybl2kaCkWHb1TtHGf2ydnNIwWDRV
s0oPkvrMTdApZCI7G7XfBW8SNQqarnhkBwwO7un6EQLFPnQ/PzplwxgplkDiRSMwTPGMCnoeJv4j
QFacwYNSt9HnRbtPkiDQWY55KRfx8SHeS76ZPfeu4HIWbn8jiv7r3kRxWZHIIZhcUQJIPbFeNgVW
KyV/KwWS1kq3HzVxC0NFW6Tl7z8uY3HOsRkrJrh7JGg5zN6gja2zw0Y4o7zpsSRhql83lTTHeBEB
ZNdqrt0xO/5rdbBGmOquP4ZbrrL49p1ki0R1dmMaM9DNXh4te1vRIRm553bZPrZ9G6U17SE11jeE
8qLEioT/82rdQmM6RDEPZFkGkh3xlh+gao1+7aWwqxmRM1uhlYBF/U3ZuC5TzgQSvalUyhA1PKpd
rRAAa3hSlev6bChvvew3WufH3vN5y0YFX6NQ+Ak4ZVpDshD6jwZvBY54Tm3GiG/oE7ykO+2YPKGh
F/97a+ulmTItEss58JD1hL4H3hfGF4Z5zcPH9VnRbI5EaE4TixoSJHS9wR3PqpscIdMoQqIkhd2x
L9rDtLF8lLsYSauaNrMmlSXGYY36UXb/9W7u9k7srE+D4pckKrMOZSZiB+SdQS87WSZZqtp54bCV
YVFXifD7vOqZVpPx69Gl45QeGvoOwqk30JKzNOrhUF6fxjdq6o5rfoPVftpYwYMMZQFI5HtobTqJ
y1iBBbb5N9EEgshhY70+8HvFCR7RQf6sPDD7UNMnXNS1/fovoARRgcgHoE6pRTPkXT2eTQ9tPBnN
iEp8pz0qmbwxBO0UJZGYg8jyy/Pj0uEiugijmKSoexAWQ7OTtDUIzWGIfKCepURVRqwks2t0/3ug
zOhd9LKAKWIyk/OWZ9LONhJjCVwNgBjLdDp0gDdGZSxNomg4MLYONsrdh4RX9rMohVM7w3WiyOLU
0wiJTh5E14NmdYCurm88xT+/+6R/WN7MzBCh4jFI21hLDUOf8SIfPdSX7GV9AIqLknhLqSh6Jpkw
QJG6KYrgffUvrJ7Xv03zz+8E+8evD7WsrSYOH6/KQ5udCw4APOYzFp99YKjk4MQXbsk/ZRDlRttz
k7yuD0t7LyXBj1oRNCwiG3YG0q5nroNaNbrbkN/s6j3gfwe8llrQJa93+Q3oYre91U7ytAWhpi3o
Yvk/5gxd9nAaAuSDaXls579aMely/LQ+M9q3iTBQ1bwYQdYYKQL/JclfnYIWonHLNZfj/06QIwGL
EIIPsnLAx+fH3mQOxYm3oovDOZKkA/Ftrc+A5jSE/0u+nwWJgkHQnw1WivkyHjdR1bRvE9eAZg7+
32GsQryY14dbbquPoGi0VGi1mLPbGsoT2vfR07VVnKBZGglR9GOlF7nl+OQnPXwIHicjPSeubCqv
2Xv/wr8qNXo6QiM4ckaqGRxayc0g1TcvB7QXy/8BLSoM60/QPPba1+xWAU0HittP2RRMf99a7CGx
tzpGKGtLIhUjrkxBn4eJJvFgcJUb9ccZUOZKvZbxxoMoxbhJFGIeqVmvLCWLUtmJDMCWzAP0Yzbi
KOXOS8IPUygFDmG0bBTaCqsTTgNDxeviRkpNidIk3pDRZL7NVHy9t7t3EQjfpUGD9bboU2kZ+3d8
/RFTujmcC/Aj49cPpirZ0Y4DC4Wesjq090YUXfnd/+Hsy5bkxrEsf6Ut31FNEiRBjnXVAxff3WOP
kPRCC0WEQAIkuIHg8lPzEf1jfTynZlrppZCPtVmaUiEP54rl3nPPPacTiQ/9sLW8JefpOl/DsD67
s/Ni8dOZ4TgezhL9yECA+bcaz25ZuXEGcYQHvsmS+atcz8fhCEZSgn4UdU/uli4SqPmIvb+qN0MM
ZuU1n4/PhuDF0hEWwl54h0RyavokL1/HPIByNroC8tNormE/nw3CizVkgLBdBtFvC6YPKu3Dd4IS
d+5dy7c/CeMuSYi1FDmwCrzHcmsgV9GvzUE8FvsqDRJvHazsMgre5gO7knl/8sAuSYmkdZtiCDCh
jO9H1fw4MDcm5UOBhiHGkt+v5588r0t2oqOW3hLTQg9B4fwgGqSgYIZsXqPefn/8T+LFSzai6N2+
E36Drbx+97kD16j/acHSOt/ST0Ob58AfHDhmg1gJR6qV2S93/YrGzbrfXZOz+ex9X8QCMyDgvPZx
ivAmRxNff6BXXu1nFYtLLVAJI8ZJuMAk1MF5Rc0Ai8KLfqOryoqag7ltj8UTct8Uxmu39cHpNnBU
LnfeV+dwTcfqkwX1kqhIPL81QtfuIV9UbGp+asomFiDWOoofPQ8DYrn//RD4bPW7VArtbFcG+XmT
q07hF2WQwccGKi9gHSVtXO7bQ7byUneVoccFPRZXdqPPJs/FQuBW6Be2spYidG3INz+Yx7icBF9x
1emHviTVuqlCc2V3+uU4ARh2Xn1/GoohxC/ympT0UNFxjHl+LuJp3h3LSZJNbdxrLRW/fGk4z/nf
fzoPE6zjs4NRI9qbyY2t6XEgYLwRFXfZyRd3V17Y+Rn9SySJ05yf6U+nMQ21l3YCx2C4h1txELH1
hJxcHVtsWFfQss/u5PwkfzrF0uhmklaLzQAnKVd862/622vv/peLGq7/YmXQA567d6bZOKyJefcx
j1B8F9fEaT572ReLQm9PolzcwTqUdh4tFniNzTaHIRpR19pVf7lo4vov0gS1lNakztR6UNwiPS5R
21wrd/86rcaxLwIC+Hmh8d3GEOKvEAQjqYkhMcvjJ/saO+Czx3OxzYtZ9VKdCSqDfhPcj1y1keHa
kP/JhoLrv5jX2VgVXV9CsHAcZRpmB2pfVb/65Mov6YOFRYt2klD9Jfts5/xQjyga71g8r8pTt7Hv
6kclowfx9PtJ9skYvaQPcmVkV3fQyNUO2loy54ZKdqgmd/37w/8y7nPCf6EPZjabghCHNwuJ8yxY
GfM6IqgLt4V3bkB+93Iv/f2pfg084VwXc7nHGqT7AdqwwZpv8tiG8gUUIqCqT3d8da1I9NnLuZjT
swoIKoewadA0j7j/OGsBx4Fbslwbt78GO3AbF/OaFKyV2jurSQKKtBNyb28U1MXMc7vNQf0gV8oR
n0zuS36hsXtvLlEePLjatpKxYjTpBPq2fv8yPjv65fRmUi+MjnDxoNScPEg+r6ZszDa/P/qvwxY8
o4vJ7YT+slTGhz8MIFt9GO/7Y7se0UGxF4kCQu9/aW/FRkGDbYicNQz9EhrxlX0lavo1lwCnv5j8
tZ0FdmZDC7USy24ayhvuoaMeXhERJlPqmWoPBBS2G073vMz6zSfelQ4B+8+A+Bd74iUTcRw9CFo7
vQUlUyLvwAuw0wzcpHXNjUpCb2zgAjOE4U67cEBYcg+O6gFnm7bO+k2puUq6gXXxMqFMW9JZnvx8
OeSB56ctxbY62KaNlJ2bhA+BSk1hQy2HmHzVN9KPGqyoMWd5mIA2g2ZgLw935ZS3sZYFUrSSsLXr
e8NajDXbdJICzlzmZlVIm97Bmyd7kSZzsEdN4pvIsyUGGTx7mua2jUYFwGG5W0goVksXQry5mHhc
taJMuC7hW+JYwdayMndDaliH61F5a6gezlE1NgL83sGLrdnh60aMXZzlutqO2cRXQW26Y1WDnus4
/fxUTqPc+y6DumxlaFRMXf0lbxa9xmVOCPqG/mNAeSnNhFutO6T6aF7MwdtHlxzdkED1cCKanNQi
rIEKbj2mboMs2vJrEmdLV6UNb700rxt/F9hFtWZWjf6hboZZOy/GPTyYrL0rwyDyPFixiLqx4yUb
/HSZ2RJ3rnRfBTXZycqdcsOKwGyZH5SpnpppI5phenRBqo3DVhSxvQDB1ZBJ3OlqBPVCCHZlgH2y
Xl/SUe1sMFk3IUZuHFjV9LHX3nRuE8vma0ntiLK90teC1V9X3JzwkpvaDtWcDwNiL/bA70UTicfx
h/s83bWwkwAJoz13b9u3804dx6QsozlRx2v85E9W8Uv2Kpy/HG4znLqmdJUFYRyg53/KdVRq+8qT
/GRjveSxZiNqLUyG9VEu1ERj7+w9qt+JNbz8fg387BYutonBdoSwFFFHf/CHjQ+107UoRhI7BQZc
E1jX/K8+u4+LILANTYAHZGPDKw5VfueQNu6d7ErC8tnBL7aJuYa8Yuh4sATsHltztLq7IriSPXzy
fC7pjFMXlI5cmvkwLJU/RJMUc4ozNQ9ZXpCbgXbXAIBf87Oc8JL3NeawjuF5S/eoSJIsGZbQMmnf
caYjoF7+xndcwdLey60A/+DDqLGUVCNetzp98KlrPYEXMN6N0Mnf5nXRopDOXLodiNSvlQyzAEa9
HJ0LPiP6q1vMs4TCfglH2tr4IlVD0F97HdC4Ou+gv9pfLnbWPnB5oLUDmW9o/ccLWpe2oSeMFbGl
Db8rr/NVxF0NEUppMGfRQRx0MRWOuMdm08EbZYJb9jJXt815pWsBlbpY3YVndkY707KeC5WBnssG
v0qHHHJ4aR3kQNlVOJm4EEOoI0oluhNtp4cva6ZC06RQoICMS+/MD0urq1XVc0DkDMZGc55DsYmo
6XZohTMl0sFSHTEyOQ6WfFeM91k5k02IQ32FptfZkC8Pvxi5WOt68Zw1g7cjj5A0dx9eyVvY8DjW
G8BBcM4bHnpIoUEHSxROr1ZkGRsr7Up7us8ljObgbYC+RgEDtGmWIVsXeT+8gCHpOqmAs/ZG41pI
3FA1fGCuEpk2Cy/gx4dqywu1a/0wtjK/n0hNk1D3PG6qJT96YrITmFu/5os/gKUjFr+M8jnDKIIk
GY1EPk33sGCzv7tKVCyuAiF1VMM07oGFQc32Tc2H+xleHUPkjdlwckmJMgFaC+tbAzoYKIKhiy2N
qgkkBwXF/3gQNk/JDCt1n05DInxwX0xbWKvaz/wOb6Ny0BMO+GLlwmQrNhUhQC94sAv7Cf7kQQlN
hbCdokJBOpoOc5ZONRLdsXD9tHe95s6XowP9n0o11YpbAgyEnBS2E7GQcCC+nVW+DobAA0R1YZQR
Ncd5r7D4qxohiBv2876Fy8SqDmYrjwenwgmBQMj3wFL2nkKTfm1jmqQtWn6iaeirtdWO4ms2SPdW
B0PzUMpqiQn0sj4G4NB3Si1O7J4BQFFV7ok2hr7QoaRWXOl8uGEFngQvWiuZNbW29QgmufLLfuWW
drMSWVcilTfZfTV0UxyOtbvFxYi4KOc2Cic2r3wbpuHRxOo2pRkvVg0Bu69f0FowZHAIVFbdoMgj
sjax8nbZUs0gmGe1YAmXs3OyFm1uEMCNd07RD7dtnkEQzS76GKIxWIM96d+E49CCRdxa5f0U9Oq5
zDx3O0M8H2OkJulC+YhxAWXVjk/DGwN17mYmEoI3to22z6pi4QtcImVcZm277zCqb20V1Cc4+spT
LZl3VEVPYsmZXNVyyeuINxIMZmKJuPZg+cfcPjtNYd7u3dHAKK919b7FC4nBDzbrdvDAA6ME0VOL
0Zty5tboyIHtdexkM0oaWfFtDKyXoqqX51JIS8aa9A0agdyugNg5xEGOAu0E62CgCBGXcYi6sZdl
xBzH2WQ0IKuCjvpWy0k1cZgvvV6FHVqMbNQxupo/yoGyyPiQS3DghpLPSbtA6rT2X7kpTdwy1M/E
/DB4etP1FhRoZZy14C/KLKaTPa8UwunIy8I2YkwsD7bIhqQfwjm1rICvKltBCjrftIOOhTd18dyo
bwtGdUp1CWFAzTdu5+UQw9Y/QPSgsaX7l7GvjrlP69Vg2TxWrTXh2XvmIyjHCRxDB1O1E2GE9xFX
RT00Ua001hdN1v5YdVEnpx+wwu7gzrQ0aTd7N4yVd5YfCCyScyJyPxlNm/R9v6tUH6tijmmvb4ol
QNzvLxC+RFi/czsQ8vwldqW4KfP6wPV0KHLzzGw4xTB3/FIMQDIm0m7kiCpMwV00LY4tOh265ktH
4LXe5gUyhAmq/00X1aVzAre1fzaGnQVUuN70WUZfZECOTjNDeJL66QCB5GVGR40A3whesau8Zqms
pmicpjjAGipz2K0X9b4rKZJ1OkZFyU+ZZX2tJwsZVdZsDB8eJYFIkgA/V/r2vm7VnvB+Z1rM4kA9
+5Ilpc9XWehOaT5aal1ZGfp3ChtbMcvSDjMxRvPWqgXAVHdm3VGNcR64/q2YxiXFDrfHc6HrUnSr
gjSpU4Y7YsoNgJAU9LY0GIpb0eW7GiOm6FU6+97O4xDQXvipU+NpLqDay63Emgqa8nzYiA4d4hBe
jbrCHhNqOceGjhMkoXM/qjWZIsN6K8p6IdHBnrWnZsogfgOvpxgZ8rYMQJ0L7RsH8G1E+LLGWgx1
ER8Ovvmm6iFU3nTAqPtt1gQRhKHXfdv9mZKsAhOe5lDqRLBsVQVYBUb0I2ywhR5gFSHXdKhuXX+5
bWEPskQ1lU00T94zGlW9uB367/PSqpM0I1p0Br9Bu3IB85DQuOQRkCIm6VBvAjc4WINoY2wiOfh3
aOcpyrKLhsGe957UKDw5BEBbMD+ovu6ifNQhUHzPTc4Q2pdwcqE/TAMU3Goh1taUbUmRpyaY2/U0
ulVi2c5eEbmBFcScMIlZn/UUnFIUP84xT5vkIdmzmRF0DvZ0zVr/ztbOPQuzpKkUtD+8ZdeyOl8N
52bMzAxfWDt/tayxgBlSN8RqLI4VtK1rU6bIMIsnalVQ2BI4Ee/6JXKbUULyz9wVXD4sRMkVwzth
EbXdzeKjZxGQaL+yJKYs0yE0upoZVXkISh4zr4QWfNfrV6f0w1WuYBtRNGnpcBgcOJkTE1titxNV
/wR73umpXZZ1mU0rTqzyK3HJsPZQHIjz1rJj6FNCK8W4YBoZBAG07tpbaaOGzR3vre+hIkn9NTNm
24/qJXPZsSB8080LbsKg89wLRb7JGTJVDLu0avpVm2VkVyi19Zix1zKwp1Om7Yd8zE9U+WAD16Ld
Nm6WIUoVbhyQDjOGIesL+sjpdFr2jr0TZGDvnoOersGh/Qab2daoIPJxbruqbpdJmKhqKpSNq27l
z3CEynSOtXpO3dx/rjN6E/hTFYdgnMmgeZ59P54a941W3hsfUfBp8lnFg52NcTcCwuZBJiKf5Xci
Xx5dVa5mR8Cifem3nu7RKMRDU0Zofo6CAiswxqBUnKxzr4eYBbXGdHL6Ke38kScetau0HiuaqLkQ
qbAZWuZfwK15M8tytMx46syQKFmtyrBF5UsOb1YuduWcnUjW7JeyPtq42bC3015M95kNaAcR4INH
wiLOZ2wKC+ISq8Na7/1AStMeue8mWZ7NycypRu6Kzoip2EKqj2ytLCy3iGfdLQV1XAkYzvZDZSW8
DtsjwhCeaLt79yZ0BA5OIoS3qgV3UmJ593ND0rrXc8Q61TzUQe/dUlEnjS+PpAr3/rRscxfRaoAm
2wDizap/GooBHGw1xgZmnZGrnXYvdQ+IZwRnmpvmnLLc0oU8uku+zqwxnocmXTo/zWaTBnO/CkVb
RI4/HiFA7wLMQM9gD3ij8x5dosU27/xHt3QOeF4lFqNhLVWY5JNIKlalBQ1XSwujjXlMdY0VBKE7
oo0psunYg0sFbkbIOCzKAFJBMSK2pVgvGheLN3oPA08sJpbpIzN+7xrFNgUAmIj1Gd2x3kZ3X46G
sQrKUidEezdu3cQdTNlpJe86Mh5CRTVgEnaCPHvM6wnj2UZAi9QLQTvkuRAUZFGo7W+G9GtWOBGQ
rt0C8MgMbSIV0NxZjG/zVKO/TrRflrrU63wmt/bEngYLvFk+1qtQmwT6vUk10FhxHoPfnXg9VGVD
Ei/aTqmBCybP3xf41sa+XaD01y+nJm+++wTHQv5wIywfzGJbrFwa7AKpZcSpOySZg06eBsQY2bgf
rMczmdyZ7Mgs1lPF3nu3fa5ku+tK76th5Sko4NzCaRMFtkmN7BGw9nnkDu2NQG/rvEB3wrQMZwef
fQjzmAb9ho00lYX94qJJo+wISE2ULysSdPN6Bkt9VU+Sx4XMb7pZFUnNeroNcv87nZwJrCgAcb7z
ZMOK+t7tagcxkesmU57fSms5scA72r59HDV8GbjycXNKp5kN67TQs3cN8EhKuiZqSvfWkRwWfCKx
NXbV2vnWeOORTPJY0eZuNArepVas5u8dBkul6V1uPioKlidIPZR+08UbuM13yn71sg+SmSVqvPAY
WmTrtOi7Ux+DCW4UyZ7rrnoXZYO6qIT9lihuuG+X4EnM0IDIa6w9FmwVe+fetO2c+LCfxx7ocC9x
uf8dpi3daWwJKsOedAL4NRtx757397b6JskZL23TVtnpYlnrnCB/La07gK47ghqz0ucv+HYUcuvE
ynck/s9FYx2DeUomWrw7S39XVMixwUXRExD/bn5vFFiOtU6rwr/1JIMZ7STXEslHFsJ9dLb1bqTW
DqID4KBW/kYZK5myMmG6XeFS40nzdIYrO7QVVq4lb9yWbqa+XbuKQRN0DtdI8LZljdAOBmjNnpbS
W0+zHkGexHB1xt1iRCTFEi1Br2PTdetaPbMRyDG/HxeujiLARLVqPJ2uvims+phLmXIrW1F0wEHz
GxJsAZyGYd+d2VMdZa1aqwaBEHlCJLvRtieTht5DUhQ8XVumcpjf7WxCrOWnxiu+zQjmR85OzgSp
DLqsvfKd4X+K0Ngr6VdsbkjIePWNZsN7NXhfYb7+7If0GTTdmBLnUYGxmYhu2PkZoIe6vYMCy8ib
2M3yGy7m21pnEfEHK7Y1Qq48x5RQWD/aZx/7c01/dK54cvLgwarySGiViObZAJ+szA+3+9IPT33j
gFD2Moa3nihS4n2Zzbv0dDR18B10HrsOqtUBGlrh5dzMdwPE+IonwfOoxVrSNHM85+FqXkDP0cNH
vtA3XgRwkX+F8M9uFnQXmHc0p57spku8OT8yp3ytQzKjssAOclanCR0k6KEOvgM2rld8BLCM9zXO
UFZzT5I7VcJsHrXI//tuX/hsY7sOHPzc75z+WPxNafRjLZ8K5XzpIKNeeAA2kN8bmHzqANl4HyYe
vm9Z9zS8I/ibN9x0toyxSG99Da2wulgjI8AT3DHqpbBDRAlgQL2jjsLaugsm6JgOvtpOy5xwoymW
I9AnoSxncp7Wy6me73vnOKIDvkMzMx4+z8E30zuY68YtdIv7HyR7rJ27rFEJ9EESDqVRUe/70d3W
BtcG03TeP7LCjUvabKuWbfueRWL8WubLq13nUdYhSvNuzzdnQmyMVTpbD3BuTUwZbLruBzMdxCw1
pnzhpONkbgJkfvlZjgLJlVsuB2/xjnJkcQsKRWnCJy9kSSAQwWaAiOn3nIxvElvzpDL8yrsB17nw
q2RGW13RoysW8qgdWpgtMkZtqF6Ace9leXSRN062xsyA1kA1JT4cWwMo4rG2TAZT3Cla7Ui/IBIr
MRthE2XL3dKppLXEKve+1mEYN91EYm95sdwfXqUOfTDu+65/GOY+6vIJmqcT2WSO3jqMvRpgPlha
VtPITsbDsC6XiCBzaybUwTSEidyvdokrHYHwsy9F8Va7WWpR77GGVk2rm3SGOHpWglzbZS+VKR45
zGz4RA4Zsb/YGolm9zxVrzUrjg5sYvLZTzR9yhoMpIxj9OQIuov6wfHDPQXe2Zf6wFvneS7mb/AB
Dpt2BXW4VLs70tZfROYMK4oknesMCKKHMefRLK4Ge11x0KiyO6MhIG3BzD4CKPYMYBHec64XzxyA
elWdalGyWBEP4Lftp8poDIPcN4cFxald14Z5pCcTdXOXDNYMKZhhp/MPZ8Ab83j+rDBgMugQA73R
0PqmZutj8ohhSfKgjxfECSVqVT7wGlPhUbMhaktwXrISbhj2aazOVlhF6o4lwE+ouc0wWFBLVJrT
eRAFpE0cGH05S51MkIDP0bYU+Le+g6oSYl6Tz6lXBRDVCSgwC7Xygywe6/GOkAbE1UNOT0LV6ZwB
PxsqBC1DVHuIyam1lpJtFH+Fu/KaTTKtvVtWNcAVrNiyPyYqjn5YrFvVbADgP2kYMI/FlJKuSlyI
fXlQx+XOkWR4/52OXfMm/PBWl+ip8l6RwwIlUEePdIhrcwWLXsTtxQi2ZIvyKgoAXuUDCqsgosSw
yGGh6wsU5bjVrjFJjrWzy+X7GcYBuXQE7rBhgY2Oqm3D+iRwytiubvv8JsPM7oMtyJiQKQW/GcUy
aWFnGjFACvE2qfkp4JCVZ+EPq2seJgstMmaIAE7tpqB7lfCZCPFUAY3HoY1kV3fWExKjKkHtHB52
tNozeGQgjyiGhJb0y4K+8qm+afHahxHEKExlFDvPP44qB7fe2RR196wrjZefvxNVYGLDIl60z2S4
GRS0xLvMg1iYOIH2cZzgsx6jaWhVhCX6oN9tD9mp3T43lp3qkvgR5yTVZN5xd4K1GEXYLutuTzLZ
b0zzXoh5B4eeVFJ1AgE6LrLirnIl3ElgrJkp+oCa49e87A+BFQJskV7iw8+9D2CC5vnm6Ej/0KiR
b1UH8S8zusHGta2vnru0qazVS1BxgvLAvZ8HW9eTaTtYiH2hujttzNmFtEamE9V9HgvrzmbDqzVY
b1ldf20Ru0eBpx6ncXTvHSsEIfjWtDsDLBdy7msmtxMp0+wsX486QLtxmilm/iMsxbcBejFJptZc
Q7GIKyuaR3+FMf1kQyQdZWgHXgURk7a1kmHvfOGVFwJQGFzirOSyeN7WOEhI4xAOptAzK4rgR9UM
vj4gKjY3bc/G27kwAKRZ7pUvgWzz18IlAFIKpWnk9Eg2MkmaVbBo52s4QVqfE/LCaE6flDVbOgpY
kdUg/VlYaHrlXCE6fMYFuFQhad3cmkvq2HugDFAat6jTHWcnR1mh8Or81h5r4GsDODAjUD6P2FgC
3PYjWKARF7c2TLbj39cDP6ncXgqUKKXGmQ3M2mve+A+sk/0NokBhJzz35Z3pQ/6E0hIGVDjP6ArV
+lrD6WcnviADKutcjCoJlAgsk61aigXSDAE99J0FlcQeXjingpV+nHkYycYU1zqzPitV+efK30/c
vTwgTk8Yp4d6aQAIqcrfu0Uv4X4dyvt6IfASn4ABypbGsw3H6BYsrSpM6qE9LIheUd/5BkybJmU+
w6pGA+vwxfniz4iiqFtkN2futkZ13+68XVFh/QitGgKQfo/9QDgPmTJ3QFQ0/G4KWAlJ7PRGfgkr
sSl8mlA+r6eBp002/KhKVqDyghJB2xuZeAUAKV510GHWFTKp2cPSxkW8NOEROHJKWpS+msX/kWdI
21rlXOsC/4SW41/UWy29SMvze3rgHt8pvTyCnvr8+/H3Z6tnXc68Vtv3v/9BHBvVyQAMnIvKoWkk
1KWUtUDyKz/cJNUuO/u5RN+T536DGpW1BiHLil5IDNWVdzS07MboYYCRYrEuYr7+weM3DltCNL9d
E3r5tXQ6ruiCpmORBV5MaqZ7jQkZ6aZ+aPwQZdOevoed2Q5ngbAxi+te7eoOvplDBatEyd+LqlxV
oMoMdViB0TqiWrY8j631RnOr2oiwv6IX80n12z//+08DeOi5KNH6AzI10FAYOLQ0WsQSxlVtqeT3
b+UzNtmlJA0W4gUFnxFUpciKvy8vE8wp0XIe3Y0RIrorZ/lsCbjgCHSa+ovPmAeUHs+TuazdgqhU
fbF0ZiPwRx0P49727gEpQMVIl+L9z7v797fpf/EPMMv/HF39P/4DP7+hOtYVPNcXP/7jsa7w33+c
v/P/fuev3/jH+qM+vVYf/eUv/eU7OO4/z5u86te//JAqXWikbB/dfP/RD6X+8/i4wvNv/v9++G8f
fx7lcW4+/v7HWz0ofT4aRzX9j39+dJ5GzrmB8t9/Pv4/PzzfwN//eMxf//N/Q4b1/eNfvvTx2uu/
/2Fb3t9gO00ZZSzE0D/zOseP8ych+xt1Pd/xoZxiee6fnygwPHOc1Pqb61O4DVssQPJGz4oefT2c
P8LRbMsCCscsx2OAot0//u/F/eX1/Pfr+jeFckKNzbf/+x9/ahD89xrBAj90cHWuE9gWpczB0f4y
8q1maMJlInqTE/SzIdTiq8XMVpwRWZ+4a04arp6TrcSNp8thx2zqRKbqgEssmf+8SHLkstnVsrG+
oQgB5MUJV4Vn8u1ICAwVvb7YWIN50mcduUG7YMvNHeoxy3mJZfV6MsMI+Y6w/SYfoEtlHtF2ZZkI
lnHWbnEm5IkjwnWVT0fhNPVOQuWX5k5/s8At3p068SA7jU4J6fINSjxXCEMXBj7nh0OpxWAy5NrM
cTFv/vpwPNnkRkF0Z1OPojiA3TMd1dlYySLHNkcEzJdzOQ8S6rcFUWuN1GI9cLuHCSLPIs8dB9RD
NQhsrXQjV4TzQ84ysfJGHaz+z30Kwd0kGAN+7PquXPco8UDOGF5NMwd0O2ZkfFAcmNz859/6+iq9
5HwHP79+5lkORPc8m3mORYNLJQxWIz81Qz2tvQV/MN80B4qaRdNkZL1YxYsduM3XpYRsHQGo43uL
2XgiR+0za5eEoMB99IIK6jkmAPA6+s6+CPmPn+bTP4fsz0P0oksEE8B3MH8CyL14oWWzy24R3rqe
UwfSrAPSALJcoqGl+YPoRPEw1KBF8nkcEfiDIzINm6ydv4CGU7wPC7sZnLZ6WawGtccAGJ1NMroX
mSG7vABZ8feX+S+DhSEXRj99QD1MUOy9F9GXDMPZUW3O1nYowetk0KfpQYK4qXlpDk1J6LbV+sY3
RXVs8czjzLFhfF3p146qcNV5qGQRiopIe/7VcM5vA78Nn4wc474LzKqfyzJFkT5Lw9JksfTUfAuc
EoZsYTjd+gJ7OlkClArCYSUAalwhb134zuAtoDbIPDfAahX4DkbNX+dCI9E+MzuWtyaituzEEqj6
6cquk64ryoce+UEkGIfGmU26e6UmerIU8Bvvvwg7r+XGkW1NPxEigIS/BUBPypuSbhBSGXibMAk8
/XxkdcTM6TOx941aZFWXKCCRudbvVqUDGxtoy12Zk7x0JQDBAH4tuVGd+sWnLhVVeycGHiyIvOJJ
Q+DBlJXiZNjCPMCS0SlYfnJZptw5aalqiq0aGv+UiaJ+SDKo6/9yH/+nTO223Gxh88T7tuM7zr8f
CQPCwrFIcNuZiTFvWmOxQ+Qb04YUrG572wOcFJfmkJYWN1HLh88UrcHc88jn2qQeEuV9J2mWHf8+
4vVS+7uu3bjo74O0W8o7zU7kI6oHUOsZWYPwFVJB5Cm3fUAq4781RP+Sw11/I9NwdEQWtuGbvv5v
jaXo/CweVD3tRjnUZzvTl12n0ikcV6f6uZ4UHme280Te621WBms3DUDUlbp4a/rcj9vlNPhmHzpS
rx4BJtL96ifOjkL+SJR4T2nf289um3WH/3wj/pVR+PdjU7wKXbegpP+XtHy2016MKVRWTcV7R1ig
ESTadI5t14+qbhyPmjf2r6kz07+X62MjnLde1Rl/of4GHeuinEzgczquWdCQ8f/Z6GOkI+KybA0W
zZoJwqytbepwN1IXGMVGUhL4s/Mmlr76WU42SAuMqjYar0a3Npu4M/7LWvtX6un1V+QAd9jTBJiw
6f37gFmyam3XZex35u3Y6wBec/PVry6CjJUn/i+JHKauHxAA14dJVgtAB/LcJfEeOaU7UCVvvpD2
+Qqa+J+v/s0//T9OBj6aL0zbJk6IMkX/1/NeN+5qwW70Ow576zBXJZOwZvDGVMCxDXVhnmqnPZia
1eyTpR4jx2x/qCvWq1QZh6WXdRuAB1+1H//5g92SUf71waikHMHV4r/+v/NUE8dHPTXkAzoF0ex0
I5ePUjECQAs0u1CXNW6b87LOWAAIeSEdgIorMPGpNa772GizfiqLDDW45a9frlEARgsfzDiusT0t
/VnvvB7Jdb+GadXU5H7Qy6IyuFtSUz0wXLk+yHxAm0cGWgCa4v6yrPtlydHFrwppUalv//Ov67EY
/n1G+67v2q5pWRzVzv+qQlLmHXB0N+hlBi0a52hxlyMAWQVwnvvHGkRystVz2o5NOI+OG8TuAicJ
mF901cFJC1Ss1YNDn7W39BnhZWqAfAsfu4Zeb5pGnwPR5TQl0/IGavsjhVGDw2THnjtvK3t7JoAL
MY8ukSd0mUAcmrpuUDXZczUP+qFvk99W6TF/60o2acJlMxHkz5m+4W4nF/WQHLwIcCm/NGP1VBRG
HgK4AcL4ZCBnU/eeZg+LCfyuUu1KB7rML0PFVbZDOFv1L7tpP0ED9o3w78dpnVFApmcXgmET97q9
AerWgtoz7LOrbIXMY4F5WDDi5ZgWttqQMnYzzcpIuGPkMjJmi/LwIZ340XYlf/mDBsi3HhMWU1ha
v9CGpZFP9NOyJGcElnvmTVj39vpgNFNoABluU1ksdCCgwk7umDsvNR6UdkyezFq7n0FwRUf84rhk
8SET1Wkc+NG2QtE2+foma/x246DZLo9uAsq6OlMTVjGSO9Stu75Xc5C6HIRmj/hmIdS2cSgiEj0D
B12HSCWg+ivimmzKdIJh23Ot5a+ZnL7n1YkJQKkCcov5dQ0/yM1s2tX4P8K0/4p7I8oyQlbrzG23
JtxglesXirnt0mivuu1/DxDfY/O7Q60aJcJAZroAlxvje87MrhDD6lWR4/8sGRkJXUHSCscWVBVL
rpDNPnfrV88Fm4+bMYlEr6EitvU/ypRvetuLvZb0YVtIh6dk7sIE2hNoM0fSyYOD1uQtH5EDtNZp
0ucXPXX3nL4Pjuci/Butjsp5/Epn/+gU5ma1z6DgUqLqMDIzNJIGmVjCEsbVcnFrgOB4FlsLGXBg
lUh3kvETi84YOOZ0cksmP+oMo3eIitFS5NM8rzLsjSDL83orfT3QDe1FWuO8MVpiGmPN/Iitlbl6
0gyMtBtQIT8ui10jKtStwLSazyVZo2ZakKHIRO2bYhIbo0e263T9RVjqXVL4K/nTslAnmXb/3rEZ
xSMDR63h3Hd2xfSN+pWwdHRQ7hvCIUDdYeMbdrVtG0jrdjh0TfudFNhqmDLxnpT6BF3n7Z3FQV/S
IZ21SwS3vsYcoVmbI50Zv0FRMalwdlnqZr8GsT9ucGD2bNrqBHQGBhrHdymf4KgY2pWtdgBg81Im
YxrBGZFJPVpusBJt4jUgIN4w7ZeBj++nCQJNHsu9Iokka+/yxq13UrA/jM76wyuL4cWp3nIbxM2I
e25eycxk/N1a9m4DfePsAJV1Wjoj6fyk1FPbdUwuflM/4J/pNvnsL0+uUe67trHfrEwdlLHKXdYk
w0aVhvtVXfRMT7/HCh5mRMZ7zKhBz6a7HnOFdkObE3E/DFZ2MHpd7utYA3lGqR7KWrdfgPe2lJB6
OCZDv++vNUvROy/GdSNi39CeyeEhkE2g6dDTMiydPPvu1GPcZ+RwzLBXhdk6P2z9qbbE8t5kwMye
1TDFZzadH1OmujDNC4a2G5P1NtpzsHCEbY0ha3dJgiukLVcSxrLW+FhphLUxT1+6JXXP5tB0oUpc
/UPvAJ1kL7q7fNXKk4w9JjUaSLUA6ObY7x+X1ptOnibfZT2UBCGtP9quMJ6S0dKf3BRRr5rluFPx
yc0ScZeKWd5rtr5s1zJ9pf7ug9vVW4zlyy89dDqdpR78Wtk079nbej2oy8RkBNI8zB+ulmOec8uf
s4vCr5UZhHehsyEsxdGeC+i7IRGPElNUx70L0mZYNo7qtUMRG9+tXR3rLLVfAJ4ut9rdGW1zOyVr
EUh3ipy4b4+TNvbEyVr9GRbDzGf6XmE9LWy/z1JO5qZSJsR9E6FEYc5p4VYvnSnzx77oN73fFdtx
hWCEbUESae1AA8Vr43mH0WnUYdF6AnOk7r8Pc/bEOT/81gx3P7cyPmUWYcmuqMA26Gyhpx3zsppp
u0OJ1+zFWPZHEbP08QyxrK3YQU3XNVA12AJYchxyaVG9oNt781oj/UbbugTe4qoHz3KLM9Ix5Gsa
6rm+cpuLH4vjItkZiK6sUCgq9522+Vy67KZZ5baPQ103R3+xChQylr4bON22CJyv0vr6a5Gi3HiU
n0efcuel1rSn2/ueXBmGXkF8dyn06KzH8t4qW2YtZWW+azIGAKT+ys0v7JJAWH83pubwIARDHumC
nW0a98PDfH2vox446pn57q0mDHvb+Ju8S7y78vrl9l279QvT+n/eYF43bhHLZeIp03axO7RiOzRx
ft/p6z9fVr/CjycWI7z9gSEKLUiaUm06D60F6305C6vv4E99RpdmQ4LEhvcGHv+/f/p/X9pVF/nl
3F40f5tIaTy4JcdtT/j7QzuYeUDpPBxyxk3EMG89tQDzk/LCQzNNFV3lBq1Di3+hoTq4K+zu2e3q
4SKFPDdphlOgKrMWaGdOwi5JmlBrICXJFIJ3UyJ79BsmQndVle4KdB5Ob/SPrcaZdKtplZ//xW3w
vqQXOWgXFXftB0HJuMyQrYuChajHRb5B+avvuPCmg2jGiLpuRIjhrp/uCG+HI8p9ERZjOKaFJHnV
irDSvfrVupYQU/1gWK99I+UjRuf1Lk/ziAqR2AKlRY2n55e/r3JELvuKSmCocJSiBzFZ555wDtrA
sT+5MHVmA8uQTk5opgtmAU8rGfnklf5VQN5HHvMNT7cvtz9GHcbLvpPHBE6RVjZIp4oMzpXrkaQF
EoW4N8eQJv0hH+33edbq03w1ProkK1Tp7N13TU3d7djPiBeDCndzGs0tl074ifkq0DKDPifPxWJJ
lIF/d6LGWtRDPCfI/l2LdC2X2pSGbIjEhLxN15xtrcly4/hpgT4OgZ2WdObPVU1RS4f0VOceDoCa
EtfvoqFA7ywK1lkhn0YbR5Rw6QAaNdDD+L2gk8MvU6pKPl5VhLOT1Iilxv5U1uZ86cfX9dY+SK2k
6zXH9NlsCnYNrSZ0h0kbm9t2EzfZb+pfsLLRcHbIdp+b1u8JSbF3TXltKTsRH2ObIyIvTeZSVjO4
ZrFoQ7SsdCvIoaaDLodXC8s/Sij9t2V0f6bRLO6XKbsqjqz4jjkEbaikn96PhV1tiOHQj43flM8o
iT6TPG/2FhD33pnM52FO0x8a8na0YMbTCqKMcWpq7uzKjf7+7M4w++PcNAgBdaemWp7H97q4b9TE
IKbSmijKPfRZcY6QoKRzuL2ckur17/9u1gjrius1k+46blTiY1MfnYn6Ej9fmbbNJZPZL2CkaXd7
pXv2imCuRi6k6XNUD+iQObn8o+kpbTv0hRlV9Tg85XH1xFhYIrG74SQNbyUAyjOqA9IOZ1HZj9r5
RW7Lumua0tlTNmYPqTep0Bw2UhvTh8mGqymy7NJbOLBFM04vBp8hWKwMhU0be3eAN/9AU13lf7WN
6fyykCO4TknRR0qBEfWcFnePKnPUE2PhD871fMhNp/jnyunVnJ1nx3RDgcqVxGncT2tz4MaI99UR
2ILsvNrZQ23dDYNn3aU1sMr1QJ38qo4h582XSXnZAUFNvmu7uX2zSvUgK93cWlOdn5PiwKbOaA6+
sWoDVUCh74tMMS3TnV8nLZeX/irZNPD7hHNSxvus0IcnWaPnmlKf4IsmdIcUidr1i23lD3/hBNeY
tgWfkkKdhw/X433WV4TojmV1WDr7K8dBye/lFbsJtDQ0RqM/pTrY26XIJv04AucdZEdk1tAf0/FH
P5vZh4ydcm+nZMa5Xf+r7PDAoDePN3bioYGIl2dq+vJSWljFqWrOt/tfCP2PmC+tO4i33reXO1PH
nxAziPoGL1PFmYE+DmhJi+7DNbJlzxhRa5MPVQr2Wc9H21L2VqgUg3Uv4m3CJh/5mds/UneUlCez
fbi9vC3P23vGqqHr9oUVdmj7D7GpISJaC8wqmpre55Vg2Vb5P/DBKSTux6Wb0ADMrfna8Ez/fdk3
Q/kok/JxnpEPSWzEL/+/74AuXlGBuafbGWyOnrHHkCVPissusvQxMZqLnbR6mBQKPRUaqOf23rwW
X8VsJ3jRSzdYqE5PK7QjzrvKuFTd8orn3XxQTLbagWKQ7S/yNmw013pVGmYrmjvrdW5kG8oq++e7
259e/u7NZUfCCgKqmNIKPdtfYLZoC2Zn1muD+acudkmVt8VVvUUJcmUglqnzgm4ssk3JRE9JF4Gg
at5lFUVG2Zvcy4SE6Vqv3ud86vfmIFwcHNK9TEOxHhqzvLipOUEvLzlscz3+tDgrgOxohS8Cs8mo
N3dGB79E5KXGAdk1d7f3xNgThyxqBFvdXiHD/6ggn3ichgRmqKm2sCl6dANeV4MWpDbza+ZzuwZG
1dUPtlfQMkx0IS1tcygtkzAkbZJPttd80hLPx7KXcBg+I2gKO7kr463ynOUuHud/viBGAR64AtDU
E9ZFt5ffNwCaGQqIvJ0y9Km4nxV7VYTrB8Ftlh+LdV4+6xZ2+O8Kp2d8rId5wPFA5D6lABpy5JKV
07w3ZabdFZ32W696GWiFp18WO+v3U2NjYUphT5Tu4sfMLSNourRkcUgYFWWPEZECSTC7OcPdobju
XCFHNGnOsBF96gpMKJ3c5nqaReXgry9+aT52xaMv5a+iWhxc7hxdxWQxbq1GC8fkrO9Z0R7mS4to
2fXSS+3EhFa0lblvESMEpUwpTma3OZdWWm/+Av1FY7Jbr6t/j1Ou3y3pZAcdgOvdCguBd0ttu7lp
9/mouT+s6fdU1dlL7aX3GJbJ+yj6Ylss/rotB8kxaXAUbv+Clhr6guHGd81ezigkbUBPqqfcUGF1
GxsjZDgkqrmbSv3k5X59XxpDfdSB3YNbrZC4jbudzfyht5GTWkiwImOe5m3dieWzrJNAVuWxGBr7
Ne9VhhezjvTBGM5lOslL+1vXmuQb+CCcq4nYEssFL7RJ/n8Y7ZR+a0i/OQTXyJP+XdNl9ca7bjfa
oJWRXloqQg/FhuXUE6VbwwM5XT9qoabnvxSeILezdpIwRqD9sFpNzzYEq1MJBPq0qMtmBtoNJDYS
bo945Xb+1hLbfq7nckcZauAR1GnrTcI8ijGPD+gfOe5uV0vHiHnu0VUWNi7sW9Wpr16VXrMngqpo
nKPRU9EOLmJrOOQp7EW5bvPJyLHfsCDiuv68XcB5JeutHnwjmI28PgJ3ys3f43fNSrkpfPXUukuN
TbWbNusNhRZ5eci6yYlPDAFBMu42BetfHnLkpRd4j7e6GQp4UPWtm5p8QtVvnUdteUq9ZArNfup3
w7WTtQ2tOVar92e6vlqBIYMilSLygSCORKd54Rj3h6mXGhHM5S+80tp+TQ11VLfbdOPS/i6duFGI
31oSBG7/VC9MmtHRi/eJZS6fqz34kfKxPlhC6R+Do22XJNGP5YS72Pazo+G4xbsRQyfkBVPZGvNp
Yqj5Th/jFCWcMN/JFDqli0ftofkvVbwexVzmoRqvWm9z1t5iq753qrh8nBx92fhu7wRSNsXJQmYP
3pH378UfpOIpByIUFmmR39iIGVSbSGuTNJUXqivyeustgKCW/VSOm9lDGR7UWAN3rXhvHJrF2XA6
fIl9vi+r5KVmR9lqEJ5H4koYgNvza8naOc7Luh5u39Weux7m63u377TmatqVa7wpdfCvrlj6J1Xl
ZRhza3eTPuKPvjaQ5vX8oZerIEnmJStfM/P6w+FXN0vbQv/KDCgtWeVxHkj88cc54Zmt9fnNT2Lj
MDgTE7PEVxbr65MdZ/2hvLoMa7YgfLSlfrj9nk5FgMLN6pB26vVGXpp29nA7gm5f5oKfNFQtA9l6
DOwFEikMf7tMgtDO9UgLDlZ+1w2GdnRqbStuvb9rP/iIj+liaFc8lATb3nWZgCA981DiIYpriVnX
qXsQnfqTq2jeaxNBOguiaZqa3MH5h81Jy/30vOZas5nLGWcjm7zJiti6NnAWMoS/Pd84pYwGVOVv
IjLBLcqjBmiQe9vO92vsRylID43EG0r2uoDjravWxPbs5v98l+DyLNoYbtEV6ljl2rppOYw+0drS
o6TTN/kIHzayS4xW5h9tXPVtm6fyrLe0UWBRd1WZD4+A8PiVEhVay9XVPaOLy+IqMHKLsmqp3luL
EJXMQ+XujVd03/XTiBFtx6bEVFb0DNvxt25e9RF4pxuSV4RNqRfYe+eXZGZijDm+scl9ueQlhBxD
QDd6urcxBngxqzx2QVnryQLMRUtv71MydUJz1vFOr2QB2crZj06W7H2O6MggkzNKk+QDNhfVN7an
qTK/tLrHJrzEh+IKaJgzaKGZlD9Xqz6SD3mVJ+dMrBgRcGcl+Qveih/Y64JWS6dTj+6EYAe9nvDz
SCJjKTFFYLkTUHW6c31ZBTWvgjgu75W2iNAFEuX0JqrZmIky0tskRQZJgJGRGgBu2bLB7f675dNu
Oh3tq2ICgKYxj9vovbAv0+yEdDXw/TSFFVDPs9ne96WWH42KPIMpptfyRGQPm0XT4UDm1o46uCnP
Gylqff7NLIGdAqZIxyKhiQS8XXz8TYMs9yzbL1unsBFaYkTDL0OX4jDa2XaQ0j2VRtDHMAoUgX2Y
ed2GYKDdGBtgUgWxAIu+y7u22ji6n3AuyhmIH2QF33FYJT225WIk4cBJDwovi25sJ9gRlYl64/bv
V21sELPig17rdna+B2F5w64UrzrC8nEExi3Wp5H0gbAW3it9QhZNq6wir3R2CoXhdpwwm3iTfHWR
H+i+0u7mzIV/iL3QKitzU6/kShcE5lkkWonsm6b3M5ZZv5vMr0rjRNJz52x5vgxU6QwwIV5I2zVt
4utpBav2PmUILjWpIHLqQ8/U5rcOYiHQe/9HD0izG5b4275mwdsZIHe9IvXtDbVfreTc2vZPxXhJ
hk0ztaHwbOZLSmNfCrx8jOEM6rQncUIfdu0itkKQSOJNOOIctE8pZsitnrRvUrbbJGEQsiWsw3rQ
S++tymwD5qgcAz23yN01qJvQj+58u9zTdf9a0nqPWVFG0LNnu63eEeSdFrF8AMQ1RvpQ+6mKDCsr
d8lSvMXV+G1k0xJprvzKrfTVvALnmWvHWzS1m6YakWtXiCAz3Th2RvaRq3jZmcsKU8elr2Qsd5U2
XaY8RUPfPC/p7+uzMnIgerGmBYVZ/GDLjKOsyb1Am7JdC1y7GsMf9PxQQ5Iku2n5mrP295DMRajd
xNEeztBxUE4oEG5Hce1fGm82t6uXweCpfCNcNjSnWogXUxGeGetlQusUKDFu7L790B3vMJCWwv7W
vec9FiWj6J+syj94SGufl7qNXNv/6GI8lo2uo7ZvCNKa/jjN1m3dBMwTbp9kleJageYRjs8PfaEk
8nISoghvyWPvkhj1s9NnAcUQ3siyXqOYxsVorl7gEZoi4aBa5kIPsxu9n1avXY9zxWuMTy0nlXCu
SQIps5ND/NmecQwH36q/vKQjWcuE6WsI1rn2E27kpPFBeC1+irJ6on+v8RTg/y4W2nMFkrPl8kB4
unaysTBeckARYjZUP3m8E9KFBjp0bAwAyU5YuqDurioPhm19HAil+VJISuiDkbhpHSaHRj9U8EPe
qukbo7tCKxBUoRt/5Vk9R0RzgHTY1c9JSDeSjf5jmPE/90u7aUo89sDObwS/JmFaF3tLuWcBihPh
B/nAo1Ac07r+kvohNUtF0EwhQct+jaIvoA3aharFhSgTbThkcbnxB3XshaBukhMmCYYuzKO5NRMY
MNAiiwY121PpverHiTCynUiqw1gX3QZXhI/pSmPcIXoYiKR6prDP79MWM1BisjFlxbRFSAM7By4Z
+OjbYmilqERus6oqWiv5pGxO0dYSu0IvbCTKLALSdoQFcLu8LB1Rc+vVDDz9nLI8ZnVaMqi67j7p
iWaR4EhRS5BJr2t1MFdzf8YobgVVame7CZHmxsTZTYGwOPe5f2/01h/dAu8aR5srM2Y8OlrDlele
Kly2jWSakubxW9Nu3nniEdYPBbXb/LK9/LPWs/pDpUlzbZqDcinIRyMZBmf6hDtspt/AH/mK1ofg
Q5/cSG4HqUbM4xBgx53vbmJHe+UgYXaFQQaeNtDB9HLfNq32OPcQMF6h6xBtmQqL0vvIlNCiLlGb
RoMZdrsucrv8c06HDh9RBgCut8aOMVCfREmS74LHhP0wUo7DaQcQ66DbadaFIL15YrydDycJdTnj
KU0Fxpt44nNQ2d21WlcRIkJFIVwPr2zrUFJUPx2ASMmcr7BbrSV0AavVmL31FY4zT6wYAd2PPheY
ssx459NFrkDiUNhEseozCXuu+dteh42nsKS1tVNgMkvDTvOAYsf2IUHtGVr+XVbO+jkthbYBBkDQ
4Nu7zo2HPQvmsE5a1BP0etJtMmJI/9vpQ7dvF90/Ed18cdrSvF/UsFs5AoGN5QM424FPP4bpGout
nJpNrqXNdm3V79Fg4v3knc1irg80jWlUaLERxlZ+Rob4mI9+RKlr7KZkwl7gt+ZRLp95AoXMaNiL
z0dnxjU5D4TYaObsBYYCsquWil7dbs9YrVecgmrv1oV/tTQc2274rNggY5t+03RLmBEfB1pSiWOW
lG3kdRNBLMmj5RXVpnedUzOOTJht+/MMqbhRVzcY1z1sFMES64iVQivmX7mI5lQD0ckI6K+d8Tzb
eQiJ/QkjOuz63llxqvlbmeMFNP1yOZCnsMX8TK5jlz/gbFwC3WqPdt47eyIcgDX076Y0J6B60Lm1
hGUVE4pKs2oDTCtvcuVCZH3+XUvwCQPlXqHVkaM1Yrt0sqTfnsPV7x6rq1BmXZKTHzuQxhrTlauk
4v66y2acjV+zEOnWn/Szn5cUzzL7rcfGAwPitR35GivlCoWfNcS0OAZqlU5/V4QQRdbCUtWsjVx1
gp7IdSp6qFtPIbRYOzQ4GbOGRxawTAsnyseeTbddOGBJGcDEYexnTsAdE6sKoiiMD6tOD5zq8b7L
1q1dUPq3tMKbRbUvqKXxsfhG6FENBnpCaTNKjlPGBnjmEkyDloRkArMhi1/kMX15Ahv8gIIt8HIQ
ooVGacobK4jXIt66U7WVdP1BWulvLZk4YeZn52TUzdCf3D5Sk6yDRS/qndOqMfT917Ul1qx+AaF7
I0jqYuDmG6j7Y/txIF/LceimrUVwglpTgFzjy/PYH/RCnvIFYM8d9Z3Xg/pX6lwZJJgUnnjtfTJk
BLk9oRBsvYg8y6BMWEUEJ+Cn0cbqh9Cql4S4InIPtIOd/kQ/9E5Nj2Bq09a4Ca7aNyuzykejxlkV
1tiuxVT3O8b3RoDUbSCtAVlYlX0szuQEtuP4x0ZTj4lN6+GQ8eLHMo1AoRqPI0f3DX0z0HZFcT81
0aQaQj/U12IYmPjMEjnkKoPc6uARR17WJEMNqG5DUsHwgtBp5PNMzkJHFpuHlgS6/6ks45OWVB9l
e68Pw4cGDheNy3oNq1FeWNoCgIVm1LyWNQ377U4aDXYhNzsmgz8RJDaSYeEOFBi9B02hAJhniWzp
mm9SsA7yBJssfB5GO/ntrWIiAKQpT5euIY8pN9p0U7nIByFtrySZeRTWSmRnnuwcN6ZpIWoilG5+
ME35AqDihF6O41Jz7A8BYxsWsEERmVcKX9MP3ayGzTCp+3apikBVyubqlbQXjsUCmbxNmnGMZGYS
jW36gnuWmUGzCWJqP9UspX03syCBRX84TWFtzXh29rndPPWpxbDDyVkY7qwdJzwgwp7CdUyrPWfo
NhF11OjLfU7UjmbPzUXh21VGrN8Tx7qxaU7wbhGGQeZtHcajm16BLxjg1p32KWYNYnUGERKXNdB0
TBezAqef+ndjiVloqJja9OQjUA66ZTahzDVEweptrl0OBBijdSBWwsSY3svhfbAc0ju870z4H1WC
nMTN/UOMED5MS7+Hzp33dp8ROZYJOzTqMqgn85uwx1OxDjHI6UK3qZXHpPoBumZeTDmxBhMoKMs3
KQWMncluerGH7mL791oft8dBYOXuXgqq1n1vWA4noIO+LwYHGp1l2wlbHuZuzcKOedmeHrkJOSKJ
EBr4/bwlVo5golrqW0NLzmM9/rIYwRVkX0WTkbpQwX7ZrfEmvGxrqWpheVUBqXMDlGJeoUpXHIck
qoAJapvSL4eIeKClmKOYsEaecYrSbly1AOU4wit/ReWVfqkkRo0s5j7o2pFkDFjNFXFf1pkIwCxv
DQfd/qMZ6ELtSS3BqGo3ur6FlHnv679bc50OiUiGyHAUYVh5ued8U2fbTL7hUwInbsQ5tX6S78MD
cP33xJKQ2mQYJsWsGRJWHK5pzSBiSUKk7ldXJZH5UHkjigQEJXAv00ec9OlpHux2M6gUhkhnCSDg
AN3Lw0l2zocq+YuyQrDQfSzZ4m/scz+UYhubpgg7OwmbWPvDxNmGjD2HPVTP++M0Fz90BZ/VU3YS
7rLeF4X1K2uVsdVHwOYuTTG5mVVQ+tVvlVO/eO3Czkqa0bBUr+gZ8hAB0rdmu5/ZbLzZMZksvt6S
eU8FW+u5Fnk1Jv5h3hkYSsOZn89RRI75FXpOBfu8pXwCskaKXrIGg1XY+sZNiBk2Z+yL6yx4XOun
JV/6jV9rER0iu34nz3Lo+NuZ+mnYVJozcQuRj7r5/3B0ZsuRIlkQ/SLM2JfXTBJy1Z6SSi+YSqVm
hwgg2L5+DvMwY7N0V2shgxt+3Y8z9/3BSCr3BWrGfuCHr1cas//Mep4TEGKOEtMQ6ZYOb8+0EGJE
e8qNT9iGHWiBvI+lBYdegQcqV+2r7clSQ4Hk5Nv+jaQ0CQm9AGLC+2XNyP86OUkfd9J49ARYt6km
d13B8ck8dggCWdtxx18M42T8jdXiSuPxMHl4WkR3dIZpOlp4WraJapfm7pWZjMMKacNTjcX6ww1d
1oQyWBCe1vkDNR5dxzz1Oi9z8n3MnM0Smb07RYh65ZQyxxpgqpqpQBYyQCMZmb/DVsL+AYHdtMAq
CLZyxzr333EQap6royk/DNtGv8Y2yYAznNeg448obHhsxq2z4Etth3dTWPgoEvLWudQXiGWAhvra
ODhVPYT9Zpcks00K0XIMTNRfrZrkwe66NIRBEPUen7spS656Lb4bo/V2GfuenQGDLLEweOkacuxp
yoxHCHZBDAz60HDF3As+bfqkxwDQyqNWeS+6KVY8x2tsCWMb2XiB2jrxU5X9swyIcUMm76p5WdGJ
I1S4fLfUNFA71Xuu2gcrKbMQr+Xd0R2oB0vwgq+BCw/1vouNl7OkRQqFA4Zn1+oDow0zhU/a69m1
lng6QPPjVmxlY9TU7X+FnC2EmZnYtfklbBlVCT8g2cFz4dxgfKqZwQhpwSfC5I3nlExT81YMR8lW
/GWtkvdAZ6OaZLgBlRc6ZYKa547F3rAUneD0Au+2G2BoG9XNWPU7u9AxhlqGayu147kawWgBo9+P
5T5nj8gAuNEMmpahgqoSBtbDzIoL3EQaT+0MLlJTbkw7xTcL6XIxj4XR4EXRgqeg4j9o61KQzCiv
+DvZ7RQidFfFZNwdYayO+EZUuDjaayd6caht8wnO0UeXupyjs1mGbVt81Ul2x3Xnn4q1Oook+emL
hxFvOUQrn++MyMQOc1k+8thVlbpUJhwagnT3JvD/C6YAgBr8vLoaWWS1Rgia9GhbREjreriOvKP8
tIBDmYsAKqv3pQ2U1pbpqwaJ72pm6K4qN5/TETHYNpab5i92BBRiQvxSJ55Q4OepVx25qnqHqTnA
xPViwbl4cDLzr+Xrf9QEbsXRs3pfNvM1A5YWm+Toxi47FJ5KcDXyghHyGZrey2oOu172/dG0XO4k
VNHs+sx5EQAu2Gwz4E8WGLK5HdlItNbI1DhbB8eveHeiFgcyOVLO4l10LJ5rJWIyup8LiplKp+Ig
3WsvHQgu3Qal4W16XMiNlJVnxJku253j9f3rr7fq3SuLlXsguuSa1v4aeppxNL2BLWL+oDB2XaTh
3PsO3yQdtkZY+9egp9OhJFpyhjOM6hbkITbcS9E55UmxN9qCOeKQbFgdY1JJzFUoxKzQ7szJQ3XS
jSq2eBH3KcvidgX9PE4+qC3TBKeKcm71gHiU4+/9FEOMYNAvSvC5pUgBHDRzpNn8Ny8AHFWCRqhs
tz/ojlfGs/c8pXaGLqyV55wXLqeDFpVkUiIn+wMqB9dd82oGeH+S1KqOvfKf28YMbYeLnAiUjIZi
+tArwYVoaP4ZMsdnlKwmpmjAkrXk3kW0SHnaseFribNJY2bF5HOyffYXY/mSgIXFHtHxvh8G9zoJ
9zj7vOCLwavZLxpYkcrutCYaxnKkuhXs4VlgYmsrRPql8h/YRkT6wufe8jG7QjYqr1VdR0UZbJig
fiKJTfKDq/13nzLcY44YmrE9Nb462jI5MCc24dQ6FLF6GLTzQiyxDNDClZYKNOkpzCYVPLViqEka
dBzlztFekMjcCh5Tui7WBX/oq6YDaE5K65mx4cICWUVj53y0NRB+Y/XvlYmrVnNXbhJIvLNS4zlV
xudY1/fK5eXY9byTXD/dF+2cHvSeL6d1kIfsfPzNpEr3az09EupwLhWhglAKiGK+gxvTZ38X6R3R
wTUr1EnwyEPkc77XIukvlCcfpactDNfGEzYq5FLaVI+1cn8hSrwEAb+hcmIjRGAk1/pLJXYBQ/Rj
5U0/ZK8TrJzWRY4KLyy/ms7LrXglKbYDRTIdXMuH6VY+JbbzMngN9FkdCCPfFQY0mW3xdi7JfaPh
nxBsY7OOKytbIeDF8KCy9V51EudKGqAXZ2vY6fVAENXk/u9uXqfAxUq5PCkxJJd5TR7LwIwMr3dR
BRrzkrXu86qmPd6EKeaekEfBEuylCcfJAlZ5sPC54t34YIIanwIP24DgcC3pT9jlgVjfhgSCEyfL
+zRaQWz3WAWUpYdtOjmQFYyjDsKoC7ThKS1+SuCcL+5IW0J2yqC03TGh34SDji+L9kDW0IxVt7Sn
Xq341FyOnbbjQZXEoV/XwY3KouXKNTZnpGrzienEZ0M5vtiIueQm1+kjd83ruqF6nAZy2ljf2tlK
r4VNiZeeeKc8ybDw639LrFthwfjOm9F651ECx6mlgFbZbefWHNKpVJ6mTh8Bhde36Tet2PGlZRYc
PcGQWgZTxtpB6TvYZWJ94IOqP0qfD6czrvmlCp57Xb4ShOa21HGO9OWDz1YXHShdoKcGr0vXmw9Y
Y04eqmk+6P8xQtwWwcrMzw1AVtxsd/aSGiQ9IG+NwiUIMvmnwGSHFnjGXvmlcZwzBynHyNw330/u
aUMwex3mzxKFOeKhZ0M/6KGmt8cFXFEyGHIveBOrTtP2iihxm570fOovpA2fGwfNxCv19dRkGGP7
wvtDeQYnvvY8L9nZZiCIakpV4rTgs233K8aTjE9OJkIsm0CR2+Y/xoIg7J3grcMxz/UoePdpiOPP
Au6jyc/EbBAFN/KMhS9iWeVJwZANZyywKL90W87VtdIaNkwNo/ZQQpHWsMR3KTEsuwWtCUR5LYTH
4KaFXNLzCzGfvR26qvARsZkSl9phRDNJfroBVXVCeTOyHyZhjHL7rB3/+u6oMScgh1pCfvA4f/Xj
HzYC9veqnqgbqDd8q3kR5jcQnCUixMTuCWYCYmIXMir8eK4ld2xr/o34HPCicEFoUv3VN8QRIwwX
KM8tdzpvyHEOokA5n4Zp74aulqe5bP+J0n5tUPAumuNHg1c9233bP/XqZmPnCtlZP9cdguHPRCPJ
tZpdyBuAyDpKmfpqn1sV4Zs8e+pm14uGMW3Pnn2exmBX57jWXNvhj8pfqCTe9jgsqYG9DttkxB5B
OPx0+2+3b60nbeJetpYmf2vFncmJlEcvnCeMg5tVfxdZxkVe88PTpB3NWQ7plhs9SM8ySrvxkYwl
jx3D88p+O102cHbz5NagLB0Hm4nk+ni2U+xWzepjBR8JA9J4cSI/+tEuD0q0yVNtG2rvCu87MSsM
1pB+E/eZ0A4H0Ex2iBs3cGxRFHuvWd9YpabnPKjjRcvDCWcLntG/ueuUMSW1PMZsGaLA0Qkn+NWb
LL+3cNTmorcEiDZ1oJnmh6T7qRq2iahWB6sjHOTmvcMVgUduEta1kt61B4N3AsYAy3gUSB99FhFa
eyjclsSb34CxXvw9D7MTV8PwhG8p9EUb8VUakeVP+ZGZPVqM+TfF7hFaQLgvO35A6EWFa2PhLI9F
MigM6QH5PHLOhLIv9EdYB1cIdBX7j3AHgM0CzKWl6pjRIN1btmaEi+nFKh/byBYSL0bZjq+zLHca
YLOqRxvGb/m3zVmLBINYgGOR3QuG7MW26vVk5CSvczhKANDlsh+t/HGDU9o56+9Re9VLvXjrtW8q
wVkHNuRtJi+L/JmSKXOtuAu1cEJ0pVyMZfwD6kXn/Viph3JdWGywzt03Oiwwx1S8hmZ55lQkiRDm
xTiDhahfu/x19Vm4mDXri3VgyxgEF6CQ9C1Mnrk3dO0FKSuLLF3drZLpnrTUzaZu8dH9h2iaRUDi
uLhORxYm7Hqak2azvsvYTcgeMtZsBe2nVrxYq8lD9ND5tyJXSGUnyxevASJFbJs8hRgKHQuqnpVj
XWE4+IVqsE82G4VXc3GrqBLi4nfOevdzHW22zPV48BZ75KbOlEwcLC19KGts6vTCT0O6H8hEN5A2
W+9b05f2nCb6RXXea1AubWiL4TupjDPOs/UAonk4jMWb6RcOXiHaZbUAYDNj0lu35Le1qB+6lQxL
P9X8erHJNEOjnWuFC54H/L/WUv3FkNW9phEzhonxZWLQCLUNxmbUa5SMOj9R+Q1zn6O8sLHV6v6I
lMOuO5uaT2a7knv82B8KoV23xbdp4T9BxXsUHgsKz13PTo/0bS0s9ezincUYV6B1nKgbSx6U5r6j
0FQRC3TmduPuTb8CR6lb1Wc/61J44o0VQ49/SNOjswAsrOgoq1jv7EiGYW6oNAxi9gKGGfBzjlFs
5U7EBYNvwYqyxfTx8mTqRGiXG0mwdgfHG95ZK+ZRKbjrQwJ0U2L9gMYyOQwxp8irRV2Umx4He75z
pwqXCu5PYtqcWI7x30ApHlu0B6tb7o5ZwTJqWZoQEeSJrwjf2Ik6JHwK9wG+bJvQhU3TMlhL7v+O
benHHuF4lClqhy2gd876K9SKb3dcHqrWuy4koiEb7kzhc+rkzptVOGdPpd8GdqIzbC2unWI4TGv1
GJQiHgomF31EI8Yg9OYWFTZOiW6itzImh2iTxSjEITjYxkXBRY6lqa6WbX3klXELSo7m5SqkeFrV
uJy6zj7aa3FI1qzfPLRPogJZVZnVQ6ZUdahsBqLKuzolAaoZcVJpGr7cBdOoYWZfPf5mCVoFSz13
fDZBt3wdn9RsNzGMD3y6HYxJx+JMmuf+wATI975i7AVoe5RB+wIxguVp84xT/3kojK/ivaD8kO3H
+uzl3r10ZxBaQh7hcNRnfQXhEuCrDj29OAtTi0cRxCW5LiKypHHN1P9eBxNuYmaUiHkmX6L/anrr
8xIU/40wPg49EnGe6Qe4gQcXQ2um+U9m4a1h4bOuTQC1NRgYiZfrwBy79y23LEHh7NAc+ARI+620
K3rDehumQrl8KGOmNrG/KgtmZeqZWC14gY85elubI+it5QlYQMgZyMdzLk6tUyo2McPB07hY2nV/
7LPiPwwidsiYre0xq1JQob9LEsmZBSwQXjl5T8LHXpG+uzJFUe4VpsTxp1+eLR/3P+tsxR641F3k
k8Y9FFmJcAOUpIRpqNrMiwAibmMrGdh7ZkJI7t4tc34MTOOxGWjJ6Y102QlJVDbYzDwjriZkp/uP
O/Nt6CtVMekCNVpKh6XYsjezf7lPcigjGow+x7MguInqffAns33KHgwccG3P46+eJzvBk6JA+YA6
RHUcMHwllBv0YvgsKuTZXJWfTt39p6dPnk9jDL0M6d4UkQHtsLLxLgWl+9z3472cjQ8nx1w7dRXX
t/wiMUtoefLpe+lv40gn4qN3JuN5UR6GxC64t0leHTNUF0t3tkV9EqC34Zo1HwEc/zQ52WFkzFpq
H+3M6xCYJ9Ic3efEN3C9G1CA0pUULT8ayy+ygwymfZ57l5GXMn5dY7trl0D0rO5jWX+y3A8LexsY
fDGwKcXxwWvY1xH0vaGzzt8rt1huYslVdt6/Dj5DaOvzZXLcPOqy4qfx9V+Eq69iI8NrWXZoJtwN
Yr4lUd7a/7UpznPW76xTkxfevQJXr5DIjFiAuia2W+dWkzcdHPPMgbwrAUWCWndZEBP80lJWJIHJ
Pdk7FAttUWzb7O3yvJakbAekfbtL4376U+YNHs01jX0M9/t0GaKO/XC4/Qosad5Tc7yrov+2a6o1
cAaNRfeYtlmwmZGPboBmIKz/ErqGQz+1Tv6cvG5PaSHdp3H5D0ADNrEhuK3MwssIYXbmHijH4QOi
rSnhr2rIS7z1OCQriNEQFRDmZXUg4fsMjLUJgQKVOzeQ716RPZEdwEZD7LjB6nO3O0WVEOqz5xYz
siyp94YRC5sMZXmkVlgi5W/Sx1zJtkJxgPi73jRRE1zUg7Uy4cXWBITRhndTSYeihoMGERwznpHd
c4P6G0b3lzGf3MNc58vJzH4RU95X1/3XN/y1JnIaId19gj2TPQq4hOWqvOIXY+1XYyLlzDMpMlX+
W3mz7amfemxzLzu4klwqPEuCU3QdjFn2yB/+6E9ubGpw6aaK65hl8B2keZhDBNwCnCOiiWyWnWP3
v7LIzqvKIQSnz7nHHWAK0q8kce/2sx3oyYve/fXImcZrDgnHtoNTUc196OZ1TYsbYX45ZoTrXZMG
J2YsZj9kECP5D/Z3GwnNHULqOK6SIUV8jBg2w77AmpDAFGCHi5mwt91Tv3BWjtqtWyC5rqvBMtt8
gEPQsm5wPhSYt0MA+pZrpToq4lc8dO2lZAtxrJ5ch+B5IiaWXM0fVmu7SRgOywKGL2tGRM8tDuPa
RRVPWqZZNcbe0h5prDR2LG5EVp4g9x3o9+V7amZAIYHa1RBiwgl/9KyX/6TkQmzKVuP4dSLPfMFI
4FyMTD14k37j/4DbPvYdFpRUYw2sPyaw/kRRLwzSYxWuwBwHF5A+RjvTrD8h6CCN9X8Nv7N3LpN4
BFAilEpdWofr1cTHJ5597DpsB4+5TgHCwPu5Xipnx+Bth1Xg/opEfzU0cN4c1uzHjNeJmNTOctsa
gkH7LYX9GTRH0YE5o4unDgtn/oJ0AvRnwBuyJHhuIC/dlnrT/koqRYy17i7O6sGTYI+U65+eNx37
gKLgFFMMN8+jkYri2S7G76IhXmwl2W+yFq9tYdlsXa1TV+sDejhFGhpW7J1ex+aUtE+a8+MZ1Y8/
WLfR0kK9Zk4ySoy/hrnG+EK98/TCffs2idI58kBmYQ3XNk7SOm4TbgEGpSvct5C7BDs5b1Tn2tTF
kZhYfsD7fjcm6A695Z6sUW1a9HlBlGkseVVK2g80zuxL0t4HzzQiwc4M5vzFIEHFMZ2cZXBF0wxa
kR9Ls37sLL74uu99LsL9Nw8geYoqAtb24zjdglbG5XUwy1Mr0NqlOE4lMmzgjv9ky9uo5ALGho7g
33j2FuOGOM7+dclZgnYt8aGAuiqbNHC6Vm8V/cjYi+71yL2jHEfy0hqvhnoI9hmhZ5Y6XnqyzPxj
0U/5tl3vMp22NzI3O5GnrG+0SgcmzO3V73G0atgjgculO8OYbzbHP260+TvP0quBQgLceK/1mHwk
V0KIsXmyd01YyObcXmR2ru0pjYUi5bJYYvtNN3ro6u5l6VXDL2nx2OoR6nUUna3WrO/JRj04PsZc
VANxLqdbvbQfuqvpZyy2D0B3wL854tXti/Y06bhU0aIIGy3vmcfiFAPqdFC53YWJntSYFlKQYKAc
cZAhe5r2JUid4AjtdmsvTEICuwmQ1fxPruNitlItY4vrPC8Da5mkFedKyidAp4jq/Lm7wbGP8JxS
lgYY+PJSo0aI0tNBviv57TbOoyLZF6le2Pya+rMNpgF/WH611wGUlGVah8WrH1GYqBuTOl415I5Q
4As/KgACXMJYD6w9xVD2vF8hm7Az/cEhEPt+J2IuxrgNa5JMtOBEdt/xQSajSf4i2wXmWnDyanci
cZxoaTbBZAeh7QV/K7rHIkyUFypzqfpKUiTsZoOVV/u6phrNosU28ai5krz3K3MLqLRJDD/uwm56
2BnB/McsWlJZ52ygbmThuSR4R0WIZWQ0gA3flTH+6k2TRRx6XC+X5a3oygMOjW8fUYvfEK95Wz4b
iQ0kXr91A/Nn0JYxifaBOd3iiyKao6+IWpuXdhYsNEYX0oRB0tja2MxYXbY5wy1CkdJ1YpfmbtHc
PyUCAqKUjtW9oKuWO8GoB48CiBEOCvmsOXMWW+WrN4/cfpBS6R5On0wxQhRx5Ve3Di8T8EL2dzPO
w3U5jBt42bBurs8F31IF3WFwzvFs3KzZbzka4QV1+nGkA+yuupVSpq2Shzfpx+SrMRrdKSdKU12c
ibDGwgd7zbK4LX3oLOZWvMRlJKttO16nVsFa5w+ni+KxAlVrJBXHDybBWZBW8R17OS+Gle5TcV+0
usTqFVxzD5fk7Eed1hjXxc/+aB2OVlvn2yES1yLOMHXz0fLr+p1j9dXrO2u38Kucna0gQ8QZVxK2
b4yL/G0luLw1KBA288NMr2/ozdaD1aeHwcuxLXg0ARVrjW+QASipfXz4CY8IImsnvfRSBH/gmnF/
DaBZz/RycctS77rPXg3KZUkTCbue/qn04LZ5GTtNxLsIOv+WxODTA8zvTEtosncyODvrIr2zn5Ip
a/3rvMExR4fd5ZS5L34zgHisJFNx0r45kxIYz9MINZofRWD5u9GYToH7Q76IODt0ptDLg3dE8S0v
Sm2P35EeAXp9nEcfwaHq6Skk6OEH619jsyhL2QU8T325X3NwZmz9IbLY2bVNjSf5zlFeMXXlBqfb
M2pv+zh7BtMdOpLBCypBW+BEdvU4X/jgFfndAAwlp4u/4No2B5pGc0bJxnbPifrba8F0XQyfKmT3
P0YfFvdWAztKuCdf8INZBEEhZZbvXWZeK5/aSm1LyOndecnegNalD/in+dyQ46W5pthhbsfzRJML
UAr+69BTnZdufUCpHM3b2PqA4HJCRSRfuDkWO70rzRMIJ9owyZKCdXjgiA1OAtA4SkpFToaZaeeW
CLlj3gKWZieBsdd76+vM23V+w2ayvJnuyh5ASw9NYBYQDXrgHRxhPdToXvgzZdTu3dfwVFTYZvmH
w4ouHWg4wJToB+zX1wQGZWAbTJLVQ47hLWQKqDFycAF2Wv3Hx+I0zNr3qOOq9KeOdmW26bNhfMOO
kju3NW9uQyhaNFuYgv14VmlMwIk4sVfoS4eZvNh2SNW7W60192o+GGJBB5qRMzDC8T5aKXdwi71w
Wg/d5DI2gOVlu+KkT+VfKmqg8U/zDzzSf2jSmKIsKsYGigpWyJPnBf5HsOpPghg8ZTKfBm06JMwi
aXv/Sg3DKtatFkrhhBqOA8Bs657h6qxqxVmZSHOHK2Yd83/VnBiMdMlf3wr4H0ht24quagToG2dT
/cgCOByEDbipbB7wNXCfYB2Z+iTrVn5ofcd8o2EmjpJE7cVquuREqfiYZjhYupG+uktmHq0tj9P5
vUacFEkn8RKsOvA3dxLkklHq6Z74PotfiuB1OG498Vm01fWwSgz0+cGaXPfo9cMtofzgkOvMxKUc
XlxNMlIsnMGT/QR4aF/I7Nf3iw8RRM48wa3YeR4YqPJfp7evRTZUSAXVbzH1805L9AfXKcjrO2ce
zzhozSeaf74HJI6l+SrZRM3UQwzt8DCO49u82DF5giuzw1OTTp8l3lCldLRA99EfzdNibhOr9G7p
iJNd5q9bGKetuCxrFQk5GocxeIq936hP1yKwU2v1n3mmJsb2/B+6oUOcdLQPpecU940mqygrZVgD
BddrUnNGR6WFOcz7yTdejfGvnPiI5TSPldZn2WvPJQ5BExXabu9jVp8wRTJHeqeGUrUzq+hwylMK
HzrH21V1cx4MTEBcpLV65YYFlS8zwXRWdUl5PTJ0yi7jpNUaocDg0fb1s6MH/4xZx6+/fmjb6mPp
7PXkDN4DcnicKEQCQzIDeBViBJaneKs8DBHAkV1kXR2J7jEWqFoeR2v9NWQ0K7YSrOS4u7H+Mufm
VHupjJdU0BG7EFKkPBR6raHvt8vC1K992BhVd/S9g2cFzSZUGeFc2n8Dq3/2lh6+KftBPlhSvKTw
r2x4Jy3KHY84k5LV4i/E1IWiZYc8NtE6Z+rIRLaEQ7/3O7W5iE5e2VanJEG3Wed+DHV7oCR4JY+z
mmff8w/uBlz2bVguxXjVEofOOXOGX/tqlSq4tnbwKhXzVuCXr0btXs2R8ZeWJtzFRgOctDP/zC3G
4zQZonROe8T6VGI3mUverMtzpaNaeQF8Qx9Gil2XcR0YQRjYzs4pcDoLGoC8Spy9RrsntrwNVA7N
RJMUsuOuUa0W8+rgPJdILJ3Lr8oyg+cyK7kuuenBSLXt3vur0vGa6t10UfoMASpAVfsJkKpCQKTp
gX4fx3avbgrSVQgMtvrMTshYss/GMUkYrCa5Jmr3RLL+KtDDLL9oeeJfGDv66q1mk86rrlaR6eTM
BvTGeVYueeLoWk0EukhAXHGTs+dgIuJpU2XKznlw5C+SwjdNaurmefmBxeEPVqL/SglNs26D2Ol/
m1a99+5SHpa+e4HVQzBYiDiBVNTIG7SpJ84mrjoOd3E1HZWkwGlgaBbpuCccRrMVDp/lL9PpdKlW
0DoLWxrSDexB2JJC/aSjdTWu2UgmoHKc357iOfzkxYLjz2WthtnGBTvFfKu/ZbOXgYGj8q0z0Yd8
Dbc5y1IE2v6HcVIPp20B7XUAJcrqD8ImsET+Bxo6UGSZYFJnQ/ep/pokW4/NV5JxTpLSFje/okOk
onY41Fs9i2pYO6bLlzcYn4qutZhI8C7wg5E38dkciT6mHPIuoZgThpEHmGtAH9PqNEhmgYBqlgct
l1dtlVrkC4xjfjGFJuYDcjBbn5b98f+Wav7hln4n/TfGtOgg1LDhgwvA6vxvPpJmtP083xkOBuoJ
b1BT9tdKmW00UcM0UFCHHfkAwUhnl7SztE6P0pqdR2WOp9rgnG9WRX8OpbOK5eCtFKxymUz3eg6/
VR+ArTgL2WASMG2b3hTzAXebj34ep7DsaXDMiYmDAMxZP67FSS4mtcTo1C33+n2q2UvYh9Q/ME5q
6ZeDKYdOIRpraC4u+RLHHqM4cRHWhGtVxbbgCWmST+JJaIB8WOJpMOOqy0hg1eWCWMFLL6f8ORuN
Y43IHUEXI0qII16D4yCn/kV0y8l3NWgsZR9nCywc8j2BMWFpm92blgUfAfc1aNYN5u/BfmvZyq8l
VkxXI7OVdxP5Bbw5m83R66HfFCuSDx0aH1ywI3fI72NAVhs9JS4JzCRKmieT3S35J/72IueYU7WT
sUvHRIY7QAUdAbEq4ZTlUzCuM8E2xxvj3HzNqHg+0mFyr3wTJYgKRZrMXepORQsLzrWiIKjC0sVN
OYwWH2s+ALkCb2j0OKC74tQbCJyjztocrRLjKD8hbFnk6EoMEOvYbWXIGzVr/E6c5Ujv/Uchia8j
DjOtJcm1VQHZM5voXGHGSVczaXioNUGJa2AG/4OHqX4rGgs1yhgYlM0jXSh9PBJ6h8r8aVXTeOud
n3piXCaXXWDA9SrzeWaliWvWe22kJY/8MA5VbkcVzcYHzJpz1BkpHDB+/9zEXnQDT1G9NvGSzN9F
tXjcPv4YKQ+ts05fGC9uSyZAq679k2ebdztlS0A06J8yE/QCQmFth2IwBEDHGh9y0CjYhhbVoVn8
0MdMEbGvuPf28uWlCBvCHF76ipZqy8ycnZ9SugSEl2rQjKq8EVWjmex0l+TFR8HXs1M2AAvwES8j
SiYGVX4ImfeQuBLeLRvWyzp4V2leG1wXh2ydbHZj20K3odh7ZNTrsyc1tY91oN0cU25Wf1TEFrdC
lXoHvtUN7Wlc3bnrDsKyfwdu53hGgdlnns9pA5c8DDIkm0ROj26ign1CnYpUzhEzCdni1aDxySh8
bgI4EwXo4dDDYUnZ+LHMv9u5TzgTOcZ8/mIdVwW2pPQVihZLXJsFqO55vwU16MetqaoqOHNcP8Do
Fvhnrk07g/qjCcdRzK8XCvnM8g1702YUqnZmsRZHArEegnT3Qs80SkTNXTcvMadQjxnb9vzgEp3H
w0SIqaYIWKbVK+flGhf9TLJCIXPoGRW+1Xh2J0y6Xc2tICmbIswMwN5SH5kCMCOxwbH4x8MFZDPB
8iBbFR1XqWB9r9aDbha0mxUErfwB1xuhjroLbKqdLRtXJsW0G4E2sf0DgKJPWSb3ufA9/MoZ1jGr
OU7Ggn2us+pwNPpz2WqPana5M9WVPMLq3hnIRqGAEb8Tx3yD3poupjPDgPcikG0aj2vPMGas+RuC
b50LUiRPQx0Sp3A7xB9PnNnSxGXqujEmX3Z39Hf2qXXMNfd1CKSJHM+71xlx0yYWW18/K18C13xB
8ibQU4APsPKWgwdfJGbTtkieMgZAMumyp0KQI1e05rjL0kpeZ3951bbwl5pHk7laIVprerwouLEa
zhkCWSd6Iakfro3Id/skNFL+ai5/YiODNFS/BYCeaz/s9TVWATWtTHHPotAgyDQEnKyCpb9Ekkse
F9rv3rhI08NFS2A5w1PDE2QvSXtGFUSxg8Ee0pEcKq35cvXJAf25ADHqzo4VuFweRBXJOYfMvaoH
fXT+sNR6IeBd7KkJzsh28TMxq6/Cb4dTRwAmp7VmXAg/88KMKoOjq6b5a1zKal/02LRbEHv7pLj2
6fpf2aDOOij/O6md2OGzy2ySv7oEFqUKEC66+2JRIbAX43jLEnzEGezGKOd17uFxbXuT+1rt4lUp
MWXJt6TjauaJjPeAzkrDdaACFP8j6jyWZEWyIPpFmAERgdimFpWVpdUGK4lWgebr5/B6MZuxnpkn
qjMhxHX3409LESGK69UC2IyxtEQCJuyFFpJci8GF7UwpMEiggGsZ0k2rrIBzW/KFQzS8wZsU1YDp
s8ZBkCOuD3Fp3yUxQXHng5rbbltJ6voYWR84avqrxtEFdC7jJQwnk46hwToyA91US6rcxGawGlyQ
0ObwCzQ02tK6uB1icTs68UVQ4joAHF1JriYcSxOPSIPt4xMV2ypU3HrHxF9rNV3yBsQwK+UPPPUX
StQ9+Ltk/Cw93xQVkORISZwGrnwzsIxs3Sj981wsQsDd6IatT0wHGqikFkwIER5Dp9LodjxAgjFl
6DBYlRVTM3O6DHFwJ5aywpR8N4I/dRcqvymVAvzsiZOfAhk0F92ipwqB5ddNmIWzVjRZX322mdyY
xJtIiG+rNH8MbfIl2YD9141/7bahdhTeaeyfmiLBuaEp9kiL9D2XCBCtuGWVHLbYiZ/mdvi2Y2vn
eNiYpQBWMKvgtip7cWhynpvIa9+0CT6tom9iIRKkLNYYZWpIIB4BZYRFsoeVMmCS4dgwpmA9OWSu
xwHMr8WcwdMN4MvuavWMQ3UBsY/u+C9Bpfwgq8eW/Mdqzi3sxVzjgDJgmjLufBy4a61hIidZcZJA
KnJWdI7sJTZl9lsR/rHe43bXXXEH8HTTifyJ8Mw6t43x5Pbl0hy34KtSawUGm9AcP1JfgyDtvZYR
SQRO0VcQfMlqFiEO8ipxHyqP6EPR3cuBkYafMkqxBnozszTlsp2gAVnQ+XpEWG0ccs96rbCCUzgG
xZAcHjgqP+LlyHWO5keS05+c2yzHN1A74G+v1KQy1MiS4JUhFVhV8H0TlIoMM1faE0vBwbZKNBMJ
xgbPkpYNEfZgeDtCqIaC4skk3PI1fBB+kwNrclsbxjd+3FsVzd9DzSUUz6q9SXEFU2HpYMKuzoXv
/uHNYjuSRbf15EtD8GUTFeqrTOnrqpS5CzRhk4aFzO7NS07PeTrWX8qtiKrRkBbnz1rdgkjGN17x
+hCevlLxihHRiv1dV51kSR4VQWodTfAk4ry+dSfcE3TDXfuCUtQgS85WAt4v8+7iucL14kX3Cf+y
zEGnfbGYobhnQqUUMZuQcBZDx6GOvGTTl+FTOJUTFtFXRuhlMJy6cukt99geSzGv44qwHiSB53wa
2v3g0xSge6ZjlJtHGxWkHyO5oLVMmFv1hB1dd0GmRjFZZxARa4ln4la2hH3oBlbo1FcySimDNA4H
pEe7ov4Z26rhQI604VzGkv14COKPdmyRN/ujwVWza+S71/+1TA0R//x8y2LtxhPlw0vUKxKwf/rK
uqaW8QWXexX5xPzAu38MJCfnBXrRzhC3lTqE3XBmQ5P9UG8ae4J7GFUkLydchG1JiwyXPiyV8Xye
uV62c7N2mR6NRn+yhf4lV/Ck8C50U/pdufbym1mdIi9IQV34l7SzJwbCYt3XwUcjCOhyEfnrQuqC
DE/c1YqcRmlhOnKbhZFSQ1WtwELM+aNL3/pRwRhbhW+B4ld4foE72yufgpgIXq6zHeLmVaEqCLAZ
TgURx7WTF/AR3AWvDRi3jQzkJsKnwRwQ1osoIQKFB5f/Z0VQTmEAYLrQyV9Ggz2qC4GNnymt7zoO
1kgV1jVPK4JcQ3rKgE7mlHwOJonaRteYierbIuegBwZpV/UtUH98N3XsmwxHppumjL4MZms5EVmc
wOfUfqpkDqAOo1FfEXxAmaS0M3jPp8BeYee+CStKSvlBAwwdhh4xe9MKk7D/R8RKN/go1/Rg9Juc
XhKc1Mm9sxAgFObYFMhLJllUuixlkR6tK7yGV1DnCE1h+1WwC7RzRTGaeWkG/TtzgU+cgfSsVft8
Kc6vPyU/fkIiirg8/CSfMbIKvkrR3E6+ucN6eerBuvp5/zYnYwyFmH3O2tmOl5MoIKjcTq5YiWbC
4VhoCCnjnTarS1kVfPRaM+/NH/AGAIepOapGwT7lOdyOyXBHnOeujlghtbYMChgUCXp6E4iQuiZm
ZuZZqDk8lwy81V4FLctmK7kAIAE6e0MuIbQ+fuM0dC0yppZsa09B5z0n1WhuK3MKtuQpKGvyTn1s
HuX8Yk3dMfO9iIsKZxLTZgI7ryaLuUpE+fPKwaEIYv+OI8y9ikcmui6Xkmk4NgD2xpoiZ8c925Z9
jQkAxNOC3hf6KZ/aS2UUX0yP7+32nPvZc1DrU5D56PCMeiC54SV+HToiBoY4tPW4a2uki9bezZrm
B34MDJoXnTt/jsuxGg1+G8fD51z1F7/D7tLKbSbmpwL+hZwwj5kWhAeltoWdMgeKvn1jfA2AzJuW
wV+muKjh+baLh5G1bUrvCX4cmV4OebmpykWj6b2nJoovRtdyxQhwxaBqGRMVyfOpy9Qzn/hzwsx3
NKoFO1rAU86TFwdTB5QW1g+3eh8NSdQkyKFVzRJebju+tkw9IIRyf01mTJXkIWuvGTcGkcXBPzpN
s8G5u8lD8G8Fr6k54t6eiakooKtI7MsPZ2pCq51/qQN3Hc6M/GXIiNMj85Z43pszuh+BH3JqjYff
Iiu+rM4bN0kYX836fYR9QHnIOm+8Q9rkVLfbWKJ79eb2DgFTKHKSlhyrkGfQL9TXV69+rzfajhE+
DoMz76ZgeA7y8i5OxkNP0MZpVYn/q3oj5Yj7VbyBl7qUZvhNgnNZd9UeGZITLeoAtiS9QQgV5fhR
zbyPZnMxUX54zvgVQ4Sm4oafy3UKyY5GXyZCWCBX4MtWrmV8+DUQ2MGG8tCVJXm5WrO3Ods401sT
NxVr4rHxwFxgAIoi4yFPYLvjKz8l+cwBJbVeDWN4//eB9wjV+LGwuKbQN2SCTmAvy4XGwWMzhiIr
iKj/rGmoKgjEueYh7v5maCxhUj7KOoO5t0oGUptjBGtXuozdBpaAjgw1K/HGGOYbHbXMZsgSiyg5
Jj2q3/JND3n8kY7Rc88Fa1W1BJC626j9tqEmEb8ZNm1SvliyP5geGQSJRcREJN10gw3ArK5Odl48
dGWyBYN1CPthLUbB3l0/Sq7x3Mg9e5eb5leAqQoXrnB2emx3ChXzUovxBscSHuFaDQyg8/uyhMVN
mhQTgzS2QEiQ0snwVLi06nq6C7qcuGsWXqJ22E0+EJjKN56NBMHUlRKpCp9rcp/203ScdXWVgCc5
xXU7R+Kc+DfhGNr83aS8PIrErVq635nrXdB6vjqfF2Ao3xrUprzrXChAfgK33gJukE1PSFqJ17yE
qgel74Yv3iIEaQEHk+I9DIN3buzsCSSOq17QWRl0ZA3+0eUkltDxWIfOfRJNKSWAa6H837DhhSlr
Ha89T34bGsYBM4LnlKvLukFrTYE1iu4S2R6VGhr3txDJLY3OWpOVGd3gsQInwwyZC1QU/NBZhgn8
zK2YnhV7revxgPx0qXMod3F0P2Q62xjF+Fo8NY5zXFBQTQfRomrMM0s2TOUyh/1HmQSyTPppZMV9
4Tj1wU0e3LK4H0yKFea9SuRFjt7X4IGzGyUBf/lh0uq2pRqAh1PgF+SBLcbiKbPGbmNpYC0plQBm
VG+q1nquaQE/BRXkCbpyTspA+YwKML74hvHvWE9VbQ1nx0HUh6Q4bUTOoY3XG2NCGYuTyEXHlLV/
77vq6OH0hQhLvQxKj3+04RPM9gzaBCzyyuo5WOWm/LNbPh6IndYNhtBV4U9nPeGOgZLkrBIlDvCK
bmwxfGK/4rwZ6d9qevLHhGk+wyzMFe2fk4ZgssseCfqxZaqzjsyoOWMTMWv7RxnjEY82muDY1FjY
qt8ag+Tihr0dCErhdIVez8+BQd5CKMmX4jxm8t6/UXN0wZ5fH+LZerKbMdz1pDJtfWVZxlkfcVrU
XxFq+qZhO9u2TL/XJPM+mpnIFWlOX4b+ofc4nJJhpTC5X2ddcOMIGAmdx3LBvRx6RLTPMtjLFF0l
LIf4srLgL5I8ElgOV9PITDMc0MeClBG1o0+p1goIE/CYyTYep1bf9qo29mzm98kUbyNXXY1a91vL
MD7mPjtD831THLRJV9Yu13X3Akd2Kd2ColftpTdcBqFII+XNORi6G9/DMdnohgwEUdJVhpw+D+aO
rgLOFJn9NUUhGwfGJ6wb2SrmZLEuim48uoW4lDV9PyirB76B1OSqKK3k1CKr45rBc2eBX/Ta2N7M
8cF1+j0rZraqXU2QEThTbAZ/bpW3KxsxbW8Z3J30ZB2U6QJuaQwC25IRlqxd59acz36H5T2a4o0Q
ECN4qvg78DRxQjKJcuIb4/z7XiTWbyXs7JyLgZ6ZKFkLpvmr0iF6jVZ2mkxj3nPqo3zFrIhcY+uR
rsb8nEimfyCRsGUjOFAyPbJnULjUkbhdayPOL9ggMRSheAFDYKTBPkNhy7rxWufCMf1Ue7Qo+E7L
E66Gz8i0nyjmBhijs8UUv7Apr4Is+sm1OfCbakCS8YaZzF57Zw7jyFjGbTYQ8P+aadyVIXdDUcoj
Qte1d+1HHnwLmLBFQjrPH+GCfJWWuYcMwWApd8dtx0a6ahIvPhANRR9ob6HxcBg1YdyR4rp6xtU0
A/igk3XTzeGXaLLbphoSbGMUdSJsr6cUaQN06bfEMSGNQ9dQcETGhdFyctd2PF6zjpp1rPxzbHLp
r4alzsuRf8Icn50YfZ7rCZZpfTQI6K6crDT3lRed+yk7EotYN7bR3I5Bv9NMgTmI5g1DKjxoGWad
gtNp2dRMa4tAMhUgmCzH8hXKaL9vqJxCz0JaDA0MBrryNqLQV9ICT41ncCYZkFMTGTVbOtqJU6IN
mPj8DdHzrVdAe3mk8YOt6PDCgSTVW2eqW3e+9iTs6PGok00XPdjuAo5i+s3Zpd9KBEI6aSy4BfCt
VVdfgyyf2dDGI2GREqegYaznc2owKgjSYZ20wA/aTE1ovMY3pnKK65yPCITNVi4WQUfiUM+RDWLV
ZkcP6h/tE0iiEyzItZFVDx1kLzggNLElTcGvZw8nYsZBp3fc10SA/SjGRu76ILoyO3lUtUsR+t6s
vecYk9y6B1NJq2eNrZnYAmcDHD5D7W5MP4N/A/A+qAUWBzwQ2m/AlxNIqMaBOJeTRTsggLRoLJBW
w2BpBFbs51ayNS0ywFl5mzUD7lvX/WCibpMFTTn3yLZg+IxEpEoPLBFEnUHdiKaLDpSt88lho40o
wsYtmadE1esHxwZQR7+llRC0qgr3pqos0js+MwMfJWNI83vbI9VWqv6zxDW7ZJHO0zA/e6193801
jIxg1zZes6cz8G/qw+sw9SzY3Rsy+r01tKDbVLsOJlHsPZtCX+jGEPB5d/0wOfX4nwbCtEGkH8rB
f8VJC5Oxj+S6WqPZuQyGodLArsCUU/Y/ZAkYjKHeOz4deZikJM+BseZQl/LH+f4OnZYuMOLGkwO3
k8yC9OB6uoj6/oOsseRHrLQYxRUi62z82V79KVwO1HGgMV+Kg2U3zz171KaX7bWPAoZoDP+HZiDQ
qy2SaeEviXGcRvFnK+C1sDfC+wnbJ475Pyhae1Unp7EZ7mrauqCUpd8odHwa8tfN8mveujVK0PyJ
tzDcGdzSAZslcbzxIYreqwDlToeHzBt/lBUOe2lGr1bMpxsZL2ZVw+dW/nru4Y9piGcrURv9zvEL
LookfleLg7NW8XdjtveFIShjJvreOox6cFy5eEVdgiWlTxzesT96IzjrhqcrRPPEgifeOqJ6YQZf
U6S4Zmp0w1XMuAhn7fiILwii7t7npo3818x8NWx4DTJ7NfnsOhjz0VtOf9z5XowlQl0b73M6PrDk
UIkWINVMgrzmyAzH5i/PsMU4YcDJxKt/Hcf4ZOuEbGp/61kNu9aSvBV2tMdu+lYwQMgtLFmF0cHK
YI2rFXxS1T3LdoYfgswZhO9W0Dz1kiuby8pAMBprd5z9NnUGsp4PSqeAwbjxP2tIMIEXfzyX0M1X
vovTDmvCu46dDj5DvG3zZegzAoEKnfxYybu64uXSo7cvAKUyIGqZjSYsB2QCkWOezLg+K791N53P
saHOw50j8nDtesGnrHhk6Iz6cxDu+VryE+di4cNttQdudAReuM6wt/NI3EFO0MzqJf5ZMFNdwU3C
SMd1LuZj6OFg7fPB32WgvqblFlQzh3NV9eG4A5V3bsAKEQT7fiZ2jOGRMy+bC/Rn5hrzjMU+im6L
xM03zFhgK1q0GI4yfaOQiW9mQg6uuvHamujwymN/pDL72QqQmyb2kRX51z9LUu2iYkLi5APW0V67
06MTjvuow1wwzR7K1H3EJXRHzxsGCpl82iaC0VzF7/PC1GPyx0MKgyCP0xvldkzWeVUKnIy51x8R
qh71QJGe7Mu7xK1xf5a3vsBEi/hFYtr8CVjDBgvUzeykmHc9yrpolL5Jm4rnNj50QHtO+TcRknfR
EYNN3EUiQBMEwTgHO5ZAJ76lHOSobYa4DOMZppb928J1R+hfsSQ8ueCoOTwwoAs5QqQBMkdfOYtr
wt/hq7ty8dvXuXOXZQANAp6yYQ5ApUvCej3evn8XXo8ac8ReRk4GU0K7+8rH6FhXLZTOyj9oZxi3
8BMXkCKDHBQUvuq+WFOV9d1lNtQsJgSgw+z3tBcSx8dHnFrzzmtIUdXtexnrb3/ZgSIxC8Cx87nO
PjI0Kjq62BtdJsNbnFBXgraj6DY4d4F81LTL2PInFBbeDC+7DcIzlTOUVM0zirzd7BPY+RZ/CrKI
OlpMOXcA1X9FfNQZ/gw7ZRRu2gouSTucrPZh4uFk5sYPm6xc3mmu627OpGnmZhI1d9jVz84Mg7uz
LRIPnC1jIhRMuO2vkosXL03XMr/Jw5umoCw5axQJjzwHlmdgH3bz8b4SsEUyKQG4tBy3QpK/NYci
2L9AWxdBFvtkxFqyBtiSEBLjS8N/KxK+O8MdsHnFN6MfObth/DYFgXcjWcafgoOh7xjo6oq1aJLZ
cyWGdz2POKS9ae1FAzaqkRr2DK8JHkCOjgQDYd/FtGSMCstS094UaRxuJ7t4JTK+cbDWrLtXPO+v
BQQQ+H9jtOlCfZ4cxBrIX+AP6w4cN6Izzzpae+2SFYCWSUomw7wA2mM/u3Bt+uXmxLXQDCBhez4z
9y6B/pu68lDqaYt/NVtPo51vWK34qzXG3JIYUSurg2Zow9GUhwpm2aDjbT5UDwoKjpWGd1FUfiZ1
yrlNV98Qsmbpq60ykxci1PMNYbNNZnMDoUIZjgp1DVOCpaVTrVibBtN2WVLxWYVvmr7N64i/3HaM
h0b3P+TE5x1aX7tp5S2l6/lmmMJPZiIvyv+Ze1irQ4A5LjRlT+UJ2YMxMO5cE3HO4iAlRPtsmvph
UBH3vSVLZgf9+7JoyBxK4BS5j1mSXJ0w/zYi82cGvLgSKYIWclLroqkHnd0xi3u1egZlGZjgIB6e
bYL4m7GeDnVW/2SgzLaFKB9cnX10XqwYmqYwC+na2qSqeGtG4QAsa74UQ10cdCH7IyctxfTAK14t
N2o2nkOGqcfqPU3PFIiNHKHSYzR+WqzDcdHfk/t7wxp4CpaZvLbLzyDnldDSeenVyPZkeBRkciNJ
lHsKm1d7cYRP5eiCo2TOtMhsSJ/tGjhJcpNi6Tbn4rXwoTdyJPnK7fqUFIi6doBo5fEdmaZnr3kV
6Z7lMaWpNzeT25TWFiafDFt6ckuqBGXPLXuY4wKrOEgXKeIH4TOGa6zsc4ym27HJkxWdc9xdZ3cJ
bqXboCWlKlJsTLXDmliGzU4mzg9FRcU+IhJHef1h8qC8Tg1JEeb8ZD+eYgF9sS+/ZQ4XrLRIZNT4
wNzO3FABAemi6B8VrBF0SO8hGNq3hsk9GBwXY+BaVbHLpYMnEcN/vK5bM99iUw/G1l8xMv2rKPFM
i76ijoQ3m4N1u+pRtOGUCz6t+LvgVIhVvuRP1/rQuMBTERPNpPi0G33v9PR7xMZPk0HVYUKytRyk
uLLqiRCWUIRc4pbNMHwrKHr//ssQKXyiGijcWCjmpvQChLK6k7hXgDHjA42rm1Jw5U8ndrNg7l8p
Y9w6vUXGta5x+fKjpYDW95zHEeuzfVXg7TeE94Wla5M0jJiEy3WEgdMIL4CIEkoh1w40KDF/0Vm5
xqcFlcPXLxpMst00v3OLur/8oLIiiRam1YfiiLCZJeusUQRbvxQX3aDe49I3PJORNilmy4XzmDLb
y/DtQ4jDnb78wKb0DiU4fuIPFr87re5SJPrMPkVB+zItf3No1fnWVoa7cfsNFIJVb8+PJZEe6HXo
ojwUpxy01kREfFvH1kPEHYJA8lEJ+GYkZn3yP2IvFC0+YfXrcHNcOQM/Q+KSwFLVOZvIFrrDxhrZ
lTmF4yrxs7VZyZcBezwjwuHqaXQTfduO4QcZTwhxUnz39KPMBfimIFe4WsbuFRDMFqYYGy5DPCNo
xN6mUjLQC1URadoMuVcadYV3VBJfDezgzGSLZOoAJrIwQuQMxGP2roGRLnbXZm0uEYfAK64U0DDr
pc8hS2mX7JfinZgk6A5r/8qdudpyLjLYfNRNLda2KSsEfJzcQVgiVCZMaRESxc4I7T9fTAfmTRAE
ukju0CzJZcPP8RESFdBbxgkWJF/yCI2MX5gLxTd1vx8K62kWPf6mdnxUpbPpgkzsfe3n7L5w20bA
emFBUtSpIKeo9GQWY7ZWHGglK/omZpi59+erYyh6w7mygyQHNEp8YDXS6AMihW/ZjzkMS1m8Mo2Y
bkEFjSs9f+hyqHZEJzUz22WCvHxTefbqD5j7g3ZRKMnqkLUb5ZqQ1B/sXW7GidjqEW2nLN+FVx4D
kxJh9pNN2PLThRROMDPDNxBCVoG7yjgetBFOSG6fWDn3vnWi4Q4eBwVEsOETsZ5NvTEh2q3amISr
zTIAleZdyKBf98ydVcdnb7nta+llJhBvji7aZhBgz1+Vyq9TMtcbsxMQopE7jXpikR7/8Cp9RUXN
2HuMqINgQNXW/KQ+5WMUHVGFtJYE5cYxPNa1fEgT+mmZZVLGRZILl4Yi9R3RXaWL+RMcjdpZA+Uo
cvitzKE6hLiISnOGOyPrI0OmgmedkGiBqQhPkf5q0LFW1uwXO9b03sBXJ8L2gmcIIhFKG5pzPNE/
mg3tmX+4MKXChQb5mr3ntqq2OiX9H8lOArNg0wZEis0nDzmwnWuPgZgsSRgEdW4gry1mo8zi22Z6
H2PYXfmLIEE90ZMo/tquUKjVtBNFVPnhBYQMPm6JWc47V/uoruCpoCQ5626cyVTwJq2puRq2seCq
4rOLsUO5+zp4HpiMig5ESPwsOq9BiJWPNmYv0UfbrsDQw1T2NauLR+4luGH5FOiWGid3YV3s/uXW
EqpOpgrGAbEGfLKddRNH+KPVyFpeKc7DDlN3zlq7cQ55Mn33LresLa28jNuI3a8NmxGuaT3PublL
nLw65EJAs+rVqq3oXEennVZhe6ZqF69f/NrF3Czm4LewG84P7VqQ97th+PLqLCh/i1zOam7Lbyak
X2W/OEhtcNdUBOZkAXYYuLsMD3i85N36EcGe6zgJp2Y1ZShc6BPewPsZch3Aak8LN5gCcj/og9YS
tZpTg1FVEl+zBKayTUJ57XJ74Lo2FDDYG+uhHuyfXPIGevlEB84c13fCydyDORMIcyoS5Faj2rPn
i/qOiNyDkZCcdUr0qiIJUGgpcOhqiOf5xKIzseI4E6Iy0e5nRunDpk97b9+FPmC6IP6k/upF9173
FM7IFa1nX+2g7J/aLk15vXDw4mA8chPsX1H2zl1rtEy6nPgxwaJrZ1PPZznAfZs9lAQNMLK27T3p
5PGDCttqmzWMSCjhfQ+W6rTB7eRRAQ3goYUGS8zxnDpJc1VTw7CxXwIWMyCFk+kkH9bcJT86MW99
uqNei2n+8UcUpa1S3MZc/A3PodMvQ6/2wfdGcIlZDBO16iu9FUarNkUAyJXaLnEillA9zMgJrovS
a3nRV5D2HLbANjzwL/a5dNj6thkc0aWQpBJKbJFOk5sS9+9NNE3vZT/TfFC33nEqEt85GeLsLWWJ
//7DkuFb86+UjTguVlenDS+xDa1smDiQR3OIZuJLBaTONZhkmt2MzPZmDV5DEgboQZAz1sGRzsDG
opczqNA2k7jcRirP914//PZMEw7GLMKLZYAV0ZIYcVaDI17+p9Q2jD2Iy8eaMuKzHvP0XCgG1FhE
M97E+8DTh8CayXF0ci8taqNUWZ6CmoqqyYG7ZUhYjbZJhaFbG/KeBVDd267tr8M4tnfUsKYA4nO9
lc7U32aF398mwDcBuQWc7YelSDASy4nj31fDCaPa8yi5uw73/lFaVN7WjRMKZo+wgYOsDM4V3BZC
eNz1/1UoFyEEvILft6OtsboNJlDOM3mTdeq2yy/JcGY76OhEQ+MN/UjxV+EglUs4qf996LMtp/M/
j4xw3fTWpwhETdF0qFrj8K8JVBe0bqd2T87aTbhm+tFlUA7o9+WfpJyBp6VtQapuAj9tQUWiR+Ml
jaJ2UwszPFuDs2xIGeBd16YOwI3JVdOMerCyBbGwFBaLpceTr0bcRHwBewWTh5m9ctmh0zc2puQ4
OsZ8b8KFPMTSwCnEcDO0PC6oGkPuBA0RfScpniblh0/5Q71saI1NXRZRqe51VoTWXGrpne7VCsda
cIfcWRSXYwBhLfxXlxbaUXpuGsyRS8FmCM9sk+tEHk1AqnA0MIq3HLxOos0xqhhNWN/JdHppZRGc
2v+e3XzJpiwPdUqi71D58jF00vEiYxronOXJxbaS3EwqMW6zUb9gjZ7ukryJL66Xok6IKf4aUFhW
cYVvBxNgeejjRp8LKHYkDfhzpx5kbE6sZOCYCihagNVg9MfBI4l2/7370FFA2lv4kJgMJyxrJrJp
2F/++xGhOgXbf7WRlh1WqwSzwC4sMQKB9P/JM3t6nWBHmNVI/tbHD9OQF7n8exC10piDpJUfeJt7
XJ5jckSHYpjkzGBdZEc0six+jKRllTcj+fT/fyrCFNPK8qnxQtBUFi7gE7tsD0NT/7iRcLY59Uxr
i39LnwjBDXttQRuprtczAchDpEPvpKxvRIzxMokqP+fgsUSpmmtk24//viMgN0vqmskDrRXlzWya
6il1MLBFlfXeu2W7yUyukTEWQNmeeSJKwplucEyek17LLQ0SfF8yofAcE+HKNgv1NLbU/ElIs5jW
A0ZRLbipKLfXDqnoK2ULDEUgr3qiPmlop9e84/Th+fU9IZUHDurOXem47XPNFTTKq81safRmhUIH
R1XfKM/MbiiHAl807bAmA/4cp/rRoc20Nqqv2Pent9p0TKSWgbYLt9vGTcigPxvTsxI1AxjZJPeu
X9/ave9vLTMo75l/kg2glnYTNsun4c/kIs0QnDe33TXmqOFCjtQg80BPMRnl6EEP3r3u6eqqmuEB
MqBz5MqOOSsdqtd8/AuieSthlYxkLx7DwFePjvS4sKjkA/iVuU4MrsBhW996FvF7KWE+yfYG0qtx
LVgzl9IpNP3EBnojreImqAIMtRA1bmGFmnchwWkO/rNYgc3qgx3VQ7eMO7iRWLVbAWj/HgoRHUdN
WKlyyCr2Id1NDnlu7qNw8Ew3nD5IlHC0jfS+9GDB9drd2pPOv4cMqi3IK+sirIJGmbF+JeoHADKB
MRgq7PkJI9lHEB9UABh58oN2sJ/G6KTbynmucdeuW2hbd0Pa3S/u1G3aDxWUJ+L6blnSqJnDr/n3
Wgx2Gt8E02zeDIY5ItdQEwisn4eml/5DvDHIHoFk99JbZlXUS2oV36goo7fRgzioJxoJMyG5fQzu
uZScocnf56eWYctJTJhpoieTMRlIZEev53qoj65y9b6oIN6qQpYslLjLQErv0QrVYU49b6tCipkC
R186i8tNElks84QHEy+BFN1DVMztkSJYBgIDoL+o6K8jzkYQqlhl4qRgOC99ellZ1DEvGreCYI8S
6Rpu9iWlkPuQUQOCsagEomHe9KwX+7YdTHie81WY5cBriG8zRizd4mHmZRogAQzjDELFd9e1poi3
oZF4O9rktxzSZomh79wUpLyHBRcEMaSGtjtE+NrBKj5o8BLwVobNAETjBg+Xf0jZR+mYo7QEr7ra
U+Jhr9lRY2iiw40HpRRgeJZuciQsmWnKcOycmQjEVUY4EU22lXuwaSAtR82hNve4CvXBc+flWy8I
lt0p+DJ0Pi8oLYZlXbOda/WghR/ubcdXK7+y927RuIc2M98LW75wjsg5ulbeevYwCPo2pF7Bq0Ey
BYBsnx5yHsYiCa1LPNLoMuHWR0zzMHSaZ9a2knsZ9qLCiD9zdijV4IvyLI71fZPvHR7KbdK11r7M
Svwx8Ts6WLxiUSejROAS8vRjlxsf8bL+TY2461nEGazW1yl1LtGEoG9G5rwRvfkimFatcacv3i83
hbR4g/N4fOHHQRXErVPSfDHB7qRdSd65xQRtwTlxq0GBkfyhI8SPJRzDpAjDIKkeuSNzsAkjmR4z
ltyC5I2bG3+lAbfQUjUQkCFrtyUYgLHFCSrijN6SPjyNffxecVDHHA3RgDDD81iVcOdnCgPT+W+0
cpe6Sv5adqcdPItgg2n3YtpEyRbEB/Vh0TE2BzKF8650B67tyE5rU45IeLW7TGTWMkj02af3ebQJ
Nnpm/VALceHAW/LW6B/NuN7NFFM1nEiVYxCl5pcpFXk0W+fucbY87K31myyDa2sNP8FAiLRpnA+f
i1vqqTPfaLsPZHqwxv9xdmbLceTImn6Vsrqe6BP7Mna6L5iZJDNJUSIpUctNmEpL7PsejzSvMS82
X+j0nEmhiIixNOuLVkoFIBxwB+D4/f8N4N/O9AIRFpKhyfBWyfvqGLWIV/bLa2WbaeRrQQTXJIJb
C7WNuKf6ANrykNt+80FrC/cAb3OB/CvHLlsr713XDW96S0VOlecReGPAwho8UDRGQpazzPZc6JGW
WBptq/FlNBQuyalmYoK6QHYOEXI0N2vTuJ3zkoqZIr4x0vZ7C0XWLgieMnts78fILPc849ybRY4C
xMCDkWLf9Qls3f38NsuA+NfadCp5dr3xkuZl0vXTr4EkMzwzyDNcPXJwUd/4uZbtTQuRR9RACRNX
UUpxPylZdMCb/tFJsLLi1jBRggnIqv6RYvx0T3n2CZmiFw0yiCujh+6cKlJEFCf1OTamzw2LeN8u
dStODJDRJSEGxDD5XHWcjRYZFSsxQfuHj1OhDp/tGMBL/i22yAL2CYxbzkyhsq0eE6V/QUHsxZ7Y
L6M3LgTYEIGX8HJN6LQRiZfd9xMvAeSFF8z2HEH0reZ3bRV/axxYxibt2hwo1zAV76VDo+y2JKgB
nucppAKwEXbhYzx3f5k1SS3U/NI9VcKfc8uhSCzT3tmT+sFWgKFykSLjU6RfADvaB+QBrbo75pwO
rqqChFChk7vyoXBzLQsAtEtSHT5HSNtikrfx8jp8q/j1t4ZKkmCyvqI4D2NK88t+rqWBzI6qa8+g
8qzhW5OyIiHlQP/Fu8svJyvq6pE3FHg85gxlCcbjheoxz8E1W9l0IhfrPwXkjlo7+lGa3CG8Pnhf
wpWDdDl3ELNQAfsh9PrnH//xr//8j2/j/wx+FO8KamOKvPnXf/Lnb0U51RDstcIf//W+yPjfr//m
v//N7//Fv95E32rUn362q//q5kfx8DX70Yj/aBnNf7dM7/8e3f5r+/W3PxzyFlmlx+5HPT39aLq0
/TUKvmP5l/+/f/nHj1+tAD348c8/vxVd3i6tBVGR//nvvzp+/+efuqX9MtR/2Wlp/99/uXzAP/98
if73/2r/4P//7b/58bVp//mnpnr/MGF4hWDVcshnavaffww//utv9H9opglrtQ2p5bKV/vlHDtV5
SJ/GPwxPd0yKDT0exRzX+/OPpuiWv3L/YUKo7XkcLBzPMjVV//P/fvtvc/j/5vSPvMveFVHeNv/8
0/zzj/K/Znr5NEXXTMe0Xdt1+f3b1yfYK/lH2v+gz6mY0wKlS8dDtYV8+WTcnpnh312dN21Jmuar
zpum1mwpYkt5E7WrNwAn9uAlvilV8OWy5jHnefMU+yh+Aer01MKYSqk/aSM3eQsZarq7rIPlu85M
43m2l45pPJzUyTik3MpQBcnekgE3rtc7WEb6mu2XOTnvoFR4f9bD4cRj/72npbyrGw1H5eo5Akq3
3odsEozf+6BuNC3qjo/oLBSczBZZSaNesmgUP23YSbaE9N+7GPPWAK/a9KdiSh3ghAugPgLTc9kH
4IPnRip66jSA9vaQiUOWA8gTRbvCAdg58lS53oXsA9Tfu5j8KUJ4xO4WXOUp5SzJpnGz3vSy1l+Z
Ygf3PR89mYd+9JOpP6V6oeqUNkRNc9NpqmO8c7IhQrOCXC8AllDPk8u+xhG+Bp6yOs68sDvBBofm
cwsLswbRxWXTYQsfpIPb5VHIb0+Vpb8BPPW218Eopt20MXptWZivWMwWA1Lqa+nkmzAqVbyPOCE1
Qn2XnJCYPtQ8AZR1+86oy69NCn7XUT6A8T26RXlLCnjDYySrwREGMLrUMOUQBZ+yeTgYE9AmT/+5
vhqWJl75NkeIiBB3ltTdGt1J88LgO/wXKfQhtQceEFGBk06WCEr5pn6ndF4036/3KQkA5hJ8zoKM
xX198i2tPRWBdSqH6l2GKKWaGaf15iXWMoUgOZOlVLo0qk+wJO84ScBs4WwsBdnIly7PRk6hnD9r
dk4NOsWpWZG9TH3C2drc2D9kIxciI6wjo1IEZX0aQxPAXJFQ1I0w/eEiuziC2T18xInbsjvlrfKm
UXUw886n9aYldnEEk2sdwDdHc7pT5TgTtGCDWj3qYWsdYpuq5/U+JMZxBNvzEjWCx626U12qzmOs
Tf6tm6IRvd76YoTX/EAwfbAUI6pK0Z2Q5Xn2y+q+Ir4XXkk15OxsTK/M14RdqSznAJQVX4DoTFIg
YUGNBrR1/kvv+nAuBORxSpQKd56hJV/XP0tmNGGrCp2lxFclNmpgDPMdlGx1vudUGd+tty/5JFsI
H2XSAb2k/PuUOd6bgd3j1qaqFX0VlIaHn7VVDhBXFfvLOhMWcMSjN7o8ansyVcguSn1o9qZq3POa
cO8P3L+q7mjrQGDWe1u2j1dWhC2s6ZGXPaexmvakT+AT6qA7jar2bQq9O88tvw6KdkRT9tks0619
TDJXtrDAI7edEUM12lPikD8AneFl78bIoc5p/YNk7QtLnAcIf2hUzBdBGgu03KaUMg7DDQeShABb
WNwp4hpJp0I7qGYewNoWtkXqkBXU8Fr3ev0DZF0Ii7n1+hh4LIsZNY5HNMxgKKaeEHG65/X2ZQYS
jil6Wk3lEHAZDngP74ENm0OIzoeWfF9vXxJjTOGgAu9QEM7OVIPN+Z5zTZ8hjZ7nD1M1bsywrIPF
S8+2pzZuUONQxprn1eag+BBmUuvT99l9kOfH9W+Q2MgUHL4oy2IApFyfHNAr1hDdWQifrTctGb0l
mGewy6rhCY3wWOYfy2D4iEz7bkTX4grppcN6H5LhW4KFakrAeoW8xKnMhvc8hp/iBem03rZkeVqC
aQag63VZuu3J68N7mIX2JP6B4gUb8UjW/GK2s8lVPTunfcKQOWESjuefhy5+qO2iv3D8S8dnHYQO
7yalSvzxkqh5g8Y7FJ4qmnmBDhJ63UQy8y+/n3UB3jsdWxS7T14NWRf1L4Cx1luWWUcIbpYO3bba
6vWpgrcueUoaCMqjrWOfbGUKsS3XHMojc4VjX9XcpFTawsO0p2rrfQBF3GXjF2LbSI5Gicu5PqGy
CDegan5uS1hlfOPjevuyTxBiGzxZ9ZSRrD+NnfI2igveb7Kb2NaXTOSH9S4kk2sKVip13Q5hZKpP
hqvtwFrtu1i/XW9aMnpTsE7v6m6d5Ul9mkPjbRgjoRJr0HplvFB6zvxzvRPZ+AUTWbaTtpCpcG8w
jC/UWT3GRX293rRkdRpCaEPKq7ATylRh9Qxgxo+h0niKlI0zmKxxIaaVhosm+2J3ZX4AAglDBwxN
TX9YH7rEKoYQ1dzGCaBKY+Ew9O9VHgF2n6xvl7W9TPdZOJiGsY47o6hPMVAIaDrtvxbakPW2ZVZZ
fj9r2zUDJ6rSuDk5kEm2jnaYxvxunvuNeLN8/iunQ2Mx11nzdlNqZE9TzOIYT35g3Q+owhbl+Aze
5IZnlzeXfYUQ1lC70sbS4apM1SxFxsmgQpMAzRT0+cAL6of1XmRzLHiuopdRw3svBCCd9rNXp49D
+nm9ZYnjGoLjekEylWPDLDQlQEsU9iglsWNyvf3bqE42HEA2fMFxgwaF7ZHqqJOSh3eqlT5PfbNx
ZZM0rQuOO8zURHkZkd8OtZ/1WC9FQPDBrxtncdBX1pAuOG4Rj3NGlUV1ipR3GSKGLZKo/YcxfanG
LwmMheu9yD5BcODMoxyR6gIif0B9rNcnIK5L/eWyxgUP5shAOTP1M6cpRT3IvUVRZH9Zy4L/Nt6s
JB6v9Sd7KPcL2jS1Htdb1mQWWX4/890SPZaumPzq5ObDbqR0kKsR+BEewguebEFmU5N6HUGLZjyX
nXENBffBdJwrwAIb25kkNumCV6s9KDZ7HJpT6pjjQa/7oPtSdhjzxe8s58P6Z0pcTxec2qurFr0n
DDjX5VVnIApua+jGQezj+htzJPsOwbt5sXWpkPOALEUQkdTdrufY1cO1t/4FsuYFv04aQl5Lle9J
rX60xcmiKC74sd60xDia4Nfg/hq1oKgPljw0nHh5N1zlBvzd3k0vTOFrgnebXYyiROHUpxaefojG
vPaqgqV1ffySJawJTs3NdCiaiEyh6o3ZMUCxnhrZqL9Zb11i+OVZ8NxBSPV6vukthgdkZ/s/0B1M
5gsfA7Sl0zPvAxU+DiH1jyfVQoAxLa5bZdzwK5lVBMdOYgeghINjtzk4HlhJrGTaSCrLTCK4bNIY
lIGWdnUi14lk/WerqXd59m7d3rJxC65KoULnhBX2biAj7A0AWWinrjctW+iCi8J5GBhqhEmi/kNV
3ZVmvSsoTljKutY7kBlGcFK1I2KVhoUALXA8D5TwgP4W5QXrrUssowp+WpmQpLWwHp28yt3VyJ6P
TXe8rGnBP6N4qMC1g7cEeW08wRaFqBP11ButS8yiCg6qUXnm6K5JaDS1hyl2D5Ohvm+8YWM5Ls28
cnRQBQ91RtQwg45sG0yojrvrVAU6mVEzIH8YHe87QqA5ehlVCbJm3VqvryNQAb97rdfl6axoQ3Uq
jEXjFwUeJ7NObY3K+tQd1vuQTfZiy7PIUM9+mHR5hvvacLKYzV+V3m4tpGWcrxlMDA0+4kzFNHDE
DYyXvM1qajvKD2nVvzcG/4sWNV8MikB2YXRhpkkVAkbVURlQuxEGq8tT0Een9MK5sEFZ/GanKV4e
a02a1gIVRvyUSg/1zoSS34vsy57oVCFsZHXkaV2iETb0Ny0lzXaKjnmmXK9PtMw5hJhBSg/5x4D7
BkA+j9JDp83e6jyEwGOiK+ZFgcnyhBU7FLDwj21TQaSooOblAR+bzGcrKaoNl3h9uVLB8fs0RLWp
QumVMA1zbO68KEFXCOHB/SU2shYAzm/OAMWUb2RldbKp3LmaVJcSYsR2Q1Q31juQeLS3/H7mbWY3
jwhc4G2VBydqVRydQnuIY5hNEaXZ+AiZiQSPJiVElcfMMaUaM1Wnwjyoopt8Lgd9Yw5eX0mWt3R8
9hFdNukmyMGKcm2wilCCVCnVbM3zuolkwxd8mHpVx55jHG1Gr8WOtLdt1W/sDzLrCz7sd2VMsWXM
7jMayEKenOLB5YKvw/K9PnaZZQQP5n3XG+KW1dko6p4EEfwrxr6OiwubF1yYKqNaD9SsPg1WQyGH
gxIe4txwGVRTE/1Y/wSJ+Reg2fnkxlEYW34Krcc0pYAI86m/a2bXurB1wX1dHXKfMIZ5vEzsb4rV
PCq2vrVbykYuOO80t7beaSnh0/b+KiP3vq/TaWPJy9oW/DZCfAxaKBYlFZ4/ktbflXpXXtj2spjO
3EntO7swbWYV3KcNQQhc63DTG1ozP65P6dLQ37dhyxFWZd5HKeIxM1FNza9C+0uc/0yh5lxvXGIZ
EWbUlEEaJw5H0SbPPnE/Opix/7LetGTc7tLlmWGoMxxy3SMa62N+27nlxwmugqJRPq43Lxm5KwQa
OHbTSSuIBrxbPMCTi5TXvJEckwQaVwg0aOCkQYgQxwmJxjtrQkNaRziKEqiOOsL10b9+GLVcYVIX
zm7Fh+Hk5EEdWj1Q/qdSF6/lVKrOeh6pN2kQuPo+GGNl3PgqyXyIWJZ+biClqjoukYm5oxykvHLs
4sbpjcsivwho8ZvSr5K8rVAaDN/BAfnVqS9epsJaUmN4ufOyYEZc+1ZPgvfUrG0c2yTryBHWkQ3w
sWp5hTm5TnVooTnUG+NpfZJlTQvrqFWg+0zmvDpZAcpp/PHBG7Yu15K2XWEz6YKS+iXEfU7RUP0c
PArI4xrVgfWBy5aKsIsocVy3FItzBnGsHXGN0iMMA7msu1/vQOJhIjrP9ZTB02vWSlZNL6CF7soa
VhR7+Kvo24sS9JaI0osNfcz6kkyxP9UI6mVz1B5D263erX+BxP4iwDE1sxFkmMNdRQ/eRfnwNs+T
jQcMbQkCr0R8ESFEYWFT9BGe2lF5o+jTEeV5lma6r6LwgxKNz4NWQtapPQ9U1lI5sQW2+pVFf61j
YZ/kcGLm85I6iCAj7ksTFfsQgQhYsw8h/B97m+T7LUVq3c4e3QdA8tcehZfIv3k7KijvoGSD9cz7
UqdIj7UzEms8JeXNHuqI7xT63KvG/NmFLkFP4evyUH0qm5tpmu9szbten5XlIPLaBywL+mzPgSre
chAFglUogrFMc/iQe234rDsN5ZrKYYg39mRZP8uqOOsnqnSthkCSHAuUVZZv7JtcuUlz902CUh8q
vqgZoTW04SyyzoQIZSJda/YGGymZbheIvHsdlcp+7tn22hb6AfVj58UbZ2zZshZCVoWWQWfUanVS
qvCuDqu3vad8Xp8bSVCxhS2vg+4nDxyanhBzzzNnP2rqu7YJLgu2thAQoRTsbdL05clNuhdYuh/h
+dxoWhKtRJSNMkzG0PockjxKIOoILYDY/KB0LrLKW5lvWRfCyXps0gQm7yVX5EN0NITeEYr2fefp
79p0K0EhmVsRbNPoSYKyCyGrHaMbMKfHtKtu1udW1rQQOIqocZ0RetuTjT6vmsCRZFUbxwrJsrEE
lx7npo1jLeFG01PEZXjR2wEdcIoTN1xZNvTl9zNXbl1es7yZoZvc6Q0N+Ro4UdatIhu64LgKpMul
6+K4dVW/g9N6R/HiA6w2GwlN2cgFX3VLiJhng20CCc0Poanewxi5sXnKlqPgq4XXE6v7rDylvvul
T4vbMLQeIBN5XxTmy2XGEfy1HfUhTpbsaN/4N0ZUV7DHImiIfuF6+5JPEJGDllVUWZzUpJrYjmAH
HtsvfgOJiZtn6qObIO253o9kFkzBcyEPpSarZssJm/w49N0DKgKXndhF4GBmVHNLHVF5KirobVHE
hVjpg+Gbby8bueC08Pf1hgcrz8m2UAGqdXQu0SW0rtdbl9xwxJICsxxtNPog+CvK7n1fVHDqhYc+
qm5GBY28xJw2diyJk5mC/3JOgiw1tsqT3UHM5AZvk9K4STN1A80ga17w4RAlyRCkRwUmJvmeZc19
MBq7xlKNjeUjW6aCEzudHrsBBHEnSqPvgm58GvrhhRvUwUZLan0mZCtUcGZHSfsCQQH2dCrZm4U0
29U2Jnm5ELxy3jIFJ46prZuUmlxirVDnjtjlfWzpL0qoPNbAsaFMvA3KaN8Gl0HyLBEUNvjt0CbW
xKWfvHRed49Fptw2rn6oqmYL0yk5bhmCQ+dNZzV+QFiNUcxKbeU27qMvDoR5wTB/8pR5IVmN9utT
I1ldIlLMjvRyVjtmX8mbm9KOnjw1fV/Z4ca2LPFBQ/TwBIJJL+Lg0mjoYybBp5YD41y1bwJDedSC
/jIfMZavO9tCA023YagmQxUP3oCCKUpDyQQFiAOp37qdJEtYhI5FqRL6fdGUJ2TkrobA+mINMD5c
1rbg4dBcxukcggWc6wKiNQVhX6Tm9GDcyvVIBi+iSgy0QI3KZkEFBWFD8RoXak5n67VasoR0wbtT
L4fdije4UwUj8whnZzz6T71jfbjIOrrg4Y0xGAZ8uBy/Bghi/eAGyMTLRU2LgJJa1/UchGR9IrNz
legGKE/3cFnTgg/HLk9Bs0kmH9aW7MFpDQg4DVS811uXxGxDiNneqJt+WJrlqYErPAEMVbfGk2vG
t/Fcb2z9siAkzOqQhS1s0QTWcohumnk6Qslx14bIhcLt616ZenJfhdplKTBDmOMwtZzZ57RxUlPj
jdmha2kbu4tMJYIBAVQZSpq6mCpE9dYI55OeJgevLt+wsMKN2Za5gDDb/mg2NozJyKHU6cGBSUGD
3XcKtpIKsuaX6HoW3nIzrkw4xgAO+S3kv9l3Lq/wq8TzxklVFh+EKD07fau4qFec4LG8U7LsIYqz
23Xzy4a+/H42dN5q0PSsPHLwkfbJCLyfetjfT7ax9ZYoG/ry+1n7gT111G+wH0PLE0J66EI5XyLM
vD56WetCZK7hHk0nNa5PvYZajhe/01Xl60VNi2AwT4HVS00HbK4jFK22P1rF+bjetMTmIhJsrDOb
UwmrMW6hrMlhdE6VQ2JsDFwSe0QoWNpW0Py0ATOqTS9Nnr5zI/WOZ8W3vDhtxGXZBwiTqqkFUn86
+xUvlt8TxISHNrxPdPt63T6SWf1VMn62ZiDccv1JIXPtwe5oR8FT4FobN2JticCvnEd//X7Wtl7F
lQ6gcrmMJclf6FjHEMsNBiy1NegVVW92sIYi9FLWD37ca/t0iilPRKoR9t1uY3eQpW9//X42CMQ5
BthQSfvnfX5TD8pXeGCfeIC8i6v4pib/iRzRl8os3izQqbkwP63bVbYyhCgOfYNuZj03lUB/DP33
ReDs3OyxV7eyGUu4e8W2Iq7MMaF3jntiSZD3X+fcaK89P3myzeZ6NuJvTgVt/fqHSNafKoRzL9Cm
pC5Zf57d3fSRt2+QMxm1rVyVrHkhnEM4rkMnyfpDSNjmxRbasKdBqza8XzILIsoshBIMtCYoIBWx
Achs38VGcuN31Z2tX5iOVJcPO1tfcFP5lUYEI7mtovXYQRDFa0S5SwfkKKbJzDYcVWYoIQ4Ell4W
Xs7LGJma+6aBsj+JjqXSbTxzSOKAiPaKvDDtjAowTRSh0eJk15Ntbmx7sqaFA5qPvKMTNHhgN+oQ
+iOiRp34ZYtTOJhxjs/1eWT1pM586+TZPjetXWJt3KRkAxd8ONOtIC+VZWq9qLhSM2XYpZF5GR0A
pEO/LxxPIyCWORECQoZdbet3gKU2Iu/ryx6g8+9Nk0OFe77mPXuuPNv8kjn9/EWH7ah/MVPuIpNq
GvXGDLxuI9MRJlcPQfeNTeEdc73ak1WlS3PjK15f8ajD/P4Vg5FbFVJ73lGjWMho5r1nKFeIsWyk
ql6PoKYItgjLyAT623vHetQ/maX2OFHAeBU4zk0TqC/wSA4XRVBTBML5xuhDj8Ay8kr08gbn6M31
dWL4G+7167Dx960ATqvf7YTAODhd3yPnphuHyEUkwXHuM9O/nwr90IfTow7lbeIPSDVCLBfOz6EV
3Zlz8OCjX5XG7uO6L0pWgicEQhS0Ia3TePJBRvqQWN09XAcbTcvW89LlWYxlD+/8ouELM7s5eMZ8
F2r6adS0F2Qe95eNXjjdOm2EDHPNJLmLMMtgTM8t77sXrgDBSYIw9IYhNItTqcJymNv1U2/E9kd/
Gm7WRy9Zy57gKtSOZbo3OiUs4jnE2FODEHJw76PYYgEV4DXrsN7PEkBeW2pCRCSzFE0T1GOwZehI
EKta+6iFxRRcQeVVNleuYUMI2Jhh9qmuTX8jxEhmX0TRIY4H6q9fUHSQrzthfMtlAbC+88bp2ouS
7+iB/L7A0CwoA68jbT3A33rVGsw86pDWxvRLPMNdZu1s+SKgFflNw1NfPtjGz1BVO7DUQ3fZm4fp
Cv6vGZT1OTyunOLezT40MDQ/FwB7L3MMV3DrUSnHdO55KEahJbwjyqMjlUXNhmkkC1eEpWlGOOi1
xc1vJHWslOExSfeD7V8tcrd6lmyEeslOIqLTSOPGMK6Tee2ctvrQlEayr0xbRebDQ6Bp3TW0XxnE
V5xDBKrllhHEeeQVp3ru55u0K9OXGVzCPk+qeBf4kXlw0pHlNVJPeg9qtjwooWn9pSgOFORgmJEl
s00kprzmUIYF+h2Wk+2QI4LWNB+5MGWefhgQlt+PqlHtzb7/kZlhcpP2eXCsgT1coYfSvZB5CQ5Z
OvrqlRK2iMEP04i2iR/uHTePbmtPSe/mTp9hjm6L/RSowW7MIML1JkjolQaIkaJ145Wu1911XKcV
uio98q8p+nWtlUBY3XrKEQI8BJpMSEJhd/GukH9Nds2ipomi3rfAnREvi5z2xqnRO3GUWt+7faZe
FV0Y7ee5y3dI3X2qYVa8tcysftDDND6E3YjMVIP4D+y3IRqX3XTFpqYfMkjdH/N6mO50C2W2RqkK
CGK97jrxwpcYAtNdrZsGE6r7uyYun/OMkke1Metr1aQrU+9SpC4RviAIF9+R7kaoHprhPbLlKLJD
T3ozxf1fau/OT8j39HseWqF/cRDHhoP/e+C6oAxqL3oYS615ypDQ+VTmXnkzBoX+prLU5jZP6dlR
R+VURVFyR2mwdxO75nt96n/6VezARFd2d+g/R1djpZTXhUJ1Uan0KXy7aB2A8PffK1Y1ooeAWmys
ICEYxWp71ehRt0c2aN7PKqWd68tU4nBiGQyiGFGg65V3jNDNNdr0R5LGX327eKugd9lVztN6N5KQ
JwKyYr+bc9uhGxPtVF4xEQrd+ACJL4twLE01I9CgnAqV7iY1vJ3lQscdb7y0yxoXQqk18+6aarl3
hFsffcc9xBloIXy+zCZCJI3jcXB7VAyODiF6N7fchDTooDbsIrP48vvZJmO2vpI6WewczUpFSK6D
F2mGmvfCCCocMPKqKc1Mm/PTQIFfrjg8zKj3eVRs3D5/pZtei53CwaIZ5tzhXTc5FYnSPLPc1ZNr
KPrR7FFpG4Pau8sKgIla5+if61Q37uLAmT5riIV9Rbqv3Nf46oYhvdfPOCK9ZDQOvTkQ844TJNRN
mJ3mQtvrMJ2h8IAwc3aFZPKOt/SN040kS2aK6MvUK/LaS+gPlnrlY/fgplf5s/6sorX6WTnBha9e
trhFDCY8mW0f1XRUKmyw1tvGCHe8qm6YTbL+/gZo9rXIJi3hHdU4dB8zK9efSP9ZG74jOQOKcOa8
oPw4sGl96L7W/Sc1+9p6JTLS3y9yTZGaTwsS6KyD0ju20demgRc/2KLlk0QUEdDsx0Pp2f5yP24O
gw6TP1tbfhmPK9vD7z4fdb0fKF5tH5XI6g5B6AdPDtx7t2FZJBuvURLDi6xoIwJDqESV9jFT4vBo
KW12mytwhsZVNCPTZ15GH2SKeEQPaW3EqWzrGPsIH1jKofOVXdVflsXkbPe7pbwc3ZFw7q1jndsH
vfhi+zduucWGIFn6IiIx8lx3aLTWPs5NeRXYf9nDz/VlKVk8ItmX6XeqAeOUfWxZ7fvETt6ZpZXu
HavZCAmS2RVBiI5C7ixXUOBVIv8m6/1dHJd3zdA8d/FGeJPZZun5bFuajDmutMCyjp3ecN42KUIY
CngcLjOQsKUGuR2Z1jxYR38YrpGcuEMt4qFurKf15mXmWT7qbPCaS7GWmtB8Vw7XcX9nLhDpjhqX
i96V0ev6vf2hX+RRitw6op9n7pOJc7drOt9L+ARQQ4R5HulOP0U8Zf1zZMtJ/727GoE4VF88ZntE
dZCStwI93QYGkVbZKtqTWUw4JzToNKJWgJ+p+mNrfkiD5KhVT3NeX3YOsQQ/HgbQvxb6Pcfc+F6h
AOAr3i4yP6zbR7JWRZBiYFYxYnqTdZy0Rfwk7tSDp6HbfFnrQo6hdBReaDpaR9JpQCFRR1+XXefC
1oUcg0KSvdEHluoYWvfoNH8sZnPD5jKzCC7cmogmohxuHYsir74qU9D3u6GJleb6IsOIAI7ZVxKz
9sfxaEOHiRiF994et57cZWMXAkTSDlWDyLV1jMDQXltplF8POWJi6yOXHVtFuOMcunakhgq7VoL0
0ozHalcRlzj0PpA3/hijJJMl+TcX3Uu71o+dneyqRNnYmmXfJkQPN+3Bc+h0rmsRikm9XSBQn3gb
3yZrXf89WHiVXcSa5lrHIYjdENXR3oTsFzjZz3XbydoXIgXF2w7V20i35S4Pz+CNgk3mNEkQEnGQ
aaFRiVyk6rEYggMHoqsxgz5/dvZ1Gl24ZpfLw9nOMFE5geJ1qbKusDoXg1H3DhcZRkQ8lloypjlP
EMfKjz/MlfqM6OrGipFsACLAMcvDNCnDfj5GXUlcRqlZnz2kZPKtGCfrYJmRM7PYRl+2zuwih9u7
u8GjRHbKui9N5G6cV2TtL7+ftZ9kdT9XWTgf0QAi35VHSKZNleteg4iPN64akoUpohvzJB51I3YI
R539xkZnvfHUjaYlC9MQPHYKS4vn6Hk8ko/ataaJ3m+0o0IKSZ/yZn31yCwkuFVOxtENSOAdR6sM
D2GV19ehSVI+GdCGX+9CZiBhD6aS2AsVCP2PHaJOXZse8tDfcCuJgUSAmu0NWsPmOxxJah70wfwa
ozI2qw4anvmni0b/N846MC6BGnl0odX3bjreFN1lrCBoyPy+On295HWtUbojLxZodIVH10J7sJsv
m1pdcC7yyV0T9WF/1MaPefrWNPUrxXq3bhXJstEFxyqg4EQB0e+OM5IDKuhxrRsQkt66qEqWjL78
fua3sTmR0QbUw5IZBrTHqD1vare97I4hstGlhZGNRqh2x6F2nL3uJsnBGLZYi2VDF/bBtGOPjeK+
OzZWcq1U2V0waBsHK5nRBV+1Y3OM3CLojyBIbigtOYaOTeRsN5xJ1rzgp71RBaZVFf2xypr0ysy+
8bZ1yrTqZX3JSAwjAoarYazSqbOR7nJMFA/NvTNsVQ9KwoDIPOd6vVv6EatxNAsw2qE9kQ54Ser3
4DDcDePLhi84qzXGWlurWnfMLKtEqiINdjGaz/vLjCP4albFkIyrY3eMcuVpjofrKLH/uqxpwVUd
6FBGS427Yz8jV1E6J3dON6ZUsmJ+8U2euelkUpUYWS1TGjrvoJPaR2P81PtbggSy5oXtzyrzvuOi
0h1b7g4jInnoL9846RYfmqx5wVObOJzGQWH0Zo3om6NUt9CvfB154Fo3vKx9wV21NPap2Sy7o2ch
u+cjwd7v6zw4rLcuW/OCt+Zt2louz1pHxb4Fo5N72k2UAKmJt2qbJMMXEYN6nproMQ2E+Ejva4Q6
ypElHxm8gvF21tvP698h8SsRL4i0paoWXtcd4xm64tq4TvMtpj5Z04LLxp3phXPmt0cvKXe86F2r
9VZ+UNa04K/+bJSTXpjtsXbs/AXdDPvOHDliXmaTZUrO/Mq2K4ctSmmPE5oGe9U1YaAbi2njXCAb
+/L7WetO2MddbEVsrrG2S9FRTYLo8bKBCx5rqKY7GANmGVr7xvCae8hyr9ebli1HwVsLM1uEHpTm
qCbzrkLryjTaQ9lZG84qM4rgrHPS+5oxhO3R/uIu4tgXNit4qcNVzytTyCu0XtlZDirsnf9h3SCv
Y2uMv+EBndiJbLIqx8T5NGfgbJv2bYw2RRnNe7+xr9Dy2PiI101viPBAwxx7NUyxTdBa5d4fo/Ko
9op2W/YXxmJDxLxlo40QUOo0xzq2PphV/aYNhy8QgGxdND3W9t/fCw0R84YEYgVP9tQeqQa9rfq+
v0KGdu9pPOQrybMKJnE3DclNpRqXvTsbIrxNbwbDg7iwOY6Zfky65MExasSvtxTSJDh1QySCC0O0
uPsga4+Va+3yqqZI4b1d6DuV1IjmPZeqepWO9d5KkytVzTecUFvW7Wt2FBxcGQ3kYsK4PZqdv28C
+3pEjHnM6ttmbg+hZRy7aL7y3eo+96uNPmWrT3B8u3VrN07b5hi4/VVpRDsVzpFpuijUGiISzoJF
QfdbpskHQYPG8AEiqsO6g8oGLvj+ME3ww9lxA3RCN29VJfX3VZ21eydBYn69i2Une2U6RKibp+S8
cEM4A5VhbJwGIP5f88ZNQ67ZfaUfjNhHMNuoeC24zFziY7fhGi5V8ii4u5O7T5Hz0ZGKWv8WibnE
d22yP/g78J6jMXzSZnPno1Mzh1s0LK/Hd0N8zFZHF9J21a2OvebtfXvcN2G1MQmSQCyCAdWpGChb
KVlCs/sRfvvkKvPaXWXHj1X4fzj7siVJdS3LXym779xCgBjK6t4HwN3xmCMyMjMyX7DICYGEhBCj
PqJ/qn+sl5+63ZWHOh7eFmbnmGVMAte499Ya9CF2+pslcN8FPPS30MAW0tpOPAlzlI7t9qMew8xt
mvdpjPhbZCB3hqUNeyw1mCO4KQ3jeRfX4yUXxHP9dBr43+IOBjEN5pkec2dxUgpA6M4PTCZW8Wxp
UOctifOYX1J4OgVif7UyTvPgt4cBTgCLEE/3x6S8oqhHz6qClsEzFI+e3p6u5x6w2QmrRQ8BaMGY
rnxK1bB+VsFD6bHcDaILIJdzT/D+/BEGVi+9xJXAsV2DXBN423MIhXVd96OeL21/Z87FrZIdYGfr
0ERxfxQw+nFUdIQ0/J6FvUwbf/7RJDgWLYmyuSvHC8v8zELcSp/NgqjaQpX7GIf9tdM1N+v0vvqI
v4WUhEhUmAONvGPPZTpCZ7c0z8Hy/e3xPvPeW0TJ2qqTF4nVx1ZV1YvnCgZxH+F+e7v1c5vfZrom
8GEoYVyoj9T/VbU8VbrDTe4lRsG5d9/M1dCEpqwbtD5FvcqHEryaIXYv3bGea30zT9WoHCiLo3VN
GqBLRVEtl7gK55reROVNz6oqqQQE/1tvyANVLTsCubb87U4/F0NtKR3diUjqW8BhFRCkiw/qcQSk
fZB25aFMrgSMiPW3hdT7YDXvqiL5WzhlPbe0Lt2lAaaP4O6vlGL+1BrbXvKBPnPD6G+BlFhcZWmA
PDtG+qUZnKNXedei6wrjAYzWth9mHRcQ3X+B3tYtHcd0xFWXHy8XFveZabwFWwYs9mG84tAiEB9Q
oLweVsiml97u7fE6MxvC00b5257O6tb2U1BHxaRGuEqpciz80mmf3tf65nhaoZg0wikvLKgfpkud
pE39630tnz7Pb+/tDnWgAfWdCrOKZA+5N5KD1yov9MqZLXwL6gJKr48qWk3FEgyoY0MDg5RpEN6U
oUhJaK5qcT9cYv2dG9/tUo8NgdEl+l1IiDFR3exBU3j0aPP8dk+da3+z3sU8Gw+4w6mo+/W59fx9
N0dPnZNU75yfm5A8ceDg0hn0FS3HBM4B/G7sQC6ErE7xrg+whXb5MCwM5iXBxLTjlCvHPHkCPii9
FhcqLGeCgi3Eqy3Z5IglGothoHe1dw+S4XVAdFbO77rzBWfgz5O1bztpVulPhSO6jDQsP903ghWb
vd1B595/s4YJ06sDDsdYJKAZuOIIWmM6ipsuuvD6Z/aIreDc2JN2CsJ1Klxc8ArTHJU7X0BfnWt6
s4ypgBYpUzMWWqyviSQ7SGPkb/fKubx6i+zqcEnqMaanwm/lg6bmo+ZmZ9rTaq6UzlTgvS6kZXl3
grFqcen299xH2qznJADfxIxqKphd9jHp7jWxF7bTM0uZbpby1HLUpoC3xkQlt15ViYwFYAzQ/uXt
Ljuz7W2RXYiLJ1SKp6kIw3W/TF02rl8nioKH41zN4bAD5B8Ti13glp7pqC3UK5JurTTjUzEbm1XI
fwddvguj4G8l6EzvQoSGY+hlNe6Y8qHEpe1O9+ElztSZkdgK0TlTA3tvV0xFUM/Obm3aq5XbcAfz
lB9vD8W5B2zWNAyOJigwtFNhmZMvzsskv/vMu7A0zvX86aG/H57xoHATgcZHp4HhAQf8hOzefu8z
1ZMtGqvsyaojjqbd7ge0r1ML0s+JSKOT74m5FB2f2fCCTezdjxpmJdCmKhqUzdLWkbclIBC9S197
4l44dc710WYZa5ARab9ITKHGzcZO5x5bL+zXZ5L2rRFpQ91qIvi/SHwGvmb/QQVTNjk3XuwVVSB3
drpUWjo3izZncx0kuAEasMR8G+yVC5dfQavP3XDpYv7MQGzV52S7GkhJM8zSyrsz4Zwa/ThGPuKj
S5SGc0849eFvU1VLlXhGnYZhjfIG6QSnJo0SN630JejCmU7aIrLc0W9UM2M4WlST18UvyGCux+US
HPdc85uVrAKUxwkgAMXicNCwbDqZ7yG5dBlyrvXT93/rn54kk8PbBkeCvZOgqQVuny6g6L29ms+1
flocv7UuvEl5k+OMhROGmfX9NKRLOs3thYVwZrPYYrFc3a8wh8Yu2mm6ZNqJPoAGuF+JfWRtd5Qk
/v72xzj3nM1aTqom5KTCx0iS/lsUO0/JbG+9RN/AQiijY3chTjo3VzfHcyRgoKUEHgMpfhI/Rt6U
6uh2iX++/SnONb9ZzIIwG7oQmysCX6UTvRf0pZ6uZHMhFDsz1lvc11CxkA4LZlLclqmp+5MCSVaZ
S6vszH66xXy5Xch6I+OxKE9eMrFYTdby4FIae+7lNxE2i3kIqVDkCFUYKrA01HNkk3sTJPWFqXru
9Ter+FRaiOYerw9W92GxzmFGCPn2uJ5799P3f1tkJPK8JQpDpB+e/tIHLB9GtgDse0nz8lz7m0Xs
j/4A6Qt/LDoncvdV3Hm3MH3U4A6TS/4gZ/Qv/C38KxlsDLAyiLjajKdRKK3u7lmXjGVGySTKD6Ih
TVx0vJ/ZIYw9Da6ycrS7Z5FbsX0J7Ywlb8OOD1fc4RED/DxZynTgLHhnyLbVCaMC5+A0C4OzUHwf
F/LEDHJgWIN+e9cwboE7E3do2cLlt7Bd+8UG/g2V4Bnbd958/VGc+m2WTMoPWORxUzRaoIzWfYMm
2e0c17v3vf1mi7S21TwGx6BowniA3Hr1nQfNLpjdSwfVuQW0eUA50XCScjFFKPWu4nzFxLjonnGu
8c3OG09u3DeJMQVJ4Ao2U+fIofCRv9015xrf7Lt1W1G4v82m4O64m2Pc+9mqjy8s/jMp1xbBF1b+
yNqyx8KR7GBliZ09lDc9aCpZU5U3saUKelzBnXDd90nH+ltkH1Q73BbIuz+CQphC1EoNr7rh76O4
+lshwaZpGSeuNEWF8T7WjWY31Yp1rcppvlDxPbOjbQUFx2SGoi4k9oE6+FizKk2q7sDHSwfhmfHe
qtUpt6oXCzPHYpngdR0EtsONbHUp5jnX+mY2jZNWZtDYJubQW0BQkTQdCX0fBcnfAsxGXE7DihLv
XlL24g7z0e+dw7uWwRZUNnm1ZVNQ9sXoVXmAMBlOHxfG80yfbH1OE6RyhAzY2ybnsW5GkSUUt2Rv
v/aZZGsrP+fOnaA1NoOCEu9VjB8kNUfUJ/cVn/Zx7QP5cImJdGZWblXoJgwolCrEWDRJIK8TOAr+
hLdLPKeSmEuGNOd66vT9304BghKJO7jUFLGE4uoszfdy6i5xE8+EyVv9Ob+GCbvoPKhpNG1Gw0/N
DHVUkUMnhKnXt0fjXB9tTgFECY60Go8ok+gT88IfcIH9FAVwZn9f+5uDoBo60kmL9smyXFE1HiBK
e+WN7wPM+e5m8YYLV4pCv6OoCLadbnTgA1XxbxLWEO+art4WgdaGgde7s2+KeuZtGtDmuweqTeDp
A29MFslEgZkdvms0vC0IbfBn29ddYOA/BHzC6VyenJwAvfv2YPz1ZPW2ALRSQ6kqggprEVd1jcCZ
wWZw1JfiuXOtbyJy1vsKqhDoKTk6MIqzedv176r9eFucWaicBlR7vHhSi0MZSsiGhheKnn+9ALwt
xMxVSx2ugzVFMH/lYCMOU8rq913FeIn/592BLsApQSHEFAJSGa28gaZOtFx48XPdvVm5jct4F0Zo
W7shvZOghyI69y6dAH+99XhbyFiTjLHre6Mp+tDhXSqEmqDO0pmbqFmbI6lZeQuyInsfYMJLNuvY
gxp63JnBFMZvDnHl3fr+Jb76mQH+H/Ax2um11ohzrWhVFgzqrozXhxZ6KRe2uDMDsYVG6T6C1+iA
WJcHw2GYpryS3ruOeG+LhHKIAHNQoGk4AFyJ2s/bpb0AvDn31pvVWkI9xE7+hB53EnZbumG994UT
Xnjxv46iva1A2okUAAllVyJEd+6qSr/AwfdzNaKOOsXkylPhZyP5SxsP8ftWw1YzzbZB0hOtZQGl
L9dLx3jkNG1pyC/N0HPTaLuUnVU2VHSy8LzmShrvJernPWvW57e35jPrbauT1g5er0uuTbG2u0A7
KZBv12RtMzw1jadLpc8/spj/iRjDsvrzhsQakxhNWl1UDjTlxI+F9U9VB6PibsjUmtxW5FoELvBd
H6v4mRO5g+xwXooxj7pva8tvYifIG+DS14vWL+f6dbPyV1RLhx5+4YXpyAHUz31XkcewGd43zbdY
Tus7tOedXYq6jOPcI6TbL8q9lIn+dQXQ28I5AU03wJGtS+GBpFaT6W5cmhx0nk+SXvJEPbNOt5jO
ksMKh3h6LZjx5d7VuCrQTnzJ3eVc65tdACJxPe7By6Voo3VoU+JIT2QxC8Ifb0/rc+2fRv238JhJ
VU8ClaPC4X42zs0u1JdQQH+dR3hbeSLFyVgjIVwKlJA6njr+0Dh5wy2FkUbQtzZThpHhuV9LYJAG
GHn8fPsjnZmwW/Eiu7jdivuOBQiwV7qWqdN/WpZL6eK5xjeHupVtFQBpuxSqxKFbf+l1A4XB96GP
va14sLMG8CuI0WXD5F6TWRXwuXoMYI35ds+cG+zNUo5W67RDTZYCDhQ18pWQp3OfXOj2M41vQWVV
UCoPwNqlcE3XfIxRiARQXsIG4MIpHp+xFvW2qLKm1RDc4ElXSPD1g+eeROwqXgQdblCCK7sPc0S8
5tlUvK791PX6VTSpBJZHkJTSEFMuRdBi+iEtYXYgjwETLvZuP1bRU8vKOTnZvI31lVmXE/bRiKn5
Cu2LMT6ImPjxDoqJFDQ90g7xjTJaDnvuwlFiR2bt6l+4QIf+qhsMjYJZKfaE3Gr4ZmSTgJIWiOwm
mQ5s6YR/X5nOMYfEW6w8Dp3l4e3cxUFm6bosO9wGX02tF3zqlB2/RSwObtkTDp3BXdPFBcp7vyrp
fq+ZoxZcxIx+WPgwlYKAXt+OFeb6CBahWnq/ym2HuyE4r6pAfSCNN/2yC1Tb0npuLIiGrhnXqzkw
Wv3wXVINaIadSmejX3f1NXh3Ir5u4VqyfhinuVIfYHSxjgWUOmJ5M65aTFk4CaTuTMOR6KHjXVk9
lLYxfMcVCKoZrxIZZq2flO4eLLKVXtmScZYvhsc2Rebc2QNMYbuHIAIj5idk8yI/S7DTVVnAuf5s
WlKWL/D/nr7UsCNyj94Q6zKvGWofh7prRJgOKpzGX3oCG/ChAelLPcww642PbTlBS5gPUoosGlXs
ZstMbZyGQyjlXjZhCB+FvhxsLkodUIi3OKgidiC/6r1d60Bmtbc4wIIvQ4Ohsz6E8d15IAR1iTmK
i1iEbn9oW1nRAyOJCfMEXVumDJnbumtE2ZQ5HUOrMheQzjs1TbHcjcA+YsuYYJZeXRkQjeL9uA4l
cEedH8scDJB+yrRehxtKZ+qleqi7KK16Un9zoRYPnFgT2ZtGAf6Rl17rkQ/eKBxRlHOtxjRIpOjA
t3BAWahHGMB/jhYVuejWbqozp5EJPqyJmmC/yp7FKaJJKPnSxdoyU1KBC015ZLwdpXXoZbKNfayA
cF7KbJp6u2aLZRVLh4iCu9jLBHPM+JyHeezyZHpebcSitF4AMARDkyY9BMkpC3ZdOA626NxVe1nb
eqx5kCOYaCnMLPR0iOSM8ybh/SifnVCLQaTAibqisMQV6p6sCVsg3wpSifoZ1Umf5AMwvuuuxgCC
XbSAmQ9xcsYIEOnV+IHEkodZrNUS5e0ahs0eylHWTYe+Wuk9ZTM8KDMO3xq7g8b3PKpU9HIWR1mB
4LB3IF0VX8nWgb5Fmbgh1HBkjX+vAozKo1lD7u5dLrvPwnc+hJrsbOknqGe4gb6OxNSyj0Msqmcy
B+ybdYeOvwxd3Ipu1wyLUHw3mykQj3VYCvkL15Ik3EFWyYvHFJxxP7xaBh9ykamcKspkxmH70kER
e3DnBAozzUhuutANpgOfQ0pv4nbgAtbEHCQhaFuP9qMRTjvdV5Ccrg51y9vyl1eNUOlHd/ht9cPA
4EvnFvW8JePMTADjtgQYBAEs+XRVDhTmydCFmei+xWRnXyzvub7BSR03WUAxVT+onuNUws18tb44
SVjVTyGXpdytDHzT2zZqEn5ox97jezpMfObZMPgCDKCVmgB1BsohpAsV0dnPawQy+gC+RdvC2IRA
VqTtWDSnftRLcYOrmgoKenFU+TsPjlJhri1NwtvGcebXUMZSHxW3uQ8n7jqdIdG2ZvXy5EGGeMUC
lyiYBCkr19T6/b2tIElcm0fu9IndNTA+/lJDGYVmoQzD4WHxFf0xh66BHMhqGYd4mRyaovJWKNDn
NGgyH6SmTzyY3D4LSeilUsNXN0pqyM+XiLRVFHOYN9etfwB7OBFHOkY1rIlF821c6ttkDmtzZDZI
jl6gKRb30vomTeJWflloIsS+DjjBImkc8QInc27TdXLre9qYH3gH/o2sPvvudW4nHxWPQyhr2hCW
b5B2c6OdY6HNfTXU8WgzJM9kzYeuWfij8Lnb3a1VbcdsICHp07IUGsYeKg6r23ah/h5GtSdignsL
VwtEYdES2ukmgMtsj311NZKlfHCGeQ9Pu0rfStUT9N6MwzKzzcR5qhXRfppAImpMGTdlkknb1S7s
0UE0TWWoTJnpagWErB/Hqr3qgrVfr30+TF3q2miE0TeYv8l+9hWXh6QVzpp5tKZJxpwY3JUIWdFy
5Sqf3K4+X4DQgPhPmM3ITil8IIk37DSUvFAlrt1wvDZLBXlyL5gVWmGwGbJ9MrK08u3apk1U+t6x
rTh2x6TEzUqujaniLASKP76tW0djrtgVHRKEjQ3SsFJh/6Wzo65fopUpmmKzo82+I30b5Mk4eyo3
VhCeST8R/ZOorKtvbBUCAeDASNcDgx8c6ZvGteXJxbiMm512VNekvoiqOh8tH/1jDYofLM9BV7h3
XFaSjAaetx4cr47LjHXSaQ4aAuYkVeCiuZ8hnj59odjJOyg/d3rJ1CxJkK8UG8jDxFqldrWVilwp
2pb0YD3RAeI4B3OG+hMhOUPdgqTx4K0iW1jntAVApGujUygqj+2tu87jlLXjBBD+1MPtHJLd8/BS
d2Bk3zhDVdNb0sXJCA8DDDAADpDpfZ0iQx2WAxI3+Y9ViDJICuOgxD8si6WFGREkfRmEb8oUws2t
C/uaNqwhtiHlYenLYLmDbx9ECWPZjX4uY9IjUoIK3/ywlrA5SqshQY/SEsqOj45cZHPvW7h2YKq1
YlwzRuZZZFPXL8NBQZKYXfURJN7yEGc+zt6mW5cc+1m9vgjAtp3MJUCYZphNLTwsqgncZKlDURYw
IMAWjJtz4ecAZVX02PZtP6c6DrDeonqYy1s6IV448ZjBT+qxlpB+wXZweOXdEtuHFjptYY5VynoI
ILTDCin0seuukbM73q73ekCYsMrFJzBlIbpFEQjyY5AM5XgjAn9tHyxOZeeXOxggtWhLm5PdkwAT
Q+s2kCkZAlxYW8eZyFVgiEkAtzLgheNt7K9R+rhVJXXp1RjjKLb7sDOi3hELK7v7qIVA7J4rzBgU
30lXZbUDqwioNjpzk9cgfdB0Kun0FVDrxs0b4tbRXtRTuD5B48UPcrtKPmVkWqAvIiFkXGd1AsPA
/Rj1tUiZnY2zExEf6fUCkpgHD/sgoTlXiU7SlXmKZPM4eks+6wQjikCrDU9oLtXvR4cGj2O7+sut
VpWpDiJo5HjousFizsu1HHYEx3ibWq92adpVuAI88HYRQV7yYa1eUJLwonRVAwyjItu6nylguMO+
juisdvDXYSieR1xL2MfOg7qOKkjUB21Dr3H1Y/xDAhRVdVwb2QYfvbVa8sm398uADlEeHNPHMhju
5hogKByvtv3hw2USnpiy7mCbOC2eMtcDnEiCfYkt4s4PhdKpJcJzCyeAr+Mel1d8vKonaKLljXAH
muMk4x+sIVNy7YXe3KaJNyQkH9bGNrvFmzTJEBIwaOsjnmp3fo1E4Q5+BSI6xAMF6KLpAlUf6rUU
61cBv1yoCNvBofdwLl4nqNAnSwX/3GH2jnqOZA9/01YN+9j3m+De8cIZPvNmXn9qOfkQ96ttWCBR
MdhxFxLhzGsSR/WpJ/36xqeVixdwSbBvJwt1OxinxyWoIl0b7ji0T8oMJ81Q7oYOp3AK+6LY28+G
xdhgbRD99FhEGFyOh9LdsQ67RGoAJmszN2KDu6NrA2W71iTBF9H2zrdSI3ZM1yZSTrYkUM69Ljkt
k3ymY3+DUNQ9wCcCc9yOfNjxIYL8e1RyYJXioYbtlqtdkiaERUsa9AwK9t24LN6VLMfomRk4xN3G
C2t5RmKhk7sKIZcgB4bjxHkqO+R58OPV00MYROyEbif+53rkAkhJ3sp7Kpxg+D7aaKnSmAdhmLfY
pd0C14kBhPlA2UCQIEi968qpaeAMZ7E19Kj/4FTGkmEpwOGezhzcVSMvbKXAVjgB8HK0Y+OLjCeI
lNIY4dFTEwvlwe2A81eKQPolZnxOCknbXmRCdHNwKFdvvjXj1D+omSvngN3dwMo7Os2zSUxzdKii
0EVyFTesOsRKdTP2pErTO165k7lLKAx+9mQe1/Ux6XsevMqKmR8L1sgvFPhgqTBjFsI+ZF2qOdOr
H3e5KaGtdeh6ID1v9BiF/ODj9ZN76q70Llg6H5tiPfpPrirn18HWizxMJgqWlDJUMUGi7RjJJeru
cs+7UVZ7ES7IRai10H10ayci2Rondj5q28cyi+q6Ix9lX1ty648LjJOQNwHty5KOdlnVzJjhODfl
SUkghA5JrgREZlN3Hiu5D3gbmLzv20TsI1+a+k5VquQ5hOvCbheShpSFC4vG9tYM5HRsQcLRv257
z1+ffTB71iMwXyt59iqtzQ+2mlV/rAU30Q4uROF8QB7hhfcIY2Tyq68p3hK0HeKvabMuNrwPvREV
h1kw231oXN59I7CM9b4uOhz8a4fpKPmi1kHNiBOR0GZUNG6ySyrFgqtodnGyCgUXzEw57gxbAGkJ
NA4dWZHgwUkc9xUJJVJ7qTVPdo2Rrr6G+ProHhoAMvl+aYLQntSVR124I6l7uPfCpweJvyR95oCN
30AXzYbBLdEg5RXWW5S56xZk+MgpadvtV8vnEeWNMBrgChuOPIcpJ3eO7VBZ+CAMjH22Vusl7/wE
hJNxALg780JDursYu6SXl34Q0adFuk6X4ewYZribt3J8iMZG7/APKLNNftjyfRnXJPmFTI3OOxkJ
qgvHjQHd0/NExNOCDHVGyrCU7DgJElGOgs3qDHsfCrTJi48NteYpqksI1OKob72UidX/2cHNuz9q
5Xj22GIjgnqKI5N6TaOgNdONDWV3Ikdzvc4/m5lAVtBfmu5pgE/HqyTWRzGELcymhgbsx8SauC2C
sHI/8iZIvMyZ3BJaQ2RFXqxG7CO4JowswCh4lMjV4k7RzsBUJP7U9RAqPoqOQsnZHXwWHyLueIjZ
ykoGn2LYm3tph+y/yZvVZVF9ssoIEoNtRS7BV2dgnH6LrUbxYJ30iMx4sLgtH7m31DsUYohKF9HS
9QKH/0x1dkuSxPvxpi4VOJmwGi2iqNW5RoE8M5FHIRDldQ9S2fAQJ/4lH99zBcJtKZt0RLlt3xUL
sq4c6trQ6FiGf11u//v35T+qn+rhv+5IzD//E19/V93a1xUbNl/+81m1+O8/T3/z/37nz3/xz8NP
dffa/jTbX/rT36Ddfz03fx1e//TFTg71sD6OP/v16acZxfBH+3jD02/+//7w337+0crz2v38x9++
q1EOp9aqWsm//etHxx//+Buh3gnf8++/P+FfPz59hH/87X//L/Hz346DGns1dn/xlz9fzYBmgvjv
kOyNCA0oXPMIRf/PP//rJ+HfY5rgCKMUVbbgJN6KtG5g//hbQP9OKZzXoBjuByRKTlVdo8Y/fhT8
HZtBACVayMokSQjk1P99wz+N0n+P2r/BG+dB1XIweBvyh9Dkf195oR2K/AEPc10XfjbeFk7dra3s
lSPCjz0lP0arbmlDn1FpgzpDhOSrrPGvWftDFsTs1gubX9AJLY+us+6rk6SnuCKLEvuStTcDkkeU
o6qril8F7mD3akoeTeg5+UpQ4XSUve3tXVTiQqtavLxWyExhV/sYIhZH1SWOjw5LGlSRkMJSBWlJ
OrIDiueHNogRAfat3itpgcs+VTVWgmPcRX3yoL2FFYZFd9I/Oe2Y9Qaf96bj/Dmw7Y2BxXoKLyWY
ATXjfRQEqP2UD1WSrNfCkdczrHuE6z9GHdiO6xw8uh2q0oTvPcW/wSfpulnlwT/ZDNTJw0pqGCA5
qB4mcfehXaujaeIvBKkYGYMnPiLpw/7c7RgZi77lVRqs7GFEsZW2yNZOBQolvlrQTiZlH9a4bjLI
tRx942a9ikxKcM2UVk35ncIaoBQoosma3c68Kcqh2rnWy1GzSMNQHprV7jxdfXRGSDU0L6qC3kHU
xUevdV4ZQVV6FL8a8wKJVGghShyOwV1tq73n+P0RAFGdkqPvmc8rHJ9BevJBLQzCq9JTt0rVNAfC
9ltN4mfsr0XL3Dto5X1woWuZLSa8KwPnCgUg5BQD/eJL1MsIv/EM7igd+qor89UJvDhnfv0rWdgv
V7Kvbb3eR+q+hiPMgXmoRTm2340MH68hiCCXxf1Ur2CcEPtVtOXzGKLGTCA1HITRr7KKv7Daf9FS
/IJkqpvXsXhGxRa551fV6DBbJwN8fjh8b8ktC02Ttp07o2JAcNnV/KjgwJn2/CMIDzIFJaFDeXNf
Lcn9wNtvZYT4vKfyweDuKkWpX6R9s9wxeOLsBxXfNRMwxQEKlhXwVSmMmw+q8nXKw1ghMYhN2oRr
f6opP4EOONZTeVwhdZvH0jEpapYck2RtcovbHngpJvmogRN35/q7nBOajZ54dJmccRHiPSZL8KgW
Meexrb+aKb7TfuQCBc9OhxFUTCr4uzhC5kyn9TDwHYFnN9T4MI4IbxBWzf5n1R6oadbDFOwc09N0
wOVCBocuvgMe8grJdVFHlYWuzuCm3dBlvs8+IAI0eejWPxwRPCaRc1WtTwFiDRzM8PhyFPslHfar
1/XPsai72cs6yvMxnHAjvsS536K3TeU9iUUeK9TssK5OIwc153RYdCaYfOhrvu6AIvo2UzKmWDk1
qmME3VPrm7gWv6LEe6R7aCLJ1LgM5Eo3uUd58bhCCzAdgZRO9SdFEnG1lA2uMhnuYwndY8tCsWya
bgeBcINJ2CGgznDv0uumcXeoJH6acFV7mJQTY1WsL+zZN9A37qXjFhVqq7F0+T6sJIy42FMCWZUF
fouojXomrZj42k7RMyhoDE5a8ycYJa3ZkLu2Yrmj5WNdmKCkabPIZzOpg6L1D4EEvnLDu4nG/pGZ
uLBAJTJ4qT9E8WtYYTZIR+q0A/I7rbrgcQ5jk3Wdd3Qj8shV82MK4NlRPja6ckExDZ/cyEaI0IBy
iBHq6OjT/2HuPHYjV9o0fUX8EfTBLU36lJTypQ1RTvQu6Hn18+SZnmn8DTQwvZtN4RiVlKKJ+OK1
Bhc/Wjdxya2e9FRP8x2XVEOCYAmweHWcCchj7c51vvSRS6siMXDNU7qe47G/Zvbq7Xh4njijbL5q
9Xq3gD/7ncoe3GGN2lV/96yJHqEkfqWB7FcxAxhN/R61Gt02OTfCbaSij60+/fPAgLlGubLe2epu
ml5jHZJDzqkrPc9F+yTm6cqOE5iFC0SiEziy2D/iwbnCziy+PtfHGNDVB9JP/X5gDbAXe+/V+TPn
AFij8WTFWeujuE/DZhj/El4SMHK2kVfJo4Bqshs+ldbUT9PSzFFnS2qTaw5xzaWzps8tdx4MHlxf
oQU9mMNMS9IEOgrmfGiG5mVhYvSnoZYwK81X12/vruPtikU8rMJ4jyFP/XUGX3UHz3cmRV3EUEMM
8ROkA+GxNaC0bFRZkFs+pxtekgQWysodv+0Lx69koLAKh6lVvWnVnIRtbQbTbItwQTwfJB+9Dfs3
1H0gNWcMHG0pGC7hmKQdlZqKenE1NnI5lBiviSwvW0u8m0vHQc9cqOuc8ZzqrUrGP8JzH7qNqycI
zvPtQeOkJkaAxbUIjMbQfXOp23AEATGGKSgmeo5V86S147Ured5NA5V4x9EzyEWsQdVoGafa5iFd
CbZtJqJnmI2a0CwH5SuIoLDpAZGMSvX+PMoQP84jUDdFxII3TAcDaN41ZzUCzpLhmjppCHn1lvX6
s9PRuFfk0BPJ8tAheAgswdLFROHO7Q9VyYs+P1h9GvXL8FUB9fnN5L50cxDrE/3MVQ0rtAPDnEPB
8Q9THydxXVOB0ATmSlN9CwnMrNFDqCv3tZvpGmuzlKPquM5QCv0u7oR3XPIXZETLsW3Tk+m2rCj8
bVoJ452Itx2Kf9wMlBZ4W+m7nfrk/Papz8Nvh95Dd+SzZubIS1vDBK/1i6sIPUu3MvMTa3qEKc4C
b1p4fcqPu8vUR0kK8eLsbLEYkZZVMuwnAmzFsHMn60VOHkd05zXGJnNH5dm2a/XZDWNY8OimbfzT
ctLvGLzGbyypQIFu6dT8ctuJhD3X9vwyBfdznCMn7IVvYB8nMJe42JJotevHvi8JitqKX4vZX/Wc
baviiBgY3s8+wVOL8nXvbHzbdOZBHmZzX6frO+lA35tKv6ZmfbPdz3aJl6is13diSq5LRy5Ork13
ZIscLUQ3fjLvmrS88KhduopvyoT5wDB7LjSfOWmJ4AHKQIuNd9ulYVt9jvhi994gwWarw1AU70Lb
3tveyYJ24rKLsof43R6wYryudheTZLKL9aR/dEZ5YQd2j/RI0BnLYX8fC55FwufykMqGzJf5kEf9
1u+YkxeekAYwXDjyYBfZAVpZP/ZJH4xe3x47G5BmkeXBaqd9GW/xGZbT1+NkjSyTm6Bb4sFLd8ba
9AGK0TQyUjvKxCr8me0zWNiSzZYhMbcPRaKdRNK+eFX9JU3wVMkpkYAspAmWbxVpUHRewnMz9AHa
jL+WMYc6RgcAmILWntJ5ELFuh5pLJeYifQpBZMA+Y+47EinJroiMIW8DQ9MiYTBb1Yb9AmaaeEbm
p/TBFmXxPdPHAOe4b/XSBBAbDFwIyvK1bA1mujFObVx+td+4K5IwMawlylrt0GSrCp0uD+1iq0Kc
fNBx3hvacBUMm3Ur7D+91aT7zIjNAzkmtIs+wyEFOGO4IBo/YjaHcImd18KMJjU+WuzrS9nySOlM
hZjkGB4Pg9Uct6l+2azmabGLr1YnToka0TVpZUjo7K9k5dvRzxsIZwjzbn3XBocxa7rmS7eGOT6W
ZeEngYcw5k2+aRlFKNxfyvmMy/JUbSULcs72NkjtL57cObC7wi8T91h75Zc9q88pv81N/8u13Fev
8n7HWvqHQ8+fxISQK8q5D9e+/D0bw7nJZu5tnnohvFntexkvdbzUT2Wxvq/Gsh9lvhtK+FQhGHCn
cQNsMF3frLvJt3uz9D1H+2s3+ZHI28f4EdXsH00AmXQVlcpwrF+8vAHqh6AzpzxoXvGp/dESFlzu
7musuV82Gfdw3Ybmz0v/ucxQVUX1OVTxl8693+BSAgG/E2ju+r4U5VPCj6CFdDw1ZJz40sg/7Z6C
0lwslMU9a0XioJJIzlrHFmbZ6vfEU7J37OnJyAYblNTrfXZc2y7+lEvyDd64G4bkz6Yqfr2KzCv9
ZpSsCd2QfyPKyX1i/Q9DylXpHGEHxw9riZ/u7xX2Rz92COOckYSwObSa38Ny+4fGjX9N2wLjQAsc
sZM8vOV6auf6l0hmK5z+xl6WhqWWf/9zsbVyOvYyUYwEjKVtFtSj+0aBuw/h/sPgaOAFRVaSt87y
5VXa62jfx3PRv2ciP6Nl4zY4jB0jJi5fb7MiSCroq5lNol45LApHdQxby+u81m+0mDSh6oiUnBw7
9kdT5Dtxl/XV76VhoZQYVbY3EEXk4jDVW3KC+eTQqedf3WUGpCPKh5Er7zCy9HTrpozbyzoUjAOp
nyFy3mfs7gciT6hEwzWyj9Ns9lvPe4nnwOvP03CBg07CQSufGAisUAg9UKaafC9n2Da15b3IRrgM
IzuPrv7Q1vitlOe+JmV9lunXkJEkwLt2NZhiuCh/ysH6bXU0WpvR1rnmnpGpYiev/ET2MkwINPVt
q7gN+phGrYCUXRLrd9+h4bjv/sHYL+92xvO9chhqZKzCpmgvanIkzb39Z1V3n27KYCzz94TUisxW
jIwdiLUeNpIjHfXqAUMBV1rfj8nP1mCPY1x20IN4rzOhlG7WIJXNdnk+c9my6bNz7w+ySCKjLC9O
t70j6GrWwg7h5r5QGb2i5+oD8I59UZhjiNE2pKf4T1b0n/XCvCcd3CSmlvqwsM+dQc5xl3AIrzOD
bdK2IXJXVURGf8sSx/HZM2hvytr3NV4cf3SY3hBbchpC8ONTe13zOiA04WxgsW/nVulGLjTLXvNe
2sVD39C1A7Z1cRO5u4sd93Ox53mfucXX3KyfNnoZp45XVJvt0zTHdMoQB4io5WX25E8CcLcMuL3q
2VWy9L5Hm9mvzS0/E62+lDAwwTLYGmKJJdgyVm05aE2QENXll276Ukn1XWXuXre0H6tiIRjumucN
ZcJ9YnPM5E/TFl9jD0U/mH+VpxuhcChsr1QikS27NzfheUFKFjTYsplSTW7pNQWWDeKFKSqN5evm
Av55rfeeOHUDl2AixSlVYE/77RdDo8p6eCyDAcR2gLBnrx0ih63G7+UQbi5ueKutOl+bB57xvkDL
RUD5Pzt5nTRJsDbpWxIbpyq1vx30BPkEuKlGo/NpbNznw/pu1aZkgmeghPzoqb4uQktCFstNs4Jq
4gsT9YPa4yHgJGcH8I4fXgqNktQMm2uLJkcTkTuyxaflDYPrC+ehk7e6r3qpPw5bccAtXvoFebuZ
Y4UZsDvrph6kLguBmyxns39c7KDSx6jzmIcycZOePE2a9R95Tv8jSPSa/VZN33wP/xXw/DeM9P8B
OP1vv9H/h8jp3Y7x38Om+5+//h1ovX/5/8FK/2UTUW150jZtkNJ7s8z/xkrlvxxAUNezDcMVtnDv
Av3/wEqNf0EEA4N6cKMEz/AF/xcr1cx/eZ6l63RqGhy+HV0a/xOw1LT+CZb6T7BUChe01pWmkLrl
OTY44r/rttctz2mJqyJ4ifrc2g3wDmu5YU4Py3FYpuK8Da/G4s2XPjMAPNLy0c6qxYdoQhTWpmbQ
FMkWtsLFhJEFhbaKk7FNzcuYurxEOacnsJnWTozAWH8gUdTPvWWnO+RkhR+P7RR5sY3LV+kaet/f
1Vx9ujmljIk3uVdt1m7twITgSfOzdKFCh3Sxd54RLztM2+g93M49N7m9HUi7/6NXJgRH7qUnTrvh
uKrlapYKL4C11HBi2ike52tWVF6EC2Hnta0bbirJfcUxCwq9eaxcy9glqb08ToN46zJmyQY68qxt
FQ3rjmgRIuggARBo/CUr90ur+SbVnaPm/bwttYeCqI2gnHPniGr5cfWqo4GWh8RkFCccb5v93Fcw
FtVzYfUvuTlsPsgN3pnYFMgbCsrnq/Vgj17x0aYtW332ZOuLfTAS6920P7KkLY7M70s0IFxcU8Ar
lE6sC85wIFg8fxjzYj+apXltuya9gZlKlDspTsneOntt8oxQ0XwddBNJqnAWJHYmf8+Yn1drvl8P
FcqqHAIMYZ8EemS7CpmfzAr5JiFwyOqB2ZFGsxuSoXiFHUAUrSUJq5eynocKvTR42z2nfW6ZErqe
epAxL6/2mvws1vS3W9iCCtH4wUs2N5AxA2zaWXhTxvIjlY24AOoHEmZ4L4qj4bZLuFjG6ntpte2y
zM13zpR7EcLYYKGaOupJldhhK3L82ONINztq/d2Qh/hrIFrd4SlMu2WKlhH+a2WGPOlIDCyj/QA/
DalzcGki1EUUb5GrPHUcYbKTyg22rnffJ97WHSpmttopf+fxrN7mCpXAmIytb2lJe7DIRtqvchG7
lXzH/egBWUpdMFxX+k4sDU8G+JYoKjiGCbZAjONfqxX6qZjtx2arTjXahv028fsx23Sc+5L8gFZ3
tqG07apjPJlUefFiThe0k4RgjSrqTORZsZ5dCOoNq1GfXktOyS86Cd1Mz9uLZ4Ptd83O0r0Nut98
VKJ6Kgr7y2sjFhQgnn6BSmyQebRu+ljnTNhAhCLKrfaszCx9URzVX7TUHoLBpnu4dFUapCppXukj
8/D1XqTaDL/v1/5hTcdgaZz0daymkfmIoFG4iey1UNbJojn2PMdWVFUq3atc/NaoZWNSjMXT9swc
753t5sNBRjiiHd8BvbeIdSYPLmSu9w0TWkWtYw9HuXPqIgsHb6RHMlEIiZgWsj8OVO5hNgGq75or
RyfYdlNv62S7dNOKi5IUE+p9fdtKp4LZnR9xBMGemmg8LfvWeD0tM52NLiJB15f1zF65yySNNMBP
EmNg9dvekd7GkXDKaleKKRwNpIVLIbaTnLc4aofh2rdCC+d1DmF8vSthegCDrux3/aSjv0QbdkLw
wMeD+d5pxfM8msl1TZJDNlqSrmpAaxu05Djr7VssJrIgNPJ++jb+q4nqe3bH+ikr3R9C5caBgAgr
GEYkcDVvY5TK/tNskB2USr84sj0xV/0FcbbQdRbh4AzzvjXGlGlivtHkWp3XpggaL0WQNJXvXqu2
Y9O3A88JYetZ84oW2M81Y9dknvU+ZTpi1xQ/AzzESn2bszMquzkPWzUGOnJk1ILbJRn6Kxrt4ibt
9ifvbBnliVlzOZzVn5h8r4NXOgQLnt22SXdrFiOQWfTHXHeYuG1x7Jz4b80AK906ARU31H5duo9V
9glUTfOnbozCXzW2in6wTivOgKip5uzgrm2EdNi+rS67SZ+dgVGzecYxXxQ931QxIVUfQtr5V5nl
hHFxEtD1gifcHNwQywKqgQukCz0PQ6L5yKKKsK49eHLMS3z6yzbU4FCVr7aR0TJvLrJWQPWVnE4J
zoa8V+ljNfQPlpDtXmPJ5chk29Xpnz/SEbcy+nL0xvULF4exWna9OpnJRgFZfP/Hf/4dqZULS7ip
UGkONUfp8GOt9nlmfys13XS64o4qGVJ0qt7vxMh2kHBfg1B/RqCtp1QA8wglvGCg6SHIh+zkWDNx
PUP2SnCagZCyhn/YHICLM5GVnp+sFFtjnMrQinEMnhL5k92WX4gV8+z0+JoaLz/hhsl9LXaagxzM
Npyk9ody5CFg/XB3stZr3y6N3yZS4sdVr5tDavZ/U6MbIs02AFSGly2u7B9jkr0svQYrY0NYDs0E
cJkU3xCWcZTgqER+yGBaqMVHvJZGg53+bRtt241Fs4Zy1rhdhoiP093mtRE0crOVMg99YzLaj004
FvnR6dMtnBYx7kmqv4tRqc+onfqgitW61J4LGh93QVosRdhwQPcdtq5F56KVZuyc7nmXKJm8oO/0
bzk6x3roEFDSQSc2UvxNJY6JZlKSO2B42dzNr3BF79K+/l7BTa9tP/1o+p7juqnvUSBqwVh2HFbO
WExmLvLmsJBZZMADquMdeTFk+2AZmRbWyI1hzwwnLIDRX4q4vU0oU16sbWQows7RLcUSxNOWHya9
27doGi7phEWzBJadqao+1dIEm7fMvTOOd4RD73ZVs0D9zrUWxfkPd2kr3xA64NSsGp/QWwd2Da2f
q/UVcxlydcB0GhA0hy1GLnOIPFbtDTkcMIgUh9oZ46dJYw0UUjxkHEse71KdvSbsq1e6bbB6nARF
ufD/1niHEh1gtPOdGS+eXk4u1Fx7UjnG+jhxt3CcZz2IxwQQqoF6qI2CoEhFRLjb2pCS2IORzl88
+Ci3W5pjbLV+nsg1uotKfZmszhlfxgvCqWdpG+x9nXTYB9b5ZFQIfG3Oonln/pnHGI6i1XR/tdb9
MiJITqcMg4DUn1BjjtvsBqqqLNA/JwE9QZPGKbIKcd0kNOIGMUzMbt56DvcGRbb5K8Fx6GYHyNZ1
HYwLmIpx8crnYkmHU1wbt5b+M3tt/TrOl6fV2V7d1QY93looDsR6vuiHh2oi2ocdbAb/Kh+WzvZu
Mj8g6v7yCjiI1dZvtWb+1aCl/BH3VJgrO0CGm5yzmG2BSpqgYXwL00ZeaTMlhL6ZdhpS3K98Vka0
ZHMIr+OxLVjGtcoLeMCpyXfxzJPumCvxBgZva0Z9d9+WK9rS9kQDwvzD2lKIQWmXYYe6OWK1PcWi
s3coqLQ63s2uWd46jV7urISXE3r91rPOWo11MMvZ+l0035xyMtBeNw+cdbuKbkVmN2VPTdxRRkYI
VNCjLTJUcoyzBoou1mLkrPV8tFlN4x4pGaHk3RPKJ4SKG2E2LLrCncw33TjTvIc+X2OnIQOve1m9
8b3dmu6tl/XO3IbsqhdGd1JBsnrnrIFhMotG3aQSv3VCgmSlJX61cOWmnhYXd+Aon3sKHF2L6Ubi
RZzN7WPp4z/ZgnW0m6zd/YMFjaHeyKy/Fiv8Sa4zgGMMehFx1ZwyMkediuYI25uLc5a6e3p1lkhK
vUOCX/6eFO2mIj96UwWwIN3xSWrrL1UUZ9dxLd+jPQA5WxZ0sS0fFdB/eO8UZHxa2uZxlSUVOrCd
apkh07PirQb/8bfKCEkfx38gaze0ZymObjUBV3vDFTBu8jdvKsPBGuyDFNQ2DuuYBnHdlmcHjv/d
0Fjv9Ea3rsKcQOMLfCuODKbB5lU1J/ZfVCnD0I/vjub9NnLzOk3GC428LVPoYOIwCuQy+XqvrZ90
s297wh/WvS4X/bO0myAeYpOlUDT71sketpG/RuG22mWb/cjiXvhIlCObmqjrmLTHlRn72CTxr2Zt
ftRezvtuVxd6OTjZ3DVpDWeouC5Mv+eV93NKde9j2HoYzd3CpgvMlJvcASiQwIzz3TxrZK8ZKRP9
1B61xn7vkCnkcjF/Z1P6lMDi7W3RNSH+qgdZ76UOpz043Y9B85qjV6sOanf6oVRb3jUeWySwxwae
xBvhyQ1j35K9JSq9QfqVnJkmM8R4F6QJnpxtU/DVtvagkLuXzDpTPxbHcjO6c6fyR6+OHQJGWQtl
t9VRlXpVqI3LydS7KsBgCvVko1tMuovZOEC/qcr3Wi2uXi0+MOWVe1dJkPsZ1TQj8CJZjJyy/hE3
OwCE4ppW6bvVcFheuNHhluCnq+S6Kxdh8DLYKpDoPB/K2X0km+LDcOT2MJlg6JgKvaDs1kuDSPnQ
eT3I0XNpbncZdfezH9UUZk7xOk8DpEjavOuDElEmW/nQF+aHRVU4Zj8zRPs+YxNPR2it8RHzynDS
xgl821p+Tps4Y1uG9iVrA7PE7GvO0l9zkvcwuq3X1CjaaFsyf9OSOCInIlrmXJ0m65LmmdgtffbO
4E7Z7uSMF5lwSM9T3FJrAfAtYyf2135zo7ijvGfLk3E/FtnOjtsfmhdPt9484wdZHgSvywykdjXb
qUcfn62sjnKj9bzX5YO39APpCulxmdBt//OftEIgk2hLfK11oc76/Y9tHgJj8/prvduqLd4NeqWB
2lkKHgGjkoeZcz9L7NM9Md27pEKD4w7VL2kOxpnzh3FTSTWGdrKGNX0YgbVo7RUWB8DU1af9vcjK
H+JYnFdqpiSW6aitBgbrcdFvLQxK7WwnzODBMJn1KRfD1bAX81iBnpqVcbG69WOxp1fhdhmcmJ0c
VkToN+FNFzGXrHtUvVt6vb4N6/KVDFDSBRHNR2XH5cFLuwehMQanKT2DcynXsFxWjI5FnpObLW+I
m4MaMXmYNOg/8rE7mQ+ey8NRStBsLBHTs7Ct/lSx6ZWm/LYK9OJLhzu3ZF3wVc8511YNFbgIKxBO
JTtSgi0/t6G8jL/OPRQa0PnV8/Th9M8f+hQ/tXN1M7ObPVEdAUYy+t7E4Dkbu7Hu0ltrRKR4Aaog
S3gUTj1FfcO8oCsT4n+xBr/O0+VSpIAeeqNVIW1V7p46axbdbHszeJDpQwdRxxaJXu3J7tfmWcs3
L8I5tAR6252qDg7Gae5o0aTvDQR5Aa5nHaYdU8MMYxhuVvnTWO7UqfKep6T/1lsbB1zKhFoufNaU
AKRQcHTEVbcGMkdBhpsFOlr8dbzip1QTuvd8owkggcXQvTcuwrbTa77GzDXnhkbkvW83/WjxGHDn
krU910YHWG0UkIkrRFHcxFG8VvphbY1p5+rrRZi3deumMC3rIhBW82zP8UHKBR0Dog0iszNmIfGm
T9kOrx2Lj1b0+HOs8xbPf/ns9T7rnaMqQN/iqj32JpxTu1IeFnfgeEty8Qy9fFH6MxnrTtBN8vcw
eT8qe4ZksDg/WU51JszdQnySbwAzSX2AlEBENSWPRnmW0qyCTGSM2pO8mjFHGOWlPzXLe2+X+zFw
ypJo0R7l2jwwmO2NGn3UYtReRHTS45rqjyj5tbE5Nd3GlXeZ89FUD6ds++QzG+xcyws2MSva5vJ3
Pcy/kA/GHeNgvhafLl7W/abwc2iNP1rcR0NB6GzKmcLVmS9eGjM8tEoepxmH9abcx8JkiwCvLA7c
7V1vagWhEm6N/dTZk4qGwuijTiZCkTNgEH3h1jmmN57t9YMQ4JL2FmQoGHj4VMrJvKBNbR9JwkMz
94eZhJpwSKs3WUC7usr0TopUtEzN32YRF9+Jsa8rHNGzc5yQRfoKTgGlVm1EJNsH2M2yU2rKIB0U
+75Ig6xyrm07d7tCqYCMkAeNwS2ooHntoo5S7W+mBqi8XpOEMcRPvWbbN3i0iMJo7VKLb2RR3+yq
d+E3h4e6v6+3BXOys70NCDdHbxORZs1EoXO4Y4+L7CLl5XWdq5il409bGog+A951mmvVLpCmlfNl
eTyczMUNprAPt3H3uXjOPHejNBGJzqin0JrZtJsqOA/TnfXHSS0/+/JFrG+Z7CIYmC2wcBWfMWiF
5tTdmkp7q91BPSWE5AdlRp72lC9n6l21S5bZp8UYXtKqDMfW0G6mFc3/CAu2FlGXh7POFRznOX5P
ztRH1ULMaZnvktwd/dpCsmhXGmBaNp2VO8YRBuqes9r4qJY0HC3hgFgOdVSOxk5l1mMtSRZSRgiU
kCApKf9oOe8/7zix+oumQAHjs6tpTuC0sgxWJ8sivGuYPM048/EfARwTsmq/bLjS8N5zRfvluCyW
d7BS2GFw2m+XtJJILLfJbhLfRlGzro54lko/b+P6BApQhrUpPpIFzQZdFm/63H/mW/c3hvYhfS1Q
jtF/VUWIAmy/mGbyHedkIok4smjQ8evFAU7CvwSsbGuRjWEfp9hwKvXxB4CBn3XmvoDJP1ZekgYE
z/yISQTqCm1fZsZnZQ3oP7aiCFqlGGy7MszZDPOapjYpqpd8WW9a6j6Kmh+Xc7e3XkXL4NB4XPqN
HkoJEpWmw7YnQ8UIxknT0GngPSkBdpqaLcpbLTPScFT1WTJHAqKxMkbLL9qv5m81gNZ4Sf8p2bAh
Ca6DsQxRnPCF21juNuH9oPQLyW+FINhytcD1iltiG4daF2ghV4DYdpbffd92kVPgPC+9B4wQf7cV
MSuZPXehk/nobcablgjtOKy/bCF4flSFg6zyPgFyThX0thLTdHRXfnE7dU5Fsi73dsKeQoXyERYe
E8a9WU4Tv9LZ+jFWpMTiVYXh4zN4+ddSWb/jImXJqvl77XpJtSeV46q0NcYHfJvPyah4v+JXoZSz
24CVHDToezWl16Rcxgfpxe88HAYrc3yLlfhRUZAZgopi/ZsEJTa8j025txvvVJQ8JJO3oiVglo2L
+OyM1i5ztgMH9sDtvDxIN5wqmXUo581PtQXOXASNAyaGTAFJ5fhkZwhJVyjVxqh/znl9rE2c5KzZ
3/XMl/Wew/QxUEW30s/TZD+JCzgqLX9DZvMJ8XVtJf8v5iXyKx2okhf7yyrFhvybg8LagG7r1R21
ymBymbpdN3tEzcmHifNjmteuP7c/8za+AZ/PfjpuYb93XU7tk004gYbLZdNiRCamDwr3QmgJ0O50
AYOhtNoGTG2TN6tc/iZwJ/4ysv0DIh3zYXhaU3kzFf+hMmEb4tkJNIuLg6+gZd40Tl2PfW6zrJ/9
3JyG7tnECxVqRf3ZWOpnxyMQMSw3If6nEw6xD2+x/66rZ/lDtTzhxksiG6+1aVmhvZTfVl6eAC/V
w5ZcE6d70u8/WFh8+lnxY2jttaMiGfCtJeVp/I2D83BXw1N8fK2KEslc6SO9I6jZyndK4ZkyhqeM
eaIovmo43Uo3yN3gpMhz+2QKBj3yG8YtBrco+UAUs0894MOEQ3yvF7qfYMivs/W9WUj8KItHtlP8
w7TNGjFn//pYOejgNfNm2WmwVcR/9Mv6rZd/9TVmUNGrk4Mvcd8yZhvF8CFa7AottyzRsjnI+pr7
tu56zKs+tvYzpsBLaiUzK44qeMVA4EjyuFaygr9qbvhMHwA41lCUCtJGWntOBbqvdfNLOlbHkuwG
WAvEejjAcbS/SYP9rTPKkzerPHLNDOWOGSCcKFDY2OQ52NUhN8o3aeGvKD6Lu48QzPUIZ/p7JX2A
ZwjZZ0ryAwbad21JUW7NAKkgRqsn4h1lO0yfmeBmC5Qrna5FUOt88K2sA6XsX3UPMpEXz6icEkTe
FibXrDkVJlgPUWan2UyfJYrmdCwQCczixfHQ2SI5xMuso2U3IoaybbHenVbt+dRvjgVOZXTqRYr+
czDHl8SdQabuCTeiQFbDqtjy65Km/8tsi/MQT7+8Ul1WbXppcN34/eQi2qpRKOiOtROiY2CTwwPr
60YUSaKPF2e1UDY0F2ywtzVF6lDWf9yPbNDeY6U/rUSY+1vBrpo2btjBJfiDduaRO6cWSmiBX7Wr
KjdymvEPYNJFL0mp+F/Unddy48iWRX9lfgAdABIJ80oHOomUKP+CKKlV8N7j62dB3Xe6WtGqinvn
ZeZFIbKkouAyj9l7HW/bDeM5bd6moq+XHS3YLExec55y07JuPNwfDA597zLtGLbEiZXcWYVAwxix
q6Cn35lOs84yYkZJs8Iwxm3qN0z3sklbZHw/thnkF+8OfdDRsNjDU33uiI6ACVhyjMp+sxPQwblP
zS8GKktExxDaSyLajdbRNoaUtESksWvqwtV6wdarINBWxuZJbe03nw6hnZw7s9cXU0d+0BfHtNAR
XPLw1bK5tLmzstJsrzixtQDBhOsjPos2EUu9otVXWcHse5j1rt2DaK33NOsucZfej+aWuGhhy3qF
/uNIUqc06M3p/aKaLSCyhP4+Q1yXYbKrHe0hT/qLEN6drtX7PoxXug/lRU+3qlM8DVq+JWOGLTva
+/mHi9B592zlTljTtIgsTM5eclQq70Yrim2qh7D9/VcqLBcPtutS9sl74XOt6ZWH3NizNn+yt2GK
V1hIV4TO0a5T1zLQvjEzEZREQISC2PiJZjKpIYMBLaWtF4OsdBQl5hv0hp1wCLdFq+xGh4rRoCHf
8Sk8YdZmzEzf4XFKpnM83YUiPhcWpG6GJLI+4xOmShCdRmB5CJTqQ2nQ41TR/thviub4S2o46Fjk
+IDeOLJ8OrfhThri3jetx64wdvlcw07i+zwyqyU+xV0qEjbgoUBQOtCvy15Sj9glyMmbGhQ+ZL5n
RJeXqdFWBnlTreo6DVeHFpmxZf9Fdh9xpzZlc6BddxY5WNBcuQZutFSt+hz28q1S6mw9ZNqV1pUr
XOkLPQxXAASX/gC4xHg2JX+yNaQBhTz9IXJGwg7nqjWx0s/BSV+EK9Qf5Qaj/Q7lQLOAyZWvpZ43
GHk0d65xmHY2y7tYqaKBbaOJ7jDxH7Mk3Sp2cwjmHkViPtFTfMq6+onguXHDHOsNLs/JK9xgUm7g
pEBdqDnzpeZvqJ6uRaFbqzhkMaAz9uS/iCnI10pTbEmZVkXO8+WZs/gg+a4G7SucogVzIq7s/rnP
zGMjMKSVZppxku29ARfYoaBGXrYLJHoI8tpjEVXoh8srP5dXmfYWaYs6lpBg8vaQCXEAebAhA91h
yEaZqJ7GsD4nmeez7qmLvIn2RTZeojYvKei/W9NtXOTIlLqN7MrlaDlrnxIzIi25sPruJksbGBli
8pc6jn9lqPZRqZwKFmy1rl4or7FYBP59TdESdInbFjBLJgTKOAXmG5dOtX/vpf3Zph2Lap3At23a
i+ogp0XWtvbm4NnHppE895H6YPThq6WF36exvuQW3QYt5GLVtEetQl+MyHmWucS+kyTAXFL0ZLX2
5iD7w8V5xPi/r2ri8LY/MsGYOR7lue/DYza8Y5aCYHEeIoKT1L+Pi9L1hH9r0weksEllvvOoLaEu
n2wKPZV23dbha5TKt9G3n/qgvSqyrDvChEB0aNRn5kGoroTPhYoMw7XZvOuhOFSqedVZyFtHlmdr
weCLdEWf6chluCSMqKME27/oSX6ka7eiTrGIB/ORXhzCy8MwKd8o7SKD6Kd1FjTnlio3hsWnbF5k
hDm6Yx+/lIl6WwXUvfzpQZ/iE22cB5X1bhqZOm2W1golxssIsYoEfD91Md3D3HvG9UR27G0ZnBss
nNG8Ggb51vTI5sP+EIYxYvCqtNhenokS85Ul/GRRFIQriq04Sy1DjSyrDViLZz9zVuMIltma2pUv
UCiI7olQvdzZHBKYkW9GCfzI6Lew46zFJFgPQ/+ouKFZ/Y7z56aV8Sm17W9a4n2zp4DybDiLfyjv
F/3WdsJ64SGsXVFwdlWCERPkolo2NP2ZlrpUMVg4PN9FaL63vvc9kRhiJOF6mdgVK3R436nOFUCZ
qYqO6sSNmdfwLXQGEa8SUQxb05CPPu7rQXugqZbgZ+hhnrS/x3WzybiHrSE8JREALmukKxh6AZw4
TDmU9begT84GSJouLRi1aQDSNKknOi1Wl9CaU6PQAXVkEcrYN3qV7LSOTWvMArmUxQWLXYUws79G
/ADF48N5DztPGWh/SD3I96ZnbtJ0CF1K//i6pLgaFYvYPFHIWbOQpU4lO0uw6owJ0XlRkS0ovQ5b
jXUxl1QbLFGU1xOL0iBDbBBIybM6Qy425Z2be8FrH4/DSf8dBSSAHLOCQxjYew9XwjLRKIIWuUsN
7Rs02ZSitEEDa+nVOsOJe8xdarqnTv9WtGmGE8u6qjCxbscuuh8KtCslTv/MAjGZIqzRlB76E2po
SrMfsgk7XWqJ7zFw/ejEzqls0WpRCcDyxHym1MSqa4rGdbwC8yuFHITWd73ZnlOkAtj+5m2taMj9
hmA5y+ZoBCpLesZrDCsn4sJukdJYZBWBMvBkatINO8RXmbo0USlVjbbOquYcCPM9jwYkJs2wqFWE
O0LpkCnhr8EkQCWJLfeo99khG8mRdIXiRjmt/DA6l6G+KbXY9Rvweb3qKgoNapnngA373O0KAkV9
dBbP2m3lU2OKwaFPR6M2rnrZPyYhQboXkpuhO4lUf8ODDvXkBYSTv6BNd6Oa0a1Dc99Im2rx6MzG
TVMrarb2M4CPXUIO1fmEUJpK38kO8xUkF3J51Tv6JoLvOkJT8hHUeGXxVNrdbRY3z1NONDe0LPw9
kMJaH5fVgxjEEQLCBWsBphTaoBS1VrpY2QFhHHHhLuuMN6VL93A/fMaelBfT6s6qMhOPWvVZ78eX
rEHVDLhhI5PpFIrm3UvFg5OjcOFodUBSi1p/1MJpk+iN3HRDW61Q9Bbt9RDrdNtRB2MECk6qleBl
1VwLsOfGGZW7TDS0B+VLaI/CTeUsSyHRiHDNRcqj0ukPYk7w4zy+pXK81GqxQUfiwCZm/VPQ5yWo
qzuvOTd+akJpKEbyLbGEiRWvKi+2F0O1bI3hSsryu0EYSnhcHygWcQGm5oKexZq6/Uh5w+/SWU2Q
A4UB0NGF+Lpi71uhzDmDhC03ipcuTHD4RPR8opxHjPLtIprjHUEkNNnyHW70bSzeUKojlCNUXCRO
tm29EeWl/l2MeDGqbgxX9BbZnDv2MYHogOLVA5BN5Id6bsGNL/aqjva7mJ4Tp2WDY/iqguJArYJm
ybi5C8wYTNeLRpRuOxvKQgwgeKVsMna0cjXu1I66vygrZTX/XkbjY6Gjkay8CMVKPCzwjxFskN70
RLaUE9e53hA4FN5bUJUvuZxq9OWELebEWGEflzWLulsBCXUyPFdOqEENMbDkLtUsrfdNUGN5dOy2
3n+8VrToKKmejRk5NdCLJyJiA4NQEVAF1IN+15PLydAaIBOCYCISx+Oij8wsVqDPOOwFBoC8fRI3
016L2dQ1sU+pBBO3echk5rczXzV2XfhUhUQWqTmPt64mbS9qAhI2/QAJR0nOoNosSaGBi3cCLLFG
VvZN8R1r3VipoyKNzYBKyhQRpSmeRkBRS6yi+LJ0iau1S9ye9OnjiD6+wMPr110cvWtFqm5rTV9b
8yH/9SUfxZ8vkQhSGc7xNmC2VilLSRWt9xDsgvngRo+1fv7y8Z3A/r3EP2Rslepadkax96Kg3OtW
V+z/egkZCOZ0VGxnKhNJsn1XBBG2S3MgTogJoo0c32DALoH34sGqI1eKkToG5M6F1/QkPaTM+4AJ
XG4yjQAT6uENRCu9aMrfS2u68SaCdbqRME/ddqw3eqWU+0jQ0P/48tdLQ1WjrWaFpG0tFbc+bKg7
AyZs6KnxIO5L6JYAK5vipSexWH+8F8mYOObjHz6+na6HyWLNm38ehWy+/3j3r5ehJXl8+uYy5uM3
p04PMDD7Gb9a0RfijvvjOxsoLc92BSYhAd7Sar+TBiHjGpiWu+/mL8Z8EPhLqeM3QMtKYu29jSYW
JNWDSA1vPaY2zoIcLE5gvMuUKlGuxScJI25RoOHfV/MXMyzyvR5cZ3W9lgn9Lh3l6hBys9j70gqp
BxtgKySSplDm22EKX71EfZtMGhz5MDw1OHR4bjIyc/S0eaDjqZzIkBrWjhDxGHDP4MHvqts4ENFS
TWAETNWx8qs1SdE+reujFVvvWtdWe62x10kf99dejzXh3ckJvhode0eIJ43NiqsvDYbjFSbti4y3
yyGi5J+6KTnWeYghRRgV8jmj8Tcj8FIsgMHSqWSzKnuM/okZo5tEA2JHh85RxR0t0265GxRL2Sg+
xXW7pmqU9eW61b36iFRiWpmG5vDsB+W2ocBoF/3O7mCS0X+vTzQuZzjsRHNrjTJDOem2UTznjrJh
Okm6GtCsLHK7L13KtvFZ79v9IMeNUtX2zqYptwDiRAE68Nee4wRIeztaFoopdprCTpIWOAyriS58
nSaUU2wuAYJBTDsmapzxsRUVHA5JrAVtqqOLYSxhMKkUqvH1hcY1W3uLwLht16mlZNe+8opXPBo2
PdkkfkjduioL9Q5RLZGruOkrrNSIyZI5QR539hvPxSiqI6BXSBCjkq0BUWYk49krxUFaYxMd3CCv
ikOI1q9MFMHMNV87Krqxs4YhJQ+GulnE9tGPLWRKk1r/ngoipqDO043mwVLya/W5EiP9gKJ9hpKr
kzcOMC2gctDtNdhDrJsaWNm1wPHEQmv1d6ZCnDRUcl8UmkpJxOB9pZa/d9VAAbmg/136yEWsqHzh
gXDLoXkQtt7Qhk2MXQnlRDJv7YIQs10LCYViANGmoL/O5U7RI/sCimth4W8CDmgUW2uqytVI23CX
JxyyYtJwiTFO+Wkd3ghBuZPSKGIqQLXX1eS7vkP406nGUbbtrkcDeUawismzU9qdBV+YRAgC3mhS
DfHDhY7x8ohHmr8upiYFMQ8nlqK/JbVqnWM4acqkRId8oo/jo6SiYO7rN20xrRTDil04wP6mqvkJ
k8brIu/H6katjF1dW9lp0FW8RHTjyLvjfUsr7i5z0nzdCYBjmsKqEoADvQ7DtoEsoTKAUfPCg4nh
Sgk531kUnds4ePq4J4BG2CuNZHabBtNNliB3jgaQRVoaP/jQdhG6J/WKutDsuQvftCEsn8Ms35dx
Wp7wV4q9WUCn5CB1dRnpkM18hA0bM+3MDXYnrqQevii98UrDLlpmBi6juh0SrkcC6TFArAxadfVx
g3W5cyjmAw1wB9BgrVBAI9xkQxAHEjBzr8jMxojga6dWUaj5qMjsCpr1eVXJVWvl2ZVskWooqCtl
oCNfiLDYN+2m9o10jRsfv2KISKqllXrMUjDa9ejfxok/sIYweFWXnr0cc8fbJMBm3UzpDMS+kbhv
ZoO4NbTjFs+Mdvfxx3qzPsObJwZ22Crmp8vT2U5KUrUcXOuuQfKzc3K7/t02Z1umZedXXS4NCiiq
CTeNwRxJ3h9QUitXfWbcM4PIxCjBqyiN5U6E9TWT5EKMxpG1liGF+MJz7KNVW0AW9CQ+1kN3Lh1x
sELe8TVjWgZOXa0+PrIXLXohBnHNAc+wsULS9joAmd3GLdWBpthpsnJOVTNAxgBsu6A6mR8+vmhI
p/74Tybq8eskwfZdyGjX6ZFcaRBHCby18qh5BZGg3d5hMoE8AgTTKS3iTlrcDz0Q7I2tXHWT4R9G
eOobs8dOEIc9OsRRC/YQ2eM1/b+lyJziVu/CbyOLG4zjZdwO+XXUWsuoBXXGBlXfFsHTUIThETl7
vYyNpW44Yud7JbLBoUIcYYuj6Ef1iAOHcaONOOJt9BdjKZyryaNikvUGseT8MNYT9UG2lP0Q2CRV
NVTjKnXM1Zip5xxjht6YrGSs1H6sGNcyrtZV3dirEJApnqb6lib9Q116ARgGM1jbHUM0W386coW6
JWF85E5UgXewEoBfVlGz6rWBvOljEXN80PhIBh7jGwt67obGRruUSpS4RoYCL6yoQw7je5DDFjHT
kYwXZEqrBlQJxFuk9w4pYkNzP6mKFaVO7WAA3V4lVcSKwCw0TnBH0jEEm4+3grh2zvaUPYggvfJC
J9i2IWG6FLnYyd4JXYgH0UqPy/y6ZTNoE/5iDuy9qbpTCtj2xvepMn4cfCa7naazpXYF7MdEDa+F
2qySHKFJpJb32Dm/t+j69QqLIzh8YycyH/uApvFcx3IzOJa+6LomQIlBOmSMabG0LMPexSNWD6YD
RCtHykWXSONZlWJhtF59rSEwW/Q5wKGuF2+OZnQ7IO7OSe86arwSrecso8LntQqTk5/bzVvtjEC1
RVJeghpUNz7j9wABIQI83dwUZdm6etEShwSUIYv5iW4xH0B7BIMPCuhcJvWMy/VN1wDGfzWM4jLg
kvDxtT+JemSWkaIaLrpbIh/Df1AC7FB+3J+TybzDtqtvQLM3R2juzvbj/MPoFUS0ZDeMAzs4Iw/8
x9ZrR2my6YzB2hoNasXWkRe1KadTpuX2Uff5Jafh0/D4mttQzIEQ4uUb0cTR3hM1rhsxrYOIfQzR
57WdxNZbbSm/Fy7OuPjJB9+zLJrUuuuABayGyY5PHXImzWMASA+zfhNNcw6MZljR6ANpmmbuuG+o
ww6I+3tJyqp63CEsj91hRMO5aOW4M80+vkFBg1AmgfzUIKCm5BvsjYknp8F+u7ISp7tWCdeOLODx
Piztbx+vYAham9D2s6veavatKMJ1qU3WCtuSdY5qtWanC8ZNb/rfMkPVv418Ayvjj298JbUWRqKo
RC7TBlF780ThoAHeipCdHTJbZ6VHhtTlyf6v7xQjOXJbd25Z+v1WsXKdWVRjtgnsVKy9HuxCVnuV
m0QKoZplDVdhxNiNvrQBuFhhuzWFEW5iZHfbYbjTUSDsvZIGTCgC4fpp9Qgv/JtFmlpBob8zO5Ar
HwllX0Nd72pcDNOop9w/xfdorZaJd1ulEpivJrv90EMu6K30Qdp0ACYaXS10sKdpCNCb08tTEGZW
+WjsvMxXNnVMZ3UsVX1NSae9njyeYa3BkJCpQ+AxI6GHUJEn731MN0yJWhWhHd/5aveYS2oX01A0
rmRBOyp+42Zl76wyfcQkOe8hEU8bjy/4Z6RNlMYZf+LWMFMPVr7JUBUx0gy/S9UP4asSFEfQytmD
ZrTWuqTFE6qDtamSbnwR1lEtmv45cBLPrYuxX05O/GKT4D/Qm7hV+sF8MclrrNZ6rOK+fKCmZa8N
pfxmxXieQshPJ2gYyAYGmb4pUHAqwyLUjpT7KqHkg+q5u4arj6oXcmwqS3WNEMp86Xvq6376kKfN
FTOpu5URFcXR1m3/HGMZpZdla7f+GGN+n8Z12zba26gk7CYDIRyqRtgqxHGIGG7oDrzglAlWfjVq
FyRL0Kp8tNcjQfPBn/8hHBzUbKpC9c5jougkVTJb1B+LzlazLX/gJbCpClBjMDCHeSejphTmKUhJ
RiZikNZo4kDwn0H/KSN3zLVvpgY5T9fuOuS2TiuTzcezQom1ITgLN6bSUnOHqYzzjQijU+zHMB7q
G/AZzwgMg5cMxFjUPTUh5iN/bDf+lCdP1WBY+NgMa5sbaXGCsX2FyPjFrBnBKQW3DjOxngN/eGZ2
5utU5f2J/pS6zSYgZGDalI1s6RpQzSjWUu2zS+ehSzSZksgu6fmu0rN7KIw7uI1L5ThlBsXpOOvv
LPpV1KQze5ck6otNKgFWEHn9kLchSN4a6ZIXCcowfrmpAKVu9aB6RJcEzC710OGxhy2zED8Cu+vF
t8Or0Kgn948tjN3jYMqrVh3r70Wbf6MkqK8ofo7bVmoOpcTKvDIp9LglcmJusWytDbX1TAvhJrb6
gYvWh8vJj82d1nPlZNIrfwyH+7ec6v8bD/rfzOz/jxCfJgZ/S8DW/Nqt/gH5vARhzGzpv+FB/+d3
/2VdN39zMAzZADYNQ0MC9y/rumaYv0lbSkO1LAKav2E+xW+27Ri4yTVNEi2Z/NK/MJ/iN4vqBVG4
YRqC37b+Tec6xvS/jOsz5dMwDP4/3cBab6oCk/yPA8dM3UMXkKH4HYvy5OjvxqjvqyC7iSralYr6
2FvTW4QlFgvNhv/tgBnfQlY+PsLJ4ofHix4FLhyFdSuYS5ACDItq/dgpVwxbvvWmbkOZadlnvUtZ
5iEGYbu01Zx0LNDnJ2eLeHlYdzlDKOrc37XOeIHYceP02YOKENpBzENnvRxf7JyCnw0QJES8QDsC
R/MkVng4H1ssTU6ev3exj8A2KmbsmXMnIu3CNAkEisoWrx4ixRLbVNM9M9LikaD71BJGD7q1szWg
fpZyp9rOyaMIi55jW7bJtrUpXQzpc5pGr9iUs2WBWrZmFkGgA21K4/x97AGKsbqNzXXpkDQgY7uL
B29jZJCIqJ3SEYN3wZibZllWt42lXXJk7YtgiJ9TmDKMB7kZwoDEIhCIjvpFl5pnX0Oca/GrFRvq
khVx1XcdcVyv3Kd41FCSFK3NEixWtdRgHerNrVIr20irN31qPeTh9AomGRRhcdP6UKuHsnSVQN8Y
hrd1Cv7fuqohYxv9BR+lq0ftgzLpQDIYUNPntwn93QWYr0sKrM9M8DRORbQaOkYsIisEVJCrm9iI
Xgy1XKoVlB38orzrhcmSHjWaqyi90cF/Lko8G8NYPnSJx6ZkW9vRtPiUHEugUuwbvdnJhn+xDes6
EmSlet0uPTYi6vEYeXplciN0zCUYT1p6S0T3y2JId+30aiaCYBv16kKgPLD9/Dj49C3AE6DJqcuH
yJ8ee0HRUFVOZqIemAyTU3bQWFEdtB3qm5xnf9iDgf5A1xCa1tWt1pp3QL+vKTEkTXGVT/UK42Fd
2OfQD58zBGDLus7e/ZIjdOxN5MgR3VX6PgFXWSXG9K0yOmQ8IWWd/FA7ebLUkyJBUtK4fWOMAMHH
RycSxyY19gCoccT4Z07uoqUCnFiKQ9KifG8DiCf5dPENOefsNZkPTeY1gSZBDY4ulAcF3dOV9BRg
Pf2qyzM6XspW69THLikfYk3upJU/MN6AOnF7NerZLSF3SNk6fUishaMNN7qDW0NRpkvQpW6DpMfP
keiHDVT7MfIWVnGhj80csYCRrDhI9oz2WNEQZQyUN+Pakb8GBuJ2aJFejYmGEfAroXUA2riDKh2w
enzTOd7aJtO12JE97iymaL13dryNyUbDTTDqRy3k4lmefRNqK6WYL0ZX0RDx1goG6EVUNW5nle59
k/Wkw0ipmf5wEhGmOJ58wgNEHRiCqUF+RwXkdjq4iyjZzurYsI6evUJ9gW+1tnv92PYJLuCBamAP
Di1voTqV1bHEgld0mN5DQFeO3JFNfPyh+DZQnwHIlfb3eObAJ9auSlqETv6T0aO5coLXUZV3GuQN
unCviMvvvSBZGyC/ErTvjihu63i4qKWylVG6HW1uMYL/V2WuQM99LH14yZHTdply6ktB+0g/GOKK
gVx3UQ7nQo4vCJDcakz3Q6EfpD3DkQMacOkvhg1qf+d9/7niQ5aG6cweZ2mfVnxhgEz0+2G6h54O
0NGEU0ZfMtKSYmmTrHLEb/3A6GULNa2XHb0+oN9YrqKUfnr/qznkH5/2ef8BwycdqVlS06xPAxxT
p+zLsqpUrB1jvhwoZptSpeUGfhKQ/LbsFMCtyZHUMKi9U1SkL8xRORSjt88rcZN67bmHmtVQbPrY
zf+t0OdLts7f4povf+r/IIFHaKYGIefnYU39X5ei+tYk44/s8j9/88+gRjN/MywBRtuUjvYHhvxP
drmm/eZowoKC4xi2buhczz95PPyLYerYnlWiIaGh0f2foMYE1YOf0yH5VB1DF7b4d4Ka+Yh+iGkU
XTMA+dkfAdyPsUzsVRGD8kS5cxBl5OIuxW8vRocCqoPlz0EIsywVNI9UR1Re/nCe/iSo/0hM/6fJ
zfOHzkD/Hya2glfFCiqLfNebthsIDQUFoqBRuy/5VG0yVkMUv/ZVeP75x2nzcNC/Hpy/DvLT49tK
WGlVbCgznuXQp6abhyalEOEGvNYx+XnAvVBbrSQMmJ9/5leH+GlSQBq0cuhB3e3SsTv4kzxE1PZb
U648b3Lx2B5Up3e1xP7Fx315HT/BlGpJcU6xK2cnY88NGa+sy2Il+ieg3wxWqs/9KFc2UgrLVRX/
4efH+OV5nZfNH64jJCWlYv9zdr0evYJiXaVmtS9RwnHMtgjWOgD0PH8MEVD//BO/OqufBmQnpWAy
ZNs6uwJxrtf5a4hOh1CFdcfAvDzFFKqMEBHkr87qP02YmG/UTystkgCDSQQz9rZtsSFTfc0QK6Kb
jFR9oUjk4tqWUlHHkxG1KG9t42bwn3qveYFZdPbp4ovKWPme8YsH58vL/Gm2dpJ0WtUbo72rmUEZ
W092gRzde6h1axNkE/N27ZWZKauhiM8l1sifn/VP2+Bfz8+nobt6N43B1HBzleMJsfMqstN7NXBg
RJCzt4pbfa9LMNDzmJY5zs54ukwQcDISv7juXx3358EKGWMnGiEmKsQobJgtS8eA+ZlxQ2VEQY9v
rZoGOyXQKSCCm5g/6xdHPj+u/7ByfMzx/eEOz32dJVgwnC0smRRKPwhOH5haqKHeXA09DQpv8xQX
vlyVtXOfeoJpcUDKWNDK0WGB0X5xCr64FXXr789aV2aaIxjfS3EWPCFr2NRej6wnUe+tap55Hcnz
Lw76i+VS/7R2JZlmKrAUrF2UWqeq8A4CoK7XxmcvYrpJHqznNazraXTm0a+WkvkJ/qcT/Wn9iqdS
C/GuWjuBP3OExYhL4JAXzrfUaA9ByeRK1hQx+uv5zDo4ByrOtGLIX5xd7avP/7SUqaHa2IDxxC4y
y3sTyCoeZmQHv+vc5tK+S6lD5txmTF06K3I8YBE9SG69n5/xL5Y1/dOyVsUKQL5hlDsNW0Cmol6z
z/OzNcuCE65vH8A2k9c//7AvD/XTomYVhrSguZu7EoOuNwZPgnlbrCONtsRLhAH3ADPmQVfFIR8O
plBWU9P+agH/8kH+tICZE3ohhkM1O+aOuZ16brjcsqLfW+OkijG21Wf0DIcZuvLrZ+er8/tp/bKd
QckZBNDs6EYj+3RWYApc+riug5sHGq9L3kUZ/pcP0Bc3kzb/HT+sGqrP9KtE9Ud02bc94QyecsbB
mSvf99fd8OohaO5C/VCJmXAKNRqngIFb6OfX94slS/sUXKXwzBK91ofdxI1UMlAOnSOEiCl8AK3z
+vPP+Ooe+pwQhbiOyEKG4SOCm9CJhqyJwtMX0g/PCS07myXimHYHBiNLwYCotPoj2SBN+OdpO1+s
g9qnxQlNShvXhRntO9s5lBDqVPpStaNwu4yHgtezteY/PMpPixIW4a4Wsor22a5wnD39wHtmXG2H
sD1Hub+OaWZXyVlq3LOmfgB27Ox+8clfLMEfO/EPdxCSGAgTvuLtmPJ6zpAUZ4WNSJryHfhvJyoO
xnTo5E2W3/7iA7+6ZT8tQRieaEqqqYdexmXVkXjVCoyT8yVFZ38bdOOiDm+DedZs5G8ty/pPz/Gn
1ShiSEpilIUHuWcblU+O47/aCkMeOMfz8hdMiJ6L2xEHyTQuqtk3DxD55wf9xbLwsUb9cJLbgMYY
LnZvp3nl65yGQLqiq9edew+3gQ/fkyivqcQv9tWv7txPq5BC/bapJ/w1TLD8yK80UoCxOjFw6OOm
DYDa//zAvgrMmWv1twWoCnrRjfTmdoKhOjJ7Q4SySnXvPtM0l5B9Fgdibjy1v8zotPly/cP+rX5a
deAdaoydZ+KeGvUu0BhYxsoyR4mhgR21irNqMHSWYZuMBcEbkCK02f7iWL/IYOc5Yz8utsClR7ts
bHtXPBWX8B0cUz8sGZ7jPVZXFEynaPEfftCnlUc4WNayUql3Cg5SO3ebCg8ZIDjfHw+tyl0DEXYW
fKHORPTwq48Fv/vFqf28CjG5XSQha+3QHWKmanpJsbE9UFY52HV69jiec8xFCUXvOG6OCGcPaeKc
UqgBZXVNN+9Aj36XlN5zIfKj0HEcMQiTJKZEmAnPEjEEKv5Y4EdGpHQYJxRYLnQlwhtG5Sr4AwLk
QaO+HdmvdGAuNtalQUVvXW8D1lvUy+XQAixBdKln2L3LRX8r4HAWr0aCS8+Vgdt1LulDZm8Zy4PQ
geGDFuCuYZ1vaegreEPYi2GSjwyTiJ+Eft2nB894ksZtq985w2NhfG+MhzS7YOfA0tNZ36FMWTW4
vp0qNyopQbxFD6oN8x9dB7QVXa3bKt02YN4DVd5gqxSbCHF59MHnB7FR0HCh6uraNFOWVkY/QIhT
XLV3kV6BS4o4rOma6cMHpyjpsUCrHdEuQqUVgCViMtDOXwVdeT2M8W6KxMWkCtuOO1Wdrg37UZj3
VJsZdjtuMYgA10QiURgHWuwbXHduYA+/a9jdLHu8OAmTqGr4Nkqm3Y61fc/gXi2vdiIx7xyRXWUi
fWucAEHXcKshyVdr+h+1uQ6SagUOaDFX+jVHWWtj/dYrNjBdmj0ovooo+wavAAtCGNxgQWD4G56e
yLhPEyRJJXNCIk4GHkSw7bZ6VIP4LiotJgrTn3kPyNiNmqp6+VJ730N/W7WbxFnR34dQKXpES0zq
kJWrIqpnvgl6197clj7PBA2JYcpALtj7nrHlvlLQB2FAW4kwve4WXdEDpBpdae7LEHBLYd9ojJ3O
YFWVTNF2SgBFGMJ9lvlA33Z1fmEi1omxFkxvMRhrpgJZzAEmuP/N3HktyY2kWfqJ0OZwh7wNhVAZ
ESmZyRsYRRFaazz9fojqtWFxuoo2Y7Zme9NdVUySIQDHL875DhSG5aO5cku+tMknlUwBxDdqLBsp
X9bHT6CcvpU5PPhc7Ny5PNhGR7Blw45GbKc4XpSl42WKHFJFxueufKjIGl+yHUnZxL1ngz3pp70U
0XEIiKPDTd5N1vMQ2ORbjuy5200i5D5ELDaZ8CZXiTXdYFiQX2I+9mI4SwCd+WwdBtQZzHA9BbFE
8wtMpxL2n7O3wls2AS3DeOC0FaQR5FHyQyt97t/xMQzY8rP48tHrE4QSfcFvAB6achGViBLv1Dt0
/zZr8ptuRb95Pv3tGW789SQdQWngsHR1yDDtSQO/7w9PjjttsjDZtrp+imhm/cm+Lg56MyajYMJ/
/5vD9W8KHvFL/VHAk3KIIJOHYhK30BdHx3xZsqC6oHl1rJw6k9YbU4xkgfDPf6XxN49/sZy3Pz3+
bZxCht2o/rDQg/zAfwhazpWs3xWxuKgOb0uTro2mXXXlpWHFVGSEUPibAPyGsJ6riSvaxmQQVJsS
b48oxVqQPWTn7RbW4Lrw93GHY4CkqUzNmxTERYJtw8hfmvxDCIqb7xEEKxjku0E3qCVJ7XM0zy8W
Ok++GbsGOfpEZsBj0AMwfkqgybhOtbZfsmFe//NH8Lff+C/dmI47xCgkuuVqOszNuHdgPC3hWVHI
9IbZ7PwjiwnL9olrBhQWhL/7tpdH13+qFn4thRQLDJLCJPRrWj6qLBvxRk296cvPi0u8AByLATfS
ueCWWUNb3rJIehPlX/vbicrf9KKIEP56AegDBJpUmyRh9gKqGpHdBqTflkcrwO+bvazcAXJlTPEc
/pkIo9+8/fsg5b+/fcv9pViaSe8mci9IDgqVkMxP/gIYfMnhrCzrcSoWZ+y2DtEWPSJkIAgNOV9u
RJiHpQELeOzGg8jXEO1WuUWKehttXKnO1MeXrLK2j2ES/O/qSHQKf/2EEqMKiIWrisM0bt1rd0mv
7acQ8MEbc6DfXQzuf25Yrft//+k+RAASzga6WkblZP5xBNgaIYHB4JHm1RpPwkVmnwD6Jv0M3J3U
z06eYTtoz9KHwz7AWcWI2JW3SD70BOdxFctTiiKrKrmFFig+CcS4WOv0XbVcz1+7iri/RZyG7zTB
VzxiamtcssiTfGMxPgx5ajQ9kYXAXYoqAGYG8h2rvInJmYdQVbxkwTaCdJ5hBxbqW5r9CECDoBQh
4m6JX0vgatgrnRzO1mBjX8PF4dFXtl+04bMeDGs2raUJFFebHvHDo7gVK1k/Ji0kkoOMrwYWA2tG
st9wwsDL0fPoXHxCurcrpLNzSMSK4mqNeG89xQ3SPBJPpQmkMd0GGdv/9iNHO4Xg06AgNMavNs/x
bq5/c2SYy1f/n67dX6pRzc4BQTZ6c4jPDrNYQmSFl0rrRnqmF4D5aBKECs8deTdIG6vxA6yeyYZy
yS2arA6MEo6WtnkxugCr1SkOGF5G6xqCI8z942BPzyYp3WMVroO6BuWWIE7XsOh3UIB9L07qq5uw
aMUxytMUVYs8ZMQQSYf1O4RB6ALrhunK0OIRToJt1c97A7ZqbJk4xTJY0/YemiuLWUo1M9/O8L1j
2HB6HjCxtleSCvefj1Z7eXD9p8/pl4ep4dd66SArPZgpXh5JlJn1QD14Ev0M37HdAzG8VJH7CHvq
e6mB0BZeaJNZyBeXBOkFbtCht6pHvT4YXObxpF0haxPblLziBvwkMwAnQbvtWoleFoCwm6zNfDke
+4AW/sNq6vMQjCeYdHuF11mkXzoEOS7lGeq3zThpHnlX25CrcWK7rqXVtQQJF5TAx7GeVF2316fP
BvmG2YztaSy2Vjs+lHZ3QMG4j1rfw3O3hVTvVQIVeG15mE428VuFSsfq+TKLZz8uVz18Yf4Npcd2
FomXmM5mrB3O9H+fUP8PVs//WZv3/+He2eR8/Pul87r7+uXnXfPy038umjXb+BeSCkeZrrK5O/9c
MtOT/sslNluiF4AjAE+Rp93/TX1R/0Jo5zDRlbYNMNjhl/4tndPdf6GiVjYKNYslNP/3P9ky89M/
3wwmCdzKsUwleNZKR6jlL/q55IJJYmWw0Jxdb0tzmwtYzTKPyoMIlmhgp9f2hpli5mh9EqtlPz3M
3a2ojWmllAZEuM3rHRSiEvWbcZZuoF5lBoYUZw2JhP70EjsktpkOqzEUzO0OPBbMiToU58m1ynUr
+09lNVVXMJhwfnIYe9WkXWKms6sgcTijTMyFTV28w95uL4BKpoT/6ITTERP4rY2cjKYHjbKL8nWV
AMBfDpoGG1OBh1A58QO4lVcFYquz2/IDNfzEdCfWSD2oM0q6DGlRE0GAibpoeh8sHHC0fu3o1+co
/AjLLnwpOChMC2QWqQzSKHa+Bg0CIKje6uElLUzIPwUNmw+b/pJp8bPhNO0hT2W5MdoBZDHZ1LLk
OfTTlXX787D6eU0v/1qUm6bh6g4LO53UMHBPKBL++rVFeRbMyGV7zy0H8xSIYNGi0WpSjy3AUybY
ZEY9SM0jCqC1GpbdmuVFQ8nBKsi16QqsBkgNYTs220j5/UE2fFF5vK3Lwv3NgbuoJX46cJdrTCpp
clrjVDC53n55sXCtR1RzduQZi+VGM0mTIVdLJwIPcjv+BST5NKDkgmBM79BugdOzAAwF3dmNK/0S
DuX4NoYQWNrMGr6NC5QhB/UWhcberNS+OrkGnSut+/CbV37fJv/Xo+J+dyhlOpIsRgMOxq8NCS7q
uFGDG3gZ5A2XiZo3TG6/ydryHE0cneROgO/QBTOQktiwPgC4acSXOpjz9WD7x4k3fhj5jmA12B8Q
KRQhqFunS7+VpeBXlq/AKKqbcOP5zcjmTW0l74VM263R+Nn2/usSKRuA9uHZDFjpDkPT/OZdLrlT
v3w/SHCVZRl8PY6w7iuFn8o9YvOIBWwwA2JELWg8ZHkmm6mDglwTqamR7gLhYQuv0PYsEdS7bE6q
NZavb+m0tKR6Pq/rlpLURj5mR/W0nXE5bu/Xl6B0EEprnpxtCTTnMWCxNFWYi0uuhH++J1iu/vI+
TIFXmOW/JXSuOPP+Pn96H7pdACDQ8BXdr7OZb84TfTmdVBlvpVaSLo/FSNvnqEA9VQ1fu0zDR1ZE
+wSPQGKa49GOB0AoKDMeiD9+m/TOwMeTgeZ0gNlHsLH2ufaZWUW/JgKeLAh9as/3D22y5Mes9Rqh
SQTjFgzglKEg1/Rue4rtxtrXqarXsR/P2BXt4iAnYhGTmU97YGPe4GcU0ShOnM+EGqb+sE1qSfxo
TR4Jf1vkFV1bbXpjoUARBD7Zc4dRp4NmJSKPU/cUucJ9HkxskRgCVB0YANLmapuRb7NqLP0jKrlQ
hU5dYpLWcy4C7U0VtrkZSrPFb5durBLfegHkbIPjuroVAr50MDjtMQTR77giewCV8QrBhLhdTnmY
LkcrXvgFem2emhGYMi127PVp1JCRC8smlRyuCbPmJc3ufTL65HC/my2UjXlZJ+cMN3oGTvKQ0Wae
ljkHgNE28pwxdo+NdicgLge6dBGlZoGNm63yUaSGmoHJpH5yEHU8mOwu16R8BSThxtxzeQy63sfG
O8w2etbS5/QWBBwQ9pJzakTmuerTY8s7mEI13koXDjATL1AZuddm03dh2SuzAsdQq/EbEcyXQDnh
dYj45JEWTse6S98jMrhsoE0ZmikCuFN2MrhcyUJlCOOOEE+LENaVMRkfTtQ/2Q3W45Ro2G2cpM5u
Gpp8A+mo2d9PgM6ZaC9b+aqZ7zhUN7ZrxOcgg1lvuv7JsaYLxuvpSAQv49zlo8bcQXi5kUeHXqSv
9+djYYBXYyh8lWzm1yIso3drdp8CWdpbo64hkcaxtcMfFnmpEaud2/R73kt/tgBeQLUq6lttpF/d
umAlEcGyhriV7Do3ek9zut2OYDWP7B46wJEkAplbuDvnC4nmjLlbJsX3RxB0tmxlWyTWl8OSdlC1
JI3YLaLqf77L71L+n49kbnKeIOyglC1sgrp/mflPIfzLkSwuT00T1jFkrp4YfbVm20EAhz89uvrG
nuD8G47F1U6fanZhtVZdZNLekGhxP1TzdI4YTisGlzrxOFVIBk5k4992LJtEOOTCcc+VEKa8YbOz
jxGReFsiwDoO7bi75l1YkEKRP7eTQbKZ33gGT+k9AZIv5Frdr2roXb874eTSofzy3g2Bq1IsmkTF
059f/+mAs4yYXm/2lxyX/CyLEEI9p+8O2bOgHDm2aohBb6wTRSpHZvus84mdB03S3oaxAVxlK/sx
Upm7EtHAEA0F+QY8J3dbBl6wwxtFz1qVH7MtP9WjyM7Qms3fLIV+6VKZnurkDkj8ZBKVlov/46/v
ARoGxrcsRzW+WO6dghRXyVjXaCIv08rPaVbdMsxkByNClV937ngtkktRtddiCrMnmMHfjB7obMeY
jAqgzsij7V4THeOT0rG23Y8QVaICU2N/SAyT8D2Cbw3Hfq9JjGWFmvzQC5PtSde91zECNXdgANEL
nUkusfP2YC4VnfMwy9OIwunkuonY3WsLLRafg27cRDUWNkT3E32ew86hG6E/CfawdoBJDq5Az6M6
hPTceVYzhbtO4wQQU/kQO53/ZPRvYfa7fan511Xb8qnSMwKWVfpSZN0Fqz9fGROlamCTTOMVPIk3
VRzp4GhGbQX/LffibtqSvTzcGk2fbp2ueVU89y+uNm7jQquexh38jfpU62BNAX12O1mN4sGY4mo/
dxoLl2aLNdto7NQgCqd+6moXpoZuvJlldx2aaqN8ImRLGMe9DxWzSuElQ4M+tXpEMlIx6t69IIDz
1x5CHQ29y1MLHtuzciHdQMEhWc5u7QedNQXMga1SBO+w2gP0mQZP7VDFZHSB6qxDW8JOED/++Ui5
CxT+clvpONE4TnQsTq7S3V9mn9Ywlh0ODLVzKAZP+Th+1haOVNw4OAN1GoAWc8C9oE7kc6XmtdZE
4A7dR3cxUg+FUgcjrreiqMbTP780tdwNf31pnHIuVimM67pjiF9mO7bUAb32HNosksCKF+Y5DTWc
Nj2ZQRnCfhvzHG+tOlCNjltpIQuiCrbgd90q44ZUwX4oi/gU8sDEBjO/FjyljqP70gaSSYYffA6l
yMFTRRdtHkC9G02568aQBo6YOVcIZ1fJrt/Wg8oJHxSXMRwNHtjY2X0tSjckBK+lT+P4z2/b+rUr
RUYvAY0tAmyT//m1Y9AxIbd2nuu7viqfyzYF529DDdIYqrox5tpinA4x5ums606Fyo1j6qttOQf6
K9nSddztytZ3PUdV9k5Ly9yzcelyHWXfqqg8+7b6okfxcGNB0FEIMoxES3kFBj0rQo56A8fi2BYs
Rg0izXrELE5gvTk5pcz9dHFBeBzSTB16EGgvGIJ2TRichMhcNFPkA5qpA8ayP+Zk56yHiKFY79g+
QyPzxqSs2Hal0e8iFzpXTyIsuDfKNkihSFi1oXoMprMyx3ZlCC28LJ2m6olvcAhvZcPTfhHDnJ9M
y13hTBo9y2TpOpUEGk5Qd//5SzB/bdtMRg/cEy6BtBj7LPuXmXgyVpoaKOd3oiV5ji7uipp0zH1F
qtdQ7uoykHsbe3yeAeImNqQ8BXmxwwa+skPySPJdF0OQSS3sOZnmeIMc2azVxRXxzIuR+/qWpSBd
e0nZYUJQyVZDQuqn3hgvboV5vAzt4MFAVLhzzRyc7QyyXyidyQAxMxtpDNZ2KkZsQAt+n2ijoKKC
LIzykpJcB77Yetf5OXsKmyum2VMCHvFBdgPZCvlUgRlq9PXdKV/0IjqNMmVWaqrDP3+G1n9rSfgM
CdW1MKkYDFD05UL/6Ymtaw38BFNC+4k615uNKt8oAoMCoZ7jWZnbQsxEBtTWmx+3OLALthpY6aDf
9iTXaKc8i3xidxIkY1UF/F22EKSckcECNirogs1zYkfzIevicTUmpb7uMrvaNX2TH8sGgzIh0XI7
5QMxWP4Cv49YDiclOGM30qwlZpxZZc8ubI7YiQuosSnbpaey8/daMD3OBjl4hQ1aQ5cJaVfFNc67
b0OZ7qzUHR7mgMdgOWooMwNestGM/DBNh+bmr4wm+H4HAu0C5CX/9dLutaISSzQ3YwCe+BFUfn6P
X80f//zRKy7VXw9PmyrZYVuhpKWzxfil1Bjk3E4txdnOJDybBMrSWEWTn3ihPqNlTOqItoB4bsI0
L07IYxN5l7FxVV+s9YWS4KoWltZgi0PhuuMNohK8Iyn9Sw0gj0asCw9xR+NTGtN4G+0OZqaZCTSc
WPeN+EAcXXjBw/hEBPDnJmrrx6BsCHqNgDJJvyYpdrQMJk8GE3p/ZuCExyMZcE/JCM4aMAoef+NI
3BFXOWMbYh5gW1XUNUH+1c1dcS7qk0GQxcmoKkZ1I4JYEKh5tykM+3x/TZWok3VN+gP2NG0+Ch2y
jUjbp6axHuJYB5+j9IA1qZ1tgXQOh7AaCD0DNOTVSn4jSde+/fneqsjf8ngis8mwQHvVae3lua9t
3EnJM1u5NU7A/OZTP2YzXGLRNNEVfBsDpRqtS2OOgNyWT7RujGsRDMk5KmNtNdUnZQRM8EL6v5yx
eE4m4RnShFgAFnk1lx/3fypskLD3Xt0QOdp6Pt4hEPU+gfHxIEJQmC3uX+yOfQkUrfq4v0ebWfow
Cly7hLTuifHBr7d0QAOZ6lcfIKZ3/4P6qXgZlNNc+oX3JYjIoDWdYGwBleEJlJwDYpj4riOQOcwi
d045nv3J7/digbvIcPwsSlPzxhnL2fJUNNJ5PtVJcIM7Xu21NvW3oTDTdQD89M8vJVAqPkIKM3fN
Aqco2zIjolrInWgSROx20pyCRcRPBij4CASjhD/H6ErAwvshMV73l1341nWQ/deE1nbIwSiQ5vA4
VQAWyWjwQZpcjHKufrgk35nyIpvBOY9O8cMIw/7kZooFXZMy1aBVo5RY4F1jRHSxJa9tUToeDPxH
O2/QVjvWeQYzti4C0u2gOkFQcdjFJeZ8/PPVR/oxMKDIaTkD2Ptt0uKTY09PQQhP4QucDoINy4pc
yCg63r8ZMMyPDbOko41bZUNRnm6MihWmOTE1uQ80ZtGu6Tf7FbxS9KzKRkmmWvPU5uMlcLV95Jaf
+BovvHH4vjwbtBi0WS4Z1MhohMcRcrR0yxdKZqyzSZbwgCBPUu4AEK+anz13rQ98zrDGjYsqaKvK
DMdzN8QnrQMUK+yODPSIXX9XpfaPNNcIOUzmB0PjG27MGet4abkeNOI3vlzI6NxUa9fouw2MKRPg
OFoEra7OFg+8+9dFMl7DzML+GJNYPpVjutW1odkgcNcvouiuQkWnqJr85ynZQ4MtP+5XY0efASAE
db9VhRpMvDY7ZmLkKYfyKyaPj2RdA7wKP1+K1N/ocaOTstfuFfaiKxfuRe8Yd+kV2TrVotMkBudd
hGGDKJcTSxdl+8A0hiN+Od5gcHChDwZaq6TxptTQUfg7LF2zpLcgWvIjeW9f287SH5PmK4C7PiwV
pGmL5KHJ4J7ukj8IvUPeJ/pnHU/wHlYTru95IiDWUi8u2K1soAE308LAJkRWJTDQ7wEYPFLUjfHW
AihaAQ7/ZPrwwgoQ5DTsqvRYwU/EK/mkMZkMFYgIjWATTaMXxNHO7ZJkYy00uU5pHy1p0/1Ky7Ni
7/p2sjcdgKtW4ddbzSpheDFhYQWYoZ1gsTHufYlHhcswOOJeAlZNy7pzczune7EzEAAOqYaN9Va5
DNXCyigeg8T9UqDaDIaBPOPZ8cnfS41bPX9PHaNFkDCUR7eqxA4i6WfCoucHs6zWLvoBotmnz4Ph
DFjAmJH0fb/XU57BnVaRDgUuY1UEY7AvOsn1a1DR9b3Bik+V7zp4qUcAQbCJ3Gqx84zphZHMH70y
i13vRkhV+84/+abzaHdsGlLbcU5ZZDpns8ZTZ3TibMzz9V66Chs+oJY5r2OlqKEmLd4UGlp0VzUS
n3ExrRW3dtC7YUkE1dQ/BqP5VFg3342zS0EaMsCrAeR1DfH45ITlcyo1/cWuLVRvRqQe7+MD6Sht
lVraEwrmdDcyc94aftpggBYEV9QpaVcEC4hNPsEgbiPyaO6/jXx4/VmPrqMzhmcA2PmKGajraUn0
eaw1mLnLixJG4G7jPJQX5c9HGVhA5aFKNrQLXu0U9n4aywE6U8XwNGXkdz8AwmwQJH8OyBJ6EAlR
jtbLJBaNYSPRCFdg2pgChzDe2MAsj4I91f23WfCDER269SNyOykeHK2dDkTbabt+tqZXwmU+6Ygn
+WIpkJR2jZj9Ef6YgJkTZFo1svVUqgXsaXv/YsyQ1js5qJ2icOcV2vpeVoSDlHE2bJtyVA8pcsb7
m7wfgqYaf8SOxqo3F9oTdFfYsuK1hPp1mhdgdMBox9bRONoFfb5uSnXItQlOdCHE2U5bAOKQsh7Y
S+yNcSYbMa/kymAmdf+jIiv8Og6NtgtYNK8qMpambtB2kWzYBy8zIIzp7saqu71dR9U+yuHxT0QY
1jOzw7n83mSMs8fCbnakSS4yzNDG5uZma4GAe9t02YDmo+8OalzfeX7B3FOeFJgUTtQQzrYYUq+y
OLXdrF2PLVzxdBxKjFtUFcVg9PuRwRZigKndxsvgPs5UctCEIqUJUoVd5p8t4R8jxaylKmuDrqMp
GL4mFcdPF56ahIbLF2hxUrXPGgINpjh7vr+xUu/fu1CMN6K/pnU3UFZlSfPaaU6xU2DNgVyzA+xG
AG5ho9L1/ZMtoQSuNEiRMN7h7BSSd6on3adooFioKvt7LtVbZmQfIlfR5v5b0oIsbGOM68PQ26hh
Yi14QofSts+ZkPrLMNoU5YT37eJEpzIXMwXB6HWLsYtsCExPs4b5yLd3xnI24nqcyGDgVZBq+R5O
FTPAafwRhVSUHHrEX1RaeKOKtm8NtVsWG6NX2MOwqWguNow9rYNM3XeDac5U4oUPIErvFKi4cgz7
r02efysSG8FHr73F/Y5FKmmJjLM+uUuQU4g7eDWzkzyP0bQOBFwHUjaKTww8tmM2vnMqdp+CoSEx
geiFa52AdGpqkvOsuHcIeYEubtjTg2t+6So0c2PVd0+RBlTYhujeypBDOQCuPzmFcVRWCDzBTLXt
0O8nu+lfDKNovTpp3gsDvY8xIaiGlAFJPuL4lZWj8xyYMdzXKWNqyUlE/EoGxHtGemzS9ECVjWE1
zm9m1LwnMg7ODmQsTHPGwVI0ItwY08pwiuwL2HbC3kaDZVFCpkKQ0mC2V9eJrc+S2J9kwcyC6hoJ
OX4roO7SbfrRriq4qVoi2niOgmlicuLsioa6KHS/W346kRfM7nxk7LkPZkBrMRz5eQ6jJ6GBxEzh
VOUeo7bipg+jx64xfoDsGK8pdHgYDerJRSbyTFXK4RfKBxcK5FNbm9de6+ozSSYffx710dTtE30E
0uWwiQYwuSrKIqJIjP6oDeFsZNjJfYpqdh1ge/DUSHSZaEN0SFb2TUXp9g7bZAQM+DhtDhKkBFGw
oX1GJnQMkqw7gLmyvPu/BYteZTkkYCAHelx9CWixUKEaVmYcchFvE+7soz/KeOsTZY1QTELBKWe5
J1HZZI0wrBmOOygtQUVZXEXrXJgMCJZ8LE41WHHTp9xHWpoH9kcAUfA8mOZ3R332wfU8iJQmyJ6I
SAd+HlyYGRBPRxIQUXsmbHTOcAYPUBuJNS0PaeEWm6Q3hm1YaZRsnJCbPK4jMGxdzoAgRbU9XxE5
jacyRiVfZPKk292VUZ65LwbGaVVak9CWmJB7h8HZD2bz9X5KTnFy5ddBqI9c9xh/B86th4o+e52S
Y8VhzWw4DWzcqOwGNlGHmr9CHX+Hkqos19ZZ6ycbB/bdBgtGeLZhE83LLOj+Ez0jAuRGS2SPiIwD
s8HyI6VBBUxclKeZEFkQnxkeAQoZAI/12g5bdM0y0rd2OCT7OJPJWgtRh0dE776aVsb3Hdc/2L0y
V83Zq6/yxARu23ZfKlVAq1xGI/dryXZSbT0DoWTeWJXsd3lKm9zhkdWewLLpEOF6EmUcd0eCxryJ
ZwKnyjz+NDvVklAItIBdMo9x/s3ku9EI4HrwNWPejvwdcEDByrjsr0pd1M+KeU0xhONpbNO3tGVk
QeOCBwBu56Qy8+hq8VvjEMsj48hf91Ppe+xfOH/M3vZKv0aFlocLPFHl6SEpY8KTwSueM214Y5jq
lXnoHxx8NeR8Rs8a+ieW8R9ZNYbPYkzJGLNKlobEMHpBUbC8haY+hN/vpRLaNEGuMW+YeLByeIOe
Hl2CJveMioB1wvbGVaAsdz8X1kMgO57ms7oylwtAvL2PKUN0ZTxpMnlrl29SRTMAG19dKK4/M8tn
I0Hxcz/ajYEMgdC01J576Oyyztg0EbbXSj/VY20+T43a3+uRNkJoAuHpj2gaxa5cUM/+kIeXGFUF
paz1YOaNfJkyR38JEuIgis7JrqQSr3vc4Tc/dDh2luItBt62Nqx8uBb9+MdMVNyB/EgfJU38dQjy
1/vji/K5OgWk01aOcE81aRirer7eX4cWy3Mw1eNO3XnQreWKg9izOfTPxTTu56ZiHLIcD85Uvc4W
fWxLF3qEOI9kcin2kT2RPNt6KbwZ795H3gfpZWktGp0h2VqTrraBP1B+LlONdCSr5L7TH4RNmT6b
FDdB/3XhVZiGhnvJDg5hTXL8n31TVaaHKam+K7tQjB35QEdo9sd4jncd2xrPx3C7zhw+YGeej5oV
zQ/trG0zAW9CNQTC0A0UlzRKyMZl2KBJIb1mGqyzOUTjLp0r7N4VdH9tNnwCOuOdjCtJ7uK86UkM
/zQ0A1e9j344TsmWTF391TFJmVomIJa4Qb5Tx0Lrg5OGUorjJb36tu3Z9bcZZ/cnuDz7bGLIalDH
JIbFGapyl8uaYARZ0iVJXnIlsy9JTueGGuCDsOyvwRZt6XQz/KG7wHCbiCqb9RfZaj+mqGcpjJaI
iIA5WOnWbFwQvNwi9PVeU+KUyshJW1uDWzaeBK5w9CMsJ5M/P92rSLbO3sSIdep4JsoK7nc/NK1X
zMLgtm9/DHpE/g5oy9XUCiB+hRIbAlcjWN8uDbTfriLKuNsIJvi+Qolqw/GIWjkUfn7Rgq5/LhNG
mE47d4ypTE6XpAU0O53pOJkpaAQTao31Mi4fquMkn3UC26/Mkw+TDZTaVUgN8KkQrNpH2npMi+LB
nkmCcBWmpOX4XPDEiwDFVleTVE9aHYYD80g6HkuRjZ2I8JY4/lGZZOZNU/LgmM33RlT2c2qTBcLj
A1b8kFzZJ1DNZva0jmqF7yVB4UOosOKGLF2vLJc5OEafF220vmvIEUwZNMdqelEpi4aaGmRH3thc
74KEgfqYpbnX9QATqnRUe8iXRJ111o4cYbkp5aJbM8PvijXutYR48e+2QEjyc+LULTw5aMGu5+xF
qE+kRTChnyh45LtBm14RKZOHQzvbVHVzrfLiO2jR5ixEvUuHgZGkI1gHhlaxm4r5vRuaaW20QbAu
HZM7rzQQ5xAUurrXA2ScpNsCfNHK0awMvLyrMR1qMzq4kYFRPs3m01iPGwj9W0DVqJzkeHFoVfuh
xO1lxozxSK/MlzhUq5OHoaVFu4OXrXypS/Gee0nLgCle4hTve/O2L4IbAveLJXdh7ebXXMLK0upw
5KlltVv2yoA+JEaQdJq/DOTkBHb/aDey9pKaR5vv9wI1Vgx2w3e+qJG6OeIAfKw6auaoLL+1gY+h
pBrb17Hvbr5FoMEYv+Sq1B9yt/9CbsLaIS38HGfZpWIveLu3Y1IMwzrUzI88m10vE+oSW90beaXI
TyaFsQwqHlITcH/3p4daBCKpUz4OpnIO5EWzcNbULQ9aw5ONnu0dAGIuMWD0gccwGer90H70+kC1
EAI1Du0/8hlkGkC6ejcPQ8ajgiFWo2vi0pfEzKDauX+Mabu5D1SNkhnwXYkEaS15GuoaJ4J9Io2u
fb0LsTSL2I3SIsusmGVMc6zIvG/R2aW6az+aukFmqGvTXiR+84ppm0LO6to/NSf3vzFxFbOgRa9D
TRPgpIlOYb2rVL/ktLDtnqpbbpQjod0ESKWK9ouVQmpnh5KAFJnkzbEM51dia8xLEbggTV10/oOz
dRQwU9UVEvtUVAJUW/atnwJLgktu+uo0l7RHetgxya2CJ6dIu6dudMgo437lyoSJlIyfHcu52kli
bRmpmDsKXsYp3bLRaYtHsM86OxhYBtVjRGKA18MOzNVwUvpYrcuw0L22GV8CEea3goAXwwegjvIP
SPMyIbDdcmSIhZk+LLVhZ5kYokQWbsZcPjY5s3KrUubuT+1pRTe10/Aq0tVzpDfkWAEMDmm76XHY
U9SbbIn9k/H0pjjG3lBGfdIVr83i79cD+VYVwyNnw2M9TWh3YpOw4LveK23NBxoOPJBQ7LakHTwO
gdwMvgFbTQ0cKrQgdRUAM251c52yty7c5TYg5YvhuBmfIyN6ZCzfbeF4qo2Z/XGPyTBpPUkvl/ne
lllx0bSAUq/Ww70BLuHq8vKJY2fkFpNvQ9IOJfasu7tpJLBooqzcFkVserO0rkAwGdFl4MCJxlKr
0J2e+KOhnw+LLGK5pOrl9ouXG7ERZrBxS+6UYMpe5zIzL3XmbwkQH27cr18YwSJBIdDCN2eaQri9
p1zIYk27N22GmcUJ+oBbW7fBUQ+0U8HIei9Lg1VNXQEGr6xwJaB270lgIj5LGtW2hRfzf9g7j+XK
kTA7v4v26IBNABGSFsD1hp5VxdogqkgWvEcmzBvpOfRi+nCrY6K7NaOZWU6EFs1ox6K5uGn+c853
AFpCklTamNPp7T1661jfWx2jDs3hoAC5WNw+uI2qr6J0njVFqsztPdxatFpuszK+SA88x6eegldK
NEYf7mRE58KltT1QRoP1BkIJnYNU1KwrL3VdaStpGgRLP1Uf9jqUNeSrQ6sPqaDyUKS7GIZJZtTJ
00x7521GVoL7WH9EGDdVaGKFO421Td9XXm7pjLCCzhk75oMmyPBSfjRDwnXasor7JCduQApY2+S0
0RNLYU2dMFwGaWs4Z8duXtFOGjKPXMesmNu9x8qyYV9EZ8wt0pX8Yq5zNE2bfiS2S11df6B6hxjJ
zG04wewWHyYx7nAV6bsZnYuZea0dU5k1IbC2eltqznpeLTB3cDowIpVvHX9InroNrjRwnvVywLYV
CHgq95KmDGrPKbi6Aaz1JjnmFoBxF5IfGRXz6oJCB5pfOBRfGXSLIQdvK/+ZnyemIsTtX4xsplht
zWYt3KleHDOyT0OlfzJw2GlC0ddEMDZMaIIKaZxKENrJ47DxZ4fO5ziYloMDVBWfocOlBkM6388y
mq9GMzgbxPd3o1X6Ma8hN3qRY+2KNh23Wj6CEfUS51p+pIwGg0kUvAVGMXLekRr1otRkRQb9qRqW
FsYTNPy6PcfXVmX0Jq9rSd/rdLv63kcyqJepgY6o8kFuK6zCW+SfIsQkv4lQKfa3PSe3i+EYWx3a
xPhCH2t+HouM3Iag2HQdqAr6m7a245WUJfAql05+tlzTPVmj/VHnY7SX7brs9TSMNDRsaykXK9fg
4r/6wGLDjSmfrdG+E42TZtTQCNYv6barvPFaUj5tY1TNtwyE0QEsqi3c8ST16nFqOHxxR7gvIcRc
RdbQOqKIVq7vbQb6atPGJImcgTIzu/KxCLji1W71kxYX4+m2zuh1fZ8PWn2qJpvqkHVT622325pd
/SRqJM+2jKn2VtxM+Rsol96RCy9tBz1kqcmnS6tOaLf2pvYgVPWrU+ay1yh/RFh4azrMGbHUkMiN
2GM3ct1dlXb9thEDHUa5v9aZlS3/S9TunXI4aBMs3lqfHUhl6g54WnSOM/djxO9BtBbXX1k6Ddrh
Ut2hmGCraqg3pbwzhkXkkd0ZRbazJl67kUadgLmqt5t68sD2PBDGjiQ5q4yY95z/alov2SfA/cH5
DVxF2ux6ezSWdDl442Kc3Ygf8GaS7VrvTB+Ocbrdo5RgfjKSi4t9aZzH1P0wzBKNAcLc5jZdzRZH
7vAFvbtt45wT23hgGL9c1vz2vCo6BFC2t1W4ddYKRmpS9oY9xcHta0lKmy8VQIMgSY346oyszG7U
TOxp3nvf+NGJ84KmWORXlaV1ohdou+OJgVbCAyOLncPtimlT03DlpcOmSgRG6mnYT2n3Ha/CtGOZ
cs8zDK61iBgrX32s0LY2ZqrR5TGTMe2KoV0L4O/pyvNDZfjtuemJANslsus4tMh6S8uBgod/dLEF
FnH7LmORH3htklC2+hfd5j1mWMMXgyqcjW1RWA1rOW7w9nomuX4bh8OOgRekgFRZKMNzfbxZCEVn
12/SlofE7ttzZ7f3bdGKS1OUtRPWtc/gXjxTiGw8azzN4Wz0z31jzc+t4GlKJzqfsoOvlPwqRPJR
YMagM5zzpe2s4GVWJRbncx87X26HsNsjS6JtB2Wfb04ckrKqz4rG+23nYdIU7Gm3hSL2ZLmrzPRM
b963KuY3UzX0buXUsTDB6o/+4r40eNK35Aa+thw97xwMLZs6i365CCxbVjRjOzXx19EkSTllpNWF
sXN7398orMd6LShMqxdn00iJKgBcbLewkOOX2lZmkQadTU0oQyrW19XKb8oSpq+JtuRU81ODRzBU
rQ+Gy+YNgXw8hrKnlFFLsh9J2Rs7xvb0N86Jufcr+D94Kt/9Lmnu1bQEfTm7x5v32VhMnLfgnL0y
G0+3Z5GVU53KhSH8qtX7aQy6lvU19b3PVIAc6Gocjlirstof7hMnvixNIngUv9WLq98537tZgtxT
ZkichQupFUXXEXzY4WY7GeOe6GiZZkwyCPlL29PvUlurg7HxjqowqJdeTyp1mh7dVlMbUrDx5va6
1aBv+dGbM4osEceyOfikxH8izsxju6GU0vzuJUsTZOAPaIAuH4YFg2uEp4I3GxUBZpN7d6Cm9rWT
vSSRZV2z9UM/eWEzFv0lS/T4roNuM83fYiTMp1QJeVGFJKu3hH3+3KXm880BUXgJMQucb3ETo8Xq
TDhFPtLB1Kc7fR6uN49DNIj52jlfb/cBGvyKpFzTS9wQbncGhgSrWap80bx+O7V0r3aXhCztOSLA
CnbZ2Ga3JJVkyH8HBuDFbJX92sXtK1fzdusNcXKQE8knQWYsiLWpPnoR7esB279gr2QbtKcSfnGs
v3IYaQ9UMEWXYfVOt+X8tcvI6TcMa1Ifwomch+9+kxovOdGZJaHDWkqpdgCr7AtH33Fj+pNzr1EL
HORCPOSR3d15ckjxNha7ggvAXW/8oo2vurZm5YWQiTQCuQwcWmLJfaZtE2ounyrdk2dDxI/JYF1M
1tNX1YACNzAzXLuUvq1Jw+saxd05LbvXNhv744K4Ma8qR54hTnEum8pfE46mh9tG5whmT8Run8w0
JieclldzGr+Q2GvC2FromHmfM9N99GhrcPpdNI3WVlqusYmW50rvil1sOhy/Vk9XW9iXZBkVxkZx
8EWyG8ihX/VYOZcGIVmbtfa1ovDqkGHTGKPl/SbFM7jhaUvleaCfHfZltU05Z37Y3TsQccQNr/nS
JcVmdtSaFsiSjY87h35IWsOGZfEZC/CdtrifyoWaXUoiqoeWqfWxslZr0+hTHmfqRcAt6Jvda6YM
S22wNmYhVWitUhUk8+6kmfPVKNLnW1kJxPF0My9GgACYh+2i1w+2ZtMIvt6LU0kPUOL9yL2kQ76t
34heLXQBF9FBGN61lEu/WxYXcdzm4OErOI2IctGdixYXIiL12z421u3b+owql8aU3k4eluHUlbw/
Ijey35n4GPkzl4maT3eZcPezerCKmFCurAndjOCyJNf/az7Fx0xzGFLlVEkZmuVeR1yhtNkpCOA1
e3irNSIEK5SRNeHMDiNp2c6cjTd5DFDH1T1mQCBc+ONS4wLtW/TVA/6gsjo4ndVeKtoSvsp0oitT
OfqloAgm0ISRf7Wp4QpajH4fsxLJE9OlAhlow0Q9uvosevRbUTsmBxriK5O7LGmyeJc7GaB2La/v
TGdJgkjnAps1XGkpEdn39LgenUg9ab4cN/YojTezXT5aH7T6an8xHA3/WC+NwEAC2UVryxnxnWmT
rLVzzUxtyAAePIYzEtp89SDya4yXJhnu2+d3M0JGUmX+/SSvaazwbujFu9QxcTQqNt6ctm+Cvngu
MSZdCqmfCRL4u0XO8kjH1VPRcvWJx5vHzsRtSUGhpWzSB+skNNYU6i+ilvqC1UQ86n7uwutZ6BZY
v7nEoJ5ezMnx9hwkOZf2qvWKY+NTFm14Tgv7KLnqem9eB1sa972gBTE5R/pE2exaJ7Z6pWOS6mRI
2yWUOdLUOFvblNYUYyTCQbb2k59E2zcaEZLBhr8v/OqokmG+iLSSWxOYek9sLDRKFrzbPHfpuQD6
1rs5dlPIZty+tXL8pbh3PVgZ5+e+cMydGBijcGbFaSkNcTAxCId2ldVB1NYMnvAYXqPWPuCp+1lq
dRdayRxfqoU+wz5vi03MjAZw6+Q8LwWjlFyzYppXyYsrIz9jof02errzShdfsCh7O7uVey+YGs4o
8k8qtx7NrOHJI3JwSomLHOqkFOTI4AEW2opbtox7q6jEvbEugmlcHNivqGlDUKvAuxUX2dHg2HWq
DzyZ9fS+mt2mW7r46EN7UA0dhHEC96AbXyIGkHeDKqegUggoXV0fbWMZH90U4XJGli2n8dKWQ05N
TpzftwYF60naX3JmRr+9eC0DlaPBfKwpcEhtuiyZQ7EOIjIrKu4QqihperjNZfwZ6fe3GLAg9Ww7
S88v0etNOxi5SoT6mvNTWAt+P+TgnNDGmtYOLd98p8xKMqu29C/kPKmRS3w77D3xevtaXRcTKovi
HPjVxC1RljWt2oKpzW9nXFoJbeeux3PeBzTHg9zalqK2DoUq7udxZHozcxkLxoXn12bHbzWMMKly
i3vtAwA+E8ZOPCGe/mhoWOcrzTVDmAUdVrn5MzXHMKflMa1y/6KNq9rhiM7AXMAE1EnTO506jwcr
gg02spRb2DZfNMBFPcWxWtUhTriE926D7tGjHLeIM+1sIQ18cTuEOHdm6e6puFaRySHBNsmVTQdN
evLQaeLVNfLf9gKyG9bxdvKkW/Mwm5l7dQA/sby6+JA95pSxM/R3ccMT2VusybGiXu9WAFSVlf+V
PF05li++cB9qtwO4y6lgO61li0M/6xjyKDG+Helu5xODjX3DwRALiKQcc15oB9LXD4yDP9opovM7
N571mmy5NhE+txwXrZWaekv6WwtT+pFuqy5EwvXvXS/ibbo6Kd0pfwKLdCupMobstZEznrtoOPYJ
9YxxZ/FOjvxP35bWc0SjY8FY4WWtFSwMFnATdstoxvNDRmQGl4G07yYGBynTnCZrUKC7c7tGqpdJ
9AfPe8uq/t3Lp/wyNMP3cs0zYk8YwFVMLT/HsnYHr3dy2gVTG49u3RhLmM+wPxv11hDe3iYWBSIU
I6VB0hbJqVLZ+02zUUY9wTqCx2C1VnXoaw9LgfWo1fajNvpYfjHOBdVqG5de80GFZnwRCbKE2aff
F6cxHo3YevfU55LqyU8/6U/ZeloaBi5Biz81b4Oz7Jf1UhivbfFzlBUILHFYQgNRc+Yfq3r8QJie
j2OakaZ3dO1UyIh2dYOZSa5Y1mj2BcK4Jk+bshAXMYpfuLVYXlGKMfykyxpCStF4tHo7kljD9osL
EwMU9d9VxNIAr5M65/3NhXizbkq7PBf4J8lQ0kCVa/jEosapH28ezjUfUA9tmPOmv9Rjv1OeYVwT
EfePJoGvOgWZKDyMQmomS5vLpNkzoM1AB+G4mAQ+njiXPQwZtjFeokdga7WVcyFNvOJxGU/laiPu
Eg5dqpXfWEJNgqgO8uTNRklINw+sBBO5NAd1xoY7cEJbLbNxV+dBifX4zKSixpTlzpvbg5iu01Li
7nwdb4BM5dOFrWVlGqamqKhsvBq632zg2RicKJAtiEuW7ur9nbWcCvfc2WB08n77yD0fr4P/yXrI
5bjuGEqt6qNscPxgvOqP1DpfO3NSO5yH9nfL5tJSzActi6ND5SUfuIgBISjLe5iV3Qb5kC10OGrp
1W66CiR20j+7rf0ZD/pP2/OyOzPRzVcE9Z++Pmd3XvxmeoP7OEsDTMzg3VP/N4CCGLVnN3m/vf3s
u06R7C2E+VN3u5rSSR3xbj17kIqCZlJNrwNAzwNDRSsozDaDPtg+m+3gh7jCfznTlJPM6J9HTXAM
SZ70quRysNpT+wwkBDYu605Vl9s708QEuWrB3skzivNt8dF4EsVQ2XBbsvL357n4uOzF9XaViKfH
m0pecBQnVuESI8NHHKiVhK5cib/i9o0u4h4JArO89tYZfXooMTvsMsPsTr4uGQxqEg/7usJg2FeX
aJUss547TuYHVZRo36t8+hIBGTLHpw5G293NCH47ddiFBbPslpaSKSdsmqZN+yDVYJ2qyG6wIBLB
thlWn+jPXgmk/NzzqOEj1oXcESyh3pwAZDXR9Lqq+nIGSJdFO62WR7N2m0srIveh8yLGBrP2Vjn0
w1DixhuASdKVqxC1q3amtnZuG2d6W5rQtDhOdIheIQkwFlMGz/fLlH2rPQg3yIcGXdhqupiktmvZ
nG/b6uRrP/Vp7vYTILyrtGdcHutG1U+cGNOCMefQ9vaZBtKnnIPu3e3HMEa57A2ucvitUcLjWmZP
LWV8QYSPfluJgF5mucsT17qMi17sKdZItpmn3B2t9AD6Kfl7oE3gtkWXi45NaBk3vYeAO5bjuTbN
gpiy2x9yTdoPNWGVdNY+0j4vYf1v0nlIg9Qemue09dPNMmkKbx8QJx1k6F2e+TLEl3BUg+HiMDFe
zXyu71OurLo7x/f1+jKInx6i00Nuj4ghHb6McXnGOIXrFUZm5vjm1fCzX+tfo+1iqhgc54mNu3v0
R8Ap9kgTb23BqCqXoQVtwRCkLZPrJJ7j3swelpyRtGgvrGQ5meOy3svF2zJwzk8V6qymJdZrp45Z
Vc37dixecVOj2XmEJqIsMq59XfbB1IDyMaMlOsYMWkRiX/HFQ6RyuAw2+Vgdi3S5FNlQXKrfUw9i
QMs3t8Rj1USPS+RpLyVQpwoWHvNh4BWe/ssxLXksTQx5qzczxn1X4SGFa6CuvD2opRxnmLx+wQkV
a3jYW7J88fT2MjZ4WgXmx2PZpPpdl9ZfehkRoDbyF9+fs2tegPRKcu4yqAnNna3Jp5Ga6i0dadYe
L4oILJS/nSuyx5yUwkuTvHJajs59Zqd/JjV8f3e7GWDc6zd4cdMXsAk9Zbrrs2gkBCGdLE62is8I
cUUxI+9q+onz/K4vdSi4LAC/D4eSWMEOzCaXPHruedTIb3Z1yU0UbUIT07zXFQzUW5V3Bdbi91cY
Mf7v6wwLhe5rTmAY+Gluy6U7sBffnvmxU9UuZskKEWjiPXVZ+R5rwjYvxu9ZNzZPRgl4BkTK5XY0
8iLPuxbmWByjBj9jOhLiGvXMuVY9NILUL8d9qki3cNt5NX1D7LiaaAiWpbf3GRU4YS/WFE2eWg85
KMygyWLn6k9ig4tNHjjgDhtVtF/nwtMvPiLX7QB2W8ist4TQVOCXc3pyO042q81F9IwyK5w+2H70
u2o1osPR0TY65o6LHr1lovSoLcZxDfAUVOx6iSNZQikkEw94pvU3B7eZEP1wbhPYdxpml2xb9EIc
HT26GKUzPHN+uDJUCeQaQ9I1Bi8pBjREPl9HoGvglXVXa5q6HfOoAgcx4+R40u5zzdC2jFJyYD+n
oTR+3I6q5VCfMq1U+8r0/a3U7zLF0Mga9IjSKbNeZcJvZeESYUl6FWKx441YzdaDU3+p2I43npmg
ezjVC0W/Az7fxj2apeUFBEH6o5ZlH0Zky59N34WaR2jKcLwnHEoML90mDkkmfNpjWTyMqEtpq284
nvR7catY70mGpdqErX7sq52Dg2O/yOWaWP5yp8xWUv/ibEcCa3EgaCfrenIOU/ySD2b+KLQTwtrd
kOZUrWIoAUO/JOdhmLn0lJxFK9SKCEDa/QT3mG4++9c8NuIC9wvE11S/2VOyTemU6XVMUK5bTCca
rusNc/y3EQYmOdH5kkR5+xu+8p+iff3rHK//WMvU3/6v/0Idmy6PlrWiUf9tLthLWtaddvnsh8+/
4sH+5TP/LKMy3T8sm6ZMMoueB2WCNO6fZVSm/QfWHjxZfCHzd43mn5gwzaNyCn8GMWHT1cnpenAB
/uSEaf4fQDJ1AS3DhzVjCrKn//O//w3m3//jn/9KnDL+AZ/wQE0K1ybjKPizPNgTa1z4L1HWyY0q
dtS2OMdDybi+ks4+E1pI0oV4gsMbqJjVV9djMMndgMriErpTTeGhoYKM4OvDkv1weB82c4YtOdFg
e47NJ9yhkVmbqNZ2oh6UxskqnMskaXLPs/KswVZExjUfooJMozvG52pAg8KoHaI+QpBSA/y+8YnU
objnLvNzTL61KUYkAzWK3F15kq7Kg16BvKNN2NxqdXUS8tiNdFY2NeyJNLLzUPloXuiuoQGG5hVC
4U2Xs8z4OFM/GFIfjo4m6lMfd8RkdYYgXkWaATnjClLhGetamOpF8aRJcKAymbuNYzPKWfsO24RY
xSh1bOky7Q7a7D3oUd8RbWijANHqi0yXX3AJvT1FfmQjmIhNGPpODT6xTc5vJnDaQmf687Up8h80
C9tHNXfHoXjIuxK2hM2mIdAaGcsbP7hBtFtANjmc5SIgYB89OrN9H0c6tmmwbjt+XeGEWoVim1za
Xi+OXgHD2EQxiYid0uUnDr0Od39aSFQymUygWevtvs4N/dh47jknrxTIMW+v0M1fAde3u8mApqmj
NqzEqoF2U9dxOSKpfyfP6/5rDyBvNmEKnc0JR9I/MA21EeWL8poGZTRrd9gR20Oj0IrShRW0LtRy
mpd6q+nNEBL3nCiJab9o3NX2Vuq/Lgm0GLNL7/I2ZSjdgZnsbaRCY4njJ1fF78YwvlRyJFwXd/qm
niJg4ghkBO8flax+pY2gkh6c3bY3fPZaLHBDzNR3qbvkq3YPAWmzZMp4mQ1CQmaZ7IsBeR+8l4+8
/TwXw2EuyiOPu/6oM3kpRjylKCeETJjXbfylNPcADcDqyWwrC8/6llSuSRh52bgiybaeWUcbwtVm
WIrW36eLGIN6yJJDNUXlnmdzOcxJTKdJBS/S1b47PKgcNHn+MvJVvizKvWfK/HHp2JW0oToUQ3bV
dHPB5sXPLCLrq9TcNa6Itjc0TYIgiVPYbTclDMPNUIhD4XL6oKxUP/iZB0vV0B4sroM3ukmmk54S
gp18Ic7sGboLhw9vypCN8UazdRLjswWNeUrfp6qGDC9EdU/e7dL3nY1NixNnFUGjsTWGnFrifOlS
/WnBWf+4+HLPRKQ8lBn6W46hHLw32Hhrwpyx2Ib+Ehdpup7kMGUmQETzUS1MTH4xqzWBpNvjPYgm
sAKC06WBLmQVqjtKG0xeP31yDvOvBcJvkRUL+AIL26pBmiGjg5Ntkg9tbXzW5pLv+lFdG9n3F1fN
+hPuyOesyxWvkAFkv3IZA9aJ1QVQsxugnqih8TKntG863yMrvRodl0hPLM96x9OTN5V5WjrtgDXd
DYWNZWHSbsRqrocKx2gYy27Dl49+5pB5JjkW38xREiTUUqqHDO0RO6RGkOHSlTGbu1if2Ko2MdWU
5cXYcd3AdW9+wdFnbVWrj9sCNiyffYoFz56Yhkvmr9EsxecsmtipeM5eoObkG12AIIhbWKGyvBvh
50BJmptA9lP9yBUg2gw6A+e487bKMJsdtMB5a/mScciEZ9/O8nmXYasbAUMc7N6LdpXBkBLIwP1I
zH/JTBM6ffQ6D1ZKitvON04LMj+Gc7KDCLMEjjuUm0TjoIwWG4quao9LLqZLbPtxEKc26U6/rZ5L
FJQwq6L0EhU46nJUFgaV8GoNtyy/pCOxHIeoA/6Ehiq8hFq6mUEWEfbvLggJ2tKpeJ77sd0KAnvr
4B30kVVvhs5VezPnGOk3+HURYC/Itjr5JN743pz6QRKJ3cA3f3CMYaErZA2jO/apa20nyBdzuHDy
ZI8QbrZdFq7qskMjRYIiMwmk/YlnCjuRRqxi7GOsqxjuJixGzzLyvg9rV7GWwo8rK9EBCo6cI5Ga
Q9bgVC/WD36y7Gokfcj3YxHknXffuozOuMC8klpVFydiyugURNfLpAYOv2aZ240msrBy+u6RCoCd
5VYdUyPjvc3hNWSN7h5U3sywellgSCsCNpI9FzcJ1T2nd/iYWr0dKpmGKsrjg2ezjCqHSWe+ODQ3
9Bk4BVw0JLEviBzzfkimX1DSsU1M48aI7V1XD8ama6iyqpZhvHeMFqvfuqPlbgLWXvlb7ifGBsct
uTOjORW5j4l04KVB9fe2/IZ5G/vyR+Oraw7CZjuN/BY8XRtRxJ7cyvOC1v7qeFlxpcq2JMYd/+xT
MG5JX12MSknOB9aPWZTDnfXkSSL9kdbuXMamrmKARhIXuIJDurDKXprsa9taqGz+4Dy6izaEAvBo
2DOgwJ2aP7PczGcvdXeiFkXo9uX3prL6Y6q3jwNRrfPaPCvZnLul/1rY9gP5Z9gaRl9sMR5yFEjm
V6J4rDz2fNVVgsSgcQ6RXvfip7l+qsoZFyNt1cwuoAz1XXaFVfOdKsx7lU0TNPrxm45JNHf2wlh0
4j0lTgezOk6mqbZZ7FdQLQhLrnSncEnYIhZz4snAkWkortjz7CAhJAkIFY1pp85LzRvQI0KxNaKl
OyfKgwXUqb0aGK8oBy2OU+xzbsYk+mNX3yW5sWXFjk6Z/jbQhhQSsGs3UVqW5zZnL0hrjUCoRRXG
YHlb4VMhPvrzEOZSRHg3GN/Zi/Ehyb2G/epDlf0CqgdZdRuhUwVjN6uwg8bAMPsbAIBLXk/HWboI
T+QlNjyYKnS7QCInXbXRfRpT4qQycctgzriN+1l0jx0pz3iwG8cNm9wYuOfL/Whjuxt4jTdazcwb
PhXRhXSo9nHFfK928ZU0jLJk3WE97pY3DjBMvjnO8n0gqyrzKxvicqK/gvyfy1ESxmQKbsw0WeLe
PJz7p4GAO7c6bdu55Ul1nhtUdvdNeCNUn7zdVcs8s4zjCUm4lVcjAPTFSkNGDON1akCKsdAd3UZ7
nZk3byoBuc4b6nva/Yprg8wTEHm2txpRAJhDeWhFd1U/HqzKHNHUcnhd9aX3tPboRrBdzJSIiK9i
hsEWcUva5OV5yUAwdKszJo+GOtS5liNp+v2+jyf87/qQ4ocpwI7IcmKziKNTbGHMIi6jnSM5SRh7
HihFsElBbcyEsFqbthpDq8PBrbWgxIhxsQyDKhlpUokD3N3sBMdMCwtN1Uy0z+DINkHVTqQTR1YD
PHCRfe1dTi/OuiQJVXcbkfpPNd7Og2k++C3MGUQnkyXLfm6crqc6bV9x2oSvyLkHfAlJ3XscJddm
Nl8jVBtdVqFufVZ+/ljgYkkN8azP7RVogM7F190QLMnD2e5kkGiC+TivudBHiTcTtFYX0ZAumV34
8XyyUwpTKnxvjSrUjg3oIrIBAacUZ7gvV4ID3j1WOn4DxoNeaR8kgXBCsmZBWT0tlpRcCmFVjqaB
uQ2m4zEHAg7Ig+BabD5DBccHJSLePsZwYFTEsLKIPqrKGfdAJcGNGOD9MOSTTSCG/6ilcDTqcasS
nH+jeRgSHPGkcRpHp9Wix2iMK18vYVxJHNhOVk3Ew6F2kYm0RrGEcZwqyiMY6ETl2s1STafYU9PJ
nP1TPoETq+TiU1RNWgZe3hjX5rFrmzJQS3/xIQ2TV2mekgU5rd+WVohjDE9dzL/xuTVN3XyxJ8pr
FONwa7WbNDgtFAg4L0qqi1Vpy6bPXl1z5tJDvhDqULzjVnZnG6sBM/DdZlfMTQXxvYDtLPrsXKQK
IfPC+LM9TYP/zKXz1TBnXPVbrXWxGSVQexbwk100n2oNUm01s4a4xrCPdA7dWYyXLbO7LYWrZjCR
gd3bjX+yMMLxO7EA7OzaGC5JWve0N2A2OdVtzgg3I46Li68ci2qn6Ywj21J7L3GZ8bzhsGUV7cWx
6swvEYaugEZf1UUpPKXyB5IvgBx/a1YSPVO2UFkc93tOqqY0EaHFqL2PU0IaNf8Fobmn7XD51DPg
gnJjx6ikbVI5nGGVzQKJ5Yz/4LlY9Rx4nn8ZPTz8Jsf99Rpv/h3qxS3eo6GctXVljsOS1P9xiVp0
B3qP0ypMrtlz5h1c8ubptFD12BSXrpPfcVr0wdyylPXxc8KpMAaKMSkIJ9V6COgHIroeviFyhgHm
hRGbOVyGGlk0iBu2k9v3+//nSi9z8/k//tt7LenJnZ8+47Su/jodWmtt/+2RUvC//1eV/l///+9B
kvWH5wC7Yl7kGzr1SisF+fcgSf/DdRnf8J88c30ECEr9C3DeMP+wAdTbQFiEzjTJhpX15yBJ/MHk
CSii7kDQgjoOJ+4fc6P/1xwJDvPfKaacGPguLP5IwIbspHyffx8kZWWUdDV6huUQPnSwJmwneurC
MvFo6or6t8wSGlOInIgVuuKdJCWZld5BIbgdgay9tLnk2mrULuE7Qv9w4/0pcCb7VbC0EIKN5bnD
+O5qsrxOeo+PcOIsHvvX24d+1AJWaVSRSPcRZLCO8zenWR/juzJaPvOcgN2yDO7JcUEg9gtXALNx
Lt6ovqFQQhtY/+n27/OK+ezg2ZRGyS4/d6Xz5puGsSs8QxB90fINvwP8OuPdiESQ9UvG2Ixmw0BF
vcliKPqtzgEtWWAdexkXZ7JIoOT9yQ0pX7mmTsciqjpipcXgnrMolQzBvTYgwFKf9bxoznLwsTcs
8SGZsvTMGOMt6tjUo9LMrolOpWBi5HtCedl1jEquGrrI9nzr9tYBWsBbXuCxThONtvfUCLtpeVxW
LcujJol5ulEQTP8xN06KFdg9NcqcT+pYD8QU/YSSz3G6ZCa+/tl+GipTg84uK2gsF5wWww7e84Mz
gzqDjOCfqDH4yqAkOcbQz3hlouil7XHQC7hZM1s7vzI8itFMzrDbGUUZPddF9ol5oz3VFSaMzMXg
r96dKtlyp2SV5BUMnX4kCNf4PwfKdkiwxEi7VrJP2+xXM4PS8UgeliJhdofbDN7ERpscyY7e3yvH
GN+WOdtqRvyRt+L/MHdmu5Fj6bV+lYbv2eCwOQH2uSCDMSo0hBSSUjdESkpxnjZnPoRfyi92PmYV
GpXl7vbxAQz4RuiCOqVQBLn5D2t966vCd4X+bfay8iPBxUdomE5MDWc9K96kDHonGjYOeBFfayLG
7hXmIWZ1BzAuB4JhiKJZYOFlHYF3ukEx3FfjEVEOYmfsp3HYFH4MovWoxPE3VZ+fZEF2+VS1+SFp
ioNows+wZqCXU+O4ddx6uSn31ZSd4zpOdnB9Eiq9U0KQHqK7R1aUDR4m6zjDXwLUFJ9bqz2brHQL
iDNTwyIgjx1xN2T2tlf3FlTMAJMTm0G700/tkJ8ac1L2+kBMH67i888viut+A/Bi+RItAELEtWA+
CfTQfhEVpFKWGKZ1Zz647odoM22r29GrHgPMUtcvsDYubTWwspbsZOoQJehktnhPBvJRSLZ7tkQC
ba6OPk1ZpFwoxTvOWa0lNmvE++gDz7WOdqTazD0EAPSqDtIuPqLF+EKF6hwT2jUK5r2hwPOo1Jyl
esqTBxgyc2Ygm+o4U1j1gdGY1zIFKlnWAoUkguWqZGvcqM0BV/KcRurJVEUJFG1UN5QRsDBMlrLU
gU2j0n9FUXqjq8wCMqP+mXddnAyKMN9YypY0WznuTNP6XLDKBKoJNzSJRpB3u3iBQWbiM/dlLZ6z
iWENPC7fihjZyEk81bNUA2gLXpnYRGdp+JrUTmclpoVQ8VuK1sEtNuVSmZs+Q5MylVbQuvrixYjY
gejOPrbJlEaEinIcCr8oMI8mFKGo0cr4Znnq68RncxidG6Xv70QvQWBj6PLxMgfYpbYdS64SPUPf
6Pq2UWG2mt/UpDz20bqjV+ud5c57tZWJr9oRM08IiE3Y0nbZSrWh5wYB4/JJqvXM78WDriRD6Glh
me9Cvfw2Cu2CSwjFv129dYzpNqgPPTUFaq8XbeZJpWu2RBvW8DY5Cup4QLBVlD6AL69KU6B6k5P7
Lfj+HZE11Uagy21CkPwoig9VW68yEnrlvIvw4dQI2poZlwg+hYCZewj1xPqaBEhiS/Abh8p+bejm
ds4cJ1yzKEYi/ghDdH7V97ACLAX0U63hnskyL8Nl4gFxVINkZmEM42uTZ+RQanm2nzT6KRE+xGN5
1hI0tLpTvxaOMgQqUppi1O6HCm9CSVZ1FmNjRtfoF8h3EItH75alk/GE2vC4Lecar1izwPQ3ikfa
HL5xJgfC9sHDP66GyqpWb1Eqhz52fzdwO5iMSUp3SOaZlw3EWo0xSQK6C3hPsl8oNESCffYK5jvZ
QD5sfJN456SYIO/kYhsmU7xhVgvUTytoUWjqt/Zg+EOWvUXS6IgD1fyhpC1nkAgysiveM8RJfcgm
E/A1GhGZ77tUzAeLUzEhrXL46pmO1lyjSQHwN8mmzdipKpenyajVMB4dqJpe3Nn+ZNaomrvuaIbT
TVyGz0LqHJXMPStmTdWR/mObVrH22GrWznbEwjHagS5dzNLjvUa63787ciw9xUzQTNYt++ToMmf8
EIuFN9gjT1Vr1kd0R5qWXIqEhxQ5fKfMVmJfYsqzyAMoSwfsYh7dpioUXzYKSKsYZCU4uEGA82Sr
rwasRMaf4NhmxiRaxUOV2ICNUUiUCP00HhOiRo6Dkm5HkRlbC5+kZUygZOak4c29r5lmotJtTv2k
lYdYDBcjjaYAbwc04Z/ItRXZV4t2BykuOrSEa2AVkaCmmONUGYk3dvNZ2TrAiREGkvgIO2STNbyj
3RpSYLMgX98VPrV5IuRA3416DrTTyG6aqb6ANCdslhzOfTk06Qbta0sm8/gEk5IWSre7wCJs4MWM
hl3ephvmRJ9qR4DdPJTFxmVQBCGSds3RGyOwcOMaTcLV6MTVLtWZT9gus2wxbWesTJjKjUOnavZO
6yLulah4HuD5bNPirtan6BSxdycVO9ssLhKQFLXcHdSLoJCL8xB/FFVXbgu1tzw7d0p0h6yw25aE
A63L9ktDOoO0P8BB1RsiFFmoNdAoXGaQheMjSUgCLW+ROcbzhVA5irGPYiqMLZk6HwnuqUMS1k/I
jm9sxf5u403YMOQqT1Z9W2M1MOvojFB+DEJ7mbemNTAgmnpI+YLJpjuKLSxdLro2ET6gogcAFjNm
/ObaQ8uPu2IB6uHYWyJFr7XNJztk04va8mgA8yK4GOeam7RvmJH+MPTkXiKgRUIwQivkWbeRmfzh
1lGy1ZICvcjg3GIs8Idkyffs89OAs46EOfYanptHH/W8ysxEnu/ygawLJ2Yv1853VD8mDbl6b7Ru
+rBiFQG4WAMCSgcLgINfbyjQEhtEKhlJbHKcFK/2Yvljz8AxDQvJM2lt93vuViKgHazMGfNLhpgZ
wUQc5bNc3t1FXqeCXpqb+Vu8Mk/E2GCCV6oHERrOOSWuBDqN+lwV42MRqkThhOK9KrRoZ46TJ7p4
DGzgbBA7sELojA4WOzvKyYl2omeyntcZG0L8o0lUnLii94ocQMk4zUMTaw+ySV4Ew3twKW81I0G/
imewaGZgNQKWXla/ZZPcMCVTAipsB3mM6ReVcSt16pmFkanoksepNxvfqqJdGPY0zc2oQN1mJaTD
BarQpj/FnXPbOCs8TLUYvNXpcnCrUl1pdjeMTzEoWlHhK82iQwMvD6DL3rVFUhuzKbCxfoUyjR60
lG1fMubj2TZYJ41UHqpZb4hUQoq5jFv+tptq6QmTySkayIYFjhNUS24HNpNRZp/ncaJvsaL5mnD4
PvRFch8q9T1nj473sYOKMOZBzXTOM5BkxrPpHmoDaCHQ0YdQOj2cIsOzYVSyhuyeGpd7kzEL259x
sR4MYk1gTPIM6froHNvZJnFQ6lBdbJj6X1CknIuGPN4qRo2zbTVFhyDAdKVv520dhpwF8rk0cu1B
LTYdHsoHogo+V9lkyIDHn+eeNHamuXp8aNPKOLp9XZ2wRcDkaBpMXuVJz4obhbYpMKQNDNJJLiLL
iMwcHBkAdkgCwUostoxwL2MCwZ2Bb8aOwuNgggQmp+IWmAjjm4aaAhrd0o/OwQiRFZSrmQh7iogH
r6SqXE1IP9pR3I+1lDQlhu/KehUh8QzOhcRT0eVHBQYhmqiju1LZaI18HRgNSsvGwY+0LBsLHeHE
tvBWJxY8sBf7kLBC9Y06O/Rd4Z6m6YNVAUPgBNulVvQ7qoIXLB1nRddsHzmf9Eule23tJPPjij9Y
rS9TlZGMgojC14bWhkNiErTMisOGOzC1BXKtNr9ploVcxowcsfKCfRodcwsRDZMEqtBaPrrElXWm
Mn9G1n3PozbTlfQjdRHvR2ux0FbqxlVJUdRXwlg/q21QpmDRIXY5nN+wqF2dmAmWh9cwZoA362X7
1kQk39Sldk5Yj3iDqiw7SdN6O9Ne3bjxvImm/KtuiwHt8WjdxoNtoaRav3RL5QFTp6wx5m+9Y+S3
P7+g5sfSqOhVQLM734IV0reiiPCR+ouqsK1RQsMDu4+Ur0DENegXPuhkU2v434bIJmkEjMhxTrFK
WeNLxK68rrugapmVD11R3034OKsw3dLhLvsCcKtnJ+G9nMHAhGn2NSkMpvmX731VR9sIzI/UntLE
ucmz5iT6ENdu1iEINBVPNt1tlJbaBsK069vpmlNd26+WOtV7KBQ+uCMWa4t1ckIoONyE25gaocnz
ZdcOCkDw6YPwpVcKjHOPiXJrjeFTkkHD0UdiMGeWo7odaF1tPiQ6ZYxkfeKamX7g789CAkh5zJFI
MmLokWvW91hh+IQFb8HGYB1iA0uaPc0ejn05n6eVhmrpysGSA/YUM632eo4VtyzC9pATIOKQjMa7
jAqusG7Yw0247XbIREo/0zSCXIgf0CvoH27RVPu2F69NPt8hqNzXQh0Ppi6vI2sdZgDdxojFMxMf
Hbn1ui/I26OTEffVCI6UuSfwu5tmIBZr+gG9FOfXC5DYydvOc9NvoWbUNL4DipP2o+ZxfeqWcAkw
0nlm9I0kWPdEkGdFCde+GuGDlZyttj41qH0LR3rd5CRo38fKL+ZxW8dwH1uT8IYuXRMaMFcT9exN
SCtOvYndhvXam8zusnnEF1o0O+jW2abFik1WR4qNzZ1OWoY8ws0z0rgWcu9nZxe5lUtfQ8iLZjOR
nErlJs2oh5UC6M1EwrAHbxJfoSGVHUoE8uc09b00K+2GnKVyQ9CT7o/NCFAocmVgwYU+DJb6iXSu
2E6VjE4zmwev5k708vETYaD94IYOOocRKSsQciT1ByOabgeIK56lEAE7t+qJPGnS1DOknBCd2Xer
G3Yv1qEb7Ntec4tDKJc8aHNtDASjKLibWLZ6YhZso9ksw2UA3vQw2eVIt0uvFTam5o8zq65C8MNv
+6Y6OpShRcVUAppg4aTXEpenN0b4g4l4DEzJG9J32d1cqd9y1msHl8IDMSetTVy2W16R62kuG+nY
zTuvXeyT3dpvJCLO+4QwMT+cH12jPY7udzPh/wrsZgfhCJMpcQMwbQwVgb9WbBzyBVeiGDiKt1Qb
MbtX09GJI55rUv9KtfhtcXhmV2xp19JCk+Mmfa/Tge/rP/du4VULrRuQIU+5Nn8ztfCmd+VFL6Zj
jCAVkCSz+tQhbWn+cLr+lGfDIcr48ZpgDpgQ5eMtZhIHRpiiTotcwjFClvRhc8ID2OwrrCTohLWb
YXCxdPb17Nsm7BO2eAfF1Uj/UQFFKryzN4VYvpWTXLM4IprGBa9OYg72Q7ZgPy7OvZEu2xbwrL9g
fyZagFKBnSdVWmtuZ3Z/UGSb59qIXU9pqL7ThfldE0GCMvrjKIXtAfJOL2NrnChMC6Ro09FYt7/R
MB7Yp165QhT9ezWzabCN7kquMBtJBPYDlPAEYFO2pA/ljKZeC2OirtTyEYQ64xXpUY4+usJiEOjn
aVVBzlJT2tE89bDbmbAkjtUi8PqlD1PV3KxXJynnz9xNP8yJIX/MBoc6zDJ7w0f+S32ZDqf1JQxD
95HarEsduJBCm3a6Mnab0EmgSi1ftqjv0si5T5z5Mot+mw/RS4Mo22t6ExdHfoZT9AXpa30H5Luc
msc8Iw6FOO1VUR0bRn2qNFQettlvlHH11E3TKaGPA/JK/C4+bIc5nz4UbHF+GLVhEDwkoRl16o8Q
EVPe24iiSkaoQ0PsV9mWe2MmOoemQfNMtT1jUzjilULePe7T8mOW5jOPhJ1gC7kfDXkZkecXRC68
1BApPQHDJxItaQEKEK5KZNZtJR8YKo4s4KittehBne17hhRnjRmmXwgWsEiJUTEm2j08yXxbRHza
VSmKDY33axgL0MUzyrG51oyrhTfbVwTpMIVb3c6J8iKAPbGR7NWt1QwRSg88dqieGZnlL0CBNICT
A4FtcTmcw6w/DxBrMBci0QsV0zesud7nzJrVLpsRaw1HN/rW6y3jiKY+ze5Xxt5fS4lpnZMPwrjB
4SnDjnns96VUCVmX4WWhdOn15Ihz/LZ1e7rwjntSO8mUosZln8t2dbgQzrJpDFntEn24TIxzlaym
wllnQy6Bxa5QnmQ+fmVhT0iCsplq7U2vOVYjN3lS0MEAVnkZsBmE2trCOAwjwkg7rWKDsNMuWqe/
JWFRePqcnRG+0kKyqFRvLbzuQMKWABgiAfWG8wieoGIUPvtmxTxmisOb0XbQxcvuW4F7itjaVXFy
AYVMDiHLw2ycHA9xCchiQjQsZd5GUXnGRQy+PnrATEUWLKh/8oNqVPkLynrwAl5M7PLA4L1FsG6D
LASEN510bomGKw3rIr126qDfmTEQj8rytkz39sgSEGAzHo9TMeH5HH9E2XBEHnmriW89VuRNrPHv
ukq/ALNgWuv3dfcYMa/SWBd5qdTgsBWAVVp0QtC2yh39+adqXmqAATQZy50iWfby9zfYtvk7bW02
vBliFLka16wzPixH3S/wSpdR+wLydIS7/8hANoj4QFKdFToP8TeA4FfyBJCBmDXzaZYTrTA3xoyW
ZNLPNO1yP0zjtqtsUM1j8+loV/piSl3reypnFObrcWg9snLlKIRYbPcVGigFhZcht2AbtnU9pdQE
PYj96EVxxWuZB40zFrvUNh7xA2Kx8RInf09ECEWDKDbLnM72MXVejexZNE7nSXzyS+iyYIHPNeuc
rRknpBdmBbKmZH5Xsc/UVrPrzc+IDYwW0ayw+E3Z8sc3rdQBqzNDUvPh1m4wrXaCaaTeXFoV1gRc
uvWsxx2oXcdheh/ltdfG8RTqTL2rFO+i2IAWUPxOuJ9O4rzOTronNuoa4uNS4wzdVOoBEUUCEQ6n
PpUIo6H60ttxRxrKI8vpN6WQ+G9zI4j76Zgt/SWdkYPpzDN9jTGswexayx2qcisH8Z6jsiHqx1Vx
48wKqju7u1na8djWK/Nm1q3dohYnK61etIUVuCvDO6Bve/ytZNrnHA1zkmEwAH69tJ9Sde+HFPn1
ZLwoLThDxcXI50wb20TXgFTuKU/30cBYJFnR5+40QTUSmww1xh4IyOBPyBIcgYVmiA0WLvpb38+P
Q05sw+BUnJXgcp3sTs/ytS9TLX+yynfHGQBngIUmiyvxGQck/BhgdaaChMx91EK2RCkaCsG0Fd7D
oUisBEr3dE06EahNoflJlyaennXasRnHw9AqRwPpxCitMsha4G1Fzw0rCvIYOLkLhkcZK/4x49BX
rOqS5jphIhK2cQfAU8FTv1jmI4ifDcxnA+UQvrC+jwCVqfA0jE1hmjmSnh4JZ0iuySjzRwZalyXW
gj4uQdWuT/8hIalrUB8bJ/psUgdSJtF/Vda/lgKAN2+YjgkpS8CoyL3oc21jskw9AMgIbAQRG2xk
Kq68Fn0v1HqHGi9FMUOk9F2RcUPUUfymrWCJPMYxErr5EYz4XtO/d5ohd5XSFUFjOR/6wmWVKPQW
uOMWMUFRIAs7GNqXEe2gr8fWTaH1u64d6e5T4TMcRL5D8miHbx/IXs6GdPlcrHIPd7GvlQ04Gein
uXY3DPqVOWQ3QlpLVau7X1x2Fy0idgh6MwjyBI51ARI6sTQGeyvqzEWaPyYTQqhIO7il2j2o4TYW
xkdXFpiataliF8atGSGgoxHQsUWFiR2e9J47PtOTL31M1C0CSt+Rk3butfL70gFTG2g0g7xPD2Lm
SajHQl5iLXwla6h5GeOAgpuBS8oLAG80UhQXbzI3xD4vy3I35ipAq1JfuEfzb+RTkTZeZ7DEWD+Q
o8XeT07H9l5zk9XoDH0Eo6yB91vSyLAYwLldQedvu44nMHPk3mB/MhZgc+sCa/igPIw9yCcCvK5x
7aQ35Fr1u6Q3qVVFe0P+D45fCq16KUZwHezg4J7Q1GK+Yr/QbflxRz5uFSirm96GdbEQgjuT1VQa
vTewYrggWkHVrNLl46/4SvvoYiG1rONM3HcK8zU4lJI0CrY5dllhZx4NQvGA3/atOb2bSc2gFAvS
bWqSYZUp60vunJ1Oy8IQI7pjd84LEcw4C9I1vdSFlxOne/aUdWAOTMVatz7xmAeetCBZqhrm67hs
g3ro5F5NZ7GNU9sbWqd/GZ25OOL9ZLsZx1epMuEsiCw+UxtECHxHe08oVvq6tNlZdXIqwaWvHzSF
A7EVwmdb3EDiYRiX9yzFweNiDR8/0ZTJW2TzuteM/GQkgqvnNjzkQ1vddCWTYFOnOnQUXqWWv7Z6
kW5b154Dlmyfse6eh86Et7a0mK715p6oUJP9KF+qQqW9Tk1Pj0iv7LF5U4gw+9dzxzzaeZzvhGuf
W+HURySwwyanoPZ0a5nQpmHfrJJBDRYHWwG68aOjs4ZDXaf4xNVtbBv+YG6k2rZiYzzUg8JHVpfb
xu2weCmuN5eZ8VjXGo4JF8BNWFxLhaHSokGdZNBPku0cYME7NaMQnKEsY3jivzn1yiXGi+grIdvJ
UFFg65bw+kcktbQvCkrPImd2QfLLalQVUvqs5qFORvnTpMRukE3dWUDO5WOZb40ykhs6CpOroqd3
npviZlGd99HEyuiSewSWZQnqMcH4VuEOYKgEgm2qXvq6eZ9zLs9pIFLKMBHC1hUdsDQlqUMZmTza
aIx7M3IYnFPx1MvU3tSQwxhCzcyEVcCNyMieo8mgz6rH70XmC5njjFhPXhuFJnNX85xYd2y3+6cx
nx5BBrCoNR+0ib47CZmHmvbc+qnGromkmW3TWe9Nw2B2HI0mqJLqIpaZSyZpDg49CDsrJosyY1ct
baRqSAs4n2XWHWsN9UNp25TYsCD0CjZflxqrYhEnkwR9N1mVGeiE2sBGxy6bAo5MkFrsqkrckXKe
nggreWhQC4IpiuutpeePJnoMbDozdDpB12JiY99D3GIjz/oU0AnekusMEu3YI1A55JBd8Oix00Z9
x4b2JQxjSK7q/I5YWN5U+VPbRwSw4C4mimTVgQ8nrTe+DXlO6VSjklwaZVvrRC+U+RSoRXQbj5Hp
LYoeBTaNHdJW9i+uwXrS/kpafW2tk5i/FQm2a83HtMRhr2ckzyAPbBI8JSMjoJUIRgNXYW5iuLrC
lKqVe5ijW1Yy1cCMoPiWVeSbUVs0trUNNwGjhY3SQjaIK1MeaQnHgM7pHZhpRYgyXyBq6XvEoD6J
POBGbXZ0ia7Fp2JUmAthaOD9DRFAFrHPdOK2i1vn+POL3g03GKda/Jvta10y7US1izugLLbDpKYn
Mcn0ZCcgWr2f/43NtdH7FEvoxLZz0uD4UI94aSLMkzYi0khr9s+jPRl+ppYIZAweG5LbzYsEJgWR
wFKYwJDIkLQHY4VGOqy0LMr+BhE+eVQbtCCtx90H0W265ojX4e5X35LwrCvnLEPC20B8385ahi6O
14v4T526TTE05rFRp31VRWKntaRLG+uXShf9b18sHO3TcmhRH+5DQ1uOoXozVQPpQ1pRHnNTMD1U
Z+uEK0bumJ6uHh2GAUeF7cdRcMUEueb09Imhu0dfsitNpksisZ4VqT3mM57Xcf19KXNGiyQPwMyr
pABfmsFstEaJ/NDU2o3VuxYGpQoiHjmTU6He16vrzKQJQdBSkMLUIbGa76VItovDGdWhOVggGLEf
lA81wyKEq+0TAQqttzjWM3SXgnon4c1vVjWTzTJ/ro66AbKkwL2hsFKxskskKcaJHaQ3nnjOu809
8bTvSxdNIFgmTLbRXlPmR83gKaSE84lUQxA201DS7SSXWjrw20nNamfru9rxeOP54xiIpIznvLKu
TadsOUx/MFIhD7SPJBOyH65CR88qq0b0Gfqhpn86FWucMV/u1Sq910wa6NhgfMTGYS6qu57dDofC
7EVIQFtE+rndNSiY3W8h+wR21Um3jWb1bDvGp4MrD4tzdp1658Vl7+8o72ObU0255q6pQHXgYYZk
f9SU7HtukBw88X7CB/kyqHqLzH2garyqU4XOLQqJue9/jmjCA4SH53D1Fnfsp8AOJgTiLfeKVpM/
vsKJ4/6Sl/EuddgjmmxOGEFNRDEFEGz2fYTxvMuofPMw3Cejdje5yyvVrtraH1OGekayzF+FBtIX
BiXhvNwbRoZ8Jr/CN4yL7MGgSvIM8s9UZQo9kjSYpHI3LKk8OiNsGLUYTlMJO7ofXzvNeh5d9RFk
EZsvd9PFX1VZ7yV3DiM4eJ9oalz33JXu90hj52Aqzqm5Qcnz3DrNscDQ6ZmUrAHBSh5QiNeiMaWX
GJW1J7Lo/XbB9ZdlaLUshwVQxUMJYIPh0pKnM6nFUeyQzrNH3pEPSEmqIhngawVlTodWmqTWziQN
1lM2BTMq9rwDf6pPOemdxrOdxDv22IbXdMSxjv0M5/ucOCMewkd1EF8puDh4Ce7eQbeBjgfhdsxG
ohHMPBkBvYVQDmEahGIXzvfWAO9Vc6KnFOO9D6zyYiaFGUhXOdkAlsC+kseZwCHp+HA0y+BvSbnF
DHXe5A2DF+g2mwbCmfc/IqL9R7brX7zZ5+SDKIHqq/vXVcP7UaFdSqK4+z+//ieK0N8lvpvv3fdf
/gOkHJzmh/7HKnsFD8s//c2UvP4//1+/+ZcfP3/KfyGixbEsTBN56T9W0l6qj/iHbP9yk3wn4qqX
3R9FuH/7979btA3trw6PCJfJqe64qoV89neL9vodC0ydKogIdx2B5PV3i7Zh/1Xn/jGZHJu6bQgD
YW9b9V38b/+yfsvgJWJvUnXT4Af+d4S12q/Kbg4aYQoHf7aj2rphqs6flN266i6VwpzkIaJ9ENeJ
FAiZtVSpyHJAwrK3YLte+3YuvTgCIRXK3y6z3z6dv6Mt134NO/7Pr2ANqf+DQzwO4TO6klfQ8HjP
l8lrSwDFVAvjeT6YEqsRBP7+rbA6OJ0aPtTP/5Hr/B9ewr9c0C9JltQ/PpPvv17Z/ysvdFt1LGOV
bP/jC/0//j3/0f5l/x1pxvfkjxf53/7t7xe5sP5KHpjJJWS6pq0afIi/X+TC/HmRA3Gz1wvZRlj+
+0UujL9apsr1jRf4N9H53y5yvmVYKj9xFXoDxHbEf+ciX6Xhv5kaDp//9i+IG1xmDI7LjalbSKn/
7F6YieXNdQCqV2uldzfqqRDWpm4BhKnEWbrWNivqHTbquz+8VX/vyhb8bf/pF7uuxn0vBESFVZ7/
x0vbcjW9wfbZXWPlOMY8PNlUObPcTk28hWMbKOisPGq3QBnbBjKf45eUsU1EDiW86TU2cKQOMUxf
UBOMJX2YaI9isrZ6XLylbOfipN6X+nBJkYrm5JZPIdZqFUkYPA/g4+yO3yGo7GZ0k1ZkEhKRPVX1
ewzs1aKhg+UctIX1lM7DedAaqIDaTmWWksHmtUprA4PMj9l7Gqn1bWzlm51cKDGf1A6jttFwUoQg
QyP8xLGod2oLCgrW6CyS70OMNYS18gcs8Tt8bU+0nkEk629J1J1o6FkT0tDyGwTLr7J4sYb7Qo1f
kP4BpqmCORNoLabLYKEFKoeaOAzp3I459GrWly4ZrusvbDt5GEayTVt4kKurdXTRl5LcHm9aYOGo
KIFICbIzbpBr+UoGi80yNwyijqmON123BA4C13dxmJdq+FHUI/a7daRGhV2OiOSU9JNEVxAVtgpJ
or3TXRKW7bF+dUnTWJbsjbCEuWP117QxI4npWZ2Urb4MgT1pV1VU9xVZm/SQns3KmHmwdWsWzqmW
N9BrjiUHG2gCVnQu4+zG2sirUk6HurZgHOLGdpTAqtjDhbfMdpEs4zHqN//F9fnnw3+9MXTVVi3T
dAQ3h7sezX84epu2KVAiKuz4RxPF3EYlejiGPAwJOWgS80GM2Zc1YU8b7yg5ngYrOrHlDUD5wTG1
ScgZNrqZb8qs3NUdIYWNcgSD9bIQmRjxfuQd73NV7wjAIUsbB+Mye230I9bwlSVibxf6Q+qS3aZT
X4fuYYYujScwv43tQ9+OULpN/ud70SIzA8+nptZNzlx7NmPeuR4JJLqDaEIjUPpMrlgmdVmwcDOR
L7KpzOGubbpDyfyBALmL2gOeigzzRkFUBqSAbVtzn6MpznNzl6H2R9/3ZjsxnnATxAWUgKJE10FJ
/FM63WM50+yeepc8PdrXZchubd3cE6nIIwuWu1XcMyG7QV15FxnTHSuXRzfCGp1jhNSS+2W4I6po
b7ggpGXEDDP3Cb28R2MYTLG4zXS5tcV0BighbK79AoAp8d0yLv3czTbNqvjGlWrAgnBKIsmkA/w5
PP7/XA6a4XJG4/IxIEr9ejkMmZRobKyW8Zz7VFvuU6rmgR0F3VwHcy9fFy3/rAaOMm26SyYzqKFB
dCPoX1ldwmFXkaYSmtNdOjc72ZAe47iBuiYeQLHVa/1c00dAmri3QuUJVCYGDegsEPp7g7efjHZH
ELanTdhwmoM5mTthD+eCbMzZHPCLQiNo+h2HRhByerMW82ND7ADibVJ7PoXxW+bc1Va1C3NJiGS6
YfP7jsJowuvbVvtp6l9X2kRTjs+S2qLuDV7fxDSoCKy2x+TZbUHu7oyIwxWL8ky0+sA6o6ENVqb1
46jvh6Hcp1hv0fL4E/SkUs241Su8LSV+lfbMnvWuICA5bYlEtNn3ySUgrsR34nsUDefC1XE5IjTu
NKx7eETCnuuUrIC4eUYAcheO9b7KPvHwoURgizrZnup8SJ0/RVeOfDbHvq332qScMfikMSverrIQ
+/HoCpX7f34trFXAn59cOv51TeN56dokj/x6KaS2VVjrePhqAfutrFcUIPjyzV00o0gTrMixbBtG
6bsj2kwginHb7kgqhNPoBgQm7jpwhAoAwmy9giY0X2YGKZbzEOZkd5wUPFvs2db7CyHVdmH1J4XY
h5bw8b3uNfkyRA91SDNd9S+k6Rwwm12bMPlYbzCdwyDiESatAXWJe+jt+mAbL5IE+X/+Lth/500w
VMoWRxW6YVGE/HI8CsiTxKcsaCh0cV3PQ/T3SKr7zSzxdE9Mdf/579P+7i+k+TC4BYVpG3++ARVp
KDUj+ivhtUezqLa2Z2+MjvIbuRQuldAeTzOIdykxAvFMmLIXd5RbC6EEYSoxARxl8M9f0lqe/XIh
YMRb/3JHoxVR6UP+ZLszzCyyjXEYr9BiaOIb1C467JzwuFjQqJkODo7lE8xwKnKxQ8S5T3Vz05aP
Y2f6tWkio0g3Cy+1U14kPUWKPNtRXCZUQQfHLYo+OQXYc9o3Vdy8Mhe4T8voBKppw/rnULn9WR+q
+//L3nnt5o1lbfpW5gZYYA6nzF9Uli2fELJkMefMq5+HtrvLVejqf2qAAXqAhtENlfQFhs21V3iD
2UMqq00v1bpP6hafaJQ5VSo/qVnHzuzQq2KauI6fyjG7osOJpVLpMOM5d61OXyF+L8GATTtFZR0x
gtXcTXMyzXztyUxkfbnpM76SdLAAXVpvkpevjIxbzCqZDEE8Wipzt+t+Rm98QYm9eYlL5U7lRcAV
2W1k4bEX9fOiJCf8P+b/YU3sa+zX3FWBi0l5iIaXKAEJk/YH9ZctumFQlCYJ118XlLCbkSUqoh/3
+G+xZf/Pqpu/fNUfqvr/jDKeigK9FIvr+dflzekV9aw0/7Ww+f1tPyobw/zNMA1DE0F1Qn3+hRjL
X+DFiioSaqYkIqvKo/GP8l2mfNcVw6Iiki3osVTd/yjf924ArBOTjEuk7LbMv1PZSPIfQwbAYRIC
DmvvKvy6LpClNea6R1MBfySofBstV2y5nGQqvuYTHnaM/Sdm3LAknDQFqCxhJq6XR6kQDnijQY6a
oMrF5OihUcipW5kYH9Oagm0BgkqeMTTGFRNAYwkuo68+68r40CXmGe/4IG+Fx0XuyosE/dIx8hsa
9JQic+KAL3UU817GhnLRQb1oxsjv+qcc3FRbIhhvAWFdkqw+c+GuutSfhwx8OAjP1s1KIF9d0oLN
hbU6CgvC07LoZrGeuSJdAclaTScpYGEMe84f99+Errm3ijlAatw2G1iWdYP1zTywd2w30aqHbfJu
WKT+lSh7omg8ADgFSACi6mPsS1IJ8/OcaLJjLOmnVLppFaDX6ji9gnCWHLF+6lT5XcvmxSFdupNE
7Bzwp7HqPnvMS1PGKgUmwaKtN0h/7bT3okbRqVEp8IYvEgPAQzrgEr/K83NJIrsRRY+6rjWfjXVd
nKXMsOsqu+4LNl8M4hYa6EPXAftHXqABQ6eTS8W6SvQxZWgZHf1GAKJYMmy9eQtAp72OOjgfruFj
mc9UhZlK/o1B0LjV9bc1SpunUpDTJwDqWSjVOEpQPzGuH+v/Cw3Hv4wLf+iN/Gulx//A0LETzOm6
/bvI8aMx8vCtyl/z8df48c/3/myMIMO4a2QQvw16EN8beT8bI7JC/GCP11UZPvv3FOtn+JC13yjN
RMMSNf6iS3se8DN88CeDVqIpyjQMdRjhf6sxQhfiD9vLj/BBza78aVvR0HI3MDhVLtmBSfKxvwo3
QkjfwAVIal6YGPGfOP5e0cdo7MmHLBCuR+kBtpl0E92l18mPPGBwn5hDeYtfetkNsrNHiFku0vFn
BhYowtuKZcur3RzUYDxlHiBqHwqMDz/BxcDd06GF594Uqs7Iz4srB42b3+Mb5rXBckqc1WnD9tR7
TP+96aS4yUEIV2dzpTANuwNmtL4YqMc2yAPY4J7g16F+bB7io+KikH7tAwab40VymwN6Yz6JyDW+
MgGUfMUdQtUVLoCCIQaaZwCDYXuVjwiUBe11vSSufgAscyyu6WEKG78MSW19dHTC8Wge67voVrgW
D/nRutaXMmyPQ8jU2ZE4TypMT7hoATSOAzhew7DLS3IDlgNghw4p8ym6RVnOXr6Wx+GgermHv6Sn
+L397eD1buQ/MqpxpEB3U0/2og/d4br6Tah/PwzVk0I+wW0Dxd1CZmmH3vdoTJyXYxrUAc0kp+fM
xgA5J3/2EUDzlKA7oaYTdKH+0p16t/SZB7rKMT8b3uwbQX6Qgvm2CuFwBPN9eZf4W2DdocrWH5Cb
ukMS0MkDxDCZwgSTQ8oVrO7kAFmyca08Zkd0wT6kY36bv8tv1pchrDkOcKz2+OjEzuxikehMnnbs
zxig3tCR8SN78vIAFoUPmDEcz8ZddLOeV7d1RV90FQeVJVe/ye7Fc/m+Pbcy3D5gzYhVsY853RX2
taddlat16Q/5Q/NUee1h+RD9wdEOhlvyIeltckKKLcwC7ZB5g0cu52cX9aK5EISUQzK6BOj0wbg1
DnBxuNrYgjo5nLDb6pi6mpsFqSt+UsPmKJ/mT8IBMIArc7Bowr3hU8Q/LNjv4XcfRvQM0TRxzKt6
j5pPwCTHw/nSw2HmKPK7dyDmT9Jt+pXnh1dmd8ZhDVLQ0Uc1YGB/kz9kF2jjx+KsX+qTeZ9dDJ6A
7pwdcHU4qqf+9Et4uv2RMf6vaixv0aIa+n1M8K8yhf1R3zP8XzLIuR5lBvWtdFmdXQyIp3BwGxeh
x3C0DbvhGDr342MIGC7yVBaH5rC5wOo8uByu8Mj8yQYU8Zrc4krmQLlzB3/2IJY4uf2cuqkPXsNB
T8wDKZSGaLYdeML8PCSvAJP6lnpsaQ50JxcRBFfx4UZ6JvdbYZUjFRAfyyB32A4dDL8d0y0Dpt93
jOFD2l9uHMQB7svfytYuENbonf7b9rV8msLhlAf5k8nmGOIYcYOxGqs/hyp5uhccmFbPqtvxuyGM
XhJfPxQnpJScyK2fzJf4Ih+ka5yeYZhpF/2GBXmID/Ljdq/dGx42EUfjUhphfJiO8bk4bdfI7331
RgsUyhBeHdmxAx7+sgSaAyHaW/bnwcfx05b4/cdoF87rS2G/VUQFUAP2alMOeeIR+oz9/oEtuw0n
xd1fGzmmA+TULl0+yesP2nE+Z+EUZARWmIfh4C+u5k8H9LUkd/ZGXpz6lWqvocV6FE7xJ1ac2ziv
uk2u4WyObu8H904MP6sBN+UinKrz5k/u6GF44Y0n6xYnGf4rv27+4GOifA+boAgsloMcyAH4ITd1
YaJ7hVc56A4chJv1uH9vcVm/xug3gqmwY74y82ofRnRoHWBGeEhxhqIHWseGBe52VxTdXIoyDwqm
ozrSKfdEB6a5n/uzPdudvwYjW03vIQBmj/ZHzI5AH9EDje1WB8218AqyrUPGq9pQvG9DMMKPxkvs
ovhg49HKp4M3PgjsQALLGGkHz3SgHN7TNbQVWw6EEGlUNzk2T7H7PykhkfL/sSL7fcvcf//rcwRr
jy6EKV6Qf7xsbGW10wcgU902xGQbXCsnvPmdazqcAZdydIxzwp2ggcXFmfmt4D7kbECjp/FjytV4
bm04H15pv4Mecka7thMnCiaupOE2QXFcQ+DrPIaDP/n7I4uug7u4X8yA5N5na7YFO/NRqWRX7L3d
qN3el82+SfIHF9dbB3yfN/FuPUDf82AeIwJV5zNnIFwVPMLil/GInC8f2Ic6a0x0yuvit/yUEDRb
r+ff6HWokAYIZdims/+KFfS6r+c+1FwEcbm93SG/V/kg4FWhxZKQ+ZrsgMoTJ7t/eOtJh4zFgrb8
9xPJSBRoAhMMEtd0C3djVWYH3nUxHRQ67PZ55OzQVnCgOHPK+ZWLxiau+EQvzpxnw69fs0c+n+sK
9NCJPN0TA+i9XE/JhRbDP9DFrnzk87jcrCnhtniKPNPDjDBYP7gtDj7KDnBw7EIfothOnvoT4sCu
GkD15Mohxezoh5L7nEJSnMlzKm6nxTLFU4Bn1lUJfCgwc2/XfaG7oje5EAvs1RG4M/vf9ms22jxg
AZxD9g6mIGyMGgt5toEY8TTy0B3opvv7UsaYk/dJbs2XVJwDfAbtLNmFG7nRYT+dPVUCFXqCWuXz
Jr4oCrhAvEKw96VHt5qLVx22z+aFRjmXA6tG3+Tek08EUdCcYeIe232hunog3Ox3Go+TsCIGGCzg
2O+CwuucB4gUnMPKgqucj5yDsjjchKiAd833awFrm4OGpPD9IoMFI6lDwJR9QCSjaWQOp9kPJ5RP
Q6CHejiwK6cuht2hcCIGnYTbOezDlXW8f5dKlrc/IzQ2veT7wsR3lH2m4wY1Qac7wqEgXLLxeMho
fl8S1ZnYFMLWCEDE2yJLLCF4RF4XDFxi8g6nYcPqve3z9jk51J6OWmlAuAp7yky2uiwwWN9gv1K7
YOWJ7MrtV+ugHWAh8MzKQRLMIYDn7ys1vYKKPeISHXZ+GDnzCQGlMAn2x2HgJZWT2AoRePJW0pCE
VJcQ7QhhchjeVMKwdd5jVREAQGHJ7MsS71Obqpsriq08X2GwqjC7claPKxrwSN2ZT/OdeiWmca+B
R11Kd7/eDY+N6uQh6a/Lp9m5C02PqIc4i42+D8dRBeBjbdFJec3K+ddEBDOYuS/zFSYtscRkUYJs
Pow8CRGxCAaAM7FR8FyQRouBedHedB5f8W4N6LkRd1e3eRUC7EN53IkNXv088zji8MqZ9GwuGfdG
5CHcv9myDZ++AYkE+atD2hZGbuU2vsV5xny3dDA9y61dkjmn4CIPPhfWFY/K99gmfl/hiy8Rsfad
Z39agYzuYYgxXcCT6ijknxBcOIXuDGVuZh9JuKatM9mRi96KJ/lDwmUk3dl3PQ5lOtOacCebJoKN
29c7rohc6vaocaAFl4Hoyd8bDwwsoSF7jEixm5syaElUEhe4N0n3dtr0C+DYu/XbEu6JAiR/LyVd
6UIiB496FEi8zLoCRZpOVCVewXOcX+JjAaDQl0L+84iqxTE/xsc6KNYz4K7khvHVpb/03xKyZVDz
ASrPDkkQvpBPhU9JFXIsvmDjBWiLPgvMTtw5QEPETi9URTaIc7KkOmj8NNzIoEhuyXMAOdvA25yO
rGhPuwTqk9ZJ9n8+faJ33A2pGSyEEfe8pfG4Qf56Ga/LWXcy33QHb/OsAHF4dwkbXAn5eLpAVCUR
5HrHujahEmxeS8qeO+KhOWnX6JFB7sAP4oPx1OpPqDbqZxIxL6EBjNaRSSmB/CzIugOHyGUxXcvT
HyeCyWE4gVl74vqyUFRXvhmpQlAGuEVxDb5g+qQeZDI45Yv6bj6qt2nA5eG12UPM4egv6Tfr2p30
2zKIPahzuZ1CIPCQUIzvBA9h1RDekL+nmXseKqFz6cWB4EHm9EsyxZhfI9nOz9D/nNGN7LchROfC
1gJ+YeN8Yd+Sm75Wrzh8DkzGz+kZzqjhjL4SQET2SPPCvniFIVqBPDtYXzQoibztswzDyUVPwOeH
+pEXk/Pttxcctq+ShnXki4pjcg1B9lGHWd/vm8UHoiP+qi4n1NgvOgtQ6M9RiHWNHT8qsS0f0u6w
BYkPO9PNXuDgum8LNzF6m13UJLxXBvAEBey7cIy3DY7RcAwP6RFbZ3X1LjRjD5imDa2cNJS5mq1+
zxqZePEVDKdKM7epuSgvEQ0IcAyVEKpyVjh9w0dPWIUHiwAT6Mn4UX4rD2iVe8kVa9flY/U7L+Lr
9uwWcZGF8qvlG6Df2wgRcIzfj8K2mN2Ewh2Ol37r74cxkCcDEIzfi/viusaB6tdsbntaRxJEWItY
001IIXoxPFY7YT32M2DajI34LgghvKYhNrDncONYu87r4ChstBy8sz80Dd+Ocvb3pDv192R7X9zb
cXOePrJgz2f3y7WXIPCXORzmO2zRKLV8QvyWj5yOCATZeKmz530PKDYKr5zTamcEJLJzCgGZ38Gs
5pKhW8zuYrko15JJ71mdcMocNjWKUUbKsgu4kG0UL1SK5JUvqILKwx/NH92NA2mciCC/p4MWSXTK
fmj67SMSQj5o8GAJOg4f2nywv5Lt11lusON21BA10kP+2B64XmxKs9c/Q6Em9+gck70XokFghg3V
BhtpsPdfhgBmDOF8v8qUAARl0oLzBHfhoydjBDTOF4H2Zm8hcbF5AwdMIuUnB/GYXrPDnmMzqkx9
2aYCUd2FkwHc7TXfKLXZYfZyEa6Q++/LWOZuf9Gx+tNsDAJlWq5IcF1IUsk0kQSqaCyxr3vv5Cke
uI2VPaRSHAoAboBBZjVTV1B08nybRCqQ2w7sCvKzPc3d3Dgsbvd8aznQVaXDgW0ju4JEL4nM1KaD
/BRdokt3tm66AySjwxxIdDgsMtbeocdEUj0fNXpG/XPxuHpxOBwi8r3Z0YnYoHH2Rk0I5eVS+NOp
Cyv+p7sEIS+9DCf9sEdEVBEepr1s4winT8unxb412ITKoH8C7X7TX7KH/tu+DUiP+/5W0rxB3DiU
7JotoL8zTov9hk0bkZ65FKEKgSb+iXucZ7fDO4TooIU71IY/AykiBEMWdFBAYF5NnrnvK6bbnQSi
oeSaR/1DIvGlf+Q2A0E78ysuHo0lmnT7lrJRWM6kqHy/Q+fEWX3Ehqkz+j1p9fdNaeF5QzmPL4dn
Stoe3S3+nt0gq7lnzbb8vLl7brC372Sv8XsC2X4h2EsDIdB9ZOO+n05C8onHNWGKOwLd2VPZnevD
dqyUu17ncbdrWlkAbXhmZzJpIvmCrn+AKxIRV3/g1AkDkb1507Nwh5Qx8QAYyzGl1NfYtaeQjTlY
iZdISAQZdVbqZ+RKZoBDFfXRnkdabkWGuOfYVAucA0aEjjbcWLfNRfyU3YF2TkVSPTQyebz3ICLD
a3McmC48KOiFpyzBzt3X5MzPHaXWCY8s/wkFUwcrGRuoCTGiuEM9MTl2ewAJ99KW4ppnFqoPJSAB
xptv9hQRJrG3p3iKh7k3nGEE7z2EE5w9MVy4cOOBrZVYgokEh05EIC2jk0NS1yjnvSjBWYOQSgTb
49g5eiuu8e3sLsSkveVQEmaAmpDP/vunFcTAXzytfxpPlXmj5ehJGpfom3Sj4pBt04bY870neJIP
aJbIFxSy3T2RNQmNe2qJuN6tcDPTZR5etEP6oN3WJ7pqd9tbceb3HyBufPxzSTuxciQlSW4i+sd7
9hDdxsfqYTo1JylQjtsH2l5eTM6zeTJdztVPDzqJ4XCmgCaNoTQ+YBsRUMT5XbjeFOQa+m13Mp6w
giEt7Q9sml5+rFki6bk895SYlxc2R3JJV7yim8668pC8P8i38stwLM/sQiS0MnsZzg00OVtaEzji
HKw7M3bnt2m120Prq6f2ZN1g27ZXNNSriHUflRv52p9QAyWp3gt8dFbD77fg/8Fw9/+b8czPES39
zb+e7D68VvGvY5nf3/NzrIvPFdMVuju6rgBc3efEP+Yy+8AXKWRxn7EwxBX3v/xjrCv9ppo6Ft+i
zkBHkzSmJr+PdQGr7irJligpOjOavzXW1XZk6O9j/9/Hun9uMkWxCtA5Zazb5XI4xUMbDGjMoymT
YMGTtVogzLAP89mcnKpbSFbitAs4idFp4qI4QyHAB2ITngeUy7xcT75USvWlkY36cRuk7FM9ybKT
WprupEJU+pKG9tbCjBsVIrT9F2wwnEwoYHiJCWiotjDoKiFdfB0nODpx1EdHSVuUD0UEm7guUeo3
bS63ttGhrISR7nfWJLUn/keelW9J0I0TAZ8h+bE15ke48NM1KdTWHczCujchykItqbPKBSjMBGVG
l6M3yvqMJqj+3KYyzS9wFuFiLFApEKn2kZNkG6y25WAJuFuLyoaSRGYND0gPAhOU2/U5tZbV3tJk
/Qa2cvStziDPMuECVSJmOcYIrQtYfRnOXSyEwtQ2NpM4cOWRyK6ZrfUH1g7MzgucW5C8GzWp9vNV
MGDljlMYwZrfYejVYjctwkGSkSKB1MX3haoluDNXl3kbUSBaWqmETTMXoSDj+m4NG/nt0JRfcEkw
7s0qWgN0MrdLBcAfcSGtOlcpJOwcWwSkkqb+uFppWOnyZ+SDEw8uGHmLOvZOM4jMEyIV9piq1sdC
6BbMnYQ18cfF+CzNy2PSZoG5AE4pa2CZmW6dS/QXKDhiqmRV1UOAxRduJ1jTXX0CENslkhAMimtM
WqMNJxR0TwQYTXbflYiObiD/R0VCOFkr1ocynbvzOFRYDnaD5gh9T6I6FNaXXhnYgoDVHeMFHL+6
1XgSRWKD7uPcPExTOblJPBo4fgBKh/86IAW7tYVTzDi+ZEvaPY8jphvGNjPxE/CvsUq5+PTfWPgD
5UIg+utYePsqFKnwlqSv3I4/DKt/RkXe/c+oCER+R8qD+9vx6v+E8RvWb3yTiU4Q//8nrgpYfVBi
yLIrmPz9GGT/IyrKvwHvxzTAkKCr7LLtfy8q/qsR1g52+RNFBGYwburgsUMpL+QrLnyKW+uVfMyt
1HowkHlH/Evv4ouBEDEOuiMiyNaGdTn6RfOdMXWQS8Ulftbw9j7GW/E5m/svy9j2VzDftCOr8lHv
psWRpjJAL0tzNET+bDlq0ECAO45MwlAdk6Qw7iH7CXSX8S14UKcqHpCXlqojqFkYc9OKRRxmNN86
3HVdWe8f26r4gvGz6Zib0tt91CB3YAKqUcs1h2RqMh6V1s5BCwLgTpxdMGbpXQml0wuAsPqCTfQa
1k20OI1oUQHms/gNeWK67iDe37S0ih6Qoq3uklLWaCivuv4lBsB0jPPN8Jp2d2ETzHdpFHIEc8vS
qKmOCmTUZoGsGO6tr5plfq0Fozs1K+qJpRituBYWn7pNjx8tZM+8wqrrsFOb2isNczmjdCWFVZwq
d229Kh6p+OYXoOYQjK8MVzJWOhQWmHk3j2IIsKwmRzcq60HvzA2Bg6HFNLAC/q9jy3UFDoizYtol
d4jZjm+9IqC0k7GIdn0fsbVlsZuP7VTXOxtf99B1UwJVrYbMzaKpPDaatdyugl7dWgVIycYYYcwX
+YDfkI7IAlJD1UUddDlsWAVX3eymT2M6NU4tRMa9niXWzboUwrnPo+gJlSIdM1+NqUfSdu6ulH2z
NXV+tRbkmUGl1ufUQO0464BhQ6pIksvYgCwasl1ZSRcGF3B9bS8aSnkq2kSgjdqNLpM0UHFsW/Nt
WmUESs2Iqatlrs8Fq/mI2YHsxUnXXOBwVnbOx4LolfFyipb4LkUhzBsgKjrRoMQharHkh2v/TSsj
hiEqyHAjkef/Jos/Qxz51V8HyPNrMySvxb/IF3nbj8hoir/JYPl0DTrI90D2a2TEKRXr1Z8OrGR+
/8wXxd9ME3ge9hgqi5208Pd8UfxNMwxdsuD36aj7i9rfi4w7Xudf5Yt/6or0WF/mU9sKAaKaKM73
OMwsJnbgeXrA03HeiUBQd+hBoWWhrtILHiAjTOP7sZx3TejDANgMNu/bro3kjEr9IknxqS+Xl04w
GcijqqU+KPi4Bdl4J3cGJhRS+RGV26Mgr5+TbX4kqWTFWhiWiXBbsXrVnbhPGdUrybWO4t2h0K67
LPGtwbpikUyAMPKgaCpa2QaMJkSo/SWZOgDu0M+bzq6kcZd8/7A44rjGqW9avxSDhB4lPn+b9Cj3
uuUoUGecXa5KJwnhKbyvuuk+lrrPSa+/LYP6sorpt9FKTqs8YvUpy58y/FlHDA/HwfxatKALEXlD
O2xB1200bjKzcHswJnWTPCwtR4EPtt1PLVYMRu6pRndfF9JjHM+0h7TuW6/M980KbMoo8uMcI4Ih
LxVg93aL/dWiq50mw8iwnKobiR1/baerKCUNUZgOdJoCek4Tpk8N4kLodCC8tDH+a+l5oKBYlVt5
1Io5sSd9uDO3mtGbfrWEXDrouRIIopE85ai7s/W9dJGGUrXMiNDorlUq0sRDYsOVzTxBdXMFkaMP
YbzmACzE4dHASc+HgjLRyotrJWiNDZTUmKK5rg1p2PY5Gncl3U9rnG62uNPeFxP130x5Q2PIDAG6
0vaKaZovihDCgWIiMNHla8Rbq4fg1MgDoi5FTMdxxcoo269NHcltqObYxdpDrn8kkLtIsa3rf/M6
oshfByy7RpGJocMfIhbv+BGrZAvypKRiKPs75fIn5tD6jdzO0olWCrQvCuB/xipBMjD6MWXZhHVs
gC/dKR8/0zhB1n8DjigqFlhFtqW/SceE+/yHaGVCajbARrO/qQbhVNf+lM/1gjGPOIU2dt6XSe4I
I0UTQixG072gB6Qg6l6ura6jvS7BEL2dsONNXOxtEzR55W4ueIpHMb+CxlikgzZKiAzUGcqAJ1VP
5t1EJ5pjBzsVCZBQJSLX2yAuPKGwmnXyqcqT8gO5lS75JC2yiZCeMTzCXoRSj1K+XDsjEFzJEZp+
erSaUQMP1Jsdq1pSUpwixmyjMosq4uVsaiU0n76CTyAXBrWyak5q7UOXwNclm0uUVqwhMZAd09L6
buWaI5A01kblbWoMptm0osGwx9Sack+X85LuIwphzJdggL5P8li+ja0pfO5ElZJSymdqzbSGxvRZ
gcmA0V+t1ugMdYMKP0wjvAcptMJ3YdZWVP832J5wpAoUCLDeSlDyQUAutbc5tRggtEtB+on7ABic
LM8e5FQTMDyTRc1AOYTS2676rOOPiPQ8o6q5zJ9q0erPmoylJZIeJvqkeo9wjJ83+ObY7ZpXL9aE
NgpGQEhbuHPDZTxl85o2X8wtNorXdCjRsp61KW5eZygdIBEiCvNvWtvooKwVc2wlNANzgyI+t+YV
MQRry9bisTJV1FoXvBlQlpgjJTqUlaU2q6+MbQahSIhl9baR1Fl6KdXEkF8gqFm4s1QxPNtq1qQk
LLeqXcJ1zioDZU64YcAxt2oYnou5r99EM8Jizhp1GZ4l1rPMzLQ2eU6lBAjZ0mIltTW70JKaJzVg
Q6ObR9cqt5m7WYvIcecUxHFAq6D1kcWKH2b6McgEJkb8Ke5V/V0wthLT8lbKQm4ElDNOuC5uoqnv
0XQDps28jULqKqt5ZoC5n2sJsZAqZbInwzizu77tUcdTjeYRxmzZX/QFPLHdGpgreLXUolQvFpI6
4vqsDqZvrjtLN8ai7jN9iEl9kCsLtxrLEur1U6mqwgTmjhobhC2qUmBsKsVkeJXRNfANOTEnNPH1
BOAnHEHzOe3wW8VspyrKUx5ryecKNSTjTeknLTnWcVllu8QNHZmya8fqtJTx+m2cQTUj1sO2iELn
Ggt5FFbl3DUfCJal2bVXFWxrZAsC9EHBCq92sVHSnpBlQn6nXtT2VVjr/kVSyCq8bVyVNqP5PgzI
KWtSUwRA6PGDgPDQdeDiCWP4ZI9Lj1ZQD7I/K0b8qJturM3WaRtA70FuSRG2R/qkap7VxsOEGMpa
zQ9YSY1F2G6qnp76qW/q0IRZ0fG09asyUGngvOuhCGZuh9GKkukLarhjeRCVBhHG2Szw+kYqt3+3
piYp3kptQA0HUorI2NzoIA/dTUPcdqdonabsWPFp24vQlQLzUS1dSTomZKLx/MVOfj5gta6YL2KM
OouEd1kS732UWCiFuxJLFqYUyKTcqSj9jCEuYM2XZtbm8pjFlcju2jYz3kMiwmcuz30ZRmue7lKj
Q2yiszrLpVmgB74aqCTVi0JffJ5iTEuyjK3aojsWHcU+RYF8RDkMRah5bhovjxKxfmhFMaG1pnQT
QvNmLdxOed1Aah4WpoV9npZMXPDdsbwUHtknvdcT01+TWo6CuZdr4dyNiWpxrXhgvUWLqHUtEUUw
csW1TNCehQh7UQ2zKzxhq3Uk7fW0Hv3RwpXytYd6ivyVZmDyEb0hQpHtOsKKXOWiGS5bI5jrgzZP
qyp58EO2AY21tI9GkFLWuHb3Ul6r41OV0iY7dwPUED+NK8iSk9R1nyMh3TBhmLHeosFWgxvYhJyn
QbPaGqBhE+ecpFiMsdcJOf0AnKyE+wJZKCQiVeY5VbLqqROjnokK46rIILskvQHx3Xcrg/vNWF6m
sp0Y6ghiyvCh7jS8QCT1UVTj5k7oIoMJrhy31lGSzC5zZbUC6omi77S5JZV5jVp3vttPFILMTDcn
tIbcR9XwYSSlGKn2LdF9Z6xS7o8zhXPQR+uMpmHdiQl9SGSNPL1tUST8++nWvx4W/IHu8VfCMP+B
hI9dXuXfZFtjN1bv6a/J1v6GH8mWQo2n0qkwDRkTDYii1Hg/ki3ZJNmSFRWOPVwwxdipkz8HCYL8
G9RaSSORQh1CNw2RDOgfyZb6m6ojobFnaUhjQNH/e6MEQvWfsi10YvgoReWjyPCMfWrxK3CVA+gy
FPufK/PVzLOvotLunquA4rvuru6tPIi1+DNKmg+IJ0fhpEH57u8VCcuRYm+OR/p9g/cosoLuatDH
Qk0df9YS9WE8hTG2qhAbrr9aNXSBLb5seQ1qIu2+1mZ5KMl32mkBiYQw1IrIBoZ/io0KQm7XNRIR
SjIF+oZeFj67z0tT38RDA92kmm+2sjtKayYjt78w7+2rk2VFGP6lMyNOTYImbKqV1yvro2RtN+Ju
yqs0Y34CidzrzOKgozcVwrRpNpyGch3tVox9XJJxaGDrHxqp8MdJUhzBGvEIHNtjlUrP8gJyXTce
tQh4uYL2eVQgEJFV222l97Mrjhgpm/ppSLa7SZQexLk/qYkiOsu8hCh9OcuCohmKX+9ovD1L8xgO
GmrHqtqgh4XgOKmgO2MMaLOPgOTF22PWdYEQCoxClOdzkYyo9lYYd+mlY4299EmR1ItB5ekabAaX
Pp9Uf5wr7WZSsUfBPERZcVoYhYzss7LudTR6naIWKcL0VTkiCHlYJeMjy7BqY4m81JF5MrtY9fSi
AKEVn7cs5oRlmYmChgViYk04BCfLe/PeNZEWLHLuZLp5n3DS4Sji3phXLYijEkN4DeVQAz66XSDq
jFdTfKB0gGojM39NdBF/2gVCYhofEWEIowF9woJd2cXPOmnWqzaNCy4RwkFCfzEhW4ejiLaqWCa9
q2oAGFBmrcr+kdbyu2QABeuF1CuU9aNfq9Euq+WzVGAZXAIbyixvm6NveiEcrTBDgpg9rT+nevGE
SfpXuqq4aLKmItqVkV4Ad9/iykVg6gsrqT9uMXIT2YbK8ohosm7c4Yg5BlYzcfAVw1gVmeJBtOwo
Gp6YhiAedoxkNMy5lTZquOIHg+6nNMlfBhwDsRPGBD5C3i6OqQ7MsUeTGPe/GaMvmp/mkS3/8ypv
lh+jhz6u+iFHmngz0ts5kxZ0u+OHzcpO1ariPCUMlzTV+oOxXWehbA6xLtHFMayrOpkvGT4wiShc
TNlYbYQ9vCV7s3IZoKQ6Py9dXyG1UXnKYmCToSsoMy/ZVytDEz7NbtNcHwJBSGYQ+LUlANyPBDHs
y+iSJ8Vdl6no2/XIq5uN9b+pO5PlxpVsy34R0hyOflgEe0qk+pA0gUmKkKPv+69/C4xMi5vXMsve
pAY1kVEkRVIkAT9+zt57fdVhDGGImFHSupufQTPfhgmKfGCwi9X8O22JOU3K+YkA+WpdLNQ+q27e
kwLbTubSdUoJuyTEeBiRMmPwCKYCs2WTHDyorIzIAmQPTd1swGz8IGCWI5+tDMwvzioJSpkqAmNk
K0hQQfajdDgP0CglK7E+Nx3JxLKv38tYu0++3dFs1knakYlGQtEqrG1JEAPlXmfSuLLak1DGG5b1
2rW6Z0+FpzBiIpYUNsfkdJiWLP5Yq30zXigxHJ5w44pR/WgiL9oU2iNhii38IByZKkHOb8fNpQUp
X0YTE1nT2LqyPrWlFTzqwznKDOaYXb3JKxLSZcY21HhtGxsVHHApJpiQ6yMiNdwc7XGD8Uc49fNo
3zpRfapccWez7/XjmDTrgNQEgEmcP1wP9Q9h1UfbIsm4aEj0i2TBGaAsn/sAwndNAmQZk1Zhdo6+
sqsOrc5M0uaQEc2pepDmtHHYBeXbrjaOTYoUPER4KqyeitGJ2G4y04h7rE0pSAupbiHddFvsjN8k
S6w8hc/KGvNLmifHyNBJ+YmGXVf0nt/1FUNh78UbtaNmiLtkVjuivH4RNv4ryOmD5UH6ozOT92hq
buy6uWNOwPEoAbuZMRKnkQBFmUAfH11S7/hv38wpxixikZ+vMMNG5MLeGlP+Cqb+MHmk7/AWrBC/
2dmFLYf9VKpu24rqO8y08lG3a2NlHMOsc3dFxZm3id37URCcEg4gOcyPOFOQriC07czOPgMBQzlN
ckjhS2g1KzGmO8cAL2RAmmuKp47+2z5syg2bye+kIZNUq0ABsdHmhB8RMWkxfhVnDMykJmfRawa0
CqDAiBTceB9t/Z4zzaGVjKHSbDsPfKSVZWrnLgttv2fAoKV0xQY9+IDrYVfi1RD1S0j2Eyew+liN
wUc0AXAsEdL4Oqg0P7EVSA3zhtSd9zGMmJpOPda5wvTDupN7T35LgJ8rGuIEQ9jljjjtHK7OKp4d
y5+Jdban7MEJ8fRUEgxRO2CSqF+k5sSc5SPYB11Aom3a/LBN50lSme7J+vJlWR4ZOfBlwt8Qi2eV
cNQSKu+TvJLtTfdQarr3LLwLu2aH795Mtu8sT/jOMRtbFvA+fasJjp2ZPR7xBr7WdyiXYJ/6hbzk
QfwO3rNaS6k1HDcgagyB+YzEWPYdudw7kmrYnNNpCy0FpR45wSaRGHae3mVhv9GH3L5XbHkB7aEg
mhxChvT8xzwZ7g2RIxhGtYgu02xC0AQbWLVNflMUAAekCgByuumrnX4MYbLJHSDtdYVUQJrTWctm
9NaAStMYFBjNqftC5BN1zoSqodzpHuOXNufj04dgL3qxBX+AOTBhasbObK2J53Y0iYGd80tiT0gB
0dkJ91JMuCgJAV2xnr0MrjtvCqgOAMJerSp6za3opzWxepja9K1F9irKTYhQQEPDufeTMAJehHRW
zOF3D6RuRSp65ycc9jvp5nI3qlfGwAz6k1+CakNytr2FcfcKlL3eTYPcJzXlxaxcbEKjvePdgSOv
AZhOK0HqBTgfj/EgaicNulQV3FO03nppSQZHQAhn9KMFWblTudoZonuShCxPWofUXIphnVpiXVoD
cnfbDkiX5uPUB3cb8D1bdRKNQRMUd17OF62t5LPOjCJzq+2sx48jX9Mpb26yaHyxyNq+m/c97bz1
WLvJo27ywgHiQKUVzi6jNw4UCZ16xqI5hyirSfkKyaXyxzoVp/CTnna4malqDx0979VYZ+sgZJse
j4RDmXF0SLyQNReGeDSK52DhCBlRkq/Ipz7VBKz2tZVtzCT7oLlGYg9Io3isWpZvKBX0NzImBOBn
5wQFey60jWGa89YzwvcurE+R0lGYzTZU0NB7WxiyI5Qur+LjHPViN/QEk+mol71IbLrErXcju3I6
9kRUFwPe/lnWPhHHNOOrU9tEjyk8an/IR7AAkREuqcAby1R0hXrGCCS1/BJMeIoUsoxOSkkf49rj
PVnbykioTVlsARCTROQwrrTqQLuVKRxC18V/Whj3VtwcmppNeVGSrC9k+6gV8LCNkgNKArcy64d2
rDZa7Z7EjGamKllHklZhJouxmoyKXB69ZGXXm6/eCFDbV/jC5TMxq7+UJH9ej7un0gDPktSPxGU9
xk3xTD9I3/I/INpxAOYUVbnVqWv00V7HFN0Yzxu1rPmGT2x129mFT6zeskD1N5EMjhb5u+WQvkmd
BcIqXVzhdX8qjGarcT67YahQ85+oaqfZ3U9OQ9q2r9qvsI9OPMomnOPmrMxlEJ6W2K9yCvWZZKME
sIsS6o3wTqADnbyRS6c1VFm9jzqjJhONgJkQbhiFNgJRO9w2wiSuj1R9glp/tPVkrjSRIr029ZvS
dB/NGOeVNSA2Z68BAQ6XIPFQm5I2OG3uT04RZ+b0oErjhYzsmV95oq2R7bxmRIbsGgdAqLRIftf6
rWFy6nNt755W4TsZ3OdAJ7w/sm1OswHix/Szs1Bf18yCdEmwDYN/3DOeB8K7OlFpvKFtGjdEDj9I
hFY+qRb9xpircMU2KaKcQloFkMjsu4sCoLwiA37ambO7aqPxMXerD7fTS+baZ5KmnhRBtOCoMAAz
bzdqMyO8qkFa2dH5anFQgTazt6Psf3Xx+KEVg3EahHNaxGZ3tcUesg8zn8NVMVp3yNtqMt9K1Una
Qc0/D1lA5MzL4tl9SkTH52h7w2r+1o0u2Kq5PRWZg0nM0faFRr5O4+oukULRuk07uW0Mpv4dpNda
+onxq9BAhBdg93y7jp6JNwHq4RAKFoeXpOOj6YlX08iwIlUtbaS+SUnS34TAmQTQum0VtEdI01g/
igd4yKAwzChdqTk/w0NhZCgNcCKIlXMSPHLSvVIbWUNOCwi9U3yuixqnREmSt0ti9diQ4zWD+x77
7DDV2j2crGOqs0qXkYTS/ADEotmUk/NUWRxjg0WBkFQcpVrSMfvLweeEjvmrjgyTzi2zgijEMN/p
N3H8PHRMWHPLfNGMCr8fFFumqt2J8Wl01jiJWV16P0xLfFYLOqlaCDhEfcPyavwsMdu1SY5TCWR0
PUfmYYhRVE9dN/IF1U9p3D9acfVu9s3jOMyX0AgBE+pwVCaBdygt1rpF0pTog8OMuuJEgMvB1U1E
eSGuP6lHr25zMnrBntQO8EwW7h0cx8wHRHsnHPeIAo2UiCVh2puOBFeRmMwHs6mdAunf5N2FEdAd
ZDBk8dHKY3WcJanfdrr2PLywRvuqbCilXspJCYOLjXyEjUBE/1esBzUcwnS8S4b+zmGkTPP8OZP1
Ko7lNzE2TEwebQ5s2o4HLSOuvsXTA45JhxdkHMYKc9rEVzFH5G0hOPInIs/R5sPjSSP/+uwltVwn
oucyjn5qqkNNnQ2YS3qSsWIsEoZzr+jgFVp/KKv+VhMlqJTM2qc9NJheoN6eHTInHfmVSLIDYnFM
yoJK0YZSD96a8jB7CtJE+Uyin5UH3dI2q1vRuB9REOKXyV6FRbhl/FwRv88cNbroabeNLdo55NeP
HJ+GuqtG5kpVTTKaIpYNVOrBrewv6h6i9fO3wmv6bWFN+B+IAqazruMhmz1xnD3S+ucggp3ImSE0
u5XM8AyHkIu7aCuI3I/tB93Rb3ST5btPcGHq9Skd2ho+X7SrByPfuJJgnrGs862eVK9oV+7jzCF/
K7s15vpcyeYAPAQ+aHLfxBSGJrQhxs0wpMBvFfqlqeN7M05yX4/S96qtf1rU2eLDFg1aS2U/qNkG
dDs+Zblxo6afRuz9ZIQItm9Um2asPgPofEwymWHP3+kwXdQAfbBPy5PpDhcmn2TuJU9Zqt8McHY9
s3ku2/R1sKtTXyf3aS2+67b5GRlsqAOx7wVgmesjhO9NggzTmL+NyN7WBRmVWt28xDGsuAXs0Gmc
ATw8MpU6R80yoZu/2szFj2CF51zg4OclaMLbDEm84Oze9Yl9splX9HQfGy1+Jx53O8U67YfRbxJa
VWURIa2K75SN5yMo2NPo2auV8cQtYC1HOzva+BTZHuWnNB/z3rrvrfRcWuF7n0zENcdARYOSppHe
POuqPPVDeh9bPKlhK2zbnU05sksaMlfnisyz6Unj5BvW3yaMGXfRHZQM43o6KWX/btF6XpgffuhZ
D7Lqn5b/QgvgkSzFXVPi86j726bN7rOI6KNmZMhBf8V2X6r5y2S73Y7Ns9cCq8pSDlWDj0ImyWWW
xUHlhGpSGb6bitQiEL+2G953KcIvXX0Eib3pZ95WrSGXgf+3ZlJmBtE5g0fPFthYcV6geCq9j5Tw
eFvdKGskDimQfEYi2QMxIQ6PmmI1MXihm8UBR7c+1MSla7UflfXCeJFxcbP0dljOBsVJrbI+YAfj
qcyBwPeEs4IEvYwcWWEYnkOkJfTy8AM3+ouSGtEOQjbE/pNmO5IHN2BXIQzzJU35oBwiGpvGPiUi
+5RhuIE0cQbCgxxO9cA0ihshx5tm6j8h4lCXDa3uz1N9EpySyT6HE+VYyboNcBJrJzPLzpWX3vde
8zPz+IIZbollF4DbPHJ2dzCLSpfKNCwZepeA6oYKeFmZjHAcKzjOHBHG+M32bJuM/ZOZN2ANo+P8
MRFGxdE9X4oIrKUQ32ORfyVodYAyKHs9yAIn5RCdc5M3ujLixzaezxWqHM/jnWDexeaQc3E10OkL
aBRXrBZFOOh+N4VHEx0z69qHZ+e/lo/P8fLPweDdLhN1ND1vV6OsIRmyem/pQQaRwqKi2hd4aCVc
BvHDiNmu0h1g7nrhqwjxvJcPgwz2cz/ftOWs7+00eQ/gabeWdTut6lfOTeOYENNfQo+CNTQBPas6
13nHEaMSYKC6vHCoxbRSeJ1dt8sE3BqZ8YSV0Z3TzF6l4/BdpiOF2SjY7eePrjW9Vmb8UOk5ltCK
KFvZoHjRtBKOHEqBisx3OkMUQOT2vlS9AbbKHn9MVlxu/p/MXP53QVz/H01mmJn898HM/8lpz/6b
CIa7/1MDY/4DtTKDMw+rAawYwS3/1MDo/6BERtLvSYI2f9/yr7GM+Q+D1F44a9gNfgf+/RnL6O4/
SAH9t7/7F4Pgn/E75B4yAFO/CHZOJ1Xkf43jQejy71MZ4Zr4SKTDxMg0Cdz1Fq3zX+JEppxzyRS7
W8caiSmYzGY7eZLWPdXzyu6ycRMzbQLBbWjckL5DLLM2ee2u8tKYTlYGedrqDMJk4VWdmrnKTmXX
WkvGKj5lrrr+GMWcnZxmBhcamJpcayk7oDwpW78ZGtRZ4GXgsVe/xkEbiOU0ocPaMzWwiuiaOI2n
rSv7yV6IRX9+ZJ0K1zlZ0qTTRuXRLHPYOcoqU6Sv18s9Y/5/Xl0NSOk8YG3rNjcmxLzA1RGnLLLf
9IvWqXU03c46hrC0ikjc0fRGMRdW1Da+w+lUMjEIqW/83iGeI+5bA8rakrxR44BGksOLNeYttvSo
Ifzqtu1jUDBJdrGLUSdvQMLv8KF9rYyeEYmoswuGDoY6hnc3jQO5Hggbma6anzJKXloos5s6R5UA
VeSOhMSPocsu1WATCtXdqla+1DEb9CashnVkUEGWwJyB4LwnlovUb+n66wEQYQJjb4Q1cpYYincv
NlDcdUdtVUEI8w201r4y03NvEnM4sE7GtP36adgQZ7se1U3rOA/NQpj8nAjHhhUdPsPRePAylNEs
prQ+ZQ4GjqlaMnKamvoclvdkf+Zuj0IjKnIq5ZkdRIX9XbCla9NhTeA1mQBLEiPzsdwvNfWZZROe
7CJkqGyxaJsd9uOxoZIK0u1chPmaMPh70gcLlqCG2BbqWzueN1Dm2k0yGyyF+bNmQwNOlOHr7H5m
k7gOPfruTd1ZK4xSq0ItmMtgBO7uZi9mIz6iIXyatey5svrXTil9o0iX94zx1tbEwZviux6ir7Rp
pqq0n1eDQYu/b9JLprJLkCW/4jH/cCr3NhhhHtnmC3o12qf8l7Y330xUJOuqM8iiHo992HgbT9a/
NFe7Yd6gnbQUEfki4YJvRs+NLilhj9skbW6pnOCosuanRSK3db222dkbtfCRavoBnv6Wyt5qwrXK
kOfUXeYL1ECZit7bAAvLYNKmyYX7Dv0vv2eXUhYkYVXDZ2Wn91M+e5u0mPT17DnkNqXeSQyej2yI
OJiCnoTkzZpnKHGEPsXsxemEv+KJWSUTd8jVawe0dRfmNL9kYaXHJM3CdWgeyihcz4k9PvfCdW/5
4tk5tYpWCyi5vQASkDfzUykb0qDCvTYN830QC2PdN74VO+YpHEZOAhl9Of4n4zPu8hsAjsPZxcFE
3YiERy06ntrGSQYg4T6Q7qafIBiEqZ5Cv3JNwHDq047TecsQRB3UVD0a3lPHsOgbqcVLIBHtOMiU
Tra+LQ0vRZHvznTpcH0mrthawKF9FC8UpCNtNyUedUWQqJo62tLuO9oG+eglNmm9RPWaIx1WI6Tb
3VXTaugF7Wn1iSAoWo9aDUkqopg1xxhKYyN2bHzDjYHWdwG40VskuR4uefmD6Q1aG0sW28zGXLe8
dmZaJtv1oSMYxSNqTojhlJsx6hQp4XpXKZLd4NHqYtJh3Itl9XBIweVNrppWLmncl4Fk2ZsMB4QI
8mhPR/Strcz2gNLtZwmMMsZHc8R8BufbqYgOMlrKqVHI19yb1l5EcjCdThqz/bCWeey+EZ6/T/Ih
eZ6tYT4ZualhQ2nLXQu+bOtyZEa8CXyRE2B1cUhjXD477my90p2i3q6xdcHysiZOuME0koJX6N9R
QuNYF+O3FzqCd3y2DmE4VXezy4GCcu7Ydnf0bbpQk3tMW8z8NCsgZW/hT57TKdHOop2Ms/atgZU9
OzZtI7mVga6xiS0dGPSMTuq0F5dm4dymBZkawTBulVPVT9NMKNacBtUvTz6xRQXJPEmPyWip3Ts5
grLYSh50XSOvrY5Zt0r11NfO+BBop4xJ4ofXzHizBV93xi/hjY7uc0VY682cA6JoTEtbJ1qC9UaK
9CWC3WVosjvEFSw1tGfDzjXQzxRe2ZwDsJR+3VX2Bzrx22Ratg41zCgxMlNxzPFtnth701ZFXUBE
7VwY+T3wv12UGBSMGk1PWch6z4A4fnRb2hMprThPX2wiuhng+jGy23H5MXWsie4ckD/VURMriGIn
wvQxdvTGrWzFyqzw2cmIgVse0jcANaefOtnh5nCqPUC9XVnR5ZwziywIlOVA0loc3SycftTN0u/7
ThKs4fqdstp1gcloa2Y6K6eI3tO5lxtzmt9wXZ8kc4qPiPaRxYsvZNTu/lJk/cfa5W+lCyZXxK6Y
BT3qKuLh/2bulqzJMVr0SxMATlAlrCvRyjcBUBZyeEzrJlCb3P0Km+HS8exmHRjbyGsmziclw+pY
5OgH8hcvceNTkPaLPK3GOS3nL1fX+tUQyH7VWPX7aAS7pI9fetv58jq2I5x3fyEb624Ht1PbMuxp
GamR7/CIoZpRc85UKasU+WuTYtINW3KHmjgk1ISIeIQfZAyBXHhQEJQfApM51IBxbdVa1bjTo4IP
Dnjub7HUfy30bKGjDfqLN8PVUefCcrSwznGaNy39b5WeFoByRBj86SmDtWTOD5ny7ptiYDxKE8YP
8GKscEQRXdQygUNoek+E74JMudO07GNu8nY9mnWxXvL2K9qck6SZWuGDMjva+zniHByn1dqkW7MN
E9LeYJRn7ZpuTXKhlwJ2rQjWKNFIMmDfroEXZihef3leezIsGGa0H4lzQbzp91GzMVL52LfxwwTk
le77Bycbdl9V/ZwMlAjdHD0ah8wx1a3nDAwDjOmrWDpAztidBxXejQmLVNuNn51PM4wdeYVACMUs
K3qobWtOFihM220hw1t3MM6zXRmHmtwoIcndag0mw9pIX8fASVxVzwXC3BVtbF6/CcO2I6uCXfHK
Awml4v5H2VNDBPHwi7392gsKgm+UuCMDezcnab0x46Hi7Q1vZZfaKDoX2VFcvhXdtzC6es07TUAN
0Z8OVmTwmL5NEIY+fgWW9dPqasePS/15HLzgCDj2Ie6imzAxvmTxWpDuYkEWzr3hZKRmdIbTzCCt
c4kOCXKpr2Mjjs7NAIBSNSiTsnCkT9UELVcuP4ZODkdHCw4OwLd/3vD7PuXcYv/K8XEvj7DEnVA6
d126qrWp3XVCpuNuHGOSVhKDM+dUCUKnloe0C1AKU1N8Xp/g+qJ+v4jlxlTK/DYmvOrP6/h9EbjD
3eQ00+H6V7+frsxETt6PzrBg+dd+P0erc+qqaubr13v+eejrfTA5iWOmQcK4PsH1Bf2+6I1MjwTd
mT9/YdMDX/eo33zoIuXZCKoXMID09iunOPdqLM7X63//2rSPqeqqw/W36/XXe1x/zRB9RwhYWGl5
nOtVf+7Wetl5chRRW8vDXn+gQY85xnQNU1BRHwd04lJnMCJastGbagS/WrVokLwFnqv2Y9cRDdtH
vxq997aF7jXMOW+jCcPQo7IasdHnHOFrSy4USedTn9iHwM6JHtbG/Zz2G+GhHephCbtdDQlcYYfu
+QJTMatSf9DaAkJnhHWnniei9Fz5mg1L1zVRYuv1tL0Sipzc3WRliMjKAL6j1US4M1MzFTk2cFp2
VKB7S2cp72baGqWOfqHoaXtjwflItGwfV8himoWBFHsj9syCB8jNQ1EONPHTptgGQ+ObSRQzIvxB
3//ZMmkCZ1p+PzfVjay676zGwVn/aDU0FKl5SailN26jkKVH6XxbtuZLShJskY13HcOhXSAW9boY
VmnK7NXVJCzFsLtrZpJL2cMwL3SafTR2ny1sdeweZM0Hd6GS98JALK4qK/IFjta1bWrfdvYweZjG
kRxTlRpMB1JdHzcyyh5HOyPjdAjmjTuMZEOGC4nU2mHQRT0QBtkN0iVOC5m2Ah36hgwb9Eg5m77R
LhjsIJnutB7hmIn6iDj2KIz001wcsw69Csvoq5Xnt21p4H8nHrrOh2fNiRg6a5DNhfmKcojIJM3q
GYqnbMiafgNdVb0XFboEXaaln+Q6A3CtYEbWG5/67J0loyVzMIEmj9B7LeNThADUQw4oT0K9ccZ1
bJefVVJ6q1Yu0PE4v2ehf7RJfniMqudANtlbE49vSPc3lZPkS1eUUnaRZThM9VeFM2ISUK7LeHIk
BMmDKa3K/M0uWjT+k4oogHq4QgpvSaJcqJmYe+mKgm3Nbtt5OUsGLViyAFcdGizdjyadNnfQlbdu
yGFiYshoyMuOvex7lm19rLvgUOvkqxhduG/bWp0MztoGfraxtounkp0o8dupGpxnHbfzSnPb/ZA1
7RuuE7IstCcHVY9vp3a4zhAW+KY+/SqbkVDhnjnbNMcpE/eoW9Pbg8U7+skUEbWkDYhGTA40mhTP
Vb9BeN+vy3wgckufazrw0RtLHYHao3rAJ2Bto8F7nQPJgFNQjCYYC/MqYTwxNSNGnsz1kQmt20jF
G0PHxJiJ58gjSQEqnOqMBIwQS2lUDHfMv9573c0vbgSeK3feHXkpK3RxjYxbNH6ioG9zsopLTlvl
YGBIWFGnE78RNGvwvOQMKnhkEZ3VeiCxqGFcBmHsflSu3KvFkswmk77vJ9sk0EIoAnYiMAmxqFvM
fwxjtiGbE9HNj0Wa/wxB1G7GFmBSnXVYFCRdR2XNrJxj/1MNwJSwTSqM11WNXCA6TjMHaRl0hFXG
5bdJVgUT+rSbxtty0HBrau5HMDH5Hs1+P2aFTa8CE0bi9Td2rCXQliA/lwR/pKmbH626JXViuXT9
0aC3O0D30genP4YoKpAcGa9pZb/ZoVGcaDcFOzwZx8hJYvrq+gjWd+kaaQs62ptnpqsh0KZ/3n69
eL3pes/rpevdf9/z+vuf+/y+8nr7n7tjTuKJ/jzG7z9XwyeafCJmtSo/Xn8gniHWrmii/Pj7YjLN
/3bT9V5G7KqZQBT+6ve9/i/XYm/xUIws9/3Ln/3v/vYvf5Apg0jKhtkORo+jGwXZUSyE567F1bm6
/l7OOc90vX24Xnu9+Of+v2//+13/PNR/v/v1luvT/f3R/uPvf3n266P/pz//cx0D8e1YIvyJXYM4
heVHlCbOvAmW/+8vF0lA0JLV9do5KNPZN2fbRZy1bvWhhh0VNsfrpQ5lE/ri5Qf2OsHYlIvXK683
66lp65u//Q2FOPf8c6fr3yDc+Nef/3ng66W/3/yXx/zLc/zHJ75e6Uw9xZs56pa++fNyr5f+fuXv
hx5xsNTedpz0Q5dnj7AcSa0snFcHldTa0sHWG0n9MLJ9WgszRfSOHy0a5U3nImbMlWvcphCtfdDB
aVgioCwQzDl424o23tR4K1fNV1rSjHGKBH0RI5iwFp/tCAjNpssHrX2JYJjSrQK4OuvPjqS0HOpw
SxARuopMImLMCP90AjKnY20dUkLvUnWXFGl1pBXwNqBq2LbSkOyf5yc3Nnd2iBbDQK+AiZsjs3EQ
SQbtt97I5thpzNXgp4/txN7A07fkd4x+yoTGj1wS7HQyiD2rPBkBeuGOaCSKYxqSOkPDgDgLAyM6
xjSHLUwkCXqf4oanSiBNjlToWkNTZ2m2NCFuMMXos237lDdpeCi6KtjE7pcpmJ3jN9yhFhjZnzvf
fW+8FgXoTTaFh2j4MGxJ0J2yp10ZOMlatEiC6xyxlpnuAziBbEUIT6OXu8fN9WPW8xMPmxv92k4i
BAn3ZmT9TPrhPWX5XjeDwT9vvOTarNMhrYsNFi/iUb2wWrttdyHxZtp6Hj2DwdOOXcEq1Tr6r0LM
N0mtndDVf+HX8LaB5/0i2uirDYM7tLIrGaobIyywZoS2tREWeuGMvVlrtlyFJW236MzSAM1DrGvl
popih2Wlf7e9UPNl55hHd2YJs0R/0EVCgnkrwEHqTeVbBWnUxuLYcsyDKMRdS9m0y5jcsjtoFmmF
Gx3dsd8PhYTsqWqxg/VzgYNsnfJZWKcpZ5Ao7B0V5Zn7GjsnNdinNLFvDqHhj14aHJXToc2eVMbK
UxsbGruzPyeD7dd4/leNoQBv9zbx8AQAWIz8dylvo6wLuW/wr62yXt/rXjeQThh12U2WQxtLmpGo
RzcirRx3vh+MmChpAY4rO5Pkh8jkp5gqXPtRyeDVoZVDObmCocQk4EfXwXqvEjFt8YAwBknrpyRq
n8eiv2qnt2VKIlw9jyVtHILn0+k+yTQNVdFkb6YofI/N4XMOu5MWa3cOHEA4gYTDl6LxqwbWXdS0
94y/WefZtK9KiRxtENw4tyg5C771cRBn92aXEIkqbtOfiYZw3EBAsNLTgKTB7Cf61V8lmhXEyeqi
bOthTAhsxQCorYYCdWmQ0cPGqnpObTw7eh4i5J0Aa4h2J0KHkDmnpomatD5qEIQtF+mY5caR5WaY
kmyDRxBjTs8KlOXrCHWDyVTaN6Z5N0KcupNTe+mCWO51zb6kgRgulQV9Jbt1o7n0XTsRe000YvlC
vPXS3OmdfSoUHQuOzno9xjlfNkpuBtQhOaOdYfqxp2jEUe1trF4j8bzt2POGIkDJ6q37ii4NJYhc
m6n7aaeEWQ79/NiP1sFUgb2ix6SvPaN4DdPwFBlvHbsTdMZe4QdIG7OeLcXspJRiCqkGWriDXl2C
yorX+ox/00I754oRt0fntrtGzkhfAYKuvJSpPMBSlKFU8RyivRfvbSOLNm0VcN6Zg8OUM55Y/Nyy
rE0UzlRSCZWv8enhJvOvj5IFs0AOyje3GcF6cAJluIefTzTkuCtvU4fCZtZg/khra4n3us+CODhb
YExXSY4mWmhDTxKG7G9SPqi2co8y86ZNbkFntZ2w3hCrsQjE25thYIguDR3eaKWtuirKttMQpIjV
BuZGM8N8wyTgojCJusUEumZR3cWOO+3R7dH/smNxSMLhfu5tc9UrLd/GZmeuO6aCK/SQnIhnk3Sk
o0DqTCadyQI6nAI7iHelBtemy6MfmkEHBJkascYPiFjjHTV2v8ZpHayMViDRtRfl6NQ6x6hmbxYu
8RcqsIguw3RgvY+T6u7cNHobc3aOZauRWDGl6Ci4kOVa+igSxi6F2UKDmFAZKfJKdo7CqZpjNF2L
nJ0Q+K6eRlX82ZaFjy8ZoWMWFhcKwv6IceIuSFBG9a7yHoW03hpx10Vps03w0O7s1jjO5uuMThyo
3CGiilwPwiTWt6yyV6f4GQskMdaQPrUywP/SaitLVdqWmBWiT+0w2vdtEt96KO/UUG6LRL/tRS7I
Mu3sEZ3sCLNPtYJFY64PAbH+Rmd9Gk4Ca71tNT/tiBKa5PMMWHAbjI3aZeVc7nqiPIaK70Cgoey0
sbT7GTY0R1bJVjGsWQ9OE58y2/0ZRPq0R91LtG2k1nalNYfZQfAzF2m57cx8Z2YYlsx0UHv1LFQB
qmFS/0PUeTVFrqxL9BcpQt68tndAQ+OGF8UAg7ypkivVr79LnBP3POyOhj24bpmqLzNXXmI7qkGN
c8En8v4MlwlOv+vT8FEaOP0ixC+vcfMNN/CDnXPBag37NfOYWKrGOCUR9zBcMNiWMSKuEst9MjIC
4nkjN2mdi00wZ82KlP6qyPuJ5avLqiZ1nrTZescafcHypNoMlZy2mW0+GNK66U5dLK8BzBpVf1Ky
vhdNgxKNsCfbnBfr6DS/j2/Ep2FpUQp8Y7ByhwyLH3+KP4E5HoH20Q0JusBI3GQrEsXluah+mUt4
ho3icUixgXr/UhXgs4GhuOos762xXGCedewf0xYgfsAAv67irwJzqdN6UPwEombjAhqsDY4wEeI/
q33LXlVHpnDiwXDH01yDD2tl6W8YwFZntyzhFTBQzcIUTn7mvI8i3ceDd8F9lZ8M0+QPs+p1UxrW
gZc8JoUnL/y08FxG4a2a+Im1z+aca+GqYkiETYprInszbM767Ivo2+fUV5XdXKVjpdvRMN21oFcW
00x49ObwJcm4vzEwZP+vyJlLeAYoDrrdjU2x9w1aqsd42iH0jnvENwjbukvWBW7TzeD/mZCzL00n
nnUxYsHyii+GmX9GxBxZC6DAIr6arRUiaAcwzMvKOgV1wy19aeUtZXRCKO72c1nidVePKi/0Ggsy
GFUWsNzP+52Rk5GkG3lvINu62ciat8eLNkimBD2ltpWHnBwbuzIaXxNJKNDJYnVLGvspWGIkgwAo
rlV+xgiGJCJTWlja8iGDmLEJptJYjQG16jp4DWLOHq+f/CNH88sw2aguxgST1SrvB3BG2FjLM17U
fhO0OJRTd8r4lcznqJzbjZU54tC5SE4T6yuSiKGlua3QArz2LDVgbs8nkiiBhw0vfLdMnjjDMGOv
LtWWVWlEip6+CDFfXeZCzMAZX8ECQQhVOfWtFdOOdA7ohIaySLDsQNTkJk0TC4b5EXr8BbUW8HmC
3ZBgJ+Je7dJevM1KZ9z6vgf93l/llJvusJajhcbZm4kzMI1onXCNrzIIMZ3GbGuWIQm78jncm5PK
yBTwZpPXa/ezenT9Jlt3LfY/07cogoiSfhVL0oM96VYjGI4BdKIAD8S6kmm/rXf4D6ty/GicYqJJ
24b5ncgNqbCK1UTKAI+ox4yAk5Cd6CPnTtAWjlOM1c/ZSW28D757TrCGYTsbSeNhsM7r+crlGAPg
4iOoHb2EAGe6vDM8qtUHh9/Au0WBND23kJOV0jsdTaxmhfqeCtY5OB7ZX1iY4ju0t61ZVqco+cia
8eaUQcJREJ4yXZqr2TZ3/tBtI8eBCaOWoup9wqZz59sjtw23J08zb+oGO1/OJBHt36Kmy2ofuOk0
IPBZCNR4KiM2E6uyxTo4CaAdYnwPOQeV1TMUXC6gU98+eLn9WBQIcS6dkwbMlHqmLNrNW7ZLBOe0
BdgKEh7Cab2xR3ry8iB4SZLsJzabDUGSnBAy2UIfrOfap8fJIjMdmz1sb0W7AJOTv9nQ/C3DKqCA
LDJpNrHNdWRVT9LNHmZbPnWqpcwgasqTmLYVUaeVrHQJyBWTiVNYywLxp+3c1yZAb7JffW90t0Pf
tCtJ08rkBG9xWn3OfgAcqr2RL/C2Rlv+TcLgOgTMr516xUBykZn/JAqLpu1k/xo93judq1ZBNudY
Xoe9n3QY5Kf7RM3fwkbu9gLjvfCt19jr3liO1zbrRhXQjmeGAkQ2CtrGBVKthoJZNjNusHevTVQL
jnKqOyN3N4bGI+3D/q7DsiStN0SJgIHeSLS6M++ynrXhPChQNL1DWTWRkCnm2MHmomB20dV716Qa
sB58x7Ee1M4NGpv0It1IDKdP09w/1uXwPmhysiFeP65r3ypyngbJEE8SLWOhGr1FSAQ1SJkfXE2r
ea7WTss2qO7dD8ed3gKfzgPBmkBe+9KNCF+QkxeWvrMMW+3zcXwwE0n8SzjtKWzZpgSjt/IfiyGG
zuaFzPc9LFgwfYiEV9gCfr/6MEm8m5mdHwe3Y8tUV+PBmrGnFPiQdz5Wgm0EsDYm1jQF88Fqj/hE
tlEcTacY6IeaRtoJXQJbAGcf694eLsYnMZ/pLi92niz0aYrIhItu+GKz+jVlDjC5grBxnETXPC/R
DXTy4OBW71P8TWSZx50oyR4N/zolxU4a1LPJJdBda249aZ6eVZDvvCoygXgQlHRx1HN96V76gWFp
lQZHFea7KTbfu1Qh2xG/RxsE9iQN3Fe48u9y8LAr24MYINTGcMOY2zPH+pTQtGOG7cEeCTglzIQP
qeWBsxusgGXpOYkH6oxC7pK5E9MelSF71kF9QXHwNhXr4XXiyR0oqFUmXAp0DJDDLnewFTF82s/6
A35uxhQdmTwvtZ57Cnz3ydj8ISwEzJ2e89G4I7/0jT3o0wuiYTUa9VO7zDDHUe1Cf2cZebOzVKtx
v7B6GszIJoNKVoFltaf1fMx8/Q1hct+JiGQDAYF1jCC5cjluMM5j/LN6XDuaSJXfBminFXU7YR6x
CB/eGF9zZGOkJukDzWrXBfiKB9sztkNKenzu3fcmZ8TM6OCn0s6hDQyfC2pP8icb1zhP2Fn3FOAu
d5ZBj0vZr3OiMZcAU1IOFKnri6fTYz4PBhhkGvbsiOBF4DIQoiqrQNOAjIqQ05S0PMS4h/rF5+c0
4SX3B3rwOloOm8YsIFIjti7zijrUfxIzdw7Ks9ZIMly/7fFFF/W1bvSHTWvqSnQkWJMfBsHyMhdL
uNNbJGorWsNCKNmLFvm+a1GG6cA+NCbAJVE4Rw85f+OZVbAnXIZ2N5HCdMpntylpv2WC7gQyekrM
96R5krmxZKaWuVXofAc4uNjaM0oke77S1fiVVWxiZjt95JpJV5Yx3LMQCNnZqQ85OKROlPlWwKtS
xRP+tPtsbr60PWDqGIOCRbT5avkj5V1VcJOCGA3rPsxS2djcJ3iTQtwj27Go9I6f1sTq6L6qtnjv
4jHcEHvkxoQPPyNn4rtZt9ECUVv+9QhEbYDtkOpi/4Jjon+s0MFY8XIcOfFf9B6K9lr7FnTHUQWP
RFCOqipjAIz3MVtHjJ/JE66PXejhihg9QhDQNx5kTQY9iwUhgpmR5CzoaA0DIIwj6A+f10xjO3dr
uhmTZfGecwbW9KqvRif4ZpqxRaJgV2h7p0AaB9XoazX1X7k5HIxAgJnAnRNlwSkFC47gsh+Xq7g3
RLT1VHIHrfEhBINCYsv+QscnW9P8EIPTu3FsLvHM2Twh3u+Iot51dBLAOgB21b7KLsPbEdylbHjD
MX7PhEXufgHf9HSL4kTbmqHcsTcSefMYxPqN/J+zgtG6niZjOOl2o9W41YRjpeU9Ty6OC3fIGIja
zQHP0KrO9bQ2MSGts0nfzISSKqmxGQm74it/XD1nO4OrcqWNZpeo7mvI5jdHWrQz9azogpIMuw0P
YF0zhWp6LKozVvAwsV6aJVPz+6A6Vse/zxjfmad0iG5W6FBfkUQew4fZmg65xcJDGTTCdCkuzb6Q
B4YAh6RIBdRhlP2VqtnkNshEXPX4JK8N01Z/CtAmKjs6xASamVcW9aHJp2PISYEjriJenP0O2RMR
F6R8FK4LEdzEqMP1nEf3KITAOI3UOg1ZjSgn/D3/NScnQqCRpscR2E4zip6BuzaPFl3l93/5KHPL
rxSeQRil+8YzBoprbKSdeJFyKkNvZUEKTzWetYn9ggt7WvC+NurgLyq7n8Y0f3SUW/DaHmqBBp0D
IxENyLmM33FEjqeyHCmpTQ/4e72xtHdp7+YsNoE0CYIJ5IDqBdwXGawSiJRnIjsYDP9wm2DUhx7C
hk763dEc5pfEH/TVh4Mw9xdoUv4mJld/mKkeNUGnM4RjKNq0ZPuxJ9m1QWHZzJTYVSRubcPttqnv
hNyxLWS6qVS7KCjHkygjmMeYgxmqzYQIzOHC0hbRT/WMDiUTJCPnDmpl7Z/EVpwWVggPbvboD7fK
gDLEAdsCCdi1U6Cbw9GDJVr2tGL0Zo5TucS2E0ZrdqKQNcb3LOc2k+T5JpRmvhBt4A3Mptowj91a
ofWihb0Jamh+g/UeAuIwbNp6eAv2nrJPv9/79yHkgv3fn/X7MSsKeTKmaZ9MnbcfFm3l9yGJhWRs
155Ugk3C/4+CEVqMKBr3mx3Z/e/nf/9pt3yRHWXZ3m9Rau1AnVOOPMy71tJkNS6aGs6A+qT+/9nv
5yrLOwplQxp0WyYbWVmvGXDy24hOnsCR/PfZ7+e8FrB81npUDTnZ3jJJLIYUXfa5co4Nvt8NDI6/
XWY+Kc6KFTSgaTUEgiaZTERr04UX1A+fokmbTZgEDJt7izxl78X7cIKPW8Xe/dhO9Z0KIy6NJdbg
vDNvVHMT7IvwbeQN39STZ+4pXPVVBaAwE1B4qk9T2v/IHKUbSb4LoCtBQNFu+gIGdpJ+8AK+dOl8
A/C8yBAJc5Dgn5dgqwFC/poEzW3dpMbN1feVdK7ToJmxpK+2bh6saLz10r84Zv2Ng48vpmiGhTA+
W/YedWdurNBGIqTKK2k0MzZ1K+z6nMoJvytHXdSoP5H2o+1oduTYc5rtxXABDVBwwiI6G4BZgkhe
24Qa7yJl54r/TA/e05Bkz2lfblRgbDSD6W3PNGFvocUjSWy9moo3hphPnTlecw+5txvPExn/dc/L
RlYupnboXk42naZF6+6DWvxYg3MfdtnJtGrqoqr0rrBKlhCjpoxoTr6ngbK0sYaGCbk3Q2pSRn4y
W+MQKYHaH+Et0T4rd7FjLfanG2IsK0lnnn4f0jG3jo5rPXWl+QDgUS7u0tj/aswxucz29K9oyfzB
oXtOjfRrcrxbjf9j3ee9tUuDa+IV3xp5jWi2czAq9qlJ/W6Ny07KCOwVxA1uKzq8S3NB+HGizXGi
2xwHXm+IW+9WD7pIITxQjlB4dCAEehh20k8YUyuPhBZ8Enu8GZN9t/ynneJFuvbr7P5U6M6Htk73
LZ5rBs2Oxt/GttueU9YtLhua0OGyNEyPncExOzkRDVV4v8qQsBYR7k2Rg/cZCu+OF4tFGD4CLuLm
Nm0ZBaXsztzC3c11f44MOjOIF/9huhXLFkOyrI0rWUZrz8oY3b2mT7fS8wTrijIROMAPo6nU0beZ
tDLxoCWzcLeNy9FSBfbFseZLNNZPfQDtzgbTQIoZmYWo2VhyPwElHXDqsBosJT9Qlhjc7WBkgTi6
PNQ1jdrLh//5HA47akKXT2Ylc0xL+P8SEcLe6G5mXFJMOLCODMT445o2VYQZQGusRXs1OJdc0MsY
0xfbBHl2MQ90giVHA2cDSQ9q1vrkpOv22kjSs33KYlpU+V8tM56E4jVv8aIUnQaRWVonV2Y3aYmn
BbXn+SCrCQ6QOUm/UoqL1i4gY69Xm9RjflKU5jUL0rt2tFbTzCIqrcfvFh8/PlPye62p2dLnd0kQ
/XiRLDajm90CbqBjbnzjy1+YZe5baHabyR9hII2skP2BljiNh0TrJDuEVnGhXyMjw878RYeudY5y
xTKoYfmPmyq4DK7A4BoGGec1oYOs4cyw63hdNYFJgkDTVzXOf4wyGF+MBL8kg3TS7ahYM70lp//d
tsK+yva9gHEECAifrsPLNrAHW9cZGpmmpslL7ccxkNhmI++FweGAhALwaBrVJ/6lehendXQiUI/d
E70Er+iubUS25zq1d4ry3q/m8QgPhXFCnexGk/EdAqzFxYGrJhVlkExnz2+2AHtJJMT9NXVz4zg5
xhFennVnB/pYY7jkfMwJGiHIXoYA2UyH/imfs7PHhN9grXO0ihObHlqYWpJ4zJ70pmyjEd6S8Hex
NT4yv4/22rL+zWE8nII8pOgSnS5MPKTResgZmRDihA+kuWWzJzNNHEs91Te6ZSXRz/A7Si/817Yh
yudQkt9FIKykla/ZXv3xA4LUPrmcdKrCx1RTqwyJceUYQhzzyfvso/bFCF24AigkieOtw+nIWg3U
NkGaLipBobUvVsZ6IUvNb+XVLFfFqr9R+3PFf3NSLXtCzUkPIYpIxzy8jxQyGtMJRwjh7XvOjHqV
DsXRD1ps1wwVtN6kgf5Xe9ONOoNuK2IHl8j0XY1/kgpC2mS8ps7MsL/NGYBU37GXHKPKibaxrj6q
7azNxzKJXiuBFBqhjLj1X7sq0H8nZjYhaaci++c7wcnMynUfSQYE8f0sG2MfEuwVEHHiJXPUUd0y
VuoiXAYkNQrVisj0JQPVUoP0kILvhynARvqoOup1Ei//rI36gUtDk+ubkQd3iCVQMJetT/DpYoAz
E2Ofp/45BgCgfZeKo4qRjgSUJLsNHGzwNGH67SbOJz0Rm7GpexhDcDlk1u3E4GOPzAJ6N9NdKzyH
3en81vmcMfF0y6PpvZE+Uya6/GaKcYFtoMc0myGbbg0cgBGnhLPwOIMyeo1cdfUj2jlzCiSb+NH0
iyc2UJL5CsMl4saULJ1I9wMIjo2IYHDyJNFVJKOKyL7I8CMW6pELV2nza5MrgajUkNyzWcNKr1ub
yeOEirYNKq/bjD37WvqJiB25pz6mY32gTlCLk0YNJ1FQf+YQ7nwRXVw7vSEN8bLesT590KVH3jtn
/Q+4bvRXlV+zkAFNvXIrfXNq4tVWCBd67M61GnaZ5/ytCtYuw9D32zGM+EJEbQPXAL8Qa2XBlrtq
ccEtKSyhEC17tGbEjczcFU10BG+5K3qrh1c40z0tk0MIUpec9IhC0GtyYziAoZgKBAbFAevV75N3
6/T4ITK+W9MAwq1SBLFcfgaFGazhbG0r0/g3AqBcNSVHFGGjax0Wn1A8lu84uOwEomDlzA7+wNpf
jBwT2kDzMJf6yinH3GVivrtwR/ir4Pzl3E+TAbb18A6E/qtWtb91xAwsv+dcUjLLyCgy1SqD9DTP
DtAnWre8rmUpVRAqmNKnOjG5r1k4L+bwqy0QiCdyDVgEP7IW52UKJa0uGGPNjY9xtb0k2AJ3hWuj
pnJXa5lebJ0c000S/BQRG2uTWioQxBlTKNE51glA7m7OSPRFzRDvDVd9uNhoqTgpD8CQIZazIV4Y
yAcnwWscK/W1oKVikMFxcJuD+nsAP74y++q9V4hBnN0raQ8kIFNykx3RNJZZ12gAd5sAz6CMZWOB
YMfsrg8Wq9hUt3x1vsTGDSCPxM4IQb1ENkPSefQPCfO2VabwanI/0Zx1fzJTvi9vUiMniEg28kPk
bqvZa7Y6tC/YgmLrj9fxZuVEewzrNXCtr2lhiGWE+tiQwScoiQWE1PpWBsYGIusnK47RDLisyBzt
vy/iN6aAAywt8Qkp4J+2v3Ij+eHe/df3LnnEBBk+6ANH9QX4W7ori/EpLK8wg5jLFh3NozYZHD85
+Yn9Y3qPnsIPICX1BfE10sFTvmDMy9h4NJuQ46lWu7gQB8POr1U3P7g2BV+OxBLBdEegUqFpMPfC
xZJv2zE5WDYl00b1HLbGvuyMv0GoKKWOEGcH/0nV9GMClp/jlEs/xxJZ/PdGFx9zlH6jqTMiiC6g
ptPVJ/lcuEOv47LhcNedfz/DRl42Eiz0c1YvJYtPNxKClScirHGIIfnR1za7O3OK73OPo6WCu0nm
CeXdZxa9G3uuRHUv4NPAf5l6R1/CZFnVmQezygHGtO65iM09yT7eHsGFJ2jiG0j8hz7DS4b6QNg/
5OeHFn4SbbkwiEa462WbWxvbopM4qzwwccalcCCQ9w89SJJle+Mromjts0Eibq071oBTP0O5Emc/
pWjDaMNkB6zlObfNkyzkvdePj0QzKIjz2TtYJ8U5kkiyOvQGJAfa5p71xO05GKsf5givk5H/sOT5
16Y2h4mr/i6NbFPFa5ixNPNLB50EihQeIWCrmitDNfNrRiErOlko+Nsfc+5/ZL54nyr5MU4dzMEF
kEP7TwrbOjjkMn4UTPnSPPhXpmm+61HMmVd9ODhLwGg3L6pj+z5GeyjV5Y6pzyH1+e6YGJ7UdJ8G
4i2QQGUNFKyc8WkU9qcS9BM8u4E13nc2KsqRK6qWZP7Uy/Lkgi0JGiSqMeHeOrTtk2Aox4jPYqtQ
74JppE45rj9pPNqzxIOSKewraMdyRdruuWE/LmDJbbO4eJkM6C7lDEomHQ8kqebZfJR1RqGLEX1F
GXJZMJB00felw2/c1n18MJJ+t7i5gxSzX77z3fahDiW0S7qE3QZDhEuMZkdQ6WB100L6YoLixfGX
xcWvM8MvqWMia6TwOsZCNlhOoJXqJxtgwRe8Xp3dPsxV9onucK3K4ZTU8zuxxi1TRkZHQfYycqFD
2Z7uTQY2y2uVpM4FR8i/OvIx959TAqcb1m2U2xb7aA4niH0sJZR4sQtS22KY9wOGQBB75TdMBmZ0
Bq3kxJrdLnp34vQjTKpPz7IeppZ1V0rKWTEU0vjSez/dLy+lJefbnHSUvsbREd7lpncXIWJOXtyI
myeLUMh3eyn4axh0nx1MXEzcXlHbafdzsGMnlJZP4ONAbv3jndt1TDobHHsCCZcSnTgife6MwWPr
O6fe6RmhTetW2DsTb0Cs+gsFDRA7Q3H7PQtHzdFu50z9Tfutx3BZDN15aoZt71nv4D+MB4lpUhgT
Vzr/UafpS5dHdyZVjeA/mRx5MW2pSHL4Znv4eITlRFeXW08jMsze/EP44zxDjESmTdju9wpbFkFz
amsWtv+H7DwH/Xcy1qZ3rxU2k04Zf3wXokbg5ReVFCahsWBm4C/mE67o+dTlYYcX0vrRtYRaVqY2
tA6nhULFQwZw+mwMTLFwEVE33Neo3fQcrHsV4sJv4LeVs00KVLT12pX2PRbQet9PXXb2Rys7t2Oc
nUXVkGv1BQlCQ9AhG3Pw/D79nUCRvlqxkCYN5ruUAHX5yWHICLyjr4+lLcxD7GXJxes945z4PBtz
ViLwcI4sIo29N6ujQzcIu2cRRScWnB5nN1MTzTX5yAydqFOAl+V3SkaHh0D+4uH3QzsJ0XymmL7o
IQ+xLvrBicAN92j6JTZzh0U+9woeaPLCbadR3ZfP2bJE/f99+vtv3NwJNrnHgo41yNpU9XJgDdDl
Fj/070NbEVdZxYsT/PfjzFv7JnCHEir2OVycLmnPJqoL1HYeI7Buac7t4/dpX5VP3J5JA3q4+PH+
YNn/ncIlIL7LqrrmMUGj0A7vWE9K5W5gXznE2sb2KbLBmKjU2AZ98hf0Wnz/+9D2KoZc4Ik9lPnX
NqHYWZm8VBjKCES7T45EzhiGY92XzZmTlMWtDOvz74esJy9pV9rHrp+MszSSDSjL/D6SYBi0N+fb
KI+8i7J8/IdCXgI9Xdu+/5yR5u1waE5kl/Jb2pY7YadkE7q5gfLjZHgt5Hc1mK+mi2kw+ouLk25u
RHEslcPehNx8CpZ3tzSN55lO5moyiYW530M9LEc5UFFp139yp9pjvQk+IhBm67APv5xQpbgjA4ZS
bkWOv9kJSLdxS0CrRW3bqNRO2JMEr5alQV8uhOQgiRlTpj310hSnAM8I7kO640RShNtZ1oC7W95f
Wy2aWWm2p2khbq1+n1KysQAzyu1gxtXhf//EWv5dgL9nNbEg5+zUX2bUJ7tAfSRxRY4MEh7GlenQ
D9SiNx0ehhTA7/b3bY51i97TcNF0miJaBRz8biaS46xQfHMfc1gb42RxsKysvPZaJVoyOWFyzCwM
Eo6xpSEGpYRoz27qBM79TC7rp+IknSy92fAgSEm/e+MwHdq0+EoSZm2zHDdeiPeDaMyy9YDBOXcl
cK52urfmB6eEEhBLKvPiII9OCcvLbIrZOOfZ04IqTMto3vtZAQqopo06JT+nGBKvPIftlFnnPzrM
Dk4m6kMRhHe85eah5sRJ2xYfjl32O1t508KJ05AQr7Rw8KLQeroKsCOSfzozK5uw7rDRm8ysu5Zt
zNLRjy8TgD8sQ4O8b2yowQO0xM1oM1OzuIK38QK1Rw47B02/EkJ3py6ZL3Q8wgBJAOdVqCgadDhJ
0uQtKJr4bZqbd9NGyEr6uSfaZOgD0jjVaS35ySSX8LfCfVI2zq3osbBVLACAifuHgFf70atwC5hC
XI1Y/Wnzt6kSzWkSXvRIJO07ouDtZLCSaVo2mxh621E1j1bCLECYMtnj3TRPHtMG02cwW6k22noG
gz6kWLkzI3j9mdM9MC6+C7EbcB1XBzlZmJxdE6MYmYw9RYNvKqsfC+V/LCHtTCECOhS0bnGOPrEk
N9YgFLydqfpxP7W+WlkYyqPkaFXF58DefKN8esiqfkndt157lxkzF0amgAedoBLGkq2c0NmHU6kn
HXvu3dBP4dFy+aK5qoKzG1jVZpi/g9QVNDaa+tgJuS0LvEtE1/oX9ir22Q6xmjCD618ibtDgGqgW
tj/kAr7AvNg/wclaF/BZn2m70c/48o6238QMC4Eid6mZv+I3AwRM6DJxxB1UMuOE1GxsylpOROqi
7IGRzxV6S/wU+VcX//hZGaTSy6nMdt5S/ONqTM5z7xt7pBkuNc78WWj8qG0V+/sOtPduatV76Mck
zTlq8OG3B0V+GF4/vOuxMtuvTitQMXtZpdaP23XvSdbwFYZvrkuGABemCFtld/3B0Pgx/RbLzcSB
+1w5Lm0/SXhk03oKI/i1puN+9bnzNS+VdLlS17zR3aUY5psoi+g8sGPHTesfy8J+ZR8CYJCm0T24
t/mRfMibKEagInPjce31GWHNSbH1JoIYlhnmTxFLpF9CAffK96gim1r47BKDznmOtfHYCJRicLs9
l0dEn7h3L2aKFSDqIvMZPfHbxurLcUKWMot2Y5ZMf8wsvRCP6+5UdqIJ1WHwaUA/x+0tKy9+jA1L
nztKgmM9PvdUGb/rLrqb2io/c6VYKR3SWOPDX1Cm6K6Wz57Bk667NeoM7daU5mtj2lvdmiHJds3q
1MJKxv6DKY3G6ceyMbvHDLAKbce5lM1iIUrT0yDHJ1xc/4Yul5cmJB1n1ECEzTPh9nwzhlUOsz2E
n+N2NWng2bhltX6IA86t2Uqf2FuDwotdUqYmyXPupVQnqzA7uktMIhQyuJgdp0RTsMkSAE3P0+h/
0dNV3I0kLB01gy4jcnwNu5FtU08qXcYfRmsXV51gpixsNBPHZESQRvhBBMNMY15y8xU2T7wG6OvN
eJlz50Eq0A+1bQpqDKIDKn3xavvBRy7ZKKvMv5vQLvmdByS30S0OdfadJ3BAxu6L3Uay9bAj7tLk
LaeuZpP3GeJNWRXPQudn0uYLZzQY7wVvz4H9oblH6YCpiw5wX3hHHTbxa+373GMTjL8uZZBvDX1p
0Ha6Zo1HltDDUKgnN0vklg1wvgGi3oH1M97mgQkVfmbUMYeShp6eWqvEpp/y52zawcWW1g4XhZmr
rqDCgnYiNMuW6iFq/EuVEt80bOpkB1TFC1VCLMNDoishONB97yXuqpU4740QQcdbaKl9x59OyAAq
Tvmd0cZytj1I/vR6fYMAy+5lD7DPYyCSTpI1ajLDHez9XcDWcsdY5FRxmmMvdwKmAQoJBEAFXvB+
m2ufe4p5RwlKckq8BN6d1VSHwjMgXgC6GI0+vPhLTwQlJ9SAmdWlIx/D+NrJDn1LmUWwTO4k/iHQ
3iyNnSnfWpk3bLtxsq6U+xhWLTe/D3K2H0yzSXcmjuupAafDxTf8GtrBevOTmo1SCFbEo1k3n0+l
Rirsuz7dzvUd6YjmqK3B/wZdehfTPUQ8orr8vr+2GbUbQv6wtiOXee3EnCuA2DUzMd9wkHMqea+Y
el5k8scD0rqtyHSsq5wGB5qV9nGX7bPGwXWeUF0ASXPcYWMrNqxBnG1Qxp+ie06A1BwwHfNHwfPZ
CMv9MZnjnBxblBtMuM780dLEQtDvrqNj7GKLudtWQ8tpaNaHQYMvkwPOz64sWDe20UZ4CK94gQ0c
fDV1kzZUrRYBRTIMmBw7uBF/uaU13Zu4/aM9IPKcCy/ZjcEe32qrsV8ChuXkQ9wJGtHm9zbiRlAh
Hdcw1szmSRkrp33CAIW7UBbeyRzwbkKes7eTMMFap62zb7IeZK3HhMkoJ3+nsxknbj09FzFhcelM
3nuUl49VkHu7fKqdbSMaccgkymhO4CP3/L9omMNWZuGGWph169jGxmHzPxPD3QRNJg8AeAea3G52
SQhlyH3/eeDMZYaPs7Sy5m2m0aCiAQOdcvTeYEWAhGs9RJDTTlRb7efl7bNzELD4lNEC2dkOYOYh
lvxFLbpBXp0T/RcGtL8VUd4fXP4gBujpUxH388pFadiQ5nZOLgi3NWdgdyrqIbp6XAyG0O/OqTl+
TEVG51nYwXOQ1UX3RM0MhrMkWgx8oZ1LEQUi686J3/p8UCTT2GEC776ac3xEvRarGCvBwY1NhLrJ
kocQgyzhcrysgE6IvRBICmJuxKJYvtWEH1+FAUWCVJl2ITjiIWyxm1ZP+v+4O7Mc15Usy04lEd/J
SPYNUFFASaJ6yV3y3n8Iv96wNdLYNzOqcdTEalHvIW/kQ2UC9ZuIgJ6815VEs2Pn7L12PyR4e5B5
BL2J4ruqOChjJ0+aILySHIZYLQmW+FFpdNCd2HqY+WM2G1QXZfgWEBZQd/pC98YRvhaNd6ehpe3U
HmCiRO4i+mpU1+pWo9m60gF68K5JETgBhlqZQVaBbW+GHTNr8klMSD0KKIpa+1VIVf7ounxLg/IF
wbfy0JfmI4Dk8NvoxVqYTbMStPNPZp9+ekFiP6cqxn2LBKNzlsQgoXjSFvjHtY1GT+cauRPFOuFl
X3Z2Ccu0/e4mnPv9vCfXtXdViLVc9+UMck8kZFRaVEt++oeLtjp6RgIQInewlw94xaciiXZpntzj
FlsbrePcG437RlQV4kXmBHBHwvTeYi6cZGOwqqieDpQQ1gmkVL8iuYeXouzNe8O+T9iU3nqiaJk0
06GkemUg4ZkobakeO82TTGQR1SZptux48tcd4XD3VIHmvcXQlzkSiNI0179thn+rpkN4wcnZWIL9
XIa6Nu0LJXqZgG3uiqrxtnUjvgQdcvgSyrQqDTJX4lIAJ52KgSKqhUvRB9arqrHfhB4hiYozA/9d
+ZOmteUXDjg1l+kfsygdVnWzVvF2reux0v3briuH1Fdc7cdOGlYfd0+T4g0lT4qRPEbF0ih7CniI
AXr+IkK0ORJr2SIvhernY39fjbmz14zIWTOc1KjDhmuCJQlcPwuyXah3LuZl4kGgUXSwEFfIKKmU
cpY2WXxPWaWsCuhYMQtu1wzdflJx5MiyvQsCFh8ZslnAtn/mQNQdKw/bVY5pFAqIsRqm5lGXEP9Q
y9HNSRHp0DZA8Woh/dWHCUJDlGBoBTQ/4nCb0yZ9zUSWpQYOoaqqceRI5T4H3nvacqigto12KPVp
k/FeqesmYSrKNgGKO96A18lP0dXtGdVh06kIjXiqSSrf0UXoV+pUaNcgsuLDOEv7NU0vTs2H6AFg
BIm3tCwI59glAAZZ/WMtLApPpaieyGI+uGrhIINFM6y4g0m3Ssvvw6XAMIp8nl3J9DZ22jv3QTHd
KSMjtAI1SVK12UM8di7Tz+gae1VzAl30lA8dsEu9vTK76vFGIJUJU2Xa4AJ7cVMlv+eZWYbOjIoc
G/IanIwPdcYTjBN2bW3Z/uDu0IAX+PQktq8GaVGAO29+RpdKaFtnLSTigV07Oboac6jGlnOvwjYf
7L6eLV2EEWn4GSTJ9cs2Cux9WqQBtAZb2en0KRfdAF+NiOy3URkh3zfDYYyMgfAx84FMJQuhUaTt
wkLZTebY+p7U67fSugawiC5xznijHqovp88J8M45nNEciEr2ZanrqBPcSm61vF/rmUoh2aafVZoE
hyCO6OAkFM65QHZYI/tbwn2DXtOKHk+o+lMmqnpNm56hBF46U3GPohh5TfD9wpAQmH+L69SW30nD
OwIPh/jOZUiPkngL2xwN3uw0R0Q6IT9XNYTreB3XyH/3qqEXG12tGPUUZ6mY49WEz+TrybBNaE5C
3nwoCuZqoVPFRyJ7Z/e7vLr6rDFvBGZ/JvXYk5lq1ek5N7SftoQPHhhdt2LwgcMk5zqSZEyBdhvU
nZWo39gF29Pg9Zce5VlQy2BtiHGbOCHMT49tWDqDs1URAy/sSqsujYsemXBVomtCrK2lzgGyVzHX
o2oiAmSoKTcTMa0U+FycdPdqEsRXCGAPUjVdckRQYk4dOJh0UNawIjd1Y0Iey6lpA8aOPR4JqEAS
9ziCt9XY2tmSk13AD9GvF06cs0Qscrw/d4wZ8JwiTkfzHB8K9tSdLS9pKbUNlwfqiqLkSpnq74ym
3Mo0tMYP0mMXxuaaVMvUL3XzVCQWoKKQyFebmVmJlhBd6jJSe1zqLLRFU2yNlOfKwOeCMwvESqt/
esMgUUpOz4aSITj36BK25JCvcDWUjEBNAgE7DoxppEP+y9+zouaSC5SdXYh7VdQWfStnI7VdA3fJ
6B0JzRrpcTEdW/J1Ll1drcc04uzvjCvYfBEI7+ChGfRy57XZeUihmPYTxv+CsOEd/RYcDzjMF+1Y
BneTDC2UvjHErxaZF4XZsnCjnyBoyc8hXA8Zim1qK6mQpUBY6JHOge43rmYvzHjYy66VaytnAka+
jL7WDMNdZjLFgabQBzFdjb7YINZR9c5ppvS9Ydv347GX+FBFRWuqRNjPAUBQJuyH+RzHtt3XQXaE
sqb6DQpIra01vITGezkoxSEYeC0NgL47U8s/TKvoTniz21MqC2PJmAtPm2qSc4IE5zik8dkYqnF7
+8grNjnCt0PgcOCHGYfLiYYWwXKEZZX7oal3/ZS4vFp40j3iP9dNWpJdkseB79iBtghBB65GadJh
9Uhx7UG3HoUb3+sAqEirnhi/g0M9G3EYrqJwrLZg3+4i3X2JPTc7tbp3xq4kjzY4NXpKmunrtsnp
q8xOevTRc7Fcmh4Gfa3fDcP4BHAtORfgy4ImmTsmz1JM6SMRJ9G9kg++rWfpUUb1w5Rlw6Wbd9M0
OqSkxWMpTECi2Zxvh9Hza+Kdr2bXE1eIlntMpl2ZgxYIGClvAeNyEIli36jZMlNcWEpT4Uvpy/dC
8ZyDXTkNDFpyPqLSS48EKuNXL7VdksqOzKEItLBK1IHhptvUQOMDDt4fyRbzdc3+rFR633i4krXB
Br0krFasMwONp2ePxsEeiXpWB/dgtEcyeuGAIaWJYgznWqQiQrM5lGcRfsCu5hSajsjMZPXN/BNk
cFE7vtbFNW5LoharwFp7fYF5tAI7x6RSNpKuFuf/rgRNISWG77h3tUukMGDm1TwRMLzG2w8StLpm
Wb9Jg9rA0OYLI5cbe+QwlTuohRoNil+bjUehMKmTvS3XgyWvTUkMl257gd+yFKMDVXexR+sthvw5
wnVfJW52dYrJjzqsf1YS/IomtT4bVQvlIOtOScd5LInDU2wUryHdCv5uXPmdkfQwV8lzG8FZxZbe
r9NJqxcNVg3E3CQbqmahnogYQ9OmwpVl1EOAW9FE2RoSFHlCENwPnNJJvMlN9E0dU92Mcaaf5c6R
ubO6IXoXG3g+4KNCp3zJVByfQ9AzTQItBjGRYTKgMvDKH1GpbQzRlAfDpgBLLVtZmR6FUOEaILFw
y/kNM9FFYTTyQMv9DBdA3WgKVtwoqMNF4GK5z+JZhM0B5VCM4Fi70tpXPco9e4IOOsYJAiQb53zV
7iqgWMcy7sbjRPXHbGsewOuol3VhL8fKFWs2N/M1ucZVm/sKgXOYBjwTACp1ZTFymI3oFiGXYmKQ
86yT7oy+uCCsd0w8ztFoSamt8ALWGkbNGsLkknw7bcWJ+Emm5HZB0PLWcfI0uE19V2vVQlohiOCu
ZXAOvZvmKA2PKn2aIzvRkuE7Rzu9qgYDCXmekaptOT1O4VzdTGP23AbmJ3g8ZrE4dFyN8YqwGFur
QhzzhtUuqjRjB9ifir2Os0urVs+T1rxlBocepiNuIvZDYu9qtw/evN5yGThU8dkjJ9qToXanowRD
dGeZ77bAZ+zMAdLgUwRjoNGYAdPkzLTtnYmq342d6qK7pMwRXxD7uTk2bDZaMx0Is5oOxCAnO0t3
MX3Xbymb+JZELvUMw3I6Owyo9C4MNjEqKbmoJzaDYZpYyGMlOtpCPHX490CKFvHR8IzsQHQGU0Uw
vfMN8xDzj3vMREP0CzOrghijdmVTMaKCCuAeuO3Wddjzog59MCHcuG1Lp93GWXnxRMi/rJE/JK9H
q4IWK0ALQLCRpeCZJLl0FVjpcMLYvGJqWzyqkhFKkf0Ibxoh61YubhjB24z6kQuoBLgFhxU9lFIs
4oo6daiGnZfW2r3uQMSbf1Ug1rR9swP7/rsdl5/VGAfrstIoSYPA9a2lpSvKqWudGHaoUW44ra+6
QKn3YgLNktZuuCFF8QVESngUhBwJ2o3bqcaMoc03DtLnFZOnYllHVnK43ZBb/NWXocpsg1xuBvTT
tuIZCt2OcCMZ7vJxWoUmRV0kUA2k8kXGAbhHJd4AdTLXcogdsCbMwXqTo6cIkcBW13S8cwePGU9A
jymoQViELb40RM6HLMZ/ptn1xm6LX4lKWmDP89HSzOtia1gRgNEv3J48KJvOZ8wMK8rLcmkPFlNx
otkbo1orE4AX2NFJjHezDBVsuygfFnMRZ5vmRwRys8+yZ9mb3kp1UWuaPcb0EqWTauPZHRqL/h3L
DyR9AwNk0/clOWY+qYCfSV1hXyo2ZYhf1GrFM813VCMFMgABr3xReSio1AmhjnIMMgcMBvjApQw3
cgCTwtliq2sOI8fQ3tcRRb5MeXYK9TMLOJ0lPUlpDiFEWnt0IkSgEh/MxPgzUlFIBoPzXpkQ7CxF
wWf6phA1smlVe10absUagqgtNryC979+ljERLYEBKTh7No2K61rv30oXd6w08XcjU6GIJSqFFfnX
6CJzTzP6CPylPjTfSrTjpHZYcjF52kOFRgaKq7NvRu2Nd5Hl8/A2Vup+x3XFANQu34MO8S7rAFxp
eUDiI/3M/LTC+ClL3MF3doVN01x0vCCR/Wj2OVhfEzhTYNkUH8G2KJz3wDNxKcvoUXHUR/pOWKRr
6BkhSpS2dK4KfE528QBvzwDI+m5CZMRxBezJrP+0/IieBhKlcz6bixqngjVBAOpY9VSYLHFxBjDI
bF0OMTkDXSXaxzGGMoBRyxJhvhtY6JVgZAQuc0cR9gQ+36fgVVvvZfQwMIXYiBctMVb9oFwTaOhX
k3PtcjKxsYRTCjbIefYmBTBE/IxcfVqYo3kPyOweC8kG2M2rN+aHOkUaq2bNUymdd5D0y7JR3KXr
MKg2XM5lLfpbDStkjXs3iTE6gyBhTIfjGGX1h6a0LANTv+rTckIEg38+1i6hWqHkAV41uCqKQy/y
E/0LwxhqwBgSEJOII+vTXZYFvCXUfplrabW0zWZjmvpTJagy88Okxyb2PIMdfga4h9WmHOXFshBW
FELulBYlFTyCxQQzGORPAzOMzrNeo7CnznnM7S3EjY9BG/DrNHSq3fKtLTRURYjgjbYP/KJCr6bq
2WOjBC92Jl/0IH6r8uQaqNj0seUxlQxBATRMVBMrW2XAKDiXADpQXvtM/5nVKFr26WSNuu57ZymT
8DQCnNw2SNKNgfjikiDBorZPpNMU26RQ90Mffmap8VELzEFpmByVJjnnvf2AIRZFiuhfEM1sGRg/
d+H4kMKndfH8uyn1lCMdjlQlXA83enIHYCJ9hdFPn2enNlSh5G1o3GRVE/Y2Dhw7qzxQFwQkkgaR
9y91Q6BoUmj7MnWfRAESSsUvok2Et8EGWEYI3tfDVL4xPb9WxbBJUw8zoYsoL3QswgIoZM1Znu5h
uqgBIjHARmNa/lSy+Bi9fmPPgbSjpr44dFjQlqlTs4UqFWxDlsUsQjsSaeGymWAjCcg8pvfjNAkN
PA0UfzuggxoYE8TkZRtltLYsUDWh6d5jcwuXmoCJ3QB7CSKyjIisekqr2l1WEdOTKauPo8UpxzN0
FYnvXZ7opyhmcJ/G+tZNwJ8VIeI6JBqm74X4SWKMRogJ5XtjD9uy1ocV2ZV3AiCcV8TMXWiQ+cE1
tJtxK2T8mMN24uSPktArR14IEMpzACYddScF2eBUfbVRLPQORP3afmMVH05k0UkjmudZOg5ziwTO
1WRx+HMurkBUmrVYnwUgE06UnM6sxM8lyr9QZxVVxu9+ICbEJkt4GLqV8GqxcUux6mJkd3Oqb0CT
gLrUI84ucS5Ycv2BYF/wUml2NIMZSzcVj3XGLjFE3/WoDHuzZuNXI7yB+Gqx0vNkhF7DPzS7C4MK
20rH2kwMwRohrC+FeNANt7zUakwvpGp8N2JoruQfjXWvFkr/ovHmySz6jdgNv1vYc0lPp6I15pLi
uyu5EkowsEZYsAKjY6kZCgP9LFlxN7VWlgu1JJwKfdvBCPXHTPOu0MJ4QWgNgk6zjoFau2tNklTL
EzPAGFaHYnebV2qa9pzUESY6ZtgMDHQN5KjdENFaBto3UHem0MU4j4QXtF4nl+N4+tiraKf7yn2S
1r0rzTfadYEvJp7LkNCwYiKoQBvTu8HBkjwq+OMnDeZ0QiORY2s98Y5Pc4Q8KkusZp6RMJftMCzY
KT7TkteJftk5zQnGNds8AWfsdzYFF/2IJ9WjwE9E8FyQ7YGwknjUQL/inEHcbcNjsfo7xpFvaZWN
cOJBg5XhVxfScHRJkFLJshNl+z15i6qEyKTU6uRbTEEJlpBLNUJhLTvxCykSF8WgXRJCXIqOZPYJ
hxPtMnNfzze3exOKHxydyltiOpZPfm21T2a7JTVvtS/KFCHb7S4gQO7+/tLtnntzQd5uqMII1EPX
kcABDWYY6O1e3mt/3rt97i8f/r++5ffnbt+MxiLf//6xv3yO9B8YOlOuLa0pwNMwi9d+38Sh/s8f
3r5w+1z6H7/w+/vSuJodw/OvEbe7v7/0X//av/z5v/zY/+evvT28f/qZ3w88cazoz8f3+y/+8cm/
/MnfP/P7H/uffssfv+H2jf/p9/zl3//7t96+4MZW7WdR/YU97XvwhsAfrdjvkYRuKzEwDRTw30kB
WSZG9eJmVbFux7FaNrqtr0bVv73FbjdWBZxgmhv+o/iiJzZsG1Fve6Po9032weVFHKcAtaITiLsP
WrzHpVb65WA8Z5xQ93kdGeu+Va4QOb6lOxGDW1AktRNdo4F5+DKukSF6Vc7i58Hxi2Wx/30TZ12/
nNwIw4GabiSarW1Ne4Zqt0B4C/mk9UjaNrK1q0JvAX8YUGI550pPH5TBGNdWX7HXiNzetFVlbrLX
wXTMrRWpq6jTsw3a/RMJoOW+79OLhxsdBAcqO3O2sau5yLexABQwaK9sAWKdJwqSzzoEYHlb6+y5
mQoCpBIMNDBi7k2sRzv6QBxccbMr840VBS1DSlvQoQ2afTBdQiUyALmhz1PfbxfPZFl/XqBwmui5
qAq+pQq4FKUCNsdp9j6i7CAk63bX0KAYWLig3bb5FcsAi7CjohqMPLahRCf2uMXmOJJWxDj/mXEw
zc4U2QU4Fk9yxHIlmjIVSn0vgLkMb7HRIHFKk3WQW9UipnslNT8qlecJY8iSZv1928LeaiTuiC7Z
wLXh1WvFTGWilAXOwpbYHYXW7yNWXc4HhK8oU/JRoqyZTyHHmLOcrykpRPRT35Ke12WNwNizS9Vg
GxBtRGzwZB77gy1jLCFeyPlIHHqAq/t0Lv0ckCsrVMCMTTTOZ+zBuUCqCiiM8Wk0PDaiQDuo6P2S
SIqT9hZ04YeFDxl5vvvphNkyM2UN/ZN3MGGO7krqEfH1eXfHm7FbmeBy06q3jqbWPofDbPKkT71z
yT0ccFPx5Py4iJQZIyZ7oiA5PCjRr6wzn7Qheafl+46PhUM3k4a0b2jGQxMl3bFkxYU7w4AhXpIx
jyBY0+4Nsks0O95Ktbva2vgy2cNXpBYvCVjPpGNzncsSEKHPJZRuPZu2wnQRdebdSyqSI/Gm52Iq
H+m7G0cgBqew7VaorpKV0Jnuq0mOSglNMQAZICM0rpJdfcjyMPJt3KrLnIyexPIYcObWp94D5+pc
jsac4A5OvkbVNYIHGJhNWb2779OUM1Y4Fr7heucAUOaiLDh6JfqLrQTZKmUCuVSMAQ13d+FggVVF
lzs11Z96RUOpUuf3Fr7IMnK+A5qPqczGhcQf5cd9vyVPu0QZ0YNvEdZDRZ7DRuqsKr3iZ7a4VD21
a9fidWIEv8XthpszaHylMj4U4Hp03K52Ut1pfRc9JN8E6bzoCoGqYVc/uCao0yBFS4NpLaUE6Nwn
a4wbXnzvm/TVa1U+IebZp6r2UujUv7hOPsCxkoBQdm+JyuVtI/gE94Ao3cMMSAwMYnzIXw6IJLpM
54SyZZ4P2b4NtmKpuuHz2OiqX6vRprZQxoIksqkeo7Ve1wzRMh5wGJh7GjnHtCm+DKqNiA6vZa50
ahE8M/tGtehStizOGF83luQVx6Y6QZtfxoTFFV0MwC28t9MG0Mx4COWnYAEifW6UB4ZrezGgcg/j
4WzHtORdaiqfPsbKrIaIJvkQ0zAxSF4AEzZOp0RSUTugiuTAIwmNYpnhAoGKkr6NvCTLDLmFq6ln
TXpHWYl1QdbJ6HFC4aIIN7pSo/lM72p7tJeccc6elStAFDpzGSC6Y0LTM3bpfqmume20znlJx+gS
RR+2Hd/RgFnUs0ULCnJPwo8W5cB1hl3Rmrsg1i9JEBkUDu5dlpM2EFXmcqjlHdXW3sO/zVE7fyrH
4X2Ag4uu29yniPAhaxFZqMUvoRIszYYGsFrX56ZK/EJtPquIyUnDG4SqD5B0rWXQZtzmaIzDS10K
e9944EyY8WYAE+m8gi/Csin0j2kK8q1AHbjQZ/e3mWnfag41m3p7uhTCe5vmcrfjKL8ihujoRSg4
MiCsqnus9K/A9F4kKLs7XZWnFPHIQo20jUdaHC852dPtuIWFmu6mMXpuYoBZg3xzLVxXPblc7Bxi
PVnpO7pGBdDPeGLFFi0FK6akQ+sZb/E0TUtQt3X3JkOCCNnGkSCFn60OYo7T1Usb2whCNl1DrIEJ
RXvh5hNTnfOYIiEG08emaN47UfNRz/30ahSfjFJ+uYXxo9oS++7cv4xSZ48Bchvl9kvZjc9ebR3t
WVkta4wDhS4/p4kAnArfAB6FrVbk7bobS0gcmbbI7Hm5LAhcyOkcJGFMuIXtCPwPk48AgkNemV8G
AhXQmR+EZbzYAUI9zSyZ5JcvWtGQMaGWIG2C4GC5z21iPhqjGQEdbK8Ww1jg2faXZ86wYAy8Xp9y
etGSD/CiYstEj5m/eiLPaDWUKLK1ySTw1qA4kOEeOcgxrbmY2DYvceUdtnUn80vkcsZqBjrG3cT0
Js9IMpmSOxy4IWYGZ2904blx003YEhwvmepXHlhUe7wTakQYRGnGyHh+0ijC58VbbsgDCApzUBFt
slIEAJCsPJtlVtfQanTgcRxL9Cral+iEsVZnm6oOwLK2UB0x18OM7J2FGTrfRUQghI5VZYyrcVOX
n3XM4YjN8ly4ToYHOFpHYnjCgA9uNQPRkQQ/7WBaW8aT27KKD2bn/kCVdbet1u2qIFqPzIOYF926
0YZY3LK9/u0/5FX9EVT6WciR9Mio+cuH//OxEPz/f8w/8+/fc4s2/f3Rf7ucWfOfItBWH83Hv3zn
TdyM5w/x/Y+//a8s/D//u4q/CZe9fXb39Y+/8QN/JM1q2t89coPRL6n8h2Q0vvJH0qzi/t12DNdR
6RrbNnmzGiG0f0bNGs7fVSCeOlGzum5ZrsWX6qJton/8jaBZz1ZVnRtdtVTH1f72l2DZ/ypo1rb0
OY7tjwTa+YE6+vywLJc/RYYYFEFb4+ufH9c4D2v+2r+Wkv9NMtobYfhlWBSObX4VDg14RVBkDHPU
YcNOXVLIHzWA+YucHtc6AIu0bhl7Ys+j8iWlaFxNI+NYMwuOYfpg66I4N3NeUygNer1WdqidCRZz
C22/NYozeUSoGZIxP4MIc/wR+C5NLOKo3Fpfpk7QIgwS/dIcShzczBd4/r5IJ7SBApU424Kw2kZV
8Z60sjkl1XbSOY6LHs1Y3KrZWdOD7KwYQJccs8o3Whql5wmyRWZlv4JGFetOk/1BeMxv53ioecwE
3UDj/FymJzq5GadxkGE1Tq1xWqc1tdIIWfscVbGyhgMze2lEeFZhx5IwwyWsuhsmhzg9BVxocuwc
ZrrVcCrbp3AgI7IbtLPeIJCYOsAEokSBHk3D+Xbjth47u42LFpaUtg50/STcTtmZLB46JBOrYsfV
0bja3U8UOthf56dV/HsgVqiXNXpSjDPARrGrTjxJSaPDIbs9FVFezXJTNEsdDc0FJBjFTz0lPVfO
UxB28cmYg7xuT33Q1pTxpaBTltatD0gfmG3T0SuV2Z83tw8lwTMIEdKjKlKHbIEn4eTKCSEJ3oUI
3zUapqxe3T6Zzl8x6TeaJTniTTGJM1ue3KSiA4hV1+a+09Jd7DTOyVAM53S7B9LUOUm0UAMoOd9T
swJI2KicxtxVTrd7txuSNVGXY+qh+A/9xhktKl4pmYa32Vei2OEWd221K318fZfbP9BJeeZ508G4
1bzglMw3t3sD7w2oZOHh9nin+Y0zlUbKoBVF1IKBQrmM7LT2//g4nK33lULGusFkua287JX4LYOA
vGG4jEprrj0rQ9IeGKSSkNK0b1piRQvDaO5crbFWaoZSC2kU7XUZM39Vmvgjqeq7TuBuXgwVyHpB
Nw1d0yEKSSBVEy3aqzb1V9c33kPbxKY/qL3AbR3CCXRlsDGiDiJAYD6VAPPAu5jiBdbUty3t7lsx
EfFbDLFhim9yVJ3k8eS/oM1ixQri3gdWSuhpgeysH6zuqg6B49t5aZ5ye2AunYHGzNBuoMQR3Smc
Msc3bS98GAKk3To7+1seX5WuPUds8LidGMdk878jUgK0nl76TjcJIo3wJEGlKaG2cUrwbaulpzFJ
o/0EgGbNSNU3yX++i4eyXdUyLC+9op9CW8ztPa/49AQY3uGhtXI61G3QsH4pyWPp1HssPDg3y8C5
M5ghbhg5z/HCwdb2hH3CQUjsQqLGu5qzPy3QgNNRUha/IHghGq/zn6bI7908fImsIbjoNpXX4Kjy
MgYF0BeT1l4/f87VaveozlgcquQfaTDvMIbOOQbo5BeqljpbnF7FWpf5Q+hZ3kPX2sjJJ0jNufuT
MzYY9DR49JC/Y06FUoh6+35Od6xLFImc5KdzbLZyZdT9Z6wHIw5TJzpLFjEfaV/+ZCg06N1mDB4w
4sacaTDCO3b1g632sSunEnMQyNB0TH5laC52uQGQ34Xev7BeYZEPm5agOcQL4UrOEQFaFv9EiUqM
F+8F12nAXM65yEFwXzFK2OVRFW0VKpxWGafXpsX2IZlqH2fOZx4c8cqpOLB0Jj2DXFVJkz13Sf2I
M21ewAb7onngXEKmYskUIl2S+fDkqOI5T+AJRfRQjqMNfrkYxb0xOHejpVrbzJqXG61ysSpELenZ
j82EUiBnaBFEzX3XJtHFtboT4RNLR6j921ReCMMFfBalxLcNmfWaJE+T8wtqqvVUB6V1BBKutozz
isgYX1XGY8yS7/Oxq3auK7Rz1bIgrvopJNAl1tQ1QJ/3gsnRMuOiaYR8mCZzPdUdmc3IeA55TolM
Zt8K5zFAXcOJd6zrSF6nJML6FravfcJC4Q29TdQFNHGtx5JZ19mulAj1Cd+udxDNbR4wDweZMaAL
Qsc4L7snJGIhYX8CfbiebB3SHHyZET4MpVMuxkRilUlQ5qHBomkTqcDEM2ytfUm4jaKXa91zAxig
+cPtH9NaBcAFmdznaeCuE6cZXs10fDZ6hKmxkrjbij4TbfXiKR2k9qo60mI60EWbThraa5eqV9It
7nsLJWchKuXODpFqpjqX4ezbOFIxntj9xAp/Uot/veqXsPaVFxtDk4yFxkWcsd2S7nBMXPIkWt0N
n1zLWmtpA+8+pyDHDDm+qB4FbsdovCPWp/fIi+PAraKSg1kcOjHUwapg9hwV1mmiXXmn19FVJU3A
ttX+7KZojMfcG4il4NEpg/ttSQlCgIxopvdKujFzVOGRrRSMEYGRpZH9WsEJ1vGKrpuKZLrMSptX
9D8YCrJiOueqg13RlR2G7nFTeqqCl22CD6UWvW93T+XtVSv6TxfS433ZSNS0cGV2YTURTR92lzox
Hu2qBW3KPV+vf5lwdF5lK76NKmoPHYYxN9TNa6xadwlL16vudDpmsPyRFFviieeHPxjiKccke+GK
2c5W3ZOTx0+j07SvRl/nG2kV/TpQySTqMy1EnWV9BDVW6Byp8ZX06XsEbT8j6RRbhsfvXhV+qdAg
fXzR2UrV2+9RtP3FhCRYK++N04tZYtAi5yynS9p1hwwU7O1REzHRbECh4P8mNgcKuv7KweKjsnPj
nkbAOnVj7+zF1b1dh9XrpPTBRhMIAJp56Nt7ukOveTIWsqzCU5mJ12Jwrbug+FKJErynzHuPyGOl
CVXnhLzXy8DTQeMnbvHaaMyli1lMGqBek/PVE3m4bWXhnlKBEosgD2frYGy7YDx6LuyDGnvliw6V
dX7e4S7GosDTFLb+ZAAYk6KiEhzYT4VMsx1JrQxDo9cJk/gRukJCKySOX0ulnI/h4nmA9OY7ooBX
5/I+SWrvyfAWqZEXz50S0A4aC0G8n/5gCgbLeZuae8NVAq6cUfNvvznqGO+Sf/wVoWLfFAiNn3Te
tEESDq+Zmnr0syfSCaWJW6Y0X0RPDWTEw6GB3L7PcZDOq1hO6sBL3Cn7yW6JNm0rlx0wyl6DBPQ4
ZO9ntVbtLdFd4lhENQCG0SXxXubXiqIZWyvVxxCMP1Nvtcegnq9SZAMrY0q7bRkR9uRlyaPdVg9u
aHQXTxH6BgjfnKMCALXT2pdeVdUVgnVUGrOouCcgYKmFo3VAE60tLDvyDkQ1otKb/i9X57UcNxJt
2S9CBHwmXlneV9EUKb0gJLUa3iRcAvj6WWDPzI24LwgWpW6RBVRmnnP2Xnv8dOSuc2PvaRCOjvD4
0jq0EVNTndLMKk7jkophNlKuC5TJuRsXW4Vc68NxUAEJZyc4qb4ZPmZrnTr47BfxdlGRbOOzAGRB
mTF0JGClsSeOijF7JJticBIjRwF3wEdFku9XCL+VZj6T97Ejk3eoW+voGV4E+LJQRxOPzM5OOS6x
N6JDCcO30UADWRJIuJ3N7meKYeJrwPW8k3lVbHUE/dEHdGkuWR4empVL7Pjdp8hXAIrcU0CMORHc
RXIJpsh56Vl6PhW72GbOoIFPwVsYxNOTcJJ/yJyfb2ljlh9BOawGL3hCSnDumkPjyfHkBM2Ru2Ul
UbLJZlhEVoHmj0yJ4mgP9OJcmUznoQASkaOSZ59mXR7MI2lV+qAsjpUe3PQjD8i88u2A7nEa83ZS
egDaggr1fW8M+6/rNwxSt0Vmq2drv5cjvGpWyY2ddMC5iL38bwsJMOm8TDmnG3RJOMHDLECfOL2X
NdYrj/yFF7yg5BiT6CLV5zRtol7qM3RH9E5smtc8plcBmTe/BvmiBKqIpzER322yBplhUCqxLjhB
rosUeIBhNZsEq9c68DjUBEmanRthO0h0wbtr+ZnBIOKkb/41kL+v7PGB//YF9f547VrjTxtX2c1T
6rfVhyz2btaTrN4LTgU1ODvTywgugW5nzUWz7yeUhqnN+KKI+oDe62AfCEFGP5bKBZ22VradfcQp
YQDeEJ+06/61LNxqKPLCdTL3WOIcN926KKpWbd6FJ2oBcJc/AU2SrlRjIq/tMthkJn+zvSiBBzCe
yjOdLX3pcFv2yvkjwQJ9Ioh/oF6H/EmOFVKx6Gfcdkv0Ow9lXVsMvUf0cIz4nT1I0yfu/ekAtK1A
asWNRtYkKIihyhE+MYmUqqj9iYCXMBU/c04lRvKEDF39N2oK4+37EgOBIDfGOBc9Ru3UkYsZHVMh
igsXSRb2ZDMExkmg3y9o8cZbRf21A3r82xZo8eIWumMVWfUmxXPOSl3R7EoAE0K5wCTUrB3u17on
WeWY1uJq9u6/qUFIIJVHeFQtf4msrF1JnQeAhJ3Q1Tunak92XJ9r9EeruiqSX2xfP1PLtF+TqbSJ
Ah1uwFwxmrR1/Ktk0qRBXn2YTp3vMtNEsunoja579dNjtgXGoLlmMvsJkdmkRE8gGmfk0jpd+5UN
Jr1QF4jkOlDZ25iN6pZiBDLqVhGAnLtoBQ39cDL1UaB+SaFPXEg25klOVwZUzxO+y201QaiIiftY
WRDVPJNb0MXWOQmQ7tXMVxGn1adSJPs0u/izKDexds8igkagk/G1i9GKeYTIM4y5lwZ6zLoY3m1K
kfv3ZUA1Bl8feR7+ThBVZRrcNITh7RC6apWb0ENouvurYM6zVxNJ3auHSRATaKm5jXW2nqVTbMlE
kveGz3r6wa8bppOLtdkDKGRY+9JboJFBirox2IUCYKX06eq2/czCo7Lx4cqhe+mUVR3UZHabRqBg
QnfUaudEqoL9aAZC3wqfVoFPNkFnfxCAJBE39vPB6+WnLrr6XCbky9sMLNdV0+ZkF2VrqcIlNQls
JQ2xTROV8aEGaDYaxlX1aXWvE+K8/RJho+fxgVzuZ1/R0p/E+JQkCq0wYk8EbQMaaqa8ezMUJKUC
dSbAahitFsEhgiylO3L3H9tOM5kCt0w7GP8k6BKjQuvBhoRrLEwQ4MZx0ay7SRmn/7nU7uIAsvTO
9JHeYaS68VsEm4IPBQQ1YAQWo5poHmCkCz29O4M/bkmPDt042JoO+rBhSi+ONv/JGx9f2rDB/Vaf
4GRYUfcamCNLpbkkayVQH6QJw2VIQLKrHhHI96Vdvsqw5K/sorWQ0rX9oav3tbiEZfI21F6Byry5
JqSoeN27oAw92n0HRYukq+o4FUyLTe14u1H5+KO57zh8ELxjW4TVjRXVh0QER0lAUzk13rjRSfRU
owiwiY9H2aZnAnyYVg8UQG28siusmFDTU/x9FAX1lzOyqs5FqJmv1e4hHQAZjsSs7syANRPd6Js0
u79ghyCXMUQ628K9JVAy6J6NjDeyrDkkiZFtO2Fn7G61dWZYtOvjLP9n7sjEy8HvvKkScLRpy4le
F4A55aznwXLeORZsWIPMP3iDzBf2D/2AyvfXHzNm1NH44QwJtasEmeHl/aNPEE4phGXl1D4xuaDW
EpXzDvYA+7Chp2MtWZtyPjcLXeqlFPbPMk/j97z0T6Ciq6/AYZ/AJh2cOE0n18jShG7U5UD9a2K0
b7oV03ysAXF8tjsiiBi0fMqU+R+dteaSh1ZDABlT3Kiwm68c64qN94PWfdI9pqr8UdBt/TD6gbxM
6SGhtFImR3G1gd6GW86bsw03wTW8j8ySxm2K0Wl1l5B0wD/UR7+CoB3f/cGU20bDW0b5j/cWqEW2
RCY1IXI5C4rhyxyV+XXq5qteygK3R3BJeF9BaFOpV8Nk+msaEGBBJ0tsyfpAdAlTaR8oOgFmYp+U
Tq1tFcSvmmNxn5rBignJUXIu2LHCg9C3DAsQr/6s6wH9NabPfBARBEpMf55qjoUZHep+5HPfxYxe
pP+nc4N5N3AilHMp31LSgnZOTgCVaMl3w9zmLg0djbd6H2LWj7HpXqusxQ/dNN7L7Pl/IALZ9woo
1SoYkwef/WQ1dBy1Yi3/Gk7G0YNGw0eW7ce8PA0p3Z26dMl1DdvqtQt9ahblXFB1nvRE9KqsLWeT
t1N9aSdv0zXU/FZJM9LzXztwJ6+175xEW/weGJpup1YKJC44eUh4Og/a/gedyfCaS/MZJbYgyFyg
KYmZr0PTQ4lu9G8j4lARHgh/XWJtU4LCTEkvNsKi3nhwrwpC7vKgA9EUoOfNyEulR4Dn6GCifZty
o7hnAPqiKgdeEDr2i4cAjpSRxXU137THbsMMfG1jNgNZHpIfLv5yDE0x7cDWK1V3GtG9rIuwCkgK
EdmKYsw7wyscP+KyRsIi9vB1ylvQLYzamYSR3N9ZiV1ciVd6h20Ltrguf+Sjv43jurkjf/dQEIzp
updEkndtce0G4g4IKbC2NQRXIyBjTDesPUpkr26Du8D388NcC7mpUk5WZmY82UzFNWn0m51Vl0bq
etNPBM2nLf1fq7vYbf7pzpjrEh48okKjfRK6X6zez8qZzW3ZVHAEOkuTyds/2YPDw0x0SNrWzr3G
KsWJpjz1dMrpyZHiWsTZCjUlE9g8eKNNexGSx4Ed+48YCd2bGBkzoxyKS1j/Q/Bnx9Qyt9YqRkFg
FmA0ShUNOybJ6Qw2mD6xQfwrbR0jg3vmOXe+Q6fdhKkW3hNVtWsjMTjYMccOa6bdJqbrl9yt1tGv
UZGmNNCXKtz8pJSt3pLU78hjZle1EuNIThZt3TLdew7ZaGhV2wbdc2b7dATdn73oSEWRybbPpUuH
eoQwLptxP9nzX+QkRAinV3fAOeuIvwnWx22RyJ50SsTSFSlvm9HhR3IW86IArbHIc11kPOF0JeY4
fPEHieTUHrYijD8Dv3qTcprOhxShKwbMDAlM2dtIDw6BBiTKdzjgeESvxfkNqch0rm35YWYgJDA5
UbrlRXCrnd+dCLtbW889qk4HB6yar16dx28Kcs5NVghLsJFv+4y5d8KK/F8c7PdXbl1DEsuyW9AA
gklDMV24hyR7tmnPwRMk27wk/44Ro+aC1PuNupLdIm4jiR5VObZ7gDvEUZO5e3Jbo//vIn0XLGmU
sfmFQBjDIq12Xq/uCIy+gGbkjQ1Syey2ynSNk704WGyNiU8oxWyXN/LUVB6+bzVvIka9JjSpG5pM
0LZAjrf0WZJT4HnPiPdyBwMXY1z0zn96KnjcEMlGBwCBDtui9sSTt9TbQJN5mRtGEn6ZF6tmKB9J
MoWrRhRyFdCLOYZ58laQe1g6lX0omuho0S/d54zTFk8LVAGBa6bPypE09P/3FZ2EaVcY3iUMDHkd
BxVcy6okK3ZU5+9v5RXH1K6ejhVKjC29tseAJsIaKMD92oEInFrXuuuZRqkgYRGFsFwuL2XMgWme
cyjowuXlcvn+gzidaM/kctwKA0FIX19rgDcrGtKwqbLU5PwLXhxYTvoMdSJP6fSkT8CgP46zp2uQ
bIS/f93EgfOCDJA/RonHXa6pwN/nNrN3szCTTREmBbCm8ta4iNTpC2yMfnkKkRY8I5pwe9fAhhIv
L20Sx0FBVkwaBszY5BzY70tO1qFI/s4Gx44sE/bT4fO5qwxPbRp2sjusIQxI41s3e+Q9o8LOw9e+
d363oxt9Onb5VeYGqhkj2gLIHbdYeP11L9z+lIGhTg2Lnr+H78nidKpUSUXRndrWeHoIEyaoA+9I
EOheYnK9D+Wst52XqAtGc3efmJwufZYGSI4I6qxhbQ2uf9ajuxcuXGXtd/U2nf7VnHxWiH8+KMdI
KEuBgcA2OnS+3suQDZKj25KWRdyFFYsVH0oyIWrvrxYe9oem/NciXItISGKL2sgXEK0LylzlFnvg
+puh9xBD0qfrwwDXODiKUIofxOJc447uIxwailFR/W6fthvVGzxJJLiRBHnAqWDtVG2C/cKVeW0L
f+05nrl1qwkP3zxz4k07rO1jdECqgLf6afMLI93O4GCvemFMGOMs5lkdySV+Gla3Tsj8WkWfUYnO
MDWLo9n7H+g/HKTXXCyRUBCSI51NB9InprU1OvatIl9121LivOhd4ynCFrDukCDke3s7KIprYNDi
M83hlpP1DFt+2LVpO+6aAA0VOD59rUgy243GQHtfElo1Dv0hEurNEbF9ow9m/XeJ6Y1v7cbGLJkr
zOEeRaC1/JWhUJqUk3KL+PJH2kH68/Sc3ZhqlFuCTejvgGU7lYF4xbMpaJ0TLpOcSNMKbmkOtyyV
9l7EztEN7SvKjHLdNo0A349vScgbeePl/fui8P5zo7C6YtOXJ4qes1l3yM582MWR05i3Ks8+I9Ub
h+9X35d6JCCXCBHgw6ZxTooMy8eImzYObizn2aoy23iLpoqGJP9il03AAGtrvKVajTcJ9vRSIWOk
/Cs2ZUZ1FOLevMvlYpi1cdXg3w0XNhlpvw5WSYb96N68lRjNi6eLdle75T0fx2sS1dOOvpIH55RO
BTIdj8ppsk8J8VimMXl3R3EO8SRwsgHZ0B1yCrxTkPibEjHY1dI4/6zF/YpTpB7E1/QdGp913an5
/5fv72WLUTdKLPtodymnhil/ZBLKWp6Fd7gnzVev5YMp77hmgo5wM2rDNZMQSUHql199I9QLVPTu
OopCfwj4AK5ZVl8lKiwnz45CptFaCov2vSRnkqim8Ghx0vySLf7cPjU+ErMnaNqof0eBzWOInvAr
clxj4wWVuePAwUsxfrp+CrGmgUxK52eZvp0EqVOv/pSoQyocgKS9iL8IuQLEzHJw+n45ez89TsdH
1QV4CnsrvkrJv9FD3fsKWtR6WT1DDM/z6AsYxx/QZh5BG5RLZJ/5R56MTdLG4Wc/5s5xMAZvNTNb
+VRBsxCwcnHwApDLk5NgdQNRI4n+EEODvaFEcXKRdmhfTPrQa7TJpOsEZLLFE4A6hw5H1SblMWP+
w2Bq+TJfgpvCAt8t4xUknpa1m+oo3setFh+GXd7qwsi3FkCAg6O0jX4EQpI3j/Yp5bgMMSsefqNf
HH7jaJewKAtkwYZz4vlU9zqktrZ4Y38XaXwxgmh4ohmfdrqzij1E3Hwzepy+rFT3R5K1+mMhRhJm
KzfaIuS1r3K0P0dZmB9My7rT3LkH+OEfxELOHyENhptO4Ussr0xCXQ6yEe1/mN+6nGJYkzmH5SFk
mu4hW9AuASc+TQpgQgZnwTbe2QuXTwzgp1I0rKfOhnxluvBmotoMZoaZrovdGYtHyAZJ9BvFm8zH
23cV3Ir+SzQVP1oSsspV/moAGXUcJq+8O60g9Bl2gahD9WwqMF6yNscbRwb1cJLiV7wAj2c3fGf0
aayTwTrWWUQkmZfrNXUYqQc08ralzbYIu4Q31CchLB7Pqeu9ET/tbruq/ddf0PJsIEhbcd/T5PEv
hufTeRme2bQrjSY9c6SgcTHVf6ow984M2he/R/vWYFNxZM3mkb8zlkxe0jmmRWndqUqNTZXEdHrG
4p86nTU3iKWxTaMdtPFs7dhp+ihBGbf871e0xfWeIkEi5MWzHpr+BxJh8gh0k2+mDI4pjXCa22TI
xbbzyGv7CpYyO4uGXRlvPpOpxjj4i4jC92XGw+PM+1Ca24nRjRObDzfuMGxazVsAgQcLApndw9Dk
59FGFpskOHPKXFtMyBFZsh7tKYPrlYyZ8yNgiC7+ciHGpzmY/WKkqftTX1W/525QZO/aVF2u+2TQ
Pmw0E0/DtH4LuYRYiwU5kHdHMrF+q8q2jo1tOHcimD6jwIErPbjnTs58YNE1ZTBV97UR/SHEU6hA
XSq/UCtZLuanIJupeVBnFOR/da6Bwd2vbQZ5yJy/xTp97SerItfjORPYuEM6B824jPxz/XOADroa
wgJxC4Y9WXlEGqBHYsy26UEm/godApzT2iF6rPuBPXg+2rV4wqY1jYNk8wN2A7kFoS1d6ZTpwlTW
e5/cJHRWLOwkTfrsIo5JQO6w4Ibs7p/Sjub78CWQymp4Tp0x/HEnrbcVn88NOeZrfJ0DeS7lUTQ0
5AonxsDo4WUmWezN9BnsBhldRir8l5hZlo6d91Hh3tYh9V0XggGITC3WzCfYmBHJrfG5ZkfqBaKf
WO88VI6N4pxvkXBo+t5Is2XuN3GRfXVEHu+VQUJxHk4R4dgZdZsqzU2QQTXsoQMyVxrguGn/KlKa
tlDVk1ebxCTal6xREakE2YScuuwKBKVTADxDOxi/xVWYsbNRKv+XJKrWwKAR8VvRXqc9BJyycBHP
IwfDgG0xq+ODGY+XqJQjapqJR7CjYIXc8COdAAZFBfMFxfGP0AuT9wGxyFh9cW6TbxjCSa9+JOib
XqvIJlnHihkLNX+6JFIHdEOMkFJszbMLpIyuzgnaiO6tZJsNr6ogc4xhEI1/tqAhMi5+adIogrfZ
khth0ns+y9h64F8TGLL9/tDW3d0bwCyluFle8rFd6gXxLrLyA62QfTJDn+5eGT58530SzC6bUjIO
VoocWoeBDnM74xra+droLNidBetYjUQDpmVHANB2jEI66NBWMXrjPmT+GpikgkVeYx6QNZ2NrOxu
vlPvc7ZEWzn2w3JmoiC84pXp2AbHqFlHdxWr/EhKs1jPKBwwDlQOAWLqBwEs8wJU8U6qWY2GZyEC
gMLXEJgbjNFHNrV6byXhv6T5mQe6yeRmWbI4+DBANwVpIz3k0J1qEJwQKOcydV1ZDeTFAdI8InYi
dCH7/66N6SuvFqpBlK7tJIuYQPfmIQicU1aTy1sTdcGWC7FHjDyoHnedvino7gjIl1OtCwsLi+vY
EEfbanpqAObMYXI+M2l4LxRoWAQyBWMBCqkiSbYTeuEAQd3WtAkxaFoe2nJAdONDXkzSeCvQLb/4
Vm3uiRnZuKrkQFwACGKTONozxumemOUcvNikpx8EeBS3nNTNNkVQYdLnqtNfluvGZ8b/zSpuURuG
fjSspwQbouX/TSbPPfPUrm10QTvVwhUCBvMTJB1zQ9y7W4tlD1uOH2xlYjsQOXAgzG17bErviVpy
SWnGVpt2IOEDxld0GxZA9KCMH1ImaEWH8k/BZwgG1/zqdd5bzG9MQM47y/ulGKd1X9gEiCTVa8NK
MNX3KCLHEltVtB0dJ34hfqB4qUwe36rXV9V09kuSxda2HLK3PvpMattiOAjOFYRorezgWPQCOSFq
QiuHsVppPCXVTJPGx9GLqsV5QXjbrHOnR97JjGqHIlWVoPRnNHtddcEoRTlrJdUhsdtnm5msjIow
6xgDqav0jloE6GTZ9ytPGNZ2wNK7ae2uhu78K6dXriZivVCLjmabkoPLODXEVT9E+urJOlk17IVl
E197Vnyaew3246UBKLx/GtM8x638zCcR0vnBZgVdI/ED+uxBxzqagp9KwXPjUZ4ZiqqfzWCsDQc/
AzHrjy6Zik0hXXrqk8ux3yIENwuKfThSNpUe7KMOGFqYzxB7bGJOy/kaxH3MwlOnu9C+4R5jfcsy
tan7eJ2WQDMcu5/oA3XTx5ItIfW4r5zxQMDSECKr9YPxprrEwTsDOz8dIX3BqSYLCi1fZLg/K0Yg
lUE4AEct9eI4Gfo9m/2A+I+Bn1E8O1J8p5Z7raRBuREz5ebIaqVJDmSjvDZoGdExpCuyb+SxqPJ9
CD4K9+0/aSDODamiwdTva7SSWBNS1JDtqzEPyRYj1Q8QdK9tpo6+dg2mEZxzIsIDQdDF1sULzD8+
/dRMBjfHV+c4ypnC5LtS6TOiYma5mDuKKT9P8ulEg7PyvfTvvF2u0QBBPvCsGNSfyLawTnYpjHhC
ypZwpwCnRTFu3MJKX/zKu5HU2xtQx1RxjUN90II3WLoUWl6e/vRDe+moNa/z7KCOsb2NZ1nlmYak
riaa/Abhh6bJCHmmvxmNCXLSiuG+GW0jyyTzKnXCg1rk/3W6OLsJlJ/trOaoRXAb8oNDzdSCDbwF
dgcrGHIm+YU9amAqQQTESIdph2y9nGRvLXPjJIqc02t4sQtN69jjtkMNfSHtjL7zFNO9K+KnKYeC
ET0mcYeZ74gp4jHhfaJZ6lqbPigNCEVcxh7iIXKk5Bgk1s8CwRfCbFfG6HfVtmClvQVW3O9nK3NW
ZTuM5SGkDjlDezR2ujWGXURnB9vb6J3QWmNzzMNiJ7ymfm8COR7mgsS4viRlyKrb+W4x0nIWpH6n
KD1Ny7t/f+UG/rby6uny/UqXk7ilwBQS6e5Le74imIXRnI48iWmOUAdWjLUAeZM7/GneYfapeHlV
JM+xqeKjlrjJyLlNtvj5/5KgY+ygfRGr1XbN2e6rH5ntTft8Qg5KIDFslbT39o4gV7dybfcROXQ0
58HctQsaZppoeMo0rBkJJoTwMFKLACuzPpr5O3mlx2HGvJgWFkmZIKD2Xluc/dzbRga5s0HkfBBt
1r0xf1th7ISDSbdiEC54ZYkxshoz5tQj4VBdbNs3wnJIgyHNfg9Xn1MbpKCVGDy5CeFsw87DJxhK
t9kggcWXrRXyQnmrs8K7MxoDuK3CeOf2Rb6BFmajyM0CHg/a8L4+jRQ5OA6TtTuM8JIRxZLrkue3
qSOpyUvHrZTNqzSWxB0CymUZ7CjTGftyOr9Nqqav3akJ9XSsHzOsz21mR8HOa+bpx5ieEr8hI3BK
v3RofXVKkC8PuaWhjaeTDfLg6r20AEWnacIRiPVjXYHEWDPCzAjVqNaDTFDL2EVz7sclJLpYx9ZY
XoSG1JBR60DvAJCGnZmW6YtqjPDWLhcNtoGEDPRpyuiYvbcsV2KxOKhOller6/+aMowOleMDdrHj
R0JU5iYNrHafaFJk1ZDpp7+cDsuY0RHaoFLvxroPdhLNAunBdnsC9dOeJqf91H2WAcgOGQoY1Zuf
TsABRHopcfpvaUU+SPgJzgnTv4bh+xpJw7zvawDVbVV9TEjhV7niwUknS+2dlK5+Kc8ekjdm4i0M
F946CfLEd3YeuGXu3jCf0gT9byR5bMtM/1QOC4rRhuCSW2Zyqt+FwfAj7PxPv2iDd7jwX9oOrUsy
Ja8ATZCV92CxY6taMh+BtpBicMvivn+3CxuwAtyfGHv3jlIMDv1yoQwDC+YU2Tqtlxg2zR5kT65+
j8J57/Pw3L9f8VEGLQT3p3Liaus5UX91lsv3V98XXafXjHzoY01MBenYFYojUaBUZvaLRszuzxgX
ILZa2bydsz64We00H5wKUZIbmMV75+AbAJVk4o9YaM5W+ElK4sb22JbAtZhMmx3r4kwkDofqhzVF
B2eM3Q+x6IAtIuDsoWOhmr1dinNzQKbgGG7zWdEue5FLxtxk5w+LlvQ7yTIlBoK8PjjLyybP7+gA
KsYc1b0rhT6E1RBfY2NErWa0X7knpmNMt+z4ncfSZLbcxG6YcADWvAlB3l/roJxWNgoxpI6iPURS
/gp0WQLXwIcW5MLdhdQ9V4B3b3VeFpj1OXi0fmNeBrcLb6QgoSPeTnC9mKjijSuX+B4tU4J48nk9
NIm/EbPpvPAJqteItpNLvITEMDwhPXBKSUsJ/Dc63I9DZ9v6V42Ht4t6dYL4zQmkW8AiiDV8dzbv
ftTdUASHO1MheXah7t4CVcR7r2Exi6m438ABZtVwFRMIpqIxT42PFsWYMknnayIfygrN9ATzLT3l
BpS9768ECoPDWI40IKIRXhIX9FTjKU5azJ6JXuIcCJ/2VPiwCg4kGl79bKXto/Ta5pH1KZkHfEJK
4UYXOE70JU4qabDGMD2lIOzgHylWlFj182mIDUjQ4UKzwTJ5j+S8o19qHFQB4NX3NBnzys4XAdC5
wZ56sYzpR0cP7QSQND99f/V9of4clvkTbyF19QcbKbGcActOgKE30kgI6FqSeDDW08vwsukLBL++
TA3KBRPQFLyHs871Hw7A6qxBvL3ZXcYykwxrn5Jqi0upe3ZR94ig6uCtRazTlm7zKFJgx2MapPuC
kAWCe5fXkcFDnrUxvVZ4I/i1mv7awfL8ftXL+JlDdsI7/Fm27Yw9KJ6vbkcbkRhJzamB733/wYDb
FMAlaJdgdLKt0Sf5uh3VfLIz4zF0FcRSa7j6CzHXdVyOUpYHx8gPHqWq/phm3t9Nq79HAPSPLELO
0au8ftvbhIQaduO84ioN4afRg+NWTxhwLWrFAQkgUwavNC9pQA/BYMlZjbaDdFyX+cVrxvxisHvs
sij6QzMgu8RURsCy0LBJsUug8N8C85YMw3jCOJ8/UMkC+ED3TOakI8/1FNm7OHfZqBLQoCCsWOz1
SHROD6FBCqFfl8dN5wg6xXT73lIQojsQ98a9bTk3J5uD50C5veegY627GCE9YthrTfL8DbzuNSyI
K/7vlW6DqwONptPmUSQBKIu2dQL43MSwMq5pHlijCw5GK5X5OB0gnzKjcVYZPlaIO0N0yawkvtQz
CT6cidiz3EDevi/gu5z196Wn+73y0NGS+msGF91kQEE13p4Sdi6zhqLbj6A5ELpNkJMo/67wQ9ur
QDeWTvTCGr8lbJp4iKXJkBy+f1az8MyjlFay8SYAvvTFZrp0LpLAWF/7QS3DmpL6d1ounR1bMB/f
AhMLoE1ncckZZARZs+N1WTVRXMutPzbFgV65dyp6o4XY4G4UNgp2x+5GucnYFa5Fg5QC7GFZo9gh
VhrlZP8WjEOynqNFvc+eRqsSGJ9SI605Sb9vbur6HyAhDCeICcg7ILfYqD6iYVoxKjMvpuG7WIeI
3uN5D6CWeYDYUzmbZ7dT65FZ9ZdXx8leAE9lq6sudZHbx3K5fH9VT3ujF+MjIBT0VYUkzNG5vYfL
U0LON/UNDCPCFCv8KDP58wZRZFnYgA0u9Pgym7jfrFzolyQPon3rkNtkeF/CCtS7haXsYw4/dbsh
uzI+kmGIKJy4pmEQ2QctcnC8grQLo8Bg2eHOeImTBfZC6UpcWyou3HVxsW0wSoMx/REtQNPJSNOf
OTq7ihxoiWI7Scz01cdFNSn1UIi+9oD1kM6RTLTuZsvZD53Cv1Ai/fZFStKw0gPst0y/8inKEHyr
6CqnjKkis1oir7R+BUyWbmg4kJBCHR8S5CaB1EAbLfH32z0Trsqvd2Ksf9WunBBjmfMjpnImcs65
mKQ+ZA3+Li9OyHFeosb96YcgXD1PFBZvM/zlj9UN15L1ORYCmlpML60UdEWg2L4lhJQhQjba3ZBJ
YhLLRnyG05ubNncdVdNP/PTmSvfxZvYn+2onOrmPvXH1sr1hFPqHKeBDkDmgfwy2JP5QPdt0qt8I
1QNyywgoHTFHfx8dBPWRVdcSDywdwZGT0XkZXO2jvLkEfn+jkYjzcGyi6xQa0XUOYaRzgpt3aqKg
GFq7pnYbxL4aDHOFurnbd4advoxomPZoF/2d6EcNVOwfhax7V3ES3MYdVSWSrF8WywSE8ZQRo8xI
zV5CyUXpvVEqnOtiA7U9vtMxCdCJukQUFjq/yZCzmF0g1Wq5uwRcXsiKapfA4ms6SyZBujkiKUcW
NZAdIVEyc3LkvZi7184cil/IZAIMSd3CRSOKjVb+DYggIE9Hl6fmGbu+9TnL6qPrO2/VQsRhkKDH
N5VqekqjH6x9txL01H30UCIgizEPxTInpOWczuAVGutKQ9yi4EvQCAe7ZvS9Xw44yRcf+SPJhRVs
aQemcKMbsHdM5o5UwzbtOahzaJz/70EctQsWAFu/Fs1MBwS1755igANG5jyCbjJ/NBXtnsHyyTxN
zHnNNDPFU9RUl56fD51TLu/xGNwQ+la7PkKy0w54MwsxozatjKck9WaPZJg4B/rJana6a970f3uC
5ikawxc2sP/uhGOKE66qvzqg0dR3dn78Btd65tA8/tf3+LjqizsYj8LbaDMESOCb6v8QdR7LjSvb
Ev2iioA3U3onylASRU0QbU6j4G0VzNe/Bd3Bm3RIun1PSxRRJnfmyicyevptIvq4ap3s1bB1ekky
+BJD2kvgJkudT4vK3aWuPMBFCZ6E82VO0juhLh4R1BuOHRzHlFY9MIgRnTizqp0ZzSTAJItompf3
Efm4UjZE79RZp0XSYRmsfXxfsDGiqPZgckm4+7V/n21CegF9whscuQkuxLo8WaRBV3XohFcxDuOv
rCyv3ZClL1BXHNLNpj4pcjsBD/uldHtv1QKg3gGItsHwcYhz1HjHoOTDf3C4INO1wA7FfKNPODFC
D1y2uUdGE9OZt3LxFgnrq5+AEi4TMfZI7aQHw5n3TL2Gc1MsYe6cVJGfjcH+5xaWNml5Mkb/lzlY
5SEPZq7xYCoYloBtzPhxZgbhRd7GL4ky04MzjHAdEfMKxTTcoQNkHfaKSF5h76WJ+Tw2zfEyhMmm
w9TElkWjMCMs8FvFdgy9cV16xqESJRqvw3Pc4vBiI3e9kwJ8tIpB2/rzq+PQ9RPbeFS4L/8OYP4d
OWSnpyK3AfDFf0VdmhtGjxFjF+J6CTokIhaaUvKdwnnfRt7GsA6e8g/sZ+coh9IG5B4NGRVvw9/e
2tqFe5S37dZNqQzrfHMvwil5SVtwllZUf6aGPAtkNNwxTyFFY8+4DTAMUHVtmttusZXHKMbK40IQ
psaWFNqTkCGVEGipWCeZMTv9krH16dDER1dG499RxpQNN5n5Vvmz5FxXck1h1h5O1mYGa54EPAIE
pgPkcABCsDrXcx40W+XDUWfY3vCTe//REjDup8BtX3ENkxQsvP47zGra6hv9j81sZ0VqD73n2Wrf
WD1tbms1ttpkl0wwHm2m9F+mbezBD9R/2qjkQFKl1qaZLY9ynYSwJXKhFP+ItPcHY7TjDXYGDMSt
/2TgIL40gYzOVBN/6PSFk+QOjuBgU40dUiMU8TgmnUp+eUYCyryn3UABzMHKxE9hoG5w7snEgZv8
mh3hnCTM3aYF2l9iWy1m+Y2pI+L+QyBa/JMRlbxRM3irhqvHMWdNI0CWg7gfrPkW4Z98bbCo8Kad
b7lp+CePKjy4p4FYNZiCjw3ji1VeNUyYc2/cG7w1N2qxQGHmb07k1shdu6s8qXfmMotp/TNaNyZo
y54RMMRH3DPDy2TicCZL4jWh2mRn2WBhV9qL/urKhblSe+F16X1ce9igtmPbGxc3Tbis1/2mojWS
7HnTvfRzGp8rd/yPMd8XpH4ukp0sPjxBv7EHaWo0soPqgKuPbtEvXNX2RA3BxS9tcsSKnspJX8Zl
byTpkp2czHtN5+qt4bAM7npMOXlinRHl/F8BCuwtQ9kFwb149potwvMvpq10DjAx8af0o82jXUcd
9cbPYL/HOQAXkZjgjTuA/qOs1ob2f+ex522aIr8EoG6J90/Zrq7bkGeNrVkCbc899nwky/VYhPtB
G3i+5/YjaqKbtNoB8dSK1rwIWJ6Hq6hbStsiItathKpMWx1alfetZqLubVxZp2jyvJ0nBMUL4yaK
w4tKYrWnFZjxsoZ1ya96M4FCLVr/BZvgS6kZqLRTpXelXVSbxGS+3jWc3TKqktamnr/SjBkPytW7
ALF/MNtu2EKOufkaw5wMflMjvy5wcKyEH18bE9cKYZ9nArYQbUalPyGnRXQPDMNZ87c2TTlAYeD3
tjIMGkOzXv9tnYb3lodyhaf7dyn5reFo3MVNF9I0B8GPw3UhRLQjh1cfOBiRbOzSLQoj4l02XEyJ
bbVuJLxoTRE1ReQH+lZ8Q3PiqHBtDio/UULhrgzFUzwtf7T/Si+5pR2UHyuvu0s/PNm1IGpGayKQ
9E5/13O8n42vtsmrB2g5sWmCpD/pTNcf2o/wRzo7HFnDJ66ZF4s+Xpj5lnWVRmQec1VE+5zW8deY
oytk5DdlNdbJs34EcEzamLWZdczJMQFCxZDRoB3e88wdmtWIT296Ah5P4N+ObibIE1wGxstE3N12
ZHxGiZvWcyKcO5dXtHCSYAdrGp1768ubpnObIE7bE7ugubR33b1IPPeejnJgtQ98RF+4Swyz+83k
1ZQND+3Wy4r6WXHTswlv7CbN/SwZ8z8D6tVb0Q89qRJe2ck23wwtlmD9nD/NDvP3tvo7wYB4BgTA
wJZw60ABxiYKn/ApJPu4XkyBQ8gkpl86kVEdQf4hvnE+2AykonWSgJGKF0iX8G6aDs4NIfwbFePp
FlwJRte8w40RQIvw6VEaHVTBacA82qe3PAgYVszBIoNY/hZbIQUJRukex6pKMWywfGIL5JTVbkuN
T9SYQGtN4zsVHulVd8K+JP6wTzKWLZJlxwYr3AnY1mei/IYYRwKyYdQhhb27ABPmYfAbUkwY3fC2
kG5Ni/E+Tt+uWf0eqoEATxysVNH5fDM+fHam/+tyrv86PiYZeGUmVnEnfWWC414MZax0MeA05kW5
eIvn0oaTV/dpeMHnz4qg5bCDQ9tc6QjgLtQm8Ngc47ls55yV+Vfqs8/Jnue/CpNVgWECjHZQP8n5
iWqd8UIT/HQJPGVvB5wkENfwsck5AQ8xWwjck3UiyBrgX6yQg7O4WZmF3nL4KU+O1XoX6g29C7uX
iVcOkF8dNgfmORN1ldxouducf/5gl+SjBnkC79U57zNnizuROeBfMy/Da0Z4dGsq0nyF0dgXk66S
lbLgXdo9tee2WYizoV5Tw1CnpGrKM/EzegVS3BlyO+ZTf3JNO93zq/rDVhycJz0FZzxFreUNR0G/
SOy4AEK1e7KKEOa8KhHal++N9u5s7dHEuZEo4yVVnfueDNPRM/VnwfGTmsNweGElgvvQvlpOKaiG
kP9Sz9LP/sy6nTXjTlfksgtz4w15e0mmzvnfHyV3DSTLhT+21MGrsv+WePF20k5TxDL/jzQcxl2D
8u110dYN0h7X5mSY8D3UWYeCLqnK4n20EWjgTAExfdjl396ngEVN8d+xKY45tmHUx/TuM3iUQbhX
NK7h+M/hF9HWoDW0OiIvayZAFvPbeBmk0P1In9StriLvZdD+ERhNDC87I7o803Eq8C3ta0Bu+Cf8
Te716tRwBl9Zd1mbeM+VOOusnC+x7WOu5va89rP/yI+QVZimo7PUYnA2H9aN6xxDzNBbjgQLcBQD
nKzxKoRWAAoRnkHXvNI6iLEl40IzKwypGSs/AxD7Pc3mYdW6SbBuxOtMYmA96uopJLKLUqasU1ik
BWU3LeSS3LMwZKYnv6RmjWaQ7poGa7hjpKlcAl00CFlPfpGuZtk8MxTYwQbgIuW4KBrLI9M5KS26
f5TiV9dFwTWptALuVpn7qk6fMh8Gmyj0jPnhfRS44w3Tz7YD7JGwwuLMo+Js/RTTENdKiYg84tQl
q+E5elj1nh3tkePBfSb99ExGUW5jGeSLDWLPRDK6cl+YjhTfv3o1q7bsQNF4bueSj1a/JhN0k87q
P73X5WtrwUKZHezUn4+MJv2emllTu3nw8sg5VybVJiQRLmUw2XTXEP5ODVJXOWuaz8uKtw9Sq+t3
3SbjEOGgE516SjJIYzgXD2uw0zxT+wyHIw3u/Jw08qX+iTfN5wD+lWEcZtmEu+NJ03kZpbt8rH7C
DP25jPJj1nWYRcKJowrJ7LaMkwOht0sGXApDBbJ44uHeL7rpy0rEHTpceoyVSUxSQ9Chtmc1Dlax
7/PmX8gcleak/o+Xtda65hKiuSmscHxgEHWD5zLWt1gEag0vNt8HZrknYf2WuQyYFytcGqgj4BEX
vjkj6iZJOQTnS6gdJbjit7Nid39VVlReI6CUTmXugma6gDyjhi8jO88Rf1GHtir4K8qw3U6Sss80
F/uyIo6cQNI+0EVALyBgqIn3QhQRgGpX1xB75bFPGCg01h8QXdAyDYkl3MHyPjBDB/MyHqIMh7or
uz09TGjZZU9TsIH2IUbrpZ9irjadLYipB6954mzAQmB1NwpyfTmIdTOZ393STI523T2kit9sV/5V
tElsPIpGyQ0vBM3II1BLyUn8rLGnIztzl/bqVwwTnBHUplo618tG/G7J8hcdqMS6NV9jjmuxdQTA
sYPh7QJ6gkRumdl0gqZeozK+xVnq/TIFkiwcqYz5wGq5ajOrbV+qgTaHZkTCmLCXr9qzUqN+ngwu
7hSuAEplZj8LZT1nqOtUEJOsDMgtaZtdwcI3rC1MMJiCp4lqYD9VMU3UqbvqMpBtfXJvrcjZlf6j
57Q39ydrkFg+UatfoAzDJE6C16kEUxu21rCZRXeBrcGElrA0Tj/mtQgDFFDMN2u4m7nsn6kT3Q68
c09BXvwnqXs9Ve1yEHHsszZ4yjRj2G3EEG+TOB5n7mna5UmR3kRCps5IH0lfRkfWVKo925mIYINO
h2i7A+aONZrJ0qWMaK1oHYbmXlSRGjzoKEtvOEyYivrinbgCLJzZHHaNA0ExbOiZYojDTsi1UQ1/
M2/O98oKW1gZBsO6Wr6YonuZWqyCfdIhzWhsM9iS6ZsRpGNpXUGn+pGRy3QxLE0Sd86yz829l9Hh
LfliPQbYL8pnskBMY7083piUOTONW8ydDoq6cvqt09JC5sQNam8WjMh4jgWk0oa3u6yyuowrqATy
d6RH4gm01ngTxwjM9AKbUR+vYUSk27z19dEPY5rPsWalNnRGjAqk+PtHowoaO62eGPTyRyAYd6eQ
hrBouhRFYI5xPTA6Y9ziC6k47gVl+Qpk33rrCgPVx/hivJdv+zA+mkVuXqowqjel1XBoYMi/8UKP
sRdYPIqTSSgOeQUpthNHWuHrd/JkO37FwYXXbt0OPOPDctmZgjtpRrqT89B8sXwq4bK2QAiY8MZO
ZqRPptOFZ7sOb9nQMbbSzTER7B2RmNQxdYGdIJJcAb4StAco5VtWffJzp30fCv2aZDlB/iHQ3FGL
78C0FElCAtAuFjksuozVCDmuO0cxTzENjpMAFLcIFv9UlXlnkt3djW+SvkjmJGaCY9G79TZ9yzng
NxrNqUxCTe+j8GSI8QujK91XS+AdpIfbARlLzU7twojnLkoz65lU1j8bpYQ5OBHJiGyiBft0QwST
NuTEfh0dr0dLNbMNzelrYBfZswhbvY5rXJlWDyRLjbw9sFmuOqM3Xly0+Q2jTm6AgT5haXYq5a0d
rautNbfZsUOjX2OX7fM0PcKU+TPWgECwtJFo0ezzMhFqowI4iF3VjduR/XQdeywrtXkvo7sdebTM
RnP81HlxsYKX6Gxp+zz0TlztqwUEXFPv2U41LVBCtRcpgF00eRduHALmp8yrDmPN5HwoRsB8LYiL
suyOlmG8z9zXKXCjbRn7QbOeINDvLZLjrNL8/SzH8ZEGaMWRMoGDUTLLJmCdo6Hc9pputEknH1Ik
t9EG+8IRBOArR+51UbfRgTNPv9aeTfGpwwnOXPbhxF3rJYFAvVBxojHxil6aE7kaXyKdF8+La2nH
z42E1THRY2AbbEbqLE/VHDKxKqC21lJ+jdpmR5oz0t+sg2MQsGoZzg6f3LofWnNb5QSqipCWVelY
7+St1i0TyF2ECfPJcGN8mR4uBu70AHdT56ymc6Sn6cCL/DQP8p3D+hvDw3cn51ivxoAFLnR2rhDN
2g+l5ObdGGtDuBSEkpHlXethdiizLro6HfEGH1dp5f52uYZNhjrOUP/MOKXlIsXOELmiYDtX3ta1
KVKShfXxcxbOC77vYOyrBdHJ6ZQyr63VAIpueihWiyKO+y77HInv5ajna09vPSKRB6Pi4ttEmLxd
dGxVwdr3bfv+B19yfc0LWZ1IgZzU0PJjDt6p4k28D0k4Lt8HNLX//IZ27kBbl3KoYLkVNfpTINmL
j10cgIRioMgFCVSYDoZNBNz4Q1PPjce6IerqKW+XFAHRSzOeTxTMMGIg9+Q7w4bLk3wJhp5ydvb3
qTE+ITMvR+DMu9b2+zxxnHUaGE/wh3Mei/g+sYMskWDn1DrjkfCaeyCGxOWUCJSNin8TGUe3WOPG
GiSTIvQSe+Xwsr/bg8vJaAxO0mGZhVLVAxSCYJOzXG6xtkxHoINn36cwvU1Fx/ggP/CYPkEoaL4b
z6qwhi9MnWD6A1vTo2hziAjK9LfAVPLYh5P/RKSH6krVHnNHSHbX0aLfvDK3I500sNdhpyhekD7O
g7MsfH1QMbUs+JCFFDTNQTbamzQ7E8aIf6v60Qr1Xz072btTuXtXU+JL/OjM5U4eOsgHK/hH87nJ
E3I8yPIvBgrzhFJw7p0kpOuBLse8sL+BqDecMKtWSmyueJyKOjjkeQPhr2Jp7qFXcbj03g0yQoz/
g09cpiFWW3KFbn1qIRR801UE6zQ5NdZQ/ZdIfQnnag+oSb/0RDifWWx/u7N9TQvXvQoFW6rLLLHy
yMmbinVYdM2/WTjdVff5O4RAZ3LdN4Wo3Y0eQVnYkZufW+KA6ULMSfDkFv+5Q+V/9CInh1eOUHoc
1ppWeQWNqZzBkAPUvYWMiOYkT14OzXAwXqrRN4mMRvUltgLKTcuk4g5SgQ/y8T3JhSrQlS1OIgBI
kAoayCZ4qwmQujvKpfN3t4p3XN0/gklwArCymHNeI54Zep39NP2Dpqhf+4C/pGJOKWw3Q8h4NZDy
P2Zinz7GiA8Gi+bBpSMaVaIi95vG3aFWY/+WI5Vnmi0F3Va95Zi1dgNzSpP9o6wag8sIcoF2Bpp7
DUoLFyHgNBcZLYmynxBpyoAoell0S6FFd4o7F8Xt58MKP9kpaKmcKDQiVl/O1jomSIHbuUDGxIcr
usUD23gUUPx8XjE2PRCH2dn1HOGtNeKtrriR//ybnT/B1Vj+9Wmp9usq8HBkUjFtYBj/+YhcEe7Q
n88Ht8+WDmb+p/99ta0HfFcxVv7UigWmNv5wIxkdRkLlo2N5J9khLbH3Hp2g906t1MQMY9qmWqzW
Jyv2cV90A+UdP5//fFS3lrPvXGbGzTickLvG089HP38A7Uxp8nNMUkO+A+QNEh0K6LFpjegzFH15
TbAgQNnv3LtDEn+XxFgRbEqHSU9iw4ea3FGohfnVKaLiji7qpqZ3l+UQU1paL9t24t8t7ZBh7pfy
zGze+0Ub3Clu/1NEjf3cDX18aUaoMKmOENsb454FjBea1vtVSuph+2I274ZLvYB0ElSS5dPGCf75
KH/P9IcW776Flan8NRLZubsIkxcC8CyWy6cF8tqulVHLOuJbdzSdlJa18diNQ0F3R9R9punnjyaZ
a8cC3kzM5kexbOc4JE4Um6uqHpcCOl6AKLX/BQoFErBverF9DtCd/m+K3eTOfmZe55IcTE5uqFW2
fnFShwNJj3wpmyK9u+Bvtk3iVgeOYx55s9Egik9rThba/XJhA1JD1u4zHd5//rEkI6Y++wRjfj61
CSht8RUZezIDiVHrO5L0XyuvxmedG9VHvVCzFsFUjPCSAJKFW/Bn/TrwuKFkTNjIj9hqM5WFdSRh
kH45bQzsDofa0FTJC0fH36HS0VMnuEu2ExRcHWAzdZeQp+PCv/G9InmumjZ490N8e8vXLUSAwR0Z
SqEUbBw7Kr5meyQ0Jym++/k0Qco0ZvtTdn2zLUnYrAE4+CtdC/+LQA6EkD51T8wnna+cGQ9fTToL
k4+O951PumJoK/boIT8iQskroUKyw1izHtz9T3OTQFCUyaMPTCAdhjfRMQJKYiRxTjl8fybLZdyU
nU5X1UCn8tI++MpmLq6msAOAJF7wRfa/7Bzj7sliOCcDTZIM4cMvgU9h3ZQ0jLigDdfYCCyOPtUh
S2o8bnmwCmdlHaU/uIcxi/stEke45j7OuqPqeQdO/NjMsJli36tfLCf/ZS3h2CGgO4QSku9A01WB
3Tv+TkK6Nlwr+SqofSMk+cKpadrim+G3LnXySJDE16pADHdGJM64PwODy9cBMVnoMN4zjlMACi35
inAqDwgNiCs9vIRK/9eJtNtU1TyfZvg2mKci74p4TahtoJZFl/ZXUwTIRCkTk9R2rS+zCf701USm
me/xLfW6t1gN4gMq1kblKac9E2nUsnLMBHYWAi9IDC7UmJIZU295x9w6BqrXNhQMbCMDJBIeq2yC
9Zxtf17reHa6zUz6h9QoL30Rbdq+zt+6oXzmLN1egp7akjp0nffIoA+eaSJkptA7Nh4Pro/V2BdZ
+CAm0a2nZFywr9Qzjk38FpQjA093eZ6afLgSWSnfiAx9EEWYHnLmcWhwCGJP05hTRS++2M3W3Uy4
KE9ADrESMPpfvt40Ai6INXYXo4qLz2ikMXj5urSksW9n8J02i0KWdc3XnCQ/sx4f5scnFqbi4oqK
PpHlJzNbjuypU8uL6VBkiayNuQg7dzHKey3eEqOLtoJ1/GBXbf8Y8Bh6beOfgrBAbnPCW+9nJGSn
IUShjbyHZXSgxCeezcRoakoeg8+fr/eWcDhVmOVJ2m15p3yKHhXPfxjGvNaSEU3s1Gobz5MGDVa0
3HOmYacLdUzcOv5Q6NZnNx/DdbL8nxgGME7sau+su+wptXX5ZkXRkw9ffx03rnG2NNefIYj1gajk
+KhIggubqjkr+ugK1zkI5FDyZ3J+2FX2wjNSYjRygZbU9lsy6b8zt22LY/fkVEw1lmLFgI6jVzW/
TXSSX5kLxKtgGuovDMsKwCQONNYfey1UgxrhtR/dvYX4/5Xj8MBrj3BM0ygdcDxuLrkLqM2G2re2
ulU5Y2QfaZ7R1VS9lTBGjatM5xtNJs3Ng4hJVXzTnwKP5cpMr42IwbzZqXrNehb6QFqvWcuircfu
L8Rh95GhmdkdvzvRoUiPZWmwE6uJGDX3g4SUJCv4zmhwEHQ6ekNo6YHlgdxRyy9PL2NjNYcdvTSx
90pK7EHLhdxTEuRxfuA9bjuLOwcSB7te8EjFv7iv8q+CDf+oDLPc/nzZkOqlzBt1A3USwMYp4flX
vxBZk0c05fSCjswW41T7HznfnlXP8hFKdwuNJdzGwUgiSocoRvHByRWMeAY6LBv+fEzVZG5MqFxf
OL5JciyvvWVhzjCXGFTDtjk6XMyr2AFSE4uvEXXvEPWT2MJPicjXqy+ZIvTNyhtfpC3/zkX/jJDN
sBpTC6w1IBHE/GC31FRADXy0Cw1oXVAEaFES1aOJiYjPGQPAwhmrhxDTrTDd5q0fBnmKPNgy3GQO
OI05nFi86yToKDtoD4Ywy8fgErkRF/g2yPFN4xA8qm5NByduqryDNCVx8y6cH5OKniM7a269avVT
wwyeVkw9P5AvoBtq2s964is3G8rqz9+vhv4qkkFuWMw2uUSAbchJs/59DSukbhMOAvmyfMqM7WiV
6A+BYXwRA29oNbyAYDPPlm8Hh6rk/RuGwdEdT4WNBJTYPMmq6eaNPdILU7v2L0oY+Y/HyxiTJ0dI
IsOq+myGT+2DM6iYj54wzo08527/CBVuTo5YIGl+1bGLbcDInSXO897pgvtR6k3bFr4BEqH1EGXC
KRvyx8/fnLR7i/MGCnXwXmjjd1oCbpnwpldJq3ejoDYll5gBkunvlMrN7HvZRWtm3aLnkC3zc2VF
GP6H6m67xbiTlHVtEyojVh5yGMc1iJXabh7BNCMnpI5/AJHwJ0lwK8S5eWOOzpPc9em5ddkanHSt
GNlvRmiXjHW9wzgJTR/2wlE0+clTohkJj3Pe9O0BO5m9raGcoShxDPdzRqQy5LocdhWxLMw/6wQu
KoV3jIrqluCFCOhAX7bxnjSh0ry4QRUGZ1Cs9rtnz6efJ8rPyGMFQfS71iEe2iLbFxFdmKJzZjTo
rYl3muTDdXYpCSSb0YLDjt5p5ANAK4M120iC6m375yRrPuqy69+CfBnXmtzSjdGkfi2sX9O45D0W
+qvQxTW7ILIGLscHs/M+PYUXkSE8J5ac4EHbHh1Ot/gaYu+Q8x0Ny/TAsaTeJpP/Nk3OumwHfIwo
Ddz6km5Lo9+4cqPsHDs+E2A4EGNPABqtOujH7ALz95NnfY+v7U6s8w6yYsZ/hQkrLOfuGoFZWfWK
k0/RjlANmfaXht2uk5qSOljC6TLt+YgqQfeH+McRDzJR0LBNBqjugwtMlPQb6Iqm+7BlvemC2Lj1
TsWzaTBAUFm0zgmnApax2/1k0FmYNhTBYsxhB+6bPTdoSsd7wzgWE9DWjpMxV22i+M6QAsLJom8u
cleidPRzeONEKKO+OplbHGn+RWLkNQ66JH+0efJbEhcg+56fMP08OT2hDp7qUzoTRPYznBE03SFA
ku8CWA0L0MODv/zfnUtbkA+N9KLfMTNMrA+zFxy9hXuKI3zlWaCcp6GGRkgCOwPVy2XWVu6Hz+88
WqSMsBvv9RBV28hO+TlAl9+lDwubX1XG2fcgHSqCk0HfwYjjay4hwMXkFXlglyFLJTKNbxOQRMdq
5C4JhfFZzjwGDjUViG6lYEtlWbSY4347rkkGZwltTyyesyfoS56gIHTmBwN6exd30EBRj7xHIMBp
BP5rqkX6gpmsfJIeJ/LUKMPv3jQ/4ywraaXg5mKwjG+pNaEX0s4Pvd1oloBg3JRe/dWaRsdOZudP
Fr8fkWI6lFRdbVzFUYkAMN0gwpGrLqzINLAYBV3xz+0FFxMrbw95qlvywgYBByfLNqWqABQanAtR
ga/8ri8MjuCNujNhqGvI/RDzQ0B7juyD3SxKEsXAda8U8vwrgCmfRO+9x+SVX2te5JVP5V9jshb5
Q2efg6ZyzjDfO+jo+tSAOf4OiyDdtsaUnMwk645sUeWmL3nf13QJJ8XYvBTaC7aT+4QIow+gqdrb
kvNn6fYGWV8tLXgiAFAdWqdoOMtb3gYG+5kARLcz0veixOjqyXMd+vCa3G80kAkGB/9KrK5RBJg2
QivfR3NCJ9Bnnw+at2ZLSLaqrKdqCZn5/D+ezIEdYIjFnzCSm5zewT3vv2nFYcxY1zJNtgb/Abz5
N1h7h0gWyWWyCd5Rj0I/EptnR6NwENXlllNgu1KB0sfUUf8YuQ5wPnwPQEHH1Lc6hJzi1wOYh5VU
1H5QOsyaZfxhi1gLlzFa3uEkVvIwG5xtQ8YHq1oXEs08/0VitH/GbwjHWBvviyEtWc4SdBHje88J
jnG/nCOn/J6VsS595v+Fx5YwaaBeo+xOtRGyOFuoT7CRRIXO6bRcxJRmgQIt6tEbckKc4nUIxd+U
q/qOqT04C4WZcizDdduUwDREkP0CUHVgtA0ZGwgw6Lcy47yg8gO7yMmkEQnsWQSxX7yB2dbXNujU
SnA7AKuJC2Ga37ymM58aHVs4y/hocCLQWRtNLJlENbSbWZDCtMvEZbrONs/YnEmMVx60OUY0LYMe
CmZBGl96xSOQOGGIlFYHkfT3LrfCnW/xDSVMkiunOzrC7N7ptek3iehfOfR3uwHRjUwNjFiFC7dL
hl/WPCy2iBN9gjYssOm/KtpMTJUfZgRgF7FGMmWg4oR/j7ctMQhuxo05sIKl1UbkiMQmM9Onhrwi
YWJsmjXoq6dSDuXednW5BUGLfY2DumDgsiffiKV4yN5+froQr+CyQNqlHs4iG4FfesxobN/ooRs3
+Fdy860OM1ibdUyyeVlqke+AAbdrOqj0OdAlb+oAYeHnnyAJ9drb9joQon/J5sl7mWrjT+ul1cOm
eANhiT5GejjHfKCAgmNpRf6aS57gULlczC3A2aufe/f/XxEz3GFnI52jNceUoqmPcFOSbUidPZbp
btj4MOgeIzXQ7Eu1e23bhQwc41Rb3laGiUFyKDhhG+aQ70erjh9uLM4wv+bbwPCUZE1U7suEqPTP
wQri+aEQWMyVS02sa0KHkUDj4uDEcx09ufnLVJJlH8fI3KR6Y4jijFLnb0PtXTjl467uqw2BOPPg
9GW1r1v/0rN8nseAT/i2jlr9SUqmHKyaFHlKh/eoLUgjYZyE/a4wiFT+T7IUT0tOjWnSKxqhwIxU
iq8Lv6C/UreKUcUpLifeECZyTyWxvUayufZ++g9KH/PwGh1CxObbrAeHnMV/EeLDgV6i3TT1Pa3G
sK0VnRhuxlArDlsgWxqBmH0paaM10ftkrVqcsGFU/csUF0dEitWEQWkvpSj3DNVIMcfDuoVSGCy2
rBJJQPe8VDoM8GnafIrExW8cczC07WLrjPkMp3A7B7azo3L84WUJoSPGcque7jFObd5rM/jxGjjW
g0S5OEWYeNriNqcd7z+GWihZvGSixh/keqx5/ch/KOVQ50u/O7Qib3FuIYdQXlltM2H2u4QX+QBI
ITUnHgJSbsBAWqzzhu8x6mK79chGbQDl8j3kOHzYpWxs0HNwaQGzMAypKPrxS65Zc3Us+2lf9Qmr
QBoAWYvexppORQX6hprP8Mxu8AHvmniNOXGYLWmKcROupKCWthS25g8bDFnZsFhb+YSDA8z0GpTP
JnCfxZCN27SJ610tRmIq3hc2jrexKjdGBnXDtYZsI49x5mEEYQA+Z5KRkqWe5mUSZBQtfLegpje9
69fpd9BH4FBKp1yuslhjLVxR6TIxw5InOWesc2p8Vt8afyMJQIt5q6w/SLcMtkY6p+o2dH9pkHMc
Xv0DQ/958G9OPOMwWKZgFQ2pTF1dejm7w1ikLzqbX0njfXLw3hhgg92++nYcYsxVHD3pKTu26gll
adtQjBKYcCidnLvNmP0hCgnhI4khZhR7qpvFrrFSE+Hu/9g7s+S4lS3LTiUngFfo3AH8Rt8yIsgg
KeoHRokS+r7HjHIcNbFaAPWudG+mpVn95w8MQAS7IAB3P2fvtfHHEz7KVJFsaeSYCz2O8YgWV7f8
RlpBum3UnpKkMA52Vu/QzhH+2othU/k0JxzW052LUJNkHEeFTSyKctPF2OXa+rudoj1Me+MdLfhH
z+ibGyE6JeyQdFGuaXgEy5/t/bB+NZDib/kXwsNkvEbPTFpXUhyVcGzRdTmIYmoKcZWs+0PBMpsb
AwqwlgzDKU37faDxaQm3M/Z+T9U6xC4HwVM1VgjUyDnTma7zN/SLvLbWwm6OGZzb0dDKM4nFaPkV
TAlaHG/MuH1MNNpN5I8t8yAA8kwZc5F3zro1/OnXUtdx0SIlHCFWwWkRhTPVL6wvvRl/M0d5wthM
SU75wgyyaTMdjsXwzoOyWtRonFYQFfoFvdMvJtJGpFPeGuDcyMWcBQyXxtLqKBaq2HHo92SEZ41b
vTK3utVliKC5mGDtMcGs+pXXDdTGJXnKaoVLGnUteV9j7m5KPTm3ZBkdDHiePC4RM/N8RYPOby/z
HIno9E/20ImXLCYaKVGDy3HfkwdIUNrN4zmv9OHPRADLRwl5QHj8YgSaS1GOVgxBznHzhm+gXBbD
ty5QAHJHFZcomQKR0NdV7f2sg5RKtz9YS+BJTPFs/564HuJO1DAbmaX1AmX4gDhrvOVBdO+6dNOC
ht6aFeXj1kAWRmFQWaq1UjD53QKOfcqdPtiYFFhXWY0VbGQaF569VqPAhmezl/GhjYkL66ZgXUkl
MrVVynoIz1ZBDeXJLSyeoToyeBfXojPYKs1gAes9Y9wSlIs1pb1a1Ai2VVH8KC2lXEYeSBrilOpc
RTJa0rcImcWO0kG0W58BiKwI6qKhINNFKs3vBHSVi7D8QU8TnJMGCsnuixfHFVtDGktmoHdbTd8r
i3AT0/gG0qxRT5IJQWGghzR7sRGqyqwVbuFKrcguq/29XqKPD/LvFtoTxKW4Ut0Bi4Or7J1CvWUO
8BCPBrvJjNNKjOcSjAxN8GNuD/cIh4DgKuIKZkxpEyDCYZU4NI7UEI5XArrQHF4Audlx+CUXzAy1
TgPTFiDEt+v3pKsyVqtpjszB/CEUH/KpWOSaqmx0qghLMPzHwhj33uivA745BVRUXAzs+RISoz1+
xJ54ivvhA/dkuYhTOlZorbGZwq+ntP/dIF9qscstm6kpBAJ6lfKhAbxpp7HPh4i5pIA2tEBxP4TU
Ral8MRkgMY+Hh4/xfaQvOH4bDPEWO817BPLOdL0fSpvwnTT0x4HBn9I+ix6vBDoOYwXeGIvz+NWQ
PPbNqbkJf4KeT7Y1abafHGkRAoRYtlaqHMB+5q1V7xtqkQLAAI5auFsm4d3+V6BuDGahxtVNt7bR
G4ytY7KiGlJtjM6GL/BC+WkZmE6OJhjHqeY7XIZFtVX1JtyOMjnkuoSiZjmPJEUsE6IClw30JaGV
YjWM7sUTU83Vdh7VhPKzTeedUbIzimWNhCa56hHW9ZZobxevpeIe/Nb+TofpkttpdaZkN+zjRDty
0yGZpwgv8g/eAXcOBr2vb8YKG1RuhxDMmWHypPvWZ3q/q8DXtbpsFgF3JQtbxT350dr2ELwPtpes
zAgck21TMsg65RTGGJ4SRMR0W1JyW1d8QnjQyIlWMdIkij3sDEkyQQjFuPbS71FkxCvCjYld/N+g
3zmc9z7kRPZ+z9CFl8PjDy/I0j9zezWN+Nv/8+9A3f8S9btPP7L0//5n9few3/mLfsX9mtq/VPSB
NtVnlWxeXfw77tcR/9JVUwd5hZFVN1DG/ZX2K/4lbdWgWOqYCOIMIfii6jPtV9HUfzmqQLHK9yI6
TTfl/0/cr2n9PewXPz4Fbx2Nhm1qhknj9e9hvzVyBU2jCIC+QFN2CbPwQ5I4T2RodEfTlz9tnNOd
m8gP0ki+aWOqPrOMTzZ51w2HqloPRuY/aZqz60FvX3xT9Z/iSb8xdjyYI5neSlP6T27uJjcbj7I0
Gv8JJsqKG1Q+GIEar+zQj9CmVuWNtbN+ZXXXX2m16lcLd9u1VpkrJtrJyZnvZkPKRNgA5riwUkc9
xU1zdHvhluu60ckVxrh3tXgKgtz53If+vPnjv3v9TEH+j7RJrlmQ1sQd69Pn8Uc4sm1L2zYNVeNf
owp+BfXvn5fVoCb1EBlsVQmpxtTz1yh3q29R03zuTGdIB6qXHcCBh79eL4PqtS8lymjL8yAQN1NB
LE16pGFZxHoW5syKSRR4y7j7UWMQ+U541rMeqtUzE68XzHeyfWRpDimmHb5GkrgYE7TB9n/+6/7r
1SAdzWRSo0quCiG0f/x1tZVX0PENwSKA1aJSNc3Zq8i9B9wffPfWxlAm3/N0iu1A2nCuEFaeUS+j
8FOcnuWSzirnPKcD+XX2YTIp2YHPisGMmYSdMU1oTynxQoTJ4Sef99KhKR4VqpmreS9V6/dBZvxH
rbJBCq+nYpmMrexWRvjD12kNQCnMbkY8HGqNpUkMcHpfplH4JZH5kSW++xhTIcZyDCgBPOqXaoAU
BcrLWDcqjeeggzATY+RY/88fnG6r8m8Xhm1NNyvMMG50bnPHsP+Rmm10hQ+3KJRnPW02Zo5yU7WD
/FBP8pR22syHvzfzORvF/nJIUGx7AyqxRchweNBSD9FAY8g/T5qNBx2IbbyYd/94/3w8bwpQco3o
BozNfJ/f50cgeYcRVgH15L9eGcvq3z/x85uljQz31HVoe+fFHwlF9RRY5NWzLGhSCM0BRvPJOcBo
zDpjZ8mCYd4me3iAthf/tdf76oTurPPl73PzWzoz5Kf/fvc/vvgfh/P75nO/v40nm3pLksu+U8g4
UgpyBOZNL6akZN0M1sUkCu0nUejYlvjQ5t2kkCAKZ1j15+4fb0ApYm6JCNw20MP5rCaitVAjBLTR
9GchxXHyaJ9I/eQQOklsgP2DywF5Uwsh18oeUBTuwcdcRMB6VQnBzyMsIAoh/zHY0HhzMdAMoOAV
3AXUZGbDl0RnuUPIhbU0vOCkRu0PcE27IEUa6of2KaG/ZUr3WOHt2QyZwhRRYHQpQ/pAU4dpGQ13
14rwyyB6xsNlIBRNT2VnrtsibghMJ1A1Jb/C0kH7DMRZ2DBAkXutIugjJUFccT6+2FN9Ak40As1E
o6Ncvzo+etLA1yUlGH1leD7uMyL7bJhUm2yq4mvDMba+4fMOSGxKKKy339I6/VrCkYGSdyNzo9h1
o3PQQ/tWOe2t9rxh64FRUhELQO0AuwHV2rSJcFZbjFQthBXVjSk3azdXggIQ2Woo3XJR7p1XKcpi
5bvFmRbY3nWMLXkZZSBeojr7QcH6EFgny+K+CGr9DmEa25l/L21sPazB0lXbhVcNcVGO6hgcA7Rx
Dfu88gPd2dKgbbyi/vucxjcYi6EvdmBQTk3yFJlZeYhq8wkeEo8vD//fKH7IYnjMqB9ojXc1I4yu
Km5ii0Kl64FDlWGOnTBb1+DvWHw+VHysdDW2IQ+x0JdEaFSgHXFyktqzbRSmaJXZPprEs+MIG78G
S6Hlb01QnNJJTFyGj5lbNbuQJKHELb/WGcZKNRmJMMlO6JGnSSpy6AIHjqxhtJqg5cpCsU6tIx6i
0rlyXwIPbi2c72lHLR/ybtW1tEJqjcoKPa93C8ErrN5rwxIOfhEd1phFtRuS6YC/HpzPJpPWIbGb
k0RhhCUFyynT9O9jkiEVjsjqCZ5sH4Wm4dx6r+1XfXF3HR78uXYxy3c9cnYRdc1y8ofU8sW26ACn
xb4BnLiMHao3o669WJm6Svy22iRG/mJ22bcWPfDCNPqly7ImkXe6SgtqI3gK2mxjtA1sAZZtWVCB
kTPANJVVQssnwrPbNvfCCn4k3V1wWVvkkMtK19fF4D2Von8MU+3dK/S3NFSuSm2T+am+wVBjpVTr
EKz9aFih2AbpkRULtRpZrgUZYCEAIpmlrQzHfMtSI2V9Z6wGx38A0XAgPDtdUYd88Elc1xP42ag/
qHx0J+zxWTnAx62cHyDUP8zeAc6RDNW4HJy826W+t7JyryfwYIpwE1Oum+2RZNgrw7ar4gLBsp0f
hrwnWfz3sdMGNyzhDa5Fnk3zZn42zs+nee/3C/Pzcj40MhvGECXqxUzqn5+LnjZZc+fn4Hxy3szP
QlSmWHvn4z92Q9Kk3EQ1dmBm6dAig2zTw7zxnU5yKcfWMhKmQ+gmEt2DNg058978nn8e/vWWz1en
w3kPcc30Heqhp2PqJqv51//9h6QYdBkl//63/3EyIevg1+uAZfkr5s9lfv/vj6k2W1xyvedBqKfb
ucD2mh7swE0+x4p57/e5+dDiV0DD89d75pc/v/r325tUfDO1uFnngJOro5xG7E5I9dfuPAiDjPPT
HczsZaeb+g7ASfY5WuIEBpWLutV1efz3i0xReKT502jtt0NS80zk283HdNFfIeCWC9yCk0fM2Jss
Mcybhk6SUilQLqxWAxp/QJSExVvc/zFs7VIqeGm0fWMX4zlv1Oyh8SxMXUnAk27wePyhUNuVaL02
zAT6zZhjXfPMYfKnKOYTiArt0RkeTWEgrpjOpD6uOZXYtMN8ThZfVTsDz42cnIrsSEk/ri6+DsMz
0Fki+27WrJMhiU6DFa8xghF6NtPt6H3KrTLRcqJqQg163gg4Po7BFWTpfl5ABDWW5mwYiv28gkha
EZ01X3uSYrAOo42maaadwgWCpP4cizp9JubUfwpTwjIX2TPZpeLBZc6LzDyGeTmaLulO7a/NfM7R
skl4wscFupwHzogY1pqAngiuWFtI7MZe9xpzIVcbke4KwFH7JJHtEwVL9+AQeLVQaEhQs0cRU/ij
9dBjID+bQ/jTVPSKBB/8SgwPziHEPbvmU4reGR2t0mu/KRbqRTwfw4n86uaSjwM1HtQvRho596Sp
1AcQSE/zEd2Y4KmDrDkffW6gwHSt4txUq3PudhS+Z/qsub2oYhD32LGzZVBRhKsrRdxrLxnXo4tB
Gre9uGtabuy6qJwsNBwittJOfkOxyzT1jU1swM0YjfomPGJv2zppkfVQGEft+zh/N2mXNPF0gQOG
HzX68gPjgLpyBv+mmDrownyiGM4ow0wBzu+J2NtkQfvV6yvxPu2MsSXeewJsYYDJ95Gd3iv6txTu
dJgQ1xOHgbwUoeM+BBbqMuQiA8V3loDzC9X0gtkYuzpTDrW0KNkSTIptPtBOM4QJ8RokJnLBBkOt
r1l47QIRER7iU95BftODgH1thwlBoqIzmECMzYi1srcM42rZ/bhGCYb0PwjN63yu1XML0rb7Mh81
mBEUzcvuWdE+aKS63ZhuWI9GXx8UBDwYfqqdJkcT/p2PYJ9MrthyjYf5lIWHeNf5E4+kCb4KIfvX
gGF9Rbehu6QxHliPuPu9xQh/CNPmVODn3XaN6qHIMMcTpArMKESnPiXTpWoWwrrwt90dZwS2X/sa
WlmL/9oMEpWiINDWD2Kf30QGG882ibOdDp1W+A9dA2fRatuz7zb4T7XEXPlNTQhBg1PMrHDPVWSJ
kbYCDQtTXbEwo7Z8HymXLhwyVm6NJdRTMWqkvE4v5FoAsS93ni0zTXelgQ6ylhpdayHuJMx7R0yL
aK0CDikYcL0nBDJ1lbintaXdh838CgXUdN8O2CKE3V80pqQPdSSbe+7oLK5Jo8DUSIgulmB3A/KN
AnFf+DuoGx7hbbl7jEn6/Ny4jhPsbUzi83lQjGQZp/JGwrM89w5J3vOaOnML+n296t/kWMqzhLmx
7C1uPSp34Bp6G0NKYfhPyBujfee6aNvQmmwc2nybnmfzed40HUIdq3C2VVn8OjWfr0LYwqPXJnRb
aAQtGqii+FLyEuaZWZ5a2X7Fr1rvMN2SHWGTl3AOulcvjEwgm8W+quzmqcUmhnhAQmzt2/GxEs4d
s4Z8i+VApJQYvIPq+8NrQ/gvj8/JzVuRIdixLke1/ZhRTlmg78qfdBtydpERbGqXlnmQ0hOAMul7
7yj62tnK9ES76qxwkaEkAduakkXy156hNn+eI2gmWdNu0ST0YCq1BoEHx6Ruh1XW5MNXLXPPOGTH
ixrUGxewI754l1jarIQkaeoxBjTaLBcVERW6pr/tZSZwM4MQ9EVJxQUDltpf580g8vpsG+hSEqW/
trQMd11A1T92Ej45Wtj3wAWCWtauCVggHvYMxOqOlixhPXFG4Ze1RtaZI4bkrL3bpW+vKnBN8KQ4
LMo62tuRDca30bi6IpXuRlbl0Ro02fD5uYrQfmvsWN7yShYPRWv/+rz9hBSGRHWHc2IE+iOZg8xd
+T+EstCo1ihLOfriNABMO2ZBXAEiGNwnUzFJ93QTqhdOWq7HHqpGrdpPWRP05wiP8mLsg+JNepS/
A1xQe6yNTzrQ+k3nR8EXdHL4bOFMPMh28F5q1ji52gdfUHcWxw6W/FJtciosyvgOQPRR0xr54RDq
1KUjsu5WV1YSDuEYgT02w8oGROik301ZEauW2kgEphLVfIiV4+d8at6Mrt3vlHbCEoZ4XiBm6O4N
1pySxfEtmA6Moe5OIpCAdTlyaO3dfLxwWzWVpKpI/XtuB/0py6R4ovM7KR6fiJrk4EdoUvu23Ng5
hVGXv2pOidjAK+5mVEtWltnZlln2aCTSLL4Bm8n33tA8SJTHPx1SRPTW7r8rrLQWQ+JUrAOzbyjd
IKarC1bY3Y9Yx3vjF1lzH0QfMZKb1nEgsdLwjBHRiFWIg0iiCzSBHJrvi69mMjo3nU8Ag4wz+AUg
9Ze+ydpoDsQMdNCzWlav27K9d9A332zcy2uVQNid1eXFW+QQaR/mxWvfdzs8A6xxff1DEVF0tbMi
v5b21UZofjb9IOIfoStyS+tZbX6QA+vevRHAmJI05Q2TgTh6BBQ21UjIthObr6iwScVmknRosBa9
lqOPlWTcRvkAhV51qwvos+oCpCi4hNoCIWu8toSI6E2QtDjYo76qrCTZ+kbQ3gMweTtiLSboOq92
ZQVeMfCYO6kqhkO7z97rcqSfmlgf0sOtmHq9eg9J3djozI0OfjJEF498SHwLdKLNIH9tYwJPuN7S
PS6s/NUJk3eS5PpLFDVI1KXzRp//gP6vPHvSq5gIQQSeTllaWZ79Rng7G16t3BqKgySdCsEJSpx6
GiS+dL+ivIOF4z2hBdt3Vxwt5nWU0ria0x7ZKG8aySSH3+cLwyESGxcFqJOgU54g5N38yJUfwOD2
nqmPb1YBmwpmv8pqXtYkXbsIgGLV/TZkP+tRIEkiU4J/XH8mExsOhynEaj5ESrzXTT+F08qL8yZh
lACwPAxgT8tVjoXbX1LP0Ld9TfFivq6HjsoPWVvixHidvSaMuYNaxnfdS+1NXtCTRyM6rFkXGKeB
vjt3s19uPIviRmjRmsa4gWoi106pk6f3PG7bZZP59m4CO91LrQdgauiAnfp6U2pK8loagYf+R6qP
aht0B9Ih27XTp/GLQnRWqdr6sxhH70S8Yrcoutx4TnTjZJFbvrCId8Fck+fO0sNvv+qJJWVu5g5M
4nScktPeOJ37ved11fj19/socVB+DHf/eEMm0Xf2PYCnztSOlTXlriL1mKL5LOjibOa9GV2bKV8z
XKjHoKVOVdA8YXU+QRr4L/Mx5mgbg354LykrnYn7TO6hIzGgtb26mQ97IwaxHTfFXoSdeZk3PG/e
VWr9f5wisKC42AXVZt5k9Yy3npvbWzchfK/VqgRVrFI9omCusQwdJM7bPUln4IeR/h6sMoWNpZQ6
dOs0W6MVt56KwAPL4qJVLbT+Xjie+tPRnxtg0+A0o1sbOsA9FO08L1/+OjJEbTxbVU++BNycla5P
Mmukp0sgwv0Ke9Kw4d/pP0XkokF6EJ99lXmllPf6r3fMK6X5HWnF+nySDlkyjfbzmiFXSbtlDXyd
1ww6ouFFn2NNnF+MAu75UbHG3fxqXPbhpsBSvWZJWm3TrlIhZ7hj/XUy2Zy8UtWY4GnKS5WXcpub
JoGh02ESEyci8yreq3mNTRe7zKIJ/F2TOulb0eY+7smuOWXuMJ5VB1BCRObbVxODcyYDm6UQg7Ua
xT3m9Tp7JNaTMrMyyC0THO2pQdaDMsMNPpwq2JkD5l304UQD4PeZzD/GI3ca8Hbics86Vrc9liJ9
F1IxeuBctm5yk78nCJ11aqXK2YqKS+nBdhi0Vkd5VLuwo32bqOjp1Tr+WVRuxp8wDA+FnUIydpGB
xWmGCBwMMfW+xukfUoKeNtybLELqItjz+N+MbT4cq9z7tSGuIJ/YN0Z/rAtxCcgLPXqOb5/GrjtZ
hUnIznyYRvVpNIZVi2NkCbpHLivHJyHbxDV3/txV4gd1gRa2DOpTWRd+vzAwUZ7nDZOd7FyNhABa
jVCXAU7EwTeVC8W++pHSloYMJvLXWmdXj0atyqUsmcSUY2ne2lTbzh0cLzFMQlt8FOjvpmWt6ixC
/z/42UPcatjZSWXY0PN7VJhoX1qz1Z9VM3xMKom+lLIhCnYXqJFym18vpudLz7ud6d2hryyRQoq7
VM4V8TUvpjKSa+clMROzUb8Js4UloJuvTWZmO2Nuk8lEoALVW+0Qz7NNvU4vcVyt1emGzKcbMoMQ
vLEactzmcy7RgA6O8Mcmdj+Qz1pAy2PYHF0foGhrfQrOhfEi5sl9QMwvjoRzGYTG8+C63JMhnBVL
2RXQOW+apsRPTRjtcYaarwGhuthUlDcP87eiUa8AT2NSPkBUEtEZnX6X+TfQuESSOK+vMsV9ZmX1
D90BwIBms9xoUzhLkmMtmg/98iuO5vSmpuZw86rj/PXzpii6Ykm+UYFGIHFWek4pb+NlvbGtbbx0
wterS1WU1SU1eJL5VfYlE8QrdNxSDFJjCHw1i3vtDgGgu03pxyPhQdTgrXI9n7LGSLtXSoJ2w0gn
ySWakDxTlW3ZVZQHo5xcNc9SnXXMtWLmBEcM5eT/E4N9JgORoHMeme9FmqLETMIPm/CkRVMhF/Yw
eW7SjBW5GFRKXoD8rjlOu6ssh6vddOdkClr4vVEJ9VxPiJplWtQXnjTRx992KAjEn2e6xN64Kt48
ZeBCAk6j7OaPk9WVstQKRdmFcRtgiy6ItuSGnTeN6uhE09cbdb5f53O1YQ8PeVmB2ssUkobNkIQF
1hSy04arR9nj6Irq9nkKFtteYxpQbfR5G6ef61sYRbFuHkl/iL6YjEy+MXyp/TAhIkI3lz7zz03r
x8WWvNGWBUCQHmfjdkJPqekE2TR+QeaFq4gdYvJ2nfVYYFMlRkY2CgcSq5M065C680lUMc1yywy+
mQnkbbvz3gwd5vTnFewUyS4XLqiiiRGvRiWW3+mwGNLsodJZGUzJAYgp6azWpVwBRyxvv8/ZmnHG
53ozgReMgJuvmlY4oBPLwoHSDwg/C4+eoELnTw8A8mGn28cqsweSnv2No+F+Im+q2UcN/hVcreGj
AyvowUJXgCsuQl/NKcQDDKDICFGr4KeILCKSoU/ViEyHb7Yius+jKKuzTcIsb+Xmpf9kIi4jkRI/
agoPcxFFZXtoQzu5uiysj6gPH4fpF/5V5OwLpvdaiOOisLWzi6HpOm/AnAxXagPXzLZHNOntLhFD
7K+0XhPwPhD3FpWCWXRacRAS8RaHkXVJiQl5aaMtLmRjN2gKtNTpaeM3xY8gK9PjfARhJrwoSrBR
Hlu7Ht9LvdZXqF9Joi/D8LHNO9IFpheyCv22kbfmNTRrnC9hjc0qNbrPQIQ5GmE+dNBJIjWU3saw
coDdAtu5VPO3FDSQ31j+t0FR0V87SnsKyDB9qBrCUsqWRoKkW2K25q+93+e6vCYMZ5CrMrb8R8uQ
4wZ/r3dy1To66sQQbtERKtek0qxlA/cCK0OprOijL7NpEa9D3luHTeTvtdIJbuRg7MyOcng5hNYV
nJRy1gnQ4bbVh69Jpj9lKiBt2yQ1d67AyXmehsKKRopApjmaxcmExvqF2DoiNd0kO7O0CKieKgoZ
CGa0SZygvtstqcypCNofELAYid2NwKO2GkdXHINC+7X5fYjmsD0wcoBKJOWr25jAkd61KPw+79jt
FPzBmXmncOJ7RLVIq5vgMnnD+oYHKHQg7jrPBtEzVXyMxvFPDhWATddG6l7qOLI+730RpN4DBTpC
bcusWxv43lGlg4DIqIrTRjqYAD4vzBJZzrJGW5GH9xLruNFwVuvPeYf1pFT05nMQgB0BesEz/Y2M
z5agfqQZ5UNP5eTHUHs7Anncr7bE84mZfIUuyLp6Cl6NSBfpXvey9tIodrAi4yZgQU6gl6cYqNin
Euq8p3hmj7Gec/MeUPJ0MdWQlijTwQc6qXocRN2DSI6GL7LJdUC0Hax4ux++hLek9LpHpx0AC+GY
ew78PMeEqGsnBVkrefYsH1VY7A1M/ckkBk+Y1Il4j97Pf/KrQNDgGJ9IDr9QrKScqImOfnYWMP0K
bQXw2JRMxTS2mS5IXbskQW7sc8PDkfN5exIWu/cbuJB6K/VnQ9HMY4+cxBmRp6vTnEmtnfaUhLHX
LObjBF/WOlZYWvVe+uvl3LPuwjDbvTGth8GtVpdsQwUtvyhxPoAbdK19pODcqHT5gf2bhcw4Uqls
YMVIbq7KbVGTFJ1DcCaLpirRgb4khrPpuoY6k9kuk4DRSNcn0blV5OZDjGdupZssmB1mv109fmRN
b14aK/T3Sqc1u35kEKxxXy5HaDtroQAVmIfCEMPlGc6Jd9aEoDwyVZ4aQUoc85p3w6XC6uF8vOCE
7Q6OYnxlFqUvK9WPH7rBBnn93+xlsf7nq9m7j1564ep1TDIf8P6DT0+WZQq0N5JigM+ONUbj2HqY
F4X0MJ9VI4gh0ZTcrUEHaFSjdzk2MVGcgR3sKYRXRNPF2jXzGhj2+qNnBdGznafdct5LBaSnnBb3
eWzrczAt9juCbVCcDeNyXvbPBYD5nK7Qggq+F5NqDM1mdQwcbcquJpWbqKZ8NTqy2o5+Oe5N3Yuv
1AGaJZGcyboeIS8UlksZCT7fVEkylVo89Xj+fxXwdvNw107jYMlCcGfXuWC+yTiYm0V7tnos9qtY
B+ndi+AnP7HfdrLpCUHX8p2aG9q+y0iCMAOZwLWoABAHPDAX80kV3cMAEy0BdXyef3pZIv2PDE9h
DkSNK27y6JTXkl4Qv9W88eN6y9Ov2RMgpxCIa8tda1Xpmqu5+CLPMWr1sxk+1V4QnSJCc87UOirC
zrNqEXc+zbMuT4BIl/KpUIneBa2W7uwhKXdNq8LLjEP3xKy3fWlFh8Sd0pmbPDukm14iha+2rSDZ
9r4pn2hDrFroWTaW/Y+RDG4Wguk3gWSZRGk/Bhs4IgXLGCfTzChe572AGcZr1/K8VEiHXDLUeGtn
GmwdvvahjTwsHwr+Co3Eg3MbEKy65Gqyd2Oc1GRFlUxiuKhD19HeOlJ+Nm4B5lwjMB2UQKAtYL5L
PL/Go5HS6egLvH2KDi4FP9ZBAlr/0HzjO1FM3rM2mtbGLiJl38ggvTYWMSqgCJzvBOiA1TM3hqGN
a/pF3cLX4vrLvNfp5QRcnjD9zBwEfMvJ45gshzFKTjX5eguLb4l+K8bPKfP+nJmdf1ShbquNpeC4
iZuXAh5JbmDzFKjjN1hW+zPKe7o10xpOTod+Ee7jEsGFYmM1o/pWvjXNde41lD0mWWVUvN18WhP/
7emuudoUjW6pmt3bGEpJpILSJvlxyTCCgkBSVJKJeepHxb85bQicVwNgUYhGeSk1U1lP/sTtfJin
zLraBter8PD5mY5/bVyLicmk7IRrt4oQh72bMSpiatERCVYwI9IKs21o2er993t1+MsM1tm7E+s0
m6nVHvtJApoKt8JWQLhLyudBv5Gmj5P4xXaMcwAyAWMcujQQsbVVXYy5MTyE/UMgjuPU/5B+UJ2g
7UydkXEIkPQRETZNHEHtGYdUg48xVkUb8fQrynWf4LWi8Okczc4ZWDV2lpMflTklt4H94QCEPHoD
Y2aBDucwD8SlUVZcfugtevSXqqVAuIe8kKH+fnbBV27jsrN2hBHm9NNof/YCL2QygmTD+dFcKW0s
5kns50yWMWTfhITRzIdCCIsaOkxy0jRRcyLjSnCkUgPCdeW9+Rj/KUj0Txioy4fWwgcyG/rwwear
hgXewQEf8cW6OpPhD3+cvVQTvXsUDosqqaQtpphqDSlWvcEYoWemY411xtHCTU3Ltg0jHa0MSnYr
C3/On+28mT9q4fBWOLEPn2sKw3a+FoauMH3QD0OUKIc/Rq0oBIYtQcqKiQFI76u9U1yGOKaiu5wP
g6k7HOj2z/nIgxgzpcw/VAnxGSVglfXnXV8YRQEBvPoa9vhOB7LP1+QhWNdCutbVXVq9MK+iH63P
TS3Fc27J4Pj7VFKPRwzw28hQo4+S5zoBLh84+UG9xzAK6x5Uvwx8f+UkIt/UaGPRrsU2XSJj6mtP
j3hFJvqxqZo3O2JAx5fXnedFYkUq5yKPlfasT0U2pnu/Xv39vvktVZx3n2+ZX/AkcODIKKwH26Au
Y7dNv5nnLl3YR7cUIcR8lOVkwfiapU3wg7DfhuK1z+qabjqe4HEIy59BmWAYpeUd5hlLc6tUX+sY
Mdeo9fJp6GOx8tO8utppOKIiTTNSrgJzZ/tJ8msY62vifrOpxLLKreFcCdmClAInYMiiOdEG1FDo
4Oyb55qJMuQbyuI8N0RCOiMJZ9PsJRZ9+qRHcMUrweQSKCfE4DpZlr6lrzGxGM/UmY3l5zy4G92b
WUTe5G4xnnVLyANBMTCF/h9h57EkubFt2V9p63HDDFr0MEOr1LImsKwsFrRwaODr33KP6lck72ty
EgYgksXMCMDFOXuvLf8lTxt/nYbAg576JlsF/31J/QfqJ37/9xHhKjde4BnboJTBblZf7LhfXtKq
qOiUyGuYI3AGOYDSUSjHj6y5X0TWiA9BCx9URGPCCghqtmgot6Zx7Thd/6llfJph4GVPRIa2+84e
o33VeNZTXkPQYCB0v+qhObV2BOhzJkhusrBWaGO0wx4/7lyz1u+XGcukKSXOvt5v2zyAhRTRB0ny
qd/CFtE6sBUZCAUprFHSkCjEZN4N1kc1Ti2hgeNR/WaiTfN11GbhsTKN7i0hNktdD9CA0KFMh32O
ybVdk4uiagmkX1U+wG1Lbx6Gzn4IO9sCeIbU1BixE8fcDDe2i1rgWuboifHOmY326iuO5Gky2LuK
mszGkQL7rqJtncXBUZ2pFytioWTVhIZdtzDYpAayDY36zSPB2aaRw9JnYYIWVAJKy/lDZc1BvrPo
Q/t/6JhdTo41f1elzP+xqKnecWLv1mjI/DBBlqjnGeU4D76XsfDr7J269HssYHOzdnujvlWX9C6E
Q7aQWhKOqb9LIkM/BB76DsGtvY6sdnxP0vJQTD8xYWmvlpiGo11ly0qdCq2ot73tm1t1yoKtxlUm
nD1abrLmWm+ljWFG8C1qHoBLrJAM8oCKsqdymNXPAzDVc7iY7aNhNsbFa5DAByiA9DI+NnInRzqm
iQMfj38IU/4ceeOrSmPM7AT0RwbJJHZSxqFEnttWnRF2Hs035QwHts2bU7ZELex3XmxZsyvC8U/X
bVO7WE4SI/BCk1ENrb2HO/v6W6FBVyH/fwKObkcVYbgoYYf6iUT4NggDOiciGGgeZQR3JYUFNT3Q
DOPstvoxGQLrXitnCwanR1yVZf/MQRWtKqOvXpCYEkrDJHQ9Ute6tD2gD8Uo3wnqQhNKgIW/7+ja
FNSjNp83g+Mbz66PHzPTav8LlDnYogq0smfdeZh8P1AJList88aNb5YWjDBtAk0VouwrzPrDBUWz
SkanORn66LzKtEl7i+MXbamdFTniSDfZqQqQhZfvPjKddTAsrNAFy0TGCjh3iV5jaZ/JaUqqBTQl
19RLGxbNLeG4gDlJpod7vsrBG0g/SlzcwuDDLWkBcMJbvoJJOB2t2f6aFzd56gg+PdL1tAj3Yr81
toeUr/QmAbi6Y+p0GD8sKgPFQi9WnffdSECWJqxdzcbhtpC4Xs9EmjdU0bJTp7/fSByqZnwRX3GL
Mx2EZ3mvFqDqpe5RIpusyEiKR47Hcr+SZOZm6utTjVNVGVpG0o7PY2sc1FnQMQ3maQ/uTs54kQgP
dhLQTlX3oeZoBxQGBMR0QEampEzHm99bTHXk96STCbMGJSVrsTFC8w5D5bFBXBEuRntWheVrdXns
CcfTBqysKNAwdYvkO+0PyNle+UpJDzhFOrY7xynr1WhH+fTQxcO+kcz3m86g2mcFndgXMlM4xwpy
fWmLLN/GkV5hHJGV1XYgszpOhseRRsv6fzoC6JEjHJqMPc3UWnoBA33XifKFQoWscycx2pn7KPDR
8nCQWh3AMkO/byfSCkXkksJha+ljPo1vQEyQWsgzr0RaQk4ktDbOJs/8AzbkvE0SYZ/9zNNXoU+H
c/a8b63X1I9WE8HToW2Bnp96y3WPLgov3BrdAGAgqDXv2BAUoVa2uRMfgi6fnjK04hgzW2/vGZn/
1gbtqlIVM3ndkNdHnZA/x75VH/hgue267mdnrer5sUtF+FfnQ7jioD5EYYffm0mD3aI+Z/XpdkNo
bUodS2BUTT8j3zTvxtRJiVVkba8mZIuv63oKQivcYFwxdwZVOOxVYb5TU4w6zSewX04wW6ua5I13
m5gwx29YuBCnvs7RzJ4jV/Pu24FFu6D38jn01g+HqevRIeSLBAQ+HPUfODBYaFS+FG15zpsm346B
EAfyndOXOp7umsFfPr2gp9teA5Wqabve+e6iMfvT4k68obgtx+wyFq71Qx5otrgezPLKaCeXUq/t
HzMHWuQ4NEWzj7g3yF6LyCNzlPYgiy8oRb2Hxe2r53Qe1zQoqzcRhh5RhCnSEPlTZlFQCa3pdaj/
KIknEN8T4KyBV1gmmndwcxt2s2/XUHk6QWFwqB/coiOFkfrey1CydUQCE36DfvMwF5P+s2N3UqMw
QvWnYR7xEGrZAfnq0TTf9zqe8rIYhu9Z09wFqem/TFoe7mwhnB0knRtHX9oXbIV3pmlVD+agFy+A
mhgizPwtapLo1vXxlqvTIb39Z0eT8TdDE8YJCytdYEBGdCzd83zzf/+v+uvzkdomvjjj/4yzuxjO
nIBJpw9+l9Vuv2XZFeDMgsCeabqVXSpLe+lost3mWo6oTt7OQGRLTMU9wVjZuIPiXuEVLPr7Hvwj
yTtd/BU2XwXoVwznhk95M5nvhyWojmUTfDOabr4nkG++bzvb2F9LMinpiGHbnVkhlm/R0C3bOqiN
g1P06KMG+3itZDUo3Bu3+ZHSkgpI3TsmU1c9tEDVgeVF2j5ujBEuF1FubkXaQj0veKOtJ9spGigU
mnfrTYhNo4KFZTZnyRod23iA0J6uayH63aTPMZSv/M3u6nIrlvAnJCXnRAx8v9GnJtgbvgCIiX3w
ppi1Yq9itmfiSy5L3t/FcXuoF1eHFe2Aqc9gUqvwWXmd8Aun0eyvBhoT9cTuh8rNtLrgySfi5gY4
FJnrmWXu0qWnODPWfbC2DBJJE1xxmSyl+JDtKQtoHx6UA6Z2fTz42tBS0k2WU9f0UGUC378kxCf8
Kq46cVYzKvVMCb7OCFnFXbHV9S8SAJl+hTn8QP0/rf/5jrLxs/7JOolx0vH1wNBtW3dt29V9TK1/
vqF6oQF2cufhgF3KvTXTYoxXjb+zCiu+t3uzNe9sY4ZLoEpACeJSSUYAocNqSXN6fY3mHGnDGEQr
oUrEok59mosVs2oRTeQ9GD2F47BDtbwF4gaazxBfhpPW+6uEm9riOWUxoBZhjTZFx3kOnh1EB+ur
P9HpyesY6+c2S5fHvMspH3qEd+g9PsZUnpYNUaejV2yn3CKDmaiht3qKaNjhKj4m8hQCzyPiM//e
nYT79M8foCG9wn/6BD3f103TC1zpMvTYRPp/M+uWA6bHvuumbcVkv9MJ3dkhofcvFUjDX0cFOPsQ
ROSJx6a8x0aDLHpcHtUZGbjWPm8WNMvgdtapCDyOaIzFDi9YON0TwtzbQJXuFuNTpCy6InOeHzNA
SCs7NJp3I3C+I1/QfsD0hAnrw5vViFmcolb86IP+p2V0zptBmGlb6g9ZOQ8PFkCBLczbifAXbsjQ
G4ItFYPpwYzAgbPNcd+diHR5r8s2V++nGerTKXeNYt1YsHdmC1talw2PCKPxvtpgDSLWtVSOXJ0k
ZpKhZ9pH1++9rvM3emowYbo0oiE/NA9+4jUP6lpdmT8DK9ZPyNNvY6THT8q+HBm5BlFKdh3KLKbU
mFrWriS5/KKOJCD4evT72vVIQilFTfNkciCkol6Zv5XpV2oDbnWWiXQMeZnmK6Qc5Ehg2Alpzmyi
6CtN30XyaNasX0fq2pxnBsWyPjjnDtWgIXtq2R8/N6FBSixakJM6bQu92bKbqjYGFSKaRMNrmczZ
zQh65ps6YgeuffzpKJteve4DfzXtD/mi6kOd0Li3vdLbqGu5X53/5X71//rEy/vV0y30RzbuWNOy
3L898XqTNJ3nR+M2YFe0LwxA+m4YfSyZb1G/I86wJ/vmFHX1S6a386mYivZBB/i2BgJarRtC30+s
TtpTJ4/qBbAPn6S3Um/4SCXAUKfzWu99ChhDW3wvsqR5r58LOn3v0VSLnT4Q+IjgX7uUATxwPiEK
zo27F1T7CLiIwodkBqfHYix5JMYF3rUdkMM0mIclRBNPCMCvI3WNwd46pvJaNBnFjZXZROIIQTil
L4iQo0jxhlPnbXRAOmqeOB/6KczwSzvZuqeRhkK8mC/IBdJ1v7jF1+Pf3tbxV2z6ilIOAfXOvgx9
9h+UTm/5psSmq5fxOTdsMBelaL5TEtvFXXKv2WCf0d9DoA7sTzeF4uG7VvBYUISkhjE5+x7bjepU
a1nSr8sCQps6VS+1gVQ9pWOpWp6Za/hnpf5J2FhNS71OoyE81AUbPyKPCH7xvnfeaGeXjGFjU7V2
/Rym3yxog4QIx+a9lX6ZKSpbFFp/9GVWoHp1eYopX93XWersooZi3GjibWhpYq9S+UAvRoeFMWAl
VRKLvWHx+CPvbe/Oh3o/SIha0+IZ4fa6SShF0IQZhsNskmZagnM6aHbLkQkcnXqeD/uU9opL5UaP
suS7XuQDzbwkuJ9cG/STnxPzOgUX1QNMZCNQtQR9H/OIvK7O1PWqPpSLxy50AJ52E7GEOBnt9BzJ
gbISYH81NLAhJai9N4zORv2eOqsdAG1kQGtOvuzDXKCwQJhr2nVxsHw87urUj/xVOIhy1/ToaweB
QGCjo+ze932Q3qhfLQ2Icu3I81qlnVfczk48HfJjRcVipepTZR2t6znTnxtU6TcJSLrNOIYu6YJL
c1YveR00Z2ca3dU/P9O2XPX95h/4bqD7nhXohmvr7O8NU9rg/7QqpEHskhwSCtDQ09s8RyxCRsu2
12VebPPcyVZjG7lPLrjjh1za0WQMvZbqshOufybegwkUbKtnk77SjNC+LYYUxiKzWXoq5R40k/1P
dcQWztksjL104Zh22yxBNKhjW0XV/gcow33bx8G3UR+fFxb6yG5pK6KkC45ZMH1TZzF4TEWHcLDc
eUET71TzBaGWN2blv6xufOsvHwxjnacblC0t1zQBCJqeBG386YMBZ5mkhpElu6sgp4wt7kYICi9G
rZ/SQMz3teP0dODqJxoSxV3TJ4Gclrgzihhemt6TCjuO7MIREaujJhhJMdGn9Dj177NO5NXQwjXw
o3eNksOuSDU4wBSCMQ1myxYj3ru+wHArFqe61VpijS1zvJAdvm6vzAiiP6H409FQ8tIRDBC3dwsf
VdQfehqferuNSZNxXLTPmDzsthKPkYb6ohX28tWyiS/TPF+5NZxKv66667870FHEnZY9j3YnRQqh
eRpnJ3gA/rnqnDZ5djP87sIj/DEma/Ba8cTuinCcwu1OqyPw2vIxqW3SKPR0NM9DlWCWyTJx8IK2
hAeXpGtXysOT3AC77hKTUBped0QwTOSGnCG1CeJ8OvCwS+1vHBntv3A/1OL0930vv17TcX3XdizW
XaZpyK//T1+vQXwYpf4o2yVGK85FOU9nz/Wm61FZkHkyO/b696XaLHGvp5jMkRM1lyqu25X6HhY7
+pn7lntHujZqc/qPvRXtR5OqoTrF0DRgehw+YUTC9i4j9zJggZk94oJ4UVcXv2x2piycjLKfBpwl
cLM75bdM5fzuuA9aUjukLdXdcXYDS0ehzCE6aQN+BFxHSzfPRKNZn1XoEdy+BD/CjNFrzvP5OfYS
a+sD0ziKoNRug1zTVr1GwyyJSCMy0+DHEs8/PBNLZtmnyzr3Dfc0caPu2jJ/pE7unugsuafGZl8L
BM2m+x9X7cYjfXbv645x7bqropXfBNP1mt7dx7XefpY1HZlq9ON3bDztqsMB+4R+vN4YZQBIr6KK
XIikOcWMEsdlroJ/YaC4/0F48aDqMEqj3/d8m0S7v37TaRFE5IAw7hhmr+2Ung7GKNZZfWSjYbjz
Sfkq/Mpo1nqaemt1qi2CZTUD9Ya43fq+bp8Due4URT8danOhAW5PjrdteiadYaI2KIUvoeadel+E
2znS9RcKnutZTnhdZv1MG7irdh2Od0FFojuo8pYAh5pVHqWDH7qJoreNW4JMo+hoHhRK5rc9Jx1d
qO12vy3Svl+L3pO5zu58G/TjfOvhMzalr+OC6pPbFkTYRSdWPJgmJLa468ZtucxQ43SPckaPb2KF
kHs4FQtUzzH4aWTj/WxaxWdlRuNNkjvJK96AhLVzPT7Q1i+2VtoOF8pkwZ66f7L/5xnI+49NkGfx
DTlBYNnQxJEe//X7YQWtmRi8MpJjDVLLpfa1So3qkPbeZyrr6+pFXYfJqE2vPoAvTbZUejzfh8kf
KJbLAafiMadD3NBUhKlDtM5KuLJKE7H4igAwbg0vul5fahJrgyw7epQRbgV+y1svM/XbQkA6ZzuP
6lu+oa6pd0mhMi8kiCPL0w+ezpYyivy1bZOHPDpkqHkmYrC5qY7OaIaPFE5+lIYff7dk3jzFSeOh
T43nsZxRg4QGiVV/KRWPS7nHW2A+Z/MQEMa8+Fs1sVFnG20wgsDS/Z0SD9serjO/RDunTlPbmQ+I
80DKl/2hhz/3ve4lkENLy1vRmvVtk8HXbHtgHf/8pQU2X8pfh0+LxqhiXSGHYxT965fWUENqzMpI
dzRcstteGimDJrIArqPvvz4f2KK/RaWFmU6uCpug/uqH51rqc0ZZ3hYFVP3MokRsdRl7Gdu+MF+N
x9BO8pXmpNG6xYd88ozKJNqjSR781ugO4UzyM+XBtTL6ZgEGRL2EGcMHUL+xdfsGmUe/c0aDLSxx
VxR9dbSrUk2flVF3UKfqZe4os1cF3MIi71aVExjkvFCgVy8z68PLDk3uye+y5FaVDhYDdIqIQ4Qe
Tp8/jszIO8+j1hpNXv7SdC2JKxONQdMryHWCpukuPYsHbu83sOLlTW9X7a0ru1VDNFX0wPR7XCXG
QZ2p63CFmQg7uPdlG7j3ro/hZZKdKilDHKvyW1JWxR6iaWBsW6tYtfDkHzPhfrKkKG9Vobe2rE/S
fU5hHDnv+nfaDvZn0CDSM2FEH2PhTY+Us68oua/p/0Z/VPfXb/3PDC2IUn+5G1hEmq7puoEdsJRk
b6j/rY5hRfpgWlrYHo3ZMQ7ZYM2Pc0+qnhT5NUM67ukj4HKWCjXdnF9T1hF7kRXr0C3ER1QnH1HW
fkxzFX2XB8xsyEFys4EsjpyWRjYjcVGhIZwsQ+G+uaUYF6qRFHYtEI9aSGLT1GX+nWmgi8GXosHL
0b2dZGKjlQqiRye06r0w9GXf9WBMk9LWaCKhrrQthgSzy4CsSh8r/y+aHjC/6h7ayuD5EElTv3qL
HWNdRkSzEpW1nfW63y+BE7xW2h8pkc3viw+MPKvpdAo7ekrjdkB0j8aB2C02O+OmDSGrNu1M6MDo
WoxGInnPcnCCWl2f6fjj05zj/raf0m9mkU0HyxL+tiyLDg+YAEUjfR7K3RFMnyi5nAPNJOd50k5R
lIB4JKS8gh8Y3/TaY1YRGgdP891E87PXSSUL5pfUQA7Kj808S86ooXPtH7UU1DIt5Gnd66weevJf
mPqkUnbxSVVa3HC517XokwbR/B5PbGMJUn6sTBG9ejUYIAk1m8ZnPc3/SMNFv08cN7+l1EQRUI6/
QOghT1UG6HpEuasp14p79dKWaX+Co3T2f/skGz1eNk5FaqNmOem9NjsfmgisN8DMFfz4rqYou5S7
id7+yhUdHII5p/lbyCBJXXwP2tA5zMFUf2jDuCnDgnxQpsHbJKZU9ftoXIZ8NXvCuGrdZw/Bu6fb
+r88D27w1yWHfB48yyGDOrBZcMAR+9vz4DrmBMg/J6LBs5LjhBYOVwAhluNDNKfJF4qLKMZcgd82
Wblk9t2DGgpImdEdDAJ9yK2kMaz0FN7TZPlQR1Wiz9cj8Pq/rql3p5bB5ffPRVn5Re8NjGVQzefJ
JNalkWKLHr4lvhMEKKOm+3RYQ+qpNImKKNRec2fGBalloLnl6VAFy94FA7FWp701Bms9SX7QfAsI
tEMm0o1Zi//fbPaEhVsvgzpF4L0zoJcqX22tQbPSRVruMJ/RjpMvWQtzJrd8AEzWEt+Q1hfchaII
7gZ5JFoPJzEVn616I/DEAiLTNA65if4Q6FK0txAgPftoQQ4ECHUrdVra9geru2p6KAXNfuE359DL
27M68uVRozveRiiXaFxNR7Mt+wutazXwjh0BzAEClZWyJZEaba6WGhlDWgzZQSfkxGVhbviYN93h
ScQyYYi0sHWEihlke9s9VGN4k+ouoJDQGilV0DaHFJpe/z0hTdcFC/vVtSNqUOW6KQXhI7MNIj5e
rOo2HL167QUM+0NJ5k9bELDVC6KHlJbVbusWp3X+6xqNN+8GEVq79eqhuqBE+PNLF2MjCkHQqOtp
Q7OWxCX9EEs2dB8VHVRv5sncRFZI9Ft9HCUuQ3TJo14g0ZET7yQ9piQOnjRUI68ByeWqh5IDtkOh
iKK/RxxwU4iR9CDJ1CjcNj2lo/+MZYI87FTeQ92Y3wHG89dmI4hLdq3wxLIkPKkjs4i1k7mgCEN1
HDkVmXhKqWvPXovzOn/tBt05/jZ5sE1AcOAa8NVkAcdkSNmod5e+9s4+4kI649R0UBOaZ25h3D7U
oZbpM/bqCdqH3x3zqbUevbD5CY/GPJNGTgZWGz4Id2zfKzTka+GDdykgNRxMbWw2cIDf27zNt628
uREasgS2oFt7bTbtgthqd23lo2bqgvJWC/TsDfmi8AbrDdwVoYoBDfW5SqxLDptibVup+BjqBCp7
DzpW+oJ/SyTVkXrRjQnhmgvtjAzBU9WNDY9huo7HUXxMLvkt2kyfgtw146hroL+Iith6LGnemmwK
d2Jcml1uzOO7DUvLt1P9s+/1ZY1dAT9Ax656srI1qtfQQPROJux1iQZRuDibiCdu6MoufBZGuJ4E
Og4rL1+zoNZR4Ut7tvJoV2G5phNhPCVj6+LJG4O9Wnab1fI0575/niNuhi08W6q3c4rswU/bEgtO
f6T7R+ywfCnIL12x5fQ3qqMWTpmxbhvCrNEpxoe8hBf8+41JFNNmRMtwJzOjATJmd3AcWd8v2GeS
GWKz19f+sa+b8c0ALJH14BWGhnVz6Afpg53lR10uQWancbf+iNSr01sPnhXQhE3tDM6PYdQMhkHE
G5r15jdlu4rhX56Yg6lfzASFDKEAvxezLiPpg355bn2jXLaJpNO8dYyz1Fj2pr037ag5edIr0Fkh
xI98wLKih4LIMjmjwtNYToBjEWSocmulASRGhuaePOrtgGEs4mTFVOwDVi72YL7AI9xNZuY8NNK6
Hc5IDzPvHFbOcjTzEkkyWRCCj2Ft4UNeN54LMqZAVpP3nk1cbDNsTCPXP1qGKjXFO4Jk8ysOpOwC
b9PPZrlqpCq/i4kEjQU3WM0wxWKlezYgtsvVS9dkNjvkVr8ErbvJbKl3iUdZ1IwJjMWZf/L8Yb66
y+ly+ifLqeabwjchMbeND3ipuqj9dhQY2inUzde2w9GmGoUavc07bGh4vVv4+lTRlD3BIj7dSvzq
yaxhIjVOn66uHUGkL8hKoEirmplld++jyyNWaU8aYRSv2I+3iKgbSFY+KRkpTz77uLeAqsdF9GCk
G5aBT+5IuUvP/UtYV9Mp8kyeL8+7AGPGklKVbXxqBJTEnV9lkKGEgbzB0s9ZFfEgzJq/ipzaQqPi
2Wu13YcU3Z0nKkcwkW4r1+h/pKK4HlRutYVYv84zM7+nRWW+JK2Lu67J78uSMLmuJ56WxOmBuF7p
AbPcbBeWhvk2ZCHpmotd7LUySndeAGcyZy22zkRAWkA0V+e8jQFvwZkFrGPiPXGp7ctlbMtDhx3S
Wfai5McYN7ubPDCB+5v5ZZTWBxLFu5OrwQoapONOvSA89U6Gv5whiGGPXtAwJDUIWLWJjpGH47PW
/6gayr8ez5in3efoRG4cmPRPSzHjAmyGj6oQHZGjYfKoCdnQb3244PqcUjp8M00aDWA6rDdSpTVE
L3Z9VqfyYdcclAPDYDX0iknP8UkR/1BHRu79OlLXRlJQmGa/MacNDwMthovpegJwB383pZ+fXjSB
Pc+j5uCmwr9LHOkml7K0oWOBW1hszYGOTGjMpHehLDx2yXlMdjcZtKvI9+76ETtrYVUHJVGrba+4
WGN+Y1oIVy82nIW7heeOPPvRuB+zrt+Mk4PH1tfmtepKDmZo3jvkLjdzeLSd6AfNULhqujFi99S8
Tbt49pNNeZzAZ2kCEqlGA6TP0bQrmkRH4v2OUuWwElXbPhjp/BXlINkBf5AgL3r0U7Iyorrnggy8
s+96xgHfBj3/yASrXBOMjlHkVwskQhRo+uaRXCPvh8C9i2L/y69Zk/kLjTOMATqqOXYtaGc/VLdj
wVu8YkbczRhl98TuoS2Wv3OWs/doI+5QzzukYQ1nPmQmwnIg7iap67p2Wqel+BaH3qtZiPK6zr8u
9vWiYmACnuHe68ym5wnq2zknoGSjtdRstLK9F33BrGMVtNISyFq5Zd8aEcsFoLvbqnGDczCOmyGZ
CcdzIRqYIEsAnD07YhB7Y6HajoMBmXHpLd/D2UYSSjHp+oJumjA5ec23JtwxQVndBWL5CkO8K2qc
ZVPb/qphV711PxbB5v/7bzSJsULABTGAesRVWBwNSMe86lGzy/mlbNNPNPjmpzyIdBNtCnf2QdVF
22rtmVGAZN6hhhXVE5TbEz0nNm8zB5UJMEXptjP8GhvXZSiemzH8IJzvnpBzCoNdf7fYZfyzm/3v
Jsyho9mgE8EnHNzpUaxt/bmNCIbkNC/8gD+To9G24cTKBTcyR6pUIaLPvAguamWJzEUjAsEzsLxZ
n2phOExA8CK/BZ/jRRhnXctYA1fwCOFxkhsdSMKt3ZTv7GYFDNYUIwmuXuV/xmWlq68iQFR/imoz
Orjxsh38jPJq0s8ndfT7pRSluQbs+vOf61KO+R+lCMwZlKYccC0U+I1Avv+nur5ourhbrFicipiJ
cTHH7qQVhlmcdCJJbpQ7LQghp9CWBhaETh6gzRHUmfHiIv0Zmy/fEt3PKA9gqvLHKwkKBO37Lmrd
x9Hw85tO0byJju/taD2xuwCF0FfD/OIfhZysSRZ/dezOOcWZ4W3Qq1fnnsX2mfCYeBuHhKnqPWXG
YNOaTfWQ6KA6ruQle/QZGCptyg4Ti/tbeynFOTPnTVS5JNWFcOPcwNHfkni+YZdMtm5bQeHt0lcr
IgexRdt417X9g1vhcS3i0X5s2wwpdmoQIkIMhyu15AKrZDz0YLWJYvc0U+zzvAs3CI+GU9It/gW1
8bhGsCxuajiwe5OU0ZM5TYw/clePafqSulVxaPycdQ0F5MNVPi/GZh9V43clzfFkmUtdx97x87oi
BDfyt45gGJbZ/sqytEbcAZbf4fgIyPpLZHdBujclsT7eljBbTr8rh03iPrQ27asKkMY5Aga4iQV6
f3WUyqMqrN8RicUHeOsH1YVhFVPeB56T35oty716Mlb1SJbTNGh9vLFN5yc3NluXEeeP5ktAfZdD
o6FHmG6uS7alNjAAuilSbyHaHVlzzooGCkahWOeNcEB7lTmMl/qobac5RNokJUYIS51NbyWkKFcu
8I0ohbjukuwpy3S11ocd0gT2t6rpMBqQFTRIgyyupG/Ongz4k8Q0PnoRX4iWxtNZWPyes+4Ol9QM
gTXNxVeRZohJ8/ibHybT9mpZS4ufXjA3OyoDmFcaeKesSeF8jBMThlfUcIz9/jmxQvJ/xpDGAPwa
ug+KHQfxwgWGQu2NOCwCz4KY1kWZ06Azh6v2Sn3BSeQ0G3S7A4kcQBBdufqdNF3Q76XqfeUiokUO
/M69VvJo6I0rIQJnbUDD3Bm1CSNmDu3DMM46yCnz11FLh2qLNPs6s9ZTzgORkiumlD+kWt5p2MoP
i+PSDpXLGuxCBAlDUY49DHljU5B3l75fPwd1OsXjbpmjgxLpJQ5EVccaoQnORf0khvHZG1g4TtG8
jzW6MA9A+z5wWTb7hIxc6hXRE3ua+rFBihT6T0m6QPOv0WWZIq2e2hZ+MeqFKQjb+0En93pJKOZc
u8ahNv9AozJdpjKmwhKnGtyHYVX+yKQ0xh6mYNP5YJIKAW1cGAm/Ypy9+pP5mhGKkmle99I/5dKy
iCwNfoM1GhvlYHSK4Z0C0wSEmqwseB76oSZc73WYGKCk+x2hOfYEebumVWzuAkFWKBB0VMeB40In
H412o7QJGVi1bZK2J5RD+D9hj17346NrJGfV81IvZugeCqQnNxnD2h1/TrbNmzRcO0thnXupq3Sn
ZK8GwLoS/fE6mIVGzfTvuB33rtQMSC3BaGpIOBHUOlAIYak1Yu9xu2/TefBPRVh3kILYxNSWoz2O
HhUyfPzNs5YmDo6PdtyyvWhWXVsF65g83J2Q4+8gTztB0Gju9GBiMsoqBVBa7KSIw5x4G5K4sEvQ
WVg3M72t2Gjms0Zt/tYhfy+WwTWNOZC8u6DCWBUWO37CKNgTMEBeshjtZCJi6AEWmhiIwOyXayP+
PoTDWcOqq2k0XsvC+aYOtCr8VuqD9WCwIcMBRbCFS2txEel0JEEXwW+Wp1RukxQOttyeJuWcn+FE
ki01pAT+TEP2QipQKxV0kEwo7gkOZBSQOvjvt1ieOnn7bBQ9nOzRNjZxi8OBOIrorTLEJuVPQTqb
5sdQmNrOLy1/U8XgTEoif5w6eLGqngqllM0VU+ee5mbb2Ped5pNJRmFUkUGYF2vElCSFqXulbSoq
HXDsQ9JS01jooGTa+Wxlxkh4cGwgbxF3OG/iHcpXNoujcVtjOhXfU7/0b5Vfu05H5z6vttpIJUwv
XEyBcqTITX41rFeMbShKph2f5qNQEr5+jswtkmbnqc/94KYJsUuotshUwLsnHSiEbxQQWWQ4xVr5
HtSLMpPK+dTJTeCYlMFTqQ9Sw2wsjyB21hu/mV4aWPoxgr479YJHz8d2TUzY72up1+aXay0Qx8Qr
jyIZ9fRJN7r8oNSnhZebHfjvd2r+oFsWD+YpqoqLphHEVcLJ+nWUYE4jBJB9gjZe0EhGmEO2Ts4n
9l+EndeS20i2Rb8IEUh4vNK7YnkjvSBkuuG9x9fflUnN1Ug90XphAyiW1CKBNOfsvXaLteo5tKJm
bYV+clJNna7z69tpj4V0k0H82Qnq8ff18KZM2oHUfKojM+I2ccY62VZl+xoNg/W0MBc/NdYmFSWx
X4tNXaKbJsh4Ywi1esFPG2jDcFXvTbNs3DWOsUNMW0MXYcJ3vOixEo733DrLcP55PaLA8vN63VHD
5OmkJNtMqIWyYhdoNR1XiUWy5Kk/p6lUiFDMoNS17cZHkJN8z+j2Pyd/qb/KyM1iL1J72qMMl1ez
ihwzUhXNS4YvZJtOTQ2Ko/lDud78NelDSkEs20UZr1u+TQbP7wIByruaYRPTsDcXKCB++3mBzCoH
pvGaBCJd3jJ94pzA3QetpChtTVZ1Z6GQP9cdjuq8nOrn1oe5vzituf2tIKOzzUul9d8o/Rj2BIBJ
NvpIc+Rn3F4VRqnQinpX6bSPqBPFl85jirYWKsDpYpjvnUtCLMg2ZENJZb7P5JDH/qd/XzffcoF+
NnQRc7ukFrlSA+YhSfat3+JOmoQENo1At+PUdqD9VjlG1G8/p65qAvo/AOsBYJhk3lGL0pd5kaFA
paVvxnJ0n+140dAv5Tn7KVHsKAuIe9q7LNPkoMMo4G0nNs44AsO3fBQ1+jj7axkLEsbUWKOu+bH3
FbPZ37d9XV3VWrMt5txcB0k5XsCTKIyCelGmKvRgq7YU7hOlyA9rcsXVHIb6xCagIfOsAd8Y2S+m
ps0HNQNnnQalLkKu2hfgNURUufvOyL29QZY2xWL9sZQbZlB1V63Q8g8iFIkh1lJ/o7VUthWkL08J
WRd21m0NS1RPvrsr1MPPfOsP+CJHM3jztSo7LHlrnYze3Kjv/9ZYrvriILC1WIfeOfidy0cZBNpX
xwUrmcq1mEMyRc2MsB28DPNRJBWA6sV0E+DPSgwfBbGzp5aDJD6THbDi/18iQtf4aOOtU8mYnqXW
vpiTcICAjkiFHVe7ZFN4W4yBV6QlaATLuG5tQOo4DuzhqS51/6EYvoZEXz2qUkgTpAzMnXcaSi2/
pnXr7yIWsKvY9vUz3pJjIyvfWta2J4qreJLkaaPB2/M7KvyS4IhtA4hHBIMNMWryOlJcoV6vRncC
talzD6ifBLOvssGpl0yu13kWz2HbPhuOvez92cgf1M/opzVyOeevxAhYJdaj//phNNFcHKLkot5q
45T4g2JSxnj9l/RBPimEA+kEAhkWnT3afL/uMIvUYF886d3R10DFOG4Fn0n15IekKE6tKLor7Ze9
IkBO/uI/Vpk0QTjL63IwuyXaY1FPXkKYYrcqazC3iCyz5bHnf2OH3cg69oY04LHFemCdEW6CsG4/
GPheiUg1/9aT1z5YUE4FR/XcqElIHTnjsp19go3HlNhtOkXVpyB9rIv6Dx+B+7tolJQx3TcFy0oG
EuFZv0mqQjOJLOhhKKHEeOcPwn4jUWM6NbVJ+aoq7TdEYrAumybaufKn9BcpnusI4dRP9YlttN00
zl1sRBjMbSs72rPxWW35HDM6GE3mf4JG0myGHmDPtAh/rXZwai/n1QXZoZMGZknq7bKaXEr1XISx
huK7Kd7TReDhphMnT9phaL/KA7Oy+YwXVttMqCcTnea95PqvA27eL7ZNQ1MAJhnxDOxURpk5zOBz
GsNB157AzkTaKUT0aMkwRgpy+XvuJ651SOc5ktV5tAH4ynZDWGdbJVtM/di5wGn/piSNWONQXzW2
treylk1fHbyqlY960SVTXh3ZVKb+fWz3ftXq0I12bUZ0wxEodXRae79pdcAfamZkCu10A7dYnR5s
TBC02yItIf3IPrtIzI8408qHpR6g0ilOL6qfDPzpCE578So+kqx6joTQ7qOU+MRwrp4T+YLhGhO8
867RAr1UZnoqm8byaLIkGugDzE1qqxMUywnUMlZjracf5JLmY1XV/MH7g2XS39MiDmmkTOR2oLJr
Bli88adKwwbTEF76EUftE5bX4NFuaZvXlL7T2Lf3YzEFF7LXnNtRI48so8UglPbo0jE2riLJweJT
rzEBugIRPoL7jJr1NhD+m+9PGXXvrHuy4H1hGYvPhNOGdyOR8mvXFMM6leIPt+icraj1Bo0up7VF
l8MRbUjBkh2MG3jz1kDSrEtUXxhm4bM8U40PvpLw2oa+sy3MPsbrjEiw6IV3vtWh//2LFuY/dAeu
Q+aFgO5nGqbr/r6SoRXBQEuT5MybymMTu8sTeF2WqSl0JrNvd2SDqqUWUuRX8smLdysO6AkP83s7
dt8qFAPsfQJoZZP93IbEFBOmXuw0b8n28yiWtXKW1GSebHK5RL55ZS3hH7XF6Tbo3lgw2uI+GkX+
wp6+PLtD8lTpwfNv03bQZN7m9ttdx4rIH2OA7ZBP1so8PUmOT5ja8GDkEp4OGj2njHHSnGVgnY9M
xI+bSwNN5lbS6z3Axd1CoDi8gZ0XVV/CeclOjYwEUeEgVggxNsOGX0+W+FG80osxflSOITAEDyYc
+30x2V870wq2MWk1qNBkYzk2nelOFBkWaoBIvWU+9A7CoykOvmc6RolJuoyrfp4fkS2lRtAz7Ajn
dCsdGt7SnlQpBfKydl7ISQhs0xo3EKRDNvhC2xbZCdyZ9hTRRFmHdXGFlzi8uJEfnZmX2XlWZvBe
VsXNttzoQC1CLOnoDZf4QqmlOJHRRJC5vI3VC8mOJoOqc6bIuilqs9prmEtEF9Jz1avHNJ6viue7
5P58diJ03RFo8Heh6ck+ZMLcBl0fPSV+9aVcpp1qsRDt2kCMRVCcB/pbByEpHkfneLuLNT/gJpIr
jKLx0PhLHU5YVCAPAut9kTuAJQnsP8xB/zQu+DowApPBjVW7SyHu12nYyGMPOgSezWaC/hfPBJz1
FXXyRNR3WW4Zn6eOf5no6/S5ZEGwq5HrErIRR5TAPPdHN5Ouy7ADavNJzS6OdjQrb7gP5FJDzS1t
qrFG0gFLjmDZS2nC6CLUxDt8FeeJml+wK8ZqXaThi4ZB5Zs6KLuXoa2zp9CzEfQjknwwDZLIUE8b
h66tgr9Mp/8YkqhBkl8h7piRafz7SOD8Y8gH0Ul11mEQ4L/O70N+b3uoZxpXO5dEeRZV91GMSHbW
06JHKNBoJt3OizYfVlqv0yIMvZFUsO6ty6MedRCZE7fOLaIO0MYBdhw5ujXyp+pUeHuhO+IzmZ8N
RSPff9BNSjdTL+cPqT9g6UXSvdW8B2Oh7bWEtmY4jvGP1S+5NA60OuZXKhSkbstOtGeHw4P1MGxH
s9k6dhj8FRc6MI+8+MhL0u+SyKVQMJn2MWmg5PWm+DYYlv6oDew5qjHRvmRGva2mMfgr5ReJ8PIp
/gjSSLVn1XDEWMuE7HUW5HD6/WbHbbFEebP3y/YP3wCO7d+Wicy4As0dOH3DZ9Y1frs/k0oUZddo
4WW2+N/LkrHfDK6XgX7Tx4cppfEnVa1f+XzfNK+q2J/HMNfk7AfhojvVlv6XOlPTZ8g6f21jPFHf
AobcIy1qwlhxOJySGDDIiHiPNAzr78JPL5VRn+3AKr9UGkaF3qVVMZsXjWLcF1xFJmUmt39BAp9u
ESNoFyxOa53YoG1VG/Gnzs92pqwqLz5WEU+rpgdN691TaBK5XOettpnFHK7s0gZULIuMpjwy+owI
+Lg7OQamZspAvDmYYm3VdKM4RCbDmlfpRwULhNIDoI38urVqxyzTcsjNOnoswv4QBBhJ6ZEZyDal
juRWRoXlxqeZ7Sqzt17dsv2iSP/JAsyrACBBo1Pb1XZSUzWk5XcOhnyTsT95GilDbYWLrikiyOVY
Op22IXRj/tDsjhpeaj0a6AZuigIc2enUWY+qhJlH1j7Lq3XcAOYfzerJ1Wfr5CdlDWWZyt9REMjx
aSzCdHqEmuqR1EdztrLx5620kQqfGyErswiFzVKUZtTlTmyQulsAFd15cx/WDojUAh5v2zXBQeF5
4KUdp4CZkXUClNoZWKY79zjFccc9OeyzVp3NLxDAju9NM4pkb06+R2XPC481mbwPs2uBqZG78mXx
jQdvOo8aQpVphNSu3pB6TzcpKDKDaa2XJdL52H8CtKHdgDaKZeNHRQqfzacNLHTQkK4NejcfdgoH
YzvkkxVl+sWnu7SOOrd9auCXSnfhNk1665BFdvdcTQlqVItHTckyScF9aOy5Wk+61jz2ReTvq9hb
jiJctKtZkAfZDzFcbQe/GfGLlc8c9XMULmaWHsgc9bv/FSzjYRXyDeIZi4lZ0NXbp3QM+uPQN9bO
Qv+L3Qy5S8EeX6p6QjP87izpfF83Ynj1WNvbZvZiN9at1qa1DMvkzyNeRmle5dQxyLE8tbLIbAyg
6CG85yfVOi5sNH+Nk1DjjezdTyXeoOnOFnSBgW/7F3We1fT1mRLvUWhaeZd4M2HrReYAPpU97H+f
Af6xS2X4wZ1PSYtJhmxp/7dFf+U5LUuyxT9POgxKODj2MwkK5snM9WGl1nfqmgtJ2HePbdant6dZ
PdKd5daHVLeylXq4Mbq9IKfE8ux6LZlski2qlDGTDRbUM25Xqs796Em4PDmqz9j6l3ABHokYUNvO
U1qjwFrcYxXTyFFSZiVqnqkPE00QIpzIreIwu0LYzh/GYv9XhwkbIN9gjeDjk3Uc9qy/R/mmM0a9
SoqvkJk+zsWAeg0pxLGUtmLhwsEB/vGKaNhitCQfSF2fjMrZVMncHfOycNf+jUJQe0clsFFSGz/K
CcVAfQPuofpwG8Yx4v6QuMskaS+2p/tkduMdFv/pvg2gwqhrYS7iXerRhHTd9rVg2JnbIn/2yKR4
oiuHDbIiJIc4ovOis4BJqDc8VUvnsNHMS5rZMpMkWowtDTENyEZOHEJCsODk/a2KPMo01iQLOZpj
SdEZ2ezDEDvJlS04EKk0Qn/EJfVidWW1BVFcbn5eU2/JYgEpaUFDJN+rVwBVRr+/A547rkTqTp/T
1INAnXTpfV9mZF8E9A6lnaqL0/xbYDRopvLiXW/teUdU7EVvbGetmlHqxZIzRmLkH7436Ucj6bMj
Z5+BWLn6Jnb/wvptwe7yCW6YUt1bVZTUtnbdaHdaXJ/+/UFhTv5lopblXzxqaISEY3j/Y63kokKY
xx60ZWSNlN3k1mcyC+di5Q6RJ5wlTaDTDhX0Y1VXtu64SYLRmA9KBcbKf8ESvYw7RIDrWvXFdUTK
B9tZpjtblvjbRlo78ZisJi9aNkscdU9lWSzYwDha5DXlQC+6GU1d1LjXEfIR1RS2JV7Z3NcZUGHV
vDTrb3YbfSiPJ9AHiOgkMSLmDjE30YuwEqwxSZvBMvp/M4vvl+Om6Wo53kOuU+OxadoVaBy5EIQ3
J/Uz5rVH0WWugHI81rov0SW0I+ypEaR7M5Yvvk9QE3rApWvoeU/+vKvc2rsW8mUu7rhNvyR1Tfe5
Rd6VkOxyK/BNcY9vUc6OOYkLa9ODg6639NxtkYn1zQpjoKFSMklTK4mHC4J1ayaAKMqErk0Tgl83
oC3Ls4WsSwCYORmYYwWcDZGDuPqptxGR95y08/wS5rjza2x51yBpyJLM8ZomEuFmsAFDy+Y3KLbn
5hEWUb79w61k/loXU7cStyhAD8NAfoVa69c9SWK0I6vPtNwbWdQDwTXCXUNNeqMNc/WkXppu+Vvr
F8K1yVpedZr+XZMwqhj5zToujfwusV0Trr9YhWF0Cs8usINrJcM9BzoO5DxCKjPaodu1XfdlqaPq
mmb9kU0vDHZJYcWeTeiGBpurA6D5Q1pddjO7nLHUDpZLVHrvwQLvU1l/VEbGhhBcIWVbCBBJCpBH
RjkVa8tjF0Bu2YUwxHwVjiE1NXmUzL35KarhWU7NcAPwTWLWDlMTfyRyGxj5nXVXt97RKMbmTjVo
865iueMB71HZpcsUBbsgST/UDykqU7EeB4cqf/ohRp1IZSTHO7VvViD9UDgPaPnpBROndCXvNd4E
7Dy2SmNmYpS5TAFFpwAsogz5G14ak6kncOsXdaZe9OkitHp6DjOnBdMkgr1GDs2maMvsuRj7GvlG
I+Op4Jy0iz2cAgeCQJwH7kbYXvpel9MHOlDvtOB02i7xdO/D7/lg6s4hD03l/ezBdxgMGmf0Nr/G
XpPfQcLQ9+qoMEZ9P5aH2BwywNUo37xIf9EX03twCe98npuWGM0wp4VI79pcxvgSmym6LQmyCgpd
7JIQ/6c6RdRycOkl4kF3v7aAzhMKYn9gfRj672VuH2O04cukWQMXPAL7X+/lhmVv76a4FauqSjat
OZ9VeUfEzItDVekndrGQIIvsJcTxn2tEGygXW2OK4kdpB828ezegrx/nzv0+OXq8YjrLXoit12X4
FgqyEVUgR6mMZ18CRgRhhfFzkxNpThGYjMFo8Vbkkvt3gduTMaEX7bNLxOLeSz2GCbUX7yN7WGFZ
8S+pOYM9SupDyUC41YfF25iLtNvOy/J+859V5tySReNivHGYpNP+SrisdWVURAsgjzwte4IFNe6t
YHiQEt4ZANKTkvDKs85r9SdV25dnqND2HhwM6m7mWTHt9S5iskDWSzX37JUWLE8ZsVHLfjDSCViD
WA1SzZSpxr1xuRW4PJSA+1sz2R4/CCC1DlN8pfAOvKqZ1tXU6Fvlu+FjsnYOWWBGrpVA66rv6n9s
gJt8J88MxsHVoERrTtxGe4365d73CyLRnMh/cAcMUFOEHtBScFlBthSTY3JQfwqMu2mTRvOOKlu8
vJV1Pe8o5G101vjnkW4tWKrGYFkcpal8jXEjtrq4KhlxU88MShBV1up0MQ1crGoutLuFTGajxwWH
mO2YU4B7m0iFUPOZLfMgpXrzJhKbksVa1fMUvWdhcdRp7XyNk5qmwjJm1ySuibZNhLtbTIhMExST
Fbvb6GsyBh9tO9vPlZWzVINxoj0zX60g2Ymd1mHyV2kIdSeezUCGzTgmyohK1w9aMjkHrSkjGIMa
sUmB6X2qyrU+uYTrUqlJsvZULX7+OZjg57JAqB5k8Ua4Xn4KxvCsCrrgNdqr5oxvRW59ZPgMzmUT
++s0QElg51myLWhTHZXItgQn7ICZjvLOfLg193MdCktiPaneONT9DaXdeLOYVX8wip44LmsByyxb
8VXpf8wA/J4WPR0vbIUtcD84mnVD+yggBjz0Av1pD0qszQkuc8waLzOnhGZiGiJ0MFxbaK63s/mD
nEHZ4nvlRMkf9h6/oTNYb5uuRINRefJYeVu/sxV0bV5qUxvckxgDnt60yzddSH1YqZySIozOXeFf
zWYOLx0VgVvdOI3C15hA7mdbXkfj9+M6ACwCC5IY130O9kBKkn3EowAoh/y0SByJ7ifTwcrFCFYu
e7aq9EvLwRoKnbcrF52+IotI48JDjebXZ3eZLfnTMISAsec5+TRaiG5CM6hfiPk9qrPWSH9cz9zK
fLStYGRpW6CuEgBrgHlEW3la4PShczxdf9JY67Km8xbRMlXXYEiZDzWxFGhBqk3Fkj1YDeDWVxWh
fYcqKOfNnILlUcGwgKJZgKm1GJwFjK17OLPuV9oYd5ZTLN89dGS/Hiz9crsiOHBNvC2zRz7J2PNP
xRtUEuvRNWQ56MkftlSU8n5fNXuWDnzXpMiIfU5XBvH/0tlacRiW3dLAy8l7RkW3aS+solex27k4
CU33TsgXdaSuTQjGAVCvWimR1QL705Cbw1UVW1qAy01ZJ+fMTw5KIrYkAGM9WPsMinzBdSFa0HwQ
PUcLzdFtNxR5FA+XztuyMCmxTnGU9FRkViGiurIN/3PkEbUYNUOMpKja4rzuPw1UgKAeLvF5TlsQ
7J51hrW83I2FixOlau9/hm1i3l1WbNZg9qMOxpds7zWnLd/hPaEA74MZoGtRvdewfB2MNK9D6WJZ
z2hP9523ngMvvBZWFd0ZEg+9ZN1wsGR+Qejlr/ow2F/lwZh6/mEJKmsPOohglX5gvxdWD0m1fANF
qV1SXVopYXwdHLLJd4m00/v6RzmP8ackM7MDQb2gofIR6bpuPbPJQUtroJKfbBujh+29TKrjTmLn
udXcYj82KHWcqTLPMPJfVQqyPRMDbgtyMlXT366CFRY2453myTFe3Ok1MpIamrERIoicvD/cTowO
v9xODBlC9iktIBCU8nWOf11tFEsIfImB6ox+iBYqBvkkbMWlgeWpRo2bCSjM6pxoPrsq7+tgiXeT
2YiLVZME1kWvfUxG+BxhfGiwIoNYKYiodVuPFDgNypQXkHw+Bo/F0gsEXihc1TX1EoIlwo5anhqG
rrtFOOYZuYi9rdH2vJHtcnEwFImuq+7VDevOycsizyqoYOsSR/xKeAmmZNtIPPiVOTZaUtK9zowv
fHM4dRBsy9Q7YoE/3Wjy5LDpj/msuyuncO3HwRf9Ia4gnBUZJtgS50we5vV1magMA95IiZMD3J8N
OwJN5pMqAqgXh+7BKiHNfH2r6YTDRuh29Ki2sRESsg01XErRx1qKcGSNDsU/8kK4SogKSfZZan2t
FnaeXn3B0VY8dR33KlsI9IFs04suTa+4aNedo63TCHz2quGoUxu01EDgoY7kT83c/eqVUfMhL9/e
IN9qWS170sSs7+H17QRyxS+NS/ZVAW/4ERWBtne7kZLi3D/UQ7NWnzA5FsD0UxzoEY6qZMj77/Jg
iZJsT3mt2C9Dyfc8EI9ryzay1pcwZrHgBrHHQFjidtXmfusUfxsnreHTSWabqHsL0XRMPFxfDd2h
qRjLbTDqAXqPzZSaZxuGqBgITowK9IRYtNdBv6E1frb05S9yqtpNXqZ/T1N0dEftW2HUFn65EFqg
+3np62JrFuDj8SRsw8RE+J9/WeI02dr6RjMAvZSN8Wa0wJhqwewQHSitXJpc+xYK6EbFiEaOvOnv
fdKtqpqVvxhm/5SULSV0uVU04x3LHzpGE39i5Z9mCEP7ppQNUJosW6tJ+dfr4RaX6d6ldAG2xunX
2qCfoDcx6Ux5unFD6PY7SuQJX3n2OsIkjYv6dMCckMYD7U6svOjg6HrPVbH13GqHhd8U9b5zh2sV
hjvortS3F/6+dHxNdPSlad8UoAMa7gN/XiWe0e5rhEcWiyhW8zh9/LBdoWUOn3JnBZooJ59pmU8I
r5+CIg934yKp1JXc95TG0baPAoLQxW1MH/RbYq1MPoTIG6YTuZ/TCcDNi+NAeWFHMGBnRYcZ0+IP
qfJTh502kIdXIoe52I/lsWrbj9rW67WRLpeqBraQigM9gu+LFY/bRf9siYeIANUVgQLFAMs4d9sV
koZxL3criDW505O+O3iBTxXCwF3lLs9MUdXGi7RDMQjrWIYAFcBQs9go4/5lKe3TXNT11nUMOsba
90aIB4c/Zx56754ZhMYkjs+kY/+T0okaeJ47eMWrUSv4/ML51PXd2cfVtxZNggvI7PdgspBsN5B1
M6ngnvx07U3UOzSeW69uUY96z/Zo0HXNH9vib+xW+NBLVh/GJ7TMDqQHkHRR8eJbhbWmCtoeLF/P
X8yuXA5UvS7wYt9/ZtUBDJGwslVpNtqBwqW7M70M22Y6X/Nm/BY3s/+QejqdGG/R9xhQh+ekGE90
75s1me8dqSZ1efWSIYE+7ZPvOnSvs/C7xygoq8du7N78YrxmeJ1PPwtUS72UZ1Kw16nOQolwxXwF
3WjYs5HWSmDRA/yPbiHYmnxMuR2fzM85s5VBC62Ah+5iVBLtJsh4zjprTV7eKuArm/i48rnmye9l
xYLv4JltG/7VYDXN/VPp+tcAklXgvFF/XHXzwqCdbQrGCg+WRfy5wvwizP6YdJfWrfZR9ZdlXkYn
OVjFve4cWu8QAiOUsOxc303TEYv3Kgs/lt7Zy+g4/xlyYxZ/jL0HqBxpNykxBnv2bOul7RYFQ5+4
3HmnGatOcxLU1LBprYWurZzlzSGpEEL8e91EXwsGnnsvfaLhN5/7vhBrMOHjuqm0J98rwnPQ2xcR
6A8J7dO1ljjZWRA4TdzHxcT+PHkozynmnIuJ+K7Ryv8KERFjJrKie7H0cNc+m2NXw7dajUl2DAxW
umynSRKJWECxTRvem7BbLy5YI9Bz68hjCRQa/nBKh0+e7eKz9YKXBkL/VtPt91no67At0ZdnwytU
CFrxvVavas898/TR/4v0et/ICLB5KZkkdAxmYWMfIP1I3q/ARMYwQlMgO5LIyjah7jfuMnGnR/Eu
jJryzpmte7qtuPeLbNWn39COzIh7/E58ca2Z3HayL1YZfepdnz1Q6DvC0rOOGXir1H/vglJfeVb3
DQV4WaDhxpAnOzt1NOw7j3k4HdYjDbGzEhHRsKwvYT0dHHKXLnrgQoHtjFeH4OaVjbl0jZ+D0Ghg
YocFEtEVXZC1hXdXPOVlZa+bpYUgkyNdc/rQB8BGb660R/PassPZ2SXNbDJLAMpamXW7pn6KFISs
OWU7Hc0ExssI44aFke8U9dVVHkF2pizDWlmdi9vxvdVpz7u12Kuq8O1XMXX0ByFk6GdI14qnD+xk
Q4OZsOGDV5f5WgkzrGpuViVfrqwMbpwKogIIuHlt6Hq0ZRWl35FP268ANqJDbrV5B9YEqBKN6w1f
mblTHJ65F+Eaewehf7LOq1Hepo+bgNRRxiJnCp8JubIJC4nZlcTdrSJYYqYgdZ7TEi7I2pyo8StL
D5vs4NxAfWqNAt2Ucsv+e6GWRvzvy024HYYEFQEdZZ/6e3N+WowRzzeP3y3bIC6HasXiubzrO/m1
Gu29r9wwrnff59OwwkMff69sFk+9+32IaH5MdQ0a3G6mo6p62aLWDvaUHMrG3GrJ0D42hdU86sLM
werrD3XWYv8JX8IqcK9GlpQX4RPbigrE+4EGses6X4fmEjzEXbwOpS2j8qr6Rwdcc9Dp/mTeYEtP
L9FEKHUX8N2lkYNgYKraTzfcwGzGDE21z8ZSaqCV9NnwiC8G3NpDZLXJf89X9EXufmiw6mPTpfiA
nIBSTFcmzrkvl5Z7BCmPHbjdNR7J7gOa+HYLozCXHopv0PCEfRaglFqPB8PtjOkuh21Oobcl2NHC
Eqc+S57wBu2JE+9UI0C9eJ9vHz1/5sJknOzoT8UfU5ln+xS10QEbovMKZu+6DMLd+Nm0Q3gzkPwz
M+IqIY4r19298tFTkb30gkD0rCcl3pJL7UaSV8gPgmfaM4zg5KOBFkbVJpCGHPXiySMxmeHuVjGz
hhIaeEMMBabA5tJ7fsUOYDqZvffceSOifAa08K4OaiSRihOQTWC3F7W+t4xM26m/BK6L+pPdUbg8
yfG+5vKDoTV/NQI0BStRHXybTYqa6ZB+IyWB2aRjKHDLdIvs9nOV5vDkA7u53urzcDTbNRLOfs0q
c9jlc0VJA8qszH8f0UjETBPbLFgwtMmXea6Ds1P5P07tmATdvCGHIDW7ChCIABUn2yCKwqauZXXX
H7vO/dwBCDkSoWvdB65oTva8UBPhTO9C+14dLQb+5dQeoo06Rbtu8hTI5F0jGmPqS//56BGSdvuY
Dc2tCMgD99AnNrL1jt0NzlsoZF0cjptbBd9JRiTrbPoXiYnS2xBEpttVuEFYTiRsZo9eStADmRap
WVxMpIUXkCP6ZZF0kpA6PhEFtXOeIqNZTZTQHzTDFMBoYS4Kv8x+4JDbjmfKgjAChGxTacvx34cV
W5bE/9tDwUjim6bLXtbXPR3mz6+bWKoknij1pj1RwjunEXK+DnndqzryNKu9LiSGbrxY2C9dbRt4
PrVmb4rIecm6aN7ToJo3KIydlzrpivM84srUy95hXRkZ91mX36lfdZMJYF0qOuP+hlcvScDb611/
GovB/ECZ/KAsgso2qBxGDMvZfvQZ9Kux22WDZ75WoZjOi02WwBi6+ieaZtSklti+T8ZGPDRIdFA1
VOJTFofNhjKsgfZGAtUDrx7eR8FuRgJCNJd1g1nH7bNZFvMfyojC+sfnSaa0jtfddg3ft+3f8fgJ
8MCZXnGGCaCvX3Vby9EppeGbOiqtWrtdU0ehr9MdjL4oR11fR/gZG89iF+UYr5BjWnCXlrWKZu9y
IzFRjk22ekjJCh8bCF3ZPItl86oHJHfKzfjZmHvrqjyCljyiixqgCSIn2RyQw2YePrxgXuDa+LSD
Z7+ctjRl9Isy/PWrUnjw3KhqnyIMYruFru5rM3vfQhe1NPWqIorFJyigJJTZboRjIJqfBJRRdV0P
tWKbDDEB3I7vvcqCDnpnhALT9DxA83oc2+hJEYdmd0mQYYpH4ooIGJF74dhqzJVJ3sOdsvzdhtmb
GtWMX6ylOoQL8AHVqZtGMBZ0IuoD7vhrA2zxoo1a/1Y0z44kFza64VyYHa0VftVdMVh4vm+P++jZ
zd5JBXWEOrkq2dBtMZCV7V7UbbrJASCYTUTtQ8+DaSfS4KIs4co7PBSDu6mZElZ+W9XIdn34nTrB
nXPRDztlKbFCc1yBqkLCGsEZk9OpQgMN3vxug0JY33zZme5+dt0ekKE3sZeUYTZ0YRHWJTG7zSJ+
1uLuwdRG/Y7tCmnIZht91Zt4X5qsaSq7rPdD43weYx9apgO5mojyPtH7u5u2dYoTKjjzIDCFDt3D
YrIcNAIXX3xRefeWY4n1bcH170OJ+T9ufZfemy6ohZGw8fsCxaMgpekBt36Xe9O3pRrWLf3IaCU4
spBXPxrOiCI4NN8wdKWvRZSZe5YI7aFpYkK/VQdoJOP1UmHP8makP6uCo6rtfhzdrsmfFurar+8D
F0IfSSPxJy9gGapowKQi8jZth/t//6da/1iLYb+DzKr7PCcYS/zf+K+RTnpIaZLwqeNRO+bujMMX
Mt06b3VAVExeA5oUOnqIdcDfkobmmS82ncOLTkzGtbcxoxl+cllU50P6ONPaXU792D/jXqcZIi/F
YfnAc8/DmAzF3WxRHzTCBvXPoI0brWypAGjmA5GH8RZpj3MZXDos9ZhW27lp9PeBnEsPncNoBdSa
+JTRThb/R9h5LcetZNv2izIC3ryWt/SkJL4gRBl47/H1d2SWekutvrHPCwJlKBWLQJq15hzz5+x1
INGK+OXfvxDb+nsaccFaQCtmNrGh2Pw97CGAQjg9W9O5YrHOprGheigFmYE7HaG0i0+N77230/iu
SmW4BQ9IuZ5mPWkfE7vRT27l/1TKSpO49eM0EI4rDYi/N9zqLC+SguG0iwnpcB3sEQPYanN2Z4RD
bX74DWDzCCraoyRzV+q5ua8XeAKafZzqynjluhzMV3V6CIsGt7JfRpeBluEtlSLs52PcxuZZDa7k
9AwrOrzLaUSN7UjEA5lIz3R2kk+5O43bOGz/DySI+ffX6aGAkxOI6SDHNVHj/jUrOznErDINT+Yo
d1ZQlPpAWO9aHkdoiPOcyJEK70ms+RcTA9FJi2yyWIp9QSrQI3KTZQerqiQ2CA6OOmR9+yOnbHmj
N+j96O6RLAAAqLv32/pb4O8u8sz7Hi/gC5s1sgGSh7sh2dSwWvmGu+xTkdJ/jHOa0zQmzP9r7uQG
+usqQtcEtN43+I3RzP2PRyt1rRqbGnvuZBriU7yk7dO0UFSKx4lidFPt5Eh4VgdjygBqOmWAK4YQ
5u3YFzMyhxzljBTLFoaZrWE/GlQfGygMNib8zMmbL+VUrU2Zy+AQ9A7C0B0uhG6kD3wR16YEE/XZ
IwMeRP15XAg+qiGos2DmaMjsPXXgg6OWMYPvSuusUZGA2pvfT2KiM0PN8nDTHd4aGL8aP47kL07+
Jems4MdUR0cm+eXdDFpc2Y1HnoOO+SwLqgcazwl6UjFExHAE1NrkYz8SFmrNloDVsQAqG9e6fe6R
I0f4noRYxXJ5KkO9W/DwQFVQYqiHUA3C/SLaaVNVPtLAxqpPFF2P1RRML/oShdel0VIalFr1xSEa
bb10gX0pAubnmzvNC8pspel9/DUKqptSrgjnfp04+LyVJRTH27JXGxfuhXKXIsyHu/GfFfVtMwPW
HZ+xPj8oLgU2PIqtQ5MclY+libTu6grtMZkrGfxk6//1Kn3uq104OgGPjfdAjPl8MoUDii/RqzPi
RCO9Gr6ub3MrKo4LUJq92bX+kwpXqerOeLv9IskyvZOllmNw1ftLmOr5oUwtsHNNK8MqRxRsS3Me
5RCgNEnqoJ4v2UT+fiooyIhWDt/MgxpdSGVGaKLMIMSMVUOHV2tDTSfee4v7s6my4CXWSdfSO2s5
pW7i3w3mdL1NdVZX7xPfB7XuJi6UdN/fqUvXEPMzE4d3vLldlaAoJ4XrdrFr1C007IpPno8cXDl/
bet+TrLpW48VeqXNMlu6astTl6Uhu1q9f0Rp0cNPMmsuJOSf6gUWpdHJZAP+4JJqfvHrcd6b+JW5
2g25vJK4AVYttIVImVfho0nveDtL0PtH24HeMM3DhxgtSYMegdqu9AfntkkYvQOPXx/acBtPAcJ6
yx7te+GuOz98uRl2ZZJ2jXwwzT0w++0MNRSyrI+UvqkOU6XHz6MZ2exfAcG2JNcd1MWcx/68ieLq
PKQQv+DJmQdUyP3z4JpI+4PZwaTahdNrmwW7wZkJRCe39ZOJfIPOZ/4t0qx9ODTXChfmd8q86k6E
eEgspCDdV2OLt9WqOdyVKCIUuKfpyaYOjOpdPdLS2KAUD0FHFZqXmuCrlLjVN0p5j2EluHTrfDlr
feof5wjPuI0T8HGO7ZvKUSlqggLvr+b/qPTucPuwZjPiph74v0mp6b70RQ0yQDSXsDXi6RUrlQYn
no2v+gixBnep17HxGmkj1i7M5p0t7TjqBbxySAHkm/FqYuCXK367mkF/ecV8B6cdMUM8NRu/96e7
bhlyJMVud2Xv1pxCjYIpsuLsag1weYIYRpiyn3TNG8H2zZszOg7rlh9VCfxB7mLVASzhrzO1vU20
9egTe5rw+2+Skb4eSi2bNXNegdIGVEnkBrOJlKVTzHySjxrZWlePtFlslEadza+mXhsZC9ZxHAV7
VdtQB0PFW6ZIm88Jjjc83YNDM1snAoA6HR7LrNi3RmKfZ996V6JuZdPRl7pclf2mzJPuZaEbtJ5M
o30pIbivF3k2yefUq2FV/UyreLwfZqN+bmjQKY1U0Nc12ytqW+G4FmLwHtTo1RNastE07IBONZDE
pUTP4eya65sXXnN6tPlF/PlWBBq1rF9B1qr3yikATMg+U4q5KuMWioH+iulvo4ZTdRDjYKzwLolt
bfXxkeXi0++xSJuz+gwt84/h6QmtRXHXy1607GLtbVeH4u43Xw10nrev8fYNqi9zlrH3Ln+rhdw1
+AlcWjVpT9z5bTMk59uA0/lptlabm8bnxoyD5LGzNfNZs/G5St+8i0dnldITvWRmKC7UPhFeLtp0
P8Ow3SqTiJtpP4xOmFe/Wq5JlmRXvYqGbTuW5qbXQSGtERdmVmAw+vT1ZeyM+pPrPqrR0cTUsRoD
E+Vc7EQbFU7hdH6+zgerBtgYmsxwDsxPXLjbIIsyeLhEbbZG+6Gbgtk7dsqXRrYqRzzFZzZL02V2
gRZ7dro8Ji7sGWA4wUPrx+Ju7MJ+Zw+duPMgsq2KQrtXgWAxjYpzGJG1Nun2+FDG6bRd5BmaUPpy
/zwH9vrXq1PvhiBXNXPz+83qbIpzbx0Xw7AhgGAN6Tj63E2ZdYgTzEJKX0YqzxpUiru7bRZz3xH3
TbVVQ4AaDMx8Cu8HvaHVe9CMWrsqHfXiIqaOctCgDh52ap76oezBZv8+QxVAN7Ec5r1bT6AgtLNX
z2TSyx/UjVb8sqRnVIEOinvWRoxXGIPLjTSArgHqg0vK4x98se1T7E7hYym+F8hqs7VZFc6+nYdw
vSAECkdEghuJBO9EeFMT/v6MIXPoWLPn7Z1BoCDonHsKOj6VQX/50kzTbZFUE1bhO9C8wBn3VSHu
cYrfB37g7G1HOLcqflUOJbSwitWBhOurw4SiZju4c3u1tdW4mNlnOrwmOddgKttA6/fpsnhr9eup
oKeuCuejwxiontID8myU8qRc9PQa0rLaali/75XtFYtXbCUx0Rn/YcVhtjqEebsn3T2+60e85Uw4
VDKpaUiAxM6SM6yWms+dg1B8S23lTeM2P1UJQWG3i+9WmyBxoFurYUAdcp9B2Ziqy21kCOyz59jj
I6wb0N7sq/imoUIJhFtUJb+qySVGxbdzRSvzKG2o9h+GBWO/mtAHOxV/oanKtbM2zF/VXw8cUffU
EF6xmbljmdf77grq9Zv6PUcjM+6tBXt7W9CjuX1CYcbZVf1PXt5co9pLTpRP0xXuGKRsietecusk
1DLIQ8YJE6HaxEs8fGaSXkXd5B+bwiTIVyrZccAxQznNl6HRtzBY0U3Wjr+zunF+y8Lkviar8JCN
oU7lEXdhMBKJAGt9DWPavGMf91kx6XJcdaTVxqeayukOselKTS5JiWiy4ZFyQMVRpD/TLgJLokXH
1M/1myBvTtqnIGqDq9LjhYDgGI+QZ4eG9WT2BkmgcSBsLLgxiTSY8J6588H0J+FLldf+uiyx27eB
aI/qqqtq55poPoy9OX7Ho7wumRPeWZ/mkI315SzMttwVqW+sKnnw+lljNyUfhpn2CYMB5S+U4Ix/
0p8bTukIAzmf11TOjC8F2GGF0QDwvUZpan6LKnSkA8lDjzrS4VVBd370utjbLx2U2LhAspAOtr9u
CghZnViyS6A3y6GqInfTUYRb23KJrkjvaD0dz7NogoBzc0rY6YbbXZScSXWJWFIh7qbtvAlUkFk3
5uHWGxEfUWLVdyXJm3BCHfQVQwXi8lCL6gMqi33xLQYD5VwsG0hLHgEveNKQTFeRfr5lgbPhC6+W
GVzTPEhpJFn2dSjIGJH3PNy+8JRb4a7uWZnHpou5RDpubenUYuV4N6uvKmHTtgL3jvHDDKgYdHgO
sHzbOpHwWTivpzYkRCA3e7HDhj6xtdI+5aJoUAu56UZdIXZrGocyXt77KkVZYzT+oZvd6bNoTbbY
Pv0ErsZ12MU5MgZ6PZA83atFAuHtbIx7bfsLKBvC7LLURgwI0LUx2zdzlD0e35yvNZUw5ZrLyKZ9
6KM43SL5sM5WM/f3PhbD26vBkPQnL2rBN6tSrarNJj1rZgveLO7A/heYNDIHOsCz+/D/A5aqt6EY
Q9e9oLDpdCn+a9QRhVJwDj1ToyKy7mYIZE3LKgcnDW9RL6LVCc6TbMmoh/NQ57t4YFhvZ3O+82hZ
AcP5FZ/uYMNBzSLZarrR7SFu8Zig2mNAYNC1K+vnuhP2WZlYFEwNr8CzE87OWcy585CWBy2vrONc
OvRoZHppFAe7qgraN/W8hTZuXdX2e+3Z4jRnYn5xc+PaaPYTtpT2+Ps6VmK1Lp1YxdFBodKZ3s+x
jGkk3eRQekv+6DUQCHR37L5CqZUpnpgDlyJ8iOY5ht35HYNz/fCbSxbqubaaxNHph2WnWDUKkPab
X0PQ5bJSr1K7D45a1UbO51Kfd5OBPJay63iGCeY9zyxS/RwqQxuUZ82cMXkUAZ5qud0VOpdelDr1
R2nN00MzalSN6QLOqkGHno5lft1Um2mCSrv6+6V8GKuNelJr8A34FTlZg+uWV9FmyaqTVa5qBsLJ
Iiy4UfOy1D5alLTvrLpgrGslpEbehAMlx5FdGbb+eJ6WLaK1VVKNw8XJXKvb2/0Rx2J+rWX8Wy7s
RwRq1WPMpnYCQfoaj/bzzTqVTGa2SyaAbW3nxevfLQp19vsFVVlTz0GPe+oJ7zpGsY8C1+9PCwlU
JxfpEAUY+f/ZMoTO8NxxRZvwKUy6bvPHX8kLNQQP6Umx5LJgmB9iNqMXM+nucYztHchy92rMCEKq
Qa7Vs+KHvgCrOHL3w+TWEN3beK1R2zw086wfFrkeRZWDjb9O9ad5FLiTEls/qecMq47uUG9jMOJF
O879M17Nb4bl0tokdIws7VLGZjXcMnBPtuqh5zbJqdMKAtPkqwapZvewmqDS6DprUzLu85G9JtrX
nwN9uFPSIxZRhwbygg3CI5LPeKMNOiqe7rASOMlaF9hBYFdru409aJTobuN5FYAHJP1zp0aOwNHg
Z0tegfoSsh6zHUV61C5qHAUd8VhOCYZiRtUgXNqH232R58QZW0v4tfO1+pbTZI3ue9U6L6iHo2Vc
BXlQv7V0huLe0D631PlvPzlEnb9VxgCvBkRme0u/V64B9ZDpvN/bkdWfl6QPD6E1nKM5FFeopd2T
2RjFxZnmN1WyhKQx7sDD93RH/7n49eitmZdmE9XTuFHzQW0b9jUumnuBE+KSx8397VpWl7U6CAhL
XiM+67o5HNTP6Ab14GXuf2rCm/c0zUZ2P0U99xvcgsmxCuxoH5OX+UakyUNJotjq19yXuQ6hfxTn
wzBwjxjDv+TKqKCeI0uMNsaIz5X9fbWyVTrEBRrvL2FFvDjFY3b5JbLg2SofikeEhfIdhdltAzOL
L5g9XtX35egAzMp2dNdYjcVbPGUvVOKc7wDBL0mjLa+W9LlXLNIGzQ0O5kJvqKvNmzI21cpwRxxg
CD5Tji6A9Z3173AWdVZHAjN4F+6xwLR3Vpmna/Lg8m+xL+M4+uY0DDTp1QhbeLknRZAYXeToFPnE
cbisT86a2/Z73+0Ig5ZlVzn5V3Y+b3o86WsKm0zLSFaSkxPmn5qBvYQYP6EUR2AS+eVtdRAQ/BAH
RXUaFoLupefo9xCrzqIWP1/RZhs9cJttZc0lHjoiCpFzNFO8fMJulF6c0rsLnO7xpvUYAJLu/BGQ
Gu3l8RiwRUFFJ2L2/szCEu8S2lkK7cGmfky3SJw8b3psAje63P4BSmysaUP/hZqxda0684dlpQG0
6DzdF95iP8poALkcmai/HkRYWwj/IDXVltxNHmicI5EsxoMABv8jCus/nMS9vTAhq2WKKOzuoK5R
tRJKrQCqPAx+5J8wt24FZDbcxQmD5v9lhzDsvy3mVNtlGwsPsQNB0lRJ73/YIULfrrx4tMzjkiX+
R/o0iPK9nfvuboq5DwfcZTvTTYuVM2v73IodMoiHcmuy1L8iglCLQxq468roEgpSiB5iGnlrrXDm
Q+lz2SKNz49aWF2NoRwe1FPUAqudbteEfPhIwsfMexgGTV85yex/oMX+rv5VHXXAxYXYJeyyJ++Q
hZfqiTsydKzQrO1kaD1Vjw7a5AhbU+eeAdTdeRu7juy1lbrVNstZQjfuQcFHOj0L1y7mqTXtpeUh
DaqvQw0sUI9NcB1jhqHVkeDt0JWL6vyhLKyD1vfJTyYVTpzpQFXaQyttd6cCYO5ewKJZq/JSVFpf
ROHUR7W/NcnSAZiCfLia0meb/g5pDFGzg3Em2+f5/BI03YsncRwiQC7WWYXDbZZj9c1DpCiKYF+R
mp1Vi479laSjMikD+BxAK+HWou5k520VQ/Uwd/laNLMAhY00NtKMV3IXn3rhz5KjH23rlI5CYoLz
kJaYExVK67nrugGR6/zDm9N39YFHUbk7UdfEo5bu+xzESKn6eKV2xshG4j2aOCguYcSmopzfBf5a
0m20bUN86damKAVzrMpYVaU75aMvMu2riCd37zkFY2hp9dslL1EnJWR35DQa1oW6kqbGd568iBSw
Ui+vlWg+KxR3Pbc+Gyagr54kc7vYyVHsRvBh5UPF57YC0BCGyC5GgoN8EPq0VjVQQohxyUUT1A1r
/OL0zBLsMENMiCPZMeWgWTc8uL4nA+yHkjCVrJwfNZu+uhMBz24sqsoUPJopKs52FnyLx/JiFqm4
022Xfy2zC/OkAuDKApkVHzNY+VpzhBszfnKTUUg7RokXYWz2ZG566xIfz0o0XfeE85OuqGw7ZVjK
V0mquScjxZnOTifDYxX271ky73IK2BddA3hdhSlWIaEJ+uVed6/JP3s1ehq11CnZ4c0zdn7XamvV
tEx1RydnZ9iqBZVVAjeaWKP5ab2cnNQDzikL9sBs93pJvI/TCvhojla8pFHXYkc0jQdvmYt1O4Sr
KrGL99BLk12fZPqResHyEJKvldCWoJRvLi9NQ0a9joLmbsEzd6QRzl1Wz8GOxcwPm4SRi0N6ioTf
nGPyNJ9DvyYtAMHLlwIWcjkKhAlu2KZ3t25QRegOdnIkn4b76hfzU8hYeJemY3roG/fokiF1F44u
ZHG3mMlrYfpRh5lKUNuc/72Pbf7d2Pfo09DEwztmG5rlKnnPH2Mi2XFkKziDfcTh8sUnBvi4YNx+
7hdssBSOVmDBvZUqMJZUpjZ+4ukH9pknmDPOXVY6AYmcZrLsQ9zAEMq15Ur45E8jKX8KY/pQq6xh
Tr2TfESM4Sqa7Pyb8KYPYUQWglYmJXzN3qVyCmJnaqQg//4L6v5/+/35WV/3bQZ708I/7d96sH/8
hp6xJOmMi/p4G9Irw3mG7UkPPNTHL34bIfXJ5uDOSfRffyvqDTTsdEGsuGteJk2vHivsCVcU2pcE
D8G+7UChBNVosD02+7sBVdtKwUFFrT/DV4o/aYWsl2rzqkKUuqdnNurrZc7i89iarERzM70PvQpp
sHwZegBqzFDoJyIikC7A3pkY5JtMJI+EPtPAIObsDhaCs1uC4Uscw10MLTJ1OhsLVJzGr33frOc0
01ijsFS9NPO5sZ3xRcs+lWjv7j12YxQH0vqL4UutNiWTk10bxMSl4LWVm27KmqfQRhwIJNi7JJPm
7tVZ9M9Zyfofhpr5pAp0qprfJvjo04pImlo37pTfenSb9jAzwthe/x0qJ3sswMwCzNJSbExBwSYd
Gmub+j/BILLB85smYA3ktcQdE2UQKRpwElzMnIa9ltrVSjUjWBAvF83/6lNX16RajMgcc6eJ5V7r
BUlfURPczuBnBfdTYTtb06g+VTH200E+igi+v7d68Gq60i/hoFD/IYV3LKwL/MRwnLDvE/xg5JWk
+25rCXTIXVHcYSw530ZEm0yGUxYJcH4ay7k0JblLBoCMMgrES8MPnw/3IDqRbWonK64BV6RO/mfI
hd/7/mvS1MU6QphxngzX+9B75gK2GeEx9o146+HG3N6mi8TKTYyZrCm5fONvc/LNkKmEY738pLWK
rKPr3fVg+ACDAZziJJyzx9tHTG2iM2/VpjpFiapWGgTmTbS538SY5BgNjXY1EMi7ninfY68u53vK
R9vfJTA7gnbLEH5Om18+v8L4Wk1tep7MMqInAkDKzKyVt4D8lRx/cOf8/jqRGCEJifxh/4iSUZWZ
0kBgQOKqfkJJx9QyDaUsiCBx+/fb3VaxnX/qO6Wb2dfRY7k62iz4t/+tJOlBg4qwyyKEsS4hebYD
nl9VoTQZDeXlYtqG4IUeWm9x1klPmJy0/vtmWK3yaKj2NLSr3aK5oN/0OLrevskmAnqV2Wm3MfOS
irlj9cVZPR64mW88TFJe9Z1rogan5kBp18YSoUtQQp0l3nrJwS7nffVp+AcBaTsfVQbd0m57BJrJ
qJ9bDwCMY6bWcTIu3UwljmoVIs8yFD/s+iq6wrzoQ2ZRIIriU5OFxCLJtb3pdogPCex7TQeXEk6U
Risbu5WU7riR+c3NtfbVAd5b2MZyUkpJpZmskCEeSHf86ePFmbnBr57rsBsvPBZ0Vg/psuymr0mB
nrmcgh9+NqBaFYV7CIOBlm3g28+WLc1d+pih3RyZhzHS4vNMTeLR0G2otyy6wEVTEUtRy+ZnMiNc
Yqu3doaESN3WMF/zAtusbx49LRg+lR1JZly5nwN5L1VufPuxuWuMi5Mm1crtJwvRsRtvlYRWqWer
/G1mE/ugqufkD3a7xSavZcD1pbyyHiHb167GWqgC8gow2BpcnDwuYJYCnx1164u6U5gm7bUzO0dG
jPaqTAJ1072iSJ7O/zx9S8dLNYH5G2uZbr1Ftu3sNH+etvZInKIcxpSqv6ht2QGQSwDLLoM/ytCm
3e6FJWoi3K2I/8g09+PHr6mH/t9czRBqoTmmiNDbohkPeLmdhwRHzNTg9EqsNN0whA7Q/+bkLqhb
5qxpWOgsDoa87cmHoysZb0YZvqJsqOX4UQbEiug2BlhPRecAT9Y3tzsyCrihlck0wd2TZ5ijIpn3
bRAEEIJx2Vi1PdDe8aPnpUUDEpSvGJ9f1D7Fq43qPiuSF9Z+w0rtrobSM9lpAMBguTSu9STRh42G
3aDfJaB9V13qfphNMb0W8Jt3/iLiU57o/V61v+q+TQAw1fbBd91V4ckg1L58ytNesG/QzI+RXY9v
zNopEYPYipmg7ZnM02NCy/SXtcDW6ivtXf9D93fL0oKbl9VB+e9ZeghrOhyOyIas7W1yzlMHZoez
IBXqMLa59IAiC0tDGSRkk9n+h+fn5VFFqHdldN9HcKtB0Rx/h+qElKW8llGN+lFzFPHwohraShqE
X9gH87DUu7ogiH2x/ZNS3sAih/7JgiQDUXcpswzrOTPbyiXviOWu3x9QAuvHUnhbVz76/TbBQgwn
czmchJOYD4MfXmwdB+04RD/KtliRZUXwxuLg2Wxh3arZxi8L76oYJ47bPIxV2kGyX7DojfOD2mal
i3APmB5DhFNT9jF3J6vBpMr1khz9sPf21HNZNFhtfkRHAnKnSL5VtDleGmqwKGLmrdIOq248QbZr
QXXl7PYLkQohcCMgERQhVXsiSRo0IQy/lFBC4FuruQ3iu4GhAI3MfEh0p96VRG0exyQ4kF6E3QMP
uLmvZmitbQJJpxV8alfvEC7TlvnAp7S/bYGGKisP6nNk9GRpmk/5rnCC+k7utJRaxMmx1UBbwshm
5uZGbzP37fazSRJ8XRwQw0rD7BEad6r7+kta+d0VWEWq2+E+Mti8HAv54QqtjHHz2d1bYbUfYLGO
YZH3b7NBefX2tHrDaFIVcZOn29vHqX5GM4pbPb9Ty2N10EiNXzdBvfZas9x7TWcfuAZgQ7XhHptg
tyWrVNqOnW3WE7HJtfykhV/UNkclzzM+keRCv34zdGyHVDkSxQdSarcs9jemuOrAjFmpnxL0x1v8
VdVTRqZJU/oDermQ1Fnpc8HSrpH3kh/V5qqMWmc9ZW6/bc37RZe9hMR+1+dueCHgjgnf8aXaMF55
Qwc6yCLxqwVnsBtTMnpvJQJRcCm05HiRtHugISyTZzMCaYxsXsPKsbeqoRi9TQlmgSTO93EGBAHg
KZx3QuPXFMAbGEYzNs9pAv8cNd1GuejC6Lsmp7+O/Tzm0GK+zAJXjYrHAgQ+7S29mAiCN1ghFuZ0
mGW3yq56qIK2Fa2VyEoJrwgRtvB4Sa7kxe6s8pxF5XOIHr4eQlCKcoGQOU610ZLB+uEbpXnVx10x
DfcuGrFjIFdAQAwmsmWXt14rdNhCNHbcmMacY5FY9VvV6xDgfrl9BzcVqoNeZuUrhjV0iXNoAQlL
U4MSiFuGB4eSTK8b6Uktrm3b5o/sRRsLBONe9ZXVwTKrdK2eU2oJt4/vQNHmN1ioW2fcXtIj1sA9
PI5ujtxy6mvMOgShObNojnA9YvbC9iFlI/vFSiJIp03zU56YOmsXBU5KMtLIzNLzuMKQqGpL5W76
oaYKz3Iq2pfJa4Zqk6KygdssJ1EqECBj/VR78wNz78Wh871yq68z1R0sQDLkUUBWXRWak2/ITINR
L8+KOvxc5toT4/pytizJvweu9y6icW0bL9VSQ7Vt/GqVTc6eXIHh4JVOd9IHGh83nxXdn4trR1g5
g4i1v+m1907pI+UYAv0sdN3eVPTky861X2l39tcBy/XKXcibu7nsBssrzm3DB1//+8r0f/MYCGxB
5KwZhk9b2NakFviPfWhXCkFpvIRTWjxzZZT732LlGFUsa//kQXUF6KeCbUuZygOt+ZwAq9kDkxVn
e/SCc57RzFRn6jnTL5bdTVbRYMFHrRFwreI8Ya4of1ZyC3OrVMrn1Rk5UZeGghzIpNJxNwvJge1U
+6dBRnqOKUWfPH0pGyK/qfRPpwiX4gsVaG9buSQl9vkwvFCCn0924tMHla92WJPFZJ+UMbQ2luk0
ed0+kAxMaW7Z17f+SRE3AicZU7US/bQWw0U19GtWv4h0/BCkgxHTIaSkyKKgI8jbQ10wTagR6Izd
3YQCEEWy1UCO3KG2S2cl7LB9dBq9eXTDYdz/+19MmRp+byWQZRuOh+FJx+5gUB8x/8Kz2vCdfMsa
jJOnLHypBFrXgIo/sfz9rBblrZ+A0jL6d9YCyE5SYkbCirnQS2YHjeR/zqzKxlwff6pUimxN5DhE
r4EcEfunNzTZSQXG9hY8lyjPxRb4xLp0hi5CVgT4Q51FPBdGWrqJtNJJr/2EICyySzaNS6m921Ow
6mTkJQOX5NN79X03ZO5Zt0hhA12zEg65DuulXPYogvB52ubBifDKq0NkRaA8jdBdN6ZP8kxC/Tsc
scoLJ3vJnYI8Q6mrN6dZu7KlZ/Dz4Alr6J3yOIOcBO1RZ0Y6T1g3L2h7q9XC0mrdzG76WC2jdzCM
IjrQIOgOZa47Nzuh8hRWQ/bTtrzhOIq2JMwrrxiDkvZ+6txgzS//1ogyvEQZ+SpV1fU7LRyGXdml
7CzsTpzdtHrTpnLc4qQ23/JUHEa7qJ9GAUDKIU9hhfWXZZJeafcCPPOlb5pow97Q//rvV4r9F2iJ
K4XWKpeIZgKTw0L416YzbGrWbbnRn0yAm91zIvThWWs9+0y/tFz3y8CmpbG3id9BSKdYQBFZPkaU
SNqU6SCSdngf1JetkYzefdqmu0ZvvTNSRNlQCiEnBMVHVEblSzFN7zNlzR8z1bSp0qZvroEaUInq
uzklw7g3D51WDc9jrofUWwlCxB0k5ih/RzpTbBxblh8003iezPSJJqJ4dYZ2IxaTrAyMn5AAvRLQ
iFZn8J8RpjRzJ3U5Qj/afJsj18hBLTwiN0MfnYFpUw+zKhP39ad//2Z192+LBD0DQop0gyAbOMma
MuL8MWxWFCdzHyTuIXRqDI5cpvfU0l/VvuOfR/xK5qtGFNEJFfEWPFi3HV0yemrfml/mErhuDigk
cwak9byzzoGlUk0e1zedghiM7245O9fCLu8jCxED+2omyJlboKU4G3NrvWQkv6sCXcJGAuloj9PS
lKt1bGD0Z0NHPKmzVOZEqDMv1xkEwAVDdyE2GmY66QMw09rHUB60otrQXHHvuGOqA+ZKgFdV8Q5i
pLsV02qnem9lVJHqdshHdjuRZNXDVRHuvGwbLfTfpokB2pAkqdE/Z3gNKNRn1c4xrQVFjXQ7Yux/
7KltHMYR6LqeO8mmNwNh3JoMHR7WVVPrTBky5K9YMC5TjWDtYoWDgeSYjzrQiV/HyatHuOA5SAsT
HQ2CIVuQFTrasXE26jpd2a3eBztg9oI4MQ4tS8w3Gqa7HGJKo80p5K7cgj6bR1fVVlCHFCUye7zW
um3ns0lhj9jGSShvAtGGvWL6La2zHLml1q2V7NtUgjUSoKTeNfuUznX0mg2Wta+KRfokq2grafcB
hgWMQqoEYFlhgsqiw+9uDclhiK2SROu4WfWDpd0BeSCt2mLl67fJc6u6lckg7tRwpMI6+0mmXc/w
EPpuR9LleCrayj/ezoIp3VHRJK6+XXZmDzU8GkfqrWGwpZ25vJJBUFwqZGLQfni+ScXWjqN812V4
VX8X3syS1fTt0ro1TFuvGJ+jTDvCEGaWKVKdiK54eMh7MR6csgwOktoOmbI8Ytom6GLO8jsxYq0I
3XF/E3b++x1p/C8HjLlCY6QzCOKzMQRacjT845ZcWldYJnT/vQHO6+i7FCAZWNixDiFhDvLgUa9l
WfvPYws1HYS5ryiOPtQOX6RedpdPOEAjx72/QTQ9Kz3YofNRGHP4VIiFGFazm9ZWa4HtUJRKr9bP
Szmkm67vyZ1hwfPca/VzKmFrtekxMHDVliJmpC9C/d626V3osgllxsHDSJ/lMY/FWrmYQq0OtiV7
jTnP5pVrW+RTpcSE+qH2SnvzjTV1eTBkl7GIkUkY8uGtj+6QvO21AQLZ3DiaZLhtLSyAr6XGyoQ4
HAbmj5xw8w2yV+OxAYSpm0bz1Sabem0lfvZoO310sH1afAUeKSVMUGIxy7A8biaTCU4qRusRn9Uo
LIv9r4sD5f/xdV7bjWPLlv0ijAFvXumNKFKWkl4w0sJjw7uv74mNPJV17u3uFxZAMkuUCLMjYq25
eu15moudf/bkp5n3bBVhjqz4/nntzwdH0A1BOFwNlr5ivuBfxUjhJ1HWAkj889CPPbQY0ydZkqSk
SQ+klTEEViyN5I0EN0jAhMnc5EOfmhPUL/tnG5rvtpF3p1Z3rI2eI76SXvOSlPjUqrpv/MuPHm37
CqOOv7NnhWCedykYgOG3sHz3yYYfOYRjsi48i2Se+SFThb6etA5wWF12ZCQAGLeDEAmyFiKKsmJr
Doeg4SZqgtjJ4ARV2OF11r3W3Ngsek+4QuG7zcqeTBecV5Ho43Xra9uANDF0u7PKMtCCM9na28ix
GKzNDUlUTI8uVQaJPXV/hO9cvrYKBI45fsQaa3EODdwtSVl9oPEm6UgB4lRmEF9c83G5mQ+2+VmG
g3aj/sy3rYGIjoVc9O6k4aFtwccs/zCIWFjNqqCLOykKPd7g4PVucAmK78s5zy2IEF6vAaneOeOb
5uSvRUPM8kA2ziatGMKuEIV3Z2RD88QCITdngqc0R3cvVmoNCWglEA8xUOK/uZv/ru3UIwVKKDRY
ZlmoN3qYSwZ4Zc68aNbt+/KDaVpOeCoh6wRZwf1qjgDGZhKfSHKBdomRpK60HkKD0++cMP+t5HmR
bMbM1f7YmHXRDqjV0uGWFMo7OY/GHYItNuyow7sagFAI6zTdOizdWVoGyUYW36Pfxk9KXG5QMNMg
S7tkn8j+LDo7FJfBY+wmc+JsyeSiDMpjnpoJmU7BXn5AunTdujIh+ksA5UQk1FG1VzRoqpUxA7Il
JVs+cHt7xS2TrXQmTMfOVRHyTAw3Ji+MXnOPi64y4hv7E6rcfVL/ZE8AZMuTlZjRrkfpCNZb2KQq
orUMrCG7i5aMJ+x5Hkp7HaQLSEolbAJkZr3O1DSw6h3pauG6G+GE9zO5+C++WDKMC52sOoqhllhn
ESTNv6IdXKs7d0XerVRmi2evDIGRNK5Gvzp3klXjoAAOveCX7A/Tz6H3xuKT+GglvyuGb28tPy83
fwcNajr9xBFcnrl1svb3o2Zvm7QHeb5+kBVdGRT6htSobC93ncJyDrlwxnVjFVQFrZnv5ZKl/Fr+
RO7AWqBUs4eEAQYdXkuBNyKM19LJBdW0cA+L71a0AUSFu2ERKZtNzovX9sG2oLa4m/CG5sa7NqoE
QM0Q5YrlmDwdtNqaVlU02Fu5WwxkRy6QFRC5Rr0bCrhrcdMWXLpa401AO6bqUlZ+0ocM6+N6ayNU
WjrJAyGDK6DN7Tl1hbtussHYYm4NL4XjUv3wXaose9umOC+/2DgaV9n8S8uK+krLlz3wuBtshtO7
aMt9EhTmaWHLoA2K1nKNJR8kUqbJNPW0wGpmn6RcmsUvfjqMP03D9Fa2gV4wxMgICIhFKgm+dJ3Q
W87uZn/vOCW57DKrNEkYOtWKPhPFaZ7N9yJsugQlB/YvEmumg8UheYxUDgzS303O87Z/7xr/d0n1
dRmDzK53HXoV+XcWUbRj+OO8BmOQnItwFopj1M+nEWce0tiP1MtJs57DhKvm19JDSwSHeBVwcZf9
LO6kL5TA1zQIzasdex29Xcz3acLasGP4fIZ0cJQGTaVQ76ooq3ecmqHTAMaZ+fm+kr9rVfkG2a9G
FWOOH0le3zuvxDUY22SoccPEsMn+tmsz2N+Tah9Ue4Y/0Hp4i+g26rmvvsZ1ZYGB6O44JD57NEpI
U+lbEpn2I0kmcWRssW8yXX9zCgfeiAL3recj1i1JDY0a2ueoCL66JmrI3eOh1CZj3QqL/xkX6FWa
aWItu4J6GRUvo7VcqtSqIjZVtC2d+DC8GE6V9KsqsS41IOyjPFBJYeRQUoL6YcieGr3OGGezNKrn
2w5BQpDmOc1XsAqCVZoaZE2Q07gERniJuVZSW7v3CceBodNqlIIk6dCRD16TfGfmWJ8aPQ65ZzbD
ooySfXuXEJwhCfeMB1Rud171ZOVOcY1TlOTzUkLKhXSifDbLYdf1yHRat1y8Zaaid0ehqSaom3ml
g73+MCkJvReDlY7X5/krxKHosYm0Fwbe2avoOMlBjI0nj9sB8ZHFvbJFAZoxYrgyK7pU38WwNFoF
eiwH83Hk3WSwhghS8y63gr7PkG9zgfWhgWzSgrpGumzVkJERXOpfOTHGydBm75pZ9xvUbfZDkrUw
9dLSQ+nIn9qOO5BRoV7t5D0Vr8cm0BhaClIxntSqBET0z5YK8f6w3Osmo6X/n9ivcr77VzUbeNWH
GqfVpVXHA/aD/IerTeqqtdtvRRrrZ/IDekSyWXRiRto8xlk3bXDiD2Qa0T4NuUNreONwCAMFM9vR
29kCnHQ+hVSTASw23Lz9TQ6Eh7Hyds5In7SHPSmdQmpeFlt5+vmZsVcmwkYcBS0YLGHzEaUjp+Ck
G/ehtss9RRb5eKFO0hRlyikMMnEi3oS1Vt0aTzTFvaAqX+0WtQfrRbkTVV/WpP4UTFQfYj3Jbxik
7Qdbc/d2WuqXZbU3ab85/wvEWrisZEuqpI5ZrrzlNIMPkbxu5fLKo+V+Ccl2K7V6+FFO137GcfYG
mTrhMOIYxmJFOpNWF2d0uCu3NKMnqUDLnG7cEWUwwBnnnG3Ro9OWn69UvblSHA0HW+bQ3poXEHZ/
bPTMfTdK0cLekxOgtTmk5YNiV/azZZZ3+Rcj6YJ7VOgWD50RO89ZI5bnvdxl2BkNH7rWjjv59yuV
ct3rdv4mRGiRLpV/Hy10Rz5xZbc26L7UOrbfXVULtj7QfFwXbXKK+uMwOHDDfMd5rgRwVbROw4+5
/aJwQXi1I6ZsSF76K30dsUYM7H7Z0AfDeNr2biZe4burN0Mk79XsHvXDgAWWbb75rOJ2zP3IcJ9X
oZGXtYdm3s2ZOvO5leiw8AIoT5SGfKFR31hQIC5yXJIH9ryibc3FGBh5MU6eZqxYo9EFi4L4HqqR
toeF5eyHFARNW1SnoYPkrw5U47lVV0/UTe5WCCzSi7CxoulGs8c/tkNCNw+V9IplV70Zaqc9I6rg
OtPgpuUV9s1RuQRZe/eYDpy5wtADnMUO8vAPdOjpY9FbJ6kXAU0xnI35LfJVHGDtjasoC+nqDZVm
fWviwnsrhns9c7ptxKuPI4mCqzQMsytqp18trei9ndnTThKSHTf49MPcu8FOtp+IHnyRTCXuQf/z
Xeao+pd4IoZ0MGEoUJ451+mfLdGrf577uxWEIXfnvP3zPuEnBUxAvhSD3HsHDcypS+rwcdKoe/DF
lXdL6+4t8BuilQwW9lDaGMmi3Q6aOv8Az6Da+1wpnjTYtaaaibuKFW43dNSOw/iDZ9uLHFZW1nhH
9Wcf6LXT8kv5ZdaUqMB35+t5lLLGqXO73stdeVWHja+t1OIthh95dpOiehnG7FWeEaVPGj15T6Se
FQyVyB/FcDEXyYHV5uukKOZTHobIkOlzw5pI1FjN0qehy/9syefC+blpfk5uxW4A3dPXVthCKIyY
MAP4IGJB7qKjOpEMa2wASVYbaanG8c7shTJoh0mZKV4yACc0w5MvW/pq5oI8AiXdk/mzIzGPi0HK
1Wm5Ro8e3CQn7F6yzO5e4Dl9Vao9PoRhS1/VbG1mCra9li8y+8fSiQQAKDWrK4DQMdlxH+SydN+R
zjs0vXX9sam79ty1nbZl2gkRutC0fWtO9cao1PqWpfQ6/Xw0OZCJEEyQwJIsMqRXEEMBjg788qRs
I4hNoTOqevRkOD1O0z5m3GpF0Xcl/TBTL/q082s/h1GRdjzugknnV0wYsiFZ8M52qr6rJrmZSjj+
i6urh522GVqyACb4i6JUp7lcr9ZxlBhPiqX/rqQ7quqMHZfzcoUdx3iY0K2GkWl/KwUGv7kgr4Af
rNoS5IMKg2oXxnW8hRjYb+TVXj60VnHtU59WEsOVpW4tUNj+KeCE2mmr3Im+XG52p3S+Ryw3Cuzg
G2DMC5Uh7CD4CwRcf1zs8bwfhxZUC5d7lBzF69HIz7fc+5j1nDJJXh4QUZcnGCQTgUlI4aZYVB9h
j043IAP1DVIDys822BjakJFhMob3HpgZsYDlp0VhdEAB524VoQbrJZjIsOzuWCn1LZ0T8/DeWS/V
5D+rijk8VNo3CU2jlVGuIi8IDqHez0FmPKTIGVZMxfOrMcTFOjHrZr682LuFXzrlwl7zY5INs07C
Tub2UkN7qS+cDpPucOWsepauD0sTYA9jEDtWQlbTkDDVs8hUtQbF+fBQMu363ERKMbrhG3kjT37D
tzPlzJv2BBc/ilhhETUvbbhq73xd1ORru8qVlTm3J4UDGK2X3hXcMsk+cpMSoy6tsslUvHWjABPQ
R8aaBRaflVEx8k8CIDFIaKqVqmbJlTMzYjzTvjl9UX7S9dC2dRchMQXXue6lkQSQoRZ61WthE7ZJ
uA+AMUT1cr1A/p+4znuNpQenuvbUrTUOfGkYZ775Efgqt9d/txGj/9a28agmOEH0ETiQVnw2qd5+
8ickkLm3xa1XOQDny0Aa2i69diJjF9qKZnbf0WWquxIr5uxmLT6ViHJzdMrwIdFj500hCIIeUXRs
mQ3stI5qL6s65akaDQg/qRGfFbelBwPVcpcaodiiP0CETzXaFRGzd6hvmzSp9VMEX+nEcYa9T+OW
LUSTf6A1Z6FidO29677XPn2DpHfUB3tqUdmznl3JCOsSd64mWIBUxmjulEhpjxgeqb9K2mTp0BsP
dTYcKPQ3IvCODKT0X/+9EYbOg98nEU6ZuZrUsubi5fReIDBEp9SKvmx+BJbJtnn2G795LPL8aLhl
t9cNVoN+ZNengpCyHSLh+gOK5oGlRfojQ/64ChUuamEQMits2v0Qti0WFbz+07wVzs/JLflcQMz2
RlUKTloiDDY+WItP8EwnZ5YHWtalVHx+xaK5tUSZPCepuIW1hlJOAJaXtxvNUGcHYP8wGu50y6y7
DVMB33hgvbglRg1rEv0XI6yr66Xk2CLGSN2BbHcKzxejrf2Nm3rK0QP4vOtiINSSrtMnGJjonNJC
sHZDy4UdRHF6riqjW2OCM+4ApxQuCVWwizvj2TOy6EG2HPjGvS1xUu5rb+PG8/WoOOaGZq9REU80
Mvt/VUa1UMTONuHxGVW6K4u2/iHjTuf5mdWan01re+9h4fxqLW1cu/kwbqTJRcszPPka3bo0Xclp
W9Tl3wekdO/e1CRbzhvIJUxBFyDs6HmbJHMmhH/YMeRp1LjjdKxsMlGNonu1OOvwBUx4paw6e6b4
tU+Zi6+rJivtS7fuhvHWB3ryiQInOTgjKE9ZMvN04cXpZ0lgzkFQgazJEY6O9s9Fk5Lq6YMBR08J
gdQSJdldjQwvW1op6aenFI9ovNpLDZFr06vq7y7SeoLFVX01BfSnudi0h8FOaMrOW5PcCiKsHHK0
NQ9OEC03aoomicjioYlIYAnEs9MRwS0bp/5UF2tudZhXkzA/WGlB4zIQaF9RJSylp9voxR7dXrSW
q1ZtJJxzucWHmmscKBYQgdNdQ6hUtqw3VrBsKLG5rL14yMbkn1J4NSdiUvySZO96TuIdqjDY6FQz
b378VbtzwIgPoVyU7rOk44c6YyPmk8VaRH14DKCLnOUWYrvm0FjTVqoB1RBpjum/Ioxwx9lGRfc0
r4Acrf60d9K4OQV1MKxLfTSPHczbXd370S5Te28V2wCh+iZ0z1kUORtMVun3aI5UULTvZpV33DKN
/sGriZ3zeuRdywuqwwFploihW22TGGNwSdQZdhI1mGvmsjbOmeml4XTSmU5dWLF9BEN9IKtE/BY2
XND/2kC3f4g9yMpmm3mrBnXzzaxKfZu5drKB5YgJO+O2cukqoBjYcTU9n9DBVvW1mh803yjOCLrQ
HblYkODo7WXNAQm13+kdWRtyVxpXAndc1VZaEaleFp8LZhQq4UDbHAmN/KaM2KzPcpdaWTtpvYoj
en4ubitiIuYOFkqA5lyaYbhagpnVUXVQeH0tUAmZzeyiyTnXLNcpgInGwUdVyIAoJ+JLz6zuOTZd
+lITcZjywQeC+lgXrXum6N+RozRsjBq6kUPuwALb6ThoTsupaiSgolyyemRb5W+XxfIJYfBNuMtO
zGTV7k1MC3Pvo4rM/hzZ+FuX5gfLvaHwnAdlOyi+94LaK8BWNIwk1TT0/cYwfI2ELfbT3D2RrzLA
jq5pojw4Brn1QVg/Nb6mHct6yg/CnqLbAH5pQ86z+Bjz+B2VpPIYlcm4Rhb9odeq9zKV8XQcQyXZ
ZdSRXxZoX1qWxR4Zm7sPqOpPiLyilWwGyYeSeTfW3gRpng/8AhJmfzec4lxzp3xf5GellhB7V4iz
vLxBzDrpaZJ+oXk3uVWFI0LY7CqPlELLLOwUqPXklyQxsk4QE41h6YQtuP2epfJ08DF3HxaQdKEY
j7qCzs+fYSaRPkBTyOAMTQDIOwFxP0ZzvHYVok2HpqGXgsV6w6Wn+Gp0Ygp1SDjLt7VouryOXoen
026us6y/T/0lEqXzuCyogGs4KzmgrchAhM0NjrOo0Ao64UGmMLm5nm8HcJIgSMfwfX6+A5uuw8PA
IOLmQDUbLmi6srzWMhJesyjEwsLFgj9stpNSJmKv7U1W95SCkXmzjd78jXVq5ZO59HNMsZUZfORX
Qhb0zfKp6VUTycAYkmWl9aKNOp3E1NF2XoFcME6V18hlWSF0uvFKygLIHOxd1EfFG5T69qFg5kAi
gHVXMOU+K2DeUJSa3/O+/p8bpTgLnEaYrZ1fuWWtTDR5iB1YlsWsf34qQ/5dwJ36IL1BMF4bmxdT
n8qt4eFJz308vFmW7YOkti9RqqT7nN8aObr5ZyuYn4vmV//n+7LeO3CzfItZee18J/ZvReTXxKL3
4RtmLpvzvVY/hVp8hmpp/MwcbYssnpQcvyb4PoWE15vBQ5wp3Q6Y6nAYPJ2ir6TmdKKqObC6sA4h
c6lb7zMJtXvP/JbHJjVn3P5iFf5VVqNO8RpjTtU7/9pX+Ychm496PxzxuuM3mndJJgQQgyuD7uTw
XBuMhP1yiH9EFrzMOT4Qt/zHvEOISnHBO5m9lj5j0doq7IMeD5TUos0OdkKpFIaz0EPTv+kKTZCw
xj0YJk9RnFufJf4ohJJe9dwkdrFLqWqK4LXU2rcWshaqYmOmVubhdeSG/uh4iLAqknBIwRuvXYuO
2EH51Ryp+xcka66kuCKN8AfZ8Mljn+V/kNgleMY9K73wbBlVvOlGh6XzYDarzs19CNVu+bSgWboA
aOrsomQq4F2KSIPEMXsqZwwSy8BLWirkB+SzI8qs3zpMOxgx3fhZEOJzI6B3pZpERIsg/O0zHL8a
SfTHLU8WzkZ3a+UTSVRJArvanA1fvKakzZ1p3qv45HH7ksT8prZp9eq0cXnsctB3tHQeyx6LjZQL
VVGun915TCt3ja5eO7Vlro15ktapfn2VW3GtU9bkwtuOpJPnDQmSq78vYPh0mZWmhGZ1/aNS9/ah
toW7obwz7mozjDB2yoBMBBAHvfeKbhJxfesqBDvQGoUqkXLePNOpKM7x3NruWoMETJMcJ7mbulju
UZNWKOnzS8X64Bab/oQRBPNX0NIGMXAsk2BFPQUGOhqN6gGFZ4n91w3jo4VkmcLNPmuNamxz4Acr
jzP0LB9Sp7KXLb5+sUIkrW4V3ycPcuoM7Vx29X82VU4b5Gw9v6ifn7JM7y4Od7Qt4BjldQxrPl3q
i5+aQMvfdj97TPDvThs8A32bPuF0gVCKm+xZA2sLV16DwuxmHXKRstvKPLLMyLSzg8Vx1c3Nixb7
9Gos2+4oDxg62UgIkXbJIyfMR5i6PvM3hUx1KTOIMm6QaKLZncd8kZP25yEnqjdg9sQ6poFSHvvH
um/dbRK1xpchnjFeGPfGUD7BUx1lR1k+2I4PHlbPvf3SZcb8dK269FilcPWCXDwXSCCfay/Yyp9c
zXuFp2zktwmKO9tVGTZkT+meZJ1uDGG1L/ueOZfNiiOva/WSRxqTaqgL6BMoa3M7Lj6UgOm10kfG
QUs9a+vRCcZ71/2Ox32DczdAkpM9R3Y6fuoD0yyC97Sj3k3K1hVHVuz0++f+VeLZ1yYYjlK+IR9U
ReBAKIJo31TG4c8Mc0Lm0tEsPFZ1MF9BB++SdKq+HbPEf7ZsD+Ji21gfYVR+jXof/Go05FRtMX4N
9Ai2WtVeuZAZS9PYMmygx7rRrJWBllOnWQrVGHdZf2TSGxbiKedLeRhjugJSAPDPLgWUf0hbfVxX
XmM/hF0OXkQflDfh9xd3CFfKEMavkhs97/VeE7+6aX5c7m156nx2dCqPIqo84naH8aOaWAO5JeDa
gl7YBrMdLvCUqPSwmn6186DNSmL7gvX/rPZIAQR3gG20aCExIaSCQiM1xmgn3ysf+DKOfRUXj1ZF
UzFH6kAn0h1utaUdTZqNCNvYS6x8vNW1XW2y0IY7kZSP1XwVVyFQPoZlfyu0ycHPmMc74dpwUAPv
hwmMql9J+VnV0uCCgkhkVbJ8avmzYfY3cyGGfiSp+styTQ1SQ7sB380AF3g1FRc/Bnyauke+Qkh1
XkQvAQrHjPub99WR3iSPAqnu8ZqyfSiHh9RBNPRPjkE0PCg6ID8k4wQOo9Rp5+UuTors3Dl2u0oq
VoZ6YOSfDPhoYnK7QiRx6Jy6vBgF61u+tngbOFW/8UY9u6U0lG8RdryV3ifVpqaEXcmTg9YCDUt9
+LPLNFI/Fr1YaQmVPKbmms61N/fo+GVwXygEXif6uq3RwnnIsMFGx1vdVYqddJtEqhpBXdQ+aAc7
x+VvAwaGtJChra+M8MITBfS4yoXZ3ZS4H0gI+s/WWMf9LYC1uh1xLXh+4T9Gc7cxT8JH1EnqOU7F
SLcUgAkrHhfV5jyTjqpyNl2KG5V590hLDr9tWYb2yolUsSv7Ztrnjp9sk6zRNqXaZl8B5AcvoJcG
GJygVrdznicIPqxQVRKRp/qlizCLuKw612Y3NrTGy4c0C1jVBZCrG1f5SHvjhyVYDFvZTX7EwmCC
nPbexKEC7CTq/UOfe8E517XmOM5b4CJmERjCTrkrX5BvAUbbHFlBhed+3vr76tzWXP4Hy/va6R0a
CILtWdnuG0OxGuIwPAqaemsr4qvA4kVRR73aHiwQCDCqBbNgUXgrGQBgjvgQoyl4DlTRv/xpbA6M
nD3nZg1T+/ivWyhPKcWzXiXNrygoWcfU/QeWyZKBj4ckLEMwpAB42WWpWCh0EgSjGhAnwnInz3qI
EcFR82DqdZ3oD9A35uwUFv1pp754tKuIomjoffQg44e562K2Nyvtpp+aZxLX2zR/eq/NKO5JP9ZX
MffTcN3Ud6uJv1kWXwjRE+YYOBewqzBWDMsAyOG2exmz3psc6xH9WqBZhLDTCaCsyKZtHTsThjBC
2LHu6vvO6NI33W3fm2kmI0/uj763x0tn1A/ym2WYW+1a5mHrSu/Qv8on1TzfarXWX5L5+PToR3Pa
Z9ElHruz50ektGXDmTM8+1X7zTnhS1v0aGhcAbGEZLImfXEvq/IdnXd+M2n/vJfZk/zcQzG8O12F
Q0ULnuUX52aBeu2h2TPF1Tc208FTXFg5LHxuEM1IZzKc4YqWlzgfWoOIae4TY0UPWahlZ+mgUUw6
g/k8YyfAXQcpwBA1vyRRkG9qBzKc/MlqTIuaULir4kXDuzGyek7iZ7qsv9ReFayz6Rn7KQUya7P4
Erh5+1r22lHDiIiHQXsdCDU6Ta6ggprreelEBsT5x4kcpfZT3ylM+uSVXdO7jDO414/SpNGbDgjw
jt/qxW89/R7qkX1xEX+BbuOzElLsbKowghaQqIcANcOLsIbfktE0LzGzhoxbNDTdfmRCAwJbR3w9
33lDpY3PU43AmHGLtiFNKccyo1ZPoZke5T1M7uHIP7b6pF8cvwPQ7ozBxrJYKCZu8l2FD/7bTZk8
oy1beQRNVLHvPpplVqPI8+qN5bFsdBs1AkbGvFlyLACwFJVef8ew1ixvGDIwIRFRev+XN1QGSWD6
gLn7v9+kaLskTZv/9//lP2+Qn6M2MqCPbnim3I4fejrFQEAr5XMw9R5JSTjLvdXpxWxRe87Px7aW
bjMjN45xkZj3luBN+X74LZCjy1TsGQo360Ho2hZbmfc0gNGWR2QUTfWfGx8elGOP7I3Sca4TB6w3
JRE3n5Oq0DZFLPGQOFgrvNHWzmYUsez23fSBxqz82hWrw4CgBMGyO6lMzOBDbAhZz65gK8J1Nc83
Br16DHPHoEVg0vQ2uodRC/xlcee42rjPi+zPbpZ64x7OzLcx8knnDdQIjYobrHV76D5hLtyjNhx+
EcmzLn1apauMoU5SspiC9fcFGtM4g7iFf2Bxkyw14V6I5PaphtGF5lbmYdK3LkAYq59a69xVaFFv
XkMALDnXtEk4Ga+w0ad1YqG3GdIoOpWQhtdl6+bPlmfN1kBnTn6bCyK/rvf8MaxbmySQ0AQaphk5
Vlb87Z3pSwu7g+81D3JJsNR8js357IAMVhsw74XZvBvtUJzKWIgNVXANypwiS46UjNLwn6hegjN6
w2TbzrNI11kFJVjSydSKbUdA3gX7aLBKvJZyPwLhgtQ+Q8ufhu9yi1I/+LNFxc3qH0pZRfWuTMh4
cdidJlnoTn2xbnSz/ql3SHC9UuTvU09A4Vh8LdnJKK67C8aSGOpvOs+aibnelzWQ7LZ0b/Kh9tyN
XD+4Ri+umTadgiFvsAnQnZMLfodcI2oi97s6arMfZn7VplhQLHT4zQSNMTGWY2WijQpmw7xHk78d
FQ4TCqT6FLlZejWHzl0ncVt8y5phIyEIJGlGK8eM1dcAusLORkcEil9sF/aZOfCbpEonCDWYoz7L
hO71rNpqbE89yl2LaeBaaY1pnw3FiyQ/qXNej8qCYzO6AfV3NUYn34KKKBdc2EWjE1acP7uWUyKv
mtXKkap8U+Jk5jDxgZURdHUqWDq3pPBhIQhtBLECPCC3jkko/imO83Ytr9yiZkaaWNHyA0JP/+Ey
vrvIqssvp08x4e1xsXpkPmH0I3wjuXYqAPlDc4jaVZVP1rGgyCItXK12uPHr8/KhfMQmyUBnVH52
FRDGOfrv3VTQYCSEZxsUYfSVBwgelHgK/2wJ78JdqHtiwlluYAp1V8sDx91bRX5siCZ5lH0xEwUB
Ht/wluiFQq9g+vAmvX6W621hxfaaMw2xMF4Bo3O2/3/bAokq/ytjxqQj4SG40A3S31R3xsP9y7ZQ
0w7AN6AEx9pWrK2G6fE19z1311YoDtXU8F4jpwbarNEMkq8iHR7RuPjf5IsO6ehPZYusaf6X8gGv
9mrCWLWz0GRt5FOTQDNY2sbj8m+83GDdWnsn+SIDsZ5v0NX38tW/P12+2hSYjsxOS9eta6WHqW89
Srikf07RSA1a/iIfKjtpN9z8HQ4WnosHnel2UBy4jIrlHTpBNkDqnD//qtDH6SGp/I+//4++Y6wV
6ViEfb0RL07Qx8SkCEJd5//l0MaXitbQo9PaL5EOFUTKdkzkOsdSTQAySE1bW5gvmj3ZG4au5rbL
FO2AJ9Q592GuHyAIO+dhfo7m2dyYR36H6+aIuMe3T5rhpbdYre19yOBtLbEKAD8VnJ1ucdAqFSZT
qVKh+OqMyhcDgj2l0o9oEeqnkntUBzP4iDJvuHh8thUNBhhh8y7uxnXH1A+p/jfL8ftvblwbm4Bm
P63CajzRN35HVVOf/1Iqa70+ZepVEpUYufgradwLdedQ2kgTUR1pd2gDRCSzfFUNvFOkV+BbARGX
gi9aCT80iOU25sM2pepm8iO2lVIVZLp7xCTM6PSsqVNuA1gQR4/hzFxmTKl3aonj/VI7NDlO6ics
2Ttvh2tS2aVZrmw7KB1OFLv7yofjUfuhvTGd+j23yf3L1XajBLn/7y2cRf/ruX+9DypEW4vmdWzy
/C3CdB30eQMfIR4waNgRExfy4MQsy025mcwXmR5hreU91g7o5wv1hMXkFvJ5mETaSot7DmUBuAX1
A9dBurJPUx92F679hJjMRZtepChdbRDBjpttpEQLu9NRUYFUrPOxPC40StHCfDMscg81SjBhoKky
ghdJZVGV4FuM55EUePoCsa5tpEFaGqeF63/w9/XPi2d6Wo9KqB1rt20QAqGn64NRgWVWNhwPcCXy
oVCOOaNQsqarn0syI2GBSBX1zN/C7rGuf7eCgnleU6rdScKmrFZJWEKMxgl9+yL3VuZQQcHyaYdv
mlja2WYnn3OIKKkz9VtN/27PXcr7LKdtZ4F8nANvjvSHxKP0e8WBQ0IkV/TApd6tonGEUc3W3we1
IktMcZvlHX+ft9ecIMqDXoX6pqkt+qazIlk+eI2jbsCKBhsX/NFjQ7isFP9KwRgSVXUT0MncM24p
7piL8QuQA1xcGyF+JJkt7l4bh3CJ1WFTjhCDUW27HNRqsbdKkEBDPJafrkMCtzAHn4WB29wTHdjI
/HwhAEYCdyMJx9bfVP+Oq7pe8DDpgOg3SInpKOgGdEhIlGHciyiboyLj+kkCYo2O4aN8Lmmc7oDc
osQfjYe8xwhCDFRJ23s+w0GjfS6uzVhrspUolGQP9SV9d7zoadKK9BPTNgMcz9pZFafjVJXjjWCb
AQI5GGjaVKtlb36qGIW1VrzgB9IwVHeKX+S7NoD6uhzzVBPd3glG7RlL2O+J7tT3ZGT5M/qx8iQb
3llIK0sHF7gcyzHMg7Ir27PMfaSW3iBvH5HZRPVN8/07EsH20eK5TcvQRSLZWHyTLxpD3u/kn1FX
iQiN89ehVotLouDiBXmkFHZWQb98RVE+PSuxar30Sc9vYmKM1iyV7iqHvAijP6eBPANgJNwTJMiE
cxJwJAW9CXW905U29gWmv5ap7BpROIx2SETIXSTMrBP+/CojUfQKCzNvTlD6P1yd127c2rZtv4gA
c3hlqKiSSlnyCyHLNsNkmMzh609jaZ17gLuxYUjWsq0qkZwj9N66AlYrXK3eCy3Nqw5TYWOwFtKi
VgKin5gSSxyJfkfkpntRNuO/7YM0s38+QJ7w88HtS2BpQ11rfKLqzdFr726EHHvD84tBOGxApO7H
bdlGvH15oIOOZu88eDxdAeTvULb3YTqI6XjzZ+FuexjQ/j7GNuHnfUspns9R39juvbeNIRZRyhNV
VUIAl0NkfN3vWiNBjOUQAXITUXhNDPj3his3s/p6w4ZWBEsfCjbkwU2qAhMqeS6VQ9sodgBIZKKL
xC8KoNR2ie4D5qOWQdNaV2w44r/n46jVnc8mrz723NWsZnn85G2+BcqY3V289p+epnOL3b5qqcD4
jNI2m9+3GLvbI81uC/eApdXx/w8UEQ9NEiA7BP3kzF/S0L0H3Wq9B4b3+tkum7ufz/7f73sTOfKF
ErfoX3Ty3nG0qZA5d9QsLRsLPiUuN/fjuLDu+4Qkby+tiv3A/GSQ8l0kuJbqwmT+ffu0rjnOK9ag
t6+W7grIRbPZk5KMc3ttM07A67ymUTyTyIdSBs2EDtzMRjfy1+kiGNbx32mFPd1odvdaVcZHkbfG
kezB4HZF2uZaHMe+YoW7OQLte3y+8ePt46qvTeL70BepVsrWyusBzNStQuinxLs2DH/MqkiPRm2h
OvU4U+Yij8955bMc7QVDOf7fOrusnAe+vY0qYeBznl14Nc3sd20M9J3+6WezMGyfksmRRunI6iMf
XRKC/ve3bjUy/MH//oCdDetdN2n2+FT1ehGhfN9mE017j5B5PSwILm4PuH6ZzXCY7D66PQObUk1P
LV03zkx9fSlrlaILsXHr1WO80w1dPdxKB6I+2ksSX8ckZ0598yUL3Wbq6vUSNJVphcxLm68C8I6J
QLtqHOboc1fzHG5Gm8rUeu1zwuuxFFS+JLGIxivxcHLIY5k28053W+tOwWvWaVL5ZQlBYtW8DKef
0LefJBSYeO8dxjmGbc3jTemxfWbMhesXRmMdW4tRke1uMRu91UJYKQix/0EXIJtFDsRSoMrtaNwI
q24628+Yej9uokYotKM/24pzTbRqOm7hnqJvimhuVe+9yeaHm6HIqcurxmr/3onbf0gGm522tu1x
qEv5MrvJW791vpD/Vx+Z+3CdwXKGa5pKfEAaKGUI9uU2Gb+hK/sKSZlcQelIq/vxK01EBiROrv5u
6nTjOzfiOjree8pKZp/hJ/xRTYqcYUcFbPcce8SKTF3NUZ/hubRrdfyjJkXQ3ZZF5DSdyF/ovuJh
cfx0bfRnORVALxUC7Cy5Kj95gdot8UBlKhNOM5MsF0lfcFP1OrSnN3He7fdh7DJOTzOHgxmunSk6
9+h5pf24hcFtZljKuvnl9tJuv2Ae2XYA3mVUsEunZoxWBrLXXVagonDU3Hhc3AaNv824fG4X5pIT
cCfouyBE+tQ7WXPzWmFgIJUQfvFpszn7tUjF09ixdrJ6LX8CA4CyZgMgmGt0K8pTkdcParURWTiy
AbH2exM3pP9TlJuZdjSMzhKXJeXSm8w8Dsqsd/yFGULsu5l3aTe2uL1Zd5cecl29OP1JmVFLrMgu
b2bRjS0XNobI9zd3VrpsPaTUDwCmH+Qt6DqvIrtQFJgJGmn34PY4arPrSth2NG/TeW62/pgAH/75
aLVokRusS/vVk79vl3XlFcV9E89+q6CmzTJPPLQOlNHZQgv584olXcUlT/rkueX1W5lU7muVHx8K
iooF0ywf/r+P4PYFpa3hlmc9erbjCnNu1XEil4k3YPXTcWlsO+92iPOLNPMHeElvN5muqqf2bphK
ZSf00XutmXLUOmiWJJv+bR8wJpv/JQJHLf87sl9to8Yi0EEz8B/cXs9gJPeuDjBSQxd6NIeuf+ot
JobYgLsr1vViy+gQHn0FQnIsB/N3rwVSajkCQwAzsZcTydtaBU8DdwFep7uvAHbfOtCTmw3AHZ8c
4LpYTbX10d4mxamxfHC0pvtEI3JES0zymtqyco+62/gGFI1Vy5b7LO//+2WdCFhBw3pP6md1uv0+
uK//vghITT1V2lfbw3XYjGymNPo7sxshoCfN/U2kCyGAHlw3pqdBZGyL7DY5ia1NHBgH7wnSGH78
/v3qXpKc7+mGZYRIRCW5/QLoUwRDPkDiF93XD0cEq+j9og9fNElCYUlWkytzusHvq2F1z6mjf49e
VTF7ZnK4tug+dcfQQtLKlw+rmZmitE7jz2un7YinM1/pJn7I/3SF6rGRxpNuDN8J/Krr7Ze0JXLC
KeAfbw+pSXPIlnG2mDazVVSo8hjIYuYvDzoGibOSMulDetYFQxIXgQTUvHNM1zqMsZHetUW5SaVI
aVKz4v7Goby9zJKxTzhVJHPaKgntmj6sD7naqmehjGWkl8vbD1eIYJGr1j73AE++rUHXAlE44z3s
w2WnSpSZg/7co2FGkCK16wA393Ehg+h2tWKGgRCYdwjjzDYJEisDabgYfxLBW98umkeKK3oZu/qY
NdwTjSXAryQxOajsDEbFTqJ2REB68wrHKtrfn/cgTqAMUKP9CHNvTwhZaRTtXbyvbXc+3oYTbiHe
SnikpE+AzAdEhpAkZTIyzl7sSzXWd4M07vTSdIJJCJIdapVkB8U7oFTg1KKgJbzAfjDFb2+AKegm
FuQT78kb1/rJnfKDTSnQV/Vzpnl3fb08zuglAkb/sPG69Wlm6mePtRe2JQGFtcqlASNw0jY84Ggv
kTFxJg3z6mvTHSJ+JZQZE9YJCNfMbr3o4SS0g+HtYvRNliEa0kh124dsvdNivmOB/iXQe25vMx6e
CfmdcTFo+P36h1X3nNDJW7FT0RXmQj8smWZhFWF72w94WTLWxcPszqHKv3I3C/5dtxQ7z12fGbJi
WSTaa17J1YhVoL7TYAWiV9612nsURSXCcRYOYkhp+2pS/aktFZsyJtEm9XB4swQt2zzxk8xgBgPL
Qa16Wqd0IQigd/de2d9l9qTvaDFOk2nMR4vw9kZWjO4r0opVz3hMxVT6fY0PPgXtFszQhH1u5hfS
WNhm1HA6BwTm4teg/6rbACKB2OnVHEjTuVuHMQsb4ON+wnIX95nONQKgEjP8L4AMB6C379v7pXLX
E0XgZX6qktNRMm2xKMyi0qJI6phjHJ2YP4r699FqyQNVybYvLLBBjiojr26fOXi+UUtC+0GWZ1ff
iNtIimHRG3NQYGBExem2J3ZZv9zWvu8608+5ArSphF+ilKccwE2grNMXYzNo8+iXutJpd4tFRF2x
6DMnVSJP2eJcmQZ8T331XmfOtdlM8C5HlaEVOvz/lom1M06gAtWr1yoniKLKRY7LMWFIQvGs4XRe
xveRRjloVuekyvKvJbnVJwPEpW3+Hir5nKWVFWqDtivX+EVZSxma7vZNGTiG4o0RMlck+BXZcwWc
c+FBr2hEtIE8b3ijGexK9E+WjnT10jWcZfkKjW/OQaFSaFazR6Ih3iKfwE7Nd00txvbdPuNUz+4H
HmkdRsqhZ0vEghXojhKDj8sucbfQDRmxD4H3tRpbI3Bb1mvERAr0cp0OBhGahVmnnxYslDugsjph
1b66VCU/VNI4LC37Jvb50Aq2sbHMyqjQ0pOeds+uTmQ8VYpJeEPz3k7rJ+rRAssM84HYUCIzEy7k
CfRTLn9nmKnDL6PwoKwxIhgzi6D1dnxAUdNSF2VPJB9XF7fLP7Cx73D2LIGdNcTeNdv44pvNURqs
2cLraLN9vmofc2beEeT2l0pm3LdO8mjaIy/EYfalI+vrZINhy0UVGNflGqL2HE59ZZ1Vd5GR0/an
YWH4qLM4S9cijQoH749u3/UTRdW8KH+1ZoV/sMir1Y8oKOzh3vWY8IGEe2xUB1/amGPDmNY/fa/+
6Qmk5W0HJY1F4pg0+pdCYFcyT/11sZUM8gOEiXogQlkVbzyYH7RlWBBMMuogaASfDRVMHf/yyq47
5hhX/CJpV67lIgl7UcHaUonxWWwy+Si11D5/z5leIKIwKGitfS7bB8cpHon++lTsNaYdzN4GQQkN
JQpGW9GT21EurT8uwFjqIj+LLN/bg0vJ1SkoLhWEt3h2SaQXGBbCutax4QH936+tfKskvQmBQQHY
7z9lOuU0suho3eNUmsyOzMvQ4jOK9eqDeFcQ8Eoe2Nwbo9F2USqGXaFLkA7xupd9J+6M5KOPQeSg
FwmI0CX2cKRQ8xg0IRuEa2cXZ7JSOAxnhQypjO/DmdtIrbIH0ik+Cq3pwlYR4Iq4+sUL6oT11XVz
P23+GlDg9rh6i1Ck3QRwYP7rwlUOSaBKU+uLd7YVsn5b1/iusezAMacyUhWySOz+GSzbMz/L4WSn
xG23CWRxROVfvabzPhEY0jNbL1IW73jDZ+0RF5L2GGcFAr54ibo+/aykOvmzanya1oI+Lo4/+sSR
e4k2K1AMxn2dKEKDUK1Lg57LNlWePWIlnTZB4iwkRGD8cxtShimCgv02VDJjChbVNffEERxWIrew
8+yWzTDvAgX1Y3sFHo8HyPamZ2Fe2iknnyjW3gypD9ClpyU0Yq0PhkXZqXYmMPYOI9qFIXsQVQqs
AyM4kV4hUmU2Ic1VkpXLaqhz2NN1jl8aM5df+49oh8e1YII4joADSUDEgR1atn2xu+GxFhYk4YX5
aG1/sJkbGcF+aaBrIjkNdZj2GZsaM8X6prwQF/yhyhT/CR6dDs4vyQQgQPPYeSFKeYS6muQUBNNp
GKnGFzBTY7OMdw7vm28M0ydp8dFi4VCksWSBqjOIqmP5HMd+7C4EYzA7JAhTnGLP9O7sqfgL/OeJ
ZJ8pYiNBUIuK+3LqjDVs7DUJTKN5EtMYDcK+uvQrPID4aYnuUek1NXT7uriwoT/SvybnrgPdgu2A
bJ1c+bat9alc9eukIq5iR/Y2ICw93TNS/a4r4xo7bLQI+QgBJn5hmuLaMeEOLOeUCLm3jJhxfWFd
bsV8YzZyQ+Dos33Jrc+E7Ny2GYrIxnbvzzrq7bG5A0XLdsQJ8opebrJUDsFZgqqp7lWtwQSqLwfe
S56v3ERg1e7cmvtdxgJIEx660LHczyrPnbDEUs1T0X2xRfzoqEyuNZBFo0EjiHiuDLrkKgb2YAJg
vGg10nndIo5GmjVK5CTgPDlQPoGlzxAeaY0WIuqLSZQQ/5wuex4I28I8XXX+tCqN7yEABaI2X5Pm
s6kmQpcyoZ3sWR3xDVhnmE1rYMLmiNpEcp+ScRsleREWWcnJipHNJ+eTcAB9vZSy/CwHKFQWU6ay
cx+RWrbaZxKXbTjpFIkNrp+sn8h5vEz6RMXj0snnsAcNpR0POekP8GcE9cf0YUw5AD2RORcxd9dm
HtzQ04c3hldjuM45g40qcQ9Lp4Io0yntkzFxYYm4RsjM/STAKrCWSzLfQCIQMQ4UOEWzYofdKSJT
G6UqUeyB6kCE9GSJpWtlYdlUNfbyPg11WYLg8yZOAq343TOSY8uBHNImICvhDdYU+WJmpMqpvTX4
9lbixHG5V03yORYjNSKRwvtdPRejqfGRdc63WXLpGwgVXjAod4sdOYQS8ORKcHdCWO+k8Y8kQcj2
rcUJx0RyZqMQTnCfCiaV1OLM5S0Cn7qat7AxyMSbkDqoOTYuzmAun246TmkknPxqVll3HInZAgtE
MgNcs4fZLIjr4g2XJkJaUyHzRFKr6VXGampZsEyvb3PT3SVOweG1cLePuv1rdJOTwtT9Lveyv7Q1
gEdXKX3MbGPgDeZzXVgvXjpXgfl7JqAgIAohD03Pu7obXYyRG+4+dCN9XXEy90WYgY0letfIIGLr
NSAdBa5/h+eUarzQ1WIHeZyULhfXRvZWVDhqWx1p1Gwi72j6kvIoJcQYfag/CTxkiXlEJnoxbfZN
gtYLxruLw2ZuYIBx0GrEkvHYrRq4aZTEBV4UE7C6WwIfhb613ZhdbmRBLk0Efk16zdCpv5OPUOG2
HdAMMIWrsdCNl+1uGXl5PXp1YhICqSSvMEY+8kXsan6sud7z98Xa3kndHUlaEsH1TNRSn14N13gn
gY1yYTXXQB2thezF5p72gRyEswKQjX5pcf3VNc9Cln/cnA2VXnR/GGC458H4Yylo4Z0k1UIma2cK
KviSZnWf5CEZ20C9tsrD2kkTS0SlkT80Vf6kdtp+YuU1GXbmu6j4Ao/FDxI8HvGJv0zOuTPtjt/0
lPtkTv/Y5HpCW2Yrl6mPxED7favIi4JBaVUXMkFhyIZs4H8PDva1cuEqjUE3NdWx41YoPBgnVs0t
bOsX9nrPVfHEUcAygLLQM7L6NLJMx1LdkctaPBtbHvlIwBjsD1T13vRWMLuo691gHwap/b5l0CoM
1XduZjqX1XvRu1VHic3Nyt6NeYZ6HWwIAR2FQx9ZmfNqq3ocDOi+O2f19romLIT3Vsjzi6txu5FV
d/qzTOUBG4Z3mHrA+3am3zkDG0qZsCAq1yooHjckKTjGX1jCTk6+Or6g5olMcDH+lNw3kAiuY8ue
3KqOOqCuqLU9Or26t4+COdaTXSfRMqJQXmmsVmhwXDOKhrjJoYat+u8+NkLZxfl5oudbiOepEzKb
l5V1hmiq9yZRnr2GlGFTYW24TG0Z2MQCc6VD1THd/jykyvvCdtMXBmM/Q20namdEPGVZG9swyTkR
MF0Sc5F+2hMjKNvTrx6y3c1BJKNeOwH2gVIkKyjaSfzqme5nV/VEHA+BLmVNxHf2GuOBCUaQx35l
Jb9s6T4hJCC+RXZzOMtS7hCi3fUq8zJolBdpj+jgFQpfRGr5zsNWhmyR5/8Uuzu0SAjyunvE/lyj
6kEseRz1xoR3JTUmX7pI9D2mq1FbdelOxLTh+L4PahGTir6hKD1KLiTQLHZUo4K2aw2BFhOXLWaD
tpSHl2eZFKt989GlYNMzZ2IvzDrrMFbztc7ixQejMH84zR8epByyJQ+sjs7McWdi2jDp4dRLJwIN
EdM2KbvcURSYU1oe5+700g/9lTxYE8ec84m7sCxGN+oL9SpSpaQe+tOuI3t1yISoSnHpQu/w47yc
gS8MOG7zFuYJx+eQhbXmNEEGdeeipm/uDHJvNSSLYeR+ZgkbxdoEe/GIM3Fe13Mvlu6tl0RMqvSH
ogT/1aiRaeoRJh2KqZJ4MCbxz2j05mOyISYIwv6exTSwukn7Rzh0gRkjfkyQMphmTZHbJ0cQhpGG
7nXB+ZhmG7qgtNnyVO8FvYaPVdkftnO8XOJPGP1ctKqlQkEYsOKTk81g3Pd4Xqwcg3grqnyDMLGB
7HH11DbsEEU8ejUnrSV2VgmWG3B7zN9BZWEro2/g2yGxi7SbMRm8IzOY/oQo9R8mypMchi+M8axN
aXuD6qZxJ/ZQbSuiiJKU90St0qMJLdPHP+RssgS/9dp/uKe+yQKlVNXMq9rmxYm1wd3U2Cxsx8aJ
PA8YJjtpE6u1EiXdCmEkcVhle90/zTrTYLrHNO7f0ak+tUraRbkprzijQjud9WvWNLqv1VYVZGX7
jR2foZam4gCxYZE1fb7jsP3dsUwb2xrbbJ5GFRMfxsX/KsJaQ8r4BFZb8+2hIHVS+zEZOIm2NpiA
wSSyB+0d6ior+ST2wqGw7ojXfF0nx88NMKAJQENGeZTApfLSFsPrnNVOoOrLh45Blhuzu3eUujh7
ZWMzp10fqyU7jxZlnbTEP8mQ9YygzXc9q6QWVLvTEGdofdJkjoBdAoJkk4GEQbnXtWL2XRtdoj6V
hJtNvqMbdxXynt0MFYnMUPxXTbLsY52Aglk+FkpqopFQX8YZSrfLle5bylywfmVdmAiJudX6q0zV
qRjewC95oTuLOOjhQ5HjFQdQ+qowN2ih0a3wfkzq89g1xg6GEBrQPOzV6bT97QQINoQVnXjcC4ZQ
JY/UEZvGgA+oUljbdxy2Vr9L5tGImqb/5ar/cLcxDcJI4A8L+OB2omIVKUwxDJ9+M8x/67GrIJkk
5M+nQ8Ik1GmP9pYquU27w86giERvZIZLV1ChbMwCnN+0NN7yBICOQmGFv7LmJlPDYX5FIP6dMTRF
298HBP0aB06LTrLFLplA5kNyog1yorKF+e7NyRdx73qgDy2X87ju0fv5sTc9cKeQo+5JgjUt7QWY
HAZwZW9r3StefYwGJDb7pmK+woQ1aNTUpypff6ebU9cus32V9zyq9RkEzDaPqfG5qqPCz5+sagWH
no87OkUIyhjMo+t0VPvL7L0llE5zciYo/Uufc/J49gTQbX6ZGOPShnx7o7T82evG0GpxvYFddzzv
G510TwP+yHyHLXai7UFmz4fWJuY0NjS+cbshOCHlguS/YHqlI8nkyCsnZgJsJzyW86vnA6yjfU8C
z0Doqmr1mVX2SjnCjRHDDoH/P59LrYkKK2lAQyWDT8Qy2CzG70hnQ5mT6oRbP8xXYhixdRxLXGFe
uV5zQcin9IyHxmI0NuMCXXVVZ/ZGIIM+p09oAM41NGTASDaTQ+/LdobnzmmuhReHAGpx5ua1GpiT
yhyZEiKFjx+NtfqNNn5AUONIHG68y0qV/gJoEzEJYCq81ijfgJlA5apDHMqHtW4hVTopnrRxfEZc
y/6wGYywoJZG+YQ02ujyPVb7D6wWJe2ItfgQgb/ybmCTM+zNFsvnUie40/VtaqITWOayE7BL9AkF
GcYqXw9sj6mZQpU4NfLB2FJywBUzyHbkLnZb9GutLQNFeI+rsRIoBJzB9wR9vPD+pDlGnZmj1ciE
z1zle3QlSNWMjJk1Ukh4RhsFUSCpstdykenBiy2/aSm6yBCootibYfAFsUjyoLX56ZAS/aJpoJGz
LWpZnR/Zo28cRKr6tBpeR9xBpyFJJjSGFpp0IdRoJqMPtBlQXVruTZ60cnZ6QLf29MFTVvWvq2Ps
Ndk0d6DWHUaQGGDm9relZPh+Gghv3hzLwOEI1zCURHVe/Bo75UudvdeuIKBBn8CuF5mMkUCBxfBi
vOiKlZ3d0jhgcv6wBPDhGhoIHKq9tdrpfaLR12kSz9Xo+jNALSjdLWOu6TTWQ7GrkRsHhk7PioOV
/DoqU9+tMPw2fRUZJNIhkTYfewd7iYZ4fldO2a+ijT8bp3/MgXZ1Wa1HTv62iM2XIyiWljXdSXdI
HkZyEgHpBQo3bsRMpQo8qh2dQLNG1cQFuWugdtmr13JRu7gtorKLp4Bxyj4zzV2bDE2oucrfci2v
qcRRkhk8+3RLHN14ZZ7sAeVx1M7cyXJOQ3VJKbhq+y/Cenlos+nDStGxGIm6aWqrQ5rxzEED9a/c
9PJU/XDOw0nrlVMeLzuGkQS7DrSfcfsQz0tz1kQuQDO5gkHYHgQTviVPJajddRZSKOBieEU0CYT1
cyr2yOaoJfR30RYE22a5HbLcwwpbyYPRoHlt8a8uNtXDwEvtVV6YaaLVNt46rzpClHrLwA9QdaVl
4FTs+IWFlMiLP6rV+Gx4s/xxcLc59asoXCtQUzMPcKRah7bXrtM631ezzYE2Wtq+aP6qINqrqTlg
KlWeYgy/+8rsohU8ml+RzpklZWQU/XyiCvhMltkKygT5hdtLJEP8DCuS2XypQIux+KSzv/h2zzaW
M+DDhJF4ypljIqGWgqEsN39L8qtfB7ovz/2n4qBv0XRWg/6nn92DLhLCMw2iiubphEv1wW51SVaK
me907S5dqE0JjOl4k9BUTMV3q3tc/CB6/LbkOQ+eNHQE+yqRkdDZ61XY9sPfIZQYykDEwvl3a20r
mOy7msj4wZ2+VCRduFKK81DFn1gNk2Dd4NNrZV5NDWloamKajp05kh0LKQYbv3GLyQBlI52ehK3o
zvFlFSNPRCz2bqNkbHSvcU9Y3yph+685zFHBOmNMkXWswAYtN3nnOE7n5t+ISxZYBCMEQgmCojY1
Sp6aKUe8PjWCKcbQDfZutqnSdQvNlO3hhU84y9p2NK+tHX+Th6ggCRkZn9DJgtqUfmenzREzqIN6
kO3IZKhNYFI3UWim3+5UjmGSJwpPuQ6Zlrl8iVT2+56XNeETMhBwOAJkIK4lZmj7TJ2GPUJPC6Un
guOZLbafoVmjFr/LML04YArRvrA1axXSocBhDM1E5TfF1U6eq4KJ9oAoMWdH91KyjMKnzDVL77tP
Oa+Gjqt4GOIavWr/W3UTegHP/Rw6LhWNcKtsHJOg7nhYrrG4Oui1YJP2dEcj1bcTgdaHDqg4RhQ3
GgmGWbXLwaUt7UoorJFizqBISQil4qLd7knPi7JsfESHOgaY8kARLvkHeB/w8UaHz07br8C/jnol
ziKfzwuCGHXf1rTlxmCi+q7Fs53vSmLMW1MFBMcxaK8G27Gkv8OpZB7XaToAP3D3jPsZrq4kxTdT
syM86M2SyWuuBjnAkb2ZG3/NkhNPLoexJ1PenlI2AHBBpKHpoYkkzdT1JkJ0/1RJhAfQVx8Wh4US
icMHyfQ8kI4ehwmBoVZXFVwcwBNiy3ZgwGqMFQxA3qWe++h8AsxdTNJ7+o6ROezcTd0hdkeWKjMi
R30amxP5tH628FTXaxcQX/O2aMtf+d6kY3wYjZwmS+jEczZehVS9qi6YiU9rqzpRv5WEpFZoHRPc
NSmILicRwl/xZKJIRIVK2yuXOBo8C1VCMQ+73jlpcv4g/YAYATTQqul+Oz3u7YzUG7f5Mmf9G1nI
DmL36s9S7t25tA+FHrPBna0ImlcJSs3e63b8onXLIe5VcwecmvDi5kIiNXEZ2FF9bYyPrar/Ujxa
f9e9a4dsZVBFxLLaWK+ibFfCzPvvGYWmzAqQxMvUHzuzhIfCt07fyDtTmEuU2v/0zPvOhy3qRKe8
F6VybzSMVCsiwZs+oa1Ae7zL5HDEOEvSeSyQBqvJjhE4Tc/DPGDbB8rl+l4PqCVZ/g0NSytSftRw
scc706OcseSE4y5HglnK19aL05DRyq+mZlGKHpohqSVWLBRfsB5JY4PUlquEXgBfZdDbPbfcSFQO
OpWSUZThPPy1XFC2cAXxpgR9LYgQcJZ3s0Fl2Y9ckcbMuEJj/jmmQMkSmH/hmJuvAkFK2uof7Bi+
6rZpGZwoEUIH0yFtwfcW8Ho0LJe2qF5tIDuA2M0IDTXy1OxXXWXfAsPaxhMKELOuiFmY/89zvYS6
fa1sEIRp+TiRfch8xEh3Gq5/oybVZZDowwDTnMlBpmPJWdK07h5Je7kvbXVPOivMpZalOaMqdvc8
hkwWdiASiT3fYBleISLKTT9LuSnMmrsut3l5Xokg3dDPY8/wWC94GPfsrTNG+Aw2W7kp/HeKkq0P
nrECkOrTczYpUQlpdJfV6Z+OLbHv5dsjHkyttzJKTQSADhVxjkHWBNnMKhQrNju5pl+0Qg5B6dmn
vh6nqGJVpwj7q5wkPcVqktbN5aS5XDQoDwERqRQ8gJUSXf8m9NXdjmqQCuww0NYRXaE3+YF29zh3
YAwr5BomdWNIcs+ntjBALAmfuLoz1Md6O3MySQyaoXzpTv3l6ca/yvwyQJwH+qQiWxftM+FNoQKw
kPN/YCkOg71lkeP3rH/2g90+x57aHBtFjYy4HA9tch5kIY5ohBhzKq3FBN8lOEKN/2TklSs4Xy+t
ej8r80BMmLNJZ0d+PrwRlj10u6XsX3ogmztIiNxacVSU9lfMHQmaxXxac3zaFDRHV9eSIO3cF2f9
DZDtN9tqm1D4r7g3E6wZwxOBpeVOoson/JEFfYkflSQFY3wo4tCzHc6/pvXz0tVpF3Fw0mBKZpr6
sjcze+/oanzvyg4vNsWgWPtil1v1icHzY9M7OYoKMKuD8ldum9IGND2n8hYCXLK9QUnghIqi3LUo
3QEdw4JgTH3U5/aXvtlNa8dsnhuwipl1bh2ozpbW2REeO3NPfIu1sV+MQJ3T6tONs8cK0eG/Oic9
MLWte5bLcRt1PJAIKRsQEJXTb6eBY5XW2jGdjaNgtHqZRJNcbmmQnsvNZDQ5SxHHTvDToCikwKjx
qS7uh57MDVpLOjWLxcaQo8xubwr/Vsy7qiEGFLFz8aR1BFKLhvTJjI5VLEYTlf8bWA7McTg4ttU9
DQl6PE+hZPz5dAugliWa6KkSA08ART3UMibLWKr63f995MbFp612aCEaI32uxjW5Z3Z0rzJR3qSn
KCYSr2rPQPuXS5HQfKQxGgjHgW4MJyAa++120WfjfZmrHDFBk9xBfTDeXV0E+BQz5MebFUWypW1w
rFAN6frl5hL+8Y7PunEwl1y9lKgOB9jal8rFasvCjLQzIyVQZuNqCfuBoZiBvshhhSH6vto3cnpo
pTfTd6KNdAhO342GSVYvT7nQwU/PFQ+tm769flhMhGC3PMLbF3Qb75/AM3CdywUdfAy/SFjrvbCQ
JyBLVqOff4fAJfui0IpFk9YaD8uKvPcHg8HmTYfth8KdSxbPWJa9EBn48xljLl7g9idzFjZK7maH
IY6nKHaVYkd2KDEWN1hq9/rf+5sp47HqNW6fOvt783liYvv57CZCv2nS47F4yxr8xymbwO8qN3z6
EOuXTJW3n79mIgzhqzTWSNe09bfMLcP/H77OYzluZcui/9JzRCSQsIOelLesoic1QVAO3nt8fS8A
elfdLzre4CIAkFcSi1WJPOfsvbbkEfXcILXA7WKTV9BU6Rkh4XYgMzCmamL0iP9Wy9lqmTjs9rKp
rrEujA+JbiSqSnwwloonze+sS6kl8oYqmpoXZuW2CD2E2ar3s3Ry6zHt9ZAFvWqxOoGwme43kbwT
5PWOUdPZzuZ8o+1I1EpSd8tUW3uVJXvgTkafaaOqN0WPp0ewp5EXSn9F0Nw8GOQrTdr36DLmpNkw
N+U6cXMqzTm3qDXaS03b7qGthvJuucD7DAd3bkvvMrDzbDsnpyCBJ/9J6R6LsLl4vfZNYPX5Nuq9
unZ9AiMaLNfrGU7lOUmyzdsyXfAnoy4S6lXtPTe7zyUqTPSwICPHH89eoUxSWqSg0PBVdNz6KRU4
9bEXV7s0IillUfiXjjPeR3YSwRgyr5FM9TRpxa8lAl3k2IG4yjCJTjwCA9CS9mmYHCvJHAyCn46X
/g+BY4SwvGWMah6YKw4fdRju/QSwqOJjonTKjKEro+9NaE5akZGthUL+0q5WpDzRPBVXxLpk2wy5
8WZr7KmSYbjIYAJpT/JU4M6tG97DIbdtNFfK1OvnUega3nAMPX0z821o1pyFcOqzFnXOPkohggRd
r9wzg0+6UqH+ZCjnbQSDKprQUNqAkR7KAXlYD1lz4RK1BVosNsH5NrTwUMjWSjeE5tgwEG3vwfBz
/4riBQoDwK8Vkxd3kwOvPkSZ/zWzYCyc/3sKDrQJsZLcDSVfd5afPIzT1XwrGeSvtJWg+uk3LYwS
jMdviiZxXuFlOuVlbO5UZ2xfQLIwYnbN5sXpDVb1upswUmgKmXZpYCp8mLy175b7YLpETR+uVBz/
+6gbp0Idspgnw5sWiPA+gzLUAjmdP+XoqUPc7vIKXdGyxsl/rlHN8BML0WBNiLbz8qWaWnY0LUxX
eVUWl+Wl70qnh7bFuG2S6IZKTpXCCP/awO1lLFM+2bPvIqrtFFRo9XteUawIkbPl8CnDAy1WMUnU
u/+FQKq7tjl1VbvzgdahFmz0g6GGvOJjU7+47VuLM+O2vBRDwB/ZNsx7PNZibAKchZazLrHAH2b6
TzkhgHJgJ2vZodlZ7sVRseFf6eyzHq5PUjnlDc2W3FpZQR+9ZwMzg1nQP6xZ44dvUnxYVPx12IlV
ZtThT0f/OZuHTH/8QcxE8RY5Q7rtAL8wbGIoMwu3ZW98akHZPswfb+KzPw2N/OjaMamkZqy+6Qbh
UTFYR+ZPqGKnj32Vx08Jm+i7VWRftfNWeVK9z/Z/1NgbpInKcVn0uy4YHumrd4lEm0gchYZjXa1R
GZRq8gD401zTckx+DPFpCMQkIqmH42xrqlPbPOXmeGctR//nK7ZyrE2qQpw249HxLMQ7edA+8747
zG8xO8cGmGWFTt+Vt1gs0GINLnU3WGDvuxOr45cs82fNbasX9A0GNlEDbtl0P3gIiUr9CjEmbJVY
G47ZwLAGEkB5NKbS3tE9ebJB7TADVEVMn6i7QDZL72xb/xyQxJkrSHgdPQaV0HcdrY0aDstaSHXX
PAn7Ew6P8Rx7Q35svSFmC/uStr38sulIgOpy+0vn2XSE2QgdZr/rbGYqEe2if+tXIYjRXSgirIWI
JIBpEZs2G0rsWpXI28PyQaGz7OuqTgOi/aF5g3MshlzsEXSZj2lZTInXRvw9850JbtM8dqDlViER
FOucp8ilJv7gDePfKmyb/n15LBgBjzE3DkN6LXm1LxPMFj05IH/hTlXbwgYzcaRNyJ98oOJAUdVo
Nwepy7bSbfWxxaZOMJvxPE4HF6AkG4PUOlUts2dAS+uZk7eg85zwUoc8vuernhrwEtIrSouXUVcv
TlQE3wcfDX+DyPtBguaDPtPSyJ++EI3hPpeBfBfM6fbgbJNDoCjR2/R/zt8w/5+pgxTMr7sVLLvg
qbWU62w8VSpdHMOEYaZSOPIdZjqqW3wXCq67TU1NCwx+guZqDdLLIMinuX2jP6hagN6WPdth9LVr
M3mqZESdYwWTvnEo2yt+d4OIEMd8S2PqCTW+ZKwdT3guy6c8Hi/zgmiVsXXsSiXZ2LQDtkXDv90v
kQ8yQ3MJO9WUZwgNByPPB+rRkhxLAYowm6wjjsIqZpCQdLV1e9UVfvpS1Mzn4yYpL6Ws05cYPNI2
5Y27k45IXlJeAei81Hy6/Y0Bo/FMh9N4zgd2+2PUP85EQ1+wq5t6ovpIQixxjoB2vavog+IzJWqX
f2tXbOe8TlWIz7SI401Hs+dBSZ3T7CwqdPdVa0vx1jfQp0YWaddwv/wiR/w3+Q2rac3LQA+Uiix3
KIvym5HFZCmlWf7u6NYXBC39d/GW6kb725Dpi8as+z2hrt8I6XTXjNr7bIhEbtUJQbO4/JbN2+Cb
d0+BOlTSK53k6OOLG9rgQmAYfU+MkqxEH2DREOfbQPPLH5at7YRrMGcH9oPVTd+NdT4SEsMy0gIw
X/mmIq7MWDLm+5APpOY3W4lIAIhaLl+N6ZKUHIX+Nr0vlA7eyaGDgU9EJ56NVPKPJCYGm5g+BuhO
aOkHM1cvNvrIKzzZpIrK5WK+k0Y0FJefQ7MoDiIzrG6kyoKsy9xwM1/OB2Eo6gkqaXcIM68/45WF
HBhBH+3Y4tnhgA6wcYLdOO8+pOjYkYZQkJh1fpCFYDOMy+Mr/N/4QuPv0w3Nb/0/tm9riKKDTH2B
DoCi8+8XcCVGFXPuvCHCCCMxqpFpde6IUaR6ga3fV/ZtWXVlXKA0z8bwwasIFjApq96L2n+Pat39
VeKdAq1mnaAhGPSWYferbuYc9TKJ3xpH3c8Ylvm+5djHeMRHw5SH0Io2ZKrn0X6bd5kzGscEmjMy
0x2D7GtgtVzrmhvcyb0AwQWIdJ9Bzl0PzaTAG43G28scWB4V5YtjMcmG4CUA7evto1Obvxs5pUqb
2ApQMKXdeUZVlq1inOzRZXY3kSvtXMerMDQdplx6WnQOW4HhWk5+bCfR081/xrA4E2QliwcvS48/
//u/bNPWLUOawjKFxCqODfz/QlhKNc+UJi+SPwmjnaFXtMeD4Obh1t+l/5zZtF6XezUfJEcfy1ef
HYHjhe6rIJzrxgAHLaNvJI+Dl5AflSXosjrbPY9UUlt97AkGNSOrXG6illSPU3REIOz+rrTFXTCV
PC8+xwYx7lbohb6h/9SsRO6lUPi6ew+I79bOhzga2fCi1yoS5zbfj4gKvJq+883mb362MjXa6a3A
gZ252bk0pb0L1TR5wuT9lEXBm2447qs9WKAjpzOmEOm6SyCt1EguN4ScAGsDJjkdggqVplda5WW+
1Fxhbgw92WYuE4s5ptsX0rvOZ5qvvhXYPq+taN4j0RkPrd5qrwyV3qeABXTLgDUS6uQFgmkLLJS6
UT/O6Mq6YwhmVu8ZppIdYV2YhKeDGwf6g2kLfmIremka7WPBCFp4ktGq4MAORMToqAQ7e/jPbw8w
39q/v0EcW9qWLdjdGsK0jH+LUq8YQ7Z9GrjHJUMsynKkpdRIj3Wb1CdiDP2dXlkhoP5Y7r0kie7S
tH4mE7eE8WG8E6On7efLJBYPnV5HDw7xTqhBtGSx23VWmG+9aUhFevr3RM8Z2U7uwlyFsZsgr2Ia
CkNY42G86ZraJxeE1PQJ49KqwWNPHXKNbDNl4ozJfHra6I2TPGMnqLCOrHDhtyQF0GOpW798NKun
+UKVGmU32LBTJTsGi9KvTxgoyYB3M20TsX07UCuTEudpDeSvJITeX5rMlfrssFCqsrY1sXyRQ8zc
KGKQTy2XWpl/VOPoT2JhLpICMAQj+PhfBt2QkRgMfjDWkdRMEuhdfVt1cEu1yjHPfsxQxrIhT2Vq
wmZzDl8NKv3LFjppv6F26KaiUs0s7BHp8NTSO1DlSM9M7Rirokmeto3hhk1KTKLP+MYsw3xyFf9D
LezyMh9cki6XM0Vzq+0ShUswr05tEHbgGq1uaxU6/sRUcXGUsWkWU607sg3i8x4Ye6/M0ezr7m+X
2Nt7WjDka/IkOQ5TcWcGebk11YDuvy2za2t1xbHS4uuo1NnVha/VbMAwMHElzXGdjq3ZbcqgaC+a
9rFQHIIavm7RCEbzbR6pTJv4iOt+456aPHqcr/4eTElk1ajKIrvZY0augeqsYqlSYNe6/mIo4/gQ
d/ZVpdB4Go1RPmmqcppBC5W2z2qjvnVAL1EiN9EBnYZzyydWQ8rj52bL02CyI10wwWB5UCIO8smJ
3PhRMvl5JtV+r7G4vzuJMTnYEQxodstebg6WjWhebqpc7fFmWLwN05SeCjP6YeUB+N6KxobHn5Lz
eFN4d6wC/BDPKPyqfdWV4xGFkqeA+oRRSK9PofRPXROirX4JCz29J7mVoFT60RiKu/qzUWc2shdV
Xj9oafFtzttM9XG5KiZ42vy1WH9VUVkpzksLyPynSY6iRjX04TmSwFKLp29lJepDoLq7eT+YOqV9
sECwrpSyWeq4gRiLXTjJn+ayzi0DdbnsA/mRhI3xRDl1pUVuvfJrqQ5xQQycCkOC/h+h9fkDSeXm
T9doflmwc1/DDn8fOEFlRd6Xs3baTj6kjIBQncbym21afEZq9DVx5e2HiU5jkv2TUjjJYegOf9Ex
tSzLfQRk4A9hpkfnoc5t0dDHDu5MRKD5YE1niZ1UrCOrjN00rYN3akyJkRhiAo6c9EqPGQf51HEp
MjKXe3rhkxUYFaa7EQbCKRnF9HbzSaOICPFmpcPr0IR3Lx3K76rSbdKsd39VafVSqLH97sbtfciU
7ppbIEbr1szYL6Kptiu1385rnTCH6r6w30r8ZB6fCtWoP7Oqk8X3yXVH3tU+HvviSl5Sj6GNM2e6
B3bJQnJJG1BgEtl7vVVc/34zmQ/Rnh3P3+//+w2GmX0nDg7IfQ+7KrEmqo1T3OoE4yVkwLcsKovP
smYQMaa+dWjxSzHgspyTxOk1QxP1UNFWjm0raBeN9lQz6N7WfgEKiUph1Xdk5AmeAw8uMWe0pOth
PdcwcZAetBFREv2+8pDh0/LmmHbCeZuyjn9Q59irxGUDCASh3c+LT9DnP4esSg44HIGS17808b1x
x+gnuYM0UCT2wmEyrRS9+6gXVfiZVO8z9VAiwkCsksUHBvIno80Zi87bSkGKcSIgUcyvP14dkIGE
Ah9yXfthla08/n1AFSEpTYKM1rBXxE2LsvBYFlV1QCis3p2An6tuiJfpJOaluf0flvGj6Ui6DVnC
LKEwmuFCDsjKTQrjyvNoNTdlaL2QgGgiwiklqyvN37DXjXsmsvxBY/RtBwBzDNFysArlGtUVcBe0
QRYOu/kPQJfLPGVIKu2YEB1OSNx2+YXaA+EIIdGAKRTFs1M37A40heFOinZhGtvkpJRCyJ6h7Gxg
GRN0unaJVNV4i2mDxI0Mn1PdgYAm3U2gpuJxPkuTUTxOmGgFUvkJigUjppLU87No2fYu10mShlvL
IN1q/tN/95nRfbhlNqyRhSQlQdlELbgIvBeSdNuSOFXr6sJkEQggT9JSf3pxxzDdKYZn3jvlL8do
aSYMcfmwPK46DxQRBMTsiF7I2cDxI7y4K0jdqPU/+89xAgSlWEfZFojnGr/JjjiI7Kwog39VVAj2
jpZ9s4s4eETjcW1NPXvCgNA/xaM8B+gzXhnk6eSgIotgjUTWOJXuFr/LC/Myh81sQUE3AH43LTJ4
gkm8k2q6c8y78nspdP+ie2RMurpEOTXqzguwctKxUuRPWhug+CGheWPJODr1U3O6QFc05ghBFT3J
X7o4eQ80GLTgDt7BS1VfujxIVfkd8W7FJVeqB9MnVAzv/+tYRsFDUQzgjvMoOSpMgR5UEbQbtdaD
jzo3t4OZdi/eqAw3J/B/z7cxsyq7EWjRTk7fpY7WsVEaxCVjQgOL7tY8vGBYus+NoP3wHeJ3hkxr
Tn6V+4/+GP422JnbxPZ2mBzSW5MHJSl+0F1CzW7udlD2hyKP3IPtp955qQhiibOssvWtE8IIXBKb
bTWVuzinVE8E6uleIGuuzTp/Dun7grHq303hnmpNu2lTH7csaOuPNj6YeWVfQmkc00eYkngbC9zt
a9KAWFVj7Dq5j39PNxnOadNMTh9SbZWDvt15nbodPec3zATrzjwlOzAESgEXOM3NjkGyIki0No7V
WidP0t9OVIYmpJtkbz2vcg93eskRlX2pruKqbu+2KrtDAL/uoDRElZp976AC0t018ruEPVBCKFMm
PpDc1lN3pdmVdaYcoAOjWxEN7LWJpDv/hPNl6JQ8Z6YfGD1ZGYwogFXQI3NkbqnDOPQSXbmSlwk0
Igd3lckfYhjsxzzUgmtqeh1tSoivSaTfzWIU51xGJWr5tilOy+dHuKwDroWYOCCH3EucnKhAH/Y0
aMOddHNxt0Ivucyts0GEOBbsQD3MbbP5XnVoibh4mm9kUWYerADVhTKazlXBULGkXM6hlbbCVCmt
a7S5aYOek1D7qRdYnsLalqtaNslLGRX5U9CK5Uppm93yjzSRDcz7eVMITDN0S6nLYsr0AEcP9Cak
R5kO8apubsKr4xO2Umdn2Jp9GYhgIiquJkMAEt0Xq/AqaCdVddCTm1EOCcBcF2tPSd6sWnTpJa14
a482+4E5fMcLzOt8hoXkz1moyhaUJPV7jvc9zpXhgf+byi5OPr1WKmevlwePWKN1CG/1ua9Gdw10
yHme73mIyrdLWKYACYDJZeoEeA1qW6/LykcOUJeAEXyEQcwZyrKNGYKu9rSdlIr5TUEJshv1PKMG
FMlr5fg3Gpzjl2n01Vp3UMz5bV/wqJ82mEFSik3VBIhhPFd5Ayuz7rHyvZQ8tZ6aFITudNvEynhx
K5SjxK5XO61SebpGHiqMRsb3oRiis53iO80IBv2UfojcFFDyv32HPmXOpDYohzb5Nol7CngX3xk1
G+jkVOs6H2rXMNbzF0zDQK3tJN/0mNktqB/11DR59ygzu17h0bi0C8UIgMM2IM6OPXvkXlGSnHl8
Vk811sBr7Zf0iBQ+eoHhm/u/0aj8GBCEUVx1oRkeSOyqjkiq89sQ0A93EW19gAO9MUX86nu9fwZt
1fDn5OoLNpBhq45jeq1YBE9NXPbk+r5hUpiHxm2d3/1CtW/ASK9F4l/jQYle1FXGqkmOReDQddQS
C4BuhzBVYscvnFi56qlFTB1whZXmMEJb9qJSGfudMHofFXQ0LsOFWOneEub095ZfNbEnJqiTJqm3
OOvknYyUehtMZ950bz6b7+H4724e4uEhmSxzrlM+LsEWYxsd53vzxobADX5zmjtJbJlSKbik705b
eKdQqeQOkJN4bYLyI1IZ6iBGudMAQsVHduZ55vXVSrcOI6qhgObyppJGeOp1+0k35PjGvjrd1WA5
TrLs1JvR1zRc9dL6keJfQv2WIAQ+zqOMOhnrScGCsnAaaniEYaN9f7VUHhfTzCESmbcjjtY9kKYY
rmt/CuXD5Y4YmlzAi3pDtkcf08u6izsdrBBn+iqsGUb4UOF3VhScwjR3n6h77ccycR6Wtns4suII
AL5W0VdgUxr104nEExp888nrEvOqdyzoeeupnxDXQqxNTXlFkICvIFLbjVJK5e06H0tVze4yVl86
EXnvVdfopwH9wjqPLXNPFFZysGN/H1J0/lZdZVeVmfF75CSe7kxfimzPZPI1dpcw4Jnpm2wQCrdT
74WCgTFTbf97kqJhV54lg9JH023sp8YZzpEJ4iIrY0J3xGhswlQJPsZmRNVp2d6F0IYCSIQ2rEof
8NjYpNkLeSjpjpEz/s4J5qGpuroVyn3IAwI7AYg8ll73OvbeM0WXuqvLIruCyMmu89nfQ9nYKfBH
/aoHRAItqGyiOt4MzbpZiqf8qnQ4tZhYvmiWVthYYUpAMNMyckHZvGdXsLTWRugqw7ssP6k6NYRQ
SPhZJq25S9YjgYorABzKN0zn6ywHc9U6MNnaqEsJFfRhxrDR24+AVh6UnKIpde0PBRvnoZhCmOEK
mGfNp9U6WDESyAwZzXRAfknKdF5Ge5d34IMi/N0IwOAymLG6HLCpsWq6BUHVVTP5810gfKDyXbun
6cJw9NOPbaSVOCMfuo4dGzsbpneDbj7WVEZzEnI1VUbYw6wD0hvjOUDPRYuUaLaoelOJ6DpiUKIF
NYF3i44+5z/31TD+Bd/oRZgJ0MNxps5pKKriML8CTvmV9gYRnYmr7xvNQjA7/lEo2YHA6OoU77S3
8Oiq0Tv5JflRZe8B800wtaONwjwyYZRVxzhHatn+qp0Eabalnj1FfwtaR96VdPhz6PMfIOOaW6ll
+nLb64xiRVuxXptNDeZtwr/BI9NRlrnZduyx0a1rrL9ZPzzRIfKfQ8OVyxeVOm02nud0jAGnwHRP
tHTOe5y21tSpy61QvbrmoQ7J0+ERFF37pNvNYZJo8d1j7o9vf8GjSl/5VyxM8505cHvmkZoi+UFA
jrdXdI0RBJre6JJGlrsv1PHe+xI7tJJgj3QhONRGWGybWidFOGh5MfCyUi9qZwTG7jmfDvPZfJCe
n53VATXEszf1JoYUPbtFatITGzG5jwqkG0ttzo5J2xo0InFNVO630lT2Wue7vwKneKC92+6JVjd3
7tzatGJyC0U77pKpdcB2/WbGtnLoFTU7GL2aHNuk6W6dWUJNygZyA4Szp4pwbvOB8R6aAEs26zFq
/tzDWlOflz3vOCg/fR/xcEheBm/W8aDWFMzzZa2Tz6f5AwggX7n0OdE8cdWMAKIatz5SpfK3euoL
UV/O9z6Vy0n7r5PpS1BrVgq+w2////f5GFw+1brcCBE+0Akyf46lMQ3um0n4WuKpjaqLEgvnUjWu
t83MJP1Qm/iBSAh1pfdBdGtrpd8YYZhB+tbbjzg+xNOnTnUi+5AQ8MiuceMTL/ROEEwOVNmsj3WT
5/TQk89ccQx6ZgIdSGnl+05/05JIvhPVaFx0jLpInbkM2daReAaUL4dp20ZeezbV52S6oL6ZDk68
XyJPPd6cT1mz6f0uQPOngTswqvJxPjRa7p3cGuF8kerga8fGPqc+75U6IDrF8frhubV6OGoT8DDX
0fyg8tEr+55Mw5y0bZn+ad6djRdUPiq+s6tUHokRKLCrptOflKDdmyaOQZwl7lvh9SXBNdDy+ryj
EEalu7KiVn6SuAm9XPW/961eb+wmTS9OU8CyBR67qkSEMHHanNVS3WFP6C5DAXdL972XYNKglZb9
W6JA2dkdUlhVuPF5HPDY1S0i1cbIgPoNPsY44kSPvXCSJ7qFGTs7yIls3v/tzEeHvdwL5zNanhuG
GdWBD9t5fv/p6PAY2ONsnC9VRBT1kH4zCyf/4q/Y+1O3h7HdLWAexLPNPKRNLLEGg3gKp5yFDtr9
im2ncx1rNXtHIb4CSe+9pM0zibv91TBopY19bJxcUe9Gz37qFBWBfg4IcqCuxC49uud5+ETikXKu
ff3kmr1yIuKgukW6txe1P2EluJJZPWyS1Amx4JTkpzkIAoY5mu3vdQiZbI0Xstmr43PdBsV9/h35
KqrepbSteg3LRnvyTKP7NZ1UgQFPiJPOswAIaZAwNDyx5zJJeWZNZ/NhHB3aAbl3me9HTCqYJVTX
+TEWYTHAjCjtBbKeDEGMTkKgJGf8jGWwan65FcGzvVb9SMLAWwcCgV87eMpeN3gwyByXf5dWcj1E
wtt3rSpIZgd0L4T8VvXW7y5P/pwEqeSdWN69MUs2fsZcZ27+mumvzqjdtxbL4wUccYh4PkcUUIEK
K1PrZ28DnNInpcKiYZhP7f7mOWKXuwXbUFytyAREdNGLmhUbDGC7QSPloduuKOvd1l30WfE/ly4K
rMehcbdz2w860nhOR7HNAnSdm6SRePybsTwqeNtmASby6up5vvKF9hqlDiucDiUH+JKWPrs5jqUx
Vfu7yCU+Hbr7YMZcKlXdPTvTYT6rgVEjcVaH7hjPXTbbaX/XFgR92w4uWpjw+dT2kfQ2s6AoMIuA
dOrAu1tpD6rHImEuCIFTdC0qntqSCFznfpASMNMuDdIJ8wFW7aA59tVhdvrALJ/eqBcF37WkPrdJ
zr7Ey07F9FxSMKZtMjq6ayJwleUfOH/ByR6NwmWj9g+zvsuxu5seKkrfdHDPhNI8V1gUml9lKDLc
Bu2DJTRrr0c6OUD/HEaAEcWqyCcFQTuSzeLycaHccs/z2XxQ4VCThBM/lBgU12mUtugZOj4vU1ae
N53h0HhNcyrP5SVDb92uAizSW3rwAvpBSqE0aawdiXQ+0FBhH+NSPqdoLvEmVyZv9ah8SWXzPCey
UnRNanFV4rIlVIc4S/zvLemwdVsQJ21E302lCZ9GbDiXbDSHdWszimJ216Fk5Amp5+HZ1nP7PExX
/vQgraVnnRLffFSJU9uAuk2zW6GB3KizEH2HpZM6EoISo8ntVLv8Y3njqDHm+JkQHeJ13ZaF8LcI
RqsFi1+parRFWsKzdr5Hj6FWSv1Y91F7xmjfnqvpMJ/N93pL415g03tGeoUvEz66q5/mwcWsfRgd
OBCKolWHWQ/BK8huUdeKdTPyYrKraTbzv0a18/rKA2c/79EFJjj0M5gj/27Z57N5L+9YTnRO+uqs
ueYRO1V1XR4yZA7vySYmICr9IXL35xjaFiua+r4sY/VYm98l/jdvlM6PiY2NFyuQL3Qfhm0djfEh
ld3RGV0qGIgnW1Wk28HXyxfXNOMDWk1n7yHZfjFK+TF/Uhj5fukVFD7LjcWlKabdlCLkOhhy+h+l
CPFAoPr2AxQkoaqnW1Bozw7znle3yZs9sFD1ABdneFYdFOmu1kTfEJ7vhogKZ5L21QnUpQrG6z0X
dOvw28qtgkzrc/oOMYw/UyuKn3iZHEAYQLQ1P6he5dCfpB/JLaIz/F/s39RdqlY+3svuOc889ZDo
Iv0gXxo9A7D9TKBY58N/bESn7gaq7CdpBQTXhkZ3+9PUZkwN+rk+zP8qP0pUGqj1gBa7AJ4wNccR
+G2VzMmPARS1MCwPkBerz8IbxKZgOnEyC9rkIbPkFlBdXyjfx6L71VakQg2Bg5Gh1NGUjraki14H
x7k2J2oG4fAghnUcDyiDw4B1SI9U2JlCFPsCROTam1SuWlOV5yIp8h05T7BmJtW/ULC8MayjcAVU
8g7NpqfdNqfL+7pAh8Jndw129U1R3H7bs7l74dH6VSlO/Rg34gMlZ8anMv5OLmsF4Rg3Q5TT/8gT
5yubNkMhOdrN4PXvnY1aaLIsZIVGEHRuSWyHsXmQbHGXHXo1bdONdtgZmuseY1QQmPbKbt8ObgxN
ARlUUdQwk43ucf5rC8S0D0iR+GCoIgKZ1pUvQWMitdBujeXgdlFiyZ7D6j/yDCySQtZFHI8oEQ1c
FtXUtkO2Fl3ny6FIgvMcMs4TwtsarihOI46j9ej0RGUTurevPaltumSCZE9uDjMGGmtlEQtdVF4N
2Ky3QnfsW0oK+l6muNZ1HWgwscgefxmApsWJURTYQayKpgG+4R0OJ+OZR231KGH+zdpFJwy90/In
9zrCELCB38LA1r6mE3gnywmakvADiMbJjLKdNmV7jGRXPE1Xc9JsWEZ4J33/7vLohrJSeYdq2rrO
29n5Xtm0+S4EMzz/ors6c4nT9Nf2oLj7pUagJW49ZO2LOU7ot2k9nYsQV61KYqnA3fTAAm8xKZ/N
L90p+HW1g41HSmnLbWJiwDcBEXujlx1BdltXRivWFfrDnzM1Q9AV2ra6nuPsS0+Vh4VrbzS7YsoZ
GFUFMo+s1I01xtHTfA9MMOFjUaMdPX0I7vRdnhLZmgTKCURiVj5iE9dB3sZGv40ivbl1DiRm/HLt
clZOZ5Gr88CsW/2tL/uHhIn1K0tbcxjyIdyHaUQROv9mmRd8geaYQAL5u2kQyeHCa2WkOWbvCQaq
PZ2WYqvpGgRB0s7WUJnsB+YbKyy78q4FoX6fz8JRefLTkfnQdF+Oenaw+kQrvouhoHvCjIKa9Gke
8od6fq5w4W+FooAam2bPMzneyGrlWqooXkwVQi17TmcdswHZW5OXqAaqt8p0Qzxl6NX5r/uRtjpj
thLqcMlOD0Re04NUdBGRxTw8+P+bsxciNnWZJe2cmvwojPCoFt6X3wEsCuje/3QdWKmtzTDUZLGJ
F2hECHj9lJaXqrTsOnIE9gRBYWWkGRlGsAb8OEwhYnCWQfa993Z9CDtwebMggbHGgEJOh3cXldLc
t6QfXuc1J2ZmUUMCvACSPc5Ngrk3UFsBGgXihaPWGfdVA8i2nJJSdF03Tip8RavSzJ9wETFclD/Z
3ivApXGJuLCQt16u6M9SZThkm611oGdpPA8GaNvlB6WVwnAlHfca9CTsIKNl45dWlJVVOAO1F9FM
csCrPS0jpSY2yztjkV6VugRlw7BkKTbdROY7G/cc3WjW1tQv0lUKEHqROYMpMNbuxOH3TA5St7vD
n4+5yh8jWDauOEOsdTp1ASOT1A87QL5jgjqiJD2UFTEykt2KtalSBSJBULzjZBUYDfyeCCi0rpUe
8vEPgOL/bZlUwAUvqOXok7JrLuPK3i3NJse3H4i5M45z3gqmi/LYExIIB+OjoNl3Jy9jePIqF45+
1V5ZeT1ql0nXwkdrlVI9XmeBi1lLd8vzNd15IQjpPIYF0k1taM1gVoSaCWacxICUhb28zWedEg9H
TYAcSx3s+JMwTgyRdqU6+s2wNLgsr1dVvNB0gsfIzOVxcBUCV4zW+Lm1q/r38rqJ7HNUG/MnEXeU
A6KjjUFL5n8IO48lyY0t2/5Ljx/MAIf0QU9Cy4zUyaoJrCS01vj6XvDgY5F1zXgnYUBEklmJAFyc
s/faKC6hZFoSZfaiFmc3kh1Gclbv6bGYuXf3FrreMYCVTrRRXy3R0DxVncB1VeAdMJQuZ5gXLKsy
XcF1XmNy+plUenkFH19fBvb+d/sUo86HHF13k9Rxt0myKFoxcrsnrmmLyrAiLYM4orBqxcO9Y+jk
xE6wIbqQVmbQb6+MS9Fr4zkuv8a+/Zz7Zk9WLLtfLSi6TxQ5lpon1auO3iJ1cbuSp7tPxI+G+oRm
ZF/eowt4Lu/tpdEX67ipisNoFs1FHQXl1FzC5b15eS8Ipv//KfFD63vHxYBFcv+bZGLsij6mVTph
BbUKqzx0phAPAy3LbVpW7gvt22DtN5rzKTXHVysf9Z9CvrZlqr2kDPWQZWiediL9MLOA8Uc5wOA/
XQx1ExFo2a+bxGHf4Hvmg6dPPslE0KWtNrce7CKzLtQs1x3wLrGqYCpsQ7V3ANQZNpdoMutL+dcR
tAD9SEQsUaTPyiIyh9CEAuMe4duMrTpRn3j9IFbODJlay/Nsb5mcmqDlbtFSBgiRNiNVXFyUtjUk
T+RW5EATqnFrVXr3XvVasrWN0NzHXdi/Rwjk16FLQLf6tJUjUS4B6axznnfvsdU+jGnowaWobaSE
UqzJvaBEjkP4qqXe+NT6yU89iOx37ljaDgSl7YxWsNfr+3mrD5l8L6vuNU8n56Izl4MA33miRYzH
waD32GXYQw1VBBo4buXBYIn1PAjKtG5b3dRZM+jDoQi8vRizr7+EJJpP4yKqw6/pUmQqywQFii5A
90zRR2OlzUeQSOTUho2+3S/JYUoHkC+1/0UQE/acdJDsUt30vpbQ4OslPChM5H6EIKx8XZmR0O2a
iT3CvYshILC+F75dbM2g7tfdUockNXsBHFfmtoxnQuNBTv5yhBEv8eWuX4kmIohFWXjGTkuhygcO
yz+lr1Uv3pKvNlUxZpnRj099HYlHYRu7PzW12XwD8WA9aJXzxnphOinPU5lvzBo0txovYcei4fU7
mEiZL87QNuMVSB7rJV0azGlDUXumItYlVgYAaNQ2cmCToOS/fpdMJ5e24aqV5GckzWaCtvno+P28
9sC7AsRNlkBwA/mPlSHO7RyGC+GXw/2Gv9/YxjbRZwOTkgPGgR1RcvVwua7avB2vrYt2NRJx9GZ1
M2QDxE3fUUjAYgGBOmiwrlx4D5s+yWjQLPNNk2iPVdT2iMwH/IVtWCzTRXmOye3eKDNtNbm3LKuT
V/V+uryfaRNm1sBwt6mMZlb+fXi0jdZ6NcviRUUBFXUArMNyz62RbVUnNPILeqiFce+Lkon4MqpN
9X0TVPDgXAzD7M7Afd+9IpnOv17Svv37qfpgKjBu2Rk6ydwH/NRiwvjW9KsiREk8lTOqyHvV3RmE
BNwUU+tDNkiCk4zWxNFZzIwFhVDBLb0M+OpFg5jTD4hF1eCqhtnhxbXnnqkwhO5ggXvsdZ9CxvLs
L9LJA5UmQO0i9A4kVDW0D3rzzcgjmBmO6K9359lfp+pT0sb+/FRMOfSKPqS/Cz07ElHw0fll9lCX
xHhhHgk+Ij9Ojn2JV1J92qd5udWG811NrRWdccA2ocS2gbV3gdqjkAp4dFv7Yi9eFgT6JN0hmOli
rP4UsOO1qnf8KnPYTBZgDsVw8CoQgRSB4EfB+3jqjGVTjopEnQ2cqYhwdUY5DzzVj8jAa0vIQ/FQ
IOw5VnVWrEiQMc9C9sQKdniELZv6aqDBllzep9WWbspCd89gUAQ1rLwi6825qUTcqBmn0xBO+tq2
ovIjbmjyx26zsVoHrVMudKjUi3wfewKyLL994AmitxF0JKgafrBPpVy5S5kbpW+DfomRpKqK+tGz
DB0jqaWtvFqrQSgPeFwZFVhNJWaCVabqoBYgzBk2dscEUuYvYdj0x9ENbNKX6/Alm7r8WFBM5TH3
XyM4KRfGt/DFiG3Ia2b+bFkyPHkoxE/qCNZI7pTTbfBAHUORmT7jhMLjwQj4YLixe2tLACUpf9ir
5VRn5asfW5imeLgfS5F5qKhAmXF/nsswg6seYx8wDbiXSewVH1E1erAvWLSpLodW9BlQsp4upsiN
Qx5Hzd4LTf465AYrg9b0Su3VkB6DA3aIOMjIGbuvZjovao/sbn2+kNI/Azzwz+pUvfjSWbnvCbVx
274mfz0l9tCkJJuy0GDf/IXMRp01e2mdJIz2LbFY5uo+M/mJlz7knl2dk7yyeTJRLmYsjnFvX/Wo
PUEf/6bypnCUQ3qKGhIs4vEP5YVlo/8FcJq9v9/qfy5hyNDc+ksillLXkj+fH7Qk7CEo29/+3btg
6b9bF6TOe5YBJQnrum0J+U9vi14XiWM6JpZYdtx71GtI7Yl0IS6smK/RsHDJc1h+cdBHWDt0pF2z
NI7K+wOwLTjWEzkvmXOqGuOpWsoQVg/pOym7r+qsz8Eea97wNY/9V/RyxadGJ+E04snnAELL9K0g
rryJB+CeaADOuOaZ3nMrXCM3jnZOjBoyFR7pLHTx52r8ouHk30RtoJ+qxX1Xj1RLNbFDTuPtAMSS
rRPU09bt4+fJL92Lbg77O3fAcNn4NI190LH43SAKI2NGbdF4wj4qCVXb1vKQy7Ja+6XpnkbbZrs8
kyE5FMUTmSv5a9xr0VoQ3X60BHGXYIxBvQqzfer/igKKOzSwCeL6qy0JEEG+A2C39fRXg6hrG6II
RqNnivpozWP8GgM5nYuGhTYcKhKeHLYGffjN9LLyBfWtjq7OrV+I/RS7GmbQufQkwT6LobLH7E3Q
lHgh8Tl/bDDjX2eQbB5Pw9VXalYrLyDMDLRV1CBZu7E8W2GIAm6muTCMPugqp75Qo1/Kbo12EhaI
B6J4ssd4eQqyETp4Yo0JFYowWiM7WJa/YXFlNuKhkHL6I7MTCXzapIxtBzV9tYTQIm3WnvJW7lxT
H48Caeo26l0Ha1NGqb7rO8r3jumfB8Lc2CpxFeBLZNdcDPr+fqQvMrRcoH4myys5wFyu9xlI89UA
e/daZ95n4pzqq06Kwrgis7y+3s9lm4OwA6O+vKVeSGJYfmS8amVtXVRPrI7G/Vj144n4jp9Le+Ts
zoX+5IzJQX0tedHZu8IhDScYBnghoSleCp017whe+143yCLJhgxPp96NYKOKgLJBZ2k//DJ+D73K
+jQnxCkmSRAeHUrh19lo310Eo9+1Eh1OhxZ1BVu9BOoJMQ8ifCqc/ocvmEI8UhGR4SAzl3H/QaAb
QFVQMIek8j5PSRyd7biJqN5zJKKckrnvHsj3MC7mMCHeWBQcXuEGSOubMtlWpez3InU+2ZEzH+5G
ecKrrT0rGsqguY2kordI58Qclm1xPEfAlg0b+v3cBvs+c9MD7qRho9Y16tTqnX7TA+1/iGzrk1VJ
KpYdzs4BzOJR17NhayHJ3I7FoF8jjGKq/qJeRO4b21KPJM3U7C0mGPLb1MIvGNOv7swsa8Zndm4h
LtgW+ZTshlUjIurfotE/u6ljLmFPULpdipNlnn2yTb2lVk7FdCJpjdzI7oDNtUYpFH1TDTj81eXO
kfODrlXFI+zb9TRqkjHGzi7tFLBsKlHS9G715jt+vbPj2Tt1blwdUM0YPKjU92mbXEcdbtMIhQnx
TizXWh00J+VnyZruWPhB/DLUTOBC1mEHRag4IrKM0W3Wryofz3BupHs4B5UEp14yLfxURx4ozaR/
ZDpDw9q2SMeXo6ALwDxrrfsQOu0z0PzhZtS5+QYd7XlYuEaTRJyd4c3aU9mVpzAdzQsFPeJuRBG+
QmADHWUhlboXb7RkrC8NtdW8nNKvUc2IR7HSxh1ID96Yk2fDYe/pTwge1AKuHXj81ekwxLh81U4v
mOCpqM3E3UCXztSmqdusgwZfzEAB62CNeFgJ3DnmUuIHWm7CEvj4hTh5Dg1QQcRNLLJ2EaTzRtWq
nYKp0Gin6qruLZfG7aqzUgRjGXmITsn8EwY/lNlTbxpt7933gFOzXMpUIIuA6BFw03ZpIR8Sv6K2
HU1/lHjB9uQemkSi2PbZa4bPlrdu6rz4XiZAhclRRUeaZjDDGXvus63ZDuknwmvD9bT0+/laMCIt
hXv1ggaNXT7B8qh9Bji8Rarf2rhNbjSMsA6oHgjhI3BU88dwGTlLujynIKg+BXrXHqEmfFWsD7Wz
U2tIzLWUNE3R7GK/DDZ2kMt9nNHI06wI99PCi8kDdKX/PtFzVX/3KDrCcDybSDHDsQGeGv+c6Gvp
Tmi0pXPU0NWuKQBWGbdeCTSw0um/5LBCa2mHF3spMVA50XaAo0GhytHCHpYkwKivoVkOj0Gafih3
mGnE46FxCkJmghTktak31O5nf2vHunxhkED4PTX+1zn0NgD4rJ+F/izLwT5XbrrxZhN9wl/4Bl0f
yFyt2ndMeXSNRjl8A2ikXFDclUCwgXisRwI+j8qB1rcHr0ZOx3WU9zThQI7RIRsWhHnpPlbB/KAC
/gKdgTwq8+AGp8U8FAXEw6jnBhH+QOVw6dHGy4tGRfdiCfLBJpn+gZeS/GYgRfej0rN3bF3mRwPk
GlqKFgt6EqW31Iaa6cubj7LgZiajdbMElVnUJ3E3v5HA1CKFy6onRJnvkzMS2FJUSGLrgFuscSUh
cqAQ9109UvTnWbkWdTNtE9+gxN5kdQl9NvMvZGxcVF8i8SAQmpYVXbA+XfyiD1/qTlg3F2cdKeBn
nWlOPU3Uq+XD3E/v6gzyy9F3h2aT5E33PhfNOcRX9XXUHDBlJQNkRIV5Z81spRYikUNwwoViC0oE
dW63FdpBj30mKc/Vg1ZM2Y5Izeo2ydepYn+pA5zYVosPKpTNV54KhJm6Fj0GZLmsxKwxhUZRsIUU
Ee7squ0vpdASdr8ZMwwxzc+FHUNSCV00L2lVHyK/2yaLXAq5yk9t9P1XVx9e6Sz4a5/HEEuH3nz4
FFTnocXx0eAjk9Kez64xls+2Nf6wSI7+AvSCZDgEgDdzDr5Fc3bVW9lfQO4Pl9SoxqMvgoMOL+GS
EQi2JJoSfrhSP9M1e9zgtB0jH8lPVLy5tTWcooSb2LfgD9+Hsn9/Or3fH05pWabpWTD1TcsQnvPb
KjzN6haSmC9BzabetsSu5cZj8aO2gfpUfkOgU1rXu9ziylmTi9xeN4xNYXtU3afuQS4/67TNFYkj
2TFlP22iKA8fXJfaL7J5gJomJOBltjR5mB6peSyOvgVPZI4rJkOfChfubCxm2f7ulITsUhAIiUDk
GNsxwKMk5WNCdwuvMh4DkorYriMEq6uj6Fzyr7UOBdlfL4ZRW5se2/qa3Ut6K+pMEKkG6b1nh30L
GoYp3OJBeLYa/rPlPQhH2dEze3IW3am+QUX/ATgTUhHllj2FbLE1lI0U0RaGRAK/pjKVK7+1zA9v
iaLUPdpU//gv8yqz9r4N7nIGBrKHPZmA6jNTWGPmppBZ/VCGlITd3qhXKq1bVMN4pD7XUwKlo6be
C4dsAq0JINJ2Buu/OMcNof82KINgAflBdVMKnfqE/RtZYCBte6AeSICxmiBHeqwX5v/vLkiCqxGC
UdISw9qF06StDUAmiB7oO4eGcantpsLKRgpmL8miAE1Vbu1cpw0soz9PlfV0MnMgoZBPKIkEmDdG
y50Q21PwAHlv0GPhm3THCJ4Yzh/VmXd6EG/cG3pZfMlTGhEpOfW3RtO8C7Yt9l6sd5+zkbyHIg0S
EuAG/RUm+ase6eHX2fEXNm0x3khrnDQv3qqmVuEO9Z6SFBvzrPqkATc/K91pnVHVQSkZrUeLrBep
LThKfHbJVdjpXfraRSMe+DHod5Mfo/Qc7PTAtkDFLNRPkH2qU5a0P4NAVDekbtgn3e6l9pjYksUC
rk577A2XPnM+38+IlXoxw+m9mxGJpUNY7K05w0qVleVm6kIL5hintFaKQ21n/lp9KvTaX5MVH6/K
AZ2SgWfqRtPbPVblmO7DGpogIkNUeCYU1dwNyftdrnJHvZFIWZ8a5XJaAnDsa8oDRL0E13KIIEnY
Y7Ej1lycHFKTlZ7Ygz9zhfVwi1i4I6hbSu6I658HIxjfFh6HonOwBsQibnqkBWji+O8jkvU78wJ8
AlFrC8vAwH9q/o40YI2gR7FrDmfqDmOR+4TbTN6Hx0p5kbfpLoKGZMLU4fL9r9RgUlinhPL4xZU9
oG+cCvRczQK6qZe8EFJE65vCD1afBRS6HBV0VQsPem9tUxwf5o7kWBcPfQ63fDVQESCswq2f2kqE
J7cjFlPZPOvBy8CzxhqC4KaBCVFCR2uSF1FZ2kGXfgA+B5uqWHRjY+wCeZ+QtJqOdQyaBgf6279f
J9P6jwKKIaSUwtNNx9Ft+fuFWvQ6GeUd86QVhrUdhjxH7vfmNmW867selbfh/EzteLoLlPD0PAAS
Ss8hD+bnySCbMkKFrL51GsXxUxEijZiebffZNUJyV9tOO8zNZGz7XM5UHIzrPFk/3QbLyhIIiojc
qaszo0yzrUXj/yGtrdMYhzQPiz/g8sQ71CzVKamT97zxiq0qynhmQkxlBfASeQm5WwRtnXvH39IR
LtAqY+IPY6e9zhUPHv2MbyMHQBikOgiSfQeolMQdYrcjWwxreNBEXCjcXjLgDpcJ4FXYRvjOhqE5
xyBIUbnCuvPttKZTBdW6JnlsbWLtPnfLIK9J0GRN4L1yMZtVojfhnsYNZUmj61/7sHpodadZTY6n
3RovrfaMBjdnEd4nlthlWsGaPACzDV3PW4t4zm8NzGkl6xnNMb9YpksyG/D2N9HgkR3Qup/Vxmry
c6hSZkdyaScxeRcizFBdZADMW+G+FFatrYNTbVj1fjR6XGNeRhXHQEL3afZd/UAnqN0V3HUP6ihI
UjRULtCMzKShhdC/PTpa4j22lffg2BkZo7Z7UXLjSsPQMhlvGAOTzyPovRU7dvA7NuRz6FzKmmi6
wcXC/rUGyDlefBhIpyToDPJy5vrRx7u1abSm+RBm872drZ5dPSQBbBTAWT2eoGAva618oecl15x4
tCVJ6bV51P72I2lnU8EouxCnwMJLVHKKYS5N/j18tfeNJArrdiH3VWP7pYaD9+qG9gejXvwStQMp
xtEEtIR8pMeZFRz5LmjUvELinKpq/TCm1KVVzzuLuvDgEn8JF7pg8eonOs/p4Bxt0vDWmQVYXq3F
RUODjF7u5t5nJmqk36ae/6AkTQablItnMJwuY4Xqzmfw01iU9xQugx8TEt3a7c0P0fsYPzArb3AP
mB+Zxi4nshvq4Hq8Uwtq9dJHGkOwNqdHJV4vGHAxSOcsLZbSd0/C8BqDHAuJ5TQrll5XWR6UVgsg
67aJISArUNWcTidpaPazrafBs6bXD50Bn7/OQtCSS/vUBSy2xtb5WoWudiZnUSM7wyP3OQdm3R/7
PO6e1TiQ4/ZZu/XsrCDofDdiasMbY9kz3dvEljRAjY5us7OpOtypTL4YslucFucqT6zdZLnuWolQ
pV90h9hcqOxFWF0Gf6oOXPvqQn5KuHUje4c1xHzAKY78sHLqHXoFWsqm7ORhMEBhQl5k24Bcili+
PNMyIsRmctXCPrhW+O+p0hTj5b4/0JHSPoNHNg5jp00rnvjvCujVh4K4xK6fruo6hT8ogRqHGIgd
V4N659C6YlflprmWdHkIGh0/pyAzT2HlkfwOh/rVhHoeCdc+Ng2Kohj0w6aiwXXIdELXyICHTgib
A4S2I/b54imgutGT/IWfoMyLH00GoFVz8KsuZ6UItMMw9SYpsFhj3NT9HnbJKxk42D1tcRsICwNE
boj712qUSKriyQCIV5TBa8P9wI6YoCkjEzuFyZB/UTOAYHw0lWldkgLYTws1/4qucdiIwHIP1NT6
7dxrwd3Q2E/N16ph+0aKw/cMCdAdIFP6iKzJa4P0bnvf8OL7B2qMyX8hWtli2e3/HWlFAQCYle3q
umuzRFDT/7cvz1EeNP/7P8b/Q9tcNnNdzqcgIn6lC2m26fO8VkA7sw71dZqYf/gkAm+NRT5HExIX
hFdnZzCH2gXoPaMlFcjwVKaClnUxl+c+Jb9MGsmXpT9mBhM+JDNcj4l1u8+D9IDmDU69EIUga59f
L4Ah3vHtH+4icSnTcWcvKC/F8yJwvdg65pRtCVLxIX3F3XUBKr1OYXvuJ7f8BC2HbwJz+RaY4w5M
v4RpGDZnL+7t93nK1wqa59es5uIiCnYMy/3KGLp57zQRLeMuQlIFa42hG5SgsFEVZ93Y3hFIfUZC
RJDVKHqJpbotboXCIJtTR1Xx/OsoSOXeq90KT4D8UyEOsZCatzrPHZ63peKKNm38q+RRDWlxCGcL
YcDynjKBdkw+j1Mknku70k6wjOQWDYQL72bJtBlE9DkYQuSZ5UM8c3eptkVAcwv6ZBjsmirNXqoM
lwb/v8SzvuSeLo/qN/qFhQjAs95VVSsYglMfSAoSMo02jlfMB4YGuVsM68dW6jY6FOa4yZnn/Rzk
hKd1tXf2Gbsf1AeJkSIV8BcbXSFYvKk3CzkR4LNQdKJEq/eB1hiErtn+w9xwQxQWsCsoa4TC0mMd
DU/foHnDGrZYEsh7MTbEYGv7sHEeqjQmr6MRbOhI5FlTY7OP1VyVT0WTPAZB4bAdyPWN6V6Vb0ut
WnqlnMBDsg5rzQImYRcP6oOFpunH7k6ZDB0NGFWefG6sUN8HZpnuU/LDPvM2WiaKhj0xrz28hgN8
rfwpzSbu1Vrrv+FeZvewQlzf3+5aSnJSwdPEzyaSxKPCAWaBhogOjPtWcSnxUn84g54fFbRSvTQ2
oTNKMRuwuz6qGYXlKb0rYXBHxc96rvUXVS3HHtCcC9f5RsR082zWCZYMf7LXaTxKSimVv7focv1B
sfISCYrZuUEKsG/J8tTSK3qknipXZqYN+y7Ux8eprqbHqCyafdVuVb+aQNnxpEt73NQouJU9zdMm
kn1ZKL/oHdnZVqDlH5S1631jF6i7kL3Tnclp5m20ntZdaw3FXuuqkCy2wrzYpcBjRlGVnd7XMveT
q0XCyuk+g9P3hq3eDxl6qVAc1bxL6mx3vC8vwuGHWhNFlrl20yn9bEvwGS0lp3gs7adCRLRaNfMd
4Y578hLHerUz7aK+0GqYDHC3UGrsKQ03dyZCydCM3oBhSy3y1MIPcSL9cyFyuO2ApOIMhIY3MH+x
F2yO93+mIYqB5eMy3TatDrVlyOpds0x1Y9/bG9Mi1ipfhq6gd5l7QXyqWnZVavZO2jQdVb1tjjNn
5y6nDMCHOWjkFbNnePbhr9yFJrkIHzTav9tC0LBjhV2y2PLKT8VEjhfmyh9FN07Lypv3BSkMbp/R
+uwsZ6v5k7mSYwq1mFjDEr/QVq2ApqZut6L1/GN0UiY3n14hiVkJXVTWSpsUGuf3uU3E/q5k66OQ
OW6cz+oiNl7+FjVTu4Fw3hLfUqJ6GiYakXkLNLNu5xX9j8/qF1XLaB8U7c4h7espq4iLn93ipuoJ
eRK9atX8iSJUs1M/fd/OkZ53VyQGHmEuy8BeL85kI7wBohUXbBxU/ANWZixb8+cuPAmv0Qn/qj3U
xiVtRGzG2xqI1wbH3gQV0uxuaqF5F/OPfOnkmzHsoHZqEXiCxU5T0sWQwhNErwTBkZxGuueS7BAl
XXYsCDXl6Dd7to8ZkoapeOhsxJhO3RtXA6/junG7Jz+kHKPu1qk15HUgH3zQ49dO5hQylvWgoOAC
ICleqxFP/SPc3Izx5MoDvfKYuLVuoNQd6Ds2y/05dSnGWKgxd31dIsEMfW6rlMwBUQ+wTRs5XIBs
WJecWXZbjgbqCCrOvIjXounk12JyXosEDSGRPsFpDgKIg56Oow6RhzBpcLCHICrD6MNLGqPlV8on
Y5wxJwyMGY0xfvlTm5ty46AS/PXSUVw5ZFX1QO5mecyn+E2wyvs60ts0ATd8R89BkBOm4o006oDo
NiZNT82fPZu87b1BE+AXLU2dEONxYrdUIsHejrpXbYpM188V4ZeqfuVENbu50psek+GHtErtK8Ii
Bs+6Nm9tu+lbl6p8HSxPD/aAvKxhC83cIDmbtJVnOhc1wRWzzoaF75tBR7U7PVeXm7g2NmCGIjbH
UXoV2h9qgSJN8jgKMPXngi2oF2GqqrzCPrg2z3nnm++N5f20wjG7lTCCE8MV9wKNexlk711YU4wn
OeiniW0QNC8y51IbVXaUAJtKtWJNkaQudRJ7Yc2a+tQiUx4+NLaTdK5G+hmE1m4n/qBBkmBZWxii
qqHfqgKnExbFGcoKXIiqoGhlF2JNzYuQcp+SUMZTtab+ADO3B2xqLQ+nTneWIKUmX2CMNAVDEW//
vaphGAux8p/rw0UYotMpomdkMuf8s1sk6nKiANik5xZsPtzKcLx6XusQ3doP6yJww/N9M2LHdfZB
DfrQ9Ib1Xrf6J3qN4OUkKZQDor/rIIcNKQz9S6+39IRc7WDbTkW5AOsbaWeMwCRNfbIbe9PFff4+
lnSZFtdSZRbfjfBZVZvAHLM5gBdxllhvzzjZYZlneJdBJfovxEol+7IUrHQayVeadCe2CNx+gV5M
h8DSXtvR2EBfM7+EZF6tZgyTr2aszztXi7NNhgSfhG74XmXDY6vKCrrvTmRZyW/DjASaJ3R+GXWy
Iwriq1+GbAPQpfrQqJythsxNrmFHFXoujmFVuQ9p1DePkwActvwZaRXH66T3uD59/pSMrs6uuHM2
w8LgHHzTezDna1ONe7eygA1jU5RXVv978g/2IpDVVa0t6rT6og1k+6mNczmD+pEQ3liFhtXaGev2
2gUtgu3ea4A/Rt15imhX5ItUvquvpYuMLdW1bwHNr8UnQ+kgvCjvABmHyc3t3tzRbCCFgjrgrw3a
a0LP9DaSWqu0nh67sOfM7o8KeD9VDaFo2Wg9p2mxvcvR/8vtZ3v/cfvZjMGO41qGDVRVWv+8/cIU
tQzeS+/UNwTKeATbYzxDMpA5/QuLQhJzczNb16XZwDmQ5kFHMP1S1eUuRJuDPqZrX72l0yijd0a/
9oak6cWismZn+rNfGuI19VHUgNrA7maF8CsJ9Pa9YviCZjEnged73DWEy8+Veei6BZmaxq8p2etX
NX6hvMe8GXVfC4IeLno+t7veinugUPg+gRpiYZJxdobgf7+VE9oljmygzwa5uQFVZr/UBV43PxfB
Tp3alZGv61m+qpHtvkeotU3h5PO1uo9zlA92ACLhAy57BLcDD47PW5BiQPcI4V9CUl+TglArxbRm
te3dj8LlvdkcpzWa9lU/BlhqkPzhicOy0cjpZ5Q64O5U+4FNUUsaJjHwST6H1yDUKUuhxd0FNq2/
IKldwNzZ5v4bkR6vlGg47wmD9AxuuL73iGio4y8WAX9e3Mzhajkaosr51CUCqcoiCPiFGDG1LtyU
PotknHQDLhLbvd/hZvJy9wIsHdkcz8AWO3/7ZLVBhEC4aanZuT05qR5PeYhqZ88qK179CqawK7Kl
GyIF7stAj/ajHSZvptZmb/W48UKcmR6HQ2m+hag6ZPjQF238Mfok9rqpzqy/VLfmcHozIRCu/dQV
tzIAOdj63qc4z4d1brvNk2bMNZUh3ziRBoTbvt4abU/E8TyA4lEvhTfpRDyKz+reqKeou049F7T2
HABGrn+jxUhm9rLY/fdnyP7PurTrQpnEVMfel5lwaTn+bYef+W7gI+vRTtILiQCCK984uf5tOTB9
cT9Qo7fVlV88C0B9aPQPqRDzkfAqa00jN73YtF0VGK5iFj7GIfhe00ZjZLEMVCPlVJYobxz5474A
Z8mwvZfpA/qJ0xI5TvDl2ra7+kWtyLWyWBTA9UvtsqjFkYMXvJzeBxGPX5lz7geJ1r+HlQ74iBy0
lbpyyk3dJPMudYfmot5SL2qtUPE+gL3mgjgu+C9TobMMNX+fCQGDmcJyPcc0HNf0nOU6/+06kvDW
lYEjxx0OzOlOyStp6q+w/OX7DvfCjm8PmFwavbBMqB4FUbrvDqmLSRO823YrnvDRnPPetN+LgZCH
rvFGcEqcCpExP2WzsSHx7lg0Ev714lhapBKIzh9MVIWf3MmFLgUV4wl0V0tGMaFOtY8FVFVDFTem
ovi5tr5Ole3cnEw81vfF8J9nqvr112dw/j/1QdA+ZjFdAuhx9TZYwJCmwPCTGNnPgATm8whmaVe0
rLQEs9gxzMMMJZuoroGsIY9Urvlks65bs1B2cAOiBhSYVb7aWY/hjDCe/3IrL13Q374CqNLCWiYC
SaHkN7y2P+RO12eYFxH7/FC9JvXi5XV4VUeTMHfS8A5RzoxCQuRb4BsTpl29f+5TWHGDlsXfWYtv
yGU0PhPZ02/Clg5H3kf6Ja1CpFfgiNZzQecJ5whP8Eh4FtBRJzgP2AvkgoNOciZ1RyxZA4s71kr8
dwwB7oPyytJHQ1vhuBBuJGKogVlrwexaRCGGRKQF64EGhgNOtKgS47laXoToq00C5nEXwKYhhTd6
b3lQnjScvs/Y1OMDPIR63eRDu/73C8qN+9sVtXXddGGJuYYgssrwfrupu9KbHTJzsT8WN6KFcGiF
/tqd7PykK93l1BTaHilMtTFhRxybDq6MKf1PoTeatwKPz3tG9JFH6KLtgB+wJNIf1bPIoGj4bdq8
90zwx1/vh622m7r6GNaO/tJ7gPoCYSanqM+HzSDG9NjgO+yc8qXL+v4VcjBO89weLqFw+9dkIGKy
Ig1v76Q0iJ2gyq9RmiU8g67/SOHSI2aNYnVA2MxBorDYEC+c7msbJU6xBK7FLJEeRY6CIjOKtdbW
5TE0I1pLlYOYshE39VuBlxDWWFjieD91RntlULUbkXk+u6TuUdygWgzIIKzs4jzIMtv8AoUrbri3
3CgZJmYMha18pPLtYTOQ9fNYUiavqlPjTbQEW8slPX5Yym6zzb1IY+yghke8gMDuMdqu4nTq6asm
9iYHELJ2TIBFq1Ek0cW0UW7C3oHmSRl6LCleqe8s6ddlJIAIR6SGW71461P56Hdjc8wa9/8YO6/l
uLEsa79KR92jf7gDMzHdF+kzmUmTFO0NgpIoeO/xRvMc82Lz4aS6JLEiVH9EdwaQpFhpgGP2Xutb
X+Q1K3/+51mUmA5bb8/Y1hZRZdA1ELgVJBl5Fb6vXhvDm7qHKioqt+MrtouVT1ud1mwWb/uxtx+U
INy4QaG9WBAIN2alsp/2bfVlCMJV1/rPSjcWNz3GgCvLB26pJCA0Xa9UF0Gtl9fjaBm72NGgSxf1
rRGK8kV0SbxhrIt28ndD2HWhGP1zReYEaPTx4KVAR6XVYEgTeihF+oCg81xPCfV+I41f6v5R9sZz
FyqkN/TxTplU+TS5EOHeRQ5OYjtKsNK0SR+ZRYNal2MwTQz1OjKM8hNF722qF93T7+85++M8gtAE
nb2hazoNek3YH6QebQECoyNPZwPdxllVlbZMZ8tEbY5ks/aoB9CCmU/loF64pFkEL10+n5Hmvi5y
MUOQdA32km/sJTkpZbA/RkbwdFHKyp+2ZlixmqsPc6n1eXD6rawHcYvR0QOUwya4xgDRRuqiMsbw
CyQMdkBMOAPM0dxsy9ey9VHalVwVCZa9VSiiE59QdysvINEnJ+OXs8Hzs8MgY56yMYnWGbx7BN1Z
jlGTI9+c8nM4UN7NeiU/IzHWEO+TnZW4NtT3HPfxhD5wEekjRd45YCRs2YWZMWFoQ21QH0/KWzb/
BFhk2oGmV/dJPqQs4zzVVe+6+SlgVd2iZuWKyQTn/e+/Oc38sBuxUWTaustmWPC9odj58NWVg2ga
DBg2HrjR2l7qDqOC504QOLFWxmjHBBWyvYgsmqCBsAm4ZYW6zuqy+tRL0o5rDO8Ryd473df8nWWV
6qewBCsmaDSikxtrEKW8lWEjQWjS2R6WGoEKcfhKhWFYyKfkD22GC2rb4SKY4yDqMkAn3zkFZegY
4H2ZU0S0UONeNQbc2Kiv/M0Y1NO6StUveefbe9+HrkExzF87mc0QZyVIh4zBJZq8yO1bMrzt24Rg
dCseb+UzFjkxt9pYPkHIdA8/nopC9WlMrWHpZ4gsU9pvxbWpV9bRrPSjUTDY9Rma4Dhnjf8fQJ88
ova7uRTiIqqOUoTpo+28qa7odUDrVm3980UFVIrg5WceGVCyVvdyqMwW+l0mgjVQEVK15o0Xaj7e
DUE79+QG+vtJbZhC6sInE57MokYE7bKsrDs9bOPnIPHeWfsobyMSfBbrQOWG6ZviN2y8ORh5huG5
uU5HeyRpWCedjyZzWmvFtYTcx3lSri5FKdVqb34E/yTAI8lO7FG+/icLSEzZXYjF5q7LUwKVIQpf
V7oWXGcWDXYJe/euzak8Z5pLUXJGO+Awd27GugeZEPS8u8iAEW2X5ULX3i65Gu1E7DYSHRceOy1U
XLbVsZP+Z1/TxbqKkAlqgr1v11/nVkIY9aQbT1ZDNs/f3Bz6X5YSGgObIxxLtdTZY/ZBV9wpTteO
jRVt0y4avA1AkO4opRdxMW69IOmfM1MH+zRqHk5vtCqZixmtKBWkIC65eg3lTBOx9CLvYverKA5t
XXjvzHnBgk8uuolM8WUgv2454kJ/K2iijlruvffhcA6zPH9ua7fBXprdkV8HVisaP8sRr8jEUwBd
+hMCB2srHAE2xnQAd3fd59yzJvYkmOC92VunYUPauj5iG5mbo4Q1YJK0Fz3ld8vZjukQrNKgyE55
4l3HDnOENWng4WIDfrhN/GYU+DcoK9YjlfTTOA9I+GIwUgckp8jToB4wHuPiXcvTQSVIZSI/a+Gz
eV5ehPZKQMWq78sjOvD3bF61dHNgbDnluyTouR4sQ12XLvQrchy16LpInXqrGzM2gqiHjUXz5YL8
rNpELCq3sdeSAMr8uM/Moronbf4tUxMcVP85yMhsU6KRgBxTNZd80CxNqjAZ1nUX38d4Zy5Gwynt
b7kbygeEyfousVKMVmEzPZcsTrTUJ/23GREOU9pfTzRTD8DD3AfdA2oxT3C93oOoFe65DoR7JIXT
wu1HCMK893voegq8RPQ00CGnhd8Z/hdIwmDrRTXcFVZGIkGVh/s6JXH29xeu/WFQt4QlVBKdVGHp
QuiO8WFT0VRVbSiqmm+HaFB3kiZHkiw6JDWwN/IU7LPYWdiYX9xSb1kEE23YkIJyU+XAiNpWdzdx
H381qhJS8SxVo8Wm38J1SF01P2R1TN44lM67eiTH2R2R8iIrJTdDgU7izxrsye3WZZ2Uz/Zk+dvW
Ck6BY4gTBjtw/V6t3xFEQUV7PspDQj2qHKi7Cug+Gt7bfrReL30rfcqsTzbA7moOEG7NKj80bXPE
59B/0gazXg0GwlYrjE0omMO1ahGTqeSA9o0R07rsIzIEbiJiO7cBHXIsYEFGiwlmhtkVKrEs6rZQ
66XAEL6+iCkUlR79fCp9j2NmkD5HiSRUXeeubtK7H30FB1r0hjykcCGfa0NV+Ztv0pmn35+3h3yT
uq7bumYj8sVV92F6roLBUDHx5N9NlLnjo5MPdCiG6qQc8pZRN+dmOfnFQKUo7ptTDufm+1GOMDV/
+PHzH0fyN/1BnA0n0R87aOOxQjyn1uYVkjfSOlhbd8fWQcci22iJpz1rSt2uMHTiu/HDK20WIRYm
SxnF64ZrLeqUU57bA+DRcKF2QkVjYPobQ/eDo1ZE+XGIWodLSSEkNjXSFTXy4ZSAEztp9M62F9+/
MCh6yepdmoBF0JL4selwbSLHexsyINpZyX4oYZWDISsLdk7mVbfMwhRyuItOo1M+yyJmHEcAB6Yy
2ZllxshyQVDMilj5Y9DuGOd1H2eEZrNFw8SkFMTaT6LQ7ojOzq56QAXrmiCSzyZhjxUiMcUk4oXh
a58RwPL8+/tV6ih/+ZZt9v+yAqBSBDDcD/drmiJDVlx1Is2lthdxlbIAmivsftiea9OuDhdv3oSZ
olHheJZNVO61QZ/OlsvyxGKf5GaRshf6BKbForp8DTk5xVHf6HS7bewCjn8uMQ7cEzvQz6O4HKxx
qD3YRR5dXwZ2oOC0QO5Qttk3gWF/I7/QPmf05TKrFofM7wIcZCObO/IMM8ee9h+OZPM8S+cdlVNB
TMSA+FCXdBI0K6OXGKfXchUsIi/ktkHuJDNLrVJQ5AZUt0DiZVvZjSe6+vD7T1hWsn7+hB0WuYyF
Gk0vPutLT+inSpfW1XahoF89WF6fH4tShJ9I96Lh1tS3egveeNG5BF4v8kGzr2TdBUfo7PxsUxwm
JCYlrMfGqecXW3SFyCUAt42SE8r0OTIBNiD3c4CCRNceZflwiEleHYO426CgbVlR0QmpGk3bdxUV
a9lWlqfNfBpQW16qiqjWaukYq4Bq6lke+VoanmXdWtOC26Lwk4tczwHLeKtOAaV92HyXTUrVdib9
taI+Ev9osjgidEVnGU47mCieZKq/oqp17xObumZappDR+rlJb1smaVk07gOa84tmDhgDPaTw9sa/
m5nER22WA+fKMTRcATpqI/1j3CA9uVQ3AFweItJ6MPSlVEWJ4jT1A/4nYBnodU6tqsdvsEn4lB3c
bw5WD2btcrj2BOZ4giqXbkjxZiicVTu/2JR4QMLvCuc0Rm56w2i5krhoZ4hfsyQNiIGhJ29qSrIH
Kp94C52O+34MgUQz4D1Ta0Dt2nb5xtbF8Do/78GRXyQump+mAlU7O5o9mt+EOgff5CTx55nixfaS
eJX6UPWTcwV7H1LwvNWTD13ZbLAwd39neNM/TvBosg1hGsjY5y2bUD94ahp0RkJX3e5w0V71FuOd
mkfQf4eQlR9t6+VlyUxGjr6VayWoWwd8R/6hNs1qRXiWWJlV82hpRnOV9cbVpcudQk9QMje7ajL7
Sa6/81kuEeQ85U3uE2uccZ8lGYEmpMPt2w5M5KzKGWYZjuRXhnT7yXvDx2NSMe1JksxrZViDhguP
ZaXnJyuygDur13o/JWQJk30DeA0zDbSjq652rFUUVABfLYuiV6Amj9+P3i+tGUOJy/vYK14FC89P
lovWCkHIvo6oTIcJxLa54hsVwbBv8002aeppCo1vMkulmM9Avn2T916csOtRAx8Sb6BdSWUIEgEI
+zN02TFdd1M1EJYTdtDnzlPOUW37y8byUeLMOo86KwbWV15O49rHtMlwQPpdTJo581o/P5ilFx6q
zjpHcRzvBZ2pNXRisXH8qlw7iQoko1eGa0Prh2MYsY9qGtiCzHD7KbDpUQR0fZ2y7hBGw44ZDIPb
OGuuYmd4a9WpXGk+3yPRtjsEopB6rHY4udaobcW8qmtZGm8gWNDaTr3i6BCbFZbRSEmsL2/sGFFP
SXjMZCEA8tvhVU9gedipOisd+UKwFqR1uf39GEzM48fFjE15iFHYZIJGnSmFmz8NwpBUiyKoI3vr
Yom7pt0d4F/0nUfZhemSQqzKLnaWVauifgbYoJIF0AIKSJYI8bQFlitUzzIHJEkjnFZ6ODzg0FF2
ta04n6ZcmUlDYBNMh2m6DzYEchTLem6EmYGnb8c+sVe504pxIQAjgpEjEl7sdNP3FybM8o3BXn9Z
0n604WWUO10FlSfVbX5dYSYOKQENWWFsCjfUmLuY3QaWbhvdL7R1iwtk3Y1DvkpmkG40P8ijHw9c
2yVDXkHHyuq9lesTYK/LMN0Mu8vxp8MUIArLJRSmVVfcIQuM175Q117jsEOyR3Npz9i7uo2vnZht
4lDY/pqx3D3ioUZLmRNh1PsxMW60FhZypWZm3jvOR3GOuoHI5SHHjJljLykgvpq7sYY82g1k/4Au
NddS7CNPERGY60ijX8zKs9yVsxW4BUu1jDEVrCVJwRNFfLxMnlSgmZ3gjtx4VnIu5w8+qXH6FG52
9u0OTukAcHxM3YpAVr3iFSTuixey+Kx0CrDYpE5amcZLGx7TiU6aextmI/JsxxtfkwEnqB812w8/
lIXGH/+q9312A5N1lwzVI/tkyg95EF35PWFbfhzpuzzu7KufjwSZ8nJev7yHZCo01k0ogHg5dANl
eADDFlHQii/MHRx71gBRZwnGSfwieknip9nU/v1URY/uIEBCILAjv4r9YdFHbwTdUyXsXPMoqaIV
6LubyxeZt2wQh2AcgCgk9TYPneGUW3W9JY7g+1GuJvtAZHuS3OsthkmGFjI7t8Z8NMzP1Qawd2Ln
N/JyzBw48UQDDleAeLhkZGfbVWfQQwEgkjEKxyQO5DILVrXqu1cKjjlUwjN/NXIEEVY++yJffBq7
ST0T1RRtjKHP4EUa8TVmvmrlpYW9TQtAv0fQX/1r6ZT6miLU4kd2dGRbr0VLqCbJWtgWMve6zqdH
qYWNDH3auI64SQu9vZs1hLLymv9yFllle1fF9k5EuP2R8z7QwazhUzvq8tLZ7wi7UF4dqN+7FMR+
gDq+QUkxn4+ljpokTe8hlG6UlqWFSgpLMAuLEyfKr6S0ja0DPv+yn/YYkpv15UurKNSweOKLl/qv
agjLTVbVQAvm53JGnC3XoUZRZ3rohBkBb42iYxB8a3VhXMvhpBLlSGF+vgTUoFu5OIHWMt/GizD9
aGX9aAAg3cvnG5CKDBpKv5ETrOpaq7Ty9Usaod86yG/cDK0Vt8Y2xGt4yigTwbFq6VnknTihpPJn
50U0eu7GSod2oUteGpQi8B/tsGyxAy1rxAL3+jQRd4Y/8lKM4QoaDmNDAsGoJP5B9gnSUOAk77td
b9pc3noKNb1Q/Ht1iGHEpE60kR/c4NqfLktNpcsBufkEJWVqXZ4Us0S8mGc3eYPDillL3Ugal3wY
NCUGNJpuassaj9RfKPbNymhpGmzQz1J4am+kLF6uVErMnOuu0k2sNW2xtf2+Jg2AVYhcj7DnvikH
GuJd7/q0A8qK+gNFzEhtTRqKlIRlFVPihfi0jqEFwalnvHzocvEq9X5NojAZ9N5L673gGeUNB3zg
uO8Z0UWCaNiA6bt3HEYcNQTqmk4dwGuEog9+OSgLSpYjAaL3fl5xF85Tvapq8So0EdLWUaHdkEf/
IzxSvhBE5X9XuddnmdrPWxrhIHQBdGqbiNnQj34QQXhM/ybsTmWbpKFHDFrx1tZ9e+8nnrtvKFas
e+Qyr9NwD4fXhC8YgVqxRmujl0O/lZlHA14IO4Y26MEZOUxAoVZW32ov0ezCI26Az98jsWIU7YkS
7QKfrwfBj2y7FYQBbvmU+t04eNfshZqd5N5IDE4v2ilcjWayBe5OdPocFJPbZXI7OspKbo3kQ0i6
72rIATj3SnUb9ir6snGWjkzQBAbm2O2ljm4UU7m2AAeu9WIwd6IvypfYf8+cRHtyCjamaWZbxJXU
lzFQE7m6LTsBgGg2pQI0It+RDoQfekxgJQ7vi0wUBvcq6HxSBQp2eoe4Vk4XhoURNABMFHGN8ISW
uZqF97ausG0WIX3XQcTE+2R3ekJNI8hxJBCgkQJmrfMbQGwNzd422uXk5d2Nafp6WYXrCYQ5bWqf
Zama3LB654SUFOWpIBCQ7mbLV5gETy3TjxqHzUOSWOapOg3LYYr6GT+8/oHF7cu8PVyMz5c3MyEI
mxVY5B63ZKWgrHylZJ1uoac151plsB3KawmGrMj9OkyoTcgDY7XqK/atOi+pqJJZe7XkXumC3tr9
fumnWX81g+sWbnDCprhc+f+HSroBj7EeyDQ6KGST7nGtmFdEXS/l3cO8B2YLWzBgPmK6J8WKVw7w
yMsp/gnl4I9FtlBayAFN/SC935wwXtYP6aOOU/B0UUW2hIx20bNNr4+ttgmy0Qko6JpNeTbi/NZh
hXunG1V63zJpg5CJP2nk+ypIM6CRd3zjlgMJgQ/ggUENLUrm9V/c3l250GKBAVFsC3SidiY4gVe5
SRVjKtrhRgh6wgRtaPfGfDQoWbGsLLrjZW89ymAYFgSHGlvJC2iIeek5LuXiQrMdd+8SgIn8Bjr+
/OCp3hPIW+BaswM4Hif/tpu+JuhKb0g7xT6l0X+vpDtNyvXdFuylKCNwVz2kD885JJPfXcmmEeYz
ZvO5fdQO3kE3OgShOc7iFx15iN5HYKF9z1i2HRuDhdyy/CjKxV5VLARWmthKkzV7ESqO6P0vDz7I
rFUf2HdalqBx/bOSd/nnEjWte9OcPhsEm14JDrj4uZJNJTqTV+NvPK2dVrEOSXMpmpbuSJJOUBaS
7WD4wBrdGCtRPaLQ0pwE1PlSRx55NSHcgQ6iUqlJG3FKs0Y9V2bOFrAwX/xBCddASY197hfq1g6H
4ZJqIbMsJpW2Gmwof/Ej36KNJ7oTUlxQxQC95QQzuqO2MeuJ3VcLSbHSm/DSxx16ceoHTb8UsGqr
myNAHXQEfXwKU0y/Sm/FzIKoaJNkUw5F/KCNzTvuEetrVtlrOQn9/p6SRfyfx38XoB37qdnmhmvJ
/lg0xAxKRxel86Hs0qPWWfqDMHplY2ppu5a3CJITQDe6//3Uj+NVQBZebzT2FTk3mCBnhvefp/Dp
d76lY4pM9WoV2Q3pjfODPBr1yEbLqw2nTizk04g7vrWOS0N2BkoEpmccDTO6k00++WAOKJdEgOxW
nipFpJx+/xHozscdJfgTunLC0LCkgAVxPtRBuhD/YDXG5ZGirbmU0DzsL9+EyJ0bIyUcMcs0eHBu
9WT/GtwL7GtlJgY27DCv7x2dWB151CdomnNTXcVWV92bwvv+/I/f+HEU598KNtCLeu4m5Ehzjnms
HpuCyCv48/1d9eeROZnfn/NF8VbQ2GKCA4c7gaX6jsdQG5jW5lQQ8o1Nw7GtgtBujkT5SdqqrOSO
lpb3QijwVTN3ESOEEKzD01c88/gYED3onlFcDQHBNrL3fVmSGnQnWil+hoBCVsacR9d53kr0bfyU
NmOx9yyg85fJBLs3sgbSjrYEhMDcgx63zT1HZ7UZq5tUVa682jsrukZLs5mHq5hW+NWcGdsXGa01
xpSXdozXvcjza4Ip4E4VSr01W3YCcjs4xWa9TYxCWTbSlI5ePVhXVXzf6iFAtDGFWRiPT0pfDDel
cCY62uWzjKfNh7hd+12vwDnKtdWFG+FP4K7SVENXk4VnaatL8KN40VwlhaO/LLP6oAWufdbJ+rnL
x+5aAs4sZ4rXl22QA1SPgZqtqpDyN6VUNnmYG+dcJzus96xbPgCEhLM1Tx7ltcZXhhNZrmvoN4UH
n2U8sDudrDUa23pFdKRssskH7F9vcYUfKaFFvXZTunK8YpbLBnj8DJXvtZSZVS1vGbtZspCbzybI
7HzlwfJWMCKOMk1IoxK4c2sl2pls85eTQgS9xMpPvPuVMwxiU09WdgjwKNMQiY2nOat3FXsqDk+C
KpGrDqjUBis6ZDE+aylm1blDIOUXzpJW8ZzoUfNVNaG67FPtZXQ9lapopJAliOBiAk99x2JpRcQz
yaeom9CDFy9OoRUnVUn43ks/orQn3pJae5BrfIuS1dJoSG2QzcZQNbtNFlKfULp4vP9wlKVAN7RB
PfL530obessXcKj17E1ynyMTN6OjhVjw5+I80KhqNTnUyjxN0DiCnjnuJlt/NAzvHDe5oLeRgGZJ
E/aZAR/m4DNjTS9Z0AawGdAWZAJR5KgokNHBTh4iEFzd2NenkEHOtZsvkkhc6PajQP1yvjDVsr5T
6JwuZKEMFVF6FRc0T4MsR+GRncDY1g8tGEDdxyXsVhDldSiQE5Lh3Gr8k3zlJStT3LzouiWgWD5E
MxFeHlnsCWNLOV7e1SQsYGLzA2bBaWvYxbtFBWVVmaq1HCfdHxYq+rHT5dAvIDtZobYPsHoiP5Gp
S/atcKl/dHFT76SA1sj1kx4HhLSxaJDyYyu6U8owZh2K2SxgO7jzc15ekZq3UVo4598P3GRQ/rp5
oWjKkI2IW4UOZdvORzRrHQZZWLaKfnWBA/kqc77V5kQwJG7QXJvoBzIFUu46bfLZ+6io62aG5Rjk
mW3ilG+787Nko7E5p7Dp0qJvyvhok9lx/JMJ1A7teJ2XZr+3yDbZ6nad36Gyr2YxqHplU4xCjsaa
pplLgU3Ff6fFMrfOmOtORQsub75EWlAt8ArWIrH9E/zMWykFrTxRrZwUAsjMgViPLcg7BH7dYvKF
v7crrbojAr3d+SKl9R/kd1Tj9C+5H/84wG+DA5NyFElGbnRA00AFtkPYEhXNgPseRWeJMu7RSukw
+H7m7Ec9tB7Z+qKMHAOs36VXbY1GE4fYczAHBlr6MHrOV2ec8UU1OxPVThD9UHk75eVse1Xyo0VP
k+Kz0WxlSbyJ3GBNj6PZys1SaRhvlZ3nO8jL79oQsQRP3TkSDrws6T4AuqQE6s+HPDFDfCANWYN/
PiePGm28qSHmrAzdJk7AoTxgCqXHs+Z66CtZG2PfNlcWQqan0nAeYxbr714wLo0wjQ9+b2s7MPwX
d140BeWitgL1Pknrl0KxBxyzQn82sB9W/RB+bjMtALFC+TN3csTcbmdR8ANwOcunEFwWECXYcdUa
KJdp3hPWtcmoMp/KEoRf4/xLs8nCStO+p5hc3hPWb6JrvrZBMi7KpnnpvdjEpO5wA88P3vyQmcR3
g+ABbKQJNIcjNFlNdciSBDx8xky7LIoqupVPtcLNl6XkWuHRecOTNTxSsv8G3zT5lljLNO7Nb30b
vk42IBGsBsbFmMaafzjRqlikoh735MHtMlnxIrQG9oLlELMSFHvh10yjCbhZ+YZCJdGQz+TOSr5d
J2YD/fsb+K+LT12gm6HHhMTaNGnkcX//VMrvA0EKdzHmhyIwbqNgJJ5SaPqTD68A4LYR3eSAyego
wOgPeOk7uUaSD8YMNUcaw1Dvd9G6QjKmzNko8qGfuxgUbADFtOxHq94Ui0KzlE0EY+NgpeY5V4bp
mkSU9cVUFthptW8LmmU7mD/TLRWHfhtMirKSA92PU9m2qyfQPPKT+H9fhv/y3/Pby4K7/vd/c/4l
L8Yq9IPmw+m/P+Up//vv+d/8+Tu//ot/n8Iv7Njyb81vf2v7nl+/pe/1x1/65S/zX//+6lZvzdsv
J+uMjv54R7zfeH4nDaeRr4L3Mf/m/+8P//Eu/8qnsXj/1x9fcsxH819j9Zv98f1H+6//+oM13k+X
zPz3v/9wfgP/+uP+f/8n+9//8d+Sv/yb97e6+dcfiqb90xAC/BsKKMOeG/1//KN/v/zI/ieIW9V2
HMd2jRkj98c/MgysAfQO65+WK01zKnsfhP5cd3Xeyh/p/8R9iwAZuR7TC9iqP/7z7n/5Fn98q//I
2vQ2D7NmxoL82mFFwmyZFuZQ7AOCHdZfqIW1VhJC1Sl3xHsV15oWPpDJlq6rvsoXPVLlddD1xqIE
m9eYhYerlhVxqcEURdus0cpZ+K5ITmm0GAwT4KsKEpYGorb56TP9/qp/fpWGK/W5P3aBvM5ZtOsw
jPJx2DBOPwiEUGBg6VOCYzAotEzq28YLh01cRi+TMiqntow+uyQ2ULuDhOQrDgdusXJIO7lnCVes
tZCEHmJaPmncbzvABF8TpKcbvPAPlZk+hE0Z0aNK2EOka6XOQVCVzjerSm67xBGYd0fngA8EOyGh
ZNEYrBL6+uCBm5e0CnfYD7Q1GLiegnJ0RUcKxB8ziTIaV4aaaEt3Ig7Hw829yR7cjooiTSG6xe6I
DpnIIm2wNw11FST8NVlHcPUijOVYmSham6wAdNomyy5RqVp7zj0pZj572SvVyfexSHg1s6dYFcYq
O3VGf4Z0Hi5rHwVPFEAfaNpeXVtt8RVHs35Mq6paOD6A3ia39BWelbvAyO6MOMoYcPuviTU0RyMc
sZaLksirGEb4DHYCJ5Ge0KGtW8XzV31fQKcMqlfP7e+gEftbgoO37IoTenIuKjRHs6409VuVvPlR
7h8Lj4hcnZzrrhgBsyuVuuiAu21Yqd4gjk23dq0OB/lgMaZh9XGjTZrjYyQ2FisKitfac+3rJnCf
Y5t1gKMgEs7CZAk2da0TmB6m+BdDpcPpMw5LELKYHn3rOWSSmS+SL6UC6LsPhoVvEp7th9eWig5K
FDXrbOzEqakcnJRLwFT6ZAFW92vp0RsV+iZiGVZBKUNA15HrahbfxnB6NaC+xMskJMSj05p60dMr
5LoPPltFZqxxeWSrngjDPrnVPI1CelHtyjB8QTT/jen23Sdhl3DJZ2XyhkVi29dKpbjLqMluqBjW
s7LcWreIYMPGPfYZKZ1FBBS+F685jfemDEcy7Bx7QdnoOOh5u6l791aH7ZGSOtZgzDtUQ/ngJqeu
zJ0dfSEu7bxEnx+BqRH6VgFUS9iCTZ+lykGpIfZbTlVQXTd5S9uxZ4dEDkniE6lFjfMxaOmohP6n
ILVpDuvRZytvVh4qMZPa1GYY2p2kQ9kUH9CarUkaV66oai+iKnsaQOeJCgV5IZYsmNxl45jRWgTg
TnLWbLWjDovJpuNTahUsokPTTeXCmHBS5gVK17RlflP6e8YDaBTEv7Kfa5eifSp7l/TqeHK29uTv
WEVnkCKD51g3luaYzCgY5cpPo2uTGMPK7t/zcTizgyAZUWNbazXn03wRaGqPdUgnpSmwVslYfraV
GIZaScZA61VLs86rtW6U31BcbuBajGsChhahZusLdSw2WpinMOMHhA76AVnaaaQ4RbZ68p7OzI0W
aYhhf1abcudr2uvgqp8pQ8RwqJIYdClCha5RcBCNRMjVcXfQk89WOJJrbzbLvO0WaZBdO151Fg+h
kSG19ZpvFnSISCuedG14EmX4qYm7L6IFYhPYcAhgAePVOocVsT050gtkM5iM8ANN6nDsRf3QWHiS
2joijRMC++SFT4lOzqeqJwskzB3EpYqeMn8m1tOFQ2cVJ5HqbLomspZzDGDaWEfRA6at0oHPYYcm
KF907dRTInDvy9J8x13tbbpYc5c12Tz9BHnWVwgMhc+7GEvaW4UeHJiI4lOXWF+D5M7t42QNj+OR
gF1/W3UR3RafwPWyHp1FTI4NlOAXbKHw/tpvqp4V2xxzlqV6MF8jE78QqD04ZzZJgW26skGbjUYM
k6Q55qW798ELTIjNHaLnwDaMZH8yNdU2OwvHgx8NN7VwjYg9AV2UAA3MbMC2YxIeA6U8D31to6ow
F7D6ChLfPJPbwX4iDOPQlvGda09sP0DkLVm87VtmgmBFr8NaB7QHvTQacNRMVx402oYLymPLtk5T
9dn0966TUUaBeoy67lV3rfbWD9kPFi4cUpxLC73VEYgZRQ0xT0MkHFHwGzdmTPdnTn3bqHYtFpk6
mEs4ql90oRabcRDH0r8N4bkzBGdvwhTRIVf9r71Zg8On85eH/Q2bPnOa4t04o7GpQxlLkj2X04h1
2C6Xwq2dpcPfBY5hE96pIterUv89JZ7PyzIVlZKRoLBM9oW+brmm50yEVW+xv4mrdl2V2FVcW6xG
j83SVBMiDdE0rtyz18M8iu8TJ082VkhdH0H1dgLAtmIrwe2DAyZ0fBcARzYsu368ZSlxHLoQG3Lg
tZu+q06ebxjbjiLpwdYfXCznV3qJXXGa+ZVtV5Pn4WZUFFdZQzQge8AImGAVbbF7rtgGYr0lwK+1
9+40ehTImQexwxL/VYOadT12dUVAFyCr04Xw52KFO4cPTV6ww4nCtWItK8CW+34w4tuCHdwKGTxa
e3+470DUjtGcqelV3Sb2CY7x6rpGCdLl6zb3ECIyX8LuW1dk0D0Y2bBT+5WGZWpbRh21NRueDQz8
xdRSEhUTlVws92IVuImODzjl5k1f3bK7te3gyYt6+Ggie2p7d1gXlDCrJtOWqiPw/rRUWuIsJT7J
ENEqn6iB2qbyPNq5Sy6gnS7skMFOcOOQHJovp0gwQjuQbHqVD0yJcL6WjzhZb80eOWCM4H9dl8M5
cfpkB2UFlWuvw9YhtGUR22F9BWGYxJw2/VyVjbnk2vQWqhmxwZ0ofCXZuzJq03Gs9auumVBXeAHd
/UwcU+IWe/zWrerpq9yAFGqrxnlkZj9PZenvoqDs6W4blGwiE2ehs6tMLcKSf8sqrr6TDxE+unWL
r7UMh5uuHyKIcj66Gqv8Ct+EglV7WzpHwmY+N6a9HUW3yNr5BbU7iufu1vs/ns5rOW4k26JfhAgA
CZN4hSmUZdFT0guCpJrw3uPrZ0Fx475oprtlKBaQeczeazNK+fdOjk5PNksHHnEajNMGl8aeunBQ
6lAOONkjMrIqNb13y88OKjSJO8yWq1BJL5rzd93ECJIj3nJkfemcy5opP46J4gDDpMve5zWNyk+l
wc2NYH2uyNHDhRvMhlp606r/gnVNObHU51JtcTl3+Mn1llcKhNmLoUMvH1Vq1uglU5OcY6BimaZR
TELTascgWqddBmE+jlmRPjouRosiqOuZ+3qgn16gCYnkITZUHcetPMdacts2fjGkYNKU7OQxK5YW
dRdhCCr9a4CJ/Y4/xaeTNsBr4C5ZSsc1xuLR7MTTAtLYt8r5WNbpDoHsf+UkD0v5Y9txiQTjv7ok
MhaPRuSSd2xQQSfs14X9ap0lDGlIMR8itd8H9Fgz790p2qxvJ41wZq8oU0VP+EyHKmzI0fFtNBxz
/wM2Y5qm+1xNx0lyqZLaGAdNaf0Vcj6jf0P8n+PvNmZiTlTK37WMH+edM7QIjh4TCYUY+xfGr/oR
1NDmtblzVDvIs3KxtEM5z3jFq9Ef5ozZzCxsfPIOQQf9pQV6dNU7+TW0zKWYSTd+6SSgOiOjeUGq
a3CfuFjvh+cqib+kaNwmEzi+6na6Wk12TvltvTWNaw+BLI8hMH+LpMXVVHyzsoKi7x0vjZ1PbE6F
7xh/1qLSb1K1UV3M0xIQ/pp4TNpcchihZIECRL9o1Sc1jcShriMsg5XFPV1hPikJcd7wg+yJWdG5
jBJAhKm5H2h7njzpr9lcSD/lU6lZsIs0e1GIJvEgCP/WVCdkmVGHcINChgEg0UiNdtVEFn6hI6Wv
bCZlhJkIvfkmFtA4otlaDyCX3CbFCQGakG9QDxSoOScrv1L0xFFEOoneWrydBKo4D7TRjlyZP6dk
z9HhFODZ/ebQN9yiZQu1THEgoukXXOJ9S8y/tk31b6IQrtrkd4iNWUi/YR8ZQ31lFVPHeipfq2j5
iXtI8UI7IQLv3bQ4146puGqTNu6W4bSZMpisKn6ywDSeq7jK/bGpOf7BMitFRJmobFC6ite1NtgJ
plV70GQ1sAKeDD/aPZbZHKdhOTrSQxL5rQ0O6HUPqWXtSVJBUNTLD8LYwb42nqi3IZh0LfWyPIoQ
2To2ryWL2623QpmfiDAtAp1IPa/pxksKf9+N6/S/zgHxKynGGRJK3yqyEMp+5HbTYB3oQz3D4nNQ
OBYnE9GawuLRvGhWe6b787Ku/2MDbrtI2K8FHiUU+QSQZNofZKUXjSbhPMEEpV6zs1MW2W9aqTJD
juwotJergbL/raPeQ+l46pW4Je9xJLAzUw9Do96XrF9vJW1f0rR+06TAnweUq4m90+erox7Z71Ui
Oc3IBVjUW5xFD2qWWDeyjMu3BNMlj9CgQXg1vdVghku8KZnQOAlYrfBY13iwWiIDF3pePUY/7hT1
QYsLCoJ8yF5WNOfLLbES4tmM/q4qqlubwLFZR3PlTH/krO5OaAj2U/rBNW0BhiVBei3PU1K9Nrxw
ZCC1lTe15RBEVrXcuADzM0J4KyzXanuMowXFyyC+Na3RPYD1HywaXivlM2+pxsu6/WGzXntLojxZ
pHnGaL+DxEaS1pU4dduEIq3Ezg4KC5ULIruajd7geFb7MzRtdTbt4s3YKHIXmFgUrPltaCBsaj2c
PnFsimp1a00gLYxk7kVth3RNjBEk2klAgsRogo89NvNnHDh3W7H6AOF3EZoctnxD5bkT8SW2mwwf
HuEzawbQdcCqCauDsUtEiPpMRnANClxtCXuwJtp+DjnUkW+cqstTp+wVnD2NQdO/ADr6g0DG7xdL
DxkQ/+gzX4hSt9j3QEHL3ynG7rUx5zsty1UngtElUubAK/N7XHh8ipz5ojWQBNmpbLyaNfbaXaCU
gsaWHPk1It4a7BZ2D/NIlp/PGmHf9VBy1R9LqTG6bNDQ4YJ3UzNab5goECrOPo9bz7hU+ZMrVVCV
KXRGXa6hQ7ILzzBNf7ZWnZeL7iiRCAdQrELDyeHs2srgI0VrD1sP4cuwwTOMwzeWtguPxH8KZn2B
RR1JQEcn32fBP+NDxP1x6Ew8xqpGgbROxmXc7XnEEg5PrFZRghkFrd4cMJh5z6h1lNF8J6qQb6Tc
VL504l8SvdHdDhcl3rynGLChx+EUzlv2lJWzdki7zKc+2wKJgRnjcItuev6kvpCsgRgNwEtlMbHM
SPpmEJ1VAZvOouShw7f/Mgx5RB33F2LFgDZlG08NcOOcaNtlmg2fEu6h3tPiB6LXNjPiHoyqd+Ze
AjovGIiIoqO2E3QnJOnBRGHQYZf5H6AWP+WuzzEpXitLvNfd9CYr5Z5TyFIKlfeNEGBna777Rjd9
PFs+CmDcj9ZMlBgBxrjD/tSieocVgNS53CVfTl7BZkxPnS1bOrOW33jCzZLKnABQ4HlF3WBELVP9
yqLuK7Ibz4CT6o/cl65urf8NamO6i7VAD7fz44Lou876JXTyNnbNoj7Da3F88PSXng1zsMuSSIsL
AXYdFTSBFRQSgw1nZXEdaoUVbAPvQTJM34NJM7eNlBBi2vECdWccjCkOgQQdIs5hN50i6XaKCctQ
KPA7oLL3kG991Sju1qYvR91ZH+ijOmjJQcZNLGeWH+zOUZVjMW/Qj1K1hJMmmD3O4qdpIwismnHJ
wBF4K5cscSkmE0Qy9oau8rZtHzmlreFWeksobDvdq/ZrGIa/hiw2XEwiBHnX0f6BNVX4vg3mPWpS
ZE+St6l74XaaXofqlMRj6ta5xAutf7EgJ3CgrJ0QZcyLNJIL49LcY9RMerHUYBwTEyV4xRYJfzLF
08o8uvSSJI59HBOIHexDqiD66brYHWZGX9zu3NNNvHpVZUi/d5qGRIO68FWLqVunLY+Pq9k4Vw04
kitmnoNs1IVPyGqItaBDiMT8IkVjtzgPsw1IO2mXPFAUXNVsuY6GDfRiSV+N5Ij1jlsCS49XRPbv
uRqQWqJyQKvdDV5Oqe/Fneaua4HtvtA2gs5ZBs7XNEZyZjR1kGs6G3E7Pi8j+bqJLD0O9Z9q0UgU
X40Pq16UMG2rD23Qjps2nrLJvBgWLYCaI/ksW3QIM7zKZcLIt0n9omfjacz8SGE3iREomBsGeaW1
/ijmZUyzp2FRyT+uS8tL0jIJGCcfOha8ARl7BdG1BG1M1ilZiU2eo3LxCwsBQjcyDXZ0rnYIu5m/
9Ie1L+5mr5MV1g64bYiMW23t3hbttRsyn13nR6IHjkVtbPL9h8O2fA7AmOkG9Zg2kf4NGeJdNZgo
F8VrpBt/nLKOXS0xP8hNdq05/orzadcCJJ+xYVCGdrzZi+Pqxcz9jJCm0qBqb9bJETIhw8p5w4f0
nElel9j0CaahO2mNkM/8sBnJTRnmAzd58StF2qoOkRfz3v21JpWx5MRMabk1RM5yjK9uqfNJlytm
1k08kidDoUZSHjvWNKwmHRZRWTykpSJ8kqBordNPKeYPMBmpO5hoa+LI2BPE17NS+a3svncqgKqA
wxOD+DFGcdfb/pOLXLu2a/vb6J1nkyRvurjF68tJD2bZ5hxVCh/SxAQLFXvi/qfbSw7eannb8HBB
x4Nog9+7KgkmFT2zsBinuQuF4tLFjXnHobg4yh9gffVjbNswnzgCiu6tSyj+dYWWWzAq3fw11y6l
cNYXo35mVeD4agfoddk4yqZZ34fJBkD4+VJtqAc3vYiPqV3/sjYHHprJVDGP8yDrjc92T2hXszfs
d4RGVvK7Luw/5ar9F5X7PMqsvuw8ENvrpDVMJT4cZba9uTJrN9p4eEYBDBkaAhBRjJR+F5NcyQOt
N+uZEOGY3HvuMEw2/rrBGES1C1a1695NasyoisqQPD9chWRdPA3lj8wcPLJm6eoLw83FRNYMbPK4
RVpo9PC6V5oKLmi0jJgBCH7uFw5p/d4RI3+uDJMvb3rDGKA8M4hdkDW4NaLbwFiS+8hKg3E7QzGj
P9RL+jGUjuVlaqsfBIpI3shzagoGVHbQEFrmwsIMx3QiG2VHN0yGczEWdk8VBoITgthfkaU/LC1+
U5vkdyYcDJVy29dScetWsnpXnbYS1ilTuulsjQItgahvVTE+4xmsfaeFaIcG8ItA0MybM5wnogjX
en3Q9MWjtuRNRU8nq/QwbOurbrRPm57Hx0WtOCEb+dr3WepjSOdy7fNbXIqQWou7QDhHmxJFR5J6
AQ0Q2vbC+w3dxSCffqxbsp/FcM/tUDTJE8PuzZumovUGisMUnfslTor0Vjrtu1YoD87IgGbClwf+
I0cOWj7Adkc9zlpuQShDo0mgBHlTnxlUprBLX4n5rWhoe7CaMJ8yFTySbWGjWjZ5cMhH41MbskC2
EtO4uHRpkoTZRAR9svY/U8MgZd0zF/T60CuwGUdgG9QOOtb7xVT9ehZ3MRTiIRrBIHREKU9jkl67
ePtebSMNKqP4JMKivVMJsRaMjpk6/XDaSqijnmyYllqlkR5RbHSHsZ0ZDUZhGgMHJLgmV74nc0uY
5jM8WckZ4nprTnNXfRmduh0NxQzbrfCTRly0Kcr8rIk+RtSQmQlWnNS/eJOmW1brrYFD4Rem0vvs
QOAcO9vLtg3fWY34a0kIkNb0NyR5xAt0WJys8bAO4o43zaEXLl4SBTSQowC5bHHk5f13ss03Yrdo
pluq2WEgBqTAgyT5yFBoE5Hcf+TsHtCJM1djayYZ47nmuDzlhgB+pApiQfq/rLHwAG+g3Lshz728
Z7Jfko9S7NJ8E11eSmYzFUPk2ypHUt+qDJ1FdlDqeET4RatEFEThruTwHuymgRS6jn85IGq/rWfG
GHR+UdVd16p6NrRI0Aini9sbgO4h8mAvNHtcxLzGSEq+W8yFnPfmehSL8W0NinZWZz1QR+FJFHkv
jjPBRYy1g1P/VQsqpJJKZGG47wFtf4+OaUV0Z8QAk2d8/o4fmTppF1BRaNYV7jannLi7o6KB0JU9
4P97xdnpTd1IlgbWWHazkLaVAliznQOGnZWzKNYLABRAKc+JopGhvm3A8veoQO1vXcGz3ybpN2bG
hDyfWf+JJ72nyk2JZ0+s0T5M76013cn+Vkaah83I0mvaWmiB8x0Lzet3KblXQA+DZdSyRFx6W+gX
EBYToUAlOZ2WfcZQ4NLCCN25l0yi78iQiGQru5uF8fU46TcLILDbO9vySvik85irDhTVeH11jDR+
BJBzJU4MsvY4v22tYt/rzAAo020fMaemt/H9cJn4KAe77OvfSwGYrTHXTyyAEVAaNblUoCKfNTl8
r/4Mkpg9X91QulfqzTKS6WAiCfNwoswuc5Huqxq/nLW9JwDinmoE5I9qVHxHiWX/EvATgsRSm2PD
6NuzDLW9AkYxotKGy2atIUO6OpxFm7xldnkudADr0vpSJAMZm0jem4mL+4E1hQoWsqyPqtJZoZo+
55Xd/+hm9Hse7PpjD7f0dYHDy5qaF6jE0VFrq/ZkzKlzc/gcAiNvkj0ih+ir1iT9wVrjK5sU8sKX
TX8fSH60Y+OD0alxn2voJJFi537LXm2ynRkNzEisDDE9x3zq8GulTcFwCdOOnMgzEN3AjiF3GHLr
xV99jts3HQCOrxQzp2o9tG/qMqhBls3EJcGGzs3ZedZIfX8WZTgY0uFv06X41WwlsI0oC3D6xQeJ
lPql5GIMu9GovLErvqs46Y5GqdwdABku27Qrg7r7LPMJ2kF6Hlc5ERJLz5xHECy39BRrLcTISQvV
TYiThsiTQhgGZy7/jDn/y8b6NFPmP+3wW/Jq3GooqmP/YsofDVWQVw2JdZhM8sOEHDwIRp/I+SpG
QmoamiUbmsThZpZ8qO7UskIqrQ+xJbyYSk46GXN+CzaTu/fdSN2acLMUz5JIB1opX/DEpJ7W2qdR
TYkhVOfBbWMN5zl0uCRNH3vmxKWukOs+cPjkQ0pQgaHJc2PLvZodX8Y9saiBZqZS9pzyKgKaZpaf
YOv3lJy6eK6a/EFNfnf4bF+dCuDwKORrHtM2JXFm33vTJuARQKe5DPGDk9RvPLV1mE8m820ecjcu
ekzf4zDBNcO+TmBnkOTJTadzuuZQfP0x2ghlFs37OjEJGQZvTcA46g19uuzN6hGb6N+2jy89ci0i
gJP20LYKo6PKPhHcnV3H9YpaHeP7ME94TEkNlEGKuOCGQ2ML4k6+dRJ/UJbuNj8yObIEaGuzvEHT
1Q4ATS2OeePXTkm06OjC0tjeiLxeifZb32y6WW92Uicc8qIK9MIpYBDTTVlOl/2mzyY986HPpPK9
yj+GutPixiY75Wv7hjy6PEpQWbDjVpA9GlCWaKRHpCTI58p5macD85TusArsybIg35iMzJeNkXbX
WElIauEcaob12nSLGnZ69EfMWk/6NF9wV1iVn+yy0WJmm6G0zhgUEJouVpsR76ae6Th+98k8noxW
J14zSx916FUYQZ2AnUfqidJCbFqwfWkS10lmWsFx0HwQ6mc2FRrfCUkiM3/HALqEpEXYk/ws5jZY
DMW51JiKFVXk52mdHPEvIZGeKsEAR2EvQ6VD+4TpsGuJUVskvaXqBJtV98G+pNeSeA50vm8B+Esm
ADX8bSD5/8TFlZ4e1Ybtv9Iv90qjkrVG9Tkr0wrxKAijKsmPBAiw4iNQpGOw4zVUWKx4n000tWdr
GX8XSyP8olQfOZL1gKXvXbBmOY8MHM1+lMdWk3buUjniwOHqF40kPyYqmMWl/Kz9B9whMndbWS2u
ZvTP7BD5CGMOrGaoG7+f4vpM66QcZqe/tvs/ZVLAA9l/0Nj+YhhUePsUfX5T4+1myZjF0qDN3RlA
yOb1Cm2Pk1O+V+gLk0Tn7R1akjoRu8TqfwJcClMMVot5BKI1bc7b0jUkQXXgIZVuLwuleU63zTzb
GVOKQfA0j63ZnU2WRyz81wQcgZUcCqUfOKj2P/ffHz7j9jyrcgrh3pi8JlMZaiK6GGZtn9mTfzpt
3eDE+hosQelfzSdjc4693pXHhbQwN1EyngUFWBZw/yRIUbheitK+lBG8/4475uxsQ3PESBpz40S0
L1Px0GqErkfsXOOxQe5uA+Ru1PY2Ds0YFsqcPuliLnlGAgVx8qFHEhp0o/oOOrI5a0PjBGbrKz1t
UMtY0Y1Re5VrFBQYtrzO1ufjKEv1rTRvLcUL072qZovlRJxy6ytf6sFoNeMEI7O5pgoLXHJG9ANo
nZ8h4ihkWm08OU700ZRAheJOucOsnt4dVvRT+mZqSkl8tvPZlZLFTpFec7X2OqU745rebipa6X2h
RQ6kCuMt1piVl3s5G79tFcc4hs6WttV+JyuWG2yd31KTNiKqmRbZzoiyBE1ZB3H9YFnsb7rcuDFp
XkO1235jjqax09r2xHqE5BgdfGqR6U2gm60Z6GRlpsxwZm1Kw9Ewc3/QTXlKM/mc8i27MOFjhfdl
1vlhEm36MERViAFmgSijo/lvu+lmN+oPtidqOHkVijz2DnRaQRfA1/ewltmA+yejysfEV2xVdHZs
ujAQLjGj/vl1FCLzjTw3TnOSPEKT5Epnrl7YHV44Q3WBWXHrgryACZ1AF2BGtjHUCc21FMFoG7mv
Gxs8KBFfFSVlv0W2HHqf2dW6voPeseF/riMQBrsuOUPaHGSNnJDdxMfJBNlkwSJyNdJHXU0oE2OB
Sh4rA9CllWrR2RL0aCMFd7Wy8o00J8RezuH3bJDJDevd/K9RLJhgdsYoKOkTwsgNKL56IfyMRIfD
BlzDdyb6oHbQygPeciMwrIuVNP+tojTDqRu40ShBoCC0TwRuQ3Ir2geCqhYsTMrRSVTGnFb6lC3K
o5bPAMj1TLsX8krWxHHVwNeoIwPrrK8zQjXytxQN2Xlg0LfLqiQ1ETOAPkZ2qCuRytxNKl4dGUyf
4Khogtsp76znlDkjXqPkJPmOH/TBqm9za5bENJ7wLBGsN43icUXkZLYDjtLEXh7LRiGZpYtO2iTR
GDSAzoaFhwrSexyoS+Q6qcmOLBcHbEXSbbE2LlPzNuFhCiYAuDNhYScgrIx2pBWdNXpxplgPLaIa
prIRXbyhYADWvC6Xzbs+zq+yqItbn75FDamv1h4Rpz5Ej1UUtLX5oC9W7xMNzvKt6x5IJdmljhnz
y5giECR/Eg5lXVIi2e99MRhun2g9SwLdPAxwjgkKyyrPKDLSOTlvhxJEF6U9S9vkPiQxvatmQjm2
udYSZbPBuSVckoZ1srVuYO0h04OKCVxJhfQWm933Ln4UVetwfBJzpukXQ7XKQ9I/oFYAXpZsRJ9H
25F1rXGx6idSCL6M0hiICyXIUyWdDAmiemAJHSALNsNMrM+FQmdXZmpxAD9S3cCuBIpVfBBQaftq
9Ncg7wcc9p5njarxVpOzxw5xuE90wYcZyWGI0WENtBUrvtT1h2bPvOgd/VA5Onr7pvPSKlKOeStD
vSE6pFHx/+eF4VUzVFSr3AlZrCUduyc4MKvZwyvHKNmak+iYJ6qs8TyHT56CER1Njx22V4H/6tvI
ANwCOqM5htvqcYm0c3jAFI0MEmEIuWy2/caEmwGQXb31E1aiGVc9/b7lBONc+PVOKLYzlQwwYC11
SWuolXQlQkpXMeuniWxcd7QyFuAs6GS064r5NpxaLQYpVt1w5yfvz46plghmTB4pldlROkHNtDdy
Y6PkO596WJbRyCfNmKdHBmasDcvEJb5H9vI16W/SUQgjlKrJra/0AX0G3aeefAMkyr5iUltdLrv+
2rXG68wKgWMCbpCddK9pxwErZ4fLoY/8AuvNicUmq8U12vPlU68CQYNFprRISGxZJUEbS83xXVTD
dYvH0DI7LmMj+2MrYCQJ18m7mBltm/40ywrys489oi7Z7FOanKOmeiud6IcwlQHNERchLIR9ykOP
ALr4pLImD6fU+EgJamY0ZO4JiSzIcvkLu7X2sowMOOFEh5k+MRWIjMWDmmuFmVM/OaN5r1kxYJKp
oJOuQ8NRkf0yhyE7qN0+c+L6N3BuvzrNgNi2fx6NhIPaJoA9XjUP5wtzj4QPFiSAr5fI7CyAruhh
oeX2EOB65RN4dO/bVpd6sdGE1VKP1FC0djFvi4k4siMF8WmL6vd22ppbJoHqYul3wUjhPVbqyU9T
FZUF82guDbU3cZ+R7hRv9kPcb79sW6/PaS5eir5UD8aArCrTnjqp4u1Z07+LclWTbXlQLE6WYf8i
OIK3iwb2DYOdfrKLEknZ/sOGEmY5/vu/loA211rgkGkPGXcWCrwU9C9FzJ9l8aWeqxTEKk8Hbjua
0M7TlF9TRTeBimEt4u9ItgSOd0pLtWdFKCztRyUpGrqJj6lDSWp9YVD8TXLaejbV8f9+QHUyYW0d
Zs57QjpZgGQHgIzZMcqbIrB1In4TDQDWvx/gMfTniFymwt3D2nWyoJsAA3Z0kCK5M7V/dbadxdI2
niwUdrCK2p3//fDvlzMF2FdfM/zt/T8obd+d5f//lH//WNcbA1uiNgVYDTYozjOqM/ZYzJoU50OL
0GbWMYYe/hZ8PEv5Z1QQWtlIFJp1u5r99GlnEfvHqHxzyrVn+1CAeDahemYtq2Xg0kr6LZh/gn+g
MsLIuaTnvjXe5UhLQSasIO+eAC8LhkrpKnryaxUprJ10HE5yehSGIEekIB0uqpsWeUfBfKbqCrzZ
ABQYdB1VIW9iZLEXE2VIUbd9sTvRjqtEU8G4YjgAkproHMk/ikTHAqtvXxWHhEizWGxeNONhUubp
MubtfBBjvZJCYKOzEQviJs5zvxPqwZmrMazG35GYqfjBOdjDxLzHFoL3U6HyicwbW9LHvp1g1/w0
YmFX3NcHcFdZGM8ad8GUnZJy7P6b2EA4mC42eoaw0qYn7KUgeRBDALoZ9xShEGWPE2o6Vm2rgFPU
2NqPY5fxEd/ulRQl4a+mo5y75nFyaFQi3cxgJkMSnzeOCk3XNTqD1TiwZ7M8GZsPZkfzOlNQLyOE
2jLefJGhA+yJK2SKUQTAVrwSWmrbWPVbpgFAohIiktDEgIjY7i3CC+5bEIQZM4CLGbQmeh6wL7PA
ditnuPTJ6gRK3vyqUgo+tZqXk0ybcE0b42Y2pI8A7kCo81alDC9zvCQEec44RVXB5NN+iwr91zo9
SrLkWVVn45PhQN6PSjROdP6fGiD1ZzImIEE253pu4pAU++dEDFFgYa/WhA7AW1F+J0VG+BkuMVYi
6ArLsvzZByYs7/ZLcB39ireBjjMfSe6qBryR2+Ooke2Q2Rw8eTW116pWUEUYcBR2HU1mV5mbOqQM
QXZ57Ph6HlpF9U3n2FgmyudN5YAzOm/Q+vIQd6jo13x+UHTuU7MRjFwUMIy8f8iGf0FU4/tvzBor
u/WdnHgBp8i5JpmRn9YpaKpLAw2F8W96bzNuGdswUL3UbQD0RLpDn8V+Jhv+CsSdm3W/HeKF5i5P
VumzDPPSlMnjmse4JVJu2LmOqVhsDC6gI53W9rtm2hlfiNnRJPJZNXtm+AhpZ5Vb2HTrIwTtBP0Y
evZ/f+GKBCy3MlrVNXlVXJk/Gx3dezahR1XtwXpc4vL3hpZiN7fjVaiBFjDhJEiDmRRSVOJrrQq1
L3IQUp2UGyPvJASr/5e9ZuGa0V9V7VefSpwwqnQ4wss6F4SsHZjn8/vo9xGD4xmv1RNS4i+iiPP7
nmlcFwTvVYnyqDfyN6JCuOBj+VkD4ziXLWZ7Rgt5XYFEw8rMQnb8KNEl0KTGX8VoE8G5anhCDDbN
4PKfVCo6F9FhdbOTjVip+c804R9SR+49VO/ga8E+clMkTDl8tMMFP2XvYCUSKlFeG5kaJ21TXkrk
D8qUoYNZWpZPjv0oyBp386JvL/VKDmM6qj615u+NlQzE7oWVE5wLRtTlLzEzo3O0e7nUOUum9pqY
WC7wbxeUdkN2Zv92tRYerHFbj6sdLahhi+bAeBpn0TI8pS2MH0ZQ9JeD9GcyIJgazj7eMyhrtGup
g0JsSBX1UOnTYWYTODmfkQFZohoRoaQzzXNXoBjbxKdjY13CeAvh0fnPGHmjJ3W5aFQuzKJm40FS
m2HWKH6WdEtDtgxEXSroP8ySxjM1mYnU2QjSHclPlZV4Koza77JDKjOc4RFU+zGylkOUa9WDA15y
/1V6wt+ogMuCn5r8S41Wyk5t5ok81b1GdF+WbXdRVX+UDTdTrVOPU7EYbPgYFA9gOhk0jKvPVMFH
uu8cxoEXALU1Bt18YcAEt2K2fmGCas+52Wu4kevYJ+hs9LBjnawWrgguCwH3qfxoyef0AF7+0Yxh
gr+WKZ6inmtFMa5QXLiw0OtrENkJ11XY7NCbuh2DJ3ILUVrn0RJfawIQYYKGyMoGb9GHhghMQTRa
/FzN6X8Wy7ID2sVpYQSEVvQICaAM6pGhhj2y9W3qPbkVafKScQWVm36K2Ly5q2akBxvOAuSVp3+m
51xbo1Aa1QUpFEAFQlGCGaSXtv5KlBxjAVvewCSd1o1SlDQx/znTqzwgBIybr3HcuT13iiJO8xy7
ciCvpYlf1mH0tJj7PdrG4pkZV5Phjbavk0ZUQT1Gpw4rrBBEhDA0rhgl/VcXSnJYVrxVIL4Tt1fV
5FSwxJ3m3An7QTCi6XB1kn0VslD7lp3KqzfQyozYUdkQwVXZZpVdMxw70SLelMzKk0S8AB6/CVV/
5M8SJKVem7FDbTivv9J+q1yUauRKavIJ5RI22VhhSTvEz3qLHUEyJfLsOk8IjkKJmcYx0IB0RfqY
jRdzmxqGItlfI64r+tLo8G8SmSTDQFsnntRy76kL1ru4manxdiTDWn2Lznok4iS9OHkWjOtY+9Vo
vsx6wr60K8N/Ft9e7296aXwYiJOPtap7CqF++B+0+272sixN8Rc8hCpgXUQ4+VucjBrtGVdNSxaA
B8n6Ws/00VqGY6LM1SYoU781WE0Xq5r7/LaPQFacA8F3E88V2tRWMV+FAf5ejxzV25BOqZa5PSZa
moTov6+t4I7ja4zPbVIYtNUPBEoOjAbVLpgTxoznnhiwi9Okx6irxKOhqtQ7+mdcLBaiXjRqi+Pc
6mhifA4TSsd04fPMAlHpurtmO+BlVvJep+3AK2T7fc6ztSrJW4eV48wQl5lAyeUYnxa+pSMPcYMO
hQNTXNCcL65icWTmGRMbm0acB4jVim31NCHqqp0cw/5BoLi5Er0Z6jd+j1pMYTL9AGWor8MI2U8m
KcSr6nfU1ONRq4N1Klefk5kRn2VnIRIPQCkGqdpxB0GVmmxnlrqEOjNc3S+etZ0e7CjmgEzJL4iz
PL5i38ITSrXF5pu5YsO9nEEbYrqFI29NCCyUvbch/vofe2eyHTeyZdkvwiv0TQ2d7k46G4CUSIrS
BCtCoUDf9/j62mBkvaTsEY6VPs6JQkFJaMzsXjOYnbuPZZSsAeQBs3fZJIQc1FwzmBRUbXwVcKxm
H+RGoUgC5y0igcgyfESX+rJDMTPBwmK2fyj10D+U5tPEDHDUIxKfPiotq3ctuEqH+XsLx3LnK+mj
Gg/qHlCWftBcw7Cye6e+57siPuVInPI2aK6xEXiZKLcEv6pFt3GdvJoTJ7cN/ngHx67L51Z+KJOb
UgmLBxlpBZvbWnKsmsTtx2Fmh5f9Nla3BQ7mFkkzhmxgFgHIREMdnySJI1lcV3AAsfn003dFG80P
RT6rlIvm8XGU+oUU9UO2q+wKxsL3GknKHeY0rY++jVXEyRgU8yqofljN2B5my/iVOqAtiyzt9pR6
6jccIFGckANy6GV25CmjRu2ZZHtAb9XejEtzj5CuXQStXoERhWKr9TPM36u+4zSuvkvSEecPoEkH
hxpTp07iUyWr1UExb4EhsbAqW+e2n1i/Jtr0Rlkf0EXJ8Ga8yK46dV40jPFdu6w2ECVxphcQlR22
VQqz6hV75+WtFkDPndmO4fCeRXWI77kcavgQaMh/Iq0j/dbXkUMttWLk/X6W7eXY3tCP4K5b2lg/
APUJdr7aN9chh8woSr9mHApdN1p2yjiePslaMN8OeXHDxg38hThFvO/7EC7bN6mjxtFs80VSQTsB
0aHUxO+uIv064TP2XodJcbBy5S4Iwjeq0uNdMDvoJVuLwgoWOEzxWG8pQ5/evf8OW/Rdx8xzBQWV
mpGGRU00uSa5H3QaO5VllPUPSJbBpkxuZEThFz10HuP2tlKi4dpv7il6YnY0QTbNoflCZSS2qbj2
GFrtYI/mxDdpngBlzX8lKUUJs4ks0gmsb4FvNSc+eW90eU6gS+TPw98NR9fX49S/LAy0fa1ytGt2
zs8iwuWgVxv9vowezd7408jYGiw4WGYTJHxqDOWRXWv/bpb88Mloa/lkStr3MtCu50oZjmZosa9Q
DndyngKkRhp5FWa9cptabOa2toSXXODfQ2d5rbTyaRgoYZx1aQ+b1N4jhvszN8wjPkTIGgJOYKy2
SR8mFNToDdh3otyHzaowaqk/C/e5LzsPmnLfJZyrUr37ygpWQ/Ngv0XsqSA3RN0bB9JjPGr10ZE1
QO767KHBZ6PMB9HM5loGsKP+Es6YUE+t/1YnSyA0esOuufOSqBMFDuF8JcMmKlkIuFILA/gUMfxO
syU/gy4nvZm6OwzLHihayGucr3hhJTIRl5Bzq6iAoK47V1U8f5PTVHlgRxeNNGVEFsaAt03Sloee
Q9ergU6fsMq9VudM/sIZ7d3A5smtHQAuZgtaYlb4nre4S1Q1k7ta8UEftqr0dVTViB1xUjg6/iP/
ZD/11nOPLuqgZuZ1PijZLfUD2W2bGC4necjOx/AGFco32aCSg+KDe4tAag3+QZoZ3xttpNbYNl6B
YPJR0E7qbZ+xL8InY4LHrzaeUg7oElPFbtvMvpolqFrzKZjqv4vB/kqtSUvU93mo3syj5OzwGLWp
FGbquJrr8q3vGoP0/Mf7EWBkJMVtH/mAX4eBcodxnjnYTNkgff+T9198lbKpuB2/Jcue0Ni0Bd/d
NntC77+NkzTb6yGFF+oAjnSXphQejA1JNrb+MKrsZUBaetvFLLiRfgZAAPn371d6/yVargkV6JhN
Nqf7Ufu9zkNqjDL/dlSnp5GtLpTsMZuZUl3flLN648Q6GOrRYU+DPtxNbAuwTNIcSr6rr5opD5Ta
5x2H3EuL22Cp0RVk14hJSpDYf0yGxt58alDpq7/kaJHlwwIpi4PevMmXjab3Xwar49Lvv00wMO7T
4i5jSHL43gfz3fsvs79kZHQC8HLYCTPrt9BE2NQoLW7WNRU0ZCJyDAqmO1krqXiL21MRRteEXbzz
e+SCFaIqfEBYVrD/P8hI5xRot1pXL6VtVXOlW3PDjna9z6zytiqtl66fbvR8DI/V3N/4M8yCogJV
Doz2OnHm6IAO7b5MqHKX4pyazgJokkTVIKPoDYXA48gX75XkNF/8yaTkpdGPjRwdgceh1xpsOLI2
xWdLwjRtWWVLDqCPRWEhm06/FJ0ZB8zXLZLK3VRTF2lT/cMZGFRt+MwRYj0j248qG6dgk5hEFAoD
WYzyzRWyBNxRKkJpaV1GB7XiICopKU3oq5JChcG6czACr75Ejo/sGphW00uneEzTq5IoxNqn66/H
LnipU85uYurf+J57mS0bDV3ynEXpdxhGI8XIcCsWQnqPN2oxxHc82zPJhwq09K1oqWqdAGDt0+Wr
0Un5exhHoJydXAt9b6j4MsfXs30oe74ItLk8dAbwidGYPavS3nSFSpQ26u8NptpjJRvyjaTLryGW
z7s0bPNDxRZzGVJfxjnRE1Ap1Lb622jXcJdqrNMtlkxzKj/Os/8ycvaIV04J5Jpskw49xe8xwi+k
Dm8cgfectgXX8cDJSWTNyAQQ7ekVtp0zZxL6YkxVZK9xH7C9ZZcvTrgQavK/dKOlspYZv6aOQDFA
K7XgCxokCYe6YRcjQDtxVO3iZIz5szGYxQHyu3mr2NFzAG/1yAk/EpkybZGjXk0J52cYIAWnDGmG
Qo0E4hf2t7uRk30OlaS5uVc4Cj4usp7rOghucSdjW7o3aQzgw3x+zjFVnmbz0jpNcCOpoFFrh6oF
TXrNZmbKKeXv9oH2F+gj50bvcU4z/fZe7ur6NPrNdYWXB+54u2qGiGWm5lMe2P5JzqpH06KmkFL7
9MbAts9CdX1VBmjOI3MfBLE7qgOtO3Aq/Y5k+V8e0PN5HpAOv+f//H/gzn/ggBD9578+ooCWv/4P
CUjR9H9ZioNjGbgqw9BNkD7/gIAs7V/GgrQxqJFVDFXTsR39Lw6QwR/hTKLL2oIPUhY2dlP8gwEy
/kWostelG5wV4m79P8IA/W5sCshSZ+cQ2KbgIUyxdmabthM8VnUj7dtaBwrJMdYGw5unLP+b3fPf
VxdgyJgU+fXYSigknam4Stn32Fs1luB1XKcbhKC1F1h4zB/4XMjHoC33iu0l9bwYKsRsilGru8F1
XhDjn7yAIdC/AguJDN/Yuoc9PPU7UvRQaPFN6Jt/B7py+jBQPmEcrd1jATR9eAM2/5vSkkeDqrn2
b58M4Uvmoe3V1zmdvp2/xUojvdtyfbiFHdcmSgBV9xyJrYhouh8SZX/+0mtPv/z8w6XnWhsSI9Z0
T5JZePo+5YdoQoOQghvf3zC3Wnv8ZXh9uMdQmE5s9ZLujVqZKcgkbXQIRW471cZLrIxTY7nxhxvU
SWAqlWHpngxtSUMSsvPjZSND/Xm+kdZeQGBXZb5TNv5I+xdJAKO/kDjjlutkI8rWri7EsJxIYAaM
QfOGhn3XuLFfcywKNy7+Oybs3yH87nP1oWksKm/sUQFGYUzmz1BJj1kjnZAsoipL9xQUncp22PDP
WXsPIZRbpbYsy89Vrwg51ovC6q0cVPV4vgtWulgXIrno5mCK/JCLS+y1WD6HP708o9AbWX9fdgsh
kGUTmxO2c1TPGVS8iqLnRM0p2bM3emKlefQFEf2hJxC11mle2uz6zS2nZIamomPMtzLd2tWFODa0
1JRbCnEepRQN+C4Do8qHirHlw7x2eSGEDa3qe+Aa4WPQVQqHwgUshJIV9fmWX7v68vMPTSN1fm5Y
dRo85loYW4dhhjbJ54MBnub8DVaynC4EsMUMnY5Si6GNEl8TxLd2xQwmj5VBiWp24U2EOO6KbK5M
Fqpe0xV/LFypKFGPegBxs4AUvxEHvwPF/x3PujAlB2owFzEFTGhk51snoUwWacgxCDRO5qbjiEPY
+RZb6xIhmGEtYipW2qUHe0Z+0anNj7BYeTl/8ZVgXuCIH/sb1w3FkLKx9GQzXQSSaf2dAwYObOKk
3RqxC5/xs7lfE8K50gZWbFlWei26Er4468xxZafgVAqnzbp76PXpR559NxDR+zFEL/Rj4/gLg7qd
H3LOxyepnHVukR9H81mTUGjfaiUH0eZzB5NO7zWOI45Z/mK1R5tyZv4zmOEfUl6DyXg2rS+DurG+
UH5HEf+7y98Rpx+ig1I3E/cGv1hqHr+ws/7WYzBazZTFUsqKqZxxq3P+HwRNvucQxNmVHNdvBOZa
GwpZRRvGfradxvKCIrNAyDrUJkUhMOEaWNb5sbAy0N6778PbaRS5hz5HvJ5tjif8xdCK2c+XXXq5
5cdLI9+oQV6bXmc66Owax7nGsS3e6Je1thFySjFpfPfjbeqxX/Fg+um9UkyvgeofLnt4IZvkpuWo
sxwXnoliDTHa0Drfar/cMrtba3Yhj0CFwpCoUqiHyZRDDOpGVfwLG0ZIHdDDcgAxk+VVtmrD7AzH
1zCWjEPCef9fFzWOSPU1JbtE89PYXsB+NSz0CFuVv2SFUuv78zdY6dx3X8sPQ0e2KASoJD/3WnVG
RJOoFCVWfX6sOgqxL7uFsB6A8tmXlTpTfIvXdRzUJwpb75NefTp/+ZUpTxVCtx9wL+Ug3/FytX2b
6ukPx5Zuk6G8XbbEzt9iZQy9Gz99aKQ0z6nYnAvH62SAgwXqyp0uw6Q6f/W1LhCiF+KLHsYjV+/l
+sYp4ptI979yfnbZBKcK4et3DE50BZaXlw0VtOz2ogfVI6X+ev7x19pfiF8N7hC27KXlIW/174yS
3Tx4Jc6VQaX041DOzcaqe62ZxEDWld6o5Njx9Kb8BrRiL8Oftfp0w8JkrY+FYFbyxkjCtHY8qCjS
jzxqlb/zDFzH+UZauboiLAQy5JKxqjG/2El1S93yD/iSG/270i7v3OQPg1Ob6kxPg8z26no5Yxqn
mRVA3H9TFBA6lz29EMFJWHZ2Pmu2F9syuhqqvX35pLCabY+X3UCIYUMGthCUssGHM+LZOEVUEbKn
f9nFl4b70EB1aqDi1GPb8wcPqBhesrm/9dW51q9C7OaabmscDZpemXIaFOagW8LeebvswYXIpTY1
QUkqK15jh/Nu1FpYpnCTLuxUIW5nZQinQe4VL01L+0EKIXQ0QbSRlNcGpRCsGgQISfUj0JBDjboR
telVCWcGVdiYX13WOkLA4nGlWr3im16QpO2pA7aHQrfJH89ffeUFRD/nOOj0pDa4Oui3LyaC3F07
KzdKXW+km5WsKQuLdhm/SpyN2K4ADPsIztAtivBenjjr0/C4O/8OK4NTFsK2xxTTKYKKZWHe1OYR
CIf9ExGytdUDa20kRK2ddDieZkbqNUGNQqkZ1CM0s/wx6nXzsuWJvNz6Q+zKweTAi0mhPloa3AEA
Gim8OwfG7mVNJMSvQrkPhSFm6gVg6I5hnkdwkVEInL/6u4/yJ9uyshDBvuOHKFCs1KumU6kh0OCj
y9bwpNdRWFL4jYUl9V8jwrmTbLhFd+pzmYMQ4NrTPRSC3TRysi9nN1ZS44sVnbJma5tpGQOfPZkQ
/Qo1PGbAZoGXaDLS+OSQyF5HfU1p+BDc58P5BlgbIUIakMzSANDIXWC0JNRlUvPEwcLGnLp2cSEB
oKTJssBQUs9qq7tUs4FMcv6dzRsR+nn0mI44Zc9Z1rTWNC9z0ks3NwoSJzPen2+YtYsL4Z/YdSzX
YDK8Uc81/Ev1ieNHRbko8E1HCPwmtZNU02zf88fS36uy5N9Y2ehszKefDx3TEcLe6kxlUqJo9jIL
SZkNSf4Kye0PJ5xrFO4QCwp7NDbeZGmP/xympiPGP4gItUJw5mHbjh8RTsUHfGI74NpUy9pSErMj
BK8nbAJr4+3Wemb5+YeMM5RKr4+WZXsmHPB7P5n1F7AKy1navw/bHv958o8+EWtXFxICCF4p5bQ9
4WMFnrLkt89y3Gw8+efxYGK38duTd4FsWHnDBgPMBPOuSIzpDshd5gZD0mwkNGW51mf9IQR0iGoN
uyU/8UoY97gtvbRp9RfamiNJqzO/LZLZYi6OcXWi5PVQdRc2mxDqc4MILy47H0ZvaeCWkfngy2U9
Ay16vl+WoP7kvUTbQtmYB4psp8Sj0JPaRIxT7zqVXdkCt5K9ZLFlFk+NecjTAHb1VG9ksM8XAViZ
/t5jsFH8UtfV2KOeItqXOv7WkGPQ14ZXbKduhNDKkLOFZCApdjLoWpd4U1BW6M/RSvWtMW4MurWr
C8lAxkU21gpIMnNjU1FBmfa0M9g6GzY6Zu36y2D/EI4IsFUcupUYvme0s7sEW9jaPd/na5defv7h
0klVyRUElsQLqCvoQv0X8oVvl11aCPNMCqsAtsXs6SlI/Q6gZtdlW3uVi7/Pp4NVCHSMR0ZdyZqY
aHhl5SDN8eNMFhn9xzYpH6ZJvku7n5vbsmvNJIS82haKOmi+784ysjG7wQW8qCiLuaylhMgeLYqy
mQNHD+4A5gmYuRxQTAUbo3MlrC1hDocqkY9shMYes6zx6IAD2s2SDTYm7o+KVX+FSQjIpq78XTuB
/zn/SivzoyVENSYbDbZVZuRNKI9kFXQq5BnyY2lW2H1oG4GxsltuWkJcl5i8VoGtR15nz9G9anQD
6qWq+LPrlewApQDV+uACW7peZpgappwSSdfn33BlSIhnlFgrJTCtJ8kdg+ph7KiBKc2LFuSgX34P
SiB4aUodAmiUsSx2pRKBebOrbqNrVhKuJWQTpY6TMAB15M0lCONgoKq6dK4rxzmg2nw+3zjLtT6Z
SiwhrZQU6Ee+FHCPxm4OqgZoVyHJA9fiI/L8LZaR9NkthPSCzZsxzIqieKURgtoFZ3CY66g7THE2
HznGiKHq+SNoukK+aJPJtISU40gGSrZGnr05x9HCLN8UtfKc6cJUbIk5RqeOVC771qvVqX31KfoD
ttpsdMhaawkpxqGQbrENab2iUxoKlSRgiwFAvaGPlets6KtjbOQ45cDJfjnfPyvxsQioPs4s9Vio
2WRYjRfaRXQTBc14r0hDuPFNvHZ1Ib+EQQ/0UK4atD5BF+7Hyja/d9QJhBuja+X6unD9QNXaqaBq
1DXKpcB5lu4xMny9rGWEpGWS4H2MPWtPZ02S7nRcNbu9NnDAtPHwK9FnCvnDcbQyqKbGdgG1HA3c
m0yo/xIVkJc9v5BAtNg055DjdG9UJhkzkV7eV0a/JQ9YmTnMpUc+rEjiBNh+kCm260gv0XwyDMwy
FCrwvgzRuJG6VzKgKaQOs9AppK50252B113N/iO8hD2VPwBLu9P5NlqJN1GqF6F3QpGf0wVydm+l
Ko59ttuEiDXawjn1FgWLsFW98zdbGaymkDn03GfjVdMkLCsp4Gyaq4LCu8suLeQNCKmjNDB/u3h/
3o4WBBR84y+6tCjXizo/GBfgrLts/hR89ztBvNHBKwFgCNEr2ao1UHIouRmWnECwj9hR/CqV4njZ
kwsBLGO7HBahTKNI1IqEiw9tm1E8cf7qKwFgCNGbqlpk1okhuQ1VWmq8uEDL+zjCL2wIvkeImM/f
ZiUIDCGKjc4xdavpJFcpqb1HEn8cLeyIOeQDO21urDVWRqao1et7B3eVSZfcQhpeJBmqSBJszMZr
lxaCWKU6op/4DHArYEUypl5xln8/3zRrw0eY6M2uUczc5qmbKYNy9qy0rw1Fw+cvvta9QrD2SucY
PahId3RSYMpY2Fk+JUpHNj7L5sLpyxDCtreNepp9Yktt9aceCb9tUfJw/gVWWkeUthlONYGNZWos
dGyr5mF8zEk5kAo2UudKA+ni+B8n4KANHYvA8AtOW7epb5+qPHhsm+E66K124z1WBtCi/f440eCz
GiQmnFcXVewVkw52c1vfBmtNtNzywxxmQiZN1Nhx3BFSAx7EgAWaVPleYQN4WQoSNW4UYFRVFw2M
omK8MTEswp9iY4CutYsw+puk1iKqQ3y3tai+oLgZONXGbsNa1wpjX50ltaEg55+UP+V/pazSmdzL
7HY20uvzw3Pt8YWhPyRD0NV+L7kTdgTwvhmatrql3l3bdhDFbDp0jrYfLIeZZXzyR2UPlAqKyaHL
+hvDGJ8CjKOnBcReDxv7Yytt9h/KtgAdQZHFFQyF5rnI+zel0150y4aWOFEWHhaH8+22Mh+IwjP8
pcEFGzO14ZTdXMUaxLmxi5t9kAX5Q9tupNaVdZEmBHdTt7hTjFnthZZ556jpr0bBBLSldB2XQZDW
X4ah3XihtVsJ8W0w3yuKbpYYk0luhJmBGVGvVGr3QdPeOGboxnq9MRettZ0Q70Y0KHMfWaUHQfEx
yNMnJ7PdPKB+dEqHjXusjQNhvivwrBopJi09xwhwSbGzF8WchqsgHYoj3M9fHZbol2VGTcgAqQzB
c87QtqJ4657aJMBrV4J1cOHBj3iuXGEOZFaVU3tSXf2cJ07a8Ki+NF6EHFMW1sh+clV6ejDkb/Xk
UndHcfxg6LdS58z3pmmSE87HzNoQE3KNzyHhJFOX6WlFlN2kCZAYeqmDlIOZCIDV9mi0ZbtAcy/T
WpiiFi4rEymYqXLxmmwYoeBJ9YJa1yyn3HillfQpauFwjustDI6Z3Y3gW2SkwcJi31o6rF18Gdsf
5sUIr6HB9qvcUzCduo0tTMnLvPcfz/fGu9rtky0hUQVnxYaEcZRPtDvfxvzJSdSbiY05axz3mfkn
RzOV8hUdbyAZHDhXP1izLxS8Q6d/hRO90/s/lvXe2OBqS9mTapzSUHo2J8xrqYq+MkPzdvPzcK0h
hNyEN6HBHkAQeNGsOCQkGydwBQTt+YZYSRWqkI5UM/Al35l7D6zmDuA7BazJddPlr5NmPRh1/HL+
NitZTxTVBRQgAByJG69Ro7uhUb5I8/CVCu+7xox+nL/FWjsJmQiDIQrts7rxDLlSd60D3yrV8j8v
u7iQKdpaHfQqzjCvC7qfPrgaJU0vfG4hMXQdGzAItxtPz+zoyXam6UB3W/vzD77Sv6KQrmh6GkKy
eza/GjxxwN4AqBpm3At9OGN+jBd7NfT6t/N3W+kDUVtXlEo61cvpRGmDkcr0iMJouJQbc80y4j+J
WUVICdThYmE5VZOHXvi51pOnDuMlrD7+Ov/wK2NUEdYbUujUxtAyGxf4IlttdrcE/Gg3D0o4OBvd
oay1kBDNBmRJE3Jz6KW+54AcIW8cQv9nlAF71vZzogDoMKn/f4tacMw457WUP1AWvJGy195xeawP
WbXNVKfvB4R9sd49ApQ6lJH5CDnoDRzPZd9kirD4GKvOCoAfgwaGijTU45d4ADUaxbctjAkD6N9G
U661pBDvcGm6CO8hxw1xLgUIvODnHPCl5wfD2lgTAn7UprjB1q31ZtO+VyCH6H2z75ULN/Dfvxk+
9EMe9OqYa1KBJdWYXgURnK4+87c+y1YeXhTLaToQHlAsOWK86rEz81cH/Blfyk/n22ZlEIk6uYKW
T5SYqVkezF9lDrg3Gpk3m6Zsrgtrc3d3pYNlIR4NByskH56FByJcvgFfFl5lUhBs7GmtXV0IxFwx
B0qZ/Ngz8541Plav2DDl1+dbaO3iy88/dG+c9g1KvDLGD8rU8MdePIxCY0u4snZ1IcKyhmI42A8x
NnGFfaydPgUB3b+cf/S1sSOEVVYUdpgXbcRMV3kSRP+57zEynjeyw9qzC3FVGoaNEA3z7TJNT2Ok
f5+laqswQFl7dmEqpaYrrTEVirx2MjGvANdk3qiANSU72hthvJ/LcT+nYLKK1xYerEntQFadRuWN
fd/D+eZ7P7X+z0nKEGVwaqIgPrR6TrPBoqUw/Ec80h/zQX3/n97FTmeqjlr02BYPUzC4nC/c4Gqx
66V5l/vAibKf3YxfZIQ133SlJB1WR1+D9isAoiPYO3ifv9Kk3yXJsavb6zb+Putvw/C99p/G7HuU
f8XcYs+lufOkvM18nnM3PGfhfsyHsTWvBr5wHETdU/I8qeEBEdqxrv0vWoILjdbezkBoDe0Yw6PH
SRzo6y5oSo+XmJx2ZwOtlv4ee29S71utw1BsMXBD9RXWJ3xwuuk0SeVDkFgPUj1eI4R4icb3h67h
6Z9v3/fJ/rP2FfbrnSzKJFlnAOkhfH9eJLOafapN2Et9a2X8c4s/pFCl1u5I588pJpbAwVXl54BP
dQHjQ4MCd/5RPh9thqgatJookbSoiLyiKqVd02E36yMcvuqo0t64xeerN0OUDjZaST2dJoeUAo13
gY8II8aLObS1ez+2HqB4bYzatVdZfv4hX3VmawGLqAIP3xqOnTTchgxrxPQV15fLGkvIiBDydKtv
5sDrdcZC0kdf7RGYiVk4r+dv8HliMRwhKaKaVePc4BUiR0tvgqiK93jn6fvzV19rIPX3BqqKsJNm
9A+L0QMUKyNJ9r0RBvskaS5bmhmOkBmtDDMJKcNSISzGaxBj7mBI9zijPQD32OjmzyduwxHyowRX
PcULwHFNX77JUQ0pVn8bZhkooObLRQ0lCgN7io37solsd9J8WIzhHTlHuZGg4V02kEQNoK5HeGdO
heWaOimwGZ7UZPqaD8XG/LTS0aL6D5eFsPLVwHITXBl21djby3kXuczaWIF/vg+ECdvvIwmti6Nj
Xeu7Ug8ELsjmn0k+3/SA1ky7u80b/c+gxfn4fG+sBIUtxHWp54gkm8QEvTXiVYZRPWQqxpmz0Rkr
e9xYVv/+Nli8KeUA1NptK+eIDgXHdftOTtS/s7k45RwtIXX2H/SpPnSJ8/f5l1oZxbYY6WETS0M7
ai7n/y9RJJ0siN0ck900pb6xOHR4/E8mGVsId5Vj1NgcMCLF7+tK0sw/WowMy3k6VUF+bCRomCie
v9lDXV8WmbYQ/F0jx8QINPGhcX7KznRtmxgWTXYN8lnbCv+1sS2E/zwnvgwLizXHYN/VI3J30/wq
c2pzvl9WLi+KBysH7B2wrsE1JtnxrCnOU1BloVPu0qC1lI2WWhtyolxwwvSODW4d1CbI9SKBaAof
2W+LU1h0uFENd8lYfgWceeVbw9fzb7YSRqJ0kHpNOZ0r6J6axKJO0+ZfziRfNppFAV+V+JiNpWrr
plF408RIA2LNeMpsNGl2f7zs+Zce+zC9V3Gv9UCoWnfI2pu5k750freR71dWKKJ6z5CqoBzzsXWn
osD/yflBcruObfWYqvoj2r7n82+wNraEmA81Wx9rJ21dDD0xXHDegGo8mVGxP3/5laQsyvWiBgtt
33Iat8dpoI9xnzTTo5NMN2GZ3qgqHxJOttFga28iRLqjaN2cBFbjtpr+0hX1SU5DQOXZxm7iSuay
hBhPSEllVviNm+XKeMSma5nEJjhyqW/Cgu5+MSX4d6OJB0uu4Ap0vv1WXkrUEFRYDzqyPLcujti3
xgwOLDAHDNAgFl50A1FBO4GzHrDAKV1O/E+S43TUtWEs0M7pZW8givikIYZjqcqlWwLU/A6pdXCj
tI5uLSPKNyJ9JYuIKkdYCibiartxl4ogsNJatFOSydqYilc63hS+i2bk80MfGY1bW3zkKvU+gNha
gwnHRjm/d6YkBaHcHECJH853ydrriLuxdp/EmZUUrhL62MAvJtN2C4z9/NXXXmeZ/D+kLN1ogOUG
ceFW043PNvLUpXsnifgovdGUBxvIZD1tHIGsDF5z+fmHW2FM1NYGZGMXs+Z92f1h0TuTddkpnCFq
FDsny/Aw4OpJDgLYlxJcBM0x2MjsK4lLlCc6hqpXbTzmbthqBp5iafcX/lXTQwa69adiYUAaalL5
1lQzoNrzPbPW7+rvzdU5Xdj1s5ovqwiVqiJMy8pDsPj5bawjVm4gioZKbbaTSB9q18rnGBMQHD66
B1x3TPvtsjcQUvBsN/KkVVrutk14R1C4uS1fJK80TCH9chza4Pdj5G7N5+7fnd6DpZUjuf120ZOL
Okh1DPCsAt/l9mWCdZ5Wj/nfChDJjblppeVFLaSCnzVVkEPhGmlfvAIeh1wqZeqGKmFlrIqwQi2r
GidUgsw1AvWIcdBxGquHgPJku1YhpUP5t9uNbL52KyF7zFVqlVSTdGSPH9DCXmPnkWyF28WTHdpX
eaxuDNWV1CEKI2cIHlKacB/S0tg0YGxDHATlyyJNVESOudzp9RB1LqATLEV1GXJzvTVfrD26sKKK
TSsY1Nxn3YmLyM/YTMfHqVZcPk6fz4/VtRsIecIOgKioMqEQUXi8U6Vq3ynSgzkbp8uuL0Sx2dpB
xOFi7jZ15Oykoel3rSkrpzyUrQ091TJcPvkMFOWFftZralPPtTuGvgZavLN3ckt51A6pkHSoYTxf
JsI0RIHhpFH9MARDiXVX8bdhNN/HLN5Ska50xAKh/Ti/FR2mUVY8N66hxsepaV6CqsTOMt6ItZWk
IcoL7czIunjOuHwfPzuYrhrGZVopAxLub09upMXMwXhCgo4l66of+7cAf4rRxyrRwuLionEkgvPC
uMVzXY0qd6rl+8hMvgykpVrB1eH89dc+WHVhToBxPYf4fFRMN0GzSxYaUuEPr0NTXOUBVvAg56/0
sfplWMFVjv/Hxn1X+kWUH6LPawEZSaUb6UGA47jp6HiNTHx9XNZwoqYjsxwpHmAJsFUmu3lRfEUl
/rWUho34Xnl+Veh8TeszfArS2tUNnEXN5C4F/n2+S1Yi4h0/8WHFZ0nwbI2mqNipCO37pkFQpvh2
+KDhWrbR+iszkCjFnJux8qMqq1x8QoO9LI2YHDtGgStJGb31Oh9iQewMt/EgYyh6/q1WPsVFVWYd
97aso/Jw1WxUnG+Ylgy4jLdtJecPaagOymtR1KqUHrAFsAppYwW60paiSrNTrWIqgeG7vuGc4jY9
Gplyg33q6/mXWhkFIgUQ5l+vhVJZuQqlqeWp7aMJfHub1VFpb0zia7cQJhLVVHJj4Uu6QYHBhKyG
w0mdgbZf9gLLXT+MtdjOB7+258qN40BxDhWGivZ1V7Cc3fh8WZmkNGEil4tCKZtEq1yV8sl0xNW9
kbHFDGySZBZ9v+wthGCsJDXr7EStXDmSpG/dWOgu2tKt7da1HhAypGkhSNIc8rw2+cVODpqDKcX/
xbX/Of7f4Ffx+M90/REhsTJARRnkYFPz23YKHt1xcSuP6hc1r65TS9rYcFl5dlEEOffSNKvtVLnp
FDt7S2bBr6XNFtV17erCRzY2X11Y5WPlmjGGp2pgnCyp2PiYWGuYZUB9GJnQyLLe7/2K795Q3fsW
hDV7YexMvipfXzRsRBCgmqa6DKyycsOKUhBMBO3cubUyu93aN197ByG6TGRaiaxZicuOgFua2R1m
MdOulnC/vOwNxKE5KwXbaYTvJM8PUe/cS11zWUyJ0rxkNMEld07lSnw831q6r+wkK56+XvTgohSv
HjqsUYeAXQ0NP6+sbfE9LayNobMyLEUlnt+FUAISNjWcvEiussnBfk/aTJkrnSoK8UJjbGuEPrXL
Mc/0Pc0bZuWqnrWf7TDnz+ebx2GQf7K0f5eQfBj8uVNqSlMuCS3FyTHKcnwe7R8YJL9g+XvXVeMe
89inVL5wHnvXA364XxMko9ZQCugmfn1UzOBHEfZ/nn+Vtc4QJoCgCO2+gXPvzv+PszNZshPntvAT
ESGBEDAFTn+ydzbOCZFppwUIIUACAU9/16lR3fwr7QhPamC7ODTS1m7XJw2giHqLfsW/c/H+kbX5
110LAVE3HQ7dNRDmmL0ArSILoXt6rWbg9f7u7j+dvn0UQ1gCtB40wnhH08y7YVj/EJl84YN9brIL
StV2CcE7n0G5zCl13capqNlB9ifOfd8fs/qCCYz6cfjD+/riLP48rcBCXZaywb4QXYBkH1aQXVyY
Cl3nvf27YZXwc3dfM8hqdiAmXidzs4VUAvhEdfXgiM2aC5GT0vYQe+7l95/ni734udcPuT5WlYVC
lneIwNJ0dQrhwDVH5usPr+yL1fu5yw/k4gLUS0RHZdC5bRnpjxKUrb9z7T7L4WGuzut9OeprQ9Gm
305+v9Wma/O/ezeXR/rX7lgJoIbOIAMeAGuLYGjftfU7EFN/l0v8HzE8+C2JnKfmGuhcc4bnzjOQ
ze0fsnFffdhPHp3oitlhUlXDbwlzw5pzF+o7r/1Tw/xXO+HTtl5LHdYsvlweVPSRN691RW6aGFi2
sZZ/+YI+nc29s30xyk5f+6bKwSU/q7n/Q+bnv1cl+9zFF2gSea6C4dPWSPQQerdxod329+vmq4tf
7NW/1o0ZXJGogLTXmrbDJupWDM5MGCX5u6t/chkFCMddKJF3m+P2F5wAkN7+TuuNfW5HU2E9NfO8
dNdRstItKQL0Kcbdn7Jt/70iocH//19LBa5oYudLYWH00qQRl5Rnd66C4fEvXkwU/Y+nDjjCOner
dxxQjrlZwoLuFSiUf2NqcPVPr33RUE4fSxojk2DVVb0WI2BggHv//t7/czvh6pc//9eSUSXkZGq5
AtbN5gng7RAiiF2H2h6WJzAJZvP7n/nPT4Cf+fQJwK6i0i34GeoAnlzDZ0NXCKb8MUXx1fU/WcwF
dW8a8SUGh3Ie0jH0ljTBEHHaS/qHseH/9OvwBJ+cITMspU/FHB9JE2/jCU0Jiz+8NIG3ZnOxfJM1
mzLF8fkLvfzhy3/1UJ8saWxp00PnOTr6bDj0vnlcIvABGxCoN7//Kv9pL/BMn2xpDJlteL8FP1pD
gp1tVvoIiG/0Byv61e1/tqId9cC0IPxYo3U6ZXKRWwzaNd8m1fwp0vziAT5HOhi069HE2kRHHYYi
fJpABHW3XCqqnn7/hr54hs/etSbEFq1KVmBrV49lzYCRGtsr+KwDabs/pXK++BXy6U2BlEzBVy/p
0ej1J/w8CLtNbkmnTv/4m8f4HwlVMLqXRbHBP2LLbep1PFYcExX6Tz0OX32GT+eORzy/9QoOLIgr
XnpPP1Cj/8abiKLPASH1IgYBVRIeEeKLvW+H3Rr3cyZ48lfiyfiFTxYQIjlQGe3n8OjFCinMKFmA
755E++QqP/6D8fjiA38OCq0fVnM1j+GxDRd5xOBMeeLeEO/ByS3+8KL++xtAgPX/G/LAExK1thqQ
22oNjjBUEIMlyfp3pujz7FVYTpRNvQyPvQniO9/Y5rbSNtzU7TDc/X6N/vcDRJ9DQlRjxkmvfXh0
SZzkKHf3GMeL0Kz4+8tf3sP/xOX4zJ9sHaGrtLVr+TGI3RQ9XEgh4yP3yFHbQiY/h4gP4qpFX/yF
SQc52N//6lcP9Wlnt1a2TdUD3evojNAwWf1jVxTrH775Px7GfzzU57AwGKahMlzioWpvTP0uPsZt
9V7I4TgFvE1ZEVuwx99Es4qUAKaEUe0eSNv6rW3o9eIAZ48Ds2EKrGFcRMAoFHENwJB9sjx5LkXx
VjjMHAgV6COgMHaPIbwLxFW3OGNRxP+rl/Q57iwXg5mvpONHMxfKHZplGdWBge32py68L77C51iT
G9E7gNrpMRSdNmkbjuMWrYTibzK1UfQ50hzHhYpqBK6pK5SqMl9XXQVFtca8//79fGE9PgebA6b7
+SR7dpwViMR6Mu2pXqzZhIyUf/iJr97Q5c//5QbSsoeMkVXs6DcYFlSL43tvRhLr9w/w1dU/+U6L
5gFBbSg4tuvctimUiZNMoMnn8feXB8z0n/jpv3aC//8fYO1M11R+RY5kKM1uLWW4xTn6Ax9kQySL
t1hYvwiZDjqJagiyYBiFS/EEVYaXlSpM6csXE4XvYBh/x4RRnfOyP64tP6CpvsnCNrpJJkuuWRKf
B1LbLBkxm9gFjm50V95iaOj7nDidxY5+1BEX+0VhSwkN9BcSgBvM1nwMNMyl6XLdti96Xh44hZPd
E/YUgREMvN185TCLq5gHSxE/jWVx1w4dyO5F99iaZAf9CGgem0da6jsiYkh74zpREO26guTVKvOS
jnfoTHnzwqjLVBi9KbJkknTHOKpOyADvbMv2vRm+lZYdxwiYvgRU5KGy+0EDnF2WuQy7XcTLrIXK
FAuDE2MkSRWvAEnDfZchmOaBw+jbONAoFaRr056tZ1dFuV8V6eTLm3HkR4zHHCRaAKQf3hT9wlIv
aXeVDM5jE2IqfAU0Lt4U4bqJnTiUfDiWw3LUPjmspXsSM0ubYUScxtPaY4/zxN8UWk6RKrp2rLsd
qCiyVay3yOvsq9aVWVKpH0lTbi+vt25ps2F9/IhmKWSTfFlvwrBKjZpvEuweDMP631k95ItZt7Nk
AJCz7x2RWQjhA+VPLz3Gy2wcRqkTZMhIsU65Vt3b5U1PtbutAsy59031zTD9QJoBPOd+jzTmhguM
zRkn98BdF1ut+xtFyHU9LD8B470qJRs30+D/nLrmEIQXBkfyNPX9SdJq28t+g06fTNL1Z1yJrRYe
WMz4Q1V4J7p2KS2aIhUj4OLrIudcV8NDgKay7brSa6+mj3CDeIqRn599iUFAHfvfp6hUNySyoEub
6cwD/5EktbehUQSC9bh4aV1ySO1WwV3fVrcU1PHcF364n5SPgXGQtPMaYq+5VH532xURS5GyQEPp
0EVihxOgyqLO2W9B3RzU0A73pdHiMsAAHcn5tgf9+tjYVu7QCWc2FklQfOP2e1xFfOetvMpa5qXc
W5qUqPo1bGy8RV0lR5v3dh4hjkPVA0a8l7TuOz/TXfAzUfUGLfG3NS/uGyDUmTeqLPadSRdqthIn
RLsOO8jP2x0meoN0FO2erBiwWSSZsgGyq8E07ZGwBabcqzKWeO2rvzaPJab8U5oUu8WLnsCvf0Yy
j+2iWu0gai/SJJKPxBufTNPvHNJlqb/U9/UghnwdEpth3Z5H339d4ulkI3kOqjqjidnIZiWQQyFz
1idkXyzFnHay2vWglOcNaEnZwuVZ2VBlBPofGB6kcx7GXXkDUcb7ThXvoEN1KYbmjm03y0xAgzKl
lh9xby8NL1Wf+o7gNtW0ZBURAFe0t8Taa3+tfSiHdT87Uj3UkIVPqzoA5dBUN3JER2tlncRlV55G
i18ce4Dh89pgrDDu5I6g9oda/vvSgzvmh/ECsngi09ks/kHBUqb+6n5dFt4Uzw/lNN0Xwh31KGDP
av5Nes7L0d639/roV1uUNgdQIQXDiaUhpjoHE72EPfrCVfIU1XxTF/rR03KDMmkO09GAetiZXBb6
qgvbM8dOxEBHnA7t9BP//KMKwa8imATYCtcPzwmNgUwsFpW2kYWpACkwnZcR1ZTy1Nk53kDRZU+d
ARVsqvqc1eqVqxJjq7LbaRH3aeDx7eAFW2dMHkQFrAVNA6f2nsBUawGpJGH0vF2XYUw7Tyjg7kl5
SbLL/bCGV45CSM3jdX0sAd/ObDQeE5tkbR/vCAOjumtNWrMu99b2rl31a6SWB78a9iQA0tWfHW1T
DP37WY/KClqaOVAttti3sXoZi3IfRfYeqZcmRUieBQyKqbJaw33i9x/EYMZ0sm7eiIvJj9xxUvNZ
qBFESDGnsZjsVRh2ZwxY9zdrlZyCQeQ8nDZem0SZn9CrYg6SvPcZ1EUlefOD9XWK10w1rkrDNlHY
wfSlwEV3cCTlXqnZT5O4ZBgdg4AL7wgsQ3IXzdWVSXrAH8l+BhsqLdS4EU1/XzXyTjd1slMmiiFS
szaZqmLUwpv94DXbhrsNtCnSBIQ+6JfXkJ0A2SWO5VsUoFcJtBPMMAdjmHvd+hORMAZFl/kYawiv
1hz7HwwwVKiHMYMQnJ+PvLQHuQziXhW62oUKZ0LVuY3oiw2dlkNckeGWmyA3fGH3DErjA52bjVin
+nksJHYObWla4MOhv/VaJNFjA2c4ULHYGsBaN5jjXTOMKVOQE8IfziN1WhoZbaHVD2ZMaJ8qqBqm
pJ+THCQlUOi4qtJmGl9IP/ppWcKOLbIbsmCG4G3P5IfvoXwWErrsGWoqhyaYeUZrdMyLGCr6xFMb
6zmam8EP8sUr9G5ZlyoLIOWPcrZ/goOArYeEqB9cLUbk4YjJ0IWyU530ParrybtU0QE77+ghZyCn
iP8g48xQkYKorLJTuaPdpPdo02muUQ/unyc+9WfR9nqDPkOs1pp4qRxI91gQDqQDj6DvnyyYS5Nt
B7ioN7HV5lx2mPUg6F4P/AJKfxq9qYtCWDFJBpulwgrJflxebvzOGZVNUy1uBrdO287a+UDrwLRZ
I9X0hNJxDYZoTBuYiYtiKZpkyo1L6v6xjCN4oB7jeVD5NrOV1ZvRq9UxZP367JamxtB3sULt1Hh7
wWqPpzJQMGu6kwDbuJmxj7oQPF2jNsyhwrUc0Acl74rajHcq8Wm7GQPRPrAVTcIo4dnbrpl6PCLt
LXrcaf3MO34BekcNJs6r0fk5KdH6BIW7ljgcn1V1B63DnQ0iu2ft0mYhdW7OaiY5DiQG/fWlHJ5E
W7ensKndvuj84sMLJv1RFd0i0qhB0XDt51GnZcWiXBixBvlQQY0MWJ6eLyntI7tzoB+fQU+sNyap
bWq8yW7KiofbEqIYWwuP9Zgsfr2J1qK4kjUFxwjhx07Wc/vGJubduISZ66Rr6msC7DNKSGTdlBG9
L1YWp50og++sif1bBHJhRqYCbip2212z+CASOqA0vzn4pxlFOf6kuPOfUBqc80FbCmcpWDe8WMEj
xzF8Xvq6eh+T0mTNVL3RqbsbhH4D1BDfHfIpGYIKeGzz8u7a0W0h8h/sQEF5iBkrU6Rqm+fYR62R
rNWSdfEg81pNpUjBKqM3rovbHfOITGH+kJhhkF4QphAPQdS7rFqCEp17fovpgGWOSLpOZMkrL7mp
ha7yoFngE88j39KlZAePliqdysV/qhrLz+1qYBaH/iNYQUvxi/J2YKEP4x89jEv3zrs5OcW98zM4
8wu89Jn/WkaiUgF3LC2kQ9fAFNi0dgUWXRuggzf2yFWwaC/t+grqBoVpnqBbNxwHnbSnLgl8BOdQ
vfCZTTVbxoNSkBLoC5e4PBBFiO2r9LGZSPOrRE9IupRLue3nBlTgvjrgvgpMpUzqCWSU5LaZ2jiD
YWRZWwm141EQXPFeTs8NtVRsKrRP4rS/lAgmv4i2oLrSbI0h/iMuE/KhaXHExEWVm2IQ0PRPsIka
M2ZBDyEG1K7tqxm6OktWOQPqXapcRFq9yiT6EZtohszDciEBBFj7K2MHvsw3y7KE3xjW1yGOTb1l
VDe7wPG7ToKqU1qbktUXT5GZcCgJ+Y4V6U6xHzZHX0JgtV2LjZ2iIWeAV+I9lYrtZmnZXgaG7gNm
lqwpMDBl2tDPEw2x4x43mTXoRssgndqeGvQHI+KSF2BqH+WLbS4k8mHOG0gDZLICy9ZUrM78AH76
PMeQ7lDTO/OJ3dFiuF0McqKy0f6mI+M3OF7T81LXYdrEUbS1UXM9hvDtu2qo81A17WbqJ3GIuf8o
S5DQODaPA9wpayPXv6k2fCe1kZn0+jkVXfwdj+hdTyBC7noz3yP+NWlJSJMaYFc18+U1QNHDDuNN
7sOOkwdSD3udVhz3YiLuWzz3Xc67WG2RJGnyoJzdPYWmbu5HlKXqsvhlUEbp2tkgVYZPmWn9OZvj
AdkfnPv6HHcL7JciVXJdEDvvSGleixYiHI1hMrMKQgZlSC88mnpiGRxDnUE3xT+GAyQ4xqJnH1Ex
dLu1gk8913DN+kHZbYsa5p56Rb1VevZzA0mULZvrGIbSZ5t6BCKmWPx3j2uXRdrZc1MNVT6XPMSb
kR/jjHOk9/uzXLFzI398qCu4E0Nnxd5J2RycmlzOuvAlhPAadhslGPbtERK2Of7GnGldYHxSNI+i
0N4MR3qKol04reG7RVh/7pZJ32EoTsDFl3zrY1TpgHE7Bt+vLDfw4j6IupSJErHmo2blYXH0R+11
dKM8bnNAO8Ojns1Ly1x48mt6PWEtnBRKZCmatuSW+RCjnOdoSF24vnVLTHP05Dqs06racgTQOTSA
ppOPAshdEw5Rxk0RbnDeiEwVBAkQN3m7YZT8HFo/wfSIt962OBJzCPZOv2opezBcK3ZtvGawaVf0
9Cw7ClMdhs/KaL33UKVJRTsHOzp3L6M19iQbUZ4bOoyvKnCA1Cmd3HsW17R8eOdO99moI4wZwA6n
bezm7zEvihdOIp31uq42Lijv0a6noFAaPOlu7tJZIzMAjNDS3I6mES+0jFmwNaJBth/RRqFElVoo
0dK3sg2qPsBxDv2BYePbCQajT2bFf3nJOijkHGLn/cDf1dWd7pQbTEoGw8c961VCzuuywOiHE9qx
u4nz1IpgfIHgy3A1tnq9QhYYHmpby+jso3ZxQ4ulvQoarQQAqLw7okuV30S8FXzbJJbCmsGrtWuv
szWhPJuivt8EZPJ+dVMrr0eEXw+zBVV5n3gAzO8wkb+MqaOOgexZwX+FoAuC9ZAN22oA6coNmrE0
jkrECjhhUUE2w0Q2uvDj7xBQ7IdzQhr/w0nutrRa5vcmmXEtV5eQFCXF1KWB0iO0PYbAbkcJWrHF
zOHB4lGLzPgj2Uq0AiIfGfMc/TdIWkQ2zIwXY3uihrkpATzOETO3sN/MoMN/QQLedxW67gjZzWUM
JaWlLo7eMKh7zmnSw0pC2yXtA+5UWkDI/bFM+PI64nAVMBUEeQUS1UMaiWi+6j2sgIBqnnWjJ8Oc
2MorU9vV8hp7mUaZrmy5m9Gq+EEQF+6pEOp7SYyu0yhm67z3Gmtz2cZ2w+A6NvnUefWEwGS+9Jck
3VH4NYkxJcA8exJJjzgkLNnwQSr9gwRGbFmy/FpCZAoq6Efcx2XHp+0QGe/nGEEcMRULEKCpX63z
D0Z5fNP7CZhHca+r53UBQWhEC9ZTjSj8qq2HQoJchCNrXpPyYAtRZZhdxZB1RV3GxgDbdBH2ChMx
eoe9pdJBRuLYGBKlfFbFFRon5yAd/DE5LwKur0DyJpcCIYQAbjfvI2/0sxkvM2NtyHJLI1PmHB/p
iG5dczvRgGdwPcu89VuaiRZ8PLhzBjcR6J2zyCnW3VTlDsBRONrJpT0MEWBzRiURKRFMcE6ZFZK+
JkPZHGo0jMP7KnDYe/CT7/WUJPdxSNsdkHt6GzE/2cCsdzumMVdK4nb5wWQkTyyi1auUQ5LZYUAg
74pmul+aJU5R6KhOiOLhVawYraRJpI4Neux/9vDq7hNZTGBWQac4QeLgCoYiQNZo6U68LXTWVd20
H2EPAdGq9V3pmebYk9iDNlMp29wNQgY3XeKfbItBvMCUoKP7XruB+qe/Uz2d7xLC4n2s/RcozLdZ
5eppx+fKHGUwIdsgkKMayq46zn7lzk4XzRGekLnDDFaYc98T6VBO+tHXU3MvMGJ5MGub5A10B3ZD
4gU3iAhcTqJBv6oOTlBnxvXgD+NtuCBBVkkG9SRISv9QQQwK0IrjndZVm+rRxkA/tGipG5i3aVdY
gkqVSWpxGG/7dXXbKRxwZCiFxF2DTF3FKw8df9OaVfC0kfVZB+QhomoDeS53wdo/A9oub4J1MDtf
GC9vefATWpk4OTyHakzpNeHWVqV/bqHK1KdIx16WhvXPpV/9crMlqYrlmnmzVx46f46R+YNrc10X
XG9VKdymDYvvRNH6lk0eTTlf6hvKnD6t0v1AxKrTgJfRhmA4C8kn8jR0Wr5SpjSKjUI/wF6Yu6oq
y9vJ+t2xiFbvueGWfaBbkt6K2etRqYfp841xL03VwCTDx9miFqMQ3xXJdQKln1zOmD0JE09ngIWh
XNow9xDWYEIGzo4pE/PwStayfBZugdTQAgAihocRHC9tmEJzGTYONYBUjexDD327IyOCHmYgTM9i
5e9nhGe7HjrtWZdo946wD0nm3hYBhtupLvc9ungRD7FiL6bA2xmip7yAo4kpyX8yl/SJV3NytYzB
HcCEK3zeafJvRr+7gB5Fi5C1aTK4MARQsHCFlZ1ZTupizjyY6wMi8B7jUvTFWEVSONbPcq0RREMw
6zscTJupbuxPfU2i06B9vcHadOlomTkJr2QbA/4JNgpb4Rs4ctslnG5X6Y/bVpQVTnDd4/xHQv7s
T+u4wTEfPi5eneCsB5lMLHjXrSMT/gni7dVX3wJMcO0EheoUqzyTFd5MzkS3ssoS8G+uTTCHOCtr
ls/M8ssqDJEShUPS0QAhz6gTjD3081bNSD1z24/nJCocRFrr6taT7QQS7uqV36dpxGHEx3KzBgKS
kRb6PqnXcLb1ZeIyrjHuP2gIomHMlivkEv3yFQLC5Q+EIDXi2ikRGaJFt5lqhON+UOKUA0Ix83uK
0fq6Kn8OhTfeBhXqImaZR+jULeVNMLn6BHeJ36MQE38QgeXd4YulTRXqY9HH0xscAL5ro2Y+VlEA
tblkbOd3n6juYbGDe+pdALGvoFPkENUtqh6YGzt3jZi/dYNjeTi00Tbplbz3MZ62hRWH06vhoO/x
ROWmQDbqqhOt/iCosGE2v1DPLRv7xxpagreOt0iCNGiUzAtociGgrZv9WKzkewSt9QrLaIEawpJM
rtzwpGqPUdepm2CE6UipWMEaKRr5a6rbKUXDpX2QojRpwYYyt8jzpZZE/rfJ2OoqoGHzPJSYTjHx
/M8Rbepie2nM+ZaEtjlXKCPvW5H48PkGj29i9GNf4jMMB3thm3fWCZmHHkuO4I3S1EYqep5quexE
wPsd6YvgtlMBP7g6xqzyQuLyBMUDZC/KkRbtg2frqc2rIKTfsJvdbo4Dr817Xo/LFhr/OOEBE9hf
LoiyhMIyATjqnsoSlsIJiqmgqbpVYamPw6hUPlqVsprKA+TS7MnxFWIhiw0/atOTa8jhIzxYZvdL
sYAeK+1N0NmzqDocKuohjzYWnJ0TPUxZ1LfuwJoBzTDKNAPPglhH9zr6sdB5uW6KEOPdEka2N+P8
UMm2ziPl9zk17KT65CZQxqA4ZmrshgYp7Hk3W3bCONOp8ZqHaixtKpHgRiL4OmDFN1XILaS4jtHI
NBKYw7c+WXSKzBgOJYbUMI6oUc4iC4V49eGQw8lcMxqH32VE0FvMvgHyijZg7znBNofnVR0c944M
Xhhy/MdkRC3LRNsgpse1G8klMoSMJGJu2A9BUBK1U5E31XgeTHGF+QDklGubQ/2EbRqUAzJW+GkI
uAbXF/mN7qnpZdYognAagUhdTz+GIHgZGn7kPVhehGSLtM/2An/th6uIygyItS3WW86a+TDG3kOl
KbYNlbvVJ3CcKIh1iFer6Zi0qKHx+HBJFc+yf/e61qWBHL57SbE3rdwM/XyE/MPtvJbbduoPhatv
DEMLsd8aFI69F82K8xTxY6G6+zqpb3wne6QPK8gnkWckxH4VlboB2OaXAB4GLhZcoQFM5wC9GFCO
sfFhjCBNV8f1iWs/2PTR+KZQVjCjsicvXG9iXRzgGB8YTP/o1H0CLtqaiI0y6qkP4uOYRA9q5AnW
UvNWeyiPxsET5DEyHjbXU8FFngTlukMCG2CEsM3kGkYZOtSatISFTSn3rnSB+WuqQGzE4TqE7NEV
4oAx6l+MtWk7TBsSohAWeCjkhNCjrJJw54YImnpdudOuOsdx/OZX9j3CTtzDQR+gMjJcBz2EtyCu
oHp76Pm6INMMWsIYuxS9ITX8m8Dlo+g3w+rzn6L3W1RfEXHORQldw3l9RDtvt4dLV+Smxv9oOu9s
eXtXduU2GeL30Qr1MazqLcJ/dt6s30GFhphg8ArM2/myCAC+2MaQkrfgQ5tJX3s9akNJpX+1AdvD
av3wZkz0gIj1pBOywU9uLDZRUcKDUqiuoBASbyFhnZXJvG8xz0XL+n4Zkw3G/TcMNOCRkpziAVsO
5XpJc7kirKHwmVCqCnrXoLDKGPapQLXZs8UpcOa1DOprE4ngVknXokQL34/AcmJqLx+TFvlUSeHS
xz/MQPcNXkIFOdFxLQ9QN88xOtKkCtTbDY1JsrVxvGzBLe3QvKqeNBe3XKLG5Vo/Rmjqip22+vvs
+QVe3fwNx9oAfupgUQYIx4yY9qHrjLcLfdflJF4sbDg1h9E2BOXw5t7XEthhUR5oMxZbzgD1gh4k
vxdh94BEdJVBkXc6dmPoI4eDdYQX1h6xw0aMgUAZFVIzSz5O5BavN8pKEr8t03wXmXk7a/8sKgJ3
nXso3/cZtDhywmAY0QR4qEsGbg9Y8KgKPeiYfShvuvI8NJigPyDvYndiDaDiRVRCKPXC6DJIH4oK
OXzhY+RxMgS1cK3DnQ3Fra7jox+wByPsbRz6p1DMz2SlZ1bFuYFTi5QekMfpTJBpVXH45pdzn684
Dd7xROfKn69mt2z8qNsZSDIthUFOSPhe5g3VB8COx5q3H9T0bwA4wNMFaG6HfiqQ4JCHS7tS70Dd
ySvevU9tcU+KmKMI5l+1k7mhCy/3yvW/uiXx83rWqLgqAmM63JN4OBjFz9i0NuuQ9xJIfCTdFZdj
eY5nfVfLEYmCsbUHOgG2uppih2xsvxu9MfpnESPh8LQG5jQpeqJEB2kQI6trUTJd4MYPvf1o5/mk
F/rWQBGPqBiHIRVtNhkU7LoYPXS0IidoF2+UNOeJCvnNzRDtdrBT7tKQG/UPHMu4EM27xaR0qn3/
SrYcvhCICqXcUt+7Y6w5JW3/feyaq7gVh1aFfOcPMVLvhexyhVxRFrHuWI7tuUBu42aNyswGcSbW
pssn7/84Oq/tSJUkin4Ra+ES84opL6lku6UXVqtbF0hIvP/62czTrJ7bpkRBEnFinxOmHkxSPy+J
dc155eSIiHOQMIsMcFGFllB9jDWIPKPRrNbI4V9blAKCdtPbug7HYqx+52by7dRIgl3xZxDtMZ8R
htfBT4Oxsq0oV+tHxggDHSoWizEyMaIpnTvOIZ3T45qMzXuxbVTytR55VSmD2ZvvTcVK5X55UHpy
nq3+zsCW9//mcaxywcpaJEG9zFPMsPfJS9Xr0JT3ti5fs3nLAmEORNKbhBTPUv3Uw7RG1I9Xt+/t
2MmVQSiTet0KtW/udbcjBah7L12bYV5fxYvkXLJLZkASSC3Im6wLOdmuyUC4/sbNGjjm9NnVS35i
GBwWNnvSJ7ALuu5gHkQZ5vn2auQbI430uW+Nz1lftbDNs4OnDOJj5rPTZicAx8iGKMr2j1r6xhcV
DaVE/rrmlAOdg6S3aPZN+uZBFFN7mdcUuCFn9IdTYqa4Fs9e00Zd0nwq2y3+/221MEhhijU87Mr0
rlx7OHcsonG37oF+ZAvr0tk5fz0gXC8N+Fn2S91fLXd9btPyl2szntZM572smdwtesIQVmu9kJVo
NuvKpTqbU+GFSeE5D25WDSfdt7Zg8dl6m5WyCr1UoBiRcin8n0lLDkYHyNlZ80c+Tm9aUx+qZDMC
bJeUFuX0T8vc366PXNrVOZKwEuhLlhjj0Sbt053avzq7o0O+jY/SWTzkEQa88+L8S0idSIvhYJXM
aWw/pst6SNvuWcsVVbWq3xKftw2h1n9dFz7cJyAmIEKQdje/+RtVFKVxGRaq+mv460ubckBU63fj
28/EvXwVExyD5b14q1NTb66Pmdo3KxkDY/ORx6Bc6hMg4ZH9JktEsKMTt+X2n58Nuzx3hps8OtPI
QsnVDX1zPLs8E6Jc+6DR5cbuhPkfqfb7sNz6sklvD105LXdnaf/TSIo/t0Xtn2ar0wKW3H3KSj2j
8HQBqvDFTbZ3Z8J0yI2f+HMbS0/PQV6GX8vKyMgerHcCSxWfb9fIJ0NnC5S9RGQtPW+6xuRdf2Uo
fiTi/YMUNPiILHs0XZ222RF/BIVZ0ZkvxCJ8+4XxjmcGvsV7d5bptdS7C0cpLz8PPW6ym0MyrP+G
XH/I6unFIgUpXcGIutl9MlvEc/x9dEI1RW7RUlg1WvW+snTpTzsIfy+Nzdjv2nfHN/am2XBfSUYg
h5ENKKHHWui7PqZrtPXMrUudacqq0w4XegooVqUM6hGJXzeYsHjxPf2sMk9exCIOXp+KQKusLjQ0
x4zmjLUU01Amcd+6d5aHQsJpDXO21v6lgAYfLLTHwEEupjso0MmpoDxq8TGaFv4iVTiSBQ2lbuDx
sxuG+nvMRsZqtBfbMJ2cd4FpIKcalOce5NrmOt0zHRRMrBB+VLSV9bllUCl+PjefC2DwG1xLYaHX
aQvj0woLTNZszT/AMvULYSuJ3bJO49Sp34rE+9z4dOGm2/MTEkURLX3bXAqTk7rPCYEX7VgRGp6C
Caw6KMnMizg3lhcD8edeafwQdSLfhZoep9bT7k5H5VZz+zIS6UMA9OTQI9acCD7NYvYVlBFwkXsp
eOPYh8me6qiE6g1BW7QXPUVu7Fd4vX7wyTmY5uaArtKEJeJEyGirO1HBOq+parvLOJXG0enc9dJV
an6RxKmGFD5r6LrZ/JbmrKdyZb19UOI+sUFmvFlq5Ej3GcjbW6Eda7q8N0ez03tbFXe/1D/qtk1v
baWnzJmG4qlDssRANLoM3+bJOaq0odnq7G+ydV9qZcvj5FLVGa09hsQjFkGlJxlstPGflXcV04gJ
xURnZbvKqANcocN3TOW3Pre3Ld9merAJfavUmnNNxf4gWL58lfTlp8pxUW7acoDAKaDShlQ7GnaW
cCZpL0nL4Att49Ym9rOZGf+6ZV2eSXhqD9k06M/6NtJ/ABrEbKivDpKEBDhKaqKm7NN7B8V9zrMq
+fJmWb0ZLAQKSV1Jj5jI21M9lPZRH3AzUTaNcd7jDFG+Zh+9zSnCTBojGBfzoYoU1mNplxMh6Axb
815C8hjD9FJV9sbwpx8YjNhCsr7NYV2gmrfxkAhdR5T0W75cqS+/8caxzCtj+k9MfBvnupi+eI3Y
vMbKD6GsJChXOkvaqtfEJd1LLrLFmKTkjZHUI4FE+rVNmJGxL5Mvqd0dpmjS2oOmkoQtl/YcLXzh
gelmxsEgsejQV6t1KvzsvS6Hf+nQGlHeAAK0mzlB0WA6R6wtgnIoBnqZNqeLovgcfIizyaVdSnrz
L6sDrMAU1putD6gOxEWdeq8VEaR/ck4IL0JeRlX0Sd6MlspoIvC14qWYtC6oqq0NjXUswnZkSsmg
en0o3F7dG4uhlVwhI8rMlyiFXJbemvJwVcwH66V8qZMUymtp1pORmPJim6PNiwgZL1jgiDJCRAdI
qq7rtDpgWyb0zcD/cTb7yn/2U/E0J8n6JPd7eSMYjw4d2HAxGG3b84c2d++s9kiDdrOds5P510I2
Z1ltlTpzqyzfnin59E01bl912oovPR8aUjzcxV7DVjAKD5jliz6uW2Z2QTUjojnSaoLKsXUYb9MV
bgQDAyWgrXopER3Xmo9fOfD3EJaOjIjHwo0GFgcGO/vJUB5RzYQIebakeNJcDVwQ5XUnOL3EfbYr
3v9AE8PfwoFK4oJV+RLxjugHiPWt74PSNsaF1UBjmkYG63vYq1qWWRY2ncM1WLsu/2rF2PYMbIvB
OjPZMC8WlQ4WZVsfuyhrFMmgmikZvUt7cS2wLEdTtIm+nUU5RNVva5vKr7G0+hGWIhtcZrG9vZzy
2l8+lqXfX/pVo+QJ9dPUbp6w4f34I6XGz1/Trxll6n4z2hTh1Am/DzybyxL7m72mz6axUPMVeQFw
MIxNRnWlWaN9cgsXLYNTgtEkXxntobCdwjojNaXPq6Fr98arO4r7rnMaVqRO5cWxCgyEE4OFd5eL
udxqoys9YgS5f4OR5lsFWlaxaG+0LCN7gD7yHkXVgTOOo56+dJlvXGdRoP6Lda3zMJGi/J2WZfWh
Q9g4gdEMNb+XcILmbuKE/BbayFuTeAUPSSpRq01bAjEWFtUozWtteprPS9EDhbBarWeHILpxqKVZ
5yMirG153FSb4bFzZ6fhlcWyhRDTO8gd4w66TJtd0VFlsMNAt4cOOnJ21HvpGv19Q7RnVpnL7pdc
0LovmabB0xH0UxR8F1tmocVykSLRz+JnLdKtifzOXP9VNUOooMqM9rVfOxecz67KMpgqOjLab17U
xlBJPWwyC8k3J+4+Y4unoWwKGfw6oYMawuGum668UXyjRNnO3H+mbskxz2xogzRZeYwPmantCSOW
yGinPTP5UGTQolVJuWoXzTSBhCzioLPQwWGqwnq0HYUe4pTJYVET0ITtQ8RZNnL/Q+dkFg9LqyNh
AzgbfTTaJtcDUJ361h5Wrz+x6Femh47ivQ1mZ7QnphvubhrpTEZHnq/RDMhJCiPy1QzUUM9uoIv5
MPsG4cFjwpwsHj0PET0RNA+hKNxhjjs3Zc2sYLvOZzsp64v9QJt/2U1JbWhzf3+vzGkzalKp+y+2
UOZHNZbyH8oncF2++swqcvhmijpv51JrfaY7sqq5QioppX1i+7qtInpYyB1SidTb6rSOxeyPVc+0
Pl2pMxFamIc49TYcKUUJ/aGoILU/z7btr2pXacXEB7u/kXjFELdWxt1jz9I5uoxz8pMJCTtHyAnz
duAuzd+V51kYITw5vfo1HjqIUARuhqeediwY3z3VopIyXPPcXaOSN98flgvaWZi1fEWxRzikz7HX
iMemW9jvQlPL5avKHRJne6W89Pzs22WU3VgyDjYgOEBmtrfeRKA/rom2z3b1dlGh9PuTqECnTobb
moxvDfLpLqa3Vp+yLZwsMhjBtqds2PjWHXse3VBYjfGqzMTM4DgnRvqc1pYXjUvvgOfYPa4B1AWG
ToU9IRT741r9NcvMhl23aovCZLaKb+Ta7E+B7gshhvpvRkrBU8JyWl16SfpxFiHqdodptLRHXEFJ
N4w3SKGWvIh1FG9jX9U2cVq0bocOsqd7YgbZgJi61B+BPzXsdvJLTa8Y9Ni+ounAoGHXGme3kfXo
vAKgANlp0VUXs9TNLEBIdcsIBy1bdnzX0pG1+Bteam/0zGDLR453Shji+ad2Xy7pqOYtcaz+bHg1
E7GZa/vH76r1sS205s/mC9mF62ovZliOhVjgBSbEJW9lBIMskYDYarVtsP2GkLAqshpRLlEDoJ4F
k9WwKztRuuE8CqMzQVdKR0ufk4rVWEEtTfuIFgjRkupW41+n1QBzbBvh13fBurJAsjDI1MaRC1Bd
Z7t7qIR7GVYFqrkLmD7w0l5WZciL3TXb5j/uVv4rRt4Ww07tJ6pkMms5d7h2iAdZ/q219VWT1FRs
yLOgB0ymUtP2RWd85zUfLuQvjXlVsdLWIGB+RelTYD799kAjemPydN4M88po/mjrjoNWJv+5lf4w
D8ZZpfMJS9CRpQAx5KFBD1p8e9qwf3k22a0mj8vwB5AeXkJBXixM3l1znRmBDmBgOqvrZP7Q5NNb
O8uH2ao+KW/vnj+bB3/mkWCbr3vowY8gPoGdi0eGym96b8UaYoghhsd6tB4dKg5GeC0dD5Ddwr2U
4snRrfZioRiEDMX6wzQ7V51jM2TI+Njl5I5W5FOHlkpQufL6FcLjsRuMN7LcjzKbh4iBGj3t6g0n
LE1rYPbbxcqyz0G6n3pVPnptdWLlx2OlrU7Ad/+JSnRKjJKOIkFeS8Z33igygglYQm8soq4ZI5o6
aOqlaykH1N3MFUXOSEZiv05nE7S9kP1p8ICVveY8F/4b+j7qpe8f7EGesq5+MZp1CV3duO7nEVal
9GWb3DpI/aILM7Z/QeigtbajFrNMQVG45ZQUvHQsMTxbyXTpU9eKu7H5UZZx5g7/ScX0a3JaCOgc
UKQ1E4bR6Y2C4MPk2o6D8Z8pGHIowLSmOFeQoPaqf+y3I+zLEHMtX2eXD9layxBajFyitIMISqHG
u8J43R0qXeH/tugrD4Osv3NuD/CL4rCO/N5tbM8lIHbaMa0jq+4wZ/0E4pP/y+z1aG/qAZslBJf2
nuXr39KwLh7fIC2vz0lLLRbsG6xxYDxOtKSiIZVbuvp/KytkAzkZx4WWjjVdWhfN2s6F6W8Cqi21
dObdw/i4gao2pWcFm91/SZfJ01iXB7eAgKZrutjLTEnMDeogJjSj9T0bDlpho94BW36BHdfHVtNe
hx7fxO6bCntJu8DkHFRvmG5JDp1o1toYOvn8a5Tynpceuq4ByWR206mdxTEnNIcDb4dw09iC29wl
ncUwBfN84aiTjg/Ig98jegidYip+qK+BI0C++89OzFQgJhTMsopT3omXbSkviefeK1d8+N5w7Xjf
MOJvnkotaylGt9fSU8+eJa72BMOTOKaAJ58vfGsf2cDQ3VjltVfQ6TgA1nz4TEexBq67+8xE87Lf
ENSIb4NBf5SO/dEptJF5J7u/NNb7AMoX7EZP60Ni99dh5AEsJ3dhr9oaU6ZmgTIs1oksr6xIGM+c
FG+LsJ/KgkyMNauCQpv+2y8LqDmaLq/3mAb6Ws3TgUn1IyrWq61nL+Y8/XYJbKgZ/NRr/dmN7QNp
OBfcM6EPahBp0/YfM4tzYdnPczOMcVYWl3mc9WNeTdgaUaRWRmC9UXxVg/kzaJIPjm0yK1naNFr3
wva/ic+IGLlCKOWf1mZ8jGxi69DIo6aZHojy+G0JiGUhDyze/JtBcO6XNcnT81J6WgjLlUE7D5+T
pV5cpmsBMH7A4B3kzaN17dV/pWBcYc7pu76LoEY2PYoiOzjOcnVGaqykOrj59NecEooy8triViFC
Tx5iFVYQskCd87is+6zlcd0FDuqPt7HKn3I2xes02rHVNHOwbenDuFR5bNrbY4qQ2vd4KNPus8IQ
WK3Lr3zangshFW+CXRWAIWZXs5bLl0FbWTnAYzku2SlT7pVSec8T0Zsgnf1/o9SuvqYeQMa6GInp
jDmA2S5O72+/TGhS16X/Ye93czJkWp79bFGRPvlWbFu8wCh838F6Q7uR19pb3r19clDLq+nX18zs
/7iZ/K/NzNhuzXj/QD5KbSm0E7juFthmTYUrHsvSDRVP+9L6DxrzMrGCKBpl9amD7rA36VVNzkPT
OnEn0tfaUG/JAojn5WfbmA9VyzSl2MtW0suXejvkUuDxLovTgttpqifUXAwOgem0n7KQ4DbyZvJf
3IbWmXPjw6tJa+NfCvAnXdba+LETHiTRHPpCv4mqjqY6gxgazkhzVHMpfXrb/8nLCZOASAO1NseO
n1CsiOcmNTtLY858SAcfRn0arem2+v5z04Jt+r786obuP4ZgLw2vAZzV72XHuLUfHBvhVkRuzW1J
T0S3Vt2yzFVxiTAQgB/aYZ8igTl+8gt7F+HOGhMgdIhySPDR8DwM3QUPUn7wtqqgp20vjZ6h6JbC
BJnxMesY17Wv7wm9U6blv/Ff3ECFGLwt3t1ZVyNCsD10FYNqleKJcKez9JdYK+Y7mXz3vGERijZc
pO/c4BLRStL0v4a9Flju5bu5+n9JMT9sLXUCDoi6EQ95U3J846JsbMgfpMQKP8Hq1c9OZ32Mq/ip
bP9VepT1iq9/f/5mZR1tnhx3mi+qra8k0oSi1B7ItT0Oyr8mc4/lb2iRMZ2yjPl7VKAmIFIzE0+5
wU8r6llFeH+601DI3yzSXgKRMStLe3uO+6U+GgRXHCxh44ua2lea2ZOhsUi+cCukU7j5ZH4uE6Jh
p/HUG4BBhMp3a/WIo+azHL3zUrev/sqbeLTQl/3xd+/4/2mGWGJMqy+lnZw9UT0YHqdE4iOJamv2
TFEWUmbFZTO90qRHtq3VUQ7B8Nq1TElqvJY74b+fGE167M3y6LZFvP86aZzH1FDJV5Y59SnlhnMc
74o/68gRdFuMhslI/S5nqk+ulCeYtWfdU13r59HyXm0Th71rHdfcjixvvZdifBINZw4q2iyHZ1qf
3/6gvvtcv+d2/9B2OFddVYSkSh7qeX2R3GYad4vv7X0V3yYl17+lyE69hhPJLhTBQY5cLsCJPxMY
BWa0YzOb+1nTyi/DXN4b5MqoxS4BXkylVLvpk7Ykbw3FSlM6Plupqvxg+CpCPi4/K8gsS6w/rq78
0M2zHwIbb9zvtxENhIVGtnddWV74tYzooO70MnTTPWEZdezozUdbNh8Lu8HiKsPjPGUPJtWz8tcr
+itaWXMrnAYXpFfcYDViOWBPGZA1M4nFHnaBzado8S676kelHXWljgpDrholInYVaXNDYzb5aEIL
NYA6ZhUcN99UOarDYqc3XRQ8ISRm9flzTV2ECSw7+pONd3pxL+yWW0Nt6I/FMsd2DixFS/c46s6R
JNYHmU7/6VRg+7bRLNC0EuqrwHqxfNqqUbHVun08kGiA78b9C5L3oErvu0zcY+ZvJ6MjurpuDyZz
soC+h7N4AUYfWG3KEbrR06hM/9pEtx4yg5m8su4WPUjiGZ/boF+mXjsobXjZpBXJUVKV6Pa5Soxn
6XAglYn8l0+IE0p79tVGj1JnT4xgT9MwXsxGfLp8t2FvCRIv0wP7uOP9dzcpU95asm66uoAhSga9
STQPCsZijR1VxPOk0kBL3TjDxzirLkLDgUykQiyn5WGE0h9tddnU9N7anUQATO7sNbpXw28vLb+S
dbhTxMudejiyrHYnqZAYt+TGst8frxenmcNdrPNNBycCfx2qi1w8H3ZPHHVNf2l5mQL4P61be3A8
hX7m4pGvqpfeSH/p4FZYhjsBCc296IZdlh/3J2/rtINWc3NjH45kWhxZUAX01jdHvB7Pid+GYsnZ
7zzH1uCBRHvPCNtfW669unRoE70unyS21wTTO0JDPRUHiL7Y6ggl0D+2zAxzhpjIF/qxlhpgd3Wa
97rX59y1hhLsxn/BihG6C2SjmCw7FnnxsJYNTEQLUYg0bRb8ot5+y6SNCq89ruRDbC3upk1gkWp4
PPGP/PO5D0sqYDUaJYwjynMF/Y95rMi6XwwQtZCOHbCzocMCkZuynZzytbu/tNeprsJZ0KDU7vah
NHxflf3oUZk7eX/EP/+66OkhMVu+583/STTtTZpAEyBIdoXM5yyvQ1EfLbFEqNKRVprxbOjHzvXi
VpcRaVHhMkK1UoFH6ZSfyPC49aYetmlyI+f6sWNvdpqgzOb1hQr7sbUUsI5/2W9aSBxE+OnZppps
WERp5Wy7bZe4H8yVqX96nPr5fZXTCdK/hfwaw2Utr3iCd5YAr/MMJGrFS5afOtG8+Xi618258PaO
fIfmBwcSBoXsvJg2ZlWvYiTMEy+Wl9Yww5TvSAw1p0AWu4DkDfLj7I55MHM05LzV2wb5UdQ9W4VL
PMdSe9pfaWLx9GCxmmh/4yzsAiv7/rXTtyObDt7EJt9QgeTBMiz0ZyJT0KLyyyr0CMDcxz9XPfrl
RLZAb/7aza/J4r6RmXQi2ujYbcw1c85IXmBGDOlF4IFFq7AbrIbZCFFtZODPC1Fm65MxJde8m9+S
IX1APJhDPSs+iV767JmDu05zr4XzURf9gsFvMkJu7Skw5/FsuunVZZAoeBcxz7sV6fjEe+lXU/qP
stuXqFUH33B/I1HfNt28IKN+66o4zaLbdpr2uFHIJp3148kEFXPsn/JsOiTQp/1IQjsYQht2CkM5
2vDIjVftfPp+eLY9t+Q8YRtDBq0wMifmXo2U4f4XLqZseBQpZZHk3qkodu5oCOdK3RKfzSeDj54w
ouDZkaTKDFnHdTaHEvXRhrnV3cd8a+KqFbCRPM8mj6dJw2M4JTT1G9su6oCCagz95b4LBq6PHVxt
L+lcR172vF8KnLUzYIL2ZE7pAVfICDCC30AMX2ybe18xFwidc551AP96UZ/ztr/OrXNwLYdSeAs8
Y3pLPMYeVsMgw8BubQ+nHk2H0AWItzTGM/TBYedK420d8DiZw9lr9atfOxjSLCfSzeSEHl4ykMRb
2GfOQA3I63BNDp62wUc5t5WendXXzMELMpXmGzOGE7kVI5jW/OlYyXvr10d8D8Q6yKOZT3+gBeBa
ulAr0qNiU56RO9+1uSct/d2rCSEF3hMvu3gcddyYd6HuyPMMiskvV9NwYmyMpsnhxX/f8/nU/of4
NaW9Fmi4GgWAyX7hk3W7N7bnBTM8Z7MLlPq8RG6h/mvcLl76DQCwdCJT+8gh52/5pP5OisSVxXdj
rcfyOvxaUVKVPclLKth7WWnOifYpDa3t2eaieHXWxX0xw//U876qpsPtTDxI7YdGr+lBJ4v3dsXQ
rn3UYEToPi6AIeIPcOELNPOhaJY/ys3o4sFLglT4iBbSfcgsbsmqvgxWe8XyF7R2+mzzQ3HDX6oO
hGvyO5SiMi64i+EDfwYul0C5soFVps7+3Y08VpXexCKtrhtHE9f6aV95KKzyD8XxB3mTPmys+Uen
IOrKWMO70qQarmD9yuv3mPEoNz7MZaOG0LBmZHI4LL4suzYuSW7D0o/3rJOHfhOxp9nx/rRZ+kB+
THernOrJT6svvcM9tf9BOWisPrf/cWG+E+HeNh54ze+fSPdg6mfGKRkSqeioD5sYv0VoTt5Vg1NJ
Z/PaVOUl3/5wI+w91uf+7qsy59RV+gs5uq+uaQc5c/g9/IJQ8WBsTeK9pihvNyI6O8mtsciPpZnO
7Q6sZyC/oAIXLNxDKJuVEx9tbPfclx6smvP/V+h+gpZL04YuwppSvDZN/bLQs4bdnKsg15s/S9le
S2URf8TQNbD43mqv+i4q9z/lYUyWDICAm1nklWQMk6F14X02PakPVrOIqwXvfKzqFXjYgcpb8Ebw
XrVe9Xp96MoeGsVTVly2evWhOfMLRUwf4Uc6zAJ9y2JozZR06489MAy21/VkbtoQsRCOdpocxnUy
6Os1HVJzAyFhColI5dhnI/X/7MC2kEtzKtkfekQl+uhk/wnBdoQMpgDSA29MQz2nyVEbbh1cJZYC
ONvX6YXVvoWb5WpO0INV5Xn70ItShK1FXMm8kI9Sjk82Bc08T69D3iPqLJQbm/+2Vu17YaJ59/UJ
E+JfK5kPSogDM2wCnAz60zH7Vtl26EpKzFK/TXgbw0RfMGnk84OAgPVM7UVhegqXyn5bOPhXmvm2
rOneGPJgJKq4v+uTp6M0K0MEcqVT9bW2+8vfT5wNBwcFOxYKwp3PPi6hhf4hkBQ2+EteiCX9s2Cw
orCxHhmga0E+EUy0Zv8mC93ZyL+nsvq1ugNhDmZ/yo3uWWWY/nv3zbAyAbubnqCWKQvZyIPsVt7q
tQey7rYnAXG4bc6raYvnBY9JoDceGMVAXYj9C36XGxCjKU/ZUF6l1/wqak2cK2383Sqc7cNMq4PR
4WZwTmBokkRS66G3jcdFqw/a4L0t5fjSSvVojubvyk3fE+xlDPAc4ngK7LTtJH+ks3yZ3I2+yH60
yYn3PoXXN2pAFtGrP9X9RtGH09p078jDOTaIAUyJigzBuKh6N+htj352NL8VvoXSbK6zlUO48w61
YI+qbLxBFh6V53z2TolPsgZqHW1s+iYtjWz4Xz703JzapiLnaJSkEpn7yb+9opROEaLhL/Yv9we3
Z3beLYepNY2HesMxbHWY85w0Yba5gsrUfXUbJzmek7r0g/1kaiq4ZKt/c1hLERRp5QYCz3YE7Zjw
TyZP9B7QpQWllkbZRRQxCJCuRygoMt5c7SHhzbumRuRsWRNLscGccVkGp7dBaBZ5tdlbRD4geJjt
b/LaslsyWJ0Zm6huf9IhIDxp+T+9LK94z6+pzL/0xTswar8ZDcrYULen3LNBK9Nf9gh162seTufC
fMIGfcQm5jPmcn8nvn+2yg1aJl9o8NenqkfjxnDiD86bvShy0rS/Og8YY9qTNU3v+96qhaM+XfbM
e2OLVZ3HY6e34OjN2TXVpZnxvbNX/YoieTQ9/e4O9SvE9kdjo8njTnlI0uHHy4vLuiCr8jverdK6
mWS9VNQx9EEp+S0+U5xkudroAau7Id+S3zMRMSCzEsnUd6ONlbrhnA7RrjKK1bsnnU5NP9RdDBr2
z+kmStYKCBXu+e5u1Zschj9iExOgDk6CqUPgqccfes4jiRLxII3TXoYMbvLN3RJnQlwXTQvNZSam
cb+vfOH/kR7vJ5W+KvQM0y/PpVOc/Tq5zCZeO9LWII0vxuici9J6XFucvtjfST5hSrFaKXnEZSjH
5q3bZiK43BuhZWnoFN5IJTn3oeaqu8paGF85vOFfRgSdq2PaSA1YdoAtgnWkvZd/9+bPadyXAckl
K5c3Z+bv53yCEPhxJYikA5TJcJ9OmZQeHvAL2UGQOL7zljZMJDfrQdjztVrtp6Vxnw2zfOq98W1O
/d9Jv0w0Y90tbymd9str7izLRL2deeqRLM7z/unJq0iD3CTgag+GQje0xjbqmaLta4kyqC6Db7Re
NlZzN4/GSLIcUU0J/cji5QdmTSreZv9Mpfdc5/Wn7nsPqQFjqHX6/4tLIiDCfGifKq897f3RSpVu
M/sWSfOmN8ClolGPibWeSP66zG59s1uETqrx3jdvPPPVo2kh2HXNlh31Dna8N3iaE9LcYtseG6Y6
bREZXVc9ebDRpy6fCO1hcWsMmmk+LemYHmtdZrclke6LSaISbK6xfciOChnD2P84Oo/lyI0tiH4R
Igoo2G17z6Y3GwTJoeA9qmC+/h28jaSI0UjDbqDqmsyT4qhHPN073zSiXwgEGOsqx882zTj47zHO
Ex6WSJW3cuSwgaB+dFQFTUlPAlRTsHQ7hG4icta1+eFywq9c7dyUtCCrLYpKa/yLKyQ9NZfCMgYw
RIsCkdpkhpHCW8/22+IEE9H4F/gTY+Tun9uHpzAwvCvmfTZiCGY2aYhZSY3qGcTtUujJbzsMn4cC
eFjVxBxU+WSf8qRP/muCAe0HJcN6Wae5QoRI2dmNzAPdw4pSdTiMqD7Y2sQ/CHD1WcJMXZU0/7Nd
nJsABlHSRXtjgqilaLKXX4m6/oMfmIV47p/yLPxl2PERDPahYtIK7q42VtVAYVSE0TUQMA+q/DMd
Eoxyfh2uLDhLWtXfgWefk45nGF8IotR4emvGXu8mY/rqx/wACe/MUuLBQ8se2/6f9uvPvBoeIPb9
LaNuJ9Bv+OWpFGswBbp7Rd8RHajuKDp79qHxGL9jyn9DOAjZzi7QKmcAz4buN+Sikx0rl8jpfjFE
shlkXFeaz/jwj0Pr3rAJoUxrd5juLyiE1P+vdLhEL3ESXocKPmubDOMlsOsDMQ400al+jILxIpjJ
ZrX6Emr85qjyd26X3BEdXEKUULFczAHTpmqm6xIZsEaH9GPp9MnpPQQck9XB4vG2yAoeQ0OoPYPU
z2GWZzgkmBhxAG06OSQbeEbbfuaix9H45RTptUdWsdYyYdGngjtK+scoddjYD1kJI1Gf3HhClQBp
YJMa+nMMMbWlfvCvJHuR3X6zSMAp2gKvfc77oORdyE0kgTTWtdcBE+wbPLQc2ysXDfrWJl8HcUjN
xMNt1BOFmbk3/P7RdqgEQhNOJcgDvlEJ1EPbzn3SgoUAFS9C01Od5++jEUESnCMC5ry8vVQVxh05
WYs9vZ8Yfpn/hXX31c2W/zikxRWXq39yp6WhQ/u77hqyFQqnYoXJSnkVzMNIeTN0tJ/esW1toBp1
8Vxk7Y9Gtoai9YZS8cpoP8fliqTOntkfxkilN9Fc1EdjyNSvJWaxd+fI36tSmP9U1BbBihxsPjRr
ZJTht6waciSxVRMU98QtxJ6opI+qgm7HwJeqN4PbU8FzXRUyI6ltLuHzhNFGZ4659zLrzaT7fRMT
j6GBBSV2zRdl9n8FQ13OvDK6VR0GkKo0XqWW4j8vmopfiZIApQmwe3hpEznTVKYHT4wUQL77FI8c
l4MiLsaJzemogRCt+DWcXEYH+ycLH2WRAvYZsxeLXRglYzlsHFZd8aTZ2UyS8bDBd6XmQl0SZjQv
yvXHnV+6/kXkGJ8jOTWUv85ptnO6J9WDFfXZ3l6zxn9stAnWIUXFbVU5pmUnCUFTlmaImKq5JhmF
8qxsSHlzFd54WTKWz9NzOVGrR+34jzEPu5OhCp7xh7ObagNsD9lQuX/g8N963d4xPN5rxA/wnXL0
EBqSlBhZdQR98ho2EZSQnlqj6+1iG4AlB3bEBAEe8LDvk9KjowyeE4EYvfN0dK109ZV38j/p+2Ba
VY3UXljdqvDq5lmm6nNEpOHa0UGZc8HpQUFPV37OiMVeDVXyMFRY7vWAuRzPbLHr7Qieltuxy8jc
dj2Mo1VDC+N3VGaHmixyjkyF70Pk2EioyxeZkwhKQsj8iP2oRs4fZ1fW8PLcDZb8CDzUR7FVfyJP
sbfROP5zM/htCfVHNrGdG6cy+5zU9GpZ6u55YKTcNqs/2iKtLo1Er10FESu2kj1m1pwtpPJHJml3
q/fTfVjLMyFVXchZjk+jUehySEfMULEi2nCsKYeBOzcnUfYIvI3morzUYcvkfI90VTdHpDfDR25t
RPm+Rs62wsL5X6+aP1N3e+geNWiz/G7lCe2fCUd2/DdzNNCLDLSeUMa4l1YOW7lIpc9R3j10rXUf
cy4RRzHVwOJYrQO3/JIxba7d949x04NxK//6SPwh3vS3THDgwjnGv6KdH408vdY51JDlH4qkpBak
nIMk9EjdgybYk9glOKhdZ2EYWB1vhlsuOiDoatQbX0HRM1xc4lm9vJ83kG6as4wTZ+Pjs2rS6dBH
qLkgLOJFCXuKv0MVVXsxtl6BtCJ4SoI2OTJjipeZbL72At/8DvzZeOxQsJ28yY+9DYTKuV83IycV
/TSSOygz7UagBD8XBkaeKQ6StY+y4lyWOduB0XZ7LKaaFIsEf1HnGvIiI7i4+3mI6sehSfOvvBUm
GzcEnGyDhScy/nsTlqvANPDDs/EqP4Th5qfUqsY/cFu4dXsm+h7NL6y0J5u4zRdZoBWdG8TQbWBm
96GrdcPJH4CRtXqBsy1UbNPcxD210hNvWk8aUTxOer7mUZ0Qe5f7fgrFOZN+8qCjCB5K78xPffIv
5KfJ0fzk1rejjf7XGVv2Ob4VlegClGg6/AkWImDHFRbtqclf/Cx/QkWYIC3WeoDkB5DnPV+MoPiV
QAvemITQM5mDdo5MBbJtZDU8vgXYHu71KiGEujJeHd1h1850jv6sNKKdjsNq3qKDH94rRm8livy1
zgPOF9hT7n9jLfxbPPYYGtF8+f8JEFPVGn5lvko5RqAAJ0N37fJeQQoJRQTzhqGIUSCYddug/tYN
8zkzoqv2gDXdexQGKMQc8V5Nxhgx17PFuQt1/irSllVN7EwhO9MB1RvuyxCcAukP7/WUiGM8Yoes
Zj3XuMNFcEgJEDhCT9AHBzg8I13LRJxkhsEGc6N/AgQ9Am0hzjjSE163Pvb+1NCRwm2QI+Nx7xnW
f27XcDwnWYWzbaCp64FQZ1YyPrF3xVxQY/6dJgxfBgoo1loYGJ7inHHEZASMCRzHe0TjSG3qm7EN
sBM7W9vFM6W8WSFM96rAQhgl/qAo4sFg4+cws6q5mSRegLPNBDClWcfcOXRe/5CxdK8qXe/KAnFI
PczTSYNCXfGpBk/zHCJs5Vw+YG73voZ6DB9UMFTHgtnXOgw7rnep6vFkDXN0ErjqfuwhYlIgy/Ew
i8Jbe7PGDk1a+NOUuskVx+t8svCDnWU5JcDm+ileZ1bMlBpZ5Qe2XbDbpvWvr9FpbtqysQ55ECoM
Ch485dQwEIxNWbig0boPfIrMAyVd5Lr37HQX1EN2jXmKrhgGQ1osv7J3XoHmUmNLZ2IeFNPVkS5w
Io/C/SRtzOSPcz4B649r1UDllfaPnjvjWE1N8ESmm97xYYTAmXrXOfpqQiQTVmZychz2kesQSxlI
8GLI0Z1mefqtjXLCmgQUcD0OdUzcrxYsoQxGAIE1K3QJSNJ2Mdq3m+MV3A8JA8nXhF4SOqYAuenb
Wf/j64Z2vhAeNc44ecxJdWkUb3UYG/6KUouchCm19IOvdBIeVYEaCWUZ+qYWphGWeKSyx75M8vGm
miR0oFS6Y4xv1A5YMpVITRPDXxRIziL1b6eQmSZTByJUSWgyCYrhdKShT32mYr2x1m6dsv0fJbbj
HAcp23B9cWabQVkG/HBtzIG7DZtgHm8zs42nENnu2hKTQFIRJSSQJd5Y7wVH5qaOOgbOIUdTrWv9
5DjafSt8o3wqfSN7CSRjGYQU5b4ctf0lmlyu6jRN92T4jjcH1PM20sykSofdroxG6hYeSvdjALX3
Usyw7PQcworRjfddIX+OVqXqagckxyz7fc/FCEzB9NNNKpt26/h0qGGdNuGD53TFRYsYzkgX2OB5
G29ao3lYIhCCFM8Kzvoe6RgH2jgzt6l8p363pFu85DQ+mO1LrGfaxAeCNeAyGoFApQg3pm2mcmsp
3BY4+FwQKbo/KWTssMCE+oVY4/9Vwi4fgdlC85DavsoAN1/eqGzFuktua88Xa51UzcptzGYv41C8
YUqZ9nyYC/+DAr8tEMisQ+juK3yljBNSr+NQCv7aMABkyjx1pYw2u/Ytfs+Hiu71XrmunrZpABpM
Q1Dfychx71btDh/UIPljYEJNx8GsnysUfuyDPbyucYWMY4dnJU+2HjLKPcws8yvi7LlGJe5E16la
JqnQi75sNEQbyRr/NNhQ0zvBDD9mPksRXft3w9Pp1ep8Ayu8WZxNJ3Ef20xDTcIauZcDIg3mTRAv
KAraY5YY9nM8yvIsOpHvbPZLb3WeJajeE1Xsq4TJjm0Y7cXAUpetghLX3IA3/s/1jOA/pSrIJrin
gkvlVBD4MUBvtEceleQPvjVhq91N+DfMAcdYS7awR7/L8k1v5/Kfp4TxhJcBnHvqqk0iGJW6TDq8
gx/VOKUdp2h4HrHE2TOtjaMoNnYorq0NED0EzE0jD/GIeLMRcFLsBoumxUBhZ+Hu3cSzCa9A1Ho/
eFH+m3Ap7ZyWwz6Bc7V2vQpcmYfxwcBICmi0bI1g01lstrCvyE3joyIL44wdimUz2FhWMO5YKbAu
g9Pi5Yu7Dxmo6i46L1YH362n+xRP9SHTKDMOfgpRDyg9a0RTw02YhxAbpztU3R6M2rCtkih5CJPW
+gPBgZE0TewnX8zRI2iABktmTYzn4BlMjtXYH/TUAq8L6Z5RdfTaIDvBnfsfKfus2DU0xTbqRuWd
0CGWl9nrmPrWLlT0lJxXr5n6U+8ktG6SZVzi2D9TNvRHqFyU4w7LRiJnnINt9+yHa4CqWTrne2OA
euqyxLznE763NRf74lccg+emCr5SNLmL5kQ8p8xUQGGUMzsGPTqbpDPcW5Ni5OdLBvSiZmsj09BD
J6v/bBXkJ22Y4oIeV3ykkwcKkhaUuq9M6QpWCWbunZsbzcZyimCTRMu+f4jc1yl01Ys9zK+yENm1
JTiXLZeXbzsn9ZkUAR/dxK3fvQSpz77Hr1S8gRI4PJSjgXXHPC+1CmPR4aMPWNJaAxIGk24kbQHV
kSMwGQsAB3vWKJ7K5E0Kf9tCvg/KGhp4COLP/m2qlo7LR7lXhD6V9LLhTuM320gZSEpE7inPGhdX
VImdOyvs+56inS03zB+x9kR2s+G52iGVZPUXSP5XzIztTn1YLPd5VOEzdtl3Go1firSHyRnMlTOL
lUGVQCQXii0sm1o461mC31Ku2Oi4vcdRcnHYPCGP5o55xj8CNs1c876tLc87BFlz8ozusW9DPi4Y
JJNBN9jusq75qYPoLtkyTbLDS+av8776TSRuqzr+Cm2f0AU9b2L8GRxVNE8hMQYuMBQ8mpuO3rSo
4Ejno/U8dazGw9HEohY9s2k7zFlQcjOSRdGMx4rcCGXGCN7nrSC4IuKhzJ0zPt+djpKzGKfznHMF
AFrHh3hv/euYEJ2gf0r41vMY302zQYXTXoR6V8U7Lco5T4JNmrADLbzTLBEVpgWjeCB9SHYZBDdq
WqTEw4sxTjQaVWPtprTDyQK1dTW3TntsHd9+oCnIASFHyl9Plawv40wwSMa2TVNEoolVUew/zGXD
YCYq7HwXWYa5I2V13jCLAtbWeeY/x7Gre2pS1YpqKUsxjq50BAejL/v0TEg6uQ7wW7EBw7MAf4VP
uk2a6Q66Lj34jt9h70nDp9oVDV1ZgrQpq8FYSDUhFeXNXtVd3X0UDokNPdXu0Sr66ZoPVf/t2oyL
c5nNj7NrVFCnHZsQAMFoZTJEc4ucor5owpUeR9BVqNp6JjV9iUBbulX2ivQdkJY7z6+xXSl0V2Pz
EGk33WOsC3eGYTSHHgjGKi8hErYLAaJ2pIUctkz/kiLvd8xdp7XfET+X9jDdSZTmCpM4T2eUDzak
WOWt2Kl9CU9zyALsznZGN6P00GEnThlhH1tAb3JHLNWSHSCro1+rHkNka+7BwxoM7XAjxTYsvRjs
+9n1gQu5XuGc2qiMBFZycOWp4wWHOM+LXSkZeqshqJ+cwR15O9LI+YJsQF6IVeT2F3N2cwOOLGIh
C+Jutu2/enD0AVCJv2b+jdmjcNHbBOXAvd1XmwEGJdQTz2WoMmIJRKuKDNOLd10asZis2MTtHfCr
K8oqSCV22a8MT31qi7mTgeNt6ycVzm9wJpT4PFlwOg1zze433qkiBSRZ4OtMS2aguaEGmBN42qqw
zY6+bGFk5G5EYZMk44xofcTM0EfzvJXC644Ypb0rMVXuR6qK/Lvk+d8VPVvQBEH32+Az3OInnj9C
iN94oKsBqHUy1Vs9Gz9Vm2ecHN2vCW1gk+LThv1uoYbKu3tR+ua2bhHEBpXZbGuDnbJU5g9Twm6N
SrjbztIrjn7uIlBpa3fjI3a9AcNND/YoiBURicDuXJTvWK7kY18TpOxyyh77XIKJNtheFUEcngXX
4rdKRbPOJyQLKJOBpPupU6MFBhIcoblZdU4nzqFNqWckOfKpqa4fK51bb23PdWGFyO1kIv6Jui6f
HLhrRMPkHpEeOl5Xri0YtQv9whahOwoWxcQH0HxqJ6t2lrAN+gbASl5UI4AMHLVT06A3ApvdReJj
3EQKk6HmJjnj9UeO12OtNE1QLU1sD1ee5pztTEakBRak4dTJuPiFmFfcBy2btTVGLoWLE+6zWI1P
c5IBQhmieDNWJVJKiX6q8OtyPdpUZjJuy21YEdc9i1Y8V2OdYs9XjT7jsERoVmINh5mn96ojLKhX
ttzqiJ2tpcyJX2C/Pk/ufLeyzPgXdHm3H5Kmv3TkwuzYUYpbmObot+kOzgAOUOg4bA8CFagb/Zz9
YiEA3sZxi6Ix58toTR19GUVZvo19pG+AHM2nquZW8KTETmthn7j1k7Y3+G2NpzJs/I0tY1R7AYg8
PCa4PpyW8qY2pqNklrsxm3k8TSSFg3JFnqOj/iML+saB6MvmJfERHPJNhvbWzDKNpc7Q1SqbZHaz
+r645mFXLqdktW/rZFGhmO06CAnOKfyBOg9bU/Uk+VqvwxSrv1Y4POvIwIs3VzD+7XUPIAbZxRon
iQVic25buFXCemXDLXeRkt+SIu7UA/Y9Y/PHGWQAJzBKyIcg0PJtadSYkRycOEniUzoUh6oJaVPQ
+1JW4pLYhrrdMVHCUPwS9ePOjaxz5k/fk8uPJX0K2dL+TX31ZvNBhZVa24BqIAluZ3bbBHvtm7CA
++Psl38O/ISX0T0k7lfVeuSq1p8MXhjxIjeZGvGK3mNThMG6q65jpbc14AFk/F6WgMVpcJVpJn7T
1ZgL6AXBBrMNQxh5HpkPgQlYTVx9rs+cPh95MfTD8nc5oQlO0EmnllR7YkpRpsriJKLkVTf5NY8Q
XFmW+IyICVKhfUm4YSrIQHPLjNRB2WuIbd6NmwzO7SqS7aXmyFaBfobksZNBidI5Osxx/jzxG7JM
nUyb6rXqgmHVYThvkgR1gMOAwGjv6NnmETbV4CAKCs8wStYMWNaU07fEsD6FxZmP1tdNW6woeGOp
dDk4CSJrfrNGMqYjv2gU29TMdyGIy40hqmfWKqysoTkoGxrRtZFqbSXXpvf3oBGZ+gXPoVTIm7Oj
lcDI79DRgA3vOoL5Ktx8yyOUYGw1i+THgFC5CVCLR+H8m2iY/YG9HqEdMzFAvKEybGLzxnSgbM2g
E/vubZjvLowm9pvvRsHlUNxSc9iadvhmaTYxc3YwbHFoRHQykuDQjPgoemA+DKSfCenRR/7ueOoj
5zsu+NOGGql9lgDCW567iNovdQSsowBXkHe2p2lHGYBg9bcPf2rrvZrHDXhc9FSLPjr9zw3vSJYu
aAoJ9hDAI9GkeJa14inKHaC+7dCcZ8FcbQGvAjrE1gQLDCrGKrD5IaIU64Tezhg0l8cwEd7zmI67
TD7lcDsTnnDf7I7+lH77hYClTc06cCC+T9W3EbWr0fzImFAKvlxSZi4uQQPgChHPRgx7OHscIzr3
rHsnXUCB5eRGnSaTu+bZGEt54f/k8au9Ma+CBjXzoPHvWkQpoAsdEGV7wRaU9NYF9+DG6dXHT860
BBKyEwomh2qxJda7QCGSSKvu1Vf5M1fctlJ62+DQmaPqFugGjUXDw7E47/3shqOKYj1bs/nv08/Q
MDdTMwkQnrQSA7yx/j4MyVs8KJIZ5D+MikeoHu9+nVqcM4Kn39sINEQVEnBe2MGXBy9Xj4v+LR4Q
qM5g6PJqlxrj3owkGgHSZ0a5IJOM9RD7n9nQfFWN8SLNqd8Oyn1bnkgGjzg8+VcnaT5IYLgw1veB
m56E8p1jgxiqzadn5T138buAIrGK8S2bTf9uLgmcI1y3COXYg24WBEtXvBKLS0hAQuxmtDAHMSEG
m9lFZjd4sOWnmrMWq8wokKbi4PB2I68xtvjpnAx4WElWoUALwkeopsbZ7iwSemTw0EER8u2URypN
idS2X7ssuk0a9Q63wK5MC0S3xa1ens/GCC/0YeamtDljRzliGsOE1KbOMVDEf3cN8lWHfmV5EKzZ
fcjn8YMIwIO9CHpyCYjB6JtFKpQvQA+UP9g2l6chTYe9o6EigfrMZ3VtHA8tzchmtEbxvqmqGP1l
W7A2KlT1pdrAeqR8ng6x5ZbYC5PuIiJdUL3RmpkBXUXkQg0PwueeOqmeGc8v8FI4GzhgEJvLoeaG
tc23mOgZ8kiVMW1zKwKaB9ycYEDk+5WrXsHwXKB5n6w5giXa7tUEjETLE/ItSjS/Z+KWjyT94aJm
IMzYkS6HB14/FEn+Dj0NzHzSlbsi5RwsYoP6uXkMJjz3BRCIjcQss3bZG+/ryLm23VK3x2gT+MRf
IoVfgIgu6pZ+nVTVb2yO5EcwAOTZ00Ow47PBmKzV3uvRBlqF+0h+Mn0dhGwiZBDZx1F6wvrzTIzB
isC/5yoii4o0ANQYf6aBfj5psiv3CoZF69K6QLcBhVgsKFzUlXTKhB8we/Z7JHizy8aABlU5qbF2
cZYTrTN+spH/cT1iE0MQGCTfVf3aX27HCtXiioiaP8XbLx3GdIGx2KVMFNjB1hgbDgq9G6MBOZF2
mZ/EbxAIjPVYpDzQ7WfIzB8E0KmaEGcqIHot54HKvDOBB/vMji+RCB+Y7DzRaDI6861qo7LoGo3u
zm+69znlE9NTjxRmqLYNJ0YlynSLpfkXhsiFfcVm5itsiTphvnPKx47Zp3U2KaWhD33IjLKjEOch
IISP9DBmYViJyIFAaVsmV3fQ78EsSFPqJY8QgYFpgWrdYLSYKrYHC+rFGeEPcKqNJkEEY9dF684P
ni1gyG1KjmYQdNG24tSA4xFwo9cjKU4mg+kpel5+CJD8i6Jp+J2kONOa8yjmEA0obccj3SI4gMrf
W1o9hnq8FPzxy5bAJNTSm8gfnpPeeAItk2zscILbMFDHGpG1KmzAeAa+zqBCn186zFc48yKgzjTJ
OO5LJmhBSOpEiyCDhCJw8yk22nU32zji9YvymKKWHD5aA9EK3AcnY88EdJA3u9JA5iK6jrp9qWuw
rXNkvPgNgjIHpYSOBuJYMv2buGz6hRlsydEjOsWFWBsWzZXJKGjRCUFtEyZ72zAfiQh8jRfuFdfd
Pq4RBxdms4Zi2bOJUleJjN0VNERNO+xGUF/SMD5sNSE97719zhUa09u0mjmGJdFUNxEmji67C2Yx
BSdcSto76Zt7JqgEj1avrI4Otip/fV+dPfpwbQZLqccRQP8u107nZege7TNPbUHWX3kvUHOsh3lo
rn47WFvd4HLvLLNlMiinrb9oDf0g+tDGdJtKn7XU/FdbNITjPBe3BtWgTX2Y4Yok9fBObDsskxZz
F9dH7abfJCt0Xwq19zmqps+WcNU7E3YP16R5s9z+nhate7LJWvoskiF8sUobTFMQId2M0O0ACucn
CimQbCuGBhCizlV+j9YxvocT2G7FZs63Mb4YSINYLpsqQaAa+E9TRCTXjJFn6/nKXDWEj0FPpiOP
oYC3V6dwmx0blwqAO7+DUNZTbqegnGzCJ2XDizmfcxMQdYNSbRXEuJoKm3VoidnG9xfiHeUbw+PG
QhcIInG5PdjmIYgBvKOtfh3OA2hkvwCuIaybZk22DflGyOxcI6jZ0hDGK5JQWW24pdzZWfAfkktv
HdmyZCUwXZhPvEazIM9oLvmJHDwhkCM+KtwDbS/fWhAISdQpFObFvzAZfjiQ4rsTW09uE7wRBfvE
HPrgupbczQFwbB3L5zg0QQOYmyaQjzlkFlYaB7sJwJWi3p0QFfZRaKxyQo32IOCNa2mpER8WmmsT
UwBPp26SO9MNtWnHEp0EywYLJD4xLIyIg2g/87HLAA19ilpr7Tj+F/r5F9/pHovJfV+GvxEJjQWU
eKzZMDzTIrsWDM+bZD4l/NkcObzoRIsVJBDCWESy8CfM+2Qv6K+gfy+zIGLYhpSqH7jwUuaiMkv3
YIeYwpdwEjReGh8hfFklJxlKavH4lZmCiy92Ette+B4MpfLJmhxgFAZ8il4oFhyAl/hii2e44yVM
q5HVdMXb2saHcLSPdZfQNvjTVvR2uWXm/ZiYzSN6ZP8Y6AHYSwO2BAgK31Hym8zhVxk4X42PWrxp
rkNd3u1RXyIXhZ+t80M0m8+eb6lvmdgvkPS2i47U8ev+yKSQrsC/6WJ6GlrSbE3i7eRk/LRhpx8D
6UebwchuddY+erkHct+gayJ9JTUe01wMq4QdbJDl9J+kWe5nsP+2MdwyR9SHzmLNlfz/X5pI7HSi
tD1ydNMSJAdXJ0iTFQItOXfVpmj89DCqBcadsyeto3FLlAPDI9WxIB2xP5EVrNSbFycdgEQP7Hr5
Zg7BO0Ks7VSFr1WDZJBz/c2VxR0ZwKmLo6NKxyu69fM0Bzc2Bd+y4uVQ2t7NxfSOsOVHMN7YsZ2/
MdTbYO122FWl0HAQ5fmZuc1A3M62c4rpaju0tUlJEcNEnLXu2g4k1DW60oRsF2cZbZjSfGk76q2G
cNRg3pSZEyx513ts+OVmclPyz8g5spwI/ZhgFxPN3gsmxv88SS0vwzVP3MnLEeFDobsbqUsrbEAL
HFlnMYWPQQ4Idqtul7GJtz9IeTqJke327Ge7IKaXDtSVGd01yOKjb8209wiAIzVBH7NJg4r0P6Yy
kBaSZ9vOzghLvmKsS5uqLT+aEf4TXUBRVLBQrIZtngRXyxUBBuM/UZF/tQpyd1qPAu1+7YCVdwtP
HKKpJyBh7p1Dby+J9q4J9YYAKcRXeclAQTO7zwN2TVVl7Cz8FzvWkQiLKGFvlVEKACchZDo3XOZS
UkyoH9gFJ4NowMSWFq1yw8deIhs6uv9vU1PPZwHH+urDygDgRiDnUGQEg3pEBlbc2LJHWKbaot15
btQddOaleKFg8K2HMBE/rVNhHVOx4d653cuPssw8xBeo4hSh5IhpFkBTVRGDnNpOtx6zwN5hjgSk
SozLyPfCtVDPNsz5MFRrNNmoJmXGfMuBy+2ansrXMSqXbRaI+BZ3o8nkr7eemqQ19rFKYIq7o3d0
NAD5YqI+jLXvnYawRzFUifwi4P8cOG7kNnQDtE56rvZoO4otQlbnMpcGjBJbUiwNyybCANRP2qu3
m8sYALvdtt2G/3xNfK+Pg9GxkjNROcOGDA/GE93oYPqIq4+6bzj7QG5TSyvj5KQTYcs9aRpLVPPe
aSNwz54PaMhVhcvOctZ7w2XdC8AcxSGb6V1cxvO96nnzlBGhCA0c47GXnEmMblqeJ7PfBrDUtkXD
ZkybzNDZQsRbS2qCOSUHtRxAi5hp7mIvsxtQL236MDT6nwW2gKcrdQ9uZIT2poNw+ewuBIUG6sHK
YHK3VVOuz7Vt+ZfCGBBe5H75MM7lcozbDDXi2a+BnINaXdGmpB+j2/l7zpp+P6XBvFVINmHns+kz
U+5Srw3zfSSCP4f7aHHslryWHmwO9OAT/JD422Y3sapbeRGhBIDGLou3qWIJMYbbbFl39QENsHMs
mJgZHHcQJK+F3/32dERoAoL/ZFTDX3Xbgxu4n/2QnvohOyWSZHOGojvJHC0oWqiccXdHNbF1BlS6
8CuIezSx1IRW8lG0vb0qw27rg2jMDOtuq+bfbLV4nHE0rIbFnFiHi0kG4h6PMZ4RwH5COOcMbA7y
3YSsdvUp0Qovhq5Nm8z2SWiPmk6p10mpEQUyaTVGfKm8JeOmZtXFZ4FkdZNPuPoXQ0YFtxf1/Qm+
+KZ17PexSdeDOT8nVgVxIN5bBFo0im2t075Ad/5TDtqouKEF7ZeqpIgu7hRcMrJCzdq4DukyRiwu
0gyPXV39xN3QoJ0sTlOS3seUqWjrPsFqehiU+dnN45PSLvZ+mtKMYKU+cYeV0xnfizHFm5Jni2lQ
LKuHbLYfvNpBK5N99jjzesPf211zs5jZNWBnyIqKLxPEJe5G7IJJvW7i5tFx5a3WJt51K/voMhZH
AKBgGF6YBb4IuMDeYHkr638sncdy3MgSRb8IEfBm294bNskmtUFQpATvPb7+ndS8lWYkshumKivN
NWm4na3hMCRoCKhzwXBRqfdBbbzoub5x5uQs/29F1JM60vfJENBJms6Bi3EK6OrfaddsAme4eqp6
tsuaZVB+VqJx0mbju5v1p8JrPLE/UhFZz70t0xB6Yi0cyW4+gHM7ACph2Nz/gimyydNsD8TmUtnq
1gBuvPGMjPFzdgXWfdVpb9mAisCKoZ9TBPHdjOxbU8037R/xZbhg3lkfm7jzKHSVE+ko3OKKPtw/
LY+oAkZUA+M3U/t1tvD9YOMxe8KHkJkTeDq/ah/BlDi/aL4wiwqT9DyA03I7ZN38yv7UCm2v5xPy
UBrZygKGlPtqQ8vh4lDYnjP70jCew3EkQOct5tzT8uLfo+0ADJp6itgImlEDRpRhRI6TDROTMWdG
pKBFt80g7Sa1bpm70jLXUkaxgenddTpoGLXiM+7EeIajAWspORRSSLV2NgJ3UUhRAlx7AFx2R3AH
NIDa4RdKJg+kMnH1tn3CsQBZStXYaOQfqMSvhghrMC/NPvrCWepuv01RFBH1LBfurVX+HsDLofmM
Ym7QLqXTnDSufup1FVV/vHKlsVAHarK0zGnctiPSFJBgIzqbvTmtc1Qpa/IayJtYatDKRYQc1dcD
I4ZPb1TQqYKJXCZrDphNbCB+7QOn8Y2Dhmc7c/VDq2A+MpnGoqPJkzL6OlaBtq778Imd9HJC5oAz
gSOho+rTxFX8rStnF9I2s1nNSv6MrGafQNxqyJClGa2ZwnjNNORpsynfCR0iG22g+6H4nlQROg0D
zkBZT/pAFkUhoEi2qeafehbfLEbFEDCZXlkAC+uEMZnvZOcihBs0t4cefRuy6hnR3BRFDcOEZOSX
pxrazDxG31aRHaVHMk/6GbLI/d8gGbnctdE4V9XDjzuAluL1dbQFdL2Zfc7Oiq5mrc8r1Qfr3UZU
/rSGrBKJAwRjlr4GOcHU/YeXTmurnK911qPDmY6oIQpIeb4URrACVfhrBvtipHDVMwgDPYlCmr3n
fXqQ6wr9EPmfd5rXZ46QlZsmbz5g/WBEuct0yeKQ8ufvY4vcQDVvSSaGv3T6XW/rZu0l6fNLoLvU
vAhHKPFeLaRandacaOvKhM5Kw+qfLo2WrFrVIVPHOxeAj6+eEq1FfUcJEgw76lUMFaIyPHxymf3G
YbTSZx9gpLsLEmdnUSoFQMHxdxU8un13e/VQJe69tLQNhCLQrroBLcJs76WOdX2sHRsMROc23Ke+
zswNL0OEl4crmBa0IlJ3aWZUiaE3PeN4pM1ruUcHBNhiKs33HN7PYsqgTRrTUoO+LSsUvsGy4/oH
JAvVAqYNK9sf5nUavBccdL1urXW2LYUugODsPTWhkyagYbQ6RTHe3dqaa+7cNkQG0KwBJUB8CUm/
1NLYIwp1CxGCHRr3swcNRH37ikGUWN4TkjGRH+0nEsZXOyt/UMGDWMxyl62S6TbMdRyyfXg2uDD1
WTFf1UjimDtvslrJfmC1KfwsPLA4Agdb0pi3R5wl0e1MyB4Mc1W1tP3wL6E1k3k/tdowZY/+5DhK
0sWzl/Dx95mK1C+zfX+hlUjYlha9Wde4d2bzotXGsYZzSNsEbHudMMGfT15dmpuIRVG3xSsts43p
kSnNBeQOE7gQgmjLoY2ergkby+mtA4gpZLhBUlBolFQRw5tvUquSL5qEHsRY2nrPJG6jDvkTEAQC
XjEmyIMff41OxHJq8TljIElwB6lfpdEDjYRdhrUr4mLumx9WJw0zkcTJbFTi2y+n6yEzo+q+NrSA
uxzzP403WfjvDOEqNxLY4RDTN4M33KucDgvpkRyx7OLqC/W9k55Nb4lq31yLti394BTNc565pRVv
Xuufhjn77Cx1XAgHeAxCXELMq0eDqnW1l6ax8ZT37H3Z5qLKNOLbDpxM6W8I2bwUdfNT0BhVOD0X
mFU/CjGeVNxLFjvbYuYkLVP9blXt1SvDj5Ee7M4GNn+jQ2GB8UVd0zOgkDu0PUciXlYxcMimizLM
YDV8x6CbDBIsL74CJ96mFYNG1G8Bg8OfpCNc5NreqxBTd3PvrQW0vbAd8UZq1PKuu5F/CRQ4klT9
47kvKaDazFrpAIgGYC+suJy00vFXJBFLBta7wgxAogDp6GlhIIYRjebOkTRwqPMAtKXDjA03phO9
cX2bDmH4wuxnJt13reSKVJVFNxnhpdwxpg8KWxw7wjYYHvqg04btM9ROyjJGvQMdXmauyoCToNWc
1Xr+rGwQq+OYGKgMcIZhSbVnUSBiVH6Q5OtMP3RlMw70YBUmbK6XbENn+uyqEhjsMLwy33hTnDBA
+gU11J5yrxwcysVAAQdkX1IcUxdKm//WTWfVqwZNiObaexGTVDgWBmU1bZxLVFbnssEpwe4uHs2V
BWngTu/6OwjcYtlBYXDqIV/VQCpISX6SBs4qGR5IqJc2yw4KUv/Qi0L70ZoKjzrTJ+NlBlNwBLo1
idqU+VYGKITX9F92Hff6xywsxlpd7DFqB00J3t8CdEWdGaMenVlb2Or5LxdLhKedkbHQmoe99Syy
HiJNE9LITLE6hXhj/1RB8JKjNYDk5G8bJbDMZtIbjTcARqIoNZ7xB32H3vuC6ehLjUJA4OM2qBXu
1W40DU+AjrIeMdcrvUnt1k04EUWFoNvA4FZD77KzJmAbfBjY/H03KzssOmnh4bNdxc1Gq1H7N0DV
gNVgyuUV9CeanTsP54oEXKHKogzsqVkZ7uJLzhGU96hVGO3eJFVp9PobWgamNuUuUJLTQLlPgX9y
RUGkABOVteQ3QYeqzAAI6zRUScO0hVwJjtC4s3zNf/EhM1Fb4O1jF8dCn53tVMYbtweQl3pGvNLx
HgxL69BmTfhtzvjJ61P10HGcjmpph9BPbileVgUzVgD1bvFNDHln4gG4SDPm41QD9ZnytN8gGuxr
ZErlIWomRJdyBBLrdF9YngeRIS/BzNZK8i7CE8zBQEz2rAs1jtBJgbyGLjGoaRNRbhK9qMd7hvwf
PcW1MU2fplWcCG87D/9vNLn2zhzf+jTaxF13hTm1ckK9PyCbXaHuin5QlFrrGL/5FaooyoKWRMhx
z7yEql6n5CCL2Gkj415rnG5NQM8pTgFoM15hBtOYAazuHhzGORrPg1kkr2EeM7uy++8ZkM+OfpR0
jIur6rd7va1/giZ6uBVZCbCYTQrIP+GbPbPe9052Z6C7nzLQBEOfNL9cfPTIHVGlGxjt9voKRsO1
McUaLqIr554KM/7olOJsDRHP0974qfFhZc1jEv0fn1CP5MEqGcarGSg75ByOyNJtnaY/NmOyo9n7
2gYg9VBzStFWE4XsoRHQaETCXBCnpU1XxG9U53C93OWcIc/R4n6nkZRnpfgOMEvrO8SC2tNcFOva
pkGX1G+4qqy02PmrGRbQ7/mkNHCtooRpWpzkYDEwsoDNiM0IbhlZiDFGw2lvqCwCc9UDOy8M0d/J
TfiuUDlByFp/Kq0dxH0WwyVgTguIewMFqysMx9LBpKq6RVyhboPvdcDqjiNN1bweFg5CxLOOLG2E
sKrnoRHvd8N3VZVXcFL2aoaAXDfDFqsHUiJpbZVxsLZdcthh4KkowxZ55afgZMapuZRmmy0ru12P
JpigEIb4whj1XY3dRqIkO3WmlVkJhGHe9ToMRks0TIIK3kSO4FzJOLeJFGYchnmqWJSimb1yVdTA
PHgSTPaXE5rfGeM8YwiOTNK2msjBp7CltjA48G4oEbhARBkDFokQdg1YlcwTFExzRR0bTzRndNcx
RoQwLBdG1+NTFLl/gfaQo08hzNpqPvUGLdjaqJhrp9ptpGaK52aAJoukSGIp+9Cp5cEbH1WLCovG
7YXdejBRMkI0PrZQLdBnkiX/Y9KHi2HBMZJrsrnVuYSXHyroJ+k3VnG3AKSFmFHmQdzMGuQQ6J4r
fv06Y8q51QMfLZygYU6V8diC8W8Fp7GurW3d4VAHRQ8l6h244nWoer/hED0J3ODoek7LEkBU6SLw
EfRvhqNdnXp8K5lcWeP4USQcXbn3dCGeoRX/SGtqyMEkh9UrKFNNXM0v4YiUzTS0wHrmqvtWEcH+
zDLDO6S9Hmy0yfty8ua7APlHQURI67tkP5vFEQ8fHka8gU0LD9a5atxZos+3Cem8WFHpyfbfcjcx
09C8meGS5+e0CveFk3AUzcEtUusRjfruKK9yAq2Vz//MwVm9+rnM5q3HZvRUB5pQ84JwIDMuZZOo
MiwzfFzrgv3sizWSoppIrrZPFOs/EBQ70QbClyIbd0FnHWvsmPQsWlum8h4Y8VY2xOAByCHqgUY4
2/n8gcovu6jTt97ogXfRLpOsLVZdCgrOJc/ImuI5SnVRFS5nBs6fSjTvGMSBrHVXdYuO6qNCAjbK
AG2eXYj/Q4GhQ278QlDtqPfmLe/2HVsn24PnBIiCRWwdLSHoLyvtMQ5carSXRWxqgLPV6VIwwjD/
xuWjiaNjQgc0pg5NkGRx/ZIVBaKL7/YN5DMsneQDsC0sRr6ca8ghwfWXyN8JsN0lI4NfycjcuYDb
X+agyBLaLhGbxm6JcMxgLQALpNKEueTOZdY5Q1poeO1GU7K92UzrsvpMAI4PAAwc7X2wn435zfdp
ZbmZBlrDXCvblm41ig8gYei92CdcCNZmjHkwWAh+w0JS24lRk6E77RjRsrdUMBD9MlIz9O0eXLDt
XxqEJuCylHQiLRwEsUexgyW3w4XCyOuo3Nr+JyieCTJ8/FGg48MvzqMGCBJenI2irvMy5T9cegpQ
i9k1KjauYHCWljYuZm52ojB26YhW+aZzmj/IxuvwH/O9BgFKFniHFaARBOdQqj5nn+fx1kA4Oarw
z7RuoUfrPvo2YY7BICNYF90+J47JJyoKJK3a/gr8nQf9ddT3UeBQMYWAoChstQdPYYRxHuKE1Sdn
hySR3w5YtRkRmn/giaKiCbv9Y8jHVd2VOJP+mRmXuJmzmJBas4dPjxnvOBGQ/nthLBo1M7fyUjqO
LJYkkNuXmayksr+w6XR5ENleghC/UJH7K6iByasP4rdcn//wt3qlXwymAZ2Z7GYwa7rwtrBPd09D
8yOqUzZCNhbnvU2NNqE17BoYSUordjrIk5HF5JVPDQAZAp7yPewGVm+GhDb4g0Xv6IsxQWdhYrbG
FIOngGfY1i0mmA6PYfwOcxRxc3vFGlT6lzqjdSILED8ddRMXEETaTQUFA6+RFbfr6yaox4wW8pth
vVng0uz6y0VpTSP96JWPOGBIqO+q+W1AmxIU3T5ESaQtEJfRTw7yxWZKeoUp3v8vtB83cfibVT8R
oNG/UDxPVFpoCFAx2chHoFln2O+MgeU3zM5gRgG6EyMUFCoPXPPsxK+m6+9gXCFesbeU6DjjqU5C
IOdRFRpbDfgvXyqwVSg+eGRgrxSED76sbl1aT4iuMYrld9sGLCn5tx7CLNCKlVl/xcyKWNNcn7x1
2lqwdbO9RqBg9n6qYZ/gPLZTnPGQV5gsNpQUgsvpEMDRp9+ejahwAAne+2FPtfn0q6ERnsRPHm0y
N7tKi1daN8kVBqO6T7SXkLXhuOWaochatmrbewczfcbNhdXJVaBuduYCZLvJ4h1ecHk68heM25cl
22skHLhqSBvvtUAilt+IUE3qhyfZLtWouw47e8HC4sHp5Ls5UgAFJhzzDbMWeNDltJjtVzA4/YwR
sYMwG6js2dywy1PCJbGhMr/ly3sBH4mmBt875j8NCj2gBBDYVY8pqpa13lxTHgjj4idvAwzN2oB4
xiKPvlrQKIWDxJd29bIH1x5CycHAdD3b/t6J8uaCjsyWOXW14LlQqtPca+1rESdf+OoxVgqoMPHx
eAentp/A0Ek0htF3oP7kPJ4/J8Pe8SgTQz3lUl9mNKZ9NMmNwP9gYFJH3aUEwxsq88rKrD3vgqc1
RdohAO7oE6+jLl3RAoYO31E4v3PzE492cD/wpVmMFKeMsTZAq1eTf6/xYO37cBdwkqg0FQd0baeR
HJAtl5ffSO4t8A9eezonCO8N+rCJsGbLs+qSc2d8ylvo2+zg6tg8k7hFTXgLC3zmcoVZDTenlkcJ
7m0NgAI8dFupqOwaW8XS9+aYX4PJkMCodO07o38gdBENa8hSQbLurGLFIkG2Yq1be2wfceLIvnjz
/6TNuv0QtQ4IYzQO2UU9AT981VXr1eZvuFSnFEe97IObiLgefsarkTMFxerYDSpH9nGkPgqB7w7U
RAWGm067SdApjsZkHXnPIMJ8usOIaKa7AZJgSyeaZpmP1iVCqwHyipLKyn4oEBNioVZ6cetdREMB
U8mxAhN3abYbTpzEA6VoAwHUmd62m5LJVcnxMfYPxgGnqEkXSvPEkkjiRLa3XWvtkEYY4aVHQaMG
oZobnlgXHflXWTD4yy/QN2KHrkz7PSWBbwVeDKkzjYtvhTlPTQPa0botawP4jps9JogiBLIw1Lao
9q183yH1rVZYcq0MxfueAxP/Kho2OdlBlGY7rSrv8gNFVy2IuLaabBNg3P41gcnmQnKlfNwzSd51
NUKdWnE2qQw4OUfoy3JOcKUaxYOLXkcvgGt8pIaOyUJiz3/RZTpGaY4Moa1siNVZpL3pfvu0CvWI
XPlroSfPyZheeFSary3H2v+UrdFNJNNstZEpV5BX106zX9FeWrbltavYUkxrJY/hyWYq2BF+GxkW
pljkrmpMlt8+0Ee/cLTPDhQUhTEkoqiVvqfhiOpstkxn8aD+g5UVFnnMWpUTdgi7iAN6tKH/XXp3
XvfxqZ8OVY90XK1tqm6vltpdFkmHuhVoSiT0OLWbBTYuOx6BnNEDlZZS3mXnzNUHjSfkA9BP7sEg
xIm103AuKugppom+V/x5pcO+MDv8p13iyzRNh26u/5pgoZdhXX9j6rWrU/dFa62L3kzHwFNW6Kdj
tooKijM0X4yhLslY/i59BJELnE0rXb0hqddTTcBUIisd8VM3Y5jZ/jTwIyh+9dEEyso66TpGpDgw
HZQp+VC9YK/61qHo9bfE1q+h71gLI0Fixcz2gz0d0fvez22x97LoiWfiFg+fHYz/W4RMR+4l33Rs
eVea8ZHlzRGB8G3t+3uDCEDPbBsi9rGA9bQc3eSqmRk3RSvY8pB+yQVtx+JoTOT9rGn8PajsHNPc
BP2Mp0a4dcyZtezrG1TyVrXWHZwqGNFDQuGC4zAdK43qCfPKwVPGhROWP5mTHS2lfh0zrIFcs/o9
8CjiSF0bLd7aUXOtqox2Q39Wx7hfKnq7pZG5V3FNtyttGwhbErbPS5KDS8wndzdn2iNFpVmSywEM
HIOeHRTmrcH6zToYtRTIdj5crPpLwSU60m/sbVU/++pbTdxky0o4DglakMpbn6n5u1Z9qOyaQqVP
vDHa6uwAIsKFCYwmUfWsFeDJzqTKktM0/Y+azGsOwZ6l5RLnGXgQfd6A0WxVzArMb3o4ixzAY06T
o2rPrv8Ttk9OPs4/2TETgyQVGfg2uWNNyhhOHOggh3i/DCb24vXnjOELgTMjNSUC05ljNnDJjK8S
1Zi0DmFsXZvkLmcMC16ODqXofs3ha8IX86lEYllqId1TEEqbuf8IklmqHOkONhyV4/AJdYahF0PJ
uFsGmr0dsAPQxg8uVJ4OodBxUNBHNU8yay5caV8bOjwVKJ3iw4SSHYMGT5HoBX69nBvm+PqeHAOX
AjJ7VU2PVk0qmb2PCMoYJrljOJ9tMouRrgLRudChuVUNExh1J9EWo7GV1r7nIGQm64egXTlcJptU
nkyEEzON0pPC0IH3RkeKjhLnLAkdn9xzosrUYwb5r8wgeFVYKcACSBxM/SDfP0Bc7Eciq/fMKZN0
A5QEn8Fl+Ax/9ObuJS3yDu9s1pUXzFueX47VRvsXaylAYFJe9e6HRXLvZ2i8YPYjaWbaIOlNYM3s
33KsUTCwePhRoMaLPAugAfFQKn8V6DfeCUcomGmoHpz8V4d6I4pDlHy+//tsydvk92Yg08UIHp7S
SLffeZr8tJd+dyHgJFKvjreEiO4y7r5ZGEbMRFLfZwlGtTYzxgtLACK77C2J/rq+o71/5MW02lOG
SRUFZBVxanEnLhJ5nfKRWMnGzW5a9tcjM+czw/AxM5MHErCgS4avq7bTWZUZyrasArefCSannnPL
JwmHfL7t4jNbgqq5UtEX0mkkhq9sk7hB1h9VYLC0O+ZXKxfV0wEzsCGBp5xDoUA7o4eoEt8Uuthc
o6SFtDt3UdoeJCvN8vgyDvHa8X8KFRE0nCOAOgVDee6wk2UN7HCvvFStSPjjxQrOgKOimF+SmMVm
P3U1gFU3jSsJEwZcFRmXrcLQ2nGTms0MlA3QRc1BfOABNh+pef3kIvULEohLtKbWiXV1bO9TisMx
Q79ACcUZHBLB6+A8mT0hrpA9sZFMt1lhLFv33/kn+0pFg1d1lUXogPjNJ9DVXFs8xe8SMUD/L2Pn
t9m5F4pcxtdwV8prTBDIZKkTEMb0K0DFvg6yQyKHYp09EfsBj8csjpUYnyk9vFY/e7a+iblbpfLh
zJAyDf6SFe+1HrA+pCm0Ac5Jshj9XRT+HuRdu+9i6YxIPmsncJZSEoZuvs6jbuElNpyt7KHRZUOX
5sZ4HTAXwSlZV9W/Z+Dx+H1EEjWXLGRfMwlYSMGvU8zAxZgz89519l2OCa0dz04a7gARHELuhAaD
5LOW4yA0wsCa3FEMu63xaCLJCSLvMsYg5iN9Qwts5XBVcbXnjbIPCVpSVBNZJLz7vb+U/x3IaRIK
Cq87jMiuchX8NLpmK/m2ZLSX1B7cI8Trf+sQabxV65XriPQlovcggV+ibpc0+39iwuqmML+1vFnO
HGMhXgJEmUz9/0qWpceCYpF7tbomLPOmZUOP/qqizDX5k30aIu+rA4RomIL0hnXxWmkZeTwF+aGS
zvVMkOCv2BszCRtnOUoIQGPJXhs6gXbS7vz+RWoAl52IBMeNXInv4X0XETjC7CHBN2eN1NozYXdF
bB9Z7Il6JfbwoGSh8tO2oQOTEErIZ9v9seiqyOZVdQyOsOooIpE+2JS0uKTklEyd5qg8QsKh7f+w
Fqf+afRvcrLViIWHJNEENh8+PBcUNcydSdT/tUXSz2kgyRAFeO0hnULMaVHzeC+CAboIGnpp/TYz
y2ppsYNAllaARm0sZ6CLbgaXLMs3ljE3oCcunWDGVfPmsE7gLY3rugbhHUVneUt16uzkzzRPVokF
c+NDgwgozRV5v5z4VGi0OeovZJuXXonqIA0PG4hkt5cmR0qkU3ELkCBoWHujMDag5Ndh/2u2HQTX
4HtRRHAsRN0rasggQZzdOODOjeBsTANPzrySQx0EK5VCikTB3XbbbcqbkAfCjVTmZ6dDlyBGe8kl
TD7kv6RCQZ+cFPcij8S3X0YOaTkwuFk5uidSXNbEv8Fdbi1ZeXb+oMY37PPo8E/dH6ZEW61oLhqZ
kJKEsiw5Y2U1yOXW5OajHjEHjde8JyKpMtBMY7P2JMZxyweh2YXcrQQOum0BQH/jbLKb2FQ0KB3U
P/3p3iBUz32wHorwa0ZLZzDVlcZJSSrADAUY+IZCPUk2cvmswDxML6b1ljnegveY06arYoDDcvbV
yVo6NPL+ZI3KSSBNNhqB/KQ08WQRs7IhmaxpNv47kQSuy7uyKZ+7UDlKr5BLMShJ+yJd0Y9iIkFO
aix1xUAbn/3CWRDp2Dw8vfCdj/5/AtZ5uXSiGjyGLF4YCTpYr10EYtIBjE12I/kEVbzJx/gozDTx
Uw4Dpg1gc251gcwTkUpPc8hU3y6uZgnHNGeqixqmJBlYW+14bhbFHbVLy7aRblNJy6zbmz1xO9iK
qAIy/zdPtxn6wWEjtWZp4TgqDSo5WImzJ44bmqRJg/dKti5t8Fd8upyr8FQWDNahdiCNzPOX88nw
telVYiMvEA6xtsJhGu+e1Ph0UzId26/wO8/Ss6GPM8j+PH9t0JxA3sUDeNqvVUNfekF3Mwb96jaw
+QVnbbmcGl5TuAi3kI9DAimwfVjEXQSLFNSVW4KPah2kJFzYKVaKopMfha89JYWT5rfBS3rAlG78
mGx7enf1Pscc0SkuuIk2O7uuriSHNIGi9t5lAaE3Il2opg0K1Os4yc5TTVtFyBLI6zGVsh5ZGu0H
EDuLPmcyIwmcLKjRag4zEo9EEntWPm2q4EZv35LS4UGIaZy+LekO9XVG5gMILhomGhiIW/r6sHJM
vNZwmSoCGoPh/JKqOZwF9H+soL1JY35gfqCNypbgduuQIbP75iy7TQpH8Pd/NYoQGTL+9/PTQYuT
q6oMrxCYEDDq6nfP8z57F0aTTZc/rL+l0FI0/2jH0QFgPo0EYzu2ySmonLccXYylal3URjuhlL8f
6WqONgYMY7W3aDqAPbwETvFZmsPTa8JDEPcrSf2laElJtFynudUTegjtqBwQmtjKX06lhluQrT3C
iGZQbTe3kNmLRCPS4aNNeLax235h+HxXVHoshAWgeAirhkUFdGWMF5qKfEWS1NlyShGJhw4DFTCM
ECemsuEbbETTZtC1uPVsR5cxYD6MaMUH1utQVdfWw7x2Tu/Irh3ktRbDDLbUFJXB/lxq2YWxzQVP
bmyE+r3Rj9HWD1RYEBXJrGUKG9KKzTNH0Lhq7Vq/J1l27YsGQYqMonlKeveeKFr5HaCBDcteoctJ
Tw7pw4RCNqTbniLlhsI3qlKppqyHEBErJS0gD5rvTRQ/BnIPFQAVVBn4m9GIySZNCsgMl6whcZOm
41jngB5otkwUcK2r78oUd86ENylnZeHo4JT88uVfmaaNslaWfoO0EznWixx6Xe/RJOupcMBmQKce
JoRbzTzQWGZTsy4SaC0VxaRuq/MaB6O7ofRPfFLBT6coxmkkYugpQWmvsxMX1++G1qTjEYDn6Cpc
hdMUEZoA3roCYk9LvTVS1YhJUZ3G028T4D6jMoy4kMq4t2YQPSZIMVOpnJoMVKFG4/ZmeP7aU4rt
1IX2rWRcuVSzygKFbnsYC7kMGTFp7Ac814vBnhnCqBfV7V/6oXuTcX6fW/eugVA9oglMUssMD7sZ
JHMftd4J+aSbsS7SUcb0XZYHycpgtD9epGdQEcC3G08U2giieFijcykxs3MRQm6ylQd2zYcWJIeS
tBuH/D5QZUfTgAOtEOW714KsGy1e6DLAMXtwFAapsN590Knm3OdB918RQFjm2VBRmWHkMLCNJz+g
6fWWmi6y8GJD3JxVo9DEBSW6Jn8j1msauqNiyGYg2FWs5YwmvyEZWYekhj1sGRIiM5aBDyxX0EBz
g3UEAbnOR3Dn+kq3yjeK+rxCDWpUlXe1G1eF9y0XpgbvJVkfJ+kQvko3ACERzCiaPz11XJ5bkM5C
7PjAMk1NzAox9gUHKN7PIE0aXBohYIIcbfG+IwVO3VsH7AfBWgq4YqGGNqtow6gZ/BMSnShBJnP2
kouUfM4ZIh/tsixbTHG4TRkBQQE6VMyj/ObpoDhiUiBLo1F6YvyE5EkmswL5AkzGTyMvo0Q4Qf6Z
PIQcu+3eCp6hg1ZT2oeQb0KsMZpllU90EngNPv5s9OMKbjmk+9bEZKT5z+DfdWQCKqa6y5pqnjMw
EeIZyCCZFdtkq3WivJAI2KqC4t19gspbxyU2hjWOaN7Cov1DgtLbT/lkcoce8ChmWpyu2LoUAMEo
peRP6c6XeCrKcJcUNsQuYQxfaUgqpFnyj0H3KgeKLD21xQfulexBzu1YzmTYfr0K/y1PdpkPDt/R
djQMDhbqMY7dHsHGvnO4j1Vw5kNbZnGyNhJ32qBRyIweJ/d4ekdoeMUXyk3ZGbIqZKJSPoVdRoYv
/YiHcLZH/zZY41dgAYZFPCpioTXWtGXqmJjqzVQ5J51qY4LNRi9p23FAp/Qo+IyRDobRwl7IaL55
osw9/sHB+DMttXNXJ2+K179TCY0pXjkY47GW+UwPbmiHZgaddPqd3Zq74HWDV1yidPius7SlTJBL
VuN+C/4E5CBHbu+0WJBTg7VPB1X9gBO1RLkCcsnTZ6BB8i5bVhrPeTr+WwA0RzzABDxamuZmX7xJ
upM5H6PqnyG6nNKi3KMJspLnbynNOksQp+dB0klZy5PyynwfwNGUuqyBJJlB2bJ69OgV+NoPCLcL
r/hrowa4aK30OpOc20xMLVqYSFBoCNInM4Dg8BUWEbgUt/9FwibfFSHUtywwMzD5EgchAqkM2LIB
i7SqnB08yp1MIAKOuRq2rt+BdoToKSlAgZQIrKulSuTFotBeiXZ87imwBvJTnR16rzgBsb6MYfKv
ngQ0sW5YojXNzsA5gRUgtR3pi9XgXiden2wzWW8yYos4n2USKgGoQq+56xos52n8WZW5dXX4r2n3
nTjjQ56IhCyJdCrwGo08mTZZojlb0nn59b5sDo3fnmgsyZ60y4QNbW5k2F2WT8YUnpO/1T3KTXH4
cPIZkAge4nXfyOfIQmmi3/WonImYczmxU+6J09BdpiObrp2C58aklzcb0Cco6VcELFD+VdHjKzNq
z86AKSHL7GDSTBOE257zHzQTOL/ee9avT7NMhnOJhpgAHsdwW/KNyj9KXp26A7oqdNRiA+oBWieM
KzyiDkGz9hEADqGZN5lznTicowq5gLw6pCgC2lpKSwveMdmRbAY2HmUTQRc3JjI+2kGh0zxAJosY
ONoQ0wL0G53lnxnvcrs4IC0Bvh8eEOGpUP09G0MeMJpF2BOjaFyW0S5G8C4jUheGsxs063eeIpdb
EZ1gWhM+4xrs1mz/VBWmAH24pYm1cdnhU1Eg5lc/Yt1eo/MOsMerrDUe4YzvjV9VaOFFoexKt/6l
2PVDG5DqAuNUTta7os9/RYYn1Pp3ZwjXGrErLvV7hfE7ChQ4a4RTgoiu0e0tHz/paiXt1NzuNlOq
At0tYa6lsGy0YqMm6l0zZwoN68SgBRf0cp8SoHVSrcaIPiiXHF9dK6q2i6sWmTMJNFOwlTMXrsy2
QgaPgL5zevM7VKk0WIUF0YHx3L/jTQBaY6OYG5dnvC5Db++yk704GsG5Ie7FGRyJ36VrbwazOig2
6shSxkiglKm0HM2yFSrSqqYYMGIxdtUEVn/gg3P7lyPSX6MX/8jKKXrUZIaicrCwHBbuYD2AGURK
bNyb4Bcd23WDBgpthZ2B4N8p8ofPzs1PfgCyvEK1pqm7c9a4S3lJTR7vCCiSjUhTBnO3DesGo0sJ
ChSFASQrOzWP+GRs5XwtMCsFvK58aWVOTzYvaQ97IN40OnoKneDGS97sHG4wh45UrKwjMDUIhIMz
MtyVGoAc5b9rs9o0bDG6mhDloqWcmeipfcpMXVJMGVjI3u1pR6A8scn579L7jk0dQSR8Fvu7tPF4
6ZbjY8/HBJXFGlnGVW6ijc8OCqdlZVyU8mImfDxIA3oLcai3q9G27pGSIx9a3DWmFrbWj6tBGuX/
4+g8liPHgSD6RYwgCdBd2ztJrZbXhTFy9B6g+/p93NPszs5qummAQlXmS7SHtAxD5GDLN7Xs/lxM
eN9scTQ9KkUJCjP1GcgLNsQBqyFXAgkx76OMPpOepMhJiB0LfzKVyCrel481ZbhYOCBkykT6Ui+S
ppJzmoIhBqR41dLXXlYP2olLDb0sZyF3InQbcjpYF535wthlovm81CqOZipMQ2YJl/CTf30PYbEM
M8grZvDs2igNotLf1Vr/EbwKWLclyddy0RsTT1Bg14XpVNOJZZi/7U1vW/MsZlXCcRpz4OdYpfKm
UbcoekrYfZFSz8Q9QQ3k5uUp03sSJeNoOsmUzwt+RZr6brLZgGryUPblol6ttLU4jiOS58LuPasJ
gHY8ax9n3b2HkGdEseF10yUn1XGmImcHPw1OjoXGZfrpJhKLGlpGVkMyBHZsde5JJPlP6Qd6C0Ff
gY7AbdkhBAm03Ls6KZ5i04N8ixY8Zx58tifDQgGC/tDQT6CN1maP9URpAOdton4ath32h5sp898m
G9EFk4TQCSy1on5qhXwzivw+NB0uFFJzMp8tvcN/mnF7yuRRdt1Bd0QjBe2bSAgHaVtBgNtsblz4
j6CGCcIJZYQCwwoeBFj0ZUttOXDsm1Krq2S9m0InW8/goVfNSDQjbr4q6skvDR4szi4mm7hctBl2
FdzZPNcu67gj+1MSYBjy7WenrC90rdhBQlqVZjpYLMuzu8rroN9UAtmwMXfH0ureAZ8fl51cmP0D
Rco5csc9PaR1J4vH/8W94G3nyD0z8gYyNlNia71h3SN/S6PRnkj5kGLfi4IVFvYKD6Pub4alP0qc
jc5At7lIdj51MwFTZ57WneUxuwTuFAblwdH6Az0hbpP53PvJn4xpF+Jp4u2h58ynqOSSFTGllGHK
/kTijBwBJb8zIDtYnpfK9OmFNB+kMGAwLFHvpb9VNTwJyhp8LJvlDsTQnsUY/WsKBLhO85jGEoXV
8NZPgYcaDpepzUfyHR6C2MIwyDytr6MZGw+BsTiHMadf5s77N3n2WWf5NbO5evQ6VtQRPzrAgJXX
T2CJP5YjQJtanKBmSIq8+8mSP+N5p+XlDMjHlGH5SsUE7Ilzf0roQk+MQJ2N/z/6Vi6feOy2lRE+
RSK+CvKJmhbq+TLZUmR1k0NzLPi7IyqGqBff2YhEuWhZIoEaM7trN9ohca1ZCubcPgSyAgrTzmuz
GXYz1W6YD9vRrPco/8GNMciY0abg235bjixxylHUSQ4RRiuXB8nntWoNjnrl/OI33gaeZrhK/Pw7
RU8T1uFPCSasAmVrUdGOffvcNNHVANlNM516h7VH/V/MzJQUTvzqJEh/zPHq1QlV/q7rBlrHaosP
/bGg5W8Tdt+S0B52G5p8+MjpsLRb28U5nf/CJif8x9xkARCZrKRr0PWrEEkjFDLuKCAcA731IoDA
XwNsL13b1nvZNxfJKMdTJnrkYLobxhI7lXVUiQcUIq6APFbi3m6GXx4+7jzQNG/C3EdfI9rGWXz1
GFLqpmHKgriA0wz893DlGj3DHs4+cM63JrdY9uIPCTZvsMTxMjH+q1yxr1wyLxPuTDQshisflEsA
QGNKwg8rM7BG2B9eMxzALa+hLFwbfBxuDxEjCKksNeLVjrK29TV919jhADC9z4Q59Z4O9s0y9aJJ
AK//lyNuApi4eaNZvAkJGuKyh/206UbaSZT/LlumjWzD9Q4L8ZqRGIw1F5FJdw4BVrSuv2o4bYXO
fmCWUqAjXv5evi/J0RvLdFej/lwSzNbSbN8il2jEAPXR8me98D7hNRKmeqAGwDR8Hvndhm0MTupG
tzFkmgZWs1/g4kcinPuHUYbbyHuxxpHmoP4pOKKHjXnLU/fWR7QrSR2NG7FtWhtaXfQvgAZDZEO4
qjVtE9rotHzTHkQNnP31RHSh58GCieRKYu5I2MwSXJaZcEgu4XhcuXCEJ4JVsmwbT7DOKzrrPJMc
zlq6AOGQEVZMa5pTUMsJtm0vmVZ7bTjvxFAi1DhxJY1R/uFjRnPcX9JI7zujPQ0e/f9lBsSmg4iC
X5bDCL/0tOupgXzhQ4Tw17BXQAZGcKPm7byIhJ10AwoOtFG2CYDHLXUK62NDowDcKFUVOxkXkq0G
DA4RURRVcV1qunIgFTic2MyBlte0J8x+KQ6qLoFDlmvvLqt7GuU+LCSnvGC04EJaz7WCsshRQtrU
ueGPBTjYSJ33mgLcRJRUykGxmE87exrPtLd3rpuSytnBcqD2HodrUHdXv2Vw3Yb+xmL/VYDzQZ9Y
D9aCIdFjRyc63womdjWtkLxQFwX2UxkcadupOTZBdxh8WHSDResPUSqTeT6z/5Mg77LM5JFLtUwU
inr6mHvj0MERZdud1gGpsGnaXn1s6ysuHJEHHzOTheaDqxOlsKoF3i9En1R4TGp3kr2OS0cR+1xx
0B1HSBWl2eTrxiPooCle7Cm5LEsUPt1bwhoXpu4qm6PLshn4o7zIPD6lUpzQj+3zVmT7nogFbfi4
FXnR1BgcJtpnIDsPQudosNhS00UnZ/ojeyQHktZ7VIgCwHldLVRkjjHeUibrmba+nW7eBt1w77E5
K5/SMGmOIV2FqE2Zq3OQ8vVl4sK4UQv1ArNxmqhL6KKLQD9rAaVJqX5GXW2NcSh44dGINkc4+xhY
AMToozcOAMuoXEt9dpxw0+eE4umISBnr1Ej7ld30PWDH9X330mnv2HhPsQ1mKKdNgVLp5KfsonVM
uRma78LGlRXkF27y3rVJDsAbtmmm9s7kXKssh7nZQFYWsn+aTFxO1s4UbQgvdVIGnyNNHR7TwbIu
JhddFYDCqAgg3q1pC/wr6ma1lNtLEWFq6ygwbYGhYocxvkaNTAXzDtEeqM7icYX24ETOwn5akLnR
azdO+37GXFHzopp98dbB3MU/scl5rnoUY8rCE8BUU6tuVxB95jXdR13BWLIR5yAk564V1hZO/9KY
+y6AxXZ9/2/OPwV+2WUVcML+I5vFY+SL90ilz7w4FkeG0iHwdarzF7yj6cat36TLSc+W9jOeu7W0
kt1AxcF9oBUAkIXWJp03L8rO/QRWCkoZFgYvHN+4aTzusDe2Jt9iORcEHB/w5p75AzTuHJbmkI5o
GbpbsxXwCeRdGU2PFn2Ta8UXmyYfHZb3nlXTudK1/o4bJAekru0l3cqlxWIIJ6EsBhLPVriZ3bi6
BBzt18WA88N9hd9CWYUq17Tea9No8bCAnWFKsBx4DKd6Mqiumd1H9VevpnLnCgfUiVcSh2lMTzh4
2NnGL0tbFTmL2WeDBDRGHKA5HLb9z/JagezfZax3SPsnGbgLMeujyZpDw/qh5dJfsIvxRqgeUc+1
Wpi3PGFy1r/GYG184e1l451blpCCF3xVIHEg1IM1z1aV+r+wJRkPt//oPmSN8UtMzpfwyn/pkH+P
HPvsVq4z9DOzoEMS5BAUuYWehvsQGSBEaPpxmBpDj55dLqnR4ulYUMndatFNt7a3t95gyd0UpQ8G
JCrIyyOOY3sb9OKyBKRn3hfZh/9sQJibnNP3hlhw80DKnjr0PiYRG7X/Z59YyactdXqc59SAEeky
avCI/OZ5G4z5IZPsuOp/sS4SBh+XlD+gJYxmghIjSGRIyQaIFXpYWF8pycsOa/fy7JtZdARZSV+Y
kFbbu4tc3HfhNTTAW4JRqYL2ox4hqzdu2W/H8BFiH1Jthh0wMt+AYn+bXXMuvfrcNMPj6FPQWJzS
t1i1vyXE73ZkNmaJga8CDsAwEJ360hl25DN9JcipIRNf4j6IH6i69viqvp3WSfdal2AG6FyHni7X
MKzPGIuOgOboMfAodIhUd5FRbll2Rnpk7ZEMGpKklM8zCz5hpRA72miaojFnj7Muw5QfCSR7tAe2
J2doPeoXuUBTeYWXiseTPhQ5o7xPe00qRZ5/Nh5Qb3O+aQVJofToMOgyrQnDG+/H2j/Vs90zqDLF
OnfK5yyAh+hiJ701BTuy2bnPI0aU3FZPpeN8JX3d78IwZJaQwK1Wt+Wa4/xYMi9bTQyU8U7aHsVP
CAyeBBniZ8wSQbhN3Yx9PYpaa2N0nbdx85K9GmoupA901yxgrVCfo1sjSWDNdQdkxz5ThhzTryqb
XYEXDYkI0Auz/mrdBrw1b+rY5Oj7a9jnNMs+SzleM/C08cD4r+t50UO1bByJsZ9pV907MPBRgWP1
5f2zxxGR/DTQVQteQj8Y12Hsg7hpjeAYgU7fNv2QAMmhfTQF+mo7/mnOsztLahqQcDUTRsWYqoLt
4AOUBmZRT5das3yCQX8xYl5Wk7zdUWGSUA55Gb7/XufzY5Inm1FnH16V3uwBFXHZ/Ea+2tRFdSkl
zLtpdA/cg5SWPvhTyPBn2JmbbFzqLxvGJh4vpnzxyvL6+DWYUj5ixKyDu1c1nBKrnQs9HsURipUQ
iBWn8OjV9PSefQDpd3pxGneXYsRzaKTrcTr5WUB3Yz65bbE3RfaZD2D3TSc/YG7dwojYVanzBq2d
ifqcP2dlSbJa+Qhbfz8n/r/QVIe5mr4jwzoVTratRwsPFGI96b8kE/YdyqWmNqv14EfdLpzKp9mj
leY00W+eeLAbDQvhRNW9hjYGxco9M+uxD9LRmPkrlw1fUVvPiU0lPHTtHYO5p9wZsV85+jqRSYAw
mIfTItqv8QcW+TrbVe38E4yLhoxRDNxMmW44+55To2MuDDPT7gSr1wQxsKNdnDnjg7b1WxzWOJby
57ypyhMNSw6wtGwGEysfmut+I8IR606zCx3i2mg4Yi2kY7yOlDzq5Q8xbN7UkuPBWNPByqwMzlVV
fegxLcHymoclLutkosj99LgkgdfheiP/g9QwXj6AvbLrnwxCETz4WisPbq1rTi946x9sy7mSzc3x
jQuyi4RmoBwNv94EflG0XBxMhHsRcgDqhPuZz/JuTnlG24wRKainc0Ri3n2PCgm1Myu0N86XZGJV
Syzj3A7iafKyb6+0EH1HiMvGFhhtj2kNJDN2yD7rD2noWrsAo8Z31Cn099LqiFef6b/6o/fHhO3Z
Jun2yPG65uDJwtyHARifimYWQTQbcg/NlSq9YRP34K2d8X1SpbVvK8mQmjcWDz4ibl/UikfTP3aQ
1ZKkviJ3THdOOS1x6pKAZeyj1jxhxyKxjSi1ysNqaTAthKl2p3piNltidDLl/eZp+Odp++jL7sfM
GWGy63lhQv8ii/rHHqijQabMysTpmUR9vCUD8qZKc++gvd+oArVlhuYTzzy7Is4eTZtwqIL0RO5G
cqlNiuWIcMJN7AV/GQAvp6ECnfDSw1bBS0og7tWqm3vXdJ5kl3DhKkyMuevSHK9kfOgmXphakADM
oZAVNAzMg4orRhYhOdhqhPtW8y6TzYqSPwrDs+cXr14E5qx1AOgO/q1u7B/bd4PrHCTivsv1MvNQ
900trs44Vzt6V9cKBvMqCui+s/qEgrak9iKX2C8fZTdcMpz+NRlC3s8YD8+LAAGrSrnuI0m1PkHu
nkfvf6ekW1tQxGfzNSxnvCQU55y9meRQ60ZdXS7Q33WnpmA1G5CSc9O+1tVSrSTFsJKevI4i/khH
vQ+Dblp3pbrVhMqcnbxn4/brYaWCCSJk5+PpaG5GIH8Nr30UrnioHI5dFWCflVBjt6JOuIjBPcwp
QryxjvZjXSEWFxO8fj+As+I5e8VmUQOZ/F8VBYTUUMa+UdMFwtzFVYCSSoWrWA5rIk6OM0JI6UNr
a1masZyuuy4BWFNBFiJMjwF9O3xNfr+Lw4jxZ3IqMWRLB2ablcoNUYcPQWzu+j7/WKaMBjVv7siO
9te48Sv36pkcnSyvc7692HjOCpPtAQCXyaBFBgHPD+TfMiRL3Pk10/E3M+i8JYRFxd4THJcbLZV6
a3hpeo8YDC5qw2lTYivsMiJDij16m6NwWJxCRch2tZ6CJD+NlcObgjH+6PcU+6JiSePRiN+JIak4
ITHbDkRvHSgcQ8722Uciafl5XnpkNL7yRP8UFPU5nHG0Z4Jkz0K9D6FL49ImZD5X0b+cbFJdCBLZ
qhtbBB+rL84DU4RV2WUP8BE57eXWOTDIyg2C7zIBf53QATKW0qYDTVcUBg33YP4wBehIvBCLVpKZ
arvgKBCluPZb4VekJvcbBGHsfPXZKsqzqsprazsYHn1DAcUOrFNel3cWo2tJBu7WJ+yGMrS7tIKB
j8scWbTpdbaJyuYRxULc/BXDeEey4rMFojJPDaa4EcWfnxvps5XYNCgK3tLqTOPEVzQZBGEUHQoP
9E2UpeocZosptHpkEglIbeRMPFza2vnzot5jZ2meElHOJP2w6Gp461PrnClc2N6Q+VZEfK48H2Nk
RsxV7WXb3OKMYJnkKjRtBsxKcrYAGmKi1IQnrRRgPDOPPuk9nNmo/iqhOCQXp9hoHpefnpNo4Q7u
fSS7UxJTfgm6THI0EX4UxwxgdThP+EEYRZdG+yjr6alZvs/yvyqRGWqhRxPyYKOKNdgyGtt5HhOI
HkxcHll5XjGVoesZcJyOh7xyNk4UnOyM9UkhPKpTZkdd97ekQG5t0nXa6LtG5JOxB61Gr7ni1EPL
NeT7JCJrbFlFSIhdVUX8MnTFQ+nZ/6qsJc283Y7Y8UnqyXF59d8QCtBVBPOxz6bLYi1Zvn3n+iev
MN4cwjD/v60p+2oVeXqNdZYNw6JMd8qNYU90k7o7ZTgXUfl38wDAq3SHjaid+od5p/3iJgrgRj46
e+Bp9YnWFSrFVOELaNJ+l/bCv+i0h9A1Fcwww240c9rMxM9tklDZ+8wFZQ0uARyf5XHEsiC/dXTU
CXb1iSJOs78S/z45bY286JIMcEu2MJNG49Oc6WNlViA3gdVCmUh7xoL2jPA6loQGCAC4OlYvUR+E
MB7pQrbm8FsMfnYaE4lzolTG1i6zfm3NVrsBhdR/RVnpw0/KB+PkI2TyVznGin3RDyR32rKi/YDK
yyTV+DFIvfSWeAmUElDA/ckbSu+l7miQDmGLPTuuwwntvq6jA6jKaidcpgy5jJMThzKM0UNvXY2J
oTR4Rc7frTu92IVjH7qEdRQhgHq2GclULZWqWShadsS5x/WDE/4CSMJI1Z6Im9CSdxVovrBWBlDL
sbsb7OM4xlsjTQmmWTR+ODScVWUYz5X8UGP1XhYfy3+AXnpc/ksex4CJDPelCkDWIShiSrngFPKy
WFyQ4Kn/1Uz4EwDBGf9aDa+NfHdqUt/68MtfZv8lIk65GdGxlKcgbX8jAsYt7h5W8mUVicUpaM+L
h2b5txo1hkBz56IGC0Ikk+6uKF8UtI7OCHbIoQy8dmV9h2dmoBKe42MGpaUMrR2uqWl4GcEoueqP
oFjOJu8a3I2HbnygYSCtm2UjIHafRm3s8/jPtUgiFp8OqgHb6nCYHf2m2bpdSDcEbVNr41lp6FnQ
7x+85+UD8uWsvP2Ky/aM6ESRAZIi8o1z8GN+uKrkO5p2iw9f0AzzCRdHnZIoaC0dFXBFugR/C4lm
a/Ikn4acxN0OC7uZf5ho67g7GXtJEcfPhaYT7aMXCB8nviIsNB553nE8hgJMUfEZQI7FPASuLEMH
u0iwMJV/CIskwfJkcxG5cJ4vb/xMuwUYO4GU9WGMiWbPH+gHa59NwaKBWz4Uv2gJnVmfWJRwax7t
zF1+gFkvvjKHcUh78rrqalNZthlCQ3DD267hN/qvkRid5fKVJBw0xS/KcXuif8kIjNwp9kYIGTVd
70WMMLz5i9IqXnrI3FBuEf+OAY3SkMJ5/sITeeBwsV78MIvXirr8Pi5vqVveOK0dYYSy09SnvlHH
SfUHDAdfYxIfxlLuuKudcbGD52oEJlCeqq7EF8TY1X1WMSiv+3nAmO7t+IR82WXHIdRrZwmmPUCs
bPoV4HSQXitvDct3XXORMcBNolgvL4pj//iDfOKKlGy6NIrWsakfBvHjlwY6mWY7mJCWy5M5XAsG
H/w5dmviFGpOiBoTIg13mdmoQ4Nq33uByXT8KGihVfw1VaI4sT8GBnAoqncS3dInacB3rxIGLg8d
O5VNW5LHiJcuaZHhhwCkOP+aHyVmJ8P6LfyrkxXrkM5Nb1nAVcrm0CtV4DbC+1q6zbD2IxqfQZ3g
1fu0+Y7Ly21qubGIPiZddQWEad0Wv8u3s4iSaxCS5yA9T6ordir41EW9sXHkS0IZqiLb12RuafIB
eFi4P35r3Efmy/Izl18gJsjO3ZOxDHYY9S1jglhzE63l7epKeArWb0NJtXyOZXEB6ffB+qCWT9zU
9sscwzttvEdzZOI+P2FktSR9XxQCfj0dO/7PrK32y1/DfV4WF/4QXe1kavc0Tsl0bZfHmrtBGCTs
MfOQChgyij1w+cZdBQC3fuvrcO+J+MKPmMsQzyBRKu2rrkOaPrvlgfWtGWHgCZsRvfff5X1IrHgE
fBXelni8wwyzv8swAsDNrIxtkknOaHX0vgjP4szcmzD1zLHCqcOzJfp6P871r5XOr0miv6YYKbAg
XwaKsvNpkNIJzvTQ6XlrlPlDMnnBHuewJKfSDvCT4KWJXXDepEeaTXAu68Y9MRTbLggah/gMs5pf
KT14qzU/Fk0KYb3o80Oam7p5SQoTHRDpGb5ghlDa712Ipyuj6ReaqEnFgEZcnRN2erQV8AfEzzSi
M6z9Y5zy2k/2Vyr0NQN6XWQpDgimj5Z+IDBjJWxNmxvO12TBxaz/ege9izG0wNUwFo+eywmzCM+t
pTYEve8GNCSup/8hc4nP2k3ZeDIXqwKXn+BTjhD7UaTMypzqhQqZaXsz0/cgz0s1BQdefXE6ziPJ
nG6t2IOI1ihnP/c+A+Z8IzC3Fo1pnYwKSoUxfkkw8WxNrzHRjaEqkTXBVgrIeCLOIF5bI5ZmqJUn
Er1PJqGTM71SU0BJmqCVGcCRa16mer5oZTyzH8N6ocwc+mM9RYehjba6xhPZjBfLYFBvdIe6J185
8Ma9nGvvPFDHdIk0H0tGJ1NqsD+hxAubx86If7Si9Fk20oqGMyK0Ux6zHGWaGQmji9Sdz3OV7Ocx
P3lqfhIzUCknvC6h6yV438ZIIInQyPPRmBsz+F1Wd8mFGegtHazOgqYF4A/Pavnh8KFnuCaBE6yT
SZ/nOdtOJhxEX7VPQjq0T/T0D0/Jtx37jH/UGiLwcXTah9bJ7r3Ieqn7dmsyKWaUYGNhYqfwy2c/
6J9l0Z9TJOymwagCU9OqC83HyBqOPbcSJOG6TAj/NcE8mV36K6zy7EUNAZaoHquwHHaN8aEgiqJz
ct6ahlXAzE2Nv0fzj3NNTUZTW5K9C4icvjB42mw3cPx1CZAOJtIoNXOGPmQLBN33nAL/HQPnkQPW
3+Cli0svaDl+pecmfnPDEFlrm99C3R5Vpu87Kzm0rb0xtThy27Hj4FYaw7PRtxflIazD+nkIMzoG
A8YI7touqhc5efrqWfF5NiIf23BSXgJd5yDiSMhql2fZKIrmENjOl5L+XRQRo5F0yCRTJoRiojJU
CpuP4XB2KbiNtjM8VgpFnlMduF0vcOtB3o7tpvPqPZaBVU/V2kQor5qhPZcZa3hU0h3GSW6iXrG2
FB5bKVKOG8oBLaKerWEk1mf4q4X5bEDJkrO1R8ei1jGpOy1k1HVuTdihp+I8j8MDXmjodEYevwdT
BcRB7cNpEW80UO4wgAzI2wQRvc6rJ7pHQSzsqYYx6/Vuc8iIK8L+DxHFhkXPWM+HrSeKdxrWO5XU
33IIwZry0ocMBkBWtuSOFA6CnwKVL9nBTmIjxI3vfIZeWWrX2I9x2DVI9gj7oSuAdSMNySgRk39z
kq7dIzXj2XVJn0celuGtnOMHy6dynBzoTf22CcabW9fXnCfF0m+6q96zcTpEDrBI6jTYNP4xHYZn
D6ksnomHPnU4otDZmt2Nrke45YCPYQuN/L4Szimwh1ObJZdeL3J9n2x7pKnu4B8cp99oi9asSIxT
aEnSOY3qVAT2fnLF9+RoEJVp+sXZGDWn7h+myPkJXCKY+gHAnW8LHhM7vLqFfNOKwT1wwS0jjENX
ObfMHvdJ7D/JeDiPIeMx03yO23BHsvYd2EE6B/QSa1R/vc1Qf3mGoqL5HSwio5t8YypYx3aIChUW
XYs6NZpwuFRH1TYX4U6PgevdzVI/qjh4DWgR51Vw6lm1hyR9MRCXmFQ7hP1SN1moYmPsdzNgQ7fR
ryjPTg3dbVdHawI5mL2J88wSuZaZ8HfcH2NlkdGBb4UAKUejcR+zv6Ko6VgY8Rdjhk+vtvWh5pja
C6AS/CifgEwWTuTTxiaNrAsRvwxKMno/uv7GbaPuvZi5DsFcL8Gi+ge/WD0nAOxXpgmyRmQSgFDN
ATGsh2NrdOeqRXE4JQ2TCsfrcJ8vCVAq/HamkDKQ2ToOHTzIzZJcMnt5fzeNab0J2+LPaoafMakv
WEdJWBl72LquP1GE/Z+hsJW2GH6kI50NNzvClDo7T6VnoHKVLfNnoTrSNlvafM0072h2uoAd+2bb
N2iPm8FjiJOS0WoantpqAta3cAnmhyg3mCjqOqbC1/1bntfGOarZQ7ouOKo6PHdds/frjsQzZ1eG
LK5IId9LBWZG0SUTvOhkSxwIhjnhBTvXuYvgYEj3qWRNsGXT7AOYfaBxDMI7Cgc9Z+I+50wYlFd+
RC12ylJaj3Od4Va0IRZLCZeGBq0lwM3ZJazhyeeYH2fBrc0qVEVVBXe0qx4Su5SI72acVfnnPGne
LD+091ZXNdsoc28EpQHuMNuVUaX/bGgIIJw0lKOp7WiNtMyyAaILW0EWXtrvozoXhXywO/OngBkQ
+cVdlEI7ZkgwrGtFRlDLuMJsKT6K6dyE7RnDI/I3dGvtfiDHfdsqjfk1dC+82WjpCD2q1HvgBbcK
SYXKigf0A3dzmTEd75oYYZVv/Mzd+O7xEmLX3bp5RQypxuTSEHnqFQuPvHuXte8wHO+unMMX/sMd
nYJHoyXQmyURj8dVGRjj5/mD5vd9Z0IsqkgzWs+DjRUy7nY2n1hNIF5JaDgZGnOpgCTmRR6ZvXgf
0IB8Fx57hY+ciof9Xx3Lf3HPRDev9WNLBl7SD7+dZdxXqtE8vjKiEQ9a0WdYyYigzHFBEo3kAvjL
VHsfNHR4BIQUbW7wf28XXLs7F+sI32movE+Swk+NzcArDn0eRUjsoFn3RMefJyhvy/FH+vVrmnfw
SQgU6nt6y3m2o1HU7cehNlA+QGl0DXE0uoZQCIoPigmKD9xqtfS3BQOgJCsYe9HMtLIXQZlJ+tg9
Be/8RvLzx9CFH55bFAc9VwxXRybaOe0w1/PZWILXcCy/U4SVQdnT4UifR6PjDO0dcgUtvDKIG6K7
UQuHxGEyapj4eLd2oVfpXF7CQed7wVoNn8P4BCmtdyKh7zDZtHgBGj83mdh5Lm1hp8gI5233eiBy
VQTHzJw2/qSfW29kfFDeYosYh6Iju31u05fcYLkcoGqA/eel9sgI7Spk8S7AFIlosfdJuxS2K/eM
jm6GqXZO2kf7kJoP3da0UYZ565p26Qf0h0jMd0lcXUkyeCZf4prk3YMXZjebIFtdYTSZaYIak+bv
NyEL+dw7ciThCg4n4eBWXCIHALdvAXZTBxczLkuNVheNIJ2yPh0v4Ds/A65BJ/OPau4ebDP/NqFA
gzSGr2fF7MzQSA3GZQMDRqYcBn4vx2uPJnHDXx6WXl7EAcW81d7bfEgzJld20ZB48S3ide94VQQr
Tu10h4waNTQtrBsJHkCZVYclgjQJrJsnx1MSBTuDCevR5JyOf/RFsTi5hOv0GTlno0OIohUgfZYH
7cx/EvExjy59aeki+1sQEyI/l0n84zj4GSonm5CHCRp6+K6UzarZ93SzHR8PDXEWCEIRD/F5zCm6
K9zsaMa0/EElWTzm1oHONP36kekQeR6rrguxCA34UrwQfGhOBCfmh9fRwPRTDfup4pXgBZuSFgua
/ZQblECzBvhkzd66KFKafKInH6oamH8iAGjsNXvDprCA7/qROniGllvpIuVGE0bgTucu5kjvjcMC
Q53BPQ24GcshZ+ST46ek5D0Y/fjhm4rRq2ciMB/uVKy2jP93liRBvO8YwyJ2ysxXXSCzSZb8udn5
UJkq0cohmTLIB57SawT7O1rqyCA1xo30k+e48B+wZzwWsuIb+RLK58jJeCrprIMtVOuAykvOTbKe
IpO90WjMjdcAgK/AbR/iYgH5CmQj7IauQ2ys0bjhwbTG/IvjEv4xUjhZdaUBuCPCMWlax64Tu4L3
FaQhsdMg2TRW7TiZLoZoH4rSfGomGiVzeBxj7xB7+QGlwBMaT04cgmRgkll3HacqJPTd1gF07Ff+
TjWoMruBRN64v8ui+Tnmiwodn+t20aFgRoslLY4JbelsvfA0rpO22GjRkZE4Dm/FzEtCCkTaiUMg
9NaiotBz9AA4vHnqUTNgFYKBvHC5ogg3SgeMIG2qc724s0SYb6eWCZmTiWtuWMfECZEZeccxDVci
mHa1aRpMCiVmUDwqlP2MstIk2U8T5v60EiOOnvR+eTirzCX1h1bUhGIzzREpLv8wIRY3uYmIw85i
YPRSRP5OtJ2/6fr50OjpHhWuIvVL9shG2jMziR/fSz7yAulNORqHlCoOh62gE09LL0qyjpBbH/JH
ayTbKEJPGqUdA3vopltryFMO+fWTyYooSUtIs+Y/js6rOVJkDaK/iAhcAfXa3qm75TV6ISTNqPBQ
ePj1e9inG3F3dkfqhjL5ZZ4c0fcX/HLVOu5WKp95RYFyYubzxOc5Pifx9CxjxQh6eK2L4MWZ+/MI
d5JNyjnbnIO14f7zaKMHzsRZL7H0qmm5jzUR65IUX5mFcaWzzWvmWlsfGR/y+kri3Wpy8q8t21nV
PzExh/0qL4EM8AFZu7i39mNIL5pXahicnjFgOVfZ2R8Mhlg1k5N89rg05s1bU5gAZAMs4WNYfibU
4Q1j8thzoVm6eW6OS28w/SHA/nXk/0PI+40WoSfgb00L9dfoCC02zk3yLibB/GoGpX0tEhR+BhvF
Yr2g0TnDAZgyaqwi/zee0FTLJboqyjeGDsAf/RYFCAAbvOrdbOY7P6vvpSeYQEGS4HqE78brn+Bj
v0P2p7rGfHMb3l8N4jgfOenN6smpxpNbJvYmDVPxp/I4l6l6frBdfIylHZ3HNntraWxbq54lQAek
4i1dyGPoV9V5TiXyGlOQVeNTN2aNS5mFsUJWAFRu+8RWy/yXo/CTw+mOrAC/nCwY1JJNW9rIyOQX
SuTnimoeXs8RUIVFrIpa1p4+8aQR4N1MFoaZsVjXMWnobGpQI8jjBicWEMisDFwObpnReyeuYJ+e
M1iALyxU5lGzaLYVLluYSN7svGruKZ4a917r7hWOYdJSrJuzLLntO8ekQploRXpO+R4zrT4YS6Ie
VjPK7dDADmI3cFgyt01Sf7gj1bqsQxk00jzee/VU04XbErG2fCC3M2GaTB4GLzlUif/WwgkPM9R5
Gyz/pl9Q07YaX217poPFUvXwlLFactPvtyEWYdH3lDNa0L3L+B9fxRMxIOdsuuYRYw2WBwDRT1WZ
cTKp1VFZYQj2jcbVSqfmYUiDf520fEZnM1o4lcG4bb2jKqxbHTSntsJhGlaUrMq+PsseB2+SZjP9
MxhV7eFoIYCFOkbdDYffPBjkPuU9n2UK5c97Cm1GJdgTmK40+Gd8Y4n7ckEG6H+mo+goTJ9SEfw4
OJCgTlFqGXbtc8ClkkbSDqereWJ733UKt5sRTes0ghHdu/GPjyNv1ZAsHhdiRZ1KNE8DFA+YnIyO
qlXmNXcvM/coLiTzhPlb089pJ4LEn/eKx+vIjDzg6eKCn8YOA6A5OxmSZqBwjm8WqA3+LF40amIF
SysSRXHsehJbds6b0wbvYZTfpzDb4f852yraxWl5mX08mvnswhmusWB2Tv8iImzsYW15GybXGRAr
lgufz+Q3N6aKbYobc7zEpeu8PXaCgvbeof+5tK4qi6miN9l9sM9mnCL2HjPRY21WBKjr8cF0FQys
5dqYROKFUt19acubVtm1ow8A5ggCQO+BFisYjO0NXpSNzvuATqqGzkCPbugmFscs1vexc39zzOeR
vjpUMmKLQdRwufuzHUrszH0XbijyWC9NXXFVPVelZNdckptBTGuxJf+I7qPNmcuKgTko0XD1anAm
qWvgAqO/pyzoHM/OOk9GJGX1imtyMwT1+5jk53wMkv1QU97Y/ct7No5lGbf/TZzkPMVgo7J5XYry
0qGX+gws5jxZxTEcCi3rLxGah9pMt1LmB/rZgYFYHT1OuQO1gIrwwkfhNbBmGdjeQFdxRqbEB+yI
9UA4SK+ykv+7LJbGBW/61SVu+yZPrjMqlUyNz0BAOF1w3zwdWztfBm3hTSl156T+XBjoDcjG5HGt
7NVioEnr0mO9PEcOYWg6CdO0XNNo+q2Jmr8hlb5aES+878Fksa0folbnjjjYLBbpngOLCgCJYPEz
WszHuFs8LAlUkniwuuoJ+d/BjQ1LH3BgB2bYZdQQzM0GhMqjdpt95ecXT82/GdEyppoGg4iA8zQ1
Z0Eq3ljBfZ1uBybCcoquy2cZVfIyRmo7ta9a0bmFtxLI2GM209PSRfdinsCtWND3lvNJlltAAgam
BnhJCU/2dzlV466Jyt80zHkLqd3tmIpSDNUlP+5i0GSVDGsgMMkfrKnnUrlbn4P+cqm3ImPjWIyp
qFyhWXxvLt5/EpoqQ9DGs6fbczcZ77hEtn5N6FhjK3JouDRmVJu+OVFxuiNo+AZX5GCZIc4Eso2k
NMsW0CeeV2jq7nV5IKeCoDhnstww98Mg/6VVwxwYRSFynnKJ6yEGxc9HE0Vy37Q2fmISRSlxwWHy
z2My7njD/ha9YvvnZpNTHuz5JuV5GO5WoB7wLfGg9LlFJGxJaKNWNkbDHGFynyMjejICDZ5Hy54b
u8WQtfSBHoUmkolk2hBNGo8q8ChcZpuOCBov935yis/CZO3yKuOGu+Wtg7uwyac6vkDsjgno6/3s
Sxw6wTxvVG49TVVxHcC7DnSbCOCXNpnDNcIotAIbng8GLCuLAer6BgsiDry1S2/6hspWcehd2t5r
CwchzslPawofWjNC+i4L8zECrIK1is6QAvg/J/cb6Fq6JMwi3Lh+/VqAxTJhCrevPSK0z09LJIv0
0vDQpHIdlkP8BwsDllWcChHuiJWwPe7+LNhiWRpaUHWV+zwW2J5HHypw8e5R1kDdMvcb4BrYgRia
b1DgGYc5DFNKdUvNlzGkl2IctnS+3RN0J14T4hrpLVJYuUrEQzv7rhr63jOy9WaWHJKk/Mom60nh
gMAyzxx8EcFrf5EthmeVM7hjcXx16w66p3+pvAmtDSMDa1EyyR0f2D61/9Uc5Vun+CCdgM5M0zD/
+YOW9mUefyADrgrzRRotYKTfOW42kxu+aopcuGhfrTjkcFIjUKo3FpE9WQbi++LBCSDIokIx/ohW
5VTTQu9vc0ayKU9k7XCVDy8OQf7l6hVUQAbxi7jBsIQZ3oZRnMsCaqPqh13YPEOLgtKromsR6TuO
SOb+Ja5kgiBj77zIWjK9dw/LJ4Jz7pTxlgmon2Kedw1bH+MHLpV8nUOM72YEqxNh41rb+LHXSeUt
lHBUA9SMXeYbb6Q0bx0+KO7n5JrFJUyMhZ3AymT4/KhICghSPh+30+CQKD6buPlrBUQ8KwMkIpjn
k4TycQ6Ckvml8vY6pK/dphEXM3oeGDu08QcdmaewoS6hp1S5rF+J1CIgBAfASFCJxaM/ehdRgHbM
5zjfO3P9mZqefp01bd+eSeaME3QGnAWt2Y7BuejG3rDoHQqb+X1d+/2a3fwHiPFnzcSaRKxzS4VN
bQoNek2izpjQb26RvenWa1Z2MqG2t53eVsJ4SIgtauBQqLmI16Mfro3WQf8LWSZVk+zZTzdlVu1a
zzP3dsgiS0rO6epqJ8KKQytfmFc6Fdjy+k+grC8wqdtRSYqO5GMSDgGR9GnVZP1eFMMeh/gazg0D
OxJ1dv/qkGmJgeg1SXV3OowhBtfk8BLQTetH1qkoxmMD75BHgUnVwGU2nR+Yqq81LbcN/40Mp2lj
9x+oxPuqohnH9tVLlI0PgltA0NCLs6Tdw0sRhodu2agMnH/aOEf+cNQEGHkkE7hvrky/7Pnd1Fjc
epubVbnDSbRSlFtEGrFRfSo3/VuMyS+BhxVlzxTMlumyEFbvQba8fXR0koxKbjVmWC9uYMmYpzRn
wNC7X168wCIjTSYtI2YIGTXfllVICLshpMCWu52z7NaYE+N6Ssgb1PwuhUIBHcc6Utw40vXT+xjs
gNiYyVdjg5I0OPNPRXQme3BuhPpRwth1Ghd5SgCrHaikLlqO1dOlrcZbFZpHQQ5WQyBYZ8zhWXwv
3LHoGmjFNuX8O+bZ3WIBirr0beDtWAV+clW9/UU5VrhqWQ7zGl5ZMuGhp10o5aOpvztAW0u+gosO
l97MNfOlGuWF9Z4vWeoIVgi4wo5tG2vboQdEI/jr6l7cl0cfSfaRUA094HgyKDRbF5X16lCuM08K
nRb8ALNwKzaHrePH1JbUzbZz7Fcrdw7z3LFmUSFiFrRvFHr6quyZNr/+UeDVW3RgpL9p3fMgrLxl
WIkY+pS0yW/Fl7YhPmytgiB7UQ15PMAeaAD8LL5oqE1j/rPqmCzr2vkdch6gssAsiqj7kggs7f1C
7+s1V1ecih6VIJF/xl9Orh0hnPNOoDtcCWQ7GNhka4Np6NRbXykh2IVPqjL92waUtDLAEq0DwJri
FL8jwRvsxlmeYqbOI5Pl0IuZpsjq1SIfCQXS9c2P1vC2nbJ/HTf6FdQbHqFSXvyR5HqpUWSXBR7A
PPHyYaOD7iGhBsWoxwNhXpp/hmZfZPWJEnt7C6KuM5c+L/Gd+6Q0CnzPfuSiyfM+WR1H5EGDesG4
vHwZk/XIvI+5B+j7BNyTnDm4MPpNaAgIZvE3ziAVLtcJbmp7AFdH+u54W+0f3xj+yCrY10vtfV4D
peNgp5M/fdJuU8YzrQq3duhex2x6s4TcYN0+LaqpJFVkdi1XipAPuDXpmeLuX7iS/TLlBNDwihh7
mUhYLwWLsHLxsWshH3SuHmfbewXVto9alL3RLd6JpfCliTnjFlq8T+T/kH8vTMXPIUfHAN4xGWYQ
KrSEmzl21KHjYBO3H/7gZju7K3CusUsNQ4bLJjGNjR2Jr0lPwKDCASZzegum4hYy7x1aWj5N3pUg
N5uXMsg4uNjeIemGPXNLwVAUn5ZD/42ezBdN7W7GF7rzXeJ3eFu3NAhKIHz8uQ6+CcxYtLSwfo35
y1uIy7nfDvuoKee9i6RBQqThyxwGjkIw/CZ9SVwbc4mYf5ZjI3LXNWDjkmMF2Ll5xMpxpybxRxhy
HcT5j23oG5dFp8l+KOp4d0WwLaP8Vesu3OlxaI5G1N0THd2niQmLHuhfLCCgG/IUNLQkNyNQcW7p
H70g1ZSAjBrqxc053khUHHxibivRGd+UA3HZEmgis8YN2DPph8zRFu7GbptnSD+0rdjjQWfqz+CB
y4wralqMf7bUB6erjladC/CPcwiHMN6FC32iqfql/pxOV9hXMHMo6myL6ivWabZqp4lds/u2wuCx
YR6yCgt6aFP4pTieaI/SmJ/9TL3QEdCuRyKTRosAbfUtZtTQePIY2izHR8RU9w/R4m1oaRazADZx
gUO9GNQfsRCg0mAkjR6B/zTOltlclTM+L6995CZ/dCjuYeBuBy9mFyFNJySglFRLZKVvIwV6GJPo
rcPij+lNX0PMHcGJHy2yVTiUGCZb1EsffAvA4oReYUvnEzb7z9IGu7xedURv2MDlwUr3y0VqucCU
XIl3TSj+GHTMlA7JzCjgFeU+tR8kr2Ud0qGBYeAaDj4IPfYOyNjTq2pYdiiTDbDMQIutq7ODMZtE
V3wnZHOW7LtO3iIX8oBhYAtA1VPFaWH3x1e3cntMmPxvaiK4iT7lUlIdgzb4DSfUnI6HQ9BS1wnr
IYyLl9Gs/xi5t3e7nMdasGMG494MR6rj2rfMyY4Mq+u15xTOZcT+B0WYHPkE4YCrPfp+nYMWrDrc
kUFqbFKvebKK7pX70VMNic/MAZnEiwGf18RjkpH+LxrH277IQd64xgj3jwFbzSNM/XSAUUpTy14b
J0MEZyrruoOp63vmqezmIfxHDlZJSirXtiI4AQmQQKxdr1LYWkvdcNSD82gi50L+2AdG1BE2pq91
vSyTOcE0n27qOO2vyNAvZUbxpSx4F6xA7rG+7oG4nivL+jJH/2qaJWpdi45SO2SAR/3s8akq0taL
ccel8Kp959LPIt1Z8NcSPKXoe3eb0h5cLCBqo/Ir9Iuz10bc38vyqUUiDGYFg75l68Q7Fdn/Ot/+
txw9aze82gZuwLCG7Gapk1n2f60GlH+JWD+4iiIzfbDz0j8aac3Tk/31W+qpo4zIZW7zytQbmFA/
jnb+yNj0YXQMd9Ayf203/7JCcP28jRhsUOcNh4Egt8ph8LBgyFXrs9Esizoeq1/IhCSCIY5Cy7Bf
l6PVmHsPYrEQgfYiKSO2pfY2fshVviRh0TnJQy7lTk3VETF/WFGGQ1NjCrI3mSym6rZ9QicEjrzU
i1HkjT1v5TlYL0fNSb5tmRDaafvSC8yLbv9qhs2NXt7D8gB30kYa5SgpBhYpSkgdW+hNInlNmn4C
H2EGm6BpPoau/lFO9nfoCCKYHpQqs7vIxQdkjHF8yZz2AoCRZBm9MQikGOC490Y95/XSFn8tk/Nx
ouNvQFT8aHXwnnsMtc1J41YJwIHzwfXoKAz4FUBDlJGSpXTt0DG7cqeZqYp8trz82e8CbM3Ke+xM
7Lh9M8JOwuQpscCvXRbiYqANuZzuPvDDSGSY+aKTM2Vn1mPY30745MK/Wwu3LVnB5HOHIpZTQLIJ
jWTvNTOOk+Qqy+E+R1ylQ1u9d+5ApQozJRAm9RuO2hciTLe8Gs9Jj5fGcyeka7zItcsCF05Ho9YK
Dy4WsSzivOJGxlsDNWgVe+0nvnww+IOLgXTY20vDShtcKk4ZIVSE5dxoMNwtE3KwWfuHZwUXDgWB
zALmFB5MYXZE0pw7+vl7KokBTqKmLjpMb2PvU++O3TAznlOMsG5hAoSwKDPt1lPuPPZYoFRkjdui
8aF6mPxrZU+6iVZ0RnwV7ryBCcESj3S2KTf6Tezbr9hAQuhrnGjDXnZniie7Q2BPZ0uK7wle5uAh
8XaErmpezrHDuZi0ryJloDm0KSBUNT4ijr+XPVUaVoZLbMwaBvy2uy/C8kMDdoo8pI0Azj80nzU4
8/U0RIwpmNOhaDw4g/8l5/KGpQtwke+8LL9Vg8N0lQqN/zmkzcJhqJY8tIFEPcwWX8fJ53NYDdg/
V+4wHabIOmJxqVaxBqcxVzds7wENanITz+m9saLrYo2z/ejaNCjRHBSI2ZyVaVFcJabsUAOZwEHA
qb1YfMH8SGdd1y8mgCGWTuoTqHMo+P4s0/7hvTpmo3FfRhQNnAyNkUBOjC4NiKF1wsG4TYK7vewD
/acsxiezm2/eNElIflAQkuLNJGQMzeJmVfJhnCIqKFgcCjtdqLGktzk/MIaSz+zxB6LhNLRnnz7W
LzMedgivdyKomH/iizkG8GAo6GJwMtJrsMhyy8UWMeTcNfm9QGwsWKOXtTqsCe/Zw/fQq5OL54x4
1XZanI1T9uMEybaX8yZKi7vhk9/LofAjJX7KKMNwoPzXNEEC18tXQoLvWc9EfvwUgSKEQCO1cVBz
dXREs/M5UuS+eRzaHGheTniSpdJm56pswepX3YtKvIg2+Ogq/buskR2S4KKyMuK9tJiYnLqlmYKR
m++AaIm4EUtlXwMZPY5aHIYKU74a8UbZ/pMpwu9wKJ/rRn2btsP0nefJKeUhdwd37cs8BR4B2qGv
e/qx+oDxAfygROdgk+wrjy+CE+l4p6djqyVoQRrj7iHzM5MFq7icEoZKN0ym225X5vmxMjk8JR0w
AN2ED8u1043Dcqu0eTE7RuBLB5VtBbiUyMuSa2aXSSlxiuEMQBB4NH39mGVcFJV15l1jQYnVJnZg
dDaOvSPGSIwFnSAqvH/uCCV0+SdBku5CI/g3x1yjhRqOUge3iG+4HNkrsMs8e21wysPorSJcX3QO
ri9oIaP5gKRxmtz0aGdM5UgQmEy40DIOyz9zmVj1E7YRT+3lQPS4mY8F/mHf6V4DV76NLBicsV/6
koNwxpEw1NxXpfHWL5pEX36r+csoiPz4iiGMvlVdckuYbsyp90MvNv/eg13KkNYbYuHKfJq8aRcj
kQHr4LfBfC/NkbIz8pY4QQhNR2ztQO0K5m5q6C8zB6U0YuSAGabh8ZiRI62CxBsSlik9TtX1uYnL
R137V+HNgHud49IPu7yOCCH7tHOuWWcCy1w2RcGvlV7xBoExza0L1NxLSo0XWPJkW/FC4R0neNcl
zrUfsueS5OEK8Ch1n61+LuzwYbkJBWO/0x4FBabYMNL5LMCFjawMbFFvReivzIqJ5pDqe0DTbhSH
77BDaPMIn1q/fwz4D4Akfx7rJekGy3OllwcpihRJUloCQhlfI5Asy22kqMefuRi/W869/vKY190r
gjQtCgBiqrbkYJ1cKk5OiBA/bmKRuPLzvedlH3HFXCZyzs0w0A0m7n2LVU539xpKDM7drUF5Qk+2
scy6bZDos+HzO0ay3GmKavBaeVumQQQizeAUTrXEiFs/pQ57ocm1wbMgBQjqp2HL95jo55pScISp
r6Z13hDRkNlZ7KehfbaIrYLiiJ9KpCrWVB6KAuBFVT3h2wMVa4DORq4x/fNygC5q8zS146VuaEmw
NbAS4rGrCbp+1owvcTZ8NQm2cU9YxUnEwf/Hin8TSUXfoVsk5W0R9nDpSEByTuCzKK0Hs+ImPnR6
OlWZxc2Wn0uy9SoXaJxlXyZjOJtt9yb1sA9iaKbsAHSl8F2LVBwLfujlQXZa9ZTNCXvl/Ld3sp20
FXYe3b0vP2zM6yc6M0fFZVRAQpfUgHMIqvBLa6JVIfbCoMi5a0BLXJH72v2fu1RtRhzaVR9OrK6j
0j+d5Wwzt3m3LXqsjbopH2KVRlxOiuGYS+97ajSywEBhsejOAxY1bfQPnDdPTc0BRszlG4aKfbPg
1Ir2xhpHKmIgrY7GC2W5rx6kiK/C0FhuGuCzBqGlLWiKkYNaO3DeiX+wfbF9tVcp/I85NsDk1OV6
9tW/LvWZrrVAnvzp0Npcp5bbb1wY68IJTrZrH+yIqagud7Yen5tYskiP3CmnxTVhGfLS6GDrdOTP
5srmwkv1NnO3+l7khAYL/DZClc/zGJ2arvwodfdR1I2xGqMOyJ/l2Ayj2+LazlEKYttlvNipx9gq
nxnAoSEMH54w72mACxAy/UM05re49V86ACxc0m2cF7xLvdDPTaGWprPmN5PuPgnIx4W4N6Xr+/sC
MG5Cb+bGJBu7C1vz0aSQ1p5xHGO4QcY3ynsjON8AnMNOXubQ7dsDzTrxZnZdbsS5CDa2hyhaZclI
ehSEnBXG5JBHOg1gtw2zs++a4sDZlMJBDjN1devxSlHh0jxMKV16o7khyATIz/m0p+wSOSBa3Aqf
wdiiHPmoG3MwvOB1FI9O5diMfirOv+18inEkE31TZ9tjQKoN+xbiCs3gb3aScbHCET9bcbYGC/zt
Y93suvCDeCi+ESYypVs89Ka4CLaekUFtIFO+y/kmGsaGVUnxZM9ZDM8cvP3oqWZBaGb/hTLTo19j
3p9YaZkfUsLonnrT3jN9/gzxjVGfsTcHttF04JhKsR72K6fd0DN56dJ228+4mSVrSAc0CxoBOCEg
awV+FRPkugk+wHWJ0g5mm++cinWpmOtbO3OTCcb4V2vjpQrSi3bMAnULIwCzh9AcaZTMAA7aMKdI
hg2FC9OII/rIO4PtrrZWiR/BbzHsvYlmMeTMIBSlCfQdRrgU05Ym6YiIAIsma3E+k96bvgoX75yR
LGYOfqSVZUFkgvNlNPZ94G2mZuE1sCL1EBu1v/Lt7qrgOxFhEt3OhxYkEhvqMT3gDAIy130S7EpK
hOQcsjff8/8WkusxR9o+TSrYHnw71egDth/uZdLdhCgwCdTT2bH1rusmypXx+olom7SKrrYSZofT
N6Q2HeadxhxFFxLe12xawFgdo8tY43mT/59CBocFq3Lt57JOn/1hQOsXKGyuJhHS5TOtldBR/19A
ndy8DI75rgcceu7IutU3ojij1T0YqfqxWy7FsUK8s02A7TEaWyatXWNT1VMPxElTgFtrLyKopSY9
Lh6B6M5iMGw8p+GKFb2bcXHz3OhU5843XgaMFB0BYddU6jTout0TJd2Y0kczh556TSgopz+6BaoE
KZH0cd56e1VQm4niXm4LUGH30XSCq0t4AAEMF9a+zJoFiBHlu77gekEI59lh2WuE/eq25heDE4Ik
qVVtHYdFgznqc5zZASlOiyH9CC8VI9OhLeHNz2AYJNpbScK9ltvIproW2v9WR9VrXHu3rKzvZCEF
7x8+0SlpT27uPTX8Br1ZsYZOB49XJaUcovPxHtFEFEwwNpS9dUZ7M8gM0dA8LpPD1rX3OA4eJMlr
NYw36HWPwIQXR2tJPIGYSE5puSJ6nFhASCkhKnHm4qlwFCEk7ITkI+AhYYyj8rx469hyNyXCgmf4
O1OKjRHrZ04rP4iC3wiLvPnFEpPLELynUb6bhGjXHgBpoP3gIOsu2OVG/K3MYimOKBlOqy9M/+cI
EAthS+9hSNxtRSY3b9E2otY5O9jZ8zC5uGlGyG98C3R5FNyIibBSD2IyS6hp13F4IXrT/5mtKmds
Ib+lLt9Dx37whvkj5y/IXSvd0rNK9VwAzpfTWjTKBxfdcGTs1KTuHYrYvgpdMNcG7qTpglON2Tzm
z7KFse3buiZ+znkU2kjJq1dlAcd+1xZMfMYzQ7J1nHUv/D7nfM6e+qx5o8f15NcTxTesxdLKf6B4
sxN7J6dW56qv79BEANkG+TFh4vLou7hl6kkKjuhw72x+b7OpJMo/40KCWTnvQbrHYn6oveI8dTNX
2KZCpEbyRCB0d+zZHw7GyjQ33uYZ+Og4Lo1RRTye5Zx+2G3Ybp0+eo6C+Nh442PouY+dM53DjgSW
IVFCS00F4mhQdSFNDCfBcC1Eeqy6njLRgdrrsSTrZtq2gq8tcQstLsEJzBJBa4MCR9xIy5debDJX
R8ck8S6O2+2quHhsAvLodm/+DefxICvx6Uim0VXLPR7Dw3M8Ju82lbm1zQCtGtoXMUhk0Nz9Gkzz
aFCN7oz+P6vsrkbr/wxmvk9FfZnKluoXpvkMCO4aXNTaBfP2EFSByXGsvgnG/Ty4NALlaUSEWJnH
sfF3dlHbu7KfmJLnY3YZ8EP32ntWSXeZNbfQqcwfFn6mEtVxLvODl8ZQZp1ks6BLjcR+9gzKLKze
o1yc9VuFAvEXkzTuvxc7b3/IE1XryPJ+SomRoQQqArhn54XiVtGsJX3Up8jxYPeEP242/Cttbh2N
HF5zjlwyN/09jJlkm0nuwXES/638gSW+f/IqallSHIwdJCIc18Gh7d1LEXFaLtwFQ6i+hjIiecxw
qewfkfb+Vk5orFNdfRUjdkuLHiHlqfS1HipuaEwIqcXkkxIKTa2yt0Pup7BTENVFv+ieQfkeu95R
CIZPgasOWMrDZUL5NPAhars/uE53qmVobKhawjriAJqs6g+yYa89qRRQfxVEO3M+2JAWltTkRptk
CtcSwEXRsm3KNnkvMvcha2IHREIFVcgozoKPmyDk2as9MmlT8C3ndu9UEJ3UxEU1ArRZW/Wj4LCK
JyfFSt6wmCn5XsaBeo7t6m8Xigd/aD/byr3ZOYpTDqBpV3bT/x+MUDhL2in+mFv905JrMvz+OMj+
k7LDo9VMVzaCDcvJPuUTbPMMQAM+92sJNckF+PzhFP49HzLyiHkHGMz+CWO65oLhXMaMmHJ9c3Mo
qZW4zsL9axkwdsO4PXtLTWxe/sX+T8qpKg9dzhGaRq+zZflMz8r6TTl0YlP0tLMJjoyF/+PZMwAl
LT6liWgNE2k3lBR3ACO9O8sfkTgtp/RfQ3iHPCzwQj1Ewzarh7dZLs7/ejzhJ11bY/+a+O1xxpQe
5SV+knFdJ1ScYOngBJSzlPb+PGztKXkGaeisapRWNFOk0gh3uS/9pQQ8WE81CCaTl7tHLq/Kx3Ho
npY/AGzrBS8XNQQ4LhlHbgoW1zDQ2y7xDlHfPc9SnXwZbZnJhJuohVyaRBZnqJgOP2xXDG208e6k
E6hXCNNYBtxoGXiSq8A3t1c4t9yigcYkMIATsEQz69ULewWYRFf5+LVinNbYCh1r53pF6W51YJgp
hXhTFW4NMcHoTyxq00RmxXtFEsp4pzEhEX+wIOU5Rt00T8HRwM023C2LZ1y+WK3fhjeigtxb+zDy
C8rjskRVSEGmTG6dby66AT70ODqDdFyuvVTYqr8p1hmHzzNMhAFDbvCq56aM3fziY2HBJaniWZu8
YPS9kcyvK7rHGKn7xLndtJERG5vrM+Ho03bckN1BxmLh1ykemtlONyatcRnZcFVWD+Fgy3JTN1xk
N4aR4z/RPjndTdiPSXfSsWfGX9quMn/BcggGB6maWvkUZnyIfzvlQVEm3bHElsOwMKiMTyu1mIdk
gWizybIhaa9qCvCvujH3NUbvbuJfwmDUr7B2XffHjaxUfAkzqqazHYqQ7H7VFz4tQArGHzVrzmJl
1E06ri2smth5h9FOQZukAymagfnlC9Vegr3D6jEwqUH6/gkAvm9QjOeZwSGxVW+h4Ne5mibgtB2/
XRKbI+YB+OHjobBKnmiu40HzGIbaCf8ERQ3tCzWow1BbMaSu6dLF+oafh0kkTwhVMRnyQ12xMhVp
QTa1MHrNfgp6J13BqKCVPS0MuFRb30MY/FdGhRw3nue41q5XFSdsSeTRfW4JLBeI240k7FdnYE73
kxUH9BmXqkCkxOKQ/vTKyPE0SLvDgAhUwtfymqYGH5GXRaaBigxbDAZZIwKkz6xtX32zEcO1roxR
XpiQxjzavU6teS0CfssFjdsa4Z9GNTwZX1PA8FSvtaa5/ifmALIaeBOjWvk62bZx28CmCfgu+oqU
RWOwhKRZtnTt5qlB9nkSIBbuVUaK7KeCQs84WU3W4oWSwpwtwnOeKtgRRvwwbbrABHPznx2G2DjW
Kl0etr0fACqDi8SYkjTC2IwKdIUh+Ctj8Os1nQLryUBiZOyWD57xYzu99R9J57EcN5Mu0SdCBHwB
W7ZBW7LpSW0QJEXBFlzBP/2c+mdxY25MjESxG6j6TOZJ79IhAmmmZ3iXYmn0ZtnBJOvaBLu/rkPl
2ZgiFmGOH+PA+f7eK9fHGKUKg5BVlfABYXWbzcmwt6XlEsOzaRW1HQYWu15NftUcX7zBU1M39ou/
WL16WoMx7GYkhf6s7vHCGsmrWQO5OfAOz8CQE4g0MYpJNo6zt5UOHzU4LmlRwFNCpWIVd87Urag0
8WhVHNBBDRRlIgumbcI/GUbkFZN1OsUPOMSr7q2XtYXmoLe6pX0SSWgHX24/dD2VJGFwyHxW08o1
3S01a/Un7xg7fM/roIhasLk5p71nV4O9sFpGfvaTYGkL3qy0kfkHBb013ZCut3F8olDHU5qkQrEc
m3q7NPgjMwJWdTd4cRJCi+td9ptzVnRVuBdZaI7Pi+fYtM6cVovb7eIgljM6DeblKZEPqDMKBr8Z
SePHYYJcOtCytFjnmSDzxwfgiaYq4Kp1SVyz55+rcHwd4tntH4uK2ZlDtUUOIkl+/Wy7Ic6a2iVp
MTNGvGt3ebpK5u39yFisIPXRLGwy1xwbqMgW5UaqnZicNQmEYQ/937gtESyDOWuLVGIHVGx435A6
OtPjZC+e5iojpguYmFuGw2wYulZlfASzNcRRTIq9/sanypmLU27wu5B+0tQjpCqOEM2kAbGlDO/W
izBp0MOhroVUZyul3lMTnBvOXbCY4kcmvjlhVEg8h/ysxMxVtqen4+QnHbeagLqY7RIzvgglOA9E
IaPVTcTQ5E5mGUdVWthEdsHQwiiHpMfU6MC8IlVKb7P7lmFjHgjk1t6CIbZPXVf99MUUV7feHAWK
Mtt0ZyS00sM1HW44dPrqpcm9pXoi7qpY2mOtmpbh86IpU4trKsYwSVhVDxUTHMCCczsI/9xjosXk
GwRWgOkpDl2Wq3eW8le/I2whcHu4nrUJNRL9Xs4gxHAH+Kf7zi1S3Zdamc6lpkds8Dk4ne3HEis1
SEvCZFjEL9bOtRi2C86DHFQ8kMOxj1jhsXv3nTGO2QcbTIr1JDqfxSN+KxOqylymCWmCbV8sY6Ro
T7keV7N2e+8OXrhDjdtyrejNYy5wk99ZnW14IC+bVAVy2yeWaaL0ahf4LoeGaFxv2RdLLLzmfhJJ
SXM9Ss9Lms08mEvTbluUDdMSGdkUDr8zlgbBvB57Wb48m/OMEufsjD4w6puR1l3ZnmNHJHW3VyUD
oGvRmdhzIkUylfcPtpjpWWc0ZFMGaDowPFdeW8sLPIJhZoBF+96WWWDtVsuvKsbzKcQZnYxrJ2XS
3to2XuCA70PsZdWIbs2H549CchqYyVEcrD3/ZkrAhl5qCByYQhBOc/PbAGgs7jGmz8HTbDQoXcHn
UEKwOTGmIXYiy3NTOmobee2YPY6k5fDOrdo+OlrYR+WYxA7qulwooxgim7M9YQgY5gHFO4QrpLV3
rLzTHAMBwuWl3o626tJ/qTslKQMQlTWMs2SC6YoxWtVKW2wwsCbGwARmzBQbuK52WAp1agbMt2P7
WSQ3NZQVSs/aNpup3PqtUVceeseSR7wwSF+BbD9OpK+iopCwbUMKAjeSNaE+GRGirdncA53Ksh3c
ckWTQNYs0PA8tJz5a+7Tbvgu4IjqtBSf+gseQLb2IPLFkubqQ4o6WX9xQ8U6d0mlsxFECANYqwON
wiTZsIrGH/nPtANVHcW0YFXeOj7Uj5oTrGqM97muSJBhWlLWMOjDBttVaICttvalwod9GpPV6zBf
GHCd1zZJvB8rJCRnB8YhANjlkhcy+0ECxYHnu6myW2Z60nzHrbBggmRjv9pPqV05iziqOIeYgVHN
GjqihWeM13Nk4Fdsom7oa+LlKfh6jmJvrEX9gKwyjf9wkIDwIUixVOG3w34Q05BYst+uN8Yegyev
uLeefbYfXfAXG0LMSgwiK1kzKI3LGMZVKcImfcuaYQCmVPl+MJGl6CfmhB7DcHOVYtddFMa1dii7
7LGN02z97v3WDdYI05HlCkxeFm7yLYzllDWFHTeO+4BOPSvHHRVcjSQVpLlN7GyaTgMTAgWokXjw
JsbKMHgKYXTHkKs/mAnbL+MYz7JGzpGObR//yxAMCPtu5DAE/saEzEmZiQfxtG/aoXeyY9I1nhgP
1AOOYW5cyOX9tcrYomz7FgZSecQcq8TNhsY7frZmK8izLbJkejNMmHQkCdvTmMqdo4RAMR+2Y/Aa
V0BM/+SZm3Aj4Z5LiP9tpAAtxFi8rrm4wfYMwU84WUmB0DBkpErtBQ2VnTHuIE4y0lFbl/GyjP+z
Avl1LuSDh82yfs87q7dc5hd67rvJFksQuiYoL1LwWGsxGJQeuEKScMN/sHxGUrgEHBAoxgxiwsKJ
NSG9zWCa8/MML5TTv4mrOH8m6GkWDUvrZVCIcC2vFfWuFp4c/1JuJdmHtPJq/R6wCiHoq0XIc8ak
LXHUBYR3GjvEduaGMGG3BeiijksZE9CZB2Rqsjhm0EXysE042PJp4Cu0fWCSLMsZ/6+5l0hwpXB/
kCN7lRxuFt2cQEBnpq79Rclqy39xB+QKJjkv+oykOjFj7GsDRkYWkyxmewRbE99J4UQUnO74m49o
gkaG2nxSn6vTqr2DaBT0OTGP1qfHzqKjJ2vDkC3KjGPdfTMsQce3sWKvQECdgkyB+TNgMQw4vcKi
wapawmWABDvUjYzv+a7bstyQ8B2zrPLnRVa/OdNG4BOUEsyIRtt0kP6u2Ww3DFWW0KK3nJFl8lYs
fJZoJnEEBxk5v529ytMi16A/BQ5QrpsL5wQfUiIRAd2nxgJWZnJWE0t6Tpe+9HR3deO1RwtlPfxH
16Y4w/dq2KN9Gvy20R712WUwDg5GVpB20r6S2kvkL9gk7LLnsdnySUz+F/dLQqiwuUh3uJar72I3
iqtCf8u5Gy/ZCMAph46GaoFuRIGXK8HgZXHS/PrKiLHXDpZO3XNlVSdsyPDI4UfKgkVbELMsrNu7
JlNVaVGQUcb45xm0Tpuf7YInEvG6wyYU/3WFeuo7CWD/kIXkpn77zcc7jXgZmKEWpzRJVpA2Lr5K
uAhszvt44Cm16Qz2/Da8BrzyhOD6O/5pZnFftkXjBId6xGH6GmA7x8DZ9oHl/FkK36QmUyK3IHjO
uZ0yd6kmDnerwTa7yVW8PCQwdVIFOq1D0E04I0olku9TIuGCIGTwcZAd6PP2LkAJofPMbZDJrxON
5krfDskurGFOLYnhkepAqBnjF4VgeLlUNdlcMCJUjCgS9XdV9Y+AQgJyIizm/DzhzEmT8Oz6eZ5G
i3KD5bcJhKY98Kbl4aHImjxAfZzMeVGf/Nj0zauvOiBPG2aLUw5kjM2ujO+kkqPxF8u1yQFYp7lL
eA7dSg16JSYiAsd2nqNRvhvrdHKQWTv8eEwO0BfvQZ9TAvopPeotT8a4ekwZVM1fOON1axNPvklU
osjqdaG0J3E0+CZQYuwf2X80LXGrcpHlNukytIl3fBFFPrOrKqvw72jLAasUSxVbwi0eGfPcGq4S
R+jpypD8NlObuR/zCHpiwZo+TssnutM4eC28tRcoEhrTlz4fe9L6DyT+zuJzqTK1AHGhyu/cT07M
GM4APZnjDwyfZKJCAI4hSxHPGUHT3gkCG+efwi9oT68E8qwNct5FhNMvZw8haVAE8+SnnOKMgirw
4kI0z4Q9pO7fMXbbkgQNY6QhD5LANB9CJYLRgAwZJOS1V6bbdCZTfST48I8Kb9SaFNAv2r4N9p8x
z4oqSFBEDSAKetNZFcWGobg8UYqRhH0nvNLMGeh5/izTTW8tkjs7FWaLUK00k6l9zulZCz7OPfsx
ckCCkCj0GHFx4jDwfu3sIZuAp3tA8j8MlwX/hBm87Nskqg2rrB/cOM+bx64rlzZKzVRBY6lHeFRU
aG4NCnth93+VTaewkszIn3HzFXgT25+Wyza/x47dmFSBdWstN9f2c5YHTPVUR9omaRsoZEpUK4S9
2o2bPLI58b1/RtIPmSDHKaCvQt9VTVO7qy3Xn5tt0uMAYbClDElWOOtq1t1bs+GmwAE5lYi55VCa
6blPUjvFwJvi1iTzb3rxCzraDRrKooogK5K/sq5iCDdzVlNnMnFqsosTCsc5elWKP5VAIWPY5KRj
UBwwRoHwPzOqwQdQZn/LDiplQziDQ5xyVV4tWzqnhbXwFSM8PGy/oB53Cr+8UA36tzbDu2/FXaq/
Vq9m2tl3/lW4PVjqVRAve+fMXXUbJAzWJqFFwCuDK68NShwkuNwAXvRuOe8zayZLsPWWB9etHD0Q
ZDioXKgtph+ro9L3+jZl0PHQNikJFcKe+Rr6Ux/jI6BjWrdFXROB27i9Q4oyh8oxKe3yX+pl6d4J
YcV2cd/f+1PM20Yb0P4oZvbRSGP/VSqW2rBkBSsiGwt6uTPbILwv/7NwVdJ/HH1rPslW+t9qou+t
E7YKtCfpFqgN+vIhMy8dwNBrYNXdl42xgMlPOY4xL4ONm49dMDPjialFmNaAULtMfU5Mt15Wpnk7
sEHlkaa0heg+5P0WaWH56CJeg6mJfyeSeflad0u897y5PzpgrmEtSVSsLNofUkXjSSRQekAOxNbX
xN5GTrZ5cTlcGGiVzp7Cet5l+dpfm1xhuF0C9lppq96AWjk3t0W9E49WvkFAhTNpNBoSaN0OZhWs
Fz0T/jVWKaNlHWdEopKYBDEnxhN/zGVeoEMQimtaIDow3Y9MoloRE7wgVHZHFYLBxB0eECZhj/ml
7Wt83SGLJg4OIl1XnciZIHUCsc/qGPun85/jcqAKrT17C0J159aC3rLGdvaJmvicril2KjH/Sb3g
aexoNVKXPhZUsMjOmSMPMThEFqs47eqXGvCBlluPZnfFNPxZlwR5lUF11PvQoS0JEvbgEUJ6mynB
Y+I7s7g4xIwNhxz0CB4MoBV8vaxJiqp5EERAD5ZPLxn0NPTLJUtYUBojPPGOJEQgAfHymHk4wkCx
Bim/Q6Mid1x1ycfoKF6B/ln+X6td8fOxHAY0OLg+FjhjK4fl6mJRWTNyirmDkfRGtChP5gLroQuN
yFtcwD7TNo/bf12FOTAmdYPID9x1xfriZmGkk9vtnKAwl0Q8j4lNn06IhOlE0uLSp/auL5oDp/qz
xX4FHggxSj3b7WknDHtHHpuOup6ullnfim7eFrwki/mbrV+pRGAG9oN86W1qVTu7LV4r9l+omBey
jm24ls7BC6so5ptlQLev7b9JjB7TMrd2zda9BB3ZoGVcPzmPtzLr7sWAMqIF6l2TmKINXqYVHGhK
aXvFsOBgx0fXvE+6BCaIHdMLAoC5u7kmviWkeFvRl4cFJD3wJw2Js51nKFLEH675u0F4MA3Yhss3
Itkg6ixW9q0WBzXftf1nSr1d3gXHgowm0yYGal5NXspw/jsKITe98q48jNfMnwhEtS+WSfTQukac
gxdnDs+2Yd1rjWZScpNAhzmLHv+MTfJ5H+CTqlb/nczbz06RrAxWIl5w7jvv9ZId3LmPerjRcsgj
1K5UGt6LA4a/nuw3K6leOX9BCbcErywfGL2PcWjuRkegfORRZiSGygx5swEDCtbABPfKSqbNyuxr
cO2PeiheZBi86P+hlucGUkDzcTDCF9t0dg9MlJn8fBG/sW3kF9mcBwP4sYQykrBbRMcP+jjb+Y55
14QIFsTwtBZfuWGf4FJGjZz/MlA8QPB7HOrXNTB3vZzOaZUdY1bOhGvHgbf14+U8s42afecj1GpN
qxJ3Y0KgVehT4Y8Go/vu01zCK9bWc2Y1P10zIfLzdLjFxW/4ZXz+x3Nqk2yXsplaD9VKSic506Up
yfmBcTfxnVnTXx/lf0PsUCkpHlGtOgVW6p58C4/ETwzSONuzg/Qkosf5q15KDrxx07VzhOLrluE5
dYAy8DQ2ZPFY3ceoP3UOIBBxoPNr5gUWK+EiPvUZUYhF/lYhO/DU/MCQ78k0vftQBjvVGjtvIZIb
ASMzl02fN5Fe+juAOkx/eEBG9kU4DMl9Imp412bkfSlTtbLiRJPikvFSaQQDrHL0rOE1YErsOt8a
DOQ64Rbt8zbscraX3X2C+TZzasj8SByrv+a07sPCe7SgwftZgOy13458ann9Taz7ORnwV7BpYLJ3
8bty08ESasVySvIsSkm00FJNqIxX5pB3g29EjgfyroZjjnatyYJIHxgzx3db/HOUwlHscqigTedZ
YTDBRqItXjq7vXpk6Bimd2CQtdVHc0uiNvPNpR8eFripTubvzdECGF1teVNPdVv/93xlMELYZn3o
331ADqeBJgAoyZbmbOR0sGN/09XZiwWq3Jw5JzEXWtr5yluqP/N8bi/U4vBcw6PIvCf67qPDsUC/
gERyuVaWr4mMW3T29ErWDlnLFr/PkTnvoUuMP1MSbvMGsxJnH3jzl9jLsZ6Ym4E8XstuThbdUsjC
CaTV8I1q8Bxk1vuKXZR/pCY18WUv9OX1kfNyV5IfhDXvxOe9F0ZBIC8o9cCL2OMhrxfg3Gb2DqxY
Jb0RXxW44Cd/dtAZWIdEJKBt8TTw9/UccmT2nT3TBnRI2Ci7Q/2dLCAj9NfbsoC1NcI4Zzfh/rDV
PfrB94qFpcXq0jDy52948bPx0R3S59YMLlUC456VPOXD3RhMrJbjaDU4bWa2rkBYcB4dzSnc6v8/
GPOTyUGi/GaP+1wxtZhTZ1O4tP+oKYIZDhHeNYQjaBOqjWO8wSe4F20Q6TNNn1lFE0C6QsnKFU4x
wE8P34WYdh3dRhGsmgDzKeN+WyIXLHk/7QHsJMeHvq2M+lvXD0UPfWuqulNiOYcWr6X+rB0HlGMO
uXCy6ydLdBhQcjOymG3eDS5O6JZLLWkRy9hZg1pz8l5kyaJm8K+jWvZihRjd5gOeWsvdjlnM7bc0
6aHth9ecXyYol50n+bYM4ykgQ311ZOSG9lWCx/aA29viniHRtqK2yKBhewE6V7S7A3gNI5eRRSiw
rjukzDaMLwF52tG0VOdKeRv9wi3Ggr0xZUaXpwkNyeILJuzhvds4kVYQVIW6BlOMuwrfN7fyPC7H
aaxP6DDfDPs7pm5WncWFijWpZpCDXdAfl5OGEdQTft+2ZNHJae3w0HSzJJMdKRU/mwqZQxhh6FSG
Xx4BCHcjXyz5MFdWPqxmrj4Fa5iO+8Z3z/p26bNBr/fxOzHm79GlowesDP9xWVz0SNnRXdyPukse
S/ykK91ENsrTKqhRMAqcTaTueYfYXP/oJE4+WHYeLJSZjKPyz9IMI32rzJgF7Fxd+lqf5O3OS/8Y
ZX61eck1jZup6Vb7jfTvpp97svKiIH9mw7P3eTgrb3jRnzC7lqvjrg/U+5GqjD95T4athJGvgvop
TcInbRrWjy4rpDtFDoIVkssnmr0+TWtOeNjU9wJohv7N0jXINm3JAqq1jiWBG24x/0EexOvSc6kx
i5kAZknQphZHUmW+YSJ7IPV3XyiMjWjYTSiPRgXx2Vme+37BMVRd2wZCYlxY+wK7ijlgMcBix5pj
2JXAfRxFjjgRadp3N3sIRakiPfA5kxh3CgmWKMNjHYyPQH32U0IURwCvs/G2LSpEXdHGrn8wU3py
zEvW2m61f8hLcTCazWXNCUmuy9PCx2/4TIQpFyYmcQgiSCPG6EQmQZClIby3/hJMDIr195L2I90h
n7r+6yyUNcuIuddLw5NsxmcVEM1BGWV4gCrj+ruh0O2UeMyy7FmfDvrS9Jzw1vGpNYg+mMLc1Ohs
+2k8hVQcI2sPZoAIOIIT0csUUMUrcO0jkcnQ1NetNzj72Y5B+sGAIsRgnu2z1FwTJPSs//cLvniP
hg6JKkdft8v4vpu4PPEt3HIN1bf/6isYFMRBOxCJw/yv1l7a6tKOcBQ4cdlk3ZUzzEVdbmN6i7nW
V9l/ulxP3ZBdB4k8iUcKyiBsSU2KKCIhB1D3+TGXxdlAft9SsXnON3nsED39+w4RU17W16b6HPoY
U4Wg7yVhh1j0vUzXzzaI9wvnZijVzmSUo8sdfW42ucZuAyPgWidvDkIGOvcxuB8LyuTQ2bTrEoWp
8dwV+dVfMwKJSNLqRA4kj4BvLFAl51I8O+eFK2zGF6iNFCLJTyQ6nZxgOmWTHuQk7C8Z/6I6uC91
fUc0oS5/3LA/6y9ZGxazYo4gpG0SZrn6oCxl+9hl00e8hjuU+ieuHLIn7a8RgsEQjPd17Bz1vdyX
5TviAE19YEvyrOsSqB//Omaow0ShuSjojtWrSd3vGm9lwGeSQlz3XFjA45s+yBoQLmPP7oG/EUyV
/oL9Przok4VV6YnRzK+Jlg3twV7fpdiFiDshyZoOB4nmRabj1+jbUyTAoAxl+WloYgxPKbvVo24x
Alnv56JHZiwQCwI7dqqZ7S2yGBpO4u73XYFRBaAT0Y4EosBkqxOwdw3LEHBA9OlBXJ2aGv+r6Vx7
SgLWibC5s7/uaFFBKSaRa8RZkFBEwm3ai8E5dYNWxyP1Bp/3qA//oSZdlf/UreWQrOcaLSUE4P9e
l4ywZ5CpZ/1asx0+stNEM2RjTOzc55jrvesXwnTCna7YF+BIFqeMft+ZSt0sXMB3KuRWcyTmn1jt
k7bfjzggmV1uBxVcxuDa0U1pn2TSMdImX81vkdQXxXcAZdMVdWRB+7QECRLzfel7z/PqH1veX2kS
HrLKfTA6u9T39rrhc5d5Y9Olyb44d2yRAno7VobHecSIhGnPrRA9lxXz52QfZu2DAZxA32g98OKB
X1jIe10G5jynOYo9n4qxHOhaCWvdci1vGo58q8j+sczc64tXPy0ih2TIt9qja9TPaKbePNnvpEeL
mQo45c5W/302fYRPl9S2uDN5R1GiX4o5viLW5v2uDqEYGZK5Bx/7IAu4iyATKSxfWqhP+lFg0fGu
j4uCt1+Yj7UetsX9HvK6rn7GbtwbloXLmegVxF6EzPTBtSGZpW7VD9GkFDVelAGxSYf1zBsTKeah
LcJuETM64figJthX6Xyv4QcVJVdplAfT89CUOzv9vyN8d5ug5zd91IPyQb8S/BCzt0+2bCnFgSPw
cuGdfihSAzp5vvFZOldYY3VQLIgVEsNqgwfH5y5bX6m/rXK6QUKmxau2TpOzR0y3PsFvzM6IFdYg
Gc2jSrWQw53Fqz7XZBYeeJZ5EILY+qOq6SZ77+rlKF7qqy5z9TXKYhQ7LvhK/UlTHa4w4TA9MYA5
18XCbyEcnsl4+cbOcgpSPEySz5KHQ/+63ONHbwruGdUBzLQJONTfdPk7MXgpLU7s7qmupp2xWhcz
fLSqLKIi5PEjdAiM439Fipp9cmp/HEp+o7vXZ+fQ+0+rle901W9wJDY8gU03vXV0EQSFHUjdjFI7
fCHshX+1zbvJVciHrM9lm8aDAAvd1Phq+dRNpiGXZ/1X6ZdOV0YxJUvFbE2XU1SARQbkrBU2Cwl1
T5Oy7/KJ5WrMYqNMTpKRTxfIB9almKbE1iy+EL6fuJgyml5DuGcEHlfdHoU2Mbu+3Doa9oqQeF2t
X5cuHoXxj2uoDZ9KWFYHfbxaa3clb4ejMeyOXNCnjLsW6j1L2C4KyAaSyvxwsUSHnIIhuJaUHfOd
xzjNAzjVVCH7o9X+8cP1KUeHIzoWH/U1tY1bCh8x89onyWXLcuiovwfWoX+K2CNZJz3Ndv4pYGiU
SARZIEcxVaJ2hvPU+VdOod2SyA89c6B5Tq3wbObxRR8I+gg2hcfssbl5cU4mCkdeq6uOeN0zSSjh
C+oBA8uICKfLAbTTMU+WD4eQNlZGD6xDn3QD1pT0rHwvFAl7224ZTBUPblghbwroFea7SS7vvY0e
nJHGLNeHVI7fJPVG/YRILxXy7IY1dZh3qhzj3HLfhm27TdfsXVdTCFZA7/Tyv+4YXazu3H3sCnd1
NkZDLR+JA37iv/f5vJhGh+N4mfg3Dfw8tDtPTtjuAyYiPBOgBQ9FCdUQewCgPGAKa/yTays4L6jq
KEopuDtZFOyPPfko2I+0nmVeUi88ILVh0ZVezSy5Dn31zTzq4Lf/H1PEHJLavKVngmoNfn06isbs
qaLLBwr1X3uOT1bAQjyjxA+VujVNa8E1F6eiW2/SHq2tPm/rYPixkuyKMuXkwCmIQ/Hs18NJxeiV
wKdGOTMIZotbRxoPerSoC8BylAe2NqA0ZsZqcQz/2W6Te0K4f4KY1T0SXA5V9dam7HJ6xVrSnJ0H
PamxlLfV5RQmWBJRHK5CeVitGt0dRmAndDATtODI83PMLPOOEfpu4fBYapt4seIPC6BTEAxPrJbu
AtN5bEODW139V7AN0IU7kbzps9A2u/ewxpfN5GmiCUzhz+gCJHW8hyFu/uo2fOK+ZFVzs/vhHsod
SWu857KsdwS1bNGHnlTB0j8wKodVUv+uy2OntB8QLF44PK7zlP+tjPQBIsaFHxcxKfpkebn1GSEA
Ffor6L5ce/pTeSmht6b7b8nVY8B7XDl2f8D8SVYhkbH4Wy69Kd+rCZ+mJw5tsTx47cJtQup26PEc
xuV/HxrivLPVeMeQnFIzO3tCPKrcPxvF+IoY88pG9msClftfzz1hGCOEjOtCFwP/XdRwPImTv5l9
cwagtOxJeHqFJPjmoxfcDPb6xJRxWxgO1rfibHVEYjKZt+mhe6SFevzhOCkJnOVhpKHV6NaCknvo
gbobegjFTZXm04/Vkxen53mc/2AOipBZXuOhHF/Mc5jgrBHIYe4cz8N5Gz9lDX7WnvonbxG5GsBr
pbe3rGSnGiQrAX8GCe5NqeWFADOeGgpVMdf5oxHiv4F4ce0GjSvx3J/McA9qiPFNhsYdlsFLXVWX
eM4/phFiUc9OwQ34a+uUbCfnTIl/xOLz32HiY5PXL6HfZq+6oyon+ynhaZEteRTsqW/9ML0A8/UR
96t7PVPCPsWMgNZU90ZIWdmrmE/g4Hhb5Mp8nSvA8yH0BdzLzVD90kB8Gx0RSXX1Z1zyA2Q8qLkt
y8sQoB5W9PPkO5eOw2ywlbhrsH0C0WyipB9/DV+9ZmF/iX3n3mMUNAXhfqGnE6XziJMuQv+5009O
LYA0u0pcHXMRu6m2/tZ+8Zhn3bYPpU3S6frgMEac0oTNXLvXvQ0k9s/MG4n/pnF13eKrmoetYNQ5
jSE9oXtKnQbxowRiYsG1phpxURtaOnTcsnE8QgWBUUU8+ZK9z75tkaNdvbc5UiEECN9ot85K8fUG
RU4+0Cg/gtI446l5mxKSvnwDMpOnpkgHKUAgcp5iNEJWl73OaPnukokpCSkiuHCGPt+0KV5IWauY
XjEkGtjKf9ewfC+r6VN6vp5pAJVVbJeBH2d0R+5v4BLaZ8wE52T138pD146i4dUnEwUFDJ4k9B13
GZIBHG7YIip1UQvLNvRtoBfb+nPxFVJp+Vb7HUKiiSVmZdpIRVty2Na0JBYzYDuvz3jhh6++1+WH
NlsxS6MOYuXhm7pz9sJf0eAMSQOMNWr5cuipECd7bDfMnRjXvb24T8JSH3oepotiFxEtFf14cUG8
GtW4Re52WkgoE2ERzVxmrJwZFtEO6xHz3FYcbTwWgkhpyz1CtIbz3PO3CsQ2pQ0QrUreYfVGiWcu
28yTH91Qvvkj6bikE2CDR7jid5BROD8Jp4j4v488DaOuA1xZcCUa7BQSYF8BlhYsMOzSC7SHLIMD
BdSbARF9GP92EjjlS2050SKCl3Bk8hzicbUkXBVhPzpwydFkHsjIYXIp+dgVfUuVYmsrIQEKQubK
tccTNZzQiMRbu2oRvBU9LUMaEWVOThAJN2z45QvimcjiqmCYwM9NtwHLt6GijKrzyyKam03eTk+A
QDF60JBwN68M2OlhaofVXsxdbJcXfd1n0/RAFIm4Q4F+HPkDoeNUO6NGT864WGId2+t7NYlhGOV9
OO11maUnYngpjugXLolhRHPNRHEOJWjX9DgFI29FcTDL+eBQWuufyNNHtJVX3BTldG0sWPnC08CM
I06qn9Lxr4k7H1xvfHMH52uWkPRDiUCYEmQIk2uCk1n7WdO7ZMWrLU16bF9wwuulExgvksAPkuSy
eELqpjlMI/aWjfLYtmqjOk/PO8kxtyUf023tN5H+g5a0P3NwWcfKDE4h5Akm8flDQsUdB5StgQ+F
gOFU7tPaMMomC7HdjI22GXIaQbdpN4Gyugsk47ehC4eoAlSG2zs9E0dR3pFp9JFZseQCZDOr8PAx
SwAY3u5zNVSIwfLmYi1dckBE2T7RGOSRzFKqtCG9Dk5zUmb2j3PJ1xNk9RRk/k6N1nhISylOlqve
emDP0EOMkygJYrNFdl8l2a81+s+raYB9wNutSYrE3XxWcVNCLGwvo2GDf1eCtEXe5CvTx30q2ntD
pY8aEdIF5Sec/0PWTk8lyAxCAR9aN/6qbTpiQqlQPMfmWxE4L0tJ8N8wC9owixQQ/R7mdg0sZj0Q
j4koR0ANwry/mU0Ip9QzL8SpE4JAe2v26+PkhTcKCSbCrvt3bbXTf6ieumz4VekUDSsw4swLnG0Z
rtNN75K7hHm2xxRh4CvBtN+N/hff52c5AJstAHvR8JLRbnzRGO8DX5GKSOm/d5f41q7pJc/aRw6l
o9Wo28CmS89vBfug1CyriMiAe8NeWQnaJcHi+QN3KiDZGcpszwTRsh+Xvv/BqQCoxPk12/SicjCK
Tuaw5XXKLSo9FDcBR0262gciz7k+WN2QrPHM2A2YIjlIBVbjOQBjyYDiYBA/vajlhH1jo1sy/aSM
47KPk47yhcRaq8SxvtAoLKn53BhgBjy6Pb0WQd9T3RFY9ChZjeOueF0SDNpc9vnELlEWZXtQGlw/
VOjz7CnZyzG9Fnaxk93wWVXlD/+y586nDCGD5N72TFC//Vb17b88JwmJyYE1/4+zM2mOm2e29F+5
8a2b0ZxB3ujbC6lKqkGiZFmWJW8YHjnPM399P3x7I+MVqyJqZUeFDRBDJoDMk+cke/iuH5LeQHGq
5J6RaED1plwYt5UCJlkp9uo0PlHHD16foVro9vrVweLPcVErqvVbymR4iva7cSbMhhGbA3Rt4aRA
L5rciTzketL+LAfSuU0Uagt2BhABDG8k8/LWefRz9b422i9ZR1oCuP6rYnEXHkmTa5zZVFPc9jmV
jGa7y11gVVNHPQPAMONBs7UQIvlg73BpGXQo0xrHRRK128fLHWP5tLAJiJ8t+ghwtO18FI+uqyBZ
AnzuE8KON2EBKYfgdZHFiHclGcQuQ4zfowJjm4fmJ3wrqUixyHFRIACfUROhctCoPGJz8R1YJHU1
7o+EUNAU2v7VmC+7YYCo1e5H5DTMtNzbjFm/Vp2s2vuAtl6ARyA0P4QH3Uyo11Zfoyn+pSQmQY1E
+93HKdAzxULXpJr0q6gkwqxknGaLhSd6+Gjoxk4vCVNozkgkTk0Qr4D2NSRQrhlPZWx/b8fqBwnY
16gnCg7u8iEKhH1F+a5112s5EcYlsoTAIJo31UtRUzmiOR3OwARP0EIuZlftt1k3wiugQQcFScNc
Dz+hxPtEkMKnsCWyIGFRKh7h8e/lAEVsLiMdkhJFK8vstp3SG6uxenKqwxcblpPrxIqra9+GD1gT
lG6DBvqVm85rw03a77J7EpxvwOYotbcrjyvwpxqOQ6IJSrtwEgEOW+6wcz19CzR7XuLUn3pemmHP
ZdOyh2HTd53X6t2DXvQwwlF1SlXaM7O816Pqy5gKIjo9ImWuSrSYAGOqal/NBhBxSzrDFXCAgjEU
XIfyr7GoP/NSv7WpgO2JdfuRT15ASV9qPXoKlXjfRe7TRFZrCpVto/D+qxUT3w6HKVk9WGJKqsBi
09qbaCgHeIi8Uj+nLVgzvxef0s66h+L2MXfrg6KEe5Kp9zMySwv0w4Op+YXKJQh//OLeh1YT7TD7
Wv9HJS3a6h2RKMB3r3Fj7cBde3ku4Aorvs/4/85W3wbLIfKn3nGQ/rbs7jkiq3AVUWDQ6/ZEvsL2
/DS6HWPSzKKCgYN0WZxCGFY0X+ra/PPPXnPSatvqhYAWXH0cDePg9qQWQMH213bfIGoY+xT+5d/i
Lj5kqXJXCA0YwkxdR5dmRCDCYgvPen7F0/YhQyYE5PP4rKGafqUOwa9qRNrVaNNrSs4Ysqq82Eke
b9LJ+B4h5XzvECiE+2EXULo/5gV4EQrSb2vR9Tc95d1FAGLW1nXkFfP82BTOnzwncJclvUrUV6Vi
C37MAgSLGw/PQ2mMt51mvGRp+qvUoXRuLZGzsR2yX3W4pQ7MZtYFWOPRgdK/715JBdwlQt9PU/zI
pSd8BNbbUR3cvWn++KsdyxutUdF+zve41YMyQLsEXAVCtXLkgMob9JoGAWITQdLxpYMh4yrMNPNH
Kcb0IQ8DiqeHGct2FJgPHVAAj8gEOIfQguZwXoje7SQlBOkMCfJFaY1I11xZN6gz1N+HcjL+xHDH
HOuoSp9TmCXuKuq5ko0JRR3IZB833WgdS2olZD2Qo4nn5xytuW3bBYiRwDT0s44WNckysqY3JylK
oDDgbywEOGC6D9C/cSxgYML3P+P3h0UJQnnAIQ5vSOuQwMaaX03DLA5TNQfPioA+QK8UKPZDeDFh
wYlJhVbQU4PUdYuXtqjbK63rldepsa1bFASDW4svuQpde89ieI2bwVlqgzUBp0+dIZwP5LK54Znz
9DN0B/L5GhysX4mk3lpu9E2t/N+jM0LZxJOMQuptSM2lpnXHAC9NeeNLQXIhHpoHGEcrvHk8cXrW
8GBEpB+HXUstLmwHN3aVPOSmqu4Cu/lOKfvPmBA5BamPKAG/EPv75ijjJ64Ju15Tviuu/txllNOV
jWMd9bnNnjIK8jy+LvrcN/0TIl7QM6ZIF6QQhrk2deul1n/BQLJdzY2B8gGupgSMkMbzdXQs3AiK
SyKxLvfzK9WE6xWWyU+uQS15URrGLX8hkZe431tkijfp0H0FeQYgyp49x6zfYnZK2ydfJ6Jl1L+9
6D21vnp2Wzn5bWrZ3xwHn2gv1FSE4yEyAuOZkmggY93PoLg5ENDotXWkAsg2O9Z0J2Jemoatbscy
9kYdvqxyoH4o7p2H1kIaGdWgJOQ5W1mZfch1lRe2ncMoY+d3QVRXqKmKJX5nVHC2EpoNoKKOUFAG
3vNL61xOdPE4pBXCBea96geU2YFLgRFFu7Ib9Yl9QlF9Ym3FzKMPJikioDHvLmGI24iMhB/Ph7qx
P0dlfter1caByit0cEdq3X+GavEWr7RPrfI5s/Nv09g+uaH+1lIHBW+JdnCa5p5Y5Sfkvfc+czU4
EJr0WTo+Wmg/cYvOzauRmPnOGbSNRcaLmIl1C/EIucqauhI1U+5bt3jNQW20FBD4qAPPFfCp0uJz
qJVvFQcpNf45fPrXAiJPIzXuROG/QHO7K6MIn5JOD2lifxFB+NAxSVcQcsyw0SBARkE38GTlWe2s
ZzuE+JRnzherV50bW6kQtOY/lO5zUXWQxpQVWfLpxmkNEkOEOJL0fmzUBwq5b7XCuSOhSfTfUf/E
trIbQYYBkmQLg7wj+MudmDBk2VlHN/VdiiXCLaWCD45S/M4Vc76LrbzbJC3hEKfdQzRwa4keMjeq
ssmFVNTg+fWrUMxXcxp+ui3Jdi2HOLteeN9bQvSOuolhHaWwelFcK57VPNzp07yDCeiTBhD8Gjmk
x7mF1YSUU34FAprboVOV8D1alBlm0afJBLkYBg2x1+leqSx4PZX6V2oDZxyyXWpTREjkDYST6r+Z
9XBLzPYVV/oQKj3ANZ+JU/TPCkTZE+p2BSqJEMofJ5MU/JJlNrVY5TEY79k3ZEdan7QQyMN8gI/D
IJQKPWNKvgMomU0UKtfJMCKQHQdfopFMb9TVd1CB33fOTLF1SzlsU5CGiepvsDjN1/novOm6/blE
2vKK4oHHhd6nnFRqcbPt4FBFIEqCvJON/Id7S6TgS5TBAwagG+kAhXyWw8RGCUynhfONSmg0Mcrm
DcKQY5L0z3kUgSwNj06l/3DG5jVXxTNb+GufkcYyfQFyVsEzTOLh/0+ozhLkc75wlzzX0yB2FOuJ
jdDgfR3N+pvf5EAB4kEFsFeSUKFUEseofJ1qQ0EzALodx4eM8z//9b//7//5Of538Lt4LNIJKuT/
yrvssYjytvmf/1j/+S/k2JZf97/+5z+KTvmdaQqhavz+8/sTNZz8I+1/tcGgzhmK9gervg/t8t4l
+Vq12vfTrZsftm674u/WiUjbPLIr/dBQeo00HNctCveuLmvc/rvx2SVGOEylTgopfivt9qkr7ONl
TS+z9W5WosaEaiVFhtKlzGYXFka+MyhR355ufRn9v+fcdpfZete6omUwYic1XNcphCM973Q1abaj
bYPI9cknUuB0uqO16Tf+7ihQfNWP60Q/BE33kA3mfVwXF86Q/nfT0Cp2+liG+sFMuTo2vrJXUmSV
Tn/3soIfTZC0KW1om2Jdd7RDkfk/Sr3bhsQNiLrsBJUgZ/pYmxv17wEkCqbmGqI7wFqbQtGLlCnu
/PT3f2xUtuP+3bZhQKaiUzazkLz/RmLE2MxTCo85nu32dA9LSx/MkOP83UOvkrXIu0I7pKFzb2jz
vjSHO0P4BNMLYlPhbvF6lCPuT3e3smMdyY7JLvA2jqwl7AUd/ARDK8/4WqnAqWfIFoWfT3ezsiaO
ZNG1RhmoGovyYKiFpW7ghs0BM6az2FzWvmTWprDIvhR1ebC15E+aQ22H7OCZb9eWnf/RkiyDemfV
Y9I5xDGQd7bi8ehkLaiuBir84S6v0utKj0F39becHYdUAcHrk4/IEg6Sy0YmW3plELEWyXQACfMA
3TZc0WVzZmRri78M+N3A3KQtbNOIJnC0UGzU+aZuqXpKk22FPp31eNkAJJNXe97ohhFMB4G9I1xR
Rzetg+Tz6dbXDFIydgEnWKU3yngQwRTdtpYRXffGbOwnt+3O7K2VLoRs820liMd1w6HDKVKkDKXG
pH+hFDc5s8RrHUgmzwrPVa26PZf7lvAjqqINnNOi9U5P0YrtCcnEHcNPmlZresTRwLCO7ohm3YyI
yunW1z5esuyo1+AVMSs+vlWCe9FaxU00hdVt3XBBvayLpet32zRx4rayjKY7xCWMnm2v7WxSGFmZ
HE63vzZBkn3H7pjVQ611B9uaKO3rUwVGNLgrT7eurViZkCy4hpgLsZW5PYQZiU3/ZgH2xBnI32FT
5POWikOwX0CWkptSxNdKO1+zH6hOg4M2Auqqb1RQiqe/ZW2kksE7VBOi32JnsKypT4YKabZZXHYh
FJKZK0HjJH1QVwcyPeOW5xSCXcZ0zsxXTkUhmTlUx5bf2xRLt74PQjkifRcEUItRVAdbEJi8Yvim
GGiq64njnlm4lcmyJbtHG2vWraQrD0ibiqvCgsHVGWCivWgpbMnoHU2AdRWc6UE+O1dmC6wuyzP3
+nTra5vOlow+b8w+1mDOOGjI1RbTd4fbf8d9i6fU3gk/6U374If3xTRvqgjiCrGHGWKTgYxugnLX
GObeJO93+ltWPIQteYgOases6zmb47m6T5x03/vaU7kwxJ5u31zZHLbkHxxdVY0ptorDUsCpQuKZ
d1N7DT1f7Ty4k1UiAmLaUAwQYg4SFIoploe9ck4piN/DUgP/dN4nRAbQMfutQ/RCyUn1xwbGRFDP
DVIr928SxzfIdkWdGz+3M6fOfhrmsfkC1b5K7A5SqQyac5e0IWlHvXTpZcp7F05va47HW8qZzeoW
ALoFFnM0fkCxFNmPRVmSFB7LoryFzy8iJTJAsdtTp6HqAuk3+MRQyWzDcYlLpgGlYgn6ECCJv4J8
iyJgvwMShgFKCFSMBdez2uXttzHXYwCu8zyYPjWuIRRbSApPVf89qyCYQMIsB4d0ZuY/vhjZi+W8
c8wtUKDCMhPz0BYmkINYr6xqS3jWKLeXdSC5Tui028ZNJuNguDzN4RCceEEpE6oDl7Uv+UPmtyTM
FBoHVPu67KajgP2GZ9XYnrmdrLkQySnaWHUGDah2aAx9nh6zXI1VAoITvJX70yNYMy7JMaZFAocL
IKtDHsH2RGGMMZJ8rHvYjso40F9O97IyDktyhUTKJsOANu6AithQbVqlGIAV1uYQnnlXrXUgeUOq
YE0Dlor5EMCA1e6b3KYWVi91iEtOj2BxNh/c4S3JH1Zp1xVQgYF719BpVhGugEMXJYWGQoiNbzj1
w+l+lg/+qB/J2QkYytrGVkky91r2XNcZMi29XgoCk0VI5VDloAeWowoaRPp4xtmvTZ7k/8o4NKBL
KqbD4BvpzowBOkF28uX0gFY2mLV0+s7GfRX2hd6u9UM85TH0spZDmgBpLIopem2Ej+R0NyuXJEuy
dKg7h4DtpB80CxGHsWsQVF4ep1RhugHpH9d8dDOzejvd29pukOw+TGpE4XJnPIAIUvZxGaGQPkSg
6IpCbJ0LhyQZv5KBMWwalP46VYFMg3xYeF/W80i9paUhHupaRwumnJvTQ1pbJ8kRALfzS7OqxwOw
GWcX5WQPBGzGRw2RrW+nu1jZZ/+cv++2QkAieJ40VFSAEiQDSBoR/QnjrLm7rHnJB5hGA6dXhQ8I
Oz86zEkSgVNJwuTr6eZXJsiUPECTj6aqZcVwoG527q6CYgAVSL3K/NhQzCPOXEbWepHtP+3rsNOB
3JJEGW+KoBVveWuAok8s9en0QNaWYen63TJQBUcFOHidw0Jx+zXRLQzSISwxn3EnK9cpU7J4XTdq
N4MRnSzuzWiOEFjFvXqoMkW8IretPkUo9h36rl6ENovN6TGtxVhMyf7TyjDryZnGQ+lm90lUIwkJ
o9ctIjdA8UiDQrBv78e5OVY9kFxlcKZNASPjTeLbv09/wtq0Sj6ht2y4whtjOMCSMf5kiv0BfDFo
jTND/NDDOaYcG56qZOCIG3IPMOd9jUScq+fIzQGHLrSnsbTPXGk+3IB0I02kWZB/dOyw8NQ+/1m3
Bei48QkKyd3pWVprXpqlJqxJ57hD6cUGiN3xW2K9QDZ8xng+dMt8u+QxoYqabcXKCq9rxEvfU6sz
mV/KQdvhNs84mQ/PZ7qQ3GQSWTHYm770IrO9Vcv02eX5zeMABhqj32d2h4S62J6eq5UVl4PFPox7
OTnI1Ks6cwP76a7WEbt2o5jdZdxhvWcM9sOdC6JYcpxOqyd6kCN6WPLiQEA86qkhgQI3OnNaro1D
8pzuKFRL1CL1nEXZx4m7H5R1IDPT/HYrw1vKZk/P18rekoPEpTG7g+uaqZenza1i+nsgmXduaJw5
IdeGsXT7zm/W4ZxPupoUnqaW2zYoHvO4hf+gfTPc8oDu3xk7X9nEzrJK77tpA7cNyqnwrKmJeevC
NeiLOtybavIZfJJ/xlbWFl2y87hQu7Ea/MJDh2u+i4ay/srebn+fXgptsYd/3WMXlPrfoyimWoVi
Uy+8OgnuLb2vNqjy3oxpvK+r7DMh1ttxtHdVYdy4bX/Gda0tkGT+GhJmoQPDupfmzi4wtZcoU3ZC
HZ9KbdqWbnhmbGvbTHIBXQ2jIpnfEI7g6Wtjxbdp3nxuk+jMKFaal8PFHSTYfWd3pQcRyhZAxZtt
UqSlKWcc2FrzkrFHbR+b0EuXHtycr0pYfRF+8anUjTO+ZK15ydabRBcChVIod9PuBWra7wFyjoZq
XpJcdEwhXY+M3jFAJRWl15XhU6zMx76BgeX0nl2xCLEM6Z3hGWUyJFmZlV4O8fkPfTSULwNlob9P
t742MZJZW/2MtrhwCq/M0VDfOwVwtBsSQoDB7SRG/vR0NyuDkINlc5wO5uCrqcfD4RvaAT/yzD/j
/9aaluZnQgXN9bsx9Qbb7m4MM0puHSrQL5t9ORYEdFDz+0YEXlIASM9Q870hYnbO2624BlvydrZQ
0MtMi8yrOyqYks5MbqtsjG8TYSqUdVposNtGtj29BtricD5wfrbk/OCnpqwEmKAXQZBNfXLp3wEj
yrdGYDpI3BnBNWzRsF3mQw2II882up11d2Ex2WduWStLJacMHFB6BBbz0hunQr2CYd+6Hgc4WE+P
b2UyhTQ8t4yg9bQxwlhR4HUd0405Gze55f+EXvxuapUz87g2Csmf95AiI7GQQMaeD+jHlqMCiQE6
66dHsXLOyimBFFik7osk96bO/uJPApZBCCkz1E9cyEMu6kNOAUCvIFw9wmR0R38pBjjSueyMmfDg
1D4XHl9ZDTkRQL3k0BWBlXmBVr2GuXbfw4Hh+gDv7fEprMoz58bKYsgJgV71LW1qp8wbBUDgRBnQ
6jq/GCve0ZaWuqOKGch1nnvgzA59SGFiaYkD+lVnDtW1r5fO7Andv9bPrNzzZwpPSnVSb00H2ZHT
y7zSuhzehPs51+tJjz1TrRFU87MfgTXsT7e9MjOWdF6jwab71Owl3qSgIeLATxGE7XdTFZ9Ot7/2
7dKBTf6+blOqhT0xDPCqG0UKQR6VsKdbXzEySzqvmwiSxBGoH+RkVBe5yfgdYah9il4dsNb+kriS
Y1rL1L07uJt4zgCtB7kn0DwyN5CFRlDehF32enoQa1O0/P6ufZQruslMtcwzB1Q5IfQCLJheOEHS
wZR0s50Mept5SCBt2zx+nNwZSUqYh+Difjr9/WuLoP/9/WgRkjEQeua5k3sTIjKPYMgt4l33EexI
p7tY26WS/dqCiguRIokJO/pjFBaQ1TShPU/PCKpN/tfTnaytg2TEZj9onTrouUcxrWaBy4d19tMg
7LS97HZpSqNIcx+hcQqOkW+jmqBus0M/RdGZs2Ax2A8uBab09YreRHYy9plXtk6zVRQOgCLNx/uA
Us+rnpsBKbqFoyUF/3rRfBlLgO79vkV81xUUtXoUWFpvQ2hCh6jM/RnHtDYeqXVXD6Ksr5TMa1Nq
NHT/tS9JzU4KbAixF7fxsYwq87KRmMs3vBtJq8JITzkO20u1EKIuURmB5e7mommSA7tl39pKWzSF
B01OeKvqSCb3qWWeWfaVTWtKHrCCCcXowE17o5sMULPFSL9PlNWd/vYVuzMl12cavIesmGhd46qP
YZA+2HCiX0F+vDnd/rKYH21ayfXleFEKjFXuzXqxoaIJYeT+uZmaG+h/YPmm2DoJ7sjXnjmM1oYj
eUNmh9BHRuyDvNcLLPEIj1IeqbfmmUvMWvuSJ1T7slbsIi+8CKrqbadrNTAgeDHqTi1+np6xFbMw
pK2a5EFNkbOdemGcHmo9/9pW6r2qQgpgEI+kki4L4+1lXUlH9zCH05jnQ+YpU/EazNm+IZIam9md
rY2fzQZiXQQCT3e1sosNaReDxulrEIrKfUgRbE/pZl5bV5kC98np9tdmTdrHKUJAIq9xjhNY6iaB
6rdSH30IFkLYFqDZQGW9uSRV7FDt9LcvmdBKhn2QBUoC/xXNT0rpKWY7PYyV/WVI+zfzXZ2IjZN6
c1b/RNJxH/j1U8wQTje/tgrS9u37MAFNUtF8HsVQMQWNC6sYSiBnvMla+9L5ZzMr1dC6qacKmMau
B9BKFEg3dXXh9MhHIOiFeLCZnrpCSgDBJOoVeKck8ZfT87My/bp0JI3IO05GQgDYFNmNO1Fs6lMS
lNfm99Ptr1ykdMm2gW1WUO3Tvq33n8vcvNPL8aVq9X1E9e1la6BLRo1w+BiFUZR4OfQJ1LqmCagx
p7/srNMlOya2WPSwMHLdDBecUFd2VwNa4We+fW3+l9/fHdMQ3fR1VjvxP8EnnM+NCksHnMgXvkF1
yXQ7LQ4T0HoJikIg881c8yHQrM9dl9a+XjLeqnegOW/xQcYQbkIX1htw2ggD2VQ+nd4/K/al63/P
jxWG1WAjpei5qmNShFe8NoF15oW79vWS7fZ9MZRpNSUeVC3hTWQm2bUCxIzLhh6dOQTWupDN19U1
Q8QE0ZRWGx9bzoNtmdr9UzeiWX96hla60CQLLkdtQoJoYIWNZtyiYEf2WB+afRMjGny6i5VF0CQj
1mHD1UHj86BOKrMnL1wK5wpeDNLCpztYLPWDO9M/kMp3VoCWV7jIT8ReP1jzRpj2BLNvbqF1DPO0
pdfNNYLV05mc11pnkkEbQkCoKDqeLKV/j8zkVRyg7JCnR2tMn6w+PuP51iZtWa93Y6JcEp5NJFm9
SiufiUT8qVvtzAjWml5+f9d0Hrolcfc68cIu6m98P9SR8WnCzenFWNtQklFT5FsoNiRXXlu6v3so
RCLTPaTqefDoymJLJj1B1ZJOsEt5ulkcjRnFhrmhVPf0x68trmTTKgFxvaTkybMQiL2qDW1PZOzY
JZCaG8V9J+ozk7S2BJJhq8EECdnI611z6t9Z7HcPQx5Hl923VMmkKw2d30pYidfHRPTm4RVky4Xu
QpVseQrNdNEYSrzIaLambh58I3jrk3OJ65V5UZd1ebc1BQSeLfK8iUfRnwMN49DwMlQvnHVVMl3L
UiZUzVtOAxjRrhU3V7duFpZn9s7Kxlcli/WzRoR6ryceMfoXp84/o7/62qTi8fTWXJua5fd3UzMh
JubE85x4ug2QOPEryPgtqn8ua12yWsglcxsFmMRD46T9PM2m+hVd7fTCHSnZLKxeeciLH/KNtOzv
7czpPgVD0U4XfrxktRoBnLHpRAJOwPV4n99X3XAuS7a2qpKl5k4C5z+wbSAh6mtQ2DApW89qq25P
z/vHzRuuZKuDRqCZmt/Yq3IoI+Om3nZ2+N2GTO90+x/vGsOV7LUeHeid9Dr2eIen07FE48854v+H
7syuX+tAsljHUEYwMiP3W9MONlk9wc4fQ3Z6+vPXpkey2LGYSzdNF1dm+vYmD0pj17v+L7Wp/1zW
wdLxO6vKKjfNJmtMvNaZbxofcUhjVB8bIgiXtS9ZbecUURnNaH3oIxoLpmYY20QvUInIzen2dBdr
KyCZrg0BtwVxPm+kVIe3O3Aj6zfhZwSoLmtfMl4F0V0boFfi1chdc9shMzhDBXG68Y8PXEMGkEFj
btZmzfMIYcBP2lx+rgqkbLNxV1bR58xNP53uZgUdY8gosn4ggRqhrueFLbQxab3ta/Gjr1MIQVw4
dZT6mIXjD2Tf4RYRyu50ryu7V4aT9YUz20uZgtf4qrZB59nY1BpU85ExWGcWZzGEf199DRlJNvQz
kPvlLgexHBf35giwYavowWOVn8s0rHUhWTg0QukwBAbrrwfWk+NScWfCKnw7hKH1NBHaublstpb+
35liYU5RbcbEWtBLhLh2rLvrhrJB8tC6gIrssk4ke7fsSWsysyQnoNcvoVr/CUiwDpb79XTzK7Yo
Q8lQsDajKuKp4zZDh9RIF113Dvxkp1tf20+SpccpkvTdwGLDFTjvfLVTDy1MyNvUh+T4dBdriy0Z
u9HqFtrULQhILdo5rg3nkfIQ5ZQ+WTBKnu5jbZKk4zrQBcwlHY/yAG4mljebxZujOOcq15ej7SOT
kE7sUPXTqrfqzKuC7gWuFeWa2poYTtkUSb587oluVwPEP4N7mZnL+DFrGuD1MvrUm2ozeJy7JPpU
zkECnWzTXGbmQj7G7TlP04w4T10J6tXCe0ugwxsrj23SXzgKycz7GWV3G/iVxxUW9T/LzPZQ/sCs
VZaXBQKMf2HJ6gHZTzDVnt+KAvKfLrueYucc9GPFOmQ0GSxBAwgj/EcvWrTlrOl73+SQPBvd60X7
VkhneZ5Nqev4M4tAod+1YrfKtVEOl+WlDRlBpFYttAF2i+50INrraFAN+Gp8OMkjoJWaceY+snLe
ykiiGrS2mccDAWHX31ai3GhGfZfDdwuDNrqkVbG/bK4kG5+QBxp0ocaeAY/QsVmUBSY1HM94qX9C
Rx/YuAwlitNaiNoC4FwAh5tDdTvo9XWkPeX2U6jP10gwxigtIbJ6HA1kFLrnOTav2/BrWSS7DHHR
uGpvJ/MiNIQhY44oGpprR+XR2rSpOLiRSB9Q1mzOjHXFI8toowk2hrJRSZEjfXyTWO7e0cejlbQ7
Sp82Fy2WjDRC1NxWYyNOvcwvanii7Uq1qMCl4uoyjy9DaoK6j0ujJEuNSPRG2PlNZJyDX65saBl+
Gc3oaio2gK9FORxl4ClV9QgdJdvRRhTJ9L69QZ59nrbpbLSBf+GMSdeIcIYPK0NKDgiYvUem/E5z
szMZ08Wlf7C1ZVjmYInGVqDR95D7Sa5rJ0KWz4gddNARsnZbdJeGOqR+vjPc28uWX7pW6EZTj0nE
8g+TGyFCr46IxTv+ZZ7gX9BMYSJCF5eEyYcGHggryLdmX0QXRUUMGcYGgarTVzxAvanJ9pnrahh9
fa66ZeWiYks3CYjJWqWcCPU2VDTvnEAgG4qW+/aiaZcxbOFUUp1RcA2Ki2FvauMO6bUL7U06yy1F
iNiABc+rjeRXA9QcQs1zl9AVfyQDzKB+JnSZFXy2HexmCssKO7q1x/g+hqDt9MysnOQyvEztwYVb
QB09O6bEHvGH/tqHjmPvAtp5Pt3FytLKRbJqi9ATGMLESxo7eJlrcrDw1MGmc5mDkKtjbc03eoSp
I0itlSBHoa5ukNVAWTU8M0crfs+SLuqOkQ12YyWx54T+XWGFj0qT3ZV6eht30E0Pl3pu6Rx3oUWD
idsHX6ST4U0gHb6CPviyXIFhSQaWI9mt8txYLoQFkQszglw++RPl40UpOkOufw3LsbMCAeF7CIZQ
N4pfCDJASp+ZZ85mbXGRHzhrGSYVhUA40QPncJ6ia9MaB7ieuFc1vTe7/rcF39wpKVIKymaaxV0J
mzX8xn8yPf1yehuvGKOMpEITCzmLuko8Q7Gc71qS++nGiSzjIZ47581HjSe+zI3LqKrBzJyANmNv
1usO8UzU9OyyFWeK8FfMUUZV9XE2KG5oRV6gOwhNdkKpv83phFT4RfMk4xQs3a1h9UgjzxdlQEl8
84uanAenCH8EtjhzcK+MQcYqiN7ox6BzI88y9BghF5D5ipH9Oj2AD28FwpUTI44jliRnox+dlott
Acul4kJ8q1Tf9UbfxUV6HwftGd/14aair+X3d4GYWYPOuJv88Zhycn9Fp4SAaK+PX8OxhBaTOn/Y
4U+P6sMpoyfpGqUr85CFaa0fFWX4kQQprBvzy2VNL12+G0Qw1EU8p4p+LGCKuiq0wbiZ4YE9433X
PnzxB+9ad0GtGrZj6MfKQJ23UCsK0/UsvXABZN8+GEkx+e14DIbx2p+cn/o8/uqU+lY13XM58w/P
WKZecux5NNtzFwj9uAhadVl13wwaCr3mmbfyWvOSZ886Ax4dwFnHAAk1tbfuoym7DxAkOL26H29R
R06buFMlnKSy7WPauc8D6qiswNaECv+qci7KbAhEKP5e4z4rRRLkgzhqofFY2/NnaxJnMvAfz44j
c7GWRp7Wce7CTdjm4mHmfEAVPoY75cq1AL6f2aRrvUh2bGuTptXCxLqs6g2m/qfQar8sSoan12Ct
+eX3dzYAjbozOpFvH+dGPJSIOyPdi0JbHuxOt7+2xpIFK7YfaYaZGkeoQT9BZH9bz/6rbtk7HxnZ
0118bMaOXHofikIpzWLWj0mh6Veurv8JU/PMFl1rWzJi0+lTG/mb8agOi8cOG7GpZ0g4Tn/5xwkN
dqdkv8ixBHbkO3y6lnxvnWq86qv+OeqUXRWgL2KXO/im972BFIir/zzd6dqKS0Yd2w5E4FNB+IEc
9I1ZKOohQwBoG40wFF7UhZwyiamLRZQefWbILT8PjfoN5Yw3kYq3082vLIqcLglSpAOUptOP3dgf
tXbYTfN8Zr1XtqvMy1rN5BbcqdePDTN0EwxGQa4pExu0pdCQGdm3p4ewsghyzb3bjs2oaCxCOY0W
GuB2AxuCrt04wjiXt1obimTZFXTOTWLn49GHRB7NvVjZONRnbNW6LDZ541xU/yscOVuiQTPXaFk1
HduQzCLieANqaWcLfdYmSjqj2zhHaCmMxmNmD/ExtPUa4uiigwV+OFdqsNaFZOOtKdp0gJL6qKqh
11FpWKKg7vr202VLLdm4W6uFPtnKAOuQ6h7ccOp36F7HR63xLyMhgu/+byeOVhiCOKM/HCnpsg4I
FYabxojcgzCRdT49Cpem/vVGElxU/+5Cc83SdO3YONopasL1tY2clACxlag/E1e5Fs0tRJqnu1ox
bzlN0gwiMqMmm45J3iMr3YtopxhufQkYnIGIvweSRapdNRMDiYJyvkcNBlZ+xcnOfPuK0f0rOVJZ
XF9MVkLt+mLTiLraQAdZH93CHTeF2p67uq7sWTlNIvohNFKqJfEfQXuT2rH5gsIfKp5TV59xUWvL
sPz+7magtnWqCBKGx6WML76qwnCRRbLPveq1tSFIlu1W+gxsXmhHKtMyxPMg2v5/nF3JcqS6Ev0i
IkBMYksNtruMu9s9+PbdELcnJoEQEiD4+nfqrdxqq4hg5QgvRGnIVCrz5DkHwl4WziG1qQ5FS06t
+3XqxOmq1Swg7EIhUFBUSdrEW48k2xwN02fO5EjRBd5l6Rb9qSJQZAqiait4sE7RMP2JBOXgVxg+
9z+6+kfXQnAkeG4LyPBydaJlNsR4diyHAoILmGu8hGdoL/fh/PW2JdmW2PALAwjGk0HN+lJCuO0Z
BQ6ocTfV9DDHfu6lt79hWcK/6ibL6MayBa9fiyzrp25Uxa+2LNuNGdhGp38ewkX5fGlAeHgJw+nZ
qZ3/4qTaF76b9RIRlTM4SnGzQIf5gDzf3dpNF/iErVLg9Se+4THNmgbYmgKBBv/pQhP+IXTbLlVj
dFpd8h4B33+jP4Ll39tCi1p22uRiRRHN1RpsoxdkeKBvGkbQmXQSB3XffV0oMTVLGpA06cd8pNNF
DR6EwKPy+zx0d5L6X24fJNt6Gf7AZ3HuKxeCzUnJ7sbgvPL4gj9QQEnRsAqlaL3zTBlGH5IclAjC
my7JCI1R3QyQgNUhP9yehu3EGjZfu3FCO7cYL2GUN5c+yr+h+VZ/3De4adB6Rmkc4Q8kNyV/oLSu
XgJc/FucCG8zcMTUrGZoydBl27P5Igk6VD0dT48eXrkHBHj1oU9I9KUXDC0kECk+uCBVK9LVU+3F
iaJkwyoty2cWGR3lLHkIYrCLM1IIKvIiTfxlq5HEYiUmG6lcQOndddF0mSoZQpfcaaBnyB88wfY9
H8yySs9DBkXbebpU4Hz2W/e961QQyQrf6VHvSbJii65ze3UtT7DAtpnFeIGCKzu13GUH3eutS9+2
QtdteTV6O3LWutM4XyC5M50XtN3e+dJjD3Gpt9D5th027Dxw2RzFvpjhFwkauttRHnsKibrbFmLx
ImZFhedTrZQap0sLMp8+Vh8Ll19av/qqHP+prpIHUHxsYSotwV5omPoogWtjBOIUjEEJMMZqZeMU
xJnSET1qrejGlts2xbD6cV3LeSoKeZkxB8jH/+6b5R5UPy+3l8yyIWZ9pfMgOSgaWAWP4/LcD3xE
cdrZJ6QBSrM/T5RqoTwF9ngIOgdoUCZ9N903UCO83/fbjWg+SUpw5KE74tJ3kKdadTkfV6W3OoVt
K3Pd+FfWUGqe+/EAX774YVBCInNdM+UJueVvr7/yjRDBLJhco48oV/V0iQL+vW11C70v767N6/so
934WfvNj3yoZVg26KRKFLpkveJ5AJHYI52OYh7/3DW7Yswvp79absQVJHZAT9Hwj1ND8aMOj2rbA
uKy9ZiIOlDDnCzRPu4fEaaErL+ZdaNWYmswV8+h7sUShGgH6mcRQV61WORzQYvvf7bWxWK5JXpE0
oG5x3AqmVejHQKjz3BZP8bqlNWZZHJOpAoY1dk2Npeek7U6STMGhCXJn39KbLflBV7Vz7frqEtOr
qtbUp22BxoDbK2P76YbhtuEILqQuGS8B6lEXDgkQSPjweZ9bMPvuwyBAx5eq1KX2qXuWKALcQeFw
y2wtd4xvXMFdAXCNWKm6CPAInKp8ag8DJJYDoPwgjFei5UzG0QEUPlsftOWJzeb7dfLxGgcl46Wa
4hXC1KyGFnrF64/l4Dl3UQWWiRr64o8ouU7DsUTx7zjM/q4O35ia7fnxyLs+Cjx1IbW6H8DXKgb+
fonLjaDWco36homPqOQz7q7qwj3QQIEP535pKdTRyXsn7HceCOOqhvpr5YakRGCG9M8Tqq36mx6n
/svtw2wxc9+4oFVASA8dYLy+2AQtzAj8DvifSCELsMXEZ/mEWfsmcwjtVOKiwwE1UAfkuTqkH/y6
25dSN8veFYS6iauQTq8icNKBG42dA2/epydBzeZ8l7otABaoovCkm36PkrQ/BqhAn26vvsWVmM35
FJJTnCg85BNRjz9A070+kBa6l7dHt5xOct2QVzFA4k5AtQ89UgNedYAS0vc6lp8gWf7vgGaUfTkU
s0G/zJPEQXEBAV4nBnRKaEh8LvtOPjGuZ16D/6lUuIKEoOhagZIE9KpV7H2/vTyWEMbszW+u6u59
Es8X1QVxCsbYMA1ZyFPJyEscB8t9OG0pJNpMwLDhDnoB4ZhLeQmXc+4AGMyY/G9gubsvSiKGFcdl
Uk7tiERz6/CXLkoyUYXhxg6/+dtB+309u69OUaFBW7oiN/ykpfrEu+Ld0oRPFfM3XghvHlIMb2xy
F/VcK0KqJwnY5DI4Fy8KPrS1f1DBVg+ibQaGlyY9FHkCih7HeWnOGiLAqa6DHzTf9fLEFIzdDdHF
jnAAZIBOm4QQCfaeuUZ3rJzif26f1LeTG/iCsb/1Gs0anFXooky84ERC13uSxbj+jPNoOvWjU96B
wXI4DLmg/SHyoT2tiAAr8gId7ds/4U1PhXvUKKKQcYIkU1+hO2CNXhySPw+Ebbgp29DXWOXVAet8
0OdHEboymIZ4ERQyxzMFxvx0+4dff+BfDxX8cCNaY0LUDYPk4hOE3uuUE/Gz6KrvrLrS1YUv8xo9
Dr3778LY19vfsxw2M37Dc3dZcgdQcxSwcv+oe3+qIcPeBtFJTHKONj5jW7Tr518t2gylm8EZFyxa
zv9ZG1CiQA2e7olwsWaGybeFH5btVFRPek2+9HJZ0jAkcp8/+SskW5IAQrroM0mEW59nMHQdki76
MQNNs/EFi0sxozLqDT2IPkDPfXUp3jh8dAdUXmjynINedOMbtm02bB7wWj3S0KmeuKY8dbvhHNHi
vXLdj/uOkWHx4xyAFYgDv8ur8J2bJL+4du5DaHztGt4Ma6Z8Qtd00lZPI5Tq7kLHX49kzL1TMcmt
WqhlF8zYxg29OQ5zrBBYV8+6n05+7X/rIidDgmDPMw9oN8MI4jVfULlZi6cQ2XafB3fOuuFxbT/e
sAA/j8K1RNvx0wq5jZlxyMVDZn4GvjYYnZ3fMG4+sCgjtKwg66HaZj1KpWKIzGsI2juFAK4CFdLb
e331o294QDPOoXIWTsxyJ1uCTqBoIKtj54fiHEZJ+4w0rTpWCQgp1xV5ottftDgnYhgH+HZCCIcG
TsbC6FNBIUSeiOd9Qxt20TQd6aJAO9kErbujEN145BXfaKSy7LrJRUSHMYlIgSMKV/pPK8seVFD8
Qzk6X7uebhi2ZW1MMiK/D0kt/MHJ5nrJ03wgXgoQyq6SJkUK6M9roYSEoR6WzsliEXhnBvn3E2IT
uRGrWZyed123V5dOOIx+Hk66fPI7cm7FNKXA4nxeAX28vblvRuT49YY9N6sfNaIcyqewHN4Nvj6P
Db9rA+eTTryv0Bg/3/6MbQsM4w5a4RcTmcsnAsH7+0m645GGdFeVA5MwzJq3Ym1dD5NQvGeHEZil
Y7Hdb2/77eTPLQjWAc9dhg2m61K9NCAvO1IS5RslLNsGG4ZbD8Jz66l2sgKyN0ccpA990y/HcdlS
orJZmGG+BVAtCgpXedYU/Qeng/xgWJ1A3AHJO3erD9dyikz6oRKp9CIpSycbveZFF+Ujnft73qPt
S9FnyDfu62Q1mYj0eEWUTLx8ciJy3/vsJZDLpehanXZlLo8lrb7uOq5/Qe/7AvKcYPF4mud5PY2+
L++7xHM3IgHbahk2nfgtDYMZoxfiuwp/LtV34mWeokeV/973+w2rdryxQq4P0SSi4McADCpVuEUv
aXsYuYYp91PcepHnlGDyzeMTnpHJyUPS+tyiaetd4wwKdCSu+DCwZDr4cVefohj2OE5iCwj+tj1C
DvVPe0Q3oYgKVUDEQqDWmNc0vPfKTeja2/ZITDQqBVcUdVniZLqtopQVLTipmnY+gnOD3+/bHcNd
Kb/wy3IpyqelLyVWpp7Ovkbf0O3RLfbuGu5qiTpPL+hwAzcMfTd1UFiHNm3m1fxS0F1IKOqbnQSO
h+MrAlo+UbdCl/fUDof8Khx/ewZvb4HvGhscdQWbCyfABrMSj9PnPhgPwborfUbJX30E4xzr2fOK
p7Lq2hSCvS9+KTb6gd6O+4jZP+CCySZxGoytw/p+DudvIFJAsgCZtDqev6rQQXVEdRvL9PZGE7Oj
YJyjsgnoWDyBwYalI9zsEX114ujU03CZ0f10d3s7bPZmuKt6bh3dBANKUYs3HkLIjxwC6n7ZN/j1
DLyKb5omYgUZu+KJOCxKnV6uh1GRraj47ZNETDk/zyH90GoskVLdZ3cZXwjuoykIN54TtuENQy54
0oqAMSeTeVdDHrpvL0lRJo/VRMVGpsb2CcOaqdcNMzAWxVOXJIfVr54mKKCCQ3UjtrcdWCP64Igs
Se9SxPbt+rtzOIoE3k8Whud2nd+X3vDRX+fj7Z22zMTE4UP9IpkbjziZGoYemqHFGfprF11uAbUs
UzHB+NThSaQYK578UB9rN3jI16lOsWSfYtHdN6K7K+ZyI2izmIQJyCejt9Q5I0lWRku61NM99bZE
4W1DX5fvtUH4RV9z8Btk4P3+Z+3y+KzieZ+yFzHR921Fp7kplySLO687QJMYXIstK9J9O2yYAyhY
AoHeeScDnfWJNvFLTtm5dtd9Le5Q8/lzaVrSQPCun50MzVPxlwqv5w9OJJ1l4+db/Ck1bGGp5piu
npNnPCnWg+uuoIqkIz+6i1gOM98FE6HEhN/TIqEAvyIeX6J2eEB7QoX3orMlDWc5PibyflzjomIj
rKwdxtw/4LUFgduEbbKlWqzYxPyVrecOK5NJ1oKdO0YJW4w6E6uzcadZjNgE9E2RT4YAjcaIvuh9
j+Y4zav73tHHgk2HSlJQAZINz/p2FE5MeF9UEwmwGj4lCYSA0a81lW6menlonfxudJyft43CNiPj
9hSurAe5+BS8wWhDHmL6TizJ+6gjCwC947kq3bvV3dp9yxE2myFmvRToqV7zrMQJaKrqU16VbeoR
/i7XW6ley7qZLRERIYRSz6EZxEIOsMkoRfX6zl+6c5mXH0DLMuyzR7M7Aip7QDyhKTmLR3HuivrI
xfoPrWjWTdG+pCwxOyN4J1RSu36S5X386NXyTOb8Djx6X25vvsVaTPoo1Tml00Z1kkW4+lCrBSGN
PIikrMp0nPxg44jZbN7wu0ky10NJvCSbmFYHHg+/KJ+3WnlsgxtO10cyH83hE81yUkbREY2xOk/7
rudf9y2R4XW9IZAlBwtN1jQop+VDkd+vrQjPrifZRjbWdmKN9wTB+6caFEq0PUuekqI6MdF1qQjy
D9fIoJL+x9tTsSyV2dywhBVgHWzMMym8wD3kXVAsp04OvNiYiOU4mbxQddJDWCXXSbaqSKRiaNyz
Rukr1cW0C0GHNNZ1DV+FHzHJRxZAfyQrRv08OO4/SxBuBE0W52S2OMzr1Cw1yF0zFDXv8zj4zkE4
tLoS2oA77c1sbHDAm58X05BkVdedfWAvU4hEpjP8xYZPsm3x9f+vlmddobbr9xw7UA7AcfWsQAOO
t1WYt+2vYcggXumaqa7hvt2r/h8EbXidsqoFVZsfC7nVSGy7kq6ffzWJshKST4zSjHo9kGdB/ADU
PG4h8s4pivOayPto3LqRbFMy3EceefEY9T6yj37d+JdJuDRC6rfPy3dBE3vhrjQ5MTmhtMN6vxgp
HG3Tf7h6lNRpvQ+Crc/7TNtwIYjZnDiIcbAKxLWpV01RKqdhi3HH4qBMZqLAz1vNkajFIrWHWsf/
kLX4dA2y1np+Klu54Woth9ckKKJD5Y3lIBCKXO+9tBUyIqlfOvHn24tkO1fGXrdBw6poRqgzuexn
PkSHa4oC7TjssRHz95DXd6Lv7m5/y5KGJCacPgeFqMuGlmZEV+8FZGUn1Z+cvjyCsfiLN6jjWrf/
56eqEDmiarzxXYsTM+mLpF4BzJEN1nDi3+ucRGlY4kJZhjMIWj/cnptln0yIfZQkSvagf8noICOI
M613YEyWx9uDWyZgIuyTGW3qLnjIMnBpPK8j+QTCJFDvRlIchzD4tO8jxi0SgDpGA9JAsxgMP2cF
trPUXyp91sBp3snOJRv5NttKXSf5ypNBzpQQGYzXQzAiqSCEmH6uTiC+3Z6GbXjDUU5gryFB0cdZ
BGhD2nVfddJv1D0tftGEeFEIcZHSGeKsq9s+nX3xYSnIo2j6fefUxHhFIMFVkG6Ms7kM35EGhCBw
8R2Pn5NWbtznttUxzD2KSzAT1oRmIzSh/vX56H2o8mULQWZxJibCKyJBsuoGE6gS+bFxk7u+zX+T
nj9fOedcDjzcrHdOxHDuaz2RPs/xqajCTZuX7aWoW2/jRWvZaBPFNftBSco6ijMRAjaLQhVD+y6g
BuEnKUK2T1SMmOh7ViFTseRjnDVQMfm45p53QD823bdAJqCLovU6QW/q1SHRFnKBOh2LvjzdNrKr
T/gbK0FM9NbaiBGMInWUgQGrOYaldwcOh59th/YHgjaFaUug1bYR1/+/8hU1L4chivsoo25RpCwC
M7QLXvsET4B9E7nayasPhFU5NZBYxgdq91OsgJxtaPF9WcoDOqjveAii/tsfshieCedqRinWYIzC
rIE0ZZY0qn52Rcc3iqy2dTLMOnRHQlTD40y2da3SIJTttypx+U/QCCu+cwrGq2+krtQQ8QuzgDnF
8YrBOUMfeUth4+0OCEpMiH2Tq1LTWcTZVMSXoKp/lyM9kHr+yL3oOdZ+tjb+l2icfgrd/7y9KW+D
HokJuQeBAylA+BdmvUj4OR95kJaVHI9rHKyH3vWCi9fMKIgXATt1YBDZOHQWN2lC8RkpBzfIY1iP
ruNP4+Avx2ZZpUo1Hd0HN29+9tLTJzD7ggXx9kwtx8+EpPAcBI5QIA6ziHW1PLgKOMUoD8ItClbL
ATSBciBzX0lI3TDr/HV8LhVxvidh2aRFR/2NKdhWzYgbqsJzcbiDKEMJQp2Az7pPVPt+CeKzL0BT
HuTqgbF43w3wF2ROFd4yrSrMpg5KqCDwwRvlfTHuozUlZjsAgy6D8MDhn7lyGU8hWfwHGc798fZm
W8JFsyGgaVYFjtoFm/2lWCBCNDslAHm0/Rgm+8TXkT78029Ojo+G0jYIM7BqqjSksTyvi/AODQWg
4PYsLEfWRMcVQ9cPk4cjNetWnYkH7qRkLLaEk20H1ogf0C0UEKdO4I8d5zN0GbJiIXc8d/f9eBMi
NyYrK5oS7l5GjZv2JUOrEHOjfafTBMcNQpX9xNcwK6TjHksS+A/JPLdH5edb9DOW1TcRcqHQfKki
HQLjgrQVOFT0oS8Wd+OEWuIHE8HGiAdpL5eFmQCaE0qVmds5YM/wx+yaxQDCciP59n//9kag4l2n
9+p+X7pp4KBbxYd89+CVrLlfZfelKMoCrqn+7BTsruoXyByPURpE8i4EphRIurMXg0JgKJ9bCMl2
m7rjlkNnYt6KNUQprAtJVurSuXMc3j4wOoWpaOUWf4TtE4ZhxqSpFMkJyRbV/yJB8D6f+Hst5L7X
1f9f9q/Ws5Yq6j26kswNqvnbHDP5ottp+r7L5P8fGrwaHXj0WQDEHWS66J1DC2xvOs1ii+vZcuhM
wFsAEmMvbJ0gi9SqAHiPnxUvf9EBvC25O/yIly1kncV2TMibP6y0dWcRZH41qxTiuO+ibt2XZzBR
bg4olaQTlmGmnLY8QzSY3SdDs6WCazk9JqUsAGi5B9V0XOPYBDYh1dvMv8eu+3fX/po8smMY4vhE
PMxy1/k11PW3hoQb2QvbLzcMPS+hvTEw/HJC+ReysCfqQWF38nbm4Vz/T0ei1rzs+rIimQaZ1KEs
y+rSJZ1/2rcwhtWyvJzjOuhJpvgwpqBDUuCpZb9uD+5dR3nDCZrIL6I7MFxXuZcBsz0dKUdFqGqO
Ep1JgULrjSCQKYzO68Rflik+L5qBqZBtRZ6WYMQEhk0TWYG15gFKm+zjoNQpIdVP3gVgfYEMxO0Z
vr35ngkP60c8zaGYB8RckIDhF1oihyisqnTu/a2UwNs27ZkosZCqfg6dKchiqbo7f4AmpQ/PsetC
90xY2CrQliZBJwVsivfTr9ijE68/kG9/3rc+Rug8VJwmSH97GSRT528uwS6QuKL/dmA/3aBwt63P
dWteu25CowERD8kq1z1GXeMeGGxkY3nePkNgIvxzcK7mys2Lzs+GtXvoojGtBw95YnQUOS7bVY3w
TI5ZdPRwD6hbL3MBUUEu+lK6zhcwbG5MwbY+hoWTaa7zQszADOPlcgKrw3xXjGpfb6Bnssx2IqmS
JcCiUBdllFZ3/9V1v7Ewtl9uRMoc6AD0agoPmYvwF6Byzy3f4uW3DG3idjsyxz0aGQgS8+Dl9yrn
Vz9uNT1ZfIIJXaPDMEG/byGZj5brY1VJeYSCoX9XlWJfYdEz0WtoYy1q0RR+lvjdh1pE/4KZ6OW2
xdpWxrDY3ocC1KRmknGpGYqKAkrc2h3Pt0e32BM1jBXEt3RIKCNZSIv2S98W8WlxwvExgAj3GQXM
37c/Y5vE9f+vfMIqWLyAyowAagmO4076XtrTzUeQbXTjRtZilqxdPTg1xSiaMK5KwareWCHb4Ia5
Bv7ii1oIXMhIq50SEEmcddT92rcuRiJtcQc+FS4GlwUP0zIYHya9fN03tmGtZV+1sfIUrDWpglOe
uDINi2RfFtMzkWp4J0P8A1wMWTH5YUqX8Hc38S0SEsupNIFQk0raaAUDRrbEgj6AF/LfkCbjqVtE
dXCrrVqaxS+YUKhCFlUBQgM3CzvAoSr/HIzBqSubjYe/bfjr5F6d+RKyUD3pmJuNA20O2tFD6lTu
01AHx10bbKKf5oEIocN8RRqsbKN05ou+KDAEft43/NUgXv3+VgU5DWYXyzP2QX2SQvpjCjBX8nvf
+IbVAlA8QdyxcJG6gPbasY/rcLkHubHe1+bgmcp5HMkDf0zyJQvQ3ywPyhUVuyt4l7d3u2Zgwha6
IKJz4XVrNoXsx+iX/wkdb8AbLV7HFLJSQFsPdJVr1krhv0tIMZ1Gx9cbJ8d2NA23I5SXl41O1qzu
OnYiKiIHHz76vuzWceMTlgmYen9dnwOMCXlmVEidCnlHP4Llbr5jrmfk73eMZ2K1uilJllh7a1ah
FQuXSu0dOF+6o4bE0j11XX1Yo9BLB4eK45z3LFVDE13GkQzI9jQxGvRCH4mffcfgmqZ+ZShuWwRF
ReI1Azh4qFM1l9O7um27nUfhmsR4NXy/TqIC+eeaNR6tvfu5kUFwiEAJsAUJtWyViSlALapwV651
BvoYOCqkDy8aWbnTvtUx3GBBhlJODF6WoYNakOBfAXH2jZW3vGc9EzFWeBo9ow18iItGzAMrdFYF
8emKGXFZeSjdQKa9bN7Ncf6paNCkWYM6wdn5EDRJcmfHi3toCIEmsIym6dgnhXahsdaTaWPpLGYa
GR4S6NOkkQtsyPGaR0h63bMAvUigfzvc3hrb+EZokyyrKquErxlr1t9tRCALEfyWNNxIUFmGN8Hm
zF0ZerdL/PwiEWdN+HCGYsr6iQC0u28GJuB8zKeu73NwuweTXM9BL/vzyIgDNNHy6/YaWYzDxJk3
ShAuBL6QC8VOjQO4BzRmdqYrTA5Zt236RATtmoHMTZ3rZAjSYOimQ4s+7o0lssRSJofsPLWcSNbo
zCGjPuqVncuYhIcRugpVsvXEsq3S9f+vfNTil1XLy1ZnjZbNAXoE3r1C6XkjkrKNbtiB6wxt7mqG
TgXCMwGTP+pAbhG72gY3jIARYO7lSueMOGXxUc0Jv0NNZcvEbKMbN63TucDUQFYmE4N2vq9+l79E
Um7FybbRjRCfhzRoiUOXzC9i/4BNHg6JEFvoesvoJpDNqVnAO09MGbo3vbPTsgjMEd7WubR4B1MI
rwBdOulKhU1lYqCnYYnijz7A3t9kRMN9OrmeqYGXU3/uoeo4ZiyIZcqvKP5ItBtQC9v6XGf26tAX
qpRcg1Uq4zXpIbeuywzGvEXtYBv9+v9Xo/vBzKCnJFRGZ16cKxz/e6/VWxgL2+obJjWDvA2Al0hm
IvIfmm59BOnI0VmajaWxOJ3AMCrpJ0StPJCZbPKfc9V/DrvgwQ/kU9JtNQzaPmFYVtCCsDzHGysb
a1RVyuDjPCzoCnDOanZ/3/b9tk8Y5uVMK/pLiJKZC0pAHi9PFQEzuooeGrHZz/w2lsEzAWZLN9Qh
GhIxjYktZyma7kSikjxMHg0eoZgWpm5ded9qt91H5oGy+Z8Hy4khdqijlWV+3ZfnUil6t/ZVfNq1
Zn9B2SYPj+oSawbdJi9t+hpWXQLPIJiiIAzepJp+u4TnmaA2lqher8ofMsJreo82xTBlLRF3Cxg5
0+vl1hVbcBOLrZgQtyXiRcXXdsiacvo154hkMTSP1EZ8bzllJsOs3zWe5HEgskUHn/KcFCmXEi22
SfMvj7uNbbF4E5OgTDVTMnkdDLJp+z6tJqc5X13jxui2FTK8CQcdVu6AjTYjyNI4qriwYqVpoqut
5k7bzzf8iecvLKYtfn5MaP/kJx7i+CJYNt7xCU7+G69J33AlkM5ydKHmIQN66EsDRQTe1e/RwnFX
RfUZMNbzyPkl1OrjbROxTcZwK7HP+JoseZ91tPkBZAtQjHG/89I2gWyxHMZITpHIAChz7hGpFndB
i/rnrp9u4tV8xyvyiFQiI7X7n1yKJdVw9DsHNx66ukdG8ZpqzXqVV49ltEZ1GjeB+O/2b7ccUpNe
bSl1HFJoamS+JCCqKosIKlYggYB8mU/rfN2Ity2HycSLLckaLCtN+oxTHNBhSVyoBaj+WDmqy5p1
SM6E0fXoFrEEdC2hx32zux62V+ECuoV5Q/EUyvSs2uPSBL812nP8YAsFZPFSJpLMnccaLX2qz9au
T505OsdL/9PP2WNB8o2gwWIXJpIM+lNEJF3A8QlQdmrxlLfly77VMSx8gV4OiD2aPnNn+gl4r2dw
vH2vRLwBLrL9csOihz6mS83mPpuL/hskNkUaOMFWI63l3JoAst6XThJGus9GZyansm90GgF6cOZ8
3Rcmu2ZVVVXuJJLZbzNAnsHpuwCoJmJ/q+Bpm4CRH2tCnv//LZGtTuSeW8k+NG0RnrRYvu3aXROh
BqFUNjIoLKKD1i/TRPYnj7toXRI7b08TM9v3CyVh5fOMh1Vyr5TfPhQh/bzv11+X7ZXlImiRoL4K
2wzE0Gct16MzsufWLXY12Xgm7o0w3tZ5vHYZxED/RZMXBHfn6vn2T7c4BRPF1kRtDlzNwrOAks8h
iy4Q87uMZFGHvG42LmdLgPz/1N+r5eGAE6PkoxGuuiU58K51X1C0DI5xjAY+UFlB7lLE41cGyvTj
7VnZzqvhLBI9QreGRCyLCnTnOjNI/h2Vh6l2l61b2jYpw2GUFGrRHUm6DGny+8LXz/G6fgud4vNS
ibMCFTJef19uz8bim0ysG6kJ+tWpzzJZSe/UDUiLO2rZEj6zrJUJcCtyomsJ1uTMEc2jy9GFFhcP
vldsXAmWdTIxbmu9gnR6xPAa+YJDDF7tTMqWnNF3PByqqOygTRZGT/mwM9luwt7AyLT4ec6RZgqc
z0NM6tRPnI00lm2trjv06iS7bTR6hVd0GYCfEKPK63dxK96tXreFQrB9wAjDQ+ShNViAcA1Fkfzo
SCkfRO6Gj5Gst/DGttNkBOI1rdciB7d8BpFOEHYno/9QaXfdd4+a8LS+mNaZQgY2a9fpU6E8CDnx
8z4zMC3uKjoxu02badJW2cKn/FRrX2+ErpZ+ViBT/9zbulG6z7Xss6pmL5W3Po6y/JGv/H3QNf81
14INasu1AICgCUHhuEv0kbomFo1WfuwsAA8jz1Lxd4uSyfcJnAzvJeBdG1N7e8ddE5A2g04HavA5
unGBHXtJoglnlyGUIhvx8jW6//vx5SbXu+W1VQwFAeKN8mzmKJM7VfmpaId3kOcE+6T3yCZRbnzo
7cvKTa5W8+pDDkvYQlp8aNJAmMdsOC8uOQIq+nXUZMsEbatlmCCNXXB+hQnPhip3UuQiqnSSWy1q
thkYxtcMUy8JsmlZs+RDqrxwScs2QFdiN/ZHOU7hrpDBNTFkisS+rBzBslXQSVxYMwb92XdbsfdM
GcY4AP42LX3HMsbcu1hNn/op/3Lbzi1rZALJZklJ4/O5ywRIQNNhCZ9YuCZo2SzfK7rVRm7ZZRNR
xufJlT3HnRqSbpYHx/NQ9XDmWn2+PQnb+MZLuB1Zgx5QRCBQvp4OY7NI4IxVc9w3umFxODZoplkI
y5qpF3e8Vvw+lpsElrbfbphZUDlh0irZZWUuKg2yiLo9T5x57YYZv33JuSYJWii5O69i6rKEqiSN
lAxOPsCa9x6rfu1bH8OGgyL0GDoQ28zj7Hvke05KwoLsc6cmC5oKupnIHIN3C3cewiVsjlBbqjcQ
mrbFMUJXHMZEK7fvMl11/QnxGLsDPePwWOTdsrH+NgMzbLdNYr+doRGahb168IBa00H+XerkGOh2
4/hbZmFiy1QyL5WDd2I2RRAYHpejt0730hEbUYblxjHRZbLu5SDAg/s/zr5syW4cyfJX2vK5UUNw
AYixrnrg3SKCjEUR2l9gSqWS+06QIL9+ztXUdIeg4OXYNSuzLEVIWBxwBwg/fs69JJDOavKoZqiD
9NQ+7abvcmDvLm+jtVkYTkyHmMWxbkpAlZHkasXN+egH1cnGUq/4mcmvpVrSL/E8lffgmm6Qzy1n
SKeKot4iZ1ixkgk+SPq4YF6+pPcEhYknVBQvB6qgesC1lbyvFcnvhIdS8su2WpmMmTVIxiklKKKI
kSYV0M0m5Z1MxXXEg5aJkxvLUXZI81b3sdN4oSogBCyke+W1wiQJG/1qYchEIFZn/Y/URi1qR7/6
WbsTY3l7lXW4EZDaEd9wam4QsMVU7b3zbb6qvPhwXevGrUJXBUogc0ygwOP6XrCGH3JQpGzcJda8
wIhIKhUtmDYVjkqdPTijPuR28g1C5d+uG7wRjeK4TYa4mor7ugzLGRR9JZJNG5FuzQOMOz0UQC1e
yya/r1N3RxJnn2T8mIwxjhqkB9zrtGMskxZMzSrDtZFm91Wb9EHR1jqg/XC8bJ+VaG0SghGQ6qqc
T9l93YCcyOvbqCj03pvJh5guV33XWiYzGF8gtaQWyJurorn1PPcEesHTAMzD5SmsxAYT44Wnl7Tp
+ZTelylXTWCzdCz2me9WWzjRNRudO371YSC4YJWcVXofF+W+KqFLWNVWultGt9ovM78OJmgxw888
mc1xqof0nkJVZ1fQlO07pHVP11nJ8LNBFj6ohuP0vvLmW8CHuoOVc/fKxg0vm/tJN33J4ntPjo+N
p25kv7TXhX4TJUaB95Vu4cTAoo5iV4EbY9fM7RZGeiX8mACxnI+sGlHPeS+d4qQJvdF2gzeq5OUq
q5voMK4KxW0AEIGg8z7Ivnsonerz5abXRn7era92pQRzET5YwFBXTP5NN7u33Bnv7IJ8v9z8CsmG
ZeLCOrbIsY/b+H6k89e8gqAyiwOv/9bMH0jrBABs7FQCdnj89HKPaxMy3KxxdNvImpAIpcL7qexv
Ha/ZxXO1catbCRMmPZpNJktDvpFEtW6yoE+SMciItVW7uNa64bxtBhguy1J4QFJZL9U8dTeyS7fu
1GutG86L1LmqU1uQyLOqp9TV91L5h8tWXznETMazuEJlSaxtEhGPxrvG78WxzLP3Hkl0YIup38dK
vrvc1cosTLyYraa4HJokvi9dSz4OvKwBXE+rjfvuSpQ2Ucoz4ROday++Tznya7TSn92G/5W1454q
tlG6uLJFTUxaksLlSgDD7ymrshq5bd99GaAQtATJsrTXnWcmJg2I3tGnaiJRPC1q2ic4CeTedwe+
Yai1ZThP7lXgoAT6RbARNlPMAXz3S/DDqfj95TVes9C509eN65HGulckyrP4eHbiPomfuFIbN92V
3WryniWy9oBPwSL3da0CCwIkgSDFZ7XIg8Ul4AAgFbkuHJkQNdfp2YDXcpw7XHWPkDtJTlO6kKM3
Kve6y+lvJGhSiWoYehJVmvaBn/UagKgtDoO1lTDO5MQVY0qSlkRLnoTOMtwVeXeqrfa6S52JS5Ni
cLJyzES0CIaCN/kIffCHJZuvi9YmfMuaZs3GCgena813Dmd/l6LbQpauRAoTr2Xbuk9Zm5BoRkUI
oPN3kIxLAiiyh4NfbcS6FeuboC2F+tHJiycZ5Xl5m8fs5CXLcUat8GU3W/FhE67VJ9wZxtjBYbYo
JLJRqHZDnHoLrrXWuvE9CanKssWjhIha6BrvtRRd0HrJVus/uWfeeNE31STdArvSBhU0kJn+Edoa
ezbmh0LcSGUFXd0Go3xH/TyYmyUQ41ffUXfCjfeSP9r+uzn/xuQxBZ/7dYY0TlZHNC1edSoR+XL+
NCTyyXHY18tNr20BwwHdYUiltjwZZUk93PmlGECmkAw3Q5VsfRqu7GQTzFWAdJDFOXycepOFj8PG
aaT7SFhV0BeAZCD0kclxS1p7ZT4mtqtxk562jiOjQle3ZCK3S9bf+3orj7/W/Dnkvzo54taR2VIK
GS28OPZJsfO98gug/X9fXo3zR/kbm85EdzUchZtQ+pJRxUB3k5WpulE4aoN58sSRA7l5wINitisr
39ohU7f1NPOTp+uNfk0IxOi5vV95vYy0m4KT97mbP8sx3UtnOpKR7KF3sUu8BPjtZq9xlS7BS+YV
p1wfS3CidfO9lXx1GIjuljCW6rgMzz0YOVWyn9xxf9kyK95uAtJ63XRe6zIZ0dY6QdPjZcJNfMO9
1jbouc9Xi5qyAixDY+dHbJnfOyLuAk2AKXenT9n5OfLyBNZ2jhGuitJnSyoXGYHZ43nM/IdqsKJ8
2gLsvY0xAOXsr3OQI95ICtH70ZB3YDQYw0z3jzEY2cYMlc2J4xwgXPvn5amsrYURjvya1xYlSkQy
k/I2yZbl8zTGeuOtbW01jIjEyrFXZZvAxaB70lYxPuTyKC2dz1LrjYNppQsTjDYtgBHnhPlR7avb
yU/CNi29Y1yxuwnStYfLVlpZcJPUzLPwYJgnix+B9fMQN+28L2Kr2FNfbnG+rayDiRiL63QgCcjs
o9ECB0TWiTQYtPd8efhrn9YmXMxbBjCNWYOM/Nj6TBOrihIi/4beXbezGiH3QJ62N2nrVihLcbu7
IRZbcJyVvfwbmxreaDRvLBmN9viB2k/e9AKlQlTeVk8E6J+2szZ8cs2AhuOjNt/tkhThdh5Ev9My
6Xazg5fjyxZc2wCGS6Jqx25Bs4jlqYD0mnxw29sLS25AzLKFZP55rL0VuA1X9ErNwI+AS9BQZVA6
7IJp0Tt7us+tU+xWwcTzg0juNT/H6lS8OM6fgE3tpDPumvLRbZOgW8QO18zAbq07kGPTFgtbtvvC
eUemx87x93X1padbunc/t+Zb4zWcu2+4AjWUhwt5/X5ukVJ9OA9zZMVBtSgZmIob6oHWPvk0z/0z
79gJ72r43IgfMjAlnscntrb3eRXeGImJKIszmp4V20Xk+PkthsJlvXeXdwUisut+QjXDEScajZe9
V/KAky0Z9J8B+a1+z5v+1WGjEt3lc4kVy8EhjWocYAfo0u5zzK/QR57QYEB1Y6tksKQHETt72uXQ
umPHvr5PW/2QVt6uxKmEP4qZHHL6bOUbj3U/0ZRvjc243TQxRAnJQkU0FS/zXO9ohyoUeF69LPuC
1QHO/Cw/VhU9nW8GnnNsobQ5i42vkRVvNFFrnHSVcqfzhb5yykA5Ig8Snm35+trWMyuG/JwuVZst
AkCyb/X8LbHojubfZH9iznHwmqhtnqtRBmP1Y/DviyTfNzPu/tUOuw4CnBtvMz+rMd4ysRFyCG1j
B6Is56s80gsWDTAAAT6Tajo/932qaXrH84eyBLtjNxzKBQzR+th5nwXI32H+WUb42sDa0/wzKgGC
Rf6l2yMK7PbL6J/O14nzJqoWiIa65y2yvXHXVse4v6Sz02sUxXBQedU3osn7XeYnW+jwtcaNUNn7
Gags05hF0ksf1Twe7VhdF4VNNJ5OUlYzL2GRHpopECV/oKq/R3XJRvtrQzciWkMTCj2GjEV5/xG4
iMccYqGXz483W+bCROOVPehbeZayqEjVGAib3Vpu9XS57TePWLRtRKFSLDb154ZFznDSPg9Ywnct
6nvl19YZ8a5Njtf1Y0QULWlZWRTW9wbx1VKt2jOfPxRFcW9ZtgzYxO5Q0d0El3tbs9j5vvcqthYl
dAW7uWQRSzMCB+LghRtAo3Bd6+dz/lXrqiw0BF48XOhAol8c0nypoJ2Wd6q5ZithUc7TetWBtPsS
dDgOj7IByjtEIjkrfOjOXh7+m5detG448NRUYLCmM4toM33XEuRzuvnk4IBrYrmx2mv2N9y4qkXL
qC28iLhZe1Su6+/7hDn7yxM42/m30IkJGHedPMnqnsaxF7Wj+1L41YsFDjQAtTY+CtaaNxwZWvN1
kjPbw7eG2BEy3FDp3gm9bByuK7YxIX1EIQnrERejr3W6T1qIc/m5f1VpIRcmlk+ImJV+n2LwI/sx
+iIOXOcqrWu0bfjwUuS0nUfgMlO3IYEv2gyvQ8PWZ9LKtjRlTAvb6epixJ5JSdz2t+Ap9+M9+BBn
1MAAmvMwNRbfekdbWWKTJ87hvsMmUXiRpgG+8pcuAOXi5c25trznn7/yXRar2ssKNA1kwRRY44BH
hLm4buf7huvKvh0tIqQdFU0dLen4SIvyFHtbitFrZjHcNk3teuhm5Ua9YvtZqJcS3VC5Vf6wZhrD
b/10VqxqfCeyxsoLSFXdO0PGrjSN4bWwdmqpyrGjJlV7u1cHubhHtys3ml8Z+28gvsZreq+Z7Whc
2GHp3NsE3PmXd8yK1X8D8Lkp8ioicSKvQbF35pT+rlya8rCAKfdwuYu10Rue2yJvWQwusaOybW4X
2t9tB4W10RtHbZ1NQH1AdBP7ZAgBgn4W9hK4U3K6PPLzCN+I9SbajeIQF3qcadTP88fcS8LKdQ8F
bW8mPz6Qwt24jq8Z6PzzV15reWnTNJTOkdvM7k6nVrLLbYtuHIdrkzDcljiNTVyWWNEs63cVIJpy
zu7xiLL3FnVb1VfdcLkwGeL6tnUKVy0L3HdcQgLlSsi9d/G+YWQLfPh2ZQj6MHzYK/SSqMZeIjrP
uzShez/htz9Vu7oh3zFSPTV289zJ4cRc+eIRvnFPXVsgw727rqvS2G+XKKFZ+h4KPbMdyBKULvvL
+2ylfZOCbcHbryu8WUdzJl5QXntq2bCxt1ZW30TESbsEsHXypqju20NVu7e5rD4KS6YBiet6x9W1
x5oJj7MEskPAME+RcPh+8HtcvRr2FxCLWxxhK85uYuMGPi85CIVhJVVOKLwTj6KZH/EO8Hx5Fdba
P//8lRsuBZBeUKXVETByQNNYdR6pvOlvnMQubi53sbbQ55+/6gLUDkog7a6RPxhcfDZ3414XyRaD
11rrpqdbpLCb2ZoiVvP8A9WuVwUM2lfXgC0A5DMOaNActhCj6adoEKS/tZhwQ9Y6VzHnoXXDt8Wi
3MT1GpgGovUsI6ezBtZlq68trOG+UAysi9qD1R1SQ7yuZbt6pn86XF13Zzdhd21RZ9D4K3TEYvE4
U/I09MuuHPTWhXFlXU3gXWartoM0mI5A+35O6EKYYGb4eL3KOiburkTNkt/k/hgxv9p3afdY5RJE
j9kGDGVt8MYRPbaOkE2pxiix8KaKaiKUgMSq37i+rNzbTeQdq1Q/uI3VRdrrjwm17qnSSHXMj0nS
XpOb5sKUJLVdj43FovsoU0O80411E/PUDmJJN1JNaxYy3HZs3UHbM+kil9Txzo39dyRLlsPl1V1r
3HDalrslRNjqPsqV+pNQN0aVL17Nrmvc8FkiRgsVPmi8rcZvtT2UAQFf5+W2V5zWBNsVeZO3CI19
VOV4Cc5aHFjDgtBfbWUB3sxyc2FC7Ap3RuWTjHt4Fbd2bsZ3rHefqRRPqVVHLi+PGYAcQUGcd5dn
tLIUv6HudFXG3YgZiYWnR+qU5AYFm1vUR2utny8Ar44Wnddgq4GuVtRb/RNz6XfqjxsDX3mmM1F2
C7Jrs0ZlaSTLcS90c6M8d2+1/cmBszkW6hG6rTqBFX92jTMYT3M45f2yi6wui6rYOyrQE42V+gLJ
uk/XLcPZgK8Mhdf3LgevSxfZPLkn2fjYgtDxctMre9aE3ClPJg1gmhh9osFtocEv3xEXQpq5a23c
5teW2fDnAiLkbQON5yijXvFiN2lxc06YXOfQJspOZ6wuvJg0kZrpc1zpm4FMXy7bZm3g5iFsQZG8
qOMmArRBHdKkBxME/GBj4CuWNyF2y9K0yGQhf9J3yVcNndGAWvq9qJMNF1jZl2ZRFZdCVMuc1pHg
MXBqx07pA9PyhlhbL1Ar9jFRfIg1OVKyuopc5DiihuZ9aNHyKv5YLkwcXzMt58LjqYkSX8iAN/Oh
aMlXZ9yijVkbveG3eZJ7IFB3q6iwdH5QyeKeYj7mV1r/3Osrl5VTAWp/bbfR1AxB6qBuy4v4nIZL
e51XmTqi1ejaGdIzFV5dE5R7zKzs2Y1HWbz1qP52xg0LYPgtzwVUgumAHkCBUvgoD5DHGbzKw/x5
FE7g5nce+Wj139vKBuFLd6JQHKnTU5N6OzAtBL5VHYoeEGR92yXTDjvQcayAqXiHv+SWyX7Q3/D/
SJwBPfcMu7hb6dg1z6K/2t72yiVzGC8i3hGMjpcBgws0UODbcN2VL1RToVTOS0EXIsoImI5j3cqj
S/TR9tpbutQ70Ope9/Jt4v/OvNxtOtQlMofKuVG9ty/kIjb2z0p4MPF+3pwKWw5DicCPG5aq2W02
8a8zk198K9+KcSuGMtVAEZr9plYZZqDKHw7NnmayZBBCS8OCOSCSALh+Y0ne5gLnSOr9uuijbqCC
wPsqIvrBsrw73tiBnn5uttL76Ap9mKp3DquRIR0DPDVfaUYjigBd54tM51U0xyXSuzSL2RGym9nw
o9V0ar6DP3CrTGRlxUx0TyYk8oGgrweByPieV/KdqPlDR0G76IorE4EmXRSH5lGTeDELhwHMdV0P
WvUshvre5QN1xTFNtORQpiBqZ2oOAZ/GW8tUu4e+Zjeg6L/us9Zki+o8MI31nDrh5PEvDYMsgJwj
rxque1T7TfTQUk0C8h4nJIQdXG09sjHdqo9aOY5MyUO6xD5jlW+HXde2B+0v+RFn4laWZcURTdDO
6PSIWBAgDKGrhCKm9s8uJTvQ4Bx6ZX3sHP3nVQts8kFlFZOVUzM7TBs5o7h+Crnbt/vM2Xq3+Ami
e+N92xTMtRRkCdsUx97C0uB8aABZw5MgB+210/o78KhNzkfbyU6jS0+pFQfZnAUdTqiingNrS1xn
ZSObdIiJzbOZQks56gk5yEx89rJuPy7J96vMaGJSS3fRLc3EHOblXdE6z51eDs5Yb4FGVjaDKaib
Ov7oyJzMYd/5d7lb1odUoYaBFfSDh6IbVGEm9Lq3XNu4QgvIRo6KZks4WMd8LiLonR2HmQSz9SeN
3R9XmctEpSpXtsiV5UvImpGdnAqCEBDoK46xXedXev75O/PVdc6qQXMxz+USQtSk3eliKk49d7ON
y+Ka758X6lXrbJIEd9xhDr24ccOpAEvfnNhq41lirXXjZES2yfeb0gPxFJ6770Te0KBIl3l/2fhv
t+6bxndAQ1Ha/lyHKp37oI+92za3N3bP21/x/q9IYPs/nXK2u4axOhybnAYOAHW2hceU/0yGcxqt
9Wqg5umwg0AMaCsLtXFKrc3IWA1ZMcvLUQ4RVjkHU2uNZFDZyy224bedzzfRwcISJaqFZxXSwXGC
pHD9UzXn9MDLzrrhPimf9bV5e9+8MjizGGsKqplw7ql8LFLS3diDi/KCNt+qAViz1vnnr/autlw1
EkFVOHSdygPPSdWfLHPajRNlrXnn1+ahIuFPAPX1IUTw/KCmBBQAct7SZ3j7SuWb9wXGSjLm9dKF
NhSFWEDqrAtzqcjJ8ZN2T5nLNp4S1lbd+CQhNanU4sdTCMHVBizy7jSdknGExLWY6j2BCsun1m+v
e333zbsE2BEaLEpP76p6sveJspxdU48bj8srUzGvEh1e9Fu9jPTO5g+gN94X3Hk8A6GdkX314y3m
irdPWN+8SUyFmwBShF7GQQeS519RAALBi78vB62VtKxvMkuyzmFgjULzDTSCgC0PdOmd0kkFoDwL
nGKI2jNa6iaJx9u+viqtAH3DX7dyNS/jWHN7DMUypUPgoEg3bHO+Vf6x4ikmTHdOUxZzl7WhWzVl
uYOqhq2BjpVqY91XfMUyHD0ndmPp0oEUQhkf8f31l7LsAJzNN0VVX3UO+qa2clJ2IKmPe7hjKchy
FDrTaidj1BdcF9ot+9cl4HlRqgnLEILV9TErho9MbvGLr5nH8PDc1nqo5n4MCT3r4NTLrlq6z06s
Q5nHL5e37ZpTGLeprF3AwOkOY+hP9ODNTVR6YoebzlUXBQAFf7XO5AEzUIl2DD2PvBtS/a7Q3caH
2dtBA1i4X5suq0TiJbUbQ2bLv5pkuE8LxFdP38a6DLMiPVw20Ns+ALjFr92M1I6ZB3ISSHLXL71+
lyZyI4CvtWw4b1FMlRr8hN6VonyMpT44pbgqLiBd9+ugJXV0Uc0xvQPGusBVw7tZWLmRqHu7GIkj
Z/Rr4znEjRJXovFMFhoEYcn7CTpQQ+MEAjpsqk+PhDS7vtPHvIg3FnvNVsaZzWg3WyBKykMF2aag
b30B5a9yS73wbUfDS8+vM1pinjm0Ts+tWwfQhu17S/xYUuvJt+V1H+PcRMw6yiKN5MK6A/HWi3DJ
B67yjTvt2Zl+/4BFG78OP63ZVAEEiqKhrJEPiVMxVKW236oqbfdzW6b7qag04mvGT4VS80avK0ti
gmidwarqhUvrruizG8AJ9ijR/nCVz5kI2j7vWQa2O3onKXs/OEWooDCzEa/fDnjcRNBmRM8eQwHY
nZPpP9kgorqs7udObvG6rCyGiaElsmFxFcMs5UDf1V3zCCD8g1WOOzjLPi9BhZbrU5zUfH/ZViv3
Dm4CaRFCVFXZmNAAUq7FKp9kA01KYonT4rCTW3mfpoI/uWW+SxZ9st2rBEU5N2kzO5BaZ630rDvt
km/JMJ/ULE6X57S2tQxvF6CzKv0cTbsZRA/cnILWdf5+ue219Td8ve7cERc017rLa9DRes6znZJP
DDIXl5tfOZV888x2GnAr+I51N7rZsdMdAnt80yfpqZb1PbhvNx4P1mZhuvxkA7/bYRYNCmm8JA79
TAVd723MYmUBTKhtNzoEnDhoXizJ3k2sWwidbRwfb3+AY9/8GqyssrLHgsJAlfUR2R+VzEE9f8jq
LJBNAv6yjWVem4FxbIMagLS47mMLdflHQv2/22n6dnmJV2xv8mTaM0rGuhTGScrq0MYcqqD9bsrZ
4XLzayM/d/vq6zeeVeK5TVeGw0jAEmgzeliSfkuKYK31889ftb64nE0qh8BZ2UDQgsci2RU03tLo
XTON4bhJYk+O1aX2nVDyC7PzZ0cPp5rrjdvkSmw10bXKbyftjNg7A6rpyodxeCED2BDkJ3zJJel3
N+cbAWjFi02ILZQnRT9O2D2sZbeN8O5mMdypQnyzLPri+8V1XmxKGgvS5KAvV3Voe2JElo/kh6Gd
xMEidAs0v+JuJqgWArauRUqKmRQnJq0DjdsQpquzNAAtim7U1gPBytKbEFvfX9Kszpc8FKhUxvO4
/8Uf+5tm0tddaU1gbZbaTJK4xOe1BB8nymq+OVl2lSAb5yaotsq0TP2RZKHdB1R+BreS7r9cdueV
u6VJNsntGhQlGk1PTX/nIJnrWeOuJROS2hubdcWlTdVgz4doit+q5a5H/dse0m/Zbb74zsZRsLau
hktrYufSoyILR5Xd93bx94Iyy8BKt/gf1kZvnMeDu+Q8lVkVdnZZJsFcxEUfxIAhf7xs/7X2jQO5
sKZxyq2+CJuiJze5A1ZmNsZbJeRrq2ucwzrOe+H1eR1mWfMVKogfnMx7alA1rLm+uWoCJq62IMDY
l7pakLYBdHS2RyuwU/dwXePGaby09YjPgnK543I5tDp75wM+vXHTXgmiJqS29UsLGqykCn0qPxSe
FZYDZBJm23/oEu+9VZTXRdHfJI97369B7mbfodqC/1m5eX/ndRm3oXOJ19Dr7HT2jlfHJgh4ENVo
V4RdBTg52KX0seFii3ltZY+a4FpdEKujMYcPlHVU2/XfZdl/vm7ghvtOwEECsC6gNogadsAtNd/Z
/XQNMSDnnuG7PgrJXB8SxGFtu39Bl+TGTq0rmzbctgMHhqRaVeG0NMDaQ0PxBHDVVpnOituasFo+
eJnW+CoOK93XX0VdWmFPFFirg0Iw6BJDoycX17mYibB1EoUiDZjpTsl+X6DgNABVuLfhYyvR+Tc0
rZPOnjuhJstX4C0YgE4ASUOO/17ePWvNn1371bbPoDw4oBYXmTgX0TMAmt/NQP7Y8qJIgxZRmm9s
07WOzgv1qiMO5hxVNX0dcgEsp9+JZJ9Ib/6S2cPWh/85pL3xSmKCamWf5lnbw1Ss/EugorXjx9E6
1jrbxf0YuGqrhGMl7LlnJ381lXQYx0HE6Mcpq1t00lVHNn1mBblP4r8uL8tKvDARtgI0OcsMdZCQ
Tc2T5yXvfOJtRe21lTB8us49OkuP5CHSojd2QiGKZX9exJXHvYmtzTmxC+nbSTh4UKUnJGMH8Ett
aTKt+LVrHMelrXnVgBAgLLIUUtF6HPYMmPaAecvfvYR4yGX7r9jIxNk6vuUJmYg0tLPhCwdRDh/Y
qVmuKyjgJswWyvROWQAVHObN9PeEs3Kh7nXvqCa+thlBO0zSNA2xDk+cWHnAS731xLlifRNeW0LP
yZWNSkM66x/12N36tjrhjHhoAMi8bPmVnW+yZCZuRjkpJ3LXZCkePlRK97TRWzyfa+t67vWV68ZD
SeZ4GdC6V35oqu7AHXVwC3VzefBr9jHO4rRIIJYIafe7xI7jx7HJjqkng6EZksiZm+PlTtYsZPhv
T+aCJf6YhPHofFRVawddN2wdN2uNG6eyktpzudvEYWUnek+q5N6O22XjLFszj+G8ANm4MVMOvSO8
e7Ynu9xZA+8DWaW7ZPK3oBgra2wiYCtnYjXBG2246LTAMyk4gGtb+oG9FC8/V+B/fdf/O/5RP/3f
M6X/13/hz9/rZu4gQz4Yf/zX6Uf98K380f/X+V/999/69d/8631d4n/mX/nlX6Ddf/e7/zZ8++UP
h2pIh/md+tHNzz96VQw/W8cIz3/z//eX//HjZyvv5+bHP//4XqsKJAPPP6BCXv3x71/d/vXPP1Bu
/WoTntv/9y/Pc/znH09JWqBIO61+9L/9qx/f+uGff1Cb/YNZtkMtimQ1c88J6+nHz99Q9g9hAxHu
o9DO9fg5UVvV3ZCce/0HYImu8FGvA3w4P6uV9LU6/8r9B6MesorCcnyGWkwkIf7f7H9Zn/9Zr/+o
VPlUp9XQ//OPt24GzLPM155pwKO9AsI70my6BevVd59nwy5TLN3RzIWkUuEf5WL9+co2/+79dW9v
3Q/OvRnb3J+yOE6lmCOZZkkwDGNUcWkHII5+5+niUwOCnssdvUkhhp7Mtx9rThOAmVodxTUUpA+D
A/JxMqU2GOn85YMQyfhQy8wP5zSjn2vPsf+G2OscqSkr/aCoK+sZBx2AYwABkS3qr7fc7zym8xq8
DrGVM09pl8zRRKFk1/UVaIG6Ir9hPOv3l+f9Vhw5d2FcWq3BZd3Ylv5tzgGLye8FyMVH3MLcbCsM
rvVw/vmrSSSprHPut2MEgH72vQAJ5w1BonjPiyZ5cBM5HS7P5Cem0byznqdytuKrjjiEC32e4gPI
zhP9GZLK3n5B3mLXl5V3SOp+PHrazQ+pX9ZHsFpa35Y6zvYyY+6wd4p5fJiKZnmPsh22BHXiOTtf
1cVH26sHfRBctlmg4XgnMM6K95eH/GZ2+Dzk89Hxasi1WzogvMeutu1BfIHoRHHwmth6rzAc1CPl
locN5RPxdehkjFKObpp2rtb078v9v8npd+4fweJ1/5J2C66v9RihdnLn+8lT6/Tfa2u+GVAu3xQt
ahzTe1c3u0EvARdTwLkV6MLfq6oOpsYPKPVPoArYUQqEb+++AxjxYFd8vzjXYNbPQzSO6IGKIS1j
mMhVz62+m62HjmxcMdbcyzig7XGUE5nP1kfuP45GLxyuoX84j9qIWxISThaoo0ckTF+S4nPsfbu8
YivOZL5viUrlZU76Merx/JfxR+YXeADPArVsMXOu9WDGHJlUflph5E76vCx/9Wm60/331JIbbvrW
rQiWMR+6uMb7K+IsAvn8UjfWvq23aLbWRn7++Stn0mLCjUgnPqoDXLpbkuFYFfktdusXlkGq+PIC
rOwZs3q8FPYYJzjsIi6V3LdidAO3ZB3UUuenyz2sTcOICV6R9k0LMtfQYfNTMdovMuVNgPrZD8Qf
x41prJyrplzLCIQFR9oJtlrYzhs/q7IMvC490O6H121pRa5cFcwXryWjPuGF7Yd55R/jVuziDPUA
6psr1Ym0y25wXi6bbG1PGY7MnEVVxBv8kDdsOC55C34sMMls2GqtdcOXB6F6xiBNEk5cJieoeeNl
yu+/Xx76yn4yH7wygDWWpeM89FR3N7vtR6dpDy7qma5r3vDmcSooJankocvbx8Keb7Ur3pGm3vhC
Xhu9cXvoey7dTHksdOvpoe/JaSRAHLVi6/vsTbwGooVZR056MfmiQT2UNe88RYP/w9mVNMnJK8E/
9IgAxHoFeplmdo/HY18If15YBAgJsYhf/7J9GstNEzEnR7QnJLRUSarKymxgFmPUeW8Nf5mtw/g6
3ZQbQdSV3aqHvCqT21O7tF5atJ6V2H7zFpTyociy576wP6keiboiEB8zcj3uZWRKtlOXuambhV2S
i+GHP3bPdothyi7feP+vGLke+eqXMeQECamUQZ6vNZo5ZpN1a00WGFtd8PN25Va4cMVn6WoufV9N
9TCdh4OUDm7DiA1ngbMklLd3S2/+vr6ZVwxRD4dZZUungKEX0HeFkcqDPqIQcP1Y45qV49UkC8Gx
0zx439Nc2V3sGsa00fqKoehBMOnUQVlU+HQoakc58smEsKjrt97pK/OvB8HCOhPE7Eo/zeWP1vNR
80ujpXiDbt/++uysfb9m6CDlnOxWwY+AD6o42mNPI2dGalmZ+Zb609oYzr+/O77bxsihoBditwI0
grJkq45KF8TgoW1WBxFsiXqsbCI9KGaGExnx6X4aZsvBC/Ln2uy24M1rs3Tu890QwBIBufaS++lM
e/CPt+yYM3tnEX8L67XWgXZft5ulEKzP/RSPqqepJJ+5IYqo7psNj7HiA/WS8wL0p1OzGF5aFU1k
D+Nd4YnDrLJkdMf7DvBOR/26vqHWlkE7sn3bqpTNMi+17MaIJtGV0NmpNtLwa1tJs2UoR3QW+DK9
VPRTBEWr12WWdeQLq4tGY+tasLIWemzMkJ1ajNb30sV0XzPB3+bB/b70sIzrM7TWvnZ0K5RY5aD+
8tJS3i7IWHCnT5xxOV5vfWWK9Mrwom/yznU9L639n1DWe5gGc3cObuOdG1/vYe37NXumNGCeOeL7
fUt8t+2MfLUYL188FPF+sIdzz+/MDfJtpF1GrAArsjDuSZslbJxtSCpZW4NYOUL1clcnNHtwZGMQ
dfWsAisyah4BexGR1knsaovMb22qNLMGn3GuHK/rQCWrrIPwMnIgeUAOIXiXNhBBF+vzcZPSa1pz
IqUxOG59mxV41/vzxPaglW+6HcIjxVe2ZNNXZfb8rgZjD9+FYYVYVmgqUFxPQRk8hOFMNj5lLeqg
17/2mQmQQ9uzW9GSZbf4uUujifV0iXlnQ2HODTvWI9QwUx+yEMJmB0C2jRveOeHdDJzfI8+mEEVJ
Ad+DJgfAvKUI8wQkDfzRJFOTMlDvRqaXiV3G/R5qhblv3HYj77c4b1bcpF5V24bjLEBlLG4l8OOQ
dfQKTqJADMabCxZsGs1tC4KOYJKojAalq8cO103qj3X+E+Jy/qHC9pXf5nnYqBS0+QlUvfblrtmh
ROp+fKiT5fijjsw90HDyu4gQs/nVHoZoiKs429XxR9BfCHfp8H+ZDRCOUy1qZVt137jmrmrksWXG
1hDPPvqfIbqmXs9K4YRC7rb1LerwQadFHs5ySYTbR4SUEh8UQGEQ3o1Yb9BqnwxyJ/MFMBl7H4rl
AAF5GSpgH3B18IznuR3aKHCLLfqvFTP9uxzW+l9ZhcC9ybK+zUdrPEmHuzczcZzbqjG6Dbf8h4rh
0vC1ixbe/NSkRlffmmHVyXuQ6hl5XIKo48YD80GVgAsd3C7OROQ9KN+G47TkwxSNmKBXChmrO7+2
7NMERdPf17fcn1LVfz4I660d1I1fjcw2zusduXtcZpJy9/wYREHU32SRGaH8f8ObX47Aoyft1FYD
zaClgJ4AKQnf6q/0tECZ89Hf9T/Ib7ANgErPqpL8v42BXTRiJEzCv08PS1S8YDm6C+78h/x+Tiqe
jHacR2P0o7pXib3P4SZjsiuO87frfV689KDL86e8O7CGHjKqHmMKr4Duk5uPL7PqP19vem2d9FIN
q2R0tnFHT/mOPqOmZQddoIjGbURiEls7MxHxR0Rt/6Sa/h5Ga9kicCd4IXs27mXnPyqIq4DL5s0L
ut0kvS284EV7w3Sdf383XVQw0OGEVKWE59D86T6Po/gERPMWKcfF9uFqtBtKkSFAKxnojd12AHQD
CcvDkoHDemDDlsjGn4vCP+aDPrQxQJHXGAkJoUElcvqtzYfOj8JwYL9sn9ff8F9D1AxWhvxEOe7H
TJh7J1zagw+Fy9fMRcDbIUv/C0Q+FtCA5lk2GCl2sDrlA3G/yKEDwqjoqJvmYUCemCmyt9YTzqno
RquPi1BuFTBdvC9iLbSnTWdCSkf6wZw23lvHvnE57LhLUET1Ef3D86bS7kAUdQH+iFtGKlQ6OTzq
grc534pPXE60oHX77600tZ7R13Op0mEc5FfcGTuIbpaOf0dsOd7DxUF8BuyxNyLriwMvqJ/wThQb
xV8X5w57QJs7KG8IsybYZ7V4ILJJjPF3wR7DaevlfNGtoH1t6gYw7JolapZuA8GcGKKA3p0wVLcR
F1trXZu63ApAtAu0OtKC0omZX+86son/OjvbS+ahnS4uFeBns1qQ5EEoijRmVNbwXL7YCfLgBtBy
7GAtH3yx/dkc7/wJcKh4iSP7d5t7TmTXfNcaoDQY7I0H28pbQS/MR6jSV4YHBQIhjuBOlyVEKY9y
bCK+/Nxw8ucVvTBdelV+O5WzlJivW1DUuN+nxeWH0eusE88W4+gaNn+rfWh8WmAUjqfAgRhWH5BU
Wgp/JzJ2aLloNs6ylU2tV/CD3rPwIJDa3pqSH4F4fGxY9d1tw8dgcrcuXH9eBJfGq3nooONQxh0E
u53iOYG42AEXoL2z8/dWwuIgmeMsmm7Gw3gQdwgZJXlyfZ7/EMld6lfz2siLZg50jNmtTNTO3f9n
RcOBx/mOxb/G6Mvt7T2Jv3/+NEXFDpq6kR19+vlzS+1m5VDSy/wFZ5KErGK3qA66LdsRN/mBPln2
uL8+thVz1mv8s7nLiDnP1W3edt13u7RACMQGZ8NZrO0KzVl4ED+EQ4Ur6rzPmX0CZCUuIPE4eB96
frioIPrbkdeIc6ICCx0MxtTGkA/wo7yFzF9gsy1M6toYtHtosXCfEYEuJlclIBiLydzspHichsfr
S3CxA1x0tZvnGCDu0gc12Ksg0iwgTd63UWZbsWztjQ281oN20TRNgzJpYwiuWeFBaEUWrgw2YnpZ
+xHemfM7UHuoCNczUXg8tLcoKHhafOto1FtlWBcdKZo+j+qdn54KsOYUNrJKRqCcpJ5Edcir6jQN
u64IdoORGRsH88XTBx1pZg4ecF5ZkNy6HSW/6Rz/0NTjjVIitmZk100Ws87eTWTZKvtau4bobAB5
U8wFterqFte7W6e3kyW044EGiTVUB4qLs4Qys+Hkh8L9SA2j57j6u4BWrUVCQMZT4ZC06IyT5W0+
Vi++1dG2tlBDMA/9SJFNFPbvjNXHQooTB+FzyUg0ImktynEA96eMUVf9EdNx9SfBwLlR8LbwTx2z
KhnxrmvvwomHUZt33Req7C1Y8WULcvX7bh9WHKXJNDtZVhETypNegQdnmqOcvnxsKNqtzaPID+B1
YKWFZ8QgTI0lSkEDOEq/+u96D5djflgfzRtTZaHeRM3+yVvoZ+YYL0Fvg4be6o+1s2RRmHnHonOD
SPHhpArxnVjGi+z52/XuL55k6F1z1UDWeKNVZQ0wBsB/x0ZNjJgYi9lHLcrinj7Wieas/SCg4VCg
Ggg0NZFk3wpQ3Yry9/XGL56VwFlqjjqsJ8s0glqkxHa/Dqb61mxefNea1jw0KRyT+aHwT8T/MZtP
lfH6sU/W3PKiCFh8wL6e0okgDllGZr9hepe9sqtXciPu2mS8rr0T7bJvjQAcjZlTVLslhF+n8hct
t6QX16ZG88qssQZShWApLYPifjLtPIKQ20cIVuEO/XOn784Wy0BNNx0Lkcpc/RIO/x22dH996i+f
Ju4Zefu+aWBCg3owICXfheLYWXPqUOMAFcnbdiD3vB+SSYmdQdXxencr5qXXd+e0I6XTg9px8p1I
0hc2kFhZnz/WuGa7nGZQzyMOAs3VN3/uo4r2kdl9pFLqvAia0faIG/mqC5p06skuBIVMQKASO+Rw
sR/6fB3M23l1Wxo9cU8L6+LZ+oxQXJQDofyx1jXbncXiTpUlWBrQL5PjnkMVPVhOrze+svt1QG5W
IM1k1Sju8lQOFAWZvnQ0311ve8WE9crtXBpVA9tiqWHbb5lnsf2U27g7D2Wwb5tUsS1KgLWTR8fi
NmU5V60Zdmm5cOPRrVWNoPXSs4NXDPlhHgy8OkZRn1xHsgNoLoZk7oNsz8bA+MHCfthIBK9Npmbt
HUK84eyR4NS2fD95RZoFxs/rc7nWtGbtdTHagnoSpd71+EMh/4hQ2NbdeuXyoWNeweg4h+XkhycF
emNmULAHDl95UdQRlF829tmK+9DFk+pSzhLXHufUO2KOhaqsWAV9E3UhCP+uT9HaMDQzp1bpDiCp
c06l9VKaTTQHMwRTXvpgC4y50sE/aNiZ1RnpcCThFQs80JdFlImlnkr5eH0AZ4P+JwzguLqKktea
i8WxQ9Omstk+V9BWZ8M8nExnnH9iE5OEK7+8Acu+v7GrVlZFR8eidqCUjsSIvBbKR+FvM/xRQBT7
+nDWpuv8+7uzj+bgoWXgKDyZFG8cNYPh2qx2o1FAWmDqjOR6L2tDOP/+rhfPIUOFWLt74hNkysop
v6/88rY17S3S0LUOzhb5roMOinp2GXrOaWDdvveQKfTCo6eG/fXvXzFsHRpLqb1IkONnp4kv99zr
dnLgh+tNr325/feXhzysmjFsOa78Hq7heTwA309NtbG+a81rh7You0aW4eKACQzohJFFVTsmufn8
sY/XrBliCA6BBK1zyss30f+2yB7SLBtfvnIw6ShYFSBR756/nJOnWnhx13q7jH0T6jszm5cPfb9e
/e1mbV2i5HUG4iU/DlP+ohioS0rf3AgmrOwb5zy2d9sSIs/51I6mlUpi/SeWgEfF6G/gslZWVofB
MlZlmTKBCfeL+qFZCPRYGsh25MgeXZ+cy3lnx9XRr8oI+h7shG2qGjrGoVXMd4YTsgTkvHM85IEb
FTOVCbiucqBgqm58rL3Avc27oHrwZF/thFXTra9ZcVQ6OpZkwdjkjdmks/OTOZ/IEALO/3sxPhSp
x2C1s1tZkGY288xJA4gpD+VT5zXRiBLKoHEjsLZ87Jqog2Ln0uVFl0PyEJwnsdXccLRebpGOrU2R
Zut9PjklSP6dlIhTDXkY657T/8T03/XtsNa6Zutq4gq8CIykXv9c2kcPqlQLB57i8/XmV7azjoZt
rXYsISfrpVmJvAFeeeMCWGxW8JuPta9d0EUjqrkmmJxyRDitIskQfAd/7seMUS8LX8xCDDWpnDRE
UT51kF1n964wNixxxRXqdeHMIE4PaKGdTpVxT5bgZ1NLGoFYItyjfquK8czcuByv9XRenXcOyxST
ZwhbuGlogagYIosdQEtnMxh88FU43z+2FtppXaKCrCpsAA1LpY5Fq/y9NBCQoou/YWYrfpdoxlzM
lTvgQY9h5N8X/0RBJv2xL7f/np8O7EqF79n4chfkFD0j9R66KQVq3Jtid72LFTv7I/30bgmU5Xlz
7kxOyg3eRMKxzAghzicQlTwE3vz7eidr1qYZcwNvndtW76Zt5UTtGfw/4GwKrY1pWtlGOg6W9tmS
SZeJtMgt/8mYJ/E4k7a8mS2ZyQgvQchGI/a4MWMrg9Flk8Crvsy+NftpBqDgWbwmC6HP2m9pm69E
6F0dF2vavZSL4TspwhORrFkkzEPnQ6Bp7GKHAe9UvXpgSzLCrdvsCuzJ1YWToJTlgONGnrH7bbT4
/wXW9260I5V9WuQ9yjHN4LEtv5j8AfxzEQH95pRtrJy1tnTnSX63/UB0S+2shRCJM4rErFQsZPNK
lzFmJvvJJd0vZZ/WyImwtv8BSZwpse3gpRuLG+bLPWocD3Qhr4Gxlftc+x7NVzhyMFjmcCsNCpHQ
qXgr3fImb9uDbUOorNmq9V7xGLp6zGjO5TzQ1k2xd9I2b28Cy3n5kK3pKNu6QsB9AMgrLYIs6saf
GUHVevv8sca1M9+gbcYMMOWmGVQY1IC4/YQALMID15v/UwJx4bmrw1pRZ0s6l/EmDV3CHnzHKQ4g
4JA3tPK8xLWNMHb7qrzJDMKhkyhVovqa0qiTMjs0NPATvPfrJBjNGgonVa+OROYAWAhBfk6q7pMF
fEU7CAuYn1poJrwuRSP/86AoQWKwR4rPYxvmz07tW29lRbO0DivnSx925iGoM+vBmEIFCZsecMiw
qM0X1G0jXDi3gb8VTVjZFn+s5J01yGm0ldsomRpd+42NxS0ScltEQWt+RceaSccf+mFourRmfPwp
GHP24DJZjt0w/VoMbg6RYdgtj0Vomg9Tb81jZC0Ddzfc5opl6TA06fahJ2zVpVYLzOwEdQoViSao
35a8JI+1I+pdYyKPsrGVVs61P+V876bSABU/iK5pl6pCvRozon2z4f1eRgQECI6JDf+1tmDawQaF
yiYIZgeSXUv12GXdf0B5bZVBr0yYDuYBL2dboHpySg2CdzryP6/C6PasHcEapuy3apNdbeVA0/HO
ZjVZU58xM+0IqmM9Yv7KWf6TlOCNvG7Wax1ol2FbOJPvArAJ6aQhbgYzDokTmfzL9dZX5knHtrUO
N8FBEsrURgEjrnbNTUusOkaSPs06GLHRPl3vaNWCtHteDnK1Kew7O81cGt7nsvcgp4rMCqAN5s2Y
c2OOSO/yxHSEjH0Ugnix6Y7Flndcm0b777MSxJsLfJM5pcz0hrgeSllEBYVfAy/w5om8sqN1fJfd
d2NZB8WYimC+bzKSiHyr7n4lO6XjtVzL7CXADiplwbTr1feuz3G0ezEF8VGJ5/tUxjXlG+5mZbJ0
qZWROV0lSAWhvjZLoXP50Fbsh+eTLVe9Nphzv+/8S9HVZivzjqR23maxVbSTCwUZFu46aO4eHJ8A
gzAWRRxye4gy6aktt7Di2HR0VuN5de82NU+X5V56O+EsL8CIHC0s1fVtvjZz2i4PHcdXY1PyNORP
nv+4QFnSrTaqtVfC2br6ijKZCJjDbNDJdYdwdL90gGtF9VKmkg4/yNJ98wz63/VxrO1k7a4yNp5R
dnOBJ7gFBeFJnm/QW+P4E/a6cFExNcevqqWzq6J0UkjkDrHtlcVNAT3eO5cbyzEv5iwmldUmvEcC
FrwvNZRzq9eMWiKRAgrDmXuG94yOAF1f2Eb4bYp4BfyYNwn1Ola8vcldYQIMzIYkHBq5C4jPdsqR
wb5zJydyPQgEoNCnilpV1zEAHK+L6MwbZDbup16Sm5KbXxvf/FZ1ytz7Tna7WCWMmVLz2PD515J3
S9yE/HVCSj2ySIfCSidrodLRTck8eh+Lc6FY7W8zafnSmbR2pzQoFzvf+ZOUL6jVFq+NFfa381yI
Qyjb5nB9yS/aBglcbcnt0O34SGdIhZXh/cLbeDzPUK7C04LsyfU+LpoH+tBGRCnLkS+urJOoQO/h
+gVoz4LPYB74eb39i9sWFE9nh/POsYQVbqbB0jmn0fE+MVIeKGSWP9a0dg4D2t42dm8sKUBg/JsM
Rvt+YHLZCv5fPIjx5eff33059euGgO1vSFv/B5Y4Vja4jdxqnyEzjRTPxsVuZf71QLRtmP4wok47
HU3nt8ctZHU9/+fkD8/XJ+miY8coNMce8MphTVYMEDI/cfHb89xoaHCwg9Fjsop9Xt91zN4Yy+WX
Nzo7b4J3U1bVIvRr15dpTwa+k2BhQ8nB0NxDswACLYZb7aRC8JAT19/VBVcJyzIjgZCcirx5Wj7P
VlUeQCG+JU1zGe4MYkx9d/MhM2goshvpO+bOA74amgCd3UXZEitV8l0pFpk6s8EQ83Dr31k2RwBi
Hge1PDrjM+9D6+ghpvSZkMx88VE6Ek212XyWKhT3ZdNlu7arlo3w4ZqpaCcVOJ79Fq3LlMjuWLne
m5s1W5nKtW2mXbZUoHIm2zk8BfaTJJ+l/2ZsccWsNa15KdqZosh7ByJbtog8ERxsnIGzs0UvsNa8
toTe7OBwaJYxdWS+U32zzxEt6siHyNRIoEfOUV9QgAS+yk5QCjsIsIXYlvlQVP6R4ml93QRX1lXn
kmiLUlBe5vIkGi4h2xuYR8NctkT4Lt5BMADNTblZqQZPYQDQiD+MSAJEpuhP88hvlxaJ7naenWia
6dfrY1lxinowvVbh3CzOBMb5+tugmhj6c6B2M+OqMyJIkm84kpU11yklhEGCMieWTLnXJvBpES2G
aGy2/NTagmhuislBtXY3hqew+zpXn+QWlnbF1+qB81pIa5l6KlNBhx5RnPE5RHTH8+wjocA+u7IH
tl7wR+gLblXgrK2HZtesEIpkCGGlBNWKdz5ShnG4lHMsfSpiVBU7u2rp6+/XF/9yThN7TTN1nxIj
XAgmbhJR8RP17CqP6a/+a4l82T39SlicNVG5ceFdG5pm+I4fnHO0FbQBm+JAZ/MAdsHIAMOOZ7ws
9pfrQ1qxHj3WbnDBfWPG+9ALEh4N025B/fyufNh8uK11oF1SiDdKaZrQCfSLZ95I5BVpMtAlIvkD
6t2Tttza1CvTpcdgi6rxfLdoICIy3M5kie12jvPGOFY2PVSq2bguXg4akECPx4KrTTICaefUGCKG
qkka0WlnzDu294LI7aIt3M5qR9peW6RNCuUhx1jRpcyTxRtDGrWZzKKlLM3jAvm37w4h9K0YbCMh
RS/8yAbv5sdckB66bWvVzSO485Hj6eJztiU3jNis3z607fQYlQhkYxvn1seEtru6S/w71J3KNmFb
xd9/Hgn/POmgDqFtvMLw55IJLNQk+/JlgprqbZc11g3CesYxCPmSR8TyxnSAiPCpHFr7ebH68K2v
rDlRjqiiCeyiMeLG8mEUEIPHM50keZ41B0gJNke6mEaseO3tLbwR465R7AUPSOOwIPBxI4vc33dl
0KNKLpQxA74zqj3W7wZU/O+lo9hdDhZgqLlS+8YeM9RqjHV7VzqlfOonWEuXFXmccYft2n7O74nP
3VNljUFSN+N077u9sVc296IgnMzdxBk/2mZgPpUtmXcmsjAJWC63wIMrx4Ve4FVB2S5A6E2cBrM8
snB5XGr26/o+WDno9Ag57cVYLIvVpay7N1Cp4OCl6owbjf9Z6ktb4PyufHcdp8ZU14bLRuBaenpX
A4gyRZ4avb0qpuE3KA5YIu1WPrdAPr9li6e+uJXwdrMz0tPQ+MFxsNxxX5ihswP7A439IlARqD9o
yqGb+/NDU6DHULq6DuqWYnZ764l7X0Lra1O/XG96beE0F2KZvEQMPhcnTxXtPQGryDOo+IONl9Xa
2p1/fze7oWX3Aaf5dAqC/th4TuJJ564Lzd31j1/x53oc2O3sYjRzMZ5AvvSkPP8ziOa74yAgelpS
9Q2AyWLDp69Mk17tXBWV0S5LyE9iKL76Fb3xJ7j166P4c/xc2oPaBcUaw4IRGHOaZe6o4nzhfbGb
3Er9DvjSTHHmyfa3VEGOq1Fl0a9iaf3HKWfdy5A7IGYuwIcrAXgfkkEFHMQlrSN+lbIcjkFAalB2
hdOd7VT9V1s1/S4IuPNj8PzlB+PesEVru/Ku/UfQtkciy1HU829YE+zn0ohGi6cTCquzhR9VcVqK
+VGUQYxVgs7H85Qt+3L4NIDa6Posng3230n8R/MWpEzOOCnUgiFa6j7MvqHeOstoMEgqj+VkWofr
/Vzec36ovUBzZOxICwDoqRqDMzy3oj8UnsXIcNiM7rwKbAWLJaeN3tYMSDNPZS84PlwxnCBMu+NZ
zndZ4x/4Um+Vtq7cvf5cLd5ZKHI0C5R7pvE0ZzTK7bcSRdz4R+Zffc/czWGYXJ+2FQPSU1sz8Rqk
MFDyVS+uB8UVv32wrKbYCDKv3YT0HAZfWicYhg4EORShpyFz/Vjm808HJQ1GQPbgDnSP82KciBv8
kKR9vT6oldXR0xuzOTZuWXvi1MpqOChBWJI7RpkMPvjGP9aFdj6xWZWWMwiJcGb16ENDu1fhvrP6
n9ebv7ybQRb/t4POgqbObNfsT+Xk9JFhGw91s9DIsPht47v3APduAFVX3n16DsPi5QjN1VKeArlM
97KtikcJcWJce2x1i0ssP7Sgx/hNpCNeMt8JN6bv8rb7R90c+FibAimUp97onlyPvDpy3mJyWfM4
2u0RHOoLlYw2pxmn5tfAavljT0D0EE50eKnaTYrplSflPwLnbtVbVTB2IH4K+X1VtUkl7B0tZUwa
ngSK3eRBGxtMJA0jj/lZ3NGmVqKabGMSL28SXy+N9pFrJDPUAE4g5Kj/Y62SD1k3DYlrVDIpQu69
BsyFUsJHtuQ/Ut/KtCansbvzjcRsD860sJ2JyOfnshrAHwCOhJNpqC2K0cvb8h/N7wkVt0tT+/Rk
9ZQWMW7o3vMY+GHUNYbcDVadSxQU921sz4UcI1xDw6frw1zbPdrT3Rt7s5jE5N+45JlbD2XAkzB/
WuiH6sWIrzNNEZVnBTJC/o2szL1crL2byUNjbIWfVgxLZ5XipWJm31g47gEEzsRDVXy5Pi9rDZ83
4bsDCTVchV0gkXuqClE+Ujugu6Htt2C0l7cy0ZUI22ApAELs27SWbmJ23U9zMWhU1ONP2wKiTATe
y/VhXF5eolO2ZxUtJ1uZ8ykrRaJ8IL4ZMESIBixef7jexeXTh+iahG5Nw5EsOUvNGloS1TN3lj3y
fNcbX5so/ZpTupVjDW6X8vBTXpZRCcJUAWRSad6Otb+73sllakFCdLL2bglhZs55CE/dzQPKJh+I
mdx4LH6wjgU4ZtPmxhsBHY1QKR7F1q9P3pdP9NOn6rAFULi824iePvRUtzSOY80nFF0/jdI5NBVK
xa+P7jLSEaPTTFz649hJOrO0nMcMklLguA/wBI9INhX3vl+YURZ6RoLnSpAoWcU9Xhn7gfJ8F3pM
HY3MrFEKwZp4Dlh4S5vagXQJCFmvf97K0PWsY2f7qoBMHRJRihymzgfryPz5etMrO1OvelGV6EEa
3M6nYbafked6CwRQOY33+3rz5wP236s+0bOOTlMsE5jGmjQAJDFgZtI33x0Hdf7hrStPJTbt9X7W
hnG27XeuyKgBKEBYpkqH7IsATVv/bBU315tem/xzl++a7kfXVGbAu9QHsyPEV77MPNgiMFr77HOf
79qeq7ANzKV0T5MsXmQ5Pptl8dMZNwG85+17afo11xC4fh80ygtOStrjretV8AxBMe+oCyqZgg/l
J2dBoDMYDWPnA7G5M1nLN64il+fN1ukd2qlnZW7MXToU+dFpbahtqP31JVnx2HrlDFjqGwcy0OQk
6zGqPJn03ZMKgLbgW2fm2sJoj7kFTIIocQdRHqdLiE3rGHceBaZZMlkmHxuE5nJKS9ay6TNy6ofg
ZPYos/Zu7MXZ2WIraLpyMOjJwCz3jKkxwcI3FkASRDOlYEiF5smz8hoWoy4ZbCX2MH5ESoIQPS8o
F8EgsWGB7KVjp2EYduHo3RlTv7GdVtZcTwwulW1bhWmHJ9sABXVWQ5BnyQNrh5UCo2tn1xtH9dqk
aZ6ksBzUplbEPhHGk6Zh5p4M2Us4OTcSnOpeUU8bA1rrSPMrYiZ5RWRPToNPQOzjZ/FYVbuW1r/N
xj4YdfCxpBohmpPJFe7NhTkScOIYT1zQk23acUOr73OrXs38YykGbIC/fZmXZ77rlGegav49KFQU
ChrVuI5ct5bL3oTozPPT2OE1as1QdS7b1KfW3ujGjYVYsXU9DQgmTNBy2FiILihe83xwY+QPXgnY
1Tcsfa0DzdKhH8mznvYmpEnCiEJjpSfQZtp4ra80rqf8vJAwDzTIc5r3SwQBs4MLHiwIEG18++VX
FxQF/15VVQCTrRaIFmMHufdNIXlqcMTrirY7BJZyE1KG9b4DXfxhnNmHGDGx2GebeXcuVkNhgq3W
DU6kNo5/hASHtogNaK7Y5aY474pH0QtriD2UPfdngSrDdp+VA0Ox7/A4hvMPF9U2H9q2tmbkfSC5
7EeEtqrB/uSx+Y7O5eP1ptcWXjNrtwj8wAyG8JRBKoQqKFWDHpNkW15jJU5H9Ayssi2AaK3RTI2i
/DyTurztef1/zq5kuW0ciH4Rq0hwv3KRRNK2vCVeLqzEibmD4A7y6+fJJwcjilWqXGZ8IASgu9Fo
vH7vb683/piMB9ZUPmioA3seDllGNoLv2pzIv/tuJnmXlZ25RNyy/Lw33DYvD5W6Vb4/TzsCuxKO
dYJWyVKbEdylhcYhaLrTA6SuyofZVLWjlYM+GGzi+i0zCR7mCzM1n3lN5J+yRMv7gct0Axp1cp4z
aZn4GotOlbZbKrWJ+pS7utb6pVGCSy5xc2l0KMRgCdfcy1by9c0zY4lvswPkFGyJTkqo2pUzS3iR
AmOkzh29rgGd65ymMPxqynaQtnfmsQDGNag026nsI8E5bg0ySOFsFzud8scSL/6Xf9aK74nPuUkM
TW+udUrIWxNwuQaoEvTNFZZbVaPl4CzRmH/NSMQSgm+yyDXJ9W5C++c7byVXm+9BPOHWxhZS4fzJ
RP5HAqbHRT4rcRnhSeMmjftnqx7/XP7tK+4gvqeqcj9r1czkSAPNOmggG39WkzegKa87+cSmI8hz
daSRFSVkkBjzZDnPH61+gmxdY13FDqyq/2ssivt6HgaKLLeQUmfWp6Bf4g3E7NdHztm2EAI7Kg09
Xu9BxTHrfxsm7XLpqLLXhciuYYHtiudB21h+0smgfdEOckFv+0Lbs6LfF+BZvrxJa6Ys5D1MWsoh
leYFNLqQBRs4dDKPncpAf73lLCuZ4lc0+3YaQuxAUgalsENQm3oc8k1dUQPV/plB5QKVn9118xBi
I5qAaqjUcyUEibCvL8WfZiiPIBo68jndIps8L+0BcxC8UW+suklSvY2SIRlTiDu2il8pvdo7Sg9u
fwCijPizNrj1t0sbKGDxtArpNKWPOqVQjoPA17SLO0kNNHvAL601+bmalqlx+FLQd9McimNix2Xu
zoak7QHmZyChH83Py0u04upiJTVG8x8lvBkiIk93s6GG5WxtBMTze0xEGs6l40uWLzmNiF25IH70
QWP/0KrsWSb946zFH5dnsHKqE5GSk/QaHQu5HaIarcMtWjvSPvuBXCKFjqx120AbW03655YqO60u
tuhbzp93RGTlLHLIboIZBKXclOwmGjv1qUSJ/hteK0G93CzjVqq9csITkZezToeM5XLLItv6dWLu
yO4NC4q/aJ2DjPZO1RY8lJVhDa8Zjd+ymm2c6Oe3TxXfTIfBBAST8D6CFmeosbZypEQN7QpnLpjA
GqeU5Y0U6bwNquLzaTzaFVpILEwwyca7NquXfT7GW5KcKyeO+Exa5r0qGYvKonSoDokVP9OchCNi
6mXzW4mVYt+XnKJQl1Q92BVJ69t4U46Vp4YCyi6xjeVZm8Dp799iJbifFdTrejkkyehxBZFszHZ5
vdW4trb6p79/+/xk4PNQrSKhQvTiaCSq7aMUvGVFa18XjhIr75XJ5hmLeGprAegtmzuTy/nGM9bX
sX7muBSxSS3PM4mMXA5Ne6QHHVVeT614s0vGVkOvpJbf1TqfnVTiRpB2WhmQuCr3NdAhjswl5mml
lIflSKtbqvbZz65srefLdrHmPsLZIymMjNQgMoDecpQz27HzsI673QAWUaPcmP+aaQhnj5IARGOC
8TacFlt6S3t5jAodkEGSFlsYtfPzICJzd0sJTSo+dVHB7gtTdVE39GUFLEjMj3XFv2axiH2Kst9s
MMEVKSOlgZI9nXZ1/4fNhZcbzLO60cU7xoYjrU3l9Pdvo/CZpPWkJiSUiZo5qTbdqvn8IDXZDhT0
oF7V3i7P5vyuEPHFWs/URZ5idIVR0PjblnxnGfmB6+1GeeR8xEGP2b/TAK3JImv4fti1qCbQ5qEl
ugvus1DHuXN5BitpKBFZu2erUkHUptKoH9Nq14AWOmzQ0og7lGmh3q4qnzpts9Ib8oyoED6VwKcz
zbKNjj8jaV96HmsB9D6VSDcb7ZVo2nVEkSoREVAZN3qUR/GGqjHzE50bxFmK4V6yqsFp4urv5fmv
7aBwaddmNCqVBV4GW/leK++znrndwv3rPi5EBgizMLsqGAX7ieornXwwT8EpU680DyEm2CktU5MT
GlnkeWY3clEcRlCsA1a5cf9eSX1MwVmzpVIYV+YBZFA9+rQ6tYU0T/pR2aNHWTY6sabdFjTbiKMr
W2EKTttlTV2CV3uIhv6R8cQh9Vu1RdS0NpOTh30LCBalyajh9I6Y/qejpaOiYaIYfhvWjTQqh4Ik
u8s7vuKx5mlu38YZsgpY5zQborkdwLg/SdNzk9nMV4ohPWT10GyMs7ZWwlFeEtkgvEImnNZGWCp4
mkxzf2q5d3ka55WdUMIUDnMAFWy9H+AWxkN7kx06x3B3nROg6/LNYE7jqQ9LaIbSnvpPaXjQUW96
4RsqG2tbJXgk2hymOk2Bw1bi+jAZsmMn95Oi3scz88ulRPC5rqeXmIJ7pvWs5ikDw79cNPWnZdbW
XZ9AFlurAcGpBkDpL6/m2mYJfhrrHcCI6UIjvUG7mQaRIaVFh8SJY/e6C5hICZ2ZwN9igDoaikl5
ILhP+qMuqR+06kATnSeSC9TYVeoBKjGEqDAwViFToNigptB/SaMpH/QMj+426o4ewXPNNW/XkLUS
tmeeC7XLOUSzGnOon7pm7ILWnLdEq0+e8r98El8XNqWwKqJaAxgzC2t0evJbzfuN7V75slhTi1XF
NBcwnEU9XnW77H0ziJ21Iw3n77/BRUNPqmYTcK8nzd+4oaDQ/ZDI02UbPZsx4dtC8MVBDzaTvrQj
sE84s8pQjI/monNHVE3NqwB+GESMwnqHND6eeWTgPJyVwWnHO92uduhxAcn7Vc6AUYQYXC+9Cskw
KOsBLACBrY/KYu4A4Y5W1n3Elo3EaW3BhAgMWJ0OqgbYj8KkgC96BX3X7qYt2B8KJvyymbbgPWeP
FExHCMVj11EzGUcw7s+VYzEWApuw0+LMRTJ0ee/XDFaIuENT5FzvdB51beHRtPLidsOqzkNK8eMF
Hx7TkbKEafjx+/jTHp3ptr7tvNG3P7tnK6qf6o2nqq8XgTPuLLLuF0OeWqzDQGnQEwe9gzfmznCp
Rz3uKHvzNj7qYfXH2jU7uq+2Bj0t0JlBxbALJx/wDgcbYLrhN0l86EHREc9VwPLBw+0zMbodITyc
Kz3Qaf6kxj8v79jauooxuEwBc5cSTBfcActO9fKdEchBEsACHShwulsZ4ErIEQn7FTINeTHDNOxE
d9GA1GQxJHw28tfzWYZmi5T941yrFu8mHg1qK2XA/RHTjbsxuwEDaRwsg26AiYRr2UurS3w3joMZ
8KQbdvKs2Z6mN9Mua+LxFlIRLDDruMB/lfpJI3DaV3JMb0iq2mi8rJhnz6SEA6mVR9pRAhulzrKt
x8av99BzZiAEHA0yyWjawSLpDuj2Hvhr/FDdGaG1r53UbdzUctKjeQdUryt7xVuPZGonhd0zotLG
8a+d3OncLxCCEVhbSQ9hYRxmDmiMPbw2O69lgHZw5/jsPwaZ87vc0SN39jdvv2ZPcWElsvPr/qSh
epKZy6H1lu0kD8+W152BhhC0CrPWzKbreCTHN+34QdjW4XqeRgI2IwSrqhjA5mxgqtKh87knOfqh
hq6t5P7FQYXYAj4bhziFB1QnvGCT/3pthYVAJtNhliQNDje5y27w0bpwo588D/9mf3Ynd8a/POi9
2rEdPHL4ugdCS2xA54AvELrCtcsOfTh82O/5nfER244+O7qb+vHGip9/K8XCCAlNqiUtJzV+YQsL
QNkmorvaNd3Wn7Am2U2yZ74BPb8eYyYebguXI9HK6SSqFDTMzC1JHrDRRcilKOssR8FrYs23TPu8
ZYsqBb1kaDMObh7l7RuA5WTaOPO+gBJnXEYUI8hjtCovBT48fiQ/IVvrnGwJZMp32SHevzdO5iT+
6IwuxDs+1fC0WeF0kzvsdgsT9oVCOfcLxGyoNdFraeEXgN7Li/dotTigM8BP/P4Q38Q3ptt4qDPf
yrv8QP3cl7zYt3w16HdgunvZctQvoNC5XyEEr8lsqDkmyFanh9mf9uwYh+PN4ikIIiUMaIxsX39E
Y3DADtT5xVzqpmF/Wx9Z2B3Jgbr6ve5dNqXz/YmaLQLNm2bkeSdhQczG44hfyaOJo+0kTdkf2KGA
Z71L7/HgpHeQ83CAbIyk5+awNfwXGuvcSggxqx0p7hn0ZBGe5r4OzuRkXuxa+/RPfp8c9NGZ79SI
R9mPeIdH0pvxl7arPPTaRyl2B1g+H8y53ta+nO9zxGIIcY7nS2ll6SmhyRzp2D8z8Oe+GPfmjwRZ
1E13pH+738qGM6ylEyI8HUwSNs5dDLYczSd6L/2ubk2X+fNOD8kNdnnjoWktSxOR6mTUphIcPjC2
kN3Q++Zu2td78xEL+mTuF4iR667s5H6514N5f9mqVpJbEX7Oc6NTjBa7WmSN22Uynu22cLYrse9/
8PNGyZgsn7ZIJQ43fFV/5awFBmaL9motsxAR6LLZUtlocYy2O1o7c+qSBz1oDslddVCj5kfjkY9S
32nHbmf7/e/iFhTYOMzpbfpX3ahwn3/01myRFMughT52p4Nv3M0uDVhg7aEwsS+9Isz8al+4nQda
N9j/EFiIU2w/bWXXazsnRCZ5sRfCbIIct3SkV3Y/3RY/SDAf0RQdFm9lmD2B2u6ykaw5gMiWNcRj
rLc1gIjGPjuMz/Jt/mQgnbZerUN9hKxoeqU1CjGGEBlc9zHmhMYdb0ypPyWbEWPNHIWIMc25NFsp
vp3e8J2x11+Lg3pIQusmC+RdEwyB7hbHrT7b0yacCZZfmei3QqcOSCNL0hNyM7uVlF8tem3TPxub
sTYRIZPhVmexlC/IKR6qxwVB+LN8036QN2AqYkfDe07iZJNj9Y4USNfVmkS0eZcaQ6xlGJKq+a7n
R0TDjbxsxYpFZLmtLllNdNQ8uGWCiutBL39fXqa1DwsVm0mV07xPUQ2i+uhL6e+sKjegSWcrsJot
Eks1fJqAYYMhJe0dgTZe3NzV1eiO5BfPZ8dqtxzcPm9DIrXU3M0pS4l8yqm1kPgl5K9zT3qEmqtf
31RBfsDj960ZNEh7rurDwtROi/nNbFUwAGm0RTSrzJemfxunrfR7pRwkAsjTdAGwJ8FulHbnqBV1
oTgDYcH7vLUA75G34tTa1gg+LhuJ1Bun+NF6y2v2K7kDX8yB7pRIujN96RYtuvfpY3tHw3jjjr52
ZH/ljd9WbJTayTJbOHr83mYO9AiUZ/2leqh/xG/AmOP+6De72djHEblJPoaDuuGQa/n5l3r5t3FN
rRpHI8FMC6cCxemR73pv8ttA9U4pcuFOu8lL79hnEaDc8ssO6SPxWveUO1wZq0VwerXg1ciosaV5
OrxWVXIXF1vSGF/2diZ8ish08IQvJvo+cLb5ja87Mi7s3X667XBhbL335xSZd7nTf9f74tbyaNTh
zo5LutP+Lf08AksRMk77vrzdYmdYieb/g6wvpVHNgP9FI4K6Y9hmAf6mzp1iY+PcWxtAuOsk0lLV
RY/42sy/Jh7K1ke6RZi7dm0QYeplrRvUzGGhg9v50lHx9IjteGDv8iM/GB7DHUoJZxgHvZ0P1dE4
tAgql2Pw2rSEcJJB57NtOLZxQiOaJP+opF/1vFFgXvu2kCqoS98PxnTKLhWQPaHtPWajW+lbVfK1
C4bIHoa24SQHKwKP1KP+2j5rP+Xb8gn9BLv+Z/bH/IlGWOXt8iqtxMb/AdcBxDHQAoWgFWdelkBr
BJ29XfJuSqpTpfbGqaWd0oNzPiWkDWZFYkgtwA5eifuuOLn3/H5bOLjb3/7Owt3v2tllzmPqoU5U
Oty19waKwbLzmaIUljuf0c+H0v15ecIrR7MIW89UdADYAw62rM4RvIzGnzTp1+VvrxXARPR5Jukg
tUbHd1T79ada4j7jQEhz/sGezEf7nd51QbPLfdnTH3g4+iiHRvl1TiwiutFImtKmwT7qDJXNvnU4
2JDIFth/7aQRAd0xRC90BW1SUfxjdmV/uM3C/BgH8Q20ObiLHGcv3xCP4m6IPvT58fJyrniZCPHW
59ky1BrpGdrWSPKcxTEIhbYSnLWPC+GBZdIolTMWbNxJR7SwRtlD9cO64WFzjz0Ks6PpXdWwqtlf
F5tvxyVPWLnk+mnxbAbFEVQ/iz+XV2glSxMB3I00DLwoT5PIHmn9S5PuM7Av95PuF1rlDPSvsVWT
O49/xSSEImuZsxEckBiKH9XjHLLAdhY46+jKx9a/DkWMUYQ4YU8Z6boZW87YeDP2d6SBdJ0Cpn1V
DZQFz0ZZeshpdbDBBXh5CVfsQATY6lTS7brAiF16y9RfunK7TM+XP/21NmeingipXaypGhfldHOB
X5bM6YzXOf5gpHeKWHMb8rtMOze2P7plw2POo7DBu34K899MTZ3w9DnGnEcE7cRQWHLG0XZPrNy6
AlVOSTpoheLY6a/e3NJCWVs/IXuQqpSUdYWQp2gJVKNfKulYqz8uL+DJF8+t32nMb7OhALQR28Te
ZDUEXLSif+qk8v7yt1cusiIZUUzmYpKtygrM3nITJXfL7Fiyu2woNiLy2o8XcgQQ2MaA5VEr0IEL
pxUHk3S+cc6slUREwG2xlKC8liozSGsFKgMTOEu8Xh/5UTayOICaAInYAGJTkB7jeWvkE3W6ZqKD
U0Hs+ifIvDXNGS2r2EiHvoAZ5zZKCA6xhTf2USEgmlEl5WaWtME1lVxyF3BYOGljpX8HCYIElsYt
NMjE8kuFBqHdUDLpKHEleU7ABVU4Jm+0gKRd4nda3B0XKOC4vaSl+F+l2MnSqJ6kkAu3AsHuY0d5
9poPNH7sY8WMGsqlQEtTdleYWevLdqd4JUCQgdXJsicBPbubu6mCWDbN/HiIi5e+t+SwUGz70DWN
DM6kJnnmxTj4fZmZ6N6zs8VZlqZ3ajkJO87ksMvQSV9lhfwCwYEFuckwNe96XqW1C/ya/Vh26nwH
6SbwSxeVeTsvDei6Wpk8SyXwSrOMa0pegFrLU1LLcJYTMbyrdTnYP+gkedPSNAesH8r48diOu6xl
BnKwasjuZ3NAnUu1ALAZ+6btHb1Kp/ce1SpcwMBdsqs5aBZdpSyXmxl0Cw+ZNfK7CV0qu5TL7etl
j1lJFUWSeM46ImGHzMDWFq/KS2j6vBko+eT681JoV4VjSwQ6G0UMNGBlWwG0MZD8GmV7rwLV5Fh5
fRUfmGaJMOdZnUtwRPaYB+sHX6FWd6cranVVXLFsIQIb8tLq9SyZgYIQH+etYyujIxeaw6SNDPZ8
xLVEYPNoEj2DTpcVxLrB9sguTgVuQ92P8mZn//ngaIngZpAHSGNlVlLQ8KF3YwY9AA3kGCFNmuHV
7JYtXerzJmWJAGfDtgrcpBQ7AL2luWuMtDvITZ7vQXYzuGqs8l1atfyqgGyJmGXbbqqkL2wzUPv+
NRt7r6/mLSDQ2p4ItR9D1cG/hiQ8gGA7KBf+otEUcl2Jc9nz1r4uhNfSjKsuMywzMG3Lb5XYIXw4
nJTaLn/+fOHKEtVaysVImqawbMTKqbEdmkvajZJPNXDmteRpgH7EEMIoxrCe6BaAcGVKIjVZaZc5
1dPWChLZCMpW8aCbdduoyu7ylM4fvugw+zdzMDSjNaXStgO1pvdVou9J3G4UjVd8Q2yo6+sEgAPI
RQYDtbOHaSjqn+VgGLctYfKjucjmRiBZmYKILZMTnjVsaCC7UaB5Wyfo4kZX/kaiuDaJ09+/ZVaK
sXQ14yWWv1QhZqjpUUHbh5EN7sTSjUv/ilmJzXnUSlVK9doKiNk9GMRWXCgvH+qmf1ma5XaWSOa2
fNk4nNbs6bSK3yaUnviFFuilBM0Msn0VD7SORdDxTWowDl+2qfPtGBp4c/8dY5R0qimlZgdsBOyy
sCge4qcS2mI1s/UjNJuUfWGanqVC3d3mqBo2enOgct6PYJgwrcLJ0NiUogKt8Fu6cONw+Xet7aUQ
e4g56XJiljGUgvMRuhlUdto4eaVTdmiKim2Y/doCCzEIWlLAZGdpHNQz4GygcXWSUf3LLP266Cxi
fru+zge7NO0AXAE+6XlQqPmGJ638dBH0a/aJmS1lIgVqlbtoe3NyyNjgINgIn2ufF2KNzvK6tvv4
JJ6Tdo6u5GBfMFUHSknvlzd4bQAhpTDttDKsBBvM2rJ2oVQiu0WbA3owJNd5jwj+LSvaLwtQekE+
SQ9yOr6Xrf7QJ2SjyLg2gdPfvztnOxlK2nAFCzM4aEMEZ34GbZrkOtM0Bd/P26SbzaXto0I2vErv
dYf06VHt6O/r1l9wsHFOW4bWhyZKzNeOVs4IedHp5+Vvr7zhWyIKF0Jw0KhrqBKNU1cFSTuP3J2L
OHUL3aS+HmsdFCOk+bOrZukuX4bFpW2LV3cFzG73kM3Q7mdoES5ugXaJsJ/saSdpEpR/IABwrA2w
qLiJfbL5XpsU2207C6koblFkKzc5X4KyRHCvpOR2v1hshkBCaYB2fNwtyryLKT0ousKc1JL/xEn8
No9bbMgrVRVLRPbKkMAusSxYsXowb5Ixps/g4UVvpzXLzaOtmDoQf0PPAMpCxcMBkgz3h9guLT8F
5flGuPoC9v//ymuJKN++bBPN0ugSxeYEPWA0T5oGgPJdNntxl+iak5P2c7bU4jeaeTsglkyF7Sg0
tm70aR4PZGm5QyZ59HlpDqHF+F/Lbs3byWy5i/Rbc2oj1dwMHAa3EzeyX6AYKX4NIKC9k0ydvycG
1ZxsMenslPrAInnO7cltOqUm0PVbOBpr5Tw04rgB+lYZfCrHBpIVyGwvMaluGmKDugLMlC+aXJ1a
0zrQ/AzNhFbcPPPHXALaF/xL1b5SqheIH+hRzbt0Rxgje7R96ODAL2WfyBpzKzbZ+wkT33UZid15
gQgG7Xqgg0mnQSVPrzw07dBHHM+56hAwWO4gU2Xe0sG2d5Mkk0AHZ8a+LWbVrc16ivK6qx/QI4BU
t16mxEXtB5V6lurl7KK/hbKgaWYJZboue2jSE7mDQYmuQMJpbD8ue+VKwBKh1T2YbZqBj31k6iPx
jJrFTsL0Bnc5+TpwpiXiq7W+0G3Wji2aG2eI8jUhKhHUybr5M7fNjYxlJTMwhLhrj8RiCR/aqFHe
Wkh2S0iKlM8ElnN5mU4n3DkfEAIv4N/dwqAWF9HSkrwRscfgvenKmRnS4tBT63lp6pfLY50Ou3Nj
CclXMSSplAzdeMPm6XdcnjiDKtXpk/ltkuNAAf3gxqKt7b0Q7ZXWUNoYWo+BZWT2K4cay6NhaQN6
Ho2K/b1uMkIyhdqdDeVTNOb2OKlc7UQTNo/7CrKYVT2gsG7k1x1dIvDYRuNDwy1U7Vva/jDQhIqs
cKeXZGOtVh4qNZEws4tR4BtUA6T6I/UrVnh1f6LvknZaBopu/YcZvyQZ3roY+Ct+5GrjIG/xLP2q
GwY4ev/NK3gdQ4AX4j1hKfO/kDHx8iHbwVH3tBmetTZzJXsL63ze/LSvh81vKYwBeox4UMkYLXPu
N1Lqo30Pim6/C2VGO+KGWZw3Pe1/SCe6yPlcNnGoQZZ9gjTgDGJqNduiA1+Zgwh3IpbKcU+QpRCM
DI5Vto4i1aD5p4fMCpdG3sjGzgcdNL79uymKatjMZJgEk0KkK56ePavF6Em97V92nrVVOg38bSuG
VK90O5m1iOTDL7lqJ2fp9fs4tYeNGawNcPr7twFKAp0CXthNNLDMaczGIbRzafJ0+eefD5qaCHOC
+o2UKgCwQAUhxnXNWpYADcgRL5p3WZ2eqTTek659uTzY2lSEqCkzGRThnbFEs2Hf1HVxXyt9KE/1
lXMRYqWmdGRKE1BU1Sfu3xzIfF66tFjQVyO7dcccZA0bZ83pTPl//NdErJPEmtowO3WJFNTK9dF0
y2bj9WLty/K/210TqlW6rCqRxaa9XtRPUA7ZuLmtfFqEKQ3WWIMPcGiivOpeSGm+FDb0xC5v7Yqf
iTClTtaIlPWaEsUWlGdIw7y0ZsaBt7Huqz2/6u6siegjAj5O3ZbMJqqgfxT16Ip4oGXXuRIf9cPl
iawtkuDPuiWpXR1PNJLb/G1slKC0541Pr5i/CD8qLIm082BKYc3+SHh2RYFWJlsonbXfffr7tzCh
gaRUtlQKeNuCKmkXmstWoF772YLX9vrA26UDL1tZd8mPeOj1W12lxZ+EVemVKyN4Lp5VWddqhh22
II4gfekly89F2QLWrk1AOJhlPiiTqaZxWJhorVNLJ10Gh1n2laYveGyTFzlYFmQ71KUSHdDopbMf
1fipSVX3KpMUQUJo5la6FICXKMGVaa8zad41rZYF1339dDJ8MxxDtVNWJzUMhy9eYhiATuuk2Pjp
K0svAoGaEVSJigWGWxnoYJm8jgQSAxPZWPmVFELEAaGRsWRFnVphXaA9BBfUBSL1TOdBmT0YV5GN
IKs7Te3b+vQZB3FNwcxwAfd3qGWx4kECq/ZysLNvdLus+O5XPvttiEyWKqMh0wy57yNdbqvl4/LW
rq2+4LlLl0FGnNEmSk3gPWK8Y1Y2vytUunFWnUzkzCkoAn6spSvjhYBiNpbRxmdplU/j/Gmq+v0w
57uWqEiyqy3N+y+bOTea4MaKAcGf2lLHaHxF3al9s190APsrx7hRZ8D92Z38zN+f2IOVOMvT5QU8
LweCzRd8e+qaZQEZaRsZXT/59VBrxMd7ORLi3CRxWINX+aepcvuzrGPI+6FjyMf7iPmYcry8tSk6
kHM0/PpNY0M8xJwKhmeHrGk+G5CSH+W2UP/GRMPFEWKYvQuZpv5YxZkmO12LhqHIrhT9Lp3tIQcN
DTiv3MYa4y2E+IrRiVAjo86U0RzaIqpUKyxT5Q7Yy/I6xxQRISVwIODRqZSo6ZOXYR6VoGoTG68B
JvMyXJwfCmkz81gxclkwi4xbfR93LW6v/eRwkP3P5eCV+Z/LFrD2dcEAUhLbaZvg6+NCQY1Se7L2
c9SvqxWrIr5gjk2DGmBsjIrRLPfEBt6jAY/XviVjv7s8gfM+qor4AmqxModcnxZJxnyv9b3i5y30
a00VgTgzP9CZtsdTknd5sPOrpYpwA1aN0rik1hQxqSt/ToCf7oZ24JUj28MWD9l5u1VFwIEkzUmp
LeMSGQvezrlT48S97tefZvUtDNOKVCPNNAQY8w84/zr6nm6B786fVKoILZjB1XniHpijQun3toTW
1IomkpNXMZillgyTQO5w3SyEoA/xV3kGmmeChEA5+gZUnryuXiDAnfKNqLi2A+TfdQKPxTRqhjlF
WTL8zTIpyrt4q2t/zYIEb8aTUjs2mSQB3DFDq7ruy9Sx9Zw+mlpqmO7lJVqbgODUCeh86szU8shI
uJ/Xxr06pg+XP73ygqKKUIKspKORxlkeqXIT34LrcgBOmIGzvl7SZa8OxuxJ2PYfS98NpacOsuxW
vZ0dW0kfg5aOi99To3qlWVyFdW2gimSp0r7WK+Ssg8yqAOoK+SPHg/k+ByOz24P44PXyb19Ze5E0
V4vbVOolvkSTjUqPxTn3qxoyTBKq3Rumc/59RhVf4TNVNux8sWe8UwwvEMXE66fZLFCUrm4SG2LR
k1o5xOL3miFt1crO30wBY/vXWmctl4cBaKRQyt91bjiK9hqzY5FsxfAVlKsqPsRPYHjujVQ3Q0tL
3DLV3UTqfADtHBL/VOfGN8vyIalf43qLRmRtRoL/0Z5mLfTdzFAjja9Ib7Ws7fL4Zig20tG17ws+
qAwFi3N5WiKZ3S0lDZZYc0gamaOx0Sq2NoDgf2qWdgXkf6FyUtxUJTCN5IVZiqM1G1a28n3xiT3v
7XyoEmqFZqY5rfp71m2PaL+1ZosMfSWci/xaStPncU0LGtHiPel+SDFxOyjqJTL3LLneiFIr7igS
bc2JlmvpCF9hxgdyKHAo/rFwcFz29ZW0QHxjr8CLWcqqOaNsGRr9R991aMvlTgdS7OHET/5xeZhV
5ziN/+1MhRw9WkRHlFMWs9S8LMs+zQk0eq35kdTJa0nlpyQB6yUeToZkmDYmt/Ioq4qoqFFVcR83
JiuEZ/pDbeznQXN5T/1uBEN2DFX03MoqLytzY4fyBnLzpB02LkVrtiFkEX3b1VYMyaZoSFgwns6v
Ra32kCx97/q8APCSXudFItAAvZZKHE+gGzenJwtdX0VmuvmM1uF8S/NhzQLVfzdPL3VaaP9x9mXL
keJct09EBEKMt0COuDyXy1U3RLm6jJgRGhie/l/5nRs3bZITvupod4dITVvS3mvwHFTUICwWaseR
QEAPNy1AMfH19bH2hUUo49OYQVdkcs/zCLNL2zDGgy8693YIRL7xCWJdfu5/H450CWpAHcMVZsG8
cz0x91yQRsRuICaoQkt6O0IiKlRaZbuZkx56SG7aJv4U0EOhlHM0YeMNHBWjrwXsUZDqrdVZk9IK
a7fOcVmHX4+jIAxq1AryxD23sXecdJfJEdl6AaTPXT5ANtCGHHys6egmdt/l0Qgdu1MzKi9kXt7c
CNcVEe2D9HlOfX1XT8Bem3BqfIbgevo4WQLZ1MJ3djLw2Knu2uCQzyj6mB7PI1dbQ8SEIWIIY72l
niXjgDfFaS4kdCB6QDSBxh52MmvKpIKW+h6mLOo7oJTzrrREc85sD7jscjQieEJOL6Jp2K6q+Lhv
O5IdvFqhnFn0gPGnXnkyoGoO3mnjlbcFC6wfCv5kbwBcFLCnnZ3gryxJCc+CAS5JNX6+hAssC+u0
Zfu8tfXe8uoxGthcvZjFrPe1UuZeBW5zo3rCdrQvzee8L7LYY7XzwIQlHgEs8Hal7oJjNfTND+UG
7wYhMrIM7kRGXxVxkblByOq5ObqQU8R1aICPiN3QCDC0+jT5nfsjh9vpb56a7MXztRPrIivCYDLv
WAX302Ksyj1AC9ZRieIv9zNyrNhQHyGgOJ5QVpORT/0Gtq/5dMwbCXaooGRnjtb0JCeJ+SZTRcK8
LMTOrpEgur4vVoLIUswoc1sG6Dx8I0fXGorQ9tFTbVrDPlB2dvL8abolJgr2GwFzZRsuJY6GAAKx
0CWzz+6cndVkHmFOHTK9VZlf683lnP5wCJC+A+A1N2yE47yH7SgwGfBnniJuaCDIPA03wEIUT9eH
bu3wX1wuIDIKE+zLsellFix3SMdD6J09dYXd7iR3vng6L3E/fIAwqzsUfTJU3T0r03vIy7+U2ZZs
70ovloCeKoOIKfckgEzdrfDuGwHipv+L+S/XB2nlBbSElARKFf3AOvfcFx6qcOUz1enb15peTHan
BKssx4OaLMa6as599iVzPJsuASQlnVKcrGmXwBbxSdn8lk5i49Be2QDu8pFQ1fDOUMjAZt0Uehz6
P6S5UOKuD8la68tzVJVqIr6eALBwQ7+5cIvgcANlt681b/17e8m5JGqGLW8y2zjaGHPgLwVyTJh6
YPNc/8Taclw8CerJMYyma9wzPDhSyKpM7zYZnotKW6FrbDFT14ZpuXONsi97DwLzNn3200e80kZv
Y35X1vtSfK6Dly2va7h26o7Vd36ZjhDcTcm8McGfU+CotUxC6smd3Nw0ZdINZumEtiF8CPY03TmY
B+9AaphI90qzfear5tYjuri3tDcfghRelX3h+N/cqlUbe/vTYaRkefmdTSAGlAeofu+OOV6e2kuy
2bISWMb4x+vL4dPhxCcWe3yALWbPu0AnAzPzm3R0YV/ofE3HFoO5WAfKyFykXQediFmDJ2ppoLB5
Ys3j70zpjarXyiD9J/MKOlqalRzfkHg4QwlLyhCGaV/ZkZQsk66dMMlFDqVNhpy+9LPx28/Va47i
1PXh/zSLguYv5+yH83T2igBC4WYLgyb5AuXShKfpbQk0YAhl/Fc2l9+pXfxjaYBqrn9wbbQW823S
GbDKVkDizwBqS/XwK7GcUZ1S3v+9/oXPNfXQp8unP/TJp3LoigkgxxTJBzt0hKgjb1JZBFAH1C+9
3o91I714cJsWivxNLg4ZgzE5jtwiZlZHjkHWCvhKOXNsAB61m3oJIUZlpM9cOQOUqhmPStPi+J9r
6HWxyvs79iBm6Lyr9ynKoMhzON4300y7g6hofqc6sJMR6kBoa3gWMdxvr/d1bfdc/v6hqx6eTxm1
mEyotI51338znbH52kwtk1GtXw5lq6ROjFKde5fvkR6/L8S4sW0+f89j51v//u2yy6zUtwyRaABJ
To3k4gBdhDkqCi0OZFbGnkwziy1im7fAW0F6MVc0vj5unx5CWCKLceNDhfcV81GxquazRkY0kXwU
745fqW/goG5x8Nc+szitiWf2fiP7PvEKq+1CgJqnLszTDizl3BPuGQ+wfv+1Hi1Gk1ZO1hi21kiE
/bLql1xOUe7h7fR4vfmVhRYsTm3KLB+KqFgMk/wzkgd/fLne7toILQJ0E0iH+oWQieM3NISO1ZPo
xDOMi3d67DZW2so3lnn0inIITRb0QjizXsCpjsEbOGFVHawy2FDdWBmeJS0PaQcbLlclcNVTJSLV
92A8WDnbeIestL5MQvbSnPilapyY7Mk1/wZsKyuz1vAipZbKfnQrgoZr/mir50B/iVR18R74995O
u6BqXOYDhdNBtsM3wiGFFj4R8fVVs3KILFOOjQ5YFghYlNrZGGp2Q7oydLa0R9YGZXF8NB7JvcBr
MNr8ts7eKdLJ13/1WsOXv38I1qlmswmLhjaRdbGbuHME3HNjhawNyCLQuO3lCdkMKvGldwsv8aPT
9r/KPtu4pK3cErxFcPHbwiiURSt4CgV3gyN/VjR7BybBDCvbjrOsPAkOIbgq3Sh9rXVnEW1E5dGJ
TE2V5IAVHpmRkxjQZPNtUBYpvjgbi8hDUCjq7DwrkkqkM5Jzg3UuOyk3VuhKzFm+6clU5DWy4Dox
YZ0VDs14w/LghQ3oCWQe9e76ilr7ymL/IsnYM9sEtaS5uOGoKhry22xksV9u+OKsfWCxj5tJ9anF
Z9SxhfUE1cQBWivBN8bErZ7839c7sTLZS8JIRwJeWARHC4yX04NXwPA7ZBV3IHUeqGZruj9NHAEq
tljCLgsEMzPcO9u86yODG78d1kBaIr0hzI1hq/lyvTdr15qlrLGwxgAuHSDt2dxKd10+/1RKnnrW
7RmBeIKad2k5xEZNzrXRbEzTSmRZpjMCKEilKscQKnLXke+puSUGvDJqy2RGYzNjCCqikzoQZwE9
EE2AeRx+iwrJz9Tf2Iqfq5JTslTup1PJBS7sMhG7ed+f9ClP2jNN3OFb1YRQr4p57IZ6J076dnoa
v+vv9pspw+5vdmec0t3LxtStRLmlyv9wkc6xjAqHeAH/07+wwUa9+gklJ4iRArFjvk5qK/+0Nq6L
ADdYjgCaEdceiMCGFaSvfRZ3QoZD/oZL1sawOmu7dxHifJ+ntuHiZWqMwxj1dmnv5pyYER7dLQlL
RqEOpEvCIpXKZi/n1tvDby9/yy2SnaDEwg7N2AErMDvVU9alQWygInKsG0gO9IPOHuBAM3wnxSx3
g6uhz65qEiH5Ncba5dCM94Rx7Cba3TJT9XdWRehLmjGYtbORNO+OkOmdsOBdKNtBA6kYlHgK+kaO
6xOwXWnvunvS5jR0mIwtiM+bwRDEmdTtySstvqczFTfWNA4njapAHlYNdaGDbc71S1FQdlcNrIEm
T9OHvlsFuzrLqojoVtxnuanu/DTnX/IrQWi5rKcP5zrB+QfDafhijrzDZBah10E4Z9yCpq5s7mUC
X0Boq/QyBJQxg/G9NOv6vqGcbqSzVlbiMl+vKifQGcHl2Ndz2LcPcAiP23IGpf/Zr7egOGtduCzQ
DyPkZ6gyZAUWonYgKdngDTT8vR5uVw4P5/L3Dy1jKv1szDLs2f6ZpXMo1BT1bbNxiq8NzqU/H1ov
tO5lWufIf/XNLalFGw09uIZzD2F0l2Tn2m03vrTWj8UFrqxI3TRQR0pI792bU1uH3OV4mcqvnn+L
WFAXKDihcCWTqXHTkM82+xaI3rjjTlPvXXiwApcBe9vrs3IZn/+USSlZ6t8Lm3O/A5Yl4Woojoyb
aexW3RZReq31xa3HBVE6n+H7e66se997SYMtJMNaw5dl8GG6275WxJK1TCz7pwLxlsxfUmrGgCw2
AKO80dXcSOChBuiqvkv9PnQP1DL+P9QCVqK9vdgK0O+SympxfLUlpPH6l3EODiO5c+DOeX1WV9bo
Uq8eGS5zgsyawFtd7NNSf/Py7gX+yBuRaG30F1uA8H7otMBWvkDc5FiGZAt5e1kYny3Hxd0PK75G
khbhh5lmUuvpkOf8WEOu8AD2vhMXpnvmw7jRjbVRWhztues6EAFiSHB2P/kAVZG98DdYV2tNL/aw
OznOGNieSkbFYtMYj6KD5Vfw8/r0fq6EScmSpeldpJ7sNMD8qroBnGA+t3V+tHGahZIX/4x5sG+D
IDLqes8q+6C9YA59wAU2ltfK+l2yOF0b2bGUppfe9SHKoVDd/8MdErmjjjd6uLLElhTO3qw5sAyO
SrI0G6PaUMPRzwN501AhTg1zYQfNiyzq8ww2xJbX3ZlUUeAKwMCdFCCwJmrNzzywv2YeDwbpvwMO
8AvGKGGBmDRWG/PpoRu9yNha9Z+zHDCfi4Bgud0EczNfJdQGutOxW8BKPMFOlHNo/Dm62xMxmoCC
yOxZeio9zMpu7r18tOAqYnvHlODWWA1WHc3EnndaMXifGdmX1Efw8y6T9CHaWpY12TmAM4nlP7nG
7eC8BdPD9Ylem+dFKFGm59Dc74Jz3d93fR1nyt9db3llC/6v5vDhR2eDVU4cF6OEBbiQNRcqj/Oa
FvXGW3glUi3JoEKa+dhc3sIoV0CyqijsWAT5wXHs+5xiL9ju8LvzjPevdWYRTxQQuswVc5ZQ1v9s
s+lYjlCBsQP+fL39levTkiXqUlaAudPJBE/umOMFrAX0XUZYp9l/2bABMV2Z6//QRVH0g+SIgfd2
de6HGO5913/8SjhaEkS50rwVQaGTSjvqprHYzmjsatdZ0KLC2+N4/Sufg7wpsRYhwJYTCQqJn38R
ku9O5WOW6GcCC8lqz/Y6dGM41p8COPfZN37SH5poqzaxspKXFNKpCYKu4EwlM+nDoiNxCRtDvYmw
WJv7xe7mbZGPssBGMfv5DfJ+z1B8g+UGyX/rqX/IyZY0+Vo3FlvdycbWR3mUnnlR4yk9l28iR44i
F1ty+59j/jBDi9tDbfUVhIex3dkNvfMP8uTsuz0yEyw0bvNvXSL2SPbfw6cNHglWws7pLnjeshhd
W9yLy4Q3ZFPAQIlIPF+Elnjl8un6uvt/C+yTS9H/LP0+RLISpTbcUhhyurif02hM81BDFdaCgYhW
OqSE+M/MBV7NGnkqQi2CBgyZ2oFYkzvw10DPjhvNZTHdEVbymxo0CLprXQPHRSnHgcUp2KVnjX8/
A9dU56E/wMLdqo30H4dAs0X10to5Xt2hbOr6+9KVzmGEuFOcU9XEtQdJ8brg5m4mJMDj1Bfnhgfm
bU1SP2K20dyPnvDeKYyvkl539BU2RMXeppV9DxwiSxyaDfsCUm5hhSF8MC2bQ/6/t4ew9lP/CDsW
43sDndQTh4TXnpeNExt+Vd25pGHvMyRy4PdjwPWbFZA8qqYyfxa0VXY4m7L8J+gbFtdIv578YsSy
64Uz3JcONX6nRu/dWFyTMHPqLMYhJ19maGvtBt8t/skbG96RVqO/q9HRt8UIV6FC2C5KykMA+V9e
PvmiBP62QfWaVJk8l3rK6rhz+yL2hqo9Et8OjnPbyRvDntNuh8dveqh4rh95a6Q7C2ICdwrD9s2c
uyIyXWY92oPTJxRQPI7Ym1dQ6q6CEPm2ErRKYhwKURkJq81s71XSSgBHNCM2GsEJ1BkS8doBzrmR
CqkjoxU0nOs+/cFUNpchl0EF51k2dqFyTCcDEXoad2ndDt8Mi5bPXeDDjJpWVZVQwX+kRdcdu04G
byZULuoEd0h4VepZg6INz/r9xsJeOUKX2uSIaJnTBzVYM4QKFOvr0S5jLC78lNzNmqeLkPgcQmSM
Ojttzs7vmgZn2XN42sr8R62KIzW87C03SyLCoJmehV0OR1VZIiI+SGLXf+bK6bLUMwceP/UgYSST
YLq1ocQxzHPclV6kvgjdMRfnCmrllSlM2iVz/si9+yEDc07dX//xK1HJvMTiD6Gjg24XGwQtAFik
066sZrqzc+3srrf+aUS3/WU6DZreQwGZ5zGByBhWfV3Mp8ls7b3i3bBxtn/aAXzisnY+dEC2Zt7A
Rlsmhu97/xRtwx4BVN5SDV9rfZFG6GoDKQrAtqHu7v8cezcmabEB5l0bm8WsBppAFMqfSeJkxT0x
vUcRwDWx31LcXGv+8veP40LSefI08Ao4pifVIV96A9D6V5Y8Bv0yXB8a9yvWg+Hd06TjD0w/dThA
Te+P0l/KqaP9xU0Aus4ItDNy6hykmji1YZoL86SwHaxjl5N7o99SfVyb38WFwLI93fSmIklPaey6
+dlV/gYR49NbE/qwOO+pW7IWCqoSWYqMxgO1ij1BtivqRtbtOCt++VUzbUTKTwMlvrW4/WNiuW5J
QJJi5A8jKrthSyDpXc1w4TTcOqaW+6cPtupiKz1bpgRx1JQEBQiSmG1uPgQqC+LKZ7+A8CdHmE1C
dKEXZnw9gqxM0NIjU3a5tmwmIXxjWt9SE3ToTPy43vTKDlmaY7aU+zjhsQELqtrjwPz55KGY+C1I
cYBf/8TKr1++CLTqxTxeeOKpsL6PaXETKGcDprI2CYvw0fZlmpF5IgnqQd9SMeWhRapT6Y4HQLgf
A9Pdko5d6cMyFwlJRaziOjCTtJ/M2zL16lPQmlvwj8vP/c/VFWKUl69+iCQjSyVybNiAQdM96U5A
QNrNH8yaPQXO9PdLs2AvosmlhqtV0ShEKzc94w4gdjmF+PnXWl+EEGmAv+OOSiXtHJygmHITOMbu
etNrc7wIIcA5NRXBdSZRVQaV0vJQtSzmwjkEcM9xt2DKK8FjKRtXSFgZ6L7CxXKy31s5tTuPjPcB
iC6yBW9MoPol89bYODpWdt0yM6nKPG1gXE0SCEH9wnPjGy07OPFZ9pYw0cqgLXOPptchDZiCaTfM
KaT+7iq47pm4fUDvNArM8mvRfZl+nMsRJG4AuBGX7ry0jxmB5R27nZ2fIug2tvjKxCxTiiw1azTm
mIkq8bhwCoPHuXQSh5PftIBCMWcGXOEr++H6alvZ6MscIzIXbeUOQZ+0pLhplX9kvTp9renFLs9E
0ylWDVC0aOfdwOCVBNex602vBBC62NxWTngxU0Txpv1m2HmM6lto1n8n9X69/bX1utjejT+MNG8c
ktgmeCC+eqpr65+ATV+7BS6zhHqaagXOHJqXVmRN/EmW7KDy7CtoEttfumC2jBa4cCuZyJT/LD3r
seL9vBH4VpbnMiVImy7teeDzpJ/dCMotUem/1niUN6LepfS9F18pldj+MisInwRWDxyXQTiWPDel
S8K0GH9kvv81zRt/mR50bGGqC2olyVV9R4P60HXO7y+tnmVmDlKZ1OgdnNJ4x4e4MkES+62B5P/1
1lfWvrXYVijLpp0nJiRlczifhLou1HGogV6o6tY8gkRab+zftalebDI4BRfCKyczyUv72LttNI8C
QsBNrkPktUno8BFufvmWUeBKJFqm6YThmcwcUihU5UgfjTyc5i2JxrWeLI7Ubuob7DdImbdGd4YB
GfIdhnzxRxg/UZdHQ2ugYOl1G0v3cwYQ1u7iYi6MwhfCN0wwNqGZW1jKbkOiLfe3e/H1Ec6oD9Bu
MuMKlhD/VDkzwRFO5c6sdbGfW8fZCTeYX66vlpVRXQrGaUn8qbMBPhmm9NYW4tmzg/hrTV9G+8Mt
TtMO4A28C+BjSiFJ4I/T/Wgpc+OsXfvhl5P+Q+tVZte9BvE50fzO0S+Qn9/YPyux/b9KcTRXJkfD
ppknrjb3XTfc8n6rwLSy1pYacSD3T+Y8Q7RTFKcJvL4ZYqNmCV51PcYkKKOm2higlTiwVIrrNbG1
248oiDvZgzlZJKTgEoYV8f/AN2njNrL2kUUMALsdpfBLjc/pXD/yagFTyrzPYqcaVFSLPvvidxYH
Lh2m3O5HENWG0fg1Zz+nwg9zi5/8Ld7lWkcWIQAULByGAHImIrXNyGZ28KpGVSZMdNWOiK8+bf6H
Kv2wbFsXeKwATmiJmXNIc2sTNWmWQjjdKMf0LEHh3sjhrdx4l5ptTuXh2Q+h/CQD7LD2nVMX/OBs
Dgv3D87i/Ze2+DIXW2qX2sgaYxM2IFC3AfkJ04KvaWz5yxQqsyt4eI2CJsozX2nX/y7H6bU2tySA
V/b5MoGK1HBpY+QtYAX4O7FKZM8ndWc005bM6orGuL9Mo9aVM47QPaSJbVX1jcFzuuszxePWbGAp
bunx2BdEHuGOPZ5aYQ73LKi9GHJ+9S9HGfzV78l0DoKAfnG2LqH0w9qrBDTOqTHRxPcACGhguOA6
W46XK/vHXASCfs56pxg0Taax+CtSARC0/cr18MeT9sateO0TixgQaGBQy3ygCS3kOwGMQ+HBKGzz
JyvSjSNrbdMsooDKjXmEWIKD2sWvtka2XmcH1vwhAbzT6dv1PbO27hanf4CyA59rbSVec2e5NDLE
FHb2RtD/vAPekqtauLaZMRdlnspMH7Q9P1SN8dYE7mniXSQG1HCud+Lz0xfl3X8vJaOFB2XrpDTJ
XFhvzRqap6mh9NP11j8fIpBx/t26bFOlC+XaiQd38ozl8XT5Z843Znmt+csC+7AP4ObHlJ0SOwky
uD/0ZR3cqCrNdo6Rj186r7wlRRUAZicw69SG6pOAOcitB4CEGRxZuwFCW5vnxVYOoF3mV3ldJ7Of
G/ss6/TONkv2zRukPFIk0Pat58uvRWJvaUDYC81TZE8gDGmzUGV/s+pXBpnA65O9tpQW2xrYDomM
JROJ55RNZAdzkEBVeMuu7/Og4S15jb4/Wpk/I8qDsT2GDcv+yoK9dsL5x4Qu5PUerH1jsaN12gOs
SpHQhYITfIrbB6ilWpGraNSlxpam7cpHliRHMZnGBKOdKRkc9zHIYJWawt9jzs9KbenJryyqJcnR
kkY6wSsECZkOEGU8TYsDCcww13+/ZlDgLfUGfNuFck7LSUIcmZ+UGuwRniGB9SqoKr5fn42V3b0U
HMg9BZlUKComXTW14ej55mHIvR+8rsTGQbT2hcvfP8aP0TJaD3WNBNUBcB28k3bTPSdb8OcLreC/
2W9vqULYDA6MwUoYBriyN0OQH6qwyfobXOO/gbj/08EIhoFZPKh20zji80eJt6SCE325/yp4Qs3C
7R/g3IqCgRgJOynfk78C2c333SjwhOj8zv97fZ7WvrnY946oRkvasGCYFEm/5TLwbzLYCb3mY1YA
h095vXOBX2midBTuVh54beoWB/zsC4LoCDcU5Khgc4iHipu4ttpf79LaBloEAmOeZWlQoHlyWRRw
sZ8PIygLvQDWhHrtw5y1G8f8SjeWhGHXg14IonIK2r5/k+r8L3ybD+jYVv50pSNL0cKsCZzRo7Af
AG71KTPYP0ajH1PvJc+RS1KW2l0fr7VuXD7/YSN5um7EMALoD4+1Ln0ox6fZ+XG96ZVwuWQQs97M
8fiZjXMd3E7Bjcb1HkrvTfX2teYvPfrwy+vRsIypnGDgg19u3tSQCSTkzpLu1w7FpWCfy23YKc05
JiAnP7uUWpdM/xafif7v4P4kxCwtWrvCbdJWpEVCECxPXTOJGEqENCqqAayvwnkEn8cM2dh8T23e
Rq2J6rSorOZgWaBwBlCJuzHFhSRjwETyiKL8DzZlNGLUeBmRDTjRDp5yVWneAPNNUHFmNWTKmypM
6eTEWWq/84Kr0LH7hzaj7alwK5akbPJjpHQt+K47F186+psVFQSQGv1mD1kfOUXgvFJpdnHJJaiw
BXVDr3CqGGW8lgPDBN2PAWhRFnLbcnf4n1DolnYTFtr/O7sdjrI+B1mi9YMunBlUm8Tc89iagjEa
WTDtbJDwQ4DUixDSwvm5ytvxUBj9e22qKlTaZ/teNOneodAbyTy8Ey0oR0YQ8dV1dLlRosYAx/pH
UCmdx9EwjDpKte1Erjuk30ZlphEyFoKHqewkAEulDNkEf/tghnM65L0fxsotfs2Dye7ngA8HPUO+
ouIC4kxYXhdyffDsqty6Lyek6QbHakOk7Q0RyoqjCMQhzX3XpwaVoSLce7VyMDpL1eFOCKR/SI1x
OlMPCaesDOqIGvV7Q1s4ylNtg1VsQWut7GnI+cXBzqdxQO3bAIKf3TzvG4e/F6l61j3gvYVf/RhL
5YZDpQRwYbn32noSKP68CSBbD8VC4pNsLx0baoBl+STnKoisuqOH2pd/HAmD+F43LyZsU0OSW08O
kH8xRUYTenU5bOJVbuIb2olKozTDwM6wkMaMQ/iVejCUhHmA3RXvgso7P6vzyPHAyfPHpotcnv8N
XNAKUi7veK3+gVTdUQ0DcGwUgshl1b06xvDOUEGLeNaWO590UPOc67kodpKm/b3p59SLlciGn6US
SGCbLt2BYajuoFImH1IDun6Cs2Y3aepBh85ToP92cDOAud8uDfTPYep72CJm5Q4R1IzSqpjPQ4nk
HsmnX0XXQ8/A0PZ+lICsNy0cEH0rNc+ZqitAQcoch14HvKDT6otzxy2t2iwicwFEowGW46gBydMB
MlFzg9PFseHfGxS4C1x8gMJCDhkOtBR7bNLfKqN5qYL0SbsjjwKWQpLG6JwQfhe/lWzAHqJjsXNb
b/rhmXYeIiuhoGbTGzu83tvfDWHz2bS9IAY3pIwsUFkj8FlFPPkm35fWJJ+awrqBdqOEcaP1ICXo
JHVqduEk5T9W0VgPQOgYcX0RxAG8td1Lw/tJZAB/U0F/+L78Rc0yQLd8Grpd8zhdUmEo73dhYLBX
vxiemZP/cM2CRx66iGabN5/yk6nS/gboRh4rp7Rg5VMLOC1AwmqHY90wD06uAZXKfXdgUV/b0xTr
NoPaYkCIV+ybrggwFZaB9a+atLpJJzqfZqTgwP4grfvDg0v4gfl1+4i3jp+YUgW7rivdiBUM6cwq
d+mbcL3mGDC3enBmuOfuupl2FyqtpUOO9bsTQPPGw9hk57To6ZOrRvmg9OjfqhmOxsqq6LHX0FAM
G0s3RlhJoBhfyFTbDwEkfqrYIw5LOALg3iuKKCVYw47o/RCO88GjA0zhH4I0pY7dyUujWjp/3GYu
bjzZVSdEDuBXM0vpuzTt+0Mq/GrHPCvYlVbNdl2Vly/E0zC5MuG9cfY0LfYDrl3PI9SLXnrknX56
eprtUCCvt2NNS+VO0L470dSmB2b4ChzCtJpf/BplVZsjbNVVxezYMOHua09wgnHGtIXrp3oAhM0+
94TWe8uBxtyAdHAWKtRls90A+8OX3miq4zyz/MyIi/DHBqirl1BI9sXR6fzbcTDBEeKT3Bk5ajK+
bchDLiFv2VswgG1HJk4W7EQjh3t+RNzWiWXqdhjU7pmVXo4ZMLywmMpv6WCnh75z4RuXNt8D5tMz
Sx0esbZ+5BePHGIabuzpXMU6r35gUIbvpdE6Z0j/0nj0pleWtRROeXCVh3/ED8BSmnBUhfmmWm6+
BBYASG578clu8xhKrvAvBXw6HHEw7oemrM8OwLBhXnMS+VbuRrrg/GGYdf/ulxP+q1dmN95cuDjv
VPl6/XKydntb3KwlML2MzZZx5upNujLMiLGr8xruuVA07r56eVtcpSvzoqYxDICyQdJ8XyoneDYN
AXx5ZXzNzRQ65f++ZcFi0gFznU7J6P3JtYZPbjIhSFwfpc+FHGwwnv7des46JdMZrQcZbEB4PpmH
SUKWWxq2d1JOT6LAzseDZll6TKXVPcDywdi4wH/+xqNLLKN0CgRNACaBAYMNzuR57g56ac6+dXBA
z8W4dxmX57EYvUPbdWQja/T5fZsuNTKyKsiHcVJT0srHabib4EDrOBs9Wmt7sRyoDyO0Wtbu2cq9
o6LNG5mr27LdYnx9vqbpEsyIi2CtQEWdknr8XsAJbdT/VEONO/2T6X+JMQN/w8tkfbjUy+bijMb7
NuG5e0nN/g5afiNs58/1BbcyQkvUYklmF3fElidp5t3Y9XTggPmH/8fZle1IiivRL0LCNsbwCuRe
WVvW1vWCuqe72Wz2zXz9PTlPPdwmkUoaaaSS2qSXCIcjTpwz8vHn7fH/nkhjc+gic/oE/6FdIorL
+8ziYG4wXm4PvfTTr6+sP1amILXsJXfUqSYQ3xSfLcm9ylxZl6Xfff3oH4P3vdUXlqKQtOrafRHa
fhrWXzuUcyBhXUc9cboEMhWQ+AZ42Ivj1rettbzo0i+fFT2ipON23VvIfWulzkQlUMRksbGSTfh7
goTNJWpTUtYWmurVSZfE9rg29iyK33WWQnG52CAGMT0b1+bXdnhmvpCZMZshchUwKcDsSOFPeewR
lEBuD79gvnM44dCIobGlnE7KpD66jn02hl7Yof8E5W9m65XPLJzTOY6wstzGzjqwMiXMFoc4G4pH
l4M9Wrqi+n57Jgu7MkcS4tlMOOewMnCgbPME9Gdpbn8fhwS07G72BHDmDvHe1xz2HFCowqE1m4zk
J2m9sf6x0Je0fr09j4UdmeMICdjCS2mTEolxE3Q/UL6gGujBCM2PSXOHRuE12P7Snlz//od5k5YZ
3YS29mMe10/xyF47o94wxXa35/EvEvH/cxls3mY8daAHD5UaThxKuqfSTFu8KYpw7+QDWONE7kq8
agkJRteARklsDVDT7EZxEZqY767ptAZ4lm37eTAsawvQbr2zNOnIpmjBmgK6qjH/HifaNg5iBN4V
QNX0HKKAulEZ3o2j24hvLnKndw0J5W5whPu7tGj9q23xmuog93pARrD/p41StakYc+/iUCKl3pji
cnv+S/s480EZB89NITPg1CQ/0XCAXH363dbgoq8hLFk4K8fl7/k0Nu+LnnSWuSBmL6DvkLxB5nDf
odmvCNNnxMorxrvgTeeox2rIo3CqIPltFNUhNI09cuBr9cqFeGsOeXSiiEJdaSxPtqvjfZXE93bD
jq0AtK+z92oyX8K+PiYt+GJvb8vCes1xkE2rObUiCRbp+oPJu1q7fgqulzH8dXv8Baua4x+H0NLQ
fUKhl5G+CVJNqlcX1aFDX3G64nyWpnA9cX8YruvwuM+zkYE6mAaNeuvin8TBmxTA5q/N4frhPz5w
ZUxJogSwOwtJGW9w+sd61M8R9FVWTtS/mMe/+IY50jLKNJjgpapPufTHbXJPj5bf+BLcGp7hQ+9H
+01gnMH7sA294yUKwnv1DhWYlc8vHOg5EtOK9UilzOnJcQf9itJaspc2o9XKEVuw/H/7mf9YPjts
HXCpZtWJGJCF/DCdj4k9jCFyST9v78/S75+/I3lFbZON1smU00bL8ZAW7uFrQ8/CjYjWrMArmp4a
q77Eij5X5rC/PfTSsZ0VYdIK7eGTxNBFal56Bxbd51ducFTVkBocqpXNXVj9OXCyrDQnJTCNJzDa
oDOWOoBXmYnxObCroMiUuL85yb5EtwoJ8Wsw8sdWp1ZpuY4CuiYNNcR7fuG1jdjv95cW7F96kT8G
b3sV06SDcCk1UqRxSqB3R0/a72oNKPyv0/uLGc4hlSWtSY50Cg6Sb/nO23CGGqt6bb3H6VhvMr/e
02/AKlgXc6sC42B8696Ld/XDfAbzvgjEQfpfYjjCOs5iEaiaZ1MUxdZJ4akh0vYaFfRnI2vWmnMW
TGYOumxt4Bco0sanKnKLe6ezIWIDHZaVo700OvvvMYA4jS3QOIifDwryqGg/wV7+fPsQLA09s3Xd
l8SYjNQ6of/cOYjc6l9sosEZcHv4hevqX/WtP84YlCY57ThnJzWkR1c4vxxe/TTFGj3z0vAzmy8h
AVhPIfa1MQvkzvNjyCrf7NfqugvDz7GUYBJHkcBEl14V8q0gP4x48Ev9xbhnDqKscqIMGjJA51L+
szbtQwfC+i8t+xxCCZLmgsHT8tMEwTQE+l6pFcpra3xqS+syu8BrK68Al2zoCf1uD60tNiDOcTe1
ZOUXf//1w38cG/TPwpOngp16NPlWVQmFqCqFlkv67fb6LDhx82oNf4yfNoRy0yQCCUauAwi6HnVi
PhZ0BPdHMeZ+VhgrwdSCfc3xkZ0d4UoKaw6OcqZ8q9aG31fR4+1pLA0+M15QH5jods9AUJkOwQBu
wdiNgttDLzx352ol7VgPlU2t7tT27YG2DKXd4WTH1gdYQ5BAD9/HcO1GXbi451oekSvQjVwM/DRE
k/OmXQ70jt2D7FhLGdQgDdncntJC/wWdgyRlrcwwhkTsicOuD6gTT3jMKWRgc5buTeTvD1Frd/ss
VRSc12DOESxt9hSMh0dtdOw1IkhS3f4tf7cgOoenaYsjIZjVoJVhFap7oq9OTTOwTZ6gNHL7E38/
HNSd+UYDtBwpuBwACY17vY+nVmzL0eRPt0f/uwXRORDUHrNJ5Y4LC+VabGPRF1soLme7ShP1qUcz
21EnWUuH/P2E0DkutKjjPKyizDp1TbJxHO7TMvey1gW17Vrb19J8Zi5tkgJCeAKsUGZnB7GIUUQa
do4woAL5W6T/fG3RZm4tM6dkSnpcVyWKWWnxYTQ/JrS61mPnadNd8Z1L+379+x++rTKsECiPmJ+k
3dk+s2Xi2WG1klhdtKFZKDLGldBRC79gsqz1Bz61T4WK1XPW9vSc2q6hgVjR0dmRTOyUEs42sZPs
KACAOFeGnJBJUVm+4saXpjrzf40DtoZh4NbJ6uUZmPuXUPYrW7VgoHPYpePYGdAVOA/orfeM8Fut
frdADdw+BwvneQ64zNssRdkyAW1uJzd1ce41tJ/qny57/9r410P+xxEAzdNUoDvcOsXVS2zepYPa
mZb0GF9DUi9NYGYtkF/ODUMaiBpFd+hEnHn21F2mOgkAmFjrzvt77obOhaBLSG90pHatk4SGqZcp
sRFhf+AGw/Us78oeEBhk3YEtUNb29rotbfrMdIoiJKAYwhedsYHVmOJoG6CRUePz7fGXlm1mPAIF
61SUWDY4AuY7mtVACjsX6gzbmrUvX/vIzCjCTKZFGwFEX0T9L6MoAnO0j/IKD9d6hZpvaZ1mr/jc
pcyF5LiFRmKAmfLKK7LeqzlfMY8Fs3ZmN5ccEqixqjY/pVnzTqL8ubIQwt5enSUHNodQtldIAi/h
M6DM+SAM43slh4/R4j1q/XBbHcjv0VX8IYh7aA26DV11ccckgNDrWopwYXpzkCWRIFTjaEY4AQXE
PpxyrL5NSbjW7LNwxuYKLVf6o9GqEfqnpb4QWadewZI9YNfET9xuxTsuTWFm/3kni4JNuGNch9xZ
LeoGPFmJaRcuYjG7I5O6iRq3Qws/Ld/y4Z4DWFBFz4n5Xq6qN/09tqVzkGUuNE/zIeKnHpWJvON+
xexdl7r3wI4+xEo/GNpeMcYFS5kDLs0J/XFhl5WnjFQ9BHCTOJCp021L01ppQljaipm5dzYAYFfg
DrbihxKvA18hC1g6RzMbr6MwHwqemSihSuHpTkxPPM7SYHLqdOtk6muKjlTMjF1YNUi/K/x+kPZ6
AAlyt/GjdGX5Fw7TXK2lcUnXjPkArHcHfCKB2vHUezxEy19xMdN6s+JTrmvy/3kuOldijUG1FyYR
KrbQ4WNbyiJybhvhPpcFcgcCMb3aQLUAmFaISJt+ajYNBfITUtkRKJG/6Fbmeq3g8wunKQS/YBap
T9uNfwghVp4SC2dhruTicJUOjGAZtQQfBTtn+j4Vl6pdAyYvnOG5zEmrhiyRI8bP+sSXvPSo/nl7
axbsb65zAm0jx0wySU8kTxRWvuXbSTalj47Icnv7E0tnbHapF+C/FbUOAf4Huq9KqJcU7EJtfVDD
3RiuySsubcHMzK0+JB2ksjmoClDIIJA3JJXXop5B4pVN/rtYC5DSM4sfq3IEqg9OvQwwgaPtq2Pz
Kn6gtnpoNvxR+9Ym28hL8uR8My/umRy7u3Qvn+Rn/mnTzZqM7NJZmPkDlQMWm9SQteZm/lIze6+7
3r+9UwuHYU5A2BQl3vetiZ6wyn2YTPdiDFBcB5Dx9vBLCzhnH+xUZ0LtEGRDbVQXgRZTHgD2HD93
spl8ixa25dfodAkSoyoe07hTUHWHsJPjyvHMMwuilFlWBoR2AGXHEepRiaM+8S+Gg5Gk0jfLqfKM
qiliDwScxAf7d/uZWcWwNaY033BX97GHGjb3O7uRG7OthsvtmS1E4nPUmpYQNQOMozsRy0G3vw3t
eEIJ24i0pEFSWruwjciGuZpgwmsKggsHYQ5aqxjyT4NjlaehJJ+Nin6SZG2nlg7C7KRj2EJZEME9
TRG1NlKAjdZVKntEDafe3V6ypU/MjrFth73tJjG6fdPxHNv0gZfsPLTj5+3hF5zOHLKWE5A7mxpH
TTDz2GT2M8hu/wGa/mMYogf8/WvB2By6FpGKRQqfOo2EJKBEdDMvbkAuM6D2LMfiHTDllaf839dL
zMMAICxhPrELlpfo2Q4H6gNRYfqF/Xp7vRaGnwcCLQmt3MkgRBW71lvk9KkXt+4Vs7v2JPq3JPf/
MYCYxwAo+k9tClb+4/QACHP8OLzp7yj5VufkdXwyPumH8zG8tE/tGXQrz7cn9fc7ATWg/z7z48ou
rDhxnCOJAUdqZO90np2hmuNZQkL8Kc7Iiudc+tL1738kFEg5ajTch85RqfaxJOocp+Mna7tnmpPv
tyeztEPXv//xibYkLCaMOsckRb35I5e/JiNf+flLY19dzB9j92MEfWqot5yceNhTO95Ycb9r0edw
+6cvrQ777/BjVeWxsK8YVV0nHrD7qAu3JppqwvSjARLo9lf+LVb+7YTNQgDGJhC+iVKfSqPS6GSo
DxO0iWXIgpLyQJj5G3LlqPiET6OjLozp2mMVKq5TxNBAJCSi6+L99m9ZmvHMgbrx2FQMKEVEI4pv
ZUOmjWykfDJalW1dGa2lG/9+Bwh75kU7kVTgaEI/It7n9EzwUvCLCKryt2exMPo8HkAz5TSguA4R
vDZDP9Dvai1eXhp4VrbvpkgBES/Do0Vo9NiXdEK9OVljwl44zXxm9hCuTitD193pChOEhh1kB/0G
ItbnCeDilRt/aQYzgwdNLEMvTDSCZ4D3u7Tm+QENG/XPry38zNaNsC4qSnCS7Y63j3FV2juQV8jf
Xxv9Oqc/rH1CD+hU5hSrT9Gzkaj+nhtxGtwefGnxZ7buyLBKHFdkJ9DDhxAcLqKDSdp0k486W3nR
L31iZucyGcIhNUr8/nLySVwFhFC/LVf87N+TH2LORMzR7JijxoEJTBSNe+jH8azRvRN1xD2wl/5I
6jD0LKtZ8VpLk5lZcGYbVa8TUBxBHNtX/bCRxcWu1urEC37o/8Igy+0LqWQGoZPRt/PnUqAXLfTG
Qe6+tN3zAMjIhlI7NO3A51H6zEy9SKFhSP24PfqClc2R+1M5krGv3eGUjFkVcNeWr6EhsCO3h19a
nZkRZ0aSZW2KZmVhvpX6t4uOtrZ9i8M1rvuFvZ2TAfNUFMwpO3SjX2UaGvMpse1H4Gq/ltEQcxR/
ibWJGsMNjwSrfz81w7QxzFasbO3S6sws2ei5g08iTw6NR3Qid6+JtI6DMgKznVaC2qVPzCy5cxg6
HEw0o5vTQ2N+QD1v16e/eMq3tzf46vH/EhFYs2vYsjhI/NzIPU4MeqrDmN5PIEZvwW9Lq2QTq/Ll
9neWzunMiLt8FAkVDLGtttHcXHD6ZLY02d8efeEYzcH7dcLaEJSVsDExBlmDBFn5i6VrbFwLazTH
7TdhklEBLY6TgWZ6s/0Jebu8+57HH5nNVuzM/fs2zNH6bcTt1DXg4woLhBVmIaAUr0XzYPLGrQOR
FuPZcHO0bTYgLg0sNa3RNSzsyxzL74yRxJiggyhsvWPgaUY/ysqWL23K9e9/XKJl50xpaTfh0e2M
u0SjKSSKo8YD6d+K+S399uvf//gA7su+zA3E+yBoOXc2/QF96JXU9dJvn1l21cW5NVVGBnUZyn2d
N0aAWuLvbAqNlVzZ0hdmht1nyCyPyeAcw/Dd5L2fTmUQZcPKeVo6sjOzhklXWRu3zpGWxT/o4YW+
yUWZsW8TBRp/8TWQGBIF/92BmIqYtx0+A4z8bnLTS1GU+0av6XctzGKOhC96h5ipA6vg06N0j8JW
kEt/tdxPaa0VChf86xwMbwwlby3Cw2MnyTaEBN42NJut3TTvbpityZYsfeQ6vz8OatFRZA8E9lr3
ynOSc+I0AIZAiQql5y85wLkwgAR7hFVHhnPswx+alOh1nkCisYLYWLCzORReEcgx2z3sTNC29oyO
fPSs/XX7hy+00oo50j0MrVTmQ+8c7ULuy0alntsaidf24F/R1Q6O0Td5eopkBq2hai3XsjSlmX1D
l7rMcje3TpTmQIlhW3jE1oKOpUTOnG8YVBbZlKKV60SBNto1QCActG3pF8mbeBNHbe0jUdVss8rJ
7xzJyRak68aWiE54lRurnYuE2dbmDkM5q0JbO2NKbfKI9mi/z6O1a21pDWY+AggMIyTYkFNdjcwf
WlVAh4k4P29v7NLoM9egw4qHZVm4xwFPjyhzwFiyVoBfMKc5fj6F7HVpmmI8dTT7XtsQV2ubwRNV
sclZ/nb75y+45zls3kxjkOC1iFcK/dnqN6ZAlmJdbo+98H6ao+Zdw5zCyERQanU/6joO8D8Lyu4R
a7Ydfxv6lSks7MAcOp8VXVfzOAyPKNp/6Go8lSNd8QhLO3BdtT8cGnBbtYpGywW4pQb/j6lLf0zR
6cEVi0DAUMq1uGjhBpiD4qPUTJCgKK1TaPaoV8mnxtFnKM1uBz0c9CS3t3dkaT4zd0CQzQd1mInr
srsKhSfoKZKu4h4B/iVMeHD7K0sbMrvywR7C46HGZIhtbeWodmjrXtmQpaFntlzUNcmGanSOaTna
XmENAzgjqzWexSVjmNlyViWNhn+EJElCxuCqTuYpKn/mxpqiysIH5ij5CDX1sUNN5Ril9IFJ94GF
ycEU2eb2wi8NP0umGRBnqYkNvrhWmg9a9aivJ4dMs+fbwy8E73OofGFSVucMpPyhk4Cb2wR8sQp9
s4o3WQHOCW2aqOLpEEw7Lls5SmjNX/AicxLifOo5K6cSDeoE6WipSfRW2ZN1yDnNdn2fQn0tzeTJ
zoboW5ukSChrob6Brc/dhHnV1x76z1H3s0r+kgNSemBqMnANTt346UZgGM+KrH5Al7qE1ldSQyx8
sse7aegyPzJC4ySE0mcJxOtejFxtezMLX1jcdzs61slOGaIK+qjAM2ZSzovtFtE2deryLuSmcXTI
gAQ6jeG0iXTu8wwsxlqYReybQ1e+kVGFxE+BSTkDaVUH+QiWoyTT+rHUbQPAm+22oGGxLHKMrXo4
9i0aM8EFBRYtVdHp3tJOfx+yvP/luBF5051THHqZkOeODJXjV0OElv5JyR4KgFm4ryQRjypuu30J
4NtG2zX5AKlTuaNKoN/WAjB+gtzrMx/Rpu+Htp2PvmE6RrRJmrLYgO8s8VKmMt8KYxA7QgEzQMSk
wGkdl4fWEaAWc6l+hUxN/wrto2SXhW3ynNSqABeFldKgtBiIPy1orKpBBGi8uFQk+SVRD9rlZv1G
UprcSy5PtK5RwkX3qTdq8PNIoynvh8kpgrDJ/SSMD0UE2sXY8CfZ94e8S8pXlIz1BmwlKUq9jPkS
z7FAymzaisr4YWSGsXGnokK3cfHCjCTy3Jo9T67YAPdLPaMs2i064X+BRuh3LYvpYrpltscnp2Nk
mqbXmdAQclJ6NsbuOw+l43dlf6GTcypG69V0M7AYavuuprie0TCee31anpuEbVMmd5AtfRoTfeXO
jlq4W4gwZkp+lmNt+WGNt25kjuAHBh/cLnObe0iKQyC4NJu9IIBAkTFz7tq+KTofUvP0XecjP/Y6
732QzflQluq34EvPfYpHlieSTLyQQhu7Ar5lTE3+yURZbvNJQg0uc+WpgiCll6Jz+LpOnW+5UoGd
zbV3UtaDHwsoJwVDGaPoB2HGrglGA+2Y1yo8iuQ877eOLuLjMIZklzv2eKjiGqy6iMo3NVRA92Y0
0SCMa9tvwkoezCGr9tFYqqOZF/WB4V21GSH6+JQCxPRGWtJrr9XU2DVNjQiwYHQfhkno1XVZ5F5b
VM0zuGmdQCnlnngunQ2rqTxnTtI/Orn7AXXi1jeysgZeqQ50wkDnkbEA2okvpMo2BsmORUxexxHc
S+AY+10oab6wioAqynQAZ2D2b13kR6MJP6H6Hns1Gh48u3fkOUrGY8aiLR7yvwoBZ0qn/AWIpc53
UpAXFDrfW8zEbxThJq3U3izzb1adn5ueBTqGGmlc3YMlD5qi9tGunLOVRs8xc7+PdnJpTfcxizX6
NQa9L2NLbUs9Qlqc6T2rm/jeiLqzDgvg3srvpho3Y95ciBB3E40+hq7fJZMIwKARA02aHxEfuh7y
iXdtSPbjWNxZiTzhdXHoGD/UZW6CVTMKap69R9HoepDG9cMIAAkjNp5lZJxHTQ9OOD2jj/9BtPYb
qorbLuWBVOTJjPU2F+nvoTeeEjbujYQ9WMK4FMwafWKG574Rj8YUbkMSPXYkyYJBxKCfIvFZgUMq
k/m+iIptOEb7QoFhatKNx+BvPMRqaC20y9NYhj/THJRWJHtNWuc+m+QjzvdmGvBPCgriseQF7HEQ
S4GzAhM7YMzg+N1htK3qq3sIkv7kogGaSFAksuOtNjPbG8069oVoQi9FpcRzWh0FbeYGph5+lOYI
0djxXOT1ERwOEi1qIDbU9IU60RnhdoIUiHgEM1WgJvVuoIHcy7P63dbGK1R/P0hZnkcHXjFj6OPg
n2GZ36cc6CKrdX6BnuWSjuSlBIEZqgI4t6J1NmVRP6Jt5z3ieou46K7ggwkRXqgAOKnrM21IvzL4
NnbcIHH13jGaUx41Afj/nh0ldikItz3DsPem4RwouJWgjv5Ip/KduxM4b83hH/QR5D6INu6NBCV7
U78Xykm8shwf5dA8ktQFZ+j32MGdUVXO45CTbUzLfZ/Kuynn95mK7myQO0YxZqGVmXlOZL8qqzpz
6bzGETtDxwl1UbgpcMNASjaz3l3a94AbOD8FGvIGQe9BhmeBHJNfzKr7PY72SwTPkSjIkIMx85tr
lXepM4SebQ0PheU8S3olds8vQw62tBSqbOlQnRLSPaDt6zU2yKNbOdvJxRl2wo8mb+8mlT0gAIeU
m5l/hJMJDsPp0R7yM5vyQ4Ub+ErDuamscmvil8UFJHZ0Wz+EtN+PkYm+oeQMUbx35G6o7ybOrnRD
ihs0gfBm9UDy/F6FvbyjoHODjg1y9KA4EvecifZo87jaWjHqng2bqq0dgRixq+UFbN9vbYIsFjop
7gnIcuG9yhNN8DFLvvcuqFQrqKkFNGueOMxHN1m+yX+UEIN4chIIGogspfshcui2ybm7H4W4V0Ai
ecg/RIGW6RuZ+u4OBJh6rzP0JKQt0orK1iluAVH6IFecvN6yO/Rb6DOwsheuLe2x3PxlK5w8MwL1
JsBh0uOCPpisvUAhcE9QYEKdG1gxmWqvGeojpzjQbhqAbMsfVPve2+UxhESlN0E+zQMjO1hoBN/V
bZ37pMZCGzKFHPT0ZPTj5CcmhJ3N/OgO8gHvpBeDsXdQg750ejhp0W4sVLjbPMHdpr7xHGSWzaA+
tKoeJ2HccVBr7pK+PBeTKKE3F0dB6iZ4fZL0zKNqk6KiDdqbbjdaiGGnTHqZqfdDA2pB7vwSFQ/g
1+mWUSuDdHuG5iozPiX4MimnQyWS+yQjYKa0hx1NTdN3kTKNQeLqOX18sMIcMJ0Ji8nZs5WLTW0Y
vxDsIWGvq9cySz7caHqJGDUeOpMLHC/deijfP1pC7SNW3bkVPG4FZtTeSUEtWDXTJkfV+oi4Cxd7
+poN+rGexFFJdRjG5LVJnNw3I3Jv4zBEI9kmAzRfy7L6LKb6Veh+NxG57yvjWzmUAWIWxIEsjzZO
VnZHIqo9q5pdjLZCpLH3MrLPLBLgt3Tr40CHEyXuS9b1T72pEHKYsdwgE5dcEaLC62K2DZvxVJjy
tU6rY5q3+hDHZfgpITj9s3aa/FtZR9uuQ9urrgBWoq5xn6XuLuf2NlTRCYQA72MRZuAazEJ/EjDO
OncnP7PFXkRd8hI3pjo4ZSw81x3CLSlzttHcgcdwU34/gsbU4wBIe9IEBC6ljfAM0GcjAHGOWUMu
xsjJocptywNhI32MoqZ+JGU6+SG1QIaU4sz3aHIMQAgz+jKOQBo6VAbUouk/xHS6/SjR4SYZgGm8
a2IfbbxvoVkJUI423yi3kBVQ1OvsWgag7k2CMTFanxawdZmGeUDqFhGMgeNlpROu0FLem1a4B6cD
mLAK2/VkY4MaNqlLLyuvHeXFt4kN9caJ6+9h5PwyezpiybTaOLkxeW1LHdAoDnD+gK2XAkxRlRif
6hiuDpIK75xlbx3DkelhTG6UJl7H4kcALYetUnYMw+7FXWlOOFml/c1w1UuuexD5drXrxdJ+ZCRh
IEcj7APPnbJDoJjtSI98MSjrjlzmr3GRIiNqIdtHquhbVzabrOwPqWx88NZuiJiOUweiS+LsbWe6
c5W7Ac3oLk/DGISMcjOVMkBS2BMd0nYDbM3miaeQMgaBccDAX9wblpfb6vdApnzTFt2R9+XO1vqN
D9POpcM7t0F56hj6Ne1tyLaybVfY94ZLzh1YNeH6d25MzsJJXoUKeYB47+SwukVLDGajZbGjeQV2
0A5OzlFcQ6sRTXm1bb63Ydx4/BrAZK3cE5vFkFWH6FhT8w2oHB+Gqcm8DPsD5lqofpKhf09CQHKZ
/E6HCp510JsO+MhvxWSDELZK0mAYUns7TrUIiN3bhzDrrV+QbTXAfGxFh7Iy2r0OSbETzdgetBFB
eKZxmhNaenD38irLH81Qt79G0wJlssYebR1l2lvLMaPXxIZIWTAYHV6GZVfvDaet7qABW5/6zFBB
W+QtXmDutOvMRAQI4SnSwJh0CR/oA8t57UXX6Q5xM7+geFzco4+o2zWcyr1Qht4bZgQn26dFUOlI
7aeq1TsyuJBi65LCDkCFWr9MkD89KO44F8gCqUvUZqPfAjERSKMzAqeRReAU1HzlkxVfIBbdbOww
Lz7CahIne5B88qE9ST8FGUI/bqneThydsaZB+s5TfUsPaM2rXwT4oe7QPGuehSBmUOZ1CftqobDJ
u/6c0LENeuBrz2ARQmWMZOylQnh/j0in3AKyNH3D68p+wK2DZFRf9eaZ9Ml0dLqp8hvaaa9vwIeG
53SzbxkKbIhn84DXQ+dNkjoo9IBKCrl6l29axIGHPhPupcN6WWM0HjswTx8iI6sv2uoU9dF7m2Ue
Xq3tXYW6x0MiC7JP87S4a502xxvJacmW4BA9IqyIIOQB6Tef0Dg+AAzSPkKGgwHckwyul0iavBgx
7D7Ba+mEtxkeeGUjztqMGyixoHuh2eQ8wsuqD9kGnZ3qmPY8DEYry3YKOCc/o+VwlIMtg2jkoV+H
LjIQjZA726D21ikNZz/hjbS1Bt28JWECHhC36l9cK//OC3SAOENiXBqlch/UDu5jL4S+Q0Q9BVVh
g8qvT1nAndF61iKJX5HWkp4hsnYHvx16TBf9JnLK6F5Qe9hUopo80TvgiabKee5r2l1AnkERP6Ep
kkHsGx3nY/JDdszwtSzLHVF5VgQFcWJczFFhP7omQy0mjQYEJSIqMVxcUL8b4wT4O2oDZ4llGK+d
F/CrcQ4W8XYwwI7LmQdECrkMsuUfCN2UBRvoEBbEZfFx5RE/g4w2aCZNYb7hg8vDh1FEPyrLeEsi
0Ei7/+PovJYjVbYg+kVEQOFfgbZSy4zM0eiF0DgoPFWYgq+/S/dN50SM1A1l9s7MnSnqz7Lt1mPQ
t2tir8NDU7Vv7hqexOKkuzQpb+W8doFIzaQZaYnb7tHSmNx4xvlGMLw18ysWm+uH5w73Z4dllVhT
eAutaTwF3exc+kHd7MY9WGOIi65S0V1hNT6lirt+BUrymLYIrqMP+ofOItdEFPueCV1xI9r4Vw64
Nanefu1l/LW3SmGv6BcHhEVYW3pKJfUKDQ6mYrgnq494aVSyFet1jrYvVbMzt/iw6bVn1hrIBReP
p7gz65kkwt/QLqS7KxMccSWW3BDNQ2mbTyno5mgN01y37JN5kmm1FBymHarALbJ+tsu24vmOKa8M
lwdhF1Mmc1ItiuJstxjBScK+Eq/NHwuvzCYZXSZOWd2Er5R3+LG6WUH1kFKzvZEryqs07jeanH9q
Vx67vj36TYMD+Pqfmq1Xe65/bnqnUxp8gDfZ6+WsO/sjKPpMj8HduNvZTkRI0nn5YxDsU0KsQpXs
034/By7OYNtXHW7ncZd3Zqyfg3B9bja69cH6LsbH/D9P+U0SmOjJz9WeRPa8vM7o/R4VfUmRNp0i
4G1fu4MbjR7AT3eziugW9zo64ibfPUAN/aELsX5NuV6zDhvV+0Z5exq7W3dc481+5v4br5a/Lpd+
CcLHoenns+xLtjbfNbE6Eae+zJdn5seDjGP/9+KY02ytl9KjPMFRYDdlqnv7WFnt37WznwM7OOGc
XifdjJf0HlQ3ZTFwTADz66DL/+yleQCLuG67Oht3NMm2zO3Bt52/K0HunpHHbaif5BDtB7sSWDfK
4sHBgAWDe33rPJbi4uAEjnVb5notYOMCVtso0u2j2v/2lASidbveOTmF5oU4072mEjngZLane0Xj
7IxNcBxVbac4560ZeBBZPfLb23q3nP0Yu0P/hqGgdwv7IsQGe3zX4RYnJgpvKow+C8l+xy1+TBar
658ZOw9Tr5bQDLPjJxhy2Qi41k/V1zLpyYUBezq0dnWxq+FVB8PXkBdfbRD/sg3IYa8cwKhheLfa
8bdHcuttWgVe2r539pdWp6StHPvee7Y66yV2vDlZPRzr6iLd444FFuCAu/ojr2E+C8UJUTYYIwwj
sPvmfcxkU5DnsGI7vmzunyqCbRFeEIALSuIZhtGLcG2vOdv90Q2RDTHAmSyL199btHLXxTCYxu7r
3n2bIVVVtPmdtDeAysZM/3XSXTL8TAbwl8m69XNbP3D9decwd+wDnqv1DIyyWDOnVlQt6R5YmnmB
2SYQIa8pZKoII/2pGtgWs1iOrRLeu8PUAl4ctOBAVVHZ38XT7r/OnmQYd9cif/DhZAnsLrztd9U2
88+WkLZ/s+VXXza+3CoN4xr3dAa7XvM6787BMuRZ5zbBox6b8RQTx/DqY/KHgjhsbvifWxnOy/nZ
XUbW66ImGw99WtYwmUZ7f923gbQ+sQh5cCTm/ymmIWNxNHZtZRTt3psRPiCm9Ld/al2bzCNg86Oe
x+bFXbo2TyklxeNe6NJJCmnV9701j2/UG2AOg8hZH6Xdftlu73hgV239e5czVugg7xfXqBE0xB0f
g7BSZ6xZrb8d7X6q/DYWSR/axUWsljo5KjKfJTO4iT202IZ4ofvSVJa+WMqNpmQkGmDJlrzA8rb1
/dA+12EzV5n0LX970HiDHHIUXIQLNJV6sYLxPFOEvQO7jBIJ1tieNl9Wr52ItJ30Ef2d0NHSZr1q
gozb0DvyHe0scJR175VarKkl41qlNvUXHwnp83sIlXB0OhU8EEEwTsm0l4K0gMEzz0bV22nB++iv
rvFnbdVQAnFTB2W+U7KrGrGdqEwLIE2CLVJCHqq7tlfAVrqlHZFm2rhVvFEWR7fBQUGouN2S1nb3
6yz9kVxxxz+vTp6noR4dZrpVfT9wRf3qzQ6tX/beo8Zi+zD6XXfbpnI/W5ZeeLVTdFLNNGcElDPE
Vastq7nqDjDsy9PWbUHqyd65s1Glp3UZRCehdXzzVmv7Wh1Fe1NXXStxK7fU0Wpl/zxGsTh4a7gE
KXPl9TN56tywW92Nd6PuxNM4tnlWctwlzUjiDj4dwXSp51D9gQAZLtusLFJ4AOLLjoJzbbv9jRo/
QsEhrR/bWFLFx1Vhsnlqo4wA+OKUd6V9nfa5O42kUL6yeOMPre3yB2ouIh00n4AgB1OESWFHTpM6
FdpW8GTro/BV+LHsrsmkN5ApMWjRcY6KdT4QWl0+DeRs/xHjKnmA5fBjjdyY5s+Eaakl1Z3UOOow
6/TQOKojonGNo49wYBp2l9t2dYpx/E/qTv0eBlue+33ZT2Herid7wIW/A1E4rn2wXxr62F92uHVe
2qg+uuSOKs/+Wiz3Zel4Z8k0dWpLm6KRxvlUusbcmxCHuSSKpHhzcAP5mgiN+MopYPhJ+UVaBXp5
mfljp6XGqYa0GODcBlPr/7xSlScdkW8h7I6MviHe/yN1ub5a47C/1sYenWRWekLYUYeOyS+akuxH
78JvYYtZYaIOZukA81RO9dZsw7CQ5iFodLRwG+oad0nWMh7acyMGu0+82BIfCLvX6IhliXWnlGcO
td/qJstXXfxZrUr+tHOjHkennl63cSIArFynX6ItxmPU4zrr67o56omxIjuoomxanO8KMQ4/m22F
I9TWsMmD7hzXf4ywF5leBIBl+bNUlkS6MnXguKZdXuJRDqBI3xBIU4PPmbghYsQoKw3ANg9VVUYH
M1hzmfWEY19y4TCE3/C9AaXyvLnzmu9KECIqgYOy3uLIMelsL+FVj6MiY2btRlZeE9M2Ve5jPnBA
pBb67+Jgr2bnfmjC2U2KRZpfnHrbjWCQ8bjE86/ICVTWKlcdeGBrYpXMOWR+HeqIsQ9Xuhn/JyGQ
on6aF91+VO7qPdjNZH3P9bjf+0o8WtjsHqtJm6cSb+AqWXa/Db5j0+AcLav4oWucju1JiQPb6dVw
9579XPwxxcaoQ/sxMhqayQV8Lx4IQFKNc6qn/sloKKDFPfvhcl+4O8C1lNSG68/FWKe6paTK2zMH
MRktkfu6m34BT6gfLNTRt3oo91MNasIIaPdsjXGb1Uv4Aa920NK6s/kWye7NMiNrpEvjpv/0jP7r
eRTMS46zSlPHe7bN+b8ZfTgAUHiMuoEYmoIYkd3DW7YNGDjbkDzQ2Ac+R2zdZZ3dkT3WNGd+u06E
KO9tNd6JRhS0BLs6kFXxlJsy4hhYTFYyzXnwJANxYb//XlBzL5DMab2tL9vA6VRY1nMVjBVvTnxG
OrxzwG9p68jamI39pwkWeoESTKvd48+Cno9WI+fwlFaR0t1xZfRWnm6F89/QNuQFL16dumVJGTy+
L5F33UtMXQp4oIzd+Av+rUmKGHKjjc4LsTLJGHEXFAPW1PtO+BAKD3p1ey0Tu1e/DVdoggjWShTH
CrAXoVOTmknOqvPljHHXWxz25cn20F4Fm3dpi/pH1E03rxA3dyx+qanuEsehOKTLZyx/vvO8hTCp
YNfq2BS2c+YFF087e/nJLSr/4uh5OwdqhMPYKJVGt3vWRUmWKFXOQZRWfQpLMFnP8Z5kFWbaaey0
UEZlohX4/4Nr5V6BHk7yG7wg/m0bJ0wNPWXGSOqR+C+VMJx6Lb95X+7Tg97iPoWADmArtc5aCy7W
b7s/dOY088tOYFe3bhAdAOFYxkfJhEWztn1mw8LgT1+KRxxj57vAVPFrQe7EgTQf7LO86T0cGTxu
UBNUjfy9xVZwrBglvPRaOkllzy0kOpbMzYY/6GDBp3ZtHz0S7DRfgni57mMYL0lfjH/5p3USDx7y
P7rxhC9EMo/5fyDXXB2dGl8gi41IaoMTHvFRt9KhxEbRJdjlwJV+bUj6O2+7/TJHdXjAsTW+6cgF
ifXrx2IO3rqtms52b9xL15n/8tHipB3KOYP88DMpfOw1ehBYKZwlFTjKZkyzTNidEM/kmOFV1NIG
F2hy5Judcyil0FlX9t1Bi7HLGreJ6JHVLRRLfKzpYnFr1t4zV1bmyTbGbQgT8F6U2AW3BpYD99cE
3vi+2nsoaptVKWaRp1Gf60urrOZucvs5KR2UCJW3h+egrD6HUqEf9YLT4Pbd2ziE5TloCwFBWvgZ
AVECb4JO8OZMnK7lcMq9fE1N3/0cC4xZF3ffkj0eYCg3nP9nNQMMDT4Ng2x+23Is4Cf1c1QSNM1O
6l7iHSow0OoXr8hKdBg5YDX2T+MhP1+m0E17t/8d5I6XjZVlEq2bH6Ke37ap95iX8kZyecI+CwZS
SOpyFmmTz6DnBg1M4dfMlZZsM9/leWA2czBUI290QvWdZ+X9b1rTe3/vPvbV++45XeLeujh6Gir4
6Kk+DG5knXPfmw5VPAD3aBh+2PSdoRrYAFGb+GCi/Wc02O39jrfnpRDF9MsKZ+6eEBdqTsPqauce
Tb7dBCmLmji3yPxH9d2ni8CStw/9lTtZPzp93nIb9o9jtZcAS+yrfC9h653BPwmPSVyboWbX7kn8
ailx28EJ2br2F/VPf9usen6StBOpdtC6ADW9txYb3Av0hFZo/TOEu3rou2o7NTbAF7l994siaN0v
wn9MnHqPS0Fh5IrKpU6Q9OUb/NSoXBuOh1c96IH2AHfFzJ96lRob0MOns+Tc+T4hgoL2rLeX04bM
5bCH3a82J0aIlfOJP950P8XMtTVAoRILw6yy5n+hGFgpAQurmzGiEPoyqOVWstG4Pcbp0HCgQFaJ
7r3roZVbzymzfSreysW7zWLr0x3nHcpq7+8aMEbq8fHIs3plyvcYNS3+76SO2jmXPvDJW1uS2bvt
tZXUvv+bR/EraNjRUUS3LWX7eyADMy8IR/Tqv+QkAASO1vuwK50wcQmLZ8Sf2NkOchrWg7uY8lR7
w4O/NPxNez5as/9sF/kdSS9t2jSDPAbGiIxsHOuu71toFodNTmrLv82d/pVmvx93yihGvCe0AYNb
m2TE8OgvlPtEb27HVZmIXonXqMiLLrFW3znwG8Rjj63BccO0IVnIMcv8nSLcivfiZAeF0x+dsuJq
dTUaJ84PZTaC16jSsrDenXtqyv5OznNxDGCpXwmW2u9l0YdnrbzyFNp2cdCxh1NCXeqvUIjl3t4R
yUm/mV42Um2uY08hRgmVo12uxzW8KjlHpHWPUfNp3Nn7a81qIjEQx4/EcnDJh8rSVeoHIF96YL1z
EU4dffb0p4vrdk2X0Cs+2RvquK1Nm79UYPggW5VszpPx98+pyyEYFl/Pl9gRY5O1lZpP8SC2BPJ0
YnC3/V2Vfni3Cr/NhtkWt7Bp7fug1eJPVI3dMziXPkQBUQvs7PYXnO56nrfeHFQdjYdg2pyzA65z
Ef/3q6YwzEDHsGn0+pw3rEmu6+M8/Cis0ZxhJWsSxPvi5PXTdAy3aT+t1eD+MWrZr1JV5eNu6fkE
MMH04CTdnzt3wW8ZbeW/Gbu0RE3rcDCrJc6zifqztDrvhYxXndlhC3LXoWhJ4hHddU4aGxWeo4u0
1SE2UlGwW9Bx+Xju1OpCc6ACqJOhlSMKiJAfc1/KY/MNrfGdrGMYy/Y2R4Xaksr0EkutISoelBWX
6CmlPjoY+vwcuyFfMsyr3DRW5DjSce0/YIkbxvE5LMHUsOg/uZZS87MN88SY4uIxJK77lgzvDWlc
q2Z3S2zsxVkEsqPkabbiCotlfYZ9NzJa5FvbDTWLQwJcXL7EEr6t1t4/ZOfTP1bploAem4wgQmI1
R48YRSnAcZu1T7vvsT+vCr5LkcU+ulE7fwRtXqaNq9fjBMj2GtdFdwwrF81eKatbvET1i6HQvkVx
7X3QdXvnSmmZtn7YnZo1su5RY1YnBAhxapd95nJhuoOny2zwieDbUHk9gj1ZkN1+4J2XtRfvwRjA
QWoFvXRDUBB/I+YGebYPlNF+wzjjlrDDcAHqdH5Z4hCQQe/Nwa/McipcCiUHkIK4T2StyVSX4aXI
1/jitXr4bSlPH7Zq5qBo7PFdhMvwPIlSXHovnt89s5qnOgRCDxcHrXaugDJroLR0m3EwwRK2p9Rf
ykMwjBglrz2CoXUOlovNxZ7mo1v9mfE8vltc27mvHUe/ttFaZoY1eqi2XpzxDVaZnheHZM/prJd+
yNagalMfHWlqNZ05IC3aXqgSESJiGTSdVSVBkrciJMNSdw9DzQWTjKFb/iPXpDzviJtMUoTIFH2X
KAbYFvEUKCPAHYriGBPzdB9hIwWSaE3Va+AH83UppToxeqAvZpnWVBZIjKQ7rg/B3gcnd8vFSc6T
/yJacu+XrVaHwJ+6gyoG9Un6tMO1ELcP/laKAw1Kc5wBgpPIXSpunhlVHSKhZHSsPHNi2PI1Gpsz
Q/l4v6Kj+JKclDex0WWz1Yu7DiDj6PE3nxB2aY7haE36lWtu7oXC52aKgywK5cJY8N6gQCnN5yQK
civNSmQlKG5WYv+SusoCbir8RWV14S1+wg6lfN49m2ONPuMrGqv2voyBcYatbAtGpTED70BhUqdA
PQz7o2YCW8qISQ0zpF1b0SDUsbzs7Lr7biyqH+7keRQy/X4nCY2FTZ4aXFXkluF04D3S3mh4f9Ue
PRnVP2M0FXd1hBfwQkpqGq+ThNj2PZoQGKJ9XrDekiMnbbmp8pnmuX4wbVvFGfHNBMbWE5GHjb9e
TDWrlAfPY13X7gSWhpKnrudTyHl1F3u9d51LM5z8UPWfbQvb6KhtvXc8FJFJOJXyUYZ06nbs49Bc
x+Zt04U7kBBJJlWAKOxvYNBmwh1ifRauj04d4w+kQIYRrZoaTo9EUhFRbrvzEQ+LMRGNk9YGDcrm
ZpHHbMOQx88WhcgqO8K5Bs5xB3D7u8w1ajjGdv2go2I6dZN1wuviuYqXE8sk49SmExgXVKLQgEIr
klzVYTbmGiL124s6c+vlWmAmBz92UHN0dVewtU1ABe9katX3Y2mPJ7uyvpXRLdXqcCkW0hXGqM1M
5T7EEyd1aFtz1khKu7CtnxmYoxqUwRNv6DsF9lHkgq1Hzm5duG1CVMZDPTRP5WqnjrW81OXwnO9Q
HMP0NLp0Kr4aHmLC0JEiSe/itwXxwu2Mey22gO0m1F3IIXZYSfy5NHDFaW6VZNk2p1rKWz36a5qj
g3Pd8ia81kl6O/9vWaej7UYqMysgFsQhybH+Df1uccm9ZrnboQJjRG/wtu45oO5F55kOXv8W+Qhx
Vtdyrow/F0e7XhyOk7imf6yjt8H04Y9gcsJL3+/VszGt+zb5uR1n0bKNfwagqrsR2ZA8urPONb3h
YAygCeJfnk8dPYXd6B8QKjoJJduKU0kxpxOa5VQFERbRNbweyd/qOmsklYbNkxm3o8X2J8ypEOiF
JzcMm+M0FN619Sb3IkQYpm2bW6dKx2tW+LCSdlNzN7YoWUoHQrLBFhoaNojMecnJRgDq8I7VaIZ7
VaFydWlm7rexXblzaxdItqpfxbR9DuRZooNAPYdePXjL3Xl4iXxhHsYdHYLqGc2SlO/XZQm2q25L
VJQA3wfHofBeWt/7CUM9XwpMak/CCptfsOr6LiQvqk50xSAX8zsuTlYkD0eRtx018NmjF2m+DD0h
A6+R9+ZVQ3QY6a8dmNFtPu2yCaiPvB3mlfTqdJNiOYHvUXIGRuxnbB57ZJX0SAnsglqeG6YX/sTb
6DxX0lEwykF7L2eB+CRY6q9GmvBH24v5Lo7bhkG5cOoz0Retm8hqCin5Igv7xVZpLwtUwV4Mu926
jXbRkx8ce4eNFAGYGZxLYRqAb/ztGpTQ0dJp/4k8xh6kbvXXDIh1zPf2XThQ21CkT3FU45agIT6i
eNlvbuVzVnTBoI4KwTOH/7wjbV/6qyWhkhKzb+YHqFd92uSOS8G4dSiWelA0hP/ZmnPYNh2EnI5N
9Mhl9z2tKrz+1km6Ai1qZnHHGFxj2eZU4r5eA1M5Iiv7yXroXK3+RtzZaIDm/OQNDdGzniYbdUZi
Qwh5Lh9UE3VHxMZ9skZT/jmV+o5x3uAEjh9L5kqr9Q2dZvVHiL3Oekke+77D/9buXFzLLvynSv2D
z1adpdd9yrhvwXyb+H5jpTyO+GbxGFxkLpnF8/8t53B7B3h6kl64EiQ/0x7ouT/vyhqv0V63F5tA
6nQvo4LSz5sPjP42B1Ov5rjlZXGu9mXD8LGbAJ/j5rJHc4FLy+Qi79pLrnEEvKTZlq8cMCO6gG28
OLjaXOOJD0v7PB7k2g3vc6ftw+ps5poXQX+xNvMeLrF/bOkXTr0nmhSl5StgPWL7iNI2tu32gXAy
ZB+7nz8jAl8ex9p0/zaBmgvH6SBdx33NVOhHp67rOTBKhk06ytIUu12kOmXhI+4f1pMrNy/dbWKt
4eyDF4tgCjT+zDkTU/q1a/qPea5ot/tBJJqspYe+dtx00npM/QU/VU94LrjDjrU9xK73aAoV0pd3
8rAyS/Ld3Ma/RzmGwN/1X8pZigolfHUxwbbce3pAlAAO8wIhiFx0UF2GNqk9Wx7p49ayMpPut+VT
2OxRWhkVpgsA2rsqo/lHqDz7bJNWdRt+gxMHRzGwKyIFChKUwr1XMIw//LkwyTTgMKhgbju9NZwG
cPuWW0Jp2Jok2NDno464vKz4aJ9qDK8cj/TrqVoRBgyr86P4rtT9Cr2V3bLV/c15Qxx47MX4w9r1
T9I4n4MufB7agMlqA3bRNNca5bSzD2+jhZYb3OhBY3h0F+5ufzaBbR86h0ju6JuMpf1wDoGOr652
nvwZwzUp8n/rGB9bHlMyFyyo0P6GOCf3xOL70Vjlq99U0EYQfkste45div5Zu/6NcMf9MHmIAYNW
LjdynbyD6+3nLrKQOQ7+mVKwzWB9y7MbTC/FQkJjY3Oa520VpXVoXsPB/Vu03cvCSH2xfU+xwJns
cH3fRx5E/j49B44fZHNjyrODTB6PW6v7niCC8JQGI0M2O7Ir8Vyg1HZIXPCbsU3EILCTDZqfNq5R
ibRAQUIYvmST0AcF1llaCPbN/GLBVyZ5NZXH2RXNYdwqWIIuIiIoctzEcYuvcZ5msA1yQtaqyw/o
c2HC2bbjHOOL4Ubm4LoWB8gAq7AuE+CuT6zwhoLsY+6m6WCkwDcj334yorvdoQ5u00V9U26q7E5d
DT1baz8/Ln5cADWGKKU6xlucoMCqVJBUb7jFbmtpredQI1AYmcM60yL057Bzn7irESOjMeBhRrcc
KTta08K6n8tcHtsiQsQORZlIWf8npmkEmXDfLS3PHkDzNY/Ef5VE9TI62x8tpi/fZjKQMpexAwQ+
BwqY4BIOHRe5aJfnKmxf8z74KLT0kr5fEJGK8OKJ4mG3CNXOO1E+kO3RHWoz+tD6vAa/ZDozWL/v
ku+SrMAwNwkqJJOKKug6lJOVoEn4lzceKw+9YobKc6d2qPJk0uhr8W59yHGzTNoJ/Za9kMADaW6n
JUIxdBEyShyDzbJXvGBs9GBZ/mc5y+e99r4nivJ7MZAr13B28w2Rgn5PEvlMPNxHeJ09Ut8/DJ6V
9kH9sdf4ZNtInKJIecc+N/peBlFDPb/isIn+U9S5OQvXLqjVXfPIivxZzdWhxMxZlzsakuDVVf5D
vHNusEHRg5KeqLbuglv6Bd3Gi+jCe8QkfBwNDDvXcLnC6CqrTfUTcdoZfaObidXvsr5cHio9wg9Q
Mhzj2AZEletld3eBnMAgdqsVDQ/YqrAGP514i/ArPc13pA7KNb9Hk8Om2Kb8ZJ/qE/Yz/1CCH9eV
AJQSUVNsl4+W569HBC9VImjrktb13lgIb1HAMmts8+LAWeVhCYOsA+IY91c0x/kBSiMLZqyOGxJw
SSZX2Rr778rubvmEEHro+Yi505RH5sJY82H395vfS8e62PmiBfdi/ujNdZUQ8V2lsShf1sK+Fg4W
Xc6cBcJ6ExPS/aA/BogRPECxNNzbr8EqD+vuHeibOdhqZnSmPnwrv41DmogLO0eog3Sf/xqjx5ZJ
NYQ1hrqiGZ4CJ3zKmUsghPtoz/Y7j2VNK8f/iE1xKmN9ZjIrm0rvggKSc8DePnonR226DFO67EVE
EZ/f1BzT0ez9qYfcu0ItU3ZohMAhepA7pLJvkJTgs+ZZK/m5B/VGIntXs/Gbf/aM8mCxXbDJsXnv
+/oRApoRUBc0shg1UzhNeWWb/1HOcjKO+b7QESlzyTECFBRZ5yN0bBCjHioRQIKPNNXDUHCpCsLf
kToT9UGR22yuShEVRMjmDKj33Fq3qhq4O2telhc9IsqfkjoO/lMLAreQSvJmk0b0mK8+nEw560Po
aetSRgKIoY1t1CLzdPwO387GNop/oZFxzmRDornCya4NiZlfVp6xjsPhsMfiP/IsAIXzub/GG/xl
DbR7aQfwGGdz96OWNnTeMP4NnHb1kjZu8kdrl+z3AkxDuw3KaMq2iS0/+9ajVsBrTmWmG/MVP1Yc
okFO4QERfr0ToNN/KkiuC0x4d1W58ykVE4zTnossojdJRDuaAwIU58/cW+iRBjgImlB7PIKo/1e5
9VFT8E3DftsHuo4R+ZEIt2fXYA0Ue5lnscDsXY0JgN/rZjnHCIHTaVu1cwV0se+7ffOvu0NF2i0A
SQKjuQPooZt2+TYfHBS/YtAnZFgvY9hfxnZ7bjp4Q51T17mGOTZpzQ+t414tGqUDosK/ymJgMy6K
11l5v4QFFFhPTBbNodmOouY0sa3pZ+lUeSbgyNNSjdgNDbJKg4ghz9LXX3gnAfRKcFedx+7JsTtY
dvMKJF+nW8hZATVEGWegqgeUb0dgh2wu9zVt66bOVADlxGBFgXS3GK5kFl3gmjbmKwqTRrsIThOk
1NFiwEHmzqP2JUnsEZRnuFOu2coCN0FkFw+l868c1m/Ym9HXIl6LdKgKdSgM87IMoQOrzaDKBTxl
6tkOuk/8sZ5XyQ+zPtXd/LQ1JnhamexJ2tKzU/IVi2xBkH+KGTR47b3ZvX6HKR16JqsTX1j3WJtc
NioaK1hFthlG14IRFXw45idq7od+kThLB/utd82zDe57DWr9ETXLxQrLS7nF3wKqS4w0mZDLQ1BU
d0PvFZkNicUhZqFSiIJXzsofTez9KO3ev/JOumRw3b+z8D+2Yawy4PVH47jvLWDJETrmX1fsFLEt
+xrxvez7Fzqsp5o0gygG8u85EpN+m4+FqqlyAMsTUU0LL0f9ZDaOdzAgnorwV7Udmsnd3p+qugc5
GeQ9LcVtwpw30564INn5F64reEz/F1YVUf7CdTZKwi/jaUjanjrZWeUZwd//ODuPHbeVLYr+0CPA
HKbKLXawOzhNCEfmnPn1b9Gjdl1RBDQwDPSAJRYrnrPP2s2mTg1XbrtfhNbnwiBfJ/DiP1sSmXur
GN58PLHyKD9CI3kwDUZsbBJgkB4m0/5q1aSkFRszlKSWNn6LJtWXcH6Rh48ZsIeNrOb3YzucpbjL
yEgTiFcs5xwGHI8yiYRM70VEtRt5G8sWoOX2azZ/QdUjO0VpsjrqH8MEsVmvNieFSbKtJulFzeWn
xlJeEaS8DtjrErkeUZ8251kgCWG/dKdJvR+ncVv54Vkr4vtsyBTKn6xTSwyIIvcHxZxV/gkAW+08
svhWvoVOoO1duewIpWUp2jRiSXoBPwak2UvUTL8okHyt9ZxKrmx4bD3zZ206b6DiOOdjveibcr61
PPkhSnwiKtZcP/NYWWq8G+d9K7UsbM41MuhqRjLKbo0zwFzklE2fob5XotDAkrRCjjLo/UmKLGWT
aWb9yYyt4qnwI8q80FUhfPMRu41WwI3ISPdDguBZr1GpN+gBP5HnqO9NM1KeTE/O/khV3sJW4jhN
ufLc9FAoyX0yWfEHld3/p5RO5bPSc9gyhlT6VWPfc/CLnhxfygDT88zcS51HwrTJiBTXcfDQatQ1
yxLGAjuTivbZ/Le9q9FxH6xQM1IS8JZ0mLooPJtalWZ7YtRZQN3vpn4c8rnUmPMKUejweSLlNuuz
/UNXFtqWosDhsZYtcraRTs3WJFcN5fHxaNDE+EcZQ84yupJisVoo5/8Vmd3ZZmC0rk8u63eVIYTa
IEBguY1+UxD0GHnO98a0rBVO0gJPRJ4JEe/AJbEVl4llp4o7po65kZ3gVy/r+TZE7Uca295wNXy7
DoVYIHKI/oDhFPEyswnJSN2hn7Vfop7C6OvPXsCViI6AVa0oTs+O5oYFpzykwGHCxk6ihxEzHg2u
oitclCVwhkAsibCTtf1e7dzWe8nG+9J76qMVwtqCi44lC8iSoZ9ixR7sGfNUu1JdH7opQpOtqdsw
KXZRWJ6J025QVBw1aMhKwAE7+IA+7cf1Plx6NYFpAuJiqorEcM5B+lZZL5VMyOTXLY82RZPAQZOS
mrRD7Aas8BXeRk71k4KOmz6+KdrmeYNkW1oM29VP1HPC9C4jSvi6j6XyfP3nXx5dpmiVV1CumvZ+
6LuW8lszf1mltYXKknWv1x9/eQqaztzsuynYKrEpN0OZuFNJer5tlW0itydL9Q+GCX0cWMqaO+pS
S8Jkh4cGbCcMfHfM/lgE2hoiG16NhijhclzfhJ40nXn+v3sds69yRZsBrCV1Wg0ecmyMTi6tfOzL
q4jpCGCicmyp1+obB33TcIBZsdf1NXT1ZX6M6aj//nAklkYeBwbg27h91KL0l8UFHtkbwqPJbNmf
keojoVRX3mRpVAnTHaWZjXJ9alxT+aqUTzp1HVn9aerr7fVhtdRTwnwmYKmgPquAdOrThF1CRYwc
/ff3m54uevn5DSJFTqnQ6z1nb+rdRycaVvDGCz9cdPIbOsRPTjQ5QA5t2AzFXsqseKVTLi9yJF/+
/cZ5qZNEBupxtj2uEXqnuIbqtXtOra/X+2WpAWEyV2U22fDtWldrZWy4bba40kjTTRHZH663cBmu
ZIoWfpVD7RmF2qnrjWPAUdILXqiWDX6aBO6OMkGMZycyqw/5VNgPU07E/Lbxas+f6/28RuvRTSYA
OHskSiqr0mMOdg7Nadnt0n512Crz+PwvgNe0hRle+1VTIy7wzoMqcYSKj5qX3UvyAHhu+uKjulW0
5JOTh/uKkoiVYfHXO/tCo5Yw9xPTKKd4dLB9MPrXrla+y4E2S2B+SnKVb1SCb7uiK+7sTPnTqlid
h1a4slz+/W4XmraFphFgZKrEld51rEF7DOu+eGs6oyIygIRnk099cvbIZ5w8Io6vIWS2Q+JJaIOp
et8mba5R3KCCGTeHfp+hPH8yYgkujeJQrcxJpdjJkAFlIkN9/5XKD/UQFxG5ZfIKZA2sZlBQVI/S
K8L96b5wlOrRRl+PJqvyXQ7jhDAaqs31oRkOOoVej+rkjS9pn8f11uG0fQwQZe31tv/cjLH60rU9
YnlD5vTa9+WXyS4lytF7mwDkUGScWnLFCO4RJBCBMfp43zZU4w+D5JxrQvo/yFVg3epohnJfTD4q
UY1ggy/pX20dMauTBtVno5XNM77wc947sfZ5UOsbVETyPq3l8c4Z+/Cu1/Ji0ycoTHILcSaoE/80
YXl4LJW+uKOoQjpJWh4128Fqi72tZea9bmoNSm+dGjUm772e+NTrhQz4dMO1gP5IUXgfdaJuB1+P
1Qcb8Ee9uz6fF/YBW9gHNE3mRNnRBUBvudonWy35LXNGipW36w0srafCRtDJfmeXMKrOJMHtOyJF
40sAvX9ltV74+aL3Y5uHOE1b82rdfR4L6AggU7rihxp/uf7rFxZU0dlRkooCEJoyuYbSfpim4ZhQ
ZbUZVfPjbc8XdgSngi5jD/z+1E6h/Ez7WZNLZc1tTxe2gzoHoAb4AORk+rmGslGlnwJ95dnKXyj8
haVD9HVEOCpHiYqUbypIOCqp1j713Xhw0LsDzkk7xDqO+tgb1UAN/Dh9jjus7KQ28Q5VP2pv+aSn
x0lryh9Oz9CPZ1xFyr1+1yJkBxBleseo66p7z5+z+5k/mh8dLfc2VMLV59zWSCmbcFd6a0h3RF70
u47bJHfbKnROedx3rwWgcILHkvwRcYpKiFA2f+usII9yEaUHpZvF85PibR2cL49lrOS7aRo7N1Op
xK1mep3WEEzx5aDY6jaJMyp5ogeLgCfpiGZIwEJRgW2prTRL57wj2nfKivw6Ons89UgOZgBoYb42
kQJiL8Obxo8Lat9U1dnhw6F/p9ZpInwY6cUR4Jb3RSU25KJWNt4UL0mehsRGnIhbwaOiydVJgUtw
PxEyTJDkl9oxR6zw0k8smUgskV1T4Y6SRhk+E6TSv0ixUz2afpCUGyo1spMdjPE2QPz2VGYOoS/s
v6BdtPmzlTR4IBQ4p7/auo6/mVfJhCgmNTuikJue9TGszmqpqMROPfVsjckPiqk8VL2mUkB7kNJT
hFbzE9tS/mBmRZKShEECjMoQvFWrAIlLS8rAVBRmtSdFO0l1WgpyJQchi9w7hxqFxKwZSREqVVRj
wlkhj4gEwdDDeI9Omci1NMCO0CKlgG8UUfM4EqvxVC/ZSQbDR1OSluBaGFCOOuLx2qIYG1uncJuG
zLuT5srWaEPIU5kn3/u5DaRAIqSi2HpwT91SPUsdyw3lBgChrRZJ0FQQMk1q7TZArmkJZ5fc8cfU
h3pxNlGieJYERSdAgkkpuXV/faIvLYPCqcVwhtEYUQyd9e4tivtNy/EyIQ7beivHr6V1UNgmkB6U
o5QF9rlkm2jQmWekM6Hc3Ph4YZOgbqChxJOFqk0+p1RPWeWj2q09fOl4JVqFjZPU9EEMxye306fQ
D5+UigQNQpavTU/SWNHLHZLQPeV5ZNWjO7v0Vk5XC3uf6CBmxOR5a8KkUEib4S6TCv80cJ1f8WxW
lh4vbB4QGFOqRBTn7KlF4GpqF3+mvC94zYM5yBcEnI/bpFC3qU25D7UG0M+8KLmrFGoufRQRX1GK
dPtcC72bfG4IVP57SJeNZOq1dA5Dx+qGSPAmR/8Qr0YLF+4eoqko0bQg9toMhnXUN3tyscO+TxTm
74hkJC0V/SgbY3+upco8N3JZlyujc2F2mcL8VXXYMX1t22dTfYUS1GToru1zpvY3Pl+YvflYD7o0
oFJV5OqzXSGNDAJXLSMAd/2NX0b998sYvtLaPfKaM1msnV0WXGOQJMxVjTctQKLT6KimpIUm08IU
SCqybZGX3Ufih+X3gpwOMndUFyuXpXlwXzh1mMJSUTpmrVgJV39ILxTjf0mtapMF/POfHG66N72O
6CNWqm049VjhnL3uuwGNAXjmrm6gunJBuN7CQrhHdBY1jGSgCFEBca3kP3RYnrWTloe0AAoY66BM
bXPcRlm3wqNeWL4NYaUw9Rb1XeJr7tQBdKukdC95iL9TqvNXemypBWHq62NsBxqF7W6P6KEbhwNV
sIiDXq/31sIMNOZW393+kT6Rg4SQcG6A/qX5997+7hv3dqTc+OuFGR5r1KD1RInPcF5PyYi8lgrt
45T0H277/cIMn6QgRvRC/5vSpO3p9e7ehuaz6fygJGNKBef1dpa+gvpvP41RihBCUZFfxy2EW2gA
qLqrYS2ot/R44RTQl3UPGyDiIwewtcxu+NHY/peInNz1n78wtw1hbpug56YqUp1zBr+JW0SkQ7L1
v+fTbytdOSlpc5dfWD9EgzErMI1JjuEDmUkuP9uaZj/4FAJvIhQ090YrWXdBZGkUAlPbADHa7IiH
A7sIdG/aB51i7HBZobhEkuRTFKFrbQMrfRwd7IhILWTbRkWtPabtm10ZIxhB5PudRHFuEPrSpst8
5WQYMoQ51Lo7o9XNHVq7+LGkIuqUh57zLW590vBhncrhbWNbNDwLwinLVXuuU7M46YcmOWcHvXgW
xYfrX21hVIieZ1qd+87UeYPr61p5xFlcQTlbguCYSIXf1oSwuthVTd0HlDA3qlVEJnwJCM7lpB+v
P35h3P294b5bXuIx7OMMg48zFrXYLk9dcjIjHE8yqoIgMU7FXcK2fGN3CWuNnrQDXE7WGoJRm6DE
WTb4MhNtr7/Kwr6iCytNmCZ1VFtN5DrlKddco4ghQnpHHxaRNzhuFQ0rG9jSVxeWGrsFzApLkBB8
0MSAjMtnZ9K+QisdV95kqQFhsQkG6o6aCpzW5FAIiSwVNpX/PCF4XPkQS19dWG2o207VSu4mUiDJ
80gxR40uTH+LJfOnqTIJr3+QhUOr6IUGoSKOJzjzrhS/FVm2reKvvvqiyh9i+VFpn8Zwzf1uHj8X
FjbRFk2BF2J5cOLdEXODTSfjMpUH/tfrb6EuLJva3InvpkheGlQ5GvjH6GhIT1hNpNTWWpxWKt0Y
YZPI5n3cDtmzlwTmnnrh4mBIZfNQUKWKwB/kgm1RruJbtXYkIuv9bHUoTJlSgCqI03w4ovqJ7pEs
yycKIxVpW0kj/ElVr6u1PX5eKy71jzDvkoK9XbUZsJTjbYoOBsaD0X9vpzVXjqX+F2aeY1IkkVMS
d0bR7aawbjG/+3y99xdGqibMtbBps2TKDevcz1I9apXC4FPNCLUNrrNrHhZLqQ9NmHC1NKRx1imj
WyfxR2mEdtt+tGy8F4BORz5C1wP11XbirEyMhfktmpX1ct87acOtaqCMDOENeKbit9UFv6732cLn
Fs3KYgV8VVHQZ+3sFTRrg31KuqZ703q93sDCRxGtyszQ1qa88DmlRMa2T1wteZnMJ8qfKSP5fb2J
hcVcFSZdWJtpBnGPIZsRDUFSTHwHynQbfq3kZDb2+QzTeOWGuNRf89/fTfBqRM2fSzmlknZCkXQ8
ECwoD4pJOUAHCe/6Cy18c3X++7tGgkHSLQxAUco4j15y5+vPoPRve/Q8Ld89WlWTKqo1LiC+aqjo
xae7Arh0q/ffrz9/oX9EZ0YnLKgtzmtC2/rPsX4rKCgALRsaK/6DS0EqTeiaCVad0qNRcvW0937A
u02/olL03xIzjXFZyG0VGzlW4Be5TwHl2/YezBnQr0g2366/4dxTFxbIv0v/+x4M/DAqfXIRAUvl
a0yJDYYRXrnygkufXljD8in3k1JmfEmt59qUPXRq+gXF+kowbOHzqMLilfXBVFFXiAE1fLc7s2fz
aKWETLGWUXSLpu3G1xAODXlnASZDw+vmCkQYCnEniDkQDFcWxYXXEL3UzKIebMgOiL0pNwCis2GB
3KRKvOGGcv0rL7UwrzXvvjLcR6wOtYHrQGNRzJFsGgPFr/EaOZ+uN7DwoRVh0bKUzAMoRSgoMa1v
vt1/ykPrafKIO1x//sIwFX3UkL433MXC0YVtqyLZhqmWWtNtp1pFmIWKVZD5UU3jXE6mTaBEf8gy
zP6iIlqTPC79fGGdSrNBUeWqIEKZ16/oys+GE9y2BP6V9r37tBKuXfCn9cytU2+D4QxoDkiC2Zfr
/b70XYUJXKeWL1tIWV3qDuUd91OyMUbiwNeK1ONtTQiTOKS4y590JXNt59Ex3uCr1sbK8r3U7cK8
HR21mmLHLly/K70NxZLTBinFbeE10S8tspIuqBw5c2NslLMfCYmxcWU2LVwfZGG65ikn+imMTIbJ
9KThBy0P6WtakuORbX3fFgBHuzKgLn68bYET3dNgv/shxlsI1D14JU7hUavsaOE+0oIVqenf3f7C
RiNapeE2RhwFg2MXz5booEc4XJdWEkMUauNPlB34f5Al/3YqUzn7Azpy8DnUj3adt8spXgSlC7dk
LEzyHphkPRp+Yd/hgBLuQmomfqV+AfsWICGF1un4wRgpRUhtL95y9vd3dZc4r9cH68JCKmqXE/j8
jTbaI66iCdmVdpsAk+/174b6+XoDCxNOlCwrUIv7VE7g/RTwsgrFO9eqIe201ij311tYOvKLyuU6
iJLWCPXRzSqroTqcmJBBNuJQ1rxTCDmTPQhrM6dPw9kEIzgoaMxXBtrCjJSF9WRSEy90zK50e2q3
DgUip73sNWsL+dK8EZaSus4La0TV6NbmlxD/BTsPHgztKUAdr0wjPNh8X8U/rnfj0ocS1hbAqB3I
V40qFTO4y6jOrI3uUxOOK6vi5Y4yRP2yWTnVROmxcQ5N7HIkMNBzsepNS5chypcDP3eqYmxH18Ch
K6R4dHZew8xiZT+9PEk4w/572qgKWClj0fAZZFXblQVID2gN/i7Bz2hHROBw/QssNTP//d3O15qU
dVAiwxcoZfgIlBLF94H5GXn67noDlz+x4cx/f9dAScw3yyFHuX72O+++xZgVZuGf2549f/d3z6bK
3YmVOPbOI2e9kWD90P+Q4WFef/rlO6QhSpbt3hiQ8sW525bU98bKhGFjDgxrA2oKrwpHa7ZtJGkf
U8dLV87iSwNWmNkKyg0EgA6xIn2KnzEuKQ6RTE3w9Re6PLMNR5jZVZ4ZfVNH3rmIOkqkNXL3LOtf
C4vqNoL3AeSL246ahiNM7IayvGryMeeJpvFDUwTg9SJi6NffY2HMihrmgfBHJAU8PMjwHB7V+yBD
LIWfgrcm7pwn2X/3WQxU/h1Y4KTaIqnC3C3BUT4B2Nob6I62eQ6FpA4RuaRmcrr+Mheb0hwxyukY
dl3YHcCPUIWGCDEMLWGDP4Uh3+WVjudI1N2Ujacp4a1CM5UgQnuTK4PFA622wblya1sQtm5tQVi0
2j52dKvUI9e24kOExQQgq00atyCsXq5318XlhHcQ1qss1sNCVhz5jJ6hgc2ZB5tURT42qeigbmtC
WLHaHpb+EA4jbGcDoLoafsxH7ksGJl63NSAsW6mcA/RyqBpDZnuGw/XFjqjBbaaVEbXURdq/g1ef
tBZoe0h40NDvE0RjGwdeyjQYK6vu0ogVFqk8BLObD2CgPEpxfatx9kQLX7LKeQmG2WUKDOjKRP97
8/3PPORrCytWhCiQUkV8Dz1T03cywOxHvkWx79Q4O6tTX92DIqupZASYJ48m9B3VnB3SMLZ1NLXd
aJrZf47tSXaHXtOOjdGoAFjScaWnLy7X/DxhlcurTgpb7LDc0v4yzjBNb62L5xe88OJiDFauZKBq
DjGyuJsd0CDy7bouB/Wge+lL12N4WGv4cjk9WOu4dZItLmac+Xut/IZQWHtWOZXC5Wrkswkx4IQx
cPZktIN1GtIhemoGahw0ECWPRlwX26bFJFOKvOkpp8T7rsJAaDvBhjzZQ+o/O2klnzxrzJ8Aadr3
OpSZzRRDVJZq03twUkXfO+UQk4LoqsNUtP3BDm3nzTSHFOiK0+2xb+uPoV/Bl0lHXGZCYEB1D7CW
BVbNcFIK9a2tWsGeAFF99kC/vJQ2cJ46HNuTRC3ITi9lY2dofXjQm55rtMQtHW8tEK962txhhdFu
nSCMZ9+47C0L++qz1yvWKQe9tMP7loyKMs0mbix72RDbuwlqzAFt/Li/PqEvhyA1R7xrArsMhwi4
BhH5ErzJUbdyUMPYOFb1IbQwpamLnRpYH5K02zV1vHICVeYZd2GUiDdOFAv4bpSxChJ0BN3UK29e
h5HeoMqIGMcQn048jzZqbRQ//DAYwHAh+ZkHSikr0W2rpRjMV23PzmS/kF2NKwO65bOTtgc5iA7X
u3ZhMRMD+emIwdIAm8st5W9K7Ubyt6FbOWyp8zS90H2qsJdgd6hIyXzTITtwLO7jcFtC37y3TunW
32cn9Sm+g/+B6ucxPwwP6VO7kjBYWEDFWL6T6Y6PWCNzlTgjWxBKoAFbuSA3b2fDB6VXNfgtdl+t
rKILq5QqbDd2bNoNoTLQH3X5vQ+y75IUrBXwLr2KsNdwuTKd2LBUgN5R8ZyUocpOrHMw7vz+oaxw
gAooOXu5bSwIGw9gytaBMya70FSnb6Pcg/RJqxm+bJf+5+ttLL2QsOOMcmlmtq2pZ8jy9jF1AmPH
tlS6emMMd6YZhK+SZzofbmtM2D+0sTXiwZbJjERvCsATZfipTd8m7CtmY47rbcyD+cIgF+PieJkx
e6JMO5sT7MfArPVjEtrlBgbdt9HppJVlYKkZ4Wypp2PcNVOrnLH++y5riIMtu4OYJP/KSaxff5WL
9xeN6hRe8d11ry2xl8KgiBpS1QToBM9z7E+O9g24zjDTo8FfttlNuk8aExYHi5p3LxwlNA4V1KEg
1T8ZU/Ea4Be88mEWVjYxYG5MZmixDBRuUGXHfgq6rZmpP8um/na9t5aeL0x7fIqryE+I9ek2RUpB
1UbP4PqznZS1a+K8hZVFDJv7eRI5AGfkc9d6PtHF6kfpeCuxzqWfL0z2zsNEy8Az6CybcnyHowzQ
JoijW0y/6pUm5rF5aWoIcx0b0cRvy1o+F63ztcnUY5632WYq6bLUbLaJXh/YWNdUFAsry99I4rvR
C9Mfp7BOxpKo1p8ju/uFgOUHLIXDVDsf1bBZ2dUWmhEj6n3FISrWYXvqsvboxVQM5uansmlPcSFv
Gz9fW/kXvr0Yis4g1lSaqpVuV5c7SIebUl8RGi58eTE8DFs+bdVeL9087P+YFN44FKj01kr/LCxU
Ymx4pMzSL41QPXMHCw8T1U5BVwM4tao/+ST9vGnuidFhsMa6DtYnd0e9eG7N/mufFicp6D9ef/zS
OwhzI2pzPCbskKKPAPZJBsG1GWEvk85rV3ampW8gTA3dtp12bJXGneJu2AL1z+7y0cLtrmyNldm3
1ISw+fFg/NnglkLeidpHP4FrOGh4HHgalbvX++lyE7YY/1WpvJk63APOWfNFM2FokX5rIbTf9nRh
y7PNAV86ryxcE2Zko2LYOeKU5w+H2x4v7Ha92Y4liVrzrA3J3ve1nwleCIYERf368y+vfhhy/7ub
lh2Iuj6MjXMSAef0sjsF7hZ3Rt/VdP1npof33CNWvvXlRckWg8CTP3aaA+jehSMIQ1nBj09VPjSR
9TYW0x/fblYmxuVFyXaEPW8cCxtOt5m7eq+96lb6EQvhlXVjaSxp/3ZXgcDHsyuNaPCESBAPtTu7
oc4NsfJatdXSjxdmtexTm9EP5uSWUXWMlO4uVv3T9W+99OOF6VxXYzgQFyrdxqgJlOMElZL/X7tg
LI0kYSb7LTXilHHz9LqlojRpPmlR/jGYJ1vCcSljmG169D83vYsY/ZUTXCdwkJIBRAMftv0dqK6z
o8gr02Khq8TQbzzARPATLpwVXdUEbkSkAyPp6799YR78B2OBDjeJrVyGpRtuFP+b3ZXHwH4J8OvB
F2Rl4VhqRJjYllWoat8Y2tkO9A9tWDz2WOUB5zPbXSGzlCTKWnnmQgDC/g/Tok9sZUpKKMTqz0nJ
9pTjv8KsPwXpl9Sz7iTfOYJOfEi18IOO7Y4eDTcdbiGS/zsbu4hrn4ltKKIla9sb9pb4EQxmf3f9
O81d9d+TIfe9fx+fBhSX6xrwviD05EeQBvhI5xjS6p00HDq98o7X21kabMKUjzWvq0wSPmfNcV5N
2XvTIzIMvt6vDIWFJUVkFDQ4HPU1WW8XL0tAtt/wMLj+w5c6SJjyhJir0IqkCjJU+TXtA/uIvPUB
6m63UweK5K63sjS+REhB6YSmlRacoxQr3lmpKu27HmvGEYv00yCrdoIzdYCDaRp5e2w8zI0q1+m+
mnQuuY1WrpGqFrpRpIw0o11PA/B6F1u5h74Oz1HgrXyhhbXTElZmhSC2BJKndEPb/sDN7CvmZAbW
NdGXUXJ2RPAT7FfClYDhwnCzxK+WVLBC00SDVOacesiEWzxDHjgHv17/Xgsrj1guPAS15uHMopwb
OLmbVCIjG8XGC6W292kaF3t4nz9ua2nuzneXqTFJSsgpcMM678npp12YPVkRelvg2W3y5aY2RIJF
muik0PQ6d/EFznHXGPxX25u0R67o4V1WKPW+iI1hZSVYmFDW3KXvXihWAjX05VE5m76c7pTR6H62
GZJ4mq4PZqRnK+0sjbe5/XftUCYW+Sp1TfCu1V3VpNuaYlClK2AR94d8di3A7eF6/y2Ntvnv75ry
W8LiUZzKbt59V0znKHFRyQ1t5elLHTbP1XdPd5rE7yGny+4oy7DJ640DqrHzXkKcam77/cImwNk4
0XQ5KN0xd0a3BczxgGBsesGNVjnd1IQpfPUQi3CA78QEqMb+Flr1Y9D1rpJjG3D9+Qud9J+y8sYc
QxyvxnOV5oDWcdzpPmHJi0fUyj6w8I3FwnJlQIfcx17oxhUm85n2OewTjFv9pDtcf4OFpfc/FeS1
bXpRWk1nlXAiKquTAS/p+qOXOkf4vnzFlvirraAYNtwYpzOr/sB8P0jU/F9vYf6MF44RprC9B1jw
5ZXR1O6gV6e+6T/qufqg+tUddZNf2xQX79vaETaRwFF9cspTDQLd2CbKZ1x9gK03Gy/4Mdlr5eNL
X0LYPIx4SlN06DKF6s1PpfKeis5a2Zcuq+k0W6wat7RmPnKpxMbSAVr3cMch/AiBB/86P39kQmyD
QnGH0Oo3OgT6lW5bSNvZYim5lwA7kTVfPQd19CGOvBPm9DtTfwmlZKun+KsUxWlM1AME3k1iFCuT
fqEjxZJymEVq2QQak74MHqdmfPZxJ7s+EP6K9i+MOGMe6+9WRc+v48KenNKlcKw86nIenfM6GaI9
BubRA2YfUbKZUicqQPTaSbU1Jr0je90oe8/K2Q3yKpJitDqx9anQm8rejZGJV2jVxQnOzI0afQQN
g7k3ZGiCHkU7xdusScaVq93CjDSEGYl/kZdXNj2T6DitVY8qDgeDTkXVyo7+N+lxqXuECdkNuRcP
cI8opcCgzkfjc+ptzOerGqsaEhbtTs689pNDWArScoPVV5aqw0GxKLnxCHZ/TBvcWrWk8Ha9NWEV
KcnpwbJwQewbVb3LPL1e+akLg0TMewKbD5LMRvkQj973ScGLybjxAi2mPVV8Py1KDIHqTAVvmdd7
xME/Jkht1wfhwlcU05vWOKLFGTwAmaaMy5FHKT1WEZl1KLEzvd7EwrYjpjQBr2T4xFfaWXeyxI0y
XYUYTgEtmF1dS1eOSguNiOgEKdVgrueWfM7V+iPvE266BAuyNv16/SUW+smYP/27uZrJhpMNPadl
Oc8Gilx9TDPi1jzlhlljEyitFTf8Tcf8Z9TruhgG7XPswfvCB6iexLgQ4gyL77iE9ksDSIX1iswx
3SqdZyI2/odGKqSD34TSTjaL5s0eSBHWIL6er7/0xU7VdTF6Y+dp2Pp+iP86epykb3YqNaX1uHJh
XHq6/W+Xjn45oTzLVCieyqNBXCL0HdzAsk/Xf/zFL8aPF45rbZ1qpdejya26l3IGpWP2VhP/c5rd
9QYuznoamBt+NyRSpwNYbOJlUg5YTQej90sN5DUUwNKvnzvt3cO9CqMS3LBkVx+TchuY/cmWu2YD
g/51qKuVJXzhDURVtJoWXg/ADBicZ5ibaOqzLcN85bS5wG3SRVF0GDZNpwWd5jpFfl+02IErIWA7
zSvjuzDHJbhMHj09+11V2qGzjR/FUPcbH2ndRkvwPVac8uX6h7p4smNKCR+qJIU+Zm2guXKqYM1X
3jcWNdcN1o1lXv4oDXONSrDw0cTIOQJIbs9VU7mSbQwby8zO2He8SqNqkHBbC5svTBsxbG7EmZZF
DacGM0rS7dSrr2jKdpmUvV3vraVBIezrnDpiP9FixTUzTMlHTX9oBkKS1x+uLT1d2NSdwpQDXytl
F5oqFk/b+mE22jmkH43P5TdTJ3q7d+qtUW+VH+xJd/ouvS/v1IO2x+oev4r8OWt3FNKEL9kb/1Vv
IU5DmzVC1VLXCkfzMAlxGyNT4Ca6lbxQWh09YMGrkfQvp2Ll1LfQhhgM9QYKtIy4UtzIfottHTOI
Tz40z+vde1F0wZIkfDsZu1RlTDAaqBNIisBYc3WrY4TbtY9S95am7Uu8djBeeg/hQ/rGFCpNgdhG
bc0/RRX/VILmXE3ZWsJu3gUu7INiNDSbbW0qKkJcs7dq/LXzz03jPDhIFKUioOZvrH+bffHjer8t
cB8gRv+73Kbt0LZcIAa3qqTqrqs7ioMiA2IevCf/GDlO8FZYVjc+Txg1PsdRgKc8oslB38W9o9Wb
SHfsnVKDZJSzpNgaPe5826rXcdCxCqW9M5vAOdq1Vn1LbXm2noMx9DWy7Anseax7+f76eyiXL2e6
LrL4VB0ljiVxfODG7O/8UTI/eI2MR4Nt2XchZqG/+nSQv3rRPKdz7qLYzIWG9wEYBf4eHW6zajBh
SNQZOQxPzEL1Clt5Eh7jcCymbtrpStRHIFaxDI1Cn1IOudezQxgQVWaX0s9EQoMHK8IzhIBMtmmn
1P+eUCW0V5ysPobxbO3TY3zzbDhqduicDGvEQipfBqo6D1A2hsM06tYR3TLHdnyx9o2dNQevLdq7
bgjHu3qMcVBHIbOrbGA8OTeERxbdDOv2dNji/Dedq3JIzmalK6cK32guoVj7Jvg/PeHRI/3GMP6T
kXf91wEH2aNUeNp2NHL14PVmetZHMwaSVHLUksZqwP6o66Azj6w/vtLtZWtoH62mLTu8h2LrsQEw
/6JXWrxRWp2fn+JZ0hi57oYwzXz5mzPJd74Ueju5N4wj7DOua2UyFRvNML17W/H/tNSiP+pTb4S7
1unr3dBCzmrMsqbKQ8MhLWj1F3z8yNDFfahg3Nz8n7PvWJJU57p9IiJAAgmmmLTlu/yEaCtAWCGB
4Onvym90/ryVnRE9PacrcTJbay9jZELJzL6PIhSZU03l8yBrdOGpYuWCBEaFzMCm6F0kgyG8sGG+
TWfNnGTSyFX3I9k8wEO1Ymnur6NAbmiE9PUro+80W76Ys+cQip7MWPdIwTwWbAqPiyz5jQjm5b2p
ypzCxdRDRCdva/9xcNALjFu4Vb9UXsTJleF/YU0670AQCv5/UTb+sahehv4HpkfMyisHgAvr0TnA
PEdatvDX9I+imFKOHFgvKEEVfpttsIN817vGJr/0DGdlayPzXEA04wPIvuGLwPSiO/ijX2mMX9gg
+FkpxCbd9gL8uGNbwf0CxD+L5Paq8OLe7rroAcH2cQtX7r+Phwt117lzci9szgc4Wh0nVyaV6Paj
4EfHge+p0+HV+VcUlpfe2KnU+E+pXAfhBNOeETAKAg4DXyVAy7dLs6Z/f4oLRR0/21NbuA2FMxRM
x9I0WYcgYzuYTbBCQng1b+PSE5ztpfD1rPtGQ1jtwMM99B2YfuYxsvayvz/BpaF7Vta4PLBjw3IM
Kay9SMdGLBVP/OrTg4WbrFOXX6vuLhR3/1/LatQTK7EpHvlC72tpbuap+7fD4nm3Ko+iMWDezI4G
CWkWzu0ujqKD/vb3N3ThA5xD+zDl1ZNbhQahtrOL/FI3xKFOks3SDfzh3y5xNvOcEcBH1fPuaOnk
JWpERqXQ8BWoDCyr/36JC/PtHN+PnN6yUOVowIZTBvfQV8uaICGDUybE5nsuo2t0pEvv62zK9Rwc
7rKk5kgi7e5X5Jk/jEtBM+WF69vfH+bCtGNn0y7yDZJhOm2OA3GWVPp1dPSV1k8j8cMbPS/6Sul3
YcyeW7pify165Gj3x8EsRWJEvwllGF75Ipce4qysROJphF0Qht7I5XqodPNrNOEUQ6u6rdrhWnPt
whOc4/FsWbuT32Z/NEgYRAbDPiyqKyvHhfs/x9zHAtVe7tb4aTl9Y1WO9DXSAl7PnYMvJpn+/VNf
eoCzLQ+JHEi7B/ny2HVFh5ANN4WP459/++3Tk/1ncyhnT3s0OJl4FA3JgNGqDbzQyZVeyP/EY19U
POewoyLQUSGmmhytC5ZL3MGz4Q05Ct5vS8N1N6CYu0Ok43QfIFM4yYfh50ooIkP80X10ytVPx1aT
36Pth8QZOzTfC6QZUsrh6u86LAUXy94qSCfuRCvd3xExHLGYWMAhEnD3Rs00cRAfknR5ECCklKzY
ukd0ozerEPLKPLzwcc7VUjmDEVMt4V/QmPFYK/dNlMuVb3NhdJ0rogQbgGn1xDvKak6ERHy9hyiW
Y/FvcgrfP6c91+imcG/CxnfKcldLeFdx+RsaOGRHLuxKXXjh/ZwDw2Vft41X4N3g0PhzIuNtkIe7
v4/d//FKvhpdZ2tgayD5aFy0Ch073AWILZmTdexgZtyj8bJvNHEeEQFt/kD1IJsYoM1468Gg5VPl
Pb+pEVqwBb5aZaFBarCARcHWU13wEeiquEUwZbPpFWxH2mjJNx6srGUyVrN31MRvPvRaNUjUhhsl
xWnq3i1akyCrXMPxr5y3oIj2qdOhoRTLGQk5JQlxnuiaPmN6aveIQEGkV1fboz/ICvL4on9AeG71
KqWix3ZexH1ZaLoPS+aliPQsDjqc1hfqqyqZciirdR5A86IjtQsXJfesEO2trMJ8VwdQD7qulPuO
wqGfQHT5ijQMJJ3yWWR11QztFhpTJ4M9s50RdmCQ+s7g1/DmG+UiFB5GM9Xe6hD6nWg0QwjSYBcB
l0R4s8Up7sp3+/oYdM6JJxx3QClF7BV9YuJdQKvmVhBv44Tdt1fqoUtz5zQc/7OujesYBOWKUqu1
fjaUayJcL60GP/HQ3/r7Y3wt6MX0ORt+hRZTgGBT/+g5xt97aig3BdxlPtuyK360U24eHeWxw6Jm
xPwgHzqTNQfYBLDEPYRlgfU8yGnsu+P6kg+I5h2YBAl0tvbKYeZCvROclc25huyuifh8bJC0pz6m
Gbhg6cZLaQAQBFe2wEsXOSueSUuEQN8XTA/MmwwZF/N9MJTdMxCUn0sH67q4d5D4+/dXfmkxOasX
dJ77as2H+SgEur5hYLyXiS/NlaX8wjng3BOaLcij6SV3j/3MH90h2vkIWm1z9TTzcqvr8M+CdKe/
P8iFt3buxtwqOOqJznpH6j4sFgmnHU6AtkWk+psc5ZWD34U5cO7IrIo1tLbC+LS5+2F187DABE/M
QReDKXKNL32h1PVPF//PRKMTItmkQBipomitk5cJOtP5Gl576cdP//0/Pw5pSyiWCoEgNbKb0cOP
Oyog+7uGZ18YTv7ZIpH3UQ6zcTBWUbXBEEOEGXH65srE+B8F4ovd6dyD2SLeizSqtEdvXin6rcwu
yQDxelrXlr4HtRemei2RJVUqxBIF81onaGYCzVhzkUEA7XZx/hrEuR8THzN2ooha+1MtPkk8JNxk
/TK0bRxgIQEfAuHz09TwTS1quyURc5/USDUqXmUym2ew5Z7uZrG220LX+gfsJtakWZAYjfhwJIFI
2DXMxjEmaYe+fxel732AzVU9ijAIbph0/L2qZvlmq1zcFMF6MiVsFduSsINZsjVjmcHB2r1ho42g
px+ZeWyQYryfPAEfVLQ08nf0uqKNrkLnfu3y3r3yjr/uBlN+3mO0CJ43HR/koddz58fVzBu7G5va
LPFE4TyCB4Ubu9t6dRe7udRTPITeUCVIgh9+E5h5Zrqf5q3HeH6NpvblmMUtnY1Zv2Yy53The2XI
936pX3KlfkRMXFnUL/382Zh1F9I3Fr3afTlgaUUMXfenna7Uapd++2xDmxlAb81XvneHzTD9wP55
3evky8UIr+VsMxIWQ5OyoD5AhDiBjYT17w6Vf7B3LDbBaaD/pnng540RGGfoptZBdWiihd3bbqZ/
pgBqe+7y8F+KC8rPec4TKwikoq45cOTWVitDgXRfWZYqz6T/sD/gCmcbHcKjGKOwxQNdQ/RZTer6
mbQUBskFW5+0y9vHYrLIJv+nq513d3iHVKCi9ftDlA98VxVdfgponB7c3o/qmHgijO1qpytv78tV
F88W/d9FnRYoyVeXqAOCAui9nsBPC9e6//lPz3KOQzfWF/MA9e4BRk1ZNQZIj0PNC/e/ennyVH0N
y78wVc4pzlU0IXIIQT0HBhP0CEmPfpk2ahYpRYrIte9y6SJne6saecWbjqpDrfbD+gKuW0z7f/Iy
w2c4XfQ/e2sgIjNFjlAHz857p3Y2zvDHdcLN3z/Dl7UUfv1smTIiRBKT5AOme1UizKbsnAco2pw/
JaErUt086T5YGE3nG8RlqD9/v+iFNeYcii6rHpEq3EynxHU/k4vmiNuE8zx44nNSAJV5+ft1Ln2X
s7Vs0Z038KiaDgg+MAivzj9FId97EV4p3L6sDilcJ/7vp8GhvxbErtUBvfYb+C1+Ii6zhf928YQU
iihGoXJtGF94Y+ftUPS5uFUN7Q/o6I5N7Hh0/tnyMfwVeAheJHlYbv/+yi5M+nMEec5Dr0H8WbDn
AylxIHbarJ9Jd2VTvPTrp8f7z1juI3js+MvUHMKZTGgP5mU2wFr0yvJ44XOf48bUH2VAl7I9hK6E
44/Yr7Taj941eO/Sz59NFahxGPPcpYe93LjtApSBKyiaCE7r/m1anEPFthtMYWjF9yBhJm19n0OU
44R9jK3k3z7u2XyYccYm8BfrDks1soxgw0x8b75mGX7p456dMBcfRhnoCaBl3fvD1iF5cNOYsk7/
fu+X3v7ZTkunxfSlAYaEJjEsmGhceJ96vlaMXLj3c+yZzlHRqVMIZVu49wVR24bIK+S0C1P3HHs2
Q6GtEfhpq+4pEiBAonKUTdBjvzLsT6vN/3d+ofyc2j3B5R6nLzsiRnlZ4nbIoZ9XN8Ttv3lVdOhF
jyYlQxaxCK58Cv4/88avLnk2j6nym1XqBg4fdemh6HB19K2Tw4ywyY4MD0YH7RHuvt0W/9L14tUu
TrxognxLRJOKY1Nq8hG6AzW3fjWxDthKL8cd7OmQUCLE1C7I7K2aX27ABkgI0S/Dn5DgrvOQWRi7
QbscxnIuJ/CBVLuTiGeGt3XBE45OPYhIckibVdNvnlN2Np7nZQVtZHa2fQQTxaBZzT4cjHtHc9/f
z02OoGm/HTcLU8hw80AQhWfGI/rXZQJLCPtGQZndLDNt71RU6WcpyvAdRbGokz7oo3oHB+Y5kSzo
UmVD+8YR6JmOIMIj5o7e49j6NE2+RcLp8oTvVCdTSZ1s5EWR4TGdje0j8Ma6OYyHvFtSBMTmO7yF
CW3TBpqWohk3g8jXeJlQEg0FXbehJO4GBYC/WU+5qA7SmbOmbaI06MJw58C9s13qQ2Hq+qkMze8A
AddJIJY77SCp013GKbHMg9da277NfvXqzHZMVamGBCLHcUvq4jNiJI/nyLyXXh7uZZPbBCbQDXgO
rAY9w3RJPbBvXg0PTOtXcVB09kYRfhsMUiXoOpmYI2V7g9jZ/bQgp3eiqskK7b7AtOvTqXAb7WKA
6SIRHKhrkYCBv8alG/Ks8ZkD3KCuNmQcnisrfple/olUd0MC9uxWXrsNC/cGRk8vzbxsG7904ioA
I5P6lsIyWt9UJwZojkNuqm0OWl6Vb1bdt4eqrpHAYvJ5fXZLB6MiyG9AQKSJVwxpFzVZNI02diPz
TCqWhVKlUeHsnTL6FcCLsWn9KS5tPSLCUDipGbEqrxAAR26gkynoBXiRxWbO+12DVJ+kgPMR6qk5
zqP5AULOZguB0jcEYBnkpBoDkWKEBcA1H1HVVYja6bYBXQ8OOrebVooFGZz1sjGa7WoRfc5c3lLZ
hfE41u+Rbo8ghn6Wa/khahjyDmuBdg2Fno7rsU0hf6vTnNR3jfXgQZi/uk110MGcIYF5zKoo3zIf
7FS074pNULdrQhsDm+1KsZSThie6HDalh/BfZ4QvNyPw62RzReC1Qr9LG/2pG+DucDXE4BY/4Kl9
30cMkEmlbrXubvKhvFVlgZQksKGa2u57cMyniT6NZXRca/rbqvoHCYXY036A+o/pp3Bwb2q/use+
9MvW6gOurjd4h4cu8vuEF36Q9hVd9yY33yI50dgKmCqTNr8J+u476/gdXRnU+GX3s5pDb8eR/Z7B
R6TdNRR9rKnO3zqGAdmtRMUu0TyRvO3gmux/lC05VHKdwNKlYXzqIyTgE+xI6Wa5CXTmCPLDbdg3
Je22ABdsNOyORPQmr/L2ZzPNbsb6BtbFqMRU2cIzd4CjaeW6t5VAmkVUAGYjwJbi3nNx8FzDZ4TD
qLQtq4++xkDqSth7rrCzSUuN6NO65Gk00U9kJz5Hpt/msPXOqxCKSY5jF8RLGTXOvK/9rswiIyuM
bN3BXLy3qWiCrAznBC67SclDJEo73VvjtDSOVJCDhxG9BGsENrLKq+8GmHdSr8TdThO0q6zD6Jay
k6C1uWGM0OYocYnIQL8D6g1zF+JVBCNilNsoF6/GNyJeW/Z7UuRhrmc44eaNyEYQ4+JAsPuFg0no
yOatb8ZbY5sCxmyFSIDTvgSF/7MBlzNt8ogkVHC+8fyGJAuP/HSe6l85nfdBoaYMUJGb+CzYefC+
0k6nEmDJ0YPn9EsGie99tczfXWQfpREY1zFiiIpYr6uTejk/aL+5xxL4jVeItaPBCAh19psYyz22
JlFn8uQL68zETWS13Nre9nE7OjKma9TF9aTfHUe9utXwJJl56MnqxG3UqwQ0QGBRzShiXg3PzAzB
1uX0Z2+XV3iRwkMGqdgxKUNww/Qn4kXSzu/9NAh6L4YX2jdN1UaNRh3LYryhvrm1i3iSbXcD0xIR
g7C3pKzzP3xj31oQldO5h4t+EMJ3SnsfOILXYPLhH3ZV8LwgdLAd5s+c672PCOlYO6SNo5J8ICYb
yeTL/LkKr8/yuRozq8dpT+GvvYzs4LVDItYpo2w8KHesN/kCQ04N8hwEsuwewa/3gnVDwoqliKHU
uYdGNMJmK/f9CtjSDWWTLujFYWuuMwSrcAjG2zkDdP07jPo+IyhE4hV2qWkQigNcxD95MCDb2pZ/
sOG08WLm4xT1AP+iyU0QqteIOKz64HbpDcLGtS/AhCTrFioE0HnCJCjRL8Rmm8AL/t5xJNsAw5Mg
1pvNmss/AcgByiDXrAUUgnZYCVlZlOTtiG6V+8wWjpux5ICN4aZVCjGktHtf1rXYIF1Voj3HYRyh
gm7nLsA1AgKykkbhsC2atkocBxRDbbGHdwq+oavj/NC1O2UjrEYSIBdB7A+sj/vVohle6H5DA/ex
FRQ5Gx2MSsEFfczbisTKVSkKIrFtdEMxrkedYqMuP8GTxL6lZptSHXyrdUNiUFwsLidPA6NeJdKi
tHmgvesfHSjiko5beV+BUYBtakSS5Xi3KlhrVkNpn+203IJ6Ck/igCnYjJI/esyffGGOflH2t+7c
3Q8rhIWm03u4TiNqmukwGXP2o6XM7gnojLf4/x7GAuVA1zl87vxlROZsKQGVedibyWg20eyTx34M
q3sc32VGZjcHZNx1bwY639MGJtJhOsxdHzd+DR5/2dwUTgTr0aUgmA8vg/4DLWfGhwUGChBHWOyW
E6seTRfESCrxYqFAx5il2IJTjM2cdkjXnMYkGvBJNUlXOT7WNH9GikkihU10rn+ZkMaltHdtP2SD
C0RdaS9uzIBkB06T3ui7UpZA74ss6KtnoW5mlKi1O2+BerNkRUe9D+m29bpk6L0fKwwe6tXbgtP0
QNHdgaYn6xG9s8DGMldO5pH5ptawyUGDw6V5ssKB19f9zbyoT0lhxq/XBdbW6B4QLlI49OMhBcg4
ijnbiK9wi5/ELToXGzBek9pRb+2MPI1O7FCgpLB7f+igwg9Km3Ud+yhn9tiEP5GMEHOvfKgXJ+G2
d2OxyttJmJsV4RIxlIVJYNhjVyHTccG2TA38CHz2YuA4lQUuS1m1Tvu6LlOcA25lH6WLQz+9Cnfl
lCNFlfm7EBXkMjAvXgj8wMs+digSXb0xHSh2r0qjDY9at8HWhDDPsicaSU3DN1KyjSibnT/kQ+pz
VEDBMB3nfjk4si7iKF+fixGM3REEYNPCpMfGAaWPiCXJ0QvpsCP5Y5w7DfIEfWy/U9nB5+QtUG9k
cm98hJ52BY0yXdewdECyJDpueT0cusDrtu4QgNQ+1Jt+iDjSscnemj7YssENt2YcvW00OjemlcWf
XCCpuWG0PnSTlHFUNbcGXidw5jXrZsqnHSNIkVynYafqfEyLdfJhhDLNMPX1HKhTtR2ztq9fFJ82
U/U//8f2u4xmEOvBDCir8HbNi2z2CzemGm9OT94JavrWC5fGoa0/Zoo2Ut6Q7xRmO94CG6rOwxs5
Ja9iucELI/7gbcDK7qIpURFV+4CL8hFdf/jk06ZOCh1wbOpYhAfQCpB52XWpW2g/7pHU/TT2vvgI
u3l8HtDIAEEAAHCjev0dKhp578Kr5AfGZbfvQzzSOjhiX5gGuTQgU9wgRMC9Kaui2oooHLGkriBy
SdAZygQ8HvEYFahobcPGTVAV+LyK9YLuvIAHWSEkVOQCVOIypm3Q53tjx/677G2EHtjYVnejt7Qb
M5A6gEzNK29k7a76QWreTaA0qDW6wiy5AAqcx1wK2a461N0AlmO5KfNyXzrsyOdu/3fM4WsVAuXn
xu8cZUo05Ygh4g0S8Ir14PI7R5bYt+xDO/8S0QIfsem1rV7/fsELgOJ5qpxZ7VqsLihwvLvv6Zo4
YsMPhH1HMMMVsODSGzsBIP9B4IRfNiTKSX90cByqxm/4wIjG+PX32/+fjegXuAA9a0xFgTENYXW+
XzzP3/G2gCTNrxv65HpFfYcRiA05h7ZzGNp173TDjEWHTZuuHuyrUq6rMjc001vpGlAtsH1fAyy+
REjYeagGskwsSosK9T5ft7CkhTQj2oKytu/qHp7e9Aq6+fW7ZdEZvCZdUWpYtwSHFlu5v4Rxy8M4
qHly5e1+jSSx/6Ex//l2y7gsZRmu0L9gBiPwhy3BxqlFnzR8whIudX/0EFj2buzirrHX5OZXCc4g
wrGBbHSi6G7hnBymvfSq2MAmORsDUGr/fnMXRu45gXCR1Hasg1tRDU1iJO8LuZ4kIsno/fB5fuU7
fv0C+DlHDVFHWJLbNoexrN16HeyYG8sSyEp+5rUyV57k0kXOxrCYYMOqscIdT2dtG4AvBm7MSfHi
wuvl7y/r0iXOBgrMdkhofYR21V37MA3YNBqbAQN7X633+G+XOANjPYQcheMEWZsa2gAHCuwsIfCl
ZUJJDq/+a2Py6yHPzyPgc9hK4HDYQsSJPJcyD5C0jrNbqK58cP/LicvPmT4dcjW1P0EjugTOKa7p
1o+u5Xp/PWDZeZ9bL771GygWD16osxWOV63/Odk+VeYngqyv3P/Xr4ed97iRYGcAU3rk0CKByFlO
ES4/EJRxZRhBJff1U/BzfpIywww34SXfS8ch7w6CEUCNiZx9ZSexFT2MxGelu6xSpN+4mkc2xpET
6147NBt3Hpej8qLlzon8aUhKnEMepVpA7J7sepyCqHpo0DvdOJ7UKSJay2xign8Ekps75DrA2Kdx
3NuiC6snS+QKHQ5FIS3JfCBIKdsojeLKQR9DUu2lPpmWOOiXdVstebEbF+RHgOfHM4YEhgr8y5qT
eJh873cDJddPs/Jyo6KxRFGti2Qp9XDfN2GfwigdpX0tV+Om2P6nZ4QPkAfHU/I5d8PBgxlDt3z6
uWU4wIYGJOWybkF14vxQ2mH5rhtfJn0Ruj9aQD0xId20yanlv12yAuRYWO1CZdD2u4hrsYughN6Q
moDv10Lli7PMCSUaVxIb2a13c4EAegB96htYnvDxWPwBzFbeYW9DQohhjr1DAc5/+MuikmHVZjPg
+J2Fq2PSljkDjJ8nnFYxMspfDsOJVrJZ3sIpZf2AclftQbVUCP9pS/dGE3hT4041jNoLRbptZ9Tw
UAxYXBVpjUl5LvK7YikjvGCvelpqHEfH0S9ZXGpe3XMkrH2OQ8NueVCrz4EC1vAiCS/zkx87D+YR
tj3F9JNEdbMlUhXpAPu55yWKltSDGSFOUWy4tZ0OHmRRrAnef7ONopm+FLVaM+XqaUyDBjcGhpTA
aHJH6qWyJyZ2Dc8z68Ct+yRrTMYQqEvoYSYPDm5iCEv3hS6UxfNQ5nd5K0SiPIdlAT+BUW7Tvlcs
gvRDOfy1wKBK7WLKOxvCsjdFE2LazjCNQd0NdDWcqN1OPfVjyCnd7aIFOerWW9Ig7wyYuETtQH0C
ak6ZD5CzAWr73bhudNpDwveeQYtTjmO4DZCVsIfLVAtKavXaRi55tS3+LGzNsyVl8+DnVYufB/02
DNDbUFCH3cq2WTPMi/tJVUsKin6dOOoEMDqBGG56T6GoVo1NVw1Q1w8fIml+4C3ow9wg6hBjh+4a
Qp3NPDTOK/KY7H3HUUSoqIX1K+byC0ZgcQMaw1TFk3SaLuHl7LYpaUaZlCN2Jx86mW+9naO7Eiy0
4yikOPpsAnlKlXWcQ1QbjxM6BSFROJK7psgMQZehwiVeQcmiR8uiZQDE4syfbWhwgAdV/y0fomi/
iC4E2FdWmzCf6Zvux+huojgEV00p7se5HTI2A9pmwiCNw7B2C0StuHEZ8dNotdXWyqWLy9WboRlu
OVRVFK5Aju2bV68Qzjfu+LWfuDg31puAhux+nhBhQkdj3x1Xq4RzBQmC8qYDuvp1OmB4HUfYskND
5XUbH+qXxHQnxcWIisCxk8SBrRyzeoISJvZyRPXIuSq33Rzo7TKES2YWhGxBQtj8oW1eJDTKA7hz
4/mURo0027DdEGlBTQnn8R4gO/S3A6DMxWn7Leu9JQMYpWAM781bn7Z11kSgFbsBFjSZh27G4XKS
tA4L9gsP9Ga1iD0TVjhbOoxryme0o+w6FLtVu+oHSlMIakmzfIyj7j7msDJPrvDhPgm11U3kTqeA
DikP5QygtoDX1rQO+oFHo93mDlDA2G8XNDyoKI89jnSxD7FAkiPRK1mhZIpzUGKVXMLv8K3QMXTc
xabwcYLjtI62xFa7OfLh3B7oEzd0vbcNZVseeE5WGLTfADlDEj2MautYJLmE+JDINm/fihPCXKBZ
lzbOhAnd5AjGwIr3S/irwOG4MLB/JfzGIHrZAx8mXF7Q+6+/w9/GBZDoAtYeBqDFPR83LevLvVrV
sMdWNO589NegjgO0MMRqZOFTlMvwN6jycxICTfrudrCYb2tYMAbU8TeCru2etxQtGqW8rYQyGQmf
oYtQ7G5Ai3scq53v9IgFidDbCbgfJK4J8t3cOJBL09o/sR6rjel18GHQkcr6SU+wZcjz13byun1e
4DVAFkM3IDI7Y9ybDmsOgMEpGFm6AkjfeSWtUjJjLx0I0KQVhdzWzl6TwlBJxhWBQnn2yxXb4TLH
UrY3+clBfS28+6pq2p2YAPMMU0G33Yig6rBCI7doxU9Cc5M2/txnywjyqXKj8ui5wKtXY+bYQ6Hw
gHkDY50AoBgcoppvwizQ2+TNmwqLd+KE5c4fq2bb6kIdPXzKWFHHSy0MdH+ppZm30NTjHFjzX8Nc
AI+tO5vAZBKpjBMbbhASgSjrihTx4kowXEuJJbyzBt2f0nsinf8TTbMH0Q87A9A+RlZFlaJni79B
LlOswoXsQ2gbto4bTKnqcEhh6LNkCxKYMqK8LgbxHVkB7qSTwiDidzG1eqpglrDxBVQOOBvOqZB2
xX4QjZhIAmbCLdvaiLi3DP4kSUnHLVsg1DZcfoscud6pMXKyqoGTFpESoBR2iaRz9PvcALrVVj8U
OVBv2UErCqPNZ5FD7BGF9DtMcF6rTm39wf/RWgFJNDK24pGKGSXC+hsHJxzpnPCtWgD3TwWk75CI
sLhYR501kkcbi60aWDtIu7r4FUy2gfv0KYG1JCQTOf0j6fzII/6NVBHf+TWHHR+5DT2CXUjCtko1
uCPUM68d9B07YF0edMx4QxHcBRL0cpcU+kFMGXiaxDh5li81cd5g1a5j+A+1icqXDk3ocU0AYnWn
OAl05dbxc9bLe656iKqwSULVEvGkYuW9cNg7ELwPO4VvlvTvHvOaXR5MS1Y2C5bAZS272Bvc3wMb
i5RR9px3WMUiLL13vW+j75LBFtfrgGXyiT3AfxGTyx+eGMvfZUH71Bfos/iOweWwSm3QaR9hIxH8
iAK320oe/lqMKWGD0jcAjMb7iCDxqK0mdCZ59GsB9TDGitMAIHSxYPkznhKuVej1eMuJx2xhrzLw
OBzLIIYi7aFsyt9TNSMLjYNGYAfrpWrt73pSmZTCWiAJVGjRdCZDDF099NtVgxMqMnq3nkQScOQV
f+ol/xNWgqHf42FTm4ATG7WecF7+ApfAXdizJvbX/M2f6m/MR+UIK+BhH5ywY+IhqxFD7ntv6jxl
fFpP/bOnwhvrdEZXKoFER58a6r/hFEWTQiyodJF6lpQ92t3URvAQ7Wc/tQpWMEU3vfa+O2ceFM5J
VaJkcQo57LBeoBauyJ+gjNYDiKAfjRXuRtp+xYHLdkBb8tfGDZuYz7BOcBzxsri4tjHajZmjy2QK
Gw3w253TCfaWqYdWdOKhFGSGuCfayIrmFr8FMd38P86urLlRXAv/IlUJsb9isB3jrE4nnX6h0huI
VSBAgl9/P/dThhvsqrx0zXTNCCOko6NzvmU3FmDe4ge7+DkwucGF8V2bqE9XHjQrZn2yTPcn6Tz0
QVy7iQaKJNmbgAtQHY4VXRoPBto0B4E206bkfg/1gtzZKB/ejFOjSUD8+SeZqyEyQGsMAKNokV7z
v6XZKZBr0veGERuPBwqBjXO+cRBJAoHbfwQF/CacHT8P0Od/Q9elAnEQR9+EeBNpiRsEpyiKJEbb
/Mm4D10JZtMjYrDaMxwcW2HkaLPm7ATL3zYEnAhqFRBQ+tMowHchxYl2BVAY9jatSvmseHdshACk
H2Z0YWPXc2x0w6vH57u8THvY7/Lith1Mcqog2XZSpCAnCS3PDS+tJABt4ORaLLtz0d8BrmMC6UiS
G/iTsmNyroQXDd8KBfmIAX34LTSMyy0qqnj3gez5jFq+zOXPFrCksAQ/XOSOE4HF+gjhFg9d+/42
rZDutGdh1dRFmyQZxxewFoxA5+MPDrRUQAZp4P9N/BiVi3xjo0vhWRBmb1CJbYr7OZ9R8IU3KxAU
6WNdyyEcfF3dFCr56WWug3MA7aQ2BUJT4Ka0KST55rH6xIoMB86A/Qc5wybSQ20HTtUU+EP+RJpT
wtNBu0Gpyp9CyDtdEWSUCc0gBtBBYKVPrL1Jeih2eM1JNkUMwRQ/REO+3mTQ2EC7CPiEqSNHnnkJ
dEHoDxOdTVD89P0ki2FDEqPEpkcXzG+NdCuR6sE/HLpoQLflG8CNgHbpq9tuHOdtPRvxYJrZDcSm
6Ca10yGyZPXbn0W26ZHPb5oiZ4iKBgRc0sQJcZ2BjEwHcS8hinEDhh8cEOsZ4kYWjn3C6FH4dRVp
D+Ua35zFjZskxQ5nNA8z7SCQzJBpkdz8TmasZLDO8ALMR9O4rtFqb5G+VF6bB8jlcB+2kned1A9z
36Bbm57TTXO6zy3FQKGFs4oFqG/gKMIf2AgWYe2a3j7t4ZXrK/sH1LPhSOhAm6cH6G4nRvygaszc
Q2aa89aWVbspq8HbTW4Ogy/LLENC3Lc0a82NnVff+0b7aAdCv7DEXXUAymKn7bYDMBp4KUPgAiar
xtsYlpFC58QAK671boEccILZKVEMK3wWOBmCJjS8thD7LzeQloD/GuTYNxKGh5CclW/u2Mn7uhn4
W8mrfGcnoO5kIC4+oGYxwnClKU/NCMKMiTwPvCpgI1irzUhU0wy/aYfvJuFaNxBzhigrU0MEKI+O
Bm/yI2cCapyidl10iK12/ZbA77fsvTnohxFZBHKOG5eO39XcnDyNNpIaO/pQCXhPSFNgkUAbCabZ
pY5qmZO9XYvxycwAcBKS4JCEH96mTJDyFRbqHpacyW5qRBs4AlpHCZvptlEc5xayeWy2KkeP3KVA
mIh+Zxo2NJGSaQui3RSzPP0NdXUV9efPWyd9cZujSf1ioWtxI3D/gs8uF5HKNdBGJZAVQELHvuXw
0IadBXgyLDAg1PFIlMhPVLkeOpr0NM0qDxOB5NssCLzFO48EnMBfA72cLuAwzAk8gYOx5nMVOkbx
M9f5m2OaAwx7DPfb2KkHyIz0G6FNI8Jue6kGA20bhmJEUqKBU+bQA0EhO7lRk/06ewKF3AyUROry
atsRjx0NRV00ftoszJq0TjeKJ2mzLz2bWAHNz1gQwZMRkq8Sfc5UeAbumpZx4ro3H5Q5zcdSaHaf
U9XfOlmDQxY3WChhJMzFoqN9Y2UHbWo6hoMm+hsfXf6dOlO1z+ux3lbQJb2jXZcBjhb1+Q5u8a8u
FdhfRT0ctVeam1o75c4zcW2ZCqI2pe6Lez9l4lhrmWyJPUNZgvXlrsRpsoWAlLPjnt3s/EwBsEiZ
HVHI1IZj7nZ3PiB/uLeVoFqXU5mHM5SqtgZJzXBwFCIdkoit150PNuXBiX3kmbsTUCt7VD010XyV
NWoAIkXTeWZ5TKravJd9IrcdSC6HBAHipqQJ3eCafD6LSR+OVV/sIXyFq6Uz4xojpyrOJ1G8krJI
sPd5vYUfoLNNXKuDP6A3h8Jusn0FbPjOns5tzbkcd5afobAGJzYZwMZi3DBwekIcUNCc41Q8eeDS
5UEDRaoX7dYcdRg+Q8Wp9O5mpEZRKsZi0+YyO6BN4z95/WQeSNm0uN6mzSvOH7WxFdOIBl2WvWtW
GveNBVxA4rcKCBTGD2N9bn0IJZ2glxXbtybvbxy7BbKkcMf2doYs2qNV+01Yg3L9BEq3ceS2PstP
ObZCYmcXd4wwE/+e94dxwPV4slPjTz5OzWNOULByvHOxRQMFaWNbRpz68LDwOeFbB+y1t4Qn0w6B
vAIaCcUqS3gZsrC5PkwmLwHCzC1hb6qxT0Kr8fMrdIAVLsWSx8nb1uWAWHuHMePfVDrd6IY9yHaA
D4rH9g3QplblXVFsWKuMn1sLH3pBtZWBtQiKLVQGHgzne02eLvcNPq9Y4yr833GNEuSvuSdwVbWO
E3mq6J2nfn9t6POrfPzJXoEKvgIQugPsQSFRnDMcI/Pp8uhrE7Jo23iQiuDo359dRwBRayA55mXh
5aHX5mTRrsk6E0iyDNIRLS6zQZbJGODTI02vOX2sFfEXvZoKGXoOLBbGT059muP6/qfJnyzCgaK5
8llXOk7WAj0/FnAuhtsZGoTc3dao5iZo0+F8QzHu9fIkrcz/0lJ+9EtwStu0hah9fuIOubXZ/P3y
0Cvzv7SQb0bUjhKTiNgq5jyaTQ8yX6wr7jsHVbmvPWLxiVNj9HuXYztpdlTkRSSRGH5cHnptYhZf
d56l5WtSJIdE5sc56V89Sr44MYuv6gE8P2UlKju6S1EkwM+WGxdAly/98KUd+IRSpEKW2saye7H5
s9J/L4+7styX5s2ZRlNV+U4b10bYI6/izgPhr7R6tq1rtpcrK2YpZO5qDVSTDRtSf+SvCcBNUcNw
XwSZOLr8DismQS5bxN+BgG3djQPsx5KgitSuKzZZWH1z3oChhipi6FxTl17ZuUthc9uu7EmhwHTI
kbxPI4eAfBuaLgVe+0rkXPse54X7IS5bRsVJYyH8dONmuu3YhiPP0Xt3vDJXKxvgn1bph/GLnAC9
qdCKto3SCMZ0VihNTV/CXLhssXHHAQQD4uI7OLC6CNp2GkKjhOaEVZXZ7vK3XvsCyw3c9Wf4fdrF
o6ojNQFsp9HqloHFrxi0ra3WxTae5ZjWiQPPF9vM7xxf7gqZPzuefrj8+1eGX5oxu2f4GG0M/4Dr
bCRxka27P5W4kvOsDX7OhT583KkZoWCbMf+AVyiDFIA5yGDdlub86/KPX8mp/mm6fBhfOZynaWPD
rAwoWPTrNpNjhWWvcWH5OxrGvlJye/lJK9tg6b2c09SwgZjwb4pO1a9d65Nwotw7ydETJKhQAUeJ
snfrKwv381XlLLncaG+TqfJtWA0bSb8tMhRg/YqN98ao7KjiCe6Vl99rRXvBWfK4wVRyvclNpoOe
8ruU30vcYWFcUERQS99anRVZ6DTDE+yWYYrZ0KFS+Q4+1uby49cWyPnvP3zA1qw62cJx+DCn84+y
AOcAlI8dSeZr77e2QhbhK6nnOjWSxDigXglklHM3pOQZhfgjblZgHji32US+pGZvuv+m+OPLMCb8
icG9B2uyv+lshcIpdYxo5Do5eJN97fz6fHG4/06dD8+xKqMDtBqG8FL+6tgdc3GTRQErfbv8TdaG
X0Q0DSqYOxkMwwOXL/I3ye889/dgvl8efiXg/0NTfvj1uUx6Jc6sOzQNT06LggF0Oi8PvbKalkbT
tjE18MUa2KGH+HSnHHB6NKr+1+Z9bfhFNNMZSlAil+xgw369rh8H80/JsysbcW3wc+D5MC1c2XUl
WMsOqu+DgbxY6btuviRZiuP//Kk/DK56YUkyAGnUFXSnaPaLl+a1HbbyPZc6YLDq9dIBXq4ouoFz
ANuDfd5PV5biStSli91r+qkLsxm4JfsG+FBO2f6Yq/G50U6sEiBdJoo26+Wls/YW5n9nKIVJ72TB
ORRKUe8VPBMG1M2+NvIiBwEdvAaRzMF6d6p7YEKePFJEXxt6sVPdAYQ79PrZwTUM4O5R45Am+f21
sRdph69dBvtU2BlOqJ6jBAQNudPlkT9f6c7S+8VlBCj3FgGgRE5mo7FEFEgk7jWh0LXhF7vUnX1A
TWgGD7W2t89kC/PcEHlMmq+ZwTv+YqcmNWHwXZI4UoAOi4h03m30uV3iurvLE/R5AHb8xW6lg1mm
FsWOcqsf0kK53fgz+TJQ1jXg5NoUnf/+YziAhkZpWD47lFCsl3CZyJxgEl8zWXSW1h1DwUfenc8P
L9MBBy5uRkRL5dd2KltqUOgSWk/F6Ip4QmcAUO0NbcWVif98XtjSm5AAUGRVfEIdJAUpaKhbYBVI
8cQo6BOXP+3n6QhbilBAJNJnZKZD7Dt9ZDgClX0ryuzqbiigHNF7r+iafS0ws6VP4VSTsrP9bIhN
NJZPljGAKSiHJrmSoq5N1iJiNm0+sDwzq9ixzN3Qt1E+sm+QnNxfnqnPNwFbquzDEMwTdd6h5mKa
4LnyI/PJsS2yLZCQV7QXPo/5bCmKTFG+0FYrhzhJxUtisgc9V9vLv/5z1QXmLKIn1JC1k5W0igcw
tbZq9tCTwQVUj+UxncljO7pkVyRZE2Vwqbxy0Jjnwf+fX8GWMhWEoy3S11i+swFoQ5GXBSQCMHtO
zUEoH4hx7Bv0ul1wwQ5u65r7Qtnt3oMTzg1FUyNq/a7fqbaYI1g+kZ/ZQFmQ+ja/tYDd25RD1Z9o
DcjfSPJ8D+6SG3RuQm/6IgHl05lK8K40jSC1ICDNe87ANIcBhkuveS2tfC/z/PcfwpbrmrBC76ch
HoFCqYZpV5vZ98vfa2W1LakpKoEQhd2UPWple2jxBR3gnK1+LekUXX7Aym5Z6nz4ABiNaE6peCbP
zAfzObsp0MG4PPjKxCw1PoYSaP6u9KuYlzp0QLvVeXOlk/B5BgYdhf/Oea44vIXRHoyz2t5oowC8
LQHwBjoMdAAS+poPztobnKftw6elicUKD+aGsRizG5MbUSab18uTszbzi1XDpSbpPOkKfrD5CaJr
R2CBTp2dP35t+EUYJOir+hIW1gCZgactjENdiBs0JL9U/WFL9VfD462uGwTxSfwsnZ0FtvAXMyUw
ef876RCIA3YX+iSxr7sElNp6iipa0q0CV+mLP38RB22YycPRBRS5JOcICLJWga6AfjMKm15Z/Cvf
d8kCyeoRz5hnLH5gnZhQ4YRrGehLlz/vysJcUihEfobGdTXY0rl+G0i3o+bXxNXYsiEIKpib06LB
8VMApJml2ba1gdSx1JsrndguDHDotXHl1m3+OwU+OR2WEq8EhZZibIwu7vKhOnWm49zhEtUKSMtM
cHyCZgWkplHN3MnWGIqgA3F0WzPmv7WQSjn1NvQWjrnTjYceDrVo6Zr8SfltYoVGMZnvqUMbEQ4A
947ogdHC+ue4vFdty741qDDWG8/w2js1tzPANZ0+CWmBSOOPadsFPhO93AhJM1y8qnHYl6J1QBOu
bEAv7Cp9FL4LILo7wN+UthP1gCf2HRn2meEjTksKrJSokBpYtdiY3KI/Suiv/OD+UL2MtS1fIe3e
/E7g0PfSVbhbdzMwL12vR0DrKh/0VnE27KZKg7xKqoNpk/boaaSYdMrtO3cW1pE3qvJQVhxyHVZ6
dL1ogowRiqXwhoCUgw9Z11bhFA2Kfph+tbZZHCQOlE09jfIITVfAORqnhBqLmZVibzKib7wko098
yKZnkFuMEPU1vvc9/zuE8QHQ4cX4pzYycdv0lr/rbKYfqmI+uaXzCpTEeIBvkh/ozoemU9bImKYm
CVk63FAfDwHgloUJzv1NgonAvwIt1HbI8sEiNreFz0ugkepxW+GcKKn9HXplaWApAvxY3UWOr55o
5mbYqhRGAmlu3mK/1qHhNxB+q0XYAkgdgvvubrIR+rfUANLOY8kPxykZqOoGj5KSgOOMkB5MAAtF
gDJ3YDgJTPBsvpLabYKU9LeQwSRHMgJO0Vvm3Wx5ONJhohRUVdeGqelPG13mUyA7IHnw/4wBTdUQ
EiNVoA+3VQS8yW/kO3agB9Dd8YLkz9zXPDCIawFQyMHpsdzvkEKAvqe0oTvsZsBtQe67AYYM5CFV
2BxOYK5543DvoWzHPkoaAhUcj3gRQMy/E4IrWO5m6cEvebmDZivUnFooOd1zYswnhubdDsxGwNGw
TO/m2mr2NbfGHaXpn7yy6A6YrDudWPeVUBxGZOQx6wtsawBgN6B01DuW2hCBsNNil7Yyg8B75e4k
IM/gkmDdeMjxSvBwFGQZ0LAaD0D4lECPVlAoKqonGHrc4nPITeNNze2MomB5Hvq1McjJKUy9nyoi
H9yCAs2cpdYBWvZg1Gia/Cogr7Gd/DPW2SPT+0j1d0kycTOVHvsGZFAeTBb8CepK+5EBjjge7w4W
XFwMgZSy7R6JbUKZqeuHTe+MfijHEqyLwZ/3mYXcAEAhIwBuSIaT1c83Ej29gGXOa10AJJOAfQJi
0/xiNuiRTyY0LabKJZHpt/PBBJInNNOq2HV+Y8R2Oxtha5evcgQlgtXQDgBCtzzlCEEAaDj4w8v6
DZTBKCCF/E/TJk/Eb+SeCY+j55nbAUgyUImoUzDsbfEyJe2bU7TOPumApNcOqTYdkyywbeHeTlNS
A6QN2Q46tTqCLgiHBqWLgnQ/AzPnF2Db23AAP+rWsF5wq2q3TjNAzUKT6rFJIc1id/mMwjn6cW41
ddsagMvantKH3pF5G1SgqAFcbgGCDUZQcyjakd968LeOHNOzfirg39BxB7rGMuB+gP+ii5C51LeD
ydV7LQQgi2UB8S53NGcQL1CTN6Yqf5TW2Zm1ckpHQ8XGGLDnGWQrJvhlDubcQvRL/c10ziDdg3dG
tl8BMzu6G2YpAHPH1rvpxo78mjy/vC9FXUQTpIAOqsth3mNpG73LfOL2yVJdWe/h+zDe8RLcqTOm
Tdyrss9P2mCiCMDMa3a895LQFHP20mviRhlyavQlQSxBNOp3vYXvCVkR8keOBNjoYVaZDFrB6DPs
RcBFpszcj7ZL3qWTaWAGJ2Y+V50tHOhWaLB4aun1e9MxShFlngRHCP29+thIh6JXAVfXjW9ZBv5I
xwezd1LYjLiOm24alsNXekwUSJYKxCAwhvLUvAeqz/8Btzvj5+VkATBhpE6fHLIm+29KZeVmm5oD
gHptBSDr7ON+fwSLamtb0GdDOIZzngGWVvtmnmPkL4E+B4ekh9cC6Y1P1SR7CyJ1dfXcDGHiTzuQ
EHCP21X6FdqrgJaKcGxf8zE7+Jncm9ZOdjbsp04J9psDQpAng658z9qDcBDrk52gAqy7AKaVW2tM
HwBbhHu4ANQPeLqz6I6Jq+LdaO15GwwjJKsAjhlxHhfQshfda0PpJsE/Ji+QAfCssGn/5vROQLKv
Sx6BG5dVtZ0hNFcf4KG4V0Xk2vskcx+88Vmlf+1mfnSNGepyKRRZ9jPQ8zN0Pgr/mEATZ1R/BbBy
Wm1zyHdQ63dj/a3GGVTMPKIIJv7kQV4WOH/4eaoXuGQGyg21fvPB6+S3vJ1g8hcKlQBBGNUeFNTQ
vwIO1nqh877gzwWkilT61r5kBNbxQSpCCHA0JmC6XRc68Ak8q7VBtCNw9LAnCXj+iDvOuKu8vTW0
wWzRDXYy8JQQbd5MSR9Ab7A1QzFRpEtbA0wadMMm+0ir25qdmPFsE/w3BGBesuOq2/btbdIAy+T2
G6rfWW5si7QNiHgUHnCmoIxXuYuvts2g4tZsQCMx2a6jetOmMXduGmjt4mnwfudNyF2FliaIsOBc
iFsXjBMcYk36MI0Qsylo0Flt1JkUQPFq06KYlCmIWSP6/pT2bec4W5Jia85FCAPMcACfL5N0mwKx
aeTfhHgWaOtXtgpFVoLIWW9azkHMglzMm1VteU0AiYb2CD2U7RGnflCpY6J/kAbcrvqpZVAmccF7
2OoJ36f8prLYtcFhsQOORB/osHYA8DpIsm3n4u31D0892JAtLbFHPQVNLFMFDoTwpJ4RTW57pAzl
rfhtAXyJytt3gFJr/68gfwz+h+YbZcdJO4aoOV3J7VeKcUs0GzWstLJsgbuVHaTA1sc2uBZCQtZM
7O1rJO+VysLSncDw/bq3gR+Kx7p7ZCM0nmieYW3WT6V/TU1+7ZKyuIOyQoKW4WUqziwgXbF+JX26
HNHWRl7EM8I7gvQ/KWP4GOxUBUj5iGzvSjF0bWqW90+oOUF2rBIw41G/zMJ6gRDBwS3H73M2bS//
/pXyxRLZloPebsyyULFKeygkgXGXdUFt/EgYOCPWlQrDyiQtwW2FLmvfQ4iK81QCL+6/ASlwTb51
bezz2v1QGJGQSJ0nXlSxau9mYKcpqB+Xp2alRPl/6ji+lfSz4hBPlT8T/pcN5nNn+QiM030nxtCj
NdC585WttvYaizKSQ5RHoeJVxgRCQnuwDCGDxe1rCutro59LAx8myRiScpparP9cgVhxZveZ3y5P
0j98x2cH+mKNFshxHF43QN6DyLHJGOglBbx/97iN3HSK7mDy+QKbvt/uMER1R37kxA9ND9ZPVgIS
T36y/OnUNeLKdjy/0Ge/ZlFOMWeIp40cESv3Oeg9UG0JAMm9oyB8fW1PLmF9XT9BO7DBE+x8Oilg
tyVj26wt/9YeudLUXXmJJcKPJMjL4ZE6xrPz24Axa4Kjx06uwXFXgsoS3Ef0xL2EdWNc+PR7o8UT
cvcp6Gq/QrowXCkXr73CYjmjTu5rk2iUi2nFN1DTwAGezLBob+prLfuV7blE9pW+qYosZWNsZBSd
7nHaQYwbR5PJ73HiHxoBJKf0kfKLtiuvfPyVfcTOf/9hH3kF2LIdtBljaGa0QEPKbthd3kf/hvhk
5f4fzI8op1BzJ2NR+T20gMl0a4AsSaF47DevmrsUXMRHTbkAmH90agEhSK+7T9HDLQKK+o+xIXUK
lmUBc5NdWkPQUKO3wkIBQbZ3iO/W9yPtkeuO1IGGKVRhcQ91WocfrEpWYINWdnPlTPl8hRneeVF8
mCU7gyZFY51VpQePR1bVJyc7zYytmsibQcH4vTxlnz+GLbGL3CSt6tJ8jDMIroGuZz4wi+4r6Yyh
kV7z/Vp7yCK8SQC/nalwxtjkdYcmrfV9Vsn7OELfsbvWC1tbVYugJTXsCEb87NhO79z6kOW/L0/Q
yrhL5OLMndIAUgk7Hby3uv/rEH5l6tdGXhy63mhAk8PAyKr9o9mbdK/AIdfGPWcpH1aO5aY+jr4B
v1i/i/G3nOSVs3wlHi3RiQwmcTCSsse47Y82Ngks452v4bXYPzW3Dz86R3ojTEjFxjUuWH7y2pOX
y99vJf02zrP0YWD4YErQ3xFttCFPfU63rTc+yXTezSgGEsM9eDbo7JeftTbziwz5DGEGTVohmoIj
QE0dN6nzcHnotbln/30NDYj9bDK7iIchA0epsxKxg6dddaukJa+wBD5PY42lUpTFjMlpxFzG9MyT
7Kl9gnVenLDiRHh2V0sUsr/yMsYSdwpF2NbyZ5ye/uAn3/yictF4kmQ/QmB/e/kRK4hTZixiTpOD
2mUC1hx3RTIFbgvBmt70X6H5cXIEGq5j475BMeMlhRRCOrNbXmWoa2YaSvD6ynyuhL0lBpHVjZpn
RrD0ag+nq1fqOmqEPRzSvMtOFQRDHy+/7Mq6WyIS4V4E+DnHKV6qNuyNN5r8vDzwSnqwNKyF3Ais
OqSCNETa5NvUcDWGH8231OTNXd+j9t2mPW75nKJrT5zkGlVo7YUWIazxYfpE4UMX+0w9c386Nsb4
fPmV/gXuT3KEJUqRm5BGHjuER6Ma3D0ECYYdr9oimil0AMYqRSkKeBPQ+Qqj3ACW3G7FmfJgW5W4
gRAxOgAMUrlzCgF/q6YoKyWiIptME/BGXce6A3H6mvPj2jScg8GH2NV2MDTUJn6qILc5XB+zrPla
DraEPEK1XBMT6iGx1aJNPfKIsu5rzdil0ymDQAvAmgiCIu0eDdvfiTp7bkvnyqkJojfe/rMPuAiF
FbQQjcLi6GiKLouJSJOjmWBD9Tq1kVikc1xDfOYG/Y7qBV066wXa2/KnV4JbhaaaJaAtB3l0mNaC
i3+b4BoVqtRJjm3bq6gFMygED6XYuZP04sEv0LKTWbqj7myM0NtIvOPYd1A20KkUDw4K0VHew4s6
x0EuNoSO6kbDCSmibucFihJ9BE6VHOupM7dpgYKaobv+EdYT7sM82PRHredihJSU6xaBNgjKkX0z
vcFIt3vowaCOZNuoF1wIXZiXdI332uQQpYHoN93Ns+pQ7pJZt09VCpyq9mAhYUmm79pMiH2mG/0O
pZnhJPPMj2vaZg8TAk+oqlkHEBDP4zJJ6/tkgvdhbcPJhMgpuW0YuvRpC4snWCGaLpAYaCXVAJfu
KlhsbrKpe69TIR9RezMikKXFuzW2bZTk5rCV4EVHJeuTXd0U/oMnehJrr+33jS2tm2E0BTj3aJSU
1Ci28GO0XjPoWb2jeIXuQNq5cC9JQd9uRLKVI8/h+JF026lDUQiNoCY0PEdB8NmAGgfpEBfMQmwa
CPluWG7heyrm55Fi8wTheagcM1fYUZ6I8kRFVaGMSrNNitYXHkzymyGHSEbSdN1mrBj/liVGE40+
0Fk+d9nWRUE6rNPOiEoCWXkTRH4oxoOZDYX6EJYC8DfJHPlANZwtcp3l95BZ8iMvLasQagxtCPGs
HwpyBPcwAJEQsWnM317XlN8BYmp/C6raSJTTYKKZMVy7VX162Fhsic5RmrbjCApCTEDRZhFUANE7
fcv0eCVifJqAYPzzcz/EIgHdohn8JoabonUPrugWfeZ9kRtXEECfhjoMvwh1jd3AeD03GBRPs2rr
uHO7yxvqX8kG1n78+akffnxVMtbPjdPBwof+EWgmbbxquqM9/XX5UFkZfwmygA9m6xkoP8WWGJ4I
NMclHMFVxa+c7yvfdgmqMFqHGFjYOvapDqR3Jqe/eQQuRJUZfu0FFtMv+nooIDFoxK6JmjR8Qf5Q
byTbKS/9Kznf2jssPoFLuDX56OrEfV+OsTt1QxEWsIyFghOslNBNRdf1a++yyMIlbRtYE1VW7Btq
fJ1rD5KVlkwgCGCnr5cf8S+L/L8zCIZlizPIZlDyKGFZDf0/KXYVreewczr6ytCnD/2kRLNJd+wm
L6FDpRzYO/V08jbACJhPl3/B2nQu0tuEN3xwhD/Hlj29Gsp99Go0P4aCPPDm2p789OqEl1xcqYGw
YBPrOBbF3Dnb3vTGrez6LBzVBNUOVg3PXop+3mzS+Uru8Ll4t8WWRe6U+mnT+q0FnJvj3UBbq/pu
0Dq/9wwuD3Y+T9+Mznmb/I7H4Fmi/m3kUEWvUW+/LQvffcwh/bCfcPKheYhgfnmuV3b3kvvtlUVK
8tkDN5JAQi43Q8+FdYF6vjz6p7cuvPIi1y36HjgUYzTi0vxLyLAZobPO0DodnHczyaPLD/l35/hk
wZrndfQhApZ5T4vBxI3d8/kJknJtiHxoL7rhkTEoJkNwsOrKXdMZvzOIXtxcfuraxC2iCuRIBEva
Ac7lmQOlb+E9DE5PUDcohyu1jrUnLKKKHERjKWecYzjHqOYd2u7+V7/LIozM9WADk0V0DK3R3dDA
1V23IesbgAYgyWpDeO/yJK3s5GUzf6rpkMO5gca98+5ZD5AY2+FWESbFV6rIWF+LSOFQNmH5pjR2
7OnZzbtoquWzLK+V8j+/aGP8RZRIix6ahPMs4mFE79cAROnGnyFlU8N16dgBkHnMZA/twU6qO8oB
c3HySsUpeDOBBwTTPjeraX95KldWw7Kt0CQO7LsgNxQ7hg+DeQAjIFlmQQQy/3b5ASvfatlU0Dmw
9Tgmi7hVxq6x5BZOmd/NGXdJHzrTl59xXrqf7NRla8ED7IRZNiQPWAHNbrB0Qgrt2vDy4J9e6C22
lAyoKjgF6YzMsQDYQgEEwsmTqMytOT0DSAOrIR2WXzI3x7MWu9+Yeh+2FXSOKVdgumWhYD/Yl4Rc
MPhi47fMIq7HCxqDNBC5owWBTR5qN4suz9PaSlpsfgcG17YLmajYZmijQ2BsKiDee+U8Wdsy/190
bwsJSkgXZyl3vrnQuAbhueZptvFyv7yFyZcVmRWZorKZxh1k+v2wKKBRhftZBg0yqFIxS34tPLBF
eDDA9/ZJk9HYBHAAaDyDHG0oP31tGpexoUYzRTbIUtg8BIX8MZ5Zp9XXfvmyMg//+TmFfBSNUyB0
I6ik+rB786E/50B78/LvX9mLhvffU7NiaeH0yp7jooYqI0fdtb0G+V5ZYUtRAdufGq9OcCDPUxZy
Wt5AYDImo7u9/MvdtZ++OPDhHiEmu3cAu0/49Nvopd9t2FwDW5H2MFHS0Ih6g/+RD/Mm4Wh8Fr+q
LKD10iyWpgY02xw6B9YhfQYty8SdD//j7Mx65NS1KPyLkAwGG14ZaqCGnofkBSWdBDPazMOvv6vy
lMNtqqTWkc6RWkdQxvPee61vQg0NxDtDdIINNyEuWI1GUHKOksWZJi9pZ48F7Mxa+wzr58aPSUy8
qiunnc56BElSwzzlyWD/iMwo+mZWdQQLsAvbqDTYvs9Broq1wdnRfiw9RWjnt7DCBPKnnRGGGwsU
RVa9jOA+q7fDa24KbdfVQj5oWVPvwJ8HLRLGsOGkIQvu9PAurFqUHRWw31QNn0JQf6LXnvb1HsdL
0IWcQcPe4IhjdSnKNpgDCz7kOn/xFGg3VuRO2CJn9QfOc2kEwqZstjZsOHc8VdOJKVjZR7OUB5WN
MCXlOTBStIggNc3FpWSs4I0CvyApn2705ac7gr5EfCvU3YF+VNmAGvd70yh/52/S0mAxV20TAWPk
629Z2duWGRinMDXHmNr5IPJOcxWxYOgOPr07Z+AOxiy5cXFZG5eXv/9zEK0nvUaJrDUeCIoYUSKK
Yr286L8ScUe+YrlszxLnsg4Pn0u4ak/PuPNvk2nwhvHj+kda+/XGf399rosUdt440Q4pBDKdVXdH
Jfh4IwiysjsvcxYpglAEaUz9UEG86XddDBDllBibuHLYIYZduk+TrH62J9h1wXRxin59rVWLZVpQ
YA6GWViHNsN9LkeA21NadsuSbuWbLbMTlELKTIcRpJnciD2NNw8wqbuxlX6e8TeNZYaCERqrvIGA
E9nfPqhzrt8ndTffG0IXr0yZ5vcss00Y+Yriwq/jHhGqPxM7LXeoQ5oT1PNz1O0jg4JfphkH6LpN
15pGcq51hSJOHVax0VBZwDqkw74W8PaBRgeupQkU2je6/fOtQGeLXYbMGoiVJtAHouAxBJsoo6yB
WgY9YKY3NuLLoz45VP5lt/wz6yZmzazOWXfIG1SIZh2QdoOCxybnKgSbpEHFR/RXOepfH1GfN8lY
JlkKgOLqkhkQ9MUolkqd9pyC2+BlSXVDVbv2gsvf/2mQ6LCCV+M0HZIKHBML5oawVI3Yt1RvUTz1
tUZcBvQ/72h1qog9CmSh0kdrmj3mwJCq+WKPLJaqWBpS1v0AjpQBb1uQVWPrbHQB0C9u334kzdP1
Nqys6mSxYBkINpu13WaHHP7VKOxyCUpvixQ6ivxL2VxMwcUJks9kyPtpsEMTm7hVH7X8TIaPr/38
xcpkpCxO+kvkE0PokIqtjTSLz0zZesBN3OiJz4cSSmX/281FghSQqRn6AVQPr5TsULHWiyb+pSAI
oFf/fTysIeCxlEz6IYNxOxtcDUfhxHy5/n3WfvsieJQWliUVpfqhVgCu1NQEwcF6ZVYS35gDn48f
fekS0aLgcbJh43Dg3O62E9jkNO27Y8HbzjccWKR8rR2L6dxMMUKXFna+2XpEoThAnq/zTRPBtTYs
5jEYoh23GE42RSK+40Z1tkURuawEW0YWwfUGrL1jMZ3h36FXkIbistvHzMuIWUO4NA1P0aScoLQI
XJKvv+jzMwLiCv8dTvOgS6YgBT6kMgEsBjV6WYrjpwOxgUV1GIQ3O+g8vmtgAF1/4UqsW18i/xoD
DtHAilUHgnKZ77MaJYjPccbPUFHRHCwEWb7MgjceMDUUKgMLZl5OFlhwTv7aBuksVgFuIw2LINZ4
KOGcLUkML+GfmTHfmP8rXWcv5j8V2nDxusepq6h+4O6on+ABrzbWONofMQpvbnTc2msW64BO9GqA
RReOQXWeBRk0NBp6r1eVdcDqcyvQu7IgLH1LUjjdWwYAt6EcIr8HZBEQxECj8Y1vtfJ4e7HeFJWu
aXZs6QcBXpqoLk7lDSAmt44pa4+/fLt/dtwyacuYgPAQwgRvlxkGSGpR6fjFBB3Q9dG81guXN//z
hg4O0xZrbB7qsPg3kycKrWJPT0P0tYXMXqw1YN7VAFfAKxCfCozl8qwcCPu6/MZmsjL77cUy0yWN
KcYCe60E6sTjbTbt2xhaR5SLU203EBQuAJ5h4jbPftUlveUutdYvi0VH00YdRqytAxz1/IaF88mc
5Z3udE9f65TFCWKCSqwzwQM6MCdQAsgto9hphfo2pOktI9m1FiyWkLJucmztyC/nCIP7KGaegP8r
oMHsxHzjzLsytJYeh7IsWDmnqR1qgr6nAEtBU6tgBQo2vK7Un+ufaiWRo/PFMsLAfcH4qhHm6lGZ
DQ3pVg4upLMTMCTMQ49jQl5/1WXI/v+dAUYr/50qqtAHIawKsfq0u5NJf7Jn/nD90Wuf6vL3f2bh
IKZ0jhugHxMFjoegGzv9TqGdkan1xc5YzHNAqRmzB4TUcvkNOle/tsZ9Pp0SCGS/1oTFRB8gNzXh
BjAdbA5w5wDiBmT6nYSBGfHYRW14/TVrnbCY8DrqYq24j1jIE1yklAU4+GjGj9cfvjIpuPHfbpBw
DDDsTkXh7NyRC16AOFD0ml9bCvliVkc4BMkYELuwzV4SHZg5VNZlzq0laW0ILSa0QeBakQnMNmKS
6JHZMazveESPbVMRuA1h97v+jT7tAMqWZw+7BC4JcEl1sE0T+kwFuYIKrj/6089P2fLgkfG40Via
VgctfuwRBxtwC+zHr2RG8fDFOhGXMgeUFPftQXtLOxS1pQXAHB9f++WLpYFXZq0lDgxX9AJ8KIlq
uQtbXvt9/emfdi1++mJ1AKKdNbB2c/ZknsnWZDIB8LJGWhzW+sbLNNH2/fqL/lYy/N8Shzddeuaf
daihZdfXZsP3CHeNIOz0NBRxNB71xsnvwdI0HkSRYtiiyiPZlbLIfWYk07FvkP/b4M6LSig+NC4y
avpOr6W+z4rSgTp1yHxwicajVbLxqYyL4dwCU/J7ULmdwaBhKM4454AdFymmTlQZw8awtRQqE9XX
HtLm4NCNKrOhg0+7IG4haAe/zwLAsgTlsO9UDGeUhO5r5Fj7jZ732R4Ob9DtATwX3fg2a4Nzsb7N
04zNa8rncIansh0pDwLweviiN+DyHGOyaeTS5EZ44TwWaQpuH9sCdva1SbvcJO24RFK6h/WgA9St
y2vrTi9vukitfJnlvth1U+8AS2WEAmYdMZwZbO3OqLIbJ7y1py8Gf9myzBHCJCFClF0g0QWBcLSQ
5emNZfkyRz8Z83wx5llRDiVHBWmoleLYw9/Ana3kcSa4yukj+d2o9oZ132Wl+exFixHUory6caC4
CM1h2qiLtn7AKNKfKpMFGXmK6I0v9teZ7bMXLfZI1ItKkoIdF9ZzmXlgg3IgvioaWJxHM5TcGgNj
ue3Gxwk1QwHkBp3vdL32PGtNsdFnFgF2AwuE2UyJL2ZTTDhYSzCWzbmGBixir9yWOhxyhLmXtcX+
sKrMdolo9JNWxNOpqDVcEpGvRblnmrOfLCL8BfVK0w+Y19DRy1LbeRls3m+lkTgfMXQct8wX9b8C
70/avrzvAclrDKnVxofDd819B4rQLdxf3Lc98HHc08n/nribyj29Hw7+aYN/7vb7zX5z8v3T6fnu
sfBid//ofmy3v7ePv/e/e/d3Gxzvt/u9u90/793976PtesE2d4NzGAZB8LLb4T/fwidvF27PoYfn
+P5h5+H/CbzQ2x1O/mbz7j9c/jfP8999f+e/74R7K9a4shsvvTOnOMrbtkdz25p6SFl4TXNL3rsy
XJemmUOpdFsDdihkhhQuz/mhTOczcmFvKJV/SeElg0p/ZMaubz0r0/z/bDO7tC8zS4MXjeiJP8Y2
bNBjWMrA5k1ur79irUGLadFXcdc1bVyHidYpXxZZ6crSvK9KGVIz+emwBBWYTn9jFq69bXGWHLoq
w5AnXQji+b7GQcmTCUwnVZQ/Rhb5OVrO42zfKvtae9niaAlDmkqThCP4RcGdLhK4jDArPs3N9JrP
/Bv66liktwQNKwvm0mWzqCeEs6KoQmGBEtsK0/dJz8DblfAjAR8WaqyCjv236522cvZZHsnj1uA9
r+ErbNn5L6PNQFoVxS8krjAybsWIVhq0PJg3hQLHS2GLGeZ2ayD3H8GqqgDH2kR4rVc/vtaSxQF9
aIAHtks6htT+iZpG2IYhl4x6+0I6N3ayz+/CsJJz/nt8620TVWU4GIUS6Mc+ipvvYCrHR1gRwaNq
quF+4Vha4895WluXdV88Dgy84evtW5vBl7H5z9kx7pUC302SMLXpAdmzJ+HEoWkUz9cfvzIQljar
U96i1taCBhtldV50oaaCTU7jO7D7rr9g5fcvvULLupfNbOIF4HDbvtaTXzXVgXeBn+v1F6wMs6Ui
oVHK0WbdqECXKEK4891HRfJiogQja8etHiGKfP09K3vCUpnQ9TBABqK4CpuuQpwie66ZfLz+6JV1
ZqlKmHK4tulAwoIiYB/spDlHgwNiZ+9sEiL2VTY+teYtn+C1z7U4LvVCJcSC9yOct2CMBoV/Ylou
RYlzPz/rNwuB1z7WYlPQkYeXBrXq0Jm7HWp2iNviBHSjJ9aasNgD0onGaSoakDE5glKktO81Bxxe
nR3bftjUTX0rK7U2dhfrvzb13KydHj4ufflgcPj4DGn5aCXsz/V+X3v+Yu3qigjMPxM+MROOytu0
mMwAFCd9A3BffLz+irXFa+koatptz2MAHve0Hn/VF/M6MgznrEh+Asb7AxUBmyzrn/vZ+ZVq5nCj
h1YatjQaRVESDK7noQhHq+jdFIDALXEISKROeiudujIIlloYoOE5mMNxERZDnr3XcEn0UCk2wgba
7g8jEIoHixnVVzJDlC2VMb3Sp7KfCezqBl7DjLqeXH02YPkFH6oby9jKQrz0bxozsODLaOD7bJp2
rFVHIuiDBTobG8rN9bGw1iuLqS/zxoHcRlbYPlSxFZKAkYRAst+Bnftw/RUr895czHvNaji2Y2nt
S8hcAYNnw7YZmlslPmsNWEx8YLxHkhoZ3zMFL7QHB/EmEHVvfJ21n76Y7PVgRDEsYPOwbeNzxoZn
k98yyv9bbfnJ9elvYOifTbyfMjKXquX7AoRWHIR6lvysHGnsBlazB1VnzUPH8yJMLTU+FDBYTV17
HA2Ur5sXtKYFpHMb8WyTwrYQxPKaHcu2TD0Yfg03RvhK65eKGLOI5xzlFWnYXZBJLCZkp5Swd18a
FktpCy0Za+siLsMZ5Y97kH4t+NJGlX/96SvDYllb7Ni4gMCHuQ8h6J48ZvbNQcvaDFVV1ZcqjCkz
Fis1ctMEhcAdxeYvPU5bV9Szp7Jb9lVrX/+yyP07PnriQBWbwa03ylBimtfOCXXy4sYe8PeW/snw
W6pyNJLElVGbdWgwWu7KarB3FZavxKMj9HGbCSRuGly8hiD5jfoPvU/sIBbRcGyZkt9JpSEjF0vY
7paor/1lWzZ5qGxaeqMBB/5hNOmDWRTxwc40+WGpaQS6hSuCoreWghIOo8QOIGkoaj0ThrRual+U
anWu6hPl5uRRoFl2mW5ovVvrabMbYIH82zST/HBxpnmXIoGrXgd6Sw4X+0L3OcDSu4mwZptEMBSD
6d7kPOvZMH1wGBnpyLUxVJdCKLlnOA4CEKxDw6iSZngpYnP2S9byAKAzYOyVPt7HBKg4Z1Caz+Ki
9jI+ZB5VDdg5WtWCI54OsG6MbHdMcmty07pRL0wZArBsvfFarpODqbNbuYyVgyC9jPB/xkEDEogV
p7YWNm0yfLdR1LFV05x8VIOZnSQUQmdW6gBg9qq9BQtYe+VlSP7zyipyCjGPsgl73SSBsof3qJse
W6d9nAZUK2tV7yWzdYt38nmVBwWL+7+vE6yuaZc62INy80OoyBsqeLQDdk0742NG5MMlKP1ws7YQ
blUYLUAcibqxTlzua59Ng8X2YWfwTO1tWoVThfvuXEKZ0obwNfmF0Nm95bRYXvs/VWy+fmlZWiqi
SEb1KdcRGOHUeQVFeg8dPDIvFrvRnLVFY7EmQUiHEgPNrkIaaygDcpzBa2Lj/vqPXzmOLDVOxYhC
o24o65DU3V2FlMVl1T6UUqebVMTZjSasrdyXQfnP4CNG03a6xAG7derXmMN5HRbABbTtNw5VK4fE
pciJDVGmA4RThyasBlwJt/Qeynxzhl1nKpk7NvaN6qW1hlw+4z8NmQqzQBUMbnAkq34gT3OSpNrI
2v5S1Tz2n8XC4CRMtmlfFyHMEp5BCqfHGGh2j/bmjwZ5oBudvtaKy0j7pxUj1BtG0ZIqhHY69vmQ
QktMR+pawrkRrF97w2L6t0NF+WDkbahh0QZEEwyFwIk13Z1kbbxfH7pr71hMc6UI60yl12E+N/pO
OBMcw2Fm6fM6ueWptTI7lpogBOtpWk2AFlbRmz08cpTGNeQpyW6coldasNQDMWmUI6Bi9p71cNFv
3mzH9Fju3Jh0az9+cdiAJQUhKAfTcEYvfhptae9G2dZ3ScSy79Cb8BuvWWvEYkoQ2IZoRJXRXjMf
dXYi6rm1bhxW11pweeU/4zQr9NIojVTbFwhaDfBbEe3PKpGuln5cH0Jrt+alnVeFOovI6DptL3sk
tHFHh9e4aE6wENmLAbm+xjZP01jCqN2JlWvMoLVef/Na0xYTJIojbO2OEe1BM7pIMnsY8WN65Lrz
oInuVkJnrW8WUyTJDEknHR+wy99m+8GITtX4+3oDPlcdwr18cY8aTW0WTSKjfZHlFJYvLUABNfCv
qTsOtrpvZGTuhcn4myztQeLIl7EDm4nfZbbzhkoR9mRC9ry9/mvWPudijxzpZIvYQkMjBWRBgQqa
/kk1L2V9q3Bm5QVL1UksncxIQajYMxNZnJzeNTl5LW0k4WCYc70NK5211J5E/QjLFSbtfTQWrpgj
V+U4VIPHev3xf8f0J8eipWiDlZZGpksTSASBizZQejQSgepXDj6oC4Qc8ePBTD+6YriY9hciAIUg
21dCqx7mC8I3AWQB3rGm+tImoS9XV22ymYU7QnswHZhu41welF87M+nLlTWv4ZZmp3h0OySvBaSD
dn+LDnTZJP//M+pLpWVXwgdWG5sLdetUiFfjVhHM2nMvI++fxW5QVlv1JZ47wwt70h6KcXO94z8f
V/pSiZdnqOoQsPU98MHx7Ri0NFoHUSVuZOrWfvfl7//87tZOYemrte0h0RtoBqq9IE5w/Zd/Lsei
+lKAZ2R5DMMydCPM/DaTF21JILwioLsRPignFHj6s3ccjurcnvMdQrdv2V28uWWBtPbdFosnV8Vc
illCKFI/JMlTjpVFu5UJWHv2YvGEFxFpQcp1QgFKMdHqB7MnL5Nj/bz+4db6ZLEcppMoFNXRJ12s
7/V2frb7r0k4qL5cCZHWBnzH0NtDWT3Y/J6wn1W0z25VX3y+zupLJ7lRdxKp1WUVJuBhBEXTAozR
18az6TDjZcZl5UY9m07+pvU+mchLZ7m0IhyefUMMeeQIt6DOgXPQFgwKasHpPhMdzgRF/1Z0XeG4
QFABHsKzqHyn09De41bRn+ISX0GraPooBVxPJDB/e8OayevFiu1P0jj2s3JU/irjCuITNhKjdC1d
OK+alU02yrhJ9lDaTuNBJJCdJYcrL4ha8ttoQA4TRPAi2eZNBpRK9KyZPyxDHlVfwmnS8ZPx+0Ve
Has5NOd0j+LzgNLajSBbK/OXFu5uOZN+2f8e42or47B2dI9mCMZMCNnU9GQrvM7wNFTRlFhtShs2
us4HCu/9rHvncG3QxgRFeGYw27ovjfZVVem0jTPzKVbyIytTlC7+7FPTnSBdTvdR/+2iyFccnyjN
Dpb9J7OKHcktn1HmNRXIeEPsWsYHMWTA5g4YKrtykxQMcLveO2M8uSiEA/+B4dbZ2nfG8I1QDYbO
ujdzAS83J+CifmnotOVD8sIMukeVTMjT8hBpYDZAmpsV5MnmgPVASY6ym/E9zdUJobVNUtibVsRo
6KCeTGEiDTK5GZXFps++ccixrfQbIDKhNfEcOIr5Y5b0gc+D147DLlcWKmXze6cyHluzSzfJ3Abl
PG66/tXRpa91qEFNxhoyqdhlJN2aSLVg187LytVxu+XaWRoPVQMyBv7aKguODHMgx1Nm/oixyxOj
cKnaIQIMdw43E2GZazBAOtdTCQTHfQemEfyJiAON5cTcBL+8HzfyktZB4Gs7Vg7I83w/Q+SXgXSU
Xz5RtuEzTPmyJzlyPxIOtpL5WPFqV/dGkBaxDzm9J1m0URC+9Dbs4YdkmzBUCNYCvM1ym/FEC+op
rOmfhBLAsV8r9UOlRwXEENyaVIbowJ2RnXmunyYkl1z9bRwcFxL+5IyAqRkaJ32n6Ot0MIDUQJIe
tYheDwyO/ksf0j96DafF+VlCxhBpHu67vgXqVh46yZFkW5EEWgWv27dydg3Li17r5GylgYp21Z0o
t7o6jk7Ya556ZuWueExSKNV8AWNN4aF5uuHyvVmd4W8CSyWlPbUiZHB+Q8Cx9eYnTQRj+TCZLYoH
3Ih7sjqXhlcND7IGQcNHlVzQVakbwT1hdkq3eeVvHEp+TJSkzHy4UG7MbRqPr7xzY1OcOat9/b3D
v4V1J2CUtbOdV2SmptAy/bSzwOP0cvNt+qPF4ztpxu8tcOB5Dt/nohrBiwR0jusYjwVCkA8QYnvT
pXaixDW8xYzccLBn9PKVoBJgPkV3OgPhpYRRVpYGaT5sGaAc3xrm6WTy9A9RwUzS2tGC+5RJr5I8
wCRCdDMDwQnpCPnIE9dR8GcR/uQEWE7MDp/JJfa5JPfduK9iYFKPAOM4XHm58RzRMyw8k+GJF7tO
3rXwoEQNjla4TX5uK182HiPbvHgf86NEEXydPMwgsI4GUn9AytxhPMH71nHcPPanZEu0zbwDpwEi
g8rYguKeTUH7iPL2XB4dkGLCUt/ASzmtuq02/uz7rY5G/kqVT58s02uyHfkh5h38E0vw5f049Wrm
mj/qPxGWxNoH5xukPTTF4b/w27JxM7Vuod23XUjYe6ydOxLY7GHs3KL1+ldhB2V/hNS+HT0RbxD8
sJu9xt6Y2OgJgEvmIxBdkXmaexvRw1Pd7eS8H0QNSMl9PAe9CknhAxjrckx8hho5FI0XVWDiigpr
y2eqXL0tXXhIYC1GjV7m8uQ85nB3h2dve7yU8PUsmLUSM8PPtIDDHNbA+t15CVR9YnpT6feKPUQo
jo0gp+YZ1ulGuhbL7hQx9jahO4FkKwFCrYwwvYvDVPzW6mepECIy3TZ6zBHKmY3fwPyI7hcZdRQU
J16FYgynQE1vL+40moY5f1NDvs1QhzamcGH8PUiIuO3a741vI92VlnAL441GbTAg/UFqqNrjyauL
1r/wcMA0tMVLKw1Pn7/lCSwq1amEBWauv3D7tUVte19Wx858HFp4WJqvdfmaVPsWbDmLebA98ix5
rmFBW/URaE7gsxWF60x3Zo2AHeoUYMXi5iiUZmXmXmB6jvYzj/da/osLeCMlHgzrPcV3oJa6qKP0
4pr4VvLcAQ3XavZOWsqN8MNN7RhZGHvEm+fE42IAHa31WffI+2NBIJrrGl8OiR8RD74snkD0W453
Jcn9CbPQ0X6wGicbgICicktbDNNiU4H/dSF0WeljPmW+zHeoW/cVfEEaJRA/K4MyCXo2uV3fuOZI
ThA64epLHylcL+z2fhQDmEYANYlUeaAPewrmpjEKTK04nOFtAzZ47RKz2jbOkxlNh8mQnsmfKtvy
6opAbm9s27h/aBnzqhHFHEN25P1wktj2jIL4DlicLTxyYTlL3To1dhTd2E/9ExPNcMGHPebR5GvN
Hz7JANBKvzTfk6zDXL6kZy6W1sQzGnuLwFqAcw8+CajC5H0m1X7CEM5NCb3kdxtexdjjE/td5LCy
hb62AvKyf7Ccn6nSXKSZvc4agk57aQe4H/dx0MJkVZIMiy4PGv5AsDXF5BiR4khleaCFtRuZ0Xgw
2fuD6h7kkzu3a17zcg/wkl/b/es8ag9weoF1i7rLy6NTp7irfmtQZFYX9ynOSTg94B7rjeCq6ZEH
0mNkv/IL56mfTC/Tgwum0QRVsnVAnZpHY2+mOFzZntF/i1MTtQt1/Qhr3SeSqu6CYhNuyw24lmv2
MedRMDfdNsrAiezMB26gl2vzhMpn6WaFenDyb0QkvtBh4VH/sWD7QGNsRsB6xtkpiV5xXPZldNaS
eyuCGV92T/F+VTd3wGoCMQcmF6hiPcoPM3hJGFH+rWbiAd/aH/o3B9U0M8CSdjUELdIk8dwepr79
lTXqvWtrP9EtF+YIm9RwAMjCcYGMASe/ZRm/ZCTbjWB+FmhM2bd/2uI9ERbO0xDSRiPzEGw4KEsP
4NWAdpbnVpWnMop/0n7aZyUFFTRBAq0YT1rU+1raPFpNsykQJbAFPVRJvwXEdps28i7Lh53W5htG
1b7ViwxeItp+aDQv5+WOgBUZdcmur7D+wgn7vmFD4sHv9iMpKA1ye/4G/J3wo5L9iWGS5c6owNrY
An2n53O5UYx/wA5cbEeiWUAXaqaL/ZS49jx1oG/q8NXFeTh74mP1M3KwXqDgGjQw4BFbawxIO/9M
CY4AeeTxGWIHBU2zZr0lOGZ6aaJsEF8nICxZuo0hde5iczvE9ZMCbC2CXVB0YTc200M6I21I+zN0
ij1yijiWZXo0urre3+eU/2JOjdkeqdhPysQvc3zkWEUOUtRknzeRN2NplaBdwT8YoE+uFVqQVdjF
slpKDBnYEAPL8sfEZpNZZuaWjdwlJsy5s6I5UbhG7OFA+nscYtAQM0S548SKPAJHpoNAM3wiLdgt
Ng31m0x7JTrsN1h3CfbRLjCZg1kHPHJbOw+OqV7AMzlyyd4FDptzzVN/QGq3y9IPIuZtUVhPzJbP
qCU6WBMCUAXEGlOL0pHBgNLETLF/l3mZe5L2j47SeWA7Ub+ljNMTpsurhEIrUFUxhsgf/YZXh3Jr
IZqXuo6Bdpc5MKgZTrwxy6P3oqeG23NB3CjrOeh9/QfV4/M4NgDHZANOQTWYSNZIwNjtRQMmIVpp
pwWuBCnspKy0OSBJvE9NnHAmPiKLCLIdCKF3Vp7sKAWJtyiqg5h6czPhW/sxH384E/FwjfoV2XOA
6LhXVbPfOjkM9ZtzkXU+T9nWGrhHL3JkCmyRW+l66XVVs0mGChzEXu5hgQyuaPUA5uVjb0SbzsqP
Qzruxi7XdnExaj4CB0Be944HqynjqWL1I8pNTpKJ34inbSoYQM8SuwEMVCpXtQp71pyGlAssDSZB
ZdhwORlFap9VSeU1YDn5SY1xOFepcseIHYsODFw9A5tXt50d7qBbeFp7Fp8+RCe2uWjvm7l+pSZy
2aD7JLSfYSBQPtI62hhd9AelzjtoPnGibqZu52i9OFq6EgmOHla+q60MhUJQU+7NueBvFubzDspy
+1iPtdrCK93eXyo8DumocGlsWSHA4FW8fnBs2nRBNyfwUM9tM1S2gx9jSfFNUCd+zgZCXypbw8lF
XhBqLkRkMIHNTegE6zjLPcsEjYZqJTvBbb1tXFmhBCAqhfZzHB31oWmgxcbMbM9WSzS/GNIOp4C8
94VmDT+mtimDyEoMj+up9VMhrg/cokF2Vd7Atbq28jts9PM9LM2nbS2NBt4osTxXjs2f8r6JH8ds
jIofKGFVKW5s44whrpjx9pVoDHEuQaB/ImRDUU2ZgCnaoU8iD3lol+o3Ym+fJ/WJs4i9DbMx9K2J
J1MQkPwUpSWBsIxfszCQOOxj6xeV+DC8LuiNsMnniVZ96f9CUa8AEVfWHuCuVm/s1oGvlFOrUOZx
CU1gl+7SCWes699tJUi2dIJJ4XztTFqH1mGjLrXnVkKgzL6UydXJIkQWkzkm3CCIEDuwpXeQA8Lp
xOp9UyU/vvLzkZf/b7cblT0LTBJQ2NjsN8Ci1hA15q/XH/55nIwsbWAMjc16YVftQU248G/qyR9E
UKQ3QsYreTHiLHKHzZxqFYJtLdxqfVyNUUPRPjG5aaCH3UiBpPSX0mBk6QcDD0RYAOY0OcAN/ilv
6B9T2jtRq0OT6U/Xv9Tno4g4i0xbj9UELtqIhRognJa4U6gYe/uNDO7npSZkaZ9iwGe+UUMlw7FQ
cZjHGk5AiUW2TtnovkgRlDHjknqklzJkdJY3EqOfx3fJ0kOFZmkhextHwThRZ6FpYcJvFRJ/PsNR
rfvfURvr9Ry1KIk6xI59p+IcGtTY78fiDveN+7zhN3rlr5/v/0dfyVKtLGC1BkZDiWqyODIFomBq
+m0XTDxHuIRIF+rY5CCaBnrUNBJnjTRWArRj0gVW0WjhDH/ybVbhSsHjqvggI7ATfsMc5wdnRAJ0
2CKABIo8YjF0Tt5aHFV/5AoeEDkQ5bFbacX/OLuO5bhxLfpFrAJBgCC37NwtqZVsyd6w5ARGMAfg
699pv42GFptVWo48RTTSBXDvCfEtdxC9CqvAPRXu9V+apMVDfeCoYLDajhdACjPDOaUEl0CrJ9KK
6bEEDKKRz2MznCwH/NsED04aLoTlmWgwlQnpIZDsKqGSI/H42dF4VrShj6tlUYpgdMYlHuxcWPAm
e6n0LHhXlGF8LKPUPya6gB99Liu55b7ojyEhHIIbOrED2+LIurnDxX5XmMRdOO9m9vKUhc5kJoe4
ylvoJSKTnRuzNlVzcpcAlHOfn0Q9DkP4HraogJWa6qSrRwmVonZJYu5vWfOjFX+ZvHfXAEXCamg8
FEsALsT7tUttuR8dhuRj54+42/UGOoacePBPGeoYOEBD+0M6+MOjZq6Hm6oWuAVGuXWCXKlBRqtT
v5iN3HktxIj6O2ipeOWHC+XiuSU1qX4VpoclSVwjqCU3nvrh2vcXmULY2Kyuh+WZEDZ1B5PwYB9C
x0JustVnUDA3BV0ics399EkIK8D1r5VFALHn42Ok21fbi7dRe8klIQV6/efPLJWpOovOe161vScO
fUtOfgZhGaTHkF1j8s/1BmbwFWRKOnc7QmJa474NmwL4p2Xw4F5lg07wSG3lSrsuUj8wjIL4DLG3
dhe7WxK1zraKbRNYYZOumec6v67/mL/q8R+s3SlJXXHoFEQ2gO2mz2FI8QMvnkAaeYhg2S4HXL2j
gNh/eGmvBkhfUv/NToYVcjdEqJ1BHlxbp7i+9fwnWoGfX0LJ92uIFJM6aAjOMn5ObNRQ1HOZvYjQ
hpe3QApwIQLPQFGJmOy7yLskDUowLmotdgjHqP44G5q2u6S8r7OfrXwoYFqedMXPqkoXAvJso5d1
826zVzAFgm6a5RyGmrJso5MmSlZQjavOEuKlKrA7Jc9+3vBLURGvTUsUxdZxuXqicbikIjdzOxGX
vffuR8TFwOADXFoHL69fIyp+sDyq1gPJTcBVu7ZCS4NFj1q6X6ZLvOeZA09Mjog2BhjSoTFGu6bl
q8l0C0xO0a0zv5Y/C4PXal4sig/MBJF/6K24oirlxd5hSPx71dVnuBZ9vb7k5/oxrdDDr4twL8L2
AyKHxE9aIBsIeaFcfuV9vhAE56LIJFIlnWrDofMcNIIkKnFRq7lFnmh9vQt/0S4f7NopoRVKlE3C
vZQdXFpWqC3UWWFBG8lL0hXrRgpBeMDMuzVU/LMDH2V8X3iRbW99qCfCu47iFUyoH5brUsHx2G7S
BHsdVWRpqQxJ5JpDx76RC+N92Y0f/dbLE/fdWg2bsIF7q8BQVEjfD3bzE85ldhANo4+L3BJvaWZW
p/oGI3ILkfRQP2YtRfXTeWUteqkSfm8p0PRrCDIvHBAzS3MqLRB6TRd2EXMO6QgSE/HKQPPu8frE
zo3VJLhERvEQSiHewaTmgbt6bQsXuM5uG47DEhJ5ZmlOFQVGF56vyQjXHNjdD8dQZn4f8IvgPiDW
EHK/3pGZAOVOggX1mqKvmtE9jNz19tbAxM4PXbZuo8hGLYmlB0TL6jXMaoZ3Vdn9vN7sh2kT0DYu
4/purUGnvqep0VBAZ3o7iBuRAHdL72R7m/VFQKOFFMOHSwDNTKYpgY2TXfhoZpThDqHvLi/Yt+s9
+HAdX4gn/+2BJ9OwKLxKn8KeJA9AJcT7ok7jR3Ci/BUfRrETcC9Z2JofzhIam8xSCjJhXakBYKUy
eYy4gi+odxOW5lUM1R7OUXBe6REb2qJdeFXP9Y7+t3c6i61MO6irFvDKoDSFHB1oWCmtVpCh/AIq
IF2IkHMzNAnyJvRjJBsSc7Ibq1jFovlTDPzl+hTNfXsS23XmhS1Kb+Y0OJeUtmP/8GEPfP3bH25O
BtfL/w5QnVY8clhkTn1qfeNR/0NHw0uu44X0wsdQUXx/EoyN0EPdqmY8SZXYkJTmwNc5qv+hWoIE
rFfIG69L/TWTCb/xUyOPKsK6o2mnb2QXeqjQV9HGlSXbX+/vzArkk3lCmcDkvenjU1LyGxiApLi7
rE07rJz4gUIGIIFQFRQb3E+hfdH/ydxBdkdJPKNh1EHidXGpn5WwSwfYwl9yhJnp0ZSuPYgK+bvW
T05FPAAPYcXl+BqbGsUObbUoX3upuO0bBQ8PrqoflOt2YW5nYt9URsGiJIpwSuRQOq+Q20Ou/oGP
Rfmz6YDcbgDQOkMkgMq1nxdLboAfHlcYzUm4DatwJAVh3pGblwhFf1R2ggr3cDfOF5DEcy1MIm3n
CrRBy+SkVXnIWvYcc7BmXNe9LwhUta4vwpmoxCcxt699GMGl8IPFIAW1unU6ta3j2wpHru/9vt7G
3MaehNrLZd31WeLAXcvc6frinZ39sB26wBCdm/xJYG0yPtReHeuTsER279LBB+qMhw6AFqZdJyRL
v9ahQnk0GwDpv96lj5NG7P/Gu+9OW+q1hQJFCtqZHAyBLj4Bqxe+FsxlK6XUEPguQBAuiKtAJKDE
DoQVXwgbMyF4Kk8gBSFJHQJGkQPwAinmoxyb5+u9mpmoqSxBYjKnT/0GEOTR3/dje3BCKJjbzsLV
YWZBT4UIwoqFbGihK9woHHzlTsNt1vZeZbOgdTP38y9/fzcn0tQlsRJXHKnw7qvI2TiVt8bULQy8
fVlQ/9zmMeeTvVKMdp1ALlJh5MczwLR3sey28L49R6naFtR6lh2tYTGcH0LH6FVnVd/qrl0YvJmN
OhUngPNVTRuRmlNY99F9ytry0FDFty2Po2CkmLBGwffk+kL4OE+Drk72FOuEsRONW16S2c7Ok0N7
aBOoNFtZrgLfVt5tmzXNmmjcZWrfctYkruEaHPbDysQKaRTYMi49vmf291R/INRhGA2tpU+jf/aA
AkvGrw7xA3iNHPvmh4Sc3fVOzyzPqYqAtIq2B1PbnOoeqFkNEMrKyUAHd/0KyJB84Ro418qll+8W
aTGgvu20UHx1qgfoCSnAWxwYU+f+t8/14rJ+3n0fCqqpUwMDchzdOAgtjJOERM6o18r6c72FmQA0
JeRHHMIvMuq8Yyz12RfQ0u/azfVPz0z1lELeNoOlRCeGU5pR883ti/gBFnlkbXm19wopQvVGlXVR
nzPwkLre5Nx8TDZ1YyUwGUmod6xJtUr0V7/5UzYambqlpOrMxp2Sxu0w9hgMOiBGPQBLyKBjWjc2
ZE2deJtYIkXZLlwixcwN32TXctizUwafyVPuv6RmPLuooBo2rgQ8hSo5rnLU766PGr2c3R/Ewn/4
4YgPFIhfoEStclz33Tiu4kQDexoOOYBOdbRjxM12CbXkQ68iBZYci29g0AUZoj7p9tSys9dR0myl
mwGGruQCoM8YINeuq27qIfY3WW/1u55Y+WrUUbKJVNS9XP/1MyuYXtbCuz3Sp7oKc6uoT8zJemj0
M+jVVlGePn3u85NziDndyAHMdI92Ku+Un71EqlnSaJ/56VMn0aZgo6I9Nh+snJ6qpnwGmutT3CCG
gsJ/h2WIY+2JEY+7HL4UQQ5TO+g5HUiixNJeuyzED1bN1Bu0KZEEF2muTz6cY79lBCKfDvSdH9Ic
8DlRAtGUuMo9c5Y0MBEuw7U04mx6gPrFaEDg8Hi/gSajvQPQhq/czrLAHaDVhvc8XaNcIM9O3ZZv
fR7iHxyFf4DfywoMkvh74XrsYNwUqEJ+cfwrCrVqqAXUTY0SUNKnKKAb4kHBAXVNF3C3lVWAZa+r
FHIiTd08DMggbkRclkfXAk7aSaEhAotuumo6E+3wf/hfHCu6CIS37r6OIwvQWd6qDegZTRDlBJQU
WAlHAaWoXeJyXdwzp37Icv0zdO3huwrJ+KsUtj0EUQjSrO2QbjOo1F0R1tTjwgzMXJGmmgIqryOq
RVWceDMEEBMJSketvXgp1s2szqnjqPDSOu0jSU9Qdmi3jQMAMtE6XrgCzV3A/gajd/uWiMgmDhSa
Tl6R3eYpOUCB7JgM1aHrkpNxfR3oDm9mrckWJ+C+qfwawsPO9nPbehJdYxSCPFcPAqLAvAi0aw5W
lS3cCubmZZILKBs/7qCQok8tik4xyCyN+6cDlO76L58546YCQG3IEri3ReJY9k58Cy+aYZUQA/vh
HIqjIVfFwqkw04sp9zUKux4yYPBdEBD9w1M/fJHW5641U+6rBVYy8PMNTlEDStjwI5IOBIozYLLj
T/74ycUJugIdMOAEUbvybkWbfU1Ca6f7peLZzNawJ2dO27p1KThyH41Tb6sQnphZ/Ov69M4N++Xv
77dFDm/OsnH1aQjvu+zOB/xdvV7/9ExG528u7d2nM/gGwONPd6eCkfVgQWMH+u7c2Tt48SSOv9FY
rtp+vN7YXD8meYK07zlT4L2dXAKtWtBN+riGlNjv61+HEfTHp8/fsPKuMzjzNbe9uj9RP6rRi9js
ACZVeg2LWet33bjWE6nixl3nlEpwb6yLmbmx6wPE48vvPjPRyYkPZjR0l/Psu8l9ettAFnvncwqv
8Et15BQreEEFVkaAXrAGHtub2CnbMXBBeiwDWTnFHSq3400RErkbaOl980lHodKUps+pG8ut6zdy
C5hnCUGfVAKL3Htn163sMKhYXMFdtyT4LTyExCZ4xM+hZZWXXMo3A9Hnr87IcCrVXsggidkP5k+l
QEEb65jchZAxXjEwpVe6IxlYLKzcgvMN3X6o8+6Rnih2qSPtb3XhlKuYwIo67KwEYn4JLF11/dPO
G9C32hRMJ2qaPXifv1LDQHayQfDoTZEeOmV97wQbH/pCjFsHC+fJUOsl7Cu2kVaq/hQA4q+q2io2
DtJOZ6eI8d+5Nvkp1AXMxjoMYiNxT9WRtt4csMpQNAepKq6Lep1DviKADjnZUBHpdU7KfNO1xFtl
Jhqeuox+h3Wjj9K7aG5ZNNA9sdx8bSmU42sT+yvUbHHFiMEJ0cYFu6zMf0UcRK7R7tpA9gKuztKk
m8Zpwe4jRifBULActmRUHbMKheyAqgb5Pb9vNF/lRvvnSBcgQPKmI6uySfxtnjhOYA9Mrdt8AEhu
zN4YODhrhzcgY2RDxuiKX5zIspLV+6io9Esimdg4vcMPrgOwJitptbXaARY1hYryrSEI0IzluA94
uEacUwsGBqyuwnOfjfZ2qGHsbcosv+tk99qKAXp7cam+WmFhg1GZNo9VOwy7shIArePCPf5IBzY2
AYcqbwCvjm6Dy0i6CcfMfE+s4Y8Dgu09r+WwxtTAbCMePGfjAkC6iT3t4X5Uj5teh2bLGFhJ4O80
EUAQo7iXVZfcEVgzPFWKw/Kdu6WPkYiAWmYNCGUQhstPpcX7bzkIEtsiEbjlFBC4KZL6NRsFrITL
Irxng00BrXCi4aytUq9leRnwEciQvM8aINLteGvJ1l15JGxWyNZ7X/oYpc4+xJMa6Hldp3eDSdr7
yMuzb4P0BqBlBvAi6w5EHAEBtn1ZQB7OSZo3l1ffyqFTK6AOQWprQVsPh6TexCmzd5kXDd4KgBMG
BE8DHmLZMR8YkcS3n1usHwUi4Cge4xgp4BWFJtCwtk3/iCpvvb0osa07bNB1KZ7KzrZ2fh0muDBA
wePBk4XYkqwocbrEz3lJ2iFoE1mmGyC0cLNw4RXCXJmtZFSL+7QYXgx1jQt2SgNZ47zk6x4wKUym
cUmLvRQ6/Ib5VbRuGsAg1iyVIDhdj5czj8kpJT6H421kdGUgZDccSaGLfQup7U1Vyjso8fWgn1m3
xBJsd725meA8FQppkTpjBRJ2cKjpaFDIBsUZCk8czhcuQXMNTM53lGFpBdKDjctj95aqaKc8SiEi
TD/ZgckBD1k22rHYgjikLHSg+OCfKW37c8LtJb+amTsEuXTt3QGWj9qtpBmSU5SW4mcbSgOCYQuQ
6Oem4NLsu8/HxPaqMbaLU8VSuglzxrZtLGLkLJzPNjE54jvllo47CH7sjAgqUQd1/8O1ljTy5qZ4
ckP3eeGNWc7ZMUPuKwq/xRH4++zlc6MzuaKbssouhKHwyETj3uOtDB0+MI/DVe9H/M9n2iBT/KDb
1RrSC5F7LFtwcFVU+tsscbDR7XFJRGZmW//Fdr2bZBPBzkclNbKclmuvYdzzmljaD4CpOkKc9kQb
uU9Jt1CXu+ytD977f6sn7xrra9MRynvvKNMBkuDf3VSulf8EeAQi6idLWFPSg6MkkoIEaQvIVAwn
N6lhjahhVaQTlwYNRGhxsyjIQrHp4yX2D//B91vCAEu04I1Yg6Y0jsiGNz/h1f58fQV8PGL/UCBw
34GCQIMMCVhnYusSL9uGsUyeiiw3x7wc0r2HtOv+emMfA/rYv4wIF2RNwPXiExdeuPM6SnHP8khg
eQpbM7Zj8N4ziFP4po5uRqfpd1jw/rqv62Hhzv/xcvyHK6FH30ClvLvYq7357RN4ug/UpUjy4P6Q
yQfVsIXwP9fQJHZSmbG8HnHK09CDk0OnkLVsyJseynVr5M5N+BcwtJaAxnPLZBJKC+yycHQcnGYW
ATma4/y3fCkDEtnV5vrkXT717976hwKCPJlQvpf4R0vY667JDt4YL0zKx/mCfwggTj4mUXgR8pEJ
lFQtesssfRMK9ZLYn1Lyx8qbRFMMdwE/F4Foyml5pEX5FKK+tsLWCjeSDM+F97lD4R/uRzLmyWBG
JzzSFtpg0t6DeLXm3CxU6WemYUr5wMMmjt0aOADfRBtJ6we3/lwph0yJAUh4I4PV2/7RA1XJz1QQ
Exes9juZLCTU5n77JQi9C88M8n9j5RHvWJagaOr4l2iUvbDf/ipxfbA+pw51Hm1ssFbxcRsFQojG
WPSOy9RZOzpP1yYRb6Cd1ze85tD8kC44hPCPgYgIo+vQCuNdEdJwn7KqWBuIDK2v75mZhT0lrsS9
sqvqMlmxI6BFEx51qd9kpO9aRZcO2JmtP6Wt5A1BbaR0xLGv8IiEwBaUENv8pSHlwqH6cU6GeJM7
FDJfjd3XsXf0IvNcDSl8i4byrovirZT9nezjYaWVfkpp+vP6qM3kXYlH/7tOOsoruzFoEQrV4Tb2
QdXNMEOSv6aX56zr989N1t3C2/oMLMYhS8f7KATL+nrzM0eiN8Et+a2LhQr6+Am05Rtn9B5z4323
amsDLarvuV0uPRBmFseU/dA4doFyUIajqGmrYBjbZ5Fy1LeqE951S2LpM52ZEiA8S2iiC788+W0W
BhbT9S/kfsW6tJ34axyq/hbG9Evy2HM9muxvMLlhD01j0N56KKJYWQGTFPlcNul2AFhqYXpmgsg/
TIQxh3Za4TWnlDc9ajIXlRw7XbihzGymqRFfkUH1unSj9oSS9j5uOCQchx2Qwgtn6NznL316FwCl
nwNMk+jwmDS9WdsAQoGDIn+LnLKFiPNXQfGDMDilDoT52Gq4OGanHDeQfSoy54cqegbIhnC2Yhxg
g0e52IDxZ2As1COfuC/hdTEEmVWL54yU/puMC1oFGa7twFuPie+sKMQE1KrXHmxJrm+ymVl0J1t8
BCrPcVlJThE17U3rx8ktTN+thVGYCVnu5LTnFmtZ4nmQLoDlSC9ew+THAA0Z1kH3AgzWZLAvPuwL
jc1M6tSLzOSy9XXpASnTOkFJ70pstB4gmesD9Ve1+oMJncJUc9OCe4vEzYntwl28H5+KY3seIA+W
rHHMrZAYWdGtvnG30B04VmeyV7tu727czy3ZKYqVQ8lfCIjpnPzorXfe2ioOvKUC20xwmsIo+zFT
uAJ31Un5FaS/YLFgJ6B3j+Fj1RMkAiFfcn0QZ1bbFDzJKWyPIRFMTjwhm1G697zwD9c/PTP7U/ZM
74D/w8XYnCL+u8Ia0xF4lc/Xvz2zjKemcEPi9LywuuZUst+yyXc1rLhRrwg6CM4qma5cJ0U15Mv1
xuaC9+TYa4CR1SAId8fURPZz7vfl2pTUutNVK/duPNCFuZhpZ8qnSTwVu7oF4zQuGnpSkJWA1JpK
3C/CVcUfsDDT3fUOzcyMe3mZvQu2oyWkJeKoPKmRw2bRtp5iyzkWVbb93Pcnp11aR1DuyEDyhlHU
rtDtKiQvqfjkMTelV7TUJZDJLwrkTTh02kT/renSzyUVppwKURsBcAv2NHidTyKUN1UZbSHXufBE
mZvhyy58N/C19n1L4wl2bFLdrTxT9dCH9O8bu3jq6SIyZa6VybU09poc94ChOOGCc4Ku+aHR3i/K
xzc754/XZ3guPl1W1ruOqLQKYy05OBscYnXyRwt5OgHOH87tgFlLBMOZdTqFRKMMnFulh6SVsMwZ
+kVJYMr2Hi7U36/3Yu77k4EKwwaVSF+YU+n9srwu0E0JuPCStdjc1+l/xyh1mpLkKDSfRqj25BD9
CVo1filEuLCYZvIoU9aCVZXa8QoHZYHwrmT+tkdxU4hn39frFtpcqltoZ26uJ+GvynuVu7jlnEz2
PZTOQaW3usIRqx/GOls4K/4CID44y6eEBT26fe/ZqXcM3fK5h2x+gCjCb+1KOr99i6Qvhvj12Q4h
e6U7v9p0CUrgwIP6qyGj45GYlmwrVnT3RKTChhouBB1R+3Uf4IsMSSUIkL1AXOCTD5Qp8lt40LxR
zQDf07p59s24sajeRqW4aVFyvr42ZzbxFAGuEycOK4IYalnjRtnWTcq6p4Rb36lVvX2uiUvT7zZx
mjCIWTS+OVVdvfLieoBMKYVLi9ijkruE5Z3B55OpI104ppB+h13ZKR66FylcaLyK5k0X8Y8UT/8q
aWG6pM52K3cRIWwhjs/sjSlA3OMZs8MKAPQi4W8JsugKQrl5WSbr1slvIID8Iy/dBbD7zBVqigev
iAdAeAllddgBfCHiIvjcLr24Z2LIFP2dQiKpCeOkw7ch8sa0fG0jfoK/yhKKcW6gJu+BTvoElYca
FiTktsrvI9c+pGLTgn+P0vi6L8fV9bU2N0iTIJKYMmxRzLpoyvFbpthRh9av65+eiU9TtHialJCj
LFF1MElFD7221IEUMnyBvgQkhYQyGyBj6dP1xmYunlMLOo9mJgllAVGGwiNPYBUr64JgcGFvxe3h
UBNPP0HvujGrahxMGkC3c8k8jl4Ojg9ipDO5VrWChxGH9OAR0pwPJhbJa94lYhOD9LCy7LxcU1Fp
QEDsMt6LBBrLqtfZtksunhmjiTcO1+OuxY3GCzonc07MZAXUwmBdtopM1YJK7HsneNMXb5202A21
+ZID6kwwm4IdGeksl6fA4ZYU7m3Zr6bVAPWcG72wBGZW1xRG7IQR7aHiZ448D/sj7UF3t3y6VCqd
2SN/35/v4iQF3DS3R989ZpRtG6gOh3ACYI8OHnwgeCLHIhc2ycwwTfH8hQlrxRRC5RC/5FBzpx4H
JLSDyuHSdp9r4RJn3nXFDluFDIhrTpxWUAD0YqBn2RNCNI5z75Ono3OZpXeN8DHMLFE15Biz0F5X
WQINPh62W8M7qBLZxF4IvHOdmVzfZOnkRSsHcoTUzRoImIOfxEhN9SD0O/fXt/tcwvWvYsm7vijk
ddqm7+yjyvtHMM2eaTtutGtb+24UyaMT9xBRLMp2m/V9t/Vjh947RnjrAoi5hbNs5gyYAvzhQQkF
TjgtHNkQ/hLIvPKysiDtSLbX+zgXPyeheYDCYWFJKY423BBU/ezi6w4gajG0QpO++VwvppD2DMKU
uGJH5AQeZeDzPQVA+3Nqe4xM0ezGiLTsUFE6xmlerP04bzccdqgbYXlLQWBmFqaA6qxJGttJ8Uy2
qwFC+AWHeoWv3UMXAYR5fSLmmpis50JqIFIjPh6z8ltoypUH/RQYZi5cKP/iWz84Pv4eK++WckiH
DG4MNji/sczdi06seompZ95yh/tk3Siv+lEM/qiDqhsZRO+dBGg3A11bOC47XJyLVNDfKbXZBgYT
9ovXNaBsxIYsyYzN9X9yF6lrh49lmbOjhEIx1G+zF6ip7sZRbz43vpOFruJMpUOl9DFlzguFdU9A
YvBshf31+vdn4tEUdI0jtrMI6ZOTKs8qoTuNgwFX640XyoUezJxEU+w1ZKEbT8RufFK0OpFKb5HK
CYOxhzq6qfJAswToNccstPaxwAsjfzPp71aMabswLFG4OA5DchgGsVEV33H+ho0AFOeNcvJz5uHo
6MUqNXA4gPz2SL9GIxTuAMEbqqByvltkiV08N7yXv7/7NRBu9yjKeeMxsftmG5G43VdQk9jIi6Z2
6rHoU+oHZGpoZChJrEjb5pi08a7G/qMdQJ+WtXDIz4Tbf4DcMQxQEpc5R94/We5veFSBlP89NXYA
rv7CXp9bJ5NIgjJvBrmM0j2GrIREZLWClB5cCXQA/VyIGjSBALLj+qKf687lsvpuVuyUWQAq6/EY
R7eOCc/KhilBDc5SH1zYOAuNzNBgyRQsFaVFy6uGhUfX1sBouqS27iFGEu5bV6n7oUmL6gQzl3Q7
wpn1TzZYHTk0lj/+gsBxrwLB/BEeFrQrfzuDHl/BA2sBnTZwBoagfBu/6s4bvgNnTKDW7KUpKHRQ
oUkqCeBy2fWB5Lzog74m7B6rQ2x1QeleVFW5cZ2a3kA2fbxXcO25bz07PmVWRL+UDpwiGiC57wXA
3ttBAwRdMWK9Ck6Kt7SvYR7bEh86y5mW9yosk00PpvdX4ICg0DAqlkDRMU6bOz8Fs4Jpke9iu9Yb
P4qsLbAaKRyx4uRbxqm7Gbs83IZlPwIFbrlqF1MDSp1O9dlDCXiHpGP2ewg961z1tr6HvQEMGrq4
Bi07g/wRhLpOSjP2YFudg2WY9DnezbLZmrYa7kDbBzksymsDn/ow3yJFnZ6tvKObQbL8xtUdLIVa
q9yRPI/+UN3QGyervyYt3PeaCJZFaXML53IJjfeBrBNgZtcNSaJt5UkJxQs7X5vCu5OiuXHDUsEe
xbxS6PWskT9+KsquXPVVEe8HAvByD9bZ0aZpsdW6hV+AS8yWy+IG1K0cMs/53o7MQfNqn/HukMNF
CkvQ/ILmym00Vl+aOosvGmg1PBi7HOUC1MULNVqBqOlT7kB7yOqh3l+nLNrlkX+f+wVEyYX/6jJI
gNpcbVVTMlji0AhcqvjByiAnb6tcrxKpvtaIFuAvIiynAshhhSwcAMxxAOFsNFOPTgCPP3+VlxoA
/nJnaP27lfybK6t7ISH8hVk/ENvnkJ+PD5QCfOGCjwADAeut9QsZ4OQy67AYBphru85F/Bt1ZJaO
6ziqzjw3bA11WHLmPcwNmIYRdxHzrR6Ls4b97g3Qa7BFTh+rTt2rCnS+Lhvxzwl9c/ryxiqcZ9aw
4jEh/K22UeK0q6xa9TCMx07DRROGFeIPqbOz40o8GehQAwFT41JsXQwZAOo/SgEGAhDRq1CrLnB7
FyYuXfeEVEgUFFodHGKs/ZBBir3N/T+jRgGLSdjGgKlQuHRclWV743L55vPscQTvoWHtl8iTX9OO
/2r9Bixw0tzYSvwaiYRuO6nh9hK3+BpAgBceBTwlPANfmxAyeCy7CYtIrm0GT+465tAEd+2fqS5W
LbMgM5UTuPB01V2k9AGC+I/WkOxhy/7S52Wysrt6Kyv/Ns/MPdHlN5Wb24bBkqKQ/VE5mGSPpTdO
BEUiLyXAx7EOpiYCJKhMwYvAidhdJaMfHuePMJ14LiU7NBy4fAPHd0WcW7cPYW+V2jH4kv4BZhZB
3RZnqqpH2ppbN0uO5UWwj3d6HxsPt5PxuaqcU6v8TdhC4zDRX2jC5IqUFK6KTB6Zqx5kM+6tyGxF
yLbQz/7VkgaS7U2xhTAbxG8b8gw/3j9NYr/WY5NjOFJn5Xg1lm+f3taiqPdE4NYPC+AwkDn8LSvo
K6wAQjwT6a+QgDI3deh3oMRoSA10zpoJ9yn3xFrlgCcOWE+IafYma2Fgk5D8Vx4hyRaSOyxVFegh
FyvD2IvMQxB8/K2fygpVp3IX1hJOMvTe0/Vr0YHj43mxu25KZy0uFhkj9TaaFb+KKn2ro3GX1hwc
z1iuMz6CuGXI3kDqRbcw/iR6g0KKH7RgWQQkyzfUuOyecRKCVVA+KBm5azUSDpMSvS85tBid7Idp
2341lF20Sln9Fjr2l8TJGthL2NZK2+NbghQi9qUExTTp5VYIgL/AdyhhjgC6vR0dSkQKhoTWRenf
3meQAgnCIryNS38PWXxzGIdc3wqlsiCj7X1YaljjgBo5EPdraWEB5cof7mEsEGiq7y3i3wLlilHX
GxW2T61Dv6eV5Tw1WTy+5QpMFBFLApYQLJ7YACWEPvoJYfnH0KW7BPzO0urkoavD1w4LJAAq+nZE
gMRJMv6xSHb7P86upElOXN3+IiIQSELaQs5Z82xvCJerDIhZIAb9+nfyrdzcysoI7/p23yglmvWd
iSfe80igd2devJ0RLxaOAZK4ODs2MX+g5VRuyJBA7srr52wuSZi38PfvW8TSiJH8INq5Nhk51ohS
ONW6kJWh5ZVHc7smULqEfRKsG+sj4AI+iS2xkHWVyT7pkJ6R1N2xbDER86bF5mtw+tkTlc75YTS5
Gqj4sCS5myzdY8N5z1s4grtt8S6MfpEm+IGSMuKPYrNNqXpGTuqhqqD7ogIBZ51rblk+IWBHsb3f
kHzL9LwDzcMLq1YPyJiDK6t/4ofD8OsG+pGjlVADp639BQOUx9aVaoUAZphJdneybr0wzro3b2x7
jIJELnbJ3/LS7nGlSMNgcK+AQZADdw3ygHQ+bnpVfPodEp54M6KyUeLrjJGfRPtFmHPnmgfZNhf2
SjjxB7jduEC4XbUySjwOLL0Hmnyvgb2HSYw4tEbXq1NBA7EhKM3pokHAA6rmK1vEtwlmCwxgEx8y
5/SdDRRZXQhhOM7CGSN0PkUmrb2HKAdCPVO9eRlVT85MIUyDfgcPqjdmm40Du98a82ryMlgdzC0P
OwKVW9BIUD7cXEWZB/vy0savvcbhqkWO/B+3fIbb7U0y1tcISkJSRP2QNsWaDHJXDHAmajK7UykL
dnmJAEPgsb+CjD0F/YiwD+XArxZekD0SriOdJXEoGrImZfxQopY2YgFH1M1ImPT1Tc+LdtVpqCga
7cJ3C1K2tdsgwQs6LGQmQ7kWdbKxG0yeCYlDyevk0CPtu3UzSKRpBfX9jMtF09IPPkwPReog/GN0
enjbGCiEWv1kVXoUGouvSWvkwQ30qk5wkKQWcrNelNuWER7W1n9pUvIO86Bj09WP1YDpU6X+aprg
k5DznSgk3qM+kuykRsLgxPwIAerrEe5hITQgR9fN07CI6Wfa9bg0Gv86qQ18SzRM4RGpUSLdC+l8
s8OLm6yF/WQW92LdMQbDWJPdVHH725tltjbYjcNAls0nRVGZrVqExiDORTXZI8xcNsHItwT3V2QO
Ir4uCDZpaV6hVXhriyBfZdZeD/34ioLIYwsT59B14gdCS4GUvPFZCPkD0NIISL5Y1Ui2X42iw0Cp
EkUfT5vQbeUvO3XXVYlLcOxfKc4Pnu5x2ch6JOZxyjecIKokjBtWnSLkkNNZxSQ/8rzC5BBlt00A
Td56AeGQlnXYLvscCblxq1rEhynu/K58kZYr1ZY6XukK/Z7OCAxBQZjWt4iqBnjCKq1eJeguSQib
FgtfNhd5Kp3JXBtx3ALKSOOKjwpEYKYVKsu4H8RjWm9nZcv7Agaq1x71s4e8r5LrHErPx7Sl5TZ3
GCwMSUYk9HRwhYpKJ9BI1sldeVdY0b4OXtJcudCk9aGPC8u2dHyD+Cc5fkAuIZEEWHumRaJha3dE
n9SorZOgx4iN+TEgUwMAzY2DW99io0mKpkDQH5lH9ghnhaaK4NXYgViYyqi1iGmDsYkzkLDXmBNI
HidpjrgsjphwEcfDb7A8zU2M6FCcnyUf7yx+6Ss8oeXv719UZyrm7qJGa7mCyQQDcmpjcpX5BSI2
vAs10zMvwmXwKWiaGd5kdjrk5WvZIgnvM7AOKuUfUlyifjE8Lr8oZS1zQhr0eDCZCdlemtQfMi/S
Vx8XRBg5Qi14AZI+B1wu80Eabkzhdj49+G0SFQY/Hq4KBlBKsNGI9wjjwT80BGSgtjJXQ8AutHum
zLEU0fRBy2MG1v+hL3SwEl6ANdDKaS1060DCjGfg9zPgyxqBL5f5IUOcp21uenoYAm94FEhMuFaU
zPDt8Omq9RNY66eVixqZzy/gzV+Omi+XBH1vnrRDJ2qPwoEXiM0gry4rpDbFLhyrvv+oM9N6KXOS
scIy7BCCICHvb3DWDsOFOse5YTkBgn/VOfokGUnj4SZDY1ybVJ29TV7phaNFFFvqXBiTc0vnNFZ/
NdLm2AhT3k4QwPr06JbQE0Pz2+2cDp6kdkK4KwNP+d94HcvA9kZD3tMo1NOALW9GhqhI3G/r/r4u
1bpz3r4fkHNftCjaVUVhUgxJBlfDe8EenaZFFl4RVngBJP2lsTkz6ks1JhJS8i5uq+xYxxmS54Mn
QZsLq/E0vP+z02CVLEak7wssEhH4h45Nno1kxQRqEWm1yiGS3cLswV9nQ0EPug/8300Jn6Tv++3r
3QcNnzr0r6nQgYpWzbLxDraNn3pJNe782bpCzT0c4xl5YvELnu17I2Hn7rTdy/fNfjlcaHUxXKrN
kME0d6CDVqBhz2aE3AXPXNTIcDDVtMjXMNE2F6qUXw4bGjvtE399ossMgcshHJRo31+VOVt35aVa
8ddkb/ztxfmGs4EWqYcPyYowSNcFssOekzV02StEhCUfAD6RUX033RRrqLkvHHzndtRF1dUi4wtg
yKSPI6QmG10U6UogSCFqpMaTCcHjiJdCkHNZOdmFTenMjvo/+UAZRP0az9kjnkbDnpeZuCI+kkKd
dpQXytVf7nvoyAUok8ENCW4jPkFQB/+hXZbsMgH3jcLvNqglXqIhn/uQBTSTFpYTW2G4SPGT2Ieq
g2HshVHxTr/0iyW8FG8x3hlcWDm41F7RIa80Lef3AFEIL6oY2BE51lA4OnKmNrLiI+nd9jfsgFdV
1nRX1G/MRinhwqR+EI+N8NqfLGsQ4+uMJ7oxMzFfmUk5K+G78FUomm7z/UI8szbEYvmTPHMwl5DJ
mtf21Wf1y+yRC3/6TF8v5WABslEQnheAvMZ5h0fgdJS+QCAwMvq+/+3nGjj9+7/W9UAct8X12R4l
NAZ9Ua9m+EZMyrswI8/9+cXSdmWMk1Ak7nEkw6FLyLZq4BTS8uQf+2exjP3RBrCmBy1uYg9j+6uo
P6dL+q1zP30BluTelCbtULlHk7TeFaex3o5BMa9k4pELp/qZA2spXFcE1dIepZkDpail1bDjgPvZ
iHoL9CwITamL5xxr2HUJYF6ay39B93G1W6xfpI2Ao+IW5KAdAduvDisEJqWowrA0vSC2O7MRLUVh
PuLt4QbEwFaEWftQ2VULXhNrf8FIbv1P83apCLNMxJkNIK4rFDIwsX+/cxt3G02TS9LnM+O/FFFp
6qYBUsiwmY4oFGha7psmv0mnS95c5/7+YmmgaE7n7mRfAoql2jsyTzde6xjUesdm930nfa1U9+VS
RlXD8bj2exjF6MrdAZzfWzd4YCWPikSvpeyANdIw1simZlMO+1lzYdmfmdhLOQnC1jhtIRSHbNxj
qLaUN5msrhNlNpb2O6S23bcdTleG8un3X3puwi1OvhklQz3mWKxw1zn0ebUPkhzV4bzdjz77+L6N
M9t8sFg3dQ+P0BkapsNMQYtpB+R+U3nh95/520s5SYM42HqYlXuKOXhpdQDvQ6+6ZDt6ZqYtJSQt
iG9DYluI+JExtpIEGfdIUS4iFFa6C7//XBOLI7AdROKh2OMeBltADThNqOwP/hsOln9s4DTwf51T
7TDXeQEU4zCboNrkrFM7wisFij5gs+/HF4Gfp2Pji+vH/2RbUdBmJmBOR4PU4rXK2v7enX0Zw00z
DX7UgZiQD+r3pd1UpJk2qWOQQx4g0BVAG/DoIsRic0NVVR7urFWF/8gBi0ZZW+2QTgwoXOhH2048
HL0cOK6qzYEVPepxKUg0fSD6cAREvcrgHLE2eXo3yhgwiACdOAvyT1Novm6kLK9QrmoilJDh79p3
T7Bke+hbVOhdjYD6trljwnxIADDIKNcWdTxU4syoRphsw/SgddmbFwcoFrisQD0kXlXefODdKdRl
gk9dTy2suKbyOm3TJ5WSFwRNO0BL/QEVQjCOcXZEPuMfiZ7c0M2za+pRsrfG9iASCBRAgOSjtF6D
GDnfc1lk68yBeVyVix0dgnrLSfGgKJylht4iD6qDTwtqaChC0bAc5gfSwuezTgdoiedp2KRwrtwj
2Hm+Fmbo4I41xysOY4LVSNtk745pG2lLESym72oTfJimAPxKk99GyT+jRT3XN+VPTXK9zQIUaguA
HTtSwqJUj/WwKQoUMDual5HXGMBSpS0jxxYHQvujEQMPUQ6lu7byQRNK7grY7W7sbFHpBsMMWEXO
QrD8MdXz+nfajG8m11PUw/lpnRX4p2oEJphzIGTV/FkSiZz4TB3xrriOGehiIO5Pm0ylDgiIZbZO
EzfGN3ckrJEfvWp72Pr6ZdCuEBueIqm9fsxjtTF04mtZQTbROhgIuNrOIdbAtPLzhqEoLsrQp1MO
eMg7ObgUbx1rPohFJIjfozMtLMPUTSy9VzIgKBs8DYQsZQ/TKXutcIc/iQbbTLhAPBvFH92hf5fD
fGUKUGehRP050/4eNp633gQ/dxVjqdfGhSlap4DuttkG1rJb2vjZKs/GBz9hf+rSHObS3fM8fYCD
MSA8aq+ruX6U4/A2mK6OkjIBTwIsm6jJyhc+omNm06zmxOyJx991pu7p4O4YAs1DDpoArLQ0vOZy
540XcAqQQ+LuUZ2CD20FLazfzN4mKNK9a+VzkXQaBMMacI/f3Rp8OQzDEbjJLOnDlCW3niOv3C6I
qGqCtWvJtil4GZJeNyFJyTNYF0cEtwGWG9DfgXAey252D8jiA2xfgX3heFau/X4AytjDL61XzgZO
hmqfF9mwLfymfgoaFOzhycfC0nObXVJPHo7ZCnnwTV2fKFr5KkngpCYqAGmpimFegyQVZLUDxFay
f6el/Y2chiz06qJag1dzpJn8Mdf9DuGQQRjD828lKPuYEK+9pmBceG3+mgbzfaXiQwLH7DAry1sP
P2XNAuSyCJA8sjzbqdo+JI5/RcUItLAnYSniq67jGiQGdQv3tmtExoOfLzy4oxkDDodAcPykwUbv
2wDkCzNt0J/HCqYF/ngq6Qvubuu0e4mzEUbkk/F2hRl3jouuLjvE9qTjuJncFsKI+sR88FFuN0HY
WEi5HLy+4dSXeKEI0jQ8VVQjdiJsgH11q6dEQ7+NTYFP8xbKuywqfHEtCOkiPhDA4q077KB6esFU
7La2CWC7VslVJ4m7iaGDBzHnRKpSThKOgoKQL0CXTwugZi1CeB0Eir3ls941iP1+qiiG1k1gNk4B
FQ1Fz9bgqm3zGpgRgqeOgxCQh8EF+InnZC8D967n3aNwGjj2ZmYfUAR2JiZ5RQJJBe6HeJ6JeJCe
RYZ5Uo8RTuHbwiOQvDJ2Xfr8Jym9R1JUH5OTXlVBvncSOPf0PXYfmJa8NyWc47DXYcqNwuyZit/c
wG0jA4ht5zVDgD0DcF0PkcBOckPCrs3gMjgOLISx8o2XoqhK0/odhpU6dPr8MbeYpQE4z2Fn1B/Y
qVIQO9SjKky9gQVxEqJK+uKX+jkoKF4GIvhhB/pm8PRBIVDfBt2I6pKe/pQ5ACcls88JSYKbcgZ1
puYzTNuGGHG2YyrWDQHu2WiYuaEAkUHRte4m+ERWWeYgjLJiK+sA48HbbRPz7gqR5fLAOkZ3SAxC
Ek0w7eMsvVKkfrESOFPiGmC082feTZ8OHd6BeT0yt9crAnJUL9T7lIHTRFLYG4I5BT5BMsMK0L9z
xuLXkJc/G578ah3AR707bquuXWfK+xhsfwM70de+NE8k1RW8taYj7KNhpm5hHkYgtcV8hMmoY2PE
srpqNQzBy6RYFsGc+cAyEG5TZ6pWOH6Rf1TVb6nAXsGQGw+eg3cjcXytdVdl2yLFsTqo6eCfnK9m
0gxRPoAhNAtkkjpwRU68/CfYXhRTtXpNLPw951o/+3XrrCBXKXZDq29hQP0sXeTHxf4Y+sG4nStx
gJRmOIUF7mElqja4krzxIN4kgj+P3HvOJ+AhfXWTFN0P38Om2tcl+A9w8Vt5udtFEoT8sB80yECt
A1yLnNzBR/jaTA6JENlUwZfe3voT6C6ZO2wwe+TWyayHJ0rx4eSwkJwE/lebwOocQgWyn4JkAC/C
nyIXzo9hhr0EUZ75tNZaOMd0xMmZ1VD4JazGPURUd+0EK8mcwH16lNWRKBfHZ5nuM/wZPZb3Qczk
pmtTb53KvgRPA7D8VPHfOKJffVLeBZkjVuOEsziF55ZXTa9dbJ9TA7+coU3iVTB49xZRgqFn8zsy
Nr9nd6y2Namr67yBrAWQZHBEfBbqwg0o7gGcO+/KQve7AfcJoOq+e5drBexR1HBbGmMJ/o++xm7m
hmOX3XjJ+IAnxjNFBPLBAR86jH2opQQW6irxNcS23kSBOIB1Jhr+EgsBwktREPfopjq500FT7xFD
ON9lo/LCoNGIACnMfF/IuHso3YyFOarXe1tR8zuvnB1SuLqrVNUe7i3NsOmQV/hZgS0JVNxRdKO9
zES17evfXgqbyzEd9LXTdTOM9E/mBElObpvRAb1pSOQrJ87L4Iz2jscDgxsfRxqra+p576czzlLe
vJig3rmBmTfVlMuNmjzvpoa15iaDNQfcO117JSWCemKncjd1Z7wonRgsZUk54FLJ3ZWV2BbENN3D
P/hEWOheprqskVqMZ6inarmanYzs0p4Btg+EWSsgWiGci7Koxi15anp6TSpGduMgPhGgytba2F86
G1nYywI3s7YD6aMnZhOo/pm7oIPlpIk3PObZmkLod/pRsBd2Rr5PLfhmsXGrqMJdehOLHpYoLYFX
aab7Q522cuNYjRTUKmHg7cGTAK628WoOGNuqccYZOHCs5Qb+iJ3jZKsuJbCxc2rys0Hx9op7gxtR
p/aiwE+Kq4qP5Jl1U7KjKfxfC0bYTTCVWYgQonTVeqL4VRYSobO5Ns0raRl8BCliblvwI/5UUKWu
NeVgHvnkD5LWQMzOYxjfxAbfXCYdinRNFiEvSyHqkcYb4ZUWLzkygVlRfALv9qKkAtVMCf5O89Hi
JlO2a85m8uGD03ZLg/x3jtzucKqRqxfGmHagaIJUg01x4Os2K3APd0iDK+wE2QRR+U5lcb6S9QS3
W1pFo56nfVcEOHj8wVtNc+FAJsZ8hKOp9loqnkfCo+VumuFTIpUdw9xLA0SyzWMYU6ddD6UmkdfO
2KNdptdezdXGdt0bk9l9U9ZpNGJ2RdWJfyhxLd/UPeZESsdfAbKBkG0w3Wm8fMKy7+9oixWADQpy
OE3CuAMTyyQpjteyXBcFomYz1T6CMoAtp3a6tajH7MoHNznspH7gWVBfJ9OMw8hjv5G0JddOH0yr
SiTpui9wMRkb6A5o7Ly5pf49S/xiPtAnogYRBqrE+8+20BEZYC5FIibw6iTebkP8WacCOVomwP+/
IPOmm3H3Nv9Pk4nRdpp3P4T06qjrkj/lYNgGn4IqNSv2uu6cdd+D7AI2WbpKi47cKwCNiPvAVbb0
gvwYDKJ3ox5qiNWswCGOXQ9XVmh/QuFN6l7GYxI2+cwxXWFhNFuVRRa5Areaj9lKYBu9nuIGhEMJ
RVyN4tC6ty3bUQETDuJRfYftOg6LbrzWBhuVRCwm2EztS9eB2BOifJ6v29p1N/nouZuy9q9cJMSu
4e/hb7Jh+lP5lOFhmfYgq3EsbKNfcX/RWy6TclPPjbyBZwOYeRBJhVlffjRVXexAdvXDBL4ZgOnB
eWpHJKRSF4bFqaQ/4ZU73Q6M4KlrcYQxfOCrGYrHlvpBqBokFkNmhZZKloVclqD7FuPemeH0XbHp
UbkNKIh+2oUucrowoHRcIU1r2CayAoBaJYhfHjrvLk1wLEGvcQcVC44xPFq9qUohvcxx8c/6l1bG
96ONH/1TWstYqacgYL94ibdfMCB7glZu/QCmGxodEf3N2jwPs2Z4l0VdRygZSexUNdgihQxOAVc4
r6Wf3infcQ9NztsIhmB47xrnT2sAWsBAeNsHeKqPqXvd9QDcdaX/TK65ztzivUK8WNiSOlkpn3cf
sJcZVgI9HmqTlzeNN9kIqDDGFVxVeIJjEkLo0m88lgxr5lIaORom4ANtsrDSoMQEcUo2g2m62wrR
eWEyez+NbtpVOlX1GsaziGZzk9MkUi8uMusb8HFgtgpPRgbpaQERn1eoTadjxMf1eMY6dnK2HffH
ax/e3Dtd2AnzkbzA/Vi8goinHilcmHecg00lhUDUDm6mWweRJWHBaXpdTlOLaz4OMIITa9P4bvdc
8YQEkdRguVVEw9uzKSfMMrgz1Cit/AScozQuMlJEIL3FVzA5Tz6ta4YnUp5yfIoZhzlLUrAoEdv3
prXjbTx04yPpKoDDExQqlZtmiFRT2VXuav7QOpk4dlrPWze27EHFMPIsGIwa4Nje/NGVyWzUTwgm
YlaWh2CoMgQHC7oC0wvDUrnFToACt209I9Y27/U2LVHLGJKyOZg8G5CamqIGO9eBv0vNJCPSMe+g
0q5C8FQH5mU49CJp4M0dWxLNcqT335e4zkDGS8uUEovSd+AeBIUke1ZFfWtHepXb5ifx+bVt7Of3
zZwBV/mitD1ULYi+HsKbJACGMd3n+mfs7mBBEnqnoBG3uoD+nKn6LtNok5wPWVsP5OAhhnEiv7ty
OtQE1YH5kivWuRYWIBBPXPzqDmUTt0EoYks3pfMpSLnL1aX0z3MtLCrX5Qgv9rpsCUhor575OQXp
llVgRGp/+2+DsShbt1kMqmaZ+IeAZWoNrSJMHWz+B5kAT043HJwB7xW8Ly8lg52ZYkujr7ks8pT1
wLSSMa6OLRNbQ8sV19hum8m99WdNL5SEz7W0oHtI2DyJWM5QNkxUrgCos6jwOI4OVBjXEDSom5bP
/1igX/r1UVIWtMZD+Ui18zMj3u+eiQt15zMzYOkfVvQgBUvOUEwZ4QJoBuQK9V77JHIYosPq7gK0
fq63Tq3/VUB3M+EhgTCJD3iUV40Iqeq3U4rn6AAGd3eJ3XOulRM+8Fcr8TT0zjgWzZHmf9r0beR3
on/CGTteEsWf/tAXFXq22FriBiBD0TvlMdX1YeaoN6NiWoQGscTfL5dzDSwQZXcGW3h2GTlMvuhQ
So5f+gAqVwZy5/cNnOuixZaC3KA2kx4wBjUlEBqhIp6rCrUQaOJydZwuRl+e+5DFxlI51oyIqCAH
ZGSfqLndA8Ip96AOVBdAvjOY1TIZ2cNBDbarB4CUOPXeCHVC+PBM/6duWpoMJQMqp3hiuYeJJiFh
MNRTb51qotT8RDDZ6vtGzvTR0huoqaTDZAW33T4ebgfRveF+Bwq45RfO23N//zQH/loO0m8VYwLu
XngoHE7gQHCq1cD9499+/mJNdwQCb2MJYNYxiATsMQs3WRnfXhjgMyju0g3Ic21cNJ5FWLOs6QZE
qfGQ2c5EENXhfTbMtxDDbTLcz8N6qi65S51ZHks3IFywBgQLzXCGHh5rkJITvmLY1GfkACHJ4cIa
PDcui0XuzaatbQM2m8WTHnqhsGk+T77D3w/L1wJYXy6dgHQymKDwkI5Jmb+vS76tjBOVnP+oWH/l
ttCgKLlWMApxKvVrHO2Wlf1mnD6+b/7MuqSLhS9NwqdmpuSgWHv0TPKEWvolMveZs4ouLhOTtkOB
aqo4pLl+nsDTR4lrL7IOqOGFOf11C9xdzGkAQXVBe1Mc8OqAGKtO+2GTcP6BYim5UsxTF5Tj59o5
TY2/lubsFkL0s8oPPRDGjcPyNIIVinebdqm/lzb219+Pxtd3Ydgd/rcdpBQOTKkgO8Sd0+OdwZFS
U+LVVSIFuSc1cozEFCmLot737Z1hU/IlpZ8YqvFcsin8zqoyhAUVYm7G3N7oUaqbcWiKCGIPuUpP
2kzQPz45te+dY55S3fVr0yIueABWgmeR/1jwEeKoBrFY3/+2r/uCLWlBEFJa6GwDsY/1VdcAm63w
zOx0KFH3RVzTCg/TCy19vcCRw/DfXp9QWuVzReK9V8/F08RQJz5VZF9jAIf77z/m6yb4UteAOgzq
/rAB2pP5sYX4xRb71Hn4/m9/vfPypZwBdRVHx6JIDpD5PGSwio4GzwcVQd8h/PMXZG53iT/+ogQ6
+e8b/Hpk+FLIEMDnsplGGu9RiahD0pVPZT5cT1YdyZA+VNgg+/oSV+frjmNLMcOYlMoyMsf7YHqU
7hzK9iMj799/x9ermi0p4LaeGWQgGHdYKuxF177BmBkFjAwqXRoPl8xfz33B4lj3gSJLfxZiT4K9
D0lhh7r2QIcLx+7XJyBb8rqLGjuGD1v//amK7ygTJqNCdNoEfV0dVqjnfd9V55o5fdxfGyBmFkoW
SSL3ZZqAkyXUiit+w1XxiOKoQczpP1nywp5msQPCd7xnSeDH+7EYI1C9Q5QzSRud5PHff8m54Vic
5tS1p/mLBkqgUW5l4ZLQgJNwyeT73Jzy/ttRkFALBVg/O4Cy9+Hb93Qok7DIDsS9ZAHy9YnNlrxt
lzm8UeBhQIUVw9Kh8SM2Ihr6+945N86LI7typh6yWe3sCXD5/DPTAPn8LCTQNLv9cOHUPtPIUi40
AuItedtkh0r4qzYYrmqQpFD3G7e1LhTgQPL2/decGeslQRyevKB4QNRxKNsPCw8sYt4Dov6tq5ZE
7gzuC6zueLxHxTgyPvRj429WfSaoO1Lv+d8+4DTL/lp2eYCkPX/EKeQg03lVk/SUpNO5IZmzYP1v
TZz67q8mVNOWMnEzZw8/hX0OdfeUyHuZXfIKP7MexGI9DyQHCgCbi4MQj2n9NvVmU/FHPy4u/Pwz
q2GZ1CGL1h0lRQ/Z2Nu6im0SIn983zPnpuliKSemyXKnT9Az3h9c0kNavGuAk6WEy05wyWXnXP8s
7t/NFMt+gJr10MWwte9RCtY3SIsKTUMvXD3OtbBY0iwRcD6mTOybCYJfZ96OZfIAi4p71l0ymjvN
lf+ts0CY/N85VNDBltRtsBRKTz8DurevCSscZH4Hmfz1/Wica2OxFIJ84nUNZsC+TvjPFi4akMy3
KtI1KpLft3BmKi053LQdA2yruEd1ifY2rlH02rqFvvCEOPfXFwsho7RwU+7hYPO9h7LXB+ZeSmc7
M8JL4nZfQDNmESO8TwSiMvUvwMWr3Lvx1NP3HXPu7y8WQjb2NkPMidgLcCQihb+rOqBrjp9gMNp/
m6bBYiEQU/ptYHW8p8bZMpzHht7VxQjJPLnQwrkRWCwElSvTGouTvzLenhkkrir6b4O7ZGQjrhQR
xDD03TdudTOXcCRQ1YVffWbeL/nYKvZFg2igGCSnKcxzENoCESIa8cIpdqZT+GLp9rAg8R3r1Dgi
vXbFA0TuOV1qn7+fOfLrjWHp6D9D3krGTBUH3+88ijzTJFilhiNumSD9GNi5m62GDjK0sIbVw1NB
5+Hh+5b/33Xtiz2JLe55ppejl9o4O1gh1hzM38IEnyQBI7CtAFOXKtgEHXNPhKitBoU4LET5a6L+
R6V9SPlifeEOcqaD2WLxBMqpupyRDKqK+ZO0euXQ7P37bzyzLpcAXabdZtYcZ6sMpjW1TyDpbsn8
nFx6H50bvdMn/XU18EiAd7cZ1AHgAvBtroHx82BOdokEkZFOml/F1QysO5HgEaSdKC+AHGdO3iVU
J8auHY3kyaE07Q4+PgpOffkdnPs20OVd531/6bp7bnEtBmdwhtp2WuALm6YJuZcBTiFuCqZ77PEL
E+Dcxyw2NjnmFAHJjjokJnA7sL70vCdxVcyhD5jlAOlhtiV6DF6/nxRn5tsymgek0AbM8iE5jCx5
cEtnPeXj/T/96SVa186xKzjSSw+1Ge9qaQ5DChLa93/7zEgsMw8aQlKZaSxXIwNoKX6Q1Dvoblx/
/9fPjMESfZhINmcpOOfoFLB7epjRjEgVh7ENtQz2dXL3fTP/jzd8sekscQiLYFTYPurk8PZ2u3fW
t9ewJdnS7RFkpggunhGO56gOj3H0Afp9iDDyqNuCgRT5K1CsQpBKVt0K8s2Dfan3wba9gul3EzbR
o7MyoQk/vv+VZ7p6iWPATctV1elKrhDuAZ4kePa8LzfK95oL3X2uhdMw/LVxWDmWiGo+vXqh6jLT
eO9m3Scf7KVu/vpUoYur4NwmbGYZr5FwjFQgMrb8AbymS4G6X9vp+myJZFiQ6uMmSZND4yf8U8jR
vdJSILxQaRSFYOUt9mDIZfB8hFBYuoGEa5ZP1k5WQelTUlB+QZovVOjb2TzItBv2Ay4HF1SgxP/a
udoHJPTf3g2IrvOOWRgWA4/6IbtpfnDHMXsoPEDCkcvy8jcsekCE91rgtpEo8IM9WQ86Urikmw04
mCTbUd23z3VfQXOZEmVXPoI17ovEZ8iW8xW76sAz3oOu1VyJSZCTI13GTAjPtO7x/zg7j+W2mW6L
PhGqADTilGCmREVLliYoywEZaOQGnv4ufiNf/qZYpanLRYpAx3P2XjtpWkdbFK5b/CzMrFupHEHv
Yo4cc6uqIdzEqTl/wLos7orSY/EGR1WuLV/G6BH9uVqKOozHpT9qCl+PKV46ASKzKM3o2yiiYRlb
Q40CKSX3o3XMoCzjboPzdcDbZIIDzJFyYQFp1nNjer/cutdXniYQuGGuGRA7hwnehByPsjsB8spH
VJDNBJZE9qO5M7E9PM+yQE9eUtKe+5KAjNCz94knyp9NLIubqJn19yGqnH0vxuahTvscppgTHXzl
KhTxfmFskKCaP7wE6tXsD17QpGm/KmUxGoFbV/VKxCHNecNvwzszKyEXitChfZv3UX/boIq6dxyX
FkLdjf5vazDMoxdrfxBw1xSi+IrGwjhgpo6Ao4/JYj7ptkmJh33vOa7zCkVQ/Ow9A1xbaObqHln1
8Jv8O2/f5/60a0Qt1n2s0DF2UdxsGs5zO8uy42Mmo3E56dUAVde2IVeN01Q8hMBvAlNrncdEAQnJ
RCnfLbsq16ERud/V2Hf50tXTbOnWZbFNwzb7gPfjcrmLYBRgm2yEWBoZiLKss/WV7siT2JMVACu9
LB5MpxwC2dnl0sFz2QayiVv+cZLsevrgkeYVzv03rRn7b1XJsGjElO8Ypi2aP9Iia6Sbxrxq6bM/
dGVa3FtWHP9KMkcnC4KpGZigMwOtw222tDq8i8HMoP6eTFiiIyL8skADRHVn5KHa0UFp956W5UfA
6B10qr5kxLhxwkuHsIBJCw48nUMqRhyzOzLs23aoNrGf+oAzHSJBoc21OF6iMXmeojqD4Q+hBDcK
zxQj1tgw20YXrbyJLrZ0mvE2JLg8RuFfWvGq18JCrEIVj9NKGYUIPMOzukXfZu6WFkT/PGe5+pAK
G6Qddc3vZkSAjuyOx7bwK7zdbgrhrLMFdj4I1MBvS30gKzR0yfPtq/EQY08hxcxzb6Isb+5Th2Ma
5eaySdbcSeSPTiI5XhRZ1/+xmx4CkOG5+trOHGtvaaa9oqwfPtHIjXZZGJXvSTQO27Q03lKUb3fd
UAzbTMvth6nSrPsmCuM7otT1rWiUWKmuFTvZ5tU6Zl4tS3JG8AIJeztUkL4tSfxMUsT6LtOSITAx
lG5yY5iWAxHLRzXYG5huOVrrorSPuAeaX15Wjktl2OGTtMi6akczXEE0nzf8nd4bx/pqbbdFclsg
DV7MCLUDq4+XlFLgNTR7v7eqvVF1MEGt3u82oRjKQ0iYcxzErRr8pRjGE5Oxl6tBN55qGcERDNNs
7SXuuPaKYlyGU2e5gQyJgUTHL7WVno79iublUSVJ/7syPHsbmfJP7Z9A1VNbjNuwTuqV5pliVytr
3I5uiVrdGErvIe4981gYmoWNhqw3DVn7rm7MGsBp63Y3Yx/J3z6MzhdvEoiG4rQ4JK6cN65dpysu
MvXSz6dsn1e1vCn10bgtpaAzOOV6IA3/ZCazHPOuDDNggLREt/AfvEdhTfozPWV9a6UFVKtOdsV3
Lay4uIe9tpZjTn5KFFsuxiffXpKDju9qwBLoidPZQJjWIcF8veqljdnKatwiXauxodwysfy/GUmu
f/OVym7jxIw3yhvCV5Q75W0c9+Z+jKr6KDGCQbnh0NuHuFO8forWXaTLFTzh7Ci1sg7q1rVWvOHk
u/RQGk6O6DH59PXNbEdOvchS5QSd1yQQa9iAQT7nN1HXJrc9Ss9moYeGeBhMf9piGaw3mhO760S6
8w6VaLrsDbweUySqH3wndk7Z+tltGef2ux9r2YNtRS7DZoJC3xh1+mzlLSJkJ67aoE9rbe+Vdf9U
pUa9i90GoFWoZ2vbidygslr/JRqs4hGKNLTgVuF04cPXrqO028ksokPCnXah4piAjNx1u9chntM0
UEkPhtZy25+TaxJvb6ceaFq0zlafRq8ooYhzQXRLWqNKb1sQfgcjw1cxQp7fKvh53/x8LI5RFzvw
eav6dygkvhKrSt5o9mAqGUaTbRRuBl5TY4dsVADPM4aVVUzJliTfGSmwpvrbeEyLjafp9juSk65b
a3KiN2iDuLvtvL5/j2sMUt6YYvOZo9D9nUI23yZiBnKcG+lRZWUDIFI61YOhOv/YVOS3GbKKXnQv
Jj+jyTvvUSmpDvns2u891cGXschYQhNVB0Xs+C9mYtnzMtHx+S2T2uVuhC74u9vNxiq043FtCqVj
XC3aVTYkJjE/mr3rNRFvwliDH6spS1/7TjbDODR/peg6g6Y4FWo9v947c6v9BEBLJrw7YShQsLaD
1OmLtRslcumUHX1kraIRF0uWfInUepxz84kiiFiXkeq47iJVwdEUv1q4B/eFDsE5Lsd0ObVWvbZd
s9lYQhg4F4p6nVbAuyRHmbsT1ROiKpFbcLeqW7Saql/HrZ3dw+OTS481ej91sTj0cVOv2PyA5+UC
anCAYb2fCVAdSKmLwfZNbFSrMWmnA2+XPl6IH+BQJac9lpPEdGe0GqujcMbgdCR5VBFhGGHv4zFV
8Cs5RDjVveWdKiyCwAxM2OmfSgtJw8O6djDpBi+4u8vbfNKgtXWGAcDTK5JjN6e+yfQbW/NnkbTz
xkMyv3Fa6WynuHbuLL3teXReu8XZ5O6iycpZYKJhC4XZy5cN6vZfPSiFu0LPmZ3mCPFAa2FE6zLp
v9d2d1oXbGyK7SBDPTD0PLqJdcddc+RIH134PflKqQb5UJ257XIyk2pl6lPJmZu9p1DQchaVHauD
nJLSCgZPduOys0f5fbDAOSxCli9YtHYl7luM1yTQNyyxMzG4YoH0d/4V9nV0LGLYqm4nc28xQjEt
UfKnCgNIkhxhH2SSVAej2HDIwgoG+B3nQ6dNo3+ACRxoPeWjHGRbF9cISFts6rksoyowua9CHs8G
odaYWu1oLSXnqsVcEVxKvHphBmHmZhuhhuQY1Y7/IzH18FcxAdFxM0KAC1P0DxRx9a13qnNUMxri
hRSTeVdRPLoVVpStQJoOxFt0eAiUMUMf15xMPyYMGyvQWfe/l+noPRkgtPcQkZpnBHbVxFNIMaVO
brLsequ+5492Dz1Nk3LJUdl90U1trlayHJLvpyqvDnWTmEcfy9tuAlUGZ36GVoodqlhgmTJ+d/3g
HKdwqE6/v9fAUqUc0hv8WDVO99ZmJ41h36fuXG3sid5bPWhiJTA9bHwMagfXn/CqsCAuuyKL95yG
uY77Ec5fM0uqO8dRClSuMXIyaq1RFXzcLH7Lostu8iR79kVkYR4yDIjLLYYMqqM2A763vkUxnISD
bgxcaOe8t5a6MIs75QmNtiKXidgyzGYhJzddJY1nfesag1Jgv8d2pW/rTvO/a0Uks4Ws0/khUtL9
ntcO5kTDFZtmyLHoVmXy6BJ4e9D9WL3hMsGi6BaFzk0wUW+ON1sl6Nhp/sXZCIeIzn3gHVdV+aa0
NHWw2qfFnZYLbDCdMT0WLfbC2DbMx9FK9H1c2Gm9zByQwfGEC2sB5ccJWi/Tbm0Qq0cxeLymRm2F
HW9c0eJGNjTv6PtZu9Fw3dJlbhvxmHZutKTP0D3WrVbduvkwvzIYrFXEPFkLWK/bua+nPRctgNxN
XeI2bNo1eg4Fpa2TN71qw6WlJvdlHPrpPgcSd0/zYtjlFPmWTZ9QMCmzCvX0aO4Jm42OlYljtdDB
KjdcKAK/MmUgs3xaA00TkguTY20jlvpvzZhHR/QoxSOgBH+J33E6hGRwrVh+iQ3A6Y9VP5xfElmY
ZD6k4SFzeh8LRkaJ03b8JeeLeu9bafNAijzd4sEhVhy54ZIoxT7IgXXvyAqL3txYa59qwBpY/oUo
tt3MxbiVBoEJdmN8uLGEW4v/qkMI2VYNsZTleBCmOdxxHgIaBnIXgzTEHZzaI5fR3BFA8ycQSDB3
Xc63Ks5wrsEgHjZx0hSEwuTGDYmmeo06qzDuoPJwYmT+vNgqttZQ29qfXSmij74DnATwYqpepJdE
e11LbRy6sXL7FYMivlF6U90lKi23ZIOHnD0NiimrcEi8kav96YZrDDUxBi2jIPEHNS11FXVBWSdk
cRmi/0gjWb04vSk5s3nkrGKCSRqyMMIyBgrOxewXGbLq0QLQmW5at5hrjjaVeGH8zS/KtSsKF36j
wsBlIa65c/dhUGsdkb8DgG2vjJud8u2e1XeUG03xH82+G9PFgKt470h32tVlNLIAFL52005ywrmM
2dGnpvJaSMwKZNnBpw8tvdlPZZ1j3EJF9GPIDbJYWNKDhLSIgwnHbZWyzWDDdvr5PrdmA6QGuez9
qXLfm6TzuVMy3Kk0QSnbCOxH7KrQv6s+vXW71NoiYrfudMPwfoB6jZAE9v0xH4dOYokfq7UfNzFg
j2nmfEEaLXfYAmghleYoNTj26YhOst7VPkSSKSiaWhLvqFuwL5ugpLD0lbyjoPfV/O7kHlrTwWiG
NfaPOQsGKi7QTpwBlLTpVEfFtSIYZy/fDVFtL3pHZvtRxPpmqNICloA1/UC5SCoJljRzMQm80pab
yrU35MW2L9vpp1ACWqyqpHuIGgwLNnG8SzV79Rrjnb8RLALr2G2n76HiGMQ6Ce0+8iGR5R0DKzGo
CWNr7p2tHs3AY7K0be84tlYBsZDm0qWgEPSxm92XDjRcLiVgtgPRhuJHzCgNONeSsHASfKWWW+9y
rcYhm0LEvsnDfNiCtMu3uW72jwDZ8a2PWfhcz3lGfYEIg5VeOd89BcPZLdp0LUasaq5vio3pI72C
DV20uzhuBranLLOezLQmq6weknUZRs29WVbJRk/y5CW1C+sgUZxt4Xv3L77VR0HhskpXEyUoeuju
ahjHaS91laN+si2ct0WS3ETS9NZcuuslPjc7GMGN/fFdM4ngBYbJOuuJB0DDxj1DRWFGjWCI8KDJ
SdxabaI/KDmIY9KzKgZxPtVvdq2GB2xzYsExNwZXDST0Vub9sCwS01/1XNx3PpvjPqGpj6aihduN
2DqouE+te9+vPvoejfcCuIv7XIfk2UGAsb65qVtSFLBZQ9sqgjhP7DlO7vm3FZYDeElZNDeFp9F6
yVoTF6mW4cIEkS1VOxySTPSvcZY4TyDNUZdVqXDR1cz6EuxHBVFBxce0dZ0ALYD7ZBMluaM+5b06
JKocAWBHe7IxkgfHcKt3DRru62y7zlbBPv9NKc5bysbSbJAm5rzuy9MJONbjlejtAUROOEUvbgO4
RWpp8S3OzOK5GS35Mbtofd1B4YJL4mRVp5Z96GfXeLRzSu756DU7jF/FVk+lHQwQlLDa2taxKYmR
FV0f3xlRPR/MQrFo+XV+9EbFuaHKIzCShhceoSbicXV0fKC1A4m68rG7FidaxSTydh1GsVxlfq+2
Ltee9SA5NUI9+e3IPFxg3zaPUanExspca5mbSf3mc5teE3jU/sls9t260Wpsq2nCtd3r92k65XeC
5E0gSUn/oflx/wDEmVBNx5u2sR5yGJsni+oJgWsd8JFKf/TL3rsTuUbnD5xmu+BkHq9z8tlfkIIW
28mdsA72pR0UY2HJBfo9emwFyUV6EKd9+FRxufqTxGXxqFFNv+fSjdk5s+SLq/RkS5HSDMaC211G
BW6NF7bdFHUaGgvdt+y9lTSYUVUsw4OVV8Nu4qYK9n2Ya+IijHQDizrZmnbGg1Oe/1QqbAZFxFxH
DsTdLy/Dklpv56yc1Na/AfbAMW1GlLkCtxDevTgl++qVNA6Fbog9zKwx4K6n7WJey1oY0t9K1aAq
zm0urAQ72cGMq2vnJGq4nULX4cyjogEKg6YvCcBlD5K1B/2A005Te8VuGPV0MTpCf8MHHAZ2Uo/L
PI+KX3Xl6lie5sz65tWOtyop5Sy7tiP9Zpqje8pQerbJMfLuzbbTUHE44eJUcjUWQvUw81NznJe6
nZ78sqn7GvaVvDXgfG5QOXRakCuQgPj5gV6YfjzdNA4dL7A4bb5Cwqlv9BpYjyQgYZPUmjcFUiVy
xUycFyaOkHfhpOXrqDgWq9qM3sMi7p+T0Y+oxWnytu+N0/IehavBc4xbmQ79E7tbzF3fzXcjxZgb
lytysyDzquwoK6qSg1lpbju7ksS0RQpsA4VvBKXh2vYM7oAqaz70Iefw0+MKD8siAZOc+Y849eMn
Z+giD6d31j+VEwCuo8Cqu+l8ZPHgTUlewPxGxJPlls+kLtR45+vixsP3hUnO1u/tXsXPWmemd1Kz
/J3tasmaYIRhhXmOwneZlbySsnyYMzlu6taLj5AmwCL5o/HYUMZ9KbNeD7zC7F8LbeaVa8ICve8O
2W9T4yjNzdfbUq1pb9qS85Xbx+Jbas/TA3VqJKUmJRzM3uEtd7lkY3rDvIaq02+aLDQ/iBWYN33f
UHadPLlTWIqX3LjSxxSWx01EEOJR1BoRJZnSXtLRVPfAZMq14n3HGwGpMV/7lssC2cuKI6vkondr
Q0Tbp42ROCsOuO6HV4V9Hthd77wVugu+xyp4wFC0yvDFGMv64FZW9p0aDC4gSpDShuJE+sZasM98
tyfh4D9KB98KjMwbvhth5jwnwm7w46s8/aDmaP/g9UXfPL2MI9527t6Zft9vGRfWt9SwgOJ4MhYv
uqWGg6wbUjlKob+E88BVTDoLByzUCylPXrVt0yE+ZGA2bokM1tZCZuZuCs3iD6B7B+6SlSdLMwnb
XQutJlowj8XWx/f/XHn43itFx5KhpL0OPbkgbVu75GPh/n3wnGzcOpPKfkX6UIwnAhPuVq01ud3Q
AIaxLJvk3pdj/2ZVZraF5GX8sZEDBLaw3fXn/coLDhn73PNIArTOsuLhimjMAI5wmps3APuDFExG
KLL3ons2EZuVikSKqV9pVn9w8msx5xf66fZZs5E8xkzGg5XsqUns2iTcD0L7WpvUPrVP/2qTOklL
biru8f2IeVO2b2aOAjO6FtZ76Q8//ftfnz50TUgDgT+8JVayHYs1YpuvyZ3ObVfJZOC6iat872U+
x7riHuDtFenHpdbxmWwnqtsmLm0UQ+hGy4Uzan+sOHsXfn7lT7/0+WeKj9EGZWdCa91rhUi3wkzZ
mVntopUepuG1RNZLX3Im+ZjndjLcyMoo8ZLnborOhNkGDstMhmb5+aS4oGg491YRd2b7bnvyLvjG
0Z1+WZoDe39Y6UBIHOfP519yYQidB7CXIVuzEQ7xXs5VDeQtDgNiD7+GY7bPE9fpqlmlbRvl3o1a
74F+yGlT0ewV9kf9Srf80g84EyJEdUSA4jQQ5uv7d1QND1Vd33/+bE7z/x9Sj/NIb1uMTjZodEry
kCWfm3qsq12l3Y39NePIBfmVOFsekspO20Qzy/3gTh3l1DwtbmGHG5umqNWy8AYC+GI7f+/6EmWJ
LccrD+3SLztbOGQcQyNz03I/DQZ2Y+O9thjA6Uyez2j014wrF+aIOJvorUf+WmirdM+HDw/tQBzY
rIldVglr/fkbuvQNZ1OdgkSeNyMJOBTRikXiZOpHb83mbeb710Cz/6lT/zUKzmb6NNgNUoyo2KeD
7j1pTc2RQ3fiNXhemwspyUrFItSc4RU8bP2gkUj6IhHO3UbTYD63IjaOmHfcTcpBYF1JH7hSNouV
6xQpJOzWptXcaQcOgwg4qLxxUbImCo26eMtyJ78pEt0+5bMa+RZRTHM76WFFZJxJSX/hkQIEBJJK
0L5FFNZRDWo51hKobb5TtTM4Q3BPvY/S1uNLn51uJDHGTaMx29REjwZhjEoyQ7C46AuiuVIG43aK
Yu016ZNqM08ZoZwd3ENPWCTQnpIi1ZSWN0rFLnzYMH9l/Wuee8KeA2lRnLKzgZ5taurcBPLxpi8N
/y6yNXrdUxitCVXTgQvJYYv9JH1wNCiedVk5gaaN8TLnthNE7nwtqfe/KfS/r806j1dQFT30XgmU
bE1hAh5J/piaLSk5SLkfzVM3xXI3KFAimhBeuRx68YOud70CTIEId5R3mu4GhvAfp3geg4YM94XN
dS5pmxsSIlaVSaxII3exaoAmuoKIj8J+zLyUvLZhj3hCBXVi3dRp8rtw1HIyys00CBrwM7F+HmPm
irj33zNZd85mAEVXg+zqUOwKZT80vsPQmGD+oiwrrzEc/j3JdOdsAmSU6JTd+uKkPV9QMlglJxm6
96VdTj8XMzqFNAlZxBdtYHnVVRL4IcO/39S0cGz57SvrhH4uaxwHgRAZWtmuUnr3lEWFtuYyxVv3
Q/P986+48CLOJVuUT2pL81xr5w2uXMdhWCyg3lgUsMSMqbW9Aus3Tk/9f8e1fn5SThNnYkkwnJ2p
mOcIwGLnpxh00dEHR5FRaY5NLWk01s3cd0shkvpJmi6AJteMo6/55fXzE3PVJk6bGzG5jf70EKoK
+lHaq4WWqi9tvfr5ubkngNjqosndjXH30GhJINQ7uZc3efvja6/rbAc0PIQ4RW+7O+kZN5S0KNm2
yyqLQW97X31VZ/tf1JosDrSDD1L22wKkY94CLiicZYeWUKTukQL6Jp92efQnMrsrysmLA+RsReAc
kcUNlbQD3nIqws5Op6dB6BpqvnzPekE3qN14yLBa986z7Csv7ILNnBH4/+8iel9niBZ5gMqFohEY
RWyEWxYjQ19WsVazp9j1cqSVdoJBzw2iF/Beb5FvjL8i6NlTgMcrGbaJro37il3nTUzR0K3qwRmP
XqLUz8/f+4VDtThziFALKqBq4QAyrahbRjrwONUf9LDZVl68psorF59/0SUNp3k68/11Oetrnbaj
Z/LMbbGRbRFDXhxOOsJ1Mb6WpdiwIDF99QNdp8Czil+Go14//+4LZ2LzTD7aY4kMx8yV+662p2Vr
OnRsxTXD4qW7unl24kZjbYYcRdhGS6JNISOkZjC0pY5mc3adTQ4pmphWQkEtjIZC0roZyyTdhprv
HlzKrD9Mx0vHQyrSa37ZC8do87Qm//2oXVMHKYn2wmznW+Kp/2Su9jwm2W9wbOuxdr4peGoBmaLR
5vMH/O/F3jZPW+VfX0gi5Ah8P8RHptU6x6xpbl4d1LMbqzXKGwRh8TVZ++mV/e9yb5tn65TfF5Sz
SrvcFyFhoXaHXiZPLH2X6lp3p8c1Gtm+8WgnpOW1sI5Lo+ds2Ro1U3oSf/++pqM9ifuquXLxv/TB
ZysTMWvZkI7UHlX2bmP0H9A+fu19nC0+HWbTJmyoCOs23bMbcyDJhJJdNb58/vn/PgLZ5tmqIZ0G
1VzPTdBAXZnFEOLDXaJ/jWFlG2crRUdFBIurle8R7aM+nornFIWBn3vR1x6PcbYe0FjOOIaMnIVD
9Y2txjw2HO5Rryd0SrH9Lz9/ShfW1v+2hr9mBTIYBHdJDKrFqnDrGiJfhlqYIPK0xlVuCn05yeIa
6+/SMvSftv/vb8N40KlSQxI2in6vaA1jVjHzu6YqSRhvjW5NPki+Ch1fWxhVEy/TlL+KNGi5nehp
ER5QXDWF/HuSGmfLgRih7/aqiPYZ1wk/BZaNyehrz/Rs/svUicrWr6O9U/2iobfU/BzU/0bQtiqz
K3v3hdXsvyf815MskCj5FJmjvV3v6hqS2ms6QPC3r5yML0ye/zbIvz4eHmpOZ49p7xu/8/DBr16M
a6bMSx99Nu8FsNNIq3nwLY21sS0XVvUWlx+fP/pLH3426dtuiCZa8/zdYfzDzMIlaSnGYuzgF3zp
C/SzeS9boDQdzI09vApE20o+qN5EpdkmVxbcCxNSP5v3rcz0xCK8fY+O8pX34N74aYY4WZKdOA+H
mgbylWF6YWk/zyPFLO8mk4cdaPDU/NQDMKAakcz67vMndemHnG3wXuKgSjfnZG827nNWpnd5mFG1
mK1baYsnfF9X6mKXfsbZRB7DoahdRCd7Xf3omtdRb688nwuRoEh8//+JobGt1kXglOxj8xcel6WP
XQUROhUGYx1HxS1ih2eiwIMqevvaIzvbxXO3SqdO0BtomgdUEIsyfDA8JojwlzK9tnNdel7m//9V
kBfTuiCte0+zbm3XMZuL+PP533+aBP84+JwjjyLdpCSTmsl+ivsXm2tLXZRby0AvdwoxpWVLYI7q
thwq8yvT8dI3ns13zddkBcidQZb5xRO67NQOojCJOoo2vX/nazHSrAyo/ps7aDMC8Axd4Oc/9t9L
jeWdjzsXdUzYM+4MN104lrbN6/vSvBb79u/13ToHdEgUyHM88sNkPiywQFg0KLXEWVTyWrXt0t9/
Ntg0T5D4kzE/pXl/UsADvF4ovVp//nT+Pcos72yUVUATnQTB5b4qrI8oJ5DS98sre9+lv/xsB0kk
AhCvgI7mUDyBc7Qxhse0kddKAP8+vlve2ZhyNDcm1DUTtNFEeTf1UwaBzEb9zGJwB3NB27VooAJE
fgUZ0bkI1DRRJq8xM5E7hLnF0DKxVebUHaLK1HejgyIlU2gviQOKnSvL3oWHcF67KgkrcdECYglp
v+cF4T9Ze5Mr9+nz13dh+J1XrIrW7QmfUqcuZbNz4t8kdqxRamDFsq/M3H9vD9Y5QSwum4wIrBMv
yX9K7KeiqnaiR3790VRi+/mPuPAiz0FingrJxQwZg5bp3JQJlz6rq9+NqPqZh9G9MuIjXaiHz7/r
wus4j49OHH2wO1Ai6GAxU1SPc/Mrd6/1jC99+Okt/XUak71lDFY68UMA7qWRhzz2uc+usSYuffrp
3//69DQup2RMgEvl4b4jTYEID3UVhGaeJvz/7gnWOTms8qx0mGcl9mMOrzHQQ8tD+9pPOKftqN6i
H5kCYsTTm3AKy13hN8Vt4kb2lmJU+y3TRzvQMB7tKz3v79VQqqVZUpVTTjQErdOVC81MPmQXZmsa
x/FhGrts9bU3erY+qmgCgJ76EdnwSF4Gb2j2CsHfxjUs8aWut3XODEsAhJlaw3s1fX1RGM7R676n
yHQ+/wEX5rB/to7B9c9l6sLz6kN5E+flDsfaDwFyo1C4fj7/jgtj53+YYU5VjHg4aUUX71FSbusc
WbV++PzD/72544z5/wPTn9LJGyLOXx0eD5HpbwD4N8oOl0aOilrTPxyn2KjwmqTkwnnPOkeHpbqI
S2SeyZ6eQLxjTEVBbiX9yRZWvPhzkROqpvU/S3wO4ArK2tviyWi/dOOyzlOiZUdBxGs4liEs3RrV
vC50e0mOz9f2zHNsZ5X3nkYjJdxxDKJpV3nDU51WKLF7FV7Z8i+MhXNeZxsrp3FNqiylhZS0K052
BTRc1xj4lz7+tJH8tUxhSOiaREJqKvNk5+R6hSkQT0F9jQ5/Ybqc0+HHurHzprLDnWpIM3FBfb2L
4tUZrhEOL33+6Xf99fdHDZc5W8A5mpqPxvkdErZhGvcV8rHPZ8uFDdU9u60k3hyh0QJ8R16Gs7dH
UT1gPazJK7Si7Yi6fZHXRPZ9/mUXXsZ5f7H1nSE0HB5WnkHQTImSm+Ny3/r5j699/tna1el6Vdkn
ih9F6lvs3BGubPNhyK1rt6ALZ4Pz7mJKG94uJYO1a9JjLJqfWd7d4f6+FVq5McmnyUTztZPOOQdM
sjGlRshviVF8xlEEcYR7wnJM1IeeoNIN6+HKDLzwo84jm5HM49cn4gZZAvmBfuR+0wUJL2P8AZv4
nqgpA3WBvLKiXBrPZ6dwZ5aRP7WU5yrmyCNZ0ZAvsKQmC7+IzWWul+P287FwaWCfjYWMXCjRK5Zl
h/RYLJ6+961VqTrI3BD4/YlXWDhleW3XvHBxOWeGYQ53hsrjkN9ndrOjSx8GpZtfI1Zf+C3n2DA5
0VgaxxqQZ+qnSy3r5YNGNhT4A685WFPRP0UTyTqfP7hLk/RsxVS1ZqPM1WCUdR855r+qvtPnn59/
9qXHdBoVf61mgnPdPJsMaunPJBEah8kpvnZuOednmQauqYEs050bebdR2a+tjNhJrfKftALkxtf+
/rPV0jYLmrzmqO3QMcIfU98TPb/W2bj03M9OjlaSxR4iAH6ASN9TJ/w5CuzZ/njl+Vw4Fp3LR+au
F8VsYCjKDBQYkU6ws95BUAUX4Ys3bLXbZho3Jk6Lzx/Vf8q/fxzhz5UD5Nh2otY5mozB9+jQPoZ7
d525gUnGIH7IVb4ExrHO1xb5Dq/Zft76wRAYgXxs7/Vn/zdIsteTPGfZ7NHMqaB4kpvpoL9eayRe
mFLnsoPGcPW6a2iU0ETHPZSTXKkmHMwa6VX1/3H2Zc2N40rWf2Wi33kHJBYCE3Pvg3ZLXiSXa31h
uKqruYE7we3Xf4e+PTM2LYlfVUR3R9diQQASiUTmyXOsagVR+WDGk18w+qlwCYTwYlUMNuokaQme
DllDZ5f2djjjvi99/MRuPC5iajd4Q9qJuTOxuekbM5PUuLRIztvjijdT0EZoZNxDc91BN44Z2hW3
P3ro1ipUsL1uKBfsfgonkDladiOaIgLJ7rl+0vbJbb/+3kdP7gCT214SDsJCE5e655allzpODpVV
zm3thdtsShHWMOhLAvjh3WRNHS/qFKDjYRjuIbXyfRiCGad5YYGmFF81WlUKB6nCm8SUH3QSfOIF
7mloMc58/gUDYhOH35e1SgfQJOwzJ4D8smyiH75oxafre3Bpicbff+XyQVRhA+SVeSDe/em6jw4f
VQUhIz5jope+/Lhorz6+gEKXUwdesncg5nrn2yWalQIy95q/9OXHUV99Ojr4oVucVuImbnuQZpjv
XVF/UjT5wMo5zN1L6fCMn2ST8wtPpDLIrQPS4NXJ9wREIvc86ZKfiSzk5ySS9CbgAunCKpIPJpDe
oYn7AvKWQP9FdlU+9m2qN5Wkw41rBfnMI/rCxOnEJqwBNAQuEA8HNL9BIhdtSR+GHq398W+Gt1PE
NaQ/u8p0fDgkfbJOYmskE1skpd4XGUemZ2YaF6zjHeoaGhxODCTSwarMCR3dJ8BE5go9F44lndiG
AG2ARHIG5YEWUuQAOSDTuezYb2bvppDq3EEvXqnd9FCDw4brL56LNQJvw/VTeSlrwSau3bhBHEAd
GmiTEGrpGU/bPWsyEB3xsj4Jg4bXhWn7YjF0qLFXumL72NX25vroF6xrqlNjOAXWOkK91YAlLU03
gpcLyBFWYiZDduHemvZT1ODDYhEYgPYuCiAHYvVmFXuB8xVdrd0uKg2aWfOWrK9P5sJg074KG43K
WSFssW+Fusm1u1UC3Abh2qWQBREzQfklQx7fbq8cUZq2heeJqD9Q6lIoZUJLJiv579ESMzoxBhDP
Vok0lrs3TnAPHfYH2Qcgb5nDUF06KZM3XxTkLXCXjrPXQb+uWlDeKKh2NgDXXN+BcRHOeNAp0i8t
YhV3lQWO0ebQ5WjAZ5AQ/uK1Q3cosipF4m9k8OjHu//6gBe2fAr4A4Mu8YG3hFJcL7oFp+prgPb7
HmyJTX4INGR0f2+cya7zMvBqU0MJLaz151A3eyPFQUG0CMSCCPPmiJ0vGNcU5gfSC5cPKXQijfbK
hW/HW5ja4/UpXPrs0QW8MlxcGG3TihwSd00B7qfcHxYc4IqZg37BsqbovCTEfZjFFAukhzs0Qq5K
0j94lvt7p24KyROWLbMhNuHBtvzNUMtD6VgzeZBL33xy6xMC0qoaXeH7sk4/5iX6Dkp658m5+/uS
f38prLxad/S9J7Eb8Hbvd+hYoFGzVSn9a3CTFPnD9L4mQIX5OQoIvIAGVmD95smYHHUDCYci9YZu
b1vPAndhkH+w2ZcMXD2FHrbXTeqFzvzMeZ9i9PqcuKBz6cm+8N1SrMGCB74tT8Vg+Bvahwr9+39x
KOpuwdnXbSNDmh2oMfmtbk331FuJWmoEvHvhKLVwS0DnU/Tf7eKu8Z9bArw2+tZsoC6Jc6pCvNIK
EAbupO4qcBilwKJ4pqEn3+XBsnZiuY0HXIv22J4smICEN7XFytG2e2whjLzOZBGhLTpcgzPzRx+o
bsMB9juC8qrDS1CJ0oNQs4q2qOkkX3ynI2PDTwMyUW3jKVF06PhvWv8zkZUCUkDZK2P0sHHB3rxC
E3O/sodMbJUH0ty0pu5nhwgQ1lJQlRRtS5chQBsg5pTR2g1taEZo2aAHZqhy8OWg24eiTejOIjkM
DwW237sOpxDHzCKdEh4M20udQ+lRusSsOATsJVLvCQ03SVCrGf944RBN0Y49WokFHXyo27imfdJB
YRmA/ZAGWqShNr+XtJ5iHbXPoGRQdMGhJey5BSFTS6SGgE41l4K/4CKn8EaSl5D0xkP1YOrg2AZJ
CoVF5s/cjZeWaPz9V36AV31Shzm+vdewVUPZ1q40mM/81fWzeMnPvDD2v/p8mRnqa981hxx9BmGU
1LcZqOSWKgaDYmXfDLW+F6H5K7LB2WJr0PNcH/fSmk3cZ0WFFYAvNzyE6Dwr0c4PQaOZj75wuU9B
jOEAHEfROebgtex70tNtkkM/XNpZuMg0GD56pCp+bxITZ1l3sZf6cd0etA+uY/Kx8cOZOYy7e8ZD
vuzWq11xiJ+3MKJ27w0D2Uu8Fbc4ks1aFyaa8fQXdmAKaXQsUhG/KYMD0aKCCnzOVgr69jNavBey
lVM8Y+gYqAKSIjhoUBjp2ttLGh/buttmRXwCBned+uW28MTz9Z248CCZghoNePB7lXfdvuj8j5Ub
HIo8/9AVYHti6en6EBe2hEwCoZoEjmWhM+sQieIUh+EurumDl3sz8cSlGYzDvtpxAc1MNwafImQ/
QaVjvun0PorbZY6mjN/7/qMdvBqAGsbCqsgQsGj+CSw1GvWo8CseIr8nacum6pWgZRLIP8ENZtlf
SRZvehCxzop4X1r9yQuH9LVTVRFDz1KTfi4Ga5dZzq4InJlA8UVW6MyBm2IYQyvQygnRAFZ2vgYy
CfzhSzcClS6JC7pLfNAWVXCBmyEK+U9JUD3PO9ffqhh7VNrceqpYU+78JLd3pKyKB6cowBBrS3mM
TN1JcI5Lc1RNACY7BTqkZlGAWD3coJNSrvs+dhdCcnD5itisIhCfrVo/jo++cYa1WzK244TSYWHR
xkEXmoxvQTMZb5SM3T3rkL3A2oO3FrW5g0NzcpeAgylZqiJu11K0NwPoF6VrrUAin9xHlu0fQCkV
7uTQxSsTDuDRtqN21ztgtDFJHa1BuxMvdFx1gIGDuxRsJmzDOg0a+LD5GukBdPXUy754kc62YE4D
QWRK2U3ZlekqadNk5TOagfWZNCuCAHwBckO5qDvjPyBhUa5ZIdG+16A7w+q8HCxcUNK5buEXnpFT
JUyWuQDf8SQ/RLa9BPdLj9QEtLvAf0LosBmoPIh25rRewDfRKY6ttwSqUqGfHZxv9ZduI/ab7gaI
RNw5i/q7eGIfxIN/JLfewdl90HfBx/D79Tme99ooer49xT68hLaSrN+70MtcerW7AVf5HMfBeR9E
p2g2cIOi/ySFVnSRBQvFP1IPutStXjpsDnx+/hjTqUBmjw5tu1Jpt3eyeBX5t7nVLFOdra8vzvmb
n6qJD005aUF/lxSHzA4PkcPAmdo+gnPiQYFxxypBYnp9nEvrNHGlfkHDMAvi4qB0lN6LLqgPTjKA
YNHrTo5G28f1YS70h0KYdLLZEJiqKwEjM4Za8cq3iEK5K03X6A3tVxnKCovWSultUTXBEjKUwYPJ
0/TPpOZ6Bm56ydwmbtcCd5hjMoEkZtmCA7gc/JWlmdxcn+D5A0unQLjesmudtsgtgLA5WgTeIi9A
FgtKqwDEr8PCj9qZQO2S2U3qSD7zW1aZwRxSqBYsXZt+7BPQxQbJ3LP5wgBTQJwPLlVTgAH8QIYc
XHMUgOFo70n2eH2hLmzDFBInIQwPOIlMD7hvzLICy+GqBy/l7334eJpeBQaDskpQz+oCzBbdaaDF
rejn4LEXDsoU3WbXCMOzrsgPtbqLug14hJc9v81Aw3H9q19a9smB70FfWVVE1geQURd3aF2Kn6CI
gQpLLuKZQ3hpiMlZ73Ke9ECGJwfHBuHu4O1KL7jLwUd4fQaXdnZyxFlrQYWQWfmhz/oN1SVI+NKZ
fb30zSdnNy0E2Guh6XCw7A4amfs8vU9+E0hF5eTpQ+Is5kFWdvssbw6pcp5b6HugMYqdRI5+9VjG
KxCfkJl9Pv+aoFNsvgcvyECWmh86hj5zjy+B0b9vwaKleL9Om/rUm3YxiJmS5AW3NAVN5tQA4mKi
/JBC13IA7aa8Lexkpb0PcVsvO2+u+PyS5ngfdNIpdFJ16IihJsW0Woi2ROUx60I8jIBkcNky9Ib7
IulWllMue2H2bQUMLwQRFp3ky9ii4I31l2gVXZTgkiQu/T2DnKqHOp3M64F2KZ6FxUNRDR/8Og9n
tvGCRU6xlk5Qytx1EV+07GmogqVLHtSsKPYFXzMVDPVxDcusxQPKtiwIPVi5gUqIhqJ0RPhe1KL9
fv3EXrKOiUPw3cKOLcTOe9CwIxuXqnTRhuhp7Gz7W07Yvi/6LxlvZm6uS7Oa+Idw6AVoRK1m7ySt
ix6nwoFgS7NvVPdR+t1c5HxpYyauonF5iaSs6felsDZtoA8KEk6QlJixqUsfP3EWMaJKlaewqTwO
/+qI9QU8mh8cMce+dunjJ7d7GiYm6iPW7V1qryBcDYpRszZIYl3f8AtbMIUGgthUeXXHo8OA2CGP
g7XdequBQpqo+Xl9hAsQAjrFB0Y2KK8L8Ecdyi/0S3E/PIGSOlrH2cJ86Z6rh736ypIFmYGcX3Cm
L1n5V/d9qdCrV9qkOnSehgAfoYzXC4J0+S5M3WjT5wGUESyFQoOmraPXRdWZmRzK+aV0pmFSVJJA
RlbS7rXh7UPjDhBFjOMebeeW/Oip0FldX9ALt+pU6VRmYRe2pHD3CTU3oaA7COY+X//oC2+MKUzR
9kEdHahWgOjrCziOq2/oC1jk+lDVM0/LC9YsJv6ldwraFmYQeyftn5Ih/elAtnvhF7/H6Uincp5e
DRbgqEbmQDTfGgOejTrMxG5wuJlJLF6yr4kzGUgNtjP0YB3iwXK3jbHLR2oV6Sk3fnMAJ224sZzM
QQqgN0gaqHhmzy9tzMTJ1FYAcTNLNYfM809dU9yiq7bCziQfwcObbUUPhMd1E7hwA0x5sHTXhjY4
adsDwJc3QYO+pMwZ1T0ryEHFH9OG3OrSmmvTujCtKWI9aEABHfq636syRyPh3tXQTsr9dWd+QKFz
Jsi9MKNpVyE1EKBBTQqyXLp4bJv4ARrunzDJdVIC2VmgwYcUj9cX74J5T1sM4whyEigiI42aBs1z
ARGYD2jvGL3MEMxcN5e8zOTONEJp2zJuDpreJx19TYD0Z9mCZPZvXQjOtMlVBo5j60xnhy792ijr
ntbQ1Iq/AW3z+WWN/vNH91/+z+z47xCw+td/49c/MoA0Qj+oJ7/811OW4J//Hn/mf//O25/41/Zn
dv+c/Kymf+nNz+Bz/x539Vw/v/nFOq3Duj+Zn2X/+LMyun75fHzD8W/+//7hf/x8+ZSnPv/5zz9+
ZCatx0/zwyz94+8/uvnzn3/YYwLtP19//t9/OE7gn3/snyHb8u7v/3yuavwop/9QktExsGt/vvyO
4/wDiiHCdYVLKXJhcJVpVtbBP/9g/B/coRwNdByMaf/+oSpD/e2ffzjsH4Rx6SqKN4ONn3b++J/v
82ZH/m+H/iM1yTEL07rCT49u5f9id9fFp9guFDyp4OgndaeJYzTCgI0KoBUEtO4KwrY7av/wE7Oi
PNyJ0F1wfssLyBVBq+AQRk91/RH/09TfsuSQywak8J8caBTKESod/5L9v3w1KhR3oVyobMedhvIx
cSqoWCn51NffoqSHcgiEP4ddUpNkxue+Pcz/M5JybBeKurY9hdHKNPFt38dIAXZlSYm7i2W9C5me
axt+gbJMlptR4VAI4NkcGgiTs132yrcq6EE8DTUKJYuSuM0KSWZrx3UWgtvOsSGuB9Lz9Ba1iPJO
xYwe0fbmbmkPPTbSBc4aisxIGIycgkjrQ9ESLYV/pVAKEBtkiYZl4WfttlPoPWjjoF+UaQh1YNPW
iwAg3lXgQ9stQ2d7v2hzr52rP7x1wONCginehakrIQCjmTZYYUoF7xrHeuqQyAe049AH0U6kdyAl
5N0d+PRnHP5bF+lKnBpGXKmUKwCXcKbeuHVzlLSQNT01HbsrHeAOUuEfBeRPSDZXOHt7g70YCVcC
hxLyh5Rjem/zTH5ZlDrwCX0q82QHGdtD2ujHPLUxv4WA5sIrx/H3QX19MF8wbxNLAekywUpiIZ13
yeCCkiRvg5I+KVZ263zg4QGhWriOdaP2vC6iu9xU0Y3Mkgb4GgdSggM0YqBnHg859GPQOw5gLtln
yIp/BlGk9eCjofY7ThlkGZTpN84QmBtZyfoGEl81Us4t2zpFqtYsEwMkIu1u01uttYpBwhouwpy3
j0Wq1VPceeIG2pwoDdjm11qKX/ZTuqNzY8SRAmSmb9c4d+McSkXOcCyJ/gA4yw1Utr65QTYT2o0x
6Ku1Hc1GSslhMGABxVEcQ79XTwi0MvWisEv/ZIP+fgP2AwKSRDBHXd/CSd7737NRQOwQcMIqyNBM
hum6toDIj+ufCAtsVI7rP6Fq3yM9nKljWqXlhtAMUsKN9wPaBgbaJnGzlKCOnesWnIAj/v4igLmj
GdnhNpviVNRge2HQOcEp4pCDXOQgyMsXGRSYUqXWSQcWDU7zFdjG8nuVeu0txNPnWjgm5ITvv8Nk
MXzFvdpOmXfsMh1+1A0pwKsv/rQbr13GCYX+XBDp26zuLCghDXiOAFiT3LaRbvdoNZAzx+uM48Cl
8r8r8nItvrIAXzOQKqAx99Sw/A53HAm+a8tZoyl8ZqDz86YggnXgidCdPTFp2+WdYSGFJOEYAdeV
fSfSfaASvcXJtBbH1K2ytZt7xWfwgvCF744cx3kwB1F6+5r5e/npy7FSANhOIc+913doeI3UMamC
LcSEb2nqHiDgaS8bnn8KOlZC99i7V34xcwrOnTUcZ0UIIg046onbDAXkZ5yukUf0OWULRbO7xp47
z5Nr5+U8KwaZTCFsLun02sk7HrZB0ZMT7cpFEmkQj7IFB+kjqFyWcCpj5HD9bJ+f1f+NiLDwtQcZ
gGIrIcWijmVefVZd8tgI59fSjH9v2atZjVHLKxt1GuyXi9wc9CcTCMZBnexOu+WMfZ49CNAFJBJN
HJzIiXlKpzcWahAEyt2Aw3N3HxDdLqqYfA+DX6uavkxodLk2lQ7OgT2NNWtjVNHWFXSwoHXlAKwo
hvST1w16Zk7vbB19MUy5uDrd0eymyX2I6VRhHfbmWLKW4Andi4OG/u7CiuXHFq2lG9E4J5iLvwIJ
19z7/b3Xx+icYCUhK0cVvsjbbWupZWt0wqij9qGZW7fJQYLeyYrtJY/qm8FSJ1vlzypLn5penWgC
TdDrtvnuNHA8GFyXo1lTIlZ5N/0gaWqWI2NhAbNRhMPX1EpWIXjMFn4ITfWI9E+DQbR/fdT3jg7D
4noRkISywdM+bRjRCI8izkoMC3Kh2AfXu19XRyhWrkMBTVPPAF7C720R3ikRbXWWPWvtzXyJSSAv
6fgdEJtBMHe0MTY5Mn2ZGR1GRXZCVWLEmww1yKjjnY8I6vpszwzEbLBnKaLwL5kCv/MKADdgD62T
LLRe4pniQWOoSZZslHX85aFgRRgLbz3B2HSoFg+FGlpL3nEQbMstKPCA2hACbL/WR4TTyRnGwbIh
4iQO3pdv7TbLmUNSCPqcMt2ly5aEkIoCXdXSQ7Q2s3rvvOc4lJB43aK3l0LQ6+1QuoLYUaZUckxV
9iW0i3uH1zOI/Em0jtkg0MFLS9nQFpKIX94OIdCn2OQRSMJUW+4KoW9IiIJYC9H4xL8Lsn57fZPe
h1jjeExwpajEDTTNqwpJE0jvNsmRh9GdXbkgRQ+XlfHXsrQfcgMpRmOLE4Wkg9PKmeV8b4xvxx59
/KuLoqiT1O4lRLZaA1k7cCIXG4F32ArazGJmqEmKf7QS7uBdB6+imIBFTNKUDWQibYun5FhHXnUo
qIPuLOiv/vAgsfe5zTV0jmsa8FVbD9YW5T0XjBGRfw8dMXT0oGdlHxE3ukUigjxB3pA9Xd+GMyvh
IJVCJBHwRYKMf/56JXwI/dRIAJ4giFVvU5AwLPDQlpvWTooZV3PGwJCeIQSpE8em+PftUCryK977
vncsQ1LcNh5EFG3XE9mCirI+DBF4YRdtV7Hv12f4/ujgzDAXTs51MMvp7ZK4XtLWAIQfgxBAARFA
OTYkNf98fZR3UQHnnOAdz8eMCNIv4+Rfr2Ocuq2xCTkWoKhcFrza+am/jL3+puTgDb0+2JmV5MwV
CjkDJRWdPpOsFgzNQebSY4UeBZayP6seZ1UMHtIVbWGv7TQ3M+HbuwgB83s15LRjS8Wg3mRpCK4Z
FpHVQLo7Oyp+Vo7eZm34uaybnYyqdeMGMzikc+PiAHEJ3hdK2dRohKKFA6Okx1IU97bm4QLdWndR
1hZQqk31AixKX4s40AvpDjP2enZoyKxRnFkp5PTNWwwVRPUsEp+SPPtTEfkFkfR6kME2o9ByKOUX
8PJ+5aAPm9ndM0dSCgrPCJ/IFAzqrSmlbeLJIGTZSbTA5rd6JUN+m0bdp+tGdCb8GN/zFCymkKTk
7jQ945UJyyQ6mY9o9Dr4gM1H5AfSQ8A71MABfOgNmIS6xzq1tsLPwcM1R8lx5sjA9QN7hcc+XOTU
9RBSAj0b5fFJZz6kNyvnriLRo5/Vmyr55TQJ53hSEeniPQ/FimmEx9sqCmQbOacYPnppJd1tUUhr
afr8z+ur+j6UxEAOEqKjQB/CyYk/RQamZMBpOKdRpJUxH9zBbfmN9iAkB7NduAShxDduhi/XR31h
0X+Tnxnn54zXqLDtcTXf2oyIC5lyNGifCKSQkk8eBB5WiLEIuLO6r3kRfk1awH5NGdRLCNxshsD9
nkAGddl43hF0l2AbDNxvWTz8xQYrW7VO6a+QulzHMdlSaOUuTJRtMt08FgW/D8IOkmd1MGP258yB
wSKR/4EtymkDe4tzTiSSrafAlreaDp9SCAm3Qb4yxJq5Et6f7DHmRiXUBkwGF/Mk1PG5m8ao8AeP
3XAEr9yah1/THuDyz6CSrcCMWLkzXuy9wxb2eMEqYuOgIY57uz0IiRsTpA49ZXEPNoCiXsc0YItK
VWyRB1W/btJspg/jvReBJSDZi6w5Ig93SnJnZ5HbRMYSRz/JfnSJtcqroV0Evrq5bnovzU5vTU8g
juMwPjgTxqf7JqV286F1qpPVU+vRqsq9ARVFR9s1xKXXQJmsqywoP9QkW1pNfFsMEG/mPgFQXa9d
z42WTtncGhXNYLnO7DFcGwzJAVbN5tPgvAx01UgrsY6xygCbyWKFVj8dQUk7S7IbSHI2mzLR/DNO
07BrSDzX63gmvsXVgQQBbg7UitR0XXQKIVbG8QoxEW7kLMWlpX+kAoSYHlJGekjJOqndbUxdKKmq
X83XIjchEGRJx2WMudNgnieZCWml5DEtvG6Drrt4WamynAkK3h/Zt6OModeroKereq4NMCMnVWUP
gSqXXZztSCM2olMzl/G5oZQgIJFGFkSp6ZEtmy5Ia7sPT5SEj0nufY2C4d4X4lZEcyWZMxcj0hAu
AYchQd2CTC9g7cZ+1dgmPlW9LBaofv1FSI+UmOXvoSQNivb8xmaFXoSFs3G6fOd34UeIzi6vH6wz
M2b2aLlSIcv07npsWO/qzozQhqg5Edrc04T/aYGREmS3u+tDvfT8Tc4wgrsxc4asuyTTgBJNH1IW
eIscexdE3lGybv186cqnJPhSQm4AkvPAPt1r8zwUm4D3CKB9NArPpf/PHFnk2xnOCsJ05D8nXnIk
Y+aj0PixLivn2cMD4Y4NLfxxGAbHKkObLslZvW89S6IHt59Ltr2/ugWTY8EZJVTcDtO8K/Igjj9E
9nAcWBCuoqDeDXZ/o6T4qRqo+JXND6udk188N6ayx6I1Vh1F6smU86h1XVRnzTGoR6IpYj9mlQOQ
JwTkGXtwC/04eNFcZvvsoIKO2XUU5jDdt8c2NQRFbFwdR0ECf+0MCV86gxpuBrRmroRdiq1TUYVn
mR+srxvamUsJ7wiUpm2UkxhKPG9HdqzMU6Us9SmEZvsqtj1vhUYHb5u2djUz1JnjMwa1FO5/XN1p
FSE2EnpReMoecx48G17QxRBUnytG2vXQ1mYmeDkzMQnfhAQa/jM+b99OjCZV7DBaqyMBkGsrCwjB
WyTVB5kV2c31NTznnpCeYWPgjvo70kFvxyqVVQXQqKJHaLdUS4dX20bXNyrM9sPAn9rC/0GG6jsa
oI+a4xs47YcK/VozEz4T0UhkCyTQFo6ibPqqxrUTm6TgwxFSOLVcGoDyt27fBLdg1uUAyDhmpSGj
NuMT36eKOeJ3oC7wNKJ4E07fLALNsaaTXYNjklQfLChd3hbO0ILE0aUP0GJh60HnyZNJGiDBItQy
GrRYLuq+brczu3B2AXDBM1gX8nHTfrAkZqbyg9AcedPfJ6m3UdpaMjtbGx/NdOguXAn0DGSMLUwW
3rp+dBuh4bZoyy1vmvu4t/xFqND750Wfr3+z8dKd+HJgMsZvhXjTcaZxx8BrK24tbh8LSI3tTEiy
FYQ45nKfZ3ZCSIF8seuAogDpo4kTYXYYJ1FXD0fmFf22ik3wRQSBhESuBdxJ4UPlCSrVT4r4/YrJ
Jl+jS5J/CEWSzdjEGW+GR6RCwR/ThueeHIfQBRsdiBXMCYjjG6OLv2xVFAsrBXtBXoW3EPne+rx/
/OVFxlCcvTye36fuIy+0JYl9eqSOpoeAB/QOEunOzLPh3CLjQsaNiMIMnMv0SkLjpKqIa9VH6KpA
bbi6scTHErmXyDzXZFPW1h7MGkvcp8sG+p/Xp3jGgSIUQF3GRQiCFO3o8l4FdzYpMl0Mmhwdbb7z
sHzMZfTdEx0AnvXP3xgKz1f0tCLOeefRXAWQWBsYdkwG/kChdAu8aoYbMNtBF+o37EWNFQ+G+29M
CkzsZWiQs/etMnrE/OqjMZG/rfyMfBl4BRcmWvcDBbxpqxlqvjNLei7OgpVSlHWB+MGzafJMt7DP
prMaduzLorkvoCry3cl6ayERr2+jrGTLxk/Du8HY/Fg5drsM+mLY1glEba0QsdfIXvQAqYM5IP0Z
Z6YULkm4VqyMPY3/0t5yPVa19MiUvyQl7dCYDCJph7nPI3k9pCr9mQfK2REFAj2cWwR90wvTDVqw
8wz9cBShs681xILK4LOf2Z/L2HsMerRG/7qJKZwjnFUUhPi0ztWi1D6UDdiRw9YsUNG4yYcYHHn5
Nui8j9eHOjs1NbojBO8Macu3B2es58aAhqL7O+zrJa4Ig6eCan7Ymg0bmtSfCI3pL2HHxyID8v9A
WiH7zDC5KaUZlNyUzEQbnQxU5BQpH6TlHEmiNtenNjr1t3eLixAZkaqU8Efv3vrK1K5JRVWeeh0s
w/BGyxA9A/1K1MijfIjST80cD+B77/52xPHPX3mhKAKrdeJgxDxtwDY4LGq0e3RluGiHY0X1Mvg1
mPLLSr6Z4uRea/OKpJ3W4pEW1WNgFPtg+2W/Ml49x/T0/qJ2EQsj3QUoAd4d0wIYEFVZbdlxfmJQ
oFqXEC5ao5tpTrZowrn0MiGOmjZ8OJBMeORNfE6a8zhspV+cDIvjQ1eJr0E3JJAcMPWhDES4s3Pg
JvvU0quoFzpbaOX3O906/cc2DJCQBVJuY1VtfKjtrrxphB6WVtoFywrh5SLKTfbY4oA/i6w1Xwqb
RHeyDpvHxG7VsmWJQGoxB9RO1vVS+TZZepEFZfOaVPB1mm6KMMJ/rBwaDGkY7No+a8BfQOVGpJla
1CYpgQgo/qRVblbgP44/obU7/RkEQNI1BfEeSNOE21gQ92Noxd2SkESuswTq70nqyjvZdxlYDBhd
lo4Nh5YW7N7nJb+BmpTzBdqL4U5TiwQLqev8VFhDvWSRz/ZB6ReHhND+Q2pyutQEYu5OG5rVYNy5
0sr7ixb5TmQRkDHGY4VNL/khyUID8oX8FDZ4jpUGeNaCRkfd5s+6z2eipSlKcvQUAPwgcnYF8uBk
Gi4VTQuiGRCPnII+q9fCqYpl3UMIMvXlT6WN2LoNVJDjBOoIEdKZWz545MGpixq6xIIdRMXzNdQ2
FTapiI8CvOw3nVs7APZDahZb6CyrPHQf0tCVN7pn7NDJKriHKLZZUhrky9QYd1H6tdn0pRU/BUwO
yxYyuFsQEThb3ibuTCL0/fLiyQDmMuHAbSGrMLrrVx4kMT7YBpVfYXlZtYjoY5luLBNtuep/XPeO
7w807lBAxcZnGSLDaRIecL1osKHj9Siiwtvag9tuTNZUMz74haZ04oSBc0XNBlUxatvvahluUwqP
0fQE6IPDl1nviyUOfr2Afm+8VLzKlrjq5AZUNckKOgDpFsRL6CRFPn3rDaq962K3vsfTOP1IO1WF
oOUo249ZDAauRVaZ8BYNENaxyGJo7IEcxEsy9KFEHn8yIo2/J8AlrlVsZ7sW9O2Losr6n32Jcpwd
1sN3BFJqgdxavqPQIfls6badA+ucWWWO7NCYKKIEjRcTBx3yKggT0Q0ndBt/9fHi8GW9+uWNHMFI
iIYA9RfvSsZ2XDmJ7G0g8NAIAFBMvPHdfqYZ7yXCebuNcMn0JQWDaPBdltGgixckd270GHSHOIkX
vLb9heh3UEC6k+WjJp9cHa+0kwOcHO3gU/eDN5cJen82XBwLgDqdMTRCX8Xbs8Ek1a2gIX9kGdCU
bb0Lhm+gBdsgBvh8fUnfRw6I8STeiSgR4CxORwpV1rtZXJKTVRb+glv1OnPqZ3jhT5kyWwZh4D6S
N0mCtsfrA78zF2QpADgSLgdtnhBT+IXOhR8VwZCfwKTF8X4a0seSl8P6+ijjY+jNZmIU3DESBVsX
Idg0vOSaNQya9QkCe2/tO2RdB9GDNPnMg/DcZIQz5oRHOKCaZqb7bnyN8yg4eVFGNmFZRMcmjtVc
MOmcmw1Ks6gaMSQQptUDPwpEIGmTHp3/x9l5LTluZN36hQ4i4M0tDE2xDFm++wbRTvBAwpun/z/0
uVGxGMXQ3IxGo2klAaTZufYyWuV2KmbVWOelo/MMK3To4tuWXKlB2XdSd6dZr8Zs3xXQLHP6dZrZ
bdTotVdauitvRLD55HshqdjINPJgDZMuflSXt7rf8b/l6o47zcobsA3JHaQT/wdJe6BxQ5Rj6tkT
ZkFh8UO3XivzRY6qYNWO9/SRVvi5jEsc7t8ydYebPhZXj/xNMe+s/MqmfunLWgrnJJc2dW2nfVwi
PTaIUT3IznGYaytIpnrAWikLt3HdXwteuPR1QVTA05wV3Dsn5Q5hJw+pUzVHtc2ivdzX8S5XCWD4
eqr+Nds8n6vQDf/KP9YGqPbxieqWMzzM2uSxwtA5aJZJ8tVUg+ypFpE/9a+hom/IWNiutWCM5ele
m6bBx/pI9UqYYw+JNEXv7SQlt5IpQrdZFv2wRETMz52iB2FUdFcW16ddisUFAYNJTy9EZ+//+IPT
UupULbGtYzyoHZ798mO4mLu4hrKMk8m18+VzQ3MdjssbjTuGpan5cTjDycuZ0y885uXav6+UXtpJ
Smw/DmP8j05GmVtVznTXmHifG6hAHrQ4H5+gpuh+KI/IhDiBb0ytK0a3iJPwUBFG+v71N7w0U3gb
9MM4p3RUUR9/IlkjIlvaST7lMXZEjvLcWsr+6yEuvXRe91oz0W74pNx22sghujG1j7Qut4lTb22t
OuYJZXvKOvh6rAuPY65sdziUNAU+wQ/hvOh5Xmn6sSqacaerbef1lW5egRwurGRThstjQbZdqW5n
K3kZKkLGq9I+WpmReTpecsEQ1SbuQNhO/w8PhK83Fy6cbfXzO1eu1s5i5QyFzey+gVgwNNp/35f4
/Bw5XMRXcuHZLK3q2ElIANOPVgtlu5GNP+FS7MpkujIPLr21lVUCS0dZpYVniw+uXr7g4lZirduq
B2lOkHT3Tn9XRpg3f/3WLgxlAQcxB+DSfVZc6COd+lSRNPp/05+oqSYgBnljq9c4OutPPtsALZY1
+DUHtQkB6ePq6SxTyJnT6MdejFsRRp1nrHK/oug2M6WwF4scJSe5O6r1P7xMNOJc8+DXss+frduo
tLoyr6vwONtmEdhD/d7Vtn3oLbu5MtJn+gE6LUulgbxCuMDHZ0Olsl4lMx2YI47LcFylKY9diU94
avWUs3qxo+9TNS1uo1nZi+Cf7jpJXGssr4OcvWmUuqt+iqsIN9uzHzHkZb+EZWoe7WG8zcqWJpwT
3zU0sCWc3/WhOP3nGUTIrupwsYUk/am/2HdiMa2wsY+6kVTca+rXWFEe+sr+/fU4l54LhtKqRebi
rpxj4/XiTFJVCXGi3Qf7MbONX1HYumPZejxXbujXNEEXdmOqdMTLPBr3vvMzaTbUQrJDxzk6DZhi
KSeJL5rUeiulZQqG2rhWAn6C3Zg9NsUkT0hFa5+3iJXYlMrISsuTqn5Te/HASqjL7mGqGtds+86l
U3/lDLj4hLQUOWt0g93mbHcupIWyvAhNaLpV/TgVFbT6KWlOUws4ZhTTtfbGhc2GkgIsHuiBK955
xT5IljksSlacNMocRSEUexnSfaw1T//DVEHFBQlJ57g+L15iLQ6zOFPHk650j046dG5uEpI7D7dY
698tBhGn/33AVTrH04EOAC193N3ohYu2kdCt9bq4TfrwvrcJanF6vfT0uC/c1uquUK0ufTp6TBbK
HTYbCFMfR4x7G8K6E9vHUJ9pSClvbd63riPJ+zzvr0yTi/saGycJlywEtvCzeSKBmTpSotvHvjpS
ax4G8ycWU37e3xTKazE+d7PMnWN++PqlXnxESOQrPMdF4ByrtSopRzasDMelWvbAJ9tS0X28TLat
XO2+HurCxAQN5ERXDAoV6s+PbzOSQylEUtod8zb14nJJ3MLoj5Jm5VeO2wvPRN+UBv6Kd4M+nr1J
emwtUeYVx2A+GJHX5GZCt6cu9xieTR7Kp2sunWe2Z0DRXJFp3yMwoQJTYCV+fLTc6qqRsBL9CGsu
uauJfz45aVdshNq26Ges6FZfZHKMDYFR6DKXHtpWw23HBueNTGyarPQWfZC9Iszy7cLZ/l3W8sgv
kExdU/ld2OGpReijIyaHFnROH1GWPBtiaFHH3jY2TqxuRS72FtJuN560rZo2+pVle2liQ6UAn9U5
simAzj6HNU2Trq94UOtM4iUaOk3CM1irH9mHQ8lF0IRMXW7Ldts1EZcQlWbgq2ia8Ertemn+ob4F
FpKpUT7xB4o8aY02ogpTbOuHkSk/qiz5oYnkz9fT/NLsowTCpYK2I/y2syIsM8YxU9q2OhVd52dW
vZUKzR+UVHMtBeXE/zDYWimvtSVNx7M1VfPdxj411WOBaSfmDv24bYUze3Eude6Ug2N+Pd6FC42F
1wh8Opo74OxnE30iLtvWG1M79m0JtJ624daUu/6/o0EfRjnrjWUjiEHfSvoR10dPNI+F8fr1Y1wq
lP/9GOs//xd0bg0hFEcr65FotQ+WNaZuDSCsaqqnCJhxwvkBaL8DaLjyuS5dwUGe4KehOAeWPD+c
ceMOe9bkcuy7GsJI3stFkE1stZU8Nr9MPDK2ZRw6+zZzEpolw4x1mlPvcgQ4bjjYc5AO5hTgaNbs
G4d7uRnGzX8/9Phd0AXZHP6ay3x8N3pmRU2Uls1RE9FTK1K8RaYHSOVPljZcweMufQZMVugNcd1f
eV8fhyKhngOtlItja4d/ErXZGDohr0q2W7rGy/r+n6lTsBKv1SsQ9aU90ADWpK3MTJbPt+u5b6Rh
yE35ODXTJqwnGDat7i5FHJGZ6DwO2VhdWTcXR6TahHLCzZZ69+OThpE2Z5OywCqL7SLBpGOqfupy
rqEBsEI/s9smGIwpvXK4X3q/CJ+tlRHCk55z2SoLIoaoneyEXz5Kbh1rBQvWUkMTcqnmb7Nl7EMs
Qae6uDLwpa127dvTyAAk+LRNiKzFjGRmq7VxEv6OeW76JuKJZqlk11eW1KXtloOeHiMXJFCJsx2w
EDnpYEoPmye1/hnBjm7rdLE9a1GUXVsK5cqTXdoAQdyhCpgrPe784sdNXlc7e1SPYcV5bUDb249F
dC0p+uJDwVhBK4XzCdj7x+kyhsOige0rxxmKvV1FL2kRCTdDyu1lnZJceYUXnwlAcKWsrBqVs8k5
Ksm8LPZcHPUx/NElxlNWjz++3nAxkuInn92YORBXwSj6GhWB38dHyupBCUnQyI9Cl1KvGITjGnVk
e4bWy1tp0r9bhe34jaAfXRh64QF4hX6xzD8r1Zy8ULPxLR6UY1qROIDANToA4BIqUaWOV6el6moS
t7c6q76BAPS+3Guq305q684WLcJBrzIvn6UXJOC/oklFj5uJbIM6X7hJhOuATpxEIA/qC9VhuZlE
H9Pibxc/sZ38pp2RsqJL5At0xUsqgdVaqS0CvaijWzXFkcSJS+F1Zh27mTBNP1qjQoQh6Z41hrNn
NFoTwFUo3bKITXw90sLHq7p0Zyk3XHkitznPtRo37Oh9NMfSc+Lhdyf1B/SQIXT0dkKXKGzY6mrn
DWbxw85BxuAj4tc68N9i075J80T4RS3J3rRkkluUzmNKRkAyle9jnT6KpDOx90gsTx+WG8MZ/syU
mntLWBJtwPk3keHf85kTCQrx77xUvsWVgtATh6BpcBwv0Zt3u4c8XhkNn6wzMjfM5bc5hg1J7+gO
zPlgm9gKiHakpzqrqpcS1m0LW3KnZTJdyR7J3TKbejsY8pPAdsqdlzDeNNwi3WVChC056kQ0YiQB
+ZXPRbuYbjJaJDIo+hA4JDjdQF7BFEXRLFeYfALmxX3TWD/SMYYclL4UuWPcoXqY3Tk1TG8O02dk
JC9V6chejr32PimbOxXN1yZDkrvXmqn0mz5cQKumdl9P5XdAuZeoN5fnRa6heMzJk27Mt1Lb3afT
kjwacyfvo2m+c4T0LKnqYayKO1pKrdu2WuVp7Wy+iCL5phRFewqnqCDvKiNRtInyRyV2sl0x2sch
TdNgshWYU0ZCCmHxa2qtm3CUTmvTK0jGOea5eQiLRtg+jHGvdZzO8saqUbZfr8kLKxIIHHqGrZLe
8QlTIt8kjKA56MdoovHvWiKr9qEQXRCnFeBx07T+YCjX2pYXjoZVzQd/zAGIodn/cR8IjThSKkIX
j6T7QrOpI6WIMIC2jK2RWtkVisRfft/ZrkNjBb0LG5KDedbZRqrYHZqkBbxaq7PmPk5rcVxitXvN
qjb+NXe6cm9WZHBWZmoEq+incdu60W7LSR/vemvqfLmz4ps6xKupUSt0QNKS+aKzJSI2hdjlVQN5
q2tifxiN9C5B2uFLpVpslyakwWJ2ocdpYd4KMQ9+WySzS2zTtejSS9v3v3fWs2q5SFHhxb06nLrB
9kDOf0ZJc41l+JngyQ139dVZmwyAE+fdQpVuumOJyDiuiqgusm60yXpsYcqZVfJGYxw5qLD90ZID
mh6pX2bqQ8ceRGJ3IMGSvlJOXZpEwKB0b6imV5eRj5OoNYYcHK0wjonZsbtnmbp1jByqRpaH//1w
RMECWoiIZTUEPJ+vGreROq3zU9rRBm4zTYNslV0Z5OLzrIjrCu2usuyPz0OxMYmhdLTjorYbLD44
cpznpVSfv17xn2nXK6H9X+OsU+nf954wtLNeSqnLsuK7ib1XJi2nLEz/wfLnjyZUP6sx2uptmuJW
tpEUa/P1D7gwVdHfyFAyVtsCHBQ/jr/MFdC8pGanQYv/iVrmRTL/D8sBRzeHaYGajtbq2bvUR8OI
BykqgZlmj2Z820v+109x8TUyAtwrADNbPS/PzF6ZpbmJlJNVYRSWpido6wtHBn1/pXuV2xre8+Ti
0wSX6spMuYBf/+2PIn3F1AjKxMc3ONCyVkNbko5KXJ5AF2p3HiHGat2uaoo/qja+tqgjryy3S5+N
itcxYMvTVj8vEKWsJoEpi5YTNPbMrRzlt5Jcy4e7OAadRVoBmDeih/z4YIop1wsmePGpiUmTSsGM
MGSLpuevP921UdSPo9TyNOZUBuVRC4UPR2Om/vl6hAtLeTWzWe1Y6aF8Lt0BylWiGaMTFZfliSQf
AwB5CAfSYlxZTReHWj1R16Yb8PTZKzMTzQI1yKSjmZbJCeDVvrGQ/u7HUpevDHXhvbFsmXPqelXn
5vzxvc0l5GFnasvjNHTwVheulNp0pR65MLU/jHF2QxhrkaWLk4RHjGpf2x5ffc7aapzfatUgW0ma
vMq5pl+/9FygkohQwB+sz/iZbC8yvgbmsRaN6jtisXzFaqQrb+8SBIr7kPZXmWE4IB4fXx9000bU
PR9JkHgWTvEWj/+N1vTHRLL2oR3d1430YEOud1EI/PP1hKQryb/9vAiiUWlxt6PqwhHr4+hRrWL8
D6HiWClyd2d2kfaalkL1KM5SskCyu072Gvs26+p7LIt6v9IVdNz28o6L7B8VWfvRoj7blAbXNbMb
enY2w3YXdbktycebd7rzbRHD6NrRQzW+LtiauGZZHkqJyjjKd2Np7rJeOZBqgXZKh1mTY8LjQ63E
nS9pfUzBG1fXhLYxRzFvM6NWXWmYE7/ARAS3Oyn2DPV+VvriRe0hWE1x9kNNxvtoNp0DzCoxpI1n
qpnuK4rA1ckqoi2a6vauH9QEAwLVJbdafQ6VUb7tCjnfOoTQudVMw0qXt/Xg/FYfCkKoRAHVSl64
obyXoVa7cYfWDaZ069Ev70kna1W3rv1sO9uutZzIsFgkjyuJUfpDi/YiI/XGbTb2PKRumMl1YIve
DFLHHD0bsje7mTsnh9EuQh/EouUt3sW4Qslk1y3tD126S1cHUEfJfSzLJLppvfkmTcSj1KaGgy70
0JvEmSZfFBbRn0vrbFUecKtimBOIUg1duBjVW6KOTiAndeZBSsy9WXVm15CrwqMnnvrV3MYbybTx
Rekc4TWpHLpd3swevILvMxj8rZFhbiBzA/IXEar4b8rJMwJ75UbS9GFL2u/kFaT/3tfyPO4J7hp8
tSvnAJth1NNNagY8QfEMWb3za7k07+Q8ReuLjizA2iffEEIc+oY1Lhswm9GHgOXQDJhmZEAVL7rq
ugelj/LNSHXgItBqbxd1lDftWKZ+xu3qqZtBryw9Uly7yyVXaHglR9zKmFSZ4WlLnNyMRaof7TY1
NjCI1I1JMLdb4tF2n5uRiq2qVftRW8PFqVo999EMhD9Wk2J/Sp3W7ey5uYkzTQTqPEWeUhcw52P4
ZHXZlHua1SgMYif0RQVfrxPETLBrxvuoL2xvKCTcULgn+Ook1xtMG2tss7MaXmA3kg2hS2Ewzub8
DfsYUg3ph/lqaTee00DAN9CgIAKZei/FwzeIpqzcVbUNxquliatKnebFGQdJQeXhpSY5cFwvLF+u
rNBNJ7nze6OIN/hQ1fue1jemrtqtLeCjyk0VPyEUnjD9U0njyaVoO4ZGf0Om9M/QKfQXxSjNWwuo
0EWLhXwhIfqwIc/ZBcsJiWQcNE8CmNkmyGJ8M5Pbx2RMar9Sy9EroeXv7TkVXs4N2BVqZPo2Ohav
H6bZq3JpClSiS3/3QNh+UcZpoEhJ4lpVl28ju8w9/PuGQGgL4I9diRe5wh4xRbsdKH03uboh69tF
2Iiq+za76yGi7TCuje9Ttll3kWqcixImwxDpiYvToYOB0RAFMb4Dfj0NC9MCAvlI8JUHR6XbdZZc
uHU/VgGm2tOW2HZ9FylYSdi1nW1t3I/ccAxbP/0bumfk0aO56O2O+MU/cYsbsjk7mps3SU6lx8eo
GsybnIEU66XrPXPJ6mCRZyvQOw1NLLzLAHsCgp7qgYmh5Wqg2ZUcVBV52Wnm5H5T2tZO6zpUpHaD
NWKB1sBos9KNs1h7+H/AE5jiZlp5xH/d7P4p5eevD4dLZy7EWii3hs2kOL/dGG1aLAnO2ceuyvf0
F1w5vJ3lP7BTfcceXSnNgq8H/Owah0PNv0c8O+WrotOUMVvmU6N1TxIzBlrLMSzso6GHXmbPz1EU
Hwxn3NZ5erSI8jAM7uerwVxoBxpb2Ne/52+RdH44qnB4YGdRtaEe+Xg44v+XCD0xrGNSw8xzdRnc
SgV+PeqLPdGMdHQpAPjBKKKS5fhgTVbDraLP/cgoln0kN/3GzPFNdtoa+zDO5aekmizcFRbJVeaO
7FUo/XstlwgVwz+pO339+y9A/M5fdsJacqI0PSvMVk9dU0glRVNnGu5kz/suiXD0HoNCjX5FufRP
HYXbZkqvjHup9qSNjPaftgJr8AxYUe1w6R1nMI7dUvyJpfJBkqp7AuWvzM9LV62VnbwahslA4ecs
E9XsUMqVTcG1QFk2GIb1jruIAvqq5ow1WOFQeb1VhG4/DlMwwVq406ax28RNuFwzz774zEiHsURb
r6/nrXOpq+xSFnF4jFtHcru+IY1H2DSO5PJajqS5XkTOpyXmhYgtbZwFGe7jtJylcKxUbrEnB/RO
dh0Z1i5uyfeVDjDoT3lXG3dqkkm/m8To3p1Kqr8v8dA9L5KZdm6SzBW6oxSfqXxis7VD+8GZltHP
iY0MdGwUXFHYAxZ3OCOXab/ATbfC0HVqbO3dpVapV1Sz3klYWEyKncEhrLtyM89JlrjEjyDxbeWl
2cTJIIVuG4a6L4ZI2qeFeM8xd6ZtGeuA3Hmt7KS6KiN3SuEH+iOZtouL8DYiu1IuYo5SPdm0oNun
IU61UygmCwuUhQD3QumNXd3HCtG3kXQw9VEQvqOnxwRg6CEpYrR7kC026VyNvhbODkrx2TyRCTz8
w2HMWHMkXbl8nxfSkOS5JIArrPxhGB9nFy59VnsjLhbzOFvC8cK+eZTL+M/XC/rTXeF8kLMrKsj9
ZDJ3xQmlwqEewlOfiefEGH09Lm5MEf2GPBbkbX4Ym2tBSheej1sCik3claCIny820TeiVUOMYmKI
Cvlwj5Llyhs8X0I83L9H+Pvw/wKgRmr71NFw1zBRT4RMJmXQNn1zhelx8TkUOruQIvA3Pyf56emA
MmZEagis1bupqlTXI0kujEEvF1SE+xZaI+1sgTpTotIZGCfYaJlyV4V9dkQRcq1vvJ6G/94GeF/c
F7HPMQBx6ZqdbbNpJ8I4KUV2VDNF3hRp4mejXfu4C96PjXllT/9kwMJofy1MMRRcBU3nfXHhcEhp
FHQP2KUeCuNZd4p3s+02ltY/6DoUoUFY+7HCt76mBI2M56jU/K+n/4UJAl0eYvnq8LF25z/ue8Tb
Vk1sD+bDSNvEjZfwXR7726bv//s4JNysXj0mb/UTBQC97QzFRbMexlzEfturWH0opHvj9HzNUeXC
I3H1RtOIiwe6xfNjQ6sTLbNtYTzoS2//VjExeeyaRMP9kjf6n9+es5JbKQZQHXzaoBSVqxMuhuOx
T3SuY22zDSP5u92PypXXd2GXgqyLv+baxlk9H862QnKMEgoyJiZ9ednNDes2Tbq7Or7JLX9Y9K1u
TE/qKHlZ219T+n5eeQyN+AAKKG4w/OXjFJlFU1ligjI8586uSRM86F6+fo3nRRUdsdVKE22Ivh6v
xtnatoewmnHedY4CQ9SQZMGlrHdalO1BDAHpS20TltfOls8rnTF5kxTh8Ac/5dcU2NQbZkchNzel
O5TfB+WHRL9Iiq0rc+TCQPAK1roNxucaKfXx9SW9KZmjGQtMsiZCjMvReLExx9+ExArtqAWMKy/z
fPqvRoFQntCbIrzj3Dx7mVMXh3aKwcJ9bs2FO0ntgRgMBHXRNTj0U63IZ4PUKHORgf6MVdVZI4xc
HMA8Yk1O9EqDtNX3Q9TuhkrRuDMrnizmU0HDKsvNQ9WHWx31x5VXe95R/f8/YK3CaXDAGD571EqS
2hq9XQ44b8anMS3ng5j7dBPnVgzUQYMqGtprUlfopfLnJbFSOeENQ25kPZ4fEwjT4UInjfXQthic
VmEhe11dzlsSDKOtyPTQb9IIRGeRtLsR1wkv1lOxFbPavkKIN/1W0vJ9oWPYIuRB30598yrKUfPk
Srqv4+Sh7u2NFllvlrl4sa3fViZ9zzIn7shq7T+jBeDRYWOQ6t0/DR4lN8bSlsGoZd1GixsEGOHQ
7sllfSqVIQ2k2KzdZeQ/2igy3XpJNj1NRzghSudXy1C7XA8RW0sFQn1TfZwj8YNTj95/WqcrOwCf
67TNAzQRL1MT/Vh/XD8aj1zj/TLv7Dsl654mAxQyVNrBi/tlp1XJjR6p36rUvOvWtMahKzF7CPvB
bdoKjEbFkqGPI8PNh7x3W1Ilb83a2VdS9zNv2p1WCqRIsRO7ipl3PieUTlEdPXWh/lhjEkCN4fih
ZW7NoX+bzPhHW1u7IR42omgek94avLEfTkvZP4xl3gadMztB1GUPJFPcRBK/YlLTFyMzv4d1/N62
xsZoQZhkfS+SzO+KgsbmcK834kEkzjaXqW4HxXmZR8PylM4gInaEXlHJ+s++cB7w1/bwnnvSF+qr
PqmfpyR972Wld/WuehM5LRwdBcIGgueBK0jqRmURqPq4+NrU2YFcpz+SNLN+x0rt6aKD+5d+azXt
eywvezmK8VEoNwThLptpntwSUxHMdm2GWoBZ7y29zR4LzECDNFNu5qbZl7ISApSh4J9zOlW2eYiV
TvVMOmS6KfZTP79DSiPVMIq9NKleUf78yNLh96jNd2OobZdaPwxN/CTK6mA2kNSdHI4k+UiVQ44w
nBvJ7ae5cbPReeqGbFeSKFKoYdAomF9I1m2F99886Psa7nXS6V6KnWc+xhvw3odGZM/NUOMjWu0H
9Q1Km9eXWiBVzT4aUp+L5UaRLL9Q47c8Xe5HotQcRRxkQSSoXBzWTBkLeoyQ8n1NdKJJrI02UhpV
P9mHfHqBSpMG62BSQpZvV3ryoAVaOe5r7jVJv6+w85Dz6BDr87Fu7CDrzT3cy8AYpXsCsPw50QK9
1Ki3xK/UqL5FWReA5u3iuNBJsmkUt2is1G/Uf5YE8wII3B0w+DIpQSOqW/QZ7miZj0pTYsmbQTNa
zOagFGFgFeb3SpdeUg3I1OaGSOAo2ql03I1O/2io7M9xVaGFltrHekzek6goXPrKihdGqRPYds+v
N/dOvEyuMTe/Y2e66fX+G4SmdzNrXEkPX6e8emqYNv2keRYCqUh/iA0QdM32B3X0ajka3XG9c6ap
t0wW+wCRV2O/iagguljEHtzQ33n8Ppaxt9TKo932r43GrDGa6WeSNlC7EPvyx7u9GUMb0mps23PL
q0xjn1rtE7EDNx0dCzjS/qTF2En08IhUqF7GKZLqE7wMP87lhz6tvZkdTMYdJK3BO7OmvZEpOLsa
kLrDnSdsEviSJdlU3U51TtA7D1Wa3iphfZ9GkLzCpNk62GFYWr1v5OxhbuTUQ4qL+bS6eFqWY/21
AoztLQFqbylzMLTUt1kpPOZr7qr9q5xBgzKkuHArEeZErhl7A/TUqHBpGNK7Kfw1RlChxsNYmF4l
6qBr7X2jd1gu68H6gE73WxSjH+o9ktaUuPDOk2yYcXLDPK8Dlf2vjESgtfa7OU68b+UpoXXo0vuH
Ezobt2lv78CUYd8aj0ijIhKb5xh+AM2Jzv7VpD1xrUkgsOBopmnxStV0c+7csaV00J+KW2ARSC9p
YPTvSzuykEnCk17Xfw0YowtS5I01bSCbucBbIsvoOVdIoHcmV17eQi5oPKaenNZdQdMK34xqF43C
xLfv4yHo5HQnovLF6LXABnuTAVG1/nXmj+dKvhmS/mYoQZtT41ZL5Z8hbaRhSWpPGm0XoJ4MQIo5
akn093KyUZTyznGIUueXmd1vFsWunFntZufrjF3yPrs6vyHL+tvU9De20hy6ePipcSipuf4UYldb
mjjlS1jldmZxF9bJbVylJ9sqCcZ0aClhTxLTlmC10gEggiryhNx5hSzfjdjZJZFwMc4+yFp9Eo0M
5265LwykTJl4LaMnkUZUnHl4kDpQR0IeSHN8LFTBfP9V6/Uu5GBcUnIK2snetDaiRxm80g3hG5J0
VWmusJZHA/44KNE76Gbhq0p0G7aWN1eA5EZpeL1pvaqFcgA0kyAQ5J5uVPcY0b5nnYbuXWwLq93T
w3mrNJsiAkcDR91aunS/1E3QA6MDHj2sSwIAaKu3xoOaM4GnsXgYquRRhcylJ1TMiXbSVCnHAj/z
OXUnPy9K202KZgOALys/ZtbJOi2btvfDOg9I0HZVHt5ITlH1lpJPaYbajyzBOKlTt9ogtqTIHzBI
dmkyvWMpsInwEKYQmY+NMu2kGQ6/nuGkbL/kY72hY4DJS/KzkORt1lhurEx+PUsHI8+3jSyCuW1c
MX1fktjVUnofYbOtTMmjMXUzZNq2LAvPmE1AaQ29bumum8m4Om/W5g22RvQs265zo6W9IbkJOU15
X+i938rCcNW4hkFTbntJekwrAoH6k7WkQekgeqom48BMX3/9pGe3TtkfNMGBntpbHEsq/kzEXjtN
v1pFPDiddGfjU0H75wCxCrwsPgCo7Ua+2fqbU3kgpXF+cIrhWz/TP9IdujxiI9nKbmYKRXyfVsUe
xOkfaBL9bFBWBKulIqzELZ5RlDFN5lnlMLu0QvY1Lx/3klIODzY12Qb8ziuS+o0wk+lg9Ygz4XLd
LKK+S3HMIJ9w/Lu8ScygxC5cK27v2rwOJJW4KztUfAcz3FBOPJqVNKQSW9mKaem9tlxuZnuA2zlB
J5nU70LJ+j30ta1OKr1rjOkDJCj4riVkKNHuSMa4CfHru80HTdxqWJ67KbekkfEDeoRBB9nX5Dmq
/rT+xXaGkyXlXtNF92EheTInniz9maMih25MqcHOtNDRS+IsdZFhevoQf6sNsXG4EK3nE25ZcKD1
bWz275NRPM6J/arF5mbRw7sFSs/IW9b6alM67UMdDkdLLnlmwlUV+k38OVOOghBZW2wNt2txNcrV
Ri9Nih4hq+RomuJBU/pnhVOhULMXLkgPk0WeuNvwI1LIkbwCC9sjaf7d9rqbReGPnHo9U3EuqukE
FdOcBSvbrzPV9DmJoxvYGLo32jOzUwXFcOI+e6AO3U3miqDSghg0elXLsxwqt2oX/3JG7cHKoZlG
vYYnidjJEqdvmPwAKf49yfKbVCS8F3ZjJJdJoIX4pMRTsh1b4QNWJV5Y9PoJbsp90iZ0wMxDHs43
ar5aZ2DaxHwmeij4P5bOq7tRZYnCv4i1yOFVoGzJQc4vLIcZckOT4dffr+fcJx+fkRE03RV27dq1
xNZV1Hax6VMs2Yy/NIRTRZ6oatA/+K4vXuohdVcYO9ufD3WW7uds3Xm1fj9OFt9oElSNy4giqJos
vPR7MzOY6Dq4lBtNZpgoWwWAPU8IN8XPeL+NHrRVCI/kK6v0V5m4x7Ye7vRgutmxte0HRhTNqLLk
nrZjeryLUou8q6gSFjU829ZRO6Oiqpyh3t+PfzVdhimGo+6zaBH2uQ/EMbNHNtQSWcN7gNtKpcE4
p5K+7MfYxDAZJCYyL0LKXHet8eY2fRj3djQUNQJhj05nRLUoD5qfXoJWO1aLdfJW+aq8uzRcrJE8
FvoP3Q6fqZWcSffeMnt9TuNxp2l2QSsZ4cjKGYjjINLigujJVNVSBqmvwa/tmidfFwcL7mmX2hvY
AQR2w5efgKB5WpjQkdjGxd7jfHQDCUZS7LI5Pa26e8L9quWrCufU1zOB0RBVfXJUb1FtNLOyxs0E
SRZplV0i+58xX0IwvEj5mTzVHo08jZxRXtc8gapT75n1spvpVNDXeS/cPEycLtJTK/QLsa+DNTLR
Ep59LzRFxoEtzZunRkLObgQPlX5IDFPsd5Hf1fsZJ6FWVF1dfZtjiBeZmCfPkU4IH4Emqke1lpbx
thRt2AS/lkGGs4pN0wdH5WLgLlEhUG02DpzGejNg/2TwS0tCtARuqAXEmm5zXiRtP03aF6GhqBl6
vbWgtKMshiCRnFnOfLhNDHHpg0/IcC8LbgLl38e0Lds95uaZpefZhX10gynSbetgFfWVrtcneje2
VNiZMRhbYgM0/T1LiuTZcqAV/8XNIIYkpTtv8sLhDVTrofbjKw7QpE9WrWfX0yTmL9eCSnc4J/FJ
riTCgz+eEUPADQ5Pi2lv+niNpNlGdm5uAyIdQkWax+w3pTxiQmxOffehEt2uGt1QyuykfnodSTKG
qy+s3ewkBy+nAdhCzNPO3xj6+IveA9FS8W9XL5zSbPHv18x+Up6TVs3rOjAeznksE+eo/EjJ0TF4
kNFr94vVfIts3A3dwooRffkiQghjH0/eU9s6UTPNkc+OW/C+fv7cUkcKfLHRlz6CiX6cjPkhrau3
CSqS5ga8u+XaxMau1rJXq0QUiTpSVXRMwkywH2yhRNwPqbsRfbE3aucv5zFxi5c8XZ7SnhgHPGI0
Fr6pJk9FCcjcEvPvfI58LN4MZhJZ3bpJW+NA9TpS/oSJzjrVVGDWO8p0UceoYz4SOZr1lmviScwd
tibnT7wNEppf9uB9BWjI0NKyWwljBHWNxMQHNcsOF3VE7vOO4hYNJeZj21/YpYafXYtZSQ/JE5z0
XTLa30VFB2IMaOX3MIv6beCuH7GWInAR60Po5cimrcspMTvSZQwNqoY7ar8nAwq7JzIQ7ORoZcWT
al/gOMTxeLcu+p4BZA9irZLQNhHXGqs+PfWVJIAn++y09CqrkfNZ/FtHtUh9QBNH45jHpOPgLAEH
kzkFkzccgaz/ljHq52okYBr0NyPVhhB1gDhsYot21x4YAG2dcJ6XJ2XQoLC+zU6cbVyCGGyGPLR+
szeoG4R53OzwTgfbL6E0GS9FXri7qvZOKgeYWXKWKRAVszDy7aghXuJ3xwXhuLppD5wWWoXibqsu
UrK9IqETUsBZbh35OtrLZx4gc+IN35RqD0FbbsDryMSN+MUXdOlYA6G7LNOT32af6Tx/ttJ1OPvF
AyKVjyVWOeuanSlqbJX9G2T6Vr1nDv7SIK7rVKfJy1+SCioUrxlzGmKcQ4YaHGvTipIx3bjEqes0
H4wu3aLxAI2FWZjQTXOxq3UrjMsBILnaO512DIw1gh94tCeffL+75Jx6WXw3hiDLDEJzhnq2yofa
z09jLJ+8pf4Oyj5srYtXr1GzdJelSrbMCT6Nw/IdFHWEZ8RZdwlHMzmod1hZU2i5r0aubUcM2OR8
KTdldFMWmlZxCLyR8V8CIzhvWJB8o14J5/mgu8NxtevQXwu0MBXIR2GXWJ4GlRDBXPoY2+6uT/2t
7SaPzpAem8L/zdLlxSFUT1ubAaPjlqEnoUbcO2mAKrWzL+z26E+cLI+u93TRtipd0gTpTTCe9Nk4
KVfFAshmecrgeygLOPFPBhIdesIJHMcPjKOs1n2clQip1dfJLZg7lERTmr7HNNB49vyiHlTPhnv1
UEU1XafCj0QzcQtvPhlyQm1kMOSG+lCUWfOjO9ShXvTDxiiWHCKR/2HPzRL5Q/ZQYN1otqI9iwxl
CKKpJ4Uscx5EPhixCX1r8B8Bkw9dQ9t+HXq9t+tcIxrd9FhZ83aBueoWHtSSYteBhdFI8l6YFE2y
94QmIYsWiSJxT5m3RxQ7HLT41Pfzndo9vd0/wKJnBlzm/3WWbArjLj5lI/mXnTyvXfFKMeSWaTq0
gPJtsarPYEi+bFThN+4i/67NcBRlRsdZVf01+uoDYXviS46MwYAXBJsLQFbsaNkbd2nj3sZhvEcG
+WwgENxr5cXkISt7PbhabIOT2pfRzj+Hgc4Oa3hS3lM5KPbJuyuCKwNOvi2hv1aBlkZ5xuRloFxm
NM1Xe52+FuEd6VV/7UprP6zzR75Uh2Wyri1XmhL/LOUchEueOhv26l1imU8AV4g2NodsHi7atHzW
StoXQy8XeRK997rmy6/BhKlNWQAtmllzsfTiWC/zAzFBtREeKeW4ggI29wjRHm1H3idWwVpYOdCE
Y4bgRcfOmE+zXe7UER1d7SpIdwuZPdHbY8LWmcXG8TpONVe1RxyVrROIWJIQ1x9g2a99fqxGuc/b
8dBqFvswgAcKCzIM6vJuEf5eY/9I/gVSMelD0z7OY9Y9VIQP7VoR4xhEkR3Er3pa5Z4PeaSN3ckt
vdfeWbb11H+aWvOQjeK9y6DAdcVvvlof6hwi8XtmuNRDORuX1dUf/wuRtK+mIdQeU6K8qkPKdio3
c+Djo7TmTJK1d6rlqLVkD+hhRKkUL2Vs3tMPeJ2M/hYkw4dw4kNQB0+yii9lX/4M7Fh/hOWYy32a
lgFMkOS1tzXEVJdjradwOBz0VfPaJMwfk0slu6tvp5/g9FHt6ocqmy6uvtxbbTVsTLCnzs+MTZOY
v0MwzgxiNr+GpX9jI7+PceNu0pSrjfn0pxw5M4OzMlYq7r6d1ouBc7wnFTxWsIAZj3VbkdDeMNSG
voTymhmSVKazD34c75WNzo327+yPzwKDK4lhmQWNX9b1nZsEb31m7uaYoofVP0mkhlYk81XY5zbV
wWolkUJtgcibH4EjrloDEZnpMpd1mU/dap8SiygRfft000Db2+j5+JVaI1FINjfg8C6TTwMjo2Ig
9si+/61sGXldcnNy+92Z6zsDTwEbLdRZ4E3hodJg+el2MnJsRfmXJqYwNnEi6eRaUR+7e71AWHq2
mERFxjZowB90Z5ZpG9be+Mgwsgr/Ej+XkIM3Q28e87w62bI9lVl7SxxotVaiP+tJ/LyU8mUEpdp4
PaI5WuGePSf7yTx/FyT5r1kkDy5OanAR4VAflwBNg5wu7RLcTMiUfHV6y/NsHzPSLrKNcQdX7+iX
I81fy7rLSUI3Xlbd6nQ4N3IJoVfv2snaznW5w9jsu44H1RimyUnrantL2nzInCSAdQpZuyie1Ivp
FAowt7cyta0NlNQo8T189WDul6XbM9b5zXS6l8mNz3YF3zVYS/Cl3qEyk7Enc++wIl6zVoRmsEFP
rdTczeAtBs3G5ZtPvL3xRNugoGUeOWWAjKL4VPGPZvTPtVWf8prQ2SvJP8zJ/+My0Ja8dd2VDKfY
DJ2dbLWBNjBPLss2QKkTDn2pb1CWfpN4LbSs9kPpQJ9Z9Q3Z+D4no40Njx7ZKZogb9jZ8uSI8mUa
6vvZCPa+O2yTcTx4Oi6v9x8g5rwjwPCRWsa1DtodLZlnIO/LvJDOWIL+UtR5Mnd4CZrmoWZkFMWz
Imr1qSFN8UQ0DcZOxRl1lt90+Mnt6gDAIJ03sB821sgLyDOGQVSMM+nkbcztSz+IC3kHIUtnS8p5
yNfk1WVYrCNdrcxRZKFNbQCXMwjwMwy+2VAQb/BaYJQ6oXJwiiuLuGLrOQzjgTEajnUZrZ78YK7Z
vpa9E3UjYzaH5Fi4dD4wSG+zdouMhF8CaddxGBcTg+oyNXkrCDZidb5VxRiaX+dTUgQ8zYjg1UuS
QUM3fPAEAn+XIw7dMcx7icuD9Kw81DKPs1eMH6M9TmFiij+5bXy6xXBa/eqYgnr6OhhK1j+aHVBV
1UbjrGE5grsZFfDQUsvXyJ2hm7tq8N/nRHzm6MZxgO6YTX0/dt0nmql7GmxuIu9fMYVIVOs0r+pQ
1nKNt5U2/mOr8oS5vEfR89Tqy8Goml+1IynGHaog+SDBBj5wv9bYudCl9rz4+tkok49k1F/R/Nx2
Mr9SM35pJipGnOi73tXv1iZ/RDziqqMIHeb2erL96upqfYsjL8kEu/a5w55llXYZWoFwIqFSTWuB
6kmb8vquG+YpMlxz0/VxFjZmfYRF/3cxkf+U7TkBtogN8cc3262VkKXlHTgc2C/z0Jw53fmF/KvJ
GAU4Adgviuowam0ky2LPpJwI9SioudyjZh50Uz6hk/1Vizw9+Lbz0sXlRBHJ3s7CvOHiz4nyqbJZ
v03XOMT/3lg+fBOAAjcPlBr1RWz8gYhH0oZv0ZzVzDF1ieSllN6f2SyuvREcE3uix2nCO1Tit+iq
hg5yV4QmH+/n4THOlnvPqf+owLH3yNNoNzk3SuQFyfE+Gi0o7kS4P0GxRrk/HkfPeBQDKLnGKZB5
By9+oDff9e6brgeQincpnoSZRg/GOl0Kan/OMj1otEm4mnZX9eVl4cZWImqK8zu1Lw2AjkpYBwMO
PMEXIkeZxhGokjKCLfGkkiPU9vfl3PyyBx+a3LjIufzbjPo5l1LfEts0Ybdi6txW4c3iLV/Ss1oK
sylOlURBhDxnR65GpwbBPHoXS5NSgxKRaQ55pHXVzs3W76Kt603itrfeo9bX5Kd5RtyAkZn0sj4U
/J7o/lkYbci4j53ujRc9cyMzLvd+jtpCqaoX4mUd04NhGaHKlVvkYBJZvw5d/1ON6TOi2IdZti9d
npzzBt6gF5i04+ZfjNkbwtnSz7oW/G0y425qZnqrx2aOliS+dzQD3QGzvtG7c6za5m8lc0LP6bvX
eZu9B36Gm19MPCOT1TbmguihcCwF9bm3NHP+toH7k/bVV1PRKWM02k7aybBlqpAT+b04V6v97Gu6
tQn6ZOd7FO8HiPVaH/Nk3S/S8e993l3QAnhcCyrnknGV3jzd9EzfM9TyJfbd77WrptCjMBvWpvnu
ManmH8Rc6MWTOqcrBYZwzJ2INppnG9h8RGyVsrv8nWNVvxqyH3UjsvDPibkqUD8Ph0zrQhV8kXn+
ZokJScG4ubBuUiis+WKOoTP1wLCL82C7r6mEY8Gnf6tY31hVc6PNBr2L7hYX8j0hJe3l9DjYIOgj
GEmttSdGsp2WdDxVmv3IGfls4rq5U07XzmZ4EF6zI2KJjMaoo64oqhDh299pbL/X2b7CQURRA3W0
fCnDBKmLdsLV5MNPoJP2l7EPEEobjY1vj9I+OSWYZBU1p45O45ebVpHMHTbIgAiEGOLvQiu3VrX8
KTvtp0tyfaMLAp5lzQ5+255oczg6TvbETLXHEVej4U1qx3jO+uo59+OdMNPyaAbjc2b9GBMTxfI8
eVtjy9mabf46UfyfmvTRbdAH1tf1qxDjxfBbqt3dr7r3QhIXUgR8aPP+zsmKk53Xpz537tOy2SoY
nGAGBN8ZiR49O6LpcS8atJbsRAX7Y/XguvLTCtrHQZro/Vd7oY9HRmW0oUjdcZMk7TH3p4fCqH7U
Heu1e9bsObSX4m7UzJMyu+3YXPR++ps5UKnnpixfe8F1g/iNkJy7lzvuhw4x6xdOOVXDiup9MW56
i5hCCRRT2aG+mXVXg5B5ylPrWHXjVmSMLUj8zVjoIWCpsQlK/QkhjFNmjOe6oG2lF/tqHBGYW7Sr
242fppz2Sed8Fmb55PkrGIEBmO73G/raD2jvIT9Cg5wylXDwo0QsPr1LFL7omLxb1uZOB36o9Wwr
NLcPQUE7Cj7+r3SChxWL42nFDfmbbVasaJeP207UIa4EENbCalODHuuvpFkBI738VjJyqyip76wB
YX5s7ZQ1aS2OnB38lolbRX5CoJZJ+8MfA/4G80Y8sl1pbdPHdt8KXn+q7Uod1g7ZhbYM78xCBKHK
RSiYThUmfvojRhavS9y9Npl3iJj+UBRBU7190Cr/vkibMy0Nm2rIc9oVqzxCDedeanLrQYjpe9gK
Bl0FY9F9kRwcMhj+VqZ/lFOtolmiGqg+ACmF5+8nzCaMN5zvrzm8Y+K2pYDjMRwqbg/9PbRryutQ
Pql1VntSQbA6ZSyAInBLQIRqnyEVg6y8NctnBZwpMw4M71N7KL3kUASdQ6DEThhevODDiB3wq2Wf
dt2+hO5g+l9KtH5G/GSx7vmieho3tETs1smKarRwUFm86mnwIZlz6hOVLa12WtFuyNqzyB2EzRnM
1b9Z2A9mwih2ykUhLAp8o41dg7ppjfXBwAlQfslixslUsEKKmI5zp98Zrha5htLBxKLBVEAy7a5t
nhbLPKmnSuzhNZk7AMQ0TOLpFDdXtGnO82Jd1FZrSsEuGMZw7Cgguhe2elzdfNPfMKCbTmm5M9E9
QSQFSCVirBiKMztGHm/jnkyZ8V2sEssR2bNJm8DT0HpHVCIoQ7y3eA4lPMo1VfBQpP69TW2uss0D
/WxXcx3vjAyMoXgKRPFMPZKp7HRxzR7jFcUdHZyxKjT0uwAF9mFyWWSDouwQwvpYe49qLBX2xqN4
ASmEe5n0NiqpmpLrWOalF23k9TsxCPym9ujm6XG1VqJMcoU8PjAaBmkc6mphDxGoMkH5H6zM/hSW
jHQCbGH1avsovArX7Xnwxr5kdSrig5qIN+AksNjBtG20IhQgHBmAFwN7+Rd7Xu6nVD6J7EXRBLQh
CCtv56VGZPe7xCUn57ep2ndslG56xoQ9qYXyMpt+vUXfNpmzr3xxWNgSrJzpVAf+QmfDqfviToXz
R7FV+Cq1sTwSdOZ73Kayv8K/C3MQg6Gb9j6ttVNr5kdhFZE3yq0KLNXW76fy0WusrVy9Tan/CJMz
Ulw4R543RzaARE9BphNT1MrvxPTC7r9VqLu/wbobUx/ZpQykSh2r14X6gMLhe7B+y2XawnDgltmx
hOwsldv3D6KZfz293PJP1Ntf+JHa9yYDqWAdVKQvK1sPN2D5Jx5N1ZmL5k3typyNyyng2wewwhiD
bop7dfz5P4E9/feX2iflA2YztPp10DkGJgSkm3DLUOJnXdnSchrveoVIkWSoBTCqf69UQGgq1bo4
+U5OkAXBhZL1JDTtWfn3WkD1FfG5gC4ikIcKgJ/5WuUX+/JphJnCvdTBT5LbG7SEt5gNllHByOws
ipacf6QuMoYp5utNVWwUqcHr/jQVMqOgKpxhZd/Vr263nKvqqKGHall/2YQL8jWa/2x1+W6Cbzb6
CRMSPJCzt3T9VqFt2bmPYN/cj88DJvM7386qqpVU6V4WwCdlc7KadvYjtC8ttUOmV0cp/xAQTvRT
tQmoQqkS0YqNiaF+mo23XY1hxw7n5RWajIIKMR6aw3kU0RzlMj0m2Y8M1Dz15u/YnbP+DUroFk3/
C3KjEY/PGZFwJdX/VadGzE8th5L615EjjGN5mEZ5ENgLFkh6dGDDaGu05LUeh22FVbQ9FodFFm98
gP+olT0VO3bkQaHc+QrQLnedhBDKjuRpF+2Tsi+/cH1lOK3FDpWf4MkR9d3SqrFlD3KjHptVUF9z
vBfaYaJgys6cqG6hn5gbbfn536blZKv7M2amROHWsWBuXpyLOv0u1302vAhVdrfv7eFdQ+pYTkOk
fv4zyuTY9ohM1xQ57nwZeMe+uHFrvOnR/4NrUKVnxly1prFbOqZ9pylF9i/qIFGrTTgb+5DOxkat
C0SSfUmyty6vSt8Yo7FQKeAS6oYrr34LmuSgzPAIiut0iKFllv2qsP2Czi5mZeyUF6sOXnCk8WzP
LxUhCatpOY8CINjM6GlGlNTzXjXIIEb63xHusEGqhOZgTZfB2xXeTophKy11nFmu0aU51HtS2wMt
mv4BxHNX+rAsgw/OhJE9FsOL2oPqj5Sh4lQq36vHNdV3oLQJmTkMB4unmF3KEE0d9E/Mpsx/1R8o
c6C2uPaZEj6xdsqmq+fECrSB8qnUQDdamRxE8GPlF85KMr7g5jAY/70/7tUlEjesLAo4qss6bUye
KO6YW8oLagjWFyNyBjusY14o6102bzWDW9WnfM4Q9WdeBaRVroTawvMYc3oHtqVJCR9WFLeHqv7W
GgEC02u6rqEqbLPWOdca3VMB5qHB8MRN/2e6EC7YqywOnWxIgetGL/KQFfBB0hP5TD/zyZ0hZ5RP
fKEWwPzmJZhwGHnbLLQz0LXPcppiQHdzzejuhBWjk2JhUlggrB6ngjMw5e5zUJ0dxgJXwHMLBlUa
9mlJ9GOa7ZkmtrG1VxNJA7WfcMgllayCLcCpZXvk2KleB3VgM3eudeE4zYn8VDn/RKWPte2Xe7X/
/jtpzmMBuQiNHYNQ3Nb2efqN+WTe6K6o5FY2HXN4qBrDC09h3ZnVoYYDoL3yPDk5HPKqp3wU0LGv
WdFtVW1UrW6+AAzwieFUTEXEasT4/Gquo960Lt1MAt98KKuvdixDHbCiT1NcXbuFZkyC0q73j1Xy
FSS7BCvXkZqpk8SdLyvChmqnJn4kx3XfsJyO9loTIxAczNW8d9ovx6Ku1fz5bzX+e8q+6a8BoR82
QH1dMZ37/MLZh+pwp4Yud06wVzZHhXkq8SrcQkVHXIJc0en+tCrkHZ/UpKD4CnSZxrDX+l9W+98B
ja95vr5gHNQ1zMYPdcx94T5Bnujkh+MgoXfXCDv89xUVKSNhU8Z2XvMxSlHhJQISmJ8kCSJ1Zgv3
NzfRNcM+Yfw4n4EC7JbXZn4i1lN5BWqqKGjY50Rt1No/mRL8WvNv/RpseZU+jA111NTmYn8WuEZV
/lcHmM2p6/kZaeU9U4G15tqwsu66I1y7DNA54t6HoU9XK6XOYPQuq3hUdz2YNWWI9L3m7KsvxR2Y
vbmNbXp1EVjdIHz4gdLK5KdnKzH3GOoSU2An1h+2nzEUVIb1f+GKsbpQt+N3w3zPh3rrwBJV17Qs
cbM6+Z43+oPF+2uqE52o5wpKCoJ25xKQQ2jJnSbdbwpZsC/nGUM5Vj6OXXt1++5WaM/e1CL85963
k/vCRq1mXHP2qlOwNQPEG0AS2ZPKT9JgwmtaN8o99GDotgIAyBzZYSrSkPpVBUXKshCGKNvGQ7ip
c5w7KdRJnQeNjoXh0KfDpqyNN8pTT5N5mVdkQojbOhnvLHHPe48BjbrK+GFrdPCF9LJSZ7M/5Hh0
e42pO5NsV8MV8/LvXnQijnMyJh8gDsDoxRu9OIwdpBLiiS0i1CE+bTHfrJGRS6DFXXD/7wRxhuXy
lgkL+qJ96LzqpExfhyjFf5aHs8GZnnyW/ItW4zBN7H01LfBHoet5r16/IqbEWqjjGzvB39HL7k1q
rOQmUDMbcw7LutnJHEikKfYWYXDKaAIVA3vA1YnlHPRe7c7esa+ygPkq871yJj6bibDSGOSdula/
fDrDuzIBeuLs8/GzXm7KoTg401ZL3rhZsyejJ4zmr1TkoVxHOXwFSvuCwV1i+Dani96KK9S2VyWm
T1qzDWR8HBSlwUgfF91SM67Zf9wRPksq0iDRYd9Spsoh/CkXntjdPm6eIQ2pqJtvxZXyhvPgqdNR
Pxm4Z/hCCgIfDspkjtP8uNan2X9HuvQeP5/Vb85Qb9TF+UgJ6J9J88y1dK/ex06C5s+uY2L0xqDf
h/BnJq52Ev2sBr03c3o3VSNlItsDO1ZfD9J7qUg6VGK/1GgFmdA0aQwlysfCGPNyVCaay/PbPxPC
5vhnEHmtwRpKWlgyy/3HmOmHX3dGtHT9HnwkJidDx4h1mzjBmi93aRnjtDRwC1NFuFbW/6gVyVVY
vhCfxFQ/Z0pGfA8lO5DShLpeH6k9RoPAjUK6WjANGUB+4LBLsqrclV9sWvXuqM8sX7HLLkXG6v/L
oMzt3NWHNBHvspUR667YMNhULHVV1zv1IGx/6PcE14l9r7IvNSoh139iQIZcWdocz6+ZRIhUKppy
V/SPcfqDu1R5CntbJxvFzJEMEBbVxTcbPWE9iKqHAUReqGfltYv5k9Lew1Q1B56XlnnqkEv9SjDE
gEreWNwAzrXVe8YTdMSN1UGzzZceudwGiiJtfGHcOIeargweNudD6r7YY5AIf7tmean8+uIIsTWg
GM8DGzxgaCx8NzeOsu6zdQPmpp7E3CLng3HCwKzA9INe3C3k5ayGxHGCJRwa0hUsEWDJj7LILO6/
YI6BIxI8+9+N2pvFNncBHp63qb6zc7XDrBPZk7+qYAndStyuH6n4OgMtVGaNmkdKmVgnR4Itm9Hn
pAKPf+uvX4VOQ7C42cMj8zojzXSPjTn+gSGegOzKbbEyADuYZQ3zeHjwzfxbryDvl9VpBWBxFkir
Pc0wKVleI40PoyxOgdmEtGWENKRDsdIXe8NMYPicii8AoUBmwGw6MK5qsrrmvadkkuzk0Lkt1QZ9
uJmadx1n+qQtoZELOg+5rWaUNtDPG4hNKfSqpRHogBL3l/RfORj2FBKiU+nfQsiXVlCE12uf2owD
IkQgQ/tZh11oIOZkdrqFXHyAVfi4+E3UL/Wd1XPuUvSDD5lYUAXOqua4yPa4Fukfe6i1LeQx+9zp
FLr7AFNf6MF3OlUPazbDGuzp3/FS/zFrqMmV8L2heGoG3Vsgp2msf2oxW1KCeW972Cc3mlL+CL9W
XLaAAYG1Mz6YAIShkqc9rFn3B6WJblPzYDdmSOioTA2vJcMHNvlMYdBnXtEm8ePl7FN1CotxBTiC
uLBpbZPwpho9OkmcA2OUHtfM/23t6V7S+AA7pvpwunU+IcsE9BTfxwKtQW+1/goajneVSD5SBCYo
+9Pz5cxEw7q75BDOtEczpl0EmPsE6c4ABDbPwyJOKMrRSDXEn85SQRi2hznMS5ipbqs7W3tZP+vY
ILUu23CQCaR+nbYYbUHPOfVcnn3KlztGRt8yb37VkYoXeZ6eUgdFLuB1Wurq9qOOQepnyzmZPiBf
k8gHRioO5ypOGtpfqO4dMq33HopUnPwsyfczjH2YcSutE4abYQFzuqP02ScjoLcf0D7bLGaDppAW
v1U+PU5Jk/x1S4yXNaE9psph0qaiV2QOdVWkcoa2uGaZxuiktbj6k/7a89xOEzyY9gjXQtb+/dIl
jwJk5KrZ4hkI+Tgs7XGCv7lzhulkV9bVpiwSMQf0aMj5qtOodgVONbc9jxJO7rKze2wJsAIKeUxy
lL2rovkpudEWuJ7WxVjuWgdIz6j9FF3loaGXIuZFr/QLdFm7YV61RSLaw0lnru82SL3pDtFacTZp
i4wofCSALFKe9S6gUtZNLdGQYeyqZER+epBfWtb8UIfg8JpMxLZHIJQCw20F9S8zTQiAjMVMIiMe
4z8LDSCRnnnIlhiWY34Vdlm/c6vNbrRGwtKprbr92IrkvFQUkeh/tNOdgKiPlppPdddzrWtQ5/ox
430cY9ezdhxUW6Hc+WEup+ym9VgR6JiU3YxIxjD0BveuDCr3gkCwdeyD7iB7+xR7wUEH1a2r8roI
AiuoQCfdhL9IqWZnDUMfgi99Nzl0NoiDrqHRuYWzYRJAx6YDBKZ8UjyaDrxa324dYFl/N1vLEEFI
oXPKGznHDmYjF8FdYVGLzik79IVO6AZFYzvHU/5sQqndSaN6ZvALNGQhDr5Ow1iZfNay8zZZUdyq
Av8cD9j7wlysfcepa53qY2y6cgMgAUWzY8ZSTOLf0GvLBOGHYfRAeiBgpxJK7+oQIjvDw2LkD65m
OwyjRievjgGaSf3jdLwrU/dvRkelTVHAJipn4OttdbWt38sL46rgn0ISgZbpAATWwxUIJadAL4VF
j2FL3yC8L/h8gEcR9fknmbmvSCkxvWOM/sfTeSw3jjbN+ooQAW+29J6iDCX1BiHTDe89rv5/ivOd
sxlNy5Dga8pkZWVZDeZKH05AqYQaYJX0fbtZvE5KaxMXLtc0Uc/2xAjiYBrP2TjCMPDxqxRP9/Ik
NQUR5oFcTOj1HJZlPUT3wlQhtMbjTTptA5262WDtWKwPJDrgAWE91bFQlo5XfXW0Aug6tIEiu+rR
rNDHo8JIDoKn1m6eEhnn45nJOigA9Rj1SfsaEy7XprDuc29fzyEN6voRyPVKJ8TandOn2Db/Wb0n
bWIqle08fdLVwV8VSWxDNotRP3cUYurBWumFDlm/u9CEt+moY5WkiIApAX211if0+Is+FHQ0Z+F7
FLsvNQMFVgY4zI7495y4qOAZjrP1x3RjptNaY/3MvH6e3OxWaNGhiZ0X1fIUfsGjhq8X34qapQAT
2QbxjH6t5gaJLiUdTfM3OKuN5ZSwKgFpoRT00K2QjL5lkfaJQIuzclKE8qrQ8jatAeOD7qtxXXtJ
tnCN7B96OzddrbZR3au0+dmA8oq9DJTyM0KJvlft75RxWcw6mf82FBjKodk02fxZlcq1TbR3owbV
dPN2B6kEemxHSlU4l3RogaBgaXpAY2kb0PSrdzRAZhtD4YZO2neP4OXC8uESZPYpRqUN/Y53PR7X
tpG+I65PEU8JXvx+OjpVH0hCT1HAHslHKorURmtcEEM8UVq94zi+K4eBTeqU0N1k9T/QtDf+EHKa
lLchjaGaEUX0DD2ir7YKCVmh3Eaz/aqNw0kz6MG2/fZZC7Uvda7Ohpmc/dqPF31ZdMsZjKFv3Gcn
d997ZWwWY8CpthgmvBtnJORSaNCaFW3TyPmMR2OmKEcbECp99aJjrIJRNDsrapcwGrWFmSWvSUkd
va1zddeMwh+MvXDdkSZ0Uf5l++i9p/R/GFnz1FuEEWZqdpDYxx2yuS8j+k8LvWjsRaYw2NvUB1r2
qNM3cEUVTwOjDp51139y9OmOs36tEueYtyS3pjVfEaEkb63jNypYwZJ1lp4jFiDjyhPm5GMGyOLp
5w71EM2Y140GBk0PZ6rGz27YHiwJEJPAo4O3LQAqGvtFz72D68xfcNuTZTk2DSL2pCF9qB6YNHFT
MTA1mpPwYc9jPJ8q1/0ZDSDLqB8R/VP28GKaUz2E+7YcE3QJg7euHe5ToWXrGHUcKGADB1M1F1Uf
H6jBopGh7CAaRBRKjZUzwSt3mOUsjfJlnqxJkJYpPUYLOkZPo+XcqiyHtzAPwxJFq2wRYsbVibRE
7zbE7fsa8rjSl5/dUK6HlkSlo6G77mcKXIyZZuDjbzUQgWoqPUZaGz1nFXPvVAPgMlfOhUEfeqU+
uRpVlTaGZ+NM8by09GqFkP49A7ns22pfDf4VyYGI7kUiuZ53UnLtOaFUZHbakq6dEsn4fqax0Ydp
h5WrjWedN1rT2MpeO/56sqD1hb3zRj/21svHiZk1dCbQg0UHcPYMQ+VU2vUdu7GjbWQNs/PJBD52
NIAjLT5ko54vu6QmdSsOPnoM6ENQmlDLVUFvUZg0l9zyvnNn/PaqEkI9lxSC2WVO3LeaUeM14zDC
1N6WpQPxL19PfF9hYPPcVs9KTNObUgegk/o6Z2xQphi7yKme054ucYtpCkUZMvZGOypWsW2hYdOs
/xxOwDtiz3N6cBoJSOWOOpzsKSX0syf13U2m32Ryn8NyOCDz/WTp5bYiQQ1q667l4T5x++ciHU7+
PL42Lv9OvJPp9RzvYShW/lyfo7HetVTLV2buUF+MxqNrx3sO5k9mJes8Hi61ox+UtH+p4BehdbOq
Bp3wixAYRTMnXAR+TkUm24Sqe0B88hu8Ap07zm6vBpS2sSxE7iiD0YGrCGkIkgw0vwR+PYzUFayy
PcXPH9kQHfqiq0f6gh5n2onHFNL48Mc1mqtl9Btu/MnTU8aMQACZFZVKQru2tAqaRnCkGksMT00m
MhxIRe7VoGuSUJqChXY0wuQCdXsbxv6lB91WtfLH6cZzTgA+5ipjLBLls9WcA4q26AbAXEDL8tAM
4VEbHCAiby8/7DtnBOAJtyWgBR1nm9kKNg5kemZQQRWiuaEo2TrjIIdOi52nKpw2CMSdM1f/o9FO
MTVIRrJYDD4AZuYGVqENZyof98aQnUxzXKcJsAaYpd76e/joaNsn3kc9wdkHR4kRVqP9bOEmSBk5
IMWzdtAJM5zKOgAKvAHlY5E0GJvhTi2R6Uys19HSn2MIs3Tp0GBH5bcXRB9IME3rNyPNNiKA1Nrp
RhrMc6xpD9EBLLZOug0iopQGaZeVznbABosQxDTstd7endLcRjret0qDxazRbkgi2Y4tPEC4dlC6
dylQM/nITjyLqzYr34dHpA6gM9gO3iNNkj9Ope91InUH16+jUldH9gsNDj259vgbOd6hd+xmgzLq
Dr3Y1ViHBLjJIUXTNYVp5fWFdOODJWjZBYEJuuxAT+thT/h8ZLYvMqWcu6qhZznXtmS4K3lfTZMc
OjyOZGd0RPYHt6Uhw46WRmdsK7tCrLGgD8uLdnoXvrQoUtJ1Rl3V8PcloxUocXb12uSqo0XYQ9Lx
NsjvAT+pFBBQUeiZqtEI8TXMyDfdFpVOmlrGPNho7MjEzjj0l+h5+pp3xZ729DexIBUXrDMo5rLK
1RScnGamWThZjW68tQDu5jR6mUAo0ZHc2rbxx5pZNXXILz1d3b7ab2uSRM0tl6K315QQboBknWlY
m2TnaQ45gGMit2Xoibb0buvVPndXpUhCDVd36YD2dDxtMJya0qVbKie8doBIdN6wgS/L2GA8i2/d
SnvaT217R+zCMmnvFTvXGvPFxoTKQzi11ELTPUI4p7kI71GLOk6cvrmEvy6kQASslqMTAeHUn1WF
y3EnH26HhVBthIAEYDXglEFvJW3DI7oJ7FqmpAMqcka0cBm3i+TthBtg/y00QGgw7X/HWhP95eRi
Rh1akMPwRjloLcvidfM6DecrecUhNHObqZYmrBg8BVf5bpCH92X6VgpAP8FnJTsJO/W9hFMUAbKr
DsXfTsmuZLDv6cz6YJYHJm6jcf9XybSF2tXMGfZVbFiM4LBCwNTf6kAJICCyDBCi46oGjIE1rtA6
HZpvNDv3yLYUmzCzNx0qETM9COyOigx2txSTMGOyHPrO474+V4Wyo5Ed1Qq2iSaLfKOhSIGOg0UP
kM0WWdop4AQ2unGsLJsEngc2TC+A+IRswDScWlZSbYiq5jeGw956eiSHtDhZ1J/0+b0hG/TRW3Hj
P7laLwOaVttfbjctC7pbr+mFCxHBgi+ItA1iVgdK1L0hqQ7kA9DwdiTYtq1NE2p71+j+jG50jOm5
Fd0Id77ZMFBa869vTwdnSL+NljLmNNmH0Wzf23Q+wO0rYL7Zb2Imi7Gl+USDmzKe9GRYkTWjzwGT
s7KOMSGQioazuJGx/Cw67WP0/YU9RDQwQdWsO2ctA4TD8EUd9YNFduRiTSCdPLVkMZ0Age3GDOpD
a/nbDtK0WUcvg509JTC/7QyiDcQHDCyfu0gRj7CNp7Gkf7PozjYvNtjvHtax7ChhEcDK1mX+eG49
FCRGai7ToY5RFlUIJPryIDBiQ6YlX8l6Xhw92kWp/tRGNvWGi9H+FoW+ikpvU3oR84ta2oOSax7x
4Eax1/RPCSPoaJe4lS7u8m2M1BNSTksCasoKXxHNJYZ9ZmJHC5eUPWtYFmfo17I1RTxQAO5WXVd/
iAGlLR/98D9iPuXHCVpiDVpZAw5KHHnS3SI1+DCm+l/QvlMaIHJeJiBrmvSdEuCBaFNO0nXUogbz
2GklIdH40qbR14x+5Ny4L0YYv0RZtpOVTlzIvsCtFZ3KdIVA5OnXfIiY0IrGtPMIQTQogNOxG3UP
G5cLDwN1O8YxXBkF7ZFkOzPkBdtCSTuBPtLa76F/xK5cxLeNaranI2pTWdVbWRufhktzBWo5ajWt
EaFYZQ0MsiBYTQOiI662RqaehWrH9Gh2yN+O5c6kwoz+OvhBduvr5mnmAsdTv0Gi6zjhzGuyqyAq
XjyHf2cOOmjZZozNgz2/DdoX6N6SL57JQK8uW6fltKPU0bAtegAbodgjbH/3UAh3B29EMp22RT3z
pCP/aDPK0E/nHfXbw6T2pDggzExkWY5TeNBc/+QWWb6QlFSrvYPpdT0FyffIR8Ks0SBsCDCfYA6D
96SCHl/U2xm55gZ979JP1nLt88g4G7Qeyu6XDnJF0zWdUex3ibhpE1YgHya5vyHS2ieEnAYOwcYT
yWab2gTQ8dtQINWFHWQdU+CPlJ8YZNEhYhIB2NeIxnoY/sRTfNGiEQPerw3z1prM+yqLVQabLyBe
qBhQZ4U31gUfgqNFkxfhCqkCecmFYb4LuDw7cYcNzzhJYz0FAc5e5CIY1DevGuYv4tByFk3e3G/C
m9/xiaE/9KhVGVyogeFV3riVRw39YU1/oJwTZGVIImnsskx3nco4W1rtW49kqgI0w3yyTQZ/YkS3
aq6vTaxsxcx6vHhKzDeH4TlFeU/WpgPQ4+MtMu9X9k2cbu5Mz5rmwpmzNvKRvYyPjfoaGy9Rkgc4
xQjEA5IV0PSDBU/PT2T7+JK4yW7wb5qQNfjQKooHnfm376RXL33t2UN7NuB5MX4OHxzqNAab0RoV
3WXGlIVY38nGDGnNRzk33CziITReHFz2vmdAgcCP4sY7jHnl/UFx72/JkAScy6FiboRbmeCcb5Pn
PMo0NEFh7Mo5Wk7TuHTJwOL2KkGeDzGTEJ3RH/Qg/KTQ7oJ/bU+ymL23WLeS0F+uOFSWUfuSfKzp
IzQmp3WGyaiNADB+WNileYXbFZrUIsIAdm+50ilX+Ag/yDUJAQLHLl17XnhBoBjODkQ94RRxPDiA
Er+Fg0kG8G2OkCV4QcWrNh0rVMzGUk6KaZ1CankS4jTQ+3JQbd9KUCmJlo/oq4LYUwBB0Pozv9vu
VwGyCVRJq7tJR/Cdj+7O0ukszQeffkHGzp4r4EXAetr01OcID3Lf3cTcmVa5Sr3fDrhRt26d+9MU
DMElljJxnr37g4fLeXXL8NcmYOhDLKmYblrCFFp0x3SisYHIdaq/waA2Rhys0JDdDAb1nTI5Kind
/U0wbuSdAxcJj/Ysy20ArfN2TUdi1Hvbfjpwjg3T3RopNXer3TKd8IhE5FYCfAlhUfTfNxjT2Omx
/pHcr0VLvc0LyeE4oTLqA92osv+bohIhBzSvoFZXOznh3ThBT/BhVTGLMRaQ8Tftless91KxgfpQ
RgQRGogq1VaBrN9u+csQH89iekm0rf0ppmiLhEw5vShK/CUBZ+3SsVvkh8gEc1AoxwTGISEIog6+
qtF8UmHSqrgPjmVAswbCFEtMdY7EX5D3iDHoR7FMWXdjt3MSbxLNdTmHa/EbEj3PswUpr723A+MJ
SKVlV3NnR82zTadj6LyVI6pQmUq/z7BsIxD7mlZuZVvVwc2lRzOI4r02+aL/hZ3Ksv7DtNut5X5J
rpKJ90xVXLayKmvKxlRtJGco7axetjhAN68hG9jngqTPoaE2RJVmKDNpGnhYD4Nq/6DTlOWUO9o8
X1IyEnnqlpjAdQjFq3lXEUpYSsfKeDsyyzX6fu+KcdXt+tQolOErY82UzqP8meyYjRSGGn7Di7+6
RBVpQoLMutjmvKV2GiAvJEY2JWSqoQrKXwjEkwfeRsudjZhS6+QOzVIPh7VFRC3+grT3QrW1w6jm
tDxMtAg/LLY7XvF2cit9mH4eYXFc2X9rSrbiCKxkOnX+Rg4WZiC3f+m1XMYoMDPChK6X6cYQ0p1M
uzC87Cp73pnFkrkn1KbCjWbeIqTDJJ0spCOUZr+n0Ku7pUJdU04kgjuLZkh+0CvaJpjRvMz2TTFu
Q2Z0ivmkdSviqmT0rIqJVBHMljMm71OPe5xTYjvrLjtg4xsWYi61VUA3RGG/GYSzUZkQ0ECjaX8F
lOD+jsTyYqpRMSy0eG9D6hErwskL2FSq2lpwx4UtLPaht79DABge7fF+xCglcZdYzpnInWbbZad9
ETYFCNxQSlhwnHSL1i+Eh3JStJMsSho+3p11oPFxLSFm7sOg7swnD8UtcRfy9lz4ovuRADuTSQ4u
I+95f5S7V/KBRwpwdtWtPEAus7tIyBAUd1pVCWwvJQm8+D4loH1BVh+LLrtKWC+JaZsUW4wLPolv
cKB0MCkiSoiCPT7l/7k/scQKjdQpUgC8Marey4hOGVsfNmgKixXUh781JzjRnv3Uu0pIx+tJDtsT
VxYwlfBUPFQBLXmCQyuuQPysPLbcFvwqPlyOVDGrW1xNTktGkqjbkiula+89ZhHbLY5VjicXw5hp
OsLqoFQDJWlYqlBc5GK6aBaK1Zz4/phB/+N2+A3KJiVKKhDfQH89gqws+RYXg72RJL+BMyArGhbU
rLRnROzfZir34tM40+JsJSiSSBgkZm2Gn/JOcjbYXaaxAqOOKx4PEZMllschL5IYmRiGYycxCieK
j6fZ4QpOB59V4ACd9ETeJGCPBzIqh+vCmrnmtLFV80xj+3uP7m7Yd/umUvbM01lqzgfZo7PgCJGX
RND/Z209JvMl75VXf6BlGnoNZL6FAlCJWCOMru9AxlSBHRQU7hudaDyhSZXzhHMZxHsyXrZmuRod
VmvQ/oI5ekuvUt9kdonHuoW2uo5w3hbygXSN0TNPI8Ocs+8eKp35kelBjzyCnJoqPNPiWH+PsBud
AQPqtLoee6i+xrfhyIRgmgspfU5E7a7dbyAqYS/7q9B2NS/Z5r26lsuScuRjPX03AngeLO8onKzk
hkzqU6cWUE8z5ShRoRHc5z46B02Ayx93Vu0cYoPmbzZWbqCEM46PQ4AS4FUoThFzkE9DbbP3Oq7c
zK9E1JRpCW/al6K0j3JBuKJ51T2yB0luNAX6VFWtMUZGl2xbLJVDiMSxMKJwJ09qEdEO1EIZI7Hs
gcABjGifpFpq/UJPlARITEKU/eY6LH3d2Y7seiGU0GzaYBNQkJRb3UTx1jGKlTtbLxwiubMcKdpQ
tihNnCXRMNutat3qGiINVS81pBeH6c+0iiG7ZqnVsS/KJa3TmxFOTs29Rg6UigWxcJ7r1xB+6ODU
zGQyTugHwVZo4B7kE1ew3omjzawIrb54OylIMIMORw3QVmOMS9WRKg4dZPgX5oo8NziCwHeuYDpC
TSsZldSeiiR9qproKjGd7bnHTjUQQbIvJfK1g1d+jnr9XE8K0Gp0Jev5DLkPbqMd7Up5s6G4SQIs
q+AY7ZfvF9smJvKrpuSiQK4yyh+GCL+3JX3y9lB9gTU7y15LqM/btbUOSy1Y5SjJ1DUu3bQbSI7d
1UrSI4THhTYMYJIMxR2aE4f3kCODqpnqLQYdZ17AyUmiA85w9pEP7YCp5QxIKdID8ZYDqyPLI3ma
CfiWxtF70lUkf8oJqSxU45Qdnc4HtQge6bsEvhOJqkT63JmILDcIVSAkhLtpgFs5znQJI/cpN62P
jhmpzGvaOlS3EIq7JxCbJW9vpnnfFd5Pk+LTzAldUz/WF7ZMG9ZdWsP9XKXTBuwxd/Obr84/BrGj
nkcrlTRRXCINEXuttw4SD8Rgag1YnMKBsQhJaWK7ohXDK43kgsBXcwXjgs43TBx1nTW5zkFBV0Ye
uA2nf1qqv/IJPtNJhRJapy+t5h1QMjAfwaYsAaIKHNmb5kVbZhIAmFQW8c20cSauBpcmp4gpAQxD
R/duhozM2FASwrvQLYacEu+Lc4E7Bt+NXZAoAu4zUlSrAZMPqfnq6fkWt5JBB+vAK0bDhRGOriPN
BsK4DT90CQ0SyPe9FAtelenm/M9PNZr3UlBP4ErD15PsEAkd6QxwoycigII8mfcUfyQxFM8hsJ94
ZQQQttDeeEDKepIdaWHy4CpK8lpqB8IBXgVWD6AFyS1cQ3kRHsJRKOIxoouLP9BFA4BJMFeC3CXP
DRAFb5HHvwoKiUqeAwg3KyIKMfwSXPGKhU0jCTc9IQXBQBMCPxpO5OGwaYoTrLpCnBE9u5Qlc3B1
cZl8Bq/KTwBaAlI8wmmMIx0TZ31Glxwuo896Cj+PGUN1SA8hNRWrhTmq3PmIUmyAFP0HKtSSjHzA
ZvuIdJSBj3has2wr/8cvXNRLIIVsUdpP+L0ieivafY0xjIeT7JZAsLh4b/6QGAb/4jf1O+vO68sH
kq0mIynjXxjessoQAlM5GbjJYhyWQnBgwSP/yHBO3Pv4Km5DtkJ+mb+WzeOIqAH1TQQYRIuKBLXU
4Dn8pt5FIz0pq2lFDr+ShecXIrLmgeJzJ+0ihKSa9soKYbcFk2iLGyen5t0lruH18dXyX1j1Pdig
pPyZDMWVI8CsQ9PpDgJLcRLYJUlWJAMdcMnibU2eDb9Jfz7MbsiLLCuUHXQVJcgO8WfIoywscCaN
MFwCEB0WDz+qordHKSTjk3IcagHVk01iANpCJtaS+gBJ0SbS4Ls94rn0OEyUMAClTCP4o9tnxhlt
SaD3mt8daSz6JG5KiZuGySICYEFIkkz1SNQgZA1xmAI2FHJPyOJMVLBRFVmZkELa3LrIYnbuTC8K
I+0J6pDe0Cx9PVjZq+IwaJLLwnPYZLpxXW3F4LBmdIlATUS8oniTUnLkk5+awHMlxz1aj7p7hVl5
E+sicWPMaY8wC4yEeYnRIWE5JYAWL0nHAWffCva5X+zrESV2hL40gUz45GaeLxjQRYJyewSZ6D4O
R9ue903iLyWNSNPxHKgmaFTpvbOstKkd0u6NfsOVVLU72/tIe2+fuRq9VQJnc5So82kZGiOQV3HW
jfHEwyVuKh2JnBPyIP6b2f2Zzok6dKQtiD/lOXloAWjoFuI3hU+i5+bBxNEgMQIb3qa7saF30AX2
3Nik+OPgvvgVyAcF+ChN35uY/NbCo3O4pRBkj+5V8h9WQYKCMsxPDxQOmk4+lzcC8rVjUoeCxWxQ
ZgoYyQZXHiDMGqpTZKLGRiEJ/GaItpED58Cyl2noLuUJOA/MQ6LhnYiQZpoY0o/WSXn+DUquXjMc
kK5QtUMX2L3a5qVMnnmh3DQByxhh6f90FO1Q3FzbGLjA1i8Fxd+wV04jTFtk6ygKeys78uVa9DbV
I6f9LAYgYoxZFpUHpH4+5H1t6unC8FTOahKsYE3TB03/JqVDNlQgM68BVKLawJ3glkryYJv6y+gg
cNPUJSofExMSEiZvcQmqYQ/StihNIrX5XUdLIrXNFXuuaJgTLldFxlBrWFfnuUWNlfbqF8xuPSET
UXvnuUZQF2JFr3rbqPzmyTttrxdvgj063fyw5QTt7L2hI7uiRFg1dIqJ5NlhbX5vKWghCiSpIrI1
S4FYiGSwFRHtQSHBkHTYSN7fkG4LXsq5oX17JxC72PIGcoe8ItspvS5cbsWv0KRtAeCJ+49N/JyQ
1aCTIG4B7sS21/byB41UVsDs+UMxFv0AyGHeyHZApEy5SXKqB8YvgtfQB9YqziMEcX3zEvliLs+R
8xY000GSpZFw1faUf70fHCVw94x+V2FoHf2Hxqc48g5qZnyjHrQi7gCUV+gpi1Yd/R28vJAGa2BE
c6ThGd09KRNL4DKBPEahvxeeSOJFhzK2DwbdmD0YIUrxyH3ZG8a/0Z5eLSThkYKNFGLEMAnEWY00
g6GpxBxTkPeb0YHQ6l905qwAIuUae57xSOcCJPrleA+im6xfYoSvZ+11Nm89kt5iIOzY+pdBNR7b
mgojctI0DgfgjJ71YsYRwjUM6kgiYvi3gKsB8xgBKMiJlA20VwjOUMevEGNXcpWw/0iUkdlIOgpu
IpbKUEiB5TxhOTtfWk+czlyJnx+0N43CSMgSS5oqFSh+v8MoCBjiRvS6nuOsWUU+LbgsGT/8z9xg
6uTTTKC9gnxwYAWkxUtJ9i9wnNz5/8IdnogT13LS+T9sDL8rhzcfTpL19XVFJArvg7iEQyH+RZJM
WWMijxBQOim+SR5xjGWNZAHcSm4rsQZNXw/ER0AGDAGPxcORnQwaUyKJUnlz3o95xdjVJvgnFczC
CfYaiTy/1Yz7qkc9PH5WaRWoVV/MZljc5R5FN1LqjuYcKi8UHeXJuegxpwSIiySChtJa0mx+Jqwb
3tmHEFBDBw0yJnbQDIwiVPItgDZIBU6HCeukMsyr726Sw1vAxsYI+F3WR1f9AHXETkgVvqY3Y3TR
5sexDxkjbwk9NDJXlCn8lyJAsY/llpA9mPErsqqSi0t+HPcuXePxkb+Ua5EGpayGiVouP5T7JjA6
v/+/L7gojb65SUu3us9UAQ4Va8+igiWyYoJlyGXp0wM9j4YFOMv8VoprmAdehJyl0Yz1PP3+dxZU
7X0AesMdSbVTbpp0pVi3hzXhGInFVLlKvCp3Xq6zzRk3/XaJkeWJ25kB1PS/sfzGIN+ohu/SY85k
dDdKkm5+zDflnAvzywb46+k1BZzhWfgBcdHg2ruqaC5y6fgO3/eiJ7ayKZ48cjadtByx7WWRPLbV
SZIVeDkPT/unV3xrpN4SGksZmayXkJIALQSRZE1YRQQFSGvAIBSEIF4qygTNzPkGoiCqfhQbqdJM
t8z4N1MWAQJAJlx7H33ZIp4hG2PxhQL8SqSP1KfOEUwibQvDcCPcKmFM8MoELlC9wEAD2KEcE/6c
wGxEjFgAyMgK13LEJLysumQ16K88qABGNUVbuUWzJqvRjQ7wGb4muHPRJC7kqkqwyKvzhTCWULge
vn0klDDvmnZ2CXdnkBUrou0puhlQdwL2SJ4sGvyNBI3UfAfJf9jIwNIXjPV5joHUAvApMabgEvJB
aRgN7tioVPnuSdNCLdryQOI65cpDxuGYl65zdpmBIZjr6DKlgz+XADkov+VbGZVBSfNiKnMa8Hob
NofOftSoeCnh5LAqMfRkCdjVUwjPRrYZ0gMfjBaMFSPuFgOLIc8DCj5hSuBvQjgBpJHzF9zZ1Aax
Quh/mLcMdF2OGjeTQ8MJHhmYAIFqKVY40/5mPcVTgjhM39zcbPoIBB2Dw73hgemmWZZdsOwA/3lh
1pVTxWNK1bfTU7rWfxMC6ZnZG/ZvmlgrbbxOmAHuFDgXbybGXG6kWHIQt74GIo1r8R5cxYFCo6wd
vddJTJMHNZOUU+a9Uy4PKEJ1VEQdYhmpgnJFkSSGM8T/nVoMopXU+yhA/oBWqEcYXT0wMdPqIbNN
y4SAWKB1Ce0yyu0BNBsYWfJR4zH5x/8JfIifyFJUE7s7wK3Y/daigp8lzKvCG5OcY3Z1zYSpTXaQ
3zVdcLrukbdx5k3kN3RkXwjeLHAoQAY5unKaBIJhC+YOoKe21ww62aX0Y1mgwxnl3ZDWVmy+kEiS
Vl/NI3VQKr+1/SX+r7qw9ZgRP/vyHEPQS4wNesXAUfbuUZ8U1BxISI6+BB4dzlOAeDHjaoukEF6E
ZdEJhvjjh7uCKvI4F9yPCjA7d6LnoEceg/yFM8MXSUupja5H9gTDb3b5pwQJ4Efy8cjPpIgO0SCz
Z1TWCJFmpEhBJbhnEocQ7S9sSGd+oW7lU7JuU3hXygGNRcRFqISJ27PSkPpHuh/Du1wqDpLwKlNu
RA7WxBUKwcnlFlDNE7Zb0lIlBOQrmLoRl2TxzUoiHRVgg1WSgmdFtiEuHUfKyBNmgT3wIjXOLuTG
ZcSVmB3aQ+qnRzWLljPBniURK4buKNASl0rq8NwOBdonDbRojS0CmseQc0tmijozzbjgx3zBBshC
sQxUuSSykkyZWwgwP+eP3KHGZ8gbSY6u2pOAwvJP9pKzj6uVz4PZlvtJ6Ciu5P/Ht//VvOXuDCNR
bSbICwFtTegqabWT/jgg+3L3zRmyekStDfOUU8KMEZFyir+g57yP3E0q3K5/wF5L+VnSMfmrUQXn
hWUgGBi/hxWkuk1A4JLyEAsAa07Ef0RlKSMUuu5F/Iy8A+dIqvpyfxF1AWSsMOiiKdyuEDzdhdVF
EiXxnv+Ljh6hJ5FdRYmaKIFT8+CjcCa4XrZUCDDdWP1HYTupnnliiZUwrWKYUgxL3gSPIj+Ljf0a
yZwFgI9Sc8srSLmBzUqjaosRsUGB5RQKvcrW7Z3TfdRMZKB4JyefvTEmXXylpCZ4d4mKCFnkrRXH
2uEwmJgBxVmIT3NZQhXLACThpgToGPS2t1dMZW+P8SZChs/3c4gwDaJ6tbVxorNQOHgHvC7dAfTZ
dV9cUyHX8UV1vQ3DmXyVDqRuOw/5E0SQq54UT7qjkb8pZwfqaOJ4lF209Dmokb3kvM9pucg1eFOQ
qkt1fguL/idEajLudWpeVvNpTiTy3hwwpUJ5Ss36Wo8xXHx/66N//QiRGkhwMSBW2ZXPWYdv8DEQ
kNnPULJfpCgvyx9mxjFyfZpSo03SBD9A4+igQtRv6moDgpSt2iG62qFzyOvqOvX1jgEI56q0z3VT
b4QilTY+mfUY3Clh3oOweZYCeZuPx6GjM5b3HxzjLrWINkWVym9endT7kgyEOVxHpl4dXW86BaII
gHJKXWMFfEs4yp1By2bX7os2u8S1fuKwvyAEzByqPuBuG9gxT/mKEf9axJ166/1Qan1bp253Ywuf
LUIiMcGVWWpI7BwCP7hdQA1MTw6SF7a994X3J3vP1gK6mNT6c7AzqRW46Uy1L9XWkJeYgIMaFXNY
kro7CgfCr6q3hLCB4dKQpkmCI6XaelpA1sgl8WyXrpyquDEBYGfo3hG/KCxaw1aITUCW3BoSVWCV
1tLjlOrmfMxh/XjdO5OQXpBpXysD/Wyss7jhMKLNsDdP9NMwrp7EraKCMZv6P7F9oeHC3EETAQ5b
01p7NSn2FuLpdeoxX7DcD0N8HJ3uZEP8WFTI5AKBHNK5ees0a1E1v8Kg7EkeH2UVyA8NLIBOdKQE
NdNi88mgaNfb7xLj0rsuzOYtySt9zn+Qjv2eTGadBAYTFPMbBe47CpzXMkC3NMV/NQ1jtAcbHmd6
UKgkZuHINAZXO4RwgCWyaTGYIdwWG9whnmcpxdEIg34BflzgXqmtaiK46Ni/NCbG23Au6EQt9g/W
70DMY1qITDH+BvNjswoajZyzW5OBANjFc/vVKCpJkNq85i2zwEEo71IQNRO04IkjS1oym2p82GgL
3qNnzd8WcZNklsk8bh5umyjOiZ01SIbkGFLLJDh5bklAhWDfm38rIOx0LlvmEI0y9+3d88013af7
cU4hBfT3PkINGyxWHZWlYI04Q81z19n4nMBnmPRXp3mqMaKcErGNwkGJ7GKLHxEbjJGToKhL25PU
QF36GgRSEeJ9aOI0S2JFSpwkYYLLClrPo0WUtAwKDXhWnSSd2T0L+ZoCNEvdCyveEjVja4VNJfgh
KZkR988Sm2HE0uRbHKOkbZZ996Ny28AkElupFcFTESUfhA9ulkhi3TbD0qQAE/MwQf7VyiE0hhci
Khw4r8XzCy+G6jPxn6TcPB5/jWtxkuok8AqGXYKDiboCd3Hqon+8jkSdYd3sxVTDmQqb8BUTXgfF
DsuKI4EwgtCCOGlBjgugKVVvvyX08xjWQwsk4jt0ETmmlIzI8bFHVOMuNaIpDpjY5N3ks1K1wKcA
qEgCgYslxyB54Ls8Kzs+5V+1epKhT+AIrJaoadg9VU1l2tTU3VwR2WdNxd8JGQaVwW4vuQqfPuLC
jUQF4g99ia9ZUKKjxyaVz2lEmJnd4YPWOS2QOloLvn9QO+8iSJLloTvAlFKqFbxDNbzS568geSMQ
OzeP7RMrJayjxwSe4lNLhr1JoT5LoFl3t15UOLVzDF01p97MLiT4fgHF8JW8qk5ghKcjREOeUSIS
wsJ033vjD12GC5WftlHxzHkEQp3k9HY5kw3Tk+Ui5kLxy6J+atCblQOqSb1a2bKjDrKuklfLA4LY
Dyg0SXcPjyP5JeV1lAtqrKMwsVJEm2grehqz7NCp31rlLgLkkQWir4AaaJ+8t5S8ORmCIkkY6Ich
rBLamP2LBIj/R9N5LTeuLM36iRAB1zC3EimSIinKa6QbhDSaBe8b9unPV/z3uVgxsWYkEqa7uior
K9MVpa+Cpgvwvf+WV38ESJLGtPRWLKAGYgnskjh4pWgqeJvcNSux9H5lQUHsY/01zTPsI9OD306e
RykiK0aeDjjiNXvpUTlCV9uKQFS+JaUFlekg4ZEduU1y7OYv6alQDOyFniqnKb8t/Suuio+UUyVg
fS9MsJJtdEF+4PHzrQI+CYQqW3GFGaLAoHm1JGXSJeMywQ4Gn3yJAC973eZ+WH3UKk369n9bKiDT
kaMblnOXou4GLD0A50+ktlTG9L3g9MKLBucenMfUH5Bv/Y+PwFcpq0yscX4gLWy9vNlKA0dUkvhH
zRjcil6tCbUNykt1sQHKQpQqKUSklgBn6sniGuaHpbwH15aoRuHGVRX2NZxIBYsmlZwWLB0hEhRR
tJWsniLCrOtt7L+B6gecepTjvKOIcMaoGNindFF4T+zFXjdnMBnp4wsWjjr70baZF0phZtHr5q+0
9UvhLaUuhFm5Fkp0WfrArc6CYiGQPz+NisZtptY7gRiwSrjxkQUDqpUYpClgM9ag9BVcmgK8Ld6Z
vH+h5sjlS6BnUXNFjAeywe8d87UFtWADQPWQLEo2NGtdXuSVeIX6UHvdpdI05AMr8Eu/g5zZPMsu
JWa17vRM2s8F8zRgv1LXCd6B4onga0Ky8d3gHl/uBHUZ4UfLIjIjpjvMW29Zr9To9KlGuKyaT8mI
XCcMhJ5DvYN0SMZsz9Z+ItiZQU6/AnrDgnZZVv7v7qSbMSmI/t4Hlz1BDG7Uv7W37niD3GbGRuYP
LpM307OmumICLWXb6o3poa5hTGdpK1nQMoZyvJVMTSXll1k0m96xDoLzaOa6cdEJrvSlCPoIwxrx
q0JTssOdAtVeSGHzcxkijVL68G6YNJr8/DDQs1277kU+Wp7sFA4PugUWHBJ9bC3zs/ODS2wzu6GR
hBrQVpJWRwj8OhX0nAbf/O0UPNEeHEV6ZD0iW/Pya+YtBqBdld6Vq/q7uPmymer6nMLT0930HAcm
lYKLpqTf0u61Y7Tfux4/mLTi8/IYD9WeHrKNRGyHr1V1CZvlT1XSHHd9OVFIt90qQNRpPAiIU9cj
ykM9e8d5GvoYnTEU1XBMhTh+tv3hXSDfJgqBOeI22sWwpS0bgDWanM81d4Ef4YaiJ7p8Ip3yNPjr
r2vUr/XqoQ1qGnuJwCM2CoL4wOe5cyImCSsri4EnE6ThkKcPvfpkNwjBt9Fl9Ipfy7VPOcIgxbJu
Jqf/i/oH6ilrDgGLwMTed3djiqH3gHQKxtSfjZuTeGaKGQy7vClxOIc1JhWk4CWmj7K9fnLGZYeo
EP6iUuk28CUS/9luf5Q6lEQj1DTr+i9Re6RDzR+CaV8ZRIIBmsMlqI4EODkNwS3uYpo5HXmF8I4Y
qZJISMySZocQ+SQoSgCJYOcSnk3pNQrw20/NoTIKmsd0l5cnhEEwDfA5hn8iOAWU4wsLRz6AqCWX
ITW0wIl0ulnesq0lRxKktmF4eDXC/89BFmwKO2m0NqX9KMAzRpoUMUQh+JjyPCQWcyFc5ESFV6f2
/TVDyr8kqxM6MDub58WNX2OvfydvjcsgPgrJZkE1T+DzpvKuEFxeoxLldHjF1wfZQezKOWk/JXI1
h1BCWgzdNYOZPD5njIVw9E2gEa6NMtS6h9cmuQS+EWQ+n7PBDgRDgS3Xle/wSV64lhb+O2GNi1n4
PelxSGltQBlLsfkIpQ1DeiGPZDWw3wW6aCI6Wajl/cp5Pvyh2R+hmyav0Wvu5dzt5/xecDr5sLBn
3GXecMAgoQYgx51Kp4InRHhbYGm6KTwdfN/gF/KXTu9CPvzDXQpMIWz3xE4YmoS3NKZHSNxnJ4I7
4wiqErUzxsuN9ebaDJ8SmZhUBDLrHvF2eKCAJ6mQsQAudObcLga9kzDM1+IytNUBWSTwrtcwrdzS
lLTRYRl9DEg5EGxG2Ra/2pOcsnomeFjyrQqsarEaJm/6O1Tf7jsy7ajP3zWBe0bgDIPMrd39Fgqu
q471f/HA18pS4KSQtFhyHw9UAiUitInGzBa5Bmxl3Fv5JAJslsTYdDMKjHwPPbCjzJ9zCbwdkKu0
yZotjz8L0bEpYdVRLcVwuV3M6EgDIpmLyuAeKaCHgPrFiNEVj/wUFWGvwKci3JdU6fB40EnIjYOG
oc0QFTGafo10dapA74XCQaWy6QFXKW1S/Ckb2/nVlB8ylik3IpOiY6z3fuAdhFeQtfQfDONFagSX
GlW6nnPTbCR9IaWTtouAgFT5XM9OiBkSmRA5upUvM9PoUw3Vb70W8MwrRpiHL6V9Zk2SrWMydF7j
DASuR2LRUjNERXAQfkLrfXOScQrJlUhDySf1xn3wFrCGR2RolIEYWsFNEzJvP00f7oJESV/sE6lM
CXeYpe1SzSPkRkMHMCcwckSBwREgFZcLs8ed+7DO7xMqMpLduZTxM5Q49ryJ2SC2yTdgwFtpISFr
fiOVROEtW+mSS4kiCBxxhL5YDZGITcaoFMJTJ6NrZa+RKHJj0vZN9zn8Wx6QZBRS86DFZuwE5KOT
yRKXNpQq1F+aOfI9LGrp42P7dRtR1ISkZh7UjwHGDAi3IiXlD/5PYgzxsAbCz8bh4CVMJ9CuoWQR
XFBkP4QI1eWcjaQ8iV+95GUDvbzN9j4n1RSux3CEegeQUFbeo+n3f/hTPjVUGpYTMJEfbFT+ZUcu
owM/1Mc3mf/bsz7CkEiRJdl9hIA9tsaUZRkTNWBqj9LVR+hyphbUVBkLlrldSf84PfKyJFZAkKRc
fbTQecrhQhJkrimYMFfZ3Uv2xEXe5oxwG0kAg54RH6ix0DEIp1cQfbnwcOv6w53nP9JpzMGKWbZD
cW3tjAzU+qiPgwSfs8jY9ooZQ4A47moCwZmwIlXApMFKnKCRIBNNsrMlLiBzw3hkJjhshiYMBUhc
vdjzr/QxgXN8l67sDLGYvM/G0IddXygpsUD1FLJ9Ob4kjJuR8xwXvz5P9N+9Eb05yrP/bT6I+KJe
m1qooavpfmJWzUKXSf9Kg73QF/7NJn2rehwh2xQKld/LMcgLZQk13aMK0CaU5yCctJQm6TiOiD1C
6kd3tbn3gECMpE15/CBi/+PsyWSICgKkKL19xWLOqEWJzmXSSMOsYUcKjMq3MNOOCtWb6M1VqOoT
71OG8VtMhYR3JOBqvP5w0oMAyZHqD/FO498ICcGmbMpD7hwoAYaAPIveEcHXO+zbv4XSLD2qnJ2D
lmya/ss06lnxleQiramsLnZSLFRlchHiFLkmnQf6CADLHZAnsbXFbA9H8i9/vZuS4p2EvxLbAtjq
TIs8W3QzZJhIglThxmejOKT0K4SSiFfItoVeMijqs3kjKA4LgbvtcNJKUPORMlPAMzkN5R44vkgu
eKZVzaAJG5XoRg9IYcUXR0f+fpAZae9d1tA16pUV8B5i3+8WD1pO4Igpncx/6zRaQ4imw4CR/vDI
dvBp4mIXzfs17/gdKdYaCkEwIIdPMRpnx2tWeX7yOo7hGbIUkwNojspJKgcdaXw2HObKesfr7NYE
WEwEjmAe03+W82CkVywnj2XCexSLxfoCoYhG97ccT2AvTnEQ4RzhLStI6+XwFy7NxAnYW0h2DyTx
St0zeX6CGPU491hw5AxwYICaud4xsn/y5UskDoXoLYeEjWha71fmdrIcot1TF6u33qspNAD5WWN2
B+dXIpjAK4sGftEiis2Ig4JjtDSLgKHoGvoEQvkVNjNvllUJqflBEo25ci70xvSM9KD3VoGuVEtC
SQBCQNDnkeh52comEXacSEe0KgFqE80VNjypXVT197z+O/Q5njPSPL5BAoDQOXk/8lwNpDQDbCt8
5o79uj3yuoVnKBc6MWFYrvoSMNHqckoRyQ52b7x34/iTpsFRPsWj8GihFcsy8hZnX5J+yLKQm9ST
fTA0LlXolcoJVvUz8msonBKz5RFWlffU6/VhpYgRJZXYtE+wbh7kc/Tcb+TvJTBI/BegSw4+QLFk
Gi/RrJ45ssETjKt4Y0Aq2dO2gvIkkx6S/dKnmK9O8vIc1ko/NMCQLYoB6XRCTRssh2TERiWUk0b0
nQemAeXUj/FqFyFHdJdrTitWfNqRgVhUEyNEMiuLvofUPK4YfpGuFKVxD4zMbJR15QrOIQ00uI4+
Sz+2yrd2ZRC2kYnJnORZ4ru81xhVFJcdZSDmlubJUUrMLJv+8/p6M9LyF8HqlVXrfciSoMagOJJJ
VgHCSLvufZ66bcSXlOaIQhMoGbBmZ1wjxkFecowOBeahUa8KT5EE+HRUaNn0sX/tCcq0FSvzVo5k
IQHYxnixGY8Y3FmyXUkeKYxo/AQMQvRw+BxE2gccsHpEGtybxvpb2i2gEsAmQ9qHlYqRbt5w68Fa
AO/QuB2Tg/yQ22ophQ11FKoo/bQBEkJgLA8tdytD+cFIG1Ht2rDAhRTWOf0Dl+02MtvRWsFB+Epg
MNKjhSQPIgQBqy6wPGHZzaZ5QifxczTWi0XsENrCOGbxIXTifyQHAvoJJNQa7j5vEswMddzvae3+
lfEuoT3yXg2o2swJw/3x39yauiktcuNWlS4zAHBL6D9upO8GWiStMhV+xgZRggghFCuBH+GOfjhV
8pmU1eOwiCMj8zHswqp0NqhIgzdwRHLTOCDclKP7JJAB2Y47RT8L5y9uS9NxYDsOAw3q4G/SEK+Y
pOZ0l30tqYJa2nMwrlc2gyxO6RyW1FpELrQi7+TkkrUOoSBnerqwoxemYg6CLBqWjfIiHl2oSdl1
CZrF6OJgIIRdXxslOZCFTHyOxEk5+SQ3nrGfcVCJtSlUEiQLZjd6SLueSSjQ4+kkYSpIu7u6WA7a
15DT6nOP73VQm7/lZDH5S49COLvymQ3KD3kGlRrmCPmD9JVd2ifyIwLbe9S716tXJzPB4wsyDLW0
SxCnQLjOKIGDcLcH05+EA4Sm27vnA/3x0UWNGhvEOKl6IcehaELGRerI4pUnfg1FFNmNGX7MHIEN
J3hgj6eYKlLavVLJeiaxl5MAIUsBvFqGbTiimNtJhkMXWEefU0SWqaPUo4Q+PFQeClXLALKB3J2N
vrN8lQh6cnoFKIR7KQzbgp6b9KAbWAYcnRKkBa3zgfgAV/DfZXCIYiKPsKyD4Z9pel58AsUnC87P
zO1YVAzU2/SPGAvrh3txGXKjcAOgLgf0kIdnwaDl7hP2+ly1kPzehgjlyDrZT8Xyahc9gEpxsibn
fB12YBi+i8wnVLgAbhprWzbJg7Ktxz7sXrw6eNK19ZANCwHHyBz0AuJ3O7AZcSNc2ehu5Gt/KPyS
xJ/QOWfNDnQpQ3LPmHZGl75VWE/d4e6Btn2knpyoPDe1/ZMVzLlQWwNBdzEJkVuEx1xV5VdGklva
znaISiijy7wzk/bP4iFWf5MGFRTxJHhnTxs3XN3fyZt/4oVMD9kFSJ8m8q1D1TiHJW+GLTJbm9LG
XTPmxowkf3W1++nn9qtibhezxoFV7fp7Lwkz9LfXcDOjJrJzIjcAgzawxDXRQLfKq0FSlZMOYECI
DHzXkhP7RmfTauUlVh1iSS0N35zHjq5ev9w6hmEy2sHiaWpSYFxRAYxLkns4s2catRlsN+/kBiOF
SDyRWM1otiEhfGltzu5htsGAAQ/SvH7WqPOiPWfuM2s4Go2d/FQuJuOeHujgAJBSYPQvawUpqOki
HFT75qMLC+SCiiw6gAPy0J1hOhu6+ixIZ60qrTbWOj40TnnuJv1nqItDNi9/qeR/lyjD+xH+wG4F
9wuZPw5KDyyraJ9m1LdulOG1rMYchgbaYtmkrIcgt+dvEykzrBzUk0WS6JnlK2050SAgN2VJ3df+
Um4dv4TMYXbbqZp/PBK23BmtWy8pUONtou95JfvVJqWAO9VId6kIH13U2IgBn4ODc7LMkBqkXUxT
JgXph3qrlWaTTsYB8WHxQKfn0frDGw2QhFzN+mdGMLxiRCQY2XvD/viiSzM7Ka98wnW5uCiXYaQ+
4fX0TmKjhKuoi/3hbEqyqlCIU4npiFrY+zrpUxvC3u7jTdkp1EBR6yfe9Rxlzd/enBmFgHmeFg4l
WdntDQ0Lmy0WBB6UmLz8cHirdNWKf23bfK3VerKt6Ae+O5OQPRpaw/SEcO0ngr/bUdewCtbnrIwB
GhEE7MtyZyzOh8INt3K9L2yCXp2G9d5MTnRSbfOgQUdaLz/VjM6o0e1g6qliWwYOquR+eltaw2dc
UCBagtuLxqxbtz9jO9MZCOcXq8phBePrNQXzB/LOLu4J7ruq8VBFOgYjooTpM/OIzDQCPv0KsWCA
m18UT0lee4fIGd23fAwPax2dchocAwd7PWHq4BSpfQgFUYr90dnWvS5hdWt4Dt3G7MP60HZozgz2
dOiwr0ScCanGsP8K4IwZGZlQWcdUyILXekN5mC3m6GIXv9FJirpVO5vWZN7a8FLcR4zsXU6nNJWe
f/49qfCcm95zF/qPisUEA/bVwlGng7BtRJCdrDHfZ3r+yS1hatJ9xCH2NsNmu4p8nDC6R4+XHs8w
dnwHiJOUMoGbjpwVNBvXfIkpG9Cwiy7kBs8zvAEjYmJRfmzpQa1cxjezkNJA4YFuVUZwMyN2tZ0D
/P2mGZKGVXIqFHkMIcsij3KiERYEmSVUC3YNMBANXGjPq9fCfcZDg8GAEdtGxHRPFU72x1XX4OHy
qzAH6K25rn1bwW/v8T4U1MXX8FrwSyqH5MPC1q5r6eWCDO3w+LpVXF1ZB/BFHO/THYvw059cdO/W
BKmXRb2ldbzLHAedgTVZNosT51+YEB45+cG7MnPFQG4Blvcq1rOXYyjZREzj0RiokXVciN9Io1mP
nYL3mLSP0ULUzO37IFsfVEkV0Tk42KZekD3odTmbjULXO4MXFVizfVuH9gKZr7x4/XpZUrO9td3e
p6RM3ixYkk4yLNBsDGBj2LNhmkDtGNmNZcIlVRZ1SlNVEywtJKL6aTWgALjxQzbp58m3mTkoTq1X
bIcVyAFJ1iOG7WdjiKmBkG/emBF0VPRzKMQ3bYPNbTR5wz0tD8YPSgzJfMurN36dcR0NgHq74Oiu
DFQXPR+54hh2lhlCB+X1agAZ24iwLUloZlvFwSzJtjr/P4tTHigY0yK6HG6fMEFQP4CMjG3OZEcC
Y7pgdtTHed04WGa4l3cKY9Ad6B2AQJErky4MoJQN3ZKA6AEYEmNDs9InLrz+KQzzY0YjTJA4yrAb
wXvMESI5wBnnLNOYw66Z1nOVQWGZTXS1cFuaZhzeE7KKFuhQ1lPa2HdxpD/y0v2ayS4FZtXSAMsa
d0NhtjdMsuKkeWyKAamZjhnBBcSdpRXBflj5Piu6qpDYLD2BXyz0Wy0HNarqYlrxvu7GizXnYsRw
FZ807YTZwOxaJIKV7fM4RUfmbyum08a7tDxixAANpHp4VFLeDaX6FMKYpl6eSYypqeXJ+hEtlc7e
D5WBgG9x57BbpT8psc1meAVEw7VTOJ+smFi5bzMgYE8BW1oY+PL+CmSZCiPHL2IiOwxouAwI+yeX
nAbMiK9jo8PbOPdelfif1+WAeUH7KLyAnERfOqsUMO+1NUMGr99bBYgEnCIl/BwzOQpQ65OiyYPO
+aIW853WLw9DpK90bZv5ENI3zNtx7h3OqbO8kGgKzDm3KCMrfjV22nsLSdASyFaetAc4CaaYk5zY
UXKQtdgLlYqTxqcdwV0YZbdZ6cQMa7iV5ZaC1Qcr85lzuo3Tee9Vza5I5seCqKPiAdnV5oAQuqiU
BPSSVOFvKqv9yJcWSquGDb/qeNu7EMcDTnFG2Mz2dJ0L0PU2pVidG07oKtnZoHI3Ej6vMA65c1wm
B/ojg0YCwGhOQ5EhrEttmfh3+BT/qqzm8IJE1iNy1lMWT5DBekYYSZiuWhBcU8GYlsX3dKQECQUt
ObYguvW4HmWaTFShZT3o+RCOzlG6BNW3NaGBK9yPBuBZuKql69GUZ+lMKSgIQXiqWcY5MLS9tef8
FjlqHHvDF5ndctENK9DVS5V+KOvskAPpdEEySgdbMAfb9zfwmICIzwkJ71BmTz1mwkVO45JQ3szm
U1RCucjXb8uR6bBpK11WuW81ONvUQnIcKecMIVW7KFDjjk/y+2lDWutWD7yDkvS+H/U5YQvQ5twp
70/GEEkE8dLohruC/sZAFezRvavb+A/S+HeFPx+rdPiVjj1PKFxChScPAcdMYLPAtoJMvU8HfN/g
ZOeounhr/Y/OHt1Lqo3CA66g1B1cFBRDyBs0JSaSHBkprHmNPr6nAmuLfacA17LG0AKLN+jCQBSw
sxMoRO70h04Sa4aYjS8XxEZxK9C2Cj941C2YqNWYC40Y0rXOr3+zQv8I+g3r9iUscMsmvgGhHJw6
/0Ne9uDYyR3J3qG2DUaWoPUbRo5oJY8xgegSmFLzcy3YCkp+8ERq/oc+h3aTS02BPeYuqqv+tfe5
+viZYx2BOodXHxcz/NfPCW5DeYfmbfLYT/WXqCBFyfrn/xgODFKu6V3L4klq66szoSi11aP8yfqq
AOUpl2/sVp2kO4OuxVNMWZDOtlDF5TZggtHroHq8T5dqJzGmqkPWmysdwLoVFRg2k8DjwopBRfaZ
Nvl+RKNE6BHCydGOSQDjhyS5iNpMFjZyggcjSS9ClJm4c8sloLngOqNjbZQCXPCXXYShkFdidGx8
1G23jwlZDYhH4s+0BfDDiwGheZMWi9j0nDc6eLA6+ttF5ftyRZBTOzbY0TRcZ1gS9ze30rckGO8h
od+r9Mnq0t9wWowbP0CE0/c/ocV7xCjBCiRo5b56T0GQKs5eYcFKv8AX8B80CepU25i3DqfDlToy
/r2GExeugTvvNIrR9J5+2qBiejd9tI3hPUTTB3num5YDhzU1aA3S9yStK4JQOmW4E3lHL0vfqI8l
BPL42f0SJWrmb2VWRMbwijHYrCEs3Kgl0v3kYJGt8Lv0RSje9JtC6BdWuR49uFim+SZbRVFV2UN3
HxrmxnTMi26LhygtD4sfXfmOUU82ipsuPXMD2yl8jOpgkTv0DcKg/ZkU7n9Lb1ycHouy4q+oTMjV
j4loaZY7cHxpQaPCcMafCoO4fOMMNuH7bhx7nHIZasLEdXXoflTGjfj1Je0rEoLfwTTmG2m0eV15
lpCSxvHLnOuHDvBaQmNEcOtW50dHqHCb6UnN8ydthSuLjKtjMAlRd4Dx6kXCg6nmO6eIzykJQrAw
2Gc1V9IPg6vA4kIZ5OgVRh/Pm0rvVls+XfDa+PA0thENOQKCKUCRgte1PPIqxU8807vANJ5qDzwX
BKIJPYilfYkOA6asETrMwg1cnH8TpE8ZOEnM6M4wMfBEdc9L2o1flgt09uLWTZFboo5a62s/lhfG
ZaxluoXH/Z5LXjDjAT8a2yyZD6JkFwZqI4Q7CflIJTDYlbNXGbCkcWP2OKKgbpYN1oVR4oU3wcjV
ZMUnvHTkabPDUmP89pJPCQamke2sHvFfP/RJrIP2RaXDDhoOg07+2dHO8+jGxU09Ig2shuexH39l
jQ+1c7Mk0Z2imxh6qAF3xaWtE9STrU8PSJfSBTr1fJlVc7/mDOOrjGosSj8GXT83RrCXhqpASvUM
EuZUcFVaxbBcdzDTkNjMk5zBR+z56HTWzpnjzTrdyxHTEawEXCN1BCqF3oioQ7B+smts6K+y5uUR
+0NxG2UZwf3DR56LB3wVAIzMx8T/DHz9oHoGzDEv8VBOcpr4iaWMd/S5Z3hUTiMJj3OHxWWV3A++
ovnqV//yckTymDVL01a+eo6uGzupxr0c3kueXIgcAnQ4RrWLMREbGcLoxYUQ1qaeXiE1/cnC8tGe
zn2MYI3xA4Vkn7cuh+F7lbv/rSYZPE/R1IykFEy4yt2qpECewUFFECVmsu6T5LCzEXxj7frSu96f
nr0IEYBuP69fvItk3Un/0/MyWvNSc+dMm5hMunK3sXKOk4PjiJ5m8nRRniuZglibt8Syd36QnLq0
36ZZ/RzrbhtjeQyx+ZQXwVUqwykTCqHaOtAVdoJgO5jM7zg7G2uFPk6h5uZHM3xyPOs4mfB9MvvW
LbMfdxGN0QgjoOKPOSux0QP3FKN4DJKMCbTTrHkO6N1C2xNyL26gJpvIC/IXYkUKo11Eks3GglZN
SeAWR2sebvOY4Z+J0kmZvy4BKAY16j2sBdIIg9TZCp5QV//k5a8ldAVveqTHPCtGo7y8fVp6pOKI
foZFdmEGD6yAOKrv5LXJaVdiizgx6M60XvaLRwUSsDXXs+56EwdqYKG0zzDDMfCH7l6lKc6b8qb4
lCyZ+Vw6/haLDaiIDqJpk38MMvQVcq/RT34G5UrPNvpWxcDiytazEw+vxQIBvinLH20wF9Kg1+Fm
z2OXf7bVdFx9sMLcjDIfccriP3ccP6zFes60c4LO9IEy1ls10LpLDA8N85HVqSLkYiU/jYFcad8w
FUdTvnslzIPvs3Z7D425jLK48oKXYUSyZMVTEK3v6M7Lh36HQ+bJTtv1qL3oG/r0c5/bZ0pY+e2I
MdaueDQn1n2BCHzYxY9j0/6xdIizVpz9k29dtAjShBEm9+ubNwTPsw4YTio+wsVv7/Im/O5X9AOC
8KNJhkuVhJBaZhtGgZPjKdnVPw6wVkYCNKOJJB9Y6vpddS0lcKY+vL76VyYdp7fZo4LbtE/jMv31
yowel1UDYhiM2OdwEqY2/VP6DSpoq6Ba8P0kU5k79Tzl47tjMmRV4ybAbPfy2ft6z0QcjgWVF0Iy
8VinYezCcypeYtc/dOawiwyy4Sj/KtANlhiy4iVcpd3O7Kbz1JADzCPjzPm/sbKRNwifUWs/JO1M
76aYj40OXqY6/c4M7IamPtqlffDkd+N+jCnSiz7ed5pWqaT6zOVw1wXiYkbw5VvGo+V4HMjpSzWn
GXi8zWFa1Y81Yv4RgXMK1beP381GfjdtvI+hz35w9XlC7vzJLCYOM/7BCGAcCdOnTncYmECoxKpg
XKCArAtyRl2DtQmssLT2jgY84avCw6L9g9k1H+gKIp7WTKek/y/Nvpw2Q7L+k6PK72Sm3n60oCoX
g9rnLp0hiNGkx/LITeKRCJfUgtDIJEIPyIoJJJ03+alugMwSk0rwI7E/300csE7rHsSG0kfAQrLz
IZPq39wk1fd1PA4WR2MDxZsLLcTVOSd2tpHOpxxnbHarp47pRvw44Q3QW6Pa7k192yt9mJEakJs3
fOe2Evo/Q9CSZaV8ArRbyZZtbsMOoZHI0crZlCBKkhATSKjcDFOJhOkzfpPq5XoSlSuHMmbhHIkT
85cBw6Gm84/mjYNzluS0NEdrEMseNkO6xvfSZFkNf+NwlJkxbVdYvhlX5PL/afioqMmupd1xoULo
ewTDmBcYSbWFR6pAZMKOZgrbUOKTDO3aMMikIk6acMsEK62Z/DQh8WWTZhVMYU6UlmSNMEfpsa1H
LNyeizF+kdoqVMlGDrysJUfu5lPeMt40kJ5qyunFZ7KDmFtXwecY8iKzaXxEn/1Zgd94LW4vlg+H
sR1f6hwZIHlc8mxCdEIgwctWIBuLBv8xdVvE16G+tYBWpTO9Sb+LknQJioeYFhgO6P+udL5gOakx
+SvJGMmtVBo9Se1kVneiaALL9Ztj7OJq66tkvAkBFYTNK4r43OhAmVHUzKytSnBEQeqACR1hsM8R
syHgNlnqPg+kNClnitBsl9TYKBvVfxBGODle8Q9zjltN9ZoRG+mu7hXjMWLwhdaXZA/XCyQvjPzx
P9Q7znJFNsEsCGdSZURJ+bV8WHcBBaT829JF8OSYy+b/3flXzl8/y56hWG2lKpeXZxAUVv3J224Z
W5Kdo8dx1yt/63rnfgQs4+5HdB9jhiNiBsDILdx8OEGgGkN6Xgi9pD8RnC35NaGxOEZ7O7lMWWTn
yFZ0m/D38L7rnilC+u0FxEOKl1MPsuZHA7aEO+Wbb906P3d8ESMKO77AcJjR69Fi9jU2Y5jKkLyv
DAzxv31r7WuHTDCiH7T4j+gI5PpxjGbmBUbmLCDuOCis+B4UXAXYQM83NJ9xo7+l4yW8FXkWa55f
DAugc42fvZm+RfqDE8umsKHODHB7Usumiw7dtJtuGoActGoGIpRzS21hWcu/2Z8Z90pN/2EtZJ2w
SHRYbCczNw9T7SOWZ+YXKRdWLt5z+ruO29V9eI7iDKtJ5zRXok5BsmW8MkTI8CmZSXGV6HIxaqJ9
rhfztY8K5lX0kbMMqwZt7xKBTSiFEyo/8hHdutvJJ0Jpp6Lk6xi+68robtX2iXSbvKR27rMeFRp5
KqbXPGT83lSkdyObCw8wKEx/B24SfwGY2Fvh67hjdrvo5ugVzdMah1+VvowyQ5GodwX35yZM8XrP
iDLCncg6DHTYl33q/4cF0qkMFzQq7JfR0l+Nrd7LehWD4s7R964zn2LPYCZZnYnIZho8Gdo9SRR2
DejL4fiWhO0F/tc+xXJLuKhuNt4bC07TjTpqv9t1Li5pY2VazAflr9Rj2yRJ9kG9HhMO2dIKLy1x
HSMn+1pSf8Goadg1uPPB+rGZ3ZsDZNJZMYRCSbZk/Lch5x2BMYnP9PBLoKG2/ki9EWywOdlx+xGA
9axz+lGFnMLNql+CzAFDp8SZSMml2g+a5Z3Ra1outNGN98HyaFHhhtDP/3pvRkjqCUtO5BUYc1vL
92Ged45TM59+BvgB6J/UtM+NvL7zUEybJnQdVbRpNV4+PW4PtrfN8hjjFHvr2Hq/Vi7kE26lLBT9
fRdXnjq5a/r0X6fGf4LZOKpHOcl6pYKfIUXwqscAVUGld3YnCGwFJAOYz+GLgaLJnjX8Q6Ts6tUI
GEMvMa8EVYXBYpuvDcwyJKwQHsLAJTUPjekevEF9dkVA4ghgUI0/Kh9HHF6QBmyDk4R/NY4vRo96
TueWTxD5N5ngRxozmti69Cp+cokOnZvdt2t8m9vqGFjTIbb1sYQ0N9MvmOvhI47mvUQxH0cEC62Z
tcTfwi1fMUI7o8fPUoe20sTBV2To75pUBzp6eV8DcN1gyfVSGYDQ8+geNFFrHKyXiqnAJDEfJByJ
AEUgXF9rPLUi49OMj23m3C9tOu/sLE42bVx0uyGK+ruMaQCEMo9F1mZw0YptkV3nFR4IYpTJoX53
Y8YKNCL5TB3QJmQoKPsPwgrM0cECS7ZOZuHhCMasog/JdQmfY8/8SBZMoNIeU5AhX5F7oFNKpqFJ
jSXClHm4p+48u3WobxJyh6qo+Ukz2ycgLi2An7zWrDMVc8DxXQnG7S8etNUWQtCYmlB7+nNdxY+T
BkjF0uLY+Wh99iQ4VlPfMye+SVrjaFtQpflFKL3JX8w6TkVBs2Yu9tpZzmU/HnViP9Ik/rGnZBfn
9AnjGeEDnqwEn4jjtURL1g7tLX6jzDzP6R6bzU3mVCADFdTzEVnWTNt7L7d2M1CM7URnZpNlXDQ4
dXayk0BkQXBvV+MY1whj9ctexwGagNapwHhxqNvzaI/oJqcYZfb9wSaVYQoG3azIQD87yCnYi9cS
EdCbEllOB8Nux2J+Z1x9NECSorhdx7KnPUGPKa7glsUFtRJzT+GeofF3RhAA2MfxP3w/cJCqjGev
TU8tKhy66iDttg0zsVNQ0LgZX5CxpMZNsaY13ebYOky5x0P5N6uXP+gTk+it+biva9T3mBJGPruM
uo12WC6+5YDIhC1uG+FXF5ZvaRrxX3FD+bLQQA6Rws6W/0fZeTTHraRr+q909HoQkwkgYW7MnUVZ
VhXJopUobRCUg/cev36e1J1Fs9hBRsfp04pDkURlIs1nXkNWgZDXBPXLQMJt1YTTAxavzjb0hgM9
6QgRKus8NhlMvf5pWapwWxQgnJJJ4U3ZNn84Cb11r1ryxtrEfQuOJG1zrRhb5KgiZz3SuGSqezMe
f+H6jhtwhJ5TPyNUuQxUQKP4tjKGK124CpeTztmRqKaEUZJ/0LanTrPxaSfz97qSh1nc98Fu73s3
eo15W5Mx3uo/h0C9Gi1c3uglqrJcX1FRcZrb/mVQy7VWGe/rCAYLJCmmMycL6VjWhNbHcKhAE7d3
VQ9wn2I3D9Kcl2xsb+tu3GYhJ3s3GTsHU6oQL0XoYhaXLCgdKgmDQ03czXc4TK6JHXTFmlAJSqJ2
FCfiNrgxF3yYETtIl70+9imnANYhXKbK7xAOaJ6FBlCPdXjU1Q0qbBbYP92cGnJnrT2MKexQPaHK
wxoiNKFWj8eO7v1hOKgLMfpKANq+KUBjT0h4Gj8mXfGiu4zbHbr4B52Y097Li/YqRoIOMx8UWbp1
7WGtQN2ZsfQ9xLwHDe3lPxYjP5R5evX3lqICrpiVhh5vpckSlA48QE542iDXSN6Z3HCT8//cSeuW
uG7miz1IL/2LITsyD3xC+IVODPhaPA00IgeuGl3UJRAlL2+Y0ZrVPdvhnhvUUgc3+lZhLSmTmtLn
K78hGzGZwRuMGg2cJwT7tJ+dq+5LQBf6m5AYIw818AOaBvJyBPH4ioCZ8V1AdeLr9MokGZbe5kCV
tP6QbXR/QydeGs2QioNC1wf0UWcgj7ziZ2De7vWiAwPKScspsW8HwH5TquWjcuehJ7AO2+K15jXH
BNGiSbY6/dLdgBoWvdlqgSxG/hdtVoTX2sKEX6jTuE6ML3YDII0d79KBbzpg3ykTei7T+hDZ9CN3
AKD0m4FmDW9DCgKSpdpMMWnjK5Q16DJoQaPVpbFg8BNbbA7haOh0Sy9AhtATB1OH0ikaE5Rnf4wg
2qA9iVU5MvlBAeb5mepO1nzXR37YIZ8eHfnE+C0ocerAXBOX69RVd4JyAhcRcUNAIx1+qrjadcMT
s6zTMb3mKAEA1NakYtZtDRxJM0p1mZCwjS0gje9IiK5cbEFBHuj4Tf9+HqP7tfG9zkvQcdXdJPOb
bi8kZG0RlW+j/C7ohhLvw6rQkTeBOJ+KcUdLD6wsIyp4YU51OTBHK6DkyVzahkcVe3YJhuwbUZgn
3ZXwuYCtXv6c22DLfIwpiB8737RaJQh5apaR/hRpfJMimCMx+9M7naXhxVd/c3aES7B/qOJ2ndko
gkEoG3+Y4hmmQ95baP7aW1yr4DUxe2Qd2tWmRtQQdOqWGqceHJglQnVh2oBR6GnTetMJPqV3LbLK
GHjXCUuuxRKUKdFASyZDnxJ6uxCzlQDqgYaGKPZlmMcVixZYgpy+yusvQ4XukQsj5S5jyVEFy0kO
QVnpH9fjyJ1+G9bLwxhZx4oUpe89jhW2td5MqnzW62VEkUs3ektSMR2j6hSMbJYn/40r2XujhL4P
fZNe5Mg21pXDDBKkE46H/O9K5xC6dfxxzWgc8Tdbo6LADmPDDPajCvOV/nInQ2R4vYcYwXW+kxgD
uxKMf2JopTurfGbpADuCsnqLGsNWb0teaQ7GuaExkhcvUO2PI64WQKu0VvADwaPbwsJAaiquDrIj
HMq/spDJcWj48DtZLiz0NpmOlBdYtEPlnahBoUNM+JSHaBp4PeoP8C+CopkAqJeIIpSHzgjwNzIx
xiK3s8/AdlaA77ihv4bmX0a8Tm30apWNQmaybDk+djqM4hGBjDfIXcfU5tNfJYeZXn6TE/829UIj
/bFicwPSCgAfSgy8MA1gFdpqkvob7yU3vI3ed1bvE/0hRgunVBb+TZeHW/2JJce3XrNZX1zV1FYE
jSaLgAgyquFGEBiiA/vEpXFnCvoaALR0jqCrRfR7b/Re7JK/sNcCf3eALtQhOaxN0Fi17+850fXD
2bXM4dwj5eXFRyfS1gpPkpKnAxyvaxQyU0hrZdNhpNRs654Mg4RNqNcv026A1QgxCbQl7vAsLH0/
+veJQSFMoy5q+ykZUDiPBdD2+H5W7Tny5RcZq+PggY9xbcIpD0dU0Yhz6biwKItjNoaQz6L2hxq7
bO0adryZUyw+5u4O57/lFbnwr5Hj7kPP5SBX5MAYlTQ5POISjTkfKmO9fE3mikIvVSKy05amdRNm
VPBHx3maoxCp6mqxh/OYNkhgq2ho9kQ4wfVg460VDYF3SEx/0SB9HN/++Y///X//z8/pv8Lfug45
g/L9R9HnSIEUXfvf/1T//AfAUP3Vw6///qfr2Z4D5FEAXka/wnR8l7//+foQFyHfLP+XWHw3xJ4d
HHtZPJRhcBgGPBezfLj6j5/jCNtxFQgv20Rl6e1zqiRvUictlrOVzJBPp5FyS2aTUifnjx/kvR+Q
R5ApHF+4UjnqYkDUz0Kvd337PGShgRqJkGejAv9g9/TnE+LDddd7dJuo5qtP5tJ5/2jfckzb8aTp
uKa03o5RZEYYFUFonlOVsCIxmCc6Ty1NHCWMzq6d1Fu+fDza96/PFZZ0HcfzmFklL0Yb0jSM+n5A
USykYGpYNZpD6eTcLxUb9+NH6Tf0dqW4pjKFND3hma4t5NvRAcAzqJgZ45kuk3lqvSK01vaA4609
F9l2QH4ZBfe4Otst4csYmsT1H38AW7z/BFTYLdsybdsSZL9vP4FXOlU7y8jExCcFcu6HzR4JRAQA
hrlAXGlQY0PIhwzBYkfzgb5qd0rcHFeOpZMoPwsb5c4lqqFGIGi5/GzAIR2bMbNBP0kDwlunvO1o
xs92Xeb3ocexByNGQaFukevvnP5hHqOalJRQtVtyeUpRTMfUQbWNpjZ5tL0DGB/rUpk0JoZGnifM
m59UkHfH0M+X3SINlkVL4EAtWSQoSdtguz+epL+L7OI12QBuWf0uW01eviYAayJuZ3c45yIL96Yc
8lPT5v2uGW06GF1jRfeqFghQdCEp+/fJqasXMw6DfTW0OSCgzHaOH38kvQb/9RNxunjKpGQolet4
iGy9fW1j63RVlDTt7Uxp5dlrm+zJjY38NgAeCWI2Q8quRybk44e+mwclfBS7LNt1le2KdweO13VW
3DhRdzN59Cw8LbFq2yATxzsPzMXcu/gxBTWF5hZql3HyQkSWfHEyDLX5+JNcblElBT8I4MXD294V
jv77fzlhzaCRrhK9usu9SGhsqPdkxhI4cO0st//Zo2zPtW3H9jCbdW3LuTxkbYGGQZZgSBe6cXs1
DzXgEDbSVV7L5vrjR70/61zQ2bxQDnPpQJ18OyoJ6aVzxrY/w0TjUsTHaIXik/uUt9qu0+7l9uPn
qX9z/DiWdDzXl65pC/viganZtY0XuvjjzTNkxaqIsh+Va1aPUV3DMwgICmuvxf8jP+Sa8J43sGQs
ywr/oFEbbV0Xfp5qsuY2p612oyKKU0sXOYcopKYRLFH/q06LZDuWctkw5rQnEWqmPWgqe7+Y9EsD
lVlXcKYssandODqHCpnBcIDmF3ilIr6YeqCeff4YOFZ6C//e3ITh2AOrsctXt5bjjZ9nAfyPBoOn
IqhLVsAI4abpRu8bYDcwOdMESGge4ASYXvcd1eYfIrSb6xnpuO66m2dT+6Kk30aV3UQzLqchUd2e
a0fhcIwK869W2vOPYvS6T5awab/bwrbLQpESMLJwuVXfvu2qT5Fy9wekr/LZvytU2t7NqlAnIGCY
ZNkzPnt4443qDsfdn6roaVu1WXdMq05ryDmheqqdsHzs3Ekdw8nNrukGIeUjQnoNhj3NNwb5Lsx0
0Dhz2C7wJkS0havkfDKQi6OIxS4shyDH9m2fNete3CBdalj57EbuYz3n12VRHr0heGpbipiOSw9h
Hj65svS8/OvRx4YkIrAVfziKPy+uZz9dnIoLyz2DA9qMWSsx1V1A5Yli/fH2+De7w6dvxJ60fEUo
cPGgUjamlwiFklaEv7trZV66SnPA6WZqIk2glvoUZIm8t7wBhVQW2ycnj3wfdrE6PF/4QiADwWH/
doVgKajqpOfOS0rgbV5StYfe5Baq+qGBHOpmeLNZjvuwUHu7qgYbxxz8DVDWg0gymUWzBZ+GMv0w
VwlIog7NvSUpaMm43inyI/nj4+l6v56VBVWS+bK4HThRLj4tmXhr2lN7n052c7RqetUgsLPXj5/y
fk58QhWTEJu6sO2JizmJhrpJDUjyZ6/0JaiUuKKIZeT2CDbVs15IcNJ0FQlvQSeE3sjHD79Y6h5e
ZJbF2ey7imRNqotgNFXKbzNuA6CFJt2UKqWVFmb17zRd6k3ZLPlR1Ub5yVUv9Qb61wUPb53A13M9
6dlcwP7FU3EC7IcgWKxbJ0urK38a/Du78cWT5BMekFqEDZjznm07C6Dyo7XnRMG8h6Es//xHw2en
S8ntb3ELKslYLz5IoNLQbyndP9ZuCyRnviE19cMU7bwDLYFPLidpvh22fhrBt7A4Uxy2uXlxrox9
lZdBnZuPvNFN3IF2Nw9ko0P0pMsLw/1gHlLjhxpe0f79eJwXK/n/P9nyAOPawuTmf7uSi8AhtSsn
E1zZTBRKhAnPR3wS+l8cY74lTRdyC1gX37MgqV5MJv48Xk8wkSELllm0ksIEL7cuvXJz01h/PJ7L
uEIvIIsV5BA18a91cdMkKrFoay5YMRbj17HGYWex3J3lLrcJELhP3tvFuLy/D7MUiamvmEBxcQxg
H7wk7piKWztHZ8ux0+cGS80ghKr+8aguN+P/PMgX7AlyKM+9mEDaiM2M6ar4q9QT99+yIPw5xFgz
xd5T7IafxL5/T/vLXcji54wj4eaBF8tRwBksEaMTt1aoNIa/ikChiZ99Nz2zBx9ir931GbTOUj3Z
TAIQKDCowxgksJW9W5lXOCnb60K4lG5crPJ8L18tznRd2MbK1OZmykW4T0qQSVF49uT83c2So1zK
X8KyaQY4M/iAwB23Szr/qBYFElkWLw1KI4iEDFrViAAo3n88x5ebUL9NvWzYiOSHnH4Xb3OkO2bA
NYrOnQ0Jdyxxgxuaxt/3XuAhrWIlevaRUhYq8a4d/htGQ9YgYuf7t9ZY9p/EGheLS28azzNJQxwl
SHre3YgZHoEC5YDHeZgBWDpGSJVv2ASpYX6yZy5Wl34SAT8ZhiUFpZW/h/K/ZBjcY0sfz0H1AC7y
uOTAOQXlPKEUdCt4O0n1SY55EWzwPItbjVSGjeq6zNTbM2cEHydT1ykeRLvyNKMdWXbS2pWJYR0d
juiT4b2fSM5x36OuIhxHvQstqH82QWLJ/KEvQKkMjgeWPbuX2fjJUSrdi4GxgkDMKa5q1pBEbvNi
YE5dxnTWuTOrMCy2waAemlmJLxAY5MpI7OFnkPY08HR1Adxrt5FNUL6qzJEv6IDNMHps+2oJ4uB2
EngXQHopd2OLkoDjOAhVp021nZfaPOehM2xA24fTup5HzBnh92qOif01CIQBxb+PwQDMyXM2R8O3
sC8y6u6TD2MMLy2EeKZ00swLY4A5X0+PARLg60p5+NOCDb0L8TK+GVJIGP5YqZtisMZNJMFN4A4T
nlrY+DvZlEg9T4D/VotnOLtojB3IXv3ibc0yAHbfpTEa/+Uykg+NC+K85CzUj4X9y0piuFK2UVyX
LQVfYkIwe9ZSHislC8otdXeg5GAhvC6WjWnHCwQmqsCjPyZ30PJx1Elr/LmyqdkRRaK+lgTVPUCp
BGWkdvzSoS29RiTef+wne9HtJ9Sjw4AGey3QywBb+NuAuRt1iCmI6SxNPKUDYWJJrTVCk+Vu8bE/
6EqbPhoR3sFZZqbF8sEf+thO1mGfnmqKQvflMNaPWT56X+nfLC9W5WmrqBinu9hCckLyCjKnd/9Q
yEoeuqw3tqrLY9rNhBMNAoPHFDhhBJ9lKu7GoUFyr6Wc6aiq2cuMTghoWfzGsy7ZzW0GrK/pENlR
LU2lEgAdDqEwCijOXFWgRIFMdtM5XLp8XdqWi3PsQG17RrrOb6zyyobjDaPGXuZ7ZD3EQyTl9OLV
XXyaszK88SrXO3Q5TAj46TQKKWttA9C2q4IW+FF5dnSqvGTc9DCY93OdGrhslt0amlG3Wupa6+Oj
t1I2XBK4QiKFOw/m0bGb5KsTpRDqkR08F2M+bBL41CestcXWdxv80+BNbUYoaWu/cfKNnVBkqihe
72sb5ERbGuMh7T0kqHs+FVRyUO+lbaCCnDXbLlhwQPTzGVREh6CxocGhziIBBau7j68F9+J0/J9N
7QvT9U3TJii8uAyXtpr7bKSJOcp5ecnCxkARjtovif1y40eZCeayykCBduHemzLvF7d4fxob2Z2w
LKcb0mzmvIHpIm2Boce+y+q1QEwJClK1TZsRwGx+lVsW2i2dVe3GerJ+Ol4FiqDOaxRLKmx7w666
rurU3cqFxHZOUVhwaHqsB3/Jb/zReAT2a11Xqdft0whG6xAWIV3gcDqmkx9QRwBB0zd2sEM8wlon
VQ6tLYAWNRN1XiE/Oz+3TeLu/BnNwbkanUPbIJPfNmj1VF03IhOBQnwQTs5mccHikhnW6KMbxVWC
FMO3obNpVLihWBmcCRtpzNStu1SCcdSgDeDxGPP50/wykwtsW6+svoiYU98wTAPEMO1G25foW0dG
dch65K1jq6qeW3sJ/rObgFfpuwQo5NFcdzqUenvxVI1fGENmUC4AnTisUIuImk8itYt4+u8jHFtS
I/B8R1iXeYPICtsMlyh+TLoM6BqEQ0TRkuWTWOUyM2Qgnk3VnmTd8vjnYiCAoZYYuRy6Yu38Pe+S
azvujHVtuRn2VM3vFoA0ckDe94+3wr8Z25unXgRIqZeoqXS84aYax189cpNqFtMnr+j9bmNkBF+e
zr2oGV3sthKBA7cDW3djCJQb++hkuxnSDDcW2NFcFK8fj+j9he0jdSHpuNDEle+Kgq4xtFgqRMMN
sgNYHwc0wtFHw1sbWR0azfUni+MiEtGLg4NE50CWSaR5GdJV2C7G0qqXO1EPJdapk9xVAaT1EYWY
w8cj+zfvinTBJYvFVsGkrvJ2qdcKaKhtVAO+HtJ7TIwYM5YUWs/HT3mfbTEg4mabuh4liL9n579E
jpr6WoadHG5aYQ30uuki10WY/8pkYR79yk9+f/w8ednC+VsM912udmo+kgXydliFbDJhp7lzM1So
DYZIscRLxoEGzs4sXX/jT/VTMQd4DWG6zDlST6ePP8G7eeW1kcbSG4RnTZR3sQf6KUEUwivNm6nx
57vFKEK8J4zk58dPeZ+L6Md4pq676ArEZXmcYGNOyi5W2CdGdNbD8A9hFEJoA+wNuRtNMPmOxEAs
zLkl/ZwYxUDpohqn9JMl+268dHUVyQdlLmlTjrrcj35X9hPCUGd/jrG/6O4b77PaH4Exb+1NvknQ
zEb0daOFGPdysTbdHMKXMLpbGmmPWWsc4sQ3VyQlOLnN44xThrj10Y9IIB0baP8UBvYvdRK8xH17
Um10bha0wsyi382OPMt+QPBTApD7YyUtLoTmKx0svOkqk5ottlcOaEpZWDT4v0ZRighuum9L99vS
yocpaW7sHOU2Z7iNl+Bhnr+0EY3Jcj6bY/8cRc1P2523zsBL8YjOU3NnLNAqrephVvlj4ZXXrQgo
l6krrfYOdy3pkTWaCyBM4lqFzw3CDk4t79Wc7JIwvZdNeBoC6LDJdgjwSi9gtTD21GnXRVjT8lX3
CXdqPvF55AQq8pc/xXvC8XntYQCOAtR+joGlC8CmwBwJIUiPc2DEXbTu/H4/5ujhJXKljfL4YWfB
WQdl3S5CZs3e5GK88vpgnbRfzBEBwVxe+7b8Opr2i0jia0R1Aa5jIxWo+2HqT0FsXOXFF7qdQNKa
kzLUdsFRQc0/afTkoGEwv1YW6QrqSv03F9ArJTRQTV/kCNLPgOVVD/nWgU5aYFXqxPOOSV1NCD3X
TLI2PTPgYAkyUX/pjn0ud0MZbxNbXdUG0Oj5K3XoL5WZXQX4+0WhTXzRXYnBQNkLlLuN6DuBP8oQ
m7k5jxYyjHLaz+7y3bYH2DGJ/Np1vyujOBQAObsMXUnrV0V6s2IQxgTktJm/FsH3sUbtbc6NVRG1
Tw31i8VxN0TAa/1SYq3nz9s0ZLoNW3C71EF8H71WP3BOsZ0fYE64QNW+9xGJZpICb0OePzCbXWBF
V6KBt1mb8oFi733eV8cwD25CFCYWNW2L/MzEY3KKhF353a9dmAni2SyzFr1M9086L7hoFd/QgEF+
VKFHV3JXKfN2avM7uSTIkTj2r2hydqJIHr0enopTKYJmCZvA3dFGWmFpv3baZm+Ar1HtdO684Wnx
koM1oXIaAHLM1HOUObfCl3e+tzwYHTzIYdh67gwsq39WjX0e6+AldZsX2y42QgC5RsA6dVyySuBv
2m2oq9bK0G4/3dGL60cZuBToCVqbc6QfOzYb9BxvRZyj3oLgaVmhmj5vjAbOUtL+sau/P5FQYgoT
E9Gbcqcy40DDngSEmRBa4qgx3e99A/fOL5BD7PpN4NKKNQw4eAgzUFq4DVDv2rhL+s2RCkw64i3j
9TJ6+0ymZEYTdBBsjmnT/bJlcG5M++xirE0x5tqZOuQ1Akq8i0ASlzA8X5ZtQS/eC1EXrs+LVzwF
0r1OjOi2kvNVAX7UFRHk+plVEeIhimmC5DiaM35HK9b0r+/TEZkxu32qvGW1MBltnJxLfhAgyIrI
/YAG+bqrh1Xv4RFKbSzokJRgtpjUTVj9AMV3IE277nF09gtUcVhWKYUwo4mOsdtu6wxxYDv7EkcC
bOR0a/aRWtNAfNG7XlgGqhpcFUDsZ4S7zXmtnJsxifeqtJy9PQgPgO70SJHkqiCZzz3nC9ykW6uu
n3uqg2BP8p09eMCxmgq1gQbKda6TiHlbIk2Jd9w68vXZBvyr7xUKHHVVHnxtUQCmBCpH2neb0HHI
THrth6N+lIXcTQaAMMeCSIu1UV+vcxOBOvwoF8j4puFeQypwV05mAaScEgB6zVoff04XQ9jKNCAv
qVB/DORd0Gmm0oJns6lel8GANumhV9mhY2u3BAK2X/1y0E3ZUMqsjmKuXyJXwOLlnMpbLNbKBLh0
feI+XhlZs5MezI3MIN8HNtpVzaHt2goIbEFomFfXeTMcFquHNWjFaBz69Ss8NfZ3avwOU/81buoX
xFR+xEt51/TiGWO1c2fOV4EPJ61QBq5bhg24ZaTO5UXL/IQADamImgf9yoEVjCo9+QKFKN/ozOPk
jqSHMB/K06CUszeriB03OXm7ol6H8jVyVYdO2daTSCy1ESUN6MTWwnXz0iHA7kb9xvD7m9b2HmG+
wFMxvOUlkY0drWffosfntXDXIZ17+Z+yrLNTbHbxkx1LCrzKkjgKgbsdM82ZojvYYQEx0I6j+pA8
c6/1225U1T4pA++Uita55hHDxrRUg2aB4z2hLRxAoZzEFO5lJ+ovdlYDQTeMZbOUaXQc+6x7dtJ2
/EWJ2ZagatL0SJQarDxTg0EX/G1CzbuKcFkNVxn6Rq++8KYrA3oUbZF+PkVB1+NjMgLaRs4E0DBS
issA9Yea6QRYckYguYk4ultQd01s/BGTa940mUSzxQgFKniV4cwPYM9R/Y4tMmo8AK6SIZy3y0CC
v4r7ujpFE4fmWJX11wQZqwcEolEH2ifDUKw9OmE/yTXj7eTKvc9iHGO1w4j0lEj71iPzJ4+fH4ny
wDxTHoSrPVLSqW4n078b0U9gix2r2jwN2uISnB221Pa+U+1t6re/DXfE40PQ65bS/FN5/RcE6ly0
bUxvK2R0bBz7x4Lo3KqV5ddm8v4UFGr0nQsUAXwwUGPZ3PcoL+IEiUhFjSAGtXO8gl8pmO5j3380
wnA3BYiFGKaJUF0Of6SuqKhIkJVNt41wcM2qEjcRN/7RgQ5Bkav/Zk+xy/c6lGRA/oEf81Z17z/E
MZitJW2+S0tuhSjPJV2hVWlh7eq6FNl6n6pS2XvnLor3y7IYQD6SL6nvHDPuynnAKr2xeYKQBwzm
TkCpNo0pAJtH4V0B44HRXo0CoLvZ3oVL8CzdxTm1SC9urAVHobA0qOMFT03v9Ye4yzJMd4SxkRUY
+xTdJJxv5gJ/8r5CIqAVxrVvVJBH5XUdm/dQBVcphwt3wnYK0dWrCED1PT/ldDIWSk51g8+bhECE
9V1dunuZ2/ukk1dJVaNPBwZ9LHeLNaPcGlqsWOwwM8aSFndFYGnl7H3Sl88WfdOZuz4M2a5zD4LT
/+qDEg6RZ4tHPmzrbjMb+xj9G5e8eWmEc50OwV7Y5hZrKCIdtXf9YKe/ToKpQxcKbgcEqpFV+FbV
vTYM2MrAf7VriBY2hL7geomh8PY4obslZqfB8D12lp1+vSXV17BurwZPm9T9Dk2BGTxyEPGTDsZa
biOjB97dTfsBuTlUiG/QNsBCOV6VS8yvwv6yEUi2JJZWttiLklhn9JqvMIpWqfkbsdYrsGNHsjkE
9vzxJeubP8HoU+JMfruFfM6t4Y7Pp+P60YTbW0H0wPCB78h9uENh8feaK6W9yqtx41so0gVXOhop
+t/ChxFHYbZw5NqvuFMjH5YJmbsQ9Q8ShGPl+vfDgCmN8YWQYFPU5dZU9hdz5r6T5R/QtXetH4LB
xQHJWE4ByESvO5jj99420A8UdL4aiPycj61oYSHSRuRHswnwkNWCApcdbKV4F4WpViMNTrVdr63Q
+VMUausCTAHZtKqgOiQ5mv5R+yWZ7J0cwl3vxEe/9G/0S0jb7gl3ppPntT/qufnWhqi5F+bNWD7h
YxfimOrvm244Zco7+Y1FJnStw/zKSH4gJAn5x4UyUIeIH6DZgVdjY8MBCNatjwJ92yPvbm39UV1N
Vf+oBrVhrgM/Pyg57ie1PJqqORt+cYRhedCTPuHQaEkgiQEmUe19FRFajGjhEDoqUW5AP23A74CX
XLzHyWhPy8wN1oe/pxJl2WRBd5c+027sU+xbq73J8R279noaEctiMY5dp8t7PiKloNPTytyOIMDB
Dm9iQ9H0c24pYa/bEb+FAIlEQiLgcPs5fZWBs3cNlibMhirYRAiIGoH7IBqcFIxwG+UcMs6Avgbk
QiPYGla/cT1kkkUHVST85pUJygEgvV15EnK61alfSBQVE7laxCroFxVrelW4jH0flhHeP3cDWSbu
MGcxN8cCVbAMMbus7o46C4XdtZ/qmrLqdPbLdKuPVu1sYXMOlyQfhYnDdhDfdkWGC7L5hPTefdQj
IjsueGg7xq+PawXmRRHGp0pA/YpA1qcEo95heJEoNx3wutYjRGRBOFzGP3wJUpysg37mihdav0zo
bRzCGnW+uR7v0C2H5K/sCWiz5TDPsG9PRDXtdaPGFNX8AIvNfNZa3LUVX2cVQr+DEzfnJKy9nRN3
0ZVFjZWsr48t6KmlRLi2NT4pcr4fF1AICR5aUZszyTvf1noi285VHlbiyW3H+jBL1KUUaaLj9EO0
HiwTubyPZ/JdNdBUlmk5GvZqUs+6LEOM8WhabWEh0OYW3Pxe98NBL+OhmxZi0ahsmk0ssmxn1xyl
PXD4zcePf1f61AVPEP+UImlCW5fjRZxwkk6GUIk7R6/unDyFovvdoUpJIy677bK5/aR6dzFe9qLl
gV0C484U+8QWbyeYZqnll/WYPsVzuU85mYZuvhvEsW97HBOmfW7+GbyXjwf5/pm2SWP07/98yqAX
L9UICzkbGVRGwAFr0WgdeHJAUlWF/QbkMlzNVqPxScNZXhReNZz1zVPNtyNNKwdiC1HuI67i3MXY
JVTnvLyqii9aO8ANbmuS3OjPAPjArtROtfjPmk81liMfj/6yfvnug1zUL3O3GaM0aLzHFN6cGRLO
HK2mWJv2gxraY1ccDT/BD+Hbx499N3zgVLQjPFgCSkgoC2+Hv8RhDU3emTnwadCgM9UF8FXS8Hdq
y/Hp42e937W09j3TAT9ssZ8uAUUomUZCtL54NEMLk2yTu3vyEywDEYVaexXM/4+fB+DuonzIAchK
pkgJrBe8unVZLBWKBtSoHOuxaWoMHeStjy5wmo3kwYhqGU2KQICidCCrr06ffbUgTAZpffRbmuGG
SnbpgIgRX6jQpPNCmippD/zDJYgOfqnSQC3UP6R090RIil4t48Go3D3wlWujck5+Xh7lFG+MUq0K
dzxmkYmdn9Ntpyn6Flr+Wf+FhHbLDqQ3qvC7x9LAUre+iv9Q3Pyb50eOliXAIDowipfZi69HYMhd
EG5D9JszV9cGMbTnkoWX5/TVU4yaENo0EwoaeCI6zXJjV96mLq2nvMMjq8OFyUJMIJffRP4T7WOY
wcO1SKpDHAuxchXgdfcXFYw/HhYbpWHhwT7eQibbKH46mgAWTf6D0+MZWqVXqB0CPmASPSQkbGvT
us3atL632XITWd02WcQxy19DyhUB+lnV9E3SSnHg94o6w/ltOMZltKaqcBDyjwqRCJt9LO+WA66a
x1HYjyVHQBxLTFWaL2ZubtvqNQ8MlNrtq26Y17Pn7qq0fcosPMdTiYBrnp8h/G0RuVi7y3OYGs+I
dN/ISlEayHdtZK2s8MuCNl5huWKdJsfYLOGv9gN1SIBh3eOStmtqzpsuVOHeIAZm4zVRc9OY5WZp
zfpaFLwvPr02LW0bA82zYcOn98UY0uX3ApDgR2tBiEPgVQ2SAMRD/xTCkFZo6uTULHEUhSiY2fDB
mWwt1OsTS/ozyZv+QjHbpynCyie4bd1qZzoFJVvfgDU97IN4OCcxQB+MkLV3LVcCOhyufxyH+eTX
zc0ydSef/Kj1TIhQzndX+EdLgs5Cf2KEfybdbdRA76afLkpyFS3kaLZbuDe3FR3/dZeIfeA3Jwf5
a6ftnrvp/5F0Zstt88wWfSJWcR5uNVCjZcuzfcOKnS8cARIkOD79WfzPRSqVxLEligQa3Xuv3b7l
y1SBh6TJU0if7JzQBkrIsUPxSIweKVgMmyHBH2iIxZoCZ2PZmFCjbniy5+f1KgUCJ7KMPuAeU3H8
VvVAfG766+ZAgstu+NRWs5ehC1ZX2NswOc0tB0IAkP/QxZAJNBjwEFQTPAW96u4idXuaYUHYPgTC
+RiXTsX1emlpC+5HgA/1Is/2WL6Fzug+DVWrruD6opgjILA8T/1oT9qnyZTlue/r5Ox13vCRMaWG
kedYW5Rq5vuApSYBAGXO5YtjKrIblzB5Ngw33I2o0j7cofGIbOwLyJ+zs+/9pI37qKDdTvsXt6Bp
fJYVkZcwoId9nTuEoo3t/IQ7IGughhnmczX1027IZI00IeX4r1IdPJgzVo8DU1Q5bAtunpUAGAyv
fheCiywcfrprFsGnHAKaywTyNexIUrz540K7JwdTzeFjiU6mBwgqd1sHrnzNh15XiZnvei8IXgAo
hW+tb9PEzpuuvMxljmu/cY/kkQB1ndeQlY5A4oEcWGZLraniXoBkEx4eYZ24eOx7kuXbqHixoxSx
R3pTWCT2TVD84peoj6Rg/PVm8eEaAkpcecYSvFcYqghKyg+wSWh1e9Cr1j7m1AbPING+aiRyiyO8
ba7tj3DyUf/UJTeg6XJ0B9AX1DZZgGTbwerHDu8n5tFLbjjE6AmD+x+JIOtffQq+dphjD1Sn4bmI
T3hAQWZFIPUm/0+w0kcSQPQZyHSGEkgsKChM3a3Z0x7/WOFyVOBLUWyn47M0oo8+Hz6bpcDq59F2
/6/snQP/aMID16Wm96B3EmWay0WfVCzpIKnV6JwSIeWR+DDu6JODeuljBcO0PVtG8Eiy25qWmjbu
2ZxArxNoPPe/fT39Z9cO2MrEh/ftG0+qghCRpVuX2UbGmSZN7e1MFHpGCq3mXoc9xWXzfM3d/Qqt
j4cjTsP2qZfT71A0NiU7ed/8BN08rm+RkeWBNyVwH5Ht8duBJ6OQQxX+ZKjfUgVPvC+uRm+eR1RC
0n8zk+eIOIn1Zy9We7DTKdq1fkuKDqnBUAE82SEmeliU+0zs7tkbE0pgD260O2OpTwRwMBZNXhUV
TD43byneGUDnd8LvirjDpIT24Swaezg3acAyf7ZWG3vX7aRWuxAvqstZvx+qnbVG4FbL0eOe47+E
ZNdDgzpDyuHAZJ7XLvj6najUWrSJgMNK6ysQ1Yk/ZkSGPPM1SWCC2hJzjGaM0VzEcdyjGVkF/GUf
A3/kSWL5rIIj/0mW1VU6JO4EaGWsL9ttXzj5lwaR61wdlFgHfrP1GI9Wv7Hm5/VrcYKur8UXzTv/
mKrmxJ/6TnzbDsdBDetzunCBwWS8guGHHxLAnyu3sviulYLjZp6x566vNMvNR35LUYXteC3mVHwp
iL+U3/zmQBYkGHWvZ0r+3iS+0GYqMFnvJPnukX3tSUw9G2n4GXKGhsqyCTkIK8fYBx4EMb55V1/5
zRjaH8nIxF0K86lpLcCfFlGAT2hZyQ4I5MkLm4NA/ZV7SwiTzr40yfCeCuuP1xMvY3vi2tc1kCra
V0mJeZoiyuo7IC0LHIACWzYQ7z+VijQow8UBQ4xsAj792SwghBYTm3+zwJbIEw2DkzTjzIR/CknD
L5evgZ14g39x2SAFp8G0vHCqTR585aE+n+elO0xCPao85dw6dP12dRpam6moyOuFIW7vFw5eG8xQ
tAVTMJwukJSomrkOyqNgM0gaGezWB4KDV+fC1EGeXQMB7cbRuVTbKkRbxqel653y6pksmoTJQD67
SFAFPvlhSm5FZLbPU264r+SYe9sIocom5+/I4ejg/Za8R7e6uV73I/L8j2SAtbVxyG8nXf4R9vyF
xiPYjM3MuiUSPNep/VZJs9+N0/jIoF9+51H5Ec4GSOmGqUA9hQSCpsg4m9KuD5kMyps/AH1dHLpQ
veH3kOpy6yAjZ6UEsapbHumwZT6LXSYq7j/CMZJ9mZGYkkHZJt6YOMm0HJdX1U5fYe6+Io2FDtlb
xiWiZkpfMK3orZupb4bxfw1X/owWSDqzTcgBbXT4ODm4nJCahQAXopYskQ1+DbSnrSd3jk2uyVAZ
H2VAkIf0F2NXQXlgTDa0JM5FX8APw09wUCs3IaWi9JmBHeZZP4R+cTLpGp5Ix2EGVS2d87SiQy9W
bhZnt83emfXTmTGaN5ELe2ewp1zHLoqYxK1dbZPmhVsswRd5dgEhwykNhwa122MRNuOFE31F8CUB
71lqErLkgOe2zOZKa3v8jNws+qO8fs1sKTz/FNKIP1aGg63PtuFQ0gPu7IRlwvGACE8IndBaewUH
7iJd7WTY+eA9ZOzLGBPha2atZlsOaBNsXK/PgLebHG6mwKMNlxJBE2eKUCahhzyWgyhpJ/UWejOd
5lG/rewge2JlTllg7WQCSRpN7Slllz5IMyWirZumhzStwFMnZPNdi8V4DbwK2xdjv+w9Kgog0UbO
uEQv8j2Fz/TRhO1AHOji7Vplqv9A/i/TXhD6Az816WXJZmoEwyYDKXQuoTdIchyK/qNGNehv7ajN
f7Niro7GAMg9W7I/45j9s1T4t7YZ+NHnVx/kyIQaCBd3gE377m9edRSMjq8Sth4vechno43LbGm+
zTGZDpXogh9ej9jLAc2uXbJv2nZlbtXksKEKjShBlmZ+qGDkQp8BGyMDTcxX1kkmlYVe+e4Bycik
3vIhwESwcvYmw8X2kObMSzhZujYjtoYQ4CRlmqACzYyDIK5oYJUinB2/rlbPAXO6S7j2+a05Dlfn
rq3cmcQruB5R2BIADHRjmttY2KggGJww1j7UJmTG2pRoho3/BJAZJB+HkYyH0qM4wulBxArlgE17
vyUBuR6OaLC2DtjCZOpvk6ov+JUvQ91uRbvEWUl2PeJN0Ej9LdNO9l+k6OASz+fQrUXcyq5v3AHh
UF34Gn60x4AQIhxpT7Dx6S5zDhWgn9t7lZD6rCzr26+LnwRa1qb3x10zcyZMR+QSw21UsLrq6lx4
9SEI5Ztsero4wc3O4btQkx6kUd+WMPtREw1ZrYqXKRrBGenopzN9EobEd1/bB75/zixqjbJXQ8Ni
YzRYrQbHvWah9ek5tOQkhSuTOIaq+8KzTkRBvmIH+SjwR6X8GTfbtpnByTnLuwyqvYNchLD0XVUZ
93FEk0xGtGSIFA4FmmjvreyZFLZ1gyNgDtxdlLCGynbY2tVIc5Xc2HrofpoWoLSl551W81fhMolY
3yfVPEDe8jcf+mvfpCfCc0n4mub8EDjdcOXjYLLjhWuccXTznSxBpapP64uLsvpPn024uhVBX8eg
b6CThQDOIsWMscR2K9gzN0FL3J5PqGATGiAQXQOYIXibmdgxewFj0jS7FlW3TIlIyPHId/T8S7NC
pl+eZ9/ZGrYgdwMDyRyAWWOMJato64ye+2LM+YfnD88Ls/NN6uh6uLeMK3940+NeJOGhXsTrYFmn
sJquIXDGqMCdLJHsOiDbzM54SwWnxUENUm6SAR1JEHnLxik90jL+m3X0YZhgpzambgZvbwxw67W5
HBg1oxN1oTZ7RMAa7XBTI49PAQGqCifrt5hlRqY8quuy+7uONB12v6CcjyZ5QK0xnZMqvRn9cPDh
Z7mh/WYu46FGueEs7R2uwGseMZYGfAM3c5+RN6S64F8y4JpGeOEm876JmnmztP9T0YCDWJ5cT1HQ
pUQupo9Mra9lVlMo9g9NxXikaW7SBATntH8XT9OHb8BXTvO1TMZTtghSw8AwIM6Psp5DOdlMCEH6
vdIhY7Dh2A3RYxnUuyQL48TOv5EETruZR20LghPUDA3o2FQsbtPcHJrQ+QOeDq50vZiPywIdtFIt
GTEFdDe5MB5RBRRsYlbQh04Vma9oIxKJ9H0ZmeFbGlB+Kv71ehwPSNSD42xLe2/1aRlHqmEVkqne
O1lonApRxmUBamqexiPj7EdXuDMhESTENrB1HAXWshrzGbEaZ/cMtp3gFREPxxg8x2w1l27ctf0n
Q6VXKcJ+K/UEF67Jml0jXSIckdCH43MiwEr5cGfOo0EW49R85JVrPed1b79BsgC/tCRELdeMxuyG
aZse2iu6O7oOrWwAIlVNDAYBTUjHEZNi160a1tpyBy16P1C508uMiVp91TbbDqyvQsDSlmzFPdGJ
4Os4hCmtGPiWt1GgZSgc8BpIR6x9A7FoAqOf+fad5i9xZ1N5TdcJcmqpk0nED8pEDCEM0VRPCFMk
bk7mH9i9GqY2Mwg7GdSxGch5NcroeFq02rfe8NRZw7mQ63GZ+f46c9kmaEuGWQFvM7+ioL5net09
Q/eaB9PLmjLY5kkH+Lq7BiJ3Nywg2zBz9rIjYDX3z27j3/Js/utX9SepBLvSAe1eNremyz7rtqf3
Y4+xWp+ZEZvLdum9F1eD/eiqdyNpLqG2w03Sh792CyHMzbl6nSxupAHtB5081lJ86CJ9G7PmX1+I
5C2RRGPKkQVwBv+3roKw5pQBSF68NSFzGp/hHjb7faDhbjfsSE5ydILye2aaV1ruXq6Zs4kez6ps
KVYK5xDhId/SH35wfe9M0XmFzgp4zLiLMWGHpq4ktbowe+JSkx/IYVc0059zy8xrgq4xpN4h4vVD
xrlEKw1Qp5tadxdKgAdFQCVbNdRfK6Gyye/GUsfI91/Xax7ma+C8HydIlLyAdvvgvddDhNrQQLoj
T04v94KHec4Mdk9EGnnxsgh1YFj1sxAnvnYFSW6B8RrAETVnCBzefyM/ff0Pqbl06IFeVO68LySY
L8FAd3KKRW9vyRLcwa/f9bxyG/KrmLnylHIXTstTOn7bRChoSTqC+T75/rHNPsrGYmi9MrTynemU
+5HpI1JR5E0ZjMv6IUXZPKW0FI05isfFfrAGssutpt+4GWKZ2QnOfeS+9g65e/MakmbdGrSJeWBu
QrcFLW+95tVy61KKj/UWVGsFxP6KqvI2+e4J7tMJpjCBWSCeiWBdP1tRz8eQVSucGe96S4E+T8gP
q+33NmtoguZOVMshz+rHtHaelDkce7I9a6GRn5n3lUM2O2vgMJ/E+qnw+shdCi9Fmv/0+fQiu+5x
Zop3GLjfkyb7nNyfTmc8lUtR78cFd+Y85kd/RnSxBib1eANrWJ2gVzaOrbZEhtwXY9zOhdgXI0GB
NBY0jREr+wj64CDC8k9mE0Q6cHaRC2X1tBDJU/jB3siQTPWqituphDNOW0LaL4WtfvEoI/Mx2j9m
S3VpGeWeJDBMqMSA9VP4hOoEmVcN0/b/760ZAgMSuhFaYsA7SPZJsJyQ9pQ7vxtfPYlaBcbPMXWY
XrrUenUJLQ/rvDiEwing3XEoteZqv4wkL/G/enqYNeU+IhLmUQSrzf3RGfiannDxwXogOPtuGLRw
Bw8OR2c2mNGD31xL44DxmfiLezuhSMfpcvC94qrFeLQHAkZ0GXel3BeFuaV4f60RcMIbORhl+NMT
Jt6MEVy1lHtplkjXUF5gm+VxEg70YWuICx4rmauDsst7zT1hRTSjp386ReYcqcPS2rTjrF/HGNBM
WNIHrJkUd4wU7xpGchISpsWqPSISNwL3mnCtgrBiTdHTvuPHeIp4YmN+05Z38xbrq2U81oGdxzu4
JyM12SwmM94l3zo0AZNw+mqMu8ftmUMN24IGBpQW/B37/FIJdlCiU5YDs1JxItJZ7eisemfYwcY2
IIF739pIaNFyfnGHfqJ/WbY8gq0LW5+bKLeMe5MTVKohnU1Jx/vwzdeo4Q2NYfPqcuMLwtw6tseR
TssqL0ikd0sQKatJEsREo9IODk07HuHlEgE8Q/YcfJIn8xgv0T8P65PySXPS32qtr3H1sk3sC5i3
Rd7eOJGBohRXaNmXPAzPQFRvFhCS3hCPFlma2QABQcifPLLop3OyrMw/JYOYjWkY12Warh2AXk8R
L8kTODY5e4h76HrupYABzhT4ehvQZyan4y/5GlfDhJbo5uXZg5uHZqWU3BjkOvRBtZuEPJUIV9c2
lK2CLwEUYyu86gfMzNH3hmNKdpA1EmJCJOVCu44EqhW/ynCp/A8r6UvSl98OrzHy61OSs7ykcMGr
8uxE/Rr7c0ksnhpvJqWebZO8hDROXJ649RUXACa9gszm3IMJV12YS8ZGG+wE8h3p9LcQ1Z3mnO6j
TGuRPI1edqSBtO0gl22ykIZElI/QS13wV4QLtjRHG7k1ByyYWCcQsk3pPrejdcU9OppCKE0fafQf
xpbkA+Ys03Y2PeZF5rvFflO7LkMvBhw9uq/O9GI6P+/rjeiyUM5FwqCMiKWkODVj8tDDOLeK/B/K
p9cqmU9YQHc9nfWN39a7rvHJQFCHyLfiulFHYQoSeYY470BG09x0wan29nLCJ7mLAHsVDstxJ5yH
vGTWtBCcMEfLSynfa8YxmaYZaaLtM73m3aXoQspiIHCFqo3SdlDiOY3MLQGWX02C5KpUgmzsnHrD
R3vI1LcrQWNWIRfb+Ov4xGAM9jEcnQdnWfNtXorSP0c6ilFg/IN5/enNyYXl20bFb8ZSLxeKzOtE
m2C9zWDi/6lH63d9IziIkWeMv4IybOnaq83ubGYfeTgxVGYdCBjVFd1pKuRxMtSZM86usJo7tQe9
j7rZZ4o2QWFlMZ3ao4AFQWGAGqdHSjN8EQtyYI8Ej0bHPmMxAwASL4N+R9WOxBubQMry7Tf1N37n
Q6/K/lS28l/TTv9aRV/I+ApyJv2Vcm7T0MSZT2AUETQYXcik4JzssNGk5SsYqBovQ/cYdsbLNMoj
m83RnHGLt0GKk9hc0X/6e2KXJqwGL4PJosm5878BPS3cKo5p65E2qIj14LVMo/NmDbSp1Dr2T/RF
s1Sta0jCVLdvRjp0RrFXRXrAOIA2qVweRCTeu2Zks8ddkUDd3HDxXnpVHAVjrbFTNZ3qkUZr/sRM
FgUducSJ0bIl2+eeuBJo868jm6pl5r9taBWknQAYNXXysZiMBX1Q7Kw01v90R+0QnvV6eNGklKyr
vT+Vf9LWIttFLRuiZKpYu+VxoIGwK4v6RaVOTilofUQ8wewekiEaHtxB2Vunb851lSLJX8x37btb
cgXv6VDSKiWTdRv1hCzz3sXs3lW9mic42Wwj6RJhX967JIBxVbDAQyIeM3qsZXiXWEM3ri5IVM3K
NVirJVY3wdGxZMW+LuoS6n6VPiaCSZrduadpkM6mamlPGwPt3YJP2CNOeBeQ2YCzThsxF57ixq0Y
jw8jZvyIM37t6zNZP2+ZCdV8XiuKkirJDkwirMooh4ei1M7rus911UszZL7dkO4HvOy0R7w1YR4v
Ha4oF8slNntSK6YJI4KA4XJBn0z72NPUhn44H1IJ9tTteZ9AFWtqp+oatOVF1E48RsNXkXTpvgUG
T3XiHFdpSKNoyRrNRbjZfwQUw8kaQuIX2ooKDo8lW9V3J4nAGyp1gVyWkBs3Oac6Z7v3Ggeuaf1m
6ogM26A9wXZ8xLPPLMvOL4HPImmRSd1zxqzDkF/af7cd2ZyVN+6mkRKnWvVjEcf7Yus18jJMQMtF
67Rs3cgBDMOoyPiSXyP++LZR90gguR97eg1mOPpU36speXkuvZqxl/gnau+lDNsLx2bGgGX3m9tM
YjnCn9ysfEQZ/pA1Bsu9fC/n5GakyY1W7MUf0TS4CzwIxbFywY/giPpp3RBkI8a9pSQX3XYXwZmJ
QO/XuUnVqwocJKZISufmbLPldMI7+zOjgrHaRQYpQcP0MeHji3MqPpRWY4ZHxe8SaCLyy2nmZ/Zm
sN0WVSayd4qBaokejIJImcQbJz6h/DVqJw/HTP6U1Ork5t25lD2inbmCLM4Ub7CzG0DeUxMMu4lH
sXBBeBCrB2fj6LqkDWcFxgrGs9L90sW4R2FyLDhSa/i2lNAwYrMiueA+Aanf/5aYrvEbfFqF+ESM
95A0tOaQwsG3Dch4HbKcbMS0eHURsh2m0iQ1pPXrbFNHFXq1pYMdTR/5xzG199wPyN3dVVtvTvqr
8iXa8GUEnGsAi825z3uM21n9hqSvP2flcpZCMeNo+zpGCP1u2HChrbUJz3T5bvr/u1tQIrAstXvG
Jjd8W8cOPcG+SrAEEDSNgCRJePKscuWED8FuqTKYESqQdAlQdfaMpmq/Dj+aPFcbc6nyR5ivqF6b
sOAtOYjBaI4np/Ug+sBsubo1gyXPmdsjPbXpzdNOdRguXF3ZsHkkE8uq3T1NCW4wx2JuBMhl6UhL
6cS4SZACk6OGevjQVnraLQyFPqPUwyVtl+LOiYsouFXFOvUhEy5/WsL/dL4M/sYn4vpN5hl1s+Xw
hK5Kul3u+UVsuFbzxZWvL6Xlz2c6m8zDWswfxWbiuH0BcuXsnaisnhUdRHwgqXpZAqYSGebWow67
9quHebkzVoZe0rbJm+8YhJilBqeKREzHyYzquM5GgrLKarpHpnS+aezQqowGnvgolbs8I75B9snP
kCJXaQ3kT8WsT8Nk4LwXbY2DL6R9QiKbBQ98yF8LbgYSyQN606xUgQFy364YECuXg6GdL4/USOOl
C3KQCYPzFDbC3Zl2sDzXdtdcpVX8dUhRwqKWV/cAtu++c2mizxS+9DmH93Y0aEBX/o4OzL+iNkoW
+aWghzMHp8VHuph2ZvEKVd3gAYrWY6zISS1regeyQ52PcUrmG+Jve/5bF9o/Ok3VuBuQQXkIpmSc
7iG99nNhOun0glNb6xsNWieJJSaN7WhYlNUF/aieDXbnI4BlP67/MY8QD3VqLS8ho1t8WhAPrXrq
nrslC/5VVavx+AXdz7gQSYXZamliN1iix1ywI6Nr6OBkIURGDWlv/cjW1R5ribjME8LjIczyi0+c
265OpukvQC/TiqslI2KxjFLnpPwpgrMfzR+94xTMrEPorottC9o5KYcopy0FqOSFTI5wIEZuGILP
2SGPMzHs/mFyRrp0q9MgTMAycEun8o3wl+TkuSPZdkxZjLvWC2hpykMaHtofTp4ssKBwX8+vSYAI
jEGFfhMK6rrLnOfZS5ldFtEa6SFl7u/DsnupWFwJ9iLd6ZyjoroLo+7BQjQeomUP0h30I+9FCm3/
LGEjMTmkayTgFL04CYgH2oJV0lYXNXrzZeiHL69GuxRSR/dbw0tgsU9zrcqXnB4uGVUOCp5gNVTR
lDQ2yK30vC8nw/6pF6v7KQvEshsoaAgWAlO+lSTmECLvxoyLPOqR0t/1OkIdnuUaZWzr6OFzmdrf
xW0YmIiGIViifexRtOlNY2SYKhYyAP8HvackGcgOQJtHA2Mc4V+UdlU/Gu5KNBhSKFM2g4/NBD/k
QjJPu2wqU/hHnSReveVSkmJlMgEeepbRhvCOHc3N7FhpetREpHjDvShLcltyQHIZ7SlnyvMnbjTj
2M2utU1dQjAJU3bny0hTItoBqABKUzpJ/c8Y5fDEWY0GBkWGRT0IPmcbSrfZdvngfKaIX0pKZV6H
tToBBslMmvRSwyUbrSxOHi2KfeHU06+pzGiDhfjdG9B87vWUt4QF2wbHizANkV1MUd69eXDR9oi5
hljoDg+R3S6nXhkirhVmuMwEJU7KsuZz0ebJbUrxI/Fs+AfbzJ19YLUTzceu3NdB0pwYflOaEc66
i1QS3LsOHencjc5PYuO8oeAvQKWXJL5Q1vuycw+zL0LCjnBokjcuE+wcACzFVL8aYde9p47dfwi9
VBe/F+ruKg6w5JSLd4PJL4IE4nVeTDvpXpVLKCU58wTYJTYijILtkthIFnWkSwSGpmH5xdPJcV5A
0QUYskIqOHCMOjI2jBn/SIyALIIWitjSfSZsvN9PYYsntIuardU4Px224HsnJ2XSDOk7igyDYtYP
XfE7JXbD7CRk45+aojrUNHe3qpivpFIZx6oBRm5p7LlEEaEcJFuWlsD4F7nBVxlF/0AGMAAtsT8R
wlM/wDZ0r4PT/pqhnvHZFdOmcos7Xf7/hJunh4Wws207cbwzWIoxlC7JkcU9eUTvsMo9cmdnNCZR
qsYSXbBuIJnJJmDwCBuYd9LhDGyMyjlwd6JBMkRYSRd9u8wHnzPta8bXTrhjK0jisZA6liFptoEh
zQtTedrqLFQoGamwa5ckw5nyA8PtjKRuZOw5Gswr01wXezl6HloCcLKb2pCg39cTqOOGq6jT8mEq
IXJ0U9yb0+KuESu806JR//oqeZu4i8Imiy1tvxCvwA1i7A0bjRZKL68oH3xaMK1rMRztLqk7vnsd
odLI9O8MdBsmFe2ROzS4FNBpN5YJ3Sgvd3SMPuiE7VSEap/gr5+pLx6tBMGsRwbfQPwUkCfmGeEt
MCdFVWMymfWLaynoTdmtfQVP8BxgUvF0/87k/7WwSQ1yMw7g0r+YuvgkLpdilPSYUMonEgz3619g
cbzVpv2bjc41k+Q6DN4lIPxlL1Y/Ek29rFouuqhuTuu8jyGPkNKfvZ6OPJXMyF049ow8XVlT4qrX
oPVJJgxtfXbk0m0C6peVjvW/l9D3iAGWfDxro4lbBt1Qea+p1TwXXY4olawpe8wGho6oQi3gqqv8
XHXO4ySMq/DfqCt+dM0ODIjzn9F3lLy5IBGZR320UE643ksqIRLMqrCpJHLyNseU8RzTslWLk+r6
2Z+9XxSfG5JzN84cgR3Ijx7FhEDqRLf2iZvmmwy6uLNtIjdWjadBU07Pn4403xfIINpY7jhL3yo1
3nMlGUpbeysf/vRu+7fPjY+UcORDRWBfuIjt2KozBY7c2L35l0XmmE/iWTTGURULGsMA/T7O51XV
nnl5bGDIGRnF5dN0WX8MNKcOW3VCYAHJMPBx4AHRBVzoCvfpJ1XOf0tW39lV3WM/Bd/rV4UL3CQn
r3aDIZF2ASDHPM5Yln5FKYc95IgtmXR3+AL7qKP1KqIbsPm4WGhMqSR2q+EVRjD6a6sjC4YhSK/O
bB/EuqXZm1b6OkXtzZ9rTppd8tEM6Vni74JrdoQXuLFo79fEbNGPJIxIPwAMP0jB/hpG31PPyS8M
fjr6jhu3pRQJRyYTxIbZ4Xxu5PS+dvPykSNZw/lKzZ08ytaMWRC2XVfvjZoTHhMH10uSDXfqHebJ
xWr1R+RhD8soGEsXkbOTBTurWk5LqR9bYiM2bGtEPrfT07L2Pmzy38nW2NuT+iIx6wMBoVtnHIWb
5r3wxoZBQ/nZ5eax9Oub16c83tZj6sizWl9TtxzgF1w0Il8V+XFUMuRfpdxdRV4gbfraj4ceMocQ
NZc8+TBN6wUFwGdk9cZ2Sh1abBkrfZP4VUzfgLgPF73GUPUk9SYr1z/8SLGy7WgxvQczPvjINfCD
u8YjLiRF0NTykzn5T2DDpBtxW2k9nCqCkxwMIQspImM3sERXxXBCyvud9SOm9sy+FraP1nMNoep5
0r02+Jc2FNRaJJ+2M6cIs2sAdMFOJUAjbbOxN5mT/K2QQx2tbDwy7D3WefKeoqvbTMPMeJOF/MEd
MnGY3KYiDldL/Gf+Y639W+1FV4R/0Zi3W9Xa/apIDDPjIhWJKU1zMJll+MlHJZzdQss9ZYGyvDDm
K/ceusIIqagkwrS3cZy5mLnXhyPopp0NnILAH1ZLcjb2aBxdLH8ji25aOD91v27kNmOA/MR+vkck
fpiA/lvlC040Hpclnk1ks8TjrLe3wTA3Fx5JmYrDMc3RUQMK64B4MbkOCKG0vmZW3aK2MBEaDHCd
y8LyjCNwRQHM9DcLMWICXTgpYnhHnRmiT/VBA8528kI7NqoIaU6eazQoSN9RKr7TWZz5xIzQ265X
wlbpQ9dZG2k6rxFDD/Sp5Qmg28UyoqsccDIipxy9x6lMP1o8j15U7SgoD0seHcBvPE8OvUXEIhzY
aNRPH4RgkOOmcSo+1rbzGIzeT8+bcXXNWMUGgpN8jCFidTNfA7RsGHZ6m9KkBz1D/HK/02N3kkSS
r6bHoKIJy1rDWxOdYod6Tykw0lCe8ACtYmInUztzaA6efp/CzzbHJW31Ry3CGP/cGo26q1YEWpWM
HLJUPNPectAhr9+Qd1Wi3Q/7lgkdAqk5k0+m7ZytPHN3dZids1CcOK3tI/A9fWC8YFTc0ee6mHwT
Ij1OUyZfPLu4CvORvWSLAjdHRdq5X7w2XT+sL94dCO0r273lJ5v12s35chqaRxu3cp3VFzVYBPKi
A18FWa3xZUwZo+siVm707XT2mxbNn7nzbig3OdjyyXFjcFn5Sesdtsql2UqcRVkUCo0RhwjTj4Rx
lPCFeOwdM8HpkT0vzLlXeybt/wquyPhl1sm/wDTjjmlmRfdwu16SSvQVc82u3YXCxpw8vShj+eqF
c3dmcRg5yqNkoA3c9o8Fcpba9AHm40DcdsSZzyNiA//N6P1dXcyHMiT70Gj27sIzu/TmMWOHquzi
EKAUwFn+f5yd15LbSLKGnwgR8OaWpptsSzbbSLpByIzgvcfTn680J85pAgwiNGsidmZ3laxCmazM
37h7ZTRfZO49d7AGEB0dlWNwxcIbQ0p2Ei1iuzK2hQO4VcPMoMg9BBHCjRNVX5HBxEOo2zdBtK1b
rGYrMg9mHIWpbKsN6Y2oCbRGsh56bvu0zL7LThGhddvvEzZP39s3MhUkruQjb92XBjli2uIBNbVc
u1dF6Ypf0gbtrm+dYyjjwMxnByMOexZxEP6fhk89zt8o9KGK9D3heaJouER16V1KQ0bh00q4qSIL
faPoR9eBZWzkxUPsOACSLaq1UE/7VkZYyLWDvV1wNYtd7EFf6Xz/JmykGx53tyyguADCifn0veBD
VaX/kPMqJhm852Xy1JK9NJUKB8C+qTVth+b3Y8efExXIkBBb/C7x93pP+ZZBc6aYTYNZA7HZPGtp
uHeZX81HN3IYqUaGG/624Tpb2vLUk+WNmHaVyXQCj7YLZOg+f/Fk62CmQpsZ/sZKfINIj54xXdwA
gHgM1XDfsKACBiDJ8Ytn05iKOMlD/iSmNQHkPebKTd0h/6CNX0wpebRI6Do+1ej/ysNxK+ZBzLQj
xXeK/kJVusLDtXsGVQY5igYu6F6Ou4FqffBiasWtRBHW5JeiDHw3NP4WzBxE2uifBgWlFBBCFBnv
FhPM640GNCm8jz6EE+wFBUFkXiK2+HMtulUyxoCoIFQ0Esu1DtKKdO0hgZWQJODgVOoAFDxId6Pk
l9Zn3+OgB9w97kjlUbAR1nq/EQURvH43Tu+iuoMJzR1vZ09RfyN1/veo8/fQVABGfCkseyv+x4Kd
XPO/8pBBBd9PBuo9xxxJJiqQ3CooRG87Pi8P+q3LzlJ4lNV+vZWj4OAoI+0vQHwQuyADgcHQOXtR
aAbL7cU5dXLqb09FDKhf5WxPrCRa5WUC+JxPonc+ch7+PU/FOyuqMZiWOLb14A6fmm7jVj6ez/lr
HkCMzzPpvhzVD6RithYHu1wPO0CJlArx30sD7KsztHEYDNs8fgCkoa/Y1rDYC6A5Y9NB/UAToxn9
t0iLD20ATleiVtMZykFiCN0Q/UaQ5DYMvbu49gZeS9GwD2HZZxQutiHVkvWQaA9Zb5xoBKF+y301
hOlTg5NcgTzLquy7r26suDnnoH0sAKAlpvTdzMtj0bqAKukiekyxxegQgEEboNX3YSPTtM/1Wy0O
7FXdeEdthF1WBlsNblhYtrdkjGi10FBr0+SLaxX6ype6l6hNj0bnPRnMPpWxCCWltPpw8HnCsG3r
O2q3daHtrGUjoKFGLrdrs+odadovCVSQpkL8K9HUx7bLvhYIZOQ8DHN1/Ai8FBFIm+YNvkPDVyOs
TrkFUhF2KFXHurxvrfzZcpEg7dU3Hs9bzR3uyV3otZS/fNtDgCGAzkaj5DkxunuVLAV01C9k73em
XnzRA/2JPP9Q1jyqCx9KR+S9eWO0CSXt2UnrPc4xtyScWx0dpU5AR9KIBlMPedp2iyeRu2BosslL
usAgsHlGWVV1Q6WufC7ha9B7/9UO8bubxo+1GjyjIXijmN5rLDX7LgB6k7gIXqEZ+ihkkIQOiJ5z
Q3Sc2naDdGyjFDeWU1Iu1NkC+GrgJsxmoqWzF0VEiT8uGZpDODTDHk3TFC5dnG8wobkV6mRdxGkd
IliF9gyyxiV1HmxKq2IVxh6Wth0QHBSBvhj4kGs6Zcga9mMHDKk1QV6n3isCZSc17QDrRmjDNUqd
3vIeKtb4PCEPpNsPQU7lJy3kUwz3z+4adrqZUW6JG4ErcdeZE+19w/qAXXnv1QlCNcMx73lsGuJt
3dD9p9ir2EBtwNp0dflsjf1DHeQYytUAXB3hvVibnHMuxtVZUD/GyJSuskF11vTVtkGZPuayvKsM
izeZ8sj75yaWMRQVc6LpSLPRsX5oEvWQS+0hR4JCHh2qmdouCY2Najn+ymrxu1eyG92X91IvBKoo
aMX2lm76rYSeJWlEq1qotIhCdJgca+DUipk+DhbXDkK1nIw4Z1nxLkUChtO0QVOIHx3hfaj4v61R
XhXmm1NlH1GFQzIovqSO3vWofMtQ1KGddNNH0aMf9Pc5+kiZFKLA4pIvIg0lV+C5cmfDA+edJu7D
0MCfKEkDFV3dd3yh1KEfJ+qfwjomQxUN19rbxszBMCecUywDkPYr2UlPXWj+GqmbS3IXrCnU730w
4yam0Wlo7BxTwllbRQtKh66iemCKK/UhCIGFXyc1z1jy5PsqlTrNkql9WeqEJq54nVm0vjOcQh8a
Icb1Pz0knFkNJzEq3wUFiJf838c0ZQspiX/FD8Rv+qTlWdBl8eG5dKce4NqATyUo9Nci/NoE5n3i
czZA/hmbBfb2VOgS7jbq9jZYchsJUVBSgrr+KWrftQJ7PTanJLxzlJfC+MJ4KWkD3dJ/96V/w18q
pp5vGpda8vv1Ic+56iI4XTkdtQcDzYXz4Da6UbGXaM2pN7yTDtMkjJ671HhtwmF7PZLOn/RJ4fLP
MHUZWz8dLxE0iCeRYr2yfcOpmxMpSH3ghTDeV3W1IHMwXzXIaMrIvRq6KRszVeAq6gzPoHx5gpan
4LVKze8g6HyYQVtjjhZNAUq4WxjZXFvA0DScGU0VsQ4bq5TzOXT9iG4+CubYyAfSRstAx/NiBclY
aePSYhGzNJlFA2VE1opm2TYCrOexaslvEsty/wzQMBsIic3b4O70/lE194y0lhBqlHVOnX3eYgOL
keb1z3hhsGc/QCyoT6s1BBXeVn7ANoRNBPEsP2FKeepq/uJ6oAuf8izQRJpDAw/RQ8gqxbYAtng7
hshOKhKkHqC2zaMc6tuMPPR60Lk6hW2wbGQFvwlhoaJNVmlSqlgF1FJ5iniWrhoDMCfkCclPEBKS
H4biDneeVc3fjiAOX499ccC6jMC68Ifh+57PrCWjo2bYDNh3MIUV5YvuUOfRQ5I9gA956vlLA8D9
fwiKbYuC+Amud/pkvE4TwBXJ/g0athgUN/G3FKyi2gJ90cCYBd+UtFrwOJofOhywioK+L+rd7J3J
SFNKuOjFF+MrVhL+j0FTYGTKXbdvs9SUVkaBI+b1UV4IqAlHEw3FcGVutWc6Yxz6amu8FrQXvLp/
R/AK4Q6e4O779UjzUw7Nj0+RJtsD3/e+KszOePXbrNiFRfIkhUqy4Bx44crgVtR02aSwqeumMrmo
qCqOMriO4RUiGznki4yRHJZ9N4Vhh0Cd5HXA2CJ0582KJo4bfcDaX18f6PwcsBB4V1VuS6yTgAye
r1ZPs5PO6H3Kx/INHy/DleK5GEkUr4eZfznbQb3RxhZKtg3O1/Mwdg/p0SyK/FVBLg5eKh6J7our
Dd260puFIU0k5bmhbIaka46J4RPFhcmsugMGfTIVjlcIsjbsd7cpdnAbedN/08KY2km0vT64+Y4X
AS0bKXR69oY12QcFzXk0a/zyFfyJbecAE78BY151QAFt70mHdJ5lu+sh5+uTkA63MDmOjofv5K5K
9Kxx0ZIoX1X/lxdmH0DFvYVPNg8hnGYQf6LCZyHJNQlR9IkJfAWJltyKf7lCYFIdXv52FA6yTTK8
Y8W2uHcnu0zXxrQq9bx4VXqQzZRBvNsaTOr1IPMVfh5ELJdPN109tLpcmEnxmvfpw2iG+k2L5xrd
QOt0PdClCQOMQUdDxnQZnNV5IKxNebZGBOpCP+Z+C2JQP92v60Fmo8HKFQkk9KzQJkJgY7KRzCbL
NTQi4zc5qX5Bx4PBYPcyVOHo9W8DwbwzsI/GEczE6mz6+esKMKSdlm9OUd1Ko3xXhuMHBeXrUWbn
Ao7bPGAN3VZUDS+lSRRTGWOlbTpF+OCeJP2Ozs9NZpqr0ViwZZzP23mgySrIUWHo1XZQXjEVFWib
6Du25+u6DJecEcQfdJbZOQZjwTlJ1hSeO5bQ/f+03FLdcrVGz1FrtT8GVzu15RoluhsVzDw4V1oe
fz2BZ+HU83A4SXpjm6PHmcGh9OG0b7sg1LbqGNPgke1w4VCYHXVidOBVbW58VvofebJPo3N70wNO
6OdveRWiNlA9eRBj2lrbIs6Rj2+tywWCiOD1Mc7vSaLyxsfdC89SyiiTRZ9WKJ1adZm+6ULEx/oI
3N9e0TOh8RvCLthVpz+kvEdz6ndrfXi0Ia/Hty4sHoyETd3hhsQjwtLOJxmnW21QSit9K+IKJi8i
DdC5KZHXNJ20rSIIX4rkr904eMHAkdf9r1oKsrVutSi46DbtLUghuZd35PNIAiNgeqM6SE34Fc08
pHcVs/8lwYJCEB5X7M4c90HSIQyCfdsOzhoyJzBBzBznUFxCf0XyL6l7L+F/CH5lLw8Pndrdqgim
APahYuqjftuaXxS68BZgsbXieXRwMjjv6T20VFFp4E1cq97vSh1ObL6fMJEi3dwJ9pCQSBLgbdH5
C2PqwJT+pLi6c23ta+tCdo0h2XlBtXXpUtMgQheidpWvUdHAVam0+BZw5je4WFSC859F7h4H1DXS
yP3L7fyvfa1q42mNDtzsgdjrSD4lY2SdsJUD847L3xoAD6q5AiB9/evPjnUOdA5CvHZI5zVywvOP
X6puKHkq5Vo/8uoHx0oRNo5VYyEXvBQF73r+RRiwOpMlHmSg5IzaDt/yNkwf3UGCpx+lv68PRdxA
52eTqeg6KZj6R2DTntxQo2uAw8rq4i2wtI+SCr+GaTEqJ02i3xll9vV6NHV+FJrYYZCHqbaMP545
mblOKUpHRkHlTSym1LB3IbKI4Y+8pxwnUE+OtckjUFIZJyQUPVp4PnV5+blFV8YAkYYQDK0Ex7We
PAC3pJB0TN4BXK7AV1PK56owOiRAbq7/7Plm51drNGx0zJGZq8mvLrTegXNcZW+DFen7EndnOqth
dBsP6HJdDzW//SwCcbipYAB4P00+eqqOMIlL0znJuQfbsP4mdxbwchoWMfiKv49lO5pJOqfikWpP
YgHVktLAGZxT4xqrPPGfq3B80GBj9UaxcCfNvzsynCTDqGKaiihPn+8YVVdKCN26c+rQ64B2h0ga
8lGlkLNCwE9CiO+vh0YlhUQFgxlehdMdihq/R+usdk9B0z7VvrECAbcdjWaDj+mP66Hmi4M4Ih/C
S0YIQ06GlkWjb/D8Nk4YqMNVS+pntEueNTTFFy7aS4EshcKpLfRiHXNy5TgoeFlDoWonsJkj2oPR
s6PKJ+gdS/UZRfzk80PBpm5g6brOa4JVOBmSokalFOWGduJ73iWg5flWeSltIMffewjwOFKFaEn9
C4wgJKqlSs2Fcf5bteQhQ0FstgW8VkvTVLNPJixoLCHo1EglrDnQgUtFt+npJ+4Mlgm9WrFQZgNF
fjalVuSa7ACMlptbsSZr2gYkSZGuL+Qs03H9CcbbhuoeyRI3x/keiKvBRMmVYOMY/cT0OJarh7bz
bv9uOf65Bg1HGDhZpgbn/TxKVVpWkqc+UnmSS/9benYze10q2tJqnE0dVQpuPl7v/Gqwm5M4iVIG
TYb7wAuKUD8UDVJa5zy7EijiGJiEpR3/clgcHLIoF1ApMDAMn0yejoRja/id+xJ6CZgq7gDV+CeS
3YU9Nj1+MS+j5mKb7C4DD1dnch3qeV/ThAOUCblwbWn+d/BmTQ1Lx0Ib4PqIZiksLyjbsWWDAh2X
r2lMYo0qqHYrKfNTPaJx2OwN40FSf6k6aoXKSRh5whlei1vPU4ptwJCvx58eyZpiUPUXStAsceQm
JpdaJjEHGia/J01uQauXXftI3ccBj0upp7Uk5bYewVJ1mb+0dC6MHNt10ZJggoGZTUvdjjk0vRrY
sIPMPZt8NQTgfcwtgM1iEPdCm/xjO/tRKW4NzVvI3KdZlaZwAcncDLpCIXZmwt7mTuWWluSdwDce
LK9c9aW94Ko52+h/Qlg8TBDmolwyndm6l7IRQsQpdG71sXqPin1gWQt+hbN69p+BwARhxWLNy3I9
3+gjLQk900P3JR7gwgDn8/XHVE/BiqAXjFNCj4g7vq2541DiqF9DOXv52wVErZebTaY5ImpOk2GW
kDRr7j3/NCT/QB3mW0Kn3pTDPohQgrcXsuH5eYP0B954lB5gLgFEPR/ukOPW4lVDfEL7AjS8uovN
b6ivsT4dFNzU/fWxaSp/3OcrkJe6QecMpxAdkT6Wy3k4Izd9nbdK8qJKTvuB3HN5m4eD9lODv307
jDLSF6Nqrt0WpN2YB+WpB1+Ozyu6fWPTIkSBZxUAPQ06PynvG8eyi61PijmG45QvbWylm34I+9vA
zMPH3kmjvSHl/n3mguKumWwELHUTrhXKwqj9a+umsqN7ZFDx/ZPSBFBO5g0LHbbZslUp2wOXYE/q
Fl22yQx3ptUpI4YxRztC0LXOjIeGmsYKu7df1yf3YiAm1UJZzyTdnVwdFg1CmFBl8xK7UY+YDiS7
MlMLITjmLBxy86NGlS2SM5tdSPIuT3dJ7iVWB36lffFbvFAq5wGvgO2oO/94vrWvI2yYvfSmK3Vk
NrpV2/feqrCDhZepWCuTtcRRanG5YwnDdTkdr5dlta0q2Uua1l9ofK9AXb115gfwHzB4wU7jWutB
wV+f5dlVhiA6xSbxtLM0LEcnN6bVAlp2i04+GioKgBIUSAMEBcX9BOVQ88f1YLPLhGA2zV8TT0fS
7Wlp0OgquZSsVHsBdvKm2dlGLaOD2sRfINa+DagA5d24EPLC+ITeO5mOxht51s9D4DtFydriyxoo
KKKqaN7ScHe2IEhhJcjI21wf4uwAUmUDMwH+QZWLi3vyFQcjL3kjlcoR9A84YIr6NXbnZXCnNd/x
g7oe7MIWsXlWkGnw+XT69+fHT8YTeQhkrXlBLVMIbwzOPuEmvnHz3NpeDzUfl8qSxJSBLgydkemT
PNNCyaUqmR2pD6ZPPcoP+4hHIAC5FqmtvK6+YeiM0eL1qPOvJ6KyVqiKU76b5nOKlslBjo7zUQHZ
u6mCD659OfYd3hg3/yGSKZsGlSFyyOkr1zaDCq5Rrx+VAo53k7zmdArRm9vIcbNw8c82usqgPoUS
ucenUmgI2UfL8GQ71FiAwx4RmRuC0zuT5JF8hxT5h5FLCzOpTmxjHfrZRGUyZUtVsAuYrBXKcHVR
IfJ29Crvi1UX/xjprvV/G28GfBoJpTJnUNBoqXEr4yeJ+sngqojlx5uYXmJAgqlYrrk2GnApsRv7
v5Qq1xY2z+xJOf2RYj18mpoESQI96q3kmEaN9aDFMfw5PY33WR5jNiZkuyo9HvaqY2FR5coWsrgI
QVPEkzfXl8N8Z53P1uSWk6xKkzzS7mNnsYuj5hYEyVqKjIVVp8xPROLYlFVMURWgLXM+YPj8fe+r
dfpSN1275nLKN4rjgqANQi6cntRegimL8ARypr+zQQIMGcUuwukslugpDfP+1YQLfmvqkvkce214
nypOeUwTjNnrIk2X2rHzeeEVx2OELUKLj+vo/PemoeWXlO7UY4+2wsrujK/c098UtV1ar5c2Ca8e
ikE8gcWlcR7I66pqqAejOmaoCMsowVnpI3vEcNDCcQH7IfI7LFSDLnwLS9SeKJzItK2mqATI9HqU
+UV+tPUv6LhBoKBsXjypqK1mEKGkx79eYjyJcftlGmliTjfk6Mm+Cae6PlJHVYwjorpJ+XI9hCJu
77Ocgv48Za1/e71Ahiafy5KGoizkSj5EEoLxWXbjNm9+kq9TCEUxFZsesQBFU9de8NN09nGBdSFq
N9d/hDjOzn8DTVpGqFJup8M+Tcn7QVUTWbWTQ6moeycajqPgb12PMf90xHAEWpAyOB11MQ+fzo0Y
dYyubdBwacbOfW3RyljXcSt4G2ohbXLZV1dlUaovZeOMC6f5/GI8Dz05sryAjpfdWOVRy1V7g7lP
S30asaI+jdsHtTGTFZ/ZW7iN53OqgxGi9qDxT1BSk/HaCK+XKBiZx7Cof4MB/V6kCyfTfP9pVBxk
W6TF1If+HFyfZhSmpdp6WVQd28HbDbIpNl+EiEes7nxFEneU7xi317/ifFRnMVX1/Cs2Hm5dZS55
R7vDtTQ1vG+5+fcH+3mMycyZhQGbI0ZGbnSiO9uIn2gDvcp2szB9l4cCPAEVSh4Vs3RCMl0X4Y/o
2McoBOfd1oPvc3225kexGMn/h5jM1lgBEzEb5GbN2vxWF/Zd1QP9Kxa+yaWdJd5gvPVshWLe5BzO
VAWlv9wuj0KAqw/0m6zFLBuRYvT6aDhulEDAjFrn+38Z3P+FNUQ282n5gfxmXbYKzp3yEKwrMy7W
ZEk44QT0T6+HurSBQfwAVOFWw0NJzPOnUK1et8IPMzpqQXbnmoglmYp7Uptu20veayk5Sx5rF9YG
6DeKEwLcLIoy5wGrLnW7qnezIyxQobdr4PFcFcP79WFdyKU0VdT/KYhwc80KL7Ic6GGrdc7Bbtv7
Jiig/Y/53aC1T5XhPxVOdPITRQj321tfRhteXuq+i5NvcvBz/fATMHMD4zR97WVF1TYIBluHtkpf
otR7j1SfW8gbKBzq5dIVcGE7AIaDIW7yPpG1Kby4yDW4naGaHRHOrhH1gM8SDsHOM4slMOGFSBop
jmkYKm9Ycs3z72dZvtFnhmQdGqUBAQsPWXGR1PbT9Nf1T3hhoWg8JmWF1x30gunNGUlw9GzUKg5S
Y1S7BgmePQow8f31KBeGw6VpiDKvTClyWvtAXhg1iwI+Gr3L+Ngpuf5UdoG3rzv0wRb22jyWDlId
iLalc6nM1mRgZGYDExE3cCNRUDb04j0S9Oa2kd16f31YyoXZ+wNyo/pILjcr4faKPlRtq5iHjmo9
UP6k/hE7wCMT20afRK7A7zql729sUMR7YAjtA23n8KhaVbUvUVvYISyEKC8iMJuFXyayrsnGMOmo
siO4VzUeZOcLqJdDM43dzDwohaZ+i4JCR0lRbda2FWE6DeCw7AfK+m1+D5jLO5iRb906rhGur/+O
C1c8dX3RYDdMurvTc6iAGlmAXumOUU8GOB6D7hS4D2aNlgieCIq1b1ne10POvz/H0aeQ4pt9OmsT
3iaWjWLUQXLwyzDzDsedKvroCqgd1yPNC99AfjjRAUSQvWgzwNEo4Z7Tapp5cLLs2ZLG53KMs5XZ
4sCRpjtOvNtY1h6SHGVHNLrfrke/cKdQlxFIUtYeNQUxD5/GaWk56mujNx4omZBl60WPxqpcrxqp
PYZ29tgUbbmwqvT5Ax8SCZe0LgM/EM+K85iIuJdlhf/JwSkN64uRyP3OKtCIN8xM3/ZK7qxtrTKE
n5q+NhJsElYx+u3opw4FSm5O5t9KgxatS1XJ91kL6TwO2gj6qQYbsojjfehUztaL+mDPxzNvshr1
yahpob0a2vjT0QPocgWQP0MpddycfXUTygPaMn5PFbvQanej1bL1EFF/QSilS6ytHlsIrysDGktm
ilMDB/s6tjx57WVh+9enHJ0cYZJIlZd28bR+VZfFEBZQxI7q4MtvUWg1L3RA8nvJ9pOFh9383qPv
zmuHWgvtVXb6+YdonbFETb2Jj2EevKVZAY1b0PFr51b2qy/XF9r8kCOWQX2TjrHJY3KSS+SmFafo
h8dHuRrea8V/TEZvdz3EfM+KEFw/CkcEGdnkDVkZfZckfRm/SBDOD6rrWTsgkf2dh6XAwpk93zaE
EgBYugvicp2EwhVCQmnWTo4ugv9V5exD/XcQ2v9QOJWW2m/zxJZY1L0pLTrmHAidNrkWIUASgTMr
URrtvqlytQkR6td77aRS+YkqlL6vT+XFmKKLynOYLsqf5/qnY6HmQh1QisVPHoJXdlClagVxJ0WY
qrhpXX97Pdr8fGeEDiuRVc8LZHq+09JwZbkWitmdZyD2bGDmpo3gSYPBHPYOLi6w2JsBUKRufLHD
vFpoaMz3AQcSj3EyMvEjphgD1XYQCuhs4yArFeVFzf9qVs5OyuUvCL78LRwE12JHA9dOxZ3+wozH
UnRmGBa6qx1tuz31WQEZfTCztayEL9dndf4NuXRV8Q/NhCI0JXt1luZ27uggR5Do8arIDo7/s8d9
4s6RiuKAMYC17tJMXrirL1RyCMtccsKjuz5DVbM/qXs3pnlAHnwzZu0DBiNrTUbIKfqG6h7c8TvJ
eMXvEcXe4LFxvufDwrE2P2o00jbOYA0kgs1/Oj/Wcgf33EId7QPYEQUuRPd7iJa6JxcacTp/Pq9m
eJCs3mlTvIvt0gqKwjhg7LSvveJrkWbfvbE4Qh5/8AqkD3RpN0Qo9hfKO1kxzWSlXNilk3VrU9uE
QAgvFmNoAJWyej5QrwsSSNi9fjBaR9/7g1zvTC9ov+aVU96ZqDr8Xc96Fm+SFEFk1qsQxe9DF40/
vay9r/UU2bRc0dDdqP4pu3LhS05O9D8BTVifgF8MMA7TyqMpNT34GEs7ZDjMw4rX36MODc4B7Zfr
e+VyIAsdUtCcXLuTJeObreEgYW0fomH8gfDhc9fL75ESLT0r/pTJP2XU/zui/w8kPumng7VLDBWh
2dg+wPKKgRIPRXF0IpqmdqEqP6gEmj9ylFH+yTW5uveTtroPfNV6hBmFFV9YxCjmu+NTYCDH2rd/
7Lli/a4P62HhSJzsoT+/U1TT4N0A9Z81YWpfctGeQ0AgNgME4iVV2o1pat9cn/bJNfpvFPAIgtdL
YXn6QJWSrEpjRIuPTibfq1iorOoIeI5kSbeGXheIzwQLRdCL4+L7GiwmemhT6KuRJMmoJhDeS8X7
VcjhSxz3C7tycpv9OyhqqRw+8OtmZWQpwS/B6VWec+hCwMovf8ml/JAEtY6mTbp1QQkjWokZk5Rt
/8N08vommwP0Natj1A1c5t42smM6Fl9BaMWr0Q6f7ByNBFWXfo5mv5BxXfp+8EBpEcqi5zotHkY8
0pXIH6iUx9Vrp5ubXKWK7NSnoZG40iR1AdJxaWr5cNxmZJHkXeK//7R7SBQ6NJoa+6DJELbK5AVq
yF2IVWwyyOg7NfUjIEJ7pcvBwkF0caAIGwGx4t+zsn2mdwoASt05UGt2b5osCZ+UzI036EjFD5FW
fne7YmkdXTqT+CP/L+bktEXlYGyoZ+sHVPrf/dzaB5n8Ko3uAsV1Wn77s15BBvEMIE1g7UzOPkVX
2tbA//FoRJ137+aJt5c6W74tEOTDbzHHngu0zmrgv11h1p7Cw8BPJ7blpQFPX8KzXzI5HHvf1AP8
oWx8qvNwZWTV71AZHugLfSi9+pI4+c8SXKvrFdvUxdrz+ua5dJmCnSXV1h2W17SG1XVm6VDycw7p
gCBoTFX3QelM5x/Knv63ZgBqcz3epc9rkB7BFNFIU6Y4axmUYqRR0UIfp7Lu2iT4gsv1uOX0yBdO
2Uki+GdaedrzfoBfRBleLO5PuyZq4katjNA/tkrzMNjZh2N2P4q8/paX47YszfeyLhfQfJeOWQsU
LUQP0cKXJ++jAp28LFR1LKZQ5ZMb7b7gKP8PH4zdCA5CoCAAXp0Pq4+7rswxaj6ivouHdv1Hus2P
nQ/PNr9c/1aX1gY9SWiiEBlIRKbDKZDo7nKMevROAhVs0npELAihJOT2tjGCkMfr8S4dNxw1gAOp
QNJ2n8RLkijoujZKD733vY8dtFlxeJe/u9q49fKFS+Pi2OiVg58FNDPL1+0EhaLYSf1jWIePgQGr
XdZBkQ42Pg/xx/VxXVqJgs5EwcFhPU6b8lGLQ0EdD94RA9svto9uARDLu8gaXxntekyHG/hdC3fU
paXI0qeIC6gUVv3kzmhI7PKhq9JDpld3IJT3nYIy3PVxLcSYMiIpUWWdiYrecUQ4CJ0dLj9XXjgv
Ln0nFgQAKqAGgqB4vtzzuqH2rMnBsXUbd+VqTnrfgxVN1LraR6G61Ay/dDxRHVNZ8EwaJ8d5OM9z
hoqD0DvKbT/clHkwrHtpNHbYvS89Yy6GgpkBnpEG3gxaUo9YFjS9FR1VCeUou6pvqiT/5kTh+/Wv
dGlXgbkV6HByWrDM50Pq3IgqFLCBlwx72N6wjoobpStZC2/KUkWyqljquF9a7oJECiKMJc9z/zyg
NNRW7qErf0RY/U0dB5T82/Sjk8sXl14kCKo7P0Ge6j+M0kTjBSw++JDpes/U0hvRR+0OViYXDwEy
hPeJValPTmnXGIvJ47FUg6V62KXF6XBawXOGPkHx7XykDaKFtXisHmwpe/RT/d3X5T2uFVulVd6u
j28eiuohNWKQkrQmZ5OKezIKGUaZHgKwybSEDmE8nNpEUVeSay3kRvOVeR5LfOBPN2ffOQFWn753
xILO3Mhjkr2optmiR22ES8fUxVjUnoDx0y6nI3AeK1U6jzKvkR40q0a//qP10cyxvQ0KrBsuaKTr
7Jsk7w7UN/P8RbPeK1V5qRr7RvUQEWx2wvWtrNS1bmBwFsFBwL3awz/deGiHZ1CI4CEwHVaqfziZ
KI8AVfoaB3fgedTUWVVWvsbNfOUhnSblT2ZfCuCSgPrZr3H4Bt9mm8n67fUvOT81mV2dNIGURPT0
JiOGzhumRiXLRzPWb8lN946kfL0e4kJKSQyQUgBEAGfR5Dif1VwFmxVwKh9shDU5XAD+aKhTaogo
Dqn23gStfJDasfmOpFv/oxz8cteARPq4/jPE8j9/9WMiaUHLAln0hy91/iu4gyh+M8qDIrfhXVu0
wa0iIV05ujUWFt2Ipx7+65vrQS9tFBJZAfAFxzwTzOqLKh7yQm4PdSJjuTLctq17pOVx2/fUA6/H
mj/MRHKE/omgngHRnkxzluhhRru7OwJ7TZxfrXyDIfYWH84xxq0i/QKpfCHitItEVsv257sKIKwN
sW8S0sCupdXNUT8ERoPnq4QLdlyhxLEqBmXYyE2gwAIKS2QmJTjdWYH4qpPYa1N7bijqyhssRuga
mlGirTOsVfh/B7KxVY0ofdLSrn8wCvQiI7satl1lddtodOV/qqYyv1ZuVn3zAnQTJXQLcB3AMOyE
THNwm6toKHZG2a0Dr1bf286JdqHGrbMqh9MAa/83hj/tMTGa5FshIXEXlK13cJVM/379c1w6S6A8
OJzEoqU8/RzYA6pozivtMYPwGITevvSzX1GZ/P4PYegMQ82jOTyT+IoGPWK+Ivmg9vk/ODr8COR2
W6bDwkK+MBqq1zQ/KLYKhN7knBhiLVJ8r9QPmHbcubij5q6/S3t/4QS+EIaCFxQum/uLpvckUZSi
ysSe0R4PohwG5LnAc6av252wAF8Y0YWtKd59MIfFFTYjjMVD0gSBQRWqq7LmxVaz4Abfm+6DTSZt
/B534r/+UCQEABoopvKamM4gPXXcQrwmOGb+iKpwrzurfPBfTCtZaF5eOm+JRCmIHIt40wpNrAJ+
slLgZGk26BuzVO/bSopW5mig32uuK/ihqhb/VMZMXxnoU/71OIGNyzydkI3RWZXn5yzXZKgUo2Uc
I71/g3+0U3PlZ9GY2+thpmBocfYQRzDuiKKSU57H8XvN8dROTo+dcFpSO6Rind5OH40sy9dSpXlP
uNiUu9AskoeoklX8HQPlpsHcFEJ1320Cbwg3bSyra8njjjbdAL6U7sMbispxIYe5cMsKKD3ZF0VB
INGTZV3iHwFke0TEVu0i1KLy58AOFp77F+43AwQha5lklwfrZD5S22lGSbKso5/LKx1ZcA0EEIwd
TNUwsEX2/fr8XxySkHmglQyhe0q2GCO5jrM2qY/C9U+kP4tgwkvrWNA52Zws4nl7R/czhX6ymx4d
p32JgNUHnNmpo9xqzteBegazvcl0E+fRZGENX7hKDQhH4m4D5A0J/3xtta4WtRwG0THAzbtd6XD9
S0y1V2G1YqmAgLg+lxfKfxBnya7AbQngwXTPoP6WDk4Qq8c8aZRdryoJri2lv43t1tq7LRR9+OOS
sxnsFl8RWf8fys5rOW4kS8NPhAh4cwugfBWd6KSbDFJSwyS8B55+v2TPxa5mYjr2ortEsqoAZJ48
/vx/ftUh/Qlllpn/oBX/46Kr+iBtAuR4/y2KSOwR2ObMbEjnHpkkj3ihrd3PHtxhL4OnDd5m8EP+
4ar/Qe1jXJj886j8qo6U/7veWWWLFA6L8jErdOieChuaXcgUiqr5B93458aifMnyqRITFQ/334pZ
uDImgVfu3UPKcrRXArQJrIh5GJKo3dZHihFv5E2+Zy7QNf99j/98xK8rK0g6j4uTCvnDgJp9zxwY
4Hj3Sw9NoUjfFmv+Vs9F/w+13/94HZUgI8MDEu6fzrZssrR3VunfM/fIrABCm/5TruCrrvq/Xemv
ZwlMgJICLDXtF/93u7ptIFOLCoJp8zgOQru5Sd5cYP7SwlzRwrkjWMCZAar91kEENtidczfUlf5Y
2FI/BqU3vrpiDD5X2oHfoVyYdnMKpG0IDf3ylsA1HQOWXp9Jk3p3FaxSu2EoAY1v3RQigErz7iZY
xhnzaZpTldR2jAeXvP737frTO/jzEf+IOl1RJ9yNPz+0cMTvEg985GnsICHTIOjLJ/cfEkv/pgHU
9ZTwE1JTIPq3/sPOGewhwc27FwNg6Hb32sntMPYJXDLdfdmYewc2Ez8bvjl6cpJohf/+uP9JasgS
K1BDlQAK/jiA3pwk45AL7/8hNX/ap68npMLBc6pw8E+DMSUpA3N560LUqD8sJsQC5jQ/+375piWR
PRn/NA34Hx+JQ8AkubKL9h9CaldJ5dNLNzzUU2pEpYTdTDA9BCYQ9Kb/ffVwgJVX8+eRYPaYjBZz
h7SM/XG1YvITaYt1e5gY0jnRcQenAYxixk8NCpEpXDw9uxvbBgIXze1jBs+HX0EjmnM/VtpNr8cm
ovfZuhaeO9F8Wg7PcnXNS5v1FpShmnlnt9nPKcnfanC+bwFnPOzsNbhZegWwlxYodDQI0Qy5tAdY
j7ngUC7x0EDra/SjASHz0C3vove0ywhuDoywjhkzZQDzKszGv2nz4yOQRjJABqteq9XGuw6HWhsL
mtZe8jSTV2fbrGNtr91hgp7wyFzluksXUz9PvDEERsaFccdrL2ufZ+C0+dm+WbXizrOy4UWXa3Fd
52U6CNPI9nkhq9NIsvaQ1ykkCG0mdpWnNRET8sk+rdq1ClurSA4wDCYxtXfzLmly62npBx+AfPot
gDf3s13TOx8rQcLJK6zmmud6eSicLr8ng5JFdV2IeLPyZCc1M9/BQpmDX0h5m7DR2EE6gf2cchhw
cl2n0X2Y77WN0W3T2HVMmV1XZr5iK8XyNmu5nawg605DIC/VPMLlN4v8qVyDMrb6rYvLaspJAZmw
R8PvdPb61rjftMU5d7MzhdY6NrC5iubgNsz7DAs9OU7nQwTp5c4t0+fymovWAE7I6mKRyGy/AUrw
FNhufvJ0e+WG2+XYl6YbeiKBwGJegziwWi+s2nk7CogiI8ev+6haqvrZzaf1MDoVJCNrIotYK8kZ
xJstyo8+1yKJCiWDFUEd6qzXZjxqnZyMk9EU9jfoCGDMKMZ3w0zN77IeFka/VlC00taKelh59/DP
wDefA3x+KhsPao46W99Hxle6qMv09iAqT8QCmp7PtnZWWpMHwSBk5VkwzGzr/Vg0616Y5EWXyZ73
qbFCC7nZc/C8UVD+oY+a/eJUVrNBzCuX6Zve58lxlIbNRnK4dpaz6E60jsJ6KhoLs+DQk+nmwMo3
RqZHIkhAvEvsdl/lKaudQ4HZTMhlX9g23NlSGm9duTVvGwMpDOsxt0leJM/fS0i8SDmBnQKBXaaf
8hm63SU3NUjMwL0XU7NCAdiv9TPEcvAcGG1fxqUeEMYFjBdavVGc646TS2Krjz18swuIj4fKhfqD
VRBzdqX+F+bTEjZUbBeGDIa6jsrBgZ4avjY42GERUmnCyj+kKwS3wyN+l0JyD4pzBckJNLKh+sNi
nLC5LhUU8khSflrJKz8v6y97IXHI4KOw131bGRDTz/EkoO1eP/gm0znR3xPyVo/9nAh8Cn2KwKHJ
ZQuDUQW78bEC1Mr4VabvifYTQklHVHvSjxWjgF72ULsvpfyEznlHMijSNzucQPYfjRe4h5ylORrT
d7v1IqPRd01T7ZhpQ+N+DlN9Lvr8FkCzNfk/l6SHS5RB0EGNYwYW7JV1FGQvJnPU5XGzzNhJIF9L
P8VohQmEAXJ4HYKPWeZhgM4uIZdl0jYeLDJIJcC3/H40PiwAQnK4Tu0A6p+C/uIeSol9Ii5zC5NE
B4FRsQ4RyEWRaOSuyrXDFlBYTxJqKVQfrkHm7Xn8DMQIRhoOXb9c8BDD1WefF5hr6zWmxS6sO2MH
ew3/7YFN3klhsr6Wdq0ycTHd8wwfk8HH3UT/Pcpx71tTFcqmvBOQLyEER2emH62z5TfDGPSHJM9u
Dfhh9Fmu404A5QBFLnhKgZMMoRhnpC+5LzeOIwSoodeCJ7xW3XWSzV1rGbfe9Q+FCH7pXht2osjj
dumhWgm0O/qFyLAWzTGDhRerdKx5YEPrXua63KWz8cb04zUze2KZOXgCRHMnIdtqgLKCAKq4a31n
PxnONwZaqtBq0zttssjCeRFzMhHYAVdbaxW7A11n/SVYvZ8Q1+wNMNAASL6r2Xm1hJanPUOjEptW
8tOC7AXG61NCDtJ1W1q2h+S+G5Krv1V38FuwttlDxS1wbn8I6YIPb5C+y+FH7fetbe4VXh9361if
kmhATPJlYcLZ8bvdCGKlF5xIkCNQelpfBwYhwHPaTdojv2FPFXSmEmC6F44AH4Wj+9YH92X7xMfA
woN3FhqUGfrO8ggbzGiAP3y1oAdyILFXmRKV0a/2y3q/OsuuFWXsdeuR1rUQdQM1MIdAz0+u/0HT
M9yZcDZvkNHIYV/XK/Tma2w4J4jRoqFjMrwoD0M20Qxk7Cv31zy+9giXlSaHavXYyxLE+oG00wr2
5oth3DiKHWFWCZ1RNVtnh8r91kMuRacUd6WElUZgJaO5/IRJKFSiT70YzhH/MDY9jCq6864UjzW7
96zGQr1SXdvOmxdDO9hWGy1jFnnlug9IT3ulF6UMHmbG06gl8cqf/LX8oTlQsPZ9hJqprCXme2Rb
YRTuLPM7ZjjmGEO8ejTsCr6SR30GPauLUojVeT57suM1v/nbI3qNRWIxBn885hvt7Xa7wTPmkWpB
V8NbE5XCbzlyXog1VG+JR2iBi7na9VRUlM4o4e7u84s+WztVGHHgJe876zsJYiqwXajeNvUr3FgQ
etE/rMj9uKw1/Gp8cUQUdGc4uFU+Eb+LVxSrj0IZ9LtRh6xOtrVCiKry4LvXzEqaei+F6b499gWm
JTX3XTYHqhhTQyMFm/Spx93gRwC9fmmjce7ZKbv5zZ5hNPemj5OhDUw0gK+lvmVTtFDo5TWH8ar0
DRHCmgQMRrXTNdhHuTR0yLG19o/oXc0xw14fHnW93+WTONAVeSGajFfDBOfHOSjRU9KgrZ/qoRnb
C9fRedo27+qJ+sBxKX14qnlEsejHbUiOQepH7I7GCxZjHPod8j7qXlT2sGrOn9L0zg4Z+JRlrsd3
4rqoShMIHuevE1OZVeyIDRCb8QgdZMiHq077KnfNCak1+SlmH0F1YP4+lU4CmzAnEnlSLy6YcQbY
bcs+n0al+AeNPpHaPVgTRE7lG0SeajpYCmjGNAEUSapkKgPVdjFKWOc0rNNdo+N4ui89cDOAXhRC
C2dY1ofTYsOCLD+Jb5GnAzVJRQIG/2+0deLI9szeSvUBBilx4Sf1tChvqJf4IafG5vnPHScyzZ1H
vqLLXoP10dYvrvwhoRoUVzo/L1qO0+Nr57nJYxhJoibQDiaDbsr2TMgdMobt4c1LQoDo/0TSAgtm
H9M4zlg7FqeenwvODAi5j2sx3itrsyHnalW4D9aIe2JJ+ffKE/OBryWpqvcUzkN0HyUOZU05gfSN
7C3nVCzVnoVUcwAehKLUFZP3OTvMQXIbxaPX/qIYEdrbG5F/Y+Rqu7TqfTI+uMnALuIysWPfPGf1
8mUXuXqFli0MyCmzYxeYipVo08QRPKqw6fov/VlDl+bL38o/Wdadx9EBaT9sE4hK33zrXt0YPXhh
znMqeSyTLFYrC+ftbqIOxN3WJeSR7Z00XlFEJ3PR9y4DFJYznwBIP/DwHoeagxBo+X4CRBghgIdN
qUR+WYAY1U2/mxTiolS7pydnN1niqOSxeuX/xEtRIH/TmocIGifNSUL1d6UnFB6EHGl1uSYO88C4
GMPivm/bBQSym5m7j/gAqYcrf1TgeJ50yDPuE6kDVCzueF6ZbQw1Oc9jUh/XtInLdsAXO3pORT6d
718FPQuVdavx0fhknT/WjgwTW0aKOZG138iJYI8s/yj0bwZO35I9K//PKjrY5tNzvUKYtK+sfVAm
jA8SHxrJDqR/3n4tvRii1XttXiOETD2KBZCfUhfoAGRDsFgu7E1D3Rzq0foAOzHknKhzJ+84XPxD
qQhwXKCWRRLYVYZRQ9taLoiEOseMGwWljqqTSgzhXgyVOcxME5DpbQcC9WNQ+DGNwVXI3zcpHzCh
qT38rQhcSGrlLyF/u5pS8zw/GpX69uB+Lox7Cc3bDZu5V4YONcMaI8TK1+WrFv233Vr3fnUBLfi5
3pIdf1Z+Ag/65dk6e56Twri6l7GUz8gQs6YH3IDJtGI7WJUL6dVtNAzjvnby09J9jsusrOLS5lFl
H4ztVa2pOq18lYsLJzt5p44jSizFw1QuYLHsNm+vHHHQPL8UovIsK929ZlYa5oKozF+U3pr/9inU
kbc+G/pM+U6BemK2TWhm7PEpskV7kLtfwAH88qnwrvNKOdnL+LoUhpJklPbmghjUO4oBY69OEsM8
FhvCT3pNsMirKwqI1eGi/PunxiqUaIEv8pdy+/61TrwMhC+qiUA9oQovfAwyy5fgG/BXX/tya7ul
wVb0zmdj14fcHnc9Vdah9fam5jG2XgM59wiSSZyu+bPrjayTuIfhUmlKHETsuPi6UQ6G2oV0GKfQ
mIYHCMBJzy0XY+rfAu9FpL8NzjJXV75OW1OW3cY7/jANRB5Z/8NdxJ5I/bAEcAEPvxBe/q92sU01
VHBf/yi89lAs+Vkp7QBnfcIbRTWHvQ8RYbs3vf6gdDKyx4sSYU6nOtOsagLz58BAutoStzsrV3Ur
7N8sGpBbZ7gMXq3sWiTjXe5K8OGWkLPlY0lQ1qz+2n0iv5wV3s+6JdPAKD9TrkQTzZ6zc9Id5eNN
OPgMwR5VVwgSiMK0ALCCwv7TczrkCC7r5mkutjPfAQ7mT168zPw0l/KaDs6Bteic6hnt88ZfMr3c
UQv8xj8n4e+GZIqMKoW08MuiZMX6odpH1POs5UsztE/tClkp+odfcaesgLIfaMghMWIEHbOhJNCY
tkvQx+rc1w+8yfRObfeDt2ELXFJBMvhlNEr94nk5F2XTbO+VxeXxsNBaaVE43ueZds2Np0oYx0D/
uRYbdNg9Ho/PQ4KBdgkgMESiOeocT1F/uvo7BhaFwrFXkoQLeJEGhoYFGMaDMgw0sNj5AgbhZ47+
4Q9Ch0mOo9wq/5pfr2kb0aTED+hK5TbxuwmtzpOI1X5fcWzr1MYnOCXBfHNhUFW1nyD9zXfJ8axM
JiyNeJgotbWcd55UHuqE0gN/PuZZ1XlyP3Eb/o6slSkX6ydnky9QYgU9KSoKrzWbxogXgdrz5A8e
r+6oeZD+gMx5ntXbofGtN+D4yyOf8Lsf/jZGqDNl8Ejwf8WNXEopGZ5F+eueu6lwlMvwaS6JaqWy
ofbEYiPS6aXsvykHiKcb7Nj0i8O0biflfeHj8IzDJqOCVMIqvtmGr3ZXXUutGr4eakC/c3HRSXvN
imwPJy5wh0hpDyWn7BHJ+o9xaSIC7swwyT6gpjkszoXPK70xqmVCi9q5rn6byi6EmZPwyo0yPPHB
WphRS/dKXJT9ZggoJT72SqVseA40o5rfYD1aOqScujvggyARSoGuWLqKwDmfjd0056HyeZX0sajq
Gbh7TvFqPrM8Kj6rafBS98YiKdfPac7K4LV+ovZPiSdaCa+tYmlcRfEFMQL6T+0t+RxloDg0MxA+
nG80LetpMsQ91jc9LSOLJMPfIqE2f8SH4OpJ0MXK8xic7GDK52F4mVFQtNYfuC8WulEsSYTlSpAx
MNwX4xYQjMKcAApbKWyg4sHYksqDUzvOR7gNvdbPfH7s84iDRJfBdUhzYgcjGlcSvtsOc//3xuW4
F3xpL5MHVp6dyW18qy9ro9xZPk1uVSFIW0Dbc2AW+wB7e6Qe19FucuuUpLPFvEMFyYVjMfnxuTj1
pZievGk6ZYv5U053ed58WfDRIRpuDePK/lTb8NKL7WnMn3zsJA0S8dwSyj2uAnDumVnBqVT6wCb1
lDj5D3wbDoByeiZiWbUqPHe+ykjFkk4GY/IyNtB0ezfinL16avhwFG6+Mzs7N3MVkD6yYm1vxAAg
LLlv+Gw47I7/PJvFngVTTiIXXBySc+m3bcLXX/5leHXUP6vBItWijGQS3DJXw9UeQqWg+JChlTvk
Oc1N5T94DRzuKDDlkbISmosTQ/jDx/libSSWLpqQm+FM2tPPZXHvlLzhNaEPhSPOhI8HbNrMnaBa
lULS1KFd9uqEq/OiBvVVrOvIH3ObqGUiLx8ahUOvkf+XTTQljPGmgg/lJLDExXSntLvLu9R3pIgN
h8Bdql/T5O5lbZ1os3/KM4us0iOixjfKpN4ioFxflcCieM0piD1svGl2eObLV3aO46/uhmuUI3TS
Q3Df2d908bmkoPNxUqfO2idde0uI7VVmgyX6l4iRLIwY9w2VYlepDd97UTFq5+MVDFcU32T1sGdd
G/JpZPiewNPfsQAqcKoyd2fbOvr2S/Cse5t4FGVHM7nS2OzklMqTykiqD3sjfMucjRFXgssvmvhU
TlqtGKZr8tjQdI6vyHxH9iYfvqmXWZpT2Ev3BabbFq8KBvHGTZQfNZmPLhXECbetgmAYvSfqTWUX
1hlgZ2qNfJGSCLZZPe5ilU9EISSCviFsbMNiLi/KEjZrFWcy2XEnBeX8mhSETuvlyIwqeMHnYYLi
ZEQpFKTvmLoGOnC9r7uP1PSjcbKOKo+vZIvWReUcFlsHcfEraIO/mGyJaqUHvSTKRR/ZhDkGDHWS
HOSalUp7u6SoHFHsCjk9ZwlTBeOQfTqa85OddzGuKmpD6rzKQS2DyovexeuGVgp+lil0KvcoAujH
jV89FNFCuM+rJFh3XzRhXNkFT2x7KEL3FYyzTdPB4GxGE15Z363PlftiDn5oltC+IkWcgKm+Ednp
db+jAgubivZbs8WJPhryO8PZq9IP5ZVXZb4POAHTqN82WcdG+qm2ViTTA2HusQrk4/zl6T0MqC2s
odJXonpvUCF18pdaAI0To3Jx6GYeDp0U5F9ZtwzKWLSAWkkIUPazhQ7XaiAUMXzBvdLBRCTqXFQA
swvdP7n6GKu1/zukyAJfBUdg/8WttOD1WPLIcMSOyoPyj3x4y3tsn4FTkG7pYy8+h+xNwWupfF0+
d3MoFhjxlq+dCdL5qvzDdWnhASn3xCZRkC8PpamNoZqOGEelcEjLafZussUuSX8meUW+NXtcDejE
2/ekMWMht5PNpKGNSzahQjQyAj5fHZTkT7fkRtZLKfMRh8Sz7yoGgAyzuk04OcM67wfUxIZjXqjy
lePslAVHAQybiD0aI4RjHlSgx1Zu0MP7nJ+ejF07AK1BgOw1cCkI0nZ64d2TD0iI86v1JAExY6h+
CKvBPJTkXEOModf9SI3gMCvESFQnbUKsaUIyrEYhekt6spBSxosIuwH6VFkIeh2/kgpKlWHBauw+
nlLUA8XRmMNuMqeDMZmfX/fnbLtxTeLE85SLveEJeKs8q5MTkOWZgkw5jL7e31QsWMi4rfo7pRqV
rlDKtBe5Kl1MoJVHFhyb4dp/zMMcKoxNZbDU0wa5fnN6n2UgFC41LYaXdjc0JQPnvzmXSiG0NSci
+6nEVSluaDHVmGKb/EXiFKWcw8ReT8s+k8tBa2nU5FU9CrJjcFJQgOpEkzV2THmEaw1a3UeTHOVg
vNhWo66T+/pvpdAI9P3hgd3C4Vjp8dhspoXTb6lKtHylKXR/AE2G/rvBj+wihQvZSS99T4hJQ0rk
NwOGZoixCkPVnpq8v3mTFTmCWGPZq2+xcWao6F0QHdZFeH1sj89z3T96yBU7V1HH8811t6WYA9kZ
L25dXETrxGT09qkGufU6jw+GZitd6CZqjITtLc0rPy5Frs5aUmW40D85UCVdXVvwgBkqkZhB2Pce
XrfidwYhh6JGc1EurKsyDblTnyXuEOp5HBgJLNrupIirzAYOxtQk2dlF2mrMgHI6YZWMKmWkj2RK
ECDrL/WuwnXOMjtPnDCVATcy8V1AcD6QTp/d2lGrjDKhtEVudziKMoD7yv/LwjhZ2BciIYsK/+pV
D5VlYkO3/UynhhymNASZfwv7duNhFl9lHZRR9JKPkkYAz6zoxq+/0rTKJviG9y6xorXhPKhyUYHD
NuEIO/5yGDmBffZKpUodaFumKgyDhzmCmjRs8nvprQdlTaXHkNg8XJV7VI3GzeinWG9hVpG/ldLx
S/uyENeoXRemq0jU8U9IISXtOZ28v7i7vWl9mkUedSKhNf0KZ8k+CdLzUHSxgU4xCzQEJ8Bs0iuo
WF8WC+BzKq/vqFXYDtxiOwCQdIcyvFFHKNCaDG7em8v0AKva2Zt/1NnDUI83xoMPAbfXk26zs6tS
rQsc8W1vnZXZ5wyQyKCxgrjDiUTWYsEByfh6QlkMZ/Ze2OW3JrWe6tS/t3zmm3P/uk1e1DVN5NRa
pJyc0YYFuwgAiMpQAxlF7iICESIK2ExJncvKp3s96B66CazhUZ5zg3NaVvHg+39N1Q9Ogx8EoYa8
ZS2+pk6pycNGJgWGm9qI8kyYusSBJz5GaycudYCJzZefjb4+NyTmKyoHjTYfMHb52v+o03d1ol00
jr/pB5UCs4fhWdBeRxFlZBaz3EkSl2P9aA3Y/aSLNTHG+gz7Wt0flO9TabAg6OuLkbUvnj6Df0z9
KscbrGoRDlZJRbz4TiqAlkhvT0nzoU3Xz6p16RN4VZ9X+2CzsBUpQqsqk3Bd0ygzk4NyuYq8vcs9
+2jq48Hd8CSkNd71Hh6WLPouLAxKlWSAIcc7zhaFPx+nRlmm1b+znGaf91kMvUCcpNnj2MolVt6G
yMyjb2/USIuXYTVc5ljGh81t3xoMd9ribPlG+pYHU7KzlvxzNLxYJvqJxqx4Ka070HUj15lIVSU7
28z+gvL9kKLIRgLTTP7yW7nTm/KSVc5dy9YXPeWAriHTlMRzQV0hC/ZylveCKvCI6BpUNipjZJC5
BzfOmuKWkxb75CEtYt+qsG9bDmaxv6Q2RoFSQONs54zlDcz1JLbipK6bynQHHdM16SC9abq9MWh3
6bIdq9EhdVwzXUiTaIV98tftm0+XMy6/fuyn4aVxu19yDfCnK0whRYEciKsyHU8a82BjGezA6/to
rc6L+xSaIMraz1s/0BwiX7ycsutanpkNVXu22wADKhr0T1FuT/AynJSTIzYXEzRS7LUSBhOaFuZU
xwzB3SXlOBvhMrscPGc6u3Im29uGzBrGDpYduH9uMo18W/slc/tDGcHCUXwtW3DN/fXN7MYHx6pv
RpBEAeVF5esM4EFmZFvYjy/R9fXh0Ht8CLwq+nPwjsrMv6vM/KUU/YPe+zt214nyPuDLKd0tfpBc
ymX4QVtTtJTe3da0Er1UVLSG40A3JeJOBVWVo9utDUE2eMq9+qUcp/sAlGvpfVRzDrI7WcdE43Bi
JWZ6/cJFbr+Woj81OLceas/AWm4m03e9g8nW9+aGFveDLyFSZ8OltlXjCjVuueI6Jr8Wa3y2XAHi
cHoAyyXMmrmN0cMHx1eNQsNnX75N4xZ6C6EOWtiRJr1MSeTLHDXjVyejS+nNMPLPIZ0PSqYH3X9z
oK60CaT6UhwyX/+eutm3dMnuSkoceuF8N1P53vjDtVQqAJ9UGi49Ba7+rARPG+y9eiNaqTCkiKsp
u6GjlWeYV6/AxkXKTnikuEuDzDoqbsQdljaRiNHM+zF9zYuJZD8OSzXRpe6odSGQGvGbXKp1gT9c
4PVm9Es/whN42KpGdaRsVM059mM73qm4U1mGYLWYo9ooRq8vKP1qZkQMTQ9OSMjT/s615ZVWJMQb
mHB2RLlE2pISQuOX2x6aRtsOsxq4TIb14Kz9KTOpS5GXcBNt2lU13WupLusfpc1scKYVTmzLyoo2
KwkebK2/9QStS1p/qDDOaJq/kil4lyC3JRxBFegVPh0Ia3KZ6XAyNzO2cf00MANWXYNwkLCv4o5o
3FeBzopBFMI592X1rdOX57zobnlaHyT+UoUup3OFrqT6xS2cS869LzrVedvZ50EOhDKSwt2e1Jey
FTqOs9cv3yFqu4FJvlOa1Rnm3dok36YtNbBp5v1aVwcNGxCMBeUB66KcJoYVrhVlc92sLmKQZzvx
qGIDjhK2VHhxNIcnmsw4vXkSe+A2RTiNZ07rE/0KZjRUVkvmyf0IquI1K+0rdvOMX7Srqei2ln3y
t+bQO+NZqWpAK/ZJThXB5fALaUQkcXe0TZJRHyc/3Kxginq9DmmGvSym6HbajCaVxggEfzMWh9Ye
ECxzNK6JYVQxJCPkuzv8gnGhDZ9jjhhWY31aF6FFnr20N45IczYKzfs5lpp1MTzCsi1Y6A10W+vH
yvD5EknHle9jU7lxr5llTInCOJgBzbWePU+Uykb3MHrzElmG1E9SSgLmdLJDNpkCtFvMl9Ya/Bhh
7VgNYMO0yQuorSqXOquA8yEkGV2rvZV0FUZmY78ESaVToxO/c/Bkt7kfv+tdV9wKZxkvfpnOj4LW
mKNdld15oZHxOpj4jMNAJsp1Vxlreb7ExqhTs+2sKkrkJOi7AIiwHez0Om+eT1t3NvOHwtzljAns
pqxMdvqcwF4wEYpHNGLXdzLrywLaHE7jODA0ZnkZfj6d+qfW198avaAnEODD5mA6zUYr8wS7VWh0
pA5qa9muRcqBzmUy3ltJ7p3bZc7PKW2+pw5AuLhaRMGZs/2LPQg853UtnWMwTO6Hi1QB9S3krs1S
+w1ipY6am5OJF79apyedDsxH300kflSlPWV16rEjlhubpbNcDbHkJ7+oxrjI1vQFKWh2q1jzMDNK
hXdVDOT1XS12RZPTgU28PJuDeEydtr36yyR2OlxuGxlzfXka/doR+16ji4g2Jb95cvVlJAtnpS8O
/a81QVGWUq9IyruO6LQ+ufZGXsIa8gf2ooknOfRhbwhzr3e+hy1dq7OVau1dVhAYG0zgRKkPSjLR
XRD7hpbsPKByyQnSFyFKiBlmbxwjjx6EUF/gJJJzbZ7sKc+fDCGmWBDXvucIVEQfFAU1rZUPa22Y
1z7zgp2Wwuy+rcxX0zo+vzaONx/pxUsq+sOChVzJwhAe+KR2x3mR5kq6LpgfZAtoZGEWbpiXZh4P
tEPH41hscaen6SP5tP5BeDT3mPa47Rtmha7J6Psv65TaJGNK5raDrSnb0DWF8XsGYY3R8rp5MEiN
XYrUhh8jN96zvmgBeRfOrtnmV2mB3ex6qbYzGjPZJcbm02NBDmqcaDfshqlFdBrKO56smdocyiJi
Enn9nhv5REiKY2A5KRXVoCa/07rdPveyLtYXewNI2HWerdVM74oKnVZwQB7AY4dj0UmX2LTd4pvB
6Y3msnJwxewmrhxvoZlO6GdrhJYNqnK8zzGjRXatu2sywPS7BW2zo5I93AJ3zG8D0znv9Cgve0De
P6thWy5ugxPfjI2MbXYwWqZFP0w+cUGvt8tF37ABm15Phz6lK5MyvJn1NEzM5S2DqTdqfUa2rGZK
bksPnpYjOVToH9oiNbiMty2xzn1Kea2hiZvWAL9490VCurrrx32yOdSdU5sAzdPXeE4GRju9xjl0
jEjuse3a02KBEJLpogwno02Vrx/wPg0g39x2owk6c4rixUdjW+MJtI1hl3rTFoOq5hEP99MeYLn8
MNRbu6thEYj9cf09mtoc14ll3oRdjE+jTJAXi+7MaemNn3Bs1L+pXiT7Juiasw4SM3SkvoyNKXvR
0+BFtpxitwQmOIeUzkuL8dasTbOf3JoCDKxgT4xArRGwjhO9r8wi9yhWvN9EUiyuKOc4lXlL5yWL
Ra93e+mOTjQlrMFm4qENCRI+oz3CoSv9q+GMxa7dGv9iFWKgwjvYGJ1JdaTbOUmWOZjjTcuCY8Kk
4tG1keVpJaXqDLUdiXwlMYyEU8q1XM4tmsIp6iH2BVntpB856YNL/mHStN0GREpEC76+qwE5pIVJ
VLHRtvVfrk4ypoReNqw1mrv1qvTpkE3pFSxLyCQwgZTX1pxTXcp4rXv/Ql5YhlvlZIRjW3sZzIVi
lk/3s0v4+D+UnWdv21rWhX8RAfbyVRRVLMtyi+3kC5E4N+y989e/z9a8wNw4QYIZYG4SF/HwlN3O
WmsHRYMxyNwZY5xq0XYo5ugYdQrX/66X7PIcEHw0af02Mur40VLLNZiNvDwhnDzT7lCvj/kyg/8u
3IpbZmuwYKyUy3MIH5hQhNMazeluSt2XKrL7N92x008YI2BlKhrkmRXr/tRwaKqCjal6Y3fIO51E
Z06lHR63FrjleaO4wNtiymibPrF71G5VjdKgblSXAZ0IP7RJ9Edw8pAwrw3enP4QO3BbndztLkVf
YjjqdT3UNuk+eKyvaaqPD5x7sNV56z2Hea4SoUfqk5G07Q6/O++XpR636YoPStwVbU5M7eeVGAwY
qBltawE0T94IyqWJ2/soUdSHODW53MdtNX5m1AQYbfXP2LQlpKuRJqKutxP25ibsLXArGX2b1b5K
Aq0CNUYn+zHIB3cMrHZW/CUvUApJZ6N9rRwa06EqnwUt1/i+Yhs6wZU3HMsqogdNnE0AdOoYlgDd
xWir1VMTXwCjh1aj7ddm7J7TmVpV1hj2Q110dVC0CGOOde49RlpJLpOzdrQx1m/G2M6BCw03hpL/
UEJYrZ6iV3eOk9bbqnHMYxWNw3YOibiHyWh3g94N+wlE1G24rmBG5nJ47FNbDfQCj9PnegWTbpqf
Yku/9jfhulLRkTmGGPwl0r34k4sO8A0EfrDXk9V/jocq3apdDxQnLlHXaGv7qAxr7peFZt73qOvv
+mzobox15UJ1jZVDEtMTgySF7u0ImS4XAOQU8oel8itnzA/qoHFZ1yQJd6RG/lB6cDei2iLBm4Az
zrW6bpKqsc5enY9nax2zpz9TV37h+5lCPPoXceUD0cmImtZwSs++rIlNW1CrPUlYXHv52c7d58p1
vppxcRMZGma0H//C+9N+S5tBOArmG9JnsIV/ZpJpeRoOLtydS0evScI0Jd1nCfeJpup+11szufEm
p3ip1Kk9RlVZbxGQYK+rsELqrNfPSmMbn/48IfrveEoQeGjvQMxtmB8VMaC+DEOVFc5F12cPV5DG
OygUAxltP4Ej73Kqm6Ge79fZoR5JF4FHxV3yuygt4sDwlnbXcZQpPFLwrhMj3EoMSclr5mq4dO39
MjjpXikKJdCTmjpOn9Qbo/Dyl7ZzvSOlla9TkoAfXUv1b6o0v+O0uTr0fQRbHIv+2D9PtkOZxVVG
Nb7nYIFI0b2c19GE1YowxZR26uufp/J3ZEvUklQknyzEIT6ynisE65dsUYf7rF3cL7VRVUelSAzu
75vsgkg0l/IDt3jzWE6fi7WM/0K6/u1C/vfx153/L+GYZsyXcUwH7wKzLtrk03KC0gRIiMtUM3k2
sux/lOuUkwROHpITObtI+f08vdrs8nL0hELWd8huJyMmcYnavzUg0WSVPjLNYAg6qpDakKyXI/Wv
14JOFiVGNISXWAUVTO0ox03T4L70BgCzdxNV0LDBwF4xpX9e0I+c7/+84X8fLd//16NL086WKDeG
+4JLxk3nuF+0RvubAuHvdimNSEQ6A6I8ghM/PyQaKn3qQh5CsP6sVAoEoOwxM5R32Gp/UZT8DUUQ
Jp50vLIR8/qF64zmFdoceLRLTAzYOPUXdRn2a7L+jdz5QWwf3TM4lSoCKSJC9asY8lwhauEaoXvJ
AQTQjpoLLJO6mtf5ahSDytWfcfPpZl6buxag158X7TfzKb1mbY6gg6LRx/l0rTBt4flF9125rxai
5gWt+WZ+rrg9+N+fpGlI2CGwg4n5qDsBfYxsOFuj+3zRfKB3pxZASJLCiaDQ+OdH/c5Kow+JLJ9l
qLQJ+/issl/meur06N6w65gOLtVK4Ej7671ee/ZG557fL+GEBUoOwaqF5BV4NaGIGjpKYJCl+Zmu
0Qi+cru3Wp0Gv8+mgRubwjgMhVOeyJu6S56kTeBVK7XFlruGclYyCJrwlDuqnGAZJmhtqvW3hj+/
bEoI5vwPMder0MpHnZCR0ljSUrC+n1G/OK/81PfJLMLnePT+xzYH1335r0n0PvRNIohmjvVO+R9Y
v7/bfQZnjK5jtrQw+mCt1mwqnUbtYzg+XOXk5m2rhhdTGS+G3vxlT/zG3mMx/vuoD9apiEJ76BVP
uYBwoVv8vA3DMrA8QeqBjvjz/tN+WSWONIoetPZBfgSxjQ/vVZm0lmqtjveyvydFE6wptXGklrx6
qyYTCB6BrHFHqEnrdSBLC5hCKwR9F/+tcZKp/+oQfhrKh/c2qZM1bre6Fze08gd7SXKhgyp+MdIV
MoO0DpVnjfZuS7kxCkskLBowt+isgjD11PKcUlXcICWjBO1oh2cT5DDAmQjur1dpkHh14vjS5IY/
1CdQ6NzKjFbk+Y6VNjdZXZNgwpw8RdkQHawytnaK2eoPrTm738KmhPmie9EOmMqy9dKJ2Dzx5p3X
tM2WLlrhtlkqJ2hXmg1WnTn5TVZBVsnhDf55vX7juVATwi/jMZGNMWU5/+W5liLtGL3hXNq6bTYl
gCK7cf7iTX4T7nh0g4TCz00NZP4Pz+hSq18qpLIuTbmfaKnr1s1+rUuwJweVS4RlLE5r5G7//GK/
i99/euqH+D3tKGJRt7IuOrzpYz9yWQPHswRxD1apUcN2Wztquo0h5R/LsCEX0QruNv88it8dPddW
LeSnqKrD7v95eusBDdZaidN7hExOrTJ+4h49sAr9rR/TmCK8+u3Pz/tdEEQTE50AHa0zD4P58wML
ZahCWvCm94oZAXAvaBkPz6N29z1tec9dixRnC/XY6TPXj9sJVHJpj1t7rJ2/eNffzr+HUAqeVSzB
LzJEmVrUeWdZlxD0PoBmdAHTicLDgMIdGICcawZdRXQg/8uDf2eAUATwEOGgxQKlrZ9nYPXKWcfb
RvdR6UVcdvZhkDpW/ylNNXjJf57uX3c2ig0uxEbWFr2sj30WuISdsnKYyRHBtSjJinJAy/WCdZ4N
444s9yvi+WdnbZu/vOOvzkOe64jcAn1BfpGmN0MaD6i0H7h3q+UyTeVRd0iv7ObUmt7jn1/xVwOB
OiAtC5E+9XR0aD5sKFOrOqvLqGrDwuo31uRK96fyL4HgtQ/tz7G7LiIfNnUAEU//uFlUxIvaVrPD
i1FlbtCAVPCTuM9vXGeAtxSFvT9OGEq7jAfuDd1VP1QNue4cAsnNGwFQF659VxaTuY9ofePr1edu
eraBfFE0M099bY47Z+Cq3l6QKW4ylKyIXTzuCqsyOY9uh2yEm3K3oZslwAhYMu0ymP7SqfV+0hPz
oKgp6KBa2xbT0Pru1KW3ztidW8sN32O3fK9CgFgJfNpbMnePImOT7YZi9E3lRXEjSJ0D+B1VsfB9
Kli2xBjTAPfk+bUBUrlwVvC4qgn63PHaz3HU0HKYKqYNbLOutlkNX/d/XVaE4hCu43ASV7sfhVi5
h6dsGdvrxbRmk8s9yjilN7//+SFiYn9aVelPh2E3PNTkCNw+GP68oYNUx4XPJSm1+iYpq+q1XcB5
oOeSnXtvbPdT3Nqbqs68vxzMX62PPFpDTkiEvqmjfDC8VahmvWu09aVIchKmadtl7nYA4CaQaOtm
Qk0p5hZprqq/OLtfzouDPhbhN6gFx9TMj+2CqtYbUhpH1JfW6LjZq6Nqm6jciv15Zn+182hB0V6Z
oM6iZS8Y9J+t3JTH7JY2zS96VB+LJdyttPGGsobFa/KdWSkX2x6f6wnNEqs/OFw5/mUAv5ggx0KN
np5s9HaxUW76YGaNeND7XmnKS1enmrqpPBsq/ow5Bk66mkFc9dEbl1ceFHrk9bw2c9z9mHk5B9dC
Ey1XkfngohTket0e6Z9kHcNZi//ifn9dDIvMEvEaQ7fomPdRfIYxFbbeRy2y1Nl+SMyHrm5e/jwR
CNnYv6SxFI3wAUgMk94REH6wkZO95iCojOohj6Mt6mEgrVy/4g7Tc6Lb0ouPGWzyovLuHac/cUW6
1bVqa9XT93Y1L1a1fEPh67bUuF/1vlf8MaB3YqctIi3RXVx0P6jT7+skBHGYvhBfHzu9vOgVuLc6
LCk0t7dakdx3XKdvPG8GhlD/42XNY9YjnRvnu6ydjmEJ/CuvbpNiQP6kDK4DapobjVa0oTu8rgjy
LpCbabpsP0YAxKR3IXf2AbN3WFIaZxAw9H7Br5RguKK2/l419b1hzU90Ln/JVqRGHdC8UP2yszrm
zt5u2wrEX4O0aLGfzeWpU73dGLtvBLefzHXa1sAR07jbFp15LJc+cGnd6FBuyOrw0NWqrzTVIxv8
Ww5C34rj3FfAAlfj9GXU29dci486sWOd15cYiGFX0AIvV4B5qncJbL21bOptnNOyMCs+m0lyn6Ks
Oxams+GijyvYcvI1QgRD906eOj/VYfEMRu3U6qCv+HHckPPIRerNuJp7E0SRPbWvhqhsmQlOZMwt
uti7F7Vsd1bt3eUKqCAABYFl921gFutnII+3/VQ9OYYi37FoH9jPkmTfLe30FMXprVWOdFU1wO9P
nyatvk2cDhCyCV4+6Q/ROn5JQV9sVs11912q+TocJNdY7uZ1DPqqe8lSgC4JK0xPsjtQ2rspaYN1
qNkO3msG53DbreNDJ40DvfhBD603NdZudLsKWjiyHc0TFXABkxrtrWp+XfvqlOTwSsLa3FqgJtUe
hZMOvEG2fO9qZaeDCozH4dimwxmRrpNZdPdzGe0KeEBt2QYpcLGs5vo6XB6AvQSyaIqd30ahc0Ir
+sTGNns9cKo5ZlmWJ/SGQ3+YnJPbwF5DgqCqkF2qY4rJLlwzpweipp0drhEdpw7otdJu3BIyWxEb
u8lNLtMyvC9m/b2ju7UtjRFD/W1uih8ahN14cr6v1K4WudibvfKY9qBH2j45jrp5rgENW6AGujR8
9qyZEqwdaMb8aWh7Ker7tECXO2W2QnObV9G+nejjiHiB07lvDdNZ9WDcxqklkg+DOQHCC6YEO08b
bATpNwttZcYKRNTEDLf2vZfb0RZlYtgU02eIT06+Ydw7O6WFqunSR9F0oYIXt1VjPxfmejcm6cNi
kRfWxj6183E7OSk4xaZBRkBRIu2pSoHGakAPjMr7giRGVNmbfgSAlntL+uQAIz9npDr0Z7xXFnU8
qIkHIXIqbqphRiUDMIleneUl2wJHXMPj4XtTehZGmAG2OV6/Tcp8nFe7RkqBi6xI576xuWug9jo5
A3ZoKpFZgdV4W/Ct2xQ2xZT3gQgDxjDb6Ot2bDoByDmBNbzFEbBl2zgZ1gNCxQwS3Yl2q9f/LNz0
9xA7Wsi6SE+cuXbuULIMISiioaAX7h1/FVtqcMz1cQXsQ316boJZN8m4u5MMNnLGLXqrXJG/kDgj
CjQee3ar7Ijejk6W97nTEHp10nfesArN6/6B9m7o+p6hqFg9paHYuOhcKe+ovgCIrd8XZbnt3WSb
WRkq0fQ1LxMuqgCaqgi0VVpybuwsKGyH4mu0LVCsyDtzF4dv4KHe2rg8kNcuTXrIquUBuOJmiGhT
CF+TB6UVcQ9oAb39XlraeV2+r8icu8BFJqM55JMwpa4EaJlV3XpQ8mMJcBo1FRSu4FlRpTRWNIpG
KBppez8CD62UH7GV+TKdvGMG8TfpmsDWBt/gvFA0FuaR3TmwoEv6hbpAeixZZDmlozLu1RJJFKjF
jhF96sv+XNjhCXyn36MArmnf0jAG2W8BoYx3M89oIa2gWIcUj/YmeRyzKH+QdJ6WHJunI60YLfwf
C2RDmFSc8bEq032CE7KQeBBZCoardg3Ka69kT+j3TciUvWt8JUQ8wUY3p9Qjn0z1KYWzibpmzu/0
r2h/BGTY3A7yqSkXoE6IgKLj6/0L0bgfOY+moiLo9CCrOnqavLeioJWx2AEzo7GV+rnbqpHyYCnh
ndhwpM53rYe2GXwtYpYIwYHIWh7GxUkRStH2da8BCASrodiygbU4843un8JGkAAp7xzQpo0j6/LH
ng+ziPTC/D3n8Cm4fduofdkz3IE9RuUTtZGNvI4Ki2dx4FKWZXvGt2+dpn2JtHAbrd+UpMY6ZOY7
DUFmaF7ztusmerE1RzPNoCA8cQxgXO70jOB1/ZbGEPwW41TPzqniJgDu4Fo4kF5yafLOvNTvHMpt
YSHoJu68b7WNMem3dtO8IpS1ldPpDO1GzdyblrOZ5cXR7fhFwHKrg6uzbnNlfMgV5UZDUITUb1vN
FqDbCjke0IPptLueTTEcygsDulp4Xlnc0kAENCz9VsyKKg5BP7RYBYSx9KzYyEyaFAB5maoDSzqM
zw0X4EYN+gfd8yV9iDisrLuc5M4wIYA7wF3ik+zWlD2OHzjVEJIaAoUcHDsghmcFTexi0PYadHCN
jNGQ9xARAeuYwtHMxvxqLCFabCcPG8qonDWVkalOzJ1k9kgPymmBEV7CW9cPcro1IDzQoyjJgSGF
j2ohb8Y9GaC0PdMjNq+Phj2VwZ3GwoLiemckO3oaeJNAAr66HAEZi8KdtcZ4ZEqMzHjvO/VGrGfh
fS80QXTmx9z+7tjuUT7enpuDV+nByE8T2/uaFiFGlN7ojCaMIOBy4py8fteYDbKurexIO5wCLWm/
8mwterE5VPJT5WLfGtM/XRrv6VeYMl/2ScvdBwbfw0apvQq0zNfF1PbR8GDKDl6RN7FT8HVZvVFJ
gaMa8MzoXLjCJ1xboayX+NKzygYBMrhvi2nL6z/Jy8lDkWS8cFToxugnXHZw8NZ+OeppuwO7Dr20
jI9LYRyNJPtPiCuv2nYOOiyfGiCWtLYHpfOgNZAo2+gyr9E3nbdhPLn2KBvUsM/dVAdp/5oQcsjT
aye/L0wvEBtnjPVNqkIO6ruTTA4H3W/oDliwlDIdtpaeWxOeyuxuFOB16N9d97Yc2q4SOR5d1NSe
mR6liY4r7ORFH/tN4yWXuKJobXnPqWeTXwGyV2n22CbaJkmrf9T1FcPClBdwdhK0gYuN6X6V45Hg
AWTe2FAaIGRqJ2jQWBSY161jEd4g7NZD3lKVATTLY97lh0w/GMX0Sd7HgmkFiPOH/GTtLj9Anp+G
yoDEBJdiaG4bwIKNEEmyfD8vxSnFr1sQfqPBOzeQBBPtEg8dZiGGHBXeW86AhFU+3OtAK8t11LZ5
F54Xb+BKoLLuot77UY8UyJsxequr6VX8uNJPr8NqszMq80nOURIi3GSgEmGw7DWTSrC6U4F6+mk6
3S3sCaCPd0WknVTH2WtQMRTbCYauOhjtkG5xcAXOeQlSN7pDLukyKJ4/JdAhRli9XWk8NuHwNfFg
jDRdhsgnWmueN116L32Z8vG+8oxgLJobebpbAOOErATW8M7q1qAiTzG8mIDESCABAOYlsIc3EJqC
x4m+h7ZyBzTusYnj63KqK2GF1uKOp4NMmfgeexi+xbP1OaoWxI34xcGLnktvufTqTAM/UqaVnuup
NRwGq5kEq/KgtkLqUrrnpsof2IKPZesce3X91E3NGIz2fE9/sIMYOherYNnGDhnt7ZDmp6iez+0Y
vk5OuKe/2nfoZPtKmxxUZkiM1mLdTOryOQaZips4dF40bMZ6QZ+gvKhRfzSHeF92orcAKDF0dn2Z
P7lT/Q1oyA3QKjqyxHdh2Oy1znhABHRrG/Fbh70Cu7GbGm+VJUT3yTlmuvc+VeElItlckhjMnX3k
Mn3fmSGaT7AFPC07NRmnX4UvL1uKMIi2vQ31h2kEJDT/k0fFQ2Voe+57K4be+lqcP41pI3Eq4UA/
vmi1ixSfrt8VU3YScwlZ9HOVmk921Dy2ZXZ3nZ0lOcHUQvGHwpk1nvTVUHxaS90BrEWQqXrLKkjz
qrHvHURvOnDMQ2Hfega3xbzoatBRfV3v1Na6gey68dQGEkPsowH/o4mak4W7Rklpa8b9Y2ri5VsN
8U2jjUD3RZ9lK+WLGsRslTmqbuwiPc2IrAMjAE69NZN6t2JtO/SGGoQGPHylW7mBnAEz+0JZw5cQ
d2RBant5itYHTCtVbz3WtmN6Lob3BkY1p3uYMfaJb3Mzay907kEGQAyOQTxrIFG6mvx+jvRZLMWq
qH/Nc0R/Ru22IonOS79VYK71JqHpbsrgRWFrygVcFMMRQ0ksBbHOt8sTHyp2WFwvvScxJeJLQGig
4ZAH2eJ+TQ1t57Cy6mifwwIF3GG68wZnn05okhBBqbETJG60AaG37dDUktBLfmYhA0SnH7SzeSCK
EOcI399jQ4UqUS53kWjdAdpkVw+rhqJgvPcU1Fkod2JjNrKEMkuW8yJGWenTO/kzQ0QGnIYMUD4c
gIxMS5jc26RPYfyuzeT4UuqFOqIKjVr/Rqn3mcB9WdM3sbUSVYqXzh/V6EX2g1KlT7w+6YEENE00
n5G/kDdiFUxqDRISrboSNLm+lyPHl9Gk3ThojrbAY/DwTOhMcqTVW7HHbaRTHW7Pljn6Q4SM63y0
SBq0/qWwUU0Zk42O12G2EdoFZA07jGNbJJ8YFCXdk/jTYqbgmbEpEHohfFj1zzz0GnIx2REUt+Fr
Fr9pbD8CW8UYA7X9Xk/PadH5iI6TvbtHBXWnmhXHCZreZ/G83F5d8yTeVSY5NKeruzOi5EaBy2z+
kD1ah1+6TkiZ1DnyFh91MLIvKt3Zp+XrNbTvZXZKJ/PpkFOa2gnpzD2D89Zkw5TCAkApRfUtTL/k
hEVk+zr2Q4IPlSiPZEsiPDDFIv+3mckJeQNGtGohLLSXPlxvm7lkCz/KMRHCzTRxI8v8rZkGJXmA
Z+TB10R80SEdR8I8H3gCc0r35vpRTmYaqXu2fbvYNzn19sacHzgiA3onkZXAQhq3kdkLX3dJl4Pp
loEXqrs8fkv6cZ/ghHVln8KtUeIcCgLrwLRJ2CxHzRzexETmrrnrUwW1GWXXqs15glOkyb5FKo+f
ZCHlnNq2JSyf6+BH5oWiNpfZCLPwMjyOV2TvtGvmuxbne5luCAZMAiqxSVye0MSKd+K/HbmgwS5Q
dPfo2umlIh7LM4jxwyc2EXNnE6DKmQ81VBLCaUU6LtwSX7Hp62re683si92R3C7jfoTbhgbZpAU+
t8QdSPpxoGRzSM7VAX42IvTW+CyaCCGB8a0Z470cGp03lAyy49/M3jVVTJ2DzJEYe/m3NzdbefV0
faIVwnkxjMOY8ESyAgJs+RA5k2Js2TLyuLoU3dhaQsCmCdEiIKVxIz/pXyVKIdZE2RprhfJhrB4m
yzphI+UjrEn1DYoLGSj1HmaxHu/aNT7nxMWSC5PnFU79ybagrrHuTIScKtnfLe9HCr9Dm+dIy74b
Y0rvw/KF/OdMNO43VAIscVpjApna2jHMpFYO8qjrXkL2R4Q5i/hskKfSiMAXY6P0D20fb+kftLvG
8fajBdkYusWmxpgXyrfBpdh6Z6D+0uGRJChdxWoy+xW0SZfrThn1ZMc38r2OtAjNzK9ibBh6mHl+
Rt+OFGlBysKy/AZp1eLlD6PnotQCTZPAjDPcqneE1uRqHEkeDr9lx/6RM8EfKWskdgVe60kn/hAL
KT8lqyx/yhFt0LamGq9PlLu4e+ftxY/liD1IUKMiZEdbFBmTbdc7Nh/BKJudtxsc+7GNQh87JFat
Ij8rIXFP9iubWtIcAM0+1nKstDs+1VDnXYX74iuWjiliy4zwkqcYayE2z35h39VKtg+HT1hpmTje
gKeRdW/kiJkU/Oj9gwzY12h65Ayk6afYyeXQ2PgwbKdJREU2zDGgUubPEXYTryJ2UEHYQn1Tle5u
MAFnUEZg1HIGbbU7gkKR8og+oFDI58eGdahhIlCg8+1agTFNCVM/8BjMT1th3BkTpr/7JyP1YBZl
4esJSWh1J9tdXJYYkKE2wOd+rVntpibWpi6PT2TcxvAmv8aUKl57SajoxGRE4lTYhXoTwXLEkfFJ
SR8zgc6b2BnSaH5Bp1qQaY4/ePnp+qws2arOG2MximVvM+Ex4WljnQxnRMTJCXScWTE/8qs8mEfI
kzh4JoJNUZPtFwJHGa/sW+w0NQ10UfKdFGqahMyFbIUvwVA5G2TFmK9a1QNJ+nMFkihGoH9VU/2p
xr6Ls59L6yHHiWeZffBy5xS64yHpfgx2T9YRPo1KfJfizNsJFd4ZGAyQo7n+FCMSoZE4tVp/lDVB
S8hvnJW6veGXfXdIaPvBJIqFoyCz6C1S+m9iciZz2iem5xtELC6hUP4ILCYIRcxKpbGGhqptOQcJ
2eFiQ6PCP6DHbGBg5CBL3FiLnnjc37oFNcxhuKuUsd5UBaLQ9nKjgvE1uX9JeZnKrO97WhvOUVxs
atW6niyZOJZl8NLPct7k+xAK0Z3Fxdu8To+cwHqRupxiszcN5CDVgJVgeRo1CXgXhtSZTNVKbYSF
ibovLZUoq/uHEyaTb/fUIDvM3XKpy/xWt6+GkElfI9gsXXwrIV8RIvu/gMOnhZmjxPuMskecVUc9
7u+lg11ZFn4S6gDi+6snZPmZqUZbN4vEtfphct90Ctpeco8Qhg/J6ETDKwhhvE7+XuHBDEO9KedH
Zl1iZCrOPk5RYj6xFOLaUMo9ydaEinsQolKN6ou8lEOUJJZNsVaEhoXzS3lIDr/WnybsmB6+ifug
yclRTh8FupuMqBUi7RYInFTnZFfJ4hfLEw2tNmNoo1Zqb3NijBn1DsNFe5r4S2+9mwgQmzyYwJDj
KZu0R/uYPjxqYu/srtyGaNJ3zC8hY107O8hUOMIfrhyabLmRmU/M7AHbQi3P1m9K5s5DKFr8aGt/
/Y8lJ4jLH+UVxKtK2C4+qyPiy8lcWVGJcMoBllFS7jExDfqlGmPEeCj9PQdfbH6R5tSmRmp0CDe5
bxZVpcxEaji8bS1ny6OKgScqObABdyvvUJFUyNGkofKRT1qm6UxdYTaHB1UdJF7DvUfsHzHrLcT9
xEEBhJWCouGz3xypzLBR7LV+Nrrq1lDp5lDUR7V/6YhbK+xcFtlcLuIUiIW81JNItaZ84E3lIWQK
AG+T06HzJlOvfAuV8hM4hvvZindi1hUR+1devAacSf2oUMtmqxhZh5DQtJfPIRrlK7r7VdYppObk
5e+SIWH0a0pIEvYtdbIrbVS1CCk07jTwuXsJx4AlBi65g5h43kUq9xSlDc1+xBqprhbIS/ZQdOiw
UWZ9UFH4lKIlwCIeGcHaKeLuLBVnmXpGyfql8VtJkCTBaUnmQ2TN+xLqbFNzFkOL3y7Zd5xOPV7P
EvGp7CbZiiRd7B4Cf/5Llr/HDa62EgA+pQfGN35har8V0w+11w69yylmi7OvJR6RFCsPw6drGB4h
cw3hjRwwK4q9iWSy5EgS5NTdk0T0qrTZwHddTQxOHH2iYCB5Z3Cy4cDySu3vINGCnLMl6mmcoCy7
Tv8qoQPzLQVoCQrcPn50OJKZ5u3Q3/FN+8WyzyvXdrJjJGYnrovRq2/oLFHxig3oh2VArlW9o+wp
h2s1H4i3CmGnat9YRCZBYkGOo0RXEtMSwerMa+Xe822yj65KJPhjdkz9jBohLFdkHkB2kfu2Azn0
N3n9NeZaJS82KaqmI28lg5KIS4WLJHVRJSNoRiid9REmcUsvMZdp4oFy/FtC5M4ICUbcaywjNddU
e+HQYdIS4rgxq/a4Pkm8eJFrtk940ieQ3Nhna+4EZi/tPUhTucGpnRs5YlIjXgZrnxH/4C6xHn1j
HtKQYYRkV6Tz8jxOn2yXLvrRDu5JS81bSSLEd5HPgObbs59Q2Nl213ApknsNYlHJlNm/kkjadfIQ
xf2GCsdmSF5MNENK1KRkkN6ySiwgUSifyeEeYTiKyWDLEYCktAmQ5cdDQPD11ck802HpMDDj4vQG
c5L0QAshENc2lunLaLibhC0k9V97oJfzsw3FFxPnIW3BIrNi3WDfwj/cVnSWYLtegwHVDZh3ZXlI
cSfZCDqgip87w7qfuPl2O9WXYWlkMI1E10SIEUbbQlO0VH5INihvafT5vsucOwknJHzNQTustDEZ
ZycwKFnLVpZ00Op3xGzcFTAqhe4w8B53SlPfOFxGSETOPqI/zVZlI2kOsuL5YxZn56r+XBgVupHo
oIXenqaxgb0SMtcID+Fz+CkBAshcVaNoKpFlwcdslfYuzjWpgTDF4mTLyAoGQzsSQOb1aw4Vc/Ho
hUOfFco/Yo44dBbplmnkp5VtkiH6QlYfXLMC4gq1aLZycDh08mVnbY6y2nBIAyoRNUmCgrq1XCXK
+aAIjcJ10MJ2odLs3qpFeclNbm0JE2bABLONSi/zVSvvYlWUkvIIUsi52qHa8GnhjlOqYFgayeX5
A6SyYMlwz+wIXDinT2utgySf2UTiyQVoNHHN4+j+zMqB+NzZa/ky8sKlEu0HylaEs0SuDDc2f8ju
lpGTzankpIYtzVr+UW0EojvqhbgyLSN+Yr3/f+salBvZWgVNIplPxiDflzAIHxz294yLvyA2tpUi
N5/K5iyXpxwNNP7GMUm0lz69AC/mt8V/8VVcHAPiLwPSSEuHIhpyYzYRVVNB1OZqkZCFHWRRq6sJ
KuQchZOxk8DuWkXSUEAisu93EuxSR9ETMlSnOkgUrg5ZkFkExOlFdigfxc8tKW0nrml1w72B+Alx
4xwM+ad8rDgkTjZfcSTWJ4uShJ1fkUidgeOYpK7FR1XdE09EzREBmImNTWFfboeGTa+l+yF/VPqK
ZAJ0U3/uwb84Jr6STAZ0BXHt/798nZUnC0EI2oRvFeluQgWUIKXgpmtqBS6bU4PpJ/yHrQDMeGbV
GQCmDr/Gf6VowmdynFhZcZmYcBhB6HKAcGMRZNMwPxohn4S22YCtZuJJu2QRsfTK+GiW9k5lDiTo
kSnHmV1rMrzPwLnnQBK4yMfzvcLhNtw7SniGtjf5sUQ7WOKW4BCnIOF37LX+Wl0YOnm3zVXM8NXC
8hFdEAszQZJkyI00Y3Dpu5mgjUEcwc6OwKQ0GHqnec6YI89BILZ+lZLM8HUwvYsBoXss37hFH647
ht0vVpN/yxXFNYcivSL0IrK/kcDB5JixIc3xcwEuQOoYa3THIJiUuuz2UfXa48eyx8LmTq56h2i8
mbBSMkEOL8++pBgkf9CeSpZLwmgJPI3oNopM39VGBISvV4JsC9mVujMfsLLX5+rPWZSIPOOBD0gM
7zAQzorNnwc9kEQgr1zYvatftEMgAVzE95jrXg9vKY/IvaZ4M1eKFaly4D0kj8SSian3lvzM2CWm
oM6i5kGZUzRA3QUb3nioYXhPDVsSYyY+iiQceKcYJ3HN/AYjCkU3KClvWClF2ct+lP3LKpfuPYFF
tH5xMewSnkhBMx4eJEvWp7McGLEMUu7AnjSeimAcjXJVubFi04kfB9rKP9R13jNpk+1g+5Rr+kAk
wY+IQ5EzV43/R9N5LEeO7FD0ixhBb7Yq7+TdaMNQqyV6m/Rf/w5K/TZTI7WKJg0SuLi4aFbl+OM6
IOMjKhvo7cjhwFkRgbu45MQE0kBtke8/YF1bADraCYkXzU7kgzFhC7C7WHkGF5QB4ieZF9Yw/8rv
/y04We2SOOVHVqXHhrMNJe4ff29fg3sJSsVDyj30aVg4zCPParv1Gomm3wvJ43BhSeRxX4fyat5P
HDmca3k4WQJ2iEoQyqbWsptiki2caq73OsIi67PHhmAhhTDAyp0Ix2TT6GTzayAKVjF7hfv0cUzd
26trueffLc5TBLh+evCgYgiD+l63y11A3jIt0e0jjfrPh7dai17h+CvdKzVoG1nFArnJouUx5RDJ
bqEMsp9mY1mNMElqVgrjKhuSwRJPQIaOQRGgC2MufpmcMrjMICFsSwmqFk4lrodriYUTCTWD88+k
PJ9finMF3CirnGNCZvFqbMDdBvOZlcg1xabyljH8tmE+plNyyDxyzZqGUNI3BxhXcWpiepZRQwne
PxtGCud2cN8sUnPExUAkLMXvbMB7QESMAeIReVDxuSjZ2rUV5pL9sxQ0zqPJu1hnJkxCwxDoII3m
o8TvXXrCz9mBRLEfGrJnsgN5+8EFF+I0Ya8lJgJFpF84v2lsyeKRAXTFig+mv5azU/bl9VwRv1+u
CoP9RgssUoau+o9Rl+Aix6OLjdeGgHXBYAggwKYTbNNl7HkjSrPWMsmxj9wVAabE5mKCgo455WyD
jsUJS5MXrJrMihyDOALVRA8MiEX+HIMM9FtuF5GnyhcAJyK4pSrOC9LaMf6xvpV58sJnvb5InSPH
G8fjjYSHnDUYcRvrwaviePJf7JBu/NHRnODuAh2LP0+wasLNEOtWQgEh+uF+DEUUMJexvzGD7t42
tQN8JX6LgZBrsfqEJqMVT3JcczXWgASM4lzwQGkxrsZuwZXu94WZIKX+ICvAL858MAEIXQocKfYx
7AkyGGSAOMl2427jL7N9GX5oCzLs/CHfYkYCkwZCDLZcCu1eOfzlKwEZLLaeoEkCdeKH0C2GQK34
d6yLY3fFxTVZhlN+L5vk6oSWyV5cIMhcN+Ju4tjdyCJjzbUQ2UARPGza7+rlFVmNV3PEILCfQutu
mdHnBnWUIJSXd132HoMqR1Y30aQVrN+kn0b3JssOJ7BuDnm8UwjYSeAjtlL+XaDntnNPvDDTKRaI
YsvaQNFXp+0Kgj3ipGKfsCOCuYg9D1FuRjjmzm7Cg6Se8RN4M7EFOJQCRnocL5LTCSucGP0W+9uT
EGDAMf4lWIE8JqcMoJugXCyT6p8Xzmt6M4gDO775TRaxjwiVeCxMQwlvkLvopQ074Wq++JBrIde8
Ff7Q5HZnLiFLk4+xPLO4me7ReJEopP/kBXFFBWqUxfrviP99cYkexT+xcXUQCdwL8sx7YXf4koww
a4jGljv5u9/l4FgcKbm5vcb/VDvJScMqkQfGnQeIkxGWEwK2BLuqhr+R6F8S0wm4IDGahIMTmC7v
JBAYZ8+EaD4TTpBGchgRKCGaMYFyBfoAsZB6dxaQEqpKmSyoPWJBeBseiGEWbkx6iSlJ54K8lbgB
ZWyveXHxQtk3EhUAMjCVPOW/sZNcimBHtaufyvRdIpZggcLMjhczK96juBx8m0fga/yX2wlmwysy
4SuxVTiBfJAC691yLSdIzJ3E+xXm4+ucx9eNwzNxBiGHf0Um2bIYb64l9n32nlPUuPgFqx87wRdl
Xjhsa2dlaMFDlMKwdF99MsiVJMNn5EcvOqyQACsle75EXS81ctmrgoyBgsxsBKTjrhuCgeF+kSny
4fTDISMR1bs+MMQyi9vIWuBPgIkzQ1zBfzGCnNx0khCzJpMp+04mihUh1uv36WVPyv15YsEPLIW7
KnEhq3qg6EbDz7GHeg9P5orU/X5dzjFEzrvqLwZNhtO98K78j+we1NKOWKDQDVdu+0n+uXUOsmxk
wtgBbARw972NsCs5iSvJB+yKr8vGR2qGlm38y/DooNPI1Xl2LoYLlgpRiU01Lia1e+nWC4xTb1pY
3p2lmjthXOnJcn9NZ3jdXdnRaQWOXmQNb3KEdbSnY+X9Gkh5TDlZZEMRyJF3FJLRnFV7Tn4xNwJG
MQg2oLJkwViQgiDNHMj4x1erSnF3Cs4fgu/xna5HeIqYnTQEF0s7ZwsnBqv4LdFz5tUoUb6J48qe
lmi9n6xXXOwgT4/chYHBQPFfnVgaPDbqEDTs3lwsCWZAto0sEuBQJAXx5/Cqs9t+vmO4eX7Z0Gwe
8fnlgfGEgY2xWOLYslH4I+aZf8EcS0arQfoUX46bDaZ+h5iVTLwkAALej/+N9Okg7rvlT7ixw63E
Sby9QGri6/I8YubF7GHW8BHFW2M18H8WcuoW7iNDEKTxuQ9FMG0vXAnuTnvXnefbl8qMELjQDmL1
BGDgjtfcmnP6PbMc+BEcoQhRwVMF3eOgE2C/pTsEqOsyoO7IwSQ4ZFzgxXEoBNBKl90SVvd5pHbL
Etw4CPGJbyHbX/BjcadMfCTcmo3sJ6YCjFZmWRBZ5wHOCVEXA46VTvuDrIKKFgisSJsGiVKdLI/A
P5JYIyBC7OUmjgeS3XeCDTj4wksLZER2iPVVDog2pnvMX2bQdghw5f8BpNWPR+cfE0N2YHDHYMrx
L/G9bHlGSzzHf9uXbgKPDXkG1pvsWf7Wx1iFuCRE443lryWpJwc2tGOZ2L7MT4GfXry82EdVdLMA
WHReh8zZDH6PcC2LL4mPvCkaR6eo1E55/7UgRsVtuYesMolgABjYaxL4Stj2z631IX30Cbk8nOG8
Gu6WOjv3pfNNO+n3xoSxMuVH5Vo7iRAYQVmSgTd/UH+1y1pjK3CRA+PAhS8pyRQbuD/2/kpwIIaK
5YEqHnZB3QqfSL7tz9p3mOon2fOErv6CvDt+HrmBSo+vTodCfQbwIdwLPHr1oLcS6Mhr8kJMplgT
catppGOhHinvxvSY5AUkRdtRGUYXBSQj79grHnnd2vkWi+OADMqZZgA/i4p9aNJg1X8m9pTpIUEi
wEam/eEnchkK6665nXh2TClFW7eVSTFN+yfV6dmhw4yG2MbDi1PANvSgXBDZM5d8QYyzDCg2jhNu
5twSiF0guOvFyCCzreXkjqie4VE2jBPbRb5yBTONg3g6/DEX5igjghGj3lj9X9kE8kWOrhhXXdwd
OXT40yr9W8KLYyPzuBjQpwBnVjhXPA6JCL5/DZD4/LXrsh45lvljylzhmknw+UnL6wMjbhHrWCat
YG3GD9dabo4hA/dK8SbkvIG3HdZgzdcBFuPyG+nyHvJIzfgsGXD8bNakWCdeu7VWPT5zlHzxO4Ez
zWY8CpNDMEwshBzNMJBwkLEPrBMejDLjtfAiJECQRL+E4qxgAU2ZbwNv/mpndHvdq2BFm6MNmZfJ
tV+7GTKa9WXB0pAFqWXmluNqDJ84vsl9YcavbDYZCw4DiYTE1qhmPZJ1E3hPloigC42X7xVIluwS
lzSqAYW9Doj3vvq5FVAPl3qi63H/pbPduLoWXCOqyCDQRY2R+RNTz/jYTnoWohAPfrXnTDW/5QrU
D1CVc8X9MPxypkxU8o5UQTCCkoacNFoDwNLl6oLUyaqQWAIon6tn+jUvUGaPVYXaoPbFC0jqg2vz
h0mH7HH9zV3EkZFbk5+WqFBykoy52Xln9shkvpk+GMv4Lh6bAO2CoMzdvUyn3tCTWQyHb4w7zcF3
Gig4o9KtPoqPzlV076C3M89q0bMVj5x711CVrG4QSlPMEhfcVewj+iobmWcZPFmRv/4jU9MUx38J
LFn/EnHwTYGnKECXePQ6iNRKSSZXcqhhO65lvy8BCvTXaJS35aG7K04mYFqLUO5Ex26OFi6VTX+E
ZMHKj/zhySapJtibDCVrmX7WOFgc03xbdnPr9tswuBWvoIPrI2lLXEw5NUsNqJvdx06m5Droyh37
gPU9dBBjwDT0xV2LtcXo8g0uJ2Frb4YfwtFSFnAwfngpLInWQ08ax2Ax9sTJGl3B5ewNh0cSS/wz
/rZ8JfO6XcoBICMhr8yuJ1nOkPMnFQDYVCEzsEgcVQO0sGbkQBLYT77AuEgwKm8kR2Oj34qRZTCF
W9h+elkpRz4PcS1vwDpz9SDXVoNln5luybyl00eR7Pz476QFO0HMexQX8+iJ23Odgmo/8fHkmMSl
5GIewCofruHc1BMSke6fKi/vHTxFJOhRjD5zoGFeTNavXII1+e+R5DK/l5CcLcIFyC/ltIvFqXVf
K0bdFOhNevKGFAgdbJMXZzyQU4CEUiCOqt0yZFwTqBbzosACAopgMLSYEbmH7POroaEtNWQWcXll
WREMUtBBmiZdiatAIYRxhzztwzx1TxZlAuigsPMlaDPd5d0runPbBrehTc+iLCJ3CF/R7/N7Mv/3
i4c+ej5rYHoUwQ2d+5Epdq5Vp09mEr55wFsSmUz2eJGDs7KCgz0v75CdtmLyUjr3TSN1mBXVek4w
0s4sOVR5ynXbbR6OT3Y23zXNPN7UYFzCDmgm/YF43cSRdJ46Qlq/QGaJIbPpz4fgMS10bXddcf0i
6He18v/kXvbWZPl7Dd9NG1DxM6b/QiN8NjWa8hU5x6GlqzurXPb6oN8OqOLfTLRTofNR9gErgAKD
FvHHFj3OzVhhHTM/3sA2OuCzClAlOTOmQHXFA5vJaP9O+nC25y6nyso5qSbZERRMM2atm/stLRJR
TWysTQ1DbRhew0QsV/qHxcy3w9S8k+PwqlA1PXauARPVx5AQtAEgsWspIdtNBe1NUAqQIEfLSp3g
Id7nErzRKJJZ93XqUPXIO4y6fT8gyHc9rAmBBU0U/CcNCdiAfpY3jIeOcV8KOF60LqrMn0arjxIe
+iNVcwU4cqL5j6TBRmd88Ov5v8DG9dChrU30+yzb94SqjdYcnsibyrx1JLQJcEbqztwi+QTY90fn
v6wygTEpmQC9GXqoCzOVkFgfxq11Km8n5xJWRlK7Dc1I5WU1DlS27NIEyITHz1FMDSV7e5jbo7yn
ZAWT0fhPdogaNXzHHwngCzCmKPtU1LQVSpjYnO9YXqbriKfgqPZIB0vy9CfBcCHkP1tJgNtFdShR
YUQZcGW9FMtwYv8JTQyCFGtheWgobxaPXXwJwabEcjWTs6+kvJO9po+DwBxxtmwlvzm0yWNBXrTC
LRl9PT/h9yyGdzbN9Mct1cEz6k8hJi9ICIESZpuUatoGz8sv4EF57lckzEL0J4RfG/a59oxlypjk
IY5ftMSF10avTqycpIG61DtCgZfQXAylm1soKWr1toA1KDyNvoaRxcMV9XzhURHWPiBif2OCxPGj
kNoEMxOQXlgXvDjN41AiAKetN7GWxhQiUsKvDzQ1pqkieJKclvg9MmcZeRMpWROijISjHM08qeTc
ZQNKeYis5pGMyDjNJxoH3XZ0AGhzh8eyn7JmutfBVgXCE7dOYtiFvKiYO42SEAwTJySK1fsOTkBD
I1bBZTC2shE8GC1k5fSRBgL4naw5yciKsSMd3wGHBstw5AXRe5SYE22gU5fD6uBMdvGIR9W86eG4
FoTJW4q/poFS9pKXf3w3HIR+A6/jGHEq/0ulVHawkXQgpxDOsMFmkvkifeJ57Ws+UhLekyHYomVy
kw6PNeQejtptS/drdhmpiAESWmx0j+4yriVfG3buOnSRxo1CnPe5dBP2w7W7OOcGiaB1A5FIYKtk
CQXGtJNVONRrYVbJIpylNpYafYaIJ+qG+ksgLBk4+ZRJRaDxTs7h0U5YpiByXfUJJ3Ov2vhEoMeK
3bcoW+MdEdkJT8HvUGnwyqSTbdar6MX1/GNPrSODQV/6ja2qZwZSp/2x3/U/Gg2uEiZuaoYtlC/B
4PuQXd4Hj4z6gh4x5MwyJ4YI9wvmdM0nQr8H8scyBtzDgakhYJYqjoJiyz3oCv9mVOXZb8NvuynW
XkGDBKjVB3FYZFGGrUO5QbgfWWKxuxeyAVcS/i4f8pPcRV8OfMhPMtJZ0T8u1iQ5YdamDIccwngg
fENmnw+9NfR1aTi7620KczOPz5HDSuJBiTTzoKXopO6PdmqveqM+8II6tAMH9gyXlHpQ5D8OKqSJ
DbWqUNtOKrW3lXNEKkBw67or75OwP9C34lHgzNCfT/INTadWfXQHSjP/Yv3tzt3JUg2XS+Spa72l
fAssaCe1CGkBey6Z5RUlHspqHQZV9SrkIxmaAXmVoxUpmaQ4dPcWSAgmFkmq9a/rJC9Hz5HrbtA7
alULgByGwtaFuh5fspFyUKILiDXUKrsRtlNGmiHqE7ySuP9iJfwbcZc+paAOMqYWB1x9ix8hroew
M2ROXRpatDS8TqFd0z8ocWK0apfuCcu+FUPPFMApXUutvBBV0lo9qoY2H54z3o9QdSR4hKfDgwsW
P5KpKarlIutbth5PbQzeg6PqC6VnF8leygrKp3pjZ2qr0QieA8YkmHL7Te24b5oPyF8Ph4hGhtuq
zU7hgM40CZaEsVTq0GHTHdgxch6RRMK6OR6K5zhBknyS88x/53Hk4NHJtovryHlboB+rlcOb4047
SIwba+JuKthETn8nwUpYA98DN/uTBqsNmXs33sok8PisoM6hozK1wFwd8qesScJJplkiSR4LUyqs
FwH6+GnoM1nTfA3rzKgIHRHHl7QgrWPAJoSZjR80NMWVlmXTq0mBU6EN9iRe+kgIejUS+m2pfnDd
sat+432IC/Y7jUQzlqYJngida8HIgcNBe+PpJUFrFglNzEfBbHhcvUrveBh+CDMEtGnuesWuDd3W
CeQPAfPvLVs7g3M8UFjfj6QPok2m3PBGTy+SYGGJZa7aqJqkCvuMAZHfyhzi6DMayq2uda9j03gS
EvMo8uqZe401knTZBCTDE/o7Mmi6G35xbPFESTs/SsWkoYJDUhcTzS0UrL6SekGIxUCijiH++sgo
VSPtU1jaLSeFSHaVqX8gVvhnUxwn+m/S33gvRsNGbIfIgVmQcghg9Kb+GvhqWFsMrPGgmhASOA3z
gq+SVhNtD36IeeLLzKHsTEljM2eEYb+eC2BwSAAH7Je6xafNlpFMqoyvmPZSKoVB6zK67RYp+rXm
HqJsHSW06nyHiM/CG+sK+G5Rx8aQjnMgczXlKWQpVPY04TDJJlhqIiUTDmCaew9wlTMvfu0zTx2D
sj9xbLggHLyVlGxKOCnEWaGDJwV0jCBh1APKZus6gl0e0HdltB7rqL7nANaN4d3KDYoVakLDoXym
mQPUopH2iREEqiT5WyNOAcdrJCLUkg0llDysQwMxShi0g1fVnIljVBPraDneIKdeZTus35kOlBR7
gpcgjVFb9laidxuDoDWats87jW7V6HrIPkWT/RQVdI1UP3CwHuLcOzDvry7WTbYEau2njkkWqNYY
g7NkDOwC0KUdqkNkq2PvBeThKusY0Q7DT4yvqODdlhBxFetedQgoJZ0DUBcFpGJS3ziWo3Pxgdfn
eK6eaXMD/y0Z/8hmbp0J6liUDhd5ZJHacQgxKaqjopqFWc4WspIRUWUR0oUnN5tk3dnLBZEcypD8
YKIe3nppKsSyI2sEaoHs3un9Az1DNvZM99wxir9TRAc/gSOdvR1CBaa/y5o0EtyI0D22ZIocZXy4
nBISOJtmou3Q2e5WxgR0szTTBdnfOwG1xpy+hGnCCRq5wbgKWmlJsEAUxTeZlvCJXsM/fe9tE0Sl
MMRIhs67adL+9kHl3XiYavmGxzFJZ4otSQtyYoWOcFHpvDqmepx1mhp0FDGtjIDmF3TeHAsfgrOe
P1uafyAUg+gDRJXGGY38KjKmekQl1Rj8pGZ9vuLk7Cp/yrZZacJKH2C9N/uR8lUEAOlsoPkBkVN8
1BcaFyW042tK2kTP8UNEB45VHQ9PQYzpKR1zSzC/Q6cdrrcZZcDl8yXOdGgcRvZSYrRnp9jaMO7S
wWYv4ihfqC09dG1qrZLEo5CenCuwPTaZCnkBJlQD6uIBUmH90DG9abIhAB+H+E4WGHUKHFeI2w0q
PfgDOkVMINtXNE0c+5nDGhBanDl36AGtA+/cdCSkM1uKBRIuU7vmG/ZL+FPyjZZ+Bskwb73BvJXs
HinDPoy2CxQUsRI6ZfdCHxfemYdjLqA+qr8obm4FGOtpwOEGB9/316Ih0tvNW5siBwQtRsNf55ap
Muj27WLPB4rdsD0ZVb9UBok1RULvJOGOaU33JBXasDovwthormC6sI8Xd9tTxQESZtAZQS0GfTmH
q+NXOs5OEpv65J3Tol8vQHLC+1djcPVaBR+XfDqtJJgLigOZAsjXeMfluSdOxQciimEgrlCfq8nQ
C3AvHzgmdv1fC18zm2bgIaj2BJNAniu7jvaAThPsfEla8Q5hiCuBTDl8d8aWvhK8c7jQ+Gsw6Y1b
Ow8qPVX8k7Blg/LVVsYGilwNlVDhCPAI2NzSge6CUqBBgMnV7WCi9Q+wsyTBkj8JYY0go3iHKTza
pI4+aGIsyQxWSM05xphh8iWuFlBKoqCFAkvr1xlDEGkLzrqNQHrBbrnbFc2GidOnm6qxLqnInaSw
gH65R8IUJskYCs0nfsA7CQl1cqbaIFoSHq+sIcIHYt4fofDImSqrltLU5AtsKKYJCC5mAAbh8q4C
o3ju8DeG0GHYOu918bzhG/fpJEGjHPao961cDgA3nHZyKHFgCGhd4rMtWYFwC+8u0YUEqewW4lst
Ku4zrTrGc0sfIqxI1n+FdNNzqV7hWcRU8oeQlviBEa4NJCFijbieYgzsPFnfphqfBvi/6ke8SwmB
JcSVXSb4Hk+Qp+MVAyBuk3zuvCyXxYXwMM+bOrbv+FUWlPs471FbchtQXTyXftZOQRRJNe4bjSOO
mWOug9b6EEXsrd/3p7kwX1u7p/sO/epc5Ab06DnVoz+Y5VfBITrVr+kYS2cZk5ZZiWZFW4cq/rWF
fRv05i0x5w+HPaNgLiLDz+7XfzjPIM2717WjBLwdDfOpw1DTKeYl7LpjHyWXqqCGW55bU/lLko0P
hkehrlGWt1Hf9o+d8k4wwF7ZO+gRqeI/L6cbpGehbJn8FT9vSLp7LyyoNArN3ZgnWy0E0EcLPHLU
TzxViLcNI0+MwVBeotO4ozk4Fm19kFC8FwKYKiiTdk1WU40MhFk5HOmgIib14niul8kP35EwL26S
ZtqLQ6KZyLTUhrmdLNoIxl7ZdXBV9Dvsuf+SyYYk2porxRrw3Ww3AJg80iroNdXQNkM8Vb+hXZG3
6SSF4C+PhJvo+UDj9TPj21OIflWRA6uV55211L6hP8LZK71iXWYsg87PwA00jh8LLRIfTtJi3ord
ndNhXfvOkW4DK6ttnlCueLtCgjT0shaXoowCYvo8P3tuom48TaN94mJi8EXnLcWEWeexqXaxk24R
LrFvYmeeEIWxp2M4FvpxxPACqEJvJQNum+lhoGRtZdFjqaojnrSC7a2H7G76WnZlROWFX218sInK
IrPd9RGiSsHOVdrRzMyzH1SXSuXvJuFx47kUPjv0jDecAzDXCpXw+zbzAZGLCcarusS9fZDPsuqA
J4l0/fDsV9PJ6spgZY4lhUqgwMME2dUMj1MAdz+xDhnbuC3RtnCJdPFYB1RWarxcNyfXyKmxgHr0
uXtC1HLvzQ058n54mbsZuMbfOwBO1G1ffD96cwcd4Zy2KTZW2uxCL/5LjvW2NcKDKrvz7C17wzJJ
egWbpWuPcdczThENcJZbDdgZB+WOJvJ7FZsDfBENNlqL0fVQKLbmU+GiU+QYT5FvnjzE32K/aTYq
RrTGHuij5dOyR6yyTGQcwCvXaTSF3ZlBEbQ/FZkru4XW2dvTIVbLdgKj19hWBskKWvBeQvTmOkKI
gvJo8mWUqQBDVz092RD/9iizV3b0sAzhS52f4XGqAtzAI1y02kcQ5Utj9+QBhkOSV+SikH+hEVB/
dEznkXDbiGh7aNM2x2ou9DX8MnTW6jA2J5oZUicY9x8qbuhGREEvbpVdw9Fo4xqByPBgpHeDBCRN
uG+jabVE3TuMw+pmYDaMGb7mkNM3Wc3HgI452pjfOm76w8FOVpWSWEnMGLm+Kyhz06v5HBoLveS7
8rsdo2UXMlJekQo0EL70ttmsTZuqViumP31D36Vy6L+zYriXpVlP2UNQu9GHsKAlUTWRY11lSfNk
1AlGB9ZlZ36hn3VMw3SHjB+lnC6OKuGXLKJ8Sox94VK/pSLd5oA3vvtCf2k4/K0+f15IcHaV/6ww
nEmIokZHhao0WqprcBmzyE503HuO6HEjQKLEYIYFGwe6qbhmKHnTC5oU75xs5oJ+931HzpxO7ZrR
04OVHnri8eSapdZ1ZLwL8E+rAroGxu6wMq3876hb+VbuXQxGtCotV96MNrkmrxYmkOtHaAWVl5sr
1UfDW91SNWt1BfIShdoPnnM23Ap+ome3W7dCRDsDJ25AsQKcLyBl9NkWq9/FWa02veucxLxmi3sv
uabr5JKfQelrlY8tzBOCKifMjxOtXzZtEsbbAMwhtNtjj3LdxiLUv5lMlHzmbr/YnnOaBmRHvDn8
kljCn3JjEyqz31bm8BLRtRiZb2hvrQZgODIh1Whz7gAZxDNda8foMBCZ2guSL9P4lfT+fVXBuW2z
EtyWRjorOVIq3b/ItLe6Q9F9+JZkyx/EX1nCw7xP/AwOUO+Oq2QwqAZrzA6CSbj8DVs6hUuOsjeL
F9n1o1feEzuh/DD4d4FnBJvA6n/SuWoQDjFHj6Q+TQ4TZBO/xZdzTX86FHTaQoQyPTlJs/W74TAM
Al12TCBdqGF+ToqtRucW4HCAD9Mj0Ze81HqFtwIOuDHzDkhKtcGkrwItnJ297w0GipKt3UgikiY8
9H5sojtvQUMl50DSW/dAFh2Mg9HdtpraBq4PEdU3aP03d+Y6S4uXrvWLNQGWLIVtonGRxe+TP45p
af+BQ+rthvavKbIIPsU7mK/G8KFWgMO1DUK8NKdmQgcqJbgny25XYpx0XnkkJezNsX9jzxy8CEsB
XTXJ8xQHwiqYbuLEus3b4cEYaCDX1vfU/Lxo4bKeInSqm+G16S1oq9YmdkrtRkOIaxUN6XeUApFL
OrygEO+9Uj9wx5Fd3nYwkMhnz2RpMQI3BuXKico+XQ8BIbzXbPShoFINoGWJZJNYnaXUnigvRVoA
6pnJpk+V9WPUnNK4ZFWBfEQfP0GJkZfJk5c8BRToy/gmmsBCRomS7H7bO6ShygphIvOQFM1Fi+h1
EltHslt3bohuFrJMlCbGFewjA8Hv4G0cq1uaDUJIhxjjWPvFr45pC1dec1chW7sKgR3w7CsWKHnZ
ByfQ2PdIF/IYFu5w3epH+o2sYpRNyr6J7zrNtl5KZcHJTqZtk1sU4iLpGbSVTh3+VrX9lo9lJC8j
Y52ReGzLalX4TbIdKp82n7kRbdBvfW7pAP2kAvj0CrRD+WRJtXpG92G0N0ZqxRtXu4RtTvyCl9Ta
B4XqZ249ZVaGFSVp2BD650iETeMTf4EqOPX3Fiyv8n4y3t2l/+I5KlrGsolWdtLfuQwlVTzFnWEA
ROkZMicWHWPCTV2jm+9CD28I2iPry7Puq9hYzXV9X6hgV8KHZj5LMyPexDQOZn52NCIfYhNT3ef1
vCsCYtDyfeBOzvKm6McFfwHlm55Z9i4LqqJuSycANCgL29iXI/1BaVXICthVvblbFEpWGoKDKTKN
S7Gq28elSPeexB/zpQnwpD00xrZj/SUvz8fk3AapftfRDjikAXQ2orkCNNURcxbOa6CP+9TJT75W
UntQ0CvV0aXhu/09N/iQdE+OsIn0VT1ZNGDsK2/VGi8Tlko57XkOZoxbvI3cYaNRzxppBjo3CO2a
yymxli2Nb2hKM984dUdXS5GBRV3Q2mfJYRraY6ZmcJL6SwWJvdG1akM68z5Q7g7jfB0anrCF7iQ6
oY2Bpc7h8GovNYe6k9yHxfiUuvuuujitvelwBY2MZnaRVEvNNz0AejziHoHbcArCyHLXQW2wAujE
7NP3Oqy9F33QSG+kf3s4e4NePtRGs+2R6LvJrcc5nOgv2Ht/84r8p4c/pyPphovvoWXu0Cc15H11
arA4bW+aMFrNDWp05sbGopuko2WddMu8Y1JqkZiPSS3Q0bzs2YBd/0ZH9G1tpkjL0uOyJ353V6CA
+PwLhS0ZYq/QkVErR2u2Nb7MQQKbj8LHaQkKIJzY3tVD+4LT/UHUQ1XessloaBuEz2XqoWtYfkZD
BOQqYpHtijWpBcN2CXP2PEmVFJllEG+tQi8Cbb3Jw9Y++YCYtOcYGmqHSGwwrE0W77oOHMe17vJ6
KllIqt6HKRn8znggI/ExzWO+ofvFeydumlc6p1ijsG4JqYSOHqYspsjbAxvnzDKrgx3bD0Wa/Vd5
3iZD0M+xxiONPjaqtO+XsdzVPb3s6TuZOcFxDLNnk4bxc5ussrkGWm42rYeDUelPcafvolodckNo
kcPO6ftLpkeP9DNWFPabpIOHJNpmvsUiF1GKhkgUhuLEEaNA2RRqS5pukBOa12aaZnDm4Gt47WHR
/VPhG0idUeRGWo9lS4E4cfxqistD3sxnK7QLot+FUuHxzY/9LW0RD04GO0lUdZBp1/Yt+K9PGEur
XmCcRp0iqlS6wHd2teG+1TNCNwjub4JBv3Sk7TbR2HwVjVttjZJ+C1Z2O0YmcXa2U0kEq7SvSJQC
R5oF9Lt0WIIbDxy8Z5Yo+Vpbbvs+AZihuv05Ny1aBvoahc63qCkeVGSMK2egCtbm+bpmn7rOF8LO
nzZvRWp+kxrNMeiTjc660JTxiUL2B2L6mzGOtjp752b2tUtBi/CJSQjIttuZtrOz4lalHoqM4FBB
wbbPIjJCyWoxqm3fmQ++3yE4WlJbzNQnU/ZSaMZ367jHRGTRG9e4BzpmU4W7NkxvNYV5c/L5PWrM
lAakiLgWNJCvcipHi/in9T5jQ6dEx5tpCQEj1i7Hs+lH5yXkUJy6mJIJ1dJoGJHO5h4CSQW2BRjl
wWMMS3wxM5gwaPkQvfSadNNyfG1nTigsGPRq9om2IIyka3Pyn20F46TT1amFiODZApYwg7ZZQGgd
XKo4Gz1/M7JsJBZGH/g/v18c2kWp9Ng5egN1IXjomvLWilt/l1vmrWktn0s0o6Mcr1kkSWaT3t9z
Di1BB7BKgbS6KzTtHdVzeJOvy6BRqv1FHm7LX8tLxNkfk4SGbzwaWBn5zTK5aBp1fzImbspxP7I/
bFNDEz0+lnVr4PVCZoZBVX+l3mPngddzUqTWI38mX44IaDR4cRidXMrbvM2iA9ltSXNAdSUlgTrN
nH3KguY4DaZMDmkNrSFLGbsOvQzKsg8DgoFcj3Nn7PNtZ2f7gtOErxVTI1RJJEUvOnmtsKYSsOIQ
5RHcnkwb4j3W49CY4LiHQn+NWmjEOG/ptMX8cF736GUGPniW96LRjKavQPrdvZjcGoibehBGER8v
gYBI2gI5HXLBzi0P+vs0A6etSwzJEFPTvjKuANORoeCfR3yVEaZymJLo8w/6xONxl2Ji8cM+D88N
iT2XbGHQrocmvE+mkhOK1NFibWYGjkvkylstTQrYFaUvXmj/LYkJAk0/TPR77ehq2/f6cQ7bB1t6
aCfGU+uUd61pHQCOX91C5/rh/GGQIpxctgspk7PcxY30h6VeLlWmHgK7ePF66AEcUwYBNW0vzbt2
YBwVDojWpF8kbJOVT+v1lav35SFeGKNoWCiyyLvXOQFBDpp4H5cQwgwNegWqmR0NCm88Y3ouaRlL
DdlUrxsrpdJRw1nyy2k901mbsklKhBh72dG8wDkM1UezFLxtmOyWFkkC2l6jsT1KqUH2oxmFf6pr
i67uSfhTIKxG1Rg7I6v0Z8dCPNnIkzvKCDBZbfM4LTRA1qZVGmvHIEz+MyY566Pk2Rvze3rGf5Kd
3hKKMn90A4lEQkiroBU4D2lFrB5UCvl4i2yQ6uNbMXFOpD4TVZ4HuKMuMZq19N85/XXnMCXBDGsZ
sH/pJrJaCyTDetvH4cmqzbWc+/L9JPkfSeexFDmyheEnUoRMym3LqTwUFHajaKCR9yYlPf182bMZ
bl9AlKTMk8f8RqCShq62XMKt4wIglIwsEsAFcR++oIxya+d669viaOrtnq4C5tEuIvSQJJ0iKFrQ
NL4PsHWaN0ljgPLUflX0DWk79MK5ukxxkM0MmmU68gw36Et+LrKw4EcDfWmYQsz000V0DjVnW6ZK
S9e9Yw63QbLzEBU0y7D+QvBy+PDq4VbV8WlkIkuxQteyMJ+aNnxUSwat0qOVKKmz/kAbY6O2YRJ6
Qe3apIQsZLy4o0hbC/K2vADlZKav/z/LstybSQfebSaFBWkd6edoaQNMzX5UuHIBWS16vJ4pInRy
Cdp2d2+QBiqkWbpLJVQMq7sZue2tYm14D5fkjxMPHzgc3preYWAvz/0QrlgfqDE0FBbmLs0lIm0R
+NrI2HV8WMoojHWs5obb+K0ekBqxpnlfLgnDYKsgGtcUJmRPC+azhtWjFOyAubRDK3DS+iPDJN60
seiu0unoNsaLV+lbSycg+wDVZvOk1SQlunaTBcYcPHYslbuby252OlRSw+oXzNMmrIuLmyRH/N7p
dw/nkA1QkZioF92CWLQWbV13XMAa6K7yosA6dYyPgHglIbJI4zYsq2eyLVAOlBqzONnEHzMDVWxp
5zHrnhapbZMxPGQ1TNXR/In08EmHMQKTtbgygL8AXQLiNL/PWRdorXPUIusxoeMQx7Xq+amWAIRp
uzgbHNJ1zQY1Q9SWgM2Zc4SEknfJOQxaod3CXvurmc1tsPJ7bFif6ioDJxhB4WohYzCj+roCw68U
B5S+Uxcj2zfu6Qbv09mnQvBeQNwDJ2DevVKrYy4Zly7ue5wjqOE0t3om2KhjTqv7Yz4PB1CrgNTh
8ZVThZUaomEGU5Kkv49D++qnEF4tGmm6dlEvqJ49myZYH7Rx9QdHvXq1pONtCuUFd/PPMO6puJbj
GNorid104uP44cVrjU4UGdpem+CkTgt0TO8tJFHtSo8V3OwHHDLSDMNAL5HxNsvnJ52CN3eHY4GN
tt227tpIm1um0wkn2M4hWqgmE8q+RSsAPLrj7qNC+2tHkoTG/U4Y1K4NU2e1Vcvx38MS1A9qUbu2
oEtrvpgYdhjSfulx00Z7tz43jVIRYgoK68H7HDGZ8EmRqnkKhlZXjhdLoJ51oWsvVp5LzNybDwds
Jl6fQTYlpLegujiQbe1CfpAymRiA/OEaExFZZsqvVlApeJCzWFu68S6pyig1bBD5VHEbdWLZfIJ2
mTaccrn+Os0PvvG0zNUxIpMjaYu2XJgLos+rqh89B7WSHFSywp/NGOfEUARWLuRqG5IPPwuu/ILV
AoiScLtElNIPDYU3JevCAiQj8Fn51fjkeMUuCdOjv0RIA5oMldA/03/VLsLSmI/KOAAEiweK5s4h
31HvYvmRkyUILfnSAaRMExuuRe6AAwj/l7F/5qBVe6jHi0L21pUbLfJwxTE/WkQI0iEnmTYUobhP
G2u1H9Sv66/8N6H+yb5Iofgd7gsTonWPTmNJDdxTDzaZs+Oc5/o9gYeb5MfqqnzgC/+gD7TmZNYU
6grlKpKGpSsvE3Lgw/DKZ2/IYzrKD5XoulRD9CmsJ8r7fZX9juKhsz+m5ZHreAUOdFOx4QMMvYGl
SXFgTvbD47bp8amnqH4VeTu6qjbhvAVvQfLjC2PTY4swG5g+GkdB/aE+SjI6m7RGoJsKL7NOGan4
TE7LJfiAcdNvLSQjvPkrBqDQGy/pgIKjBx5tNLajORzozq1J7gpkvdseTMu0C40/ufEw5HQPlh/K
eLUo6u8yw6jDap4bbPN4f1MBTonPD0E/eePeWVXq1uvstwGazHdgXG6S2lx1PBTVnRiw6YziZ36A
hzkyReWLQwrJGxkpogaifa1ZH5QZ69gL13GPLmEBE+KOVgBhDHkJ7bOwAOgObAgm8m0QTvxZXnhB
q2IcXnlpLGpswQFM/hXjW1a+Mq1aD7xIh0ZQ1rjbsr+R+/KDvISJI81RBi53ZOY2Xo+clLOfw2ci
vUohiaz/Xn+57toPMlImRBgEdCBaIFVE3x3NY9JOPTwD7j3gr/up+aZKRLl43kwq9Y1c8QxuYa3W
4L9b1i8LRFgNABpJpwEwpBkULLcP3AwBJOOFIcIxciskii/p7JziRj5pE8B6Pkct7DuNEUaA8kMb
vzPSfPUIJWpB7dP/i5N3YA9sUMc4dtpv4QXkwr0Je9U78YZEHKOF42OFlOz5yUl889/Mguqs9ixn
laoeOqCatRNuWmSvU7XJkn8tMd+bXtucUTaVdsJp61OR16W976rw7Cs8Ciu1m9YePBLcLHGZeWe5
ZIJeZbe8sSr5fCpREpDibAnKllqgMYeTikU+ei6owYN+FBtzMTdDowRFK5RRFfSPN8lOqp0f3hvu
GHiWvY6udQoHH8gHJJNMp1nWrRfZHppeV/FOZf0qoNKZUb/OXQycLr5/mKsL76ob3Ws+UYJ3/qYo
6hsvOtbLE1+EniMLeeEF/luz2CRpfvPdZP7NCxk86eGfkTJXm+azp8mtE2Z7dYMmruXaUNzUx1Rb
l1KLD8FYEdQTiaS1FLRJqAiE353KSH9B/Fh0f5YQSdFHFvGESpiPLLEAue6btD+oW1TEYAl5ZaA6
R8A12R/qf7UzkN7hle9N5FwsJFZFRWRrYV6qAMn/o7I7rvrvmfEdFUn/NTSBQE47iMCbf4Er/gUX
xZT5X72p0dbrqWj51GovcnVVK0FytGHnqB9Xy92HqtgVbwvi5exKp64OXFZtKf7Fo3Nx66PZoPou
pR1dmj67DGUGvaElsXcXd2BMKAZLp/kombcy63Ed+LRNTcMyOy2It2uhD1nKJCWOyo9cxvNDVhX3
PEMqw3WvPsk1SOLfOsoeE2SfAmTkzyqo10XJ6ilawoMtL5qTtoyPUJ7KGr8PJm1qDrHDw+2ECYUJ
8QUyzEdp+bcxQoSQJsKqbNHXNoEUeDHaDYbGz0V5cl5a2DW5w8VNPfl2ZonrsVtBwRxVAxFBfd/C
NK1IP9q+f2CUskEIRjHv4Ouj8ppO+o1EZJ+NZYAqd6CJeZf28zYy4ZP00XKZoWQX4LOaCmfiEuBx
EzKpl6fWIkOcItqa8RFzM86wR1YK06ljPWmvYW5ShZ4H4t0MCq2KJ/BKQGTCM66tQdNpf3qL1r4w
/MDOk83AsuCtmxWDSodzxQiPGqRCyWK0dJzQFn+nSt+WNoCIPZp+5wmCqMW0H8mS5rr0Hq2R9lxn
cHho8GX0JTj5bFrYUv+rA3ut2LzR8zQw3yO49wR5EBabeqiZ1NuI7H6XBgh/wThQ/BqVv9HC6GJ0
Y2C4r0as/lK8/PGY54rRO/Cv3Eq3JXChPnWCni2LdR/YEWhqot0K1mPpp2cN8k1bW1fDAbbfUCnT
B5ojXARYmIDftgV/scdrh9XZ0drgHCzprILs3+S+Tn1GMhme+fj5eI1nJ1D7RCxvA6knNRGhByzM
v8dgJ9kF62GVNJDNsDUWMvwcB1L0KyCSDUda98zgz+6ckE9LVph56ytQR7QAYvICPEEBCMLMb1QZ
ByggPNhpsq78t4mkipvld7vqUX3cDslqyzXPw5LvFk91kLEX8WGEVI8WBUKZ/cYcocTmI6vBhvOR
5DVlgxvM2vBFww1tAhMMjE/FmQATA/vgF3v81dei8GjQYtbccJwzimaQUGpHm1dTFVOA4+664AzJ
Sck5JtFggHDAEJ60QRI2/fmrS1D2jr91HnWVM6f03yJMtJQVOFHFZegw/Tt6WH7qTfFXBO/W75El
ny/cnnqYPFtPnpOKwz2PBhkMvd8BIY4EKiMhoq6DMT/iOlavY0tkQUmPdp+Y8bAb6yxIp6so9U1W
l08AqLbtfJnINPOu3rjZJ6mGMXvrMQNtSxN03tMmaiwL9Of45Tfzb+z4WxYg96yypagFLDrEFzLZ
G1sU/ABNM40RniblASczsvAYqGU1u4B2WS9u1P1wP2rNGuKO58XKEQ16W4a0VnEt0SzOL+p66qjp
Wotpob8n1VUnfk2v3EmnrTZZR2uxNwK9MF3UgdpUrDuu6rocHlGEhof55HfuM+DLo8JttgUyU97W
LbMzjraABfoteUgHHZ+9LOGZNSw53L4Zj2YZMxT3XNninbN/AZenK4XD7COiKBBDduzYAmY4HiGY
kOh565zzCEyLe1exo6dcKix9M1cvvCYuMCzAG7wlwOxrndjMMhjKxm17zsm2QbAelxle3gT+n9s1
Lbq7vBb1ZhN9UxCgLRhb6pqtRDXPQl4YBx+17pI+41F/R8JVUasFrlPAe0l671z44t5Fi7ctZP3O
guJt8uh0thi1gMtBmVrJndNeOU1r/mlhqapcs6+ik+uCkKD45AiCXQbArrI0oPrhn4l0gbHNfqhf
xhqJNZ6L8c5ZPpLHq7zB5nPSDjRnZjBkHBbCPSAuD6PVX80ZNxzdUsEHPXcbreySv2shjid/41Yl
QC4+BvrvELZBP9f7ODkyVj4vfXLO2UE9BD6DR0Jxi1C8eK36Bh3QUeWG6lBxCVGARHctHm8ATj9M
+Jpp85RTchji2BkqI2gdlSTFFAH1OL4luTyYxbew3vnWBHNZxVEVTVREd9P+oN4i70W9C8wD+Z8I
r5BUkyZw2ywxwrSXhUdGX3PCVi3cwwg9MNeLrQ62um7lAz/No/bGAWFQ/Fgq9171NE1svGUMvJI6
PLOseQOD8J+WBd/6d2H7X0tDBQOdw4EkBDm/6UzkPKoCysw9RBadg6je1CeLpxObskeY7Z8Sp3Yd
Z06zzsfok3aBp3jX1SWthmuCvXA4j5+5Qz3UNBICmh2+m4X7NZCl51gXZfoxJvQ4rfxiRJmY/Wmo
03pd+OjO0B8B+gZsrexVVhUzLqi68Cz6PmDVSY8ClKGqEDBBeWox29BncjlBk/QN62i2ZCnxcvXl
TDsXFLSuB3TzbzA9N/x63DiBupce9IHw7hl0EsEAXScwuP0b3mcCtFQLLL2pDnMDzsjyaAJlhfc2
j829G7xb2qQbiz/uhcvOW9yAuAkOKsw3DF4uTmJBI/u2TPjIHZpA+rNGOk5TPZANBLsaLCMDQcGA
T2UxEQ5JUTqc8eFaqbACN2Dd05rVIVuHU8aR4jxGY0Zr+dkAG5p0394CcpM5GZXQQGrGzOJgu9lO
PQjSvNSMr9l4rR1vWlOuAqkyHqmQdUaqTiSiLUS/jRu1gdd+qu3NLppaY63iksni44SNMgQE7Gsf
Y1OQub9VPX62FNBZmYKGWqZTydb0qXwYSLIo87l9EvSQov65AT4/Tn+BfICOHzHWYDTXfqoyhJ+z
SKwJaURWEhOqrmTBXbDuAhX1dM88pgrhGIfPJBWCDFUVLCBvqDuc6SMbjk7pAKoNQUxmeDHiegnS
5FmEACYoXdRBtdDAbfmljHZBXr4mVDmSiFW3YCc0XefFODcBI0ZFcCHd3651dm3T/rAjYRKqci/G
LVyP/cuQgMFv9TNHSj51gWTyyHcNM9rEJa4X8TPuomvVipDhuC+rdCFbLrfq9c4YG6jqv4jHC4WN
yz4s58PYoRgspyKwFMCOl6bSA796pRJCM9/cyyUJDAYwift/HljDMAVyBJ6yHNxvjYGqqgZG23zh
ON0vpIgcjGqXkpobc3p3tL/S+PFz8ZZYTy4jZiKUmi/NvAeVaatNHek9PC6iOCZv0KVIOUxoY3le
0K/GRKN50rXAZlxKPGgt7ej05ONPON4/aLkPS6MFqVOBxs4OZfW71NraNaOALi6zfdYfVTx3q4nu
5Ga4sWIRQqnBC6jB9PDFZ+6DEKAk1IcIdxrFtzpi7FhuLeudXJGkTUMyeSzRjuWmVfWrjf0Hd6GS
qrh4Z0y6rdxo0zlfKvjDlxzQE3Zq1SpEr4ub5vTgbTmTsSfBgVPFmL196ojMmkAvrBi2bJ5CoyRk
IeJttdI529SGiLx3w8/WhZbCb7XvDrlcCBHCpsxnn3E3AUi8LW+VXWLqYApB2EPZfej06WFezrAY
nn36MyoMsZ2Mzr6qQ5eOjK9Fu6gz6f4vwYCAnRO9hZrAxDgJIpo6E53UjCG/2oCsABI1tYRVXweb
Fk2fd+qMxmP20sElkpgB4p9ArkiaS6DXJidQq7gp3Ggr6r+Jpn2MSOHkufkzGtaLtZTH3lyeG6t4
aSjieRRceQH7VvQ1YCI6xIDemQQOqIFo0fOiNDNCOrNJpghusJNMnDGZDxfjUx85y8qUuFHQ6yus
5SNZPoHVbgeuPxjjdUjultrq4/IHTGm9kgRbi+6VV6BbExHdklZHcZLJojUfUogiKtkObXOFsOld
pvJNn+y/IbhLAtgzn9It/vTV8BxFCfIDVfumEt7FTh5UQjJnw12tfpkbAcDPZ8AI3Vbzpy2LQqWw
Y4080IDrAEL5KrnSK/OuwvAQPXDKI3a5zhs4DhyfdA1sTVylpMPEedhxqpc4APg8VJVWmbb56FbV
jZbkgPkoszG6zK0cGC3WPUG6/jsm+CQuj1VSHkL8PD2OHnd4X4bqE5QQSv3Y77jQrLoRKewKOLjn
W0fPL+kvgf+JmNEt5bryBIwR6CDSnIgnhXPS5+RKXlAES68Dz5sOTTEc9UqpZNlfvoBKG48Hl24C
6QhwL8rrCoGHzQKeu2d7NmV1jiOwR03Etk6Wm+7LNzIFXMvwOrZmd9h6ZUEdUBDjMJldqYRKRec+
TqeNi2b3seL4YkZf5xi1MnDbGgabrE0Yv0HeIL8BmE+jcWbiw8OwE+poozCupr68a3rCH57Bn0ua
0bKVn22GGou0GbSmfbNW5anIwD31HYsh8aFcUUIjUh7umIegMo0Pg9+OQZjQuwmljg53oWj2cFy9
rCGHc+atXuVUm20ECq4vfuWMCTk5izlByZDTzlgGYxPXxT0k+zfS6Us69YsqpGq8hUYf+L4VDpBK
6dCTKsqAcQbKUggz2MDgmlSczHp5qVwTDDiY7RypkKj2r1gzVhvwZPFFS5ZppbJ8NX9oR3uv0kfZ
C6Cu4821wVFMgsNPdJ9GOX1hjvhdmdVj1IabpOIhZhliGmMEtt06ZuFIG9RG2jEfqAwFdHNVE3Z0
+Jkqod1gVWCx5jk5yiZVIs05ohYE0771Mbmz2UZTo300mnxu25ZWgF+Sh9rdFTNphGy1JQxE67G/
AamgqQ7ZyftH5oFCzfwWUaJsWwGHllZZreYERFict4+uP+16t34aMmxC2mkZTpaWbJpuQrKhfF6E
noLUi/3HsFGaHAvE39LoxHoukEzQ+ualY1xLk87cJlZ80aP0xBK7WC26W0t8npPxt9XnTz+ZT2q5
gsfZDTIE9BVzgMjEg4I0+Q/GFP7GIRRC8KXuKhfWxplGIDpY2jMLQ18Dp3AdLHWf4rAypChsA5zb
2Um1rFBgZQjkmIAo5vKjHR0meLO3RY8BXNKifzYOGb7Ulj+WngOkEECKcml7G8djhN2U8YPrhX/q
HJ90XXuyOUhMcprKxxyhdv3LXHDcurjP+zN+xS64RLiCgeRgGEMu13sC0iuz6FK3TpjobDy2oq7L
85DAHoroBRti8beGxjw98qp6X9kALWIyHybx7yr8uEv7XNEkibSR92oieglQc5XbwLoqg0fqPERI
VQN1R5NNstMc2eMoCNQqch5Vd8Fr24PZZWcj1c4Op6HaU1nlAlqiho289MXW5we7QJnFiqbklFVO
dwKm7T4iZI1aGpXtkprRzXdsKOwgyCM5Q4tuOvAEqcJu5ioRA1NIw45BKSDZEXUBe5gNepGA0tpo
XNcj3aSRCdmwYMu5eOETlcEZcstmWQZM142nSKEXe29HX+Zdd/Ggq5N7NCdvlsh/KyLtKq+7+mfR
Sh9tdvdxCoWxrV1uWT2VMiHUkUBZR7CjZ5jcQIDyjS+YepFYgDm6C3Wi5um7L9kzeFSjhdbftbHL
AEx3DH6JwVrvIGPS/TCMOxrp8pVp8nVCLWA/RzpSWRmSAVUFGgVMWB41R1cZZjgMu3rqvy4dFHIl
3+iSJF2p/eu8EM7nRdSnnGWsYQpY1f2bPzmvuUPB7SSM2eM83zLNunUlGE4vQ2C+d19TC/1x9UCL
rGFXa8cyDDFVyI2zPgxv+Hc5V30uwcwb0P21+n3Sxk87td9Cr3kKJd43fvXHJ60RJFHtWLLxdPTn
ZGtcm278jYXpwfUZy39RN83Gdw6cmZyN0OvYIb4V7VTvbLqVa9efv7WsywPV/PEAHRsYTlpeDSGg
3XUOTjCF1e1jvz473oL9ehNYlChVKR8goAQICT3Mvn4e6CxMBkmimv3k9gETqI+JVoGfRkfYBWdQ
KpuW4aOeg8moLZMjp6etXOgnx0TYyRsulW8e3R5vub7+sF2sgjxTHlW0KD0bMzEg3w1NetcD6z80
LxryCKuBS/hL/9Wli7suMLlA06BYMVXBbk6S0MgBjVi4faqrDnilAOy4RMm287y7g+HztkTGAVzf
hB5bBYdJEAcTPK4bY6QiR52oK3w1kwAFie66DlTY7un1JLgDLUmL4uKc4S6tRiv+iOqvDhHMazmO
oiR9yzO8BxbSJJ0qcrU0nJptB5WltbbmoK0NMHkMiZ4dD54X1FR6HrcJqa08CvdRVD6WmeVeQzrN
X86UnqQwbqP0Wije5XgAoRqvTVBGGF+/p6TCWZPe53FO9/AKzROe1d0xdyEsdZP7oHKFWYeGlI/g
6WdrBjc+1vcuZSrhlQDoaqs6zZZ+0vroOADPPw3pdOHc3PUMk6JpYQ4RnmA6M2/Mt3lXbMVSEonG
3ZwbPZwDOpTUorkIz2A+SbLztamzIYE602JGQzeS5tmYWkYDpvEhYQuj7Q8AgcQzOlv2/FzCV1w5
MZqOjR8nQd/ZqthuQ/nQjAJcigmzoJQQUptYjaCmzLsNqhG2TNPVLEhfp3js3jqra4N48H7tKv8o
C4tWgYd2AvKH8YtndCBnDB0ozMDG3NhwbAA3Qy7+nesIs/BhnILZcqqLM4ruBfgzbXwO3rmfWq7g
RztgJimGmPryVwPDEsRuVFyTOUweWsNryTLFZPRbN5+Xa5hAaYC3Rnj2IEuV5oLiWa3NG6OR834M
PQThe4wZfDO9T26SrudegJWPI6TZQivaDjIe9nXuuaeCN3p0aYiBZMrqm1/BlxI1sHFRJD+JlZrf
RNtq56Tw86e2Q/e9sbRHKyrNndaX3ibCyhy8ap4fo/KaNKJdJcDFN/HInNqAzGObA02+CGZ2CdFp
XU0R2HwfkUMBqCGPmatWmYXHWmOvxsZ8HnxZEbvmF8wcXyRMPIAPxmeRsQtdrznILj0w3nBWTlW+
D1X/Rrq7dxH+YPje7QBHvZd2ivYCGCAcxoVz0nxWTwHR9giI5SkVPpltuql9bHxaUumwrU/x6Nxc
ut9TXG8B9t37BOiGAeUTmat9mzeAK+jxO3TD9Oy5HtzNv7Iwhv6tAo/qXWpjih0PGzmfu1tRLihx
1ppqF/X3ybY+WcUnGyINoluead5bsx2+pJwO1YTxRxtbm2ZIq5JZ7BR44Jf0TkPasQba3rnZ3bcY
0BuqN5Cl18oZJaLB+KJU7hV1PnQR3bTs924hdt2Un4xCG/211sJ5GZElHTh00E/vjo47xNAafcpv
qMtGU2380D27/LGZADG4+gBcFcFskoAk6oAjworZgQLWHm1/IRA7AkQdcNzA9Yes3MoCkJuRUjC5
qQF6Ns7CnayjmGmrRAWo6KK/LDwIDqO3HAuzci9GAWdaD+kKTrFIYTvXRe9+F7HLsKBOcx0NrLrO
oNy4iX2R3hSDtsL0y9HTGOhWO7NXMwXxsKStnbJuTHj4kx+yGnt9PyWosS4jcXrwdiLtwMLDf/Oo
rA0P4Zk23Y5uAjI+/xJEKS8mBUyRCstsiOLtBNUQ9fCOsQsJA2B+rqH+MdaQlidpb0qfqfKAyFU6
xhwt7WZmNPZN60AyldcKSeNjCvpKWZlr52zKP1Ow5RaaGHGV3FzdutmIEYSyPSWN1j1YWpPsY2jR
1aJtJxt7YB92pZVSZZlFcS1nQ18p34coi46jr59k3X+4EJt7us4kNbSdiypEVL9xNsICq6271c3L
XFKEnrrdLZLXDBacz6HbeP6lCdO/i2ifQ10AbyOX0G1nJfMG/neTxvulj7/GyLhLwhC6azYmYE53
KOiuCuT3NBfxfShs1mgDPyy6YND7R9QLHmTvvyZ1+BRVGMnIJRiRNZrH9m3uF5csv/FpNRdX+Efv
6QSDpB77dZLPwHwhGoXpTy+tNTexydFN0ZryVUdcBiAsUFrfKhAVBOIjk/CPlNGjoQHYrODepLL9
bnr7YbCnqycKBHqKi22JNxouBJzCGI+pmb9YHqqXw/SnQtusTpUWcPbs0KnT6UTGWhD2BdIv/FGe
Bjl4kIfGVn0tRmyuyll/cUwgUh6OZLPlX4CU4vtoSZJKMwuZB1LZ9voI7xo9xkWs9AZyWR+VKxFX
z0UkAvRhtvFQB740vjsrLQMHd+4TFNu9thCbqgT+rePttSyEr50dhEwtJDlnkCu5T5ukYLLMYBNz
U2ZKvNcpgR2DC2eGTDWab6uK4hHlqZRhxeQt64WS0LSHTcxqW5JlPbb1vjW7DZBycGaIY3Y6mf24
CjskMDiijC79k6cY5Ph9uPLg1EYORe1g31rK5URGW0DsgYkPRSLMg3CzJ6OZt7H+a6BNUOagfuYJ
UhalCG8bOWb8euaORjoUe1d/bBeHJ8uHMeSZQeZTUebvRU4ZNcMLQp+wj+ASoYM1p822SDAC85lR
tPlFM6ev3AavnFsjjJd8ITOZlm1eAUSUmr6dmgWutL2ji3438YquANEx2qcN0169hsMF4LPyhYQ1
Ne7CVDBAE8PnqBlXOSVPbTQfaAad8rHbO8VMahCOMLRDZrjqooVPe1DtxrQ6pXpmQDtL3ueSUdQU
hSuToZMXpTATcpoVjfFs6yma2g0VqaZfGP3e66R+r70Y8Id3jFjfdofkcmwHVA879QZEaTy2ug2E
X1yEbj5ZnGzZkn3E8bJfJu+hRQVY86b94DvbPE8PWD/ikIk4gEmPrjK+F3wcQXjODL8yi8M7aSGc
I5+QJzSl5unR6/BRcsduDdZ1l48skbFfdnKMryKMf6QVkgoy2Nno1vSRt+nGTSRiKPopjpxNEsk9
MxK0XSr5Stv+NOlLsV0WRI1bBA3XhB+agUWzHWk63hzsQA6xrZ0tA4L3YF/DJX9cquGM0RmaSh2J
VTLmgTBNlFEEbY0Gt/TaZpZXbnrA53ot94IQPCcVOiNGgr9IBz63GyBBw+J8sDv0fAyfuOCU1osW
c3Toos+3gw7pvB/yP2KeboZlv0WevdH16KVx3e/Z1gMfOb0jvY+nqLaetDLzdlFymG2lynOwqBSR
D9SAgJckQ+Fb6TG1QaRXuQroFDXGq51aGxOwMLDIQCR4uCbz1m6tTWYtf7s5Xta2eMBR3lhXTb02
U3GYquGQxf6hGJAxM+0/kf9kdzFSLnp+a3vBOAx0cvmBjsJP1WsnPsUyYm3eOGj/sHz5dwF0fDLQ
l2GMtEzDRjMkIsPYedb63pzAKlPMZSn9mzjDTeTfJ1SbzIsgHHvyXlePHql507RruxBbDe1qyy6x
Nf6JUsppFC/+KbfNBSeb+dhrBdzWsUAkYNiSNZGoeii2eB1wk6j+XVyMyDW1P5udqWmnZuoPIjOf
M5T4Zu917jFcT9/6lNa4Wf7Ui3GqwOYgnNLk+O2Yga6B+BvncsN9JZVkuuCAkG1PHmroEbqvNEWN
FJ7qMLZb7mWwU9wf0k45oQYRTr8IsO2KWYCIR1EVa0DfkGuz/zuwiuu63DYFxb3NPDqbLVTg9BiC
GnRb9TATCzBT2iDV077xRU+pjcI+yLMU3ntxNSQ9Pxn2LPmoWUcpHd0kmWHiK+4qWw9dulZdjSnu
0jrA9iqYIOiF2zH28BY2Jj+l9tWGDOJkiGq/bh3QHKoIp0l3SJwo8NK631hx01xED7svWf4mS3+K
EPhUb7lfrOeqd5/iohGnOJ0vKWM1twrTdcEy8pLqxW7p6/Vl85jlHh2bKWWQlKW0ru1aYKo4PieV
9SXAIZadg6F7gTdiLSf3JjBaZmgMiMFsBMJuywYFps2I7qDZdAGT2Y0U0U+ngQS1QL6QJ441feIG
k7twgdDubkTqnSMj5Zg0Ziydx8LfJKgC2AzzxejTROp1IPr50SuNJ62OmWgyImz67lZP9qaV8Uue
tK9RKn4abSQLNUzsScBK61P42Nn6wxj6Oe9bnMdRdXSHP4sH0IBOBAQ5qAsuRzAFwlTYDD7GiXrX
u6R07uPQPfQheKnO1vZ9BE9Zq2heiOfcdeHJW6QFwh+n1SQhKdqiYjeh6JVYtCccDaKfLyDrWS9e
U1+botxwXBc862rrFPxSAdiQwpCczNGgTDXw4WyXBCjVEij2vbVtY+C7Ix5iC8jJeqCcyBl4JZo4
m1l5M3HhbVodeDoe2ZpA/cTLt3OHxF9RZjsbCdEeP2u4/6bxRls5vkdZW72GfvM7aP29MnLAkw4f
IyVkdI59iaPO26FaeGm70WC6JDmS+/IoUQ8GwfIOV+fkRcsHYDf0gRP5Q8FxqJb5lneRXOtD+ibS
5W/l8pz92Htsh0qp0hvpPSsSHayt0XQfmvDCV2RB7vaEz26dP1ta/uiZCcCw/2g6r6bGlW4N/yJV
KYdbnBPG5JkbFQygLLVy+PXfs9jn3GxqM9iWpe7VK7yh2WUI0pxTai9TOZtKZwAc+zsgPVe3X6hB
lhaheIZ5AUIhDHq8pb81XtsD8m1pP00u20G1C0BCf9cDq2IMDoXJWbqfBAhLjXwKakS5HUMab/Gc
qIJNm9Y/YdNbO4ccIg8R/tQabW3VziojK+Fh73Ldg9wx+nBSFvtUZOlRd6JbR5G+2O4/vyvWVgig
U0dudwzXkQd2zp8mZgpNvgXxAQ2a0Xpac5/n1NpAWH0xqNxQdJ4xZzHXttGchqC4ZVaxdUCgS9bn
wNlM/WwXZPpFcDVWMK1+D08LTNIQvxkaoj4W7NhlQalqTK/lUr+ZJpC22erIz0Ik5DGzmnOWB9M3
5snAYt/Kvj06cfhgo9DTBhWi0ln3U/v93p/ah8oBF+3Ts1hxvtasynwf++YfMfug+OPAG8l56vQA
YKP2nmj3EpVXopYU1zdMz2uTenLK1gL1YCxtfgF6IfI5zpm/LrRP33hd0O0i0plutYlN0fJCnySL
iLKMwQZnwzl95RXy/v5IRZNhMvVVzFD7ikNRAEBDCiN2LaovhP/nwzj7a53DQXfPE78BWjgTX+LF
2ySGhhgL4mn3tX4vd69zPG7Sp3IwDMfg1Pp91zq7STAEBTC2F/knvkTkPPDfoj/ItvENUV7+kYvI
TnYtSJW2YkwxiA8f18RbjcatgNxWAvj4Ml3/FFafRoF2JgLV1hu/zkw0Hh3UTJ2zO0brCebayBPE
/KR3oNWqa8LdzXyFzyceRcypeVsugHETdS+aY/Whcl+s8AtTLaq7J7Be/Iobq3FQZTbGbfPBZVDD
gZPFP0jp8yhkiEl/QRwfpo3Tv3PhYZRtOu3dDe8Ttzp2E8Yl5baaUODJtp0JwrGjkYt8OFbI9DBS
wb/JvuOP/vu0OQfJyt1W/FIeS2dfEHmrl8vvp1yGEXPRUb3KIJfrByoDbHlXkXVII4BL4nhgwiu3
TB4dV8rbypnAD4Ss7nL+uWyHFyej2Vj9B9nji0050vVe/Y153IMc2MEwf3Z+iOXvhNXuCy+WF/JD
7A9l/ciSzJJVEV6rYGHA9aXREeqAfwyok0/g+nkKNI9OdRlA5daPshzJOGoSa9nXrhMxrdzGCeRa
ED2zPAje3Ya3xeLgq44tyZd55I1F1jmlkyc5UlJT35EApRGtRSSteUnM/9bef56S8j7lu9wBeZE2
gIaZvgcObWchv0RCPMbjKOV9WHQqqI+yMfisheqMz5coJD+c5AYKWaHVV1B5sOIN+zYy0GSN1JHP
GobInm1t/jqtiAHkNHJvtJmWAWgTft0zV4kXAW5+DfkMWKtfGeGD3EMuOUrZXKEvN4TfiNqsfEce
NP8HQELWgliza/aD5/8tesSdO+RlrFBEuwKywWxb9gfhLuSccyRk3DKeNcxkTqni9/1GToNmblZk
vPcWwYeXFGyNDPOPkNyKJ8d9svv3PH0dNAtAP41TA3ORwKHFlqy9gJ65jJ8I8bIUMi4/bVLaIM5R
OeMzLy5658QPGMe3Ktbhm2IWwqX3Ek7gYMqG4FpajA678KMqzMdWe//vAcfY0KmYlJuXR3wlwU/J
8uDlvf2um/OpmQdGRa+TkWGTTjxXqoPuxMNgQTUzDLEGAxPVAFMC6hHFz17pI+XdjMgvsg1nCRTM
pCw01IzL2APn5+tbnNZu8FEnD0N4y3ymN7P5T7dJdwy9euiIDtH4OAFGUrn1lkJd1SsA7K42H2bV
4ynC4x1AZZWoX6IZWCDcubKMcxKgImkODHSH8U8XGiCVCBbmlzzleviCgfHpI0xYmDFJ7uhdDbP3
77IO6HfuVmBfYO4z3a510EN0RuOx+WMnYbAOWqrRvplGCj03uENjES4lU1m0bf45Yf+cBupeKyDd
FiQmXpP+GG3LUN7w/wb5griXol8YNNrHZOfI9HNyN1MFWCD+rqvqid4ZndVivtaKWW1Zv4wtg/Yp
NqtdXeVvarL+dqSWbdxfPTc9DXhsMZZA0Ec1B2c2V4UqcFCMDrPfHOTezcYM1Scw3uua7rZrDieT
ZMbVgIcWZfOQuQhnJMgTyZg989sLag1rfxx3VeG9yIburfBi2hlywArF2WjaT6l+SEb7Xx86fzs6
qYIEWKdDfRbN8Y5olMT6uGrV+BoV0aM+pX/rJj/4cOlIWRMc0/JcorWz0kuLvskEnj2zxlMcGPeJ
bh5J458C033OFu0qC8mgxdH7DU4mWnikz32Q2qgMh6ukzyoc1jSQ1xIro1Q/drWPOlJ7Yszx1Gvp
o62Qm+DvkFF6REPtEoX1vh3VwYvT50iYVYWJhqHpxDfRiln08cVV+nM7MjHLy/GCOMRR0m0/JI6W
xatykytVfMeQu90XQfRWwhwAeOO2q6SPH2mJmiDTKP18q/ns7PjLjunC0SugPczW7LAAqfxLFswv
dYS2fzE8h3S8jBylO4atH+NkkClzMV01nLXW3owMcsqoxk3Iujq29maYy2ea5IA1oBo4HKGopwWi
bneF84OOUMNTMx9nlT3EhN/OTy45MzbEkyD71/qH4Sw/gVPfj64PonFsbzMHa9bae5PdN8/ZOzJ0
KweBt6CJzo6nNr7XHBdvWfmI7VUlxe5sXcrWfpW4HU5AqRT9nWaAapElNJeZSx37dHyKlX1omuEG
ewqwdmJ/WsZ4dKP5DMjm2+jzVz00IANgAN3XON7Z56im0Jpi2qPxol9Nukp6WZ57Vx1d7D1gjtt7
FRFT9BDxSBLIpDsA8XovY/0WljoaZA3iGdORAobs0drlKnsLF/WvV/01bDVI2SPx2axBGKE3PIBK
5i51NpqRDk1FfxRIxOOIQQUeAqc6x1kzVRu5J3qNafuSX5zRehtNDOVqbV9N4TEYyPHIEoZoeVu0
YGcF4S2366uWdqd2xqEMwayiI9nMG1RVjJ0fDqeJk7+ZNdz+uImLFcAzCSLqpDhkgBHvFj7KVv17
kNRwipMFY/aIXmS/keeAUxZtjRURdz15EzbZLZKw/NRrC4iD+Mote9dtUYbJInpe7Ci5RYajfTAx
6jE3BDLsdMlftYyHSfVvnR4gkuqVH4zXzrM+HySZVYVxdMFnJWxN7Dh2CORtbPJuXDqogr1lM5bO
oQtoqLegJ6JBvSHw/2zY8TZxqs9g1raSdTRxvq1cupQDt8U23maiRRQw95AQrScVRLbsIlTIsZ9P
LpKf6AVqawbXRz9rnwt7evId57GxzVc1BUeYYiipYYapaizmtOrS2jbGWtyaxB3oCvTZftJgYuqe
fZwib6UqCyerxQKRy7IO6u5AcEa0SStfHNRVpjQ+uHr24I3JC+CrPcH/h+ksfCLU7LyFZkGZbOOh
PNFp2AVxq91Z8cy/0iBwnWmnZ/EVADLCBZJNQApaa6aFTlbhHiKLx0TcQ/QFBRUQqj9RhvZA1uBV
T3veGvutLCjPSI5i/F20/n3u2mhIMAPiDoZ8Hkwhdp6DdEkIwzUIiRwpYFVbnce+uQa9/QNoe2cP
+cX2p5MVddsg4PGreKNoJcvTqxo6dVMQ3dyK8YfjiNQO3jrc6C4OqHOjaZeJMHuu6Z82001E/LST
O1l43SvzXg+SXW0nhPMYDLgJ7LJpxiN14bskRJLsZhziK6dv/7TLckXsEl6Aam6+CrZ5U15blN4t
r9/5vb5vpglX6zyZZNHcp54NN5LN6JTdxs0A6IRoC44EH4R0DzU96tQpjmndPlX+soVA5t35Tv6K
+MIebsanr4ew2BoDfbVehx7PlaReTAO+LN5LzfucYjr9yjIIK/VfpLEOpuEfjTHdpCYofxJ5Mr2N
a3koUSVI2gkEcabqmKf0owKMxnVcPR0lMYOOMgdn2Ogyzdt2AV4hZKRJxeQwzlAQkdPDqCbG6Ypz
fUKlyDAOAfpm0NSB1qZotPNaAO5gTPXus0uTvxrbop3CXTgUW8PvvoDtHSxFY56UHGY5xIL4xfYH
ODCYu8Xh+xiiAulBWs8BfHhe/12SV9X2gCLi2H3CD6dyxbtIDgLPNhnKpjv5y6bKX0OOglKx9IFT
PIQ9VsMWqLS6oXdCYQdxyg4/aOCAlNKfMzTmZcVIcFk4V8VdL7ZRBaGbSWtsB5DnoW26DTaXj8ok
ejRZduwjpEdSEOJFdB3G+Azi6H4eKc0ydRdwavg+eGEbra2MlpuR4LoThX/LZsLSPD10WbaXGK3Z
/anU+m1EqyGmZlA9CXvRpa++k96UWTx4WvtR+5bolSKEZK0rY/zwou7HGCzU6J3PIcZ0D/5n7Hfr
tCCnDtoC5ZrF26dZvsMpCwP54bvMwtPgE4JE7IlQAMgKe7Fwo3n6Zx4s26SHC5pgSlpBd0zLdrMQ
AdtaO2r0xePC+zME8TtwRVxzSwy458eGhxjZ9sPsGS7Zb/KEUttBheqdKecLT3UzjfNmatVxIeDD
I1zWMxZctCNv8QybdxrIhVXw5i1+wlCUjCAhyR0npE0T7UIGsGUAEsAPHjY+a0gz0DcovUOL0qai
dHLn9OARzaaF1ZYsxj/lQgmgDoDi2nwuHpKLbrOro/iAGeZ2TLujJ7C02qkebQkUGk02NgUCnk+y
Ilku20bRcdS9a6epg5vN50rYchnqWwgtN7xRwLnfj/YhrDo8XnQ6KNjE3JXBSPO62Msh8fuEUvVn
mcB6ucmyi9Kaen+ga6cMEvaCp5yS0ag8OfiJ+6H1COrl3TfGBLTQFgS3jFfV99pd2Bdg6ugNtsuG
Zv+/UjMqRPMGLK+RdrTakHrT8R7LWCpduMTpjAiHEbevqByfdL8Ai2hg0lIaT0Y9nZbUxwNtwXQJ
qXp/Gl9dm363b2Ay3ngRzfIW7BNTrtir/+Wa82DiisHNefNTxKXUmKFVghpG7tvb2dS3vXSrCrdi
uzLlkDurWZSCWam9A+A5umH55IhhkAYXMhyzE/ay+4AoounUDu5c4I2olzQo4A1Mzhs8lUd9zH9M
c/jSLI0iovu0UxHnKGSJYj3Ay+vBONmW/Tebsk2LdlnjIJ2cimURO1JRH2AdVUfouHvf9IFeK5We
dE/bJVW36ltS6rEtHmWXLKP/uLT5TxJMr+HYPlP/Ahmcb2VtHvUZ7UU6dy6tMSt0rnKRsqsM+KsW
jeW2VFta4bS9SJipCAD2rw0ChR9xfXr6T6+DjwEDUZIHDL7tdWQ7m5FSdSYjkYyZ44PF28DzGqEK
s9UDvGlnPBtYibZfqru8KO+rEM/GxXicmxq7GJcGOVz8rNzPekY3L7yW9L1kB8xmfnS1Hn1fl9Ml
fqw9e+MBLnZK8NCaBbKugX6dnto2exv0iRlV+/wbufGZlKAw5T1HfnEN7OzPWM8g7lEzDGnf64Kh
97oGfiiVaQ653IjuaStQbOY7k01pxcljyoi4R3TcI7upqDX8unxSQBTRsNw5xnTQXHWZjOGasT4R
d/B2RT2upTTL8vKriNwVUYKGfXuS75+NSOlQ7ZhU/bXlXLrAYhtHe6/tcD1ZYvwn8XEt/PO0DH8K
2/oz2GiDQN0Ok+EyePWXSmFs53r7rjdoIllBX+5tU3u1yWLDtr4ybPkC8PhC/bprI0ZyaK7fM4pZ
1nEQb1hEz6j8fSHM9CxPJkaruPTSl7qnO0OcIDjDnpx3tqdeG44Eva/fWmzK4G1D6yXNoS93m7Xx
CyHpC0n1NsiMU83yqBLrMrQ6fibuW2XxdTSS6SqHw45Yuz8ey7Y9hVN8cVnBmZnu9d7ezfF4P6LW
G2Xw8BpQptwexNMYPAOwjk3tCw37ipS9u0LK3gVNvbOrceuMyym2ygMI5VvRG+/NxIlXk2x6nYMq
UTGdcgaAQLmBGrFW0XvYdBGkv1A7G165y4xsEwTzmSLyUJbNUT4Y1ZfNwN0Q9WmF02hKv6qTdWvY
Zxt4P9xAUrpIP8j6q5B7k1JZqkr5RnJiTqF/nxiJcxflCqs357lrzW2++FuO5ktPjJ8s42JNKOm5
kLVzLRbKr/Mvw6MtRbpH1kCKJDCId+9qRXmDcWb4sczezzLGh5JRchK5P4NwQ1SAWxPuK6Q9z1IN
LZn1oGLUowYTwaokvNAS7elIyXk+2/NazFOHDnXzfEx+hjGpNhJRlTZtArP5gq75LN11OYdjNi2a
Lne19jQDIyykdcc5ObgsVFdJzcUpYCInoLpp14aiFRfB9E4Y8TNd6GDyzwexMRnIwk1A/a3FeYTn
Sbfg8GDSQP506FTF5XirEu0t9aarhJOljdE09/Z2F8Iob8/dAvePdSE1vWwbfxQWZbM1OB06B2RX
8W0hJk7/fOEicbDbO1n1pcjSfBOQcA3Mn2a5NHJnApY8UNeqjlme4bvR/8mQUlWdcZnt7gawHhdD
2K30obmBO63Q/+b6coUQSanUQF6FLz/TgS3j37pL1TBwTI1yONswH101bUCynm6ZAUG7NxB59BDU
ff6tcjyYfFyJrlIwYnhC4z9TLNmdGb32QGckrArYiuYzzLSHRCghEnMGGmzauR5QKBdShHmQj1O0
/szuVa5y8SiiWC5yCmRxcl9M6c4dR/R5b9iF+VmHbU69ttHvqrJlNXF21TzrftRfpA0s23qqQGky
myPpOaLtRUyhT4PIFAaMSFHTd80nJgrxSk/0Cz3IaVR3VsY+ImZbNFiq/rvwv1yYMehfgzNO79Rk
rKLwW1O3bHoGx7dG0xFY8MJgt4eSB4HYCe+5K3IiyA1zaMwOlol1zj/5JjZCC0SDFfCxi7QDTBJj
upLiHvEbBvMYUS16RaAFxwzwJzdtbky+CgZZLIwo1rZFMz1b5ETyd039p+/qk0tBPCtcAqL5yKzz
Tk4QMwrxw6blAiqfR8BftiZWNxzkpEKrFhZJh0ttnqOWkh2krToWQLztco255qpdmt/EzIkC3MyQ
4cFMK7f/yK7R/Xld0bNvwvLUIwouqwTb8TBqT2XaHOwAYRRSE/qesre0nNcyhlqekDp9zZaPYbCu
RWqtvL47ICoEEhhZwwBO9JCcujFaoZRHB/xbVooq/ijVrmUBNem8qeiMCYIANNid3Dp2n8hgZ4bB
d0Unj2sT0eWunfdyVw2WJIrTbgQTDhsZZh0sKrlnsq2JWHfom3zL0StJjkxXAgRl7BkJqQrFCWZW
JLhdi5lJ+CWfpkr1j+8kORvdVjMa9jU3WT48Up8SNpDd2pjs76AcD8o2Cc4hCgeI+yvvwguLudkY
OO5W5FZTegnNr7Ix8KCL10xDxsjYD72G7u1Ijjh195Kp5kFx6ChUzRD4OG2QoHvuWLlJ3v0msmH3
LFuh57Ds8wmgBP7TZXjoFzJAliPfgHVPLIjRBGl2Jj10YOOWwSy/b+D8Ndj5Ub06XfkcdU99U0Hp
GvHGepKnVnE7AFBuZYJDExRJWWgAQAVlWRCPenZ4kQ7bXGv5f1+TodJKHpM0DWWNcKYuFEMeLs9J
R/sT0Vw2t0RDiwke9aCsAGv4iO3u4jfGtQVw7WAaExYbFkxso1kMFKGW9Nxj7NgC+CuKxxhsePen
CSfyEWuT6YisdtoaIPG9hBy/81Y8GVlPmWEdZPdICGEYpniSCnIPJrsrCUy9NwDF+JBn2FAAj8Bo
ITJfiChQLJ7b4lue90hC5pWcVOEHw0z+6/vM+1GX8N9ZRxG9RtmjovzO14mwlqq5N3P1ITY4tcvw
Ir0EDUDMBXmJBHoTOY4sXp0QIgeNTteAqVBIfspTkA3K6GVOOqbjTMjZoEwrPCoQO2mhQn9BZrtL
nQloJXUl4SePtDsjeE61CJitC/yA2SnTF7kHWXL0beRPxUqCKlYKJdn0HEg1llK59YHq20k+kBph
bbEs8LmRJV9RJ0vQWkZLIqEcIrIr3AhFO133jsRtulHPeHzBM6K/w9d2aDDINuvUdeTsUfqyH+fg
QISA/8AJ3LLb+JJxFO0kSlggMfR8vK8r+8wU6jd8V0zeKPxkNebpTNrTXli5ScUK0BMQCUDuQjrM
hKps8R+kVGD9yeNO2w66FxRsDl859uUWGMY7oSMqgfnzJQpUT8cYtCQKsdZHws2vCzwZJH6xldh1
FRWOHFJxP7P7aTZ6CCMODIol8tOy34rZXFv78H+37NcJup3EDhkr8uS6Z4k2ssfiAbI465TfSjxY
pOzFAbB7kmhj8l4x3AfeoyaXZfkA3TsGHF3F9DmIrjse5A4sCGLDwJqVhZJzAOegY6ISWppWMZDM
MG98h/N0zUiu7eFmF/w1z7Cz7IPPjE8QKv+3aiT+sQ9ceuny/AwHicjwXoJJCEK6ieOrM8DTBNPk
02qQloLrN3eQhc864RiIw9FtrT8ZMx1n+Wh62RZG3r4Ss4rZO3P9oQXEdoHRVl7Dwr/3x+rr90Qx
FOy6d811V4GD+qYDrQ6KvB+bl9+Q4JxBj+7t/4Kr1cUi5jCtMxzuECte0eWhtcR286f7LLtKMsfZ
a0SvAWAwFKxOstXjeXzrwvRkdK8Efy4MKZWNi2Z3Hvc73C9/P1h2txzj/LPcIdmPQ5XtWVWLpXYe
GF6kEn7jAHknIrQG6vCIiGsAGfkbWYz8yCDMSWoQ6DF4exBXtKO9NH1gLEwg463jAJIiZgxzm18b
jOxd7iXmg0fZZilNNXWTLSoQADM+E2x4CRsIPgqSwLgyEpHg8mGqbNEN+h5wJnABVku+Od94rYQV
CcnsEpZqnpQ3uwQ2wUouCZzoAGy0AmHFSO2DgBYSn+/wDMPBPUi1JhfgLNWK7UBXA6o5j46O0zBU
O34lN4VvaBrvId9VERPF3lkCmmf/BABiSNHbxX2QM2AieBCXZYU5wbsNB4/3+l3V3avYAM9td5Ko
Hk3Nfc/hXXFcO4QUIh71Y7CRINywCbTgWxse9bx9tnF7gdx577NE5BNCXVtxOkockvNUPkm+osae
1+m75Ym3q7V5GwZvs4PYT2MAz3pOwSo5lKYsc3HMSXzMw4jAzjz+WrAlmEvNkAmiObqfZ+QVHeRC
JxR5RWqM3UjQXAbyKzy9vWA764OUEIXGVHbWovtUtjAbnwAxO81RbIvk0xH5Y835ZvwP5TomVRmC
97xXqv/jfTKbGyURRpIQeYXdGefWjq+AMjFwCUr0abCYpTdF6S281Q141s3Ekvah/jTTCJaSQMWi
M+B1qK5dW7P90pIEdJy2PDBZhw4wgb4t7iWMaiW6mNWXHPaeQxkUL7uKWl7WfRJ51yJEIZj1Dz6M
vLOfQCOWLXlxxPhdP1hZdvZSJD7ZDxJKk945cmrIrrXzCKAGmYwfdAL4uJMYGTjYWGOGxptKqAN7
JacbfMTfZGZs7KscMHpRbTvCeUw+LBElNWLSFyGdXWSpSBxUpBNytkq4ICbJB0rM4fn8Jq92xrAa
oKxksURFhpZ7mUbFdA3znl5NmW5rpDsst1nLRlLYo0z0OGU1SDROB9DszbqzYV1nzkFWmsYwzk/M
09JD142K38QIxeVVxO4NODAy/bmGaOKTd4DpId+U7FViawGUqeJf5LGw5yWAycei0AGLHXUDrlxC
LitCGisTCHtukN4sz7lTbQPd3tY1WsEsOumtEvoHxb4J9KOXKszVAhBENVkKklmlvVI9k7OquRaJ
BjK6QneA5Cad/rYh0KQQSU+2SRYub1R4nH1LAF6/+JYTW86fRRVbRTZueLiocGpKbkHI+F2L4fdE
f0EwUyX9VCxfnezd8x7laoG4nCvPf0jJzpj0HSVN8WnOxZhieJa3rr2bLFabBLNeMHksNCgX3a3W
UPdhdcRG8cL7CTBUUm8NixdJbCJCnCwoEGhbuU1s7JbqRKKCpIwWh7usQda0pKUeA5Burm6yBGpC
mGcVO8lz5NRjQrnG4kpCA8Xi7b9nNjwtCmYHaRrHd+2DSYbM7HUvEovZwfIl9ej192LGiRktfFSi
SxR/dr11+P0Us79I6tJHzoEUJ6+yPwX5oDswdmel/n9skpzTie2d0Xl7CUYTFXvHgutxB5PHHWp4
z0/hGtYvHhuWiO2jm+e8oOpOxTZ0J13jDsqtqhHzjJ3f21Z583bSFRDnkAyQw1HOgaBc1vIJDdko
H9oI/bX4/g2ENJ45CyShW2r7JYwq5Cfx7kMvBo+EKXyRHCUIkmO2BPvIJGY3DllI9NpY2kECutml
OGzPJ0pR4AyPkFkOkjnLwo4muimct6josot0cxOm4y1rO5HavDF8EdTjg5e9m1a7kbha6P5Jssu8
fgs97cf3dWSEtWHf8lGzaLT60UnSL2kFTU3HbkGXC1AzREjGgqKm9ZQ0xJFGxwMoT5DF8SvtedEc
popFf+2D6BW9rCsEk2K1AEJZIXUIGSSCPto4kQIq0Z3DtvuHhhkxZOZ878PRueuxIIJlkfHmsPz1
8lwn+YKg34zEd5hpb4HBcxrVjNxr0Ln3fbMAzi8VebUHIjp30e6OSnTiFssoKKz9T9pPOpWqTwyb
oYyVUZGRSKq30WhuRRydc8eiqR8ivCuWQgV+DQiUxQWWoumHwr8PTcqluU+aoj3HDmSr1FenxJ88
nGuR+Jp3Diw/xotlwmfqGk8PD8QgMPeqWpxDLhumnNDabL2A8sFrl9ssCLOldZqVnpqo749EaROV
fuorsQIWvxr1tyi0HGh+tbX9H07zPSPxwjoVxJ/RhHQ+RMcu/AcNrVuRZugg9+o/lVaeJgJOBYZL
QylhpdLlUWlodI8VkPj6p8G2GugXKbyiE4j0QodWrUsBNLvVp2VD+fG0GZioHbvuzmnzHXBtbJxq
jfdKs/kxb3i2IN4fghBIce+ADMzrWx0By5GMtfcw/kQR8BVrcECXpvvaGODo65FzonLNH2eE3KIa
XPrqInB3rjGN22DRPlKF/rM2th1Staiz2pBNgDufF58tF8+fY0dbaUomjDjcFNRcUu1cHxgEk6kI
9QeURnwG4XUOkG3Rl2mv6Qj4jBohve2eC9W89EH5suDTsUbO8TyGPGSn0SnEu+AxEtJTRkcdxTnn
HaLQs5G5H0VV/SnHsFg7Temh50qvtJp3VRe/IXaEu202GXTLUmvnQ2yDKPaS9MUhs9K/s+V/JCIp
mwd0R9wkHY4JAnTUkoiI43T4HPVodkWG9tCb6KtmSdFtZw4xuK50D024ADaSNGtDqT/1kr2iqfOX
kcU93oF0VHT1ofnFqz5FJkyi6ZbV+UOVMbwo2o9gRujQ0GlqOkHyMuaof8R6QhVtmvEt1grG0CVP
Mhvs7q4DSx8Bg0Vfc7pkhX7LB06NxFAcjSPC7ujU2FOQs84m9MYatLla/XFYSBNUlT+FKjhjsYVg
jV486h0eeXGj1NE0jVtjpxE5Ilieoa+aY+fgmljU7TUfjKcqgT6cmRkFEfLdS2+tFt/OSPX8S2iY
D4VWxKfFAg2XdkjLonu7dIikuzTqm7jDLRE0/9tcl8ZrONGhHTN6ezSOPkvfPZlRi1vYhL6Bpuwf
hD2otsyhh6HTMcsMHeOYlMzDstoBieIj4ZX6a2zcmFsulkUwRfkg5vl5sR7elQsoqAHVeprij41G
J9vTpufJ8keyvOVW9cvbXGi0jmEW3jklNUDbYbZZR2o7BPNXEXinZC4huwRgx2MgGL6/nIPeMaBm
6bQFB7ThgvgzyrqbObq3ul/AmYp7WmXVA4o3wPkXA8vpKU7BBJZ5ROOg0I+lcpmV9X1QXEcbzzev
gh5U2JzTOALRRhsRd1Z1gPERnOinKa50IrnvHfu5uGpAd9ChnSlLgGs9YHnerCaUIECKGM4aOgvO
3CpxdvEC1aAswnybAwUDKs66zQIdBpzjfakG3wbNxCMlmGdwpWA2130dJltdeZOoZ7gnq0eYiNuK
rBuyaWRy31nNzLZBQbCLnHtD099xWswQ0dJA2o9fZhm9wIQ/xlaM8i+D9zrWqdF13OBbKzggXBOg
il4e66rF5sSzLm00lbTSKeqRcUCYpzf/Ni4KIyk08juYNbjd5EAbtJi27JIv9NJxkdOR5Fs3dYtc
fmBkwPuX9Dgrx5Y2wgI1x+iZhaPiBA8kuLOMud8XqfbgTajJAU/MjYrFPOn4guqco5wmWnWHfgu0
99g5CVC1sPGVnKqQwx4evuuRqRf6SG/SWjyO0qGwLDjNQffeeBgkmcmAt3pHey1IEVOJe3u+FUzZ
twST7lOD4Lxu+4zSsKo0Yxt5w/jaLEFPxqWjbZeMz2ZtJTvPJuBRUiAAPiI+sJtbtywJGD0ZJSZc
+nmGwcGkF6LO4E/C6qvig6ZNGcMkz5pXc2Jl16KtMLawQzdE5gWWN5h8i6MVU7vpecFPCLHYAbU2
A0Efe6l76B4AEqAJ+NxwLQXA0Db4MidWcnTKdNq7jhMAf00AyqDvh+vAKvAjRtP23BZ07Oo0PQeI
gaN2AKtkrWzjb9aYyD2DP901qPzS1OsXmn6afrT7ZGI8Z8bPnV51h0TXrZ0RVwt6OqmzzkucXRNa
o4dFSaqeasHZ7M0xXDltyV4ICjIpOlrN2RtTpUBCjPEpDjNs1+ui2jOIZLiWmyWqsW4VPseekXKu
5SaUCZwejk1m1cBBav2z8JT7qJw2eh9sd/kMLN1dLzlCWaXpUBVmQ7I35wFskSpd/TNxs+hDIXaz
dyFV4l2gleYnEt6IF6UzEtRuDvFowgYHfSdLxwMJ1LDVmh2CjTbuTuEC2mpbw9smV4qC7KFwZgQ3
xkFof06uRtwIZwsIaFlUUYifqs+EPSrMn8pEzqxIi/rBdkae2hTiw1OzpC9wqOrHobOhkdhBOt0G
8KAglBL3deq19n2mW3ytzISOf69ZH93A0VpbUN79CcyIESFmPrqgtMiEhm1gtsXNn/vlX9VFiGuF
beiSlTrRAVNAMst+7jkCbEaC3DBgeqiKxHvLQLHIncqvejIYccwWOko5iGB7tlB2b4b00WhRC9DQ
1lklMYj0YVzu8bJpf/DSypDxdrSoX3WjBnutc2FyO7E/mpspMT08TbOZjM8xWOw4aSGmO1b6viyM
fsOsGKyLO1D3uyCrUUavZ9DddU/cymoNA7YwhMLeDX12nSfz28QKc4XdYPI4KBfiyVRa39iSTszd
elrSU5GvTd/0NuaY/LVRxxEFMkRiMlFZAS9BVq1jvuDnnUc/aejJDxTIRga44YD79P9YOrOtxnUt
in6Rx7Bs2bJfSZ8QkgABihePgqLc972//k7VuS+Xe4oAbmRZ2nutuUjWyaJdrwiz5KJVDypNrPUk
SwNGqT8/je2vsXHfRfeXm4IL8bkfkc60oyZUOnjveC2f6vZnzsAujtGz6pvwYrHvIimXDSVR5NRg
p4lYdK0pwm1IEiKpX9gEzkni3MB0racm7x4sg0Y2a7xKpO/C7cGpTj7VtQ/+Lsbz91ZQQfPlteDF
vhHSPHT0TKBvJwC1GIJ/cuelxrm/nyN3zU59GpjkOU6Gy4PHKz+x5oORGVuJdEwAZeG3UiWAC3sP
mwIK4HyU9KYbpzqYHcFtg3qs5h8bGUVLtcIHwTjwsFOi/FDN8hb288aTJEiAx82Lt4F1I92LQYNY
CL+puXqOQxhwSzoK6IEQqgLl3YchxtlWEt2zpFpb/kCexD8CGBDXks1h8mYB9/YC5EES0LFaGZIy
bEnTSGEv/BXj1wS/OsVE3rDp7iH9prYNHpPasVtvZiiSrOHDbZ5oaHyp7kl6EeH8xk1SUIwQUXpb
0xo2ljSPkyInmaFGHthOH5mw45eIMAYZ3jVehmPwDBLLZKpuJaRBxyBspQRiYHd/rYL2VKV+a+sQ
m9K3Qswb4tUfFzdmsx2s+BUoEOg/DJshdD9ct3km/AhSqf2ING6lKZgi6xCvx1Cyxj8c3US5kC+N
RYKTw8xFvgosroclijatm2z0FdT//U9+jcsBrmrDf9oUi8zoS//OAEZFgUPLAS7d0MU2hve2X7Z9
QIETUEuPlIzNLq9be5OH9kcBHTPhyg3dfbKxX9rwJfx5a2BtkTHEDJboI4cUwRgSOZakxQQH5N+M
tF6TXryWIb2OHCOe+ZZl4cmPYCU7kiBllJrzEXwsHVkwkWxU7FfJCzIbZwJvWI9W9X4e41erdA65
473m5vCq0IoWmf8xh5RDgYNjevAakMNtDdo6fEkscCHSr6hLSh7fZqyPYQTZq56+rXK5swjItnGT
+CtYNjslgq0P1yJLjpBuCCgA6dYPCO2wZvQXA1rIMHiP+FnOgFGo/lIphacn+7eCoPmy44kGk8i7
/w0X8B5g55eM+qdumYl+GGoyR6BR9EGwzrk9+tNxehmZE5mlT0T+biSxPSna8CkKN+1Y/zG9BG7W
hBZ6ASZgoWbpuHJ3VjGriJXw4HrfnftKiPFV9dktcfpXi2AfLrXVy41w0te6zP+w4V21Yrmx1IZC
LSCoQS7Wt8Qqd36sGyD1VxlXqDlmRI8QDbH05cmxkNUzkaI7x8VKZHromord5NEucg9TY3/rW5Tw
MFmUJQNU6aOp9r2NNnRhD9TdqCjw/m8/EDuuWHOcJdkwVvrRVIAl04rMD4smEivEsSSalJxdrotm
0mrGJCN1VN2VkVERKsPoXKiUDbpkGtt3zq+ERycgj4f1V+7AUWAdxm7lwamApBgdbT+QmBxzM9h7
h5Hjczn0f+vs2IrYpBEQApG8uFVg0vCY+j1kzjrldnQoAVA5d1+mXf3CddfZ8xMg/w8jnSEA4SUM
DqFoP3hF8KSlBDBMdJq7LSDeE9dLzwBuCVYcy8G/56ksHtPomQL6thP2JuzSHQfvImfmC2OTCuGR
3Wj7JAdx1ifCP89ds+GLahRxgwsjFd5jhba4I53ceHHihrJ6G0LfGFFxNfYd3DLU2uYCEAmYC/Qt
EJYb1YOC8WX2bge/9EnbNtsA1cc6iocAimkkipI/YrAovPF17Az9N9vAgdJK5VclFLv5B4nk470I
zI/CrsECWDSfRA4Y9YSAu7q4WAB+8rD5TsgbUdlfuUw7RmaTtBlOtnsK7pUfmVX+lpmv2rqK8OPZ
T5bjmBr7RFW/+S6OqAPf1batDESs3SEasoYbz9qZQjK4c1amZv7IR7SJV5IRWDRw4JxrZjvrllej
fkzidjq6mM5Mhj5sb36mcMjUS/1V6syfUcTvpOy6iHh+HKZ2087gMYg/QpLNl4Gd9qoc6NImxfQI
rtVLp5UC/KRziPXv6pJfDttUBtCy6fLuYPHuxQBOLzY4u9VXhEtYqjNjpTFztIztVQG6XQfleMUV
9BQPPQlL9XYM/bsjK1jDJEd2jTUhEGt0LIMZ6KmbfenRmsZ7NKfHhjYEte939DF+wAdTg1BvbTTW
T/WMzqFJfg35jw57A0+78vjXZobx1N7HlHkzH+9m8xFzvbkgOixtEiZQGWhJ4C01tZax69avcY1t
Ek0C6/XEMTeNTVgEH+auN4wQM2c72P94+EY63hE8iOmMjy8w9+C6ZUO07MCrOPvLhKhvymBW+l4n
lrXysr+8WPRhZpT+sE5viGziPSA2achcnxz13BL0SO8plS28Niy/wl/7Y2dfPqy4gJeDk7QrfTzt
TLkT9ivH1IfJdkA+UnS/eldpP6zVqnXESco6J27jsRQgiijEGvnNbX9AvfGCBBkjiRuU3pOaxk8f
Uh3zC73TKxdw4oBGLz2ksHYDu13rO96LjrBZ7AOcMRcMtM6Drz6igUtIVg+yjHqkKdgiJmb6ZJQ6
DaAY58cN72PtEuKBWorGhvjL/5qolXTwSZgaoDiP+pO+tUAzA5TLcmHKxQagN05Va3lX4Lxppujb
9e8Oc7v0M8ulmsRNv+at7IsDUP6PTMgjqr/HVGerpxs+weKXX6IfNX17SWhii/8vUsThrrQmz+qN
98vACzx3715o7j3xbFm0mYutxxk34IUcuzsvLsELXC+WexgYYH1/6DMOqivG/mNG0UVBXEtB/lp6
qMWtAdwKDcK87JGZP1gmpjYpaEsTJIbhmgjQrZ7s+2RY6XGoD43rNERkI6ThlkOISbriKnECOayU
DOipPmN9aQdGtQuydInoeAP9jB0WCYHYi/jn35jicvCOp+NMVZihy2Hay0KXCdF+T7pg2K1Z4Qni
1nm0uDJcgiVA9env+FK4984x1ox6/rCvV/pYnvSPuD4F7gEVj1+3G8EoiljJIo3gELkp/92ojEo/
b68JkixOsE2f0DaOtBgWtKIKnnL7HVF7RJJpiYPV7rwjD71D+nFghoelRkjqIbvkrW++5sywffZa
CodnEvKFpXPdcaBLK9pFwnuU6bBB8fbG5KRP2TaYObtbzuq8TeNXB/EtvtUTwnyo0fHVhO4/2jbq
U7q2rB309BRYOQF2VGdr9xwvADyYUbiAvNYEfUZflv8mg2o0Mcdx15n09DQwdguF6RbAky67EnSy
pNewJpRyLnHO80btcf8nyzlhujWTwNjOLAWwH/Y0MXEwEbhIhku0ru3m1BrN2R7guRHTplEaLcO7
i2lhJcFVg9+5qgw1M3Ww776wc7roO8F+yOFRQKIGUZl9hdfpEc4DHSlEoal6DKjs6xnZ6+zbUI28
qrZVneObDFAkmPzQdkRwvMzJNXL1mPiiZ3UCtLGiarfj0feZ2QcurC+CcuXnQHFsCQh5/GQ6Gdxl
7weurWfKNgjfm3nmejlE7Fbzpepjf20WxmoQ6lhEuPXA1r0FAzGW1RiVb11Vx0/9PJW/F5hmBJCr
lp4aLAqK6cH7SPEIM/YuXKKTb8fPgRz+6AlhwBzCnu1OKR752LzFc/XLDxXlxsaicJ93ZF6NHQnC
0dFNI6YRSSslGh4HnQS8TKDsWlmdrbT9kb7dbDyzJCOT5hV1N4vyjuNtvLJDk6AA1eUDN90wZvA1
NfpJyTKiC9OTQC6euQkg0FbRUVCkYiDcfLC84UDf+g0w52/KPWySkLBRnUwoTejI1vxdoWg25hhs
MRyOlSQV/Q9rOJrjis2SR8EzAz5kFI+UYt/1gg9Vxbtt2IeC5rH++SnBhF9i6wP/ThFr31CAP0w2
K3kR9l+W8I/Ctc9mZF1LvztTmN9ZoF8Fa6O0iS5kzQWrLPHJWjbx8pu2eJja3AMiYh+IcidamAkW
CadHA8y5WMGf3seA5qrnedZVORpa6N5ACa8LXRrAxmZ78JcEHKvcJb0W1AiBIl7xKsp4nZXRjd9g
8qdjv+cmJWt9nQRhvQNIrW48jZ751pP+wH1BLJVtPVaB2BlAhkA1tybcfOF6aGacrLE2YrD7jilt
Pdc54K/MMO4Qe77rXKA7aIsTtRzspXlMT3/aU8PaZT35EllVv/Zu9O7WCXwD/0Tb/jMrapBE/SGq
hp7QgPzuZ/wf6gy/CkUBSQzNOVAAudr2SjrYvbaXa4IZpRrEpehhPgCxV2zhweOsGiZdBvOFYs/V
pZzllzJaGFBpvq4t+6KmbN30kkAcxwbwubjs0wh/P8yo+B/0BE9AEVlPkkgl0B8qpYDXoSMqUfXG
pbOu0BdlAwlNk0ubl1EPhKH/M6muYsbPfw29fzO7CGEM6EattAV43I/OMyzNCFNjkkpAemEV/MVk
FTwC4r/boFHGzqXP4pPyF9ww/h1TszuPXbVxsM959gwSoT/4uN095QQn03JedRenCpjey3BfBQmi
8Uo+l1ytpB9KbDftxW8YUKjfKXlGBCWWNqVW9btQwYfn5r9nM79S6ttqkGpcYUNDdMZkZwbvUz8/
d62WwaT9U1CyFCprn8Rp1+qQrxOJY+H4r4V7G0xqMeHSIU2RLXv+9mJM+GpTYYS8HyNWcuCtuuIg
iurmslMUbQ09p+ARLbJTH43TKTDi56xWf9102OW+xhgEE5VWOP9mHNwXpz/EmdolxFfREvOPVmbe
Q3siYVx9zn7+Dtj+UXU5IBEk/ka0H1scsoM02fdGOcdmeCTzoCVqDAEnGjdXnx9pdG3cxnvyCX/i
9ZSND2KRZw939kKrvy+BmNFJYNfyFiBSo4G0dZp4r78vBu8UlgTXGEogoEfTlA1FAuZ6PgizP7WR
9YWJ/8eznebGHvGQWyhM/aZ/l7k8u4JLXJo4hCakHTX0ZBOWMTe5V2KHrekSu84x5hGOK8hzM5yH
PLUvcdeyYSAh52mi4vHkNKpiFeIN+IuRPdmmuEtSBR4mezQQrrHMNFv3u00JNFGe9e17+bUPFSk4
g6Bm3/RvEWosCJbtTjnySdkAsZ02Nm8oVMYTGgFFdUncQNX8bufqGpACaHgMUYfIlkzRYyr9M0Wu
s63mN68M546KOaWvyPb+5lKm04YipfE52aEiZDxIvfcIUpJhLavAdU81ZKuYuknCoomoF6pFPGLp
wNiiHufGitkTHc4U7UbGMrEDFyV1Ug0PslO+zZ2/kcOyHvvaQvxJcJCmDRZyjdN953M1cxNschER
wCPQ4FX9IfEW5KostjsLHmTtWBxd579Qfr0LaRNZ0vsftqspj9xkDWQI6/K6WNaZEvq2xNckJeFx
mQUl0GPZcYKyRbRCq9XI00DKdle3mIfa8F7QAIL70T9NddARTuunGbCw6E9qF2wtZuQH9JtML95O
c2eBag9ATUKRjxFyNkQShpGPFHZmUUvIibDRELGjK0zqk7L2UPWzx7K5HrSGhgdcgo6H7LnFwMJ7
7auzTWosk06HMAuBghq52Mo3bMJ/K7ojBCfAq4DCiDQhHLtDMSuch0E177xyCNxVvYTmavDyNN1l
DV3917CtZ+S01a/G6IFtOyj/emOeWBQkw0JseW5UNIqUwr3Rup57C7LMPGOwWqYzYfUQlo0FlWs9
sClwUIREmFFNlopG7NT1xq8SU7DXh3mRY6yutpXsp3wbpEmHoLZp92Nf2DsFF+cdBXn1W+iWzTqW
C6umbhYbChgbn7cgUgMB3AGc/90VHhac1pYoqklP4GnDnYiGoa/mb4p36jGygnHbIn89QGNbHsIu
cs9W1P60mfPVSxpq7YwzZjDg0sCg060oFpljicDTFdObnTfuufIRAtE/GNYj5D5opF7JoI1SwhM3
OJ6atQk08xB44YhmYImtL7/3RQs41PW3qGe8i/JsBKymII/JGwKMfCoe1nlDsg9PNIFvQ8MaDV00
tDdmx8hLMSmmWMsC3wvAubnRY8LGbSPHMl+7oETXJurQ2zwkAALSkMYJ6c5v89zzhJWJdS1olfLC
j36A9pOOOs41dNkwR30TFZsGGDY8BNZjlGDh4o6Irie69EYYOOul9slAjtYixxPWOVZEzYZAJOWR
NjPHcbd2DBuV6RjKS60giMcBBQThhVT8ktj7NU8umgHbSB5RzKAL9/uAl9qgc3zRZgcxEbjsTVjU
e7HB2KtDaw0etn4YquiH0Gu6LtLDajmC3WnGQvyxhrx6KbW4ZqJGezJCA8cJuiUb+yLJxJnbMVcq
ogHdmEej811/VTmR/SOXzEfcwzsQ1jpdedNvDmHtIb8DbrEqCmj6vLN6MksyId84/IX3CzN+uST5
tQoIRiLvw3slXc1bj7VtAcUacZgZXfxUSpVQximiGo2LBfVZWf5nndbDCyMam+uStPveyxSDqVTE
xKmlpbRp539sH75UQ67yA5VPRJ50mVS0XRA66GbTUCOulx34x2hoPiz0WtdMNlYPwL1bXuxZTJti
eFrMG/07yjhKpiASOpKN5tH7NMCoWQAq+9VokwGfcX4728yxE+eldU0qlz5ICYSHOoD77gUhz44z
tQE9hqambTDEvJEEwoCHNPyDnIe9X40EhFg6rEtIa+u14qo+zDJLXpxlnj4t2OzffhbxvEZE9UHZ
6fDxGcSGWumEsWgS8aEdyuyQxPG0rx1ZbEQ8ogk3gvZ3WlOgbGwkR+nItj5u4vgStnQEG15x8GOc
7nGZoxSNaJnM8kW4YQdbdYJWPeqii1kn8YtpiO5UMrChQCzLuYozl8UyHKfaa78tULtqyivS2oao
HLG0udo3RB2VNaH13Dj01CdH+cOTH0fRsMsStypWYdVCkZ4ak2YI5/zXKEUcrAPlkas0AbPcttHo
Pxui8X7KNsnv5tztA2uhfL5EVOitbhPkGdT5yEjKtVkPJuiLOumB35gUHtjWn9sJyRZrJo0yJAkF
N23f+Pce74eFqrG1KEePfU9kBi/pb2MY58++6wOg2MICmpcSh0iHZVPmQ4WYEAunEwpnx7Q1Xcj7
sp9Eq2iHkPnErqKnlCMX6Axu89lEwbif7UXgWatoScZOeMqEMKkjiYk0IQxeq6ydhscoKtAezL5+
LQyzDDZFjUwZVL7a0wCHC1553Ns8pXs/J9jU3VCZ7AUTZBSjYu8euWjhG9A3zuJPp4iO02Uae3w/
TdGtO2AHO0fRnJN9XeEQwADb95NzKSA/bIdiwnvkCBJhHYK1yrRvvkkLod1cZiiRczKFYtKzKLpo
jv7gF7uxs6jZsDNbj6MrWR27f9DKdhjVG4nNo5YYWPJ/S0DvlhkpvZ6UkoMw5UinJHRr/KdVdfr3
NwieR6FdwRd2Db84lUkes03IbCrfLcwLNHZbI+JvEIER32w5J38S7gtE7mKoPmonH/ZmEw9H5ev5
k5TfJ3OMf3dSlfQJXbz0S1ReDGYSamdWzH5TRfOBHkH8VHWLOseinZ+TxqL+s7C13SxUL6AKVK14
QzpHgzEv4Oj0zngHXp2coLzOR0CQEdjqyaB5ioDdtYflYvlORN0lZ33l2zRPBSmodO6kOKsFjI/R
2e4uTWbv6pdGcrbKVuws2vxri+drRegSZt4FlWQYs9hxzRBNqUeAud8jDA2l1ZIhjFKPBVJA/zTP
jEOa2fi8a3yng4G0aFrg2P0jBxHMXVKv0rJdE3UP4xuKjOSNnNZVR0JMRn/2Hz9IL5WUzf5/kJm7
FbHMt25egaSOI5VDlKVJ7wP4oKFBP024DmqSFEZhJMKYxDdy+Hwz9PYNMYn09+bl1PaE35QtAiyK
Bf26GykWINyDQNRCpk/Y4u0jx4F4LHmzLlISlEFCAwIhB2LGZEew30Wzb01Bjk/g/iZunWpfBRHB
S+DlehZMOlZAQKWzISevDVVD7afDtrapijfc/NNYq+ncpqGgIujNzyx8863yhnBLNDv6dv2NQEum
FtcsP1A7OntnaHAS8SCtRmexPnhk3bVp+fHBqCfzqRzjdhuRE70eLemRjYnkzC5LOhWKfDqkGANS
njnJmq8obdPX1BrCX0FL/psTYnf2kshmyhD+KWri+s11kDcaiQU7jpId4BjL2Kc4f1c+rV8MwrMD
0keXtBie04s5qOHUqcbDZsRktRdihudFBZD2f5/Gm15JA261VxYvCKxQCRUlK9YqG3Zx7/7SoGGk
J7uQJmlM1rFdeU+u6j5mlrEPCwyYUjZ46SX4pam8+YXau1rLZxu/h8alZhbzoiknGT/5SR9tokT+
MoP0s6zBzIi++PAEeD4Ea6/GAn0p7Sj2JxkUFfORev5z5qTvXa0+IaQfW1mcOxFfyFd/K9gnN3wd
Xd7fTtqthTW+cFf5oZJ8GTKK+jg/KRuRYDCk18Jy95zqkf07TdmItlXc7pbBJOzAr3aTDK95wpvb
kzXW9f7e+gk7thncUBQF93QmDKOBPZ+E05ssoy83817F0n1pQLVYol032IgxFa6y/oCE5uKOxXNB
GxhAE5zI9L6Y4aMulAQhpHXUZqgZbsHif2TteIb3/bjUAYN5enD7+kmbxUtZaJF7v0WMRMruEL6n
YXPUGQQN7AvMuoQrQGFzm+alSOqnMCgfvdZ7nIMAI2yLu5+EGL+EXYXu+MFSLC4cMoi76DBbiNr5
NWiy1p2g0UGKZzBE+zjEVYcOY5WYVIWN+aV2qp/UKV9ZTGBQ8qdHo7BvVlPR1w/O+ipNYX4VzBd4
lXvIE93JJc9ibuszbch90Dd/Wg9q35BWxziwoGHjvoHQmZOL3FPwnhIH7WfVn3ksLwiXfk9MRFFl
8k6Jnpm0Qtq90VcylKe+8nimJC8Qf9lrrH6WWM9ZaxxEJw+OtaDII49AJi9QfnbTSCRr746IfPoX
EwxBJ7Gha2QmubJAKaFzz2AeWtSIRu9f8kodiVi5BTPFGLhN+Nx5sCMKW8LCfE3OOaig6WYm4bdj
aZtk/dFV4cFPur3ogH+XHva8Athfw/MbV+xOHTe6dmQxOl1waR13ZdQJahhv29TRcSqFCUcYhkXs
3KPSBtg9vMPWIS17OAMvhG7sXkrbekE1DV2RGjkzTkrhPrt5pL3o/BOnYPWJOlQ3gW1MGKBMzZUi
7ore89WOkreuGD8THT1Whrcpjz7HrrvYrvqFVejYNBgMS3Hv0n5rWM4RSCaLxeo1qfNzRZQ5bz3i
KPuNPhkmlV1PsAICwC808puwSXZeiB/bNM4dqvwxHG9LaW/sstl5qBEnu98HnXhqGoe9w0B1MQfl
t5ot99dUZ88MvfeUhRL8Ph5N0josd7ewXQob5zzG2c6b50M0+BczoHUcjtfAna9jCWSKz0srJ/cG
9QXkeAOliJw4S2LwYBvzEm/lj2clr7NPYvIY2dcMWTRvUmQCBQeRkIsnZ0hNOp/NrOW+Lgwa8yjN
9UVgesnWdRm9CDSmQC/tjc7eFSawvSj/Y+JvUriI3PKzHiLW+/2vphR/kWn8lXXHVZ4vJBkhViup
KeWgm2Fk2i9exbay0PGIiUlLytj3FrF0ZNQWDcO2rt9p3F26uOLdIzdWMX7hrdnyKmkfuJzjS8Iz
fqjz4mvhgpapuYsb9e+oBpETOU8+msuQx8+F+CtV+P6pB6vS+OwNLHfklA7E9tCt30buvO8UG2FR
kOEjrHujBNYM4N/F8hWjNXzAfbuZPRM3sOp4SYgnOqvo/9IfRuCIXFqDMGyyT1T2Yuqgy7beue5I
cCI3g+OSxQRw393lVkM4CDaQsie5wpbKg5sAhbgz8bmg4KoOQwN9y0UoQ4SGRzeGwbFe2vktSGJx
E83o4Wek/qCB2ll18Wy1m6tpuAdZ+R5b4s0qTFxV2BEa5Iqi4lECBuHO8S3VAgavRqXuZd5jV9Cg
C1oKs2Pef3jo9lplFfbeLvPyj3RndVs8FAhsCC2ijkV9i1qzfbUMCk4bGQTuhOgiHn9y4r22/Mkc
/Qzajcj2sV677HWKJhxfS7ovEJUTyJ9NbbmPeafKzVja8CZqc9kQTFkRUzSLvfJm66DIeKIMQkfR
b9B5xtKr93Vs17tSVtbObUKoPa2jDtRSwj0p1OF+RoGwCwPloht06PeaaXIgdivfJq6r3/Zjitaw
pAmEDvst9Npx18Us96e+ziHCTKSst5a7UbSAX6LGb1e+n6a6K5VvrbgLdnMqkdwkdaMzw789lzaB
TB38UMBadroi+CJ9Y9gkfZcwF8d/WIdip4uG5FU4pCQ81LgDgIDZaK4bVmifZkMxy3Dqfq2Uzerb
pWMcK8Lm2NsOhIVIL7fXNAxCNOtFaL23bgYZivfEzlL6ws3crXrANZeKwYAbYcyrSKvd2oxcxLAa
1REjOtmKocVGZsqN5tTlcAVWaROAxA/8KHP2seHJ/Zzhae4srz1OKW6GMVisbe9ZmuNsdMdZptkr
vKQGFX6DwkmNjXizoVQRZY7Rjl6dotxapfeE0zOxH0XB9GD27wQhW7xPW1nr3OzeTvFN7qtKrop5
n9D35Hmp53Mc9JQBffjnlKmrb5QYCwlZdEtxDBSLh+nB2Ptd8E/0BsaqTX71I+KNhD5TfQjc9Ijs
EOE/sXwuyNXmuYneE2N5wkbFEPmcvWnnEOzKQnNVzWeE/g+6VJgrSsm06cMXt5jWBqafpiejG6VI
BLjNsFYcMP+lbPS006Yrr1OH597de3B0cudNkN89URXv8ncZE5h5IhExCdjQSdIKCURORvBphD7n
3+38ssjvkXN3yY8jEmIF12Fj4tMcMUwapLLyZxJ3nxMYUXMIHCNhST300o5gQ65S73750a0WxAid
2a7jNue9T8A3ecFG/ceNEcn8+wdneW+4PDWX11qA9kbvXOXMfKNoTdzT0a8/7DqisPStz3tekH9R
++dyzQKS3L/89ZofL/IXXR+W8ZXOtv59nFhjid3UyQd9EkWcPdVUvj3L3zZhClLC2XIR+bUIIPQZ
0ll1u6to/QM+6AMx7shz3nLzLxfNryrw88+o7h5KDJNl+8hPAqhbxaO75Rw9ggw5YT0WTJj/qB5c
48xJ5AbqwyFci16fEpece9Ow8anLQQ+KOD7wOde+cFW4lnzT19pEXAQw5WfkGJw2ltGQQqtJlNL8
ou80w4tL54ADMwTF2X431RRBxAdjTgtbGJlaqxClX+wx1nwsZ6HPF5N0I90NkVWzYggxIEDpcW9g
96+4be30M0cYGtC+61/BpY3Tr4QlSJ+xVmZVQ8GGOYXErQQ54sVYOMaeR4fPuXt9MCzbxPJrIaLU
9Mh9AXgk7igpJDGUpD+bRKMSYWiN6JVMf88t1reMCXqn72COZcxFzOozRyxwUPmBJOSRCyDLLwDB
2fdErDXYMzeVj7mGX0Lm1H9X1I3mD32b5QxnWIFUMP9ynYtoRhnosBx5CjymZ2OZGJnQE3EcxTzi
DBGOm7NkstLF5/V/g9dS3wGTF9/ibjLCGEL66nJv9B/lZBldfJJni6GRCpfbgJXUnUCpAAThp3Bx
DP3bYiGD2LLKREiIyKx/M6b8kaft/78OK8NDY/lUkW+YL4563POoiOZvEqQ3GxxuW166NKeewlqO
2tKcbPS80vfyqC9HA4rVqXjH1LvKG856VvJY/BC5yL8kU3qHTr0bJNu7+YsjDwdKPfxY23h7d3in
Acj27NkJ7N1/o05fWv18cNKcfmF98iEz8Db6xEMhEBxiGyKckBRWMdQbPf4X85QaSjORt7Kw/oTN
fi6a+mZQC91L5sV5IKrVMIL1LAK02GwOyeXrv/plwS3jdH/paB6K1t9lRnnQM4dZ4XzS2YwIdgQN
QaghzVH3h/QHzaT7zU55iyl2wzc3KvbRbywQZPvHLMYbXdfXPot4lumy9iU99OKx6vr3IGRlzYTm
dwbpQUhJPKIhk7Dd1ZXxqeLuNlf+m6/aUxN0G9n590XWpyIwngxCeZNl/DsxBpYix7tW+s9eywA3
7W7fcLmXvl+3JKkgVaZe1Q5PbTcRBN3/7hH30O4n8bepfgeF9eEYdGSH8g17z3fr+4S/2t1aD3Ox
jBQ8Z6J30j3RjJumZa/PGQunw4KWP4audR3s6snACEFI2tlmszZWy7WR/jWtrU07SEje5mVqq1vA
/vSBZMkTYaAbFMp4wWgm/xsBZA5Iezzq62cRXVwSQFQ3/b2UNCvBCOygcChdeMUUE5TrOHbdh3BY
clr9dPHIz6EFDmrDIOOuJlGPWsVvL7YvYaS+Yq/9xLy2qZg/8MudwxD9sQSt8tDm+P2o0T1HMqIi
Wx1tOm8iS9DD5I9WlhE20m5NHB88nfQdlsCWaKa5UyPQYqd1d2S37pwk2pmRrVEuSOVa9aq6kFwo
Bosoq0f6W5ch8Y5t42xIVKaThjPKLttTX5eUQXz6zNz9fPS3WCUxP4PYrbydnWNvBZyVkl1AIfvN
b+1D7tH+6fyQVGfYMYH1GvgIqeqUzQgqLV4e0bVKbTqOVfMaNEAgZQZxVLlZSWysw4WcX/zW+Ekw
K60J72a+rnXRMiJzmjVknEynamp2c4JeuZDe7yAjD3Yc828D35D+2EyGB2uwTWzUFJnzbcv+rwM9
Eo7WE2Sdfech+Jsz85aw1qC0YKyb2XgEUk+QlP1eQDCpDfmatOimRxpqtCFNfG5okw5iQOnjzB+K
2OZ/Z+4O66Qyrwi1d51+PuvwMSTHFAvusNZ/PhCAycFf1VlyVzGS0Ll9FVEC6ZfREbs0e5PkEiAO
7mvjDzFZJDugbe3tD3sItmXfHsCeYXgjANVsXGxCuD5qXnAAeVuIjraTv86e8R7k+Sby9GH4xxnb
FtCiaOcE9W5qWRAEPG76hFLLuMgueRIq3CF8e1J0OR0fxqcqrktS7jFKnW1PPS3OdHAgPHq998j+
6Vp5pQbSfLaRcTTh+SqyRiO23lXobEzaOUtU7fuq2Geu/Vtmxh2VwZ/adNY05v7H0XktR6psW/SL
iIDEv6q8lark9UK0Wi18YhJI4Ov3YL/duOcctaoEmcvMOebSyx7Z0u29vL843tsM7y7GIiA9tm3Q
NtzB245Fuq3HosSO1q+EDbq7mg+13/5S7m5qisW2Q5yqAGfXS1QFz3rUUacF8rJsZlb//8ETDeYh
bfYVi3DwYO63DuVRDOQu1Yye3S791AK5McxCJo7m2qDOLgLu8EHhj2aM/+0ZHBcoCK0Mvl+IfRFK
s2MObM602LmmeQUVw7AuMk9j6bFBgvCdDPVJhLST/pKZhjxw+d0D6sJIG6teBvQhhLsBNTyD+2RO
MiCMsh4rFAMPpprXjjPd3BA1WdxohCF+BlehqV9Kg8lb6ZC6TIwkQ8PJ6J+kk+zrNryKvOZwYXTW
oGuHdDJgZ8RQkITMGt0xfGSEtR8ZTIYkkBAPVH9UHgBRXHi73OmQK0BETRjmDmW88Q37qTIQ7/Dk
uCniO6V2zE7B941Xd8o+a1m8pBbjSpU/ukVFvIRdkOsa2P/7zttVb1b7Ip3ZwvM99YQnTeiN6wL9
7KWQHRr/5mvM2IfMLjpCN/zEFsYUEjPZUN7j/taGFhMpmOTZBNS/dA6Bow4Fzkk5NKu2vqsMqib/
vN1/lIZYF6o+BMEL+cI4uR4Up2c1PU0tJlA0d57ZXOskQxNb75anpDVd1hzZCYTcRCWhwq/ljxFB
F2tMdV4eF4PQm47XxwDTGuAEyirvfS75S9jY471kYwb4yPz+TFw3tj4SBXjdho7dgw4RJf+qzHgs
Kv2sJuLDvFc/qrfL11gRbtHPdA1Ohxc6x9LpusR2xpsC73k1F2zaiThCbz545mPGTV1b8dHxLmXV
X2uCHRpGQnbHrGTh/IQsBIqWNAR+RTNr31HnbfrKhGIANsdC8R4lxVp6TH+G7sI0/OzX+hTVV9yj
p4jlp93q85IjRz07IY5hbB7QT7mG2pgJ+7Xuwgt3DUBrFn66MUaQBxxW6Qyzi8ypB1OwxOKyiMPu
GnDE1Q08jRjddc3kCvlCW9zLJAAYU37VEnHvQtWM5ucFgplyxgpVnS2rPLIM/xTD/BTM+h6joxnr
hdZjfZcUSdHkHtlqnbjXVnnWo5fp4WWEZO/k6OUuS+r2ZBYXwnvPsRLXROCbZYWS1gaXFLfQssAg
Xswhi61unrNu/ADL+T505gdDIFQMaEOMtykmc31CWwNxzuVANcB5aXRVdtg9DV15jZbXgR3Qpiry
mxzvbs4qUDUPdk2+UubCfQgeiBlhio3JpUw2eNlRjPzLenpaLFNzH9ymEStNszzOQxm8qoHBE0bL
BNUrCljGQSEWq4b9akaKmhtFmxh5qzNVKXJ4aBrIFpcvvqU+YUAN8Ucwa+Fpy6OMjfufLgFIbSfA
Xp1rOMiNRwb3oMHIGOYz2bw7VS+x2zOVN57SSB/bxHmr4ItOgwMd+O4LAXKu2vbF3YYDGEJMEUzq
S1i45Dq+QNt9SnGWhcLYVqHcovxgEk4GaupDwFi6Etzy/HkivBNwPJ8HWzB1S2mj//DUHWTXJg/L
a5OAOBiz6ZrXMLK4NCP5Nop3GGS0HYe5I6FsmnfkVL30nbE1R/SDpUUuI4pCPvdSaRjUXT23Z0sQ
wPj/Wtb/gwDpIRrtnWKJ63AKlCGLuvLCnbru2u+A9A1IcYC08NXzKybzd13imOE1kpQGhQj3yycx
3ehBT29x7u4aZD/IAqlT4P951V7YjFoie8898j+5jxT2uzvOx2wo0XlbxwEQNTW5vixirOV71tQy
VpdvBh67EEHRA9tr4qtKNDl4mFJ/W/Dxsbgx6+QnVoIhJfuKBmEFDtKR6pTnUfKZeXpBJx/+/3KH
ZFeDOqmQ2Lu0G5gUzXU8f5dN+AVmIkAVxiIeh2rlvKS+tc3K6qNGCdAj9RGcduhDCEQjWaOG3zoj
lw3+THlDnZgodGPdO0+04h5mJn1c7mNBfoZIrPVy2BScuflizZ0o6gU0mYDxqlXhwfLMnCITwjHK
LIvDMhnjm42ygxJCv7I5XBy+D8tfxyaDVehLnDkPHlDxCo1W2gRPXoSRgzzuwhuX0DwCDXJMscj8
ET+XbP1xvUBFMVGQF7P515feFttCANSJ9Z80PGIq9GJ+LJZoDLmjsyFP12YrbURUsgQIvQqWDIxm
94lhvEED/1Gj/M0cmZL/4akd8PPNNBe8Wgzbs5BXN4RsFxw0+KzCLv71HWjLoChhd+sn2/H+kdRH
S2kGaCiajSFBr9KnpcHwzV/pHieQgoaS5jZ2cLaNBRMyy1JMoezqgKzwgh95E2D1g7NiIIcDypQI
BFh6VAwVcXKE8U8skUykfEtgHQ6FUX47HqyKwI32vmLrTb8+7UAKIViPHkPCjdYirL6bGY+6Q1gF
1AuTcXJ3L0L9GEGK3zTLyqlx72SY7/1Cn/KM/HLXSCPCyFERFTENjvL3uJrf3Tg75/iDQBEyqHSn
esf0/RP235s2W4djy2y4TKaffNA3Q/vIfdQLue8gckBRs/jy97gd15UyX5sIEWM7FCdt5IRfpBfP
MV+W45TNwqfs443VOFu0lnwZw8nO43dMXceaDGI/Li+dBgjTsWm2UpKpq/bTbtUnm/pdmuV7ZfXe
qmC1WHsdQRUUyNQa0WnhpPm0QU5LSVvJW91EK9EIiJVswCtFEzV09hVHJJSh2YJcFJ7mlMMfPxby
ZYh+0b7OmwOTbnYaFnVFuvWsnJj0YD8E8VVI73NYXD4VUtiHBi702nStAUsGbJFCEAiwqPRCezME
OQw7GkwR9QFSrnaG8+ACWI3l1cN6MUQDPK9Ae6uWzihpgFP1/D0cFyIi9aRRis80NZGUeyHrcuU9
z1Cuc6vj2LDIsA/d/twkAUydEEiivSom/0XgrrZ08CuJhu3CntRH92/dzwdjElcXFVJmxR+uKO55
EUowJPbfIoGc05rNxY6SjUtP5+hgDcz9LWkUJcooHehsxQ8sA3W28vk7iGiz8zZEC5g1JPb68kQN
vBJh+eYGBhGukO6KnEBJpMM02Qy+UvPXNHFFog/hQ8T/THKQdNg3K7AS95r9lUphpoMJCD0eQVJn
3smQ/Zxde9wnkvS7VLvftjluk5i5JnPyYd3UAOgbCmP2AmpttXnwoJVzDxCMrOfRZ68Xn3hGQbCJ
G9scIMtpfTK7hlOE2fhZmkCBhrr7m4om2CU0uLPPGL5jE+fD/WJk3ozGFjTMJhyb4TR7xnoZIbDv
X+mF+SI69xpKddTlfOnb6dnhZHfD5jGo0T0MNEhIFFdJiwY3hGihzepZx8FyLSoXE1dOOLubfvVh
/wV/du8ANDG4XGEFwacd8mvviJMLm4sJI8l8qfpycyyOPfkPhED1hLEGqvsRHfFutFgFd31o+bsu
zPYxBs80LQE3gYvuYjtY2xY4ghmeUmC8dngUUEIk1a5bxOQjsQ8PSrbAEwJ1llTPPWbksPKuJnNV
VLbHPEpPGeddFRCmGkb6PSK7tei7U9uWv5WLCTdjzE6JbD3qiuUl1XSd1a9ly1ulcbvX7NSmqtpH
TJo3JElmJHWOQFh4uaZ0ItYpbZ9k4WIWxxzsJX/yuril/FEZeNOCWTiQXN2x1zLHd8cH5RvzknLB
UnIRpu45MdQfYtjmNjlrdhDnSrDSs5MfgwI2K/KLGHHr04yaBfcbcqIjq0wSi+ueUtVRgIstRZ6C
19loTsZnbyxuEWZFJ1fIHgQcZ2dGi05U4/LtDrL46Zz4X2J7byklExVDwy1llJz6tZH4dDAs5WT3
aA3dC/ZkoHI9hrjpReTFY1p5l9jDKUnh20iXGCfnZWGgjpn/tnwCl1G2BUbMbnCmQ9xbMLBouRiR
OzsSO04e5C8a/TUeA+q96JS67Z+lhIm94lgDzyxRD9ilhw4u3y/FJf80Tucd3o5N2UebpBarpTle
3otome6gC0wqb0/cx8YBqGyl/WrEHMjvU5zIMzsNSXBxEFkvul/MewZo82EoAZEgv1Aj8cgmqaw5
G6igS6xVLjhDJ15zT8KN5SBIevoleoYZRwNuqbuRCNju7ItV8rGUyLbhYJv2uOomlOgF0gVMT9CP
l99DaABwnYtWj3TO2gOTxfJtqfFVdrWNtyombg//4L4EabU4KgJZXhroSSddeXezKSTNcQO8cnyk
egm0ZnaEil3YPxm1BRajF+BQZ+pGN642kba30N1XAvS0Wzp7yThH0MTOeaN/QrpwDS1r0twvQZPu
+4Tiv+42ZvuT9A30r569criP0vBgOXoLnKIIkM9pG6OxR7tRK5P+01k1Vn2cApDk3ftS4VK8w+Za
qqoEfl5+s3T86UX21ub/L+Ff2lG3mmnQtEnPyprEM+BNySzmJMP3sfSDcRFsnGw4SGFupG4+Q4HR
jE6lC6fHqoftwU9vXUnZjkZ6HlDn2CsrrH+cFKrd0ke1AXXZModIKVYLXAY87vHPGKS3LvxaakxB
edZgMGDuDo7iHaMR/w0+Cb3VSIfKJvbu45+JW3S9VXMOR/OX/4yoAMHDNjQ10GQbCIrJyVF4EJsi
cCy8wCCnqL1El27qyl2X/EPLT+SQOU6c6AMjgcxk02fRtZScOkNdXpUZ8lwNj4hwylWqUJcs5IxI
RCyzR+nj9nDeQpLOHoyFoRrMwEIryrvAwPlbE6+FXK+2na2crX1nqPMU63UeY5KnO6NXSffzWLM1
XozGQXIYu/TCnPMFDxG8Q/V/V760bJjArxPtUlxzl9cZ/+vZvrrmcCZWZA0L4sq4/8vL8AXQK7bW
+wz3wvdBrVr5dnmuy/EueLTbKkB/Yx7UNDLfcW9WHj31UEaYa5lWvfYSa5eJMX+Ah3RV2Cf8Ybi6
A2iEBBVswpxIo+xenih28g8moEsgFhTGJgc5xUlP3JQFhqAM2QOwRygpYHr57Wb2uQ7cN3dMdxjN
DoXwb8xFKYpT7551+QX03itwoI3blG8dYMIyUQcFQGw5R4ao2MPB+ykrdTNz+cy7xKUeEQOmjW1m
Nn/he317gveCjwXfZcVFu+Y/WyG22EgE5gBuETr+06m9Uco9Zmgd6Hv9DhNNxwciUEVRXPTk9xA3
feSVYLjfIRCKHQbSeMOXU2VAoLvt3f8TUPv7HPBmtTxZmWk/Yh1lGMcLuExkZlHvOk6G2DPOVeI8
MlehElB7p9SfXTd86rQ/c6l+LBMag29QOWpTUNw6Xni0fX1Cf/CbFDz5lpGfpAsTBCTtdlaZR9Bn
vmpnbPN89j7An1r67r90rNE5tuXfRLADdxOy1KO5B0zqiHTDfhh3XHOLAoOGHoxok6Y/fc8ELTQ5
ogh8QeNEtgCnYkXFUvCXnDl8zYLMSCh8xLxulOTRAZr17VMXYS7G/1ltrN5Zt1b1D4sa7yTw3UGl
58Auz8iTMspBVnB0O/Rl0Qj2w1f/Modyxln0lSDnsDHF/bDuXY/hE4ha+R6bNd5cVh+MjQf+Sr4i
w8YPwpVUi6lmIPE1paZI/GFr0fEGXHRulu6iMjy0fCqLU8GT7cm3AP04AWDmCEAWT49WUBOl3V6K
NPubeBjz/UH8YCLZxRyNomf+qONvdAN7ndsXivIVfwKWLERJcHQbTf2hVI/YERsHlXcxDgy4o63n
dFsG8oflawtRGT/IyNqalvNvkCEFgesQvYQ30hmeWK49LmOu5drLaT4lJ2+qok1UoA7wWEylOHpM
fvvlezA1ZrrOJefGQchaewtjpdiGzXQPk+pU1C6mbmalcbdz8/DJWjykQQo91u7Pia0ADU8eZaO8
aLOHp2fsEntAVeOsSquK1ghRaT6zeVVLtkl6IJwByi+Axsh03w2n/bNM6fPUp9e1VqIcL0FCUK62
s79tk2LJg0DEQVlF7bdXli8Ez/sPcwd6XujNZAUfOQNBO0Ly5qPTZcUAX4vffTCGVddkf5db1ujd
T577NTKLh1nii+Q9XdYH9uDs+t5HkDIAGuqQwYWE/9rLBTPOJ3MwPjKiwfwkP1M/AvUE92slHsNn
qIG6AdxFwOFuyeGQNSJKqkeTsV1BWzNa0dEZUQRwvVpLH8B0Ha+Nj38Avts3BG2mywwtVSf2/uQx
IhiA1XVCYzin4E6lCwibVUET5Bu7b359BDLckndcPZvl13OiCbmUgbYLMPSqqeShn9Ifo0K3xTWp
mvzPYDMNs0a+FdGaH4byrnEwn4q2ZvaHjDQPrg1vP1MIFr62cHY1FohlwuEy3SgIMHhQ2vo06fgz
BkEIeU5kvLHylbcxQbSC82KdjOB06wSgmAJOLcjO3VYBbiwrawgMGrcq08+Yxj6XYaJdC2O5AzrH
PJqG+RRLf1u1DWUGuh21TOt0vtZFuAttfbfw1mfd9Cfosr9hNfxZ9m0QNW7epI+BPzyDVTtkeLmr
sNjh/BoBfNR7tNeLNB0QRojRIthUM1S0hOs07E92lp+ULrY4fVKYh/hug0Nrtu+Ix/YE3GHUFCT/
2K1xk7J7ylr3vhw+IdcKb8RpsMNN0QWQyk1ijgr6xNwZf+lIX/xSQI1jkciJubyTHoeLH5uPjq6x
/UvQGoXw0rUxT8em+zPbgPXGuyYUly+X+toTrzrgdMr+ZDFgh0SzjzSaENMlcg1OQMtbag0NrtiE
hgqpeKpvlr9EmegEuYU9olnEG4MP7NQY4rZ8A6LrDlqNz8tT0CziuxprC+W++5qHd9+PDxnHSVb9
qsF7IeFyAxqOJXgYbWbKBS/KDqotn5yweG9M6a+7ILxP83DsuvpxIgGSlkozTZ0uY9oexkFYdCHh
2o6oXclBmh7IgL62qvqwrL+Bmi+JLj5nZhoSrFTORlwEIM+tj3rGBuHFR1nRGUX+J65iUNKSEsyz
HdQfFqmsPWzMZQNNrRJhF/aKcY+BhN2wvAD/fx3yYT/16PZYB0TNdNN1cI7q4YZKYCa4QM360A+h
uwYv9tD2lE9+idbIqq7ZlF+SGAhs+y24LJr2HsUecrrBvFREbERBuika6+T10fPUurvRi2iY1GaI
3J029ROdxIEvE5NI/2SL8b1p891QkwYuin2N+d519WfgzhtcqU/CHH/tybw5mKjrmfrFseNfouAk
cgiSGJ3wOmq2bW1Ezma4jjP/xG+jCc1G7TDxsCONCFJm54hmVOfsBuw/MSdhKMc/ptVI9OzVZ8Na
sTP1uzKNf/nI4TYUyblDvlNjXniYmGchp79KwWnDVOzVzMpz1qlHFywCxhA4cSArAts6mnxpskYw
NqTXwm8u0Vxt2yK4T4n9gtgOGcX0M1XFLY4hJEbNoc1CqjrnHx57OAsOrZMjrQ2xjpS3rn0Ju+qI
rvQWu9NrZuM9o14Me6hWdv02ObDlaPbRIjkqG4kXSJPNIrhq0R4R3cTwlz+CjSAnN4yjFMPZLUOm
ASq+T32+ZHWo8lHlnjgWPTkJCoVaS2HpVu2LQktdRqSO+/7/0R+XJiJ8EBVI7+RvQWZAKJuntW8k
5aoKxpM/kQM3l+h3lx/AyXqqvHIhDTRnRroT/6tmX08IgwMX4dwxNfW+aVOSG4pokxk91E9kA2p8
DKIOUkyHPA4MZyPgMmJb1ljtx3RdtfbiUQ9fXTH+yeP+ZZ76q9+mb32vnko7eAIWHT7UznSWur2O
i5sjgTueFDudNDASmRfLHFqjTr7w2grmKxGnS/oepOO97oJ/dd2vE7WMj3Nc1SJ2mIryV11XOfL7
kbSBupOs9DJumCILvuQ4bZMChSwQa1WmJ6eYmULiZ6vnxywiumuJfA/8LweOlO3UW6q1XTWDGBem
sUQlyD0xHbuRle3KLOcrDxdxI4i3EAeNPG4Z7ZJcBsaeg74w3hujPFnGfLQKJghGr7ZDnNmbYgor
wmn7Hc3H1h/dDQ+PfqhM+6y0iM+cbh++JbG2j/Rqhn6MgRobcXvC/Ly2GvPYoi3LjKUhj3LKkTK+
WjNv1PLFYYlfLW8XboEFKPamAvtcJvg5+eHaQV09qOfWC18CqZ5s5Rzj1H+lF4ufnDKbARPWWzfy
ni0chbjUT0Mf/53a7u+sXQ+hRfAsLSx2wv52RnIrPOOH3egpAzDL15Ne5iQ6ldoFTwqEZTlSOxQO
1yaCFptaeMNdUtkwmjef3Twf7Snv13OnCDsL1BUyzFaY1gF8Q72bpbe3uJj6GdX4ADypALhTc8z3
9jlANzNXabpt2um9GLNX7eRkbk7z0YmMVQQ6/KVk6reaO6b9AD8tWMzOLrZVyOID2BFU4Z+RCpm7
jroKEWBiz1+T9P9lBSTlxDF/WpAXbu0/hobz2HGyhTnUxSj7RNl9r0o0KTWCM1AEWBEGcnvZhaFt
id7UrC6hSI9ZYRO1qeunsiFEuTG6tyztjy3apOVF7V33lObub1fDoI/dBJRl1mMmcI9qQuiP4R13
MATykofMGZaunTiuMKXgWkRXcb+IGR04U0Fr7D1kPbJ1T5MX7oRCmNKa/cqq7L0E4mNpTh0ABvus
mym3sWav8Lwde8ZPMi7efEmeoWOxHkJ01nnduRv8Jburf6mz6q2wK2i903NmD7csLM4QXDpUlnmI
Cc8yDxOwZ6y7uKkNtH5F8VH43rZX6iXKELB4/XPcTeV+EXyMojgrHsuH3vP+6Xj+G3XlUxVYe9fq
XjQHgRfBuVTmBuPoW9DrkxcaL6r0yUfTZ+W6hM3Yf4IsRyuB6bgFIBD7O+V1xCh4ryYuz4U8diYs
mowiNjMdCvi4fhtN/82wfGDJ5U+cyP2Aj9MZxg2Hy0rx6kwQHpkEe78jj03TJUcrJ4sQ6Mu6rIcJ
ja0HhdGBQY6sy11VTYoeCc1TmbDaFaCUUMXEiwJd0pdojusxMX97L15LwyUJWsDzqAzQK6kBNaGp
v+2+d6GyWk/sd+GcFM7K0ZZDJeG8SJ92I6yJbsPOVzqpBVXXfpVeuMlzJi9YZNAACWg88pZWDgsg
TqiE3DhvAnWfWOppMgNnFQp7h6/wME2LOTcyaSSB5ZABepaJ/87ugXyVDMeR3b01nbdvYgazUVKh
Rg2eVKsFulJ3O6kWdrCuWVF4z8MUMlNXA4DIHiK3POMfnTc2o5i2H5HjWNvRMtFOju/TULzMIgwf
BtTgShA/sjwMVmMcDJHdKBr/dWFxHOvsy7cAMJshVjbrsSjT8yCZjAXTo4rYXM3NrTT8TdDq8yjc
T/DOh7ZubrZH99K7gA3yPzoyeqb+9jNqBh4Gb/gWlfcbB+EVcSmZ83l2CqxibeOW3jFbvtWhvPYE
jnKFyKd2kdEXgqENngreExgORXpJR0yiVE/U5dPW12iYaxWjV64HcGRBsE2wDjNQ+FviiQhs+670
4K+hi295OO5tM+78HM0DMXVxbn1B1TgB91UgUeXBD8tbHuh3C92fN2QHO0cOhzELQM10tMJmW7sN
ZPUmuaf1yMdKUcwJFjW1oIyvj1rgP1qUHFX3YuSIYyd6lMFji5mF9Ni+UleQCOckLG5uWR2zvjik
qTwun2f56iv0PMg6f3CJXa08fo7a7pVIdgZu5CLy26GG2yc6+EFbYyEHqC74A359Sq3UkI8EAH8v
P4CpzdGqy+PYqx88gMQZMOwCqkU1bRfylodiN5XycZGrsmJ/RQf70pBpwVKYrFk+dtM1tPWE5rGb
L+sAootcvn/BMEdBTpjMjq+bf2f5PpvaJ79mZGvWe0UIbYiraJz2DlLMJi/OAxETQCee8qw8Yjw7
pZb3MtMmidI7BGH95Bb5RzwyerPswFqjJABlMPYOxNt2kUwdjZnlGCN43oFojnYEduxLrDDof0eG
cKmPowAmn2SGVqqvGT4Qw9Vv3odNj+2ZHFzKnjHfJdl8rl37tPzfXJv/Jq8ndrXe5IVaYQ77QbH2
GCIKHcL2mmf2b1wQ4mKbfvrayEHtONbu0OumdRdb7zXEwU8rqF1C39xhHefDxxymi6PjkWwT3LB+
pEigRtQItC2IjGOJbCHnz5trddGUU9jinZ+CGJ9l+JGm9d7PiWDGc2sb5W6sqZajdpcn/AKTeckH
+mUFS8vMTyKF0C2GiyPLJ2EXWOerHT94G3YzlvBkFwzNk2Fae3OBreFvXHc+TlbA/UBQR9TpaX4a
JGt4NxYfFDW/BD5Ah4D02niP4B1IKRixGKBNZVoxfduKIp7T6I+QzMnIZbGRAuSPhhV8onj8dWou
3ZgNTmmMK8GTisz1POpgVybJ12wYe4uxYpTFxyAvLmNWnWJsmOyMtsu/miFbt1x30ytE7oE8ZPF0
DUb/kunxu4NrABs22yw/oPTzp9rSbDuKv4LH325SSKIlIcNS3NjKLsZQtrdmiS9Ivo4971okW9QM
SJMeBtJjHrCiP7htuB379Dap4FRwH6ROv5B9GaYF/W+uXfUprf7J6MWhY5KKFRpUnEAQCaODpUcR
/LVyiUdzOhpFw6OXgHxzvOye6zncLn+8EjtKTw7akOdc+Yl4thkslAns6mY8AkFJd9qT/+oMqApw
2N4qbt00m3tvzL5HXjMGxyve/+2cO9s+7dOL4SmXgLL6DyUsoWQdQIPWZ/kkKgCC2dcYg+Lxs+6A
duRgYl7mtqmy+4SKg79gucbFv858FxAVVwGivHuYun/mmH7f8q2fqp33MRo9diwMB+faKfHAAuGS
LBYCHIDAJUBNIFLUEqJYxwzgQSLSM+NwLwqICH1sHGPW7Ajq9bmyqxc6QGtXVBn5y8vnX35OjS99
xdLwiUEg/0asXsLEP48sxIlyDtuNbqDuqJpM83a+epiRCT3/B80r2hkJOyFmxNnWgaa6KkrSZYRZ
/S1GG45z217alCy+3F11M2PcHNAKcz3ka23qR8h9hob4CFhkkYFZeF62xWWIv4taHtUv1A7Mk4g0
63JSx0oSN1ZQO3GhtskWgR2sqpw5dNoO7LPNIWvJNoyB8Lcl5UzTZeRnT+I78sl7gAjUP/eRQyJ7
5dHbUyCq9zRvFvx7xo6yRf29DkwxEkbE1YqsTtXlDV1vsbFC+wMrL42kP9ufyjWZmQgTFJ05tU+K
KdYusHONHzwLN0Q6cZ1F2QgRo0mfSStpT3KW3GJuGG6dGPaY3/VI0YeYNDI6ld1gYmfsTTM+0e7r
s5yNCPlUxezHxf5ZaabOcFWy/aClfUpACFIcVWIbJQ5rK0l9xkQ6d5x7qf2yJNRWNy+d8LtVZMGe
zq34q+oMsWkrJi9hk18DzAh3r0wYZEvXy3HyI7PS7vjkj0a/M3ULLt7yiy3dHNCIKUZ4oQEyzuyW
iHWaFCnpprvx8gEYBF8u8ocgW/NAEPHN0vOxjQUvHQUd0l9kciRVAAuQQX7xGi9aySVUmtGfvU5j
uMzznPf7lGikdZGEYN1NrAZhYrNZZVxwU1KSk2hZNAGZzu5ekfiwB8fqCLYthUpQ6v3sdBharch5
bju21nmZNneS9mxIK6gkzBnHbBex0LdnPTx1uQxWjBXq1WQCeeDaYdktRL3Nxi568u2+3WbWVD53
1hDeXaP8Bf3yLxJ8DaUM+X5jVZNGjdAghk207StR4kfsgEeINGI7SIAVVFwsBF2pWSUM3bAXZeqc
RN3H+znMvZMaRHbWpRnicvKyVdxLa10SKrntRp2e0wBTYTXJ5K3DzrtvpY9dwOtRWtf4zZyJIncc
sv4vM9/pnDmuOFDCUkXaGqyc5bAdcsZsAzYBhm2Q6r2PuvGhmKb2Uqrhw42Ye6ABlAfWUvTptcRp
KMkRMblb1rbZIBDGJHsgLCfbNTrugP0q/Lc1+SSd3ZiwOuICx5wyT24fiefQnfM3ujasG2z5AFSY
AxsRiazfUthXqgoRdYiFGC5kC1a4T1yE9TOYgY5N82gYxqmKFXWgHLPHDo/pQ1yROW4Cq37LosZ+
LSqzyVBJhhmEPo5Tzg15hI5FS9Jjjr01mjSelY3A8UOZiVrRBT0od0Zzj5iavqIh7GyUSu2HcTri
JHxMqgqNP4lPuQOQsWu2DoLIoszQKwhu0tyBlMw85l1Y41NRNnizM0bH1rybCIU1alYzg+leY+hl
0DH9v17p74wYsRfJrDkFz+C0hCNKCmlikB3iiXWa7bkmbl0Tfsxd8dkMUB3mijlC56O+QWkBNLCV
f8Ou/k29GakjAch5MGKBQL/F+IodB9euEZBI1ZifdhHxUVzCfWcGAKoeLkQa7RxmxnRr96yfPn1M
qB6naRi398CqNsItjkOD7d/li+z9aNuhgQoSzKBETQZ1/9ulyS1r87Op81cAXR9d5H8A+MO54kc7
cL3YlpybpYgk1k5JQuK0AdF1FvV0gx316rhMs4p824bNcTS9l2ns9l4Zvyco/n3RrCurf2tGsN+a
SaAvzXvCsouvOTE2lbUsfcByDq64SeXTuY9ciZJJ4gPmU3LyGjx4adZ8phO1jomyMeyNTek2CCwg
nPyDrYeYv8DZawUWoUo5zrG4TxBqwHEWCtWRy+Iiaox713jPYV29BUV4aiR+SdMcvqYGL42OvwaL
1aTDvn3E1U1YJ1Gi0j3NccRasUBi2MINehi1Sw3eNStRtUC5F719+J42wz2IjVeVWa9TNZCImF3s
rn3yOoBqfc2oEz4W5kMyRicLmwT2UPIlQhY56EFaDe2PCBhiOs1NMP+x8/ngtTM3m3gukv84O7Pe
xpHly3+Vi/t8iSGZJJMczH8eZG2WbEleq1wvRNlVzX3f+ennl64eoKwybPQFGuW2JCuZW2RkxIlz
zDVEJuB3OG6ykChXkl2jroXkJzBD2xMPdPQFh+1hVsm4UKM2zi1PDiNGHsm4z0kcrWBlSuHW9Xez
RhlCrQI41CWjxpQiF8wDcWWNzBXBbgKGzkNKpNeRaGToDRdh8cztx9wWrXHvd3aD3Ynv8wSG75Fi
5KU1jsspz+Ml8RaoNUpxLMncRsVEnI/gElk56nR78zanBAbmLr9G/gTW3JEojQbjEVJjf9VTtnZ9
rtdGZgKeo/G0iPRFU0EJrK7gZuISSyC+1eBWVON4pVgUFKPHpnPAJGdAVsuQKsrwoUiwO0qNkfPq
opLIn5s5VS7FQxgVJ2g9k4UpjSfH4iyC2YLK+ToQS8V2Xpak+5KR1ZZX5al1s4c+hFg5dSjDSQq4
K31pUy7hfDf0HAGGioIBnbIwRbcigRsAGV1FBthnIhwENw6j1LhcUgTqm5eD9C5YgF9VYDycrIM9
WHhDY7g3gVu0ETjcdJx7ir3g9NFEWG4SWwPkHmDBch1hMsj1R5euCIvK2Mz8Pjffu3ga9vpgNV8S
bpTCHjaK7UyFXvGqDoM+gkPN5ts0SKKLiTq9VYgpjBwKjVsYTyPTofJUg82sNdMldz2DsFjkrLKx
6WDHNbm8JcOT4zZUlCXg+wan/TY3MMkmFpXFvZIGS4iV1U13V2HJQVxy5bP4Nv/W7QJ8Bb+mQA8b
ZQKgAp7+zdA8CwwZiTkq6A5mOJFUcu1slYEzmeMRDkWwByCxIfVjgwaXsnepK1PL3Rr8J2ITePbt
CeThLiNwcRkkcB+rEbaM6UKQucj1eg/30rHKW0SOk3XTTqvREFcy7Z5Ao2E8Bipe/NqBBulHCJVL
EyEWJYbnJOzINmZ7puZLowXQp+MWmcDNWxfaxCZTeYLuyY+mvxCOCzlN3SPW8mRP+hax47+qBIKb
lhpcNGd+5MCL806DorkbZ/JW4MRiri+V5n0JtOB5CstlqJt3ST2hi6IdyVvcyaHdxebUEf2PhmVp
QSBCzHFpZeLCIwRbVOm9FQ63xCvB/hWPvirWKNLD1AR723WeofVbmoDNgP9VX51U38fwv7jZRAQJ
rqfZvYNj4LohZyATbwNJ8G3XIAhOTGKpzoae+jUzrQlryKzeVi2Ool8bT51NvTf++yV+GeAcqs1W
UgGPwlk/BGWdoYzMp+t4W4Zls1RzhGv+CML6VhPT0jDmR41k/9jBQzYK+xgpHLVtNFeBn98Hc3Xr
yfBr14t7e+z2ucyuMsJs7pxg2imrwV7kiJ1SHrrFNz6Ftrs3W+1iTmZKHjgOK2qR2NUrv/XprDq8
W++k9h9GD0AGh+QUfiWlc1sHtmIv9m5AJX2xBJrLBHbhKNPXbQ9aqu1PFG/9rLpt4mjPFcdOYOck
VtkaOZw436H25z10l1xYlVvQTjzjrx+tBylT8UiN5G0xT7dTSdZ09uvuIndiIAFc/vY2SAO13/iG
IkOCmttyDvJYuC8VpHmpjnAtCagJiFHNVuoMUomc3rDBhHfqxSgu9712M6ZIq9MzFHjH+hkRDEll
O2KckX1ooTdMfirFEppwYWvlBxQZ6jcxtFdqpY3AtFvQbjw1RaTrhPKovn4Osm6paGysPNhbubfI
JtDVt4b3PdKSlTfd0PPc58Rzv//95YyDTVSHiwnhRZDLz38PBtl5sAO4jMkt34EigZY/UpmnuLNh
iF6rvRm2X0yVO0wIEdzUeDd8a0L8nx8jrIdx/oO3LAjEmjJepcZwR/9maAYos6iJ1fExF7vODwLK
LJA1Pn45gfHutnyKaRFgJ9jNMRPGa+qbcwLNWQ654TOPjS9KKJfn9lPvmscsyumJUD0Mj4fZO4kE
TSJz27oFqMWtGtwRInJfv+I3vfF+Sh8IV6lBDHGSFmwvdIR50MSRk4r04s0w/aiK4v+vC15wIAHi
WXMRLP36W+C2XLCh1HApdvtKQw5+2N9PyVcyKY13ROI0MR5liTysi4sOxcSvCaVsIHN+8Gn1+6+p
Z+BDOW3UD9Y5zY2UJLFisqlaTPkt4zkP0JfG92peaL+miNB47Oz4qxoXPjhijQVpC3pKzmNl9w/M
kiQuyEgJOqeOfFXAlKtRGQvKUDlK+umo/pwJDiq15n6NlNoLzMCvX1inWnng/zun2qtZNygIqd27
1jY3vKoRoBfdd6frFWx6m7RHe35QzdpOvKOlwb8ZoBLhk3w9XeUx1HJTm1C91j7QNm0xsPxL7zvn
Cx+ZgDow8xooTz41EEvq5HjHJ8h+JeQh64LIerJ2xvGODoWBtzHiQXU9goe+gP2eV/PZuVSd4wvU
6R8R0+WvSRSrjsHhtVHNYjZUI3VjctVdJ6m57tubEsZXD3kESoHUvlXDxpu9iJYOgrBMKgtfxhaU
zUx8TvkjALD0pcIqs4KyavjC7NMGa60F5m5p1zxN2f1oYANxoS25FtGV6SnaStSIB/R+mGlmNOJr
kEy7aLActn0lk0M+kifmAebiCNnxMpl9SO7tzeuDBP0poFSkiL41cbQzsKDRcBdUEIfjHlL66b9M
w1rIR4kEHYPLImBwiW3TNpT61Eih1yMfTeKVSaMWRTTXq15RHcqHCDujZpDhpBf8JeuZ/hME3anz
C1wci0WdoPyZ5yZbwYKQNs4CZkc1r+wLf0gH+JfRGtgmYuDIb9e5nVym3o9+vNa6B75TTQPfYmS/
5qYjpQYRB6Nffyuc7+3kbXtwuvIxJLWilo2az5D7cmzcBoCzKWBCwDuCkZHXVZe0ur9UCdK/n0Dz
L0SegMZGExAZKHu6KHy4RvI70OFjAE+i8eiASFHfyPuAnJbeFO3Vx5VFgk1pxHXmuGONwlmrVi+4
lyQHC3/LU7eDuOx0dv5MtJfiuW4QRwkeSFQz8l0Qbq1ziwR7gefoUjmXHLhXDXHxarC7R0IYCw5r
7rJQfLAEBbhix71HM3uBxHjEs1J0DqgeFIQilyGRwQ5gSroUyfqClVPvI5P0v5EtEc9bNvGW2kNY
Z2Pi5c+tfogLCxFoovFsfyZI/TDzbeJnG2esF6wZHlXtjS57nS2PzFAzNq+b/temUacOM49141PB
NKBO566V2VOGI0NR3cUdYa8mEYlV6FGYTrWXYW+qStikifOkHeJecCyGlXK5x00yXKmRZHLUsnfF
kR2iHCGfizv/ywLlO+xmx8oNU+/C0vd6TD54upu4hvMQ7AW1pDAaCAOoXcM24XdOtRTHrEcRsxSg
yMSRznr8y+2N2k3VdW0mCV0dIguWTFa11ZxGBdCqDjwPLwyT+JJCI6lzF4JJe+MqrcUmubDz77b9
MykpuIAQANvHZ9X5PYLk4HhG4nQ5OZbqtmndSPnQDM81DJ00qFdA9vUXno6FImfqDPM1Z1ND6orX
cqZTcnHFxPUpmROAo2y9HrChasf+ZYsimA5BQTftITJuXdm98B5SzgtfADyPGoSZ1/ow4zzB3wyM
JDC2XEm3LQU1gpcsvYXC9051k+eYiWExwlTA8FcZB5FWPBcV4JcEsASBMQSrQcZfj8YlqEci6jX1
JjixWb1KzWDnaZusNbZed//rOyKjgmldP8H7d+UpxlP8LbXGPVaMOiHM9lFtRqMIk5XqoqUhSdbd
qa8uu/i7Vzn3FU1i0MJhVVvk5obcPLDW1ONo8AVhDugsp4fhg3NE0alJudcjL1r1xGOI7Ag4DYeq
fYxU0XYM0aBmIhLhXDJScd6qcWN6RhdDEv60zYJUkYWgi/sAAcIyH9CFxsQNfnKI4Uec++ZQ9pJ4
MBq+YT3tX6eTHYM2JtaHDrDAugFXhCogsi3TsGIKLfHMwsShAeu1FmYKh82XLoXF1TtO8TW4wZVy
I+2GCsUs33Zei8zQ2kWRKG1QGsDTSrobeOP3fI+yCXz3SOaua3CEWHz8ShtsLkM2kN2SH2Na04oC
iuYn700sEUqveTQLL4eHavRt6e187alxv+BZYH28wqTq5gEVlFe73BKAwMQpB04t4MT/hvjWgqOJ
zipFlCx5VhbN+MFTehU5sssgZYtSI4e/7sywKXNMsN2Ae6s12jrqoKYSaRGUz56NbTC/q3tik4bk
xO+w2LxNmQFFJqAbnWcVh/h7WNEK2fa14vaF4QcXxzsqk2dTqEK06NtcqGOBv6jTdpPih8D3BucN
gb7XgpOZ0sF4R79MMxp2kvBFhHLTAH+OFDfRSALQxmYMhFBQD+rZb8wBLaimYdnyjraD/iC7gGXR
s2EYJ7V96imiyq67UYdULkDHAxyzGR7Gv4Sjj4WnjjVl8hhqNa09D1DqsPNuAg3NB2RgoL3yejjC
6hgSnfFaLZcpp2QUnMmiALQ2NvOJ0R0yAJPdllpV5fbpMHRajG2oZ6vIrNeJA2d+Wbffen3NQ868
7ckHCsBXlLOA7xQwpZPyBqiizAUqC/ez1V0WRnGcO3Cv6gIyBDvkwdRl6pc3B2ASuYTmIgzgBpOP
NjcCGqZHeJhMp6CmKmi/jCPAChASDJXAk3Ad8hZptFHLGgwyMilXagxq0B04mYyB4bqLqSXUQT9a
XCc1zGKikLrFJeMexYLi+xU5gDoRIwpI6lcDCCWrAdu921XXrGLlf0Q3A2dUBbkbPgU3jIpUz+ga
qAskBJPbOxhtlcliNTFsPIQ1ojzQA3ktk2bfIs7OalGdVg4ApL6w7RGAAlXL34wwU6iXcWD9sVmw
Jvms1PI9gtVULO9Zaix5dcURwIRZInVoriQlRiD4IqgWOJN1uMj4c/6O6WAFsbsacp0uFA+vkTVs
nZoJw3wKImvFplYBAlU2A4cMqSvoxMUlo4yrEspbtTeUT2bfBHBHGGND4TWqaq9WWbWg3dTt+KBT
GCq5FdFdXlSbMML3UU+Hm/Q6ZyxUxpn3RfCoCEkxk6gAoJQhVwaFGM14WZKQ0ktFyMERlnxrkKqa
u0fTfBKtupEp/1GNOgtF+dHcYOxfdxe+VrkKeLevs9SCEpy3OVgangTrzIba0Syq41t7bNdGRAkO
Ll81vk6OyUUFIBWuQepc+kZBaWu1hyP7uZ3a5SSa/ThANqYO0ciE+kWE7kszl5R/u6oajyheFU8o
ZMIPRWQgrqpd2ycQPaUt6fvag0ckHratV+z1ynoc4vi+bMVf7jx8CVqqUtWslGhUqCA6N76rBOKi
15MzdCGSZjN6xHvBF6NNL7u/gkZckWVumDxOMtfQSbFShA6vKR6YubemfNX6Ie7VcE80mqI/SRl4
Iso9d8Z0YWKB2nralJS5guOvlOgJarQhBUuJ0oddanpyb/TmNi2tO6LKx7wn8+/3T6RxLutOay9e
b1AUnhZh/TCUBdfGcY0w1gnCZcLmcOnCl/0FElfclvpSpPU+03gKEECXanuo1aFLfdvF/t6xRuLK
hInVkVkM9xMOfWfdKceQ+zYgLHnqBNkiLckoTxBImbfZgwrFZD0wLu43NZBikrFbR9fIYaAeYMRc
OABr3vb6rEp6V3CyH3O77C+8ofoKz+xNid6fp27MNVfuLGB4DHlSEwC4m+hmYy6dItw1rJLBa640
Um6U0lOVg6irM/kLKeIrju2FnsbfWgt22Hy4bHKI18GGYApNpCziDBvEku6bQZKhji6UQwPf3O0o
HbhYnJOhkjTUlGV+8FQraVnojFU5S8RFoAeADq3kNKU/UDVCrab8CgcpVZ+yfBw056UuqNwgpXIz
N+69NzobtdbU4xs59fuvR/IUvET4n5MOsp3z5y9IJKi+c5Y+J3NeQ4UDRscDsm93wRfw1w/Kfy0q
cIEU8cVV3cDZ6+w7ZBvA/15ZGlWNthtDnAPzzJg/RLNxX3jTqVWpC8+jfkIBzXrKgoK+OyG+Rc6h
scDU+xB4lC4Ftg3pu3DqOfZHigTTlQ6PDdpBSFr14momJr2oUlQl9D68RtZuPJHT6DaVY9+pK+ms
JJVFQtI4myulKbuGmgEKlYRrdXa0RXDqVBEddtPGjrapuylhteA2FdwjUsIdRbBJnWre2GNYXpQE
M4bQ/iK96EUS113hzly4br3JCZIZSfvsa0FGcNJcdFQTRSiPC2FgS+dgOU7sOIKuoMKwMQ2+gxb7
D5S0fMsaWJCSyVi/3tvgdcz7cS3Nfq1Or6Ed9hmOtWdB3auX/alAMW/rzzo0jXm4deW8nUX2zfJD
Zt8cAKkNLaVeJGE2eda5y0qQ45QNAYW09uEuFk898GOAUdtxhqAgbq3dVCPzEozfA8OjutjToMiO
KnRjRXkDKf8Pu2+fCvZw3yd7gLZbfCkiQFikqjvC0AKGBTlqJ0gPZvwdkp1dyznSOPZJnYqu3hBD
CO5VotzQiLqW/S6Hw28x6t6V5+NeUpfZBDAygHqOlHIn/FyLQAYcwtmqIRRVYvv8ttkrWyCx0zVE
JSp6UIF8jE3twe2SvwwKqRzIOJCWO4awsA0ZOR23vAylXKHUsA5d/a+IcGVmePAcpTs/gLNCl98S
Md2mWvPNjyfC+vozoBSicgj8lCMSof6+BTEEPOAvtUKSpLkXentMc+tG5BRQluMVefyj3kDtbxJ5
AViZaNneoTjQNaNtmARcRtyNLs1Hk1MlVSSvNqy6lERDqHDiLJr1ajOQNRNIeodAXy9I9h6sOv85
2lQMGFRWVdBKoVy30l7vot1ubNzLEv9ZLVedWhUEM/eDJ7eS9TkW+et5CQz2OMzxTdeQc3Mgwsf5
yGtquCtWlgT3NeNftHkMGXK7VV8Yl8FL0yPJFQbXsQLSeqUCn8G9oqkxhCu+HCb/Yhp0sm/GF73D
o0kpixEs/4Yd5mb9VRbNa66Cl2ptm7F5FaX2bezK+5zXSWldqwhUhSVzyhCzEb7kUfV1dMtNaEdr
ElQb5SxypdIuJosoH8EXz5ihbK4557XbkWIKaZPuLWGJ9jKY2EegBM1GLWKZIrHoiFMwFFdATfYp
4PsFkXFwR0LeAGIEyc31M3IpMg0q/aimpYm9pWbrazsQmx5UwAB33qwXX0xIuCwB7W5L+L3216gA
UGwEyjStVsIfX7OVYTZvwrq5VHOmFvfIyZ46w0M/BBeSvVhYIMH7fC+xeDFIXuWFu8wOGoKrjs3f
dJoq/Fpk9XA5opgV5ubudWCsZKMcDKNyX+A1WWpx+E3ZFhPsdJYYK8q8loYzXyahfeWhBxmzKtxE
7IjOP4WYbmAoDoEce9226SlKQkgfu2tT2vvcoQbMDq8HCscmLYMTGTJgVgHeuOsM98g7EXfO1ybw
ro76UB/GHrbApRQk3+1yKTkC1XvK8+1mcRBcyHS3wR6rQrB6h4YaezTxf6qO6kOwh+XhepDtnRNE
V0WDviV3XM5QuSyj6V5FMj1ER/ug2DihdTU1iPCqrtgl4Rw7JtiR75xyfs597xAF4WU6BScULBe9
Z16WIaff3D6KxEMT19+qHV9P3Dl0qIcBh5AwJQfs7PoQd2VMIABR4WUYBoIFDsQeoaSdoGgj0S0o
jvglDrK1J0YOTnOpnkGPKvKkCEEZCcxS/aaGDAJEyFMNYXycVxsDSPDYie+IIzxkDZqDc/Az7bVj
MAF5a6zwC4oDWxgk7lpYOU3Hzbgy9ce0D74mgF36OrmHf36HvdjGrkWZDUJjaA2Mc35PHfa1Ie3L
gsSQsp6lnz5nIvpqZ/ZVWU67mOKUgQNSxaocReMVcSut5poMITwVJSukUFnIbk+yHQyqtwSQe+pm
hL9qc5OKvES9Sq6sEjoRtUbV8WQG3ckYQWVgzL2YDC8mKwKqGWbltaNosUtEkhrelCzyQkQvA4IW
EG8uocWHfbraw6lFoQeZejS2ZEWpOHyLEMoAVap/qlxIiOs+RuNmzhT8YrwaukFd6ENg8G4Km2Yz
7FIO5MbXjsqMwj1ADLS2H9vaP6lZ6Ii21b23CZBFeZ1IwU60qFgDzHMrbbIghTR3/eDtMsgd6hau
OFj+Iqx0juS9svyl9MHTEIhKRXjVpPpLzGQVodyYBrlj2B4yVzwUYfg1JnAYWLLHaQp3FPtthT28
OLm81Y0e+e1xn7r1XmBqLc6fiH4Fmdg3EAGZFjAdbPtom7cUpNurMPUvEwQGSJX5BxULDVuTuv18
F2K+Aqs5qtPBzlGVtwze/w7B5oMjw81/mmnIZMeJeReVHtZ5vqTUGnaN6eI/YZyaCQUz8101leRV
f4Tk///9r//1f//Py/i/g5/FqWCTFPm/8o6yhyhvm//5t/Pvf+EVqlcvf/zPv6VrSdvkniE8QxdC
F9Lj/Zfvt1Ee8GHjP5BsxNFI5cqJiUQrJy01+1A73cRDmJgc2ygu/lmDtm6bSPx6nit13bVN+6zB
Qg8mzwwjyqGc01yShQ88775qnb2j2Tcft2UYZ71TjVmuZzu21B0HmOLbxhDv64Z+AjhtVxTozMZd
UyGiGDv+s5uVXIQ0cplDjCcGV0hEhEp0YfnJAKv+/D7A6hFsYNieFB7IA1M94m8DHJL215rOCEnf
G1stne46lDeRVvU+GVfVlT/bsUwhBD01PfG2ndkFH150ZQgeMeuuRimS69xH/cytBsTrR4QBRKmr
KnGjbu+bKcyWn4z1Ox11oAoSBsyTUress47GrphrY0Yy1dVdMuXXc3ugJOICZldoxgmw9NYFN0Qi
kopUJooekMkGOhH98+F2dMuWnuuYkiE/G4Y+Gr3AY4gO/nBUKZ76GNafNCHO9wxTKm1LCsMzPLA0
+tkSLmvYHhLLLkBysWTSCoMnlwMh1zb9Ppfl0pbHkXsNCCdSEeVqiFrKkZ+9WsOig7LjxCgRAoLh
RmxU6XYXHpN2m7tP7XjZ4CYCmOaxs5L7L+llj4rntLsAm7uwzTvPiWGIs6AIcz7plfxj/TjCsC3X
hGzO0aVU7/+2Th03huwwcNOb0iT5Dz3ngmK8+zyEYWksp1uuMJefLBj9nRYdT0qUnhwTiNXZgvHD
1rHKPqgPXYfD34U4q37d3xGC5O7aQCUtO/HgFnCnB65GuJSK64+f4M8V66CfbYO1MIXEITpbK7Yn
9cw1LdK/BQDyQLRfnGH63s+29cnYGuY7Xf29Jevt4BpIoINDCceDFsbjFkToiCKWdE9G6ocP9UBV
/TQXcm3Om5Sc0k0FKPQCJbRpO0RVdvVxr/9cvfTaMV9NvmPZ7tnqDcdumnq3rA693CQUFMruYYzR
TQUk9Vm331tTcI0YeDyeNGxxNsCJkTQGzJfjYRhhprE0sHh3YZBtrVJb0mGKJOtF6R1SxPIs+Fcc
KpiL7CjDG0tyS6OSp6j7T8zUe3PuwdwIHsBwHef8kdAgquYcuYjDTNIMAWNMUQ9dhkcm5p8Ps6dD
RY3pN2393Ei4nTMmcZRXJHeMbZxHW9jg4EFNlo7NdfS/aMuwDOlKw9KN87YcrZ6g/5+ag1FU8jYM
EHB1q2LaA1WMD3pCRcLH7Rlqvb49bBzLE4bJgcYOxnN4u54zOy61yRPNIYH+8FT1ol6hkCiWg0dN
RZVXKEY4cU1BxWRsqgqx4TI1+iVwrJRy9BEBXzPyCDq7+erjB3vnufAuBBvacSScuGdGTI/8si1V
+VpQTtR0gFW89Hs7WH/civtn7x1K3C3DNjw2knXmVQTZaIQQe6I2ZEf41yBvF1EBiR3yyeCpyR2l
qU/M0pafTPM72+n3dm1lUH8z0bpEQpCL43SYLa7T/suAlha1JUXcrA3ns1PuHd/JedPa2RyXXpwG
s5NPh9ShPtG2SGG60bX0dWCmhl3MqJVFxmNZFfYRAoF6O5nSsRdDTx37Px9u27BNQ/coN3XODZYP
Q7CR2ul8oHg93VDqZz3K1siPFBrDOgx97rVeaf2SdWofPm75T5+KoLdrACO2HN12LfPtgIOXNVzy
1sMBNb0vpAgCaAFTbnxpXys8Qk3RKmIuH7f5joFylAcDXNd0TVzHt212ju4YWZTMB27rBM4m98IN
ioM3AmX85w15dIqhFWyV84ZQMxRU98zTIUfOGI7cKSoWFawpH7fyzo6UOserQP0CB8M6O20cCtAp
ssjHQxDDPDDpT7PQth838c6IcXpLjyNGV02dbfraCNEyzszuEPdeSBg7stW52twUmXz5uKX3OoMG
qyGV2bNYdm/nhqUtR7MDliAaJPVSjbKoAlnhp49beeeAlgLTyu7DoTacs1ayEmYdLfS6Qz+X2cpz
XlKbooZBqxRI4OOm3uuQoEeoAeLycUi/7VBtT9IESg3OQoOvEp67FRey5JMl8I65pNyMyBRL2hO6
ftafOC4rTSdgdoihuPcsV0mW1C0p5ALsLKJUrai7tTvmn/g57/bN5qrJJdNSluxt39oymlu3rpoD
uJB+Z8bQkjYaYqwfj+B7k2VxC4A5h9PAPp8sEeaOBnx7OMCRR/y7hTfVhHtiW9c6VGygQD5uznhv
MNWF0pWm4ViuPDMPYu6lBWsigJ7OHH50iLK8NPVUrA0CBWAvWpM0lG99txEKucgLG0huotsg/chz
rqkwzJ9a1DG+xvMMINiYYUdI3YxiAy7l5aIZbZhIPn7gs/FR8y0cF/eH49JjmZ09r1anXWWgRncH
trbNypd0eBSjIrnIPtmbxtl1QrXkmCwz7n5YA+rl3863DR4hqfvWuasHbzFBXA3asMvXhYB2CREG
JDp662hENx/3771VxiJzsAoET7jNvG3V9AhvD2PdHagG3kJ3Xy+jfIqWHzfynoWzMTr40aali/Nt
WsZWaBZV0B7aoL7pgvbYaLdW1t/+F624TJdJsMLlsH7bFVGY8Au2yI6pjA031TR/TIJPbNu7PWHt
CgvSBNs674nZDWHbBUFzEGo/2lxFqCOkRM0nv/nJ4X228lxbd7CfOl2B5tvFYL/tDtS3KEFM7P+m
NVBtGuxvaRAcG7PgRI1c8+LjwXtvHTimYWMKXIJp7pmR602TlFo+o0fvRVAYtLZf/DR6MAYfN/NO
p1zDwIxSEmPa7rktLVK9bdn9w0HjYF2k/g5sRKDDCvnfHA205AEBcDwdg3O2sH2HtFQ+iP6Q5Y/p
RMTqv1gKr64V1zDKlZzzeFEXkfMDM9AdQlF/URcxqZePpis/8Q7eHTE2D4WUusl196wfTFgdkchq
D4QUfA6dSomXND/ngkyBQUD3n8/P7x7j2TKogkG369EdDq1d+LsQpibNW3RRC6kSRMOnjxsz3usb
PSJ0awjCUOeeMWmuEfgAID43yOGZl6AwfK8rbuY2Hi4Nj6Lc0PtZGeS0OQrtZQig4Dop5/oZ9fNo
rSlFc+jDxSo3uLWEURd//fgB33s+KXCh0QgCLXW+KUbEQXuw/82hr2yQjjBckw9bejW8vWG0+bgt
NY9vr6TkATkXiT/CwmFL8+12j3Ppu23DdUWhrnS4PP0AfRHqOnG1IanpP/Eu/jRkNMf6Be9F/Nx+
Pad/u4uJzNTyyifC1wc91J0yKHeejkhLaAaf+bfnJxuW7E1b5pklG6emaa1aGxHQjh6MsGgXiS2g
iRxPBsL0MTx1oAOQAJbGPpq0T06F10V0NrAON31Ob4l745zH0KcoGEmgZ9mN00OI1A/FneFEJll7
u4Z/yMgXhHiyRQdcAOZPStbm1lhS/r4nqndlOvmhVveY2oyPAIU2Gmo2UFpWP/o2KijI1LZBZDcL
3yvyC9Jjx7Qti1UI3zmQvWRYaIU8wmX91BkjKL8uu80beyPs/ieEmBNSHe5TBhhF5vIxmhtuoNpF
K/0r6M9Aw8yPTpoRba8edU0Fl8IAviBniXAU+HZN+9pXVKrnxb2cWh2VuBYGmrS9rANcJjvRvgpH
21tU9QIEetC79uBTuJ9SF37RyxHasOxaG4prpMMfHB0N39ThhkwBfug39w6LzwrJwOX63nUBRdtO
usMzQle8DIKLVJJ3DNKbFFVKEi8PYatTgtP8bJPyepLa3hit/cdb48+16kk8B1grbNfE0z5bP4md
+lpr2kpHakFMnHH9NCZu/rnV8X1sm4yOLkznj+MisyEMglm+u1bQPAnDxsQuNGGr1KlSCqbwWkX9
s2S+4MhmpotLDq5wAPJWUr3utWvLHXdxG19GXK+LaFPGh34ijUAa2vSjZd2IrV5UD2i9rD8em3cc
as4eLqb8xzVfnm8uu2ujHMaJFMBAf5qCdlv6E4BlpGMD9ALcdhUN/UUB2QIc9cFfSUmMvrPvfcp0
yzq8cWoKC+cOAGkuok3qhJ94tX+6FerpLJflQXz6j8heUoHM4oCe4D5MljLKTiTW7j4egT9n7m0T
6v3fLFk5W2HTCIQzOvcgbKpTv+Er28Pu41be64ht6pK4nEnA/9xxaQQRVqKB48GbEDTo0IITn8zk
n6ucpIXQySTY+BN/+v9jWCOtYfYHixSf3j+reMZEFuHjfrxjjD0KEUlxkTSV2H31GL8NV18AgxN4
NCdb/FBgCivdVPEBYAzQxYoE4vPQaqueeruP21V79K0Vftvs2SwZ5Nv9wmqNExTEQAM509vr0Iwh
yNPH5Hr2+w7YXSe+IpdmnoTff7rDLfHnE3CCwzfr4HK4SLa87XjaUlPpEJa4tsDDlMbPIE4WSr+g
dr6L4psklF8E3kURIDefVUvbCtYd/gXb3AMPww9Kgm8mkmS51LiKoVEAfewIHRC7PQGnAZXoKR7R
JINxRySgwRoqfNApJe3PDz2vt5EWrfGxX9zaXfUw4g72d30GljjdtEXxncT9Igcn/vGwO2e3SswZ
gQtWrXj1LVyh1vVv0+3PRjfIIBmvzQyC38kXGOipjdYQ7WmnqVaqB8pQTFB8wXqATummSLvgMLiu
2BkxQEicv2njwxsCDozKscsBwmBoZGsAI40D48xF1pfiFgEI6mfc9k7mGtIk4MATirF87V5Dq3yJ
4t74Qumz/1Xkbf6cxgBv/JyGFk4otXu4y2aY6NPuUBkh3H5QSeHrwY8StYSHDeLsHD+kX2GO7581
qyTZYw3pbuL6tZRjQn4t01y4VnK44M2hMW7N3uuPowirB7udmx3PaR2FJvvl5Efglrq8Xftti1vn
uf22N1gZMEFZA+wYiGgAfq7uP54FQ74zDXgermfZmENhnN9NRw4f2Kwb+9prvOCiGY1N2Wc/Kc25
gNjp1qy9G6MDnjoW5kZEzQNcPT+cGjJf26+3fYSgYAM3eeRqy9hxvAun77/GNl9UaXW3zGS/0+VU
o4BSIlHUw1fbK4AxJJALArHXaakfC2u81acMhuCx8Rap1XzLTBjTZU+uGydi04czU60z3F6qCJ2C
CLUBu0QDFmQuRAU+5B3V0hiSv/KUnLdZTd+8fjbWdSJGKHZAxoQ4yxtLaPGFWXNIl60MVtWog0ty
ypXuUs/lUK2m9TcDPCtAvgSUYRWksG7QSvB4BtHx7roeqK037F0qkTLyU+PSmkzQMZ4FzBWoJuxt
wb3skx9aCuKxt26FO+8mf1z6kb2yZf0QUMlx2TY9RMHQcFzIAf0/HnEND9mxTppveVQTJkqT+0Zv
oLHT41k5TYpMPIa5cP5/nJ3XjiPJsYafqIDy5pa22Y7kmB5zUxi35b3Ppz9f9gJH3UWChdmVFitI
wiQrTWRkxG+8fRMVhzK3n11sqn0dqpg1YdfDr671QeL5QcOJRuxrxTuMJlYEtvIDRNR5aPNfToU5
WGU+5Ur/I52Qfh8M90l1hQ/ZtMA/1D2maXlyK+e5V8RXVWp+DVny0fHHU4Ww/Dg5EJoNkOWYekTV
Jx/aouWmHwpLIDeQP6pWuu8YMnADKGI2TDc13lq5u7Mx7eyRyzKG6KMVTL883zqIyD2YjkYg8j7H
ioDzoHnR3g0SseoNzECL8k6q+br2uIfXss0Q+y5Tu4Xej5mLGoN49svHVkm+DQ59ezZYt/FjF2Qy
9SmIYK0gx5lAGw4KFog0X0vPA5huFk+45ayNCG292wfoyu3BjQhowTVVgAvzWghbXY0CxxuekM91
aSzjxf7oFPZ6Qh+vVzCkE963wUgXgue1u5Kisk5LDjgGXeDZa9j0vQDyYzI8pR2iU1pgZYepC/I1
WiowVTV0l7Q893l+puPDqNcIElRNsZAWXBZMeaZhjScvbCoZ88gRxglcK4gATzVKc+dmqsOn0DKi
l6Kt+8de1Naj4g4FEuEif7k96fJKnl3ZdFeo0jikPNSgZ2l3bdfovETt+ESKIMs0IToim8V7+fLd
ywX1v1HmTUGHZ8SIJd7w1DnFmf9wzrvmo+ljkW64e9sbFp708+FIbV5bU9QIX/vNs/uwts02wvMv
OWvF9NU1uPRKIvKqdtNjlQTPRp4ubN15Wvc6IG9skwU0qSLM8q3QT+nYR6p6qgsN3Xcvch+GLE6e
zbhWt3+3YPOhZjmWLO/lmVVH59DibesgR5tPd21WO7tG+3x7qKvTKCFKnoOWiTnfG1CUYswes/SD
o1W/pSgiOdMLQip3pjX9wdpqXEgfF8ab7xIgNaReXaSf0xSVFRQfJzPY6wPak9IiTI3r4+3vm+/9
f6dSgj5oZbFss70f07FSa78rz4F0InX2EWBvB066ZAHeHmn+sHgdCSwCXTmVBuO8AD9EztQkkKzO
E9wPLjIsnNikCy/oq5/zmvjSy+AAzD6nCuK4t7siOVN2ReMSxBb8AB9GFeZXvnH4+y8CMEIrk3e0
R/h8n3LaNMFhbyjJOUqq7tD3WnmYPJhet0e56O/LiXs7zGy3xw1Yjd4u1BNlQMTj7jFOo0yIJ2Ha
PEqL6s5t10UHv9X7bnvFwlGbR+XXwZlHPs+gaDdHrNBGxW+yTtJzolf4njauVOR10/tMhZ7tmFEJ
NNx2fsZkTAuze20pLdreBq9RMGcXV2FlDn3oxck5HMYnNQgghvYPU6k9hAIq5u05vjoWxU/epPyl
abMnU9UYJPhukJ3DJn/ISjgxyOw5oOVb8rnbQ12bUBssLxa8gFLseak1cX23C2FCnKZu48Z7SdV6
lbFowTf7C6fh6liuDi5Clyib+QZtqLcZhp/p56nV7lCb/WGU3Yv0yG4dBJQBhUvf39ufd20mKWH9
/5CzzTo1XVcZGuaJpQ45hU6BB1EJSb24/lzo9kLwkgfs7cUtN6ejejawPFosnML3BzAaDVCHaJme
DXV84nlznyrthwbz97/+JoeCKitGuQyAySw7CnAsbLyutM550dE5zp5djDYTLcXkx1w47FeCJP08
1TMNYI5cprOhMgPyVcF77hQXYbWesgRVisJbaEdcuWN4KGs65RfAzsb8pkY7P2+5ZqozanL1Pbri
IPg16AG8/30Yysj7O5rv392exAsoGotF4ZHeDgmW6hlzTEZdOZ6SRW6DgnpjvVR6NsEXS92N1fjV
bkp0LnLHEMeqN6wd5Et1a0SRv/ZMqHFqZ+to9qg+akjlsICRuzYbDl1vQo0EcszLJYC1jNQLw+JM
BVpCAj74hvahs61slajxCU3a3e2JuLbE4KPoo9EMAvQwu6JqPWtUp/SKszcMf0yYN03dfL09xLVP
ejOEJx/pb2ohrTFCMBnpL8UprqSWZefrvoJxmDt5iXRmhVYTt+dCsLk6KDcVHS75hJivr5cOHWqC
aXu21Y4yg/9g4q4O8Ru66q9g9BeOvnHl7Dvgnzn6XA6UhGdnn8xW9SYzb89mm3wJ/GfVQ4yoFx/6
ofrt5dkj0jbQE9GvLbFanDAnLqZD1xgY5mTehtfFWmoMKOmdKGHgGnGO3Ff2A6HzYzsWH6Vcahv+
IIN+pIlxH/l8BpJdVsYcpuZJhVk0BYhD6M4uqm346bRDFiLBKwRyFtz4QE4NmFz67/P7r8z62krM
tDjrpCAYd8WoMfk2hfgknvahjVicXw9f8kmBeKbwdk6KEc/edELzocHhWOsmh27JBFXQnNAPQGQR
jfcwXviZV5aBzjN5sQYGjv6h3BVvt5pi270dZ8YZhXIF8XHqEGC1600cQLa7vatfb+HZjNAW4azS
OaRbOcckBDhSJEmUZ2cTVmNv4S0HDzlHZNFNI57nUIAB2Kyobz0ZCvZvIr0XTvsUof5++4fIEzr/
HfSpHbwsZQydQ+XcSA1xDWnzM8wDQLQhdl4QGvFIGNa6C/Orc9FOt2k2dd7fnzEeqRrUee4hm2b/
+9mGoxUkaOVD3eg/26CFfaRjEOcD2+hO1Z/bX3nlPDOWKdEZKIYTvN+P1dmd0zdtlp/pSVkbTneN
oI7T4faYGjjKFurG7KMlMPZFJYL9TsVVl9uJLuYFbKpQREB9q2zPQ9Rru8qssacTaEGp3aOkfvbG
mFPNCRoMND4r40LcvLKwHssK7MUEGAIg6v0nO/WkD6gfxOd2sO9FoWKVk39LpGedE24iU/0WdRrF
ayNY2FBXpprUkzmm82eobKr34/ajW9UZV+A5DlE6abMJxYTKp7w55QH6nZOJgivkt4XzdCVV8+hY
yZaapXGuZgvcF1muljj4nvyO4qsRKtQoETna+zXODTUV9oWL7+p4vP5k49EiZMy+EkN6VccQUzkh
Odzi/GEpT4i5qG29MJvyz5kdT1rgvFeAxfCqnac3takjvSma+iw0ltCG8/cVLQz125ghgH37jFx7
m4Ev5XiAm6CXNb+FCt1UnAI3KAq0amXhwBPmW2uMvaei8JTHVppU4rggdfB7IT6FSZFt6JDg2qIi
u77wiLn+Y2Cw8ZfOEZr/GB0Gb+zFan5KK3XYeoiArqypoadfudh6mzlwfhXjDaMqHVDpTfCktWm+
nip0d25Py5V3BwhLXgE0EfnXHJJkumnSV6kecikAOhdejgxs8QyAqd+ADC+f1cZMdqKv8oVU7trK
gxKhg06eqUEceX+Oqka0Plrm+Slq9KOLDSVMykNQeC+3P+/acTVtiSPkyPIsmGVwbhsZDiEoP5VY
2vVNfK6Lo2E/OYO7GdFSuT2YpV/Zzhb8DeheBCdeVu8/KuvCTneLmr537VNa16XCVp0kaBf7bvCL
hEzqxUkxc8OKDgOB+YUWX7llQ9orF9vHda+G9lcbl8ytH/QuQiRD4+OF7cD1i9NEPahG1W6KXrSb
tHAQd68gWW9Np0p39ui0f8J+MB5GJHch4SAG5gwmNpEozBa/mkYy5orUy/Z9gEz/qqsybqLBihCh
8hHRUNPuo+1XzRoZF8TvhhFoxYTm+Rrfquo+ye1+BdK8xyQDG4e+wnksaAeMIryh3lcW3TqrVXy8
7BtnTxGmvW8j293fnt5rQentVpVb+U3+4joKHSHDCs56CndZho1dYun1h9RtfjW5WiwMd/VkOGwa
oBcqWgezGJg5sZXXQ0hH0i+/iMI/tFb7XJQ7klxgMqH3Ay7PfwiHHAcH9JMLuO7iUCRVqBnFGJ1V
oy5Rdh6QmzKVca+HCF3ensxr5w++JcgQuvrgiGc3CliLKvXUUmCqYv6MfZx1kHw+xaX3+z+MQ52G
HokpMZazcUKcMfQ4p7Ydl3q1bWiKrYEU0Ww3cfe5PdTVoGpLyLLkj3I1z46fY7dRFg6VdsY/8uRg
ahCCelplwsaKYdoFZo4KnXb0suZA03gf4H+ysH4XwBdSIs8BW0LAMXXzginr0keMvLL2Tq20rWms
dqLLib/oMJXTL6s32rtesabnUM9x0o0z7x8UZvS9x3tmW6sVqkQTciiRokQvpZ4oe71Rs4MaKBpd
VSNtF0KweSVayQzdo5cEuHv+avGBoKHmbTgnoYzZXeCXzQM2MM3d7VWRC/z+iscE0gPNDYKXBHUe
E3MjxUTN72usj6ZqI8UJh8J/8ChfiDF7dKuFU3uZF74fTn70myDhdBmu0b1an1OvUR7iAXfTydzj
chit7HH6EbrOo1YU32zsKxbQOFfyYTm0TVWS43sJjnYG4YYiDvQzxvBrO9VXQ/LbSLW12q4n8TtG
888O0JuM/3oZdQnC5aGFzYwsFb3/4lHDpktLvQjXzEoW62W7umT028t4GXwZxWYJITZ5pjMvrFlB
29hlrYH3U3MILc6TNih7NbHvldBe2DFXh6IVZlOdAJ8wz41Ibt2q8/voXHYurqi+tVYDRHxNxKkB
2y4MdhkHSQnpYJIaktFfxMFAKXC7KvqYS0VHQNZBpIiigYb60+35uzxsjGOqMtuhlgSC/v0qoceo
xzG9+pMZlyHq5PaDqi/Bda/tfZIdiCF09TR7/krQNZHlJfzfc5rkP4Y2+wPQrTmZ6rilktWtCy0Y
8HMO92gD3v64K5FXNlYgpcE/kH/Pvi4hxUxzt3BOrqZ8ypthPSaI3Id+vFKReasaTOYrnGzGyN6Z
VftVN/yFQ3AlyiDRIAsNVCwpbszyPOHoPtFWd0/5WK279petYY427gblnGZLyfuVaX471rxkR0sF
lS0/s08FPi+NL8IVOtEbG1/JIR/vR807Fm71oXS93e1ZvnIuGJcqsEH1k0tu9o1enwEJ0IbhHGmx
i5Jc/yzG4RD07ffJWSpLXtmu3NhIXrCXAN7NEZxJngRRVHjBuRsrBJOjOj9inNBtbn/RtZAJSxIk
Js8gHcLh7MYuIJlokzm48p2ZIeHBP9JxV9QfQip1GcY3AZqTOIEv0FiurCBVA1mShO1Fe2cWMpXM
VFS9VsszQqCWQA8XpgdSuFJu3cwQvN6h17dQDtKvzSiZpKwbwD+kUPg+AKSBqzW5Ensnt3Pcgx/h
PZQIxBnr0jKffaNpsObGUlA1s+yzqk7qoU/B9UMpAlES4gOTlDXuG02CgW1VhHdWV9iHnut6W5ig
mnR9tJFSxah6zLGhMrQUhB8wobR3tYUb9spRI2vk1W6xF6EPy0fQmxvW0kogNmajnXgk3hNh7os4
/hyk6tZuym1lBy8Le2QeoSlY0oKm8sH5JlmdA14sOwOBl+jmcx7kT62s15lokHjB/ZSALerBhQEW
QlUpbYP7hjrYqhuHVWNr4cbUUKNsk4VNa85Xkh/kQM8Hq6TDi4ef9n4CBjvKFbUvcETLMNpLyvtC
9P80uBzlmJSmiLmaufnJHLAbSwMJ1C51bB6TzHiuVDqkuLmsDR8jIIkWcGL/qxka4Y+4dF9QzvlI
jfj3FJhPuOHus0pFjTozEJ3kTm/1UsMGfir2o2tUG7+vzl6N2U9pJUhoOZsxsr5HEZacJVZbjTJu
i9LHHRHEJwBLgalFiPmaAwit1H7EqZMt3G8XqwSShMOKvgezI+fm/aQ4kVNhGZIGJyk8n3Vn5G31
7C/valOOgcYRzSUpxzM/QlqslriuOsrRcbDkq+30e4Nz7nIbf77DGYc3kQQ38QzzLlhULqi+KKEI
dMwzUxoo5Nilqs20El5LC8hopSVJu5S4avOgJL9ONmOIETBt2FnvZ5BEHQ8BJQtPZRPywPTTteHE
X7La/422Cb7CukV7JIZ3lPTgTpNYlHidmXg4FXQKSsiU4EUHa2M0YOZqI8vXUa87D3T3KgKqulDq
uDgDTJGEX6FUYViXwHADnpPPW87GEA81OQoBtHRun/triwA6nzkBGA5EdRYvUUAWI3rEjlQcAlGD
Ih+6ZfnKWNi3F71Oudig21VDpTECDGs2ju1Fo2q0fnByjAHmkTNaD0WJAewat8ZdqSJkl/s+urGR
mXzQle+mNVDr8ApPisT6954wuo3j5vnnv/56rnjHtQwuqUsKbKalWqSWHKfStU+Ri+02trzrwkTU
vkMgIdIXouyV2abJSQpHTZJK/jy3mAI0PasyDE9RFX4taWLB7nuMSxN3hn8FlW5/3pXt83a4C+hU
SdmIQBie0gj/9RE5kbWgYL+/PcpFWvp6pHiO0xlBUuSibE5xHMfclq+KJ41CmM6x0cp9FER3jo3M
r1oU21rrOoLj9FQpOqYG+vDj9m+49qU8mHRH49bnJpMT/+a2jEdXGFUR+Uc9N08RAuajES09PGVs
ffvE5jOJViAxZVp4eUNmMCQb3QqcI/avmINX7rCJ0Fc9iy4CI1vgA9QZ7fAUd72zS9PkszHZ+mMw
jsP29rde2URo5PP8JaNDD2jeYBycUW2FbytHo8PSUtfu7V5gvFOrGztXzpiituvbA147vCQH9PU8
ate8reSt9GZ2KzDPmagn7Thm/bq08keznlyYb8l31Qi/0Nn4jRPanSOcnUVPVi2Tg9DaR7XzN4K1
v/1jrqw0PRrgX7wiLQN40vvfoiVd3od5Gp5IPbuVJmDodamzsKXlB71favTRNDiDXBavMnzvB4mG
IDUhmypYjpsf4yIAJK+dqeAuBN8rw/Dcp4CNfKHMlGffEqCOaRWTHZ2mRJN+9OF4QOXcvPeF7f5Z
mDaZL84+CRkaBMPk7uURMBtr6BLfT/LKOo6tkW3SzGjWCsaAK9PsBN1hlHEjCuu4fevY0KhJ6f3o
1WZ8QBsSWVUba5Ee4RAEbg0UXztP+068d2EDqEj0aeoAr5MIv1K19k9s4q8pauxtqxHNZoGIEl6k
E5JDHtKSsH7TvS6d0Nwkyu4wTUd0U9W1xy5VvUPjtvFTVMcKYONG7GwQktsgsMU/SZHG6zSK4mdD
L3GDL71oV/dxdbg9S5fZATBd+pyQvMAQUByZzVIJyMioEkucej880ODFoG2XxR/7ql81yT+No61s
/VvCW1erf0IDI4fF8BUeJsAC+67RUFNycYqeFp7d2sVGAdMBf5Vjz5a/bOOMfuIP/dDGp8Irvjld
JWWqQ+0QoOD3MHp9vaY1MGx7e4ofCzfR/giswqS2quM8VhreWVGXmAcBtmnXxJ3+13xiUEJA93jJ
Qui+eHINwOlydGvH58rPGCVtpYpqsi/9VltYnsvIBwyMAajtMORF5TnvYEECmdKOoY8oZpcO+dM0
dZjASoujaN9VQ/H99oa4iDauKrvutE0peJOKzfZDBpjDq6oBu5PSwH8s94fdOBYL6DP5h7w7mnIQ
KNayDyzFUWYpaewUUTyoJZ4DQRivFFx07ScP+ecmKr8Ldc97+e9zfIbkgJJTgmVgTmfvCOFEmokV
fHSKgIDSE/XGlWEbGE39LegeALWBzygVRpWvu8A4t3WW5gGq8ic/Tjal4m4wqz3FnbkP2/jbgC/u
QqLpXs4luTZhSHbUQVbLk/TmqgrwOpA4BvtU9uZnfKgSDOTcUDnm+IdzluNwCTNwuUNkSVhinWmw
ykvj/YA1wCmjC6z41KapsmnKCtvswi8WboqroyD5R2GfXUKD5/0okBVF3ippfJK+Mgp2IxsnSZdQ
PPPKF9VMIKP/G0T+iDdz1+pIaePx5Z9q6KAuhiiConBheitM4W4fq6sjSXEtlkmnyj1L11q7mNQ8
KawToOlPoB7K1PnUWg9muZCzXZ4seMfgV2TZi8t8nhbSqEaY2TGmU4URqMj8j0VPgTYqzhqWpK3n
Mp3hx8HvFtL8a6sFrEMiICR9fd4ho+XexXE7iVMBvqIOvzjZ36a7rNTbAWYr1UGH8FOFAYIUo2fX
xmmgtKp6oZh2EW7lKFw36HjBhgBz/n4/5FoxJCOCiSddn3Zlkm7oc+IT2MnSXd0tVB2ubQng9OQn
NAoQ4Z0N1taQLixnFDBT05WdZFJ7HhnvdB3V2ub27ru2PI6G3gbjUMye776Oum9Z4gV8cjJ31frd
z3AalsjWl3EITBpZqtR10qW08fu56yerB0oAwQ917DuzNnYi6PYJCgEhTr1iOjbFUo5w7atcWoxS
HJQwNK+X+XqW6QXcjhN1q3/SvMXWxgNcA3dMf+iSFDc3U2+PcHey9YDt0MrXsKzv1VS9w0W22CM6
5j6IMBEL2cF8IpgCAFUW6GoUeagAzI66sJwBtLhePZcufBqhVx/4kQ9AJ3FdwF4hkK5Vi9Jm87l4
HdSAeUVxFOL3/ADathKxPCiYTqi3GiO2SV1hLPXqrn6ZlJxit3LO5x1BNcfbK1UMKRQBlwZOCgDa
/EDzxcNNrfyQjNIg3Zj+lk4vozSlGnShyBkQv5td3aE59kZTR9Opy7TvqtcSw4yNZlIgykKBPkaA
HIgW+M2+VuOftw/O/Ivl0IxJGxQ4ILt6dtdlijlMZGVsMbXB0THpd7Xpb8nPT6qamisVXfgpzP/c
HlT+oe+zIwa16JzDAIW7P3/umh3+A7k3TCetH76EYfzUQRpfxaX610jL1897M5L8/Df3ny3cOk6j
cTpZrsBfAIvz8+hXxV1LTRDTKF3dw2vHdQE2coejnl52/v4/fCsHmMKrbVF7na1t06tTPpTTdBox
GbAy82mywe8aTblQV7yykCRBJErUbGDAz8vInlOhXh3ibhejaQGE1Ppc4hcEneDb1LjmSqBhHGjZ
uFBHuLKSGne+DAhkhLzf389vJjJtoCUkTlGtT8DI4VvA7A3vp9ZZYr1dufg5JfI5wH71wKm8H2py
1V7r/XI6edNoU0d2Tp1lfgQP9sukgWi5xVmx43PYN9vbCzgPPGyhd+PKW+7NFqrVEMXAuptOIu9/
1w22Q3Kz3h7jyk0JDRqsM1mnzN5n04hTTleoSoZvQumIrYo918YWursBnoDDXtCJ3e3x5stGiJPk
G65lOuuyF/X+m6J0GlKqSqgoRepzh0nGOB1BxX25Pcr8q+QoSFjLwpp7pRSrGErmE9poLVMyeWTz
lpt6NBIwHcr05LXjkn7ohQIZA1p8EMhIOAXkaLOLyY76ttR1GmyTqSpnFEJGSDY67aMCgxsr1tMP
buyqGy21809qUpwz1cofai36GaAKdddgJL+NRJi9ZKLQH1mu6u8nhIcnQBACLgoe82mPhTrpeZ52
p9qOv9uVd1C7+nedlTvPaz7cnvuL+oKcC9IUKbXkEGb12VwMRURdtsIcthuGZ0pDH6xm+FO40y5G
J5oun/5zGLAybdKTpyrfhgoxQgc/uXI6kjX+HIp+qfl/ITv/7y+C3ADAizfq/MGjVb2dVsOYnXw8
JZ0g/eaV0cvoi0d44R+MERwvqiRF78PYcrd5Mx4SESxkLq9Zwtub5/U3yFIDNTpoDXMy3djFmYMD
i3Yy2sk/A2xr/gETYG/Nqul2TdSIbV+B2s5DTHIIL1K/Ijd3VTC5z4PlRRtdhChk6KXy1RmD6TOf
OdxHWHuvkdO3caZNIaBMuad8Ec7Y7/Qhw8a+sPL7qdDHddtr9rgCzTV+UaPc2vma7oLcnTKq7GWL
ToRffU3MdpQZXbFuR606l1Rndqia43I4NsmG9723KzsB3rkvlO7sDhp2Ur1w4l0jtGhfD1MCu7nP
YZip04E0zXsohVF8HlO8JhU9fplE4j1OoT9gkqcsFXMuQuVrf5cKNtA40NnzEkSLEfpoZ1JjoPvp
Zx+kucTtXX1lAHI/+oro3FELmF+mvR4aRRZl/ZOI+nobVIazrXpzSaTxSnQE1cTLxZTSTbyeZ9Ex
8gUycaI4hb79kIyatfO0odjUGiIkt7/n+kh8DMEPxvici6HnnqdEQW+cPGX4IeIekV5/b+HWdXuY
a2iRd8iD2f1ilI4b6E2VnqmzP4/Ceyis4p7gQEFK1X4qmv+ieekh86LHWBQLT87LVoNNz1+WET1g
nTxkZpEoF4WH5XNII6c3DmaWrqRQ1dRF7PAJs+hkz9szttG2c3/kPB/wAo7bozSMvT0J+kWGxO/g
wqNFh90EVdfZ7+hbzFANxaTwh3MUntP4tzqeWOWgWBizxitd2hMn7tYZh8euCe9qNHVQH1M4w9kX
/t/8zs7/hXgGQgxRgmWX/O9Fn3/mfyiL7i7SFoK4PhcagodLF0HqHVLov0T5RFHAGxNh7+MEEH08
8DOnXqxNdH0ZEie2ZxcP0hSkJD+zq6sd/xiw+pP/6F6c9BduucOkrA1zodhjyA3zNo6+/jAWlbcD
UCB+3/sjAplHnfBA948NcNQci0cjDjY47DJgzMqNQLjySVtPcFP6lgpD7n1vJe82eBGdv5J2imkd
SB2uePB3Uh9HfcwxBZI+xkHEQ1bFOfbINwY19lr271JBxaxYIrbIBb/4CJNqCGELrvr8QjJL4AFt
rvlHzQ4eIuFp69pItMNUIEEAi9dY4Xp+ew9e5LByPd+MKOPbm1ySnrVRVfbgH20Io6spEDs9RKMZ
4Vc/R26Splcixh9JkB/+w7g8a1FrkJyz+REE9T+UYdP7dIpCnK3EY1IhUNZRjunz6pPVT3dKMx1z
GwGe2wPPU0C5TyQpX5bcKc/YszOn9WkYFGWuHF0LGqMbwa+zA5s8sKRnZFrhtJCsXz0xkoHNNAPO
v+CWp5OLZ/Q0KMdM85O9a+TThi//41vlS4mvyipIRfsL8qF/3/o57vFuD1GDzBfgu42/emDsGpzH
PpptOvxsnA5jP0rdOzR77ec0a8lRcre+uz1HVzaF7LAjS05ZQxqDvd8Uo1Ggoqp2ypE79Zz7ylOl
uauoLjA074rvWmd/HvBDjO1uobx0bVxZDeQFjvsH5fz345aQT8rMjpRjVDveyXQzVLd8M97rDrbM
JVfWpsKdhs5PhNmyn6Ildfu7r10M5GHgdvgRbI95Dzo3gWrA21GOpl991zvxsx+rx3HyD/Iw9NIA
N4h/p5gi9oS2UDjbro23WdNv4jBcCGgXiYUsUeqAcgABswrzktZou02jDqp/NIf4W+Yqj0q4pAh5
bWsCYZbiyLSFyGBm6xwP4zTQ5fCPSUhnr4h0bdNOIA40lFX2jZvgcenWxa4EVb22lUTb+XkMySjX
PNT2wuCu8wLUainIYaKIMX2t90AVOz2+00efxLnEOVUPhLlwoq6c4NdLk5+OkgcIhfe7pGn7vBCG
63OCldVQaysTPACXYWimC5X9K+EYhjsdJfTYObz6LO3qItQavUawBliR1X6wUyb6s/hie66yU7pu
4cMuMS5yzaXYBcVMMrA5KG7EhjgbJ9ZDLevNmDkbO/B/ANL7krfFTvigd7x4y6P/o1W491WkLxx7
OXGz24c8llgFRphK2PzNjxFSDmfLIy2KUcE1h++jMvIwS+OFt/61aeUD5b9pBV1U+OKs07Ug6YJT
b7UHvXW/pFb0VCvtJ/yw/7TDkmzV1eGAk5O3wN6+SJ4Nl7J/DHoTjLf3scx7gJj2yc3cQ694f+j0
L5S9XqH582nkgsHkj/4+CP5ZFOsqoWvUnoITuXqrFNhqF3kbZIdoaKatM9TqXUhnaIUgZYzf7Zje
NVairbChDh7CPrfv4eF14FF7cwfEMP0RAAlax6HiHyuzzO9QD8R3oBXRqRmEfsh4GMJCH8wVRzjd
tlM0bHxXlOee6vRWTV2Ltv1orzH/dTevfqdjbdQPU2NDSUpQwmlFpd8HRaLvkT3JHorOSdFaDMhJ
Y16hnim6X91UBvpqNCnDqhkaB6qWukcRZcUhJ1h/D4D0PpZWh/d8qTj3YGRTTO8Jkop8IHYugpCB
ichnLQXmbbKarRh8Y+0bWHAPrdD3Q2lWn3Knnb5g4D09dApP2ExT9K3R0EEz8goVWZxl15aXlIds
NP1VWxB4ohGbtDzVu21p9tgBpxlaqkMX77zUaH4v3AzyqM8WFWwhrwaKVJTF50EHdepOcyEaHbse
pe2q3YcozK76Tt02wJgVpdhGmfg4tNbBVIdj68YkFPlHwKd/bv+QK0+Gd79DBsc3+VoVVn6ptGxm
d7L9xxZV8bUREhki1eo2QeoWay20tafMcZRft0e+EnYZWdbNuC34exZ2u1RLai8c3GNp+dW+6D11
O/RRu65ChZVXFGcBsHDl2No6R+hVr4kKzyz4JjrEmrTUmxOSHCsDT/g2cOEP3OVmt+nJm25/3ZXr
lnWVBAJHKoHPCwWVEppD4hgKPTNHe4oqNzmk3Zgebo9yJcIS82DO0aai+ziPsLBuMqcsUWXpXdva
1kmkPRqRWWxCW/1bhRDyXCrgQPrpzIBBnndwaoiaISa24QmnyPu6xlMvDu09sMEF8MqVnO3dOPr7
Del1QcjWI14UxAieTwayUMELkHFk4+U72gD9fnsSrx4BVEBe387AdGYbowhF5yagBY+hWZ1El4NR
15s7p1a+ZrX5wUuqR9lqvD3m1YWTujCgPrEWmZf6VZxyB92p+xNeU9W25e1yH2vZcK/G6RLJ8l9C
zjzWAD6kiQGuBTykPBlvzjhM7yzSW9U91uTfB0fLunuiXrGy1Fx9LDKr/YxqJ+byidc/23YVY6iq
uWinds52CH1tbU25WMd1223yQHPWLJH9IIpJe9LdqVy38DW3Klofe4zb+zWC/v0/oZTa0SIr3wl8
ej73ACAzTKT9+DPCAdnKNpJ+61WBvlbQTt7Hibfva6BreG5zK9To+ETRWovMnZ5OyLCnKP63qVGu
AQeB7Q9Fu5rQul+bsORXaSz6lVn37mpqm4nCgHAf/Qkol+4O0SFP+uyxDKJ8XQEZPBR4Na0EULkE
xxjsMfq6M+6j1kzP+lAHjziklAjRd3iIYCxS7+xswDoj84ZtqCZiO1AXfAla/NBjx5KGoUV/308j
DrKDnz9MCqiurE2yE+7p9b3fmdmqboL4AdJFdCqjIt3kCuINxdAoK30cGoS9zXpr2iH5n4g+VRjZ
rFRVMXZp5iR3WmPhbkHbcGdOIl4JA6kAo4vEpnACGl0t4g9poEIkToWCAICabgpf+KuknRANGOMe
+Vc930X0rzee6hubJkFKXHNxgOg0I0QEQOv3gqXcmf7U7KvOc7A8U1w8tW2xwbjY3URdi3p4YWGo
gv3kY4B2927K7GqXDK6zQiAfgeEs9tdBqDsHwxdin3lWuLdBo9srQ8VufipTYx0Zpb2KkfReSKYv
Iqyk81GHRWgNtg1Irfe7GuvNBCWSqDgi1Bx8Uv1i+IKMNtLFt0+qJwPOm9PDHY2jCnZmaFRZdBzm
JIC2gLRNRiE+JCXhFVVUc+s4XB0hgi54LgTF0WoCAG9aav4ToJ4UkZipeQbF0S6+KaiV7YJ2Mp9F
5+DsLpxSrEwpG7JLUmfYKblUZ7bVydt7ox1hxOuYNam54+y9jhWKQsG2QfOS9t+UbVOBiaqGksJq
MNG6MrtoeLYNa0Jiriq+GLbSJA9FWyXOFlrIpK5Go7b3ZVn3uxGe69FKjWrfF3q212xsN5rAd5CS
dczkR1Ep5u/KQ8aw86vpK99hiA2SG7tU/+xMQOGdet2mqL+LOO3jFYDT5NnOQWVEYWN/xJilexnC
pl5ZYdh+1LUq2lj/x9l57ciNZOv6iQjQM3jL9GWzquRaN4TU3aIJek8+/f6oOThTxUwkt/YMMEKj
B4qMYJhlfpOO2qlX23o36qP+MlRO/Y8j4/BO0aLiayJb/KhDd9iYgVa9NehHep2m5J4StFgfZWlO
CigieGMiPqalbj8oWe/EAFlbkuXaCD8XY5O/pa46SpyEFWU/Om5zsjMqhQWeV1wfseF+IseyXiYz
Dk+TEk5eZc3nQrhQUsJUrjxciyuddECfC9x0pueeo2Ut9mOBLV6oIZ/7SuZqt2inFa7iJWkfrm3I
5X5kHO5xsEA29PyLml6RlrYdjpP9WjpfIxcMkFXSrUVtaJdXsCRVceeodeIVdbfmLfe7RvDhKJCF
ABqk6ERvD/LJoiYqnUQ2aexkL5ForA1sInufq01JGTnxSwRJBudJcwYN0luR7M2+10563FJpFB2m
LCDSN/FUj3srV6qtiRz0prHNn50ZrNk/X/kSXAcsD+0Na1Ya+3gzOEXfWVPfGq+VGT5UEoEXzfqX
J3B3+2ZYXEA4j4GtpflIq28mNCwvhl5iZp3EbXIOepABVmDIPRzycnt7lOVk5lFm+2hCrlk94reA
3rvHu1M4BnWmJ2f4qOBXHKwAxp+3h1j2LX/PZJbrok4G3vCC1CYTVAmcIshfSuse29WyhUL6TWqB
52aPk6WjUhAc59alHvfYN69BWBbxFxcsHByqtrSj5st8GX+ZSThiUFPVr1xfG1zene6bX/3UkD0a
i+qzkn29Pds52vmwiRfDzZ/13YLi+x3WZqH4r2PivpiDVngVCIEEEzm3EfdtJf70vELJJlyGfo10
C4X4xaFxKlrwNZXA18kctk2V/sjd51bdN73/1MRIoqUnsNK3p7iIoecVnSF8kCFVLqSLPpCdaMVQ
zFO0jWwbRCeRmhtHhKew7b0SjkQYP4RKtFKnWFab/jMqycFcaOJELG+HRiqxoeghVomG0+67vBu3
8aS0nunLRyXMN/Ratm0cfaV9NXlYa8XUMfI15dXlcfk9dR5pCkuU8mAif/y6oynBTzb8CLfz203c
tkdXly9O1FkrCd6y4/if6SJ3MWsAzx3/xS1DvNO7PE/+q4Ibd21+8kdrJ9wJ8lS0NxAj8rRyImLF
IVdd6bHY124e6KcUEIVLTWi50hWieibGXjiBJ0G7ndJUbqShJ89grhC2GZzuvhaYVgSywjjFTezn
ouuQ1cmsX8Q5IKN7LDOKyhje8BMbDl1izG4Udv6QNqX7mqFOSPOthWCe6slX1Ftbop7I2mtjZ95P
2agTWra18MxySr5QIAlxtqvs7cibhF6kkno+Etp/OWFqn7J0DJ/hfjUbt8HkMjXFP2DuunOYIRJV
d8N4ClWKumpEG0IqjbsdsDWH3TMWRwpppRd23EBDDk7T01t/9Mo+VLdp74LfS4fmkLP7vVQg2mm4
wedpjNoD4pLm1lS64iAwXNg6sYmTh5sHx76ogu3UG8oBOkr3h3cKlzRnmxtsDhaRWlnsBXraRZWl
SfSiWbVzLEdN8WQ+6keTuAw9aNS4wiy0V075lV2AOux/4DbIoSw7lHmYuSRgoXpOm+KH6RSOp2jD
ysSWHYz5aXCBMs7aEjMcYRllYwFow5zKipdkVHTYc1W4KSkzbLKO20wZmxR7rsmEQx45uSdURT1a
Fo4TMYLqUJ8KWsb1YGwMvXZW3sVrs3//wxaFK3hpWd4HlTxPPs+GTCcMPcCurBy15XUyv0wWtDoy
CfpXFyq/aacUdTLCULQJp/YqUIkHtEGjxzGQa1XspRQueAyUoWg/zEgJEGXLApVatbSh+zQ6m10x
bMYIfae8bEqoIEk9u8i57T1s5AKNuvFXYUx/h6aabfw2y8Az+cY+DaX5QFYbPUV1STcpD4pTMOok
x1GkfFYcpz+qxMRH2OvKnuzU4J1vvxuZY24rqsibuk3dT0rXpc/C6ZtP8YSylEBYwss0M+GCS6DC
lFq/B5wJvr22xcp2nj/Y+3eZ6c91BdTAZsX/C62iMimyNlSD8pwZ/cYo61clTp+01PjSpWsUxouh
gO0BOOAx5ha97IuQQ5SWhbvWs4lr05NSiOm7HUzxp5qS7yOBY70CEFnuVRogvys9PMc6GgXLYuCY
ZFqfUqp7okRgfC+TSt2kCHJ8uf3qLwObeRR6jAwB6RUA2CLQsGohwsAd6pfY7jdJSJ7eonMRDRAS
CgKd1ll5AZdn4z/jIZ7IGfnd2v341Lp+oYIs7HBAIesUfbofrO5Ri9ZYRMbya/0ex0beeqaZAbJZ
XK5WXDiRKiP/iXS3gAdQOhkGq6HrPlRhUpMdj1nmpRhwbyvFREAoCu3XbNDrzWib3ZYtHHkiD3l0
nFbuywjHrhoy0lG2uXtydZwkdaUKH/qMJ8+zRebeUY1LnycKam9U6LJHP5AwVdLkl95IQOP0N46G
lgZfjSDiYq9sv/hC1m5+bazJHjdh0fMaw3Z8tEG9v93+xEsROagIc4ADMwFVThbDmmPpd8Hr4AyV
nhiyeEG7WN770sz3cpTZLofEfZI6cmJDoDuPpUzNt9S2/G0LWPQYOUHz6JvqdFcgC7ENOqHd1fao
Pypl1XkA6eSdYEnGlQ1yZdtDbWe/07XiIVlSBPu4q5EkYoPUjpDP4xTIzaR14riyJsbi4mB/UADi
HaKHwHhLgSk7jpIKRlH1UlXWITMou0FDem366m2Ig40zYDVVSEgjSPDG0w6hzcQrleh1mpyVY37t
68xiqboK65Xa+7JGrhk9ZV03sJ/GqkPvnt431dPSdmvqaEmKCkwyITysm0N2dPhg445uVcDRKUGl
aUAsBzvot6VZF1/yIBKUK5JZsErNvk9ukv/llj4g/tuLd/mJ4LKRwAJsJ/RD2uTjfrIHK40L6RaY
zYbfAqc9a6Gxuz3EMhlhyxIQge5C/kubM6GPQ8Ra3GquHLGmMWLzp99b5c5F8mZbxEq2LzNn+jso
o8DTrNbeNnrTr6RfF8nt7/EdyONcj5CklrvQcqoWQFJTvPRcBPTdlR4SyF0VV7sULN7gCrrgL0Ix
PYeQ2XCG/Z9Pfy6bQLfheecofJy+7aZmlWYEUI1owk0xAU222wFbNh3ufPc9rELpDVbmZZG6vT3y
1ZlTMmDitDbQJVoMrQS2KGK1L15qtaofEeuNd3mpBfcjsdNREVLS6MDLWDd0bG/o0z1UCtT1tsqM
bYkR3MpCzKO9f9+XV9ciM6NlXoCiZx8oTf7cS/OcD+JHHVIMvz3tK/vt/RV58diiE0TXF2MGWtko
Iz1TKJr/kE61c91/1fAnosK3R7xIBeepoa4I0IGT75IZfvzGviyyrA3gZ7jtDED4klnfTOshy/61
uzf+0RyfZOyufd3LZ5H6NwLrGg1N+D/L8lPnWkOCz1zwHHVdey6DDg09c9C3AQtwbBqnODWUk3Zw
c6zDWIfZlmaC5IFDviYa6miHLYbcqX4M9T9RB3r+RrPyEy+/+CwSx08kcaDOvUxQstRpJ3VAOcep
D03hifpgrELuL4MexkBQQyfumUnSi10l6KjkSF8mL3kW4vjZTSfc2TrPjdtzimvgbFOd4vU3DGJf
DvauEOKesv3OmOwvqt3/DDHZdMp2GyfDl9ub4urk//vDfu+Zdy91kbrgGCqJza+c8heLoG9LGxxI
PFZdKzC3y0v8wxosywG+NTVWBSLkpdPybV6ZL8Ggv9yezdUh4D3PigkoLy1biFQh9VjBZ+NlflI5
TUW5RkK6PLZMAjY6agLI4F2cIR3X7Ngi8HqpQRw3T6mKeIX+TAM4pJjtdOrW0t9uz+n3uny8kRhy
BsHPqR3A6cX9KIemTQeBEUU+hK+JlvieFpWneIyf1VbnrbD8zvN94xEmxzGw3b2Lw83tn3B5hllM
0h0ETcERsYEXF4cFSDUGv/Rk4LX5eaRvdKgnEMYEEuVuVGW2Ri+4ssrvBzQXljK9HiVdMLBVAhRF
kMDEmxY5MEBZmf/LLKxHGYQ7tOd/uHZ8uj3Vy9WeFWjnlbaJOGYVh49zHXshpjQwEVKIrU2rFaiJ
H2bJPv5wRuWIERnA2Up6mAZ5OJWtvAoXvQuqMh+GXyx1TZCoahNTRMur9RQ1kHvHUrBb5W3+Wxbx
QNs7TcQsCARdHHV94W4yrRw28WAhkeD7yZmyjnOujBigyog7VYFt2rfbi3RxzPiRiE/A2+FO40Jb
rFFOTQNIR6k/6h3MEiObPtexWLWkEfNcP2x8QBxUq2a2Air7F/moirpzEipx95gazl99ouO2EtuJ
V1X1j8DHbjUctvyUTW/ku7p1TopojjmlpcIpT44vz3HZPWCOjVZLUOyNDnOrECacxw/f9lGhYE5Z
wB4vHqtJ/QXL5K1rNR4ACw6SPxzRQ8NqFhX7vNW+DWCFPal3e2Hl/9SN/JHZzisSOa9hbJ8cUhW9
TfaQlJFdMzfTgChMI/pNlEz3iqP+oyUBQojJI46V28Liq0Zm+3WKjO/9qMVeKaLOS2aVbzrQX93W
vbMjgVcbrdvUrF9djZYV5ejSI+38OxnyYxsJgrRwk07hWztkr7mJrYIgX4mt/GkKw/3s9Nm4xeNE
6I7MRJpsnKD+rvd26Zm1+coM+f8XFrCB5m4coVYomvpNreKvRl9Hm6y3X8Oeywz7oX2g+Z9Gk0a7
3ePrW0dvadoChAq/TlUGDEwxvtSSkBTmoTqbQDd7VaFOM0TxP1M+nK1GPduBsalqrJkozjh5cgpE
8Xddym+ddL4qSE3tpqk5RFm+GxOqtmp8rMHlFQ0Zq9Eop56y35bquO3hNWFv4CzuhCn/Is9ChTrt
IAkilEkTMjvm6IJ4jhLd25V6P6GZ4o2TqWEaY27z2jzk4dB6bqfDeQGg4bhFTdNZ7ozMms2qpmaD
YNJDbkWqlyv9a1NvqP+G20Hw1/vCPExNbO6GtsLK11UaLwrUZ+RKNkr3TX+mHww0Jo2CDXBa9xAZ
Gq7OeuNvrahpnzMrLl/htInQK60cdwwrC3dRPEMRAJbvTWcUByVXq+MEB2mr2GUhPbO39X9FlAzP
jsLdj3hmPHgJK3jXD9mdX84CigYNeqqc0KYRWX2UudwmMv6VRN2jNCvfw1ytfc0Tc62dsAwX7BlL
KjBKRChlTvAXIaSiu4i/syqPUxDKZ9eSxXdK9dMjBZ1h5Sb+GDIR/VHSZBwaitbsbbkU2KMYHo5N
NjaPvZbFoP+FfRix2Pw8TML91sdy2ktcxv69fbMtrpw5/HNmMi7JIJ5pFyDWMWiMLkr86ZkK+V4W
00FGwTFt6PBP1SNd1OdYr1Ya8ovH9f8NyfMO/G4ODhfPe2mWqZLFofo86nQi/OIvG6E/bYz2XRz9
c3t2a0PN//5dsGe6tPnjKsO3fJL1QzQFxX0SZeVGmeJ4i1W5uYJlXLwTRCy8EPwHrXBgzzi0fxyv
Dqyom+wyAsyPx0/+5Idr1IXFfpxHgP+AyiQNYZqzy+xCtKrqt1oTPee+KLw+aZ551l2ydHMtJPm4
HcGFzyPNjtEwE0g1lzrPpYzjEG9q+axUg9jVRZ5vABOnx9AMToVt0T8x+ur1D78XY5ozPpOGPJ2T
ZWbSOXloS7/TzyEwkYOvtDiYoJbWCETScGdbCTSvfC1qLJTAyBGpzi4jn84IhZ8DAHvRDXZDOmHN
ZK0McXG8mBD1c0h/ArQAiKiPGyKPmrpvebDOBMwmhvdB9K+myZ/NUG90cQRMu8Y1vPbV3g84/6B3
Ox5F966yFFqQUOIi+Gy9UD3gCYmfbjo33P/553o/2BzVvhssR5N70ESSnh3fBqZenHwTjxxrLLyo
CNcixWs7/91g9iJEroe8rpzGL85V1SVeXo3lTlXa8bFqmnB3e17LCs3vvQ9Rhm0I+oLGz6I2Jgaq
3U4DQ13ayLYLLXowYGYaRvJVdoNn18lBuvG+4IXWFOOc1/Whl8rK4l7/EQh3zH71uDdcPD2gbX0u
K0IKOTavtV8Mp0Smyta1P/XdFkHrbAMR8qltm19xNIZ3Ej2cZ9f1q+3t1biypWYs88xP4tIhWv/4
lesmNLXMDdJzUPcPZlK+KvQY6aMGf6tu97NI1ogVF2IK3DwoFKAgRLuEMsWy4SbiZEJcMpZnvSnL
e38E+mGjrby3bCUn+tTDH6qvoJo4hc2Pudl6isQ03GdVN57ytK+8EU77D+GWLhX1uPlLU9v+z+95
JExh8/NDwQAtWx90+NrC1AP8S226j4n+yammf2+v+oWMwrwK3EsEc6jgzBn4x2UPHKJUFYTziyW/
2/D/uoT0SFSHxtTuQRsZFKLNAiqzbPep/KnS/OPI99XPAnzhyk+Zj9a7vGQ+DrDHUHiBUWlzP89H
8905t3I7FVFPphWY0t2lVfHNtLERsRF88SqQ2d4oB+TwZnA4EoOhVomV9V5mif/5BbDk5iVHCm15
FuI0cFJ9likxRvHo1uU5cJxdojjHpBKfyOG/0w2/Gy1QszC2Zuh2AMm3Ez0JjP9IULlr05nuthay
LZPn378LrB+ANpBtczvl48og/F9A7/HTsw5rbogqvDJ1rwmz4zCZB73qM2/qpr/a3/ZQgKIpaKwF
BFceMSB/RIt0/ImollyyLgNFWjaOQ/aXbZSEPMBt7GJzewdcxFFsANYeUWuDft+FAFlBSAMYN00Q
Xqy1nRKO4Mmprj7nzdDtYvrHK2WtZeX297oCbSB0ITTlfC0CqSzQR1Pzw+Rs6uUxHdWjtKJjaqA7
7Qc7M5gANvTuSejl/+KjXnlo4HSBYKbZT0K+rKlFRIiOGUTyjL3eUTTTt9quv4/KGgf8SmjAcZoF
QdCMQYZ0ERqgWt6PcQpMpMrGb9NYnUXt/BPrzTFV9TcDh0wXbNbtz3jtJidw5DrhcqUouzjHRW+2
WRl2wQvtsJ0m822rhk+oJwJ7z7qNnjor4dy8+5f3xpzIgNEwgKksZfiE0sa2mPFQeVO9iSl5QaIf
mr1df5JR/0UJ9BdhFm9KUu5uz/PqsYQxQrIMto9AeTnRLFAKp3LkudPTLwhtnOpU27lpDM04fvYr
+ZpreAqK4Z7e1GFcf7rn7bmYOHVvoMC0eebscfFt47jGfTpyw/NUJZDwiK7PuUirR1J0/S0vQHvz
qCIaadrlkzEFyl2rpvYO73r1pzTr7IB1uVg7Ule2NUUlvjs/DMOrpfqs40hpK2YSnYMy2cjM+hm0
1tbNkh2ww+dCcw+NO21bpfs8COKrpNJ2sdrcSWRBFLf+NDVrmklX9r8JcIf+MAkzteXF+6ZNUqQ8
e3TuEboITS+xvrTjHe67XthQ6lsTOr9yT5ouiMA5oKMVvPTpq8tU5ipyzGcRNnea3n5GHnot+L42
Bu81Ogvgj2dl/o+vQZHIHIrArESql2+h7/7wUwpMt/f2tc84t0z5hrOmyBLSZk9NK7JICc9dXRzy
TD4O6HJQJvt0e5grVwWz4KWlksU1vIxwLJlkuZYhCtr1CZB5J/sVAK3yHKcFeGTon6tBxofbQ17b
EGRhIGUIqpjhIlmvUKRpq16fzm2ptZS2Ho1U85CqpeYbEmbkPzGHuj3ilfsJC7H/jrhIloLOEqFT
Zta5SqiuDt0TCvBwZCccYmRKtTm8r8d4p/b9SmPoynOKCJpLYgEj4dJgoCqCJveNMTpXlr1pXX07
xfJ5EO0JqYOVoa5dhdQhEPmFFwCOYNlmF43wnbAp0UzuYwK1CchDC0KTp1SG1sMcMmWRc0SDEeh/
uTGwG/jzNX4//nxm3sWOattEEoJwRFt5epSZ2KVtfiKg2RYNNyNYuiRqdc9U1zj9174t3V/4GNx1
GrHEx3FHR1ai11vk8EV0Xw0wsnETz5Lurs6b7QBHxnNB1dt9t/L2XNvFMxWT9BF9ZRpZH8cFrRf4
SQJasC+cnVMGB0qhd3Xk7+dA3W6cZ3tyVsCQV6f63yGNRWYcm2HVtTn621mISbuDB21k54eic77k
jn6XqvZ9lpn3kaN8u/1pV6b6W6rn3afV8eOQms9Uw5hXLcK8IqrvNfgIpRZtXJpzUIW2t4e8NtWZ
lIDW7lwwXX5Vu1CciTg1PA8ixwA+PbV1/DTvIicTe5u4P+PdquM1ieRrBxbaCtAuqpezw8vHj2ok
QNZ0UYRnrSDPChFq28R9qR76zE51TymHca36du2aB1sH74OaMM/j4ikBv5cmacs1D6voaRr173hq
3PGErUkLX4u0QQpi9sl/dZpOi6k1bV+hxhyyX4f2hw+FMcTKcX7+34w8u6PE8SWvyufW0c4o8q98
zeuT/O/Yi7vBrTBEC4BUnf0uOFlG+gt/9J/4WKwcyavD8OYj0Ygz5UU1p0R+xx5QpDsXRfZoTvkr
Dswg4usVJZdrxwHAFqB3TLK5ehYnPwkrl38VReekru7g6Z0jLCE8v8i+jqPFo0nzbqpXIC5XN+Zv
cg7xJnCOxZg9ZZFgKPl6Wqfvhya7awMdZehuS7Cz9pLobPJlUEvYQSng91jL415XKuhqwJVntWrO
SFlso1jsDbKIpgr3paJt2nZ8FbL+gc7wnQ/Ip6rKlRvn6mv2/jfMv/HdlYNZoxk1BmuM5uGjnmv3
adpsJzDUwPlChy4QsklTtClQ4BC19rVoaYDdvoGuleW4A/67DItNO8AhsR0o/ed0Ent00ZLwG+pt
/G+g4xZr5LNWWlLZD4UvN/+3WgwpBbcfHZuZ07P44lrXIgwymGzmWaZ1SsJ41zgQjMu0tzwjqost
g2bb0WzLU1eOyUsfDWvwiGsHigyZmjYXIr9lEbpnLhJX9cBXiC0QzW5E73IWhuspcN9e7GvbG5Uc
PN0YCofUxUB6GgxNoZGzJEp2VzfaIS16piuBu6yais1/13J7vx9rsbWSTI6hKzMClUpsK8t5zFz/
fg7Qsrx+qoL6V48cl4qMS5sN97xwK7fHlTUFiOlSY50NBi60CpHDTXQnQO4lbOBGGeEWmdiTkcYr
7OxrJ4hOBHAh2F5gYZe3lC3KSANPkb0E3Wd/fMFXNoqp4iFQ2+xJqQ/Qp7G6fQmsYeVbzudisb4z
CA/ZLYY16bl8PLqT4fdKWhg5Obkg4jWLalMpvr8yvyt5y5w7ENOD/COVmJf53QWBiV7fSyuV5ybt
pZdn6T1m6fc8DAfXLD7R5Fx5wq7sUFJpk8yaTia3/+KdTnAgG90EpQ94RF+RHMFx3t4oUfroKl25
soJX5sZbSYkP+hxorGUUoldm74AYDM5Si+80ApEyAw6VjvaukcUn6gYrj8vv3GDxyciOaJCBSQH/
tTznia+3Tl8jaNyWIvwu3bE/p4Obl2gGOsqbUJBQ3CZYYD4Ppjo+1YHhVl7nltnXqR2sz4jGmJkn
o3ZNPu7KTsL/fIaWWwisoJr28RvTJCzohjdoU86CwUrUV/ssNK3T7bvnyoH8MMpiJw0SjaamaLDt
slGZdFp0+Ay/EYc4Aap7e6j5zr5Y53cTmjfZu03bNXEWqqkanM00OoquPFht9MVPcf5sM/EjckGc
oM64j/T09fbA16K/D5OcY5p3I+daWqWl0FGPqUOv7uPnBqZiWvZboaBImn/u0/iFata+LNKvt4e+
9hGh+1AXBAMO/2axvJrt+50oED8xyxzXCBXrLn90/xTdNheS6V+jsjZL683Olx8nGOEEqgYCHSs0
Ds69X8UbprvHcH6v++Jp1qBUBQbQAxA7rdwOmfnn9xERIUVzeonYVZqL8X1Vlu3gZ8N5NOwTmlsP
GPu8gRp+Dvsh2pbF2i177Y4ApIkp5Kxjd4FXkRNCA75pieemK/QdQiafTOqsuLP5x8nQcUJbE8df
G3D+zu920FAC8PXrODo3EzQS1Tqblv2U5d29bOq9BZFi5RK8smXnSgbURzBylKeWReU4T4JarQmA
fIBNMVilBCGb8S4T+vdB2EeCw+fWLu+tqNrf3rGXM/0w8AU+J1Iz15hPKUDQrg82dN8OdnEXm6jA
rEVYl6cD+dLZIhFqxKxgv9g2oWVkSp+kwVktdOM4laJ58G1gbLdndG0UGx8/YDgktxfMND8cUjOT
AhnMqKq92cJrqxbD2pa8EnLYWJ+jm02aqZIXLS6ZGj2SwTZRFEtUZQteeR9l0R6jpL1syk/omtxn
KGuyHq+W3u9ta/p0e5aXF/n74blrPu7QAIxY7UcVPqngBYkAH3Q3izZ2Za3pcFxe47PKLfkfSCoo
7suKdt+DIhysSDzraYQqJuUedggsc/YLcs0iOiKTdXtql9EHIRWOG5wDqJkXTBK/jf1Jy4uBBktw
lxv1g1KmzzpSnr29asx62QQmagQGC5rfJf1ZNhoRl6oSs9T7sxL7mfRGt6BjIdVhB3+s+XcAuXiQ
Sqsdu8oRb2Dp6FRHhAq3J3ylKz7/CsiaTJfzsYyBysQuVC2u67OfvtHM8BB1YXdtevFNr+NNLs6d
VDetHB8CE9tW0CG/RR06stPbP+Qy2Z9jaGJMATICk4NFGoZDrTY1UVyfnVzoT3pqmk9I6QtAnDLz
9FHk22QyIq9I8uJwe2QSAjbsx3ABuhYFZOqL7DewZh83dCtTuPpTbz27qGS80AxFbhHXgo1Zl+gP
majbaFb+KWwlzPO0S75ESjc2Hpxl/TzG1oisYgdIte8S6yQCtdnHft1sZTBpG1VtCdl81f1HbawE
33Gc2JNyzLeB2sX3IdnYPYzTEBmC9DVvxbjVuzo55Q5QlCpM+eLUjQ7ciy5Icf6iqC3qb/aYtVvb
D6qzNoziR5tbyYtA5+elSEe5aQwxEcc2XD+RdA5aVxaPTl4l+3ys9K0Zls02ixC9crirNsqoa69F
knb7fipa0+NiK7Z22JjHEeeBjVVHxiOS73LTq1i3z5oHdwUE8QcQo/73BvmhLYyUaEO0+71uymlb
d/IfmZQ1u0QB5ZqlkXqPKKSNX00dv0WT07+wlNlDFpfsLZzFt1KPx1Mr+/7EjYr+7VR+0Vo/2qVB
Ez+wSP6xUyAM1qZtvAyOVXwm7fHvcoCyG7UdSy+Y9N4blCA8ua2Z/1RiB6F3pW6eir4F8z4kFRJQ
fu/FVOteKh1mZh8pqN5awtgFGo7agSWGwxiV0f2QaXxv2w/lmxZG9h62UEJVslWOA96rm8jNgk2G
BuFBWO34FkCEBohtKRiG8Zd9RpNeXQl1rmzL+RJCmx2cLKoLiwRPR0Tcn6Azv/ihgzIo3ZyNYSni
byUU1pO0LHMlQL9SiZkpnYyHoRxonGUpZIwH3VF8IzzbSPvnafcUxtPWrMMd8Bju3Kz9ZokfqRZt
Z2I3Xkwr41+JB9DP5fjhKkInbpnQpq01DVPkI5SpuihgBRWaalqSbIJyRAwjYOV9c1U18MqTTTsZ
QNhsmjUr3X48+wyXKUUcx+fGVoTX1lm8wVXq7fYVc+XFZBA65wj3zeSMRfRBBU2qJpYXZ6VQ7/RW
fSjlzOc2vvzxMHi3z4I4aGaR9C/uUENvkqELC7Q4GydA9zsaTw2Ow7vS0tr97aGufCtwS3g20pTH
wXFprKnZPbmbXcXnoM03qvZpHGow5BbNmWMQrSk7Xlk+0o55V8zIFRp8H79Rrw0B7jaCqpVlcWKN
MPQUN3zM9DXN+WsDzRQl7HbIoK6Yd4eOIcfKfq7GajcM3bOS4hdXN9bft1fvSiGAOJsnl88Ftvmi
gp6Fo+MT1MRn3YGq7yss2nCshnqLp8tBS75W4HB87r/7ofvkxvWda62Jgf7eDItHj58Asx4UGB9y
WbfSGr0itOInjLUGK1fvhl1YyMmTXMleRfVsE+thtBeDjlJkXPpb3zGzrUC/6kuPyvvWR+B7V8ZZ
dzaQ5L+rUr6KiALzUVKo3fklmTcKe8G2yQqxMUMLBoaM88Oga/1T1of5E/VkosYGdIYSqfY+05xy
pd5y5XMCs5qvTqgAsyT8x33T9qUoM3sMsbTNi40Mx0OUWA9qGqwJAFw5De8HchYRsZKEhQELMjp3
sf6UJMljOKEj6QaPoUCNDw3CZiVsu3ZrvZvZ0iIuakpN7WbQQtWU92HevZi5sYpSnJdnsUOwzQWg
yCmf2zzz8r7LRG1LZi4BaXhmc56xFK1xF5v/oN87/sCa8sGwgRQcHYRB+3YXzSUA5XtC85s/tOZL
MXyHHHz74Fz9SeCsZstKmpbL+rUZBbIzfBGca9KP3BizrenGljeMySlxZ2GO5tDFtNuKLDncHvnK
Y4yKChxGqoVwSpaMNb0POkRJ6VgOqii3OesNZSqmqsyrPHRKtRIOX/nADIe8IjpqvEzLpxjokC9D
VaEjEKf+SS2S7CGq0jUMz5UDwigOYLmZrXgRYfhJ3biG1KOzno+vUxeeUjm+YT59ur12a8PoHzeS
At4aAmoRnxGNgIlVtmHx5mpdfK7LrPh+e6wrC0cTBwQUVuzkEss3UKGTGJZWGZ6x10Fm1pWPJuj9
7e1Brm1DXlgiBjBxFH8WJ8OtbJHgGhbhUZvHL7JAQQhSTEQRHgldtihSNPo4EEgM/a6ugzVi41IX
jSLc7/T0/0eGiwUlUbLRRSWesEoHNbMRc4l0kOEm70V3tAycI7oxS6B66MEjOd9wKqew25lp6Zy6
upv2jjIbb+epA/VYJJuhJRvxLEV39rpepfpGJn27zdPAPsAOzZ6knbSHJOmjR4RzW8gItVp4hVYU
+65wx4daK0E8lqk5q9/mGyNSip3dqsOT3Q3VwQ608U1H9QGsDFqsbifG+4qQC2shVcSbrM4pkHDm
jG+1lZd/+w1GBp6aTNXGUlsocUOdHqpq8rdCZJ6YpWt0HhmdMP6oWWpzUFqpP7Z2a3yu9PGp0TB3
All9+A0U7K3iYUJ+xKryHvKm2aQ7p+trftMqNPNaUYYQhXcGGUvwp8urKZZ5HqRuy20JgTHoy11b
+/8KJJZ0jWyeiyno0T1OZblxQvWfysz+uN9FVZSbQgBlIwJcFkvSbspVpw5tsnT9Rzh09k4NWb/O
NJI/j/1QfdWQ+kAVbS5DfTzOudOjQpd3FPLN8pfjFNz+wxGceuQbGH6s3PhX7l2KvfCyxOxKekGX
L6Amw9FMrOcYlBc8UQSH8TH5hk7Mz9YFGnP7YF+7PWbCIOU1bvkLifTAj7XC6VL7ORFttYtjTd86
lbqmAHYt/PuQdCzygaACM1kObnS2k/5tUouN35W7KSz/0hLpep3lPIVadoxKe2/mpif0+AAk/VmM
+h/3Sea6k4bCE687OM75nnv3wrvWmPS140fn/+HsvJbjRrps/SoTfY9/4M3E9FwAZWmLRqKkG4Qo
seG9x9OfL6t7zi+iKlhHp6Oj1RTJSmQic+c2a69Vdb4oxR7SFtbB/goNSaQ1rb8sPSPPr18iszhj
PnF7MWLU+cAuLAPbCA5WP5679NCqyQ11MiDMWUgXsR5tukx6CEP1Vtfiuzkp1h+/3tOLiPCSvkzR
ggfYadl3oVuDH8MbkR6iYVr1yne5aTYXtdJPZ8cgtJyDfwOtBpft+0UdiqCW+6waD5pZFdf0Yo5X
k9plr3AKRysnlO0A6SrTv7asOIB3vo8vGIIz4wsWNnQSiObxfBcvVSULRDvNMByafvpai/xIWI27
opqgiu7pgDWd3RRJNzOm5ILTcmZ5CQdBw4v+CUGE9H7mdaD3XdfX40FP4PGjxbCcdrF26YyeWgQA
6LTYIuhIVMgf70ehWp2nTh8NBy3Q3kwl2DR22npdUKNsUhjJhTmdHY2lEILeVLyWEOSJ3GnS1MFw
gPfxoeNspKVE619tXIXtJd/lzPqRdAEP5xwbtZZjZYWVofpp9ocmlIdrFWQK/rapubTCFxc8mNOI
BdJcyncgKsHEnTTWlj1FVw1JwsMc2l9KUI0OeD+fcvtYjOs2vEREeCa1BCMG3evkd0SudXlnzO1s
wL+PQB9R7/xk1NZK679Wph7fF2U1wAwfp6smVdTGBbZ8VwEBcEsJlrcG7ZsLUz/T+ySeBaZ1iifI
lixrQWkBT3oaNs69RqOjOheKWxj+FRTxnjPbu1qxbh1ngCLF67zUcFWF5pjWCe8rx4K0w1PmrZH/
f+xpm8ZgLDBVeIzTck+PIZXFIULfhNJGvqmHVTlQW/zt2010UTMAGTbgiUu7ayZxn8cIuN1ns/VJ
AR4tx/oFUNuZ4wIoGt+bbLpgJV4Yv9ih3b3tKcemxrxRau2vDNoGe4w3xlQ8fmzMz3hcTOeXscRl
/svtlUlloEtp1B4qJ35V5GSfWFHmqqV8E8Ju4JJuvq0k+2pI6p9KbdK9dpGV6dRdOG4kepJtyuIn
CVMr7iA5yJHa0QHnjjpKFRdbIM5Yc/YFjqWM/rMoT7yfpFbPWdnqFC79oJfAWI+lvi6zhqYtUAZu
q8bRvgFIulEDa0Y+uO0uJKHPFEd4i8SgeAoEVOTG3j+AE8QQ/fUU+4uyDLzMnCCaiB6lrF5VYb2j
ZH7rUBmeAnsb9OZVRTqn9a3enSAc7ZUOctMxh3I1uXCIz9gv4P4UrAnAwHctM6qmBFmvnfrmfTFF
xbYGl+35ElolshVWa9vpkDnM5+RCPunMjqMcSQqXt8END93X+7XQgsbww9IQCdZqvOqcaXY7mB69
Elq9LxRnpJ1l5/2mzdL2xp71aFXWPE4Ja8iFW+n0pgCtbcOnhDYIopzLzBbuoqL6JapLFM203aRE
wTYsif16IrffH4pKNnkIzDYF0WVcoxA0QUENICvq5Dunlq7qoNiNWnRhn52ZEf2BguobpAWX4GJp
LYWYMs0YBjnfLIiFEO9UX1JtP4N14AX+MsoicJYmXwHYi1Lf2HR3oZp9lSLphVTESp2S9dxpcB1J
18Zgv5jm8PyxuTq1FQwN3IwGLVuc5YVbNpj+ZDZNgxqdQR9iZaBAYw2X8oKn5lcMYgF1IEEAB+Pi
HtE4B50Nkw3IAKjEZQXCAjjwtomSfu67UruwNc6NRrWcdBgtWhQeFu9Mr+DKllQ0cNMqvFGr5saG
Tauuy02tXuq2O7c9HDCB5PywghRq3588q7OBkoaqf59NSJhOabfuVPlVLq39hbeknntPdLgAj6UG
BbJysYSTnnKc/A5PhX4W4NjdsKU0n7lz54SuUqA4aI5ESJN8HQTTzygs06tGbmM3k9q3LG6+l3EL
o0GXf4lL/9kEM+k0Rr/th+ElCYzbmsIPeoY+JWXB3F4/pJ2zaXR9146oVqqOhzjqHYwknxQ2JL4J
1Edl5FZzi7RQS3tlIpM/aOLHpjfv4y7cpan2FMI/6+ahse81xOPHcOXE8o9eQT6w5ovRH+77Nvqs
BeZL4MvQQJmyZw2wAsmT8WaZ/U1WVHAQGV9qqbluHfVl7uGIyqVdajePQEO3I6stDRRWO7tEZrwx
qVKUN3IxT+6IHKTXTNOmV4e90aSf6LNcW5HDnZQ89sr8MKbSDS7lTlKCu3juHzN4M5wgeq0hzHcR
j763/fzzDNZ+UtoDck5UQZJcX6WlQ4nbWdHp+UkMb0/BptS1p6b117MhTW4YpDcVSVGYE257O4N5
3ShLSutQIiaBkMxyzOvBMrapkaxjx/pWTB1k/OrVFJkrvaLFZa6/5bO1z2plR6/wvYYmbhaBQwrS
a5azds0YgdRKGtdDFK7lOTVdWTL+so3sqi3q751kwHHb3CN7sCp648lS5milhR0UXVAMt/q2ngjz
qhhmHJ/GeVWFpFJFKkHNDc9KqkcxNzVo907cQtZZbFrQ/XLRrvOhD2k2QtW81q3azceON0uZf50i
DitLeuD2XbI3peAFRaSHrO1eAYUqLuznCGFW5RS7pT5JazqI89WstMGqqaF70foqXg91bm9HO9Y3
ec3l7adIRHayKWJvjDlhguqmjfSljNJmDR2N5Nm+5H/NBpF1A6jiGvD8H3S/l9/SaUbAyMo0zVMy
FJBiX3Iotc9zA4M7slD51EwuEAkdZkM76UZ3biL5RkWYg2LQULpkKXO3giTJC21rRsS+/jZHjn0X
TX6YuZoR6JvEEAAGAFYrycnUmyDqg2k1VWlzW+B3PsrNnK2lVBpdWuvlZ82ItQ3w4C85VUFVn6+b
cPhsJtae7v1VP8lbf/K3QTh/Nsxy5+fpfatAf66Guy4Lt2opeVOtXI+RtYm5daJ6uPcjWkHj8apM
6Jz1neCLOsLyPyvQvoXrsDEPdaXeWFrzVgXjbdja95HWfkJ39j7iagmm4RYlLDeZqquiiX+Id9t2
yirAR+zV5nOe99/DIkHTQt1WTlG4jTX/TLDUky2HbpY5hRdXwoYESNdVVVS6TSHFODX9VoFeOp5M
mJRHhN109SGCK6bTKVxbI362XhNsm2brZU74PRhDYBvOG/VMuA9lOIaMnrxHW3NonZu5VK5sRYJr
QPmWy/Pnye84VHA/GmhLRJF6bSjFVRwoKzXXD0KMorXk51BTti1APWPS7hEg+dQWyp3TJWxrna7O
xsrdtpm+IgcCxV5Q3nZq+NlM7bshkOk5lbMb3VJvofX5C/UQSjXJjuJn746teqVb8Rc/nG90v/0x
tShdmYAOYIM9+GWQchSL9aiaV6nUHtTeuPbNfKtYkSAxCW8gjEhd8YBBpZDIVr7RDb4bUnnnBPW3
ITY2c1GstUwfN5IVA4+ZZPOZLC3oJmghq/41BLGzaTITSjdEcSrzmwFLKpoeFV2yw6dwilfJZO/F
htC6ejOU9Y+ETdJFzTNitA9y0r2EubKPW1obEvOvxhruUt/5HKjBXcdaZP54i8jXY5mNkafmfuG1
8pC5HeVcPbVvRwA1fgiLvenPMA7214g3HX+nK4d9qJnP0GXuNFl5pG5Cir+x7n3N2qu8Ra/uAek0
KNz2oZQgkOZbazbeWtPTzdxL16k+3+tSuA1K4ERZB+B88mTT3+V9GmCoghcbp0csWz1YFYZ43tOq
lroaB6RVwi+9BNW8GXPM+5wGZacJH7pGr9yoNWQPiQXb86njurlMLkTLRa8ZcOOPb+IzNz4aIzJh
B3kD2k4X/lLbFpGtx7WNln17rSX5N0vq1iBGL6RAzw5DDd40LdLM+tItU0JSIXljW/ekHioN3JcL
yuvjmZxxkzSS5f87hLOoDltyTOWB/NI91A5eIZU3oSnv9dxGpuISnO/YM/a+ZstqEXizckeAwcJ7
KZLaj3u0iO99tvzPCvnNTS7FxvVc6qbXjznlW72Jdn1YhBtVznu6hZNxbyRG8jUpaMBU2hwOpq7m
Qq4LOXUpIcw/Vc0vnlK/SX5mZMGup9jMd7JJwiik7/q2jVJp201hcQ31F8o2VR/tlElNDoHfGF6t
JGC4zKnblnlZXQgazqAX38VBy8J7oWfMDsbtQxRH7f0URO2VQdJ6I9d6+Y2aQk0lGPIWJ3S67VCY
zdZSoV9VJ2l8tU34jEy76DZ1ojTXIWpKl8JF4ZT+8jIoQRK3EzGRJKAZAW/yvdNqV6OlRWlLyxid
VlwF111HV5cjP01CKFyTkk2CWHOdUEfD6wOgvYas7QqRv93HG3CRQxDPgS9LwzpYHRK0S+e5AW2p
m+g5PgyGNGyRgvhc0PmKnDfYKqW5ixlwzKFnz0fjwiFeBlx/Dw0Ag2YXUm0n3dsdOXKYLlT5kKFf
urYBiKwiuxy3aphUK4KK3i17pYYDr5o+lbLuew0sXeuPp7844sdnOIbtR1XLE+x3h4ilrzczAML8
IdGrNbrP63q6BJc4N4oKLSBdfITLlMfev2xtSupy5vQ8GE59HxT+bTKTRZwuisAvrImYjSBG0kTu
myhyuanSULbyvpaqhzQP83XjtOGXqiwqr+oabVOb1qWO2DPzejeeeJ5fsmw+soUNApbWwyRR246r
tR6ZEdEQQpYfv6ZF4HWcGJUDUjrAK1jChekamiCt9HGSH8yOFtQZt6MaL4ADzsyFqj3VETLQ1EmX
dJLwztoZCH3joJba3WTczVpxTQLr43mcOW1sNIEVEdUfoFWLBVOVqQ2NIn+YqILI/k2GI19N6LkE
iYsqqqeM0jorL1n+c6MKjUZogcjXneBTcJTAtOZ+/NAU2X0mOHXnWv9R9tLPBBbjppNvjXmmmKde
OOHirSxsHM273JtcXvRpLzNRiPeWEO5aNrht468RN4kdm3l+2f3VVPIPPMT5gjFbJuHEPjHBrQmk
qgWoa7m+nT87St1KkCRG9l7r8PqSAO7R7srOLAQAyquwHCi0ZZY3zvFGtev1x+/3zAGkRAPGBKtO
nVhdHIjZjsJ08lXjkPhtsUpy+kk0bWi3VtNGg1smQ/v08YDL4snfM/5lxMXJwOeq5MxPjcOoNW4X
RJuGDuEW56EsfLeTZjePr6vwpTA6t9df4AG+cDLPHZtfZ7x0xQo0okOHkzkG0r41Ccqi5DOXyoWt
dMYACC4ItpFoAOX/3h+cWgAAZKWXH5J09m9b0PEbjRh0//FqLhoN/lnMf4+yeH1+PdDtSPrmQbHm
nWHepqgc5YjV2N+tHj6XOrgwq7PbBVCuAFhxPyzvBSdrukIe0vHQDrD74QXcwEIIKfTsfFL74cLh
ODcY3h/FfPqCsT+LN6UOhFm6JNuHTJvv4BL9nqp0zZqJ5sGx+enjhTxz8smOURHlKCAHsrTXlZ73
NCDHxgHEMemAKGlxnYsf/VxVbmwrCewMl+z3GSMn4AKgOQXPz0kV0ZAjI3PaKGQjNruiLdAVSj/H
jZ+5ljZGblQG93M6PJeS/tsXB7OkTgoQhc7Kkw4Rq/dLSZnr+sE0Yk+yo1Uk/wUC5sJWOZ0eKGeL
+x2wi0U6dXHO6wQfjWUdyO7ZV8noEDDL143kP7Wadh/l+l5LlWs9DLa/+yLfDytOzC83fJgDyMso
3D+g37oCe/9pSKU1HXgqjJh2pW4+Hu38JIGd0BUh6umLSVK6QmNzyIZHrrGrPp1qeuWDzTRFV3KR
byxyd3JXPRZxd+FonG5XMUsARKACqXnri3M/lg2S5hoK3UkVfhkG861S1RuyynstNO7VKPvx8TRP
TyLDQf/CVWXR17Q89k0TOf3YK/1j0Nff4s4nzzeX+wwmkxyClv3Hg51aTlht6N8SyjwWkI9FIp40
oW74rdM/KlHnuHpVmhBnXKotnPHl348inuKXfdInfULt2u8fAVx86e18Uzjaj1nrdlpFQdwx65sg
HfZVZHwypvnp4xmeWm3GFmwzKOyInN7ibqhqx0+Grs0e5Cn1aurJVUPNc/xSF+ULdmYzOubve1QM
Kepe8ILIAE4W03V8PUsoV6G4YxibXupfJl3/WZjyrS/1j7j6mygKr5PK+frxTJcFVy4oxuVfTDhA
Fwr175e5kUZ5lPwse5DopZ4IiXwdVoI+q3+onRmujfnFMGpU5OWHGS5qg4RMU9xG5q7Vku99V33L
xuFSBHVmMwtnC+ZF6HPRNlusvlH58VT0fvuYhX3+VcrpGpOs7s7MZ9JkRRhfsINnjiotGDiKDucH
ysnFyo91R+OWEsgP0uCDK38biAxXQTcAYBrH1egYq4+XXDz+ex8WPO0v4y2mJw9tPk7WID+QA4rR
D27c4JKY/bkVpGsW64MoDEmtxUuFxmhs7XjsHu20xnGjCLmq/cYrYPUKXV26EIKcmxCNrKIxB9gS
nsD7LeT3qS2ncdk9JiN02wB9dERLItPt4eX7bd/QokEXRmBuR7FtF+YcX7yvnCjrHss+zEJ3MlLj
2rB8kJkxvSEXoG1nrACUIA6RlSAfIKHwfl6wCNKlqEvtY537tadSG/BQ9ik2RpaX69aRRaJdSh6m
sjf++v0tglslAjrBVKQu3h/sp5KkDUr7GFM4VmJzV5rOoVGsCymjcy+ONcQFli1KZctiuzXMRqOg
NPLYBlFmutR4y5umMvPvVqJp24+ndG5LErUxDPlV5YTqatbKzNfbsX2MtFl2Zy0FKJhnB4fKyzSX
Pz4e7NyRPp4w2L2tU8JjFX6hklpb/Vjb5qtMmnBKQ8+o9K/DqCM9lF6kNTizksIxFWTi7MsTqtzI
VwaEdo3m0ehQpRxMShBJLX/mfrR/+wSIsJvUmg0UWiED9H5TlkmlGXM4hY/GGGouGsQwQcpxtrLS
aL4w1On+fz+UeKW/3MBJ3WRGbVnqw4i4ixv5O725zYLv8+jfEMZE+iVurtO3RnqVPgo0TURbqLMw
jNYsV1apDCoNoRDTxL7bx7cSovZ692WIugtI73ODQT8BbJX8jEwO4/3kYoxZq8hB8ViE/nfYsHZ5
2b/2o5O7A9UNN5Av9dicbhHcbFWhLwxtQei+F2e6ajqpnR1Ml9Earl/F3yHg2TXpcKHCcPrSuMa4
1WVwsULBbzEvJaeQ1wL+O9SlpVGrTMyv5DVquDzShO7oftxRXglXoQll9ceH7szI5FfJQCMCwt5c
5mZisw3SFrDhoTApBqZ+8KPQx7u+a7+W0JT6hrUt1Py3IyUHbiP2C9EnUODlW6TVx4S0RW0eNb9H
qHhSLZpwmnE96vYlwm9xsN5f2+BXZWSSSAwQfi4jiaqTjTy30urQytnbVBSPU5k8fbyCJ7LwEL2C
RyJ7T2KXNNeynShv8iEIS1k+xAKqXr4hi7VOJtQmG065uvPlyIPfYR2o/WOoFNtWnT7ZIBsipb1Q
6jg3WY0KFadbJICXLv4YTsXUFl3ykOuJ9twnQ32T2hi0j+d7GpwxXZEehSdTYG0WgYSpDoM8FkXy
UDUlfglE6mVd3Piz5uV1uYbD/ToD/6rXWXPBsp2eRfrQSOrRTgUDFfHv+8PfjSrCczr6N0YJxKPN
/XmldM4h87tLBb+Taw+fGsda0D0DzuQ2ej9SSlNX2cazdKAIXSkNkyo8K4/382BvP17MkzkxACkr
Qe4h2leWico5bvuhrBz/YFph+NilWrzVtCR6UKJB/f2haP05ghLxxk4koBro2CHX1/SDGjj5g9Zp
KWUWXfmiB7K6/nhWZ9aP80apVMQoOCBiC/1yB9mlXVLyMpMHKTJfYDTbUUfb2EO/JX/y8vFQp4lP
4mbLhmFGxz8h17R4V5VpzaEWm8pTokRrOVbooUq3hTPvS2V2R2u49WV9jXW9LWLjpWvMW9qSLnhk
JyeCR4DknK4uAACwoy02JsUPKXHIuzxB5zcEludkzlWjG8BDjJdB3YMFKBX5whIfkwPvLJsw27gv
pEiEmtgyeWD7UToURjU8TUOkr9pGrrxCh4cFUdt+naZJ7gXaEHkFbaHbQpqCQ42+30tb5+nOsfxh
FVjT7/seJE4satiivYMttgT7Wb6vFkNQN0/x0LSbtByh40mbBOE22/8a9XkAW4Q10QfoQ8768T44
sX0iUQR1PYoZBOMnRUQlqUOARXr51Fn9k6mRQnHk3cdDnFvyX8c44XwGWWB0s1k+ZeG0D1p9raTS
Hgm/NWzuAFVquvR7YGn82cmeoTW7wdfXdZ2/fvwcp6eLwIZaLRcbKfCTSDuC9MNujKB5KgMY1J3i
VS18WjWT+AFdvwtXyql9YiyVBmDoQEVHxGJr0yXkT2SuyidaZQGHhPeWSs/+XF7wf8QhXWxmvEco
lQg0cEWWBgMbMpRSwturKqlfSdKsb1ojV3dWSqQRRZPqZnUaXjCIZ9+nKejChSAZbO0L0xE1ZpXZ
hVo+mUkEoi+/ljr5fjDpVc/TNljj897Lcf5SWuiD1DbsWf42i+fBy4zuwp16bvcK71kTFaPTgzOH
PgQWlV0+xfKUuSB57uzqEhDi/Br/ewz1vVHuO1MyktAp2TbNYyDl68ovvc6qYW+avwPVuWCgzu7S
X6a08JzDnnapEbq4J99Kr20nem5UeSsOR9rXF0L+s6vHrsGlpPvhhF5VH+LWyFSZc2n27e00wlBh
lH3++PGxO79d/j3MEkjSOQGFVfg6HkM4lGpZwfd5bsKXXH2Dys0bOPuIJdhwIlmowEpJvDLrSy1Z
Z4/jL4+w8L3sFs0YCRDnk63215VBL21leLDHXjj1x+TP4jwSqVKzgZEG4q9ljQgA9ZCNtEk8ZS0F
6jmawxvHT7XrziAVFWh2s7ICRIJ9mrc9U4L3rCnRWA9Gp7yasqa9Hq1Ih5HVCtb+CG8ZyoqJK3cG
uM548sEy1xqt2mlw4bFPPXFMCP4+zMXCmBAvLbZ4BEQUYsryqc9Kr2qQL/xp+ndUX+nUegizvZKu
Vdeq12Z213POpuq3U3jHB6BNVgDroRFcvB9c+yLT8gY7FqQvhaxezyhL2+iRez2CZR/vxzO73qGJ
nFtWFLrwO95PFta7idqb1j75ZmB6mlRsUXC6lLo7PcWUCDHw7AFRc13S6tQg+yBbK1pBzGW7kVoA
tSzqdWsDHyzkzcczOolFRQCs8g80kxTtly6NXHVq0Ixxy67TmrUvVfUqTuzC7cxkXBOE1W4bmuGt
robz6uORT88V0Ct0BmCQp0Ry0i+a4NYQ5mbNU0RhvNc/GbLmGul0YX5nLIhAeJkE+EIchBTv+1em
+GSt+yhvn+QIJLXduGzEIb4FU7VSgs8aZ0bpIFDu9lLxaiufgW16H89z2ddIaYsn4HBAW090c9Kd
VOcJRGIj77Po1MduDJCPqPajmq+nzNiaUeMFTrVG5nCdVMV3f0ZbOhzdtk28ONF3ECztilzyDKW+
cP+fWX/aWSEdFykBOkUWezlT7NYkd8S5idNvRgFCrwOtO6XZBS/xtD7FcRHtUNz50LScxFt+YZZV
1FnFkx4HUNSMIY0UB+G2V8NzbE8vjeVc1SqI4N8kFxULT7+NQUspZ4l7YjHDopHsuCrr+inPO+sQ
9bLx7KTppeal0xNE0EpbJU4h8oXEle83mFWHeg9+p36Cj3LqXTrx5ns6ZuOtOUXxLvSnYt/Dhr4J
UphALmytU3vE2Jg+PBgykCfaaknTp2Yh5GkrvbnrI/lTMWo72w9WZMvfOggnWiX+5pTqIfUxzbGt
3c0QeBRQtk2FfyEnc2q2xDMIQidoa4iQFgctG5Sk64YhfVKV7dyEV36c7/KJO6GL/vYK/vPH+F/B
W3H4+1Js/ue/+fpHUU51FITt4sv/2b4Vd9+zt+a/xW/93596/zv/81xk/Lv8kXe/wef+M+7qe/v9
3RfrvI3a6aF7q6fHt6ZL2+On84TiJ/9fv/kfb8dPeZ7Ktz//+FF0eSs+jeRF/sc/39r//PMPwbH7
n79+/D/fE1P88w+vyIr6rVn+wtv3pv3zD13/lwA34oYRnbDmw9vxb7V/qRCom4j9wnjAzciuzIu6
Df/8Q1KUf8FRRWEBmIJIjYvYuSm6v7+n/gtsLCZBECpBUwCH7f8+1rv38u/39B95lx0KDGjz5x9o
GrP5/+3UkL/Fw4bEDykbdoQDfPD94egzeS5wVrDsoR/Rni8Bl49foM+8aoZiXc7OHbQBmks7fe9B
cAZ0ak6uFdn/6oT9YRp01NxbbPZsJq9GGG6gfowRCHWeZ7uCjZhsaVCWzUqZftAFBvtc6UR0amWa
mybJfSAnu3Aernura1Z+A0YrCPlPOn2ONB3iSH/uPSefHqpZJ99rv5o6FdOqM2jtCaAktxIeTC2S
10QGah/p/HQ5yi+BqdLHzDhSV8du0c5PvmPctnqyCmkkdI9/O6ICL36zj4gVQ3UNqwltM+LbrXRd
OCFc/TbMuRkfOaqN4yFbBe1OMm7UeEB7TDIlb7YtlxaOtVpmV05sIRyujojx2Nlrm9d3DZxsI2zU
blTlm3Gc7lTf3JupdSd+YE6r1g35S1tpaV0ScxnNxl7pc3LbjErmHSdEyi+gRezrbPO5o230XmQ0
AU0oiDPyIcdPz9L+jVzdKo+DmF4Ihbapvp3ovODBY728LbLmAAfgq2lVmptXZuomiuz6mfRs0bnR
0pnKatuRB9L+FZjFT8eMnxBxeW1MhIWaprVXo9GhWaqEr3EvTRuF3qDGHu6NdlzrY/BqwmQIr5DQ
qahky42jdFerNRSNUvkI0n5aOaXce3pGBsYPW28Qs+wMx4s7HZoi8VDFMH4pifPcpnaeu7jvvbC0
vBkZqZXm81KkoF+PxGhuEs8Gahf2dCvF/F5aDi393MMVSPHQMzddqw0bvVlJo6atdbGXmyZ9PQ5R
DcH9UMvPsdgmetvd0C7UIllLj5fzLHXRhktq3dts5WGkhK0k5hsO9TYzW7oK0/h1YnGqZhWXGSk0
7SqL/WcpCCCDmsLAVZCEy8U+aeRCEzvjriqNl2wiQvdZ2AzG0VCKXn2xF8V3nShxaWBTVmXAL/39
m/R/BQPNVE1J06NYsM4pb4OAt8Uhs1d5PTpe3yTPvX6XlG0Ka64urSUobWFF6l/N1pfWQzfc0vR9
hQIXR7kX2zEuXCNuv6QI9a1zp1qVI7Y+l6c1smub4wcfl5uw4690uA2r+cYpWdgk4xQcnytBqI0O
l/xe1u+PTysVHOXZzKCdUjbHH/GL1tPrqFm3fvNs9OMl6Mz7K0tYJxIfeNiiLkLzr7UIzy0cE38O
KsPtDYyMn5l7QGa8J8l+Po7/i9H+xzr+ag3fpyz/GY0kPt36Csxx9sIWkknFBilQVygTJ3fg3ATX
aaJaXlsOG7mwb6Xeehab5uNh3/t5p8Mu7uUxmZpGjRMmaVt71vw18vPYbTntlxw97cTYs5yiLCNc
EhDjiwkOWZ5UUZvDzaFhiXr/GTFbDrb/PBUWWdGwbGnO5PQ7HIMBIuks6D1NT57zwNl/PGflvVP2
96RFLhwaTZab0OH9vTOAKgsUvYR6xnf2vdnu9bi6cnrMtngeJeR1oyN8oyjBX2my75NmHwf6i3i6
zI92NXmEkk1OgexzJteXEEyKwHm8vxVJ0P/ydIuFQlJSCkaZfQftmO7m0j3cnBxScZVVsbHvuOAC
cYvF5bTV1bG4+KLOPQAd29St8IxVe1lidWar1OSQhLDdoBlbN8CWEnqlx2biphTHNBbWhZf5M6qR
IO6dm8axfzbSgMmKMTWTHdrunGt/abn9DB6ELex8jZUWExU/EYw9K639HMGE4EpT6WP/Iy/VuLET
hYtklL42hEDrLplv5Ea/1rgpc3FNiFs+NiNv6Mr7IQQom3WaG+Rag2KH6OSuul1uFtdJhPCClVLT
twAGyf26CxVedACzkrhSFKewV7I4YuKqUWKbhubha1Hys3BSwNqTl9idgMp1p9/rVBJXaMl7wooO
Yg3E/3TJ91avv0ViqrG47CAPuFPCaWOnyvdSRx+FZ6rLt1QxHzM4+Poo8F1LXFaIaz7PRnqf6uZz
Nb6pJOPctONi6ByfeK/YAEPfEy2u40y6izkecpCugZx+ngR27Hj1zFYyb+iDxlYel8y4dmTzR1iY
dyDfWGAxjNjER48Khu3YC4qqdCu8fuFzWGLjhmLpB8N+pnO007mGnabftZiWv90bo+cOVV8GoN1u
xHyPd8nRtkcOb4lkCr8duBKuo/f3b3GHmNXT8ec+PqmUbE8PA4cUy0EZA36JZYBu+9U8j4Zl4uHg
cHV9FriNRpBs81WZ9JxYrfLKgEdCRWVv2vGrNVgPoV98qcTNJZYimuc3v5G21sSGEYuQN91Bz6On
STPnXR/hXNbEScdlU+6R1YDT0Pd6J1mjztC7vuVIa9OS1qBdX1tJ2IaWlaZ8fUcnlCeJZRfDCMdz
yKZrWSp3RRTRk6vcBQkXahHxhnN9Z2bA1ITRQ9TwtZ3hhYFW6RpWED6sYm8ZxvjNQUlggsdN/Egq
Vlt8cmfReKI35QF5mP3I9XP0GOuKuzLyxdZv2IRBbz9kefolo1vZrQf8oCKVH9OiucYERt5xc0+j
uS5DgLRg9EMYUMRutoXZk4Lqm1QYm1ppvKqun4973SjfBt0kc5uE20G2H48+yejQOVyZj6nKOZki
PLXCcZ4ngmdZvBLhZdQauzPNVka9KVTj7ji8w+Vl0fCN+1CuKqu70QNxy2ldvj0eRlULXoW1GArc
NrN9GHgSlwbgu2Ti1UrDj1Lz2XLiyJc1y9IN9reG7tjjF5A3aG7Wj895HV4d/4Zqfsze3NqVct2X
Ug3GXX0VVkdBWNoVHmXiBD/HXHUjWfquzV8i2yEPwIHjZ6RpyLeG1Hrm1OxzSNUlfXDcwlFxmUyx
8XHGXPh9CEx6HbsEyxQMAK6eSrN39GIcNbY8Y/zSGljE4zEtVHkSYHv4N6VD0AY6LKPxqy4MBY3K
kZfo4j8tjeRD7fNS+WqMeh0N6Pu2bieiCZ1Dyk8HIkyAy9fx7LpfB7LyZmoSb4brumzM5+PJjrTx
pi7mtzYcbjK1hia6ZeN2vConjT/XtfZUW+Fr+n+YO7PcSJIk226lN2AFm4dfG3x2zmQw+GMIMoI2
j2pqg+7oreNt7B2Pwmt0Nbo/+q8LSALMrIwk3c1VRa5cObfjqXS7kz90DSUx3zTLm4fGtBg0RH9f
hzWN2g0U69/mrORITUcj0uAisx/q4USpsEzcntG/n/n/Uf/+X7fm/9LLX4uvsRPd9/SfG/h/+X/9
d0LA/8Iu/4Yc/O+7/Kf/+396+VkXg/zzb7/lv5GzkHX/seW//dv/bPkN/x9gyumn0dMwnRg3xfGf
bT+tPb4pHMp4b9D0EKT+ve23/gF+hh00+Ej8D/80JdP/7/qdf+jkhVOSmjdQ6l9F4H/Q9bNkditg
/kOBw0CIkQDOUwaLrLcyG/7X8stAzylBsOw0duLZZSVZLZ0hthuLcL/W8rW1p5HHGmoJVIDxRSqL
0K9Nljt9Sd8tzdHve6vuoqDbqFg7X0uG2dq11aUcgv7OK8KKF+eO4DINJXfx73SsP5V2FwQFtCmg
IzAG9lwAfTmfNp8LOMu34SGwFTEgrBNHur5+5xUHqirs73R18zOyMOsOdlXHIAsPgd7FhAK4/CT2
q5DFocTbk3FRLrEo210+2OMuqPR+P1aBFs2ZC9gCIPfrYGVwS1Yffp6+xOih+94fmkR5hDX0hfXu
WVBnshvywB89eLyytk+w647L2v3u10wepdb+FDNr2o2v7xZnrC6+Z4z37lTBgFgtVhTTFWTvw7SO
9VF42QsNdn2XL7DdDTFHBnBCUulMbKK6nsg2IHDE7BQX4pDuxx6cCVvZdWx04gdGniWs5NjvlQks
y5Z1noxC399IL6e8wDViuBJQijmzUiPKz3XWf1ga8IxB+nPsrOkh2GonTis3dgvbfFb+R77JKnFy
oBpd9lKyzn1sHMZQ9aq0KPUKYwckIzQgKEadFdQ7x9hB+xVnRCiR5LX2NuXl9G3SMa/Ds9YP2bFw
R7XrCg7RLUerH8hpGZdBO0k3SDpjeURuKFF8ZHsObl+ginJY6e5yV8j2otWe9dk0oNiyZeUXLD37
LEUEgceK021Rj1p26Ex4P2Mr1Is361WcjnoaOm1axSBiJPuwV5iP62tX5HFmH2WLFzB18+aUtbq3
nzql9lqTvTPP3mMW/z2227PWPg6T5SZFN34MbfaxTmqXsTUbjebaMgNjFqdN/SHrm6MPgy0MKnly
RyfDP8/CoGfVFy2XHYgWMM5up4sHQ9ZZqLNB5Wi8rrkhpkhN1DxaebYzr0JtAOnhGoUe9/UC85wr
aKlEBuoZNgD/yXRuaaAFL4Cl8udu+Roy7WtaDqO3Do+paUmqZ/bb2+3cUSmFmFt+bHUQM7H5Y2vb
A/t371ljXDwp29DQ63tv2E7dlB8HZ3kOBnggWl09ZgKk9QL7LlzqNtEa8Vht8/s2N9/a/DMX9X1W
22+pUzy1Y/m6OOriCPetgP1dTb90Hf3DWh+M2VdxrTPpyumDK5MYOTf98sbyV5CLx6DjOi5PwH7e
IEIaYR9YXcy+cB2ayn3k2BjBP67TT9TGS+PY+84xo4VN24ML1VziSC/LPGRhNcwVT6U37lU99bHv
Vvfe7Ny7wXWZizcnt15rt/09TO6jOxBirBc/fcF0qp3kvrTYSXLbkTY9n55qB5iIkKGTjSfJf7PU
WdBapu5Pvy68imIVJ+FQTS7um11TgZjYWD2HJcNOL/dpZoYWjpbjIEyKlmLd60p/GJX+Vq/rjpuY
j13g3rmaCaYnW4AHGuO24yNjUCCbhzbvFTiCPEt6Dp5w05wO78ayhXW+HlUGv8AuzD5qxumVvNMu
akxnjOBtJm3e1Uk+75dMeYmZBmDQi6Y9FqIbj4vd+HHZih+i45Vy9KWM0MwegszhENbWH9mIDOXn
pL/QyEueD//XUuLq73PqtMo4CI5H2SaQ+L97XfVhILsqau3laGygpqZZXcq+OkIbrOFrTW2YGdPX
uu3k4lhX6SzvbtqVYVYwGjZ6/vHofdeD893VJRQGwzuIqXop3Y0Cae5PEnxV6AS3xCB1UsiumjV/
3rC+bsmLtclhDI3e/J2ZQHWNLv8cL4vvrqeWgKporcUPW3ytstheDXe9TotYogpYJE1hHTst4QGz
OXyysQ2gIpMHb87SxDU7GO328MzHwNn1Zv2sFNgMf+0fUrHsbbl8MKx9mO3m1cu0dJ9nlQwnFiEX
nTm+0I+lM3c7GF12qN2cPK0r2f0oOzOycjsuBvpjXriehcIsUaOz7rtsa8PAGbWoyEtGk/7w5Hgb
yXF28QEkVe68m1BWBcaDxnu3WazGBtvK9m8FmLWTxpoUfTfuZcP216Lmb4EbdjcMHSXpdGkrx/iu
ne69tX07XNc62Ks+lc+YuX76i4ymzkF7zYuAa7v/teUBFBqzerUaEQsi60iTbLS9KDi9ZjhMI+Zh
I7f/TNY8hQA+fik2gU6dcvKnOT3lrrarh+Z1niFpkyMfS89+LALnoxUgjhZn+t0y1I5EatmXLqCl
gLvz6HkjCrWwn5XU0gd7G9EaZ3nqvFxFZasVJ39OY9MGcOMDgNX86dlZwEq6k7+Eo+vuVsIZltvK
MGw6fafBnV9HYyC4yplDB3RhlFolSseqHXhb7Hj1OHQa3zh5zbRceQIzhq8ZyRqRPoz8scWgwrZ3
kg1I6dxjtSgWEmiKLNE0+7NsrCHUlUvCVgHTvck9HPnuD0YvKxpnfqc5s4yMIb0zxdZ9ttrAElM7
Uko4NBJuFnyPBOnd1SJ7X32NvKx0qq/ys9GM5akxcvBYdrJOY9R4CzFmYg4X/48c3vXmJ25PlA9Y
rtG8ibOT8+QLfTh60tkOfd4/bMDHVg9blzK8ZKn9Q29CEaJ0/BDrAHdw5rs23RKeprOe6dD3XfbZ
7gODM1Xkag0L3/+Vuasdb9ukJ6QA7K1tzvcT7KHDtDVHZae7DTAwy8S+QZCaAMTXdG/B1NWxbWbz
QfXFnzrtGWIXc3C0A2Y4M8bsIN8+hdnusjb4IrnLP42AwOS7meZEsbKuHxN3u9daw0l00nFCwTv6
YHfeA5soAcwYWyTrHkEoP7MmMx4zYcQrH8oNiCK2KnUyi/aJ0Khn6kPmK0bDNIil7mT1gndrIAHF
W8yTy9z75M7c1SyCHpp0Oq2FMeyHzTjaQ0Zz74GcI63xkh3owDpAw1Wwc9f03ZONm1Se8sOptj+s
ze4jJ5jvmd3U8aLVfmSmcLjWeT9JzHoDwzfOtNqPiaFAkeHduHa5e1oNrrphCZrD0HTP/M7XpTer
KLeVDbnVi9u5IopDa6vzuoTa6AQJKSoX7gco++u9ykHBu2O6xgxp6oSCRPCY5Fk81CdfjdpDrp2g
DBs7TQ+m0HHVSEudD0wryJgoAvVclx9lrRMlMbBcZMINQZMLijDdSPXyKz6DA9g5ji9jSm6kDv6p
lCH7uePJ3ORLWfi/8hxBgi1Mii8959L3raM3LvwEudUlklMGstt5VSCNcjwNeWWj4qj6sJVWmnTm
oF35NPd2eZ3ZLKHaq5HCYPpnm/ZBCLm1C7Ts3tducXii20JrSTUIRc5x8aGELYlNC/2z3domdERJ
47Bh/DTsWFgVVWapBwdnBPYgV2Ekuc692ab3gpKAJ3RIwwxWQmh6pR9i9ZzOgztaMUFuh0k2xRN4
SQxlWCKAWmHk7Q3nkAlOP8gATAWbFnRF67RXZh5tWJfOq56X3UlKJj3YOkKMLvAZby/HxH4YBpqV
F5KRFX9qOGRjQ8e/VXvBBGO1+QFTUyyH1pFlohUlsKfFeVHWhS6DOI3Zd3Fe9k+j6WqHxrV/2cH8
zp0yRCrj1us27U9RcABNeavO/tghHZR3s7X1HH84OJbaiDyem6sGh5ZLuzWTlQhiUidAKQL3q8+w
bz6DyqsSyekW57mFIcV1Ae4JHdSQuZ+tYbouDJ2j/rhVHj2C6FKGX1pzrg3Mtbd3fciyNhpIr0w8
T+PcMH8bnAFx3RqXuYfeN24881C1j7409bMps9fRmPJTQfFSAj7NsGY990arjvx34BhqG+uj1V6r
0+2uMxUbb2NexEtb+lHmq7sqN6xrli/LkxytSyN05zA581MFN/aQr/mvmdRfk09BUmytHdXlhKhe
ePMekMNFiC2DA5e1F28InJ0eaOBCy1HSR5o7bZZQ7ty6iTafrmMak86Xy27sTFSfIvvahM4rWpKE
kNsI4aPXfuvFAKkq7V8gecNiIzwrXmsa2TWV53XUnle1GveqDHoCrp8qs+8Qitv1mefyDb55eXa7
9bFeS5PWty1Omp6Nx26oQMXZQPk9Vb6YWkXOxGhckUX3qqm9579fSv/LcoYjgwX/SSOoJSksHSlv
Vj82dlWPKwEuNJepumyt2aPfp2h3w5zROK4nBIHnnpr3nkNJnNPC6COoF6HXmjudv/WQYSFI/JYQ
zPzWveT6MQ8a+JJW0N2lOAnCQZfIb3J7XUr5VHteFTtul57mmVZ4dhlfsdN3nS1nuW/T6XnzybdR
TTQY03aaU+9+zpzinud/MoyJoYb/iuyzPC5+dkeC/dHuHJ0GQlkHgsgiKFTTKV3LPsxnbdjn7ABH
9qSZce3wMsN4mvZdb6z326i9dP4277muuDLS4drXkAOcEh9APsnsgIGvvs+LQYsqTlM4sO7bbBld
lKngalFj8RTYNcdosSWVwbVl2Zsba8s478XGmJrf9vT3i0W2YdrN9kkUxd3S53RpM5fyYpTHqWiN
ZCaG1mo3F6cjqUJdxQghmwraXVOdV5iPc+Dg6FoSsv/6a2tN30po0yOj7R3Jovlu2sw0gu+XFISh
HbMbiWsiTpGnGDlizsqZPQNbPvz9sqzNc637r0vX/akD0UWKDjfuy8GPXQaxd3+/LE2j9oEcu9Bq
+WUyA+FPqWW5aGpaYqfMAmxw2nwqb18s4rzC0lnNeLPL4mLIRsa91AImCLp/IlkL73BV1uFtPuqh
ld/Tk/cqL39IF3W4tfz+jnDz4setFrPL0orqemuezVOGHjNuUjzprAXH42wGeFGpMSZ2KN6Igzix
03sw9H76tcgCg4CnDRH3QHcEmFDHo1mOz1o6NTHDt47WRVdYmJuU4YybfrSOmxgt+NQqrb57wg2n
Umt+BWM1RnmxSpZ5uPc7DoejxZ7bbnPN6owu0EbFXN8NmrAf8bk3nBDCi8y6G05yfEtrL3vXSR2B
ovVe66I4buNbsSwoQWxYvGqTcMEC0yX9/ZahsrbD2rImf78dp77dwUGI4EqkZLn64tVsRLHn124I
75vFq9ic5tCTXhj//ba0CnlcVaP4kRq66Xm7N9q+I37SuvY2mNWBn8aGvIlbQU1RBnUgguYevKYu
17iqljXqtSmIa6n1Rzagbcp2f97l2JTDFmnhmlK2EmSptQfJ64AwYNCXWsb04qObx+y2kD0SyOfV
P4LKKCP6lu1RqLw4aNafRtycCJo7JZ7Q6/2cug+NrOxLtdVd3OOaD/UWPcpBuZJ5aZxSa6X/JzmQ
uNbtVcw0ncaCCmXJjoe+Hai4gYqGdeeXR1MOtOpwU4/SNd9WcFzge1tx7JxmibRayXOR2r9WIJmF
s2anIQFz2Z+X2rq0o3K5KMju9ZzUjgTWi6S1PZoD0EBHcq+fOxC8H9ak3W8tj5DCIRQHbPAbW27v
K4E+tmXYJgaCe0tdn18LUevhZLXex9Soxz4w7vxJV/EGp2cH6JkbARLoSz70CwZqcUzrlEMhIP6h
bJvPYaTUsIsbNGyA+MCilUOvl1vKu7ec8ck2stOkvEerCxEVqz92/7AANf321PTufmvWZtzpqxnN
w1hcKk1M4RxI3BZsVF01KytDv81foG6033h3QiQrsffdoTpN3vKb+Vn/soEtKjTwzvY6BFFXi21v
Sh2rf14+Wk6txW3mBzCT5z1vI8pmW8x3cqve0lIzL9pISizGtxAicUtjyymZ6lbiZ3l6gqfbXysX
aBdRyYe0yeD05loepUzRK5nm15q/09WLnQg/rYgyhnCVOhK+F+zaHIBKvOCoYs8pIiXQRKhx6mM6
kYa+miUHS5WJ62DfIuUby4lbuztMjT8czOGpNoz8YtmpOK7OupsNczvXBPdC1+ov9tJ2h2roZeT0
bKWM3jRfuCRdNMrUibuqzcKKx/LiUja+ZHXpPztEAaCTuaxiUuEJOw+X1K93mZOaSZ61aZja63oZ
Mj9pf+ud3j3OTs2sxVDgy6XKD1uHTtqNv1dDsj9q4dQdGufgie1O1/FINYhwX0DrIhvcsdtYb9tY
5SditGWoafkvnTrtszapv7Gl/5pTvDO63TP1qmuxWw2u/l6JPnQm/1pmXXt27cyEV+Y4sW/YXyzx
ZtiZOm1PeuFvCXxW1DMqnkL4sktRnIkjKc7Ysx/G1OADW92LFLkC+eF71T1Upc2IjKnSwrxfEbmK
HGKvsC8mF+FnXtpvvboU3ooWZvXO42x3zMDmsChN74Gg5TBl9HUUGkIXGjJ2n1I/KTcxx0Ud6Vyh
GHsxabZ3PbGiIbyrkU95j6I+uEeKREZNDaVU1szPuDpPndt9+a3RPoDSBWJpIAEpb9QT8AKAkfX1
sK5IsqmeRnaqI3tWwzkdN24+t80P1g3+pYbFhMjl/bBGYl+0IJ0fJ2HKiynFcay8BQ75wC/qmemu
9TlLDG3zo44dvqickMQIr/KTblojKW1AJcoumbpm+6Zy+zgz8HUNLq47/TC4ffqz5NMydTqVelY/
TuyIXowxV3tRNkXiYRwMl1nVFxiPl2wGF9zn557kkhdeTT9/L1q17BEYVlDfFy6Wg5VRhliG1EJP
cFWZtEyTN46HcujwpNnDTm5bFvlsEzzo5lwjK3lOaAl8Eyk/t1n0YImCXeaN6jGdsl1lVOs9n+K9
NU0seZjFD2d02mT5lRaLvQuGBTMEpn1jC+bEWb3HNufv1EN25Wcc6Rdzb2errAhbWewLf8pJgirq
nczM++JWwKaGHxdG/lH5ZbsP2Em3vKo5B+UWQ89fjn23RbNScyhLSkRPtQ+1MPOd5wsEu5ZKir1E
dLJM/50qzllLQmkOZMv2B4NqlWfNjvXpMq5rWhT4GbFqHf3OsjaMBroIuyIFNOoAJRRsapdFe9bZ
DYiQlWVkDnAtx8nepWu2yztTniujORL/tpdtJmNV3wDoWHdjd7b8KHDnZjeTehvpxYQGivEpTkG8
GpZzt2rUq+vcXr1cfq+r+HbwfkWtmSK15e68K/I0LEftmnZUBmrRX8hJTxWTANT+dm9p6T0DFabM
5jDHwZz9NjWSa4OqCTVTDSGfQC02Gm/X60Q6q1xcZmTt/brm504U7envl6Er+QgHBlOmuQZRvax7
R2ntMeC4ZYMni2VOa5Tb5r5a2c43jO5QmmUb5SNlvCTrtdayGlK2LPf88FVo9dlX3srr3BXD3sSo
A7cdMeu6jn1xIHqkQnpCjDVXN4vkwmwbvZqup76YJ9ju2867LaxuzlSFoql/oCgNB1rPoijv87xa
Hn1mP50+jbEwRo/8dW836oWeiGbANLJYGtB4P7SblTOfWtaceu2jqn/gCnNiSxavWJu6ZAiGd5Cb
TXjLWIpKdv5449o1aSv1oM8jW97Se6taRGeDwUHsdjW2HJX6+8p3YdWvMg3NOsjjMm92xZKC/98G
lzhNWvJ1k3rS2MrFhlGld0CLUDGUiwm4Gr8YomdIKtYfZIwNUEYk+3TcjezMtwGU1NGiWfJu9wiG
0UWnypO1FwCFzd4YvkHVTMjX7KMxb62YbS0/YjIX61XTXx3zadTank+m+iQk9Ur45YJ71vCixfe+
N67bI7kIHx2L8uHA5e2mGjEAmfGwUa/4jaPh1k37WDbTI9EGDbpLqT8sJhZb2zo3VvClyuYzr4zt
rOr850zNl4AnL0LdvIpZmLuFPY6wdq2F1GYstkOwUSPXTYHJCCXHacbXIscXy9x4YFr4C/vRLwEC
Ogp0wML2Vs4cvBNQfkuQ/lPZP0bu+qvmZb/nfh1Oc9t93/5SYPWOhv81MmTkBfDaSKWPvpmaVw3H
eFjzXiXt6I/7tskGvg3KWHgdb4d6bbzSiQOvDsK1G85axzIAzmnyP/XlZZooSqdnVRoyKtUQFxho
blrrna84jM2ckohql67fPrpIJqmYnetSb9SrGXsVPD/K4qLsWbytc/exJi0s1BdWgRt5y7Rj8Y8L
8VYtyLMv7PnYpRW+rpXYMASafMmGXQeUKQlm9fr359Lq4VjeesCcVGj84QyPR9DLhT+oY7WmwO1h
/G99IO7LoYqIbRCMWKsupIx4oXx7mNT4zOrsW01Od2/m+sknaSmq5jwWlXM0HAnFX6rdUs4M8Erz
rE0Iz0Lju7EwMTLLN8v09bDb8jZ0LATtvktGD8lpu10SJBOUTvlGWgEfye7Fzev7ZtWuzky6gvTX
H7kTlFFxtVs04zHoH5zC3ZDAciwsZjuFyiMlTaBglyNavbevYEvg+TrNlhvs16D43dXqXQvcfTf1
Eo9Y8CEBF5PfPlDHDs1HXWbfnU2xLIhLqVLf4bJ0kRGXOub+zB8ae4hWl4cb9/QfM5PPS+DAzxrN
J71z3lzN5nfC10o6+XGqC+PSecND3UiMzCUzqs3mwtfl9MMPxjsCorzdKuYnCWg6DKat3mESMiK7
Tz8sbXa5Rz2WCM3xThM9U9PNfxGLFGfe8N7w+709UdROykxo7Vpmfc3Rm9GCbGYXEU1B7C/etlu7
jOy4jJvG0t7Ip72Nj1L3ULvbmz4Wr+ZDx+ZTrA8rIQJi2Bt2tvPswTt128JAlK43L2t8znht8sp3
Yk8zv7eW+YPGpcDauRVVzc5yqz5e9WKMa09Tx3zrDX72vZyVywmG1OrNiqi6zG3Pk+n32IWWXcMw
cSnmd2kEY6JraMM5aIj63h+Ln52lGnISprPBX15pXDIna3dlnUVVyxbCMlSEf3nJqiP/r3LcC6Oi
XJoXFa2lEaWbQrShy5sK1cZm0xBZILyPzOxxdFndcV3sPZ7u37mzkJFl4DbUPIRn95MaF8+WpfWh
r8tLhXOWaNwSQROdFQ3mTBoEtLc5d/jkF+W5nhnn24OPnVwRbDC4r8M2bPi3NqIzSr9Mij0oOg0g
UmTTJIpgrHdDkFcRTbjGsfnGoqo80wcHXv4yGEZ6QRilYN/W3VQZfGIWHizsxvlOU9rJFMW3jX8i
qklAP42q8i4/s0Ddu+5sxLbNKbcYzNkrs6Oc9tz8ABCxP/NLfDAMf2lIyABR/DE3XbCz65Hp8UwV
SZcXjXhSmcGnXwQPynBbty7cqlLcMjDMnSV50l28rKHN5oiPzuGU9u+ivhkWR+sBzT5MHf1Fv6HW
Mr1IE5H7xy3Qt6M7B2/a2LrHbKCxm+30rm98PHrbctJravhC3q+TxUioH4t4usHF0syDzG8zcRk/
C685VLPoYsYfx7p/s6ZFQ5nQeApnUTMJMXTGgnQUJQ7mVW/Li6b9oHt5rAI+hDX7GEuzK0nEfnII
Ggg92idtWN+DWbyzFPxVFkUa2oyeS1ceqzQ7SzP4s2k+H9VhvRNiZKn4EQNupITbRc5MDkquk+fh
ca8wmWXEjk+xSXzjGYvcEpNJx0AqTJrZu9eJl5OawDewpVdzzK0kW10GDlYa9qvZHYd0xZdbuyOb
NSXnuaPFauPPGFA2bVNKDsN0ubbmdmzbpooGCwPErOkslPhuDRym1WNm37Hf8HSWHR6KxWKRpEFB
ICH4SeusORz6VezssTLoYeshGrfiuVXmGJtfnHLM9yZ0k9Z2h7sMP26jlPVpkOyy1cUvPR1+Lph4
jtylGdWC8dEMgXaQjMJs6VtnxwT/IaxyAd5kOdgKsgW2WCGTqqF8rJUyjla5HVefYpGdYRM1KoPZ
ivuZdaabpjQ4W1SmA+s9dskescn9UnlWmdRsn3JI3azXPVT3WR2xATBoqWpyazw1nja33PFYyZPm
orP0MOsuDdRkuitWS/OS98BQeegRn8F0ZqYsG/eloyrYXWXSeKe6XNWb7TZPhmEaYVA39+XtzXBT
hKOejOMkGJARJHOwkyHkfXCrvfS2MUKvmxDH1FKc/36pp1Wd9HTnovDifMAQwxQpSju0yrVE92pu
IhOeAa0sT43XxUbLMMxZ+zLhD3MSpykMcoyq9FUUGHx7i2Nhobv03GaLfDt4xflVP0jhkKkyB8xO
st90LxxrDL6OfVDcAwGZw7uu8dklyxqH9afXeehfN+lu9/nkPHb4j2JHjWskmp5a2vTbt0lSnGV2
HUR/vzWlue4nUl+Sv9/6hnJCO1t/g6EwEum5tGkZUen+8nkbAnD9V9YR0qj2upojy1Cdu8TauLzb
t2gk0/OOuRd8rbr8sZm3P8ho06OWc1To+ptuLGqfGvx+7KOWYbq43tXU2vlNygrMvb49tqUxvwm1
I86GksYwlqRaF3a4+qp4aDfC0Sc8Fnz4Zo88wQBDkcc4geSk8W1hDDL0oJUFUPkif8kJ9Nq52/I5
Wc2JIDB76F7EK3OB3dr2BAyX6o9hGA/+6IfCrc5zV/LJqW6yYVA9rKiuMCqT1aKqXFqmy4MjsKey
Ypbb9lHTZSRGc0rShlkIu6dVlGXDErVRYG6/0uFkDbUXtavBNJP3V9H3aJm9N1puPlBMHACruTO3
GRfZ9N4aCgvrxHXuGBtbdxVdun2sGkatjGep2sI69auDGDnM6Y3agxks4Ov9bLdwTTG7pkwpO84L
xQnZVO+qLA71SjKv6+N2kmJKpl6P6e6bvTaXTdhVw0/0yQ+tYp+OpMxQ6Qzil86jGSurw6R1L6X2
p6WfYXAe5Dgqxqest4/+kh3cMrhsnd9E3ZT9LKpdYMghgUBrRaiF/V1lMXMyfexp2fPqwr7EleKR
/zO8a7NV7DlGk9YL1AnC6LMoDXpAcZvOZFzP6KdRO+R2SKoOSVY453rL/lMpQAl2WleJWzS3LNEj
RfJAUIHbxBQ6aeSZU2wSYm1m/qc5GZ+6OeWYW4xk7K1EanKX+eMLp41MpqTRhiBJTayHwqZOb1bF
xLXud2XrXst1GSI5yrPwxZ9+A+m3Dt4fkkWtSJpFGZs+L3Mg1WPZ90Os5RlGQNYVs/ZtaJ17ZHad
tY5aotJ7SLK3tfXBp5cLNHEEL/OTF4Y+RYwFC12QyOdWXWncgiW1Tl3REP+UMbZni6S+CmO5X5TG
vt4q3xHkflEs4E3o2ZabzoXfJq7DOVFXcuNTFbGuYnjDIcP3Ns50DM7ma7sgG+wzAmsRlkge1NN3
lrMuO+iWTI1IwhGFy5YVy2B8OMGmVRZD26awdrrsp70F2yf0ajvhpcclaFaMGka26Eyym8IZLX0Y
Nlyc/4+9M2mKHFmz6C/SM0numrYRijkCCCCYNjKSBM3z4JJ+fR/x2nqybmvrfW+wrKyshALJ/Rvu
PddCwDG7IJxCu/qYq+JjNGsitFKt963o3rSLuw5Kmx9pIoelUwdXOy98JcpmnxLyNSln2fdGr+FY
PpciVEezSO96q2l3pkm8z4jfYm3iokUYqH83XW6SPde/OZLqV+uDgz7Yd+bAlzCyS2alU/4dqDQS
rXukmnjytOAyaxmb/8CbnptcbPtoPhROKHw2yoWPhqQ+NmPwmJRUYRFjvmqx1yakk+CNGe4YN4CJ
FTz6XcCTCyxBw1eznqgzXjynYuiv2X4sch89BIva65SjmZTV8NHQDmLNaD/DPSJ33ilqSJ9kVVPP
NGyV9t0sw41KxJ8IRRNS4ZBHX7R+plk4h/72RaX5fRfYO7iHT1Ynz5lTJ7sMldfaTu7o4W8wwB5J
TNuEDSpJtm0xf3v3CeaMpXGmHjP3rxFYd5UenpsYpwbVUbc1K+cYkYXm09/K1W5uyMitnELfuBpl
CJP9FbuybG3n4aOm+JIyoPGsYu07ZcDXa3WW0lA+DG8ZGP8ycz12qjhD1sxC1konxBB+5DqyAW47
obf2BvVBI9qMBgoWpRyKeC/zvVJ/A5/Xr8zeQrCQhn/oynhRreJYyPiSq31M7GFjiJehVLshN7Nb
mNKJViAxDBQd4WNJ5pxSlm/3FkA1ta+zslglOUOrMI3ioxoopHBe+5Vw2rPXxfspzSNaoP6LmD8s
IDX1XVAYr2mmK06vDI588WIxv8hTduSVrhCaOvODMz06iXx2epWC8skRfFTVfmS6GztzuEPLxiEv
lVq5YY3Kofzh/4JqPymrY40taRb6WQWmybSu4N7vjLd+WkwuFjLWeWRIsGAmlWWzwU1vQJ7qfZd1
q7iga7Py+6HRvA1Y0UM5Rsg2Ayr4MiqY9BCdOKfNG5MLjz19ci8SizWkCP08i5kFyAUtg4rRahmC
14hywrZ/QoaFkBDtsFnvnG6Uu8Gd3siMRZ0YI4k1XpjJfHH8XyT5xDvsdUTTB7eKRlpi+PbaQwTn
NPhpgLqsCxH/6G5/mnl2/U5ob1ru5ecuc54zYV9mbzglkjk6Cjt/+X8xTFS9lEsiRBhJs82qz2D2
hoKSomsbAXTdloiqTI6UFcae8GzTAGbeu+vETBsU1e3Ys8tt0cpq80M6NCcmZXJlsB9hnFZePXHL
0c+vPDU7DEHOPMPZuiZipbfVY9rNy2A2OoI2NFfumN3rZrutKtb6vNyvwtm2pd7vRhWzmNc2Z7Ni
O5GFeXXo2ngxwYuHwC0jdv9htEoblNrAqbXHKnCAgqWw5bT6TRT5we7NLxeaPPMklJE1V5zOKGjA
6gjoInruB22ZcFx7/KZboxTcJ5NO2OXgnERjSb/Xm25dz6O5jyLqlTE/Si0WOyNaFwbSI8vL31Bn
JZty8lZ95921nrhPPX40hkn+ZiMJKvv9gBYwXLMVrtbKYtoyucGx6dv+4DbeEs9oHSOEEH5uBkig
Blkdfz/wDRgRvOG0R3BI6ZJYJO6p6gTJ8F4JgzRXTYtX9K/lMaj4YJMdmqHuAdrvRiOFfF9sOx6s
rW0Gp6ntyqPeZO2Mr5pfJlaKGojExpWNEsdvdc08dmlK6QkRwtcdlIZU8k9sch4h9NbHrM/+9cO0
/GM+82VVrkvVkmjjzgmzuxRhzbo0VbYWU800DF1acUDc4DOU3lg6uglDE8bRM0YG1i79GCiVv6M3
mZsgWhbZBM8C6J3OMdPMTtDfFv02qcqTPT+G0zdig3pDLs5T6EVH0c2rKmdiOsbtw2zr9wljllmW
h1jLtshkTpiiiVG0+jXzutz40grr4kb1BV323dzO585m9urAOakC8yWUzUolzrHi7ltXKCiIKrTP
jnqPbDiQo7dyu+ZPH8Q/ms3qu+TC0OzMd+Jyb85RudHepezekC3xPAsO0tTN6DTDLfGnjLKxWKyz
0bsOZsmZTttbBofcy7pdTkfr8ZDaQrzxSKO54Su2U1jFyZkMtWcePMnUKb7VNaQyhlsvyLN20sRg
3hCTstFCiyMpKQ+UI/VWdYT1CrRiYJ5W43wR+pLWQp8M3ZGtkeS5WDrEZth6DIeNmKxV5OAY4IGj
zpciK4pNoqwvl0Z6zOa11O+cBWfaVPpDW3enTsP5oigdV6Er92Lw0FRx4Ii0XCPcZG+vnrJMfxBd
1uDtNA5ZQB2Fm+JDlGovKlYbVF0HtCy0M4jWRvFcjCjke8pVRmmvcH5veGEOXUEu7Sd6ppcQcOUq
MeiSARJ/6YO+a+SOifRptBnG6VV0rwGpQ3XGC2CYiumCSB+S+bnLx4e24hvP1Bx5qlbhHmnsne3R
sjushE3gFiszyg7sYb4IgubQNNDr6jHJp3ZW3KELfUsTDDsJAxGTrknu0yzjJ+ecTWsX5Tg2mtzZ
1xPqkkAtnxwj2kqq7Ntzw3gdpM1TWIV/eDShXRT7oAmuCNjYX2JDLBl6MTR77ir7u/GMFz10jkWs
YIqzN5m96g2TzLKGu5U5hWzaHKUInhWDyuUP59Z0nwtn5cXhMa9sfCvLpBSkwyoWvjDV2bFAESgX
DdUhFeUtK4Yns3e+dWt8mVOYCSO7CDo6Hkn4sSga0od58s6JVbIpyQv0jZ6fBsNTyxGXVSZ7x+o8
DY0Eq8X57GQPWtpt5979mjNuOIeRQDSwl2jbCuVcjiObagVIIjO5fluBhPNa5FhJd0zLsOZykZ+i
cb8KRTEw2wj5IyrSlp1Abo5nRw+e6YP8foxvHhIrrr52LdtxzzD3nBczrwGBnXi1D01CnIJdMXao
rcO0CO975HtVJ7+9MvuAT38t+L08zv70zGqE17TrPODX00OPZFZQ5yu2n1PzN9Y0m/VfrK9CWRyT
JEPLfqoWxElIf6XZiqC1FtGg2c4PUae92K9ke/4dMQ/UmUd+XXW2GQqUjTrTPKMRXXMQ3rVlFJ4r
XWzTgrPAbY0Zs67B+W53T4Q1nNtg+OOY8SnmOKnNDMECxhjdoSll/ydjXvde9E8eTyBRtDCuXLZW
Znxj1rebRvnC7Ig43U1EidvkKOZHRPtTMz2FfRqunSUWztCuyZAcM8Fh2PFzHO3Zo8VjbQvX6TFv
xa1urD/alLGhM8df4+cm0BuWwPHiJoID5k+2A3lPD+zVHHw4FcvKaDB4GymFvFLxrCFTt9izJF12
cCWvWDal1Ps+uNFbhWIoiimlYYoxNHahzWWEhKsm2eBBOKLLRH04VTejpVdOs7c0criWuSOcgf+L
CLWANVo7V8MCU1fzhFC7uzPC8pq5KI9r+6KkmTKIarjqJeOrMNPPNYyxLnAoipJpm7TFoezZboXu
MHONNdBZutcyH++szEDblJdHy+WHWhnfbWP8DDPzDQn8li7uylT9iVnGwcSb1Zr4YtXwEmfpfTHO
57nVX7RpOLPkXfUci7ueoo0NpBVDegE+MgfPyYxRxCTQFhr0WGCtB6e1zT2yl4z8Y5o+bbN7wMOM
WUsm237M9jxyjBZB+zNmBq6wN51in/+k/NBaqRhSQuHcSEsNXGocRmjKEKvJ9mGoEZVCxmTrT3NO
WYsopZMkbDttuOHg5pNwiVq1+x001asziKM78qrGujFsVN1/BmnxJr069fv6MY1YnzXO52TzabRJ
HFnBcelOBrtrWgZT0g+YyyceI/eqNQP3bH1QPb+BkAuTR4CblzdWQ7jf2TACDHluWtQIQnVPXgBd
B5mrpfHV99YM04eTvdmF/YxXreVBqoLrUH2GScH6NEBmtRgCNAECySnZ0OCUjuJgzamM6rTmWOGG
4DuQhx+FgQWOETj6VTdlEz7Li86J1GrJLfYIw1Wfcd9gG+Hf4d5HUv975Djxj5Ny5owJj0hZf07p
yPKbfXMsFVox5wKlYcmc1tehNhIDiNpssPYGKRN2zdJqzkYE1ca+NiwsxtqpLpAa9970kmTos2Xp
HZMy29VIcM0ekbpl26c+RHvWO+a7CoNrb3FEOF7woqVjDyQiudQeksei7O/SfLK3s4Kg0zWXNugf
5ZLNrll1vOnqaxrq51AwFMRu9NS59lfa5x/GRHRY6753Oe1KqOR7oP8pbYYG0mWuXnkZYl4uySSc
0KGi38eHxHGmD6i285D0m+I45t4b+0pnJXVdQbT5E4S6drBceWMVcQ+UEDJpkOrUOOO3irS72E1o
7Id6Q+D6jzMZ+jo3dBxXmdwXQX6djDD0Kavf2gBx2aR771OfMd4IUZeaI3lV/cUFtkYz1r5lXYdj
4DupPjKTPnf23E9oaooJXYq4RIoNy3YM6iZWwRQ/ZzdoGvvuysTl0s07x6VrkIhe2d2gfKeoRf9s
lJC4mAQHEbHp43R19PxpMEiOH7Jm5QYZJQCcgnLgx51BO1qlsflWpRomSONExu175nGrJGJIDlEt
dkCGFwvBu9F53VEmcsvoW9sQE9MziSIRXXRoC5QebDxocUqI8EdNcpelfm2b7cdUGsuRdovn+ltX
7ZvbFTe8bvoqF/qrzSPrT/304Cwp8ZOtP8qh3fJwhHSdV/KwDIrp9IdQ7XlNmom3b8aDVmdYeUq0
6dKwnoq18mrsNYKiQ0WxtRrtON5YFY2VzZXGiUuhP8IW0HsHNUhiNUiKsr9QDmiKG5KC8PZpqXkf
lcbWUhR9eahIczZCX9Xtvd2jTtTGMthU8XCSucb1KRFCgWjlu5ZsM8g8694esL96G5tlEIN07nAA
GDx7KXHI87Tp9Vq7IpzyvbF5QnSBXtwKzvMwnEag/Oi9UXDMkHAfWKXdmA1dIcb6yvK0Y5egHrWR
FbvZrbUeE6v/RERh3CdDZ60Lr9sGhgRNMfPTjjxnPsT6o1064EwN47VLj2Wi6XvTEB891uV9GhcX
DBQRVDJES8TxraZiJKKxC/5G82bm/PCbGuUPE3Z9U1XjQ2/Pt4XI6+DNOqusp00uECRruNGa9CeI
S+3cOGLTtr11hbf6QDqFu06azsVl/Q12oODBxSUIaLdyyzt9qtcdzd/WbuUlW4yHXPqXGMWPismn
a/RsHS0+hxb9LYvDbIaeW9oHoDOyp9js05967H60Re7c994xlUaybSN8aY1R+4Vq9wzj70qO+trG
99Z245NObVwpvoP4a7vsNZ71/sRtw4u/GJybthy2wGpea47j1Nppkc7C1LRTv9DTbRJ1zK092+Jk
t+5BmwSLa9KF+IkTs06H8xCT8W4WYUHxyIxlMFFuFdqTEBrOLAqAHNE6Y3S/sbo/wom/ACeht+Sr
qlPK7Yi1fRS0rFUgspYBCromyGlW12Nk3DtsdJRZ8PYa7rQWub3TZX5n6Pd8fzUfnUi0TVDciAaz
jVeR9GPYl0iP2cSZ6PWN7MR7fS9jDgirl/neLBPuCfh4wE3s/ERekW/q1ITt4L2jLPsK8PCg8n+E
75I9qfDs4QFCEWaMfluherOtgPlUGm0jKENepBW7KVDfUSBPuZZCoGlg0VlkwQajeQNMRvmfh9Q7
7kghEexpQB/DrEjXdp0NftpeB40C0RgG1AqBvgeStJmnODvUJn1TMmWVDxOmOgUM0fQtVBn6pkK8
oFy0r5YnkG4h7+U1vXmuQo+kV9lZL+oKe3v8mWfTt5Xy46WAOJZ6NbHwpKQuZ3JkR7vEtaY1vl7x
/vdh+5PbjfdojO2iEP4cQPz4WcseE4EJ3fFA/TAg4bJJo+QMhRKsM7XAFMStk8zeRuIEfBQPCdhd
uARc/1gimi0z5Vtq0B8YQ+vs9FLLEQzYINCTaDwno+woWgQQG2wIVPzFgNTBjcmtx95dmovIOqIl
3roDX+voMb+TQ2L4XXktFcl8A7RVj+CT3w9z4jxbjaHvje/Y4lRrkQEg1YnQJeUNGvFB7gR6pE3q
jgaj3DbdCNZDME7cn4z192zJ9mjPOdYWN1027A2P8h3A5PpY9tVzbgW5j4WeS9+9Jinbv3TEAUXu
GaJgmAtUh0HjMzu4q9H57xOWMAdtKdzbafwQRjHdaHyJ/MD2zoDtPGa1dw1iK9zPDu8ay65nUU+v
mcjNcxY9GdYoOLg6pFGiYBiKwq1nL4nsg5mAcfWa3N62Mow3MSOziE3bKURvxZXaD7tqEOOq1I3q
gmlSp4cf/UEiKbQT3UT6lpqnwU7+qJqVrU47hDF78NYWUpFdFkTLeIw3tzJjbTXlc7BF4Th77WVS
3Vov0uY0LR/sKgtBJKBvVa3h3qmh9jjKooM7Quv+/S2vc2fBYCFG44RNwB+6ifkcJhiGiSOUnVOw
SF5lUL13abydkrDfcWHpK8LrnU267NInQktQj89UFBaSrsrjvK3ysv8dcXStA0awP5OEUiNOcjaT
xtRugicQmikL/Gm6xHAMDoE9theZqJUlSU6u66Rf48g6ednw6SCGor3x2qNbtvetwdgQ1pBaN0ZE
o5zF2yYVrxF21DuUgjpjlPJlGLqcyXj6jC5t8Nu++MQlCZ/rwWYg4SvmvXtrVoy5HXft9O14wBw7
3wHzfR0n6z5tvelO5ow1KndAt2cyxdZQzaigqHxRIvQK8+iFvMuU8dMWOcq7cludBfPgbQe1shsU
VbURZzu30F+DQmdQ1SQ7s7QtIunOFUSUVVOiQJwHPBU8Y8cgYKehEzW4yYSqWYCZ9r4eovtKdfWp
qZmzjTLdFHrs56JnqVRVL50RmPi+ESIiO/VrBEvrEOulV4U3GPjY5krmZGkhl+sjmbHFO+k79uL3
ytaqa+Qwtxmb8h2JI/y1cGdXE2sj6lsVF+4uHrV79L3iyxbFY8M8zauK6hCZ4aYMaPtmO97GNfCh
ORETUrkmAxUt+K152msT6kc3QnOcjyFm6hLXk1eVCf6/6tVuVE5HAZEpyd9l4/yJQ+Aq/VQcDHOe
LiKeN7JMUx4ogbUqqLdDwXKgtOM7cFnlzusCOnGG2Trnwhs3xsTFms07vdWmN2dEQd6tW/hvm6bm
P4PW+WTWxsWunK+q1rqXAoaQhv7hHpUNzbZc14XdbNKo7PZV1sgLzmnaP62uX9D1ZqdoxIidWnO1
sZzMQsJTZ4xUHbwQIW+76Pq1rVz9INzC8YXF+6Lnpl/WdIp8C260TCw7I303hYHYZ11+L+eZqfhD
i/OeeEfLvdcE06XaSPwilhIne3xyG/XHk6p/iEZ29Lqzb7R5ZmkWf7WUH1zl2OqTyGH2pdKTsywV
k2hCYkkbXGmKIBwkHLQvuKS88aKC7sYNhyEoMeU2HsMN7OdvLj39tQ2ejJ53tsC4vS08liqOWULE
HH8zbBZiGJJdr9G/kDI1VxohrFiTd2rXJtLjo2S/eemIeK3nsr7NXv/i5UH9ZEGBwLYaz75pngwa
1duAcGKZnc57tNj6kNcPWpswpOkV2tBCHUJNC6hEUUH1QbBvgXm2QpJ7WQGhdRpkB2msbjGIBKj/
aG2NIb5r5XcTMrYvXXPfCnutuWWB4mI61zBe14o9IT7SKNgqf9GAbqemOdZzxGvl6NSk3a8O3Rre
8wabwByMGH1Zx4XtzBijGfEp4bDSEB+DWg3CzRD15qUnz2JvpISTkI8JG6HtPqyYgZhnxTujZ4TR
JpEPCAUpTceh6M7hKW2s9aC3PfMMRbuKnWm2jGsVDSXtl/HRurvM7Lxr2iZ3/WAuPwaGD3BV7tp4
dPFlMOtxJ0tR3c3PZZBAleDSw3pyIFwV22aENTF7NKbOPM/Lh7ZDOEcuRLFzkmfDLIm25zDSnCbf
crc7bAt3hYxyXF8hMmGFzmvo42UKyEhAQtrPRwNMEfNqI8EhPYw7c3Zo2HsmRmkt/irLGVciZ0fv
oRdratf2PctsNlnrPJoj0y10zqd4Ah1QBMa0MXMke/VYHgId0JfdnduEekFzqqUUbYxVaaYXDbLY
ylxIy4A7jHXeYegp+tY8hF11NLPBWTsq0RBCroSseeQnsiN0HUrBTL4gLrkKLoRFM1CPuwR94z2R
EHdK4+4o7T54gGOR7oXbwbhRzc5mXOJ7mi1X3Npqw57YWrtam6/juox33VTYzFgXn6KOkQWeBmL6
5N1TuMYLdAArMzdqri+aBx47sStdsR4dWR7zLCNTfDAI44Amo/Dua8Oc0N6hIRmqAGfN3L+rITOe
ABBc+azqKcDL7qPeYCjGne0vtkVy8KYnLNsLVQBLMe4yos7Yc1JApsPGEAnL6kGhXpb1Ca/le6yi
FjNZ+lM0YC0kVKfVWHTDhmX/1haNjjxm5uRFdtzV/bnV5KFV0w/eHW8tJzB2jmEfO8kJHdfWTmpM
e42kZXTEHAjVMxTOdJLYS+xi73XzSaasPxV6op0Dj8EPzOig8BL7rqe/yKYR+ykc+2u/IH2JVQsO
jqJC7VLYemWpUeZG2l87bCIYm82IqYfccq1czIBRsJnD9IcGhrvBsq2zakFRkGr6NAW59Z6TbGGZ
KCBEyqAhqL5tFqL7xi7EfabmLwc3D1JD5LozYVPr3tX+OuyW/CCg8EyDnN1rFx/rHtm+pKg5Mf8f
jnNnfUbCSXis0alr47BMolrU9qyi7PIg8sLadmNg+m0XPzMv4FxyQ8IIYNMRX8Zu3eSb1scwgSyv
/As09COcou0QetCMkL3oUxUdhrq78oYiwIcjVr+3SzzKhD7bT3qDKX/dNkdt+SDDmRn/7z83dQrr
WDjFUzu77gbfCSWUlWNM5UPodOxALR11sTnVdwyRonulN3tjmIejS3lx7Lr8TC3AYRfwt2jZYZzO
c8mhWxZewDqIdn7qQg17SGVvPQTQjGtTwbQG+YS+mRzK4DxOWO9ayQeyBYT4+HTShUNLDMya2Nwe
RdPJZiOeCXkV46JrLWMIk+zH9TGVR+rAU1NQGZlz9nd2sY/MY/06NCj+GJmE/HQ1ulX3u0TNPhQG
4tgZlayQI+BrSOqhdhxR0a8TzWouKlzMON5Y+JiWM5zgxWepBclV6vWFWfAZc8fypOY9LSU3TdQz
ZBvaCeSDTkERk9ZXxZ58STVzm0FAMhIE65axZnPEnKFq+AKG7KXyIt2fAQOZbp6f6giCl9lHe2YG
aoeO12cAyW5icr9BEh1TlhVmKcUpdBngu3G6aXtGlTEy9vXcJCyQM+d9cHrMZXr+01TBN+bXbh0A
/mSUVdy6onF4EyudPdSEncMMdlLvwktjgf1ogUYQZL8a03A4NihNVtSirMujlCIsmr3LMCmfZZ3G
kdFdCP8NNirV52NnahPwdKgqEAO2k04iYm3OL5pmwOUaUSTWOVbDYYC5NptetmooP7AP9Iihrp1A
8jnhA0Tl1bNuE2hmuDGHKdIPusElOisUK011s91WO7otEmjZH2NUKOww47/T9DdLQ7w4HtipIo39
JsutLRqaQ5F0q6KAZ1ksJbBGMjGT137aWnaIyuG1VyQ1To8YUvQH4I7uQ53oX1neRBh75YZonfmU
NPKI0jx+BuVm48iEWaNKO3oeI/oAiMB3uNDMlT6e06Hw9mETls+p0yDDsgbk5pHFSp9z7amGlP4U
S8TWk4kVJAltiMZOdG+XwyZuR3cHfzDG3r/hAPmo9fwhzcQ9cX1IhjMUhpl50pWYnkaKtwhP55OJ
6f4ZCaRvqzY+1+SleJIYnMkCbj4n2AQjrEyegMgnOYNR3XJzy3jPepS7y5smlFp9tGNXe9RRfZfw
Ro+t2XyHHJV+KsHFjwg95xHyFHN2Y0tcqL7uEHBgEot3ozvquPpLD+tXWO07lGqrIY/zjWdV+a0b
khczjICL6Y67nerWeQE4t+5S+clsoMHyijZi0Df0lw6UDCYCXVW9Wj9xH6cslCjJu3qBe0a1fsQV
qWpv/iNNd/wKGjzhQYQv0WVeuDUElhD4BpTLHg8xU+ItWCg4+TnSzp77ztfdfRpNAYoBePuFNp/L
JHlFCcdGHcUp7QVFiKiCOzu19FMyRV9yCj/rPskuLgM7P1UVvmuG7A3nQZs/e1EoH7HZaKfIRno/
6mH6PJHUgGwT11LKzdVmwrmZLpnvYwnavp/eWjvkxauqxp+l2jqdqR7tTuwL3R63vSHom5pCPAdV
yM5MAl1ZlP89tByIVEwtUFFCgkl3HLjJXcPIgy1F4M+RxYFjc+EPJkVIyDdJWq/kpb/Yxmjtxyl+
qKPq2e699DU082k/LuV3IDAn62mx56BlyS/bp8jKH0e4JA1qud0kbW8tRE/t5uWHLBruc5XYh8yO
mvWsu9odcEj4ACAbZPkj6A7oY2ihpIS+FI+KbU5G0yt/LbvCwRSRTjdZ9ON9QFjeNjLze2HUms/d
hpYD4qCfe+M2QdKKek9dKk07cvoW62aGCYT6fbwUtCNiwsZg0YFsrLD/q6px3idj5GAKdkwf2e2I
cLe2ttBFIjSsg3iDVXlMBu+qZOZcBp0FXZ6kb7r3J2g6bT8K1jteXw2bStArN9KCMFEJ42RM76jk
TWZWcNDgnPMVWAsNvnxKc55C2AqGjZRdSlR1TsUYLy0pTIwppr/MknscaT0oPfp2xBQId9JTtoeX
MtwNobGmIeF20auLPmCPchwoNyahC39Eol8p5udbOwYLoiPamHXfbmLPm94iu30sexb6Rk/Kc1cC
4NCUHp7YBJfbxtHVzQ0s0I8anHCzmDcuq2z2PMNfwSWKcmu8b0OB09nLmsdk2gHXwJjN4vBxEoIf
F8y1Y2AM9iZoGpNXrhNk1kqmEG43X8IE0JRW3dIkVt9ujfxP5JnxAlEZrJI5VvfY7qY9pADG0a2F
oTnonPskxCDGGKD8TCBK5eg8vwM1fpQMRl+I5fJDj9nxaIzFfdnJYTcNoX2S5ZwfBzN09n1ZDmfh
njOKo6PKTc8n1HD6wLlyNNK4uXVIildupaxTKxx7Zzkl9ole1VurtsWuj0xJP9yOz2gFAAezWj8V
AT44Rm0MXSQ6Ey1x2CUr0z5U9pOy89pH9hbvqqaj0tZ6gE/KubQpcDRke4Lrox+e29wFO8l99O6k
7Xs9Zy+OLsJbLav3lmr7yYjwFS7vmzljWTGbsP8ECMxrKz+bsWQ7wa1xDGw5EoGivWFxiP4ZXfD/
oOD/LQ4IoO//DApef1baC/rf/wgHtvgv/gkH1kzzH7ZtOwSzEtjML5Zg83/SgTXT+oewiDz2yHK3
LNMRcHv/NRXIcP5B7g8ZzwaxnBZLyX+jAxvyH65OXCe/rRskZerW/ykSyPjP2QMW+YZLHiYiFZ30
MZv+8D+zgQsJAzUxeFvJqtQQ3q4qwB9b1bfumlVYVFERmphozP7NtcIfXCl4BPr6UIwlkE1jghWu
Xc2ggY89gF4vlhiVCSpK140mKUPtGlf+h4PccGXSVRxL0e1UWl25LV8AaWHDX4JUfuHyLiRzSC/r
yUHWi3DCXeamIl4swRpqxHZBenTnMtY/a5yrW6DhuBeL5K8qT8pcZvY2DT7wljUqMeBsjnFaWPnQ
SYa1ORd7Wc0QCStG624JrcN5j4PyhKqMEAxsuxtXn/a/QSCOtI9KFsN2AcFPdfBXs1qJwYRRkDuw
kp5lc2gsbBeeDvn/FzWf5j03GTB1kYFdZXFTo8ovgZuXqr2V7jLsmhbw+EZk2rj/jSSq7OLQRPo9
K8jnhaO/QOZ/E4nGrrqYrrctczDsvyz2ilyWxPhkQ7IrFgb6QlVPgKgPE3/SGx6ShQjeLkgDeGrY
R2a29/DWFzD8L3N+NNGV8zABQ2v2OB7RzM99hwBjuLEJ3HQ2/NGWSWS1YN7x9oBcQHOCxo0Fousc
KNSgukh+Akg+NqJDBd93H8tn+P3Eyx/ha4ayNNyY8m+Kcflq+Mb/ftolQaionJexCTftlP2G6wgT
On5ZYSZaPmu/gPh/v7q6tohU4LPelX/rUOyN5c+hxJ23ccfvhhPf5J7Bken00+qXYb9kEjnsspYv
ZvnbsVkhhFu+1YPFr4LavRSWdnMMdixx+oc8j1PTBszf0bP06GtqOOykAyiyT+QMPslgYjmPOAp5
ODMzX+dsddZ6EN6i1tssTHeQsN6angnpdeQhKkfdXNJ54TCA955h6acYWXOBW6u0ki+55+2W74Rw
vQM2WkICRLNVtA8AGogAwObGbyGl0Rx3P4n5NDfF+zSD5Dfgwf+HE+m/ybqBqcFr/O8IcF5zF0UI
EZngydkLGu5/Cd+zsjFk1iV+wurLZuePaYFvvo6rhBfUOVhfELNXrcvDISNyCsw+/TPmE76N4TpJ
4pB+X8HFeUjDv/rNABM5f4E9h36adDAosz8ueVf2iDVX7/gbfjNm/oW9M9mtXNnS86tc1MgGzAMG
uyABlwe7197qpZRSOSGUSol93/ON6jnqxfwF89Y9KeWpTF/DHhjwRFC3OzKaFWv96/vVFMpijAnK
7CmxGNDLLxQHX9BO72lgWxml352zfP6s5pCIPARLw80yHFNlT+TF7qeCWnSFFpncE7e3oCsE6dPZ
YgWhDB6WVcSC9WVgMlaPjL7l43nyMiyZpcEoHwskgt+nSoMryXJf0oRCuCHPPL+5Jp+CppdJolxK
5pG8DO4niV9+gWYb7HrbPrizOKg3WAz2pavKTbV9miwuAoo6BWf6u1uReuZSvVNOXOssMg+6F3xd
fqFm5PKAxfJksXJYZsvyuTj+XQahdm9dYebyfWooYxUz9be5Y2OhwF1KhH1WTfZ5WycbRKvo9Zgy
6i0tw73qta16ibYOdrM0z2jOoOnRHphF6lmUmY56Eg2FUB/T1z/br1qyUzeg0xkJgNlzJdcfYIdI
UTHd1Ux2B3EX2f6VFn+xOCusYnUX1SBVPiXL/ychTR7qWRYnBlFUnPGs81D690UWXUuYRiS2Lhcz
qV+Pafu9XdQypF2JMa+KvS1SJR+GdFCZ2HlM5ZuRGrBH6U4LBilx4uDaq3c3vzgjbSYwO3Z6bj87
aGBWaqkFRXUf4R/BMj1uQDTmq8WqQyvlvSPDrzBw72c2sGXJhqt/2RsTllrqYpyFjvY8MmCCBJ0q
GiEcFmmWVWN0sdOxauuk6slB51xGapxWpnef9TYgU0zdHFNeMT/oMhv8cy1DBbb41pTZ7RS5lxka
HRKx3glzeYM7oUrMHb/xWYKW6+wrTzE1uH59FcV7P6rlKnqCpiW8vz3LtFXkUr4830Z5gIOg+G9t
EehFaQVvfs89j0NkSdlIuU79FEmDLTemETsyOHPiGLI44ixfrDq71mwQBa263tPAjvebN6Ze+P2K
5QnHEFgwC4djhlRGNT++Mbp4G4HIt6bzIMfWZFZzDYfU+7F3l1FPJzQ8mwgvqynH92Oxc1vemxrm
bcIsDZJvMifpw5T+zZtTpowf3x2xF3gNYLsSSowanD+8OwTq5pCV5avvhZdBTPd4rEw8KrZaZYmz
uNYYYr6IQme38EF8g2BGLZnVSL+cTqMCymBGJyvkMjKVPQmnNDZE5QQmyvAgq/qGFQEptmWe5TYj
IsVerkt5OCmng4k+WyrzoRYxyxK55FX2lYmLreN03jUhBVDOL5kKGfR0wIip095EDVm3656rKL1M
AW7aDMdSQgaowU4hlOCL9G8X6xLLIqbz0/gQ19jUKBKHHrvAIbRnNbmaMvpihlQnSlRVnFKxB1BT
QaMLw2zOvkeBIQDThhZlNelqnad2oDIuIyVDb5Sige9ndd9UdOca8VcyJy7nQLbG0GvBrvfpfplb
DbNSrcr2QJmP+0rnNrY2yhdoiLGD8UuGaiqnaLOa0eeqYKDwWeLVwmhPKPTMUV42TvNoujFrXMBs
jTlgIsPjoEsHyFb9o+Z031o3vViMr5awK9TslwwS9/JcKDC3RgKNfkKpUUPoUo8pBQ4tefk4xMk9
iTbYA7x0MPisocQQDSA9hOksG+nwkiK7oS+ZpdhTjm8sjqnbKSHnZaKCCPXp1Gq/2Hy1enTbD8Pa
yLSH5bMtsV0Yc6vVCywxoFqXSm3Utn0zoEXsbrXSPro+i1pfl966nCkilAg/1csvDjxti6oJyc0J
OiWxqQoufS0/QmF/LkkXwDeFbqmpnT8zT7i8n9uGo20p3e58N49WvZZ4G0Rml4szYENf97rSaM2j
LHIG0xtcFWOij4tHc64CkAnE3ImDEyE2BO0WWiP4LEwhVdQzia8Au+6GCAb+FOKEq6IBFT+xpeLI
hNK7Snj0Yoz4mzmrTFbfz1lPtz3JZaYNBG/U5e8/zFmBljoM54ZGkFK1425CeiI0JfIbTcbLUFj3
XpC/YA2WIkL0bESQ6VY6xpeBjviTS685GSQNBx7P2Ob0vGFhMhxsKfeFIXHG4HNQEnU3EMboFJq8
LSs5Wp6EY39CC3mL6Gkbs2qsdNs49yfnIcqRjZEAXGMSv+kS+k4yO32z9eitxXBcwZ4yIGuoyanq
o5boiDqzhGqdVhCd2k/oSQE16s7e1ItzTTc/US+78nwtRRIYkiSwIVCyPlcZ1dyMYnJdoJZJQop8
WMSvyjiqD3oZvYGv2ADs6Tex2W2LkfaqHnQmaOP2ckp0EsHwHaQ7DSuE91RcUi+FaBO/SVQ3ed58
MmUZ7c2ieMnQhm3aMHkbwpxCPnydYqZmYB+8Mn6ZW2pNy7NMTfLmJL69ioe7QT65ProfdGmbPqcd
VZqtt4Vyiw9IbDyM/Gvu9eHWrIa9Nfa3mQgyCu/lvm2qaBWWpNAHLEWEneqHFO1+PrX9hdM1u98M
HHUO/zBwhIGbs+5QYrKFaX7Yitw0LIte775GznwukYWsLPWpaxeY7eyN5ZOdVN65PcVkcfsJ/F54
O1Lr32UBgh5XsFn1yrpKf6KN9y5IR8mShFR7GulcYYM5s8Q+q198ySLdIBDestrSKQeAyOawHZC1
glBkGdvKt5F0YhGaGgJhc9Ufq7x4lZkB/QcJIyL+GXIGSb8ML5kOUPngnVBufGoc4zGwmaTcZXdT
RfnT3JzKpEKflKAHLtAlrOs4vumppG3mrGQq5F1xSlForgs9uCwHRiN1DA2j6RWZ52MI72FNHdQE
RIOMdtZCcUY7CC1u2/HNy6poT2TAZxFJs0UQ3KhZgRNBTodFcGFj4bNvkh701chpraebesoYXsEg
Ag552ScN/4wVJu3fx8syLkI+ytaeuivsaoYxvQu79E2NjrYxv+r6bVOTONPwF19zZqFrY6RPC77c
bhlACnXujBt70l/1Yn4zk4ke3KKm/kVJ2QsAo3o9tUaftnw6Fy/YlTEgKMI31ykpFBQ9Tc2xj9lh
QSvhTNc/mLB1qhmX1VR39F0ywyzPu57UZQuT6MnEc2eV1xwYLX28FRGXPZjQD4wwmMdXX8OckYK2
u2klPPnfjNOfYhJPuNK2VcbItk3HUS6cP6xv/ZiklZ/NL3j/eOvc/VqaPfkXxQpWMe+yGSxHdUNQ
x+WUdlGVPX4Ju4ZVZUAFHdva9W/eEnmqjzMHrA9OBpatmzo5pvdvyclnOpXj8UWosz7WxmxH3P7J
nMChGvuoLt9USGsTMtFzTy6JIFydR5VJ3K/fifUXc9jjWGwYno3buueqzeGHi8Pl9iZRtS9LLMQZ
fHb0e59S1ap0x4igqH1qneJzphdPxaRT14I5CupPrHWd1rdKgTRZSR8aOb5Af9nXqhoivGyjlmzN
69YyQtoZtLdjRIFhMvLH1ox230f+INK1r0VvqRXWh1mFYhytcBMxSG3hIwBIITXgZDCATIYMLXvO
ZqJhf1ntYjVW7Fr1QqQk7n8Txro/jxhD4Fiv67ZjOpZufohia8cZY2ukWIEGrO+z+EAZhmNNDa+r
z2nJFmAXSQmIjqxZyhwMocJHeONtGwnNSFieeWaWZNI1eK3LFaudxj1NWQTSjl1QWsbMKWeka2eO
O8wYaCQvQ3Q+pL/0Ffzf6yBBemK21O6auXly+/7Sn62OgF6C1m+dN3XdpsDCENoyLgfPqw65gTBY
d+F2RIFKy0RQoLF24VlCONetn25FcbksYLKibyIqy7taqxOQg/hWz4QggDgf/Il+OV3jUVXBxC88
H4XaJqWitpNxSe5Pa7bonFnIvAhvaQ2eVNk8+iMUkBVcYrqa0Hdk5YRtCnrnNZnRCAfpTNsa+Alb
cX8/WOP1MsVhrEX75Z5i3L7W4BVtxrGCyedXazvDyWpUC8qgRs2vB7yQP4c7AOu4sQbLgiDJ/CGz
G8H8kOXkPsNSInRQW3hNnzbz1F8v0UYb8Moq3OgINYH58FMV36dl3+7aSufSUF9aDVAJVvi/oKui
JdUoBDCf6TZzGQx9F2eIclgmhfqyPAELJtlcLdqYo9pHVOCka/FjUobOPt4ElO0OheXdJjMd3ABR
qGFz/925upucSDK8MHCwO/Z0OunhI4YJ2inzpW1txE6tTNdCxFeGoKs9Kq3ugBfKysUMa43dlo3a
HRJfYLlnoZXv6rCrdq0YDjMqrF3t++AY1VQaU/pD8zFhDzPRvztsfXY14S5p5Kj+o3t3QKWiGeAt
pibKVjVFvRhU9ibyztssc+nsY9lOoZgcyPE+hw7iHH2kyVtKOk3U9Rh759ucYc1UUhRd/tGLK3FZ
JsOzkUrQ/WQlN81Egc+ugg6wlIOEx8q+j+MwIEovhtNgPuP4UiA6p8hVoYZdWxqjt2poN+X4sZ+G
wuM8gjIS3fSVZmnVJjAU3Vr9F+4LXKgkv0NQfIhN9JTWVJzajnjP7QqXQIQ+zkaZXvApl5is09Tn
CcZHYQNuKCce31u0GCWWIr+pcbF0ktcXetsdl0eM6sKlKHgDy38aU2A5wno0cS7bz1p/7sRcqbjT
aBMX00pFfAmtexst0m+0ePpGA4q2WVa35bnUZq5JwkoZoqWeOKPBZgOwbhTlvgm763yYug1klrJX
0UusgC7xi92hLIxpSlPkcyLSsr4gHw8uNWa6KbfNwbSIFW0LjsAcvqnMONFHc7NMA+E32G+P4snR
GNxxXGjrfOC+uqlVbGPUNb/ZmJfk6rtUhmfauo0Do0OeytRVNefHvSfMKHU4Qn8eP2ctNYTZA+eS
WhHCIrwLFAhoRmNhSeBAEToL/TosFMLTIz5kBH01kpl9Ro8MA80WJnsRORuUIARVjMoZKiU9FxnN
fZkFfUtN4pTNCrdFllmdG1sYxnmoJHhu9RRYYJug3LIhjTg6NEkCvmNcpzacvSqvDzRKX+XYWC37
1eSH1hnFkWwFsE2ufLWiq4B+2eKWW7dsYbUV02wwvMxzwt/rwdyoVV4NIhr4ubKeR+nD5hCZzAz9
5VlomAiRTFAxfmmXc0/Ih0knsI26xklFEMicwqMMzRcbCvj3IWgFzldw9fTs1KxWOUFx3jjhZjlP
6FVHZIy/ZWTB6U8vkoB/WZbT/1/7/E3tk4PPD/vO5rl9/tsrpY52unzOXv/1X06v+UQk9v1XZ9/I
GKr//176tMQfrudIiVKHWNSzbIb998qnaf7hCSqbnKZ0jE5R5fyj8Gn/oZumZej8CR9tj3P6Pyqf
mvUHiV4pdX4vDPAw1j9V+vwQEDqOZxrg9F3eAAw7/aMpqu63UUOwT/6emj7BBvr+JPlNgGUYKub+
c+pT0rWJNan6GoJirQ0t6v3UD8ZsNDIcOtBzGH2/RVaTTJsZic1n2fqDoA8mpnmtyK1nDSYysPGu
6qLNCFGkewipKaNFb+X8qbYsJiyt2SU7WVeS7SZnx6uT+tKTKtDJpaVZSI4xyKeJJUYTGS0qlrQm
G8e4srT89ehVloepMWSGTTma6XTVo3SazjqeDK5Gok9F/zbZeWOeA6+KOfz1FIGJ2iV7+TrTCs5n
01Q4zmcUPpO44NJOKBcKL3qcXJqUmIqBkx0BQTy7hbYbOIKFSNFo1xrlFQfUdB+JOPY2fe+B0az6
siVz2Kql3qJnJybng4bidfIbGngsTi79yU+SkhNXIlEKBzS6DAad8aFqWbnuM8unZNfTB+x84YTT
959p9Yq76hnaRd54L03v4NGwjvGMYp2NWmERZItIDN1XHRoZ7aKJEyMLUvZEscQwJ57kNUi3ctx0
Q9axuXhWDvOx7DlNmpns7VMY2sSKqkKKujmVqk5IdrW6FiWEckpkrOMCa1xp4pRRgDB7zOg8sWjg
8jK0rp2Jc6Cz9oNqbsW6KOx6ain/1RID+mii+tJ7hRVuqpGrg09ux7JbAUahS7iYcUT0Y8Mh00Sq
KfiWTkV0Q+ujWV7lDS+VIH1m+4e3aeXfLD/hWQZfNw4dDqL5prF07Up4U3hnYqCab2t0h51H1gRU
VsSO0jU54nuPfu1d1oZhZWx7OgBg8oMTmQAcOoET34xCgxyK7cdgT5/b3AGBboT99MVD14o0Uprz
cIOLHUIlK85pFOoRwNNn3o5ufohBI5GvoVPbTm8i3y5SOiSk3Z5hIeMTnsi5GdH8+DKv1hoKTt/f
m4GTErwV8P1jjwhSa5IrGqoQT0eD54e7Iakbk4P1kA34Rc3WdFHZQLcujNbVc6IB9rGdY9O7shqn
GDvCCBM0RMVNVw5XdW9W7brVHfDvnTXqzlVhYMO8dnqSPDu9N1EKJnU+0Mg3VhW4Z7fqRLYK4OLk
e7Yn+rpSIEjyhmoKJvWNtM3m4KA863eu7rvNtp5MmunquE+C6y7F1nBdtpJpaGDZVu8SNMMT/8MU
O+h4r0bfTMdr7QczGiFATIawwSB3IFg4lQi3AJegzX51642m5e5n0guEybRVUMYN1ILCelnOF71f
JP45QA0oDpE99fpKREURXRi1aId7jtuDe+aMPbp+EL4djJxZMb+CyJvenKopqkvD0FlfxBBCeLU6
B1Sc4aAmXENEg83eBRpaWLJKxOY3Zto78pS4c5O99G3LO1J5fzN4xs+NnOR6Qt3/VHZTL/doyYFz
2gKDNtq8hGZhuuWQPRTkGiLgsM1LkgWkzskFpX3jXpLb02EVN14QtTvaggOMZwDGImXE0wtVpBcR
zoYJMrvjnLSOf9t7rqyMDZI5gprXmDJR1m5nn9Xh6Ydd7fr7gv03TmDXBQayFL7e1xo5TUrHMaQh
XM+m/UF83CwCpFqmY5ChdiuXgN2fKKDq0+tU+BJ4AJyHX7+ceL85fX89k0o99S9B8eun2qZOSDOM
KuVPvaBohsvBpGMVpWKQ+oDwLWVCBLezoYqUrKpSf3C87pyZd9TD6P7X7+V9He7vb8UkOYBUSFUK
1THzh8TJZIfoG7OcLL0HiGOja8MXA0AcdMJpNi+lNLoXjb6V4nvAhVl88Fr8xRU33isW/v66KldD
6tUQ3sfCpB17KJMkaSO9cUjLxbu5Jm1lpvAHoPcyQUF9cT4VMMYxYqyvK/cNNDFCWzwi6S9GFLwy
MF2lNz6mkDHQZRLf/PrK/HSTOFabnoHrN1Iscigf9vZap1OpY6yuWpivOz80vsFK9H4zFP7qRSwH
3IxBWg+J1ofLH8RofCC7AO3E5oecIy5fxf7Xn+N9FogrzeewLeRmlDKJVuSHErBI3TadifZXM2rH
vR8j6hoiKQ+DYZu/yUr8xafhYwiKL0JQihEfXgqLsIy+zohG/UFrDm48AkXws3/+8/AirgojHWn9
dF/QoGYD3blwrsY22MM5FtT3Iv1I62Tyv/NSjiDIRT5nMF3fTw6zN5uO6h2EMxuVV/slk18p1/xm
CPzF/UGI5lgW1XrWHhR/72YgEvmoqFKNTLMddg8ZABQcrE0gT14/4eT268Hw8x2CI2GajoSQYLnm
x5Wucjvd8fEeW+FVZD6U5qBfDHLMfjO71X3+MyxWQ84gzFcTh05iNRLef6QcJG8BJidc+fV4lVFh
gBXlWat6LG/pAoHKgZz27Ncf7K9e0jIMco7syw5niPcv6WutEViZy0t22daUAg95sW6MCPQRYuoc
7c2vX+/nu2aYFllV11ECThay96+H9Vk7l6GHKrgcnmyzewI48ZA3+dM//zIqe4uBF8cY4Xy4krh4
x61D/hGGSerCxyqE2ytefplztCdo/81V/GkjVEkMW0jTpIiKnvXDVaTgMeokZynVVpKcSmflhHae
mcZonbz+YnQj9+7XH1CoT/BxrDhEYHw8C50Kp753w78tCYN0bM9WRoUZHLkI8maFZcfxprTpAlQ6
eIzHbL8K5pW0hu6LVg8pDXAprmv3ZAUJ8sPKmvw1cVx/8es391c32UEDIrkDnsEe+f69FaKqeiNk
UGHJa9bYXRLjrM2avWsL3nWINr9+ufenSaYNJQyA4JLFhj67nzaDkRVZVI66FAIDRUTvDu5IwaM9
zicn6RHvi4eKvsVfv+hPK4K65ZLBTC1S/Lw9kNKt0NUSAEAeCbZicuTtoOnG7fIq/6cTLPvXQmUe
mv+unvilKCcASmH7P97/2Hz/mUBDJSze/aB0mu10073W0+0rVlQ89HtIov7zf/WPf893/CZ1oubG
fy4b33dR/u//9vq3f/830GQttffn9PXHRIp69Pc8ihB/mCxZ5EQcg8oeiZH/yKPYf7BnExu5NpkM
yVr6Zx7F/EPyWxt1HIcXdOSe8WceRfzB/st4VVlJnpjizz8jIRfu+zUB9TjPAxeejRZlMm/yw5qA
O2bnSUzJZsuldVdAZJc0WWEZd9v0tnXe5xAAjwBtEZn3vbaJk/O4FVTN2/HY6+1dhzMz5cAw3vte
eZQFHTF9GHNQvW6KLD3TdZK0ExT4s84LC9yrqVlXZAL3TUule3bPCk7y5z624Fu7wVqrhpRa5elb
2KfWMTGxDK+NSWzHbjxg1goaxI3tW8PYe6xw15oBZSVFv+EOg9jJDOQDdbINZhDDySrF3ub8AWJk
hM3nyCsXxd7tmPkg3gxz3NF+C+M902q0FbC+VgjZijO4Opi0jrQHOfo2FI2BdINSQwQ+iv5YEv1C
YGAoPDzCGrwA08I+LV0hRuZ94ni31rQgOAZ2RkoYdUFB/7QBN/qMrbJJs1cNrtXa6+RtPzpXeQVe
nXZPjtth94gfgA6vnDx2keEnI2scdroEXwlzUaVP3bxPRXEzz/KhtDCPL0u9OMNeA2WHmHIQNhnm
2Y7Iz0er/SSH7tFwhmQreczJiHFuAiV/sGGoHCypXQwVJOK+808p52jKy/fLs7HnOB3VUd+eMxqr
bPsEobfbcMVoBkqwzIxhISOMDR7ajg68ERebmiF/ipU9Kzs/+NOrWoBeNZO3fjAvofm1n5wBjG/s
6C2KW7pnsJz9SpZ42BnkhACGz4dQgLTPLNJ3RvjZqm9mGMU7rwOraaXn2BaYl2XlXSMGNU+9QY7Z
T6jTJH1wUWbzfW43n4y5w+QyvMvo5LnB4qv2QvdQdzYGfJ61Hirsf7sYtDOsPuuwVBBy7ED3tJnh
IqlEdrmDJ0yXWuduLHQouHQBZU4/A/VHkcUJ9UtsBuDIwuG1zbz5GuOaQ+mkPmwluwHiC+9MltnO
82EFeO6DUdfG7+rwKg79cw9linLnlLiTAoQwCSHVGv/DIW52GHWd6QIg4e1GtIviteE+RH3s3jQN
L6sl7rHnHLnJq7H9ZFYVTDpVSvlhhfuLM529xHXv3wdqe8uQvBlVef4YPrgUMApBbdcv23P4JV/J
Y8ZrawTD7McPYUA9h0IVleUKnRSV4i2izno1kp1ah/CXy3H83NPsutJS/WVC0Azh9QDkCCCSBQy+
ltFtGPvEQCAEC+PopNFV0VDJzS4rYyyOmuJIe+pLq9PmMIygSOi5AtVlvQZOV+6cEOI/mcVtUsgH
l2b+0jDTY0crC3C9kjJtUNTHWgz1kdJifUzpcQY9nLwmlCpQhtSgMV2nT0Glefy1yprj8l2TpMPe
bbITXVrPuujvQmk760Axqs3UzY+R+u7PH4dZxscRy11+m2NGRPrqH/9KwzsdZk35BVknf1geTo3Q
xV0KND3UF5l2zlGXEQ0kbnwwaw0/ZfWul+/+/NEw2x1wX2+PTSPQW3rtb3Q34Qc0LNSFxhfAO6gq
RavtIaoevXZYiLykGqEf29uegxQAbwyQlLV2AvgyC5MS38WJsAdGWDa490kF2agN6vKQlMPBiyFy
Wor+LWRfHv/8EZaFRRv5AVu7cT1keYn5Il+W7zwbJqA2hmdpYOtHRNt8KRxGMQ7qayjp2EHlQXtc
vvvzSwJo0Sgz/TAk8WveV8PWdTuISepL4XmAsIyUTjx5Aq08rmCwTOuscD772ODswPt0x05mHvU0
8h3boe+fc21qtmmRYvLgKA5BMs35caoqYCcNXiE+LsjHnGwixCoMneLhM5Jq6wykPy3qpe+vffSe
ZCGw2QD8uPzarpP5SDYrX7P0nlsIzIG/BBKYnNSxKUimU0D7OiZ2A8ZMpRIUGZF1tL3mc5SxWDhw
FOs6PV8+Uakug117A8oE9Ql3AUVFXlMAvcXEFrtaBBkydfYG5TZ8b8Ahe0WfA33BY2a1GvruLXVs
fKunej/akUvLCglTs9dWpu2Ely25vMA/79R4lzjq0Tmjvh3VmPLqKtgYE93eTjNBVQtldVy+E3aO
yvHGCoPurG+5axMldbyTvsR6gVXBQmdfvgz/gLWnNpg6uqEq5QYBPewffwgwN6ImjuPjkEp/G2gQ
+dn3w3m2j5YYgDvMBSaAc1eK9dDFh8wa532nVfmxV/fJCwAdrZafLXvEiH2QO0VWWLj0RCfpwXfI
N6N0P0m0jwP2p9vGjz4tj9CaEFtlK0yyQwPyJsY2JUB+8DCZrxQrrK3w2ME8r7wc541WyZU714+D
F2DlTC44fIB04qTeJyNvtVPa3iad8Twn0ZfZlQFdws69WzBl4FugY87DnYJZ4O4Ej6Wf0kNX6SaK
W8nBlOJOMJYUqqdnWoaDDZ7oGfTpr6Hl43uT0MxEiRstLuHAIRvp9m3Q3dm9gpqrqjY8dKya4wzj
VbyZ1kPL7wIY/RuL3c5tN5mLTV3gjpdBpN35BhTVAhFFoDdAZCUDFi46KhNeqYK7aubzJ79zYVrM
Lzly3qSJYPcnw7WHQnEjKWCvQnLpkCCuaPwB1ODMZ0MP0b28Q5mcUMRJu1ts6CDpBqzsIPNxjE20
p25EWUQINZvIRmx6/nElGYmMnA4W9FzCgVMbJZFOSjLhxjm5aBPQDZo2Qo7kMIvGupQtXb9yao4d
QKLVEo80XVzucWlFk9l3No00WbvLs1psYO1YWx+WPJJYjT4do3Jr+oFjGpdTCj16D1snsi7xDjwn
8ptCcQGVy6LzXTM2JuX865ocKCKPWRrTAQNvZ0UpoARBP+H1R+IRO8YbYRHUsM+8DNjmrtPK0DZY
oIwnbz4zbKRF46x9wpGN6l9dfFveLh9NnJpKwtgOn9yIykeoOxsxGwXt8cEnSCbYeJA1X1VYRFAv
QrJHS3x7coMWT6L2IKzS3VX5PLOJatCyRMoCZmH6FlCa2mQaRUKvtE8aMZgW1dlBevGTn+XyAnDp
l0rzMzAJQKv6ws43ZtY7nynITM3BjPLwsunwwvJD19knFlwyiBt8nKIf940+HpHHJed55t0ZEcIF
MQbmhioZkLDc9I5MFrSZ0F8L+DpGC5XGFVr06HwuJwfdK12Ylk+g2YY45vZ5LskIIpmuBKLNuDZO
y7VafqWn9rht+vbNCp9RPTGOglYeovg8xeUMQSvx64hRcVaYJ1DqHT1rVXcEEnBjh8Mh9YZiDxWW
3hqyG9QkRbHt2fsF47POkL4g5BzNR5u61CHoHunSkEcs6V/8ifOKC/OqMO3TkBDGNSd6y80bH1M8
M8euYVS/dK3MOJZduPVnIDSJXTPuMH1a4r5IM6tVpRvGWaVxy2DiPbq8nYuw/iKCQx7S0W17oMGS
oHqxrTveWXjdhsdubgWXvb7Ws7i6coPqU2nTjxPFTrUp0dCNo3MnSiS79fgow6HdhAGKvab7FNpx
T5haecCbzScrpNA0YWgMJtTB+Xw8G8FKkxStDhPnx5XULHbvomjPMYehjQ0CuR+A1sTXS9uhCspo
A/V0817Gp6KFWRakTrItQcy6AFEBRpmUQa3waxfrwa5jUzkbcPijqJpfR5h9hdUY7zWRe+u0dN4K
2xpXWhjtqKQmm4YptHYL01lp3zyW5WRIBriFLhLmrj46iXxNm+a8qdpjFdTbX0eixoekki4Nz7VI
2pPCJnFGleJ9QJyYozWX1bfG1poLW7zZozburOiCnhX71PfXUel2WyQ6lxHmI9tCFm90SZFqCp8H
d4QnjH5raeO3I/1zTC/DBluCQxUSI1R1UDJacpAGHD/+r+RILqKXumiKt/Z9VmTJdPyZMvl/KJOi
xLz/eSaFVuqg+Nt/ud2s/+uPCRT1oO8JFJMEiqpdkTzXKUUjwfqPBIowVJs9GQuKtGTWaYL7QYhi
uo7uearG48B+VCMIHGUb/uu/aML8A10Hqg7XIytm8sd/KoEiGH3vzmcuL21Q2yFRbHPepdL2QasZ
opFuQ4M8YtbWJacj+shG6TO3MxKctMIaK2OcozNSymyalYnhQ4EuNS0mYFbdeoTqumHfffE0+H3C
qfVjLCHwkPXMN7GKhQTqXLwc6WT3/WI8OJwJjnY72ZCOZbvxPO0qbbp9N0/AsMg0YXuYIEbh3NVs
gNvjfNexZRv6AMgo8j/ZdKIdO2wHN0mad4g1dayn1JepwUfHmwJwnV0Pi7xpoclNN0ls6jsMtJ6D
rGY2GfOrMU21QqxURHo8BH6CSupAr5201D8UgIAxIyx3srDfupnEL+aFoQ0oxQ6OZsmZJsNR+/uX
KEef0flkkHJmHzbkrNDtvJVRRHPODEK9S+i9EmNrprQpEhFiCUrc3h/7OB43eFsRe5fqdIOsw9pZ
NLJa6uJ4YOlKXGOXH+KoLI7Ld2GdXDVzInaFJgr2PT3ctAigVrIV/ZnW3bV1nx2oTe9kzr5I3eRJ
z0COJ+1grdEGrpFgXBuB8yAKxYgNngElQx3HiWAtWrLXVFjXYQyS0EzKkgBc8zdeGjwOjT/ve1er
UKTfToAktnMmtklinEWmqK71dl+NuXbmj+2pL9FsaHZ35bboGKkwFwegjvLclON13r15tAapWMXY
gM40rqsEIwI+irYir0dTXe2lx6hNt3OOtrSg2s8dbT9PmbyZA6k8aFa1Li+9bK9TnjEzeLs1lJg9
zkvePlYN8FyfDWYCT/T92ntPJNtsqORe9NZ11BmvPgDWNQ14jJu7Qy1766F0KP043VjSNpXW2yEt
t9jEfjMTA7IyndbYsAWf8zK5BtmEpU5EXs3XyIn5FWZSVsCRcSIzZ01rToiYMmvFJSls+tVEGO5r
HxK5VgVbgK93TsjyPXmtse1AfLGpVNvKgoaUhNamBXJ7n9Sluc6C6VvpJZBNhxmFi9OMj6m8ceki
xLZBPJd2WcOBIUDIPGXkYu7S+QyZwnTmBeVW18vPdW+/4KnqrvK0erIbH+xVMJzhn33oWQLW/dzB
14+zYjfRwp6Z4LTs6pGzyLhuHL1AQoWDggZgwsHdKenLZD3BHMDuncK7XdO0GNcnio3zPCNT0qoH
ZoG3Smm129nss9Vgm+sGw6vtuMaBbMIMjd3Zip1NKNlq6+4yVm8iqI3zVhG5ZI2WIQjth8FpzMPQ
mri2kOafEszWNfg1seLuOE1E37Hp1qu8AulMM/pdatMbxu1wi0A76H1e7ZIR8XFqf8E1+SYOPgk9
xTWlw0fEsDF9QiqCkhqbrtLWv4a+9g3F1fzZauC0hb117pd9cJQeYH8PAdHewWe8lBFm2fgYXKBY
JXKJ83kTDbWFY2RYgMn1k20QP3hR+AlvyPyUTx35F8e6chFuGVHlXjbifzJ1Zsttcm23vSKqWPSc
ClAvy11sJydUYie0C1j0cPV74Pev+vaJy4ljW5HQ4mnmHHO5VSOk9MXidfe9uYCLKuJD4dT7IbX8
x5R0TYF/T5iqDSphLkht23d9wXPX6Z57wBkZNXo6BTlOLoTzXmDVw4mz8YWo8GFPzCbnnv3p1l0b
ZmmHYhbne5lbV2MaveNASoK35PQTGgGuS4zFzkwVE0BGvqAjbp1HLD2A8ZNPXkaIThaWq9p364Ld
qIGuxYEMr663X2AsRjwzxHSVlQ3yGAy918y7ZfQO/YgLjFvYzK3hXCZKHHOtv+bCxdkAYvqygEq1
mSC5Rnk128aITL37p6MshIpp2CGdF9L1JgkFJqUQOdWPrhyikSS6IyluJ3Mykyi250tRCC/YN/Ck
IpF5PDue7l7KTr/7a4J7KM+d/eRAmUe25Et5k4P36RWTDAkfrElPSF4Zajc8YCs+xJDJ9JQ4ZcbV
v4re/EzWAwNiMAnCeLdqeHqLWb0g2/SJtyQrQMO6gt8vcurOijxj7G8eMKmSl7duxvRDOBmib+uw
FtI9TGJ+c/SO7O+sP6F+433HGGXViAZK5GtVriICzrFf1VSGBE7YoNr67piB5drVufXOPUUdiQva
536VRApzqmaWcwizit6RWTUKMmXtjIzngvD2kvwfV2Dfhkn/pxR/h/pzHb1fZqJ0MDioUta+P6G+
ewGCW0dW86znOCK2FA8CgAM/i1/ajJROvTE/3RmaiWnoS+DoVnYuq+5ZQ+1HDwVCo7CDeSBTAq7H
r7hU764/cViMf+OYZPvJR0ZVx/64G40iDWLLcQFjZNZ+uwNKUzsUpEeHk22E+JLGU46fQODuC6we
kmLj3PnNXoRaz8PtkuyVN5GyO2l7WWJWmzLEkoyH0jpbjvbkfs7m+Dkx+TAKYe5pSsLtoUxwUrzK
UifR3ZwEAWK6+YozNz+NfmvD4F1CyJ8AY0pTC2eSX1Zv/OmO7heyTf3YdF2M1eiRJtsJBhsXsoNq
7AyvblFMY1ri/+g+8RHG3ECNsvRu8dlATHzILfEplblE1FHsPxxJaFs6ovZoSAM2O8IvIRzXvr5r
APMFzdLh3TYX7Kogi3YGYZwEbf/Je/jVas366IITzSAiRVdw7lQkEubPut8/418lZLQkYCIbxMcI
Uo9SiOk+R34+Q3JpZjLSsdyPGoBkeIaBkBAch+E6DioODGqbqHNsZgE2fsZtSCTWBoaquUEgO+Yq
qTq6ZVHvS5XezXHuH5OY+UdX9zhVJn9vaMArdTStod+uiuwU3vt5LR6MBuhrWlWvS8+8NjE9YPgA
rrESvOaAJHcyrvW9cJrNK0r+p6kFMeggwqAFL6fXcd8A7g+qfPyXF0SkFqO2pw98Qry7RLFGaogH
iRdfinXQRyYlRukRWrldZdsZL3g6ojgsV8O6I1cmhKFGIKknz1Sa9aluqs+x7b19XKwv8aLpQT3r
u7rmNpzlOPrHDgBo57n/JAmdzAwxUzVS9JGQ9U4ltTjWOlk8vNk8DhVXW4e9G3sWdYj5+j1zVcZd
SWO62ODOwNYRTJE1Whdm21DMwb4WtJn/t3SZyffZcJyq+pZr1SvXO6nrpXEw4vVjKJNpnxNr3pPE
hCps57BcWnpIU6teaLuOHMbduDD2Wl2y0nCvPzpohkPTnkFo52Z9K3zvvZjMHRGUyb5R3mnpRIMB
6dk36PvE2HOqwtmfVC0ueW39Qnl15CiSR+lfYo/77WqEeQ6WFzsV/JxkjEzTPTladurSc8orhmXH
yC9O+QfYQdrB41IxuLh48j9Qa3N9lWtEOjJBzeSgh2VLAozlYIHqp+6jJ1ImiF2c7UBUV8TRnR6B
/QjxjDoXumuKtYWA2w3+DM1vOIqZN4mG0FWbXHDyNbaR9NOs0piDYrRCoVJ5NvAYea9aWRNci+9d
zCoLBVFstp5y3WFeb3um2O6wR8lKf6yZpJRTR1XLxyzxiNXaxCb+NEKxDtk+BF1mqDC3ITDHAKrP
jqOzYoTxiyiHbLvWysKG+eXKaBAwmXGQOTHD7cWcRpg86x4ba0pSI3Yjr8pxjFANAhw9WeS0Ma+A
qDLOJFVXvZNH5dh+ciXPPHpF2gSG6CifH/VxbeiW5mEvBtw0o/M7JtAyMVMsb10Th/qyXzb+4TAO
H2wcqcFs66YsOVyXpkMKbeEUVpVOkdm8pgT8QMCFktsmZDG5xZzvvT7O9q79y5kGYiWfCvVDTMZw
rlcNlaIx7I3Jexp7RLrTaJf7KW73mVnolyyfrzKp7GOr8DUyRSZnqeieu1XunLifb7OOvcYz5b2u
hz9DD1Oygxz3I9ZvI0npIFIL8Dui36biBi4Yvyii2G3NA9sHcr1cuw3cVsvOXdGcAG1g8XLj+FZO
8AwdNa5cVP1pdpKad0d+TUk1N70ZD26fftjTKO4jWmyk3Cj8TTS/J3JKNIrokmAHmY9km5jygC4R
CLXT7eOsKj5H6NJx3vzQRD7/6f38I+VF3I9+5xzrBl17lWvvUKbsp6SXp9Y7xqwsj33l0zHMpBrN
TZw9J7LvD7zH6cC8YFa+/oA6rsL6PnbPfpH+lAVZ20NLVTNakYJg7FZaExF6LoK8yOTd1dL0Mmr+
a5cRQinb4YvlYnsfRhgfjvdX8yf1YPqHGLL8HU40vGLx6Retf/Vbd0ueIpPEVaI/8EfqUmjsSBc4
dSr9r2U1RgilUtuJtK0CcKpHi4F/iNNzeVrKh0na+ctU/RnWkZeoXslkrcez1ZQIBOccpLEvi7PM
/ioXD1Pcs2SyG8e5gjubFN5QJKxgZu3g+y+/P5jbl5fJHxURArCV9MP/vvbfd3XL5FzrtHCv48rm
dpkYz/nmqMbd919+f/l/39OLxL/gfjZk3v7fv2g8rA0w8uEhW0yq//9v/u8Xt47ILjMpWP/9y+8f
NguD78+QlO5UNsr//hv/e8Tfn/33KEDlNufYRaCx/VeYZ/J935/+38P3qnXHNNuM/vdI//fA/3uY
xtIyucxXADLbE/H95f++28k3v8skmv33j/zfc/H9RwcSJ8ZJe0txJ6Om134yGyYDbO3eTeV+xGz/
Hiy+jkaf27cwvAzk+HJLcR/MJDPsDC32HvyCVM4cafWhztsga0r91ZW0qnBOlr3SnPyYJdVAzE16
nyvnaRja8rdbh6W+/lhnk0QyH9JITxdUd2XzJAf9V5f2CsjGtjbWFfTY7UNswQMikvfu1ob/ZI6x
dxOWOH1/TcNNuaOQUJyFHq2/b4Ecc3r5kjtT/jw1zzbxJubU/gZOIk6jXfsvqF1/jUX5Z/KAOAK/
sn/EVUqN4xFc/v3HpcKbMXLXa3WtPzSJ1r6ORT4c4+Us6RwD4grkW2ISJtc5kNI1dofhENNEJVou
Lpgx2H8oc32eyoeG0+lpmMhH99VqHJJ0Np/A6Z86Ey6pIls3KDL6ad+v75QRF6vvvEczg7E+WiTB
ZUWnv9nKW/C6eLjJewAisePWB6vGFjW2akNoa/t6kOKNEOc1KFYPMjxZTjiG3h19PFSlczYa1797
INwihnq4JGuTZNF1DDaRPdvNvOfwmPCqeE79OBNleNM1COroBR5V02VvQ5EFg56u/6ZKf+qqmIbP
srSbq5VPObq7fz5C+zWdMMabQjut2KBorICQ1OJ3NostoLLSzkM+kfXmev90nzk6sAD12bftHc2B
Ffrj7O55qv1ANIuxFSBpaA9D8dlvNZKf/ZR1x7pGeQFRwMZdX/L2JPFhHdZZiCcHfVTgNNZ0qlxX
RHasP4yYXf9CewYAY/zy6OyODf7ogICrZWdBu5ME+T5VnQUvGwL/rrdM7MerNb7zrJCFyjpWKEKC
ap8fWmbp+Aa1+ZDqvnqKk+yzwaV6yFLmLXlFcOFcXYu6ru9SS+XJ6C1Ov8aosRSVMVM6ogOJ8v4z
Se216bPimOY53eJAtVq16ZMXEyePwnAHFwGYNNrSC0C8kGQs/MWzmo1roVkfhdcO++9Ftz5lXwUZ
b5H83r+WFBL/t3UH672Ek05cpjsoJ2w0A4pSPnkP3vZh9d32mvFatOjZQzvVeJZJdr2KzmFxJGaK
CrupLnkMx2PuiG9YlvIj5213qMZivRi1u1y+P/NztF5AcaBTctYXFv9vAu3+Sptphu6a6YPQ+/SB
3KozvDvGCDw5uv2iLD2/CS1w1tRnr5vSHeOxDrSRhq7r2afCqXlVfTo/9b6YnmaH5Dxy5N7mlasq
1TTaepZsLDTz9tqb6XtRrhYhkCPcwlSA9UsBTPewvVfCgYO16+B2YAGWS32bGjt5EU7XnmByO2QE
L59kvjfkSYOiMVtMOQrJ7qGo5XRtJ/XYQkZ5zMdNZ712HwXzqogVGpMpK6+PyzqajxBpScVdqPZz
y4cKk40eRETHfJxQ6BIInFHO1SlD2ql6WO2FfhuydvUwrl5EJkFC9npuRC3p8Tu7j5srba+2h4f7
bqzWfM4at8Ryn4hDDTflPMOdOvaaeB81Qvi0hd1XEw/+S7nFTRRrTZjlXMUvtKIn34UxU+i497SZ
3g79jb9vjW651en7kMXZRQM+dGnV7ERuQnNYJvmvIVHgKBQChXXRXoB1JYeRuEQ8XqiYC5OgOsOv
NZaS5HxUricPs7E++2ujnbXtw/dn6UTYL6KkIcKSop0r/Wu0EDLopVcfFAO22yDrKeTmgHRRjoTf
pJpzAOSBn7myuf4K2lBTPA4bBctkEO8vvnGe45/uNMGrSP38FheYna2ZQaZXLo8uWP6YMWTV52TZ
FpyfeGyJr9QmNk0kxOkcB8euR7yYV/NMjFmhAjOXP8pu+efVf3zViVuJJg1hcBqRrPFFd4eHKGax
Gw9jHuaz5l8HRMbXoSzTYyXWp7Rx1nO+fZCgZRg6wTEbmeQarePuzWwsL0NulZfFn5Izrx8GnJXl
7AoHqUqJEcI4eds+0VthbYXyoRxUdzXNPwQETDeuRpjtrnxwKawioWFgapAH3vKPobO9M6kMI3q+
6idexKOvnE+vb05agkzPx6+eZTCiAC6lhEvUM9MO3IspYe9Tnt1bk6eq+CHsNEV9wJs5Nfa6FnMk
d7faBe7Wq/GHRlZD0NryVc9rgIUugxvdVr/WXD+X9DeLa3yuNhfWNGK0bJg8Mp+yj/miQtTdkOLH
U1o2u8H2n7ItEBfQQiYnZtAJSC6VZ18oKH5ISP+72B8uyMTiUfwqQcn2RCgvTVDb/d1nak9bke7N
xj5NbCbJCUGZ6rEgAQZxcvHpr0P9Qmpm5Vv/bKB6Tv7mkYbMFHh+LIv1cWaOvOqhSULS0c1aotob
z4doCqWGpMu4mD62347BJnRqAjpzMPtamQYk39EhZw/94j92bm2GWsHYh5A9DpKFjsDiIsF7BHHZ
g2Goo+Ng3rTU3J6deIraFfG8311MkX04Zsf9Y9QlYsj2pPcO2VZjjJYBaSoyVk4LJJoIOqpINMmp
X+e7PXYvTq5+0Sa8JKO4rMMwM/73iWmFdm8YE3FhuToZ3tKHkIpqG7AHgSnYF3oQYDMZB/CoqyfX
qSKdyfJD7A6XervrJhZiG5bJb8wWYT2pV2cQV6bBwzX2Z1zSuAQz1/o7bRSZpATVr/u0KwkLC/CL
mHChpbwyfMNiKV9kLKGxC+Nf1k3nudU4nKuTvuIdzub8zbbwJ786wvHvI6kPkVAH4vmWZ3zSNzNv
6aMHuVs8pk/K8YAxuMS+mbeyfPI1M4L9ZuMwQR/lyslAb1i/+3rmRFiXh52byCcS16bj5KF1ZjLC
qQyUI10vlNUk+i0V4QblRUvM+TrWarkOyjOonH450kXoNCVM6+b2uSzaI6R3Fg6Fzabdqe49ztqV
H9UaCa5zsn3Ilo2R0XhEq5Ws80xOo05x/ZomFVwxM8rQPxW3aIPj51qPIM4kyuHB41FNFOZDW5Ea
YzFhqlEtzlpBdABhPOY6v1bjYeDhsJ+fCRG23/I1AR2SMmkofePJI/R6nt+tXKZw4wikyBLrj+qt
l4VGTkujRDrOaaI9C20xigCVILnXLkNN3lcV2Z9uxjwGMAW7qEg+40SSh5h7SeNARWOSCJaGpe+O
Hh2e7lXULonefcyQDNAaRoUXnbyRyG0m+lS3rE4xPy8oEhaiGbUDg7Nzm3v+e05+STdvvSbwiGgl
/ug9taUI8POPZwkpEFgk4VE4eY4z/44AUllCGJMiVKQQ4f2ck5Mo1CcsoeGRS8c4dbH1l7UeVvtK
K48GI63nVTf/aRl3qUxncKWN+3hsjEtjbKjLNmPsQE156bGN7Ay2T0dHNReCJAVKZQP2sDtOt0TR
9JNe2AfQzaYHzt31tol9g6wm460p1gxxCzkldnsjFJrrSACd6pTHPb1B9ES1MNOkCT3kluFNi78r
/M5FilFdOime66UkxYkn8mcZT19WZpHalrnnNml/OhMT1XYwyNKy2j7s1/RKjhJZ8vbQsNSY5M7O
SFVJSmMDACiCCkURuA4pxQNszXcwb0Kok2P5BIVL880iiAaxJFnrMkUT7q/QK9eNhuTzPjbZJXcL
y1NPa3qEhYpZCMZgcroMJPYDkXWZ6YsAU0d2TyacxaYtZ/TVKTEz24iTU5tVJBpcl/CtnLedpx4F
bTgcFGFAGTKHQ5G7+V5qBNBTvsRs0EmpRVXmKN5UOTexXcvkPQQt8NWn9XNJRPu9wFFDyJH9D6X7
797p0Xd34uiMPJOqaV6hINxEKn93tv9haPKqco8RYJ0zBIuLvamGW+KM+b4tq2eXpJeA5G/0jFn2
wkXB0swuoLjnW6qw8aYRbt6qhyKlMGFZ5aFbddKgXmcfdg0ZrEAngVTP/i0W1Ve8mj8RN+5S3fxg
oG2EccZqt3VJh+lVz09mM3XuqUpye/ZOhpzKK7o7H5zQ2KAFA99oDZp/KoeejrasFQ+1V2ddS06T
bQ+Hsmpe6rF/zpktrrj4z7Ivf0s8Togbk0g3iLzWh8dp8tr94PdMenW6BL8so9I2Usjpwjki0VQ7
Z0RTXTYdSJiMQrsQ/lNdmFUwGtW+j3t2KjAL1podW48QoZ2yNASFJsO50x6VXujByrTRb603rVd/
JjdFP0U4wE502gkxWsTaKdsB70lCr7c+U3vZMgfUTq/xGmgjD4bCumNcRpYmJf9pnjmzjazKwiH3
CZ+Uw4tZiZpxYkZ+2JppYM7CZuGuIY06kgurBddE7jYs9p6m0iTwLfudmPqhGJaDSQrc4CYYWsaE
59urf4p0akPU0BufPgbCsMAfqCX8aYLZR5mStC1bCKgA3oTGUizzNh2fZrU/mC7OREOClPZriYZ6
LYqHqXWI4Nk+41TT0BrbaJLRMhi8CfnLLSDioJc4K77/4feH7y8YqKYCt59QdZVrfJkWDWLuSMLg
DNKChZ3/ghRmOFbQOylg2dmwfNd9tKVFXkQGs+EeLhAJN6Udasv4x9RgXGkdUd6ye+QVtQB7buFk
Zti3THyFGb/7y2UsZpdDfzo6JFuFuGYI/Z3+GNJGECl1e+fXDPIHy65DvYRorGkycNKhPIxzRVsL
YyKoJHfYOI6sitAaM0n4pZP6pANZuYml1FYZeneoGeml0u23LB/qe14lCYgonPCws/VO/tKoJndZ
trRkP0niFlZnJP21XR4YV45nkH1XAAP6g6fIgRTZj5ygqmPZ0j5oi3YHwGAd8mywjkPXtc+N2FSg
MM9Y0ldBZ5npPWcsLSWRaCgGPyRR1s+9Z90aeKqh3pk/p4SKfWog+3cowq3YfLEkb10/NyTEr9eq
Tvy9N1BCE2atBvJ7OZv2LMFJtY99oFn+n6oGVj41FkdcWz8K56tQ23qnYVfNzvpiw86IUDNR0JkL
pd2QXvJGfkpWYbSnj+jpCM3x0OvF1RIuxJSxYQnHrPrR9epj1inaFXLIc29iSu3McwEJGAe295jM
8peFT6JxxN6Ke2bjSCk6hvyC4Kv22tb1R8qSKm3mQ9z4Dehf76eRf7ixeTdy4580mbDCnYxshzdj
XVgv2kvWOXGQp7j3TTw3yKo7kL8sSqq43PckgmDBkQG3S8otE2KDWn6xgmAiA5O+xjYm3GvTmF+S
jQubgdkJ1ZifJit9kA72MoCNrEQVMQ8q+5ECaOaUyfbKr5+caXmDQXHMphXz35JBJqmqKP9KzWFv
5frVjclm0BD94lHh7rOJ+X3KAuYnvYCh4JLv1ZDUBgxwOhZa/Awt7m/Oey4cbOvTEYkdthiCFidm
8W613LyNR9k519ymcW2Idi9y/zfBfn86MF+harAXsAXeI64E9VLORYQwrN5XbQTakKjMw0zQeesZ
bD5nEUe8AQGgwlU07S86xTnEO9GdynU6GVNyKqfZ2Dfbj+TluzPo+chGg92/wZ7IdixY2fRXgTBV
2Hv/FN0CGxbmAQ7/m6UaAH5B0wjhrQ87fTB593WFfywWxOoYXq4ZSWfPC1VsY5fpVq0Oh06Sc2kJ
widj571ZkAglDQNDCJ2CNbO4l5JR/ZS7Pwg38vaS48o4Z/rkBnIgLydb8p+1v7h/l64OCJrkPgX2
5J512YzqQPl3MeneKTMrphKDniGikdoOBZy2s5PUuBKSDn6Irker6/ULfMpTPK7Vu6e5a2RwU4zS
ltgYVRbd1Rc5iv3FHV6hHSEVgXw9if51sZJ4v2BzPwksMY8ixZGGaqH5GkN3seSXa5Z1UErEEAkn
TCVyM9JKdPojqnj2/PZvgK4D6pFuvrFLvaALjr+6uX1BVlW/56LsIt69/bVfUsiDqGzayUJhM4/z
xYkpQgGG7Jx0Mb/ciWpVt8v8JSmxvxXbpAUJTm95T57LinqaTiNauK9ujL+s1bFf005jVNImzgng
y/CoJl4ssxHNF12npc/vLCSeOmCcvNE68bbEoL4LXdLHCMy5Jg7Ix3pJrb1tDVlg18Q+Yu+CBO2Z
aVjUB3OQf4jHYq/ECfow91p1bBe2KPYo1w9N0PMP6TDc2b440ex1wGrVPJ07PZD0b0prG0AkzUCM
TNrtNcb4v7zBo14v8g/ZkatVmYw3NWO9DG2uIi1DC5cn8pi47PraGdIcVis0OZLHljXDOcFSQI5u
dhR68aT1yzHeVNXAUX+vXX7K1gcqukvv2/nZ6AdsCURTognSImtsbxWRfXvGQTuk+91xbuVDiy5y
ijNv6y7JVB/o9auEe5idQIJErzsOVKalejSYt90sd5XXxG0nHBQZ12tmvBYF+Su9m11E48FA76yz
VqCXHMEze7J77UV+yAFpX0uZRfUymSgS68MMK4nchuaom+a5dBLEYiQULDY8THf0b7i+ZrpP47MW
MIRYe78OK3wvyJrsI81Eu855t9WnKzI8qsirv2Ir6Sz/V9125aaMOlRI4e6qs8DduadRtx9HZ/0r
EuO8zs1v0uJHoX4No3UG882Fjmim7MRuYdy0kwuTHvjZe1uk/K9962U0UUDYzPWjbpvlDExSI+6W
ExND1JHC7abAnM0Phqg+urJ+QvONErXZTVWCZ6KiANFW9yntK+/x+4PXS2cPgYosurq5WC2uh1Ww
YrAILc3GCU0pu7TVMg7IDJdzTMTKZooL7cSPymxWD475OpWWfmzt/KEeWSZrg+Q2VDXMwNffYK7T
S7uQxeJKp0S+Yb93iWNcAXPtGU7f4ixDNpiTv5MYrXgScfMzZ4o98cqHeoFiASLXegUeGbewATEj
taHVKOjOffq19D8hsLaRYD0ZPDv9oKjJtbchEeJWl4/mXGonQhqhr4271LC105hNP/QVDGJZgI2A
Z2VHLTlJ99Sb2lvtEHWcd+4F3WEoaDlDzyHUvqjIUvENTCHThFajtr1N5G62oWmEWY1oIa18clwd
5m/INQjk0I7b2mVovV1JQXpIZ9GdvUOjy5J0Toxf/Jm8N0KhsSav+BseXNP9WmK1gE9lCaaz5Q1H
0i4zzGkYiSEr+8twpZ5mJQ/bk8GO2U3I0bJTk5LqgbDG5rScI3uaXmQ91pHHXb/QhiUUsdmebM85
ekL+QAL27hJ3GxFCgFiOJdrwluDGYpbjIBJ2yTTvLVKxLQVw1BB1uFYaRxsalZo2YFhYfs8rR63g
pLtnc9XtmS3d09J6BbW2HzvEe22is9pLgsYyh7PpdHdjM/bJ5qD6TT3iXxXw6MPriCgE9KXNM4Dk
o+he48r8yBsPg1rbZWG9ln5gj0k0wX/ZbbuCWtJiMHynz0Atx/a4PxgDZVzcT1Eh5jg0oHrzWYi1
/EsjjP5autpFLpvJpiC5RVbzMXM81FlmudLRLYxLmBydLQOBhoHunwwIgPvTIeFQ2ZWDToqk8zgV
5n5oiVFfUxSgzE5Jpp+MM4b1vynhmUGFnSuaKOYq6Q7IB50qtFnu3f73wZi7eC8tRigE3+NQteN1
D9w4uTtiCBpZOSQzrp95rym0iVMTWYW5pWm89DIlgWpu3JBl0izdf/UmAywrpBiqUShAdMxy9aCD
r8LgssR5yciBpF5s5WtoTT/B8efB5FOyuYXDqS/jC5rFJjIS+5Sw66J95bkHwspBwa+tCCY8uhvL
t15ZztfZc54VX5on2mgc5YJ6IX/S8YEdEp3odJG0d9cm4zvOucSGzDmS+uGI8tR0VfFcZWmPgzQF
KQjv1hc3yQ2dHTvvgxixaqvwrMNZ0ghyhlHnZG1+HFWHRIHJattf4sUm752kyV1X+S85I7m99Bfy
a5qddBi563VvXvT4bfJ0cXNWg5eUVE5bPW/DgI7B/bLq9t7G5xnYaf2hqHaCWUdvsqLkTZ3hpxUn
5L0rGXrLWEVINRNk0mWQ6DhG2/wj3wyJkj2b63ONdiz5b/MUnzLmGZCy2KYMPQRmMi6ZxjrF0bYQ
WE1C4VxUm+YKWRWh8PtsncqTlbneVXOLP6jGvvQ09fH/LTHC/PaRMkZF9uBquwGjOKbEHdYr1g2o
57SqulG5K67Cp3z0bqkvKQqL+A3XA0axRb25elXds/Rvwaoz1SVVdef6N+Zpfxo7M18w4V+tJt+C
OvCizol+9RMG1WaqNfu0/6tkugTj1JLtRY06zGaNMg3dbFvLd+nDvW78n/ZqlIjCqppDpni2m6EL
6FsxLRWEhTCNMTQ8RqtBoWlXtLmShjRJM7jiFRRIW8XYEbJtDiVPKjd/OOn0UdgMTxTyHA1PUjvb
2rnJmNLYRxHbL9Ltf7BK+ipTkoZNRj+IRpqI8TuDz65ms9I9NWMBYlsSR+uJxzLpoTiu5W4C4MdS
yzsntQOLLk+wLCJfYRqqkNxq686cxUdWjIotBI3WhKS8MZofqoVX2LrGHDQmZAAp5/vslOhPEnYy
M/iUreY7ziMdrrDqgLsKdNGc6LIEaTiY5AIt6CzQCXhHLc9Bjbf2yS/wRI08I5YiSGkkDTzM8byR
Fdse7BzheoIcfE6fuSuYYVOKXz5qQFd5byB19XDMjafJT1u6XiukHn7Gdb0BrJtTY6p199kszQXK
aXWcaVyRtxMzTeJ6YjsPdsv9AKEnSy/HR1GS9Qem7r+5U6FkdNS/2QDX0c7Y8wvJRZtkz5RzB4Rd
L7S5b25mRqWnCOE1Wzbl1W1OHMYIZj7AhfTIlJPy0Anf3P2wkEiikPhLIRyt9hNeBNRPTPoDFi1Q
36ma0nI945Gj+ZHdUWaIniy2xig1m3hveIiqWGa/xa39BgdrfDbJwx62GdT8j+tU38NrRkbeVtbG
BKKzqvXd6PRv3opZMCUmEAu6Qv8zdQ+JIB9pZgY6z5yW0lQXMhqXo4RWAGMDomZr/RMs4IOGySoC
fm4KhkFSNfVUlipE9ar6sCaPU4PQ3p2DgwORGnwNGyIOiwp7CqhUoY04e9ngk0YJ57R9EqR4yfZr
vMLRX8xHzWKkUCmLOn/8GjlSdtiM+nBZcR9gcn5InAzUsue+AGIFZpJoJnutdd9m4Bl1r253OOe0
HalWA+NW8+g106PmYA4us+ott6pNvFJEeQPoPXPXUybwanS5f6NwQcJdoVhJnrW4h6kwVR3lAObh
fsODrJ333lkGjAejCgCsZyBNQvyRrGpqCW01zaN4W8oYedTCbySkh/tEySsUuJXv7NIFGTy3AEKY
sy26GDqghZ662EZvGT8xSZ23RbV9lCrctnGFET6zUUCD4afd7J17PBsPOtFEEfwE0Og+Mdmza+FZ
P+ZTEocefG8HHIJMehrtjg1Gxdx4Z3rJL1Jv0GS36ky8e+SMvtiJwfN3tUdeZlE+dIoztjLoz+kI
T7am/6wL/5Ns6jnUXLFvu/Y4bm/M2NcZ9f8/ks5ruXEkC6JfhIgCUEABrwS9kaOkZusF0XLwvmC/
fg9nH3Y3YmanRyKBMnkzTzbFHzWwpiWO2JS9tS71cGsAFmyndNz3rxaF9qvUSo/NPN/+++0Sh7Ki
Jslw0Kv8VpfdZWGfXWUAPWHOrj00zfIezraF3pIpcbcG6t9mqOytacxfpSswoLbHCu3p7I8H6e9K
42q3Ib9ax2roJ/qonJ6EgOdXFBD2VdCmyaXhrHahE5MC5OXSjrA6eXtWuhwZB0tMiShOL1GbvbBa
8kXrFila019I7sBo8JzBI9aEHIoKUrhiRkNjSCgp0GYw/MEFg54xNT3XnZ1tm9D0V0+RSZcNdVZn
vVTvk90fkoE3BqM8WfsuJjnkREHeWi8YAP4J3GfQVIJulpdR40mqneHk50+l5S/rKiTHlrrJHW1g
nO7h4QlBYEULZfNIdDmYrWWNNMAsvd7SIvNm5el6WYbb5PuwM/hXtZ31iJuZDIBhkrYfrf1kyJNv
oiY2cnmCcppupEBlqsuN7R0TXGWSpOZi2Tf+MsDMJXS3iWgPXDG/Ylgns9x6WDw3fsGgB8anDGw3
QQGGIpq4OMGM5H2wU38bRTVCCTGhVW0+z2FBZN/+SggQYNCVK6b4Z0reCLrDdiZMjwHiaqgqDPIE
WrNlMHFYhEkZVnudjYM993JtRNNVWpR3RROrMWcFmS7Xrpo4+aOAL7Ft7KPC/paSOoL+v0Kc+JxW
6KFWysPUlXIdx/Kx8PU72b8n3eIOMysa6AajYdIeT6f7909ZTBpM2MVkWT9aU/8w9vOtKeeHtOn6
bR7Wxz5J6HXLQmJS9mvOtQT72auXhT9OXW9wZFrbdqh3i021gtQYP/JtI311gV7EOKk3T06BXDQx
mKQJp8XAnlWnlks1eGTxOM7mHsGAkIXvfXEVpXHSeqAVYsMZ7X1J5/fBZBmdfWzu1MZJNz7JumRx
qACPdCFp49Extz066Yo0DZojqzzl1iukE+uciuHQOawUsTAo1encnSZFHOqvOPa23YR5vtWBqUVB
hQLuRPJJD+MTYxG9xwOGych0NpJJsTl67yGu5n7QmIF4oQ6gqB+yKnsRfoZf3WQ0QEJdbOu968ff
EQ8615uYaIS42nJ2sc8iJUbdCEsh/AktdhtT2LzTrn+ASME1dKYnQWvGIjVEpZUnoxtA3V3i2LR/
8GRt4GntO0Q2ZuCUSGJrYSFEr3MhXsX1ZUisBz835r33k/eW+v8H4BT2YxyqVccdB4gV1oZomA4q
4v2JU2pzy54XAHdz7tLa5KVPGPgx7/vxAQ2XaAvdASRjso1jyoJeKetpHAjqeH3I0LIjLdpWZ3Ur
ouEmmrE6Lpq2LeaRZwwnDz5DrJU/kG5jG9zZEhrSUHTLDpN/F/OxLD4ZkHlZGDhDGVEcD4BMFee5
mI5myZGEqTNYSZqpRpjNAeNeLvVWYfIpakb0mXzu6nQCiZVdi1RgLrTkrrw7IxQYmH4YR4wFGNZn
XX5lYX/rXNbVTJMcGmmA6EcM5LYuHnA/dMFkZn8HKjdGWfmHGm1V5P6/Kh+f2WxVoO+ykckTgprw
J/MQgBPX/itseU0lgNUE5T40b6NWrAngKX1hLMGiNL2LhX+UZDUIn3GjsDSu/Tnl00tnWNKDCf8n
W7oXxJpwm9XLrejncp8lbJse+yyTT2NlaPFlkFRbdV3/y4Hki0sdOth0TKuxeIzAKfTzBiYSWyoB
XmA6Rrbv6boPbD3r/TKajBqAt7OoeNGjxGnUpBgpqfLKuDGeI+O3NHofLyduS0MV8pRaHN1q2mAX
CL6bpfYy8j8T8w6vP429tTOXxDzHjXcEDd+gV8DBr5yL24q3BccIiQ1DsAT7+yad9nPp4IJV/pfj
1+3KteffOVVfftl+ABEjqmwNl0qkrPAob4GRTPC2V5nlE35BvF01Zhkehumf9iXdFolRryaHpJTT
4Zi2p2siE/7fNP/E4akAxr/SC1KNSsfrtBCVxTTKiAlXTJ2+qDp6c2bCxhEH7aj5C1iaP6chWelR
qzYX4mk0q9eplzv6ZkoGjP21H0Cj5QvMAbO/sfNy+XaheBePoe+9uDL6hOptUGIYb6Sxb8zkjEn0
n2Lz7wp+CcPI31IF97zJOmDDX6oPrBk+28irTtbnp+BMiEL46HEvpyql3dVxf5ocyEuz84wzcT9Q
WiJDPgmv48NFtpVyYHh7seZd5PBt0kDG0WkHGxejU5/+rVvxhzDni+YKza14K/3oG6JHECX33Rlx
Buxcze8r6/AVsvgjjAdn61JatbhfmepvWRNeDKvau7yjdC53p84BVJMI4zme/C8Phz9mZowybkQw
c0m+03R+Wgy2q4jJpZiupmXTwhIz0tNZjdkigNLxLvv8Bz7Rpr2TaJt2eVIpgyqVb8OChKhTTudZ
NFR7xS9KjIGZE5NFKllFrUuRjUnKQJNmnhfWNy6UDRGmdVSR6XJoMOe+JsMUXvzQglFOCUlREFCI
jWV0SItjeVgU3cPap+p7MC6hEmeMFHtPFXxlKIz3RdjLPrt6xgajHpk10hdjMW4kTh/zWJFnz1cu
HWW0OHk/Kqxf5hp4nFMugYexpnIQH3z9wZTmLHUeMAa79lxhMwuVOaV1Xkp9a0MAS3pRD0bsRBto
8v+8rFy3Jqs6g8x4HTrkt12/+6pp/YpeluLkKnHB4RI4+R6h8taH+lQYC2MD3lbNmZh0ccRMpTva
mtcDQWpd2YYBY6pnYBCJjeNJRp9R/DYVnGZazJqhUx/lx+yJj/E9JIPH4iDXPGtHx4m+o7E6ZEwa
3ci7OL3vQ0AjOCO7D+wyhFs48pl023FzrlmoW4xEdU3Xqzg3Mn9KGS01kfOOA/cKKWCfKKEgHdEV
W/rb0nbfFlk85o3imkGExJH8OfacPqoFt5EVIZFo6zZrDv2xWDZF+0E/BPEjtPZADfpbT491pH4G
cABbEXKI55IctPnyZ2aJDu4HvNbK3iZXnjKjvMUOz3sMYiTHDuOyloO9wcXSV4coqY55Hn6pFlXU
0CfDuU1kpbVTHDpCImEZeAkOkry4O2WML1EwIewEo8w8yteNWz/qmE19Ltm1wpzgsH9ZBvBmWvhH
ni4zvoN0hhPDW0LbIWGayaIIMX03RfFKeoYqZvuqhvRxyYsPXYQukqCzBsn+xX7YJBGvCfsMi9ZP
mXu3ioQggoe9mwac1yirI2pZPIxnMzX+QQsuN2GTfPoOyoznDJz9gaOhZmfJ8ge+c7vqpE990cRg
I/Pf7aXcgWPb1H1I0iH0nwudvEV0zNEeReVRFaOOlb+x052YluE2ZTZPXBunDAvSvqu7v05Bc4Lk
NNTUxT1fg1XRH2nnHRjZnhoxPxnYW8lZvDcWi+543/SLZX6PWRbMOUH1Cs9j3zWB7PsrxoVjnIEQ
akV+0d07bUAHz4NS0VDzwc34YrdRGVT+dA178x2DcAj7pnxvqi3henzLc7Wbu5qkk3+JhnCfVV4c
pEmzz11jWCN7s6cvf/ScbIi/35qavtUo1Chx41OXVY+jJpSVP5S2w7E7Cr+EOTw1ZfjRZpAFXL4h
o/HfPaiAstc3K46vti9ibug1Et3rOOO8kFRMlpb7k47fnhU9TBQy2k72LfPQD4qcR8Y3CJdP3T36
BWt7y34C2VTlyChZIDgFZr747aXIyKAAT/Bjcoee/Q7PHPnRdInL6vCieJAMTaLWyKanOVTPEK5t
DCuwnjz27Kl4o83EYSongrZxTJICLHSu0W8N23/GXvfidIiykR5PmAuwxlT2+0LKjORytuUh+u9r
MuqS+7jgC6tiDPosa6tkct8JTf84gs3B4Bzd+8NzWVXbUecPVgoTtUVFe+285TfLIbw143TVv7jo
zGMcj1e7eyuz+dXMNVtp0j6F/j93ZkMXRYLY7ZFar/dKMDDph4ICLayzFgIy1TDLhtbYBB3g/hJJ
aFHgWjWP0CaPWYetIMkYxUNEODC4ZFHf6bsaoossP1SILEI+1YIAYdlv27ZG7be9P5ZtHKtkWnsm
X/5AWwU2PJZaoCDX1IpMIn/lnyzudh1RPvz8gRPW/Jyd4h7VHLTPWJvPvJQo2NRNUnnxLYn94Knt
+g1PwSZBc7MQqmVF4nvLHK5ArzYuhpyephRrlJXw/ecTCo6dvXQxRckNIY2RouyuwN8CWffN0PnW
pi0drCnWDi6csM84wsOaXsLPwpyw5ll8uiCtyZJeebx2mZgYUaTyoZL2NY9465YaTWzOX11NpUlt
axzC5znpdpFH5Zs5FB91kX6ObvgKUPe9AYAQyLcu5hWp8um4lDrc4mVk7kbOG7joHWhAkWGljFcq
R9fxVOytntevb4otL2uA5gFUYckZaytWT0Z3uXjrOV5RmJa8tFyDR+w9d9siM3S8gFYttsriR0zT
5AOiI+CKfATApl4ca7nmhXpL/LcSRC88FevWQ9jYpYN5TGjZsFT1QRVLtTWT5RJaLmMRuq+dqmMb
XEJ4StYDwv5zkySfWoYPUG1XFQRgtKiJme00BnGB31HXbAstzWGaWyOVGydriO4n1YkT0LVkhH5J
Hb5pYygeZ7SAEO1XT85XLdQYTCleV9Ram3T2yrPJAeJaoh+pzvzr4jKxnF3ssa6uHsndMb/Q+KYN
jPeWfehYyKKICwaxA3CX8znuph/HMM59aXzVTfqYdfZPR+ydgqETZuB7RRIH2IYUuYGtI4IJE6ew
36TlvzGTqdalfb9ihJ2+8Ete0l74GGqjS5BW+tkeWYxFOmBKbtlfC7fF1DU/2ZrpdUoOHn2Tr7AQ
+kF6xovPaclOVYWJoN8KQRTamgZkkQWxmYPAmrvhW7WYcpWNptqWEgNP0TkHqapmnSeo0QWFp/S0
FKdUYY1CZEep6ZOtMON/HRDbg+Vm17CUv7M1WttBxGz0CbdG/hE8PJlxHuv8240/UFruosj0g68B
3PYtMmlx1uLKNPw64qGeaxiSXdNerIH2GZe5u0fVXFqAMlwifHAp7hcK4mQ5XYRdEj7la1ykwDvQ
mNREKcHFJLwNeT4eHQQccyE4XeiDghuwpvDRDqie+nEXJGHX1Ye5TgOgv9c8EUD84AygjmbriWmV
GLMHlVchmbZO7Qhc7mUXCpyA7a9MslWk6o/ciH7RCu/DzBHVs+62kiJ4/JfubXEqIM/tVmbSfRjN
X7wedBjf/UEUU/HUCxtILaPY1eA5AZiyCRcrNOnsTbl4PATtXgg0SWCS6llHONTNhEIFpWos5Drg
qEIRcVt9LC8lXmfMXbx7cw6FIMz7m10Z/H7ZuI5GDuYhlAP+1eh+oFVzVLUux7qUgKhu5Q85i6Pd
wiogTXiW1JWKuNyTrH0j37vCBettXaBRk6pfm4wvHfXeXmWkHVfZfcGipI2bGLbTle4Q6uTrGNro
7y4T6gkewS6u/ceEcpmdeV88GLJhY7e+TF1+uDmz1FlvCfS/Ozqvd2VZefwGGuRkSkCd9pZVVN33
Ie/Byjn5UH2KDARp+t685NLfKBqkorRvnuZmfOpRiYrY9B9yab/IxkIvGxLcA2FxsLPnyPkUnvZJ
B/l88Ei6QJaPkvLaS3hWrWs8j3by45T1pvG4ZSf3ZE9WQyjUhBUYkpmN4uxZWNZTprvPJCOWNeM+
JB6EL1V5DFps5lYlSBR0+BW/lY3ujMjXpXpVYDA6ATMhJEAYwrVojs2Z5wST+4HahP4ZN+C9yUm+
qT5+q5UAYKmyH6/QV2yTIEWpyY4KLoXcP+KaNdW/GyaiJcXclH56kQPQgpqvilOjk7vAY7mE0WD2
Tyxwq0DurH3TfqoMW5/qeauFg/KW0pCqe6JmWdqwKbZMW+tiB5oHKgLeNyL0ltmVh5LLTBzijs5k
vcPEcNEm018ix+/SZByLcJzlxTszGbQEbamSmXWPfA7kD1Ah3Q54Nvelqk4jT9GTNYT0vPvPEXkn
AERiCWSLt6ui99iIvacG5HwQefSC5XaI6WLaxr16H3On2evppdYLAw8+LAhFZ9yc3EMIIAZmDIER
RwfamPm3I8CYoPa/DffW+pBVSSWd8VijKUVgHHQNwUXETGdSg5lL27yM2Tzcz3xqvXQx3/MMHyCx
zwUHnRU/BymDkYGANLE+ZMzoLURr6fjvyNW8AKaKjlTEtGuAsniRXpfQM1lEZL2ZM5CtjfQeUkWC
lD2aarJwoKhvvFbIOCR4M6ZMaEOZ4ENSDgYsQSQYd0N6lQuY/74+wXO49NSqbsJQH51hQmuesNBo
NiAxpJuk29djyr3tZUQ7dG37fome8oOh8FUiHnn2XV7IiaOEGhgaEijg/fbe0X2m7PVULxwq/Tng
6UpRK6xz4vTXwQVvgFR8snPnmBndtCk4DKg5ywh3iuhAnBFgMdlBdoT0ZRwIDeXzyEWgxT/rsffs
UnyuY9NfWyc2t87w1pDxeMrM8U+J0Jgw1QysEt/bgtoacWR6yVSGIlx1eqe6FzP0wdqzWwcL9+oV
vAdM1CTiVwKa2eiyf5RuSZY1orcta+kcjuN97M7TxqbWfqWnjiBUC/3KJZrgQlcx2+Kxg862GuPM
PjoLAQB/GFmkNfTpmXlsmhHgDmcy4Vi7Cd2wATXNWXmTtweL126Ac2dBRoZmGf6ahr8RMeGnDPA3
Osh9B+rvBG71NMX2umOGQzpGAxoqQbqUak0h+SGd8BF3td9siSG/LJEskJVjg6kvE/ixoomec8SO
u9Kl4FRbwXMJ0roLUTKSn8Tt5NYMs79ZMVyQd8cSGVplCJ4WBsrVlJmBTZwOB6PTnIiUbOlkLvzp
24xqZz/00600cL7y1qxxf3in1EGPAfzpb2qPNuNGZ5updvF4xBsjU/xvXWZrzFf94GM0LQtrr5Z6
xghq47zimANYvd20fxavdnZjQQmdS19MknwPxjAenD7x8SbZOOQs4sONSv8MZfSLK+XVmWTGnZQZ
ha6mhmQPCVHsVH3lB2FhdpueKaRsHf9FC21vsvo8q6Tal9WhuIueVRZ9d/7unkNwTDplC8gZl5mD
sW0tD1XHb2244tpr+99c6lu5TDJwdOSQgt39/wTvVmJD9pa7isn7LZx23dn/uha/RzYjDuhkvJoY
+jl+hQS5/5EMH6k9wGWWmvO31gTbkT7C7g5QYmlfQXdI1w1DSrL6t9wobrhGZis0D93IUjrck2QO
NJhRrj3K6chTQGibeJ7b7G1gVrGfRkFx4yxfUovTtTRxklZcdUWTHJdaD3vb5RxekgU0CvvSqyrn
xyz13mWJ3BI2e3C6OF9TrmVANGo4joc7VykJ84rhf2YanLJkHwfILtuExH4EhWbdocajPHMxMoZL
K4muTX2EDylywNuavNATI7gNZMv1f604YryfoXsK0smG/cLxfqcGiI6FIqTys5bkAMzir1qe6xqL
w5gu3NrqDlKPPvWz+ufm881jb1mZv37EqRQ8wec88+kN3bxzLagJTcTSHLoUiCah9xNN6WuME3EN
HR7cNWp8PKIEkvmthPqJ2qXaVdwl2I15s0yMuVj9wGhkJwVQmdxB560qtD8AiJLIhjEM49b0MOOA
MT9bHthiTTiVH6YC1cqFIAQfETfHKX4WijNhXeBxWwalNy0292BQ6rdxoi9Xte9ugX8puY+mjPHZ
IE0WUFe9b8eWyeVQHvrMRgES4ToLpzs2u9Ybf+GNea4XejDqsV7TG6MuHFm3aTO/pQuZVIOE8li1
m3Ju+byP3oDEmZEOIDzpoTbSfYyI+8/j7FPX0dZyrL2O0OD6NpwD5c/v0zDm27xfNs3CaNlHWWbA
CaHQPMUJYmfm4gLtWpg6jFBisEb8Y8SKH6yuJdvUeKd87JeTqGmkMIB2NTZvU+EZ5zzzmaOOBEGG
7tMJbTjDFGtvBqdQ0P2mZRXNQMFHA8eT3/5VOEgNH0M6DvYlSCJiT3W3lm5VvBm4GXG0RITQs3mq
j4J46qbreQ2slKh/q21AlDUOB+/vNMKxcXuuVszHggFT2mpOhuqYsS4OGMICM+1upU3vR4jEFJdc
H9LW5qceHWQ41oS7ZpO54xsQmvY4et1P7SXh1h4hQoedcYk1ePQ68VdWe4u7aJPZENKswdrXjBlr
7Cmcqhd7PSDU7dgXZlARBja8iuBNV+1ih3xJ5HDp78plP4t+ZwnQiKJuPjA5PYS2hBigmfBrybop
7oHYUTA9w+869iLfuqb3wYjaXqdlma3Acrwl7nSzMXHsoPufx2gv3OkzpqNh5Zbln3RMP1scKUIs
41nDaAP89S91J1igfndMNX9sOMptNFrpnpaqn5Crd9DC0YgNufPp5FsZxOBNh8Qd0UcwO0rTh0Cl
6342BcaFyNQrZT9ylAdLTWg+12AoujzP11nGu1470yNqF0B3kX8KkRNRefO7BzMU/6iRic+k/HZ0
fBQsIt7d9iKOuhOfMDEZRaTZAv4j4XKFZRBCQrorJTJ5xskG1Vi4RoSulUIAX0Bowmp4SlvzCszs
Pm8sDwPVB2tuc3aGur8UEOTzt2gA5AWL1dwuc/xBbWO6oVzYWFser9d9ZsS9qF0tlKvykLnvWIWP
jJz8nWR+EdjcEEpA0JXx1ck/fdqR3c6Wl7rqyLLISvNdL0FpNoCSZH9KhMW1PgebA7kGkMqAa6Xy
+p0j3EcyyncgTAXkq5DvWcuU/a6FtydjaV5spnM74Tz3HKpdHhPhIhwRBKkDL6e8ZyrjYxVGF8G5
Bk4Y31Rn2M/zEH+3JRFzupmZUiWlufIxAbJ2cFOsrfATCF666fyeSxV+PUbjPPi99c7EG/UvecKC
Tua/IvoCkSjwIvbAXAmsUvZcwaWR+1lxLhkI0uDfiT5txecpjdzcjDgNleNhTsbpy/WLn7UR9a7j
fAGIIv4BLRGtK4MansZAitTcTzwmG1NyH7gNi3NGGtbHsNfFmXKQGyQBWJ5W/IsgcqQzSlHkwaHK
5U5VSMLibS9sDsPQa7OQ9E9SndOI+yjpCoYpM952Ak37SYl/VtpcmyR9i2kzBpaEWsW+J9dcryvx
PCmvfBTJ5AflSSYCY4k3vs/0hnB3fhK2mZKaYGlC/FkPPl46WLKU1Ff9uo5wDftKHpyBUDNPIEbm
iaqDrH2gUIVovOLXsSbcMRxiYnQtckAuwqktPOR8yF6aDry14hGYRuDlvo9C2frjsB/zfNl5+Nw2
vdv/xhUR+pxtN5AKsntk9Tx9eITX2Z1mt9jlh4ryCAd7InaJJXaEi7hkpwTmMznskyZKAh5xc2iY
0aTJy9DU06ngIlQxL+AWdwxRJ+1Pb2zkQ1e3Bxn57hbxLiK7gDPfy1JqoXjl6nT4ksb0yenc/DAq
N2gm8+ims8NOM48wMasXNrJkZbtkDdO6bDb2bNxyWPANF/p1PiQvSQqzF7vl2rx/XwJzVsgUpDen
aj90w+tgd9BO7bHcRY15irBcHlXkEhwo4wP6tOI20vbYfAAfy6BFU1gtpE24J3OnLKPvZDSWvVO1
62ZmPBAt7ElF1W/i0Pd3rkE5T+w86jS3g9KW6a4YIuwYoOkYDGT1RoU8FFgIJ7bJ9Neu17qc6SmJ
5xqbcTlto5CBMp9JGbevkyyyl2FBkMG8+DCCTCWQkyPVe/m19+1p58C7GbK9YniCyzmLd9NoLgx8
JBddP14Ppu3tJdhFqhiShT6J5IbQG+8IWfSQbiH9Wb2c1jUv3qpaYrXO6fpCU/IIZBApkaRliw6s
QONOpHYoksHR9XAnGaxmjqnMSMZ1d8fnYZt2NvnYLNDZls8mAnRp7rhtJxtbwj7wuvi7oiMUAe9f
Ls3nLhXwOwXlVK71nfRYFmvbc4N7LN3UL1RsxtuiTcqz4WAdqgD99VNxCcmDA9karriyVxg7mldW
so2oFCGWxDq2kB/XbVzjhRIlz5bHKVc0F87DCueMig/y0W1jcbfmEeXBSRb4JMES9maqnyrBRJgU
NQ2BkfmQp/clMLUebNgVu8zJhvWgz8rQ2wHzy66L0reStNPKGvkF+avkiBUYJ1C3XZauc93phx6X
15zfC7ErI92A6sRL/Bb74iCtko+BPoTA1BMm7szMEWMx59OmA0xtT7SbylSm+5tWTe2WBs5rjzGb
8Yf2glg75kZIZwgmjZwlrQq/wPju0+d2wkFnqULvyuXuTi3aG0YXkpYtXlox4pu6e3MSbq8AIB8m
pr3blKlxoIzMPNY99SMoWCwXnMyQsVkXbmlf/+MGbdNJk6t1FCOwpdUSkCN9pyf6FJZjSqqL7pf6
QSNgHLCrtWWbXUwver6fO/kahPdoGZe0W5o9Te+PectnJggAHmG13xShIrRE7JcRFltCwhyny0zS
8RJF+1hWkGOIwC/hN0Yn+5yaH72XDofBReKI659xxrLfia58lJn1PS2oSSXi98zEv08iMJsNPhF7
fh3q8aEeVIzMn4w7wjzPkgTZro8xMnRiAud1lBraedvL77BrDnVPNdPiGR2BQIIYC+bsUDAPqjhA
qhSzdEydFDv2E4Qspn44o4LW6w9imN1N34fyIHw6/QDFRh3Pb5WABbaRivO5e7aUmlC4/H/6jr9j
tmHqvlotrdGu4ztvC+3rXI6VxaOfMqMel53Vq2Z3z8ZwS246Auf6sQa7up6M56EnK9+AUGQcNeUg
cSJN8uonIs2Vth6zmjfPkvAExundcKx03VeNE6AKsJcu5rzxnLc406x05Pix2BvM75LZOyzxrWvK
fm9WmYfGPj1Df/d31Lz/FU37nsR0ACa5JpUz2tskFfvCJCW3cNJjjpieO+Dpq8bme8ytqdnkvQLO
3MePbWg0+yipXf7mAnxVQbRocR1XhTWfzLneTln7qwa2WqqnYEdDJ2Kys5EtmAVoG9DwRQekgKka
+Ys7oXP5Rq0IDy09kitvbkpKayTBoqSQW7wAfY6WrtxlOFMVmG1nqoh4w3t23MFinJZma+1nr3OZ
PdpKNAdgQncfDjttUWux70EtrQqLK39+gr3jXICLr4YylQdGtGEHEYEYWxRURfQwZwaQULNe43EC
caev0PWx0Yjx1V6GB9x6LIFVc/IUxAu8cnLdF2+QjMWmNjD6oF7UK1WYeNnjuNuEHh0/ygqtyxw+
U11fkvjiBDPpr2GIjUPa57///Qes1lEx6sfa3F8ySfxorHhxvMLesjXjH3VDmDDU4ARhXv6LR1QB
mDeuSazEi9zmzbnLc1UKlUVpODhdzMW5EWQmC87YnZ0DCeouBZRx9DuwzOS0bpwwoH9xnC9i9aVS
6yRt9HssrE+4nNFt8vbZ7xzuhvVsbHET0JWzPDU17H+XjBinFcymov2ARa8PVeL88r5RDa/TMWiG
8gKp/rMxSmJo1suSFTAfEnbtGNsCSW577c4OrQ/T7G04KnjojxyLCX3gwfYwIdfZcDZcUmEkrjkP
mMXZslnycO9YAU4CbYifarIizBbVV3jXpyvl3vvCHf/BArrJUQUhpcKtFrhuzlyyAGlpc7vtS4nX
dMFonDX2jAJt035JixfXirhDpeOCUeHVzFjiN2k+PVlFPHEI82PCwbMT+Dk9XOBbbn2dVRvC+G9Z
B8vjPgyPVPhBuGUbVaSyJnxEjQJhIKaCOMnkkRQPQeEx8Lr7Otq1t9CiMMnhOSnix4wjDaPifaaS
PwlmdwwP2Ht9P5u3BWViHB6L+sGKkX7Dkd8ZYzaY85CYgu+idG+0i2ZgjcDB0pxJi9l3l9T0PzUK
Ga8vcePaxQPXp8OTP7CFlAN/uIj7at8pxte9ubM8SK/IJgD3cV/7A+OpzK8mbtjp8+hBD3cXXojR
cYrjf/9VyOikGKTv7LYhMDP02zhyt31FP9LSM4HBpkhxAcul4/hf9AUOnIQYE1lG+JjOotz5ABnR
5BnMjuIV+sMqabkDs5p6sTtseUdLbF4Apcep+y2r9te08wtGrfBYU2xpZWJHALxbC4fW1NQkYQ/Y
ruAWO5PKQMZYk9Uh+2a4em235q4r84NOdX8qegNPkUakbMjptsArKbXwQG2Vp64zK2xp4qskFb4v
2H7u9xR8M4544Oxb0PlxjxqqdD3HUbElZUdXSZ8/K2qKWJYqNPl6+m46cpuiZJbhci4KnGiMt4OZ
PxUMbsg8AmWpuKAVdo4ACWhduTgsvAkrCDQkll8awSy1dpWRrPGCPla2yrYJhKcnVcS7kUPf3evA
ALsmTQl+7oyjmbrC0Xl2ONdzbahWdH8wyUH12kZ/9bRwj2qjP61dMeJx9C7znPGxaIxNRWs0iVaY
1a5XbSbl4qWJXk3PRiyr6nzrdaN4ClHdgsqYGkaqoBgKmEuhl/Bkwr9trYY8Rsaeo6xmTw8uTyjq
E6bgXTMYf4xjzjP06ljGEb5NYE/6HMVNfi4bMFheFyWbOnVn4D3pcGZq8BzDFiIFRKOHpfy/Ws60
NLG6sBhbhqjXrRFuKwyR6/9xdV5NjWvhtv1Fq0rSUnx1thwwGGiaFxXQsJRz/vVniF33nKr74gJ2
6MaWlr4w55hGMJnYE8Z1GrIc751mWqlI11Cbde46NoyCzXUfINfGV9/bIKw7fEQc7AsiK+gfMcxG
JD86f1i9odCQkE6TBT7NIdjQ54AZhbXGgbZcd5i4BJwqzI2s9xyIkZlOREHAxmuFxirHM5J9tUzm
RNrfwaJmUNsLlMOVfTS6UlvHbAWwx6BbN+aYIM6NZaPSYkKMd1nbqhLinGbXmt/Y1c4TcXkcaK/D
2HBu1tTTdxaAgUrrMXQQSiJvUrH5qkeV+NQa8+wAqOR/sRBMWmwxZTMRAqg5x87MfurAxeeZPGBi
iA6tTYTIAgiUbOZPcg502OoVHUrVnZyi/AemRmC0xYGaKOOL6Ze1iWpH37D6yU6tZqN0KkukQUtd
poFt5o/D+QZ17TLr5YdV2qwvvFF81J14LwcgC5PDgqlytVc1p1ukcWv2Z8OXZuEjEONwjaii0KJn
29SJ+iflfkW5nW6yoA4PymjxhiMGghZRkNf7gbBmy32FQ2RZnA2aSSzqYKA+wW1Mv8zs157tswf9
VCSxe7e7uXp2W21gWY/eLawsixvOs9je8RzRZypmzUVpqzzKGuIaivPYQP7r24loOmJ1zaA5Jroe
nvXqqRy1CpdHcZBE7W1KE+oYU/3mwjirY+yriU3hWenR0R2MQvaavKAJVafizHchKVuds1fRAmR0
lxhFUZpMcGeOey28ZD2FmABvZNj2zDisObhx3fmZppcXLTY9P5uMrUq69AFbV76NWHvGVrboedh3
BUX0mjuyu85jxVSJu4Wex8N1AIyHOfRjx5hsX/DI2BeSpoMpJ1zvrMe03pbPY9L9a8oo8fN+aPaA
8KmLmvwHCgCbLxZLgRr0C2mYC0uCTWrtUUU3UkcaAH2fnQlNB3O77scMHpSmx9/YCaHDP5o4xmNZ
PqV24TxoPYK4mVOlROesyolbovEOcsbuuiz1jWSCBwEXy7MBOUSp5TyjJ8kYvYwQiMJ+RqyhXcsU
G05t2e+TGS6mtrx/WUYSVDnL2j6nPcptGN/Cw3MM9iPKmK9SYD4MpUre0fbekaaoY9xCxXBdfcEx
2CYjvY4lRs3o30SREKdpeQJzyNAabO34UNXGRx1yT8DMHNaatcgrcX6vgl57HUFCHrsmi/Afa/GR
py9xSx4TT4AGA00yM6skx6GEweGl6OycrFFEICSrar5uzAlMPdZIzIqollWxCSQ0Hicwbzg10r3J
nHNRRGb7uvh2Ixsk5TCTGzXjCky1Y5qO3T3LtZUbtOGmLMr2ObFHexWY1rSBsMx1LJN5EwMqv3gG
4uKSGfNOFA6YyVKWR1CY3ibX6hHNfuRAcwzcF2VGEEHcbpHZsUt1ZaveoBrtqlq/hCZuJ1sALCHS
7agTirjOB4Qm7RA1L23asoiCP8qchm+lPmRbFqPRXpV980KEBKZyTLI9KPRdDND8BbvVuC1cPtrf
bzVipehUSWT9/RbnHN6T4CUkGvTIqWvBY90ZM3+bLkCdJVAuloQijgbFls3Q9THS42sz03RXdpuc
5rk2dooYyuNM0Ce/UNkhP1ewabQh+8DGv5/rLvlBYIdxzdp6+MrfwxGTnlO1M6nnS+VG1bGRk6zu
3GopZL4MJfGIIYzYKdSisdN8aI17IPLct0DvvLqTzsBsxB7g8qZsBMr9JwDG1+wYQvW5D12A+EWw
+VV59Cdup/LaURvQnWjRH9ns+izpISIDoliITsHQ1LultfbbgU7KylAxIdMMz6JqjE1NLCzCQdn7
5fKCTctdBTNS6WnGc0XiORLEvO73blcXzE8zNgKpPV9/X4q4QnCSGXBPPLYSaPC/EwaFRATcm8bs
br8vnYr7DeArsipNYr4L4Yn1VKryiPZni7gqWJuREVJPwUfz5vZx9qqfMjBIliC5wUgJC2TMpbkQ
T5QiCpnPli4RvgYEPPvoZPkuZL5P8kx0jCEgMuOXyVkr1DXrMtOv7epQyXTyf1+YWN2DgV/GwFmE
Yr5Isf1F05bTELJhQSWF+OXSSTxJqbBfOVLZOaWpQNHDKdl6mToQSosPrG8MEI7lRQGO2+e41fdg
LZ/zUh8fMLZS+1jYeFDjs7ijrca6Z1b7rlaLoKFo/TjmvSpneZCFBe00S469q67sdYZHjKwvjc5G
YkxY+XfRA9PEh4pj1u9pLaJWXWarvs8w1R/KMb3EWTzsHI/5TusJzx9tgyW1ap4MLZxegHViJqW2
AZdWXPGEIG8KzPnozVSNlIgF+URbLaH4kqgRKNpXhjVg0pd1c2L0WT400r7rovdtkiwUubTIjBVa
jWHU5nPK9UQJ5qkjvpU/EW044dhWueWJ5D7NNWzZ5gsDt406eHmphn06oVPsbPvKgjB+NpvxQO+b
sF9E5meaQeiPDo9+jmDodWZErL16RYc33LnJCqRGT6LTywNmQ/3BS707luGOh+lCBqWAhf2aU8fk
z5oNc0iE6U+bYsNUGFNWPOa1jWi9Ty4DRl15QTpJCyCqGu6mRppHbKSGL5mMWVJ110ZR+MrBsHbC
M7Jz0lToOqyO7c7c78O6NDETR+aauEMBSs874Lh4JzUuOIxG+9T1jXUwNP1cZMnwlASVvKhwuiqy
89Y62pyNmQ0DtvN5IksiZv5ng89I0IPWYjqapKbeZVHvbfB0OcxgP8uDZy1vtROohmM14STpEJfv
oaOcNVhsG4gV/4TnPUwGH+RkwabKqwC11SS3oKKyk+gBV1Y4RPZIBDIN0J+p2ouT6zw38HALnXRY
XWiPhs6WdWyIkuMP+YzTID3pYR1yZAb91oN7tlWVBN8sausypugqWlLs6wEcSqyHVwJJ1xbqk1PU
sohiyvQtXXpFzOrVuhjaty43PnoirA8G2DEGLBA0E/zGBGmFpXyewRUfnbBc5urJcNBBAa+aABcS
dPc90wc8AhjS7GpwUNAgXR3miJV6yq9ZlPYfc8Lu2oHybXga+qVtvLRothn/MA+wc7YfRUlLXsQ2
aOkC0CBZYPRsY3oK87Fejzgin0BSHaY6Iwl66JG/CsEcMR41qF9swN0WUUM9P7QBvTGGBX3rkXgC
EIJSgylVsK4McnhDzlcvC58xkGSUIkL9HTYDsUJrT8pjjdF079gJh7WZkiCbiGuvNLkblPeeQ87b
1kDLYpxwz8QiXZzULwYlLpE9wLUZ6/TgdXTr8LfY27cHdt2noGV4nhGUITlRNkVrHJ3fT50okEUo
h2O+B63VNM9WVNV+UmC3axahehjBao4KhmJumy+69UxCZWOKEVA24iLD6ZYvhudQ/4t2+56I0DnW
nssQchxYKRbU33nIVJ+7JamUuNnuMTNcse4MBLX0Huk2Cq2RqEBmnlH+IOTI1npKzwps5xYuRy3y
hE16Yq/ArG8iczYJYjOS5U261Flx527KWMm6M34b248c5BhpTRtv9sLB+k1n1HVzeeqA1MhA348i
dUkjwkrsqe6hLpELUpK8a0GPQ6lQ9hYU55thee4uyRAmk9nladW5CYF0WZUCeqQfpwjWcI58rO7H
/lAN5eNkGrYvCYI3q8hhZei9tZoOR0ZWlGTLxCfP07uM8qfemf25xwY6dXgMGn0DrrE+QuYJT9kB
B02zlYBUEfR6twVpdGsM12ET5ABFlQGWUkngURBymUzdG7QPJRwcivYXpiXcWdOn1ifGwRzaVT9I
j4gCgDZaifrSUD0abB5bWMtfyWGA41Aocp6sij4KqFmpWLDatTjUo0E6Y2btJ31G4VNK3Myu+5FM
8OxcHZFU8ChpdFE36lty4E4zbqi4x+iwmBz3Ye+9/+dTmbyDMN0twR7DpopY44rqlhfhfNCi5qhr
RCDFGUhs0wORpguKZu1vZr717jfLMQoPHR95RreLGTjXQ5z3+vDUf05Bm144t9FiN+qtadLx6ijv
J7ZQxVNrINRckt5lMxWfRhXAa2D7j/jrauUsJ6vZ/RMo78Zzm+25IIRbdtzeteZ8EnKFbywZt0NZ
+qzNOSIsUkrZn7oFUiE1QDrHLbNCMSB5cF66SvPprTCd0fFu2iQ4YCtfHFGgNXNl9bTUfUUkffMo
pa7tFKZwAHrhjeHzzmldpr0doaZQRO5LLRaMHMDJQBVsGJE/lFS8Y9D4JDpgb0y04OZmxh1uLiWx
SB4LMrRXbt6ZZxaCghKo/hdHvdjatXwPLONRxETVcMQi00hevCnYzbo/eC3nVV2MvsiSj7FmfWWE
5ndFQtVmGP1k0Q8bZKXtXUg5uxoctNZFLzbUF460/MMCA7MuEYFtqcTX6MX+ymTCjRYH7n4WmCjC
JnujqtF/uuQcURP9J1w3rebHsKCOxJxW+5LVJwHV0I0ANembGSvSWrGCTT39xjSnIefaJFTMjN5t
h8Se0q2e4jBejHVEU5WwoVdabY37Fi3W0EXlKa4AXJgIHcK4gBDjVewL6h60MUR+pFNlsUuaY1HR
64V6dWhnTGBi5Baah+QlqRZDfPtOtbtv5hxFfw1Vl74Pf5+1k2Z1t4yiR6Cq8EOo7hBbjCs6o/ps
J1T57Jg2cafhlQQRDkJkuKSaPr6YHp6x8k/txgT1INTxpQ858oPTlSJvmv9VaQ4Khn6eUXx/CySX
Mwq+fuZKcuN1SywYfMXaj+yJJ0ebPFdEoecpUQ0hCSd9/VOmFeNGhUnMFik0Gmt4Q10kLx4ieEE6
+cA/pp1IUSglxwHf4pkwrce57I9MamHstAxja118G+G20X4ycz5UFMQjbtO1Kd2PJdYT0harirCu
2DmJkbtlwTbp483WWLVhnQwxDpZ/uKOW4p2ZFZDi7Bi0FuR4q3G2Xr6fiyglbNWkYdRrRtptsQ6i
+sWKjJJIXfy6jKmPmBMYPTpkqqatgTOzpySKRTRvyyUos4yI7KW/Y47De2UJg5WCZ19VhqJ3rAda
x+m1wRfHdGbcQ52gWZ7tYwYJZijaGAqqwS2lc9PGpIgN9mttiW3SjNxQfLeCJvAt2wj/ST+dvb70
swCVQmZdYQe0T56NpSCRQAzyttt7TXPXo79OBZCkbu3HzM7/6ZX1oqzkNSqufeswEc8etLQtN7lT
76O5ODoOAmbmaX1AsBcQneMoTGb24EAsCLaefmba+hdbGuQkELiPzCzZbSMs25gxGmgttV8TPyjg
YVAcPLp1/DHbwRfbrJve2ZeRiTE3Kk+6WY63Jgw/tQDPKfaYxn5VMXbZOn4RVvQEv+01alJI3H/n
PvvRkvZN5c0jOTiIU0HKhAybCVVOHuHTAR6zhnvZhkcMt76BUMnFxsEkVT/XOvYRod0MaTNK8TbZ
UIAbJRQ+YBNPwsCV8oAigSgdAoYOtcKCM3yZc3i3GkQkos/btZQYdczo35iAzNE1juF0IA5Ch4+E
K5fxDNnFK5WctBZNSqTjrLMFsY46S1CDQMCVU2jNTQ2ohlTEstKV6dmIEbBGta7WzJF91oZIIpzk
uMhbefqVq8rgjyxaJogDbTTbgvdJFu9lK+1tkD8CC7y7Kv0nQO7G7vyG8oTFarEXE3GgKb7qDTA9
2QbFXh+8Nb/1CSevyayEGO85nz2SU9LHULafOhogWwELHIhBiOz3Qs8wmKkFlKWid43DEKAiom3r
6g0KJd+0avBGePDrzVpDUMKjItuUJIXuyKjgYcB+3G2qi71I0mC7UczKfEuduq71jPltLE5zGpyt
gDzaavK2c+HXHdJjrFJon3I+e7o2d1FNNqn22jjTuR/tSy4472Xwb0D2Q5r3wyixhCHBxtTs8MRi
r3EjC/dmD/ORAhq8YobWGRUkdKQ3iW2iqsQdguKHmJJX4i8B7IYcGrOLB3nAqIAHMPrpJ22nLSbC
BBZCYFd+aiUvrtSvZNq12ymcAFsw80dcc8w8bnpu/Mc8c7NNbie7wKOhoFnic68pmVFY8iTHfZM2
wUebI+ENaglW0J6ZnyQKmAfneK0hrMgID5AaZTmxVD07KPkZ5WTWJj2DLVEC6WKkf7UshAXI911Q
R+op67xnnrXG6iUMWf07Eo2/Ogun2Rg9W9061t64Ztm6lUhg4Hv3tgOSPcIQTbHil1AudpZIiY3E
BNcTx2dViCiLiHOJRxNpSZiPVYXELJbYbiWzxH5A6zVE2mvSwQKyrU0xEVEOaIFp7y2XkbWxUpal
mRW+DqP+2SUzy+e6ydZYTW+2vrzTSO0dxBjsEieKHkC5S3DwCAtaFfyfYgTEFw8rxjrcWrOEQ+jW
NX8bZi0amewU7tTrZKrwGEeKx2ZtYyNLgHTfk6ZqCrykgMpuCmzMlEAuBOSdQkNtjC2p1pxBY0DK
KKJbqng3IkYeyTmywuXL35dmqMHULC//97P/vgosuco7FbJWXLLdbXoA326fhURgLUIgcRYubt8u
wfO5y8swiGGbFfk3KUfhyQ3iZCnDcCTPkKRIk2IxocdRvBtHkxbT0OhXUvBsFSqNVesiiLCzZloX
pZxOBbtYa5isLci296ohNVcmeE2jjhyMcFhGujbNP2ETzS6TmrFNqfnXk+nIC8c3434hX3pUvX9h
Tdmb3ozyfd7119yFSzu4DtST5St0qeZ+UvG2wDdwbRPAtoTgZV9jybrfTl9ckrH/ypbKCI/4A84x
MNJ5cgxl4b2zh7VONcaDMp4/9HqkbwizaBdIl7c9yfMbVigi5+1W2/1+m7jmRzsVNew6GGJoLZ6r
JjhXsxrfENrUuLpM3VixqBOEtbk+VzDjHSYL9D+5dgCjwhBMYuagSHjrDT34M/fRn0CmDDozNh4O
/7EMXa5YY2au6jS+cMiKyVV3SmFbXEbkm0Aa9G1QN+aS74XKJrPq60IjW6UiBpOreGtk29x00nR2
oUR+nUfjqbcSNOY8CnMVG5dCEOwmZ99AfLbByQfJfOr4KoIoMRnaIXZc9u5Vfpjc6ECsyI+54Irx
s2EoCElaRdC7tvAqk2bhTXvkhVvSfZ5k3lp70Y67wGxYS8QzcS5WHDwT1JfA8SWYa0q3S60dza6N
lJR6Uk11v2FXtCam8Ath2nCQxh9Ge/NjhZ3yXtWJP/BwAa9SOTu7rdVOgfiDG7+z3cRZaRTpm0x3
ajSaN4cymNEY71CHmWcVMbb1eQyrox3beBMUWUgFRRMxVTj3pzn3VVdjB2/QxpXQWy6WPh5E7eqb
YQYElquPcrbRks3GVw/5cpOHlASW5ZaAxnhhpMlLDjdgqFhOJYrW5PdnTmqgwic5jelH0pm7qqjc
bZOazFW9a5X18arKZ1KzDeZPngL2P8JQ24CgfR1CQ+2LLtSJC0H4wrx7UzXlbiJoCOVNAFkDdwcd
y5cblgZGFNd5RxK/n2oj/9tz3BjStK5RQfpakF1BCawsJ1xsx4HvVp7nFx4TU+QvjHMCYBFfCSuk
DSq818xp/8mJtjimV9uVBl4ixUJXo365625X+CPhJGk4fIppuhmqPbe9yrchrOFzPpqgmeoBBINy
2VkKRW02CNgQqXGE9HEmDAPSVe0SJtd3xen327Y7Ymqj2C/sp0lai86MK15fsIDT8NrR6OyLdgyu
Ke6F/17sVn2ggRFbbIGraHLKJxuSJexgw9xYjEQAtsEx2dXZmN0UE2RK6HlbyLLfNVn6lMckV6zo
X1jUat60VS33u0YSyIptzgQftspOHakmrsyp9vrc15tGJNQjfP/7ko5atk0Wjr7OHRJZTONljJsO
L1bh98vL71f/9/L7M7CCmJn7AGGnVpCBNg4x1CiBsqOCg+hDq3N9vOQgsmMy7DMZwptsQqfyQyNG
6+QselIT3apA5XyMCXyYPIm3tVw+0N8XO+0DH177cbJNsY+xRB07LnXVMOJbeSwNzolRacif2VJQ
/jB77ioWE4kPutTCJYbtIx5Hjg3EFniQrdpv9QGjgSpqH0chphvUxR4BdacZnjGZ1r2VI94wrlC8
4ShNRr/OcD6uQ0wBKIrZszVtrsFJFqgTKpTqEyulE3TG6r8X2NQG6nW64T40f7Dnt9vEchap7cxg
fExmX4fnsycK/GyZY4KcUPydRnx/s4U8ZxDrinRSbGfvAw8BhqSoTlmTsU9ApG9rLT+q89M06z+p
RzwryrQUzDtZlDGVjVyAxOnE3wQdLzxnBibI6i5TGAJtth+1Sgy7qv0pgYg9NJb+1qPfFXEHECjc
zcYfPXZAXM28rzVCobV0q3s0ZyhryFFMZHtME30nUTAxKli3heHHHcJ5SYFgSb+pEKDlI2aGekdw
JDN+73saKHlmVbwMEnJFzRyUpSTY2QB2e36qKj6arPAYARyGvkM0VQfsPanuPZKFEhbCUQz+mxr8
PpbmDeHMfkL15Yw543ODHHBzPGqD9eCp7NMIwnfZkLgzBagjioMT8761HllswpaAUMe9IZktUgG/
gNBBP8dAJGVrEeBbUVPIKPiUeRBLSxV8E7F1dt3WTzA3d04HHW9BL87qhS0cZuNh3pqahtC09y05
3cZfGEb5kBAnuwq7+CWKxx+9AL9W4zu1S0vgMQsOteZ+aYmFODX4ynXsNlozwKZR3kH1yFPNGyro
vUIW5NjYCc3ygYzCuU53o1H+OE69g0McHMKWtzAurxKBQ9hTCHalw+KCCI5x0h6rYDfYYX+AF/A+
aBCTjOiF64QQejJIEsd6hrPCU6kybrlDKirPsb0X5J84WtkvwFC3pP5SojAFHVAiSqOCg6mgViZK
rdCJ/bQMn9ys5oQbg532z9R466zlbV7eqyhuCbhm32Lzd1ZO9WcYrsKznjx60hUP/0OdRSnsgj3J
QlzQOh8DYEPaBuO9AfYW2W28E473XY7JU1QHj0o6Bw4DnmMVl+Qw0JUro3gHSfBWTfLdSN6pc08o
fRitW9jCY0ximyEskRYDX7VSyZAk1W4YUHBfkAsUZv2HHnFxVL3EJRH/sL94tWlTp4GrHez4s9UI
hVWRXkBG6JsBV1SdzSJX0ZK3j9Q1V7T/fpWKeyx0tbNjwcS0rE7oJPYy17naLD5VPiBckvDyuI/w
h5TtQ4xyaEjF2eLSX+m6dUnKWGcvT5E56eZMW4rvmskTHQR5e/QMRUtQSvZgF8FdeBqPMK1jcBlo
+0CWCJ4zQuioXRzFTCMKNQBCvEEZ6cFdywVoSYAFAZZO5pl8GhiBl+lTcB000JaejnNHZ94qQ6TJ
FfHRWOYAmgUr0fHns7tYaLVYbjVAXvfpOcmjdv2CzgEmq3fuBbS+EeANB/y7NLo30VR78rkZ3rTe
Sgd300/uE6qBTWFbGLpF+OmUYt8IchYNfQfq4jA12GIqozAwr/KXJXB0Z9TlVhqYEjPyARwzvHlJ
dXAxBOAfgQnskrGIr5gMdOfJu1XAJNdk7DCsmR/tbP5RlThClkN1iLzOMlxwaaDxk/6ptc2QBBjt
rMGlko1BcHNwrmf3IwLvMBlfIsN7pVWfnGodYv7gTxWjbRoHnPjl0umj0/CtggV0wOKO0MGVsJAe
k7nLAdCzgo7nL6cAxCSPLvrXlQr0v6RgucY5BzvOIwyE6ELaS1jLZ477bWflWx+8TYp/l3V5uCHi
dMncIFWy0fldjRcgeUAFBfrLmAewJ1GIa7VB+s10mHtcE2HNBEbEG7fD+qz6W0NhTg3NTSpMRsR2
uagKx3ArUTP3Bv/16DA4Cpw7GFnaoQdSjL8MhXhwlFV8yBKbX2I0TwU0Mjlogx+Y47tbcLWMVPsE
2rk7e+rAAJnIptv+IVuAPBxYqD1/ZubnKChC0iB5ApqcxMwb252VleexsH8yDHq8IWI1WYyvzTx/
d/Ea7QsOP29yv5Ja98DIsHZsn1xC8jCXgZRLsMYxscSf7IT8oSSUDKxLcDwH2XqOGsJmq9DeNon9
tVx5RDrsQ2ZtoIb69w4bM7ounUcPB7ad6LchqR4il41pjqDamDAls89ozSW6Egv1Kt8z/PgUnbrl
6SKDcCe0z3xITSEQRZKmAKTz0854Q020s5MFhbie+/feugO8fBOSkjPm4FvD0KPiXv6P0uxvaK+Z
xtfq4Ha4deJWb9eubtNiBXQ54y4+SOHCBFvkxbQEDynwBq8aFv6JvQkE8ZtyBJTdud6+7dqWUpvj
MbTkRwbZhQe05qbJ4rev2AbMd4GtFaBnzikDT0zCfInNBOCDjWI5fcgv1uixYzEYilXeOaI5jAmg
nyQVnTFXvuyqfRMUBNyYPsuxTdfiwLMzC+8n4OZto99K1jXrejawQevFiYnGgnYamg2zlrJ/rNx3
waVetWjx3ecJr5GwYMYSubhA5Qo/YB+86ie8EXaPGyx5cir1JDFNRHEHvZvZbuq9OnOFzstFSWO1
D4bX8owHDEil9NgDEcm9HtKK/Rp55JgGw722tW2rpj8I+uU2CPG+IM8tOwL6KihyzFVJEysY/eUZ
kahKfsZu+M/STeZiJN/HILbFormjgjx7pKLiZWeJJPYqMe9AdO2AE85zwK/EDoS/+d4xohWYLNLw
s4zBBsiEzZ5l7Cs2V5ld4Egpjrkwz3WeAZECXLzqsvFc29nBU1xRE5mvCwtigj2y77Tr77EyQ9a1
pOPH0bfnMrDJB/21DntyI40PN212aQXXJ1He6zhrj1Cx4uQdeTszN+Ed4jH+F6MHSEekRtYgSAYM
vlPCdYd/ZUChV9l2w0QH+/tsfKsJ+lOOHb4mlMFJjxBjcgjjNGWAycTgIzCoWeSNBqbRiVvH04EE
JEXuV4lxa+4TcqnBoumvxn+A+ylvq/xlbjyQNRYAL8ODznFc6uFSscNtB3lovPIlGqxPQ1TVsZIK
G8gMa3PI3MfcZgxmwcs2Yv1vXoMTGMweZ1S/wPgt+1gq+zsM0wnzOUpnx7Q0Bm3ayE682g8ani5X
5/EMCSyGmcJ8B8Hlxo5d2OsErfqTrn/Ppu7tPb1/tMfR3pVmyNbMCMi6m/icbAkarGz9uYN+glLg
UyTJifgNx88ilwhG4CPkQyM2l7DHzQZZg+fql16KozJjcST77BYFdFG2psot//3KWAy83kNqQRFp
wqZhCEop4Olwizu7Pzp0pEkf79t8jPalO8c7CvwF2fmAMMHzhzDId30/fmL6hRJuVaDrPOulc+pw
3VqhAY1z2OgUwq1g/hg7LOVBv4bbko4EKnqGpGwMS3wkIOh2hhqzrQqDDUuK/mUOtL819KtNV+Ol
z2KxjibW0Wgi8SvR1yAYBSNpRYNzbtOcGYGlMW5IIuOE8DnfUMxH66bOzoTtRQSb0q9X4HlEiX2l
t/tiTcG4cS3zT6UFJTM9gUCWx5Wb3AkITUAPKOrEML04JcCEUVHHFACAVN7/G3pUEboNpjcGdUVJ
xtamBx49cpvyIAtdxCZpiBAWrqY+t+sMpTKI9iezT+6Zhg61md1dVAI+rbL2VZa/Tv/4gzcf6WuJ
SCDP6lvqERE+Q5Ui+XWdTwURrIfI1ZPobLsMHcZ836bWOQ5rZ1/OiBaWvtmt+h98uQnNGbl3srlD
vV3sA943Y75wY+Q5g4/eLH3dYWPz+zL/71e/3/5//0qVKhihNY/lqHDxZ/AbF8eOvX/c8ETvShbS
iTEDcERD16ZPtQAS7lAwIMsHtWtu+5A30TLYP3TaOB5D9FSxS7NZQ/xK9lFeU5gyfWkTQ99jmRY3
YNrxccFATc5fVmceI6z2ZCXmrgkZikdlcQuEtg1ZNhLlxEFlePbFTcecZX7bb8aOZBCn2w8yJP46
yhEddsNj4UoDG6wJBJFEQYfnOpcKVhZyQ8A4dRHurBIbfUHZEVmvmCVe1Ghc4sq8mEZ/p66HQa6T
XYTKLs91agYFMaMFQCEQnm8srXjoRHVvuKJq6ORm7dFR4wq0m+BiMBpdBwLlMOZ+bR3mrI9wR1VS
HjR8yLhLk3+Rc+t4tO6K1gHqLK07iN4vjLbPaQkMYDaG71LrFcg17ysoQMe0RyMyII+PT6qP9aOn
Gpboy0vdBcyAiuDvPO6w/9GYAuNaI21/cA11xFroQ0q+iggwSNkSk4AQpCo4hHuMCtj3Yngn4UXX
cxCdXuyjqb72YfuTDoO5F8sK23tQE/LLkYNsW8wIVTwxnJQ7+R2sHgRKTwioWC26LQc9sGr8Ptgj
DWBDrCWjlpRGFT1rnfVEnYEYZYzfUsI/Yf7cpgWB27BTIhgjIdm+O6OKeBi0prsFM4bmoBj/egmb
AW8e92jUT0GisXsqADfI6mC4xrFoYKbNDNVrqzrqS2jIgv01tfxfV9vnMZrYpDUPSRu/jt18MCrr
VgRXF+ceMILiDujg1VZ6z/3zk3QxKzKJgLzJNNbXNTuOd2gaaCLmvtyomBKmX3Z28HB1itkgLj+B
U++wNDD2yKA1G1YNTaqoVqEXbVyPjVs+Gnf29zjRFAM6Injzi2E5KN1wa1nL83Tg8F1pQSx8ht/F
pvQ+3RCbS+51QGiCnp+0YNiCAqtNHWlPQWx+lFOQE/A6yiOwCxCZEba2IN7bibcgk1EoBZpX+8LS
Gev8fmlFKfDYuoMKFnjOPtWtY7eMUltR5f7vUPX3q9+feYdBuR6sFnwaheGMJ6u0LoZbRnsbfCz3
6zJsCs3xagn738CilBhmZlDd/w6iRlGBtpxqBsz/7+eKtJJ9MAx7UgnT4WQ1U+Xrsel3dZLvHR1u
EbTfprLfcHPBmzE2hqu/UFgj3UXUhFQbhGBtAbcB27KJ4/x/GDuvJcuRK8v+Cq2eB2wHHA7A25p8
uAJXhNaR+QILkQmtNb5+FqI47BLd5BiLYRkVkbeuANz9nLP32veqml9lZj5aBEew3jKSI2Y1xQSx
+XpsKzWo/wriWyDasWPGUbOfFNDtsswV6cVx9c0jbJ1EhErxCXWE04UeKvAa9ChFJdDt0SGLRjNZ
WfOZOYNOfhlNGPBxM60Z5i20j37aI7BnD7VJYV0aOsQFj7c1WRxb5PRzaZyIeI6OU5Q6O2ZKl+Qg
jSJZbqXunszGaU9rFv3GGRMylYwaWD132HECtTel9gqrxr2JN5TqKyQ3HtXfKmnDmE9p4gbGIYpd
Jk8DhXqCeoG+CCC2KLxckNbFhgcXFwRoPcnKV/XE6jSV05G+yVUQhB5DflLBVxw6EhZzT0x3dS66
riMTRMfxofOY13J4PX994QGrX/9kr7+nMbptod0D0Vu//fry37/39a1oJ4cPvzxUKKPOnOzDTW0E
GHgXgkxq9yHKbdzW/2zT1qQLn9v1y9e/+/r260+oP0GFztPp6zvJBvDrr8mvPm8PVivOLSRSyerN
Wb/UGMnO5frl69sC0zbRfsCMSmd04blNwMY6vE1lG+EHa6B7DQsNi9kcf30Qe90e9fpIwpOlH/b6
YQwrJl1jm5tn5tbi1y9uaD7F8KDXNsV6TtiYhQOZgvhy+CX47DEfCehN84sxth/ZYpR+4FHcLnPs
zxM1vkXGVgOzcAkJnhqXh8WEz8TghR4PdncHsLkNdYbARCCGND4fo0keiAVCc7iLHas/15yZTBZd
4seWlyop7/AvC1n70eS5+2jJGT39BGbNv4y8V01QX+i4V3Ub3/LePIuQUrmZ9nFWXy0p8UPGzF9w
VX4Zp2LxHfuHPeO1U8PykZamtzOX8DajB2r3Oj70ExmTXmUdujFb0XTnr9fhdtVpKLsjc+uPrppu
ZQClz7bUOQlm3zAwV4bqM5Fc4lIupIXhvN5J3PT0H2c2b3PYdtHr1BHjQJfjDcEjXT2XY1aNZ4hj
EuPeDFGYq7i0yf70KwJR7gKP+62+1rOhwR2QvdDLOwkKjt1Bdh2Yg9R7a/KWvQjwxlg2d7NFnxTj
wsLV2xBEUb8VTXtHI7/dJXyYm2gZDlAFzkGDrN70olf5jNvxRPNgTMEki9ht9qH7swcFdA1c2Nsb
i2Vtlkg9THBcfWbLz+SnpGejwVkT6+yD3Rvd9x2oyDdvEi91D4Kxt6bvZZR72MP662aqWuzeVnQX
5ckB/84HbH0Ark2Nbb0hBs+Tn5EDIYOIov5Qe3fG8mq5DTSyZRm2sswuGvXAkQ7ItKLgtUXuHmzP
pembylMhqMUJlo6OSNH8HJ7YAbhMtifxZss8glST1KaAXOLmsgp/YiDamY7FhSHH78Uax5g3T6XG
1YD5llDMRB5zb/mWNMZFF+KLL0oOmmOL0Cl2eowCHBC/BtlhALkxYqyJdnLNZklJy4xXvL2NsszS
6/i8u0BsQtz3Ep30vFwyne4ZUQLl1ImFPYpEZY2MtsU1BeOGY5IdD9RKFfFXLmfQDOH+oImBYJJN
9I/92kX0mzoLfVLj4pUzjUD63VXVebgMJwgTc/tSGwZFW47foaK1OJNZiSpqPW3DFRqxIm5gDdDo
NZHfp6Wd77RdHoq2/5R1M5/YnJk4QDPTihmvhMY2DQkqq1EXfgo/uBp9fHGMnXR2b7uac4phvXc0
x80qunbUcVnD2Msw/xYNQhy0Mz9OtZERKkeIeZYfB+KuD8DU5aYCj8KZbJ73moZdKGqfmT03GcS8
Xe4WwFXLgFxsWPEYOXE3RVW9H0Pgep17ZD2mFRMn8VEO3MwYeKtjnXjM/gvCtmyPNrGXUqGoO8Pm
BrTM+qoYErUbInwHHsXZBkVpDLiEDAg79q1JYXUJeSCnfZL0M5g80Cs1Ocb6nYz9LHHCiyUhrrUv
2QSBKOGFyTCPZv2PWh+zdJ3g8XoxQIizKJfwRuYpBGf3tqqp2qYYUXbYWR+xbD4GMviABDBFilNf
WIREQpfusHFCfboT9sgVCyF5i3T55JEwAYUr2ovq5FgLjUQC5YiorTNN1dPRc4iMiOzSMeiPQVxK
tuD4VK6gYKJFLLw7zAqJVGBElEsT1ZRaF2XHosd2A98dP6z6OVIOnJcQpAkktZvIJsJp9qYr28NL
NXmT3g/XZOTRhVHt3m37l8Qzv1tVy0Ux04xo6PoWo/rpocSJtX4ZGAhvx5Q+1KjlvZt9ehOhVFRE
A4UsLrupuVOxRphEc0i64HX6YuWKjtQb0RLeBdkVGoxmQ8uKjL4A31V00bWAnKcedTerMCFkrYAR
LSRYvtGFl/nSov8g8cfxOTvf0bb1R9N6KHSBT1uGz6UZMtA255SZ3DayTYyTpGptTFmxIllq3k/I
alX7kjhEeLjGa6yNbG+M86fKiP6el7XqPjjxnPjWerwoACSYcGmNUYe4QKZvJppoFA0AzuTWcN3b
oMreZAK2lQToB7ijh94s3wfpvtSNQ2xQSbdLYJrsH23bRVLV2s86r36OEo7QpNvdZLdA5ejybogT
hXOTnZHhc9aymvtBpDfA/u4VugfklVow6M1d5lXlW0G0iT0purPgbJhQGOTajFuVk2gD+AzRZOsm
fjLUu1ylP6NZPZlDgcdlQF9iVAsZGKYCTTAeGhS1qCw8wpj6SyncB0Cc2YWdWHdDV904re0cR7Mr
965V3hb18IrMhRwiJij4wRkMV+aOASkbOPidAyf6G12Yhl94uPObEWZoToq2h4hBWYzpMc2kPmfd
g8vE0ZPySfXEm3K7zUbEDCVyz6KHe9UmHbXPdxIazrTPg70yGQ6hlUB9qog1rBYWrarjvpum1fsG
Q3IwSexThtntsu9jPAv0lFAuk3GsNv3KZVwsAJ1GMd5G84oR7oczYE5ifBSTmXJyuUjOXHBVROHa
ank1hyz5i2My2wxrRvg5+qLkPJE8HNAUxjvrDpdZNnwvpJ/7eVV0+0pRPjtQElt76U95Z9J0LnYW
kJz1ccibrzoAVzAktwhtU2+sDuBx4+0ywr7KGWse4pL+CtWtoHcEejG0jQ/ucuOYmtd9GTxbwox3
En8GNzW6SEECVDYNKOb2dkeKWJ7pcl+jAgK4dkgd0L5z/r2Y2dUNL34YpXVsSHtlm3CPYz7BPJ2w
h4UuMEfbRWtN2BOs3UrcGnFw9FpMBV2aTXur72eqRyZhDAhekwjypJ0mCOsQgV+UxFkgbaNbWbWf
A0f5i4ZELxFTrnoZeKigEI+hPVJPMeNg3lB2u2XILjprxUW4yfUUt+Eur5h2KaN80iR4noqxheBa
queFrZG+ukHoDfxBuNs3QQsFl74+ypKlxIls5ziVrWJnp+IeWOz0YKcQkaKley5QA/mKYXbHIwYG
x+CkqncS3TukKUI5sdodgqT+bGTne8qcN6YHzwbOLVPA6a4uMca3pFvTq9Fn2TLHkGmaMPblVOzO
lmRyAGABywB5FcBc+qD+0YzFt0ClH3M6hLT1ysch0OHlmH0THtiPEuUVDTMdbakphkMfrMpAqIx9
mR4Ewz6fhiL+78nLdp0gztagobWxZ49sJOWdKjPf9gaDPWwxERaJprxVEf2mWn9OulkQALBJEuuz
I2WbUznc54XhJGAsdzeX0eMiYn2Rtt3lCM/PB3NqHXN01stoc0OFSOeCzL106Xrmo3p1EGX5SNC3
VK/DCcB4jkIOfhc2GoY09XTu3ai5IbF85IxQz5O8hJFEU9C1mGF5cGxdL6Qgw3eEWeAT8+qyb9Zs
7iKgY2zSYOtMhVBcEI6XIAv3yp+ctW+ysLjzRja0Ah0BZlje3YX7Zt9ICxRDzw5sWZRG7rvbltXB
7RuMPG3wEPB1079kOZs5WuGQFB1zOkO4CwmcuZx0/g2WRniY2+mSDsKDZ883XU5MPPjZidvFu55F
pWgui/uus7Xfci460/VhHcsAJjSA9r2Srn1iFRej7dwHdqgIISA3u5wl77QbXswtT1pXCgchsAwg
dZCIINMuJGnhxTBY8mwH3P26gObMW0YB8lJbCN/Tmfo1LMmlf4SbER4lSebMuQpkElnF0gkWqJ4K
bMpxyFvKjg0Kaz5mjvcJHyK5MCR9TsdCq5GhPmFkpLYWskEkV2I9QnL6bh3Y9MMClU210q9c+6mi
9SWr2dhaLjMRq1fvmvBDsrCbk9GKbTFlTNxo/G3GLfcFlBltXWVoGHwOAE3ZJ1dVU8X4cWBk2Axv
fUdNTL/xpidEBj8SarYt7E9Ly/zVLgmscVKeRpV6JwNf5pB/cwwbOARqsF40ANyN2zb3viV5px8s
08JOnjS3g9sM59xrypvRY6xDw5wIruzdJbpzs6wxUDnzAVpekE0NneaHeGaNKJO8PvYIEInGNrIH
x5i24wxeE0gOfyrAPrpZ/G2cw/4WnDYZAUeEIhBvIsxhESaZfLDcczetDYJOANIwoCeLuYXtEq+w
0XsPw9WKHsx4h9OXzGBX0GRhHyx14SJshgEnxbG6HFONraEdmQAgTt3ENsmQRL4W/jw4NtKu8Q6G
piAeIcLO6nrzsYRjWGcWlKMJ71uo1ikNhIDdaldyqhQjul3mkKZ68qHREJJhzWnfgBquE8ZTNsZS
1xln6hGO6MrTaLJIV7GN4bLtqTJFCw+dlOp0k2PiRnJ6z+9wKrCdF/J2iGbE6Vc2E6OggK1zLbAD
MFSbKltZBDacZriU2xIj667tflDGV6Csk22+tIpc6xxjNdB4xWVyyHKMjC6o6y7SBnh1pAnd2Pll
0JKWUPZbzRsL0YhYyiC6qpzkTHwuZufYJhtixFM5pOem1gA9YZzy9BBatBmJA84waFaVbDgyY0YL
kWbHqWGUqaiBi5nUMxMHwCZKDePogsrUXn4dDuaRA5c4GDmooVrk5wEXmLeQU2/HW6qP5aRkdGEY
UNSoAeAwB8ERBOElqdh3cI/fK6dOyEeCdtfV1QWTpNly1KllNJlXwR0q9dg3BUqTXvOpBS3C6Clr
jgWtYT+IDZZDnT21rei3ZuzQeExHtsxyJedIHE7YAXF6HsXg0S1U8OPMkEwAUISc/xpUwPpuwkiz
i/vh3dQFdFzHlhh00iU96KZ6LutO+407qI3FYEqjpHStm9yOaZfGjYYPH37oZnxtGeMOcGc5vQTP
/Yx5IHTE4yBAO/TTtIIwp/lgwuwwEpp41rp0k835PCf3hEMxSKX5QEMA7Z3ubujp4zPoTDRqS3E3
0US56M3HcIlKEkdGGvLmE+iUZhevNG/DNGlhEqQOB857Dm38pN0y3XBwT7fVAL9uhEZciPnUGvYx
rurnKJg+HQwKWWQA/MbcPtu0N8cJcFGavg2jSaacILtYippUtgDacoatIkbHQCAZZvakdk9uq5Dm
ZgxXDLR/oX235MyyS+ZSGvYIAx2WAUAd3yf5I/BAZ8ThYxJXr7rjnShScWMta3YnnyJnmOpBeTmT
TZT8m8kIfxD0dTPuzdmaTwQAaR+t8lNTmOmR9nAEdcPzS4QPe8gf+yBHFSeA/PolzH7MBCeYDouP
NfZ7baZ3jJB3buyqrTdxh5m5wkxRerfNQPwVERuX1cxMdHJnGJksBPx42lWxgU8QtdaepBeUq9RD
EANZEtwVyYOmyJLM07Ofc0OCo3TXun1A0DiEfpkj9h81IWh1wcmbF8F2UezpYcgtkWPPxkgPz0hy
kFgMkKbB6c82oy1yp6CEq3VnivMYp1pyi2mV1MEpuM/r5DTVOedeZMQN90vajSD8zVyvqOQAQap9
4KxbRYx1l3AHWbA5IOd9L8Af7kvj0i1t7GThbBLogaAy19cyIUvbnlW8axh3sCJIIlKVsYmsPNyj
8ifUKWSRmNPRn2mQjUokOMWYeedNMx6XiDMf9cfSc6M6EMqRF1+g3rvqVZTudMEMWiKUbiwSOwlX
vZrKqzo2+l1YsG84DiiAtl2H/fN1b2SfMOoABSBXt427yhq+k4Ru+AP7KXFJ9ZcSp43JBBiITmvD
vN5F1eUqMgxZQ0cPApuTOi+pE77rDuFUULtv6BLhhNuM4NLI1JuW+pWqneke9VicLoQqszgsnKeN
sbtEq7aqrbGaJ+vF6lI/VZqAA5P58QAQpVznqrNqQ78Y9BVptt3RmFIcu8s3tHfQf0D60RcIMUD2
od8GU34RRukVskhCzmTd74dKv3JQcY5TEJNhab0GTJwTjoR+bRPGNE3snQQ8zSiXJwEFuldcgXNB
jJtBay7mrDMVbLk2FRDu7w9s3NhaDQRjmgWIWjVAHc7+Z08fS5GFPuYy0AcB/EAqEsiDOWyhtZuf
FtatrRu0LrTTDyBkdthbGEQxetm0Yxdumiy8V/mU3CRUhZGa4fBPy2u+9sfsgfyEAo36SnfhPicJ
/thVznU9j1dwBsytgZAh9lxm53LFFwTozOGYMf829phaKQEVQyaJz5KYI/heGWQDQWx6g9sdj1WK
zTGfDxFm1TnfLz2hMe0a5FRac0RYeUVYDK1NoEcepLarCcX9Ju97KFUAznctlNnKWRkq9WO+AFux
uuxno5oXnO2nxKFb0iSRsYUtvc+mSSCEnF9Gyfrl2fIEOeg9AtqpY8Rv2FszNUL7JJAxoS13zVX3
1PfOZ4s1akcjcj8qAOmZmdPW8SxzW43sfBT6oUCbnSj4gTKcqKgzL0baAOeJevcJ/R/8SrWOeFy9
s408O+XyO/Dh25LDjh9WwdurdhQwmSKqLyccaeUKAK+S+JwhQUJBcWfV3lOcTq/RgNgR153aNNWI
hkHRV0yUujflSOvJWEfn9ALqkrI2pSGyNXIXwdOowsOokDhaSa0OZMQ8cuNxtCVooQoQmCRxfiPl
hbPGJSijtw5TuLCEpjuZERs8MYaDheuhdOjbQ7lkdzRNsf8gbfhSqKPn4/ChQFRkpsFp3LLCi2me
1DYciSKw2vFS5Ko/0ZEKpnrw54iDpmttBwjXe1qLV1FKuTEyMHRjGkUNjdxjlHdIRQ35jZPvcpFV
39tsPW4uxbC307uwpBOVTHcktHlcbgqthnjDiPyJCfklj+m2UK+jWJrjlx644DF0hyNxC+E28Bbn
TMNx08nmKCYzuybXzTe9ifLLrm7DkDJ8xAy7gwbr7HMrr3bxMLs7U7kX/L89BlY/HZcap6WOyMga
ivt5BebbkWGA4kRjguDoEGJ02USSJb4Nh/es4HzYEeGVh9gcpe2oVTVw9myUe/BbGSCLXdwYlT+o
6dOCvlVHtOBIxZuBeXC2X1rUtETIJaeBWCAcF7vGxgGeeaPmfqULqFFMS+zLAzOj7fgzN6i6e/DC
kvuDikvv2jHnsjQYnbXnFooI1zGBAJ6onjOmlmxIg7NfGRgsOauwMYthFL4rxNePXgrCQtlPbdHm
RynUz1Tgjld4/CcTIyI5eCfiyGUY0vKJgmdSR5kh4ThHY3ZK+sbaJgZ4KdMz5xP9R7KUppNjU+cG
kEv27gzhvQW8bHjaOWZCM6ymUZkI9EROi/bNyNDolcyJMC0FPqaAp8gV33TufkzCu2pqeWsu45uT
pSD1scVRFJo/TItDHQwDJrw2lp/6enKBllYdBDWjwvFRcYcOCZjCGl8gEORzy1blO2AmNoKdoEgz
+mtpHByAFL1Gwr4PW5hwYgr9gdGQ6sFzmAHwIxrG3t5ssVgGN8TJMgKxEcS3orkKY/e7BNENg0Xd
kAH1ia/tklDrO8Es2K9mpnveaF30XCWMU5ZyM2f0SGdqU7vG4m83TK2wWpMofIIMF29KzSkHsZVr
MwQuLU5wRTvSP+IwqY0mOJK7BMw4eGs8kojcefqBjKjeo1nbiqE9WVZakkbWV5toUjxBzLqHPqyS
mzAy3+ecm1SVy1tkMq0Msu5kzox3TVrp+NvnAYMLf/r6knOuOSMFQkVfsIqhURfZBBEGIaQ7HQyR
YZxmGLUbXO3P9Gqu8viGnoJ38CraZGbFdJzYsHmb1fV0CIz5ZqhYNUkocY9xI95NtqWDKCFCtG1z
g8g7IVXbkr47NowKQ5qBTp97a2CYfQwrB8HvwAoSlfD22QvwZc3RDdroW0WcMtoH2Hi15/nFgr9L
TVN5QJX6ljpCHkoUrhaeyajnXZ0798DA+83UyIQSbySJwAHGpOr50+xzoDWF/Eym7IYS9MJAH7px
m2S6IMaiPo0yfzGaxTwLm+0F9dET4km9pScMuzNq4usU60vdgQxR0zzfG99KW4Y7Q8zWcYp59y5s
uI+7Lie2OO6qq5jPy6/rJd/XOoeYg9kqyovrJDtEEsilrigNTcs29kqrk+jie230xG6spigQEFQb
S/kzSni2RTltC2dI901xg5f8fkq8YFdZL6qcIQSG1XWokVkoCcN0KK3PPGvMbeSRWC6564xeq13d
sXY0VmZuUnM+EG7oScypAG7wtdCxrevwu+Xan0wQYevkHKUrIznUEe+bXgkBpkR5Z1nmraXI4Mwt
h5SN7gNa77Kf8U+NIyICS9T3ZIxMlPBINufJeAfhETPcSWCF1lZyWSnkQvBs9gw6CUHLhLHl/ebw
QYge4yuTEbYTR5fg2pB1A3pfEszYQw/wY3DoQ+OTBFkgwmPaxddN7z60VbBih8CSeMx+4qb0i878
5k019FyAVphWvA1Dtvygy4jAgpCLrp9rWoR5cmzryLrBARwPyrlZgw4g0zlHKTkJpflp9oJLURSK
q47bT4gE/Iln3yjkzJzzkFOc6D+BvnQXOPUITLdo6e7bnvnd+pHB4l9I3KZUQioA/jGZrjFTLiXN
aQ6RLS0wWxMNx1ixS3ZYMRhTf2W1Bi95Yx7TuX5NGHosiGZQuWZ71cAFGW3m+8gfNnT2aSobVBtT
4Z1c2NFOiTBKjeN+6MRyQ7t+9Vf01RPC5O9NLE8xePx725ZXdVO8opWKtgHNYMSzBHHW1MR7hdDN
ml77pfOOeN2ADiYIlMuJ42ZI2LNl3BNlJW5nDitaqcrHQPcurRRyIMCNM4RFe4u2CJ9DZN7ATvk5
XAvZxnsml9w62BfAUAoUbwBegB3BUeNNw6qBmJ8brVYEUDfOQeUWUjYm82xZD560cb2bO0djOQ3M
DMHmkiYH1TSuDyAQBVNRMrYfa/fKWnX/crChvg1BwTUU/xhBEVAA2ITFFfFM9BPpoDjR0a9Lg74d
A+Ou0ceSYAYqN+PUOREZnTfOqkLnbbG66UsuDSZHg/ZQRXZuQ5sNLJ8umtJcVXvp1oxgPoi2O8Lb
nXZw6EjZSEDsWhIMqlc79wMAtRZ58pGgN7RFRKBgoqciI1mBfDdW2DJuWBBk70+OjCj45BZt1Kd0
sDIwRmkOjiS8bHS+W3Gb+wswkp1Vm9d0rPQ+9scOoxMB5uC8nAqIMgpiyDWXfccoNSTSb4eZ4RvC
dP5jc0+U7srOZL326pz4lmmSNI8OYPHAZbG/HY0i4EDczceQT/fQMGIqp+XQRUVwILD2GPUBSiRn
qXdIH47YOB7op84UYCDKcSDgBBipHhhubMaO8Sz37B2pmzkBAzQsRie5abzU2rZEIdN0oB9GDqry
Q1viGKjZB22a8ziVvmNDhUmfl98jBJqcnPyR6Tr9iJ+OE0PyG50HIfofk6JELifUVsY9vU7YblX0
DIeFM2vhvs7wCnfLOuZ005qjMmcRX1Y48hfGogdBEgVB0xdUX8VJj87lGkHAycaBj+btxaytc4BZ
eyOr8pozEIEqOMC2os/frBpve+MSxTla49ksxhfrCjzGcAAfzZAvRbptu8Dj9XSV4U7bA5kwcDOQ
aVplBNohxpGggLcL6kyO//CWlqW4F8oODvNW5E686ycOz2BO3PO44FYjWdpP1OcEfgO4Bv4YESBw
Yc68zdvx7La0vZVyXPqTAmkxbgtcCYYMk8cisx5n7PDEx6cnIw24hSzxkc4SofNx6uarhKiEbZGs
8kJNoyoHUCYdeiQVNom+goOWiekHaS2kmzA6CDm60G5YRlgQYtxnPbdlaFqbjIrVKKjSFzMzdq4x
IiZgMTFTPKjSH+zkasm425Gfs9FUy7NJTmgxpsC75XhuUpYK17KfWd/CbdSKvVsEwDKLh5rZKizr
BlF0YwPDZB2fdfY6wr/cpeGVNp0PLcAD2uW8U2q4oeCvScXh8lwGd5fr8tlS5Od5hmAiYNFsjzoY
eg2xgrbV7kKNoo6F775pNGJ5uHAljYI0JlIKuwXFmadu+oFXV3U0requYQJbXI8B/htKGuA8AKP6
hJRlp9wLGjso+ASBFXvwHkTRQqHpUG00YYJg2ENA2cRs7sOqtXU46UvjU9VGDCK9/+TAuJs7vOEz
zfodvP+jdV5fZ5ZZkHCyZwkzdKNX/HseoVdOmxeUlNTWZfxhoVgy2/IDX4MPWyAkzSW67NtA7RbQ
LI25XLZDo04MnJeRPDMCha2Z4HccCqcS86xELeJHNe8ILc8H4JXmPh7hj3hhezMZ8kOCJIbtkn2Y
GcCF2CleV6mqtm3uxlbR9kdWadkjeoGmJ+gswE2hwU36oaJBEJN1DO+cRSdKhbPrBlQ/hpm9FwnT
lzFwDRZUxnKjpkKCP0Wt5Wp8+iX6t1/+8h9//6//+Jj+M/xRgsmew7Jo//5ffP9RVnMTh1H3h2//
fhV/IH0pf3Zff+2fv/b7v/T3xzLnn3/5K//rA61P55+Py3/+H09v99a9/e6bfdGxot31P5r5/gck
+e7rOfBC1t/8//3hX358PcrjXP342y8fZV9066OFcVn88o8fnT7/9gvH6a936tc3an38f/zw+i3n
7129fb6Fb+3HW/Onv/Tjre3+9osSf7U9rbUAFSBd9ctfxh/rv7blXy3bsrB4WNzFwhXyl79A0O+i
v/1C5/mvWmnXpI/hclXr9Rm0Zf/1M0v9VWlTCG3i+wUJaXu//L/X/rsP8b8/1L8UZJ6XhAm1vBge
qfr1s15fm2dJaeJZsXhyCmWz5wh+/vF2D0lm/e3/Mw4kT3QhlW24jGhUwm2SXjaJvcks78eC1XJL
/Y7hKNA/FsTEJyPCv5qj8e9aLNv04tDJ1LeMOZCWNOm7M73/5r38x/P93fNz/vT8bIQGjgcj2tJK
Orx/v31+MkjKlnCAlPhZiDxFjirC1K1vVRIayiw/nRiCYSWya8e2PpeO5QNlJ8fJ53Lqz2g06Yct
6IUST/x6P/zudvjtM1N/fudoP9imy/8096Nn/v6ZqdoTIaFEBM0mkhD7GRbn0ouLSFIxTbE4cqJC
17EsJJeaw6MKo8m3auQa3lcbM2mjowgBfmeaQJOeCHpbcJiSyA9yKpo4Y5nz6h91YT5lqyzLNO07
VFl3oKNS2FjCQVRS0DkFFod0Gxa+nX0U5pXS9Pk8FWNcrZgUIO/ZlMLASVuvIfDOu2mGdFJq4hMk
VJtNCUZMezBilCmfAtNxaJImmoEBe7qDd4QF0/X7set2wnDpj6Djj1oYi6jSroqg6GDrLc8y9m6X
lnr1X3/0mhvgD5emEjb2X65MzTRe/OGj10Y8hjjrs22FM9FfpCGOKLyx9Q79ZcKH2tWzcTP3rLQt
HMbU8t7NKh4eiWDdWf3sHM3Wiemtmd900FG79DOR72MYHMfxytL9g6xcgSLP4+UqbHt0nK4qhkYN
rD2CsrJ9PRniAH+JxjHihLOpmf2lTCp9r4ba6SjBbs1cd0uKLq50RR/JspvrfuEUVHaFLwlxQzSA
a8Kbr1Dz4IwKRnICGSaevKK4SBeimOdViyWY0x3tfH6JbKybrrtcepLZxWyo+XoFUI7D8BgPRX0c
A68EfTJfz8MJZWRIlcvALVqwzbkzSIxFZteqncVlk1bmIYGjslaPCTwvkdEvjIj1meET5AveVNka
/QVWDDqo5j2ALYBVlnNrjNS6acQRoZvZY8YQt23opegBoy1NcePg2c5rEXlgTN35LK2h25kDhCnb
Lm6KhZCWf30JWP/TJeBKYTqaK1qa7vrz36xOmc4zehMcHNCoULLZzBjoXV/Tum6KzCSPwm33K+gm
N8wT+LKnMIUhFtZ3WByrnW4a8rSafA87HhVPCaLOqCVng1FRlVv2ddaXp9Ybwn1kFP/m4rW8P1+8
psdyhQ3cM13HWVeP3zzzooX4myBkhPjWXYahhUxIl87BsDLQBwZ0LwYqhH2BETGFTaD8YOC9J08V
Q/a2nAjmGBiLUWf3PhKgdhUsRntwzNcOIae7uiYmOC1hi6vlEZBlyPCeoU3njtCBUqYuKCS2TQou
7l9/HuZ6y/1+t/CYknhCwI2yGOeuq/VvXpWNWKVANsqNVF4D9+L4vhDchqdGb21YR+BIoWPW34ry
eg7O0KVpxCx0aR3dnW17YOxpWf9mg5DrBvX7p8RuyL7qetJjEf7jMiw90AJWhQfWmcfGlwZRe+Oy
eHCXNmy+y+UQJD7L5KfRCQcjJ4emHi1YU9mXKLWWLUxkBbWPXr5IxjP5zAibrbLzwyRAwmOPWzex
iWfRjFhySC3JCpSRtbOec2dC2apH3o9yN9KLHWLd/rv3+09XkW25gu3PEbYUWok/XEW0WqdmCRA4
hyb5al5cP6Zq12ZDdERhzTBT0td2cM05K/ZJFZrI6C7YMHX5iBBtEkDOL4XNQ2jQobeJ7Q3Natr/
62tC/+kD4HqQUtqcR1BZK+8PJ4iUQIh8dAekJAlVKVSCp9RDEBchkBJq0ZddZ4G0LKB72+YM81K0
89mISLPp2zVzQJjR3hnVXVbZ7RUMnPCB1KfmNDNIgtKTmXdu/t0zDevOXEWUowEWOsakXEameEjF
6IIRr+8XlCJfCVwvDZiDy9Y082fwnTFETsAxK/nNV4oLAR/3+9Tr4jKySSisa8I/FnAc+3YiWw6B
yjkU+hv2btI5qpZ575rf03vso9JNNswzSt5ylMxx2KO17kXOnOYciMq5aQxkIsCTL80JDloprotI
Ppa1PR56J74j9SXx08Zg3sdIyfDK9uFsLDK8al3jjnX6YkHd65GL/H/5Oq/lxpFt234RIpDweJXo
PSXK1QuiVVWNhHcJ+/V3ANVn940dJ84LAoaqkkgCmbnWnGOubG20dlo/wFVT+StE97nPqPe32EEM
4DjtxVAEAqReij9vjPtnlRoUFHF1br0E/bHpzE1B9Srs2t07U741dELlY7fa/N8fOk4947/uO891
baY/Ht9PwSLZ/a9HQaj3JHKEknkC4Y+ahvHgXNitTZhU0K6YC7oHRFAuunG0Sl5a/qV1urZezqcw
dgCrTfJdFYxkk5YbhDmU9WvTuBJoVKFORlLeqG9ox76GbNcUo/rKIkAcZeNSlY0M66Up/ftyPggB
Wrehg4EKotuXl6ODsKwPiSL6AD2IKZhogDpCXtmH1PDX9gAehBjV5s3TkTyoqJxguHPolDChrUHX
iQyb6reYNPk5h4HO3HxVx+p5CCSRMY0oyjvLpK2ElHpzBtAT0ndesjR1XkrPa9ZV3fZIXDlHBdx5
AST6NABsui+vqOH9bSfdNgH2cHHZ+BFIPL/rzrjrudXrYdxYnhFfiFhPLoVGOzLM0yPJo8mfU8vF
5ZBkEmB1oY4bVZ9+uOkEK5bffl2kvRVs7FT5pyrARB8WXUqKMsNn3AfmuWgnqMzLru6wwg2ExXSS
tGs718030bmYbToSQ0XnGP/f4TQEYofSlAmrok6bEky1t0vMfonfrzIv694ATI7HBplFP2IAa6bJ
/WKCxaKCcDcoHf50doNkG3PffiZjsHJhT6L4FuLURpE4IXxCdmPWhMFNjXObqmynTUlD6J4vN33M
cE2Doo6PtHTpMRj1Txno+bMxOenOkymQ4lyRmajZ05VZMj4CRSyoZyJAzab5sd2V6Blwsqld/Iss
R/EeZFZ178rwLFxNf+8GuDkZ+R5P5nwYYcmGEOYmK2Sfr24XVad8KuO7Y0GFKmut2qYMdRBaKdms
ukgvsUOO0T11iHjR1Tyfb8nvwLlJpACip9ehMOxTqrxPqAl4l9uqe8VL++kgjD8tR14kdHyDIeX7
+RV6ZjXrlAXbelJQs3T7ddnIEbsMKE1zvxwatq7tSIfgweTm9usQJ8Urrx9iG962JV6YvtZvgpmE
C1XiFVNB/aaRqwZSorgv1yh1vwSJVV6Xo0GZvzU3787LkU5agl3rMSHFuOfdRGrnZRNqRnD2KpLi
VM3splV8l0aq9k8eleWJGQgvtH2IJjmdsO3y6n9/2J+vmn7D16/5iyIxENWCtydq4lNnCN4eQQJe
AOh0o5H5QnxNBJtgYpUz171H15YYBlBqXHp/sC5K/5B1apyXM3Ux/SgLX9uN0nUvXY1+2hUpwcp1
ME9ERtSzeVS8wESDajf5ly63O7k2mJsdmGNdwImSjfufw2a2Zy8bbTzWnUWFdMqsP5uu5CsuKUdi
ue4t5FDoAJ6Wy0E0WWQM2zycHFHugCtKQtpiDVqhiAFBzgOZS8EagqocyFuOnAjDgbHXG9M8/zlE
pcyd1dyX14Y+ATYusC5n+clYN+6ha4dHrJzHioCXqi/NtzZxZ7pz80H2ivnWzEfUpD6WazbA5eVa
M79yudbq7Z9r/8vPzdeCiZg6Q0pjq4lyvKNAwCUu6JMuh8umok79DMdl2sRmON2Xc0YXhc9l5jI3
+c85l+wbone0V12Bg/a5VV/KZJSXYApOy9GyMWI09VA3sm01ABCyuobWlnD7uzn4l1SXE5hmjtS8
qUrCPPWO4Q+7MSaEnL6RNxjXGKUvxoSTP791QFD7e1lE2rVigbQcOWSVn4l+PYWdMxCZWyLrLgkU
YwGW4ND8ZqHhXoeYZIbnIvD3baunZ4JDk3vF/1Db+nRO9BZ6ewSHD2cTSbsx/VW0yFq+l5X1Y4xa
ZCEW8WBtgl00nYIjYB/taLZUCQmf3gaYJDbSxHxUTJ66mfjfbtm8Fx7zrilv/54FXQdftI6wHc0v
Wi5oudIOBeEuy4/8e9429bcs6qzDcn55qS06fUOlHX9Z1KLmqaP64KHOfy2iCGVZgr1+PqIZ5+My
nsYNBTD3Nc2IYtOD6m/ElWjloslcUyc3bmVteK9NOkRQ2Qxjy9rwr0Da3nnUSENtZDKt6SeObwJN
89Z3kdsBexzffCgJ26wg+205hH4MIA4984oW6/hGbtYOoYa2NzMzP0URnvgUfCmw/M5FCVW5J7r8
BBSxxry2nne0TLhYRtGP18EooPvazN1Lz7osp3S0n8g9u2FFFRtZLVE7BFkV3UPpebtRiVmtXV/2
D4ua8xFmFX6W+SqWcvseSKTW80Vy3bqHUZRHu5rs63Jq+deGYrplGdyIqZ6h4vjC5ckKenma5r1W
NEceLtM5LeQOjsJ0rTO/fiU0Z44xtzG7VGXzqmrbus9KhuVoeYVnZHj/qQkgURbNqz0PDSDNPpdX
LKcGidbUjqLTciocTWPnJPjXl4ulan4HGb9tM9h3px3NE+kOBG/AW7kkrbdZjpZN0pfTFmcByxhi
Nl+Wc1qb8bWXWbf79xxMtGcyqONbBR97PVR+sI5QzmyoUnnkUufVo3XmcaqLfy1H/pzyZxt4cxmX
ljPDDCtLw3Srtx61jq7ij6aDI16tpkB/Rbznfpmyl9ig9pFytCfeNPEaz5s8/ktn5Wr6fU84QN2f
MpBFuB4X00kHGKBRQ3QBP1ye3fCSZnl0Wc54BU7HElKkTVzlvR7qA7ZJBoP5CPS6cYua9+WgxZFf
SqGdvSAoz62lHewqTXl6ZGm5sp1x2IZIlJ4T2x6PsjrgT7O+Ujw2dNWHw0T380Asz1On2/ZZa1Kb
LpWJSY/J11rviS825s2yB8daPyl+MihMCwced1wTCvEBgNlzquiTEIffXTxCDxM5OICEvjXyuQrK
R6hg6vK3Yxb7z7EdJ8POCPnYvSiH5SSkeoYhE35oPOU2oR+2G0Lcwo+6HDAgIcE+KO4ZNOBEzcFO
IHm1gfWb9Y32apFLvY3mGYnjTsGrbsvxVmrNphIWuCAnnI2oGAHColAPh0H2JRWKdpLOkVC0AQPN
4/bGpDlMg1j3pTagKSpHeP3Wm2/1KIgqejwNBoYXWpzUP2eYpdmfhBhd4CtQdcNcvGSYOfZ5SN9M
eUn1ZGT9Pea3uPTQg9aZHmHZpt1zqju/OBpOZX1ool4bySElGOI2ZtF4UwkUf8uHrdxIfZ3y62+W
SSq2zFVRodTBc0J/syCGlL/Rec78EkTWQJ4fHNwafFas+Uxdyr9qIwQGjkB+39SNs2qTOjuEmY3R
uYzjs5WREiIHle3gumiPPx9Zo/r2VFSAmXrwXlc3s66BnP87StMQYi0f8WVT3k3T96BJNuoc9Eh9
WZU8Z6HZfTg6Xeg88EhmC1OJXo1cY613zKvd/0o7f/xBEYMOe1dENx7L/UHHCUOvVG1oaXr7Oijx
B+NweiLEZusbirfbhNO+tqgvz8N+nZXlGwdOBqi+m/zisLxhVMSmCzVBvkLCfqS+gRG6Cgny5qhX
pniYO5pLmG+Ucyc+STyCBu0OvtfqFBHqwiqX4tk+x4ZGdSK+tll3zv0yf4QmBd/aj5gGt6F184cE
M7g288+YsZ+bLPyYwBqundzvf4zOZ4gJ63vKyZKKrMA4UjNgPZ3LGDmgzfcraCEPkyPW7x0dIGmd
mIfQmuoTtEEGUz86uyIUZD049zKKzTeJT7ugfkkKbXLKY01uhwURDsqnvCATqtYAAbRjBZL24vKg
S1QjEEMEGD0KZDPu4GUPGQ72uqXLtNWz7mX5Z5lBIM4PsQeRQ8dHTMPUuwQtaiNHM6MXA9Ebhbgo
vCin+CDOQ17QMuBBm1zYRSh6l1/ZJ75mXacKx3E3RaskqaODKlnV82RGHjrxx5RBGZ1Z5hirsWk3
CM+agTAXxBfdXg+0+KE3IRokwpV8JNq7bhTxZkwDuW3asvwg1JpalFVNJ0mg9POQ8ff5ccxDtUCr
aTvCOnsM3sukZ9QYQRw1vjjLZCmZJhgZ8fDL5/0/OaW66yjbXqDy5OuanJL1chgkst2ETTWsYloT
o9HHt2WWliFJ2iWdQ2WRdRMmytx+c0SGOkQ4RBsb/tWwa58U2IwCSYSBfjlcLgSDiPeh3/ws89JW
W63wGJCSDtIrAvVtBvHmOdVajW8WEI1eFOKrr51dWZjOryxrvnIkAEe9AP3isKwADG+jQOKf/GCm
EhMsO2EvdaPkA/HA9Izxe2CmVLwZlT3xrB8wH+thD2FmVr3YeXN1dXXRG1m+9nqxxxxSHvS6oNAd
tfFDgGt78ZsPvXXih40r7LU6QGHDJWqGuzjEV1AF0/zNYlNYclrLUQ+fUeUzUez4Ryy9QzhjmQRV
VJp1h3tq30Wpl5u4CnNaP5wrhQvrC8FQuw9tkrQZH+XVRnl5FU1EnqnB4GtiFttTD4RKnrv73jh2
OfmjDqit36Qnqs5pPmTa7tLa1E9lXX8U9EqOvWtT+VGMBb3m8miBigXQksrKRCgW1g9yGtDYVLBu
AjdtCNhlL2GgfUaSSopn0nwVxYyWtGh0ED2kr33yysiPDx9OaRY7bpEehc1grhU631PfpuOJOxIC
IN2OHmEpgt1c+GssKsyUSGVH4ZXqO7qL4MyBEG+ICNpF5hjeSiEwhTmN/+wL0T/pJjGHaUwAWFBj
VV/eJAUwYP6Gdax182aTdLg2SrcZ5qUvIegKgrTKeh70jlxlWV+9x6P+TQYkZnQrGNeoaMxjRoWw
CHiQKc39gSsm2+MuUyeBXOfPPC0x1DmdKBfiokBAxfIMlGZqa4e4ZjhJalozOjI5RADWyk8VQMoU
XWujT/FVzbLQJAvzTV23NxI0Ic0gMKHCmhRb0Mb7PGYm0JDb9vDqgKl43NBYwXsEgwC9T13L1wyj
8wm9ycDyn7fy30N/Kk5GGuGwSxJtO0XauSim/tfwPzth6f85M18KyYnfENQSrSPdIzGnVQgcdDI+
dBU+asMyb6PeiI3dZf02oJOCMcJF2VJCI4Rr5LAMl0VPahzLUN/GA4y6dR3YCMqzwMJyX6Pd6pAr
atRNHl7Y/h2GyQsraf1kKiPalJVRbwkTR3/Uoh3zDZG+Nlol7xarJghPFlVPgq/Qqj8zq2kQB+vc
4Ji0D2QFzuU8FR7t0BJ7zGjcwzVk/+RnU6fAbKmvH5nd4GiJjerdIXVkZ9sAKJZN4ZTDmWgmrFfU
kzHRZltl90Qz22lxG9y+uKky+wsk6aH3YmaLosCNZZuzb7xKMWyEKRmwqFuMIaQngwdqzdpFHaV0
gjMNpxZPMwzAUBMWjpLcIpFtNM+T5pl08uiaUkDo0qjdjFa8Id4HlK/S4dWH0ZnczvRA0CuyOGUp
bNVVezBijIH9ALJFtLQKS7ftfid8gU4CkNou5suMONRJtmhqvINn+xqxMZTwWuEdTd+JNrmJrzhu
rb/rOobWU1Dr98i+4ClwKl3zb1ZTCFsqCoy2Ld5iUlV3Ug7RfuwLXGXY/8A6hSjZEsLezNz/lGUK
X6uojmQuEdwTwMZt+98VNcZP+mhnasvXsjOiXeEz0Jh1od+bxE/IQBheRtDgdtN8AOXqDoNlVTfa
Es8NwssXqQ/rGY7zZZWt2PKz/cbLhDhnkLKI1IGOkVY+kiv+BW0COJiosb1UCN7hGUnINkWebDKW
+1VmDedYTGfRe81L9mtq6/RFJ4IAmmVyFkq/Z5IFrbCLXxaiza1rLvkOA7lUBszalHQV1pG+th0S
Ql0lj/f9WFfjzXLfSowbbW+CSGAlBc3bCQ8BM4Pbsuma6hyCaPsRSOOTgst3UDn1sU16RMPICLba
DGuu+2A8tlGeHRqHxCPeQPMjkTTkxiEb90zm9wSAEU2GT+xR5MNOje7wqfXluOu0FuddTf+27Mgl
c+kH8rHlHxrf063hy3E34vXeWPm8igo88zLzES7VVB8G+2v0A8IKRArc0w2gigticpB3R/Ic4iJ9
HofwZg51eKR7MrD4a4uHEzgYkOwk+6Cpzwfju+4znWsbwMXdmHpvrmI6UH6NvVRYCWfVZK0IrS/M
B3y3es5voSUatdH4qbwUlITImdRZeXcak4y1VRmuMuA8h5Df6dNvr8iE7a2dkk5OEHtWwSSiuVHD
S37u29YHsNJAbSpSpIhJVWCDKk6uYQNjiOAhQgN7GPOmMeSHo0UUH8OENFE3adcKIumuN/EQkL09
7bIoY0rZ48DSqrb52SPDJp6yBammiZ0Br4Koq/BRzhve4R/D0GmnqOvz3Z/poW9h4ybYlMU2StKt
noArDsrW3nqO6RzhmwDVlOeqZ1rF0if7Gjykx1ru3/raj7c4Usa7UffVnjzZ77YYCdycN9XYWTvA
fTsChKPrsqnS5NpYTMyKAvZkGmX+Ji2rcYXyv9+Grnu1hszfGjOcoSk6ghhbK1xjTNSf6IKHv6np
U6yLjiDjgHEI4Z81S72wlmN80e3gls3R5mBni5UMMB4U8E2wG7jdgZQ+Wv4sIBEjCo86tl6/xkg2
qVIliBxH4sMIaVp3foWLWodFTnH8K2kMPPl12mytEQYUVXBwAo2N/aLwWRDa0aFW+tUqSN4pvBa8
qku6edUYG+mo8iIdPb7oBS4iC9qJMUhEOj7tv7gC3JGPJU9DJ9+kY0LD2AVTBG/HOesNSEZtUsVp
op/2WYD+mwNjmK8Zlh3tYDjhcMO/srNL75iXdXIaTVakor0gxDG3sY0uXo0dzkPNRMkiUQYxEuW7
HMjSPtaI1QnDsdtYlorXmZ+8ZmNoHqzMgQE6Od2hx7KdiskFj2khv5vVJWMQEgObufpTPAC5Tabq
LxcYTdseZJixRhy5i2iDxihAfOtY96F4jgKMjBGzBieozma/kO5bSFs6rhiyVbxD0NGg1xFF2w3N
6GLG7fnAUQ5dDRxpYAnIUtydYYwB0Abx4jJRgjLZm7QPhmenjOqz73FzstI5dO30gkjy7qYiPHWQ
70861qgskumZRMZXeq3OwZaN2BIku8UTxgc9gKkSaLDTFNGqsEW+NstpVbmyeHdtZl1lDg/CqQ1m
jPwdoU0XOXFI643DQUNkDd8pCxwSP8L8K69MfZWH/kc/0ZHpouQlxFJoQLo+V1UbX3WHhS7lTzz5
sHr8gFwtKyTzB29Legoq22CJPO/6OiqZrsetRKQYxlvgK7FS2nXAuHKCj7IVeFYYjWq42abAE4uU
dYe9WQcKj5oGT0/50lrMRry6gXVZROU69CeS1Ead+asu81s0prwHGh6AXJ8+ybxKvuedviIM0IwT
CIcFZRHIfjMkwXr3ZftwvaQHmeb0t0xnFd0SG0YnaGsEXXvs0rbHnxEl3G1NRdCIFj3qxhqPbqg+
cjV88XQtECXxXauQfEGinlIMeBKqsB1SMRm94jMNUBQjEXvoqrcvmofxDZ2mvOiBzkMWHw5NAoE4
d+bGOGMndD7xyXrtq1jsQoVFXeP7fbYThPSoXcp1zsoESjbrpsrB1pNBSBsKhdwzG/BARCOlnxHj
va6K+mjxxI07nX98KOp9Z3XGmxDkVYVZahCPUQ6QFUdu8myC+p7n1iYIplmBijy20X42WFaeKUvq
Nwut/hO4/vhO0RgszCiTa+DiAJI1gT24UG+d4VyaiRRJ3cPMqw/HfhwViJHgJ/IohuU6TfYIVsRr
agfpYYw0mM2au22sOOMTBh/I1/FcJeNvIwn1Z5DBOAJowD0RLrBqRyIsfAXjtUx75BmN5lxGG8kw
WEpkHxnq9zZKS3wGRbUpVVytJoUxKYHJGldJsTPKvVV7JVbsQK7bpDq6SmQn6nMwVcStTRnUIBK/
Q6kZLrrXfyPhRpfTffM9/h6qwnrUvL/bpPTCPfHd3T5FOr0qsuxnH7BKS5wYfu28US79f1s4Z3Te
GV7SL4w81rYo3HBbtOX4Y2o2Liib93qG9jFgnyxBj6zLQp88ahoBbRMxr2j8B5pra5OjAn1uW/du
tFr2Vz3A6uituDnnk0vPoOOOS0PdeYQJRN9iLPprSGt0E9dTf5XRlxOm9j3X5uRvBdjlzzp/IEIZ
FFmJ3ikkxTpAWDzOo3BgeM/gMW/F2Lp/oYxPn1guah+RDsO9Lur6kWglyBbXkfeWYEJHd9RxWULW
BXU1vAukdBtJflMGj3V8K8wClGklAN/sn7WqXPLepvjcYDKPpYAlGWVbEVjtN0N3hcmNNj+C/m0Z
ksnNKBPuuFMnSmsd3uEuCd9xjRfANN3hZwIigYsSYfdQfklvEECeB961KXjpJ6Wd9Fh9SWZuFM/o
E6ZzF2bZmLlprAbKiM9MxGosCk4IdGTbiP6XqYX+q4Qmi9cMBqA9qDekKNm2a1T83tq/+ZvMj9BV
48nhecKEOIBlEGrBubfAsmPRyy4G+YRnkIk4DuLB+hbqxUdKDhECNQaDzsY1+RJZACP4XT+7DpMm
nzdKti5FHgZ9F5NhjUefvLqMSKVdjSS9LwFZOq3qeQvMfhc0kjzNaYaMaWKbMXPc5JGgNIGxE3Fu
UJ/1Dy/QIWrD9yBEIqu/5jKervyOlnb3S+CbenZtsszngLER1T0pRc8xnBmjPg3aMPLL1NZXkILa
RMRMZns7jPvWd1dxQijo8NaK2H6vwNZtEoeyHhz79tL0hAHEk2S1OgOOda/Qd77dl0cHRSd6MJBn
gJDuU1BWL42z4dZpbmZs7BA1Aa1y5PQV+fpVCxN9r4wAE4SbuCAE/PDYe8P4qXtr/qKGr9I4UC0T
7rmoqSxYzF4NJwlwJ/biBPTFZTLIB9e4OL5A/ThfYs6aR+ttfMmRNUDaoEzRUvsTltVgTtpPIGK4
BDu/u1Gk1/dhx/cRjGHxaBzkCBUT8SfHwIPaBQaOC9t79yT3Y9c47V6lcYMbD/dalYgGBg/R7k4n
mTUQzn5mWVG9q9nUaJXl59BEzkHaNqpqZZafQTerNJLpG3yNuaVbJE9kZIZk8XbiYThj8ZTSNn4V
iUHMRnD16mrAETAZW78c25+exqRwElV1khKOjVdHf9e9p34HtgMbUDnfmYuBSmolwiEJdRnBZnOI
ZbmZchk8ZcJ375E+KeYdnbtWVl/geAfpNhAVXdVwtNq4fq8cViDp/FLsV4AcAO4QkpX4NOIT6yI9
rdnnVYX6WNTqz8w/jX/pmmsdMUOnzHWG8JfldW9hVmefeTIxETdW+lT7p7IRBBoRNrQr20S+J03C
wMPTv00RhDD63Z1Op6enRWcmFs29xaPPx1wma694aQ1vuhuG9duYEYMsROicDWNJr0KOamUlRg/9
c5bS5oBknPqTxq16iUfCElM/t5+6TvvR9oX95uXFKQiwnOAgyR4sKeKT8GYRmBw+xt64mnk2nCkz
1M8VFZMdKH9IGNbkHaZZWAED/QXG/1lNwqFWSTptTGoOdXFrerLs2MJd3b7RuNb2toEDbClSxMRE
DgVhMknrX6M89q+2lnE/Lm9WZtT1lTQ1+7Wq96zPvKOcC94gdjAd5aZaaSyfT6Nr9OBFVAo6t0d0
KX9LO8te3LwBTZI37o6cI/HFhCrWhqsN+4DY0SGlIR0+bJKp74WsP7ICEeCYYweFUkjYpSVOtp9E
N19+cscFiAPccVu2IKPIiQguldVip+5i7x6wkvsqmKU9kQFaYILOik0xajSXyQCjdG6Rd4QHZtXq
BcktsZeh2EGlhjv7ODihtRpzOZxdrEO1B6L4qTRpYjaFe7OIKr+OA+lAqpjEaRqdcpMEoF0zV8sv
sgVVzGcL7IJm0qgG454S9wkd4BHXdvcY/fE1Kpv3qGMUSilJnbUBU4Dq8KlTfHtuqKjRm+tPTB8Y
cHiQSlZgQ7rOYH6js+UP68qBEELiiElLLMxj2Xny6KQmmluZ7lgDqo+srVYISLJdqvR435jZO1OS
6XveIVhwXHbs+Qx+wvdlZ77k+Y55dLHFrogHIX8lV/JGMh6QRifS1rRxrA939I7xlIqfQZNgkRbj
xvV9XG0NhCd7TTVq+NUMJLqLXvUPKu5zfA/jtyzq4ASeKTtqmvE3sQrYcFlEbccoFa8GjyMYGO2b
meUgCS+ys4q1YAB8LhzqKrtkhnnbeASkQc9dzoC8ZQPQjSqBHjsXooHgdNojI6Mx1Me6+tvI6LgF
qA4OHXF0peVfl9kj77dYm5gwVrLykxMLmORUWNbJcBt5wZlarfKkNFkqu92jz5xb3Uh/18zmYh0B
71MSKvNSgqIkoCT6LcNPS1fio0v9m1H47viMY8ELg/YSpJF1iVFA4feOQ3Svbn2nw9Jv2k7jcZr4
pE+UmM9k6bornf/oTm0O/5tGHMDeSdyU0r52bVnmfCHMd9bCQx5Y2nn/pZmPWfGHvI2AoBYp24lM
YY86cuZ9MO8GvA0vghgC6X+0pvpMzF7dki6KHsLm2ZgId1e1It0kg0ONMNbzS94N9sGn8bARvlk/
HKkzpYuAbDquINk5gVag0mEll+qNGuNTXHm0/HTn7NBy+1lq7e9MC8uHZeTG1nNhipsQmBmrJ/Vl
ZysisoMvJvvJblCZ2kwUQL60KdqwVkQ5F0bdBZFbtXMqFW4TmtpfHpZHWL9FmG6iRP3A+q8ddABx
oOznXdkmDK+Do55tCczI673wjGpDnmMK8+flUJeOu0N+ch2j6tx3vvVXOoRb3KDZyoodCHBDbTON
l0dLuS/WUvORYSl2RChgjmvlt+xZBqNMHgnihqJpb8CFSgwLyY1JrDrr+Eb+bNI44bddTsL1bex0
q7mlpKMD04e+eV3uNU9QsRHR9BVQXZjMMfoeoXgjD2DYSsZHz/AEIVuDCI0HOGKCsHNM5byYNNqv
0AO3eucx2AelRQpFW9Qb/Mv1E2jx9pSiuqT0m5trUVT2e1ClIMH6HPmuHdytudK8bBSJGZQAQY2t
Sqc+S5+1u2G8/Fujm/sWyhU6vY3UK/e6iwO+CdwXs8yAts1Hy8aDA4mf3aMiBsDnaap6+XB1M3zA
nCfRtn9Je43gUb54tMCNSxKZ7msd2oppqkHZOlHaVzDAEbfHMLn5FkuIkDTy1Ri7w0bTNOuSt/o/
e/18jsKEWiGCQHNEj+/E/NzeFq73thylpkssdIglqOpgSJXm9GssvH1YWs7fTUWfo23SiFo92SGO
2AtKaLS3Tftgeq19ANpNJOaf3fnk7PkNUebvzLki3ZIe8UT0LAaY+TDtja8R38KLAFps0tz/yGGu
rITpJRfHtFwWZ2OO4zM8xgVh8qtoNOtThGbqaWizeju2ZXgx7Xi7PAKC+TmAAiBZqWTC4M4t2U7g
0KemJvaSNeCrpiMXdmgBvpMsMyIUTLWv3lE/fHxQutaLR2mkzs5WVrXSqqZ5r0q0Uokr5KYttPq9
rjpnlY6UWI1cVfDZ6I52bW4ChUMjngj9JTfxcuaRq7aZ6Zl7SUzuJiWMZp1UDYtuybMapon8+q+9
BFD8n3MYnqDZSxjceeuJ67KpnM55lkyfWdxzbirbFMYMD6jKg8wJdSffw1Mc3nN0gU95Z3anqvX6
d68W52Re0Rrld+1Yv3JHJK/SKd39QLd9I2zUt70Fp4u2/FvTBdrTDCIfkbLeehQu91g47sX2m/Vy
VCasGF1reMaHXiE2rpo9TcADKFr/ZKsaOTFxnGhvo2EFJSKCJ+J3u9wY+xfNld69ktvloHeznrSh
EKlYZQ+sAHhBSWPyOJl58gSwcddshgmKXstv9GeTuyahNnXUFzvfd3aT6fUb1Uw15HVm7XXnnAVk
zBcfm+11dL/5A7INGMpZkiCQiTKBxj+b5lg4XOYfa4tSKzBGHnbQRLTDsrc8Bpe9ZTMqiKLgJGss
Vru+1KvPEn/gskjnoVdu/j1v0XaVljmCZ+a8RceXyYnAIcagtfYSHSuiplNt4GnX0Pn0S9r8oAKo
XccfdP7/JrVb/dat33FbNlDVQuRLvZwVEfpXXBgg7Ua0uaoe3HM3b5a9IMv/2aPOuOHrZNN7TdxD
FTTuYXDEP3v/nqtM3Ad59Br2Y3I2Wbufl70ORADlwchCpO0QzPY/F5fz/74smi/IfKxJusM88u+F
XM/itSFZg6oGHq0/o2K4XbVHKK30RiD3MZvq8C3s3OKROVuE5c5TQw1hk8sM93gcg7bSHO+5NJNm
LwyD5FInzF6ZimJYqS37V9D/pmwdfM/B8Z2O9InP1N82QM2ufk1glMxpkVNm/KY3q54H6gMXjxA2
IETWFj0Evh0lxXft+k9DEKc/TJaTa5V7E1BsF9BcT+pKia7rtGwGX/9nDxP6P3uwHon0qkOKSp5z
YblbHsy0bK6RPzVX327Di03bnBojxZ2iY1Vc9vaRWN5qi6UE8BpoqKdRC1asteUPz58OdOn3gbLM
j1hl9WGkl/8cthya4DxWBpPxwa+w6Q/td8IbRccE1x5RpN3KU5IxGAPXU5eaGbzgIbwYffGpo8V7
DEFVv8Cte7Z933ukPT39oCAYjfLo0bfRwC2bMMaHxY97mBq68WOQRnbSey2Dp/T/2DuT3ciZLEs/
ERM0ztz0wp0+yyUPueRSaENoCo7Gmcbhjfo5+sX6o3KozAIK6ERtatFAZvwKhQZ30mjDved8p9N2
Gv3Bn0/9/GGz8OF/4ivgvcabSph01nthHvt//OGnrQasAWHy0R0qCNIG8oa4m8wDRWigdkNjFqcQ
F9LfPvSrHuYwxKPTz0dsz4mCKxCQ9JSkf7qLeOjfNKdqLyRYl1fLGY6SfLC7Ckb4bqpRp9FtoqOu
gRcjx0zlIJKhauD5cXvaMGVE9lFNnShBOnGvkRLDhBP//SMrf8hJGb+IInozy7A4N0vrvSyBEvi+
zeld5NO1yg6EHjUvVuyeWkhlTV0qeNNtHLgFDm1O219FEfNcGzkNfF2FkOMJdSR3LP2a62dXk/MH
KFaHhmoqTrZvrqGiNuf/+GMsp08HE/Lu51MJ0u8Cbc2zVs+EQLeUFiP8SjzU9h9G6AofMFKtRn+1
GwauWds4gslK3ECzN0maqrVjZHp/kPtgWY0ccBt+ZD5rTJv73A81br9v7hAN2ZSZjVMkmvy7KAXs
JS/7jw9IdD06p9Sy6bH2S03J1+jExPSPi1QPDE95dxzZPc4W8m8fUaT3kIWU1sHUetQbSLHq3gKK
S7ytbVozGRrLhz9/uP/4SMd6cWz5up9PuT9fR9sUn+rc3MvBq69u+Di6rXr6+WO242sv/faevqF6
YrYQpOFWHBkHgCpWAmE3mYro0rW4sBJX6Z+dtxkB/Hz25j506/eEAJkb8VbVsdKWink8ebc2Nrpt
HtN4Hpe/yjmd8UDa7bGoQosDFRfKHxg11Hap2qJzOP94ov4tQMLTfwN98M/kg/+1+y4XvED7nykK
/wP5CA6mXEAS/wUegUI4GSp1//3PdITlW/4KR9AcAQZB9yzPtoRh+zhl/w5IWP7J4vTLp2xLR51l
Wv8gJAj7L47pY4n0QElir13cZ235A0jgn3hWLbyd2EEdC0Piv8NHsN1/tfnbVNlJbnW85cdR+fRt
918tr3hy9ZC0XTg9PvL1UqdWPQIEn07Kl6yuxJENpJVrKoi66UTb8WRqw06HsW717j2o4JfiYMAG
i/Tsj4j7QKTvGkJlaKp7h038HBGNng1BTG5YTR1m+WG2jS43gbxgvcaSZso0wHHq4C1be8CBq67W
Ty5guGmaTgbyBDoaa+WPO29Mj47QLzgFqSe4ABFaoqH7gMJKH72GRrvBh4LM99cI4K6MVaD77r2F
U8bDkVYUPWITLIaJuNhORqhaszKIeXVtC1z0p2KfU7s8XnaDV3KmrKWfkrLddOYlASiOSG9j6Pqa
taBYSI1i3GHP2Q2pWC/f1baIWLkiy6spEQD5MwmIfLdJpEYRd9vMZ2sg7oH900Vctg/AuKNuY8bs
wZevib2B0NX5NE8x6TkJOPoPjpV4vrjgpPeGiAalnf/pi0W9HZjeeKfScWcIkhKoOy1vT59IayGL
ZLkDaUbcokkUFC833xaFegq5i1NBZx7O0fL6jJ43rXn3QJxXMFVPc897cbJzBgu4np8Gcu0dHOVp
xI1Ox88OPvTskqlrcPLhbcqUYlfDvYVZhCku8LMOEzfpfjWDhAGyvN2G0OXU/WNj0V8udUhIHMDQ
ANn/Tool9kLHutpu0GlulyuQA5b4uYLYCyMiIOdwF8LdQZa6r3wV0LzfLoXRKFfBcmeXF0p2yn55
+8sdXC6B4f51+IZAUJ32r290uUGt7t5X+FRREG31Wr+MTX5chvBy01yTyxh1a/YALcyd3Bl2y5vV
udXLl/38mL7bDkm7Wb59HNptWVj7ZUAPqiWAOSG/6KbobFZo7JcvW26KaBqc4p8qbbd2iSCO9wsl
Pig0nBqq3+audb9csmFy7xsk6mbL8xbW24STe+3oQYRVq0yPtcrOJWwcSb+wpc3LJqpwCPKEiJPJ
9+WljTwwAvf5cnWW4fbzzuHmZuF4sozsjPRp1bakwnlwLOqJGsKSQ0ixjVD7Nu+DbIDtB1cPQ00w
aPsCnbLLQmWwabBVG7wtX1tWXE2GyXJvm/GDTWvY9T9PTYfkl6bmehkpMtUvrEKrrOoDnSHomfSs
Mp4uvAS4dNdx3l3QVW19Kzs6lv1zP5aLLGgBqsXwXNdbn3vpJ83GqrJz2oABXl6hB2RLSXTC/RNM
7X2WIL83hh3b8tNoEYsVTlQTCEbs1QkudxcYGgluXJYk0dfL3VxeFOefdTv1QSPndc2LWu7Dcvdc
G6BuwwxFZowbICvfOZNzr7uYIbgwyxsOx24r4/S4vE0hmw3w+fvlIsMcP4ZLepo3nuIqaFXyvbyT
lF8InIMslQEffbNRTf5OqOVF88295k436o8wLHkMjeQYIx3So8cyT9612trTw/njz/avKnqqFc1l
Xz3Nfr1CgxQoHuvlOyV3DyXfavkvlZ6NsF+6Ua7jFBkVg4+T3kmDfL48VcuVWAaI1Dm98dN/bgtP
GpuvQIbZuWr1Uz7Y+3Hog5wNYMsLdplsPOagY1V1O5I30pTYXx6p1ONFk6pUwRKbveydeO6TjO6l
DaCFfq40U9DW9j5F1m6NvKrY2lvRxzJSkfaTrKmfYFXQsr/SzVonZJMW+WeFNSUa8YAxF1kMCyLA
aF5OCFqzYwtsGQTezmQA67zmykFJnZ8Ez5XFvJ276dHzuBJMKMti4XMbasZwD2cEsRBNdRaNVp5z
blu8TOCWua9nAg1GEo1yYJTWvKl+5TWpK8ywBH4tagrYe4zNWB6XFzMv45I3XsOoXQLCY/OXYrQs
X+bU862KWYH47/ILjJKEtW7JCn+Ylo6qNYCyHh/7XL4jw7hffgo19mM9tdueB90gDaSPsvPytiEH
nKhjv9Y5Vq1cnkVh7uDbo6Kx2E4yYYbOq9LGT8GPXy6HFcV/LAKNUmXu4yg5ganjxkX6fJpG9xVu
6SnT5Xm5Qpm/r7xp7zTmqw3ueflmaPn7znKwFPIidJ/cBy2gT4IkA/s6ecBedqx5fctIW/6+3I5K
jE8Wu1mVolcGXD2OT20zXYQSp2IcbyV7hKghTBbcZkK90knPyxXOO56AsXuymFGWdw8wei3SbFM6
Hf7HCSgcg3CZd4kslDVVDZ7pLqTCslxcae99AiI4CSPWOS/jNgRJHRmsGKzKiiCg2PstMij+rMbL
DMG2aq95Nm2fEATKfDG0/OyJ/pGSzO7/b33/39BgUBH+673vXfLxf/53k7z/89ZXWHzL3/a+7l8A
xAgCnw3d1oW70D3+ygbTAIBZYCH5LMRBRL5Avv4OB/P+YtvC9XWDCd3AiuXyT3/b+lp/MW3HsnQd
4Y+/7Kb/ra2vwZ75XxgPCDp0Nry6h0jYQSto/2f4Vl6wNidkclK8Mh5bNynY7Mr8hCRtcQKYrAq8
UhQsLUhy3fukGU1o64AyRxiiJ3gBsJ1yqoF8wDcY4WfeEObZOZ7JFzdKlHkgd9Wi3nFHHXlWozAh
GGwIyurObqJv0xfvgtV2rSL36qTzMZ5NELqJkbMbm35rVa3vKtrIUVZvvMtqNmAsd0n/lpp3UYLZ
uqU9QsxcctHNhJbTzHJNPuhbZN93JoI2k1MLaOjohcXwLnXlCxydrWkgDzKYiW27PrbYt1eqIgLK
UJWxhSGpJxORH8o9zxG+BWG99U4cr8wufvYNYg1n/1fZa98UeT5cdNdSrx8QqdQrlE8+WZzAoSgE
EDu3AP7HezpBdwLz0roFYVjKidnGmG5aPExB7KV5AMzjhTrPcOjEJ5YS1CE1+VZds0OhOJr5M8lH
zxo9j50nbPq+BNrMwriWBIrmWkxOTde82bqLtloY70giwAqQw26Em6iD4GVSkAcdGDVIQuLXKUcO
VcEt9/B0Lx6LXSmmW0T8DsVRbFJEgca5/KJrjpQPjcVaUSPuiIeWqDDYSaDsrzJXD6jdAeqqTwKr
kKvjjNb7N7woyCHpIPj1TuQzSROLsT76ZXVQr8v5mvvothsZpiS79cH0FqFczeYV9hSx8ozmVGXp
3mh6Y1MgXyIvIA+Gzn8nwybctx7HLdZO2hnxOlvONU1DGBaCMqJYxvlOFLBbUts8jQMxa/WIF6ho
zAvCnxJwT4aoZvlRqTAhWHCIy+9GG0RGY7S4YbMqX/s02XCbQokmahI5wZPlyWGtO4wX6KklCK9V
nIYBcF2ejIVYb5N2Q7p3FFhCexs7q9nW5q+aYHRUkY52GDxw4EW0MXLaXl0+BV2yqeay34KM+e6z
gJPoQVbdvoqBxI+EKBgxAZgDqapGGv3SDFD51Zz2K2AhM0w7FJIZJLSSzphFPAAeoe/YJ/rHcKu1
z/Z5rYNMicb+wS21iz8UjEE3zEn+k/dCyw6a1Kug856dWntrgNyxEY6zLR6Zp3O40EljzTv7OXCL
RpyMjgNNOLvvpR49xLF5K/v8W0sKgnCExFxYFAcvyb7YdLKn8Kw/JbgMOum3gcHlTDNrahwhxyND
m/3mok/J5JuqvQiqJVkj8qCNFr6TsN+gpRq2daGuls83DBrRUjgkVv2QeYEWOXBE8TwSivSc8za3
teU8zcbGAHLWqgpoaLsdhugLQCGxEuiiIPTmFPfaU5M1D66bs+yD5W5pHTcuRWdXBx/cE/COoIuN
I6GGLXBWKLj9zZ9KcWwErGIvv/BIAi7O7VvWmfomae0rw/6oy/iAhfpZ9yti2ut9XaXcwiRdMnLU
NW2MguY9uL2SMIgs4gfU6McML7YDY1eFxKvQlul6dGremD27YXmNM/MC4eqzz6kMDBy4jDl6XP5R
tZJ0IrQrnlKnaYheYtG+ggp5KNNiCMDwbFyInyhVtYGNurraLQnI6GqeI1M+SMuSQGuWPOqFyk51
T2V5oAoJu1eYn1Pd7JqUGFucMmVA72cnY2II9dHbodz67ePf3qLHWHXkj9REYm56lyYmVeaNORFt
hN492hIc5plmuO6zmwPzoBnAz06p9zLTzdt4g3pzQ69Zx0uycG36+Ovdna9r1q6e0nrlohKZ1bwt
pK1vm4EeJ2D+k43YiEr3XTpILCVkZlTR8Nj3NFE0w3uFYXJuyxH0untnqvZqRRXFvkX4DTXwGure
HQk7dzSkiDqZ6SuE/WXUEPsknfE9NtZeOs1dEykOYN2OdfQ3PKVfWaiLlUHzUThYyiDpjBoJRNg1
ngzp76PYHI9tOF27SaeBN/i7sYDi7atiNbt7Wt771raurfBIVAhN5MDTu17i3uzs+TNOOBaiy2y8
5k0rxUWG5qsb2nKtmNrsiaeauNFm44R/mtA+Vr3LedJ2t+7k4BIGXDNXTRq0mv5OoeKB1G5UcuBC
tv1Ywp1dSK9Rqe6tghjZxKt2Tk208NjGlxJKXv5Lq4eTox5qhwa6L8P3CbGyMQJsE0OMBJbi0diS
b0J+8e8OQ1pVcMBIwDoVhG7igkQ7KswL2uAzBdlpQ9rdYJmfsRYWWC+anXJJUaTTA80FwAdV5gtG
MYZ83r/5pQFnBc6MkRisr+qqZuOcaBVH0tY9lCWJuqMZ+fT8+/UYKzOYqyzEsVMHrU2GinDVOyy6
+OrQBYKdtcrG4gvXiEEwQPEmRfEt6gm90+A9kenZ44zhgmJguTR2+oZsKttoOuPNHWnHcc5Din3f
Ms7XjuC0ZimTvDKVvM3zfAJw08RS7GKXVIpUqw+0qK95XhH4mSX3FlL2fQpewjKmd7Ird41hnNlm
3IYQILNDQFDogeReRBEk6WDXiB6Era6zInlHIqvpEKAHy3oz7MBQteg+SwTZpaPWhsZDp9l35E8/
OMB4N4mhQUeOxHcyz99tO4EsChLFsE0xoa+MWr/OyOfWGGThgRZEaBXTsLF0kn9cszn2FQEDCUFT
gvRdv5wuvtftZUR0TTaNiKWjP6hqtH2jUShyk/kR+DxHM+vF8WUMQxwmoUm7BuWlCszphpZbgTrO
HwrZXBubOV4UR2uo9k4ZhgESOU5O6RFBw60thlulAT3Rev2rKYMMAQ7CZQX2LyEGfBlzdOkJuWZt
DDmpeJ1+c8EosCtyDsi94Wum8jDbec7Ea0AGJ1NdWsVzZgHAHrziWQyttQKeKFal8n4xQzyMcUhG
R5vgdagci7s+w6Kd7Y3NhNG2fJs36uzcEPOTdgAcfMrLoBgJZqoi9oghIqsw8pKtaxs3z5tJAplX
RWVKAKlwYeqmfLUgHq1E7p9goygEBZC5o8n5qMoa41WZPdawRQkO+kBRHAy0Lzdo5WK80ilLIaQ4
29NfCyfbx85ib/X6UxKJp07LXrAYXKjdrhp/AlUwWI+aZ6x9Z7zpBByvjKTjjbIPMLACkVdIfIbU
Pp0UmBSmiY3phC/LuoFqEsjlCM1pvC13qG46NrJK38M+pKmVideilIcEl+gAvImY70WBx2ahH5jG
/UY+AkvQAmfqX+vBgVvUWQDKLHPVYR6SRX4F/s+uqXMe8sElhAvpUWbOq8qrFxoX9SJuSdmPxwre
NtAhMi/wYjjL41I6yQssn6/c9+mAFRjgmQ1Dodv3io4w4QHGN94qLFf2qew+jMr+dhU7oWx25Mkw
Ti0M/yBbSOextfYmTDpqCS119fjZ6czfqicvzIr6h66yd4me/g59VjCyAVbOwTKi5tmHw4gdiEii
7oAx3N51ZKx0pGkWTVPsQY0d01Gd8jB6hFVCukoIJsNBINy25tqFiRqQe/UIZTgEFYHMBdMG7eOK
+KXuzkZIUNFxhiKbcZRwW+JI4JLngBfuOHYgB7CHk6rqj2Zq35Aj9hC2HLL/0pPXRM0uadwXTjwU
wCuX+qV3BvVbr2wWEpCBEoSY2CHO9QEDnAtDAF7AjU6+aUKiXC8mHimT/myWHlHYmasojRhvoOC3
XRojeYQHjpZrVc8dlEWm/kz4n3Bzwf12F/q2JUpvCWEAmRr64TW0wcUKJuwNzA93iWFJ03YvLZ4+
tF6/K41VpMt83BQmYgPSJ4YrGJ+J3uh8Elr8AE36TusRnnPTO4cCG7rZr9o4FraxV0DQ6PN/u0Z/
wms19NplBrGadV6AWDVbJ+yQhx6zYSbCIBfpY9I/u4n/TKpIgW6zw4OC1inHCMC2kJB6NgdQUokr
G5OXBQnpuzeeLnc1GuYrVISXubB3ac6hxWkPCILEwKaANcnER+CQl1o4CEW0sXzQ8ZCvQk2hP9jj
nfSC3q1fB5yEcqErEeIZK/mhl+aw7u1hlXnuzcxduU0tJhFIqnxvWT0vv6ix+ldNts9xRmEVTX9s
V89dmH38zMHKmi7GZDz3OB/smZCUPpEHx+RXN4byVjb5f2GF1KBpwlsazxdncu/m3+UoH2aW5LQf
Lrn0z6iMXgmTZxNawnHLy/KxnuTr7Borb9Lmgx6de49dXs4WQtaLSxK4RBUfjUXKLKm9c/QpgiFO
LIKryNFGqE/4WzHd2UCqVyPTV88OL/uV9Ujs/IyzBLy8nT/7gV2VfxotpkPOrAlthNyOrmEzkrC2
TxfoJp9tXT17UXP1RDmhT/pDpXrejGhzqAWkbKWQyCnLuM5OP6z64qOboi9AQoJigPdNlf48pTg4
B0wCI/ptZNhoW8po5WUFoE+XBrmGzAxvPUfJ3NiNI1QQo38VRvqIR/CBPtxvD49el47XKDHZ8/Ql
a0A6ezs7qYe15JUREK2fdfY1a6XmtwJfCjn3kXauKmaRjn1u2VXPKo1PHT14IrXxeRZSfrVOzHCP
inbljk4eaJiATcSN7WPuB827hwvIrupjZo9PaYah3eJspo8TDjqiqGK7XSPQawOMfdfMNgaCfYyL
bvfXju4/ChHejd2zjlmI31Pxodn2JYafAqKBEcqJDmBjEu0j50mPuUG9ObxhtppXUmo7V5HOw2Mm
czNaDRhPDmkVlitmy51byRCb0XwfOmza7ZYLIGYuhTlat8GmCVYNs73u9Hg7mtzjabbiTVmPzzkH
tQcc3vuCPDvSFsh1RM1CUnGrtm5Bo8Ab3zlsDBujU6AF/E1nfOIY3arQ0157P7ofkvJieEP60Los
H11NgnS3miK+ekjJusViY65HHXupXXsp5c9DFibVa2xJnRk+/qqz6KmsKMUnmC7JyEWv08N+7S3n
DAwGv+xiYpNT5QO1zL981W2ASXirZnLco0MXY6Eqpt5xqsN1GvnO0g18MMPlpXr1uQHnHfsX9sbz
zhoG50Amt1Z9Sd9Wa22qnvWsKsn7CMRovUdE+h4Xx3AkDdbpqDiqZM4vCVkbRKkZN4JST/MAWrwc
m4rbQpYNGUQQE4b4EJuYJJkhVY/62Er7ZpPnR8uZ3jwtat88ouwE4RUobOTZCXOCrET3AfaTIGXS
eUaotTOpg70/wnHOerxhsjwixP4j/GtfpZfICW8mXPGg1t0HV4WP7HvcDONkYuMPhh5uXsakAlnX
3GIv0g51VD20acR5eWSpkhgWs5ACkw4lqBzY7XBlHgyDPVFYs5VKwkAqqB5aqE6hMMtdPnnFNixj
to4DQcpZXWiBMdGWMHLrFMN5GIzocSqaP7S27EoHf+bQvZ7rTewSrz4VnJNKrz6UnqkCi5wEy39y
RfWc1clzQ3SP3wxEOS3rWSnxdPQEVcd4Ilv9OqCSXmUcxzoAUS2a+dDhWfKH+h0xcbgdQ+NRzwTd
O81O75qZzNBO/NLrSl812HKBiXrl3psvUw6FupjAkTY6zHyrJREGpwprb+R+aoJATGtmUvda+2sQ
e10bhx27C73wr1J1d2VXovGp15GTz/s55HI1Y7GVafcwoS2D1jNMu9q7ODSy5rzatdpsbSZVf7qi
ZA728J5Wc31UOFyfYoLPVrYxHytBC1y2WId7n+WiK1qSgumbtDNR85xsTZ8ID+s9pDtyCLP03YM5
BQyrm/ubM9ndHlDMYtjBYFYLbaWonMULElVY2s0skiDVIsohoW8EWWrc8PJ3hNyn29EO4RMkeML1
1AP34j06rlWyD7cf55lUPjTOZzMaXhUHZXiV38XQthgCWMRNutie8WlM5iX3qyetkNOaffotV8bR
oVO5n/MX2rbRvhB60FCmWW6lbrfFqk6LnWv3rIvwvbsODFIKXs218uflkGlmGQmHfYlVre9T8s7t
KBhytS29cthQVHPXMhZk0ZiUaLJy3NMHKwIQwMlmdsoH1yn+jKm6VCQADTMh3FXs0MLwYibJeanf
zPot0m3ink2EbBmW69YnEG+0PvR+cNdVCxqkE8PFjEPz4KtkZxX9RzMUL3k/ZmubCHBqvK54SdqV
R34SJ6J8hKsMS16Y/jPJftlqKPEdjvzuTUYJuInEnZvIiyr9Uy6TITAkRlxlXEYbmWwMIGd05nnT
WJSKUtEcY0frd/gcfpWR843uG5KO09TbLsYnK/JDS32ObEMHhZVzIsk6CRJ2AHFFIoRVzXc959yI
5N3mgAlzF5PmjWrZYfpgO0EkoUSvQIi5nqU30HOpIS5+Pr6CddK2ITyMMFNIox0DkzF9P8vRdzWV
1nWvAHqFoiSVT3wQzj6u7UjHNKdZIQRn0W0S8eZq3dVo29+o1CnNWDHS1jwj3M3JWHsVwR8y6Xic
0G7vZrc+L/8XGqccumADNgRzNwHsDNKpv+h+zbLVoZz07tGD3QCnoWhOI6xfxosJE1wqBkI28eTK
AROXxhvirHJw/Pirj90nMZ2A6LD8SbcieolTbiO3LTxr7lX4m6ft2QnVVmWUvYctTmM3oLHfUH2s
2IsIf4fbmFL2vHMnvPOtI3bcBuVAxtKXOQvHVk0LOMSeSwrGiGOi3EewTiwXC7tnjac0J0nD9+5J
sOQEWRvsFeZ8XmHxgkrBzuLcGJTzhMb0k5bujPtN61a1JEO3/9VWRHOFdCds4CphanyCrZgSMlil
exryUK4XLYGBhnEdz/5va1aU9JM3M60h9xY1RLryxtNDmnt0LCWVCrdpdypqfmkQBUKnLV86J7uz
W6b5ULGLjxdTTI52tKmFWln5wa+0aJVKu15bdX/NYj0/EZ5p7lM8Z8o1q73pK2YzX7u4JUlnUUfB
upizdS8pB/XT+KED422otXktNfe5lq99O9ukWxcvziBvqYJnmtloIcn2DmvDp928yd1SrOK6we4g
2Tu2yS0O5be0BHoRA6HfKBxGdn4OJ+ovvt94QdKBhjHIr6LmRD5jy72Palw8XaufPd1AOGBW1Gvc
/gzS3OYIg0g+V+yB2Q51Vg8ml4TIjZg4PBSG9aFhMIqt/qFy8ucohNzTe/ZjZ9oMd0OwatDnwj3B
amqhdF+LMTsNM2uf3lRHpxJEw1ppuQbrmZwIGdgl32VbX1Wu071oC4nKqgXhSBPM/SKvJ+S8hlxm
nl+VIY9wqasC+l/cL5ipVQLRzUrE55cq02e7Gi5dLS5MHcAvcv1Rj9Er9kVNHcnu10LL3/TaO9e9
Xa3LDtxjy1bc1JCW+c6fQZHW6qqNqES/oAtJpSaYpEhf59E0yYqbyGgWbb6ey9kE1+EdjUkrYRl2
r8ZUnzVFCbmex2kvqnleF2F81o0EVpgbHYeGL9RRQpEXuVJsIle5y4FWi+TBTvuvrn+cw/7bJJUU
qEFOTPgob0URTgd6+ym6o3gVe/kvCl9vkokdiWzoEQqW/+r75g3UGYjqvLR3Q8e/ae6IPyQnqHSa
qckxYw/uwYQmiEaIjYHUh4jL56yHfvxKB5i62MvpKWnJxmBxC+g0saGyxwfXrtv1XCf3cEq/tGZi
a1BMcpVNJAZ3SYCT6qDsqKfpwZFlqYBQxJkOHa933fn5yYHHsoqT9qS5GKYSxyE4xb6YLf9DXlx1
w1nYBbZEaKVW7JxL6M3p6CGFGfv7UXX5ynXMz3RYQjcwyM+YrdC28fRNUrIzmqoXSraHhGrhwvD+
k7H2UGHWBuIPCgpLIYGQaQfoORfdby+l5AjEDtehHB66go2/XVxDrxo23ZIZiTxuahpxoGPD3l6z
Vh5lqP00fdUieYvtvNhgfNs7TmnswG9zkK7W9FJHyv7l776arlw2ZvxIlVvbbRER9e++tKsNlEAW
DyN9KRbzyQCAcWARX3i/Qe+omzTCcKekIXdJ2D7g2SPXW6cWQVjqfNbLGOaI9DSGWAWWHET9ksxE
4ZpB6bEati5p3CptnJs3kFHX2dardLJpZ0BR8zUMMnWrPegVOOgxRmY9klFsm9nO7wsZxBaQO8ep
yfUDn8VT4hXHuJghdUEZ5tmyJg+svY7Ko6Im0zVs/5pwgjzQd68VrRIfVVgs5yMdc4t+Fxp8S1/S
AUuMPD0N4BXseGPb6YuTsfuQjl0cvZHaQFvqK5s2zpJAQYrKVlcGAeFz+Vu1aJ9kXz9PAN5VUW0Z
ALt40MZ7seRGdN100xuPzY827eZuWrU9+h3b+07aBlh/DQiSjS59CsznPQu7oK6cYJoEucEj31Rr
2v43pdhhECTJw4ThfJoEydmVV67C6H3qiO6EyQofsrRz2otGFtQepUlsbAdV9E9j639qRE5sqim5
DmLluB4pP325h9tylEvdtDQguoEd5eyU5H90xyo2latem5TebVXnb2kRP0mLk0tFEZZAF0oRLqq2
ZR2OpnvmDBnoHdOSybPEw/2qHHBX7P90IT4QtTbbCMopRBmxyy2NPhKKdT83EZw2hyLrh402iVdV
YhOyY2ayCitEpO9DLdK3bBtb78D0ThqgNlANbLS9lvePpkxzyCslYhg4rSmqNYLRUPvHQ7UWTfcM
6OSVyve+Gfihkq2lzwmLSlISrkPnbHoWT35V7RFYXutweM8k466t+l3XSiqOjJs0szFKkIJrGZw8
jNT9ahDZSstDnNbPiAZJkJRSnPF0X0dJ9pWD+hzLavKMdIPiZQQG67Eo654TAaKEyMPi1HCfU+aU
CFeYGgdkoNlDB0mNXe1Tn9RvynxD6nVFl/Zp9myL2QetM4sprCJktMCfIg1+wggZs814zCFjrLnH
DoLLeKWoNGw2ce5845yq181S6RNRe6pRBxHftErG+KExHbZe7XgvC79fZBqvQivyILSnOzbemylv
2nvG2eRiZcXrvTHBaTMmyc3lIHWb9YIYU4YgcIhCDX/mUl3xugwko7pHIj1LF4aGEPte2d0RtotT
qIUlQOB3XzJzcNyzCPb18hCSGButBP+/Mzc0lKKMJuJ01kxmtUpa7FIAnyWNemTUnAp7QsQf8+mo
pbsbF18x/TleCKmcoITJEW4uWEXAaIYwzJ0h60+YVE5+YlDbLOptjv/N9Ob+yYpWoAdp6U9YfprI
uZPKZb81t6x6PMnPPiqA2aXCrROn9U1b0NfylZap/qgZjf5AnOIvSwzuHTkjgIQmLKLT4JRbmG/e
ujaSarcAjvRKHzlgKHYAlS6f23mk/+3EeDPj4tnNFVVYnSses9QKPNZPHDazpylU7zNP7J3RZdlT
WoblBoZohcLNz54Sp36ffEFFIVNfLvJOwiX4o6zm363XzXc/f+u0tgEsRB+ssOiiebr1zASr1lY+
QMEzG+eXyLhwPb+/InZlj8aPMoFtqstg1t4CPTECI/SMI/rlYY09GfrknBYUhOv4jjQjPfALThGd
jelUxjUBHLDdJHmZdylZK8OA8dsKke+ktKv3Rs46Wxqde+BiiDUKgfoatSg6FuQS/SQkyTnCNsTw
m9QWNZmgNr0cLGW7vouRW9DPO4OV2TeYiS4/n+qWj4Tzf9k7kyS5kTRLX6Uk9wgBFICqYpEbM9js
80j6BuJOJzHPM27QR+lz1MX6AyMzOyKqclqWSEmGuASZdIY5RtX3v/c9OjVDQWZU2X/5fcyV+9qk
2WyBU0WUzogezLiMHuxAH5cmzW9+/oo1z7y1YiY7AW6IveOanwyorGtzdB9jYdFDSp6bkrXAI7Zs
B76UY/vCA0jvKJ2R+7Y4sYyyXpMaHlngetNtb4XvGGhs367N/mWQ4gqwzWG9y4VVX8wuOg9C5U+Z
Mpm4y+XNCoFahvjsLmKhqbx2Qvtg6+jR69LgzcW3iOM2iPd2ByNZa5Y9iOTlXi11wHzwJps5pkOT
ylNPX/Eli9g5Zcj/jK9M2B+5bnD8hNmJqCk8msB+z0ODMfWsKy5ESK0gu3n5Y23sGKZTLmI2+7br
hp222lNZM1EdPFdAARPWJqkGcapi/LqKSrFIkDyac1B3bYnmikB1y1pKYXgORgTW6or46eQbhItv
Z1md8gRDfljZ5ku9cDwJRUHLpxWQ+8k1H3V2LXBAv7W5sZYufNLJ4tzNrdfcKR085eCqpqSyX/Hu
P88mizUsvPBCTVnv2tuhoR4MrkeMk+M1Edp4yoLhvjfG/HbMvgRYmZgAeg1OUGaMuKq2OLkUG4Bw
AweGbWkwG5yV4Zs19R3fhoXWw/XqsVDM0l3nxej23aJBy3TqIOSU7VubiU1YKSA+GnaiZ9uoD1bS
HRWcZUSKFE/OQpEcyLbJd6Whjhz3bF9mTBi1Ue7ndhZQBte9nkpHwoctDYApM7WfYXge784jw30+
2BI9hAZ2iETH4ki15rqiTj7ZmnUYwVhjh9VjyOM7cwrvgDjsD5IZ/lybjMfCalpwrGK/Gd3Gt2R0
wU1gXRUd9e6qi5iFGMi5whA3IZzcO4AT+Q5iPWhaeiTvjLgOTouIMCJNaerTAWIwnF8dquwFj2Du
GEKAwAZ0W04wr60Eq/EoOsOnDnV5zGO8fPb71Cftjz6uVnUBa2wR8oTgQXfT9wTysJTm+14LHDNm
jDs38k6O/V6IULJbWyKKCHi8xq6DEygIn6e5Cc547qY7t7f6U94AbSzl+MhJ8u6QRMJrLBvZZu5u
Zpw2T56RGI8SXg4/YwUx6x0TL1BoJl1hFYpbuiYtLkydbby5Sw9ph2Y6QDjb2Lymhoh7x9Gx7bfo
z7d9mUaHxKTUPZAdTYBOfDXUMOAcW94GvQnuTIVi74iG91JG1ZcVlAiZVv366wdxUNaioawOjM7x
ZYfmFeJLiFdOeivqrNj3UfzWtAwPN5Oc1AaIQbrvkU9uur5GcZk/mGMYF241vDEpU/j1GESFDc0b
L5ccGe/iaKjuE0QsAqvidlIk77GHbYj3AmkTJY8W5WXHFXSHgLCphsJ4qJySjXHPK0rh8A12KQ1k
m5Zl33nWX4slMUB+bvEBs/2nuALxViCk5MNHNbOGsZd15pZ+TRP26SndKxdNfQPL6ukubZOWPA4f
sbO6ZPPv24L/btPv7+Ju/0Ju7n9QIo682D+0BX9vyy4qf+8K5jt+dQUL7xdHusqlKonEG8WGf/qL
KVioX0zqnGzTsolxadbXf/MEs5X4xZVKac9UCgcX//I3U7Bhm79I8muE4XASO6Zj/zt5OMJ1f+j7
s7RjSdqHKbswHY8n5VoM95sOyLhhsAdagJrBGCkgzCt8PMxhNlJS6qFNLrWasDRBCrcC1D3d4Vb/
mnShPFVutEWlEzT3oSmp98ViHQ5jyCC1GT0yCqtAYJVqn0YAsuOesG5r3hDzOGmBW7gIAosZlpdv
iGXgAuucqxYW5Qnx4rYtPbm3yeJuFwcTF/pLhKFnR6b81Uy19j3Kd3fzLK9FCWLGimPNalThJh2o
HZjNbPXyhn449O0dHg5SPR5ckqADuYfK4ZxFOpzUQJlewxtIfx0RbCg7RLwCp3xG3FpXycy9Ytt7
8ArrsSuC7BgXLM3ivhOMVJ4tJjVsbhHn0ACCnbl1Cgw1QTta+1HS+SqA3M7dQ83YFl3lZKfrKA7m
AfMR+kpNkv6UJbC3DWJMVnMOpCI33+aqk6TvGpt2lRwPi22IvSHQ67SRn3OdUsUZsUsaUHtSo/tY
kBsPs3WftYSGepyK6Ol00/FiTxLGZX163whgGSRmffxzd7oSz27X51dNadwLlMZYS99oMGqLJQIY
ZL0qzlvOLm4odMvb3eqP81K9jgpKI8e+5lNuakVveZhGpDFowsi7nWuO+akxEYZdckunJKaOrA8z
ANECHyNir9NUJSARdoAMw8NtNvT5XlTfKlLPOxScwie5ox91kkhfDGbgl0Z6HEvZb9tRrPvRjWUm
5h64PxrjIHdM/6Vfr+kyaYa+qBguB25AmqewG6hl7jagJOo8DtnNhMN0Q/4EPiBuMNT6OXDeKQMj
CZKyxayH5MPLTPJhM8CnjbTK6LrC6mc45Sa2K+OptSfzXKnmmORoxwBagWqOd1XiXrlmmaGmMvQp
w8FPlqC7HhUoZ9mjTKWqchgIH1jgMD2yecFhxQCZIDooev3ObBn8OXWBGWm2lh3c/+9E8Fu/LTRq
rSuP5YQTGFXr1V5u4BR0ey/zEIMnmghSoyAkJ3+kpMVPupz3Zmv+mJWHnzdI6YdBaS0yuVO41rCI
IxhnWciFoAtsyOE3wx4ZkygAVGlheH5C9aRhgiyQxsxdPsD3KPO7uG/PNptMFLPQAh+8msSYR1ms
zdlQSbbQvXFmVuXhXrQHVjFMQ6vU/aqk+8SkEtNDHm1nPGssfqp9BbeV2dSMyybq9XXLiBWhBMBH
l5/o4dtTYQDqrCZAmcfw2RzpL3F3W7bDyYZpOTXjpyscVNqlevZI3OwWMbrb3hmZcKxSjKOnrw1/
z2ZhO7MNUrBPgI/eqIZ5WHA/Jd3ykmRlvu01xDBDgP/FJgNwZ9EnqI5vhQiiszH3Z7c/17SbWBBp
mxh3hbBH1BrbeSzt+YmNwaUpvRuZrNUFCplMu1/W6sojCGZSt1L6el73to7z3BFuuixDF247NXwT
6HUI+KfJyfkZlFshEMvNENnr2hGCVLVQw8YdMO1ap3q1yk1kd+rYNN6ZoqbjwnfQfF5+xXbEVqwW
j9K8jtL8ZcaWiE8GQy8xhcA+TPnCgoDZ5qwj6kZTxthFyfZ34unbhfFVp0tfNN1rpsdrelJQDWNy
E40eaXYyxVXYDPUx0UxqSFydGoEdsYmSL9aYm2dXxm9OuUBtKodPkiF7k4CZwSC9C41viBZXcigv
5uJcirk+q1UJ5rX1Hf+8SYNJ49xQkkIAcTIP1lqypheXJxHgHTwh4VtfOd1hbrEGVkpdmVxH0xQL
+i3scD/p6T5vx9exo7FAlnT2kD7Zgn5NT5R+QBTTHwCTAACXFhQTxjNmjPmAegOBTwdZY+gWP4IZ
wVBc72dhfzq2TcjYJZbQ2d5dlznjXdCMPro2qA/K3vw4hNIZam6EiqEF7xr2uPD5iogu6YS3FWgH
tmk0M/BMUwc10SXAs/QFp0u1b1dKQRwTQaBTrSgh3vb6fm6726DQ91SC5V8cSJ/cwl50DFGEe0Vb
YBz21YlNwGZq45vSke1WlnRKqZrmgpx9r/3ZeGPiY9AiLytsbIVQKIsWNWOFuzRL15M4Vvkho/Ck
n7kHm/qrOeMCr3GQjr0/2MVw27npR8BFkaoC8C1a+zoGaYoPgzJPyK1eyMu6G89h+g0bGjnwOa7W
E/Q1qzyW3nUOHab13g3PRZeJcIZ1waUqC++ISXtDfd2XfLvkEf08invIrZqto43Cj5MDjHTbryUt
FR79A2DsWoDUBorGoZJpeBPj4CY0AMsyzr65gIR9K5d4N9jfTURVdcx4f1mmnkrgfKcJ522TpSYb
ak2PHQTLMmHUuBiMvd1WbaMOIbydHmkd+KKIivoYFoJH7kQQW6Xc9X3/xbawvPF2Onrxk1nZzk6H
xZ2mJ2Rjt4zExhIffmedOwsmVvJqyfnEwzPdtASTcOk44z77CBqL5RGgip05ikOoiTdoceW6JINz
XLCRzNh+zuYLg7mHaCGkkaeTYPfCSe60y+SJeXaa5OW2Ap22cZIY+WU1PznNSU0KOYGwlE8M/eQ5
OcOTTGJvpQBnwyDvYIWUeqADX+CaXDHiPOoRFqET9IGPCvcdcXiiRTUt9mJBTwKVAf6/u1jmTlIO
zw6Wkd5UvqAEXByOPIHLlKxnnbwhelMAoj+6cvzOMuyz9BLsLEZ5ckeDiLXLWJa/f+OoPtnWffte
pbW964V6j8yvlVeePGQRIgPJV0Wp3sGxc99F6LADSZW82I2koKd1rrPI+FAWCVZpuezrEJs09ErV
WekJ+PPWJI/CQGlsLpSt7OzWJvLBC5I03K4wrR/atXyeiiYHyvq0lkPe44IyFIs5qRtvbxfdlbNk
+DAxSvhNwNOEaISOnVtXRNTNxPaw7Zbs3TQrQp4kNlRDBF13D0FHXRUMonbLUIAxi/fVTer7NrIz
5nXM8ZeRd5WrgyvXadLb3v0mejrwUAp4Sqv8yptQQxxN0k3B+zGycW3p8t7CQY9EQzm3Juq36jbo
11szB4HZGPFx7uYf5YI5yx1KLKGj9cwMicQDfq+0qm5LMEMX1XcvLUVtdW4fsyTguTM+Rc04HCWV
esmwlkq7kie8ZtJdgXNzOucBqe7adrICW8DMpr9xXsJYE5uvKZt3Tt6hBj3BRJ7ERdb8wAR+wevv
bdN4uMnq9HlOqnFN5UBqoMVpG+RqX+4xzoN0b+m5rhx8+x03g1lJRi/pyWyaM8AeZi0RTDcCICcv
tp+qOrgKvVxuKRH1GAGE3VM1Y1LpZHUeWnRSgzCbyWEpBhfFmUByH32JNXYUVE44cddT7MF6L78E
DdeDAqbLqxXk8DiAL17Eez2n35y6A6fVs3+eE7gKeN0tT68Sr3ndBTSzmvG+N2+SsWU+ETr7eRLf
iWVtkek1DaDF1dIGV4njXISeuw0y4KtRlPeYxN8oEqcZNdfebq6auz5CI2vKH3J6bYJg8pcVXVCX
E7MBelraptmlad9uR5NfqdVVYjM1w0UBsmvrxtAiskK/mOn0TZsAha0g/TF0OC2YFt2UgJF8toNc
O3Xz6YW5JvguL7meGKKh7G3C/aizd5zGHl1b1bdlmD+z8gNVU5BAsgHsheYh1gy5SJSYqPjdm1K4
Q5dBX+yBqriSt9bBqfPvQXvuGTMHnfoAHXWOx+ltprMAC09LCcYlqMxjl7vvosVJh6ef+7oniSkl
zQ/WaLJkjd1dlCchvBHkLyfelUPQQKJwd5kBk7qd8U2U82fClKRNbL8RJBhpUdGcWuNrk5g3qrrT
Zg2uNUa6iiIH5EdtbQEygKfApRmIRO/XLY1fEMrZCLxoHrNA9kj219CsOeAkm1i5qo2rChIGZn8t
zOWuqW1W58zxN2VRPbpdTiuP8p6GmuGSI5jHOR3keiBzu1IUF/wLR9meyRkdjAXPB7XPiy+dhEgK
C+M5odkiXx4REh/DPjc2EZABhESLPEHCAgM11ALWT5LsNpjGp1gEX0fXO3e6o6cv0K+zgPVuY53l
3JofAYSGGxbJWR8s5PVAIDozKBAkreVg8/LZZi8a7EpQArXTmnc1uLlTqQi2ME9b7OGHadIXBJtv
97X1eJ1OieTKNa+5nUs87S4GCEC8Q8hrkF7xvVkI6GYVr4qy++bl8VuCgu4jlYmJ9BnLFrJT481Y
Vo9OwJgxURdtPlhD+AVmbnhysW/thcTuz5auZ7NMAOcDZ45zZ0iWCEDM9ni/OF0pWmQIh7OCooNa
6X0v1pFFZ6li50RfLVTkXZ4TWoNv72NgO3dOSSJIbxYWn4BX4zUNCBFak5shOUdpmuiNK8kT/jAr
fE90W5abXMIhjWi329azkT4VPQOTBnhNaNRXeVt/zIEqrx0rn59KAmstI5GdiVvTV6V5WnIIYfHC
yGRsL3LkNhrtgdR9hypB2PiliAxjaw7f4T9wLsrliqVKdxUT6D/NTjSfhgCaRTLTFErOlS17iZ05
puyvDeLbasvoYLhzm6DepugSh+HaNWhSgvdiMOA9yS6uQZFF4BibZDcxfqRUCn9t3r2PWZszu9Fb
vM3PBGnOC5ZHKqkZCmOsrIundgKcbIQfRsIcsGg8kOX5sUha7Echg9My+Ry9ZT6MQwGyBnebDeuF
uVF2SPn8vnJDOiG69Mp0ML9kvCvBqPB4l5H64n2Hg3hX2DLm5LqHHFJEYqvXkIKvjR95V6z33mM7
/IwmFikuZG0yQs4hqCS8R9HvJO3VTs+4xrbaAnqyfM2Kkcwc2tV+sLL4enIKqMz9EmNa40UErhgo
fBbFXKzWg7aPi9l+Mpa3D6PZ0TarmpsuHSAsyksXMQthDLtQXBWds6h+7E1mt+0KJRd9uzY+fE9T
ne1mm6bHBvdGeaEs756R93Mhhps+qeGSh8OmQ2zFJOJ+65jdc2ka32rPwZWSATcMMTXkbodvKPZO
09Kt6Qa24TR2DFRgd0n1xEBwO9rChIFXUPkdN/siaKkQ1o53SaomeGTNXPTMgqgvTwyGblkJei8M
31hhAS0b5Jkdqz+3Zb2FNU3qksuDqphpK7rykRaCaBdgxMibaTpMApiTMkkFjHNZnmyEp1xLik28
5VtDgQKTufEZc6NFgrzYYd4K/Gsz5IFph+5DgykWfYGibjyiTCXGCxP2ll5g74ysdcBfc1o6BlyT
fcNUgAqBQbJcTLihM3Lie4jnp87u2SngNLNHMjUW1BLf6EvfaJnpB9UhMFGGBjthDIzO7YdBBSnH
y98rKNmjRVC6tqtPkYdkIhnf0CPn+KWNQ/7fl5T/BbH4X1Od/wdJyvofKsqH9/wj/h1hbf3zf6FM
WPYvBGqRhF1lS+k5K0btr5gJ+Yu26Dhg4eMKGPMuWm5RNl305z/xXVpIgA0UFFja8xzrb4oy/xft
Qp7g9wRiMH/5v6Moc3P9gTIBBIN/pG0JWwjH1fyXfisoI7FqmzjRfZzk3UYl6ZecsuwAEwvFicPZ
6y5ej3za1c5LEKVnegi2E5uoJQWhY2bfpkpcCTpfwtlbNoR0tu5ktYiN1bMxx6uPbGI5uFzpAKSk
gShjRdVbHrFHKB3YOS7uhc3SfJkCHjmj526j2ntIRIExPo8whVJ4BGirOXuG2ayaRXP+/7+MBopz
3YD1XMik79c/8uufywyQrTW1zaRZDvZcPikbrwZS4x76FeUUrCA33uihTBV13p5/fvvPL1IMRPRA
D+xqQhZHMcGBMXGwbLDvjr7VaOY7Zj+ff37xeAudo6n5Wk/eRzLv4+o1iLKK/IW6K9zI2I9hSSzU
GZAvZfytFg6xHL0zjS+F4Dms6zry8xh/EBpXUFJxLcpzF+cj836DCSVIVSLrElcGC7rC6K3zAPtn
gozGv/78kmbOieWZwUp/Xi6tbOKtMkNS74Qbbrrq2i2zz2HEp4+7yrpHIYRyB486tR8BmJRno1m+
JOGiboxoOGqkzkto8n5i4SLMjSp72JxVKLfIdUTcrORGogheY5V4sdcmIlB0R9Mtl2NrF0fFQ3lb
krST64ewF2ZofWu8R3ZrnYb+3o0x9Vo5ERzHCP0lMoMDRmJM8S0rZUVsoHOgyWZu+6CrbgusFffO
kIPRytjqyyXZa5l9qVnrnbSc9S0BXvcwteqWetf72JnlIQXABzh5mfDrm4dsWLVkMxVEPbBOeVVz
xOfrHmN4C6qXr2nkOged0HoZ4FdMcFD4KWAVEBIDIX47CrFbomFmkzirGZ9MTKeh5+C8n5PsR9vX
zjUzl0H2LPvL/K2ucG3NYX/AwHnlZvnwYvA5qGe6h8MGdIW2AVbLQwyzg6axqsYyWdbOqZ5gH+BM
8zZR4+5k1Dwx86kuA5YS9oDOE4bu9sqwaQgIVwQvXZrk2LE9dIYBY5kHylnxCsJP+Oyp6WO08MXY
M/m+FidCG5ksxPrbhCzRzotgolpYnQeKBCe8OCtAwdhq18z9+2SaohfLK64rK9zGng2TIaDNQRfG
eycT5s01r8dFcphtrTcQF56LnGRxY7kPkhkvjoWw3XYjBpxQertBcGabYQDWpornXNQlLjylnmOy
JgfTQdLtq+6mEmG+ayzPwbgtq+1cyX6f8upumzz2p0ZglGii3TI78VY0JNS8CE2TerciKdMrrfAP
ZCn3TF71rP/4Oy3uAxYL4mRV5H+TWh+iIjCOFOU0+DLFj8YTe7ZawUYjDTIgxrESx/MO/l106Icg
IbbZ3RZdj9ZMPA6zczogNVkTgZRPkCgKy3f2Sn/szqbA6Tono7ZPDYdZuz0/6DDh6qOzFeOCudeM
DTcRtH47d7ormZkftXkP0sW9xE5uHnPo1RHzrXPY3tCdyPzLEpeFvgO87tiXNHWKXLp475RGfwz8
ALwvogke0wU6vHZTeimkrTYJnSw+0xeOVl/FV2V0axhMoFoKdzlYPE9Ckb3NZgHYrmQ7UbSeu29b
qkFMbwQzY3kvrslchxAODN+JdcZICRYbNcY7qoHxjFcdEJnR+jJRN0u69+5Mbd40A48WniPp8Gzi
fL7urfmpyGnckYNgf03OyimCy2xE1W4ujZupVN9MPNNEQRH/xyEyWAEZaNexucNA9dz0BIWmGtYM
keMgJspoTZyivA53/bofqSt6RAhuTjszJXpXVGxFIjXdybqbMVw3u3ro8TDN0ewXzmmqoQ/Y9IJf
e53DeBM0SBITgyvSRj4IG0ZvO5AgdrAgF7axFbNr+lpn1i6uGkVyPtGbyQYTUVMFdRYqQgRN0HN7
4BWLZYXnJkmOEHpH5Zi3bl25NFAYd50M76ORMp1FeEe8HkiFUlY3yzxeLYNR3TMXw5WFUCAbYBuy
yr+PcMSIaoGa4PhXE+5uMMBk1XpR0xQU2r4cOB1BHEV3qeb8WoVwtym5bV5zxGcxhXvxnbGGK+aB
oG2PuUpBaFaxFZyRpaftpAt9FLYx7DCgEk3IsRCNrlpOtMTD2YMckoZcyf1sGfu8DCwSQfBDRNPi
g1qwyRYBxvYwTM7lYId0tC3ngWIjDF05+7iYsl4wySR7IYFCEAFwmAbhXnLEAcspxALjvjQndzsm
xm3Icugk2Kf5Wdo/YXFgApsb7GKswOPVQ9shLNjjTFMtH/U6WfApd16Kw87QJHlGjWkUed/8MdbN
cA0fmpopLSa/D4oDFrv4RpbpPtb6I4TVb3XVJUn0Qy9cfRocN/Uniy0gczlnYwNSdmEo5QkXlS0y
jkDRdjuLLqdTNWCUs5rla11jlgvxgF4rmTy2S6b35gRka3AIdZepBy+qmLfhMj5TUkKPqHJe1Chq
cmwmAqERPlv5cuxDuuc0TRRE+doHyx2yXVwmy3VrNDSDltskzOKrgsutLdS7xRPhqKwnlzuvUU6P
Chgat1lkPlaTfrWDxiGtwhhRqvmHK2uxl/E6BK5keYUx0DmFCldVPj5lq0KHd5PZVUzJYuFeDzo3
n1sIHDwdC9gr+RzgV9+x98YO7UwNXAXKgBNvhxu8OlNA+JJSXwcN1Qz3DIzY5uWbysziewFL9pBp
noiibQDoGuG1yJNtPJEpp48MBrgM2YkT5Z2MrDoOZVQQuePVS9b9UpezdYnHOtpRH1KDrw5iHACJ
3HSiyfFDafpg+lMvIZx29YdLBHhve+6765bqDFPg0pGDO5Dacg9YTQ9OY9TnaV1OgTdpzpOl4Ffk
7hLtQSsBHghQIHvy52c6U4etThByk2VxzzMZFBDVTeaHTUGbshdX57CW5TnptHfSNpyoHPh5MX0f
0IDWgrrT0BFCG60iJhviMYEy7p2G4uqf/3E5DzS/6mK6Du3x2dAq96tcgeVn4lacf36J17IfSKtX
g5LB/mf1T1Ylld8UlGHRZx/yZG0f8jSnLkV1jDKGNi7O3frFmpkTVIygaZRgJdfb142lmZeCytTH
mKgek2mc86m+7cgWYWVKLoSl1sKm29wCY/DzSwpNJ+zrj1AQRYzi/IlwO3xiTG9cQUwNPfuE05U5
bwOvcEWx9H3NmFqAxmR/umEDehOPUbHFFvGCdQ4sUB1/GKXtXiZQVAm9DysTAKfl0ABjLKuVdii2
UlODlujPKIT9y0vUT5zA3lpOcfz5K/Iv234c0UKy5MfI1bLlQn+pE2xxtOeQy6le2wT5yQHf4wcK
qlEEdYEcp/aF+2a5qcczsf5Qgk02brG3OqDaZjTBeTkR/gswpKUfC0pe2fBixGg3xhzlTEF4MWEc
9AvcXX7PDU/GXdJwzbHqbT7ERHjeZ4VDN09Gh0RnJtfUxfKTjDz7WVVR7ZHzailLXJ7Y+aj3IXff
LadlSnEPivCMQy+50CHVTirfOSVP8now7VO43NaMe9zBcLZpzyLdso0fGUHU22xIns2hYykKfRQN
oYLTfJCFmO4AjF27bD+QcFnRtPV0p350RefAInGf6qqstrgf+QEsajAW6vSAU4Q3heU04P8IjJag
H4wADIuCsDnXTF2HhrV1RclVVYgHzegCObfjngmCrWUeEiI5WxIVlBBW9q6Q88fPb0jNmvGzMxFU
glWyW5jyEAyMfwyl8SYQG+wKqi1OqCMDihf2RWJrNVPJbCOgucniQtjROuLukmV4LEXyI+l4+Foe
vhPEit5izAgCX/D68A4YVFfiNqWtMYrgZmqwxiX4ddgWasZqIz0wPepF0uWsqCpt7FMkoJLNz1xs
RdHRBSKzp8a2nF2jGh7N0Hl79OYV8Us7SEfZT0iEP7Dayje66aaOyasstsWDa4IGm/YkWkRL3VaH
lL0eKlewBAuzs2cnM41xnLzlam5Tnr30BBIQ2MoZL9GyCkVutBfrvRKY5Yn0+g2r29Kfxm/rgUKU
Ftv1R2fdiB8n1khTK9GjMbZu7jnwVQdNrq600dZMTAA0qGfr1TtKZ9oRp2ja93Jiv4XGzG/Sjsaf
E+faGT86Wx6sZV5pOgGJs7Rt/UAQALVEihVW4egyJmaIh67nWuzG8lNGK3PPbd0jFekEmtxN4ow4
tDJum8ZI3wkNMw2xq5pcp/G9bswXjC72pspZXBMl269E1rnnKaLgbddWTlaf7mBGTvodQw8HOTSZ
jCzTVVMkPwp+5J9/OFjk/Sxva35ja3SJ8rNdmSv3GFQahE8EKfea9JWzi4017sEcqCWy2hofRBnx
gKwnj8ciqJE1VS454m7PZTQQNWBGRY0DFelQsLLiVWCcPnlJGYMZAeY8vDhIaDmR693/Cl7/ClpV
oQL9fbLqf/6fZu6i5j//7+9Er/V7fhW9HPsXdC0ptPBc7WngmH/VvGz5C79SylzlKzqeXaoI/ip5
6V9MS+CVxN4oAVL/VvISoFU9V5r8AU2YSf9bJkrxe8VL2QKiK+VKwnKQ4hHDV+7qbyyUScT4DNFj
lUkTdHOUlys2BMyKQWTWylb3qePmO6xmLMCHz4x90m7usMnNMq6Z+Q0+GAOkfOhzuKea+Ozy4HV4
qPUkHbay8mDnze0z2JBiJ/Kp8u28vHOL9tdL89cih7sym8Oy+I+iz+/KuOjaP/9JcKiqX3/79Pnn
P/38MSRpeEfaNDEoIVan6G9+jMYM87GWTHrdIJ1v4xQ7vMRWIMqT0wY5OygeUBF4sAu21kPalhbI
U2xNGahiBDMbUpPL7sB7dtyRFd2aGs1mxV1Vf44pH92RCn5rmdhb/sr4V2Tx3/3w1n/34TmUSI6K
nYBYpc/ffngP1IknJPnUaTYtBpDC2Sde8vbzLeKkVKZgjWKrhhqlsDI5Y/vOwWWsk8tjYnrF5TeX
739zLH+6Zv9wLLWpTIQTyf9MG/32tx8nsg1sLkw+N3bN23MqquM4BDM6m/VNJd2J9+50sieyZ+2y
kbVS91niAjOSfCFZuekMkJqqfZyhhjEENW5Gd8jRanieBcwqjhxdNskzKdQh5jUJUSk8Qi3FdBnm
uBqXA6Cmm3jGxRWK4mpwDe/SSfefXDDW+kP88YfkzpOUehBwUs4frvuuCBn/pglrpHypL2MwvFUR
ubVYGT8Wwjt+T+Z+33gLeBjePIPqHlwQHJtqGoCBgPJo2qk8kcRjnp7WH//4DFi/9zX/vJpXnZur
wWVsaQoeGb89AygPRTiwj19T6olvGi6GEA7VzwuCOj42jCtcsY1OyGG3PaaZf3ZFrlfcH46Oh6Wa
sJPleI5n/aFppC7NKBDOCEHWlVdRGWrfrrCCMtXayWritY5Za5O06MdgQLNfTy6LL0WqL/t1zPL3
7w5mAv/ls7h4v8VagLI+rn5/MJDPSUQzwF/bXN0LHdjFrqixnFayuHIRdHVXnpIcEmXtoVUHVQV2
JCn3P295UhIBvrPonx2f/3rHKh7qGN/5OEwLVlz2b09Q1XA1s/N2Nh2a5mFQeldE1k0kjXdA/gIL
KZsEHQeXPmVoPxpd508d1jEWqsemsNz9P7te1v/e788XkxEUFctlcMJH+sMFo0uSKeXITihU3bhT
ZrdrwC1semcab5rbtT+jdPiAFVNDvHBNyFzWqy4Zc7I9tzOxz/Uh19hsADHoiC2xkRheLY5Kk76B
OAgUwaAMZ4pVvNUszida6wCdGCd7Zoa4Qs7aBahami4sAwueoELUG+maZKem88+eWzI45UktJYts
+DhGgAXFimZ2UgprtjMigjoBFj47NUDlma/mjEW3HEAe2c6FhesGYlT3/PPSI0RvHdssjf0FgzlL
ZAk9qKX9s3yHrc1yLz4WlFxcqvWRPzIpRFGfGtzVTHE8kCJ7Ua+9LbSh/nyIzlFzY7rkTWv3UsUS
WqD+f5SdV3PcxrpFfxGqEBrplZMjh1nUC0oiZYRGbuRffxegU3WPJV+rrh9UliyTwxmg8YW91766
1viRG7V9go2wkaosdy5Ru+sCm1yDMnljSCM7jGP8ZrllvKvmVIwozR/rIcPKZrcwfAbKTJl4H07A
W7rctsyPgn3nrUCKeGtbkhg4WgAX62YCTV2W6C37wCQTdEsqIM+rpuIxRNjDXZKLk4yyau+b5Ve3
8K1tY5O4lSKeyTPn9Q8X0j9d13h/HIqBGbb+m6FiUoWZ6bTny5Oorxm7BybpGsj68IipTWR42Sbq
3aM96rswwB6rZJmtxsF56Kzy/g+v5vcz2kUIxdmMlYRotF/zjtzK61q7w73kDH2wsnrvkY/gLxr+
GhaOLO58i1bU5X4r1Dy6iCqNeRLo32eKcVHkh7JtwK6kjvfH++33283U7fneNy3Wld5cVP1XteEH
BWKNFHW4kjimEkRpEPvghep6D9rY/2oE42PuOxlzwmZrj3lx+Pd35h9ud5Pzed6jskRlb/r3799o
evezYEjmuioIzZNtTajTw+TJoGnZ2QZpOksXu1yh//7N/6Fc4bnAkwlKv4HQekH1/9dPH2VhjPyZ
w2YwcDdONcMUG2CwGJkRkb+CKCcMLq3wKuS7iPLKyn1lWKEn3XcEsMkfqhXD/f35QN1qsKOhaOHz
cH+tngo1aGMFmmIpV2IEJDv2yjGqt+D7LFffmhHmR+Q1M4A8j9H8fJ9QOi53JUPNEs9+cVTz41xP
5VUzBm1T2TxkloI47NW5oN1fMfloriq0D8Bwpn05fwNsFtZdH5BCtHwtkHDByUCvzbFb+mdZBPYp
dQF/mwDKcWyS5ldqFtEsuZ8xdUbtCg6Ita+rle/QzuOd28vXmEMvT4Ls5jc6NJfMB8Bf5auasnfj
RTWAlCjytgzunRXNQb8ZqabOMTirzBufM7823zsyDl0dS+5yEDv0jCT0pasi8dK1YHLKDA3WOcjC
8dgmVDYoI45YNHdNF8YXFfqEAhYxMcIxjmvsrFkZPSyvWCqbgqgK99oMHyUHsnwPI2wRuf5mUko9
BN0M8cL81FVI+9sBmWdhRdulfJ4Ch33CrEbXw+kVZASPj3BvMZc7yHQAFsR1do6dkeEZD3PNPNY+
YJQw22Z1Z1wZjLhDQiS3A3WlM56pPdGqiAnnkx0fR8ZqaweE+sbDJ7tbjv249vUrQzoDpGEUNS8D
iHzbYFmCnQcG5fxF8UKDKygJ0WwC7cnQ8wImaMoarmlegCF1RRZsTGvA5orGisG7tUsO5mOYqHjV
u8mZJZpxZdT6WsQ0Nc4grhMcqZnccGH5ELFHA5Mc8tBZQ3SA7Tp1gIhTHOLagEYnITR3XZrJ17qU
J1MPkc3x+Ga44zOla5ENCgkeswnCiqA09TLlSXsp+s/lAi8c095M2o/SZE7fBxBY0i7Qj9JLzmVs
+GAygVdZJZWaic5fd+vi2uaUHRV27z8cBL9Xiex4DOEaNu5AoN3z+f1fB0E6BD3RxezyIzmRfNRm
mDewOR1s5LQdltHCqB3sOqRM9SGGgaUFQEtusVqxjT+dybM045cSSFi2h3TDpZElLO7vL8ZvwVdE
eOrvcoFWEsv/feuN+j6cgTxGwXju5303P1MBTeH9a9tv8LPtP51H//SmeIhc6J3oK35r5lBFeW3S
0FAvn1ZtNjzf/YkyC6ivzTqBpSl48XCc27eH5S2ZmAMSzWX9/1uc+dFJfcoDfW7tfykKofAONf4N
G300vRfC92aT+ZASl2acocABEwHknWEiKSXzpn0Y2Idei8YjYgMshzbrT5cuLx/tbZ2v/9/XDnod
RPC0X0gUmGf8/eMSmR327YT6bSk983SKd8sHhEUvweoI86QnVWUV1rPRvDwutZAeyQNbsukPl858
Zfz9ymEqo9sChZEnSHH85cqxkIIEY85LKcbBW7OJxAPXM+hGCGShdmGKuXxMf3gDfn9sMQ1yGfCQ
fTTPcX55hruNhaMnmgXWSMT3WFXSCyV++c4mwIIj4T3qtvuZZCreOb7+YZrSIlSOKaBVBdcE00Zf
9OL2h9c0v+l/fyfAbdhMlnQ6G5uwn79/KBXi3XJgL3Jn9l8HK7OPsWght/CUkgmhcogiDkVsxjs2
/diCVLgr+8+gHYutAJSwhpgGos9qVsux+u8v7R+GEshK0BgKd57x/DbgGSqyTPpMsLgalDpDaX5U
+gGZc8ZwwGVt71asGEeiWfTBvzCEApY03+o4q1hmEJlpgUJjDp58d9s43xQB+WrAV8+pA8GtFYCZ
3Jw+aIr7cptUprYDPu6Bb/jiIiJOkiaGAwR6LZegl4lZRiQL7HPlQQD895/zH4orfk6ffwwOMzRy
v1wWEZca7SLaiaLEWpeCeMtQMTCksE96mSNoDsIeyFNGWqKNvjWT9mtdddFOBQM5esL9w73xj+87
VRWTyHlMuGjv/vuMl22Hasvqed+J5iXcNoWeyWlSdJhEpzjQdvP6Y6IJA17Nc6mEiUda9aqIefYa
EdjINCLJWyIwWM21FFE4+b42ol0PBHCd2uWhCDz9JDGZjjUqpoDJnAu2x9W1fRHKL2nafm+AcYAQ
5E5oA1Rzvp3/Z7L9f84Yfq+nmRw6zDmWYYv1a6PhGOxvfM217kAL2ifc7c8ir3cEmZQb2YTbpRck
xLc7jLr9/O8f+HwI/3LL2awuDY+wB4dJ8C+fd+G7dYDVgDnUPNLz54tzaSOW7+lK4Nm6E7MqpnL9
0xDj129tMTDlAiO5wvV0i1HY3+/2oM3puiLY8PB0mBwMJGcFGVqQLP6BfaQ4LO22juQCOxWHYJJh
2Usr4wEnsbgz59ngGEF0Ct3J3yi9+kay/RzhOLl/eKHmr49UhlCm4QjB24MNk3fq7y/UKHMkS9hU
OSp12mnLVbvaHanp+8HeTeOgLo0ydNC7lGzLyxp77pE4jU7Q40qz2im0Uas6He4Dpg/3tS2fSnds
gGfp8aYzwh3CZbJ9/1Aeme5vczzLIHnbMwlB80hX838dE6kRCr5XgyuNTDPb5OoitdQ71QF871x0
2taqozUq83CL8KDV8rNFUsAAMX2rYxWveVSbGB/BcOXJ1tBHhGqiHNeDnjwXJmGik1/Db1T2kzDq
k2gdb+0C2yVKHHmLHHH8IFSpIXmArdl1OBxXZTDd2x6YEp/A+4HPm6T3HxUqjN63SpJBx5e2Q1zv
2e5zR5GWUhOP3nCoI9oDqP0vhsasD0HaX2E/hKtRPdpmiZCyf2e4cxk1+K4upPM7QD7qkoUkl+KH
Vl1lH2qrYL+o3sbGEuehdR3YNyO285oZypRwliFJwh/dN+8zaFaQdkRFuS6KEu2+LQcCKctv+hiD
zJlE/9R1sN7CINFI2xCPihkpQFoLWUNzT8hReR5TIs68msq4cOAMVHG8qTgy4GmH94mIhg94s4Qu
STR1gIlvLeXxKq3dR3QkNRoRWj/psFO2iquRsunrQ9osvKiq8utTIrUPOFYAMsNKrt15VlPKvF7l
VuUfADxAaWtYZ2sJgqy8ekFwaZ+WuqawEZaMbvj0cxokI+9hpxVttjKa9sccObrc9WaS5xuNyS76
fqKI5k7RNX1wNZX+YhZGxiCapPViTlqfTOce7fBnUVke6vxa4ubI/mqS7iV2qvGun9c5zA/kvsHh
JuDpIXis4h2Oh26tiFhIgCVhoIc4Pi+rM9kfcytvSZbTOQFbASswSvW96Z1t+FfAkcr0y/wyexeY
W1Zgn9Id6PzLb0Vc0yxKUMpzGadU0GCvtbtdE1LZYgYmwaJH+VVZkMGr5iW0a7EpFDLH0AYJEw4h
11wMC63pmwv3sUpF94aT1+MZKLddPQXXUJgDmt8Pgi/qsxbWRF3jdqIT1Z/8QoGq8cPt0kkOKbxb
BON7Sw35w3KCLW+4Y0IXFkbgIFztdr6WA7+eh3dlY13tsfMhmfLMlUNNZtk8wJQ6Oyqsi6TOuZ46
jOT0msTRaVFzrr2pW0eG9TK5D5zSZAgwj8W2xUU000CCMcu2NFvTnQiM4WQMeEeTiCnC/EtlQKb3
pK7t0rlEqZGzbAuDXT1042gbh5FxHuMqXHtlFm5Vr8lNBmQp4ZjeNMzkzwOoPypAuaJQczfSn4JN
ZeQDEAaDCmVUVnsYzO/gjuFBkCb+GrKpA+a0msi6+BF1/pwKficGSz14eZydsVF+iKy5F8xurlmd
vzsugTnpGDz4PgOOmAhmCyXeABY6tox9nKAkyyHgb4zJul+q0Xis6lXKhIyMvxy05Pw3Est7j0nx
48xiHjbqXEV+aL2YOtM41hgYJE2cyqENlSSUWn1Fy1HAaTkoE9tda6ef4TTXarN9q8A2bkPpPU1+
tgPiUs5tNwZxbE+A1TflTCuPPXHvS5VtSVFJznGCs4s0OoCNG4EZdms5OSE0PFubqfqWBhBQpYBt
O9/mkzseGOWGW77MB0E5zbGd0LtqrrN2SXfB259/5Cj/N3iDip8/DbhZ7xT5jKenBkcfPqA50XuM
d8tVg5ZwVee9sTNzm/AjTSoAAPYF2Ea0V9jYQfiKHY+fd2K3YAh4eLtk6ftbp02Bpzm3wIsOREAm
j50oXlUoOFyK6i8zQrqynAVzkPKELIxok+qsJVa+8yhKl//khyw2E18nk4mbYS275NUNYDhYdayv
XQ2frwePkbetiMhIR8lauClpagIAtesc+6aOrx66v6HML2EUXXqUnogRzfooeN2JMQUHWF1odu8d
txb3hRanK6uYtjV7witSpi0P1OzkDAeaBW1FnKF79kYcq37c3TT7HierPKOHnFDnqGlTjGl2Bav/
83dJrqtbJGKShS0sTnYePyXlXicqCmB+2+NGCriX0HOgYuZ6Ys/LSuCJMAAcX12GowgL3jZ0ZuqB
DZw/HaDcGSHJAuDH6Kx/xJUvz7U/Hxp2XBwgtiBCsYG5xBX8KpIVDqLCoVYXSbqLZzh53NIdwGwo
blhOthqus11X2AGzmFlapg/qLLz2K3ObFWZOqKexz9mSZKQ/EWmJeZRVuN0UZ2ti7paNRDfF3utk
xzRRdnqMJBXXlMBwLhOnOMThsWmHjTkIsWXoZVynKjomo+HdYNcUmEAygN1hRHiSCPrxYuVfuqmO
d9rI0Rr2rGlAYt8KFeSn5ZybNw+QDGkUiqg9jAmxEqg0240Cr4anXKKDguRvWDjcoNt0FbHIS3Nb
GfIMQ6Bfk+xCXp/VZ3NOxXS2Av1mzALS1A5uwk9hi6aKxJSkw75SAlJLBQfuUqxWcXHRuxgfecbH
BEDlUtdkk+eQ6zZJPj3oEwYxYVqM4xr5FAatcQjNAAs39xaeRvVE1DuxeHQZ6AO+T9ZLNw0bCx3M
8+QLE7mQnx9aFzljaCFKisNSrJ2a56c20h/ZjJ2HpjS2NFDmtnXtH8vZH9agkVC1Gk8hEZ558s6G
rmxacSRCgasvrhAdGvKv5Q5SAUTzkSkZnwKvKjktX0HwGALT/j21025jBw3EH8M9+Ur/0JVWPmtJ
bp4jwwa70W+XcgDwucENp0No0RDd+Zp9soOE1+pFm3pe68RUrnIK1b3BA3jQss0yAVkWLsvr6F2a
qVnqVIcXr4BSXDlKHnBgvwWqYUk1j567zjva4G5XXVpo3LWZRxwpj0t7Q7dgM6weQE+FFme9IrmI
kaK9jXReAqes0Wl8yhW24dIZt4yx/H1cQm1354FoWjjRhskMqvJPp9bdBzQteCXH+vsirooCvyVu
h3F6Bol8G0zxmZWi3BuwOYlaZ2MW0pyx/jTsu+V1St6jvV02WCGS9taQZgExQzALHkbtalr11Z4e
a9rpn1tl5KA8X1IDb4Qakg1Ma3/d9P1+mcQvxcQoB3+VKuAIcy3Cs4LFnjcdlr8wYXtwAmoxmRDH
Uw3I6H9eA2XyOrTC/fl5wikldMcSV8hKw96i/Z9L1B0jfgwzU2NclzqMkQzrIzFtrTQnuFFbl8Ri
a/PbvzzTSilA4cB/B1OL6lMMWz6e/ADoEYmqGE+1ayXALpqfwy24dgfk/85acOGvJ6/RjrYiVMWD
G0HUVL/z6XnWWSS+EXsOzH5UV6nks5+rahfkMRaKASU6DUB2TDTtWqAWLIoRfEo4QouxSR6cxH/m
6PNbGcjhkAgWLT4bVYW8aCUwqr269YDzuPpMbWGsm2GQm9IyUsQW0+tYRNUpHHkao22JYh7ay9S+
o/hfgT/4IowBHn5HalTl0/W1OLsP0hNfsf0+qqnTt7EzfFv+F2na+1GiqY2XZbTPEZ1aMeIiO1J7
pPgZYGyqLjrG6a4Bn4MZJfsOx5GtdIkpKzZlfiM+nFaShnP5iobXZKfcDQ+8/gZiPzwWYlskLE1J
ZxQlcL8zq94hEqCYmz8W3NrpITlMPWWPno/DwYhYc4yhyh9gsKDPfvXNOLqKyDr1UddeYiu5DT4D
/Nq4p3GRl6RUNDJdcPbmocuyTxh6PC4+05i13kfparkUqylFwIzQ0LeTGiXUzAnK5UX1hNT5EnKG
5aIxratdV5oEtIK1p2II1gjSvoqB9HQ3CVnRsRhLBrDdbmX2m2koOspM4PejXfnkzoVvfZU8MX6x
ofgTqPezzANT1iNkDLiU3PMiwIlaY8WQWd3rLwENXFCkBOPYVYcdhwAEV6aUiom5r4IA9m5Zz8+6
Kj2QtPTYoUK9dkJ9capAn1ukx6waoqcGnfaVtCKstu0655FwXVpvYml6HBassaF0gckXivyIzj2E
3tAfkdOel2cQTYW+ztMM/Hjl3BGYCnQmiu31sqUtjak+aVG9H/PuS9l43pbUhhlXqqtd3EtWQEVJ
5T2LTLpmiHciaCoKUIJMiqDaqnHee3eOTYIyARQz4IIFSbPNzOdiYEpUoMpea/hPbm5DsWsPH9wk
3XZ58RppVAf2UMulIgdYehXWi5Kd4n75dqxQmWyOtaJ8sUm6GfNT2Rl4FZR56/B7L7VnWbQ9EAVR
bAeHaQeyh++DbXfAtvxLOPgwsiEbTxG2i/l3gwrdSwVIagMrdWPgct0udaLhWXgjh9g52Y48VrZp
nLrY36Kq0RGKEDo9cBiTcdy3m+WlexG0kqhvuNgh+q2bRMO4afXaa9bzI2CjQrqdya1s9RvleXrs
XQ3B/+hfAk0WV1xF1853yyM1QIdo+gjR+h50CX8vDg9t1nXPZp/lq07/GPWvvhqq7XKgLo/2kpoU
Eo36qQjwoJrEk89oTz0sS9auaB9Krq9w9NzdcjCEdkFAkqnJ1dJrK2bFlxhkxNKQJ4760vsEI0oD
8t98jizPpLCm/sr6tN5YAfxbHA4dbeTwuIw9maz850BSE1BebfygucopBrlEPLopbp1dSceMNwDl
SoqXqjLT8/K+Ubbuulazt8u34u5StOxKbo0u0Qj/iTGKieRops5ZTxz/1BdBhLUp+pCcfOteRVBl
nFJtwSo6m6XTLTpeaGS170q3HxnOGdflXQBN/6PFWIonEz2L1DH4OhnNhc6dwBrTfC+a6gujxfgw
J1BkpXIvMQmId8TdO6hictJd4EhBl7aIPAk9AshYOufhY0jbuvLNjE0ndebkONatlhzVNnF+zMPg
PApaxPk8vKgqpWqY9rmjbIQP8AWWd2Cc5YpQ7ViHv4havYwuyiS7iGCQYZD/anuFv1/ybMw8XdFs
gN3zK6aeBaYoxKAdq09TnVzZoWSHFUDK3XgDiA/gbWjjfSnb+M4QPSFqDXoAvUvYjEK6Qy+SPCdj
fT8JMkzyzvg21aO8TxsCfXVv/GZ1jUEXFTrXHEZ7k8DjyTTOJoK4EqLla/UclN9ShwmNjwb2HE+K
pYKRWcdpiAipc82TQSm1Te3qsXDbau+VhDlVvSKCNtd2TkCLQTvhvsuRsBWyvzagorVdZUblPjMw
xTh6cmwCNBLSnr6YMV0zeWneHpgI4jGL0tYMk/5I//ZelW77EA7pTtjmG2BE7yGa3JjDFYcX7eY+
zkjqXkodSskmE1ta1+pnDVHALTwnCicZ7D7cn0up55DrpVfiGwVYceDDmI5tD85wyLIVQ0T1TEmm
+022DlUTPsS+m+GFc52Lrqty7wuQBi5ziqPuM4evLXJPW3vdjMau6sIL17i8IrU0Lo6LNAn94nMm
ovI5wfdopdXwKMbSuulA0QtcbWcTtmYOV7/TmYDF44tEqlET7lUrGT2SffW9c1mIRGXM9L56jqRq
oLJ4K43Ue4Jtv/Ql7B0qfXMTRcGhr734kkYpbVjy7OhkEiVRDJXMNFE1uCxgvVitdGP8KzHie60C
3DKZSKBa800S94Bu4VJY1pEobBRjYR4c7GZ01iUpz6taNGvLAI0CzmXVatkH9xXhdwi72P5vel+L
uG/wFhDeSVZBK72NqBO6FIKY3NGMz0b/3bF4lTgfCnq3Md21Y//D5qfkY/Gv+pR9mDGRL6Egg6oY
YGjyhkNzz4vohNEyPCUVxqtSn16nuJtvhwAzL1kJdXRIU/elpIm8K+KOvt/HLJ1y2wOr4iAV5R5U
wB7r1Z2yDXGbnBrGUG3pz00ePTiGIgT3EFH7c1LzYLpLdGwzggFIWkZiS0ZtuzHN4JbUbJJtep1d
2aaoJhx/wBtyMOvO2iTYteeKPUdTRwa3iMgkdASzTwYhLbRV4HdhWx8qEhxO+sFT83Sz0l12qllx
Rpn0peATwyVTeTOnVdvA4f7iBZXOKCJ+9nH3bM2h8/mk0ksPDlGE9cHFDuWhX2V9EzzVmpIb4RPn
jI1zKMUnLujnMdTcY+Ln3jGaf1l+Cw+1X5H1Ay1h5HqcavNkTZn+iC5mo3uddb/8LgEvuJfNPo5V
cKmt7jR6F9vjTdXrzlxbNKC0NN2XPoJhFeL2Il5eOdCCSg5Nwhmmmslz44CFyYpszQoeRq1FBFIS
87zrcYdL9ZwlWH7S8uRZEEVzyF1UBvzvgFPM8N2q1UPNUzKcW8WoKcjrSFkCC4iufe9DgbWsbiP1
Bpu8nI5ZpbJ1V+PGdsxXarNPTf86ZGkNyImZgQ1grQWdtvIxdaxip8dijHdfKBP0ViBf+rhtSatI
PUBXw8kjo3WTM2RaGeB9lZ08gpXD72iz7iQ0Zu4GHzv4KrvSFRoW3/KaWnAcZZ5LAmVXeowRVLRh
wkMHjF7QmI9gTwvIZ0rsk2KkXeixpWpiiM4tV6G0u2ath9bNVw1mSIm2ZGyqQ+qwhGuHqyVjkPZ1
/hy7A3mqTppuk/GTTHVin5EeV8Robpta/+yS8K0U1pvFQQMrSeOBmayIdi1WlkGGqmgHmLL9Ibew
KekCu2OFdXYlO/2Ymua6clu5RUVcH0QGVVIbdA//d/Li61l5gUlJjWytyacG94hXK5x0saFXQ0dF
w4DfhWL5W28AJJUCmbRbctC7uu3deUE0nIWIL54DyKcnpg7N18pNqzl04mkIwtsUqAhIVAVhCB6s
M17Qf7+G85LSLzyCZzgCiT00NkqwstG8LzE/I3Qvj9KjdFmM4YAd4vG5qTDwysx86n3jw3eJQO4t
+B0+XEOi04s1ov5tPHrmISNnhFTE10RBLEhV8Qqu9DNIsBuEBksOdIbjPfJ/Dae+dm10z9vVEzey
UTH25xWdhqFpKKUK/qpt3fcOTs00CGq4lnvw/tqFbLkPL/qOpFSeQV84kcQwTUDGvjTgwQU+MwLc
ScejMyb1yZn602RN9b0XVu+taN2DXQiuJOzmZe/di4Kp2WSX3d6e0rVndII4RO27D7Hxgvf4TXsW
NfyTXhr9ym/Zl0qP6NAs5aNifVfc+7q6hJPSd95YbU03Z43kfxtGZOFF8cOGzrhvMTJuyQqkJayv
NUPadd82FnIrG6AiHsiuGkNyrEgFnQ7kaTZfCX7CFRxVz0BQ1L5KdED7esGcDtxzXOYTyVSIvbNh
XGkxjgIHbz2OqWtRBu6J+r56wE3GzDUihHry83bT+dq4TnKDlI/Ydk56099H8+/isLJuggrl1EC8
Mul1+/q9N1uwFzodNKglenUe76btrnlOkVWeuOBis8rYev4u8gka7XSIHn0j2esl0DPUyH8L8FTy
zAXwBlvqL+zPNpmhhMtE7Qsj6kOjoSSWBFhCOzDFa61Ln/z2QduOaaU9lHBHua2tIw/bB7dX6b7P
IrJq0yp67hSuN3RIl9b5UQqavhKC0s2YUvfmmaRP96G3W/5I6oi8sYsCOfUdEnE589cetDZ8//FJ
TCf0+zctG4zbwBuJ6bUEFwt8QosEzlgHbbPVcgaDgDLOYNucpzLcamkKvUDhRBOoFGE9pYBjwqx9
AuWUroAc+HvZ1/CaEBhtMFKQqMe/7lzirQHlanSMFzHHvDIF+pqMBFuUwZsKjGrjtAF6GG3kYtVf
HeiJFkKxS1LzruQ12UYpNm6Muy5IqhL6bKs3+r4oxQvP6e7oGuSggkg5T63qieWa+LiYfX7H5Jzw
rCZtNlPmfiisN+mZ06naeqIxj8svkHkgCNOXIO+rtzaBwnc4tdXFdeEp+0X3RXd6NlUyqyHs/Pz3
BPnvJhtJ5I2Qdp79tlI4AMnJdiiTT05VwBccfW3d4Bj0U3M49Yg3w7T3qRtluG4qriOYKFwmzsGv
W85/CBN3BUiCC/AFdek6gLSK4VMYNA5T2+oAKkQ7iLPokDl77ONYc6XOoWMG53ee95TdxxPDxNjS
BYQWedGbotpYkIn3cfqYa/qabPsdxqxOy140fC15Ej9YWWuufac6NH39aNxHpnOKsM7jXAW6Zpv5
w1h7b109yHUQRl+qts/XVUJ4YEpozRoEh2gZavvUmQXo7ySSz3BYyIkNvo5JEDKa8lZmbyab9iT9
kFy0lIDLqZX3nrTRDoTTJjGbaIUBvt92DJTX+mRdK4F6RDgZLd8k+1OT5dpdP3AajVkEgCKz401J
DU2gOlV6Zj46WfnuM25nBsXqxlcz0M66B7ZBno5VnT0f6vHYogqUJgIhnUhEQptWTiTeRZQa2wYU
/SrXgBn5Da/ODjwKcTxRMJEGNDiD9hlU07uPeM9BQbTJ21lEilA1V9G49T2sr8wTQVdAhISQYH1t
rSg8svV48vXullhWuw9a6+xmhKrgXyOrsWu/JZBu4RzxHHMSdU//uhlG092EDhrJyva+M2h7EXrJ
5EgWFEiIrlhOmpAWcvtJH9Jb5IphValtbyfuK0AB+PWPDCMDpAPBcz/EGsg4goQbAWRzcAYycppP
IYGwJM2HnpL83LI2dLW2XrH5fRs8/6veBI/YykgS0/Rt3SQbRPnggWzAuJgfidLF6S/7fFWkhIXx
2GJPCDxP8ZjQctAUOgMsp5HJlrxG/GINfkH+xY+pDT2dQpeK/ubheQdlHh8mXBRCE4TPG169gYpr
g2vrDo3TrXuGfkq9ibr/phikrAp/fCySmh7PNLYpRKzEpW8jjckMw/cGh9gaAsBLEcfPSPge0yJ6
KHL5JStt3PWW/UNa6adLXew4D5aWJ2SP+NpL4ZanaYpYr7kO4xR9DWHlLpZ+vIr1nIGd5yWrNjla
vBwc/I9MKr+IPH1XjmTGIuR9jOZ56hu87n4puSiLddNEJNlk+HaNxFzHjntOeglzhjk1p1kR8b75
efyuZfKNwMRHnyIOIcecthf7UEawYe1UXjQMAwgNghF01AKmgoq1+x2sc2TA5fjpjet4kndRKm9F
QF60231WifNZZSm5qg3neAgibEgCLIKIHClpOP7C6aEicesReTC5p/bs8plwkqxyF2BqR8jDYQ7k
eqTvMQj7xXyOvSujD9LD3dBQNmDk7x+XvxIl5gdazg63Dn8ECVReKz8+LV99+SNE8ySDDl6xmZZv
EevBGaysuCz/1S/IeSKt7+vP72DnMJKK1hdQwubv2EbNCv51efv51X1pHaqUGfT/fnlIq1TSmuz3
y58ZdFqPylsnceQchnFAgmRxY6eg/tdtewMothkG9VlZfcSUjDTnjoNooGDnIP5oue+ygEByr/wM
SR6rma148oc/kdcQYgKErr3XDf8k8vwwolxp+i+mC0IqnXZVgugGufr7FIcPOZzLtcQxXjh86kHA
bK3Wkreq0c5EYbW8GhM9fMwwS04j+lmyx0HzSq16yyJbw4gvs1U3pfduhPzGtGCAuCoCuzV8hZOs
bTgg3d6Xa9N15Mm7AmtFijPFVwh4N3ewh2tu+uquomo1TONiDE20DoFDJ/ClRwKX8eJNvBev6lrp
PL2Hyf0U2c3RCvKrZvBzZwWvSQCyAjjFCV0NLKX+TCABlViHdsCOuJKYJ7AbtlgltgZTd9EVzKLC
vaMNX6ekbnfxkzWiSNEwBjagJqmX4F+jwK7W5PJdPdIBPQgrbXmMp+6tciUZhcq52SxyAXziE811
QlZMdxsVqDadyOGMSchvKCf9rxSaSpDUKC/vNIU6IooqzFuFRUS4Pp3TuHHXTfq9iFI4BZJOqYl8
FvKB2Glewq3jdQdWHtmutUmrsGchoo7y2qJIvDNz84cOKnVXI39b1W32VMk0Yh/r4GTBXoV8A/Kb
QyCAsOILNf6+F/4NtCoo/7rYyZmam2XNe6S4R6F1XaYivCkBS6rOUN14hnnMzWyd595qIm8QvljJ
WWuRn2Jn4IyI9j5anj8+EDh6sOdQ9ZCyRjbtt4CGoFR4IZgLsmEw2ps9xTxpk4KqvjfJ/Y7xgOkT
rhENj0WRpfNjjTarK74jhkvW9uASwukitBo9bVdWIc9ai0CHINS+dl34PdEqbRPBBltZLu24DsUW
BC95GT4djwyzRx5CG2jaHjqiuLmrLTuAr8/wJ/EfdIzSHGJ82ijOj2GRDSTsVnLj5/c82L2ntJlD
Il2KP9wxK3ZmAGN5Nmud5CkMbOhuYLFnt/ou1wFcNOnw7BBQvoK22lHxEw0Duq+if6xXhEuYnf0w
aAC1S3wWzZmyF0Bi6rgr6TUvuu/ra0Z4XZV96Fo3bcLY2NX/Q96ZLbfNZFv6VTr6HtVIAAkkIrrP
BSdxkKiBGn2DkCwZ8zzj6fsDXeeULbvtqIi+6ei/ohimSAkECCQy917rW+BEisadCYvaqq4kFI6Q
PHSPggM2SMIBPXXbR3GwocC6wrSCWnG61ygZRgVZokHrNgsNIpABvwaWMqGymQj8TRgaaHgIAhXS
WCehduFm497UJx2oT/MycZDLmLtK3AY0nQbOXO4Z+LYxPUaDoTNpoeSVDNbaCOZ8+TThior8ayj6
5S2EtBevqyDOlM1V76ZiQx8Q3UpPbr3lTmuCzRWFJ9p306zeCKDSB+Zo7bDmHApdY+QgumSZlU7z
VrTOIn6ePNMDbut+c93LuhzLRWbwdkvjxWoOSJ4gqZAY9G45q6qQO6rUiP+kQ6AP+gSo5d6jhrWf
7wIoeuA0K6Pqj5EG4EeUxJjoCZoIeC1z2h63SF1vFujWaZ9oGOBQlkRRDAI9eVWE7y1xFxmkmaE0
cAil8IipA13CvH5LlEVFWBBgzTwEYVjSI8Y8iIwgu0XvzdI55Z5ryOGhqwhQCIdvhjlR8klZNVQ9
1QlkFUKt0ip9icvwUZjaB04tQwJnSfXyo0FEEN9afuTd6Sm1wTzVb8ETvIrIQffhkJnhOQ1Tn156
y86otgV+fNaezlJpCZcEpKfLDHKsiAOQOZUjF2CsKHf72ttQH0ZJq1ZCIH4h41QnAYW4QEAs2p4+
77onzfKLk9QfWNOwQ0cuQ2JSHXzLFkfpu8dBt7L9+VnHNonO6JnHMmf0QqNetpMRLSCfMMQi6KRm
Ag0k/oja7ggUptn1LYIeOCLjOrXS+zwnK9Endv6iZ6o4SoIQ894lDRFUUNXqTNmSfO1UdGKodvrb
dh4fk9A4RGF4CpRxbBJ9l09SLMrQMGluAS40u1ccqRY32+G2mdpVXYc3jo94zXAzd1PFj+lMC2SZ
KrB8UY6q8dOy0OJuJEiWilg4LrjCqCKFAWXltD8kPh2QKkdQPBj1XZZg9Yq4DYxJ8xCaaO1Tr7/B
LzatiSfOUpaGFDTgGsb8XclafwEY8MVTKGXL4rVnopINBU06AZ2o0LwXDdmPmJvP2giz7VtE57Bn
lFvqtv9kBhplPPK0w/5U0UIYIpeCAOa3TUwaDpPkdRvqWKuKCppfZ4itBrBn1rAXa/KtaFmnyXCw
8HMvzHal6sA7Kd8mkMOcbxvEEOPRaryTPzoT/es8WTnzU2R38U2kqwud6uWiLmlMDfMplOkE6pjt
HKJUECs6CvdJmH59Oj8A9XgvPc2/NCa9OkXtYG6DkGN6ftFw6vpUkSpDC9i+Ob8jqIHY6V1GC3H+
G75WdTeWApk5PyP1sz7ZHg1KvGDa9vyzJKzNA+8nEWj+a+efNbJnVdHFV99/a3BJCpKobs9Pzw+G
ePB1YkD++Qa8W0Gr5garna5qK8thotqvDYWSexd5BKqMSl141eTca35JynuVfp3fkPd1eS9qkW59
BAR/f4Ow0h/+gpu6r928CYPcmN9uAgWPpU/F797QTPb3z3D+kL/5Cz+/4V8fss3InmmGqFwyvBSE
6g5POYHrLK6C9jJBl4R01KgeVd2pHV4HYjrnV/lukCzYVrzupqJ67IpZ1qoib3N+VZGSsOJCDnZZ
L5msEltEqy/ZBVaVBaDGjnBQR6LqFNURe6y/5YIcFFbPmtMYH3nAn5pQgoOi3NmVjWSNUhOB4DFF
F4qiW39M23fRRw8yIsM3NiX9vNxunu0MvZKP1/+hldAJFcKcU4E8Z5Vamn5TQtLdIB1rjgO04YVN
vsPa1J0Ca2LXPTSB8IGuUoZINKd7EKhOLzOMaYD2edVFMX3FLRF76/yUqmxxLE3rxa3C7qHypu5a
Vvrt+ZnuRObNEIYHctboH1R6s0tyazgCJxiOsUPjB+0EzkC4VbAS5h+eHwpcs2navggWB48MqUEW
vEincHepjQ67nIOC7GFuavR5dUON2bqht/9+/jk7q63w3U27fH6b8aSjhHzRmRfumrICOJC4xfdf
FuNU3RDFplZt6sxpHCsklO4de02+ERESx6IZ0q3yPMoL7iycy4yHuBsPBkqTuiCSdmoQHtdZx+bC
5zSZkhNZutUqclBrzcsQz2Bm5YfJOukYHEfZp4foozb0EMRn0N1nsBoNCRCiSHIQW0Thdil/2kfT
6+rxNsvH8W5wUMpGcmXYZcGRQ/KEAi7jasyffMNk1uD1ydrGK0qcgY0AishfvypeJt/7bmH4Hz8Z
Y+r/+J88/5oXY4XAuPn09D/+f0ScE8z8g4tn9dq8/rePMynq+Jp+/K//fsrb99fsx9DM8y985z2Z
6h/K4qbFRNQCYy4kJrrvjHNDwDE3FEs0VxjSdWxe+SfvyTD+ga6MdaXugBXBsYlXp0bIBf1c/YOn
JpwaVwqBT8iR/w7i/BfXoQm4RBq6wezDRb36yRNqpRo9UA2+G9Mp2G90/lLv9odjcfPdu/Qji2k2
Cf7kaGITONic+RHPjv5pE0CwNNOoUmo/OeVavLcai72Ku+BtU6cCWZcVMSn48zZ/sXAyt2KDusLB
hSXZ/sQAIL7YrUiTZO0SdptwwBmoMkiUwMIHqrTGX3ySv9lDw1GIZAHkSHgr8+s/+J6tqSASOmSg
HcA74khYTEAbnfQqKuVf9uv3W7IUXQXqfLY5f50/bIn8nGl0Q49cEvB2zaEO443Pms2w2r9s6DcH
0KSwAH9JWrRq5Cd+1mQHU16wEmI2l50y03lLkNwapCbFGByysrv68/f12XoGW5+zD8IRpVQdgsWn
I0jkDHga3XAWvXErkE86SbDuSLXQySItc5TQ4V9s2TOR46eT0rJ1U2B3k2JmKumfTpAxJNU8izJC
Ywpr6zkAZiSRx387DX/dLey8XPq6snRqNmc/2A9fV5ELPkSRzKCZB6KmCanL40VoV1TomxtmwK7/
8efj+MvXBvJIMXAwaoCPQ6r28/mh123ihbTBFwISmzJv8X4x20ejR21yVuj9eWu/DB6UStk/HRso
tnKe/Ly12mjqsh9ZGw2oL4iCWzasDf68iXmg/fxF2TpEAZgCDm7sz2e8ChAsAW6dma4szeMcy4xL
WzDUnpIJcWLfHjI0ytTadfzikuoE9W1xH3jDIpvKa0J7b9uxg92tcMNQoEue//z5frkg50OgFOcR
bSaQB58uSEQ8SR34HAK/UivRUrtO2zWj2tYwxV/8+7/5bm0KUwz4QtjcSD6No01cuWHueGT0deiP
g3rJmAQVM78LcQ4V6Jn+vGe/+3IFg4zggS9ZfTqVzKDuuFwx8vgYLeuEgZuA9j9v4teDx7VHmwN5
I1579+zz/PHy0KD5ahPhVZ4hrn3HuIRyep8l4w45/V/25nyp/XzBz9sCoUZZQYe9+Gl3yqTyxqmB
+21o47jRZPKROiCgMXMg+iMNb911VBpYEOLNzD7sTOqbP++s+AVIwcbn/0FfMCx8DZ9cq1BjwsQo
hE2EbPU41cZXv8y6HeYtASAj+hBAcye/OnFT/IK6fHag5cndnz/Dr+ORA6WIm73S56t2Rk/+ePvI
LWHF9cABj2sSXe3SOFSDeghq/RgnVOySyVvZRvv4543+OtQ6eBKJcjnnssBi/HmjVSiNHhovyt9Q
f3B87ZtQ3rGjSLD483Z+vT4IGCf9mysE0r/x+ZaF0El6bcOlaOXvo4ESigqyNz6nxkyLLf5yMf7u
22TaJllWiNky/ZmMhZYiTgo9tpGHUetGmoMjousxIOXRoquZ4ZPEV+jRcyesZ0I7rpQS239/f0m6
0RkUFLLHz7cwW4vb4YwY60qKUUH5ZhgIPFSrlwTI2k8gjfPVn7f4m+uVk8aAA6gDuRPOp0mBIwAh
2IKbpidgfBZUe51CvEI4+RoVNAj+vLHfHWEFV2qeF5Awxvzg5/MmmyIf/UUPqT/ejObBUpSKw8o8
EXa8HOh44kJYNxhp0Pg9JIFx/+fN/+asVRb/ETFkc7l8PrpZacQjwx9nbfBWIJYwsxOjyl8GwN9u
RArgekJw//h8PYIJFiLmNr6oiaQqy1efWUgGku/f3xUuem4bmDu4Ej99bZrop6bXPb4292ZUB5l+
5N7fBrf5b/w8vCrdZjFjc8DOlMifvywMgVWm06ykGBhfGi1lUTsJLjr7VZNX9Eqpl7TDCuXtxnWq
v5wovw5qbNqykUbDe4Wb+2n38oB5apOFatGMxkWlYc+Z3lvqDEH5Xkztsh2+/flw/jojYXswRChC
M8wQUPXzrqoRe0QT2QyiTKyQn69onl104q0m1FwRnlLaYlM65d2ft/qby4Ehm4WgkA4rGu7JP282
F2gUvbJzMNCWaxH1j8ZoXxFdt5w0tXGQ/1Ve/makIe7+GPhG/JcB79dTlc0zrpI0MM/1Pl8PXpv4
o8ayhHjPh4Ykx9p/C8LoL1/l7w4tY7gtBPJpkwXVz/too/CVWcFZJKs9fs4VNbLFGL0bAypw+v8J
SGsDOtGfj+xvzh+2Ny92OLKm/XlelbS909OqdqDBqysUjUhH9w79iirqj144URF2/rLF30xGXJtj
yQ3YNuH9fJ6mY7fv8ZQwqW0AC5dIj2Oneah69xB71Il695rY4KVlBng2ur+M4fOo+fOFCoQKSS6j
iiLPTHwaVcvG8IhNpm8QpvImDcuZau7Uf9nB324EEyawapP6xedbse0jV67m1VWYIjMIp/QVvfhf
cBq/npCstg1hu45lcNnrn66H1HcHbs7cgMkAs/cD8nPCAXqprRHYhP/2FGbeFqcIbBSEDZ8JyFQs
RFrOB63r6T5kdlnf0korb/0mxLX159Px12kMezRzWAxu65ySn/bLjfzMFD6iQOwht3Ky7nQfO3Ho
TheZ136zW7pQf97g+QT/fEr8uMVPE9Nm8Iqxg4G2IL4pXseMe1hEC8fDUJg2SF1hVmroPxE7edNG
w0zwqhVjs8X+BqLOwEPsyAFN0iiaK0qfs/BSmfedpoX3fdmJr3/5tPP+f/60WHykZKrHPe3zdBKv
gqzUbCRzQ/9dQeMZAgOdVOB+Dd1wL+IYzGRKHoztFzeekzz9efOGZXzaPsU3B8QdX5DkfLDO4/QP
ixaSMNBAjPr92HV1EtJkcRTt7ZT5aLtLkUr738YcvQRy3ir22hed6TYiu7GX1pxvlIprnPS5Ukum
6NgAuDdm3DCVGbTfptI0kKAneIlkvxCto7kPozDbqiCtxM4jEgiD1oIjOPAf4U98pz0pp9JzfSM+
RbLuasIMMloM05L8THgMXxpi2UaitjPEUS9O0lr0KhE/m/mjoNk1Hbs+pT6+QzguU3o2QV3i6XFo
blmkDDZVhdQYaKOvbDwtwh0mrLzJJEza40lcZGuWhmlubkILAe8H3WdU1+aAL7KEA1CMJil5MNss
/LgGpGMftuQgcN+Jwo9BR3ZNO47bpA8EBBKVzo7bddqIRFwGYdmbYlVR90cVoHImo6uBQJX2BW5E
YX1twj5ybi3wby6twigUCHvKyhin6zhqJ/OtwbyUbbQuz3GK4Tiw+psiwrrgLs0gtYlRBSdjibeu
17vJX2q2NMgyb0p6ne8dFScCAtG4GgdSf0peKHEjIBFm6cTcAjpeaezazsdosug6B079Ije9oT05
NEAkfkFoGQUufRiN3hKwBoxLbdIwAWwiBBHTtZdTmrSXGVEV46UB7ErsTBt6wmNvShFS+TJDk1S8
qMSj2y60uKglgQ5Uktql3pZTcSrbFs7HMUO0JjAPFJAPv5h2TLNgNbVGNOHMExieEO2w4C2NOY+u
Gd701BzSjQVV3l6pRhbggIqcOJmvNg6W6r7FudASoIdoIo0xc6cyOWYOGhxrAerfTw8EHNNCzJNU
5leNCiWSorhN/SPKAbO+ajOO8S7v9VSUhIKpOMw4UiBSH0uCaKcb1bWjh/Kk1IzrTszt0dKKhnpN
dn0DxyPyzPSy9M0oPeh6GWs3vg+qItkVxIn3ryMfpL6yJ598o4WkGrQdU1w0iW5iVVnompfLD4KG
QX5gK4af/C2RYzGz2dA/bFrmw+CKGzf/oA4fEnlotHXypmdTylt0S6D4oIHl2MOH1qZTsBrgYxDH
KemMEWyA+OPglH7UEPeRW+Zda2EjMvMsOKhc2AKqStMMiD6VGOFETIFvyZVp5lW4asxwWpclFUD6
OELDWljAUsSJVOgSyYIGXxppydpKbCLe0Ys21D7oq6eZeoNkkpU+QnbolqFKFwOVp24iKKp063o8
kfIWsFo66LXZO4QtpoVfwvDgptQhVaj7nOEwbRHQPeE0DcPb1k0r9SXp6irGrqXA4+0mOVb2JbJC
4a5Ma46jqrM4xctJb1fNmUfCJ3/MARKzsYNe+ptCY432WFRqOHmhCupdK+MmvCGS28BuLrq610FT
BHHVFZDw7EBSgUzHeRWOflhMT5UudfWNue2Il6ZShlMR1mLXQnyDiVAOjIkU8SRSpgElMbO/IbRI
OM0datsyNfUAQypXrxZFRn+H36dJYFYUgAnfDVdrQammo5L9bYe4IX+iUIj8GPmb7Yb3Isnn5Lvc
i2zD2zLTU+mHHcWNAQ0mBn206xUcjTvYCLI6RvUowttA2Qh72O0Ecbc31KK9jGxdMy+4/LTuOk2c
1NvXVdmz0A7MMqPeH2mEPn2vWP3f7rX9PxQUfG59/Z+DU65ek9c+/LGLdv6Ff3bR5D9Y4CncLwZr
WHoETJu+d9FM4x8zzVTSLKMaM+eZ/LOHprn/MOdlGsVpSZ9t/td/NdE04fxjfu+51el/5DffZxjf
e53/ev5jW2v+7R8mIrR7WCvAQWTl7iox18F5/YeJAMKP1oFXlC0CpOgks+b5vaaSbotC0lyOvcru
S2jl1/hfD+cXQxQ95lCNtN5D7epfD1hJtCu8J2DGpEYs53+9isRPuyKC2N6bBNRvHcp0Y+Sb28ie
g9h9OL7ldNHksn/WcaVta6K/oELxFK8Is9RYlEcCOOx7O4g2OCWH5yDuCTFtsWZVdfyX6fg8G/58
QEhWtXUaKrpJIZFU558PSK4ZpWnOAa9xqT0EQxQeInAki6rGa5EgaNtH8wP1cmYMaLNKCwcEkxVo
wGbe79FQX0+x9FYgo3Z91D3lJmIw5UQfJSG0vpcQ14ohEpkZOmhInLu4T75wT36I7BDpQqafxgaq
ljOj3rJvJT5zjJfIqNvRvUXv3yWxsTIKiZ9kmkhHStoFnLEW3ZK8RZf/rDVlctkXeIti094kKO2X
zEfKKlqHVY6YQp9WriZIdmyheHQDwcIF1pwR+QW5VXgEbBMnYdIeBm0CPydrRN5FWq8jCy9P2MwY
ruBimrBRpDG9ibFs7yu/n1Z1eOUSMDe5alzKxIwvi3Zb9SgIY6tJ1h467yhUFyqwdp3HjjeWt6aB
+oZ0rV447aESRn6pUHguKGSDX1T9Om0tbRGKDkRm7lwkRRatsjmxmg9Zy6FC8qnmXpD/jp6Xd+eh
sx6LS0O30LWDI4Ymw12ghRSj5Qy+oXdte9rXMDVZFuevEQbDCOxIROqBKQnLGZJrVGjHVo7HaM6E
IbkhMuqbscmGTYjdepWLFYFyG0Cpj8xzkD95bbCF8JVl3HvsqMIATr6fLxv6syQLLsa23THAnuia
MZNpq61qQUWhU1oUwLqweLkCV+REz8mOplWnpo0TOV+F5FY82dHaphjKyaImiBTyoS/gBpdVPuH/
hdeU9Vm8AtBOAD12FAXHO6GdUhAzslaGWhQmg3hYeFd+PWXrSOvcJZDkpVYOqLYVVXPGg7XWhyBE
PLaXWXG2nM2VzqhdSx3doQgTEmNYTW3hFx2xZBKhSq5ZY9+JckQAHIlHJw3I6UywBIBwMTgTiKl1
tpkZr4KiunN9z9y5DcrLxJdX6Mz1deu5w4WVF+FyNCDMBobvMoAcCsR82Bg7Tr8O+WtVVi9h4ACj
r3eWOW4arIGa0mNcYuVVnceQ0jR3XHtu3i6LPlpnttXN2dwUj8KFNSqUSdg+o554tZa5/MqfwPcA
naSmCMBsarDcX3uTRB1ZkPEpavPamii/dqRoJybGVwtT+bLOvZspFLved3ERIMwJ4f6NqtqS6e3j
Ti3fndQIF3MTm3zJ8r6DeY/c+ICy8FIU9Yw/KNsV5pF9NnGhU4iG5lD3hDu4V2UQ3PZxnC0mGT4k
g3NAVZAsOlCaiUQWr+fFLZasDS6AACOzE7ZLQaDaiDRgOXRyOzASL+MmfsAXEWAz1zG98oelRG+T
NxZK4VLfQ9j11has4KVxYfmDvkd+dWzN+E0jSXPpQQpaRoqM0aoGCeJM8AFa/VEglpz4UFcQOk5Y
XOljqWIj7abjYyN8dTS0nuN9rBkVKcAx+ROFh1eqYaJEVq8jq0sPa/cQ45sbSuNr2hYHwyPaNWUK
jUL6qgrbU9+pDX/L3yeDxLqBjRQ1MXx64QWHOvZfBQ6DfWX0X7sideGhStwIzJWrnqTOHDwVmtuC
bGvSHXFDy8I71K3vHfBXZlvRZVdJhCU1J7xgPiD/+aqdmcZq0jQFLYo3u1lm8UWEJLimExR7a7Zf
c/qRGp6U+WVq+DkB3/zLtkiw8yU1Ld2sX3I5ZqiUY3/ph5G7QcINfsZ6q8CQ09N3N512X/gN9ym/
qK7H2Yh6/pcfjZTE4YZYuBlgt/Hivx7m0F2YSfZF3uMNFbF/VGFI6cFD2E2J+p4mOG19sDX781MD
5MV6ggwJi4BXy8p/yJHwrQKVmTPhAlJMnVZXbVi8nZ9VkaPdWaR/EnQh7puOUCsqJPrKiNCA0yB8
Yy6uln3mZmQ5E20Kyjvbn//1r6dCpNketCF2WQ1lLvOHJSFa1aFIjOQi18pThQCMA+TJ/QQy2s9r
+YGz/QtzcNJzFRa5oU6bKzri9sqmWofG2K22yVDigADBveqD6TgGEXib3Gbmr4onr3GflR3n3+p2
JZPbsQ3TdzgGKJbzTp0G0uhnvJ19GDNSkvScMlnQi/7C5ErBeo2X0WJV+S7b49AIqKG9/rUO8v4x
zYMAOLZf7KPB2yV10u5xiRSAl8f4LgvclVWYX6e6gu4H5wr7L3BHeOW7bmRc6R3wQSL0P7ANaJes
QhdFWz6kY2fQn3cjHB1FfsIBa66txpqu/EwD2ukYRzv2g51KtPDoZmW7djHDnRq3drmrhcaXgK0O
+PhVMTwwGpZfhjewpiDsEECOTvSU5dPdQKYr6R0qhE+ife27+ms1uMltFo7Oho6SdkiaEd6P46N5
neGwrNLai8EBH2AB2dtwd5jWWWjfYMRYl3WUv3Zjay4TbxKbIeZkHgDV7W3TxiAxOPJZK0m4D/36
K1+mPp+z9W0Rgv50qlabjd81EqR0OTS+dVTWMZdFcmFmOxSGoPUhJy6E1hAUXEltb5m13CdTD5s3
J969HXRxlWoEbTSpr276VvUrwkDii0aLq5VdEHqEWn26S2dFp/+Fhct0Q7Ei2EgjMI7TPFfpw+Jb
EGtqpbtFuQqeEr/oV8bQU03H4AEsEg3WHmQekk8n2eF7AbvhhdY+yauChNb+Ka21l5qlOTLozir2
gQyhCcfRRUGhhkqVfRcYy7I07as8zh/6PitgHw07gIl6BsuzINS+xIeIB+IbEtMHzWQKlLcarA8X
xxPrtgVe5P4QfIVwol3ndhhcmBjrUczgUrO74rHow+Yyr5YMIv5eqyzCeXHMHoMsGSizhEwSwmI6
DG6O1pNcJz46arfowma1uxB5Oa37EudyNfXXvZ5oF0LHLt9NV5hpwmNm5adQynjbJu9qUjVY5PoZ
sxENFRDvs1l1OuFKvOiGgOhhmeib2pja44h1T3UlsnFZXmdgDDaeYZPrRSJ8P5rXVUIMKD3DbY75
ZexpxSQ05hZRU5Fj6ocUhGb0S3k7GJwewirae78frW3txnfENd+4XlrcJGnC2JD6J5Ho/nU6uCTp
mpypo12qY3+lSDI9TAnyc83CZmnDl1JNfyMGJme5sp5je+j2kJrCW/hQT4gP29V58uyblX59fugS
68qtCn+XWG8wuBTGn9G4b3TAfX4UumB5yIPmi3sqwGcsQs/EAVGq6hKDQrJr++gybvi+CqW6DXJ0
BxMswJs6qFtQHkZ3Ij1crOpevfhjmS+nwmtP54fQsRZKhYe+a9wrzUytY9IbJ7OznyJDM298mZK4
MKXNhTVbKuKhuUkdqzwlgXTWeF3JP7GwHE7jQY5acxtQfEjpuF/6KdLpjMH6aEfFmxVoSzfhdz1d
l+sgbd1VHPUzLQ/cRmqWzm0+P7B2nzDoYPmxR+4kLMOiLSd0DyWrI0Ec5i73vqhc+0j3Ucoeoek3
Dwq3MECZ4NnnCB2kjQmOqYL/HIiuWlmhjkVwflVrp22IYPiEE2i4odb6fH6XjVLwotWYc/s6KCdi
LuWmm5FrZzAXCZrkrlnfKV0W/DUn43TuPKIg9LBPrjRcQ1dkBeVBdGXMPzj/lL4fZc7zu0qLLDmk
jgmT6v98Pw0vXj4///6efJzdzMJYn3/2/eXzX/7X74QeRR08oIfzjxwomAelsM1ETLwqCkiHYn44
P7XMpINfmVUVHokJKtr8yvk9QTS11fffscxIfX971XLZamUzrM57rE/osip/vHRx3QGqm/FkUPby
o8podM4vNCcpoHRgCc5uki72DshzLqOZC3h+0JqCUHUzDyiXjReRjyUszWR0Ckn4OT/rYsO8h2Rb
2hg3lm56BdWtuy9l3j4gWIWSR5h54Dh3YWirkw/CdZTKuj0/E2lOM6PzeiwkvGgxfu/sDBOzPz/t
um484RCOQ5ZPcJgbZqJJc8WVEq4y5Sm8J3tVTh2WYTw7UbbzBQWjwSFBk7MhLwioit0mWiBn+1KN
+bJE2pC3RNsHjDxIH2omwHhPCtFuBl9/6wxYmQlEGKkfHVF/0aV/xYJ/WwTG8wDaYNU1wTHq8ZD5
i7prV42yP0aL/mlADXvl1BkjruftG8OCBhrh5q/ceqc8B2aD7tEtgZTYMWnY416rFw2fUndi72KK
o10358aD5sHcNZY7LJCwc7SZ+dykuwZz/brB+rzMiBnaDPR1F0F29ExtvND14DoL77vcB03k1XJJ
AmOIZUF/dqP6W5sglOlbb++05eVMoGHIBR/r1CCtmDMsot49JSoHI5oyJPhNv/P6Um0Zo3GFT2un
aWwsQ+JGhh3skF4/Ndleb+o77joUJ/snJwWFrhlv2CTXURu6LJ9wV2KDIrRcrYu2RVOCK1kvE8xR
xKPH9jSugzHeB6ZIWbGHlyMrwA1Y2kMpcXVXDsp6HBgrLTK8Q2U2Kx/YCQSB6PU89RGTDJaGXj/E
SfJFlXGz6CL41ylF/NjGrpP4IIDchrpoIZ8muA6QNKvrtgV/XYJNg9I5HZ3hPRm0585jvTNSIvKm
L6R4rHUZrPuZdeOKFzPT36cOasHNKGhFRqrYu0H1RTgjGQipuTLi6cOI8g/gJ+/gkR9EPdA8zK+l
aD8M/LiAjrFvufmDF1YvfhEcptwcNqPRdgtZAjCy2zvpd8nWZfq9CCrzaAdOhgueC9Ya412qSgbK
DMxwMZTzqLrua85qsx2+eHH47vu9xmnrEENrXcSt2IuSK6QJxmjTVeUHM36st84l/7+bfCorUrq7
Vm+fp6l+jgNxKH1ys/1gPDRxQwiADPCuiFDuJDN6vWcUyKwbVyPetNPDuwTbxFL3DGy7TXY9RTB2
Mv3Nb/Ivk40JVC8pEgB4hwyEGQxG3RythmM4bEG03nfojVkTg7qSNFZbrTsQQNIfWqoNm7RtFNHr
QA4EvrU18KJvqebS58licENchgWm2HQoP6h26YTB5MxMG5Ihi8h5Abd75blUB2qLiAkxYlM143bj
tneONmVPabkCLoPbWHjvfhI/h2N7U9XlAIsk2SWpEyylfx9QtSrGvoWtVhEmCihmI6uJGZqGNXik
FwfS59ponWbt6OCAleJKSmv9zWiY3kI5LepxrzW5faOP07ZESrCKEZQQymVccZZ+E8RzagU9S2Om
uSQSFEVYU4XLrXTZmNih+3XfahWlKWzDVfwVg2lJwWpjdw6RgtlqYjKyTqJk1U36NQACtFPNJkhf
mOd+K11ZrmTu3iXeFoehdQulDJFWJNdewNR4rDJtX3rJQ1BOJ0sRkwpfm5JbiZqLpOnlqGnJWsUt
mJuxuq8iKzloZnMNENGgAqBdJQ0AWRIoyyfSedbmFD2Y+egRLDfOM/fAPlpbJeKBuo79PnL52YyC
y5JS2kpOwdagq3JIpg5qiLlt0+x6rFn9jE7hk7xgkx2rHcIypStUNWIVKmw7TqvfiMZ1LnAdflM+
oLHAZb6V1AYT95LXffOxZ7+E5dG7TGh3lIWwuLu614zRpAPTyYBnIpdFmNoX8G0f47wKTtDTwtz6
gqZY7PtMBbeQI6+dpuasChWFQ3ygOvik2ypl6Tdp9V2cTRmTlKFcaCssG7xcEXdZNNlExsC+8Cgb
DzAuWagZG5Jq4k0WzTlZ/Usq07sE2uCT29WX7cBtQ/X2o57IU+dSfWxTtXabycBQD5xryPrqIsCU
xHwex6xlGpDDfcBN7g1I0+sO3zEWwyxhKpnEFFeLb2U0UTqZTHL5DHUiGmdpCHkvC40FcpTfjb0R
rpKWQibGj6cGaTZqVy5TVMzLcQKlZBvFo+EBvQ+Vty/0tWlPzxopg1nqxQslS2C6Q9svUXcdKT18
qfnJAhZotmLFHy4UjbKLpmrXZk9iR0FMxG0wwzbAPk5d32zqBrVU3XOPnGJ3Cy6AQ1szjKYpQbZ2
kKwH7TFyOn/fCztaaVp/DRXjHiQGZB8/tim9TY99fYqHWdbmuBmNa9qpuiLluub2UYpd5it5Zdms
GcY4WLf0nZajPop1EzP9sJnhT4G10oqQjnEKTKgvjZXouF8RoseN3yooUWv13is6qmuFfhfZ9kPd
mv+bujPpbZtbs/UvYoHkZgtc3IFEUhLVuIm7eELYccK+2ezJX18PnYM6dc7gAheoSQ0+IbbzObYk
cr/NWs9C65RYwVzhc19UZiTs+XF4NKs/q9Z1hgNyU5vuaU2NVya49qEd6GnajesdEyC2Y0rI6Q5E
C3JAT2ss71a3e67dovU0pza4Y/a7CMyG0w+kjMn5mFSbN8ZWT4vMCMfK23clXz9ZeoOoSMyTMojy
sMAxC1hPcxdmZhc7jsptLYHEA/Z60gpkDMuPXs9iklL0h2xz28+Zpp7tybOGThB4URm0D6V7RD7y
RB7GQiLeQ1/r53lQf6gTYMQiO9lZBsc7Ucki0LogsXiVBsNgfNImtxKy485gs6kSZeivLIYv/Rq/
uqXywuaUQYgF4EadX227M/bTKl8rxX1nyKbs6zx9mgvo5OlgGSe1fTUUMGYVMDuCHygLcuuTietO
GRV5JmrMK0WWh9E4PdrzJI+IindHc2jbW7F9Y6aHO+Yf+m7RqGqUjPGXZiaBAC6YEZ6xt+iEAGao
B3XI6n1UOc8o9WLaXOOniU/8ngsvkqaLDzQq9yjig2KzXTXqQ4FqyS+FvewWp/kcdJNZok6Pzk7W
yKHag3YCyax/jRFr7hgDpQrL82BtXX4tE1if3aMcVZ8ZqLKfZry+sXtJyuxrUrmjot14gKD17OpV
jguqAAHHPRnhyGAHmoKUl8hW5vsOyKvZepgdMt7ibapCnkHhvpQpjT7mZtjcy33qvisbeyESszeN
BkC5keSHLEdUURJsYhdM39XhfiR3SFWZmVRpxia+ghCv8NY5IuHEVjoxXd4xkgLfMfdfrtOWSFN1
xndgEPKqU69rbn9YVvJLLPAmtHNtre9KpT10C0AgK81ebYIK9s2qHeohuVNXqv/U5A2/dO1d1QvA
Con1i84g3VtnnLOpr2yQN4mY157FV6MomZfUXQEa0eFQdypuIk2NaFr92REQ0pfaezsqsycIqNi3
uX3KWoB5xmChoJ1y41iN2VUgDg6iWDwx0mYOza0eCbJfOu6v3Go+Rqd9ECygXNvZ583yQGF9NAqy
dZyG0qCQz9VMVaWsTO/AWKteN7t/mB2XQarpFD97jlqY8FhDQ6N6J6lC20fSAmURN9ndEkeHZuSs
UOlQCcSg8bDnpN5NvcHMMoempXggjiGtVOrdUjL0WflV5CxeWTGyTVK2cjnmuLdstjGB3iGVLSxS
7mM8sB0jwpwZ0IYSj/aaroJRzIXw426kT41MjrWB0sjFs8oB1rVjwA2s5zIlecpQsqumzRslOz0a
1GR+pdtDIOt6l35ZZDtdyaX7PTl1/6DG52YyHL/rAAfGCPh8Bbc9feEFR3Liy3T7zT5n96VNt9GR
3rXcOPwZF/+hzbV51+rDZ1KrpdcIYjQMWoF+66fIRdmqNP1mK0wKnBriji5DNQf5MefQKgH0esPY
VPuE2WHVux+MK8AMFIzwDfWxywA7VsUkTimTyJ1KcURqVsjuTB5yubB6WPr1DPnkmo0bl1YCYMrT
IQlAFV/qGKql1SQkhy3cu9SErZ9ex8TdLsnebdFDzMxvqODJVhopIncOGAG6wssSZcmBokIybEvf
I204oahKQ1CsYcXdXIn6IWwbwnyEU5YQ0bh52A34DWXgzV+zOasBpSUVuVMtfjlcj7fCGa/f71/E
y2wMmfWijluYYnDANNoflXTh1HxeaipAZXGIlxKqJM6jf0bX0+xcNT7prv2pww5rbOn4kI+fa/gG
O3zRnRfNxmMaT9pVK0tAH/pJEGbjtyuLmKbABbYk6uNq5g/FFm/eGnHvlZX9GS/ucwE/xDM3Ak9+
MFLibqpcuSwqde1CeoeRPy25TYgh+WRetGZv2cQOj+co3ZdOzACqgUGjlW5BEJb5AbDpd5maN6Xp
PzuzFvd43UEZthJceg0itGCKOo6DBSjei1CBpM7k+OyUwcNa7nEyX4Qqils6MRAV8o9bce5kke4l
Y3mIVVTNpPPt9DReT9okH2z1IiUUqMaRaWBCipGy52rI4wB+y5diWvKWTDDbXPGraftuTycHBfZz
yrKPpl8/19ECwLfKdN+O2U+aSmOvjxL1izUEY9HyBAkFRCot8F3FLGNV+ld67E8hNZ/F9oIhx5z3
i6sKIP3jx8adnCRx1Ya00htj651pqOKkA3j1eoPXLzIXEGDQV4CkgF6dRXGtUrgppipYNqqjG34/
jJxhkJfivRYvR2OVIXmxfbBmLxz50Kgm2sGs1H5MFePpio2n7QwAVGt14G0a3zWJ+rZagFT0lnBp
Y/0coh1UxSuspDxMi/4dhsdZTo4alhOk7EUJuib+mY15QLh15HU5vwBr11/V0l2zclFO7YrmVGQi
UIbuIa6WIkhM4kdq7pvu3Dv7FDL2KWV9txosZuEd1NrsDe3CZRHxFslil8mCG78tySwOsLGVox0f
3RIACyd2etAHHqax/uEKO3AiLT8MjvrFmOBoMPIBjkMImTZzGqushcFp7dV+e5lgeHHbvXPo7jjZ
GR+Y2npVNbPZK4p1cTpEuoVxsC2N5tFxju5a+lSi8qQq02vOOso1+B0IKX0XwFFgL1SQA4wXg73D
IelL4xS11k9Rd2jdxzFAR5f6TrONvo3krZ2fFcY6d12VJfdpwjbPLYjapP2jQyyt3SQQLSFOpWiP
1r16Kq3xcV2nPxVLt4Ge3Cel7qu1x1uaZrkfNyvfgPakqlmf57YxHeqWvq9MCaEbdOu+sqg1bO4U
E2wF6CnZ4jl0GB39ezAkdcM6wmXfyDsriuB+jIBYbJNjXCntE3EdzHa1jJvbeJy15pdlruoxH12w
NmKCr6TQGei/W5ccMxYFHs2aCXZd1YhfQig3d/J9EDF655lkZkw+d6tW3Em3UPypRy3j2qxi7DZg
sKjDR4pO2QwVYxpgquWIv7zcuSVdNnvJDBKhdbUrAYI0/uOag21ihmpFgK+4f+/0aK0+pom19N0E
MeJNbDoUDlPUl6xJYAP5qjIcmzqLPbFWql/I6YfGrLTIT1Lt83OrkLKrAR6jveHZHFvNixiUeWzk
mWRVkPdG5y4fJUq/vZhgmJlV9kGSp9j/0OLuJaUzPbEnXbxBZZgQs5G8VNqfkbPCN2vrrSgtj/zM
5wQi7S4vdm1rzY8y5nQGK+WnMdo9JJqHFkI94gCDrEYN+CHLBYsoUJolHaTeJuc0Wy/WPyeDTJAC
jSFJekZ8KIeVk3HqPmQn02PRaWduJu9mZD6vjVqBwK7O0UzrXkgwZtw3ONkAbYYcic+OU57t/n1a
NQafE02GVUKbXBQvQ+Cwl6aTB6hSLnkSq4gjEvI0LKaHW9JLQ5zK3p1th4QD1vAzoiQ1byJs5OOh
ttXCS3PymSwyJJcRXnKjLgOhVuLm6m6CRFHuAYQ+EnsAX77uf7pzIveidK1QjSlj1RiqH443vyhJ
Q0vJ4dixkR+1rj4r+djtmXERbd/EyRtATyPNieiC8+1iSrJNuLZybI68NnGIyzLbmaiezZRVZ0e9
QWjlENLZZnuGMA50YZCWDHnvi3ZKLxn1Oq2FsUvVaTiKnJo/W4S9143xqbMBua6F0h7yXmFE6dBT
y6m66jHAmCTLfiyd1vto/iFXZ8QGt+lL3mXlwWqKzxQB6H5EEzIvC9v1Ib3SCz/EIFzJ6EbMrGEX
2ATAbNiCWokqbzQ1sClNfs1dmzhH2g6ze5W0IvDLrdpmTKNbJTma69Gq5bNw/bosgelhC9kTNEzJ
SkxOmNXzs+rM/PIjxd8CiI6iAlzx6IxMmyhVFzfBUpX9QeD4qCj58kOQwFgmvbuPbOTdFmt8kJOp
H0GQ5R4Ps6zL90jNxKZ3oiZl4rcfywGhJOrSa9xU7yVd2E7FybxfLUnAlDHGkJ6jJAA27sTRAiVI
vWLZfh0q+RBJNzooag1ruf9dTFqzkQJ31szy01Uerdzh/cticqaJAzFGamRONKA5aajW9dygmLB8
4BMQUTODQKuRyXahOXd1an2OBVxCjjgnGNg0Utt0+kNB38i+Iu58wlHP0MaUY2vLM4xTv1BluUej
9yTmwgicOWcxYG3sRL7L5LYKhU0WTBZN4FqcrQxH77w2B1oBhq0aeSkEQYbOSnGgsPBJlSL57MgT
XJoWRFRW3VDWEH+hKMcYoim16nBdcioi4gfQiLCo9/TJYumeZ2cjsx/hQky+qmak4nFL7GI57BOz
Czbj2B1X2rudNtPGuufljqsOqiRTPhVhXUMy6uHFiazC18FS7xu61TOfXME+s4UdnGNuOwe9Ydxv
2iUvHDFUQO4Meyfqn01tnrqsYgtX6H8mRd3XlKFQbrB/tIMpaSEMNyAEqrwyYhHwnrW7EXQwEDZi
EZNBZkFlZKgbWdGZZfwFgXIM1tw5Tkq7EYzqFKlE/JpoxntOo+FnlKteqrBIhg1fNh3ZqikjCKU3
/lRLNQXrgqE44R23J0WCuOix9MdC470hzK8SQj3U23PFQlEFUHQs84fW6cQFIaRvgMY6iFJDDbfm
cP2Fm9+4yr4GojfAKbGMn8mtrRpwzBEG231ra9Eh4hbCrpcyDPpmFOd3U8ZMdC7NoBKm62sTnEFD
0X4LJqJMEMEI2bBsyROPuGXea4QMTQNAOifNGyY5JtKgknuhI5ZNP0GwEwyh86A+In9C9wf1HHl0
2IycMm3DShvN1f1skSwGhVDjUmsOcjJxIcU0IWnLSYDaCzIdM1D0OqBVamYLpbSs0FSU+0IEC3EI
RZKrGCQj63401KM94xYYJHNNIho8yv3Gm6dl3os2f62lJw3ifleVf1qYiAmZP3RHYIwP07iHh42+
s6J3QMaAspD7+I5ODwI/ElgyJvEAXCvH15R19GFsOMQxG9iYSH0jLJgddkQ8qLkkzY9ImQL2ZYc1
YhmFF2IkLUZ/i+L6cUY7ROyP9IGBPg1rXlLCv3cE5HGLdpmgDIQtlEFtQKnOx/lQGBXXNmQG8j9i
WMoq92YQTdaAOUK1IuYd3UmZ0wDUTh6SxlLwFEe0RDrVvzEoV4J+8KmsY+7VeCdwqJBH2uVr0A+q
hwkjpjVy39b5VMzZHynXF8utJpIgmI2XZO2kMZ0RubBYzXPSnkgbpSPKfiSRrPFLzcqpVMC0lAhd
u1E7rtVIxRoXjwr2nB1+qu4geiv1ksT4GQuH4lPXgzL/FLlG3HHX3uM7l7vBxoYhVJd2d4PCkcer
tPJpGqTjVd0Hcag/jeENfxBv7h5BoGBnTf8uSvql8lEuKsGQOnsCJaNujEZ5ddf3jvLKK0fVPWio
5jRmX8eIzIoG6t+iO3vNSocAvOqPUTQfFYo5BfAUtx+4mKqGucce6ME1VZA1k98P8Kc5jgrW1WPF
+MPtAvIivXzEa5T1NhrDsZ5OcKoCYTeoCwrtRSgXu0knYGkMSByz/6NRehIll506ErxbRCFLDynS
bJg8tNqvaFVHqOVBsi2hIfH5vP+yo00Tt9dG9aOcix/gd/OjTlKVrjKLIzrK8als5j3r2hOX8gRa
FaYsb+B2S0Utux+JBIFezAI6bcVLHmPFCUt1OFIHSg7B0GGOzvtjZImChmRInZGF5n1XlMgaIgYq
DsRMhckjeSVfBO2U3IckCm78PUV6qNf5kNdyP/WMGpP8VuprA8qyI6dvfZ9tzqfW+NFzchXIKbzK
pMwgLpXdYqUDHi+JgVUMk3xGP7G7V5Qs1FKkoIKF5ihzijyAJRMUFD67MpY4Ydb1fcB74y38hp6O
XhXMGG6UoSIFsgQZj1TlgdwYKGvIjYtZvwx567diqMMlQyvgVNLkCtbMfQ9S2maFOY1sJfPxUTOr
Z92S2Y7UotDuLwSGKntCMovQEf1bS6T6TdrWD7CLQaJR0MWTWwdEdz7mv7p16gLsFusO6tN0pC29
aAUsTO2qkJrprWzGtyQ1AKC2OEZW+YhRjgs2PiwmZNTRRTcc2fq7rGSQNNkSmHNG/kCSXMk4LBm1
6ZLSpuH42XWhAj0Xb1yrM6duiHuIcIXNZkmsOecjE9xLp6hK6DYakPKVGILe9ZZK+12BdZwpYhx7
ODRK9ZAi/TwozWqeQAV6ZYTANSmaR9xodDMMuMSIetEiT9XOJyTqPR6r1R1gz2tLWNfpJjA0j/hr
98j/fsD349gr5hAdxR/kD2LPrs4KbGQ6h2Wm3oRmXz1alXIZRgbsmqO8wkemUGLPv58HepAUDi+M
6x6aIOzwoV/9rkBKZjUQQk2Oy04x/R6NPAsY/nMRL0VtFIKA9rM2rk8Y1Opd1daInfV3+IyZtxAO
ts9nxGWTO/1Imu5eWeUPXQNwrAnjV8euQS+71HOb5azV82NpNqhlUnb7zsBR4A7vw0KTGQmfvhxx
WG/+Ik7+CRbRy+KOhc9izjeBxBglLRc9PFLABk9aklIC6nKvsWpQVHmqW05BjJs7+IQPa7JeYsxT
SNKK3i8hyVasUU6FcD4jxp7W1iUujcncidGDFaVXY+bES2YuodSxd1kMLnvhbjMu7lOutZqfK/LQ
A1NeCsfes9Wk8kFpyFAFTxXnHrIppdHU45SQ7KS1xOjOrux3q3B1z6r0rTRvThYccoSW9egRbQgF
d5ondit5tpMu0XrNMD1lw5vYEr5zzHWHWNS/Z+F0vjKkp9iRxzVv9ZvR7lcMlD5rZXCZCUFOC6Mk
XqrSQcEpno3BMdHgpcfMkOWuzehnh/ieZcbIrYQCH+YfslqzO5dZ8aW4DvnK8dZbaknOeQnjPG4D
VMWf3XjChlzsdmrEgZxP+nwoZ5NE1/Zz0adXBJzDeZv3pqyxI6jSYT/25Poh5wB53fsE8XC7wFG5
k4v+BrL4UOjxROAbPY7VM8QAUdEG271m/t4KKgQVu4nIw0LVLyCV6dinzNNL8ifIk16pF1kF6O18
UBLzqzXdB2aiD0UGRLIztYOsssDRB1ZJeD/QJyt/3e3/06apa/qrJSn3T/9/tu/8X6jDfwUf/t//
TdaqDSHw/7JWDW3af1Tp73+xV23/0197lWKAIqRIUtUNYYf+YrM9//VXbVYpeBfwpuxvTBO2p/+y
WOn2f2B+Ui1XVYEKYfrBOt79xRRqxn+w+jJB/lmOi02aL/1/mK3+zXWNMAN2CfYKU91oiRRz/+aK
jw0CKW2mjmgoBSu9wnxohfFY6uWl01mI9vnA+FSyezeUqP0AXPoVZ1p8LNUUA66csu6scO4QYZq4
KBdXnIYM4RY7+qGPlv5sNvYtWa383lnAA9sxTE6j3fysTG0iPYT7t8vKIeI6mtZrZkIpbU29CeUQ
1sTa/Ww2CogzRYYHt9EJVaYUGwnkw3JL1krmXTWSptmBfPj7bv8XGud/t6Cxcf9XeAXPiwUMRNMg
ibowUPBd/ZvnSlfwoZXJzaqae/bUXzrmj9wykMwow/NMU8AEmAvclNhccQljDG2yg+mMd4OYUn/e
MPeRpp9NwQm69gXTubh9ixvGsnaOPtYZny2wwyiUtV+1Y51yLLloyLD8O9OXYZF1p2evEr8eaQZU
RVk3Byp7q5sedQ/4hoz7pOQpwIYKsgd37RWBMnFaNQR4diXMrjWVkJbMhEVlz+hAZvo5EtSnna0w
Bcye7E6o12Sezhrjtd2aRCqVvsHCpTr2GFWvqxodkBkW5ylCRs+ModtlGlOk2ByTYG04sIT9ahNu
69dz+hlNlu070Yz/m8CWKcVzM+YfSHtfZpkwDr8fMsIby7i5Llb/wrjB8KuETocVjWdXma/GrLI6
Nkks3L5Wy2Ez2jzCI3kYWY3QVbSOPw72uOuzhuGGU5yshMCnZhnovqgDKpvv0o27rYTUs4ZzYxuR
9GI6aimzUltb9J0+TTcTxSgJDdp8qkbUbggE+pTkKCkK3Yfwn+/IERz2eoWWaWptMNtruu4R1f8p
hnQ9OktCRpZDjLAZzUHHimjfOFF5yBcMtIxJqnbAaZEV813vOjjCF6SeOvMU6t8rjear1qmFn42T
fhz0jlkqeZy5Su0NrxNtNXapNitCHCiu76gr6PZp/cyz+FitaRi7qPNqbcX0pS7xfqQaQmY3TEwT
27XBTlcEImliALcbeM2w6dYboiWpfmIigKzoSkwpqe3zjbVhd2DbYuzikd+3WJrsSCbroM6056rL
TD1dP9vJeYTPdLTIn99LC7HELEqUreOhJZMoWGfWm70hAL4t/mLkgZkKZLAzSvIcwMax0/RnfWxj
L1UJO8Na+k6UT3JUREWEOcIvqz6jl2GlvYkDBRV6WMYW5g0jujlj3B65keK8iINM015KBUcTBlGG
cAlPJ069xl9tt9wbpJEckPT1OytjYQ4ro9maWOp+MUaM6XL03ys8e12QPt8s+gUtafwMewJHwlL6
SQbVb4ySXy6TR5Hf6klX35a8sSETl38YVPR+RxwtSQaEgdpmhTh7sNkLp+8DEpIgTtQ2IMPA8aTI
tJ0t+98kdqHsLTP7jpvUwdIhm8cMEq5MR5Clp+Vw7jK6FBYbujCqe1QEH62Q40cOgQlZk2Lcsvxm
y7oLVzc5T8UyHMt2iml84zCmx0IZrrH+6Nuw662g1duHPnWPOgmYgTVkxaFDTeINGGdPsV4u1yxH
Y70JfnoGR34/RmD4auVxzJ3z4NKZbP4al63fGT3Lk66TSRkN93Hi4DQpsSguykC4RMN3bATFmbRf
FrUJp4VRCYqiymtIYeFeoJAFkvPvADzdZy2Ti8LY3tSJfqBBeKhT861zKuNJazlZDLQP82b9p5Pf
/vmc2TByy7V3TuMcgbMv3RdJLAcKC/Mik44RKfnmd3oZP7MUu4tU4IJGbIZdVU3IJuFxUEEjqpke
ZanCzVDzs8SEqPaF7TcY83Gjdpuhj5lGk50sgd1KJUiwJ+sb08OC5ESkDFxnfzA6m6k1dhej9Zig
/Bkm7piFnhCG6IptIXXXmeoBVejd3FniRAg2NQGWG1HyQ7gx6x0kMtpaa/6g4QPrjPaN8LiJMYMS
uDkGGgpmSlma2DRhyW9M77Ju04OqtV4EJdCLG82XhtAAqyB+LRSdGMiZzcmKV6D9lZXTnSR25JRI
LGtohNj+aexs1PkQS+c1UaVy5IB/IO/4kCnth93PmufyaXqDefWm/K0xZBKuxcaGsLszK0uiDcg1
9PvoS1eIz6PTQSyX6oTsgNJeZJiK99pFPKGhFELKMSKsKLEOr411czPia9p4VI5iLH+xyrhDwPRn
4RRlYGeQ0bVb4wbtB5Lj3RSl+Q85DsuBfRrnmCvIvbeHm2kqOt2t44ls6W5pV2gHJyquCJm588ku
rOTahVnDCiST7WnAbBPqM3FQTFsJDWC6Og/YY8l592enVc5DJTDgoepY8C6RJ2P4fZ8t0FW0Ppij
9l4Zy+mEnOCgZs18nPWp9eAnSLbJS+LR3M/sBlvGGRiqAUMsLECbD9OwqgPGPfvYcTLC691N2zwO
AW0Z6uV6yIRq+eZaPa2Mi2yJM9qe/ujrouAH3CGW3m6kBf2/kmh4TUw11Bhbl5A1iuw4yPpA1I51
Eun7wiWBOrwk20GL391lTtgWWXgP1dkK2MY+6Yq5FTtpUCOCDGMk84eyIMZh6pdPnVxl6gEeItvQ
bmyDfXLpmMTP1eprSM5udeo6lw6OecbFh8k9VTp9h70kqAEr7+QWsaO4en0wDcR73ajnZ71tfpei
dRDajM9VVCVvSTxepDKc7NGc/sSjPBYt3WsibDwcYsjDSShfyYyYCxOASDHXorVFNBvbvg2iBHG4
Xt70uq1uNXLRvUQwtF9nIz+buL9ZWOELwHvggVsTJyfbUhIKpwrZ/pGEEps5g5SKcCX43SD77Y29
r9o/UT/woijiiYGNyYIq7ACYhPTTdVj2+Wu5NAhgtk/V2MlOaXteaqZuUiRXaYrAxVTGz67Pa7h+
FQxHznPmLH7bI8BOt3/x+2EE8hhK9EyqOw7HFeY10pDtq/P2BSc9Do1hnL4/UPPyqTDi34RoMG2K
NE8W8crav17DvI6d7a5ASz6JVyS7MhDb7/f93b//pA7aW9VF2GPFYTUfWAwQ9uMwN0P18JYo5iEZ
7MgvbEaSSo7RDzEvP+H28PcHaWJOFXt+qRzzNdfn2uvU6UGwCKmPadZnx3Y1r8ze8rH2uOvUe6M1
q+NQZSd10l8I0OiDXpE84dvDVA6ISVKxSRrsnUHAo6VEJKY0Ygy/H7pGPMfQP/HMautJVi8VwOrw
+yFyF3xRgtDkxEHjUlVNaK8RT+G4cCEIO0l9yAAdoYAx8lraebvVdlXRI0Ap4to3cCsGSmVev58U
bcBAtJ+WtQoL1xX+Iq23f740/3wGvz+n56PptS1LycQ2cZMJrA68RHFiMUCe2EGhF12M3WjUfBx3
t3ZoWk+mFrwCxlOxTuA1Etjj99PZlyBn9NJU9hYTIdX/frZ1c+EbEWLgfX+IRpnjVtTnpc8pOL5/
e0DKbxAqXH+Zkn88IZouENm21e+kY3mIc+13ac0vSzxC+tJmO3SGjiEqzvy9XTJi3X2/AmXTMp4e
8NZPhnpyeSuJLg9jzW3/PhSy7P7+STf6C03is+u2D7qq5XvNHptQ34yEsXiPestE/sJQ1yZuqUts
0DPbQ1avxGulVDffH+lZG5bwiKkHvh8LVeOnK9OLwn4l4t3HZcRwxh5i9UB9d2lqAC2twb6aa1bZ
29ymwu+HqG1cjwuc89x8UA8KVtQCwU3CfVw0NWumZWFdN7XhIAEQfv9p3r7aaQqDymjpd/qc9+fU
6n5mPbUfEvMhhJVkFNhn6TFkXxy/7wbfr/jfC4f7QsTybU+Be222I0PrjWeb5SZPWn3+/serX2PN
5hGo2ps+Lc8GOoNbwW7y0Dos8qw4TryOw9kDFiVuSwwMdsfaqb+h6kmTiWlLhLi93L74/SCGRWAR
ig5SI7uwKEnZ6qsWUhQ28KXWb98PebL+409N6i+jVv39dFTEkzeLpfU4yPRbopDjZ8X1tP/+0F3d
G7QoVImlmG6J1U23osjfFXUwj2gZ6aG+v+BmunE1i8s//9b3X9XWZL5liaUddIVy7J9fdQY4CK1a
tBTlHVlF5FIH2D644/T5V2Hkzb0Zr/Xj6hQP35+WmHQPZm8wcN3+ltpYL4wf5YOR1OUDGNLX70+3
Sb0E9WTVBzQvBWqPzGsCqdTVpUXueZlctbnYfdT8tw+/P4fU6h9fpWL6ErohSMDkf/j+u99/49/+
/+/PqYv7NWuVFthmdIocMAcJjjMG1qrXuP2J0Z1zRJtRHKze+ABUbFywjkg1YaDHeM9dlZM+ZJdM
kBBvOwV6lO2n4LxKCbNaSxKLGg318cvYo2UsWoF0RJEx+gPnLqIQLnoiKhFHzgq2jLSMP9LeuMfW
zbFapuQdLI9LZxrIYCMZ9jOa6Ex5Fmmd+Dpd6poPkS9TJczSFs+R6ccofE9mP9R+E7EiVbOYpPKU
hVWdR4+EWrMPzTLisTRe438+AEd6QYWtHrQMXz2WU7APs69F5aMzAUwgR4/pQ2PEcFccdGe62Mar
JmLS/ouAw+YA0OZuzNGT06cEZXkv54ouYhuEz5zZDC2vuoopa5rudUAp5I4jsvdtHQeAIX73bARL
w3wfioXQuza0Ficme8sg8Cm54KfOQ6oWT5cM8JeZOmVJmBz18+qeohrR1krfn2Txj5jp8o7UcL3q
G08zGXKng3uMMuOjWFbWTkStkfaXTD4mUKwdXwwcGMbGqJthxPgNbx3oP/IMi3K4tNsDT30S2sZM
VjTxkLZL8kViR0cwDfKUOatOHFLzBEO+8c2cfhjmSnXB/V1esnGpLrHSeUkUL6GkuqRTwFLeGe64
a2wsibV7MjISZ3Q73/dSzY7diIMsMcQlB1lArUOOJIb9PUHJDwlgrSPLYcQAXd57dZZAytkeUGyk
Fyb83x8ALjvma2yAtZkfxWSuBDBif9Xw9zMc5o2x1mYctsiJp0l/qnS2u3kytGxXLHlZS/LsI4PB
dGnv+SnTs87JgSHwSa4MjzO0jfuaITteYff095IZ8uaslr8qTflFKGXjtxAFVVbkJ82K8P9b0O0r
fjZ6glAs2UInMDMoIgpymk0Rpts/jfamvcjtN3FQyzP4sje7zz18nh/bf3m3xEdwhjfkYh0y/glm
ioXfZGzcJ6b6u+8P2u15Xav2tzFflxRpZtlFEC/Xzr6sNfr71UJ/38791S5EWCm0aTb1/cXqZX4h
CTf2/36XwcL8QhVqJ4XGdCb3lYLyBD8CvMZKqzz8CHBW4kDlQt9NEN/9qjH03aoz2dC2BzXqvKGe
69Dc7kq50nR+ESlIDNOK6n3cM1YCn6ytQHDilLkispwROhwTP3SDyNF2pbZ8mXF86GpCqxvApOzx
s7Ng83+JK10PrYxnJ31YI8akawXUBk6f3FEtMnQROTuzjrBEYfnV9jyr0/LpWHawDph4rYikoRbf
mjqMf1ySxVDWnFGhxKHUJsJ9x2enJFOYt6ObVU8mapVdBmLP/0/KzrRHTqXdsr8IiXn4mvNc8+Qv
yC7bjMFMEPDre0G5b7Ve3dvqPtJBQKYrs7JIIuJ59l67jOt0baX682RRfAGgugmyHv8QM0BWHfp2
0gdET0F7UfNGb+NsP5nJa+Y6D26ec/eIfNojprHP5jsPoCB6IFawabvkCRiejvkVbYmlvcXzgkKr
syczcu+Y72wNEf9uByCHkTb9Cl/NTt/IxkRLWmZMEcpqg9Uk4yOsCtREB6Me1KHs/Q8ttO5a2wZV
aHdiTTD5S6Uqd08gdXBhLRVc+i4Lv/Yif4o22liH6+UBFHz1OirIPKzGT6ML5OV7g15tgI8x/Ts3
zTPlwtKO38+gvHE24wShIfF6+yjx32wCc1D9jO16+GGrrttapJ6vkFnSkeveBGTLFZMkZHpNuJW1
RR0EAhaR2wmCi97eJ3b6ii6OpaWeg2J0GipQY0oB0volyBnb4qS/4dd7N2VcH0z6fZOBXbGvyMTN
RIjUK4JE1djONrA67MAwAcFRWjOHaCN7CESNjOp1hflg77jJfWhm8AAiEwRgSJ/R7PqVdPv8XMiG
Im/kJhlQSEwF4/xBGNMwXDycwCRnAW9AwrZKpfbkkrZuC3eAtZeqi+OL/pQVYovR59zEobuJuCcN
DSJ/q2obuEprR9cYIJvyoHLrR5v0EEVhn5SSBiQCWIfkUdLXV+EER8dAybNDoaef+J+fhFIGhCAV
tyHOD1YVPdnejB+o8K0z0Au/7U6Ct2NmqFVdvejXrV6e4xKdW2FPr3hctoq0iJMbFdGuCUEVAWLt
KBsWf42ssXYumLMLEAvqf47eUtwBw9KCq9gud2cvT/WNrZLfws73oiq6S5jr7UW0Gepnd9bccWfX
e3Vn2522bS1Wano4UNieZQzwGgYulKMtOneTVwYjUHAAULeiiWszbS2hCtWDN7MNHfyZRsL8j4pB
p0h45b1dUMjTybW9PxHDuZF1T3Bo+GNRi93WKMpWQfQDXCJidlj7DaliB9Hpxzi21AWhkYBHGrG7
HGeCWYoRcC04aXEW/hwiSXk8GNEGLoOXwVzuNGIgSUb9B2wRdKwDJKIw1FDGGMnPoscH0DDwDkY8
bc3571H0+ZMw6K4EHXVyG24X2FW5FdKJLo6XxBfTMTAk2Ih5W0ldpk6PSrY7u6VGNWvloU3xoVsB
3/YCCPRVa3EJail/EopMPfYQ5W7dCe0suZnHzsc50yaptjbmSZU5jqfeJYO0k3yT3aL/KXOp7aoQ
y25KVW/dQ/q8LL+/IuQRzyn0z8ZPfoy0wVgdxjfVM0+pPNAepq4eWbkdCBiODq1DhlzW/42tDiyD
W+L096fxIi3uZjLX8E1F3nOiU5rAaLwfBjSBRe8BoHLlwU3cK85jfVX1/CkHwEHArKbVaHbxtkNZ
w/WgoeFo8OdnXYpvQjRbInTOrE7uMwScaz0hkwKKzobQby6DGrMkyySUQYA9/InJi6R6agfZY9KZ
0yFEh4cv8LmKAbZVurOZRueS2So4IOmj+Bf+Rg8ksNeFJ9yfiGXbeoPIC+UXxP2YNVJQ6+HamQec
PtXfY68XB6ijD3Gf6Nir8mHdQK7IJyciR5vbpWigW6hI7GNRf85Do+P+MPlmUC0xuTN018yu9xqX
BiVrc9geRRi+mJUCyxfKM34rG6Yqo8zOhnfI/Ah6Gp9RgDvWIseEGIUmyD68chbDa0zIQX4gHWmj
jac77QZHYr6hUbepjJpgS2/AykY6t6kp91R2FBUcKlKn3K/IDh/uxl41e63FZ2SgoajopW5c/2w5
LHnc+WNsKnh8mvVL1vHPwJq7fh0dDxkkj/qYmQcjbdJrN7GU4Or6LOr0XSfqYVsDRhw8BC1DHJ/w
fH3UlGb4Zk8XM0Mfy9+IDGvKYXxw5ALgpFfhdIbxwKAXmX8GOgzwcMkCI+X5bPro91pKOrDbpk/b
aomdHIZxN7rV3+WqHQc93AY9MjqdF790eLFRHFTRiajz6BjP880h9OghzJvl0CsisauYzxAwyDkJ
i2ufmvFLolkhnEJ0XpPQ+dtYmn8eAfOdc481pxecl1s8jVNjG1dMLr5u+/OY+DX/X8a9r93lIRWL
Q6ZXw3H5d2jpWCN8jY3zUNEHc/8kyPFHos9BJjgPIgD64k1EoCttM02dw5SvgRjhDiAkh2LbqWAf
Bjh2v8sx37Ws/zj3vVZfnvL96H8UcP7H5y0PfC/7v3/Af5z7/vHLT16e9/9/7v/11b5//Per/Xfn
/u/vYPkX/+MHodzRhXxegAWXzZ62UEqGOCwLrdFf+4aaYuGqcpsJeppZerMarT7BpWtOzVxjEYb5
gcOWmSZdGXI7Efs9poCJrxqlxye7zO61iuxfzC7mtqPGcugmM3xB07tFd6yVlfpQfgRtVTZiF9eO
fp7hsWsrDK8ZrJjHoc2uWVsxTfWmlK6w6324OcBDdPPWOXVos1FHPMbuONAnEc06npCgxnbFDRJj
KZpZfR3P/4jC2TqxmuItJZD11JuavVF96H5ouv+a6nX1SERDeLV08GTLeTEOAYrNbDpYdvAUBNga
vab2Tsy4CCZqug8C3lv4GC1rbu2xUPHboPnNY2BQXKJb+ZrZFeNcg3Oixp/17iJfXTtgCS6+nhmv
YYt4PmFUz9r6HddMsG2nCr1rrFNU6bR3Tdlrg9zlV9NULaO9Vq2X8yO/7BojLwHqUzm++tSz7fn5
/iC5F7t+SkgDKbQdmFzQ1P6LSrMCOXI+3AZH6augUM3jWEePUxrE29Ej8rS3VUtWdhZ8+BIpD56P
N5UE7rFte9ycercBBWE/MxTjGpFNc8n0nJm5kT8W4Wb5zfQCqlw82e3X4YSYtsnGh3Hy7/wp1Pdt
oB07Jx1v7eg9Ob3aZib9kiYmAF1aWQBmJPfXlUF8l0S7uA1mGW0/aCh/28fZWPTYl2Nzb9b+Z0YA
5vuYttq2ET5+AllQsx7qEz0z62noQveGZgFHXjlNVJjTdlPJP33HB1a5dnxKgrE46E2TIj53aeDR
ZxNdcyAgHi9id3YAvmKmoPebagmIkVgmHwXKZep2+oi3yrunZ3XwHDN5T7H9dEFBB4Upxp63+EP5
HtMxmYp3y85/xp5b3QP66J78wDnWfTXt3Ax1fIU+AJMk3d7EG5xDOPXmEYikz8qwothRHsY0YXVn
FSWszsS6RNDd155dBpgoseJ4MTHcZWvrmOMflo8e0pZ/zKeWKPm0899lzeAnaXPdZO7oT5LfanSy
gd8OrZfSXeY+lPq3dZx86DV19zJE/ylS+WGNdIWVrcW3UQ75cR6Z1p3n/qFBvkfbqZ9wo3vv0AO8
wX7XutQ56TZluOXs6CceGnLcH0nb1dgZJus1DT4cKxTvBgiGs24ptV4OJ7fNN8pRao8m8uB7VPOg
f26quvGffVckdyRlZChIOD/4Vb/jgpkJeQjqwp7vphLyl6rL5L6JA/fJaaIDE+v0fSqEeVQdHfBZ
N3EMXHPYOAVIGZfa1RY7L5jhqXDfaliiQ66XLxbJu3dG6v5O9Uq+saLqxaDPSyJ6bJTX3nSP3yjN
SuOyHGbD86i38pU4rXaTs47aBBFDKdMpyI+gBi8Eo5UHtzGiLV/v9K3jP+bSdnYEASHvKfE/6QVt
CJ2AhNsUOclbJ//YnodaL0vSS9ATTK2l1t/lxaqKbIZkbu4jlA+oomj2GzUI7s7SNi/WqOy3LH21
47B97dQgzkmqoCQx+Ux1vrhkmzf7gn7VbgAU+lYRkkqdpbFAIHEYlT99c1gR6yye/QTgb2P7f2Hl
G28Yt529QbrsdjksEequR9v6mRCZtoM8ob9lyBwahay1G7roUoS1deeV+qcPkf4NJc201z1Mf5ak
iqcn3lvk09hIgJde8dC4b7rcQqcRb7iPwytw8BZOScSqKov9cxpR3nUy090tH0Bqoo1E5lncmkZn
wS+PI6nblF9sDTdfT4pPzjctNLRDHZQs70arPTVYdHdTbb6WsbJOlkdRScN8fZIxnCKNeBEcM40O
D6YNdDq9M+62yQ7olYsT8Q40Q9SsT+iyMtwDMdmliOGYCeYeNbCv/eXx5fnL3n93OM4/7T+eIvDI
/vvh//Hvlmf/Hw+LiE+ORLZ9WM8NcZ1GybIHHZVC77yR/7UH8yPW18vJqB4aWhaZQ21cl/fa/GuE
M7IU2guvzHr1Gkhau6zyS+SibDKft7nsLeeC2g+wWDEYuXM7s6Gec0Jd4W00gy5NPDeCQk1noKeY
cCBQHGKFwSyeO3hzWjYUf/7tJSp7b6zJ2ybzgy6IsVM3d308xUIesF2+HpK+PuHcszcRk9TVOB/m
9CghdeHu/z5M2kychnu3cuWOBKSHqvDMk54g+cU2at/5sfB2JviSk08aN4MSy3k3msaTVdacU0G/
D8LwgtZREMvUVlDDeA17AtqYEXa1vOL3y34fLm+P1XhBk/y4vP/GrnhfHkDx1bLb1KRIscTByJLG
9cmZu1/fm+VcK3O16yYF524mbabi6EvfPjqtohu4vJHB9Lc5AuPD9y/cQxrwSyhN5tJUmzeeXggk
3j2OsKiZAOrMHc5AwokHGHQY546jO/c7l7187s/qlIO4+VNLH5dGmIyvCQ5U7DJoHJbNKFw6iymS
JZa5OqaZ2Ytq1joIbhze4uB0pXXoW/y/QonT6DjitOx9b7QkFCfG3tciwc27XGkxGNMTfFiiaoyq
MjYRq32QCl0J2ohvqmyBgi+b7r/2ysDTjsA9QkaODJcELxb3Pdz0sQeFm3aEVy4/2l2+m9+v0hu0
OK0o+7lcxMummAKN2tl8US8bH713BQT1iAGGT2i+pgNHN0G9SBJBcLv8u6i1IcSMIu8rR/R0Dkeu
c2r+/zbo7ctjI1IWZ3NbsMJF6kxh97XnaTZdQje+lLGnH30nDy2iVXSX5WWiQceQGI5psyINKGpl
aJscms6xpcxLe7r7+jk+c8SvveUcdX8UgMvJ/3iOP7+0qqjtGgzXmwBC42nZwFb/t7cc+i2AbqVY
iZfYWk9GS1O4NO3+395yzk9h2dhw97ysxXu23GZaVQPQ/2vlOQisVnjuia6zi3iEjs7QmocpdutG
7YgGouAGHOxU5ckBg5V/Dt2GmePYvBVJCGEgADHKvCPYjYG4HzGTXr43SO0x+ZIOu4uC3jiLkI5J
0JZbw8miszLNCM5o+1AakY1SsK0uusCfn5aasRFkvHTyvGyqygwrWo3lO9Hc/q4QmnsmIcU7T67y
vvaWQ5Rt+taf3x3hLdRdtPRszM9Icg/O5bxZ9pYHrSS/1sRx7ltyi1moJlsqZQYAoWgrwImrHLro
HywN9b6YdAvKUX6fdNHvoRvEHj5ojmE0HQ4aXdPNJGJIh2WXXZxED8FMtnThJL6+cQxG3spvJS3j
QmfFPyayd/aZjLR7jAs+35S13TKHVVWqbe3mIQBZ8isyQLYPYzOcWYo1D5ODecwxBpqSyF8PaYsK
t5RJdh1qP9rBXvV39Xh2h7rBGDGJjUpU82QL8bvQjeRCIU4iUcN+2VGKuktsUOCRp/zdcrhsRnjR
U0cYRVugVWm6tDmEhZR3y8YotemGhBQVNUPoRKBUaePpxJUMxZ6651qPR4ySgUlFgtkNhAXDqzdB
X770Yzwc/LC4syjpH9zZnQY1fVSUsFW1jesgu2jV/97UtsgvhtZ+IsKmgDqf10MouGYVb76fSjkG
0EwkwP9zX7toc8V12Wvx4e6hOb7BWWgvdquekCQPe4clHqJDNvjAvLOlmMd4DXXjcQIMJgyDnmuj
uy0+FjyiWEuSjT624vJ1MkSFdDYxVs41y3yuXlLztdYZLbU1rmogF/Q5k5qOovDuoiCIjvWMIW3a
jyBH8Uad5WTORRWvNf2zHeNorAh02PYT+Kspbo6jRDNFHTDJJV+zkAhqej9GfMHzEF+Szvjddoa/
QTV8yOfOhdQp1sVGh5bAQNyUltGPMqs/nKa3Ll+bPKHJQbcDxXaI+EVoHs4+Fay6ue4zj7oXLCYP
iqm57ueMmFmgvjZ9sXMMLz25PbU1C+n9irVbeYKQjhGPkqtultZa9L12MuyBQFzXPwEH6782epdE
BhYYvaDMD4jU0boPdHR8vnNOCN1j5mnzHiAfAiDAXS0TC7uxkfpSlYIgy61X07kJf884lnODWfnr
wuqI6JwnFVoNYuN72rEcpmbZb4PM+SwWScky5fja9ZqigXuaoSBhGA96G77GMqzTiUVNFN/jmP43
iEcZw/kyfi97yya2zbWTNdOBkRgFK56Kj8bhFhsU/vPyY+x5iqOM7t7rHbWLof4Y2+VfChsMmc03
hWKtYQK/mecJy9COgxuj4yQIi2ZooKCJXKKKcZ8ph1Z0jubVANS4RmNJeztrzjm84RNBZ7AM3fIH
eIhuG3ntnzFI1CmdH1v2im6gfZNMe2TQDKj6PHB/7bY4IA5OY28mS+EZWIbvcjAECu956AXTjlPf
OX4PscE8g1yG9OXcUPQH1GID3txUcMnPjy7zRpozP2I8j0h9mVQiOGNBhCUpQjCXKpPkKPgretri
z1gG4mVeaSLyX3c9jCY+GrgYUe0im5o3y/hhzqO7000/TdXwcc0bkNlMsObBJavdbBNCikJqkWPJ
tOJjN0t75LxJiln+s8x6mMG4x8Q9LPMdfZ4HAQ5vT8vecm45NEDoVVo1HMzQjUm1kN1jGzfdrmi6
jia/CaFh2bUISl5JBYXRoE+FWZERcH5KbjGUL3vLuVoY/RqvfsmlygPLpu1m9sS8WQ610KdAPaLf
AjlUw8nHJIekz9ugSJp2oGbulunL98Qcm5WZJdklN8zHIsD/GvdxdW9UJAfRTaEKYBKFxOouilJ5
cyfrfQiUcTYlmDKwibdW8x97mu5ru289YjJm0IVbePomNAMoIdr4XPkStIAVfhBXfoxT7jwDrbJj
6ytaZVHn05SK8+uyAWx88ey6WVHPA5Qb1dZ9VTUU/lhyxLNoTswaw2VPD3g5ghRM+oStfRtqtFt+
iw4E50xK42E4TJb9TvAw31krkQe/FvEVZfXbGHj5oe2n8pLqYIlZX775qDX6KdgO4XAJ07oEwdX4
pwxh6cqypYK+VQ/0y8eDhmibeazj3SIFvorUIKCIxlAgiv1buMNBJlSf0VPH96TqZWuUK8EpY7Bc
DUa41X3tXbB4P/hpjXtTBz2A/DO5gzuZPZZ2BgaYWyyCMBMuwfhE5DkkCJKq6w1yVP/SaNm/jWmJ
H7ZbbiPabiuVAF6K9Ylaez8+ZIwyLcLqt540VbqhtLWCwnxuhNO8N2OlYaAMAH/aQ7PWW43yZT+E
4z5Rg3xSbfCTgIj+shxlcJb3naDX5kfR2s0m791sA9CchmefrDr33tdcjMODGQzuRtcwXqcJt74K
n6Q53Puthzw4H4kOCLXXosL7HWmhd1kOMSPszTTwHrnQ0udUwG2zBu3Vbue4JLCklW+b+9rsin3S
j+qhC2gEya461L4HXZB75zqyff+KB9t4ACj5C9fgj0gX3RNZIgiCM0++OE4M3CHSvGveu8Gx1B+Z
blZ3X9YuHKNiXbqVuvJzHiY8RyzlknUhp6AinMhBqzAahzQP03MOtv8yFt2ti5PHfJ5rZ/mczmfr
Ctimru68nEbtUCXjj1Q36a+P02tGyOHBGVT9mgf5RcSGeMAiVr9GXYMdyeyflZ8cocH116Kaol0Z
c68qtc68N+zEvDf7Lr2Mo34ttefGsKlYu3m6dQxlnJIswxlSOdN2zJ8ZEq0XiRaL2ZGL1xckx67C
jXquyYU6B1wxu6yf41mL11rBxppkH7zyXh2zMe7HwT86daNdlw0RFazVFH2zsANGKkxYFQ7ZsX7t
hwhZe9wZfo72nLvwo4ziR1TY4WZSjb/Gc2PfbBiHPsWjYw3dfINcEm594dHfrES3CSsZsGaRzQPN
RBZB5jWhtyZa+ZhJDO/09cpboqvhCCPFgNUUW/0Bv5539VnSXMfnMi+fI7epn6bayHbKb8XZ0WpB
dxRFuqhKsJ9p/iswT0k6CfIgKmTWeOFv7eC7FyJY5KYzu+E5yeIn30fE5tkUpQMVwe5ynmWgj7fl
iCEU5ZINCGg57ESRbNoe9bbViScK7hU6ti68mNDfE2vc94jJ1rYcjb2UDt4V65aaZvn4dXlNuJdA
EACD1GvfOeP57pjdP0g3BziLC+OqxvuMUuE1t4PoaxNM0R8XsigIIWgUibaSxJYcwwrub5NDOc09
bV/EKB4Lw49/GW30NrjFY2h1+os9uk9+kjZPvttqZ5s62Ib2KEYMpPTNOBQbS+/HNVBMR63ygBGl
JQWAhcf4CgSse5Cjj+x+UDcvo6mvhZH/PniJsZmgLqNLZ1br8le3epAfcJj2eqYFTx5e+S7u1IsJ
oe3FwdjBTPmlLCL1IuXW93rxrKd3lZDmkeenl4IA5H1fjMmd6Y7FWoTxPsl97WHZpBMLHApy/ejc
O6MxvHiZu+n6dnh020S9GEVxoD3SPyyPiQysaD/0Z60YzzKvkrtoDOFaK5fOiAc8YTmMnOnfA0KL
bYoX+nU5TyUYv0c/R3aMlrgum8aLtFnINX9bmrmgbeBWYjIfpjStgwLGgGpe0HN0T/a86SbGm9ib
sFgNXvtUdspB2iDflyPKeOZ2VEg4Y7ufnHXggqpPQ9cFXIrw6+jTfe9ti3PtiOsmU1dvLIdyY8/N
b9sepotyJ/6GwYGMwAGK9QSWcNktRTeclz3dc+XZGMy/VoGKJyasuKLyUyGKm1Lv2JYwZecj+hjV
edmLHYXv39UBR6Y9IojRb8frHFZzVY31mqdxd2A9NV6jUv3uOqs8jig37l3wdZuyg2KxHE4CllUs
S/Nkh8nbcio33CJc4X06uKnQLpReOVz+mZLDv39mulJtDDzvO4JXG5YHBLVEVtc9EQIe3chRuwtN
jpZT9uyH9BBLnpdzBl/BI1dQtF4eXc6hFmUuFcr7aYy7p8lkhhAXHRWG+YdIylj3mWlvlwdlEr1G
hFHcEjtGI8YSXTj+VbcD76mFt7RpPU3bTZFlH4MewISP1Pts1ZSslqeUDWTqjg765MvhYTlVAd5m
wAvLQxDX/pOZo1ltI5fytL/y3TS40nmo0RjM7CRALUQ8gMOzjXw4Yh+UNODxV0hlAaxJxnWQkWWs
ck3cKxxMuzhpsNQpjGnAT70jDX3zhYjaFS7raWfp8NPIjfVvXjr4N9b8LKlLIbemwHYYecW5DEGS
Kc+KbyGhzw0WJcUCRsJ+CBwMHvgmLNZfhRLmtrLG315Y1nx3Mmrfp+SvTOWqthjH3nPDoNaZEoVn
tMVr6lkPjhrfO6PwV4VEAt9hqenzPymT9LUzTY8BYXubyUkfcQHa+XhmLqjhboGXAyszSO0UGhgC
w6FBujjyWZbx9Oya+U2GKFdDgZbI0hBMeXqD3MuGhxg9inT6RKLozNRAcwNPJfNeh7q21zlKwAlc
xaqyfzvC3FUC7bve98lTRlheO+GjKLg4p8L7BNo+HcicrSBOq09bEUqLKqXdjHm59wdH3lkTVtmh
wyia0IkN0RAiFTuPg9FTCnTLTVep3yAVGavNPNxVNpZQjbnNyhvyHhtiBpHJtin148PTWK9z1+3P
RAbMotmSPBMfN56obhLVILpRofZkEJB84P82Cg/sig3zIJDTQ2biZ26BPyrLghvhFmR7929WQXFE
1ECjakhHbnzU2jBZZzKFCTUNV3prnyOkliLQvENEmhlgl6dsdMhva5w7gK8UsacDVbwQUZ39MlgV
KvKawKly+IxT80lq0txUUU5bKZhv2wWNc0JwWfAhLU8cbCM1wt7wzZFOinfPOlcTehecOiQATQfZ
FL+0LqmOKJvKDdEXq54PG8IYaVnnOCKzjBXGXjjqaAdDs3MtLTm0qeUQdDxrLrBedOPfkpDiufNm
DKK+Q832U3kzydcwPievTi5WyAwIzjRgTmnd7M65K0PselTlG9Zztr9qNE9uKrPcKagYfYUvOxrb
v4kk/sCKyngfFs45g0OGQTDl9ki3AczmznVxRSa6V21r07xzhlasseEUeGWekzyo9nCRfqrEo8zm
uMM6Q4SShaV364W4FeTbw+y3H5XPSlnF8Z0outfBg7aH59E+K/Db2MaIsM4liIAqfUDRgt7yTvKr
7suchLjI30vfwA3G1bCYQWTUrsfCCljvw4TLrX3RZldcOf2qaVMmHpX/PNDqXgHPjQ690z5Urv6c
liQrzxnEfkqy+kAJO9Vvg5XvFTkx/BXTNezeX2HN8jHVjXKTlsNjOtRXt3FjArl9edJmTK7EKAyB
69PxbJzaNZok/v6mEqsBReiGjuYtb6J3ATrgaMFPoWcfnLVcxZSGJAXLFtCRk2HA97axQz5gMqV8
7Qp+A1CosRYjIPezN1y/7Q6kDoCy4mApMl10S9sGFcuE3l+HKo+eCEJ5SSeSFtyc6bd5p7f0anuH
SCyvowik0gG/U1voG8zmezzFh8GBzmUozFC1hoSZG+StMv/KqrIeItucVmaVA+V2aJgY3avvQXgl
445vcdr7m54JrtdokGur8TRiE9zU0UdSDHNIDEVlPK2gr3WFwKHzEUpRnlpn8TvswLU9PfvZ1ne4
9Jl8QKgx/pAy+iMq/U8NYRu1l/SlGbAetlg0vBw9wtT9TRRfeTxp70R0R4dmRuvpcjyX0sXrDIln
mCpnNTWwsJwmJ027fMwtYp8U2PIW/aJ5g4piwFs3O2qF3Usd3EoCHJid6CV5RslPZunSnxg9w+Rs
85eijDrQRZTckmw6VLwgEG9Nod5kAuWpbPWbGRqkJKlGBitt4l/DoGwYXrd5gwQMIMfGaoPHOu4+
BEb3CyyAn2Xr3Jmd9XfSTIAQoI4qv/mEMWMNpF7WKOYqt1NbdxQJkv/pzXN5Xyy/YqGRKKOJ/JZi
2w4SLdnXPUCcKdGP6WTdC8PZ9gRkbs3SxTkFqlTk09Wb4cFSJ6cjCX9PHfcviORSawQxL2pXDCnw
9HIX1fa+dlpUczZZG365cdzssVIeAVs0Y0b3KAzml01LqiB/TWhLlCOTYga0uVezzH5GiR4DEE1/
eREo9Nh58wVJIoFp/2ia4lkPcfqOuU1MaTmvgqI9cgvknub00y5smGMuep3I3LaG81YwqRpleanD
6c6hjj3VFRdPC/BetfldPu1yk7Gtcntonr0HDs81Yjz+Qm0C0RmrXPOOIdiuOOcql7quzTK1XZQI
vt1RgyIkpeprJvlDk16EDvC1ggXlhlQoAo2eX7ox0p7vvHkeUEtDCeGCDgStQyBCZyrm6BZT71xk
A1ol80A54s0pFbfm0X5rLFoBCAP/BngC8GYhVG0T6gT8LUBClds4cl/N4TJ4zT7PDQaTkc6ajbu8
ddFHd11D9yeHNTZ4enmI+/BDlKmxjhpvWFvxIVHJs+WZuGeQiJOI9hyoJsPaTHKFZ3g3c86RwJcS
MuNe62m/LwLP2sDDHKnuBx2q3ym4vNaGup+Q5rJoKfONbooKruDo4+GGTNLW3NJbRIcbykLRCgHp
jTrQLhijM8Rj1j6ZL9ZRILC5q+gzk3ghkWUwiFmP1NmGdTiEs84lPlNyeEJ0ieYP4i1i7OlXFDjP
UdQTw1MckyGSz1HzlJh+QihzcslI9bkLoDkzE4HB3yCERtpOmPa6yobfqfPLriWge7z/1Jns1Thh
4WgbRnVUR/3gOJjNwSknfDhrTbfPZY201h+svzQayxUBm9Ne2RV37rL6S0l2N/mkbicl2n74BVP0
2wjGmzOZGHJstBQZSTvUdpt7ZaFN0BzK7y3yg6BhhgQOABZrtGcyYu8ozYIi6aULSImvS9TJz7Ej
U0rPKZiz4FzNgCoBmIn25xpVxUFBwqp6/8wSfNrC0Dg3wQaxC2XcuJ4HpLRV+8F0f2u5OOSG7e5a
nVuZ4Y5/usTgqggdOXNK1nCuf0llGxclaE0X5dwM9bNzit59q3nYXoosamhSJ0c9gL+fCTLImpTr
oLCK19BOfugxty2filpIxZKQ7JDCgukAjqo+R1RfGBPvdKRpKz+P7+1JvQjXerUrd50XgJyJJ/hr
mfGPKeM9R36bYrXkyuvCGuiZNyBBB3irwuJ1dLihtbG4FvgesEgnt0EONkkb9ql0zLuo8vqjxK8E
C9X7zXB/T1767ySCh92U+Hv1ttPWcUlRIHLnZjjqGMB4Jrjt8KcZs7Jr8dCsM19O2xngAC/M2Mkp
fagtY0+0soVIj0jzjOhkE/FybUA4xzep4z5HddFk1qvlpr8at32dRsqP9IKTCEWgSJPuoWu41ypp
zyYMRkQHCJroSeUCrm5R+AXfrffkukwIrZEEboay/tPUcG7T4RMlk0GfkDyLLKhJ1GVaS7wsudNT
t/eBeqEE6g7oCxvC3wh+8LUZfYxUeC/EnLGmFVsY6j8TG9/HROe05ytGZZ0s1o6XBtd7N1AX3DtG
+YaYaBPq9U6UZMs19gELGC2rHI1BVtz1tfQutWud6qqPyFAwsA9CaCONGkEYyURkZccftDd2vYbo
2Ez1y5hk6q52xo0aw49hXMUl+c+o0teNkf5tlEvRMEW5k8ofZfuk/S/2zmQ3biDd0q9yUetmgUEy
guSiNjlnSikpNVraEJJsc55nvkE/V79Yf3Q1LuyUIaHuujeFKhfsyCCDMfxxzndURw6rlukcVsRw
0u41Nltr2fU4iEo2S3XOd5D5rDspoeKyU8NF1nibITIeHCnoCGo1Tkb+RcWncyBpaukTi7ZVmqrX
npVda1Z8mwJs+mZC6eXKFYBcC6aaHf8yVRa+tQ5DbM4We2HsMCmBcysKCMwdN6kksi7MCXsGZ4sH
mMfE/to/ygoThB3laF8tPoYkFNaK+xpnAQAi5BLViY4a6mVC9zJIqc6pDOF6Gm3202nhd079q2f3
9wnxNjqJQ+wdzHcNCj4cHOJdUQ4QWgvJ7+AqdDptmTZrRkTGjwQT2QbZfejtRWcj06s9uUpi/2my
1aXb6z08h+ZF+BzxIuwaMQS2wimvfUVdpRqOA3g4TAR3+jwuCzch72fe+QxwGeSkp1dCls9cn0fL
dCK0nUPgYIXqkScKobgRez9DgTaNWfowRQGuhdC7agf92GXWCk/ZlvDwx4j6T4ApYDFw0ZUXIVeR
LqhSZk8RhuOxqMfrjJxTpydniw1euUIkuy8ZPeZITUoNszTd2+qpTvydZz+0RRTvOdUXlGik5MJH
XZCS8BIg2SjminrM9qlTeXQRVvVL5zlLHT1UqZkXuDVJSFx4unlrgmlaFROhYnqqNq1OkVQmEdpx
oDk5MgrosaQkwVULaq6e2gGbVupRuC7mjSTetCxRWy4bmLqIIA5jz+PSBKeGkU/NOtCLZeLz75TS
YUuVHErLIZSSbIFZmRjG70nrkmzAkXLrBvW0tnpgobqDzB9wcrkZcitY18l9xBKFwkBm4DKDk5GG
OnBk2FVufStql5eP6IFLM5uUt4g9ee+igxidvRmxt2Jy2mucyVNv+Gnl6PfYQc1Qzjd9sOwdFJVo
m8fXvpanSyX1700PaJZbeGS29fhNdMF6qNAr/PrjcHinFDJR1Y2h7yf9q18TKRlJg2CDyhr3LtxL
owY57o9wMePiwOpOWHGWvaFQKjgyxuRIOOMmGwZrx4H5vfVWsImabWw0BI0HvAc2j4RNFCPeLkdu
2Y7lWx1CbeR4z7aIZwJBctdP6jj2c1G1Iuq9M7lV4WbKJ/6HeOYg3/mW7qEJYznUktJfu8MciqJl
LFK5dzURzrlxmOD2SJuxNnQa+fNc6LQuU2vXdzi0dBv/e5IZR8d6CfQhWQUgkOK6drnkV2trJByj
0BUj7NgCa7kZ4P+iE8ciJosICGjZ4avF92tznEDb8YbltrkdwWQV/KLOs4q7xA2CRahxUVKXWbUR
lfNWBMOIaZc5yxUL2RNRUfcRuWE6gNKk71f2oMRmqhzidmPqiYDhCUGJjJ3R1nejHOEymyA2fbSi
Q+rfdDo5CLppHu0MhN3QR3zHztH3hIOglw0gJM1sbcATZWuVZUsChZNdZDRrrSufW5s7MH8ywayU
T51Q9xCw+idE3seaqNw0VsMTOrz2oo/agiMZRlrXePsFJvz/BMf7sfjxr3+8521GasXtDyy62e8w
RmX/ek7/Zv+tXpvX//qRNWEzXr2m/LX/87+hnDZ/0Bvnv/BveKOp/gnzwVGObgkyw4QDJPDf7EbD
+qdCZm87lumapuAK/7/Rjab4J4poGMn8JUAprg7V8f+hGw3xT3Al0gV1ZLuOwwniP0E3ChcEIT4B
P8/23//1Dxz4tpLKcizLBlNoSJvfXby/3oaZX//rH+J/KWMC7OVi+cd1u5+A4UFa/ekdwl24uB4W
P8iDXrTqvVocqKbtf3tIN/9u5L/QFt3kYdbwr83/9IemJQ/EBH6vuxbd/73pDvKGD8+SwHYK+VxR
79I8ORTlHJJHYyBzP2/O+qI5HunvzRVp4ATVxMVmWxjkFEdbktSXnzchZqDjhy65phA8UVOY6gz4
iE+ee9SMNcgunoP6Gh3hIlAFUPqH0r9CRbmM61OioTfhPviLpmfG5semlZS6A4LONuYX/duLjOMg
y0aulTBGX3fNKcjMQy7iK9FZO/RRl0Yit456IY/+9HnDfzIufw0gx2YUuZLoZZ0N25/t6kPHfVDI
VXFOaKzg+t14i72WrdsQ7/u4Zy9+sHpbe/+81Q8v0yHyiE9GBxoAcNQ5620JkRlSjM96TQ0hWxqR
yN9FXPrW5vN2PoxRh0tVYdqmpZi68er+2Ttpmyl8d/RwAO9qLvzJK+LA2/hsPoumy2/rNkU+nOsk
iXwxlj48V1qev28eK5OGcc4ORbin4qjUUD3kRmWTZ4x4ajVUAZf1lQXofemXKOgWgyRXajnFftut
P+/6/D38MaAcy6V113VgAAlkbX92far6eoChFC0b9l1cVRPoEtPT7KLC2f55Ux/f5tyUa5mWNGz3
w9u0KcIJSbbPsvflHa/iluLpf/4iGTCGMhSzDe/ybJ7DZO5YUztGSx/zVpVtJmrMhsvNLr6qTH7x
6D72R+rgcJVuO1KZ5vmoiQ27Mj2CDIlgK7ZZMqvsqrT+opGP72duxNUt0zH1+ZM/ez84G6AHBkDD
c+5wAtO3l0k+KfRCJukMKRetn7+kv7YnlWGAyWUBOn+CGvc2MPvplOn32rExtToG1N3Wr5OJ72QT
4Ti4/bzFeQH4cwRK3bLmJc6ypeWIsx6y4UfS3poRFX/lQqXm6iFRUEZtg0uGz5v62xvjHCKkaRkM
EHk2i6kosOyCiAMOeugiw9cg+Pk/aIBvyRA6r8s8f3oRkCqBMmaOLfK1a78d87VrFPUXS+pf3pEB
cxgUMdJFE/76n2NCuFPnxuBCloZdkPkVz+SsAybF7h2ZUGWQnxMH4Rfj4i9viaWOGHWHPYlyz9c8
ZIG110XQwxIo86UIMq77MDw63uXnT/DjhChNw3QMRM0zT9k8e0WNXgjsBnMyDqV8tTCbVqBeU5r1
KlySkDk3D/jyLA6cjkVgzeeNz/P82VAEJiWFsoTtKL6APx9sWmCYG9s5PkmR5KDnr8IBHJX24yup
iPkp9ZN6p2zcif95s2zzBJtBlgH7fA4mMJRcj4zkRin9/pIVvl+nhe/97Gd9xpT2BjDgxNp3k0np
KGj98IvF/fyzmCdKx2VnarMMsVE1zrotCYqUGmb9hpD5OajtwKXp3ed9PB+z522cvdfBsQJmbkS0
TUqQWS5PYJQvkIYOC0P7aoN23pblwMp2XT4OXWcxP5+Yh2QUWe1gwPTrYCtaX9uIhIopioiUi9D8
8HnPzp/e3JrFBp8DsWOoD/NXNFapoWK+xik3vqnR3ZRj/cXDO//4FDsu/m1jXqiBK5/vvgoIkkCw
mFbGCn0VlCEnJF2j+GJ9/qqVuaO/7S39pq/NrqMVLzha4mIqH42vRsFXTcz//29NpJow/doHiTcB
WZHUZ808XFhV9UVPzvdzv56XyfxhS9OxlXX2HSvulxPXoifTeKfF95r6liyN02g+/GdvnmYsS1fM
Fq5lyPmM9kdvppD4DY28pqUxm0+GwLEPeTW6X4yv8xnxVytC14k3B9DzoTMO1QipZ2R89fjgsF5F
JGENRhY8ZW3bg4cbhkulVHIkoWV8+byDf3ldJAoQRmAyPcCGPFua5USMSGj1TEx+ar8FhtltiyFL
dxN2gtfPm/prL5XD8sIZVTIZ/fksdZX2ZFJDte9BmKOaQFqVd+2pBhIzK+mKzPoOblJbft7qXzv4
W6vzTPLbeFRYsXunp9WqTJ05ycQk26smHtIgN/vzpr7q4NmzDDt4Sn5LU3UxvsnINC9FDMdDH04o
SB4q13Jv6xS/1eetnk9OvwbPnP3AosrB5vwNDmFRT7rO7XSMmAeZYer1XB843u3nzZx/cLZJaYPd
ARVKi/2IfRYN0aXQetMMEbTonwak/j41dk9yITDdu9bN522dL9Lz4gztl9swe35z9tk7cwkGQBKG
gIW6J5CXMH9SdTTCtnF2fhZcU5G+79pgO9ly/3nD4vzwzRpmKF3phLG5tu04ZxNkVNZoOQKJ1HvQ
HvrOvhiH/CEfjB+48O4Zsg9Q31ZNEyyJi3z6vO0PA/Ws6bPPwyE3W2/rroLf9+Ta3Nhn71xefTFY
xIfRctbK2aMN+za2NCuY8fwk53i4pPA1B4bz6iqvXOScQsZUbK3CQtgSon/x9kGMyhjIirVIPP/q
8z6fD6pfj9t2hCMNi9iT86OP6ocOJSIv2uwcOO/doe7GQxVml2YYH1o9fvu8ub894nnqcdh2Qjk6
L1SVgKhbc+TtOqq4DBEblS5qS0N+9ZD/Nopsw6BXLspDjnZ/zjmuicGrC3mVvhH96OVwE8XuocjD
LSzKdiX6xsRu4hhYM4c9YoAvmv/bQyW6RefsgPHeON9rxuAr2r4hRXgKMqu9993ayvEhRuV001Cd
826R1OXcfCRdIW8/f8B/GV18NDazEDUkpvmzLaAiTaTI8dAs5eCAW0x/ErP4xTv8MMme7WTPVuQ8
CtPcGOCrRZ17H+nuEvTTuiYBva7EI5PSqfHGL+b18+lonvoYn0ooQ0dxbJ19M8ZQNq6FeAAufA2u
ZMSELcvsJY7l/SS6dBX0WO9TFHIIBcov2j5/or/alhSemd91U5fz4/ht+QokGd9aMlbLsEiqrUES
8ZWmWfUXG5C5B7+fiuZWJBtbzJ+25D/OBqzfaE2Asob769kPDd2SYA1nk/tuvg+DL3ehf+uTnL9D
hifV4vOKWMG2LvPQ4SzbPFgwOpdtqr54bH/rEJ+4iyaP4w51tz8fW2elGftPHpsBxc+56GROdhv3
Y2QFfz7iP1SK50eHktnlS7fmM8nc2d9eUJEYVmq4NWijSEe3M+xmQKOu51sfEc+G2/N9SWylbav6
FIO/Qci+/vwX/KWrkoWfL14IDnbnJ9po0Cw8LQ2ao07fuBgBIY/7tbHURfPFxPKX70Aya1qgWSgU
c/j6s6u6HYHFFnx63TfQIospfy6TC9IwiFfbOHKvRP7Fw/1L11D/0jlGBKX4866Flev7ukeeYFIH
GRHknf1EzjoxPEaG87TT/tNzHu+S2ge3J0pa8wd31sFi6sNumhg1cVr+nBSb0tELd5+/rr8MftpQ
ijop84nU54f823iRXuR7GNAqpM5gE3MgQshTTfXFqzpf6eiJi7FBn8tHaj5Y/NlK63ci5GKjWmoT
ouv4PjR+BjT3eVd+fUVn0watMCGarKhcPZ1tWRq90p0iGspl6+bbOAm+eSgES4mMsu/2sERwtjpr
DaIBVD0Uf3BzVFDvNROzCCYEvZa3UQrMzI5HXIVlfP35z/vL6OGjpL5E0cPmdH22UgRNWpfs8gn3
qES6g1MyrLqxyPZZYYegzUiv+Ly9D5tHLhdwrCnbZqxSIJRnsyil8U7vZvQns/a6x3VgkKljY7K0
RmM3p3WoSruObLHGVe5/8S4+DiuLeiS3k4xbvnd5NqxQLWFrslEgmdK5tez2RETIF/37OKZogtqq
tPgiXar8f46pqs+nVo2MKRODQ9HekFO9QBD8RUfmb+zPMcW6QCGEtc5FNSw/jFw1oU1gPi2hXhnO
HUbBQ5PmK1LDlrjaiNf8alr7VVv5o0kONGS6zZtQyV7UnX/Sb5+k0yugeTbreytIrXEDk9v/8odN
pHXrdrellO91Xu/KyF/nPfkAk/Ytbt13khO+2p2f79xsSzGzmgZlZYPC6PkTjmWMirBnAFlggn35
zN0D/KBiIeQ3P5++eJ0fZvO5McncwFUNwX/m2WhF4VToVY6whEuGm+ZiWpQrNv9Pzfbzr4Kj24eB
Q0uUe4VuKMqPHwZOnwTWIKGdLgaR4ngqDURwZaiP3jKy9M6+HnQur2G+sZvbQItH7JYQmk4ImUFw
zsLRcQsjlWlMOcvnStdddb7CUDcoPLa3stTe2tI6lAnZEIYNAiQ3IXKFbPV3VSrso/JMe9XxGFZW
Bmcdp4VaNBYJ46bTcoytzO+pBmARbfVrZhUP7TDcxbm+otln1Tlb/DPedJ9KfGpICkcrOyYj6bwW
V0EFgqbCOMX9paZtK/dN1SB9oWqaNewUJJcWZArMtQjAqq2UxaqUEEYBItiVu52inW8+lAjFZRpv
O1kSQpxf1F29yyrtIbXuRJfteq86gHKDLkK4po2cZA8FeCn0DN+6OAVVtWotbeM0Dhwx/RjDk6iN
dKVUsG5DfJ6DCYO3BfYTBP2FVaqr3Al2nv3YZiBgZH45c6+LPrxSAK+WiSQ+GwYPOjRC7PPOrJfc
Bt97DbLVWZxWcJ2Cp6dW9pK1c+uzrox1d5XVO8MND9K7b9R7qAWbPoseNM1W+7we3skHfsdNt7CG
8JQ6pJWSFhRaxo75D8QAvEIbFrkZ2ltw1Hdx2DwJRSywh4lA1UsD9B3S/ywkgKDJFxZnNbsvSUIq
F15vbpXekSwWAteLCbD1Dh4MBVzal2bxM9K0dYhJxXCyZGO5KdKdZj0qCxhKQy0yQ1H94AXNoTTg
PzoQfcV4FEh1QuR2yR7iMgDUAscE0Blmm8l9CDAfhLfoD9Oerf/RhcVj7kgYJ+ojWqDiNbi59RYk
IG3HiHgQ/O6vQYQQtF8H42UAhWQkHmOBVCzRoNSiz7TWtVWuKkTXVb71yA4jxm/d+BB7vg/JjRZt
J36BtRJIb1sR3Y8pjB9yEnQgxTCCtgHh9lOIZKh7slOxhNEH9p1c8zQgWeuy8pY6eX4RpC1SqhY2
0UT+YarvK8A7EVntOn4oAhCse04WFwVel67+luunQYoVz1VYP3scHh7bZUIRLcYCuAH9Mmk91G7B
Q4rVYJDHCUKOu2uwgwXBylAn2eFnr27s9jaZEKpCrYq0TQJRMfCDcRUiH+yHo6nkwVDgpYyHaGCD
RXwiKkgh3qZin3jTCncwSWurEjdB2j8W8i7GJwp/Tq1tNwPh9BB19saKj5bxMFkPeU+O+XAvg+th
2lPJUPYKj8003lfAzgM9XinjmELy5krArZ7qlkpSx5rsQV7yu2thJ7xgVe8dJKIRhqAuhcuHtnvc
J+Gzx5FOn4iG3OvRwWluQkBUlfcw6BeB82Ybd735iiSYMPiFg2LRyXA1mTtulGr3KW83tI+keXDg
GJKCVl2qtlsFKEUk/0u/DAq5aXkzDkdY2CmEiKYblP1ptImse5gW8h5IdxK8kmQk3WPaXA3GgYKw
WcboRLnsBiEkYeiQXt790PFhLUo8rUvheu/CbWe1748MWbc9k1M5AjQ6edgJVtlN0nbUWYD9OXV3
M1LXXld1AdROx+PSmM0s0ptAmdW7oWqvxqjZ1mxLSwOs4hR/70hGljZfbmgVqKgJXCxTte3tYNfG
8rGdLMgN3kEGDk9k8E6ull+nSXltJHxxua5OE+HlZeDiZSQn0AAih6Tce1eB2paNTeIcuJvJuowD
9aBQYWPw39WjQcLDILgG8bd6w4jMtU3VVa9Wgck3kQcmlH0ItCgSLy2R0kg59nXmAmC6yj39Omn3
iUPyVrQxePPEb4XtNZYUIsHZDnPl9yvOj29C3HLSddrLPtjZIXk5Hvfi1VrvNon7UBDF0F94wSZN
NvI1lpvqNAywp0CrB7vMQybKNE36QfMuagZTfFFk6OLJfWKHd3Kqx6pdas0ufs2jzZg+1DDQKdBy
9zgSpWdjvjRmWjrRE+kyGnbWsCzrZeZfTf0FQ83Jd+SSaPZFlW/aICXdwlzUsOM1oJ/pOJuCN47z
jOnjzfebO9l3V373o+FnFJTrOh8RdV2exNjjXE63vTtem01eLCs2nrI3CHcYiNjK2WYETvitSOtN
l+h3jTWuRhXONk+ybBmb+iLoHtr40mhGIqwhguAs0UtgU9/MGGrDsydOtXVUw/eC/b/aut2uCbfd
PNndoOAPmRy1DljHwzAyyEvqJ/HaY03swVLKXY2RKPmechNKLqsWf2/dk9W9e8HAQnNfBYfBBWdy
EYcvobiYVeHB7MIPn/HbmxBMIB9E/iImwC+ZfsK3G52filwLa82Ktii7ZlNCYvCfEL4s4uBWnzaW
eaXVd5DKFuRE+XIDxB+1ctL/RLTm4WLNq/LG9Z+KQd8EE46C6bEnR8+tsBr4F1xMIPx1LjOCHV2L
RVKru/ssG8gekgz5zo7fEgETFXoAwFG09yb3u0axapHYlKV57KNwLbpHPwxXbVg/K/9W8uv91j7a
TrIfsHw55bMVJWvE+asmPgHh3eHzncdt3pfbJL/GZx5HoIHIkQUVC3oKjPAd+SYLnSsidIkPXqE9
GtK/6gdxizdYd191cW1ax7EBMzXInXADjpsPJXbbNitWmhqv3T5AQBw9IJG8iQz3InLT/Tiempma
dCewXWvxg2s3V1Vub4tRYOi3S9ajlx5dbYhbekT07FZqP0w2M61aOuVrauxMZO+Dd5Vhz7MQ6JvX
paiXVghdBN6fzUKAPggo4qLFoZQm3zs5rAjoYlzh9c6Otf9MpD0GMEkarkeUVIlhgl1RemdpBpjW
cGOXL/V0JQrcukeVvWKMXoZqWoVASgv8ibrGPBLlV5UIdwoD5ijfCIRf9xpUDS9csxVq0m9e+1bJ
7hIh4TYhVcfZRNpd7z27s90f+iUc+lWeEwGQ4MTWresUZzOsIX83OWI/xvlJkWMQiWGj2eyu0jne
k0loMrd9cIzxlOuzf8isr/Nk2KHoAhxV7KIA8i3pwGMcExySryNH3rXw4zVA/RT7yZ9oxp5NkfdS
AYtbaSQiOAUktVTs2xk4N+9VeGI5W4TaOjTGfhQHC1hN3L+ahOw4YXgBsmIblCkqaSaIkWO3Bb5z
jO/Mid0uurIqTfbpkD2ryS4WdtqR9CBvA+vRKe+0CcheG28EMfN6S1qR7d9WTr/tlfWjDb4ljMPi
YkpIvNfcyya1NmNoHDXOtG2g7/2W0xBhVt5RG/pVk0NzrOuXKD/5vf2UBBftVN5hgbuAScgiQOBc
tW5LQWQN0XaSzDAQz228xCVgEgNUnIbaWQs7ZF55CEjIy7X6YfRNUGf6a9b/mAiDdCAiNe1aN14N
cxPY5W3gwPdlO8oJ6gLZ1CHRr6zinjwMNmXBPh58yFvuhESfWdQos5XncnVlJd0L8RQzV13cjv1r
V7X71gJstzZZ7bTREqtMopnQ42lgT8OBYtL4ZUbhborOIympCdQ9VjUyEsF9EowyZZsYIDSvmaOh
D+7lDoVVtyEoKDsCVNQXSo+A7HmJe93ZKWiuGJJQ2mA8jMwLPQ+N9eS6/XqKJWAHfLmyREiu2Fa4
lXGnT/rRIXIC+EW4CkdrHaqUTAc73xiV/1iMyTJyEhgH2WPMwyDF/Tq3u31WEY0SazcksVyZAgF6
7hKp7YRuv4vReiJuX+gEz2XG5QD7riIRnGHIh9gYsGGdY1cY24gEXCLqbkrLX1ZOdFk5NRk89377
3QUlEEdgAeJNEz72pLUORwhjHHI2oV6smgkeRcw+9uhikNQEykNo3kaUX1hAg+EQPHkiuHfGfIEy
Bv/KDWj3i4kE7CZ4mHLJG2hXYSbm5AXOc/mtSLK7qn6V8kde7Lyku/RJV8IuXdfIOkd7FQgYtEif
O/thIP+oiIull9ZL1fR4XFg7nBtHc1Yk+JEGp6N+K5bNyPEDBmTKeBrdnak6lhxOi4XBgTvaDj7W
pNG455N9SpNqQ4l3TpF0T4QeXCc61lq2Ja6fv1UBAX7Yy/RsWFbelgxm8N0OT81fV05+DQtmAbho
oamXTPabOjqOAkNy7C1HFAxAqlZVe+n0LynKVKKpFrl2Y9oVQWbFMcLQwyzadVy/5XKl4GzqnEzA
oy5C9w70p1c0l6lSIBvaVVoqAtAvx5hl73qIyf2pbsyUGkIUX3MAX2jc+2nVe9VX4I7afUhiUN8Q
K51zdgn8vWX5izSMt1QoOc4gCVDqTsMlsyyicmN3yaEN4+p1mLQ34YobDR86VTtrmYJBmlNxB5lt
mMzXacwI8PJNMkw3nuKdqHS6r7Lxp69HS0IqZzIQQRo37hhCLixWUl5mc4xW/b1gH2uwFWNEOCq4
FiA67cAFkbXOmSrimLwt+zj6nCHC7bzMj/5dlsAB03e8hx4vXQSRxgIpzjzZc35ViyK5Vv43y/g2
9Tvl33T+yUAvGoXdljiydw8zR8j2L/WDdeJXKwTdQXUcJHtlDsNlsrWLcJVle38O+V2NUbLjuu9o
cUTJnHI5YFVutHk/dRzyOdH+Kq728Jz18sRZzEp3cF/BcOKtRBT/lMhmWwaXEJ3jalmLJdusrL6U
Ym8k9z2R5u5esEE1AVmwyZOYKL2OGJRd5E3bxB5e0ykQ6wkoNafFeh1rBrma3zg14EqSzQE+dT2X
5PWiBtNwHO3vAyNr4YLlAyMVeGvD4TH9JFB0KQjTNhVZ7rW19mE/VViE3aFbqQDO7w2Y00jbd4pT
GcfWjD9PQA25lMbsC4Jb5hOM068mH97XAwln6yD4HjrLUiCEvPK8b5P2XXTXRC87wdYeN31yRcDW
Is1fIfEsCKqLwu9ajkvpyuRoqk1PFRYYzp82W9vhAiLe3g0OTnWje1dN1C7qkf14d9u0TxqbYAQw
F3qSXnCLdRsV3QKfaMaJNaPC0xTLrHzslX7QhpZUsXylhT+09K6nGJO44yFudlX7OlKIGfGEaUsT
vJvO/BmRk4QW3HsZFa7gCo075TCk4ougntdHbLFMX3LczACZJFgWeceJkejf6YFCyjS5s5MZl9G4
pBR/zARhptohnDCVl/c1xe5fMNSFFdxBcJjiV8nhnWtCKkKL2ItWmVdvNGze8ITYRMFFECy2K9/f
yP4UjTc930nvXAwKQcCwJniHvGO9X40Be3d5AE2D6pn9fET+eWpeUckjB4zdaH6bOxHkTpBhJjKy
FrJr+kAQIK1W9xNcaY9kaBkyuVoaxrX7Qj/IXF/Wo7OQWbO2rWZl+hmsAEmhw9okoHSS8HLwIeAJ
8nGHNVbaZdSyGtccdEyxxoNh5deVe/DN4miI95iYjrJeK4CLQUdqBNcCC4yl+2Kw8LB674XW/Bxc
sSdXbY/3iimkkkyOz4MNqiSGztDi1lQGMzeQvCi80hCt63oLbpskOTFSwFB44TnqE/PgEhevv8Z9
SFTeVVulECefGuPkmuOi9P19wi13FP6w/GNd1Tds1+jiSOiWXJHDd1fl0XpS5UWa+JS3kmJjzl+L
XNYOofFDFBOLUGmc5CA7UBhm/0+6brgJoS5vWvhFl41uSjodTus0rFt7QYJosLDShtpY7yGe5aZd
vrUue6+1MaoRciEHtVOiRvNZFpTwl8RmTaCHROfdC662dpFPEHnvOeVLb1BI0/jDTd+9kkQm3poq
xT6ZTSDnIN34+m2RaRLCz5i3y6nuyoQJe9JeKu5ZqmUfz+sSfc5uRh/nIzGVobYe+W9YHsxO3+OW
ji9CGBSKhVwrOQWVVrXxajunQoc4wZ556JVCCAYDRJAeXYcGlUhVRS/SjaYLKEPQeoU+4ADX/XJn
CpU8aCHkvH1NuMtdOqj8huosSWVkyVfX5Bi2u45b1FsykYpD29c4+ztEl4T51v1W8ytAUK0xPlpG
PFLNMsyHOm2N+94R7Xua2tmP1vVEe8e1GaAazxcg2LQpi99gzBeHKiiCW5TrnrfytSp5xScYJuCx
W/Y1EEj7jd6CAhE5upaG60OSHVJ2qyvQoWJtlrzFFUogHBiJW5XPyg7r7VRTd+xHPBt13mTfVNfp
V7WkT36WdzvPdJy7qgNpFAIcWld57FADqCRwykR65DiTGnzKZUh+MMZEUpfNUD0DdifvSRkUH5sw
za4kV8YuFT9yxvUxYOniFk/1iy6LetgzM9RFzzTS1yyrf89wjwNgas059rOBD0IWS58/hp3VmWt9
JN1n6UZVe8BXG7JjS8xTMpblVTmmw01qGvkLIVFDvXLCkvmLjIwfqTRdiqhN77bHroZIteHqE4hU
neHBXA0GyygK0aFdp1rOzsjwxZAu2yjrrsbcYWKzm0bclrEwj62w8eFrllOsjIEjf1GN8UmxdyLl
TdMWQjPja12LbT79kYCgvBc+1cYeNIfNKgoopX7xG6Hf6UZfvjq1F1wGVWRT589zl3pBovePdTlV
24AUD3BAg6NvJ2pYlFktpmaSQdp7zx4Sbtuq6sXuEWpCwWHG6IHl3BZ19msRDKorDWfo94GEn4Wb
l/0RYL87S8Bziymz3UXmwB1Lji4a9bCdJSllWywbq7YqOUiUmVGG26gEzc21hW0YWwtUQbZqG2E1
G70ppmzfgP4IVh7Q5XQBibojezLuoO8AG7GLfYkgfDWmNvxHZCRzmzae7AObubR4TkWH+V522pwM
MUwhDOUCXQQVO/OYx8SVEi9nRvFGFZLUB+lxIBtIq95wYIf82trd+4QFnMeaZMAUJoOwoU1nEqmj
gkgdnTgPv+kxQRRRNpMEhZtSlDAtomAAZSxURHTFSsfrsJQth2gZe0ouC87jjw4csa0zFga3fKx8
F50SzJyiymC6ENdU7ic3IzWpLMiOXiJc0+ttq3tUsVwGyakN0/K7xxHlrvI08xj6ERUYoGBrRkDm
YzGwJk7JWfRUdiNlN5KOyaoM/cEkTVbYO8tkYl0GLsVyEXrTZjRjLiCABJlkfPf+9LNCpFoSJ2iL
TTVZznU6+CDLaqVxt2tXSfFuxGTWbGrB0bjpwsukrm6VDXxbNOqb0VYgqGaZdaZnFcmQBbZoq3sZ
64BKwDC0Gz8XBT6/wFgrpwXu6Xi47Vs3raHgIINMltAKEbUrpA8cAPyCw0/Dxl4v3kpnKN85YCeb
CsYvL0wf3vSGKi0hOINYNjhGTmRs6UcJ2+fZqKmiqyBst0M2eJALMmO8lFoe3bM/43agnDKW/kiU
cNbrVlCjlKonT0rv/i9rZ7bbOndu2Xepe+awb4DCuaBIqpcld7J9Q9jbNvt2sX/6GvwT4FSCg0oV
UEgQYGc3tiVqra+Zc0wWlbMQrzLvveYWAwPEplu6jZSw9nazobE4aJaccgqH42UZ5PY9b3Mk7LPc
xQHjF5YI8WzsiM+WNq1DUZSo1szzTa9VO/A7NzJIHZJsRVMfRvwaX5Bm0gvEsfIWTSV3YtsNyotG
PMGeI0A8mvkc430OU+2AlKiVSa0qog/2dNM9rogjmuEVMGTrJ+khQ1C9VS0pfmzsjPa0Tetrac+y
l9bl/IXys0Est8jXocEPzaAqjT2nFvaH1DrJpxLCaa1mkyoqUqT5Y9QGiEQCFD8t+5jJzqGfwkHb
gDgs/UVEhdcR2spUEOk08qkZLAH42pIXCr+2XIOsRYYHtS3Iiqr9KROp7fYquVy516IYIGOmW0rQ
gQTjPapz0zIGNaengvTaJ2OxYI7oE+FfmWVTGBWCu6VuotfSYu5UN328UVJygrrCUd+MLCH32Yhl
54i5G87YWqDrEZZANyzIEGx8m1IbGC3B7O1uaCJn4GtPbH6NBJ6akySW4iaI1Cyv7ycNKhDyj5Zi
LWaSkVRmYV5UI8ubo1bHPW7fFtaqK4zeILEmJnYtdTuihS8CFXJ1JcQvbFIeEz1sPnnVrdLvBmSx
TKWHOfdSdU6Ni0MirLyfySpvHxRd1OEejGxeb5QyHRqgtNEItjpKeu09yUbbAlyoG5JOjDFgSQMO
QaOhI++I9x2Yi9rRBFPMHvJNwkox24XowjKN502irvcpilSm0xFmNdWg4l6sjzmutM9ByDCl6bOU
5bMjCdQcWxB0fUVUNIzl6Qtc/RBveE2yP6LJlVetUvtrLhzxhqTcOqeyqu7TAmik6fT7NgYDsMk4
Sl5DxRHXqYt/OjIEXE22tygAoOMmkNIVcrndrNP1XWaF2sUu9PYj0prUp1PSXFRKYjvHdCbcYnel
pXiygDUHkWy2W6LHLkJjzsGc5iXtxt8lFWydII1FlFoa9MfctN5kmcREYZxavTg7fReoDdNPc6w/
K4n0I+iVEPhmWo56IDe5gh6f0fgX7MmJeL2YEkVcobZUhNBbjJloAI0byE3DcNo6MpMzOLn2wdDF
ywhS3yFMcxb6T2XijlELAOpCan11GV3VWPE90OCZkzdC8VjuBPnyXoJRFI7hARLDeLCdkvnU6S+T
IbGOTTdkxXhjBOqlqx7KAihlu8AXBHbTxgyWhsepEx9Ce8aZty36E8wIVx3rXV90OytLbhFdRJdH
gcltKI0J12V7jeKdUAiiHH/7xL7JjeL383MYqm9Y0RhomVuFzAZrKLYGWxv1den7o6po20yXP52U
wFB5a7FBBT3k15VGkvXwLaadDTJylIuNNUuP0KsOUTHs8L64ekdVpB3jpNgo/dGGnCGidCvX08Hp
IFfF7WGkHrMaySPqNNCTP7McPeB5DtB8bNZozLqft+Og7RJFeICBGJnSsuEdonu2PGMxD6a6btup
PyTj3TRtP+v6NzvMvLpvvSlSdmZ9Z/c0QfolbAL4MvNlK+J1TWpyCW0XZdglTNCyqp0X8c7FxAAs
ZCm3/KnOM6fYHy1if/qDWRGsN4VkWjl+Zp/L8GKHfaDMlBwWCUIArZ84qGASGbe2ThndeSu3DXGr
3yrNyo47W2pGdtnoZ8m3BvU/Z6ImSl8k2pdWEo7BWgeumuukAUuhl0HcJ7O5ycOJIxaVOBv9MfNT
0swhtD/DOnSX7gUtD7gbDH35OXaMIyS4d8OW4XHIAYFjNzhHW1PN9pZVn/qejHGHSV3XB7EG97dW
4OrB7Vxqv4cVVZOJ3cb3RTxohQLrVAbsaLlST3QZYMByOTPtAKMpb0LZ5NdPCztDlHT3fibfB6k1
m8MuhqAXlX4Z9VDptFOyII58bOOHofQ6+TWrh00mP1OpEmJ8rWiQdZloKD7gOZ7iwfBBOvOhPNdg
RSKUSKTHMJf9bHMaq/mcVVEQoXPDvwK76N7BsNU1WJjtn7li0tzQxUauYjOk5n6zncqbx2dD7Ipw
OesSI8LkKU34FCFlbHoSAI12O+bDrk+oSpQxqHNlO0sseBdbh++l2ndgZfeK4C8yV/xcLGg774l1
75d7Vd7z/LaUYzAu/ceiGJuwCd+1cWz5cMe/aqLD8GLXxQRnmomAy3yAhY71PNIGQcXo8v0wfA42
pK0l9+X+XAP9ArT60PMQKSq8SwiPFoRX3ZcAMFeGuBKh5BEzA9R7YPt2jfv3IXuV1AVZ+7nPDxkr
BO13ijqWnAThdsQkNjcIMn7DlaBqCQeCAtiJvwrhd1Oj4mGljQLGmcmfQ0UBMrcOn0aeyBDdMdXo
pkIzBIuTIiVnbvuSgaWJtFPFipwdGEdqZb2BebwqvRk0WuMBiH6tSkEoRr9n28rgcJOALYzvVvQk
isvaCgo+8EJiU8qGq9fPbXe3ptMkH5Sue00r0HBpfxZO+DR16Vdmqj9mgmFemzaZeaxJOF47O607
A6haZKQm1/V7rpJA4bfsEkknzQLBlJmaBYnJjtE5WvlHLO3y6lfrfgBwraHIGMrflXw7LGepfXKs
N7wBIXnk40G1T0MBUv0E1Wsb4X7pe50ICqK75Ou4PHXpHU01YLViI8EpY4AsoIoee8OvhqekvjO1
1Zvz0DerCGSITgkt41ydNftdGJc2a30t8eo1RWoMOi2+dUwdOe2ICDn3+A6z/FcVlDMTckU8wLVM
qgjcRSl7APGxpZ7eqcPXPO6dkYAHcwwsqk6TyHEONm08mPRHVcQY6j6SVuvinP/qKYBDc2JBiNzJ
0FnIwjTVfmM8D0DgPHafZ4W02oq5FrGaJNO4BePvgXjVQeXkSR664UBS2RZcmNvQ4yzhvuNUkpuX
csoeGBHD7E1m63mom6COv2QeFTXaQfpkzroiX7eaGRKMQxRkx7zVcXqvmd5T/ayOzn5UchJnnMg1
BUspyqM09+xK++5Sc6OY/kC4qulkB82oA8V8WGLQnNGxmJM9apsHa2k+aXyo0EoqNg7siATQiG46
J1xG4XZl0GiNgTYth8ZKDiX1oT7qLETZ+lqyso7FAkuf/6gkpORa5S196quoVxKghHrx2+TXTDHd
ULzAWkAoi13O1H8lpwo38JFMbbvIdzWZX1WrQk5LDIpEbgHFTWrHRLRCGZIiKIdaYPT9wbHzizF3
Xsu3VrP0zhvhResZtvAtq8T9jKsuqWZOoet3Mm0ec2oWoTEBEPF+ttiysYLJY+uQA2SPwNXi7nM1
rfY1bFBLWVFeFudGWn4yxudpy3lavAntEY+Jr4Y/M9hPKGcchoCfO+UTSSzrMekYFta2nC5L+xRa
RgBscLPQHRUx4y3zeen0Gxqu10z/TLm8RLLG76DhUzyopV4GYg/9NrNJMH/F55BSHlJFDz2T0Y6o
dLh3JKpsol5ngyRvh1GlZTEKKpiYhX+STAZv7vCskRiR1fbNVPSYU5+UqTLJnjBiXHSSSXPqSj2c
WexqxLKH3kxGVlE+yf1nn6AoSNiTL65WJjch0RQ3UMfBwwxLfIckHDRKtLXVeFfbj2lbECXLwTaN
uzVZbjEwvjNi2Bjd4DlTfChkkuwLfBDG19CjWtkN4JHnBfg8MDbuZoNOS8UL1REzx1fkhzRNWPo9
FyW1lnxdapNq4wdNsjern5FOW3IlENXvyAZJZWnjJNVFi4wNhuKTyCFZjcdEdEE7IrLjFQ+7fCuI
eC+loy2/DOPrDA46nfNoK5GeshLBIbNrGb2KrM23dli4XMUBphkSLXrcfu421sq6tKSXPCEIMs7E
FUepCfY1o2tpk9ZbmrRjGE17yzSh8We5bTa2/pWsunHSlQT3O3jdddq9tZjx7strtW2mYIy9/qk/
wrg3cTU6rnK1uKbiQ3cD/QwqtifQSd9F1AfiSQk0YulObDWBpPq29CiPPOc+0EJJ4jN7kMHs4Xha
S9pL1W+pYudjSrbKC2uJTNpJd8t+UX/Dd3P25LuMJuxOH2O/CtPNILYAEUO8GXTkMbqzz6d+vE0e
irIXft76INUuMFno0Ux0c7Bz577z+BRDM03Q2g0CZcNwi/VdOGzYXFHqDpclsE7VuQ0Kf7xmHvGD
AN+XnXpgfXwK/xTNPn8uHZciH0SfFmgc+dflzdh3m+Gw9kz8SbQJzatMHNri4TDdVdWmZ0K4Exc2
BhRnJ31LzbROjG/Sm3iiqkFTlblLYL8W6rGY3OYInqnZDQ+lvo/SC3OxtPBZZkTdQYVvr6epV6Vf
aesaL5YcJEF8jLkXtV+reOJZwmzKqDdCdSifouf6mhyi1RX5aB3I7v4aJY9pJAg7ZDAnJrUzG0bO
sqBUWRTzgm7SrfgsPTqzfenFd6o4PhLxFhph43f3uvaiFx4T1l3rpTgFtbxXmQgK0KU9O9S2/XWm
z8r4acMna/5QnCch3pzlXPIlUBblgers+8RTCq9h8druiJihR7KmR9Y0julNxkGEPyUUf2ReAcUB
Qt6FNWP/OpkewyVDuCzJ2KzU3I4aQzYkk+wB472sk7xJSiVb7R1bBNJsuvGU9khCq6Dx+Oo2s6JA
UAg6zyWDXMuXGXd4qAMLMjvRrcvApa+s/63YRbKJ7tVQj9TsVsqWkY/AFm6mHz5LiCX9kObjseAn
8bBDA0sZno1H7bhkQfOlxdwAnPVu9GL8Wj51KzBAKUT84JrbxBuC6cSOJ9k41l9Cs6c42+u8C/Vz
iax8gTjPZBsyZ9f6GdZHPjvoWtDPHKZyNzzB5pWKb0ucmvVu3pAan08cIrtiRQ1CJMcaxmwpmv36
YlYPCbo/1L9DwLc8bbQC/edXaG1Zxo/TFmAlSjomJzIs4nJHlX4s0NXSRVO9Ro8IcYgdnh6NnbZc
W8Ubki0S3+iuJ/sIvuaTsa0P0wGRNxWK4FlH0GlsVS5r/qslgfxqvkRB+MYDMxEl4MLvVO6TTeF7
YidhcoF37kj3XD91yMu7ffonlmGIS5vVxaq47bMUeXjA82853TfIaJRba3+22gaJfwSI9Ish3Pyj
JIH2XhRv1bv9hEtHvo2wRIuzNpzBciZwm4CnKydYYGpBsp67YPsSR5KHUn5O3dV/4ivHPHmrYxyg
L2f0Mn/YLxExd4sbnusOSLHH3+QvLDFiI0/cwSVrrvag+sYWX+iJc4SSm0ED0ZOzz4OUzawU3eQW
NpS0gSg8fgrVPJrZUyi+THQ7GtkRIJOlgMm0a3bclG7Ny8Ey7TuV1hOif0weaSlIHyycCzka5ugR
xquhLFKeu3Yvy+9xtM2F33AOsv3MiTfwHHvrdBsHfc1E5a1WrnadhyBWXP2VHwblMxRtLhMqqKy5
MoEUIlDP1juNA/LyDgDxV3uhCHucl0PEbJECtdxMyLW0i1VcczTAPJGh6Rsdc434D40vHJR+3A+x
m+cMsH6N5cOZP7rqYtgX6Ltq9x6baOuLzyraOl56XJCPze6wK1nZ/LC21/jvw3QeP5H58VPXfn5Y
vgCForJkrSHtZNnN3qWbfMyuxau4Qf2af8Ir51B3AI+tzYd1YiG76h2e9sCFyt/ySJzmLmFejFkR
iyedWPRl0VPzjzduK3aj81TXN5n8tSGgtik3xpOCz3YkONY1zuoxp9Xl/6w2ocVbtGEJwqn0Kh2X
aKcetfcq8tlp70xrH7OGY+3SeyRh5tNDV/zKgc5A7rE7ZExBmfIv+yV97moGVo8jKVfhRvqsznw2
3lXzxTnqljdyQnBEiw060HGGzcllEz0xi5S+rZNJfXVYtBNCi7YI5APH1XDr0tsgu8SIGTnaUrBM
67tJjiebuIOFYSM6L8xTTU+kez25jw+LEXCOoUKCGo+aQruIUxnw+/U+Y5LnikP0QKq3ycfga7nP
n5m878/2uDG/C8Wb0v1U/JCtF6k8kXTvDk9o2N9rzo8B+qhcvRDpCBjCnwcfzLBGNLatbkZ0Fmn/
GzNy2uXyGU5WisTjWdq3gebJB2vXb0COpDBlx28kJUQnKGSedVtji2nWJ8f9HVUfnebwXaNHUJ/1
s9iLt+g7/ISl3Z+kD1b6gHdc/SP16VlqZSO9yoKZFqEEhBe6U3ZE0IQr5M/4Z3QOhrrPntODyp/d
lH5011652Pvp0lHcyhvEHrBzPxyJjEFX+8NWV7yXnk1l7TFVPfJyvg3MmDessfCH+M2xynbRPXm0
tpJfX01mZw/8Bkz6tbE8Jqse1o2X/dz7lArTDg3S8LZsZ78p9ssf89J+Jx/iJF3RbjLL5rY4OVyt
6Rg0u/jKvXpDj3uhI9XuzmPxKr+Yb84lLTb8+/wncbmL39R3RmKD/EA9NhOhp3LHtwZxFFdbezTl
oBl8S6OteqYRUZ3XQj4O3UuJhNMZPgaYwNmtbrZpSQ4Uqg7riUBXmnNGi/QVuA/tC3FWnvmm1FC3
t2j7p2U7kkGjehlDsfJKo9BEvVfqyaZWEehnW3aMt4ls3F6F6UYMDkaNB4UCNwL5ah4XZ1dpH+0a
VxcfjZhXDVMMDctPPw6yN3Z8WKL+gQCovWo6v2LV0VkYGuKIC8iWNGfTleG3rdbtjmCyCDmbftXk
4Y10g31BIrHjsHw1qQn0VEFQAOy2eQEGC+PevCTSjzIvm8XmSTK0IHTMYHTCO4s2V9zLVSmCUJdo
LsRzQ8b21Pax0v1G/IM6I5QqdDbmHCNVnnycegTTCuc6t0drfEroMrDsOtsumlxuofZrFUYutCA8
jPp2hKXTvkjTBS8Mmx/I0PLAZ/SoAosZ8BXtS+MQV9fynhAIwY0h/0ZMCGQI6eOd3iIbXCSBlNhx
uEXpp5VAu4uNaoWbpnGlMT2UPQLTbi/IWYVqCx3bCR/a6iGyLynqyf6QCX/p/nozQ099qr8zHp81
SmqL1Ie2su+3C3nDRd37ce1xtiyRP9A+p56WC09e5WXZo4aonM5Reen4uYeNZO+7nqmD29xq/VHT
OLd8AhdvXX/gAuoxjsLp2BjF4BW4pcJrltsPKi8UbQ785i/xRgs3t2+D+kB9M87XurnCOu6YWogP
A8CvcjRfBgTD6rm20XmcnB/o8eKOxpMdeo209r1lT6xrQSZxPJunhtFjbcVHu3wf+3yviNbNcu0L
8/ZOYxGhfHK09slGDn81zngm2Kt1oXzUpUuRbGbEaKK+V59674/jntTNCrGajSKwLhBDJe1ZB+U7
SPQ5Lwu9VFe8JLwdWd3SDGNrmoJVYENaRP3eIHswbxl9cePO76bjzz986qUZH5O3YA/xlg+uLJvj
0N6n3EgqWWljUuxjvA7C7Z2XmZ+12XJpEQbBCIhFPreos1YBkpP7/Ah6/iO0fdRuHZbnFc2mSc3A
XKJtyJZJ+800ebo46qC18S7FhFS4BCSE0jUnl0TZOs0j4o3ReauW7bo1Ls/j/LJyzBNTRq15X0rW
m55US5tCL7cNTzVoAXY2XmTxZDN0lnp2BjZD0ObJqvINqU8uAVVsMKrQa+r6YdKSY1aNeIKY4tYa
0UtGabF80d4QQR7bQZGwg/X1cY4TJSAIA6p1Fp8ku3feDClFwo/vKpdZ33XhIXM0BkZ8EYRDie5Q
SLKcx1yGVrK37PmoomcfJlIALWJFoTrkjfXVppQBqZV8gmnvAkdOWJRieptSzb6FXZMYuy5H0eth
aGAs2NgKQ0xNlnjITQNGazN1y7sYovAdMD6a8witJM99eBuGJN9WrTHuEQZ1b2ER14c8VPPriHj8
O65tNSBhNXkploGmA072TanHnMAqFUWnbCwHY0ZcQoZ0eV7McNormnxLI8ZlmZHWbzpY9JOcsQFC
xm2x5YRxNBE7XihAByLBIVAYoNJg3ynzg0Es2+yNvaSdJKNgZd+1kbENwa4+xyMTBodwVGp9wn2x
Wo4zJVgmND8pkYf4pLXgCsTFytQB46EwSwIwwVo2WJ5ynumEuLabSjDLZhnqyMvk3HpuLCl/yzM1
8qKEQAs0XCUB5FYr2E7FjPJNTD7dGC/ffWZJJxlN0t7E0eKRHioh0E0NSsxSICdD4Yl9v/ktJlsJ
V+w5EtSsxo7cN3Jz6EZZ36VGUZwnC1sGq460q3ZK3+QWP43Ox8a0lvcsYZCcLqNG7oukECQ6RfUO
hTYfqTleJFoeztNKYdenRgRnV6bIt4tNpJIox+HemytFCif2jZEY1UjKVNIkxHkzhIxaE4tl2SKZ
y/qox+XoJWLqvdZe6OTq2PJtkmo5LXM6Q1HOP9GIL3KQCcUTCS1MVCvioE4xdstU6cJtrTFh6cJi
FWShykryzkamPsuPYjSojBLdbjh12tZZGw5SFgKNsCbKtMTspzeBlqF7iFTSzIJFLbKeNqUWFrJ5
rXZN5DibcaAFjE1N3KtB0V8UyUDuNlQW9HEiwxsvb0MUs01NEAI8hHWwrbffdouvUAr18atSSomj
AIz7Nh5EdekHoztlWLtetS616dw11tbLUKLvVLulJi6tpkntKxDq6F/syPHUKCfqpNBV3BazbtJ0
x6EjfebT7IiPmoSt7No3a9BbjnFAPkZV0Tt74sp65zi1FvrX2OkV89Vkji89NrJRGpDSGSO+arzs
1I1NLIaz2sw1KaGN0yd/rHli9FM41qBSFefh3MB2KlnchnZONEEgl7U9FJwUCia7IjYVQmCRycWn
1LG5N3iLW+7dHr6h8SfsG6wBS9hn/Tt7N/bpLt+as9ausZ7iIUJpJd1LsIQ2Z1IrG5c5HNg2jjlj
0AMEFL3Y5tLgJBeYYXq/7TpzDXZPI2m4s98WdUACcVQenSQkmYrViR7XLLjKauxV24+WSaWWr0Bg
y927XfUMOP/wcC0xyeUqFtiGOJIFMbaZZHipmW9mUoGcIyWYIpW0rYq4TyvkQLFa49+wZP47Ezsf
QmMliTqaY/0LdqE0nSEzmZFv5HHN9slwg1jh/Fgb0nNHKAy+iMX7P1vMldWq/i8Gfjg4//Ul1X82
8JelZhe4htFVJ2wkq18KqiHHQcRAq6uf4Ppw570ADPw3qIJ//boA13SwmnzYocysQI9/AQdUy2LO
ql7Bk+KAqit8PmZ4UbIa0f+ZLBa3or1bnECO/4Fi+P+N79/+VCvYXvzP9R/GIj63SRR3//nPvxR/
/3X0U608/H/6hf8XG//W/7Sg9EWf81f/i5z/f/ub/yDs/xsw/wr+/o///Z//JzD/Nv4soQ3+/PX9
rLz79Y//Hcuv/A0oExN5cq80zVCBfP+Pf2D5Je1v+JdWWP9fTHOAQ7w/ZdV2MUB85W8KJLSVIArY
EWIVf0vghee39L+BYVD4LVZEKkAPTf9/4fITEPDPHBLDMjWZR4NvBfb2+rz8C2hB2B1CTemznJr2
WVaiQwOm/zTYjI/iRjEYcM9nEvcYfHFsb2Mg/NKMYVuraODncNtoNQ7HhkS+rND3ilo6J65ZpvMF
kjIjXc8xQrZqTc5OFQf+KOyKfC+6F4bLajRfE4Wdjx0n4jTEamABgdwSLnc263kmgpkCzArpzqSR
WwHGgs3gQa63SgYGsjc84qDKq8V9WZCpfurTXU7Jo0iDvVFiidmVvl5YeOYS8eev70yN9Og26sx+
WH9w3dZDckwKhHq1vbMqNKgojcrDuHAnDQ3WnKIdVNwHzA7aeJbOc5KTWhdlh6YsxV6TzK/KZHiL
JGt1/9riG6TBFHA3FixD0PhWzpJwubHLxuaZBdb648xWPezHqDKYVSkGuSfCQDC1wILmTySmeEd7
vDBwtdYuT6SUfnYv8cfmrWjZU7TpYNzYpbsNHFOiEOXhqau07qA57EFaImmzNCwucevVRMY+FVFD
wcC9edGQFU1BAtriEI1FfpwGh/CuLn/XTEvajEZ4MUPDOEZp/Jg5M+4deWZPt/BSndoONnuf1pce
SfNbGQ03rSFwuYqLBykkBLOwMFxJlojwFY060kTfUtodkbniJlKyKaHNOQFQEYeY0PZVqvGETk0Z
HvTWsR54xd5Jy710ma16SFeWXZwRZ0eU5sUkT2sVJ1nYRoBl88InD0JS4odcK7SNnpGFE6ksGMZE
rc6jah8LIzepMdTtXw9KnQ71ayuG3MNU6PB+MSKcnIjVqwVzB20hAotupGWhFMQe1/tKVRr0+/F0
rmuCvWeByRq5tYKQpXiRtNQh4YvxpZhH6qH1f/JYJh84jQ8IhbZZyMCiD8vhSe4Uti5CIjmxwq6m
LBIymNx44Isfx6Js9tG47jr68pnvwdpURtOcOhIhl2yY2fD2sa+af4l7eytIEu7cTLHvco51dNQl
8U1yrE2lWseLekPi1xCSJJ0zOXspFE28mQzHIqJfSnXqz8WY1/spYzWSRUhqtNUvPU+felP3ZwTO
9JuYxHYO4tTqWyrtlLQdPvqliqCxG/riJGkMXBwxs0JrjGsmunkfjirCBDMp0SYib+3SAN/19PcX
RatN89QziLQGnZntUbZUcbS0TjAjSjRvSTBFo+WYj+iK431sT8FfvxozaXFRBNueYha7Pq6BLdRO
e4r0pT1VEtF7fI5VF4PBgIlporvTpoH5MqM4HZNcgzLmMGhIhUwb234Vdu2xloK/3shcGo1jzSuq
K3l4M4r21c7rym2TucFh0+zR8xRUi7a9mygXN3woZtApaM+VTiu9aFl1T8XcInZqJ0QnOdJWBeCA
sDIMq+qSeg7iv7NUtH+sMZu3kKMy5E5h9Io6jI4mb8n8LKSMjZagIZtxEpuWZbmpHqkvx6iO34ym
ys+Onp1AfS4PcpkYXmPJ6bYM6+wIMQmvQkkvPDe30BpmvzKcH/T8TCKhURCt8g2ubW9JFmbskKWj
ZDte6RSjOwq5cSuLRRq639jn+cRzLsgfw+tdktTXNVtUbS2voXjNm+Q5H7I/AH9Y4Ji82wwwho4F
9MK/rTWIriYyqPTS0Ddji6u6K2NPVzvz1ghzPkr4eVxbyNMBtwE1ZlNEfqPl5TGn9NvlYvxxJkxx
aVF+uY7EO910fXntZ+sQwrUhkoUJam4wDpgXc4IujTtYR4tJJPO0bbLuR24MfCXoGVnnsVPuJ2eD
FQeVdYVIllLuq07YFw1S/hlL7AzTuEeLV5r4xtlKFlO/h9ZB3C1Z7emRJkyj7EN6TB/CDCZbYzpx
VtTRhFM1Y1WbtwuTtILFaFYwMkUNS2BT77POZzBudtlW1I3XFJx68zjafhP33iR3HeCEqfOTlwGJ
jdFkfilhy4t/LR1DcsTUt1nY+UD2AHqDgGkaMa40VXRLjZ1tEVwotDFECcT/2KXplRhxU7aHcUna
ZGyNOKjWaDLbZMgN7VVNHDRVxeyrkTZvUExT+aH2W/oM37I4LG0PukCLrkvGd0UYpGEVvtnZ0D0K
gdZo6o9tOz9LNfqooqhEoLfZoxKjSB2WEU8qij/VkfwcKoNSvZWO4vVd/yihcpzF8pQXy6Oumo8O
0b5ylbMECIuXxmy2I/bjrdLZZ6POv+x5CHcFl+qa8Fc6jEIEdrACaWzIhS/XH5LKbGEZ3/QcB1zR
kJ4lx1oV6E2j822ypGlUJi5Wqn/0ufkjEYzFR07arb7IYkTvVc0NyXbY9rUOQ5g1RLsSoj7mN6fb
9gyUZguDE6z6BYuGI2/RZbtj2n7oOSsj7FSfmtY6gRGjkF8yjZDsuJd9sQY+lhYrQHBQZMMWdoA+
/YE34CttZ+Gp4/QoOqYYU9I9TRUPhmIgT0nUmsdGjydf0nlKLSfQK2k6tRV3aCOFh2LVzVddXXgq
bKjNkOrLPlu9rs4kfN5UJ8DF0SFzgjvRGvZwzpw2qLLYOLRSbeCcTH1GIlwtNqthO2eelKLqdwka
RJuWCXU31stnaXZQOMLx157wsMqtw5agMngF5RF4RCNOxYTCxm7ryK8Z59rLuR/yP1qempzK7BXX
bfPchp7RDwrDz3X6VJ1EDf3JivAGtzw6rCcz4oR5apKk/oxS9ZVThMzNNjpGcXWTLLBEKCTUH8xw
TA6JD0NJneF5AamUDfYh0RseQ27e1uQjJofcU5XV2Jdm3ThK9p+pHl+0Hn8y76TNLs10FfIuD8M4
x24PLNcLBT6bwoBmREfsTzlyqgaTNNv7iBwRzyZsE8ngcm2AC2gh48ymj2ameglsE9U8pHO9solK
0omyoj7MQ8F0a+JhNwmUhOZFNchKIBThWbcGhAPl8jkr3fOcMgiyF51rABu0hTwdP2bvU8VwDZUs
3+nzCZmbjnnCRN3WtD9OmCH2TIbnSKHGq1QONK35Qnhr+JmF75bwU2fl5JSjmfpW4Ui7Xurfcj70
thqq52FsPxuiSEpyUPwxZEcpJwn7FY1l6SQU+5IJxznPLazcMD9zMnjNyNhEnaHQZHgSJ0WV/xd1
59GbN5Nm0f8yezYYiixyMZs3J+WsDWFJNouxmIrp18953Q0MejGLAWYzG8H251ZbEln1hHvPvfg6
PkndPfpRI4661S9LMPw0DkvvVqA/c647nFpKfro12GruwGJc/uD/HA6+jbLDwutumIGto14gJsr3
YlLuAyla657uf0I+YAXj86iLt9EpyQevRbzPM0qNGHxB3GX5xqpAPQ1sMb3kqFl3rCOfBZ+Ha7PI
prNCrbqTLTNda1lKgDwpfm8Sq9uq5K3KGNSOQHpXAyqZuK0auHoFYAxeafk05PLqGvXLfcChmKZF
c5yFeDDl9WfW++T38ajaiyDPvF/ux6A91fn0HloKrgE/g1Vb8yo3zSxX8FefPUcdXT9+BR+wnuqB
1U0oLp1Xv8/iGi3uc6g3AuMH++iEGMgmUmiDGdoEY0a1O2evVk8UAtrnrUXEEn563qHFiY9JjWR+
qBBwDzMipUgaNo7Zr5mjybdybNkMDwshhp1U7DS6Qt92eVNso0cvHME9qAUroY/OoJkok+oPGUcP
8V1Xs/RpR7SliakYkb1q0kjwlAR3I/I0CQQp0j1AE9BMUw3goe/neSUNM/hqkiMatPRzpF3hx7Ws
qn5xXkNhtRdgVMdZy4+lLH/1XCKoufx4K+ECkVzKXn1q3UOal4CXKpaKRbRsILSsRYsuWDSRvfFD
ZhrM394V10UTZV/DdaDN9M+cY92dMBLzt+5cMBEsdEaccy0/wFR7z0kWb8uSEQwqAbw3gEc0tVwz
InuinbKXCc9bg5Kn6pwvy6aGNTF2liXrqRSGczAztrIeKAR5QGf52nj5W8qTP3OhctKOZHZeS31I
MGdej2XLdPziRfkxiLt0r4f5UYoG9VRdPUmMvzTGzn5RoC1mtc2qVgEwKD8Jsnly3PzJnHwnfcE/
jG69eKWUXS9Nke1yO1xWuL4ipx32wl9unPJGL90lDzryOGfvpwBfUwf1hyHL+t6q2l8qRoLaRohw
i5F7Sxu+PGtOp0sG829xLAXPI2LiO3t7Tw8TzrH019Cky4VzIR5qXP5cFIT6rsnxRh/7ak/BY0Vm
wWZ0KeusIhW3lJAwg/xXu8+b7WixZSo2RqDnDrryaLzTAF2UIs26NQ5DvTSBhZ3mU3vxUTl0SMyB
aMhDaBQXwzUXNwBTSNnWIcscTg2u441ubsFfejhQivtKmfHJFPYvvwW6pVBrRM5ckDDO4RhLmx9U
/Ud7Lm09vBLJ99BQxKycCY0+EPUJBpi/se12ufTDeFdLn/ozZ0Wuam9P5YY8AggLl8h7jdY1b5S9
D4r6EslpXvclFCN6zoM7MUiba/mThygDepAcnOj5ix2I98E4T7rNbyq35a8g9DLtyBhMrqIyOyee
BSoPUvem9e50joAuOErYNXi2ScQtSXr2svgSoFc2vr4a9/w30RyKtO1IH0bWYnPaj9U1pEpWB1tR
Uo49NXc8YOuoLd7dKg4Odu3EO9eCf5Cy61yK/pq5vSsbth2VhtfB3P0ldcZn17D0p41e5zLKVvB3
uR2wf79U1CAyoHaf2/GH2FXi0SImd4W5N9r7yhy8r36nD01nP6nQf+L7isNfp9vcEHqKL9XeBbyc
rSu/o9J79+3ga3YtWpI+wVwUg5xeSE4tq/0gMDfqNpSUpgHKEIhTRZrde4IXcfDFyzy8ZIN98lxa
984pP+N8+LR9775OvHEzWuZTpRpbrgMYofUP6F09QylQxugK4/iLYbaPeZlljWi4ve25v09a9ARz
g9YleRlsGAd+2H/OuUJ/uJzwx9r7fhQvLaubbunUfYka2WnyZKe7ke4Tv0oyxe12LO2vqIgknoVL
kquCnF+DaMxvzhbPY2pF3+kw3QMaphN3/acqbb6TsqSecuMXfNMffundLfmHXMJ3LNvJCirx76xH
/MJhtISIqLEDb2uFMUWU9qdIf2qCY3U4Pylj9du6V6+OYn9MtYXUc4ZWqMh2rgAvOg2mkGF5Z8fC
xhuyZhwmp6DTCCet4mDG+cepg/usd59AmjxbaPXGAXXEsFyuHusWMtQaK1q2VohFPQyFKyd68Ry4
Gskcsl1UPMOWx9vWRv6tUz2MMrnX/RwcIOBWR1MnlypJsos9fk0etRZ2Hysn6XLOlq+mvZZK6DZi
xWAhZB8G2XJXwOTQFDA8eozlatWg4U3qUy3yGFpIt/V9io/AYaVVTZwnAtIdpkB/i1/IAc4XXp2D
AcP/wH5yppK2XmAFJOFtR4ZksWqQfSSq+XItcZ7z+bGYQZ3qdl+p6nGk7cdgZgqU5Qgyr/e1sLsf
q+v0Llnkzva0h68oZbw4J+UWIDtAm8C9y7lQ2c2oZZFYJLxhW927cw3UEw9OwavFQD2UJKanoE/5
6TusIcMMv70JDAQ5+hZmCmgEBoSQ7qbJB/T9zFWsvHK2zIVkMbtIRlt2t0X1UDPlVN7EYizCEsWi
KZasi0FUvVRQEwI9MgLrXNRU1maKNIwZLIeHDq5SHKltKmjCqbHvvJGKxvbAlppcs9GcXCRmGea+
h+otUzzATGjWhm+XQfWcJRg5l/bBLsX99dUQzVVZxGlgWf07FeQhyq1NHiKrYsmJ16k+CGf+tJf6
0C7tdel2zSOOFLaSBo1LudwJHjLcDaG8PgUXKdVb7w3lZRA5jmnD2nIQl0riwAlhO46jREiM4qVp
DB1Wc+BzG0YbzMvYylX2i2kBsnbK+7FK65fVF+FqLBXvqvUnjhFPWLhbBueuFurWz9q9VgszGsfC
25sVd1UcfpRjvQIf8bRkzZe2sdg5Duo6ASYlmZ5rg1M9HFGW1lX53db2Qbvi3cZoeJBldbQJUdTe
TeYi/XRURJy4BJ7jA/Rsl2nf5ryZ7LxYLBUMVa8oziE9Dn79JXSHpgGvF2FFxLUHnCyc14vDcLmY
r4Taob7rqvha8WTNY0axJGLsssPETG7J/C3RQxThmmr3eipXCV9BBALFbTNrX6rp2ICYTaOEZXZJ
Jaf5jAMR0BvXwl5dIPitMve3NXOWLFb17mSwcD0a1JUugmOVSwF/BBqj40N5bnr9giliLXwsBPXT
EOTYEVFu4XpG349LpdOqo6AeiXAfUbamLOlXXoxPy5lO5eS8d5H7Mts0m8Lz35kcv1X29FtLnuYK
J5VQTKzJMsVIXh6c/GXpYhdgWYJpaODbWCb1oy7wZuRBc6e452OoiUY1j7Kyqts6/JZpsq+G+FzE
Vb2tKInX+VixmkYyYU0OMjprKDDUgSqwcxT6vUWTRX7EKwZAtVtk/JTAfoRV0UfRq2cjBNWVhDY0
XoZqmA9UOxjoW3GKrx9aeI6OrLJNohv0jQ4nuWMPG21jAkZogHQ9DtGBhukJ9+3CqPJKohnlDlrB
HqMVGoIJdXPnqdd2KcZT0aeEhHOwCtmMa9Dwj+nIzecGHkkIRb9u8+5PZTvbOMweZEn+kjOh40iY
S0UEeKUeKlqPHXNaV7uePf7Jabsn+PZXnRkyvIA16YHAVIbdmMnXtBdOlas9CZfNymMdQEXFuZtD
oIuakv5tfmSGT5yt73C4FoVBiNvXq1qJfV5P53ncMxq7+Kpfa434N5JPNhvC2qd9arsfH7gbJS5f
ou/QwCeqva+C4WRI8Dq0gENab7mVhJ1QHHvBusThMkiUnWXrvXth+4S+LSFyHRQoh/OEhF4U4xHH
7AvpmBur8+8jGVzsst8XSfmrw166TxwgRvTJwDQExeOVbjVmdHuUn3S5zqtqzQeOzxKvrUuSfXxR
TXHrdIW8NJ3Kb3qEW4mpw/XMqG7rGOch5xs1FBiCswYSUwyU1NXvAT4cWCWnPnF2gnsNpFmJNnlQ
37Jpl30fSTTfLHTibpq3Q67LXcGYboGhjIiOXsJpsmajeDCYlnyYxsKNiaoL5kKrI732aufTURwe
wmdimk/3fdEDwgRJQYuJGIgIrm1grhgzqT+VBver0uS1kX9EUagNGxQ8YBBdEDFCabRM+BQvzbdn
5vJMUKiFLhUwWWn5+ySeMfKFB1G4KEbDrS7qkz1BLyvEchYhR3HYLUfjMN7O0CVPnYYLrPpjCrQI
OSEzNI8ZLqNbergtMIhPxGXPTe5um2Lm3OmmT5yxqKE5kuF6bPV4NqF3v3ggmJQ73MH+6qz6LYiW
tewR60VN761BJlw7A9zZ4A+oXpKOhB1Ec8PMN9CpW3ynECPb6QSXX1h+wE7If0uAfKyxGO0dFYh9
ZWBzCePA3pnyau+ZGmozKtN8fKQww2xiew+6VUAKgJpyoKNKiVBZoS9aCN5ZB15xN7WBfRgn79u5
ClM81NRxPk5bVBQOgI8yPFRDvRk0o5xiBIaehpCa6eaSgxN8eJFv9kBcTgQ112fTQd0ZmfrPNA9c
yRojTzfOAAUpvuxe/2HXdwoDWx5rOpBVo/x0i9RnxmsEr9I6WqIHL1kC1MPgfCmr+KUWVb+rMVee
DO3tSUccPmOd/YEgaq9AK1xsDdgWh0HTA9tyQlVsguUhXcsoAOc9JL9dG9prlVfRdqiH5mKht+I4
qnCcM2+Zc/xexKxka6BBMUeM/O5GfLzowVBpSf/N4aHbYKW/aQW6ZubwzUnL7q6a59c5mX85WBhs
WBuJZwPFzcxXp7GDNEXk4r2vnru++5ldhRau0/aev7OZhFSbwb8SX2e/v8+EuBcOCnczqHxXZADQ
ePePqqjfSp4SpK8+f71S6yapUZqTBYPahRFQPdMWm5bP7KNoKboKsospmhNRlPUpTVh12mRb4MfP
x6vAL2WLda5iRKi54qRjeSH6pTtBHghPrj+GJ68ZL32QPBiFUF0VwU2e9SOeF4zLwkVYbiHhPyUQ
UvnTqfZuB2/uDkPfALSq7v0MorVTwKBk47B3cyRLSXRVXkdvQ6wN27j216CSXcreFjNx8ZyqiapY
ueu2jiAaosAiJDy+F5XGEYfSZ8WB2W7slh1sULvbENbRqhE4JFq2sBuCiOLtpCDS181HPrAtYH3t
nP5+QIveIdvFFl4+61Sfm9h661my75I62ft9d1sBTturuGaMEaC8v8JKRpWACCygi8cdenInCdW+
8dv7BA3Vnv7pTkfVutfFjjF0sqkWka5UlbeHKO12bHnZk4eMCUeLn9IimrdUZd6+rlJ1SuzzvBiO
/3LnKSC3TeTRK6jfStuXLrbfeonuXfXZk/E7vIIT4GxqMZq5Sr0MZVFtRNZ8lG35IQQNdO0o++QO
Loo6Ll0ECxuYEe3ecdoNTcAz60NGvU72GDHOnBkhIKf1sk0YavQ+ATs6zf2IyGejR3RmesrSXTY+
FiYH7tkyOzKsZvaGmEoAq+4fJzPYUL36DqVPvbXL4pQh5zpGTv5LeD2dJH1KjXl6ldrWhRbkrYeA
BGlneoGiwCBLhd84sAFRlMUH0BIWM0n9HsJfoKIT9PrABUd7ukllph70FEy4Ng5QuA5FmL8uCdQJ
ZH5XltzKFiZ/bwXS4TqPHQ6MTmFfq4Pd5NKgJfEz65PuNLcBECn3ozRtRNOAKm4CHwmEt0eSH9YQ
NEIPexbF/Rj9qShpdyqGjVm2KPGtrsCeQeLNpraG+ymDjZgO6G/VaM8QheqvfkbNSSbdM012vYnc
8hK07k9cRv5BZGxGDBNYPdMPFn2/MsI6gq+8iQP3C+TyVbQKzj9mUu6Rl+0Ny4ZX7C0Vs7pFugg4
fsjnE4TS2FhP1dAffIg2uyHhbquDwxJjbxpDLzwUJawDvsW/E5NSfqBZ36d1t7MDmHYz7K+CRSdQ
bgRFy3TT2V66nkLFdkSGjwNP1WL5P03l3MzDtYmswv2S023mWEcSPUX7rJ53SGHzfes0+7IbP1Ak
MrPVwU3HkKAfJ+jHBYYNsGxrP24hD2ZWvplq66xZbiJwiEFjFNSC5hoXZA+p86IdsfbzV5MHxZGF
O03k0vq3aQhuooofg8Wub+BdDeyblpuemhadJWdIMNyqwPtK4+LVD/Uvb5Du1ti48OdTvYwRJga4
m4rCb/InELiMZYrriKA1XznsEuyyHDtOWwPRHBgBj56DPBoIWvFY2PZ8O9TnVOr4nFtBC+Yo3VVh
CooqNQypCxWsMvJUcdmlzyOEoU0s0coEkidIu8vZMKpok+pQtM1wRq9zmDKwCdKrfhpbJHu3wms6
DupFMmi+LwcqBR0VgPJEQ6XYd29xDMGg7v4S7Et57FsmRcY5BS2XfoRPJByQx1hxElH3UZ6kIW2u
QGuHBj79gqPz06Y4sQaHpgKc3zkM0vi49MNNbQcHaXpEfWMFwcMs60mhFiJU4rcl4aL41iuKwBgI
BxujMljgJ6AwyJp+L5ucdxi0Do+qYL+j+SJC1h6lT9DSdwlmNpxaxos9F67glVvJCvhPkzYc29J5
caJhl2WMmkOIZZuaPdTGdKDyWcJfwSfvCKUZLXdH+Jztui1YU6dOw2imhguKm6Nj730ti/jhvJIR
yu4ig1PZNc60R/K8FrCnNgldOgAH9ihBnPJee+a2JCLxJBr6nNb1WD4wEZzr6cABmt2EML/Z7Lls
+0vHkdugce+vU3NnxuNe0DAxVeHzjR0TkJTZRI+iILAhaETK+mndcC8knD0fqjILACatcYXtb/Qf
RSfpvnuLAstFwoTHGydzTVfLcSHhzTFd/LGDsN9GoUSEQL9sNbQBtOkjuwd0Oc7Ob+zPSWHbBvAy
uOIb6hMTmEyMOy3ycGc73XuWJQuXSH12A/kphz4722lcryIEowjFM3tVeCQSTEF2RDTunaYMjxXj
WC41kCWzGx+QW9+nJXApBmaP4ch7WRXTi01FtCaBFV9mb6MytW5iOZbcT/VvCzfJnGCSDMOcqTDm
itl+Gj3e+IAJ8iqo9DVKFD6RSr4HW9310wDykSETiTiorIFBoTBxqprwFl6eqjinysKzkZQRNlA8
iJ2v+LeWICTrFi8jwx5vQD7VizbBAcUwiMzJm78fKiTGN7pTrxUNbUJlU7TWOUurkjHwEG6CJjvY
jexv2gXaxnXPZoczgrJq3rRmOi4UbDfTtCS7ftQ45NgfWzZsvl6SpmM1zXbRyYCL3TI7k2AuCeo/
qonxFcZgpUgPOnF/SzASrG3yxTwENm5pNwsfiz7BR7WYe4uIrlXfdefYZ5rENbUmR/yxlQaifiHd
TetX+jXXd/oSRGjJGNClW4iYd6Lu3a3XOceAb64D48Z2e9gHJbBK0xenpB6/7Swk5iX8HYixX7kG
HXaW/TCEJxwgYD1R9RWOLqnhOoi9C1oWyheTwpwBcdfcYQZItz1RENLUDObyz8maXty+IBYtZ5Vn
ZdZvP+6z+wx6UrYAu0CcZG2WP3PnbkXejbfJWJ0z8MwbcOSMZm21HHzRmMf5OmLuIhCr1hI359TY
46GFBD8XbrB1W/uTDU61lsqlH4FpVAVdsxvTxKYxw8TR2RHnl+/wzYn0hUAfgi94sbH14xHzwvgw
oEvB7F3/9lP1XKUc4FHMRkCmmFF8hIuhZuteigvvxpVDQm2e9OquZYu21FcRY8qDN8zmLepy/6Ex
7Ymvv9zxs2OZWU8PcwzfxUX4yCxOIgEcU4/eAVJNn6dMFKLBe57y2By8BsCU8AHZFNa504N1/vsr
Xwws52xRfiHgjY9IuWpDnebOT7koIsBRfwa0FifXYl8wyZ7lrLkaX20aaNfOw2OY1u9+hxG1TYi1
SEhQvSyOX1/yKQLnPy63tpGsbnv6lFyzDUJ7vbAputXBKAm1k+aI8QJXs5h+T7Gb/7LAOoLfdB6Z
DOCsH3GqpEsgnoauuOeISU9LPvUnar1ttvBNU3nDVp2CfOpzRMRuN91hYGdCOe2LXrJP6NVp7lFU
eXFt3nwQf1tLOwlCy1wd7CokzyZnVKP/xLb8XvQVu555eJIjdZ4tcCh+nXrvFJ3zluvJHJLJdt+V
nIGtaAzneeejEJPfBLhct/H5kcanPsYz65AmQDqln0rj20/5dTsmrv+ue2VDQ8pS/WpNTBAaoQ9T
J1+lTrgEF+fieoyorF0UgC/JDVA4t4jlOYSJwuBWTulhkjU0rL6xdsKeXQ44sixjdGpNrr4sV99D
9LrpdPBAUnG+TUKQQ2MW3tFKJ2cjp+SclYO7yhHgbp2lBF3ZmhmdQFzeKaHLO/Iqyjs3ZJSF2Okp
v/7u7x85SxUjwQnoLCexsoaA2b+PqburPVK24nVHdiheVOJJZpCDPXS1jbDhMizNHJyUTT1EOCLJ
ny22Zpq6E3oiFCJujyLGC2bap6vzElZ13rsP4+yYl6ynjRvGNNrFKWxkCvHgddTJXVHDsqU9MAzu
kZ6OzAYgWxPLEE2m3PpyWE8IemnMkCT5OnVukhiuddPjjA3wXGfodu5jm+sQKqm9HmdgBL6Zt8sA
1deP3VvJaTmLqdgjkcxusrD/VeWDfvY4BNK+lvjgmuqkuj9l6zZnld2MmtEjumu14Zs/nd2cEA4n
Vcx1IR6Ccm9PpW8/Wi7/HB16r15ziA3naCPwu/Z+um9DhrXanVuI4qxf/cGBMA+I9AYOWgFfCcsk
km5Ov2UzWeA7pARcioz3iRwdv2ei6ymOJk+zxMg6by056oYog7Ofex+FnxwsVx3RVEOSQv6Qsw46
VfVNV4dvEOPesowWVvM8TRVAJ4p7ewNhBq5znk8n6WE1RcHi7eqBNKvRZhs3fTALxvAs+AJn3lPF
VcAsBqJRQfftkK0GDaw5VREM3Sast0lh/cr1MZpoR6ym1dvWnrrDDJqiGs0XikeyX5S6tG7ybkdN
dUSmPp6s4tqb++YmkYO5saYQ93JpF2tuJCJbEQ0mikSZRkrM9gkINAabSeW+Tx60CG9OI2Bm4Z8W
gcuMDhb0GrbTfvRuKzminEHCGw/5jcvQhl4XlOPwacUYrJoGIa6s+ToL+jUVw6MOJM2xwjTvJAts
Jqaj6mtayC3r5vQlsiFssfY8x06+saeKyt7w8zINhTDMxh2JElsgo8iW5SYg1XIDx/EcxIz/xsm9
jxOeB9mJdjWk41OiOJzNJkByuJoBK5MscGOletrEs3uPt+suwQYUABPCxBajVAvnjRnka48Bsx16
awuwKkk61tJA981DhAEmRK+5aXm4osfUZ75gW0QEKtOek3Y4g9UmRZy+EuXc08TKz7MVpE3vRlRG
UYQyPvMQrATVIZyrG+SV1Qp7GyF0bYQerWWt2ZNMWLobR8MXcxoApZrFso3Ol6EnoJbwRhOVPjOR
W1sDjXMFNiTJ3v3prpMvUQmrPUHNfeqC4ksOKeYbxAYNxRrWCmtVZUyuLIABPj46VrNMpLXLALr+
3ROFxWzN4CSbyEEpileWEqSTo5zIzGAx5FouUUSGSkavZ+L+DLQRXihGUo5aaze4KHX962Jcv+mE
bXrW+8jVWsvbEqgFILBBnWMx76dACcCkAEOG55AdlmR8H5oBnKrPdKgidMTNhDlHo3XFrSCYXogs
MPsx96M7lKocSo3DHZ5BE4WjEiKihYBSTVzY5dTf/v0g/Vgdtee9+lyo//yj0mRgifslROWpYXJG
83SOEnfz93cduR03f3+lUhbNf38lIjR2iJGZ6cwM7P1a4+PPLCEJMqnWxg3l5S+ZswDsXtcDz2fg
LrfYtSYwwYpV+PW3//0hbfpbkbrJKcobmDiJmXcKuOitCIG1mLqutqPxvZu/HwbU77JgpN0HjL78
1pcPsbNk9z5nepAujxaH4gO3m3tYXJC5PQZUrh6OJOIhKPSbdZn5/QbGsrjJ+oEJYPamx7l96PCZ
+0aVxyHEpxip75hs9ntkw9s0V+D4QdEu0VR/EIPz3Cxzf1v/9YhYgXccZHWbumN3F7jinwmg/9cu
opv0u9Wd/tP/u2/or1nnv01F/4+8Rq5NdO3/bDZ6HH9VP//mNvr7P/in3ciz/4EvyCbuO7Kx9jgS
r9n4u+v/8z/c8B+hH2AHC7Ah+cQv4wP6l9vIcv5h+wSg4inCFeeF3vW//ctuZLn/CAVOFP4bfjmy
bx35v/EbOXbw73GroXP9x3luJEnoDsi09b1/d8P5feKxyZNP8ZX63VyhOU2sbmX01beU8mO6oDjH
uXaNNdozvya8ikYsgncYGu/C86uPXTsLBNRvZEDS8VNAb9tA7Sbsi+tICZZzZHQoAyIuScr2QBgy
OhnjwtwDbT6m2UdnsTwCfBYioF3lEbJBGPXLqogZ27rxuI1UfpbW8O03iwU4xPzkQdXsceBy7sSR
e6m8bictMkvrUKwdVhlM/MbiQ8Rr5canGgyp74ZEKnpobPp+XyUVq0SsNNvKZe+rgDT5mA8Me/vd
2KnnSRJ9Ng2Fu8s7/UI401Nf90+s9c51Mz4zUx0Z1nW/bZfgUizGcPa3ldN9j85VfIY7GDQgG/w+
6TAXLeCLrkZ5mcRnDSHEEe2jUuqAcHcgvcn66uTwJGILslJJ2Ber72PT+A8h7iHsM/T+rKhvSTzt
N1M6mk2WgAiZu7R4IB9DbZiCcOdSscCqeMhZH9Sz9zscFI5dkcAtYs5dwGY/JQ4AgjK9zum69GkA
pXa+KkNjLiCn9NSekYoNUQ6Znc66vbA0WFSJNIPBhEMuqkhxT1QT3n+gOLaKPuosHjnckZXEMIyU
zj+FEMsuqxjJRwvQpL6p1u4yAcBS0JjzialT7gBPw59x7+flrxEJ87Yjo67R8xkZAUyIECBa4LsA
O5lL1A3aEdgv5FNQ8iqMCWMLmTtBvTn7bXu0Kk9tk6+xLfD5uhn6HB7DeVHM5ct8RxbIfFMggA4s
W+6ngAgaW8BMbUPEg1c5A+NdzMQQCqbXAuHNxRv3s5M9FWGz8wMSqEgL9VvEZBnn/X2MkA0dVY4S
BLBBgDWiM4m1wWBIoeyxniVZA2mdTVsAMa6V10dE7QMn0/sOSW5FdI3i8QpBS9hN/NAaC4lO5RWX
ajHocorG3obGIpHTp5ANRbAfqmgHWHc8pRHo4IGCxgnle5xpJI0d8pv8t/TodQoDFGBw96jahr1p
Apqpgq4X080f6SUhAXLprlDLwMyPtQUG/EUEK+E7fxxDyusyFD+iSd9VuLwL6OUJt+B26KxXIVlz
VMwtpB3ekcpC1V1sBnaF2E6sTWy/hMtV1pwnz+7somEY7J09Er9Z0ZzYkarWYV7vJ9bBooCaP9rj
A8FhkJlgMjuG0bsj5tumkVefWheAbcq3fvErCra9Gm6NPVBiLUz8Rb7Hp40fIMIA2LUeCHqyVkoo
BVCfauJiCCcg9yPZQBAk6xdupj/pz/ZqfvdNvhCsap1RwxyXYpjuuGDZtdrh78bFkFGm7lku+tmV
fUdFWpfHqSmfmuG3zrw/xrVcVOC8Qa0R75PqXoeBLFc2ZF/sDJ4cCcaob/s/3uIzg7LExeXsyvz8
3VcZbio7VEf2F0dTJM2TAyvcXfTLZGWfCFQOfWKv5wpYg8NMs0WrEPcfNaYIpOflDfYWgoYmEuhc
ogMQN/c+o3A87FuSp2hJcPwjITIsHEq9t2GpgwrLsm3faegbEGks/Z61yAoWUb7Iwd87XrwPvRka
pJhyEkt+Gj1aYHARRiYW4NAJijab73Wck2tbtfLcx321TyPgwSI0q1TNRE3FPpY+dT9G4wXNCrGj
8fCW5pS4RR7oQ4Q6cu3o8GIXYKGJy5naN1Yb/V0tfo1k3FxsV5g1eiliddp82jPwQTEs0/JU5tJ9
VRlPTFK8Zmn7aSUhs+ac0pDDcSVqN8Gj0ZBG4R7bVm/KyjyytH1DOpc1BG94DObWXUK/5jsNshs4
btF3kXEYKuWwAgJNWanb8iq76lyYbZ/O1DtX6QU+TuuE3HY/hA4+E3I3YC98Mf7/7prrMmnUezlV
+86Kd6kFZ63LiavCOh9vFw8hooF45y8OKvSaDsC1u3UBfbF20VKltrgehE9Mi51dnIxQsmr/JlDz
NzYUMqamepcOy9M8ymVd+nm0dZn3ZBokjrTvbfQ8nQni3Vi+Yvn6mW053cvEa27aGHWt6sariSuu
zr6QuG4i922OW7GzRh7eooMwKBw+ba+b+dJeVUxO5A870+itYBKzqz0SI5mSHkAedHdjDLdIAZ+o
orA/F7n/hodwOiiDUL8Nekhm6a2M63Ht+YyqRYBPhL+Irano0kPmtd2R9ON6l4XjSWubniR0b1ME
64jQCMzxAZyzSHgEnfoxhRyxiz/gw2OqXAcD1oBF86K3Z2kTUQuN5K10r6wOQVJSQftoBfLgLNG5
El1Oq9u+GV0thINW9nnxSVhy5MkvK7b7I1E7FoIDNRFa56ByKSi9xzx9Eton8nl6QLXG/6UdFfsa
g6qVdSsVVe+ym65g9v9i70yW60bS6PwqDq+dHYkxgYU3d54veTlrg6BECfM84438HH4xf2DZ0VXs
cim896IrVKFWibwEMv/hnO80GUJCWgWSGqaVAvpojsk+d9g+IIR6JDDyNnUEhjK/iQxk055h0erx
uwjAFAR7dHnpMs8ijfH9jNEEzFKRlrpJCckOr35uPEQ1WV9lcQkhROCnWqRe8uBTRxF37HDPytcx
BNNTACo2k2voUNoDe+H5lOtAIgTp9RzuQfxdxd2jPmQQqPBz63BOEDXXH1RrwSKsmCrrXlat0r66
93xUjXFrv/gto9ChIsfH6n+EiXjzfBSxloBkTEANdwYACWJ6y72LL5HpFTfYMEmisjlXI6awlsVD
r0sS11pKKBxV06lsMYHI2vkZUmXlXv4aW0/9IJBNM0rUHB3/7GBVDO7x0AY85dKHLg1YGbjXWtSO
8ZrCBfNYEGEFjZj140DwVYn+j8B5U7Ex6m4loSXLll1NF6S3eHIIq8CYaFFpQL9jUFiOt6KAqlYx
Hl5mafujtCEkiom081pDzFiN0fchz7/3HW1n8dFT1S1cOZ1dh8orSSbESI54Msr8BxWuV7XHZNKZ
y0v9F4K2jQvpYW00732HHizXc5MLqad8iaNHy4vvRytf+YGxi8f0na8CBXyVPUXZwdOsx6TkqIxi
RPQ6fKqx9efsMYM8Aee7O9rXtDaObpy/KTPbVVgbQmEfUx0OZlllLx2WdNQ49g89FeGqzp18o0as
sV0f/RQQqSmhqj06PDbLCpNiHAJ9NXs/4Mix4D+CstREeJco1MhZ2NzM6RHFordmbb5ibf0WS9M5
ZEIeJE4gxOcw4Rj433oHbUmcSZZR4wGHf/qkjZDJUVnpRJI3xEFOpAFNP9kGAWp6EGLdqjq54ANl
xkXUynrwK5v0PCYBrf+UU83aenfTayafwuCWT8MKYq1KtyVL2jULY/ge8cHNsTNECWiXztCrVdfF
70Gl1KqaMO6qopk2vRpWYwOzqumLQxOiiexU8ksEbnJMcuCkYuLG80jPSLtyE45gpUOvnu+A1dSQ
kaiblrWej/qN0/Tt1i1a6qIWy58jrhbqWBaO/L2AqpWWWlvXjKgpbDL5CvSaRKNHODnD8GqHNDwZ
M59Va+oVTFRMFsY465fMGLuecHkByphcockCv9UDq8yMcePX3q+oLhhjEFWPzeI5jEfvfsiKPaeO
R/rjS1aGHJ3wTW1FMqap90yMil4tU4lcp9VA2LL6LfaFBwuyT5F3tDzsYMJhMAz5W9Vbhxw4C/rb
9iOaUPUtszH5VqXajdy4ozPLz+sJywJbQnJCJWGT+YAuSaASaBnhtf2QLDncegrpM6QatFwc5VuU
Ewj+QqBp/G3jGVt6fyn0tiF6mZVvpZL+nNqdDxMc1/RoZEcd1QlO1gr2cGdoDNBCD3YMRlSX/NMj
+85NFkoGm2XPms74pTFvvDkZAvtwhPleeebP2sWz5PEk38m4ZMUw+PvC5IkGyEWccUcKKl8ZYZlC
bEVpmHsdrT5dSt0dmgSAKjrI9MW2HMZUNVLIDl+aGJAaAVKho0Fk59YZGB4kELZBMrXQakDuaRGQ
keLdDDG8eSGOb85WEARTVpxCigONZWlD2KuG53SRFvnJ1bDfpXdd74brmn1Gl1AO9wXrOCZBLRpa
fuUGfCS+KDkYrMHeVywqvZRxn/5gV9p3PZkxbVEa7PwRNhIHmZL3eNK4cVuHcZ2jP5cIlVpogAd6
BI1Y8EfF77oGaF9SdZaeg6XIS1Og29x+TetkaxsTOZfVia51PBUe8I9B/ogGtmosDOuIu4wNC1Tk
jNwk1us6hde66E0QTwYHvmADjkgVeUp2TcF/bYXCGkE+6s7ph+rWtUjmLYyDRvONm0Y/tnMhwWR2
OBnJ0SB6YlVkWQ/7ezjCtcCzJ+86J8rWUZDPManpveFNczUZgsEf8he+WJ2NuQD5FfcWwU78wJJ7
bzQwUzq7ccCyy+O4UB7hZ3qEdxQonGsP402W9DEMPS3Ndq+zFyNdBkP0HDTsx0hBDQf0iZ3dgTkk
nbhiecGwD73F1NBBZSOwM4xek2VyncGOw+N78SyYsBFmyUVPHHBBG1J5zaEudX/jttQ8rhGu8Qqg
MMbCwhs2dFBaZeadPRFeq6gkZIEed5zip74rkAbrFXmm6S80kvoysG8VA/c6afWNAf867pTDo0u4
t6bEjvwRwkjT7jhIPEd8t7JEjhJJFCekOD5+xnTJnl0PCKBqhe/6aNU1DohUrWllaWs0Wm0D70DW
6fpdJxXcWstgxj6993pHoltgc9SxNRra+sNta7XVKzNdTHZ2N1GdCJt+z5/3cixyOGFWKVnrdTgQ
7Y05QATE0qCtXzR6ea3joFpwhuCBiI/6hGff9Bq2QgQZLQ0uFlgEw1or/W9tXB65Wa/4IlJEnDk8
C8sEbjngAzLecTZdgaxx8WpGsyW8+dLlybeYskzNKxuMqhucQJwrY7FMXKbBsh9e0Q8x/TR/fI7f
/v+c8jdMJM1lTPh/n1NuSRr4n//jJxz5un5v/0xH+vyDf8wrhWb8yzZsi0/d0CXjSfVvPpJm/wsH
oGs7zC0dDTc9k8L/w0fS/2U7UjmuaypLMkj898BSk/9ikmkaLKotxQ/Wdf5f5pXmPI38N7vLUobt
6KZN2a3xNVoMhP46rWxDzfXCrLyqxgX5H30YcTReGQMtplz/6IaIERyd0sFpvzmjfvHsuDwlqBi2
tQ5qNPDNcNOVoli2rqq3ReS/NZoqt2Zb2yt9Cu1zXsz7q5bQjLh1iHlFqY3yIjra7Cw3bYocNezm
3BlM4DuzHI1roCEY6ga5DzzfYkXi7orUvIGDkKLVWNO/e5XTXZVgLuERwWJYg483Pkv3f/pR3v3x
AfyXrE3BOXEf/ff/+skO+/K50OSBjeLTAb/iMLIufrzfgI7w/9b+W8z+kfokuNZOG21AoSIdSCGn
YYn4LuAa6fq5HHzYr2aa7xAq3HdQEA0nMwlvs5pNlHOqpqGjbfLMhgTljmRnSBOAM1QYVUztySrk
R1GK7IT96j3HwYPGWzcPwtGOaJ4BSINYOYVmmGICM4J9uq1GqCDRPCKCuUsbNo67GEvAkkNzuPOc
77aLCMdG9JryE19O6BnoPLHPI7pni2oacsNAdlM4dXF1vWDccPOcKiAztPgVSSQuGIpAP0QVMTpS
lS9Fxt6SiXS4YXX2z5+t+Vde3OczZ1JrKOhelunoOjCxP3+2ehk7U2eLizf5OVPEW+2k+cXHhMHm
XNtbuPrWARL8VVg+16R+iToyXoQtHxWFRVIW8cMgA4RyA8k5CRaeAf/eNpsvbVelTIpTkmXA3dBE
oJ1HKx2dTWkwJy9AlVc+UtsIohK62DCjwnKSTR0Bz0UTF6wQqR3MASucOen1doaX3XmAg8eRm64x
62e2yN7ynz8MfX6Qvj5oJgNHJW2D2YT55UFj7DmOIRhbDAFrVdoY7G26Uzv+ZTZo282AK9LqNUac
470/mk9F781qQVINcG7lTPZmY0mGDhdWAGqhMP3ObZSvlB4VoLmSXyUReKvBmdGdXjis//mL1/7m
9DBNZUBs0zVTusaX06PD1M0ie+ZZl95Va8uNOzRM0cdikybDspQzcRIYFBMChAI1upXAdckBIiRg
qusf//zFfB5VXz5JS2cvZJo2h5n99ZW1S2aApgqveslUzrGI76QhJ4LERgKfzgSsjLSS9QAs90EO
KB+46q9lUr6jAEwWCM4ipJj2XWYpZO0i2iBFQQCCP1yrp/6+dag0agHc1xKXOxKxhvLRK8fX0NHD
tUoK2MeGJRYBaFi0V8DUwYTXUynPRhZ4ezhhWEsEQdJDiNoQgty+HCao7ZYD9h1RAyKGzNn05XhH
sTetRi0cL0vNMPqdJoE5xCqUpzZ5tILwGKT2H4vIP1iBf3PYGdwmX59B2zVYIbv0dfO189cXMh5z
0aGgudQ5KxsIR8ixifroKgeAT2+sSxK+pTWA4hct00DW68ssuqSiKrdW0A1LuwfOGZnnOO6Jwx69
cTsxrNvZLcCdGo13BDFXVwfBcCBSyjgoHzi9zrZgN2JdGSz0HkIJhJWm7PYWeTryAW9YTqAFanUO
1XKRU46v/vlxmRGDX79pRaiz5Ao1NIct2V+/aQCwzmhq8pIMQ7jVOg1iprYlirhaeZo9YEMOC8SW
O09BsLhmNBK/OQa1+eX48rxy7VIdsCY0jP9YFNaDHhoVEZecLOhn2+iXke9swbZvNNJ7YCX9kskL
MR7ykU/uYGG9xo7228/B+JsDiLNHkwa7CmqUz4fjTzed9BMQhr28BDWep8ZHCGn+9FLfuWdL1RAw
UJ31uozPfWHfQIm/Jm5sHpraR3spUXt6GVZO/CjWrlUyO2loOjMSF3kCXqI61RcoBwiCrCZ9jYoD
GEaeoM7GWDFNI4kuLakyLoILXj//vfSaXej52O98En1si24gBL/7m49d/d33q7GfZUdMfWXMRd6f
b5/AIC1PzLnS4XDXax0e1yzPnip/W2AZuCRGNWA1QJaLhO++BJY4W5qAQq+snsyYKjmUohwuqTf3
gfNPo5AcewNojzh3mD6MyQWRq7eSyQeeJcryqr7XQM6R/yd+xGXsbjOgPmt6EvNgFwPZIOxFSVzF
EG0W2wyK5k4PzG9yNG+0vOMaEf5dIZm7gb4WC6c1kfJalsMUp5uZgba/zHx3WLe2+wxCOjegLxGb
u27QkOUkqHhtD1siIDlayIm5TsHQMzNg+rZ+GB77idA13TU2HUK/+5CRbyDDs1Nf1KPrXG1/9A8o
IS51w3SxSrti72TbMec1TkK6GXMAp/LPL+Vc8v7HO6G75lz8Grx89hdYJ61p5IeiJcZVoNFxyQ1o
tPwbgb7lQeqcGhNt24ZFxKJqYO0XmlipCG5Ulm1jh2zatiyKTW53LEGSdO/JGNVVF8IAYxczW3Yw
/nKMsw1muJGc//lr/7zsvr7P1nyAziW1RpH21wcr6h3B5q+5gM16p/KoTh2j4K6DtINS3CHRZXx0
tK3fIxN267Y/oI/san4P7BoDECDtOQ9GbuoMYOJdyRJta1dwYQpvuIomii4+IewzPWEXVZmz8jN2
llxIFj6NgfiaSLk7vSddx51pH8gz5z8Z9L+hC//NTUHTYYLcVZrkf19eHpO1JquS4jL23ARob/c+
V+Vyqsf3ooxv//yB/t2LSnekGRjIMF45X/C+BaCMnsnuLGMqAOCHv4RLnfPPf8d/FA3m3H3xwnAY
6JqUX9UaaY6r0dX1S1wh4KtYCrBN5CUdzBDjpwnJawZTdkwCx8BcQaFgrUDtENfAuiz9JBLKaXNk
6qE3/trMA5b91pa1LRJNdI2+T1RPbARAqiKyYXDujznmdC9ZNa35ICr7G1HYJG6O4d0YtfmKGXaJ
sxTx22f9VvGgsQMmFiRiZQ4/aIOwFuxsXTwRcovuVFn6IqpcXEgtFgyDofSaVfapshAld9ZwK3AG
ZqB1apoKK+9+c5Jaf0VNU787wJcpXWkcTROly3zB/enmmArNx1JcXlxRPdagZ5EhMhYf4QUt/Vrg
H5Ss9U2WeYURZktyC7kbsukZeuIzkArtlHg1Uy5D7opc3wc176jlJMS4pjmgHhJYF0yODRIc1lPE
nmnMqo0w+dmo2cMyGSHEdtt5KRRxJ7ptyTXubQEC1mCK2IhjwdgkkUjitUaXRysv7vM6JJgMyAl1
TGlvc965jRa7BC5PCZNYiea26OS6Us1bXlE34iE69XHmrycOlTAgT+ONLlodB935YHxFlN4EScHW
reM/P5NcRl9OwfmDNan8Xak59CZf67G8BtOo9AqHO8EnYaJrNzjoiymFf5E6GtgvlHRBPvxxFxsW
CV1erAG+qTNw9la7SGinV1WUEFCHF3wdWp7aW+zvLNpJv/805Bbt3lHGFqdtdK5qh7w1QIxTDV/Y
nz2SkP1LYhqL8BJZ3Vk3Sn09TfELFDNtn/ZueopMJ4HU/o1wBvcMbiFHn1JpDCYVQAI6/xVyakpI
h6VCXEXdYnC+Zz2KF2U0YAus4YJbT68BZg0uGVatHbpIR1uyG3Grwaa0d3Fj/wR2hSmySu9AlW4D
jf9W2brTseOS0ibhkjCEdJ+VKyN66GT2plCVD6h51Hid+XZ86JQFWvi2Cc19FaM0kcHAu2eFQC79
jMB2QhmDKP8xzi0Xe8PL2PEqou6+5WPm8i5nh7InyciG/3HKG/XDmQoowGwTWf8SWHsIMts4YMJ4
ZVyzpKn4aUZ+sbIaovkwoK4qOx8O2I5CW3NOdcBbPPjBI4uW+KKmwMfxHIKGlNbewAi07VCuoVf1
po3Cr7WxjEAslW25+yyXK0Ol6dVKi19sx3corvRzkbaoc5V1HGs0WP3QsuevL3b3UbHaJ3aE2sSP
W/83ZbP19QaYn03XpFmVjmT49PWGnhBKTU6RXuC89TvnU/YM4msr09pdYBIjWRNnPfg26nenCsQ+
MaxHVE3htqvIqypsB6TowFtc+AW4B3lBJQLZoivdkzH3uk0qkJslzdUZtXgzimLNdOyDrld9hoMj
DvIuQYryGv8SH5SxTys+W4cQ+6Dthr1iFZWmgIZ1nUUF4u5m5dIWrvv5QRwjVHk261cwTHexoP8g
i+LNHbuMuUiEZNoMf9oN0cIuP7MyZSvvDNGZjANiMkdYkkIgimUPCDxLFeH2N2/916kIHywsdItC
XEOpSIzwX0/TsBWBZVTi3LQacWUtCUElVkawugi5pIq3jNIgsz3BlzpbcfCbwkubL9M/Fy/z324x
8FKmqRnMI+fL+E9nedV5hics5zzgW66C6onwhaNmMzDXA276NtIKCK72dmzrtRGgi41SfqS1JrOV
G/7sXWZMo25cSVAB45wYBwzVv/sK/+a2cZl4KnZI2IIM+eXzUX6MwRSpZB+QUD4YH07Mcs3Nh3eW
+DDvUknAfb4sB/ttbPH6uyPTImNEAWlx7Iy+i3WdQCvv4rK2+c1NSLP4H0e2K6U0LZsyAhmp/rWL
spVM8NPkZ1VDSLUsD1PixLpAdFcpPbZOKdu4WtnxATLVuA8ApEyMSBaVxt1SCXIym2jiQlmCGnNw
59f+OQOy8xwP7yQVabQayHaiKAGKxWosAWONjdeDb1KyRikq+7nV3GHr9la7hr1nP9vYCFZAUe2d
7w8gkenHD27lO6QNsa+Ppjx9TiJeQKfqxCnMuBalcQuaUtu0RVP98a9moGEUFhTR0AtWkwWQe2za
/tElJEi6T0TbFA8Toqw9iDQWxYNjvTnKgVFiFN+njiUia384emGwIdU345sDQdMmxXDQUpQBVupu
AptpbzYBykz0cSm0QR205kwx4x01d0y3zohwYmp2On+Cjag5cotVa9SxOfsfBH21YLFd2/YOAxFb
SpfdjLsZJufsgqa9q/uiXyEA7HdY8ndZL6NbMOpcVDXJYjZ5Hs/oK2dh2hicQasVz0VDpF0XnQfK
+9cG+aY5OvHO7UIwLCb8ax8WwXYma21hit58R/vZVVDwYsJOyStfac60nXrQ6oFMzZVR1vhiUJNV
CjdTr5BSmquxysYTdOxb7MQhQ3VsmEEFEcSYSkzDot+ZQwqpUZATZgNlYsf1zdGin0bOihurpYNP
HwWFfXRNf7rjKj06bqWQGXU873CBTCG9w0D6ZUNWgDHg2h3KdRIiJ0HPtiMdvb71xC/D0uxWkVE8
yJBOw4r0jwB1j6tPjGBUke97S782JjyPokXhW4TmL1uZ1bVN1U707a/I0j08ofmVs0wuvaq5T5zq
5tY8XcaUvpRT9ESpqrfkc9EIo8jIDfXgQIXL0bIJlPuLfmRCZ9KcDIFLaIwx4+jt8iYlqa2iOwxJ
962ovW8ZoD+4yiZxK/0Pu4eY2sXIMyLnMUb37Kn2KhzlwmtTJy8xNo3mvXWWfcgmIKA9hbLW5g4s
Uv9CqtLeK9DYRg04cit6gWn3nUt9To47sZA+ZKNYI8SAAuwxRh9mEjTDeMuvvg8hkV19VfiAscS3
ATnIIlMhcQLp+BzyIC1DcmUWLuh31aGFM7G97VK4yKOBZ7ZiQb2qiZgHnYctxEZZrDdwPAKFJied
3IlAb0alVZWdzSqdtjp4NzGEaIdN1KNo5YC+J7jqrHllIhDoLWMBQmcMvB3SK8IMN5ULskiHtDlL
q05S8eZEZZteiu6jF1Z3aSw+yQ4vZavhlyDz3U1IMjJ7g3Q0fL6qTeplVrlw0Kb6IY8UwRLGL6AT
cPsLcsdnoquhNHDCBuFCOUpbjeJz1cVXrYBGCo15kQw+Ezti61Pw+NiA4wtI2eIIOAsLIeF/sUNS
oNuqbImmynRpd3ByDmR1Q1ga/NcubeVKhcEbMRe8mmV6zZhdDGYC3EdDETyxgSIIiz5GOKeGPIpV
VBJfGeXkQHsOHtdqUt26nzxsq9FPBA7BskmgK/TDcG2r4dmuiRMrzVIRFLxUnCDELKAcAIxXBh+i
dMxVoJODF9E59PK7SEgsd/0Xx7cqFj5IUJFs4xXBxBt506n3IH6VY5NwjqFhQ+RkNS00CfdVj2+p
zSILzN9CCU1uJgJClqKSv/rAfHMnN8YLLohQRObat/ETmpB2qYpkgrGj0/N5MFkE6oQeR86OmeWD
74zRzhu5R6SRLHU//+EKDxhgIQnVSYYXTvoXryBlUs7Sdh9hqufWb5WjPiKd+j0lC1ukcj15JFzV
yXQQ+WPHpyzNEGCSORAFHb8YLeHnSgCa63K2CjZgA1t7hXkIQzKouAX0fJfVZEL6qtbWZBMQA1kF
CqUjfkcvIQUWgSGoz7xfqMY2d+FAuKgmbqIuvzNQYnFiBj+mEIiIkZOgaPj+W9j4/WY04aYyIt6D
Qt8gdYKAIboP06jOQ00quRNrvLuUtgtfDhXKb0TUcRqR7nOtzC44h0B+cVPXfHex/iSbxNpMlkEy
2rtul8WuRL23RYxxBG+ZHrwqmZn+kDc2cVQ+sAolU1SRL5Wl6UAHI0tuDA5kN9V2I0b+3WBEBZEM
iAcarb93S9edT4djPJVvTIzNZc5qIJohPiDl/vc/KMDzQ+tnaLDpNBD86NPBDfkhq/exHiBhJCw8
jL6hBLACOaIUSdLV5x/CL4lQ8fOXn/+5uBleGE+qWQKdHz7/IaukRhXgT5uhD5xtH3r5tPz8HRiQ
aLmT9yqHVSkrzNIjc24Gxj4F4yAQ+2UkHw1Gu1b2ChzwQzBWvxr7fmy1C+bCh5h6iLEyf/9kDPuU
xBQ4h0WyThvwkFmm9MPoWM8yrhoYMfpbazWKlpDAAHDTpxolZh1qL+Sl7coJ/L6RmpfPT9xNh/Rg
D9a21/kDZW4hpKMRtaYNslB+sKIP11pYigd9fsnHQFaoGDq1mshEeAsJi6oz50xoRnjo8VVQaU23
UXOnrT+W2NLcgWgEyHzspNhWMunshoHZWqTkmYrghQgud+nairJAh4ihPAsFN/kttlsweitYs2Jz
NS8aLhggUo8latU92Ja4eHbxvF5mjIljA9xwjAHimv1k03UuqEWzUynUa5JScgaquLVNmZJ46/0S
VZY9sdueroOhXTtcfrAT3bvCmbRlOebgdwzrFcESlbvUn9PECO6i+qTM0j1XbK67IGxw2ENskZjA
1xO0xYVDU3um2gUr09r5GvjJBoPx9wHEFLYLIJy95rL1Le61OHkODZ/cwcYR+1Qh5Es7Khuc6UtH
Io5XQDePZWpdhNYSR+sbW/bmb3ZTyb0UXnDPdM07NpZ2h7gzuC/mMNbJqFfI3b+X4V3kR+aJaWWy
s7nDO5TTPLNkfCZl8wRFPd2aP7QueeyzmZDQ9LsAWsDe89WLtMkwcUasQL3xYdlEefihTnaRFbm7
BiVeUNDRYJG1nrq0Ps6ZMvQXp7FVtMAxXFLFMMzwb03WX1p+5hqsm3PV1sxEeSY5+fsLZInlFFU6
PtbKWyKcA2RJ3k8wJ/98/ko1cOknk/Ewzzi+V4eLKp+8FyfTEAbF5jrJJ7DU5lYpi8RN9JOhoUPq
kBFZ9F2AWXQqXye8m06UYIJG2LDEybwjkwibM6SmfWOk+2xsiy2qrgd3zHbpmNfbnPYfdIyxzsOC
WA/P+BkFMgHmrRPwTv+uSvOngQJu2fkuY3kM6qdAY1aIlKkwZf9UODaYSivEDFiaxbls40OdV5zg
Y/kgs6xYaWPUvfZTeMPEmxy0HE2oNZHhnUFaPPcSR9gUhyc/g9MeK1KaHStxjjFegNFpXnrmHYfA
wBshUxuo56asrO+VeG+7OLpI5Ir8u3dy4JioQb5FYYtisVAs5kmziKfg1pexWPoMoC4m03/bFXDs
gfWu+7zs9i3a1Fr3i6vRpJLojXqst1OjNlMtDopkmF3e6oiNmSLuVcX3K9Ds3xoV/mAjik0s8sgF
HYrkpA1sgQxcZGNJ6mmSVhd+iuiIyaWPoUuBiFlOdv3cBhChRM1FF/b1joHhgAbROOh9pC6gva4J
/cEJpLuOKJSy2qHKZh2rOYtBygvJD/oSfZi/zlsvXDbcZUtpi6vdDHInLN4zxHBkgKft1dNUvuZF
i/e1039H4XPkBmuWkUGtSDUB8ksDIag54SVJXWMxpiApBgvHVtSKbiZYrIhYsp9QB+fLyGbGEFvx
SRTM7xgln2KJuUA14UPWV+0ej8uyC5EqRjn6EB97LCkNpD2Z5ituXGAUMv1Wun4NpUOtxTiua7+2
b4Foj6Ht3EWO8K6hqU6BwvJBoFh8GUvKMo5Jon/dU8Y52ligr906sXYAxEDxpEsTuA6sOwBjZdXV
qwbY3wYuD1p+nXmx0aLly4nJvbObebrGJnayrfI1JeBl8ESDsaATSAg1zhopAYwa2rhNshus/BDj
WQ/HFwR8VBKbG/HcAOWwKVRFGW/bobVXpRtGXAAOMdJJl35eA/fAziSBjVgHmsp5Z+Sw8OYfT+jB
LAo6UheYIN0KOsudkdYvleaHczc8bLyJ8x5TuP8WdNwx7T3esOp9kndRn7WHrstDBKfxrzhiIODy
+h0zUYyY78oPje9+i6OTA7ut6fk69SMkpifuMUrXsT8cLWt86vhR8vriwHI0/2rlMqf/yPGJ5PqL
35zN0gqPiB0XTUHXZGfDkUoGFFhgEvupjfspnuX2AfVUyFiQY90C6l2pdYAXXmayuTD534YxbROC
+dfRRnhEvkWy8O38mqo2Wkud4Ll8kDB0a4ARzjdtNKtTL+kiExzQYnIPTOnlNrECyK8Ciz8CC0Jo
Ssagw4j7q6A1psXz8mMgy409tP62sTJILKMD6tve5UnrL8Jeb7FAVd7OnGcl44y1aWprQcxf/5jM
w2GgRh1GMa7rkJNkiaWej15pE6MH/80xAPVBpL0kMn810N7ufFs96noJMEe0wBMZBlx0NC7LuhDu
lQn3KSqyS21N4YtToww1+OZ1Zj9bcz4UWBeEpgweUEavSLBo9l43oFqNggzSrb+sf8Hotx6GCs02
XKAj9TE8NdOL7iOCEFqzGFda47BBTX3jMB9FKcHBR1JZ7W1oanekEU6nggC6XEVXA7DTKk4D8wC/
FvIAiJA4ratFjWPhxEHI2Bzz+8aVLTxfAg7WjMl0HnzJg9349ipONETFUd/AGZnETolpPMYtwxBc
fG8Mp5NTK1two2AxrAIWD94IMrEm5MtE4qxjs3LBT81Zc3HtXVpGukoxUg3c+x7+VcyRNU7gNsz+
hOYzvIgcBw3knTPsQ/fIZ7nuspBBaTHJFcydgwt4mmFl9DMl0WCu9IeFjToGg2G2biogp7FmZ0ej
ql4VKc57IxLdMS/rTRXG97WVhNDhxn5TlUG0stNo19h5e41LYBzmiJhootxbmWaGwC3zxKoOYNZG
Q2gtGFfi+yRGCGPWxXd8sdY7h45+bHC5CrmTjlXtNc24N0NoYxBsw23RhltzVDbIWucWK/UCVPqI
dI0RmOC3yGRNllFl8yj4Rzw1p55F6HqgyNhMgXVXqOKdhiHF5ZPI7aQEAADne1cwp/T3bRGHF9xx
19rymdoGvgV16jvmQ1anM7f2k0MMZSAqbGYfkf3N5TnbEkP9gqjYOGY54cthE5ys7DnKR/fEjObi
17TByI/Acga+2AHlJwtATNZu/vDjEfSawrAL6FoZ0jiziKXpY76nGMHhucOXYIPtCkO/3puJ8Wrb
PXNLq0bm6PakBwRw9LEWlG6J68ckiCTxtANCNnDCqb9t4SV+A0ZZE4VB+KN2TqP80YwD/2Rm6Ufj
amqnd6/U9e5JIt9YkPlRM8ApetqL+FdrY87xISv4WowrCYZxn8OR6YGpNnjL2He6+yJJiUjKEBRL
EKVtwd7Tdj/8lpoGiKu7xQFM5zyJhjs18dZF/DpoTQsAEmNNlfhPKmA7SkkXn/Emf2jJCP/aXAxm
K3ls9UdAqYQD+ORi6H7lcvRVmwis4qoBFyEL/wdJ2e0qCbgrfOafdxoyp1ZjrdwX19pbuqOe3tFR
7Kw+1x8ZRWF3s/KDN7ZwN2DSLUJEWHtJVSD7QZ4jQRYUQzZY2PgH9mHgJyu2bSdVau1TXD1pBWWd
KI91lpm7VM44q0GQcmh16upLFhhTGSeMdXJ3SxB3h19GmCuzTy34xUV0cHv9wfM05om1eXK7o+Qm
vwcox9RpWVPJHUXGT7IyAnfFlICLNuyPo6wemB02CFoZSPcG+ZNaU3YrVeF71PWkuoRt9YxN3Nv4
tjCh0lj3YxyGj/2Yn/QTKOn0XHIo7aamjUGbdnei+1/snUdy7EyUnfeiOTrgzUCT8o7FKnpygnh0
sAmbSJgd9Lq0MX2op+5f3SGFpLkmDBZZtAVk3rz3nO+0/d6wYzCqrRyWDEn8rdthaDDJxC2t4ZO4
Fx0+GLs1RkQ4G2m3R1J6aQUU+bYncMgEqrUM9d44WgdZMTEKK5KPYf4/dB29Pa1DSRn7hG2M9pPW
RFhSa0G4iRpeiDpmtK34YbqNxjRnYS+sPwETql0RaM+9TW69bglw6IqAN4xJ9wmJddgm0PEnEm64
Ju0HdwYUpOBBIcf1qxyc+MptSK2gK2WBkMsfarJZHv0W0ooeSv0+ScqvFALJqTTMZ+5uVCiHDIza
Z1cDXs1SVmebncG30hEjKic3FSbxPeColtsHb2ahVm1bwLEL3Q37SAXWeITOHMYGNm+nooXSf0+F
ZXKZlslZp/xaDpUhN2JE0QdYqN8EFbGcNZtWVnnWkTQS/iWuXu3GFq9Si5040lqa5kliEkfQ1qse
fTci4eQcDoTljFQygaX9WBNrJnkg/r4FrI7tmZAIjYZYBON0mbTTJgvHYpNzEF3ZZZbDgM4R40JB
YdAJeRGc9NGnEL/O4JQ6BY7IzBqfJWIZKNiboYnFkt4aJZ2vbdgejKXZAS/F15ytfL9GOm2Ol4Dp
wNaPqJqmMUCXlxSnwoADqos6WkmX0taOtP7eEOrBHoO3pM9Y/+JHgDPuPoqwD91mu/BQLTLg+Dmm
o17jLtuQRQ4NwbSPylf1rrLwIwFIAipNbl8UgQO30D8sEASYGJAY/emR3GB23ibYYM6jPmlUOEQM
guGOlm4LCiCs1LiQifecOaMFvjtBT9NPV91QyZbkTGcVBLkDgn+FvbN4MEBul3F4bPXnVrnOGcnt
grlCd0BznJKvtKH1ypwigSAkurvERL7QcZss8Rm7ywZjbxKZ9dUM6hZDePMy9Ex8ofbqi4gcgnUS
+lS+mYZL0ZPRpiUDZllznjx1lfkwAuyhJ0lKvDXEp6zKLz32gLVlYPOLZp+T5CR1gWb9inYIW6/u
mg+lnDOvgHyVAlQftr5xy4QtCGvnKL1ihXQDv65gTKD5DgJbaxP6mKqMYM4abE6xQG+ZZ1eNE83K
GpbdANcNz8xIf0y+aPPU1ZbZFzunAOE7N3hhjvoi+CWcD9mwVoQ7pkhLkhGf0Rulf6di/9838jRW
P//1v3yVXSEbkrmjpCz+Z/uHh6jtf28b+W//KpnhVcnPf/6Sv4YR2/sXhuqGF1iO4esu3oN/A9xY
5r8EUGpwC+sIksA+Mpn/N7uIDRXH0F3UFya2QcQ4/863sf6FkxxqNJ9Ny3SR+P4/xWmjp/6P839U
eTPXBgUYoEDdZVz8nxR6Q+OongRT7KtdDmTcf66b+IKiguTDEvMYjFK85xHjLEXso+OmgJ7wT9eq
eWOaM5Nj8ZNWg3wrcZafMVunSzwXz47zzbwq+6Ji37lgjn/RAq8ysPz8HJvqRWF4tQ9ByJx+MQTP
ei+hiLghLtksi69RDqU0NenFMymUG3CtxtNER2hv4JJf+jCan3A0andmUL3eHsnKUucgxffXYVju
iuATXkpD6E+xiUVPiyJ8Vk7W4Y6dQz3kSNjE4LzLVPnP+VSySTnGERTsj5sn/jN85/xOM8Fa2PND
q2kVRj92n/lrbl8cQG8+wpXR/z6jyYC/oasPN0ZdHOvfqKfyKTj57oWZewdseRou+ARId18ElzhR
V52eUe93cmsKQVdNG+50ghFCw5T36EABdwXi7qYTGsraeGAtf1VJ+FvUhFb7ZdQ/6nY1bLS2bJey
IVpE+SU8XCEOqpS/Jt933Tv1sKS4eMwL6VZLZMC/2Kg1uoNe9+jWHXF5uPtpflvDfZnIHWiu7lEU
P3XS0Km7PYnyamUWibHxaF3PxINzkCFtVcBgdBXchw1Z2ZWpMC8GEzsgshrcPfbODPjxlaNBW5ks
ghpT/5zk9ol+40eQQnlO+iG5z31znUlj3AgXU6TBisoCnOprxOEVnfWdR4DRAVkoKhMrfqwM565X
DbgJj03Va818mSmSJjTxUPocb2g9MmWotC+B7+9A+bFHylIwEweadxb5mBwzp39Dg9WuYTPgik0H
d+mkNuHDgWSgqFurFC5f1Otf9Gkl0Iz4kXnEnH56NIYp4QDm33t+n+8ZiboO6nhh4/eDvpZnMBWL
HzC59sJKYcO0+ZHAvHKhmeCNBjM4kXFQb6bJvhczVgMP1V0hh2qXKfPKKLJH8pY8IBOB4mOBdoWC
mGYGMX1G8Q0Qfy81l0IFEFs2XhjOIMAq1tyUQyYoymNmMKG8ZAm1YhNV7RrRoAGcMX4VtnrjTjfW
OKWx7qdrwsVMzi5U963TYEGi477w3YmDqztH30GVMcn6WNiuzryfUUkFZlJijFxO6HdpPmm/JnGo
tT8HDZr3qVtciinQD2X769pMyFK3fSrd/Jnt/XGIygMul4WnAxgWgsDzRHTfrh/sjNS7mEo91gAH
QGbQzgeZ3Oo5A1DvkcSFEzrm3ylmOo9Q5ZCydVpCQzA/AXEVvPqepT027X1QNIfB13rkUTXHe8Tm
dU1qQWX5BLZnT6XvEIcQkCZrE382hNAdq/YjExjFIQDVpJb6T/NXFpN+dIt8FxrFLoXI7j4x96L9
apo/Ec7lrCNNyXIwZnovGdS88Mtz/J3hfFWS4DsdaDntVo2LQKDrYZ1Z+yp4JDPOwBywyHB0tppV
LRDTF/jSacE6ggJGr9+khkpD5vqLGxHFWdM5z+lJowWkBqESXkStwakQSXHZYEZuHLksUKt66Dnu
HZIg4sDbk9MNod3B+zIi5WHWsjYtjmRBDD2GiW6VpiET2B4BmwqCtRvZs9QH6qwe3amaWaJM6Dl7
6E0NqvhGRQ8dmTgwbC5j7t3JIf2uAH372rIfldoBQd5WDWigyX7k5EUimjxyskPKEXxGOoaabhvB
Z4jyAqwKUtslsukvUScPTZE8S298NGlG4Gn+UtBSVOyvcN3h5nEnVJj8ZAlOLXEQ7sfNNo8+22H6
dJm3KJcBb8Qynmgk+ErCTphqllX+azKm71vVbkMLV4pLNAhntE0Bs5ZB+l3lxccs5tjIoH201QEg
hgvODBeu0N2P2PklkvSJ1kT3OA79R2LsS1HbXKlw6osWRauIu6VLZvimraPw3qzmpz1yqa0RRjQL
q0zqZeT0KFt88Ac+cTSbwB8/qk5xj5jV8OP3zwMgbC/n/guGfD1540fRdqA8mTKu05DptHLkOoZi
HMsAxzic3mXuQce5jQeJIdnZGA0rW8KK6Efu5j4MJdU7eIHcboi4Y4qhT+LYTbU4+sQbTnFX7Aqk
cWlooZAYFbquNLe8teVmw8kbWJXD+VAO2h6RqbN10/Ctmpr2VPb1mlAmfrWJJDla2WuVqmk3liYF
LLm2jOD8Q0vpvgptSGGhW7+lPgTbhD2KiN/u1cJfQkJJ8hpVFYeAODEfZI+sNKVTuia6EJ0Qjd14
Hh6baz3kENLQUa4HhjG9nel0wZLHwR3OXfmFRhTq5nDOkbesam+UC+616mBCjsRkRKI04aBY1Emh
CTudHmXfks4g9g7zv2XvwppIEo7cTU7jrJNM9FJ4QKveqOCi5mUBZoABvweT7YwxBBRkk6xNDG5A
8HwyyPuk4TcjZMvoIGEHDUVH5MTG3qaSgMX0HYheHitEWox257yvQWALD56x7i/BlwEj1jL2A5fO
fP3gttp0Ljq3OcZZvs3IkCKek4mO9YZqAi7s/PxQcR+0yEGCBjlClpUkgMKSN5G1Mgn+TZJwnQpG
H35YwZ5PgBTpsZMeNOm7O3S/ZJrQuINzpL8Ndiv2uq3vsxZUimlZzWtVGQnssdjbNyD4jjR3UO+W
0zfZy/E518rgmYycVzNOtHNlte2pmMsaur9PFrqqM4y66rms2Rb8cXBpjPEQzf51nhoFboXv1U2+
6Fj6V3fMAGe0E0F+WC8HS1n3FUkI16nzyUKJWdrGkTikFl0pN412yVsDTo0T/bgowg+sKdmFn95F
gXcvtJHWdU8sahlYgAxuH3R1soBpTdvbeUwKMGtt2WZ4Nu2mu2cqznBRcUckpcd4jx73PaMwEtE0
JrHzI7tkHRiy8RQM9bmqSqC9oEXzVBQud62Hrn1+c3vv9qYqxojnZ/GRrTBdBeh9WCTN+NjFGm9S
GR9vDx1aNpzzbeOKuEfb/H3K/Nnb8/55WGijAhvyn77u9vlm/rb/PPPvd/zn8e09QxJXaEviEv75
Frf3/v46ecbFQMEZdQDosnwa1kRrp9ckLFDRR4V8kGVYrVoas4+yIcCiEmb6TB1aLhsy1V5yf6B1
0LlIdRILBGCcDu8qgBVRpE36pyzjjyozzc+CNGyRR/Kb+R3KC9xswzDgEwq9mY+N8J/qIFlU2Ul5
iK9I06WMdUreYZDW2TbhmDqwkz4sjd8IeWkPYvc7CYz7hFMqw+fiNVKZ/icx698kDGZ4AltzMuX9
W6/hMtPNNHqdL5NlzJ/6TDULJ1Lr86cKrTFBPcJ9qEaGxzAgB2CQfr0uQ628kIkdbUSapPcFwpCN
68NHhmndb+1gDnbTiHB1m8o5qkoCBstc3MGKe6ttHHefj1ZyrLOMWUlfpKfW65NdVkygmvkjtiIJ
yjNXR79JjaS799vIXYvM1SE3mdmaKW5wDR0WHN0MxSOCIA3+RTM+dRbYQapTGmj0AOk5VN1rn0/j
bISjB5OSqkTus/qIsukroYH+yY79lAeDRbVh3yHS65BAFbuggoBB+CMnlaqIEIjJz7QQ9J6Dxd9/
v6u91m2TJYQjAPDKHDRShAdtGcKMP7TJ7jhpkjs05U8+DJhPGRqfhRHqHxR9REoRwfueVi2ZFaUa
X00Sexbd0KYvTUZES1Um1hO9FsT5ulU/xr1SQA7T+CGLIMCgbbYvBRQrGiJQm4kV6jZjnbVnjd7q
tk/N8m50ciLcJemdudl6O28c8qPnSnufpUocgrQ3DxNhWPs0MEAscUQH4OZZJzZWwssUFQl+Nmfj
ETNyNtwuIaoBbNo0BO067gt51coRbabwaL24+HAcQgGeuP0NQuvj7rkmTWCpaYP3AlAUqSHuxzfX
5mRoMZN4d4c2YoaZqT9+H7Nhs7oRpn2Z3Mj5bue8xNRVvwQ0rCFjV/GioxlNWjkJArmz/vt/T7K9
0kw6PQmzocTsmdR6YQ5XCP5voAUHHZ7BdxdX1PqV/5lqqNMdr/iDcTOmiaqMd+4iwtoBlr75UUmX
unCMlxjfx1IrjOLZ6iCx2qCQHp2ZpmMn1fBAMqO3MrqivNoRQbJkiUQXozLyTV0rlvAuDzaOnZp3
XDHm1iJQ9ySk1+/ClCTGSZDaF5MMBMeqh63flDp6e6c6Osxjd6gN61Pfd0wP8kbepUOXbqdQ49wX
NZDVpWfe921ksKyHwSXR4mitxCQeEjuSK+TY/SNmPASHavSfSGmHdBvV9YuuIKrIyrFf9chWwJYK
sMwDBfE0Fd4H06s/lSzVZyPyxzDv0m/RyBOVlfuTYl8dHLI+UImOeFCZNbIoP2SBS8uABCQAk+nC
pMnFqmjC6+QQFyd2+Dt3HIjcFj9mrJ+dKOy/Mk97jvrO+zMYqOnQfn5wUR8iU1A6P8YOcpwe6HYP
afehIFdpM2l1vOpKFez6Ho3jzIS7lDTFu8CFvzOR6FJvLYaAV3PqcdW2FcUSzZr17aHSa/PgQ5Vo
lY2vzG+3DWjrdZrpdEZCE4VDnvowAoEmXj0SB+6Chhcis98lR4xBFvhqx7Hn0jPkosq1E8ROcuG1
PXkU5n2lACL6CnOOdEClll6xBSkD8iwb3hw6g4hoXGOn1ZxQneyub0wHfM3nTRskyX/cpx5oPFnX
yRWTP87uibyNFM9OH0IxxEYumPBF6pKFP5xGl4yn6zOhlc4VXTc0EVuFC8VJi0VSnjwccFEFSryP
w5/Q0faZrxfXBJxqIkRyrwFOv2KxG2c7sLFBbYnIZ2Mn/Op+wIasDYSc94WIV0SY/ThBvRuSJjx1
QwOTJC9Orcy0y+2N10iWy97sd9LvxiP71UttjIDcilGiEem5ACJ7BVAn2YEGoQYzjOoBaxEg1fpP
4k7t3tO6ScP9PpwGQEP8dPuY+KVxjeY3ftOvBZ4tUuJTd5+FzZcGASSrRHCXTj2LjzvcDcpFK9DV
J3DT+dVB1V9WPraV3tTPOrOsSDWQOGSG1ozD9iIxmMQgaUhXNA8Iugrccy36+oqRF3b/XvEqrBPu
uqthZ/XVCUFC1qTLrG8Py4H5WE056kGgXffpROja/Ny4BF+EQqnfUWft7KBptz5cqkXp6e21hmm8
GkiUBipdJYexxO/itVV71SJoaGYt+62HK3NJrQz4gDDh4PYvaahFD7o9kMSomWfbq1dNnzXk1Mw3
gQQKU1duxoASvn2f1sSkdF121a2k2ceVVRJsmOdXjYM2PUYfclqUAQHk9Kt2Q67H1yLTNo0bAoOx
a15683GKy2Aj5WSjZvTt6+2N2/Iqpow5Nk21NlRsXaSqiivGdrXqCadd3x7m5FAfvcF6hqhaMe3h
P+Z07j3mK/2Ehdre6GFG0dDDDO69ceH2Li5wg9hBnpFeY8tKr0VDtoWshg/YiCB1//32NV1kkprL
8MLMvG1E/vIFiE941zOAIFljpP3OamBomX8dPeMp1NBoNjtu4XDLRA4AZzOHqEBiZFsCflWU1VZE
dLOyXF05BKirESHXNj0yR3OCuzqOqMuGNfIwhBTV9l1jcDMnXXlJa9BStVO557JQu1y5f9CNNW8x
+a2QnlGFl9m5jF0g0dG1nKkpOP/WiUgIK7ckqndWpoXn9neOkxcblx1r3w70shRlzVtLBw0faji9
ALIqsOnDMvWsKT5pPsOkHNXXU4e8gSywlYyHN00k1ZmhJFlKBfkzuPpQ7WVB/GyJ4NDb88Sv9vxH
/jFiFTrFdBkIFlcKRlcKU8+ht+RkDRyuRG2l4PWYu7MHGSFiqxUC9I4Gk3vxy86CqY4qCQGmuYsV
i9FoqlPoa49sqQ0QP9XvB4ekgbiz3z2/+k6barr3bG02zGAMtbVXQ+CJsMjyHlBcHzQFUGjIHolc
mROFbQPmnEctaaZEAdVsBlgV67wYVnEX7ttAHxYcIdtzHPbbgf/xfHlwmDHieJUOxAeamWFugjQn
dyIlhoSYs7HTfjMvILBUpdzhhMTCMgRKOqH4GeeZjQwEkcE59XE1ee2a9c6+c+c3t/cK7IFrPeOE
jVufbDLMHuvSIS2PS/UPWCScw6xXd7EhtpB20p3oMuNFeuSZ+bkYj+lQpndJgsDXcjARjD2xK1mF
8DCuaYsGRovYyv9ua5iG/Wivs8h4FqLd2XKgV9YXP9lAgehaRG/p8aDIYu/BvGaPlv4FRd95yMLK
eUii7HfAystYvV7oA7/b7cOo89IdM/MWpWNoP2jz8ysrfsVSJLYIhKlECUXE1eQVLNPXKG0llGEE
vSQvHQYKTt8+ibTrt24ho3NE7vMAhrxuk4coIV0nt2vtNcEDNpDhs1VDUe8Ycn9kk/WdGV6zMesO
TiwfPnaSOEf4itWZRYoM9iQI91mPvCeIXPlwe8Osc98weVtqCWlsujU19xrNzVUf2d1GhKRYKrDl
Oy0xzQc6ctuqEgoKdPIRS/jLWlPJezevaBl1E4asyTzFKryP6mY/toW1VW2EftbKsRsT6j26APhh
Y9UjEWRlbJ0tLsRrh7KTwSdyVhvjKBHGWeSOOwIK4Tnp2yYYIFzlxb5JcmOFI4OJbeYRRkYHD6Ks
EO+ajiGaEDZnl3tfogEl3utUqn3DuHlkNH5oObRYHjbGkVjibdODgygrlTK1ruptHiKtchr6SGVJ
9URIVL10B2s8kdGXSxJFO047CvPRmu4Yuc2JI4+sURrqBbu7V2TXdLl55Fot3rOUQLEqLH6tNIQL
3cbyjqOnJJTcYShBs5CzBf/+0LrrQsKlMg1qCOCbQxlDsESJOWjJNxGff+RovaRzGUS09kXNU+6q
5nZyOKdqTnUeBBYnt5gmeiyyRd9CuGVEomhJ0x9QrQjvctKkt5Vo4Tpp9NcS9taw8pKN731SX05L
c3SiVUqih+M7x7RNoz2qeUL/PpPUjbeG3+Kzqxk5dbh4F0oWH6h2X+Q0l1A1OTymAZ/QxqejBwgD
hO+jgW3Q65vU+tEoEE5mhFkp1IgL4ZQal/bYXwaar1Z7CiYjv69t+BogPj/QnXXbBJMGr9WKmX74
ZVV0fjRp+RwZ4mGZ5c5emZVPjbg3uMAXNaCFBdHWCbL7EhA4Wbd2U75moa7RlYbYz2GSwBcBOIVR
8YcXZ2TXlmD9FRMjVr2vIqbwSOYumxHBKyh9uvq1mzDBIkOylIzu4lHKQz3PF+xZvJFOctugZrRI
2KVifIfri3xLA63kJuTWpLC7k9Al0JH51KRQ5ri005dld7VyaN5sRfWC3MJOCiYcbnUq67xdk0TW
d5HYeQYTvsEW97V0sqXytJZUOsXYIAAfOTlxeIgQUMRx+o3SJ10Kq9pWLBFIjvVl0XrVuitPvYku
Alv70tAwx1S0gJfCCJ7HTWcgriPlHe9WUDx3Ckl4gUhXEaSw5OTpsiQPd2ZWI7jBKSjbX44X/qEh
g2sIkH+QQHpfB+W4z6LoIehJ707icFPa6lQZnNyzekcWTreySX4kDBOpAF6qpovve81faLbNaSNO
7prcfwucmVVADlEsGIJ43mgch4AMyH7ANe4i7zmWA+MkBf/HGVi1Fi7AzWOSiphd31y0qhsPgRFm
+wrgCrp66rFZ602zpjsg8e8OZGqsCIJVB21qvZMoESTGIRqRujW39LUKJpHDmVea3TjVOgQxvBFy
2DtV325MOd5nLvpBql28v1FFlGEm3j06oFw4CcOl0D/ZMP4QzxeXMZL+XljRK/C55NAkcg+5iA0+
ypHcdZ2zssqwXbu6aq5uIlYlaLOt0sSL2WpMDdnhswJW1oikijsGGm5QVZcM1wTGK1oLtI6X1d6T
dnBXudpVsxJOT86XpafTkxeKO1cRZjJCq54hL8OpifUdFythKQai0WqcuB4MpOBM1ELI0DDzgOsg
aHNXruzPc/QGvE6TjT2nXetbaIfICEkxQTAVDB7NiViOGAb1vVe993g0DkiIvJ2wvHzjpkCPk0GL
oJslZDRFJolpvb8bxPhYZqRwZLn74yLFZ4wpdlOWPthF/+vAol6Q7ugtC3oZ8EEYU5tM7xZuYBir
MjxLffLuszL/rZT7Sj2avtM9fnd88hWqQnO4ve1pL1uFGaWDGD11bnGosJcuJk8WCOmh8FtNkbFX
tbhYEFE9APolGroAGGRyKljoRsGhnMWKjcUJw2KPu7rf12n0h4yCjc+Zll6PDhWVIoBLybsDE42W
XRcwipn1rRi8lAfXrFZewT3T9ttMK3G5StAZtQqqJbd7uhpLF546DKMLE2/EgiKo3jvMBOhv42Bv
BHr8br1ywq/fgy6d9spxtFUzP4xHbF+GZ18IXvkfX3z7OPQJZ+V6VbD34yJ+zz5wOAYvkMrfZyV7
7MnhfHsjSns4E8w5nPUcFS5xHfTR5s/ePqEzQNhXcLMRJSRHw0utC7189ew2+rUNJ8VImkfUfe9Z
C9xW5Uo9p0xcQZp72d3tYelqkMoI4TsJzVPPtDVpOMdGdLx91ta9aukpaa1H2tRYBUt5bhAgbwqM
uJcao+oqSP34kT/YQW8aG88eIQHMhVz5BhYB6lXq1n/wLDzHGAe+myHcZaS9MGiDce81LrtJWu4x
eqPwq2JssL40fyxWd8a9G80d21/PJxCC25ZGXndO7KaIF/6Uc7Zm9lz2js9YUsX7IIgYRwx+/YJ8
glCECmseuqbmJXXtbG1NuoEig8/qCFOwB3D+cAyzeREWQ9OUttjp9tnEHV6LRlT33YBoUBWAB2N6
N1uzNQRjv6h+inX3Tze54iuK6zcNY+YTYzp/a2n+/8UTHM6pT7Gr/bGAo/+vvgO5qCD3RPDPE0xb
eE///A4sZn9/h//4Hf6PT7j9kuGYFf/8FdIuymObulCoO19usCHCM7Wi9jHW9fzBMp5vD25vPEc5
HFDp9dweOrrK7jqn//sMy2vbx76g8hRJa2Fm41toeYFCPKT7os8P/36VHyJxbxSHEz5kKNo6wAbV
/No0yC/AErZ5BHWC73Z7RoKCesnI2drdntGEWnSCkv99++TtzWQEr8S3M5XpuDQb5XdHCQiRni19
MqPzMgZqvHYJBZZvSsKnppKQPQKWtu780JqG8dBZA/2YyA0fIaGGj5DwHW9ifB75/RF7plzi+eN4
nSOCTIzO2JVAIVZd3jUwOzomZf0TfjNtY6T0HbWsfqoD+WhEbJux9qmr8KXH/4lmomHd/8mEM27K
kdgh7yqV/24MaMSnXMhFlDL8s8UfzW/vinh6lxGSvriNEJxzJ2Lvw0mrHGr+YFwzFb+MHhAnRNTP
KqwXZY5iYzTbh3ZW2onIY9OPRH/Eyb9ykBavM42W3WSE+c43+J/KzMH0TCeu0wwDwHjLmTZ7sYh3
2PgRQgtQE5du6laNOVwTEVoci9WfWjkPDGrIs5ocYpNzfZ+wyyDdfRz4oIrBtUfdEO187LlbPy/X
bYdo1sp9QjbREOwnh8wchP6xTruuKjkYFbZ40ibyS4dOjzl/S7nnTj4TFv+DA31YK/gaHPO3aqJI
5WSCVYg1wpd9PLP2rH1Z9cZZ0vA+5Ll3vj3yQFYfceX5C4+BiSWrnwiEy4cC2Z2HpgZ5FlJ3D+UO
zLbs3wfHoJ3U8jprn/FcGTaoG5jWcAlNBd0ilCynFkcL82AyIWa2WtrwygK7AO9H6knsNT3hzx64
Kl/9iWc8hyGwO0Rp+DBl167cFHr9QyGNkiXfOH3yq0/ZS+iU7xU0LRciJtrmXqAepScdUtUNvxSH
OzGoZyfQwRfYjB3oIDZZpRZVTb+ioCluIlwgvWgkTRYcyY4zTRCS4eNpCw3ZiETuCn00HODo5n+w
Al1k1tdLC2EGqWOLAgvTom1Mhlx5m4LGGJdDOOGPD+aYi747Vy7qUlyBe5qZwUKzPMyxTGcHrq8V
slH+cod/vbkqvOCL22ZcwKdYOFrncWIY7b2sx5rC9hR3wS8FSrhu3vMMp0NWd5/TPJuGnVTwZ5OV
bfF0P+ZYI6cEHVxdrcik8I9OMK2LfvKW0pXlesCzDH2ZMxbzsUUfD+9I3+urSqN7mrzMacvWwwHA
rEWEzTK2dO4jUvVQ7Sg4rTkG9y5GmJvSEyeCeWdE/btXUj2ExXgQibbtUe1DGJpF0rSKaqwNkgPj
muFJCAu9WKDOw9aMBYsxYrehlHmKkVRXsbXCdhJvSt9l2iJ64q0thkwNDNEC3DASHdoeNnk4dX3P
yHjb4ltZT0b6VTXEUwX6yp+aZ2QtHtqJWF84BwGF5yRH8SZTYqpJCtBRbxHpvgJ+Qo6Owm44zrzl
Lh+eSp1+u9thhMrjremPGB6IseGP1B88CwwVBEu4AgjCql7n4EFb/rEKzj25GeuywCeihH8IC4N8
1oYLBm/L1aZ+sJDSHCziXBe4TkmcUcbaD9IHUhtZH8OqWfiaYMPmj0pkCvBKq7U1Eak4K/2PwoId
wYpGBG9iaNvaI9x88FIMzDJdIUf7HMmXXXiFBsPYcTZDyvQCmB8+dsURbSDpVZpcRoPZXnSjxh7S
0p7RgHz5Lj2zrj7mzaCBRU73aTuOWEXTgzRbZ6XsCjt/khKmx726TrkWJgcThGEeWgEUK4uom/Uy
utQuOugWE6mw6vcMoyLqn2JrK05nuEIujWbsHCu583T6nmPEmdcrufihWHLlkjjVduKxDbHkGwI7
C1HLP7Zg24gHU7B3kOHlFBG2d19spa/2DWnBC0Llt108hyhkhKISI0DWRv4pEhJtO306QbGk9RHP
ih5Zw+nFVtMMSCaiZT3pvzTYEIvFLk/BUgp4j8wbfC2TavlzOYau8ta9UMCZWwA8r4osIX+gK4C4
wUjOyRTXq6HxtE2s49fBSLm0R17t9FFVY4c9evgIo52jSn3JEosX2ypISG/sWQzHq98rGuWal1kA
58jISsdTZodHTc4OVit8iT2WljrPAkwTl9y3v10n/NVPqmOnE5Ae0GCKaeSQHT84U0kwkGncNTJk
dSDBET/UcPYD70J/IjkHtHmDMz2b7Oj3QbbK8Soq0gDjiI60h02RncXH1uqx/ub3OBvFsogpq3Ot
fm3z5teKSDVx2VJxG62FYZJFZQUADqV2arX0Fauctqrc1FzlkEvZg6aVnkRXMfTviYsTk8ymreXB
w3DHt8nZO0WBcSs41kzadmakPkIiTWI/+8H64y9hcdNsLcJmG4rqM8y/RlHPJkuHAEJr2DVWH4P6
IGgpb9aquwgjSdEXwUEYxyFbKMN29r65GkpTo2Uu+gfa/mrXdHM2UdiSWeEamBjN0Tf3QeSpBw3F
1oW1bUmOBEaHWf68MQSy1r+PidX8qFDLc0bjyeZk0FH1/dPfbzWYJokqZqPWt8/eftxYo+OIsoyx
JV8wWL06MnT46udf5fahoLfxPbsy2v79CYaO/A3QxeX2FK9C54xKlGzJ22/beoQ1OSO9pdt3txJj
vJoK32zg340pF5ETYb2OEJSMJHQvm9T9Bm/6/d8pO7PcxrU1S08lcd95QXKTmySQmQ+i+sayJPcv
hMMOk5t9382oxlETy09xsnDz5kNWFXBgRJxwOGyJ3Pybtb4FZ/Wm0uQxRk3jEcNcTt84jgkhs51o
EWrcnqFw9qQQs5CDDLUodAsSovIGjIom67swtH0cA9cwT16DXL2Hss79UZfEFOp4WZOPWDpHsjzN
ZZlpvzrSAf05K5Yookm8HNr4gB2GbBiVnluZ4AJL39nhv6lwvNJjLAO5YwNCgKOet+wqCKnpRxwu
+rJ10G9ADyheSqc8WDPWH6h55MhJeYHwr7fFt0AnnZfk8hZ69lYWKE/i9koW4ZOXuM/dlMG2AwwC
1HLbQ9eNLImJ3TPWZVxfS2+6tlGK3LIePtvmtRghf/Ht1KLf9TMurca466W0O6czwZYi1M4bMGFG
OfSndBgXgbI8uqwOeGSbYdDEmdcmMT5OdoRSY/FQNf3WYXkQGcl7iJyWiR6vm8B66wUtGIUOgo1H
iInWKGRe87pQBYLy0r0yjP8wG/PVRSKAgSJYNRANGPhXX1ZXH92w/tZCun07rz/wu1S+BRUZXFfw
1PHJG4/hMxRtOEigutJ1W5Ec2BB03MyOdXPYQCybzqS/V+mqGBUxLnn/XNruL82mTORv4aqU5SqK
7frcEmymaR5qDK/+VPkQbNAdwhi3jGMiRLcNdLoKO7wFOUvXOjc+4hQAZA95Aq8KWPiiIQzAkhMD
u3bCuEiCfcB4U6vm93LUvoMB3CnmbsHh6ma+fRdyFZrLZl7jFrQjlrUOhBs0hARjck8XiYmOkdma
58XORhPV0bkvo1LbONdZHq/u09EoRAnpZAwJeCwzyCHSfSwxHtlqRbQRkYxDh0maYDowi8lwsO9p
PRUbBqx1xsMsy34ZTsawFjqwnyoYkdJiZu8ndeZidhZ8BX3ZHwRjwZXiDFLZfdY7fLgenXMSJU+d
Qeica+ZPeNSAidyfy+lSpjHj8RqGcKYHr3HdED+g2a/SzC9MhLDr85hatZF9sE92W17tptyZWYei
KFYXhpWHWSTPublpSjSTJe5xYaSbeUxPOqDhY2c2n9gTqkdtGNadsPNTAFcoc5KGpLqpvFLBxLZU
jy7/V5Nx/dirsDhS9x4Z7a57QUqMY+fZDZEHUMk72HSCg9JZ1k9MP3VxGAjpSXrO84R7kX8lcjpI
XcVvV1rtchpm6/6UTp5cTvmG4OG6pqKubmYez4dwxtJAo+FJBW0yRF0oYi4/I2dDF5bEzbt4E7zJ
vfXkSulIn8OkZC+fNStiQKKdVV9g1mjrccptBp/ey1A6X3EZf8UY2Q/Q7cfHZjDIiWdtugMROz5a
Rn8ntBT9uo8jz09Y664z061OPFF3RZO8FYT5rMqQRDybUaSa+os2jncLafrE2iN5IHuuemIhzUNE
OpB6FSDxvqqsTdKcIDU8x/VUb9VcLbPmFCjXu7QiDy6xO+aHWgSfxIApSDAOQbMmSwxOQp5VqBwh
PCFpSqUhtkUw3rrcVeuWwE7OIHGfWU/LJIFWV/Y6j3cYKDyKoSEkoXsuMARsCsRPtARB8ZAlnzWM
UMwbIt6WdmA+GpMNKCpVrD7yblsO2Udy9697iHDaNB4Zxsdq7dQ2RKsB4EXCAVH0nDO1pWvbIU+b
J5XmnGU8d+SUp35A4QmOLIaoo0q5xXmMOVq3EC4pC7bqC/tTBgNx8l7igt//9QGv0dromovD2Miv
U4jRdl3ry2wEdcC/tYwRj+0Gj462rYxwm03kM0qPTjQW7NskDjnPzic/YTKNHnlSfhVaAPpBFY8j
hN9CJbRhdsWDrbh6ioUWAu2RoeWDrtKDCdkKCcKCrBdg6iOPDiGLZwyLMczNGW6o09HOSpfLKdYh
rSQQr6Zk17ZGsqoIaaXe41PROv1QBtOB2OjoBvACUeRdZptI0RxGxF0JTF0aJwdZjeS/1tlO1sUZ
uXF+rQwkzmZIczOY3r6rq+I0zC7NVp/HQP77kN2RxCRa3c3PtVWjnIVqC8zMrwBHA1OeD+YopG8F
BmcIcSOdmQDdbWO4e070oGNoyeRw7Or6VWWOvcLz8doqcZrDYZ96YGj6VMKBatiD2OC8vcZ5rjiB
gFBp3tuIXQnUFWR2UG1ES/VIg6rIe9VH/TBU2HC7IIDjROrkfswo52jYuG5VYW4SCR94JPV8H+qv
IeNlosYtSLVeASikmC4jRcs5xWS8MJLywQ1QX0l7dMEFCNRP6XRueq95qiRBWOV7j3bltUjZAbBH
rllsDs4yCeMB6SapjDaQymU0Wwjlg9D0Y8/refgX30HP/ZNb9jmZPXdlPQmtLhDIZKxTa4jYuWzX
ydSPb6C8mYHV8wvNrDzOK7p6wQsinOcmydMNNOQ7gU09KpFrvhIdZ39BO04v2BzgwDHsuE2k01H3
JtrKTaZTkHKszDZus7oOKa6TUPNRO9KJp3JYsk56wV9rnvM4ZQlqZC/G0KIpcuSvkHUnmHk65pKJ
Q6/uHo+5eFOGx8hvrE4jRGCGFrqOxBzgWtwj/EFbaGms+bwkXBten63CytHpL51k5eHY2QzN8MWI
4jFIjPFKpWygOg/ibdU2v4HIEfFRVcEmsllzmeRbcGoE+yF8jvt0XME/46cK7xdxbkw0a060yURw
7oX+0wwJkcqg+TbSTb5l1I1+VE6vDSS2xd7F1EOXWRW+4XSvDmm8+FEduTdHTMQ86MdlQvLfHtDa
k5GPirrMOOr4vQ+uRZSx6rS9SOqIXtNqNq2RsuEeOPgDtE++PkUVWIH5kmmJ/pInNlvFBvh8A5Y4
a9ufwYyWwraNVT7izekYn58Cy3u21hYjx9eZwnLXdISqQD0ljaXc1trAgpp09FEwEwe8Er0gQ2QE
CZGBT6TuR66VjfDnosCyVlprrxOHzXOD7q4eghPDNeYx+PU3GgEL5OHw+nCOBWeP+m/vZBIcZXbW
mYX4xshDC98YxoAgsJfmoGdXnbVTNM76fkjTHVXGc9TXBFzlkGJUDjDNq3/Jcb54LeMi+2HKq8tM
jPfOTcCtBHV9rdy7u1HTDpk2lyeCpFvfUdOz3d0DqSPQeWXMbRllloNUXnvkDf3dmrzFRY7WK2J4
U3UxIib0l7Boh808a7j+XaDbLGiPc+U4S0d7jTQ7vAQFRAi6kISSzBZc6FnbszHq+qXQeuJISBEd
Z0P4tkOOK1gIisgZgSDOb5X3xJIzw/VCrzjGwaUdu2xrZNC38iZb8gj9ybL8q6ud+pkI659pMOUJ
SkWwVMlBBLH15hXsbrS0II+7tx7jqHqepuI6j7Agawo7bywtsEGRucJIDdKgap8q04PpA1Toqc+N
m5uNf3UrmT2XoKenZi3TMH6N6vTBhWiDnPVR411YQMaJTslo8OOlBfFLmYJQVLwjPrcfUyN6qE0o
nzZm6neKWD/J+kvT2fNjCjHhbqmUqxAilN90kXkMKOIBCAwPbqleLHTQZ9FY84uZuYvmHokMtsK8
QTH/STvX/ijc/Af1hsKwzv6KYcEBJMZDqHvyzZfTdFSy3bm112/E5NkH+rolhqHsopusqzqmGJHh
sgW/16WdaB9FWP5YsjzV2UR5WrrVrmfN5FkIYUoLd3sfDW+NUZ1I5OWoJOxxZ7i26fPsLlcEVa+1
Mi4RWeF7IL/MJ3C55G2dbMiveXhNZyafeOnUGrPQeUSWgGBwvOoWsKOFMpP8sW0Ji3bbutjqRYt0
QroRlSK8VyB83sIuw71QWg98XduKuiL/NPLiDfJY2kQz/oY/2a5izX307s1JT77ZCkyMWA5x1h+U
3kO/0nFghqO+Bxp0Nfp6OrRw5nxhnPqOcbVpO/vUTeMHdGndWq9QZEB5MBZNNbG2aIBSxSbTY8Oh
nHrvePk2vLV3vmWv9s2Qv1rOgO5awBiZu2opvGmN+qx/UNmgbYzKgMVwL4xnF/JJBnnZn0IktRDz
1Yrjw10yjkScE0IHC432GAY82ZM20ja4d2/AIPujzQV+zUo0tLb0RVpkJyZEzUpFw7y0cL0sUk0C
mLk2IkuPVhuUR0wN5dHxZugHGjVSnrvZ4a8P4UiXoMkGaANztmpVVQTDA/fL//pzJJjNep5SeJxI
JQcWgL5J/sbBMdqZuE8sSKPqHT+iGEBf51gH+l1nIxE77PuKuaCF1Hypu27om7lFVhsmHr6KJNfX
zMIjBIDEB2HEUTL2tQHsBHHcwLgAeHNFA8MMlCoaYfXB0tJy5UxcVWMPZLauGaNxE9j7iZCC5QwQ
ezF0Xb9HYdvv/3wZkbTNcqpHBxjtWLHbdTbzhH0w5B4Z614S1ExrQSwlkdlo9a5trbbo899b0PSr
fJ7Q+DaLoqtO9tjn79OMo606UVBnhyqK3uNcPPGg9ahQDMQOaBX9hicamWXZrrG+XGVOm6nMnwhs
+8BzuWmUB19W6V8iqOBsxrwR9cGMeCyDE/uAN/aQT8kl6+3UtwT8xbTmHdZHCYwJeUVnrTox/XC1
QlixoXTAAZHZC+3Ltqv4Dp3iK5T8IEbrfU5Vd0l4/3FsDtOiAvMfFB5zOOwulgqQ/UB9GoT1MxVa
4KvIfIg9kW8LjBGJqi+53RGGixGRitzvsvQrdgb28FGwQpfUMJSLMNvgcWmLGZYm3qaxj67MCeR6
8ArGV9nF5Ju26yvCgKdSPJUQvhdu1OLJVvZliN1fGIoveQGaA6PouPDyFndfVfHMQHY+9Ruqni/P
8pD/gaJispSSb3Z3iTpkvsyVcSP0ZyWNAHyvppNOkv8i+AGvdMbYCMhhGBMz0OACKOr6YRSq3cR1
QYaZ3oaIr8/gO9grIbcDt0EsOmZEqSMRIt/L2AqzuaR9CDAOsmcUug+xvHTpEJCHwsxK2OxQwJ4v
BtfABdN+4LXgJDKL37VCpQR6qATbr+7bI/Ou/wAaPoTjtsRGudIQLpFPS+5uB+hc1C9m5xe9k6wH
dNuLGM7dXVnko/hPNkhtD26QM0GAWt3qvUtw2PCC4HRDKM/LRLG3srxzD7F1m3TqOWevgDrtHCXq
qak6EhHj5FRP5UXvWOiB0roqwTeWOymXutndQsugO7ZgWPaZddRTXgooXmKFIPpNozZ2EVTEFjIU
y/hyZ3NThdoF3/TacZpdZQXPruPZq8btGwzF8hHZktpHhE/7WpgAgWIwXxbPYNeOTawRNeDC+x6N
z3ienzS93xaF8xValFpJR9qUXVkQuJyvQgfyArF8JwKzWkJoYW0q9G2SDp9pTKHHOUwB5j6ESYru
hSAIW6Bn5xpdxBYiYcvicNbUjQyYI2D2VWVaOyskC4RGDbTaHVsi2VYV+bBTDW8Fp1HhZewyxkPC
ZBpDSX+bKIGoMDgIg1wU/jg5LwFuuUQTlj+hhKs75v0zmTPKaW8SI7Rrps+1lp/IVLy69izvTzmi
0huIWWlEC0py3GKsrXNacmOYFmr1DkaNFpkvWurtlI70m2NjXTTu22AngM0yeAzChMuI2OeGRHvv
GvK1GixU9hH+g+7Q6TwHvSZYR632ok0MaiSJY3al7+TEBLnOHmOp3jVLd8HdNM8sLX109i9pHuV+
DJJoMXmJwXaA9ByrrH8ZzPO0EQG7R3PKNgV9pPjS4q6imic1DNrbC6iIhO0sqJ0mqpNDH8iHMm1g
tHQ3Mqw64IEL+u474cfJWBnPt7iH5a9awEMD+yCNbpP8RBSW3YBop8WWUhO5DUsuv5vgKadKHWNT
w85P+20i42/GYH9/jSm5BpafCOoGLQCmi+8Nit0DuSirwMPCF4yALJp4HY3h8zx36oBk208kvasz
0igzLAfrbrxnUH+oFJwcd3H7ZLvHTgyHWpfYNrSHvqe6VlBMExCVQpMPdRXfmon9tutwpIXGo3SR
H+kGlX1hkL7Cyjaqpl/MQIZzklVizVbAWAH53apJy04gnTae6bzyvN8NjGY9tsxQ/HmHjWdMre9F
mBCDQuh2UBbbOHU4EoNmC+tY9OhcLQsVoaY5XxD9eAPGS6HYPZFmtnXj6odA029TJz4oIGzOC9kB
hcGynL2nSjfOXm3DAWmewHgB5NFeuhrFOgqN5XKU89tU64zUqOu5VdJvnvAo5BlkmUcTabLI2x0c
B3ur1xp+O3SXjnsKEYZxiZ5wPbOGAYl755CfAq/cdUo7pcRIhlH6K7CaAwril85z90Vy4pIhwm3G
tO+xCfDZOK/BxFSsZmPsYmm3N4Bnd625MC3sSuRbIprFtacK7BLuiEmfPAPW+YcUZYhhcq2rnHdN
JlcBKmnmVUZUpjTqsrrBYdRT991bgIqRhgpOtEofXkk73gPg1yfosROSjd51TzOxC5GZfADL+EWe
41sLsaGU4g0cBc4qcaz7+oR/kRlpl551DfmbXZoW+XhMLJEIQVMVS6/Vn3s0THnpnbCuPTR5AL07
9cMYgHlNyOxYQC5kqRL121xoW5kAHDabj6z9wOW2bQkbsavwqkz5u6/sl8kjaCsBq8p6Or46DgLc
AXY2Ke7Tq82mC4naaAWL1OL7GOHMaVP+k4AItysHAYP5bExavOmDUvjBasgxfhe3yqbXdq0T2vcP
N20PSco2xe4gnoVXJvZwld4DBDhzxBsaRhqDn3xvWoqNErkVkFyTBzGlO7TqzE5ztvmyqM6VHB+z
+asIY7AflfFSAVf0Ycuw1NOPbc6n3idofQ2+rU0eExgxS2HxTU2JmZFvjrHeK/zeyp5DBvA+GGNI
cehHx+Eug+QKnYaIhRS05dY73W/jMAZeFwyHOJ3WYcpTPCOruSh2U3dX7VbcDGEMCovluk2VrkfW
a4jKHlLMum0YEvFcOYnIYOhh4uUgkeS1BQmCXw3QJR3WogT42zeH2EC+Dj0lL+wcNrq6Sh0wNzKQ
oOA6JajjSnRjyRBFk9Ev5uLxCovTT69OpPbAhUvMe0Gkveu1SSoFNqeFOfc7yzO2HU9gyCl4EUoP
huRQPEaTYEXXQs2yXxABf/cRiSHS4kXUxsvIJTc21a41AQmF+ZXzbFg6doQgLnTeQ2fY4MgRPkPL
nKxU7SKj8ZaSW2l43Uc+5GhIIsbXMcu2IelOVS2Wlj5fWTbrDbd1FOGCMdvooeuyH6/HiV/Xi4GS
zUeWeST40VejslBymx+pIz4bfjQGtrCew2HRTHbwyOPE18p+6wbdZkYszlqhX+BlYhveyx5DPbVX
AkKBhxyGhNl3nQoEX4HHfwouXl/skMLky1BDJzPDstlkFKyUR8BiUXpKgY8l7bi8IQgyLN86Q4uG
akLBGBoE8MzLvm/StTfnaP0RvDq/XZ5ChpnIfVlwWNM9W+tnHNX5SbuXo17yDcKXJWBqw/N4nBjB
xjZ7U+U9FBl4DySHas3IcKmFSAU5LkxkWjWP3LUkUhhrPxKoAU0gA7fj3PYfApDBvVYympGli4Ey
qIbter8fOtv9EXy1u36R4PqKtXxcIBRBX7SyRTAe+yQhtFGGGzkDJo1G7y05u07qLrCnfrda+VEg
Juai3aZRCsDB0t6mGaGLHLn/beN1VMkD2o3v0DPilWniIs25USaMnprHAU7BysRSfGaBAwM31bdz
DWzAMiuUYuynCKjQV+7okg/3PbQWA0q72AnywEbMRUnzQygouHZOIrvxlgPej6E1GHELTPMgeapY
wY3IsLuBbfOzCVhLi/N5ORKsMPZs202XCmKIJyo+rjNSww+96X60aQkMw1sGkfMbzODN9MIfpols
SvOz8rKfoo6e6yB8wGSHtZBBeoUobTNZMyTBcuZKjRdDptt7Hee33kAfLzhO/K7BAGdP+XCxTNKC
HasA09wkyVKbtGlVBimrMBQm1qCviGFbur0nd0U1pCurz2jYKwVwucC1XdXnvucF6Lj6mIsswJZv
sqY/AySk5PHmtxbpKN1QyvDQZSc0vQXFsMa+c451760DJTo3+owQP7Y3ovyJA/vMWK/eBTQhDMbW
Q6Q/px1L7OTFNZ1rxBSUJ9n82I3TYVDWqs29TwtaVAdlOVRU3J3lnO0KM5Cp0D4V4fNUm/cV2ZH8
tUljGMrs6DhxMKTN+BjN5blshyVGudeOLPayQFs8mGzFf2ojfukSYa9S0I8Uzkj8vB8e02uhOBkI
KJoXcWxo0MPiT3bqv4COcGFq+iFj0Q5v0GGbWu7YWp86T2N9gcwwaYNtwCK/ttyV3tYkKpacIqTK
IJxxK0b+GkDTIsC+n7vTIhjBGjh3Wr+DG7IwM29V49Va2rPpmwmgYleN7i7MA5zaTJeEio+dlL8j
i6mha6z64srkrvopbDzP83TqB0PDvKLzs9tc25kDXJbD3HC8RWvBtMjyb0M3YWfgH2HsNfU6T6mI
eUtoPmmxauCkhumqNMmLRyVObxx1DeEDAHWy5jb0A1s/G1CD1Rm3O1vQMXaz7GdEfN1bHlMExgNw
iVlFeJarPUrKl7Q69ka2TtoElpTORhJtZwIwl/Mdagh5zfe2UQaryMPiTv7fze70D8EC0GcG4pXg
dad8maC1tlvgn+2nTOnuCm98RL1YblIGgAwQ0/XAP0db2NJHwzFyEZ7RQpuLLI9edHzPwA9HNFvm
qarsZ1FzKrt0SH4M/D9LirdQspsYmKSxHbWPrSF3dDIlrbR1HQbAinSx5YLYri/PBCniJc4FFH/X
uLviPpJW9XGY541hMa3FgPMpOvNJJuJsKJHc3UQXZ2SyS5zcMoQ/v0ADtTbLal302bZHdrILm7zd
2Fb+SxA4M5ful4GeT3gYv2BBa9yqaBYbjP3bHHiz32riFk6e7t+ZJno4kNWLYA+HjRw2gyOgMLHb
rTnlopmoQMjDPBIsiAe1R8I4OxZVfwgsJbKaD20qj4Zj3495iqdRb3+PSJRnJ/+u23InSZptsyJ6
6Ev7ke7qpHn9uuxIEujCapn38zGsjaUxcIaxeN+Zg7bVApfEw8hBGvoW2Mk5sigfxUuu5NusYH/3
YdhsiNLJFtavWd7Fc1GMgrak025vXiiec+a7fpDNH46Z7kzdcKlAVPOe2JS5wktbJFJSrdwmTza8
oMiw9Po91ES+yWQSYNblc8my2E1jbD65TSKPyIrvyzsh36pyYeTktiBLQ+sAjnSZhdV7qvZqcMIV
P8Zb2lfWQxkVD83UdR/maLG0Hzqxl4K/C+gwOtih/hEjjQd5Zdb7YayIAi8s7+iiDNlxkV7B666J
6IXk05nq4hby23NhLeXWusqe81y7RqHIKdtaXxECd1+XL0CQ7EfRvs5uCeqk0iGqW9D0EjIcNC/a
wAzg3CQBfO2UtX2oHAI7Q+sulOizW2sqstGaElBrnWzr+DF3TbmMNCSjgSuXOnJUcswepKqHO2CI
AwuprD0OG20KjFWahb42o0sL7QCnaAjUF59+U0+boKYdLgtxm3Vig7GsVn7Vus4aEulVeum1jqPD
kLZbdBX52oqtX8ifmmUUk7/AEYE1vSOUhCbsIkBxK+t+CRVntwwarP/4g7QR2jKpcCucQ9deEvdQ
oSKABEXIp6mII/aSD4ykGc9DxTPJejIbDh4zJMzDbfu3ZL7mUY1gzdaXuX0DlHLRFZ/A1jLwA81b
USmfVKnL7QCgSgZ3qvH4i2F5toxGnbTqU9YwnugpDVKKdEeXai0YNxpNTIpK19Ojih6scg2znLSJ
Op1vtSyAicQUhhx+mcEzvXd2c5sjz4ufWyP/siu582J6kUz3hlUyE59Fa57k5yqLrg6V3CEKrkHv
ZFuzDLdmVp9FKl/GHqWFGg0HBx5HUlNstZavwaK6J3eU0aI+7O2eu7gerOXYaBzgczPdfWls9aGy
tW5NWligPavQIKhCIHWQBrFp4XswlsG6ztMPLx0kKIXQd0paMF2v9kqHbMg0pvO3WUjbmrHUD3sk
OyPy2qZlZjObGU/cROwaYkF9qPvlqrbEztWZpWaZuMSYZTHE4z+JqoHrIxHPLQjGRWIUCdyH+AFV
m7k3Mv0NCbpcKTamk9+1OCABMeMhktlbZucegVAtk+O8WqYm56sQAegITsZ9r8lqn8Ee4M6JhyVH
lNhPrQblNipZb8SeCfxlmld6F4sbkZL4dhC3auZHPNYn0DpziDbhuRtERB5d+ElXlLyxwLZ8mD54
6g9BHH1NZfkBziRHkIKLUG9T0msMJhA5MrVRodDo0WdL6EJYZbXfdoTzGgfqFSk+oHmbLO1h4Oa6
hzDEUUGSH5yIZx2aKxbE3zp1wIWROXQJBW0gnR7rzHub6+6HgSuGVM1p9ghoaODYVE3LFhUTe2TP
TyOz3f/5IGnjvPSQjm/QxqpDwflhZagf7+IKloEJGHkvcpgS1uOy4cYF+UUNaIhmP5GfsJ+qsN3/
+e0/PgCM/a6xbKz+8b/0+6f9+VyWwNumMXWcB7mNAHawD39+hSI22UYmTUsGc9tPhzBasT/8Yuw7
7zO9bTKKaWfah1U77yEoEXoz1K+8N/H6z+/UDMgGaAql5gikIDYv3oRDRrBjWpMfUy+72A5OXT/t
tLgPtoximZQo61ERJOnDTWHnqvrvyDwM7ci9Lr29SAFBON0ltZvr2PYhxlCDmzGZtr3VvaHLhQTz
mwox2LZmkKyVJXnBweiVaU2LU8hPrXjGbSpoZCls8d8Fr6xhELxVENwjZsfEISOMoyOxHdvbkfj1
xAHS74nqpl9TdbwOBSE/dSgslKsnPeudZ2Cnqxjtw4fSLH6Fw3yXd273quMd4VmD4ADRQFpvc8uQ
qyaDKVr3OUM0p3zQYk+7NQxsjtNdLRxkSfQR80hmyjxMj25uyvUU4/PQbCxWXj1FH8SvJr6DDE9K
CAZYu1clX2xnMZRlaOrsPGfcajoS4SpMf8P0g/6YVC+mc09BbpiuVxYGriRgwlcY4s2qomln5v13
YeMDruFu+2lVp6vOHFdOpxeLPAEkG4S6fBgsxq6dGsyPIEWFF8Zh92hzFzwkQ4NkXwPrAR+j2kAW
Z3wr3fTCNLI/ZRNPyT9/TRPRt5MLJFZT6S5sORUrtGfGX3/YyvKtjwr8MZ6E/aXgc8rSLB/SuYMb
8Mn8CCFmCjoVKNTGgVZPsnpEhYzms09SfR1F96UEBAmOh3ZtRV21Ns3mlpbHxGNtgCPeAhfbn2Ny
yF7lYFGSJqTv5IHEmxjE+LKd4GxnboiXZ1jGd7ymqmHFtcA5Fi1TcjPkETOO8MAxLP52GnHuuCWQ
mzB7cY49SpODVHBkrIGeU2+7z4gRedQUEbBEfZVSNSCduo9RMRcGbD2duOwPf371jw9m0T3j9yjX
dmmTWzD3R92295Fer+JBHCqX+XHJa3oUtXYmtbtd6ugxMAw6go1nVK/yCemh5f7OgrBetrPkfGEt
M1v3ZY4ZKJSTnBLKAfVKs7Gkj8UQPCjKboFjA99Fra+4ZcZxycxsA6exPA9xcZui/jsxOeiNjnHw
DHpfjBZ6SHdJssFmDOlgOJwprVsUK4NxlHPW79njA6/Ke0TlurHleOWguqMKq7574sEJExVsigpD
Il4o3V2zn3hXpf5qk5axriJkbC5Czj2lWL1M3cZjUVIOe+GF8BpgKhAS6QanImOR1WXqqnvkdiky
d1TxzVNqmaix24rKM25DM1r7yXZaMPv1Wkf9ttO7tNqF2iuLjY3tmY9RImtKV8B9IQ05YusVBs9u
ZXXeV5Ux2ZlZjXBBgcvUwb3MdysH3rVFQSdpxx+68L61cnbXXU5Oa3RyNdPZGxOGJ32yf9dBfW5U
t5EhfrieCtntjEVMLMd6JgllhyETdVhOLqUXPcW5M57kME/Pc8G0JRZLUw63UI3ppu4YCKeM0/KU
CDHUX/omU+OHCubgwLilIj8JSdY02PssCrtle5d49BMnecPu0pTlwVAkXdowrskCT6ppVQcOSfX2
exHp70OKcC5G41c0QbAO8ljH2cIHiDcWlI7O9RuDh85c+1MQ7xhkhkuLNcdewDpY6NoMyt+pHueK
g1nr8HGhusl9QNY9GSAJy9AM25ZQ0zoiLx0XQvnllFx0jOaAR5z+ENL/v0jym9/Fw2f2u/nX+9/6
KiAKqzBq//1f/+l3T0XGf//jp5zUV43G4qf975/1T1+3+fc/fxz+Lpaf7ec//WaVt6qdLt3vO/u9
6dK/vof//Mz/1z/8l99/vsr/hSQPJvZ/QskzvM//9//6J5D8n7/xF0lec/4OPR5hLcneunQl7Lj/
g5LXDPvvYOT5A8tB1WdY5n9hyZt/RwWHDdyzaMRs2yKHu0H7Hf3b35y/G7Dz4E8JoZtUnOJvf15+
fvTHv6LEedV4O/7x+3/Ju+yxAKPV/NvfLJiB/y1znAe7Z9m2A1ratYRuwM3/r5nj3YAGEr/WKtZF
tFSm95VY1FGiYWJS6dCRZgWoRNYU9cC9iinBIQDRik67wWzRiwsZL36OKewI4J0BbmBeQ46PtTtU
n560kXBULSgmMoDd9Ce8g5/L0bwZUfFW9Aw1gyK7Otl/cHQey5EiURT9IiISSNy2vJOq5M2GaDm8
TyDh6+cwi1H0okdqVRWZz9x7Lvc9SC9knu3G19mLEbQvvmE8V8O/2rep8pruqElhww8m9Zq+FFBu
e5K1iC+Kg66v/gYrIgoafXIuz+bUC/J3SwNMS0uqIQoy+ua0Yr8JExKU4RlMJmEvSUhyYf1STIxp
lNNd65Gb13TbfefCDfQLON9OoPVKpdGT6zfXvK0NOjz1mqctVA3DvjH0pD7ioN1PDoka0VMyBde5
zSYAKeGrVea3uHlmwPkX2fWpSUxUNBnRjvkc57RB1lNOO2RHyZFn9stl6LlJc13cxS4c6hojaTl0
n7I1Px3F+IVfmhmKv7FLFM/Jgnoe4yOdCeM6DpZaE61nBCh88xQwTMEGvkGCAlQ6v+GoPUUyyDAh
kEDKZYo4Uf6TgAGymjhzpGhFF6Jzdn7ggcpAusfWDMELIKIr/UNkQydokbzZXnY13IgZRBOu6Yb8
k6MAuq6ayfUIWu78lQ/encLoJ59q+o+Cq6uI04EgZnmnPUyDsQN1KV70CbUznWsIOaYV/0Sy4O0K
k/rdZEvBNoMIRZQnqARtbMlMovHRFyvYv1D0dW7eZQsnUhn+J/0zI4UeTjTJpxsyqeINMoEcMNk+
NJaCMq9eh9H5lJ7rQL5GXCD6Ev8LOEtGS5vUQWEArOwyJkgGqOCfjMTG6JYrva9Ftjc1lCu0/u9B
AmClipH3dVWF3iTCSaUjoW5Vn79ksculN9WUL7L/s/HFrUigidkWrT1+wdYm6yPFKulhWMNN7pMr
AMOx1hgny8on9ykcUd8zIjQnQVADH6VuYQ/49AXP2KBfOwLp7cG5Jx2IkBPmBJswEPnFV4ux0iyP
HeTKjclObVXGhB0RyIWAuSagufPMYSN10+zLTP80QvGE36KqjoidY6ZtMUonUf4W9LWFXaQOMJuO
t4TxhOla3w3+1/WUfidY5vj7ipatd/ZGF8anMGS7pMIfRKbzQadmdgAQA+8Hhc3YCutoBeiUM95H
kP7VR2wiQKW3aEEdmOPNFMGGJnw+apd/otlnZzHDCWWduWx1aRlSSlapCAgSfb/yhujeIY8SwYkB
RzMtYO+gSc1qgqgsqKZFgM5OMp/hsUgM/RrPLWW6h5iydGNmj/Zzyvh+J7uejC0GyJb1jNOqWWE9
ObfJdOcF9dNAMcFLh2w5HYwtgxZ4q8wGfQykph2qoxlb+15QpkdyBGaPBnUlckesLA2+xyu+a8NF
Mj2A3Kpg/BBvjQXNT/l39GP+7kKUWfGmfygLKbUbE2eTRuLD6yZ2VLlISMS6s3gUEmKlUBFONuWE
9zTW5tnD51zbL4VgLJKfQu5ghgPYTTOS1ivoGx4igY0KEI6GYnzxDOtOkAEZzzj1AxHq48jWZZ0S
Cr712u9OMXzNmzw6GcBz8RNn65zVaOClMWSwGQuyV/+40Xgr6sA4Ru1nRsdaS4YFGUPVrTtgzmeb
ji4VltOu95ir2J33W+R+tm8jw4C0OsFUs/4lCAU3JjcDpgl9szB/rTk1Tuh/4q1fYsRqTGcbxOBY
nJb3nzBM6l6PWfaoP8KKWoia9m/qSVr4PxY6O8dgo+8Jf3pWQ/drqeqVAwdNQWBEDwxLGbBFwSZo
QCH6DSNkmPpfVtkQWkWW/Sqr04tJxNYsjasGc4Rbuju6oNvNZcPbL7Rrgo8aVz4HqoBShGU9oeLt
zHBH+rwJdWkN8eZOujPCs/iIhXFXWgkLnXzXyio8CQIdEZUFG9RlK7TF8bofk3u23J+tyxVDYTma
tDakt1mEe03gzGpEf/alwBuEAPxFCO++V5S2qKJSn+UdHJxb3rN2GUfratibJik44yBww25kVPvQ
oE3l01nus4l9kBPXIGvZJE7FFdDXpzK5fZc/pCr8CBqvWHvWa4d2cbVsnruoeYlUsfH67sWAqroN
rfrYWulD7dK/OJBSFrUAOP423mGbmTkr51u9qW1Nopmtf6za+NWYypeDDwATLOTMzYDUQWbwbOt3
bvPjqOo72L7RtpfdrWdijWMieMsqAo87dtihV+9H5JJZDjSdaWNDgHlN9lWmnjTPukrmbVSKY2VW
/xBO7mH1XcxUoBw159e6o+KvJ8B9ww1MJ+Ed9EqlIdODtgQGMvdS9N3OG7x4iy3vwfewuKUFXebE
3Hjrjd6/RFgv0q5Jdc+cm5iXXWej7o0eg2+vOEaa5pZi2kLQQFq0LTXmKIYctrlatsOFnK7m3BNM
EgAKtTIiKeVCQw15jFn2eBCih9cqnrqTmS3A/WE3N7X1UtnlJzF5PQi34Rjiu9t1loGvMkeGljg9
ev9QPNYmZoailstBvs7K8JIG/8gyJJkdMxQVMIIwN38Xi0yq9vIvkxDofOptmHDeb+d33zkGcWbf
0Gr6YTwMAWI8YhZkZe2gLkXbUfpXPZkT8nXyvnzT7FeMTysSuysTITfCt9ekVRdWguBJnPItpRjd
tJp7HNoKSQjWNdEYTOeuegqNyT54tv+ayWEfZHmyns3e2ZlZb27Guj1W2uN4U82DIlPEbdj8BsJ/
6ebgn7ckwgSOj/V9rB/MoMXGwZS6jDxj7wN+N6c7Il75zOkECa+ZhScdILZk0L0jrQjEPjpz3fr7
OiYHcnhV5Y/vA5Toc/EnMo+TR3OkDjBK+uixQ8PVuAQGaMKXuxwmiu9+N+Fnzh2yneeWskoODWRq
lj9xKy/qq4G0h8IBqRGOr1BHDFnhIbslSxY05i3oUGqkgsIGhrk/FzAESRUfy2Rf4hkAMRbcJFpa
1AWzzU+cGJ7M8lT2c7HttEoOnn9KGZCwUsYNkftRf5dNstmpUuzjrP5Usc9mwUtBt6YJb9XEQ5j0
n9K8C6pavvqR3MehVeIQdNaJi1jaM+hWgXUv7AAs9XTT5oHkY7zx+HLAToWPbECI0jQH9FvwgL3a
rvYkhn7YjauYZ1rZJnMKdA/VkkiHVmq2gFHI9q92g99gMQJn6uYj3t5pBHOrVpubrvHsU8l4Syp5
GCeWPh6gb94OMh6Y3PC2+hvf734Na/IQTzwMLcNHRSTASQYR+YDexpfMD4DeEttm8s4V2nyIfjOu
XiAjrEPcmclryPnoNpG5wZbIFMAefzFA5WtfGhe8YAvxYB6Pcz5+Mi3IEeURfGvILED0R1qbYmUd
ljCXFUVbL7NHQaS8TNKTKEaaYzP/HRYCm3Ty+9Lr3F3rsUstLa8F+5ftpAQUiPYYDtyi22EW/Zdl
6Y9VeP06t8ttmSJjnPFksX7CyUyAd6hK5yBLFgcwf6b8dSDlJ439PcjkGc2FatfmjICXMQbiNMFV
wMLVderfrO0iLJEA3IO0QqoJ3Ctz1Ivs5gvxo1/adB+8zniKitU4fhtGdwWiWuv5WArMFMlMh+Y3
vGAi/MVBg+ULn8Q6EPKJ6/7PM5fIbGdnhzPlh9XtoO7w0ujs0wfzfrFZ6G3LKn53KugZXauqQ2R0
1CdY4VEkdz9Z4Q3rCaWIVzSCZgPlc0Mc1kmZ4wOTb16GQV5yHcBhDp1TZfQU6eBIfMe/pkV/swdj
vlJrrTCxMkWWC7gxMl6czl0TJchZ6/40FamPy1VsDqwFaYn//e9H7LrvNhj3caMXuas6aA/pCA81
QGCErmn/lQ2FvS34WK2QYtz3yaGGGY21M0XDggoWV083rxsj4zcW333sXeYcgYITvlcgO/lVgwOb
N2gjA9+2na6jameuhogdA2FiKNy6Xa0MZIDOvR7eKcIBDPGoG88drKAVo0SxyUc7WIXOR7LQ6XKY
BK1Z3rO4/gi6NVE9NpLZkXbzvrLGW0gxWTt/VlOgeJmxMubRPzq8f2n4jGst2ilmqyPFcFhaZz6e
J7NxT07r18fIcj9VWGz0zEa28RaHUVg+jzJ96+3qUWXeLahHpH6iOVZBy+vUZgiI2CoXIMq32oEn
5omrtpDyTF5+TAqWL8U0o+Ge1Sbo5z+zglQgkgMFj7VpdPgMKB51ObuyUp11HGGXBVYh8/FS1MOv
RgZYfemJBzbT7r05uDsnnl+gl76O0rIRK1BzrVoSEpqJFNqihzeETcbs7IaszOZQ6lSsyJm4eJSY
88LZBkxBy4twJ5/PxF2wlqTy8lyUXTCWGvtXZfJuzJgJk88Ur1y0GlTPxFcT8FVAUuNkj43XlnCx
w1j1P6H5DOiO2zetX6wMylscTPsShlTt0E4LZdNg9GcHhecOswWJQfaKHZBmqlYdXenwRueodgz2
z0H2TBLmm0HSaIcPJhZEXzJd/SeXnM84fAD3/FSq8aq79oUxcsqBUbz3iNnWnhxeBdKH0YqOQzB8
4PTIvyl1/gH33c2c+xtW2O2unCXtjO3BqFPq1bBS91570RNG5OQcaxKBOhKEkKt4f9YIpsvKjuEc
qYMbEljPf3LtOcixpxhhSYOgMbU5eUyLXCNtEbxpXMeEFAbPA3eV47kIO3LDKp3zMwgii/Qod0yE
kaYSv1BLfKMe8V2bsvbQkE4mV1RKFrnf1Gt602iLRoW/Qc+7DSc2Nc2Q7/0aDLsftqckRBKhcmvJ
fIvmM9vbjZMj3CYvVrBuCso99BW6V8z5NPmDfYLXBzadd7QDIrlDLMNWmwk8QXArDeYlgbDjsowB
+KC3llfVm4EiejPQQYBaeoiEQHDngICwcdHltbO1aujpjEX/xrIJj6UkWhgeW7BilrzpnYEOFmWR
Cx9YUumT75xs8Ix8VszfuG1LPqCAO7r+wSdwpRGtw60bH+vQfhEBEabkKRdrSwQI9JpvFyASp4tt
byXR1Vi+uYIMBx2ckw5vuMMIOcd1NpREqbjIUv1+ByCO5ZE54oBgppujhqFN5QGr0K8egIk+wtiH
HGQPPGKipgepjxBqWa27wTUy4N6ZBZiD1m1WgZP9ZC0EmHyksclGUpSBGD1ExbTvOhAOlnFBuvPE
fbBz4ynb2+ZijSRW/pjZCf4QB21zQ5FUJJuqZSDtio9A00n68y5fRO6ON0wsNSZOsj7E0++6J5HA
To66fGvJZgC2U3wwFTePZfkghOndt6nDIGzMQtqt7Bpg1l7NVevsdelvpw9SMJorhmnpcsP3dfjp
SUpUAVmFvSKrihmaly7N/j1zG1TFUXzvx99Wf8y9EU8Zx1nBDbxmVvqse2wQVs/OFplRsWPcXuC8
ovdfFIKSxLM50d62bAwH7oYUawKisaXnMJzK5N/YJtW7hsMiNnXTVrfCE3T/qqU2IiwrDSGo8LNA
eMJYyN2U72pYiMUSgxSOkYzDZvwqYKdKY5y2ETFJGz/86wsw6prnnf2N8dgAede9hsaKR8Eywj03
OfsL8oR77tyyRXZOZvBzwudmbc1M5LNOYAKPD6mqNuTI7Lzc+p7j6bfoUetX+TaMM3QJdvlmQqTv
6htiqrlpmYsxHs3YVTThX6NTNHpD/FqCaBnRIjOe3c90U3lspjuP3xclaLhgRkhPNFLQuPLBG+z3
gtaHSCN/VYfeO7D2LdEEmFL8SG/Mlpe/US/kzvA5rnJ/22AItowrplN8NhQS8Ib9gonF8EQ+TchB
aq5hc7QbBze8aHGROw1eQmAeSJkxuJmqekaDH+xlEWBo8ZzFlm4+JY1FlTWVvyEq+q5lTdLW8Qcd
DzQhse6mjoU3Euy1Ejz9zBnZ/NKq6c7G0EBpVZN0VI0xhuZivJdNcvCdATGNsKCZodtiGpOKXZqF
1dZT+jk2q79iKPagdlEElumvZdMXRJtS9UyETKoZ1wB6O5fMk1J5hS5sX0MyvMkev0M4VNEdsYwd
ouAs3HngsmcPZLPTo7X46ubuBo53V5UbXajgEMtXDwY428HFBEwIntuf3AwNoB7xxZlh0uON1Gh6
pLOv8SA5s7wxkMZYZSFrEf0xKzo07cjkoJ8h0pJs3tgwUqOudDreaweEcmg9xUZykMgIEWBkH4al
KAg6SSoDCgjpgIOs/UMmVLOFexabfKBt31rPvX738/5xxOzcDqio3Tj5nuU87sCyjiR8rFMKjAn5
cFh8DFNV7IpyoDBWZ8SDPOiSUfBcmreWZGUra3+sMngc0AeyM0MNXOQpfjRq/bZNWTNn9bnIkJzz
DG3Q4Uy71OwQ3WS3SEAFc21Y90PHQCtclDRxiPsG7Q1JjNLOnG0Irnir62o8z4rzssK8WqIJW005
dQPxExjvug7jK0JOZOnRvkkEXjI3/cnUj51gyUgX9b7oCDjBlJuGKr7MdrFoJhm3uuRqxaP3l0dd
cxt9g6edwQP8PVSkScsirXCyM9EC27w3yUAMnXdQTYiTTFCEZm3seuDjrh44vbMUOUAceSe7yIYj
ZvHA39D6IJx0Onvjp6N/z8EE46uzLOQAnaSZ5QtSTkKwHR2CAM7cacN1Yu2U32DMa8VNFcGZAjtY
sV9vN1GEiyM1gKtnoQ3Mkdoucsdiy/QHt9VgHK1Webza3Np2KndDzmK+x1NyaVJGFLO66cbdNUlN
t4SfIMzQ7efDzZmCW+A+O7iOKoysiPZpH9tZveRYBaLePE0ICTahDsV+tuy9MtDLg27ZS/Si9ofh
G/OWeAmLGAP7zvH9R1z1hAxFEaIAkkN7czpXJfPNAOcgI1XzQNaCAQjmq5TzjGqECbew/Adj/uFO
RDrj5WvtEMPRWwAGmOJA+odb7yAPC4AQKGxpYBQeLTuDgVh/FjwszMKuY4P3XgQ+w/eufEOLLEfa
lVZO55nWpy2hW7k1KgOe7KCavwpTk8BTbKzSQP1EWbR1LGcDU+EY6fqvM2Dx99CVCGUiKQeTPg+k
nbDw8UDzDiPFntVPl7TYaVTqctRApbJeXkY1fYSIhK0QhmhF2Fwfir8sqP5hCuUDbRswKmH2wiV+
w6+76xP11mAaRzEf7Z0EVgzDxYbBJFKo4C4IuUg0iSMw6saVacISy4KyA9AB1N41G3n10aRKzrW1
nS4SJ7e8U5g+SGFEtUeHjOYmf5SiBe39ms8Gr3WvjB2gLbYIKuKMaGb2UZqJXh1e48S4BM7DoKz6
kPtkjTIet4f6juw4F5959c+z4fn2KC791sIPQwpKLUUM9BUfnKYyG0jDcdRvjyeNQLFLQ5atzgNg
b372FlrTvYkubcV4nmRID5n5UhMNx1iH+GE6cF0Zdl07V7fAmzhFvTeb8GPxOGfAXhaqkx4AQFYR
qok+Aqg5m9yWfcyOg1bMyN6IWp24tEm4RmiysRp8NcUsVr0Lgcrc955zsHT+FNhMPCYp4T6pe7Tl
EF00Ri2/e8xaHA6Dq34Lr2Z1Vo89EiH4YYq6uveemXjtPaWupl9tkZSxVWIyGAmpIOlAsvccRc6V
e8i3sdLV2umXpDx7hmSCFKiPGJQNPfs/mKEBsBqVjPio+uDdcrw7OaX3DVs9E2yRY50SKdg4cHlp
dBZTxJIor9SDUVJqpdBY8Lxw7F596ZLGNf6BsPsmZyW5Uya4hIa2TzvTQYakLFQGoWCd2BoD9MzR
aJfFVHav2MgiYkteXfO1VOobmgrgDOF+aI8zpaP52A6a0FwOgY6OeBvN3tnI4YHaWFAghEanIvN/
RUdo5wTTFD5sf5049wNSryAktY9CvpZzyjEECL2oqThygiN5l5LizEisg/OaP7dedaeD+Y0NKbsO
HT9FxJbCyG+gxaV8huLwgqOcAPG0oLXMPy0U3bIM7qHA/cmIGV+g1aMfk6FkO796Lb2p4TFlxNoH
wPOskhVI7ffFCSbMsHLrjE8JIuYVw/Fk7fgVJpGEsATaKgdwHkkbto8jpbOiHbcTBpSVbMaf2Ru3
QUjMYWry0lsV2EePrYLNY78ZmhJ3mPIUU/AV1iDyK3xYS1Pro5iyOBpmRNFO/BHWKNL8MBb7dAnB
spnTDn7yNPvjdBzAwJ+LLt3qvrFIZzCeKnCTjSnVCg7VplmIBuT0/BvL4a707qx6+koKRgSuhUe2
6iyeF21/FkP1bGQJIpviTKnyVNZxcuBSQiEWB4uYDJ+i+00S77hmjUHkQ2hv9WB9lkaKAnxJlmOU
HONABttu79nAbE0E6ZCTGGYMGGhIIbxPWnGOVVKt7fuyxCVTLynI7B061d2IPEpK5qpCJCefmYxS
8cvAEaYSFuRRioCzLmHs11vl6NfWY8g0An4cCzJ93QwRdB1s2NJI1I2umVT3bS6+aiRgzCqiZ8RM
vElO/hpG6s16NmxTbMNh2GGZuThOAY29nNV+4KNOvAre4eaxw6k9FuzdHGs8ean3yAxcrnWDOyGU
Y7vVoQ3uct2M+peoq69cEEQhz0Mzf3mTTz4Luv9MER8O+eVUl+9RiDWqm8hCDsfHnOXzqvcg6wJW
sxAPbrt22Ou2/5mr6i7FuNB5fU/4F2JvV2yagdUVDkqaydjbezgb/neXl92EBc9xrmzsKeoYSXmQ
UuObXhKq8nJg8pQNXy7neNrD33JGatE6AHniWEyIoGabY/Q5u+3TMoVX41jfExpwX2r/jNh88RTr
pagn+kHGu7SiZsRRHa5VyP3f1njPMDuu4j/Eg/xgkzfG0cwXASS3ceut6JecXe6yEAsVDaVRP6bY
pDc0QQivc2CJHutsKC7cPS6OHhKLfFEhZeLj24fcXh1b+LE5RFaid8jXHewEFmFUASB0H3pqh+HX
H/hehY/4yQ9uWSqb1WhWB9X89LiRu8x5Vkl+o9gBwZG5n6arCUVp2xNeeWCMkJiAq3wgWT+Jqnrb
Ir2jxcpAvjkmOdFh9mLPfb/rI6ZTSzyL6w+vsxXQOrd/oowIIPHrRxNZYm464Kr64IuGALceIQ6A
08JZ0GN45bdVYeyTeoHm5sa3SAfCipYkLIQpr0HAInC2xA95hd6OTfuJlds9ZKJwg0fEBoUWpZsl
SHiLsQM8oWtdsrL8cJvqrHqpOVNFuE+X9iHFNonXIwFS7Xy1uZ0xnYgvjKTQjEqeU4MOR9vbhmqp
8ibE+G4Jth7j6Gm2S8IaV9FgnhrXNlYFqretw80N/ic7cKS8DGNM56ayH0KqjF2Yt+3Z8/N/DMIR
ADDulD5gulY9Gob4hiSEdBUjKARfxDxD3SOJwHYUV79NaDzp3MUW1gcXXdMA5dawmDroZAjoIWuQ
ICiu0GQ0NwrdOWkacLy1TaOu0l3PamlldRMs0JrhCTofTX0RG7+4faDllx9VyXrPNag+jHk+hUNF
aIKEMxkFhHQ35cZtqL2zQDNFFes4Y2wyiP4Nm+/FGfM7FshfmYukGXMhiAaO3zhUsBY85x5kzXyY
kXV0Fp15M+0MC+y9J+d7pElnji6+rdV+MbomiygtXlzR/oRyePGRM61AryS7zpn+aqAO5NXdKcy8
BHf/ic5Wu7mqT+Qd3xUalIFAz5xV/nHMRyC14s6fnXaLEW7kGI+SLVpIAFbVpXw106JA2mFzwSzy
T2coxQ6TBBjqDMNnALWssypnrTtzZ0G9oJ8Luo2Gqrny3LF7TVTHrt3NPo1Uv0fSmL8d95SOInjw
+lSv4jY+skTfF6SBA7XgUzaaOj7BfKQ27LlPivQ8di1mFnxQUwqQFE4AqweUu4eCxeI+zFogQ2Q+
YSo04WL1NPVOwzwy6cjoqWv4JRa/eqSItYz0LojyrwB19YpbO0AQwIK5bdTOtvqErSt3BopS0cv6
ohvQBjHJBXNR/CoKqdVgk1PCHofgzFIy6fXSZ8bHgByWPHe7epUOJRvV8k+ZjS9+w8inBQWx5q7z
vPvOymktK8qriYBb9q/SP7Sd2oL134lAvWTlsuloVm1AV9+QEbsabsHILrZOnBcz0/8qUiFZRqNB
Z6bl+8OT6UBRyi3okgHm1RCzWt38aBHdmRWkBMUJFitcRTaTNdG7QNo4rFPXN9aDJByzLLY+9DvU
s0mxBQJ0KJ0FoIcxIfexiOSec+ISficI2Ls3VD9Qswb1HrMFsVkB45h4hlfdCX36/0syZsWeScJ1
BvO8Qz0BosNQGH6AVCCEYLDFgPCchZ9O9ldOnXvObKtlukyBiBdrPwhStuFYPExj9Tnm6MpCsgRJ
obG33TQWd5MX8M7M5Wrq8fh4NeM7ggvUpR3VD6PR8sBv8lD4M1GggvO8iNjhtLi0zElZSEjqn55p
4DaL+wWBJZOjGBcRqU3q4Z0jHNaZE85uYCHvCKegQvYoy+Zb5LhPnoLYCxsjX7tFDME7n6JTGXLf
h056FoBFnBYzmsUEpOZgg6jIZN6z2ms4IE6tXowcaqbuCVNJY8Rcc2ieU+lxekfMMvlgV3M1cnIV
gCui+CCt5sMRdvtMggfqkvi9SnscrDESI0/ZIGBUerMb/6+dqVbZeQNZSVYsosFajtnL5M8vNYFr
O9NKfrRO3UPhiOcY8RfxV0W9FakYnupJ1px2xAFrmtk6Yu9U2NHXQGzYnfDgItc+z7/d3JQdwFIR
fFqtkWF3lN539FEN+ho/m1kftu5FM2c7gKEBclQ0tyrywyPTxod2puVlrAP32rlOYUf8R9seSSC5
OANS9ygxSK6N7B94nFxbUx6tZRe8Gl16wubNeasIZM5m1b1wpB6wtPQEqKXZAmtx51MXRacoAVZj
maifI9HBjDAFvdslcjvzaA1wl8sQU21dRUfCbcSO4XRb52qr0I1y2ETdzrGiZxlJBEImGeCQ958t
3nWg5PGu6wJk6IupjOZ5bTlxs7LaTrOxo+xhNNRV5U/ImAnWyAudnYn9NH0d0aSh0EoQ4CAaN3tw
LzNROKMWO8E0hzps4IkYsLZyhhQj/OGyxM2Qky52mMJyL+bwReTipj3Akx1BPBvV1P+qQr4TBA/z
sHrITeHsp9jZIwkpt/TQiFX76ZWIHLQHQ0i6a6cu0mK9YvjivbL7+RrO7tOMN6IZlj2C5I5NiNTG
+4q5zZ3uweHlLLeZJ9dYQpI0ZlIgbJc4qXctzYDAA+u5HtMzLCmUVwEI9cWlOAP/4YT4GJ3sWXj+
N56CF4OQhTIhhCW3khdsDsM+L1qKFYshTWdEJxCfdympBaupeSQhhfmcB2a0hgTfxiu7QdgVtGRw
OMQOEWDBDiG++va8o8Lneq155APePTDc+WZOClaiYFK8hGWQt5qZ3KFn5ZoRcjjVU/3cO4jonXE9
EICwngqwlTGcIP4ZEk9B6uHcAWXfjTG6J3tnTMzoo7B7xMSFzCRubmXpvUephhGQ8k0BitAQUHzH
QXjJA4bMsYj3dUP6bF9zCk3AdZ0SZzy32KGJnJe+IbuqppcDmEAGIbicNoSn1Zvsj9tRYJ4T4ZYp
6sadmntruaAZQjGFiMkxSBHg2bVeybpuzz7qpvXMbb9WpurPiQuBhar5XeI7wCRNSLII1ZoN63z+
/0sJB6yBsZ1XZ39YV03RnbTHmQWogz/+/yWLBvfQyCG+E+7Vzor05AAxMWbd7gV4OGLGTYrZThNP
Yrd3uEN+gBeTAwA5m364PmpZ/8UqGncW8HRue1hmSQ2MV8bfQUC+U9g1X2NhYk3VR1e58lBUnGxw
fDxGnVG2TSUo2pE6tcgL6zpykW6LzsKYa1E/xy3zdlPTWpjvibtgOWeS72yqQAtF4jbOsrcYgYvA
5bRJRfg++0+p8KcTgYcPcwaOBkunUQ0kPWTOT9g3H/2kMMb7ZJIQycdipHuDDfwW4jPi2HORbrT5
dytsstcRZsf+lB484TxpDu9DhCSsD1PGWC0qqRIt0GZCUoPTNHlh1bZJhGNuwplUXh3Lj6gTf8Oy
kwLuzFGD6KhIFd718RH94rur+m0k1b8Q202ieB6YqGawGgidsLFVk+/A4MkwV0HktKht31h70WuP
4mtIkVpa/V3qWRCWm/iH13KKDEg9cjouMCUJ8MLpWj7+rX4dtL7WKSrXZUfDiiT6HbtgN8zmgEJt
Qn7LZgGiVOpt4sjsN2nlXVQdmnQ7aGnnsdqbRcyC16nOfY/yGcX6euBV7tlzb7SO3nHi00uk+kwu
EfNWzW9ASi9JYxy1BsD6OuAm4QedY3DZee26jMJrZA2Ruxox1IgaRA3fWGDr4ocbTP4HW8H2sIkb
jFdlzTS6iMF+itj+K5EkWXP3VLRLGd0jYPSqOdrFckQIntubrjKR9oFSqJbcsM75HAxnuK+Gn6QB
/jx7QUiaDckDVY9sIsDg3Oxsv4CyKoivAImyZrZXrfMpSc/uwL5M0A9u2QYTCRMiaCF/581ui3lP
0wHPJKp3+RzMx8jzwWr0SY9COe9WvC3IJtz6yVbUpNo2sm1ukNjit/3hf84inDb6XY8eucN8ONHI
tbUM7nM2g1io/M+q5dbLoyZB3VZ9FRbeom5+koh2EN5gHa0mA6gxpvLUvXhj8WaPxRcFx5vBjDF0
YrReY3/sx+iexZgPxIeZQYsOEtflSef+h2WYcJ+9SxQgojW8/sqJfIjb8LktFmZzioC5mr9J09pW
yM4IJQg/p3z47HqcUjhtZ2YRrY3Zd4oDB3lOf5KKc7gl1pzPi7qyxv4pbe8pan4ajrQN9q2ypv5J
X6y5eIshuDL3qB+Ltn0wE4rg2Ciug8v/HOn+z3IcpIl9e80r88+kPVv3VPkMzK1r69XVMbRm1LGI
+9iv/KCHzw72VD6VrdFvRpiLbFvaxxkwfJzP7bYnUaudxM1JAUWyVXH+Y+5MluNG1iv8LndtXCOR
ABJYeFPzyCrOFDcIUZQwz3O+kZ/DL+YPfW1HeOGFwxsvukJqqdksFoDMPP853zHM4BSMate6NI5T
Z8zTJ23PMGznez2dbT9+zHrp7XiH1iYNwt9NNAGBSZytyYjToWRjLwuEx1FqQEBRUy1mkpPZeNGJ
7cGTbor50ttEbRW7iIYeB/C1eAF66qehSHFuDddMnGA7MEhMOSWPjXuIPPHbqPInzHv53i5VuK9G
f0Jf8zIQhLjKIzIYGQiTj8aOriLvX5QdVW90F0VXTVxtsbphB9aueRIVai73afKUR9XBDPV4YAwy
MqQxg3vmulej8Ha1frBqwvBmB0eMypBdq/vxVLSiXHVDvSVcOh+lyI3zoLuDP8cPFl64vdlz51jd
lVGNOuXMj7QdMj9yQdA3pNIqyuiRVcLpFC/yJAWzxTaNvXBHP2exwsVwchD6vzwMOenQOz/oJqSW
sCqcYz6r8rlr1GtlPLh+NL4wgLQe87LfpIq0fJgwZJzaUj5ZSdlsaAwRu79+C6DAnDPjMuEzoSVc
ZW+xRRNmNHJ1JWXonGy7LVgfM/cAP5afQYW7x5l0v7U6a9qPceC8oWIRda5quCC5ukAq2UgHLZaC
jHJTF7nAIYRlM/TepBOHV39px4oHFgea3QxojkWWVLvB4nbriupu4d48mtWcnjCIozVHikNo3N84
8FtbVTPEEgkOodApukcGwNk294zieS54clR+HbImJeits/wJGwLGefKHAnr33unwDqURyyMHzKdx
qdcJLn1P04TTCWsPKhJLVmY9OzH1qCC3nJcwKFn/7fQV3mrwAqaU+Sbjm5A92k5PQHdDAsOY+Ubn
cfQ6fMd+99Zoe0//6VkOzXRWQ0UpcwYD3ujN33U4l884IFjLAwT/snTSjSrbe4rP8aE2YC5FZfQy
imBpUIX6lqkSl6XZRzvZ41uoJoQYx4s2gwQlnMfD68DevDF9YFvBNXez4RoWXUmoiTiCOQ13s6gL
3NzTt0iLZs03x6c7WJSptPWj348zLspsibwbatfAot3KqgZB347fEfPeM7Wvu8q6ap2pezVmTIUT
m5xmUTwQ5g0O/dTnm7anjCGM5bT1q9g9GPw3TDMS01n3PpkFbL72Udi+PBI8Z+NDy4rgQL7Nta82
MXSBeM5efdBE2zFwGeRS3Xzubesb1HhIVsD+XTh5sLc0+leNs2etUyilTfeBBuWeBrc4drpNjlwi
YCUWLj2DRRzqkpLAsMbtpnreguhm69AECQjDDlRdSbAJu3gHd0tl/iZxo+Zq1ic/aMpnVE5Vy+Jm
dl58hANNhr4Ma8ABy9AnUoAqQZ3B+4f423GxHZP4O2mKF4W5HkLxhZqd53iZk5kuyYsE2K4cTIQT
/MkfYW+BDSNNFQbLOpyDuWNqU17rwMouVsweT6ZLSbYqXitqm/eUPW2Y6zabiSaaW1tDoA2Aea4p
F7YfxjZUm3BifSHJ+5NFztyF9YAOhOltE0vj2+MLYU+TiypPe1qEqdVVYtVUvnVwBMa5onfEsZvk
plhuHPra7WPgM+un88m4J52Jh4nesJVkO7Mxo3F+trzosSO48VkXo7OM3XeV2Vc7a9l44CPIl5Yd
jcZXEMyp2ze6dKZbznbiJgv/Y+E1lBUdo2ZTqxOiKZeRZTXbcKRC0hw1xq8UsZJlG4eR1T8kSryk
pc0EqHR8hpmt/QBDcdoafXrtyzDYslN9mRld7Ukjqwv//2I7c62vMTsZp7CRcl3j9uGRHKMI2JAL
hPBgDbpJ+oxspA8xmsk6Cbxvx1LdS54Yvxha2r9GFkYcYv5bn6POMWTCPjwG72D+73Fo+t/mGZ/e
PZFj8GSEJUNXg0SDVGzPuvmRRrs9p0p7KzJP7GFa0hlmsb0cjcc4bNuNWI6MXijjU+elAysRW14c
pk9RxbCF40h6hNCHNMnUb21HELgHgN9UPat1Hgl9NZz65ta3nsj2PiQHvIehR+umxNIB6PeWWuq7
7ocapuVkc8bM2nvb4hOWhtyHs92dtJoa4n3skq2KG7MI4Di33sGtvHnNFY3ePCpaNN2KVvCavVyi
F2+WWRFUHqivSAqgSqatCvZipT5wyOP4hQegicV0rGfvTJJuOjWa8LLTomg55nTvXHHt4pqqMENR
GjLb2b6zOG52UC8/egMCnMsEjBNpcs/jXdyk0VsURQ+1BxcBAJd8TSnyu6DSFtrxtwnjkt2YWNnL
6N812Y0zjxh8wX4fMKbpgq0ipwTtaFRXNY6PU1hgOCViuJ11yBvOHPeSpvUPiVtr08aefQGo/sPp
++4ejqm/62dwBGUbyrOVNxwMgDDhRb7AX2uvLrkMLVBDJ8PJdr0tg1Php9YJDxlk/5ZnPwSKwaBN
x6okJ71ibxTmBSjza1gNjCR66ubiyYmXOHp8LiWs36y9tQ4CL/Mt4LN0eVwTmt2gTvWBTn8j9V2d
kG2K1Qj0fEquizjPcMVgYTPL8H0gQb4C+WJIYJzNuIC3Sz6kKIzfjKgpr72gtWlYOT4cLYa6D0ar
nkle2hvTzFxC7fa6JZBElNGBQ5P8KgXDS9/GXgZQldZybk2TqMWpqF8DXdqvc5FiZzXsT+BQXBTQ
UzZeFxJtmnGh6lA92iHQVz1IGjNqccyl+ISUfjKrEvOVHuDHaPsT1xJFdw3e5zDovryOMjQrdvFH
2d41gS9OvK9lnJTaNu3ZTcIcmqe11sAJqTH1SsdejT1fr7OBKFBmt+sdCn8aOhc4VuSXAP0IA0dr
HHiAQHkxy0fLhtZgj3RyZjPnWrAanoOYPczNg/KC4Kzt6lB4E5Nc9Vi4tGjJVG0q4SfHaKYJId8T
SbnaPoofZ0s6tFK1R9lcj7P22feop3BM6KUuf5hB86mIk26SuWHULK9iZiAdTP7R7pllOQHUmI5C
A7ozvJXLPKKwQWLM6wrheHDYWNkZGB2CrY91BdpNE+bq7Hpt+oWFaV5+ZBSoGmb9BdXue1hA387i
biv85MXvmx8GFLFNtISkVZFiATMFO26GE61vPtPFBbSUeIWELoH3MfFWgpLuqeaWrzxwIXrYuZBt
nBRAfC/fpmH+sG3/I6mn597lb09VfdQYCQkksTOkxfhQBPCViOBciV73i63SqyrOER/97L7ORtzd
opZNQhI5/sZK3Y9U0yhV9s5KTR62JN09eND44sDCW11fXIwo2PEcxNX5q6siXIUED7r2hb6gWyGZ
z1XVpXC8axxEV19ynpcWx0oswWpHaQZ9QwNzSR0QjpwUoAYDgkPmgb7EvkLF2ybtu4H98y8/nuWm
i9NPbClfiMjEPjzvNk/5c1Zb92aSj0NPmXwk73RqXizq3FZV2d5ki5m15+vYEte8V9nvYVivaaY6
djlhHxMGRJ2z52Npn1KOkwEVDviNnTXnmoPvNPOum2EgV4rrfgzP7dR+Wlh80yGFZ9hy+AfZ7YK4
Q8UK0YaSORUrm44qwXB31RMtsPxs4ziJj8OtvLUJj0bC2lsjketwpjDR5GkxcygeRPKgbGMpKlBw
bXOMzRmJCS2KJ2mJb1wMHegZfQX7da+r9Inp430cG76C8SMTRMOxQekmfPKbA6f4iWiG4GLpvos+
mHZpj68ms3ZN56wazKRQjAuCvsYgadjYBsxMZoYlV2ZirU1vaILBeCPd9BlCfv7w14sW5kQqjfSN
gA7rGC9VI72Hv17aCENdQiCXcxehItj2cHW+Ax7uq1jkLzad0JtG9ON5TOAWNbRqba2iLDdqyAl2
JR6jC2MctxlHeAx9uJtbvXN8bJHEpveQMe+jGmIqbLs/cclpro/mgxdC24vdiP4YwcQaL5y4t+50
K5PSORNIEXeWrukQsJVZObn1s2G+wWJYbScVQ99Oxd6fg3pfGky5A0hv15CpDbcwtPXRGs5GTVur
xnPA8sjISDQIr3/9FttScarJYCwEPWQEZvBcr4DksGV56UIxIR+4kVMAP2x58RvJj6bleqksIU/2
HForQ/QsMW5Jf9oYPnpu96LKmal6K9/bbjRP/fISjdSJG8W04w7+pWdKIaDNDSe7/e2wEQVjTwJX
Vsj0zEJccomKFm1d1T5dI/VMsQhwzIWuq8H2n1yzBk21D6mAwcwYb+OghTKj+XGDT7UMPgnHMcot
CVbKet3Z3Sh8oUe6GA8hczGQ7jBhi9I4MzeBq9gK45i26aku0l9MtOqrq5VN22J2eJ7H7oG4dPXi
Ys1FWoB1U88qXt62ffI0oQA/xtiucoB7ahg4RNFKWgNKwnMPTVhWT31jBitu/JdibtTSErQrzazF
tk6Dixf2QI5sQlwhboXJTK9Up3ibmqzxOqmclVOg9TqmxThCLWrS5J6JCl9t/SsKgACMte9zPdbi
Ml2rPIq2ndG8UQS9q7teX80w1WsLP3FhW9YzfjJRv7EhiI49PdUrA7OeZCl/MEostlGdX1vGTE5n
f/Ct38jKtQ7VGSrb5VgJdp5T88yPwwOwzzrwxpM1z88lz/bIljRUecl365P+tQWl0CSk2PiY+hQ1
yR+PodJBhr+dkSGuF44/Ka0J+HtUnjPT+HYVTC8cMHXDYkFZwR+zDopV12MOW/YP6q4gHOQVFscp
w53asgXNTdy3cRf+Gfv4SrYct0m5c41IsISZlA7pmTaQ8MRBnY73qTs1I+JI3xD1CHLrY5oUlCiW
kL0ncwpfxl0wedeOfP6KpRyg8minWw87/L7Ge+7pegfTwdtE7fAn1tZjPfUtSzqOz0oU5UEgZU81
4Awz9A5W4XJcCOadW7UvuIwfBZCuLcHIXmGXxrDDuDT5EWi8J5W5gLs68yPPGn87pKipDJyNJN0a
FLs8FO1dFbnLTrr70SiDM0w1EzOxSVpRbL7G05edxyb9qDmBrw2fZFGW8+LMyYC3n0N67S7k8TA4
pxHVdSSpH63aZ387B8amoI7VM5UiTu4DDESaZL7luKN4krDJCK7uE5wImykGdiGt4KcIb9C7+m3g
Jk8EbcFgQbKqzjpE/1BuYO27sSy2NpZhEKImttv8yYshK1Rd+VqUqlqVHauGyOeXdgjZaQZhT/C9
g7qU+hWMVSxNUYJxdZ5TbCBjvBel+BBNuEEQ77ZZayJ7YGoaRMvef9YfrlceDYNkCyc1vUKnZS44
scQZet0s3Ts9LdF7VVvTwZ0xcJlTPW3TiipYjUYccHXZXn2hARnEgqWuIzipjRhgiIftu9HZwZo/
Ztms6KIoMa/BxatXUozsvUKvWmvM1p7b/mgqyAxU16/MXKaXDqe2HhlEa4rLG3dtBbTMy/zLwXaT
LKzMACaLXIjg7HtBNagv6iL9fUUxM8q3elVjiIUXfonLjsbq83Db0OuGvkUFXkzwf25wnBq5t43w
lGBRwVAtjN/F1kWMAUsHsX7IMS4zVqE8iZUw8Ifx1ITVKz22h9m3PuK4+XLa7o1CFTACC5pggvW+
Z/blrkrnpx1qUmqNvgNbeWUsR6sZ3IVufLXG/uKLbm+1xX4qkq9KVachd8VWSpvzVvKQ1PxQSEKS
lMfUQuYCh130x6b2eu3EJ0cuPI3a+UNh3zkB5jn5wwchungwCDLVeK2ailg2KfRVbQw3J3Ll3nBS
+LlxxyS+MbYSP3Uz11D3Y945Ms9Fkeq7K5ZKA9LjJYHfHJTcjqO9jCTK/IkrKOCKeqADiAvSbSh6
DKhEy3v7eeyjJ5e02n7oOUwComOzmpYVVM6SUZ2e3/t1WjOuTgGhzeCBTmZioP3Hjkfe0caYG1/T
0KGCr5w+YpXSyQsF3JzTL4eQ2UwcnKIYlKO0wKgYiPhzgHFvA+Fru0UX1oXahYtfTYUzkYCoGPau
Mzwj856bhOJ5L8hpjItanMQZ8BgscZEgwWZWubmfjPGd45ePKj9KiA7BuQC/SMG4dx1jQfPsBAF+
MNCFsHRhte7Ftgmda5o7/CxNCCVUHQb7AUirZRF0MSYqYWQw/6kwzmbg17dOPpPkD95wQxD5zyKm
tcZ4gxKm2CA173OPcOdaWq3mlCeXiTPbwCa5kaP7axxQ78p2fJBdTKhDVAcZuVdoEc7KdIobl9HV
avFdWe2dVPed0chKjU19EKI7uzm+1ImKiaiXyTqsg/mI3e7Y9lzOKmfg5nfjcUL0TOZ5WxczGFfu
nBUdYN9zHT/QKYX3wtK3vsNWjhrGztpgAu92kDhKj3lXP32XsD8ytrkojJK9gQOTpR7VMSCGaQrI
n4ad3QI1XWyNzED4DQWTthHuofKzbJLHRMLe7rFkreCzfIagCB2DjUCtk5Uec320VPlWQkhdMYdm
8m5Nvyv3Sbjjt8JOwPyPrYBLt+MIRIVhwGkcoPGWWCBOXpS9K5HQxiOJ5+LWOig2bKugbq8BuVzL
WrC9UCoH7ordxPGMMhWZbWcSNOs8+UjcbOtSPErGg7DlDCk25BCKUvXHljSf9G2wKfmarvSZwuHu
jfDUDBDY1snMnoPw2botrSfqdtFFKnlHM7mP5Ll+O7H4lQztUWNsI5kvMjT4Ja5RQK3V+sPD3Sbb
EJLBHHx7+XNOIpgECrbSzMSm0MKp+W0iM9Xst86eneCurkTOHLuikcQqmEjFZ7ujEM6eXbGqTQ5f
uSUgWUsmj53nPBk+WSggEK+h3d8Supx0rb4iV1AsbtsWTmP2Ll7Bp91LfWxbbGep5Rwd1UNtIhmh
TKvatK15NRAx136bQGoAhMRsBt8HJ631hHVzk/eMssI5uc60Yq1Sr34IFKfRLE9/F0n4phVu4hBQ
fTS2iJPpLtAeOo9aOpbLX/Ewtzw6yzcc8O9BJmFhyfIDqbzAELfY6bpLN09fdF0wRwdbtzYIwbvI
jLvGN+4W3Q97fCXVIW6aG41P8pBEZnaWdf+M243lpQJvYfsHQ5E2MQU62lAuWptLj9VIHJv43yUY
DOAVZrhRRvmIXRfRnSDNFJ6sNIU/2pRvBEahB6Qd+nX8KfWwp9/8BxWG7TrvEFqW6Gc3ca6IhseA
ILVjil+0oF0arHQNI/22fKzy6ZhMBiwkJfSG0RyqsWuq1bait56BLLoW+HzcBVayNokuEXm8DRVm
Rdx7Z6kYEqM1MeMpOZpPuzxFZmfTDgbHviM+07QwuHLr/C5iog3urJ8GvS/QE/lhdiyNqtwmTDS2
VgLbekZUSR36cQfahZJXNw5+tF1KpIY4vsFdRydaBfKRDclUUfmiXhw/+hZ89MGiLBjCJP41uZue
tC0VDuNOSf0eOwEXqbGUBem3tvQehu6mGdGg/Pf3uWBy6NSSfUQ5HkyDSeSQVNfln3YgjwhIDYxM
PbJaJ1BihizlYW5HNO21OChE2/4oVPPsArSJRpA8xrKtCFFbSpbeNUWQX5w4z0B+CmTBpW3IJZMU
kGXpXOvBT0nMLnB4T/Tw9+H2xpag5uIKYPZtTnhD1IJgKZ5gUdt8lmFeBZSCpHtjb1NdabmC5Ie+
AOFOML6M98r0ow3i7FmN7qEZZz4GNj3HSl7nKqsxYzc0OhXy9xRlj5xQewBa9amIBz4hV0OpkeUB
jkdwapq7yN2E2r+Y/XTpgyjN7wAsLm2OPUeZcE+XNoVakJAr4WW+RrFYGwC/diZbhzWNVEznxXvX
cTE7FYUSRpq9w3n7mspon3CUPM7URdwznKSmaKiO8sVX7YI78/MAymh3YZOyRG/mNwvBYtOzWEBT
6jUswDk5ZVDmucfvQ5T9KYL81rQq3prlxDbCnA+zXVPubtnczIqldvS4EMKGvb8XhLBLRXIo/Z5y
txIRB4jzzrWz1zjgw+60Wtd+d3Idik0J2e7TgG3xQvGTykOmEps+o7namN/djvRiFNknCA5viYOS
NSXtC4GYu/asX60c96GVYfziRska7/fSOd3080dRO9dZY+bpeufJQdRdt23whLUPHpJeVAlsbJzc
6S1n55Yk1htrhAX+C5FTJQnQ0PhdQBZkgjXi+cESnqvCuMbAP5zZ6Q6Mfd884EPAAHxqJywcSsfy
hwoSlqpgOGM4gPxMaSqAj5aJdf+BPtOfSuqXiIppTHb0+fSOhfAFWZVAVIBGS/uFm3a/0sy1t3NW
7R1vOlfefdTjTKscYjRMvls9FbsZcjgh8oxJE+YYBoD33GkutHk/U3pr2vW4t+G+C+tbQspZ/e/p
nf8XMOd/I3zu/wcM6P9HeqcCuPnP/4nEXDii/0H9XDim//K3hzj8t39t4p9/+49/e/z+l7+J5T/5
B75T2H93CRSByLSkbZqe8v+T3gmgkzMjNDtHOFKAB4SrWZTNQugU8u+eb5mmr6QjTEgn1n/BO+2/
Q3Azpa+U49l4jD31v6F3OtIBEVr9A/O5fKcMSC3X810Yoo4kFmjaC93z18+nuAihfYp/mp1CNmmD
gJBL1qq0vwylUmfI6jETFRDOabHvAfofCoZ09/NfQ5QZDsHdewVLwzjLVFS89xw4J4LTyLN1y2jd
m5aESNoGxIHLZGPQSbwxNSneHaKGSxh96UigPfc9DkdupbSOv0Rg3R1qE2CQ1ZruicXBy6Elgq7I
S4df4JJy2j50qNo90PoLAV0SurysNEajfcK5dwfZLxQLoxykHDN52o7n+vzXi8czEY9QXLzM+jNN
KQ6UNYi5MNTfE+DDq/Y4CGwGt7HPiNnRxTS68ioGIMxdb7D3DXK2D6V4nGvffKy84R72MjwPnpyx
/QXh1Rp5hkCNXOHOXUD1VSgJFVvBUXZMCBqkCsNw5cvUFtumo45xVzY93WJpfAqRORt69Og5wIKA
rzE3pjt1MtXFbXMQ03CFOEdWNP384wVa79KoEJxQMt3E8K9VYPrXrqpoiFt+mzY7q9XdlYolfVRq
esg60V6L/3rxCVVfsbYHjdFeS+W+Stk66RWX40fsJCTBcRd4ajtzdD4ZyfgNVTb2YLVI7BFZ6UM3
CJqfQlEvHpWCWE+OMWE2fpNeH089aR8Gjr1xhK0z3I0GxvoAjHYb1sYeHHR/9rGxYaKknBm/q2M1
hC7IOR/YsYf3sFPpevBzmufCSJXUl9HxaKDWPvz1KyqiSpDsSKrFjF2g95nwc/jzO9t8ciOqCee6
v3Q0fuHa9rZN75BOUCDrQ2v8iZw97QslnzsjpGDDGl+NJum35lyzCM6s5rbNZYmb4c2x+olxvO9g
la+b5yGQzH5rqm6lDZdqxPJT+zF7eWymxew/iL4r9pggDloz4SonsuATCJWVNie8hcG478wWOYg9
DD1HKY1pHukrLOKWZmXR4OC25TgyF2IEUEzYO5h8Uko8lrTI+gOdNE7CGCIizVZ78ieVp+ZaCDSh
r6akOVAt0EzZ0U0FfMMxmQ16PhiJ2cXaHVeEGRsKYncpmY6VM2XPA7QD8MIsI5N76RyaIGJU+Gl8
xWQApUjFoDHlW+OzDeqw+KwQnieKJre+SqFDEEyxE/NZ9uJC4canPSS3wPwMWwqWwDKt7cGkf6LU
FzqyT0ZIBtcEyrFHr2XK8j2U+j5wj6ygDtKvB/HXKoOrliiXgUOdVGL/CSQuCpcd9pFc88bN/XXT
WsWm4gm0Fn4HKyHsPzA4rZsmf5RdQ4xircvUfghdRIHRY33vsjvGQK4tL/PXsSGPsVG9e+38xPfk
bFGN/3QUtWLQJCwqx+XvEKKfUnx77szg0VPwJdKs3VTz/OgmWcqQv403lSuRqZx4OOihfTEjPwWj
5IS3yXi18sx/ANS5bsheHmdjwNSp3lSAQIbK+KsIf0FXpOiSFZtxnLxlqWGz2wcTdItq3hcBQbpH
DP/ts3BQmQrkzL2Zv8eyrE/NcqJCYaZwMp23oKJ6Dq6M+W1p2QcabjBb60e85f2aooUUX+j0ChQL
ETKjjkQ4GWQ5qjYyl19pIOan2lQ7bhWKkvtsD/DPP9a026+SOHhuIA0zo+RtDp4L/kcw9dUj+6Te
zo4lkZEdDJ3NXKofJF/MQ+DLtZ0Ev8I5Jsg7YrVzshMXCVsU99MXUf+agntedFx+slWN79idLwrK
xxwB1xmz4Lew49fYzW+Gx6ZwUBS0U/VhOmiLGBjYZ9Wvkn7L7KsNFBnfMGZQPbmQTcx2nycUFuTm
ZQRYjwuGjZofIEdb1fxU0h14MvAP7y2LKxpyDY8PlwmOBbLEHGE3x1L/zGXbw6Hy603vpDsY2tHv
sgl+1mTbq4HhWyEHgmuORW8J97g9YkPzdOHfLSb5G9PR/loV3Gl0+TKC1LCmuzS5W4AT123hr9ES
MBc4Qp5zg6MEJqYTAlhyqpwER68rvH0czSA0ImFvC7rHkJcYeMZF6nG0Ftk+DndhSMm8rmJr3Sl5
owH9q5GADJpxQGeHarNLQ+tkiscp4huFTESjL2fqOqVkMQIVtONz3EZ1HGNpc4+hr71VhJN1XdKw
Myylv0aSNeRCDgklN5SuYKc12vxVNc5bGoptENafTXYR2l9FJo0IjU/7Zq/emmUgJ8FVN370jgSF
2q8576B9SVX9cOyfWXrJeJZxwEaNTjmkgnFblMiGrITe9jG6V0iBg6VpyJhFhBcwaG+1EVxcrH1r
s7Jo/IGYVDSifUz9eCcyMiOGWiqHJ1ndhxiXetxzIpVZvQf0TbWLuRt/jq16K+jW24SWgrlpdvsi
83976D69J7/RRUByhdlTY3dHO383mqDdUrN5z/i6s5yxyvVLLKNN56tp0jPhUY42TCEHmopFWbXt
xVa0WfqDp86SAN1qqOM/qe0yhilfvSj+xnpK0GP07oRd0McNvTFFjLVuovZqHs54VnaaCm53OVy2
kf0Spv0eFZ1WNhLlDWoZhoNkNZP66rr8NafsiZaGhxYUHwzLD6PDSIZ/4mW2JGXFHlw70ujYfH7x
PDI3QU0maKBrlanuusIT07v8b8xxfBaUwawyOdM9mTyZFZJ5H3lo/1AZI49SqaXPyuyHw5x2iEMT
BnJSGRPeFC8wpo0RK25dVt5V4Q0UEPnFN8VUUNBn97138EEuX9Vqyq+KsF1twdBpD1mXfgi7/Rwy
W62AUYdgxFrGKwUycuQwS5jkdHm5FqEV7Tybg76OWTGkN6oVXjW8m1G63Djxa0v/hsypU61Dk8up
xcfbipzhQiPuE5sS7mRIIB6KJDU7X0Z4TIaZ3iRnR+R9H+H06AvBnHI6TR2NS2q6zw43HfEHIGQv
HQcorEgBIi1tO7SpEP/KjYtZAhnAtrMdccVtsaLF0GUbvLINy7cekFuigYlBVhd3iuM+QtgS+9y3
252kt4EhGnYSGy3UT5XcdY6nn9ypAa/12Y2F/jZsboQiBMcahKh3Hj5GcOGgLHH7kmG2nrXbmvsY
4sfKKT0Dx4DRs5kG38OaEJnTT7hyzqqzMFyldZoCgmAka06L4TpdXAW6WGvJHy6PV66e/Mso+ALa
6UFN6vK7YjbApo4C01k3p0I4Pynluo+W3vqlIjPt3nhbm5zaDdgOpHS9cR38chMihK4hXxPjLRtb
oAl0zHIgfZbRMRXDvCVz8TZOxd32iblyCkUzSmjbUvrqozQJU6Q/asEAE2BQ+CzHsSVQ7nH0Bb3u
C/c8Eq1JNlqsUlJG5zwjiKXDgjN/fivjDpBIts3wJZ5aFm5O6sFpHooQI27xpyx/WWZtne12BGhl
ifkAdqJcEzdmgNXoK54ud80zFowbpIA4ij4jP2HwHrkkXULwuVrcBkF/aNGx48EhAmbBaY4jPqMu
TT/FdC4Hx4IQzA/ATtwbtBcgDg4738oe/Aenofaxjki44fnbe7ZNZqKJvTW7cFzqbX20a0Q/DwXf
tYJNjbB+SML0SqERcM++e4yjrD4YIx2cAaeuGvzKesTRolLzj2MhUkC8aRWLbFqSymhCSs6dEuvb
grAtXPees4w2lRaHyvfHm567nxy1jgHmH1oZ8SQgLLqpt+snC/tGUjKITfXFLuy3KmO+O47YvS13
3aPiYMgAEpmSCKBzZpXL8ZD1ZIUs0K2HoVuaBsm4VHH85cc0ccue0uG0Zsbc5ezHqp72yRSqQ+tl
PLv9U2sQtIB5unL67o+Dx3V5Oiw3HxlVjzKs3ne++ozpoGbEiPa7IbVMr+drIyqPrS41xFCUuaHF
Cwt4hfWYBJfR6eewh/bjNEP8jAXx1RKjujC6vc2Z5LGxKEdhg1OexkFOqiQr+vh17GCPBjZj9gHz
4jR8muAeCBQy34wGaETEyLZemj1hP1W8JSp48wv1elTV9FN9Q1J/BGI9kj73hmezOjmcOvDUn3LS
NpbHVrW7DFHxqCr3TYxHjtTAfwPiWDQElgCE0esykl37vPetHQa9tQP0uKstIo2QeR7oysBQDFJh
hScb5ScLNnACAQuM6o2d4iGZ3LfE6FDfi3tomHdf9x9WVxs7p7AYdgvQ4QE4jrYl5kTrPZxFG2Eq
69039nAoVC5eDwBHf/IGXTtgrisynvGUZ7N2OaiOPBy9bNzR/KRK7JktcuU86h0u0+w8Q79YT9kc
sHWuC6INuFhi4UAckUm7porKPOS40PmRkbArArmJ5+6b6NKNBxMXsaZN0i6avTFPewPU0NrqW7Gt
Z2wEIr9RuYufQzTVGQIdNnMoCPmVz15vaoHHoJz+naMza44TWYPoLyKCfXlV75vU2ixZL4Rlj9ih
igKK4tffw30Yx0x4bEnddC35ZZ4ctniQUlafKN/MI9omqAT6Bf2GK1H5Xq52JN3gzzJfsNoBfcVd
e07MXocSWOnskxfKlteIsdWuHiYuCSV9p9Dd/6VV+0Wyc2W/4O/uM87bmcm2Yky2sGAm7G35SD04
o+Rq67T92fAi9IwDB6ehAYLEZcn1zMLlZGmS1sXgQ7bAAwFZ59QMa5GsU/9aSv0ydXnEIJzekLm5
Yt6iKgqCRplkr0sG2dXhyYFZp6EDDQjp2T/sGSNoFUZp1EKiNI58GifMpQR5N8K0/TaaeUMLoUC0
Ao20Ziz0Xba81el6EQ8cuSlGdF/pM7gtJec7p54v67k6xq7EdeV7kBJHF/Egf+o/sYrh1PWCR8dF
jsAbN7Hcik8UmXbj9YT1bfGYNoHY9oyQMy8g35G2HqAAIh2ootCG8+4TQO4bO517wfmPTfOa2+I3
N6QvatoKRioeDKVyfJFB929ewvICmxW/TZlcdZkCKrBieuZ8dUg+/FKYXVJZt6RsTzFP+BAiCoGA
O4s0fbIm6lFbuIyHrO4fCPqj5Wj2GN+Lfo38sAL1ZKfygCrNLJ52om/VJqlsqoyWlqYAcSlNfGSk
/eWKcuVxcaqY63GtDeDCyD3wSdXxuUsctjRaBRJPfruy+mMyxuZFl2G+uJqmC3bwk/ZZIBY8a4xl
7eqVgeoTAKxbPfCx6mn0EAMnwYmzk6Gyufe9L5PTE6mr7h8Jit+iJZjIokCgkHw5jM5hfhxrksgt
TL19JZ0fKfovhnRYmQCtMa57M+BjqsD/nlr6oiezLrYTvBn2MEZ9PctRLksaZ4mt7ghDPCAQMuTQ
/G/F0MlLnzp74kTmIvscUbmov5ecfS9Dz2BdYs7J/P5vWOfLvhyi+4DX7sIljiMHT9BpXD+SsTS/
ELRwR8aKD3dOW0RSVodKUgqRLymQWWlp9hkrOkzw13Zzy5GwE0tCJGkEBu2hPPX89FUGNBAklRSu
oHrCmc5ADTHGlhyO/HS9sNZfxkeKkyK4jEb+aKt4Vcw1ttzYWF2X+rDEzHY0ccod/R5U1HKklGax
kSTinJsVArhN1YbOhbuPy+A/mpLyE3fEU1HLhjYMfukiWtVVysiywvkSGMjTqjhHhX4nR0u8bMSi
Lyy4cbOEpu/SdWJjycnNLLeB72YbgYFn2/fYQrM4OdnkcB68ZcHpYDB16expSqp0R3JnN3NqeEDW
2ZaFx+9AwcTUjD2yXwGKc6+fRoOBAHefeyTGHyCszffQV/4Ww56morBkQ1Pb3rHIEs24wxgW4oMu
D4ZthBCC/jF+eIMZhf06x7FdcXtUtvyR601UeMmvRqd/2mk843jg49bp3/xULDzE9SCsxni4YNU8
uLkzb2bs8FHQvExuA9+m4sidFp+gCLwI8lvJFgi8uP6Yu+DHHgSXDAVS1oo9ojZm2jbgQbsgqi9B
Om8pPWFB7aC52rJhtbERUoT4DSwLURO44DYSkX2QkgpsL6aLI+LDOuUc5un6OYvR/S/J8dkwTyxv
obTFabDtm3SXkZTSHGysDHUx6sqjJKoqzdPcwDktEuZxJcowOe0TYpV1ataMsk+Ae9NSZrI3lXuh
egY+D+B2xa3XLj25laStQtw5mTbJ1qnbO5vic1//0eOYwrJFPjAhCpVd/hdDN9wUJsKL5ViKQyd+
e7u/Rhi0Cn+U2FGQCAsHC3XrgYyYITNNcJ/CabrREoHwnfefdto9Bi5AC9z6/UPGGrpjS2YplNDW
KqxIYxDswtEQrahs5qi9IS3Tv4AyoBfXSz+Lxv7juBhSVm4KrjEcHzgH0I7yawHshFUYLrJbztcy
0/gy9XebLPYmeK0r/2WUXGTLAuuZJtr8OLB15VSh69R7yzT1j9bUmG0h/t802R37FUvbKTJhWJW+
Fa+k6uv+0NgYaxbX+ZsysLj7jaLSWrm7HjoOX4/DO/fgrWscHFlg2AjN0yVAPgL+ZffFCk80H1oi
KXEgkNwgQCVD4KYfqKdY7pBO2IN0zgrvFjaHxoHUlsKopBtszMlAM24v20edfWZRjjHREFTIDfwd
FXxafb7rMVFv0jIeOXhKPBdrF4AlSFQGdsEL096iOJi3QdP45P+nVXWE6GBtZy+bj4LqhKSMIXKN
zh9N52Do4O3UjEdRHuW+bsVXHyHFLbw7LVdNd7G/pp700SKaR12viJ4u+m4H2CnOEL6Kgbtg4eVi
t8T9y5TU49FH/RVjGe8dr/G2vnCqE6DK05LDJ1+8ZGdrNnIQ2cuKJTx09vih5F1wA6HshyM9w9DH
pk//WwOmBdgbrAmuO9S8KQSJoija2qWjNn74OBL031TjOidX7O2ecIAWlO+ExviwEJNAc/uDKHmi
ApCIT+RelesIIlLxXnhOzoXX2BvNKoTT7xb63nIYmvqJGCK98AfGx0/90CDQx4a6oDA5FoUH2h+3
/mF+ZYC17F0tfoqKGjbo5DqIf9PS3ez7iFaresK10AdUj+HaBUklJkQo+T54+QGX0Vs3kWNKGg6X
IW5JSmcxVtXDv5LQ0Aar52vhdCedlsmugZ6x4UuC6k+zJ392yRQVBXaFKF7Z3BHfZfGTdJ1ENGy4
n2NkLfiA70f1DQbG5xPAxzMi177xiRvAIOPsMqIsAiXHUMSuYqfJzrKTN68GpuN44R01nBlSHTon
GVkXkM9E+wddnmVXSqJS6pSySuTrrFlYndgnFIbCbrQOnlV/0xH0sKq7LFekmmML8rXWnAiW6WIX
fABcOf43LsFnRO4O8fAsky6FsZa+Lk3/LzMNCbnwJQEVTwlj+UXFdYD4T2agrX0Wd4ihwzzzSInX
BYCTSWA0aAuiGzdGjHbqiBHqG/gp5+eFlP00uzt3Fk+U1ZL2t9FNeHnOOt457Xh35kY+GFt/+UH4
qzXTt93pu9VmjyEY5VWLwb5UEtxvnS+LY9VitS+or2AR6ici9/lG4PyBTVeB7QtPLoCRTW0BTCpc
fLQ1T9uDZ0hb1mxRIJDZiAgA5JGpj2SU+S/l5/g+eT2HBgKe6sQ1Cm9ogi9zgM9sGjGRZjnl8R4e
vAjA9g58EnUI4H9F41HIEcARihWMgzBq/oEibIIPwfsLenh+DypDG7G6g41iMskMT56MA2lz4LPB
CtA8tPjD7XAj3gaR3RZKOndRRSauAPlaZcPdGKx4tS/UofAdPuBuQPd5qXc9i3JoYRbtveCXmiyI
g+Vh6IYbHcU6GU4JyaPDFGoklO5muuGF4lFuGKJ/RloBBANWu5/oZjGYLMgQYE8m6X1MsKcCVi2K
/cDoE28xMiMpwuckgWKTESmaARxVs3OKG8DnTq+Dw5jXj7WWj86cmMfQ+d2MZX1qCc9PefwfeBIm
G5j7e6n0ZSYA7jfjy7DgiDRFhlbuVtFDjsdl9nje7ZHjV6eB15qaSxuToktBsGrTuQbz4wCTvJhw
c1TOp1bBH6baxNYiXsfQwyiKMdSNqXp365dFraYPhW1pThqcqXiNj5a0dhk2vqOyxUZkEs2fPz6X
kP2TlLEL5A16GeY7FrXs6g/iPGjsyrNkCxhGLN9FWGRbpTFYTpS64l3vXqSa75gZMVxXltlWXgwA
O41IL0cy3zHP3kyF025Jd8TY43GLBqC8c+2F+1iYD22DLmmt6buhDFcDlFTo2AcvVJ+05TB1oLLZ
V+nGS/orqTiyrR5J4bnq3hK001uItSSJ750bfFJV8J355X9qsotrY9fwdhQpBdZqMQIprnEHSD8n
pQJFfGcJ6y6tFSkm+UlcDxgaJ4OMPxdvuRBVG41QdDRDhJWby4CLYM1k/gZps8HGYu0Ynn4Uko/k
OINMiYTAFtXMBwrF/4ZdxpSkwEiM+PwwJMwDmC9kD2K10HfMwTy5n6g/LILfTgmqPf3Fb88H1cYX
KeFG5roIdjPeom5J4jNzIhw7zldKm/KBAuqLzzN69vrhFAmKvirtPTYTU7V4Kp2rO/BYmvYeW86L
McuZYhZ4YVF/JBg+pCt1o+AOj6HNxANGl7bBP2cfo1UwZwWlxSNaMK/G5e8adcbFC/ZQavFqD05+
ziuaNdb/MTPDOyVPgOHC5tcE0hGAZ429NP2sgUxwBm32MdQUzLE7vJMgRniU4aAx1Iju7oAr0eBz
jOFwNV346dfjPyh+nxbIliGNw/O6k6KwMw2YLIKifvAHSsoVBOrTsuhvsZZzJGG9CcjS0/cYYV5f
vmfL+6K6Q3Le1f/IxWHZ7hn+90euM9OOoa7eFrl/Sny/exJjhhDE8pj49PfWcO2tVZ9MEB0m6y9i
UvRC08IJuMOKLpIjHSbtpgZGMo4984wE+1EGP9YMosVWrAgu9XSzrU+NTrJfpUTnLJehwyyBoW+A
viUn0BNNH/GZ5g7Zx+anVaDpVxWVSXl786Xwdjbz+NApGdbL8FDG3hfAHgPYAmJ/0zu4cFkJxNzO
h6htE5YQLj7LXL7RvUPeUSPkzgl+dQMbp2KTv47lGO19xz4hBwLmnzkip9zLz2N7oQG0OBaVw4jX
JkIRy2Lb6AI+NmTzKFlCNLSF5lf16dt2eUhq0G8ZF6TKZruntSoiShQd3Yo5m5HTtmUb3gcFD7Gt
9I8KmJobfFjb1lpYmGskkBKIImkJMpINiZ4lYB2IAxwhSLDNxiHAcOpsJovREBAJH9IIFjbuFOR9
TO+T8i+z239Qq/1SVa/41opjRQoW8Hf0HcRslG4LN2SNEkXOo1fJ7rpSO7Ca3QnfbP1heLLQHTZO
TnDaQgEBr5FvKmwtxPGChxCWamD/kLSnkNt2zZb7hnLKnyBOqIg50YZYEoAww7EL9XvZe91ZSAwL
6RQCIiI2k2IxPhR2lxLEXT3fHVTXuKSzClDKpXMs0Gda7pqyKTgtOQLbWneFuROYaJ3yAR4NGYRw
lr51ZXMJKtchxzXcqaXEYE1n2i5uvdPIhG7nKvHdIUHOQXxVgW820Rg9F3FOxfcI1YHKaMKSd+O/
2Tr/WmouIpVbSgJzw1mtmH9n9oDrcdUaPbLOYbWnA/KnrGloIAJJ7ZkWE3HZhdIkz7zjPFy1huwY
JbnZMEPminylCeBcDcOxqHFER+YfebFmoy3cyCWBLWeCBhmL8jaK5F9AHS0P6Y8zJYQPfErE1oN/
bKG9xh2KYDYUfwd4/q0/tUjZpGYLb1cuPGfspIAsq0dngJAZZtZ7PrvPGBifmsw8MVInKfdibCAj
o3RtDILPg7R3JhYfnGbKz0g+m/DiLd5n7IAH85GbPbP4DyUj8anHHO8jvzFiH9WuQUSRk9k4zXCc
IjIPFlN5nqX6uuLlKVnapUH06bHhNVQP+uxEtNK9lpYkhCm79zGBb5XoU17wUi2WIE4jtqFN/Zg7
fFUE7ynNU8cAbg073XDQ41/h9CAMS/BukCaKeASkFI7vPOnPtAu7W6smT5PU+t13csho44cw9kVm
NERVDGFprHI2mFph/w7uJ1yyZ1iSmI5t/TR5xWOVUTkcqReulS+FanP2Z47Afbu83zlY0DmRm8u0
gilYdk6KPsAx+bRsSGIjfQp4ijFKIjRa20rwrPpFxDrNUUVNFL+08SP9uk95XzHRhiNCvpDuF3gr
DyqZL4GzEw4/HWIlhMa2CZ4JKOGXT/StsoKfzHGYg5E9NEV7a2Y8x3n+uk5sUre/ZBbyqW3RjNZn
079mehtirqmmdvqNW8JkUunyrEP11mscBzLhvJYZ559ZlZX1uc9HJ8Jt7nwD235+oXHMo/I9+ZXR
nzLGTNaLllUmLS8RhWz1dAaql+8wP5BZwjzeqFO9VECMlcfIPRxqwEjWCWbBcezS98Aljp+AgfZa
/1tl7PY4+H8rtNNtP/dmDfD/K/jxYp8H2uOfQkBIxvYCiweeiSaJPs9usqnWRu0Y5FeqrZ8IOvG2
AcNaidHCRPTXh2EOLUCfwy75Rp+5elP8aRfV32FiSEhaBbr7pWwZfqnhRoh3M5BCcPNp6xTWvc6i
z9gFyTFc036OyfPj0nOtEEXEWj0I2d6z2ca1rxuAeg648AVQZdw8F3p4b104WaMiA9e/55Z88VKW
gAVLn/rhKAlyv6id44Lo0EyYQLC1c/oYbfbD2ToXln10PYrjBgw7nHmb56VfklvXiASGthXfErF1
M+K9sy/fqyT+W4vBkDmhZyqdN3heYrrIjrJ+CXvnKYxSojFiwesUG++WD3F2Cz1Qx8o5Akj4RBtw
t8qrD1XFBmo78crKKD+KJjutRWql7HtSmnzSKW64LwbrV+ObegUyU/Iqplsch2+TMncRMXfNXThE
//8lK7EABNmKOh52PPf1EacgeorfbXkxuaTGjBoaR1Ob1WI16h8mm5FHuFjAI5pbPHa0DVYfJZYE
ynCgruMl/OdacLFD+zuq6fiYffG7ryr3UM6wI4u8gw3Cd2nb/n/UrCOIZmuU02pYzh2GTHI2/RO8
bf1QncPQOqYM7Ngf9z6ws62M/CedKX9X2yRPC0kMVXMOZBVDJ7C4d4SFM3wDYf5rRc3wOpf07uGs
aglUFrDf6pcoKZ+StlhDTWjeBEkpjoab4LgfeEniTZXCLgzja1MXZu8VNKINEQzyoRD40yF1RQy1
YTlthG7LrcvXS20aU6Ol4g2RJA6Hym24/rFhzYl4tPNiJzsrusVu8hmr4ipV+CucmRuGo+Ywa7qT
V/fRNTUh14bFbp4xHXwXXAEozWI3We5Qd7qNMwYedC3zQe0du3UB6bUL1bcgwXsyDUwJz7oIGzQP
mGWZDVuvi5JfUSu/ZRa3mEZe0pDUQeaM80YL7ysf6rdK5X8Xq//iWkUJ9CD+CPoLxtzeDmKpDhE4
/PTa0nHWdNETdQJccm0GdGXmducyqDoucJL6Er/+ojX9OqWMh2hjIH9QPuJ/elVJC1GQVw/YApDE
hBR6sVpFlfxQdfNgV3m1aQrD6KcHg6bf0vWpatSeQM9VCyBtpuwuTcx0J+vTnymnrDkXnP4zNPCw
/5Y+/iaxwrkz85L7C981RMq8fqXvUy7qv2lOvgG20WSkyjU/gycB6iMInxs3gGNPyy/acviboX3H
sCYvFOUysrzaNpBgHMTZMRvsvzYCej9FbyFlEdqZMMUWxPwceSeiS1BNMPkw/fOiPQRXBJQ0f2bV
urf+8FbZDewwMlOq9kq8ltzfWjqp2YpQ1cYXxIXzRAZAUAPP6uy+R8L9oQDhJ2BFVb31HkI5s219
kTq4mnAg+UMnfR37d7sM3kofO3AE1oMPGwtXxIPXTPiLHFpPZfTPkCRBMyd1sxSCzHhwL83w5Dnw
LEibCi4dXpVcat1e1ZJRNoANxqWogFYd6klvpa3W/aF9TBzWLzrHsNm1GsR5599jl6E7SRSOtzNH
0VDiUZLlf6MMr51fyx2R5M8yYfKGUw+iWoSVgIqqBK2fJ+FBZhnGH0Q72//om+Du4SfxJSVSraGz
3hlOTj68dH4C9lM8T6pK4fgULgGKLX7MIkwMRxe734mp+QpNfAWXxFQDMto8N29AqdiIbSIzNqlt
FXvX2rSkYjwKiNC1wpjUFWO49bwYJdlu6sMn+ovRhQL9IJUdbtNOnybRP4U6OpcQpuusWmki/AcQ
x7KmN6CbPgzKICW5e+1ZN+kI75VmIXyy8pk294xdf6J+yMk2k+v+DrGKlj4kw5YpVp1gmpPmbtVv
cWDdg5iRGAfNIIKdtsAExkkBZyvhLXrwctfdUkX3x7eWl0JHnIPi5BhU6Lpq9G/UKYIwsxuMkFN+
7EX8xhz9NwUohE2xtflIJYmXHIWIru3SnCzp3728e86l+MlGaM5++diHFae+ZVX+IJQvU7ah0frL
8YM92SuKfv2vhIdZo+tGRbTDcdSscc1C9OTh1MkWVrSJ8h7CabOHJN7nLE4dVba0ZEEyJNXvj7sk
Kf9S1Epk2iueuUr+46TpIaVTpEC3OjPAi78tsW7BYPyiYBQFZ9g5M659WhbAVMTk2Ky7Izr+0iUj
eSweVNW+5wmYKNt56uzqsbKDS/2bQcyLXVB3bMqTVukF4fXDGqEFxJhOPa6eDyPlFA96fl1bdGDD
PdjrBLnneXUsQ7vIgvjIbVwk9h0B4OCudF93cuF6c5NvF3EGLvV/T/+eVjPn0HmEqAhGgIEXp7I1
l5GBP21r2WPncKtLNN47mj1dgHgpLSos1CHiS0P3c1sPB/pUP2B2gM/i7YOD1IABq66OCvEFzB8y
1t9EZuZVFeBvCeQtCvvgmqr+jLHkIkrcvrgqR6S8sTMUDMzuE5yg54GPKHVJtwpG8Ujqn0IVRhs2
cznva8zck0m8rwnTybRkyx6KAEe4rt85A5KKEBzwrUXcYtgXkM8FuSEk8wWzZyDnl7l/587xxjjq
PqT4vT1CpWU6gTqn+ctfGctDffZbqmhG+rZkM++LiXpcgRxaMN1xcaYX6UM3uvHW0pSFEOD3t0Q2
cGNYr042Hty1RVuM92AFyC9Fe8UC+0fVAbaTgnQeMU2v875xkJwdjNwih8GhqcbI+/kgNEdxLw9c
kLbW2VUK2uyARMc9mHWAE+wUIRgrtG8FAMZ2eXfGfLcwt99URuyA2zJoep7Jdy2L/MbdQuVM9cdp
h93EUw6itYA+nGN76El7S887RwmChJY4KODVR+D568VFXpTTUwWLZruu1RiZn+sK15fXJHiB4Tv4
wbvdIOhC/GP/rLdcwk/D+G2ToFiXZGtKHwc4r0uRtA+71oiPUOZ/ZU07XG/xWfGIH3o1O18jzJfD
yA/LOZxa/BNM59pHSgd+W0zEp4oLmyJqzujqKYmWD7aHq5R1uCu5Uj4QQaUK+Rja9Y/mUul0yztU
p9NMKDxb6G9kt8fpmgaXoi1+Eyvz2DLGp6lh5monR2ng58A1KZpvkuGPZTj8yDb+RvQ9Bv1wDgBe
9gpjADWLqEa9806/KMNctB0S0Zm7Pla8nC1lEYOD7icHm+6l8OqbbRZOf3oaRdatK40StGHzqlLr
PmWol3lS/MAIpBWDkajfcTqLzH9e6v3y6Z7ZCTc5EqeoQ2C5ll7OuBIqPl7VpouBd/bzY2B5t0bG
3/0Uywd6KAnSoezUz904cwFhjqCD4ayz8TgzpNuzwPGGVZQqz3b2h4NUMWcv40yaZ0RzrLqSZKGF
MXrX4bDucqSbevyKFWm3aa/W3ryY8osJGv+DN4ZfqeV8pKHF13pLCxLSrvVq5QimmuoajQ2pt2Nc
Up1/dTG/Mafuc/pBHmKd9ldaz2gvsl+BwWfjiOW32vetpoArTLm0THmC4XD8iRNsozgszhVEqAfA
SvZOFXyPaummv203HkLkyXtk0RDjRxfHdect4YyImxpV0X22vPNWnYz6k84K6o08ZH1Cc4DQI7ds
flmddVbdQMjn+rA1TL121irAJhCGq5htvPzVric4FVrQ3x3r7g8+7CA4zYOw/lg6+TBgvE5VGOdH
IDScTWyzHNy4fRxT7xnWMx5KvJRt6jibrGcQOqkGL9s4c+ep6N9cOIFSvvO+TEgD1aau/Wk/EDTb
FTCTATmHeGDRE5AI4ydHGwGQ74Vz7XMzpeciKd0rfuZ/jJI/lySEw+B+MJFlCs9BM1bTTnkzDI7F
56CAc2thJE1QnFtpneUVynw37nwDK0rnlUeIobU3I1oQgebI33LWLnHBoqKU3D3JXNIkwlH7/P9f
6FUn5wBCUbQ/3rRN5qyDn5gd2vUP0T0+sm+0d1g1wYH8Kg3TRhA0d4pdakfT+f+/9KN4CzkeWDNy
dRyon5T2jUPp2Hdf++/83czjoIGuX3J0H20aThiqDTNyiOgu9MHMx1lbB9OjKIq1iIMJ1wHHeMyB
K72pTua4p60vS1cfoLfsvQvweMMxhGvoYpmjLPF889eRIMuZz1GSTJ5a/HjULj84k3jLW1qIV/dQ
XloO90BN9yHzBRZZ0exSb+aW5CWPqlE0epThxxLZ9woA0yahhxBhOH7pOEweqSm9zR3ZbzYR6i8L
OgvrPR3w4Meq3Ka4MlAMKGx/F/f8eJzB7l5nkZmzqFyRGau4tG3cymv/5KRe2rzzDxE+tonJD47t
rmZOk1HBykUUwcGvLyoDbZEwO3mQnLB8bnYnHcwYyaTa5kv3rPkN2KBU3ODXj+vuFBUOziGLQXM4
OSALSNpAFGIWGy6MloHSvjoFJpl5kbth/RFsn6FfL0m0dWH6GuUGMCcTRBvq8kZJ6mNIaE2nAPbH
PQvHQzcMp4EBGWQPfDw5qKOMQq8NR6VG9tlKoXga4j4hXCTOIBTQJst9kijGKCGxo5XWGMS0w9Ei
hccq+llrwhg++CMlqUUkH/lNPCwJOgRkNedXpdqPJmreUXiLfWJ0dOgH+WSABBZFZz86i3eYovE/
LtukaNz2FZf8f8pCViZ0fBwr3aGl8pRDrJ62HEGBFg/NyeRMxYuUoR0EjngT4XKKp5dZDOrWN/7G
+MhVQW1fDYylLUp6snVnHIGQVvrXBC7QlmlM+0Y27NhS//XQAYA8zvSUMTfO4RRH/0TRzG9t4HFT
ovt75DK/Q226DSjaRDupd9CJ5LyoaK+JhoyvmAAho9gAgCHAJKGv8QCkR5QLXsg4eIZPhaUYJoaN
X1RN4ssGdQzFRZxtFaobVR9s+ivnJEfUtnp8zZNEmBq9pAITicBv2Qe6D5qj78k78cefjNkC3/ao
iBRGVBzNBBUwbelNNgb5FjsgMyLrKQdYspFs7xS1QncFR9vB8PqAu9RxOgHr5uCe5F0lzdD9xMz9
tk6px3PAbXnoTLRxQpxFTH5C/YRXg89whIM/7J6jrDphqcdf43vHellP/tXyiQPuxVtAVmAr3pYW
qbBiiLn+VAONZayx7CLWOSkU5PtAvHfFI/ly9mZe5U0+t0c4o962I0C4SBg2I1RRJpj432NdMIGm
/jxtWMhxGOa7UvsYm0TPGj24BFVD4GcFH8EkYrku15ePoRNGRwLfUaPQM4mJ7lvLOc7j9IkKi1Ob
faicFYQOiyGI11tsKcityD1/ev9gedj6uMqOJya67mNTBHtftmDn5ulX7lUguSycK4t4zjPyl555
sSYx7iTLWG9FfHFPOdvADT8Rhwrsudndq6LPcpkYNTVsoIXTXxh8EEwt5wIh33F2seFiUJiefi9n
bV6xq5doWC6mGRjNw0i1bcNIOGZbarpk2LL+Ifn4JMY6p776jLTLdXedZvbooQrglTMd2Dt5+Fz5
Cc2ajn4uXIx5CSUXvNi9Og/98Mu1kQJ6T35lXzzTDdK5DSmiGC4m9j3KBP7ApVs9Vl0I5WrFSqMa
0QtzE5gVH2nhYBCUCCyyhK7GonyvgbwtAGY1utMKquK7EIpNCnNIWtzzxqZXyQazTCqUyHJGI+Dg
Z4A/RhQ0Puf0VjSUShHqN6UVH6VIzFPpQBTNoyKGFQIbPMwPFnd+2zDesFYEs/E5uSSFRSMQMB3m
/aT9eXvGxb/ggeP6RC36ZqImsWy6M0G5e4KPhMtbBubZ8okLL/xoDd+EPxNmpQnrvM5aTdCA2o/w
KVgnhPrXLtXvUrLnO1DplVDH2LGdnQWsDE7NQZS4V4kI01HT8UC1E0+eXVEnO9q9s2fp+zeIQ1mK
341vI5iV8TFxDZkA3n8voXrLJKE+6Fa9y8C7+z1fxm2vub/G+Miy+R1rK4ApZBCSm5VK3hd3COCp
4piK+eQsegvLrLnOJnqrixoJOj83q0BJZT1zLQZf3Jlo86lJUtmENzrwSi6HL0B9MHyqorU+hyl5
8nHfliU2Keg7B+h/jNSnsxG3vCEOnKZVtQv/grlkLrEC2QuCynUOY51Te1s45UFUx5jL14ZD8UlY
MazzxnrOFOEpOSbPcsYPQqCEuZ7qnzRFBo9uZxN/x7o9iHlr+VTQhlRtb+kIoPKDXvHJB2GbDjdb
27+48YhV/vgvjatXbnoU3TAzqhlSOdU5wlJ5J1v6Cqsce314ND3FtpY71oy48IEWClBnxoQBivdq
1cdJ7Bm6luhazq72+OzAq73AO/5v1hQOL+mnTmk9dUrzexyIjIDEaF1vl7fxebKm85p53XuEc4ke
4aROGutxrsxTxb7EOCEuD+sSu4uDpgfjmH/qDiejQaGdreKf5Oy7nSSepiQz9U27ZIKR7bbOComV
qHuy7DlgCmomXRMdtMNAtq0YB2dFd+4TOqjD+KYBWSFJoUcxSOzPoQvhmpjJmR62cRPnbvZgmcIh
JU0J1SinY2QpcLUVGRMLvwaz5vTM0Y+Lag9ZJ6azKu918uON0y6kv/x7xEz6YKagfFPufuGHOcya
ShW8yB+99BRjbf8yuv2td15KTGP3vlz854hhxega5qme81Zzl06cgGmWQ9kEYgqfkRLNXVjWv1nC
WRb2VBwI8P8oRLltJK3xpBkc9DMWL7t/pjnvi87CeKfq4tUvRoFK4Xn73tRY0WYefI/vvqly995V
j2jvlJhLS90HE6qdSKYKVn+U7aKO79pUJTZl1hOVdoQZtcORuhnrm+dj/LJMoy4UdwCmJyh0Gjyo
oiyCzraJInV0LaoZF4YtB7y4yz7WJVRst7L5N+hDkxLtqQ6/TJT/9rEdcHcY3gKEDOqC5YrMq+Jf
qdega5AP28hlJtkqJ+voLjk2tOUtsxirc0TD4cL8V0Skk5qOqBPeX+WOXxnzGOPGPrAksbogutcE
lhlfVbs7B71kS8s7Y7Ke6Pyfzs+88+JPD0Psvo1NjC35f+ydR3PcTLql/8rE3aMDyETCTMRsWN6y
DEmJ3CAkSoL3Hr9+HtTX87m+0R2zvxsEgCpR5YDMfN9znmN/uBA1AfgHwbKwbX/hQC065i1qVncq
X10i6Hpo888DteanAJHNzm5xxEJRH/UANa3s5DrrG2CH8hm5IDpK1lLos33MxWbVXB8bLikoERLT
nV72LEXb+EowzZ5b+Inocrkb8n3ZZOn1hgcT0iPL50sUX+vwzfMa70LMQnzDvnWxxhgXyUgEgosW
NHcn0hOK2r2ELoUSs3Hufmg598BHHpk7erPTK31NBrt58mP3hNso2tYqBIxGSIpLH/ZugXa9TO2w
clyzXPlpT0Wa+gIYt1KsUP4xmNF6Gwq72yaksa0ayfuR1me7TpuaAgJBWvvIJuLU6px1Hs2nTN9z
EBSweHfNiOCbvrnk6aIzYhLKlB+/26F+rjPApBTDshskyadeOkcrCpHp8NlsHAgbT8LS3z2nLLge
SxTwsTxiUB/3CtdrWFDICfLPSPhvnW8iQjTQFEf9Z6l8a22XA+CDwKqf6GkT6JhlpNJR9VulA3QO
fxA9YxyZACYK9GP61ZtxHTHYxqSQ5V5gm21NjabtlMhV2J4s24aJW7WzBzk1D0xjmY9XB9P2aZNn
bbiapaUaF7C0m09ZTdt+RuCP/AYcnYlx1kYE7mFoAWdCeStMgjP4C/9MmXuLDAv8Rpm+Vc4gdiI1
bzBETlmGVOVzasdtghLjrLdy73gWbRsvg5CvrHStUfk5VW05kK2bgoifMhLU/JfMoyhgZcFaxBnR
LSZ/fMBxjXmmWtYFdl2TtY01uhngC/vr3Mg5NwXVAT319bVr2CsdznM0uNkKFw8RDvzpdjRaPC6z
fsJqfwKl5KvGIInvEH2fabTd2i9Y0nie/pIwOf4VYaYqh0l+79A0VnZKplWZirfgAYMshj3+DWuM
BGCQ7y7U5x3/D7NbBgtYtPK5wPqyrI3WPpfC+VnnlJL0uvtRZUA/E41FiZ52MH2/le4pod69BpFE
HT4x+HbLgDUYC/JI3+S1vg2ZmfRWLjbkIZKPMUeQd6wWMfYP4O9MXkhSzSJzGrlOGDWUdh3GfB0l
KrN/7hUj3Vz6x7e0HvJ1MOLxKUTorVOyPHpfI/QoJ16E6SNNZFNf0uPBKatevJR07CoV3aJIqSpY
4OmXIRXvZe5HX/hhowMEjNZraYUpZzIRbONGddDNr+Y/uuZNvExO2L5kNqR/zWbWFgpYjJp0nc1U
yxWssHFlqh/N1Jvcx5FAgnT7YVqowMVUffc1RuG4IgVXap69StJkKwnqMblPvY8iR0ngyRozgbky
pqxF0OQ3WwpHL65RVzcsQWuUqu3amEtuLSE0XeZaCxnm8boWpv11rMTK7WEdDH6FviJ/d3KEcvAM
V1FsVpe6HJqdpT5HlO8rESMgNENZPrvkitiZIX4KzbtT40IwRK3mlLfAIJsIe0tTMhWKOvPO8EPW
aFQsehaWqxxBi6e0cI+raVdFzrun3IYCZ3HRcyu68DBNtID2FpbXxOJHHEAvWpsdbkBCo1cB5YMn
Qyc+lOUce3HQr7J8qJnR5G+FgYEOm+dKD7jyi6BfCyYe+Ezcs5nq0ZZoCLVF6XUAgWPstXmTOF9U
qACBWzSfGm/IDp7UX6eQpRiERlqTYtiVM82xB/QdOyV98Zk3ywyWtlcPcxJBAWMDfp+wdoqlPmgV
iaR07jJdh+IYL6L6Na2UTn5TGG87iyI5pEH/OubBr4ouCRYhB10MVIM4dz8VboiKIEeAugzRwQqF
Nx5U9OchdnMJqld3xHTA6Uv0cBjtiNhkCeT2VOARQYdXH/DIKo2hXxsRgjXaipNXnWEKA0khL2TY
xL723CuhIffNFP7k9Nao6KdKeO9uORTnanYBWfl7Rgvz4ktCaOvc+pLLZNzRnpi53yQGpMGmalu8
1fkRbU63rxriqkvDNpYOmb9LvdZvtU1Wn+WGVwkk54k1rdjSQRmwD7ktc6k0r8aziId8FQ49F2rh
0mfzMrxGuZCLjFkjiaNt6yxd3WNmL+cuLCr4zMAsO6fYTJU5458RvUBton/MEMRwU38wbIJ39dvq
1REFBg5rWFgOwi9iWmpyd/R6ZWgM0I5Oj7fKyWC3w+4eupSBI6FFn03vLTR1qZU2/nAQJjW0H+9w
CLY+MmII07pxcrMbBq18XUzThbHsiMzBRHYJFigJdmmkFysliKpn7olSII+BjBQ3w9dMykZetLCH
6itw2Wphuz1ToWg80Sf/oqcQ50NoPgBJaYIMn+hK3YMo4h0VqWlhTfbO8LBS90E64henHRROE1oe
nKpG647LvNOAGyjua3Uy7pEzpyCT90NcfB/htm/MOMRN1GFg0MNqX/XmxUjan+mg6qU0A6agE8jJ
GCSygmPc9s7OzbJP1r4JwAk+5SE9h0PorHziftZ2hyCJZhESAEt6W8mAG9lhuLKxmoLW5kHfCSE5
2CyTyBxaGXEKTi47NCNXQQ8JwGmpjFZRLvfYrnyJiNbyqu/e1FQLKSx0NPaPIZ2YhgRL3G361fFe
G992mW0kIzeBfF9Huriy3KSTs0utX1UbnMyYUmZI9RAZ04p17jKQ3pFKFc4IHElPsZtZV/gP+bJy
weOVUfMCLQ1gMat6rXr4f0yK4H6/IE/bw2+PAMZrmOv43AHR67M6K8UzlddLl4aX0kybKwmdr34O
W5YgoROCTdS9moVYvSBMoKGTlByyqQ23UAGOKAXWzHBLwiYJXQigS2oO4jBMLaein6MMA1O7SFan
uAR8EYsbgBZxozDwfTKxW/u12OQWjUlDwOUPqumIUZlFCbW0ndQt0lscVC1+45wzVNAvqZAdIvZw
gQCeQq+HK1nl/sYli2RBufI+xvpeRhnh9Lk8d3PWVuc7kDmQ2kNSXyZ6+hH2vbGV06oXlNMSqjQs
qj9YdhPFohFQ4/XX0imv9sx4Yta0DZv40PSM8zV6o7Xp0kaYDH+DZ2QfilzgWDYBQYPyRXvWr0w6
63lO2i4t2e+pz04ftHejHd9kg0jaVA3xIFp6ZaQwloA/orUfq3cSSwHfV8XrKPvvlg+sHAZ7TBIK
q3hkoWbqdBvFmtPokxdNjwBLGVj8NFMtHAPBpaJ/mSqsUWGX5pDGESYhEN50GhkmmUHVvArGCBnf
CA3BV0c9e461KtkBLwMYQ2Fnk1gFdg/kK20CfIRkIZ3K5hRReKuSba5nECHJDikoeDqFH67LuPoJ
epE7oepBPacm3DsRXqLo5xS2JBS7FK/SmkuEFRUbs/1iWFa/qiv9tc0N0reENq5FUl2KiRggPNfr
UURXKcAktQVy+6GkVOE78YqSN/wAb2YjURlbS3A5K5h2RyqJ30btZCeMZlrrM+PAfCHH9Ai9/AUv
ubUrPeNTmJpYF99aRX56GojhFnAReimROS0vOPR++QWSTA8DY1gVeJjqz85AFokION7GMjhKjzhS
iYqLQPESu0PeZGv/M6km5xom5iqMp/h5ZFSBY0lELUX3sytzn7blc0sy8Dr00ze9oTXAbdVGdgNd
K0Tp6dc4lLRZKWyghzWnbGOWqK5g4dEmjiXgqgqSUOZgQOky2kXN0FKLjn5gRuAH02wsJeIvvaRC
7bdAA9REUGNV19yhsJHKoaCyqijGWy0JJ0F0hLaqTk1ubGzVnQwXuYqs+R6rSh5dPek2nsC2XhSf
cNNXZjMYS2r6PyCGPSOBHuBLl9WqSbX10JNjXeJGNyvXw1FJsd2hzMr0lTlTYjQ30TQsksPikKQA
6mV2qRtEiLYc8MPXEHF8T6x7LVpHKQYgsx3YwB2ZnSskL2ErBC/9lHUkBVWQgOiAZa9D669GKvoL
G72aJhCMIfHeNhUYNJcsccWXUzKNi2wGh8huD0qDsGrL+NYF6G4nvXiel1BMiBaWNsNILf+WYVqC
nxbeauj/T8PwDYEagNs53bklRA3NDgsyvYK/HRj6vQ3TdWem+6NrTXcYZHAjHPvNZHWNApu5P3kZ
CVE/9jzjziSoPKufdr3C403TfTmWlccNN11CnD8IZ/h1V3l/bSNz3Hl+vM0yh1m8R9UbWfoiw5fW
NLh1AIfj7TTJAvCwFFZ68NEZaLhgHq6ZyFA2G6kEU0ykLBYn5jpIh2dTyaeYLL5FbIpw6QbhV4LD
KUtQ5G4F+m4gaMyqoNj6No403efjQtNND1x3VyoGTJ+341lieJznCiIo4G2QJFflmNfSe1+iOwWR
kzwtUG6iBtfpJcSp/z1p+c1HMbY2gaCJjhj4YL2nKjZdJhN7GNa+leEQ7qfItwz7DPOkd22yYkeR
MtoOjX7MxxhJzigWGg02QLl6ikQcNR89AbrTSq39scDWzMSGIQCLKQQBp3eDuddkbtrc/qpMz1n0
/CCXkWH90lPX3U5GvML7jvTKpkCmUrQISeXRviGQnpBgfwd1huDulHt+0DJeGna+IX4JlmAUuWt+
aE/4ORH+FkGH4Ys1UkRCR6k1QIpni8lELt7CYyVQR9nsY0o/IgNnaWcaN1dk7xgwceLPcNCw7EiY
5D7eIEUlDponWRMOP3qjVA60dCFQoy3rMoPURqLOUFEzbiXT1zHZi+q90L0FDBSShXAYFVPyYoCv
I3lk1dm4YpkmGeSGxu2zbyttVjwuuhs8bf8ILgEHV8q3lZekUuQmeMhSUY+MWS2yAnqqS4IKtDKw
mEQDlo8itSyqWZGESpDGOv5dbMXH1qD6xkx52hiKrgXt3VU5mC+KKvTC0BOPVkrytSzMN1MEuIsn
sEEJlYJ+tpWUwMq8wmatZ/1A3d1vQrhQ3Liw2xaZA5xEoiYmAYDy2yhQpg6VvqcnxD1UBadyQHLJ
MLE0dRAjQ+STKqgvq1Ivd0Ge9UtCO1/TwmSthcDSDuQrSDR+nePS1caFhSxzkUQSaZcdKC4SdLGw
ZEprmmfmrbNvY/kLNuo+zwvgGCNKdMvkhzBb7Lu4rxaDVU1oc6A4+d/NCtxBMLmfrEy8tV5mbwlj
I62CmiWZRqBRYyJHRRDdoh4YblNARj2LOja2/7XnPrtW7WdC8NKu8ck0S/z0WWKiXBACTKIufWXa
IQZGWtpB7vvUd+r02BidWhdq0LZVlxxyIj0PYNIb6tgW5aUaJwgP08t6nsfTJ2Zim9kOHIfVaUiC
ExwguSlDLtLRL9etb9wDTWNGlqF9c64MduEmG+KTasqt0lBX6B7oRlGxJJ0ISHTiHcmz+CRp7RMe
1r9MVMepzbR7F8E1tQauT3uWVEoK44PRpoc6STZqAlGnphj1QGPv7MF0dxO6dL30sbsN+M69iRpU
FbvpivYcdKs5IxbkO3OL7HPIqFhl3BWj0vqFo+4zgypZKZZJxlg+8+5JUg80SDXuMbECgv6g+a/z
0d8GZfSrpSXMN8Vv2mVJhVrsuyt1JtkSYGrleMDisgCRQPdZYk/b5OGSqSxU8YTVoK3ce01YITDN
gcw21l1JvTaslgZTriHUHL0Xnjx3IYNgN7n2F5BqLnlLA/i1Lr6UsmjWTXcsalJnVDaiU+vErYun
fYxVCc4uZkwzXUdbDJLjfsLFTOhcuA/ERzr1CWWOPFl1RF7QIR2uIvAwmLe2R0nFShdmnvNR1pO5
8sORvNapAGMReubhsWEypw6lNjIDlNjV+w7e0uOBYrxYtd8f7OAjcybA+JJa4x5zRyG3j11hddXW
n9QaKQGvU+kfrbJq1BmBcXhsVD/9cw//yT/3qogC95NvZ/pGd+ZGIM4IGjVGY9eHad6YxVgfHofk
SY1Efc3Hj0e8SGlPCOOIhK0dY5+nidg3A1VyHK3sPk5ynxJ7IeW4dSuK1EI5+8cGlAntYytKSeCY
u8mzpHvt6uJzTLHpY71CDdafHpthQHaJKIBj2e5Kv3eOMiOeKiamZycM8t6rmNHssSlM9kZ3k+Vx
tW/QtZzoVrG6wWpLXAO0tz/+LMnrX8E0p1s1/7E/zov2jcj05ErHoJLNjVvAnCHpA7sVLLFNbQyO
BM70b6wQ3ooC3liMYWbALPPcDfGUEiYYBydR+gfb1TR8hsr50Ifh2Ng+iw2BqgMMhv8Tmwbmzi7g
/qpF9RJcpv3MO/S3lDTBTCVlcOzaZ4xrMUhKor8SU5+eRYbLC+Cyem8IWIbnKn9aMS2nOh3fkUcE
OLenllwZ5Po+EFiMCWZwyBy93oURORm+qP+59zjnz+ceewiyLnWusAmj7HyDd7LOFe/ErNNyCcFL
I2oYtTZ1J/n6OCSF0KNDIsSrynCqPB59HLZNY+365DrZMljlZmdehsg0V8pD+YeGd1gXnRr3Ptni
C1GbfJppqK8NPthLxE2+HXy8XjL72soxfjakw5JaBXhhbYKXHN39UrntryhL4h+N0lcHShB85mBO
rtyNIMpoCFhy9GWFYVQ7p8fh0rTaSx6qeqMSSuO+68gDaw/iG2OIJKVVssA1btB/jItW1cbltz1Q
h5VF8HAlvHpJcqJ588JhPAzN+ONxNE04apm2WLhGnDdDmfm58jztxShzLpvIdIhcKfWNKhWkGxxH
J8IQlr5XNZfHRmL0BuRt1fspwZITITKnXZe+JE7zLZN1yNM5YmLgr8xO6WuQaxvPnYoXdxyAo0mt
OpdxWt4J1TtVsYjfNcdgDuEab32caYsQa8N7M3OLmJ9+Uayi91QOnOUIafvdjfLXGHXNLWwmcYIO
laCF7e3J++g7f8uEXbBS0ry1Q7ArqbHdd/ok0H/l4LBU7vWNHIXN1QmyDWxBs6xxiH8NNb7uBkV3
PsLTJce0RGNW+Wuhkb0Q0rmkhcW6MyFFb6AUkaZWuanFZJ8CfJ5OoQh20fEsh4zrMSjnNSlf7lnC
sEZyEZsbRt8p5G8T9gV0IxiXtWmX2/+B+GcNIe4vYwGM/3PGpFXj7SdN5ewvRH7L+XcQ/1MO9/c7
aRk//+Uf/YbxN/V/0IlR1Jnw3hqWboDR73/Wzf/5L6n/Qxi2NFzTcZRQPPo7xp8YlH+Yto7Lw9Jd
IgAeiP86b2fEPwu8fziWY4FyNC2LK0G5/z8gf8P+C8af3720ydkwLUUljO6gPT/+J4y/b4Z+jf27
pzXGAljrqqPIo+kZ1NrPNCWYDOAurjuWkucmx5/d5TXR6FZ1dTDVQD4s4ZqUzJ6DvloCC6LYr0Xn
P32il98iBf5X1qakg2QN2QGCD+JPSQOPl+iQikUclGFbhqHmJII/vcRSuK2ZC/jk1tgSIlhjzAYG
zCxYBtM9qrAzfDELmxQTPZELTGjW3k7yT1oF9XGIWbKS226s0LI+5CrRwbdoK5Z2OK4m+rBg2qxp
P/XTx3941eQz/MurdoWt68rVlf0vrzrwwNJyh+2Z/gUUApLSpW/j5B81Y7oczfx7aoGZgghIkwrc
Of2ZZSQtddWNFGtiYxvXMoVBQG+JOhMLeU8P7uhe+zNpisnBGNXdRl4O93dF+B3spdpQa1vkv4RV
gPYl/oRyOskx1lhVvwV6fA7/2/+Z/zdfyN/fmcQ1bxiuYZpC5439/fsgy9gYMJki8bA6facjuRhR
Hp5xueNhtatgr1pC+vwGQil01n//sRrybx8r/zm5GIpfhRK64jfx1x9DwUIyokyFXaKWB2XiFfGV
wOSmmfvAAb2nAQRahdw9d2T3SZsVm6drt4h0Lr0sm//wScx5Gn/5knk1tpQOcRpcQUKZf381vi1G
xXj9VPvFsK776VsfmLDJdEOuk6bWnqg2NUdqkiXqFzIN9Gw2PVW1dUxC8yXCS/VFWe73EMD9JOSP
0BtNFGtMq7WxA4Y26hQgtRC1Y8185T98kv/Na+eaVwQwuCbeYOdvr10EMYpFprtPWhikG6qmnhXh
s7EQ1fs9XBASfZ9GIIDLQDADRaqY4U33zR2C8Ow/fI7qX14LenCLl2E7Eo+pa8+P/+kSn1p85XVi
23P8MwooZtfHnrUSXVBz2epFzOdhxkfNxXjYIMasTMHVosdR/6SHnvUU0MGGPETyxmPDhbXFRKVt
+8gx8Fbs264PD4+DpkrEwbbCbIXstaWIQd33SS9eSQgSX5mhL+a+0VKUTnWk3dY2TySrQjxJpueJ
md4CG1DC3MzT9rw8zHZao+5OGd/zkYAHu8FU0laROjZUcIPOJ2VS5QWL8oBhvIo66M10z10TEMmI
roSiXOxNK1RG0eHff7eW6TJM/eWXiaXVQEmAi1eXjqWsv8WzZApupFLKX8QZKz0iEHYNDbEwsexl
3LCyjRURVEwkGeFSeKjB904MzUHWpAZCjGbXN/ACPpVj3hyEZTWHx97fH/FH6vxugrXv8XBtJied
ktMWXWB/JJvun5vSAADCNcJx6g3uik+KlsP8HKZHPAIV5s9Pfzyi4MJSgWkXXl5LQqX+3x98nH/8
qT+e9jjsJRigxsYmBN/0PLEGHqy0PqbzqEHBx9/EVjrtURLc6dpap9xp391mFgGLYrwCB71n4mT4
O6kpcdSAZGCaI0beiwhf6cdxM9i1vUHTvnMtmAnQRcVsHsKDCPWPRU4W40acEKUJec1CobZaSP03
6BrjDgjUuJcvkNWndUIJ1sKFJeqNH1QGhTXKjH2ZfsZ+RRsHfUNOjpcXDG/1GIzYYxz7Fajjl8aa
4h9RMF5ow7D0Hfx3p/PdgxFZEoqFcnaytsWWqYQkfxV3lEHgziYkWXQbDPTXU5B1O9+nbE7PAvtx
QOBMF3T5D5Jk8L9nW/qpyZu/0gSMiNoO6vuEcpuce7n3MRehz6mOej9Va6iALEKSbO2hq38VyGJA
KSxHHV3xiMTtJe3o+su0RdYJ/QT9lytos3InHg3/2NUW2gAqBeupSdpN4tlil9ifLn32tCChhJBP
680jRGytm2219vVokWioQkvNBI/da4hv/enk2FyhDQirZZBIIE61Pa3zwiBjIabjTKBHfXNq/7Uw
odMYCa0BEoi0j1Tab+HY5Xff1OtD13U9qQqZ2Hjo+zCCQJ7iPdTnxjG6c9+OcMFhp3+LLOM8lVb7
qjwbAWuWTmsNfNS7qIG+zk8w+9mf0JjNAcOpfUVUzyLsO7Hj6s1uxxgfi44RxmnVW+a5wzrVomr9
OEQSai8SFTq7x6EY0ILmTl+cH4deE+I4D6d7HUi16HzRbH0sFQbi4HOIbPTOIM/tOLebBaadjFfL
o74z/vlRxjzWDPOTH5sgiTHjmU8hkLcjoXbabUQetZVzAGwpde+mZO7dQnDcNqT+0+OU55YIBTOs
fI/Dx78K0+kHtwl5eJzSYHkdwPNFvz2DLyRZ163WLGEDkZwOFXsVkel9wRKhXfohhqkjuKbzsNQu
sfD9q6WchEQW78fjGY/zYQ08cRzL1ePocf7xN6xKUpamgvjHeYja9ICoWSaVaSw8ZnXXSKTRNZGd
/uQKvd2Cn6bAO5/LC5CAYhDl+nHIqBZdzYz4ucmMxmWg2xXhMh75jHqFne2347TNrB3q4/BpLPUY
MARoppFqxA2xr73OcviHSVfFt8e5vC0B5xvmSMgdT3k8gBUAhJiongXSfFAnfB71KIxtG7b0N5Bg
3kGUV3ck1SWj4v1xJsPgAV2MPO7HudisXZRlHaXc+fmPc2P6K0+N7PY4GGz/p4X40Cuq+KT7oOOG
CnymmxjTN7PMP1MvsW5BJNy9RgGPm6+0DhYSQPps0TvraedNs0L0KXXVQEoYo0NL2N5ad1N117SZ
0yn1+KfEdSBARmARg5ECDvnFKnG2oGP9hkfGWxUQUK6NE+LzhQT3LRA9rqGxc6+VCksGE6I+Jxr8
3wSaRk9ZwYfWUWyUE66WKqvdlzwbSKea/yVRXDhZZPQM8CI89V7AKp9E3ltc+WLpB1TpZQg8aEtF
R6yo1BIf0jk7oSr3uaJ3+lzMm9wfSPsuElg4OfdhapraPk1mz2rpaNTZvOkFUgTF46TBdSGTwr5Q
NdbPPqI0pCtTeOeGu7OK0sLOEfE78mOvn0l02xJlzquVjgO0n+ZPRyrosYKW0xIXNYOEOaHCthp3
mSRx+V6N+k9MNNPFSCd9znkfN6mTjfbaSSd55BbLkCN8sXVq/WwDiTi68yZ0TGPbJOl7Nf+fPl0r
mUwRwfYtCTLFIR3S+hrPm3LK5DOgEor9dkV05Je4V+klG4JdUmXjSaYRgD69JeskLYyzGKDrIF11
Fp309PNjM8x7I+PSJjeC9gm4Wx9cHxugO8G1abRtEhnFaZiPHucb6f0K9fHd6AeYn4LbL6Cn4Ul2
im3tKCY29URXz3HSV3DU8Pzj/vlxNFHIxJvcacfHYdtEKEXpOO/bUXEpkfqlW5gn4K6Wpz7RrZfC
7zaj3wbvtQcZHmZTf/R7HXRUH94NqTmHx0b+vmcps9hMMnh9nNfDgoHy9wfdYNhTrAq3/VgmB0ID
kkMVZ3TzRFUz3Mc1IpnI2CGn9va63nRnllLd+bHn+UV0pAGLQYdTf5x/PCiNADyZKu4pfnOWqJQH
m3vf2/W9ZMqzUCR9jLn/VobOL2lXxCf4uvRPUabCQ5AkK8Xc8J4NNtkWKkKRQwvo3kbI4Jyy+KZ1
LRHEcC6xqHt6F0BQqw94kY9MPopv0ILWReq8izivWfJopEqZVnB3HfBSbkcDAp6yiID/DeEx6vLw
OBV2eIz76Qy4juUzc4Anu+nREcybOicGqPfT+JVmUnmJIZywDAjsbYSucdHZBJFiSqb4bBcOMevs
6Zk37YfMXmrFlvY33Le5sKgC0CL48tm103hi+g3zrcCMGdmggx7vz0h7RAFjijEq9tD8dvI9BkWF
Li95Y3oTHzyIQWjlOW8wlYFcSxpYLCvoKFKfsf71dJj8UT1REA7J1gre6gigtZsUKCUsy0r2RWYc
DWKK9VS02J2L2j7JRtgnn77PqhIpEueiZEaPXwzHpzrUFaDDMDO+tH6TLhLXLtDbHwwxxq/Us+lB
6gKIWtH/ckpjkzlMDNDAv1WgfxeRoRX7x4Vadsx8DC4sd1oF0s/4hGV1ZNnz1Znq5oo4njCe1PJP
fUeZsEUrl5eGuQkKh+j3+XtXRRLcHa/YovRNnx+/jCY2fmjtHLeicMXHaB8ZtanBU/YrMSKb/m1o
E+/y2GTpC1K3t9gtppcy5n/k5756HGmNIAhgzNZ6gwQ5D6ZDhTfwYg0I0HM3/1UQIQhL1GPWmJju
1i/UeIjmPawv7DW4a/15foRw+pa7qb2rEr1+GufDzMrbs9XXiCDAr9Ifou+Scu/Y1wHS874tzU0W
Vd7lsXHtBGeNmXBJzNwHSww2Mt/SvtKaRB2HCR4JWIPlz/1A+Wocw9830VBBxRh1bzV6ABuwxATY
Qyuwl4FttssxQnP3uLCwu6HaBkmOKSNdgojAGWOXFlYGD+a9FmCHckaymE3cItForo2eIJwy1eJj
GqFuTWixL1ubsQHdUsrU3M3X4WBdNQf+Q87kYAOYF2NZwW8eZSiuzkDrzm04uuuiqp+zPBL4mYiQ
MET65mpN9TNIWnz3rgFyS6qdcGEL4HtzILRT9KGE9g0Bc/yRldiBmimdDrFFN7jGHYk/oT+6eZt/
gLyPV62reTtEGOab16erx3kUvgn4JX/a4swN3gP90jc3H93/T2Rxlwii3Adqaouwv6J5yXo/XNF3
1s7QuBNc+Ha7DyYnOQKDsiDGiW9dWTtMN6dqY9YetJo4TvbgD6yt5fTdKRNdvh5UVV7lHE0WiUC8
6s2xL4n0dVojeBlmxH/YD+Jct329zQmw2hda2h7HONfXGIXrK2sjF+SUm3xJTLAeid+/+WQrvYRm
eIjrluo/M8MOFeM8ToTLjEzJn32NZA4l6Le0q8gw6ALvDQRMi2lo1klZb/GEMNK3fPNzBo8buoZ2
cUIfktj5+MM2zF9hog9fwgpFdM2ndopkQ+VMJNdKp+E0aqO2NewyuT42TUWwVNyQjNZSUPIXbdIW
S22U9qrzkF7UFdUeNzOrszeG9ZnqQr+b3OnmzEePU39sUieHHtWLZVzOHow5M/SxAduYHAZsaRNB
NLuwatp11Zjd+yCR6M7BphUsTC43UR+LvkQ0rXpEtfiSB6ROu7YJ+/NjGIqsuj+zpH8TBroY1wJH
/LgLhTU50LkI603NXILZA4flfOiniNEQwwznkJw7XJEUeIfmKwkM9i9rCG6wsfQPQk9AKoTcVwgn
5uWbOK+ycbibPd3hx97jnGmr/v7YG0INMaKFWcGSxLZhe07PDhkP29Qo433pD9XR1CRt+6GzL2iD
s+VkaOFbnGNtbjzersJIHUKswKTVYRzpHl9fe9ZSuFLSb76UUbJ1OlGh/dEAoBtcrsB6oVrkzChH
uqojLO80jX4yhLyQIkogQdlWK48KxVGZU3+0nArSopjCL6a0X6hDQQmo0KBFlX5LlCFfy9YfNkxj
+63HYP7SGvD2ojb4LGz1jtW8fyFSItuaaYYuasqLV1PEr48nmAW1HCWm4t7h/NwpQiE3GOziQ2mB
E9AgKlDalQ2DnlUTX1jv0ZmOH/6ge8ucCsFv55OKtOf5fFzAfPzj+b+fDyAC/un8/Hd87lebpksx
MmXcKHonQ72iOu+11KjMBlRlFyxXvddC1mo71o8cQh6lD6lhhxcSJAyHEw2ATRNB6n/828EzerKN
HArL86ON51krd7RAmVhCksLYTy/MZNEYMU1eSD2aKCe4zBv+L1Vnttyosm3RLyKCpOdVQn1ny71f
CLuqTN8mkMDX34HPjTj3vii23NSWJcjMtdacY5rG63+eoQV8Rgrz++T3xytjeKpKo8cywS/LEdw/
hN4aXSu/3CZYULI08nES1YgOYvte1Vg9k+iSU34+ckKy7yMm8N08wjT47w/ARrtG/ImX3x/vErs8
TglLw+/TYvknasOCA9ugdLc0UvMSZtV4FMz5SEQQ9fvy9PcBwDUBWKlzFUPaY3Fwh+1AXzf4/abM
4hg6g+atGbkGA9XENaGh+4DDy31oK3zUYBizg+A8/Z+vkVRrBDZXONYjr6d5kvXd/vcHFeAYkbYX
vD/tZWILJ6MSttyOVfbr9xu/DwB8HgbNS87SicyLlaRnK6LUExZca8StHGZGtcyLW3CSy0OmJcht
Sry7hs0SaKHqVW0Sfc4hPtouisndDGf9g9apVujaB5UitiUT5LOeFNpHlAtSncLwJWKDDFWNyny5
CAWakCHWs/emNYz9iKdm+/v1qvi/Xw9zSFT0YWFY/b+f73T7Yywq2uLd3L14PkafcQAO3+kFT+vC
3tlWJoIRYfDLJGaPENweUNny3ZQ/59hYdCh/f9cYjGGjxd674IUSBpY13xViCZE2X7bHvIHFzDy6
agwf4XOjXlx+oO+1z5CK6QlpJPwHs2m3xDeC6rcm+o+x/eUB3L3m0pSvnbL3tpkn94igjZsVyiMy
7TcHigO/rMenGE93YPZa8RUWHOZChGRd7bt7eAHls+UCjhzlZTKkd8jKbH5SIcZwfcxiwl3U/FRC
3WMF51oz2fmXUQ6ElKxsDl28SHNxwZzB+2JwNx3UpWX181u+Kdt6gkpcc5rIH73Jc/7gRkbmy/7Y
vzoQQx9j5a09MwWtoo3ykZSE9uqP4069xuRsfbRVGx1JLxIBvez8Q2RIPHWVDjeknf4mr4jEodXg
s5MlHOAhnhwHX+o7TxTGQ6ujGURnTPBTmL2ZGDKghBur0bD0HyfSvyzQDbmXyecBPX5AwdGgiuqi
d5bBLfbP8jnvu+jBlgUiJL6sh8Wwi4taJy3HTNeAVKOjLWKuY1ND10a+wndcG0+8YQ2IMfZZpGBf
NMVyQiMISMBNWP4BuPDIbt+BdOtQkSdj+4RFjX4JxK2DHWbtU+2ne4JWq22EHAuekbJfJxJfsOKi
Vi9I25GUQ58pDZQhrIZvJHjzmlBduqtVRD3ST7m2Y21FakNk+GkoUx+TRQJNu17SwYq8ZvmYh71N
9vjJ7/AwOtlb2PjmW7r08HHJ2yRQx8WGcjc5tsJ7LUjmDUKUsRTjpjkiLivTiPwjmqjLoAPNPmGM
qLwBNDIqu+SQ7LRsns9xShwXRwV5zjVyNG2khVcjnRQBbhVdRsJz9hyAztB8Y7GivQEsHNqZec2A
cZ1ioRWb1t57ca9f0FjYkImQ8nLJTg+oY/p9OKoLDKKD02DSAE1FCK7fH2eZHzIk5kYMJlpTW97a
/jMGcwr7LR+vuoPRTeE1pQy1rp2AXIV53936WbrHz1l+cL8gIFT4JbC5kdqCCBfLEdWUY2/nMELn
lLj4vIQke9jN7Zsye+uakM7Sds6pLGqYLrNxHtqC1aHX5KmanHDXasS3N4Y8UcOZhwhtiwWIMwsg
HeRn1ZmvKun9HWtL+mxMO991zcckSk9gLnhj5pncxZ4omQ3AIppvJSOrZerTjql7YIUM8riuLr8P
oS3PrUKBCrWpvtuoQLb+SC1jy/ax7UYdvAbLpskGfigSp8fuhiDD7uuXYqFbFo19yZxU3uyBlJ5Z
J2np9+nyzUZVw2VODy1w4VuSmfLWCyiKHG2/OQGySiMCDerUjdCADhy10DplW54up2FiMNa68jE4
9+pmVza/K/WzdMv+VBfkHei9TLfA9ezbTFMHia8GhXVckqMX+VRL2ESPuUnPp9fJneWpiJXcVR6r
kFaStgCny9pkITx2yQ7EFI19z5TdwdWHF9vMSvIxoYKoeN4g0PS3MtMJOLPn156wjVPeQgxzPErO
rCeFAKW2ccQ+QwtOb57jtGgQ3vCa296+t6B2VkKFZwCs5rPWLDg47qDVKJPuPv0LWTVhR6XhWQ8B
ClZqQDU7h8N36nWBpUr3oE/OPolbUKWMt39b2LZeE/3TdhV1TrFRfo6sf44v0TRSM9kd77YfIjmE
NOBo8Z2l1X1oamwBUWUfOx1Pb2H73MzeUG7LsjmBbkCF5gNQIQO66NvwCELp3C4iuhF9nGup/JWd
gtestX60F9HVM6Lp6g33uICvwat1qDjiejxgFX61bU1dKqceL/gSuT1ZlTdzRhtaQ820YYqbnMLp
MbNsLtGhHqorBNXnuQIIXindPUd24+2qBus+9MZ/sXLdy9Lno0tkMF+vyy1BYslzPcNKAPeFZG7a
IV5tdlrJ6sFE2dhlkrkUfWlxpnrI1zn4dEbH8OBw5FI/M9brZhIWGTxf/Ur8LaxRP4w44K5kcKzz
PrIeErI5JhEaSCtz74QUcCXHXt58RQo5BZ0gUFh/kzMnk0V/FTEXAbxvCpDrtnNuXfFVx6XcDbmp
HTLNcHmfRnovGN5qopd0KmOzdU+lNN/ptU8nHW17QMJoExAta2+Stki4W/tX16xpI7rc/dRwLAgk
WtZ0oWA99P6tSO1661aht9MEYAPXXoB96LxOyCmnwCgaGo3tgyU4lqHlVm9k3Fgr3gSQ7TMAPuzG
+8Rzx8s8IwmCq1LgZT/AInavo6v+gZCh9wVOcyW12jjB6OMNmbqXBL39zvDrFtNxOF2jWbZYQblt
Q0+0O7v2w9NIfhOo49CGjJvPJ7ewPkPkbYx4dWrxKXoTjldfjahbd30NQaLE/0QoBtE/sn/JUT5u
cyT2Mg9J9eWdRgWdMF+ciw1ogSjDY2Qivt7pMSPqCRviZs4rgPwJRzz4EaAhZlPtKyWWcHKTfDkx
JKtUlj0ra34cQImgH+mBtthIz0ZEKWbRNhQT0twqjD2rgiDxY8wGGwxh8yyHPBAMzPbaDI4lbOP6
CJUz6KpYHdw2eRiGcD9OJokxLfYEs42uSZbT6wvRLBYtsItsNu95V/7TNHySxCLE+LPcZyunYZFM
5QfHCrEa8dROS+JgVWXlhrSdEITxJfZ8cgzQqq+jYibq28J0G6WuWFm/Qt7YN3iPeDfi5Y9wnIxo
ibp+Jjal2Tdz+/m75batk5KKlh7ZPapD6QsDa1Es2T2mbju4eXORGmiWMfl0vkNvnB9LxsJ55B3C
HsddKN3mPuvG9XEoVPs8IBRaqaU1jN2i2lmmH6NVldrGGX/BGhra2oyMGw3ciTfw8Ye6TO9NUYYb
P3L+yNlorpGO5dolTYFJTYBvmtoj66xTZibwy3JdP+EseG36kdh3l+247mtrV5C3u5tT33+qCBNA
3jOD7K4W0r3AXmJSVO9gKokdAX3kg4uRM3QoP4slAQEIEq0bN3zRrQjESOh+eVrTQxbzPrRlgmHL
HBlsQytqgq9eLIlCDIl3Rph3Z2OGGQnxj5SqitZe23L6C9u83VJgrEnStdGpDN4LOXdIKGaw6EzG
AAbYcnrXxuRGY5mLmPPIHoyLdk0x1f922IeUGW+nCLwfvO96YjAZ4nnbiTn+k+XiC5HaDxui+axL
DZECGh/0BGTDSOFcE5+XwNgEeyvZVpBlXYwbhbVJY1ymWgETPcFBl0xpRKjytGl7n/P1bOJzzQpz
W42cr/XOXHFOmrY9v71p3FmsEWeR3WpBT0xau350HPuFydLO9bM9vK0EKQ9BH+BzOKPj3YmJwpxd
4xaPcXSGFlsFlSEliQWnsZXtiq5pfGz6/iC72nkpBTw1A+dBA2ojcNjPFt617qxsu5Abg7H4NWlV
tymSagg8JNnPs5YjtKtrdpOyfmkQDo9tP9x/r7VeU/U2KiZi3YWhbcTgGffYwD7adSAxZh94RSVf
wjyUD7ElNtJraNJk31Qp8kB+b3aNs0QFU5skH2BW4bNlD5XCBR4D5TuEWZe+YkzZjS2eOT+NH9gr
k/uChNsylcFvjxsiZUsPotH334sZHkvXm911Qoa6Y7hPJkOkiy0ENpZdlpw4k/e+MeOnUG6b0Y2v
k8RY1WmXkbSoE3ER2lMDq39jYBDAuVavRYg2h+MF15Xr0fhiVsgF4W3iOkv2ke3At5jLeq/n9ABa
5oXoJ+69FY2PUo/ujqstiYlwCPraqDZRWoZf9CSKJrI/VXXlhAKqwbXlS2yF0aVpl8y1sW8vbmh8
d+POIaBoG8OZHPK6PM0K+gPqQWyD3luvnI3eAYegbVoQzGAhb8gw5TVT3h/CovXe3IUSPuiSsaQe
343hAN2A0RqshMmaowPvtXgcYC2sMEURbVpGK2I+MxZKiOFQ7IobFYQ4QfAAepFzy4AEbogCw+a1
7axWBTYBxdbKHP03NAhfNRKAC3gytJdmFhJcjirAy+Ej88HRoB35hxt5NqzQ3ODVYJqtiXTj1r4T
2K0VscF6+fMEY0InqNBn+6CFJ4AkJuFdUHId6KLXfOB99W0aojo7uY2qUx/PLC4Y7NNwTYfns19Q
gmMFPYjO2UhSL9wTAa2LgA8w0UePdMZNnIFLsfp/TIy1NZFM/gYOeraNfeI/XabjMJiw2nLs2/lm
tmUyepu9Yju64bwuTYypeZhuBi9n7+pS2iIAt+OclTvL03CjnOG1VMzw8ZM5d7tQu1kj6rHuXfnV
OOqt8Jvmj0XbRg7N1ojlM1ylf3kDucryI++Ipz6EmFOhC4jQuXUy/RgsxvHEp220VpiPnqBEtfF1
yCgaj2QjYdxPhse0NbLTzHIVaCl1UzXgzhvKDz1niOmwfvhlWDzlKZXg4Hfaum5AVII+KcsxkF2a
Ppgc7IsmhdfqwG7ReMc43a79EtFCOwKWjOJ7I/DS6/jaONdqgGJ5XWuSCB46Jaej1NNtSedxGw/E
zUHHPGhieqZjk11yArRR5GavzsTA0RQAXcAZmxg6Y+C8JXUXKgxxaDV/wEk6Dy91Bw6BRIRLGN1j
re5JRtNoxEZZUA3pvIt6Uozd8V7OhrUTJWGaSUajoJs5pwAa1kBY8KXcfEeBqQX6WA5rwGDmPrSJ
M4K6El91+49Z/tMNQp78tpsf/CT/sbPoJSWO7IwDu171Y1JtPY9OHrJk55v9LTYrzKGENG1bDsdQ
JJ3dMONazHp+MrP4wFwT73akOUtwL0nmZJi++765Y+d092apMyfDSZ7OUfWZoxZYD2MTU8VQB4gh
13f9UjyXjXuVMSkVFXdRUIFoswlXYQgfQnNsB0aDpYKjsYDguPVNW7zDUqdxNaw0G1KanrxKzY1u
kzGzE3raxVMi3vVjLnCYWxeNyN5z3PVAkPIqATwSxFVlHXRoswZ7zH521LVCzkuB0eyYJ2FyqXBw
F6HEQsjEaprJumsrWgPKx90YNnV3sZVREO5SpkezVlsVuSn0ZpgvXCpCRm9SiLfKdxC9VvM+V92r
NjAcyjrxNuhDFbBrTE8Yszh4FyDcGVCyUFrq4hp0fanNnQAa0F9UtuSRypgsDSgQTu8kB3CUEG2b
8N53vrfVUvgyHBPf5wz6Nmd55Yzw7HRCxFnRceBmb0Reyh0zrHYNmvezywPlwdxWPtx9OfoKEwtR
q7Hvr4eUsegwNITN0o+B5kt/RxDm4tlRMKkSVab2YsIJ8t1W7aesyVa9Q5K5b4e4EKE5jmG2EeX8
iqAD5tvsPOPmnLdOLj9Cetk0W+tP0bYsbRQC49Bg/Z6idC0gJ5FAk1xzgSClwggYORTwYDZQJSiK
uJxDHeajdZEAP3Dyc+2QeON26G2ZNlO4WDmZTpo0VoOu/RWN5PAFKRdLMSPuwYgOpYuEFixOdrS0
VYsTeMV2gk9LCjpm84hijnHUQLN8NZT200SiCuTj8SiIm1lx9DhRUpLsMOJhntz63tXx3fObV2XC
2u3DH8TOz3k3nk2UxkRoMNWfhbE/u7nPDi7Vc8F2knjDjXgJ48jBdzUXZnGG4MP+Qiuv6jnwZ512
k2V2avtqwMjsFrh8a/LmFCpZH1Kfn0dn5Y64zHT7ZnseMTRJ/Ozqzb5ztgzJN7nS/cCZjMeh/WpC
62MQUHmk6o9UsNEAtn8RS5aQgKoB9SVL00QeSvjXi4o/zZj8RP430QyEHIXeE2kXyaXUjXvr2gSm
5PimWw3pu2QqGYzE9MVMhaEbQ5+dgGh6DSwNBI3xuo8B4WKEjQ6yGtbJgOlcYaE94Oil2inp85OI
vc8TTT7VlL1n8ziZBccTDAsHb9D5pN3qu7GYCfqghvLYyu4KzNDat0kTIS98ZxP1XljtM23FF6cn
pA1r4rY3ZbYb+m7inPNBGdWsdEfQ0udMBG4E+b0D0AdcAdRpwyekIj3bslOvGPwgLyLaDizM9Zwj
8NN6Dlm5Qj9qemswA2bHHH6yKIzXoOwewavpOEdpFjjatYBvf5SsJLd5AcHSmAACe6AKo68x9Cec
rcamHCtjtQRb8/lblQuswtpAP3z02K2uRd+7x7lGtQaLE2ANGKhtHBdpULb46IgMQiHWLfFyEqYN
zgmSyx2AhX7xkE+SKMMSfKt5bbsfAVJ7Jby5p020C/sPKTXwVJkfn7kKIR4N8Rulq86CNwaLtoEQ
p3kP6Vby5qiXqmoJfGzms0FnPmzpAFUwso4+1qeToPxbOxjkhSv1ALKVRQ2x0CrRswp6BXAz6lXV
qvpQJeHRzRwi+/Qn2pjvk0URBcruuQQZ6iM2YCzd48MDfKdz+3OWHOl1+A2c9hw1g4is17LvzaDV
4P45vbzjt7qaS/VpqxCl5nCTdgdEPYK94oQVQKV9OZtvOb5ZOmk0S/tNLQCt+Cj7kdJl8PqRfDYz
QQPzAA1PTuVb2F7wzyYbw/XjI77zZON7ojzI1CkIeSAs3q/mS2un9Tnm6DIocRsEXCDHpjZMlgzf
cBNKyF9gT+Smmw60XtgIPc53dHbyM8oATr69cy37ZOuV7mORW+pWIXAfK1IJxqojxYno3tjWvgbY
/yX3JkBQLLZETQZ2OsOemJMHMVsmpYRz9uZ4j+AkVPkt6lVFLX8Ac9WfKNzctW2wwrMcXFPEqWuj
MukGgiWMLfIuyZhwhvBZF/ahrjL+NiGJTdHRsyubz8swVqZNvA7tQZAu46mABzrEtCB7Y/qZS7jo
SUmSj2i/hddvYhd9fOh3ZcA2aUbxS9MAOk6X1DLKgB9dTazuJDizapMuTDaNbM15nXQ3iA8RWDWs
9o442Ci1d46kGemNDBTH6sbqivA6pwUQJvWtKp9c2NqsbaRPuv7Bq13c59wq2Ne7d1ICoP4iMvJK
tbAGuQZ8PT11jc/y4dkrq3EgVI0LPbWAL9e3rQ2JmGowmR5wwRC/wux/jVoNa7e2tci0DpPE2ke9
uXfdiHJ1Gq033S41ij/jmKZdSJldRxsGACX9d8guJLPvUTA/gPIj0aAYxwBL6bgdCgmuZiBYtCfB
mwN0xrlmxmiAXHlVjPQKhwU3UHo9mRz8bxM8lJ0uAjyieyN1CQuRl65J7KPFHc/gtjvBnVgJy3/Q
aEgdZ43IKLsKD+yRIMMS771sGA5xQzPv8YobZXz1GuWkCCAFiQGTBmPsDYceQV9iiO+kvOFRTA74
tU9+ekE+RahiLKEpJNq+QNgZxBldxzmfXrTmbLCdnMcduQov8ZRPa9T6ydrC6hLQb7lFhCmtlY5E
KfGLC00IyFhyIR12alVE9k+r7Ecgl0bQZ1+WNXF/zOMhkgJPlXzS9eHe2kh6u5jSr7bGjcYRcTX3
PyI2HmPTQDBX6z9tWpK21NjH5U9ikLaJIidge/hbRfmZFieBFf55yPwjbXdkX3MBX6n9jtkdOVF5
Z453kDwISFNOzybcFoFS9k88gGw2uxZ7VnT0qxZB7AxnYsJdpoR7goKVg24QQIHD5Bkl9RGETIp/
E9FQ/4215IdPdzdiB2Z0wGKsWGWbjKAwlYPxMparj3iOdGWJsx0mGKFd+E/oej9qu03hQefXXVUo
gZ3f/bb6ptmE4ZGTnpfuffwvgMRfueffs5y8KidUt7KD/hYe8s4nABKPyyrtk0+Gi0wfDX/nL2FM
aGfsY2IOG2vUJs6sIaev36/9PvRCg2+FzW/y4g+zGYKQnexYg8R358cU8dWhNl1ABb20WXcK+6j1
vnUE+dGuSHXrN2Q6M/JTMRoMAmP7HnOHN2J+0cgdFFwxaQwLOMynAc7IbvKtHhcfsRKcrMNjGxOu
lESQz5VvwApnuE4S5rjMg9Sh7VqHrCT7H0nltOTI7SPM1ptSGoXDuvVPXYfLlrqdHQZ8naRT3hX8
c65fsjv0AMqSejSPqWW0TOEGTklps2kZUtPCrxGz20pdetdM95OJ387UoGLOOk4OC7PCo7E8IH8E
fa3KxUdTgdzvOUmMSbEAU0FpquI7TXJ5jSr6Iwa0Z9xB1KCp3j0O9clkS7/rAq76aE/uxjBl8+RH
/C5nvd+B2M4qcDpovb5Qh623uNWf2sozKSdS/5JR6Dg5bYJs6p9+H6IGKSLA649WMgCeYSE/eeg2
0flhUBET6K0cNcbW6xPtVrjx2VB9zhRgalFn6aAcU9JFlArfZi+pj8wsfASaHgl3k/FcMajns7S+
vbaODn1O2WO0+u33wbOWrdz2e7LWwjffi9HhOyN5RZ71ro9pgTdKPWChg3Qawq6YcvIaerc4DZfR
abxra4KHz0kp34I8oMoqoqcMtTbQ1KJ+8KoQIWB2J1ODGaLFQEcZvRbUj+HIxLPAkkXHkE5B5jvk
jVv0fi2IcPY8tfthsr9KgTZ6cK84dLl/dFKFG7+6uYjcKDqzt9aY+2tHaMK2RwoMIKjdCWXMT07a
EV7jROQXWPLdnT0YI/nfmPnhvrCqpylJSDoNh/mi68GgM0EejP6mfLq0/KtonxfcGlJd0NjDkTeH
6KBoPvg0rE4+qg0afflIrnt2DVsL2sqQwaSOCAYOLXkmL/p11AwLig9n4chzox0gWO0W/cFEp075
5JHhTWwFid/cMaanrywvf0nGn3pUtNPr7jpDVb2O4MCq8TAQg/5cZtVLjUruEsHqxzZ2r3JB5E2W
7iI72RuDVR9bM4WXk0vtI3OmN2RaNdjs1iJyKrGOHBmLQzjlHMoLccwY6xQrjnD0S+qe5uDb7Ndo
1TLNC+Ab/kw6jiuYOMaVCBsidpxyftA+cpF6QZgb892muRdILQOtGhbL+ZrOmiwi7yHXmO4wd0XT
s6i6MiSMgEykfVStrR11jfkEZBL4bq6ajkZ5gD+cM6e7gm22rjFYEq/z5NZpuTyqpOduRT33OC0c
PSLi5Z+w6YmQc+132+QIrSKD5SVjY6WOFIQfQkOrZVp9pcukMHGIA4pIjM+LaouKG2a70HsoCVyp
sG2cXdZNFqd0VzsRpejS7fTzx2GQf6KU1O6csB4VAXYsKmicbvqm44n669mE7XxH9IY/3Xp8UUgX
o9gPYlgkn9KX/soDHvDklQ2rZa4lVzon8SF1DURwGhmqnTVfwpYsSkLi8DGFPvaoaeDG7JsXwBGg
LEJ6kkn0D5tmfe8n3iizMA+pp+swOi38urJ1z2Zt/mFyEHThlN39qq4ZHOY9knhUpQjcj2wYMU3E
Sr1Kpf9RnSh+rB4uVub/rd2adEM3QciqBO23ytY2Y+mUZ5E0zknpNhKMavAY6bO0jmDD/lrIK3ta
DRnals5/z5mBvZVpRZxLnKIvmq+cluhCjcDj5txvCdvrEeLD8wyULLqLQ/NxkxaD9erG0adWSvsf
n+Z6NkN4qdJYSIXNU5cN+a7lsHyyE7FONQ7zMXbqQBdFedRdEzx3Nfzvw3+fUhMBrRlmZF2J/o3P
J9qOITYJm37KqshH8RzlEK3SQbsLrJbPYV98Vz2OhN9nAuj7WqmRYXgaPldIo57pt81bw1ySDpen
YY/PgDO9w3yLp2VOmDVOnksMtw0NNdimTnN2DgoTnX3t9t8HrllBRcsBVWPy9Pv10Zz/9yeqqGuu
EDu8hNAJKM1wpL/9etl2Y7hdjeJihiVE0KUpPzQLUtc0+wQqGlF1NgqzPJfLf9UtFlozJ/w9nysV
iIEGRj3qBCJmqemfzATm3mSPKFaXp10fhZjbYr7NgNA/IZdi3yG45Pe77fLdZLGeDAOOG8tO3Yoq
Lk3WKUCB1URfdXaXaW3U/xm73j96k//JETI+4QMkeI61LBtta68darL0Kndr+u0TmToXEJyUnqH+
EzolEQ7zn5z7e0VK0mZoVHtmVLZUiEz282AmO2GVkRYYVKOifg+PguJYSGQYiEjq7TCmNxJ4njRr
SC4jwfZzNr2SpIvIOaqQInrVWYv7Ye1q5N0PZvZtaiCXy0o/IkPHqbpGlRFuRms6sr6rdZe68UZf
GhAhfMhoCZgE2v8iNH0pXFi1gUCskdOcFr+E0BtiyOix0cqsykcECFmgMnPl+xquzNHFgBK9qChm
GBVrD918kSn/MIkCKSNd9tQZcpIHxpXzN93fsPTPtn9iaorr1mygoiTzwSsYwuVl87cyqIv0yWv3
acdZxwYen2l3Ey55xxZqM+WG+wJKMZ2Sv/YsRrjG4qaHJCIbjk6zu6IqrbuzcPV1mg3cgiSK6L4V
0H2l/mnlRSmzCHSWlRZDS+s0w4c/AJFUjPNwPE8bmWlcWFZ1obGdPTKqviHN2HqCGL7RPgxu9WFE
+DHNBpkKAyoCxiDOGJEfMGqrCBwE4GYYxrhDtqmTPWHSA8UaVAuBBqhu7wXeANXXqO/485EKL7Sr
/OwUccA1/2qrDulabd2XdXzOOFqG2iUhR3hfCxIGIKMSEqH7N6PR7+3IXqsDQFyFCMoOKJA26Mkd
Bs8QxjFCsB+3iEbHrtxMAynSChmbx4beCVNsrNYhZCrHQU3jUtXhKVUkKPUzRTy387zibwfSLOwX
BbwY51meB62H+DpmYKB11p/ZmLbIzSaIc0jSHB2RrvC5GfSQtLLey86qb8HOuHLlFOHTyFgxFJR6
2hIgv3DxJhD+q6IUPk1tmhF9vDec5WLK8lcj5KjgUHxNOmQJOLKEnz3AkdyYg37s7OlaVtWVqt+w
MyrpFMo2gZPHJLthqv6aqFcTkfy1kvBmauQFN2lPy6Zd/HHkuQrdeh/rM/1td9O1luLIHSK15zNp
ufU2LfBqBrerrGYQnlTuLhZDQUICTdEkNtQmTMy1uxxd8CIxYepxIDJf1ivtW1rhpg+bmEvXOKBm
oUJmdKKV+QYVklr1zV6YHeb/1ppIyaXLQ+Ixol6w7PK5mEHXTzNHIGXEOzrwh0EQtT7KSG7EslUA
YcDjMMqT7ZBHS9FK8qcpfi+/TT7QyvOWswpCjB3GvMCRoK+dNtvkHCczXJhNZjpbar1Zo1Asa/Ge
6OajinCw1jhKVoSgHESN5K3PM2h+WD6U+wjXbBEXE3gi8+anhGk8dvLsJNOTSYY2Z3XtBTL5JzOn
5NAjq/49O0N4LzYE09Ndi/9VNZ3LMR3esiHh/DaTzN2lBFdU6jgMMS4XjBQrpOUL7BhCrHSQkC8P
EvlIYNYJmQ2jE5+8yH+RxM6AjGypOAwMBmW67Wz+1jR1WXCyx9LVMGi6fw0MiWPJxKSuhnnHqYH5
zazSQDERKXQDQ7qJPkTL5HpqIBsWBcWEEO3WAcG59qKYWtWIoP46w66djPfJQw5i6TRaOZ12G2cm
0MPO1J9eJMMRI+1PxWSc1OL+NCXzGxDmbwaugWf6kB9DDAbc5kAG2wFljvGtac3WWRCSIoM8SXIO
sci/pMr8b2nY8uR181mQHhWw6zDnah80xdimdAHX2dDJVRE7a+uFSqQnfWAe1sX02GHY0SvaPnQM
uw2jCxL9jCtWuz1h8QesiHITafk/fSAdOQW0hwP7nR7zc+uDm+GtINdWjZTQg0cs5DLGxwtHXJEJ
1ZOXtNFN3whQwXcrCiSGcDE8/qgR+t4bqXmUV+0LvX0rdDtdc5bisEjXrU4PaF6RiORiQyDOM8r8
YMBhtk49pnqjYEUfW4vIt+Sijaj+qmSwgwlpBNfRuoADBmwZsYuO1ngkVS3m6g/0eGacgeOMxAu8
wfUq0SBIGiPvidEgI2RKSJemmnJ9bxehu3KIPYg0EkP8Id+UHZizUDJ9sP8QC4eKYma6PEx3Ar0/
gSe0674PKzjC9P2q8Y7259TnCPGkG27Hzv3DXcbuqDc0bSXCePWUj5zmZ24BVmfWCGEYn9BVT8zc
Iam2vPi2Y8gL8v5Y+JLbkc/SrIc1o3974yS8xUZK6i3n+6IH/K9mfd2mRrexkpaTbR/RmGLb4xzY
rAxPews7hZyj5EAMdPQ+o5ReMdlQOyErqGQpnAQjrn8SXvKRwT4tiOKpN8K1Vbj7iCHxthLTUffJ
4Rm7GadJppKDG5cHa+CwhaKCQO+E0GTCqQnTHDe4S4Oome1Das9y12jlo+u5/c4fB/Q+wVyKfy2Q
+84oAztk8CtjqRGYScSw7aCvGe3iNAN/YDZRH7y4xWPomLQUDsLhCMd2Oe9LYp5hwTdxfHFG/k6g
nhO3c7PVXONToefDNpoTo6hHO0FyluYU95LD7h4kQsBiyefqhF2A1g+1x6pX+rkulPofxs5jOXIl
vcKvotBakGATQIQ0izIoy6qiJ3uDoGuYhE/4N9BGL6UX04eWiRktFIqYy2ne7uYlq4DEb875zt4b
vBlR36CC7Iun+EMUSfovdC+bwqWPivxHS1fZRWXDW+Kp7Og2kGh769wSXWYJ5ummUzw3sn+Q00Rm
gKueiavGPUuuTVE7PFyKbKWsjuAT2RDdYp7BIyZ3qifXsFb3cV5Q4HaFF8wOThJtaQIEuQP9oOeb
fJ5/Fbyk1OIcNr2BvtzLUKUUNeLsItlhoU3W/BdfmXUqevAwh0oTMdugiaIiKJGLrfJuZmxIV6vs
x8nlFiod4xdJPIEp7Irnx2VE3rnJ0HLiBdyFhUp22dUw6gLFOP214fXfEURPrtlwrXvTRp+aRbB3
y6t0IIl9mLe0XTc9RA1IHFFJaPAu1Pr9MI/hkWEk4z8TC1dmYXUoGIM/Wu5uGqgSbfRV25Y8P4LW
CmGze7Qbjw3AaDNCb4ImybJ9ZxSPVWJ9WK1DOWOb6V7ChGAM3KCaC8zG6/c2Xjd01bBqw3Kllkra
FTtHhemhGiJu1+F3rWOrsYaKXq3CbWq9pDb+KgwgATvi4SBb118rp+Zxaw1MiclGRhv7NTANoR4i
dhWCxQ29mcVNzcw74qUJwh7DVurUB7iJ8IHVR2Flj7pIuoAfdl2a4z0F+LfZE6LMwzrofNff0Zsx
r0k+8lLdpfgdV7a75BEXDjb2PH+YvCX5ei6ZIFQTk31c1tvBe2Ph+F6qj7GrvQ0Gz6eqck9tSbS7
xWOymysbqbMAywk10B3EvMnkJ9vtQDM9tPax/e4qrJTNjBs7kn2xsqPsoZB43fLCMvaeQOk39dx2
joZZn64N5d1jkqTlAV3AtgaHskqjJWgTi9WitEcaRiwYockv+Zj+1scDpfwbLTYqAKI5KiVnJsO8
5YQs8LP0ciOFT3Jnp9015sDSDM4awgQeYw6F2jFlion96EBsB12Y4K5JzWf28/YqdohBHlGAx6Ni
o6Moh/E5H0wVOLSBRyNZuoQIEY3/C7r1QtX2n1zB+NfwWZin9YPRm28zPxpYW9K7BD++hqyf0JPq
EZ9dszaZowUC26o+2UzpMtiJJvaGLdlj1aDf2X36EmewsSuiP72Q2ZK9OP4Mmqk2WbKX9DVBqvcw
n9XedqjumIgiYOhn6Ok1glD5Oi1J6uAreLKkukb0m8sFQKD0YOuQO0Nxy2OpM6KHGmDxjWi3ohaE
bZZhvkbwS7kYTQL9PlVVkfDES2dJlZyJFVkiuzjLDcaiPY6xyrj1Ov9pY9H6Yu07ZraNiLRmz64/
MIerTk5l+dzEuLbIk1xZNpteolk40bu25AggYGq4mSNrkckl1KLBO7ixZ/3qaMaPOSAUKC3H3065
E4wpYVJaJK/EGksqSadeQ+NWrhHuNNmN67Ja4lzGyFqDwk8AUM5ELGnfCTGmyNck4lUG02uHE3jn
xikaPWWdC3lv4EXcl5p1mxLtVGRZ4FrONwUtZTHj560ej6dWkyxVyX9gXB3hA5mN39pklCQ4FnIj
LPDXw8BFpM0bb5FIJYb9i5Sl12aE8ztIwibAAO9bOtPAGPwvU68vc6sh3ujqlCw1ssNdPcoCb5qv
aLXAT2hdfuf4I2KizCT8xkR9PwD03YBhWOvN/Ft6kbv1bevgirdK6YyzfI8phpv7a87Ufi0xcntm
5+0dgmLsasYBqbkna2AC74ci2974lwsiG+djCuDF0Ami4pQG4ztTMYaW9cvxB/vqQxryGNmzP6Oo
NvT00RbWsGW4AF4YPkk7V7tCr1l+oFAGFtLIp0wpAiVMKiqQsnvd4awgVvkyV80K8MY5RWL5GVXo
2uZWEdHRRccRzojnZmzFOlXtALofegkRAuSqAdgkwgu/0URcb0Lhr10q/bU5LqR5Rzyh4CGHJiOc
u6hIEWq0vV0wI8lwcQFtBrpQKLQSzHlRuOReMGR8lSoRn6wQr14/0NilALcr4jXWCLq3g6rIdR14
PvnSJMjhj6iIjbfOGeRKz3kOtQe+gWYzQ81i5VNt2vYnMoA9aLUf7vqivu+n/jXu9TsfXP7eak+E
EMZBbvc8BgS7HsNPSsbFguOlKn4led/eDXkHktdP/DVwB8rTYrQOvEtt1SKH0/w5gK9L3MsyYnKx
/RdxS0OMlC+KsulRav6D0tLfM7L4XqONtnH3ratOC2bPnxBWQlM1iLpayZIxZ55bRxvMz6q2XDCn
bIVXNgywssZ5Ou/RELN4zyiNmp7hdEy7pV4dh0WF755Bv90NjoGsTqPAH4fAYNZpWibxlD4QqjiZ
NZoODGJdQoLTNGyWqUCaA0dwq+xTtXW+Swz5QgZBvo+5dJPGbbdZkT2a9P0slqs7zxsZo8Iq3DLE
b5C/yYgRRv8kMXuvbVRIZGGyTS814k0krICcmQvwvulm6+TN1RNlhtC6lFAbdfTyJeqgo59oGhPl
4BQdjTZLmCEjQiarhlO1xcrA0I5HJRp3Fk6mtA8pIylnsXg2tnZqF9Pnn89mXxvvyOA9I+MuH9yp
aLaVRe5pikaZNAItyBwymf2v1HtsqQJvnd/GD2xC0gOPMxriiZjzSEbtASZefG9WOpICu3xpMnb2
ujFaD4MiBMw18qutkCCJMR93tHjhvTFiotYsqqB2+DQqgz5XdXZQiPli1e1w7zsOrp64uJhhSwef
+PcNhsLHNkfhoovQ3k1xXq/I+CUba+S08fyEFU/rX0PS8p7IlO6emHjj2odyZMzEZ5d1f/GsBW6d
zjqKjcYDbIIpv59cEuJKZHVSuRvBYm2jxmCeFH79mqKmiVR7+fNBh94QsIJbckDuCkKKbmQgosar
6bVQFYIIiGR2iPNNG1lP0pnvcX9qATNdg7dEE8/DF2T6/G6ue8U32GxjH54WA3d0cSmKRMzUNbie
S5yCbmpi/ccfjOlWzAejCM+uLZFJJcTtaaMfvcw2/UgDcuf859Oyx9LV50jvaE/znSfIt+JeSlY6
iAyihXPFVWaLi04Y08X2CYbR9oUT+pAJyU1m0+lf9MG+A6dB4tNAZKYz6Y9OO8cHJM/UuXRqtj9E
L+STuzSknKeORF3XKe2aZaX2Mojokylofi26mnlMktmHUocUFzPjTU08qQlYBXxNCBDoRM2H0A8J
GbB6BHrAVHsnvpjs5ncyh7Qp0t66jN7FLRPv7s8nrS4tqGwpYK5IT4LUs3Mo4yjXipGws2xtT2zF
Jr/wrl06uVc4jQ/UfoQZkdCLFrY/RiPlIMOVYinS1L3b5VcxTAwhjVTdE0yMBGRJFGdrHaTC9zcz
79cIhCup7zysQMw9hU06nXvwyHnQnXG+E9S51zxzgTUnOC3+/ArZ34JczsiyLrMsP3oW9AqMKjuU
vMvF1cTXZPlQTcw8kS8AxXFQN/auTB//fCgYkedz/T7gxjr6Xh09/PkwsJLXQh8eNS95AcAlmJp6
umHeDaqyS/do+nn4Y3SueQKPjVtsWASJ+cFaLoB4BvDhtpx0POTVLTNibJteGHQZNb7fuWtltcWT
P9r9A3lja2tkRItRf1CquRl2bj/NRrHXS1fbYzBnPqf8/JEgs03Cg599SHMwbEIZhfoxlwAr+lqZ
RAAKc0bLUWWtI8ywd1ZtTOe8wa9c9ag4h4bJtG2Zxy5M+s3IzZgXYxekPkbKDsABy4WIWTPJkUSN
/JLJyKZ9dE4RXgJuz22FC3Bf2O2rRr2NMNO6thKkHsiZWptg45SHln9StPhh07MSmXpM5Qm3Qp19
FkQUHPop22Ay2cKdGTbSQfEXk/pSfrODQ2/nXGvRD3u9kbt07I3nUe5MBUYw95P3InGN9dyxl2vy
CI4b53bUKUBJ+Wcbyuour+YXdwRtKjGcMZjzMUU14WHpEs1FSAP8/GbFCNe6Hv1x3jP5nBLP2DvR
AdNDctL748BDlfjUEu2v6I8i1Kkn0NK6bnVv5eUzijBjhXfI3Xixz1C8Hzc99Fy+QpUep8Rs1m3U
ghvO+83y5F/hSDVT59XGU/vmDveWT9hFpt9CWqNbmJg/DrcpG9Ca/O4xDexKfDfEtVRTT0FD7ltA
BF97DJ0JVhQDVZfC+GguuRTY4tW2kD9aVWGjKBn9dEkMuahjx6sp+Hwo5vnlnw9UuE0QZsWLW+ge
87aRnCWtX9kTOrg/H9Ll7zesYRj5TqdeViXWMxAI7SlW1rcybLUBJ4+R1fPR1dL1LJtFV2FAEIsh
OkqaM4tEU2/aXdwssbLCm9YlEQ3bLDK/yNSjZ9dxo9Qh5wGE3CNDMdBzJvJJM6QcGHqmW2Ai2nWP
kLW3cAI3riKMeZ6eaqJ3Ar/MUcOdgA8NUH+n6b6o8h8vHeZAjsZbCpsZw3m3STrxXVrjr4YoTIxp
n95AEMxgXpEpUgjjtsQSrzNUas11JWl6wpAIiSlww+F34cTMqBonqKfDbFQT+5b8gor8N8lkS9dA
sB6CAdpWbWY8t7BxS9Qqu54FZzJZgjtZpNTFmHvI4Rx3RHnp+D87oCcuKZuWZR6YTL5ggE9xuiAy
cfMdteKmbPtvDzbGWhMe+zwjmBUjebtURCNHi2aLbJaIVAXVofqiKT+GA+1tzGy2rYpNmxM45ws3
aFWE4cC1yqO+0O1KWqR2kaspJ2NPMMh6lxoGvWKu93dl40xbY1AGQfKNvZEViWB2AfwhdtYqJ28u
y8cnkngyHsHmF2FV6dknbWsVa8rfEgr2K6qBJIytA0UhUTnNVoHq28CLil8WxVedwjBblvR2uc7G
KH00hPkFJfcIBmlvFPYmrqF4N7p/Lv2Q0xfn0kb375HJPdArNBYtKLpINqcJl6jH3cE4xuLH6S+s
GW6RORkrU8+eckYwnQLKn8OJWoso/82Vcquq8mbOPD70DlmszZR29F+yZlhGDQ4D2QD7V7rNFUsJ
fyDGfLJ/HOx3i4bjC2fio4gIiU69yT6QO0v7U5PtV7nxNXRccpaZzwa9kgMkzXGGsIjgD9mOzxxu
eKBB5k0JEWhxl61ros/auflJO5/Y1UUn9edDOAz2GoZJtha1j/hw5y2hIFrWEqATlo+YnMTRxvix
DU11K3KPlwkAraBz3Y25tfdqRghoYC95r7jaGbqv0qFR+/ndJQyYhACCNgWbaaP6qkjYPGI2YQmg
62eaNoRAzhBE3hhe8NWNq3bqTpAh3QBPKFq9zkVH90gOjNrWo/OVus5vN6KTXMNeODHXTa+N0En6
NMeYZZniTR1fCyM7K0YEQRFZ3R3DhpcSCdQOZDf51k00P0vbdvCkM/Kk5n3X3drYxykra47d3sFK
E/ZsiLP2ufeQOyYR0TmI/u9600Y9FtneCpltHXd7NUfDGngG81BNpYzR+Do+F5VJ9szJslkVMIlH
g7EslKJygybXJu2PEikzHwUb79VkNWg4S3uPHN9boyLiolJYTMt9GvdQRUt2WBL493aBv0lN9OfY
MZBxNWs7NkDthqBsRhS8SOyi+9ln+4er+Uga5ZcF0mtVFF2/9OE8561i1y2OLq1onVVTKW/bmUjh
TYM9u5OYxI4XtLpt3E8H5E371rIfk5BBl+4JegL3xTdR1ZshVM20Riid+A86QEoiL+dD1hn9ExTR
MQDtuh9K87MUxqcLUmyoIHRhath0DR2BXTPYbdLwjTAvEJs6VqmsI9BkNK5aL4ZV5Ub38Ig/rImU
U8OpsUILmmV9fMkxhJ/GvD8yVEdbxwYh87q3qCcLYDBE++a41d6XntrLwfWWyEmcmdQGLMDzvSbr
beshZOwp5I9VrW/avn1FyNQ+lfj970MythgyawcNaRjjL57josyTPc+/bpXpBJMZOsE5RewEHn5o
cO+ufvKcYdpRlD0m7OcRBiPXH9yMOOYypgxP3Ae/q+Z1B6QYBTVaAeO566KPFHH+/eiM4aaS2k4k
WCRJDncP5fyK6DLZOAW7Fj00yfMYs4tr6voj0tZNF03WJk3ao+vUGqs19HNuaf7G9rAGG0Y8Ul71
m4wl9Winn4MUw4Zu/YWRoDy0bF3WvZY94MGgiI69/aCgGdg4pmgFNWuTFxUZd1n+EWPgg0KG5MQo
I+xDNDxGHX+HVdJBHkAN0o8Jy90GbdAksmdAh+xehg6RWdRdGAdFKJChtvoC2ndf3RjuWPsoHb/z
PKZlafQ20BVYAgtAmbsEcGGhL+i2WeZHQntsEjwos3/xZ/EjZv/XVCs6/c5alSS/sp6fzdWA1Sp9
mdH4tNNwG2iS8soBVF/h1vMc/dWEerIjegU/eH9gBot5WJFC1zaKJXipvs08/YWD0Dw7fMU2pb+y
Peuh1tuaSTCNZKmcXVgyLMSDiX4/z9F5owB3KJGM8MqT8KCUfB81YDJIxNFION573EwvZC3eOaVx
q8ws3OclJ2w1iy1d+p2O9XsVm+2XvSTnzPXNGstua9k5jWHqhPtinFheTCuzImbKg2jD2j95NHWW
U5n0zBUmNkuzozXbrzwwFz6nKsTRw/rLkZT6vD8XERs+EbUkxS9BztPI1QDfLFB9guY/QaMMSXYx
K5lMlI13iWMOmqz6tAvc8viqVnocJjuQvThhSJkRntjipBo4AxmSWXW4sz2TwtfazJYX09+SLGxz
qevEyKy83nNYeUaYq+ijF6uFiOwoSLUOnoVHUFhC+GuI5YqL7TNDqTW33lcIRGdTasV1LpFfzKg9
sVRtTZtRwShChVHMAtjMmcgizq6vcSyuJra2LR7sJzFaIyPdptgY2ZZ3E69R7VTbjjy3rcvAzu3Z
bqddKk85g4VqNm5gYbq9W/FMR8dWY9M13/CXm2QOAVj2qy/fB++VLiQqXI8klT6aaF/7736uvh1o
yb20sf1V7kfJpCWs9WZFVAeqB+cxiSzrrJXzZbJ7vhsWYwC3gWpeOvfbqnOCShvx7ST2fTze984y
kpUV0IrO5D2rH0QSf2SSCOG0f9STAh9K0X+By1jQa2xWc7SfRXLWhBQHZ+YQQmfgtJp/qHsT+FWF
tIAgAonXefbx+2VMuDN4KM5gbeOEdKGITJQYLtVa1iEB0KQJmJZ2btDppSY9UhoToI7DAp9knLB0
LWPSHx3GDH697CglVZ4Ba3QV4h+3p0Clo9wg0wpIR4I5I2cy0ziFMSwyVygKMVIyEqteVASQTSHr
RvCoyK42WVV+e7BjbmaCoxWo4IKYwfOM34CVJlnKQyEfIii2bAxzd273xJW925GfXSyE7fiKp2so
e2tbmPNH6kfzGsbh+/jhKRCx+kL/iYH/eBAp8b5hAc7a7A1qeo028dsgSNsLF5r2ZIggSqqdPxwN
epogzrqLqUhEoA7z0d5h7mF/T2LG0fHkUYV0EbPDyVGmeyGaN2MegE5q1V3VSpz80CeUWz5S1sG8
gYIq3EXeP7o//QSgaAqXDLzPekSWoErz1ud9vZ2a4WqNho68FBOnPjP6dmdtXbdjuzEHT24MyUa/
MFIgPf2U77uIjn6CVb+yQg/3ZaXxtIr4rO045EDfujnECt0hn3YkaZSNyMI3sN6g7B4akZ0gwpw7
hX5UTBnCyjpaA/2/JVCE3j2oZ9LNn4n5+Q2UxONoTQ0kWJTnXYxouPxp7BRqifFopQOnDONqDcd2
ps95kPlkCfbCBslvu5cUhyXMFa3cGjMnpQGlrAdclI/G2mHxF+e9cYxD1is6SpA5tcg/XWa0Zpd/
V525HFV2z+4Rk0AbjyGPXNtHZYxxcVTtlRGEv86Sct+bqj6nbXVhu/G7AzqJ9gAlBIzuF1bbEgBZ
F7hEhW04tIGKL7/C8lvtmE8/6vnYEV09/IxQozbegBNXq3mImx6sz/FFEUjM6+qdcxnj5aoHayNz
+EAh128UuXFQljeCE9lwCPOu6zJWDmnxkQ7De91w61QmMmc/pFrAAV9tKbkDsuDu27kXzw03nz2a
O2Kzt1GbfLToZVkLA71i3MeZta2ZKe5UL9V+8kIWixVb4Mo+YWwgyLQaUEADWD1UWkEQevKe6EaK
I8jAkEP9W5BSpoDP3+DIIMmX5abQLBBZ/rN+9gmo3EQOVDQt6cprZ/pLkSCOiIGGfRyz/K1yiSQH
oVaeFptiZDjmOIyFa+FfMPuU+64lUcnDBYZ3CZN5Tsgfy65MDfwwzj0K5GwXMmEIIXc5bvhQYYfi
Ti53+mzuodPbq4q3k+UcUr4Q4yD7F0esaODvk4QlfU6me44YBRucvpKmkVDXUW3nc2lDNSB/lXn2
b8zcvAATId51Qe82ODqX7E1L5OOcNj94CIKkN7+saDguUAmlMMzLIb0b21EBkh3TG5mv9IyVvMqJ
PrZoyQZC+P4UTf4RMgDy6FM/H0ZrkDuuo2lFlltQiX5exT6GTxAsT0I2D9ARU9Y/mwnZ8K6kWfRt
89UlM4lR/Iims9Uo3qyQkOAJl4aIknpH2GWCBlGcJ2hIFof82XZrwA5y/hqS+OoJmBWx5z4R7o5+
RTcWh84nj5dPq68uUzNt0wpnae+xlwIafxRzehGla8FRrnZpVp3g9lrvyv7NCB/lUCWstaMxJaQY
sZgi2xiCQnl1Kz159RstP0n2Qz3O1JUbTcWxcaCn1l1zJPArAq0Fmx85cxfUdvIy8UZ5efvRWmUd
TKnmsu3yb/iUO+aG4iRt/Ai4f/pdr1cPU85fTZF9k8jgsOvx5zPSeIuzHfP377Zg2R9Fk7eOhQfO
wjoPZc4kOAQU4rCgWodu9Qhv2TnHsj6aJiTYhG2kEyPDTyqdyQnjh4xQVD8q6At5NGUhNw9XEMqy
zE4pTWy5qkLoHHkfvtYZb/II5DXRj8k847115dM4GbSJGKzXauJFmW0eLgXuuUzLy40fGr9Y4t4n
3K1PIoQsV+barYubSzVoRDvOBP70FYf1rHu4WlXsrpjNu7fQoFQJnSBbUtBdjeALVZjfcAK4fB2X
RFpSeNZ6bv20snSYw0hsdct8OeworTgPrJq+q+tzwNFOWZ6LSUcvhL2AcBAu1mwadyS6HzyPfV3H
0AkHKQsnTPG/pgl7bj3Cqs2a6tLCIdqA+j4WjW7vEuxT2RC1W8gC2w7N6MZYnOKa1RA6eW+im18b
PRWEsmeCLCLcfGOU5GwMNeNRJEAawQ8aGfWcjk9h0NRr5qOiS5Svo2cp3gZWmrJBQF3TCGie4690
aFZyCN/rkh6wy9Hqoe3ZeoVV7rB7jIjsuKGEZ1SvSLA/+xTNwOAJjAEtKSBlYj3puUBmEWonoYT9
6DB03VgRTptwcVaTIqvjytLTQ99j5yxVqR+Q4fxYClgamTncZ2jLdsIb7J2nkmeH6hYAka32Yedl
Z2MMl4QSr0S/nf5ksTsea3P8kSlXY+jmyZ2IWx0DzbwNOxAvhhk2Qd6UduCAZ2YBAg7ct6v0ASwj
d5VB8oQBDpT4b1Qh3UFnwADrpqfZyY1Fkd4oags0qfY8Fb9qy/49hMI65cIZwWTJZzYd3X7QqmZv
04CySiCoN0VbiESy8HU2kM6QrOADODL95c3uh7R+iuEDD85zkaTjO6MVpna83bC/iZcpdJjxUYZh
IjsBM+Y0gm9M5IRx6VKi0Afk5+jS5yAn52PXamZ1MDv9ue3Lr5Q2DsJs8Zp3mmCyxtnXNCFQIY4Y
aqizSU412dWUb+PcEWDNBo1nMPWaEF7ynNbfKHt65gulvk3GXGzNDGg7/6YET40+Q6YH3baJFiiM
e72usjuV4Adsmil58NBy1woFXZQcfJ+TyoWRR8wNPBrgW69au8g2HQ4GNE6PkTQYgv6WNQPaUaT1
frar1xCW6artVM50CA6H7sf1NSyhb3h0NNcQesh20U+zG2YL2hbpXpnIDTIHAS0s2HFTI3k4ed5O
jlxYhSHiC2zp7jBURYQ+EhwJV3HPLCoIP01rfokTqOyOgy048/2Q2WNDhHFSJTvZqcCFMtsyDWTC
C23JjJIZ+H1EmXD1XUTO9L0Y/SW+T6YhEeayjCGkPeLLk+2Kp1JFjooa75fH432fTl/xWNtHWA/a
kT3uV0kAPWu+PA58q7kTEHdOPhwpTAPGBfG2dR/H1QO0RW1T9GQIMCDUWEf19b7zzV81NdZpArnH
rfNrILpnZ/Ved4+IxzjOc/GNe3CPq9hj/9A/GP7QcRV8WsL7clN7DrAZR4g8rUPjSmIPwqWqUuKk
NazJLYeg53KyjBs4qYmB1k1GmC91w9Y3HbwZ5WCWXK5ulD7x9NQU0jg52bgZR4EZvHEDzAXITgs9
ZHx94isyhYEGz7yN/f7R6LrpCFeMxX+fdFuznPotvBhKQC/ugtmd3j3gpifNIa5ax33O9O3stml8
kciyq66cTroNTHNIzePUYXgNUSKv22H0mFBbrE+b6K3REYr30HwvbuiqPbyhGQVx9ZZm7PJUO8J1
SFEKk2mAh8h0NrN3pmjr130intMkyXHKUOMvTPNW8+xjU3zFWZ2TlcEHw5Xm0Z8xsgI3ShPaBsIt
RvZItMrKpgnXDDxucYmKpOnda6smuugctiUnaf4Yd1Z3iMSVFHv2QU7lX/pyInrONd5zEPkByE1v
B4Yi2nrL0WyaB53J4TuftLrKUbyW9sl9h20rjhXx4XU5+we/nXZdH96GEC4CsGwkZBn6V8UiDcoZ
8iDhcKpE0TMS5DAYcDO4yvRO+ZLvbqcMESiHirNGJHVpLwInuvAxelKhQ6AaUP0zORLrDmTIVQha
xgRcXuWW+tusmFJOptwksX0nG4zBOdXnRVX5K5MJgjhkhfq3+k0ve2whPaF8sQxQSzpbEJvIB7cO
Sje0z04cO0gol82s25xGvfGwsnhiVVnUx6kqn/08WipN1hye7xys4eqktg37JIjtut7phH7aMYM2
1zRAV1keDCZmtnIkVsWmkZlVuvVIVGH8lD/ZnYWrlIjiFVin9qDxCtQLnzVaoK/STomkmq5khkUB
4NIt41gQA9B217ljH6DhAu+YeHnYDK2k7PO9D7oK/GB4MrI6XTO8KwAipNDiNHEQoRHkFrJGxqqf
hrAeE81udk2HTxt/Jx4a5ixTaBzE6FIC5tWDVtLp+npBqEQyRGeTBI+65dld4nvcMA9qOgbuWjzv
2sqmbCLHHO8P1g408tQI9ba3wh+MInuta+ZgRBpW8S1sBrqnVU8lhGaurNw3LI1nRF2L/IGBYhGV
+yh0+S6yYfExE3V21ipk/mAQBcKc4iVJ9GQ3yHKZ/tA7eLj2CK/2X/QasJG+6ALGwwiG5mBEAXTl
5GjEYl3Wobsn6C5wIOOCg6QxFHSRpozPRaa/TZOj1ijPfw+jf0kJ0ziKJHyC98OPFXnXVC/fU99c
knywKEgU7dvRe8sIhUJMuzZi8E2lHHYdgOm0RbZoQD9F6RptRarDUPAqyPOYBMEMQ8woLdY5qcNP
05gujSyK4HMcvyorMun+Zbd3xHQ3d9zlJD9CDOkagpCzR5WSSC7zyN2MeIEkfJB7nlvLImgMJiwM
OHXEFqlid7T18LdpEG/UOWc8a2EQpbzcAHMDt41/RVPyUrFCjP22vsqOLqsMG/NgGLEbDPYgMId2
5KsyxEY/DxFRb5uEZQuztJgUJdbqq7ADoTFV3NAOEdQREglmRGTHEZB310CLd0FT+Xh37xel4MbV
DpP0kp3QdJ1YkhKXP/uSVek+ScQhq6Jpf8YCERSC4Y05U3AOg3zMFyixXD6oGi4EzAiq38qodwuE
EthKfVDkfDNSNM7o+8HgVtSESCPOTeS6F422jcsIhXt8xEUH2cW4GpEpDywZKnw3guKBwecVqgBR
Q1mmrc2exUOLO5/Bm3KPulFXezMJWRVx2sivSufIpMHYypz3sxtZV2BKu5fGQ8LihMk9z/5RTP25
1SiWi7zlhOcFwnqEVhGGHOq1eOgPeg6TVhYJxl+Z4McIk+6YNXp3bETq7qgFDvypkIS+cSB1aQ53
up+e4LFMm5nKl5VVi5u971FAMzSOrepHKwHbQaeejiDyIZcvH5jPyy3ydTbbo/0Rafox1Ic3b+BF
cSaWPRFPsTatjlZZImpPkqfRmRjqhtTFQHJw8iyMnCHyGG7CGfLA43vVj9lBC6SL4Ok643UonFG/
j3SGLZMZvXjtuK2VbRwdIfOdjVOG557MglFHTuiidCMP2jpEventkQpu6GQWVATjQj3CZNWpJZJ0
mgtEr9jtjZaMOGsMffTiU9cf//OXXWQh3ypShoPcdEEFdgVb4n3uM8lvLGhcaYxWVpf+eGymjlJ4
hNHEEq49Ah1sNpD8Z4aJoXd0at3Y/kM04bfHoA0rVMmL180a+vdBHnotH98QpTLfVuKpROd7YdnT
rjoE9G9tHTIfJkxq/+fTvp5pqMqLZrW4F7TC2muFeWn6ad5HXiZAKCQaMPP//pA6WgOSRhRbOGd/
/Rt//ojJhHEzYdaYB7DxbKhPwuj667SA9eHs8Y5jbdv/+U2fFv4/w2//6W8yjNVf/pnPv8oKumUU
t//r0788lTn/++fl7/zPn/nbv/GXu+SrodX53f6ff2r3U14+8h/1v//Q33xl/uv/9d1tPtqPv/kE
K03STvfdT0MAueqy9s93QRbz8if/v7/5dz9/vsrT/x1nbi7Ju//011//v/7e8gP8y9//+79lP+rv
XpKfJuL/v/nn3/+V2YPSaHzUXyec//k6Px9Ljrkm7H90hO1Yrs7CxvKxq/13xLkmnH/UPcd2fdcS
lvkf7J3ZbtxIuq1fpdH3bDDIIIO82Dc5ZypTkjW4JN0QkmVznmc+/f7C3WfDVvnY2Of6AFUCynCJ
TGYwhv9f61vQ5Jz/yTgX3r+kIPSc0N//5J//8x//iTgX6l+uIlvad8gjt2DRWf+bhHMddPvvUPHj
+3/9kyMDgdGmbzuOdD2bu/kQcG54ljWGhRVsfAA7Vjzvqfttf3hIvwjE/jlD/e+X0Fm8P6QXu5YD
cnfkEji9LlRucc5s4srYDqy3cTT+Idz352Tf/3M1xG4mj8a3LB2X/sPVOoODamdSqWrQyRfFDZqO
c1nOGwR8YZk8GGV//P3HE7+6oqDEJV3IvxKn7M9X9J2yqQFnBACOhysob2Z2VaLcSSnV1MG8r9EJ
xPYAup8GZZSe4ny+Bo5woLali6yoAug0on8xDff+93f2yxsD/CVIBHe4Q/vnGyPlQGQlbhtidIy7
ys4O0RhuU9FfISbc4ZF5DIkw+P0lxc9R1f9+/JAp/+eaH4KVJbw+aL4jZ9Ro2C6Ou26yVxXS68fQ
Wyz7CmzIVPSorZO1kYQrZ/LPv7+DXw3oH2+Ad+qn799LXaepdROb8lFiRnC708PvLyH0g/v40hAW
bPHqKM92P46xRJGU6xFkuSEt7XYxixfskweDa6XJtY9Ewc2RpGLihXC69rvyNkR8p4o/Zb3rT/Lx
LpTpCAcxj2uCDvv5kyLc7a2UkjLRFy/dCNlxYl/Q5RsgdYcUK3xVR0diomZ0Yyi9GAA9jqXPde49
RnQyfv9IbP1a/e1mpGt7vhKWqdSHiHI/ILLbHoBA2eNVQcJdNnH2UFThSsw47rBt0NmjoKB+6z0W
0GLLGDM+qjQLTAhlilWHzWoJJzIE4pMXoSoQAbXDfk3HaU3i3NFMMljm3RWSjhV2mp3EaVcB6Uri
LWrEze8/jfjVIOJV9izHpXgo5IdJpG4qhLNRGWyAimyYvdfwcNdYR7bSogNaD/sqKvEiFxQM6f5K
54Ik7zD7zxF1h9/fip48Pj5XzxS265B4Il3X/PlLxnfKCzwWwUbVIGXnHUmDe7/Jb6ty2IKk2dhW
vIv+ML7lr15ijwggW1kSfID/YWTZoSfopya8xOZD4uYbh3CiZSR4qCBMYRl34PS3afQkOFGaCRKt
QZ5qDqRQjc96RkvKCG6wcbZm/wzmBHlhuNMv/wLH2oiXDZz3T26K6Z0g2uW66eM1SsB7e573JtVm
SivU8bIDzJybKlzIL4T+xbC2ahJq/GzjLP2W+5qd6A8vFLv5Xz1sZZqeVMq0zI/v9RJ5Xmp0Cppn
kIIAzDeVf1qy/ODZL9Y0XGV5dxyWW7cNNlmgJb/zusOUG87Gtph7AhDx15fDbhb5uUtfe2Scfp6c
EhtZUxk/T1iiM8z8yELW43RTM7AnGvtIVndoENYLjDUlhl2QjFuFHwOZ/i5rbOZsl/yn5G5u0sPQ
0LFMjS31sHWGSKnBpGIpHPykQGF/2xBwsi8IJNXfl37gJh6DNunXMx0AHX4C2YwTV0qVLjmpluN0
7RwaBFey3JG2cIj8kfa2cc0RhTN9fQPs99r0poP7HD7A12Rvb+xcZR7NrkNihrUEkcM02yfHZ/JJ
LKqDSOMGml4hKTxqwLLpaCP2LrOxz5PyoW8Ney5VFpKKfN5nGqZ9Qdo27L+OJi+vm5s913N3ZTfL
PrHa44gNoW2nPVDP9Rwlp2VC9UcUUeB1ODhuTdviXNVryQ2n6GwzYwKzZHyaGhS0DuAOe9jVHZg1
fhWTEib/ZjOkF0dYFy+c9wMJF4RdUa/kcNNmOAnDh7kpX1nAthNIW9NQFMKb6RoMmO41fc5FfKfS
7ka14V2g5aIPdYXhmppTvkSnthp2SxJ9amBTh8CmFUU/X4ZbI4y2BKbeeJ5xJLNp6044VNSth9aY
5XlfQsbMKlIETVDRJCP51qNjSzr83udEr5CkZPizD69jQz/G7WlJ7R3O+2S4DsyRer4s3W8R365e
hPQ3TuuJreQGh4qsX2YneMii5lD5Gi+Z6GGwB0N+mkJ5sF1urul3SEQ27BMOQFUwijoxb7D5YMa8
ikzEkFQQ+bFpMEbgWrGBrdo468tpFAKlqxuf36Yi4vAgakq/o2pyn4bGlvrCrb6YIoplyYZt5nY7
ziHbIeRJsRikQbxGOriue+IdfT2Mz67THSdjOUbDRTT9EWPaGq85YPF4XdGfKCz/nBTuoSJReVDT
Xs/JRkwPNnCumhHge7S3+EQoCw8Ye7Ru4I728Iqe1ME0wj0E+03/LW+hRRvgV5IthvhtINiI5QbW
DDyTw74w7vWfOHBkU74SjD1HXS/xPB6L4z6SDEHtHJvngG0vH6n2Y8uL2MomAKQt0D76lqoe3IMa
t7lojxQrAJdISooZfgGo4x0DdFgOLRU2h1sltiXEYs7/ZYPtFSjDTb6LhS8xA34SzzO+fh9Nlot0
Qawcm8+Pqi6ctmDiuFBGMSraeoyxUs4bG3sAGuON7sOTCb31MpZLmKA5/9JG3kkXUSCAdpKm140F
TMCE/wz2ogR2acCc1P/2Lcsxvy/ig8XuvElYujNn2RtDd6QYtCVY46AFWWC8dtPAhjak9x8pb9X6
4VZYjC1zP5nq1ITfOA2dkKiBquJSU7TXg7lz45PDZITpjTA1a0dzr+ZOsohV1grvXdhaUlN6JOPf
evAEIAeB+kVzsPl29R4iDdO1aOJn8p7wjXKTFija4CpgUhjy/DCOXCSd9xa/2TCcdeM8/349/tUS
gUbWc1zTtZX/cdO1NLWbeZ3lb2yvIVO8W2MN3PeO9Ycl2Nbr+sd13/dsqQQHGU+4H7axSSAzfBBY
erQGOk+ifcQnbCg2hll5q+e2En2lCSogRpczAMgUTbAFkU4nXWeTbTy2ngGvHx5COAvBdjD54pzg
L3tIX0Lx0AmiWABrBUwsXveXmrIzOVMat/6nrdSvNjC4XH12yh5HMvvDIaQjiK/ItXQpjJNnSJsO
cpgWfaeYfPg0TGQSJjqIq8SyT99RV2m4C4tn4fZvWgwnHV78RB480V1xfvvD7uqXGz0f+933TbRw
v++EfjgtwnIYMxtrP4h1ZgujA5/drWWxvMG12HcUpyCTb23LWSukzJhXX2OFFFRJfDzG9v9hZP1w
Kx8e1DTkRt4qbsWxp2tV01+Nyuo1adXD769j6V/0YWiB8yUexXGVYIR92N0NOFcNq7MRk43Zc2XK
C0Eh27KRB0BK4OlRp/HeFUOwVWre9MxN+ULcgDWQw3Ojw9T1suEHzVH7phvfP4eERdfDDu7IcYz6
PxznxS9eOPZiwnKVy6tgfT+L/fANuSGkZtWAc9KaBINGXATEvjVYYB755sj2JmPQwZTM8B8y4tB7
xsqSftKTYs5+4/fPTj+avz06WziKVdd0bPHh0RmJwgX1vZQoXqY22iLCvtKnmJgdL+kDx99f7Rfn
d2V6thCOkGzH7Y9XqyRdhKyGmZoc896meWBBMCYYz5r3dsW2pnv5/QVt8xc7fy6JslRRX1KO+jAI
8WhPeRdzyQoRXMqi2POqek1IDwlErbVO4JqOATvQ2tjqv6KLGjFd5d7Kz2HlYLNJcZew60yzdX5C
Uk9hdyTzheGBDgs7Fvua7Aw5eJOk/sqOOpJB2RwSWL7EE65A8iiIOqzHYTuizV3sNWoo0CgD/IkQ
Q2t48dz8PLj+fnkLa5a53NDxmDhF2hsxJ+vB84kQtS9eRKRdAwgfu0HaxgRLsFttkk95Mq7U4Bws
NANmkNJZ7q/6Hr413mDmHzOjYZCtS0CtyPI9hlc3sZ9PYM1W9qFjbUQzCrSpp56OXZgFTS/o+p3Q
O/CePyva/krPcFXGUaEILwYGDSDCou9ucIzRNh/hccmTMJe9x0lOv3m9zzLcNjcGeyoaW2sX6TEh
NAe952XdI6RC75nNJTuHEs89+A0kQ6cwSr8NvKs2ZRzZT3fGW1E2NzXbJJSdWyde9mky7NyKQ0Pc
0swZtnr/LMhHDMxdN9DPHjLiMgktMY07Lw33jgj33RiejDHYdso6SQ3FDg5ORYIOy80M6zSwXmKi
LzIiLeFypcZVC64vM3ncpX9uO5YQRIt2Eh6zCZBgtsmWgdicEoJACPklXmeUhCoqYrSJQf49zOCn
KKdBx/h+OtkHS7fWe+hoeDXSezcbdiFnlJrjkipD3Nb+GXHiKmsiRF3dWn8TAx0rM8dtSusWUENV
cVrgF8RLvyvyK11nsv17zO88d/syti+2k8HQZEDBjPVzjhKo7ia+jmh4I+Jyl3sPlOspTThrKE67
zgShw77HSucNvLlT7n5xixf+SdhoOUu47xFedyg6Gt3dRuksCNU01LFlTyWBDNTzPma+Qk/3hThY
NvD2hWS1jR+qx4DTMWz3G4VrWt+mz9oLHG+jEoYR31/oA+OAOkJ+EWCM6drJb+g/6MZg0nDEa19c
IEKwk291HdUL2Pg6415U9gkU37Gao5M9QyumdhHF6adljumHUpah5FI6KVSzcKWrvQ6g8yW5FEO0
BXp7wMS3JnCBpuWCgcagJynn9Jl9v5x2rTFvdLFQj1sXv3PIHDyMYDN45/QGBCQVKY/peWa3Ic38
QOAQZZHu6LKCdAGvjwe7hzNd7LHHGLHZGGiAc+qzoboygTipksds8HXFfEEcj4T23I4Pc3S9mN3t
7ye5v1fvXBC+lOJtRZ8Jl9+HkooPMKPn+XDSCo17fWrB1rWxZH+1cBDQQ03vN+I0vFeKO5YzSUt4
kmz/7vf34X5cS7gNav4uRXfbYn7XNagfFrbSRLJvoqfZtIAGMZKtA7yIKBo4j3R/2ObY1t8WLl2p
dJVtmZ7notX78JlF4SMMNGjiSSc5GQtZq6T9NQjqojukxZlGylj1q66otTL9ZBA0VLPIRDamfuN9
5ODZOyQL1NHdXHoP6cDMhQ3a9B+mngkmGnd1pqPsxjdXUszx+2Pk0sEVHjFxiMoTLpf3j3aJZnAA
bUSKB3Tl+DTORBQ7dHrn7tB5Jou5/gIoHFQVL1fsoN7hQIhK27PG/ej2MN788+J6iFwBUqkZhcsI
n6bMSaUL+iufAweq1EuZUpKgFNEqstqG8K7l9YRLce27y94qqLSX5HFEHVSz1nzxMWvTXzYiA6hk
iHM+clctin8SVcK/EqIgUJst14WYoSgzQQMHuarc85SmhDn599ZC8aVgbl/yM+DLSzpmD62zK+z4
k5GWtx26YoIXgq3TiS+u7WDs530xUpIMTh2hslZBWcMK7iYr3+gT3FS9mJBNihH+FVJerzROS7jR
1Y2Mk2ksQFkM5QtWImbs6OQmywF8CVa17CBl92Y00dd5IiEk9SgbzWAv/JPnUpNiAjEo0REscOd0
7WvOVq4asZ4NwX3pshO3oQKFtYHePPyrA3Af+xQS0kMSQcMa6+A9qIHep8tp/AwrazfGyQl31G3n
BLSsWeF1OcEqytuR2heuQoi79U0bhnc17kzWIDtlm9ARE2D59ym3Qc36k4Ayple02uSM2CDtRbfi
US3KDCLRGATgJ7Z2IWFkcQJmpM0UvciVPnixtZnC595hYamiE6CxHWy8O72CqEo9irFYqQ6sbFac
I39ad6mAykIWl74UMdhh3hzjQp4ySo4K67ZTZwe9lvigLyDkbgJETG6L9KbngK43ATORMdRAXOV/
DsB5Zykfn8QRNb6bkXlMk5gmOOulsdyRZ/Bm8PJmxfDWh8ZnIlZGnp6ka2zAxiwx3HvfAnymhT/u
/UAe2oqxJQNqJ3hg5vixQ8IUZMnORtqtj8iN85B58j4xz6ILb+IGyHSWffpeO/LzE6lvuqyUsDzp
A5/TNDeV2b1JChfR2D9Kt0Y5Fz+5hAnKCOFi7uevZK3CMCTldEYp0qnPNSmQpFIeUFrdSSd8Hrtk
GyOhBSpEIGSnHlwvv5VEVhXuuBu8a11f0rWBkUEctN77pKgZ6PIRy7k1hVixU5Z3NC6YteiIU+Yb
t17F9Eo0WlGxLrpqXwr7BCARc+FWn67m8qYxujdwfZ9kGpzsHFg9W2n9t+gYnvSpnrrnmVQCqNVu
cwm/6G1KXDevnmhuAJl/9uTE1gVHR35rewllAdxnRIOCgYKkS30cgdDrAjUuyQlgMh12r5IMGg5v
yTL+4QD3iznWAxpIP5eDAeRffRL+YULvKGDnM9QnFEgjG2Nc4WyPdE20lcVZl5N+v36Iv5UIXIuW
IydC25aCXtSH65mxG00wMPzNkPD+WulWbzgjviDT1RsrHB28t255mA3rD+uJ+PvaJelHeJ7gZE+b
xP3QH5k9/syVo9pUHtlPM/x+Cj1UHw66ipMu5p4q6Rq00IttvqKjPHOqPMdRTvhRz1MJCRiJ/v00
/r9k4U+SBb29+b9LFu4RKzSv/zh/LYuvPykU9P/2H4WCMP9ledKizePyvdGLZycyfv0uXhD2v2x0
5CDwGc+wlvWY5hzRRf/1Tz0c/6NIcP9Fid4UpKB40tdqAu9/o0j4OLh0382knSm4H1pvvtTH4h/e
ozpwYHwKD6gfyBbyG/uVPRU4IpAxkSmOLrZjqx4saFkDkrQR+U7dG7HFBE0AYyTZ967xVH76Q0Hu
467xezeQx+AoLboQGPB/vivmGFJIcxKepzY/2hAtSAXNtp7R3YB17df8rxQjvUmw351xk0Gop1AL
mzEN5icV4Hf84Wu8/XfN4R9Fn9+WcdG1//XP772oH0oRyuFWtKrE0toN/tWv6A9PSXgs30tWHUnA
BUcfNreh2Xq0Swus++FO5oRtLqNxtCLVrZZWBJAfz51CqCjxPV/KQd7JfkSM69TWWtQtZn9ZfEv9
ha6POT3CoP/TDX+YrrhhV9rSRO2haLDw7f58w4EwI9tb5CElqALUtAN9vIf60HGMF1l4qZV2embT
a+dClragEqz6jpNH3HNebRafrEuWDhJFYij36zgt0bVW6RcMqrobYNz+/vHqufPnp8u85gjPcRj4
zOa6TvLD0+1Ko2zIwT1wys3WiQHcLPW9NSSDEwEE2TqMQ9ox09PvL/pRPPH9EVFcRmprosBGtfHz
VTF08no64Dd7BTaI6MW6DqCv5pW9ikw802HdvRIdOG19JymIlfNuiD1MzMz/U9H2e1X258+vvyT/
u8rIU+pjoWuZbctoAK7UmVK7IV7GYwE8bz0M6dExIh+ykHOLvdY4f/8xSA0pSMBKJzj82tAc9m1U
XfOLt+k0iX0MNJHOQEKGou8dvcmA2yzACxK+pFzX3Zsidanpsb+GM2asSwnB1uvca1CZJe4/ejh+
cWRJHzEQORP0IBjAi2HcpY7F3mD2PhOT9LkV4nM5qBGRTUxXGQ4tbJl1XhYt5k9v64n8ZGVRfCaw
532wRHOOscdRLoAWP4w+LnQ35TzhvQSODWC+D69H2ZDhaBXdvvW8F8pzwx5Fq7E2PDavXb0TXEsN
5pchHcp901H2MKcIxiXL7Wxe+dZinsOY+Fyzb+EvaP8HzKI9VQ+SNWwJ3DUWMNdjh5qJh+fDc4fp
U4mTnXZl956qL62fjXcuFoodp8hbLv0taeobW6DDjnsLFnk/HKkMYTUaV2M43gVpiVtOEtIWYgfZ
GLb1RBDOfLDFiMcvBv2H3LSFZGqalx4qaB6mwQ0yQn50glPYJMuDqwGtsVDkFNa9vJ3T0N7PFokX
RGzD1YJcnAbl3QgXdGcsXbwhvAj9CfHxuyFMl089zB90Js26EoN7sjD7bSzKYascf/+5Ej1WN1rf
A6jPtex8E2X74p/+8BJxux9fXmESImErFg+0Gf7H3okMXMl5KNuLWe9wg+LKQf4KHYRztbL8Zp1n
3S2pZNMeqiAhGskAevrdaJhIAwdubunMnJ/I9kia4Y66VbULIixyhF7dB/DzxjDdO/SB1nWRvOP8
o5LnGlchjM9yeA0whK2sBDYBsJ+ApIpNnyHqxQR9qBRW2+yKaf0UAM3amcSNJtXyTUXkpUERHKYS
rYP1OcXzcQASSk8Ncc82rsYnzEBL1rQYMQoGv3m2wP/jBWyfsKFSPGqn66II6ERO0Q1O7EozBTgN
XBVGjvK2SDFl+d7XC4Q4PBvQvMSILguqsEbCydXst18A3OMZLiBguLDoUaASmE0qp9Vnj0FpfMld
8763XygMv8TNw6Q134MR3/TTeDAMiMn0ZsyK3zBmcu/W3bBO+gny2AM34qwqOpdekT46bUX0G57m
1WK697lhoVm3yIMgyJCoD+OrTQhurvz3UgK3x32Vrul7XlklSQHYn84wz7RhUaNAl9cwM+89aGoS
OBTnjgscfwycRkkebs1Ra6BLOonyYKXjU2QORCeaFXW0NN4PONTQ8HAPc7VtkJkA2hzvcjhmcecm
Z0912RoPx1GBmi7M3dyVwN/75iSaS9NQwgxmQdivOeInBJXjt1sO4nIzxdEhWSwMN6TCR0sGKLqS
bxglN40VbRDZP8cdR5u0CC72QkgIop5rsLPjuoi28EDUmQgI92g5oBPa5KGusxf8Ie7aL+enFHT/
1lbFt4C6DkOT1jATC0ESZnWq+/LgKA+lP8U+K71XCUZBEYfvST8+dIV1jFM8S5DxMMDUQbapByT1
dHVdvDiv0cgUMKdKbWaJPk+aDMEF/3Ubep85EhckDVDaA/VKvCbSrToBIoE+erT4nsuZ6YHK/zwb
X9vFvLdJmKFTz5ydlIgTzM+O3UKj96v5OpP9vmnrHWj2dRW4QE0D92REzXPbuwBgQy5AxYoK4Zn2
IRe38l3fxeUp896cuWdIKfJgLWWTqoJKlRl0wifErHtsUPGAgjBpGrLncgRf2/Bkj/S6J4m9ftTj
ZnSQCdBUIh0vIyYz64cWbYRMy5Pf2HzWemnWsQSPGPQEv9SofvYAl3bowd5bXaii4HXrGIhp8lwy
U7czmvzCeWqTZtXU0v3sNU199kKS9giuX/cYLymrQaUIMLV6xHBemRrWmfmXyC6/2WZgnpeQvMj2
Jin9fA+63dhTXP5ckkCI4I2ZI+/RyucUN6zkr6ikeOTEOAmjcXoVJpueEbaxzNjk9r15L1T9HMTz
dE9nmOga+xxno7X3hXeAk1Vsyc94WeZ3vcM+uC07mImTYmwtQoNizGbF0ugPVGmX+4kKF/DK+caW
WXyFoCsBADQ+p91oQSPsqUIv0CPtpZzOlJDGc6bib9ib6C07CnAip/rUgCPB2nqhW4Pkzws+Z87A
m+dxylfTUaUjs1yMhWp2cvovpF1A/92HhQM9RIkWUId9cRtaMpEJm3GCZNaUYthIMRDUsriXpF+6
FTDCKyI2MEc2gQfbof/LDI1ln2EX2kKHvJaJ/QmQFz43afT7oiZBduyLq1h096PiT4ycBBykzj28
+FDt0kDZG5wxz8nS43wu4hfXjMnjDiPMvHBC3ZB98Zy++QS8JCqlmlBOT1mI598w40sYS7707w48
o9otph2dMpGtMwgMN1Tbu+mvNiM8qVGgbfN8IA/IQFExKz4fXNlPQWnd90lC1KpP4IAsSD7r7EtW
8MBA9t3JsppWgWJ2TLGIhbmlzgZGISNY/Fu7K89+TtjNwAKNo8x695DXsbeDEKzFln4byX3tTTdV
Dd9L4J5twsnGy5GwKPAONPMTMNS1FSdXceZ9c1kGcH2ccMkCOYi+2YylbNLzIvC9VVp7cKpMTXty
Nk0dWgAXMOq72ZtllvsJC7k99mcp5sd2CCC9VDd5WGMwFrdOuGDCddBS9VA6AKwQREcYDTtcym3W
8NkV3dvcOGCykS+UzWMu5HgKJXbZfnkB55nV1gqpxZ0qG3snt8SlfTMc6zZ0a9RfbOdmmDUbQQIJ
GwmPxTNaboMExV3s2vwF0Kd2GyEB9x8zSY7cEC7+Pq+/TDore4FFs/EnkF+GwC6nGqjF1Zsd1F+T
xiVGljk5H87YMw7kRWTnzARH1FbwtZr6uSD6JQ55KFKMybGAvVqxymJ+IhhVzuzKwp6M0qj9yxqg
MI8YwDaOpS5YeUtUlDVfY0EVCiQfKsCNmOppi/W4WnnYwQ9YXcN9S3rC2jCNhTy0CUNbvk6TZcEa
Scapi1QKRc1Ts5CV6cfUKavJug9Cp9taDaQQy34qqjHeuzPuJNp95GB3DbBLHwpIP5FB21CZA9gS
b6x8fijBiZK+prRBGQdjjPZ/iMs7nUviAIMGQNwXuqVu4+hLtPnmqqKOz+e7z/3szuhckp+RwFTR
2xwzdZFshE7Td/ayAP8Jr/su1pTjRMDi8zbIQ9Qawg8K5MDYYFhcdo2qPplZXsHA8q5ca5aXWbnD
yp2pGec5e4Uw4Icr4F+OMn9KCw+DeYXOy8SfRWUXwVuckgmphme895BN7duQiMfrEMABOyesvLxD
HbG9hbKeShMqvZWAcRsQPQBImnad6k9DS4stENu8nD7VY/9AEXLe2YW7dU1sigXsFVSJK9R55SGA
Ls3EINszK/2nuB2+xcngbXJvqXdosP2Q1lc2Spz6JVi13nX7FRPVhXABBHRQzlyol/MEvs3Iraeh
QYlPbCEhNliSHDE3K/oNp9CcLwquwKZuoGwK8CDFMq0Z+5ekC78VZgxvR+JozZhC+yKFB1Gmm3ZU
t/CYWX5uRM3w0p3hWuA3xGq9BwFC6E7zLinIwtXz2OWF46s7ShIow6/+ANuRLKZvBH8SPO6RCyqg
KpBWxvFiyd87ooS2hMCtLNu8Z9YdT3X3XnTRwRsY6lbkyZ3HTeaWX63huXrFjdvJp45l24nq/BJW
5o7CMineU7gnJdBalaCNjtg6Pxf0OyyLjYPcCQ4O66brl0up/F1vNEjU0YHNl+S7mw/e4yoOPMIi
li9FPhGe5l71CuIa1IN21Q24K+2F3XmeeeusIWgGPsslorc1S7RuftjXe2YAdjCEq5D3Ailpxv5d
GMvD0JiEG7R2dcedQ1irmUaMirL2MNxLSEab1o+ro78sV84cYrGeVXwCt5Ru2DLCfw6N6mEZu+uH
xcsOalHyDtx6fcFq/iVrU2CygupUV6ebsjTA5qfmOhKIi1TSH9jwkJfDRgwVV6ylgMCKbKMs6ULC
8ERODJFNEvTlxOS8iftgNxtRexpqpzmVY8Mh2qyO5hjNJ6OO/YNHPSTBvYoQrmoq7WGv6hOctOro
tF8RLgwnUxvnGIFfMjHCCQnDTW8W5qnVP8gp/svD4L5uzeYhHwNA6RFduK7qN3xsJmEkOWgoXNKJ
Jc3KzhUj9kR+1FlLCzVtOEEgJmvRIiNrcIL1VMMW9e0OWSNGPpwp+WnwgVZavUUwoP5PPOpQ2OP+
qizACoa0YtdEsy0X2cQ4QgdyYiw6r10WgNieAJ2RfK1BT68Bg22VedV0QDwtWAsCiQRhuGn1f9GA
qdnmepL6Q81aKZzpEI8Fr1v9TXp1vFG+vPWHbt9ZpbxlEiGOMhvfc542CSAU7KGX4uCBDGsTA8d3
D8ZtSuC0tqIfrxwSaoA65w9GC6CM38uqO+K1RSKQDuF120c8C6f1rr//AOjzEDnFpqpnFCLdtJ+M
Mr/+/mOx4vsBQe6G7S5ivuRRhx1coJ2ugEjndg6nwyBeesiqamWgHLdbTNotsmPJlJVmzXsvxIpD
6XRC2pEGeB45uqcCHsDkPQ9jc+xIzKiq9M5OJGSt+eIpZBWLMb8XC6upLPtVXMfs7xd3M+ROC80g
ugbzmG4mr682xnQEV76uFgr0DUADEAc3LgcdyMXZhiDntZNBSbCFfYhnkjvscMIwTkrWYG4buDiC
AkUG59hmuEA9ehFjeEUwzbzuUblXaTbvFtc/sGKBPZkzVGS4vD2ohysZZ3vXHLZtXu9CVx0l2xDs
pH+FMXuXAIilwgaAyIv6R8Ek5rKtVpG4ZZu4MwaMt7V1O035/eJ5NxLW+oqM7zd0EC+R2dqbrvti
Guhr+7HViqEFtI13HfrUafxJHTqDsBvP0uFYqC3y0lK7ZWY77xADSEc6vCgOmF1VnXOQXoXr3UxF
/eDDLqyAxNNXfsumwtlSzNwE6DNqYT5qthI7VpAeMG7tEj1w2xOpwvJsdwvjhKmVDEDZ3nSz++hb
T54qjn08ImlH76TcS+O7oEcWjrchC+9M1sBqrOpjH8A/iuvp3pb+kx+NT2YiPguv5MjdnDy0NiNx
41t/nNaOOR09g7+NurQGtWsf5MxKQcXlniIt3WRT7DiS9xwQGT2JY+IeDqtncqYfCIj2131ektGX
iPfArN8i2/hqSPNJgGBdFR1hzbFPMadSbOvaT0i82NzqLEHQG5yqp/WyrGMnucxLDiKupn3pTdkq
nJKIDbN3jBYA614pLsNQ0cUm2hiryUvlPhEh4WzsTt1NhLJuh34ENa1wI1bz2vHJ0qJqfPEMpEti
2/E7jn1uuByvg7s2UJ/gW+xMWeHwBk09zg2vYbys4pStvUBzs7Xi4RxQA5pVWQJxpaMAAOHgWw6F
gAjpWtCUuPVz79VqGKdT2G1kkhJENgp0K1B5Ef4dRziIV6GitJCLGf6zT0EP6QON67GHYIKNghMT
4oK6eaMIhDpf4g8pF/kyGA0DLEga9oMgvPMF6WAsULlXNhC2kW29/BRGdrMjiA5rcQTg1CnhdQSG
fFmKlHkACtkjeSCizkxoBlazDdDqBLBE1lLizq6b8ItfKvnY9mDVUknMBCoGMzLkJuzUfTha113b
zzDy2ZMUz0kWlRdhGY9dysRqNPS6kwXkJK1bCOngrRsX5+JS3GVNCAO31Vt/Vm0QcIAunW1dIKAL
7KY5pBEn/YxtX1vRt88bbCQpqmVdciKFjJ1fqdj2koLircxmzlelW981xMjeVkPyuBQMHttgVFCV
3dqdNZ7zq9yv470DYXMDqg93la2oXRVFe2h752tjtsWxTZ2rCGTS3g+beJ+E+XTwW0Qn1gjOxQHB
d7Cr4hQ1dozDkTcALe9wKIvmE/g8W4MKb+q4gccdpu9te90mj2Th+g6NUuGirBvLfsJp5VY7K6jv
gqTa8/FtyEipv4+SAV5qyZSeR6VOuDTzLS0qePOemx6pJ023C71+3oNUbeX3EE1CBpnUdGHO+aLC
kHxAA5RxaNTFjkRaBuHEqhovXyAjbxNBghyar3KzxabSbpORwnlqptPOHjKkx/1N0k13WQbvEKzf
OawHDgMJHpcmiS9x6277riuvvPG2Z7d6TfIWlTWjPpPpMfb03X2NNh9rxm0W0JaHYrVKOFzuQMtP
B7H8N3tnltw4km7prfQGUIbBMb0CHEVKoqghFHqBhUIS5sHhABzAju46emP9Metes75m3dYb6IeK
yohMU0gk6P4P53zH7+Cr+odiaNvt2qF/mnqipp0yLe7Dov0uQ2vruMjKbc3RgWoSwIokH3ugV9B6
2kMRboEo8QFunSe9pstWjOMvLEykAychFxjulXQmktEl8AVa2fSSWkG9DZX9XuN0uA+r4b6W6m83
8LOmCQu+hoac0Qzz9KZsUOuMIY2eEFEjZ5dgvuRgdNaVbXtFbFf9STgGVLMFOuCNzHC32tXzcmMf
9Gom+AcMJaPg6tDjT7CK5VjO5WkRbCPIJGhPoxd82FX/ZuvA4DISZJv28E5yAULPU+YCuXX+Neh2
2ZoBqCyb/ikazeCSmW3Bsq/6TQheu/cN6GsTl/POUB3fvgTMZ7TB3mLufqft9im1XRiOfLC3SwUm
Gj7iH8NxJl5jqNSOYU/H1vcBS9+CTiFIPsCkI7C2bJ6yxGBq2J8DvboHV9+FWTU9pCTBmy5eCr46
182yG6mdMSGGJ3wl9NCELNwzFFGnpQkf+nL9PXXzGc4eOGATKZXbPjp9A47bpWGYAP8ebUgYO4db
HhAHxbVTOFksComAaOgPFSBe8Gf2mxR9QJGULxGRHvAJ+NuJqUvvw59JPsx5wG99SbxXuXXH29Ni
4BDjyzc7Au+gnYhiDwLvUHdCXpg6Gw6flJkNKkwYpJ/eFOwms++gSfhvBjX2PoQwQTlm2wcPjetG
Iundl723M9M5vOvmfrhKoIRRXyUwbODd9XAyWSaG3FMM2EHJgl8N1u8UztC+6ZaBPOObhJqGY0+w
CuV+CsWC1TYqWCBu3L2gHUPiIHZzILynzKLRNJLuqS8m0qXqKJPN/Igah2Gps+58AlGPsnDs2POz
rxLn8wfEYAgSSIYbs4CDmgBq9EFyLcWIntb6GifZnL4TqQJk6in4wgnJ4zrCdOtr6yKkc/REEu7I
fMS/wabG6bmfAqeAlTMBMiJ9r9zX5e8lM5xjs3B0OJN/C/SqWQqM+V6oWIeewaumPViy4C/1SDzI
1Eu25O1zvjTmye1bgNJr8PAPFPaf5U8+PDSEK2yh5607K6BPIXSASKBido6HWuxnr+92c8bSVuXs
DYq5orGDfFFkIzkuAIEYnhEXYvBL7hDUg/HXH8rbB3V4FcZlqVoRMz/Lrmbf5jfuVsyUDgU50uh4
CLoeTZFxL4eFfuvP1LTOeZTTyVky/ajUFT3SlaCyj8DLnU0/UNu3XMt1dpkdQM5CcMkrMJgy8I4w
hZFxTpZ3mFP9G60sSt7MdPbmQmUVGtsSUOLBawCvF9bEwr4heSZJ0/l5BOIbdxm5N9IMrqqrvlNO
h6NJ0bCVrTPsPJUj2zUyQB+ZHDDFmjQSoxEX3Q9RGsOVch5Sv6GIU+hC1oCG2o7BvNyhwzx0aj5m
dDGnzvTnh6EKyz2HXbvRovrjTXV6AYYmXlI1E7Y7wdhXFScxphRmz2t6qhuzi8yVN6Caz6GbrUdA
n3+1x8oE5bl5lpOBc8WQx9lDaOUOJOUZtg5vN5TxANWJsaIK/9RObj5Pr/zQWVAhWa4dKjV83Psx
oASu1UV0ufo98Ffh+22Y0jbdxtOEcMwy9Q+jEQ7PcIZOrpFg4/TVo1Dz2b+lf5M6gn8oX4n+ZkrF
h/GV5qid9n9MycAvFYs+m5PEb2luXA9a4Dh5XwkgjKhzRwlPRuujW86sVQmdMdl2MEUZnDPcRgN3
ExGRfvXIRX2uqvDQGDLYVxNLiWatU4IcvpVdq9fU7Rlm4Q1f5eruRsIrUJt9BWLN79t5vTNvYfKz
5+YPpNZwCZ0tEoEo/3v5NIbia+5rGY2Wlij4wHSHsybFY+Vi6AsTVIRPeFxxpe4xIuUQf2KnksvA
ee5VchzUvMQTBt3IMdPhMNW/0tA58XxsvALOmG5Wko2ReUdNRQhbYzZ3wxgQGXAL1GRYyeE5Tv6d
rL1hc0PbeC0BUqlS3OAJ3evYOPapODSrz09qB3toMMumqUumG3xVbIMF8L6NT3h0aprtqWinfEeG
SFIumH3rYDiXi1udFG/3RfZ+ercU86mqkmAPWpi1DXkpwLmGvZ02vxzau6gbmpKVuUlcMKHFzJr9
2JHmBzRd57VndkgZJX/ysmZpHRBpbjOGW+eBC68BYDxPhBJnvfqbK3weYyKoqFZjLxIzPGYBkbmj
Z6HImxu2HUIbG1/c5qT25MVM0fIoJ7bgMmSNHa/NaN8bKbtWSkx5dgf9CYPuK3dJ211KZySYiJIb
Yzqnd06DsjhHY+weS5tIF9W6sAcylj6yNCUOk5X0Acc45rULILj2rrI134KOlEp0hmN9TDIXHn/f
XqvVHs54MrdQvkhe77V8XPQabBT5k5ukSomogeyyL93SvbTkvkHoBsbUMQ7AtNHsAoiT17mQ+rog
BO1CjRCzx7MCg7bdupmR3mnh34ZLsKHIBreuRjk7kVHn3B2337Iksx95ZLZuuIKSStJl3aqM4zWj
2rnP1v6BrBj9TFbJqJjBBaX1bN12QWFurv/+s9EmiGZZBJmqrcN36znzS1nmzcXUy1HIfn5B820c
E8smtXxTQWn45bikwmCh5ZFbu+mX5YYePgi+63/+bX2T1ARkARE/7oFZAE1+SMPwOTGs4kfRxylp
/hK6RgVyG47KW8aQGRVLNz73kPKxoYontBN0DqLgZGsPTmvkz4WSnLTm+m9/2P/X/f0/dH8u2qD/
u+zv+j//oxs/KzQa3/8j/mbK/+enz//+yf+7CPD2Nf6tAbT9f8HuEFaAfM8F4BGgh/q3BNAS/xI2
6j96YTSC+F5RQv2XAtD6l2n6QHYY95iCX5Gg/aci0P4XVRPHOnq5EAWVjcfwv6hK/6lt+zduCorT
/0HrhgMNdeL/psfyHcuyUSO5N1kUeSZoO/67MkrP3sRIp9o3ns2mvQHWOeUX1GoDsG681nbJVKr0
YHjn+o2IM5QoGd0kF/2bbZXBve+jhCC0jSMkcda9Muw3n4BmTc1zzLXD+jydfxG69NWXJdh9ar3V
Xd69hSl66EI0kE6VvhlcTkePUchNgvDZhnJ+oJrBu7JaW+GsrIz5QoHTtW8ZdjgCbBA9/fNbvUg4
ahYZHf/81swGZiclc5rWuy2xiBCSbbU+rkv/avdvs9buQ6q78tfHzEYyGtzycTDr5QiBf42lWXzx
85G85HvHuQurC7l1bwZYW3aJREEORrcPSqzmoM+S18GrQc8o392ywwBRDcQgqgn3Tsvijt46i9TE
nHtUc7E3WkJawngeTH/vWwN1dAJ+2FtvVqKceoxfDG9VOxV03N8lg9u50491u6Z3lDbmHnogmM5b
vitYgvaYVPUjrk5M62St18W8vjX+XYfrnnhJhpMgDK0J/qiVkV1BbBWTlEJvViGuCSiliEs4OPeF
08YdzSZpcuWu1AFRWHZLlW8vZPQl5pG9k97SluexS+tW+U4Bn4VoOwcwBWSA2dlC619YZ1rMc1OB
/iotg6irEzseKj1t1gURB3XQsez6GrY88ScDjn4MuD5a8brVRHrBf9dOJU5ELm1roKUQPsQHQyia
gDzUNxTGb3T0f1yWrcmUi0+auK2fV/2DWZaI+McJqOhP7/qAJ1Bo9H0n0Wh21mbxHWavDgsvcx6u
dR8wDXdHCp8wjXlYJWwQd2NkjbkpA5KBxxsssXPoh8FkkmJmL8e2TfS9Y4+MItAILBTMMJdcwHU4
XNTEXCL3TfrJ25sBX5kggxn2e585206lD1BGWER2hOSo8PGe9Ia04MJkqLjxrWdXOPUWQhNWR4/d
YdhM0LoVHPWGLxbrTMTaf+pVfyr5CMxGIC8Y4r/Jyjw5rT62if3WpHXC/Zz8DSb1nsiZjxIz3g76
fA7n+1rommeLCUToEj6bXdfhvcrn4sw697hQjjOa8M0NYk+Gwhr/T0GLQKDnW8Y9Vkyq3TABOqze
Z5G7+xEUwWEOOjiVjc4JKcAj3xjT41qVl3bRd21NbExvpo/ipgjxxQT31DPevDq8DQLCI2xyKBoh
UsQkdV56VCGJdC80cg6aCPEVMg0XPGF5Y3f0l9SGYpX2DsaUwtpqYWayxMi4Ofkr1Qr0MZMdK1a9
caree2KOGuKdqz/syX2s7e5FtfUHqXndSakc40U9AuWEBhrpVbb0Gpa1IZvqkS8qR/88o1SkbUTH
kFTVDxztU12T/lCyRyZdBcL5lCwz9HEUX7zLaJeyFwob32LOOQVvokFJ2YVE3vVhX+2crN1XKYKj
wrjP9nOBamjQ9AfdcttRdN4rVqe9I4EzlkB2doCJi5OeMnBm3TpvsBE1J0o9LyvmqGAuEJe9PpMg
T91OQOSe4JnPks8sC1JKO1e/O0HwhTlrD3/9aFjdFNvK/7DqujqofAUYH47P4cJ0dtUWUSeaBaBV
QvoEbapNwkSxi2wnWV7AfdjoWvCWiLTZeYV1NtvhtPC/xmEQ5vf5bw7H2dquBoiOwQp7tkXTu536
aOXmHaMTZjhZ0ZKxTVIQSxh4OanrERKM/3NgnFcBcq+8BgJ40nVoWHdsa4hIRtCIXoZ9r2H/cGa4
mzpkL8o0nkU72c+LBhEkJFxQIoUGJfernEv+GP+5dVFr+TqX1ls6EyoqTHRshGehVenJHkuxH2t/
2cHKplhliWCUAL8NTYShSeBUMhCFxCj03FpBt5ftptcjCTBL8JIo2jHL7h9sy+ebIJAscrrkY2oX
Kw6GpcKsihNOq+kaGq6/88P+YR2HX7MwW5qZQkVlPULt8NSFdt46j+Xd4Ix645WA6tTqv2XowVum
r9FY6edBBN8Vk5LIhn86FlV+MQcL+ZjlxxzYSAd1+gpl3Np3Qf6DXPtjbUdWsVUDjFqEHw27wx3x
intan/dwrb78CnJqYdyZTUI+0XESfGIygkvQw0DTQmAbhUU2xQJpWizD7uI0Q3Wf3acuzughmH+J
ieifRGYPeULsVStfTNb7pVu8dSMHKWEIJDv2qLu2aDmbuFkyJJg2cyFpj2+S4rU3aDN8RQlQCefE
3pTEo95iqoLVENnvsexz7F+rB3RFmndZgy6uW94yQds7i4shkhfTLPlDa1Bxzv3Ctasedd4hb0gI
iAvkegz7goROxTAoXY1zTn4XvYM8ovOx9sG0vjbsbLeppoEMbs3P7N+DX09in46JyXoznkIrP7fM
vYGWI/bEpLQtC4ZxZeY9FR2U2Hx1YChj1vPTWwYvYIbqdBPETROIt6YbTCyQSUacHONm4ZvyyObg
cQzLFzJly4072Zek4zO8IiOOvHotdwGJCOepwnXJ0iLMa7Gr2OBswkXSTI056P7BTNh+f83hgkxs
AjfimcreTyO9Cs42hHdewsGas37wuUA4NUjEGH5mAqsEfuGTsj3F48p4bBRunOWc0Bg2JGGMxWOm
jBBFiSO3knC2ePANGxZSdYYORp3WNu1BTtZhtcVO5gx0lnEM9qY5vOX98Fu7Ktw3PanmZYtGNpvG
QzO9W/kSHMPEwGdXGwH+gGE6he6rXgmF5Ohk/WyM+Js95grYP8kLFHTFr1CU5ktmJRyD3yUJSdsw
nyukc/p2FtH2huuT5CrYECF8W/upa+cGtMajL/HKr3wXLMta3dq7vh3PYMcZK/UGE4mB4flavYzr
ZL0mMvzj+D4n9cLGg0Fq2qUNq5EejyJDwlp1se3VLvMm4W0NqYFo4F2DxCJjbt8LDWHsFdz5jSNp
RVF+pKuVRcTEPTpFNWwGxVtQ+/3RqfyvVLTzptLAvcz5bkDsLkJkmnbhYvru8B2iO9iR6fYAPZMg
0MFDUNrCZpvU48rTNboAtQPxFVBoPKYrQzxLfBe3gwBpFfHDxZ+R3PfzjM+09nZVsHj31JAHXwaI
n4quQVmrAGZpVoNIcREvpiNaSXu6yxxGcIXXPjagflHSPDhUDY8GNTqosvzJwSl2TwHfTWZwrC6T
1dvbsYdO5KfjqXYYBmdm3CKqYChBeran8Lg2qfqT/smGQh/8KU/ikuEYxS9zR3ew7pwq9+PK0yRC
uWp8yKzO2k0U/M7gatTWt3gNDlDKDgq09JYROJBIu3fFKLCjL29ivWnLakKAmoTwOW1YW38mq8Nu
CmtnduazoUS/m3hJ8deJPFrXdjgUX+NKnZ/VBEpmyNmiske6lGaTfVsiHStihvxsm6VodD30yrGN
X9iFsvBgprTuA0dt7jIcxRlr6SHfMsW5SfeK196/Wf6hIRTOOcjkxLB4KvY5k4hOpuKijQfJAghl
P3RpbWKxYwPXeXAeGEjAcUaIuySVGYunpCtyzjrqCQwAbEyNyHAnnpuQFaJBqgq7ExAYa5bt6OVB
EITyZYB1XGElrtGXx4v00fTgvu479zh6PL+OguY6u9dyyjkhMj9eCuyHsv4mJBXBbgHVoBTW01r9
aWxh732VfdnciCRb8AOSeZcX5TFzrc8unxCbe6u7LauV0wg/Picw2rgA+n2XP7jNgiYB72vEK8lG
YGijrBk0xH1U8qW2kEllPp+Eco5GN5w33UJKr5GL8UyCd7YXZf4uexbCzjTKw2g5wcGCQBKSxR1p
beH1Jh5j71mFgSF3Kg/9DgXUvHeC6pkQGnQSBjG+rBseiCss8fTW5bXO0MGDsTPC+cD5Pe9EtnQb
1Szqzu6AtBQ/lkrnGGEvuCCz5OUE2R9V8N6jmvZkr4qKjHH3ETONvWVFFu4rug8D0HwsPUb0Va0Q
szTmQYf511oTF6adeidVRUQY2luoaU65QyHKQve0zE129FJk1aJBEtRZp4FvaT/y7uxGNcF6mttD
mDRxbtrF1iyTJ2UyMcsIWOSNu3be2m9QOz7ai/Ged43c2t647N3aJvfbaq9KLzp2i8UFvGbdJa0X
l7lpfTjG/NkW09/Uypp4DkpU6AhCOnIB9k4aeru+IweYhSO2ZeczpG2qgrsmbzlm4lF280kU+ZXh
sLllPZjJNMdZIqbDIIshdqf8O7MxkUL233speITFgbrR8brYagAIZ41J7PhowjiOqGpachSRI/74
jYdygBXpXoZ6QhdlIwFH+7uD5fWoygJCR7ly2oIg5VSIQI7m8VRjBhgTFNCYNuZoJvt263Tdg1ez
4zRWD//0hB0o9MWxRVfS2JD1Vi5a4k2IL6ALVsu8sqi2CrJvL3MFZXAI9BsTdxnXJ6A25IT5COOc
1nxaDnVQ0k96PBRpKldereLVKuSz9s0/vmCVPYglfQoVdTk5iZvcwvfg8X5l3bBrShfpM+m/sSR1
t8CDQNdbBFslKaym8qcs2GWlenpPQgQN2RmZkKxD90yuxcopS8MacFrGpYRHbySn8baJRvvz3eee
gkMMSd8cqEy4qYihSHteOAKRC0VpPSPFDVTx6YeGvmOdmUYzO1j0fOThtJRyfjp7sZoMPFRttVtk
tcReUF7SVVzwUVKkMRw0uYH7kJeUEGKeFDv5LNBzssFijVXkBM93Y66IVcsyxsnZV284T3ndg99C
Rb1rkvQ+5SG/86uWICoyY03N9+q6+X6wnIu/PoFnF/Bj5FWe+pZ46p71n6oFpv0Wlv3EZkPwCJgt
ikjDGIkIDZCDwv0/ZyZOzioF/kF20VmgXcEFNexB4aNqKNfrUKhh2wsUcsZfszG+UCmkUPvjonHC
/WLJu2Lx3pZbFJXnzYQXMIqjfrE4ZDKgHsDqtk5efqykVe807TYc+lej5fU0vA6NQ8RcCo1G2B5J
IE3jvLeeg3q8zKtEiuHQZfH8pbGjPtwSmW4t0PbBAuLY4yOX32paVviHRNJVKGV+6rk074i83oxF
UJ8xp+xZb2VnbAfkUj7k1utqVo+6aT/LDkvdYK+PrPcZATHW4P5h9WmU+Hq0HA6eg47bInfJIpiB
lX55SP0Bk5HPQ4VliLmGtG/gHC+qB+brbEdr4nDjyQm+dZYUh9Fxd8jTQ2Cl9XBHEumxnv7w8ZXs
10N9ntBiTUX9Kdful9U7frR68+eEcmOxzzaF4t5rzPdgNV6nhl1Iflv9ycb40AxCeBaGMCpSmyyK
1kEXIPwN4TIbTM2wAtnzrJ38sExeJBlC6a1hLRoi36fI1ghfVYS0VCStecZGrAD2x39EuyFWYlLD
elJy7LiGnYEckhEUeK/RfW9hUyKiSUkEVsa9rREqBXkCDkF9e0nS3yEpfl2t6bJ4+VfLRbuZ1jDY
VkGdom4wOeztcWMW6n1sADkVtdzO+dTejQPZ3uwqmatQHfNZG3HB/GY5pykgB2dzu4r6sQYFaUMB
ItWlA3s6R6g9RZxAwmjrVyZO3PhpPC3eGrNC0qwpyRwK+9+TYd0b8+1t7DmaRremy68t2MUJFeQ6
qc9m0oRtliFA28DginT6GG9PgPDjI3Oc9QSF48RyIz84hfeQQWzCTUaNENheRnaonrgWkpp3yznZ
vNCzP79DhjW35ciODHn1zguXt4GoQxbqGQ7HWhyqgXzejOM1+VOYdOIQHMNNkBcwjQ2B0uuMxkJt
u+HWW/TzoUlYGizma5PVu2CZ/PthkBtrEA360SfXP6hqGrbAuW82LpQliQYXyRVxVOgfyZc4pBny
sXR+KuoK1fzsIiOvxrd8LP76VvLTLHkNgDyjX+TXmKMAVbR6QoR9h3YxAWvL8mjOo0wjqa0zBmXl
qklfImJsLW29a6HoNrVE3HUdch1wJzTWVpPrKzhnsLOscVEO8HcRGsKqa/eMR7+xYeSAU6KATpc4
s3lHx2VvUqd6yZHXkSOGDStAJOvbkFQ1RqPFpS9q1+LTNSo2iXlkYl2BHWa+j1XyxwZDM3bqeSpW
aviOv4kXhhyw320nXM79hFCYruGBGau3QM8/ahR9hEOXBn2BHTybiCJLUp/btcs2DbmcrCPZ5IN0
YnDqzPfGaI67MuNEXIh2k0pyAPQ77VLQBhK51mLRQ/u+LzbY72taeWS2ocFbRB54OI8PudPWN4Pj
ABkKQFaRuvdFScxmo81NQ3uDApoB9IR8nzC8iQudD6TlXa0SH9dahMSrrvVrzXjS9lXss6vcTGLD
5P32OPdxrwlVmW2SiSSEU6N+p/GiwGsZSuXIrVMXjtLKy+fAAhsHA3ns8uUkuChUEeij9beUxYQd
EEIRnoXnaunxqvX2zYLzZzJZKFcoZwAX9z9OOJrwmlMeImtv1ZgZ/c4WcW5N7wP/cYItslEzc6jZ
elgUtXs/m/dWOvQg5NQddDbNqUBaLEVfewSX0h4KgpbNwblJO8IrI5hNCCZ2G5KQGE8CPjvHcTtD
TMpTdq4zO70s817GJv3p/OKXsolbbVwnicSYo9I0Jn3M8i8XQRJlTL/jCXL38leaohBkoItvksPZ
SMZlM2EYPiS0U1FrP+mO7NgCyDdwlK3lG/5GyqHEF0wwMx7Rbe46DLPXJDi1w7qpDaeN6IXfTfh+
hyqcv2yuP37ornLlyR4Ljq+Sc8yg6/PIP2MnnN3iGDnspnsYe78zT4kdEUffeadofnUFLSSotsvQ
3U+r1+6FJpW84mS0gDDBTBD1rlXeFYhJD1J76WMRFEemEj6qyIblsbhdyBNjaIcnwr/UtKEkFpc/
3Acpak5uha4wtmmx/MZ3goqFaTmS/20QzJT9qTr7hT9H1o3IQxbTekTcRZZYwW7AdLFfUlZxNcRT
VjqE0zJJytr2MejpGL0sZr4zPnSIyLnYbuHDPmKxhHMS2uHPBGNu03cTi29FKwraNRIG94hhooZs
VM8wUZD0QKYfWn9xhS867E2LgB2aZuM62T5+QGR/ebjyxLvlvszWXzl444sVvDoanTMX6vPN8OL3
+M75jqAyL7jtWmjGGz6B19S3qBFKPtAIsVLonKo82itPf7rSSTlEs3tteh49Bh7u+NxZ9rm3AMUw
3on9Zbng3D+LGREmodOxMLEyDjk5kdaALAYjGmESCQ3H77AmDBTKa7WblN4wNNQF+5n1QFrO1u3o
DZPK2uBkJ+g3Ge5QydQofTAGZv2JMPA/7kpw1W1Z15D8yRsAiq65WZD6qitxKiEUdvQzOie9AQTN
Lrl093WQhw/eQDWAIYgWKcNeb7HTdjGJMbglHBOg9E3nIcBXKWWwckogSORoFlFmDRr2dlTZNyH1
mjvnoVh2C2BuN3F8WOD4HkQvr6Fgbi1CHs0M9Ulb0fmKbtsgfQZ6hkUV7GeUiyB9LRPvMC2B9XtJ
780Mw4xcWJHnBeMsvsQ5VQE40mF9UfNVeIx8oQS93eR585jet86CTIjhHPiI4NLl9RNLBNQW8JVj
weebwHicgcgShJTiso7ylLBDOnQGL5JZePikRn42jpMdgtfH8DkY2zfGQcCImI4K4y3zwcOPa/ag
0n5vjV1+8EvCqVyzOXq+4gKqjijLt/3c7Lu+31YFhpdx5CjtC/BKc0GcGeHgqT8Op4Syup8Ij6cx
jlokRB3JuUzDgne9Ju/OAvnSlFiuguqznauL6/QjEqvJ3FkTHLhy6PdtgJyDeRKqJsw05XfL0nfj
jdlrljrlK3OMZp9mvFja+5g70cXe6lFh8FGP26yNiRxPTpwEQ+TwEeSbdA4O8l1AfIJJEzBtzCH7
ruMEn8cKnjleu2JQn2tt2xdTIhcZiopmBl9MCf4rK1G4BCndfdNtJyf/9nrPeArPzlyI+7wtYXpQ
GKG8ZIU8U+61f+3yaUnqI0tmdmDStrbAR5B5WeHDEAZ/sYVd8lFeVun3B/cmxWYzEc0TYIduDBEg
6jMqpweDjDIfKHjGL7FEMxMVPfvHkJHn3pzdN+h2bME4BYbmg7ixvzacYTYSUyTTamI/YTyecs55
jmzywAUep6ASL0qdNPAB9FsUG4VB06QUefetvzhsZX2mVRlkzfoWupEEBL31UWq1rzQMBycH15U6
57XUaMCkunN68S3dk1kzNbNBszDgYcSWG6wE7FiTQn4bxrMQzPKfsBrf58qUG5Ggzqk5Qk/LdQzA
y1fYwRP4wATYS9Jd3DdROmd3gklmwxajLbQ3dEZ2nA31q9WyVsntu55ADULaiJkufc1PxXEAVYik
kpq/WqPx0VbuPzAxReOH6cXy8E3QLFLw7gxXg27rKj8ujfSHLuqD/oq9B3e1SljMt+sh5Cbee1Wb
EI9VPnByAkAf0SxBxohcYZ0baTx7UMQRC43HJfHfzN77ZsDpILKuSA+1jq7A6F6FSbQGg77L8uz3
kpDn20PvmFbsDgMm4ciEvUN6/X1rE+hXrOclzX7ymnE6vS9mGmh1JBy/9LK/X/qZITuEWfjSbL3s
57QD5O+Z7930rMX6PesgJNfjI03bL5GRdItyjeRYOoh1ITDNGx17V+f+T5LUzzRz7VE15R9+Wrgg
pIzFtzc9C5f6ZBNl39Hj4+xDXWejD0CRzdAdHNJO9BRFfDhfu7lm9WSyWafKmSLL1KdhJtO0tVoS
a6cLm/QrdsoHCt0E+6+tdmJgN2pVy6Xxeor9hHfMZ1eyTuxTcNU87cYsv58k+mNBknEe2gOkCVAJ
BdtR8urTtypf6cDYza6zdc6kbcdBaj7LGSOIFwLEqNUxKL1vasfHqTH+Di0yvXX8rpPlPIQzT8Sg
31lKPhIfccwN88JKbWN57O+llI/4DFiEgt2Nws54Rs3EiROBh36xDVqskOKkqNSmNX2iKFHh15Pk
inUOHLyPhsnbSBww9vz+JcX9xSg+uLuV1vz/VveQMni1XocBN7E/WbQp7hy1uKIiKrmIRPRH5j+f
ZlYzXMdhQcW0Fa16r8laT0Rp3SMnvu+U3+5q1X8UY30pJwsXXtbtXXTvfodVL5dv3RS+okF4Li3/
OhUVmgNairzIP4xxguaAhZI5xO+AboJBUi2iyXa20s+vw7zC+DVfyVndSYKnqrXCx15ZYyQxVQ2y
3uFbQ57FyrVdQs6P8MVF7h3ZgWqi1ihNlugsiksz2eGPvOt5zCPnlfldHwd+8Aaj5cVyq098QR9Z
wMBqzdU+E3i9vYGWKof0SBKd4lssUx4N4Tynrf2gLIWhTxt7o3nJ+MShQVifK4v5ULomn+UtQ4cT
q267BmRz+WJzNScDMQohMsM6oTe4raRdi/JJVzA8yytAKMazNAFWUZbccvNlnGjDU8qKfIcDpt9Z
5Veu8CWbCiXqMm7FP9YHT39RLO8tIEux8fxPCe8W8mgp/x6DPfpwPKe3577K1L6du18owa1jM1Bh
OZpbccUeQas4xLdKpK6Su0V6v5q6qph9DgQmjLvZ9C7C22Sdqo4ZeiXcurfrcFuz9QMSmkdJRAqJ
zYCEWGaiwZFuPCD8OfXgf6MltjPrtq1kFsqMcsCIdzsBixjGzMEIvPu1zj/xVLGBVTxgwyXLEBq1
5fIi1GtYLc+Km+6uY/Vmrc/FzQ3cB+vPc9oDUx1l/qPX4mEtGsbY01NiUxmZo38TDH2jAXmrWXVH
lDZbhjv8lD1K9c7mn0Z9btKSsg6Scba6byalaAQmlUB0xbzSKK++azxJBg29z8dNSteirmL9bDLt
kW77uvTsXP8XSee13LyRBtEnQhVyuGXOpKhE6Qb1KyFjAAzS4On3wHuxtWt7bUskMKG/7tMRbciD
sPZj6D2hTt2ibuDOGPXHtowuQZdMu8KBiZDl7xU2q+XgI6a1ts6FJND/iAr9+AC4rZnbYNtqSa29
nzL/GeTS17J1ntdyYc+JM7J5PwOjOM+MLgkpTtP9tV3x2qvGXdXpi5E2h8nl0Gbm6bPw+wcYdYSy
4I1j33NNse6yKsPPWbdBBv3xetaJ+Ca8seNHra9EcG8xKZQlQOlF2lcPR6GbR4+inFM1vKOrLKl3
ufDjZdyHO1kHVN/UO8uttkVLkLASm0ov35hQICx0xpvAfk2kkDnnUJ8TVjKuSRyvmfpzCihleU4y
dgiPFJ/Vdc99J+ulI85jKtwV15hbKACvDgXgzvlrMor0jdHyLAXc8uw0bQBa64tWsBoreCVUC5Ur
u6CjpKnkh1fQ1mksMQEgDFmrUkynyJGYJ/5qJ1OLJAhcWtzr91DPXsMweBIdz4bChOA1BZW6wZsx
yl1jAzcoajRhNoV3asdX/lAfPKc/QTZm3a2Tr4Idc62n2r82V9wiULkGvM6YFLzawgvNkpxazgNp
+FfRWVMlXER1TkK5/50Qe401pnWaIT7dntHw/A2xfeh68YL9+o3S7t6r5/BYr5Ca++P8FrnZwiUY
ftCcaGdkwbkL89fEAzBfxBHDr+pq8a7ih+1hOvPIZKn2nRWs4knJz0vdnu0vpVNQS92Sjv/Qp/7o
N/JQedGPrSpuLWJfBCErEf2oIkcesOJs3YYsF1r5UK5Nw1mBOKUeY0+XSj8a72jVilwTyl6WyI2I
vN/K54cYfpoc1RP5d1rkzWekT+ux5SFSrfkYwTEt3Klk7pJebUgksxeHtYQNVtPhokbBa92B7aPk
Fh+it9CV2HkNK1TDC1Hj4HbTmwtSxiKbulTN0XLpUMKJx8KjdS3uZ0kXkvyc9fCAOlfmSsHZhxKi
9WLP8fpbxN0h05hHmCNefIqP1Kd4oLmA7eo5UhV8oVH8CmEJCklK/IuipUVp0aoatDj1IuQUTciD
qRGDHENQUmCr/lvWCtUf675BIdkVOEaI6Z9pP2yoTBIbh9RP4LSzsYa8R22w1nrEu3A6/Zss8odx
H1xkSPpBFMNjaktEW7M5tyWjCNd4FpSHC6s5TeynpZPdZUy6lNFwknO062N5DxPt1wtcNklqhRdd
w1sWirlb2WRSQYbZuzaVwqTkZ19Vso212eZnl1TIip3m6aeerSVu/T352nkmxMeksdC5wlj7SDes
W8sch5AVpjqItJTYYH9D7j5zvsjLtl643KkZZuRY8IxpLUqOP1rEKV3Pu52LrqAM7WnUwRGUZDkK
xMAQdkIfAsCvjZukqXnBt0dwKv/FgPvWM3/A8zOAnMVjhSKjO9MzXk+83vOFU92sKv/BZAg9J8vH
hW7hqiqjn8SM762DS8siX19rXK1DU+z0wT+nXveAU/LtjuuI89amN+VVjNFrXbE56EAwQMbFDgFU
hwsqLtO6YJcjVFUNzl00+jsGjw9pwtcp94RVCdbbGNkNBoX1ORLqw5HGmyedM7VLTGFJ0Gd2twsH
4oAOYIBWHmmV3rIeUYiUdteCECL9ub+BN+l81BBaiBWP37LO5LLnvBdqOScCfEu41B+eK/5hnz1Z
VJRp5NJlyUfMQMqk1nIkyjboHv4SEuhG96DLiqBzrxPD7J4HCSdn6GywX+JlLPSbrwks8fy+pQHt
LbI/6kZJtI3m0I/JayLz+5CN/AnSEpY1lzKpZ4b6OdswKjAi91FXy9jmCDP403NQlJdADIxSgDQt
qiAAkRV90Rsc7h0OZ1iu+CT6fpHmCm1c4AWo2dG1bjzHsYF91m5p55q/D+OP54fhEf7jWgvTdd2r
nRVpu8nJjBXp+GChdPM1GpVzxneIHzHGFhUcHCGNU2RbW8/K++NQTOe+i1BiA+rkbT2194mZgBor
7CMVY9Gi0LoANfCPe748mQyXoZHfrH7mjPjRdar4NtVAz4rZzjj2NLLobtfmyU9ONsIjyNd0Cqva
NhFDcWUSqMmwO2h68d3I7i8ceOvCVv/OU+7ZHkJOOsueeafgVFYTmB/ko3SS946iFpyh8305jamG
aLVkryUa4WSrH9d2ETDBasEYzgScpoEV2PIIB8Zj3hZKXDYLyQWKF+ZDOhb3Wcd8Z2CylB5ORYQa
HxlgYHYxeau8nq7RoD/p6UAKs0djyWU087my7zjXtcUwmu+YIKgx78l8y3T8SDsjfPO8M15C68y0
Z1F57pWUvLUA19Vf3U7uDE/E94gwLndFbRPpj5yaM1yWcPrYhbeV4OrHVIuzXXVQIWPNSRuD8+Bx
9cdBvu5mVTDIXwKdo6fDWXTIiFFiriQdgdKgu/l4oDt0hdwUbOt2Euuks20KBhExqEr4p6cNOvmW
sWKyTx3/fBVMtQ8VTYi1l5OyK+x1NjniouNwymLT2SgBBBHYgbw0BqXcw/wACtZ+EmDjfKT2CUm2
GwtxZhWFUNgiG+ZBqzy6RHtCm9zcF5p2ja0eYFIHEGsKR2cxUQqNzWaqttcmDj9C5uYYCr/yiOmV
Zg23nGHSOgteU+pyFxhGHzKyME9jTu8r010yNpA0FTJAqBoNrwF1J+j/321U/DNMz0ERd3+mOdJD
vwXbA347HWsJ/u/8k0nkfRAetE2OZ0vqxvhc2SBlesp8Q1/SMpUt4rg7Va5FJpmHULk9Ul8mUNS9
8qpHANgSksQ11hoRPqM2+bjXuG501MoZ6Sg4IWQ//PdWxMDXNPQlN8SzLItymc3Jl1DE58G9aBan
ksjEeGWFRGDAg5ZA2joioT3ipHjSC2JOuIztLSjNTRUY3TpKquuYM2nCLnjHcbMPRPaZNUzkGEIe
Uq3j6ZDTI++mnYC+RqAuWHs5s8ESOZl4D6CExnO+TQliMUqcNYWDuHZCo1klbbCp/VrdgJ/i4WuY
azsI9STo1rhHf5JMHmqOaJEJHdHwm9cSwOIyjv2lUUNIwtimSHKx+Br2sp30vehAioztNjbMcte0
F4/VdW0qXrK72X34OLNZWn2x6plqhXnwFVeuODhd/K+lIIQZvECSBgeFn9VhqZUfpkuuiKDdccBY
XrCM5rj78IvyeCly0JafrCG4GqtAvHsUOuFx5JY+4Y0kdOxwpB32kdI/LHR/DnY0ugnAsVlVOCet
9FkncM/FjmJ64tDA49sY4gzT+UXIoXihFXtaXjxgci3gCKc9EcRl1Cm932ni3FPbBsBBeQOWwHCM
adfSKvlkQsKcXVp+kVTvQGb0/xw3bVe4hl9wzASgXfEi0amLLtj/YABIVNstUoqhsM/zL22xdtKF
Kol1DFj9++DMtfGLZLzN9yAZGrpZXJ6Y0i3D4cgv7K+7mEtfkjN5q7EgckfoJ8yu0yNzZsEQJ2II
na0tB1olYo7BDdSubKgnplTYzM3yqBS3XhGgfNg6LEov18Klra7gUVCbw0lfBlPnbC2QJouotHGD
02HPPBU+HJeqDjMFAZ+ZAmpfzSThNsEBEtf130B4rs88OpXseWKTGU9ry4znflCDoCJopTIHg1VA
VnIIpSdxbC3bkignyxL56oZOulKu4L4eWiiR6/A2BSHOoRTFQZuvf8y30HJgGiY4RWzntXA1saOD
ASKB9Rxgj4dH4P9MU6Xf4Amw0rujvsSR2u1do/K53EwbRp44F3WS2WU9JwAuDGz5fOna3uPdexl9
tqRUfri4kNATCn3ZhMmT20w+ojGVCJwmXwcNdpzdDzB3x1Po1gQnqDpqBRZfzhN2A4avbLZuwUSr
APJQFpGz6Cr/LoJFvHH6/A2CubvLOUkVfnyvFf8Sxe+YG5Y8YEu2WUR4nl4lLgpQkQQKzA+VRzAw
NazvExd4IxvUoo51dzlmyZ8aA06reG/LvGKvMU6q6h8emexNaPgfQc45bxJMGbLgAzz1Z5NWVyW0
35xoJ6q1ee3rBEoM4pwdUQYYde6xtlukNxJSqR5uRYpyVhkUoZvh7xTVP02JYJCU+LbN1kWjoasg
WrdgSDg2YNfSuDYlwtnkvRlsoA9wIcL1b9UlN6g2fyUY4MJJ8ZZNz0EVHNDRqQ2E1q53NklsPfcJ
4l1lC59vyOXyGXbsQtq7iUOj0xhNe9N843rFg6ItoQxM/Cn3YovgQYb82KvIX/hTh2nPwP2dIYpZ
WiVY14Q86cp+NNzRPDYppThZqdhAOicWZMf4Mnv4fJATGI2wIwlN9/atPWCsa1HMZMrPPODfn3hB
FwFeiaMxMTcsGBnlpe6sJpobNtLU5zLU7Ga2nP563/kVigs2faaAaJzp5klakKc+wkxMY5NjjPsE
bmgIznhBEAGL1tRubI9gS+Q6RAYqGC74Kzqg2HQ5imrBwHYcj9aYOCfPxYlUlb9Oy4mnV0G7dmqY
Whnp53Xp4SnqPUB++hA9kxvZoRE/9V3/wpaDXh4bBE2adKfILlQld3En0b9Ih1krVZQYh6bcPQCl
Wsd8pbAP3N9BPAe6fABKpA0ylz8QycDSmhgPYBUwe86YmoPhxjuKe8k18DOlWAt8AE1Vyyaq1fU9
5e+DhLAOBY52Rnef4fAAkzEe4AwwgyxfqbmdOSDvtsa43s/xEbiKJjHn146Es4ga4CBm8AAwxnGp
y5axvrAC1EpUORilRcRFVl97vUk4QXT2MpLQqduj7R+JkeAUgnWeqwLgVM7FmZEGyvSvr3fEnyli
YWQOZ8qtTqaDcbnn8bNrUitV6n+Uvn+zjZ4hv822AjdqKSF+reqY9q0+Q4ecZH3QW3sTYb1cdhGa
QjHQpWoO58yVzpp7/LiIfqMk+cnMGVi07/v4T87nN0vLP/0UY7LWfdWswMocMLMDMmlLdbNz3eXs
UpH0wB45ccNa+Enzlk84xkLWhQ4oByhHMBQQzra+Fv84BibmvNt6Ma4yrdJ+beXDlzLrVW2SgGOG
HpbFVyeQcTOQRwhsT9yDMUW/wclCTOS2YmE3qZMJ01H2lHKRXRRG+TqOnG90lnhRc7MNuGc4Vf7l
F0yDusYa+bEQJhIxPRzwLyrArg8N8ZfYNLIy/DCyYMN2ss1rnPn2fSS15Ry0HtVjtPNPIHm4lyX5
AnAXoCUWgJlYT3QAjrZGgTjnTUaTM9it6B+CQc4aEOan6z+sMYYA5lmYshJ8DzEhhYXK+ZAKgkNR
KLe2gVqAYYm4ogavA9INMlAsw3vSwCg1ys8Zm+f76U/ozGlsD3Nf7TqIvO9yEMQ47W6juplwxB2/
qGB+xEpDnGUNAt3CTMlM71DE6dEtqTka4KOQQZHj+IzrlU9fyE9epGw79w7Vyr6OMvojf/7VwHYX
RfSYlNq7YnzzEu8Bvc5eUfInMeQg8Tp6cohqisCt5tnyvN2kcZLEKr8OWm7nOdC3IgoQYuuORDl2
78y89wnVaNFo4h+T+RqvMhXUBq8lb9XKsJ03P53f0bDEjq1hSFbxuIa6y9SLIaHPUgaKDoS+bGFY
w9vaDlbpcX+R7yVwkN4hRFgTGJTTbqhJXWYlY7eR3EUjyZ1zbZ7pw8E2NcJjS0yV2JTroe0xWHAl
aXlk1XF+EiCTheMkV1Y0PdIYD5PkSFUVRblpFLRemo0oXyxWeTNcyTbhXHKTEnTyoTfZ/9i0Pmyr
8akZ1veerYllYbt3ZNgvN4h3Jt9H/N+rYIcfVcNArMl/MMLcu8xcxeOFio9khkZQDCFB+qRaSN1S
xiplwDuPsvJbcFQ9cULmG7ChjcJ7CRAqqyS/WLQIIfO03ZZH/dmQ6E4hDUILwKoG4rYfKGvtV69J
LMpNAomZKaWD9KesmSHLQD4ixikq9DVpV1ubhr4F50pnWZTITE16neav1BW4SdlO8MwrNJmlsic6
ML3KPVq1DKj46/d1lVZPeWn8swSkBD91MJnbIKC5egvic5cC81bgRyCwTPaXQgY7fBGA+UW+0mal
DpfiS9o72sGqvLPkuhAPxbBtY/Xkaf7BckoXq1rHEbtJiBPysMArCE950ZEO7NWXTk4Gwrq+AqEY
oAijp9hD+46PnRMjcdZNHSEVVwFskfqQcwVblml1JOHg4cyV9rXE4DdaYjjYFVOVTD9h9uCv56w6
VTAnDgrmpgxQ+K1ddrwZIzJ4ESqAzbWYQsF1Zrbclhn7r/QI8bRurWU8GL+jK7zlhH6CeC13vQx5
UhxmpFrgSlxo9m+Z0OyoJTDKbNNNyASZzxoeAD+jdNSOM5qp/C3ThKcgY8kHeWqtvZShZAb4gMl4
W5Fl4hogypppaZ58xbZxBC75DS//0Pe8AflIIXhJTyGT7NWgaftYb9ONrcW/boHZJvLYmiwtPJNB
+zErfNix3jwnUXQxmiB91n31ZyVWAe0Zc2naE5keaU/U2mBYK9awRa1xv9BthpjShCRckDAirjbZ
zkXhThprZ7g4Kdom13xtxyz7KIkFLIFTmMs85AUT47502KhRfJ/gshdrl7qMok7gwdOgvBaDP9Ic
wMrH3S3ZgPCCAjHTWAZrE2Sgj0K+g6mEo5y0hFgr4+JJYV+d6Jh6iU6za/CeTo3OQu5ip6nUrjKn
5tBOjF/3QxV0P6xmbflsSVxFQ5C9dmieUVYf0I8rIMKYVUuTIUxkrJ18eqKIgMFzUvpbZlSQFFER
LTXse0ftTSyhRYYxI4xSzGL5PBliw1kSnnyxCx/vQgCD2hQ4gcxp340tNksAyLVUr7lEviAsE10J
4nSLzzLx/1WD6rYJPO/eMD8jB3kW3HXFdcTiFhDz+lpyXKeuiyRJNt41wNRN+zIIIwYK/P/y+SPl
yzxrvkhgE+K5loF+D7rgPTc9vHthzODJ9GdpMVtOevMnslG75NkEasVKAWfqz4HIme9pXobx6qsW
HlirYg8M1NnOsBVVzjyZSo9XBpRjqx6fRjm9Rdac1UtIUvCR6A3TexUZxVpr6eBGqGfa6T4pakFn
U2STap/gG1mFvMRdU2zy5VktBuqERImpg4kCR9TR0oDiJvOtYEu0/PDchyQlJAgYHOWJSaJp+PKG
Sd8aOqq/RgSR8dWBGp1To/8LS9UecbYDnGy0cGO1GUtM7KIjU4zCHW5iQSqxlLGsLqmA0bGkcOMz
Cj4xvCBbzcZlldnllt8DKIlTE4OtsW/WrbmqLENuVaqD5zc6c8PFxt7ovXFMLdpp4XdzAXTvVsPh
LsS/E/bVUzeYhzY3vxhpAv21M5PwBXyZoQgWVWo+82HTMNZYONwr4ymgIgigo3vuEpB0UX+Kh/5m
0hG+7ToLxHP0pocW/UjNNIsvnFVd7pxy4n3M4oAK0tHf136l77xO3WobwH9P1zGVl/tSAtwM6KJ7
wzh4gVHJKD2207Pxh19vXdV0CnR1jc+1B3BNheVgpu/V2KIRRGRwRy9/DQaj3eQEnSazvI6BjSO6
4hA0DzaYXglC3h5qDUPfodc5OPkTBv7OFJtcoFcXHqMBnTzbmu+KI60z4snR97CpnGNFFe2Q+29Q
asptL9i3qVE+t/gSGpspgw8MwBCDWhHLJKJNrdFqoDNkaePiCspgMxWDuxNDe5cEMvgWBckMM4a7
b2yFUeBwErxbuJuwXSVNeI2n9NPr8Ym6RnhHXCetqLPoyJwDHnlmY6VBT9WVc9QK/S1K/Y3s+XBH
BhqT9qhM/aO1sOg0zea/v81xz1GUjXer4qmVANwFinGGH6M165uN8rxrmo+uN7WDQGew23pnOt6M
Ye2qfSblOSfhTWlEuy86cPMZrZHAcPylb3KY6cviD8WShwPlPCCwjgOKQ1auP7PI7Pv60II9vFnT
ry6So9e02mEwSo/PBdZ2xc/RFFycdWgfDX1FG9M8RFP5Rc8B/ImOn9WQo45lBESXH26wN3SrxkCq
wajAdlM67ELFztQLbBsqYVzaw8MKlXuPGvVavXAbdV4ZnvI2ABNNE5ZufwhOHQbs03//K+lHLqi5
vv/vj3S/mKmAuhucaNQKTuzw7OCc0yIFgKzHVfNBQrhtE/uNUxCsASeHmTB0ROdy84PN+Im8fHUH
3ZeBiLwkGB7nm2z3lMbNOy97h/U3oQqJ6BwYctYMP3toowfspw3x7Hm1vbQy5ZOFce7YjzZZPz2b
JCl3DaXhd7McnjouZh+eiyOxdIBHYgYzd53psZjm2hmH/A2UZf0SB8I44PsPcV4xP46jbiQ9Lr/q
Sv30vf0Cut54SjA33RJD/Gtcrurgisel5zNWD2gv82IUc6cas51MZ3okZgmJwfqEpT91M3VJYycE
lVhuLaa+17RoeF+o9zZChM8u5qZNJcpKNjKF/AwzljPzoQuzo2ES+KNhymWyW63AOqQcUpRxqpU8
ERl6kCENFkw19atLUweK7z1TUXXqowG3pfqp8IiTN+OlzfxDh3fz5BPVZWuuB4gBrb8ZswmFNAb6
6ZPIQM+0xpHrCCfOCPT+PjVTIMTppN1b2Co+tQsLTH4nv6Asxg5quNCa2KA1REejq1/NoOb+0tqP
ThvZaLldLvErJddSM8JDpexko4KmO/UcrLjYMN4AivoFbxWL0tzEMbqcPIii4fj34DfpWbJwpU+f
Kaqakvl0RvQ8tB57eI4jlMsycR+4aBjyA3/l58GDM0y+bTLG5VSjQ6ezy/RSm/UilEBqw1ohmIN9
WsRWdAL35fOwOHdLunId1+Ee6dydvWLppkTLY4DPjLSNuAbYxsYrrfUoO7he7YzBzut4H4JhBOHH
1sleA9Vu0etE/o3aXQ1G82LwLRyG1r/jhOVCaKoNKYlTUtbnEetbFwQrJ9QubVO4/K0ISlNTBIBM
QJFH1NZXIaREmk32TYSkN3LE3NYBdj2QKHnjtesiLvBpUtudjExCmvTmFxRFFDYnaIv4s4kGBRue
wShNJAzBVcqVwZRbP/0UWLVmBuGNi1jExIwFHIjRHE6Dx6dN+sqM2b1clbc7Ab0kqs+w7dCl0+rG
nJ1yhEx9ZJz9V6z6DalWY21WvrVnaEmd4AThPtWT7yZnEcfv8EafpwqmbSAJ4YDkgY46YodOhPfk
jxkCE1U4nTtlB91wb1J3TbrM4RWb8tETIG99Nk5D3oHjuru01P4JJe4mnWUgTcTfKA66IFzL6dvc
xtU44grij5qZU9sTHG6ic5VFxI9KkEJMbfdF1G/0lFl4ZINtt3PtCdFb0bo0SvtbI18/f1B3v2VB
LYYaxiQOVq91mZ9LdrS4ZABhVveuLRroM9a+10s6WYKWc4XcegHVgInJaRprxuCIv/l5c7tBLjqC
AraflFtbtEjIJhWGZk8XG7ZSsy5f5JAXu7Ap15k7HMNAO5edM+3+xT6/+6Rnm7GY7YKE1dcUlWh0
8r6JebRJZA9+bUYruTaQiu2wV8B8KX3unn0brGQBI6HNmfmD0H5kDdNH8VmDsFip3lUrQMw3XPZQ
B4Y8WBhCvI5FjvFSw3URgTsP8Bs5tf3eW/5zT5KADNDZ6rhem7X6wz4jlvhFbDoecYKBt9QH71v0
2CqyXF9gOP+2fR4mvENkZIX/pt2LwP+BSTds2YXOlhVfQFlqO4rc3gSr+kbYXxRX45Dp9GoVi/an
oxR6PcYZsF5nZboGt01Z89bFZLlZuFde333ZkXS3XRVdgFOaO8NM/3leuiptPXjGAS6iq0vUb1ch
E66c2vsY80tYmt9aprYdlvDlYFlA4IKVPn8eKelmsvtltm5CbzMm6b7zUpscZm0d8FccwkDRWG2Q
Ixlr68w3Rn5wmuNictjFvuyXSeFttAKYKG/AtoEaH3t8uDa3aIVyifV0+vGdhINIznU/OncTN1Dw
un9p2/Y7/N/fSj4ig6dhfvfx+iIEuNWbmuJ/SCzPeBKPYd1SzkVtgDLfWBL+BShbQOo5R9XpTzbF
76VGRMqOzkQp6R3H6OITVpv/In0hjz5I9z1FjhstdQZSR9Ne9wq+hZDZsaSCh29JaeT2yr4A6Uxr
FIMA6rPyFVk6ILS8t4OJ6J6EzltEFw0ivUk9HBC9AvXJGfxL1rMXB/34aRtgrZWjyDR6xToqk0Nc
YT0owAjVv5kur1pN3B9Jiwy2yAOSMcmmqtsbRYbn//cgTOT0DZz+SAJPXdffY4WEU8XezpsECWTP
J0NHkheKOpY0x/5OKtkvPDqrSBocnfzCZoKMG/X9GjLYco7xd1aDSezHt/pXMJ/EtT0kgyw4pJ52
oMfDXPSG82+MOBhnXr1wqnA/f2YZ8bu1W58hXKMBjO0N3iDhFK9ZW71zpDd+EUf4/TEmmqtQL3Bk
l3KZDUAYRqfCC9reSbRdBdIm043ipzYdwQuSn8il/Ayaz/V14Nzk9fmrxLXleHBUSxl81XV1bT2D
VraRMFDECl7aWFOjf7ZvjlslyXfp2m9rRU9cF7/KCExqeAztWxXVN6u1xnlYwFSLl4IzXQpBpCm+
ogmXa9+f9Dn7KvHDBgYIySwMF5i23wPpy2XFz2uSv6Rbx3lrJjcFrOP/KwYapsgDh4SOrb74bBoY
aAmHx7HjoD0+9bgISxpyFsLS6NgO4n0b0nc0JfoF8Cop+OEL10Vx1ys2DM38yElHXCuonwtjmn4a
LuXz4kuiuPCOuu0WkH5bzjmVJKEw1YsGg3hYJgFRQy/dR+JDUeigXHhhVqBdDNXvU5U9tXywfKWH
xqjsbSe7RwrHejVNdxUU+opKLRL3yXTrVHrJlXrLvQmFMjYuYeUuY8pDTp7q9nmZP0UWLl/URcYw
3MPH8DsMEp/kRsOzXt9Hz7b2tjInmCt/1COBM27GaGdL9WQJExU5HR5xZ6ttMmVbb7DlKgPZI+v+
JgPz0zSzr9SDO1K4AJLoFqO77s/OaKOuA2zHITLDwf+m9eDaK+1SEP6u5qYU+GdLU8g/FU9UU++C
zP10k5pY1cSLD5OHKlEy0S8+LYFB470aHKSj2HxwuOSoWIR7FkcAaJ04GGl6TbPuZagYC/nJ1EFd
flC8+9tM+Z0BIt18g71KdK3agu8BFkczDGoAF7YxJiyXM3cL8/JDWsGvibfEcRPc9pbzjvRyYm43
rWwzuIxj8iHt+mDHJIAS2radOr90xZz35Qy6SOiEr+e4iE95QTF5VyOBVw0Dw9fvFBH9dBKVN8lP
en3mn0Z8B4j5zC6A6y7H19ot//KeV4a1GV0i3EdW885/qDEIJLiBpLsL/LiLuIppbbLCXWsg2jiQ
dZem5vpL13Hb3dQaAEKikliQ8dUWdDDzsMx30LDnQINHgqliJ8yCCHTXLIKGsXn2MpXF59jx0OKU
emnot/ESbSPmijmMwEtp9ncnsvpVyrxEH/1/NOpF67QYT8qOoUbMk2fHo9VJ0WkHH+RvaogADV6F
/I1ZfQFJEWuepZDUQ/8XCjlxZYbrswlw6dnZuwhfh3B4zzVxH4PyleTWpcjlZ5fgyMQUxYmnePUA
DR+0zHkUiCwMT8yKPCWcNJMQQYKAkIztZjLy16JoN70rYW6EZ9R/PAEpozQbmJo/PibMqru6SP6i
eWHn2a1iRutmXX9EkkFuZk7TukHmJa2/HRmFoRmTG2m0T60mAlgqIuCJXj34tDgp880luN66khx0
ZdFsk4QfsVrOpNoXMyis1Sx94U3g5Fn3CQfeqAm3OKMUx0Ad+ItPsHqkbkrgY9fq9kODrrbuAJE5
Zo0GGq2oSPB2Eeq25asDfbPdxiVOqTI0/RLg0gFDzC+VMaYUkqMTcGR7nnQJ3BxcByjKkpsk3MXN
WNCTtC9imzhmMa6sFNOHVzOTi7nf5DjGCAtZCHb4XgyTeOtgM4W2qGFl+J6caOAcJIQ7I0Pwtkzy
zpwtGF0YtwYXOz9P9ecZAQOjuV4ITP21dnGY6xq7v48dhnkH24BR/8abisxo78T5OvSRTNIpWRP9
5XnKcSaVxM2aDgZyFQA2x3UKzPdtgrOi+c+N06WbwAu+RwI3RceZTkH+KjXtDcDBkVHXrQ43umA2
FGDvXnhhfzCNwT2ETgkfPm7VwcL1UbTd0qz4dMbGj7dZ639CC3VoQzFof2y/AhCYXOfzZ6lF5aL2
/JMVG4+g7MbLQNYHOG+1ERMIG4XFXpn4OHWKaHVuBGnBJcFwZ4YJG0RO1Hjlz4k1SSuyzg4clDhl
9FOZtzykvnPmW2OyCkp9qknV9T2DIrvMvwMURsBHHCfx4aVm8kwN2yaOiKn5jfMS2OISm2gJPFMY
LYjeU360S0YyjmS/nwfyJaBZ1B1CAg10ZoMCnSantAPTb/ntS5JYi6JkpMEabc+2KZYsr9ikbjgu
Gf5y2g/GaJ0JcXTTQRwD1GXMdLAmjN872vhLOYgfVTbzzcw9u5HNzBLEoTNR8yhD9nkLQmaUoIna
nfVP17M7azFQpPApwmCRAa3JYuOdUfxhSIuFYUWEeZX3ZkfjLpuXLS1GIedLChyGAJKklaPqh29N
PRNgF7RaawIpKZNfP7A/dVvfGd0lHV7lpJsUUOi7NFB3PVYHGoCtxdAQiXPMa1dAbnMHbjKUc/qs
7PfMzqptN6Pkfh1veEbrs/c6xXbGNHYHYAwe2bd+gbR49t3415qmQ1EjBRDo24yC20mb6P9j78yW
Y0ey7PorbfkslADH4I62znqIeSIjGJz5AuOIeZ7xR/oO/ZgWbqd1ZXZLavW7yrJol3YZlzEA7n7O
2Xvt56k+Shbdpeyr8zQgyjOy8JaB+g+fAAewPqqwWN4mWgSU1nnVaINx86zpN4ybxERmL8L2Fikz
xyQ3WKeiepCt5q96JHxLw4Xkg6wers8hMnCwhXYMX744WawF6FR1aqfuUsXh1cQPTJXzoEt7XxMo
sAbOtRAuvURE6juQS9++PzxMRgF5g9QBZzxwIMOKLqn9c7nD+uIvKyy6W98ZfySiC8g2/atXGKiY
dPbOfuTmKd0V9+mLH7FwDdN75CCXj3xUk1o3V2PBsVVtupIt9VBbiQ96JdwWHSdp2X/0WvDUrMHp
shb1EfPx9KGvzK+2cK+0Hg4ka6TLvAGuyPDgC9meKQCojB1s76AuGQl3iK2qI6GkzM1JvrXcrymu
9wOrPRONEyjdRzJhsFaq9Vgj6AM4BBCVSrCW4mK15PGk7RfU2wc96J6iauTVWv4e5CSfPji3oNu1
MU/XreJbphB5fRtV+iazAi6C2f+mM/PUM/U8ZmrNZ30XTKWOFqt7cIMKM7VBhJDn4M4tLOeWUdJ9
bSiQiQOOb919Rrpo0MdPodDG6zIBduZFx6CJb2xALwqg+G50MLHJ2Jy5EjvRwDZopyzax923Kat+
Y5TDYRABpiGWWAAJDzlHL3bKQJ7mU20zwtYYRsJqurmD59jbTEXtmtIeC3v04TMXA85ASjxugFvP
8E+I7V8ga10iMs2WbkESZs7MdO4ToNlYNO1wlgjBbd39NK3gBk8jy0KQ/CQGEmDvcygvEF+vuItQ
cTYcd4o+fo4EV2vU/+QV3CWG6rt2bH4mIz3lDo1rm+mRgaNlITP84bbuMUaJuOAj7FKJxb9jmCOK
ZovsS8Mg+EEhb22pHCcPZ0+ix99jX2/L0KfyHd8DhpnMLFDzuQ5JUnxqKs8PAfDk0JOntPpljZle
YbInsBTGO7/ICCxC+p2n9gNWhdGsmAGRb6NZDUY6hkaOVn7Z4k6gTj45Ur2NlXUdY1YzOF/YBZjm
uT4U62qn5cVnzqEaqtsR/+1Hm1BmWeEz4VRkXpI925PQRTM2bPWRXzdLFPAumigrdVKHSPUxMv07
0F/1zIbIWot7gxM5BUtgkSdFJzOjXUQ9PXr8qqo82CMOdT27823ES0O5C2h+LpO82GfE7oDWGy5+
7zxb4ftIDYZpcJ+xe5RpfCoZwQY8V5PJ78YumtuetW0s0QqlV5/TOwCOkFsTp55CbALj5MTKh7Y7
n7239Xh1BM8HAF47Z+A2QmPB9sizZISHgq2P0Tf++gDaljtNNWI96R2VE4WVJgoW1xRAQuc9EykS
L3uD0XglWn2pgkfXTcQuTa4k4NCstlc0lzSA15T9iKAbUg2XuIIBtxLKSwOEs3CZSeISY+1O90MY
PvT2W0pRoAskEpeZyUEB+gBvy7X13AcWNGc7sHWhmUqXU198O3bz4/2SjKGU0ISZYTSHnwLqFw1c
oO3QDr3GoBHpiu2TjgodyezsxECyzsk7H+5Z7hAuZtbnqNF17PHTV7zrfeCSvGF5QIvgcMiQMCwj
Sh6GGqemOwM96JYx4uvfLI2UWoBT33jpaFoKIncoKIrxJEBV0+ODquZimixFfI46IBTgwGWB7MID
nNGOOmdxGVf3jgad0xv0B5QXAI7MFqs0AVYlKasgtGCROIH8FNqM6J2sZ81GCuj5ck6xshjeiXE8
Zjq1FvkI0GTzHPEQO6DmRx9mG8ZH0VRXI1d00hpgoWNq64fWqsmjJd4buQPE2BTs3woKEKW1uJt0
Ug9lbACl4pnzXjZm8WKVzFIKSwMGXhJX3064VfPgUVoSH9c8mVEjqAoQEo6GlV68RdL12Fb7JflF
DnGqeCiQG+4DTKSmDzKFUTkFj4L16eJ/dKdTo1urhlh2o/Kf2866cXskwPUQnkgER7VL3VV15mPT
Ix+h33pOexs0DdxyzX/txpQOQPaYBui9bBv+IrLkZsWE6VHXf2V+QVqTAgA9/uEuaNFTqT0NqXCJ
lBUWuaNhvQrYSNS3stROsAH1LtnNgPXirTPc61FwrEhVFgzXJrunOcpeUE+n0uOMU+jQ8/r+ETHy
BTHN0wTYchk32rMbcLTmlIgJ0K5OI59Khn7bFQ6pi+HakO2TpClVN9q+mlzjVh+zfQJkywmQbRjw
A0+DZHAw1uZ9HCGs1O3ssTXKuwKES0c8otVxj5pKe3AGjOZktPElYu4Qx+IUhFRB+k27gsN9ZpdN
gbb2GR8mocRHYXCHF+w97qR9h/ZwKsICcPz0kmrRFf9liQoP2KPo9xjXNyX8jsIKVp1ZvekyfDMJ
HeJIsZDu0algCXXgzNJqqUnMw4lpXaoM+YSF97AwoJbanvuhqjONQHqzNhKdMCrrbVSBzEHHbdwi
b7nCdtmHBhUQE0+yQ17xICEdwAoAAfyxQrGAjzz8yel3sbfMRz3UuKXxOSo2sogLRs1D/y4mEzj4
CD39OBG0SwPrSiTRMhGBu0567QFUz1emjauhgS7QV9yeZf1RTIT9TIodxcsf6mpEAWJoD2oevZaI
dBV4sM6tbycdw0QsWOYbUXOWirpHYeZnp2zoIVsW8uXx0uviO6KpdWi856bOyy2MAxaJMN3BuXXW
gxPsYj9AVlh4T3j5vytwfoLsGVtbj2AodprQHpL8gCwZIEusz3zUYSEsV9y0M0TaLj7KVLKPaM3d
qIn9NDIPDYK9Hxs3M+BWS8+yLV9EngZQZdmzma048NiBbZhMADIbHDrSV2MIz5Ex6xdwkHStc9Pp
wdXzohtMKISC8Q2l5giHRWNnInhSLxoMTC6Yo85116Ss72Fz2AsDTUY19PFukJu0c16Lrsu3ngr2
SV6e0VxBUpHaEZwooGxsEJCM1Wr+1Raa1KJm16sJauU0eCbD4tg07nvdpJfcsoZFgKAzcFKYGzmC
aWPFmfVWw2gmi/yodRqCy2AgPqu9iCQ4J+YhN3DzEfH13fPqZFghsmtwKBbyHk/zjVZ9WNXsjtR6
H5xcfDZD+Vh6N0xcYIFOEwYX7z1BfD5kpsm1Mh5cDTlb2dHZDAtIO638dtqpWCI+BJZwcmflqRDq
LJjIGspvNmMx3dqDQ4MHHXNDMte2pXFH9zZ3NmmoPVUdQLAupgXBlmxG8oVBFgkLbvHRh+XbqNNr
yxKw0bUZ/YCfe2wUGLmApJtKRKDHMRf7IQZLdOgckQO0rLoLj5coDJroTUDrqgg3qqZHxwkPCqWt
H8uh2NMsIgm70/a6jTrW7ktWmu7sj6ra0bxs6NWk9qZPhr2GzHihNzPb3791ertbpW7waBI3bzo6
vNCMQi6tTczRMcS1jhm7HROMGtm3Uoc5FBFAjV0l3vzypofwSHsnfqy94jvCM4z+un/mlAodSIbP
tqM/jcbwhEzjJfYJnfZYq+kCOps2ReYrIv1Yl8khG7xVMypaajPrCy0J5VWDVjQ2Q3gkLWIBO8IS
HX1EtLBwDlXnUDDVHIBmBQWjiqIvF3Ex3TncgytXAoCYlPatRkRrcEidMfxRBUcN2h9L4fjlkW3h
mEcWxmftPWHetmgRdKmo2brhhLXKRH9i4EN2HY6rHTt7CMvpAY/7urQVZz+6u3EVHH0h98Bs0mnM
ln0mLn4emysBHUAvojfPyvZpyf6F7bm3B16QEfvrwdfXA/kbgsbdIgvFWXktroyMHLp48D9BpN8B
xkSo8pGQ4qAp2niEtg2LMfxIyuIL+xBvyNh/uXF/nJp8q80GkdYOvvo03QEKUUsJ6D35UbFm71Wq
7C2ZJS1VMfEXeNsXHteLieSHXZKACA8eLr0j+6WgPb22ewDv/XCIjZYMVtqd25pRZ+wzyK/7dicz
ecW8Fc8VB6riwVmHRcLwfCLvARbBuKEwKhjldSi61yqo0zULXB/SJqkLy13aRb/r0t46pCGQKTcL
d4mlLmUYI89sqSZqe9FVv6oD9C5upFUMoBxE1IUNGq8/N7H9Oc0T1qF5KYHBQnyl32bmdEAynRkc
5EwWYoC0TAp2uQ3kXkHlgaVw00D0Y0PG3hPD5YarB1bsGbWbe5o9SnVvqO1J0K/Gx0WsQ2EbZ4l0
zAvj6haVEgFwagvq8obzCOje4dhH5ndl9xegMU+idR86iMOBwEkehLQLyAJcYSAPl01FFl4rUaPM
wB7AvxuML9NCEOCCkwpZwy+L5qcXlW8aIrA2QXEdYGmFZrTXE5109TBc9yHeS8C/w7IrmWDShvCc
egY+etOhmQ91Qzu9k1XMOaaUB3TQD5rEgqkapOldtMOf43KqPhCFVx5HR492iLoP4YTmsVMewGdb
Xjwsc/dBxSpjxsV3JYxuM7XgiHvMT0o1R+FgvDSYQM5voK9yGiGvbUzMZ4vF3e1nE7lqT/rsdVaK
foG2boWTEaXiwIgJizvfixeW+ygr/MW1gb0/ljEtM+5yLqsWAjLCi4sbF5eZX7SIVOlS2JPJplrr
B2zUycr7AvusAy7rSc+NbCMd+lASCpOi9vfmtgCjjmKH1nofI8Ms8m80E5+JFYLlVh/IYuUqLwTn
5hDMlKnUvkhGJjlZdEF9sBMmfBEHVhCq02RDDA+UATiLcb2jDtKPXSIIKtWpWabyxpuim67sX6px
OlXSOBtDAQ6sLkiqkNnFduhw5PgIuiJGWpKcqcUxuSgGViHOJ1gopZEm24G5dGt5BFoQ+DJrU7wd
5TOC8oUpCZdprXg8gzbUtg35zSu9F2vEss4ubdzbiBw6n3GSSyS4YIXJFTu0PqA6ReS7G6le0zon
M92OtnasnuawcBJBXiXLPZM4tE4eTPCmQnWuzPLREPml6AlOggxOUmkfnHKSMniwfxz08mxO0b7k
DQobDWhuSPCSAW/ZtXnzKwcMC4Ch5yhFYcf1U87N8pL4WZUjwqZcd8f4yY2Tu0hRdDFQNpclsVAw
EK+jbtY3o5ZdrejKuXFlOEnAfkUKi41RR8OpvWmwN61A15IjeK4Ewjkj66DxGhzbLTamsY7epoa4
uDwfdnluJxgSyX6n+3HPqyZHsmsfBlffmxzLGJ8z60xhWsZCVajHxhPSTKKMHKKg/IkidoCktDGJ
n2fYt3VNkTyCLZqZZ/5930bpY09vmIP2yRsT94Asq733daGtuwLcBluVsy5MZINaGt1DlWjBJbKJ
pj5jMaZnYIymYzeBX2esv2FEjmfN0PynNpuN0zWYi5BMd400KKQGZBZSgCP09CbBmaKJCR+woSIw
/eWhG7tNXxC4oTeJwZjQ5T+TSXmxcq/clJWW7Ua7Dt6o1OBiXLhN4DfQOCiRj646lzrSlbpx4G6l
X9igmhdFvPVgAF0de0ivGOT2eaitZ3/BrsmgAs43TU228EYadnMJoxNFDfhPpjSJWb4QKYOMqKSP
HJeSo2O1djL7NJpFswwKXnXRO9sIxb9MNpqB860MenJrnftG1XeNGYBlirTn6DZq4aERgAglM07f
vJibnvTUDXYGDKkRRYwvUAqpOaBetcSWEoJh1A6+cUIsUIzb7ba5wlq5TQvKn5rT4W4+yWdueBz8
pSpof6BTFJzIc9j4dtauNCLUBzQAVAv1tm8H7GSz74iu4slKAaMg8+dUxO6r6RY4NUBIAx1a5CQ4
dFW4EjlWLOr0qxGiD4WsS2fU9484tpIjKjZkyjbtIKtxz/P/u5x5L2UHnGiLbOgJqmFRU6wP2QC9
xjfPMF0vIQbjQ0b/aTHPexDFhoQ32Q/0sIaNN51a6TXnWuqfyEexZdLBOBicZekjYqeOdIseMZiT
uI/g0odMeBVLMnKTYpuVFfrakvO3zmnVlMy2GtVtrQnDijRAg4aQsHsdqP4Al4vpQbLXp/ocZrMP
2WANCzEHZc0UskTrd1E5PKaTSqliwN5lH4GIo62HGGAbdylvQg1GJ5TeqWR27s+y1tmH0xbmi6ZH
2+wnUCyXFiP+AvmvhWsFx8Fdoqtkm9rpB2sGKXBYXd0MN6Klfw+6BsuESm+oQt5SvLgVhtMZ0bSn
qbMoUnWhQIdZBNQfHR/H39YtORPZxI2YWbyobApxlYQQqRDFl/Q2PC8/lwZ9Iu5hmB7jPRKjkIs3
PvoJSU8jy2NBbHcdQhgTGZNjhx5jx5y5jGg7ckS8pLKw0TyCPNTS4VqmGPQmqK0aUWlskl65FDfw
srJNpNObr4L8gr7vA0ko563Iedft5LlXD2Ob2vSuMGBYWf+ucdOPi6mQqO9TRyGXwjRgxiEDdkDn
vvGhWTCZlF3riJTRdGWhHA+TDnm9lB+Uvo9+16YbOtao+ejOBOFLR4M6Um9RRtcg8dPzaASb0UfD
rzc2nz2C5VXLXBwDEQIOdwKVNryE9Z3hcCq3kBP45ZaCCL9mbL31LaAzewCl7z9PNqQODopYXx1m
j1Ca97py3gFXiD2Q0jaA0FbCPRIWbRZAtsdRD1+GNn/2o8LcV4iYUmSGqdYPtxY3FjtRsKtVyWra
v2gV57dAmdu+9KJlQLwCjQzMMKz6JjiaMzYEnw7C+1Deytj7GCb7rWnr9cDQk6Bufspx5xFG1N6E
xbBLA88FbVG/SKu319HkfQfBAV8010MIUFi69ZPwOS6bnKHQ7T3Koj4kJbdPUCa70Xc4NGW6ti3u
dHJDCXp2Plvjqvs8H+4g5ksJAOUpfTNhg0XmOONHPsONZcTwvPFO1MQibnKX8Ky45plpQzTboPqb
Gj0smA2+o9eQQmZxlgYae6Tc4Fmxcq1owuCB9opPHFGooVnnBtS4Cz23zVUEeMXFUCSCBtk+lKx2
zM5lYZ8FYaJVYJ/9smUs7vb3DFUh7kTwf+HtHVjKyR5RPZDzBmlSq/yf0EEGQctj4fcNl1GCW9Uv
ObLVMYHUMypKBTnzKNVdhrj+7DxMMlb7YjkUBH1Eq9S9we47+8WHi+Llilx/sVJBYojW3zuBu4GD
94E+sTsEPnIXY/yIqBxY4/RpH81uc0cxn+LE6dbejW7LG9MjFS3zxIbHsCImnxR7COChFJnBwKhW
rhRspiILIUXySxcOtUqC+9ZL0TFGRWNsvE77yEMxA1QyJqcScGLL0hzb3LUt6bDrycbj6uaHAuAx
RwLgGSONwnFdaYwx4vwaiL2HUVMLX+rAea3VJzSriPJDBs5P7wwnqmG82mbwWLtvvw6vyUydQoGq
D9oni81GOOJcNdmuNuBA6lF8TcLuvpzQeka9gN+SZnte7rKjdicw6eT6KYrO+Zxs29p32gV7Ox0e
s0kDOUMXLmucH+7MYGsWxlVqP1iQYRhHxlcK0x1l01XDrI9Hx0btKZyNI3r6MeC7sLByJNbcjVah
8LTmYQyqLSeBuhOmqxptI4gL3Fr1E03flLHuIyFCk2Y++zmMHQTC+GILcc1p5MKqf9CMrakn1XyI
xIEZpOVhMrsbMgtoS1pcguEEqcEezq1/5aRuramtJlTj/nLMcg4pCVb6EEllM/lrGHI+fu07QccE
mGfWbIfaUSvc90+TkX1JuCTnVE3hqujmSI82R2Zj0RWKZRJsxFSola1XR3ukGT9pxVsinSdISo9V
jxIfOgUM7G0cuU8RCT4XxCfpAruVczaTJL4ri/JDnzDj4mErbiXzwK5nRbWCyFhhhXz04zx+daNP
b/y0LFO/pd4+RZ0wMPBRaYyN+RYUFYunlzUkXifnRMKXYU2GfurSEWMyNZPbXGw49T0qzO4uS2ek
Rmy1N05mubteN+jENFiIAy0Bs06sDZ3wfI+WGotOjl1+MoNxBnJdLUOGDMshMmmjco7s3sdoOFSx
Xm6mWKtuo8K6q2I0flIhK2uDfC0gPCzhztrzdkD5jn/rxwxw9cYc60+11R9KTWvedbOVHFIqwQ06
WutMH0zCPqW/JvecCSaJjyS028wSmUhsNVx967hKbxKS67mHoIRickSESMre2K08MbY/ed6R9uyC
1/TljSwqAOXgSw2cb+Ozq+qWZKCwP7ROYq0T3VQHo7BJNfKwBfXxZyU0WJpRq9M459F1fpH9KyeI
jxJR5s7o5n0rX9pZBykXpROaG0agNEW6cuhZ2aZ6kXD9ASq2v3Umm7ZnUZMgbvdNgZw0OGABQBs+
+KzcD33OLTeTF404ZhaeCmxIcb3qmYzVgrctTE0HQECyc5j2XYl6ugvzjkfBxendrdlo5KkSSN/E
mDKbju9allIngi/YM1JbEVPRu4gMU7DLinZ+L/EbOqJDZ3CuUDItBlvH1e3idCgsc02/bQ/kAMr1
RXiCuMgMuJNt+OeQ/XIxDtous6LHMtU+EvwfjO3xrocNUPcKD/oG1tducIDpZBrz6dFo9nkt8Oq0
kJ4rw9raZob9cOTDDL1oY/jeGR9VtOfXWnjiXbcg4YVQg9GDjdsmG0Ho5Rp3HJVlDamCbKX7wcR1
zwislXi5g1m2kQEnhoeWm+a1NnH5AuTLoQDYafERTsie/Mmi/ikee5JELI9OV6XWNpGRvnakrtij
9H6PU6gjbnplzhb33EQySPtVWBrLcYy/xk7eIGeVK9O7b2ErrHxZnVLAWQvRjmqdFuFekp1AqgNQ
VSmTfVZCNGdfFpt2AIyvhygq9OxWeJpEy4tbMlBQAlEeFhGbFPDhYJukyXNsa4SRLYO4oLoi3mQp
BnwuI/QW9ArIzosVoXA/zuybMuzXcRjBdk6c/BIBCMaSz2DPP+owVWh+wlfiEOKcBZTooBXpL+Yp
cX2D45f27hHiq42Qknqr+3Ia2lOailaJJeo7mC53itjdFvDohZUAUlwMnoFyaUWMwaeh65tYZEiv
RPeQD/AxglrfoHuBO5wMZL/q07MEuJSbDKSNyYZu1ZrwUyJ90fcWBjqDNXfo/3+oNyHcYTM+jMX3
77995i08t/EKLSLPiOD+9Vf7r99/Eya51//nVO/79/yfHvL0f/4PqhXtUoWc74rv//D4f030/hXo
7Zqu4zjSUoh9/y3R2yHqW8xJ3whsSehAQf6PRO+/SdSApusqIV2b6pqnwzSkCX7/TdP/phtEfLv8
T5g8UtGt+q+Eehu6+u2f/pLpzS+yLaUsQXy40vX5GRaf79cw8+vffzP+m6lgvs/g5ozU7qVdJRjY
o6M+5ZeyGR4V47CmC7s9NNESWfd4YZTPgTsLHsZIopEpTQ7rhn5nWj1qssDZChD3Q8RYv6jAvHOc
zogF7z6tPL3RkiBDa1k6/IAN3MMyD22mrkVRI6qxpvWIQga4+y4XlMjFYK9V797N6BSWFq0iJSOb
+mvm7rVO7QjYfEuZPq5S50DQ77jKJm5uEmeYI7VY18C7bDn9bu1omqOqS2Ph+PJ5bhJizECQ24NY
HIjqynyOXczUeXFC9zcqqB4pm4jszfKR88iKz/C+IFBoaerZuDJRqbrOZWDYA/1qBGYTlZ+lVanV
UMc/bVtuTAdwIWradaFBiFJjtCpiTqr0wQCvyGZV2e5+aIdu61c0mq3KuFdl+dgV0cHri3HJwJCa
n/kiEbku2WtAfGepRPxuz3IIQxFBqhAzQoBTrKUh89Gy9s8eHSPasfsEm/liQACLgAUVWz8eGh1q
/p8u9v9NDLwh/8MVgymE8G3JBagcoSuu3D9fMSO1fuHIVyeNn8Y8AraVdvRTNKTxaWJuKslwx/PH
HzhHwyogFgQoi71UHo2IgRyAJWFUsB5G7algeSRug3QCYNurX29qFRPs4lpxtybaSSypwC4MCE5N
aRobTSDlSLvmMZnK+Q2nTTIKNtksHNet0TbrnvFdv8YdiM33GaXFiSYAeECvZKkc2h2cRuhgfE4Z
RutlUjYQtij1ONyN5EoPamVJPGhVYLxalnMzJhUYDghoGCdfcgu5az+sZD9WqxJ37Cxj29BGQ/vX
JIc0kNAeQi7QtDBJ0ZVHD963UdKB83r2A4OyzTqNGR0R2wxOnLPQP6HzXPUDYYpmX4ilKThcDR7l
QHHOjZ64gawmdpfquqzHbovREEj1wL/ecTN59vDZpsUxm7IjjIS9U8FyAhszxlw2TQ2bJsDMzzFM
noNE3SiPAAqhfG2JQxC/PoblIjTfaGT+FH40bCUq40lgCsJPDbi6RlxhFbQzBYk1QXvlI2F6zIxe
Aftdm8UXMnX3mEYYSdzcfmcKDotf0bdXJhk3+B9HbPzhj8WQEXec8dbVXb4qpPZWGX6Ljo4rVxgZ
g1rUw0Pc3/JcAT53laA/233qOrdB3yUKPjGNUTM0XlDaAquMp5IgUMS8883Xlkg9JbS3yJkxnNBe
4e0R9kEouafqkuHmeFRpVu18rSYGJ0ufI8MhLGuASjJUzbewoGsl2Xxft6DXbIesuLTtto6uf9U6
fR4IVvP5l9rDqNtr12hEAyf4yHosaJHWodUL8jeSDYtNqdkAU7wAQbwYXBTq4sXps8N/ctMZf1ml
lS6FNF1pOrZlu+waav77P6/S9BYSX70OaXbj469aIHx4Nh15Q4oRxwhYVmic0FzFEJ0BIv26eX49
g//+Ofyz/53/cd/Xf/8Xvv/Mi7EK/aD5d9/+nV2P//5lfsy//cxfH/H3G2yQeZ3/NP/Xn9p+57fv
6Xf973/oL/8yv/2PZ7d6b97/8s2sTmrGu/Z73r7rNml+PQtex/yT/69/+ceO/58eBsSfPqr53//j
cfML+P23h9zP/7r38+P/uvcbf1O64ygkXtKxbCVZJvvvuvm1iRuWNAWbPJZVaQlEoP/Y/I2/GaZC
2+4aBgcGw+Wv/tj8nb8ZhqUbGLyR+Srddpz/0s7vWjy1P2/9ggvKVoLt37Gx4+i6/deLqq5iXAzp
D9sOSHXkP4RjTAE0eK0CAhLnRNJoU048X6dWcLDpYky5tja4UleIkaprEFD4ENHU7aQGsp7GNeIl
zYFQA67ttkFZbfadeTYbByqsirNtbcTmOZ/M52CU9jYsgwpPJ1pAH2bR3gAftugMuY3hqh9IYUoO
fWwfLHPOH4uKckMdtaksaH0UPXBXBIpBZBzsPSwjgYt0kKlUxtPZiJEZVpbb+24MTi4z5TWD0ysj
lpKeRPQQemHHcP3SVhjH2h4/Js5QKFjgMhUAR9YHGrpziM9QeO6OlsSeEvgnfcK6QOPrZmhHJMGN
aa9bJv2Qo8KtCRVKCBKZUuQUkxIzSmVYlzpuQ4vOJJlrNNPzdYHSjg1MJZRbFCc7B+vnUjHZXU9+
fwWUayL+QzcfNquaxDJNlcc3W8NhZebOLitRfBDT9mK66VwUsNnk4I4aeqh1L5/CW7Aix8AIiFPM
3Hc9Ujc52NLcd/cds9V+LHdt8BNE7oqR8obR2H1rOE+dGl/GDDg99BE153CY6B2YitKzhBiADBNi
jame6P1OizCN77Jih6btEcnRYzjqF8mQqmyyCjtOSj0V02PVURCjdcce/eKM0zkYXHpsFmeYcKjB
ZOU7gnYJUuQqoikTKjjWA1gsusDXKKZt7ovi7LnTRTBstk2yzFtB5VjI4mnAyo6UzaaT4TEYFuTT
CIEqLpR3sgQbFUY/CUefDcPt/TBk79MpGBDXVLmqlrFrb4nYpkpvP2cpVCK9Z0Olj64WTSSZml/B
qN90qao3dQ5xsBDuaypnm3wY7IMUKG46InJniomC7cyMiYBlYiCFzakmTS5WbFzcnDCdtLG/xoid
KEWNHMzbn5f90FxDE4pNYVkRCQHzYpPmzmPU20/t7N2BRYJ3qxkZEHDCXpWV2tpjeJ3Bv4T51f0y
mvSjMMEfCo1mM7lm/dRdkUbxj9ctU5iLlYQAVElMBqLVMoRw4msunXT5LCRyI3vMD6hlipXoIfAT
63lUOCRW9O6frJDNcKzah2QexPthgwoXM1flcObXBoQYij5CNV7CcHb5kGWa2FmzMIppVUHUw4G1
CkymRL6I5Loq0OVRj945JjbfxkU7UKANwZU5Lyc4mLOyOxSFOnmceM3QeYIdgZk6rbfEPro7CCKQ
mCdkqX6WmwdZa+IQzn/6x7e5NxCnNTpHHa7tYZy/GEb6x59sOLSmgRxCh9nt+MYekrIYPAdxcR3g
DZq/FLlvbUt/2rXlZB9CJRqs5ha+27yAZT9/KX2XEBTAL0uy0cv8NtHL16JU5Ybh1WOcGpeIT2RB
PAlEILIZqBloTB2tVsOPhp1jN4pka4ecTQOqpWVd9uCqAtmv6qkPj/lAK5j2KSFPPcqvOLTsIxc3
cGSQv9s2JVsSGTVlgEE7142OBBrGx19/6gc9+uNPsPVa27TQTefolo36pY/p6ZpNd0rNFDdU7yS3
umQMg3mF0625aNthVgQbXnBknpusapX7nL7w94VItQl5RVk/fxkG56NHIbwOc7s6+E0jFm5K86KI
+NwGg96wI5kmRgE9Gnp6O9IwpxXp8lxSCgVpKIl1htMHg9iSRbMaDFcH6SzDNdxkigAabnHmnMA/
4czKrU0iGGKXiYQGgZJLg5q3LgtkixjeFzpZIBwsYxsqcHjLpbYuaXSukmHQNpXWp7hQs+ewVSgP
m2OHOGoR6cO6aX2NLMSHmovopPTxQ/Podtlt9dzH2YDf3evZU1ZCdO5+7MvoIB7DsLZXDnhvelHG
FpVXvUt1OtWGb5V0XKr20GjFvUEluakcvd+Eyr2zhyo6WomDnpusZt5luNb1hOYjS4+G39nkEFIQ
W4ZB/zMyT5Drm62tN+Eyl/IZ6UcMlkLWB2uutxkGSHq1KGyX6APokCPlrcISOAVVjRWD8Wzccl2V
3MtV43zwgWl48nQ+CWwC9ImTNefNal0JiSzUPwzJcI+Mo32IHAx59g28GxSaEQZ6ivpgCwqPXNv3
YDAH7I1l8aRSQIL0c9dwTmdU6lCf2lZRJqtxI3qz30FRR+VmV9a6BLu6sewGqvb/Yu48muRkwi39
i7gBJGTCtoryXe39hmgj4b1L+PX3QXdiYmYzMWYzG0VI+j6pVQ2ZrznnOWt0+rJujZDTf0+6eltM
eABuBU+kmaASYX1YdmER7rULz9U0ve9+bjg6DLK/JsNygzpRONmQ39y6fnmX6x4hCDpdkPnPkz2z
QnBamip9L4CABGWOBBlHw14vejrKkt7aMAxIUoYbXxl6wfODQR3IrvlkTQAtUTA5wF51sbC57Rjo
HUxrImZpResuL2kCZV1F87q/zsRTgpOu9SHxSMJl9y0dyiOT/Z1esRPsVnlkvTKYZ8cAbpRmwYJt
/4zcjFxCy9z1Cv+KkIu+FtiV15tsBFTAbt71FVdJxV47BvsKWb5E1ImzU0Q5gRhl6rK8Ns+whrNy
pR6yGcthRILFhqHmX1U0/fa+mrnPQN/lVfpee0Z9sV27vgwlZtqxq276PjyNdqMv7YRPRKB839h4
Sm6H+DddOb8YJnPuAah7DGibS4cXHbMwsVxIUB4sL58fzS67jlKn72D51dESSGv4loTXzkwwCMXx
S09XjexiZqjdecPbOom30tnZN2PfHm3PyndoLLmTxgVwrVSX3odAOBK2NlZEzrRxesz8EuY2vD92
ISw4Uh/ecxLdkV8CDlT4B4lFiAYL9f2YteJWAjzYjhgov80QrQvwq4PhsjEeASLsPb/GMmWIbNPE
mXOv5umIZuORMLu/jsmuDXViwRpmKh//4Xdpb9B51MVCtoWf3pYZTf4opnM29PsaDj/bZdJLDYOI
lz4BGOQw8MaEmd/UU9LfJELhKG6xktsE+zhz/VIhjGQw/ACdE5AhciaKAWxFjQiZcoFu5KeoB7ph
NjauqcedYwrB3ULWAZQxJ+geceyzycEn0xr9RdZUnIU/ISA2kw8RYzMh0w/lYD0AUYoN52gY1WfZ
yGmNHTI2sQtWuMLDv7TtW5/GH8Qcdo9Vya3vquzUNOmyQ8Zr73Alf2WDIvGsNLdDuUaWjfnfIot4
PIbMuKSFDVYTajCT8R66rbKQugxl0UNNFj9WuHdtFOaNgeQ3YdcSi/JiT3wB0lAOzTicFvjnEatp
e2QwsZ2S8exwqW0aAVNKwcXhyEPSaEHLkYszB+hKl1V96IzGrvYKZj4xkFJScbqzsFkNSmdcY/N8
pD/honYLowrwu1gmXNTgvDloZcj6JRHBeZZVs4/WTCg4kWyFTW2eU63VruLK4e1fxaX2TUkW08El
LNwHlXnruQxdZNffprp+9FJ7n1PD1r6YrqS4FzuzIBw68RTVXh9hWiqi17lx76McndSSoPzwsLYD
GMK3xZDwOa09694R2euSv4y46ig/2W9UoryFB1bdimZezv5Ki5L042MpoPS1ZMjNIeKbUZLOJVho
paL+rqvYvP33g4HN2l9tMYuvt0zFLJ1efZyhsg+rG791f5TJtrCHyXTL/BJxi2gcRql6q9sZYlxk
doAIqgjYWvFIMEAMwI3wDGO4Yzy3MqRTDsBS3toj30vPmcZ9nzEKsXK81+ZkkZQsm/JCnt7e9orv
tkqr7VDrHyZdOMfKbkemATPO2eAlzar+UGuS6ZeIslAVBIOY7TTfWC7CF0B76ESn4szwaZ8m9W8s
PNgHhnzXkdRbU3MwFIPY+l4KmsbaES3zl3wAEtcFx8mABgdm4mPVjtN24v3a1sTTjc0wnb0oe3VM
FK+GT7J8LqNjN0xq70GT7KwEQZCXnBmDAhxnGo38d84D0xwDD/vMxij5/0xVpgEuKvCzrXPGvusA
oV14M6gR3YSYNdBzrYe8BVPva+EV98DBDMt7YvYd73Eav8YR3rUu9dbiBb9NMtf5vuXV2OrY0+z2
YRI0PgVAknDkSe8iVLjPe0QTrKTCsHzsCns8wk02/eoOpb/Yr0Q4ewQw1E0elgsBCyF2nkkmOKZM
D5GNoJUrRBZEPqNGNfzJmunNQUKVyNzfMk14KTXTsHQ6twQUxiF2EQjz6FrcCcERqZ4M0CxoDKV+
agdadvaX3P3lU7QQa59vYYe/QE0nFVu3uFcz5ZzKXJ7sRVB0pSiZUGS+hzPb9yK1/5BjmAQw37+p
Y5Dh9d7G4DKGYY76snbD5zzWJ6tNjUPIbhG14z/6H1GnpJhsI04FXL/uTo/w0gjn2EDA/PR0iuGn
JNDNZciZzfyRszXVQbuYtFrehINA3xDma5KE0r0M2F4YiianlO0zYgs0zLTUmbGOeReQMRMfY1Kq
dzP2X1kO6KDqr0vp7iRqiwWD2RFF63vpI3acyZtHgb6tBpj7xvRMUtfWtHo073S8RzSr34sKIRTy
rwi9D4mdxrUMfEw1SIW86w45iBXdibvW6A4+dNrW+DsW8bglMpGboDC+2lj89i3DyGqyX1Ayb/9d
D3H8lbrtsWgauG9DME4KD1POzljNCYtD54YKkwId+oKuigJjavymCTBFN6q2wjBBUxQL8RF0bZEf
v7V1xELyX+TsUh+dwvpkbHy0JqNHLu0eUPpTYTTHZW7fi0jtJ6K3wFe3n0vhAFxsH5Ko3dmMWMO+
2OCXBu4UGzfFm3pKJgxCNfijPqtAA6ZQc1K8+HgN2rvYKfTGx7beGuNeFYXAhs9zWk8Ykivz0a1W
a81ME6nql5AHJpjYDdlV9ONH8Ifyyj+U+QqgyefAaGugolR2MZGLEHY5ZUhATalFFZhngwxCjbJu
i92Dtxg9X7ReTiEgY2MhcSpnt6B9GALT0r2FeSxP7a3tcNWSf0boFHoawqzYVdwRkjrSTUcFhloo
NwsTFVayah92XbUXZvc7ypaOh0M+BNS0c5T29kVcPk7o3uIFlEY8PRatuMRx893OqzOcxNvUhTE1
OdbG1oWGNGI+eUPy5oniSOTAvDGPfuHuRFiRuDRaYP1iPh8SfIzN0nS7Cnz73pWooKq4gejnFLsS
fdCGQuRqkGltNjhSBdEnHo5pKQRYoHHiiUTkx2aEYArO2PhbzXZyMzDhQVFankrmBbg0o3vMw0bs
IKJdEwiKXIGVQJfcQhHbudNLGkp2RkA3ahfPYNMinl4kfMRxuXFiUqjHaU8e6JNRmk9mLe/7af7N
DMQQOH9OBC+dmMqxnrbjN2NY3m3WGUgWaP3CmLNAP1NaWTszXmNd+/g1GngzS29+qkKxF8mvKMxP
IqSRS1TIy3EfgX/awkTgcKm6P46LjEvk8n3OPpxCMDAsP3o7fDHyIsVq1vxEtvtkJpzkyTTeJ7X6
UeCQalYe6VTrYGpVtovsG4Jv1FUX5jexzO3Ojzk5a55vu8miPXFs+86M4/sSGqsu7ZeCk+UghuVM
mPZ5fTVaxJSbrA+fZbEmOoSv3tLeiwYKSgYBORhsLrsoDPHgjA/2QHxVQp2hFvc42dY9O+VgNIbP
KhLE8LkC98L4SQj6pxIr2s6fzzJ5WTgPlqYZ0TbH91rbFF6t8zRRQDBloeEvUKksyPcBIKF/7aP7
xTasbR8537Frvo+R++OSGNY2i7lPhxWMbKBiZgNxjjz3qSnnJ/YdR6S6IMMq8V3kw33ue9ehX0Je
3+VXOExUU3KJ0thKXyrQsZtMRevqKUK8k6EtUPNz5hsviwsdloUSKvuB18TGaoVXBdZ2fzb52PZp
6x1zxqZbfwRSP/ac18u68lJ8cFObZhhiLUJyxziIh7HbojDHdPSGEY4SJUQFpzhq+poygZgzSeW6
cU8A8QHQijunsjUMLUYoXpFeKoIhWkZievYOoDIMYl+y6zBYT4t0uJqSl3oe2XCEK+wxDn9ZmfKS
lcOxw54I41LPWzevb1K6q0Nl9kEcZu+r1iTX6CD9uBYHqosD3gQIhPNwx3xhuRGWE5RzorexxrMa
Zkj3yyF6kVyYJewbOs/67+Bj0liJBjoFOsAefQosnsdw1uD54onjIL0nAEWgCbltdJgG8HfWsn3j
RgrKgAGJU8GhCGpWwIBpzb3DnANiQ3tDnkSzHUY9HAoyF3FlQCMkzs3O0DmbEQHZAZl/F1OHNXJX
8bqUzKbyxLklfhgDgLUqWAbnsW5e65EmiyUo5KkTjeJyCLtrazszTJvoy64I8C5ngdbaD9cAxDhI
JnQv/LNvyoEFZTY5QKyxY/HAGyjzyvar9+fovpL1RzaBZ5/F71pMs4HvcFtfo3im/W7HAzPV1PQW
dAB5up+SNX0pf4USsMn5DMOjnpMn3s8n+ufPpGxxP5JoIuA7up22DsbA3DbLnwSiUViI06M08uSQ
TunJMORN1BDfaA6YQfHO8m2iOsOuWwepbd4kXfLWle6r1dhk25gP2M/uaSgvzZJC4s5M2pGQaAJn
/ubzZf+6wNEsQFC1k7rhcsAmGEt/m3p8mPT5cOt2SWw9i9gB66MmVEAhxKzaN+8IE2SBcE7H7sKg
EOwCS4tvvyxgkTXvjsfbKRpI/qIdyKX2yL3LeVTssrRP2Bl2nm7tY1JVPUaZ/tjYkHK7Be/cXBRf
ulIfTZ2t+QtonvrFeh1RR44SFR2W588CAzgEC0wNtWEBQakZl+OS+fKqfhW/Zb8jjzSM97uyikAg
Z69lhEC4xILhJcLdhA+SHNnIqz/6Rp/iycVrEkEQ9tbr5LHNqOTavLqFzw6g2CEFoSPI2zGovTUS
gzhKv1jnD3cDftahxO1pVOjACI09RUbL5e/TA+cq6nchgYkUWK8u9vND343XmtfshuaI54LeeDZR
a+l+px3I5i0kgZk9FHHi0yUySL5zw1cG/afZTZ7rBqeFSHrUedTfG2XEDXQCjZ6dCOFB32drTPow
MX/FY79FcdAidHAeCKpoThJBRJjMxWHBhrIRD7gESCHEOWyATd1OUACqvAOByEIOXmBCyDBRWwHJ
9ZeFxmUVCxJRjpphj5f50hKDtY1TeCkRi2p0+Ec6f6Qx/BUdb7bF5AjBS3ly5BQeHC8m4cJP3lpz
eJ5KZNTGiFQ+4qaLbYKXoWdwh/WSdJuls+4tgfsnn7rxWNvTXyyQh3HMZ+YsdJRTJKxD40TH2upc
cIDjLzmLL47fUKUXzWNve/hfefRT0LrWjL4RXrPaFACYdGRhy4/u0873rxNomttIrMXHalAZQ2aF
qO7RoyDyHab2S6E9vGYRWcXG8G4UEEsXx0x3XqNJOa3qLaHtWzkRbeeI5tsowfYYprupkvEZGcEK
NBY/WULeeEq+bCk8hjlgKxcoBRvT43wwXQeBZgas3EP2olMgrFYPa275Emrdmi/eVTFcVgYdnJAM
Ktxw4Cw0snOm0WhnUwTMMYQwhMNenrnv9r5DN2SHrOnrej7ImdXDBDB4Khw/aMmz3XXFFkTOl2Jq
C5cFlXzVtYciNWWgljFGYlBw35PJoYigvF1Cjvo8Hl5cw/upgYWUhMHwq6rejiUvh0w5kOVKmvPk
eaw5ybhEPlPCnLagANBB/Imy41LWPYSN6mFqSW9AnLI1EvuVQfpXHYPyG7H2Ni6PqgR9saHwnbe9
qm7acQCWNeL9n3mHhnRbrgOQxWaEgQz9B5CFea0uikp/l+u5D/ymQ3vOzrGoaLQXMi52dMBwhLPh
byH7as+B8YVJEd6XYhtm1MjjPZDcQYF/9TwI0s9Thwl8FrvnqnYcXvRmTwAEL2mHRigkQ/20RKYP
tb8D4cHkW2G0ORVQR6EkZKTHYMjm+AnPTQWXS1QGWngU/g4TPC3+WboKaxOrMT74I992hmdP7YpT
tyb9OGa8ynk5fIvauIUlss/DDltyWvKopbyaOixNFvkLcplwNWqrzN/XQ/YVZRgYMOV9ig5kEjYl
UE/pgkMv5j3iaOqk3x8KC0k8ToCj3XNvldbK6UPkM3SgikcmqZ7ywuOiJrC04s8qQWFGRgfpcj3y
xdMh6wnKf0NHRRwoTb9LuG1JX2DWn6QH3rNWQo1ESIhOSv9SeeYNHN2ZiHHMFd+1Ka+6UVzYRXOo
7exlqehbsLwRfeI80rM9ki7xBGNzazfd4xJyAlbvpIUcLN/YVWSe0z07U2DG3btos8eccni/OCDP
ytl8jvVwcYqOmQJOLeaSzKnYrKDr4fBEN4p3CMVvd3a4RHaJ0F0Ab8OKCNrAsDkDF5Nvvq5eCAIR
IA9isiSA40UlKcHkCDwVvPSqlEG5Zve0gh+UqgXMsSOrsYcJF91m4hCg3CI4feECNJL0IJ0cl2oZ
/y2MwFuZQcvf+MVUnOl9PLMOB8IvETjskpJTzwQhPMo+OzgOg9+JjlMggvUcFopmafMsORi5kBMC
4grr4uBg84X9z8cyS8wHExVlbfIyqfTCvXyql+pC5XZqG+XcQ4on3XAoDpGBSxni+1eVZBGyoexb
Md/fYtGkexy0D3GoBSu9rGPmxmWc1P9RiaP5kpgREIC51QtjKehPbTBJjNB+QeotWavnuh/Ke4/t
wgZCbVF+M9m6Zt30R6eheZTOUF4Kgud2sSvRCnYMdMMKsXHdEasm7F4+MHULxrZfiOh2yXfUDmgg
QvogfcynoR+fNQlospu3HitSCO3ZT9Ykz63ZvVKXt3vGkTxODVVd3VGR+gxMNmPXx4TP0YOPHSV3
4eN80wt7V2EXV6ay8zHp5lMDMhFYDFcbvvnSXUmm1rxz5o6II3ESgGWfChzS/xfa4P89rc//i2jo
/0M9kOWq/5Ue6PqVJ/+jHujff/5feiDnP2ykcJIKx/EszwI//98FQZbN79nSXLVCyrYtieSSdPFV
8Wsjyvlv+h/L/A/LxdfDKtLzLOEo9X+i/0GEtEp7q3yOqnKVObuKuQUaY/5m4aMkdoT8n/U/rMUI
fy46LFQZMXmsIFlx+shrcfaM3Od1FX6gAlIH0lHqOiaCjIgbgIDMbZb4OzWta+1JAIeFf1pKaQS+
lTF5ajTzv1FyUz9DraTuhC08EiWD/WCy9/Cid7VZfOeFn0FnCD/QN+AHMsVyivRLvIK90rR9YP7N
eR9bj63h7JaFFMW0MXtsqwhqYxNCVqvZyuv0du5HSlmml8QwglQtbQz2FiQPK/lZCne8VuhMqOsI
DtCm1kft+H818YI5bvDeYXpgLiYELq7KGCaL9poCDBmigMjx9oO/4odSMwxyHBI4M6kJMyB38VLj
0VFNs2uGEIPDk6KMb1hIN5Hot6Yc9EEP734dXVuPiVs5IbzsLJSPzJyJlT5X+E3HKTqNSY8T3wL8
mqdYjMriTK/3d6wUHqz501HwKiJgS5H2DrIyor0c+qeSiViH1VjYIOwKAxwP2hqzafdd3p6g/R/L
1L5P2NweqvKphYSXF9QOqoQHV0waqggoklF728ZqvhwfHe6yaPw5eY5nqL3iP34jOXhEWiTOswuW
ELvIJre7T89vf8qwPoUVBw6hAcFQ5UcdM1+o6+KjsPCIdbaJHJPtO4n1zxjSUIY5nzMD5NnhVqlA
qzCDpHXA9xRhEpnb+lTHk0WTTjFVTtzv4TDWu3kwAc6h8uYngAOTBmEXvNGNb1bZjVvN1642y7MU
y7M1psAhNo5cM3/aAZvQiLULEgcNlHl1fAIxwr7aeG6SrpQRf08qUYF1/ugn1jW3rUDJjpWsZIEx
1fm0nwyX0tfptnNYJERmRVQUfztcxhvirzRJKWxPWAaDgPeP8eI3QV8XL6N3ZQcK5lDINJAuoqHF
z2/V4BAxZgHogHy8YC+kxE2M+GCWlPuou6zDSIDIQ5YZmLb7s8E+eguLEZRPPN7iFMbRNbKsWULn
jxjpwZSxzwkIO5hJhqEEasWSRr/saWmk5/Fj4Vkjr529SR2SsPnVGgTWO/Xg7OMSHi45Uitca7jx
p+pZD902tsv5Lh5PALfebP3axkggCOK5TCNssjmT5DOhqoDZmF04ThgqTkQc43V9tWtcsISYKghg
jAcBpFbudKiH/LJkyI+XCA4k7QWKNzu6y4fszoutm9krLkiJwRCKV3+wIN9Vxsn180+xhMUKPriJ
8n0xgkxmabE3I/eapD15a8t4ysUfOwExAKlhl+TtDXQEzY1LX1rrt8rwvypoOuDa4GMrz91XHYM1
BWydSS+mcwRESEusu472vrW7WzvpIySM/X6YIbpb1HdeYlILo2mW5cFqmw+zYo2Ky+kzyntmUcZ7
n8mjcCzaSQAEBP/8pBmz5jJrcWMjvpMeitzEPUgB3BjmwN7v9bO9NI/Qkr77GOVNbrRr2NSjwJnA
dHe0AqEnWkYZEmy7AAHpIQgmrloHQTCnkAdGRb+zooaWP2Vt3SsY9cwq7hp4ZGxI/7pxd1nyhQ2+
fB0GH9qcV3fHtSZijTduqjG5j2JQrCOW6UpMhzkkPxChGsH3sPrs9jKx0TA5OTcSDFbedhcrJAcF
uuwS0yw5bnO1SKZn9X9tlvBo47P0oEpbpHhvNFPETqbFGglvbaa5Qz1J+48mTdsUx+V4jU26HsI7
ET7Z1WubPfnpHHN0KnRp3iEurCGgi5hYVWJ9s1nuAi0pTykpC0SrUylFXwlLLRo4OAiosVWjX32/
2dZLAoaqd0CCgeLvyjPmEC8wUht0CjMknzk6jtH6NCuSG0kgzA4tgUT03iTcm221n0ossYbQ1Y6D
6stW3XDMCnXr2r7gxc0R5dTWqeH2PlnlcupX11bVdzYBgOZ71HvVptEENDQegytOA7Ow1FH5B6Sr
RHhI7rPGcXc4Bn8EOekbp2KnOVfWsZb9uAfKxlTm0RZxu3Vi9qCkNduoSoA2DTEr++iFo5LgkcU+
jskaqT6esIoVofmn77ijQJfa+9m77xRs5lJqI3DBDsg8idBDPDlW9yEYoFDZoi19ZdxzdhFMbLMV
WkecHdnPdrCkNr1xLtbZ+EeVNC7A7Qg3Q+S9wRXh99vqzMJqM47pswwVaaNLdGe2TLFTKNS6KECm
z4xP9EScLfwgosvT+5KpDhU7y4wpfs6g429dM9K7qfkprSBMfUggff34T7uLXpJAuxH5Zz4ad6ln
34cAM/gwb8leU5suweZoRSgQ+xwCij0X8ZFQWR4gUnRMe3I3pjV+wRPEUa/ZG3vZdDAmZ2fCnWPZ
GyGgg526sYt3bVWExSQ5qO2pjQM7dd9gJDETZC2Fsd3M+lfTGy/sELcNu7ttiG2LtwyRKcjRMFoO
rbuKbzgxNc1gB+oaojfoJt/bjQteBUPOnxqhqJHSorqNuQsNNgmVYlih66G9a+Jr05R0ISkxehh/
t3g3GfdkAm1INb+V1XAdU1ZbplnsrLx6RpoXYSByP0N9BjME/VF0xy6CqzqfE4ADW8XCY5UnfMiU
+qwlNQ4dQVRe/usHN6apsYc3iSA40ER6mDb8OgOWJzA2FBdkYpUuBRt8mWIfNbAu4DEytMYqz4KZ
zTb5GdfFBkskM+FB2xS7iEhJU+QHj66YJmj6sKT11i82IjgnPqzCYUk+vWeg7KGR3XsR8e98CQF+
yLP0LPMlHzG9t7RDO6PwrEAvIg8q6z2lmznas7z18eQi1SkNTQ6Tq57w3V749c8hVY9dy/S1Fqa1
7/XQBzkUi37Kv12ejwt2rYGpJ6AJd5BvFqtA5lSy2MX2jeszVrY9UKhWiuQiVBbISSJHzn2e3hcu
ajyUnr/2qswWVRY++82DTP2D0fdkazjwDZJlum0jcQwp1kDBEdTkLygl2Voz11LQ7jLf3C95BO2E
MBVNAci+q73PNa6vCVlfwEeRbq0p3WFoMw4NX05iMbdgpv7mrW+JZmwqp5nRTtF4x1BwYDFb3A6J
U/A0SzYZqRuM2OcDm0hcoDbofdwG3Xjmj2f8qfkFPj0ADLIUvFE3O/BGygCPY9FlJuAqMlK2mRNC
082ne8ILUsSzcQ2tGp7jY50617kQpMu6yKI9Ymny/LeS805XGXNnGK2qYfmTuuQ545wBWqjZ2diX
mPyxvcpmCSfx6hQURIbV3CtjPnWWfiVSBor8+Kc1WsToU4P9N02ePBoEcl/1XqahcXEg2nrz/Ad9
IqqPxLvXrCHRVhs3PEhgUGdnKwv+5S7oR3/03t2F/FJvRLxKnULgVsfV7qfVyfGigNwiBKkS77YP
A8ya1IP3V7UDM+V2zW2HcsTVSq/cmketxyyY/ygP6lGaZ2ChDVbt8ogUzoddXiM3JOSYzAEYk8Ud
i3zEdWuKC1RS1CepLA6NKV8jdGwbNy6uE0sW4Ah6w+LsN15TX9P2zTeaZwkHKJwYSuPZYV1XP+re
vHGJm4rTh6HuXqprB58mXkmvcfgwNQA/zJBVJEJTIDSF6578wfjjA02gBeGrzKL3DmR/QsjdEo2v
crYe/JIIpeoHnSO/L9kelqCZlMieOkY1xKtBNZj9PwJd84aM5DHQLh6s1v0D/efvyFB3b6OIZxIe
rdga9qOG2ACOPacNZmqBmR4buLKs576rYDA6zo/bW1fPy9QG2NhtPvQnBSaGKKD5oLX5gMDklkRT
EH7zmYfyTedsWnm9us76amVOzS7Rao4MjOeRPCSUD371u1jejlCGg2mArnYIVCAu+2aBJAbnjnVk
mzNttd0OEUOOkGWynPv0vnUNGVSg8ZMCsBzJbEgJxHw/9czxNuZSQPCh+xvi7CVNo1t7Ti7LgsPE
FYRplROnkTTvHWO1Yi3RafbLJyLDHl0k/+bAChpBPHm2aODcMry0Hp/FUpQIOKHprcvKJ3tec3ya
8m2ev9KRGAjKWAJatqGHemZKCKKRZ0yvNpLvBsFNKx9RdI17p7WgNg2co7yJqOXWsZ91IjKIGtCq
PxsQ45uU9lBg32T5xna7kodypPVpxHhWPtQKi/bDyBAlEiNFATXo6SwQWHiE0RzYDhC+8KRavsWd
htVCRvbv7K6S6gWXnkF/a9SmhdTo0ucOasa1cbNUcZxKjxG4BuUsQs47jCjDEuW7OW7uzAznnNWq
A39x4M2Mk9hpkKUMj6IRghLSCFZISPdm1ohU2qLYtOE1kfo09fgkQ5IYSC6bg17SDqvE+onm9KPr
axhVPLEbJWkOQ7MSu1rm54Y0e4wpDsfNz2gxnzdA6VkxccddO/Ukw1Zss4biVDE7412Y7yx/YobZ
WeQQYhJqWm8d3/8utis4NdhTG9HRzfhWWlGZg/8kWGbu5NmGrYosK465narRO7DcZso5R3/HVvyl
hg+A6ZIZpVZjpmZ1uBBIy/pkeGjkEO+BNHaXxGIVLIlLqBeggLFLm0/Q4COSInYegGpgbhWoXha2
1x53Simin9bso4M9WSisexUFtGVEmrN2lxZ1TM2/s+c2qGJ65ZQ3vdEJOVgI6HbCj1UwefKPi3l5
UxHnCyEP3KtZh7d1+zgTfnUsbH/XjPm7GfZsTw0jv4zeQJFZRum+i9le9XU57eyXUFAe+wVT2sTq
yht/VRfn0Wtm95zaUEqp9MMtK1O5s9Plx6MuyJOkuBsAi6FKhgGWePOhEC3idhRHZs9OV3ud3Lpg
gLicuNRAN6VkgftPaCgCs/ZWrOFG0DUcy953uJKoYGpG110E1gjBPFV6EV2Eqz6llRcHZsQpcZTb
GddloLz8dchqukUMlTtYVFBwKzXte3Q41Ecjj4UzX2AnPcP6odk3t5kE2FlSDXB02IpE3TpvzxgI
3mf5HM+2wk8FeY5kuF2DqfeiyZArSLXfWc36GLrmPlJOuBuGlTMMMizW2GUSW75EVgLctSkhLSXP
RuOU67Dn3uuwVVQQxisV663TYHtIZTodCXM/IHpIgywlE1gpn5hFPZ0mx3kKgdruRNGXQVNH2c4Z
UorR2XADogPVhqVexp4F+LbrY5TXDrIlRg0A5pHYkE4EjwmXjFMO2Aiq6QNyD14oi2EBW/PimKfl
41i5uL1WuhQR2e/Rp9WG8+NcOkmgR+5G7Yw/KnZ2fV+6W6Z+emfU+BJK1S/HdCJ6tKltl28ba5Io
o/euZv/sJ7rYRp9IiwQUaZU9tfl411JWyAz4R2xOeeCNEo0MX6yXvcXUVlS6rg6KrhmCeMXGC+20
l9xPHvrCcFin8oGbHKkoV3ENKG7QFOzUtEz0CqiHco7yjA4SQizyg1p4z7Puv2i6uz3A+Gepkkuc
m4coNdJnsZC22GUmIre8fKtDKz3WJgzOYml2JGwdQ7PLDzzib3E6AJhrY1aJi/2FBiVXwN1Z7/0R
7TgGS959+TRHpF+5Y2MdhtKO9nODOb+c4+6EZBeHBX47dgJja5EYF/00ESjRulK/ner3UWbmp39z
HaG+lOnorQj5IUPcjLnFf+3M9BxJtGDt6qChcS08bi1PvnPl0aQloSbiTa3IRuc2nDDpo47yvlSl
860LnZK4ilTTH6wIvWZ8JPEV0XgY33iMqhIiqwfb7lhpTHggLdUjF3QbZKQIbOzikZMAoYWPIpoV
2IBziUOJav01bh/FZKPzwwi9NHVx5J5sQXYxLW05F5cVd5hgTmyirmIyad91g3MgdcdFIml3u4mT
JB5tdajZ4hfFVN35uqh2cWY0QdWQpiULFsHTVHFh+zg2Fs1jLVKiUzz7mCEoaMyueNS+dxpRuu2h
g9FhFfMIFLsiZtpooo+KSHHXP1jIME9VtBpIYgdUXyKiEy3LyWvAcS5teSGU4Ggl1bwLS7bJ5frH
ySad7vNo6QPhv1q4x55TNvfJpHeLab32EhkmlFB4oDSiOhqvLkfBXbeIF+bKX0Pb2Ef0bgxgsf7h
UZi7oxThd4bgYwNcmOQc+6eXDb46aqMlfaNA7Qimuu/KAbKA2zxMaE4Z3yTdNjJo/HzPn7dFvk4+
hydAm+E188AoFrw/rVO0R1KZZBjXFEoUYfVcvP4nX+e1W7nSJtknSiDpyVttw+3lS1LdECrpVNJ7
Js3T96IGM6cx+LtvhCp5bbrM+CJWcCnf+nyOgcpqRkHbXmpn39bxxQisYee2ijRBvQYo/Trb1S0U
Bztrzy3TtS0UnGZji1icVRHGcRyFLEHeMxsawdD1Dx0X1b5cUNzdFCEn96hjzzFc4d6+K0kB701W
EzxNd7hGWOjW0G5t3+xQxP6ZCqM4FVQmUZwWDXdmyvM7yGPBtyMn4GfSYgyF79PxLWIjCFJ4QrZK
o+YA0rpnNL+vLHn07WQ8u1139JyYwH/NYrdt42fUkTisjXlTe8zk0qFO93ZXn6W5EAYtp71IKyr1
MuEdad/eiDxi3d7B1ymT5oO5/l8F1hLiJu0IY4c7CkEfcygm48pT6Hre+Avq45+UyjhWHNZzkAN8
s1p55FRfq7YOoJIMMvo8QSFVkdrHE+0lyWsHc/fOpcWMWQb49xQqEX7PNx2AOSxWpomZj1CAaIIO
SusPsK/iDqENj3dK2TlLYuAgS/Vpjwb4u0hjJYqaMNJYvmIHEXUUIzkSThIZ+Su+egwDCbQgD845
/vrWnCTrDxdIORS+q+gZAdNE0m5VyW3AnEYSq1wNiwc1S+FaqqaGNgOcA5vGNX9V3CoRMGxMJtxO
B0xJ1x44WwqlnYU0lYVBBleX2TZ7S4hFpiMOLG7CheTfjka3BAzifJd6rsVLRAs6W05qFSzrwzWY
eTQKHKHx0EujfS37rnle5pjXE5NUy/OG6bub4PEz973yQ+ju8UPePVaMJjxBpRN9nLsCkXOnW84P
u6PqJyczuuscJpMZliGr85I9BR4ahsZAOsJ372NvfnCW9BC4NvRPXCFPNtxjupIL6rtdDZTLY1oT
U61XLs05rcwGj6/9FE0BvOLGkQRK0z9RXcO5IoSxk/Y+ajX5LQWKz0ZpOZqRTyMfyxIrycJRUEBt
LoV8konUCAIsMukecW+28PHiNGgDBjYFpI+vCoEeg6QfgKGjlDaKnGE1SRkUnGisS75yHzrJLD4t
1fdCn/Fh6C5mvUiW50UapviENrGRxI8I3OMtD+j8m7Ly2LUFqTj40QdnmZ51yzrMXCSNTsBegHU3
4LiYnFCai1qM05fWze5mCQT3LB5PjgGpyvUd/0ys8KM2iYALb3idDdN6lqxm2dBe2tVHOHK7xc9I
f9KknV8La54xNzVmX5OkCPvHOUIDk6B5tpBYXzRKyqNSxkbouX5a8pl8epLTrS5qrP4TKu5iiXsm
JOMpL2ToNqQly0oA97Fy6tTy6WGuVlNV37WbQrKU6UbS+oOJyRxd+mJQkEmGqIp2meXtPJdWsz46
eVMF7rEvHn/ecLNpGMJTQDl9TatRz/Sg0c6NGMNe0jNgV+kxb2V2Tbpoq5Whb2Zp5o/0s0c8X3K5
aVZiZ+t35wFfyqTQxW3JsfIcvtjJqyrMjO60NMNtIcTDmWuGgZAtDCKcKQEsnUd+NpqDCcV2rKtv
AoXmHkLXOQtM+4Id89KPzO8Hy3/AEsVgxh/T5583/fKwGDLeVwLkuhgCkL2F9zurk0PFXW4X5LOg
Kz7HhjN6zqbL1X6c/efaDcqDZxo4lop4XRuY3qlsjmzdnJN7jc0ZCiFLUnvlhJdsHXdjCYx5ntlc
5wMLtMAcSLv0vsk+oyehVflv45JHlyRu/Uu7nQsvvlLn9jVnQQUHeKLonXoDMs8NvqNxj132MGVg
/af4tc30EvaUYm56c5i2rcSl5EQEe3Fv4xtJbH0/qpktsKdO8Sio9wClE7BE2egiwDprV92hd5yP
koJx/Ir9W0ntEI5bAO/cAOMjLT5YYdwgf4sW9trl2JNncBmgTsyZarFWvrbWGi6peXnYHISYa4c6
6g+WIwCiOgUl7mX5JhOlHwGvbBez/Dt0cX6fBJJFaGWv5XVWs7VsG+9KFxyDHhdKYxJFTaz8WFsU
DWKIPRTQGk7RPymR9JMrHXaAao0m1aoOHWMqDyzv92lhlycvlni7aECI8/yr7QIUwh5HHdjUqRjM
XSfx3FCx9BbUFcTBxJDHhjZfcgrWczrJjXCX4MYRZxqnzC1lflC4fR3sAsO+wgPL3y0iO+zNZudK
Uct8QDMDYoF5xV7xLtlYXKsmcsjaI6UzE+0YHCBlYzQ1LZxA5phwYBGQoEFgAIOH/dR5Krlabb3B
V7g1vXrim/P4NDMLXyq0Rm957Ks5ApudvcBkHXi2hpa7thhtGsdK9lGp3xJJ18UAup0nh3yjA1Gz
AJUBNi9tHZlKZ2HnU+AlxB1P9a0P2YwQEUsmXYq/nSX5W7PlPXHcfyqN7Subp+Mi4u4E/OkPOdCK
nc8Q4PHCfaOpeULbZyKc+c7jDE9pzVEO26AWVHhJ9Scw42iTl/7BUIiTxUr3aLIa1DKsL2BdZCyW
CNdO5t87GV17OVxDctSAd9dfA6W+DUCRYpOXgsazYUZTxrBWhVNAi1BHutcYZ6YYBTbmWn6TZE4O
2vjLLqu5n7vV+ZymdAM4L2MAA8VuWPVo4TkHNnf4ieLfWcGk2zemhg4GmgG1v2YhFklSCoTlZq3e
YDeHn1qsG8WGLbsQ32xv2oOlxYeUxsOQqRHplz5Jw2sZJQFBzB0Ruug2CbZV4jUjtkFzTQEgrmNv
SjcZFI/5w+1FcGrd9rOo2+wipHsHr0ztXH8GoCoeO8eLt7O5PEuvZ4sYlVSaseJ0o+IAtBJRwCJ6
7TDvShiSnxsR/Y7E4t0pF08R7ivgWAuGbHnpTNyZplkxNEkjxRDAiNY8EMN5p7W23drlqinX+2U1
JDi0ZxnvZcTubwjRmToiOGqdUYD/ntJXIfz8ZbbimwX0ajt0CNk9NtYLUdF5lwlkbDPq2B2BbGXu
DVEBNXq6dMt97XnqSHU0zsRJ4egbZuaXsYmfOq4fuT2nO9x+zVGnrrwHmsbmwow3cYmrOOqHt2BB
Os/9LCx8Mr9577phRX+XgC1/LnjGbGzCpxjNMKP8rK0hWfqHzl19ZvKXAzQ5Vg+TzlEemf9zo6RL
JN8rHV91hKZe1SAzTdmY5zylQySym0PO1JfqnZWvqQYQlZwIiQ9IQ1TxjhYUlroZlYYjnXSTDE5F
ahHcBvt9bnMWzZ7PMpxyx9A2plcekB9KZNa+c/TvSCPxTA28FlxnidMC2/O9+fzzprR9AvckNt5M
bI50b31lTGlPafxqpligMz2n65XwojIiiTEyCftq3qg8e80w3CDtQHRglkWnnsYqIpPvkc33LjHm
bcOLdbbqxqUoeqnqVVuktm6ZwMh4hI6cZWSbh0RUjJSOsHTaty63hCkzFFBv/YrxQexhwT2qdtFh
U8HUmwKMHDXDm0tDv3IY98FLVo0sFUe8l/3YrgR7RM96mbH/lmqNOcEeXppHXRTenknDR8zsdlNX
xlfQ269wDrisUu/bJV6ObaYOMMiyZP75TpUZC6JPay03gvl5hm2B+SjoMNzkFmBdKBUs5Yuz55rt
JtVM1CBB1+epJvTh6bNOiXtReiF3nWKkPs6oU5Y2v6YYBoGoXS+c+vx+0EjfDiNmlizx/c/3Iywp
uASiI1bdNMQpfPXSWp9dJF9kssrHmOvVeHvv8cDg8zP8Y9FZ4lStb+BDQ63NqSlk5XtikDWwLj2V
QUksGCmYBy6FuR1RJ8YhMTXkwNn4rHbG3vzoYc24c0T13ICmW89S485Dqdw6K9QjZfyyKZuKDns/
ZhNuKLbxqh8+Ta4Qyl4mdut2SM77sSz1EBJnp39kIAiaElfmq//vm6FmAZwxHgmH5cMaqTXUNTev
ZQgwWTSdDxLF8cKoj76Kvg35hG3vvFrwEkIMVnnuJRdf5U+xiuSGPkcGqdGnW/QfblZXD7mD1GoL
QDsQan2e98vNbHn6KzPAHEXOYzfz+qGNBBOQZ0rTdLNkJzdfnQQ4zKQZ0TNNYYs3qW+j8b1Dl3QA
0zMkA2Man/yYzZLl613q5uLOdIkprT/CjVwy/sHKGwaiwBmImWTaMsYP7oZWOyeKpu48ShzhJFNa
mmMuBUqI+tU17pNH6H1vO1jRl98FLFk9lS8cflygNlHGebRIImFYjmVOLIkgY7LUt3q2u6stSoYC
/WkSNGkGCS6zxoaKufALoqOlLXwSfs+yQJgLmmtt2eq+M2gdtyKKpsD7wPOukDVIktg2FQfMfzVj
R5CaaU0eyk+IKBQZJe3KS+5VqkHrxkBUaqp3BJt2XFQV8KTksDK4loKDaKf62W3Ei1i9e1bXtUh+
ebZl3QjFj1M2qQMg8D69Ln7Cb540T9QFYzEnVrPjzJK0NGbncjTrx8idqHcOOuZaiUey05+rC5vD
p5J2UDZZ5ChMG7EE7D5Obyk4zEXPVl5ZzArcPmQa/yvt0xljy/hq9Ts/MkmTyRG4LaiaVWtlWJ12
z3E6oQenbHvoaKsK0tIWzu3CMMmwJP1r340Jo//8kYkrj84CChARnpByTbuOge3WDOvaGd8S7yZq
wmoU33OY13SbFyCUt2nKcMVD9KJDCUEHEUnQFbkiNhsMFvzWTjOTNh84jFOv/sm8vgc2qaOwFew0
fr5uifrTz78SBMvQ9CwU42Y+wZ3fLANj/zT3n0BBTevkbsRjwCR8ME4qEehhDJx3IstxcNCmtLC9
lXXshWM8oAv75M0X17cPuReYhy7KZ047uz306zzEycjPODORSGYgNmjQ+Jd3z2kSHRyvwwwibCAS
K//GsVA7bdJE2NenuwHFzBPpaXwKSE2RGs8/IaCnd0DtDixWeWraKQVtXvbQ6yjC3e7vk3kpAfsb
r0XDs2kY18E8U4+Z5MNd683zKRKNsWuN+I/VUjKBtWLZ9mwjSRwj49PpPmxUXhJwAn1HvIo5yrwQ
OzD7mCHAxmytAssXzqQ4dQ+G+Lml16fR9x+lJ7FtCbc5/RzfKJH7glS7E2cBKb3VA7Z+zG7SnAsd
H+sPGernX0QbuYSw1WyiAqG1mFYkvXOMRYNLDPWp6Y37oOeeB1u2PblsSLawKuC/F3VzZLUDkcdG
mm0btRUqVvvaTH6BhGip7eG72dI8WDWFiSOpZpBKTgihabLxP+Sq+57ngG/ZAXsrbYUQxwqArsuN
ATCDK1V+u473GuPVJ/zekwiooNugFMeHjtozbFYv+cqrEVa1UOTQvQnB0jbH4nqaNPlXCl/B4PUZ
DoMyzm4OluF9Lx4Hds/Hn+NEspzOg+Hg4PLd5UvxnRdETduKlU3/AO2mOLq8GA6YHTwsw7rWjB81
LxdsGyZKKstQLyuuDSuNwromLMU6fcNoTxyqpmh2SCE4DKquPRESx27iOb/YCvK/9U0y0GPUIGlu
ODVgQq2Hn5UJgZROy50FpdKfAMOOMT3K6fon/bypuqQ82bW/7AuOCrplf1Jdun51HzIC5JcfeBIq
mRuH2fa3VlbQc2GC0DhJy2S8gh1TInacpGZhjI30wxwsSF3LbeQsPs7x61zG0xWpEh76tBisKYUG
q9/7oWEPR2Iy2L98cSWFv7Zus3JKgqG5saaduV3QW6xr9J4aQl6k3xjAZWv02DjZiXmsG68ikJ7v
01GNZ6LQBTJR+qcUKgTAmNJ3Cf3Qw6B0l0YNSk/BKGid5q/O6EOpRXelAut3VzvNQS4quBp56oaO
mL9LhIbzCFKny4ArytkhHj9TZGWlCdZnbDAw1r3dKuXcYPsFRzICN99TzM/KAXKt4hLl96MlflEG
puYnW3jBBW/AxiojTGMmggLFDbRVSYK/S5D1+8lwKMVOcqphodLngchuTMk7fEM9tRJt/rT082FB
W0h85u1P2Jvy7aDKr8zxN7YLM6QU/nxg743ErnbSGHxm+bj1mgrSF3G75yynG0pciBCycskMRk++
KlBCgfUl2a6fRXRJ226G0o+bpO8onNfDdLAhAwFeemr8FDA6yd0Nf1ZeUD8IiOtBOPU39B+KEjHr
FsZ5GmN8yn7ZXamevudTvhJiTDKq9j0FdkVMtgmQNSNS1o2oB3cVN+B5ZMas1HPsrC69JaLwrnW2
JnevwSc+3xo56IbgKbN5zkqX8l5zbXNbMK83CvBwWhEe8xMK0ApK+t5b2i2AWc/dPq3tYlv5LgYm
8UDnJZSEsY63QZT+HkTNVIMfyHDVpL5bU4LQc+pSC7Y1UK6YHMKZ5/tfVN2GFQ2k2xTA4qa1vXsn
/kyI5KOVT9Y2MPGFG/5r7CIy4WRAii5M4jDFP5ls91A4PpvS/+gT848p5LF0wf11GdvUKAGsm2LY
tXk9XXR2pofFCnxh1rxKyaZ7S2foxJhwp/CIx4eEzpx92TMIQbuq8LCWmAXYjPAoNb4zhUNhMb95
bC5dTeYIv2RCJutuWdJdi8Of9o6z1fWwCAwp9jp10AXj+2iy/6lc5K5yZB41+P0nBiF4hYaDQOEn
TCLSd5Vvqez41YwNgEIeTOA9GbB7rJRx2RGKNuKFsCarsTw1Xox8OAsqGC3tvNLGdYgah0URDrio
kY9ZJI4WyectD8to65OK9Kz2q4jEqViwUlIeaJZTQm2tp6gpEc7eZ6/Jsu5JywsVv65t/ek9+eYX
zaca+pcaI2sNwM/1ul9RxCnFD0bgcP9xIzZi0LW+dKco2h6anUQcWNr+Kt0AoAxonBa4zkDiaVuP
X8z0il2Hr2vTN80/Pqvn0BT6wQ2cY0FiHvIjC3gQ2vIoguYFKIO7F2sKDat0sfMKrpfKJyPkDYZk
X9hdxhwX4ozzIvbS55hRzS67UipDvKjPTsqhb7utoWUmU/OsstBgKgd3wRCb0cKr7nQZKX6gfuEE
GY12zpfRWR5Nrko6kGBAMjCmdzVS9Mf48YvhRfqwgHRF16Bgre/V3yFzoDdNT6DCZ5irIti085+q
tBCIhw+m/fHO4KkAlpBLPf/F8PaEVRF6w4yjXyQ7L5oeZwTPzl2OpmkigbTwUNCFnJWa5jFagqyO
ODa35c4yBueuLSQmMQFZT0fZ1QYFv29tngt2NzcnozP2CCHGJh5nkmfwCAnFUMZEXSV1i2PFWIK6
73wJE6f6K8G+3PljSdwKWrjOUZKAvGENQoTFoIGY6w3vDuyRuyGIWtxJPS2ocv7EjWpyGzk4g3if
lL2xyTnnPALq2nnvI6e/YylB2yc3n4Z7FB7M3Ui/IMy8YBflVPn0Bcn8yCLJVrJAY8bwlIJqQpEU
xW49wTWIhms0ZQfXH85NT8kGcZa7xeQNJDDQMKO0tpnVNXTy1umG9lHrmBoLk7lyOprFPF+ofUu3
bb6ayt1+Qhjxvc1sszWmRQYcjFE058Rsb12LAaV0mh3XsBf2VvOGcYDej/S8OM5DvmQWjiQOP223
hTt9T5H8FM3qeHabLzty9ww+uOMo8zw2ebevwapPXkDywbp4rBD3NHLCjgtaMrS4FGXKTCbCfV8E
n3FcPxCUuLLJgDK6HmhduAzDMZMwkNwEA+jU1CLkDUUO9+C85Ubk5CKGCwxmpM3N95kCpI6dd5Ye
7QL+bcoMqCdoILW9C0aG2sX8q00n5ND4IcI1b0Ykm2tuIe1YEaFUvFpy9HDXhcbkHUaNUjkFzue8
uCe7HQ5zvo8cyiD1lG09VJ79bfJR4BEa2o1nczLB5krNxGBMkFYQT0l+o5P75wwCOpV8fk1xX4Fs
A1KDgL45XDFg6TAz4z8VksPeCHuTfnsYrOlmrpjOu91T1gbvjZjOWaPqvVqhwoFzj5C1zXhRCa8y
nKuauKZzXb3H0Mw/3MjH0eQky55juK+MmTC+nluGCMurzsfgbGD02i6Vg7UiejJT/0xEK8LtPocK
uec4Rl550b5T8XijPHBZ/Itl02c85DHyZsaj0gP+jySH0ceVpJM6t10x0VG8zQwyy8SLsAoPh1wY
/b5y0RtKKVtWtHkL/s3rsLIol5dlsvfKdetNjOxzZzlkdVyLiUtKKGOp2+KZ6wz/GYl34wNmg9rE
sfsIANDeqBkGvpdhocrL7EP6QMSUBvaTL7tsxo7u1hgJRlgbpYVKPga+3o492/qK/wVmUG2xK547
7evNCnYDglSGS4x8ie8bZgVkZ3oCcYtBUCmN1cFTFqjRxmPJIWQXQ8VCT3rf1OZnzOuKER/TEba/
PXCq/DAa31KP9kGtubU6gYo/rfcJL/0LzeBWx8AcSiMZkCrhKxXJSQ7TsLaTQd1oGC8ECKs7fper
mHCbM1VCokeDvZsQGe8dHxZzWRPWGylXujXzSt4oC71bgi8yYMvRyCAYBb6FjhxcnL6sEGJ6WLI9
AmrkIo1q99LVo7czRHHO9HaeIoM+N5yNbv5Q1KADouw8xrxU5A4K+hQd584s9BUP/yGtnDU6AMAK
f3sZTnZTMaaWC3wScZ5JBX0YxkirLQHkvYGr7wzQiNW9Wta7SfKc+rVzoxeHTWafxx8a1AcZASc/
5SM3+6Vo6qM+GzT10Y/lZmdZAkuKF8Ibnl0F79aKCmBiyiJJCntfpxbEntjZzfk4vweBlR7JLNiB
T2TITasPLH1f+TK7DwHdVw8D3e6I9I9tWU8fk2/Sno7bDaJErLFjw0LL0q+AjdsHg6CcKG1GUSSr
TD+P/bPDX80SjBI+BW77nnzLeM6W7g+mxqeoMqz3aS6eFrpeN8rqR3Z+/AjG/KCfNO0G8ViGDUaE
61xxRrYMLu9MlOSrKnz2eoo7RNrAJi3HyXunO2GJ3eKjXV8KNpFmhDFw8Y3yw7S3uYQ5kNMVGtvH
yHNMDvD4qevxnCZRHbK1VWFJWn2fAm9csAFuxyHpX6K6PaYmbZ1myaI6x/5BbcCbl9MmG8SCBpb1
5wULuCFznuzzaNC9vtACeXAx2P38dXaZUEItJrm1l2q+H100sXLZTnZEKVNnXFvmW9eff2ECeiqM
hGkCdLTOh21LIYa+DeIpwQj+24z6ZJuPzam0h/wAOwN2E1Z0OupIZcSwPAncZJ8dQ6dt2+EFKkcm
K2iabJhbG/VYfFcTXdqTe/o5rTT334vTcj6omtUhvFEm1dyyY66shZ+y6JoYpItFiWgG0Z5B4sKw
y99WzeGEjEr5b4TCOcHqGzLWC1q+0LdNbcTU32sv/2zwhG8p/ia3JVWw66YBu/iYdyETf5ni/8zk
V91ExjmBlktsjgghOjGVq4cs7WCO+J6780GhHwCf/sWipY+WYApF4r3cZR0366pqc1yk96yioTbE
RXLhGXAIxu4ZVtetidNkR1mF3Ji9mFlgm3MYcXudlPgyR14Hf9HzFXt/Sa6qMoF98sAe8lGfBkB4
fAORWyoUkanCeLgl5lBizNDz2XN+t+VU3dd9euZpsDfSF2BrHX2z3dkPTCxwdkHTnLZJvGmB332M
69tKfMCQbqd1+zz5WL9scKqaolLkiebBWo3IAyvZTvJTzCTrjp2ck1MEOXrXzsPwG4kRMQ2gTtBU
9tkfO+s8d3Sbwb28Go2D9DO72aMa3Be4Zf6JfeJfXATxTRJNptiy96HO+ZyPkpNL3AYHzc6LXHEm
q3xJ5+Q2SnKItHImpCdJPhDLXygm0Sy8zbw9MDJjI98Vf6O8gmfE8huTYnzXzLyKq/N7kyyL2KqM
gj9rHZCSVrl2huyewB69dzlbgYEx17lIygMBYiyyATBqY31xYvqXAegbvzJZBr/xRE8bN67La4at
7CHwHtk1s7RvR/cj7saVm1pbbKyt137mAe/i9Jx/jv3UtMwfjB3msPa3woBF0KhkDWnFmliK0MCh
p3tX73qetp7ZphfkKc2TgyDcktsbWasnSDT+WDgID0xx7Ta7yxESD1TkbVYltqSN5E1YKTPqMap2
tNVNb8LEGmR5Z9ManFejUzgp14V+TaFgTt/6NYa9gH3SOXH+jS+p+QpKBxl74rK2LMQVBtATCxip
4FnNPpECgLYIlusW32OpI+iG64yT03s2TbKSSOCYnxILwlCe/Pm51WYGX55TiodwWRyxj99Sd5qP
ZsIy2Bn7WwRD5HdgUzdKlgtENZ2bsFijHVXU7F1rZAO7b0LYx+qYYTXE98d8ulcW0Bfm4Tyls2gj
LXY4g81+31fy2Y7h3zfdK42EOWBqQnGmz4aCnnk25dO0yh/iL4ijvZXFr7SpUEtdZ4RbJRsWjLE8
eFue44Mt34Qd8YSAgnWrXCyjRimWTWsGb649vYGpDIU7/GJ1k13qpT/NvXqy3elPbHt4NHi8Ti3L
9X5KWKYWMZtC1p2bhUOVzt6TY3LQmS5RTYFboLKUe8AUmTACbdtj3Ge43E2TYLHzbBL9nDxmtq0s
zpFTBSzoGQ5lqvwQQf1oTCyaxvU1DnLox03Z9XQrNK9xxEG3BfdiM4n9DcDlbQHHM1n8difXOB/x
M+IU/b1lMCSijotHfXpsYZaHzepf8KM/fsaIOvdN6uSt5dR20noJqsA/a82ibmjmbbA+sCeB1atp
7XcVsMMZbenwXAdjE3UVqMcg6e783MQwsbbUNrJo7suAdsSigSydJXIIRy8FwbMYv+LevZtnLgM5
jWjSbcnM3mi2Dhg+B5YflHqIcWONyJgbz2myVE/oOF86tb0Dj6TurtFW80GNGvQWjFOpwSMhSYGY
YSqZ9vNYsbOJSA7G+VnxkBh1QxeU52aXJWWUnszfXc5BmgUp6KTV+yWqH2kq1mcmkn88/yXOG/G2
aOe5UQ5L0qK4qSpRYUfe8gN/NFACUlagqDxcEvbLLLlgfz5z5mYk9S4aECR+Fla4EZDiatGeRqIK
7+34y9FD9Qun5z6dlo+25cWtMmgDjvVpr09C3XQLeeyO6xudgDP4BJDryADC2lie5R9sCCtnbt0C
E8nGofPtHaIvO885k7uKpDZLnMh4p0BiXcS07XMR2zZ7Mm6F6RgjRvS3mFjJh510D7iFyudMl9O1
dxe1iRrNL6S4HQ3Mya4QuXEIDtH9z+fTrmwyYq3cQ9t513KunqXS9mZwPJb4hbhMztUQrGkkGZhD
vbBk8W1hfkBOc4lZC5co2TACmytx9T4ptTyX9lR9yIzbYqsMTg5TVB8rWpmjhgcVN9O+rGli9afB
PHpLzpkRV9jKNY91WfT3iRV/y8GdqK5360eeUe8DTW7vAolxN1O2etCZEu+1svczau4mAxkXmrN9
X7Abw6NUD3u70jYCs5zes2Emjdp6aFgL+GMudXGVCuk2mH/DoYjYGTrs5FmWWvxlH0Up0au092rj
6LmIOV+rluPkI2urT4p0rpCV/At63vBsxEAb1ytKSzqxUJ4WLvYqf8/E3//zblVTOGujrdYDkb+M
FXYPhyu02uDDS5SLZB90txFZ6g4inPtBHdbKu8t72DU6ejKaBCbknm6V9A4jDp2dNjR2Kl/IgPb9
gEAyxW95PG+YYjsf49R95y04BakkxFhjYRSdDo+twJWMih3gJnmvZMOMS8R4jQj+PSfp8lxH8laF
7CyrJ3/K50Ods9jtrOG5Z9gccrrAj8PM0pZoIDC2QIBmLP4xUgXv/VtWuy015k3IC45xwqWzBAFj
2DMg4yGc+OpuwdV608sTXmv1OILjuqPFI72ZufzQqmLi0DKASS2mgAGs7K4duDcT9dYt/mBkqV9N
NoA3W4vqYs0RTrGcze7sYpH2GTw4TEl+3owdI6v/9L6fj/77gZ/P+/d9//73f3zfzwfi//eDfv77
n97377f6H3/az5f975/3n77z//i+n2/170/799v/7+/79zf4+YqfT/7/3kdSCOmwn4KQAK9LRVMx
c1tOxck1EDREEuhNu4BMWlQ5XtCaNE8FsvyyD/QlB5RJiGT9Z0FrOP8E1HchPEXUJi4O0/ol/+1z
/ts/fz6kasKbXkTz4c/X1YYXcNMOJwbaZ2kROYa0hitvCFj9CgvXpBm/DoaJALOqH4zgQC2WitC0
nsvLz/sI1ZeXn//6S62OPbyNDvERP6NU88WnWPtuGmW0QxKdLpNb/y1H7BiW1UX7MRi/fMedt1wf
02auveqMtnwHjGetkDX/SUaapsZoQZkxkFZjAdp7juzbPEZvRlYRKXOXS40339EeF6g4am+mLT5n
u6Zojiqa9L3T7leHsRX9pE2vy5yZhyFInoJ+qTfTDJlvaOLPiIblWhKgXtYKGip07+blDBwSlXWl
XUedS/PFWrEjB0zZ1c7usH/QRb5cOF4uWaHVWMCmi5WIuwX5syWkCOtYOmDeOrVdImPBK8RznZmg
3LGT/nASNB94xtXidMQiQYdYjeiHu001lssOlIsNNnQ4G/U00UQcvR7qArtNBLAHDamh56i/2glq
rDEl311l/45Q8Yvma5iIP6An2aemb3AmOQoiTXoNbF44aj9WPylbCm8oDn1KOX2cyYvfSGL5sWDd
t3zPqWZvkXTNNgMUppcIVF5dbFzlf2O92qU2lVU8Ri+ePThbjzlFxgaxYVSKFLkcLNz1Q029w/oy
So6ROxDdZDqJwK4jaDNls10SYPbpICiY7t0Hz7LPeNJaQHx9iqEOX6GuFbYfFLyJ0TeTVBA9WjTP
AMrBuwYotE7iXlkBalyrXqhHggvSi8NYBiyclfey5JDHQOej5vsLyi4bwVWDwOHTtH9JGd/gB6pD
7MLrltMTIBMwDQMWqjiPb5NnrG1sye+8mRP2rwmb3fWs7ft+uiQSx1AVFdiEgTXsnXL45OTCmu3y
RQYDftk3Iy8eJVcU2DN5rtyjs4A7UxltT0OBrTNKWwvc9goc4je8mqza2e3wAjsJrgWrM+Cu6W5v
YuqAQL0VuPZJvhITtr0kRqx01IVG5J3F7HnrI7axUyBPyGc/o57gtmHSwwenhElCFi6p+gwiAYJj
9NALIBciKMjfk2QlZ3TeKVmvYMrNgk0NhpWlK0XNaXmWgQq2aYHOrP6LrvPabVzZtugXESBZjK+S
qCw5h/YLYbdt5lwshq8/g9rnYgMHuC9Cy+12WxJZVWutOceMeem31x+3FsXG7XkuF03vQEMPQktH
9gShjh+Yz3jPLbcLWpPgHGgSTxrEVdNyf5oGKbmOnb4bvWENIYY7buajpJqwN2NDz002WLjZVK3j
1IKEUCRe1QaMbOlsFJlcBy6IQ1fT8wmplVtBZ05YUgvmfrwbK/8QOjYWmA5hoJ/rHUtfKc+UMjvB
neEw6AE5bolzW+bcSBbZ0sImHMKEtEA4kSPP/GpiW8XlL9Ff8ox1BBYqRAEg8WpESpUHhTW/RlWT
BK1enWwdWindRLGhfNjkHnwijuY1q+QyvXPfaPc9VZjPaS3yeWjLHF8ofWNYSmfCmrFzz4wJ2WWZ
osuhs+kDTkicQDq0CU4hdHgfiGurvaVrZ7ohZk3qlwLzBVN8fGziEGznWJ3obQaWV/Qo49LxLApn
gPSQblTtPw0zesJwZvDi6Mk/W8Nt2Z+IlNhodpJRQbXgdnpwZSeDBSeikNmkkWmjm8/Ss+Uk95U1
e5Q1uE37nmtBIHSMPE0gc26OnuBHVy1Ml5BYw3NahI+yZgLOmXFaG/V0AnTd7OlzvQ95c805bQP6
+7KnFFmBTS9h0NHRwRWW29hKX6cJc10SJzsT2imzbtLj6BkAUiYLCmOCgbddvk21scKvRGTruIiK
PhApgzRoWWVBtLzVRd8t/a3sYPXydNsWbw9ZKRY1U/jPpuk6swIdwNb473fc/uTW09/KSD6tijvZ
ZPp4DieMuJoLIuj2VC7Qztufcm/wz9VYOztU4S++RXpba1kh1H7zbgjtP3ozjHt73JtuAZo9VXiy
Kt46D5jErod1jNN5Y79o+vTVDmCrJlf7G8deUKTWXdhkT9GSn2ayaOItWHmAk7mGkid0YD6/CKtZ
ykwisdiI9cjb2zmXc2tbD94Yv85dzKRI+N25Xx4mHSO5pqNEHflBGWYICUUVY9/AOVV/LmPiP3A4
zoFlDg6KtfI5EtqbW8hvOlIvtTEEzIWjo9+Fzgmo89yr32WItbPD6s2zUcK5jrudh+mrWCggbSuc
gHA+9toIYOVyuMho2U6Ag4OyYBtLxL2duuT1mebRXDac2lKUpil8iippt3COt7mBTtunMxVGMgl6
uLmED/7GGN+Rk2PU7WixbRU69iwpn5lRY2jX6i6wZFifZTUCfwq7jW7mzpmUOedcIMlcKRta/kxo
HHreItqG/sdQGuWGUbRGiSeIbKLV6lAcrw2yyc5ND8XOCfngwpxhpmwyQifm7ExaYXpwcnFsRnlR
cOgYPymabsz/zpzkkYQkquHKvExl+0PwPEz/5af0Az2R2n++PbEQg60VJ6o909Jr2rH9uK0Pr8B/
qklsgqnn0sFajL9xd04m0Z4Xl/xZjbY42g40l+V9Nqd0oq1Ptk+Z1OT5Yl/TnRCIQlYfGrqncxxB
9jQ0yH5/Z+zjJ+Xr9blF0sLcythoCY2rermvBsN6NjoIJZafnHIX7SZFw1QwZGvRiZ3T5b8uTFYA
NZjPzTxupsqOUPZwwtDn5dNP0yYAPQQzdhof0zkieEdUsPX45ZcGrqyS8+3J7aHvMkl2ioYlFBvc
vmiTB5V3S26Z767TDlnIbXVWTEMaHRSd6Wbs1tpbzMqO6X3Pb6lW3fK+Yh9bVqtoOmp82rfNaxq0
4ixI2jtbmduhc8sxFbX1c+LN5g4NJHFxbrh3fD7y1oE9TiMqyM0pPjap6M/V8mCWzQm7t75vmC/h
jSJGVHF4wT7z3bbrvEB8R/8L2ccEi8xPrc+498ltKmraW1D70akOVPsoMKMnNbPx+hVKhXH2DyOa
/PM4woYxkCIwkh832Uw6QR+fs2FiKjdRvVGg4XdFgWbZH9C6t7am/zimtUOHQD1rs/pxdB7umcaf
OyUvJvl0a8gum3qBMOUF5CuUen2GSyGq7ixHq3dxIr9jjiOCyDXEgRG5dku5AK8el2EOy0QPi8fC
HGmY2byQdKkqG31Xz9prwX94/vfBh+VwNjl7ko4XPoqEBFhOFFikw4yDguyrQAtJyCnIv9Lq+lIn
GilHPZ1iPL6YCADOpNpLN2oc2sLmOHa2BXh2eGwLIjdcwi5jad1POrelluabpttlcgl4xPeUls5d
gRF6z86sn/vlUKUImEWius4hnFA0sOHfru7E9TimYIzeI6g9A6BhEp9/1zqeYggfnh1aDPusT3uw
850ZwRfy++7gJ/MmQllL6NJyILfDA3MKA6Sh/337oURM1efbn247+79fuz01TUqJzHX++V6iYv/7
vf/+g//59/VyeVZbMybnk5Ts93Jwql0TV9NW04nvbkr9TcAZffBU3jzMtfN6+7IlCUKoLdAQt6eT
lz/gRqwQWGX1fSGz79uX8doD5uAstwPf0e49n3dPLhPQyOmGK7p2jMIQnnd2IYbr7S/+/Vvpncao
sy63b4VxQc3DIc/ek5L78e93ER+WHWsSw5KpMq8T3s+1JAA5uD01Ron9ynMU1OTQuDZFW14N758n
4EfM6+3LtwcNC1WKahK6/LRjppaygftog0txNfvpvw89g/O9E6OxweY5t0peb99we6AzI64dMMlN
k4IRKSXWnNjyoBwo17nicXhpPfWeRgPzk0+FAeyYZOVJI5ltY2fmi6/jANFb61LYVDs4SF//reFv
zQf0fBxpJYhNh9JtRXBvfywTDBoJ6ENTut0Jkz4z2gJAnVx+POab9ki0zP/9SfQIIeeMgfLyty7z
IOg/2zJ/jGwkkiT8+BuvA4x8exjYxNbCAZrpL9FwixKBOlnfSSxNzMQ5XUEyBk6dnBFRgpgTcUd3
6PaYmehrZew25HXJIAPot2+XZ7cveSVbT49SW5OOTQLth1j8EKar6iPsMApZv33wB/OFA/Q5NhDg
Fk2BE2350+2hFV12HAeQn/Oh7mkJl3U7b/pFhOoVg4/Zih4lahO2j8gc3SMwphlArnolnPCHqjHG
YFz+jAZF6zwQK5s4Vn/MaIMHiWm+375Ee8rDQc6HU6Ci2OWRScBqX7gb4ENwV5anLudqhLAFyB9c
PGI1Lc2ncEz0fSRHEoAlNluEwV1P8GFMfw+xHRCFhrMGmwpYqdjhOUfz6sjigN+eD6KtipXIlL35
f5s4c+O8F0zMg3HRcZt9U84oR2iCRZV9sbWWKRK4lSBNmuWmIsBV9skhMX6pABE5uTH1gZpy/t/F
gSfKktxXz/0yTTEGxZLve3vx/7wDzkstAZ9GYs63DL9eVA3l6PbgauG4g/CDwxH/WZEiFMVX+XL7
AG4PU4bqOSv019CODzYcYGTILfVt3HDh7bvZvjhjnu6RtGYVT/uHnEMgIlHxFo3qFRRqt729mxz4
q+PtzYbmSWhglXvIpY0wSDR7N/niPSTGknQALCFcwrbYVV3I0t7j6F/ek387Y02fkz6YGW+h4//m
FV1Fy0eT3QKhOHqcO0ZBd2aMwm8jK55v/zUTaOuQabt/fo+l8ae3eTevDV/1+wIZ1v/0yjpJQ5vu
OeAoo4pP+jdRfvMipu/BSNhi62gaCcVJTxAPPjLLOGSLN4fjKHCtOHljEk9ywvIlufwJVHCtiWdC
s0giy+w/EFPQDmZpSa4mq8JtLehxt+C/W16onwL+YIAjDtyyQDX0aO1DG6WyYzCSEHGyGaLaWoej
UV7JmS2vwiDHq58LNzBbQouLxr4AREmQSuEX1b6loP9OiCYWqZT4BGbHewEx+ZfaE4+PPLutE72n
unwJY9/9xIz/kymZ0SLhII6Rk53DnEB0zXACU0kNpaEJmsbpWlbBUliVie+diQU0r9nIAX9aSgru
q8B3gZYZYfrfByWnr5xJOKQkKKhD54ETmyLoA5r9GU3hs2fDGCHAJz7FOm+5lYd/BvoXq0SXBNzq
fzq/dw7oGXdxGib7uozgjik5UOKyvB4jTjKrLqQSYCyMdlrDWNP/0jhhJBMujYpn3LcO9/cMqIMQ
VSaJJDYy7wZos2SYuXvDxN1PT/qz6jEBEwmHbX4E70HEIvG5EgtINTXYe9qWNhVOrTzpd9FQDAeC
Xu9rPoJtj2NmTQ4p2rZoRrI9+0eTzEyDqLuTT7YuXgEAS5VQ2JUzCfYD2h3ny2ML1OJA5c+/XTaM
xacb1vyQML+kXW7sLISx19YlwcPWzGucuf2VNWM7WKRGE2EBDA5xxFMNko+ORu2t4FMIpg8ztk8U
5N5vXqCVUcXfLlJQelJBPVqzfRVE+U0hoG2kqxktQFtnhPVRKASaHGmJmzVBFhOwqylUGuG3xUic
yFM8xi0bkyY6b4cWMz6O2ftQoMcMYx0unxw59nf1Z+SNOyaiD1KHDMTh6Q0NIRmBFuiPcvRH1twL
OOuU6XF/RyQxFi2R4/cvtAXzQudsk0AzXw2FHvT4+jYGTSqyeZLdkHxQzyDkvoH8SaHbheDx6g4y
Skzul7Tad2Usw5G5MrAdmswtMbUQY7m4qUNyNznKddxZo1Hftba+o6670zxST814aY6MXJ5T/DtY
7aZWzQfAPFZE5p3DHG8tXVooVuvo7C3cJQejMYHuh9Kaj3VU+siC0nbVFRoK+JbuRpKe6Dqylsb9
I67LhNE/APUSN7HViyP+pmmbg1UrNAo2y57ugDcnQJnEue5GZE2F/+q2xnDSfOeQ9x30EQXzo/GR
lTu2lQYDlpZ6xAXYuOIZYdA7Le2HrHGMXeTOzVoIWH4RwTmeS2O9IbsCuQs3hQaE0QpjhZ2lOk6a
9coWgNg8p4E6axBACk4UNAg4PPT3hBpogYOkOjQK/1ST7658JsRD5p3aLn7q6a5SNyPxi8iyzTKW
B8qP6aLcHnIMUVLAHVNaYmAitn3i7zuzfZASPZomMesMxiFGxwBbNzqSzAqBK5/6ve7HJyZD3THL
YDNpFonvoIs7RB+fVeR/CmGV93ULGSjtkE8V/cnvhLmKSye6uMgnNgZyVLyU7l1YY6/wGvnTwodZ
lW5IBnyM8l4Vebw1uuRDzb2L/tcuz1kW13tZ0wEdyU8iT+13zmqXBqZJs3r5NZLzEMZ/k5T9A2pO
EcBOAG5XRy8NVAhEjSYAkwg9SEXkYyFUyCQfhC23eU3dSrg3bhy5WqhHO0DlxXoImxpIb2isDAfF
b4ma7pChXOFFbA0KVF5xs6eMupKDke9Sv/SOk8I/SwwMIlLwxifMAKEoz9Sa8d6ujI/JYImE0xtt
9E5/6TplEPeWUUnOcL6ocLcwpGyPzb1UHDNLoke3dkXzBraNUyQk+3hlTXCHvRed8zj0w5edOdAo
TUBtBZ2NqU73kYKPnaFmQydbdru8vDa9NSw5eeElvpO87U6pPbgAnrlpkQoh8KAVM5L4x8hDDTTS
VL/lr/cWZTWK6lnHv+d1uzSNj56Fmc0bvrwKFAXzBX+xBR8beqwriXsCdW6Gr7Bo1kXYXLS5MkG1
9Hng+cNbAe3dgNODWojw5d4sAIk5w13LrXjHLpUJy2cEwW/XkTm9FowSttmIu8NLtD+27kz7yZh/
+Sxw77XY9Q2G2St+JgvewgNvUOMFcZsa26HneF20O5/52YHGH6N6o4cD0+N3TvyFZTPsNYMemoF7
aZcVxsbBe41sGxhtPB6RTKEKcGcGULDLag5PrkYsUTbkDETtrIA95D7kSf04Od4rGu52RBMAvJ38
SeJ5lvy6dk7VamzQTWNTfMWAcJHpUvnfDw1FFM3fVz8qP5HgZBttIWHSGvdxkC/z6y+nXShfNIpR
vX1Yso63Gu5i3lvovYPgfZFJA8Ww8XdAxptLoRd7pYtt2dsI9Qh8x/CyYKSEfhEqftb0u9bB/Coy
2M9TBHRgRu/NygbAj7qCT5A4BvT04GtlV0NgRjELTpqhV4ME6D4E95sNfnlVxbClHT+y0s+kY5uv
EWYUdu/+O0ZvTTtjZBaOL7CZ/yYDGFd3li/a7MRXa2gulKXvWsj4yBECN61hnoBCIV6LoPD6mrzD
5I/pm640oFAOcoUAuBNH09rS+hddQt4NgaPkmvVNF+t+8E3kIyWEBCKtwtzqTyXI/TeJJi/K/cvU
zcPbYDjPsnmLUaStFb5frGoVCoEuYIyd7yMTql5oIT1GnVmCJ0FczQAGS2XpXOpxSLde2R4MIS50
Q0bsuyhvp0q7mN5wrArnW58dTEag/VCmqH2v1F2D9mPofmdTGoEhs+0EYqJbBCbDSMlRO9oZKNlf
hJEl2eD9Ebjlq+U0b2413jWHabCfSa3ltiCZEKM7QT9lgZ0n6X8cNyoIq/R+aYVGfffOFo4EyEUf
XsQaRabxMAzpvctFvZJ6/5kCUlzVqdr0TnZHGeCi+SLBqNSbZgvK865pdUjJ8DYQdmsMq9Dl18rE
X6aRnD0dLXqilujGldWOeYAZOXPi+6IR92GOeA2rSw+5AeO7ccp4/xM9zgLcVE8I4nBjKC5H8WQ0
hnFxWw96pJuQHRwxA61BPveT+a4svVibmNoUxQ5gTLULa+cuGepPjHzPIVcg7ZjxOKbab+Oflk7d
aczEDrpqoLJXd6K+xZx5ttzjWPr7Zvxth+xOUOKuXDl+ke25c9AnTL5GKoAF7mjCMV3XkMJkoeEX
xwgFbxCZMejsvvxJCu7Q3llkE1+0mnrCPzPGs9Ygv/3WrTa0Z0knQj8o/QYiuK0Cp6u7h9uDLu8b
y0iD1PP2sZla+5akoCSmCzXhdd6PMvYfHV08oqEnWlQPTYKN7C294Ct6efuMPHlHcEGK80s/zWE7
n4n9+knljEiKiUfncQWwcMIEddKvqWRX04XdnpySKgcTLsEblQ30yGPC1jb0V82hDwQ2PDiF9Msq
wiyRSL4K/N+JB1A6pRc2I1xejzYBYA6QuZj5w2p0Ub45lvZeoj2EjqOnqCLZXlrTNkGT63UgsNuu
DRK45OCPgSvzN6aOQ7AkLccA85T1xxHJAAjVNe6EK23giR0BIm1X7/j0aAw48DcRrqKRFQAS243r
qj3z+fCltdygd2DyhYP7zXpWBaYB/gTqGhIzAGTbMZ2gJdTOOokI446ZkFbSCjdqFNl900XewcXv
rA9kZmDX3ke+n8L/8TkalaB7RE13TzLX3NgGzpE8RiYhbfPMrBfc1XLegY6lBzGwAKIEojbd1U6U
rgtp0cSdNwZwKdos5Jhkkte/SCQ9rY9PjvnS+7Zx9CMhgJ21FyvGuTCoRAXQn8/9MN37SzoeR01v
rUMeKRl7b9UMdGHGftg4MyEAPS3cLM2eIGylrf8YmoepE3BiQhyEne/am6ZBmc40XDkoMDkqbGTE
LQXwUTPygxYtO54Bc54Qk11TRD+FTmirR9YkFG8kmYZgGesWXGUZf2kW3nK3o3+bcCKFaJjtofsR
IHE3k08ySJ2DS5N+5xjUjp5TfzqYqREecgm5Z0agzBr76q/bmHji3Q5AtOUXKDxdJGIgjiVJepln
/NiCMYvRE7NR0xBYZbXvHkj/oUwp1H3Tf7YdREDP4yANnBL+2Xtvk0v6zz0JChnhhs81TQulvHMk
IoqiwAH3R1lE3Fb4n0d2kxWjlofCyo4QIt5Qn5OQmHFOaQeL1wtOMtKaRyfzAKLl9J2j6mAshln+
Ncj5EO0i1VXrknE/gHREcAbFGMraHoNMoNGxLhsGxGZ7HsMuu1PU/lZdbLyeo13N4cBJLdYqnRun
zLsz8Kyaj77/FWCTYAT/SWNS2brJY8xdthttjNAktnq0U3r66gGcDKL8oc+db2KuMj5E6q+GCXVN
nwiKBybRWZmHFrR3T9QBSr8k3IJ7/Gks/6nv52EbhhmHii1me4ZRCA5I0XXOsgR7JlNnLZG1bN0O
zW5LajOaB7jVY3soVK/WI7MuIIy84Dl6o+u/+N2jP9gKyLS0u5dJH8+FHfHJ1D2W0rzh4DQdaV48
xiWMsmR2A6tneJ+pvxYxa4YxvomoI1ohXg/W8JuKUgvCV51iqce5Xfb4fjwLJngybY38CybaMaS7
G8wc0yB4oNNPJtAYOfptth79C8vcR5fUe7f7oiKyLyGe7HTKfmaDTbUeYoTg+nGsBqYdHLfITtnG
Bu4ZFxm77SEix1CyLcLyNxoSuOyJ067DiUWezglTGJLHiacFqWOCQh5o+ETXIEHO46bG0Yg4hpUM
peC9/OAWvEZRfhVlfMYXpaF6F6BktTdQ0rgD5mhfZAy5HNtmX+zfigz4QIOIDruUt4Wt91QUvbYB
oEMXJqdvXdJZNpJjbbRMlQdGv4tIuszlzrc8JAMZLl7bbP11BaqNbaM8UFkLLXujwIGElWsn0+TH
TfXbEJtUgDkblR4t3Ab10rQIEtL4Kx/4FXHwPUtW6iF1X8cBabWegd93EIKSUrSb2ri9YrdagkfJ
Wo1jUWCvGxfpIIQqGtQGBSbRSIt5tqm8vZdfmrF5sWMIEIUx7oq227Hg309m1W/hup45lrur0fY5
CTEbdAf7w4dXPeBAQtLjn2mjfNlO4wTz2O33iSzvwhbDqm361zQHlVkn8R8rGna6rX5wZ/3WSfIn
qdt9rI3aSuX3inpezBggbNLRAwTin5UfTySQoSLIEo7lKX02btfZ+CCj5neapo7dEYaRmiyIeea2
Dl026OZbaCRf096G8paHR8/+tWg0rGydc/5yDVhsuPrCjpt8GaCJ/+uoCu7gJN7zASe2mpGX5bk6
JXHdbEwO81YZ7xkw4x8NZ3zJRRH0VsrMFLxm57LU9g5iFZi2q4R3oZ6tjT0jQ5j06DLWzfcgErAh
kFLy3NyhFwsySz7lTj1tqHQizwKhNfWfbEsvtkS5O3A4w1uhLcEi/cjRWhffaH1e4iLcEnHFv7Y8
DhbUTSnTbPDJvLO6Zl/joHFwz3g4pdauK1/0ovhGyUWVKItXUnADs+viFSE3z52vtxwfKrTWKfv6
WBJRJ/r0Z6FL+fNoUYb09VmE9WqiD9PqDaSvltlhDHcg8sG3eCmXGiSiL/bk7RTJjuBhU271ut6V
CToVCzd91BsA3SocByAGUNBnLeJ1idjcy7p57xlY0cYUrJtY8Lmqa6GAnURvYSBBP7tSxhgfHS5W
VAgtS5cadlEbH5w+pbGIV+XBco6a0Oa/YTq+a3b2EctOOzjO0L1CU17ymfxuY8RLNQZSRpdyuUK9
deZq3V4MMbnURa9vGzMEb6WLaGvXDXl575Vbn4n1OKKgRlogPCqdUUNUE14GeuABGrzDpCbqFd97
SxuEyxVO1E5IZFrmb2yTU+9YFyQ+DKFB4TlmQvAH1XYfTy9T23/PafFScopY1tqv2uaCEao5abNx
dUmXAk229RxrAYWpjVc1UJWFe83TGR2c01IDuebGcwWDfVV/GVSS1UIpjcY3g3nrloORxxUOWgdX
kN0gXoh81Ed+vzUlzeVwno82RQ5wfJuzmPEnMQsQqW78K+uLaFJtawzNti9oZbN/rpwx286Ztxjf
ifesTRRCvbkZQM5sHCN+sIjJ3Iwj+76pDgPDH7oEPk55h7zTUHsyxE+Rddm6r4GUxWzOVUa5wEA8
Rgik/0Xa8zhacPH1CSMl1AvHyz/9vG1PFRwdPq3sux/iETVk+jJOVba3fPsBupAX1I4gnqE3cNSA
+y63c9XkRGgAah+QwtGD0PfKbUQQI6vLUtp+fbibi+jc5EQHVcSLDHpyBSnHReRBQWRZBv3cc5XZ
zSKUKv+MrUMQDgFilZfgOajcZAOZjTD2Mg43kUiu82DQFSCdcTL1b88XvIjKe20aQBhU+s0+zLW/
xGNBv9L4RNqh+Vs0Di8boarS8j9dDeUujf4yQGNNSAmGCVucR2BGQHX9qoK+Wjm9gpHdmDmVd1oa
dF+K8sVYeinGQvYEbL+/zFX1JgoDt0Lyp1EuGIFUC2jLHHVnRA9jeB9Fzp2NNu1eb91nk0msbX9D
TeE/R7MGRem+K7weqAirgVftZoc+OfsZUnuzpPUI4jBqiZ9x3XYvLdC+GWRFxqldKnHVFNMpqbuD
ik1o9C5Hb43zxyos4mcxQgwlWO2RViEtKM426ejaxCu07qopjrlOU1NL6VdO1nJEiVdm4+iruq3B
soTh2c4xHBFgwf5u0beNfRQiAyfn2dHWiMdOTZ1fR2ykVwf3DFymJ3OIPlqmLtuh8UH3l3dGzFQb
RhDqXIcbJFNfGePqNVAjkwyMex3/hBaCaocvRmPlrurQUwwhLFrfg+QBJaqLlb+b+gY6pg64kdgJ
6fYL0oYoh6q6yIQmT6t2RoGvf87RvJmkaUWUCzSpH9up2Wk+i05Vvoe6FR1TVFzJkotAn+seYe+X
fSp0k+DNZPwCjfVDb8yfnC8sWi0pwCzIo9IIDUjdR+RWxwH56KqtyS53GgAQ7qVnI2xgDuzw3TBw
06azr9Q2FIYeOC9+JN/QLrx2GgxVwcGgIlOJYDr9ywb8fiUieV/gT6/DzQSDcEDlv1UtYgoXx7qd
6q9yK42wXw89KokO9MGy767IzX1xyTaIdT05xpywM33TSt7IwbxDspQQaJyezKuvA1RrNJycZXFN
FHJlal00R818QqMTRPT4d2mMKpR5Ou7t+0JLu92gzA89FIGMWlLramieeuL8Le2Q8bT/rdcot1y7
gq9bOU8QBUnZptuhqucucT6q1Es4QuFKjQsKALSEX4V7oQlzAfOQfNaI/pRIN/BEUKaqaetqrEoe
HY6FXNq3ZQb9cZgI7c6faEPS0rCyH5dJCE0ATQRW/CeayS/qE5MiLgnPdDkm+plZeAmR3UlXnhj5
Lr5jF4arrF5FRSO3TDn8ji7nEUGRbMXz90DnsiDARXjR1hJYbOkKHsGh2KAoAT04XmUR16NQ4HYW
54USmE1HlbHye1FAkadPZ2L64uplXY9ii5zMjRi8nwzflq2rx6ieKhp9xu+QalfTx5FdV6SdVj9m
4wLutLWz9BdvILhzzU5hfozxU2Rz1hr8+U0RG9Na5TPYgW4Thm1xqg0bfq4Ar9MbETxNbNxe/pZF
/eOolaC8S/+Rseudg5xjDfMgDQBt/FQdjeB5LDmKeoTuTO6SBJQHvgMhHiO/PoV9MLj0AFwdC2fa
YPtJBnrybzBTXjsF9AZv8ZVNVuHTJ/aoJ9W9aqf9UMPwqgnU3EeNf98b9gemluRShN1fd5x/u9B7
stzxzkOd2M6vqSkVRyz1kCTcGChbjl1CP7/pzJOhHcfaPoPi+7I6Tvg2t1Hvv/d0mzhFUfcutGTV
GyvFx8I88TAxaecIzUEwkZyvioA7bu/Z8rOmAOVGoLiJPTjLM+g8268DT8q7jmAm5T5HJF6uJTF/
Vk0jpkS4tBkc+ZO3acaG0z22o3ffRoTMyVrCz7Z2kG2QBxrlU1G5e8DppiHwBrFXmk1ETwJYYOgA
aDMqDIEEKWEAuzYuXYQxsz4ID12XkVviaRVs+2b5MGUq2nT6IzkX7ey+EQn7NWfqnv38EuHxDcip
gVin1CHr6wv4I/clJPLWoMfvm9MVSPVbrqX2thlQa0EZPJv2yZI//Tizu4L6zRdoq6Uvjj4iDTtD
7PzeBMsmmmeVVp/AwbEzqPrSuCEnBmPdS7PmjXsAysfgMrwbobaurGbeaR2oHwi1M/ITUCQZAgRq
1lehtw82+oGGFK56ZIXHABitFes41Ga1EWhaCaSg+2A01l06ERDJjKXb6gZ80TrPBhS09c4LdQ2w
ln+pSwJadFATSUk+yEhgQ83QWibyrVHO1iMnj94wISVklnulVJvUx9kc6r9D1aS4LxkVmdNTFao/
aZ9ZZytnUp8zJRcab2POwhu2qOscFzaSidwVsrjPopuspSs4MthcydpQ/7qxQffY2mjERwaFnbkb
2W5ypFBIm4yvttY42dX1WpCjrJko1zr9ZA9RsWJG5Yn6jSEw2fXWwGbVybuwI8NwKD4Mke0br3ms
AXa7PpdWn9vAp0FVGljZkRZxg9uw7TSX69gYjuFM2pP34Jp2DbVmmGnIfnIW0XYFxyXbI+Iisrl9
+ng8DU73zCgL78QsGBPbzqPXGZcUjQNVvTYHkS/+lEEMrRQiv7kifnjnw62BneCQIiqNY6YgaLvq
BWJZuqto4K18FnfPebYm8P/q3s961sMiQwFLbuSAcmCS94AojBUKmZDeK7Rv2qhbiwYOjdeaFFrN
P2D9ZGOK4A9GUbdPQwFHiwAnCFEGy0xGrpVGkiEzXP+kWv0e6TkX1NiZ2zAq7AleJ4lN6WRKZjoJ
qq7lwTGIfIjcbtrqU+6hJy1hf4XcmlC2PG+DFLYHWhgBk88QB9Ci1vgMhg270jbipLy225LBVUfY
nuRj0LopyO3sxDmHqYsoI6biJrMpD4P6mIjmXjbhL0GJ/oZCrFlP4BlRScfYHB7xay3kMJ9YmgSZ
rOf/5RP5bmTX7Bl+R2AnGOr6XXecrGZcodeBeVdQ4ZAUieuHtiQY5+GEqSgPGKnYyCXJpDbVJgk5
saoa9WvfPdmCpqI2A12Ps3tirTCEKESFTZiQTMZ4OreakyqhxsZe98NnAEswxSvS2xJLCet+78pv
0BhbrRD3quQ0yRDRvQ5SnUwHnGqkCiK/ij/DTAFKKphGHGcPeMaicWXHyV+tHMp1hL0YrsPj1I/v
pmcSPULOc4g0BSdM4HW1B6f+ibfuweqQM2Je4tvb7I+YlH6KtGTvm09IHYaVDMcrI7ZppbbSiiDT
CFDcgjOj3tDDk+kAObh+5BDSrOTs3FfUBdIiWRiD1lYPEwDpDQA66jKbE2p/5G5qd3LmdiWV3G9e
mZT7e0J8acds27m7d2DJmcW8921F9hjiq1XoLO63qWRgRy5yUVqXkH6zaUzizs7NO/hV64T9cdPA
ekZ0VEHMBuhVqT9gmnlzKetLVexATf2iunjOMqbxngeLz5sMKHkEtVJ//4ex81quXLm27K+cqOeG
LpAwmei40sP23tCTLwhaeO/x9T12SX1bR4pQdITEU1VkFbmxgcxca805Jq6C3KedXWPBNB1zxUZO
sLkwF7T2TFyb8p2JeQUuAsEYIZxAwQBm2OhK9NgHnO+91AW5AmlUfeRj9k0aRjEn/O7eHvUObzKG
ualu3bVo8odcx8FXKPs2GGHcGpG7bbjjvvS9cqG3BKXEUI3soLsnRjRl6aCqL7w8XkW2e3aI+Qw0
uawMpkBtWD2KKvi0lT8s9I6Q5CyDLdTbL5OoFMQ1iB6B8ZJZ1jWdtAgClbmJY/egRRg5Br2NaFDm
a7surLWsS2/Bo9gFT2GNyo7Ehx+LVWUo0pcu8YiMpBOYXezgONXJsxsgXyO7js0XxUDRfeOM/dSC
YhVC7CmIqIxq/c1A9TVH60cUnl08RAEBzINH/fI7JY1Zg6Exy44NkC9sSwXDvJJ9hCFayn4OCkx6
P31Pad4H1N8tZqPQGz84edDElCwJuUrQliXc0A3jOK57vY0jWPwOnZOoAwM/MEN2K5Ff9KVbEJjm
9/mLb8fvN3/FwoRB2sBRmEsq6CX7llzSWqVUiYaEInhiNAwPSnrpSvR07wyH6hcs5IOX04kDar6N
Za/PjXYrg8+I2wYKRLnAwNDiVicekicQTZFfomjHF9wU3ptJphwygaXEqnQeXnsCp8a8steK1Qnx
RQwjyXPRzpKTRhSUPKXZFV0IFGAVvQroMqiAamIqQxI3bcfZxWnrHRyTpaKnMV04NQEsYlyB370D
jWMVIKRr1HWLUH5KqbtzHeWuNoh8K5G8wbyt4rXDYl1F/X1JqGlVG2ctGRm8qGuEbGcZ2BpZjTre
PWXHX7f1FMO9JGmFgXfqyrOIERb1xdbUi5odneM+LqGEegRKZ0ggBUEwFNsMvvjOBEEbvbsuiECd
+wrclHSgFXV426zimJIBy/v1DGUuR3Nf6ejh/GGGb8pclnSs1m1Zfhq6eyQhhHaRy/Oae+bj2ARb
6Cs22SDNXV23VyKY/RiPUiaFu0ZN+MY8d4GCN9zaOmwpAt4bu+svRUo9IpkNM9Eg+CErcWho049R
0CXXqfWXAoduOjbz3uGJjKLuWpkk8zVGuPAouRdKG5e25GgWyGLTa8Obhf4P6he3Pu9vZYbOKkDw
5EnO1GnRmTsJPoVNDxJWw9FpDdAXJBFDMapEInOVP+3rBJ5e4PUudzzKiaICXtola3fUC+aFzLcG
MgnnPXU3wpSyoFQtV6TYhJu0kBYuMnbt3PIFw6ZqaXk0ASyzsFauaaZo26JTy0Rxprs60oV6EKe8
1ffAzM8ebMCwIkaqBIBMW9DnVx2YsSkg62nqWOw6qqrar15aiyAbktDhdNbRWUbBxrjlsWTuO6Dl
6hD7wDpjm6A2v02OgbuNKiao8N+TfTW5D0aDCmukoInj5KezPZq1AumK1T1qfnssEmksKi/4QRkb
zyKkAlF9DknLmgo3m3Pv2zPVIZYAwA8n0SM8e/A3GL60ZdYML2UpflzDYYltsnkwgjwug1e6xQ5B
SyTCW28cqOgSEV1ZITdKhnKfNe1GG5ttJYChVdp9VDbewqniU0K0GCKmJXnqa4yqtOfEe+/5D/Cf
n33pv3iZ951Z7zqq1Fjrv0MTNdPoH3XbxrBQBPsU5FEijFPuh8eu9xgiIvhNWqRsRmhbp7JwzzSN
UM4QCdFkybiMYkVjwdGwangMHqZBcNTDPdKmuT2D/97dwts5KrRV8GzeOGBjeY8A9Rlbo+SOaD7j
nulUryCppWH7QCAb9nNtfGUY8lh45nQgpOBTX3cWl7DkGHTSx+BFL6IvXi3S9snXV43HrVuRO72y
hP0leD6YMnIlJcjMNCVARR8bhX8sf04nRtdte4gb1Z9+fzB8+xudZL8SWllQUGebzJSrhJsRgXXo
7TXkXjUwpDltI3ueuiBhL0YZgfaN9XBJsguNLeDCc1OrYH6Bqz7GCWIwYKz3ggz12rioMd6xAN50
TdO2Kngk0xKco65thzLVVmmpf4WB815qoj1ZbbGINeexM/C2Oxbcm0iS1pNfFSKAvTC0l8pBSdr2
erpyTKxfRMp8MMCOl6FLKTa6r2NacKsQGRqYYTMfpv4V7wxQuNj6qYwchKCV0EHgR+oG6tYkjSH4
6/nJldmjjfR6Z3fbEhbN0ayR4WpayRfrdyb9uQVMEVC9OHXngzS/Ym0kii70wT01jA5LDyinKAAR
/frjv/723//1Ofxv/zu/5Al+oaz+23/z+8+8IOrMp9n+59/+7SFP+d/vv/M/X/MvX3IMP6u8zn+a
//hV6+/89J5+1//6Rbef5n/+Zb77P366xXvz/qff8CyGzXhtv6vx7ruml/X7p+B13L7y//eTf3z/
/lcexuL7r78+0Yg0t38Nh2H26x+f2n799ZehO78v1N+v0+3f/8cnby/gr782efbVVu/1v/2V7/e6
+esvxKt/oTSk1Wro0hKGkvavP/rvv3/K/QtTd6mgyBvSlsoQv/7I8qoJ+KbyL5aBQFdHg2jZUjeN
X38w6/v9KfEXqIWu7jo4U01QkNav//vi//Qm/r839Q+ayZc8zJr6r78s99cfxd/f69uLsxl1GlI6
jitsZVqOret8/vP9Lsx8vtr4X5YyQVnGjoOTOkPEQhxECRAJrH8/rGuc/5mPdLSAwEb0CP2BAz0m
Rmbexkr3beaeGz26Mjg449Q/05d4ClJkFm5HD+/qliTcYt3XqYlUdEk5P/hT+Nz23atdFXcmu7SX
QCJJvbfCgK5Dtw3V5Eeu2rWsJrze2apmYmFkT6HdcmbHXUYTmpbpFe3PMjWNVRN8V8Pxn969f1yg
f74g6t8uCOk7lpS2sizHkaYr/3xBQlmj7bU6fx2OFSSlSiYHoEbM74pT6Oviy/cSON29dTc2TAan
OKM5j5SaPJD6pEWGxPjth/eAvPEDdvk5yKqnQYzaa6Tbr8mU22j6MaCOWhNcocKr2Wg3Yq0H3bQf
deMM6RcRkH0LuLNKZgrxyg+Sfodd7GAaPyaGpK0yjAtZO/1ehNZ8NGprN4zuw+BY5FmTNIUvIBR3
FjzbZRAUGl55OpNTjXaisvnJCQO2l3nckx/ojtou6cplEd3ED/YtL8nyrDkEX2IJqA/3eoUEtWkd
4y7l1IB9QXOPpcfByWQmaxeIAflZDnUSt3PTb9xdqUPB8uoqXFRlsWonqzrJwem2XsRRapRduXIK
xIVt4qfnyZjeg7BWB+GMxbJyCSP0aXFSd01fNDc53HrGO7F+L/6Lm9n2XisPmmVV2//8bls8R3++
/U2OtsJyTW59Q1iKp/Ofb39GGmYa+PCKOIADB4nfiKUG5vRb1a7TAhyYL6HAAukn8ldwmWQJRemb
2w6rJumLO5dOGroW0sT13kcEqd2niXysUYxfgpqOAunDjEyq6ZuYLznLQ9WcDCT/o6jde9Xr1hJp
N5BqXzgx0VN3oedr63ZEoEbsFDGrQbIqmJqAp8jQZIbpKk85ZVs6uNpmMjiV4Lb++zL/p1X+n+9/
of79ikjbIPaCZ4D/3Faef74igaLtoLthsNYin6ezJ/g5A4S21ux6hWYYfLUbumtkN80Brh2pW671
aeoSUOOMwLhIJmuwHTPGF+SekQ0A3o1ZeWeL+tkKGuPQ4krx0uqRjBDwMGTObHv1qUad/a7iTnaq
YvGf32KBcPhfX5Jlmq6wdNN1dUmb/l/WuKzO6QRWvrlK2SQLM75v4oDSPSzPUNWm9SQFuNWJBEfm
YPwyJeaJ2xVD2xB6FvxEBTW8sHHuEsAAlIH0QTsi2DTTagJM7GxF02DrVIy7/OaMvJXCcETWpXS5
DHNm3OgpN4mvb5gf5ws7O0vh3/f4IkBgF/WaPttdRKqrHpHHkyQPOjFRLjHAURVGywJCXEYvmMae
notHYY6rDLncLkoevbEM5oMRYpsc9F1R4Icp+0jNSVKg5qzK8nbw3biReMF996E7EiwVAfcFc5hZ
Eg2Ex+CfDEtnpoXeQ+d8FczrG6PmWAoYugXiE3qsE8lDJGm19zA4mdE/1t+Tja8bLx5loA16nvZO
meoTc70+24T9h2mBoCGziqsXUaxZ07zogg8fUwHTOs1f0JU8DXr3EdQ5iTTECBBwf637OgY60lza
wDuq0EI/D4R5FobQATROyHTRhy7s6cEmr5MiTqB0Cnq0A32bKC3Qy0aIIjm7h6348CINlF5sfhB9
/tPl8t3xXNLlvXBeEqRGV39XofEZpdmd47o8W6X+7uneIiM9d5YKCDAWGoFbhXDDlShkc7l5dGC2
zHVzeCg6yoQgqd+KCFnFIOH5YBBZaYSgLKzm43bU3aaKHk/V0d9hxhRJRLBGA3ehCu+tFFEAj/i+
nyqAMqhsaUQ2sFzM8BbK5asDogJvpYKEyV/gY2uge56waO9jQQ79pL/DvbzPvKnaxZlhXibCkVfd
AFIyGq+6z7l2csTOIzoFhsoVYAupS0KDhmTcdYLQY2xJi6a215alpUjdiwjH9DkNrvpQkzfeZCdV
DpcmRZRqNXrM6yyJHG3No4q3PXnLS/4Usc0wYEvAXj2LuT9I3GNxam6Sz3gNb385RJAoWttz5mhW
5d52kBi2nUKFOiEbHCEULjonvJYSRrHd+uMKo85j1CRfmekQk+XbxtZryh8PfMNYoHQsSFv0XmgY
mrNseCkKcmsyGe4c0a/hMeG790h1rDHggKD7QJSrYOswbtAjWp7woLAVq5IBiwtFBcDvwkX2OAzS
X6Wju27d+GOE6gNfpl4wbHiHTXcVrk1qXkZMt3wlHTg7FM24tMguhXKZ6xtin+c4udngUoZlAfEJ
DBcxLqxkUhOiLQP3SP220uzkk7kPhqQqifgTFOh1iKGqrkZC5Xp0ox5jc0Bscq0Yj5t1Dpxwulqt
VSxhF1xEWlwgrCICs637TuY1BmqsCxo+iFiO7Y7ADDo/BA3rfXVfGrW7h5iy7Mpq5zMfNpoQCnUK
gjIhHoLt7yscmD2WrfHSoa1fagjoyY16lll1MXpBv1gkAa1oBhtozS5O/4jEWRHmNr4RcnyNc/lY
pMFZwTAOpr6Zy6p4tb3knVSRXVK6REJLXa4gSdKQTOZVNvpLMofbTehqGCjTFKOErR01z9q2IKbW
NDexSfr+UXISW3kFIVUluSOtzSxbKqw25uC/Wl50H5vhmy80gSck3pZmU2zySX9sBHPSuDEvVuY4
QJUI7iLd11IoGIzIv8ob85+JTn4MRwpOL/Pbi+XqxjoxvR00DBNnHz04VE7NSnDSQvOvEnIvan3j
3ixeCotdJv1jSU75AiMD8WyJ9YYVyLGaZ9Hyo5cRJgl7urPRvs973YdOM9ynpt6vW3sAqkezJggJ
POfwT1wRHgQ4exNnuAJxcgYRetDlXliQUcYpXOT0vtUA6Ax1NUR2LcNeStzCguzmyQqvWoCemvwn
dBfN0iUVBlBFD03L6yGORDr+yrrmjZ6GChh0BC1MYzzfNPrRC52tmXUV8u0iWyAv/XFVtY7t/DMp
IRS3LQrUeNLvyUu6aK2a1tUNuKF3N51crtM4iZj4emgUhGvMs0hWC370J50+cGAqdLoM7taVLt99
0Esidz8QnOHO14gUi1MIN27SMetL6gfIW3hhuII9wZnSdL7qQuxjnaALl9F3BoPIYIiD9b+UdGPC
q231HIWmaFvY2MwTwzxq8RvhJiiROb8uB6gmi37gmhLJOS+NYe75Ry1Nenpy1o/WDjtXTxYdcaLe
xHI76e47NEpULc0RL9tHjFoBvazYdiFfIVhofRsvL8YDe8VhdGG33SseFvKSxA7y4tXPmw3y+DWT
4X4Wt+bj4Bx65OhMUEscHB3K9qYwPywzeejMfJFq/Y8p64fIyQ8dcb08C/05cW49EdRJMPOY8gn9
0omv8FalW7C9HIGk2h+Xfe3/VOG+pA/YDyDoejG3HdQszOTQlzUtb3TYbMqx2FITkVT5WEpMIgy0
7pOmY1F0ui9ECtG1w2pppcSr9WQadob+6KZMIZgZIfTNf4aEZrkKyfiIHNzTIdGsJowwy0GVaxTY
0By4HaUTf9k4DYMova/HjSnLD1lGDwaE/ky0nI7NAOByvNGk8+z9uNOIJ6FRKKcUvSm6gj+6hmCW
qCxqBzNYOj3uhzw4DEmhzZWwPRIZSeM04mZX8TzdRC53mknePDmtjnQ4lzHCqYc6XzKSLCmUVugK
iauLq6Prf5pu8jo0ZJ+S7IQilzn+LkOaXyKOWnvMatFmvFOGzwMeZAZ+7MFFvHJL2posB/Ry/eyu
VhEKPH4ECQdqxBvukvAFP6FDLQNX61VN+XMdd/dxSiPHGr2j1IPnssLBEzy7UUU8Y6PTJyv0S5yP
nCCIZjbzHt1fxw4s2AbIB1mjDw8Wpg6iy3faZ4JEn2RpILzEdD13m51h0bFsUr27GG24Q1/hLgzE
zXPLdchKqZ23RvE71ZF8pofTgz4CbPapBEjDesbPmMw6y903cG2WVbnT9JNewVHjoEvzmvWyjUoT
vQkSJtsy5nnUbdmG7hxn+o7iMFxFZUujWQb4gvaDgP5HDAGBTq1wyF7p37UwYrImjIcyrvBB1f4W
vDCDCdpQRaU/6r2G5jVrnwNzYvkyjEWhSXEek+cWkSHMlRZBhH8ncfFCKx641cGgwvGBwHF0Yo9p
tsvhBvz4OKOo2oKBB3M8fuCVuLglsyPm4DchhDyKerofXbKZRGZwh5fM5m0MFZ1kaakUu0qpFZvb
GzYovAa5+KkdfWsoqqo+rYy5V30C1lWbCMeUlmM4s/XoLvP6/dBCPA2nAEFE2OM6adZBvZ2MSs7J
AjRXKnbxrAGQWtqZf2ys8GFKtYVDVnwd2ZccncY6sswFeslyURki2qQ+VaEjjmUYEkJeyCfHn5Y8
dPAPl1pcci8iJKYOypY+2irE6dQdTMYQA7wp4AxTjXutKwIe89D8SAUBgFXiEaMRZ28YYSdPzWE5
Iw3tyLEZdecdIJ1aKmltTIvup8NoaZFrD/h1IVd1z2i6eEOHAvKHHO7jxtt7SE0CxFzEY+1CmTxq
ef1FufRY+vh5yCJYZrfA4XVZpc9xEHD+HFnfBmb5BGkjYRGXohbHPrcY0nbEETBqxcScgthoh+ak
qeFDFLxwbLacoMPqG5l8Z82mUL7BEd0lxkoV5TewEHBRDvthnwa8+TH+6Lq62DVYX8d4m4JoR07G
3O+zl3YidUQ4JdX/OIuN8gUAzg+xk9Wsimu0UDiKaja/xgu/Pbd4Sij7eNqRkUzBV0qc4swplpoJ
KQLgwzGSG5UFL1lU76wogNog01Xc0OpGsSO19DQ6jCoQN4Bzalv0ANZEquqmaKcKwxHaCLtT76Yc
SZ8Pz1naoExCThK9+cQyAlwc76ORwLvulFrhm2zNt8lt147bfjmB8VY33kuIsilPaC0rDd04XLLa
ek8kuBReYlpW55GOC7ApDm0u5r2stId5TCJzi4oJoWkdrWvPKGdlYl9VgYRslNMpDkS8mNArzE23
Qf/me6smxeaCZjKBtbirlS/WngyOOuF0MxP7T5rWW4OzCvNh4yPJoDon6onTGkabwF8j2QNo1fOX
G2/6GOIcqDIJCwPzpI5dea41QIBC9ocuILr9tp70lMBz3DnVlDPLy2Pub6OZG0F6CIM0nTUBb3+X
taCzEIbDRoCgQEVlTA6UrwJgSyFrRqHhD+XfO1AfQmAo/0qjR33vypO0shWtSsbeY3xhMBIwO2XM
zP8bSVFFY/8Rx9PWFJwyhRgfbCz/DOn7n1wOT20aPFN3Hzo4zzPfoF8OWahxRL5CYP+g4vx+MBmQ
pjjocsKwozxQc4x57kyR/gkGALN7BQPfj4x1nHDmL8uBMeRtbtlWpFB5vlpozkcakmtmdPlLOcZX
jL/dcgFJArFKIBZFGyyihvhMvX//fdE7WR0ireZQEp8L0bQLG73AvEqcz9BynkjYAZpb88KozBYs
FvtIwgDwBYsnQjpU0SRWieRpyPEUpPgDhHObGqtbFRJeiXZ4aIyU7LJEbFVj3QfwrZaVHuxz4sdn
acFTkKbWI0IGOnTmKSXmdJRiR8ooM70GQJORRg+TQziMiM8MjR51MqlAioyU4xE4EJeZSpedGWVG
c9d4yvPgLiVgp84tYzkGzaaGIcFjeqaJ/RFrNurH6U6q+oyUdqt4C+zW26dp069ad1Bk7FFplMfG
uAcVBf0WJW2O2XKKwKI5OhVb5jLwtbXsysCHxX4AzRTH1+xels58Mnpan5Y273KISny/jttoAlNG
7sFHFYSbwreZYmF2SijyND/86bDkLFAu0nts2udRONCeihItRPZVVyhAxM0JHis0KRTTKLOp5b78
HlgAEXIQSInFYaUFuDx93GLP5mxL9xiJnDnCC7QPzRNjZFLTmAuaDAyFtD8MInrC6TOeEMGSdKXN
wZj8aAje2wkmYTjkn1EcvIp+eoj6Id+kNttFNDGfkxsP3m9MmMqA8tYmuBD35ylJ3xsiRYCWBT+l
H6wViqY8iLeyyWc2+AVONBaW6OHFGx4d1ESzRiPrt61v2lZ9hSMUNAu4jeYwKKb7t3BxQ9nJXP/O
RfETtJJKpu0PdLBf2fDxxkbYgroMsXJGdDVq8LUz+jx9OX8cdd1BWOEy77lngppYDchr350dK6gd
5T1ynWuUinv4q2SEMBNeCuTijvXhhGiIglwcgpCttpT1dZwAhoyULMqHw5KZpOARaVvrh8rqngwh
Pj1FBmqcgcx5/v2ttWTYJSNcldYcYfP0r3HVMZrlPDB8dMRHodIOZpHfXXID/pXXjk+NYriJ/JHy
t3uB4rsbR6Ik4KMiIRkPjdkl8zwYN8OI4szsWPmT9NAD4WGYR4aIL78Vupd5asbXQLX1IhihTivx
Ekn9tWrUh9mptVUjoOm7lRj7H/rlIbI7LHdWo7hePoGWjXli/NfP0yQbZyLlMYR1eWUmCLQItwUx
J1lF2xtcMF1R6Ctj5yy8DMfGaNevGHkPPoSNqRgPZPkqNjIE90bgFQvdv+aVcbVIJqFn5DHZ6pqB
vko0ypVDrN8IsJjSGoer7QdHjyi3Ftdf7LUgOnuG/0XtAAwwh1WFhZTeCEP9MduSWrLqrFAthLfv
crw+kzeeVGO6m0gfL96ALQReDkiP5yosDo43vFsFIjihrMfETA9lLAA8wNLvDWNdtcR0SfeccTCq
49Hf+v2brpsOeFvxlA2cvAzMIW6ugV904PFmhIoHkRsjoWDihMDtKay5g6vGx56VxCRDOkOxaiaI
/5llXKjfzN2Eau+AS2atD8q6ov2AszbJvSsRfFV2qz31CcmN/NE9y6G5YkDePiDbv5DI9q4apQ6h
3zZ3Ke7WYfgpEjfA+DeNPJQXIMK8K17MPlATPIw3jKbOYETPuWUh0MhQiLWtQe7MyMv1YuKf6NS0
G7N1E4IIzVuNFVJ7kobwNWW3XgCxV4uOhG96LHqQXZBTajH1OAd+ziElmtsSLz/iczTrmSrLh4I8
cwKpiiXMX0RLZqm9s+8y7E2jL5/dx2ghaclE+nuJDYwV8lj5XnRIQne8I7PTIasuulcLL2HalNpE
MPwORoE4bh+I30DkVxDL4Q39dzxi1xcRNt94jOaRahBr+wa6dqzKoeMWHy5F+k3Vp6OFSdVqYC3b
o8dxD9040s9M+uCRLK18NkyheTCdpF8G5zJietOjzKHE66dr2Rkj0p623JhxpF0BPtgzWQvny2O/
0ca/fyWhstAupzs/GNItfSqNYBGtfQqVfmZpST91pW0wX3u4uUZaNNLw134JFZFs9r3uIf4tSweP
DLJ7iKC2u6vpldNqSY7G7cPvXwVlhS6uJIcKkw3K3OLUK53GK3Km6WQZrbPSTTI56vTOzNv0FKd9
cv79QaJHoCSHc1PVUDnQBUBs6Y27opmqfV1HP6Gfi7vY1F5bH5QNshLWtQnZGKodbirWx6MRGPe/
f/f7w2gHZ7fzf8yeRvLEleQ5acs9nQWGbTrIpdK/faiLe8Ia4o3eq/ohG+N30RfFyja0aQsCLJ4x
QvSupPMFGxnfbm1ei2fb+T09SMZVOvnWbiqioxrzBM8TBldNZci0m551QVcAXZORv9JHU0TqQ8XT
E8XiXMVtD/pF4dYJVbeL/TtHW+fiHptFf0rjHoh9TP5P4HNI4zRXLVQvSWi3woXvivSiAWC9m5Db
5RNxNVlKwho45+RFRs5XWGEwtzROnJPNbVSXtbY0JGSAqb4rtcrcy0q8MXshDX0yjuyN+lnRzjb1
mqCLACmfFEO0USPc7Ema+dJJcGh6YeXtDJrcMi4Ipwt6dxu7NserAPJn7tbsZcRftOT/qqY8jDXt
1wI+SoYxCV8eDWoe7DstHBoSU5BnIQjHLDDeAnSJit81Uzo3ZA9rJ2dtDsihywe7xv1DSzORuKmx
Je7coFUnG1Vprr8Uynd2DsynXStdnZspAKNNqNCBslrBdRi3JY3RPTN9tR4QLxowJh45dcxsQqhO
glgl9IQakX9SaKfORimWm9mm7z2xiQRwyE5Xm0m500m3rJ+2I6KEqBKciXkQrLuJPlrrD/kJTs9P
wDsGAUZ2a5qnHPGiclybboh6Pw4hcKS4hhpa8yXJUrEPsDsjGhibCKxWzslFGRvwKy+/H7lyGNpj
WY0spgMddIedcscqtdWiFMwKY4yZmSZ3HP+Rw5XttJdBCToMv9XNaTccE7dcj0AaNrmy3J2fIZiv
eq1AJJ9FZIVjRqCDuferdqca4b3SzCJWgZq00EDEj5nUFojlodzoendy8+ZJVYH2UPfVN9c63099
/tQ4jr21hkleTHaSLVZPbLgD6dCe/uEm7eskqxzCv5cuYEqPcyYK5AxUNWM4RQ9c5fQhvdsHESfj
PqCcaUdMu66WahvsEfH19wdSuT4NdvBJz3aBaUZXFybCyeAGzgu3OvRORH6fpQMxAM7GuHOHNhyV
N7EGvkItPDVrGujR4Aom/No5QiC5NEJ5sImkPdSRaOeeUshbsTHOOnAM674ujAtpnOd0qE48FSzq
fa5IDkBGV6RYtSN8R4eBnstUYAN0Q7O9cHcgriIuEcGTQ0UfTfEZKtKhR1CFFMCw9iE46F2BW72f
unBlD81BS5m66gY0FmGN13Ckn2udepGGP87ZsepsG8cAmCjXbqQRHyJU5u1cIgoM6q+1YxgPgTVV
7P6cNMnlhAjeB/BgRAF8Vu+pF73J3uAm+GmN8rOgaYR5qu/mVNLOLqqse+HOwioVdwi+tTV1/rZO
sOJ6gqD7Co0TzqQgKrD/xsG0yrcMcGG75FGB5hCZsjYU5s7i+7UJE1CL220lRZqfLFLQy9oN73I2
Y2s0eQRN42Aqm/ZHXvSzjpkC1YNZrWKnQFRi3BDSZbszcx4id8AuRXtHVjYrVY3PpE/8/eSgHHNZ
7xq/FashMJNjAcEsp1+xDroI6nRUXwjCJZNCI1Q36ps7w4uvJCvudg23P/5D4ykZe2wPQK1GX947
pnmuGkRuRFCWOJaoGANzMaTYfQU2OuR7SOZoC23L8tjhbOl5NntoBfRTC9B1hFwnsDOcPliaOmPk
LhyvExaasXCXUS1TjrpyVnf6vtcJGTA7ODt+Tv1m0hou7e9E0KwOVLwTfnIQqDUOFMpPjoaAvMo7
2m7CMQ/xlDDitfribkjTt2QgYbcK3O+6ih6syHef3Uq/OTIGht5eDEqPpBRk7gqLUdOtJ+EEd2VC
qzjyG3jqHSiN0oo2ndVXWIX1dlWbxnyyDIEEkJwMp6X7WRJpDqUw3jRg4wFHWSnYhFabkSuA1dVT
NjQZ/ZRCT/8eCrzPdN/yPPYeCHkw9xF5rXNE0yg6p7o+WpafMBHC+aePTPPc8GWaNp0vsbJbRrz3
jeyniNAuhIUDn7/sV3XbFd+83OcpNqynvrHuCu6UGeeD6WhbHq1T+kZG4Yq1IXTvIs2A/iKqP1rR
05E2a5lkUBkIe/KhpNXWJvTDbuv2MT2DsumvDTPoxigZnw1lfOyhl3rpOB0dFOMEIOysivQANFgE
zKIqZ+qSLWuYBs0k5UJrtX4RlvWdKV1Et6prFwwVgGNGIJEdWo6cYdVn6sbfAME4Zd5IJDzO21Tg
6gHz0y0Jtt2PAftal964FFFn7aTnbhPKDPpt2tVJu5WSyE3Krl+xeHuLth3LBSwnmgWm+6iG/ty5
zbqq4FThE/IWgeBIKs1b4txYnvPAi0BTFDOjGrq1SZLoUu+wtqSxBeFyvKWwtO57ETRLnA8cp0z4
bgRQNpRnxkwO5hfRYzub7iYZINPaleknuvZVlQxbfcrvlVO/L7Uo9yiJAnOmjSw27TRs5A3zXyPi
5flFMxqwCtMXJKSIxElOFkWRrEp/8PfdqAAXc77iIYLIY/gkh1V1dJWVYuElYXhuDdldOLIyVUHX
AIiY8QjqC4Gf0gJxh7mCNi/R7MQim0cvor1D9/+1py+9iQyOWyH0SS7G1QFldCjgKvwf9s5ky22l
vbKv4hfAvxDoAhhWsu+ZZPYTLEkpoW8D/dN7g/e3r8u1bC/P6w5wk6SUkpggEHG+c/ahDhxncTTB
ATARAhqGIZWQ2WIwPS5tOKcc0uxxr+9bC9x83wYnIpb5OiYX7w7xRnRkHZj3rCibzjZWRkOiHaB1
B2Wxo1flj+tBAEbC/jKkoYC14lvAP8DKvq7ujkVIGWYfd2vAnVn6luAltlnPPIUBmn5fsjEOkCO5
YVOjrPevOCvPmcwZh2TuEm7emityCeaKAGTeMrBzq9a4Zfq47ogNbqJBA/WtvA+tS8a7DKkVn8sd
FJrJbl4H99/CK/ZVks2rbJJC+FJ5dw7Q0P1lnSE1WFa7Th0LD1EYX0bkOJB1hTqbDzx0T6sZFb5L
SXH3yndzZy+h+gQtlCW735ZV/muwEFx1/YIbN3C7kjfHISk3M3sd+CiEstw/XYUt34jpbiCZL8vg
yojJYsgXNdSziWthgNIh6k/saJ7ozuHuMBve/jSpFSyokLBhrpLhKkIv4t3ilwmPEbKRcBkilJB8
Ft24YW7SEhTmNsN0aQKDQ8WOxqxrzEL8h7gdJZBFuipzwDA2QAE3jZ4VzeN8C3o5Chuqbd3YOR9j
+yuuImqhsB8gHfpHU+Zvmt5g30GPRrx5KhT7z4SWT4vR2lrHo+yrCfgaQZrawFQsdfvcT2yUEQt8
lO8m+M11qNuxApVLS/rkTaKr7iJbd4gRpp+/BooAgYnmrdwUbVBULyjrSOVG9q1Y0MQNBsZ+VM9y
roKHLOeuGpMuXBl7Wx+hYiU7hlCFweKYDsFb6Hfbop7odcKC+uS5s8YXMD0A0bJzufzLOBCs+2Nn
FQaUEyRWx5wYM/rwOoZ8cl1v3RTaUgyMrXr/JcAR2g04CDo+0ct5/ptUpP2qdGl3aQAAGAdePHwR
OzSj+rP0SQyEZkeOyiyDRdHGF8fc1FSlomG+gy0ucfnchfAGrBxzYL8EBseq+F6ldcX4k3g0iwIx
tEQrs/aF1lPsIUP1aQ8G028/BZaFLVKLTbWto27aDK0H4otZElPWcGt6qK5EsGhjKsNXn4pAVBX3
0BtGB36j/HbxVCLmNcWW9++jdhvuaMNLldPIITKAV5UdEVSMwlMYFRZdJtYOATkDWZvF+xqMEPYI
0IEDvAYWdZTismk91iUnqS368eQYbnif8v7Z8T9JlfengoAFpAkiMDizMqFWfsWfqFc7TjAmIz5B
EGdWojTuYkXwTXXxXYsa9tsNrN6WOoQQgFgo00+rY4QmrJxpZPjt5tsmXedWM1w66xs6wDNd6+ky
Sdz3yn83Uj1hVFnZK1JXpJZJyygAVFocykVTe0fJYH+hyAUtLH24JpO4MtuMV3mKGRRQ8i5X5r3o
OusazT+QNC+MJRzWnL2q+GxtNXICW59JEdSrKWYIwmLwj24Ha1YfOzOQLJ7IrC/KFiwWFtrgKfUs
n8HZAKbZdg64yoIWcxvXT5cJKuHC0OFtZSnPiIP0B5edPTVjmAHQJEItuJn6gAUlyQEAVIc2MK9R
GZPth9d4DuJ5fGfQpIbCxA2+S6YDJ8iOLpFhR1x9p1eutkFRnAhxqZa5pk2A9LwIiB5BXulugMUS
lHaCnG7I/aplGWiyhJHgY1KFjTNSODKq+JMphktFQPOK3RaVP6to8Ww/qsx6kS6cFc38pSMAamzv
YOuHJ0yapEZ81jwJ+1FUP2ZYYp1WUDFyGyy5d0u9LOVKpH8UDg6kmGyXWdOnpOIKT25tIekDGi0x
uGHJeYJUe1aamps3rJ2TsyIOJ2OfB93Nmax1X44fpBMJesqPsQh+VRNvjyzEHySkr74VxkqCwj94
Vx0zml04xscwx2Z7SQ1pOGfhhWbKU6SrfaXsABiXReY7aZlZ5uU5oWuUtvoEIikElMm0t/P2+Sis
6VX1BajQVkftTpk/J+pH6cT6pZIaHxKXUHubEPsWUAM3qsy+3RKqkJrdeXwc8TMjBmHR9De6qf1q
dZbnjvS0tWHoGPaUwOwsxLfsjVuZOqgaVoGQUhTjcWChRUMyN4sYKuaiiaf+FCbapat9ezdGLavb
DgqXh9VZCNFQiwLGmYrj+hS0SF6h98zl39xG5Ozvttct7bRGCdXwldLLvesjXeM9IggeN0N8Kevm
dyGqz8QU58TAz6IP1opcjbpqyvolRmhojUumJfo0DX94YYLus7/auJDfl9NYqWWpU0XvKjFAPqe2
KO91E1JidWeLE13b3PhQTt/vgBThBooSeZm85Eaitbqk0Z7cdbTQM6cgL6YgO+s2JrCy+VmE9bQp
eu99lLogYEVfaW8M7DbxIk1z1reFgbbMRQYdxfwZhczIAq22aIJCPKGuF7ZMTiho9D4SPj9rLNj3
yAiM9SSTac0ot3fdfcmO13a78R03FwC1YvPfO3/F/2Plt0xhsfHVuQ96hq7/J3O3UwwOpeWwEGjG
WaTJcNAMfgx+704rGGjLzBvN7UQ4Z2lojF7aQd/0ybAlnF0yAUzclRFzZxq98QO1XxwFg1BPBw4i
Kgzfj7/q/w/X/A/hGkPnZ0YK6b8I1/wfLE9V+/tfvtt/ubff/zFi8/iNf0VsTPcfDBBMU7qO/gjZ
EKP5K2EjnH9YJFwI3RgGVkKB1f2f+RrNMP4hDMfRPVc3DIv/W/8esNEsh4SNJPCg67o0ceIZ/5uE
Df7y+Tz7O2PjCmlYJoNxRGRhCJuowf9tqac32nbtzjAAdg3t3seplNOxdG+yCJerV9+LIGkuRdDY
VPqxnRkulhvmL5AAEbnilFgYDRBfLc87YJS2wudqqpNju07cszB8Ol+PRz3NDFsrpS4AVoa2hdf/
uw3Za/QqM/YKnWAUHciDgNawRYr9aJcTHL03rhPsWcQyWX+8XLFl8QHXq0DIz67QoNpk/nTGr4o5
KeeX6TW6pZYaaw3b4AG+xcvjKpeCL1kSeKH3eM6/5OhKl8rrVwH23QaQX3fGLMWszQv9nesWwUsS
NP5G9OSsy9HV7q1hJWBXe/1YqBQUYptUOPckhIZkoVcZdQ6hc9OD2L7AbI2W8TRSUZqO+fWRwGEx
yxAkzbZxPo37untnejccmBj0h26QPeKXUe19A3NCayfHIuiTY26P1drrkfsmzSyZP9FDfmDCz+RH
s1/qsHmvGi08I1jbL3FUsyoNDLmrtdp5YYD/p/O77IRpAxTcRMGipvs3t87z116bjn5l2+e6/lBV
rS5maKiLPmJ7a3iP4JWyCRCt7awj1fc3yRQQ5V6CMaYPXUadt3UL2knmiafL4lLl12xyPpwqzvfQ
He0tCJIf3jBWBzkfeico8Y/qsjqEIfNvR3R32DYnBv3+/XFwDXGBmjzQYBGgmFmqW9A/fNX62rr5
bRNdehV/lxOGVoiXnHIR5gBUxJR/Mi3jVrT1mw6BOfTdzza9Z16XrZg+6VgkEzhD7giUjsLOfmPO
t/e28C6s/5KLBKGIggDvwRjy4a0sdGSE4qa6FVTd7lZbTnhPWIAvrfBU6Ko7025SIoEoynvZ6aSo
0E9ZYFRvGOe8tRzwdCXzQ/j+Gf9IPHL8wSck9IbGUd6+vTUf0L7g7+RWrG2pNIyec8Qg3gVnw994
fKeUODsYAdlrqgp+9GlkbMKiypF9OYzlxAGeN3MYA0bcxKhnvjasPKrN8VFqXbiSvekzI+4oyf37
sZofm31S7+2+vU/NUF8fh6FiVyT7BFN9Vl/TbkXW3jnVGrOARvS3EWoB46t/O4R20x/KJBgOj68e
L/z9HDT1dq+5v9sui3YM3rYMTvwDFEv/wLaY4kXpTmvbV6axTB0mFnE6ILNCk0Egta4kbYDq+FpC
KC/60ZrCP0EFwfJiFc9FVGnXbD7Y6ZBdGag8nuks37/G9CBfR3PYKdrbV1yQcxJgSXVUynwVoTVs
Kqg3x8dTj0PFquCvh5yF6UZONWENulPowfNQZxMXw1gwsGd+fAbt0sR7SdvKF47IhOsWKEKjh3gi
lZWd0Vmycyzjf35ls2dYDQNgjErlNpC6+WV3PrSYCdd5Canv8RxoSnNVx+whsehRlRzbvg5DN85X
MaQZBzG0M08WzcKkU2yLDZRttuykmqlijVniah0FCLQmAMnz768i8f3zVZjxLsD44tspx/Gc5MTh
jIjVnMdo0/3wYNWt8M4ViJR+IIAZGXwptQ6IClR67Fg8HKYXEFvy0BClBGASnitHUq2Y5FzXJZl4
O3R/WsF46KZQfDJewBQ49sEL75aYWR3OnvF6cKaHByac+OpNh6uEjnyyDrGPLvBKVBsHVsqWKSGJ
bxt4mhCVh3kC7McVWP4TpArn7EYhDdWSYoPQN8lqQAmIDykVspRv9pOAsaRtQHAzPFbdS1Tb3Qvr
K9avZXJ9PFUaufYUYNLaBzR/br2M93+avAgmF5Mdraubhe4pAyGRh3+/4CaV2AJjOvuDEx7iIY4O
IpM4zv/Dl1kxzcRDxGhG8RDEMY/sWle+u35KxTZ+8LNom7NTAA5J9Kx9NW1aksaENLhFH+3B0YcF
b6u9greuPvPOW/bZRDBb1xjnmaq5dNiSjpVlO/gvy+bHPO0cV8Jlt4c/UozHUI7XDG0jXvSNIba1
obNZD/WJQktLcsfpGA12jUSpiAlcWlUqKIuav2R/c5O9o/Ah5QaRIVecQvDR+0IY+7BosnH5eM6J
BuNU+Fa34qoZ4YXl1z0OST6P5z1uSjGKJlud0AInJWh3o6e7PCU2EVCCLlBs6+xixsWay3tz68DL
3SJTJ3rv1Pmyodx01k/o0OlzSiXmV+HEduRE/Z6OoPpLitR50ZnT3wZoFdxP7ZfHUyLROUUx66UV
pTuPOxealMLeLPO1aTbkt+a7mUtwgHt6K9e2VOxcWyIE9AuNuB4ZLDLjzp4tLaRuVaGLMzM+CVnR
Y0gan7RbA8l7fvg4UPtFfN5gNvl4GE3ZPsQQfeyy+q0cUvsjE3mHfgh89PGQJt9TNgpKc2FNBlqQ
Yrq0vg2qJz8CsFRr6tfEWgu79CMmgYC1OGwuUav6F51x1+N5QbRpX+UJVur5d1E+iyUJdeNQAWfB
chRp59nZNMRl9TayoeMs0xSgjS76IFgY0tTcDhtvniY0ovucDNleTaYPoAdxKNj1uA9KVFRsIBU7
ssw4N4lI944WFtSrNO7N7SEzGI7svltj7xlAiwJ3GpakCD2IGvouGUuuPQy0aRxncLt5LKvGJvKY
yem7wSzYSmJ1WAaBbS8jGwJkahXmIQuKDI1PgXTGmfTkwhg4BB43Uf7K7W4k2/qCmnD18Qr/cHSd
HtliLM415NZzlIxYhecXkrJ98QIow2GuT2eTZdBKdWRAa0d5LzSPX6n3+bJz3XwFDsvs3h7UGrS3
8Zolnbbq85rN/Lwu/PuhMT98/OLHq9XU2DeuE8QXceiNjmFfLZf1agX6DPNbHdx0nX8Cwdnu2+JM
zep0240Clp6E1xPYM/+iwVXemixkZSTKH2Pa0jDT2NNF82tzx0j5CDgvXVIEa1NO4lxbijv+DGa9
Cp0o/alMfLURprNbHfYVU32h9jnSXub4+96xm53DPIfCMF/tzVYMu2DKmoPTEPka6qA/YsCwgE95
02lyc3+dlClWTFOmJHKnd1+CMzE1I7r4fhiy/J7sH2Uf3yYKIxlsxe5OMbdYktlWz2TZ0/Wgx8Zp
6MmEjglprgic48FWOaNEVryx7tImGNrdoStt+Ds43W+s4JMRblRQgRBrssZ80w0qxtsq+0gt+sYV
Ahcfh/FDZy671NNBRyOrx49swuRL1P21aNNFlNF1yaXI/nTLN0iS2Q+63Wbw4K6GVkRXmIM5qx7N
X8i7Kwnm6qsqArKSjKGPMosTCkFFwHifUhOf9M22cKb+0JIXXQxD1ZxYLM7pWsqVqiR4z7NB7bJ2
+lmWIaem3xavJWZOTNeB9lsDCtYZ1Rdz7S9hAlTWuzvfqLsz2KektUFLezwcRW0cwgzLN7nC7o77
aJG6Roaq5EyUUACS5g9ImAQtTTuVp8St7aObpn8SHfSLoALomTOiY7NfyEvC2GdN3L88exmx2xYT
1TFP0m6b91l3yA2fBBCly4uylhdBYcP5cZjmr3QAI2tORGzNzvhl6swKO71a9ObMLARZv2LYU39z
Gfw9gsV9D5puXJDtVzfMNj7gbDGeJA3DO5dOKqpSbQqQmkDb8fHHhtGG06bzW3k2xnhaDZR73ooy
9xeIlh402IwZmeyCL8PkiqhjLTddDNX23Eg1LAc7nr2HpIIdXxffkWa+p05b7pTJ1YG7dbhMYP6c
E9yiBxMoOoGquHxD9XtT2Oq+8T+dujgqPpKa6XQm4w77mEhOYefbS5S07DNHN6rxMnyTr/lpD616
7XR/WIfg7vZGanZcJapumU51+wTxtPjqe64ocW56p6Lu+mcV2d/FEBZfRooPh8sV/IjO6e+iNp8T
zSu+OoMBrF7bxp4rNN1ZQb99PF8laDSh13/3IRe7uMEd20tqA2Mz+QGtkxytG3lc+kR1S0Xw/dfz
CkgQnmr7bIGovqT97FtFk/xh6NrvsZfhrZdQpBRjutyPv6w6N96aIiMqWaLl5Zkj3uqpoZC1qLFy
zq/ig/WWlsal6PGqympWzY5mHB4PQ92mmk1p5AL4rQ62rEaX4XMqqPGGNbJlYWUekNIyTtNM7lOI
mPvQsbXdFIfunrMCYpVtWJhmLLXV9co4tj5jxsqwxanAOL3uMHGd1ZuasIineh4doJqxWELGI6iQ
QmWrAXLcEDJ0apoC6p/oJj+2IfmR0ZDsR3zY6MMo8td6DH71Svbfpp/sbFS8T7o0rGWR59nJH7zm
OBKLWCVUnX9oIj7B07eXtXTT4+BRqgOskT1C0BiHIGispTTjlA/1pacsHlQVmG5/DPI95613w5Tx
+/G65VGL2jpjdCMJwaJ1NEg2RWSnY709hHlsMBQUgPxkJ3AJMhBMHJuYL7tp3y0UAZhjRkEy/wcY
4iTT9BGaurEIO7t+RidE6vWrlmGJMihjIyVslMF7rdn1eejdeINNqT9BLjc3jQ5xwNKgTcqukhTQ
6+FOG8xo9vOZO19aBGIKLsChZU47zcrzA3EGb5t0tAxaY0adKljqp8ycFGmcJr2bdWhthgK48+Ph
46BG8Hmo2dcYP/fdlSFuAuKmy+BHbnv+PZL5dGZ0dK3NJn+B65K9iDFe5+yHrm2FzGNOTCpHd8F4
0r/ktV9t+sARh0HrjD3+E2J24EfOreLaXevGeEf0IUJVBsmnsLvPhHfiNyDJBaOJLnyiNXEpat/5
zrPsZ5BX4gPyHktclWV3yzO6VTVDsYDZy01eYLsh+p0d7LKwaa4dq60+drDRu9hfeaRKn/2+Dmhx
8M5RBZvakCF2HJftdU88iAY42vQY8SWZSdUX17S8cT0u+3RaDCY2pynsgZA2wHp4uk0Cmzpfcx0M
3LWdJu2+Sk//tJVV3xixucexZ+HeME7+UrcyKrK9pTy8Fj4RmDAyui37vGciBJ56Gp32xWEysDGm
KUyXirf1+DgEVnrtQVHhUYJMJzDYPOld0l0a024vxvwVTVzhBvMNoIP5ub9f4HqaAm6kZec/vVDV
XrWqGhqGGSA8sWwPrtQwZbd8rAsAugz7Hg8fh7EcL07KJbUoCBkaHqpZaOOMtguu6PNTiWBF1ZcH
fuLcHxRNT2luUPfEFpbkg6/tH88BRG/pHqR/av4VLYGjm2lwE2MYW64ev+FxKOLsgN0IzNj8PRC2
ARATXQc35B9xdmu1d4Ts5/91yKt4hP+fgr1tehjRijRWkqZzL4wul/ZcTuKYzY4Oot+4YcXKS3x3
D/mWcofGIvlrDM3eHnRvqUbmvCLxhn0SagzFzcQiXE/M2dI0Psj+S6IT+OcDbi07wj5P+th2+8fB
QEFM/3psNI27bArmz93cu9ypKKfHJaCViHeG+BDN1h2tQWFn0N7uGeYOwDnzN5p5bIAUa3vq8VCQ
WN3UyqK9qaF42gjeQt0TB6br+nM0tbi9/JTtVD8jjvEbF9ApSNguQt+RS8+BFDlaCYsJ3QZib2NY
j6IX7k5q3cYlJk4bkQn2uNfPdFq9/zAw4j7hO9VNQqB25XMR7ruEbJuCxwoNoBoonmrYS5O1ZKSR
ILfpZFqIwL7VKB4nbHEhdn1oFFhRiWlYNNmQkiEYS0CU6wv8WsuRJ6trn5smL2B/MMocxvzApAGt
wGZYlNvbKsGy7dHt4Je+tSQNYh5VBqbU0s+DgQgsCNPWFTdyTYqdFaPcZG3HAjV3DhNb6GWESPk0
nMxpMg8wDSFqR3dVVeE+JusFVtg/pArfd9DEgNbVko+q3A6YTOkQdS7V4MUHqIosvkzCtAQx0w37
qbNIEPUmKksoUWyfMaQ/P84WPksMZt08fqfTN1ynU4j8A9qD7UdXMGJ0Q3svFf9MFxn2Sbfzq1ap
ev/XQaebPO+a5ayxL3WmOMTYAOWbY7IbEqZxJFHwxMy6iSrrdYw+GtZrs8JtFaVkASatVfuhopqE
Mq1qmbQ0e1aeCUWixWvlyp/o9GrRu/7GTcsLrs0Fu4EfyjDTtRgi7FPaH90PAnC1wET9Lt1RbEHE
eeq7Z7MstmbUGsexPWGDjFaj1b/2uByewlruNAZckP2nDnu8+4wMGWxxlxztQcwFKbMRSgFId4rp
yU9qkpAM7UY0qMchEtMMt/J+Ie1AWF2j/sGdsCzwTOhZSOChs+4KeKCat51moIYTn+2ImqB80PhU
y3YNnuYCUJpNVBeb91rZ5ooyLZcTIOHNA0YpU1ffNjqRFtuKPmob/Q9zJS4+ia06tpi+NviIBq/P
Dh7EUQmgcZ3IuHwWBRwBUKndhXQb60EBLAxNySvnRphx7LmrREfLRjYuLLI/hcM9VKMEfoILKtmx
Ol2Qs/vwukXiR6BoErHN15xlOhC6rSEGqAuhE6LuoLJPY4IjzyiOGijwSQQVDOGxuehDdKS88Y9n
qztdt+RfK+PTchMYmiJOOFdp+NOr9MNOIrRGBwVYk0s2DfFqGrjj5SCc1kXB4L3kprZocIo4SMF0
pnViSQ3MSWrTCe5CgtbU3s2sjfcyV/UJOnQYm3R1ubjk6bLcVk1oAnwavUNuXnMAt3s3ojjdhExZ
2ktuxt2WK2zJnZtDhppPNxyVDFHCNqNLDj5mBbi2T1j/tXVvuRlgG5+YEMScUu9hRLhhfwyUWLlR
9ZIpCVZS42YBgtlZ16WGIj+8VyH/4IE95lIBg6gU6gOgckwy3jxmpdGBgfQf2o53okxpjuwS3Cox
tNehZXHrxCwP88ylfUy33yW47dYtb6IHcIY2ax5KLfg0G9R3xrvGHXu6XBZy3ExF5r6H3SLQ8cLH
wyFWQ3J1gchRQDS9hCx4FmjLHnZy3HmVfHWUuybQKDaFI8zFukoD9y1iHfVkyOqPh4V/k2cp1svY
qVdmU3PSm2+uqdFGSmfFwhdsJ0Rk7sdMmUyI3d+UL9VbaAv4F3XEnbahgKeoToTaqxAjqEXiel0m
VFG6eqwWg79DQczQ8crT1MqrqAw8QGm9yft2mwBa2tKE/oHVRW7BMu9q/J7kUvzouxZknTqgnDEe
C1i9dI/jSsM6a/ls4ejzIQcIN7VkuTRUcsd+q77UE9WaOf0QrclaKjYc/JG0clKndGgdCosKfcS2
GJjPaQHEPM0MFzun+w5j13qy0KAXrR7vbZQET8MKK83mVHrTa13337WNI7S3prunTJDs2OMKo94Y
2QDNHm44OL4rfglcrnh/fSPoXioLmim8Pu6LpCsLNkK4DbDFNRr3fsTGVBSQpIjyQ4312NVDfjNa
cg2M7YFFxwz5HKrk2RS0tv1Lofe7bJWJ+mc32xXlCmgP83uVBvOlC4tP73xafrSykkG9RV7m7KPS
fdXpp2PKV1cfKkp/OwYyDic7oPiEAVikD2ssLUuEIDyTMXigsr1zRyNSyHctpvEJwRizGNk2r+xx
I5H/YiNWLgdy0Kscdacb7hVA6Q0Tz580YRdPIUbeZ1ooQO3iY0yNYMKCqtJdNCkcpq2xiCW+EolN
O/R8HJJu82Mqscpo7QQ21aOAJkryKwrOSlCwRDE94wXNluVORi2XTat3uHYWcl2UusG+uiKWO1k4
JzCx9jJ507z4q+W/tdCHDTt2fx2gK/h8TFiOk7gWeMv7wAXqMzMvFBSCAWGebDEqaGCfdKJ9S72v
xbIQ+d1oRb3pdXuvt661j6Ph5Fp1i4MsMGgxe+/NFgnYQHtObIdaPZPaqz7wwaXQEQHZv5yzUKCu
S6AbNjOgZdL0SBZV+knKsQeWTJsSUXkLv2qD28TzPFrIYB1oDU5fDUud43kXCRp0WVXBa1fl075o
NNYW/h8gWmyBUv3DTMIj8HJGQR3F7mJK2D3w5nB52BohAW+6SSmYWfeyn3aUMuw4+/cCdGlYeG8u
+hM+vQJ6QK6AeIUy2uAwf6PdzXminobc5NlrwxrzEWFsyqZ2dV1issUEHlg6Rl1THctSfrBtVVt7
OwyA9gUXmeXYYvHtatjcgbtlSPc7YwcfZTprspRS12zqF0MHpogmx41qpbsp4KiPiuaoRhEW86aV
pNKQnxq9okEZwOPFBCtJvBGEhEfFSqfSIbyqlklvTIvzBof8PerGnwgdiu4nsbYTzQF5QrrPiFhL
pfAgY+izBx+Ic5p0AKA7mpTGzliZ8Ui1kW3tLJYkmPyZ5UfEsho7CNZS6ReU33hb6PGxgtlykFXB
wL1udnoOi4Q9/JysK170ijk1IgytR/3PxDQY25hBt2xMIkeB7JcgsR0WVelZSAZCcbQhc0ZOpr/E
uId3gk8ogK1ik6jiFfMkJeuR61B0R8dDJeuDhsON0tPQXpZ0beJpltU6a6xrYerrDtFr0Qqq9WTi
wBor//h9Uj5Hwjs2ZfaeR21xpgIs3gBbOE2QChju1nzXOSAVaYRoHDLGjvQvkcnp04rw2PD+npIh
eGlb3h4iv6tA38fdmDNLFN4q1y2uQ8pwD4Vi0mEBSAuDV2nr0PImvErsJWNQndjjKHH2V9Dgk0XX
+VefPiSEa28Hn+pJ+Fyd3E8tK6xDq6ts8SB8CIrCMIrseIB6GKycwnZpvpvoSZXisy9GllLz7leP
fZYBNBu3ZrsLPDu7A+vND62i/JIgmbzE4LMDw3ZuDaIB9qDEXGLlxm0Yud5y0Kxg6bNdlYmxj9IK
k+d8UPmvVuNTTgkkMRjb5RdH2amPnNcqnvAosyUGjrScaCjC/m7MOWaAxKnXgCMoPwrhTnvXl2rb
J1p0ZmYOa7AOPoyaqzqYRYIOmQrB/jhUvvWxAW9G7iqsiYcUxL7bxOG57Fp4c8JltZSvOOFLEJvi
E6oBXKCYoXJbMKOymqJdEYeHaUMoYF8RTCvnoED6pKRTrexjPaFLEYa3SSSM3PPrSN86XHo0zdEP
0fhiMNSiVBzCe0yjYIcf19KJSPf1cjKc/MoJUo4mTpYqd5YTTy2kcg6a3ybgAhMIVPQwtxWNZm5s
0cfjuL8G7ScdSdTylN0tigL31GAO16f8O7KDGcXhts/DCEJWtfrXlIkjHpcIYK3x1XpdxepXsY3v
2gm7dqwto5DPeZuaz3RDg6W0Ru6/g3egzwdadxauy9wtl1k0/ioHh+35UFn7Ph5/sQgcnmtie88R
w6Jd4Sf02DXW8Fxk2ar0FFi2JATpzE5ghj4N6/JSByGG8cl9RviFhw/Hmsh4Eq1ckTF5VmsrKqNN
WhIIyDwPfrhNrVtECebBNKc37SdLjpjPIGMqMjZeQaqJcTn3Y94HskBg7WjW0fqeD2UpyWhQxoe9
ED2bLJEePv5OYFd1NOOICOQJuM16yr3piZEhtX3+FjtU+OQmWbYtKnDzUf+SNZ62cwAHP8lVW2Ev
rLoCrLQ23SLUzuvjUFTMyTNEBb6PM+uS8qtlQzYXHGM+LpwfGC7cnXBaZtjFrKtOG2k3l6B3Fn6W
bxjIeE8UiCbY3NUxn26jiFtCzGIRDigPaUosxFHB1Qj654H0/lpAJYC58qONE9BIWXxz3Mla+T0U
ts6woS1U1OX0XDHtCHBrEH1V0ArWEG0EP6WtdPorRitvN43cxhBJLLbeLDtg3ZjRs260zznr7SMj
l58UXHW7yEnXWVIcZSv5ziHtloa1zfRcWw6GlIsxzZeIbKTtLX7Uhp/Tc4UQ21ZuvHM+2rFnLJ3K
c2CzsEuxLBOvIrSAYcNunj27xt8fwQBnDomJqOiXfV+ylu7iMyoPrAvZr7pY+x40UIGFf4viQiya
tL5AZ6y5lwFhqPyJj1yZbvQgtBeOkZvUUSoszG5KcZDRvTWgOfQUmFldU97FyUGxo9sfmE1sVaz1
+wRgCytlVmOqr6iqqHcm6RNiCKw/8YuzdEBl1p10leT4l2xIwElscoaT4K9abXZPcrM0FKdqp/jE
YgPP5945kWbrLKM1J2h04mAdDHuTFqUGsFOOhrnQ1aekz4JkCWsRpzZYGzNogec0vjljIXaco4IJ
3ORvawfHHLHs2MQUHjcamESfs77ssLNgBKTNQHVLrxuO5oS1f8wZdjKiWRtaYqDVQAEV0bqhsyVP
6VeeEnX3DMKzOp2nJfI4N3KGDS5pcl/ly3JSHyiO/l56h7YtokPu9OtJN6ib+le2zmu3eWTdtk9E
gKkYbiUqS7acww3hyJyKoUg+/Rl0733WRmMBDaPtX7YsmeELc47ZhHeuB9mk1yquool+UwGmRE+T
7LLhrcomdLl63qzgD35YaW9scJjgP43x89Q3mt90pxybU67XCzATHkko1Kma7MU3F5PoODF4RVFb
+Fp2IItqXts8z7mrJtR2vbcqDXj31TILYTtD7p7lH6cKtNPo1+lGr2n2sSvkNBxzHiDYeMbiBsgx
YqCX5jMwl7xc5wXExsjmjf774KHR21QJayXTLpbp7rU0mL/TWNK6hdURURoaRBWSpJN960NH5CQA
TX3sTtWACiucnCNLZPyaz8Q+YFFwagZqGWDQJNwlgozNmOWhPYNNjGAArEYP9yH6vmqfifG7DJM9
zsKStBDimCzXfSpCIBDhwHIZBTiXv/EC+YPtb3LQ2AhQ2ZLZUFqmh0hOD6hV6PvR08j6AUzIpUYl
uNKZHPiO+yY1wAApDnFmnXaQv3gzHidP6+S+efJa/ReS7M5MTFCDhcWBIZObqsM8IsPqarntteoj
4r807PDebkC5v2qU/qy5CJP5q0LP0N15jz9o19OyMbSqp3WfcGub+3jDDC7eWvolIe7+pRv82xyS
O96X+q1OMbQl3bMyqFA7QdoItv7t9MCeI2kqZyMn8VqNXEUT6PR7jNIhsat+UbqMDTYTM4IAfQzv
r/D3ZGpykubZewxPipmrMWwdvJwegXkkc6/5tcnvomOmD9xGYiB7rjCcINeGB4a/C+BBDhtHD09O
Jlxk9NEBcwlkZ9bA5zo29soN73SkTesh5tKsphd8sCB/NQzzrR7na4636LpoB5vkaRSkNnpCb06O
U71LsNm+TfiUWzbrGl3TurcwesPdlFtqqV3K5AAarnsUmXmPAeWS95YOMSN+z+Jd0Z8KXzUI9Z+U
J8qVgtEqKsbYNShBGwjuVoGEu/buBOCVC7jXGAxssxTfhZYjVZkYiww49c5kuBqEKDMLtvXiB2Iq
GbGW2o0602PMTUCnbG1bS/UeR/G7P5few1zjcfP87zD17KBBdMSykny+NOVKy5CREbYZuIphUU+8
MJf6migQhkjSKG6BXIsD04+bCg8rt2PonW2EPyxyKWpxaMMZ0vEyWXS1mzR6M6P0I9dHf8t2f7E+
rzir9KNlTj70IZKLqKt9ijlcDHn9g0ksWjMSgVrACpAJK5f6OHAQnt8vKn9XGNPVrm5bNEdrVB7U
eA4G0ULAVY87+dDhOd0S39pushmco9aa5T73CK/C9I2J0DHO3jCPK7p1DewWIxEzVG3Qdq9xovUb
IaenoddORdUMZxQnONj0mgt/FFWYTEo2Nz5Cq45J1T0ymoPv1asqzY0gttIMkBiTGZbY960crSDs
vGqrx+g+dSO7mXFjzdnR7s0Pz0YUAbOL6Wzev/YGfIJy2ut18VWom86wPjutjXe53r90kVkcgDrL
zUg1NFQ064LZ+jGG1TIXjnuAVZKsZYbhPhr8u3KaHpHYngqY9BQFsJRk/4wCej81tF2J9ZgU5mdp
uv7RSjDdhJrcjUVEetGCPho+yMRlD9DTnugmQ34h4m3k2oehZ+2h3O61NByug9zXCVIJ/ZXl6jDN
gBAu4Wy7xu+jrTQRPjlOAwCqtLcRoatB68lHXGL2zdTf2T6ltamLvUhgh4rjzIeykPid8OfIi8vf
3MZKGbg6wQmoD7/CaNwz5RZBAfikXu5o+fyVjsMlyfp3NjHQLO3qXlYTSpAuOZuMVwJhJWepM2bk
6v7kVW62HS39lZQ/wiPbEuLLkK6RAVF9c+P3gEzgbtHb/qK3aCsaB35GknWv+qJWxvKxUhP5UmAW
a+LhcUaUY73CwsYoRg9xZc7TC9SCBzXqbyOxn9BiFA1ZlBzM7J00XZfp+ci9x4rY9MiEMpDwmnWW
MYSvoenIZHydRH+HPJ/eRX63Y/LcNjqNx6ujkblZW9Y+b7h9tHV1tOf0AqAqRLcBwciy/QOC1QR4
Y/sCgpLdd1q/qxYSAwheMHigmigkDzYul0WicNcZB3aZ86W0vJdRcXVuOsGdQzGOapE+1AKFuV8W
h64H3u0tyOhW0wFcohrH7dMcSXdbS7uPNj3CK54eQWXdYNEVj6REExLESn+lqWTvzcMbgWC7xk4+
PIddDyYobGPYpf1Be4k7X+wru/oS2u2cj9tWgq6aNI2sQB+rKcw9OOr8pJDHlggEtoAtgzpt0JFk
HxF2fw1//o6UwUtumLeD3j40MrobSL+rC1IR0+67H2Ya+YkID6vZ6jAcVtL14x2bp2tcMSRbtvGB
I+d33+RsViZLlep7aNthb8wDmTIaTN1Dis5ra0fWj+JaRrduJMfc9h78yXzKbAisA9+qi+6hRYLF
IcnGpI5Dci/a6MNe0rptP/7Q4xBzpWd/hUTdx/EZG9m7cppHdjNkVNbDt98VD72LvKDU+o+SV0tM
gv7cC+B3jN/IO3P6V8OG0p+bjyi3P2Y5rxnZEIundW+aL76yIbuiSsfYN+vfXSVeAT1/ut10n4CR
jpTdB6Qj0b2F8ZKEu06i+Va22gmZxvzRCq6B5gLKjCdxa3cGrTUOTgWTtxVY4Vqy1FZVvmV3+1oP
OsLrtDxH17F33gvsnEgLbsdEUqfnNetykHLC7W+hzSR4KKOrV5iYhMVyL9WHjT5bUINgdE6O8UHU
CtjmAXwgqETWo1V5tWqy6ELRDrtaq8f9oFPnWbYNAKWJgiypH4023JOcCnE2YVaUxsmBOOKX5aaV
pYEL1wV5Anx15vBeZO07cLzUYPFjYakEKQFrmMkhlArGmZM+JRMSwQbeC+y/8I5r1SXFTcJ+wrqI
ZFxVfpwfaTbeZSG+RWJc/R4WL6bPozVNb7QwqESS8r52nWe7YR5h9O1dqnHKTPJQmmRJ4rPYD94r
T3maku0wOY96r7GeSTCp0X9uAXpQck3EJGdzjBLctwga1+N3LRm48zF59Dz9yCLpU+UdkJIiqVi9
gJLsyuhFmOxXpUg/NUedk8aPiUNO3lIGB72BXTvrsteqpsLy1dkq3H7NSCzZKHz86Fa4Gy8DNDDn
4Ront1iFVrMmuhFJJ+KLuMivkVVSgLvbUrOb3ah0UIooFZBWh4zgcSh6jOvnimlEBSqdzSWIWKNG
uRxBmk3j9KFS+pJ97HEIdKx+Z5dNsTRHQMwG4HdmToSh+dZ7KqBKFm34iN+BQsPPLnrmfrQTDli0
1ryUXN/pTEcPsgfXaDrXphiNjW5Yp+XaCgEtXVUCxDAWnz5AhB+uhoyvaaApNsgc8URS+8+Dy+XT
AXzA0GlV+8OxSfGuYL++M+t3d8G+yqxGKe5Nv2iioKcuENTYtVhyPmQDi5nQHx/IrrstB4YLQiPE
LIxH7tQcW4SHVpuxJ6pvQEgFOGdFdMADEes4zus3/Dx7GivyAM3xNEXA0yN779hgFryiWGs954re
IjBm8qLBbhmIKJVc22x8HK2RPPUIJtjBxlsWD095a5vbtr1ro2jYua5P8yF/GqkxoDfmVWllT7OD
5oXjbme2XGvZcoFnSbhEtECDoxkDZtQ8ugJ1kjao90m30j2HzAIEAW9hAuT23BIavZD3xJKBEi5w
mcq+hau8K4Spf1EvMpgBVSuQJnM01GPHB0IF4dLtsjkFdMxCygGtb2byyfWstzFp4A63/aqXyS4M
G0JAp74+odsiEpyk2KZoEN4sGqIZvEEnmClyciWkQbM4nolY0mV2qo3phY3fDiocpcfy/GFhNS6D
qM7aoyb5rUfUbeXeJRUxQLpMF49uEa+jcZO0rn5jt+MFSwM1OPfItd1RhNaO2nSpe1MSK57p2ZkG
29gRVmYtZnOGmwm6ISZNKwpq2vjGCjTShspS7UzoMXd1xhbHJJNPGUKxbCOEPErLXU14DQuZZNvr
Tk+cEPnyDmh0HVZjFJ9dpHiBt0+1PD0u8cx6G0HjBLZNYPEw7ieiAK2yPTddxxSoNx9lWhF8Yi8z
OJkDCm2q8ZTl9ToMJ6TjZNKhS9L2CfeNVePWDxSvd3OLXLab0PM0BTa6mCTNq5lClNeR665FOz1p
Jdvr3Db2Oe487mldGcx1qt+pAUaRu2aCNd/NI1bUyMe2jVz8R3Vpw3oT6c1Y5+lNTl1nATLt4yZ/
kt5rLdx0a5n1S2UgN8/mwbh0Mc1tVv5E0CggE2QVl1I+4Fli+lcvW8x5PGqm7tJb9v1a78Quc8gk
7OhPI2WhrauGqxjCdK/nHrV4XL/G5E7uJkWusjOAfoyjAhMUcW8iln2gIc55Ck3T3I3T7P/zKSKG
BKURTuSyY3WA3nNHutyhn/olQIu+LWbmc+qcLnyuKdq1GBcU5IMzytZ8x4nXoSXASJag1Xjtpveu
pxZmy+LvtBl/uab3ICDc6lQisk4tPpksZ9Np0dJ3lvO6cNtbM9fI8avxNLtN4Vxm6dS7JAYhUjQs
sTkt0YegcJhoh9d57nSbSUlSyGS7a6VXnsJKYtZXDmhj5zGVI2YAcXK8EItgltznA84iv77SzkX7
hDAW5ALDsQVTqwZw+GVIZGvcuD+dg2CHJAed/Jn+uVByMchdZyvC9z3RH6NHSBDJ733OqtVYPYuc
s6ToY0KAKQ6lQQRW75vXHDvgNLJ3r1D3x+FIIgVXXtL/yls7Do9jrn9g8+4wsTdvdVR0jJiK1wLJ
HNb15VBgqaj7d84QAUCPPEaPi/5zdP0yqGS+WQqMuCV2pnSvsh0B0xfCWWtysWN0JB6yk3vnKv4z
RjNxXSC4SFSQw3FsvUdHwtk2B6Jcons023zX6H/23FGQ45B+MQ/zNtVKZzuaomVRlNxYIzkpyD+x
kPZLKGpFjKYyC25wYH77LM62fRLvTd4130WhruruIR07Ht7zh/Ok3NfzZyFKYii4oxsltrqERTZI
CU8NPtFkRbiDRSj3sd9ZASOmZvbIlwVoZdloBob5ztSL6t5uzewoTL9ahd/CH0ENzTyka9fpkH0r
E8cTf2emSi4dFfMPBobBSKg7Nvp1O3eSyxP8RjQbzxVrL8vo7pXn7hyuC3Qg/OZNdx7a5t5xYhyT
xaFgPm6nzCzqkcZfh1W3rtnlBGnIHtwPjatma877bHy2XfIZl6+ljtyhCf1Pb/DJzdUkzZ9+thA9
raQh0CWFr4NhBmGDI1Kl/g1CSYIy3OlnEle8a7vMjy8RsIE8RnBMpfhtGgUTtuyFp7/Xxv4e0hI4
WrMMxKyfYyaua2EVjPHjdE9EyERxkO1VnNyj24w2FeTXVR96h9BW+arq+gNmrJYxf4prILbp3CkV
jEbjs+mA156SaWoRinFAm1m21aAdm9VtQ6jfWXb+SzvMHuPr/iyU5q3qJrpwdzo3mnoKVeyuwQy/
2wL6FDJgELBTtkYMj4mkWPrygWYgxDzbZigF3Tby10N3lnlzS02NEOlei8oNvEQgHMC7GavVX97A
UtUZXlOBcQ0s/g0MjsskmNiIdO1EXocsa3l7nVctx89KsSgTRbNdFawJyF4qwJGGI6kztrhGkfGb
j2JVxt53VNa8aYYBzzW/7XyHyC2WCJ6Fa7+V7gseU1Cujbau/Og0Ov5nxSJpxC+OM1bBM2c2ktL/
p62PlbPUFr9E0d8oSycwBAOMRLNj+BaDZnaH/sK8lnSeiui7ZMjQWX2rhDDSwnAfKAbU2iiPLikd
acwS18gFEo0IYHdlbA17gGNNA95a+S6KyAUnAXcwTZRHI+myXCfS2QagkeHMTOSVjIYrokhou69I
IH/rHiw2dODWqMZ1iZ42RYKm0KSj5Qcey9K86kBBCfPU4Fig4+e6J9CbWan2GbG6YmHikRlVRUHq
aJ+TlAPeaTZ4XnmXsSLZT844BlMOa6hpxc1Cpz2GW+m1OAB8B2EnodN6U66KGDVYyO1WFsXV66fv
Bq4l2RbRvYn4Q5p3JUGvvLlqq0J2AsLIr9Dgwzx6cKv6mnsN7BmW+/UwHzvpfFdLgQjDPgOIzrtL
cf2BcpSS08HPWF7MFp14WbufZX07YZ5qR+M0dTAjegPgR21ypA73cUXatF8YO7T3pAqKJ7y6DMCA
SlkaXsWkPMRm9DuhxqbWRWuBYAFNT0xH3bq7Wj5kZMqsKneTYc/C5oMQpsPh5bkIuGLtBxgSwHkX
wZsIWeiOLYGsXX8FvWQFQ13Tco09ECabfKVQPebucicr85nSckHMU5EiLbt0/XiG1PgOaSBI+Ubq
ffyGQ4scx8QDCjcxBqJRYt+tS2p05hOrqMBDH9XGsEfpzrCTCiyymRZ1lILI0siOYawLHTjeof9/
njxE/8uywzY4qCzNcwJmmCIexaX3MUyNeKJXlbEEL7hvo5o3MkFcRn/wJv34UVMYBwUeIUBVUBSX
z2KG7x3ZM4XtPzdjOGxyrTqZbcPFcjlNGo/J8mSM+mocFhJ87Z2rAfqnYt6NQ4YkAw25Deg8+hbP
/g5r/a1FLLCmZmn2Ees2TbPOdHw0R8LqAmDdIBvxy9ak9kBta1azfRfZ/EbMqcg7KAgJco35IZao
/ENYdgNvwJRHnH51sWFRSoxloohqYWwY9eGPKZ9wET8Uo/5YqOQlYY7gcMkEsfyMd5l9vv2eZlN7
O2kZ9wbQ6HkVfgEmuK/QCwRtRlifNvIqumd+/rRD2XeHIK+dUGxTzdfoeok/9HBkd9iR5gYRJeGL
uUYoU4rWBZVwUqBwMCFJAkFZWr99g7Ec7Zj+4ES9cZy8r7bWXizHdlFFgQJNLMF8P2Xw5C/t+czp
HQ8PUa3ubQwTjGJTptkFyE+ONSak7SpNdBVAQsTdXw+MYUljMJ1nS61rXSrilTCC+En4yc0LthMO
DKSX3g8b4V3tzeQ8NXod1LXcDTFyYmfA1u7QdZVN9zbS2psQ5Xa2u8ReWjF/+nrA6pUCja20F/u2
cOQPrSvqcEkyadhfYye6q+Oo3yYT068+TgmcYo6kYGOtWXfDlR9cC/NxthXyya+jd0ttuD0lGzfO
n9BK3pigANYRb8ZuAcTOAidWp1hTViOMofS7N5jpoXvJNm1vMbbxA5CRBeHrI0H3GF8C0+yLg12K
p562Zp3Cwqm4Yg7Cx1Ydt48NZvQUt7ceomSzB7QeMA8JhueIRDpS/LrxvrS5wNhPho7ouk0OWaO+
7Kbttj6KZMdG4TnlXc2JP97HnU4vRisdhDbNKKEKmmC5wbDebKLv0s3vKbAME4GNDThaNZJZzmxs
C5IUAsXtckWq+rlYpmKZYz/mdvo22miDRhbNJsEKJwdjMpojcrJ6lR1JD2dbZu8s00BiGyMzZ72+
ttnEMGIz3W1jFXuHA4d+yOL8VuIUo8BXVu5tszF79TwbJdN0ItWNIyDUbmsdoRF17qsOCYQ6otAY
Jqlyy1w4RHz5NYYlzSn4aA5ydh6IFxU8QgJ1YN4jWNejk9lkr3prPKZTeobGi6ySpChHZ9IOzoNi
kGJpajnXhu6BWAObl+u/eoEtOT8sUkyzEF6XLWe2So9TWtpHo/Aea0WNZAtjbWE3rHFRgVZSl2nQ
d+h1OVvH4aUtyf0orBhtDcKFIbs39ejeSG0KMYSI5WSHF6HBNqvDt16bGSh3X6qibi5wGzK3pEqp
Y/JRW0bVUnKN7nXtkvVju6E/XxmiOJIRRjhiVNGcUjSFmTI2NixaRP4DOC68e31aIm8pelI/xR1D
on6Fy/NAHuxhJnRpGosb5J6oLVP0yil/w8rEAkJ2SDBUAEtBUbhbu1Z4HV2SiwczHtexpDdGRYNK
BAFAiossEQErLmetlwoQ2nIlqQbk5w6mJY0GdEKc681c43hMf7S6ZM+kMnAK44KMpEVEZoSB37ub
kU0kmL7ERes37YD27UdbWoELC2vTWPExbjkHU7j5PbFC8LwWaVn2kUXaQ2z7d/g6ug0S3KLm5SPJ
z88AuxUVX+5A5hJUACe6YdY+pngsCXSITY6ZKmnhk4C+Y3R29m0N8j1D510pJYAHM7o4DhvrDoZG
zhAlbsP6sjxVPnsBMDO5EXqHuKxouQ149FMjcMt1FDbObpp8akdrhjoqiXYDYwDwT33NDPrObggw
C51qQgiJoIctfsrFY0E0a0RUgRqCtOYXHgxrp7kFuRiNHAOYJUQe+q4NvguhVw6RcqXB7d8S5vQx
FTZ4gBJRQk8pEPlJy1E5Iu2Io3NaETYFIdgEk8g0lVO2VyfwlEhutPqOKwsa18jd1K3urcwEdXnr
SLFpS65RQDiXtv6cFekraa0Cn4hx7nSGAeLDbXQdLWjEOS0e47h+5vymt5LcaAsWjCl6KplM48Po
1PYq1a4Da40N97Ym0N7LDO5AaEx3uZsx9PJ9PAcEvZB5GdA1vcMhYFuSjdPKEbN3ihj7rxDc3kab
PG+ZDlamoJwzu6M+M2vTbFIOxb2Dm5S9bPFjJPqnRRjM1pg02BXFgxvWJyYgn/Ps/YazS0gGB/JG
bCyvNI7YQDKwoqa/Q5aAf2r4cnu9PyLBfPE7wHqFGNAilKSLlERLz/aI1A+5jpc8s8e/xo3xG8fk
DlUV4nuGID2bj9cpqfdhD903Qx7QgxpnlJ8ArX91c829tsZv4vfNjedg0LBDz1xbSlvyeRLMQKVJ
XpudPGhhVN7GDupdy5iZdS0K6lw+8Jfpgw5TkGdfBafynQp9eSfTrCcFKrtvhULfmzYrp3d544eP
WuQna7plHLQrp/5rNBG2W3jpTg2bHYbb6Qe+c4Q3HtC5adB0KNcMKjMjfNYL5lEW66pNXLrvY2zu
cSa9pxRe2yLFAWOEjb43xPTSFIriFWU7B0L3O/gPRNVkO8OL3luphbc+Y1LypjvsRBRvA19bdfJc
OehTQyJ/AtMzvv36OykgbzIJTk9txQ2l1BeGQkFUmSP957xEbk5Y0ZcmMVg4Yq2iimPSHK8LCy8G
/8Qu2ya9N0L1FyNKCgbV2tzPw/3oavbBdN1jbcndPQFwbGfN8s/Ks4daTyds1l/EoTar2N/3UJt2
fh6qTa53CK+TlFSkGDlCD4qG9gAfbAxhPwtgT6Yr5Lf5VjdfbdPCvKezO5qi6MMdjYuZFgCyQ3VJ
LVlgbcfF2HXGI5Y7Z6UEf2FZsL+cDX9b00MZ7LBcl9bJKvGsTQ5TPya7KHydr6bp77uu1tej/s1N
s90kVDXo3QZ7rQH1PmWOwZAa/rDt4o82jZ3eZxWeEc9d4ezatljv2L8wyk3EL0zzX2WbznEsfbB+
znwqzJQtWB57QQodnLmzw5zSzc42OzGcsdJMEDHk/aeXt8xUsG2uWVyxgRv85o51OdoJTYXc5OcL
T2QsS9D7UMd+q9Vdt4XQyKSDoHk6y5nJr0kKOpNKA27NivU3G2mtQBCPUJ/QnO6ciOQWjIYTjI13
0Rv9J2QBJR0qgsgmWZ55GlvNbFv69cNYC3lK7ecJh5hWDsOtq7xsSy9sruz5iI7gY/LhI2TysQ9n
Zx2X3P8nFLRdcylTn6Oxwu+AxqyviI+b/SKovHzasiQAjIRrKJ2KX0MHrr8ElDlDw0UcqBCiJRq3
1ugetcG/CaHfmrP7zEIflqDGUJ716nYqUoQ6Y37QqR50MpesbkCykIPS1F4602P47Dgb1OSXHtry
qnPRL+Gl9jZWlqjAa+OLiSJ/l4fTewRNal1DGst1bhkNGWZAmhFMqaXDLAyG0+QYwa4+mB7nK7qa
tQObWIFLOuhj9TN2xZ0u9OQgtHmrLfyyBO1YMzBLK+rppfJwukZJHbge2QHJUP8WPbRFBckW0am6
5EN0gfXgruIieQQ/bZTmU46T9D6Rd3Yo8N4s8Q7GIL6QayHeEjep2gmxINiYwCpj39Ts3DTR36D9
xY6dZRsPa9uaK0O9nqon2RVBMaMJM7i0cwMeKIQL3WKjmAikAu21iPHJDgSxlCLf+xppVHinbdJr
GSX60TyDh78PJ7TaYPAY5w1sXTpjw4DSO824AsJsUw0LEkiFd2VHWk1l9OdqNq9+Tj4TivfvydJ+
BRG0SK2HZbBi76c+oSOxvAeWNJBu3WDgBreepf9eNe5bb2YEsxoWoSGYmRO62zXm+uTMKk5uuz4e
g5odkZG8da7+giH85LGsw7u1dsv8iLAqXXsMywKCN8eNJCGOCUrHvGTZEnCJV42xC7Ppnrp976XJ
JWmrG4t9wpxlEUqm5nHQJyZSEN24E4aYvPjr5x4xVb5LuPCg0XPCp0Xvc5phrMyi35eEzmzKtn2x
+2Za+XO+b2k8A8zB39qNbHDsTbxzFRl/NUqwgxovRKjfhFNq7Nkgs78sZrkEVbzkiviFempwkod7
wgMPjoZkpZDIte16GoJJqHaJRmVaOXn7thLXXMZvjjWQRPMcGskSjEYits2WASuu+Q668j5Lfqh2
kKeaC5nWA7jRQLVNpM0o0xI/kRFZUPqOHkY25E8Jc0QNrNhsBZ0cX5OQDsM4m8ARMbGPz61Fk+xF
pHn6QWbNt2WXXCicnvSiYMeO8DGah5sybQCQmni5eEvSnkFgTsSAE1NAu2w7ZK8hIkQ6PuvWbxtL
Tnlm8+TwrHKDscA0mj9KOY9M2yDxwU8eWm2dK7TimSq/cpmdUbticWciMgHbMFqPY5HErrJ1UP6V
Z3Nw2nXL1T0wHTo0JHO8KSUGKtvOt5ZvweThup+2TykC+iAuZ7JoyKRYMeJ3dmNHH2YWDTZITQfv
zFFw9Kop6MboIzetPkC8oYAUQVLnPnUinXjaKdbZXI39jYOObcX087ZvEJAWWbgN7eq4bNDc6mv5
zxq5Nnr+e+4yc2oQpxvjuAjeyVquM/0lt/tPlIc1dJ8O1AUV/RQClHExdpXGvMkHPV4LYpa26YLr
imLYUkLaiE3MhR4imPBOxL4n/MVapSNeMMR9rtrmMNIgjvUxQUh7naRubFi0oZlT+3zApOAAIFu5
HIWeSH/nnmOr543bFK1xbxbsp/UE7U6MO36uAXeHskpYyHAWZBo66XIxXStBXzS2zdkugMJ3dlYd
izF8jguGaH//FoPWxHayPOzvg/+TgPU+4ijjwpab6GG8iQQCBt7LT4zyLefCQ7yYuilDymO6/N9/
PnWb5t605ns0woSg/f/f4u+hzXDKgUEcwsqpjnPq37Yp4fBy+ZVs2VXHbKG8/33aElHL5rvg96ou
ecu0aPX3EyqoBqsJoU7ABAYHeZv/z4cIBoRlLELfWi1Gcs3hH3QTU7HJlefve//ejb8P//m1/vW1
f17zf3vM36v8z6P/20P+viZR/uNEXd74fz3m73f41zP/n0f/89T/+ve/H/Gfp/4/D/9vz/DfvsZe
gd/HMTpn12j29t8PwWNc7P++iKICWd1//t0kr3HmGsEL+fulbLaIM5fR/31hf/9HHqH/P68W72za
guD838Pu/3z/P9/6r5f296n+9yT//Hw1zsX+7/v/eZmTtYE0ssojqNbloPbM1W51ZUgQFLTvRZo8
RbCvdoWJIF10qN/NJBtA3V09bep3uBae2Zzn9Jnevq+JF5uy9x4T1VqiGGJFjYrC+CWKk+Beiepo
lmF+hKPO7cNrCTOc17GRYCuf2WSicBbWsJh7PTzjmGzZsJxcXQhAhS5yRR1pDL3i3tIrqpYq8Lve
22V2Z++rktUDUmVkAuOIhI6f1C7+qCb7UGPya8GCYbTv/sTdmN2wQ3ihoL4xZEKJpWLCaVUUkFr+
krVUDQRsfmemZpxd5RyqiMChukmNbfTdTp21ZVrTBlbewjPG17yzfdLZS8t9gTxF+6/LI3cZ6zK5
4e/Yqu74ES2omdyvYA0YX7Sp/aA+Uf8xmJuqW+nb7SEeynTnYzjE4lB9DeyDrX6K9wAlWcEMQ0OC
pdoigBGbiPMX0tgVR3UND5RdVOapaItzi1qlaz8dyUnbYdpdW1avILJ0F1kDnPPkoXfQQhIji+Ji
IFIRhv/eaBdVRKzwBAvX3nQuDkZD4Azj2VfSISq1SdHTDq0zLsZ9fIwg1leZRL+tZv+FqdoSMWp+
RlkO0rRiwwDzbOWTeLRyxpTEivzdr1lQ9SabDdY0TEapq9cG3sRgSOH0AkGT4Fi3Xm79jLMdJETS
Psx9fpPH6pd9QPKUI08JJrBpFH/GV2ih6u/UgNtBf5bTbeQ73TqOsYKGBhGhVn1txhhDXsY4lvUo
kfTJtYcqRpSNO5wJw1tT55BuKVkdJy7b5B7z52DQqRI2l+EZ1nX/HQ/jd2Nrv4VTE2ymtFPjoggV
Lpk9paUITg+NnY1Dizdi0JDhE5CEPFzvI5ZuDeVwB38o6J2KxHDMlyvD1BG4jMmXzs7xWKfAb7Ms
0FzUlkIwkFcZm2QE7cTUueMqiRjicVzdjFo9YG60P8HGkWUQfkK8HTYkFmxZbX4alTD3MtVIj4YL
vlJ1T1/P1HXuGeH63oMWe16gUFhuQqaSwqUVTHKAuFDmyw3+FW89NcTs5DPxBk1Hy12lUtvD0qW/
zAnWWkIVV10q27WYl81LT5uoLfl5xTMN8EsHCuvghqQWuOCKUGasQhXdtLWbB2UI4ETXrDsQ5una
nku8dyOpaS5OspModkXMor8a4V7UXeqftbq491UXbyG44d6BMRHJdzxjI6axflf1vXErnOTbbkW3
x+IILNeBaeKGIXaSiYVOzJsLLegrcrj2usp9jAybDMVmhghK1oddkBoyihyD33l26H4apkybopLP
LhFc9LfmM54g3nn5hQsWFEeCTkTbgw1AQxh6IOnltK/jWDsOPrES1CrrfAo3VY2uXoND9mIesoLl
wwSheLNErf0/xs4sOXLkyqJbKcvvhhpwOKY2lT5ingcGhyR/YJwS8zxjU72I3lgfsEpqZUkmdVlZ
WDJJJhkRgLu/9+49t24QAjBXajZMDGZBxC3be/KHZtfE0+LcwkyT7nk7eT0Ui/QRdAFkNDU75hWh
pX1v5FgtLKr2BfXGcSCsBcEl1o4YL1o4InkTsttWDk0UpUzumUM/sX2TFNSzuiGE5XsDJr/Bh0Nz
LokK7LX6eCgrtV6UGCPnA70eMmYB1NteTmuP/K5aZtsEKdNco0JW1X7vZc8iUx8aRHF1MdllETaT
1VBuo4BQBt87R43/0QLBhV6rlsuoGQ5D6/AK0FRXTeMBJfmS9nSBqMsnn85uzoUon6rKYeg+ACJQ
mXyvYYZn8xCRUiLUtd63WwrA/mj0A4v5kjXCnfsxuGEHcE23AjRrrMcmeVXqODtQkD4Q7XTXdDkl
Ak3ombdEBEMmV88Nb3hInOwqYsuJjGtr5ihq+o3uR4xXVPwfTIecPfLJZUnfeG0Y5Dbnr6rn7oyc
9vwELNWzEQatEtyXebeCBWIs8z7zEA7RGYrjcU7r/tY68aNwa39mgrhbFxHSlaRGHapaDy0tDiRd
qOG6pn0NCuFteq18SOP4YEqUrwYz0bHvXqV1CU0xIgZlHjOCYzSTJCYhhiRtraF3FE/9sbjUllqj
x7MwD52lr5ZIA7pNqTDGr1Q63imaBSPpV0TN9yT0kANkxKi0DWVJ7Ba+m7T7tDTzjELcGxz06QFD
bN6Ix1wDtyRDwtS5zE3k20x0yTRHUoi5NK/21B9X15EXrgfIaFK5lSoJPMlq8IhWDMwiw2g9xTwy
3hk0dRUpyaQJplQubLzyVRGxbUplqSi2NY/SR8Kjn4A1dGvfIi9yYQ3yMRWdQZ+G0gDgCX1/Jbz2
pmFs3NJYpb4cwMThBKORtSg0Cu27UqjpXvHqfZIqP5hhETJCaiktVf3l2W/w9JhJw3zPzse53cpx
6WEhElq0RZ9dnBjoXhg2EiOSPzdlbO+sZuJYc2KpxaTh7h8ciw0MSzusj/Q7vYoP/mwt7J6NlEyf
KaHHpUmPT4ThrbXNB++c0touMsHQI4ZwEKcKAhymEcJsoCDWC49RKuNLZ04MFH2NrQulfuaSb87a
16Am73zzyoBMN/SHTjiMC8LR2AZ1Ya/tnE6H6THFzTGl0PujDxurlnFOY4SrqrJBokXWSR3PLWGY
25wcaGwBJLyl8R2MxHdTZ503/Y+egf5GdskD0sh+Fo6Fivq5uh804S/rTTnY9t5qO1i5CjgI6SKS
kcmn5ReHcjDvsCZqK38YSs6DhxKT61EOGI3VKohWno7uAG7SrBrznEHJrOgNVHCjsQyR2hgeepYc
rDA5eTOuLY5WutgZKQ6ITqV98U5az9xLhxvTFgYLgfk2BrSEypEuMPET/qJQh2sUxIdY3vsm0hlb
WSmmrs6Jj+I3cZlUQFjFOGK/Kllz5oK8wUaYNhmqfDPAzqjX66DHMq4QydhbcbxtjCxmFKs9YV40
yoD5EFElWHwYsSpKtGuM7oxUQZ85RJUwSYGWr5ugU+inpHyVy+oeOT+gBlUzqZFjlGm6x5XG9tnG
9OrylvoTnAchwZMWl+NIpEKUar1laKTFamD/5YJmvFTlwSYzJfoQ5q2e0YiNI/zvQj62Zvgo6hsy
bFppXXbxZQTAz2Con2nGs1v6B+Gha/cGOkBGz1F9bJae8wadkOBZJ+j2ocNB2kPrEwzFs++MB6XR
4WUPow9/DQFfQj6nizipCGg49sSIkB45HzvrpRbiucjaZ3XEhmQaMTroQNkw/UZ9VXDC5AInM4rG
lMyx4aoTJksshD5whjQQmoDtNtC24MdMlafJLGv27MJqPIDGduIVAMF6bYn+SrPJoKqOgZjH0WM8
YpNkPaRtyuBbb0J4LwThzrw8PZoxmmJRGZilgNgHwZjOnGv7lW1nz0dXuCQ94LZq31IPUUzpmdsk
HuTONFvaVr1dnCNYRsx9G3k/AvzEdFMZu8Z3/CV6kE9fq0zkC3a5bJ0Aobzs071wE+yCHoPijiPe
igt/FxX0e+cuPQWu3drYlZqXr9IGgR6yIZ+Fx3OvTenYZHuryMUcMnRipVoTK688Jka3zmtDR+XS
tbeKMcmZM8g2F3Z7w7gaXGw9OGpst5kbcMjO2g59hlp95jAZmc4Wz97EQEugzqwrEcuFRv7f/uuB
Foi6AVayU01JDzxE+UwQhXiQAZ4gS9YKS0GoP2Q52VVfHza+1u5B99Fsx/6K6SxUj4op26fC5kIx
7ae8771javZUfhEzek9VR0Kk4vxq+6S0idZSsBjzIc22/AogKceAEgD9mf4unx6QKog5V4ZOscuH
Xw816r8FqiWa5n/7O1CWA3Y1bWDa99evK5OCtLdMvWjccKsWPu+tikIVjUv7ptHRwLxlDNu+LIaz
VGrjRvSvtRCB/1pqrUYuVdEhm1O789efnD595q1St3/4+yY3dyQsIJg1rNUIRu8R6oJcDsw9Vi4Y
48ey0eQiRT250abPVgGBUbmh0m/0rGKB24PKmHDKU4YIZt9MDrfpoz6zmF25yoOgB8huTiWJ1926
5nHxksvAfe6QoQOT1e0dJ0vvMe1q/PMKibyKVq28so82X1/WR8suKIvnkRHxxvEKE8Ng4Kz4WS51
dhEd3FwCZuIYN+Dh2DpaYR092pdLBazHrZEqxy5yCV6mWISSLsEjMOh7w8IsrkxviuE65BBMD0Gd
yKU+coBvcHa0nVXdjNT3bm712wcERNa3HLEX/pcowS45qYoyS+471433ZKWV6ybK1Yuu+OEi9aur
oQVyU1ha8eAV8rECLHeqpo+CCG9a4ZLu8/VJQMQAD0qaZ+xBclMnXgAHqGeg3qv2Pi77dp2qdnQu
WqUgCk+ad2WMGjmomASCC6JyDJgmRoG4WI7Z36XY16huLRMPf25S8tuoUorxo8RpU/Tjj9609nmN
00+n8oS+W7zQ6a8RtOoF/h6ctCStd+yAHDjGIneudUhTGQNjS6MyshCPpWjNyQvbsBIme90sUDlo
FtleSh8dxohaUZniEN2us65YTawrcISFNNgF25Rbviit9jEjREoPGusZHLq1smxBVvT0Yaqh5Gat
3CUYeNBAiequiRhDkGoQ7r4+RPfqrJuh/SAq6smLI+DTus5oJFOoHeJeu4/9OKfqQOBZuUwXIq4X
LVVZQZKzoG9/ryI15ReufuCbdfejJ4f1YOl3YHPdfVA2zcKrsVmzXJUna3pITJ88ZLuD9W7hcvn6
hNmxN6KZ4TOQKPbSZ1bbtf26NfJhEYHZWLqe3h/aVicfpl/WYFQOiTZybGnTq4htbJh5UkiQPfwx
6PxzmePKJUbhFGZFfvX99jMzoJKCKbc5WurKHoTkVIDZGTBf8dDo03C4KNCAc/o60uMytlkZXmKo
ektq+3yfZflwcgjdWTj4MjnTOinjqMBdFplMl14TYFxgn0RsBwllFgfs3wnhe3dZ0hJ12jn5G5Xy
qwi0+iJ0h5UwHtgVCwgSdhLpF9u5JmUW3X099HpobF2boWwVIv90gnz39cAEId8RFpTvbIYBtD1W
FN7mlD3kn6pBT2kMB+3RVXSKG6Zjh5AEHyvy3O0AMvBQ8YQA49ozE9TnUdi5i5gmWQXwugZcciSa
KrQHFgoGyweX+TtjMOoJf9liOT73MQEVhc6k0qzfTUS+j1pMqBCnKcYOHGtU4M5rzfH0B6NNNa5O
Q0P5KikP+npcK1kM4yrsxUH2+ffoK9PDqexHkibzTYYj8ZJwbccmkDnIIEgEgoHjPVCl46g4/obW
lNh3UiXTMCrdrQlPbu9KfZqz4EpqqnGteayDqYU8mTcye9MiiS49dz958rc0AI9dMh3X3dE/fz1A
pXvmjqfKbEzlipyFkEw3MT+6p3zoe5yUiDMLgDHXIcONwEF/TqfZ2krHqI94+qiOyt68qdAGZ3of
aQDp6mKfTw98+77uxZNd5N5D7hCNaSgDgji/U+6xfZ4szqZERbMoO6S+57oaP5ZOLnd+qe3LIX2v
yL094aQOxAKLeM9hgWOLN/Ynknm7Kwuk2ERFrWN19brnJC6uPfTyBQM2oGCBUu1tGqIjFvsjRnR1
BWO5242t8E61E97UVPPuqypeM3VvzlCH0hmnBeNxCLItJaa7Jw84mosRExfzZYp400I7kDCkhU2t
7JLMLA+sBYTLG7VyxykIl3yA/KJqo+dwyJtbEjC9icMw3ss06IihMeHAKqVynyqascGfB1lMlcp9
jkIlrryb1vM6ex02Y4srVUm8qfsFmd+odqVDXF4yqsYehiklfMJNVaO8PYFIJKPd17pFdSsz2Z/8
sEbvOT2onT6csNjfUpH2WycnYtRcJGi24iQHGwr1d1N1pgOTjNsLLQsaVS7dO15PGgZtg5eIaCUd
S8gMxaF9KqWaXNG0fXRZoMxxbHr4ghNKMM/akQSJxW56yBAN2aoaXslfBYVAE7VSNC6zwQvO9NOz
faZjcZn+6usBgzWcfULAkWp35uHrIR5Z+wLNHJdfH/pe6awS9OIoJyN157n5w1eAFM3w9PL1oPtI
NLrM6TclpOm9oRrj8uZyk5/Hkv4eHYBwnaE7X5s4peZDGG+90udAjqWGaBezPurgZeCdhD1eEgxI
kpScpU2YE0oRkgS+/kRXhxOvhxe6s71jX3ADm47urMAaU1KaOIuWeky4nqab453FOHJQKBbFmKh3
SZE326YHZvf1ySFCJWH2LaZcJjp7IUZa8l9/HKfViMTXGkq9BLUtVfPUWTLaVn2hb8zSxPSFyK8C
f+rAHPaJnrXDfKnBCbjEI4m9SFDwmep5Rxs7tYE9HDg9cutGrrYHsu8+aS3CG8gPD1YbubTcBTFh
XlneQigAM/AS3TZw82g/oKqfkbiZkLjFmJzNo//e10a+QMYLCFH/zkIOG7J56kOhQOGN63kki5M3
pJuwc/Vj1ka41QsyVcBByGM1Zr8/RJWacLASA8XBmB6VOgEmgHVpm7qUAwqFRIBCZlMiPVoMeLT2
HIaoixsO+GNbPTiOHX4q47BsaP4jU2eSKykAUc1mhz4KrGsvi3AVTNmHUWueoXHkYFUBJBOlG126
Av6LyKUEhzJ02tpqMeu1U9OCMystyTJbsR3Bd2M9GpCiQS8gDb6XumQ+nkZbiaWSlyt3dshklXWH
ouzkRWLDMemt85ICFmlBF/M/grIePIMcIliG9Nk7n8MtihmDCtDbcx1/JLqGvmgMN0yPX7mryhls
d7Eoa5feCcZNdtO1RT7mNhwwyncVeWLg/yj0sZU1enMc1Wqr20m56pzBnKUt+lTOkhqKyRPtXSYa
qckwo1nbGndmNlaHsqc61ZHHMxxbVCVLrvQMYueccIF9ALSn3id0uLhCdXN4qMQYHqhf31OG8CsZ
y10/ZCQfq4N1GAQekRT683ri/FYmAVYcU2+9pvTzDovlvM441VUZf2CYpHvEXWtG/s6F+ZJkJGIq
I1j5pAoPWbMwo7coL92btKWzz2jCUvaWK7ubesW6UHc9zckmzO9DvI9x4NB1l6jWRvJvAmebGrU9
83374CVJuGR+g5o5dd79hgNePBjvTdoAdSA+oA0Luc8EIfW6/VAFOUvYvuqOo24pe27YeNkC9NQx
FNZuiK9FrYm984ubEvm7WEXSAjKJCTgZTE3UbiILGD+az5VWuPqabJePqNv4g05wqo+SGBHwvPZM
8CEVHa1xjJRlaFn+sbaEvep79FChpj+NVoIAsSHc1zIBffiC029pX0Uq17UHYahObKYQdfiR1t1r
4BzwiQJGjphtpUW5LAxzXQo0pdhgL1i2LN/6XpqEXCfCYYWRiMJoZR9sw6NhZVEAZZKCP/IgCCUa
ycZ5fpLovtc4WD+YDt1FJlIfBZRdVjpbq+adAzn0Bnhm03X5velVhN1PEIiIvjuh52bzYBs2PdEq
mTVJ/RoY9pLX24QsF+BowFZJmwpt0ajKbUHiF9bFc3eMPDhwSMrKOS3M9lLMK7i0Z5vs6yVFX60P
WJhNWsa9aXP5SH/Yhmnfb1N+/0OXjYeiUtmEObT6Cm2TTGJzQS/S68gdLIaMMyds9gCzV5y904ud
cTAiT3lRW8Cic9ozhpYM99KK86OQ6ZuvFIe665o9AgjabEp0H3RxN09NdF1VYGWzwgOk0jmjstZJ
8nVCNV85fdItgygej6FE2k2bK1+G4DKI1j0qjtiBlMig6XhnPYbN4akQYKx0mflgnRLF+SyI5ZwB
38YkExpkIwmNzC2gqpatrRGZyUvvx28tovWxNSHuov9DZbFKSSTeitb77qh3uNK7hMOFV5c3VpmT
laIFrAVdg+gcaMRKG0J5zrL6Hd8kautAEsoGx7/Qp+8BXGRW1gPqjGwuGvUo+9CEKNDsMmz3QHVG
NVq3/fCj7cNjVyYvNuLXrV3Wz+iHfKYUwXv/nYqb4YcgMtzTmUq5Jq9RhMaOTjZjNo25U6K+WQHE
xMKIMJyXylOPdoY8axCDif8i5HCPeYLWrgYHGj5caL/ligQhImlZZTXtXasXt0a5DW5kzRynZL/O
Ud6HPmrhsapmcd6v0Sylmth0HJk60rSWRj1ciD8PVmRg4IINvQctKS2mDbxKXVvMioLxk6aOF0sF
bS7rCbqTsqNBdvLVol7REnzm+Eb8NTPCcRrMWDW2AYdh/oo0vRB7ClaZtoWjVGFwb90IGRcuYkW9
tK52Sgz/JZy40xVBAAtmXQtmnhxFho+8GkaW2/GaktqWtmzbiiuDZe/cxaRtLxM3Q0+dqwDP1fgk
ApxTJqeyrzKY1of1mpDS5sQHGVXPI+Jg0tP6Fw4ZuwZ3DLkbSwEVMsg/06aKcLMDtWND37cT9C3x
uhdXS7SN2QLQCFCXmeSnndDViHmSvant8IE8+T0cNNZZO371V0OYAyyxuY+ywd73ZWvvO7/5CAPs
erStg4VRGwRoBHLmy/SHo5IxxarxjuDusRaxhlGa0zFTTwsqp0YmOFsaOpqoqeZ1WS7jEgtOwUxJ
dWCGE1g/LArliWjJH0LFkZXVl7CjbqynxA0tzV+8LLtyiH8SHY5gPQQRUbkHT80PooltUvB6cMDG
p493GXJ8c3TdUy9DNMj5Zuyo44jGXQy+Wi2ZhCG+Z6BrFIzfh+i9S4xXYdOJUCp1TngYDr4QdXqh
FN/rQLnQNjpadkmdZu98KyQd4Ro2DmLvUtxxHjE2ZV+sYLntEM75HAXr+8oJDzZNHs7xmu8d/cK4
H1xvV/sQfEMH6whpCLukTJCE1oCN4bDzfJi3VME1sGyuE3DV1iphJ+P6D/F6DVU384cEKVh7oiaC
shETnWn9UHyWj8JJnYW9ZoXaBhaK5QAHLPJ9w8QEjJYsnXgJR1IF7jS0jo2NVN4y2Ir8XhmWZFS/
emXXbvLuPoKNAqFfwj1qcS7SK0l1uQ/JvilCEFYRomRUnA+yZVibWdkkfsayCphyw7TyZHObMQLF
k6jeOSh0iZjpdlbivKBfKuamC7LYZnzNxA7/VJcddEBnIIKhjYvsI65FRAqwe0ilR1u9b7gTfT3e
yLC4ysp5jpviVoQ4qJOamUuKSbJN0dsCip6Nar6pxvi1CXTWvSBBU+eZZ6+cV+601ZYB4z4L9pnl
NMiJCc7zbIZ/VJwGFdzaKDUuZxAbKvizspE/sG1rS4VNiQjbZavFS8/GVq/XINOJFJynqHy2yLBz
z2zRm2uctMgDK0cfgYgVfxBhPPctsRQuLLqy3ho6klZmvOvST55x7SLiKIttHLw0ufsa552+HLz2
NVOGcJ4KBYldbKSEBhDc0RRbXBwgrwrno8rIf+Ys2dTD/WDGL7kRNYsyR6cYhu5e0x6VCN2KYXPm
U1WQTTV36QCsmj1G9hFxhh3KhVEtP+WgkjsviEwMZIsHOzzQBNirHtRchalvQh4ii6mSYQUjjCjT
k63QgVWi51PZurbeSB5yRy+EbVUF91sy4SN0J1vmmv2JkDIHwCCAUGccU2pBJowtHgl4BEnpjQaa
ynZppYl+QOUXmYQVWX65FAWDp+it1WW3ipg2Y4tDc9Hn6lbRw6cKrbgLPUtBOzDptSsFi0elZJcx
1yWZAfdZh19MaN0NkwWsbhCDfoBhICiUmxgEI4Qh+646NydTckRA9lzvG3w4sCtXBj83McdbMBaA
IGsblKcXL0FXNHBGDGaBPS1PTaNSVCUJOzTN/fi9zeFb+0Qzz8h88E5uUQCUqyK8Cw92ohxzs9IY
yME55XLwvPir+VhOhy3I/n5+irl8le+FsGZZljqQvvdjqoGDdAzoOpXzWhYsj76Jn9bJxXOJX2SR
+QT6KeF7gIBmp9iKR4tsYPpepm8DR4QOpgCv6ZvjU04b0RsnhPaMopftuVsCC0BkTf9aqekNZltE
xQkhtnWzbofomFRmtkJCUc2E0O9Uxa8IDYE3Onb6R3w0C1I2DGJ85qlEptpVwYnNYmZGvMk1h0aA
PO3S9uNgo9PZnYNZS75nRCgVeXvWGvtqte2nynrGTHM639WYn5Erybp5NHtUSW5orVWDaiwHeRPY
gE8Tn4lcXeE3h7JwsfKw5JRoK0xzhk1J+2qh48BYeE27qAjzvlS6c2FiBbeb3iLbhvqBHGTFEZt8
gXpc1K7dLzzfx8Id0Pm1w+YqMq0/2BL0g+XZb/gtJtVvtM2w++HzSjb6GGSLMtKeOru/YjlCyNPT
XBpj6BCWdeing3udy3qNOw7ZlEjmVUjuAbksAAGiXl1DOcVbLwFkkVe8MGzn06RmY4krduMo90TY
7Tm2HCpPeXfDeo8tcmmQCeZm7QeahnwrzeAFAY+6I/CCiyTy5xh4/S3pubS122IzqtjD7S5eG0zI
kApz0ERcdiT46QkBD5JiMrzyMZ+F1DKEFNCFrmFFlY7HLTvyLhMVjAICakZqrHrj5kXJo4n3IVZv
OYKHdREmz0pAtVRIewPYf1cDCd/0pNhU6ZOXIBzX3JJgBR38YuPrOMxLkHJyyNfQmCviMLAsl+QT
JPV7Sp4YhQCCIqsVD3TTyjlZmyRpgC9tUowAEfTZuByIKTDg0VfWqdMKAkaGexxeN03vUGhyYqNF
HHtkDT7iDbT8emfFwt8pivYSR9Y2riamobCQ9NgtGZRMBOZBPT4OtDuTbrwrBJ3DaER+bADJSidi
Z1dPKaZ2OmvMEaW7mBQOsRYuyTF/0ApGw5paf4zgYhnsb9WgPg/laC5Uy9uArRz2ONGfWQ5XFeja
SBlG1itGBnZoHx3ZYBEb8E5nUbYynYFBRAWqUmTtSh/1+ywyns2aC6kNeupO13EWhe3sPA21e+8C
F+1pNMz1QZ1DANXWYmCy4pPpk0IkiAkVIexOgaJWcuMq1Sn1IDSaFji+cayo2zTv3SnoB/iuy/sK
i8sUnGBKAABh3lEolwxhgLFQfKs/LDKoEZC527w1f+iRgsYYgYAd4xjI6O6RuXKCg/jUuSXRJYRm
qYGMeFkHXCAmQ9CuRbnRcfdHU55LIOolUv59SvrP3NRtJsZBhS0EcMHo6peCuD7+VZ8icVRrUO8N
vwL5VHWCSV0FWukTVABRxD50br2faOWVm6nwBx0XiJVGz/nd0jL/iISZG/2xJy2SPNO3OnccmFOI
JXtXvsqcDZ+ONOKZyfLEm6yFp6Q03F2DjqGNmnIvBsCoosY+FgDNxl3XLACYmQujMpaREyOjV0OV
CTpdfWxtfcZ60KlMua3GRfQKIXLobhwtBdQcBgzuUphvBhm0KyJRvXnZk62FbiXbILKc4YfrFmFh
I8AwsgeT0ea2UicsL/f1FiDGMq5nfuTn65LiFLsXNZ3DO770xCLI0idfq5tNacO38f0YiLRkRDg8
uYYCyxK5CmPRhQ5ztE2cq+NGySECN5po5qUvaQ1VlHlG10TXCHMtY74tk/27luicvCIHT3cvg5JN
8KHyzfdGb2eS+CxyqzlUbUz2D5bplpiulc5TJFUq02eaQWZtqr4wpwHTJgjTbFqEhFo+nRGEXi38
PKcyswLGzuN2yF3GDG15l5A2EcOZpN2CIlfzkXRyti1I2BNc+6oPs6NxSOhleIEFy1xVqRtvcFze
fN0hMS7W56rCTxeps1OCgGwD6KBz65k5AsEdKfpEUW89m9YTlzOdpWrEoVgDHkJvULEjKFAUgm4m
FUvnHlHTVZ5aFjXAUMwLQx5zD9I4tk4bp1fzpDmQ3spo24Y9eOh8akJkjIkaMzyXSkv0vC4OXz+4
SzjQlqakPkUAwqAn31K3cCfiwrURPeTA5IAksPjCEr8b8lBZpSqHFl2Xr6IglrLhVMSC4BJtuPWN
8Jm28AUUBhhGURMBrwblLLAEhIAR6ikSL748pI327Zf//Muf3/v/8j6zyxQOlqW/pE1yyYK0rn79
Joxvv+S//fX249dvtmbrqmoLymhV4l0Slsnn31+hTnl8tfYfKCa6yEJPMY/8otg7ADlOIUBSx6D1
z4i3P/oAFV1gXEu/NQ6uQuNNjBpNXZ1YNb2kmekA/A06NJBdCTsa6a6+JQ3vzho2fROW5zayrUtt
Sp5kmeKx1yeZROue/83zsH5+HpJfX9MtTRq6phow+e0/PA976MI8SUG9A29ZqXlbbbB1tzPhJ+0F
dm0IjFZmC8EU/lqE0RMECWTGSXV0hKWcCtt1Nr2evxVRr5x8e2WUmXeIzeAW2vawI84gBROhFkuM
b1hPMIDaWqfcLDN1T9qQwkD0a2vxr5+S4fzjUxKOowtdUHtZuil/fkod+wFWECdYAjYLeWGZtCdU
GMxwgr3nxuqT6sl1x/GVOCBfX8D+HKm4qisMyfgz6Iq11losDUl0oirQe02e/++B1F/aAkH4UFjx
zYxr5/D1MIKhONCur3Dpxb1szyAPaQKjtL+fSqd5keUGZH5gTW1LAlGX4DHrq77aZHk1L6ukvpTq
4M0kJ/jpboofkKlSZlnWuGOUFz/mFtcPDQim0UG/rUWT02oOg1OjcXaKfbKmvj60Uhb90YgRgsTJ
2Uh0e5t48v7ro9hovO3XK/2fP90F1ddd8Z7x7APPr//w4V/us4T//zx9z9++5ufv+MsxeC+zKvtR
/8uvWn9mp9fks/rjF/30L/PTf//tFq/1608fQKdj87w2n+Vw91kxDfnr3Tx95f/3k798fv0r90P+
+eu3d8Dp9fSveWwY337/1HT3a9xEf1sspn/+989Nv/+v32avfvn5P//9D9/x+VrVv34z1D/ZwmBe
y+phaA633bdfqDh/+4xuAbyhS2nbhiWF+PZLSvCez+pj/knHZgR1yjQ0U9N0/dsvFSD46VPGnwxp
mNCVQV+hqjXFt78+8d+Xsd/esX++rBn8jL9b1iwWGSk1qcOewadswQb9+d4hcUfVowYwjcYJbwbd
6xI7r4OZnQBf6LMWaIaJ3g+8AyAGPcB7+70Lw/ewNDhYpU8xIbg+DRiiLrZhTEa4Wk50ItjfWnus
OsSow61vi61gLDmTvXUqChDjXvISD9m6lARDdAGslhVu8UvoGVfYvquatUYI95JUHRpGHYhzsrEM
wktk+12XeTgbFRgmjI9jK/whYwKyPG41N2F8VT2ZGqRcRpXrv3tD/8nq//Pi//urBORRqLoldctQ
f36VnCBGLJSYhMdV0RUa1oTRjaCCy3+zy+jTP/R/u8xvP2gKB9cMqQvpONPq/Xe7TNsbmFAH9HtK
+Fx6Aoj/BT7vsgDi182FRrVmgqEuf9SmC1mF5NKiOzFiQJc01Cy88bPnvhFNtVUw9EJqYerwBFh+
PpBjLeVbRgJVVoONg1GlIdPX2mub/5unoHE9/8NTkGyQdNl5oVUxrdZ/9xTwRdFHynRQR3DEI8wY
mnPXjN5JRvITkvwqcuz7CCQVJ4UDIKH9v36n5D/98ZbFHmfzn6X94a3qiHCD1DoU6Ds9rJnhD8t5
g2j+bg7NtkAIN8vRVYN9wfmrB/CpSFBgYmQTQTFq+yry7HkZih1D5dIDxxs+V2a+zGgrVhU4I01z
79wJjlgFTzn3iJDjPJ74POU6z9AL0kAwS1QRQA5luOh99PBaAXaw6GhBNqG6KcrmrINPGHwg4qUG
BfJfP33T/nkz/LqCHFaUadkwbLbDPzz/ps6aAlRNgRucd5lpPPUGEWnkUuTzovXv7JCsZBNuELx8
+I9EEjBDlfHEpdUmZ7R+xqFAoRUg/DSKY6FGj+Og3UovXZtOvE2ynCHDGbpuPHcRJJQtOmbyJuZR
rz1QHQOh9Mgmys+WgSMQaSaq6jnAwDNm/UcgFxuROys7T0fIVSQOafW2VdszmUyC5g0AIrrOF7WM
D43jQ7bhsLgYtG2tlY8GCXiZEh9yRYXIQr80IUZwWQfyKOH5B3d4pRlmBAjAIytbcw5O510HzgWU
fOu4S8QhT4pz1+Xuxlfq730PE50cVixEkjOcvAM23xjjrenqWZ8Olw5ZuxKIJaHbM6N2zmLIcOBQ
oFXgv5XU3xiIhdwvjqWyTAoMVtfQcY8snKtqbLY1P7VM/GVqtPji1+rU9us059y4vDjWCLl6bt9L
0nFGSU4PoE60ESe0rwvL6wh7w6mvKdOw55lk18PgFTdHFit2kGtp26cpNk36tMXS9lnrJc/VPyKO
3lhaeu8Xw2Jo+x8t2Grpms8IsO5TSCWFPl2hxep/yTuPJbuRbMt+EZ4BDneIadyLq1VoMYFRQmuN
r38LrGrrZFR20l73sAdJSxrJgHZxzt5rx53m+S7xjD0bJ2LMAJFg6tU2oea+Aia9KPgJsk+JXdeP
zBebGneN23Jefbltkuk6Reya0zj9kCSI0u8WB/h0bxCcRswo7iE07D3CBQ8DOk4QXMlO5FziwLwn
w+XdbdDcxZm35E/xhmxpzGPXugmsFeOYneAdncZAsRrtz7OPq2rO8tWoUUTJpuE1GXqTTBIK3RRm
oakl69TkjxIaFACqbnMRHt1UbZ24X9da4plhtdWouQmSi8tBbXP+PwLWnanHPgd+1ELj0h5G8bWq
H1gHHXtTf6lM9HBscNMGYRr5IvzsQw1Y3ueDpmaHshFNnddVOeLZnv4T0v8WzxBEWfeGeHMTaOGx
HwTy6fRjtLEbUP/M4p8I5fC4EJTji+IrdMxHTVR7RhZozXq+TYiHUDxcRUy81h+66sVuaor8nPwq
KzP8D5O8mbW1mxpr41bubZxtKuMmTdSYupS7EZp7MwjCBSrVHATJmHrgnErZnM26uYlqum/EsE+T
5tnmdQusmeZVOV/K2Xxo2ArdOT1FDyXqHcEvp1TL3tPJfiLhLAWTxCn4LlyajAk7xiEOGqI+Frn+
1rqot1WA/tVtbXcFTIJRhllYA7xQIXdxNeoZxZAilIM6c4fOor6rYVatmp40SE5sk7Fy9WqdWk2A
lZ0ioX/QwWkIVRgIUBRgHxqLNsWGnOdHXkEel1sU5mtf0+sDR9/THkYIwn9lvQzkPSnR0ClK3dmn
A3nljbW0hzY2G9O7LE8ATVP2IqXLIz5JMDUpdcIaSnda0tiJXiiFPzdN4FXjQLKjg1Moyt5twhlA
/aenXkWUg6yr8oZW3SfuhAsIpoikWp5MDvKmvPnWwnNVtvlCRrcXFUy8ZXqJo/YwxRXaZrIzAOr4
yjolhDVFwxJ+Uhe7PpS/ljdOXe/bkdArF82/S/fNxrFsmtW+7YmQJm8POJu9ScFQCfstIBTGGMHe
hYCHXERZiKVARmoezOsnC2ZKOlBgDDw9iA8F9/muiuQ9BAQS4JcQkEdhiztjcg7UlM5xjTpiKtex
233R0uipdxC2imGBTm5IYri3WeeVZYdEQu5yPfHajMwq+WADPmj0+k4z4U/l+GY3xC1/s+ei3KLN
2WLRXZu2tWfLzWPBLoV7I1cl0w1fi1VShY6/0gqka3fpLLWO6edJQ2x7S/MmxqchpYMWMa6hnOmo
o7l8k/DpoZDhHghodLrtcMqkdgPJhcintk+Zlq7UZO2haz+WrxLPdpHzkMJqb6tiZwSYj/iL5kue
8fW/Gjps4tD3YomMAJIT6ViNBjfOQq0lSEEhXVE+Iyd5S8nDIb995/oadY/5fZJ7q+PySLHEWKVY
ZLUHC7WPQ/EvoULt19C7VOuV1hs21cJsvUYZiF++tjgrCk2uTCyCKf3xaSgBzPgHDVrrzEjT6Wrf
iFcyz9ZG9dVVxbtpIg30y0dzLN8jiFc6m2iJf3OLFpokC0QdouY5oeVm+KN8wiNY7jBO9jWK0+1g
WBvWHaDbi11coZcBKlT0T6GdvqqcsSJipQj36pJ08VNQkgxhmrz3eFKiJab1DvEpICu11iooPDyh
wMzel9+rOT+NxCiRpatT1op+pI24t/DvCOXSs+yvwrU35AS+Swp7mKfpk98pDH+GOXpCWbhr+FgV
ao+GQnLfAU1OU0h29J8WoVD4PbSIsy9wjXUBjTUHa1CPPsa5aZH1YCKCAVJ2aknXozT2ZdC0r0Wn
VqwzVtUyNISp3NGd9EJuMiUllMTocLQ53OavrLhXc5M/TjLFrbzH1PMdWjAh6MYjKBNm4/EaB+2D
GUMwHPkEq5Qe7Znn8MXhG69yCZiSuxESeMPNFOScNRWp8+23ejZ2TA4M/XiQ5UoVP5NIvyZBsW9i
HrMzMjY2nr4bA/LMm/GliPN91on7SW82qql2qXUMBuk1bfaqhQ8gCPZq8faNoxeVDtiY6OuEbd0f
RmSaCGyAH/sQqMgqHhjN4IMOVGDtYNLvJPgfZMsBfXddeGVpY+Wx43DjUGa7M12i3AEOAX2uvzRO
9DOxvuu6kW5iCW+p4A8GICk08bMlH4E4uIeuYKazOufs92Sq9d38rcnwXU6LhzJvt3g4sBRJIoQk
gssskee4CAFP9Q6o4QzD2ILtruVbMGlf8oqUJjS7dxNytr1tZvcID3eYcB0MogSiflC7m1dxG1Ar
NrF810F4EGVCiRS4doWekbUJc0wgeYWg+3hhzYi7OAkC19gA4N4mcKJ2Q9Ou/rCS/ryNka60Xd1y
FGUl09KXLeFftjFuiuEoqJt63UXJjyxvNyJQW9kGR7hxm38+1O8lOZbsHIoCo2Gz5XfgPSxbmr8c
CksaSxY/R4Naf2UKWDk0JN2i3JMVSEOv+MMGzVwqlb/tMZWOYI3yKbWFZdf/qQLYZIiO3GUVo7fk
MOWd3DjZd3YEGz6Rdd4VH0aEXLuJzoPKTkVd7Ouo2rqj3BDuvmPfrdn2jgrUoy7wiaPtd8JxF/bu
fgD6DN6aSFfds9vhUZEeOdUGumLxogqsORpYwKinPRzl91nqv9oTkvAi8Qxyh//5jv7tJTom9CPT
Mqi9fHp4VKNbIES81AUdGgawAmknyiGR/+ktWUqL/3Ev/3KgT1VhirSEZVocaME+0Oa5i/gQ//la
/mNDx+OC1G0tJehfZehPb0cPrDpKyZYNWb74Yw0p7Zcm+cCeAZjS/JaZz9CP/7CPXl6CTxemC2my
kXR0y7TEp0JEaI/OXLZwppcHj+ccoriFX1dHJw0gXWxl4P/Pn9lvR/z0WgLW1QVexQp3prqgcTvE
TXaaEvwFcfaHT0D8R5FA6RyLchclNt3AIPH7PQ2LsCBzmWMVhnGd7HlcO5aOXvRmFvA2E+ul0CfP
KEzalPTvc+fcRSi5KRQ743P/jH5lq0W6N00JkLVuGwi0soP5h1Hhb14tXbBkNFzO09bdT1VtG9dA
NCR8pm73qkkCWizxh9vwH+POchcs3aaQyH/49n+/C+i/SfYJC+54NOMXwgtsOA+x+TTM36LHf36J
//ZQ1LWW0oSOzPXTDQcnAZyl6qr1iMeYzEhfrRLjBaU2Idzj7p+P9R/FuuWy/vex5KcKCHVWAyFq
i2ElrrehTFHvTLs+Nv9w9/7uMKbrGC43DnWe82nUBjJs1y0Y/HUUtKhnCQBbWAM0Mv/5av7mNaA+
6wpmI8YBpqPfH1Ki0850SAFc933qkcyBBiHx/vkQv4q8nz72pSGkm45yLZe60e/HMAhQB9vLi6Ck
/aUGxQKpYV2yC9NcGrvpLkGGHZrJRpSpR/f1FvvlB2q2w//VaVgYQXhJbFqkv58GXoqC9C1OAyng
uYIKN8Oa7P17zZ3udbP9gm0NkRSB7ylRAXS9p4awpD99FH8z8P02O34a+IRm2a0gOnnthsbTPJmX
QRt3iDLv3J/dDjno5Z8v+u8er4U+TjBN8bF/vvUFFOW+wAm8Fu13Ob4acDL+3w7w6ctTRq2bo/rX
Acrm1Fl/+g7EHy7B+vS9OVwUtVOOYEj92BcpICb0Ao5WIhEXxckK5idiHc9hsgiwCCiz7JP0qWlr
XytfXWSO/4Bm2FMzTW+ooeqEYIfmrVX61SBrNrG3TjHd//M9MZxlaPv8xtuCXi4eQctwrE8fryhV
Y2k4+/Cgk4WDkXxVlDPiuhZtLiPFlDakI82SapTBNk03n7UCTcivaARQXZpBxpW0NrbhnCwbhYxQ
Fx8fcd65GzN8aJP+oW6Kk4zib7NFSLU1REds0GdAH2uVjI80uT340dtl1VS6ww25wJUIiUtgihU2
mgisVKSFuIjCglUVkJ5Uf2hr/r7M951bUNrIP0apLm6jneaJMlRNobBapSzYc9Pd+kOB9QeiZ0eT
hc9IOTBcCtKs+HFqnD0R2MB6RliS9kXBxJxc/abM4tQL/Wn51gAmbNtEXcLcPWfSRuEdn+tKvShN
vmSs19oFJ1wl0w7lnbRP1qhfmyQ8m1pOxklJvik9ZH5MhySiIrJeasYVA8vJasB12+WJ9/HBD+Ul
lkiPCMtRNjuZov5IM/3Jyd2tMzlbQ8XntiW2mj+v9e+mSX5Pn6COYK/b3o/49LqkWdkB2FYz8TCi
f4G15XXEsLtc/CxdfEUjnuzp1mrZxlXHPMo/wGXfx755AbH7NsnoFcD7T3f032z2t3f4i8GEWNDi
w3z44iDFGBtUjliNphJcoukNtXYTGfUk1birErM0jwe3CabAFci7H2ZNG6ti+OdT0MgTKy5J7Jwo
kn2fnfK1bfNdTtBXmsFlBeHcyeh5AAAJPJ9CPD+0LTi3cpuX2REt4rqlX0YAAAYVDYllS+AKobHb
Rn1MQ7se8P/ZuoUouMSuYxFCEoKG32VdgCR2eLHM6oeTTPdFigTw14fz7xbr7V9fyKeO76ff/n/Z
ABYmg97/uQP81OVRE/34a8v417/4VwfYMP5LuY5ANWIJWjIsgv5XB9j+LyWkg3geVQfL0F+94X93
gE3+TOrsDfn2dde1dP7RvzvApv5fAhmHcFxBI1hnTv6fdICNT8O3oLns2CbKFpvJn4n301BYK80J
o4ou2BgT+jtIgn51w3rDZ061bdJg3qqrFffBwXHqh2JKOjovyjmFGru6KDH3TQly4C93799v2V/F
Nr+adH8ZnjknLlgsDVdLxwhqLMP3X3bEoolmSlmYU528fTY00z5rIow9pY/ptiDnBpBQN1IoHkcS
+QKxxTno/2H//2kd8Gs+dkGsWkwSps467/dTmMOk8PWW8mkQRsnaRFemO4Y8JmHhbvu6CldN0the
I+3vf7r25Sf/dvEIjBbFAFxCIr3cRXzw14tflFdl4biIRxPkjyV7Vz+uBaIw4gx0O+oPVlv9TP0+
OxetbR5yU4PLVwn3LmOZesA9WDBbSXR+hU2qT2WdRR26kKxXcoIplGTrfCz98yia8dol6aXxQ0xR
oXmbwZyhWXH1l7CpAH+n8YdtE2rcyO9JA4UydcZwU2nEoxJsh6jcKbHPooGm3qW1a4L0bklNe4e6
Mh3GAs8m7LsKv4xZk8KCb8PuDeoKjukz2tvz3niphxSDndmVBy3nceb45BDG6R9+Hm27UB9vcL3Y
bNb9sbTs8RbJYgeOYZcLckP94MMgMdPtyu++7sdbFVKZma34IWYXvZty4kynl0i6ROq4dPdiDYBb
Yc5759pXk0Z6oz5v8Nyni1oJgkdDhaszGmz8UbEyLGed2zI4N+iqz4jqKYnp7o0qLhnAJHr2GRg9
Caz4GGi941U6mCp4P+E9tqgEwaaPriqYyqehBn6HFRv6kouJ7Z/fEyHUos3464uy9NiFrhwa2ibq
J/Wp+FCoZho7aX3DNHEf4bhbdwEZENbg8EG4mc91JPArzOkBvcHVDybrSrXfR8Q/zBh1+9pwD6Um
sAOZ7Qc3ccNE7p/1lpviMPWvG76vLSXWazyaR8I5MrR+ibqzO4IPKQnuB4cVnm4P99JF12TSgRCm
rh2jObkf45Z5zkARnKAsi1PtvYtIwETl51mUKw9ycXt1IdLNoS+0LWr9ZzRaxq4nvAKNOqZfEkyC
ON2VfmtQsCcpC3eBOqTp82QL89FRMysA+R5Fwr+agmwe8myHM8C6PYgOcz0W7nA0uvzVDNBRzzr2
ozIe7gnJQ91lb0ufrADRIVl0xfTYOhFNX2Jiv1gwfkOH2TsJQto/ZG5Zyt9oPT+xKronlYP/k8VL
b0b3memL42SjU0Q2v06nFPNsD6TOSPvx6toWlv3a8RLWO1uFC2lP1DLAoyKjJF2Px8wVJrRHuWGt
QUJIDuGQHVh7ICIOHs4QBCvKF4jtM85yNLahAwel1b/gkIlx9uFkl3q9N3Qdh51O+1yM1k8p5UxI
+PwlRwKwMcqYlAxCio2H2LIWwiOmICR7SEBxfte5c8M7oSFn2wRYCWjeN+9OTOy7AWppNF3Uv6pt
YcE5rFNPVqbU1VWVfpN+W52z3jioJEe3kxg7Qed1pYhJwmrUeYY9bLOR0JiuOKnMJQSYgExjGC+m
HiW7JpdrulcQ5TjXpz6bk0s5zM9N3sxP+AOT9RhXX4VPLhnt7kM1FFB2sXdsEIavSszOW79K7ocQ
A2JNnxxhOSEeeVntSwRKlUIvEFhpDoakXYeOdVQlY6ZqQ3r5uDUbH36iineR6PIzA8HFRCazaobA
q3uNTz5yCT+eJsMbh3FbEvq1KtSQr6rJee9NRsOGZIATXXMaQgj2JQ4D8O36MYvS6Q4h7dcy7Ivn
ZiTgJqR/tZ6D9OroxFLoahMQMHnXjWSqFuw01lEXeSrtWQ9iHnwtK/o/MyFxG6yC3V2eEumrkdEW
uSUCEfdQyzQhxXA2rjN+bRPBxVzgScd2USGj1dNLP8fwp4ZcIfiQ+q1ufVq49FMK2ENkkmKASCi+
m1FNuIPu7Gb5wygKebW0EhN3jCam97HsKeLBJ2hMGwdLMOJaktEgnHZtmW2DBSQfayQaRc1M5+gp
0wka84ni2RSTvx7HzqFdmnDXUlKLzBKMjE2Wn3xPTRrZMkZpjBjy2GHuvuOEN6I3233Yin1GkI6b
2nRPyu6aiArXNl/Jym1N6PsJZPdBRPtwQfKX7YFNwY25d0SA4ceEMWkXEdPj8VutopKEpz2kGcwK
DIFIk//UNMs/6mmED53O56Gpdf1RNtMLcYTfzFjIm1xiwQ010DbUXmHCr/Iqv3dtapvj3C093vlL
h7xoS8oncemdbZ3qwXgN/UVNThRL0Xd8Xzli+jFzL5rwidhUcXyLzf7FwiWb9SDgJhdTFExM5OCT
Cz2mtR5Le65Os2ruSru6DCaXgySrJSV0ZRiy9kzJ9cNjDXFGQocmQq8X5XBRsE8H33G9NFUv+eSK
1cTTeXAjUV01OfI9axAOchB+cb7ks4/ZbQiz7DYHKHzdEiZt1YXapTW/t9gbiK3radqCzbd865mw
69eml2t63NMh7waMSXCHt+SN/EworF+M7FogPTiaDslHXNp2jJfsuvGV3YaXNv14NDuswbq5pCu2
8bgBYduwY+6KFXbZadWCETxWQmXs6H/MVLKfh+ZbHhT6uWx4ndoqz99GV72LOvZPDkSdOC7TfWql
z7ignQ1ule2UFL3X8u4fxxARhvQZuAtmqDuzLzuvsowaS5i5lWGmIKzkzTEOHIO2OU5Z8gGsElxW
rSNQAqt0l2VwaHNghoANAYyUpX9STriqc8LGzCXMiW62TQAcpFKgJS85I/nWIqRKkVh/7vexObGc
Kpu7xpHDARBtBq+krO87PSbOZdJIM5rZLPbY8iJw3hDp/P2I1XUvYrMiyKwubnkB+Zu4cYcWD7Zu
K8Vg75IlBws33PQO82UdWuTFVZg+4XRXR1MnFaFnH7jxhfOe0hSClIkX3KQzHGnu2xyAV7IL46J1
B2ALsP5bRBQdJzmTorhxZRpuapMU1LxZpeXRmpS+t3HxeUx6blzeIsLrr9S5JI3EDee0aA/1HIwq
lCWGpKtTSHtjpIQI6PE2k2h/fAbE7Sgth639/OFMdUU8RAOLYTGldVWtY+pxHyccEmdouz+rPNae
iaIQJwf+WRACw9G68pYtv4S9/n0siAVQk4JhMWDvKKv+qXO1d/jV7lljH7S2q/BH0EpKoPARHgeD
2Kl6mDdq7qOtqTKsEkmjrepe7MnEzklFcqN9m218aGIbu0p775eNnGUaiSDma2A6W19Liks2q+JC
TirOgtkljlriSgbZ8nUaEJgtXKdgsF7mpPlZDK6xmx17Ov76ZZqbjUZgxaGEsnewuupsTN18kIO1
qAQRoKQzlMPBuja90XkWYoIUcvejEfvUcM18laWhyfiJJJDJv3hOVLU3S2y1yRw017qqm6sSY3rW
Z7GNL6pO6g1KMN2rWicHBnNxusHZgNdwNzXrFU+nz76WorZOJcNJjIvhxEvwFbwoEGk7OBIYdaqq
hYVOM78XPfQCP79g0eh3thCIc8ogPyZNCVS4TVx2c3p/KKWLdzFFPikgKs0fBj7U4xxhCholHMU2
cL5jakzvs1xrDiTtREy/+bhzUrvZEcj+4koWPV+cikWc0LXyNA8Wyp0mfYmr5gxjO0QLzwKy1tzs
0vXtni0MqwANw52ToD+zisWPgFJm55jdfQqY/Kwj2mA2Jzx35NRmmU1Ez6ueS02Lox11W9ssq0tu
2ehK2zrcGBbBjqUBQ9yNh/6tCekPF3zMx8yKO0I2kL4JwrdWdtz1z8KPSQkfy/JkJ/hLbYh6cRdN
bx1Nhg05QgHxnbLnEBmpIMFhMgr/h6YQFeVNaDwbfjl6RVx40GHnq1NDzDWJKvjOgA1BSh+/FDl8
gzzyY75QmiyDHHzSfMarNJz8WaJ6fKhjd+27iVg8V76X+BOForAszl0nznaoTfipZLfJyvpn0reL
ma68wejX0HFCzejbdl7ZVv0tygkXGMKgAf/IDe/DgQ6vD7HP7gqusfuiCv3OTQNYEImb32M4Aj5P
BQ1URHi15HT01ZS/xmFxSFsDDbZf7MeijWByRhbLb2lunbZ6Q2XXHjIX99AR8p1+J1IVvdICvov9
HH+7AHiHEfFIO2k+FrzRa2nMEEAWrSi2vDXNuBMJVfFWc4CnxK4RAcSFZ1FH6t4i9YoymDan/a7X
6PUL07FQmcqvLXb8vZ+GhK3goHvOs/pbEGTld1gYG4yWSAvyRz7ycd3NJfRbPjPSbOBSDpazo/yb
HStZHMc3K3C1s4yglEkQw4lMH5Rmi71fkf5c+419wHjEGGxGO0wYmKzHkGEW/zbQinLe6YgoWdgR
ipb4nbywYcDyWtsseiH4ZwbCWCo9NxM08dFBHTunmbtF28+ibnoU7WieFIwDD8siq8LUUNuYnGn2
kkHCJQB56K2cyS0bjX04v1qZXx0Jn89YGwGV8cVGswOdMS7MtlqXfvXDIjnoEdHjA5jawMeuHfFC
gz2HxWV0WrPhXJpVVFfdQzilj03ebVRY4WsOkQHiozEPQi1goXlI18gK8aaWWXeiPuRJt8vfY74i
JiKCI+KBLEdNJOJalukMtCy7oviPnn+x3MMQhUgTALdPUeV0Y7DPRfBt0CHoz4ZT85PDH+BkrIfS
trdFwwowniwUA4Qw7cqoNw/lFD8kpeYeKsr/RA3aF91pyyfUAppeXYQD5ifDv5j1Ve6RbiVPJaH3
fojBWNdgtw1K20EkyR9D0zyPjnx1+iVKuNXLo1+l6LoymVAX1R2vN6ILUQEoZJLqWRsK7dgLO15D
0Ytvo0zWdeE/Olr7okI4wBUjjWdGibsljOu96DEoNwNqx7FfwODo7DY90m78pewXVTx4TdFanlNZ
0a3SR6ywZpPiQcvOiVk6F9GT/BOCIUCcGmcniwrD3ShW3IAiHA+9mppNQvjTajA66DedrfZBMD9m
YUPWhisP+M93A97NazWT3ZTl81s9KeAmRvbNIIMbUCl64kzOwHpH075OaZ54k69DjRDhN9Hgb4cD
nWNsDhlYM7mP+ti5D2oIQLbMTrVrPrPqq9Z5w3qGxfixZLND58Q4NVmF/tlJw7skqQ+/Jqcs1Fme
mGlwmOvwYAcivdW9pNIs8LsjKiLwOr7Pqsm+KxuNmFOtAyo2Y7WvwnRlMrYG5LCIbUuQgFdlPjGe
PtmkalAIdOvWG9mQfo2Z7Qxc51nXP4mIbkMcReNpVISjULO/T9vAXgXxj2ouG69zp37DtBUfXSBd
rhB7i0rlVkTl5IHcoLvTQL004jLE9mi+R3MxHHKHJDTwDPNdXRlo2ZOuvNaNP3lWsTCutYEbk4cX
QHDt4yDn732oRRjcTHCAsovPrl28+Vrm43JXGwQU2bYlyf3Y5bAHS/CyXREZIKor7RCY3Xuaw4sK
AltRFTmXqor3fml8tMHwIFWTXKzQec/njOzGnmGTdIWQHlrMy0ow6tlquh+zHKOtVVSk1tAKJaCD
JUQyzad2zo9dmJew/DkV0JL3RtVvtIBlXD10GpPnrB90HSa56zf9oUBp/Dqwr4FwQJq3T3EE3kN+
rGULZqjXSR4lTNZoBP2bsHzKoKFsWy2Bl+bL8q0jp81+Y+7SvwktJHEj623ado462ogKVk6Hji2W
/oW2l9rD361WrIbfC8cuX5qYcLg4HYxjSurLusg1f2PeytB1UGVq85NFEWrlplp4yYHUg+RhaGy6
+Bj2ZE3GKXpZ2fbWqYh/WjBxkZuHKJcJyIqlhRvZiqtfBazNgBMFsG6pe3rTpt4MFhivPIAE0a4n
R9MeANESbqBN0cEJ/HHT5oF/Lpp+wvUIajlJoiP2emvDe4OBN5tdiFyle4T4lmxClZxFJqyLJVv0
bg5SRtL1tuytXCwjVHxoFotLWLTvBDV213lqqaF39bmhJIvyzszeED2WXmOQXerLsV6THzHfGnsJ
eskXHbA1aee6y/tN3ySVp1zb2c+IzUlJtam4CfprA3ZatwELMKRBcc3tClR/KO56DS+gP3fatm+t
s3JK7RyP8b6M5XSqLBAkwDZukSYA1lZGSmT4MB9KtdGbPKWTCcxE0M9zrJ6XZ/TBgowfQR3jemaz
btvW88QG+xzbrX3Ww+To6mSTOskgj21m7/ts+fQdazr1uTPc4UWvHvsAZtawNMCIX3+1cspKE+Sj
dbPYsVNw2l6f1LcsJkgpKdX0VM/5ChR31KTxD3aXuAn07Fr7BvGSUjqveleuNNOH/xiFpArPxRoq
9dlm2UUcaVI91jp2cQRTJCzZoBGwadqvSPUomvkRJuva0E8UYp19t2jik8CcVigfnhtc4nc6drNj
WtIdS+rE3IShyz7daMxVIZZTRVOwqRVR8smYfWSGZj0U4VsGaBjvSfoC4p+5wXpAZuuegtj3dHta
m1MdvgZ28WzOhVrFQ0L2O2/zYRhNUD+Jb60SM5R73X+Ig6T0SDesHrqGJGXNL4KdJZp1Dcr1dXDr
e5dD710+biivrqdPi/4I+rXeDj974MBTqHCLnEvNjG718ssYkaq0xPa4mhaejGw/k0l3jkLLZQWX
dMfRCLcS5c0uIwxmVYnyzexaKmgxgRT2sUWOeK5kbJ3L+UeVt8iUixkLamjgOQdRp9zmhsbFPYIj
gHxr4szIvKKeKQYU4OVqAZzWaVyxA2uSXyszurPTzNzPTWYcMtG8Vj2Z1wmuNsatonixtWpbEv7G
1j1Ojoxk40OhrFtBBuOFpegHLY7y2Mn6QaRm8GBTti7YKFxre3yWXQfUeE7lHbFXDSad4lHN6psE
tsXSCaCfPeNdHoAeeGl3YgqG6lXrD0lnOzuqqj9ZsLsPtj1e9WQ2nqwUBxHgtuSeCPRutmOE1ZIM
9MSZj6FL8yBFytrPlN60fjwZs2wuGXVkWGhUwKVjhbu4gS7WRBV8NLOqHk3Burx0owdIOIdksepq
vQovcoLD5Yg7rQjtLUwq/TbQw296YruNSRDZog2TpyI9YmFTkDOyVO5ym0q3nJri2KK9XxlDCZeE
5KGz7tIRd9OOKMxOt++bjtz7xiDwt1emPBWlABYbWc82WZRbnVUoFOKRCSWTTznJ2RsYQpSR4Xc5
A1Y3divhXWDYxzpP5EbvKmTexJWzfZL6KYIE6rEdyFaxAgI/6Omz0Vb9HuTcSzqF9OVQwaLQbVJM
GPPE5qXbsvU95yrey8Hx+bp0qoILGSFp1bY3yEiIu+SCo/UXi3stGObPxULz7DW1d5MBO6MAuzJX
GEgF8SfoC/SVq3f+XjZ9t9brjiWf/RyELmX0qCamNAFFz47HC+rOpdxyh280P2Hn8vp8biA0lw+2
L7o1YX4f5GwAckkZkCN/AMqbXchlPsFKqmqTeCzCfUBcjJ6tH4bUDTzKLvpdVgbQavRkU8oxXAWU
EY5RFP4goJ1fEaabYN64FymODgyWXVl8m4Pp5DYLuwhRdlKeUse9Kigy0tW/kRdknLUMM0xiUiBS
A7hUuL2H3A8fSit+j4uS+PfgAb4J63EWQ+syb3cVkYi57rI8yL5DAmO9E+/ImHcOFtaa3k6DrWPm
FEKj9Firo+hJ8JkM9CjWTNq7QqHg5OplXtopqYD+FxW2WqmB/UfgNNl+yIuDpQ/yo7TMgDZns0Op
fJfYAyGfkiKjFncY1srhGBa3AVdPmpTjjlzeAQLl81xjxOiNgajWKVjrMOu9KOQGa+Jq03zYjrxe
K9pJneDu+gWIQLMH4pcpY++OGsk3iUtM38BKj8bIlZKGfmcX2CFV0NwzCOTrptfWgfOuOhKoKFHx
9+JhOjUYjjAKugk6j0Ma8djLPtI2hvRftUqcGM6/a0YxrjIkNK3UqnWcxpeqNtapxtKdceSSwas9
Tn5BYgspG+OUDySbgXjST3X9BQYgXpvAbT1pa8Ymtfj+mE64O0z5RtJtIvaxG6dvyl0ompfcAGqt
yI24+2/2zmzHcWTLsl/EgnEmXzXPkk/y4YXw8MgwzjNpJL++FpWJe6sv0AX0ez8kEZTkQ7pEmp1z
9l67Kc4iLuwVn0p1JK+m1MJtwo0WLzKU3c5oCc0gIkTmNE+Lhta6DYMXWCIAlXpO/WxbZnGu/qdi
DBGWhn5u5XvWJy8AT/RNWbdI9KfuUgrBGIdUrIXuzIbNMmY4kvNej8E1g53ehVHxHDbjFdbMyqu1
8wD+8FVGsKPsly6cntOKzNi+hwBeBtD6KuezLSXx2zYEtpH+ctzSUJvAV1ZMBQGQWYQxHrTMfetN
lkdU8D70vYTvPZIV2KQ6Br1RfY0dAha99t2tlnmrkayDE455h4g1ohC5BDW/MFZx39ck1PThyRdf
WVOaxyQT14HJXjRF2bUK1aedI6GCUbvBkvUJE9M6BI28FKTR74YiQDcWip3psXp0pic3PZlfsDvB
fJEgPhkKL5tObOpAEF4aRZuwjoi5ryS4hCqt1/zNg5tPLDU9uJ63oGAYgAMbAbXBEIBW/KqVL7Ef
EsJW9mdnAPGaO2TL6IFbzFVBsB5Kgx5YBwWVD8SRYMiVzbZkB3/uI+zmhpsOuKUPgN/NaEa64h5h
3g+24bHNUQkz8lnYIbkC9iDY2GUztjzTpn0EOC8eG7Uzi1S+QbWhxcbqoI/6NsqXQkb20RbdRP8W
GFlWmAdyS4H0kuiyKsMqJZNA3vxyITLAVXb2LMypvuiVaTyhHV6Crd6BWW6vPeQKzaoFwOEZocxy
Hg4GDPzYE7jywnOH03WjkgARWCdWtNXWlAMQO9NVQz7IxcmZ3TWs4aji9H7j6CSoVfXriP3vad72
E7iuH8kNeutM+xXikLlnOUMwbhrJWlT1DT5lt/fIllhA/31qiCs5RRhklwRQImAaLzDBcM82bvQS
BVuScbpNEz8rUqyxE62aZpAMICT8LClW+sBFOfhmuYcf9FNKyF3OkHLPk/K5qp78KiWEMfdeQF9+
ZFb7wuIuFqUlGXfip4hGKDlJpj7HuCNhKGV/JS0NLjfveop7WXd2TUlQSmoRE6KnxJeZ0K8IUWmW
zlzT4u4jcZOrz1wnmn2puS64YEef+Wx2i9HhL1pWHFBAkHR1V1DQN9GzE2t0BZSDVb9m307XfRGg
lVhlBWzACtkWxp4WWhdEUHBWKmLDEn5YdtutJ8cetrGeUOdX1W3UGUWUIeH0KiUgrUoOBdAINNUG
I5CIUC8wrBnoNhZEX2PtV4549R3n1BLoycyBOg4wPgk4HX9lyVtR+/WSGqSm+s8PBjwYZupkt+t+
v+aGrkiOaH+SzIGf7S7ju6v08VZo1W9FKtg+7tXG84l9nhTh5QaQUshY7piXO0UQB2lK2MiaCep2
kZE0KbR9+B4E1l1JcyKwjVwY1zNeMjdbBUYVfzMOp7PnLEUP6R41SIf7Nz2zgGOx1Nsv3veBq0m2
5wabqTFkw4majBt60EYXnRoXpWlsrIfeq1DBkGMQQrOCjDrt3RxdhGLNW2rNVKHjXzOH/OXJAQ9S
2y9LWRI+lmQWhaaxd5P0PQeIcXO6Vsc3HP0yU5qdPY4rh9seesOJPFCxtk2/W/utcff0tuWTibE6
ECnBp1p7TILkEKXBPJ01tFMxHwRqCaxOGPBbxPE7jXkOmCd9GQ2wT/WqgUMYRukJIdK4DpEzraKh
fJEG0OoxM6Ynx1wGxrTpzH5ifA1TbHQtsQ89fz+i4OQC8WnPJjI5hZ246EJ/gkzvHnF2GIchaX+z
Rqf4vSm1cDu9GWaqrzokYQttvuck3mzn6BOM0jEpdaNgY0+a8lbZ+aaIJ7UGsvFbpgF6XoMmD6jm
W05CWF8TgxoY8WtkYkzRpoPfVS+ZFmuYoVP71I3lT1awz8m0GphrxQZwuMcaeVqY+D0d60TvkTRv
0wFj5WTAUqdgZ333xS0sdSIO59VgdJgZgPRduHLE6LHqa71UkBjNbumRoNAnQqPbawWvsqh3ZBV9
V25WPbmlGK5VwfLulEF1z8NobTQuXMPRzm+d38QHHdDlUkbBDeCeeKvd7gNHYfrbTYdrWrDLydoQ
jUUR0JtEiXB4/OtxUHFuYecNZ4SEyow1XOWSYb7fHp1er3f66CRnbODhtmp97QIJwF2bdAKoJ31a
4jRImEdkq7Rwwn1ZZMGhj5CdBHUe7iF+T2+8gtqvGK+PMxWFb2Nr7SXt0KPyMvHGj3t389q4yIKc
1AwB/DIkzwSVmOVAdS0wvfetnu2YG4yk8cr+nsbhWQzO8KsIHGuBe7+6ub6GlGfIiFoMvCVTqf5X
MR9As4G7nQbjWBpWfzMqZSyE4Vj7Amstc8ecLDrlvg0lXHFEEMCP+yQkDGI4lg1Jzqqvsc0+opzD
Rwp4W2Xr3qW0mpDYYSNNjeUEnxs4feyS72cExtmwC/Psdv1BQ0dyGMzohEtO3QjWIoPQr+E+zNEK
HVXUsh1S8xCS3v2uMfBFneAcesmYhTmafa2E/VOkqfyIywldYIPQrCUX44PbC2P2Tqdj1PrZkjiO
4DDaX17nhh+tGqxj4LE+Pk4jTDjQTqNq74iafMDIOVoBJVhdx0RzxdZNc4Z3s9XiD8svxJaOCiZl
Z4g/tPlnRBqLP/XTTmuZc7o0rkQP0DOIUY4XHvphYCXph+PFcpUSZnHIppUp8oJHjKVyM/U2uHl7
aWuXmgct0Ufktt66kU2wAikSL9yYgJZWeU++MOqPJAlusadDnjLH9Elv4zulOlYpgB+LYTZF2Erp
5SKxIzQaRe9+4PYdEROxYkhqmjn6qB9g7BYDtzMG4fbN8rxybVRwP+Hq2LdQKzaVPRrHqvNAXaoC
PHXrz4mUJfmlw3Dx7fRmqazZohY7603D9CFy5r+vZTIvBHRPpu8iEKV2cTEY3fz5gEO0ZzM/ZSxa
zNd62g1gtwYmCvqAdBzkYw5sEhmNQWRWg2tVzTGM0r8O+iCOIWDXzhfaCYoNeGNDXHuDZJwFHwZt
j2DmXTNqca1n+zaWtXAbGtFpjDR2fz2xjji9A2YjSX77+9C43nX0FnVdu4iCRE7ksUEj1jxUsWfs
GKsytMj8a1j50dEs3JNpsaK4z53mYG4IwMMjB8g3lqI3YFp1u2jE9Ok5DCcpLJYh+6RkXeAH1GvW
ZPyj/QZ1uX59HAw3NK6aU70gCez2AwQYxVqwzKn9trUc1aXymQ/WcYOWhnlj4qPJTwX6LmyuK93P
sovCL7ILc5LCqlmO1W9rAnS5+JF+CdIdrikpS0Q1UuOOxQ2t6HMbW+b1cZg6503FImM7H29z+c7f
Ib3YcVBcvXYqrmmp1/DxNUKaEj6WyQ936faqXiVR31PMYAdTP273aXo2aeotcA6KTZ1h6S5arrCS
4YhWgN/MuePu/3ehoz/bfv4PmSNTW89GtomEjanVfwKFUkCu2K8xPfJBu5adKC6uRuxUpRerKkcT
IvJT26MS1Op3E3jSU5RxZdRzoRUxLnfDolkwsYVp3Zs8kUOKHjPtS9OD6JA2sA0dM2yOfcPyjBuu
YZMJ5K/sHQCt0oxXj1xeL5tSuCCY7FPZnWTUOVsRNw6zJPwiWUqzFRrRxorpVjomcYLJT0oI/Fb0
r17aB7t4ROBnBH58dAsj3Ou6vzWl+WeYNHRRUegemGH8eiSBQGput3WiQ/rEoKItzCLa5VjVGUWi
PZa0Z8cnZRJyUoAbd7SW4Teg/F3eN+dMv4FNqT5rtKqUZUW60+Zi2tQx2YICX7Z6oZ5EkXwWevkU
0UPbdhRPE4jBrSXigyCVlS6q6a0DBtyLPLaDY5mLpzmHbkMFYdLx7HL2xaX3GSXdU9TMGpmOdoxn
Mm50jmBU6c8SLOOzr6uJCX98DP6/9eD1f2fPGTqy3v+79eClyL7T/7AezF/xD3xO/y8LLT20SqwC
KPz1f1kPLPFfPuJ2g8sKux1PIbH/x3qAX4GrzDB9lLTIi+nJ/ct6oOn/5Tg8xujIc13TE+b/k/eA
inrWKP/74vYwvBuC5GwfsYMnPCpunv8fSn8z4InO0sJF6iD9HW2Q9indga9eEmFfe5p3FX2LIgZY
0OLxBL81rAnSbNGzFfGT3zFDeTxhExi9TPqALhDSpGd2H28EBJRfNIi2VRVpi74JtMPkKu8N39mG
LaP26ehIHutE5TsAz8FnTbPA0mlESM3YlRUMhMfDiRz3ptNP3LcZYHZhu+c3TrYWZcVbI7SvWObB
jzZq14TkiveIyMxNX8N/TLtZLj0lwRvBd5tejdZn3oCxB2+wQmsZrqesS55FNwynpC4+awckMIvh
Vx6xRyfDst80Y2CvUfmHRB2N2tIqsSM3AiF3opvqEJs+4CDNpBGlBS/USfFvRoyvll+RHsP/+mFS
UP+nRmMIw2z30OeM9JouDLdONGWfvRKERRORZPp6cjbz4SjA7f/EOniTwpTtixyielerVu5iKwte
9B6KvOUlxk8ZyksUFOW7VkdM8ysdyVAQN7feJNnZRKfbOe4vr/6px0r9ldsyJjqFZHO3B4Qbwas9
ut0UnhHns0s0wuDu5dP747UyQENsBOrb9mo4OY1QtwRJ1k6TZrvroc081WN3QSXN9lQf5cEEQ7rv
VUXTxGPwlyGD3XZxMN5hw+dLMmUw73nZ3Wvr8ejXcGSSPDCeRJJTWdMXvw6UYBsCC/xzPmjWNvLS
7GT0SQIHyh8PTt1Ph8fp44kR2fJ2Anh3bi2Ejoi3rGuFaQGDTGk+qVjvVgVFzksjwmk5qDq8F2aD
7wIB4IetaIMSUOQIW73XEQizonKbZ6e0nXWe1sG5LzU0ZkiiD5HGXL6pLG1j2F1za8terUr+VG+8
t0hcY8v4ShsXjXXh/QkQrxoeSH2nx6tO3NhPN7p/1OjIjz6GQjRBa3kePXda87OR6KcX5ZIeMHWx
cSxQrB6mton3GpFUJ4I0WMGqyr+yCZCk3Pc1ktmgB8Qdp++tAhNMSEL1TXj4czzGzl9KS1exlpAf
idomNSKEAp0lkZWo/scdJAoxL/nszNqD7xJlb0adw4CmwHnSe/Db9Hqry9BJ0oAgizQOH+diaGmw
2mP7xD5IW8ZsB++pmhtNdmL+8utp39gmHC/f3blgdkAJJe0tDaT/haODSGgSdd6SlCjwYjDlLSKm
Y1uphqbdxO7Oc1Hs1mbnXlqbHLpRz5jxD8mbHY8s4Y1d/QApOaSJEbyHFDOEGubVwQ7nTxw1J97/
ilcIuEeakp9e3ejw5zEFt+wLV4VXeodEL7Od45DI3iV0M3Jl04pNuQswabfuTklDOklt87vA56mX
FuymvP1okrm0blW8DlvHfqZlDx3D9n+xe3DflXRcEC9sWgyNVj97GHHMY1Wi1gtIS6wK8xZYXrgy
a1W9a237p5Vm+FfWza1ydza15B5ZZ6b/jTpEsE2pxKueTFwldGEvDpGvNFPJeK0spnZWk/s3x6r8
RW1XLu1hwOOur74VYrhVbFcjuc4d6hvMNOwv9erL19FZTa7zY2d0Kx1zcIhSTou9RJm0RbUcvnko
HUSlxCnpZbuqapc5wBjKp6aB+q4lZcolYIxfU43/l4hE+STj3j1nDK/+8wk9tzGAzV8RM7z7+yuM
svhs6VIcQOr4t76sf0XESX7qriQ/XCZQ+Ic2+XSgCwFvlO+2GXIHEEiZus5NPrWaTqQ5BuNZ063y
1Syn/ePxpGjKbVB4Fpl1fDfkZWdffuexD53Pa6yXvCQ93LCHcaPjV3lp09I/WdL8fDxpzK+g+j55
feTTiOEFlecShNHyQZkF1aMb+h8tVohFM3j2FRJs8Ty6Lf/x+FCDutYtIBOPU3OoT61Muhc7GKgV
bP9OBZQvMtawd/rOigvF1DZlUMuPMGEJLDujIEI9St7KIl41lpdr/JSMcKL5K0oXwqsTkGD3OFWm
v6ML3b/E9WDcrKF8fzwMIjLYJi2k7sdpFndMMlKVnTu3st6L++OnIRJt1tSbLMd5pi8rqVlfXdW9
Ny1xnT7a26NVyXT1eDxLy1tiOvmr2/kr0ppc9paNfw6KCcOOgNBvmxFifksTz7WrEyNI3fg2hB1o
eCMGFCqTTymAQ3bxb5ERBCplSMGaEZsbDo2/iYeifGu99qsjUf2TqdTzRzgO7b0rnOY5TVDYWXV3
13zbuox+80QRQSc9QsukDfrNtaJkE6HsXabAIplODvIOYwkSiEz1q5/12jbi3sCLPXWydJh1VWbk
z6PPmDZhW/6JfO/uMJVedNGAf0XcTE3Ef5U9NyyXqMa33CvUWgBzPivER+Qb4aVgM0T/1dAInCEK
9ht52m4y7f5PlJV7CLvht2YbpA5UDpJ0OhyEM3Mj7ErHfo1lQX0S9Pa9K63ZzmS7H7ZbzNMcIb8r
0/5onab8Cb3qwgAIzOusz4mSfoW2cfhi5jGxiLDMS7MMzzY5EqvJ8RvE22Sf6EL7CRXvqKmG8tmb
tEM7LwGNW/vHIGuH/VgP2j7zrPZYNWa+k7PXSvnwlyprsNCOq2pdqDx7LpjhrtJYuq9QhxNoqJi3
0sfKwdv71aSsg5QPP1E0HQpBPsrcoWBGQPA2TYZ1XZFnR95VuzaY5uA9tZJnMJs7rYi8vyqbyrVq
m78qJp01vcLfRjedjS5sfg+puuYG33dMhqe8SNufMRMvk5/5vwJHe+t8t/3laP3H2GfBdx9H36M+
9t+9rf8ANpTfcTz90ZNm+CKwGCHzYERfeazTV8ObdCxHAGBq0Hp6slV7IvhovAaz+zNJpuFX5Yu9
7dT1OzeieKsb7NicTt9FuAmuho3qp0+q8MVAFLhkdl+80wYpoMLza0SRuJiphSPBB0SrS49JpkaS
IRMs56+yMV7crLO/4pJd72h1+d0iymgpSXZ5tsbIWkunbS+VE4e71tSXbsAuKHGb5jBCYt0lQx4Q
oUvWWlb69lXQuFrHsaM9jxOfdtYu+Szj6SAasMFmjMpsqJ+IN4t+dwkjm6Bs6mfuuOWySyqaPwr0
Mu9E/x5MueKTH2sHMx37dyiJh4CP4nOtsduurWr/eBWWx+TYQOvAo8IXdQIDMXWjvX2c8vkg/6gi
MftxCv4Oa0j43ueddqFzgi6k9vaNVvYvylFzHFArtzkisY8hrD9d2lI33Ejjs2nEaL15OCQQZ1eW
NJSBwNYfvh42KJyT8SC69NJW7KsqeMQr5jLiMzHkXnKX/z3qwYfOtvwunJ5GHlOX479fymYHeH0p
abCTQaymIfzdaki3+ibSuEk5FQM/FvrK7tKXusHA8XiJV3kbMZrTZ6cQXPfYME9uFQ9npqPtKs3c
4MsMbWyXfDc5YFRLdUi82EODnewIuOqzJnlVmDNYCNa2m/v3GJEy1iwEx+wr/bs+Mgvy3aRjpWV9
DOI0/xIQF7wq/ZyycdxpHnuWx8M+2qPM9se7lHVywEor138/zvxYJ9fuVQ8Q83e5pf39bZwh+AZ3
7z5hzjHOWkP7Z0J3QFhyzAw4cI3rxATnqpmMI5rB3IwlgigJeAuw4MjkiBvWne/G3tFwrXXtqfLO
FLpcZ7rVbQ0nLu8DhdfSyMtmTwLC70a4GbhaO11HrTWANG3q16j32Pe69ACHPG1eMYzIp3nGj6xp
PARZUi/8KWL8JTw2bUhlH2cBfOlj0jsn2Jj5ye8Nsaejv1VJ0s0iyO6CR6e7xIOHVJ1sysfjPvR9
z+0bYulgmVuqohfLp+T5cSiigUVKy2+xNVWLCIsJfz4jxnXITjcnJ+QFdTEd4YzQDqcKbo8zQN71
xqlAmfuoEzcyRRw8ZNOwEyXuM70K/fcOM9gyqYiDD1gH3wkVQ+Q4Q0dD9aKJaNxNJSHndqd5n0YF
NFGnK3oJanyUiLF+ZfXgEXyNmNqE/seWVO93HcJ7Qk+SFXPA+JNE63YXthSWYTvFn67RfqSR1tIH
G9Pb6KIzeLwsVh33gY4rShbtDkmY9qwNjPx6LXB+exU6kbb8AcpdLqMwmY2EHem0Wmdsi4AoehtO
3C4Q/fHx+2CbAIaaIr1vrHoOBlo8Hu47q9l5VZRuzDzGq4QuDG5S/lY1Pg5MIt8hpuAJVHOFpgOU
3deGI4lwVOMdfQqOHmuGEjIW2k6pN8e6jDaDHpfemT0yuxW2hh7d6mlxOuaFwUXx1frmNSO59gXi
Y3Cs0UYwLwSh50tEuhSF0t8FQ889x6rU2SM3aU3+E3wjAc6VXx8JrN1d1CCcK11381S06TmyKEPK
FjTjUOn+Ma1Tln6CyV5wjjDRDrL6GJj8RSrH/1Xmmf3hazbqZlCyL51PHpHjh/U1hVy4VbEDUFFT
24KB5qeNMklWFiaEgMkdz60ahwBDhtIW8WD6Lmjw6S9k9ywJW/tT2AFjY6veqxLAiQoYHke6XPvA
YfjAc+b5Hq5iJ2NYFRvUdxa1OsDC8UOrtH3h04TTo29uqeFZtyMHqaq0P7H/xEsYayCrrWpaZrZy
t6hovXMX4+Y02xJ3vNm+YEIriSzkmn7cZI1B/xr0UqG+I3zTmFS8pDv0x4/c+qnSku9em7yDdJkm
dnzE4F/LvWkK/Weg5Jg14CfuzT0d6TA9xq16A+fYHXKJ9nrK+xPWvHWIRuhgBSrkrMP5kyZgP0ub
brIDVquwrPGjGSME9vo2iTzj2xq0r8c/WhZzJt7mtaTopPeDsVYF4y/NsMnlraS65AOFupu7v4qQ
JchiU49qXQ1Hqaf1Flt5fEOSrFaVivejEOmZcJzpirsO9wxKtdUULIwh9w4iVPFRROV3DF7nHCd+
io0PKu+j74QxOSfKaL7bzwJkdmHryBIs+0xw98XYLfNQ8zY1/qeNk6jxXfdI+yljRDKPU0U+el5E
41vjyuBaBsXX42H0eNPOoz5eJU57Jy4aMzVjhudAdvKQOqNKdoUBBsZWPgZyHPYM8nVnpcPKK4TV
n5jq9aeUbfrpcfrvQ/V4Nht+4RuMgDzXv52iH3GKO+IpGWc2UxOcdacTT978kMT3ja2QbM7Is5FS
mRmfE4M6rWzcc+h/lUVtnR4npmLYoRHVidg3d57E2rEN8+nxbzkmFd5+NnvlaIRkMtfhEz1uRBuk
IG5U7cSXBhHvxextzPl2iq1da54MXWte+iQ3UQzxhirqga9SsVcvGyRq8QiqxxK6fbNVmHC/DFas
0/bNmB8qmHmTBxkk2yQj6NjPcNjGbZ3ztg7T6e/HWLNXphJI9uukBXtQeseSxPK6a90jXRr3lJuV
+xTA2OXSrbs1iT5MjsloxFM3Bu8BCv6LMaCaw2hir1yvM+9I3iv0x256GTOPsFEzxPSJd6fHNXnX
vOglLNJzxq7pmU7oRqdv/pwx+l6aM3HpceozTWT91cNV708EFseN+kCGr2h5KJEfut7/8tUYnfG9
f4n6M8edpZia6QH+NmRJxtUwCSP2vfANcWW60DR3PVaJtoIR3xzQcDf0BHVzhTTuI01R27uN4fzG
9btwEfzhhI0uiVUgL4+C/KoJh4iASX2XKMm8sjkOcsSHBG5kBTlJnZoATu1gdrvAj4I5d1Tfu5Om
n/uhetM0ecpJBDqp0XTOMim4+MJ4L7O4TDZDHW+y3panvkP6XgbZ7nH27wO5N/lapvxaQdkx4qF9
SoCuSdiIUeM61lkuDbv2r+3UqIvvww8zDf8aDeErZY9zHgG7bmvNxW3GJ+1NYRk4UCh4CxvY5aYw
I7GwdbKO3fmgyJ4/CgPAVNQybsXh0z47E1o1TJ0BlOaufU6q6ivK2nFLZs50jDQX/bRT4aAlCqVZ
hjS60P2xURjgrr7GQR3uaACsLQPd5ePXLOffDnjEP6uSQMO6SedksNhFgSeQ+g0Wwr3KdkO83tJb
PB6XbN2WHbbwfTpoT/qUQv4k8AsSgmH80s1TVOIhD0PtT2pbhMnP6oTioVgg7nzRxDoUlAABctfi
4J6q9jUtYngp0BhQ4TUsjsoJN47nJFfBXyazSF2Bw5psQLO5SOri+CD7UV+JVJrLEm/FOpOdccgd
w+D2w2GyGcuGNjZLHFDTJqUBsalqf3ovWPEW0zA0Z7M3zaXHdbeZumY6J1HfrYmLiZaP08chDnoq
BbdIdvr8YtFW00F10fTuBcWBwVq7kwSNQVa3+LWHdtw3ImtRI3rZarSydje4dvOmQRJZe7G2b9Ic
0wA+nZ7kwtZF8BY5K7KXog12jZOBOOPLQbm8rGIN/IJufjJzQNs2H6bSVSjajF8NG+gV1qf8DSWh
ie2upzLlr3asBhhDqFHuTT8ZP7OfD2Ft+Md0ucSyCqmmUaPjwtFjDvjmh2HK7l2WHGmiVE+PMzQ4
i7Hs5St2WAdiMkkgXn+uiTOlELb+GhXfP5rl0k2fiQtskQZqiHF3KuSiU4AO1NOl7wDmJhcXI9Zs
YIKigli0+dEQ5XeQo9V8cdpeV2Qc0TcnYYN/fozZZ7Sa+O4L/I8MnNp34yfyRfJeTWZw6dLgjwym
6lgY/h/myvpBJJaO532c9AOGOcwhLdoZq7jhdCgj3TwGQ3avzQGfkd1YR9y3YeVpvN06JUauj6eI
8t1xte7iQMjcNtwLmRWnf2pHjb/ifCJy0VEvdeD/+AO+Z1KG+7sxoIJDWxqeHqe9Zdxjph3gVrha
9maf2e95YizYZakzhCSkHbyTZybX1jmK5G/GofyP9lZEL9IY/3nCD7L02DTW+vGQge572QAo3Yhc
0yh3YHEoBGibfpy0pzJ3AOHFGFpFJxxvHTliWoiyuZdpW7/lsh9uDlZjSVzeG9jhWSElsCCVRJrx
vic7K0ib6+MQG6q51knyzxNBlFWzfxRGaFulbJFSHWH8aN6k6pylUp6+KmQXncIpiU5OmVjbOEMo
7QZN/D5F6o9dOoARaOfKOitOorIhqzj9P4fHY2V+02H45zC42epTeXtFksaLz8xJzC26nXE9pRHS
7Cn9M5UdrSc/1g+oFEGl6GCdNEx7V6nZ0woytLqbDMGpT9n3u2OviyWTKQ3tYtdxv0+6U4omcuE4
yiCnKXmLG13bJm6GT8uOBeZYRk1CaX/qttZRvf5lZXQmAmfWmJbUj5FXBpsuTf2j4Zr+sRZttM3n
LsH8UKrqbUVHC9eQTpiT6eYYiIjKJPq6ZRImJLuLCECE5xJeM41dvzd8ab49TgfvVfaRcWCSF71U
evehDBF9M16Dky9G72z0ZXxDngcSVhxxRbwgHQ22ddcNp8eBoG9MmvGQvKekqR0tRWNNGbGP0Vl6
z73tVSd9FB9T6fTYa10MATaXCN7+Bny+bL6K4NtoerEaJofUuza1X4z4q4JE/+wltvUCuuhKKbwz
zdL/tulDkLgV3LVAc7euX49bvwVlUrOOLKkcJ8AEHByUVKdpFqkojUlhHoxM2Jl7uWHn3DwzQ1vV
AyXLDE8d+1RNr0FUuSs3QHaguJkdR4MFJqwuJTyNoy6EvcPuRofNf8vsuHshoWNVmaK4G3Wgbow3
rrFJ1xoT9afdmN4ZEQS4gKnN71C/xqNpJuhFhZPfEaR2e8egrLYM7CiZafor0rGQoWiolI/5MCwf
jn2Xsd+m1iv4hkpWb6Lrdi5r0dPjjI/9c+0MDfwW013VuH24xSvFbmLo0M5gY1kYWSR3fY/Q1Rn8
/Ex7hwg8L+425CmGTiWPiVfWd+BlK6xl5bvTv5d2X53JpK3PmWmTXDQa+Zmkkfnfj0frGN2aiuLD
g+2VgbdCq9QlfL2fUpoje4GaiDGS4KcoNoYdwC1957uYASYRWB+lXxH/Y1u0SVsLsZ0R0CZOimg9
zVy0kgCJHiXNdxgMIR5q0eJ+KGEKBZM8V1pOoBE+/kK2Gxoj0EAF0VMjECWYSPWTII9uU4/WL6tO
QeBPnnwtahQrmTrWWR1dpaNH18DmUJP8Ah0GgZok6UEjBSgB6Ye6O1g5tWctZO92zsbUMQsyL3GW
bkMiKxLe4t0fGsKYhJ9tRj8aDqALyCRK/z5OrEBVQxqo6/X9sapn6W86dC+pWepYWQrxw4W3yEw/
/aNVIzfm0V27Ea06s2HAifgNy5hPrFePaQJSluq2OeJ0V7ZX2rLONUhSNonC3dZZ9mGHjT+bXo1l
WjPopDFdvJahOGFe+VUiKN6F2bBQwcS4Rs+LewuXzPOb/hkP6rz11gYnPGJlhPjURB6hDzKVe73E
D9vUXn6kW/0LYXC6o09oW0wOo+bQGt6tdars2v/rAEGJevVkCWM6YZn/n4dyPsUPfKr+m70zW25c
6bLzqzj6Hg7Mg6PbFwTnUdQs3SAkVRVmIBMz8PT+wDruU1W/3Sd874gKBqWiJIgiM3fuvda3GhXM
uUWI3QDWcT+Z2dLGCLBwKyfeVkNlPdAy0PclB61FCLPpIQEItEXrixHBGD9qQ6u+Wxb97dhCETeg
D0JYXn0BbgA2Sp38TCx5MvfP1L3QjVPa6sE1S/t2EQ56t8MeEJ+xI3xkGapz4ovSjwHA0kJqkMlr
WuY7OFePrADGO6BI1y8nkxQqGuf3JOi+t02gv7sW78Uk1eKTOzjTdazUHxR4dNv6+gkc7LfU6cZ3
J9awmoLHeAuZBxBSNgiki5k+Y3CzF9a2ECDRmDwHTV75+JWBZ4yEzoow/zC7JPim2dGmRcP7rmCy
W2pho52hwOl7RtzDeuIQ8thjmCKnJok/JQGohheu9WmsXkbwA9vJ0+01WrXyna5xQyjghxU5Li7e
KGJiHT/YQH0epjZNsEKhY/R0LXvokompnIhX3VSPuww94mJwMDdFjfviVQrOttIQvjrF6ga7TO3f
2oOpN4T0L9PRWqEbcFGAxeMdx6EWnXQ8HiunVE7o+WmIlwwz6oLCU6vIJnes7pnIUm0JkSVAGajZ
m1HRV1peJQsgg+Z9awbarlSdai0SvX3VPc51US0OGr01H+uEdVTt1DpKIPYEjDnjkx33ywrr3+uI
rG4raFmuGCcpr/VUfbpDbd2pFHF3xmS/3z5NtW+sbP7OW7NJwzd+jRXKMhVpS2wdM0dN/Wb+ZnGN
Exn5O7ORpgueiQfDaMZ3Ze6S76ICzvrtZ9IBYfgoVefiySC4BuYPVc23dSbII6Pw2xSYG5ZFXxsb
mPnbaZbI1MhnJuazPoPl+jRx+Np7afaDVgHLha7mbzkSTQ7EHwPW2ouJdw7vQIdouSKFKIlN9GTC
2gmXQg9+pe01mLhUPOJhg5pEs2hDESfb7GJByERoFslWURqiQDL6lMAJkKSJeB+Pkbs3gUL5vSXC
BYlhykNUf/WwGrZ0yl18D2b2phiY04y0T+44uQHX0ZQ5rcAjPJoWTzwEE2AAuAJ0y8tvelewgU5I
kptC8MdtgisIzLMYYUhxmLaXg30uqpG+p2lkvMDD7VAXBlisaheSyTtM+jFrpwCQm5gI1BbNJWyI
IJdm/F6KnPgnGKVBrOv3bSvENgtKhakADJcgMxHaYtG5BDFRZbLUE7+2x53LROf+dpP0Rr1gKw52
laMT494ZxIo3vPizoZAHTbaYQTVebslkfOOYzOyzkNs+iLNNNBjfUlMqRMnAWaKxjvzTGdK1srOK
JjxnSdtv6sA1j/1nnEz5vmf1gunW+LV75dBXbF3kpTxBQ7IwIi3foBd5CRzNum/DwLwPJjwsIS/a
LXgh634aNBLgtVbiqySNPEx/3D7tzo/X1S8GUQ9a34OcHrqNRcdoRXFFgmhffDea4Sbl2iah9tRr
5IjnQOpML/hm6e0Vhk7MdNPD1dKb8zG/IxgwxrWGrCo5OVk+HmoHBxPaKu150q2EAyKXak/1qcxN
cs+L6KOwuLbB9apVQ7oYLDndIqE0LkF6FObJmm9u91id6tWQYd9kFObCJCI6OpxUCGnpqKLi1Uj5
7hJO4566GVrlR47kZWHFyYeb0NpPNX0dD2x0vRZFy1oMzIJKnrsw6DdmKOpz5akwanGwiqwYliYv
EGwa8jxhtdhHpbOQhokvsdK1lWiH9CEgfrkJMCgYiIzVXL+L6B2/pN7aNpV8GVdiutiu+Ba25ltP
DbnPx67fceypfM9VHtgzjmE3ORuGhPqWuoSWTtkaD9ZdUyP3R7m8qEN6ZBjvuj2F/ggLCk+jSSIQ
CVQC2lmNey089CMTNKuY7gIZccyUjvvQmSDP9dzjWOhFT5SpOKeLuHyu2zRYBHksznU0vKbBssFs
7ae9Ez0GrqL5tjFFR7fNa7ZHLBg1Z8znSmgWoAsjfq3wptCQCbOdaaGO40jBFignDKQNycp5nGD4
QBolqaGUuyKyOc0W6dzQJeQ7JGedjgly+M7+KIpuKzglnfFi80uSjniHNNjndNgHBM5q3QhDhUAk
gFaYx5z+npOEuyNxvruCC+iuGfI00ujEZnQpQyv8GRjzygqS+vASu3WwkVvy7Ir94GiP5JK715xY
rGUfaiOoIG/pemZwUgy9uwuYYWxI6WA6hItTm9DsQ8lwr8Ie0xWvj3dmJFhvDSO59iGgFE5gnCN6
WyzwcYwLSDwQCzjjOi3YKR6hHs3Wvow0+5ekjAnqYOMpNYz6UHeiuOJg1lYqPxdbHh+qHQRfSesZ
pTDRUmOznOUILC7NBMEcaPHa0B9GU6prSaAvGSfKuif089oiTnaROuthutVNh8Qn/J9qlmXXEEf6
YgIcyWmlTa9ANIdNZYjUFwJw1tio/QZkEk2fPmU25cglVif9DLHkmwy6bM/oaFIWjdvbvmVVmJgA
O2iy4YtCZcBLJ+rrUGJR7jsW+F4fxVq4XQR3V62vTtszCvaqGge22OZj229xvUBmh43AhUzKkg5d
thIzlGDoxUU1U3kVlilXTBHs5e3D22PbxEGotUucoV0SpiivCplB6L6wY2V9sow0zDyO0SSLsgEn
r7RVv54YIYUcH8+FcAP8+5OPTjG72rJlhtjZF6ZLwyme+lMicqQsOQFrQfU1iMRGZq0aZ6fqVwo4
vmvkcuOWtnmA37Foq+Fo354SqBz1TjXlh1rzt+5KTryBlsbbJjSXKcMVdFv89YQ2srtEyXPttuMh
6vV+SzNlXFRNqjCb48YDdnpshurcx1WAeUZupZl+7/DzLUkJUujolva84pX+LNVPgrOL9WuNjnzE
jx2W1yjP40s0AeGC+UkGqrLrgG2Sc9BAnEkOIk2bYwsWrjPBGXIC8dZtWhLRPABmApHlJ8F3rQu7
O9slh7ULePINWFFQeuZFCENkjej2GjtMDmqlhWmiBBFaus+u0i3KhFMgKXVRO2hbk8oGPcXwqgbz
u9Qp4NzL4Op0XHrZlcXG7FRc5crOy43pWGYY6hKtWWTj2O/7ptBXtRV82amJLE/u7YBmfjzo9hX8
PhNnvSb/NY2d6+1zElLnis9vwBYZC6eqP1tV6vvbe3WyLH1F6QZfYH7r6vNbN5cbOpI2ZbFnb3DA
pp0X33U9J5Sm7LztOK8E0HDo8HOuvLf6IV+Hlr0Owbs53QPOhb1SeuV7FpjfQkexP9zBe2q8tv/C
33buwiT/boXOtonL4IdB0gEwFyxvAcJ6B5cFbL5XNxBusrD0ayXUmk9r2CBVSXI8nkX6hIhFcq06
6l4Qfyvi5MEbrfaTxfCjKyz7XesLnDMjcYLsZ91isCrzJZ2wbHaBK54NzALQjjP3McHh7fcGkV3x
QNM84TV0H9PRWyIT9u5KQTTSNPb6ZehgEaIV6PEQzXqXPGpOYVK4oAVVyZAFTYBeok8k5lHdcSST
e68Gw1GEFghzD1RooE79tkrkdCQDRts0uqWdzDFw1zb0KPBcM3na1pVLSNXAi98trnaPvtIsvP6+
cbOSTTR1HiorNnynL4snD5imD5pfQ0GM1Fo31fRVSdjB0B9qbx5TuIWQTfHR9SgDUzTJQchKWcnh
29Aw1VPd4kcH4sduQsI2Ygz0vKeZNsfuNsG3hiiJDI2Gv+wiD8aFpqvYFd0C+2chux9ume2NejC/
daW4E2TIfqWp8oI7uv2wdYrUqlGdN7tDNitkhDRFoTvsmKnzTC+dtMpBbZ74vWbGBad9YPBQXUSn
31d0VJdN5GLcmIx61YxDdmcBlVrjLJ+Zt7MXBBnKyVLpGynV3IU2lXqrsJgccAeW0C0KnaFQjlyq
JSe1wAhyAHDmbKcAcXMsA2WDe6s8TQZ6tFGxqjPO7xblb0sIYsFhA3uReZcKI161ChCWjF8WA20l
H6Che36ja/qjgS0WF64SP+eyDRa1HY0vhgl+kvU2emtn9ZSD8vNdyOlTzYL8s2ySRwkM7UvU2ak2
y/F7zzxWRIL2shMETADsBO3V+PLzeQdNTJ2AXhShFK8HqnqzgOmNP57ubM4k0W2+Y6A5RWaMXl13
HmNbxp8976vETLv3UWE0KMfeezUnml6l5jQvsKPA/The8NQKHaiKUIbHfqTjXqtj/qB36bCUXeJd
dbVPV3nQqnd1blurwjOaS1vQEGnNsTyreA42NdmuJ1WKeIunMD5KOB9ba4TKUrP57BjVJ3sLcfWe
lne+G+PQOkhUSNsyR2VdyaQnjBkNeaVMBhWXEV88luM1AIzyDsWzXOXC7q/M9PVlOaIJ9nrC1+op
zR5R2GFJH9UBNC4jARoGyrPJqXMhXaN71Qncod/Rhe8jL2sIuNNHEmYvMYvAl61MgHQc75sp9V0Z
WeoPArdXQV22aM/gBofYKRLmy/AY55e9Z9N2CmYxnMZuDwEKlRo7Y28E8Q+OFYfW7utvVeNdvaLQ
P8EDvGFrjj8qZYgXY6T1b5U+NYseUgPdHjQTXdX2zyDPS7/pRfJEioPJpEdQnKL1WLL41PdxFXvL
aJiSK9vOsDJ7pAiO67H74JgEwUayctJEmKX0v+6BJ6e32ziG//fnbvfs2s1L/Lb/+9H1/CW//M/f
D4fc0JEv9Z+P/OPH1DRp1pOpXX9+x7+/7va424dBrgTopDvY2WkawQsbw8MNone7IZj1rw/zJC9s
v2oQTAo2ZaBQ56yl/STG6ICJsL1kqlYfw95c3z5CX4z7jCTB4pC5EymoEVwxJLnnbORE4zmXrC0x
KyS8tttkdC5hEiNnFtCR505OuLl90o2PbWxxFi7UjJzq4FtEFassZKJkZzmIVURTe1FUoCi8vBTX
zE0NtuWSQ3oltgBhiDPOFOdqZuHXgMJ4pTcWmhMOaGDnnlSnsI+9wChy+xARoX1uS+vx1tP1soSc
qY7JUu5WLyJy3acUuPC5HvpvVedArtGm+tAYpr1rZE9OQCWrF1dgHVHRYTdamu+0sFVfZQdCwYRs
CX8IKkPP+wpEZrmqCQVE9C4hYQTuSo+s8UcOuYAReg30GYUKZoAE2NkK/tXCbiIHKSfrN6PP1wE5
dh0xV3eTjSOH6mCzJZ3lXY6S2E8muib1/PiyggzQOE+oqPJFQ/W41TgMcXBs8Anih0e0YLbIc6MG
I4ml4TxR+irxXelRBQ8gLwJYm75W5ORGI0RUDNM7m/Oyr49hsS0rFhtqzXCph7LxOydWVrHe1RQ7
GmNnkVrAAtKdEs7JH5XEKmKuhjaHp9iNyUofKoECUxV72XXNIhpqBPrFmbwoBUDup6Z057QPH8Is
UlkDPQBL9MDUKA+XTFnpXGlXi/7Bfex8FtQxK1D3nM0zXbsPJVqiCq38hInVZ9L+gv6q8Qvbinij
la90nOig9QQS1oO9Z2swl3E3YnASxbRN7WTFuzdYEABV+mEnVl4U10doRK92UFubBjt/qhOr0TM7
qQqnP3Ze76wkquhFMYClYesNV0WbF9uULk07Rvmhm2R+0NwXkSYw5VHBHkzdoi8wSm0hzcbgLN5N
aKLHaZtYKeNiWvitBeYnw0iOqnsu7Wu+p2Euzd5C+5bK0jdk/y6GdFV0snvV+mCZpk9ObPffswmw
TFT37+lEnETo6ZUf4drxE8UTfkS/d0FzGgZp/2CIB2KbvAsekmndz+FakKewBZvhpmxz8kbrnR22
78XU00GvjcdM/Ahi891ppsk3nMneyKIFqtut0qnYibYtX0yj65a5WpprTY73SGi0B1cXK8Wukau1
6VtTkSUBQmxRqS2edUnacO6EOe9Hr/dDyyo/WwK7DXizuTXl97xBoPaYs0PjUZ0C4wVD6nJm0jkM
Rz5NO1J9dyzDs4hQ9BgqQ2QUQNWnHhI1bMv6FZQeEo+GMCDSEragCLyXoGFY0kzueyi1HouWMi2b
nNSsoFDVe9s09sL2dl4C9blU55IHJfGdyUH26JKKQQsWfC/NFtIVVGWvClN5MipVQSgdyHVfI48V
wFUpeuisTAxO2vqSo5DaxXhsnsI4PN/+L9bwGxSA8k5liUqzbWgwwqApE1V5KzPOWNLprKtRpcpB
8Yh/1EfZfIAKBsSkPqtmQcFlZV8I2Kb3zACw2ILrzOHqv01Ku4M5yEx5Tv4e7a8QFT/nMGud8JfB
30T1odOs+cGr/xBpWvDlov2vw6yhwJNsADnjk3nDbSLx7Hb2+DUXJ3VLrkTAJBTqQnyZbKoTb0qf
hkpNP0OwrF7tWu/hQJlvzSkNrukO67zX8j1qmnx/uwcYNSd2KXZo0c//8/fNH4/54+t++ZLbt/j7
v7UqDTcIPk+NI0F8D2G4pJlS7uP5BlpFmM3Nlb8+vt0z2rDc3+5BTxv1ZpW68M28PCrJp0ACvNeN
EKg8qdASXfi+U9wB/p2jLhUoDouotKp9MzPh/QZK5bJSw8jv7qvMUA9qoJmL0RJyKTKaUuODmU3U
1PYkuIgx5rYjCmYvEiA0Fj8YT3OULSo2qb3VVhVRgfPdAt7X/nbvz/9pLXBL//L4Xz77864+Kg9C
10C4ON2wn2hg7EPX2UmVX0m0Juus3Yn97R5eba7n//C5vx9C2bvi+Ce3Yn5u6ioa9+QqkSyXIZ5Q
O/YKCiOIcRB/4EMa883Pj1VPrfahCjNLyVIelYwldVDYfzLpk/seWfpM/Zqfm9snCk3neGWshzEM
dloRgqkZjXrvJla0VJMo5y2d7sw+qVZR3+Ja4Zvfftg0etU+miSLY9BYp9vL4yfDY36tldRsewkC
jXX5wF9gCWAP0Bc6WRKsQfZYyc9n6fZUQUUc9s21p5HHhlT6jqeFEMNXEdzMfQg/aT8pyojyyiHG
2hlHP/C0Zu/WYE2ZPizMVPGgtCr9yqnTK2F7GBkyKsimZtqmd8zdbORRW3AznIJkdihrvV/FDjOw
GIf7vnQ2rjPQKY1gHceKLHDqcHO71wwFh8aQKGrBUhuFfQvS0iRQ53b39skmHKGwl1enBDyKyvsb
1k1MpW332VoKkCBFOhQRbbrxyjzf6tJBk++K7WCSDGIkztukak/SqlBglT24CSUllWEIasJinLWF
cu6rK+jjV6g777VZODDYW1gu9kqLUudaGTS+KkJtAstgINj2vm25BWuEh7a4B44cm8n4amjZbhry
fClGaIUlfXMQSIKC17IMYhby4JRypvBH1Qi/SGnSm8D8sLTB9mlfLFLFDk9tHg9HCie09tmQbkXq
4FbKInonNTHeWPRdK6/epNu5fqro8uRhF7gAesQCgN8g7OXwls18OOIzFqPbeResg5sqLqaFE8fw
/pJ65Sj9c5rgSBnMYJuN1alBiA9AIpFflXVWPcZ+Xu7BgGO8eSR3GaRp3uVLY37F3l62zPnd/48K
+F5QXY3/hAqYY5X/76iAx4+C9Kc/WAHzl/xkBUAEME1egi6KNXgbFrGC/63/Xjf/8W+6998N3aFr
jRef2HhvTkv9ixWggBHwVHhTKkmcqmbrno2Dn4NjE/3HvymQBIAL2Iz+Xd0izBB3///896/hf4Tf
y7ufEICf4ZJ/f/xbKuDveWewAiDl8E00w7ZUW7Nvwfa/sAI8NXLNDlkO5EwAeZ4jnzo6h53oyjnS
k0TZurG3qt10gPXUj6b0hmVRojNAB3wJRuIb//O5++vqfruafyEXcDUu/AST58uwaCb9Ti6QZaSQ
KgB7yRZxuEw51fqh11n3QkkYgXnOI4JfC8A6cCY3R3VflUuyAfJ7IPLZaizjYtn2plgYsuFN77bt
5r++PuP3iFueLY9+l0cTa/6DWgA7f78+gZZMSTp2QOG26NI1DjfOaOoAW/VXqQOJsqgqEsegJndd
WsIaLhvPbdclR78KXcHFhoi0GiKCZeGijSc39V477EpzRayxiRmgcMrKOcL/j7ah3V7kiKrbSHCF
d8F34GrkJNIyWtStiok8nRy/Yv5vwyf9h99Uv0EifoNI8KsanuXy26Ks0c0/IBK9GiZmDmZ6ARoJ
yYg+nHD/mRcVATnHPlxKHjI4P7NQuKhS6e5grsmtG7rIl+vpeYzpbXa29lno9Uc7af3d7SYf3Rz+
fQzPKXR28eighQlU/JUhjhCAs7GzFpM1+ELXHTLAi2JcMkFEjNA6hOqwwLIfNydYFoi2iiTQzmFi
mL5ZPzYBPCaX9KlH2N2c+qW4li1+KEOaw51e298DZuItBiaTNj1pUYq7rUtQOy1aqy37pXuA5nqA
LRD9vIkqjYDCQbWWZkVoUCTsFXk05WpgiLzRo1GAZCAVJqB2KRycScxmoZbb5XqMgvJblyufMV/z
qtU9Kih360yFvW10kszCzjvbqKDunEzgKgWAXdihxsz4e9EzomBfd9fuALSrrLRoXbtg3su5nm2J
4bkwHZw2+OVI7UzLZVumlCuW0TPwbMylJSEzqIYvHc6EyImnjQJzaEEBicygG4Hrx9E5h6G2sGS+
xFa0seJ8CfVe7GTqfGRY2/dBC8NNxzBgT1qDybxchy1SKDnaL9Zg6eusSiBum3hQytDTrqPa7xpo
aAfFtkfmGcYMaivMMxalfghOiQtmT5CrtKwDM7mwyiQXUdIM5rSCAKEwX7qUIAAEgPVZBIa7xzJI
nPWYURGZcb7RuLRxLPRNmpJYhLoyvgr8wWGygobbPGqWbuw41TPMjE3iKvLuI0k5NqloMxZWmCp4
8fHzmdZGofw7ZfaQLlCUrms5QUjLUIo+J11DtlNS0TqJQE+DNUFbrW/AVjFCqZsOiCMGUlkZ7jmn
H+ODLkGQYzMknYjVQLearOhPiLVhBzkzZcAU9uy/iRl/kgPQgCY6Ip/JwUN6gY/Nv8rRqcTDW9t7
C4qwcdVV0ttMdDcEzfvjqMa7RK+SRyiLDPa1Qq4RY59EFg2PURLLs5lU5qWgzwokoSHMQuMI2WoF
aN24DwFG8FJQ2yecT091pYfAQcylyghwVddxs6Ef+BjVYz5LynG1jNV039juJ7xDQjk186BOCaCh
CJxjGwmD36lwWWLhXBitxOmuTsyaAIX910uq9nsmrMsO55iwYzzNMzTXAy7/+5LaS5rK8JxSFsos
9qMim9BHo50xGW5H2v1g9BNgJy5YRoODJ9MKVqaYxHtMUmy2ziJwuRijDzemKw5efI2iN4zVP1zl
nxuTzgJpEyisO/B5PMua//+XbVLYRUk5Dn2Rd1p4CdjTKafhD5MmXedESzJkHOHaC+LJ3EUoh+2Q
YESF+oS913a0HULat5h6/DgNydM/Xdvv4bY8hbpBz86xTVWzHAcV0e8Xl5BYlqdTi3XHVMKLMk9K
4jbwXgkWRgOqjs2zRraWr7KiPDJwWSUEmO5bco58mIkWSm6MSnytmx6Vqtoq/XSfR6Z2diO3ehrT
jRpE+XHq0tebHyLpTaQ1CPtJaM1OCP2GQ8KbopZ0uJO8JMcOJcITx/PXgBgbZmojx+1KqxfOgAos
zWCjzLJj3ur1JeoEsd/Eum1n+MGxaLT+ONiAUfu8RTglXOMBuv0LMxftQwWMwcywZvRame0yKafq
vtejbJc0HDJkpFT3seGVl8CBCQjF53C7adHZHEImyoiVAL6FdlhfbetBwHC+K/iE6jTJdQQi6Wes
vM/RnAFBPg3aFos4HgsBRWe3w6k0WcR0KiAUIKb9bk0ahX/mnkYQmCec0NIv9R8Dcsz7IST1UagE
70Rqiw1DMvAYC1D8YxF/EoijP0wrZAXloW9S+fMG2hK8EtSIu3j+pfR6mrB0aPEKay4ou0Qoj5Nb
yv1I/M2FbpWPGHu4BFONyMFrsdySrMgeJsinbFx1GzQITax0OJl2ry7IYBwPTRfbp445AdLFTVKp
9YfM7UNL6CQuCe3T86Tz3SahPc+aetGktr3ovcE8axAk/cHuMBqmPOXWkIbLMcfhTg7Q2Zpc69mu
tS1Hp/FqFei7tKxmTEE2PG/c/MqjH9We/lpOybLQ64w5eWidlWaAeKQP2LsEfM2I7qQAoPA8aVmz
K8S08IJQ3tFBXUzNu4UxdT1pdryqei9/tFjQFtkEUI85nrVHsN1sC6/qTv/wjvqzKNZ1pLW6ZasU
6KquuX+UoXDaIt0IQPJ3lcbU0a69RxKU7gI1inYuu8ca5FSxs3B7bYgZL1HdahzSjCh5TPs7Z/Je
/+F69Dme+tdiTNdtbT5IcD23lWheRH9ZfpJGoqe2B8GrDzlMPmBLHeFURa2Wvwt6kk2lHoABiQ8l
plRUG+ZMVramn2lFuIi1zczke1QN88FQBnfldZj7M+y0j5OHl94BDHIJWw0XTFqdw9R+CskaJiM6
ap6GFIVayaR+LeIpPMbjzBpIsulx5K3CXyE/0ZcmjHKyj7juKEwBzD6xb70HJqwPhE6oL0vkjEh2
reQ+Zg76yHRDPjKO8ach9ebRh3wMAsYLadG/gscpV0EUtGDIM/EZkAm2N2U8npCKrRJdiw63G1rr
0cHLkcG4bZdvhhxiSKPlql+0WvfokRXbpAPlyYzkHRyTd0c+jQuheP173MRPcVTpO8atYlUhFfat
JnMI+XCHq55BfcEDfhBoevAj1xdpNRSSlBiDTrjLoLw4tdTXCUXPpTAIaXBJflzqUZVccrO7pzCJ
JsycDFKWsi0bf1B4dZQYk/ehBkDajRuCaVWGyVMuE1BGI8kuiGMpS6xoi+fLvFQ506OxQMdZtLz5
EjeCzNHb6771intNe83qZnhI5huRTsI3ydfknDSgfv/UUsQ1qWUsMGeDo4C3hkwvmE7hHC0myW58
dZDvP+DMcZHCKOr6H16lvzMl523IZt/zIEparmNof+6RLVANQ2oEzGeMrwcj+SRa0F4YLfNcW5QV
/Q37SlP8w7Ha7yl40YM0QHXrzvAeW4FLup36VaWLf7iof9kbDcP2HJXd67Z5/3mMkU5SVZbEM+rY
VK2DbqCJ0myxs0i5XWoyt97qFsjnoNIwQmyhzCAWIgzcbvh/LiEMA92BYTm6qfFvPtP/+h62HdIv
ejRdC8hqYVf3O3Myq3nUUp7iqhzWZTTPt7xePZeuwQyVnhAsF5vtaXzG1sBI0qw7ZMveA07Rn92d
39oCvx285xLhtwWG7rHlzaxAE8yoOXcjfr04ivZA9SIdjkDsFusiqR95WlbuOIIQ98Sn2kpsHr3z
wnQ+JOqb587VSUrR83Zp5yEJzpYjVk4BmhkjcI1CsUyfdDltCquv/uGJNDVvfqp+vVqDq3XoyNFB
4VqNmbP469XWOJwtKO3oZMdwlwfxcFGFB8YOcwxlHKZ+d43PLTsGLiMmtbKilWXvpKbXKxq6cpll
a7MGKC/V+jy1muM7jXHRSkxJohFHaBCnSoszFiS2OisMip3jVvEqr4GZseDGq0A7uR6gvlYwpO7h
ew0tUHaQFMxJe/OrmYl9tpjaVVkg6bHIjLVeRLW1sF9ibM/9igRt2gTdhdTKT33oLc488dlq63up
4IdhNTOWkK6e24xCX5gREawJ6OGamPmFUSMKs9wW8LUdbCcoKl7vPeKODJeRaF9tW33o2L9NZkLM
vsWOsJEFGD6PPjAW+Syg4Y3530fEr6LDlguVH49OvQoPBX61vVdJVDkctJFoHelXTXsoBk9RTbed
RFfOsbMnuh+WKdT1bdxFL6Omp1QVHh5DiCBLr33rnE2UWe0yAoC/kM0Pfc41i5cU8pkfjXcNf+9F
6aSskMBE/L7RxyVhmskd8v96GUZ5giKs8AilREhRlJykWmk4+1QNAe3J6N4kvqp0EL4nDNYJz4XQ
vBAoWlau3bUHyabt7RrO7McxNBjv9hkc3mzS92CLzg5e9LjnpowtIjJjYPeI4T1N7BMU/+uchbkz
0a9ERcyEOFU/JnB2NDpwfZM00D/HzVGkVf/i2qLjiO1UqwQSSJ8Axq9ti3w0TjOLMXxrW1SFjVGn
m9aL18yhC78R9ZMeNI/eYK8ytw82Q9MvTBtPUYSR/d5oo3HBLGZRdNWnqjBrNbS+xo+C37k6crc+
DlQ7D24Gcq+IAX7U4QRnZ9RBBPW8yKPe70I33On0Ypas1BFoXoQgkkAPoYBoI2vYod8cwukO42Wt
EKUQZNLwa4dMsckw70H8xycrUR4I56h3Yf3FfOAHrZ8vr4q+J1k5HcxsNH2eDMTGOC+A9PiB8cgP
3veaqi+rAA119cEWcx0S21vO6c8igopMBE4JQNN1GzL4nIs5aKjPnQghLjHvwq1w4TetXw4AvLoJ
flptZ4e0iu5CAzFFnoWeP07xxdDC4ig5p8C8wAljDZdcL1FVm/1jEQX+qyCqcNtNMyIC6SB6l2Oa
xLSFfvTCdpZu0TzjkL/XZCHvab+s9QbWu7RwqdsI38eoGfYcPIgfJ9Nl8pA3Qg5ZWeE0rKPC/FHp
nVxLZt0LYtRz6gHm4j0zjg7bYaOHJ90mfhznS79sVeXboCBCVZATrKqSLdpu0tjXICqDWkvz4/8i
6sx6G2W6LvqLkJiHW89jbGdykhuUnpihqAIK+PXfch7pe29Q3Iq63TZUnTpn77V7/eWYmIimuWy2
FelRESdCw+sFkDkDMgXWIVsl2RP2F/jpSb7UA8OjvGTSxXxulfbiK2rQ/nsU22SLgH+Z/VeH8PSl
Wc/vOi7WjoyaNefkXx2iAyR43J3pj0iw7FfQSt/9HIe+Fycr2j5Mf7JlbUUpgxmGyrMkY5yuSbzs
0UWpNBuXNIFJuWRdWo4kWtb5l1XiooOBqLZiuk/5zCNEu5WRyUNCiey5NrjbvKL7mId+1wvE9kGf
vJgFKCaUKfnearFVqDRfBZbdrHy//zODu1oZZeispJuN51CJZuG2JHR1BQoSx5pectdsVspz7nmD
lIyG0btl6XmnBxSHqXsHeUe23XNQMGHRSVFQMkFB6im7OhP/USzmjtNQLNFGxAVp9BWkn3GCXl3F
ZIiAlIuah7oQZWrdVhC/fP3EZp3tlClOSdO4+wFDsT2QIUKIzULWHZwR6Z+rivalOYTg0fsqeZoA
IUBISC5wiGKCRo5gggbqnzWSzI+e4GvilYNVKUhHyoQkPyqMt10EKjrhsyav24Mo+/i0yodlFL+O
5yrQSyqgl6Tn9ChiGB7cKM0XjtObhIuxS8GQ7kZUf043feghKDfA1wjZeZxTYZLhu46aZiPZ15cB
CmKnx/UKz6shwLxjBNa+IgcJfvG5wq1KQHN5zkM6Ek761KnsTaB5G0d3vpqGFDSa/4bNH6cb0qe4
RUSm09LdFYkalo6tDQKHvA+rSbhn4H+JFAJu1oWAt6oS1TSZq1u8Qs80ZrY1WvMtqTYr5dPDLGuC
yGz1DMjXOHMGXldQ096GPqO1PJFrFdQxIjq81svMfIg99cPjMSTxJp+q99SLkUzDsznTtXnNM7LK
HTZEnPnOxnRhYjTWRABrfVWY4ClMEAGpjPVokk3+7KpncJYsv7MpIe03S+pEvJz4hQHYc4PzYXI7
sS3hM7HCv+i2DMgwWKfpIzwksG39glwRKAQSYrSH9Sca8KCnz4EIZibMwyiO0Mpu8ZTjA3Oa8VD2
WAI8pFoyTtxbaor1HJIGS8f3c2zxidkzX5gFLHXR+CI8iAoaowtJjvXmVZlyQzG9imOgqm013zvY
l981JtmFNWAh4DzyLPGVLN1iwkMi4nUnK8UyD03EMTnz+022iMIcy5rP1xDQDa+5DWCZX0RYboIE
7VaFwmXBxh0tSiQZqGeKTVfKaB1oYTD+HP92MgO2CI0pC9kxIwLacuygpfL9TZOV4mCNx8pRxJBR
HkKhIiIzrY0rGB2xzduQEIPJy3a+lUMgUbZHtuKcr7J+8I8BzLBFyalpG/bcIVNljx9qhAjWc7jJ
sfpRYPT6VZHXwmE0Tx9I6/E7j3F5zHP3jFD6d1JW9tZE4zfCV+vVDguWse5E9R2DwdtbbgnRJzEJ
jsUuvZlaI3vVMYsjUrB4T+TFUap02lrarogeT+I1Th+naXsOiQas29itdhMRbuemA2Jmx461Vf7w
XJU6ehzR5nQP0eN3EgfrxNT+Rz2gtqyaMV6GgCmaJPEZ5bd7801E8ypxuuYiitQ7lk1csgHsexm0
1+4h7Mcxnt3mwDsAwohO5kPcPwUtDV9OSLrTZy+aD507l1jJnOaDGBF8aJ6FAa2OjCs9YsTV6iWi
V473ol/BmKd4GgDee4LxN6mp0SojFftY1fHnzCN6mDvyJSyJG2yyPQAno2s7S6Pha9YNdFgqHbHU
jK2W1sRZ1i2FuuTRDDi8n27cotV1Skzn1jFhR8yWacBHbXOsM4HVcKabLmdXbR1OUhcXNMA2Y7Va
/GCKspBJSmMW1ymjsZA5wBx6b3LWciS+FJiHfU6lwxCoMz408Y9PrGfxAaMG/z/Dqc8x3exL9khA
DUpaUDYPHr8m1xG1+Gq0CuJDh9LZVyT8UTMTcwJ0IVxGdcL23RVkTKm8WSQd1AA6UXYzDzdkNTFw
cxM6ot8xV/95CWXxEjXk4o5hug4GnKuWumORM27do8mhrWTbem58K2L3YoeS6anj/plgEr6bmvqa
qtxP4LzwqDmNpy6FiVaiC979AihSX+WKyT6CKCY85SvUqZ5KuOzeBU8z0b3RwSUi6pT7+Xj6+el/
l58/Q4j4aTRhu7XN+vdMbM+pwTx1wVr1R+Y5Kyp38kY4+XS07XZnV2wpqrY+cORh3QNO8ZaTibsY
4YEdMqvJIAkQjdGX+S4kj+vgPy4EgZA8AR4qkx6AlJntNpATNmsfMp0Vz9mrlTsmys/MW9ZGZZ4R
yQMqTcJwZwYF+bleE72kEZnCDOEpjPL0IKbEZt2Y7EOb5uYhxtpxTVFCv2qLEEV30tXOgNj1Oh/U
e2/23jMySHelH8L9rrW6dTx6OEUmmPYPtyosEFf0sAheSBshZyPJmjNNsmZVVKW184OyP89h0J2p
qF/LykUz9NiK5n46G2nAmct3spVnxe4i9oPgkzyc7Tg53Z9G07MsGMkvfDOeoTJUzRO2CRf/g91u
kuKltV9MUSUcObnE0iZPriWXRKdOdx2VHvb08VA9olK7koqdnEKf2oXDYfzSopRPnB5SWyTq15ji
dUNfJGKy0clT3tML14ZprCFV6I2yrTep7fI5rRwbtevImNUrhk+zHayFg0B11yD+ehJKENDqhMDy
DA/8HqiHTd9GuyTpmI9DN/iuiGsSjeP/gcCI9RWW6Lr0yGvraAVc1JR7F3zmquLUnBXppfi5wIo6
wAd39pkFc0ls0Iw5N6co2ucaE8O+9r4V7TvME5i8kWXRmn3pSy8++Y4yTrr7zipK9wnmH9Jf4u9+
LsFc3dPJao9zmTzBho3PpZqj59wcxF5HNKolyjVFwtQnFseJQrJLLmGtGCuibzsozbQi61t3y0Em
v2HuyW5dDMDRNbBXdP7f0NPgxMpOrzxtEldH5f2vg4rKEZJzOSECf9oZYFNm5/Vr9WwReUvSE2VS
Gb3KJrXefCe/dx34HHoLL7SK5DtV3oB4sK0OueUyxvWIl4I0s7YsJ3kaGtvaz9hxdnTvQQlNfnqQ
GWXKDFh4+zNmmIZR7GYPL0EwKHElSV5c0VK7uAPoyHo4G8++E64mq6+OMwv+IrWILotKtgavqN/+
w8UZL0PEP8xOGxAez3bZYVyjj3O0uhse9WmVNDAeiXixXpmMBzuXjvVygOenKQRf0DY/Iy/IvlMT
AYcbeX95+KYDzPruqYuA8U3u9DrgVdtEeUMujuEhme3TntmnULgGbkpY6pjLPHvBAxbvKB/HPHev
Jab4h2S8JQU9ri52M7DXCd0vCWzYqCgVp65zAetEfUO+c8DZqcxy2i6EZHlGUT9H8UxdQXCBEU3p
Wjqmf+0eFyIAYjj0Bj0yWS2Gekqpsxv/qQsn/0k+LhwXhoXWUb0ttaOPmRO/GYUO91HNGHz0CK2m
p2i/DTZTRB0lNxOji+WMxtLI8qhZ9GZMkqube5uyrYLTY86LNcwPT3lc0TetrSfkkuEls/3gv0sa
4rKtGfDFMiPnfqjLSxQZ+A4KZX7j7l82Stl/whlAxdR4X1SD3bNBqOaCAru5oKNf9wmdeA9I3fvU
0pulwobuFJ06u+gPWWSFb7nhrJk2yBsHwYvvjvkTrvT8Kc8sehW5Pv28kkLBlqyS9DBU/dVJWuu1
Fc5WD+wwldLBM0IjwrWNeLqEP3lpPjhWiyCmdMLg/rgkFc0uNZo7D57Xz47kPbYlNSIMpv5apzgI
DqYkG33Ik/DkEWjeYRnbuSED4a4N5i9fkJ0zyep3lRYMvPQkLwxn/eOs/6WhQcBAtx3CoD8xSbK3
c2AXaE1t5y2PSc+Vpc24elKQzUqmXZ5KrCOLinnsJOrMgDq87udblhvTcZpd+IOy48KRFK3JV2Ck
8jA4A2zi5Ih0WX5OPTq+yaOD74oRaVI6EruHX+yoCtqnXeJ9FSFY6CZiFpY5VnyGnohBLJ3cL5Xa
/6ba58CZyhYNTds8DWNJN/3x3GG/Wk593eziISuea1d3R1QT7JllM1xSO/Q555gfpjkdiwyQYkIi
0ouQ+ymcOHDE3uWHgfrzUxd1H+A73jo/Q+pYj9lbPA7ErI+wHCxXpXvbQE6tA7DuNgLMo7QzuU7y
guGZjpOdbEDgEhHt7m1QoduuQDnu0hcgwjgkc823IMpCN3Bhb12tJD16mXVWxQz6fKqwGOLGH6a2
OAbSR3BbiQeSV2WrH7xorc7uMh6c8eKzM196MUUrS9R4Gce8vdgMITa9lZMHQ6+T3mVXFCjB2gV5
q1hArHo425I1ZhrzdFP4Up+yx8UAudVFtnmymOlyyir0VvvGlwH9fqMf8uVaQy6wBp5e+ZA0l3O4
tKN36kzjuzFo56V+OV29Qten1EZESRggYqrWTgEhvg84OkJCw9c6TJOdADLHDOqB+Kz3UHbajeFP
8ZePFa33hq/KQXTVdwZBj3Mw77HgcWycpNyDsf9XwzP6jnN6nB6Z4tcsDOszeGB7WQSMP4ljOMG/
n19SjKy2Q3adJmVnXaFr+W6bb/hbPZtT3G2bkneXUlt+CopSi7BO6OfBW9y5xyCD96C0P3NrRfA6
+XDWftgocpK9axSaJyfK/K8xxJwu4FxccJS7T6mNT9IPZwkrGiM3AfV/Uj0bDJMFBy23ZVoX1/Lb
HdaRLNNfafE6eQnC726M9uDP/Tfhqv3owq2Z8i5YsTrA44BaZ9PfeI/MDuGuM36Gnbmh+fcHANgZ
/NNE9puwMClb9OXqS+bO4rcwxK2jpnyvcdwhq6nLZetMBtAXVjOj97+DsT1YzTA+MSJsWUbimxO3
3xyqirMHcOESZghdfcy3v2LQtMXs2Xgzi2AZpe57CaBob5V2tExb9eLrcF6Z1XxKHkPKtOvMZxTQ
xoI61rqEududTPJtSQ7L+l9l/+QwGfx2M2DDHUvQJk/LXwrEnihe6TX1h6ag8UvYXPU9gpJczBym
rwb/M/9xDwAFIq0zHuBfQsU67Ksg7L9aC+99afgVjntum5i4EKN9hYCRXdMUWPxjdUhE2d9+XvXw
JlalbdL08nLnhM34g/4qDB4zIy0dSi9zm7VTG2BVYVtFYZO8KgIUF25g311mpUujLYqVYemXtIzx
ebjZi9sl7SUyTkUmoKXEXUH6zWpuEfjXUfs3n0+Ktuoit4uUBon8muYWmxZ4iJ0jyPWenL9m17yR
NUHYg/O7/kFircqQbnjX+gfCxRbeY+zqFiFT/xAbkpl8TBbuSQqClJCZem/l32VokYtCoErimtmp
I5150TjYx/IM5VJCm6mLZuw6oy6ucxcyRu3l3xQpYEyJtcLQNm8mJsN9mJw7T+ozho3kOLLbVtE6
MURxSupsjXfW2LhG/UtWYpoIbOnJOMyVoAlmXX5eiRQ+4tild/xIw0rk48fkBdXrECb/LRCZ0VvI
AqxrwqR2/xzEk3/Ef7KO8g7zijXaKKp9ehd+JS/YDEBbzO3fyjHszxg0H4ozsSL0GgmT9N/ToAoW
MTUl6jaFv1umT3OVkwecVt26JEe38mvveVBOhuUHLX8unLuVGBguq0wRsZq/sIxTNUbTxxBy89g6
/+doTgtpH6f3tjLqZTF61ZH4gPQ+iuyKNTa7MRQsV7r31SMKBOwKFSNp9lfPEk8hbIS84m00CmMq
2Rf33kpY9t26XIE5+iq1YV1ml4lbG0u1i+s23KIVyB5JfK8SODaKtXUf5OnZoDt5r+PVw/JBb4yv
sor0JWfdSVLYSx0736I3vLco7apdLfx21TV0qvTc3K0CRSrG8vI4+G59V8COQTLFN1uJS2DCYyE5
DFEIZmOFbeQ9muLxIJ25X/68bIcRonsOs0vYKcqDqtOfRde+qNQZ9j6G1kVUcPAsShOeB7zSAW3J
BJ4Y8ekm1+m8QkbzAGGWbzD4xtWMNWtfJI7eBQ5TRc+Jq49ueox5JsvaO5R2tpGMBIvEm0LPcq/t
hp4VPOCb9sSHsN9I+BKvfRj9rXv6ZqGO2mVtR9Nz75mXySgRPyon2YsxJMy24Y2149wda2sZecn4
Ro99yoddF7r3maRvHsC23QfmoPfB40uc5zm/RzFmPHaQaJth8LtXfgvCLOUpz4o2WTdzEz6R1vQ9
J58obCCf6LY7Ggzlr/yT30XJHLX1gR9kAX38n5dJhbjJl8EdOEAK/KIFmzT3b8w81mPiZXc/dcXZ
wT3z323W1JIMJFV/oWNxNr4kQ5D4EXV4jgbNqsUyipRSJPfM0M+imOZr1YnsaDQMIgZyXg3efan9
FonDeG38xllZmX2bMW2vvSxwOfnwjZeY2XfB4yUaQG4codDNoqZdGEUPlzTcpDacvok80IUUnE7z
OnduqRNgqpDZHbnCfEzpIlMpl8Excwe4u148QB4foatYxXOnRm7QybwZM3MHo8CCIr2RgNO/jmjp
yCojwX3ymCjU+lIkyWsIBPfcRAiDOM04iwalPFsvvpJ0jNPN1NMPaLKOoICyJ6qsENwu/sWhKt1n
SM9wPGIArM3g2tJpPADebRYl2x57BtYq2Z4zFLpSwwC2A+EgyAj7++AD92isfto0A9U1LSook4n/
BuXEDWLzULvByUhoNCPPMrfhVVSeuk9t4jxBdgU770t1n1sRL+PUoy5x6w1a9pea7jPRZLhAI+Jr
pcsb8FgXhY5vQown0kasI9mYCLNM9w2AYHoRGnbjz30C7Q4MAGNGQuYjkIjc47SUEb2VJvHqUW0d
WCjyD4+PtAUy8Jb7wntKa9o2UPaedT8hPg7WIbTrw2iSqGraTvuq52DD/0IvYeUHh76smnvnszDV
xUwxYM+v2L2XNseQvVdpj7EB23iQMVe2Jb9pzN097BprKQTUvbCQnL1VZh171hCb6IPnsJHjS8PD
+rO4iVkDVVAMjQuV9vckmZJNkeh62zTqdzM7w/XxXasAIJhjU7kp3mWOFWhHykT0yBn2MlzeEL8M
HMWzWtmlTDe2LHaxSODI5S7d7LwLP4bavA/CeZYwvzfY4c/8d3bmGFm7eiBGKCaN1oVJ7Mbu1shB
HyEDR2SpkPis0rj+mgJpbJp53XXEkUyMaVetb/+uMtT2/cMSNU4z5qh5QreKGwmY1Lj30Vgd+ATb
Qxdlake+9aocTKYABhAziCOwcMwxWA2VzXdrp3rhV7WxkvkkgRu2zndSwv/s5+CaA3tAJBJRl1lk
yBHGtB9c/REWYBu97i3Jm2mPvRI7qmdnm0lOX4Nru1taA98FRrS5HFtEgNjVYDDfsPPRdpxovYIr
NAuedfcPns/sEFtVDUllqA/R4/LzU+ph7yhBhS46m6waUs4PzCOVuRywZR0mI1WHxFc0TUxHrTIL
b9zPZW4xHv3vZT7Mxp7BQy27jtkwTrafi41kcy286A85BfYume1NnyT60CIdWZgB4DZd0OOPp3Zj
+h7SHP5OlQgcTY+fyCBGvGGChm5a7JE6nYBEArHGVfugGjm/dZ/TdLPMcT2pDp3F46L//6c6zLG2
5dlW0OPZq+aGThZYwnDgFhkO5tQPBzQZzC5Z3ldCehfS6+2tJAiZYPQG7/jDKZrSJDiEj4/t52XC
yXA1eze4XdECLt13TDE7jsm48i39YK8G2eq/e8IViDcDSMWLn9c/l4lmsuP2YjMzyUFS7swLpYBs
LNsH29Sts11OOLNHuyjKkmplmHyzfpnxUXk3rXSxgqJrLjgrImdJ7AbfVy0O4YzEZH6KK8Dybq5/
6XI+oUiyVpMz3TjCMxgPM+YH2c+VmfBz2jPHMUJ0aKmNBTwRdbf6uYfl403/vNOKCdWqDYjAM+Ym
PdYB8dRN2+T0HXwcko8LmJz+v58cVxjbSrn8Q059kAM+15+fXKVwBzNbgIg1NYD2eLddL1bOkP+t
k8hd0y5ZBm1E49uYMR3JZmtY415aONLzkQwIgz87AMrgjrTpGPzv8vNnLVsCsWnWOQvYMn5u7Skv
dgnZEDtZzeYRa70JFiJVy9YM966072ECFDx0yP6cOwLtXXJF6Iaaq8QVPk5LLrHDhVD3Zxl0+kRn
42w0dPM1gqSF506/ZVqkD+HIKz+sSAtN8O7rV7Nidqlc+4plCf9rGKKvhgMNhUwcwDaGe3Q+uHgq
oJCpQbRBJMmDTHLkjTCUV0Rl2eionvwEN2OfNnjx7egL0KfNyAkyUMGYSybRZzGKL0+Uza4sTIY0
CncOIlq0J4x+ghOanZZAb6zhljM9jcPfLnocipANc8fQ7TM4ui5hvzCzWM9CZkzy3GPd2iZugbyA
j/g0lfOz5TevNbl7S2LR934vd1RjNBJiBvOjbGpubip9glU+RgHvpEkvjRmV2PUtaL7jjRZTsIES
9TI63LFWDPQBrsJCGvXfVJNtzuK3NgPi44uHxqCmE9TggbQrea9cVWzMmZw0P9ix/rBKy2xT2jw/
tdnfa1iplEECAs9jjOQP+9jp9YKz5rDVYXlNcJ93lfesPLBlcH2sLWDAzzq0n+rG7Ln39SHLa8Hc
SSo0vCrbIU0plg5JjUzqKx7SWOillZEFhlIoebD2Ig26uCi8exWF3bFMWfWH2NsD+aN3Nie7xvFY
hUTFxJRDmhl5wwYKPMMdFquTYwV8izDjdrEW1X6MJUmIWcS50A12Av3mESNVwvkUSayfOO15NIPx
yoHmzwARvvepco36uQ+na51U26rr9jYG+/Wo+WtTAnTtRmJAmWitptNvz4hd4hX1TRnULkkDQt90
gdAbj/l3i3hZK9ro4bKzQPDboBiY9qNgsv14LYl/IaYIXpxyIwJcqy0H02YrybfIHO83I9df5Fqv
+/DRfmkhHpGcVBCt5IWoIJ5ME2E/xtYGwcaZQ+NbqbS9TPO8WIlvnQ6nyKjshULetZhbRLdGjnyn
9BdzP9/7AuUbVr7CdPa6VGdHoEsvImDZjagB3gLhcabuyyjek5xE1LII7Pc2yPDu479YZqA/tm7Y
tZvZRn84ZKo/Ne73kM5krcs7fdSR/t3abEKe4QjGT+E3O9KYsN7Hw70yaUo3mHaYKF3i3COMRFh7
WrWA1LR/H8Oqxp/jHQk8YJoY4ComwHCBijJYa/bJDKsXbr0/BmKvVdH2/XLsom1duVtHF2+ZLMH9
TdUHqr2rUg2JVxFsa4R5JMs0WyuEF+CoTNBzTBQe9KaCu1a+g023Uv8sByaGscf0vXrMnp0cbXz3
iW/ixQTs0yYzzyHKEXpyO1QZX7as3gQH0SozBShyh/GEiXRQPaTVXvHRR+N6aJwTcNwJKX/7T5Bo
soLm/yLq+JszV4kMSiEecD/C6iF9hzy4FrnzTw5/p7Z6CQZuXifoMDhDl35kTB/bUh5E4P0dcS4v
B1UAu3IidtcY7wWjCQefA9it6ssb5wMe7WYh4Rog+59oqRPkVxtMd6qEo0xR2hunNSpYNHG6jMCa
bhkmYB+pWQOHp9hfE59UfvD0MZkHSpbFWX2SNJdoC9ovmccssPLDeDf4XXgKREncrM0+VtMvbapg
M0aBd+sNMif8sLg29spD0lQDed8Tw0VWcUtkWeuRFWzGUf8SjA7+Ms0/LUNUj/7Urpo4/9LywoQ9
41315qJCqA9TfxWbfk1xZHICoPoUaFnc2T5meaB3o2uwWTdXisFHVvVBjmBqJgDGkAvZdJT9liDB
mznWJiSuul4EsbBP+A3vNfJgr0tEh4Pyg30cOARMxW+Z2eKdJKRobeTRJZiqZ7MLt4DyPASlyPLh
G3BKpj/FA01DLl6k9b+IanPnd0z1q3ZalW44rEJj/MqHUxii+TIrp1gCXQU96cT/2jhAvse+nEUY
DVrxnkXjRw7TNgu/45IHj5jrS1el/tKvHtmCM5EKsJ+VzaYDg4dmqXWznS+dokqpPEMuLM+4s44w
ti9mhhrBQWvaFh7dZ3jmi1whF6Ii/5cQhNLx1e0M2bxWTs4YscUnBSJ4dsxFlBK+c3Q6Hj8HIpKy
83CbVUm8rNzvRM+f2rQ6UIzhTRNCg1TICrfy5I2Yszoh25e07/5Z5bCJsOC+OnZzkXsjCNHzR6jN
QmNvT/VHKt307Nf+etaix1mRw3LpxacOm/QZUf28qEYPMK9kf5qJ4Yblhf1FqivzjBPY+q8qLu9R
jdrAy5u/oSxp3hEI55pX3tGRLIM7/btVBWBh6fkCVNnkPBV1cRDeWF9CjvhZbCxMN/w3j8yzR/SE
DnbFnm76DmsoZiIck0CHBkKCp6NJhiqny4PJyIn+O5B5o1+77gODI0aEHBZ7bFPwzDd5T2AXlb2M
M70u0hq0AiMGtwcK51sGhihE1vRNPX8pxipbxLpeOyVfqe/DuM+i6ToM6AT9c4AS8c1RzTGoiSTN
gmTt+lG/iXjmFVpNvM8fuc10NrA41/SwMejAk473hEk3fglseaSZi5vQjWnyo6vKPXnRvr11Sh4d
hggdeOAXJUHjYUZ7r+CgaANYo5P/ywyJVk8RzBRN+7zxiUQgBBxdAm7Zrn9zrEMxmp9DqY40oLIt
ks5tNAz2hbATlM5l3y0wMSGC+t2l0S3oqy/Zs7u36ZOlYMPwCyTxzsWdBLp84wTRsETs5q+ZE8lZ
oAqI0cINTnhnKCTXE823pdAWGOdHlLlvoZMsq47sFI3heWTa0DD/XDBFZc4q1VdN+uSiCBGkqGx8
FS0VLImF/7KKOxrm0bNBdk/FZvwHl/WCvGT1FM7+b2AxFp3iGV9Lkt9CFZ7LwjUxgnsILVYMR4cF
+cod+R7pdeSfs+PkV0hA+y6XDjM2+jcRkvOV7ep3oLfTcsp/w35cRzbTBmQ6Zyco8YX4n0kYPbmK
fSwJ4mY/CJoCiI07JkMyJId5ivKjqxKo8Na4mYLsmutiAzDa36Oba3FDkbQEHC+gTp4Zoccwj6lH
ebRtHAzY35OF6fvJQtHPnqb0swqrt/A3tO40Qvce9/WWG4914WLb8k3EIZgenEOk6pH2hAOhk2G3
NVwE2q48OciLp6Qpn1It1EH2JSippF7FSDjA99hrVxEZlyT5Ew2D79wv32Aun1DF9ot6187glXX8
tyAZHb3Ngni8ren1H2YJ0YxByT8i3vK1CM0rpNU/gSFeS6PcOh6ndR9BCb63eVkmvl6mSPxykDCM
s8d12eunjE5nYODWVvxB13a7gmHXPkHRnTQkljS2A6u/F3tYdjsis6eNUVM0lyMksjYKNnhwrUVl
u+nKGqGwDbb/XAIfrLGkbS2myv0fywN9JgKdbul+UdbnCSGhdnxk43sLZOKSphrQJPI/DYNw7TZw
/0V4oT1IJug2xorWgkXLhjnHc8VBDbMcX8lYP+dOu+7N0L0QQAMXr7AbbgmI7nOI5CoxzDuuayiC
EwOaUnP6Hk7ws5ghwItc4LpEGYnw3ALIvgggZ60s6a448PFZgJhBU7AzPfPd79o/XR1jw8069ha9
Q6xG4k3UHnvTehHJeOtD/+gJ4hV9BNNGPV6NMosoG80cEWC+xVL12kt7EzjT+5xX9FSsbmt72lmO
ATBTU7PdlPjgkYVshNfz0OXdkRTUR4h6vwUQDNJ0A9OnOJo5tQIBaxdT69chA8/IbMEFQYacdUTX
tkEIczSI4FrYU26juBeHue0vwGn4soj4MkL7HXX1tIDBtW3MAXkmwyZuc4M4+Ao0XlXcUBpXS7ut
Fn1fMlgqf5U6wxzDIT5uIOTHjKmCRxlTJtgkcEDIoDqNMNQW+eB5yF9XReA+p0DWJRiBtzoWzxLI
3gz+knidF8NNPmpUwdtSilse22flVxFfZfJr7r7Rloh1Eox3OUCVboX/jqcN0qqafYKox2ZZGQYn
bCgNfguK2xRpsfRm1pue6mWVIzA7/MSW/PwUpIm7DNislmPSSHwu9H6ygEH/rrcINmtbfAtxWufH
jnvwWJMvbGXTGVEkLfwk44BTVfYqtYmr1bPec+KKXsA3GtuRO35JLmn0EmRlepiDqFqIeWa/7AcQ
+1FzKBNOaCIgOeUHfhTb3t1pG0ZGXSxOrR92jJ5ze21XXnLoZ1Kkiqp+mrwpRjPU6frJ5k4MQvQl
AxF1y8n3HXSFA7/nRtmqmOp0jfWc8IF5cK4MCRpyRnI4RJVFisKsPjKErkwAVHFtdXvNm0qfRFDk
W1u6Dmd9HCedjWC+zKbfqM58ljYlWTK9BOAA1i1ZIOFRasORh5Zu30H+p39yzlLraVSDRLg/u0fl
pPcETtxpZI54SAxsPXxKyZoB7rv2TbwakaVv9LhG2JDmq+xMtYqHh3/v/6g7r93KsTRLv0qj75mz
NzfdBnrm4ngj7yNuCCkk0XvPp5+PysyqzKipnC5ggO4BqoRQ6ugcHUPyN2t9ywf8o22IHzZ5EQxx
16Ul4svZvhfzmHN0VjRQDLBEyxrLVeFVatuMPXLzI14iB1kCmJhrCJVj/nWd9cl8loU7nb/+FfnA
9cYpfRnQ22+MuYdJogLyAOuupsFnkjbKubiQDfR1FQYzAz8CF5qpvhBT6l2Zy5d2JIvT0GR7DlgM
VrMjp80XMqoMkHivsmyA2p6IrqO0it4zM7JOMfe/iw3rBRKSeeERyd2tCq/dTK5S59Fkf8VYHc2U
H4HgItOSSNsF8xFvizZKDrRbD7kVvTmFAy03Sf2dKM3iXraWsUI3SbZiwfPOeG00uaLbEK1JMeto
r4PoRyB0dTtU5FfS5T7lAA2PoiIqFeOH+X2Y2TzOVs/uC9sQ0ypnxRiLmIlq8thxE2xRohooJPkF
rhjtgynM73bQ7juQoR+Y564yd8Gil9ypzZUMfQRUyNSPjf08xfVxdCt4KFbFlL6An1jo6Btqb7Z9
yY+mIJmSXbfJaMrQaIZHd+fRyG2aur6uWbj/mDW+yMb1Ptt4ME5DmhuncCS4Fsm+BIxM4+Y4L52S
xnEK+VR5ImHFOJifjpHeKoutSZ37oAZzcduKcP5c/Chl2UR00/7NbGRIT5fcd+U5xU1iUlY4XBwp
IlC4kbHXr8NC7YnDgegPEZnWyIVZlSLkEf2eCC3/mXIlnkkuj4kbRsaTyaem6YydD9sCFbX1qh23
oDrL401TeP0FL8JER9CIJ5j8+mCiH9motvFukF6cpcbCH0cB65DMwnNQwO1qFm7nqG5xXpv7dkCq
X8yeuu1JBK0UrAKO55VBnOq59aW/95n+bZC9uBvDRIZax0xRiPJSaw02LYk78qKM+oGXGiBGnxiI
vvIDiRT2I+ao4aDzEMjh8i22jvLQJembUYvv3SJm9TSviInHiXIbQtIdhMv4znHa7D7GT8E0xZNb
chqrs98xhOxFpW+FxW9ABr90yAG8jYJRX2srWH/97OsLmZ5qjdG6WrMW/56TGnPbzJQquBauphFj
aiJmgoU2bVenr0PukP0aXodB3q1Lg/AzQ+GPd7BKb8OSE0ce1/gkQmT6icKLbPje1SBzqhI5oESc
LgXq/VPRZtYWOZDNPmWYrsCwvWDYfo7Yp24b45uXpOF92SBVSz3kZq6CGuA4LsH3QbiTwovvvr74
6Gvy7FVHU3Ub5MrZI4zhi+0VT/2UXMLPr98idMersIRPVs4F/XgQkeFM2tHManE/O8I7i6HGds66
OtZ1d0Mzr9d5cg5oX2+US1xiWUw7YMrAP8ivPAWZI8kH7mj7gw6/DnC8lVH6yQ+BRmLMq3ozeQUb
92bGzABff1bjcpLGwljRvvkTJJcwuSePK99iqMv2nSnpukMF0zMfnXNEdWoUaBwz1qjrupwu/G4q
bvGEMAr0WDWg/Co7e9NGaDpzZNQ0Wqec2cUmTQCkjKlzhW4KfV0cbRMnGxAwip1oTPRrGdDlroDw
ZGy01qiZov6pN0IskHm2tbKoxV1a3o0wJh8LSQfEqYMN6jroGNa3pBAB51y0u16BKHlcG+QqKGQA
qJsV77e9E5hRcOfduTCp59Q6q7g8gOonNwXRHA0aRJsxOiCBg98gshvtNk+zm7LQTvRSwDVroIYQ
RQsz36b9w1jlC7ld3vsDOVAmTfHK6f3+AAv2gPeJLGIfGRe3djhjNRVRAi0LAfPDb2JxNaCVZCf3
qgU8Ei6tNM+zdVPGc3IYVHobV827E6Op9EcjXRO3wkKd2WqcpshfrNzeNcPOhNt2GytsYznmpXn+
YbsTZCPBUJL91Brhf72jBthO3D2JNvJujkmptmyW0MNU1PvFV9Ryf5MZ4CmwCz6wJcr0iIRcxex8
21BsbE0YCcwKwdvW1HwHK0aC7Ocq3XDo3eSM4sh66KgVM16LKUGpRAbIoemtqwaHQ4AtV5kXU1he
cSIhEXTcIm0jyNOpt30Ff9UilwUlE0OkrO7BdKBxoksxYP4nrbFifAF4SUz3NRebVZG+0p/V61ZQ
3BhcqNeDNYMH1sz8S4SDPNeKOMCQrLChLosjSS/tXWRWN1mWrf2udBZ99VLfl/4pQ5bfULpeLh1b
3dDKYbCCPurOrEbRU3M8an9s1kPhcA3Bkd+ZW986ZjnRW4hevZ1fsXufxgtfxtd2aj8wzFPrIKVo
0wqPYOm9si7wjn6rrkxvNI9Woa8NrGVl6oUHpknwyzLxNqv6G6/vtDLrLtpbtrsmpG++CK0bZXro
9ZZTQqf6ZypFFCOYqEs9HUx0ufs0wG5lDOOPXsXNsRHhBEqN9RMbZY5wfaFpzfFGA1rXkhTEmvK/
zfEeu65xqsxYrbq51BvDVeRuu+NeENpz6MP8JuwLSD2avHjPZSrdV3SCEFvoymJIa3M/EkQ85ofO
3+Ce8Ou+I8t0etW9A9PRzXjC27h8xLDU3epSpmT4EKkYuIV3mMLw0wNYFTiWc92DXT4GbIv3spiK
wywLzIqN+QAxxwWgs84Cl4LfqPbQl8dNODkM7cvvYy7YqJnlu2gY3wouUjsLRgTzUVJBUC/awr1R
7PbXDZqW9dhrOpu2lJvGNRGNlPPZ7Ibx6HnxkTn9O9gqOmoH7XobAuu0XsfIyE9d11/MVrdK88W9
sUzhiYd3FkGILRKUVHTXm9yn/exmkgH4O24Iv1lFwRQfkPizPCjpFZR3MDvimgibuTPqqt5ZGeSb
mqn4DoHs2nwbBEPIrvDEyhlIOPD09EDP9oL+YDe3RXb2CipfHMFPJju3feozPcolWC2Vxs8l1/ht
kiiWsAluOEQ735FrvE1xsYEpdk0ljLLKtKmxRXTnMQHi4LBuqKJvSPQhJzOyjyM+DfLoEIUZwXQu
A7Y9cSgRFDcvreheQtvWRzZkWyHcO/5/4bG47erqowkhB3AObVdxhyFGWHvwc2SmoUbUSfRuduP3
vhEYCylCR45FnTPHTBnec4hnR5NoUSbKLkvzDLHFTC9nBT2ptE53Z0FaY6bRrwytx53lRsT8tt/G
lLkHZhAmJ+E+7cYPZ8JTJdjLTu0j05R3yRxRJvNHlQECcKeGMp31B7tPnCIkvt6h4FyZuXgPk+8D
1+v1DOFAj4tKdIaLFV7F1HzJaLw44zsksasSdPS27SgU/bK+noqEuWtpo9pwmLpw5McO2lpnZqrR
xQOTX0KkOCF/l6J5HLEGr10Hi1Uo4lcj9sZtpdqNHzOM0PNApHrAsNAMaSB0dyZIiiDRNroIFEUY
CfWn2JmnrctZgK0PBhsl/Iui63ZD4W1tPzxWJq75qKP9R23LB9584/Tx3qXzs1AB/rTmTiFokOZ9
ylQA87V5o8TsbIPOm7eJwD03eQfLHY+zVRNYZ2HMjAZ9T7JnwKodhHKMXim2+3bndCQ5dv6pJbGb
Zqj5pO56mXImxr0cbS59XCqy6IGNyXUX5PO+HamcLDBQneHuiEqo1iPYyu3o5scusx1GtraPorI5
Di2q+Jkx1TqfkiOqPn/PcbluwwE+cceOyrZYh4LQoqNhMGbVujnm4LVXjWmBk/PZsedsUStkLlD/
Uvxgzgenn81nNKALqTECILG3NkVoviyh7rMdXDqy+c6k5YoqACN+S2yWeEOltEOqw/FUu5SPvAdU
4tZtWav7airWQmffY00mE+w4azXU48vAH2kIPtRRfnR42izf5/5OBqfM87230MccldhpezkENOBx
NJUXTDu7vp/ujdDx7u3c0rjpECqGEd/6vT8c0AgzOVq+HW3PQteFuXb5ToSuexdglYRxtC7tons0
+aw9eNllyWpiXLvTvktM9RDxUI9hxGA1t+P7r++wgOwHVYRccMgsi8wkv/n6Epg5+s3EPyPfyG8s
PJs3zf1YB9OFmzPane3iShtJcbUUs5Jmlh/Ms7f6+m9+1bJn71LqqGh0z0SHeeevfwXxTOdbtY57
LpYvLgkh6zivaU9USh31daOvn3zd5utbF6OT40+YRBcamghLcQ59PCVZll5+/aevf9nSYyn+9b03
SNZqxcSVyrd/u82vP/7775Chw1jdkvbu6zYVHNHfflsuj9IWYXyZbv9++69bOTnNtfI5ly9PPA6w
AITYiZZvuoXmyljH3hkz84TWiFw6VXaUxoAoWPBpcMd0vAnRSN7DGDlUcRS+KArLYyD7mssxt7Kc
QqyN2YtwNfNTF1JpYrm8X0F4xSei5nriqFNYjuqUd/W4GqOcy5BUewtly5hSSjXA+daVBlHe46hh
pyXNgMPqKxa9jbyPXDBiyspqOHYgQfypJ/xXm/EuDMp60+vMQ2IQGqc+tnzO0WF/QmmCmRD/uXZZ
kWJ72diayZzpT1vy6seLLFzj5Wv4JstZJ480Ht3MRAboz6lJe8JkDChkOjHAPTAROKKsKbyFBw3X
2+Tyhe/zW5AyCTY9rJ4s+E5fX9RITBLiMxIaInuAZsoP7FYPzAX1fgQNwoI9+t4bFZoEXCB7K/WP
Wfth+2hxUwgfnGhf2vjJY8sFYiY9IB5CAlADx1O++2bN4Lxg16ZXUN7jfeXM3wyH2B52TiHtw0Xa
GzgOFJwFfEUQKxPLB5vRUdfzohFN2YI0WcR0hJzr4S1JmIvV9dbQ1alZ4m5izsspKglOe+65m1BN
26TAkm5eP5RJcBpVi9G8r079YH+OM7jK0cFimfkbd4F+Npj5ggHhoV92b8mcPcxY/9Zdok9pRW2W
dZeWzC7MrH83DJvENH/LsvMwe84pDzu4QaX4BMqCwSE0b6fuc07JbTcRPmxHEbz1FUQzocY7s7k3
almtIY6h7bWarT/B4KbNIv71tnPcTzaMKws+A8tZXk8MrJdM3KftEAvCJRPzemCwsGlikvpSrB7r
uRgeM8QrUXgR1Bdogh9l4SO5h1iLL5OkYzKBsA6mBHQgzOx4XdwpOjrjdVVZb10fbTj3DEcZMljO
bA10glaK0fmTtIprxau2imelt8nov7B6BclV+Efg4sPKT0R7Aq57U1FIjL7Rngu2XU0V2afIb9DA
u1vFvpG3l4DnHAQujK7M69AAIvdExOdBo2BQ3M3JfaC5ZrP+hkpWmhjvM0R4qsnGXZ2N4yYOk37H
/PiGt6Y9DA5FZ5LkG4kkchvFrU8Fbp4QqxjMuUfr2XEZ9RqtOrDCsw6KR61ILgQ5DZl+QO2jSXqs
9E1aIBdqoSJgI5GcO0cuH6oCHzsun76m0idPxIsdC6Eh4mPSmIds43fjmeCul3ooFj+OyYdTHh0h
xdHQDLwKLgQFL1vA4iVoR/xXYiyuuYDbTVEwXfdSvJPyiB9mD18RQV977elFPuNqvZnqlTOmHFW5
Pe9Gr/mMWOyuyypE+RuEBJdd0FrnG805aMOqjLneW0XTz5wCsWg3yM8ahu45zeozZy5YBfYqprMD
hLl0aqAEWlQibgkzMa1BW83SPtq9/zDNvT4H1nXJx14W8F/UBBd1MNloT2KRqaTuWuVTd9bO0WA6
ddBDek0J6c7hAUX+hZjZfnLMY26ci02M7WQz1ukG0x50lJkWHQfUjENmAC5woC4q1l8EtP/xJ7bX
r8jvH8WSicbF/adv/9dDkfG//1h+52+3+YKG//27y+hHXTTFZ/uXt9p/FFev2Ufz843+dM88+m9/
3ea1ff3TN9sv5Ppt91FPdx9Nl7a/o8uXW/5nf/hvH/8pcLsNNexv8PHl/n/7veUJ/M9/52v09hO3
ffmNX7ntpv2L6dDvCmEzZxJ0Nr9z27/w6wI5hsX8k5Howh77ndsunV+0A09YC4nyGkwyv/U7tt30
+Bn342lHMpcCL/mvYNt/Ru3ZpuQvUx5nD8I13eXP+yMAzWhrhW21++7aBsPQBz5Q6z59/8Pr8X+A
sf+MhOMxeCauw6tgChzEP0HWfHuIc0ZTr96yu0w8Z+8E0Tbwyo2wmHrVhESxg82d+v+CETQXuOYf
4W48LyB5GtwuIx2YwD+hdi2HS1ljy88KJW2rnp3oJSJAMWpeYrSgrccGuXyM5XJpBC82cFogrzAz
vpfqrIpL2zoNNZO8XYu+/69fj58ZnPxdOPctm9fFUcwpFijdHxicXQySnjyLz8DKLrx4YiUMV3AV
leEuQCGx6tC7/vUD/sObvDyglmi3pZSCN+HPDzgC2ClrX30SLFms8FB+cr5lNSGYc/2rD2Qr4dp8
LumAyQL46dPkRlCh2jqABWsnVw6q0BnxKcuux79+mCUG4ad31lY8AtczzxVKip/e2XYu+0HFTG6l
RJMDUggLUkkgcJltg4BIsgBrAkn1oe/ivJtfq3owVo4ydz4Y45KVTQ/jHT3bzp5ZB0bpGr/mUzm8
zrTepfBWRv6JU/9MftixVpdSTXRxPtqob0SsbBx72CfpDDSdsVEaAe4pQBXMmAMVZHi32/z1c/3H
9862PCmUxfnA0cL+6SUVSyRM3nB9yBb/AKQvMyC4tyj/5YdxhbQ9z5KWa8PQ/ofPJOw0BFHgdRFz
iErgI0Sv4/96CfnTFeSPdMh/fDI8imO7UgGAsRGb/PmD6DQlcrKFETZVaPGKnVd9U/2w/etXTMmf
UZ22Z0vskZ4jpcf59efXDKq3YIUXQUPtacHxuQyzX18R8+VFe3bzGPytQfjmla/x1142pEeUZx32
GmNmsgSyBZrs+qO0jKAEfatVesaNZwZYMmU1YIssiqkX7b2sZsuSWwnShX4nr6TAPHNwQNvH7gYo
gl/5P+BQkBGNkYNBwysW7oKU+RnU/MGPJ8qrNqswDntN6vp7NlxjjpCm6jF5Wp7DwkpiL1kX3uT5
F8R95stOahq9XR6aKCz8GpmBMZkWstOyCd7HtiPSHNupjAkMVP19KUTIbAGXTXE/9L4stxXkqhH0
L4/KQCs0uxOIBa8mMiw1zhVEjuLoaseJdpNRuckxcWTNFM+bXNLgVwvtcw9Ah7A9NzYmAuaCnAzX
vBLohmq/DrrVKAFYHngydY/73GjUuR2lP6xsOGLziplc7xwUSif+bQ8JGqiGNEKG3Eg2EP2k3Mm2
Cq1KPQFlZk8x2vjMn+BaZj5KhsRudsVgM4g+VJ6bYBVa1VGcueNH0IRkva74K3G3rdwQBMu5souE
UfVYPI4zdhnkr76lHjrLQM7gQ/5H6irk1F21TiLHx7YIQnhddq7ffCPIoV6FWN52oPSl9wlWychQ
C3QseWgtOnc3kOKLYyuMU/dEMe0Yt46gF3pDvlpbzGbGvDFewbn7+IC7SLo/YvY6H3Nt0fszAJjX
AXK00cEc5vuWaFdekWbuTA653QcpYcoJzxENI5o96AAk/PV9VKAoU0kk27vaaiVRkZIt/5OY69bY
8U+/PsFdxWsvdFkeGCgTH75y9BwiAcZP7Zg0rplHoJgGyhY+SJaVDpQ4szTuKCTFcKKeJCk8SmDe
7GsTeNdHniuje7KkR3NtgNxlbRD7zdTHvHmuDeYu7tOWkfSIzO7Yq0ZhpC8zFLLnwW7N4gd+tWhM
N6PO6uZ1akSGZ9WdhuleBs0Q31J729E9WrZpJEix9+rsECmW8YJtF8umHQvwynnRA3CWQ97OTvE6
c9ASX8hCyX8f6TAAutFVTKDb4OyZ+KjbuFGnytcZM+ScdiV69BD5mEdBlRGh1gJDv51T0gbXCEBN
TeS5BmuZwY8O2CgWg+OYd4x/PXlhVKrSz640zJzcVtZ/5kEHpQa2EkT+eta9ZtRWDPFrAcjtW2/a
yoHjHuGZsbD+MaZDZbzyXcccFjBlY7OliSoEdTZGLG/NYQLliRxmMDJOy0E/FZ68bUu/ZDsYG0Ou
zmUGce9WITBBbD0sUlmBbNTZCT9qgcbaPFZFpa/YyRY+i4KdQFzjW4z4SwFcNrJaveqB1nqLGQpt
8QKpATKC5ZgWn04htU469/N+S2YzoXMziuRPzLeM7VrbzkrIg0RHb1iJRgliDDadD57JPnybzWnj
HUKdZy46IGkE2zT3kAPIAbT6NBhWdonWwp7WOMnq4YbATgHPIffY8tjVyNKBzHoNTs4qLoHeeQue
CgLvImcfUMVLZ7yrC0xHjML6oQF64Bhb2xXe9ynLveosprlGlcCCeCWhvoTMbWPShiZRRCzoOgEW
LWqCeN+DZZLboK6jt4zdnrgNsySYnmfaqm7bkBBTnTE8iPzaNwE0bwDALAstux5ZmUa44oFtxlRu
rtqHlq+oKBo9ut6mA+z4Wg2pRNTQAWO98ItwFCe7Mct+O0kxNDtGx+S9wFWkFWer4ndHohPaH8OE
i4hRlLQw6wTEBKxp3jEKEUE9Qx70+xQHmOHVE9w9SIqQN0P9aphm7x7dsA+G77YIZhrRLomanaSy
9MAIFZ7Jxsju/Cu7j1oF6xTTLyNke36K2PiAeOuSMn10Z2PgvXUVCJncUu9VTDDKRRZlk/nkR5iI
2FiowbosOUT1gyv0lB6Kauzlo3KbgJ0x2C7PoypwcBCwnixh/X1dsf9fd5b/P/WMDqXNP+8Zt83w
2kZ5RJf41YEe38nxWn7l16ZRmb9IxadDkF4lCNaS1L/DxxL2pcQvNDRLH4kxxEM584emkVaTW1JU
0W4SEMZ78oem0f0Fd9BXSbTgrl1Kpt8b5t8auL/K+rLNnws5z/QovZem1eRebbEU6H9oYTi8YKAl
bKybxivXZTAzCBy6Nty5OS52oKOnMahZE1ljeWuM3a1wJs6EydRv/ThCJGwvKxzXWiFSy7CqZYBW
Y+86ra1wb3WszDwD3VrQxjvU/29ZOvtnwwJ9XFXhaYrua9swTiSFUl5cT8FIjdN5kAWGwTkjMiCz
1OCSUibmscHoIDFDrHSuvxfGlSB5iYSVzLrw7Zi54nIp1nLcO0VuH8L0biIS92xMJCr2xDWPY18w
uelubceFFTiD5gELxWBrJkFpFNokWKbmLK9fIaFuAZyMY3OZz/4THg6mXPN4ZSHSHlXEsmLMzY3P
ciuRONm7oU9OFtN4DlauL2ax5dzhrawBnt3InhWAHkg6BWNzIdx8fWlQBZzoa2J0Fc2HIJ9H9r1a
u0XLTmYCqt3a7bSR6K390fH3UPWHdUTRt67y4Jizy9mPoabcQ3d7MnMkko3N+d2LoSzIENScktBm
okQ4K8IlF7NL2xw6QxpcWqf+gigtulRnFA+pvOtjJW970h9EQ+kZalyWYkpW6Y9UyvBCRf5eyqqk
ImzwgCdDTbIkcek6rIw1F1TWDU2cXxsNPVqH5pgdup8cm0Ze24ULDdyE7leXhxjJ/IguEBzjhYfX
l9YHRWQsK3nR2uHJBLd0zIf6oStltZc2uxpgJck2DcviEktQcQlp5F7NECnJBNlQCtQM2ltyhCnB
SvdhMpeFFVXSHimaIN2AzgAPxxRDHkf7Zd16Dnp/t98ZvKSXqhXJLhOctPOSHVaYpEe7tae9iEyG
o8xYpVLitvBZ2Eqje3PYq+zr9N7llA8jXW6b3Cw3dsJ8Htf9tygqtn0eO2iZJjS2abDD74tZouzu
Pd6+jJ0AGLBNF4lxB37AR+HZI5A100MbpR8hYPUX2UPgQ0PxGOuMnUEyNk8QbLddPSDJhwkilntF
ymDuHI+yH+LSndZZCViJVYht/yD8+nLyoZWxqImvSiTMRI+bHTLzkXEMTLSOT04mizvU23zcHZgh
trISOEHqqmlYFAShPtQWoE4z6B/6HAF0iJtmiG+SpGjIOh77b6VZ79O+na9CV56Gebxn6WojZmvf
8VY/9kZ9iXza2baKlzZBTDbBtR6ridBZbT8DLvQ2tkcuBsX7baA7BZEUfCsTy7MW1ibgD2Sm02Tn
Av8bn9l4GxVtfe3AmzkCBz4BLmB5H/b83WK6DKoeVbzrDLh/I56GaylsfRBekz56zy1MGiiGjsHU
LD7KBcvlQsRPWnQofrUfE7kzOvsmq/NLbRTZTcqJpcRSIjsbC0viTLuKVB249Ldz45fwHx5rC8uh
1+Nk6FVUH3TsfExY5lZM6M2TGS3eUU2eU+uMCM3EE5v+HzIT9ZYpHK5xe4DnHRWfER5yHGqT+7Qe
khHVejRJHEvuzhw1pCbt0evM36VliXXnDQ8J6/hVAOX5JojHs0XiHKsPJkPuczGNe3DuUH+Hwbyv
25yMrMF/QQBJoVkSCEDjc6dcj4PMtp4zFmRVQVxNm2Zi7y6Y3c7wgkMYBv2m7rJj6FWfpk7Na62m
HagTAD4NnrmFL82EHFkbydWbXnTPKvXZbzfOTnG0rFnGt0c2kg8DHha3hOoAZ2IgGdc/S8Me1pZv
Ztt8ApfgiGZG0rCKBy4MILkPmD/bXdrrg7ZKggQ9IFmHsrJoZujNG/nsdqF/ipsb9sb6TF+kjp0K
DsIDiRnECoOHXDkEsF2aWQfJ2+vue2/Ae2PMl1J7lwEX4c0E0BUxKWHoJTnvJUa91TSpET8s8uOU
wc92Dre9UxsH3Rch66X8hVQ8jHvSjzfKS6INwtxvMUxWiOnNPYcBLqzoQpsT1ygJW8xPhpVFtOPF
NCWbMGXQWoYO1gdJmNzMMP7QxDvULbSjYFuitxDt4DqCjYuxVmyaMkIfk50sFypqAFxvq+yKC+8c
XRCtMWy9MrJX1LC8cxakkS48huw9r0XB1jV24/IWs2m488x2NVBon+MWdxGIC2zGoLLWi+oRAm1x
Cw3opRFds3FSTxyGgeyYLOFalKPaROcJ8ZaT/33pEb8Lk+G6cVnpjYZBaBx6y6S7yl1rad8MfegK
CFQhPOc6xlBm4YgOuEAh/AeD74K1Mn6Ekghvd8qH268vCyZMJ/XOZmooGqDmZokEyBol+JNsvFCx
ERxU6qFtpw72zQC3Y+0eIQyylbeGR1HAbxm7Sw4u88IsiwNnkP7WJuVglVNdHw3f389+EPBR+yw5
OyIuGuFyI3vGxQv+t7zugaibrkQQ6bE8FVxuS61eEjTYO9t3IdZbPsEKCy0jTNlwxV5OvsW4i2bn
JaOQ2LU6qLEwYmkZkgSpvZMcY6oiYm4QFVUFnXdD8hXBJjSGC32ANdoNPBS2/k3trzovtE9OXwz/
lUubf7ra+e+4tbGoWf95BY4cK4ny1z8V4Mtv/La1+YXT4xKbu6Tt2lTUfyvADfsXhs7L2gVjtsNS
Ycm5/W1tI+1fhGd+TU81U1Sq7b8V4Jo7ZPTO4sa22OswtP5X6m+2BcvY9++7DeYrnittRUIff5zJ
J3LZMfyhAI9N1vdJYq47W/9Al9etPQKoEHBjn2zJaUSfauGWdfserqsgD2/L9Eo+ei36SzwkC9vc
QR8XOuBoMI4Bdb3UTuQfxWid0ZWgHorY2bIyf7eS6M1WmVhht5jwViCeCwxQVBgkPaZhY3J26697
P3W1ejN1Rjh7g2WxgzvMoKF7tpJF1SsrZ+37DlJmHRg3jCEeVc6IohZYRwB8vE+xtNc0Loesrvpz
g8OZocp9ac5n10WGB2mxooALyTyX0QPavsVBFS6kq5E4qDxv1qOKd0mJvWJaLijzdLZDY7oqH2SZ
suMfzfVkDbhRfNDQfRtgQU51g1HuDdkvZ7mWIGCg0OOenAqZLmc7BAkHbzr1Aphc75pb0IuA4tOn
yOFZOv1VAQB4FarmOmzkZZBxIatGLv7YTu5icnqRPNhXERrwVZ84QC+SpxLNkuwj+diHLA3MlBwM
VBBQ5QyP6rY0zlg8kg3ZEu1KsJzlcgn9aRiHxZ1H1NfkXEYk9qEo+NZQ8lISYT8pCQcsRr0nQeYo
Eol3q+i9PScUTP3q0gl75305txj+nY7yZpMgXcAofRl5EDCygaBZhHfk1gPpissGadvQ78MuKi6A
WH4smRTb0UOqKXxGrTZkvMMQfDreJHau0+FbCR/K+T7L2+kUhLwYkeGFV2aTPqMNmTcQ5tqekqNH
lGG2kIq0Y76x0rzEYHMsmRXDJYFgzMdhHdiYZOPUOUSx/T5CByOBrdy4LuNackz3tirfokFMBwwY
nIFj/J9LTHBizMQwtikEBPA6+NrhhxUWKazxoD997EqZh+BYI0edBZ8gJLKso/LSRM62kLJr89tM
+ZkzOj6FLOfRD+wkzOVdTaQIgSZorxqyGtfS6pIXp1pSMOw13P+UVyJ/cs3sYDcHoMUjRVMf3rJz
vxxTY4u03l3mowhX2/pFDWawLjPonpmP0if0fmhFMCE962OHdh1Lg/ccw1yXPflmLlAZesAOAlv+
musmOyYqO4GCLLdxEVXXYdnvGA58mnZPMWWP7n5IQ1Ivm6rdGosurozIS1TA0KS1yZCz7Qq83msQ
kvzdisXVgKjaVuHGUundYDZwHaV8ELImjaKu9+VAgl/lx2tk4XhTK4FLAhMtY6Zvdlx9GzBUM8gL
H2e8risw04AM7QYyFcjbseXSSHDys/TlhVUmHx3aqq07N68+E7HFV2bM51bRvDt1RSyDVT33Ro5Z
bUiQLxbgZjzGWgFT2gMa/wgoAryFpkh3uc7XelbXxJIqeAT1DVjdaN+PvspWKME4lIJ6F6EKF7gZ
toFfjqRhhe2+Lborowj2pEPYu9I3nvOoYDyWPdQucg7d7IssNU9fXxqbEWNnNd/aRj+VrC4Qj7YU
4VbcrlwxsRDzeyKhKggwrkbBxYB+pfICVPYQ3M6ZLU69hWYTsb+58OkPbpU/VJy0N/BVd9PQvXZ+
0W2jTj9TQ5PKEbpbtxF7kephKyPk0+N007VVfNGpqTnoxL5qHDmcrEt/gTEpKtZN05TkIS7/lWrt
sg3hpY4OxoZwuui4HJ2UPXin4n9zdB7djSJhFP1FnEMo0lagbMuynL3htBM5FRTp189lNj2L6elx
S1D1hffuy7zuVFrHDIJxuIzsIpkBD2fI6bhaseDi+iLDiSErwwVUWRDQT7bZxzuIY++9xN3WU4pt
DdmRCppXaKZWYpbiS2psOwkL0k03ODnfrNnJjlOb7hUYND6D3AV45lw1I1dX6cGJ9k1SoRjKhmYH
ym5it0/SbfejjOa5KXw+ltoiwNgEKcXoPGD5gfl8CoAh/1vohGBCPdgd+LNWQI3Kavtex/MVEiD8
lqQU4nIcbKpH97vTdOK7MGuh+0MSKC2HKA1VfXKtDVtkiu1dSera1mSDFTolaKg6iXe8WqDLPG6R
WTVkEXVkJpbzfo77uybGBYpR9o+oNuKCBGOSemVR1aKi86iil8SNszvDLik+Icr2OmAyK7aPufvc
JDbIAcvEakgOKBwIG2iq/MtiWKNzN85H363ZrBAqsTHHftz2XfWLDwokwgCA0rfVXnc+SCGKD8Sx
2puma9otcANnI7s2FKr0Dk3mwJTMAQSY0Ej0jG3wMEEqkw4Qbqt4mBfMhIXAxMSm0GcqhamYfEgg
0MQjokUs166zmm84KU+LRtD4Iqt9PAGFybph7VF9sa86a68NuNvi0ntbIwDQyB9SQ048BCd2Dw9q
5jQAkQqgIOZlxaW9tVtQaXLN1PFaDEROn8VbB4+2t1RvehnE5vAwWzh/es+6jkCxsSLkuAQQGzOf
66bPuTMaZMPEA/r2cxnVGBjopxmxFM4ybkbrDu8xRJGkP45dTSZKCttRyR76jn5E0sKyUyzn3Fwv
cFJjML1YBeVJTyQ7OPgLEPo9DoqI0BE8naaay3PZ9N+LHj0VSzueUaGg1bLyOhizliOfxHCCaV79
yTb2FOifqdbboZOPJYp2GvIymQIcMRbQlOU6TMlysB1xT4342dZ+HThA2uDo9K02kqEGOAqXC/ND
oGpeC68MknY48Rq7syp3Ju/6FhsZmA+AM04rlz20pO/Cb5yNcJNkN5XmDlK5a3ioxOr3KaLFy1sC
bPvZ2xLOuUtG65G4IixfFQymhldkrmR+37C+hvtYXRpbu3N0a49ysqRRUh9aZbwSn4uCdsTbwroG
zaMQl9LRUiwPKCjqRdvncfmPJ2efLN7d0rlXpN00/PJl1CdUi+YuHVnZAnHpt7WP11A9lbb9vpT0
yyW+cb31CJtsunozzMYFSNMWo4B5WHiEhNZde4nxPk7qOSRcG7mL7H5aezqTqIOdxn2q3eifgRXX
tuq7CYWFP58x28GGWqkFc029YKPwbwyLa2O+eW0pr37OUTfzCZotYbXs4NoNmz4myOmzORNXF+mG
vwN8pw7e0GLDshxzo8sOLg8cOt2mHJDjfOeUMEC5ke1NPeF3JQyw38OJpBs1JLmrZoXLFol630zf
sOrqwPDKL2WMu8lpK4j1hnHRCy7+Lu98rvBx2JGjxMa7Imcgz6Zt1q0eOE1hgtI/iEpPto4ssXPU
8UGDOjnKGT+RAbpssFqxbU3qXEiVycXRh/zgSXBZfVTfeVocwtDI7qNgxrnmmU17jJzsrq4TMPXr
L6ytvlyrGrAgcVjkc+SFpRwDhRON27G3mPXGZ7Odl5M2JfVlZnV4MTBJHZVwkRs81yp9tdLJuGY3
dnZYdA0zC2Lc73P6Aah1/cKsa+T5L/0sSOn0aC/0OsLFG+GhQtIx3U9c5nkLoIXoaauw+gtdxTlx
Uu/Cgf2+cDjuZWPe2V0GBVE5+AUtJgG9oxPTTtoSKQDtA0XTri5cNIi5HdacDMYKaFT1WIVzAtoc
N5y7zd0YtJzSrcA0EfmPa0/uJkqilCj7wBo0So9HoFPozzkHQt8woS+taWZwYQBDLRN6CcdCqj1w
vwb1bA6cAEz3fUEMiO5HDM0KdUVYoqhE4KpSZ2iD8aARezQihJ0SzpkGLKf5U8mGQrqHuzWAKKsk
aX1JLwKF9zDyh72ROKtXBBhn95bP7bCtTCIr/UQA7ANgvvAasPH9puAoGf1FEr4chd90IMD+hBWQ
lNkUilU/Zp8REpFtyg8hKX83jDWQ41afFRhoPVHUmmzMId0D5fF1/Rh7rRGuAezJhC2rABkd1EL0
dEHje9vNkEK9OGAh+ePY4mmK0lBMNB2Y24rAmw2cSeZNDNVTFFWQH/wZwpXNIZ5rVrimPgwqPg9Q
lDasG/kQ8aHNjv2ElYMCt3ef7FaCCUNjjQbhJkrebkmO1Ea1P/447dGEBKV0MABS++0G6VRb8LNH
hjvnlKUN4iDjBCMMUVXEtjod7e2S6i9kr2e7eXGPaL7MIBPuOeFTKHTtiTEl48bhERV1ugIvcWK2
bN59bzhmVfGVpxGesHyFwtjlg8E3lzjlDR9asl2E+WSWOpApIHSidoMZGbhGrbp+YBUWFL6kicyH
IWt2o1w85O2HifeECS41m/KmMNX8x6iL75LIfpMwbVvdv2YLpY5Z8sXlF44wa6Nzf2zaNuZVjh7s
pcxD0E5veGfP+Ww6vBBdG1AknAYuu5JJbOJ3ZFXSobCSLzeuV90g+pcboc0onOH/ghnn5QZrUCzq
ptZlTorxspTg6vrxM7X4SGYeq5iZQDBkEgn1xDmKDnvk7gTLzVJHx/87v7QYBlalOT7/X9+NkDNE
YZtWIH7yKOB+GM+DfBmG6UvLmBvo8VbrKSk6PX7kjII6JHIurjZYiuEiYQBQVlpbCoC7wWXUbkvu
hDgqICv+LmnHQiinGpm/NByoYRfx91xMRnxOUd9DSoNohBncbvEHifxVaz5ghs8LBE7jzPq9DRmd
f+k2I/rlK3etJ8SxJcEJlPviXTPSNxGrfd1g3TdwxkmWdJlvbrWqIwwX/kBgquTCafiEjZRHlmy2
xvlHJiXH+4s1tj+KBFmW/dOuY7V+MOLLMnss2n1/tWeTbIa0vNAnxh+LeHG9+TMmVoCZSkz2ubNV
hnhyR3Xi6P6bp/Rie/oh663vpMleCEYIqt5cg1psQpVQAAVLjHMbZgmw/sW804snQiF+nMEt8bz3
5CUSRzCpyWOdiYNQ42EuFSquIhA22A4pbsaSqG0J+zG0y09d1BctAzz7W0wZSv6zLtjQOKNijD9d
B2355KTm2Pbsp9Qg86qpKzDXXPeuNp2dmn5UFv0tmbjNobhPBQSQ3ETf3srmPi8zbUNaeEqoYUpG
UrqJEWzAaFl2/mweOm3eZiM/aMbnW2QCBYM53NIIAqyZn5g6fXDkuocxie5ETTQwuetBj2+T9zJ6
IrQQKnaL746DF3zPQ0WkIXOzbwO3f5oAwNF789PvjZtYoo1PvEsxCspfg2FqVkLaWNSb1DDlZwXD
HVWFnnQ+TYHfNlKHSpv/pjh9mWLvaEiDw4dufuPpFfT14ebYYO1Q5YHDn24J4gxmvUhEYV6doRBI
n+wdvozLpEXpaYjBDsZPc6Wnh1Ff/hn1tM8RSjzM07fsI+uOPhP22x9PdHPuTSxD6qN0B6yG+XzI
vfEiB4dLwmC6rMjk3UhbvCh/oK2bhvsaIB32VdYSwzgWb5gi6xkK2myQJe1IQ9/VTQqgwMvex9LH
gyUxzhd6F8DtFS8aXtA1Jk9dKInex8bHLNGzpBEGUCMYSVchuOzY4pFUEpGoN3fp/TK7V99ICYuU
G2+U40GYj4JM8IuaptWnY4FSq9VDDzp6E2l08gvf1GTJW91l2gEb9b413de8+jYGYPqJu1fAPIte
3UdFa2zEjMm+7qoD8T95MDYc+kmE7E9BeupL63chhhDfjwce3v4dRmREQMaXkeJ4tqyLEyUX+MJn
SVzwZsw0FTLXAPkXt+fJYMpAg1zmJFZM7VMr1VcPOW9DefEntfLeadxLqpdQPpz0DVvyLvNmgqqc
a2/Ih7o3/0z6VtKY+Txif8KmpkEAjbduPn5XxIOKbDgban0nbGURK8n/n8QwH9JVauq/8IVfndiE
BiLvIgdMStMDiHGodgfbunn6O6oBgtdiHzWQrqOZ0cPIqtoH1u0UR7AF8BZbWwRhEaLQ7mRZhjzI
eQT4P9CakmGRn2HrkP+mM6kSsy2+9Pqm8bRwfHfVudJy6oOM1faQ+/Z1IXD0ZPREjvfxynyd5Rkf
RnJpVvyDj+h048F6e0btaYd0pJc27jRWlMOPm7nNcUhQlSbc9QSzHCtDr75q1IKunC4zlO7DuKIx
BhZhbBLrW6fiBNEAXn+F7TLskl8GjHfGGoRTfeU9EXmKDKDZcG6Zch/JSW96/2/BsKP10ynx4PGr
xL/Wvr5zRvAK1UjkrPZEBm8I9p2dWDyfisbcTjTgeplsVCz/AF2zu5J14GP8CVEQ/0DIefDnWmwN
W+SBOa1Ly5Qjx5CEVKBzaicCRI3oW+UuKTicdIqJbZ0Ah47N8bEoWPAhbvSccxUZX25vU/vrA+xd
ENFMwlY3PuYjSfpmtfgYEvMuBMiN7oslpW2pbivo1BHTbpnRMCFwoO0t+mOlN3rQQeBHuTJ91Ea2
XNqcHD0P6e1OmWNz4PF86By4Z3l5wqNcer13bIZhl5FmcHDq+MhPgVsJs/CmHshe0CP2+gXlmznP
PBi4d/v1HoDVIXhTfeNYxGgvAE14eBPawJhmpl1rQDpSU/ChPgnRM8CVAxJI6hcmV0sz4nxL8zew
fISKLszc7Y7p4Wi9KLSYBOiQK9ygH2gWuTdmOOGp2e8jScpwhcmQvqNjhj76WP8TfFKjiEh3aNdh
H6gV/egkNlll2FM3GSLKcIAxjOx34KMckyumriyIctqltMkPjL//ROJeHVbRXZQRvkCYONOLhzbt
INmWQOmsUoBN9fru3omXo0GO6VTyxxjlR6w6NwR/pEnkiaUe35vLMOw9MT5odo730nIadhrpEdFv
fjDICAqJTbU3/yPMIWgdY0QRwQJUe4PTmXBJmnB9hM9dKO0291G2JxuzOPsDQB5MttQ/rfR5oa2v
pRbPmU9UijEQ+tcsamePMgl5fwjF7dqGmdJKsy7+gQDzCBaED9R2unEfeVZy9oox2uBd+GaWLm4W
w5IW1tmGfxe/To3/oeCuJ7vCb5ub6/B620kqgyUhRVH3+aCLRhBLVTb2IWc2PrVMy7/0ioG3lj9O
gz0/uj07T7uAokr+uukvrz5eUksjv31IPz1PZuEo/ehSed6fIIl2W8w8yZ4OUC6dl1DUHUg4i2up
LH7rYjJOiAeA2DoMcJS3l5lKfz1TnVWk5x9Aa8eQF605M+0MTdk+RYvGNwB7cddjTj0ygoPTuTQe
CqL4QQ2zFs7m8mivq9OshjVAx0hvX9m/aTXCaZwx1+Z6x2+H9bQFxf2O2gYEfpdWJ6Qz9h4b8x6t
Ogj5ugKEbiH9YF4CiF4AIDxEDGocE2AK2iaUDEVpUJzBskCGRsjBNEA061JMjrMpgWxOTCHangNE
QW6ja48EbF2vfdIgqyAtplkcYvYbcegt/FvwWqQorAhdx2QGkM/GJ3yKzxhla1YBJK3w4lLWzxvX
HY8eyh8lyodMl23op3LkayMKRsj4kMnu1fb9s78ZGyNnE1FbQWFQuk+gkg3iVLYwhySshPLmOOIn
cab3TiO/nCADfClEJrQMHwvi1zezNcL/SjHS4gpsq/IZhlixJbwTajXtGFHF6t84e29p3pAYmhP1
7jBNSNxJD/RUpxxkCjvY3JBwBFw8vfqDp/fNySajAltwIWIKYGxIsBWjEmVDp4d9CccmEoxgmBUd
vALpsKd4neu4CHJnisJas/IN8V/jFukfOtm4lo/d8CHUMn/4uDbp5A/D0lzgIOWHlpNTtiojEZBh
JeSlEGkJfBnnL2OxWHUjA/S6qtmXIFIxyZs2XNkccRQ9Ggz12PJB12vg5lXu2mNGQBpMEENjSplm
OQrybc8lU+dEkkDd5Q04kEn5EnlDdL+U469fEGacspkKMgf2AovScPCaXbUkiJTMat9WlgtIv/vI
xZYTgB67TEGlCi1Ujv3XE2VwGPKayek6+/awwqezkIGNbCJIVq56lYMQIbmR65mPHmQZLbgvH0dL
AfOOJPu6tDuP/r0g6/vICONRIRnfJXZen1Ib+QdxfIiBWkFHTb2z3iX7InXEPm7EZsm89qQX1le5
ngiojwO3galkJewPlzi+2HEmH60+6ZGtM5ayCoTGg/suOWcC1VI7ADoFr/BnOOWT0fM1TxPAY3jB
xCF1Q6g64yXuiNpNs+5iR0w7xoz4MQiEqMNT7Xtu+AqgdYdkrNGmzyA6XLRORS/KXW4M+3gwbipj
DguFcB+hacJnwwhgmpoHOslMrE0uN0KJnLBH9rPrW4aj4zxgbzGocEcWc7n9TKIZtNUEoqPdRiOR
yuOmTzt9C1aN8MKcShHdBbck/0yYOTqd+B0OJMSc6zryWeAM35HR3dnRUoWsvL5x8hdn+vxfuC0z
L7JvgFaB6ZT2i7Ud9NILaiu+4qfM7zlO7xG3JCAIuJbmkeFPQrG3oVD5TnpIVEnbF+eUYVUzUb3B
reEBZGmWelq9z0f1Q/XFJkGCl0lLJNZa6zPC0EmB7LLQXlrrqV+4UjJvwa1SqBfDw05QL9iXIVdd
4J7el5rxSuSI2uaR9bNY/HAOruTTyKzGQUpkF/IANKMOh/6XzxbsYDLFu5KV1oEUmO9ElleFAGVr
1+AjdQICTBZebW51X1NZcWC6Q//Mduu5QY+A6Y3bgPSH9bnlMxaohrakpz+JxOPvXaqYZ6dcuwMQ
iymp3GN6mpuEjEEyJrdQvbhKNJLokc0yHtXXtGsovqHiDd8SN70ZI5XfyfUpSMsRgoEp5jskMOyl
2jTaeT4+DeLAcpMaSLRMNi1LfjmGTnLVfC5kbAb2QLtlu1lY0YHUkyN2q4XKMhv9Ioq33riasz/u
7KajtNNlTA6OAfW2A/duz8a45Wyag274THNGjZSU/EJLfPYV1WXvrvK7hJ4S/3dgZhwdZkw2UeM4
Bwy3fuAm0T8sCLRWylaszCBnFZ79uDSgoEbAs2TJyBKiUOMHek/GPfBP0AK2PHUZtKkBfj1Lmt8x
X957iLPBWKEsmnAmIPiBwKhQcIJNZfexa6SOFckarKNPsAWGKUIC7Ex/G9zZI7bYohathjeJ0G2n
BQIICAj8rtzzNZhd/qzqmRxy+1HAObByS0c71vFCu+w64YJy7TQBydfp/VhO803ast5hXqHLGdN7
y2LoY60QRG/y2nABLA48n3Ak3b7r67K8Z+r9YbIhaRR5HM3YEPaYsHNzR4rGKBmKdxue7wgIa0t6
AF93bIZLWjAXpi64wMwOYt2ioUcBq6U486OmNs9ZXb71OrFMM3fdNrEilKo9jHerICoM7zgkshOy
0I0GlwOzjto5mJEOLvvGfTI1Z1eH0LDJO8Jg5h/T07ITLI7k0FrJzkit4tjGHjC/ZGVpuEfyQ2F+
9oD1e2rxDbUrzC3LzB8qP/+rUH92i64eey9/i3Mcr1mHjcGczf6AQgKgc7l3FaJSCxjsxu+SBWkv
6/MR09DWctmPm8gU1NqgE1dBfDuJ1kdomHno6i2q2G4hlIvb326sD5km3WExLYaGHUWuLEnJq9wa
ccccn8jefYDpOjzUTsZ6SufeqLpW8Vthd2HlQCDnQgry9WesAAswvvhAfMDOMacWUkUJvDUfdw4p
aXtSAr7bbkruV2lg4t0Jx/XvWs9+qxTwoBzXJTv9Bs8Vfo4ghQ4djIbOTceqkmxH9DKaXm/6mCl8
epe0gEuy9LhWsGR1ocMYnKHdGqVZHeLeAbZDgLggEyDt1rTmpufZ9MpmqxMqSwzWJ6EJgKgK5idV
qxLyx68DtNun/3+R7exvTPbCdtyJcEmyO73sxV0+WmcH6/EuXoof4I7MTPmcN8k49Y9mYTs7G4wj
81pjX4kxZx3ZXfJcnvosqfeDYGPLos3YGaNgr8Gat6+W7py20Z5IeB1Ite3vTLcFDai3w6XtfNxW
bX5fu4ghF/7jNkOwXNr4GnvBJs7/bAw32jUeBgaPYevj/79oOns640RyuH4GpM6MKo22tlEpFiLa
2axG1JJaippTadWmSGsZOGPEmLccrgSwW0dUIs02TSQkYn8GyYUuyLL9Bx/YylNqQT7BYqWg1ihY
W1bZ3OJSp+UcysfYQcEr2BLOaQyEZpL5kxj02zjRO1r5hDbSeiWTAA3OOk3DYEYAW1rceVRiTs+t
4xaDekE4s60z+ZHOo3cuJrsJvUGdgDM6hKi3F6fsVqIL0PKeZ0GSnAKMbtHRd/b2nvgeBucMHHUr
BcE0stoVvVfSRCvEPNpwMVorftTGDMgLMoy9aYCxjlISTLWUCZH/nWtpd7JxGTN8adlRCb4rJemf
8lJHfjVPjAQMIO3w9L9TD/SFS2zRozDcvZ2Rx5At0gpyrxv2PDjLjW2GG3SWS/Pto98VZBNNSGJQ
ylqA2/ijvWnnGfm8LYuM2GsRfzX8QHdKLeCKCvM2TKyTgIufpxkDgJkaYmeDO4yWBIbgNNMt5NZ8
m3CGEzaTHnx3vE7G5Dy0BoVVo4OTjI2VmAgHThBADdwG1mc2MSAoUmgvDvcj4nvGAxMi7tjZ2nw2
SkHTZ6oPYm/XuUYaVrYzr9UDKT8zU6cmJkbCq+WLbK/tABbbwczLTPhjMjpCw2VKKjQLZTLxZhYH
rNWxCcTbuYr3Onizg5tjD7QyknEsP78JgoAImMydbUdQXO3l95xsmwYWc1ArB3zioL82DluUWivA
z8888jG1bwjLziw7ybqqpAYlZg8xPZr9KB77e42lZtjRrWxKevih8M9Mc4IZiYK3ChJmDLrszoY7
A6A3AyyalUpYcDstG2XRaLy3S/2vTuY5FJnhBX7TeWfPT8uVh/mlZ2BVC7MYL6wkkSGzJ+9mzELM
dMN8gaiqiyL0YHVvKld7VrqN6nkuwWjN2XvvKGM3sttk/RXoluSqKehrHWU95W2FhMb+6tzxtXFj
TP+Aqeko4BcJ09nY5GNsauTTm0S4f2XafqTcravxtgrpqLDbaQSjZFhP4EXuSPutD6Ndna0ky3YA
rkGJuygC5ZTskTXfDLdhZmx6vKVRyyTaHihIl2PZ1pyEyYMoR7X6QbpQ0vXUtmfdl261c4kjwjjJ
DsQrEty6GUI9SODrGBPYwFiSCOctv5ZndiTZOnnojw7hQriyrZHRh2cCRq8ZJFD9bazCNXY25oIS
7mGQGyg9zV5eu0ySPD3V78Zs+/tYAyQhorNwVuduo8ehpruEt1PlznlO6ktDgD3wf+bXESyrStfO
kwPTqzN40ckdKpvkDAX4AnTyNYo8TKVRggvW2railAdCbkvK2wK4VhXdp+qpIMSPTBPUPKNMVxQ1
D4loUjdwUZTnVU1dmFyrzOYLI/EUufvOLuuvlBRELl8CICiZXCv6Kvy5O4yIKw4oVuneZWse9Cz7
Rwn/4kzzhNNruCeyO/QMiA3KcZmZ6MYre4htTl6WSSPxLPzXMl56pPjZeK2rgoKqWsSGLTELi8w8
CIQvrMMcpI4FvDlSOJ2E4TuORp/1msHkj4+P2lFpbfyBZqzdepBld5XJ/nNc/7jZ945S78obFtKT
zx+IS3Y7LNjsa6nAPyBXCNxyndu28XBI89VORC+0rcqxfmi5RcAMoNtTVkiKebftHUaAvRL73jAf
ZNzVAevOKmTohIQHymyWZherzxlWoNrH1S35nxPHm8obgILXTgqaupoTNuE8om5RzcY3y1sZz4dB
kBmHJbBHZznWrKdN3uMM/3BcIVOLAFixli7a4UYdSAYB3u2AEoBWPeuLwB3sf4E/YrEiBfrCb6AV
swnRA3PJCKdH794nYe0Vig3uV1zxo4EHO8neffVS4hgyhqHQl/nFyu1/1OG0MF1xzE3g9qP4STu/
PhhpxCtbGgCYpwCtPNz39e6Ux7lmf2t6Q7wryszYm/CYfe2FucI/NwWlht/pdxLz6sELigTRmKB8
6omMBffEl48Ug6AA/xBNDdKBoV5F99mBl+rNGzo8abNehLU1Z88+rEBKqLMXDc9VwU82Tf2/2vKe
62x0KBR5A7lQ2eej5ORoHJGvotWV7sYYmBmg0AT11tvbBpLGOfHjR6kGeS5MymgMEyr01wi+1fu1
0a3XXDBbwAiy8Wd4TXbO+9PSzPNCEyLs5k+TySIdXna6BkDgYDlpWfEJJR5WScMwPx3R/ZbuGvvW
LBWeddCZXV/ZAc/u1pvE8D1ic5uA2Ye6jFB5fSRt/N6RjLhTtY1IKqsYF2UlDyv3Slmm/Ga7/wC5
Wp4R0IUNXiP2sQMWNcEbKBY3EP6aIxcXPNYGEXpZ5LibJSFMU1ALQvV1si06mSpUrPZJKTaf/BQL
YWXWBy8nL2qo8mxtmHdV6g0HGJuwhSSGp1rBZStdSYSCuMZSYJ5Ln0dMdeRt4jOnD3de0mnAh9iE
g4K4mbgiIlth2dmdRBbK9cTEn0ldUVZnrcHw4eZ9kM6mi0ftOelt6KzNSfWDiTcs6pCWVl/w5cEg
YHwvT+irnskWO+uJZIg/cjjKGuKsU3BYK14T5v3NEjhe8Tqh+AvZRaIdAy9K1jmxIe5nXcbn1tEJ
QgLmx6WSBI7GtLDsfRGYSzIcyEZlHLqug5Yw8n2w12ylVQZMVEzsF0aPxcDSEwNlFTg2Cwu+0DLt
cdQjIlmtog3TnAdIwwgAxu8upvxkUxQhv9C4INL2Klz/pVkIZSmy6o66hnFVXYvQeOkatJsyQWpg
VUgllEeModK04rzwpm4aGrnC9Knh4/ZQWLeliS5NmlabyjYQOMcorKAN/go/ccNUl/xJU2ps20xn
FlljEDV7fd/HyM8JgGVcsTOsVm7swYxhj005Z0sJQID3eXZhRzDADRHpxgFIRDMYxjbfIjK/+V7e
bv1GG1gBEg0yk39nOQnl+2qm6qdGPVYVQS79wloaxMcGrzm7Kt5WJi1/zhz/MZKnMkDdjvIw2w0A
sY3mazAz5ySkvUnqpNiyOqpRiGl7eN1s+QzCyrr+J1eVB/0gJKjZRmDTWYT0jQ+C1f2mTIqjKLOI
Mw0Nta2oxV2XJA6wuvvqn2ktwNvtTIStU5zKEcQADv1007IXJHoprXdjlnw4qfHdONkI+ZhgNBPt
FROyfgty6Fjp911JBdGwl6dXLOXLhGtRWtYr+cjzznbGiz+784HaLlQGFl0PJHpaEMLsYGXtRMUW
0YpO84S7oVrRPC57+ohNlCoEOjSfXhnWBOt8Wr8ZaPic2ndzW/z0U95uSDppN8bjFLNOzIEd7NEr
B0JN4wn2iaANocVnScuA1QcXXKoTCTmASEgxzkb7CYKgB8aZO0OSv1QazSdTZdyttXFsUz30XApv
ChhvVXoc674fdnolbuR+s6NOE7RQiXNCY3iL9PLFpvo35vRBo2hP83+Nlr+phDWr4aRPjF4Ijm8z
D8L7ejvO3hnrSxcAuUZQSB5EMXhvCtPx4ldPOiFIsSV9Cr/5ioQsdCzeXLKLUXogIBqaCHF0/kKw
3bTLqTr/jeg1EjFeK8VJjj80YTvCIqJynBBKomleKwPfIURY1E8uAGoObexivca76WuQNAEUgcvG
y1XtZw4Csyx/olYepoFlOb21Bl0wILgMRa/xD80YTgCCBpziDeYPMcht0NVITyacwcm8r6QVb3Cz
H31vuRDx7m58fbkn7fdbdXUXeEjxB/b3ngWWkCmuPSQnmxvAwjk3g20iiK+HcCNVtutV+5cv5u9s
t5uGsRJrnRgDxez/8qIVRLtwCizpE0EJB0YjfQCKBAml/ZXM4nuelkfqqFdQqHd0UhCy4/dl4UX3
iKhK6vSP2Jej5zA/4ugggxLdJCF9SfQYu+pVAsGq7vume9GT4tGICE8y75jb30zH/vJHuBc2yZKe
1j6nkoELiwUnzn9cl8iCdcovErInIwkHQHdewcns+4VlIcZBA7sokIoTAu+Hmn3TpBFd76iGkVbk
h3p6JCDgLi0IYtcIugunX5riPARBBMR4SLbVIFneOW1AyRgH+U8y2I+MHXlKOHMBN+MUTGIShcoj
ql2gQmXB2lnBdPVz37jYCZAZ+mt4MCJULeo9O00PJDPdjY2NVzz1rkgfjK07z78sy57TsYrvWsIy
3MJR63DtyR5b8vE0ya0+/A45/YI0pldHm4+R0V4tLtwdhGInnx0iAaCp43Ndc+Ywr3avWKdpEFlo
wstHhVjnYEUBP9UFb3FBJneRiONUWm91Ju5tK74xulnVpCYRKWFTjFfLJ0sms5mO+xB+mIJU3Obb
jiHFItvtOCfc02kcCnDyaxzPyYdNhe2L+1WVDShg3ChhOvE379jgRu5SctK4LtZvDE9Aog42OQhn
Emiio8d96mUmcZJK35PdtxH1qGEaIaEi1dJgNA03tAm7D/G4tlej7Bi0YdEvbZBbvanvqlhczIi1
3DSDvfddmKqRIulJW1CTCqyjGvutzAEPDz9sP2nXRbf8Z9Z8BbJk+UN8ESTjKrnqbeafolzKh0Yv
SZp3aat6okE2fYeiivmHPdp44FLx1jY14VijrQKRDtiER/SAmffZTaqnBtSNnZ4Y4Bs0cVOJ+Eyl
e65s94kioz+QULrx8mdjdi5AcaC0Gu8jA8xQgvQLNTFieBtKMrD+o+68dmQ30i39Kv0CFMhgMEje
ps8sk+Vr174hym16zwiapz9f6mi6pQZ6ZoS5OSM0NtTCLpvMiN+s9S3Abc9ZjbRD6A2RVwtOdi4n
36puUI+eeZB2SUHr2Gj7ETAWY9HhLY/UsOFz7ccquLGZkCpygQixJQ9aqpaEwh7BihjtzVvf+h8j
q5nOVsWuc5nODNq9Tmr8KpFhzy9gGiA9vQEqAyK961/xiI1MCtzy6vc/8DkpdlZQ3euBbiYDqZDY
hGpMF6ZE/Oq5/UE41C/hdGoy7+cwkaJJlsZTAL20u7CVfdPfdPX8Crcrx6uGdJUFG1siiiTWzSiR
3WtnzrozGeMUySaIGUMs2y4lG3Gc7ZusHX92lY2SzWMrliSHPCXN3BHNaVKkjGJB+Yrcaa+6vcm4
g0oss6uUMfMacRocYX1Fs4ugvvK+ajb42ANw36ZfY3pRV+dsF8RABrcQJ8ukRHXEpAwaj8jCcPxy
ZcEsmr6Gw/irFv5bM5bETC631O07BhZsitmGO07xQFrWtsu8dzbjG+qRg5Wgge2cxwK3xzruS5JF
luFUjOF1GuO6mHX02LRijRfnsrVbDoC+e96/LY8louuIxq+y4PPRSpHVgdkOjqyzb3qchiNO5OJi
pBMd6/aGDNslXepdNbjvci6AavgRlideIxIHgGOq6yAqbupEr5ou3s3esg1tjOK9T5C8ii5aTo+B
q0DuGJVqz9gMN0L0hv+K3BQQGWgHA+WvecfHmX4IhuY6gCZGKnv8Gqn2hxWkL7S9jWXvAzHdu0v/
NCztsU7M02jLQ8dkZRV6Bcpfp+a8VlSkY5cf7K66rqRFjmHEXqWFWU2WfF4iD1SF9+zD/xqdD3hL
B+z1GNPST9v2fw5sDJAaWge6R7I6mZHaubA27kzUUC9uuyJ7T1NiE6x8NNQfOa2xcJmoskHwwEGc
4c19WlbSb+bldWmRfrQ2UU0Jwko1rCJb6G0s+L1PTnGd50zBUbxzAMaIhFCuIaXAk5CStpv14U0q
+pipSrGcMsEwueYM0mX3YzDkSzZwxEny5O2WSHJwO9qQfMAvYdRl4zL5WzbyHzw/ByH0szbhqzbB
Jevb2unFECojf3TsQYWyKGXImrZK3AheMKMt8Ocb2ydkA5JJ3NHYm7xCC12F7N/QIkinuU+RNhfl
zHgmKA14Qf2ikitJbFASqysiyzPyjrGrLQ57LNzzhCTemqhjPcSWnot/PpI7wYbrMazrH0PT3ngE
d2D5YzXS1F+ZO2z1oM6XRz3SmSQimjOVfv6V6zEKrffAIF5HFb/SYXiXpuldEoh3SpqbiCSole2k
55RvdshUeTH9/yASng8ZqzUPQ8vlgjTUSjeCI4KkAmR+rPEBi3lkv3N8RZxFTjCyf8o/2iv3HBvY
HcuBjvNzUuMbmuNEo0wnCyPeRI19k3dOQOfCcZqjdMCHxuq3Y0XVvlWseQkJ58FPOTvreode4i7o
xWOSTc8QvU5MHW7LiBTiZB7PPtqVeLoascnwUDC5jBsmfJvG48R3rczeyXJ58UiPR1DyuKSkN2QC
n0aBJnsTy2VLXhGa+Z7GaAYv1AXDA7GuvKW7Sw4VQ7eyIYqjYti9ThXndcJd2se3JOptldURlIyv
gkrmKxZzRWlAiVha2dEt43vPj28nRmKWMs+mQbVWDd3z0HSnqp/eL37POse+BXgaFnTx4Rb9sA67
OEKHVLSUx8sPq+NKSBeMF3ZYbBUN4GYAKRfhJOzLi0d4QqmSfavl4uFDIIGYZF/idurzS/gKzumt
wjmXYSjB2lmu5yWmL1UHnpBjR1kQNNGw7R1gDBClmXtdoIr3ErueJUKiMHwkSx6Sy/Ri/BrDgK/9
6ng1pWA2vUVVt42okxVFGTX9yu+75QCV5FBW7WNVNUe/xYgVVx0+5SR5L0bmZ5bDBDU/edPwqhV7
5K7lLdc8SAGVv0OsSTM9jfy1fJuhE95IIr64aqz3yPXfIqZiG2G7b7hDD5Onm4NlAxVZ3HcnMT9V
goeHld37EsY3YYWVVwhWl4E9r2QK9Tya0qfS7UDwSpbsUTDu/a56IW2pNcEvFRLb5wXVXl7K9sR2
z4Oer11tY31ASTh3L9l06T/il0Eth2ac17Frjxs9Id2JwuS24rdYjiwwPPM4Tfk1A/mjm5hfNuGh
IF3WyG7x4I/JwZ+yW6/ACpYRdl45GQJw3OFZEt+SS3+IgAMzbbwRZGhRj32Dn3kq0cWCjvNB5A0H
TA4oT/heE23NbHS+2zh/tAaJyEq8eLZ5G42/TslC2Pv2ABElIWbSXuNjYkHcmXPrkiSW0Nhlgnm4
5XmPPoNillzOWjrO1e/O0TRufyVWadB4pA+MKX5xVqvS2FsWNJ94RXLmYzrbWqLJdwtVNbEazkpf
Hm3qq6+Yd0bD11xVFZ7zJUOa5Bs0386AIXhmU1RiiLkM64mH+nCmoFqPCePtBBn8OunGaRd1H9hj
ry2/Z2vlilefcn9lh8T/KGsd5MnWDkcBEwp5Rx8uhyrGZlkyeF2N7LWgd0AcgrNXVeh0wiL8abNc
6+2fZuH5h2h0cuN5k/b6I86LX1K4R6GROePYXkcw+qdpu8TfMcGCb/hVkk2vrAfexDceR9UpLxwa
YY/cSCagXCgsXwZBSTf3b7JDtdRXBrM84mh2LGugyGuO1oWod7SjwAzWqmsSipX5lSeegHM9/7D8
7iC6/FvI7N3EAtVWj3o/5jwyO8KJXQYPhlWZmE8eBCGWTQfpLU8ylrug+orG9CrPXrPhbApez2Bs
PjiinlG6vgbM8nRkHuNy/FVXlJHYvSkfkNDGsV/sVZpZV4QC3i3QeMNQ733iYY6ObN+SFLHF2LDw
rgY1Y0Mm4MdjlunP/nsyvUZL/s22Kb0aDAhNJoJuu1y5Pgl1WVvZG4lecTtYmPXdd5+u1ivGJyfJ
7mrrQiXbRu01VxVJbKI9zmhaYXGZbd3Re3MhICCKCeUuCqZ7Ndm+KSK3iZTalaval+7yzCiB0DdL
UV1HIUHr4zEft/FEeIDTnvI6ufHL9Gj3IB6GZTnY+ucyzddtEpyiZGx5OvPtOOZfVu/vahlvxcXG
rEOC9jjBs5UMc8BcmY/RihB0vPUlWfcUbZlRLoNG5kV1Q8URUoytXWv5ZZa+3tTTJNaYwKt1NmHy
k87QrHuEyM4iCLUidPVK2CUa6ojiGpurzhAQBU3jHyEvZKsbvyYMzcuJB8oAI3DzhSmObGdtE3tj
zOjtyc9wCVsg52+lkuwLd1V8PY7hWfvpuZ2RmIb1t8lwE/k96oUywOHI7mmte9hPMpcvrCOZ88dU
1OGkPoeR57vDKzz0gkFPSeA7r1HBKh/BG7gPuKCSMXXuhmxbEUOtmazjkIrgccUDEaZsb2VAWSud
LtqULarUmQkiqSQ8yhBVD7PA10r006roep+pm0GopxMSJQDotTbJX9aIOrULus9SxfeCtycGlyQ/
MXfaCXfcNaxHqc24ZTJ5srANwTWyiU4u3buuOMiWMzIyv9Lce7Uil03PL3B+Ylu+NJiB12VBDuoY
ah6APudbbECHjCiglQ9Briws2rhhHQ/pJbIz+KFclvgAhRBFuj/jMn9vlUCfFpj97L2paGFyaGcd
hzafRc80JcVj47UvbZc7W9FWz30do5rwA/TcPhCkSw/mEmeNR4ATHodNp1CjlaDeuvpdU6cVLhcV
hCwENuJBRla4i4hhhTfxMFaD2ZKRsxpJFQGGyq06JgClK96pnM37UttiO7I5AFdyoy9HYFllVK7S
/SS7Nd8w+Poin/xAkZnvR0YFK69hIlpgU9i5zeyvBCtafsK3jjxDKps83NfZ/Dww0Dz2rnU7LcG5
GfrPNgyelhoHWO7rZl3V+AjMgmJQa++Vna+glV6eE1xrD0gcdPUjiMr4RxEJnBhLsodusmXIDLoa
qJzvtM91zneCgAz7u2+1+DicfG901e7ol/C6UWl1UUkHNeQ2IVhjs++S+BREKPqC0vd23NMrS3bF
rm9Y5QU6cwiGZrOY5lxsoLxzh23aZBHFaav2VfoVk9U5+UT0tw2G9vV3SNDfIpX+RwrSX0IxsKjy
v3+Pt/jLX/mPn+h/Ik7Jh3P0n3FKj7X+eq/+8aX/8ai//gJVunzcH1RT7zewSCBKPZ8gJaku0ND/
ppoK+Zvj+T6AAl+hZCAX5l9MJfGbEIS9Qjry4dpCTP4nU8n9TQbSUyx5ReCQXCGCv8dUujBL/4VU
IhQ6xEkShnDuXI84DIev9GekUpxUqQv9/mXCaOk+Lu5SROcGBy167ckfXHhwMcbcYy8yW4ENZaDj
vqLzpUdKkd9DBhq64C0zycyJmLSz+uw9EQJFDjrTHxq3z5AQJnmX3GTEJHA8R5Nkl9bgwTZrA8eX
/Qaw73b4BRR9sN6qTlJ6MfIttNuTJVWCcdsOssLK8hOib0w+euzVU74RyVK3/Y2IfEr+LsezCX00
k4rvO5gbfEQVPkcES9nS7Mu8k9dp6IXiqctJ0HwbTBCivtMtMqCRrDmIUm2RsCPppT3e1wrBBdKD
2WpGBFRi9GyQj1jVmFLgitqQAu2rvVeL1PpwAxiK+2FynaMM6+AS8lGXRymsBOwGm5/kfTIOAeKm
LsR4m5NiRSlcgC7AlxlZAOweWOSo4SBinFCbJnPYw9u1jf2+b1NNNO3chfFtwZ1KAHBBCDT9ENkm
rPWCxiCsEkJaXxx9tbV3lMEkT6JdJF4sxL76ugZzvFzrOtDxSXhdwA5BN277oAOCXK/dPKbmJFOi
UGd0jKIg81CChqoivPF9NcbJg8NMvwWPA/DlIwcFyzYtMCo++L4Ih8NlzJmcGcFiaCWpLuRbc60R
V/jsP+UK14ng2KUjZbv7DEYjxOO4GD875SbJShBJDUm+eVTkz8RaM+Dpkw7nS5IJg2Q2n/Gh2zhr
hm3kJws0EjJMQfDPGbtLAKT+soPI4FIlMIBEmGFJwrOIM2nuOJLL6TxA8G2uhZP49KhW1tXo5sbW
4kos2aDGqaeeRtGm3SYJosEDXZ2zDxzYh1xg92UfXkG+Iq027gnEg62Rsm2r+rpTNzoOpHmsUwff
xSpgvVQ/hFnlzHcB2QYuXl8rnfddxLjjSCSmse8wanrFPQNQ6ZOKxIL0spAao2rtEUwyUj5Xw4ji
O6oDvzrGNTBGdAdJXzkEggEWm+io2BObjWFXlrJ/gCxJ/G5e+YATuzxEA+DGWfkQ84qXH03FvulS
PWIVOMx8MzLdqTQHW7v4rs8MEIp+1q/YCgrrF+FXKYiqalwQfxO5yHQFyiRWCaXXjoI8wDp1tEbx
XFv06tG+TdyRaQ5miZh8BsNPvcsJ6kmue0hY6YD5Xpq0uc2BOMZrJx0swhwr0MQsUxW0/XSPdgLR
/8aqGwZ2sFrmFQs+qi5JdCriYm/xLZdOeQmt60FjcoQUVReZOsyurRuu0GaeLLy5Pj/VNSVlKa6S
CWT7sMmU1VDYYisDK0/Wl+JZo1ms05+dGNPy3nFd33wasinqexucU/3uM7WUR6vMcQjoyNKXxVwr
h73tWlO8JsCGsZy1IKigiYkQRDThtCo8G+x5zVt502NUsTd1PqT9MR402EycaxWx1pkzPKC+iAuU
6olF9mofjB6ejbCfb5Hn0lCgeEd7iUx1etcmZ2SXFFYJCFW5D1A7vOKAq89wxhZod38IR4/OOanc
xLvCfV9aQJ5gWL31qo3oQadZkuI3jBbsq8HuA/cQW6JorgJlepvwWjOpF0YsHd8CK14UkLZnNdCC
pmx478Bzqm2QAbre5aj+y512O9+5s/Uk3VvhAetBF9N2nEGRPa66ZkRp2gKRm0/4LoPvAEyLs8/d
OlqeYwLJGCHNHXZqHQlTHkSDGG079WPp7X2KZ+dr1qJHPs0IfbqN5rj/GdW2qo5B5sz+gRK+IreM
AGBnE1m1z9giryZ7V7LgqxHf+k1wXCqJAqNP20D8jOeJoXJT8SPuZhk3/X4CvAykx+acuKw4Mnqg
YRo7QD06S1FEVyDda0SRBsjSOE6rGG/HvDHYvZiO+Jz1qNfCZbwmkI4MiVI1sPECwAP9mdWLQQjr
doQpGjUodSYhJUI9tqgKvU04zQhzrdlt0Kf6NcqPsSOXL0LK0R0HUcj2GPZDKU++th2EkwgsmFkt
9PPS7374ozQkk7rYDVIxFhYsF1BX3K1FW26LJY7qXQmNh+wGxoKwGBR3MwyA33kYRtgoGIsp/yoi
b3DOjc9AkVp/kgObdWvK2GlaOgcJh/R9y5cX5kMpngXHaj8GM/b6i6GqQKrsY3DiCSb44IbyNLuw
BjuR7zPLBjFcN1r2+25updyNduY8IAJI0V16SfmaT14HHwlam3OcqVb8jcuQvGLqXdPU0RdiA+ya
2JmPtmFlhBY3d5udBfQNpLjrK5qbLCjbLYGAZb2fg4xRG0JjVV90KMhtTT1Xw01nKSJCbbnk0c9u
Qpz0TmSpHx8nv2YaTsuBmG4qWoxpmacHsSORYWkgzlR6PHsdUI1tR/FO4OoCyHFT+y2QNZUXxA3r
cC6Xc1rIUq+bJUmQmhXl0h0ypFgYIMgT6LZVYmlWjPidphO7SrtFFuLX4wH+FKraOHHYsNtkyQ/b
EY+GBS4kVJJFD8IjyMCAvxhPDaG/qZbZXrZJt4TowX3elnAXZPvlVbM/7b3FVMVWT5DSdjChe7kn
Hb1PdyaOK+//EBX0e03355pPelD0uQDZoGMQAwD015rPGlKCfyv/I4x4vzWvGbmBdN9q5vS5J5m3
Lh49y/eGoykJakEksPQUV6RrUmlZrViAypbTaEGOjfH3/xHb9beajf+XNuIvzcb/R+EJvA7/u14D
eeM/nt7HtPhzn/H7x/zRZ8jfbB/dHRV9wJILg9X/6jNclz4jUIHvUep7wndJufqD3SrEbzb/iEBR
37HqD//VZwjnN19I4D9B4Noc9vJvZSc47r+1GQS80LRIwNvAYkHB/ju5lXebXOwZ45zhLP/oiFth
nOfQ0771BfE3sFHq5O2y2J/Zx2rcrkjfS9ItUy7PFCAXtqTMX7M69a1tV6d4iP5+j/t/8dhhLU2b
76/0/d973P+J3avilf7P3evPtPx4/xi///xAicuH/PFAub/xurucXJJyB2sY7ekfjSvpjkR0uDw4
oQgvD9Y/HygLGrDiXLk8S/zhkHv2z86V4Jbf8DXQBvMwOkranDt/I46D55qv86feNaBqcxFYKMGD
5QU2n/Wv5xi+GIlJn9GRhEi0VbIhuS7I01tcBBA288NcsYnDtjpjEQZA3U8smWZawoMVzQRQsKyJ
QgR6QTdoMnF8yNg2zADB/nA3ZW55jnSK+i7vXwdENuDUUGcBDpQjpfeUzI+9olTMonJaQ2V5LQfC
uNzGTbdeNncXOMkx8y7GmeVsQFA8ICJgHUqS0E3RuPf2EobrUPfZMU5pP6HJjOsSGK3bEw5QaHvr
BvwX433hHc2eh7yUjO1abHa9RKNDHDBjpaQ550t5LekGrSG5iLDc5agB+eLfaV4r0CmPU959alc8
NzkADK202CMv3nlextqvJPYniUpx2+C/2iKoX08TbDddID/Uk40OaTOVUZxh2Y1RaE8T64D0GWBd
UP4Kyui9tebsZ7gqKElS/MnAZsVp6PL5svk3J+lhqCLx6aATZvZcns9Rbk3QzXKJtIYQYhXXP4UD
+KahWF2DLw6v6hFLmm1QULpm1kdyyez1xMAW66bXQClrjJM9yABx5aCteq1zI3dTXfREA3Sshyoc
y51t7yFSpDdsTbGYavuboSMZIk75HbP/4a+XQHzDooQ8agHrJb9ub9v5c1tLuWeiO+x1gKCUgU61
G/vmuxajfQQTWMDzCLJj1PJklR2CTj+e48fQMcUmdUqP0A3aIDrHVaq0+zT6k74o7PxnljxHV3cf
LJ/a17lgIGpxU29tYlD2AfCokgEH2IgF+32cQDeaX30FomRq4UBkJNibLn9Ke9zePcCoPEzIkrD6
V89mo145LPb6Gk1W+kb/7zzC8iq3qPpZpsul3QqTq6M7QgEOi/tYdleC3Jmt4V2zqQlbKsd4QLSe
/qzBUe/7qjzBG/M3qECZaCI4A0Kc0hRmP9VCIIqBBwvIyI+ADpADQnzZXhQTmAld4/lgiR/Vc31d
ioZ0hlRfIB4jKYKCXIG0XKcuL9kU0kP3lvc9wQrFyVDXL1kQYvmJ5FdF9XOYJs27rfB3mm40qcvg
TvL/gEjCOuw4AzaLg1FsGNrgHPk9Av3kXjVFf8v7J3mK6uE+GeXPKWUroUs2uait4/0wl5sOUR1G
LKffln7+BKQ1O4SpfeJHKNFhnCsTvbaXBW6roHsNhcy2wBCHUxl5LmjDiK2MIL5A2e2hbqpDljb2
PYyQTZImGQvuAQdjd2qHwbvWcf/Imw5eWcTBIHPkWabyrkMdXcWKp9FLmC4szfCLaDKUW9cT6RfX
2RJ4NwY8KFQsBhnAh8I0MftMBt1+bIOrVKRmZQNZQwZ08YCadueXw/vELLuR6Ytll3o3o6NaeRN8
79bqT5UXZgjMVMVTn8xodqFtDzUTMRyJr1KV5xIgysZPfXfnFJxUNsuEdTSWeIp5LdM4l29Gtlct
cuDUr+STGopbluanZVTRxjQB9pEBu0Pb3RbSfMRt9BEvSP4ZCj4MWfRkc7HfjlF6zpTzKbWx8YXa
7TUBgqvJhrAZklxH6GK7t2f0ZnhgsMSHZXwAEm5WRrPuiaR4bdD6Liqv96AM7QFTiJ93D4ymUOwg
VizYb5Fvme16e8Zg4Lr53menlOkrPiLBSwA65akerHJXIM/ee01+7kOcrkMSZHcOppxDUDHu4iBf
58TkZjMAHyM+icTld9l9R2n+mPl3hrlfU6ECyWcEYxOCBnYh7a/ZhlNO4gIS9Im5QSFw+PdWCyqH
lQmHZb1L2+bZqg0KFyyIApf6ijaYMVJYwPzNpOS9Lg+O0+wBWKENs+JH28evhO7gco7vw9y/T8hn
ypgFWkt1pEdBljNi/hVI0MvYJST7YlKvs6hhg3ixT+BKyGd2nI3Jr5xCP5rYGQ9ubqmTDiMCHS+Z
4RxRm6bOcIDdQsV8WZR3G8N72Eyy3tjt0CIuZjoxkBdvk/CQ2dB1k/SttfD6lOxdjmWD9z2eumYz
N/Kqb/JbcFloIUzeYzHx5d4qM7X1Wws6+1Fj7OZazt8dzpyaSLmKB3dCc/HctNk9WGAiNLpmG10a
DCasqE06ttb5OL4lc/5eVpbaqsS5IWwz39TheSTUExCDZ/gxp5Xjt+4GgTt2RolkrFFgz+Pppb6Y
pMvUOYW8/ee2obFtxm+nRN4cq+4xMXazd0cNOCxCq/H7v4Wu3oXYoRlXmRdDrg/MfTSJYxb8MlV3
m1WivW6G5iA4qkCKDecERT96PXyCOkEj445A0nH1mG1YK7Uqi+bLWJCL7Iyk8+jilk0jtrmlcU4K
JTq1AtO52ahd5BDaRS50YdXbfAy4Be3wthNWsAN9Vq1Keyl3sQcDPw+yDxiop8p5dENCf+ay/vY0
Y2kjV6i3nG2QBhBC6/FXnjXP9qj2/M6aN2kxeQQmoRwARhc/6laP5bUZqitfD0hSjPvjogMNJXrt
CJNbUOLmCr1l2coB+zdtJwqLxtqQg7biUUcNHwdcVAiYmdVoZKgtdGdNxvKG3cYA0UyiS4gYMObK
IKLmtJ7r+TyWeKuZWN2RMUhWyAdZJGSxzOCAusn/ZopM6RR4AXkroPL8+rGZkvHYDjliUkIFOHAO
vup+SH9vTAjCrXXDzdBnJ3s02Ulq4gzTLjhiRIKZgSCo7W+9MnB2JM8mKS/17KhdGKFBEMMleRbv
Nda2cih+1DUz1lDPvJJu9eaEOTdCP1o3xZec5jeLyB7eVuI9grtLZr19ZiCHrA3YOXBX/43Z83BI
7Rh68a03VjlgJTbvIWC8eoC21msO9wi9Q97nw51ntV8pvT/zFCRU7C39YLhCnwOgPE7nQ4RA9RLU
izczRAlcKsaOlcbjm6E/aMNo3pG3BTNq5ecsmYOW7WcKf5qZBIqylLvJuNU3rw6pkAJUZMCBkT4z
MI5vSF5DxMYKpUF20V5uY+diY4sEkZEJsgpqhY2TuCHJm0G+8suy36ZaRZAbquhoc+rDECCWlxLC
z6r0unosmoshC2DET8Qon1zF5FI1jwxQ262fJu+sUB+GUQvmm831SFLnKp3uVSrvrU59LTi3QBB+
V3dWB/hEFJDSF0lKR7PcZrHrsql4ZMOD7Ml2Aft4XAlB+J4tPoZ10Wz10nwFsfmKnudMUnZ768oO
2x27o/vE+4TqhTNSJO5N+T6zEG7BuClkX/GY6gPywbuS5qDSfX5VTYgyLcnQzGCcMSUZAyKu0MnV
24Zia+NP7oQgTzyJ3tZ4rvwzfIXufFNlmOU7+JphAU8jsuB3T6QPBIzozIB2trGIdsuYutlD8Fl6
hHdG3kdTGkCyiiz1NrjOLZRzfiwhz9fdcsJJABklXocm8DZ2DBTU6/C4ke1KgmuW7mwE5aGXk/Yx
R3tUeftWsUieVKC2UcFwPjYI/qJ0H4GsAbo8IgzRH9gugYtK9w0dNO7MlAo0xYAwGExmyBJ3iEEw
UbHFigMf82nihLiGb5Hjhptg8cjSq9TJbcPksU3LEkL+xVLdrMs8ECvXrmBs5eljaGCuuqykIT/D
hfLs5ynzooNkfrZaRq23rnPHbA+4Zjd+MnOFUUUt3o6e2nIwrweUIIeidu+waN8Mjv1i1dYboS7k
l+DYRcyevxHBcvSc6Ky8V3qJBaFveY5TmOWRQ/ZDjM9cwQNFM4qiBasxVB5ZXCmSAYvQFteRKH6C
iPnqux6+BCGvUGLzftWp8Yhpbicc9mSEy7zGbYGzLrCGXez2Wz2Pd7aHm7nKXiZUHAuOcpdPmcQa
9QgD5baI370+/E6NRdoTrCjPemwTCIpxmdSMj4HHyrS/dfrFIXhJ8YXixjnEavmCE+AeBt3deXP5
jcOfH6gg5sGKiWoYNd1Ot1wKneLZ61q9Hac0JuoczC8+P/qUNvlil+NvRockpeVym6RY6JKifEdY
CLWwgU7Ms+atGbTLDUm/h2Kw5r2f1A+NzYs38NQfjV++jNoaN2FXfky5d8yMxuhv8TSgmVxbqffr
Eru1qzxtrapFn7RxkSNzPrhwSB9NV932CapuJ+N+jfMKcnL8Q1uKkNY07I9tjvWMESyAo364Nzp+
L5znDhqUiTz0hjBW1ksZPuAFRM3kFywqOp71bDD9hn7vMcRssU+IDrlCqs41WCXeTtgOFZxfk1DJ
IUSFkx5S4IjrOLYAxPWFdbQKD79wZO5dNQ5P2gyvLRxKYJ5892ywmO7ju0s17uGZR7h2x3Uxkm8T
XSTjym8OIDaHH4npIx4C/YOR1XTgflxTaJ2qFgchVpZJobQX5I1tkV/ChMp8TL3pvW+FUJu0e24M
yItCehtTYmBzp/it7qNiU1qdjcmx3NRE+m5c4b+PWn6w0/9wp+CwwDLbeWEyUiaPyzGXE1GSD1aH
+1dbNIHgc5erpohe+im4mmPKOiZ7bBvHw9S687GJkGEWsY9sOHOJ1uQqvYEUGmzjmiWmYYO1IlaI
7L4GMmFU06VO/MaCuv+0tXsiopjExSi6GyoGIWKWZL734Ondbp16TroqkOdesyVltxzIbVkDzsFD
162H+tAiymqcAQ9t7CKC8gU/CdhKwGvUr7H9WHTdOnQqeRxi2q9QolkNxRH8NopLVcmrSInPSraE
vAGMwvIBY35YYoyGiT5EySkK/ADHB2B1WY03c03k3hi47CmH50hHyZXvwLPNsFmlWf9G9eccGIO8
NQGUnUJKb2938fIc9G6ybdKiJ92yoRh09c1QAJWs0cgLNb0upn+sBDTsnpIFT/uYnfEUXAWxsClb
fO9XN8GdjyiAU3BWsfah4OUgJDI60llfdUAbucIn4FDeJSPdWOcqs+1rh1l962XYSZzm0ycR1RlR
IvJC7u03ivaeXQJukMpcctB6eRu2iMFmpLspGIR9pZC4ZzA/StnexZGZUYfF6jRAMctMae/yIXBO
0W4e7PDECOxCAIAua/EbPv33HzaAIdQE352JVpZfsacYWHcgMIZWND5UCSlLwVCBNXYn9N09JKhk
coYd5hTQPo2fnAPVArspuiOyCXlUZKOuiCp9RFP8eZHr47GU39HYXVW9zYoKDMK22k2BVxNZNWbb
OXwx0HK2jk7ZriyUpRBx0G7c+XH5i6rOBuoUkOq0cJjp7CkRs4PNV95pZW6Xzrk0RojwDPu1RpPj
aAquSUYXs8ofnPB+TAgYbGgYIXDjRWlhVotKboxQ8P6bk+ChKqcYBwDN4sVGLrHLbFKcGQCAoCVE
FwU/eJZyNQ8eeUdtuQCzrYi46EE7+bznnJoIGnsWn33RFruynJ4A95r1bCfEclUHdBozGU1A0T3/
wrDGowspyDY3uUOvmoIK2A9eoeCiEI2X1BLXq2vfIgSqT7rHnShSm2cH6nY1NOyd8iRHpfegrfxE
NeNsyJBsGXd9oKts1txaLP+QGKzwaGVcuMew4woHoPTVQkhZkJjuc4zCh7R9DqV+ucxGjzpiyTo2
XIcL/WdW5xD1pgZtssbJjxxB/Rd7Z7LcuBJt13/xHA4g0Q88IQn2pKiOJWmCUEkq9G0i0X29FxQv
bL83cITnHpSibjVXJREE8uyz99r4nNNVvbSUEtoCB63NhLapZ2IDGfcrrHNtUE/eP78orrpRT4dC
HTS89lsOyCfTmv95JHa1EGAo+VuOUmv85jNYB+kS9mH8HmnDHMJxzS7/r6yybW2OH1Btvh2DKIPt
I7KMxpufgj1sx/SHUXx6nCpyADkut6rg52W4FXJ46TnXndgHjuuBeCd2VDAmCyYhrCF8SJ0QnCAF
sLWH6DhZTg5ZjwlosG0gKM38FeUlAZfKYobI64rhJet29XAnDtSeEycuAg/8fxnzEjkkKInd+qT/
AZ0bltwk0vyu+6Y7GSgCRCBUO1GtCfsQj2HE1VnWx98PJdUssh+xrWTYzMEG3EkVyW3HmvL4+6E1
KoLivz8VghaffPn7UUMxZpX9dM7EKcPGMVJqijd0i7WbvPfO943uqBhJts3EIUgW7tqunW9k52jN
AedC6Wxyz0KoCfqQn2p8Lys2JMDUiJgGLOU7G1i4p41hQHXHDYN0TOK2Nja1Z+xo1wK0zWyzCltn
37fuiBGrem68nC9YCbCRaOCwy6Bnj/iYdd+/VkbMbIIqQ30lllYpAD8QqA+SoZqJJRVc1hgyLWqf
2b8Yh6EniBwaVhvAhiXvBHeC3c/GWaiz0QC1AI8C5sbiPeeuACpotFhO85BL/cwj3j+fW6OMcM/3
M+bjCllBk0T6XEoRQv9DkZE/1q5enkRKO0JXPdkBbzF6+FqcQfbgki4422Uf4DviTJ471U7XVIGz
slJbyuRcZR46LlZpT2rXzvW5hn97GCG9ZL1tnspioSopa4u/7BCi+651pd8tegWozfXsXcm6YVUR
ISQQA/ii8QLCWPGt4Vi+1drOWTV1yREknaN1WwPC1EJH7cJbY2vRkf62nRyAg+LExa6CwGSjQfDK
mudaen/wuYGZ4MVEJ7TKwCwz49iV1ZdE2cbSieAVYWHaWDUOuZq8PneqTd0sO+IIt04VwuEqp4cx
1vs7rPm1raB5u+tx4umMq54hZe16xt5NF85yp9a+TrwLbjB+Fuw7q9mC8pQK7XUu1UtKS+iqQ/gk
G3heuV0MZ5alxpXONhMWRQhEVHTaqiebHg+edinoBZCFcgh4ls+GKFRgT4i1ScvWQ6tpa4kMgo2p
a/6JKyPAoNPcSQ+vnLqCRZnOj5mHhyHzqQTRiANztdyTkcYgHSr9h678rZmrBxsT4UO3BD9ZTptk
LjEYCM0xt3PGIZQA79qsPPPa9dU7pylqRxAvNU8GvctpqTG0vUDjX7WTT5jPkTdzFBgRogos1UQx
lIQTknlkzqJsq8/Eo8DUUc3U6Xc3Hd4EKb8e5jxPJJhjDuWK4cy3sCX4xCDE5JU17WM7m/KcdCUt
GfJBAcJakZny9rEx7bWqLOl6N39kMgAdyeN7SvdrZslDugwVKi4+i8l9zBMckinPH6t5ILApN5EO
fmRMT1waBHGgHbplPAeJR+gbRxrVw5qxqtieeKOt878CS/k6LyKsU3PtFwI4IwUk+37Qz5XBY1TE
SbjBi39NwQVQQ6XWuVFt05aIBDh2/IdDgl/8G+i0uZmy+N33AM8WDhq8guNWVgg6sbw7QjZ7+po+
UadfErPdtCVcVOhv0Fobsj9ag90jduVXV5ZfEQMBLUv2dp7R1lTuUs8FbS3t6mJbi4usZoC3HAw2
ib80XleIsgaicUKieJNBvSumJXwtidReZ9NEsbYzd19OIZOcd3AibbjWeviUyRImv0ptIsdnIpYN
zTOk0fqcu3MYNunBmsL3Vr84zpy9DaXpnPyRmqcYAfKhpeOMQZC3EMJdGWRRxsspivQRJrNxxDj3
wdDG+73GLXoxdX//+5vJ8icUtTI3QcnZ7x/4/fWuAQU/5uL6+1+ALdJHbQE/YaOo6LpKapJpcZvY
j78f/OrOgXFPj3v8FkqqQjgN2k+VSJvthKEEA50THu2wanZZNSaPmSuxu6u8PITmMAWJkX/ro5Tn
PHZfe+7F+2qw3zGc1UEvEy3I/SvmQ5+biMSV26UMC7gI19pF+HrxUs4ifsh065LyXX+JHdYuuj5c
rRDJG6JQ5sP0IrjK/OUAcygivtLe3huuT1mL0akX6nTQr8ROnzW1s5f+UKeSP/Y/LsDhBbTeLbdr
8lTt0B4K8sPUf/H20EwF3SC1u0/CkgevNn8oGqObbfIOUWqXwTxyzowMHvEDHc87r3K/+saZH6pU
38VYDh96ndVr0YuFAaSFl9LDaTqU6LP9PBHot00cjYCCY0xOxVCqc1PH+9KiLMJtGYwyVqjojGB6
nMZvLu7gqnVEU/2mFeYWpdM5zhlm0ELD3RpVbrmzYUlhFevgKFHhxSd+jiewn61VgD/KWNDq8wwe
cJtXuruf3Ui+kk+41rELZtLJnxC7MfYgzksDqV4V5hvzmHvRsNOSq5y3JTW0OAcJt/C/vXaCpwHl
L+ILUrABIuhD5NUKRXEMrDe2YB2NF6oCz5J7N/yx9Uqv+OQKEzUwo3ptsD02SPJ6ee9eKUOgEGpM
EhYcpG0KhE2D3HdgTsm2dfXmySynV3pCpivHIWOt9Og7XxreoDwkO92C1pdN2oO+JHVaI/2b6wlo
IBrxdgWj+hVPIW2oGmFAj5zyxoAZuGY6yFYJoaAAz+/ajZofmC0QJZvwe5IRx1fhqWdKxjssYwt3
ygcExBaTvSfvdzY1tJ3TX3pUoiW/xhLcmNspUE2PiBlS3YWJ8WEOr81sPhp5OQa+HaKnzUIcOoMF
mWvOnwxb5kkbp61PvWK6ZLviPB43N0gixUUqF3Zz++MpXgm95+weddUHlsKI1RNQtorjOIss8vlL
P4lj9tgLs+yC6clbQSTujiD5/+nbjkAvS/lAm0qugJyiINFRbkgatAbJsYlZ00w8vepU22pOTFul
NTxVE4o6sR1mEHHW7Voc3Bo5M0xLc+0J3hpm1vYHRIxb29B24qL2iVqrjyaPUJu2cPqTQto/m/I8
yCUobdFiB0sbPjr+P6v89KbO2OMLBb8ywJOrwh/+hTPrB+h5KVdNWKLFUgfF3qbW1mXiwAQd6Jaz
6fQs7fiAzY+slxfUs/ZZufKptDGPslJyd65tH2VeEsPH2nvIgOs2dQ30FI8gIUnxQbLEy5xsrffi
S+jixqS973GgP0S19o9B01taXjc2zF7qxFhVTvG3H1OBqxvNtfBea8+EfFtWzraHrLeBrDSv2i45
wXg4Zy0Y9C6y3ukIvI/zvC784o/WASiW1fgihrhfd9BSVDgZDEEdD7eU7EzYASWnPzFbux1+yLn8
53LFb5AV7R1tEwYnhRBdnyhb8xNRk8i/rXiUlUUzXWJ9UUJVPExEGxev+BpPNpKBG66lpB5UDpDF
Q9PHoCx3A7GObaF9dAqLQ2Se9YVgw42E5lN0JyL2zrnzG/iN/g6XP5la0QS5BQG3SVN/kw8yJ7vL
JMoRjLMJBSAS+gjxpECY0xWTMLyjXtvQyErfXZVQKJ/g1ifVNhhiV6HGYEqeqBXFKtACIi6t+VKz
4tvodt+tYqm2rvxHCmkOsEvtWkqFV6Z0nxqQyBvZZoqZh10qOXCLJ1rU1//0SkGh9+o7IlAEA8r7
Ef0fF6vOhvkOVhDPQb/r1op6s9+dviEGml2HJ5NV9woebZCGoJ1rFlpJvQkNLV730HNWc89eirwF
J/CZqODMbY3qVZ19V2E3jBAaXC6hAWKoci7FKB0Poo1uk4MHvi/tcMU6vKfDGRFV+uco6WH1IXdS
RCrIOaIg9UZycel20DuN39KTdCf9MuiiKb7J0LgoL3srB/eJT5ZwvKCvhQDcarBURWzPI/JGxHYi
KNmoR4UYvG0cyuqtn9FnYPFSh4KISbMP8xTg5l+TjICC1VFmZtpHm4lw1RriIga32BqNe6UBodkS
RmVlhWyZIQdtgEJSYAxuV4D4bUBhbWZF82grHttEPxMce3YkxYla7L1iNuI869F6Yilx0Jo/eqKx
Hm9YJU+IHB5kiFU/snrzM0Aknkj3EF4bVpnk4bGb/HCft/iWazq3b0Ybf+SMyyLtone9BUuJw8fo
1Qe9pPJqjuvD6EBynqwn27c/vIzEe7oLBe12C7ueNp94PI3MDK6H7aFwQAAoDdy4/B4gA2DOHZBC
Z3XPfdqO2cv7X101lFu949Y5iJTgKxwx+BFgvGvL27oRbzKvNalX7vHBs8xaELDduU4rfWP0ZGX9
Kb/AVv3rd567q+uRfx4BfjW5bzVZwZU7Dxsc2RZf8ivPGWo3nZEnH1bVfc0Da1X4i+QbDefKa7Ot
5xriSbnUfkJnqkxQ3IiwHpMZ62SX8j6qlV9GbLQ3JfmGQZRC+tQ3TWcs3CEw3AUVOkQArPWgRRba
Uf/NXXxPfct8L+3MDqDCfFAFJNcIGPZ6poL9gM/X3TGSHEeJEWNsx3XYsnQTQ4XZqQZQheZ9KvqR
pRlkJixI706O1aTz8EmE7klK6068mOowxc+GEf64luQFRWJlsWmon+OV0pGxZu7RLS0ub5qmDbz0
1BwB9p/2jTfRHYYTd9MVy2o9kiNFzFOG/4qnS+jCGV8EOTKYora1HaM5vWcFhdIJdR2m37HmZy82
NV2/CfPGXjk2zD3WiWUTOztXUekkCocDeWVTm2Iu3SEzCUORq3MJS25ljrRJ6Jh0srAKHCxfK7OY
vu0xu3Jhb7op1V9U2HyWKaQrHC07MlJIv5LaoggaHwRWkH9dbP4ZTa54Cq12YaEF1DMVRODpqTSL
v3NWejSQd8+KquYVwwrQEaROvXC2SvfCleXAxnPTVm3NFqWMtMtj4YuT2QuDxbVxN3JuXZ0VnpWe
VySNM/BemRr3dgbg2SFHz9sCwwDay5p6snvmDvLItU/GJSMxXMy8loOCr11QB4jCfCzo98a1IPV1
7VX/jAi9zIX9hvq4HRLnr2RxsFO2gR3MGf8BRkv2HbCVyNM+m7oYtn4HWIgQAUZEvmOh5u6k+8xs
hOeKpoSrZE89vza3KYUlSPuUxO3RfkgH0x9rXdZmSZnvLGESquM0vsBUi6J/QlXhTsDzeVU3w6Ng
FgskvtjAEhCIcivfzV1Bvn6EuIgscI1GD4O6jXKo9OxrCckq2ss2da04J1AJqZncUF01lIH0e2AM
gkM5E9tL4c7zcW6MJ4172n72n8JRnLwkg6rMXlVT1SMPG550dfRSGJWzI/qCejMNpxFMx8XIq4pb
hNMR7+YZMM7HYR7nLX12xPrG7AC3pl1hZKtp1jlN6jkO8UrE3lJZRr3bRjchpySj2pl6RY3BQD8e
6qa9Enr8x0c7Dbz+BjRXPFRN85i0qdiUrffoNH8iWX64HSeWoWt5S4F0Zb6GWuFWY+AgaK1N689Q
WhmFKHBGGkVJEosuBJQWaDq3VpoyacBrKVgD3aF9277Jgip547DaPEPv3uICkFsXDe3Q07BVgnWx
/rJRxmcX62+yxPfFAWujGLqYXvsr3rTtZKBEha2406+60fL2Yo+6BR78b4k5iixk8UF8hoomI7m5
VfXo83aISw4AvZjyB8eLgYjJ8OA4S1tSFHDu4MwRhu0VJ9xhcHXQX86jFefs9l0fuJAD8wFqh7vV
plajX8NmVWMk485b6/SgDxELS+W42nbItG8DRBpnkaQ5Rka3Gazmj8JMu+lNokRGNzpH7jwJyk8w
Krs5OxWLdU/mP/kSzy86RRXlr2ThHLS+fvMTLH1iWs8DpROeKV7KiSbsIgS4kXvx3yF1pnWsWEM0
PPS3dkThlihOyVJIYue3wiDooPWAsnm9wmPBo2PW2TaMNKBuZ/0nLRIcEQ28kszQW2x2CWzDF9cF
pEHfsOf4f3IzP0djRWdf/JPCT4mlSemD7TwhUT3a0ttls7EFeckSdYQGC0RLX9mSPQEz7GUqpns9
nly/bnF1Vg4mBNAgsjbXcQZZYArdK6WCDWuO1eSHI/RwbiZ5RlByncT6l7W0U+ntsC+BeQSurtsA
OpDVCc0hI4EBpJv+ZzJJl0Ke4u5M9xi9WPFGTSNfojbvtTw/wtzWN2WJImtJvCYFpPtd33l4kSOH
CrZCW0O3RFlC2HM6CAoaWh8kd2STlurl6F8ptHcyehel03ks8/qz85eNXIc+CAW8Cww5fVLxckDY
5eTmUcGT6E9V7XuXwZ7fKzFmexdoRRLSm8z+ejMCrt9YIdVAnIexY5ECqphRpx7ThgEOCsz98IpH
BjtmnnIbZN9owhbpu3Y++bbNXWngguhj2NDjcGKYOvYK2d2k/WgFDZ/fCrtT5ClgoqFHhR/FerYY
rK01tI+TFtp7/LiB0Ox+RwnJe+oi69PF6QeN2X/FJmaGMblEKguDOhNUGBbEW+HneaNxSWtKBig1
VSA50YiaiHikiSfKCdryfeIhc0g8nAHFDH+D3iEaq9WRunRaUNpi74jwSygoZ2lZfrtixk7qN8SA
YPeRLIp2uedflSEUwU/ajwHyvjVlZK8IDZ5CSh82BoKyVP2wLnkYB9+Q8+NA09v3Kuouej9ND2U+
A6hmk7WSM36hORcHD0ihmQNXdWY9PhbQx22wLYEy+59Wj1lRFtWllvKLzfpTSzeUbqG9lXnJbAgA
I4UAoFlCPhQADFM5wg5saqLIL36eoYkBsoUzt/BuY6CcLFi2OHCxDsv6mLi7JAZa1oZ/yznCl2BC
3w2TR7yiF6OEmJGn6OXxiPqP17oPx5hsrrs3TPde5Cis+PqaqC0PpqyvGo4UImcFBR0IfzpjWSrg
d6nyEaw8KF1RbkE0YvkUI28vYssQHuxN42TfQFCwLQ6QoCOXgBb9vggq1R/CedWGi+RPXXcdj3dQ
GDO1FXCE4rXK489ItoHv9PhdALhJkwIUVMP3yuMsklMPAvQofcmoCto6JiaeOfpquTXazhztkirX
6Yul8ZO16JM+9slO1roFXk57i9vo7sWcuDWd7F6Z1X8NbboYboR2z+Qkk97irH0i539C8xpXVp33
8HJQ8jkbvvYU5gbGVL2XfospdUhs3uP6qWRoJj4/v+c6+y3fa0LoUv6ubYtqD3b71W/NA29AHnA9
Z/TQHWCxA+Lm7pdN62ZqjkbEmcqxsN81lA+uPFqnVrGJ4aaanMeY6DkLFealHi/NZuynC7f5gO8T
F7gCPr3UYxOhlw32EhgFdEdnFB2J8lGNobvldrCfUBP2RZO8JP3NJWi3hx6fHN1RYp4Y1BPNpRwU
Bm1vcDNjgcNyNZH+EyU9zxqDwu+POjIfjEnQ45SqdUo/GTMB+E27pnE1PlJD4dPYLTfSaO6ZZoZ7
uZwtI7AeRezf5yG7aekduKuznZbY5YB9JZSPzIblum7yt9rUwj0j3MWPqeppsp3dMK0SLnyWkfGy
ykizrRKpn8ZYHtjjvwgDPlQ/pP849L/NtXpuPW7DsmteB/rT7HZ6zWze9Qvo129od2IpsF/C5Bwx
enxZIV4D5cD0XN6dHKFe3LA4O2k9LEuep1QPRBj5x0FxatSUi8lm4gBVGlxaCR5AIxYvJAypjvTk
v9lCiG8aiydHQs3eRCPLNpuyrclIe6KzCiEtY9/ceOp7zB3Kc13Id+KQOoKlUxoxFWLrmnHedzLC
hEo6jC6odN5w3mFNt28taTGXI+VarGqGWvvRIjbuLX3bHK/XiJUN7WZNg3/ILc6pk9xbttlrt/BI
xBjVUwcwh517iQloIh/juRC7u/41qoqblbaUa8b6ea7kX2sUvGZRcastFR+M7t395UNE8T1uxgU4
5YA1sbt9mEM6mcLpIaWHDDvidaz9Zlewix6oxUZAiTXINoN57Zez8aI061m61jMLUanbFX36jre7
UCwnJlLnVstvjnColp3X3mb3sbPD8kehFXkZYk8cajKwM76b7Px2bAG3taPd8K2h6E3fSgjj0OfV
reRIkbMFPKRGvw3Xvhv3z62J+mVGHdjl4d6P/Rh0hoA2TMvyWoKBv3Raw7537CCKaQojLvemgof9
hlESm2yDfYXgM8BnW721kACxd6T/8kjSHdQiDczkuQl/bx1mVOKuMAjCjdOp19QZnrQZZA+rkWIz
uNw3fPvctpGP98A6EL35gkJDj3rJKjmj/gh734A92EX8zY65FoPfDbdsIwNlgdIceR23FQWBjsDE
WJe+eymr11LEJ2UW9MVxlN9Ctis3oQ1WKFrOpXP9h8BGhD7/gjFN7sI0pb+vkJsCj0xIFibJHbFq
WDllHaLETCmV6fDSQe85cMiKD1S8H/kau/3IJxjSc1vrWWBrnHVoA3NxsQLsz3tnX+g2CpfufMK5
0zAbRvF+ymDHJ2W9c8eoPloQOLgI4SSV0Xx1M0h1PQJxQdzs7LjoFkJ3Ay+n58BHWMswtXQ8w1Yz
99gib37gxGHm8Jqbb/jhxX+m1cR8YkY+arhmGqo+OAN0EP8aoilcmkDrrHDvz9TcpJm/MGWhp9oi
P3OqiVYqUTfTQnINyWdBVtZZ1hvxiNTwaMpC7fKuyUCGY98IY63BANqSip30bQ+XYnYohRjw9ITo
RKPePfsgjakdCgr2EPzwAot2sTXhTPYZ1Ux1q4RHbIwXo9EY7pwPYlE4+F33dYxTmhvnnGGU6z21
x+/R0yhm4di9AnUyrAbA7iufRh5siOZ6yve4rwaWzL27sQrkY5n88Tzeb7nHmd7Bopn3J58G3bnv
4H2DSeqHcN2Cz+JR0xxjq4OzUhCL9/WbMKiZi0wWOZ40qmBA3l/9fsgKZo7Z5R+V5PNrGomebacG
eLQs7hgo0DdHkeOz50QDfCNFOFmAi412DJeyCIvz6KYw2pi2MSqFKpLyJsmts9+OlPP4WsZqE2nR
IKEVY6lsNc61YTedUjTzTaZzqoQ3x0WFPwNowhV61daph7NIlRFU/fyZeAAHyPdBgOjfewyxnKBZ
u1uJfu206kgmFdGxCR8nXdAp4wxQxKvk5PgnU/ohaFH55ktsv8u9W4sG+NdIN1mOhhNPxpXr9bnI
ebNJjfLhZCsq5idDyzDBEajYjqU6YOHngdyPZ2+ilG429F3VG4id4UATRKeBeTCNMnCgK+LzWqXK
Dfc1l9zKp4PgEE/DPcRfzKjKd5tDO2YljSLSWb4XEo5a2CH8ZhzIezI0mqQ8nIU6LXlGXsBFwN0b
NjYGLEueqOnE/kq6QzFgWBY0Rj2zH3UT0dpL1QNJzDzAINqsKx/4WSTCS2tnO2s+eObgBn5BEWDm
okV5Di11o8t+sc3HE+veM8GtPgBhkQSxlR2saLoLF9qspw9UgHXtwlbDKoU4vWOaZ+rHjo6LpWnX
Mm8f4hQWSRk+DRpeXZVq36aP/o4/fl0sPTsFKx9Pr4aN7uWXOalMuIJtu6rs7lFzw1OI283LWUcM
frHVIv+KmSRbN59YWukyqwR5lFauNMkFUhSU1NJewTeBUgyL4A9juIVDrWVoVaSG7fo8hYuCO/WH
rjP+tmGmzrx5uPdljzJG9pBWRKVpdekj821Q0j/gz7nFRVvvI1reBpM0YJR8sG7ZDkPDWZ0KXyVs
jb4YjacVLaZBVufknzDY5Wr6RCZdDXMnmc0GBtDoluVucoyASINDxkZlwCcu5qeSpS74EPz3PXQ/
ihxI1INAFf0DC/MdjQv6TnegHraFd8gq55PzTsdZgEFVNe6H3TpwznLUk6gmRjDJXNx+P8DXf5ra
Tlt3GBNX9Gm4ZFPyjgwPxtMSOxlpqqLYe94CNg33eM/zjeZEVHFQ+NhUpbowV/LYhcoN0wIDVRxC
q6AuyxvBgXP0oJd4QCvnQLwpUpSB2nXZaThc9V61+c0k/38cwMtU//yP//ZVKVi309MPXKjyPyex
idD/X8Lbn8Xf5L9Et/kL/yu67eo2OVFf6I5tCZ+0/X9Et43/zq+aBAWc/4CO/e/otgdzjM4ytFJh
/tfotuEtdAHLIe2NVOSQvP5/iW4D1vrP2DHPIDfuO/ByfFuYpmVahMv/T+wY4pFPJJMrvxuoeQC6
sQ79sjmW8K/72NO3URQ/4uHvD8TQGCRtWvLM2WG7zO7u4GjnNm0qHD0sXFs2r+Gygm0KomdO+of8
FLHTut5oLpKE1Q//tChifqfWlPLygJKEA5wux/iHxaQ7Wsvid2YD7Ew8+GYdAHO/rIfrZVEMDCig
wSw+D37zkfHY33hgt0hnqR+vY0Bo+uJyj5bls1ZxgK699oUF9baTjnnqG/EJA4hw+rK8BpmqBSMZ
8cCh1bSsHzzbfrA63kUin1gq03AfjHge2A5053Yy8mM6Ei9pFy14JqBjkfnCYWvnmyYnpKy7Vf88
8fCgWiv+AQYYbsm1/JC8/+V1BrisKcde1vVeZ/Sb3KXPhM4vAwDpYF3Bsc47ntTD1qyKv7rlxaeM
HnvddJJlB5Psxn62N6JJv2Mdiwaeq/naDvprSVTlyQWDU6eiCOiGYVvP3y3yjp4THye5R2HQVYKU
X9fpUwTmSOhTvPfYEFORRDTYMwbvlij44F1IR0f16egAroRZrQijjR91BAVxFl+IOgrTjodVgiyd
W4YG45Yzb+cu+oqm1EPmsql6Iu7S6XA5G9wXmlc+4Sj36AYkoqF38jUuPHeP77Xlk8OsppUnbNhC
abnYKPeZskZoTbqeo+mMOP2apNrR60T1aEoKgh20ewTttoUHam80+FCYXkqWqGYoAszPLBMcD3sI
kYe1Myd7hV59NsLsYGralnJxL3BrVx2rysEeSEToATQe7jkfsNY8URWVO654GKSxmyEVPHih/xV1
JGLJBhlrEwmfsxQWJSsODw2YrZWeOD8wmw4ljZyfIPpSoh5xdw5t3hrViFQRq85Yiaa+YaKBN0v2
Ku5/8inu1p5d9LvZ3xloThuZOfh5fGqkFPBrSGK32ifUKq3COOkJIqdBKRdOgxM0/+Hqp+3dXBxE
snPoF4+TB9XE5Yv7YFjVr2V82NduT+zVlZjTy4eWA1Jgq7AOoggkYDOAiG78VzBW8gwZ6lvYYgrI
wwNGG/HtZbOXPHbJgOcpTLRjY/jNOYJxtG0JOz2pgZqU2k+SNzMb97G4+35nP/5+SKoaKcTUaeaG
rWw3nNH9lKc4FqyJrsfrWKSb3/8qTOwM+PaOBe61W7P8gd9fp4Fz32WKTurfP+Bb8acYiZz8/qYO
iH5ttFlFtIuDW7nYlgws4NCVrKWNM3JPFL/mb3SuW0mMZ2yG88CinO2JRUaCQp2V6M6U6Nn4CxV+
bCt6drp6vGaujx8k/vGFxNkWgrj6aOhBXXETE3QEZ7uk0IsNZC2DeyLVOxnqh5gpzIWaQooruvYc
ErDX4arrsddxVo+DCcMdDGwHpa38SrDipT4KGICkaQ1snolgceyRKd8MWPgarHxOS4w9t+9u73Yb
gV1EdGa5j0e66ZI5fadJBBLdPwxE5NcXp2C2eAbZ8WzV4iKkCHxjYys0F39hRCUMOqk4e2pq2ZjQ
XGyg1emLL/EvezPO7l6MSRg/qzFSQwydwz9Muv7jLd7GdnE5Ftgdp/QUL+7HvPPoCjMe+ogQkJ2k
FKD5jz2GyWxxTuZYKDOslCWWykyHoiA8+wdQdxlQh7cfBPXZmKahY7fqYWrrm5bx/vCa7lGMWDcx
IymYepNaU7aDacJ39qkib1bY45r4zBvlyfeo4nTJxAQBAWsoZez46TGLsmH9yRb3aEpQAiuNuuG/
BlyzeExrzKZqcZ2GPhI7jeYlp042jM07vrGl9wUUYklLjLBiC1qhWmRllrXs7hlAS995mJPhQTco
9VCV9kH6chmr7PsMM+qUaQz+49Tsh8x4nNKOTQ4CFfHt9s6dK+hL589gx3I3lxkt7YufNLfGnIOl
VAEPv+d2cemKmvCOKKJry9xLqJsYSJWQCRhIj/KUja7a0gG08Y1zHWvsWo14IH2KHV+L7yZmeTqM
9Zb8VdevxpEHo4vA66T4iuG77L11s7iNDWDopILotBtPkR/SJhEP99Sn86Butj4IaOoFICIC+NsY
bPEqq+3XBLWXK30RsnxICqPXfKVxZxwV+g5+7kKsKTuMAt8K/xiRfTZ0A/ve4qOeMVS3i7O6w2LN
mjs6+rdwcV6zciWgsLixJ1vaG8iGpDqnzNnSbR3f/H7wgiFkEl+ALX3krrBeOrvKluKS2eKOxZBM
39gctIzC3JTshWcmFkH6nrZFER7Kuj2T/VBke2dAijjLTWCA+MyxRBYA1vGe28yoKF7UMztnC3P6
YKFhGD1k93YLqu6J+tNjtbjZMTRUxxiDu4UBaorhU0SJovjPnrBIcb/aur0BqxSHPEZEjkfs49Zx
jktt0N+nStMPxGVx1icd5ibpWWwVOQg1xksxh23QL478ePHmm5j0u8Wsv7j248W/ry9Ofl3i6W8W
d3+MgAhCJD4Borm2tZ3yGKaJq8gEyn/rildnqr51AgNqSQ74RAjUkiVgi8FITbxgpktu08VGjGMy
vVHHFmK1J42AExe4NbiPSsCGQcJdJYZN3IN6kcxqkXlreYHIR/ooHNMt65AjIT8Ai4n40dy+ukGW
vVk+vSnMTZ2h3szU/gPosWk8ZHny03Y0ZYhprET9cUyPLYb8PXHzka1XGGTdQJlf1cCfL6rXynXr
R7LO+Ll0mrqc/liU1SUyaGWR1pGYC1JAdJgTLuayh+TQ97VDuoGEJWrczZzZXDhY24ahDQ9d7h9z
Emwku3DXlPV8V2FWXzg+xQpZizl5LYso4rsccWElhBWLwk/eTam4k+8yILCvPFR2rdMP3H8fRtCd
gOhXXW+uZRINm8ae+MA0Pkx4JkOzPxhN/rdekN/wYnqcLf1LFkacfKqD5MeYVPP/JOzMlhtluqx9
RUQACQmcSgiNljzb5ROi7CoDyTwPV98P/uLv9483OrpPHGWXq2whyNy591rPOvXLc5+2VydrGUaT
DVha3VsnnfrgEEFfWyGIc4QnDSitQf22ByqAxQRKN9jmgu5XkAdXTNBDFvTuIUc5rAoCETFIig5W
I9SAZOeE4Xwp25JUMoX0KLe4A+o1WwPZ7dwvR4QVf6F+7QSzxWRpqv3U1n5MFMxTO4HR0UsVHQWt
a6h31nM5rNuwXu6d1kXmB9unTcdHipLiOa5dQNuUs3aEotJu1Z1CVH9fsE9us7bBzdiinwSKoD9i
suoxGRKgO5BV7MN9ROhiG+rAjw7kCInVcQc3GDqPbqGl3ZHFSGCcGT3+fCgLLace6H4tqU5hPaqn
nw9kr8AwaqbGx82IGI2l8NauHwyXWDpFdwexbPtgUZyd9MghSpAcHVgcRhIfaBcgwl//VFP331LH
We4cDhuycI5xFzEMbdwKee9dpRuFTz9HgEnx7WQI7I6oF71tlyBOh/ZBMoS4kBNyG2fZPjhgf/Zl
g9WkoStDKY9UJmKPMlr3kWauc5Nydm9RE5Onutq0JZj/GnkKaep3A0KSYDEKzOEQRhDT2oJE3da9
y4rbzydtQZAAc+B5rwhzuzIxi8TA2AM17RGh7mMKHMCJORJwJzzKSjBHc9EcWQcqTevYQAtFmRoV
nGDU59QZ2iul4b0Xc8mFJA1xURazBNeLXiO0yBkzXEajSOTsSNOfihQlDfKBE+COO2gm3rV3FofN
mN4UIPujVb+SP1xcR/K2r4lVt9t0dV/RoVS0A6vJN1m69kQdTIyAqYA5KMWv5CipS1GvKpb1U9Fw
LiiWBqeKpl0W51hRqN0TmviX4zEz9Gqer0oX+pHncOewY3henJ9ns92RhtY+Vy4Hu/J7Kr0XekEG
KgWAn4Gylwc26OeMbpsi2neowRdZiBwOFADDRqWOe+95d5wTEe+5EeFOjdldfz7M0zjuYSh1m5RS
QGPKqTcUagBkqDISO5CrSNe24OPElkn8UMnmOen6cFWeq58z3vtJ0Jdf6/cwi/vnotFuKQKBq4Mi
ChpCrmBqQ/wnedPeV4mGuCwtxZPrdt4Dadeb0Smv8aK4FNIaHxrDuHoZW10s8FK18fKp2ygqpyr/
ayxj+FDbHfEJttmtebEFB5Vo586eQDBMue8kzWuo2SQQkprwQDOsO1o2RIQxxX0ge8rhfLHjxyov
xP1QPnP2/jMlFzkKlNJFfshiKgGBUAD/Wlsi2pQXSNBMWS1IyoyLxB3npcvPZ0Au+GncbwzJmp/L
u6X9PgcddwlRyH1RkSjGIlUkyQn53vgQS4+2ZBLH5BHhylElN0dq4RmU9YHnvtxAMo/3tludbbQB
FWaBKorfe49aTtncZ6ChyrPQ0dqByo1zGKWzacY7BrC7NiJKxal1eaqIOCLhpv6FyjMlEz7HZVtv
Y1DTx1GZ14ytZFMboY0SugYOFi5BJKGEhXq/N9KK/LiJYUlRyW04OS7pHAOdXF5OwZFwG03AYbM4
0nf2EN1JemsBJMd1DIz6p0ZyOMJlnxYy6dzug0nRmeHfC7HA2mlaSlSc9dospMHhk9F5LhLiqmRo
v7Tl8JG3xjnxpuQAtP13OK9GwgQ+Vs57uEEZOHLE+kSzwfpn9F80bc7OxPZHpMKuB6Z7yiPb4kUv
71HdI1VDVtukxY4wdW/TNnJ6REuUDbaG7HR4yXPpA197b5qesIvsm9g0/TLoHsm7UM59aXdowKL2
9Zn3RrBKqt/WSCIgLq2hBgM53SyPkGIRMQnu3Uj4FSGbWA/IlpsihmtW7WDQNdNz1UKIswBKzk8L
gh4UKkxMqcgO45ig9m3yDsZKyIYuAA+Vzbu6TVgyRbgUv/WUAEkHfEq5Wj3NYcFNqXLwZB7IoYmE
ZtTr9KWnq0771Z96Kv500jDC1ZzIOyZk7PCEVzq7id6e33gZlZWR3bxF3uTUJf4gkO3Mbf1hiTGh
V8tgq5qlfWjgFg1yIHWjM/9aefwsjGnN/Eo4WSycY3CQ2/F0mCvYS7obPYe5c5T2iOtPOTqBnmV1
nuH0GYSx9HVbbRujLogEJDQ2q2Z/5Q9sY5RgXEScxqZ7z2BrxB+M5IAig8xlN6a05kwcDfwbYtbR
nzvDdYpGRkMtV1C0v4Zu+c696bE9jQUkpJ5EpO0gxkdPIiSH7QzGjOTzOmduzmgsvl/6UN6K8MXO
0vc0I8Nm7mcA6yielxWMZjruL8/qrWPEBrnPBusVKfvL4rCiWYLhl0VwEYOKLRyMN9aD+mjrxY4S
z6Mk4xRkUSuAklBiRajw3Bm9cYdam+jfGvlVbcX3JmZKDBz2tl1MiDSI+svOMgPYEC/2Gl442ONh
cPU/XkgAR4g2bhrKJ6wfzIpiPnCFzY0bHcAkaYclnsQ+9aL3NPIoB2KRwI4wYOSv7xIV7iHC6i7H
Fwkj+oiOwCXtLwdNwWuIizkLIjZxS4kAeC7zf0NqR87vd90Q/UlLzGeCyDw/HdKgq4BFCJsQPbEn
CgHVvYjOKus+CMVMTwlC6T5h4mN+CkpGnYKO5DD9Peuj21QC4XHdfq0xUVBzuiRwJjeeoglSDiM0
X1evkDm7wKaw5mk7aNKlBQXB3IDtf/rPhww1hEMri+qzuKM5WxIKSKYvaGbWMQ2/EV1lGoFUiEcy
bJCZpOparvh+jkk7IaffMwbMPXDNiRkQ8c9NZ6JMtj6HZnxrSE1scHzfQg2rktMSW4AKjeg4Fq5Z
KlxpXvarotqimOTI2bHsDEr9pj5Pl+pIubNmF5HUMzU7emMNHPLkT0NYdh0uZMjqy3Pp1glmI1Io
JfrHsX7obcAYMQNwDRT8JhryfRKafmXinjXG7rvuMC6yuV+t/I3T+MFyyFcGyeaipsues4isK136
FZYwcn05vlqD7pshRLw20sV9VHefRQIn2uz/errze2pjKCF6huMYJQXICvpluCN0lvD8vQlBteCW
M7DupM9kVEz6sl5W7SIS0e0VWyotE5uwChjU2ovpeJ+DliG2E8wFNTtH1GE+euRmE0hEKJwqQeMP
aLDGleCUSJwOhnwEvoVf1MD0NCJk6RRof7hBz4bnfJJufiRZgXUyHl8iC1B1tLgFMFAapbRBX3RB
Hqr1zZv9OCum5yUrhVjw3xbE9Pq2Pt3FeXEVNKE9YkEIlsIpXMZTcZIF6T5Kpw7TPN9y89xHVIh/
T+vocVLzVVl86kWfnJh1HDOQkqGlanw1Kt6nxcUT08zG1WNEx1IORU3QHp4MiRMEFz+DpigwJhoC
S4dcq3IVKn/yA3EIX1z44UFfjZjHDLIV2yy90+duOWdr9JM2OvU+m9OTUTbE5NHqL7MRz7diU7H1
R5lRPSADpOXQeb+TanrheFdsrbBReF6TnZHWDKNrIuZBHxFCRm5wYl1JDSo2YHUQBnacsoWdbBHL
535RT59tiuRrbpp2Hzm71GybAy5fZPveq/3ZMJ72GyuMd1FzUWWdIbumJ5O69rg1LPrBenWGs9k9
EILyVzrGfCe/oZwD7OMYEOXM9D1bHSpYKWAQePzptm9zxv1QAMYgtOXHPKy1ALMHJ6vkDVFlQCSB
2NkERG0Gi3g3APwCBJo865F0/Vxq36Jldyb5lUhVhiRYbzWH5o8hiMCSoXjTTH9u+ppqGrelRjja
qiBO09vUWQWn3Ljc2IuLnqnllRkN52Bg9PuOSeNNq6XmF9MIY8T8kAVBhrQTtZMk316bz6aG5beb
vO+0DHWczURplxOGohxuBY09EtE0VIesm2xZD6FDY4u6fnSbh7QsfoND/SKJBWUY6Zm5SeqhrT8v
iGoD7tO7UCfhYORZ3Qyx15+0xT0CIJ+onbh/JyE+WhEGfSl+xVPLMBrvyd5Y+XVlm21rTWM6OYk/
CZFQS5UtfmnxDjnnqGdKMsTyq+wgzixtc1M2rTYDHvURPAgnQHOPVxBrRp+9pQVe0KYSD4VcPhQM
vzlEVhh/zanzW2G/vdOiiTg5k+Go29AhLMc/CPRROML3A1mZxJyIDAIQSzSCFBEsIQZkHiKwXT/W
6S26lIyUjkJx0PYGnGMc9Hoc3iyyGkdh5X1UPbJnx+yCIqFtl3mvCE9ZkZbPDgihGD35UGcnMWA5
ZPr244yA/DUi8VJZjf2BRgWKePPFaMWD1WX5roMHAS/Hu1jynHQ9svHJgPfYY/rS47vEE1d4S/Ge
svGIRB0ETGIzFXLfowaxOpAqDEtApAbT5iBdfRYCYkpll4JxuP6Q1wNHIzNI+zDHwUeseW4/ST2b
7ovZ+mVCyNhCl3wxeuwmY53ogHsc9Bf0UqwObJFhxzRiK3QVkdgx0MOgATlvY+c0IPumuR6J9OFO
HWsSI+dHs2xTqMPW6pdrzmFXMNWTn5lFVEmCcNHWBoTtzRt4Eus4Z20RVGnyDHhX25aa9zEt9Rtq
MXAC+vRWKXq9NKk2qOheMQW8Da1TXnBZxbtytRrB10O3rq6dRd5jJFNYJDC/mkHiLZhXakNz1KM0
PhiL+QSj7JzAunsw26BJwKPWuXeoFIXrjA8hANPn1SEq0ZYjnO5YDwQtRbtGzk8Ir7P7AfKfIhVi
HGJj68Yo4yeTRaiDZMxBLd+3kwR7im1W2cYnDiVGCrivVGMesxZc2GLO0wG34MEk9NTlHEiSDh1q
8jt83WtfJnTDQzV+Wj03fN9xfiv1CEaJjkK3cGA4DpgZ91ov3+j8PxtRnlxxb93ReaGBv2CFnNHk
Zk4J8CqLZdAiGSuU95J35mOIse5Wjf3JJgIKW7SDHb5abOhog+mbSQpYsjaPXgLOpzYfqjbHM2lZ
zCd7Ytzjso53tmzfG0R/dxhREE31AQqYZTNRyhRMZ4JsopM5tU9DuLxmUSoZBJC+btj1cxRNN7YX
haZl4OynvTrA/oqcd4mRIhIu7GL0DlvvQLbPoesGh6bm2AXpSIRg4lzqNrMeLIYb275BMquBd2IM
hf2zGaAP2zWXP9E/qji9crAetx5f2ZVE8IJG086WXN7ZOFySd04iZB2VJm7LdDzZKWu0VeMNroja
QETzFhdApeHyJX6U1/RYNNxwrvPsKuJ/9MR7mrBk0SIft4hQvkMrY54r0GmMTuzAWelurANVFNVB
bAECanhmkgmv7FyMYHuxxa/yIdyE5MGN3kjsd2Y/Ge4oUTuSvDK0F+jf5Vth54/z+ItWVoysEF9d
FUagsdDF1Yjctvl4qrti+RmH8dhp8MJ2zjxxRC2Wwte19pEjQLkxwMs+hCZx3wn97qJmr9A1+0Z0
R/IwLZpxqtnASuI0ShE/ZXn4avSd3I+xXK3qrN4Zi73dazcZ29BOUokbiAWdOHC2tsZ+ZRtcQeXi
lHiWCrwIS185Vd8mmRogtPV7RUuW7lBn+KrOIRyW2jmqJE0fxskLOEEAbcVNh7hF6MpWFHV0hiB4
aFJ4jbUhJM0q0IqZ/OMZKcvEweZWvtZoqxESzWA0FvXiIgIjWKeG8c5JvYm1O72oAMVY3a1d8YPD
3DynldHspcWKylsNtKhGK72ysW3QZrukXp6aMHtZGo7qWlzodNoU1Cy8y7g2rIc8PMjSe2y4mWgM
1t+Z9W7orPF5ej8u+s1G0CsGMe/AYdW2vgRTHZQ6SsSySb+aBLcfhAp/GeFOLn/HKKe+dUF4OCAU
6ExRHbkKwqQNMWuxiY807zId31qDcMQ35uUQ9aW8r9v5xO8sutkJ2Mg+XS8jCnnAeJGPRrfLSu2q
21wt8ONn2VDXjjDMAyJ/gFMiE8ey2yExeo5LXMHERx4RMa1g5f4+mvN3rY3/lobgzFX7oo7LN6w5
jO+DeJXWdZYDTMSjNDAkrEjl/GKuV+9SVXobC7sgHBj0nugHVU/UUwWTjTIU8lOi/Z2gkII+YoZd
9Gh1B7d3Azoh47nstYG3ee/JyQ0AzfV+/zov6B2WLsEg3r564FQ2zHrzM9a9YHb691SMz5gDCNoq
ufFQcqJ6/cRKiC2cyDGc/1S0UjVB5A6PiBgZPXsC3mJ1ah0kjwpdAgr5eGO10ro3+yVGtWzvw7Fq
famn+o74pQR3xJHRJkY3oByougak09NlTrTi5FhrTOaB5Bjawi2vhaTUPx7EedGPE3Pj5cymL4nb
Tg0k4Hp6bhfhbS2vMLZSd+5nsWE2VF85PTOS61MVGPwem8qs/swFjiRZfXQNXnfXUlBkTCLxoPX5
A1wGNt5j3ZrPulGmOxOI+yGWPDhjAeY9lpa8cR8EJON8x07Jyx2W2q8amVHYqf4hrV40nlPUaeEg
0SmU829eFV/noQvxteeHoajnvTAIqULkYdjmNx5uJv7YWAQQ0c6hC69Udu9W5PG1tT7tI1c8DEvl
QYNCDEpqk3aqZu2MOJnWlkczwohA7Cz4C+bCuzRtYiC/zXz8psCrhSKOa5q+8qiYfCEtted/wjtr
xsrXx+MgBsifsbdD2V8HicUC2i0X20Zy1/QJJkm8Ybpofjm5TiWTIszHvXZQtVxleTdGyeYRgN11
zXo8khL+eyJFoUTKvWlnW2yN0HzWDHVbpotWI4FUpnSDomhggltHN6HFhT+7lEhjwwnnAZnqi4pu
ceIsewyOw6ZtZzYhugNZl99hwXhOhzkk1pczY54v8hJ6Of9nfT/Monucmqo85ggUt1lee36NETEQ
XmLuJwuLDL0zh0pmcXfUY83WWn5jP2aL1+cnlUccZzJEnDAp9R0UbWuDK34l7hKyO66aB2gmjG6R
MMORnGl8rIwtuP9Fca2FeSnpJG3IsR6sa+tBXVnSBeYeV8L1egtaVoSYx8vutQKpoK08/K80QWg7
Au8TnU6kABqJnYXmHactXHdTr1K/tcvHhXjWXZ8xn1+Z5HOJPtvG6aKrgTRJPCjLALyNXueuM5sm
cOpkpl4KAzgr4UkrzS+3L8ogFYEoOnQlIxHHBMASprxynswJltDga5NGELfCuJHW7R+0jA/0GdKD
uZj3youWDT1aujRZA12fyrRV+rWqzb/20G0bgkEIozKRroYgCrW8ojwY1cGhp38QC9mB2mhnG0Vi
+Vyv2RrDM99d7OxR8ZRatJqBxHq+7mRHsgteFz2/J9cx8mUeH7zOIF5yAB6jUGsuVnHQM+sskvlG
KAg7bPY0dxaU8k5QQLj7psVe7ozcmzYJaCXnXkKscFcSEU+YE/Le+mFEM0Suc/JiVsWjVQLHash3
2I14yRlUvJJB2G0nzR/7Er23lgNUb82PsQBvI0FN05HF1Kq8w4wlJU+xjzSmZviWc2yE4zB1BkbF
G2b7Vje/s9NsXLu+hvhWH7QZbXZHNbrMzAdUR2ehmORZi4WBbdrwGPi1+d518awRe/yEIEUwh6wR
E+UIwBcxPUF82gztQqeyTO7nAkso6jufjIH0qyX9aMPuvz4NPdaL1a3OU7uczKKVPht2YDkGrs++
y+/L9Ox1UENSr+nvlyV7NcbGQJqiu2cQFax+OG5o6ScMw8rOTyqWBJXzQE5J03yOOI0s2y1fLTjm
e7L35D5M5vphKfLftO7RmqjHnw8F0mBHgpV1RaW2Obj10ziBFOO1OZfQ6pzLz59+PgAcNnaOYtT6
r7/416c/30y0sXBpf/7zz3/+9K9vrch12yZcJP9ff/Gvb0YT1Z2aBa7/f/9Kkf3/frl/vvbzr4aa
wypdtTn411/86/8k37LbQ4f6/T99mxjF///S8QqdCkln6H/63n++pmlh6APsoXL979/z56f+60f/
fHohdI8V8X/9xtLjYIqkIPw/rg/kxv44AuX85wf9c33++Vphtg+eiVRgjfqAgIFxJxlgDP18Poed
OIZt9Z+/TVNhX36+jt9RuMGYAR3g3K/7CM7kLrUGAPOuiF86SQIpgnQSVddP0XtvTAuhitbXyGUG
yNyVS1QNIqxdGorwmxihGaks2qni3WSqfHB6Iw0GrLjtlN33xpjvY+nYZ1ENuO6RxBCZ5+4kiZfv
2FCDxl7Sz6a0yRsqbeMudjNx7UBAEnCBkCqqtRenwwIyUUdfbYW/jiyEa2ObPIVTXh8d8BNnOicu
Id4U6sKUrzFnKL+aaZemDcmvslcMT8v2bE1P0kuiP4phiF6UF7xO6a206OTR+TsAIj9WZvMBgYMX
g0Y/xBiSGJ8aTfEzFuyY0tuuoX8u+1oXyXExE/l6sAlTpBVCEDppwz7L2trZyfpXurboO+sNfidz
28kSekBiPk5OYoLnZgSWAi+brLrbF3n3h9pHHHEFHZADMlQFKOJPMc5PWX5h31C7BgI3NS5BtHhy
OXKp4sh8Bg2qYrSeJ9p2ZoiymeEZmOPwqdUNzL5dbmkmjEnEyGsRTIKx74HMQOhr0xzCH4XuMzwx
Jpi3TWLSccOc35NeQoVytMTytxtMeLS6/o4zOZx4qBuZtJwR+4DT1xZzUcTO2cdBrD/ES8Y8Cfbz
DpUSOpxnYxVkxIgSFtobtEvR5X2pkntEWboIGnwy+sQe7IR2f6gp1HeQ+yR7OkXJMMrzZIF9UYx+
kKItq28FYAhJ9sx923chey4ePGLCc1rdb+wIPS/ZCDvm3ni/PGIrWYejNkMvUdDW+0yEqUi6KThc
xSdbS46kiB0TZgZEpSsMU2lyoiwLxYpttc4wnrJD3FkHzTQ+UH3oIGFhU9j0YOLFgSKtPdRqYuQj
5bFjvw1SJjXkW7zNOQ5lR0NgmdjD6Pddcw/jwcFs6zB76HEEEdeibWQEA25mVye+E+sRaJM1ZCKL
xsAIl/ckM/dj1TV7zcqeB2RBHBQP6MHxQ1by71yt+o0EWVtcaa0fey7xmCMhwjLqxrM33mDtFydh
ADrIObMObUd7wrOCLEctZCmc4ZFxoBbH6DN0u7rG40zUl4lV1f52SGHixkWoVZBWuiXldEORq28Z
gKC16igZq+KrsubyGOvR41LxegCj+dhjrRsVRFaws07wlkJeFlEE2LyS3PClBaGPYeS2n0rqVmay
YAPFA/YdLaBphmBw+O7InCVvA4SMWRvpxtOr7GRiEuEd8yeVEcpUJHoAlAZhi/YsRpJLosrMgkTn
lBYVxbNRERmWlMa1VQQluA2kZhQ2yjc0+mBYX7xgbnkCohKYd5t391WvXbm3iyCL6wNkDiboonzT
F6bgrlddCf+GdSMpeowIIknf1yE3GMac3NpZzKKcyia4QajPDrr8oI0N3bKJITtHVzwofh0t75qi
XeLE1F+ubB4rbYVpxJwdhY7pNTLN7b42VjYogirCctVn3zdfTg6wyRA83eXcql2nkoX1ht6Xx5h+
nrv2UjjvDrIMsltCAf4EG1Vfos/Hff7Vgwrd98cwcpy7PgNIIBHcDq4DSiLv2nOYPsopm/EGCRok
dS7JF7qHow0bpLKWw2BZf4au+wUbhoQsSjDCWgk7IxO5Jx1rP3fJMRsysZHZBDA3uYPGV5MJTczT
1JO1yk7f9CIYDO11BITAYfELr+WE8gkMEAF+YBVoiI5I0F2Cy7G00Ugu3EBOPRRieaP8ZkC4QFAt
NOx1djocrRVDMuKIT8UAC47+pk0sFEYQh2wAOmY/dxm5QP0mJIaLTJf27/qr9LJ4s5rlA35vsQoa
aJsajJUb+nNp/ZikIxyVDEwBPxmWRyW+6kTLYTKFT+FIp6+JoTeSyiuqx9hdSkI4+qdCW5ummKx5
BqGYh/ZHb39O2d9IHz81HR29kbE8IktKDBdbXU5/uGDUZabc806HNrTWrZ1WJNEuJGmoq1V9iIRB
5JoOOsDt2kMRIfMZqoYWmkJHHXe0uaV6Hrz4cZAS8SoEbaeUiAr09n4gAGBOcxpMZKMxDb1j9BK/
pzWCGyG2jjl0EANbiykSIHFpb/UYYE0lQTPXS/YkygiJkGG+tQknBgIZVCe+nBG+j4Z9Pi8xDUQT
cKERrSXT4WdCDxgFpQTuZb37xXyN/pItD8Pam1IyqHL0B8gcbuncOGfQvOAcMOTusLJyLTwbqx6J
27uoUMeGRe8AZnVXt+IFrAxcBPY430REmtGj5zObEkNvv82GcClm39nFKk8T3JHFw3ueIPrasGJf
0gjGPqlDNIFxzq+exmlw97UL96k3OBOaXEtXa2jQEM9cd/aTi7GCiUuVHpuFk1a9NiZV+ZfTBSfv
BsmYO8S+E3t3WdzGu07wkE4hdBFtyGgpKrXvnOLFGAf3kCrr4kFCTdoRZE+PJA8hKl1H5LRu1QeT
5XB9+2NBSL2owB+Wejxu07LaNTpgsWXu8m1aNW85T7ivC87hOvDMiIZRF1vevZJlwMQ95BQypZeJ
kxlntQUHEiM5PBK8v70NAti6IW/kSJ+GxdlN4hctee3mMGW5A/8Tj83ami0WXxNokbMq1e5KUu82
qMQ+3CwWe+lpzNMq2s/RYF3AYKGkUg7qmVD7U9r6Z52Z4ZnynWQS004R1ZHMzaHPT6KXskkeRGZ/
rGs8qXikvZWRdkCatdqYr7m0n5iqDNtGuIglWybeSUOHg2xeHj1AU/hZmaZp1qk0dXGwGudVGxkE
VINJ8mBtXhITmVHdXyNU8FtBaPfAYG1rp+W86dhjQMrWOdVchz/UxhFIzdETdVV1r0VIqAPxOUlz
tpo8A4tDjMmUTbQ5B/pflNlwkomWqovxmpIhDB3XnTiwwubhgD/NcNhUjo9gIQeuX3+JoZwP+DWO
7O8rKrn+leeGu6kH+2vRq3c3Aj9JU42M5yOEQxGUxHOjSz2UNqL2MTZ+c0ugpnMeDNlOb1QvzH89
lIVZNP9RTOho23nzs0LpXlkiIdy7w0Ee68eJg+HOJlsZJCEhCw2AFgVQ0mHct290RpFANK9TmvRn
xX+wpQ29ot56EdN+0kJghLTZaZPwfuB0vsco8Y6FFZ11Cj+gnugqZBW8+azZOf3EHiVHGogOspdj
9hTLlltmIbVR9eZfc7DuEdo4ewzUO9EM9h7b3a9utWIukthQuwUq2TvRHmcueheSQuN+rw3eFSGg
FuXZfV16D4kc3stFmKchp8SSHd1nL8tB1IUkPK06mVnLw23tWffnrs5w2BqAt/L+23QmopgWBxOs
VR6cDsoiFeJtKWzyZ7CN88ZoR1ffz3bU3NNqRAIPS9eJrV3SPBKLwVtgZKB6p4SBWqb5S0MHCS+R
BU8u6iAMEuZjcugpKLUBrv+uWqHo3MlXWBH3AhOE6kaLXJgyBLSf/mJoMZ0GrQlapoqHkN0g74Zj
nGPfrksWDqvpylPqevgCm/Qm0P+eQFCWp58/mVXsHl2G1+uXhSaxibsCIKFWAwAzVLf22ukGtvFw
Egw/PSo3O3M5S/RlTL+Wie+OVKTxwE6yAztDb6JIqFRG0znEBf01w4Tmv34A1lqf0sWOThQWlLH5
CXq66M3vousruK0w0KJwbZvkg29DlqAuzOqTRW1zMuaZIHFz+QsEjGS7xftI21Gn+TU/qAT5cJbQ
DHZnBD7rP6mwvv/ng8pw0ZuABBntL/bJsJ0XQx/nwO7BRJSRA4ZRJK2/8LtTUzu0oDpSxncpsvM4
Cm/cGd3apuEcsl4cLyynwwI7oOJAAkSoTYoTfSJEySULqR0r/VQ56MgT1/yaJ4CrYdJTMtNaAV+S
rDPGEzDkZtOPTXLsjJz+rMscu3PthEw9naU0RZOpyo7JqeOlSKCYzEzk8DCGWAYWfEdDyUZbCKXO
5zTSCPfmXqI0HqFkjZznyAFiBGiSrxKSjIZUBkyMsEYUJhDtptYGjWHisEsRnyjJEThDwx4n2ZfK
GdZ2hvzSve4mEwIFMuEZu2gYnjxjQOdJ/gINQRZYhFRHc5qYSlB6u/0Bm2jHkOnYGssF5hhPJGti
lKmLEm10SKI+sOPmyxTxIx2pLwSIEEzS5q0A54VdU6dOJQSVTQwmEnqKUb3nx05oe6KHWiqSwgrw
kWJL7/9I4uyPlvan517bjRLdZAKWcnE9UFCRKn3Vscn3LvYmDy8Dni70jIO7SZm67/AAEiUPNzCA
/UjZSv9e9+7mOqnPXgE8GB8T/qpQ3EILtrjOnbJtcXAyJwaphM54TK3HcS7AlE5T61taDteSJno5
s+0kHU5A2NJktOSvxSj9dnFaIoPmGlZRd9M7hTSoz57jyPpqzYsVO+nP6xwcXBZLY12TktpZSpvd
ts+eNNd5NaqF0oJ6sGjNVyT+5bYQ46kcU5pnnTgwB4Z7MJBx5ZoQKKLkDi0SdK8jvhW6AUgIizhi
SRkQatk6c/KaV1c15NaVqBlZTIEYozSEKIQ83yC12Xb6vz0CY9+AcErAULVbvCrcRXnEMXFozlrW
g3Hr5rvhkM1C7RxTJzMkRFQalulxocIrM/OZcDb1bNCorSa5FSUQeVtCIGmZaxTteFJADrdJxcuE
UPLeERdC2PMfzq1tMLZeoKbMQXC30LAugGoDbavXCm+CCTByOw6JxdU32Ch7IHhZ7K3dChjFMPmg
mNjNzjQXgidauCtoxOHLgkcE+Lgn4sLp3iYTnq7TkOdQW0xRevqQHjLQYR13WlV51RS3pTF7JkFK
u8qQQCwbYJghLTLFQfUYEWhVR0AshFPuKXlQC1FzBURZciMZtFuW1urB+zvviJ4hBVTx66A3+aXU
HrMSMlWWqkvrNn9RGz05MiGwbP5mQAYbuuF0uSb+ELuGDp45U2J/VBakvsiq13Q0+c6EDo+izhSk
Gwhdad0UCapUN9Mb8Ga6awPIzZGigGqwErB8svHgmNFj4SJhOcg7qIJ2icI3Ouga/tykhxeKcYtc
6SLcV9Oyb43qFnt4nZTbzQfozFfOWu5BowvnrwC5AkKcV3PqUVmOhY5pLze+L0IWHTJbfmE+Jw1r
AOKnTZehoE+8Sl3ZP7imU8cermD0995O1AYTUAp7Ftw8mOSHI1b0dPlf7J1Zc+RGlqX/SpmeBzK4
w7G1TfVD7Dt3JpMvMK7Y9x2/fj4wVZWSqqc1ZfPaZlIagwxGBCMAx/V7z/kO83ZlsQk2nOK9JrBi
tCiorNhoN3GO6DG3wGrXpMyikag9bIRUonW2RLjH9KBEz5ep21aK9Ni6lLpKIMebBsLa4qCGeVQN
1wHYGVRFDNbH7uigyVs0RnQINEq/PMU5ZTQwQVFZ0UJkl3DVWoG7Acqj7QtkVG3l7rQJ9LehFdue
WAYizhCisE8iZWRQyWYwKUIBS334vZdtVadGrmiwMvO+tM91hoK+cBj4W1Vlb5wpjraw8LAEwtlY
2JVYOZbJZU3eCSYcbuUg+5lGeKD5+zAQXNXwZg6RYmiC3ytG3E/NlRNqVY9XQZy6y3qWClfXSe9+
UtFdtQZLhZfBMva5Hh+UjLtNK+pXAu6Qu5TOA+RR/dqV2m3QHAtqtKUWQY52SSJbyUE4OyGHp9lx
HbYd5kku0prP++JCoF9WVfZkKuMc+R3a5tDYa339XHLdfqCvExB7S0y71feMaZtkxZR0hQbR2ZsE
iTkZrBq91Gagx0C+M2YcXUvWOiXUGq/PtRPnT54HM2X4RjaXvreZOVFysNGmPuWa46LIR5mi51xB
q2xHLvxwMQdsuSyVy841plU/5Z8EfcEf6ZJbWhc9pxF7P1yhJhSZvaFaVnegp466igtkGVraQUYO
AnM9Od4pSWkiYp/Kk9DazamBGDSxlsZXTRmg7AP62o0lp4FfIVrN8Rf00ZRuG4A9CPoIBRxYx/NG
fDfDKt/kBL85PHBDb29ft/Yd1v5LO3Ap1EkfA8s5oqwGk92FXIf4BfSIDQz2MDhJsvzGSG2RRBmr
SP/Wo0ZetlQyy6is1qUZM7wuZXTq24hSpSjo6g7aq2ehoCThG5wwWQW0LHlVZXoMeM/Xqivf2sLc
tS0qUEOKa2ngQfZ8LrgVUqcF5Vi0NWu63C5y4jaW70XpPyNNkJgQYXKRSg4dgsp52GJYppK0FCIt
6jZUPJBAaTOc2gG8ASyid1ejox24A5bIzi8uVj6eS/ltjBzAXaAMDOcShWSYx1k+JzgbMLLzzza0
WWMTNlbwAfCMN+Gt5Zp7KZW29gou7qGB0ihOEJojq0Xb+1ihoSaiJ11HPpFY4LnObSqzpWlX+mo7
hhUKcih6OzYswJieLSCctxWH6DJBuDoGVXhJHI6kImtc7BdgslVdLfx6AkltpN/yLAZsUUV0MmKI
3qwvx3hIrvzceJdtyt9Rju+JxfsWOzBypeuwiRT9y9TYW5K/nE2L7FMho44TxN2YM18aXeXbfKJP
ZpaOs0HEFy8sm1ZxXc5qEfI4hsmiHQhBqGM/FxTWsMFUpBhK4IV2iMulF8VBR9/e2EhhRssGcaXI
tQlHtEtMUKW/9h1wM8B1CEC08Soty2Eb846Si0Dx7has150bEpMXXk21l557292QGR8jgE4qBG3b
uC23gsizRYnKcpPmMIAmAxFa2R3kXPB//eOZ4z9ujjQwkVzvaXRMIB2mlykdcA0E4pWPPbpqQlFv
w4HSfZxa+NUSyhr1Izt+WoQJcbGd1X5kgtNPDfYL+bMX04+9Xc5ptUTjh96Ci4rDlgLJzaZgQdz4
2eyJ2/pdQ6JTDrTT1+iQWpVJkAPkcSw1+aJjh0BTWR7dtkdLQGIZKeTadWP1J2Fn77SYr+zYQD7e
q+dKr865gpA8p5KtvNGDS/BSSxp8pCfmS9W2jPnRwziNBiFrDBail7dloX3rpOWihtCytW5Vp9Fn
iq2nAYvx0B4spDiTGQHk5mK5nEh4J/gqJB0BMaCnnWuTSISCTNDATIF5auJjUAxCcXzARp36F60U
1xBGzsGg3kQ1fg/d6WEwfW+jouQUOXi3wq7Adgo3cdWp+SrloSbWSFii5QVuhYuAJHZ7XQaORU48
Og1iFIapGfdZUARYozGEh6gFcx18ikZqBlefx8mmAhMM7514D34mRB1E2jFagxulm59E4SAwBiII
l5n2tIzvW/cli5MQFAhCnZimO5N7a52ySYR/VjwGCZTPmDy1FSfVwZYH2Ej0KAYgL/h8T6lVb2Qw
aBv1ZiukmCUUM8S095pHuyklPgeIhjNPC1YM2ZmPZVq012sqfSsgP6vujXFTBWis6UcteshuFE7F
Rmboo6GIuYodUgovJNJgDGOJQcFfuDcDMndSDjrmKrTXgxbloZMa7hbUCXs1zNwTySmrPrv1AsbP
esnICRvrgNbTrud/jlE3zsk9KekXbWjhyAYfGbBeLDVVXAdVER/8yt3QLEsuAVFPM6k1DSrrYEmM
AXnX7qRVaTs78781DQ7WlvnYxur6b4Vq3yP9JTNY4fGYOVxrb4JcosyNb3x99sAnLOhp8TxKdEuV
ZnwP00Y/1F1v7pxwjJegupYCzSRlUnaOOhmvM3rFPcnumPBnVdhtTTjuHtPFydf8kWq1RiOgGv/I
Rd0/agbIfLMTpIiPln0YMCaJOmoPxZTcxCKrt6luHUeHkGRGLdGCbtVK6LgoSym3pTUyXcRZFKZX
JcO2RTWU4SHQRza93r0Rlea27wrO5nH0t36G9SbRbHtZ5X2xjfIAxg/dNImrax+b5q1hkiBbF2zI
2wEtctj18/ZweOJ6/BB54iaVCB4n/9CjzKH+DXFxGsUJW4i5PvlEw+ZBG26In7jOjGdTS5N9absc
7+zCyhyumi7NhyqjQQPFL1wplE1LiDMstRQg8xmOMRAGiyMxmwtMGQOWpFWQWGi6Z8EFOYxkUzzE
pGOiC4M+aPbGTU0IPblii1D2cGf8Vx1NExFomMvK/ls6cF7kDrC4KNCWRl/A1in6vdFAjdTDz7Tz
sn3l3QkPjmAzEE/t1Rp52eyhXYOMINxz7tkLFrotb9AqYytSGH91EjoXekvkuGuM6Tpc1+m4bbBC
Iu7MvIVO/cUMPdz2Ek5kXRZAfi2gqh4rQwnQkyQjuqQjNsrMEPuI4Ac6csYOhjhX7rE/t4V1kXx+
jBLdHFc2lZDZoTXLQLsu9IFJnzmGhzjDq5QO0VWd+OzIiJFxfeJcBwvgvzHFK2bEBgwHmjBJJvGo
s8akEaLBTMml6c1SLYdyU88Sf2MOb+PsEe29eQbOTDLMie+UMP9pywXvtoJygTdqhU8WmGColSuW
HJiO9JUFVCVysDZeVT0PxJUQOEG/UcOrDev3oRvlEzEgB1K0LK6J7lNjzJHQY5kclUrOjTekR5g+
eCsQKYLDJYoF+xRRiNN3DHPEasfNLu/cM4YWf5NzuixhUa10M4rx82hrUsu3lBgpXrLUotTEYRBl
3cmsbXMxWduIASN1J7VV4qLuGkjWJSF80VkkTWX9NMLncl/oSXK84/kuB+cbAlALLAejwcA4hcWp
QcdMbLS1akIOoZErl+bVJTJTWjcmS2cpu2dAXbfRKMmYyy6eYJtAH+oS6zuCeGPQ9ywbOKEZWkRn
MhrOtRyznRLDzssYQ7Qm3qBGBue8DOWxDsga6bKtzaLq0cJKkfHujMyHSGk2Eec59Sno1lKbIbtN
AC7aB6FvBQIXJ8ei1qBNV5NOZzhCyyXHS+kxKBycSqyzGJt9L042irZ1La3XuiIUZs4MCDzypcUd
DnmMJZN3IO4LkVGIIktzw1NaJmuXcIOVdIJ92Dq3Y9tw7obB9YiJkFU1w0bByaAGWB+JyYU3ISUr
otsx78W4EHrFIzs3A7BeRAaFexmZWy56nx+pthQbCM8cfqCxEs2gLUK7qxcfEtMdi9oC/zF0K7NL
QXyRdIpsBAcDYFsmbwgD2nZY5XT3GdbZ42qeLo5ddTIC4Dhu7lzrKZyWGp8u2npclAJ1dyjCG/CE
z9BSAW9ZBl4Y76jbrb7xxnaWRReo3t163cdsDHPySjvUzDua5Q+FmNwN2J1xT4L6lF65mfdu0qqk
jYAQPwqyu6agadUWU7mMSLJ0ONjW5Hw8WdOdN4iaofnHFAXPyXyweroo6JDQu0jJB5K+uqkcO4dj
M2MU1KqXgb0fPWzpFl4lq6ZdZAceewf0IIEe4RKHpbQqx+DFlEAnKmMicExsgwkS19g6J5hB71FR
Pjaa2iWZPu47CjiyyLZIRrEKNLiRA5Uwu3Ye45GGhS+FQHox+6SbuFp5vnggSGQPhCs7evk9WU/l
UU3ZTd0IPAdQ/MGZXkkHBa6HBgj4P53LkhwP236E9N0RtDqywwZ3EVcKSE5q4P1g7zCfUvdpWgns
cf43SqjhXGP8HExYRUP0Jivou2nGiuONqXGlCMLziMug44fmx92Yono0YiveunpJUV8QlsHEoXtl
C1GuoCqNCP0BTgm06SyyqcGkO9ajmvFvDpk7XNWeDYa5qbx1KoDII77Z4g1hvOMmDMJQ5cLvGTfd
kFQ7rcaL5WJPkrrm72hOhsgXvJsmA2MqLZOGJ7josjh63nzpLSMieJtXW3NuIi881Si+diKsgf0x
aqRtcuwJbtxHKly603jVi/7WipLDlGZsZ1pd38J13ZlhcnGaaBnGGlGfVITs84ApWzgTxwqPYVnV
yc7XCuD6Tbcrm4kI65YFOlb4u1kCAqT5bnVETHqIqI2xkJjbjgJxAW/lAB7l7DdEgXmgMyQgsMKr
2VriDlEeOsiBPS0XFgOuGUJIq8LUOekTzF5g29lUmxs2t8uglAW2ko8C7tEqqcnIG1X+6cqwQ/TD
GdZJfx+YdD7TksuuWTOQcXCaLOUrs8l7T9dmWwQDRlsB5655YXLy9nXp5SzcAYa1MdzNKRQ5uvUF
sT4Oh+2PR9FjMkexIdAZTanufRJ2l4FFOHOl8777VxlUkT07T9Tu2F6x6/M2AxtLbWDJkxKcrIyf
kFubZfokYEHjSwEbSl7avuumu7CgDV9a3qur8Cy1ZYu4DEVrHegebi1YQKpjxJ8JpwGh4SC8M0a2
N3Qt13pCTeDCtMFM4nE19NGh6611BJY1S2q/MzjQd7bFVQCmM9jb9EyXFb2b3l9VrnPVzqEXYmyu
ervPr4nP4EinjwX2DCT3qpoKsCWeQd3CdXptwHD0tLFYB9MVQIplWTONwvj5zWHiyq2adbtBwe5q
26EwTQyPAQF1dL9hBoWLoqB+A13AqI/iLus9aA6hItjDZG7zzt9BYJ+GoZDMTJItXvzy3NOmo2hV
yY2iF5JlWbft8572uoYjvREFPqocHblRFnicJovNK9MIgu5X2TQMJ1DU1xqqERKWXkeSS6O6thCi
EsRhJeNNGoDYYnyPr5U0iwrydw9B5xCFzYOVVPeM+IgBiunIcOnzliKMv40MkgoaKoFZr+jpC6rY
0qHUi9/ZQnEMlCEyJpSTi8pHSzE4YYkvlYt8kqExHxU0Cyrhomfso+/02ZYp0dAQ+cQsu9LybUNi
DnJYGEgMrbddzUWtJ55piT9zWo5+YqzhVLDDbRIUXkbPiKQEWLbUOwleP8QxXpcXDNX0BwlyKirz
mE66eXTS5Kr0K30+FppjnLa7ACr8QYL94YWZKcWoqrYTnT/QpGqfwctXOegpUaMQalhZdZ2VmFTj
vT0BqxOtrQ6mS/0aBd1zEQIlpwNdcDzROgl09Ldmg29O0b2erf8xKTH8ARTklRHTFqm9Y8URVQfe
tXQhYbjuR1a7LgwP/Y1NG2kO06m2xUeqqCj9yjs4rsWv+drATrq+gsJMoqiyhkWfkEIFBBGaX/mo
p7SigOb1rK3Nc1/J91xcs1giqgO97Lxhhz1OOBDJpMl2BQJ9aSNjzL1tnUlEEBopQ8KVZJerETEJ
hM5lMqGPKfd9yV6/7WAW9+pTeBlbxJFGL/h3yMgMOUhIqdwGdxnxgSODQoLM9OWEq4Kg6Zo5cjng
HWAkUiK/WTYggDYxQRrU4WiiEIYuijZ9tp042nvmhKYQe8MitPvimNMOHTniA1RAvH3+wIxZcFFh
HiCSmWnqXwqjqQ9uXH1GfH6LoBqTRVmTsxJW/rK2uBy4/X1Q98jwsmTYlEn3Hd0is09xFQ5auTVg
JGEvrMnjNVBukgLAumHQvBqCjSVphU3iQWueQxvugj6hHMgs/NTDNK41Obx2qb22cvIDTJtEhPhT
C20CCejXM6BYECNOOzoomO5oxxi91TL1HeMszXlXlamTzLl6qYSrqVlk+KOrW6HRgiVrt17pOcMf
2pTLJkvv+lHsS3fjEiLVlGZ1GPy8oj7sf/uK2L/f3/x5l5/3+9Ndvn7w/3C/P/3a11N+fU8jMBEf
wPw6/n8e5usBfjzW//Wpfv4RP59utqwzgv7r9+K/fMV/eqqfD2NmK/IEiQ6ejQAEyXaMrU3FgDl0
jOzgJ0wrEVIpUW7ACW2m+ee6SLODypK5qz7flj1ypePXd7uGnhGZW9yBXjypel93+HHfP38XCx3a
2vmugY8tlivUP27/eCizS6qnn98ssCcDi0n2X6P13kQi8PVV5Ws85deXf74dwT+Yfoziv0SltHm5
/fWlhqDpt9/6uj1a85Dgzw/wdbuYR/k/H//r7l83ZeT84+F/PNzPH/14uJ+3v+7/dfPnC//5vZ8P
nk16u3b8/lU4YXEADlfpzJKt/BCltpnt/IIvhVUiKv76bgMr87fbv/vR13eZJUfJgpjUwyAqb2tp
TX5EMP8d2fKTH2oYc3u7O3h0jRqYi8E48THM/zSkX/z4yjWdAzARJuZOzN7C7bDEEzGFyBC8hNVj
fC7USfOcl7ynrorJ3DoPbBMraHBR8YlmicsgAwOWWJzCY0Y7PfcYTHfoCjSrfh8ngw73zCcu07aZ
p0TZysfMviZ/6X1qpzvUiUc0RkD0KmbtjEbGOb2mhzGF1xQj1ytGJ31RNgSgOBK3UHLjQ3nl6dB8
GJIRHryzsGgxKrFrX2Wxv1Y26IKwxvmXeBccxQLx/8IJMoLhSzIeLHmVZvYzJIdVUmX5VZUkzzzh
tTt040ZrjBhtCkKuINoAbNEfaA1B/olgdemrdm7L62NNRVjG2TzULCCjIlIePXkVoOceTGFuqsG/
RcxlMHALv0diqlZ51pP4mhNwUHQkMXsPZOhZjMZ6FCFjiM+3xjerzLM+ITccpoh4Yo85eF4P+tIQ
40dq1mIZx5iPLINGSORr931ib7u0br57JInoCnp/7Pf2QzCXtdmyryiEG4NwITm8103lH5E7QtcT
07psvf2IxQgvcPqJxDhftG2PwZsq0muLM7EN6QIRNbHinkfbwwMpUk89aKkzGmpMA2ywDtCrSAHC
9LooW0TzxYin18yZMyNwz76nLqlQlTCQ0wm02PaAIapqe7D9sVy4BHJsLAQUqFK0NbOW79B80+9B
+WBWnrhjVMH/CaZn8qoKBp4LWlmvcSsRS5uhsULDPzHnVMbrOAQetIZ541ZpZCvYF7cjplabSWSZ
KFe6TFDploos65QoUjLjObixgFtEokEmQzNr6OqpSbH9enZ4pg394EDyKtwJFKGKzmMnITTUKRfp
A7sGcRRm8RSqaon1e0GzZbyWjY0kpphIvqoycji09LuLzswucBnKgMQjP0gy0NrbKGAIjEKHBkLP
zrq36CdDPbuLhSCd25hjGzLG9YM7q57SW1Npn1Pn9CsN2MeSYsKDcylvxsS7JnGsrhAwsP96zQRN
alDUA6nreKdg2l3roeItpY/Z6T3idByMpPAQaZmnwzWiAbBOjzYhJGe7ptyIBsJ2YjVDGpsNIsPK
whlatp9DVp0SLbtxDdJp46h7UNU3Iw6jlUtVrid1vlEJ42LSdvS8QumEAG9Ga8zKIFUzk013sV+9
ZDhjl7kYkm3DXIQQRUptKredk0LCUYrBTSOOeK6zRWyE9+gl6NgbNMK9On4tBHxxQmig8kMNK80n
jTAyRqSSIJMmx3CQi1uOaYOYZUaA5k5vQIRNyjroVYFIXfJJawNG4EyQ5sWJVoMRMPlN6JcZ5mPU
Xc5D6BBpaJ4z4VLSiQ75SRd+9Mx+4JuzD59SgkhZdKpyYGvXMPMSIuU1DzYT4i7VL2wtpgs29PSI
iWxXz3x8PwK1RrCJJVcqAE0b43qdvm7WfLRzdtx08tpp0eQT5iBlWSj85i+//qloOwNE+N23v36p
YU3MY9GdEjHrjn98b/4lbap2SPK9Q5lWBF0I1YLWLPv91z0sNnM15f1pLLALSfgM3qA9AfdB/yLb
Y60bGPdjaLCiPXVTeuNAft7V0jj7tdrTsWGl9Ilqgsc7eZmLDg5YZTJAgcX4B5kkxBV4iTvnaGTY
kYi3KoHrN0yY3RjghSSAZrD2aVH1K1w4z2h2bpBfh1tt1kgaQWUckxQEq0HClyXmNDonwafiHjqa
3esijK9lr5JlzmaYohoaT+Ci7QruilHng5U27VeOn4VBnY7C0rI5roaByrj3DzEBI2DLvNnv/tZa
MO99MH1sZtEzcYKDcDJQXPmItsRGFyhNJK1kjdxk0rKYfwUMkSBmMvCurC0NhGHtCXFNfMIA4ETd
lOhxV/Ad0D6Cc+as2ZeW9WGSP6lbOZqTcuoZaVRPpUzR3VnNjgcl5tIgl85y2as84v+WKz9Oz7wH
z0SE3/N6Nr5hfkgR3bl2djY71a/bEIzROD2lY7IrI16gUO7KLZIrc5IvTWhyyRkJwAFiQXTNdIYY
ZBANee+UUNgsqEbW2KG36ov1mDcPep0igEB2HPRiLRSiXuUdjWrSsMCf3ZbehllJ2gEa9NKQpiD1
fkOCE/4C92LT6Z9HlJiBjNu+7Oq1rsALOi1vIpGpNx5TvyUUb39ltxaJXNxTeeNA9jc9gNbIwVg6
NEjCDlgzGmF2Hq4Bai/+tA6TgYAnN7QSdxT6zoZNSmOQFqEF3m3po88ZrPTUmfck278SuIM3wwz2
Nt2RUSH41w1eCtETqIX9k2jbPWfOZ59Dt2n7+E2XYjNDARu9fsut1oec3z5GaXWjMv3kJN4L0lC4
VQUqOd1zTmyMlmyZkSBGuUemd0R/r+r2nZ/fND7RPaUrH5FO5StiJJ9Gi0NEUiquq/FeJBZ25PoM
G/8+py5orfPoBc8oGA4VLsBFYCucPB0wUgSYz02aHocwIU9oFN7RqoZL01guiRX2N0Lp2DWatUON
NHelyHYIm5eqzx6MkbQrw/zM0uiFoaVBjlZ1HGs+3EhYR8sG+lo9WQkNek2HGAORNiVwHNhgd+jm
DPKMMPJG25FIRjXmUgr3DST4ObfcD0kwdyVZ5l20tYlNTDrneYzvEjopC6Mr99Ocgd47xd6eU9Hp
BKplOdhnZ+CYFrQr1hPtkRUZVWpJdvfHUILaEnPWuh5gSsN2gwYt8jlM2SQDAKL2IqN9mtPavfIb
y5XcBx057ijoiARzHsbA6Tdtq+40JU5acIueFlwJHBCmY0jXi2jPSAS53JwXjwlza4zSYcNCljze
jksLEWTTteqs5rx5aR4AcSL3d8ZqOzu2DIVzO7P2ca9NK9fn6pXnn1jnFy1s3E3R3ugj6fZaTVUB
l7Obc+/xWcesKehujS5cpb19y84BPp041/4YYD3P1vyR0BGgMSwtx/lsBRYXj489CyO5C4iT1IIO
drl7KnL67nnk0atOGf4MBPguQfFea/AHswRqrdB8rNXaXCKZiIoqHapTbfaHcXqbJmM5of8E+wEu
sg3ycOEK+CBBWKzqgqKSWptR4zoiAWKhZe2tLsnqGLmydPgZHCSMQSV4N5RkrbXUKnW/Kc37MD3P
5+wsHqe8ZWTcFp9GXJ3TaUYlU3xOBTbCdKAnXdu35DcwejHE1sVFsLbqTx+SkM7chWlE162iQZDo
ScBaZhfbgOk/1X23aG2YXw37CCMMT6rJw3VuZ2915695y+M1zpLLSCLomlxOWHWHeEiRUNP7JyCh
JqBF4ts1fdyStXDKdVSRd6bcbet+TcdOgUU57asQ5qXDKqD881DryCqaF8XlHoZks2W8TO0PKAn8
aXnoDGax0CG3LBrAB4nKrbMgu9IM5M6FN0C1T2+4eheIB8sPRrDsbbGjZYg4LMo3au5w1dflZ9fi
tCFJFTAoVUELBGoJSAIEuYfQu8YsD5cMSVA+3E+C9rnMi2/9hEhmbB9rIhdZTt1lV7Hk+PFRIJej
6+o5nEK5hWrMmJj3P/LnX4oIdM8wBu8ObpuZoLPJcMhpM0idgNLPNnGKq8oIdqmurqdOvtkMKpZD
8BZK+Tx1KJMYJ7NAVHP+GeFfVYJ8kpngQZSVvU3NQttmdn2bT9oLCEeGjDOvgOWVSziIbd7ZNLRu
/ALS2eQzxMXMsQ5b9JGhFa9C4rvwTX5U/UBoZMkISW+EYGj4UvT4fTV7oHXnpTR6iAJMy+zEx5Bs
fplTmv4nzuqv4qx06+uNehv+w//IVy/Ny98+mOo34+UlJQbr7iXMGu06/KiqD+2j0c5h2X6wU/9D
Itb8ED8CrjTT+lV3lDIcQ5K2qyydfKkfCVfzj5ROwJVusF21pPnPgCtl/4r6TCd3yhbUkI7J79R5
2wR//0VZv9om3WPbcnTL4j7y34m3YpD1y98KMPx+nu3f//6LaUiJ3hichHApxBgTS37+9nIb4jH8
+y/ifykNv1CYdQGSkayAqtNf7D78xvNuyjo9wbSm5jQmfKywJzEecdAHLZlrIZE3qB9Q1qLyhWN+
1hkabJSVHC0x3k8aJj+toHozmbIDcynXCgsD8zmax6EkFB7SWpsnz2lCmzv3u/PA5nUwSdodUBp1
OnrqcIje2wjJhwuIN6CBa6jZjuW02LLDharyKzeYHl0BRyRX4x1Wv8g34bNEQbFUg//aFMXWDXSX
PsB7ote4rBWb6c6wX3n2jzR2wQFNycWL0CsD9qfZLjU6qCElFbN0ocQNb83FUNlzPOQrT75XgQ1s
yc7PEYs6HBiM74GBu2h03gaj5oI+5SutN3RKjZhwiXGadgTOnat5Xk5at4/RpLkOZfGYtu+5Q+ZO
O51VXOF+MsunpEif3WGP52aZCe9AE6lG/eodoK5tCGgd1mkTvwZW8u7Z/g2a0A+sbz4TbdwHYYhC
aTa9EgDWDp+2se/MD8fTsVFicYE0/eBqV0NhQBdx4nXn5M/46i+9PSwDX/usm/Adkdt9aUDqtVr7
4KAqJluMyDIL/XdP13sODW7BQC8TpTRAeyVeOWRxmgJRM5D5ucD/vyqEiUeRJgAammUOuwF4z5Kd
+8ArQ1HUof2Vlv9qK/PG6Q7AVXBvxgwfxjR47aHeTw4Q3hI/nx4XsMgFI9A+/Kw961KjQq2kXBtN
Q92Ywetxp28TToalNDksbCZXbBvNtr3paorKEk+RDiE9GvnrvT6gVKv7S9dOvCFQ44sBSWpeNvk+
75DXOlqDxJxeKNkKq8o/lzE42V7HTgepOWAIAf4CndxCYGZfUCvBroTZrgIEYA784fVk3BTSbtYD
ilzQNSUdLrZbdYWGn6MSy9aHaecb/J4oCwUbCI7EB6PJ3pskJBGdRu8FROEeEjOUTLj5SxwrkvSP
xBvPTQ1dyKYNQY8Mj/w4YXbPBm2RpNGdQAYD4oL7MyBZtmF1bRr8SFbuqiXXc5WWqCgypA7eyHuc
lRTyJ6B/yLrHBOlvegNyi8yLY0YgM0jCV4mxD2HHNoiqC8S6Tecm+JaS4i5obUIA3Bs38K8rvZhL
QXRmvcZoYgJ3NbAq0Iq6bj6MyN0LjgMlsuepAHaALRgptHcIMndHBg4Z7dW1raPaKuP+cQDdJsv4
+XcL8fWPVetvWQsUhyWY5YlF9o9rGRMsXVfSBfgvLFPMP//dWmZlOkyn2YfoJBwUdo5NPbIYw8eI
aFRy+u+fTMy5f39YOednMxyL1EKeVbh/erauFUJjH4Xr0UEnq7PzVO69wduqSuvShm9T3yGFiK8i
O78J4/rpL55+Xpj/5eldW7dM6KKSv/iPf2yGaziHj+Jv8zh+zdjALX1y1pAIbzWW5+WPzwL7lOsl
J/znJ22yN//9SyCa8V9eAWpEU5+vG7oj9T++AgIa2RaYJNJSnp6VnPtw1r4kuW5UyTr34r94w535
8f70F9tScvUTUrdN/uY/Ph8aFTyXrH9bY+KiEtjpFocl9tZgUfUNCjockCZZ8iou3SXRDY92LW4y
g7RFCfOZTRd4TGJMjjkJIIQNOuZz2h7LqHt0ciTlMt4ZRXnRNHwBRHfArGpWNtN5MbHUZS0Y3dFB
Ctzb+1JFr7UgIrV4zif/FagX7px5H2a6zrpuk+ch0ZxFYYjTWOYMEcfpkhXpQ+smJ88JmC8G/Utp
uPepj7GzrkLCmPgIqf0clKMIg1PpXVcYV0pyAGoEtIpN/LZokWiOxEVVyRmZ2SJxq3BL0ADOmnF6
lKVzT9ce4Y9DrwOthXmP5Y7mfOWAJXdG3OE23bmJHgwnYkvDkKVdVwS8fB0R/1My/kXJCOHyd6fO
v5SMi5fs/eNv/Ld9mV5+Xyd+/d5vQajqV0x6KDYMQWyKg0PmH2WioX6VwiHh9kfUKYXiP+tEQ/xK
CKo5l3CWtJUS/NJvdSI/wr5hk3pIrajbuiH+nTpRzMXo704+W5q66dqOsHjJ0nHVXMX+YW3VzSmA
MoPJtvVnIJm7dez2JUHPsc7rID+jtWEIEkHv1KIQGNTYPFk6nU4YI+YdEYmLsMyBzSMxMshCFqAC
6Q10GYpN03oHfXUwnPQx0ZmF2fh76Z9VENcmRNdfLI2KvgcJjDyK591ao7ozIIXPvZ8KC2qnYuZR
HpJJNARx0hP5lOzqFjVaOZ5Asz6ZdKujKbsFaMmGPnzEubxmQ/moCjSY3Zhf1R6gRWIA2MiB2vA5
oY0CM4QXujcgLEK688OaqrDZEdVBhyXs81WfYN/qp57lHscwrPNYf4SliTp5dPFx+aT7jEgq+zg5
10lHtWtU49GxQCLnrrpmMEwaovucMkca02sZSZQiWUeDjzHYFBXEwva6ma+rCkrEAvSzfamLAuxN
3Ran1rc3XY5yMJcbm6DBYZ9GfAhbw42Wg9/RkBObLKoPJUSPCNltkl5S3z1HBM05hfO9MEbwLXIv
TO8hbhJBNq3ljRsjdeZGkB18L5M2OltIHQjcaXq8wlj0TkYOH95FPho3FSMknUasUyDoRbDrUmNZ
NJ/HdEJCAl9sXP/7y8o5fKsY0H42XxvYt7yYaftB85//m23az1v3ecp/f77LvH798z71P7fA83n6
hxvrr23eTftRjbcfrNT/h7ozW3LcyLbsF6EMo8PxSnAmg4xgBGN6gcWIeZ7xS/0Z/WO9IOlWKVO6
yr5m/dJm9VCqVCVIAnD3c87ea//+t/9RBP7f/uEfxeKvVgyN3fS/z0ze1dXb//5fyQ9rxfz/+GOt
sP4liEzmtWeN5rDDu/1HSTmvFRwIOATZsFRNQIX/WSuMf+mOaum2YRo2b/cf64Tu/Mt0qCLpttCY
mv/W/8k6oRPk/NMyIUhUpECl3pV0YH8KS849M6BJT2O7WY4r0x2W6mq8GVftK6740H0hJeA+mtz0
gdbljb41HpIrHJPfc7h/r8dv/3oM/PFcMi9VP36Gn05GZocvYCiAQRdLWtc3oQvhY/Gnu/E3l5iP
Gv85ivz1EvPP8KeTZiecpoxB47qxejYzpgXhLy4w36gfriBYZHVuFfU5d8Vw5I9XCCwkCkUaMyFY
4mFc93vjXOy0LZj5jX+DBGxFpbSeVszLXecXv9/PX+7nS/+01IdhNg4esSXuCLHKyD/r9OGffz3t
583ktyuYmkYzUTNhhfz0lFhDbvvoeLnCPtppy3Lj3Zo7bYPzyMU/v6EZvIp+P5r8tw+F9vOT+fM1
52/9p1tm2CnTppprguBZ0D5bgRNbfJiLF7Jflt4vrmb8WIrAN55vn9CkxknVFobx8wMSyZRjILaX
JYw39xXK0eKG/yQ73QWIt3wnnXThuMWWKfUageJicD0MoG/7alG43+0BEuKqXTz+88/+t7+64Nws
bA4ZHAp+/AXAn9kepm5c6pBQI9jsOQSXKL3881X+/pv/5yo/PbhmHJI8EcDsIB/Y5eRaqgcoC9QE
u3++jj6/xn9+B3//iSXp1bZqGcSz//h1SMpRQ8kgzGWWs3qUm2fTxTm76LaMt1Z49Re37bLfNW6y
v7/71dP09z/lf12bIujHa0PdsHrH5qfUxclUyeY8OCknv38v+H+zxGj//P009aeXRPotCk52Zh5Y
dTMvpMYWYtiSSdkDnMPtL672Y3H1Xw/sf77R/Gn+9HrUTYGDrOWBlZtw8QW2ayMWDLe3xS8Wl7+9
bYapsj1oFkT5n8vmqK7aRMwc4Hb1DDhnucs35SbfOCvIVguwiYtwiVPLjVxmOot+8YsX8+/WNsM0
OSxrqBpoEvz4NdXaantD4+qB8ajVb5Pyi6d/3pR/fCodzTAYTghHk5bF6fvHC3hj1EeS9hB3jZPp
rvnkSEvIovKsPCp7HYXXRi443LoEZv7iFv5W//7wQjhsvFxVl7wQVAM/3cLSMpjcDgCZIKwvpuVr
hJ4Fi8pHeprWNv8TNIvF4rZbMSlAIyqe++W0cn+1M/7yU/y88tlOCb6JT9Et+xXUtW/lo0/QAdSP
z5AjF9ricjH24rl48z7Es7F3NpiaV//8MP/WefinX+KntT4EuSmzis/QroqdHBeQktITxIQF0LvF
zl98tEv6JZ2yao/6Wl98/uLyf3lz5xsBtcc0LVPimPnp8lMma1glVsdG422qHW2Zjdw0werVWZzD
FeOrvbWPLtjLLto3AJ71H2X4f7vX/fUd++kD/PSU68gLPF8x+f5utut23ia49Tbaun0MHkiFXOO+
cutlfeQpkC3j4wXzzV9ugX89wfz0IeaN4k8rylAMfmlF/ArVUm4Ybz9ra+7D67gS7oO/EEsyoOt1
ba3Qaf/y4n9Znx0dBY8hIUkyRNHET28hHdkuk7oxQEwgnVwE9aeD38i1yyz5xVtHJf3TG2+rbPQQ
vekDcuplZPPj9yx8A/D4COTGAupGWnlbBMD1gaY6bYqQolDze60e89eoNOyrqDtIWCNldrhqbRAq
6yEOwmafCFgWLu52q11ZUqQvES5HsbGdmle4qrHeF/b00sJ6VJSBcX86xT6jYJ/g2JXf6jluCaw4
Gv34Hr5s10plneu2eInCoVTW06QNxdYPJrgLkVp2JuabHK+mX8G3n+agJWMyspuwHb0rTHFnrdu1
fhChzZBf6afQdA2/71+9NuCh7WNnnxZedI97DFHQOFTahBhBFhNqFY30nlQmGrMefSIMuQZDEyEp
7cILceLifcQyYC9TxdH1G72tjW97YvK5yqSfaO8qFY/i4jtJqXxrIldl17UdwbeRj/bHLjIMBPhs
NOyHY9wtNFxgCrT5NCHio4olk5SSRu3Wbkko2iEDQ59DB7cmGa4lQ9Uxkvsi1PLXCsLMbU2s/S7r
tBAJWm6CJEDQD/ikg2IPkr4cCvDZCkQ2PYtSD85O/TbYeguBqw0dgltybOCG49QYO51m4G/TBgdF
TwaUEnNm/AnVCf+c6Mv4yROV94UbEUqi4aeAJK0YNd5kWdzGAYQk18A3BpUjt5P7Lm/jWW15Ra3X
bYIgdXZmo3nHQu37RYPo76nz0OAGMfgkP6QarjoGj0zn8u/U7mzIgmHiHzMStJZxONidq0uBwLbR
QYZHmBj1/NUZB145tKSLRrR3Ps3dRQUuz80H+in4Yc4CTugNjRaLgQfTZlQSxABNE86ygqCwwHF6
N2n7l3piWuOJGE5m+iJMa9w4WpJgmuoNnBOA1YgoWKUSJK2P7RTTlTmc61HdpEm2hguN62Xib6pi
hYzw3nCADzQ6dBKCgMYCW2EdZHN31gmY+eSVWFjd2F/g8Je3dBwEUTtkSoVGVV0JOBYh8iFS4iLw
gLvEkUTQarK6dp5VYyOlrwLeh17r2DMnQzG+BmLcLmsoz2siaNUdnRfGMybClbyFPAr1l+DtHnmQ
GHGvSrL6eOKQVoBtoAXckHCfEeSxKvDMrDzplSRMWTphniARDLPMdwbqGKx8+nhnDxLpFjapTVsP
xk3pVfWqhK3iolLS3Jwy0rWTaLqLE8DqOLunZaEycYU/bLE6lvGm7UJtj/abASqYMgCguk8A/TTr
jWsfSzrB31diHrgvhGh19wB9s7tJ9YpDAwxmzYiiIMA1HU95pHUbp6jrO9wxSHtkGSTnujUhD9Qd
JjxIXxA/ahpiaAoKuMGNldnukBFMUYeaevBwLl0JRsHDlPrNl+TVA8Tqe+gerbAkGLkOm43vV+bG
G2JnO5RetytIfHwCu64813GhXyz+hEdbCU552eOX1UlgJpATXIWIAPbGEQYYGGFN6xD0QhaFPSjD
afKTjnGOH5+op+gWjnZofma+mRAHQV6K26l1/MGCxow1rCaC4bXGAq5ijmtdlDYiQgR26J6EcQ0n
wUBKNMnars3+lkhhjiEgGOHRdsBoG++JnOtTljPUJDSu/xrU/dygt9B8CTktIWe4tvWlOm/5FC5s
85D0zaJxjAVoLSKdEDRnlxIaJbJdm1HhEMhHyujhCOcr7c6eXRFtegIYMpIr3GANifoHn7clMXZ2
9KEN9UhccK5sLFPbqsM1SE9C7lTvOyxeuvw8Gm9tHd0Zvn6eBHwga8S2aInlFHxPAvVmCClM08N1
IY+9gc5oBAyL+VIV49GLjh2D86ljhM96OJY3PGSZAn9EfCcgAz16k1rx2IXVt6qD8EqOk0MAFNbW
fdosE3Wt5Zt43ACPGMSGeDcVSqN6Qyq4YboKnli2Fb1Cgd8vGyu6I5Z5o/Gk2YNWLtgNI+A67Qyf
SsjvHZXmzmmY+yF0fbBKBZ1eHGk84qDckV3tfBYBICGkP5TpOmyz69hk67SvECJK8y4gA4SVJAAs
Vr50kflAhwLUYB5u4WSdilS5I/CcCbgDoNF57pq3ialcIg4JRrxMdYnm3Mk8P7T2tuo3VXJnowFk
jt7Lr8BE8ydxAes30iecDJ6wWXwhwjvHbc33bDE5VIz+jYb1ul+X0vIXgInXogGKnjvfLKhYQcnj
caKFNLAkkKlV3JjtPh2/aUbdGjCBkuGM03dradQ6xgcRUCh+yPZyU4YxZsjTn3NU9Q9tMsAVfKMY
g87cuaEO+sa8L+N4QwQRcLS6uZj1pp/OtbaydLJHti0LG7W1dN4l4Bogs6n61CSvsbHtCp9ZE0bX
7G1oPiJBFoA8YZ64ME6G01hv7NnRPav/IJhCLUwPloSQpUt5mODg2trbbC+UxkmxP2IU+2rwrOKZ
tJFWdI+l+EwFgsfkYhmcUIgnNgr4n47BVLndGNmFiMXFLPEPUnrCxQP93CVS9ZVufqjxTq870oQj
XDdrrztp/otQLwpnCSm/unkHBYU/YhQFwnSPnT1TScwzt+QTD8ZKC/sTjeKboM1fOPhhon4NOrrn
CXnmRfnktA4xqpJgQezTZX9r6zVeGB8aMaEe3SEXd8WwqhOoe64Dqn8fB60JLoZ+Nxbcwb7TUY9k
UixFcZHVg+yfZX2vhlef/hsKjoYAARPizEjyAogA5AXtKYyOSf7sT499tQ2jryL9SCHy6wE6ufHW
KW8zr3TDTLoCOQBqRfgvZ/jYZKCudTPCFNOTRtmsGx+uP0SCuGvXVRncAE3MV7VF1G9f3SS1CTPU
Mu81J13bQ3UzMMUvpvqKb+NEWvTVHHCxlJO8BkK9zYoeflx39Bvr1Pfteiqk4yYq8nBgePxiShJp
C1HmhRs2NkhgEdzmgGFYT6M7m0QPm4yGQcgnTG2gJUiEm/R1pEVIw6HjIxU00cQgwmZSIuOYyCl5
9hvlKaysJZHXnCSb6SsxtEe/lflRcUTlTnU23CnkvG2mKrKkm6mN9B9taBawIn+zwUxoZIF+jVia
cZWjYtdYhVMrmWlCaDFzVjTNX/OP5JIlqDELHWLeaOMUFSOuU1nr3iZ0RL6NsD/sHA6u4TVvC0tf
V5X35GktAbqqhlsJNW+UHhgxD+4Y9v67V8gJLqE3cYDWwmSQtyjqSAVqRUFYazXa7U6Ju/Qt0kom
N4jcNRbdLu8fyhEAEv0KgCkKuCIiG/exrkLz4sHTQ8JcFTBYbtVLcO9DTL8AJG3oXNISINAWAJEV
8FgPdoTaKGcDQsKiqrZA5TdKnYcPAxHDssmoOA0RXkq/u4Ofm82AlN9q1f/XE9vNVz6r3+r/DyYr
Jn2yf/fZ/jKKffgI3ijnfxf0zQq4+V//faqim/9SKeUsKRmqOMxS+ZPfhXqa8S8mqeaMilQdY56E
/nuqovNH1PoIj6Wm6zS0qHL/mKzY/2IgO2v4KFvErOIT/5PJilDNuXP6p66GQXw6XVtL8LdKy6B/
9mOhmUMCMUtN7DWtOTgDYuEJklSq41FjkezM8RZV2ZdqjgePEypaJEKIbbmZIS9NW53wyG6ciATl
kTRGzwNi+kwRwZ+n5A8riXcs8yfRqqC9+n07J48PUAQwKmSQaSdarFmxg9iQb40Kps8kOC1W3g1R
gdg8g5AlTleADHnds5I5q0LYH2M1nsexBeQvObxrCVSyKoVRhv2ROpGmWJwfw7oRh8Ck+w9xapvA
bG/T3tybRb+tY4dzYMoDX3hbxO1owPyGkFMTOOPklr4/reki0kdwyEuhiMEuDR50DNvYFZl9qese
vKRf7NVU2zSo/jZ8+G49BhPy3OgEYUddVYr9nAbUQTItvUWkEADf8tZP8YgbSquWQzrxX6ZIbNSB
2iBUku9s12eNdPuBOFYLglLOzNiAViTj/tAX0+cgWjbhsvj0ivfOTLCMpXG/JIHsMR2n9wRWeprc
yST6qLWI9pDBzwzk+kz9rsHxiy/ovlaThrcSDBEYs3rhQbYj25culpW86qV6H+Qx5ifIT9mEQ9EM
vwLdZvfHBWXLQzjr1VrLXoVIIR8iHbGJ5OceomqfQngk1oLfyI6aTRMTJJ+Tv+sryhtJ60sAA2Bd
i5IRNfQPWQWXsE6+/aHbkviCzSP8RspOcsgAkqIutbuKHED2WdSJ9pAQLRKvfbs5ZyaZZ5mSvOeN
Eq1MvdtL2NgDdSb8I4zPoRaxoI8SBB6JIrQ59p6hHdIRuV49jijKW8E+JEH6jPXzQLOj6cfHqfef
1Jrhd0Sch9EDvqzT7AuywNUKSez2ibkJUEkjGQNmq9Y9oRnWyYRNpJQAwntwnqukNsCJOEjFee1O
OtgAIE7XUHj4AHv/NDXJBj8ceMNk2NnQV9a9tBtgGbLaiq47m335KGvETZ3i7Ea4CWtMAjstIeky
F5QFNT90Hq7ho1RYg4pHcuU40CE99Wv4wrBoyD/qiZUlH2fmiraBL5jp82kNca2M6DtNiMYbVFT8
XVi+chvIgob3rkf28zj42xZMW9kpgJhC5ZE4O7GGdB0DflC4kXXvLM1BfA7FRAQgxRTkroumy7NM
oPCxUR6z+tVqoZWorf0F0JqABarOoEBNaGXqvs9ICcFEydHBfxfDLL6NAA7lJ7tyrq2Znsko9jEz
6WgcyKgONPJF7Ps0bkgYCquzyaktqtMvP0EeEPgH4ivPEVGqSjDc+z3oBVnkB98HpZaFJ1KXlsF4
aCA6brS0fS1MwGYNIXgtufex7A7VhE248095jVvJIGbDakh5H52lnvA+QhRveXCCI2rQnCCI+txS
NTiDnm/Ilnnp7XU59PF2SMnybGPcYLjjoMOtDKgH0DOmaEUyIZAqiAOCdZcDf3SxC02jVZXc/PYP
mbyhxnIBSonVfOmGgxGVGn2sZBQfZFmDhnZqYkY45uRpsJZt+azY+Zn77zv6DZD+3UjbYFD0XU2x
I2yPk5ZVvDcWKl6Tf0MHApTGKjEWEbUl1vDJC65Cjt42Sdc6BhiF7E3of19S5aHPMRyOItjaesSJ
nRx61eATBH1HBVXPF1b3eWN99RrJwoaEs9V196langvMpK0O7yhmgosTkPUsMtuT6pf70VM2sU57
DvzHtaogHCYzDErax3wibUkr63c/VI9JNKC+cWD5d8FX2isP4AFRUpvM9cP80hnZLiAJ3H/HdD7x
0+KHMnzeIwnop9I+8tHAyd4aC7PmJI7d/bs2QLlAUrsmJaEuCd6y2LRfQLgFWjuuIQjuvKa85Kpx
alfdTFvMBsqcOY5+KqGA2dW5mfwPR8MGmcvpWGZ67Fq6uLULNVkHWorMrjtZlXUjnAOF22IqshvN
Dl+jvH0t4ZouxwKVrFxr/a6NOb62jklsepBeSnV6LmEDRNZwxEv67VCdENkKgrDoDx3+DVpdcqNF
m6qOz3w2j79WuZHCONKFRaKtoMADkQy6MQ7n1imm6AmwfaKsgVffTVZ2jWAxEghg3AMFQqRoZuPR
CozeLXCJkSK0y8JcJ57U3+OE20Mte3R4W6xIbqfZNQIoxOwaGnpVthxKAdDGCp67uQXn6fjlRlTd
fX/N1fBSeIBHnHo6RowMR3IJyGt6zDr6jXp4IM5oVsdvzLwwNylLKMimbSW/tGBOEQG7VjZQEU34
fsCZ97aNVCh1qODsxHr0B5qyk9rDBo2vdV/RFfBBlWaB3lPrFdcoz491G71MZr32pKC8ts9W34OA
6YzrMDd1iJh7J63uKOGnuHoubiw9fAoC/zRAGSxUjY/sGKAgv7JeEjTsh0SDQrKGyVnulAl2VmQI
jiVkEjtYnij1XoEmKGt7NGHVyLYhNStV2oXfXtuenNWuR4OqgSU85tkkSS9Iymf8U+TI0P/stLPh
q9sgvGDm1wkYUXFSkTSOYD/B+KURfiGUQAPlZalQUiJ93fbNxW6r+FCpyTuNYTZVp6KRaDrmfiog
KEp7PEw++2yakjpiT50Ff9x80pSexGPD+TCygVYwBMiDB08qryYNxBokP8/UHyxFg91aNPcpQCbi
KhqncyO7kExuFB9e8zimZ1jRjdua2Kk10lZbXz127YIvylEmJxsYe4qvzyGmymuaomyDDcMyNcTd
ASbMAwtxuJk8byXGVN3maVguO2W87dHnL8KkR+ktPtoC5gJ2qvvxqlsYsuawdgSss91Y8/eqGm51
bXwRZaBsG7o2cQynw+c84aaYzRVQxkQN9t8GiVs1rc2EwmjLtySLNPGvSaNeqM/oLJcIBGsVbUce
olXziXeQfbQ30wDmD2o+rw4m2lQlsfPFNK0hAXguWEcwDwVtiihYMsxdavTwvf4SWI2+VdtrV6Dq
zyWtSFHUJFvXzxZu+/mkWIHjg44x8X9Ve2OVitTaaDH7B+xpnn7bW4ANKnvktnojKMLa4AKkKOaF
WzideqliHtvIpMHohUin5ZxwBN8sqRD6BGzJjUgvNqMXU97TsTzpJKav/bz4KGTscuQ75kHuoq/b
zXcuH956KZ8qfnVuMuguvdyF5cjK4lRb3+5Jg8ruzHF68Nj0wrLZgn44lUCAdE87FzqtZN0PaHcO
5n3dS9T34Sszpy+1NJfacGsaBE00LPNFOrqg56DDgt8ye9IGkSQrmnHQo+SpI0OQYKn3cbIO8Otv
PT6rmgPhdPzbsEzuBJjHcMShw4zmUjbKaztW1hFMOASLTyc1+VZBfwVlGLpl1b5P3aJv7Acvpt7l
5z+kjnrXJFOynabpJQMLuIg8+5h4AvswPZYRI7NSAL2fbwAGgkNTjG9jEWxCq9lAsPwiIwJEGhTU
zOE1ShS81zqA/aDCkZ2a7LYqpQz4hblUgQ+7kpmCBhHniRaqJEjTIMqwLuLz+Ca+XYPr0i0HZ/xW
egB1dvpEi8ReKjadXFvLLljNI8v/HJwdQeDfOESyddVHN07pf3ZBe4A/edYSNrKgWxccKb3C9FzG
NDaApgjhZvisaP5R9acTp+lsG/gAxVGEG6RJr3IZtatQWJu040VQhjFbo4YEsArK3ArsY2HkkKym
6aGztNtRRwxeWN3etKt+nXRf3UQsmtFAbKS9vpW4FiizWNMtZ9oKNTmHTXxjVeFh9MQ6biBhmfFO
DLW2xy/1lA0xoDHGuYFX35emOCngUHk52QzonHaEpnUPIeaYudlFPjAkZNt6KidKLt5tYt5NGhiV
upZNeSLso4pPXYya0w+7bUe7MIzyjZGEO6PSibcLOpza9YPh9J8Y//dSmLdDBqSVXYcPNb9pcw2I
4ZWgyOvga0fNw/Y9Nruq9780+Sg68FUOgaQ6yz0ny3LL/WUW4MWbAR9yFH36mk/2XmqnLiTsfVM4
l64yPnGkPQx+sg/IQl4Ma7+IH71ueh9D+owexQwl6HsXFnxHb0pxpEaHiLdH6TzOHnNauBPpb0qo
wxKMn/USMmgsCUliB09rE7BBN75kAU+or2rfJe29jQQIjIFqB4yCtllBCQviZj8SuTFqxclMp4ci
zr4MEqC3GuA1tWIQN/TtarKt3dA96Gkegn8IL47T3eaedjA6uJwWNNOxTY+GLRgD1ftW4M4foOX5
9BfcrsZ1pMvmIXICmqVwgluHk40vvRUBpARHY4kHor2wFPFCNCpBICwVGB+6Up136/Zb5ZxNIJK9
FH11Fo0WYcM91KH61OdRsQoV1AYlhnPmeSTmBV+xmt/4ZrdIgaMuglK0+7jAH05U6M60+/vPhrBs
usoVXjoCH2hMzJwYFtcCCbRJZkNFeqXDRr+YgnEfOuOF5MZtjS/FVeRVbU+TCSvRMV+hE35FA17x
sSYHo06NOf6seSbxgIKkNQ7WaJeupQTrSEjXrMdt5TiPRYgdzoeTQxD5vm6MJyvmjIPjt/TuVKTm
+NTii9Eab1A+A/4hgLMP8ZxRbL2K+3k1I+lsiOUNqBWsimn1yYT24a7XwMJnsBMkEeFRnx84wRzq
CT9d6Y8MAoUHd0hjWYjT5CQCjPcJ3ix63AYQ1P6h46S1zaLwmOsk/bDvAAVI1Etf2cmmLKL7YFAc
6OREaLZjuRw1C9FLYr3AkD3Fk/1AqsC8spXrTMT3krncYmh5LKS4M2X2MdXw8DqOIm7uDWfiGNJ1
IK2bNAECSHfqqFTlCywU6mumKrm3IHS5WdJIBkkMozbrqOoc1ewXpTFcBhAkgJIgHYD2SyodW5eh
r2XWMlaDwwfG8VhHMbWpnt3jLyBmdejfE0Pf9nprseR6r2RThhuOTBxCpwGlSOcmljYS3cPsRNN6
sc/6YV8YjKa1fMxoCK0hHdyaE5VcGT6Neo7ZZKLTLp1v+iyfSqJFbOcPBMt95pg3ezT7uVOsy3aC
EwIDgbmJj55dZcJPteZlJabOMcNMBGPKX/eYxvXMVl1NUh1zMIRHK6ZbMeln22E4Y9C5dgE/MCIt
dbIFWGOHfvI2xD9DT9SxFfZ9uC6bY8p5+ZhJ6oC8Q6Cl4x9oNYNYZiAAce2RjhhMc4o8gHc90u5n
rA+gHPFNCLJfDSmYjW3FOWNtddacNwPiN6ODkiYPtJjrVcaXsvKvCnH2vhxUdRmilS9KtpOqpWDz
q42fTEyhyHKxwQbtaTdEJE6tItG9mLp8SojXXOYe6A2yol3Z09hzEGZsRETiARGKLDIKIQ5tXRus
Lr7zELLxh96LXhjDtiNjPcqgjvRaTpx1CjyhgHBCnzkyjPnIEbwxUoVNXRHh1TgbxSQJg8WAn5gW
uG7VLzmYVHiT6roXKpl88fdo+91WLdVnM3uk5qGg9G1AFRH1XgUXOm1YDROAWCSWhB5bMg0RvxwX
5NAVq4SeOBWR/czADgb1lF+dtJnbHPpzlkBsViBHO9k1VXLAJ9NTXj1mcfYUsnzElPQU5j1Lk6F8
Wa0ZrggunF1eEZEWRquwVGoJ1InyO2KqsOBkBqYqwhCK3/YQpsNRw/+4mgb5FsIPZtrbobwYLlHg
kNnKhEaEcL4z7T7qvQdHydigjPy1fiwK8tniZqDznuvpks4iB3FY9ej6COZr2F+nTl2amfke+9nz
2GikS1gwaDxLkW5jw+xhg7XxGXtbR091HjmSKaKkR8uCgiLvib0lQ+Gpr71dY0d3lsNyKKby26yH
q+oRrjoM3Dm/4DCsqjeqkR51jlODiaREvdj0SwpPYe7knMuo7zeCpVsk/QnOGBOiVGDHiDNg3ASp
4UGZz1r7cQhf+lE5UTFNWOGmI6CcJ8dE1KKLAb6B80V/6kVN6F0VCaKECTUK0If6Rol5yyKVNKaq
7akQvWJvcHxibvclo2cAuC0AWTZPo+wpY8hMVwpGxnnuIpjZxWlVLINAf9Z9knM151oz6GQ9fUhH
+UjK9E0QY/MJy/tCl6+MMcdRe6WA+HYMEpDK0NlmqjhXbXDOu/KsfntmnexD3ScdENgIdfO3E4QW
pWs99z2h1Onxe+Por3UBgItnV/QgsoQAiqXPmbbD+IxZZk4hHUFKc34vLZptXviNTAQFtm3CDLfL
C1mYWHdCuQwH70NnUKjMuG7y3lYIIe7k2IJKd4KjUog5h+WU2hODfqk+tnVyyjlV+wBtXBBU6nKc
LqGSy2VTt8+UOjDYieoYmGR3YwoEpduRW3EKbU62cO5Bdb+MXkTjQWTOUiGNDnlMydkLLBakELeW
Di4jIQ8NovNlplUEYJT6p0YsKUzoOjtHCV+cICjkXdyfanp3FEnXi/Brr6TXUUV8O3YI+pTewg7r
LZKuu7F9jfx0i6OyWtMnf00RLZTja6ukTL9M7w0EMMNh035Mqw67oeguBUEGiDLCJz0KlUVQd0fb
dBq6AhD5rSN5fcA7vPydxxeRSMNBl32h2+gN+du5j2rHvG1JkvW7a2bU74MR3jX0W8JOw8XuDRtf
9wEvmA995HOkn8AkEp9QlMXZ9v0P08aRWVEyiS65JgqvjA+dzgUC+6UCMMKZSZ4CToUMBYHbF9lZ
4/M2ZcV4Eaun3lW169XF19QxXNOqokGVN3ds7IMKSF9Fk4Klubs1dGBJgpfOmluFlv9iFt6ui202
hpazay7fOgIBGHAGh8TZA8RCCBal5OX649X7ar22APNsboaOHY88x1VDAj1v50kk4UEmGLCKmjl7
Z8NCUWqUQvDlmoHdPq1p7baSTvvMpm87Qr/yO71sOW1o2VH6CEygid4kRXfbyWidDJWzGiklEVBR
osu+PXfiq1VfeSDU+5zEtYHAudVYklU/A+hlN7xGncexqpenRIxubqes7JOmo5wwl4FnPXY6d9+D
ktiUOvuomS6Z22aEycP/sYx0PwbDCpfs46jUsIhN70Zq+SkWKhxjOlGtI+iSOLRi+c2QuH06UbkU
eU0MatryMPk3uWIskyl4mv+wRSkRFI7u9vb0JqIn4Im3CtNkxFsksGTjPUfvt7mLTl4RtmoNNnNu
Fw+lQH3gfRgw2rb6pH3rI8KVNA7pxaVHldLRSPXPsSebITJBA4Toe+tkXGtMrwlHMU6ipvtXDp3b
1/02mSiLhiSFjR9ZN/0ARr3tBfB8xdljVjD2cGdMJsQRplkyA/yMPK0aWmRsK+PSm7ylb1l3HWcL
10/GDX70j5HbXNovCLyipZ026bbI/XNIqJrq3Es7WgLWeyvyXt8S/3nKG5ojRjS8e5pEF6d0dCUQ
dxk4ZWgXL8cghr0+CGMV5s1nOVnFkvxJAHPmezERb+VZWBuRIWynITqVmnczmbLfIHv79Ij+lI/W
SMhY7nlQBVXnA//2IgcuToaS91EIHHyWYbEJld/WSMC5USJSaQXkuii4maJmHTnePfrtJ8Uh/ddP
dqogEn5ME3bjPL9GPQkjMcpbF/M5mER+jypoWyiQr6owXsi+fA4SSsE4m8DBh5MDsnC6sKOoyaCt
o5TUXXb2Fc1pABN2RFllP7aS3bw1KU8a2AYLrPprMHbQnhe0TtUtiaYncKgHQqPAGCWE7vbFw6By
k9RqPQoCMIyctrohQ1yTablC4Y9kFi5UhygSQfwBVPuSfIxylaCdodXImE/NSE00CECjlikscoID
FBq6B3BUNGKdRhNNl7I+UfYP69QYL55uspuG9oeVOiQPQDMJLopBdDCp53NDu19TV+50u0TUF8Nc
zMobe06eJcuPDgmtfr8YGAZ6JZqd+R97/K5zLtugBotszMGxKG9+ZYjt/yHqPJZcZZpufUVE4Cmm
8r6d2u0JsS2usEXhrv486P3i/BOFpDaSEFRlrlwGM8FXJcRGF+RvQtGXsGdFit8hBk3PBbPTU+Fi
tuQ1KITq8MWUuKrNJiRJ6MGUAkFu7mfw9PizZ2NYG5X8ndCqr3pNTwA7A5UV6chGS5sgMnYMnF2+
bQNAcsRCou2i6hibV1Ttp6buqGkiljhLeSb1YrHJFaWnqJmp5YkZrxOVP+MAQrE0/RAUfvvAxzyy
55hog7pVE7m0EpiCc9pABYVlsq5q+eykjJhivbMLLLs9vGS2UwwnpSZWsVckQwxMVyA+k0xrBlRS
XPwupI8JQ6+3ccApHWcNf+NGxq0Lw80wFefGaK9xZhLeNeN5hxK3GqPX0fTjU0wXnTQBX3aT3LCX
IQkevl0zeoRNGFtcmkk+qUG9B6UVHkvu1kGkELf44PtQMLMO3T9vO4MiR/fPAgxrySctrSdLKTKJ
S3Piiz/V4JmU2gDvnHAgeyvlltltlmT7NDkko6gLJbHY4VcUio1dMHB0GhNqXN3SRKd1uhvd+HfS
So03lCU3DvUK3ptFeTTtjFI2ydJdYGY3Rj3b1K2s26xebD2EL03hiZdkHou9ExFe0Na87aL616pw
fjVBGU/DoM5DNb6ENaER4+Rf67qLr10VX6E4foJRfmUJRlcYA/xsk9E51ctNGWp3P2maben91dZM
uhuG9RMes2xi4jlPmm0UExM5K+NqNvByJL6e22Fxw6/GSvOC3BtkIDYqxyQs+IgLbZ+qdpQHN9H0
TaTbuR6FuAFakGnMElfSLXFedIZnoyawSQWnPmHnQcD5ZOYT1ahj45ZXJc960M1K5wLGXYUZnQnE
nVX5e1TkzwHy5NyNPvzIs7d5WAOv2aRKMf/4bLu23wnZdidHMMAUbHx9xCRVE0RwNaTvHLh2y205
WCRCIs2wQV36kUmlyD6LGMta1UzFV59/j1OxId6G0UWeBlf6qfacxOam7oxnI2gPIrHafZn1qC3i
4G3wB7Y3Gq5tYMHVcyNWUAjDEDXDwruVuiQ5uug7jOh5KDKfGPYpIXqUDe/JY9J4TEwIA8ujwNHd
0+MewQfT0WqKb0B7D0yw72k/aaUqygKue/UaZursVm1GCoVcFb4933qY6pOhwUIdBHgRLLC85CAW
Go6CiMmFaATtfUIQH81+eIodtTOt+I35NiHuttQHPwdULNj0NjaOwPn4u/Ht/ujKINg5dj1sMULm
eA6F2qZlfe0kzq+O6Y1bGYvXehEuOBEgL77NPwUxl7syjdKj5UfbMBHRNZ/w+LUxlt5AlL5mBjNx
J2wBAWlGu8bdMZkh7RhMGlSmgsEtNSt/LfnYGipu5g4/S5nBVBMwzdshWWdmYOwHNd+clBy28ZEk
3u/g4BJtn4s3zuZkk4dMCQhzApxX2mQyyelk2+pPXw/NuW5VsqakfROMp93UwTGKw9rS0699jT+W
47yYbR08lZ5T7TVBmqRHOc9E27THXFNPdjj6EFWCbagfhfhgd4gP0WBgtcMobo5vEItOaRWlLzXv
+8nH4mpaUG3mhU/e4unfBeyGum32ZkY8X9j1R93bn6isS97ENrBbi2y05hL5NIB0jN0hTXVyD+Pv
vJ/Ve+PpirH2+NRgAJLm4ZdS01Uwvbijqv9ZuKz/xIMbDP+C/FPHLa4CVsg6XOc/oijT5yJpkh2i
iE8jkZ8G1sob1gJ4RqI2GJWwxxZ+cGybGfmxWRlMCTFWtDzocSqrL49HRmbHz41tMleyjGanE889
PW6kUIvtJXEOyZCMa9n0kuRGnKnl7OY7Rr3ZVrs5QnFtqq0sYJ+7ZRBuE7r9gnk3SnPUsr3hXFgJ
z6qab12dzhs+A47BNQ4Eumisbd8z9RIAMpdwkKDu4c+6U/8aK8PxlKojgvTLWK2/xpXzoax83prN
cLLISYGI2tzL3Ps3kHK+tf3qTz+IawuW8dFU+hfDauOUVUwMeywmG2AZcgnVWQD5Q35PtuFsu0St
JMMuKfIzCeNQXXLvHZB/WO9yq4a8bFXtyh2cQzR5P9JSXuPBfm+VOAQu9rL1o63Eai03aVclhj0j
WegbPyFUOZcOUi2DHlRkB0goLIfEWmJtSN00p2aMGyVgt9TJxXa7V5Gm9j5MgwXdcd8hsf5yI/NF
ZkD8kZwgBNhYccft7+bDqM3vuAt+2EosgWfNMwcPeAE/ZWW5q96mA60mUrAKjDfxRKzwI5y8LeU3
w4Kw0wcDi3VyH8ubjJqbnZfOzo6a4QKgjXG1yXddSALLkvYrxKkNH+jFzgoKRZDmT/mt8Y1iPVRs
4Fm7lj4hn+GQEpENLVeRvaw7HDaUDMe9Cn1A1xwiBxcxgG2H3XBtxOdspHaLPieyfepcXFSSNDcx
3AeSrSlx2IEl4YOK5XbHNc5l2QANGwjpi3J8wi/6Nc7Gp9EjPtY6s06nwGCkEbfue6pMlngxnqZW
no2gAQFnokyIVHSN5+IIjUetvabHoSuv3hO7OqCTP5CXC4k3DN/mwnkdyyjZ2bPz1vk2Jmr1ViXj
ewXTzgqsdez3WLGSO6k89Zkm9nec21ew+CUOc1z5RVocobDla4E/Dya12WfVi5eRT98p0gTddnyx
OnXHjchYj5nxXbRYgcIv/Ro762epq7ehG74Y+r7H8REsAZlpV706owgxVkVilFnNidGZ3gdd7qLH
+jJN1b52hfrU+GywBDC3cpxPxiBDOhjbwamjTcIg/aSQCpiuM+7c1gsujBqYTI1Zf9Hz2B7srkLM
NkZ0VZY5buDOjM/aDH/lEZuSYXrtJe7hhow1rJ9CNf1WeOepaIJjiCXxMa0WX7uePq7mC848Izj5
Vv4PvsbvKqAwtBmM9G4LDTpq7ti0wDwbk1deqIQdmHubUlVfyyy71P147m0uJt+oAJes5Mtop6/A
hpOyCn7rav7V9rI9oyIicGoCcLbKbN1YpfjCobvB+dAWeyPwvpuiB0NHh3XAMOvNxM/4gmUAkBtT
WNxO7XDJfUAGJN1ii2ncH2/O25WyTJoFq1uPrk6o9YGEy2hxVif3wB0WY0F3dL9QRjEfi+Dv8/rU
45jItexvto+RqUPVu04kwkjlRyuHgs33qoYMdFFsIjO5wl7eT706z8M4LTVdvNLNtMdcGLCwgk+t
/fxZ01qj8I3bt8CCdmhU7as7z59j7Klrn7EcJ4UHb8k2d25pOGcfDizeqwDFTTgeRkt/MJbYDbjJ
kQ5GkUqk7BGh2auD/flpKJrL3CbxJWkQxPXecmKbmEGzD2WZVPjrYuTau7971z+XI511obnutVdd
WeAprkR5oWQj22628Dpv2HthyIDHjgT09NbOS72PAboUOApJVH40X/y5ZexoqV3CCLPNfWRVIgN0
TUbv+rgxKJyu1FwU3yw8hyl6TvIhfSkIenhN4Bmc63z6yj0Hj1ddftr0f0GbfOCyweBkKG95kxGV
JbG4c0NZX5suvqcmdCmrb1BhtaXxDLfjL4YRmIWZYHym65U7dEw/PEps5XiUay0eDUCog4yNI6Rh
fK59LN2rgVlM8D3Hs9hlZruaBv8aFN9GWeBJTG+xIs+OrqJ2SJ6Jk13vx+pUWvNiwXfrvOGY+OoL
jlO0XTK5tMYxCdYO+YomdpkmoQ5OWTOHLepuCzbN2HmittFO85KFTJoImco5129Dy+Srr8pzUSAb
69qIfbH+EGPwb6Ea7cvQJ0zG73a6X3y0c0l0MOZBCQmUcZEepm6m90HP1IqPmmoOdh9VpKiOnumc
h7YKnlT+aRCl4M/ox2vjm2hWlBVk4C15geFc7ZSsOE1NdbaM7FXHM5SBQnyXbq83hQ4+cq+vd15d
v4XSeEIDVqwbj74pCH3oDcA36USkHxmxEAIYKxqCVtVOsRlM6SNRvlDpeYH5p2uck+4XoyarzfeO
bURrpfW9GGnYcZJsV7BX2HJCpBzsm+gVEoIL4aHsQe1pz2GvblSatZu5rAryp7xPGY817SdGyp4U
nM3e72ygLzWjg7ZLcckj4tIdM9pnBF4PXBx+123MZDw6UHFFTOiv2wp4ig6BKxawNRfImklHBFMa
ocUgrB+hN0smw0AzWcuqHiVpsh/TftzAd64svtvgmLLyyRrjfYzK4cEG5TeTBcr0cnHTXlxEIa0f
RiJzt6W/FB3TmaS7jZLmhD86Sd/SL7B1K0mMGPoCpZmTb3o7+EPv0qJeWsqIRVhUllB3W9bNpLOY
t+LVeMJumDizAX0Ma1fgrStMK1dBraHfjS60XHu+M+Lc6LpstkUCtXZShHxjgPmVKmI8x8B7z3E9
XqfjSIPslGgXh5gSJWie0sF5d5s4P8zwFi9Z8XMwRsYDMJgk+bJ7rNSfCw/KcWIEJBOS0+bmrnXO
q7AlhtpCWVSNxbNB5RFCtDhyNuCCL/zoI7Cti4Pt31YOcIBiU7yV6CNOUeVZT9OcWU/BCEWwl2pj
wqNcOSh9z2pQ6TmiRDqUU79TuRMcZOi8xJXS19SengiDrnZj5t9Vhf5CBRNmMdjnnQK2niRy612H
8gn6ON9eFXbbmUHyja1EIwBxWSnQNCIDjl/MtI0uPUMzCVBwtcyyw9a22JvW5K4a4nQ2TVDfdAEC
MKHfRKPYvD+AqDQv7tbYsThQt+tTGI7Nvuc8p5ZcmPFLOJHUfnZscfbDMnU6EaM7nx73vDb/372E
PxCDJyRKd4J61Moz2705ZO6zbL3+3kYmC3/dGms2ME7FztAfeQPEzVw1vQIa9B91F9F3BtNzgNL8
g75hZsaFncBwDyLRP8GwQZRED58xVCJ8jeVRWf4V/P93ORfDO0L711xJdx8O89kN2+9KJtVHRcl9
iDOwN8DN8gPhgb8LDGi2WejEhxBvx43qxn7XS1KuTMfsiABBhwQZJ99p1553hHoMH/Dls02VD/ih
jCwSy1PKYsHy6SCKkfKbUOIrVIxP7D+2ZuL8apVLaG/fNx+5hJ/QpBdSRLKrapE8hrcR7Rwu8TP6
rCE4VIFHjGDE9MbI5nbNlKCL4+IjLRpBaz/Za6vlYjUm+QFv1n922/baGlJ+GO04McIRP0VqAotm
5HmTBfRIBfDMYT/rorqSeI5hvUcsS2ckLxoby4PJx3Paz8lCZJAmXfERum5xdMcp3tg1I2xC+cS1
r/yZGecAmX554TlHOw3nlWtjeWXpdNj/5tY5JK90G0Vu/oH1T0RB4bFeQ+L5SEMyDVIkzYvSGAwS
p/lwSp/DYTgUfjMwr2jTazz5/VtTBluy6feEUYiXxfH5HYn9oaT32lfadUlFAkAxeaNsK1B+U3Yb
QYTi0TMyjPU4Q7qxo/GYnhr42jf0EvV7E5/mys1eGugwhI+Sk8R1EbYQ2vGS+5p9Mosm+8SsS++g
TABC9Mwvo56gmLTP/hnRIOhrfJY1kNaP0iCbFZ4mm1EnsQ3BknPdTNm/yq/hPpBptCEEZ+Bd8GIW
EH+M98JAt71TTsDwwimGjyZuCBPVY7CbcWlt0HuSFTXVR0nXtjFai6FIAHYCFryVkxN/Cz1dfTjF
s5z3BJ4iim7q6D3iOlpyCbujrt3mUtpQ7jKKQKoETr6J02yGMUv+0gjWO3u/OaG8G1+o+9E3rHBC
h08O43+Rd9YxxBqQ03iVDy3aut41d5VHhkJYi3tf5MgViMLsz1k/RTcCzWEkDmBXjXDHY9uR0t4m
3nsQuRXyPF5/gXhnktlXruuGZxHM2SpkCnsemh9jM1ms+1kFlqxM+EwoNcNcQQnEpsJz5M+I9KgP
c6HmyQDTr4S4wFVVlwVu3uQeQchUq8qECdTnw1+Lud3KlIO8FZMkxMs1m7WTmPa71XNKZ6Zdw8CB
FR30f2us6M5eO4YnLyjR9EMnXtn99Le1RnerifnealNe6jYFQVpADJtQ170xJMgnlocR9orHQUAT
z2W+q9pqesqZmXfhNB+TJCQParkokhhYw/fxs3o8tETPoZkJUEkTyXUjZn1v7fDTjJMQ7mVC/aSB
GRrfel9UKvtQ9PV2hKhwsloSdNNCVfuxCyS6x7w7pqmfbMbKiRBRtecIYcx2kngKw/Z7KXEb3hHx
02LlLTcqLg3M/j2iRmSmd/VUuu8GKPYWhHrY1TXZoW3d36tMzahv71rDwSPHrXjHUjw+qCUfCeNF
SRuaZScdjOztxs+Zz/rKFbW1vIyQQADDtWWo/r1vInm2PQ7n46FWMSxVDhnBAqNCl91mp65txHkq
Y2ulUycmjwrGlxoVWdvLw4Q4+F0hxDHsDWAFNet3I19EF2Eh111itKeMaTTc2sk7Uj54BPewNXiM
JfYiqa2tv1xQqikiiJYs4AhIuics4D885uxrp6urI3PL7t2qCVoD0ksPRhl374ZeZulZgGvH8jCo
2mL3SKp/fN2l4xd7Sh+Gr8tPK4lg2rDI8PoP4KrL4Yjid0RSzn92isw7ea0ZksbBL5NFIS+MjxSq
c84cQyfm1W2cP49H3hjIpxLHksejNCn95zSqTv+9JVNOrxqV8OORW9TqrrJbXGRIRCE3mWE03B8/
QvezaQvTfn08KiL7GNU6en78y8BqXqUV1E+PR0LYv9vWd66PR3EAzTO0LMSwyxvtRsrLzOrEfy9f
koK7RgA1UxLxvmcKtE2O7IAtkV/umyLZDrAssFjmp+7E2aX0VDGS5BDIugp3bYj/xOM/G8Iz9snI
xfP4aSsreZQew6jH36K36E4BOYgkTfCfh2Z0zz2mBv8drzQ0i2sK3RVgmP9c5CD+5Du9P/6xa4zt
c5foy+Mfib5NX7PIgTEEA6TVVkgIb9q/1aiq6jIe38mrme7OuKh0npZ4wicYtPYFZ2emgtAahrQK
X3TNvs7snL40mTCsqK81vTcRVHFwIEjGwqknBrAMWPOrRJh3vvuzpQUEcgrLAzJF931cPilkjeJg
WXG0sWg0WJViFxbXOALqERUSwdR9l/NUQB5kuK20lSJ+6fWWhHYT4jx5OxivrDxfvuS2MO44nmav
QTlv2Gvi93C58cS3o2LzLSVDJmsq1NWluGWYwOwbEWB/X9ohSGfSwxpM3jAj+EsOcHc1l+saYNOB
DdU5vEDSbx7PeWiYllHAsfMXiZG9bHHd/BWM/XA0HWWu+6Kb3+d63kd+RbqKS2DT4ynKYAZj3Ths
iq4WpOHy3rKUCkG4xneOtyeRMEpv4KBbLyFqoS5BtPO4Sd1bnOTG2+MTinhCag5dflT+E26Ixj1Y
VsqaGobsnfKXETM+8ibvHrqIVVIG5pemxIgmMBMTtwnC7QNXTIewKLy7A290h5au207LX3SomI59
58HuVNS5y1IGPOdeLHp3CPe+fA+8UcNVKZ4fP3QCVRy4xKExTPnG04l8h+1PFmyBqsxnaltWrMZV
/c+OgBTiwCHtJbXeyqFSN6OEER3F/bM/VeO6JOAKTbXaBIRAAlkQUoBfOo4robXxJSM7Ffd3E/kV
U+D+Bakl4/hlVxCVER9lo+HsdKUmpbqIn5rW5WR5CoZ5encdJ3zm1D6B5wdXgoK+TR/Bvy3nyxAg
hZB9cae/vQ2Sr0VbDADjuDywMsJJNFOa+SZ9mWX/R4elfR215xyAv33k77NBYHJCQ6mBgrLYj68p
OhyLDAA88eE85IT+hjEDCmKQ5D3GBGeXgQhs3AY4Px2nn2PGlcPIknDI5Ckz1LXDnf02erV6EU23
o42dkJqmvyOKsrfRTCXBh7XcjyVcdTXusY89JXZs74z+w8ETazUHlXfoiBuYhGWus9z1D+kyR/PQ
Uu2c0I+3nQqnu13+LAjQQe2h/xkOEGc01vJuthR8cfiBdgPlkJMd7Yr2Imkq9aqNP1BzgrdW+9AM
vYSsdJVTT9Gxl4N9rsJpuDpe+CYrNW+YTudHqVFMWst7cgxPgQ7Scvu1iDfLt/kG4SKI8uFmNs0b
clTz/rgxFjPndONEBLo9xn9mnbEKZQA9y4eIPQ6GWA6iQQxc2GSkidV3JhN3pyZvJ9TOxWdeL4PZ
QZfBcqILe9lq30GcfeQbwcEJARLjOO6OSN2OwuzFKh4UxbrRQyUqwwrYK2zuESJydrchZMuv23sZ
FzENECopfxo+LZynrqIJwoPMoas7wDOe+96I3rklWjD4tRTqFgb9sfrqa8PceAIpUzLJ4FRo4KOg
KuqzmxQ4BaSN8Ua8q3nIEZquC7lLiXZ6B2vH3Q6xy0ZM/beokcAUDnkrj1/3yoVEZJofKtnOeGjt
wyoe3kaj2BkU0PvY0FTeE9wQwxqnXebkbNB1+GR5Bpri2b3PoeHel7IJLuydy9h8YjB8MqfsS1v+
dsydAbJP5N9t0xYbEsbyPbyy4M5FWW7D2HuxZPZdeflF+XP1TFt/A7aBiO5lF+zBMc3BqoQRxo+w
CbODLwL9pu0LIIS6U+bnr2VPi7fQCIRrw0dAwNMK+4bZMV6fgclLN8azMj8rBlpwTztwV7L5iPyo
+tvjXlnCoRdV+1nbAK0ANzCnWTU0U6gcrRyaKKLjCJu7PW4yLqPt1OtnkhU/syAobvk0Frfk/9+r
6Hlr2lMyIIurW2kINo/fKJZf0z3y6jxMX/Oh27aU0FTJPF0SlsCsNAUXz2zTWNKbDqHXuKdSy/OE
oGw9avCjEUTw1sgEEKkKzzm8q10tY6p1bKjwkrh26ZJsMiMp6SKHhdPJLk56EvDErsBUDFWBWvZJ
mjartBgUnXNJX7D8IIQP+t+vDMtDA9gvIvuVYRnPdx27dqnhr7b9lzRymjIprBNrzv/uPZ6Dalzs
7Sm+JnM1nB43BaKIHZvUj8SLvxKHVGsM+ToELTkghv24DeaoI3meZ8N+hvnyeNxDBfPzn9R7MUnA
VC3+JI9B1L502nr3G1386Ouq2zDiSsFVyuq9T8zjVPf5i1MhneyLaYeDHIZjHsSnDvBkM06q22rc
ylew4zQ5PHO09UZyFX0kOb+GVv7VqpsPkQ4rtrDIOvYNmK6bzdU3X9ZGVEX3i8IQL0oI1teK+mzX
ATTAKqQ+s2mMkDy06gWXu4MfkxXap+Jc+ll7nGbYolLu8INtDxNwXuNP1lstgjNACTLX1gpf1GgH
eMHNybOR4c6WdbUDYCeGX/mTYfTpjwa0r8QBcGNnhnVmxNA/j7P5j/zoLYOqgyW7ZzN2/A8rYT5D
zND4GgKu6yAWpMVgXhdiTYRXWY9Z9A05mnOsB8ibNCSLdWCSH4s4/mW3+6oTzG0Y096bnjFWJ9rs
YCo97kLmsIe59vDMkupnU3ylhbEM7gL3w2p9UJevuWv071YSPShzUT0VUK63QeYiGWjr/JBPRFdn
NhAHI0CM7MzIOwVD/JrAtz8mjZtuXIzLfjnRh0Pa76dIg03T2kycJPg3opN6ZzTjt1kv397U4vrm
+3foUT/xRGGmYY/Gs3Ac/+J3DBx6HaETaewnZ4z3ExZaO+JzgZY4Kk828ifFoAUxhaW/mY5/gr5G
fw1IOpPXs4Yzud4Ottt/cXoaQ5SB+YTTNjSa/ktzKsAN6f1bjkzq7jndflp+U/oDRKS6WMwL4JM3
5eydHQPdoJM1aItEWl3HxnY/fOPnJL36q8379Nwys1uLRK/mEr2kLoGAZd6GnPzdCHHGNd4CVnPI
lNV3LDIs1kDc99gCyHNiW5QRsLgEWYaD4Lt0Sw/6s80mJxjhqegzCct+T7SBvsxRBs2pM7bE+koc
jMgGmeT4a47gVjE6bnCbgJNDQBWsNujdlXBfFSGDPWelI/ZzOaWkXrWXVFbDKuhKaN9QUaSulqDK
+YaH2y9Wd4ke044h+IlrJoPpoCCWYYS1QOWEP+DqPrYvThxmu9lK4lXbwZ6hKE5YoCBc+G65lklt
n7yshllqhwwg/FHAhmIC19pjAFHzH/k83oUeyL887o1J/G9oNcE2qobOnxTJuve8haLlk6sZDEhV
La9aL1NnN5kvuTa3mfAQ8JGIs1MWmB68ouyKWgdDlfJM37aWcVCfk56kr6hRAfR56sVgyi6PG5/+
ZNu6k1qVpMRvvYFwIzE0DkIwYb57TgNhxSSW2vLfRTXpvR1H/qWEonAhgDGEdwLbTTURkYnRr6kT
iOYwC5s50Bcjvgv4auseIuR6cLPkDPU5OT/umbUkUlNEf2CQuns/0N9TiRkqsyF0xIi4zqQwJ+fE
ipKzN5gLsQ4Vts184UyqBs5pVClnvJPCE6FOdODlf8/838+adPppjtDHJodfcqCbnGaz/989r3rz
0WyeqtEY0MtzM1kPPzB1QHjtuAcTz791Ly3ig5b/DfstOASZ2AbLoyj0DnOGGaar7d/FYBWnGsyn
CZzwGCgsFhMbPkaQXtsUdLssaSRo5FgLjTCvzsLoqnPToU9VGYNTWTOg8cf2iCH8cA6XG3yQ+rMZ
5cUmUxInrXJVV3N0wr9TB2t7IL23buiPxkQCcrH/TKXz8/Gonxp5ftz7v5vHc9KXtyE0k71przH2
MM8Nocdnz2M1nSo4aAl+ucCKjsN7n9AK+V5xRwSOK64+hFBcz48bC+rrtnZxRXGr+TRj7n6aKfYR
bHSrslX2psjs4egNaquQsmLY4mwwQGs3hMojJs2y8+PgPb6hLI27Uw4Q4NbG8NwbSbyNwVdfjayG
pDSM1LxVBGnVQ8gup6r+dK2OCaI2g+8+CH8LaUy/+NqIZw+sZzi3CAWcaRdiRoIpUPNRhvjKiMl+
06pyzlOnT4E9e3+JkD2kgmBRx4T1grTklJbOM6NuAHBItkDhlvE1a8wlY1VluwbJ+k6nVb9uDF3e
szq7JMHCFXOq5nVw0mwLsqefsx7rk75Fs+yjUtk7JIJeawebGE7zHzZmWucCrO3YeEGMFqXLz8yH
rEONodZldqCNmgx6T2ZdXWzEubhkzOUzU0y5taIIe4bZLje1hJ2Y4ddCnchQUHa/ceTcCgmtB5tF
9x3fuCpnvA4Ut44zl3U+SedT76A4a9oXg91zQDb3MiNOsF2Sozz6rwE/PGjgebYpAfjxZ2iNt7gm
DAWNEsfERI2I3Qe9Q+VdM7OoDlhl5Cwh9XiyPQNFoEURrxeqeNPZkMZ7Itdb0xE79FpIC1rJsM0Y
KbLIanJqpzzMHHMComGZtf2xd6NdJRkQB9ViT5iN4Ac4kmx7m08PvuhtMYMkGcaU+QHr4V/RjN1S
4ofRi0VgDKuuu8Y/9OpO9nSsfOcprwUxEbkvXvHrwPBuuafmflqpOjrX3eRfJOpxxIHdxjIn81bZ
49ULUFAkUYO3R0QADtSdGCA3T0T4uYAl7lRllO0Q/BxvwIqdsc2zXaPfG3H/Sb3xavsu0aP1E37o
za7CsnctK+/c2Zh3HLIAxZiPv21NZXH3XOa7EnmGtLN9XokjV39Na4NPaGfhTpxZg3vr5+irj+VL
WvzonAaHW+3qvaKUZXmwV2mG8SPlcPOciwRbenPI1w3w65PnBvexq8xXKcxVsBglhTjg7oLcz36G
eGrq4Ycv/DP9srEardBa22P9Vk8GFAe2aC9uAKQKBFeq+4ozxFt4VPb7joEDZ1MY/KTaYI0wswGw
ZNzPQ70ZVH1gnOlsXaf4K23rR2sds9I0t5HdB6easm8iSzmsA2b3TbuXAfyXMNIjIiSXdT6ZzU/A
2l2XKOg7trDulnMfiuRcACccmFwrTG0JgUVtD8e2CNzkeWzQRGaZsaXizx38uGo/HI91nhuHHGvP
bd/6AY54xg92J2gVr4YbJK/wOzZk7+IkMtAuOZGDmWj5WqT2b1Tk9tmOLQudB1SYZO6+I2VxOqTy
KWis6p6gh2J2HfyuM+/3MKi9tRy8agjgkZkFa5Z1QzuXEdRk1ju8INZOyWAzLhp7ndkomrxu+gNV
yVi7i3IN3s4qz1IHErKcrzXLZB803V4RDO0xQe7I6Av7bS8ltRqNDk7a27kHlGvL6M+g8dWEp2rF
zesMz3XPdOcAeokmfrQN5mxBfSBWvD752G9jlVHLdYvdd+NOkEzCluT6wpIng3CjYE43yULlSEMM
WUG5/irxx8/CVzE47q5TmGzVbYTDsfDiw1CWGBvbl36u9BUDLsz6EaIvf8jlicELV7MZIwMw0+JX
USPFHKSDPYXb6qcE/hTWYas0RbVsEWaKdSiHKiLpeTNBNlw1UxvuoiJJN1Ma4ag2VQQeNLTxiMhh
D/no1d1uukxzZ118c9zpkpR2/BfKNbp2TKJQMMFNS3/BH+bCqahxYpQLqi8+qzr4+n/UnUlv5Ei2
pf9Ko9bNgtFoxgHo9xY+z5JrDm0IDRGc55m/vj/PfEBXRjbqbXrTGyFKqZLc6aTZtXvP+c7Qk7QK
PEnR5G2htU7RpsUXgYCzei7KrENcvU+hfuMnoSgvncrlbFu55462UhW4Fye9eOh2LpjEnDPMryma
kp0boRcWLU09RQViN9y8bedbi6nLbboUOl/1PUSCx8pJFDQnm4yt3mRiUbv3uW0jSbSsXYwF8PLH
l1titrUNp1kd62BQy8CP+jVcGGwSZZJuBQmo2L0Tue1tB0q9io8Z7jEmfKZz+eNLQikCL7c92NnV
qzjnYJhk2f0k4Y+M74k9OymWEGCuou31MWiSPT46zwbikNUPZeDma7o9n5LK/6UMmMVXq0IwCed+
GjMop8Xg1nt8hZ8xdsM1WHGUxdH0Kjp9Y49SdwLiuteRswzL6ZXXzdoseCFgmoBU1c4JLBuzD5uM
cT26i7KxX5wmovvtvZWF4ZwJUVsPXnkZfYbNTYKtgv5rjJ4X+pgnYIibgEOLIY9XISHdhSPGDwPN
LcFV5SuSzXEjAbikaTRttAs2p1Zrv8lAaprydQonWv3GMjI4srp5FJ1tL77jTfsx1JKbl4xdr0DB
jz/p0R/Fl47M9rMw+IOT725wiKWLsIpQQIE/hkbUqHXpqDvLSPKVoeAbePlSw3yND8y/iRPnqHY3
mLSEUygTqzlAzg2NaWanUz/JxYQxFhbbaAx99Nd8noMqf9hpWnNAFp8kZz56Rvgt2tBiwcN1b0XJ
q9MVe5llZ3ysxqmDNOygZZZpDJjWExsy6lE45y7cCeR4EnXJhhzIy5x1v2gt1Pib4p9Bqb0tixOH
m/Cbt2au05YZc0bj8zB78hveIvohLR6KlETwkI93gV8HPxrmB2i+0VLYzY8RTAU38kr0kbGPSDpj
C8i658H1yZU0g7s8QY/Mjwgxxy+KrsLkDizZUzNv56D9RDG+a7yK7dkz6gXtACDGdoqEMwpfRlME
x3AGBQsw+3MS4tOgswHvhkrBAljjJSuP0cyKVMt43WYtE9wE71RrLhmQY9S0olNfOMtA+9c44Llh
uagVRpsaWgAE8FuKM2KXMK7cRei4kA0n4zYwxE4eTltYCku7tu7hCKA4k0eWkJURWEgFsG5Osdlt
HL830SuyORYhp7WIZknZqufBCO6d1Pq0VDwtZNk7tC+NBJ1V8dgZwXMyV0zls5kBnAZZVM0Gg0b5
7NvVa0h6XT3JX2HJcQ2T/jKdvQ+LyQuq5eRdgSRIzKR+6mD0haJ4gMDzBJDNXAym+sCbqZfSpTVV
GuwhtMSt6js0mK2Fgw/VIx9XHBKuRMlQvGcb36lPyBnkHn8sL3s6i4aO4RBF7tqPC3vRGgrdMGiu
gSNHkMIXcwFYWn4olyC0SzXvGU9DJW/gcll2+2FItguwQTNbkb5LA5uqwmMELvK96VYY+nhuEjTo
G78qz0xRwn3iZ48Ooorb76ryfSdjZ/OYgKeiTJXUk9570GH4S2uw0Z5jPzn2RPvL5QOme/+F5gd3
czvRhqqPSiOEswE62yGnCyPxV7aVHMIgokeXOaR6eMOp0R8JyaZ2p8nQaoLXtKjfRpuyVHs1Kvuh
uefRWSNIUuxt0WcjsSk1huhXnv5uAlz0DUmFZVjQh+VTr89FF9PK8fO7ObTISqaduw1iHCFoYTD/
AHlscF4nQwCAu4MB5lAapom/i1Ft7LIoytj0KnZZOWA7Hj9Yc9RG9S4G8HbTNDMFZ9oT60PS2aqg
UZRo8yQhMVgj6yEa2zx/RHRlwwn0XpgAkl1KGbir7OLdNHE+3+xidtid4wmdWxPbrGWcslhLKDrc
+n4yubkbu/2RUBHndt7c0dF78hL/0ljMt9AQrGTUBLjSJlxVOQEYRGK8ANG4WbuHO0U6tS6NO+JZ
f1EXagaVB37SWsRVk+NwDlZe0G717H6buuXFq/K97ppTPpkmvf78rnPgJzsGPXbEpwj22qza5eQ+
l+emML6MyMlPoTznHT2GRnM+wFt2P4qadEbGZTQyj0bRQIwpfwUVDLA+wfzdzM+D/6NFYI0ghX2J
0D/NbKDHNGHcT2QaM3GsKaOy14ZOUKmMjtvcoW+IfJMPFCxasYq8eYkDBXFdgzRZGP4jWQbPooc2
iQuyWc61V3ODOM3S1Wpt+9W+E8RFm72JEMobgYwNcovJmBIlWof2LUd9gjnN8++n2bUUZrZ0Qvts
NDzYbd+sjU6e+UQclp1sXtfohAaZfoAaeLPcfYiDUjDSaRrBmcLVNBgDtsvYD2k9IjBoaHyQm7AW
sLVnCx7+rfHTFASUIAYFPg4vbSalIhLDvBFGWKOPJaM+sJYgUO50YLyNQJaVF79zZgkxATxE5bzn
3PCLp4eLXOFEzlkpXJttssvVe2DDzJtceJP1sQ4NCPH+L9uuHoRgqcQZF+fefRa6b4M37OcOzWja
WSuEqE9B3v4a823nCXZV/GFwBhrOIYdZRp8j9WHjYwDEO0wDvL0P2kunNV3bSdFENd+tLn0fgC0t
5lrcVqp1GeFwoumsNhUnBWGRcVIWsLTrBglmKEywQCPtdQNB00zohfc2JfxdOYWsDwSHehlyMQAn
iDz0a4U1tUJW1WgmdlVqVOt+0g8IOr+8n9rIWeRDRPIxnveh0Rgakg3KUrkvPecAuOIUuNY71ldv
CymrWnuZA+NQdguntrvlWHnoCtTD4HVXA3DFckzAQSmOK/746NsCFG1mJUtSWD9jfOEuioGQlXeo
W1rOQfNJRihDk5K6IQr6ZtWl/iPaJxBwOIQxTy2bJuED8sEU5qzeTH6S5WhvuFOInsZZpS4J578c
UCI2J2zYqPGM8SkQP/OAQ6jxEeJ8Z7QEGaNsfyVO/hCEXQNvIl+XGc2K1gBOI/a10T5EUp90UDyr
sH9gUZJhuLHw2VCpJcB6niiMMew8lN344sXTQWYt+dHVdM8qe8pbB8sqC+gQi6UMnXsrmw5hxjYh
6wpdWMMzb+1JvbkGdQ5AIVwFTs4o5doJA/NvChu52ZCZwXMwzfSUmOP7bnwJleS/4nEqR6KzZf7q
eiwAjdkdWEyoFu0vRDgXMTd3LTqKgXmfDLJfLerZNXyjJ+Uh/EfI8am6+sserGsb8EjG5SqwRbsw
Z+47u4UxCoMQb+pDzn6P8+FT2/ObIK1sEVgGVtB6VQwjRacsF+00n+hTspHDl/FhC28sRLfTqN5p
FACQZo1r8cfmrEwJWmXfPRAGtIKse9BhhYiqRVQdbXJSIML+ztLRHiDLzlPOY/pehrRGfT2Y6zwc
7omzwUhGEnVfmtluNvMfnfSLBVw0fz1b/HpL2i7cZqpXmd2yKgzK77rDmc+5m5SO8j51ii0iZsw1
br6n1VQBcYGV4YGISpFi7aLuMfLzt7juOY1VxbEXrcAzxrXhgxGqhOmW5camYzxUhR7I+lpvKV14
mKAMNaVd7DtvM3rdW9WMyY6NNkVvf+wQXhGZA0ZEm2991++cAVJqieF5ncj8YKP9XOVFy4mvVWRt
xOCkZD28TJFR/dkPiBKxC/yWAWKCDL+ZyUmzkvsbYRisBs6Q2MB8GCXt0Qn1uohsnCEDihM/26fS
78/RgGmi/eHU/TbDI7JLhqwFuT3bC+XIajflAWJER3w5NZljLHWbNIFBBWG0YDvdT6ML1A7I0IL0
lmPuQgqdx/zbjW6FBnrAZcsCv5yS7GWQaE5CYdVLp9+XN5dS48PkaDxQIszksjFMmAZwUh6QVdag
AOkF02Syn4axgwqeDJjHIXcgF5jXo8FxZqJoXxtRnKFVVJfKN958NxkpUNE7GcymqEMQAITBzmwE
h7BwZ9vgQTQzpS0+olPiIHBDYHJVlwmuz8kxisPgpaw6lo+Iv/WwiAw1qkejNTe1nYsVUvJNO1Xb
qlGoTq3UIouHdazUyGHiDqVhF+4QvB/90oI91bLPhCK5t9Dv1oRaI3etmfTfsK0hWgm70iuchtFZ
DA53EB6rBdKYdznWQAQpiFAzrSPP8BlIBQazEYb8RfHm00iGwu1RoqurGIA+ZS3qXEeOr5aC3YhS
xACU02Zrh+Q8RBvxuSNFd3mjdOvZo9NvtC2tlHZtGtSpQeOtnBTKZ+0aLxZ19Cj67hEteqnKlWJ3
gWjhn4CpRaumJ7nEF6m5jHOINcBtQMhqyYhTiowwBZinfjBdSFk+pgkwkGy6j4FQ7wP0kNweQIiS
4jVDWY4UmcSToqxtwITocU1aVdeKOVxt9HoF9CDdqLHHLqvDH7Om1PKAWXQ5TUS8XTwF2O7Zq36g
ndh6c3k2dWStNLOWVSEt58a/GKhNeNDcONn02rQ3CD1NPNB5vk5GN9jhnKNuIkbQt5udEi2iR3Nd
M0ueCiVePc9flQ34Qhe9G+O8H+5cQby7GS8FyHFjhDwQwWuNJxC2UYaAgt7De8P89za6oUtVAxSb
1X02m3plJc47z7OXxOwq+JusQcg1xyhppdsY3wfbkQ+BzlGvYsBPlUk+ZZd7Hux65eac+xpE02nS
OADgaL+63fDsB9SmwKMS1wyWwZT7G6beOaNADk1264htz3aKo4uwvjHtVvCO9lPIEEvgk+ParQ13
mkDkZRjiovrcqmBa62AGV1ggOKp9TLAOqA3UF0dCnn/magq3eZl8z7FxcqK6Y1cR7mKgeQYuq9rM
hfgeKt5x4WIVgd1KbwoZnO4gMkIM6fdWirkld0fWHiCCUJrAsw3XNMrluoxrtbC5imRcRUvopfDg
tf+icY+cuqm+SDIJLqahjxwgVjX9qJMT5gNnWmltCBanPLSCjdTJI8kbzmKA5LgEYfT0BxVgast1
YETT1iZtRI+g2luGQWuB4H2ZFWG+ItDQJG2Zdllid1ebK6i7Z+gzl3psLRBJJkiy0o2RGiQHXW08
xbmxdcdb6fvTDLCcWpWZQPrtcYXUeFSZIHW3ogU/raJ9tSaji+zYMrNohOArmwoGebVXvuJbhjph
1Ou4xBzo0kBaiHG++kwn9nAFrrVHHgA9hgYhLHWnExO+EvuwBqJYHDMzvmAJqV/80ei2ydDzXDA8
XmVTfiwNCs8i+DQi/wum2dFqivElmV4D1DMYGZlTeBN1eJoBOAkS8l20FzLJRBfIPMZN9oGMz1MW
XxkW68e2Y4RgzZ6zUf5W6LY/RNO8iYYs3thB+t1Cw2rqontyPOjFtk1Gwq2e7hPrMZICHXh/r2aU
jCibOMfMIBNK3FOVNr4pCo6zh1kwp/qB+RwH286oHlwJMU4a9VeL5LuPHVITct8/uCRNlaEkGm+e
SKWqunWhb/kFeI0zK4YrCtq+nSJ6yEH1g33mbAGNXTVDezG6bOOGmQH0k726ADS2tls5YkkYxVKH
zHQ4JfqrznDelWWrVeCN7TpvWQRmB8JpZQ07qr13z+tgQ2GWhT+k75B/taui8CKq1Uwta+UgeUZD
puv8Wx1n2nlLjmP9FhHuSaQgimLUHFkq5mPkgSGjPNlHNLgJhKvUDgEFWEAaRGA1cVDOklyW0Q8f
0jRb9V1YXcmKgljBg9noGubEU1p4UKd90eyrIsETOdDiKeptVBU2iVrTorM1uoZhl0fBHgWCvaXF
6i9djvpm/hYFJ1m1zV512S/UBJ9Max5t/k8E+OD61Lfp7GS/9MxLbxqDaVlW7VNM1sQiDKo7X4t+
l93mJAN2Dcurrk4eGOtaxM89TzsfY/Y4jKfZHcm+Du1dPt7kc6RMriNrOEcGTY0JWYqrbMVMhT2S
Dl+1cTr1xnawpNfk/xiK8Bm2r7XRCbQdOUHXm6Ps4ITIIUpDbAMuCMROfHdgol2Q56mxbch+AxaK
fBJ/MOY8A+cLFOnuriZxgLi/tY1T9jrOjaSx0PCIwarCG95CYCkgaXfZSnhVdDB5QrYKhwEEm8c+
8lHythi5iMTl/JgsDREgGulDRA4o3kkP+i5Fva5M69XxIkK24p5+OHV60WNPSYz1XCO+ubU6114F
BUvRM4+sErvEwFaYj29pAn6Jgp+YgVVvFDtlld8Zew6wGVbxGzu4vBshXu2LNN0zs19rn2S9Ibr4
dKoXcUb73RDshUVqnofZfowRJi7GGfJDVsCyCRqan2XHjMtmE+aoI9aYg29dAYfTB8jivkWzn8+e
SwuwuYuk4WySsoEeej+X1btUDY1tTOiLvDpacTKsIxaXhREjlchNdFDWrkCud3NKQKun+2U2+f3o
ys8ygKZjmszoZpgfjp8jnyI7Kc54pIDzkJxZQ37owaEbkta/0wFoEDkSQKF5Lz06fs//mdFxR1Jh
42Tw6EikynG2ZuZfPAPpvpvN2Tqpojd6YzTyYkKIa7RmUfCr6EDfGnF/HBydbbSe39Ih+kxyUpqi
ioAXEQsmvhN7ZsYqVAX5SlBxl4htWARdstAyZhRjRjU0qPQedw5DY7FQEmZSWNL/9E2mOOWNBTA0
9UclM5w2fbdHtBtuEofGbjXf6aTyL7YUfAktfYjK7mr2rGNWY++SIkp20jT3AHXB3Apa2EVWUB6L
4mOITaaEQ83vhmzF+7ZobBJpSdxmjFqgjvrnafaOk8GGSrzNsqocycmhTY/zZBNAXCmw5ICpD2RO
iasuEYYHAQp64GfFzACSIQlmNuOzaWq9DkFhL4tK3qdG/jOFO3Jp6nqdqFs7M6rehSxaqmv69+q5
yy3zSsaUvHZRm50hLJ8QUuT7ZDZscmIT5zmYgp1v0josrSWynnlXueO4NweIHi6CV7trFxEzazaz
kflzPD4bLk1uF4+LLK0OiExhrxMUXXeicJxD16Los1ZJFzIz57Ffz4O4L/P+gzbmMvHYVjkEPwPV
yZf5TSoTlW9tkrSwutjblfdujyhOeMM/hbcJxZRsewH1Uye+uZEJnnw5OZi5+l2tk/vRrsMjzniZ
fKgxR79ckvwVt8mGNe6AmRw+ocfIcw6+m67a1Ko5IG7+1H2EQKDvjwhvmADh1tgOOUzvUDPHKJBZ
5X76bnQMO/Og+pgi682VOF4hQIULzwn7R1M7952LPRDOEjkZVnEg/zPe3cQBx7BuaZrM17jGr0Cu
IqdXl986PpkVU+AqU6s0lB9MlARzBWJWpD3HW04ndzV+6D40ifmLHDDONNbmVMDV0rXep+H86HWY
enzxwYryHn15TgLVQLF9+6rd2LcUllDIDWojtTA7J9o1bHX6Ru6zPYAq/7glY/2/zgY7R1+chopf
7e/hYORVf5HrBz8ibP/z/6MEMZRcf1yoP/O2/xYhtq8/8n9NEPvjx/+MELOtf1qmo7RH7pdS2jJJ
Bv8zQkypfwpO32SBuUpJy5WEexFb24b/8Q/L+6fjYFfGtswUDf0PceH/FSEm9T+FzSiA8Za20dkT
Cfaf/+svMeDNb//7f+Rddl+QddT8xz8kMWV/CRBzEPZ7LqH0HkoUSVD8XwPE5lEXCa1BehJzdC1u
cbXJiFihnplwIXX/2Vkeo6e6O1NwIaoZwTjC3yIn0HXqNT7xM9q/kzGHOT2UihOVw93YYpLXwkTQ
aZyUjYEuZxK4KEzjU/T1kyjNU284aG5S1M3OQIGS12m0+Zfrf/9nBNq/vjHr92Q0qExSucwaeYeW
sr3fMudR0nhJkkGXwCVPpR9KemWTEcIT9G/6K6LA2o4MM2l185EiLocCNE7oOjDCKTPdjAGRQIbj
sH1gMlpOYWge2XEe2/rWVyhSd4k4AsaJ65hbRet7pSFjYn25HXxxXi5FIJm3+PTK0EHtOSZzuM5W
+c021RzDdiYjCnz2KroZmNIeNyCG5oAMKvIv/psrYf7tSmiF4EZJ07LxxkrntzDy1iaauuOqr4a0
IhvERsHAuj2SojgNh9YivjSxyhI7xIjLxnGZlRyzjk9mduezyEBOdggQUf5hxWZ0ywGsjGwo9ZzT
//1HJm9hdX9+krfUPfzj2kbID7DA1koJaf8WZpdoxuFhoJxVrUKiXMAtQShuH1JY4jmoyCfLcZlq
dO6h8aiGapeDZJVNr7H0+n2u0dOUlbSIPo/0OvWWZRMDOo3S5uDZ6RNYP2YeNyf1v3/R6u8vWgvF
g4hYn4RA2/vtAeqryUF965srRPPkhX2ZPpVjQab7jl7r1mQgoTW3jGME0baTJd86UmdcGLsLBoYw
ByJGuunEmt1RtnUNBsNotA8hlAd0qhmoy9zbtwwbMGWWd1GvfwB3eHZ1nz85/YCreh1zAsdc8u31
Hk0abz6mt/aJRfP5LnQi9EUeSC4TMWpOwjZw4gBWmJte/v11+L98eJo+jPBM06FJxdP314Ukqh0b
FoUpMcUOlxDk3RP1OP246tgbVXeQzUvl0qbpaqTdJPVxHeagWYU6VTsDmmc3Ig8ukPwzph7L4Kl2
h+kMwV2u8/xBxM7Pf/9yTf33ew1EkattRyvH9jyW9/LrA6hmwCpp/k/dmlkbDSxSdijrFbYe0Og+
k7ZZNLeAhhamim+VcPKNu9ANwhvxnpwGzsvLiaPSJfb0mwxz4+gGlvVn/uZf1uh/XbpQ6P79xSlh
2cKSplYcGn67p4DBta1LZshqdAy1Hsvs5eZ9WOeYWtAdx/d2PzAlCzPKNWhDMAbjvTOq54SXRidY
3mz9abAbe89dN0ZZrGMWFZvoiUsjpxWgtO7VBUe5BAlRHTGsELFCdjbduYY2EVwLNdunP5AbxMQM
5Jk2Z66kRz/RdLfK64dtQMTjsadl4VUnxeGKj9Er9vlYvCVt+oCdvriYE5QN1mcOIIrhzdxFtAer
X2Zvy2db2HtgDzsA7DAycPdx7qX4Z0GHRhh0GI7vMtCC14A7fj+UGswtxw2s6vcw8X/QVC2uVhJj
kaddGdYlCscMkLdIzI+hpXNaV5o0DkhGG0QxvwoXDxRGK07kMEph8A75zidVDScEOrCRyZ/XetEb
yABrMXosO+BIzwDY5DYsnSsN7RIZwlBtVNIP+Fsj0MMAnIKg7B+bnjDWeN/VRbsPp6xFoauWWHbG
q9mizsqCuttrFCL4T9oaCpqSm7CRFYMMdSbsUe+o98PjH//qKFCtrqO4zJpj6vZrM4toEiASWLl+
zBM9bedKd5vEmPfF2KsHTOQOS959jz5IOE16igy/fa1ME6QteQWXbkPQZrbJxEi8QwBhqXVTzU5V
51vu6Q5KlFSnAqS9WQXNcehMwEWdASO094xDOgN31NxDH4F2tk6jxLJN6DaGKciOhTal2FmV3fCx
iPaV88UOMY37VsPfEF5gPWumMsfZqN8lzeNVwN+kG2JkBzdN7hifVogmaW3GdVBuHkPfKE7a8NlW
PHlsTZofkU18RQW/FRvmN120R6k660eAQ4Ri3DzkacRrcOuUqCs8cQiJySawEcJ5RNg8IkNcZ4OB
5Hxo3fAA91hd2iRgew26vZsYez/s0zc/kuGSwzDUrT5xVoAU+sfSy+ctjgSDJNG8XvVujfIgicWd
Y2v7bIdM5nR3HbiLyIlw5bXoczgQN3lDLBe9HMSNvZGfU4ZUQygfGUxxbA3Nq6ikvmsBk12q5FP6
33ZZRWfOnWotddttwxaIdGpa07YaOEZ6AxQ5GkT2wRoYZI95gt7Ql//dEvP7CuOayhPCMZXperZJ
pfTX5Q/YkfAjuJurWp5uyMkHlaFU8IEBu904HwqXVp7lLIvAGq9VmZxdp7+mYXArWoTYoNYEK1Hc
KwwTN7cws/iZpab0phMjTtKy5kfhtOoc51Pz3+0zvy/ct1fOjE861KwOk97bO/uXhRtJZhjc9mLc
3Z237OpgnxGcSACOfKAsGO86ZcUrDwv8miEaA4u8QfGDZ4I4u2GDeJGO0ISpOgibcjO7DuzAST6P
1kRET2Jl2zaaXqKRNEVEWOHOkGOF7+/WD4Qi/e+3IK733z4FCwG7rV1KM4GL9vd1HjNxTSeBkKgB
FNvaZwyFT1a9hjfNk4cYsAIE+qT9foBtb7yEHDJ2usIAqUf5OAbxygwbcwGsvTwMsAeYcZCnUy2K
lq5Tgmr1NOS6WDk+sz/aNzhvOuJuc2iaCwuY3zKpWHNEF6wQ655is76lQZbbJqrA85rRpSsd/65O
xlU/crJs5z47GMEAx7A/x9YUrko1TSuk5Yve9F+gYWQr080fcAkUh3HIkScyLcOF1j1QnjX3rs+A
YSoHErui5My1ZdfBZHmiy8H3KjxPmdgSIuicu/kj9m9Rt0Mlm2PLFAPpGCmLTCYWuYzUgVvDOgww
bfqhCQ6KtK7T//niuZm3p3kBEJrv44jBkiKdW1EeHxrBLjA2UHxcyARrINLSamIS2i2QSAbBIAwk
t1YnkS+SGnqYo+ZzmCyM85ljH5LO2KZFByqdYLi9mGmTNKE8Or16LtkOd03YosOLClhoe54WdfB9
QZKvGLHheWxWYEmKdQZfRofmcJLh1SpG94hPkGwMG6smEG1UMxlSbnQAZRiep6oYj0hoVqFdf+ec
CLdpGKlz5UXkgDRJo84gpqI15QMZLhWEjw6UqVdm4q6B7bt1XPb0OXE+aWCDUhD0oJQRP4BaO+SY
IJfYbgFPA8g5Tw5jcXOa3nvgMUjFvzoSxpQ3G9dpECk59+4x8UafOC1swUUve5jIDRqrm4qyrcny
iaU1L7nLr/7ouDRJKxsHe4HO0qjyA9FHoPZC7la/+TJr6wOl/4/EIm0x64HkGkDT27441pX3MBSc
yiylTyIzvptK1LtqhHxIkN7PNiRBIsVDvdah/LQb2KMYNS8wvbN3iASYKgeSlloz303E2VZMnfa9
Yx359Xj9vXOFUnxVhOzgZuXBeKIXrspU0ujd9oY0l14cNRvawM9tT/e7y7da1ZKYKfWYM5haKcKN
+1CDXwz2pUIEBZapOmCOP40g4TlIhtamC7rX2AMe5TFiRbOzs0srvpuQnK+gqr+zDN0CyRBVd6aN
1dp+TNqexE/0weuuL7orj0YxyWDf9tWlL2L7WBCLdQz66bYp1rsuxmZDS/PZd1GwJCEc3kGj/tc9
A99JE/5WjbAEwld/JgEcTBHnJyZqhNPDE0c1DK1+lXcEno11h6a0Ylw175yaSEGNcOwk+hIgrpwJ
53CTXZoGjFjH6ikcmb8GUFYbN8yPigZ10vnM6kcvGg+eKKxlpMKEwZ4T73vikabm2ptJezAHCxfc
gCSu7Y4Qnb7yLtA7UmkqRKMzrH+NnLCp5+nMEob2rfNMxGQKHPjtSx6qX0mrv3oOVkvbNt+l5QOn
bzHVlU1EKrABxx7y1u3KKP4W1Jqb9ZEC7a0cO4WgImbJBKwAcZLcWfJhSDwzonZttOikHLf6LtJ8
vsTzOF/MAKh1mmBRCVJ/TSIGomarLcId5CIUHX5vPfvOGC+jBmfr6OXo3JpCEkTapNVB4HHhhxoR
rQBy/nKIW13qhjjd3MDzbuBcJ2TWBDyisl2UrSpg4ByhAXpymtzB2K/vDaCFm7lHZpNEPqrLwrsM
GZc8HtOrBBNQ33BjLELy6shmPxvpqyqy7K67NfKnvLBXURvkJ79rM8DzSYpErGJMHWm25N7ONrNT
GXftsKqQAjwZxWQ/xXF3Zwwm/giiqBIxDoAOsvHcaNmeqlYtGvjWPt6Afd3SmfAiDRwI08im6eR8
aHH0dN007CvEeYNtyIfwUfQVcPOxPMiIYarOe/goU/ZQls2HaAPrhdf7VhPMnZlqwAsDwcLJqeZT
JsubNMZnnaoGOyT4rcOUT/5BQQRnkF2Khz4x8fDkEAIHIBMmdZE1lhNgy4OsZHAsb+DfP/4lSzJ2
oN/7S89MrJNbg2/4419OX275Ve6e8uxD1eBMQXTDv/NlEp+mafwBCwthn4YAil4rKpcMUyPUp1ZQ
1ndBnHZYZXoy2dNOYCVV4lx1KPD8FCr8TbVLreAipxJMZGze2EHKwNgRRIiEaFcHTbm3LPmou0qf
qU4CaM0dZlDHPAdHGLMzU9WbO5eNOT1D80r3gECORWf0xxkz/RHzn7eve2ePE+WKNi+AJtXczUW9
rAht3rap9k9d0//Xl3FOfVhHfC9p0fKlIgTanBgaHHSCUEIApWD2hLZvrO4lgUrAnHHaGPFLWAUZ
U19BIdoTqAME37lM6SeAgWs0YCXAFmYeohTNts8w5p6jjrVuBhPtlK/iLbFOziko3HQ1+gbom1rr
pTNiuU5qOHAirPuzLcu3XsxYwAGyYUvHFzRgttrSDusuNyC5E+vp3Gn/GMFiPMXTZ4nifF9YZFeI
NI5Zio3gxG9/tFmLnNzPzgGTiDWq1HLZC1Z7ZROsE0RqhPv8TADnfGeadX9fsePgybkPCWsgXKGp
ziQnHYIpJe2YCfIK2EzL6XKm0T5ghp0VQkL1TmBOfA47Bj2zBltV3MBW6WiJW6xWvmb87e7CBqnF
4EXFBUDQLgeM9ZXchq6i0w9M2xLCWt2vOjCs7ThZDzTfhp3dI2tjLETioEAt1Krqp5fXxofT909+
VAffxMArGh5YEau3tmMGGPmV3GaKchVj3S3RPki2Oohn0sthh0zTQzGCPeVAxNCpxJltWUS7j40q
d6MO7EXRNPLbYkKa+NEPtlXanlW2H+E7oEKxXmNqokdfp3cMw/43Ueex3LiSBdEvQgR8AVt6T4qk
RFEbhCy8K3h8/Rz0TMRsGGq23mtKJApVeTNPbpkXhg8x1SkJUHV3czDpgB5YkTr9b2xak4ImvGMY
ez1Me6Jg3cVwKzZ9/6PbYgIlqgDrSiwDDTNBxXA2LiZDO2cS4Q6U6o5a4h+zcyGrP2jOMoI36NRM
6/FuDIx6r6XpR5uh79JFVUjOOgM9fjRkbKoiFvOueDWCpiXRYq2AXw43TZrcj00GfHZLbFDWmC8k
t7xzpjcnLwKIV0Jmxs7ozU1i6OugC68+n/QZy7t9ybzKBGuLEzaimLCNWvOIrvmuNh3OoT4avk0r
X3GOpeUsy8s5u4bgtxflw+USTZzgvRW2OufSJnTZt4s4keWi19oGmgMUS2aK2T1lSDMfQTbO6z7X
djW78HAw9zQ4+D+4fhGUAu0P++yLaZX+M2KTPadUs92Z2vie6TZ1BX3hbgc1c49DrMRLujbVV87k
Cf7oKv6VxqtiVpxOQKru4Lq91o1dv4+sxZh62vwCEy5ir5CKbaoI9zjygy11ajwV0v7LDuvSgZuR
3FLKYW613kkOfsz5qDXYIoyikufBQu+gqNG5hrCUYcsDYo7hk85c3Hyfpu1dZWFQG6OXw21CDecV
ehk85oMrIiblqWVvMfN23yaRZIV6221b0E+WZlOtJsiDV1/1E1AskfVi5oKgkgucWNixgaUzNve2
XVwTJYhxrOjF1vcByJds3tcYFOSZegVm9paFR7fLkd//xYAd9BurtsBV+ZnLOucm7yaJfSJwGKst
03pGZpN/275xHCFe/FHwsnCHle4iOQJXeiMD0xBFd7Z2PNKWN5mtDMfU/hwDyIgusgVlyJBRGutO
Ktf6DGrcOhZEW44rKGMDE+JH63LTN2MfBSZmnu7naEBagwO6zMp2oSiqeKldgQZn5NkFeEmygsyj
nZQqxJiBBM9ZBF6ErTTRplQiZR+pHCAYsZg7I7CzXRz6KlNqtnugYpdJQLFGEMDdTaqhWvUCk6eg
JznD6w8JMmkXosL7ko21ukjDvF+Q3QW9WDMCjYpCn40MnVFRhjf2hmyIjTuJ6mzTQqw6qOx1wJDh
O8ME5R3IOK37MdVmql73sAumAgyaF35ZXbLF4MLIob6136ph/tslmgWATzrzMSwhjVpQGCuqu9nF
pOfW0eq1iBh1SJiiizCKl/1AwKtu6ICrXLemyJZWEGSOeoFnOFnbTfbt8uOsfK/EyC8LdQ6J0l3m
PZN4rT01yCkv1CrocDwuHV01cz/045m0qoTnRLZUDJUURksHbVyWW103P2TRM6LVlVsLcevw/wdO
m8Oq6gkZ/P+5SnRsGEXVLsu6Nw+c3P73IKavWpqHOEszbqWAXT2ol873jEM+fee/r/49CD3jvwF7
cFChqlF8SbUVXbOdU3LBpGppHP49lA6inALFwI7KW8hrXXSF/sgtXxB5zQ39QFD/fw/UezBDMq3d
ONQ85aTxUvex0mLzWmMkN7atygSdomzSGrphnP49BIn7Fk3BiMLOVuCFncO/B79NyeZrFJ1qWSz3
qpbv7VgXm7oMR3ol5XiQ+LSx5EfpkgKCZN+LM20gU2WW39UIEdNjN6aIsoWbrvQaBkBWW/D0TM6g
uZ3vdC7AHYdXooOVw7KtcE7K1HrrJIHzoucBipjSXrAGzWp+2vO/PwVt2V3sjB0+GipVPtN3kN7q
503Ee68MlIKytBVUKm4phgcr6ExeDXd6nrcftjnSYtOJdDH4pn0szcjGkitzGFGZKbYRI8c6kgeL
4N4545T26opuN9TDcEE8SV9TI/8MBk0c//0d1rURO6lV7f/9pecSBLE4WOPty5VdmRBVch1fPeN2
nKemNR7tUB/P/x6SsuOsLZklJEx+OGrwbXZXj2iy7h0L6FNKtTl3kYLBafqq0WmkqHCKlPHkQQ4S
7DjwEQuOnqRkazNzXtTYES8eZFJj6N29y3WuK3WBp7KZHHsaTdSUG4KjHgE+9DYbuswzN06L9KU2
yZwTuHqryOcvDC3VTwmH221hFZJ8TZpc8IcwcmK78q7Vyotore5PnWLNKtkzmBzDTJWOf6+SMFi1
mS0Peuo2eyRRuACdvOWlsJ6Ke7YC2OXS4uAFfk4C04FvwOzNWlFoH8+q/MdjY02J1c1va2ue2W20
RGtlyMiWhpgKbGVdlCvsbz8KctJKJGB7kjD55aZBoqfzydEPPWaPfw+loMDdxcC7xy7mydTaUevR
rEouc9G0OKbGrFpKbCNURUWnvv2pBhWLLKHjjd67S6ew0iWWO/8RQ8mdSd75Q9Ob/sNOit0g8vwa
mMCQdGKf/76rHwN3XdvNq8BmOhcCLr+LZ1kbmKvF2GKRu8nyQwPRuu7ILDc5xTlpiEaqdJ8O04/G
ftkGSwC3sAvjeR2NzrqdfDkQzvWX2IHq7HsNKezpuf/+BcQSv3YrXnT2bkulJltG3AjPPf9kSJz3
HIHvWlamvDVJfYhiBgz47x9Kz0glC5ldUwjjr4K636W47YpuNL7SsX6z6SbwQ/TASgewqm6DCq3K
H92ZXhpsKLJ8hcCoo9xUmNo0FfePvZ0S89tuXnbeNTUBHBGtucLdfK1Zlxkh4FoMek7ahQ7FZlyx
O4oXwVR8DDT5V3bRO0VARHwiuSs1djBOekLRPVFySTYYF+UszqMv+BEE2R27XtITtDBloxOoCd/I
n4bA+aCzwHKhKwdeJq0lfr+2LaIxvrTXZhLF+9FLT57KPir4qfDYAq9mZ90y63Q5yM0QX2kd1DZ6
Gz0FLQsOVzEpFbmtSGn0jW8vMn8w5hJbENllCqYSI2ZKICi6zZo/rag54bTmqnFg0EeB05Mcqp4Z
lJAeJrTw3JOXGU8t9o9WCVwuIhLaeVu375Ufo3JOJf0WdjuIL9vH7a0FdDubXr21rewrCISyRff1
Q5WRVDGhzAd2HGRJ52wg6znVZTpNCnl0Nis+ADhbH10QpfeuDX+rrry5KISf0Yg9qxSYP2Oz+Ucb
m42mH54Z5k3hVUq+7M4qTwNnt0HlPtOrAq3XsfH9xqa1SGpTW0sFOLkyWNraSrFLg8zS9kkegEDW
EV3rYHxJNVtbjqU8ZWUKlAUJSBlo/6L6VJk7+Vtt4cHMOHPOxm5c59nwpfkSIp+qu4t0XIP2jilR
BLJt98Oi8RgKppPG5WzjXjFAEvQG8nM6gWaYolSBxcxTy8+l2PuB59+o+6bzoTkYwohPrmzW2Yhc
NHrnMTXTs15cyjjBml/BEjHFJ2fdDzU1oHyKB/LQoyMFXQnjx8yAuRrNtreVJ4GEcUL1W7Pe506X
m4QVnPcgFd81ofaZ6INDGFRH0WoH6dtP2bbKUQkM7m64l7PcmhVtuE7i9jtssIvgqplbWoyR08At
7H9awLjQm4fVOFUsAaDBPy4agh4cxRzMwXFtv9Up6XKLYVpb49DMwj964n6UXi14JdxpYDF8I7g1
lHtxGWqLPLXO/hC5MAJ5JfG49Qg215r9mYYRN52M5cfwmm3eAJuJemOp5vzK6qzeQ2HddRmXk+j6
d9BOwQxF55gEgs7jEVNbVuPYR/+4GS68f6I4EkakqQFggRdY6piVa/MtNKtTpZB2cX355eTEmRhG
vbRCW/EJykETghbg9ku9XzjvVP+qd/o15/CJhSPtATnUrwG3VaVNVrHrrbEt3pIg+VONcO2wygcW
Pr2Am5MvInvbGflR0fnwjLTolU3+ycWA8gfnFGkSSKbfOmAEUWGVfoMh0ZtFjUrJ5aCvRNWQ/s6G
k2FSVI48R1ldKj8wbVwRwsLcPBUOG+ik8VFun42qXzlV6XM9tN+Kse+WHg1dHTrwjKMfjSQhMW6m
sgerC/YiE+NadVn7AFqS5ivEd+SKF6tkYpnYPr1XibakUgdHVPhorPYDx+wzirNzktKkrDISBUN4
L0jvuL3JJNZdWwMFFHo6/rSjWpHshYrQx772UoPvP5h5cfKSm6MYlCWVKkj6QtXmjar9NcPM6MVL
bvsTSJ7AMIrquBT5hg4PorzFPJuqlTQQQb7HR8dLbIiReXHTOY/Aop/6/3x91vkxwPkqfJM9vymD
RH1FcEZV6VTrB5geQdwSq+S+SzcLNVH2e0jz5hp9bD2w7YvDXj2kqfxDQZ61KVXGFAKRJ67AE5hV
t44j2wfMkF4tCUC0L9kBFjWSqBX8FqXpEFwgOp+X7k2s8oLajYnOpETGruV2itNohjWUVpJwpUdT
jDg274yO4m1Ks5tB/TPMHPeRlMvAyewdBJw9zJ0l7brfjgJQBtCjxxiyW1UFfq0mzdJFwHMQb9oR
vsVYczgdVmHgnCzK5QPtglinHMewmSle+OCz4czStJBwAvtw4wX0aUfwNyLSbSW4Mb0jPOTb3kHp
i3LRWr+E3kEr1+BAavBLDlTppWD7gWSoZ1A20rEgCUAuVW/VFUAvhOC0+wNdjMOkg18SD8daa57l
PFWdlhtQ/a4o3CDiDk7JhDbpfZV6TP0Z+GTbua+jLSVz21R6EljoowIBfi6rTCx0N3q4Y8Da6f/6
SvOBHF8cLTuca45sZyZARJXfwjysQf8bSr4myYwikHivJWOYvLIBKLtvEHhPeJFImLbtmy48HFNq
Sw9odO88d2nrOrigFmMIFWSvpYm/ZOAQI00P7QJNNBGnsi8fEkIPVZkotwdIEDONduK054fzEp2u
Fada8fJ3tu1vAYsXmM9+ZIGFoGX3OYv3cNnTedAUN79M00MA40+jk2ZuY6hb6b23GLTe25dTkHMI
WrzQKqDhMvrqxq2O84I4rn71MkwgikrxQpysclRfrA3ZpYuiZ4ZckJcDSr2Zb7RMfwlji0EQ+czW
2x9HT0OvLNmo1GVzAQX5DcMDJE54iTWUNwunBMQOfn1+QQmT2TNwgDAfM7dYWWZ3tx3+IS/7YNKJ
WdpX342xoncGryNTg9ywT2UXarO0ULdQEYa5jdyFX5d6b0ihDXW6+Yo1GgStFX9Zo/JjpoFcjbA1
V20qVjob+fkYcfCntHBh1eZWybBrN3z26+qoAqiRWA383HqhAEJdKjQWpgXNcQpnZTe2vySqmqEZ
bKuYXkRepW6SYI+h7NeTbEb1cWLc21+qrR91rdRXOIBo+6HxFe9KSdmcAVU3tpOtZ91oP8KhFvgP
RphvcYfOFvjBZ9KrDw0TUAH1YcUhxZgrzIDNEpM73q14nzoDxAEjOFsjcsdod4gR0/vqq/V5bAaO
9iEOS9OEEMra8uwnpXfwfgCAiLkWKUcikUtjRDYDt6VgN8nI5sVI+iPs1KACE5hp1FZ72kxj55mH
wXss0zM8yEMYegsxWJda6y9uAHPKhpqAWuWXoCqGkrPHyAX9/z8HbVHue11XVkVX3DtLfnZsulbE
pgzAC6j9+/ydALrYAWshXd8TGTOzodlHUdHs20r87ythY87nN9bPZc5nyxtNb+9TArJHdoFqjM1/
4lsSU/CTGXtrpqZFHxA3VMpdZOglhB1cp50CabVXDfAaVqntGoJsu39f/XuglYNDgEkZirFJ00Zf
ViFQJEKkcl3XxjVIj7pPvkaTmjwRKwIHa/jzwfFKIgyUCQ2DuYPTMaMAJ3gPGwYWPoj3MS1WldSC
a9od1ZYelzCzovuoxPGCoGjIukTzGjANbZWPbbfXbGTQsjQ9wE1pfSx/pxjuAv9v/lG2NQNDRT20
1Igt1SHkoybka+IO/Tq3ypuiGn+pXo4r8HzM3PwQ1BuSZVTlw6FE8t3k4Y/Xy+QyOMRKW5zQk+vH
XjcT7jEYj3KYmpvq5rWXtAgo9sMLTr5vvjPE56RhDg8+Owdd+/W15AkO7UU2DluO6giDm7gui5lQ
HoEK0iOK6adpWwhNObMWblWNI/oZCqw33QlXhQgxktXzrLM/ww5ytEl3Q5R/top4NSM2i7V/aJgn
2xLIsJlw0eLXYV4nSQM56TcL1LzO+78iBzRrFYOY029np8RJ895QZpbXX5SeQJvZkUyJXuxU7usg
2PYpmCQLAPR1xDWc5VRnZRxuE3UdVgbtEM4jDcSj2LSy/2t8bAvj1CGI/QU6w1uuYBlprEtuYv/M
pp48TvUJVoH6N/tyOs7N3Ob/jIAsMGfnujBe3QIkTx0dS9o3gtC9MKb6zgjKez7s+aY4j4azpx7l
GOTOI/GsHyGIknfFhnDHXxYBgXEpdoI6TdkE04eExDTlCf03Q7ZNlXuvdkPsKKsJfnNdzGJLXiKt
f0lG9cSbSIC6qvcKLNw2fnq1eWlBOeBjeNSq8WKl/ilHah4v9JbveA9w1Jmn3qQ0JcfUNbrc79Ps
K2dD3/bj06O2sylvbDkdcOcIS/zG/mK4G75DY6tfktSYfh1VU70pzrNzHLbLGBUM/zNMNTLG5cGy
s/tR8dQ7KUtGdgSPQWEiEM1K32b7VQGOUi6yY78Zp8pa72N9njqHXAmNFdomo3tO5gyyLBb6+uH3
8ggtFUpQzdOZnyyDvtz1UQDFpj7n/TOnbyLOqgvdle2s7ZrXWo3O+EpWqQtKJvX45FuJvDvAsvSS
TxKpnAibCFHd1KURZj0IZj8SevEKZv7MVIlF9X4p5pyKVdN8r0i7s5nxR1ZMHz/Kj2ZGF2wtpzo1
LrgGrk42guRw8RjZ30nD6JRMOwvZruIQEQaAFxqznKkO6X+To6BviFU2csWGlrPMdH1tqlNBRo/o
VL7EmXqxdfPXTZUvLTfvVRo+C90DGTxuekV7N2uKxLy8fhDn3guTOgB3RVvCKfeqq8hq2qw24Ji+
I4MVMY5tjCcdPZlV8kNmDQwbHkqoP+7K1+qPpHBfdMX/LZBZZtrQHax1HNR/Ikw9jpgQabvmg7IR
uuiz+jP2QdZRs2xpFNsU/SGK7GuvJo9meI8c5cQQDIMINU1AWO6OMYX86uhV17ydVMe5UWYfzDw3
fXJnw7+2hXyhEnzXxxzqrf7Lwu82aG8YV/8qF2VntGlLwu9vTLlOO34PTVYS5n/evEzSW1uDYjEH
yraqZnwnJMT2DQJnl6fwbfCjWzoR1yB4dqhfmBC4YKdnhSFJz8MsIHnJ/p25aj6ocEPVSJvRhM40
lUFq0Tl/A4rraET9PBVA7UZxh3oJNCZKwQ+OEnRD1yDKsAVsnCybEQfl3uIHeFKMtxHy13Kq9HEL
oommN2AdYwmxCeuWrrrHk/5FWulGxl5n781gdyruCewdVWDKAntTySWszFs7ptrayGhZgSLFDWEf
sQVxr3XD0kfigBddFU91aA8wCkghplsRiI3rqQuAAq+avopD/TIOoEHq8VByd610NsK1s5lA9V6d
rRUuRejdBxCkm47f8DilvYZbbAcHmqiwcbWHvug+wii72GDYSoBpSW1vvdw5F1yGS2fhevHv0KOw
04txAOoECLadYRQ8q2n4pufVA2jWwta6Lfw6KC68FNvdNo15dMZuwtqu7VoWi9HCqsbODtYhxRuW
LhmCQ1zG8UYdZxQ8qvw19pl6Fgi4KHLdFfA1p1codvjWqm0j7AZUhTFLDesYalyiNhVydBy4FYgS
uE1lkM/Azc5sjr5SDGD6rOsorItH80XpBqtax3zgBtUHjst7pf3CTztYOeeDBiwSKp7/Pbra2Snv
vkMPsbw4rGlWLN9jqO8YVJVd0GkvAa6rpu03zKVOVtgdhcSkjwuIYNIHMP1P03E5WNvkPG10bp/G
aAHzDaHDZGdomBezrLckQMMZme1b7TjPXLxlhfXlVORNCwZS2Pa2BEt3olVeXXZjnq6dMBAzZISl
OSSAufMfJ64ITMtzO0CFcPNFqXEB5qDrgdscs4BbWqO7V9+235rBv+Pj9pI3rRrfABRwFAPt1vYa
qUwVkdbhXQj+hh7/bwcDhwULHpv7qgs3QqjyXyzqHauR16Yp+iKTccmvkvHGEJBY5YbkIhy4oXPS
bC6nwXZ/RUwf1+jP9dT8TUOgfKJn144UdGFEj2K4NlhfiuDk5h19k7PcFW9Saj7YD7ZbcU/Jag5K
32SuYL91CuKwqvBZd6niGeG9l5e2ae+ZsDFLG9fWTf+4jg+D/Ott59jVycfoEaLKGm8TWtAzGlf/
UnQw5QG1LqNWb3QyDbMSzQ78SvbetC2kVPKravpkt0RINq416l/QHPL6TWJnXFoWNxdKmvPI3XSw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MyYZA8ogT5kWsSsO1YepJOAzNYakBitUk3OV5IPy9MSb6jmfilGccEV9JTVrODGufuAik5zU8H71
WCHLK5m0F0XJyca0KCQ+b1EAlhrtMHkXQeXPEAiXfp2cy9T4yXqWqiHGw+Hp/T3AqOQMPcVSDfQw
oQLFkATaaUUDxOb9KaP10wfToXBUboPbbGiv+lRxQqBk8TaFyVef2Pt+DOGjRCDOEU4QCBJn3fl8
NEMd/c0O6z+jHe51QXx/zFqbpSC+dvAm2IAigInmx5++rwqUjoEJiHOd8F3eULFbj8WpcKHgeY2E
ZJh/hipmbK35cZqpL2jEV9dibqkT5jIVF649yl9Rsn8WwVS7wFITi7+04Xos1HWQ1t9jDYWL0upy
1lOLTgLfhoFZfDPXm8vMxC/oJhXTNrnFYcmYhzkEUJdsrRnFVyYBLMuM7B9WAaPjx9Ck0s/RG5cV
+ZpZ2iZrLW5obWFLRh9VDL8te8fCx3tBq5hhnqvSQYgEXZVxG7VGVgOHn3P0Jj2YDUGU1EctHa9p
hrPVNq9o0WxqYaSXKb8Uhk0VKV90hqZ218QMVp03fuG3eg3cemeEdPPB+Ajc8hiRg5qFHlPqBN+t
hHBS18NJdSFiWs6x9cRPNKLr9eljxDtASSZdzDQF0pxHq+gY07cFl2CulsWfanOBGeoX7lRgWvUn
UM5PT69edUa1ShytAIL0sxoDHmf8cRlbCabBPikXelWCwaCgsbSZ1ljDb21Ldjap/gZXl9tyrR5Y
3uGFtHe9w+xoxOxspz70KKaUpboQqDrbgmqoXqH+i7DBuhXJw6aiVzLnUFUglpxX96UI9jByr7TH
nJFcPuAZjTpIXOUb9f6nTMNvXU3Wjm7uh5a7zZQGZ2QColBS1KFVKEaiVt4zKhyZ4Z51F+LH6CG/
pjruypyANuNH+OAfgPCYb5FcrCefBFXbPStCXZgbGbSfjWLTsdJWn9wyUkd92jqavVAS5IPoxcVl
y6dI+W0HAjddv09IMs+qot8EwbizuI+3av2mp9YbR6h7IAbIQeOxqa07F/NL7r4OiQ6thjtWktRP
hBhaDz5dPAQz1UPepVfw12Pd4n3k1Mtdi8tLsiibQAN0hquhP+wAuxN7mXJbpp99s8PdCuuMovVN
RRG2Gty9jSNnks2Moun37qIa4r1NmDp5RfscR7Ikavvi+VO1SYW/yVCXBsDSmRdpr4NqfiSMPewg
vijK+F3L5JWK83tjEjPy1Fs5LRMqpeOgn9j0ucWrO7o3MHAOqkH36jCaiiroJioi61wm2UdUrjHy
+DMl7T8qI6AHZTHoww3a2s6AdybL9ivg1G+YrE1a2p4HyjWHUL+LxF7a8NSoXKWmCV9mXd1a8j38
1rIt1Buw38zjgj3Ix+kOHHwEdIEnJZ6ZVt6ArJ5aJhRGnZ4vshT3oYzeUQ9OoyEXTnhiuPsAq34m
YnWBavtqEW9V/Xjv5WLKqP9FHPuqwb9hqZlDKSOtbvhf5EVeezYZuP1wQlZsqmtuDAtcWYdeaT/0
JGX50tpdTLhe87RdFbSrJFQqFHs2EGr7JOF6TGh2+g0745YkmC7jZROOn9X0STZNdhC6ZHSGtTt2
nc9BLyCj9Fh8uAHbxiVSfWqTkqtXckkW1LYwK8NSox+ndXis4qWCzGGl8afvxTsi2zOVg9csL3ze
KqFthsbbRQ4SIu1DSrImtxUgUBNwsIN7rLvdzG0ilqXh0lqCCX1Yw/G3rGHWmyrAM9j8NDHShR2n
X7FUX9XK/w7hIi4DK9Vn+tj9ZAYNPZ7/kjTRs6tJKPhuoswSS92CBpupFVdQmJNZGnKCdyZdVNRU
zaReneI7Xt/3VAoE/gCylKru22Tj5yAKY+fgOgQqh5FIlX0epYlrrVvSRL9o3feGcqyqWSSKt0tL
LMTWrrAMKKLqASjqvg9hhefKmv7HfchHphkXfadywxGLWhOEiCWt6cEqdIZtP1KeaJYwP5z3ukpO
LQ1iRbpw0+HZ4O+f2TYBTkec/RgoswSuH+hYQLubqCmbSPikxZFPujjfgHw76pHNWD/RaKYhHyja
76HM/qSMcbJ7HJeTHzUuMWzKlBaSUd0qDrsySLLsQNzsUINYtURymRz4bs80TwHwRywMj2KVufM8
LFkqDSZdmKw75zya3TryOekmhfpD1/E5YY1WUupp/v1vTfqTpV1+dJSrwlwWb2QJ9lrQRhxRGyb7
Sbips3LjYnObsDN/cdUyC27FQukp486LGrtlvmUo9rS7ksxB+WGRalaC9qEP2k/ctK9xCTNofDIq
vAu20INukReOdlhK1hqzmpR5OV2IH0JTflLFenW8eF8FJmyHeIkv/UafZupQ1jvqzgo/F+XaKpcm
zJogvBSm/WpjVZhC9nBbBkq1e1oRrf7aZc6v2QD/vNa+9qllycprign1GD0sP7wbpHynQbsz7ytM
hJbyrC3uOKaMTykEMNNqPnI8sJ3a+nMXzMNMGuU9YlDueto1Muufdhg/S6l9kaNZZFpPCt4mjGe1
1Lia+naoSE/4UffVlOoO0NYa1fGhZeov7vGKzHJ8IVTDfp+ZtWaLZ2022KI96JaIqZn1HEz3z2LI
Jl4BrGIIGEssLhWA1h/Dahs0D+DXTukc4t5eukSk51ZZYFnvaQIwQxPYIDv0uGxORWWvbbf6c1R5
jwfvNtpY0yy56432DzFsEpCiq5Lj646jq9YANFA8Dl9aNqAZ5muMidtBmK+OMU2Ju79Mi/8AHnaq
fPQqCazA6Y6W7hLOyG94+m+5Um9BxUz/Cw51dDgb7htmzaZGs2SeMkOevdR+dKM8kL2L9Z6pwVUl
uTFjSZgnESkoAr+Aw97jLv1tspG9mgG9Fxc7RpyEBufWgrQ4spFoIWUZPu6innqG6Qkgiz8N7rrZ
2Baf9fRaqWz777NTfYTQL0HX5guXozmc/RImPFV4hnwkGAXmrEa4a9VpO4kX0mSrPmslJDQt3oX6
8GFTNY5tmHfXx6klqBRR9Uk6tema8zTmTCXo2lVlQPTs4nhZ66q/EfnwRoLGg881MlB4an5b7Yo/
Qqj+SwWFCkxa2+vZrSnpwDLYe4MCAqMdOc4lKKGLVunv0JUakV+51nO6ljq2/RgJKTvpW6jEbhO8
C7UyOcX46q5Mi2ihBMrJ7xCwIpHiO1PL82BiPlHcPlsAWjG2Zt4h2DawqRsvpeIrbiEmIQ2Pjvno
ZbwzPEFrKz16i1h0z0z/BD2KJRsy2owh4hmU3KlPJl+2ab5StJ0ym9BRu9PskQpniRD3zWXsM1L2
tn5pba0YMLOU1VcTv5ulvjFNJNfYVLINAZ2joDmOXZj3Wbo9zegcqrPhnGjJVsLtDfpq7zZEPbBJ
sMPeerETY+lwuOW0uA5sxOq6fZHC/KAhb272oN1GIZqlVjBYBYkx8tzIPxbq/VaRP2MPWBm4x93w
AFFF2hssrXCuYJN9FQVzqrhsraWVwlHm87bWu+mWlGubxsquMlbuCnqnsDvi20ryrA15U4PxLwxy
KuaCFIO/v6U5h4ggsP3BPMpAvDa98UH98IZB0NJvQYbF8gtu6LPxxrPqKw8KwaUqUMpRR6TPzSGR
ozELsKXOCeouB91kzh6FtOU01Kyj/AbDwM4ra6a+8xHgqfuITG7LitIDz6yaqdPyLHXxtGKKJsv6
JhXvO7XtlV1Ym9gmzz54AR4pJt9Fz9FjUpDnJZcVVetvCTszA/6WZmkFwj6TuKiQXCZkRY9+eG3o
M3gZa5dXlDjvzk0O0W9jT3x5nXgdXXVLTjrxAiZbQ3JN/HUa9QeltqHo6fHvW6i4slB/WZ+dEk+J
N2rzquOjQDctnz/rzmiromKVyxxyktHSXQKWYxaMMNut0v1GvshnJfZFLBBymgCN0U4p/r3cDQDg
hwGCeSZtpqO5hxBWr3Ulcj6UomV7mZ/dLDvjBuvnQzsg8qeCNVItG2VTId4bg5ofHAiZ/33Qpj/m
msXYfCQn4mlcenCeIOPDxywOssEUm/dptWo55hwyC2OP36jwf4GLHP89sOnz54hp7npkXHhGi6Ey
V07VfM4M+zNqfht0G4I1/2HrPJoiB9Ys+osUIS/ltryvogq/UdA0Le9SJiX9+jnivZjZzIaggAa6
KKU+c++5KDWYNm7TyZ9hbSh5U6M2MImWGYnYnr36/VgdnZKqdU50lK/Sn8n+hCkfTCkJ8OJiP062
C3ET59zvo/97o89f8X9f9vsJwYxu4UhAEH4SgHOY3zhlDKo8Sel7//djzH9JaZzf/H8fw2JCdl1O
XqsXOM6xCTvEToS74D/DyWf0jOPY+fCZ30/XhnKOEVESK6C+/jIOmubC7UyuhRf3SxJamsvvG/bj
g7FoCoVCwOrrtcImvAW0yl6MRoJpbWpSv5qFc4Qau4TGTPp5VEGbttHIz290mywRS0cuNT/SGi0g
UjzGuz0/tLgTk0xKEFIXR4ruD+BzjkWYmc0UngnbDs8qrf/7Xje/9/swyH2bEDNk5RHyS9CPbFZw
T9lWsTZgpjOMnB+HfW9vuYEiqoi0dWKW/qFzxlttkdWLL7S1143HDfk/jyu5oVIDRBfiLTUmnahD
x+QHhOEMQiDrhPw8xo7d5Prz6smnYqPtPybzm5wd4N6S3pLJGGkYOPc0nEo5CxE7hucV20a/T/x8
7RcQUOCsVBcv1btTzO93NycWZbVnePv/PJSyugirOs7utoz4lIt0A+/mDpPH3GulDDY2SciAw4FL
v4lM1Vxh4rTbILBGltDgVn7fDEE4HWy9OJeVkCeF3GNbFd5n72eYsCJ7kqf/vCtca2N7YXgcKxFf
2kk9KFgyHEk8+v1QEk//fU/47amU/rWVECeTpLauePat6+97TV2jTzKxFNeMyIws845kdHuEZWUK
ippnvtUOAyjE0Q2pZTwc+zXIxvgNrKC8UAwVi98PF4OebgXUuk3bF9rFVcM3gR8lY7te36aplz/b
fdruud0jY5sfaplb4R1CGJH6w87u3OIl7jT7YcbfjHlo9qAhvHj+Bzts7/H7aYTRO2UXOT5hWWyU
1Rgbama90sYvabIM1YHwHYJCcfcXFU9YO32hHLQpHg3z6tMlwiFJ8I32/vRVRHhOWgILhnhKL30F
nNsXkb13k4k1m1ScwIEIjxPZ6zfMLsc+4aD0K5JPyWRwHgzN9D15s1AvrMh5jPMbF1W9NhSPyYze
mPokG6B66Q6HSrgctMg9JQ14wdynef99aJpybl35BJwrUlSIjt84pBYgAg3/GVE5x0fwyEo6VucO
ps+OoBk05B2CU1rWNdlXd9/2yz2pLPnRikA+9vnMD53EDrbBc9iY7cWimLvAZ4w3nTQ01kiwF5vc
2nvkeC280IrRigQcJiN9VU6e99q1MkMw9i1BRQoNpCBZDgert85NbnR7w5NAYLDPXm6/78bQ/y+/
7+F37s6DdUXnAydxHvwZfL96TRDapku1+qy3g7x5WAZWhLRBQKdWtPJWfaDazXd9JlNkxzyk8z37
/PvHyOzr0Ef2xskcwoiSofxKQR6hPnb/MnFDbdNUxjPVCCDgwgeOa3gcbjYq63RS4ydY3y8i84r7
5Cvn9PvxgpZyQR5veSAevSEVruXCIrjYQ+rwlI4+SydLsZipYHr7lRH90bNg0+TmWQG4OMTsM2/A
r/BVteEqySlU49RkLlmOGM41D2OIk1Vr33UUGmgYfVnelCTKe5smBLuu25Rev29aFLRH10+5ZOEx
EMgiz+5wDu1pPP0+EEUjOT5rdqQS1u44f+vf7w+i2TwK60/hEH1Ltc3HFZMHKsuAljY1YCcO6lq1
0KJ0G1MzLN3r6I3M8Cr/X8+9M9J8kg3AGmS6TxYM104WiGFhM6ZcolqH3hvW0MhsdiES367FvSAf
wnxnIQ8L7WTgpS++cFh/1TbKQ4SZDL31HxwW+SIbhnCRlNX3t8AasSDSmePY9lkGzlk4Y3lXA3iG
MT43EYkkuYk6cbA/WEuSd4Mtuf5xVQD2/Ak4Nw5D5jsLvIZ8khs9aIq3LmfvlaXFfkozSqLEfh0o
p1D4/Blzhq2Y06+mNtdA3NWkTjJC16Q3fIy3wmOwNRUufI/yKW9Ry48WpxkJZyQH5ndhUeUqltdj
/+zHpFnhnn8xAvdvVR9yCYyUmtmDAcwN4pNcA1E634UrvjSkbYtReLcAuLVgoK4PhHQFe6dBaZ4P
L2hJ3lTnfcR6cM7ceuP02Anis0E43NTETz3QbG7QLH1q/VuEiNuMG6eqm3KWSlh3sMHlzdWDRy3O
PTuzioUbCvZ85RV+yWQnfWAAWaEd37Up7akTMdX2koc+TzWGtHeQYSfv2Rhs6jb84+ZMtjJFsWXB
KPAFQ8wSZ9CqNbHM6+Zn5QD3FuTAw4lOChC4dhLcw7a9i0RbdSWR6qX8AqpyUG65aXW1C9vyTaun
D7MD8h03w7Oji20Jio9j4QoPOWLgpR70MtfeIS8nNy7INPFxQXe28g1Lm6s/HaxW7kRe0Bs3SHWD
c8wmwCm0tSeL21T3N9sAtTCR0lUTlY4Wy3DRqmL8l+FLab2P2TYjSSIc5dGogqfQrJAdJIQLRMeR
v6xiv91G8NpynzMJiUlpGK9RFF6nzHgE6GyQ+WUvpRtd465gWgF+vFQsrmNErYtuEj8D5VY6ajd9
LH5qhn8cE6ewzbEzMt0qAId3U0MA3vhVOCw3WiLfHIXpokqfwyTZw4v+602CYYO+lkgNNK29QTnc
AXZCTs4mQViMzFMrIvNAV+cyIfI7t8ML0VhYmnrzs+Tuvyh7x1/06LRLvX5kV2ap7F7wWUzmp654
oegpkjxeiH9bTA3p1G5q/KeMB4ppkXqElCs2fiHx0zrTp7YL0PA3YmurcDMU1WdZxwN3Lv8tDJob
St9r5Q5v9jg906lklX8FqPjXFMYdZNQfL8fWhe/BTSgcK2f8FwZkLg3lVQvlJQMc2b2Ost/HXXWJ
1fjS9SHY9PGNMNHP1hmJDuJVktEb6Y56snNFH6n6DS+FPfe5H9Khp6XQPk0PrJ1Bf5jgoFhZOgSQ
tn+xnM5it43ePXHAu8H3IyOBfqdCG20wVmdKzKjMCB1ktRfXQdUX1gU90aA/J514VgKVECwPXD0R
3pW+Z9ZnVqh8O/Ol0JkFerW58gST9KBoiEjILuTFGwcT98S2AnayVEF1MnS2KPcypAFXNXs1Ozs3
lnFPKbJ7wVhxYPPlarymEp0zgeNtoQqOt4y6pgvDJ6y8/7zK/esnmAxZkMYSqViiVX+Z7prnEGeH
L40R//Ii7ov6BB/3IfHXYb2MnbYgFIPIX5Y3YNLIKPSM+k0bico2uP+wYmo75GcMbjWo8w6ncNeW
xqKPUi4N+VJN2YMUGuYp9AuYbSK1Kk0KVp3lBD7v7tH7G9a78bb2m5F9dbOuMW9MJEc3ZbjP2vS7
zr1gOQw2I1rnEeFOPQw0eEGgqVXc1J9Wlry5DmnM/nusZ2h9kkM2RD+ZVfigphk2zxMQSckSw5UI
tO+J/p8bJ3N6NQfq5ka6zt38pDPRyVM/2LTvYLE+mqb+MZVrrzuEY96UANNhYbtIJpP/ti13Ms7/
qIGIYlN+eAP39zBKz3Y4Z5e0ch0QfpUkKcsPcg0tBwF8rKZiG8kBwG0bX8oMDFnckYrBNhRknfUY
8U2HKAZCtsI+YjbWmKNaEjRyKpClY5bbRWkBZEewKP6dDeiqIR9MP2UKwEUUQE9kW77GCYVccpzF
l6tWYCAQgiONwBgf4SbT05zCi7Upul/40wTeM3ysRowfGma2AMQ4LPtkCxGHK4FzQRlls3aTVef5
/IkLzVqnLdo0si9tLoyjB17JEtkXMrgIhaF1TxLbAinsnfWM9Mq0aZ9HoGnYI/lZtfOGz2theTXs
IYHGMCmML18T7BrTj9zj3GsxQUfTuP99IOMIoT53FbRRCPmY+xAdjjPbTz9VkB2aJDvaMccBI7mW
LN6ewIUJSVKZefD65S6umw+kktGccNi5Wg1AK3sn5Y1YhuzH1blOmuzPCGkfWVZ4r70iJIGB7z91
0YGlMxNLYxvMnqUBttYywpKyMLrpo9P+xb39M4CaId9tmzodISasGycJilpGapuJ6QSSCJVZjlJS
sxEdBtpwDyq1pzt19/x42DroOyUpDj5GM5SAtyhR4tAn7bADcLpLZZoeCJ1golBrN8U91JSZffHd
dAsJHnF0LP9kzLIDF8E4qTlvmAE5Lj0FUkPDFdWxunn41pgvjRj83/x8s3cq17zkyPkDHUZicvtd
dyEXQK/bRH8i7CbUVZ7SjKuFyS9qATt51xyD3Xvlbwadnc+EuQFkx9TvAr8ZroHxY4Cc5cXEWkIT
2msKjePYBP01jfXiZLdKg9IxYi5PA1bOSGwj4ZNywWqKJXLgXjVn0waXRJcjjtxuN5LBtkI4cLaG
ADiUiwlXJAWUqVHA+JZuRqp99rdInSd2TROJVFlGNErw3kQeXiyvUttKy/yVKRv2LXKXdgMSaKec
V5gYwJJ/mJn4tjM73m8CmygO/B6RcKH0EWWJVImo2zHRmZ5PHrakEVcQ3P+PuMIoz5Aie4UMtCjm
y6w8OJn1WlVdto0VZqcBFisDLbBHg0dEM6BFjB1eukOsra9GYs1XOeEaocWyvooKxCpUj+g0vnJz
1O+GV5Gm86aZJU8RXMgm0T+zaSJsB8kGVO5pJYfmgJqSYCqHHQ2tP5bw4uhBvzLGjizGOmdAPpL8
AhxeoKrgltF56Z4NxFusyB1z6ya8OeNaxzg0su3YwfcKtwKfXEq1hJn/alAks/TKxlWtj++yxkNk
NX9ivXOe3FlEVRFmQpNLLUP6XLUcsT6wKx4ZdSjnEGAyXIEVpb59UY3F0QBLGckMbIWengYNh3Xq
IRjecfuhuTunjtl9ghu65pm2YwOsfQipxFp3KAmnDId9UVsHy+TujJforTLEty3UtIT6sXEl4OG4
bX+4hSxDMzxHhoPoSUYEdOQSxKCduatKUZbXPrhZs3+KTYZCTvgZTl2wAq5MYkobnDjrb2FEzIVL
C7LKwCutgnH8UVP6mZlddwyEcTZtx1i1I2yEMnDlI5SEQI+wayOb15gBqnIK+7+xHj4GAF5CuWrt
I8bHttasPRWrjTGiKxiIakmAc8bS2Q1lDWoSUUYz8Lxj6mG2+0JmRrQmA4DkcC95Lxr9vW+Ibq1C
xemSOPfQAjbFcOy5dajz+o5wK6aO3TLy+582c4cNthSeVUIL2HqTD1SrQ96Hf7om1pdqn2QIN3Lv
j2M1x7rvdrEe/cPMfwClAPN/1Jl5Z+CfZSKJR+T25ggve7J1Ra4uoGmz0z/qbtLv0FK3AvlIL74t
yS1fFSkidPeptd3ogcoKVi6Ov7Z5cRpxjOzmk3xlpGU9ORE2X83Bw5GLj6bJ7HEWEWarscY3k2A3
Ouks//hiM07smwTk6uaevkeOmi2bIhVEoJZvcpxsxETWV8WEr83o5/HpvE0oBXfAk5+dliDSdqyO
uqxoJesGjHD6IPIwu9QIqLJM+2tq0cN2tG2XVG+cVvcobgnqDvNb3PYX35pNq5XzXU6M3q2mvWTF
37yuz84nv2TIAGBhmaZaOSK2jhpPDq9LL1trGNxXieRW3LMEwwjiFWgc0D+QgxJG66mhSEbK+4Iy
7piZ3g86935d2DZfKAMmKCEZj3ZpvwVYvtlQveY6tJh0UHw/E2RMWWHDKuuoX4o30qwr7r/44AeS
/lQNj2IiZHIkLUQROHGMOgRQhLWSVaZpO7aW2j1Luenh+Nomjmvu5DRw/VIshNo0bCasqfQjbnmN
MJ4sXSvy1ha2p0U80o/WBSvntiDRlVQkVuTIEfaWDa0fxvjS16thHxUZJp9cUctbBU5rP7gPY07j
ZCeUGVCR3v2SoZXBYr0D0LG18pqKQxwnODNdAhwyrZ7TQuuxz10cEwvTJz6jzyYaj6qpkls5JP8S
o/5T2/62G4ac8SSSNtWzaFOaQbplY9vgOa4tC4Vn8CAE9FUGsrjpvTI6CFcBPPZpIHO1+6oncC8M
Ic5IIokqw0wvWWWn+dmiaVgIxcysAGXSRvFXq7PkZMkP9EmHNRKW3EzQcLmdbICOUA1ELYp5Szvm
pDVsgVjdLdyraxkM/5pKwOBkIUWQjkMQlry0rQZIRavulJgsQLToOKT6N9oERFphOxNdYOrgxm1K
WtHPPgs/TJXTr0OMW2BJ8zrjGjBkcmL/bwVmhp6BLWFYZ6t+NOtNi6x3PRpVtzOVctgNNZ8uY60d
EQt0KePWzgKC+xJvSyIG2Q/1B22Wt9SqLLjGnhbsarwDuZZAViq9+qaRybjl3ODSczDQh+6/mKCp
tccAY9ETmLFQOXXcqJWCTNAGTI6RMKHp6GYy95mzaNeX9Dlh4mH1a2KAUc4e1jJLHIr+9UQtx+yI
nZclUlIe/W5bdgifuS1xbmv6ZjIrDkE3fqI7VSitJGO+8ur2YlzjM7saMnuLufPvXc6ADZBnXKbs
aMCNJeY+z62K1ETrLSxbqFBhbz0TSs4mIGrpnEqSau3AeW6cYTzAOf4exlLtVdOey2YbFOFH3CVP
YdU8OzhxE1jryZAcHMv/iKbwHc8wBlkn4ccp+ew7vZo9jgvloovwSTZLG3SIfUjdI7POht8IVTk2
UA7i2COlbzatj0D6cN7SPI16ssE4dgbdso0sQ1uZYfwnE9qlhSFSAG8yg4gstBGdS+W3G7zhUD0b
f9tabnVriubE/gZjvNPTOEjEB/OKPphAozHgqxftXFo6aqmbAallaho3lWFdagv7oBc9O6P/6g+T
YIfQcOfRfWIW+7PUt5VQHfhnXrDhNKbrKaBCkQZJoY4QGN18BEOG+x2WwWvhpudUZ3tblrAMnNbb
dNNI8tzKTbxbwtgRazimNCcoyJ12JJcVYIcW5WocdCcHgwpxwN2qybwteG1u2zmpxHaEDn+y08vQ
4LZKhbGbZjcgpziY1m9oUQ44A3SRo5a/tvxdAxPYgI1bK7TWpQ4ZEmXOyjKJDopb+IZMX+ADagcz
GdDOxnW7HbP6FbUaW0ND5PgN4MoafodT1fX3MacqTVKB2WAiJC3V73k+whhx82Q1FLq/Tubbl+NF
1S4L6Gd1Egrhqa8LXc2EthH5UnEksKS4Zb550GebQyq5/TsCTc4+ROCHw/jo6D5zglqOzBqJHQ2r
7gTueYlJW1/5TUWz6UZPfg6H2DLIR0eItyJCozgVxL8vWFQX9L/eR1dHKylmTmkkls1oxMc+f3CI
cBSE8HDQbuFKmu05wmfkl4Wb+S7ig6jSEiC0rUVnWVndsYxoHJiH40sNb4ijdlb+jam6CjNJHo2+
kWN7KxqjxpKY7tvCx11cOCvDc2OWh9zxuli+JdUmyXuUX4L2ShPAftgsL33FiDqtNVJFiZhdNBNw
zsEy5aZnx7WIPHYBllPtDKGRusXglmoqQN3Sp9OxU+k+ym1GHr6ITyaoBJLPV1YUz9pGlseqM86y
Th49+TtLeoP2A/eTAFu4DZs4Wk3dlduMOISavbNJgVi4b35avOhJ86bwCUDJeo1CY41B7yXL3Gbp
BaCNit475GlZ7TRGrb7NlUZlGLLKxf2QFxs3hznr84+ryaLbC2BDOeEgNvGYGoyHLQMo0Qiixx27
Gw6jZD+WOWhax4Gwimc9Ld2PQuj/qrpgbx33tEbzPcS/CycGIeBJ4oar+DuZnhoqNqhMn2VGtGNr
q1eHALmVXyNSCQYfCHcVfQ+2+ZZnFf1qS/77zK0pVhGesIVthZ9pOeKvNipnM5pxzYsXdqnezHCc
tt7b8Vs8kbOIia/zHpCz3bWewNGSZeKBCHQpt5jp94UIt4lP2BBTDczGGOq5+xTGhnkeLyL4N7Ev
GRVyXlqZpt9NXf3VEmECfQktQBksY+0ghfYZ7+1RPZMpqG9Rdphsr/IXXiFwlfvGRYZdlFQyim0L
maO9oZ0FdsFLOVQeymLn6BbyjpEPc71O8zFaJ2kkfxKXm2rRaPWyh9bJmaKKlYy7Oxn15I0SbXdt
vYawbuR8Tfo5OhSvmMROBF9Xwc2Iyw9Gq8XByN0fz8tBbLAKpPjl9Vj3a7bOpLJ49crl6dInz1/6
Bh1HRpxiGij0e8hFrJzBWoYCZxa4s/6qtQsKW3uBgWDv6wE6CwAXq6xr4EwGpb3Ox+LCeB2dUOv+
1UPnginCOMWVcS5GfN9JWAeryDrXivxHE+HARueFIdU8D7cejY7FpQHlJ8apOUzi0FaW2hud+qNU
bh4aHBBJWBHo1I/Ik41xi0/PQFU4xyy5MILcJjEQZDrNipvgW+nmr6ZbhEQlGE/KHE6OxPsRqPlP
HIywp0bKQPRgjUU/5vbeZ+ZUeDtYFBZeuvaN7Ekbx3PvCXgpb3XYI3wN6hTvvYfsYj52HmZnUOwk
mF4sM95lTX1stcjfsyhEE4hCz/e3HAOvgA7XmkSQ13eS6z4ytkbNwM8G/nTwef1XcR+sQ3e4RVr6
iY0U35eq/wRNSxnC2bCr0uQ1DRNSXhWnXEx4zwS1ZB0ODa7FAScYcPPzEPZ76Tnu6kMmerp3SuKv
4N41FFnHwRBPaPGei7oD85qi/a5WBhXRCjlovqF2R9nDgTu4kukj13ygT4vQgoiJWxX8nTH2uyms
TyZ2ioVD9umKCGNnXXv1GU3OUvNwTmYOSyM85Gw7BAIkZqF/ci0TJ7Q+3xOh40PtfFUx7a1wRL4y
OxAyXTy02ISylyqYhz2II5nZAnRJjwYmZQhc0wdHRweiUqM4r6ttz7jNaJHctEk6WxinV4Rf04Zd
5F7VwykMO2tbCthdkMZ2lBAXqd0xVD73+C5erKqF4UygH+xQ4zWL5jBFXkyMmlj2o8wpPevcstUQ
RpTv7cZjOAL/xO+9kJbLebZRdaHrQ7/H6YmDd3bZi6w9cvEyp4yjH3iOrEQ6DZKllWyoL686meMj
y2quFTgpqkMN4/G0WJ65gQPu76T0nyY5fODDfEzsbehpUc1D99H8ariUtkHj2auVUAzvw9T51/rp
XcQ/fiK/pibpH0G1Uwi8VnZlsHXwmjtzug+8SscxZdg++Nq+sC8cWP1WY/1BNcauAyHcBhrvsP7t
A7BdlaL+0uAtbCCoHOPKi64am2AyNNAh5fZrFTo/qE3pJE3/jZxScs3B1ki4HPtGOfYTq66Swdk3
4jCI7gF6X2lfdHigY1/+Y4gxHiKrAMMflAl1AQBF1T4G167WNfkMO2fQppUbQ2oKLDwMdmFAzzZk
v46knXOo39usLNdtp1mr0cFJYMPF8BgThH59iKbpRp65tm+Nk+hgJSs/f5QeOiaJ+bH2w6uKSRmP
CeNjo9piSkLYS7T3SZR6cCJd48pgjUGqBePLEWqNL+Vt0JS1H4iFOsd8g2U1J7UGjjhhJm4qhkKk
+pbIm3wWN/XgIerq/o6exAuDwizokruI/OcK7s1iUBQmAYVpLsel4WGkmAbruwzNbTYxxC6lSUad
fZU5R2JOEzlMeUw1DJNoIjREJNk/N+Nm7HgXiuxypdzutWIiAp1gZYcNkvEIUlzblGCToQQvZCPO
mquvCdUlbpKcr02vBz+BHdd38tFZxZKFYqfGGvgoXhsNuhRsQVBQhQdIPRFXLerwsjdrgsHytZkg
jU1K2jAjSBiMsF9cCrtlS5IXq0DTjJWp1+suM/pTD/WGV4mxjgEtoYXFKFa1lzbQqLJbgPYdQaAy
74uV0SSvPdX+UpCTueNF1eJNnh6lsmifgprsj7q7h0V3tEqPJA42+7DpVn7KcosnbBGpnPtfUb/R
rM9jBfERmtlOYbinl/my8iFZw/rM4c0xq4/yL99iDJ6xdEXi3FPcxcASAzioPdp4FnKcccumpCbW
fQDHiEvajRYw16HtbwCyON9s8NzGnI6umnZWVYlt5hZqWdrQsIqQ5Rjg8fe4FkT9fscCSD1mvefW
Qx2Ik/hk9lRXE/MH3dqB1TIomyscqrbzGeWw36fpRNoyWHlwJ43ClTt5wykIyz3I9mg3WhMaOx0W
utLlXI6ShdmFJ5Ik85UaWTDlOBuXHSqdmH3F0oTetEg8jGTRkHN1E1EDBx6JeMnmi3YdkSK+wmSk
VkrSDgdkobZeJr8H+HrYf8lvICcAlkH38FJA4XoZorGOXlqz/o4gXqwKNz6w9k2QNEI4YL9L4Lmf
zfGQOJZbIci2eCtD7NmOT6U0upa+akLxTw7hvcmjt9pr/HU/FWdZinc3aAjGZjDbVA0+MsVrzjDL
bFs5+MSgoaarTurrbMzOI5PUJYp77vhkr+oISBWk2q2sbUh3Qr2WXfVB5EV9TM1uXIvklsbaOc/A
0YxEYu/rPveX6HqoIEveC8wqfREEzdroi5H+cOcdZmY8ZrBbjDB1M9GWM2saURTk4Ur2cb1nKh4U
2iY3xmDueBiowp5b9kb9ze58PjQM2vfGmCfyUD3i9BASSU3qR8dHbja/1bKU8UX1MA1S1oOe0+6m
LonOqvP+hbZJxqtn/2MvAEYoCkASizVeKnoqqYl1RBbQCtoyRyX9j9Rg/NTmadLxoVjZn36ccx7W
fa+toNhcq3ndgSL5gV3uaRiScx+Z5EtS5Iv8ZueSmhf1qlGbX9qQbFTnz7XAc1vgA9M3NqddQwpR
PKgdCUxXrXGhd2fOygYPvGRDuiumlJUbrXHYvak4gnXrHPSW/2qqbbrsGSf5WovsbQEOIkfoAKf0
0DBcZ1p1SNxmR9jCvvDDdg1d0k2fhz4+Sb98nkL/5invjVidV6iC9DXdIUvWyVhBP2FZSCYEtbN9
8P3gkpn1E3j6Ixnv+35o/qQ0heR976gxv6ES2ttSlw83Yy5rYjEqTvPXzb9hm0enxoPkj6cm1eO/
Hkq4yMsQ2OuIm0X62bn8oGZ8ryvrGTAqGg4oEZ01Pg+4nhrm7F1KiVJMr44wnkUSkSdf1D9ke+wK
Y3ygMHzSRfhCKsGln95Tqz75RnFttA9piZPr5nc9K/5ZpkH4Us9lnC11jF4B42V2x4mKbpo3Ht0K
R5ytrxLU1ejwiEQO3kGttDhp4y79fRazGXnmNIT3uEeJyV1PN2kEH9WUz+YAs1DGO56Vc4B/vsA8
oRVv6CFWHClXaNWgGO9Q4XaFVAcbB31QYlwiAcgU/Z/Uq/fz74Gy6SywQAzkgyBTA7Rfvjetw6is
3kVZ+U0c7MLwS4RRLVgJXHsj692pPOd5uSerCdx3dPVLBmAuVtBC+c/AWp8G31r3RgyNHHexDutO
hd9ZRGdtm0vPdo6hcAFGcNt3+GWb1EnBLKBG0PTqLnJC5PgLOaK9Wi4i5NQrnvLJPCGXi9zkkYXa
SdmuSTRfxhg7ueU1y2uILBcRZ7fBNCEo4Us3RvwD0aGOGWvzJ4pa/nt9ZwDcVY/MxNVaJfbzjIRQ
1nDUfjgVjpHr3xSXFEYQIo4p7mBgcv+xfHxPvlr1hbpwo/n0Bu1AbvJ5YrYVTxGKmPZjyq1L5d94
Xo5p5F6MQtwaU333NEvF1B8VqIUWZ5E/W7u7uysZ9DohI99+6SKDKmxeJeGAKmlV00FVekfyW/Vi
9tPN9kghc+JNg9kjaqt9+ZxZ2bMKm91kG6+dvbfy6l86lxWjtUsYmrLyFILVUursIzQLjX8NiuEc
WSMIAvsSGLk+bxyXlOYsPCuIjfMcnYU4bl8q7XjUACtUw7Jmjr2wiqBgBUkebY6KNDXhU+v7OkHF
Oe2rKcCZkEXLumEDkAfZ0qw/pozZWSFSd9+qnlOSS2s/9KNxmIsQq4w/2uqr63r0YT5CZyAv1NL6
N1Ecn+TjLiZWoGlqE4ZH7Rl5+q6bvY15UN+d8g6j+VImw4Zu/ya17JQ7+T1EQdomK8tK2KyG/R3Y
rCOtbdUBETad82gZrNO9t9g2D73f3waneIJr8RkgQUONsiCOY0tPuoNhnixMxqUk9C10G9MMe7CE
ZgR1iUvkS0h5Mv8436s+MMoXwtrLydh6Y3kbtfrZFtZ5lrXibRD7yhcLcDijDxJQb74723mEmjpb
/trjPySt5kUWzCXtfjl0za2XFWucHO2QSUqpYbxlRr1rURR3zROrsxXuoE+z5b4cFMG/ap6vDTlQ
/HKiMqW9LKwnBv0LJYtLmxm3WCv2GhfG2LdnW4tPARcedDV6BAQXmXnPIyRRGexmO97E0jinBspr
aCoF54mXC3b+5XfEApJRfwDNk8Y3Olaa81opCxSu3EFJOtMzI81a+i1PR6AwnZCpIZjQzk9C0lu7
DFD5yLKF1neJ6JE7uQHZCy0Ez0GqENTxq/nWUZF+vJDxhFHdY0bkfmoke2HplskHInhkjPjZkRey
JeB5Zms2D59fQv5/ejJsVeJdOXYfpmPsfUhdhumSq82fiHi70eKsxY6RWmdS4vZ5D75Uj8+yuJe6
/8/vGjp/Mp6NSKeIom51s25LTsuYmDdfjqeW9JU9wzdiVSP5RJgQBmqZFts0fklYCa4j0ZvLxs42
Vjo7PExZbh3XouxiLdUL6S06VkjLSdTvflhh5yHFbOUY5ZubsKyuEkROTEnVa5W793LQrhDx0pS2
IgVLuJDjALL0nYHHuReKKCO+UdP9mCa8iTrn+v8fvs6juW2t3dJ/pavnqIuwgQ103foGzFkkFa0J
SrJlxI2cf30/4Ll1Qw96wmPq2LJFgthvWOtZDGxqCbRGa+8E0WpLSJac7Ibsl1A5fbmfxqekb/R1
oVW4fFrzvZnMJ90AOUHxUmx81ZYLo6dbyFvI7XXdPofG9DUWpHbpHaYC5VM/D+oy/zcGzNXn6PN0
tcFixNGgtTZyldpdmkyiddf6W0u6AH44DfwBn1Pb8ux1F2kfYQL3zBbh0WTDkFYnAiURkaS31rEd
rt8JyvGk93sES7wPZkReTDvh4hUp6+vkyygxuCB7BbwQSYHVx+/uplnf9cFql4R7SijcG6vufhhb
30nE0qbROpvtc88VsiosjYl9g7TbYgwejtEC415wGHPGVIH87kGuLqISPrxZwh+XtY2bHMxsHg3H
Nnfid6Zo2040r5WsjgC++6Ww6EDqaDJYfBL2kcfuV4iXaWG30yylzQMAa9U1VdibCdsFvgok38zY
ukOuX+jvsrA/G2n8om8FDZvE5cFtrylZsgunKK9DEhabos5vljfzUV3IrcrwfrlW92emrd50e68T
1UYdyGSV9IEfE9fY2W/UBebQK2q0e1ZOtN+O/3cEEh9PBfi4gl5yiP+Q6oV3kMxQ9P3Urv3H5DeA
d2jZShhVc7+39Qsv24JgRTrYyFMkrkMzeyNb6FVF4G4sgy6wrCCqQhAgYMGolkMc5ScVdQc/QizQ
s6xZVFiocGlVhIbx1q7JSWKpGYJgiIN3WULWNR3Y1dCj4J6ufA9hLiV8bqi/thH9NI4fbF2RgUFq
u3ttJ+OBVIW/Pd9pGTekPNciPgcTtwGhMwV3yC/hXAg+Vc4pxmD7zr4lW9Zx/SfIU/TDmvPbjLUc
OVt9IZTY3vQlJ29VFySeJNeIPmXX0GwsqyYQaw0T0gb3teKCcg61IRM47Mkd28Oppolgu2ld2LUF
B7yg0Iyjv7YmnIX76WpmvZ9rdfyOYI5Lue6oWw8lHvzFECP1y5hdX/UIMn+K9IoNxb19COdafWvU
8Nysgz/RngZgFncWCv2TmRovPa4y5jJ4VJuSW4nbaiQgKLG2R32jd36/DmteOEX9WNvZGpFmSwRA
QO/YVXsSJeif8z/M9ZaQY77qxglWTZTmFJFswrAyp5uRjUaoLLA6lfrkjR/WoB+eismLCU/1MZ1j
EQyQoqAXRChuQZjD50aMGPdvSqFrWftbCRcVTP4recjGNlJLOzVuvQFPsSn6DewC2Duojtac4pz1
anIXtsY9L3KSa6OfhzKcWZUmhMClLfIXz6ky4uFkvYUUlkDRGfAfc0OmOc2cpWlwsxFGsrHSLrvV
7VdC07Jsw6payxJndu6wJrJ67Q1x/8GyBnsnTLTxWfKbxIXwC2XdkRvQXIIHOuZvYg2CluUMU132
rMjjUBOB4rYNBxU0PypMLPUESAbETsaY3ndYqTlONK7jdliiW1yhZytPYcENiPDxTzt1Xt0uOxFM
XbyZdvuGjYxrtXfjs54pQhHZxrejMFcM07JFK6GMRMJ5stgLbkWD8rotyRkfn8aYvO44EQGc9Z6Z
H9ohXP3eWMMWR7zHaP9ktbW1yYIvjl5r1TFG+NBT9SH0nDyCXu1ESHLUaDrpWiXmZ1k2+L69Nea3
7hRurbBhyxCaH05TvyvBhjgY1bnQAFu1XW6yxMElH5mxudUNI1xpRbLJRz4OD0seAcR6/If8R3PZ
J163loV/0jMiXcbG0N4GyWLGaIvmlOwLVtFLVchrW4kXBcNxvIcdR1atuayD+6LcY99at62T7AZN
bANDBxMk2NiiarbtFPbGYD/x/W4BhgY63leQLt/lnMFFcD0jhcZFdeWMz4jRYTEEPsfuCCYrdTnj
kpewc28MwBvV3MuaTY6Yho9YH1H0U1vLhggw2vUnbtIvkAVufuoV6yzl4hnHW1JgCa8HdQVS9B4p
4orgiNa46xaBkhzrJhwjH42C06Hum8QTPfFpEPmmcLVfgefFSzNJoZ40A7Qfh8bVKc6FKsi6gvfd
zHr2UiS/cBT8zN0GOqutRHgZte4lQ3+yGIaI/IzqnJrut2sMf1P9Q6qa3Ue/cTxmiN25zzKOxA58
QQs2iXnVoe1RLw54NoIBsU06S/2rDjUVEYzKv9gQtCNrBO8fXpGpMF/8lJH1WtEoMAfRnrM5Oj1S
ryjQrkz8T6ldPlXdqUkYGfVxugetJcqd29cbEt4u8/SiZJM4tnejtM+q5t7tkxyG1nPK8/P8DUt/
WIVSI1y0ujHmPJWZg9cXM0Tb6MepC9Yopt4qz/gbOXfsVx+Rxk28gIhI1Wg+d7r7jvCM3U8RwQjw
Ybd16AsRPcHpTqebdI7Yx14M3ftuFWxHS5yBN5xja8J88umNOEeIIPSk/qWH8VdpmRuR+a9+iAA2
h7BLCXmL7eKbECfUR0Xzg+rpWavcVY1eYiyra0EQVskEDd0NC9a8/RSTOg+jc6lmfk6ig+/BlxT9
QL+f3QjzsCrOvpu2vivPvWEECRYrFG2/maZxJar0Byy/WsXRb5d/klnPQTwDyvjeY5c//ElwdHG2
lnc1pTtYEAuzyk5IVfao32C9mavWwzfstTOuhOuz0ZN4RbwUqIes2JOzcScMjTT4PtduLGUBWzjv
AdAtL55WoFafYUC84rc6sd5n+Ta+FGPLyEJb1hpSTEd/1w3ME3oyfWrVDxq/5Ri1O2GkbyPjMP/T
CBgyZjY9T2DGDAFB2jlOxakgql9VCJusibjvtNturjMH5ySr9MkMGU5JjjCjJgPyc9TdaxarHzex
f7c5VtcYCXsWH7uwq7Ywln73LZO0NLTvdhiQBmC/Bqp4lxFrv8Jj36/EPa/tH5UkryguPrJy7zbJ
e47zh/Wr/pWVxTLt/Be0cy7BmNNPXtSXtEDOP+bBX1i6u84T8FOAUlTu9Go1DukRLyknxoJ2I0eD
yfCUYb/L5VxWBhuN7jYg/bSb5I47sF2NUfjaZy4ezQmtwPhTQ8tSmQlOWYt2gWk+1d2M80GkHdKN
dFTtC6SRWycNX/OEkrpQ/muYiB8L1rLh+lsXlF+ro4UWHdahJGqvngm0gBd7yL2WoAwDJ0jlfXhB
9gvUVxQX65FgMERN72GI0mL+XiGUYo86One5gcTCGZb9wOoy8vyzHfzxTLZM9gNm5wy7Ec7IGoAB
eUPmTM/wjEX5Dlr+ubUR7Bkg/hVT6QZ5EC6Akg8c6xofkWCh0+9lijtIQFsa0SHMqi4aj/wdpPNp
SGnjZYR6XeOcxHJKnHpuPYsgfFWoVNKIT5tq3HZZeTXLNf5kkLzQfhiYtxA9tDFFkRAIRo0y+OAD
ch/a5GzZqeBS4BVIHe+uIUOPdHxXYZUfZZ5sNEi7neAzCCLuEqXNWtWz0tIGGBfGvO5Uz3rDdAKY
672alymGkJtOJp+QjZduyN9o+XBMpmlcdzZkvTZmlRpUXxmBnEuyA/+20tsasflrTMwPkZevZRKu
On7ApdVjZkrjLZSLExJlA0lT9Ctk3Ma/rec108y9GbAXjHXvRFd5H8IWaYSWQWOyX4fgYMfRr0xm
P1IPfzfpeDDq4imQ/fOqrGf1GBUtTjJem8xH39/WiHEapBfApxa9xB9YW0DXPD9CexXuOMzxhGnF
TYF9JwTKXhiFCFlOcFYCIh0dDKzS4gToG8YVzhv3lTdGT9cgYCHreSj4Yy62rq93KitfvaFeRhIk
qVnOjiWPusTToMxY1iUOdmEu3zVP/Yo6JZmM8qP2vLqs5Y0SgWFraB96QsXeADEU2Y9XzdgKTngO
udesHDEoogWW1c7R1oahgQDPzn3USnIXIoYFoHVCfXifMvNdDuUtZrRYkq6gxw7DlrIwFpo9511b
S06NjyIhzNYZ0b2kaLxMy/iL0IZmCb6aYFe4cCPz2CHj7GJGn2P+EZEDg/L+6gQ2/rEquMO6wNDA
Jsjr5WEskJVEPa3poovqax5o3+Gos2IxrtKerp6dHDVnLXL1FBfxeaiTp67XwWZkmwJW1GiN98YA
DdK431OMAC6MgkPSV0+VTY9dpdNJBJAZ2j5/DnTgeOY6yJ0/U9D2oNywSYaSHqyGbQXNAL3JHRbY
uVPOX0+YlyQTb2bQvbm9dkJYuUZ+tdaK4sVmWW6K/qUTELwY8aZFc6XZQsDWt1+93Ite3Ua9v+ta
sGM7zZHJVVtyHJEh25q8YyMXfCRYjR2TiR2vh8KZVWmiKeZ300sdl3s9r9A8dTszP3Cjv3sdBX9V
s0xoq1MRF0/ljNGKIij+NQzonDgO/Fnpq+m5f5vY/qwi7cXLv5MQya9I70HeXcPI3/mDdWPOv1HD
tELJs7atdhXWMye3pqojxyD9MaroBzxCAGnS/mTzuhXmtGbU/VIQqC2ObqGuJi6hRQ8Zye4wQ1b5
uCJtEO1w9xNq3uzUcj4KVx59mW1cZImIMA+pnW97+qYQhf5QF7e4GJ9KlUNc6EOOkaXPOr3UAtYd
XM3TOWHg73jxR0hE+0LV+nrCIcf104CxZO1y5xNfLmwTFKctDiofb5Yjj33CVK8hBqGe3Bcxiktq
OC+xo2/dULwSzfIdWwITUffGoolCTUAE7DR7R1m9NZvy3vLDDwW3TuHqF4cuzmxmy7N3rqCkwFtS
pPxpyUcLQKWxEOny0VKFOsuW2Akp6cEnFjPeFZUvWrem5A6lvY6deCnz8NWPWbDKwgIbwRs1dHvG
UaiD5U0nyOkVRQ+miUqA+UXPCDmG8YffsNBLy2cZNtswQ9bFra1Y2VH7M0E032lD/RbmlrksOgQ9
dgkHr421rRNHL1MFPbCdXLKZnGlb9/6TKYNqT6bcrsxSpvd+qjZsVO/xiIlqYHNFNE5sHStEFmbR
G98iN9yFKMK9rzf+ihWi4J+tlduy21qaiFdRWoYvImzDJ1Ta58czF/TBs7oybT5Z9mSfreJv3w3B
i1PLBkwR2RePp42P07oGQ8TtKw1eZIOLI5OELAKz1yOPLGOhPSPY1Okg7OYQ9zVPy3rcViFw4Wb6
5QRteRD/+eBxT1uPCjKg5n34CvnOf/2/x2/F+oparJvzomFK/McfDcaIL/7X88f/bkPwNgPM+hiH
AbPhqjjYtssDiz8iv+WbX2WcaloB8hmlXAHuZYY/z7+v8RsahRTpRmkO+eHx4BI4th9I1p1nJgxR
Q4gxB3LZqgMO+/94+OdrwI3RkfS7x9cfX/rnTzyeUw2kK5DHvCCDiz3/v/+vx/e1IrR0Uw5cn2pk
EFRxPdvR5zQGr1SR+mIY1h+G6BuZZ2QpjKa70wEhwOv0WMY+tV2F1LzEs9fRli07b+hAJ2GDcZrq
BEUGKVbKgtn9XdN4HSszLo4p2v4lTGNQ5c9y5BPN3jLm5JunwdQeMUQtpktiz6Q5XjWZdlNuMK78
0EP8R37ASrZo7uM6rzct09Y7sRi/tWI8WH2fIDphSuURnHaMiFU5qdBj1axpa5Sy8bEns/TYxAWS
Of5wRB4f80YyXiZnw+e7whHGfbUc38kx7FbjPGgaWStuIwxp27CtsXxO3CcDhjE1JLhioiEy2bmh
gSW+yDiaHcMFfXYa6kTHpehHt0XPfraQTrkO5CwBba0IQhSaQxlA+0nsbDMWJhK8mbuKxmHcp+3Q
rxjRoLzwMG8MkXqOatw5TcEIyqhluiq56ZyoqAVXTGWW5gU0LIYoo/xIpFGcJCkMJ3ckklCjpwhI
Froi1jMuA3tWaY/yoy6ZltnvA3jfKzWUtvXQ1NER5+45yxwa/hqG6Rz4TIaaqDfJwGLbtYzgMjTh
H/iFbCHFsOO6JNcvYtmTNo1+BfflrQtczJipdKAyDDNWjhlnL9pHnRlRiOkRdRPcLt6RiJgkXoJ1
LUJ3ac80j2okG7W35VFvOmerES97KIThH71Aupuyt9MDy5AdSI/oGFumWrkVWd9e7wYkH7DBGmOE
YEj6KW9Tx/2KEWuMzYk37FR4RvFG3hAdSpjH+5pgCc1QXCoz7cVRrD5QUviFnZ5gDqJH6kcDYxvW
GDuZsp1LGfHhmF+KfXNHXNi90irnpfaL1Vjn4b2tNftFSjSADRFUStefqMqa18DXFnqx1hPmJkPE
FjoXYYDpBhtAxRSHurCu0M6AZvUNJ9+Fhq2uWpG/Wn9g6mtnI7e8adEkFr+MxIdDVzky0rctlnKE
4hTdwioc5zR4CK9NL5FbvU9ByInCRW86aMvITDJkCWw6/LxONqpi6WxPAQWb7sZ3x3okmcR/lRSk
OrtgD+jXiTQxBvvZzyfOI0sZCAd4OmHY3obhnBtEMvlzK1LzOslu/fifcRO9c20FJzi2v6Jssr8k
m3kuaydmM8tINDUImPNZqd6YXH8zXuGTRQTzuQ/i4JWUg2zp1IXcP56yoNYwVAlnPXIm03rk5K65
yXgs3f7iTjmhtNy7FviMxs+QQp17xnjvzPgdmT5vjTuMH30B9tEhGMsMCLh1bcQv+DmqtLj5Xa4f
e0s/My/ojokWd8fHr9iCcydDHl1EsfVak4vzGjvvihopmUyLGouIUUrXP2nHkjlCt3FJpJ0TiVPa
BOtZcl/1tHGVPy6FmWbPj+8Sw9F7PNMKYsE02qG11gPh0fBdPT9+ldV5+s+vNE0TKykR0Y927mxG
B4Wo5bI1A++achRn/ZukT/fC/qYFKv4zixZHcjDe8WRjurD0XWfk5rmb18FjPiluJxoh7PaUI35A
MIMr40XANAYsZRi/tIHuD4CmTUqG6THI8d6cyqhurQjfq9wpj5oNkyWcwSxTnPzzpcKs7FVPCQ/O
AbXxSsjROD4ebGvMjqLbukFPHRCgsfeytnxCG9fvtIA44V4ziyWRWNZrZo78KtCjKxPoluUSEBUm
2ZiAjNcwlIzCU5lujJgVkT3E+roPcQ6FzKXXnYbKwU4bCOdTWM6eA3bj2an3mvjFd7vw2FZYlKr5
3ZOS5rlpad8sZDfLIRVw37CR/sY84C/p2Muj16XzAXzzwzQ563bPR6ORMWa6SuysekYP1866VUgn
ei1DcOd0ZyVr/ZbOUeSz/bjTnZechLOF1jGzSkg7tbUIoi3tQuBN9ZOJU2eX27wXEQMkFUQ3XZjO
tiKoY291zkUIbbg68T6KhqusJvOjVVSIQVN3y7YEkJoKLwDPQsK1QNOx0X3284HdpbuosPU33cK3
xRZlOpaD0Lc1GRoE69j6hoRSnTWkrmn87JpBwYBNyQV8e4vLKl3bbkJKE5UiDMrWP9aqhUvumQyy
Ai8sN7gPMVR7frENqfHfvb7ZJNJqnw2XyNBiwM77+DLSamKLLYaEokzfq36Mt1Omgk0ZT3zsYuKC
2D/ctD4dfme1+88vgv/+lcwxL6rzu1vbzNEOPg4QPHTfXTc4aHoRrCzUXPzM5K91lWXDDuXltCu7
QbsGDed+pYrxG+HsMp9Q5qBD/9vUWnURyjrYUSbOg8tusCONaVlij1j1eQkLjlCyLTbsYVXpAMgj
9uc4TFEuC3AxdcW6T7ccCxpM6h78VCvXggH1V0750HvFtwbsmHZynjs5TGpdZrQvTjMIUowYA8cz
QSsvKsad2RcWlY0iHOsgLTEh3oAwt2SpTIhip3T8X02zC1oCVednXRgTnlrljARmu+uQVv3Glx1y
nqKsTkaE59R2Ty2eW9i8Fvxwtt5TF5HrqnprNRkE6XbaBjuJiWXDnZbQPhD8zHlxU8cSAC3iys1V
+8eLxj9jq6mP3GVmk2mBdadKt7glJtp5njkz0vU3mSu0deZrTEhooJwq6L5bu9+Oswqr73B1lVZ/
ZIOin5Wh82DnxvnxdJQWziMjQEw5xafGZ83R5dWzXeNoHZnSP57pE3otlWgUxbbPiA6xiM4mgWhb
lRyKJoyXheW8+E6J2BMLAX43GM6Pp3AswjWbMeBsbJFqkn5wzGsFwN5qThzkbiASuR9M39/CrU/n
YJqeLDL9BZrqjC5IKnCYWr0pPBwVZlGGaz8G8jaAbjrhPVUb6qjCGvbAooii5k1Y+p3hsrKlhKC2
Xni2jy6P5K5V39nZ3pyKbGU7pfuJWByiTe28SLNsMNXoeIU8O951fFfUD7toiNsf37RA/LnCPOG6
eh/6sjuamY1Ac7K0dzT/c7Y7kiyGj8HHAJTX1LmOrMApbsj8nwElBB/CV+XOGFxq0jm6ruZoBxIY
6rwM4Y64yPIesoe7Z8S5bGrhh6vH1x4PGFxYt+giPcTzbwkQEuyF4TLzZzhXzu5lOvbw2UQEgT4I
NzU1d3kMarYhtK+0wGxBUaEEzasDaf8cC+xWfekdywCQu58pbokm44JsUtMqFbV1bTN7ZGqJrYVP
icthZwSC5nR4t0DaryWz0asJLOKaSEZ5WEYXohfuH6qy5r3Tc5PmP3LOTjusdBuIwBAX1ju3UgaR
/BAXv9faN7SNYzB3o33wFTYua1aTorSKam1vWzi9hgBMxoikZB1rTXoamXmvekluTuExvOjZ1Wwa
co03UDnlNcAOyb+WdR3FRWlnCgSBaxxlPxGdq9qKBHMg0OwCUOF2KKArdMib2MSj7I+TDuGB183L
ZLRpUBR/R2YYnJtx/GtkMj2Lim4WNdDGdlHvxHk8Pvs1amJtVDerJdB6VHKPg497cCU7nTsOg9+w
R9kXWwzMehgrTmRpmy4Y8guLh2nPNOgZMFFzBYZgAZBhtzC14sOjFPzla+NT6CegdxrsTXXfNnuv
kZAVunFc0Z8RnNzKbGdMVrGlf34hhLMFapwpdsgG9BnIRfnl8VfBRIORLUNr8yg8Ta/9jlv8E5S4
6bEp6Xqauow+TKGOrdUVN+kzWK7x3e5K5Ex6OVpXr+Y0kco6sqthwOIAxmzC/rcuR3+HzuHLytRw
xg1A4rAyN0FKwGhh6W9a0we7xPfPycB+k4zVS/FHQV7y2WXfLYojctK1a2ivIf0mPy3oozbGVFL3
sDBHWdVPlhfum3Dlu4QBLiI93mqNS4ocYTVBjtVJtBRKdlO5b0FLhihrz3prT7DIx945sVJSa40U
0G1v2Gu6w1cpZP5cDH2+xuOa7Yd0noywih8pHkwrxVUeA2vpA2Xv3HLoYF9oYo2VhH60960znS1Z
V3DulqlHjDaY+Z0WFbASW2M895WznapyvLbGAYguOmuGOGZLnGhaouXK0xEXz9yYQIlhQlUNL0PY
I3IKRbipqmYziY7oN50K2dGT2eWcj5d5y5Lp1qs5SzuLjlVhCCQfUsi1EBHDRpQ1ONa1+lhVyFzr
NHNX09gbO8oTBvhu9FSFFbcofbbyJvhcZOVFIIARQ0pmtaehIoons0hMi+p6bXhGtAKRzigC1Muq
HBO5HrJwOFt5AjaCjBnOElvevMQ7q5wy2SwKQrMnFKLZMGxZgscny+9rRA+zVB/8ybsFF80szPQs
mzpFN8Y+qpSpPNS2i0Fgsg5eJO4NcI7z40FKLzmCChfHgda0bWkgBGrGpePBn9eR3az0HD9No1w+
ioQXKVmcCieqniuuuW7W/eSVhswBftOKUzVep9hBvjjZOpVv+qyjbWswyjRZ3KPpSDf4jox1//KH
sHnr4rdvdcKIaJ2LOvwFM/KXAcBhCWopWvdlmL1YE0gVMzan7eiQaFe45XE0mu/Ox/+W1xyYan4Q
3Dq0LuHN0UjgCPQQS23i1FtWsiAKPKW/RbKRZ1a+7tmRqVo2qvNW8AmrE01IddIs5a5Dh7Axso6y
++CxOtE5Rez5rpp3uD4e3/PxIArzkx1wQegIt14g1wRhpMc0njQE67Sm/RA5R3JwNhPSgnWg1f2q
ams+dJ0+HDGvQiUptlrvJOfM3BBb9FZZ6o2qJ3rRc+kuZI4hu0cZ13oW0/WpjW5eH5pbOzL746jy
A2Zu6OalIfEBphPaOovK2nCnfRwP/hmK6K+gswYIS029ZwQi30NzPBOgMYtAJySiRnYq8UBQOU23
x0MhWofZdXhpehHdcvzYbJeu0diqq2WvVOBYe6sNPrvRUufHAyInLAlkiuEBRx1P7M6wyWK6aCyW
auc0/huvYnKiSgIJS4myyJHh9lOZXZI0H7YhpKPlZBThNRL6tHcqrrrOuRlc3W8xsuAlpBt2aPh0
NkmGpaEcACsL1YB8dxV/He6lLXoUccGyiLaYrMdgFMcoQI9q5gPrRWTGT+V3ziDwXNXEqzsWAKTE
toJtIY1m3w6kWfCSMklPmrXX6M8tTraN5Q/91iLxclNk1YeSKsQJWqGRDOOL3ZTUlcnCF0lwCXrx
ppNCtDYGjfHVYJQXtEHJIRy3iWGZe5ExkUU7UW2zqDPXuZP85hpTB8GcmBnyq68RDNsOuHr1buLu
KJKDmFBH16HlLMmBQ6Ihy3iLw9U+mLoZr0F8qBUAN5PlpTd+WFX8CvGx2w+DNnMjemyeOBdawC9n
O50+BpEU1DRjvfKlIgbTBWCA9r3ELtsemdsZt0na3qGvinvQEfFqjoOz9QL3jIumP2mDVu8J6sE0
Z/kaxGxunoXbBTv0JMmyxLOt5Vp/U3X5akYQulKs9RtpcQSMJmJovCXYLA2QFFlsHcYuKSC86cNb
03mLjuN61VDUrAfO1KsminJZhB6LXVn94Mjq774zomSIomJ6qod2005UTFkq6AxxVTTEa61NV/5y
kMc+YSgj7ahdtzE0E+Y/B/CiciGrrtpEWKGDIqwPCCsmL9r3kEkXunaG8H5UPdWY2ecQDcWH5mMa
ReQ1RzLF8IqRsizRAui30lNzHqJfP0VVyng3ySHl9ISfdLl7Jx2F0CF237A1TERojvROhLKzyWMX
gTDOCk8TatxqvGRZbNwsVp4QGNKTQcqPVWrGyS7zD+Ci0TZo8y0SMIJUO+Nc6jUvETjSG16+J7t+
agPA+HUDw36su6fAeVIOAtghFrg0fKgnqCKbtTbH6YKl0Y4G06RcnR43Na9pj305gfOdK4Qym7MX
6Nd2YE+eGzWqk/T+gHmMj48nQ1uQQKWLjT5AdaUHPEZcz/vIruU+VdbvzsctVrrGunXQQ8esH5a9
q4VbatbyjObXW6QK1f4chRtWRoOECwCCwYBlnykkGb2Kp0U0WNGHJiiTtJgrHH9Gdu+yYEUprf0W
+jKbMu+QglX+Z1aneZm3d6bubILoQtgMWRcVEu9TwUZrxt5MZuN8V1DLzNY6DTP8yUqsW9n1n07J
ZCEPRbBmFIzaxWLoEO/zltSBYq7cyFBfsjScVm5XZiuFABprwsqPNVhK4RButJ4rWBFY3/bZkuVh
jw3dQ7RZ72U8RusM520cnxSTuxu9RwjgROZrJAqcbGxjiLwfvVOfF6QpNrNQL2kOgz6po+6hvHuc
z0Rlb3tpWUwsKg7XKBm2TVdAZhz7fi9dFgK1LwtUZk72wclxsthns/1Lj/p8qFtss5eOJFM5Mjvr
iKqIFVGCCkBLbVQzlWnvGcxdjbhqL1aj4cxKi4BWjQxK7M/12nMackwVVO3Q7LATaauE8dshVznY
s1c5BVvwXeW1aZuIkay6D7RVEP4ILy4Tpuh+lmxGVWCHDZsR/VYJIzX282DZdsl7MyRMAyvgcRGA
yjRndZPiJmNGi7utV6jzmBjtg4r6LqIHxSjPVhJg0JOndTf2z/k+csOXIECNXfs+Y79S7Ds/Aos1
Mq/QUpVjUwobYFPlEfWwAQ3duLpm4R5alI6bLnWtVRln8bohwf2AmARbRdcIoJhkKbQ2epIhnC4M
CeNrz/Z0MOmlhgDYHjCdpzwb2n03nx/N0B3comLA7gNQLl2dpJD5LXTjydkRr7SZ0qA5GurrUcL0
8mXqgUmbg9qS6bNrnVFuZJ9ZW5bwyL999ScugPWOuvcMoAOSncz3BcWdIUesCRMOfVYoNfdj8hf9
bAbi74bIJU4KN/4GrHi4FqWHFhvBzsoxcu8poPI9iSjYVJ0ZnnrIJRgmR5sGwQNIOw+8pUc31Bup
f9a6vaPTbrd4fFcoFcbjeBrCwrvq4w+fjxEPRnF2ZegcGS/iQLMJNW2ASqxZ+WG6YgAdAGBp93HF
6v8xRwwKFjV11v6y0Ao7/pCdQ5M4jn8eDDmshga90GSPF1V57d7xXOMcePqX6nFnCFbjkKgayTuT
+3ujAhFmspx4KujEOW8Z2hpY3gHYEHL9KLeowJp97CBocQMimaOANQ6LkWavsdVZaBGhdXC30ZtJ
GuT5mLbke1sW48l0hpupkeaKNr5ayrIQFxav4tJacMFJeGXyAZ9lW0+E+zhpX16zmWI0qTu6t+H0
uLdhqrMtGS3+9//6t3/9+7/9Hv5P8JNDfGCvk9X/+nee/87JmYiCsPl/nv7rJWeUpR5/5j9/z//8
E/86R78ZWeV/m//v79r+5Jcv9VP/v79p/tf853fmb/+Pf93qq/n6H0/+L2XnsVw3kq3rV+mo8UUH
gETCDGrC7R29SEkThCy893j68yGpFiVWn6p7JhlIA5B7bwCZudZvNjmSqtNd962e7r81QHvVf8Hn
WEb+/3b+65u6yuNUfvvzjy9Fl7Nfv/+GVUb+x4+uw9c///CE+p5evqbl8j/6lv//zz92dfEtTz/l
X9+e8g3E9Z9/aIbxbwLMFkAJ3pSOLgzzj38N31SXY/7bEbpuAHqVjomagP3Hv+CAt+Gff7ji39IR
ju5IV5e2bel0NUW3dEnv345rGK6LS6JrCUf+8Z+P/ttP+PqT/itnxVtErJv5LN4f/ypffunlo0nT
cGxPJ6hhgVUwTMO26P/y6T7KA0Yb/6+w24koIzwdd/6QNkBhpxLXhNmM+02nIS2aVxXmeKpRFfoU
CXelDsO8I3/78xzVNixnv45WR6SotmbTDmjP9OW+0FEnL8Z8QnO+dfXTy2GTzfopzid4s0E1bV6q
WqmfmDAYqeq/HL6clDKdrPDABl9bVfEWjyxcPvTJOatCyrDvX+pZ1XWI1LG/RKF8OqWI1xfAtFzn
rEVERHkWhrU6pyIOVxxz1wDyFdr7t9dpc8Bs62i0P9hzxqq55oUBfBiBGg0YTWRPV4PLC1zVVGHi
St+CCll6kctEP2Cw2LWlPwbqS63EO+XHGFnhDdB27N8wE72eTXwK9P4C6wff8hkCnm/FN1MShXBV
XfvkOAWA/8bAy7EbPzpoV99DNax32EoOAPKYOLUhdoHKrLwog4K+tCRyzo+/3O4/bqlfbyFu5r/c
Q5A3HYPbByMrV6j+X+4hzPFivLMd40IGbtxmAqxJshRNR5iEKITZEuHNu6PqUVV1FGUz0TM9aIgv
gIxQhZnqgHtQnwNlujT+cqjqxLpgY4xIi2Wgoa9lgk5TkN6oomPiuCnMgh8BhuNgSoK4GNbLVRyd
s2ExVZPaOc2DmSQNOXkr6w7uqEs0C4HzRYb+vp4QXWnQl912vGff2SY2UwCwYNdbpESAfgcZspEm
6w5kvXp3Ydq559eqassxUN6x1X5WtdfO17GaNFmA+FGwHhAbz5EG2Uq9m46mC3ZQl4u892vd6Aaw
+Kr+0qVG+Y2Yjn3Z/meoWM5/PUkd/TKmxQrk0GLRAlUGn9amzy4p4WyeeuumzRMkkYDpt7t4Bt6P
Dfl4iHtgUulohjdga7+p3GBbWqiRzRDu0tG2T69F5sTOL1XHKXHBmRp0J5dxwxLU7MMyY17uZ7nK
8/ZjjggMD2vvH9vY8hFioTDJj0JmI2BhI8i0ceBs3IUT89gYdNOdtDoXs8pEe5nRfpvQfr11Ld69
v7/9MKY1bV7OFnhg8Dfu728/kCyIYkmRXmCkeWyuAwKCiX+qYSrYrLfhEsQfg6GcHhIAHvsSdY+V
CHzkeWwNIJP4hPRwcY3VS2QAXudwLppsP/sdSLalzSt3DpTLB8O4AyRUP+gCUbFJ1xEXsA2IxvOA
1xGmvRyOlTA2uYm5wIhVONm69iKCMXwKk+B9k2bXuYVS+2jExCdVul7tdJIuIjFJ8p4b9O8faun8
l2/GMRzmBX2Zot7OC2hrFtMIDIvISb33PY29YYc/YAImt1WlApj0tVaeX+rqkAjOc5IkNSI9ZYI7
eDSsCIrixUUUHjHS7nMSVdD0Jv3riOT/I1t2lm9OcxPMAgARLOLUmwiNaTDe2SNB+lCHo3AcBDuX
1sbXkYZQo14OfxkgcnwoCAqAQJ1R33Pb+pocbX3dm2Bwr0YzlqhmylPXVKT1XKe7MWRuyyvXC97l
Qe/tQ+8bi3of7NWyVQ1LxBBeDtEBzs9GSSgfvTncxZYF/99/3Z7+5uu2dJMFpSmFq1uSb/zNjejj
umha7uAd9WGwVplt4rP2syh17UcVdJ+T4fb8n7oag/QPjW+Gv4xUjULa4JuMHK7K/3JZ1TF1hXj5
ow3/7K9/paxBY+mtEPBmtfbctDjkxgmWmlbXYz4ydDI5D0bJe9XIsv7Y1LDEtEUuSvXEk0uPdIH6
vAxCwzU/oKy3f2lTZy+FVZXtj3Nee9oAkBHYuJtQXcZRl1lGk2n2NpYHi8TC1ofZnFQKqJDFr2mp
20uhqjySJtqU8Et6xAzemWlx9GV7AqaGZp8okAVx0kgeXGPO1x1enc/qSLV15fzkmgEyKPC2CCJs
QGd757oYrP2iEaxq2jIJqKMmwu78H+6Lt1Mr94XL5Gp4po2IBt5Pv7+gRtyQ/SEWDrssclDkI83b
oB/w0EqbZO8EubhVbcZsDFuyX6iSIQhL7k6EYE29kdtCViBdXRZFobZoaFJrfZkYLx2FVYRnpKfW
eR+U10NiltjhBniKd9qxwzXspI5S6XtyVaqo9e89BIB4SGOJrB+WzweQDgMOpQtPMwQyc4V+ggvv
sm7cYz3ZztHGg/I4AT/B3LJ4BnngHRMiXcCxS+/U4Kl4ZZoxdqxL9bWoR/fXqupg7eCd6ugwdwe9
z6azLAfImLYLiAYmZ1ogPnWlDtsp0axtSURsnIuOVzjaxEe5DMr1JtmVhvWxHv14ZzXVsyw9/4Rn
sY8TWWCT8f9ZH6fqR89rW4wS3YqA5GLLOq/1ycgIb5cYF5V+dqfSqj2MPDDlFkhr7FLL3uTFU1VD
uf77m8R5O4tJzA0tYZvYVQmsNqzl5fLL+isVUzSMPiikzm5S0NMLAWYzhTXi5g0iAK4pOggcLjy2
MlkUkObrVjje0wzd8kTuCyzJUo2dttuR/Js2L705USY91KsDRubWGgQlxrK1W9/PVXjkjYqA4VLT
OiiRhlc+qdqYFM09WqMB6Z6QEPIyQhXsbTY4JEzXDrHPcOWit1Nn3m3GluB/qzW5Vd8hxlyDMF8P
+sjWH9RDP83eE1Z1IUjHz1gBBxsQd/nJDRLjznAjzHpFE352UWpMh1a7z8z8ETrXGYx1STgNPYtZ
jreqICY+3brZ/MHxy/b42m7ncGocdKXXtmbEm7//rYTJxu23JQd7QNeQnmu7jjCE93ax3Aptrk3d
QEojmcqN75nZuQhcXrDqUAtLDpnl87MsIn9TonJ5FS5V1fZ2uBubIPYrTLrOphcRxQ7Qnns7SJ2p
rtFbFeZ6GgT4edl5WDNSVTNSP4bapqg2VWTot+MsuIyxw6g5h6T2gR5l59chqp1gPtub13EvR8tV
8Vx7GZzPdXPW8IGAdyQ2sY89IgSribxbDRrX6HnWVFX12LaXgGv7riqoiDTXzVKoKqKC1iGRw63Q
w/al6bUz6Rx/m43IdLy2vZ7P3pKUJNlaJKi4nOpQ11TVabGhkQ5rUtVR9CgRWEHcH4vehI3g1O5+
Lof+eYrcD0Vfejd1azjvgvy7anXMDoewCL6dqkaZF+7KGVSJqtZWi/tIgjQAyH33mA2mA/5hQE2r
rvQdiPZOQ+imdzaRLFJ8m+lWY8rGQlsrD4+2VTgX3AY7qIMJpm/aANZHVVVP603OpV6KuRVEp1Fa
s30IBD4irGdVuMuRMxhOAdWDlNaAlNrC3McZMhlO2RIJz+GGXEhPRz0hb9DYPVvNjepRRVuwmr9S
h+Nk2Dvs6D6+tGFQX++NhX+Soi16ZxI/nI3QfJynwnjsJXKuTMD3qlbaGP7ymbuzqoKwytZ+FQZ7
VfV5ce2MtkHBaDnV7D741ZDeWIV9LQ1QRzwpLuaitcXWakb5M1wSpb2uLY2t9TImw1nvVnX8Mq6L
rrXMq2/DTPPPddnBigxd7Yn9UrrXoybcqKrXh9ioszDbq6oh+CozaVkXVWV/vzb0fjh4AxQZrF39
kyoq9T5vyCSetPCxM2ZmDHKd9yTtovkpSnnhpTLtUFs25EkMeRFCA5YOQu6usS4j/XMczs2+z536
phvgF6nCgDVopDCSfm92sgOSFuY1CqW/jh7LZ0DfxbU6NR2GY6i17XEyY+diasK5xMYxBk93Sa0B
oRrVpDpR3JuA2kgHAhfp5ZduXGK4yziFpB5abMtFfjQtY6ZYuwPGdsXaYbzM0h5eisCmaskaeTme
WzMS+4r74YB0Bp9cuJ4EepryyVPDidZmOd+SGJiQizb0e1Xo6F/zww7zQVX9wapuOqZJ/H31bOX7
RrvpqqnZFNLDy4WYNwrg5niwHLiRRfIYtZb/Le/ab9Jir2RoA0oBaGNd/NjIT3GNjLOJ/8kDKlrv
Sdy8ICpUZrBHPffGsBEXwc7C36g2fjx2Ikvx2qHaVK/qsArCRa9nFLkZHD2UnZNPpgd5oGrsAGdf
+K5b20KDAoOx2MWwBp2nPPxEZp5V2OLSqDt1ce3ZSOLpo01GQJRijerMS9tcFfapiIwas6ll8DKu
W8apGjiXH+eHCSjev5+dDPlmHyJI3xjSEp5tSqmbztvZSZMAaupo8PGEZAXJbqVE569E3aot7rum
dx587HRjwKrPiYuJDk4O4qpBXv85R31i5+IpuQ37sNoRYos2ykKV9fZzFIACKwh7Ie+w5GWXNq8u
LFI5fNuqCVBVc5Pb6XPkpUAQhv6lTzX/PEddZ1h+OtX0s53vxDq8Dv3ZbosB5sjyF4Vopn26pMiI
J7bgRKEx63pW3IM+yWHDmeN6ysZkq6qqQzrjbc8EfhaIkt+X5theJzNZ06WmRjVZm+xi8h6r1wvN
5BGvkowMohpC0ulxCf/udC+pyKRR9EGHWvBSdAl01WzASlB1NKC+TvjyhNFB1TMEv3ndF5uFs/Zg
QYG8qhqkjyYMUx4grYtzG05PaJCw7ES1C4IB69GDGgzNStuaQPyv0BIG0xhFGnrblX8nOxxFSgOK
rGqLO9O/c+KuurLQwT+oquoYgN92SYaCwnIW2cUEWVpr7zgVLho9IsK97wEXrzHuLkdiSMaCQPlZ
VZ3tMoK81suIQMaMiP9TLYapvlPDVJOLYBHq/M0dMPxz7eBIrw9FAkSTa6xJHMEM6dGWRZiMpPBL
FxYYP7pUY52XY7FTjUj4Pfb6/BHBT7u89kCunWR3F8y2kR97zCz+IVAilp35LwF04VguSzoTTTqH
ACih/t8X36UUIE4Ks98iXAVXhM9ygn73owhn7dJ5UXjMAuFdd9lAksoJbpoW4wQI/za6AJAaA7TL
SYIJzKra8Zvok+hJA5NYQAOamwXyM5w7gPFrtIiwjC8TxMiIa5090dlrLXO3gz/4O8+TxjOh4q/J
6Nz4rYj24PjGO1UEwadhLkv4dGyLcm77/d+/N8w30SJuepIInm6ahsdLDMuu378EILF6WZOYB6wI
8yYF2bh1mkmispDcFE4wPJR+dRcmCWZdllkcwJKGR03oX4sKZdvO8H121rAvrAbx4gGojV/04TXk
oPC6ZMGoB933gfANkpRdvw8Jfq8ypxhWczqgfTsCeXDlXG///jPZ8s0Pu3wmQxDOlhIZGfbhv38m
prCoBuwLfhM87Kq13I0HX4iYghTnpsAEGwWA1ehH2hnYvs8vJH8UXoossJDhgewOj0UG1F9B/eom
Mi8ItGWxD1SEbPtr4XaAGu26I+1r8J44DzgvnuIwGM+LRyFE0eVw0snvDUsxg9GJx2jkvQKwopPi
ArYlOC/vkgxND0LDaM1EQXeRvZB7zde6U5M2zrozCwmy2yqYfLd5WbPyJ3e48cwBSmYu+hOkMqzA
oTDxUTHIXOJMeB0CsTSEdgAsFF4nmoHUU8VKIDSG4BZiaPxS1F34BcBM8g9TkiDZ9tvztfwMJvkz
wl8uMOm3P0NHdgTIWgj5jK8LY5qMeHhda/5Nmdbi0H8x5/596NSA2FpTuybQ6x+1zj1HDfJ1YTde
esLah3k0tAOMt89zYVoomVCMP48Qka6vKh1JJ4m4wnEOUKTVuvgM2jg+kz9+zHOBxg8uw5fIIbuO
Q8COnxcmXFHd/cNN918+LSkUQ3dALyJBYr/ZyltZ6HSI4NeYjc0IEQQSlRDPAd2kg0kLTghRX3lM
0d+nILyb8p3MeMHGFVIPCEwetVkTB/ATe3CcIzTjw6AV2fVsg1luza44EGHZwIDKyWPY3Y61gHeK
h/HZiVMWF1WGkllRLyZ3vbfzBFCYyMFGm1xAcgLgkpx4B7aQr1Kk/gKNiNRSdD0gV6dwHr2oKC+q
KIKJzHxZXaYZlxRDlONWDO10I6Zpi31Gch8siNIBZUZ8O5GaDQj6FTbKUjaMkzWiVk+GmaMuNxfl
kbgJOIAQGQXocShBwp7c5BX0lsSPy3+40yzjr3eawePOl25bFqv9t2/yEI1ma/ArVh8mzHY7POmz
HPYh6cup8NKV1xjjzrFjBBLG8kvruP1NJMSqtN2tl/jZcz6nFUqe6ARDZvtUCsKpwJR43/b6RZvJ
hPnu8rJGEMWDhHzl+BMoS3069EQ2It86aS3kILTWDyEQRlRjAE2RL1hVkOL3qPwI/DKuHCE9Ails
+kHL8tVAG6tq1Cr7Mfzyf78VlyWgw2LX4Et5G3o026QvyzKrt5Zt8A8073NgYp8SCz1CzZySI8bV
58AP4hvDT42VPbruzvXc+MFu+u6MMjkwiHyPdHNy10K62DsojBBRs+1z43kow895Se4WIjJwx3dy
HvH+QoxyPcK2DfLpM6Rtc28O4XRkXZQeHX03RZOAVVPceWTo8EMs4xoV+wYt1CS9nUBVo/zJ0oiM
abOrGqw8GwyVILjVt7MM6tthEh/hDNgYxoUSYVCKakyynTUCsCtHFNglShahMSUoaWvmWjPxmSiG
sttktSQZ7kzufW377v0cbxoQddXUQ16bpvpSQAj8h7ivfBP3XSZUyWLCIJq3vPfEmwnVK+NJVmh1
bE2Mv6Ucs3s491+zUaanqCt5W4e4CeCWXV8sIwIuhwR7nVrdvkHA4Crr5ugW1NBjVsVnIhK7sooA
9BCM2uuDjd1jgoxh4VbvZSuTNfPZTE77AwkI8ZDzkPa59TkrZHRJAv2WSBZ4KhdGC3PQc8065Ah5
DuFUreyyVVCFW6+09qWFYp5Wuf4K2VTm/uyzNS4Shkvwx0mMBhJygP9Z3j+EQYhuf1yvHajdO6gt
yUkVJhI/K8cROJuZnf0PKWr1df26SOPrdCxbFyzV8P7hRfX7XB7CgqpYnvFot7a3jwaJNBm6nF1X
YdyZVNlzVGnfRrf6UAxGvBMWckgQP/BxTuN+x2L1Yg7eY5RgzVAX+BTnxRM2tbsum/u7GuHHrcH5
D5Zfl3vLQqpPENyoa/99JhwD39kKuyBU9QSELWZr7vSoHe2bKmkureiDC7o5/Kp9+SWq49PfP8Ty
7eoU1SndM4REYJEMPLCn3z84T1NRjj33kT3LrYGPwAkKkjhUXXpBug/eiobSIxvJHm8lSBCKTsy+
WV9NCA6sq7FNV7ItxUMyPc6ja+2wLcz2CIXdtsmgXw2TB8ICpt+F3bG9B1lNYhejnhHNg5sqr8tr
gv3bWCIRbQURTj1dxe6G92lbBqjQubx+WLdOX/iD5vM4Q/8ZSXbz7XxpaudOjzJ8PRGG3w4JoGOQ
y/kDhr3mkuzOXQkwOXPIoXuYbeTIhSzELojsyGHUIrrKMf+uXTSmjLp4rENkPVh9W8e2ImT199+x
+5eFIkBg21GPqy159SzP8i/hdxPPmrjXbHCUXraFaOgtRioeLCaWVj5o5ZWqsjLBpsoia3WZxWRd
zDvVjC0R9j7qUBW+bNIVUlADVsRcBGFhA9UZICaRjPO73NSdFXSYbisWiUTVRoJDX0iO/cb1Zv/S
4eSErJ81OeiLt7iGoWV+m3iLrB0I2C8WekVFhyJR1Vu3HpZY6ygA4AnbCi/uVge8MpCVUUfdON+g
vQKi+2e7iYAiyvxLfbKb71geDDcTUwiGMRm2XJbA0DbTPCQsgvYSokC5yeXcP+VB97lomwSadOyi
Jr+Eu0WEM1iJgetGE7HzNPWYNBgE9/d15jtPMyBXpFXMBmH7sVgEzp7cWhe7QOaIBGnOeMxnHNR8
gksX10IiALTewSn74pK4c5Ls+JVw6/KwWrfRQ4TX72TGP7xUUEh/u2BwTBfsliP1BfUi3qIHrDIv
NWFn0RbJgvASLHpULZRY0eE3MGqas4Wg43+wq3eoddefPBulVOYL/4Dq7fyIO9xtI0T9yWpQphSu
qV/MbL4ux1LukXfxNqJovPsRV2YIxN3wgZAIRtIB/utpxS+d4k/jJvN1ANr+I8F4F76TGTwGbUoI
TPPKkyHbtcUW+AHW7sXKoupa1cCKAUbF0BF/mYJYosf7vutD9JgI/W6SINdXZacX14YbQirXbFyU
UN43ojJ4NL1AvFtqbJeSi9EQEq+06LE3ks/uaLvnl9pgdJsm8flSlk5t7L2TLuoE5xSqg5sPd1UG
khIF7lsPLIXPquiTRH32JgAUxOoWAOuVgHmEGI5mQ/R29fO0FJL4Jh4VMZq8w4SMoVcCb+1nhLQ6
k7BN5t41+Dnhzyv7j1qknfAFld87vHmwhnQ/i7A3rlq3dB7iptE25AtQffZFyOSD67pjjW9Pz5LB
UqeHkN8+Ww1xHRe5833W2Gi0OhH4jyQPbmtwoduqaPyzjfgWDK4kPw6zN554pzu7GObCdUWsEoVc
y7zjWU/X8MvLd4gwYtjSTcWHyiq/hAQ3vpBAPHA7oIzX8c9rDVKgYkihWNX2N3iw9xCLycaI7nPW
hADZcFsajwQJx6M6Sn4ejUGj/8NqxLD/cqcDOMSpRGcf7Bme9zbDmNvh3DuW7hOM9TGCDdHmHSPh
7LKk8a+xR0EMGyXbaWuzSuJmEaO3TrNJI7J8r4YM9hQeqsp9bCpdnF6LaqmiXtEc/am9em0PZ0+c
ZFj/GKuqUKtQ01ZjVP119AAJCAuzBqDwct5rhw4al2S4CXtjUZDofxZWBKn5taqOVFuqBeax7B7x
bEZ3AmYcv4A0P6W+Ge9RrEy2qP6ySighC5imf68hA3ltW41+pdqlm9orgXsI8f5gvC4nJrkgN3p7
W9TTV8DWR2AYJggT7qkvocBjVW3CVTF0Np5b6pBA5HhVNmazSZc9OtKf5TFCvd9e4l9YvWBqRNB6
nZhOLY9wJdtVnwQwyVXQbLLYPEzs8BoY3Uis+cH0VJhefu71tL3320K7YNJDYn9s71VTawzuBowb
80Vp4G03Wd45GNCRkL750QeEi0FkZZBuSZp9Q3jhIOrKuOnjJFhrOi8aYD2fQrQE91WENEHv2OwM
9TK/CqzSPo4283PaYv4XAoBGyTvJvmQYinaF9altF3HooQ32EOG9DT7c78KA5Sl4CDHweLWgv2pS
PGjSNSdVIGzQnIrAGcsr3LSak7EUqsfJsc68UnW4bEc8SwqYppwHKhuv4QzcFf+nB21HIJ022qK8
Dt3IOldIAKa5t20F065tuxWaWlnqoNriGHC/S1tDiEYdGuGQEyIlxYUsSH1lJ6V7Ut2/jFGHaRLB
wRajAWrfCqqNapRjbP7DU/nX6QdXPiKORNyEY9ssbH9fdzBXRmYT6N6GUP68McKardjcN6iMj8Fa
z3GbiRuY1HOS57cAL7JbdTSQ7TBRZMbUp9vLwSU8uhSJNiU71BBZMERlQSgBd6aVOhRBgJUyAfDi
2PZBcVSN6ghuHm9g6UD9TnfsypqzKnCgO/MNBw96DIUo9KX5pJPtX9uyH2+NZgj+IQRrWLq77M1/
WeBbvJYcgHzsmAxWYAQjf/8u2OWNYvAy/GUdH82WMjxps/E5qCN591IYg7ELLBZjsSXQQXF9bGgT
CxypiycBhr6DZK0ZWNn+pZ9o0FMz1Obp9RI1c+xQeM6NarLiBHA0O7e9URY3cWNYRxGazY1ciob4
2E2WVTfZ2FjHYmFpqKaf7VHuL+0peoG/t02i33d9ZBwiI0RoTdbeTafnzspCfWGjqq8dKIduda3X
zrUwvRszKeQhKPsHvRfEEJeiF4GJpU0eB2t1aAE9ra5GrDs15CJ2qi3RiRbGt1rvBx8m/EI2iZ/r
e1UtMm+l8Vw88amrc242xIaYCT545lSt2P02cLbG6KkvcK6qYcGaYzntyxGanDp9rMgP2V/1KWwf
ECbB/0131r1pYncoqLm2Nm6YcvSNGmEGWQu1u9yoTtWU4xy2Kkeo16rNSUcSUVjqXKnelyIL79oh
cy7qD0gofTvhNeBWlj/q21b1gBCe3+uEttDqXUtzEe9a/noUxijoDPJOjWR1vLHL2rp1pfYRyUoJ
ukyXDzrU320ALGk9NIH9YI9WfYMAzrEuiD2uyDN++m9j1akYwH6eXbiuedEvm4LMfELh7h4prfgr
Uc53ljdFT4GMhi1Ot8S58HO+hZFYYKHNCD5jbwzWFx2P3wTRcw9Tq9s5Hed9o1mwkZZqJAoQs/mU
frbNYN0MbvvNxzd0tOfkqbD7eZPjP34ul4J/BNLQ0iGi8HOsx6CjowA31CRqD7mBtFmoAX1eVXbV
r5O5T3nHdcm930fJPSuxZ9zv/JOqGdrc33bA/yAwoRCebRLPne/0TmYPJPMPWmthRu1qBKXzGcLl
UtUxl4D+gwRlFoTX4MShQPW8Xm7dXtMJ7jRV/H3knzRms39I7a5YEW2w96raJk1zQkwJSx5Z+yXi
H+X1GDj1NRtJQgkEdLdQ46y1qpoJ9uJ6VqGoujx+6kF0Qw1t+RGDnJENBjIib+poVZq7DmDF1etz
m2iFwCjdtdZuJk/ImchbZnDz3VKzwSnfyoVkH/jGSx+KzkL1lSAIXvraSfwfzlPX1Jer/N15y19X
f+Hn31P/GZCE8ka3u0+zvHe7vPwMiDZdNGXkJQK2Doo1w0NxiKyPLYYhIAyNL0HkQq6LXfe2xc8O
Uwej3/q6LZ5kUt+qEc1YfHVEVT+OFdLtUyUnlMnC6MHsYlR2l2sUEAudvk/fQ82WG1HW7+ZoqHax
1Y8nrY41XJhFfycTj93EVFnvrbl9YgJBevb9iziDLrV39tjbKHJW+koLx/Eu1iQGlF42n9Rl7M71
Xy5TQet/vQx4Oi5zeb1MUUP6H/TaO2VpBud1cv/mWvCZf1zL1Yqn5RniWo3GNiGLWTfYqUC4wbMf
woTnXz3JYBhuZs2uSdrn8sGMoxmcOksjdOqTYSE2h9DSYwTX2dogyav/qKpeVW2cRa6s0vtD7jXB
YZoFMQwMHtLVnOEtW4eospZV0d6rwppXYiB85oGulUI+SN5kR3sCvhGUmvVQgw5/WETI9cov7gdk
gx/qKPsQ9+b8qW9wZnbRobn16tAkBIvAsepA2petnKk9IXOQ7Qt7THbgYbz3ncd0uJyJbRDro4FN
DNtr6Mak4oEJ4C1a6Utkh9qSQ//ZzpJE5+W5qN2qDiLQV3KYUNTEZWAPJpc3uYZ2mg0O+5Oma9/L
Pi/uNbS6rsJ5AFTKzfKQNOiZ6UPyTluKeBiAsYn8wfZjarK6uJ7p36gBXY4kUoO1yEV1FlMVrvzM
rY+qqml5jfr1LikA6zfmLfMX6YFAt78gZXNlhcL4hIYUoph0AsSsbGudlrL+GLeLzWFif5Hsea+Q
jhV3oVnXWACS1i/dvHiHZOEHNcIOx3uRtRdgJP27eUbLtugi8+P48yiQ2nfV9PNAjQrlYH782fRy
cJNYjY0fsxu+Gy2iVng4PudlOcBHJqhvLVU5BfjZwq/cLAyr57ZzCIpVgXfAJKuepbheeGwbr0Lx
SesxzN6RCLvKkz66lLlZHZIU2uY1NiFkUgChZMDR2hrNpvhHUeJWcgiN9vTangq+cDXitQ1Vj7Ot
l/2hz9wF//Xz/GjItF2Z6N95rfgE3inYLCGNoXf1WpPtjzbN77R97nSI8SxDVIfHLH9ZBENfm9RR
mXwestK4IdHmvYzMbf+pSqvgFObOc0+Q7+j55ntXhvbR6pg8yrTwbyOgC6tc16LdSAJVu6pBNm7a
OCgA09CtBqamkxySqi+RFrEs7SpzteYS+cmeNLb3chkNp509NrCQWt1r3eu721zBUqmZSy39rWYi
vsX9516jI93d6kbc3JGzae76CXVCFpmJZjr9vY128E0l+vw2yTE16QZ73MWLGqMqGunZJx+DWVSx
kDgQK6SkjMcA68R7OS5iiNRKpzN4AWd7JxzNW1ULQpj4Y10xJy6duVPY69RLsdJcqqaz6J7AUFjn
RvXBD9hDVRIHtyBpxsfS1L7bGlYCRUJsyuybDwRzbLKps3b2mkxiSsAOMgvy5IMZ5OSVGFp7+TdU
w+QjZsjaFtF3++BGVXvraSnasHmQf813qQsV3DKwYUB/EtGzxtxhTs62VFUrU+yUKExU1ONFHYXj
BLLj5+BK6I08GpnbH5FAfBlsVOPWqiYHgVjTvy6Xwu+zfFPopb1S4QTVpo5wtnbhDUYvkYjXdtWJ
GczTmOjjoW98yb5uCVa8XmkqQrQSlraXDrIHr1eausDaVqE0t+T2P2XF6H+bDPwhcCn5MvPV8fbP
4gfSyg559NA9lrnTs6+W8aYfq/np50moDBB26uQXH+HQl5OQanO2HeCGDW+kr6LWzae4KK5EUE/v
ozRGn5vE2xq8zfTeK1kBR2mDI8xfh5nLsOz3YcMYCnb7wBeXdme082PWBc/SaGtevVbzNIssvyLC
OnypYh+1gY4wolGhuJHkxdfRhyQRJ2PwzEs7WnelkEBG3Hjn6HI+uRjOnMYc6pqcUTAFL+V2t3GV
orhCKFgvsQQO0DaYTV8ieJbGD6OpTVvIIP3J0rPujPQam/xa1I+gBFDGS8Lma4ifHcYEzXe0Jp/x
/zOfhyLt1n0WhTdxbGlbG/m/GIco1GcwanXlF520I3kro9hPWLptB4SPPsblV9W8qAL/3jyOyCfN
44xNjOc1G81GGN/wdfQJUv3a14KasJqdIbUWvSuxEnrvQV3fBWYfbFUVUgHibWxUrvusr94hs7FW
Z/eBmn1QQGqqPH/vZfq8QlG9OPWJyO+biLCPZYwWmhfol2EfvJudRn+A55bdtdpwj+Ov9RwBCTxE
ZYctqJO/MwRB7CEgt5ghsbSyiGJaV6ZhxDdRkYo9BprfVK2p+866yvu0vwiCO6rttQB4n2DyJWHX
kOlR7c7SpNqJixCm0rZwzp0Jwbqoi6b3Zfg14EX9JJrxfyg7ryXJbaVbPxEj6M1teV/tpsfcMMZI
9N7z6c8HVKurNXv0R5wLIYhEAtVDVZFA5sq1UHJJER+QZsncohdzS7JvmL4k08//9Jp9522taPpp
aKHymushMZa6CXY6kfrHwHFDhAFR0AMNyweUQQrhXmi1m1tfQwtlEVR6dFDG2Xms/Nx5jKZ6AypF
u3jC1Buddh3abinH8hn4rIOcsuLM5VZjr3+EoLM95oNRbHmBTg9t2AE04lf66msWEYiq8H7aQ4SM
lc/XnRPkuhxq52dGlmrRNzvKJ7JPdTwqq0gtikuRQSDeO025m9mvPdhzh5hfNqRfUk19BXVt/g1d
vsWRG0GHWF0OcOwdcx1+HqVQ/+dqeh/9Tz+lN79QsdY8R1X3ubPn6qnPYv0cFn64HAVBSI4o2qLN
UvNSzWXyaEzuXwlJn6+TDj+okqrT0e/g0Z00DxZE/G0X8lyjcW1+OWbxFXWowAmCb6VDFj7IOXKC
5nCfu2K4UL2wHq0peZ3mCDKqKKpXzTw7Xwu1/RmnUf1oaonFKxESYkMP3a+DoBYBupGeU3/MntkL
Q+iLP2889MMnZd630N9+0aufZqiYX4lSF5ELzUHL/w6o1VedYTjUSAqbaHwjMo+BX1FzRE8O2lbz
dtWU5ACixkp30nYrYkmjud3CqASvo5hynycn63CX6MAhy7TVd2Y5Ncd7wzOn/e+uBqb0OItGziji
1NrPQ75GdfunOwzqmf/ST65FgSwVSslxEt06N+E90mt3J0eDccpRhp3IR4pRi+qmDST8+Vp2dTN2
d67i2kt029JP3PmYyocEEUm5sviMtgh+3nrV0AFZT5CmxXWy0K4NRAZFeKZ5mH1KyF0Hemlt/CAp
V+bY1c+cJbSlwuN8J7sVpNTnzipeZU8XHqkFdqnvPPUobV7YpPvcRMrVnymOWVpGs6lJMD3cZlRd
uCG7nyL/Dn2u5SXqNVLtJ9OPvC/Z4NnLgC//g5Pl7jZWuujQBZ1+bqYWoa0GtTgnQd8oT4r5l8GZ
Uf5qwNp9mM5mbH6gHuBtuuLxlVfauVyjEAg2qebnpUShdQLPQCUXwLJXva+HfRAlKGCKLnAsE+Ya
aEflqFFb4yq2gnknR3sTBpk61cBhCueyab8UeVhf9TEfX0fKQUqzGZ59dFJf2JQuBpUTYNVO1W62
i/wS1PzRsoBDqxCny3wFnCF7wc9x5VRLIHPVUY7OYYlKUJo9g5Wtn3RCAtIcRZp2CBNOmnISJNS5
IHijMljUkRRUySEWhLJTOqZPCeyThwFyK/iF/jlyzvPnLq/GJ2kZs3wEK+oOO3kADcrpzT+ywqxe
FtnnMdLHJysJn+EGqyA/CZ1w73mBuo7ykp0KNa/mZQDGdcone/nBpvAagi5ObxGOwdvkhl500cgB
uG/UU2NYiKZh0vpKPTaAPAZBbje21qXrWvdSG23+EpRZtMr9CXYgMVipc7xPR6KFcnRKMmvf2264
gFU9Pka67WwgoHyeOys+SpPSoRglr6Tt3vU9F/GZu8+fpgwFVFYk2flq1y96NGhf66Qtd66GpJAp
uoHWH/vYLl/CMVdPZYo6Zh5G2tcuUAEfTepEPZDvP6aF8llOh9cqXSJIgya6StAa8mS44Ns4RVlF
F9Esez2UOhLodWs8TMn8Sb7MnSnSd1oCB530kpPcxk6OcvR/J0mvDMnDSJRNtu/whE7Aku5deSXB
C/IKetFkZyMvIqEMsHHxLb07/99zf1vqBoYQn3tf3uGtsi4hSFt4PWgdK+9V2G/FpTu6MxBJyvrm
rNT3Nm9DyHml8Tb0YUJmTOg3VH27kkbZzIOJdPhtQdC+wzYv3KeyVFYkPoNgWltUMC+aiArJBdo1
Kgxm7nxxvWrL828k7AVXsjTJBkXMCXXm4ufdfpsadvzmIahqNkYLBfOq7MrhMhw02ZFToXsrNghT
+wvA53wYNIJvK5MZ+N5pCUgmYbqtZ+iQIkyB/hQlUBbVLd+XBK3QC3mIWV2IotnJN863nhyQTd1W
ey0PjEMkfO92R9USaK/NX2Rv450p17i72NzcZRVVLhHV94+Ql00H/bBpUk11977N5kwDKtZodQjg
xF8kP6FPq/TS5PbTYENs2AGmWcssn8z3JY13jX24aaXJcKrgbJrB4z0XCPwNAi8xqQ1TLV3WnXMl
AA1/okgevk9oRU+a7MEs10Ahm/V9kfdPsWM2MzGP1anYxxo8bXHpQWmf+l8icNO7W6/Iu7OhRyaa
mGI0cvj6FAmrNmJE2mSTwUuCeJqapetA1bOlAe3Vh2HpXYkpsAu42yhWvt1WlTa5gnSJQrc6hmkM
UPP9g+WlHG3MCSGlAcnndtKWpuF0Rzin2rOv+KoQh5hbkK00FiS/5cTXw6Nm/WyYrglfuRgA1gjX
Ldi6lRyRNtvJdMqChSeMCAIFRZnqzSjH3xaPKBOaOfpKxyFIXuEMApcLmvY5KvzTTIrj4rtp+dzm
FNhoygT/YJ4BPezLl3kGV3sbHB3UNHw12HiWVTy3Vj48UB0OJy4z5WI+qodL8qzQOgibm0BaHGXJ
qxyUk3wFQgql/tJS9bOTWS04jgn22S7c4I3d73/LaPWNdbNL33v0/d3/wxpwdN18727y6t1+D8RL
ewZvovxM2bv9HXq5dLvsGlVZfGITVj/KKMxgN49/MM0IZpHO6ZtH6do63aM0yZ6M3HB8/dNEuZZc
+X0iuuJ/XEsu8+51X15+rGVVt+X/vRZ42ej0b5OcKNd6/wf1s/HNrcSeUsSY3s3SU/be/wV/WO+/
7sYf1vr/uEH9qGZHzw6/2z0y6K1jXpUWbhPfy7ONHUBfKDeQSm95j0n+lxyTFqtQIDAMBwfILdtR
WG+LczFNL7I3k6d6rvMpRoQ67G471Iqw3zprw3DJ2xiSSgJ3JcH0caGoMN1BFEsdRsK3UY5MlPac
bwMtMoFLtq28zKR72mr/zIRsaN6QNqoW0piLEXcENDZrPbUQtnpG4+sQ6a336IQRDeUHOyWrYDB9
tyEoka/LUsvW0kUOAMFGbA4mZKJ1YppooKE4wjk/nWUvdIkWVnm00FvdfZSTdHhcjxQH/ribRuoc
N1CkoIUs3OTMDorwpZqU7uZum80nPwDr5wb5VaajzBnxYdGTqar3nhyDyfc2JlNHolfl+u+etxRX
nz61ACiz6KUR+iqRa0RoB83uUQPWzhkjekl776M9QbnN92bUHV09vjSZipQhNN7rQGvii2zUJExu
VwE6lOughVzx9wHhXNYRu2/L/P5hgrDLLvA+4MNhsvrjusLNa1As7/lJyT/k5hak/VEhpVmQsICG
HGGMw9yAA+QZPcFwzInp7VJa4zhTdDQl8IpaZbbX8vJmlQ6BUfs6pJrdjn+hux3FUpG0OQECnQ56
B6senMZRNk2aescJsGq3uRvzTCHeUnQbv2/VYY9WDvuqLovYTgWzV4CWVAcQQ8J6G5Or3C4RkCcT
3g67ltPCpS6pSoAb6lhBq+ussnrutl0I5WXXNo69RZLiV8lxfXcbHluKHpVQPfeI5NrbMSgyOBgC
b30bhn7QP8/1sYQBBHphuX6FsqqJlCg/SLQpCn2IhDZFCmYa8hVpg4/17Uox9alZFGryJYkHa1fX
WrjT1YKwTpBlJrGwIbzm4QAmtv36wRSilH2t4Dbv8slClwCvEf5i2NBViiTMQVQsBeuwtNs19F3t
UhXcoEHDexBO5O7WmNCYL1DeKkjU/2tAOrsQ+iZ2lB50KkG1hbR5emGiEIVaAGtIy321xrIp23LN
18EBqQx76CelUamuEk1QKP60KJ3phx4p/vaDTV7WE1wGyZgsZc97nya7SuGCf2kKZdk1bKAdYtKl
PwfnIWELlgixF9m9N9JNj2GJEG73xmkza81TtlvarVuTMtxqkngEksp0rbJdWwMRDJ/l4DC+DXIH
poUTNN/TZlre8hc6VFZX0b2lOmTXUuaPXTf9V/e3uT6jGsR2qFOFyYHc3vxMslhfVlkX71QjnJ91
HfEoh3f0Qo5K25A2xwTKwKs0UZRprtXWJtHlMz8MjQ4pzmp/98+Qclp0sVqAIWXJwfRawLEckdr+
q0UAHwZMAj6XrHKQSPARSgR0RvhYKibcB8SVHE0DQMb2TL4MQTKMPSKGq1gab100EP5zwYR81DLU
x7lbJZFibDQz9VxwBS0Yc/Rt17d+YFXTdS53kWZlDzcTWNM3F5n8sXI3WBujoS01J+SEWSnNz3Bw
ETeLwwYdcaO+NYFRQBHOoYyKpyEkVmdVC92uTDRVc2eT6O6wAVpqfPYpg1yYTTCd3WhQ964b1wuE
jrVlrAcm6dvUuhQEHwCD1dGPQNCNFCWp79lNdhEs79tBN5MXz/95h0P+JzryTy6dMaKIUwTfVVtZ
dKCUrIbDz+87RH2Go680bhgpuZWTDcnnD3ayClDxQ/t1gJv5HNtu+T2ISc56upZ80iANWQFCsfnu
VONWn2rIJ9MmPxLsm7bojRpX5ND1VeaTWkVSXFt0ENR/Jxt9CWP9RdUogu5qjRq0vLU2MjJv+yZp
ka73z9C/Dp+dh9tpHdKb82BTZStP6XJOy89uE4kAwH1OUSrDZ/dCRGxeaH3pX+I0m09WBL0lJbv9
S1f0zbNKxF90bo1RPStR0IhsAuNVoC8nvaYoh7D4oQ6of0g8dF9co32kIL0lRV7s5B8aE+o+aMBu
l/JPMkeYMhqkHPeya1FpLSdFU9o+l0aJ9iN/KZyZb5M0ztynLkbkSEl16xga42epnDJFKNdVVj9v
KngrV9ImmwhRBGhADCSfhMKKbEonPRje6J7lrNiljBkYwFqOSZMPtHKnB6EOX80/k3Q3RDSl5EVz
t7Wp+vfce6QIgxJ6uD7I1lXWBCfidiFlAZMWnGSfwLu9BlBQLKYuj2C5EU6OmTWzqJJ7czLKiFK5
wvTXH5zUMCj4cQh/6RlmvIoLNhfeKhu/NUbZHQezH8K1FyVH2YVvkPON2X2itgS0e1blD7Lxcy1/
yIxsTTBnOEvTXFvtIRiHx9KKKuts54W1CcG5uUbirpJG20E/nuyysEbnQeSsHPdT0Rjp1zJPkx1B
yjdzHn/qnI6nXw25mKMSGc20JyjAOr51qr+3RbfvFPcCLnMnPdr+2taUvrS6VjrLbuz5239r4H3e
WchpDDmyi/3GcRrjL3t4peQcPZRhzq9+Xuff7DzIlkR1Tyoa6Cj4/aWORn2WjcIe9nYVegGi9FpW
rwgCt8chBQkHt83HB27tES+HPHMT131Mbba/nJzeO7vDiY1qSvkHUORtnivDsoLqYC0HS9MA9Kui
v3XwnBnVFiYogS1KZiLqYFzqNE5O563YB5nfOrc2EGPy+Et1IfLcBL9QYTS/jR57SLhJIBzNcgAD
kYNIuZgQq4g2ORbUz1lngtYKWhXmT++cDiX0A+/dqQlI4UMjfxuN5ajsWqVyvnXfnSNSk4/BEAdH
LYBzV408KL2GYE21mPbS+WjNTXE+L6i4115ctGgfPBU1KjEYdJgCBNLLsbWfpClLol+VkSdolOHg
tpD8MOWYp2q0cniSkhyzA3UTdmlxcvomT1fykorGWU2N420UbiKoOCOVF0PCK3tEVY7qCHjpeTB+
l/tzHbDfshf2uof9JgVZnebGwH3woVHIZRu2RHliv4yWcih3NGtg+zqfUh9gCb+9bt8ipfQw+Fmz
tPvM+0HKf6Fpnf3La2BGhJCsIGVVkdx8981JxoGuNlzpC8DY/FSqBCnzpj3lIocOkGlPAKX/RvIA
qJY/9Q9qmVCRmLv+Dv1W+9qYJKhT5FcefQpJzwaorIXEVxm23p/1HPnQ1u+NT7IrR9sMtUbZ9RWq
J8bGqM5RD1Ki0pN6o0S2sve7AfEIwoGwi0b5T6jGD5bhG5//5JGFlncp5j4n/0B8PB0+cwNE3T4d
2ch4uKVnAeRcIMp/G5AB9FF7lZPYJIXGbR09DN8moFGXod4XK6hUifRwzdvXsigGonjhuc/nTSqe
3ialMZTYwigYi64yUs+FJLhDfvvjJMPIvOemVT9MGiEtVNL6WgqSDUvQakDmbxJXzPpVKHk4qgAt
yt/7Str0KzlnENQdBEmNtbR1oitt93WgiAqoGcUlQScM9FeDVlOj+oewyser51SJjd5JB5StGM5K
ie02oJTGJR1Pt0n+4A7XwXBClO/mXRQiJbOexkbbN174taUCMFobmjJuUakj9iacb/NsOOTWyFOT
7xIrg1Lj01wybSvqYcJ1Fk/jVbrLJui01xEKfxACGVXM3A75j1RV1JAAr+RQAnKf5D/S6DNnoZlO
drNJZ+knbfIWSGft3e92P2XfEPPu9+o+T06Ra+U/KI1WKL+NTqZe26jSavYpmCYCtfe+vNILu1gg
+ldtZHcMsurNJ1qOGVQ0bOv6PRiPZ1UocxAAtvqLLZoUSY1VlpNamOSINMqmAXQD36VnbFGeHi51
1/eX22zD+Vp6TbOEYRhSMlWPvtTdQ4OsBwDJWoVajPsvzTNJ6HVTVu7Niyj+py5JFdKAs/KkBulR
evVxme9nXZ0Wde2Wq7BPm+Vs28aDHWbmQ994GuXAHL2FyRQmaa+9bDs0aXeWdtmUihsuvXFst2SF
KVONunkDH1rHo7tOoLke+WrDyPB4tyVj1jxmopG2pqGoQbrIJklR/XYT31u6blDZF0Eh/VJFLfrM
WqOei2HUj0Y4ItsQF8PrlJqvVWHYv8qU8iR4mr/+p2s52K8KZLK/OIISw23fXAODor77qlng9K/C
tRCr1v+7atkOHpzjBeKns/OgUyC9QhcmX1dlwd5U2IopandlinzP3QZtQnOeoLc2hId0k01UjZSB
KuWlsn3nwcjC4DgWydM4G84mTiB1v2k5ChnHpqrmCcozLr0JkWFDzVvEn/x/jFLw8ab1GIN+JBYw
bu/6jx9md4IJIPa0YzORWQOILdZNRUF3r+kbsjpIYRFSesOOOtapcBB7GYP+oLrwKlHykz9RxeeT
1tC8pezKAU1X50VnlOVe2tjj5E+phigOP2dHdGCGGA4xzGkLOSa90sBDObtLlbV0kQOZqjxpqscj
SHyUV+Sgv+xhc/90ePynrTYmw+3T5SQf/SmKQ9ppd/90tdEXg1bHB9ULX0JUOc6yqU3wMosKcG81
CsouMaBzE/hf4QgK0QjuaNmdxgAVYjEcN4q9Q5/8GWJ89dzYMIxTSnjyOgOe2t46zOE8XmRjd2ju
RAV5AijVCYf9y25XwRpNFgf6aWKRMpyXx2aP6hjoUBn5i/yuP/oZ724jiNPTqIT2SRfPIYqxrA9d
P0djzIngO5cuf/K722rSDfosaGjEcrLpxZVLpRR8u8jrpLDuWQSpIPOww+dwiIpTW43fbnEKEayY
hUfARuEgbe8elHGHz17gtfsoRES+gN/qwcyNbOGF2fytaoEB65qeXtK2UXZVj9YfxaRExhcgNCGC
Nxz37Hh/yU4zUpAur1zbTq+zShpw9IvT3SSv5iL+u69CY/eb3R0qJNB945Eic7DbFOWQlyx5Xg7D
ppTFN0DDEPtNs63t1dWyhkoCKdvEerCDwXrwYsXfmJlXoVeoQ2LuQrd18ivvJF1kA5Awhohx2Opp
QDGOYewTveQMKwnGI0EDZ8QRlRe9se9SvUL+Hc6zi4qztEm3EKQktF2Vu5ShtL6t7X3kN+jSvAfh
ZMQtqr7NKt/y2JmMJ8Aa5aJuZv0V8QGkapGiePS0vtjEhYlCSgxtTO03wVZVkWTsZw7omWn9mnie
ii1He7o3WRp0J5B+nr6Jm6vrG+pRDrI/VTeRDqVH42qHXjQB5PQZ0Csu7Wl+M2ZZqt+6/NEMT1Bf
oM2avTqDwa6S8P+xqSEVWNQkzt8uvforWV/7oAumQTjtg21UDZAUcr+0vkle3S6wt25keJQFud4n
V0uvjhC29UqOqVmTjA8VzP9H34UXzaHy+EewluOBV9uIFbbWsSDhQLYpmDagFAaKKK3+VLRf837q
j2gDKyg3CFNvN2+DdzdfGalIDZNmKV3uAxRkl7PaHVIlio+uD+sDqEKUH9+70maLAXklm8yfAUMA
ISY8GhntqpD935yGGVHrrM6PhFKCJz+N/lInzyeeTW8Wp30qKbS8nx+lZeh79RjF3hc5dHOKOejF
U5Ou7nMiIw+XKMES1BLryCbWmj058+gie6rt2RdfKzb3haiRcXYwqH5GOHvbksm81qKRV5bY0JHP
Mm8D7uhTDT0nX8C+6QTqavuKEppzha633VOsBNXOv6ZPkKOuHDRZ19L3Nt01jIfQhED9bTUHou4o
BgNiBLD4VxHcw6uigb/OF4SoilBvvV25mfahS0LpZQyvWYSOtO2iSbbK1V9mrGqnjGTSeSbGOa8K
t9CQADaitYTkeI3lXxAyeisaE2Uiru9+nkM/PSccwbc890SdB/XQSVewSWyKH7Inm9TR/HkhL9GQ
Ax2GNNKUu8r57iKvYj3MINOfh7WuwWRfzc0XU2mt55SK66l2jUdb9PowdZaQQQADE926VSzo9Idz
3o/NEjafapOxhYjBr0Ojz5vP29eWRb/JFIDMdn+JzNZ5REPXuVY8X2/OHoewo5skPxM5mETOI4eQ
FCbY6hmZq9fEgd5zoSYd6AJt/Oyhqn6YRC/MY+/qNrl2yvkWUE+RZ6RdvGHNVzlY3aZJnyxU/zjN
nOqtk/ucfC19X/m6x0EXDXjVr/V+IS91UwGln1u7jzY5LN0djcexl3v6SnrLxg9At9/68NYRj+kK
tg1iXdk4lMqAnCB/wTfkEDldckYYzt05ExA40TOUJAGnwFUgmokMBu8vRANWIfWekANgvDv2hFc/
dGMYsChJjx1Amf/ykzNyqK540/H0qxzfQnVT0LbOKENQokRhkblRQnM8oWYznnQt5Bv33s3DXMkB
vdooljZtf3P0xLD0sdI864AL/zPH8k1rnU4j8XsVaZaFXBLizcqviivshN611dUXG/KOg5Tuks3U
xOXJ0ZM9iET+h0tbb2aQBXe8Fz4YG09/CYkKHWDU8q5/mgv2dqVA5JBEl7hRy9VMbcYnJ8yhyoAB
1rdq5RM1tee+s1CvLXP2LVPkA9fKFrJA0h4y9Oe7tEE5z6z3FSK9286JtZe61H9JD0oPj6TRsi9h
5vVrRSuMo52FDZEG2zF3te81uz/SmtwYTnpBglKTU8wXDsjxD6QocuQDDYrtNITbQ4/3x78d5xj6
l8qLoTUgj7ONW+uHIthKZOMKppJ7V171TUe1Avohv9nvvh412VvUTH5IU0SMnVy4ZEB5X07XByCf
ydsiuT9c0KNEZKMptYeWmuBVU/jJWnYpQdMeMgfefBi2vt9N8qpG196nSvkSwsELLX8xc78Br2zL
zFcfpAt8HTwCON0tZVcOqBmvBFcxVnJxY8q2GWISgPtyBfn6+MESukZwco6Xys1B3omGB1uyQjdC
W6lVW+oLOSwdjak85CNMi6ETfJvCBFpZSc7vuNVO9SYiVXAxT4Kav5JczFnm91QmCejeGFrjqSvD
Lw1ZpbMFOvbFL8NgZcxDtqviuX+JxsneFpmDmLsYzTsjP+up/10OVjweT5oSfb8LvZlC7W3gUMbj
3y6hFUIAQirAyauxnvJdPPHbll1vhsNZXoWjYiOrKcg7mY+ACvB9uVQ3h1sU9cIT6ALr3MVfynwK
ji68LkdbNPLqT7Y/uYxpR2VhjM7e/zl17OB1yHV9nXYIPLRC4IHYtHK4d+VVJ1Ud5LDsSx/ZSNHi
+5SbTa17lCk0mK7+vVasTvCmuR1Vf6NhFQsqN4p92Beg2TLbWUp1SWpbYmXXzVV2ROQARXFxJUUL
4XDdmA4Ybk+zm5WmQklbOfBnr/I81S9UmomAXFYnzqnsQgicy/xp0qYXhQTi18TRjPWQiLrVgS7B
+EWXehWFdn1whAsnWY3N6D3ls7Vt4QsSOpRUnWb5VO5l3xpU6Ic6fdhEgx7tHdmVTlpo+wjIC//b
Zd3kr4adTHtNq0gHpqVPHn5IHOAGKkcRSblQNRls/pZ/HAUVgzTd/WTX6qx0qdh9eSwzd9+UVvcK
YBHd00gUGDVm/xUBNc4Nsfp9AAW6btVaEZQgxhP3/aeXavP3rC14V4Rj+kCuaaHmTfgwOz6l7qqe
56iUq/MqCOLTLWt6V3uPC7b/I6x8N+13kTkNOKItqFkqlo3haEvDDtJdkPjTc6E285F63XiRqd6X
OBqTK5AO6zihgbLog7p9JbgQkb4NMnKwdBPoWDY1VSBg4FNzabmTsUllFZaqUkSZZ+0um0L/Im3y
Ksu0z4HpwaYfAip2hGqkJZrK9Nyr5Y+vaTbkh7sdlvPhpPjuVjrAMjvsex3iY7NGjzbwARXGZlIT
KAyGhdsMkJuLoto2CpNdYCpfKSi/QsllOqu5jOyTBi8+WQZ/3vDCCFe6KPsuC6NeqCEFTNbc6p8m
H2yG7N5H+95tT7IrR2VXbam26dBQjv+mhqKiaiL3d5aizytZ1Om62QBtRh5DZU7JZxEZP9DOrK9a
3iWf+904zMVnWzOVtco2mVfrz9kBPySZJwCnCuXdeXOnpmhJBhz0AVz5MAWwW5TeVEJNjQSs47XW
jQEjDQaI64IYEQbJgBHWtcW2c5h3ch0r5fkXhObDGHsh5bhUiwdWGX0CrwXRrrAFQTAu76PyStoK
X6ECwqH0MUEbk9usD8tpnMeN25fwlRIX7PZ1OEdQbyv03V+9id5vaM71icynvm87beP7JkoS0pZR
u9TC/oS8uezLRrOQ5Otx/M0+1A5MjzAko43ZoyqwNQSNQNnMj/B3Qt3oZ+pOzZzwDHgoWQfIBS2V
II3OdqOQNUetMTq0SUSAMa/7TZ6p6fOcF/ZCJT/xw1OitQ952N+eY5xbFLDBGZgmrxA+AVXhfklu
st3FJBHPsY5ka9+G+QrdIaj1ywQVuInMjslG+TClEQgyW7z7XL4RByrbUWBxp8vgZvkOQcVkHhbU
8AycskzlGretch2d8EuUx8lB9qQ9zBP7EHNyheO+gDDes+InwAwJjJSIGGkjGJoZbatkGbkvBhw2
D3XeXwLV0nZhhQRBYtUcnuXlhyYsPiPMi56KcJENIm8Weiq5I0objqiooGkd8mxxY2XYWmrUxevQ
nR4buCAOsRiVLpytCPCpIZiEDpxz6zr7JCBObeiTSnIsVCndmF/gJiKZ1m54WCqPZqD4j14BxUOi
a99kT9qzKjJhXHX8ZdjM/s3N6sd+qVZ5v5V+fdX4157aZh7m7rNpQbgeh5m2MSe//BJP3aYgw/4j
ROoeDhsT6VzPq89UDytLebxPeneR8G382hSOszaCOUOIN+uO1J58CRQdBk1zNL4XsbpvZOo0nSGA
hhnyVxulZKf8KnjVYlNbTcB6SEpY3W7uSxNq9gi+5NH41AjdYIL7QtsmjONDC9JjccsVeBORsN/7
vRhXTMGRniTEweR84Mv2upz9DFkl8tGRll5cTiXHXEt4sdidr2/rmvRS50Rwk7ljcLilm5Cwerap
RN63VWc7KxtKpq1R2REMbAPQPW3IVlCVw0vOhowoY1sA2NSNL2Zs7Acli3/1BkGuNsiSl1oJpm0A
IHOPEnawKi0OF44SiofoOLMTzyz1IPvyKief+maUfdmg8RGvwfNcKwrOp8J06xtwyizVYqVocbzK
R8HPhTA6NEs+5JB9CypiTObDIBp5JRvPQFHDjsN+cRMSqDSClp0QGRbcBAO1WzdRgLbhQZ47grcO
4oJRshS82+5ucpa0izWACrhABbvNXeRKVWFhhIWL7ZFsbv3Qbty1krQ/rXmyDxW8EPlCF5xXsq+x
HTno3MA3I7fePvhVz72bGncJ2gVxJqfUVuYUDte+boarvIoJ8y9BPylraQsqFXHnXJ0muKajYXt3
lN5eWPzMmyTf/2Yn0nSuzN7cBt78UNjlt0bLWw7HgfHJKfNvxZhEC1fr/E1dec0xiINxC7mmDuZu
tlZKGBkv4AlAQcBvtR16Td0EXRwuoFYdvsmrnELy29XdVt5tRgOlnaUgOtCV2qOXjBc0tJrPnk+u
v3cCE8w5XchYkDRIYujUMqv5DIhCcINm/UV2DR9QVOK+em1WXgng/ZJzasPmGVa79ko6QccYrwKf
x53sNlr3jBI4imOlcmmR+XuIJzUDJtF8kT3Z5E3ugwQ0zF2g9N4hd01U20XjkVPkxdJvKVIgI0+Y
a+PFyF4rsaa9mFPr7F0jTZZyNA9V65IH6qPs3SZcUrfpX0IvK9ZuDpLNVDXroQOSs8modp788ArI
CGBy7G1rkP3XUjT6HCGNTnHmYrQRKF0QAy2vhhqP+6ZXv2Q5nC7SVOWet08145tdpSjNmhHElllV
Ae9Th0uqaaeGBP6zNPX+BI2o64YHr00j4CQn6kYSfe2qVXOQDTT39pazNDQpeXxw6/LzUKv9BpRQ
cyOph1lgekBm7lNeat6hE7z1suHF1a0DWPB5bvxjK2sEKMpE38tJs5gpB0umD5n/P9NJl9QrYpEc
k+N4WrYxYheyQWK3LhdViERgxv9w6BsYAfXWwBHeBQzdHKTZIbrZ6+AnZT1BZyW8WWC84BD6D+fW
bwN9QK20C3X9kDWRQukUJ4y5iar+JA8f8pwxG5XLk8juF1NLXK3MkkUk9MUrp6boL9cJeNsUDi/Q
JgnPVpnv2smJEKTx+8/1zI7olkosZoqGrVQxPttsXkKztD7llIFfJ135S5rVmUAgcAljPZvjtNby
MF6pIoafw/a1o1j0K2o1wGtCEeu/D9hp91X2pF1qxMgrOQtW5q+y90EURkyXg9CgLIOp3XVGMRwo
jR4ObRC8Xf0/ys6ryW0ja8O/CFXI4ZbkkENygiRLluwblFf2IueMX/89OBgNaK68td9NV/cJDUpD
Ao0T3leDgvxm6fUDEfo4+uTWs+PBF0BpUWTX38J6qs6p308fyv4zOaz+1ZETnR1RHjZXM4/fyeVp
ZjefmzIHhprAY32Oq4BUZGEMx46iHJ5MZnyhTfVM/UFwHUAS3bUQVnwoOv+bS6PlNyolpxNNKfzw
Wi8Cy19vdzBFhLQmJu2vFSUd5E2jb27hTdcxDFsKl/HywCk49C6FtFMUfjZ8qCUmfeyv81iQ81pm
6jJssm2Z1rlX7rY1/q6Z67uZw36Tt6+JUpY87qvsezPGe92cxt8JZsUPheVSbKMmHOz4yacdvIK+
T8FB3AT956Slsq7LQMRbtQ1EeJnt7UQpIm2IXpLUyl58iph6Io5xXZ1ocs/rj3CVtjvdACzQHUiR
yuBQV7hXR4drTtW/YypVv1O49rlR2+FLUVB2M0LYd3J0o774C85WGf85u3YCjZ8X8NiblzqZyvhq
zN1wyozce2i1OHrwALA79LMTfKiLQwNz2KvdeAkpM3vSjonS5vtuysIPTpcjVPv4azUqBWE8HGTQ
UlO5QCjwcflD5g95zLOsrvOLt6eeTgk/AcNYnIas/SOgyAjwRfPUuMvXWlJYMrwrZvn2l/6PLFfM
Aes64yGprTlV68fetf5cn/ZlU37nOsl50KhRo7Hj78sqJ5phNoA35nQ1O0ptPVvLILPEDS3y2pBS
Aj9j7dNhTuedCDfD3s0e65AqS5HfmHhAP5+onfxTjXULcGG2ujHpNTD5axuC0U0TmGRQxplbbJvO
3Y7gM+C1Y/k4FhD6yMroJ7c4rAoDQjNOUsVjQ0XXmRt+DM/Hqa2r4jmbqafONAqafbqEx50IQZ5i
CtLT+DRGT+tKFJE5fQUkg9It4Ls45ifdX0Vydeyq/jN0aoJOsTN+gghuOPl+ZJ0n0y1efW5eByCL
w98NpzmLTxpXH5Oy4vcG3G7qJ39V3dSTKPf7T4nh/pkTS7mKyCK6+uLa7llWEyQUn3wbGKAG4reH
amzij7r9L+pw1Y963fsPGvnZgyxtTpU7xTCSc7TwD0XPHNCtj8kyH4dcuWqteVJG/yEz6ujrEM/O
xWoGfvVl3+29QLMu5IwhZTHHEEw7hZMqXErCmNRrNfnXxH31gZS4eEWfX8q2Plogd5/9DIIJVfPL
swb8377ox5moYAStB5Cuk/fY2NGvk+nUD9mS1KR+tn2afdc51C5YJ1TW+DBgLm9IMszLG9K23GRB
8zqVSbjqtMXqH03v3CuPnGYZLvGU8OopzovjKS53cAJgycO08BHHc1g8ySwvDHL4sqa+rHji3Xq+
OvlFlH7rUTW4KVdfy+AtwlL+GOig74PkuwYjMrX+U/IaVG50rUNQRNvMzr9SbPkqbwHA7H1z+Kp9
iaC4OoZB7J8BImihZ4LMUEun/usUcHcHaa569iel/5pbwa7rB/tLD1Tfa9dPv4mVYTbeY+yAQidL
i5fqg0s7z1mWfULxkKOVHyenpYtx8lYr0q310W7DD3kAYFlM1PFst2b8kldB9KDMhfWFQxk1n+WY
/zVWn3nmWf924+lLBd/otzoC90wps3T1VkfVOBO+iV84Zr5513qUcp8OisU7S4H0iOydOZdfkzyL
P9OsHJ6tLLaOtcUDKZtBFaV3+V9lR/O/U/XWiwbm5HMCRDYFdSgafpFqHhS/z5ZqgtJZ1hfHrb3H
cUzojkp1/VBNZv+adr1yWtBrCQAk5ZOdFOrRowLkY+b5xt6ydP+rk9TfqcKq/gope1/ReUaV3FZn
RBcjmBZYlYIzsg1T/bUfneGq8AZFIng+y8qidgvE4aCMq91ms65XXWYk41VUjaYBPRMCECDL1Uh2
8UvwEZoBxhO/t0IQkxj4NYUvNsV2bpQ/y2ITh5QmvIQz6BJN5uqnO4UYj0avH0YP9lF32c2xqkwl
GxWF5zqJ+5YEQxsZe54mz2nsWr8GRdw8RQEdOxNxyF9To6oebaMHaHbRekB6PZTx7J1EG7W1uwu4
T1xF2zguhESu/qHxYH+MwiJ5TBy+NGUFVnKjhwDKH1sLUB5Kg0LnwWvpJs2TvH8KyvrZA+Aq2HdG
qb/6HqUgVfSx07SIYAdDAkpGDLrly2qVW+VHgoPONcobmrdnBVhMpTHisxiLLy9BAPe3pnncdjFI
Yj0MvW4fbCg+Am5FYX6Ca6LckwFsn8m1Un+0hJjmIXUfYlihHnyADH5x4rH9MAX9A+l7cPsmiwxY
Orj6WYwVXvUuhgqKXgl84ZNf0kANXsafrVOF563fQk7Ki9y0+b8X+XZ4fpdnQ1dfvdh9NGG8uMow
NyFpnJ8sAzPWeelxs91qZ7XGQieH37xNbxw3YeyW+gPVdtlONlcL0Fsq2CygL/6RnOC1yt7HY5zt
JbUgwyzv5Vte4udrMZVsxZrMkLWawTiYEmAvooC0r2sJd7nxbHWNV5+m0Wl32kCxikYu99lPNNq9
ZAqNufGc7MYg16ksrtOrzYse3d5vgHrBrzr1Rf+Bnwcq/EjDjgVpDxBsxw1Ab/MUGQ3787EY+eGK
olbrEXT3QjsXnHZfu8j5ItVbddLweLDMdSW695XoFksp+wI1dbWU7s93yzrK7AcqLLwH6cmF8Olx
aqLxVfpvjXSojp4RegdR2lmWfQIUS3TrwI9rb+jApUqrru33/bNvR7+IUnwSB4qj3DPzKyz3v3Nz
/aVLDIXC/uZt4GhHkLx5FnGu+LZKPFpTd7HfNgtDt/KsFwZQQ6IHbXg4thQScHRaWchvAjLCSn6z
vgnQiErW+RK66SWVdaOXKe0e/htGutUCMUYoqgKvEuB48lKxxetMpNmAy/TZFW4roiky9aKMBJU6
LaW5pL+d1m5BWyHjnvAY1Bf48XcAIYES2pbmgkW0IRApGsVUaRI68P3RQiHGVLP51Az600Haug24
1j4Y5ve1PU9Wavl969KW/E5Q/LliE1pv1tKC/jf/Owl7rP1/siNphU5zgcFQe/cYOa1DaYPhUKzA
rEsi97knxpUHaXbZ5ENlwRI76B1882oy7jbjbQNt2WXxJX6SUUHxY+Pc69ydqRLlzJzMf4E2oNyT
zaLJe1nm7Ugx5jLLvEl9rO3kLzrdYBIQWQrqPbXC4SX3g2hIYEwJg5egM9VPKbxbO17iwe2vEu1T
vShCtXqql5VYuOakH9LcBwhrcZCBlMau7Mhl92Pq7uu0H9cgiN3oX5LAcC5FGcILXWV6/6BWRnVw
VZXkBbU6YCV69ZkkBSHeQh+PvV9RmCXYNOuU/5t4xbMR6Jp7FJufId0I5o1NM9O+6GhUa/dBST8W
uJAtN5bCWDASf6xmd7aHgxPQRBCScVzvK2ljPvBqaV3kFvIzOE8vntp9S0HmQW46d/cgkc2kmB59
uNxkhWn52NmUF0wHJ9ST3Q0OqHjP0weDiqUnsf7ZpiDdQoY69d56r2zkhiiGyQImSu3+BYSj56JW
6clzkpetwH4RFYtojaEvy1AZkhc1A1DSj+KW9vikfZra5s81v6fl82On6darpPdMniUHUAl5F8+p
cyaN4r3OSz1SNlGnlmtfRLKJbbPzFk7sEHQkTGXI2umPWVXckxTgJ8vfXoXT40GWUrgvMxnW8vw0
qIj+a/XhRgZ545daMTXOg0H5AnIYB4ElKyDLsEiPa9D/fbnmCBzaYU+BOgLG2PJXm0wl/iSDFZrw
gRawNKQLkZ7IbBp1TK9OXmQVGmb0Qu/xmUYKn1PbGPNboaGcI7AAb/LYV6+GQUuWfKnel07a+Yce
MKh9o2jhqwzGFESvSUBIuHB063inyNMwO4YGea87xQD6CSEMshjvOyl0L+28EcIvCVdJQMtu2gsJ
9/kiq0ziABLHclHEJGDOxfA9XfjJZSCyUq8zWQZq971QKIe5k8syM9Xq2fQ5Kw0Dlds/86+nIt5P
CREdyoaC/XIM+e74kLqM6fRbBtfMg6aD+UTzdfpBc/L/2cL1IZwprOFDGbiQ/pnUp8D90x/7ph0u
vq7uyryl1yseU1LsNRij5oKbIINVW8a1bq2DSnfDKhI5YLE9fnSW15pSPq3Lzc0urW9+Z9Dg8nc3
bcFdACg+oeDTAt3r/TqbXWEG5cNANmMvWlE0mvvBpXDyvEG2FoNNljqLLyuy67KEFji6rHciQXUN
FnxXXltXBTS3tJmJTLS+ZwL7W+49GDSoYqzgFA3159putec6a41pN1egi4GBu4fqAtmi0MFenXay
1notPGWjTlFcT/D4IHrZwlRVY1+7MR2Fi6MMY5FG0wJ38y2ci5rHCJuJYt1xXZd7jQPMg1GN3hnO
3eCT7fqf3XJIfytMCBb1cSwow4rS36YiP2gkW4hDRvET90JytBAFHDO1TE9VETT7oh2VK7Qu9tcZ
APQOTE2QcRXgio1fOzP/ODoUpupRDLdAWs1nN6+inchk8EO1/WACTdsCKbDKNdv/7g0kCcVAm9qD
a7kWDSiEkVyJJRUhjVqcl0D//yGTGYF/YknKUtAqa2sx9F3rzVAUW+HrnbMYy646wcIz3IQnCdfl
W4Buyv4Y+jGmWZqwtSglhCfLH7o12rdZpNofY0Vpu5hvYnFEJ/ttuv/cb1BzcglGftJM9y0wKtFR
WSaqEwUHmfqtc/Qhzz6PlKJWxy2M+jO/TWup7q2bNSa8vYi6rQ1a3GTqm9H44JL/2JW1S3SfTtP6
aVoG8A/qp6gsEcraTIgrUIdZHMVG1JuhLNfBViA8C43jSMyUoDaDHhTROgNa/D9k/6tdSEUXSBn2
SbYLWvfP2bHcIxUt2XPXcHDYyVQGk0JCsAghYbO97HmTy0xkc+1z/s6CRxHd+4tJG9nA95O+JCHH
NTZfmQ1ySY5TuzQ21avFOwepMGj43Gk+VEbKqwKlgUCYMKNwxSt2MpWBrAIYK4AHF4t2k//UWLbx
lvSOqLdd/1GmB0a4UyNq4TZj8RWPwtCyi9V/5xCqKnsgb+YrNHI73kT7iy4lYN1SApaW2lyeZSo2
Ok/5g1VRgVMPkCvQgpuq8Lxj2UMMtqOBtnhYmrIvzuAbl0rXbofi70vR3sk2N9lFTO5kaQfZohVn
oBMt11B9Osl3P7vmtrXi1sUD2AXDzllQMCzFeAwyENer1s1fqPJYoBSWurBq1lfFrWyx6RrrsWlG
FxDQxWwRyU4yW5RaOEL1AWlSnxACGnqPwHRit9GCRJtcq1hv3qZpMM5AYZdLrtEI6SFtYNttVeDF
VWUCvj8sFI2yndzhdXscp5NtpP8CZRqNUXNStpbhzbIJFZqKwvph9RG9Y+YgOy+IefL5lGi2aetp
bWBm/vODixZ0RBtgUP5FMpjTgjliUlhBPT+adb39i7cd7zWpEme7mHrgI4jV7bVuHOBoB1i+ZRaX
il7uZL1ORTrbsVnyHP1hD+/jn60Vp0fRinw1kXU9QEaxX6fL7vQrtNfRjc/TNEYXWKSDQ+D61WFc
ohn96NFEqEiMo9Z0iIZJ5Immq3tADZcIiCxBa5zObspRfJEXEd0kIGc+VNpgXbfB8i2q1fvkK8Uw
welO/o9LStytq7iKiYd/SAHb6r/JFc8BP0KnS3aYE2CxI7PnO+BY9amue8pp9RDmK/revUPE/+Dh
RqiRenhMTUDGxQbyqBhiCwad3OJzMFa8fi6sWYvIVlz1GiT5ab2fu5VFvoiM0367bQPH1az3fJGt
TwOZehDwHqZYifd3D4e54GVOK/rqIOztBhcAD6Cydx5Z4QtgUSOHinkk5wOtu8V5MT/ImqoCd1d0
SfwQL2qR3ajFfFSD8pTG4++izRuqV0rQRAWbKV9Am2RGXSe8ckDzgNA0Qz+5B2uRi2hOkXBqotVn
J2YyCKITvWT53jX18JAqGpWgdIRA2aEpwVVms64HV/JbC3jpormZFm4eU+YrXuKgBGaza1TatWOH
ZgdzaZxY4GbWmcjmLPIvI63nd/Jwcdi8ytHIaCJLwY3/u0JMNt+J3Ah5gb582C42WGX8SBPy71Lz
06hLGs4evkl9EI0uAxxci0wt5m9iMUvN0LvdP8pkg3CpMiKme7OnOEwp6B6TFsNxBRwax775c6tO
A6CF6r+lSxqGFP/YJ8N8VMMy+uaD4LArNaLLBB5yigfCQ5Mn8TclCMxL2DU2sYBY+dIXX710YSLg
5WEZQ45H/jLQh/CX2qTGg6xWG4e8orUXwTbY4ihrEv1v3ptaZOvmm42S+O56mU0Wg8dwUmjmF5FV
t5r/sF4W0ks1361zUaZK1z9O0P4qpQMBWeB12tVYQsQykwG2n99h4JmPIh/s4ofdjct/TN+dVntx
tf6+73aZGxu5YutZv5Oqoox2+Tg3e//UZfUeuyCgRfEX3aH4SlHGz3mtB88hObq9m+nlb+DmkEC3
NevJHHP7M03WjyLPfYV+dXd0DxD2UAv0+wCtCV3DFFY7vLAvyCrlb37sfqhcgHGBc2he1Aq2YJHb
TQfnbzkMV6v5JXWM5KDksXqRwYXs8xJl45Dt7tei2iw3dQLIx5vPZrPusa3F3DGi8W3jzX3bMtiu
e2NeJYG7D2lD2Af66MDWErv0exr5IbAbC9RyZDKUk+1cBrfqYIpchLKWWb1oZBZqcFrd+4hGBrPt
gOnY1v+8pdjAzEI1kUq4ZPPbrrptc3NV+Sh3Nqt6tr3+TOINjtBOv6S2rl9MXrWMvUxbVbcz2AIL
J1sNxCpfrES/LWVWqYp+kZkMq59Y+9p4MLvGeBQ3ETUAbvAq/O4iQqexaqrs4DVUKcL0liJNqcyU
mVRiyqywKu2yLVfrUgo3Nx9f9lh197bbfrLVttzcndk4VX0dUHdNfehmFug2WXzH7PcT5TTFbiBa
SipuaKKrHyslQN+9Fl3tZRChFo1VsQP1FpR9EehEk4+52f9+47n5UKdjvBmu+9/sXNKleKU0xaDE
ZfzWBqS2Gqf6wM+5eKanmFKLmsfkblvn/EiJG0bKcZPd2MgOsPWsO4iJJyUaMpVh9imW5a7iw4DC
BdKm+yvrpurktk36TFaPRqGlCVCWvTbP7YGkY/ps1Dztx+wsC22RTI7L8VbsaPfO6EU0FBCQy4lj
MmqVsirQNnV31xZq8TxGhKoHa7T22weX2frp5bMs4Qs3NZ62D3vz4f2cUso4aq39jXBqqqo75Nlp
Gib9SYfkp8nHoSqPhBP8A9nP6ZrVHYS5MpWBgujpWmxCWYtmV8bGeN2M7nxkuTqCiT2thiI0jKCs
djfuN9K7TVb/QOsIyaj9Nx3oxpOx9PQkMzUaMphL0aAFDNCqKIWMswbA6EYohu0iu1NsMjHZ9g9T
7aGd6SooHTenWILBrue3gV7kAELyZU2of6ZpCQprv8qK1WbKeko3NnOAKsdDa2vJXpdz2k9Pa/Tz
BdzNJxpulnOeHOO67m8QnduSZjjrTPDeNh+HHIqLmhQO7Np+wnfBxlumwdByNOxLYE7zOl1tiGEm
0Iz+sJbZ6mIC793sFusmjd+s73eMsqqEG5qWS7Fxk6yi42/ZEqDpkSa89otndzSG5RolsVENkHDQ
OzP0oqUXvsxdN+/1lA7T0ABNdZdkxfzUT4FlHYm0tARqTZorAhvu+RHGuaesC7FS65ZU5dD/um4i
mja3uktujAtKJBvLNURRZr+ZoO0AGLbsEi0sfVNanWN7BOBgGXrPSKiMo3K7gWSh3YnwZqo1nYbU
p3NGU4nOLz5FUbx5J7yJAQzYW9AJLEJjfOG4p13FTJRv/ovbdlET3rTHNkiu4rT6i/Xd9n0LRjTs
BkcKBcmmZ3OpX6DA5Yny94Fkgn6pLQiuRVFl7g/r/+4iWiqgTJ464rPOZbubnVbpmJhX2+m1k7Hc
yIu05cbeLPd4WctsGzaZI08A0aw+m8paNpq80qUGKNtt8p9tI7L/weTmcj/bxk1BWR265N+ivDH+
+fRnW9x7qvI0E2k9pPDcD13Kl+nHf8w//0fdXHKo6ZTN3dLZ5SmIK3Q+dxcLQo0U5ELgJOz3gT4U
hNtaLKeesMlOpuIu6kgH3n/dTtailtl2iW2fm33vrig2d7K7S2ld6RytGoSH5XNuH+EfLykm6wcU
l5urb5db//13l2rI1IMxoDZmEO0MxaweISm2r/YSb5jVsT/b1gB4BKttMCKN9ihZi3H77qH2EZq/
+63W6kwY/rjqV4lYOUa/7h7oeVHveEmgBsTXoof1qxxonH5kKkOxHE6qZdDlOyLrWY5Im546u/BB
TyEev9+jaKMmPIq01grL3m9OMlt3kk1v9u8pgLFhwdoblUMtYUx2SobK1t5m/12mVSHAm2JjjP7/
5PK/bn1nd7f8f33KO9+75baVCoffPopU9WDHwZFAt3Ip1F59zjKLpwXg1AUwbfmOCmAQtL2Y3niZ
ik0CNtXjPHif5wTQq10/paS0F2cZbAsy4aYB9mmTrbuSi+5hqtLdg+ylBI4OgZFcocn/TUgqP+QR
ZA/L6VGGZjnfrZXAHMNq6nD0v0TWLYoq5sxzsKx/cWy2rrER0ZBLTHNr9LWX2G499z5ZJDAiFqVY
qBLgbcAwebJRiJkoZCbIyuL19y3XNuJ3xdDl88kYsu/goxDQXQYtUZtj09jfgP2HB0fJCeyKosyH
PjpKk8EqNZQwXX1E71dXv4LkqKuM8Bfircp5VPppgRYGPSq0nFMCqsUJwKTsqSNg9RQoFTHJNNtR
bMd3WWSipavuzURkq3pwvOTBH2x9JzbepEC7um0mPttSHOe5/FeTpO5R5IlKEKozKPIeYocKRcNL
uxeLdFlXzuVVBXT9xaWS7EXkQTP0Twpo3XdyUaqWCyFbBP3U5lA7vaUtUK36oaHh5LAaLps6lnVR
gxBE4L/njLZ00V0eSZauCcotNV8A85Jf2my3dNPddlaWv8JF2J7CvqxABwiqq9L9mI12AFoUZEif
7Srzj6IVu83kRtZyDHahETZGzaSftVGOut7761JtA+tVFHbRZCCJ59NRlpvCqMzzkOrB0yZSnXh+
cqF0JC26SwrNvUgATGYySKDKW6JVMtsUd3aB6c4AfC6GYnPnsm2z7coBJSQBGJY0GUg7ueEq5VH4
mAegs55LWwPAaIAYXvcBpKDs7rWr9JSIQz4clc4zL0lFgY5e0H61k6kMcHRQl/o+iCHVSG+yza+o
IZap6zHciyxXyIrtNvW2F73VPzSyD/UHxaWMzjWPgKsM/lKWYLvp21JkuqHXx2KY/q1NhlUDo4aJ
KDa7n8ne3f677XpFwt48YJfrQl3XHbwmco8C6x5kZftU5sF3WQn6O10przZ4fiBUgvue8fbIm7ga
rkDxCU0IH+h2X73FPtCoHlUVa7yIQ1XF0bmKW7BJEnv+JZ3htXPS8gSFXfLRp5/2NfJ14uF0KP0G
Xq2xb4KGjwWfzhe3BhpgyLXfksSdjr0JSpWY8WawK4qx/mo2bUed1UGzeui23/t1JNFcRBOBSxEO
ofEjl3yTVqZeODiomVrtxehG8x9T3nPOfmMHZwuilScZjPeZrjVRu6NgGg7XgLKLRaENepuCS/U+
dbIWwoHSVfctWCbtLqh51bzRyzSkH+ICqfs+1K2w3YmsCmZOp2KuVjz8RDjTob7TO60EeIB9Vhu1
S+ezNdQVde4wEz57lUclSqTzXV3wrvLejo5U+dgrwJXIVsCrxEr9J9oGRCTDHegVXSIxfLu0v94g
ZP1/NnVJIKuHVgv/6L2M8i1zGL7kbVpcK98LISdcpjLUNr/qm3XSd8WVnFm7h/OYqvR3Q1HIsvSB
aErpV1j7Rex08OgTXLpGKDiKaX+r/lCsyvLO5QKK11ajQX/X7MMWWsbRapgvmsnSHdqxaex6Em8Z
XDpPK6rzT7Pg7Ymh7BODNXnUoCvdrVQks5CZLMPKcDKnDcE/4TUpHbrHQBvPaQdCL1wlq1rWK/eJ
mL+5yi7vDCliD6TGD9qU/2JvO+D8pRbYPFo9XmQwrd6jvaSh1prCzCTjv2rR2Y36ZrCZigyCBCw3
m3W9kExqA8he63bU5715e5ZumA+r0T/ueXeJbbl+IAAMxwuAmCpMKcM5l1fm5fVYZjIM8jK9rZN3
dbO8QtfyJrypZZYu+8gMVCJerqf0DyC2jHV/cRPlttWdlyw3k3iGWkEpOphGvZbg2lJIoOol1QRL
QYLMnCgiqmWbmney1e75ziSZ7P6tfMHI9EHZrxu1i/vcTeauiUFGi43Q4ket9R0YGovq1lauMvzm
jkuqWj6GmMgW28eYpswGFmdxFuEUAyEamRHF3bK5CO8+nGFl+kNdgXxQW3loPJRRDCi8CZfGa9bY
7cX34mj4U6S0CVFbblh0SZp2Oh6gEG/14FV01GV1F83svfOkNGGfUUYF6s3FLyvjOaIE4rktgcop
aYxeCVwUqiOB3mIAtAzsWV1/FrKWSOhdVpsuNEJoVbltDYEFB3UUX8BH3lmEkMud4ejNFY6G5qot
s215rxabSEtHGJ2MiDJalcze/X0mjvuvSeBAcL3cZrY7zM2dKZP7kW4F5W7Te0b5Bdz67ARWevAE
OHbwJLO7ZZTyzI3bbn5IIx96hc1GZv5AjvGw+XgUuJrTBOoHm64eHWce/DbvgaPctZwe23ZQL2T6
VEAaWuXUeOZJViLv35WbTGY/WxKnBdhtU//M5k4m+2+fYPP977L1Y2kdnA6GSoEpZSgwTUo0VwK5
Eual3AhEEPVFJDJIrDjOr3TKzqt4CwCziQspzEtf1NQLaPVF3hKcNKIVEprtnSJvGNu7yPZycfeu
0ZIJ3KU5h8qbF5mbN5ftxaZ2Q+PqqkeRyKAnKXhl4Lk5ES9id8HwMM7qc14ldOv+Q+BdHCRCz91l
QV4FPkj+4alVfPFHwNvk32tWA8nyKqxX2fb/I9p3W5Fv/6fv8k0Em2h90jsIogDTV696Cl3vfp1W
alCdZTq06VMInM3j6NQjPUWL5ehUlrIHY59Sjcr/IfXLZQpUhr03pmJYdwptAGjHpQBLPOEojqoz
kcmF4X72H3nbjz/BV6yAjZx2j+NSYy2yzmgfkqJOX2WVNFb0nCr+i6yg3i6fw57eeW9ynumedp5l
ZirGdIGemV095xm24ze5m/Y0S2hpAYOyunc+eoZKamehIM46qlsHZWqftGXJHfeTqTvpBx02pF81
S92ltd191vTR/yUIVTgVMErbFI4bZfwiLungBE9aMhu8UKGkvge81WGsD6I1/fnR7ej3L0B27Hda
4zpPICk4T3bMG2kU087AQsSWbbe3FqLpqAIDWcbvHzZXUWx+MtMtpXjMEuuTrOxl083szlZLHEh9
dPfxbksz0i6JCUlXJUdGJ1ee5wgkGKuiMysEHDVfRDIMGqT3BsUBR7EFypR+IZkCNUx6qm1AXhmP
hhG3r27kABfhhdVHWGxDvwv3rQJvtqVWfyTBrEEt8TGDPcw6uaHbHrMUhEM6C6YXGVKQlGBCS4h5
d3qjnZSpm65DoV3AXbd+tYv6HKh+8QmsGX4MHVTskf2rm4bWazdrv4qNQhngVZlCCNN7zfp1dL3y
1Jo6pVPLDvCfUtjbKv6jaqmvYzAn53xJiMgAXlUCnpj2pPIcfRTRIPmZOxNq+N88RBFa81PpOB2c
b+9yPerBdLYJQFpqX9PHWOTWs2vzE6sBoOhTszmsAADS3d/q7aPt68OTgAA0CxJAWuXu40TvEriM
CyaACDMXkHPTpTN+QwYw8tl5LjQDnqlCPVEOCGF5VFDTTf9DcpWhXGZ+Wlc6FC5QsNqZEuzbkUKo
6vvkWCC8kgNy3VnnQOnpV7qmuuAg03hZy0zUjRO6UDiKUcGrZJJqyu5GKEabj1X1EOPdr3Mz+NwY
eXHa9r27VlfH3rnKjP3UJsV0NONhepgSj0NIOtIFzX2RfNCaCB0U7WzAB5ZRS0Qun/dEpnNXGJf7
9aoS6Y3DzVRU4mppU/0ABkK4u9nvxr8BEP7tgkb6YEEVQNG4P98MzfJ4Hh29zyguR/O2/pnND9l/
NzFh6Vn3/+92nm9Rk7JeE/iBg6fDkfOzjyAbFhrIs0bq/2I0TnpMo8x4tIl3PbiRZe1VXoQpzHNf
ysh6gxQOlzadPs01mpnAwmr78DFNzQwrOvakTU9mkEvTAyTTJDFoZYtP1gI4H7ntx4r2kGdZaVUf
nXkiUTe2KN8tjML8azSH+UAXd3jdkDhlJjKdah4gfN7VfdX9Epcm7419O13dIpno7TOtfec/Bg2R
K5qT2m4nU62Nnl2ztx6BZA6iC6w0Lb3deXGoF9aqKWq6i254O1ltg7nwXv3jUhR8B4HITHsqDKOl
JwocCkAOR5haG4Mu+sG52nk2Put9G1zoeL72nBxf1TILXtNq1E/moPIS8C6TmWJFOaTXT3fiXHfD
By0FHEl6KtdOy6Id7H020rG7rqUdE6YzKgiXrl6xHIPmGHqc0QGm7s6+RU04OelnncJE8GyX6brm
ss/W7zfiZKFijpZBDFIO9k6mW+dNJBaiFJleKiWElYVG5dmPbUXRVm34VKfBr3b8B/EuOsPcwHs1
Zs0/KD5v3l43OeDYDuo+GdL2wUnbzqCv3nNe1JIur7H0nmQldlEfxY+AaHkHYOm8Uzv286UyUy7w
mCktyYJmrlSefJydUs1yH7SF5yHVVMgeFsWgtf7eMn0YW8JQu8ZlpV1lZtNawl3WjB42mSiitOCv
lMgogswZT21pXkxztOGfaowPYMsGnv0hmOFG2LlF+qsfusFVZDAq2BSa0cFKAOvg2Kr20AuoimMT
oNB9W6NtaoAOzSZfBC6gY/EjoseRX+IE9MJz7Z5INsPRPc/TV7jc/jFRdJMjEpubdTLCdr2/8wSz
MzmkhRHAcgesBSXI+ZOiJ8WRNuWEyo0fMlHUYEG0FORjI4MV1cWToQVU2ozp4zD4frUzfECgJ5lq
y9QsDdDXR0ANl5qtppl5RZfpNiRLiRYRVOq0FhtZGhNgAZ1HgZDbD+ZucMOUe0IQ7zkzGvsiDfhz
vw8G0FXkyd/XMjO8Yr6ADcAhsdF/qEsYd6LSsB5DzWguisqQUNMOMIXSNZeJf95FZqtQ9GIpwtCN
6Hpdp3fuYhTJTpu9bMevnO23ywXhUS0I0vt1MlwkOSYz+bPILHzPC26Kf5SJSeH24Vte8M5lW/7U
cLv8T9VB43r7yqxcins97VFxqFAJ4PHcy5/JNKvCeZBpJZV32x/0xkr+mKKppYTup2uSf3wrRJVJ
ud7yNSCaUxn7bW2HFJdwbjqv1qJYbe4c8+TY+LFzHeysge0D3oXACB6pUR6Nr+9LJQmi9pOimb/r
fk2zjqXGBB1dKsIcwyO+wNCrdEus6yAP/VU4RTrQtGNCCMdveAxu5jn4FvW6VuoYI3Fa7fU+No/u
UP2R1/7+/xj7siVJcWDZL8KMXfCaJLkvtU1vL1h3zwyLQIDY+frrCmqampw+95wXmRQKqbKrOkGK
8HBvpw5y16hw7zeWIsBfunUL8QQXnEQ5+AyPNNKQrLpMHjd6qG+jS8asr3jA/CHajpFW70DTmHfI
YQ6RFlBRJ5VzUk/gz7dzRmjhrRNrKeg6uxKcQZ6lOvSMVeAfhnzqOHZ1mOje+FQYfoQ4PkoCRWSC
bcydPhNz8NBEDgrpFJ2wAVIfAyUsF1lW/9jwZEZta4d6ECIbthL7p9fKagdE73AaFT1arxrqke1h
uLpoJvZGRQzWmYpHbd1htcVNfunl/AlCyN0FbDOQk1SKI80wpj/Son2bent8c8Hut+v6jAVgbC/B
d6N9HfCuPYOYEYCArAT6MVOSIDReG/KZfjnakNkFtUo2BnVdJs97Ha+XZ+oyfU6eUXFwROU7EsRq
1lemVDZ/4s1ftLLc4xBv+S+t60H6DXG0prRMgJ0yyXZgs+dhnSBqjVcNqDaX+3YWxdukKVBOTNdr
upnjkARB9ff7ubqqL3P+GQX48rSeAOjlvx4D7EbfW2ZeHx7sC6/D6vdweiBah4clZOvSvWgt0NEx
S5iBVdbTCbwjFU6R8TyBRkLUiEYrK41dZVzmybg2RQp2msVzmSdXRuvZZI8HLp0t2WijCZUpkCBV
29GYNvrwGWhGd6QdTDrkixG8b5sZaAOVvXQVOLqVzXtvtUV20W09Q9ORGsZ9HtRf8AGTp2YHtOaD
lcbLFHkZdoYFUYFDJ44XWmh5xjfX87O9WXvyAuxBYGooDEbiGxicOj4KwA5oJBnTwNhQg/WUuq0m
dpoRj2cPMjYcgIELbj0e2PtxNKImswyl7jbqWxpGIu2tTSZt/5xywOrVaWk5OCFVBYxqObGAA3tT
uIC4ImNSP1GTe366GwXowVebKIHOFSNgxLp5J7NZfe4Tv7uMDQhE3Dn2whT6HoDFDs0VUdDmShPU
IxsyGSMw5B6+VfB4cDPbcRwh7NDvBy2/QUHR3ceqjCOlWg5FJzs1xQsOfhJb/N4utHxCZlv5gtEe
XyD8T6cRNbSR2oPs0K3rg6Lp7G2jRfEFHPTGjAJbH7kHZ3ohG4BgWnOlblS60Dzn4tR0UDyyC8SZ
qaGhFKBKwSHsx5IpEAxYPpWXqN0WmPB2QfQpA6UYPowhGW2elvHiS8tol0FMeI+Cr3He9lr0M7fd
L0XHjU9gcK/OtW6nQVJZ+qdeH739zOos5F73zQaP9UV0YPwbjT+sAUXjNKhA7oZ8ffQHjRoQab3w
rJp3rB0QZlbuZItHTQNVTNYcYr18c4F6gfT8BNFJbhSbCAKBRxqSmiLYuYqNSI13G5FEQJvq3bZy
Rkyl81Jy1oPZwAD4pYjluVNcor3ih3OJSnQd0zTN/M7ml11dLVtwbTBQd2/2gU9EpeuaZcv/eUwz
FbSemRkfbXOACkGjcbAV63HY11mzXcY1YykEri0XksFq3tNQ1Tbwu+l4iLpm0T1BEQhKCRJunTLq
OqqAlMbULEOpGJg+jJU7DT8sNzTTPaAEdbv6QcgWVTkyeok0Ww+NDrmkJVf/b3TA72w2pfNFpulh
UzT1hhAAj45uOW9nCRoQ37GhPonMu8BpE3ooAXV9xdGH8hkolNA49Sxx8jTPmsMPrpM32FsfbDFB
mxnQbuH6sK0rYX9yEYYKJ1zfdhLEWE8xwn7PkLiIN7kPULQlm+yZmmKYtU0dufZ+tWl1Um0tyEyF
YkrYFvhSH8IeTnR3Uq1GiXsSti7X7mSiBhxRbQiKAPCtDbEHfQflPNnGU+mBso+cHV/0B9v12Wbs
a30D8pr+UqloX5NrF6Nwu2ejYuWnGdFXFRJs5wF8u4n+7NKIifzki+iPInZD23KmS1uqA9OHbhxH
EvjnLtpIz4tOUCScL4ZVw4ZT3nzxVUPuNJSD9nVkHQi3f9k/7LjslXWg4IEEMSDRtPfDPos/A/9E
mA0pQn7rx1r8yUA/d9Y0/GlylPatPutn+fCDzRu4yZATp3/c+tFylxd7Dp5NxBuHq5zYtO300UTB
CAfdDRnXGaj8mIFDcYwBB9+hNa0dmCbbJ0Qj2mPjGskGHOmGDwwcjO4wnERhtZfUL9snXL7bp6bA
GwmY8nJLNmqsIp1vVcKWRZWBg+ZmHEAGHwP9vV/92kmHiHE8JJsUhKlP68T6c37ZWSH+9XPUhCaA
aZIgxkDB9YCovoj+ElA0fs00Yzq4CR/3s5X0f0yt/QYOnuJn0bHfOmTgbXY8sFrqIsjH3v0zTpGu
B2tl/ObaU7pP5hjEx/Vg3FkE2bdmtPRNkoMSwklVLNtDdKqTSbtLi+YHjVY7DalJogo1F9RFcL3c
Vm4EoiTF6xVNbNjKpNACTZcI0q88Xz7k7U+e7aAwHn6rnXpkm83pbprldLRLUQY4Y2Q7CiRTcBnV
OYDoOBBdmsE6S6YySeuTmbmfyLQGp1GNLALDs5AKU7Fqmo3LSL83Q7CEq0cGxgMVh/s3ZScN61l+
VaXcSM/+w+xJNJzrkHoPS1ebWi9zEIWtpjFl0T7RkJpVosmFOTtKZ3e7kP6MReTchqF7HC6kPxE0
f8mZXn12NrdnI7VeKBshlahvxXGAesxQpJn1OuTWcExtlAMtCYw2z5Gg1XComcAP4oIBZokACpHw
MB+9EjAAfMc4GKG2os8n6CoA42OqJrLApYIjPGiP1XAF/9CQYEBOk+17t84uQADq98QBcWFTg2aV
hhObjTv1RA8JGwehTRZXxt1XjagaHxgkOTV+kCYpyIiBfq2AQUBdslWemwZwSJRKv+nCiN80MfJb
YtQveOwmi2mQ5ZGXUKZDgEsGaV+6IYTmh8voQnuR1BUTnkNCKwcWU2k1kp0aDhQC1M9wngVL+skq
hm5jpfZwHvvy0/8/YUyJ5UkVstVVmwR6WTbbDzwrK53KxCAI6hXFvCWSFmJXoYaDeXiP0+mXuKwF
CiIQpp6LBCnmfw8/2DTQE8easLZko4YPA9/53gBSdHVwHrJcnZ7lEDqo8UVRCY7LNIFMnH/39aB3
ExD5+w0HjRSUqNamTWXoJy7YLn/ZHQ3CVLWlxKFHSFg/TMhGaVd1gHPQBMuTdi80Nmx8OdR3G3TQ
ocsAlYpMXoPIPmX1PatyY5f2Qlt8yNFjTR2iGnnCq2/SX2aRt0HdyTmU6iUmq1i/GKlE3c46pl43
ApPc9JDfnGna1U24/1pjVsnPYbLEjq6LXmkbkFAo0g5Fvcix4cjgBFzFnW3TRiaBromT7PxDok9b
B9HSU5wM48n61aMhTZBtSFuAl9YxTa9L1h1WG/VaDh0iXf/rwbz6P/xEfUim5aPQinXZugKMyP98
lAcfGv7uM5LN9Dr3qMu7xX38Q1Wj953cQInZjXAJHfXAMPQ2gLolEsbQNnhNRIlH72jITZXo8yvZ
pG2CqErjqHds9NdhBvVyw6ZqR5N6LPKN7D1wamt6/sqN5pvRZtN3DweuTQPSozu4+XTAcC52YeoA
dFY/ZrvTDpYxJGBj+KcZIrND1Rkq2VYb9RKrdw+mHf1c7XHFkrtdef4N0QOIix2U0AIoeNLoSXPa
6Kkdeg0sIbqBjLBpoStZFeIda2yruLU1lIQUw8EtCzBgKHdaCNnR6SJFehHkQjalOFfgqzZk3h8i
K/IDhZrXSHT6KybteHgE9yb4h1REmuzkllUcXM00LkpF2+zEnoPjHbhixzaPUCsIOHGsJ+KJmhbE
vicrbz75k1ksJrLb6kJiI1Z/iPCSA4kiaAugNCM+5UYjnnI3G0+DwG8YFT4oMGSjPOGJCrg8qs3P
+eT/yKaqKAO7Bwh0nS0nSJJ1zAtZVOPYCvFm8DqRdPDa+HaUIqWJWNxqS9Rvf1CPhFJo2fZhohF4
GzV29Insw2glO7vmAED8OnWspwvIyHBwGje5u81r4N7JpzLZuBxPJteYd3OUfu2mpDhPNeSyoKoh
s82YmFMYk6gcTY0k79Aq7bheNfg6XUBRCdR7ph7YoIa/MQU8EMyOwducJleowXXxXk3UToQEt5G1
8X6d9nLo2Tb5vTJBOwEa9sndWm41nuek2jux9KEb1+Ek5dtOvXWREgWromvOt3KuDmLCfXPqrNHd
6kgXHNgAECANRZnoN2MA9SiEZcWuHeYeIsRqHTX2sWNOf/tgzhDcBNx7CCyjzI/4K0x3fHeTLag5
QRegO9fJKKO/4qHB5x/db5FXjkHWO3hxQF1s84EOnLrEFZ63IF6OHCgN/HaajEQe3vcI8kUx31mi
2LLpm2dX8ydeRx5SaUV1dEpNf3HMChQUM/jgpiQvA9akqp61mzrAqkAG3tr6ZURN2KVNUwNhDxPc
+36Ov3dfeyDMSgBEaV073ozgxNj5XdFfas8DJlZNLD5MGWmmc9vy5PkWQk0wrXZa8TsbtOJAJ1eD
i+D/4Ew/Eo+D7TQm9enho6w/gnpaB6yrZ8q/jKaH8GDiam+pPm4sMBaes7Es3ixwuYV+I/TQBH72
bfbj9DIKA6ccs3JB3zhtXMTXXt27rW/SlJkHTYv5l6zWACiGQJOL/NEOErsf7FAjHgCS8gWQ43Ze
fZ6LFqK1TQIaQQht7BFwlwfckT8tQ8NrxbmZoZqezcVPqMxsYiUhYwOWpWLf/pmlPRiPKmuGZhr4
IXdjw7pzN/L+DNBGv/RWm/T1MkI+AkwLpgn14XVmZhM7ZFZTZ3/nI9jfdQ0SWlbrRK9O5j5B02z6
NphGvSW7o+wIdy52KOa+2yMr16BgYx4iWe+l1nRXV2Xhu1ZLj40JUjxSjSdbFo3P5EEmU6XtcffR
NjRJTez3zzbeI497TNBftl3ohE4qfFiyeACDHsubjZtE/U7PWjB01l0mwtlHtTWCVc3VV421BApV
t09B8dK50TmxIqx2B9ns+7z+u7AAU6KGq55I02qHUql+g7ot8D+v09TzZ5FcS//RnCs+1KZTzM+Q
GSs3vu4ZOzJWTl9fP2yVq/1ztT/tRz7UW1bH3ZhcW+dx/5EnCWAV0NhZChQeSPGckaNUIRuTPRgH
YrBjqyKGx3qGxemh3oGG0CXa1xVklGiJKDigu4l39GrwdYGQ64ILmnGNtcS8dsT22MydPCLadc9l
YoNiW02/d6M4RoQMPBGpcv+whpxSBe+KHBnvaYgCNShjFIBv/4LOToSSdau5CY0WjGsrXnb1oR41
BKx9cHnwWzZcfX63NW3zsI6GcV99g9xwtfMLbkDwdLTz89LNkq5ANKvycZeudBb0amrpNupd98Hq
1laEALlysIc+P1fl3O+FXt5W03+2p6mGdl66as8RKthAq6iNlh8HgdVsNgzIFPyzd5EyJ4jjRgZT
pLXnHKV71SbJqu5seCwXO7IimRBHgd9XpwpFiodyHJ1qQzPUfBgvnmTN1CYZ7QdxyjnAYX4OlvE6
/7j+w1asA/2XrYEApNIzDeydEC/gUdPcNGBlbiZe+MYmSni3ccw42a8zqfKhIR+su5wddqQVsrLe
19KkoX+tOlRR0ty62p8194z4frialh+lNYVxwH302zpBPylyUGyVIM+fmkBRK0Kjc25/KSqApmaP
IQyhmvFXr4YeXr1Z3AA9rjc0T2PqpSPIBJIxva9L1m0+uKkfNuY9orDr9PoJrFbyLfeqIqDZxZGm
aUz7LJ9kXdM5Qx4AgoUX3IwqYd8AgpzUmhdhZih4mgi7JVs3ks2FbIt4s46SikNbZD8yy6n2Ea+N
qz3Y8W5iETu60hOvVmz9BLeR+KHJQWH6XeBuLcc49VEGwiwEyL5bGRjg4ADVZ5wLuWGcy0qA0d4H
Jr/Qf87O5LzlQCS+DE66bRrNeSNTZTZbPQGXK434rCOUaOVXGrF5HAPL6/lRatLFO1lqoaY1ftip
5Tg4iWNca0GLo/+JXuKcizzUkw7MvXUi3vosdVF96QKPo97pDpg1XxznCw3IPy2Gn6Yt3Au980eZ
5OFsQF2NPBBRhkBgb44b2gzvU2jZMn+DDHj12fIEIkIa9O6QeHQOKeo0j31VRje7tBBM0Af3U+Po
f5bTOPztP5V8sP/ueve7C6bjZS3kWqp7psXuh7WGN85bxvxlLf5TRhsgQhCxVKjnFMnncIiKOFxR
z7YL1AMu1wXKwE1IiNZNaPvF9EwL2hF155l0vht9NgM9V34DUVnyA8o4IEP1x/QZF3ITz5fEAoMH
JmT8JWuk9gZqRSswZl2+gvLDP8eV/VcxKBWNMWu+iKm0Lx5Q86+6Be3sBIHPd19lM1tvU3RD/Zw3
Xv2qxTOiB+DBCmmBgdPDU8Zl6EQtD0o9ikKnmrsLU82giqlKdZCkHtkiVxjBpEqvaCLzfKgy2PHo
tpulT17Iex+nYqyO6z7UW/fWE2c6psgb4hNXIH5FcrTH0yeNECrLU1y9qNvnPW+hnj5WFxo7ytky
RbzJugbgZDUk23/W0BSqSXHKchBi+bBarenGHiptrXkg3j3i4UP1SnymHtlWlj7D7ipI+7EvD3by
/d3SB5udf1Wn1HMLIu8BwXQbYSOg3zcDr3GDsv0YWg1+CrURMGQv49WHbEaS48oPvNX/xqxG9Gtd
539CvjTaQVM+BXRQB+G7rQOpWUz8FGcM4nzqPkuNVmrfgI8sLrnlxYBruvwEhtB3D6ble90ta/5d
h17OpgRuFMKJVYbTlXQP623EzC0Efmn8a5auKdCuhgREYnn4/49vOuRadyaSoE/0zY21FsHT0SjB
uI7JbLDsfczzHMA/PCTMaDBuQNHce6Cwm+DXUvIV+P8e8LYtj8szAN/jvcbrfFsaLkQPtfZUpmbh
XHFmCDPZs33pzXufef4TNbolQdzVRl/1aXw3WUC83XO735ADZMEQ2ND6du/bGri41UryHSENA01m
vzyWkDFcdpsinoNG2/SQ/AI1QeGlXUjFTFSyRBVNvuPUOAnq29VEPXJjVAhFYx2P0aUaSs/wCOvd
GNwzcQMFuigLEUPOcPsGfxLZqLpm/jWxlJNQbY1r21koXShXJ4MIarcWd5/H4g4GC3EfBsgctDF4
6C2W+famVNNWBY5yIbIf5IcILSa0QppnrY2P61rqFao+h3v71bxsBG3ibeHMzoV2XH+qphWvKcTv
IA6Kz7Dap1k0G8twgA/9NZH0Ed9rBVQNDUvXzgWv/DDmbYGyEqmBaR82mqDh2pCNZslGw06rpsCO
Oz8gG0qwNLlsQ2MJnaT38bqwRsm2bOtm97utwa7UhVVhgK+dA0RuV277xfT0NIjmfHprU79DrD9O
ny0cAHeu9L0rpLIFtN5ncJGgiOUQGfJeGhHbVFYvnhLDKZ7AxyKe3MY9W7i6X8ju4GEbQg0Jglyk
ZucrWvLY0lFwDMXPcDHy1mlCqQMwRuCIDoUyN/4P8hRve++GgqkJZKrAFKtRxULgO9misQL11jAd
5u+ko7JqpnwYPuiv0EwzIx6DfzW0V1BhXgI5M3vbNBUT6KI4IpF9NTaB5SDZ3JtSv5GNGlvN4uP0
zOWLmRwEmJBvoAYAESkYQjarbdlN7VEnCBRyqGaSL0CLacCQ9UAkCGxo1My1z6tdc8omumrbWbXr
S9wAPLfKQSfc2TdUNyEqFUffjQzUyVrK7dtqnyOgH7mV/iQTTZI/9do5/mGpRauJ3MrK2jHmQlZB
hb4KFQSTSR8vPbLhj7MvOSiAaZKa1ZeGfmV+Nsv+T7yIxHHuihLSfNa21DP+CqqtE+gD3EuMPNcF
kdr+0BjGE5lWO/W0ccI5nvzmAsqemQtOIJoZ4qIGCFFts65hsdUfmG79b3s1NUcVKRhut5omzgue
cnZQvORO2RdpI8UVjxHCpn3mFU8j+J7NCCwtExfiqQPF5RNnrNyRXzXrSCiTX9k5ix9oEZxtpE0q
FvcPE8bKjoEnHjgxHlgw6qGqwyiKIMSoaDTWdUSPAVrfFx6hdutTzAGejM3mbsZjbW0TvXQgJ2p0
RxePlKMH4QmUMxn2nZpZcWZIC2nXGqnA7cOEZnnfTT2ejmRnRm3fywK1tB2+vZP1feCatq9tnGCN
wWtegAZsX3SbSyDPnWhPNmpi7Y+Jx/wZ/IIcRGh7+lXQbyqJe5C9suRIJvq9kb0eohQw3Pk/vuAX
XHwHFLQBV899yGCwIpRd3BxcmVqfmaF/gcp6+SRNZrxBFRVRmd76LKTQ9iimh/TJ9NQNEL1wiNgb
0e3rwuYNgob8CshAvJ9byKQsxoX4m1ypKZIIGe8R6m/LvDYP3UmK5mw6VnIpOBQhE9QDfikj39km
MefHskzTL/WsQOMVe9HNIX1ue/4HeQEJFO0zA5LKNLTqcgZVXTdcez7inaTl0ZEZwgawpeL75Zyt
DtuADl0THGSvdNb2bMu7FW2942bUQVW6astDHYub8Icb2KNBfe7WoLVYz5JS1rO+o4Mgh7DrztB9
sVlPkC3X0upl40w6ZCDJFVC7jYhd5/g/MrwQ4QsxwawuEzQTtKHWF3KZ1f47X7L10KaLKtCdg3m9
MuwzaxHitUZQjDsNUIAI9LBbb1ns5kCIZgOZ0m4/lal3owlq6pbzA0JN2eK8rmjVMnBvogjDVZK6
2IkaWh/F/g3Xp7kxAx2QSzRmGqJmAAWMFYeEmk0KiEzpI6b1aEBOnMzdCK1Esi5jyEHuWDelR7LV
RfU+u6whbzLqUNQNEZZDnF5F93w3zY5SFnew0c36iWy9yI7MnJPThyjd0jUVDeeAbM6WHFmZIuqq
e68mLnFbzjR5BNuP9dnv/PtY9sZz3xv8lWXVYq6Z3pwGewSThvLKp+rjomJkd18W5nPUVsuiWCvT
DQQIitzfg0cpMBBW/4rCtW7jNrYHssOhesmy5K2Z9eorhLWc0EW8+TArN2fqNpDP1Z9jJBknnG5H
q71xNu8GoDa/RWAgDgfmGJAib4dPwpje7QzkVSji1bdN4tinTjV9AXWHpeclzsehmugfbA/DXy4P
W/0fticXZGsb/Mi9kw32nRpdc+172+J0xnGtOjxMxNafVVf3t9UMoaT6NEr2RqYO0dC7Wx8eJDx4
zqu9FM6XlQ9+4Yxf/aRUQiEC2KC9lUVfiCP+A108jc2279sNdclxMNji2KpvVaP13X7W2uQZv33n
Zs9GkOLt/TwqE/VScKvHCHrcV5Nnpc94T0GS8pcr123kZLiHyIKyUTOlth/gKlPuaEg/pZ4GLyw7
q0BSoc/jANWt8tC5KLe1m1PTu+c+68q9N3jxdW1YXSSIlHe4Is6p/WdcGOWebKXr4nJIjrLknyl9
SalKymtmDUCluuQJ0AnIfNLEqAHJwdocdbUwdbqG13BT4aya1TKBpqjKeroTQMggTDniy4DpaIbn
uhdyU/LaxubW4IV38VWVgu313iVJqw4iwMNLV5YH4brFHWFUcafeNOb5/c/VGOdDsczos7+fG2CZ
VxO5AQXykzkRcNNqJ2rIY2yRcgadEIgc1MS6Ko2TcQtdi2m72ugD8HwadrLt42DdKldrddeMDlHj
/BwKByl0cgawyD1DbOTwsMnyD7C7DpVs43RsVOXerKr5PJNpt77mKHcv/fpg8d47VHbz1idAhlIT
p/6MQzZhSnvCj9oKWbo6TOZxdJMy1xEYMlALYJf8eYD63AFqDbh1Zjp/Jptr5kp1pv7iG3l74tz+
WSpXlKCMVx7xg9P42XOTTNlzH7PuqZUHiK52MXCHsBcsAio840HR9IiZAbHW2xMo1ZPythaDUNEI
t97nIuu5SOUnt/bc58pJ2VM9P9l512aAMuD/PvAsfyzDIardvbSECMhXRoI9Sxlb26jqrZCGNIHK
2RHpUi8/WiBbBvg6L7dl1xl3ywU9cNs1LaQYMNRKx7gnFRpv6OZtY+TW1hEQ1TEaEHtIVTtRRLGF
NKbrAcmixjhDFYfEGl6A3fWOqTfXkGjieWFu6jRuzsA2jQdjlActr5oz+E2A8DHVhYXG1JBf641j
tSz53fRqK/TnqkApQg4pkC5CXD9CxuwaK3S5aI33XpzmIya6QCtAMYOCVMwCl4cu+UgI8+G2zY5m
A4ghNLK+ojQ0ea1S/jmefXby1ZHLmTmqA1AnN4+WvDrM6sYNdQ01HmojDjyLNyGKkjBDRuQkkeVS
DVidtB00wDhKI/+xNbb6K9A40ZElE0lAAwAtgYz/5UbDzE6QRE+nHLdCBA4qCN9vZiPpL0Up+wv1
1ma1gVZP7FJeoCASkEBh5n8Df4CDSdw450E11NPcTin5VsAECit1UDXI7dBBgAfnKj0HnacyLg2N
l+Vtginq0lSL3w34HboqpPrAWMv2Qii6v3pAcQnZDCdC4QhVBfqqNJB6tt5NpwzfU7NA3f2KePF4
Ou8geggAnUJf0ITCzYeQ3M62Rj3nQVal5gEn/OQVl7voCizyjWqZGwP6msicgLsrmg7g3coAO03d
sy/Af1qNThvOrgUlXGWzCw24dHGl975vooS793vjyWQmLsIJKBTAmD59owkm+h5qS+m+bTzQ3HFF
2ZMguI6SWdUtU6dnrxK46M1sdTEu84kG9lkEDE5rM6WdB3pMVUpFRlwb040wjB4Jl6o8V178sWnt
FDxdq/HBp1BL5p55wLcD54JqtPmUO2w6JXU7g6MGw9UG7Q78Rmhc8vLeJigV+Z3fauOyto6l970S
rLu2peiu+jjhOkVjmSHA7kpQH4sR2WfV4M0srqCfBaYeYnh4zAOhIxM0yXgVJJCXAylzjSzm7Ee3
fG7Sfuf5EyQeUq157XFagOBkNhzJBpS4dkKWukSBWxXmEDq98laDQJKVQjfb7wDC97mjp2HEcfoe
odYoi1HegMAC+K/r801rsfygGxHCitPLGu6gMAUq5+TJna3rQwSEhrUCAI2jfpg8xHJq0KEgu1wM
5R21NsO2qRN9O0wMf2B/zJwQ7/0hkKWLOj/NFse80JwXR3jxNirTHBEG6b44WWw+z/0bDcghA7A7
5IBehLKv8YL3wfqn4LpZ4RT4TqluohC6Hs4Ie9tqn1ZT4UhQ8+bQ4T3iLrYj/lBqEg5e3GXcVN6b
8GN+yswiA4AANU9QEG8Ubcj7a4kLD8AFT77RS4rshkimQ+pDs0mPB1xi6gg6Qoh68wmPJuq1ufnd
sRr7CNCBH1o++FrNXuPPkDTFe7EszMCMh2+I21aAofDx2XDt4Zk5wgL5Y35rDd86oC5wCITuFjuv
0QugEeLB2IPlPTr6WnQq5KQHru2/+azoFYj9h2cz/YuoQZHQm5qxh7hn/hKl/Aw9YWMrwIezVaIs
90Q1U9L0dwg7oBLOkAZgKrBlmlWduYb6gT4zjoUWFV+mGRAjlrj8qqdF/tzEjG8SE2dmEJqgakXY
l7LWrQ9NCy0PyAuCh9hm8rxOkq8RG1G3KQZWQ/chDumZ6nvz33oeIXmsnrD0cKRn60RPzPUx+zit
vCV3b3bPt9AqNfZm7GW3uSz4jXrU4KaLUhLex6GuZq1BAsXqOmKPZNR4LYdiwDkX6KyWvoRcfeFI
llJKlMJZRhfdK1Go9O4cnanxRgCHjtSFRjP45vXFniqPaJ1EFXJ0rmOcT7sx+9Lq1RuVlTY4bkPs
jkN7dSqjPe9640wlqdSQvY4sP/BQExqSTShfmkBtqnW0XflG9rGxBn87YJNCbUIe607rJrXXb2vd
b1+c0kCR5wABQujDan8kQFhfUlFOm0INUYXsn4QG+tDGyWakNUCxA2jGqBrq2UBugygsK8LVluoi
v5SowgBT5i9HMhajm19qe3rGGYftaXK1U8/W8bjUJEqZEZfrAlTO91uQcDgXnqHgVQdBoqh8Cb4b
NFQdTT189//2PM3YPdjxv3loNzgJoKWpIuu+etwU+3XtuiR1rXA0UNlMFSPx1OMGI8oDkGzjlUwf
GlAmXcmj8orDYgemaouMvdyur1r8x0LCOJ4qCDPj9atpeWFvdBuFP51ungcoVNtIDAzvL2aNZeGg
QNaraSjGb86YyqMzQucpMobusFYKUpEh5H7fJyhATrM0QSvQe1+xVB6S0Y/K/2xDEx4rckABeh8q
TIptx1rZl+npOBIxj1cjxgiMPkg8XIZnr8VxVzC65ggddOuczL51ph7uWq7cVYisgo1LHsjmgk9C
7hz8l118epHil4bARkCFmICU6yHCH2yz1Fo+VGdWooIuOAc/SVSl0W2s/RDxQOcE1SD8N6FqTarb
LFJ73uQNIKQ4Nb3EplkdrH5CRg8wfqihJg3whimzdhKVtUdKO0SkfkqzpIZKY5r5t9+HTAXNbnt1
sKnZeET9jI5vT1GcxOcetbe7zhNlEbYArVTI0F8NJSRNatKZZ+VH6JcB6kgukRX3gc4B7SSfnEFk
bTPZCD7jtfnbdbX0+XaQYLOkepGc2e01b43jUhFCQzyKjkv5CA1xQD8umtEAq/7HWa2lnYC93YAX
dzOrELebT+JJR3Ktnll5IxM1RVl7od46LKAhwHnFE/WGKv/gS/astCBsBaYmppI79Ctbft/qV02/
5EwiG15pP+lPs/7aabi4qj+N24ChhznIc/nRjwS6itdpKo23qQY8P9bYfKAhg0YVNGrmNKShEckI
YKMR0VygQd4cTedPw9BCPRwj8phrAa3I6G44EvFzmf7I8yoo8Yb6OvfVsIvzPD/ijzu/RUb+Rg4g
QMEdzKz9uy1uTg+O3DXJQskUamJgNO0cp601ozKKAkgkHmmhZ4/JJWvKBKUwNsCE6ziJQEnedH/S
pKbVeLdT93Fc0rqszEUw6s4GOE7wNDvz8IRqxCpIsjz/OZtfDTzK/mR4oG3KqAbhpKPFgFT7yets
2P+PsC9bdlTXsv2VE+f5ElcSQkBFnftg3Pf2ar1eiGzpRC/ar6+BnDu9dtapui8Ec0qwc3vZIM05
GiAFsEBZ6A1aLAO6d10jT/BslaCFTEDqVvO8sKQKpWGtdKQPgSZ2PWI+wbN1GJIOmvfgCnm68UNb
rM6Vy7GJ+O99I517TOvw4H30jfrIDVYQ0AbZpjXqfeOPT8NvK3MwD1poPqVQue9Ul3igDzIUzCpY
r0xztL856hEwIkwulORy300tdmeUpUfqJN00U2iy3F7RwI2hk45+fJRb1jFM65OOGL1ZEXNWcZIM
JzPg4bwwaXHrlXOwjcD4kTnVenQy+yOvot5DkdRYunCnxv2gd1lA3njdg6qHR2gU9WsH5dFZOVjg
D+qkPYJ8RLCcGFIfc+DgJOYRlc7cahp1Boq0OZcMe4QM1LaU1ovaQLdgap1+OjTJqie+sS9Yi2qW
81bQ+A2Gk/F7rKIWjZcqXuLtEr1HI/rAIyA0RytV6WuIpiZw6NH7pA2/SwHn8vQ0KYdmTh2Qp/Vo
7PbrNjB2lnT4nI7RBftyuocKIt0DAIwqhNBwbZ0IZFSupznQtsAj9T6u5/sQhpbYLMHxxoUL15js
3UTCAlV2LDpCNMng37lJTzVnwVnkADk7RGUH+GaaL0WB2r4OrYx8DvXoYzKZJj/C0DeTFVaO47zo
K3UtSN+BszCSDTGN+up2IPX6/EOPQRuwviZd4EM0LijFUaSoQ0VhvoBCafts+WazC1qAXnUYNoZ7
6VLh6SiqrPY5KiFVMIKZhkZX+9ybkfQaPHTWv7rOFhX4sv3u3OozWkJKL4KYxAKcpWEHRyfQI0Hc
RDkBmC8DxnfOsMhcX81COLoe9KEQZXlAKaD1Qsg1znWO4B98GKbDI7Qyam8y09jovJ6hB/8IQc25
wUHXh28z7qtnPO6h5ypoqS3HGh/cHwM69NMCIp4wZ+uBI1VF7AWZlR2DqGFzg8bjWxqG6Eta/g9b
wMgPu7WvbhSgWpflzWlIoo+Ol8/D9BLUKmxkOsuTIoMl+ZAvdO4xAGXrDZ5S2f6eJ2SRyI5uoKtB
d6OlgDrWp/e4DtnOJAIQ6FFO0hyYMqWCcjKN/POSP6/uSlCy/VJu9TWcBnIxUby9vIb0BEAOHzUw
OcsEyIy1DgM08Vv/FtSsXBvEyJeSNdFHIoJl3IX5K6Quhi2Ef7GvmvK5NT4Hg1Eeo3FYVVZMz6UP
8GFpo7lIjIaeDSno2YJuwGbIrAS7379y+gw75QYGVmd9JREce8OcgMyRFHNVBbA4jhXdToIrX7Bu
QuEMGnBPJmTvlhRwxT2EG4NdAWvYlZkkxSUNbOJlNGvnBDRAT38wWB6ekypFh9eG41jJGqxXBgev
vCmC3Yycu5PN2KgdxtKgTRfQhAMnRxuS6Vl6XOHPBD5wmM6dmKt5k5rBsZGk2lW+HyzRQQley4bf
RM3Ed1GOWFE75q2v3F9TZVRV8GuTWK5NUy2f3qqkqOdOqeqFmkTg5ETGoySExkham3BZmQ4Nb/3P
8ajH9VTGrHQFAPJJT3xcogfv86webutpHL64hvtDGm127ceI7voGGyPHTeovfa2WvWsXb5AEydeB
20+2q5zfxupDj7cmeJS4F3SwolY9B5V/sZux/jLCP8BLqnEVZ5YC8Wb8JqBxuZV9Wl+0mGaUsG+D
L1CDqyqy4lbnoHgewVcidjNnq+OwIO+Mxe0ckp6bpK7C02i3jT93h/VYA4F8jwYFaOaQpQpfTTw+
8HaqDvkwvjKS+FfVZ9k+hx+3ZzCTHmtn/KarIfpgJSm+pgyVrEfBJJKmmhdooOKDB+B/MgL2tfuv
PlWTN5w+w5M+3w3Fkw6KopWbzjJfVE75yyANaMy3LPrZvSkrqn/GDflZwsniFQ3bEM+3wTm0jSW3
So3jqoKT3iVs8GnRJGIfXQtA3nQRGCDrEXYUX/B55F7ZBuJi+iF4exlD+7YwYFbLnRqUJQcs9FH1
1VkfnDYydxkct3PXb9yZzoFoFKFqWpabunN+zYP0ewXtNEgkPHJ6cuynsPsd7f0jnxUdgdY4hfJC
mVZnPdDl5OtYFYCFQT9gY7XALccQXH1yaxAXLCudhPqIKufokr40lcVmBQC92HmE6Skuk4lMNhpr
wDTCU1ol6O4Q239tFf9m8pz8HL3MyY3XsKFQZ4cqNCpCdX0ZlQQYfEh3hhXUF51nIvuUAuesQKMF
2tS6zVAPdO62EqaPccJO/nRIQmPYUxT4XCvnYqanQeYQhT2BbqKep3P3g0TTOJSWwO8Z194nSyvE
/2nXrvIOTDqXJ9gTJ92xbFoUjAUYaFBhoJs8i66opPxKPQYrAk9qG1Ii3miWBsR4f8+hLUrkBGXC
VWOlEFj2kx/6LW01+G+VKZim+g2uDwm8P4EOE9FWhy1kI8+EmTMd6atKGHqswOP4fFWRQsbVQAEB
WsuRswIN3F4VNMk2PRpKM1tY9VUfRnRmvLwEtqIhUt1zXbWObckuegK66umGjXgCClAMpZcOlvQU
k78ukEP8Iy5gOs94OInBTRJwn06LSR7wHouKgPtq3qDfO15TxbHftYn8FnaRB6IAuHlEvYdYR+DV
JM8shHMR9OAKhkK5gvX4FEZow3l4nXPv/qPUTo/p9KMtnXQhMwiwwZweGAr9w6V6uIghD9pnplf0
vg8qV/adNFhr4o9Nj4OQ9IivOz2igtAsfTFiDzrl7nOziLzYTnl2agqPQzwoQMFEA63I7XMRFgO6
rwwSyb9zVlLIVeUGF+aMatWhqPzGFUQhGzv8aoLf5/GQ8AMUpM1jUNQQhTTr8GvhGLsSUrpeqJS7
NUqC7QSpo5PPDPzGxk3cymiBBw5PPLihwP1I9FDBwo77muaonfrFpZoCnYF9VgXF7ARM3ZIUHhwF
yNX8OTI+/IhNiAckoeieoZwdLV38uDyfD2l3pHYGdeDcbJbK6NJNbQwd9gb8eYwIwOkFo6hKtB34
G9H7vZoSWVAMCSzQa+9KmKiAhjPqD/89xv/I1bcAlBGxzfdiKpCOdQE6VqZ6vmdQR0td39wWU2Rj
21vM9Rw9O3awLLTHLxZ+uijPsKLcDqzNNkqCJ2Yb2IaWVb4grIda1BSWDVg++kwfiOyxvspV65lJ
mR+pb0Lre6xAwBXOsEZFKZtTNzBf4DD5OVQhZEUeoyHo34u4Gb40bdXOOts0zzSK+TlN+uDUQ3ng
kTKnfFlaTyh09WslHXGgwgxfynRZEoe9RF0SveTpsp4C2KeO1759qetsJ4zEOVujYi+jkd8j1gr2
klnyU/R7zEjM5HkACyIHeqoyjddiKOyT6FB/IUnw1rZhs3Voi0LvNNjlcQ6xl4gvwSr+yhpHzAGz
NC7gdH8jdjB8WNyYqlBdcNB5USbfktb9nB9dsP663u3wIEPzbPrQsiAzrgCbz1lI2MsQ2L6OQN7E
zmUa+z1Tj00Rw/r1haAEth8HZ9X2NvWUgwVQABzaO1lXlVLvY5MNuwJqwBjqh3euEgrZA6sGrh4h
Gh5J0r6PLOp3SZaMXiCT4Z0Z2LI4NAhWZm1ggwfXDfCrgBDa6XjE92NXwIQaThTT+KdYsfBZ4u0H
557qZkZJfngcCPAen0IQIm4qCPEQ/XseO6oILwt4FeoXFgpwLdjEo4n63F8vsUfu8RYbewgb21nv
ceiB3Cp38pxg1ZcO+o2LJmqqLSzqjafQyp/1kissu9wjQsgjBKwrALwDMdMDLDS+wlGWXAU+1x3x
wdj3pzUc/NIXsW+e1QhMoUKp8tA11q8DBeX+EFfY0YIOMixlVRjw59NHPSnf5UMAmd3pAn1pZWIJ
ZNTt/ZGqH7stG+P9Tp8+FkifnrufTsvExVQ5pL+WUY/5FvRgbMLhzBI4tzTq2kMeo9GVhjwGMYkE
63IK3b4OwHZBzUKPishp0G4NP/RgTOPswAeCxZGXjTG8xGy4X00tAn1otcblWKHqm43YfXbo3M70
iK9g9cSjOFzoMG+VDYyhAUYVJ73X8TZeB6yVT7mThUeekSNodPLJRVfwyU+UPYvwutzonDWGaj8G
yQeaAXOrDp1r5wK+mLUwLDBK13wTqV8tbfxfrHQIKj4Iq8EAvAaP36FZHMHFxCn3EXHXgubuibiC
2HistOUCOEYYHE/JxwGM1pfAYHwexVDnNw3TPkS2sgFIiJz7mcxGAuGbxJ53pQU/BT2sJ8oufk+h
cezF6Sj3NYT2dk3A+BLM+vpqQQbUk5YVf7GEubF5zn/6abusWJl/HSYr2azsCSjQZgvVZQ040YfE
JHTTWu35oV76QKM0cW6tO6P9KYI8i5NZT+CW3dZOJY4Ag8SgaaLcBspye/HHCcQzFqW1HcV4aSiW
RHngynU5jtAHmNgsPh5kCZX8pIkshuvWq2GAKOuD6kJz2J7hX38KJzKMnpGZqe/d5Rx+X3+/G2f1
6o9ROxYg8KFJ5j1gvAZFUyxPzWqpIbz3gdFqD0FfLB7QXn1WQmLmPleHRtioNbAXrQd/MNBnsFqc
RV1EngTK+OeOthuniXcdz4vXxh7rtR/IcNU5Pn93XNsre2F9EYFq5lh3BPsRErKXwK6qGSSIgqVA
hW5eT9UpXZHSByeNN2EZtptH6UpNogJ6UOce4TRXoqSxeaT0NH3LrqI/qxTbP7SyJ15HEcF6Dl4u
9sy3QXGwQASzZqEblKvaSgjWP1PsJlV1gpUrX8GHU91DZ5quB3IjzdYKHkYznbP1JdFAGTZ2Ivh8
Cych6QaPs696ov4P6juoWrANyq5vj5vqfGbybGuNwdP9njrXDjG0LLoTiiLpR1igeAHQ0PeGYx3R
Wr71ZKmmX2EdIDd9O+QX9H/cGS2j6jtRW9pY5TdU6hrQ7jLrZEKvdGtAQQdcMtK+2Gn1EUw3w8Zu
36Vj+e6fjKXWLtGqJaPjlGuFGvlD9eST9LaegudvBuQNynOzEKjqWWdCpPIe6yFA+UpvGF1rXcrh
SeH/4Wqr0D/kPdbLtjGSGxSVpGdkdnqwnKF/CqEwqvMDAzwkrFO+hgIYvWEJkNMMS9BKnKoaRXP9
TG+mB/v9qa9jCNN8RCF+aTrSh/vbIE9cumupc7/snhO5WBYW8fdFNa0JDKP1tGacVnWjuQ1dpbk1
CF6imuQqLzRyfG5aWm4cK2sLzMmLFpTT8/1MRnsjBGtzwhc9Dg87AJ37I3zk+ioOgReVL46/ggii
l1qqJmdR5PKIpST84GwItODvhMXf77NuCDwBjt7+j3wpWX7MJdQRpkE9XxZ+QGf61LIhzuRa7X2g
4r2xSLmgHrDsyTHyrX1rSpZ5SakYsHMlW/VW6V4rm2IXI8n8PlpAVm6eW1mNZxRGJXRzr4MN6iKC
e6bo+SJ3qnBhfNHSLt3UjNCHe9hDLPcuLvfHsJ5jm1YN+oObL1oDdtx4/+/CSVQWCiP20TAcoMQp
1KEMGxhDnUsnfVp9FgWygQ2Si2/kdIWerAd0mOWGZ0NcZp+UJuAyeqAx4mweO5EJCgnuzBt5GpRw
9kWZEqCKim887eg1aDi5JgQqo05s2ysdBmElLiE4RtOYPphAZy/hICPnAOrQK3Gh5d2G0NkN+Vjt
VQiNVDRK06n1rTP64PscG/jQHl4CtNgodDAJdK38uGh3ho91nj6Dt+O0GGQwkXShSOzppDPNuWup
PWJB2VfKCsDOdNuGwfcH/Lh83cGyegOfNEBZgAeGqw6aOo+Dzv2eFsbAN/Celgso8Y0eadDk0F5p
Dw81faZzFQypSAyUgU5p5zXtwaZDR9liPbbO0yNPCgU8OSA4BkkDaGWOw7GDTeVrD8gCJZ3/7EBi
59qjXjhM6ZSB8Yk1EjTGprAArXvl9E67MApAoyLf6DbVxC+G58weDFH+NLDaWXJpknnZV9ZTl3XG
SYT2SkdgfVlPf58f2nD41fP1YFAJH6sU9z5fXzTNT6b76+gx3x6TaJm2Oaxupop85jZFPwNg8Bvm
kpXOpZxAxmMa5Rwcg1nDAKaCeBCdtYQh1kOPg+hApPq1DMytrcoyjgZQPPwq5+l16qf4XhUAnxmi
pdNUPX5fso6A/CRozEMPVUFXBqCafCM4xOEDK25D7Kj+HqsuLDZ4SlczRQXGH/P9NsIC2zTE2pyq
AzUNokPAIQQ0Rb3E32k2FWukC46cLieUwrfPMgbHf0whyqlzerKr0n5O+l4tdK536CEHTO+sFF5v
ufOCDyi79EBZYLFnvDakBFa1xxdRh2SAzLcUgw9uKUZD2QvIunXhdkg5ALSDKn4pzFcQQ8Syf//Q
m0/1468NgI9zISL3B7pYr/GmQSstyb71mVwBuYrKfB9DjL2rIcs+nemDD1j0PddnpF9FXXh4DP6P
c//dFMfN+2XYJCkAMi7W7k0BsktE6nURUVS5IAC570hWLZOiCK8NB1YrdbPqPaxgW9Ir9oNPbKAy
hSMyEMibsXboioc127qdAxEZMtzK1oELN5ScoZxo1s9RVb6QIIm+xgoeY2bmlufcb8u9jI1qrgd8
rBxykg43E0YPy9oUOdgtsXpc6XBKYLGIqllVk3JrWJN9MwnSj6xQJ2UHdQDjkBcwZeGek2Xfa0bU
W+2KeB76eX2uuKKrvjfIFvsBKMmFxjZIXTQU44xBRzgku7gDG5LXMAAPItVtigBWU8XEVosSgoNl
lnhLgcumc/og62eV4TkCvg/acI26QFQ6WFTRUEENK8ICPIM4zQJF3r/ix/hoCSDCRNIfSAe0jE3x
VClZ18MNU2QrjpbWe8yK65D3/qWARjK+0M5Npx+zFKQf3xmvrsYo/YuIhmMYl+RbBa28kzCJe7a8
J9+vglcIJZUH5mKvq3f/FLWBOZoz1oZ0ZjeXpBt3qiM/QvA/n7g/oORSu/0qNoh6EYYLvm6Sfvs3
E1LBJ6NUgho66nz7QTpg33YoZWStD9WDKdQDZjeQvUzdN4PEMMXz+2FBsIIHW5lYT2mb2gfoy1/r
0eZPo51ZT6JszybB97HQSlEERl1rmOKGcL5xknoGLbkQ+DEcOI3DPat8B4K4PZ//MaBDPUVPbq0G
UAkdQ98j3wYmAKOlgFoySDW9nYRLt8uyZ4U++i5gqOMliZ0+lyLlTzH19JjOpDGDyrcby73OGSQc
FiytQrT4MP9x+f1ugzCfRthdmE36TOOmfYriBdaNyb4N6yWkxYZNOm3o8WVL9jqvQ0AS8MhNezCE
wb9pZ+VU1etr1s7xnGw82PPwPTWAO7+P2FNJ8B7XjnkBSKxc65y+btBlQnuqGOpYunm0tYDq1rfR
qbCfhPBg2zAvxgxgsNLwIeFXAKHO/BwdgVBeBgX0ZoNt4nczg3xd232zSaO8bACQJeAALY2RT5dB
SKuX0Uy+GMBIfS/qeofyZ/su+jJdQDKr2qPfqCA1EJ99gQ3nyCnAqGWibtB6k9BguVnEjddDgc6Z
DqM6XMao6r22teIApoK/Fk/ToI753kW2BPhwsA6OpQJPzwfNlE1+a+PRAJ3sAqT/d52vCriNxiwj
S0pjbPazHjCZemw38Lr4dWZNOcgjthuoAv7/Rq1pnr4LsfhBlgwiLVM9q87giRHHPZTzflfBwJIP
IdP2iLuvChzMvc40MYA+mSiCfapyc+YWUp1zW/EddjViHiei+Xqzbb/+qkjqzLHTYViK5kDlSpDJ
9TCvXYBTK+MFIpfOSjIFmPaoUKiMnV02qNOAGvlZH6ww5WcnKefUVgXq9X/l8SszsVztwvUjhxJy
Cd3XlnttxQ6FHG6a1idl8Bbnwrow9BRPrkGhojvR+tyuKUAib9k2bUfrTbKbTvO0tteSiW6hw+nq
1Jbigl1YdSrB3P90tY1//9Ytu2qfsPFmFbR+kXa7BFq7vPVFDMuEpGVLQ7rFrcvUDuIIAWSqOfDu
VQD9iSkf11R5tonOtb4c1GaUanF5GTvNp8uBo99BeCF4HmmNVTEKB7lhQ7OEJKtkMIObU7k7Li3y
VKesOGZRCUbylG8bM5/Xpt9vDbvj7/VXnU3tId26KADMdRj5NigAbmkeR3yvoaQCTTFd0YSjpnOI
iwGSvPioPaxZnEM6jKtHLVPPqGyyssYBjAfKZ2XuFNCJZGcBpaAdsD1vdsknMkTcFjuHV291xqtL
ZtXVRad8pMopNdqFPwPjBzCmBuQEuxvynWuFYDHoUzn6eGjT+vYppyd+iu+nOmulSeV4zmDnO6se
ZzkHocIdBfsWNnPSDdG32CwdL0LH/RhAHmnvpyAEkDq1bjWFoH5TsW+5bw8zF02/i0iVAlCoDlcg
XxnPSniw+aoAFrbiC9ByAXaAgBNJqawvKUQUhyiw3hOCek6MRh4AGuGqcWn6wkh0hSJe8dV1oHjv
h+5wzvJS7BIBGUo9gG9LCODtF7uXFdhmE38Ia9RLrPAp6AkyYTeb284T/iHVJsKPchnXrfGuaHO/
Q+rXwvPbdDjAARoCsn5ZgRNbHW08eVeA4YM4b8HibDUUaCqKtJDwlZliK0C78B4P6KKuzCm+rwLh
bwZAeg9mXlM64G/543jqSCpP4E5RrCDRRngMACohT7Hf0Fkl218DPCnGk5wG/rhCDwS+jYGiohCg
Q+dB38qJFJ1X0JzYSEZfBsMQNwoM/RyqNyhIoWnzxoGyMaPGvjVdUa3iLo9WUerYt3ZATRDWba8V
BJK3lXLJXOd52b8Xyg+udZnJI8gHYlYVA3hphtGticmNNQhvg9c5JX02bJcduJ/cdOQrq38igENN
Q/pQmO4eHz85GcqkzxlE92d57MIVDC/JTcOcYXo69gfa2u5OOIC4T9FdbxKUARhSgddwD/8+j1tG
d4DF6Vs9jOrYdxFfRxNPhYDM807xFZ6lVdvt2RSiDeYrFzIT8GoFud8HwnpKA2JRL1CqKtc67Dvn
Egq7WsKlrV2lmkmjMf1QXPWwde92bUq7fBXloB8KaI4CfYathl/sMgI8EEF57tqBewX5fzs/YGtO
N9hK83VT+vURz+BiAfSmfLYE/GCFOfofdWwcbBfQ5Fk1rGRR1Gc5oAQKCiCIka1fnVPXKfZdkdTz
0Ryir76wsb6Jxpvh0F9r76COzfP0KQwB+FJ5SIEOwefyOARxOewLC/i7vMfn2/cg1AuJb+90KkwH
X71OVmg6Z2pGWWNcFOv5xnfBIHUBLHhjAih0pzK/xlD5TYGmgWo6f26gzr9g8FjYV0aQ7hs2uos4
TO1nV+bZrJ/EY3/2kFH+4VZhPmOGgDF6CABWXxivMvCNV3D/2m0u8SXSIZxroGXYxeZSh4nZQPs9
asol6ibSY0R2C8N1oltsOF/SMvbPceuOZzvOvpuMx7dYqXJho8a2xlsDIbpEdpvGbwxfZLjZj9zT
V7td4cygEtYdGjtrnnv713xVmWrVFwlZ6sspkacSL52nrKsYRFPQNBPXAQXHa9i2/NrCWMZoa7HX
URnkoMmMEInWodFgRu9wBy+sNtzoq/rOhp45d/BY+OseWK+7c0NB4nyobX6/eQ+3hiotlywMIRXH
x/d47IYPEmWWJ0Te7qEgSK7yr/ww5Z3f+Wm+7/jDRw+0u9er4df8Br9kCW+kLRbr1bxvFXzJuAPN
bbMzXmO8RbzQ4uEum/4mcOe7ou0/npuqHF4LrLimbA6RpNPgO/e/Wz+0R5rhN2xBPeatcUgCAhoD
BoDQ4TWLocHKzDdGK38fNxEISVMYFT6wX9DMgfM3wsoFHeB/uKgx/UnPGbfWF1mNyPEWKf7dRWh5
iCef2uvMGYxVa4XQv4pT49SWgel1eAF+FDZbRn3c/IDy6UvR9OlbE0cQXUgSeUjzaNzFksfLOmHR
i9uX0cxEo/9HYspZUxjGwspCtEgM24J6NQ6WasUe4C6Q0kAx8QYmxd4NqrKc62EyxQaxAeUH4C7i
TCxd1LeuY9WBTwqA51c+9AsC2AkUbZNjBSTirTJgTdWkXX8urEyuTdPqgbGv6bHLOzZz/fjiyKw6
pbYZbKBoT9c5KqknKGOH87AQ7D2hsJIiQ/2zo2jw2mn+bYhxoc9Y84QWF54QKCLPaAMtoqEOnNCz
Ze+NeDbBhGoKExsaeGUDc4uuvVisyi/Q/SNWc4kS2V5MmLCeMz/A1muKpnxMYKdjlgqLNLHmxKme
wdSrnmuu1hCPKc/31Ah8twFI10YPhg78+QCysud6lNsZNpIk+KkHBXgvz9/1AMxaK9wg3fnK30BF
VL2GNOvWtRHbk7YLTI66GmwINX7J4GsLhRDqb7Gx4FeOHbHOu2MKd4M+kMAr8mQDkAWUe1T/fK83
EcLJLiXjr7BQ7T28V6tCB526abLlQN2m77q5afn+VpKB7mOm3EXCeuNJCaxEeEnB00/ZXJgQTCxc
/NB4VX24DpwjaJj/gP10Pqsd7JxDbkLigtI3ozXM60R12et83hTDx9CINzfj1tKuu3Q+SBebn1h8
NPBugF2Zn2DP37rLDi4mOyx/Kwi/40dkEmd4clXAZ9wg7NrHBHbvmQsFb6baHYXWF0gl06ma5JaH
FPRyJY1m1ub+TfesHi2sTxhtPZIQouYgrDaeDh+z/+iQ6TCdJpss/jz5U4eN1SV0J+Pa02w3TWgr
WqgqTx10FMWN2pj34D3e+W96OMi7Bp7sE/Utm+Y405yOpjAcFn3ioSpjjrMwFO5BH0oFb2AjsfsF
9tb+ISYVhvVpQ+16A8Hs86fc/VTx7oqqfLL582ZY0HLQHLLA0/eWxdAd2nhhTPr9JoR24Kxa/tCi
/fowKji5V04IIoPp3gX+db50okUexdnxMbULYeVTZLHY6JvpC1IT1VxbWsVS51jNUURNISUPfr8A
93H6CPCj8rEOwk7TNkv3F2lQj3BpjNH8Mf7pIigxW17u1BzcwMbE+rr2dwUJ0zN3uTUDtaT9Kmhx
MKF68WoINF4GyGStedWYL1aRnPUEBVrnzMGD++xnKYRrHN+Y1+3PgNZswczEWfYVQ5svJjB4FuOW
AKS21aEVcsejbvyzKIdkVkSx+dKTLDno0MdP5pn2F5R9QJWFtdacRll4GwO/nkERShxts4MCY0SP
Pjhjt64qxFIxkq50mLQduiRY+RAf9qT3DxdeKEGS1/ePWn+sPANZCtUxfxONsTXpZTjcG93JhEjH
+LdbFFp9/UDBW84CCdsK3/ZEQoHpn3L6QO1SnoI4GZZh7/qzx4C+AkvbZIsd6FXnfZVZs6bKhmWL
Hc9RWNYWxBG67adIp/TZmMKpKM3nOojSXh0jFE6POuzS2NgU6Afp/H3G70F8MmwJH0VIuf/O6TM9
Gc+6ZO5mEJZ/5PSZrGHnauAfMoc1QDYTEGddaSQl8SFtPENZDjBMO5u5wo0OGnx5HwBjlW3QfrxM
pEprrkdwm2Rh8RiQWheaJ//8x//9f//5rf+P4Ed+ztFZz7N/ZE16zuEwXv/rny755z/QT5zSm+//
+qdl2tx1bUIsxigzGVoDGP/25RplAWbT/2N1fmfj8VYtTQC7jXnljJk3dGG7DQVvgN6MQvRu4D0Y
53zcig7O7WFOFnZPmkNbwMOmEv3KluBishAO7L3tHCo7Ne9EJBc/3BnQAu2qScONZY3OwmgFRIF7
v4MOreog/QlFLZSHfU/kyUvSu8NmZMGPQPgdloK5u8cnf4NxqVwEod1eY6cuZvkAP1y7dq6UzqO+
DbHXLsw9EJJ8XYd4zzM0gYPKPEGH+sozg50sZjgbyFu/45tpnlhGsdCo+y2WfPmZwsIQbFW5h++N
mtd9wU5FmKcbgJk/yrYfD3ZnjwdrOvhlAef3QCUzlqOHldW+8QYhBrjnoMC9LVEBfud1v2ob6CKY
QwgUc4L6/JTuKk5hhQo2nr6oMoEhITXrUZgwsjcoVKSiM7AsgvmCiUpdW1jBkyrHmdHkM2ka7Cal
DR87Dizg//7XZ+KPv74joDBD4Y7DTJObEBf7+1/fdmSd1/6glkNM0mU3CVcPvw8iqx1vjN3GkyyQ
s5jVsZdHXbW4O8z3dgYG9qwUho0y0V8HFtr40/Xut6LkBVz/imSWmf6rSmBGBbOY8Dj6RnB0TBoc
Kx7L2f/+PySmr+vnr7MjbMIcyMMz2CYL05r+hz99nZU0sRBE8XZZjT10kVIWH/QhjAJQ4AHjneGL
JpY61ydNsHOJWIC781+cndmS29aWbX+lwu84F/0GIu6pBxIg2GefSukFIckyemz03dffAcrHlmSH
XHX1gEiSmakk0a291pxjlk+1HTdeHffhrqmn4gnVUI+UPdmrrVuswQbjeS7hSzvQHrYMiFxIk664
2KYUl86dxaVZN3aR/mZpQGU0BZgklZKZXPLh1yWZ4V+qjnO9fdUT20I3w2F0tr5w22DvJ5lgdgWM
nPVH45Q8RJiYtqeMVnwdP7dmSqhmb8/3hCs5J3ZJ9DC6vdwBu8k29VDUT8g40eVx0AzagIPOkMVZ
hrOdebcvb5vBNcn+ggP+zXMsohnEGyV8h5/vDSH+sjcclTxE00UCbdHj+WFvhEhawLLnRJraqntH
Hzldu/DFqrC7bajbGl8uZrmtmCs9DJ3jAnmejsX65tQZvbZYVOnbigl2JGxbY286M6As2ytj1Pj6
aDonp0taEspsTugwGf24Ck8qkaR7tYB8i11qOxgWlInUUzCJeM6UF0FqTeI5TaM5iDvUHLS2tH3U
usqmigzwc5UQ+1jrPnWRYhhfn7u9YDWON7h9zxiBb1NYXnsZg4utE8HBidBs+zLT9UuuVIMvVDLW
EgaxeHIwfy4K4lGKpA1r6IS8URBIZYHapcjGx4n0lw3wCMPrSVrABzn0j10FcVXEhAipWbFfik73
m3Xy22kh4tjZLgl6aEe807EebVyqaFqqvbN46XpM5rPy/uc78m9OK0fTkfnq5HiqtuWuO/qb00oj
m2ekEdHsIqcOEOO5Jy2y9WbTTo4Lx4PHXdE0AdeZ53pIq/2YpbCPxiZnbgksgsSN/3wZ62lzvD1Z
OVAmIFTOnpKSyiJN9NK3r26bVnHFDhDgJYptVFBfX+hiK3CrvZzNKojtSt9HDZE4s0nQEjqm6a5B
AMj0ZfZ75jvn22bSRHEeJTGPmHiRdaqHRLc/TXOHVluuNCHFVodzLNjcHtqN3xEHdHQ1pzj9uVlC
A/1khICZK53chMbQHVwGVmIMjWOta6skPEQEyQ4fdZxYRKQte/zs1v7ne0L8eL92bMheOjdsh+uc
Y2k/7AkTfZxSL1HNmlpPyCZfyC+yQtx5PaQWS3Gih9Bwhk2qWXDEXbsl8gAMmwXo1sQCdFXakLMl
imsfIIzK3Xl9EmdjfpVFwyRkHKwtFcuytSxl2KuZk8Dlb1uWUprzkquaRQZVWSX0DflENae0d8OK
JAMjHt2JQquuan2ACyovdC/kpVjwUJY6jRfqK49EsvFZB0T3bIjkSIlCrdjb5Vfn2DdOsa++r5sF
7PZsnXMwGXZyupkMzbkJnJb1a5VYv3sU3TinpNWmdytmVGxu3zZ1MvKG3OCKUKbu3Z/f/MfPCyqG
DXD+OcD2K++LVL38fF/9pbZiX1mqo1rsLzq9hqF/f9bErtmnumuviwxsJOTGhjttNsfnXi7RAb/D
uF3Wh2kUXeDW7293EC4Vuq/MsJHtRm5uoMRpxSjqBoNuRuDFcXJppzsuRofOh9umPNkQhfZDaobH
2wZ/p3KcjALviU3jAKue+2hYkO4IkPgUq8mhhSZ6gAaG7pJQ3JaJDOp0CMKm27xa7BYKms7LFWXZ
24Mhjk6stPj0++HoivzbTZl1LhOKP568fU/YwbXFTRIka/04rZXksm5uD/98jlgXkYNU+s/3/Ply
3mW/xW3VH+Ipdeg5c09jgMug0iWFsC0Q9esmIT59pw1y5yaetkYiiiQrPdkxI3ZYF+G46OLNsEZ0
NtIMd04i521tU+lpKstAoZbhFWzMW26hMaQwEQe1crRHOyMdWZYffn4UaPbfnLJC001X2KYjbN39
4TDomzmfRef0uyItw61IemPfCRw2fm04J6InkZbllYSAb5vbVFtidBKkcaRD/flWI0snadYO7DO5
t+NRk/HEZY/uRtHOj0jM4TfO9RHWd3yMgbGsV9HbJtFlvxN19j4W3XTtKj7CDMYA8qXl4uRLwbVr
3XOjmhzJauzNDg22PkWbwZ6WM97U3ze3h4Ux0p9aIN21Y3ue7aI9c1O9j5UkCeyphHg25vnjpMFo
B5CTbGbF0I655hJHuuifGGhMvtZs61WEj7vZo/frHiKq0j0bf2F4yY6w9w5XsLzO7aO9ridoF0bH
aKGNNzEVk9kwHI1CHS74cgO9r5ZjRDPVi0KtoDHr9v40JMSglDgQ4ljSCwZt0xhqdv76/KL1gWaG
0TYs0sbrk7U4W48PLVHOjtoUhy7rpsIj8rUlkAzDZQmTKLBlbWw7VW9YXRrlqetaRcKnYU5SRvp5
AGhYS0izcwjCkuPxUERueCwjjMhDrMaYPNY47HUT49o4au6MSI6KJOGudzKzCDFTI7rmlK2PBzEb
h6ajfWGJ9jmulQ9KKKtVOtU+N4veeABaliBi+Y2SFp2bwl4+jY2TbcbWbKtt2jYg/NTuomp287S0
AKRAwTlbqMgkcjjjk4ryuZmi+imyISN3cbscXGgrO0bzHj7kmkBtNgnrlOPtoTsWD3QIhsts5B9p
OWA7y0T33MWv5ZrXyYGKNvOP6GnKesEEhgS92CZcKip0SgQ2MoWk8fMzyvibstIVlu0yVTAx8Dnr
CfdNNQJlo6JrMrY7picRvOt4PpomYZ+qrH//6vYcDdXVUTaSApMdbSgSTz0aQy7Trne3ROt5li3L
vkSkenLs3A+5Fxxv2RaoTNHAKEdDrXW6Hl23H3PzWKH1OFUk4QWmLJ8ZHttHzWIFKcZkkzf0nBel
2uuOu9w1RIbjzCMcpSO/6h8qAMP6a1HtWJbgHxuqauf7dx/Vs4Kr1ULX0s7t58pcHmk4s1RfN03H
e7g9jKY7nMgGpuTo3E61r5KUGSzRgPgS03hAEM64kWTOXeJ1zT6Jwb3cHmoL0CMF5s4A/uJUTrqn
2/W8k6KhjO3Kxq9TK/VNNV2eE4GUu1/cfbJYyTljobFZKoEoVg3VrbP9h52u/d3bdiydwTIlEDv/
+7fdOTKie4bnDwfasLMXc2TusCTnVDRfTFIyrLLeFrbIgtSc7a2rMIS7bcT61aKYXOR18BsEI5sr
JyrO1U+MhUGzgZk+EtCtHbpJd14WjM5IgjhlKQqO3VpHalmO/j2yP2KbSgOdQTWWfTYRgdf/8C7N
vy7IHUcIigZBAIdJH+j7dylKvQuBTYO6mzQlMHIzuVrrpp4HEYw1d/0w689zFpc7/NvF5vZQiwjT
kY5xrWSjbjm+wWRgUtv25fgwApa6ppGh7AuBxMkyF/XgLjiDZds52O7ZREZ8shgTnm6Pqn6GdA6r
ZJPkdfFuxCGdMJO+Gr3LVKOx+k2Mc/5lZCF2XdS7Ntmx6PjYlfr8GrdO6udDz001QQWnVfzXMKzl
Na43lkND+X9/SLjc7DkgDEjy7o/XAWnkkak4YweuWselXUYElKwb6P9oFmk87UooAccKrtgGz5od
8DREGeFXWGZO6oQmiCBQaG1FGnqTMTj3Zo+zkRfp2Ldn9LZhkBhafb+QCXqfNgQ8TQ17xbTktlL7
Nyd9Mw1rPvdZK30D6DAOjH94j+ZaHHzf0CCsSGXZRYdG5cj/oT+n1VM1Ok7F9YQ+XqAzkrUYadTj
tu2ZfXd9jrRm3cDxYJ7X857/fI4wH22rWrm+jcYiPxmTq/kcfpQafdNeVk9sWdOOG5IQ//Z1zlML
l5aNshY4cnIBIMEJgIDtlnQkStikI9kD0NhBauvRXHthVKLOXTV1jS1LbxJ952c2nli37vq9vlpC
4yjfy6y+Rmbop0po/X+cL67Nh2xadK9UPqDvzxeZZX05zS4WBebnZ4yY+tmUwIzbWhu2o9DuFqUe
T8Qiy20u7Ohqoardd2HxjkiIGIVs0U+eZRQ1eMXlzrRM8gc1bi4MbAbrmDgZYgvHfCgqNIfW9Fmm
lXiauhe83zOVGHebhSgojFbaS5uBx0KO1+0dTTmEcevXcx56RJ0gBooH7b4cp/dpbfnoRPLPplYy
VXLML0Mmr7XOyKkS8qh075mcOWKTm18bff/nuz5ve+v7fpbV3ACd7n54+N/PZJPK4v+uP/PH93z/
E/8dfJHXj8WX9qffdEk+N7KVv3U/ftd3v5n//fe/zvvYffzugV92STc/9F+a+fFL2+fdf/rV63f+
T1/8ry+33/I8V1/+/ctn2ZdEJz9+iRJZ/vL7S2t/W7M5IP7oh6+///cX17f5718uX6Df91/+8hNf
Prbdv39RHPtfgqW7bTsOvXFT12iPjl9uL2ma8y/IraZDN0TjdmxSo9Al7+J//2Lo/xKaLSxH6KzR
BVHfv/xXK/v1Jc38l0Wj1XZZwGsGtnXxy3/e+++9+q877e9799YPCwtVGFwUbFWlBjJ12jM/XBsa
Y2CEU8b1RRaV4Ucj2tyVh8Ax3T1mrbExGnEfC3O6mCKZv27Icv/9KwMtzBZFp4Laawjm7JoOS/I5
VtCgc/ft7xasFUfXoNOgdmr+OprhS5SD0mQh425aWohcQER8AiQqN2PRdE+OVY73hWl5U0X2XZEP
qs86f76EVQOIK6+H7dJnKwrT/JLm02Eo8XGJpIXCU59Uel0FRiyB7Iz27SZyF8TVg1rt5JSUW0jm
7V3cT4/f7OzfP9Bvhx9gUr+/uqrsQXYQ2TimRbiw/ePlIwGnGSNFGc6JnSwYF7m23ZUKEcx9PDn7
Tm+LC8oi4MkM1jeG2hX3YZaR51wkhMhEae8h9IgpLu2Iesz5VQ9jVthQ68OZeG/XLIZjZjpBhl73
XKEc91gJ1VtOXu2cmPRpKSnL02wO4pQlKnCqsDbeqXVCUKFYNh1YnzcluQO/W70v9TI51IvT+EWB
hCm1CoCpneVsRKavyRIowpDywVCJ4/rU1Wl1biWT96Xt9twnFLqQyXw/x8Z0r7pJ6YWTvqAcGnGa
ymGjwB16iLp5CpxMMvkxqvJi8PPQt+Hj97p6UcwJyEPfjI+3r5LKGB/LORiK0Nl2ta2/drnJXESP
3M94nf2vciojIQuGSOFjiGxrW3F7uRNMGZZUWU5lO0sqGNQfq5z7thl77dAY9Gokd+FNN4g2SFZZ
V7uk8IeqZP4wRNEhrV+UEEmT6SDQbqaEcBhSs3p91H5b8vYeFUr3Me9QKdTDrL0OyarDsafx6/X0
u8vpt0fOX089xxA6PThLqJSifzlwqI2tThuR4xtLpavbpqCd2NdG/DTYXXrXLfkuvMUmhLqbnBQZ
qp8YTLSMj4r+6NoTM0uK2WfNiLT7IdWZj/HIdAlTNtNh8qK4tNuNOjj2Sz4ACFQFiGk1n4mnzAeY
ybJI6tPg10lqfxkqegdKo+nIdO/UZKC9zDzsxbBX6TRpUqTtDfpLCkf2gL1a246dP5ITC8noqGm1
62wqmxzAxKo+Q4YgxXZR+BXIEqVnmyWjjvk/AEhNvP789BM/nn04EK118Ogwp9F0AMnf37wR+Zh6
RY7o72efBmvpsdTGyKsxy12WXK0uAPuk10lTv2BXSaagM0JSSxKhPvb087f4iYtAhIX2eHtOfJra
pHvsCITS06W8Ix+cPaSLi2igG1j6yHINRm27m534ozuAGbwVKYSnYUlJJVVAmQLNKDrruTHVt8SY
cy4CbuLHpuLej+bWSUTzEK6bpkyWrdYt/DKkT+6GWMObgWNZE+9HLX0cGH6epC5RNYwI8Wml4qlg
THE/TUtz0Oes8aCjVIz9ctKJZtjuGdXUSBX42pQLo/Mk+QRju/coPgtSMcx9pkYD0wXMDEragZ7h
OnOL27h9JZ3hi6QqO8ix+oc+pvnDftJUndra4c7laprN9ociS5OzRuYgc9VQa/C2N/N7c+yK34SA
/6e02a8Q1eaN4xTWk9JBTNejTmzIkKx27P3qXa6BG03DZD7RjpDvukY56PVWx4J/N7aR/bQso+Z1
rRQ7y5R3WKxVdVuzCL1BUTrHfGKgJg+WvTEdI3yP0o9kEMTiVwOJ6jHGFLGttD2d2PBKf2zB08cm
dmRKRIi2F4Pgqay3/2EVfltlf1OXayqiTIvkO0dY3EX44vtjt0ziEDeHRgxR/mvZG8nFjtRhm7fm
4tWOtLdNZ0FUM2KciXJI6E5pzW5EEOprEgkeVw8EHzJ+Fzdtcc8ZiGo776sL7TIADMLP0FR2rjPt
lTaXF7iX0bRxqkFenH40GZHby0tuo15xB6ulEC3qe8kxx/o3sz/P9IejOv9k2QpDrzaB49CocpOo
7njJJSeNATX6U9Hrm6nG1lUhYvObZqS9ZkkXVwtdqbG1pk96sbwYiviHK+ePC5r1g1tHszAhcB/p
jv5D86ZcpGKX6dydWKDld1OoczFsp7wkPqXTPs15TS6MoSieXDMpmswctlz6i4220iFn3aCBaspo
dW12j64w340unV/DaOor7MLKG8XovkAwgbc5t/TXLfxfVDJyb6JS2zhTBlLIMZbnop7jXUyS3Lnh
lulbvZXucoZtfh0RAepC+zm7BB+FWLbPN73k0DubmJDKF3vu5k1ktoa/mHPk9bodfvr5dVFfWxnf
H1us91yHU407C02AH66LRWmWQ1uO9cl2ymxXMVx5pLHMfCpV3uljLmEg5PRlRpvp+1QUniu5tWRL
H35OjoapZr/iTavwfqrJvR3FFdd5LBqVnb/YICScxmCYjzZPHmeqEYaQUarufv4OzL95B9wbNS7r
6wLddX7QFRgzkMC4roqTo1L3EfHlq9NQP3aFrr+EqJRBHNePudUd4d9319x1noHJzR+cyI28vDdm
r7E5nJt0Wh4Yk+QbLR9Ih4xYumpdUz64ZZ6fhSMqD/fHFqPdxi2MmqBeeqvfQ1gpWZwtcyky4tZ0
Sw3WfKMq168FpWhftNaFxj/HtUdPpQsyERpXnL/KzirQMVp1ZV6jrn/5+cdjrG//2x0MfXq94Tmu
zuVjXQ58f/GoEZk5tL6nYzmO5LMrU/tgzEaMrQiN/EBHouWiAfzJRt2+Csnb3qhIsGubg0NfZ9N1
jXhtsqTZ9hLrplIy/5OK5XjL2BZ3mZXuZZ4av+q6/QRBcv6ojLjNdMyXb2WSw4Jx8y4oLUZjGsoy
2aTm2yL6ecf/VDASksWD5iZBr4vzV3RSwU1rfXRDJ4Ukpm1+/nHoP3Q0sUGYJsE7Joe6zkdj/tD0
Umxs2SRj1EcbQOlE9FYSXWcTgR3pEgTGMnyccZDacZbtpIPzVVvpCPAZfmPcR2SxmhvbnClB0LPu
fMxxiD4WbcYdBgoArZN3Uhr2r9g49O3Qx59hq0Dj7ZX5ZchBef/8rdzGr9/tWTrSgqXdOubRbP02
C/qmNa2oxBw0Rlkdw37UHqrk46gay/sJAbHR4mxuVqt6lEzKCaV/TFIEHJIsKiJIb2PZk9+uVweb
y9Wmxa6JC9oS0N+odP/hr2R2v96zv/1DWdNqmuZqNFTJJ9Z+nCO3Cbw4iVIhsMJ8k0+Gl1ruy4gr
pJnu9Vnbx92ll09OUu3qRNs3Am8LyrAwWUf2+XXAiRfP07HWkl2nSo9RxiUV0d5A05Iu3VNjVH65
3kf0Ez967hgexFN/TVBUVm3/QcbGyx1ox4+ZWRONGR5ivbukI04tjStqh9l02TBFsN+P6CDQ61xz
mlshyYlp6bwRk0KplQRLEQXdEAZEBdE0PZe1dtFqWC/WplGMY9aNu0oou6STvj6Mx1i8QFxFK8A1
QxueF73myC/4sDk1ZmQ+rMQ2gHw8JNR3+VAGmWH4WRN5Y/bFxcsA8Gl+MRJP4M40TmRBWkR1TX49
bacnkW3TzwguC9tTi2vYztR5d/m95M0yIknU58b6bcSFFFOo01GMuMvE7UOj3E3mq+IGMAga95Oq
PIUNWYnOiQSdtCvI3NtTRmSWl6Nrs0n/8YRFPhvag2nYiMjdGVAn2i2jzT1D0ksfs6ia9B3z43dD
nR3UFUqVqYfK5H9oT7E+7hn0PthqHVRJ7sPdewxt+TzAVtHmIqhMJrlknWRin8ykAaYg77jl7ZMh
DVTRPrT5ctSXlnWqSWq0eCaqZzMsIQ3/jJUd+Oi23UGpaONua4kPkaLcx3q5E8VbFQJv0Yi6TvuH
qDC9KjV9hOTI+3PnSSVeZ5j2lqHvm8zYWqoJbkfRscgb5DglJMC1FHfzxpJvriRW/pCbxFlpH7i9
bVAJbBT9flog4UQFMp37tnklMQLODzBFM6Lrxi9LxrdoznwHM1eKzrYPz/F9GEWv0WKcozghfS0b
f8t7Oh2u/SmJhkPkkDMduX7uQHD0pz5UUDAK/rfFw0pLUdCf5pnDJTqFr230ziGIwbCOk4l89w6w
H2WE/mLi8zI/FjgEEiPaKvOvPQgtZhM7N5KbDJlVhp1Gam99mdATeRqwvLu5w9TUN1jfm89d8z6b
XlJ3X0UfWvt+6J4Hw3Nexyjf4di1GMsp8W5Ojl1HI8CPQXK4DQO9q77ClF9gkHgGkLjR7QIdaR72
htQ9LCFtyqPgw8xZ5oTv7fcyOpoG4XzvuV80ZFZ9GLJtKwPGat2KV9TcLYZH6iZJsrQ1r39LiC6g
E/E2UZKDkaNB4vxIEFBVJL/2SeENCK2IgPbVBq9O194riR5U4yuU26sgDdX5oq8On0wlpGrepbqy
vS3FQkxLHblXRrInRBrDeMJb7L2hLH1mMR4fw6zLoDTpLVN0tQvflfg63HIiiDwr7w8US1v6OEEG
yqmjkMQacjA4/LOQdlX6IOv6WNZDwCBhmyI3mdoB5g2dJbc/KDla1gETEN7WrElPAuX1rCHZWw5t
Wl2dUsMTah8ALm9itEJtpx/BB+1Q4TxFk0S8bQbron0suHfn6nY9tSOlRNAEtKdE3geZx9z1mkWp
7TvZIVfuivih6f2o2lbyKON9DfWHHMj6kLbBwnyWyG11E8VHnbNiOcfuh7GZ8Fy/6tnnRNOONhg+
pPk+ipcAWIc3mObaw7sg5Ie/sPomqXDmYmDEwUl3mhiR73lfr4WAltxqYfi+BLicaFL3wAW0oOi6
Lzm4hmfKWG3HZSYfLcPX64LKO7aJ4YMWr+Ov5RaVBW4xZLuluoNzOe2anHplxDtzqAeMnLDxPmVy
zu8TzR6f3Gk81ClLsDS2uD4MZnjQXCXxVKdgqNqYjxXTwk0bqocpWcRBgaXrG2msIveL6WG6CZ5k
s7+rhXswmHpog1q/FU497Yi5yYJGutmhatrVqD28pxWl0bO7A4fR70xc+NvEUYK4tpjUuc1bR618
cLXE9Zq8ad9Ue4AwU0OiUotSf80tApjXb6ucQRxnhXn57WE0Feq2SFq6LJ1Cq09M3GDmU6rH3bux
bMgBlNSaIh1fcSUWD3KqB4/izT1MOj58k6p6bEf7ZXKWBY2sCU8/U8e30Z0cb9J7eaCnd51UbXps
22g3x13jLf0w7YyEo6IlquTrxkgHxP5FCtdxPVoWV4E8HkUxB1ZLLI8zW9RDSI7VuTqYg1kd0whx
aqJYydb64zc14MprXecTa7MPoTqrvqOEYBcdmkBNT4yLHWUfpT79/n/efvC2uT3358Pbn/Xnc7Pt
BEXECd6ZEn1enKh0kwubAB1oRotv5A6AD2tdZBQF640RU8uyFUifuRCWDjHCvJT8scFBzF9ye1x2
6/pEtgSNTX2fQo82EFEouRLoiXG1lTKAm7rLGTVJZH/SNA5p82Dzy4uYlDlbod3H6NGK0UpOO2ps
Vh+RjxHby5rJH6oU0iXnftRdR93gxtp6KYNjeD3bUho7U44HtdQPaK57lZpIu4xgoHpFuxYhFUhv
4csI+lkPwvhDqtOI6MzdkOc7YhV2Vm3uzHh+RjNyGAt2Qaltlqbiwuk+tnKBhR4HdQkAbOCC4eqe
ipBNthnCx7VH2wR8mPu2phYA88flinQTv1Z1r2BqS4r6FtMcuQvSb1ExOvF51pPdYKS+TG0ugu0O
G2MgSCEkZdOL6L+X6XJR6Qoz5PBoQPkytgOituA9jJuG0OCltBDEZEGRaoESmkFVuf68XbBsYSr5
UFkd/hegu33tVQPg7zS9LIR3ylrhvqp4cWLfg4O8sycT8gEyVXfaUvvezW5/HLr6WCjlxVSNp2Fp
PtYsu5rmXd5znwqX10gsn6z8pRddQHV+Fm27mgWCQid6U+kuMqnuE7s/RJLYoDzoBKGh7Lx+cDxk
D/5Q6HslVc5jy12j5Xaju9tZiJ0+Pw9Tvius1mNW4FvFuFtFs6ASfC0KfZdZaVUpuMyzPRaHI+f+
HSM0rAfZm5vOT7Ls9lrZBqoaxBEaU5c7MhOHsdjlX8DSHAXnLOyTgNC1IAnVXdYbZ9HgfM+jAP5m
7HRHmouHJK+OggsaWGV/hhzZGM5OacvjGBOdR11huUFeVn5BnF/nkoRYnBeVcsiAnKm/l3W6SS1S
IEfbM/vGk7iCVUMlARL/hFQ20XxUMFzgZvBg/3tY+1zZH/UoDuxwCESh7tzOOFoAh5q3UXPua7va
wGCm3pSBwrmANH6njumTxh84qpxCUPxSWXCWBfqU7JQ0O4nZAXCS70TMqKLi0kDeL82mzfq2+2nx
S+dVpcLQZOq7fekL0+ZeT/xkkXh2p2yGtVp1xp3mtJiaJ+gPildmyDLEtG/6+8VhIJ+6XudyfaD+
ttre0/PMT2J9Gy7mrmLNB3vT01jOgqrZhQOHNYzUsAmaIvLFMvLpZQf07OzSAAYQHAs1UPT5jHGU
WlN9rPXkhO70PCRgSEsu7YkbSIp7KtSD+SEj5M9eqgui1M2q4heW9sLK6IBV6BSq2q7HO8Z12l9G
ldTTaWfrD4xaj2M1IQkmha3/4AqBeVp6sw3GJhTXGWonK4o3VXZ3lYxfCrml/XpnE+UwmA1nu3yR
uApoNu1VUwJk4U8e9ECMT7JO9uhsPRs5egHtqGFaFiXzXjclJby2gyiiEnIZk8aIDQ3OkdgiwGPm
9KCoXKZa61Cs99hYDWSeH61GBzs8+sOcHR0jepRdhVX2nbKY53S8tnqxW+c95gJ+I+JYMywKHwdw
ZMr8eqboQS+jYtxXIdGk85nW03NtLkG5VMdBviLww9O7PEbL9Dm3m4PbJ6cCsBR7aBDFrg8tT5bG
obLCg8EIib15ihvxABUwhAai3cdZFOjZxG5tSHfMLuivPYTB/qClPmn3/PCntc5HLL2Hiu3pZh+E
mbJfaK+rRDyuGD5X2SkOVxiE9UpCUpGWBwUFUjHt8CD5jdMeMNrtUvHAKMDXauVj7YZ7d1lp1OFB
N5FK5Zz/kv3ItXnO262KSgL1fB5vdJRd06YL64+MTd7XjXmU/XxZbVhzWHIvOeYkEHJ78adi29pQ
H5WRK2IbiEbdLFOIwfzN4ABB5N+2AGzHdNeI+ShH466c7+LF+jKOTyaWbFarKDXLxzm2DolD8LIR
tMt9bQIlQpPemONuSSxPqJ/Uxt7P7XRwmcBIo/BpIPhWZwW1xDTttJ7iDFybHm0R3WWIvYi2PzBn
9iy7f7TEyg48pyaLgn2iM3kwmRzsMJPvwmakJt5Brt2DSQuiggOYAYljVh+aEAUPcC6yKqE+sNzW
EFNIrwmNzaDEWxsLYFkK35DWVoTdBSskoylQvn2dX1wSsjpVBVxgnCc3JqxE2dL+XpneuLmMp9ik
WAmNam+OTGSuM4WHSb/BTvH8F+kz9eCDWZuPmUmTPif/yn1k5n23qqWL6RqFR2fkfkgu7gc1AlFd
nUHcuMqWv3jK7pzmxf0Ujg8py1DNCpr0OURumAeO2l7UxN5ldnJWE/miiOKx1aptKXJmaMuJC/IB
L87R7Iq3XBO/DiJ6b4JebzGZxgCm8hz5Pve/qe6Pa68hRzxcud1e2PwxsXnRLPFY9uNpap8qrhyK
D1vcr0BOrkkDaEJZi1j79slU2gMIH29R5sBcuoM15o+iQdZdj4c+Fj5akWe7fa+li6cM80Hv5EFV
ZzogmCXbzFtE54fWcLTAKBZQnULWljEW8hBBfly+zvpwpbe+UwbmDQCJmnA5TsVD1A77YnovoX1o
i9wrYb639GgPS2EXC5twHvjEFJvCeM0RlXJvtzLP0U9lvpYuhKFGkXxZsLdPY3oievsyucR9OlaQ
jdl+CJNLqjnXjP8ad9VVY5GTFIk/WHuKSQCY3D5zOiSlvqdNc8Vh+MgI9tDEw2Ol4K7vYpCX8V48
AuoycaUqoYg3tQFVsgp9Gr9HWHsU8AlHngv9rbjYGdpW2DWKEhKDpO2rBXFNVO4tpyRKLXxWNOdV
d417ZjykqNh3SY3JwUhpINtomgCKK91DUbiX4v/RdV5Ljirbun4iIvDmVgJ5qaTy3TdEW7wnSeDp
9wc115rn7Ih9QwikVrVc5hj/+I0RH2aDyOIaMZUWHdw03eeKdq+XfrlVd6E13zF0OjTOdIu08m0K
50eWzhej2ORKj7+F+QoH4JJb1HC5cTQlXVDDDwygCnm/8OyjdKJnIadr4lYXV7eOuIC6A2pIxd1r
lXbA0ebNK/p3N/yVR5I8btCAqHvSbH8Y5R7f4nNeRofOGc9kWhwlBjwmMgxtyNj3pw88Sg5Z3iNm
K7/VqfXRxtOjUMO3TqueO5faa1kpE/Va0DNOlYotyfiONGVvNaFfKJlvM0jwwu6bPYf3KBJHjdwM
Wn296k7kDDzUXju78d+8lD8SWCBzLe6Eae6Tgboirq+angY11iyyJEJRHCJi6QTjz6YyT1mUshCY
J61xnuHJ8Czte08CoS7MgFn8Jk+PvWkfZKPuRBo9XJy1sgm1ieKdukR7tEjTSVwN0mq6MK7b5Gr5
HJXxd8jNJ5tSf/mKq2n0PbeHI2LqQJPOs2jM80ju6MDkYMY5xZNnzIzurmOfO5rCcXxT2RoFplol
zwBK+Gsuo1PdgEXo8KbHrSV6X+Pn5TXazkCPkejtBZEGNpc/c/Fe687RNaNnaXVEVzpnEOROJhe2
AKp0UmNAUyFOKgbmrN9a19j1U31hhn0aTP0sphx0vodcl+J4HX8MXfJpZsaLE8HVhm/JtOipdl5z
1zo7IkHwoR87I78w4rmSxX5RkW+EHpY+yFHUbuuMClllqq9q+8Gwg1KzA69BaftrrPTdJI0Aw1VM
v9OgzeYnEan3lJ8xTDy+6PAjDFRTjFvxiamrGjvN7si86kWozjkqrZ3lhtcMlUmCajqyPyrbOdXx
uPd6WvwPBLHYcTZ7lQped3PMF+YTSWe31hsfgkaWHm+bpuB1NqKcabwZLqt2uk9UitYZ9ANDD6Zx
7wq/NymkTxozvytKQKKdC6U/2n3OVEE7ZZdSTjtI3gcwnDLfGmyhibXTZBhMfcOvJj7S+yqOdkc7
tm0SwbYirlpXPhUZX+EuIss9OlaG8XvApYzRzTPRX5suczZ4l6BSVe+dp+LubbzlucY6Lf8Q4MAC
68HDyQ8CQfX4nqsmCdbQ/tTsKpIBHA6jjiZuDl6RB7KoHsrsvkHDfmYkeNdItEeh/kwGnByMQ5Hf
Fu750GcnJZU07qDNhXYYJkw4MuNiljLIanPjFNTanXmyLZIai/kZcf4Tvfgtj+KLKcaj2v4Ykxg7
UvPbVEyvltB/ORAUbXM6yCG8ZGiajUGcKmBZ/FnPcrLQOX1gb7NwVvfLC6gN5h4CAlfasVL15yPJ
kmdM3s6OXjPvcH1HafamwK8YEnOKolJRmUuPn4SUPEa3/DaXymciorsSRgHY6rSHWxAAd40j9dYY
1H+FNfr19OQAuhmqhdHSvGtY9pKJGshM971u07uJm2fjxWGDKzTKoRviXWX8UYq/nQlLVFVx0hoo
MKyd3WS7hD4IqENx9ogR9mPY7XA8OuByEISqu+8ogjVFP2ePxqx+NHF0dJWKb6EHN0n1q+Sd3+CZ
Bequi+6QVNozOQx7J3Nv6oQcOblB8wKPVHZaaAW4nByiaDzoIxhSyVZkU2LMwyX1tIOl/Rib8MnJ
imsI1xeZ6ks8zfRkNPUtAEoJ07xQFsupKOZ/BjNWRE/KQLbzCon8i4Z4lgCvWC+u6Mh6z3q6Hlbo
5t9Tgcre13JETaj//xfcQ4LW/4v+ZJ4f1uFwcFRQY6nHQAFdDAqBEZ5GockkoOqSEliBQ4336kbB
PcJPleafa+stDCS87OuB+PmAQyaYvdXaAHklm+by1EQKChKhlXQs7niiCG/g/CLHbAR4ktq1bM0a
qbkqZJyTNrb/HGqylpjKrudgBkth9Z/7Q0b0kBLHw3rJ9JL6JJyaR//7kPXi+o//eZ5/n2LukG3j
/d7heMG7sYI/69tUyIkojDJlRV7uwLzxA3vbZKcuUqP1kFZGuDHZIbfOIrmJFslNKbXi61YOw4+3
bmrwRbc/xPKm9ctbtd4Sy1uh4H51zENKzQVhWz+y9U8h+8Yg28Xi0gwRrLf5CIIy6JUPyMB7uz5B
qS/v6NdzLU/tWukvHAr7II7QdW+aegtBzjsisClPs2UVX392vbVeazSXYPYQM45jmtNJ8BTrk/37
2PVaCnkCWv9y93pP2pG17anZS5fx9iOyZe5oLu9139btjlikZ0xviFhLp9tQd/t6anZiqncOuFGo
k/fUY+oGaVD+7emTiqkJvGHYKsKiP8BouGuCwioChJV7IQWWbuM2G6fXZvJ+KvU11AJtcDfRU5tO
O2njhzL8hel1N3TUT7UMKjBxMq93Sjbdpr99yARwno+q6M5ke+/w/vUtBwQoOxHl6DtYvUy1dWYE
RuKy89Da6onp7N44JgxCE8Ks2Mzu1ayfMVM5W1V5zVs1iPtyrxhbzdgOHUX1ZB9j4e1KhRRAgXas
g3K+bEFZdqvOso4OucK3EkflulJ94ehYro+4cDSvwCl/LWUnw+o8jJAJRFu9wCM4iZrPTdS7xLAO
7T5PE3LmU7QN0zYexEbh/ciTas8g/ty284U43iNBhQe9806m8i0c7IcRU8EOv5e3YQ7twC4QqEks
+nMwurkJwl73M9XdQc7bS1dQGP/p1JY8xDP42gEzsZ3RxPjYXqyBqlFNEGWGm9DKfdwTtirFydQV
tF3RobaUbU3pgZAML+XM72dEcU3wW1Maoh7oAVDzCSPz49n1ZUQlR6BRg1JWaOmezKIAftTG9DD8
QVJJCt6ud6Z9JGMfb6mQ7ipLu90SJhfzJ7DqP06u/ZQazObrZ8MZX9ViPphZ8tqbA1B97k8zvW2s
PdImQSzsBJgy8CbxlmNzmnUE/ekYPUex2KCgx0lkKSAZncyMtMiktAd5MDGqRFrKjqHtScQM6m7h
3lh+SgWUMWhVG2WLhfFWRY+dg1ASgr2LeXlD1WwX4iQjm4OtfHSqgowPxExE2yx+1XAMoUcZSs+X
hhfEWIkW1/QIirxRC32Tu/p2mlCal4dEeTYljuzEpyXF78T6tPO/Bmou3aVwH1vcR/wuK3c2Nm7Y
ux9qo98qufATeG5hs+heBop1JFeyCBLEZY0tfThEvtM8KpHDbZabZXxqzxF9c7odyUiYnSV9GI8y
XpkqMr+K6rOuk2oz2kGDz46SCb+07ECGN6aEsQOSmfX4gjXfktLbd/yxNBwCxP+BmVk/5orhx8II
d5tNipUbAQq+ilNNwpYSAemJ+UcD3OQw+7IhIWjKxuiRWIKLR+krGIISJ37mMbm0GUBH3kaRJiBC
Ds7c+uRrboTJXFyxIJoWIIzzRsOhuBhHCKvTyYmdnzRvUNEIK43qdydxAuFGJ2tgSlDr8DvzrUeW
kcJircEDVMS4UGVBjzFwdXQ/jSwfDdfvKcUprb3qkRvk4RzUsWBIeXXjDKtIPixywPnxzEx5ZtT2
SUTMeqizRct9OXnYTYR35nGB0fPzcSlsJC8ixQpYPbhKtI89cEqImRns154OSQy/DJ50aqMgBgE1
6vZkeB6iTXWbucXW6bu9x5jFGSx/wml8CGdfQxVGTmKKe2+rH8Yp3hZN61uYOFjQJLIZSi4Tik5a
O4m7J7icj0EHCMEfVfwsSMx2+dMDb5vI8ck6RSM65illAIICFiS0j+oDgUhbJxOHOelJPqAOccQ2
Cv9OrYmJqwpyRjZPyWeK1w+Eh/lpngqUNj0ReVmAYdV21GKynKegAys2Lcoo1uMUvCjP/4qwfh4Z
PpLbipuPDoTXnYaOgts46zkEFGDMuMhPdendIufTGGN/MfIkBOgQhu9WUTPAd3Y1Q70YRm7OlmEN
9iaUzDwVc+fCWakczNUdxVdYKjtEwbWDk54yIB4ojiHNS5N7ezrsE6lSe7f+VeBk0RveRohu4fZs
4JiKJpgkwElxxsj+NVYtcG/11DREODBKFWN00rqeWpfQTOuhOUwjmvqlszHWEUSoS5yWJ6Jl2GtA
r7LZQzfbBASwEQz0XqnWTvH6oE7Bvlk8CSA7aALX+RpGenM3x3ZbF912QCSrTBN+WlhfojoHpGHN
rbYu/3ebMLIW703bcs+TPWxbOksNQNARHV4+TZDHBt8Bdz/DhkVCu5dS3U74EZTOk6APbQhsInzv
0bDSJ3YMbEDkiu7emtQIvNkDAjVpA+pDDvPH6zAqm6qtTTKGIAsVaxQQTO2hJNY+Fvpx7EPk8sd4
ejFq8nM6ZxlAWScRG++W0QfFEB1N3ukkHwMXIUOhXyOMDDVWEKWdPmuRvKHqvJNp+hlV8Xejb0+p
Ux7LzP1kPItBCSuiSvexdMR2FoHW4e1U4HvLCzP1W4U7Y8WWTp7SeYDsVGv3eVSOGmmVSfGie8M1
TaaX2Bu+6Yn1e27pgirrrY1oxNEqb+bZusS6+twpNjqLAmH0uG3p7owHuVk33BMobCh1BuLzYmVr
TeG+rrRr5CVIPy3cPqJvlaK8uhp7C06iXZkSHeUc9IRcTL4IobXDNdp30KKFqK4t1lCSqfYwL1/m
nRXqdzkS/VDNPgBQgAeWj1X4LmzGgJbTR4UZVBi+SCJ7XOKDkIKVJv5YFeCu5p3xSzotb4M+HWMV
vEJyNx9+oi8CUfji7cOdjePgHCNBhRDFUB7qSzyxWQzp1TPNK8vh8rPfkR7H8nAHB9sajFSicToo
wnmyGERGSQY7Szlmen9qKkAT+wrW+dbq+qX0EFvX2kmiPcab6JZiytaqjMPq1PcEcr75+xh6p6lK
sTsROIoBLkbsdoYbtMDhEuA7I3FYdJdU+S4NAh/QFmCa4Ic21QVdj8i6TWn+Qg20GYxuE9W4O75M
1d3R3gsq9DKHohaoJkyk9tPWXrX5XsBLFBt4NzgU5wAs6Tl0HtXwdzbvzUGJ70L8Kei/6DU35pDy
2FdD7jv94Ol87x+l824oUJqO07sWkmnkt696QrrbUf1TbMOn6jMZ4Rr5HZRndev9NH94H6wpqDwh
r93qm7VtjuZmfIUTQJHR8LExaH8RLJV45rg7wexjE4ut/DsMGwP8PGN/oom205b9Tvb3zBlmBm2Z
ecZHJrpVOEL5kOK1V5HJFyyvmGqrJWsMMRVAxc3JGguoqLbWbZJIt5nkQLfjD5E3O8V4dU6OQGyB
GkTDjO7QxzkWjctpnqTToS35T5k5IQ5COL+7Sn2ximi8KQ6GD/hPUXmFhiODaWzLjalVeHnY7sCP
oQ+kVZO8SvAlLhiiZzfVe99ULIrUMnF2aUZpm7VZyVDCjcNdNhjVdlx0P+XIQB3n07vl4HU7YGe3
T6OsZNVT0ndv1i+5CuZGWIcbuEOfbPApGN6yaZoDFmjt4sVIlcgMwQRuUS7F/z0o+BnohUbPEk6w
1G2v8hNrdii26uq6XsvKgpg4Mbd7zZ4bsrMQmFSNPn3Xs/rYzdgs5KP2ivFO9lh5NbqHOfVyKdNq
f+rLkJ8Rg2rVbqptu8SlJvBi2QmVsw52eVsPZpwl4FJQhbQLDv/VBZ0e3pBpNN90TZvI4A5BURrz
+3qJqTB9bJHchmoyUIcC4C6fzPpp0U/SuxJ+EKIJ3zWLjEalNvWRgUWHsVfGl3TSoGYyT0tQcfvr
v1wPdfojwV/vEWY4aYlJ9XZa47YXbMK7y3rLwjzUHvNbg9fhaX1mSCigDJrATk2t/yipar2IvmEa
WMW9X1A3Xs2EMnuR7ykWASYYGxM6zIc7CLIUTG92zhIRwk6pq/RRq0q4rSVjdseoCbVxqeAGr+DR
rZsjGFL7hCkudoU/svgHMTPKt0ad551aeuYhrWX4BtvhTPJ5EBdF/awabXhtTaPd5PpofBQFA3KZ
/IHNsomw7U3IKsKeXrZXEHnbBKnyHuqoWQfah+6FJivepOlc/CIZ8NnULYo4JLF+Zw4npS2MC6bR
xr1BGHPPDH5ZSseEp1tOvak81oNq3kMnxRC572452M+GqjDzC9OcPmNDglvLRl4cEacfSv7dazP9
WmLbDi8mt4+FyCVa50gGUeWkZySFmibs36Ih3Ru/aqifsyx4T1qzPK5RWL39mGZiQiJVuas95oK6
MtRnzUnTWxXKzscnMAl6qcKeScY7xHzjryGw/2YM83uMCQ/h1WJjkyonTcWUwnc6O8VtSfnLIOUa
WY3xu5LZtVKhwrYCUKs4kMkQX3G+iq8zppJ1kTPwR3lU+KnInpTWs/ZJn8izZTeOn3dt8rOun2Z6
PYb8ehasX5MGV+MxzV9MMfArH7HZzqYSR3XTi66ZSnR48gzmXwUexO1LCxp/yeI2C6om/m7jNHo0
HAI+Np6UkNEA0TJy1wvfJbC097T0Tlgz49DBeJOSNL9l4t2hkt7jI85AFzgKxzvzb6wRGZdEzg+7
b8JNORWGP4Md+Os3OzqkqQu9utONNzByWcjnyKgCIjz1lwqceCSA7r1FoHaLPJKNQkda7zHWY8dx
GJhEm422nzXDZbMuGXPjergthDa8RmVoPekV6KYXy9eeCdBGm8p6S2jY8EqFeYdjZN28SRlekQ4T
DVI5EYBANvjYb4bn6DljAcEJNi2vThTLH6NG4qlaiObNKJmiteXIBpQP7IqmyR4T8Q3u1IM6i/Q3
sQopgntV3u0OgplVV9k21MsUckEWvWKGwcI7DvZvk24B5JsQ6pZtquiw+2nJSmZ6JxOAXC0nmLFM
ruXYeNjeqN3LXPAqdAgavWOhuays7gkZh0XUyYAoRnRPVZT1T6IIExTp1Xw07XIMPBhvYK0t8RZt
5cCWWaSrZMZAwIBhLMyS2UmuFHcbXwgmd5OKdWNW3teDGi1ZIjaBxZMLMcxoyUNcPqfUS6uXaPn1
zA6uS1PuMDDMI2pm2M1uU8RXVGgIDwmge0QwXSIMvS7p+pcdfTD9StWr74UHqUKXFiqchnmFdPk+
GlN0lWQxb7R5QmnqddWt60nUcfXSIMYH5gdpeJf1YKpluSHbrd5h3adtwkWiOJFS+5Cz/lGNMjrM
adcFwzILVQXDu2REF6h3VBSrngMhbea3PW01q/lnIy3zwySCyK8TR3uyok4e3Hz3tQLofYhOcrYQ
ewy4BQH2wF0Q5i2d59HXWyDMVXiVa9FM04FJyKK9Wi+th8HVDjn2yxfHCrNTaYpfXRNTbTOgpdJM
TmXJOghyQqJzQT8D6ohnrkITGBpCbAeXhEiCwkectlxKA1wVMsisSYPnapif27lCLpOW/UeeRLCU
ivR3KkxiUewfXzrjQlcijJ7s+MVV7JHQDOtuGyJ+WQ8s5NEWkaNy6KEbHmLbxs81z+44b8M5TV0G
ArbVPQNW7YspM29GHsMkTLV0VxH0i7sq1A6qwNkM7GSgzcE/0jtgGnlBBM8C59mSodkqxdQm3qvG
LafbetCkAQxkoTurp38ujQInhkZSh1PxBQ6xc98ts579obOLK1HY9oW/a/toZDyGsKF2gEeqpMN3
rSUTiTlOs5dRRbyGrzeQRwXOdwFfMZ301HBCz9P2+xRGjdWO+VVlun+NZJlf19P1FtMTBaalfvj3
kkBq4iPyMRcFgXYZTaFeRL9Ezi4HxaiqzRg75Q67mInA627hv44aPg8dwUYtxjmXejloSufuMdt7
rJdslBFf19db/1zT9yReF7hgpeyTZR5BinH9wrCaKwylDuK7NTSMpjnvlQp1Sx5CDGsbv2/a7imb
mQ+vB89jaR+qFgTpP5fWR5AcFF8rHr9eN9qyO8oqgpQflsNLjfg/Syz5WM90A7yjqkj5kSJPnl37
Z1HozZNLB7kmC68Hdj+ceFtco9bTbHlEyCMGZOU+uqzqkNeUHLVeUN/J3PmGvxgTAFS2d3so7afG
y2vCgrkjEoO2LYbij90q5h5bwuYyTC2cvDHG1tlpLxBznAMGx6zflJLPXaapz3IpqLE5wS1uuWbE
Vbko3aOM0WQEfAYxjjZpBv+0rSa/GJm84q5s3M1Oc4/QJbEMGKCZR6MeRN0cPnqD2lG46XB0YqZZ
67XYzesLrsDXtYLNtIaA0NbgR6xOv5FaCw+FQaQruzXhJNXTd5QEpNDjXEJ9DyYC7d2Xo+l2W9N8
H8axe5VzHzGX6jW0qVkWeGAjZydplbulDiOpM6b4maTzo42IePNmsziYv/TMavHVy/WndnJKgO/W
/FBT99NhDzq5XVv5Zl+TXSPoRWEkGW9emPz3NPHNaixuGCxv+qIabqvYzdO8wNIi40swS1LFH8wf
FRa6EClVXLzqObO6DcmsCsuNLrbpLFjiaaRhU7sZdHgdXx/NAjqh2HmPTEm/pOrxfoCHRwVbhMeJ
78XC1+muDqmzOyCzDiSTgiHHKfKtGDaY3/UbaZXer95LtzSH5l+C/Ih7xPME/vS89aqZIlUKpswk
KJ3yWpTX0PT4kyJ9zgq7+qgMYEiSFsJzspwSib4vcfs4QcbAj33u9Td9vpe1nF9XyTYnsam/Gw6R
fHkRwnAsi+rQwN95T6aUdBleTlgJ55TgHf8M9bHbEPMGVzjV4T64L4ygndKYvp7MC+9Trbl7OrsG
z/HSCnRMLm9K0xIyjIki8o6CgbOqZge08vUNO2ZYm56XPM8lwCkeWODTladc3bp+UQZXvxuKJd/q
Ntusry2r3CumovpRCOrZdizrj74plf2MQU+g2B0vN/sO1VbfZROwq0OEG9/zMtOftPkKB4tsTI95
joOx6K3p3fK23oqimRGOB8Ux7Qf8BXQB+1Nvy0PKfnfweo+QGaXU4QyK5tzUpe43EZRk1ctwiFiu
tV5d15t0QHDUpi9VFzU4QP3n4CIp+DrVGoHSpiigsC731qIlpAMr1J1cc3jqVDMCtUAjU65ZPVWi
79zYled1V4gqRZ4a8r8Ipp8wB+1rfaNM2pMco+JghZZ1bjTJ3KcC+exMNLbOck2rW3Qqqpm9OuHL
KqvHeUzbEiUqcacftXNGaiyV2EG3iHEkwsj9IJCcmXMX/3RNopxV/JzIUd5rbWm81Vh2BZXkketX
J2cMvI1JbvBtsnAgngKdVMM/ByK2w7PVFoHJ1EAh5qyD49fV2JgaRlQ3SF4EcL3VeyW4PMDau1f1
SvpaY5R/tGaMjC0nSW9YDu/WuLBZS7tHgyXirf//Ls1ee3RqvhGDXd3MWYaPVMnCh+HM0cEkPGO7
XlsPvPGv+kztpZRmHiRL85QtByduhqOawTZRysm4WyE2no2nXvPSkNdkggfYujfJIPZKczB+XZ4y
OONCwDVMwXcmuwqJ7FLrcY8Mmb2+mhG+isRCU0mc7mFW+yFAUNK8MLl7JuQb4q0LtFPZOCC2Hgi2
rM34OnbOnzxu8g+mUIWfVUlxV4xFfuGECeBg8meGp3IwHT154I2BqkpLqh+196pmCJBGL3vqpFe8
EoFMB8s2C0HNKB/6wnTUpHnt6vLw5d5QO8REdYqB0UqR42aqORWTrsyoN6PFICheuLKqFxlvNIft
mYw2ZrPUMk6n2787JpU4AZQ/5x7rYkSkoNlzc2J6k3w6A9Ao9k+vrMcSEpn6tyuz9JN/h7RYiSzz
YOdx6o+x8cwz2AfVLix2JFyJ92FX/sE7l2+EZH0927bxGHqIEesZxU+xn3P7x2oGU8BduRuoavZJ
ZybbeHFvWK81Drq5sk2eteib2kbFcxyL4SUVsfTVcXZ36+nslS40ofhBN+DhTPJRN9G0Z4BNmsdE
Zl6Wmw8TU9FnO3abp9QicyB33P6M3oLUqgYfHTMFxl/fyPUwTUPpe7hpb7IOAHptAQlJaRChKS5T
kD6PQGeXZtkzgJr0cXQ+rDE84olWH6b1DhAk3GHiCm0BCSP39Vba1Op9jBOuNdEnzs32waG7OhEZ
p+2qODevbpv8gU7+2i1Ra01mx/6MqfXZIsxuA3FVIVu9HG6Oq3rEFiEJZxNImJ83Ckbh9bPda+q9
W4ItpNpd1rPR0uC6icjZGoPE30wgIW+MobzriMZRz6D/JqGvPbjT0G7hUrGRW2F00bOe/EK33RZS
d+6kL7n3sXX2JqGY1/XSesCHBK54jYtOGJbWpW3mN9BlJEjxlF3iuYpP0SDdw5g28uq4bbGLVVUC
kmfs1FmRvhMLs0AToR9R0uIL2XUPs2BQQH6lh6B5Cv026uJbRaZXYKkEhOWeEfldEypvhgmiqnlS
/14CDaWT7fyR+rBNR7x0tIm4YCuFG14X2d9oWLgrlfwuB13b6HYp3uycyjDsBjY215LIFLDKpv09
pTjd78d+MKmVZbmvEAd+3ZqXa/FybzRa5vX/fFxVbTtl1g7ITYwPrZ2fQdzKx9QybItqpP5RZiY0
+PWM8pyMlKjW5peqEP/civ97bb3338dVdmedKhvl5vqQeXmCr1vTkD6bw4QcMP7bOQObt6qrQzC1
oOx1W2XP0ghZKhLykPBz/pE0pnVeDWGYGlgXxocvUqsZh8NZ8kVOoV2h9TmsS05tQCgVoUtQ1WDX
L2jCCPhsr54FBIq1jvG2njrLab8YF0B3oGTNktEfQnQTmE5Pn4rgVaYtJDnJjvkZWS+tcK1jswj1
FIqIjLSvSp6VMVKFH2oN9LbViWk9jKDZLdBelSj5qZyTvyuWiES4cbIOriO4ZGZPiwzIygOMBHZf
kF6uMwM0yv7a4lD0HQcaD7prarwUYzcHsVsYV6UQAiMY6UBlc8UtrySKXyHV17oh1E6t3PBHCzU3
DOMXRjbVW6+hq8UiO3xptZa6s2JYKtzMOndqBT2LdfElHmMdHWg/vOOO/p4/KQUhMUpfViTSmsJf
TyW2f5uh7bXbiA7zhViBK/h1vBurJDv0UzrvBm2Y9nXWNt80PQzY06c3iZv9pcWJdktQdP2NiF9v
k9piZiDkaX6jxohcc8u+jM44E6apZRuzJwRsBiwdNqaKRkEltc7ocfmxlkODYdimrzIkAnWHGX6t
iJ3I9TremXndPUXZyFTQqsjyslnYWKmho9dqRdWPYuML0GwdexPpgMp4OsLlWEBpM0TzUrYK+/oC
T1tTRLfqZczA43zaS6yOGROvyJ6ZSkpNpnzYk7PiLhflbITBQEIicVR63+l+JfvmjNdLc+ZleO52
vdlWZrzXO0VvUL7rCToGEGQ6ou4CZ+etlELdr5fWw7/Ism7gFgo/ONrU1NvNJjGyJWTbQQ4e9up5
+G14qTgDHg3NZr2yPmA9wCyeNvqcMSacCxNL5ylkwGgkGhtxj0lYXpBaZReLVLpYbnqua1zWcxnR
VxSwuWdXWAdP9W49VT+/UpnrV1Y5dwNIv0RPG8ki+jAx6HHal6x7x76YYNUo1co7Z18glhU361k2
Ft1jcgv8PKvE9JVpAHjBoe0LicceoNi1qZvtuqUtEjEo/HpvS27B23rv16nOjMHLo2HvLT5N6K0w
uu7rp2J59vVSp2ALnKf103q2um8sj0r1EWZtOz8qM0tvscZUTEYi/pYRF+kzejXpGDzxuYTbN0N3
HzP9Zx7pFuxgdWBsraiMxnsCQmK39Cd9Ut/NZkCR5kmNX9ByL8D3xkFQgCCU+JtSST7D2aYnU9xX
bPuqJ6I0QM7X6zb/CEYfwHUUfL1JSlflwXq+/odxX8U1WwdHaFTk/Gmk/OeB63lHBCdWfwqlq2pf
1oMVhf/c+vdaa8S+iuPSbob0Bq3AhN/TmhSOGvKm7nsjip0WTduRrAHwGHLM5ATEQADeRnX0GDU1
4KdX7nGhl5tSJa9bE+9eNu/dRKtJVfHmTTkfx5byOzLjjeglFI2OZlmzF986TKLAf3ed8ov6kuln
j/dL2J4r4gCLbiZAi1zQudXuQhHJxmyRQXkjiTS229xEbTzy2k03VlxeDBERrZU2H/jY7YY6PCyA
OhQbWjw4Tp5iPLH1ozilemcR1vL6B9Kq7qLqOkOlRn8jeKffKLVgiFgBlEDf9cKQ4XX8cE2WG3yd
mFAhoVEh4VZeAXMz+4FS5plB8k4P54ohZI0aMF3wD5jvcG5HT14KHV1k4ZbPlgfVJUqsqwWnkI+L
+UxS9fRb6XAIbXCYGJS+cN9U7Lv4tbkvcTFe4hTUIpReuungBycsNZu28b6F1ZKgi9soa8leDT2f
OOsPe8TLacjKh8XXzzLMbZH97MroPkbi5/KRpoZBFVkhDldhFTEBjDafvc3vWdpgGdPs3FKpoP0Q
+mVycW/tEMCS6nbw0vB9HrTXvCRnAbcZ38lGCkQ7/qk3wyfrWbnRlPGBNrraF4bmC+bXjan/MWL7
t1J9VtE0bYqGSFu9eW5DnOoRXgHv/ZaV+N0o+aVuaSy9GUWE+z9cncdy48CSRb8IEfBAbQF6UhRl
KWmDkGt4X7BfPwfsN68nZsNQU6YlEqiqzLz3XElOcq9t7JB2ipLu2z7hYsrCTUrnyQMum3m6pRsr
gxG3ibwxXWgYCk62trEPQ5b4i+U5YB6eNfNWTQcEz027ye3ssZyNp6Cwz/TMEt+md1XXGL/kGD/X
jX6NxRiuCWM59A4yarlc3E5uX/RC8eowyzcGSMJk6DbxoN67yXgvhHGflS2qqqH2XXq1E+4CxDp4
LdxXJnDuJD/bXvxWpmUhxMFpjutLc1THjwzGp5gXutD4chW8kGGxqY1JwZ1MjGenEYmqB83EIVDu
6rG8p2X0aUWoKlFXss1pIZmK2U+ogzuqZXihP9ahuqnXUdK/VZZ71QUhDZaVHRklp17kJnutkgeF
lXWd5BM6Jkq2cdGjVYHwqq4LVxW9gLJCQ+1W27C2w5UTslHOqnYsVYJXs3ptTtlWjDkckVFgb4nz
bYTQ3uut8oHzximGmQ3mTGJWSAlnbRvrDk9kyMi5Q8a14igqF+1Kr9PSrC5Sy56FFWtErUKXoMXm
W6XpHsN5gGRk4+60U1w9BOpizUVXZUP9s7jWyxo53xj+VtYmQDa9Yveo6JDlrGzMRGB6HbiXKxYP
ipa2flTduN5Uacn5XuDWFTCAc0zbKGOwvWcJ6AMnpjOanfjVWH7i6E6mCDIrGSLRb6IDXvWHpHG+
s7iNV/Es7rSRn1zQUivmH4GGDYUFjuQIGkJLQ33ToRUmqGNNKt/gTTgZdSzMo7abLMxmY61q/oTU
vc7vAzKD/NJpr0rU/LoMXBfMw4CesejLwp815VexlbcCEUoZoomym8NEs6xrDt1oH0ur2INLyUi4
CJle5ksQdGG+WymrYaZPX6EbGBgTVcvDY1CvtYjS3DEN1Iiqwh9H7kUoQgI5+JNLMAPenPZbI1EQ
YtiSRXVqn+pMXjk8/WI8fHSi4IeT79YtVXZ8jPHmqEuKoEas7C/8UY+pTF4U3FxN/4f2JTWWYmlI
TTCWJNHKKJHa6AqKpTDE+psmzJSNchl3tB9d06WboeJNUWvda2KNPzCacSmmX0TYf04CQgimaqtT
ECpp1QdmXK6FPkMtYmp7oJ7bsvmxHKIrijx+CMxoI1l9HRtFZxq500a365VhSkmcT/bZOWBqXUJ1
4TBvphSpYV8893P6E1aS6bXdXg0CjmkRGL+AISy/wJA7TrglRbML51m763Pw9n2LkRgqzGDsRNrm
HmHVxjpxEhhBoAVUp2HHxnoK707xs2AsvDiIjiJFBgi/wrDhNRbWrzJOV5Ts9Es1vsIFble3kevN
fQCvvNvPHYfVkHF6j55DGYhyp/GUmqvsLEr3vTOgqjDsu+fIeTAcC5UhxAaPxt+zFvAzS6EBG80C
XwVN4Cb6j6Yhyoowu+tLu7xOxpeAvLrDEDIfLxJcHCEKT3BeRHEbvmtoaCd6ksyN2fm27BFRTSNf
FBGt3Ua6kKgliXDdc2f7bcokcTSql7qYQqxRyVZziFqyXQFHe4y/XVtYayXyIMP0vhmIndPpP26L
XtdlAcKiTFITvCaP/ftVceV9o7l/wpwU8K7IITtZRg+xxdAwifaXPhv+DDTKXZNlM8ryN44ar1w9
3UY3mocJvZ82qyoe9e5Xp4vpVySjjEpKzgUR9n6eoeRj2nRAUH83xMGZsFo/a1CaakC27R7OG6lT
mMJ/9UxpV0OZs/0rm4jzRlZgvgoMQFCcB+6HcB2PQIrquqAoaz9MpvJe2mmvkAdzv+TG8EbZfant
zFA1mE7NkNyHHYZhx60apHtQQTedAKiIVqshsXnG11rQ9M/sR2IJunPRBcV6ogPrgXXDi4xlFgLU
iB7eRQRsge7i3INaB9kHCJGQiPI5K866jVE9SceZtl333COI2CPWGmaT30EUd1Wb4wRvaBNEMeIy
axZXLk8Yo8ZO13XHlxWtpSRWr2kXJyvkmIxhq4G6QZ3w50Uz8mowEVJfgh/dyJNOMKKcb91nujWr
wdKjs5PV39GCZC4I6TrY7XxOboDm5YFhzrxFkCE94ubbMzQllzPvWR2L76Edm+fQOoOmUhMgNzsp
aVokufIN6CoPy47m2wxRqGQzj2uDGlcVlFEySqgcUgJHqp9CJNVFl1qDp6FEWgNRoIU8z0A+ZobM
i9fHSGLBb9lR9ylGk0kNqVYEL8ZyGM56zRVq2BMLbiWOiI7AYLCophnnwFYkBMgZl5w0TN+tsl2K
0Ds28k1bWdnWtsjWiVEfoyqUj4SekPqWl+kG6y8BpWX2lbFy6xb4pMIedpbpqFu1mb/aqP51Jwwg
OlWxVwltYSTh/kwjncZ7JGvEexmXM1AtItGmY8jmHMnhk3IO43cAIU621ovpSntd6RkCWTDAQ6g8
14mb0Q2vOQN0PxkSBy9S75osArpmte9jq/w0SzhrZRS+6UIUc5L4vt/HQmH3Hl3qGtLaMCaM1yR2
2QAEcYBGH19ka/yBppY5/Xsqlq5gO29EGuvoBBt2+QG5ch/b9NtZIExIOI7QdwWVTTDl9qZ1Oahn
6iav4qewVrZuCImiHMcGAprjxyrewb4v5gORfNCNUOsbpWr6Ws0UZCYIbOZaB1jHX4yy3Rf9zAxx
dr9Be7nrWZEEipWIaIkWcdftGH0oRP05CbHfwew5ytCf82Q+T1XVrhXyEjnkP1cm6d9Vxc8G4vzp
8n39PKoHgrcvY4Vruagf5lL/UTmhydn5tCrtxzbV+wovEpboTTVyCrYmyupGOSGZWzrGIaKMwozg
dB8Y5Owi2herMskR94RFv86j3t0JItqdYVZ8jmsXQ3I0ne3qJ5pocOuigU1CnyPauG53EB3YJC0P
Pq1cmb1B+TMRLr1WW3kPuJuUIVyUWxkkpV/3Tv9iYkMdkula0DYBpAzjuKs/qyjqV0F/Z0ZWsRml
Z6D9IHkSYbI10gxPQ9Q6Khe3oTM50Gn0E5tNj06vpo1iB/dm2zBQ4NbylGXISYQDBlcAd1H5ICo5
HokePGlRyBbs9ld4CZsptGEupYCtGitzwSGg5yzG10EU08L5mGkjaIghbS33bDO5RlZ9Av1orM2s
sYBY1SPuCYy+5MARPMKJ1zL29lDB+azAnavCL8Y28DvKRb/O3Nd4XUj6ETgjQnQeRyviv6w6RhKd
mWFkcwAo9xo9UqfB52G1qljrJvscXCM8uqTb7fIYeEXa4qjo91aJQrm0WGRZIvEDQIKShs4YCJ94
31OWgedeXDzIaZ0JyEddxKdSJUy8NfpNldhHDK75IS/5i5W4TQ6LGjIsZ/pELNdrN3xhmghaNsVV
6pbVbowsLwrN9ogsjXJPp/p10mKt1olDDQ3NWO1qgjtNA8yPep/M8d3s6M6ucPLBo0+3aToM3fQy
kSP2VMI9x35Hrau9jp/NkxbNOrQJpwGpOl3uO3sokcm3rGI5gWgT69oDezUKXdgjgcFZNWxpHjL3
Hby+xhTs0LPeuxNXskUM1F5EMNtQhjp+c+lViIRUuyVzSYo9Lr3ugRUHeUp7cBsdwa3O6SqXOzgW
YJq74AMA4KhbXxodIl+VI7G3M3xe24Yrb5f6OwUKMPcMP29ZBxtUQmSYdg3lviw+W3UmOzzl4N/l
dA4Nc69nlsCIBkuqFUygsqS+jFb1Q1bRUFbCU6MR90vOZIdc9ufMtrU1KFguC4WuOUlxlScVHYcT
IAZlOZ8Vg8xWKlxGzbU/TRawTR+ax3TMfM1q0q2q2GejWpKvEPIOOt8FUcnmN+pZWIELpY66i9Hz
cs62vaRzVB9ayFbLMQ4QTvYWMshZydylN6vmVxDRz05vnq2OYggODX1ea2vTbfREClI4EyXOMVW7
ZtmIN8JCgCeSkZphORVBryIkAS2xQV6fizBeQYrOlv7KbPGpjt1iDZ8Fh8GMerk1UFaHf5LJuQsg
ukZSGBQoJo0jznVk5VSY0zT025D24rm9U4z8jzsmGIRzDrn0HN5Qot+jymrWHFMdT3dYM7kjMTSk
EcakMGId3gUqF0zZm79wN/ZTwwihIr+3CbmF+x5mSw8TqeS2X8vG0D1LDQdClBm60XhmbKMDKLOy
Bws3RTtaCAgd9yfT2ShD576tTFBu7r4MyQ5UKhSGZE8xhb0vTPfRIbQNr1oBgBnNkRPBlXJfWe1N
m8lU0naMIw2uSs0UdwHSjCA9E0p0dQfVZmAanxgh7tOpxtDYmkjC9G83cL5jB4plpBxjx4QL6dbI
6Iuz6HHX0JjhZkKwjo0D7r7Z+UUQfDlo0gDSwZketN9q+e8IzSIPKM7eUxWyo9qyhHaM7zk7aJ+u
M+HFDv5YWi+4noZ9YlOX9hKcI2X8ZxbLp6GZti2KOIaqHNKpNbZma7+2OcF1bkc6IaGaXCLKxjU6
ZaebdkkPAo+g63xUTp76pELuHWeEaJ9jSRYECkfF+JZHdJmcvGTKKuFnF5V+52Yxw5GW0Jk0+BMq
+W7SjPzx9pAwT9iGKA792z9bKi28Oi5C3knUew6X25zwPcp7THVgQcINUVuEZvE7HuoJ9ExiTWhe
WUkxzy+cnRG+QBYdojy9r9Vc7mUf3ZdRLnZQ7J6rRVyaKt9o3SmV2CPokTORCJJdNlezL+UoKAKN
AU2ByFcq1nQQcaTwGuq1cirlXExsuLEantQJ856iYkwXUL/6ySLWR8OTFQpG/FrYnPApqx4k327f
W867XZ1A0ryZxRys3Cr3RrpKeyYpz1mcf480pHo5PoEnr3aRqjec9IfIG4r4SdCFXQuYVPNQbaGU
sJeNHEZoML/nZv6UGfXRanU88eC2u4ipQOnk94ojz+4wv/WOu7Wz5GwKADBJg3fScDETpgUyGc6/
rFP1W5yVF0BcKzN71dA43s1Y3w3FiLwJhSU7j0CS1RyyFphszOwiG0GDOQ4kF7d32pUWYVfo8Rp1
juE30BlnlxzApssPyA/OrlJQDKvhOuDNr1vMKkGxgKbo1ekOrJzsajNETwKMH5E+3tdl+VHp6afS
WEcFedSmnYmsAj3qIJgNq3DLrCyA4GsaK3VwkIkkvW84feHL0r3WOuZG3QDzWyIKhb1ILy5/ypHq
H53RAaPB5Q33wKmPTjPLzfJHdU5ubXQaZqQgPuQ6MVsyTb4awiYQqWcNZNIhfhsLUDeaxlkW/KKJ
V9/A6hZTyRBPwXBnOLkqdtpEmqyWBEQgpctalElWETMBjz5CQ1+zBBySPF9AdWW0ChWYiJ3OmqRj
EpGVNLESRvgOVaDifUXDUZj9R48NOa1alGOa/dkF4SfF8VPcdndp2Z3bofBLgyisrAAxPWv91Y2y
j44ABK8q6CEMTbjXiWnvw3ZP4Nz3TATPqh70c8hmylLa674Dk4zsjt4Nnw3wkGqhPOcWu4myuB8H
4zFJ7wkQiIhwo0RORXcySsDK0T0O1mMbW+s4KBj3G18o7iFb0Dtb94zg0pTWkKZ/ctWDARX9oa2z
PXKn0Qe6fp7ibeh04YZuebWKXRydrdR/6jjawFY8MIagM5oR7zRTCNSGtoZI9juRK75SGyqCkDe6
yxvLM3O7xehmHpGLP4nEWnLR6ZmY/cNQN19oKA/ISVWvL0qx0+n7FUF7p6k4yRcvq4tMH8U2y3A9
iFdGA5twaL9bkhW9uKlPXD/05MOT0jBXbaX2Hs1BhltOeC5XatOdNb3fu3OMgy/h1W60AbEwBlR1
iIHzsjP30vpSq+mtdscd4eLI1ptrPhFiKkEYzxOa7PAuYGWxI/vJsvRXqQJy7drX0A4+q59pMp7G
wF5xnDqZAfhH7hHuXgP+q9Of5ii+TImZbQD/PNduDrG6xTpQT29QV6GI4euEokBPN5QP5qydOl6s
2lzXv0EUPoB2u3Ql60GxlIcmQwuXLWds2J0CCA5MwFZRhVJxsc2ElvlcWjMvg3TntbVcIAlGybHW
3hIK7pXTaQ9AXxxvihuQ5rXCC2G8Qhz/MN+bxib9OUIdy/HN08v+3apBqqU4QrWjDNh/BO3bhRdH
kYqdvQi753jQrmN67aIfqBcPlk4UOYF25rYNR2iOYnwBj7wvZvrC2Ii8FnGJWU1UnawHCGATikJF
vloqu1gUT18RmrKNxfx0rU3DaZ7gkk4WlgD6bggDOR015mdlNOSvOJU/407l/h6PXWq9VrgjUXDe
UXP2XtcU50Bp/yBq2iRT+mnroAJE9+Fe2kjspDHeqzT8a1fhrg2pvSdXgZtTgluZus9+in/oZlpw
DaufWeRcM/jWcJrsQmP6INuv2M68xjo18Tj/MCN2qCNoRBZGveuNpf5uGd+mOZTFIshOUfyTku20
UhRIz2bQMMwxQRPZNDMLGrx6QTrMNAVkxKs5WM8NrXguG1l4VmZwAM2ceB2UgpfOGMrNVAzgmepv
reKkGrHORJPYZcP8FSk9ziUr3hDBjYypONd0zFFOfo+Ve9AKRK90BmBbg6YseXdpIUGQnKiWMZbF
L/QWzq2zhZObigHhvgtVrZ10Ok30BYRL70RFIodvr3uzEpiCQBObNmUnhOtIC2JrwvpY9xlcwG7a
B31nsGNg1RYts8NOuap59JOzKvjCEG9OaXKebwE8lph7wz4WRJ+DprD2FZ3GnSG7e63H6E6/zKEE
C7Ottq5rHfNmg924/g4XqWlBHw+/F+rukhU5Kkgg1ZKD6Y5vmQ4YgN6AuTBmhopVkDRNj7U0oimJ
By/HPjDFnPQ4P9dVZKwhMbKcc5STujjwxmJRuGuXuLCm21oRkcPksBdWsYoVV+EquK0tyZEtYfRL
NMueYyuG54hH0M5vXZ8EACUYhAzWg1DVnhjh/lHtymLT5eIlMIcXZKP4SYoBKVF0NHTrPtaYCKjo
5Ti6SC+1zBOxNneaE6xwieJsnzm6Byhrtnn8WCvqs2FUEXp78R72HFKgO9zNSX4X00H0nNh6aFP9
ye28ljBTP8ezvyGyBd8dsQVlJEywkPMHSVs+bFUuVvlNV/sdo8PDENFp1HK8bpNif4vyB8nZW0ED
jlKY5wJlY7bzcmIFdqKWhAc1GBkF8eGF5OUS+UtToh1JMnFvYJNW8mpPnfOmirz1So5Ifm81lOXZ
sDMsGv9CTbb0DhCUWnLlWjqwz5RhClJNjROhHyNRWiW69ggQV/g6hPlBFns7AaMhCKYqCvUTohWc
Z2dRirNE2RkNU0JbH2Iih3yOuhBkiEecLBJcbW6lKjX+dHGECwvUSwTPSTbMhCtlEmsbCwLnK6AA
k4M8Es1YggoqWOeTfOKGgkASGV9m1L7r1ILHGuRHMSO2cZUNvjMWLnR0Ss0ibGJmZfCE3UB5cog/
QeexMdpjGcu3MmHCHI6BL1PratXdHWHJbEI41bxozO+swTx3GiLloKoBozhUaUHdvqjjIbHHDyZf
275lHEfLPMNBKKb4T2bGNLaiaiDIJD8zkCJRdHgeoJhwMFjoSgn8O1X/bGhiKBLfb+xAScTr7tcF
3nEzOTLJir2Go7ArC2YPVfBSmw5ZOKBGtYbpamMqgPT76kM1ygPNtcepSVhG6ndQ6HDH+/CykGhn
PHiM+qZVMsLbwIEn9EOQt79K7hC7Yt0FQ8Lf7PoqKacrgHnNLojovhYVNWeNJyYCcmgbo5eU6b4b
rU9GaG4j7mKtznwy08mHrfrad6LwS3eLF4ob9l4FG3DUbxHMDb6Ti/sEPNPWHYYvhw66HSaXcByr
vdNdmKWQnLyMtCzMhrQMyHcfh5fAgidrl8txK2uPzZqm1q8DpZAqm6guO2NBZD7DwkMELWGomV5z
+dj1NYwSYrYs82Gg5YLh/VN3x5UQnZ+5/XierUJ6qj5+26E2e8KmWA7s4pVj2WvKMcYWVAQC+y/i
b3vAQYncOXCKu9y1NzUCMtQUiDIiZ6bzUnzREj9nxgu2mdB3mdJ71Hh/erM56Xm+JYkV/KwunVVU
I+1MUSjMSXdvKeW2TOKTneBjLSbebpne0X/6qdiDPNr6eCOuxdy7+y6HuKiqOVKSkMjAJdqdVpRf
qsquSmh8ti4LR8QIXAD1GKBm0fOyj32GJGHoPtiSY1TKjaeznc4D0p/WbJ7pt1s7y2qR8BEiHPwE
8+A+5LQzbflMbW1jN3wkk2iBLsKAydkDi6chGXKMgdibe52JWqHRwwa3N3MfDjEsJgNcC2gCETrA
VlI4/n17NRV0RRmGflqzWXzituowyq1MLhq37e+cvN6wBekbCrLV0kIyW8ZGZdgTHo6W0zVGutyq
eGwjdZ9YXbZrRPei6zV3lc55gBr0Fz3+szsjQLC7EPZIwi4hQxQ0mcs1IWnA9FeQ1RwHbG7TCPI7
vjKiOdCLgHraN5PcUm4irhrXDQdMDrLRlXgs21NtDr8mmk8JN9Ar4rSnurIBoUbJey+iAglBES4T
+A+3w11DF94Q8mLzps9ZdaXyJbBn7g9D4v6Gkzp4khCMHPKOl5Xl0yROWjvZBJwgZHZFtuvxEsQT
L+PouPFH0iujxyrV+WnNsVIOxYY2WxmQqzHuzNgE6dLRqwjPfeecWKtYONOe0BDlqE3Za1KlNEaq
Kyezbp+pw5s6oB7DUe6kx6ai6WcFHY093LoBIMMm6+Brg1mL43jjQJL0tCFdUmg4c8QuLbi5oP7x
ZK3sLSG2+jxY6yxcsKxd9dAF+akpVBK76GLBk6EiRurQy5Q/hDxShrXtTDfO+S1dMpSqwk7WUdc9
SLflh1Fmoe3JNKNbVTM6YYvm/pactCdQwdBkYgWZBLKjXC0fZ2SLfm/mz2of74fQoA8KTqWef80a
xGmSvcg8/e5i/X3JBsc7orxELW3ZWY4fZmh9CB1wazLY0A4mlGNtOXiGle2+zUYBtK00q6zSIZOT
vpdP9DvpvlNec6KnJBPa3G5UylPq+He6RLtUHV5pE3lOxX0TZs/x3HxMn2oz0GRTVom9VUtHY+be
7jnmOwRy0T0EcYXM28WgWCNmgzfBiHnthBj2QIRsBhAg5fSAhuiqhfp3OXXP80y3srCy10Ykz7Jt
cc26HjVDPiaHgW16Up3zXGfvaoYIydIyIHsjKPKqesEowBDA3LoyN7cWaSszk7bOjp2tNQ1HMzbW
GhaYLdBLPG7Kd2gXI9kJ5JgxhWSdGPBNLp1P7KQoqAfq5VXXAHp3AeoPAejYQEJC0jj8Q+ZFMJLl
K0afFxlX66a2PwvD2eui/lNn5dltndFrc8ZNYq9RVPtVncCfS20oWoxZK6J76nDc48u8cLiG901C
jqpW9xxn4EFJ+jKolmnesSsPhJqZLZg8kRtMeedTnAM6TerzOHEvYTCjyxrDWgjfBLJiL9HouQsw
/ZycCbMCTb3t2dEYZ4Mtk3jtA8P8rpT0J7XNnwmkHTnMu8Gm1Syvw4jnwUn0B6nQo1mCAlp03B6J
G8zltXmVjwi6bTmtst42fNnmV04mcKyQGdLU7ICNZ0S1FssvTIqTM+I7n8ULBA7OLNEMByi3ggfk
InFb4tJy3FNjRjBLtrGp1X49ElYQYlUk7lZj7e01dC3Jp+G25NXEJqSrZljpRbdu+oJ4txmrgwLm
GnAMZkWmMhz1V5qcLnpXQOwyho85LZ9jckW+MOdFO4LY6NoQ1sqSS0YpINu5YB10wA2ZKm8JgZt3
2IZCf8jEqczGq6Ea506138tMXTmB/icl9hgLa+f4beh36GFWmt2LzwBM9HJu0iActcVR1NELJi0t
jtgfsuhb1dOBqv4NafiPbtBcQIzzmWfTdRw4Q7YR24arhcQXVMDygIPlGVV3YyIKRNwAcvd1qLVH
21RU6vIIWiNVVxCWoLq0UWWxItgcPg23AS0vvwwswycf9FWdYM+ZjOZ1iYcANXHAVEg2LCMyrV/6
BiOLxj5XM/no1c+imfbhLNq1bcz3o2RsqEbk2SLlKCGuFZuWKLGVnSDNj5Fyw+16naOs2qj12K1U
4XQbvN3fWc+OpJjMPRUqrRjA6KwBLo36Z+RTK1XyA4NEfTD5A2D+GPHeFbSOdU4z5i6oJxVrxfxW
jXCtQp2+OUeQH7BOLA/UHaNmICbqVx2SEX/uUSio4Wed0exXa/dr1ihmgdw99DWn3M6660f4W6Wc
e1pPzIFwgpgfM63koIjhtBD0rsSpznlCXu1cb9gnGYQTEYXZyEwVMMT5xmrbcdXaFEZpCziPpp6l
JmTCR5Tx00Sorj4sABV6034Dbtiv9O67U5zg3JgfZUsX3dadjGPJ/MtqIu+YXW3aEZg67d1Y+dPx
Sd7nDp9pyBC6DzXDMyOHwrLaaAUCBRfYybRMD0Srqacp5iSauQ9RIaadYRZUw9NQrS2ZgS7Xhi22
tGZTK3bK826+k+zPazdIP3o9JAwkD+ixAuY0YTg9lukWxPYY67MXBIAW3fiSy/ZH1mqJYRvs9ORM
r2KEmD6a9NgSE4hciMW306NFr1PJHSNaQBHgnFUOYSnqax/109xE19xA7230akRYiHqieB+xIiZ0
IzNW/ylNGD6Kk6Ikmid68S4dIGZZP/6R7kQzlotKwZegVvQqoY/6cFuAgktjN9ZmTU1gxhsNoT/X
trZstPgcEvB5RZOWtAi6E9WWFpUl4qdFNhHiK6lkd7KhROkM6tcVeTybZqgPSWu+Z4A9aMQ3d6aZ
7YlIfVESRjW6sSHwc2lwgpWzdM32Iy25ryQAbZ1mSIh6bjtDy/DwbbEghZtxGcKgM2XC1Eh8qc7V
tDlhqwNlo2vrO3ri6sOkMkJFaLm3Uhk86HhfELNDJrMLAO2itlaFho5wnGivYdkjE401M+GFKecq
OuG5ZvoNrMKLUrZKLqFZC/hj1MLy8oFJmEPXQa8EqKZsfC409afU1WCrucRnAEOb2C957bqSQ+RM
hhfoIxJ0lYRxduv0BJdQAbQKp7ejziWZxkmxNtupPjQm5NPbw+2fdtVUSy7eo0sfGd60wdDbWiJ2
/n6Ic6tBpV4i4+kxEGCzQ5Xa9BOPc+ji1wwsivdWlsgT2xMCOWWThDpu1uWp2wPScUo20zraHbJ/
c4nL+fcQLcE4yS0dh/zlHbZXv1vQoTigAYPePloYoP/+WS6gKwNOMzvgmB8q7tD074fqQhudlocg
D5h+Y7ykSgWNentQ4v/96PZPdwGnEiMqgdjtlZL9psqBB3J45sPbA2EQ5HuY5cVcAobSJZsnYXPz
aFqS6bvMUm8PMiiavx/lrui19e1JTHYtQt7lizJNr/mFpo98uemayB5gkY//eTDNmKJ6OBl5pGD0
0b9FBuDQ4TekzNB8h6YYBwQBNDJQ1IZfwu55q7KRtCkmI2Ze0m1tET0GA0OsxgZJpQ8zwQHLK3P7
g28fcdThRZDJvapYYA2whM5hBhTukGLbPqBo3djWeMyXd7c3X5oW0VgUosSbbN8xygqGf2qABQhN
xjSEI0LHPw4Kr7oak3zx7525vVu3h3Z53wJJpAPiIyJ8Pm7XQTyZYt1p5kfSosMvjsqvGdKLGHmR
bO1pQsq6ysua+Ry1uKH90BD9JbtOwWuO0VXyU2alaw/gp/B11Qv1Ofl/r4vJ+IxU3d3ttfr7aebb
bFqW4BBYy5FZ/ALpbVQLftztwyHVAd3W+dASnWh//32uR6fz99Pd7cOwtsvD7WHIF/ZzbSMsuNGE
Y0e6KTfZcsEul6mlzw4Rb+lVbyk8/15M//+6ul1cQZoHGwh2J/bIoH67XZKy10DelhBftDFJEFxF
+xCBw/b2kro3Au/txR7/e2v8vT/++8+izZGqIsKweVtzUAGH20dlONO2a5gzIoygJVq3zeHvgyr+
89HtFWOawLi3YYIf1XI+ZBycDtOYomNaHlJLkUgEOZIU6GKouIES9nUdP8jlgbFC57sQcjamE1A3
TiZRhHXBPgmuKXoQU8Kbq9cJg2zaunFNa8QcZwcrpbAvzJCs0xBPB5kbht+JSKJmAvfS3B7o70eM
o8//vl5Dp+bpMmn3t2+/fUKPXOIhCtoEt++6faKaYrlLZhKntVgzjpYhLoEaikvt6IxpaQznBU+R
hIaqxgH6ajh5f3/7iihoxMU0ug9k4EuE0v9+Z97BCg8rVutJz1YVbecHS3HDB7se1DUtIfn3uUEb
wwfFLYh5qUsdrTf/vD0QhzseDfgzt++6fT/Wo/Z+YpPo/vtVf78Uj1FR5d05yuOLq5b2Mak780Ky
JcYEbNHUyYl5iZbnJnzQ65yh92o2swg2DidxFsLm/fYl/77Ojo8QIJX72w8aZopjLoB5jeYD/e54
iStL//uf3L4AF45JSuJMAYdPklWQ/061KnerZCHhqQgm0QVEaOLVMqDXHtvrTCWvysus1LqYSneo
58A4Tcv3sr5bF4UMAD/HjLu9PXd7YPu1OOLQCPj3nDYl2Wk5D05xHezHevxDLzJ+qJx0ulTVeqTv
9eBC3LSR353B2eoX256eklQtjlJGxuX2VDcxFXRIiVopSD1uT90+maBc39s6xcDtuduDMKaWN/v/
PqPU1HwhJZWpE4/z70uLoYXuVI3M8JcvuX0isciikrZ5/fe/356HaeSljUOIyX9/K8Hhi5Y0c/nb
V0zLL59L2Ww6WwEPVDn1Bepy4VrBfbU8NC68WpPkuX7GAOSGg3XRSse6qKzIfmlPNdJDngP/ZF1g
nI8LqZRJ2PLc7UFAijgu2eCgI/5dXoliZWfbFAzcjgONKS+tu/+h68yaG2WyLfqLiEhmeLVmyxo8
2/VClF1VDMk8Jvz6u0Bfd3V3xH0hQJJtSYYk85y913Y32gSktOpJh0Qu/6qcJDkq1PN0hREPdC79
YcVMFLb3cG2rZyuanuuW+frkqjWmv59NK7VrNW/yWkXbyAiiuXQeXJcnREHesuEi27HR0eJoUKk8
KdUflpfcHquDY8Wa/3o7SjT9kZyL42BYxo649GhfagRtYDeezsgC7qaC+Jm50xUXw0NY2z+5Y701
DRFbAcusRMUo7xva6fJso8W4U5oer/1mIOa93kyx/pL0hn9XVPRile69lkawbwCmNgFvmFHjzq6d
O8dFSdL4pwF/0ojTrVXhr9KH1RiXbrxuCueuImOnyQJ/G6ftr2DoDomOYayKg/quM2R95xfpt5KE
jOLqzQ3126lSAQj8EOYmVS+nJ109KH9avm7uzTAm+gPxNlf0iaHavp+YrJf8mlOmpq9QI4+Ua/84
ouGoMOmyu2yc1hPM7wZXWy271ny8PGOnBWghyM+tvEyNYthYXuCnSfDPa5fjUk91oKb8VP3vvSCf
xvsp+0U+CXFjy5P/89rbM8tPeElDeHwmDpWmQV3/++rbH+2gUKOmmX83n+YtLdtgu/zcf/zy5dnb
G5sAN7htQlzx/JYobJp39WhY69EL/vW2l1f/x6+9/WBituW6LmO8T/NP/n2/+t/PfvuTfz+xHyU1
ll3/++9D//HB/vebssXo7S3SwtBq8z/4+zMKOtgK8x0gzVE9V7ad7EC526WlHouy7J+0WPn7cAzc
O9IIZsauhWQVnltyMBO9f7LEUD72VGPmg+WRxK3VrvQi8uRjjJT0qg9u2qNLaBhBTmPfjceyGK7m
uOsI63hTjlafEdMTCJwo98lKe4oQs0/2aE/1SBdIjjbN0JiqqckyfKx9pEe8fq1ZU/+07IU5+l26
z8kRfXtNld3vtsLUmieHFR7lLcAzLDR0ll250z/7qEjneO861bFhlUQZ697gryakpLvlp5aNluVr
2VgHr4KQ6hB/92BYdGd81763ZS8fbK7lu0r3SIKxberbOXqwyCJQqPfVdKiATixHpCdMNBDQmuQN
RrUQ+MAlhtG9zccck/O8pxVhchjoFwX09jyf9lL3lBLW9QzeUyfyacYVig5THhYMbp3jjzIYPqOM
D+/lLPCFQC5a2k1wRBJCFKBRu29Z7u5wr5JWFyvCnQbzRMs1XEHXcT89kz4xfeDsbElHe9Ry/2Og
s/BZld45M9K3wAvGH1aCDIj2xrPPsuCY2kZJpbH0z+gfMCoV2hslXfexmsbqwg/jU0kp4rAeoMxm
Tx9GmGEDCirz3WUEGjUrfvK1nETsvJuhtjpoB2/2W2s0Y09FStQdATIV5ZNWAq/sjvZyDqQxrXtO
Q4qJWN4vNrPSfUlZD6hPtF3eJUSc1WQYRON0015TGnV8Sl6oZRssHbkIXkpQBXOTbjiFBJPeO6MI
V1am/5J2Pl6p+arbppJU5ohM3w2q+QMNqzbRqyt37wpKMDmh2cE0doDLcV+42rirhKKP77oJ+N6m
xZ+AEEhDb+8TLXX+u9Hmw3porlmRrroZY9YCLMGNEtNamA/rVlicUb66AsGkqFC+pllo/cHt9AqT
ovmgCQq/PS/bbRCTiFA4OygNbrOKlIeJnDDaBwP7/l070qYluAfbvc5K7Bg4ZnBs+y647UnrK8kH
7SGSY2muK2RsRBzp5ZM9o+iQeb/WgeY/VvRYuISQ9GmdA9mzUjo2h4S5ZRB4NtQaBLV94mX3RhYM
JwoQDV66YItmoD2gFCrf+cLgXhOkaFjcN0tpwVxD/j1oafXYmOW3N8roHaqiWiOLTi5dgNDOLmmD
maX6jtE4EEkAYCVyjK01lBXFc4CrQ0Ql0WjoD1g6Zpi4oQ4yys6/DCbrLDkxbRPz4fIY2JN7v6yI
yph5JDH3DatpPwcfwH3KBG8rmVExpkQRVbOaoCRMaAPBQ9f/2KT1JfRK72j51CYzZUG0nYeRKuYK
yydxTZ2kPPVV+ESEAMGQgjbXcTSBipukwV4IRnbvaRLH2x6q05sWF48yRowM7TEANdR96JbuvHdW
ma/LyjAvdWsTPhBK2A4GINoy6B7qRLEKpgW0JdaZ2Ggzsp+9qAhPOHbw3IyH3I8+zSCdLT3pSDOn
stTyWCfMk97CmNgy5/QeQw2xsY0BWeFtePBN6laW7Rn3oUcseDojbqLgN30X79xaTFFAJEXMhFy3
hT9Gsd7SWvs5sOt64yHF37K2cx/KKP5G613cY8IDzaJFXNCgEX96KkCOSenj0axR3LKoD3+IAaBD
EZgUKp3sGJXcFYUjfpLgi/NLi9rH3nouJ4/T1kolYhO3GVjd8V/DMoLpV3cOiSnbeVBkXtv2r7oM
Rib+3vdIugaRpnqHuIar1ylIlOeWJQ/LFT32Rr3HfNbfqZmraWTwCjJ4tAW9+vUYzxM40deP3swb
KLKeMmkfoEeaD3F+2GdWBRc/DdxTrIXlK8M095ieSawbigMgaN5nbj83k2s9m0H1h6Ci3JL6QzNz
DWwbVrZe9vmpmg/d+TASsVphsCCWqHDiM5gkTF2xzL7tfCfbsf4aZzRqhN6u0h3/E/X3eSHXQqpe
aUBinzW+fEpUgiGty4s/6Fdm8R9C/LvYTqghYFl7CPwu3kZ9oz/7kzSJCw67VdAowsfMInoulRlT
qPcLTlMOYzSHR0EWGxhzLm9NX+miXnm2PRMjhRvvAqF+mZ6D8bJu6PNazpwCy10bIkdKpPxgyZPz
yS2tqjeCt7DS3bo4A5lQWzdGcAy/Xg39c9yCdCmFDwyco6ih/amF+J8HTqO4ls+38T0Bxn6AsRYC
8nTaz8ouT64lodBL+r953vOpOfNXXI9obZcROFu2/kD0xEBl9DYaYtpArZ2aj9NI/8MkVG3TYHV8
DE33ocKi+kZOGdaqDEfucoizR7tDXQkVK+HKXYbBygLSmfrGIYkL70yibraPxijDW9E/4EUTn+Ay
fP6K5Vym1KYXYDa2RE052S85ngd61nO5d3Y/OMY/e1o4qhXmPxCsM0LKg5m0rx3aE8lY0qRfHiSt
6j0W0U6SrjfYTbfVRcSsVyl9FYVYrKPczTeN2WUvOTJh6MDOr8EjF0gPS32DoqK9luiVUKIYr8uR
qHx6yFtN6eJ1yOrswbGpSBYzxqXV8PEMBu7nASngZXLGFZqv8aOtUWoiki4PsSWi50S4BLCOyTZR
Ymf1DTLw5Y6qsWTtC+oTy2NWUwIWHMb6sZeRv61HMkE0MIVDlX3rvfNSWEN6bxFNsc0FRpqqdiBY
Oo55XTaQY4gSodiEaorHIoWRwSOreZmUCct094Ye1asx6XDK6+TiRX1KZAbG7I2a3/LgFEgMUyZS
+Bv1qxliuueccX45IyjKPvxu5WvaASYodC/66kwiUPUpLp6MSdn3EF/wBi53zIC+A4lufv0IvdTf
Lp9sOdQFDNHW9UGUIioVrCGfzch8ty3cPTns5Z0GpPbR1T0KTuiVVzGXygtZwG07OM9xbfcv/NFf
RlsHD4NG1HIsY69/GmRMJkroNafSx4WWl5r74htEPbRxXl0Is0XT63ZPee4PF4NV+atuNU+9ParL
8g9ug+Gp0Kf6WKXVFWRtfO1CyVSnd9PvIKIyauX6p+FE+Nv8OD+GglfUGgBawsZBPnU0EjRGM7Lx
+u4Ymqn+1bqs3SPN65F0OPlHUMKRV14h91rd5B8Nd33XYmYg/Uw8uqn+ZJlB9sFNxN9lVbo1HVRh
MRJHAu2aTWExzMZ5eZzsYjtoAcGLRf/dO+iC2h7OVZ4PpKRVoXUW2B+pyeBDjKvmaRT5D9+nwIeY
ARpkUMgzDOM3Sh/6C+DK6AX0kjYfOHivLhCN4AOnR9SG7XNf5d0FjU+CDuE61HX6u0ofA0xHvw1+
DdNtw3uFYrp2rGG2LMXlexgLwkUyn47TfNgwCwAf0dLzqrDB2m0FKqzy5YPjTsQepvg8b8NObPkO
vRtY+aVOPneZsBZZDpfNws8n/xLzpVc7oD7BQre1ck9a6Xv3E7PEELE6LIv5MbJBubtwoz31tYFX
SUoNalJNfiQe9LU3QsK907RnuCzuBf8rR2Y3vqaWmx5dSgvXDufHva5PX5Qy8dKUNXzq+Va33O9o
BmaQBEscKNz4yjppjmYVvgqRdw/ZMCt051uT8d+Hf5/VohNznD+9StRTM3n1QZ/o8JRo6qimQ9db
TkNXCRr9iU64bxy7D442kWQWG2ejpG1VLLf0Jiq5VTpjsTEtamBZPSZvQUI6NMyPpHWRhIomog6H
BKK3k+JsTqXB/LUzmJNS976TBVinG7pOFEjua0/0VA4Yp3QabR+yH/s1SltxMOfDPrT3ZHdPT7m8
EC/kXnKbVQjrw/EjG+SVW19Jb1bZz5ZhvivEaDj4wt8o9CsEoWDJmrgukCRDPakXalkr4VA09Ar7
0S0/YyHhm5j9u20b3n0W0TTPVF5tlNv2TH4L7UT5fAfkoX50EgLvm3wbkuB2jisXApUzNcwpWBii
R0W3bgH+1ItQP7mCjrqWh8lLxDBFII+3BTEqVqohzIt2CMdNUoqVA+XrUcs475YvtugiRLKkTqwc
LLLrsKjVydWILqHC9IVwAD2x+0NLgt//3tE09VXZlfWw/KZRF++5UMVxGb8a1FfYflNxktIKcdzj
mSJYo4VNUA4/0CkzCj9JsI5rlNgAvLyacT2pX+pSvrBQJ8J3fmhwKZVVtonXZH5SNWUHjwYb6fJs
4nk/SVJIt2WITFXOBMRMILYYdN99mGCSvJLmtVket+dBHpK1fzsMQ/tdUDag8tyRIYngdHmVN1nF
pgCUSVmzrbZ1bBPr3FsfIZDVX9nEsl+fb8Akd9W5jVwDc/c+djL7u+jkd5Lp8pOONbXDoY7WaTJa
B5XU6EdCHxd6159Tg6+CztDWInceVxsAdV91/ldPXmliuc/Si7zvfvA3mebmSOFAIwdG0v32NSAY
SWt/kORQEhiGoJWyBhPiIdy1jpZgZeyGhxn+BC2KxnWKNgF0UEXcB7wbkGmAFtm4ayCyIevIoHwZ
3o3YpPDmes3F1zq08LXlUXEsmlNRgtuI9MojgdY1tjNRLgVFGUldf/Gd4ZMMef00kgjyMkI8WLFm
D/bCLbcT5zY0X9xWjuL0lI1y3oTUWIZbyXMgMRhlk0Rvb1ssb22T+KXlJeSQn2lxhmgaG+M+rVT0
jNuYKagzPi5HYEfwr3hUM3uyapaHrMqPni31J5xf5EkxXZvJQBD9r+UpHwF0q64D/51XqxPy521p
oyhOZUkulekwySoC5ycFVLoSM+NPuJ6z0WoHh+N8OFbogTxYqDLL5WfkFi8dORDhXQichgneH78I
P/CHPEyBrx4yWchXtVRYUqOpmW91Dh5+oL63CyvtvZOqCJRjFA4+mu4rijv9nakgC2/+xb6s4q+2
0y59lrevgWGKfVV2L0Pv4KircjSLUyoueRaJVavMtWxT+xlCgM1/hLcTCqWxismM1UT+3RXvFMR/
TjtwLFsvbHGEgVn46VTfScUiACCYvi255eFQl/GbFQ0rrdVPEzN3VILE2iD8N0+eSW+CIF3yi5Al
wFqLZqQCGSYTkWdxH+aIlkMYWiKM932GKBxOqEuUTqlOQUHmVduV/jZVmnsuNY9ajmG8lrWDDcBi
rNfcWfOU1d0V9xOCQzek/Yuzn34ASidZGTvmveqqMVe/Kr+Xe5WT2iNK09oEocdkw+56bu/aHufb
TPKb+lbs1dR/l47DQjqcDJDRy18iT25jBSGpFnEbRHuT0w1cFF55FUQER5t58QH/pOhNhNJNu80Y
CjhF7eKst4NJx7h9FnrZHqCA2VuvSJx7KkMW4rimeezFzLiwZxvo9IyvtdlAIdNg0NjN020D8B1T
rQEOaLCqelskaysmdqJv4/Zp2ai0JEBSttMuytOvUGb1UyhTqEtm+RtM1G1nfiSUEEsnIw6Q0xfj
lkVisRc4Sd+LYV94PusvDz5HWNKc0Gv2FOdUUbWXpnaLSy+zFgpXIL4GPseerFRC1ZLwYQHPEqAB
XcwxJggHXXwGHXIiry+ak/YoSGl8VSC9a/0SIy9z+kA736qnbSnSNRwXtBA9NDLWrdGwRS23IxJq
BlubDXVFVeDRGMLD7V+B93ncxCHskVYydfEy/YHzNj0MzEagHjL7DbsrtYLxscny4mn+ZDgvwkE4
3/NO4Y3udygH6mmQClXXvziOmOuPrbUzS9d/i8zxIJr8Vz8l5lXX22zX+JCA0ibzVjdaphZy/3Hz
8lI1KBkWaKdZ+lDDMvsYfSOuVGeUgCj9Z7/47fTJRXqqYk0jVaA8d5EuVynQ1yMUYP8Yh7gMlzSa
MgDn2KV+dIQcj44jR38jhx4giF6QpalqSchmMI5X8TutmBHQriKfthL6fjkNxhGYAgKjaIPIhroH
lZFlo8O9QcuNs8vM4QnT39mGppJP5jx3D8Ian3DLvc2wDQKkxnU4QzONrPZ2MVSlbUroyQlUH9Js
tN1+WkX8Xb4ahSiFLshjJO3gdzv8wZgV/co1ZFhlgwzrliGSoNutcQRn604mxZ7Uo0el8+zfN2dm
FO8JeL0NA5ADhVgNMTUn2fTNEcQk63o7jr88/WhqKPNqCQe0FfETHlz9iR752reH7Ox56qXL+v4l
MuP+RRI9BH/5OfDN+r4oWA0RQpEyAzWN5qUW3Pl0B4NKHHVoJOfLiHa5TkcMeJPVzMJw674vFFGA
FUaDrskYKgTy3tDrxPn2wczOjHa4G13UXr7aVchcdqmP4C+RmDaK1PF21jx1pxpSkQCeWaeWAB/k
doUjT2LY1y5UVJB/9t5Ibe29U5imWLocxmqmH3cpIJj/elIW/k9zEt55wcjWTD9OFYrhBXCZDlRR
USQ9uH1brwqwXiCRUrSco0jJIwiN6/KfTkCwtkJGNN1qYzxGRTXc6wmLUxUPv5crJzfpMSVJfmhC
zz9VVuJBoPEkgqzuo80KbU/kFl7zQLt2oAE+UwYlXLWRf8WDZewszbyWXTStzXmZXwmiPv2ANrAx
E7Qriq4LVJ5JLOSVZeiCZEqigevfNxoVY1/ZeKHybqoOlMfzppuZDFQs+mHGifBIKB+jzOWMxVi+
1lxrPKowxHkocZ1TkJ9+elSq7roJ1brmpRiPW0M7Wm05bTzfqK5ALfkX4reIseQAJC4KnfHQk7//
7shNFBh0GmX5kQQy3JTWhHHcF79UHo+bBJnAgfp9xRCXdXtKRM3TsnpP5lClyWggEHXU0SBaItcC
sn6XYtD4MsJ465uD9Ydz7N530mLnAMnb2H42nvBdhXeNnno/mWwTeYPv6Bh5pbVnRlHQjfZpMXLH
0y10mX7b7W7jDyhAgg0yu3tzSfZMhJx+BA6RCJaSVFUDFdC0F/jxLdukCOgTF5EbGJxM/7mtMU8M
cyGB+muHmnI8lHNxhISMdV2BgZD1BHjS4Dx24+xxGeyrOHwsGt0+E9o1W4Lr7DtRv4UQzc8SHfka
LvSqV8EIsZCZ1KBz/pbEw4BIatbLtQWQrH0aUlJSdTfuEN6gw5tBxyw3jHU6JBN5hxrBkQShW3ZM
NWEUEc11+FiurW+XkcKdx7JhmjC4I7+9hcVMSv0RjIuPllDfVQr7GyjgsAqicQfmn/mOVqTvnf/W
Z960h5cB+dMI1H1hYGtr89E4ATzAfagNr5kz6e+IjfS15YXVGcJmB82qOnVolvCNgM/DsV7VwK/C
YKUGZ8LeVrw4IOL/1PoX9Tp7C8+02CgQuCeK6mt7Tl1S5ZidzB6N6UBq0bJpRtc/Uvkl09degSiI
L42dfd++5agyTst8oDHRrw4tgAgqQL+Yl2urolMzi7zXH0YnJT0vJHAELvp9bHAPmueYPX33U4Ms
XggAMmWpiWtPnsK97K2jM/ZUr4syHp7h4NsoVbP6lGEvvSNCZ7y6AhRgRuB24abuLy8yEWeVCjJ6
FkCwCMvngJRD3FEgJUe0VCi6YPLqdb/CfR0SuQPpxsBWs1M5JtdpSAk2zHEIexjmu7EV922kYPSC
asJqpxgxq3a3jKpJCCnMsKeTHzc6eBwX8XdowtnxJv95InAFTfrwrDl+vFvOotrq1L10B+SQdIDP
t/tqwUh5UpImBGAp/zxp5S+feTmT5QFcZN5Qvs/se5cArWdZGM9L9o9d4HVMfflY++ljYtKsidzG
v95+YR1THQnjeqsTTbqOHapnFDfMje3UFGXbhAZO+SOJw6MX6t0hd63wROXKRKXLZAWT2J10kubS
eY66a7sAkxB5QO7F86eJYulb2VUkEkyF465BeNBHmydT3sD4xQyGVEAnA0oSRKVOFdfFFlxV71Ff
EGATx+Ma1In4ZK36nVj0UosUUhRWvycvaHwWbZCI0y6+V7o9IPbCa1dUcYd3jb3E7P/Zi/69NyE2
UaKwXv//1w6g6PGO4dKqGZDUVEALmMMN6CJpWIOpNy+hBpSSYSJ6z01u7lSXGQe8/MXWsIT8jAkR
w8fbf+Wdgbi+t7RT5ZnkjzQg2KjLmIEuf7SpPCSKlSm68cfcTMMPx0XPG+EPPJGHF2wpFJ4CjOsH
xHP0TrNuOtst9HHZJO2LFRWzEASc1agRdUoBYZvPWqll3r9sAC/SLqE6Co3lO6gK/rMpST92AvvB
0kAOo1thcdvgdxktQarXrMOJRDpsqKnWG0l2EGHQbKqpHA5OZXrVLkrsCrgznPZsXmNmHXyotp5w
3WclPNiYAstoUCSiD2zcRawlgaTiGtJB1t6nWY6jCyvKWz+ifsa6Eu6WQxhQCJn4v8esXgnRCiBG
u7SNhTnGXzJk+utpv26xBZig6r1bGANlfzyEI0aloz14wbEM5qY/GvWFbyY8szgte8smoEhKuDmZ
YVFlxRvDBIpnTpa4N7DELh9x2YzZG22z4iPRp6M737dMBM05HOMvC4zUGAJy2ObGYK1Fb3IHDdKD
ILgMb31oHPt5szzeZP+kyOWR6WyJKJ4ouNK45QxSLD44rZaAtmX6HpTdh2oIfrbhaNjSSq+4t2xw
xh3uNRniQDDgRkR00YrAR59TOMU+p1j8oCp05FLDagBmi9yF+UazDBYq8t9u79SsiXkiJ9CD2IA4
t6uT42hn3C8VVfA6NSB0scFdpx+bshSbFIw+0F1pP2pY8Oiva29RSDgo8G4I5PMhXspgTTvb3qjA
UBi4YhNb3IQybX/r+gDJP8ToygGsNLCA3KVnRXBVTFxyBjCphfVZUB34q+CwuCXwRn8sQgQDfDaG
EqBZkSqzR2VJZBQj006ysxPpZi+aZ0fraExRqLckvMW+1azzxnvUhlR9//dOyNRp0qLgwSLTgoYv
xsulOGUYuA9mRffZdegEhCI79rUzK/h1WGa2wFmiLX31LmrinRnW40eNt+B4GyQrI72dVq4w0X8l
gvMjDyJ1O+vyaVCrtsaepbL0qKoye835oljxWi7RBd4jER5z/YJutVtVyT4ssUxEkcXig6jQuxgP
5jb3VHlZapRaEetnvaBpJ5uDhaZjswhLmORtzNrT3gKW0IcEsPsKdF4BqUqnzE49MDiAV2IdVeXO
OnHdd31iTr90cUwm49e4cWC9+YPa2POhjMS9aAr7Pp3MZuN95y40YXOePrm+ZjwlxOFVuXmYNB4e
I71+pl24V0lpvvtNPt5HVBZRT30TWhIcjWYO6CPriF38huCYY6oaJElSQUoLMiU61H6L0qOazRJc
3sTSeyCJcuGFWyeP21NQUqduqCeF8zwJ9GF30CpaiSxCgJQYM1rViHD9g9S6p/tXnEWMf4MO70A5
NzaIwdXGLTVGCvS5t9EGWrSYTimV3fLPzJhhUKOfU065eTHwJDHfmseRue98W5dHZebi3kjyl7CT
att2giVQZWZE7OThGnU9/6O2oa0/CjPaK8d/sKuG+QihkOWclGJzbp0YNI55kxQQms04wH8Mv8YE
3wWRoh+3hN4ar8thHbnGJgVjENRVGawAezzk9OX3KAurXd404kR18J89TvJ/9vKTMqFR+pqkrytQ
nWCV+LRsDd/ivMn9CsJUOku04ip/INakvKSVfBFCzmi2dsT9HgXDZpjvmNhywcYJ0nFv31DFi1au
jj4C6Iq2tvwoesiH0GI1UsQ17zORJ2ue5C23+zSi9l6W2Hs7ACnS0rtnHMDFrNxKuCyebN3bUWOT
87dz+4ryyHqw+uHYl+nHmIzaJfW05k3ah6Xdg3qsOxvHKWh+6V0cYBtASEQHv9BXeFXXJFlC+NAK
AWMii396mXx2+q1b6tGXXbP4RzyeHQclzUccyTv043SjmLQL0zqXYHtZfsSTSXFLyhfNoLtmZy3+
t87ti52rm9aBPO0Ab2bsrNp5pVB1ubdvggzP5TLjo91/gkJR7VrbYHLRJ9prV7Yr7JZUd6eahpPv
8E1zX3RUZN2jjEAupqiswCYbKtyoUnzNZKso3ISuIb6SLv9cVBytOZjPRCt4tna6LQYLf6AgH+Ta
g48t1scp20A68vvIfPJ9p90zF0/2rOtyCj80gHqNYMugU2s9Xy1da5Ids+uyl0PI8/RNOznMtyX3
lbJmiU35zz6HcfmKo95+M4QFviiz0Gf5VMVBGnQM49uerKnX0NN/o1M9hCb3grS+QhSlhmfmnF3L
qrbz4vY+TJNm0zLrOGCMqbAbyt0iFdGpuq6oY++YX6RPOpEDq9hJx89kkk+tG1ILTkbmFLLb0Hr3
D6gY5E4ZGHETnx6nP8zrAYo82+U6WS6b5dDzKK6PVr61Va5d8G1Gl26IkKJALYJSSjlyXtrVc8vb
K4J0d+uP1yNmwdC6BHll7JfS++Aqa4uJSW6WQy+q3PsWCAfx5twbuvEX+U1EZM+6OT9JUHSHsXVJ
AqN5FML/LFOEulmt/eQOcBxqmprzzjh545WQBbmahBXMPXDCTeZF/7KRa5C4+wQd9ldYe69OPupv
qnaMDfl9zlGa5XBq88nAegoZ3SxpVWm66681Q4tPgT3kD8CcnjKBO1xShX7RSAakqJGTHRyUB9VE
c3UdFUSN5oewiRqN10AhU0qXZLOkbx4No0eoYVCsBN9FBZbfsgMRnN23rfW43IRlgVKnMVudBSp2
zLwoeiD6XNCN1hzRZqcXixYb9G3bXxtzbnhMnMsZJSb8+qmKNlyZ+cGKaiRegstWwLe+6A15ZEKJ
9n3MqWga4qHqNe9gW4VLCuIsO0X/QVFIdKRKWdHRM6vovNwnpwxpFGaV90ZBZV0uKLuC8Nhgb3gL
XZOUIayu0QRMUy6X53yh1nM55TYAUv6Pn2yj03csJ9Vq+R94yvDX+Szpm4ACbogGzBEZOcYrInb7
gQn5RW9Ja1aeMk+DzRQZ24J4o6Xpc4b5FuLs+XBi7RvqCK/4WDFBzm23JlNuonLoUqWeV+0Gw/6u
Njuc3nOdrbXM91FY0SGdNX56XWf3ntk1a2kwZFauNl1IY00vieD8Wy6e5Qmg2jBBRwiSBs2TU6tB
i5gsn5IPJ0M/JO5rq3HDyDL4Il7Nm3VDi2r/rMEgIO6odxANI6/DuO8iozNni0WJWLHDYHnqmBbT
HMsOPrmkd55eV8Rt0zBA9jde7Q4GzeSmJFsYYOyQGvDsrJIJJjZjTou86D5DXwrI4IN2bV171nAg
XlXam64VT8t3kBeO/dwBmE+CpDqMTgAdHI/rIRCW/xC6KGvbRG+eupLySExN9aNJ7HfCE2adVueC
CXcoJltj5Z2Q9Th1BYpkHlRrhbmAaWp6xRxo7vt4NPdCr6OziorNkHTizo6YIpnE7+3meiA0pTJ8
N02/WXPbjg8i6a01GTLJpibH+qyF+MZ8bzjcZqzwLDGJpfLX2JktdnAct6Y+RJe/G7+koz1q3a+/
D2Gy2lZxXz14KejUZapWDLQxRQoFNWQ6s869uN/Fi5d33guXvTGnk5IkeNk4PYaiBinRNZDzhu6x
pCKNYdrqX3TK6b5uuE+N18hD3Hv1WnPw8Q4e8mkCwE+uDV14PiKDjACPHrNdV58A500/GxtTtgtq
7j6XNdnzufZuE497CrAWrezBLfmkylgjp8CygNPyOHRMiPCu6y/W4HuQBWpizDTvrmT1u1IEOd7d
5i8uhX9oWn9uOqtx0OON1P8VAzsYyjv0ZrM35+5SzsR/D9y6gGfPoW7TOawo+7CQKkdWTWzGf+9N
1sTI34l90voojFz9gxkg2TxEhYBtNZNklyCB/hhTB5uFiL4aqiso9Ly12frdu+7oby18vN+IsVYq
Hckx1XP02h69MRN/9IkaTfnuUXycKH69Oi6Fddv2K+wR2u4m4mlD4zGsw33G2XpKW8aeWV1XzZtg
NB1yUfrdMnRJ2xBrIyAoJ4lq5Bs1hhHPn8sDIZ5nmntov9A50nuxzv18FBNweU0NkA/kb9HKmQ+X
J8LEvyPvd9hEktix5W14tKq3y6E+V5FnogdV0uSS1TMkY14NQa5KT1lr/FiObMZXFtDol3LK11st
nPrL3z0tmevqZOOuyyaBEFi6AZ6p6aOgHvgU9tH72LbJiuuuQorHHrVnbuPzXjw/pg3qn2fjno+W
D+XttcvjyyuW1+YxlGqp3N8NpYu97U1yo/up9W4mFjXEFMrsUDjXRdmQDDbiz/FtMMHS60R/b5eJ
U0Ve7VbQjUilN80ZUYBy5wJn4I+XTiPw0XXj4rC8tG26iqJ5J7mmCCwMjD46xmMpj64B/iLVWA2N
LABe+7bQ1hle4TMQD+57GVyZSDRfdtw078pkAJ71+mP/f4yd13LkyJZlf6Usnwe3oUVbVz8wtCQZ
VMl8gZGZLGit8QfzXfNjs9zJSlFVc3vMymBwABFZJCMA93P2XlsEhZdmsiNANCIVeL7zWoCXWR+m
N2E99Ue3yonzUZ3ssS60vYLu2FLb6lKacfNIi8pJPeUhjYzgzqUcIo8GPShed+oebE2vH9MhmY9I
XvqriSzwh9k8B5Qg1sUs1Nl271w0lzsocXLuK8yHhyaO0gfgNcoGqpOykcOxjR/kBa0nJFWW45DJ
w8vlGw3VMCOyFzC23n0dXfxmgVsHa88NkQtqmn9UxhJZCnkrL5Hn3Yxz1N7nYdHsxxYZZQm89AVt
AQCXIPzsYUHcOgpuSzL9qkcrpBoVo1lqh2cDuv2O2FLawmKoJO09USrtJW/H7tyRKQnxkuOh30zQ
GqrsOFFffdAyimRIdym8BqdKdH+7WVd2e1y3zIhLul46ao1dl0fdtgZIdjTtbJMWOr8blHhLeXsc
O+aDtUJioom8iLVde5lSC8iQpibfeiJCdLV943crSAB9e29HI2lDYdEuxlgFVdVS30g7z197e4Sf
tFW6oG7vABKqxzxjqvY+VgI8Dz4c8bIbH5SqpJTP7P9GDSeHlYZSH/PEV3b8sNaWJAD7NM1Mxqox
OMi5RVrU8U1A4UWOcJDh/mp750B+KboRJumDjlfBLqb60ji1tuWT726GmTtYybpxw3TM2TRu7+50
08zPYwHzKh0U7TE3xq8dRI4/YiJdWLy/TWharmCQhOkQPgxmj8i+4uGj83c+1M5IVEaekshc8Cya
zU59855H1ZxXfVIpR2YBzGU7tb7tuB0fc9KzlrVh1C+Zpu0GIkAeIwxoW+qoMKKhXCBJDVjc87HQ
SAsWAqHItZDl6CUP0TYNn2nOk4zF9qhGMa0yixyxBgMIYsb4Hh+jCKUyw29wWeGtRw1pJMZDYFHw
tCosJeBNxyuzpcMX0ddo0Yt1cGIOdPYb2CMMKQWMSx+R246krhbtBsG2nQ/fDVPPuLXFXEuzqHFV
NrIdOe2Qx6rp0fUgOoSFla411Y0vw6jOOxPvKdHDNJHlsbqqvpRRis4vxw/f00gJV9A3NJpejOGM
Ckmb0Ox3eflZuoo6vQ137qBslVDD+1RnQg6mi8QcJjEdILdi0Zbpoars6UwQkUJ3yqv2YHsw3HXZ
Y9mrkNDjylg7kOSfDaBBRVOO10XsCdEyk7Okcs2NVATDgVuBrfEfbFtkLzh0dwPA9UWT32ZOotza
ld4dkZZcagHFkZvOrPGOp/55BDv1yAfolNMcfs1dlqxRkJbYbE3nEFoKKJLcy45KNhH5MhTelY4w
SmSRqhcjjAtclrDzqkS70ETWLkmC6ghRLx48r/qS3MkZKvPnYlOe0stcBvNazxLjKTcgMfqJq5KQ
1babdgzpfWDVnDaEQ4YaMpzSPZJRjAIoy4lOjiOhGNySjlgd+SjRD2lrpdkj1n5gDoJccSqnc9Iy
5wtG19maeClu4kQHfRjwaB0KPd2TVV+cg9L4HPaRf9UbifMoX4D+0HlkJeZf0YJzr4xyNK9DQREK
4uyrQQ1r4fRGe+0mLTXWJlzXc2AfgTSrK/pm2cL2vIfOiccT0c79favc1dAqH2JmfvsiyvtjGpi3
RunWB/53cMDASOqXNaqKZSaju+mMLpiNDreV/pIZPryrMVD2cv5jAutoLZTJkc4DKSH/bOmkoQl/
w93og4E21FGbjRb4l6hmdq67JCXGBYKhuRdZ3MYAghKF41Ibo+q5KwEp+L2eXafiSRok2qnMkFnc
VlEq9CdpP+DmQltpDeVLEtnG0WrI+yCIMdz2gw11s3AeEubS26IhlUzuRdRAcDM41abH1bYJcb18
QdBSdMPCm80Q+qb6capTuFvUCPyYJcr7G8C8BNKX0d30RRDuFV3TwYVNyT1EuDDZW/kl0+fpOlXS
HFXFCLZ5Vr846IlPJhLJ7exZF4Izs62LfvgKGY32UNjVW1Al3Zul06GyGuN1zmlfEsxe3ibwGbcO
s5GGSK0N3+nyVi1QXKukb3/T52VRGPa3UUHWpgeTi8AWPXoCYauAx7xSwZe+1G9AosoXIgWDtT4P
w07vBHq59/N9ZMDFdMosf+lMKMqiIVDE5ho15heazNMlM3ui1sDREAbjTZ9DVJJFMyj3uoWY0p7m
R/S1zTFuNIT3ooRQ1sydeVR1Jw9SGmleFmtBB82lg21wHQ3gjBdEzjy42rClzqaeVd1zT+UEsgED
UvRapahXC/W21TvjLq+6aIXdz9x2ojWl9+3Z5OZ1MV2U4Flm3/LYDBdYH4u9XL2nCrVKzGSJyYS3
N/ATJdaQYAuhkCncWRkSDFwAsLBywqaB486PSjAEZAzW6mMeoCxUihd+52iF7Zl0EgMVeK/hsS49
K75olqhq6bf2nHJbNWp/n44UCqqIiWTuUmJN9QV1ccEttNPPrOOCQ+KXj56aWkeEAcyHRZ8wbwha
jhFTkCISPFRU2U61T5I10IelqTpHWRHwIJ5RbKzP5Vi3l3LmtmbP+rBkts6cfvS4+1J9AB9hTRRz
ylnd5pmP1HXUPPEo9d9/XzVfdQUx4MUL7PJWK427QvHU23hILrbecPclNGIddRFOhtR5U8csuKnd
3Lr4vn/CB/kcZGJWXGHiYvnxnFSUBZLEMm46+vxXlY6YJENahJOPZWcZkVYCkdeDrSsWpXAkcGXn
yqFJb7uhNq7bzkV7xF/1AUkdmHvXNF+71KFcWedfZKUQbOWtFjZkb5DydO3XvrHpoyw8ZCmy62FK
m03nT+GNqQPcH3uSiSogams9HrN75hUUJgM8kHJISY3/VQNqjA3IT67kdINrfwxVMTTrJoOyY3qb
bm4VQPM+UbGY/FbywxRRJaa86oHDarXd+y9d05nvzcWkbKRRp5nxrQVEPkrvTs2zpAwKKPQi1asU
OS5OrxIdrVgdzhJxUMUVTyuhJENSDHXFjq8pDZ9qo/Q/KkVQPMlW1/dyKWaWQ3JsSHArCUu4Uar4
gV+s8kj6jb7vfXLxKgtfUdCROOmm/SvVLmwis1rftWWjnts5PZrMQstFr5NJ1thqvqcMXN8FzKX2
eg0dUiVZXkc5fa6oEzgQp6IM1noybd/HZIQhjCGqalFaxPrEHXJ0HZiHua5zeDtASoy9z0PWxH2F
lKNMV0qhmHd66SrngBAtD6ioXAC+bxKFpaCTPduKIxpbLAzl+tEtRn+deTgd5xGOAqFL6TrCFhZ1
LayxzvMcFFcU9xKHQFkjitxnGoNbJ4qg8AsVoe7wrfZ6B+NjvwpzuvjcQakcOESBNmlj78JUrZfy
FhIUVBnSMCoPjbijaL3K/TfOL0g8qfX6FZqm2O62rtn4S1msHx2aagNJ1Lvec8YbpzW+FeG06OzG
eqJj625jFNzr90oIT46wCt2D38w5igU0xWQAmVspeY+y+4mP9BIii/VYmaSF5Lan7eSwoRMDxk9U
dvTIfqxDa1Wr3aG0xmivMU0/6dwUR0Soq7LmeRC1BFGZEbcKlw84SlrFLLBn1Hm6l/Uvb0K9Ai30
IEeaqIa58I2XPi5VYIrmXk5/5Aao7b4vy/osRwTHtfuZVREY+rTl6clUKdaMgkKtql4XmT+SCV9X
u6rRlF1dG3emKhqeQr435A3fLtd/SvwmQyhQAagSvZkqViA+0x++taGs7elM4DsTQ7lBnmUSBwgw
zpwIDPZ0+nzyq5Q20ykm//v8/jUbPP5l287fT8orOhr6Dr2RsxwFCYuLqSNRIZrpyap6jrVuDInd
GFgU1fQmuxUSu4M/0qbQq48Pn/wEFtic6MfOOQqMP6sXZOFiJCG4I1ExuVlZ7i3C1g0uKdkiR6cE
PolA9yIPBX3TbWhP8acXV8gTppKrKJzmYiOPyQ3qiBsT4yyU2zIF/qm33jYDhjdWOh1M4GTLGW+m
QZRa5p/JBMsPfPz2CsYplmwu8SE9aTMDDZ4HQOMY5YC7PeQqVhTZQOsn8yRr3UJhpk9xfbDgCeMY
rF4sTwduKywkqK/SZVTH/r4fw+4p5/nRVeQlRLl7kcL/LB8Ofk3zgK9Sf+/VFtNIw2hXMBXvnB7g
MHNeJIHQaQpoMyivwTPvM9+et5VdI5mnjA2tUmzivvvYa4Cm7QDyY5z0N7WvD8jFeRJLs7RHZMd+
tobHqMmqrUu6yFVVDOPpvXsqzPJyT6+yixrQpbKYEL4filJCZmcWa6vWrPSz+L+Ciuvf5JJEZLX+
jVr2q1b3orM8LjeKokWsQJnBlpoPECSiBaFqkUdxX38Mk0LZ0ahUX5Vi7DeEpyMzjMf0We4RV5G9
770f07nzUqi5UvO6ubUiqtwNk701zq3oM1bkXWVo9ZYWj4rWsd8oU949z5HnCyn0dMz1uj8Zjtst
E7NRl1ZSoVzw5y9GjsNC3tD7GA0M7G7WdOltVCLhHJx9pvnufugs49SJjdzDxJOd7HLzPhhj8wQe
iCCiCImbLt2zkVl6hHHgspTVvHpKvjj1UJwst2g3sLn7FWmAtGdmzVpS+Cvp1xvq42R7zpVftNYh
Hl3lmJW1RmmBEIkp7R7neDB2RtRwhxBFpTC3qO8YqOwLCv0+qsRtb9PdCpvQx0XwWvcuhXwsNPhp
Am9nRtfcmMsnC8G7R/fk3aZvp/btPKfBZai7NXF42mFgqlat9YmnQqO+sBIgKsRjgZRAD7jSWgfx
sNiYLKAPcgjMlE/Z6MC8EP3aMU++BLGZrD2vQrWuYw8FO0tosXhzlW7hoeu7YdfT4flxyPAIZZQL
YbWyMdiJaR8yc2M3RFQE5cRPHhsSl4xUwBWIccgbwzDUBYWxy6IyPvcpkalUjlTAfra59y3M8iNp
2lfvDTo55sZFpVblT5WHobXVPGM+Wk4QU8ylp+GkPHOyaWj2ZpEOZwtSdr1q/DZZBBbqw6odbmCA
pSeEzjfulBonszcXP01w6TLG6/mmHklaCyMPhoroQckCr9zLXWPCJoHqRhebieTqpaV6QvtVCvVP
VgUsYvzIucNDqz+4jnAnWt6dlavGw1x+jArRUjLVfjzaxTc6V5AXHCc4a8GcAyZiyCzlOps056KK
JVxWWAfcAP6dUVTBPskRFua+AEZWsbtBl1IvknrQV346YyHpdRGApkbWWksVjBR2oTHRy/CkmZ39
MXaZt6yt0uoXWpe4N27Ggi9T/G45UtO8kcfgfQ47lVIKsWDiWBGMzOmBR6pxgWadRya/0os5V1ia
TTXYJor3sTcMyptLg2JLN6hZUhL0nkOa0VpOgAETh/46iMtDOZjFy5Q5Ls/LaL6L3Bk+zNT1awWp
LHWIXr1G8IpUoNJRr5rwnlPPvkmyBDUmWm9ClOzYIjSoQpXdxWvkg/Bt+pI0JOQlB09s5FBu5qiB
jj/7N0Bth6PX+j1cafZIzYTcVBrjwc+xq3I4VMfhqPgOohLJzlAIwUgagrTVCk1/4TdkonzftImh
nCLAaMeWbhNhktAiBf4uL0fA88iZAX5ry/c7rx0Wx5la2/uEC2sQz1gVm5iccrXk524nIShkfq8t
UJDZeymhqTQmBBqrOZNgv9uGfDp5OOlzVmusMrxuepkq1iWKU2i3JZ+vReG6mAitUb2VJ2xByjOr
1tn9ODba843pBh2VSoLcEBjpi2J06msDMt1VFGv+HgVEs0gKIhXJlzOeQp8Oc5IN9zyM2hs7I81W
HK5JQ8blgyMcYfXa4Gn6BIF3p4MIeG0tCkaT4QY3zKEc5D65s0T9k7w2DeohHqFhjAJqhAvjCriI
y+p2UxWdu69tcZt3RYGS9Nc7xai4m9qT+2K2AZG6uMJsmpVuRjRSOIw0ty2T1nNCcPhYsQQMTFzg
RpXcaI5oBBm5AoaHmX2DA/ZbkdyHbau/0WBE45mFNerg0l7ZLUVoyDnlsWKJtiLha3iguyk8hJ7+
NvfPwFOCb7rmYlspm89+xqo7pZOJzSmZbw1Ci1ehyXJ2pLuy4VvkHf3Z1rctJMY93dlxD5xF2RIm
OiJStqtN7BP0wFLMpfkxprdOz+oubCbxNNNu6V4D+Awb9bk2dLraSfvmxWRngsgJr0xA8ejp9Lcs
rR6JA3Cf1cinIkYn+D5yW32Z+154Q/UMlQST16MDQW+P4VrfOv0pLxT/oMRIAqepNI9yj2m4cQwI
DdrIvR/Hol+PBYll7ylmkoM75rueCtbWiu3xPI0OcTazlj2EdLgRA/jJV+DrNEpGKJAzcJkgGbVX
Fr3jla6MxXVl2NcxfrwlmrL+2ohpiBsObha+NN6eenmwBS/ikiENJH4KvfC6wnA8WTji3aYd95S6
AAw7zFMHxC18/lXcQjiN2tILLmrFRxc6Q/be92PVMyiRcvvpt//47//6Ov5n8FbcFOnEKvO3vMtu
qNG1ze+fLOPTb+X74d03hhYcSWzCrmNapk4Qimly/uvLJYL+/Psn7X9ZAJJru8eHZTotWAAlHW8h
eBJdQMz4F8M2Tx6l+T90nXygTm++2i5BG54VlPfWwOLELQmfCquhXWZ9zjBy8vu+DiERWVnzlabA
shurdBl2QXmyaUATZtVR5UhV57pQZgHjbpuXpsK62RQVD1gTMxQVqWFhiAUexJ72pSh0aKqB/4Ys
8WaM4pjWcNDMCM/AbLv4598t5DHyPbTafw4B1BuHEYnO+1nLaTBvSsdyVgxw6IVCS8q0+ghkP0q7
K/l7/Y9ffrGN/EV/Jf4EtTilil+H/32KSENrij/a/xIv+37ZX67avBXnl+yt+bcX3RcZ//31kl/e
ln/94/9u+dK+/DIg7DZqp9vurZ4ub02Xtn9+QMSV/78nf3uT73I/lW+/f8KbnLfi3YKoyD99nBIf
KD4MP30Axft/nBQ/4++f/s//bl/aRnnIo+Zvr3oDafj7J8W2/+UhJ/UozGDndh3r02/DmzijOfq/
0Js4nu1Yuqd7tvfptxx+fPj7J0f7l0EwtmEbuqvpvKIpOnFcc/8FR8jSPKEWwL+tO5/+/NE/vhvv
f7N//q4Ymvgy/PiymJBwNV31bM3QHdszXN399cuCPbMGeZ9Yb5XBvFnMgfh068synL2NnCDRE9KX
aOOofYmzqqto72f1OqepLc4S8fNx9p9eK99KXvxPr9W8lygQIYViaiA3bsoq8urHWE4V5KThL8fi
QEzX3g8qzdGmo7cNBBvuxyYtvZ+HkZkpByFLqzzjKSjT7GjYHnVRMaymXF0NQ+hsdLsynwgS/Zbk
7XAdjKiNUSYWTh2vE0FPssoKQInmES4y0sqL2xYOP26mJX5R/zAJ8azcs0vPP+R+YNcCrOMf5Djx
NWOPLO+KSOJgRY2JcJXagHwLKlw7jHJdoIkJvByHdnctjRYlaG4YIGZ+jGcmKswji2MIPI15ZMn0
+NcTcig3No61Y1ImCvN7sVtuvYCimzyXjqQHB+GIODaY+vVozO4ZN1i/ptDpnkOxh01pvKo9q2BR
uSkagza5WiEUSiHIJ4oIXCj74tyLjS+krL6DbtUq6Y+2eF47BLkZ6UdlFXgbo22ZPbczbR5qaFoR
CZiyH6xrIUwLA1RzQdk84DzjwQNHqqddFdPXRl4svMSdmrYXfo5+mxPR8pO/WHxXrjzkAzt5HXXk
4PLvXiTfKLX6rYGVb8f0BIejFcFKHNzk5408VuoOYprvJ+QxoOcPH39z1zhPcb81NRR1tRGFd9An
rU1j2ujoBOloBGF91Q+4rWN9aDcV6ZUHTdO7fekMpJlqVXSG0WavcncGmzO6BrZX6G3YKHDXY/k+
lDm+Gmp6tEqGJn6Ue+n3PRoV0fuxH3uOoevbOA1tEk7oXmmYpDceQHn6CGI85L21wSIbbHuNzlI/
I8RWmiG8c8Yk3851X22DUXUvZYNuUDaDwnFYtVhAkfdP2jI0ETFare4fAyMxaeljcSk6ExI99AKE
3apKHhq+yXWZ6sX5Xd1N8fQ8iU3lDHTQPMhJ8kTtIkbne8MZUGWI16ryq9NRAvHTL++rodKrlL0Y
vlOqCmem+9YVX/h68gN9H0osSDPvNGPOhE9DYDTQMR/iPMUG1SZFuzKGmWw9cfD9PB2dV5se25Y8
1mhV4NdZdD2M542lfFVa6jAJtd9zJuppsZPOjzCcUkImogBGFjAB4tusEi6rUNrJUpHc5CbQEi/6
+QgNT9ZHzI+kHm9Mx8Vo6tMmdYLoFoIbPS0hbo6GAD1+Nz4RPnd28mojpfhyI5X4lriPyGEmbyY/
xvwBr/0ZEgdCBPyxvZadwhqnAo+b+XPgq4Qf6Pa3kOWbOVvRU+ZSDVQtPz4WM/kC9Lw+LiUr7RhD
in/66UH4DzMxzM9/ebp4KnMpz7JB91DwRYT869PF0bKoC+3QfUvsKKXJlgBSp25V7pUSXDqzYsZy
96/jv1760/hvu399bYOgA5zDaK5MXMcPHSDBSgCesihCfIPLMmsyZm3E5aXizyw3mINN7mGZIBK1
78czHYYDJUsuccUrRqX2V/K6Hy/7/oofxyFuIXiUr/if/w2wFtT8hvxucnEMNz3N5kiv66Nvh/HS
slvamkm/D0YjeMxoN+worUM3rd3ypT+0cHhemqxo1i0MjS02x+ZRUTL8kMnVMLd3I7WKG8VurUsW
dqdgcrrPE7CW7Wzb5kpz2u5z3lfZVVY34XVmNcG2DhxIdTW5U149hV96If/JVHU80gCcCDaubhxx
vHHHcKVms79DeJ4/zczw5fHOi8mubjFTo7cPv2jt9cDi47OPZnsLYR9shTgc9OaujcvoIfDc9tCa
yJUg8URfDD1e/vtPn26rv376HMOxSVixbB0Vn266hv3rpw8EXYfWwc4e7ZGwpEdTc811E8b2tKYm
RIGMxZbAooR9dRsGgbmRI3m8zUCOXf0YcwN3F9VQGtthMDNUsDjw8EEU2cJBmXzl+HOzM9BsXpCM
lDcF8QlBnU4XeSin5LruFbjvcihPmLp3Z9edfpSHHJ4HxyacH+RIbkZfK5lPxOqafF9vFes8Kh2k
uRvkYfDDhHuncAVRQEVdbUWJ+YSBl75jNj1EGNl2FZKzRdj3Vou1nZhx3XTcJUkEzqkMU9TaHbC0
U9QWG9OsDwHdoysrC7INYN/mWuJE5IbVCnKc1Ep/OhGKS+QrHPEKeV1e2q8aColFifSoJMqmqw4q
PBcSs//cq+UZOTb02RUdZYeYV2p58kJlpKOn2jepkIAnkIdOcu/HRh4j1m+eG/MoD0tHx49LWzqs
2OCg94ZuHu656dA7jEnTo995LUdde52ahfuQ6X52qzrhNbY85VEH93RQRauwFu1GnovRxo6rVTNo
dg+TNMgvMwqB24Y/SJio1p0Ss6nCoSBXOK4O8lhWepuizaaNH0NXVXylOyjF1B+8VHfB9n4fy70f
17jiajkMEvsceglzIm0k6FChfhYmCLNDH4OH0GxnkiYq9syQ6j3l4nFLsZjrAq/56TqrYNJBHWre
aKNmXmuRZS3sGkSGIYZyo0Ktv87N8la4fPZTbUUUKJDgnEjtuPrLZXFFLNr7hEydffOQNHUI3YJN
DtHjjFFCDmaHb9PSNcNHFsMzyckDjHN5xolcIO+mpoB55lUeH6aD28YnGj3xBVAyUYBDeiNHpZ1k
R2QSogkUX+QmS70KoJJBqOb3Y2YZEnNfuoss6WGp1dO3xu+Nh8QuXTmS4KJYmX8ahX+OZLc8Sfyf
zvU8hykBEi0ZlPa8t8JY3cu9dhih3X8/xtQf/P+Q0vPt0mqP6q/cG4Xmw4J2UOpdve+TBZNsMprK
V07Y62CtJ+rjWZcedddnCqhM/rkbsnmlIAm+EJIeLU08vw+5JYpoA0KEsY/eYiDb0EuFq3OkkBJH
MXb3iPzfpianKgmyAFMKauVKcV/tsPnDB2T+Ofeo55klhZ6CicnSd3n+/fsb6t8Wi/COsOXo4qbK
zZTT4ob7U2Ulsf0wH6rGeQhbVB3vC0AKuwtACCnCILF4VFgclaqa7t8Xj+JsFjUfZ7EQfZz98Vp5
VreQhOhFeftPr5dvJ18Q4vZdvBNA8gqxdN6G+VUmjOwxkMST3LO7GfyR2/f61XuJ2I09mvl61CxA
fg8QmHxs/gC8HswYLgAKfUXRr03BO5ndaN6PTgEvVwx96H8rN4CgLod24KCLq9rqRNxu8WSB562m
Kt10Vuutgja0t0RCVRur1+2HbrYukjYxtXAf3DZq7pBLW9smQHYVtHg+lN64RDydt4EVmltjrPbU
2/JngL8qqj7odaZBPFTo6dbKK+z+MWvsR0fM5r5fmjX5x6VO72vvl4JzeSqGUkHUqTsnSsjmvCQZ
cUVLoDu0noit76aAEEZm2CejHdxXPZsvNl/KV9Wo3pxwtJ8NAkWuSA6cn5goEdps2/3DSNjsIvP0
7i6Nc7z7XT3eqkpLza8Kzes8V3rcKbT4/Roo4diZ7dHG5rGloOjtPdfJ9gaNx50zDOrBrapiS5Bz
BjyBamw3luCxYvRntjvNNzqeslVBZOElj4sUkoXb3je13ixyVLeP3LggcGWj9jlyiPptykH54szz
Z36S+isTgJMzV86bNWRrs4MAEOC82FbwhK56E1/OVEzVbV5Wr2NsaM9aYKrLJtCqfYJX+0lLhyt5
PBtbPD8F5jkJLQixiYTEE90P3fXIl3s3k1OzLVmd3zrI8BZh0ydfTfSooRC4YXPBSGl3JVjjFDma
Rfoy7LLg5AZWtoJHFzwlg/04eHP3piQxFXRsQXYR42aL8JsVRtJdMkF0Njq1PzjxlHBDDMp1Rwf6
DpQPt0uYWK9WBYS8rNsDgcjpwklK91AhO3nfyKHNqpk5CGZreUJztAG9grhGzWJ25UXvu554uUHC
6yGJfnobeTHOQAKL1SLd6QrOmxG85dlXI9yFhJetg8DN7hF20hJTzPzNQEY8h/NXgL3BYiQS9VZH
eQCu0SQSQYHko4QuX73KqV6boIZewmty1/2j02mUlhndzI6P3sEyKAYoGu0ITQOXXfjg9vU+pgtd
jneRnH2IjdRhyuN1N98F3w/9ON7M2p0cDVi4AdrQiJfv8f88Jt9E/gtjn37ODFAuNjrpJbW9gETg
qjm3mXujQ3K6l4dsq903iTaRmcUh16sz5uwR6R3i+ljomXEWmFdyiPyjuoMUZDpqTOLw2K/UNoOU
MLfXdqu0d20YHaRjWtf6FMcLbY4eq8FnVusxHUOP5rlhdDjSgp8u66b+25x5T8hkp21p4CXBdtNe
6ZVbH0dr+tjIIX05/n7IrZfSSO7TLryJoz2rQQxk8pAyWF8M1Ws/js04G5e+WlQreZZZRnn4988T
Xae8+XPx0QWG7upUaOCauoaGWPvX50mFLmku4pwuLPE3VQnZayr3w4zjq7N05K8xHVnydlkpfIzE
uR8jcU5eKUFD4y9X/v118spGvOf3f+H766JEIZagzglERHmGNFmECmAMV5veOo0uMnB5RG4mZO0b
3DhUv3490dgpqwAK6/Oji4Zz6dX5XgDGMB7RaecLXpyt2t/KkdyYTWRtuFHUC80Kh2TRt24Hpo32
YIgXc7Yd9zQLPYkzRT5a1vg2EvIveUjuKXRNl10wKzwx/jyhWVlNkzuYzjGuMTOb9ZtAzFqnrCqX
dgJGVeLVyTVUD8wfQDxn+msN++Y+0tw3OlfhQ60hOJ5yX9trfmKdTdMIl3oaNLuygMmpjdTaDFaV
6GrLu6QEso7jRwQ4xEermzxQkQxHt9K5a1ktBT665RPcPtjVe+hR3RnhcLbU6ZktC4mTAfGG+pvI
Ha0xz2mjELKcq+2qz7Sh2Ezz/GLphBWTZ9UCSYlcHNv6xQim7GvW23QJCaq/s2fV3qZGKOyPf7si
LZRi2fqavkH/ra3nsk2IGsmyU5zNJUlNavbIs+wbgXvA+vXnru2am5TFLImkEGBYOpXWlU7Kws2Q
YhuK68hZIfK1PqslEaQjECRNIYJBXsH/vbrvsMusHNtpTk1pkiORJUzByxIhatKSvF47NITKSAgS
FpHiokqSnWxQRcExmsbjqAYVzaMxumqVhlhd/JQUiwf9j0AzgQXQoa1TGmo9gpEnmlWElg5pcj/1
dLJ9fpibNPLaNXk6/Qk8xLQdW1XfTxHWKn+EmFi4hXvCgZSu45oqFH8x6oAGtb135Ahz8PlkVBPC
ax3Nh4Q2JOi/nHJES+/79WnEowBtE5iDiRQQXtrIZQL1QCLCT5epSUV8kbiDIRDi3Vrr4zIkLszc
vT94tCdPJr9C6nb1c0CFDYyCGx7buKrPKVEEiyDt9FeNYncA/jBSIW2AVvWu7QB3e9PW0bq09eop
QamS2Yn9NUvTt1wZ6nvIHOX/NPX9S1PR5FZFwpKJ1l1zVcukAv/rraodEw0nbTE9qFbmXWrzEecv
N14qtHur96plkibIQKIYi4XSdteY74zbUdeo5nI8wUZHPswyLGt3gYsBe7YASMhhBOP+p6E8axft
oYrKW29206OvRcM6RO9ySeukXoxUO56NbL6NCC8OgBntQLlWfzR2+WJgVX9SXM1fZIOW7eIu+qNt
G/WgqA1ZGF2JnMnJ6Uh6OrlcHA9ZUy4D05i+wN+P/QI9of+x/C+SWV0PM6Jxud6XdQFtnMdTpJfW
TjAd2o1VAKmuLCPevDvApfyGECx8BCW9LVT92lJqNhyMOEyQhHLjh7QDjl23bn1wuH85IS+xS5uX
SA0IHtIRP8f40Jr2jdQByopvZ48psg6bbL6+uQ1LJ6Wq6Q5LqL3qyXVaIjJVsRhSVZK9vGj81kbl
VaQH1h+OW11i31U+U8OyEPHX2g0uaYf7vxbvf7w8QgP1/nJ+c+8vp2kLNi3qL7OBJ74z/QGh7phf
NyFSYIl3r+uoXbsOzjeJdw8d+5kMluEmquboziNpTR6ePAR/1OvoKgkmfD6x+oOjA+omxGEfFVsJ
gYepbR8mG0i/HI7KdIf35joWPai89s8OJKf7YGjRwmpkeMnjQR5c+1pT3RvEc+cEA/9f2s5ruXUc
W8NPxCrmcKscnb293TesHZlzBJ/+fIQ8lsfT3aenTp0bFgEsgJItieBaf4C9XG7MtmULzk7+1Ijh
4+HapzrtsDYLSP8y5Dogm51rDZiB+s4KdzsA6nqW3ntV7q3ZbqjcKCUtOqtOQSWKfcK28JB1PihP
vqA7I+460tKZtlGD3r214ilbiwz183Smu2A70TyjcIfMhqZ1XwEkJQvUXoxvut88tGFZ/KrLBjca
H0DIZG3BeXjRwkARoUsCFMgRKDg6vtP+QPjs0ejx8v6NgjPb1ZlxOzbJAeJLcq/OrcKNDj6/b/dy
LKMlx6S85PuYlH/8z3ke+OVVP+Q6LADKVx7mQmSQvXBnzjo7JpucQ1EiEyurWS2Qtg0yC7iYLfhE
do+eGuzZxge/HU5Cv4jQ2QVzaCtjcpN6qXFQqaZsslh3Ht16lvakGvAL/3m+/c7PWqsA2+nAZFwN
0G3LZuAwBlTogor9JnJG4hXM2RHPsPbcqImB8CD5ARKfwe8wX0unExybX4uk1V6cLinRNuwmUIql
2KEoWu4NvzM3iYLeEMn5aJOGqNYatRadocamaxUr7hdjSL9ImTPkcDddYobfREKquLQFhAUYCvsY
U81dUPfGvQN+nsdi3fruDH+wZUa3J8V58hyNAg0heyyHo6NbFKLC8SwHSPW9nZmaQHjOKhA5FpZ9
1w/ta11641fAN7Par0muMUDLqUVrUu0U70mkQ3UC6RktL4zDAuN3g4/HTja9qT53CL0/1H7b3qNg
9CiJiF5hpLusFdRBWniJJO/IfCrhj9wauhsz5t+QlNhBSRykREROEebNlDH0neyTB1BwK4Uq561s
ObkT7bBb2LpwlY4pLiOHPHC8rYn2x22jpsqq0bruKbFHG6H0fvijDcr7mE8H7lLKGlYecsg5gDth
9MH3dtJQPkKk5Fmdbi4bA1zV+aH+IvmzZatNuy7Lw7VserNcv6LwTbuM8raGPLBv/n6fbn+q4rim
bRgkiJFLBXGgAhT493sf9timLVD1ehq8XAPYiAGrqCCnq0OWHJqh9jcx7klPPtgifsYy52eJU2UA
XAVdlX/FCkvv9iK5YVtAeFTmT2UVovUy07vewzNU3y5Lp4qH9bCMnZe2cGZZABIFB4dGd3qTzxTh
NE2PUigAtvFh7Ar0+NDpW0ZtTJI0qXWsvLgLBYUGnxfznaWNBdwfmYhRTkX1d57UD05CFtRWlwiN
LfRZUri0sugJsCpMEJU7NDXWp2SIFqTr3sbeWwJjrE9j87zWQ2D+7/8Bxn8+KNmGaVjcuYCDwKr4
XEcjfYO6cjk6T4auOKsEHbzyJcVn2g2nZDtUenN01WEqF/K07tB5aefDZSQ3BaRr2YZ6AJtYuMsg
s8aNak9n8FpAV7PcPsqz+v3sz5rDYIllJeXiUJuhHNX1mEAVGNg5ms6m08X0RFMq59Qmdr9ubM18
Rl5n9o3hD56Vp8IprJ9yUqZETHLi2UGQZ345Cfdovpahazw7aclWP71FhzD82Q3D2oW4FILTLZa2
sPJfCJZ+c1q0TD0NvcQYDf0HVSTWuoAdeW7hn+2mEueKBMHgsyXwSkHcUzl4ofkFjVwLULhWn0jR
eUfYQAgtZNPwBMWs5F45iF/YIsWtyQekIKtLZSZGucGzkHqgLicnkQiPLpN4bK3eJwmtQLOipjqM
Kl90mRTPV5ofmy5X8nVleFJ9mxKJG6Xb3vQg6+HNHX2B2PENBrR2GowkPkxoVLHZJcvY+Oxlm3EM
djIHWRkocFiV8C45SCqai/l587lM8WpSE3UNDcD+Wva/G6kp27XjpiafskOXwJm7kckt7pCX+ZrN
TIzKEfUemccXkDP+jeySB9n08BUi8R6fPvWbja4vO3iYa3Qnks5AjHnG3FABqU/y7HqQfQkAnV2S
n/iFwp7HCNRHKdcjlXq0GULk2Aga6W5un6SEjxwVnWqdau8xqMdmL1nJyeRtKNLZj+rohPd1ODym
+kgRzGy8nZYl9gqKqLFWOmCpRVnnu4H8+0p+azX8XnaegJEgm3IUjf69r4mtVba/rfnRbPTVcEMa
x6aLphJr52oA3e0XPw3hKKcrvjzUNrjNVefLnvfCQzB7Hcyg3rKdSQAUDGpMwb4Jn+WWjKfMYCUa
VNjKOMwerSn+2I9v52nMrexxjre6zHtFTDAFl4suiJo/J124NuUrijJo4+AeVxgvqDt7svgHZOG0
wBvYPbdJWDwruBzI50wYGeU+Iz+8HBK9exRjiHWca8QbWSjEVtxYZGgtnSRGOI/vSlUTX1JUIC77
9qlC3QjOg7phbww1w++Us9sjJ+XD4/xqtcmdJPP2cXmwEQR9HfC0WBnsy24rH6k8T2mabRR45kOa
p/rCLZXpZ4vdYNL8zn3VekXXnmQwqqPvJ4ryuefjUI7gFdpXH2Jy0NKvap58kSWHyNHnGpFDunX+
OOUNJSPoTcFGjvb1vq0K8R3fjBzxzB8+/84lFNP2Jo2c5NRZSMOmeIK8dhk0BCxefsD0UBeeBnA4
ZZMEd9t2N2k0eM9Z2z/JiDqLeGBF3AORgGrbuXm019Kueujm5JuMcFR1C3hfnEt+0zAF7ppbiOUN
D1j2AL4p01auFqJAKCX4Bme224So/pyN0Y2h4zwlbz4FLSaUd/JzO49dWyiWfmi9z/N9Poh/f/Px
VOc/7/+ApwwqPxqFuhlz+O/3f8NSGgV/DfE0eYda0fAwjrIxWHqe2SOtEdvHTDT2UZ4Fnc8DkKmn
0SpufGUxtD0CJLlvHfqZJA8hiSdbE1hMHqpPiZN4a5ufqq0w23hj+zlZ4aomtxvq0B2noLltC5gU
VdlCNpyao80v6xfH9L7kbqIjJkVLDcaFkcdPSUTWRrNz/8DvNmr3uWO9ogjzE4RPdl96jXKTTP24
yKxBvxEIWpCDGO/Dtm++g474aQGOfK3JrC1cVMJeYqNDGA5tKkg9w00RW+U6ct3ipvacmTQ4NPua
p9OMZ8i16Kr+cdTV6YQpwh/apPePosr1Jcp6CGJ6VBVK7nU/PRg2Bn+7XaLFyq7y2+8CCvBDZmYl
f4/AWA2QRL5pfNtzvXReTGGiIG7a+dauyu4+tJFo8IX+mmbGStaV1Ba6CMKc4Z0TI6mlhPF+HCMb
moRlXQ7cPoPyW1GF7DMDbqFFEfW/B537LRWaqPK+YvoJtsvAW9N1RHtLSYxbKXzptWFh6Fwnvnlb
8+u0HPzK3bgwWZyF64UguXHHQrlZRUyrm9Coa/BnKIt84cMd5IEH+ofqvoRW3n933ahYVEPdrOOp
i7d2rWpLfgGGFw+LkkVthv2PwBLbOqhm+3Djqc9N77fVK/c8FO+QG3FXaI4j7YkOVNtq7WLIQncL
gNo7FmODbIirIFxW5GtNeMcpbXqs6pEqmvJu3PQRyr2QYb6S8WhvoeySR8vRIu6S4Q4dNOcXJSdy
NqjRBH7objylbQ+pisZ9b4U3BGQqDLE+vMnF1B8Sgdn8bCkvD1WlakclMR76uStRlBoNQddal1ah
nQdHaFgklF9Ht7xDlr18gpL8pCHXfQuoU30uUIJBLt+50eOyOQurvhtm7GaZ4aoceb9itctRYAke
vHgU+8DJIhMKYwEXgAQ0FhChnb0ONlljGFj1RjYV3NrcksdDW+8HBJLgGAdKPstSxrCxcYE/6l6H
aWnn7i+CxbmnnkIP55EqNH4mJRQX2FjayZ/75SEhiUm6Zg6RbS9s/oC+kq96XzxTGclv0TF4ZnfS
wC6I+SZNg3YYhqb/orr8UttIKm9JkvzkvjvcZ25vnEdcfq3UDKOlbYNC5exeDqrCH+57mFWHckq+
U2MkAk1TsfcitEou7QgQ5kI0errwRwz9SjLLX9jGdGuk5rmtzU0bFO9S9TREzYEEbyIPRxlQ+LCn
O6jPx8upY3Y8JrHjcpfD3JsE3KBcXVmGww2KMd4hb8RdJWLr1s3aLU+fCDpChx5QNVfj9vtgWv3d
1GK/phdujSXW61TPbgI86YguRhDHfBxcZ3husGo8Vf7ULpwqRRgu6ZwFKl/VXaR0+EMNUNBLvs53
mdKVd/l85pjaHXJo1VF2ycG+gGc8DEawlE3ATRm+pvX3hJJw0TjWU52o/X5obBwz5qYTBdNZuMm3
WMntJ+CswwO63st0bpWFijBx0HfrEaH20zQfCgdZUnmWJka/7UP727XrGnaN9YyyorTB1d9nOnZz
FFH6u/JL9zBWTbx3O987kr/EYMzUgvMQRc02rA28Bm0kfY3SqG4nt3bWXgb/exiCO487867IiuwI
BLY9hHz9dx1YtpMBOG+jC3W6Hau2WPuAPx7wxgDtbA7qU5neo0YA6sCdsvtZ4XTXm3W9jwOvhbvc
ReS90vpV9/MzIvTOryQFW6DlzR9x3SGe5RjZnUHZFf0hlCX6ErGTCg2atUYWda/ZrDZYynzLGKql
6xjaN5sHC12t7V9umT1q7CGWDUlFZL4V3ETj8rdp1Dchv4WvQc8rHODa3llSA0u0Ny5fpW2iuyjA
WmBlVMclt4DG0YtqNd91O4t/5/ZZlaKffJkxrGJj44ToxyAW3TxMNs9HVdoWiI7VCI9TE/QDpbkr
GujSeUMloCpG3FsxZVRDHrO8nD2J7aKq2uMedJwmwzrr4EhWoTdoX81BnMmBuBQqkX0o8BJT7epb
FFrTenDVCoPBwXnIm+EXCjT8UFK154m4se+zpouPRhTEa9jF4ibz5scXy/oea2Xw5E2t2Gkh9h52
wBZJi+BsiDz44QGTW2h5Jh5EZg77FPNFVBXQ8ic9QYGEiGi2v3WrIrvXh6YAB9DsVCdI987k2Xgi
xsWJ/2WC91pr33omTjrRUCGlNMYe+vQRDLRygPkI7/jJMs0GaCIOC3iQDsawMCrKvcHYprCg8dGi
gtyuJbgLfZpiZQ9Rhbwp0K8OLD1IEbe9kaNN5y46xzKRWe7zB9UvSJlCErZmUUADxeN912EoCOMm
f/WQFKHqMt5hW2/eFUb4M5p/c63EW5S9UiILRB5WeKq976NebMc+yR8CfYCDWHQwjrx6ATBW+6VQ
sqjUyHmuZmUvDd88V9TlqpiJ3hBzvTuhzZoUMR9U30ZBFj3+RltNtVNi9lJ7dzIQNWFzi8yAt7j2
lcpoH2uLH5Z5FRmWWqN9517WviyW2to2ANXQozonEE1bu0WZn5WABCCpL/bPvYGpdez9geCOd44M
nq/D5nEy0E3XJ/004d1gZgjFOJ6LYlGZGMsJSDfQE3gYXtro+7xPxW05H6JdLhCL4uE42pU8KSAi
0+kvtmi/GTVWKNTnpnAgbRnwtF3jWbloWg8ZUHLf/FymwXTAV34J+ty6H/kd2alCwQajsrVnG+HA
nZ8o+ZKPPN9XLf0KZiZdTW7DhkstBV5toEcyw3I2sW3gvo3H3sZVBQrDVYf+FCW5R6twkCua+64H
Dae9t5DGxaxgcIB/sRs5mwIWpdsMaCg6ZvSlh0ew6jOEYxLMhPASJk2VWfAap+k0oiYOvicNdoOO
ghpqfWfEYngEJEP1mFFnQmfGHPeyT8sMe9FPbb0A/HcXG5Hzi1oUxBuErAP3AStZlEd19ZuqKGi2
m8V0MBXA4wsfuG4k5tREpQxsBJOvSgPvblBDHQABIMFsNipXvfCAiWF/7CbDXiajW6/tKEFiFb2z
NMiiE3TAfB9NuC26paqsKjRYKO15/oNwhofADs6AvINwOcUKCZak2/paXWCxExT37KXzhaIhMTPB
O11gtVc/24WIzyN5DVIhbf2clIV74yXmE58f+2lCDGm26HNx1r11OpI9Ir/rZ78+eYC4lq+qngKw
mKNkX4xZ2U1b/pANOwxV2DgDQsxOPd0leAAuDK3FsiU0prtLn2rZWz11wV7MIXKApwXzdvaZmnvK
IU6WmMewAVY6YBKeU526Ln07S40yWRc9dVclGiDtyZjLKb9EfK7Q7NnA0lDQKfYAsKsWEqya55/l
gY+Bt+9a5xb9pglzY5sbQBbft5WCxU3BzyI7WOdem8YBxYmy2Fu15dzLvtYtDjryobsidvVlNcu0
dCmsTn9MtpOa56uiEjdUnYw7VQgLC5IwuA951VvhiHSn8GhZ6cF05ypiTiHcgmBd9ZYKBz4CuemV
erYlN/bah31yDvufWJVTaO3QAPFcErdoHDmHxm/Yi81nWtI0+aVTtuWhdW6o8opN30XtmrQpJYoS
gvigpK9+EiZ/wF+B/4N+3xd+77VlG/vBI1iUaI1pqX9rq3woouQbD1cU4LHIOsKL5NYyN+Vh8HRQ
tZZHdmAhh/TRsQ/5sEI4X78zmofIbJARUO2UnSp/4BjrYppene5x70MOctKUCPot+QAzsZADmRTj
Xh6qUGNbAJsKU2/1ra9uu46CjV7tx7Q2L3GDpiFhSCoKDW0PC+IZJ+5o5qGNyLR4PtozWmg3D0Mz
LFCUKp5Mp197iarczxt1v2u0FwPE6okEAXIic9Mqs2wZiyHeZHoZI8aN29EavSNlm+KmTi22+OH6
MZoiOWojfNcinpjN8d4qkmIpPLi3FnIpOFvh5BGjdziIDJGAunkKhMAoFjRSabTaTRko9ZNnIIva
C9HxC0sT4p8Pg4/UjN/6N1YBqKovgZ/msf1Tm6b4BQGseo/8LhUhL0he7IRyjzk00U6OJpg/Q3Y3
S9ArjMJsWpFxUR5V11QfuH8AY6F7dPr8hDqzvbB50DwigQ1gsEckwzJwskfdx362qHMiBgN6zCfu
OSOVAGXKVVfk9RkVqrYtC27vSuJYpFjCemsCE13LubrXB9tSQ6j0MrcDdMbdnjzfHMwOr0FrAGS8
HE16cn+mmKpLE5gWNyyBVocMzge0ec3R9C+jyLHl67ojMXaZO47+yqGgvZXBOF/pGEW4/mU0tRvM
gGxkXGSwGqFgUfWUhORbSCb0T6mwJlv4nzvL8frbHrbFJouwI3OTI+iT6Elplr2mDk9owfdPWT1+
CQVJ3MJE/bLq0XlVjHG47dp0b0W9h3WNEtmXvlb7Vk1KeXPp6g0U3yBhLXwULqJ1zBMzQPPwgA/T
cCvXyGt0cHh+jrZuPi4zJx/Y4kXOCvg0FprBqD1kGk4rJKe+lSVim6A8rFvk1eJdNLqHtp2yu85K
njs1CV5sL9cPsKb6ZeyNwUudtO2GXLvYyFHAAw2KS6l3kKOFWT9mUMbvgsg1vnRQoDPkAEKcHsoB
C8c4w7QEF+caHVyKnNCoJnHwSghp69hy/nWazqemllX68kPAh1Mz08pNIkgfBEi5iSH4YvP2KMgC
4x294IvBp+0eq5KDbCnWgNp/IB5kK55yWGj58EO2at70yXAwGY/GKvwy1VV3dEdqdHLVuJ2MjQ8y
ZRXbinErfPXtYCp7RxmC22s3G/7ykPrBswy69qdmp61DQaX400ARxDC8fdgC12AZQj6CZx0bdc33
y/mzZplVa9ozDgAoDLbi1Z1sfzW1gJqFlqtnVSfdBXZ65cY8I4eiDpfRbKsiD1B5385Sw3L5eqMo
ODlQ7uSo9n6WFpm3HnsIJZ8GZLAcHTpc7q+jqWT82UNDVoLc62XVpnEXaTMB3EMm1ibBIqb8gCjl
2yFmq4DeAgd5dh24xl0HPsX9g5Dr8hOAeCw/5gtf58nmNeZ6pX8Q8mmp69y/fJV/ebXrK7iGfFq+
CWZg3qfhT1e6LnN9MZ+WuYb8d3+Pv1zm768kp8lXqfWi2nRh9HB9C7L/2vzLS/xlyHXg0x/iv1/q
+jY+LXX9g/1XV/v0Cv6ruX//d/nLpf7+lboBmCHDNxA2FIKtXTR/DeXhb9ofhihFMStP3bdZl3Zn
JsVllUv7MuHDtD+9guyUS32c9dev6HrVa4xK3XlaX0c+rvR/vT4PMzx6D2bM7vx6xcuql+tcr/ux
9/963csVP74TefUWDoRVDf3metXrq/rUd21+fqF/OUUOfHjp1yXkSDr/yz/1yYF/0PcPQv77pcDU
dysBqXRhxqK56VA9XNcg4peyGfZuczOaeQNyh1EwWtZSrVx/pbhNoW/TBh2JpvbYUc7DMnAUAZg4
wCunPmzrg15AE8YqlOGgX5tm6p3B/MKgk1142CIC7rELLNES2+rCcNBy7PlakfWmzAD0clYIuOgH
SCkBKRYAZ6+sFvLUGqdEWV4lBHTnbeK166o+4PsG3ul1k37zo0bZm3jbL/MMpSBqUuSj1Kx4AJWJ
gHbe3hiunT8oZF9OltfeyTEZVfHN3Xh2jY/UHCHD9AT2OiJ57UGG6L7KFgkfonlVGZCWBRguM9YW
14X+4dV1t79zLN0nifonV/ZEcOp1/3uQI7RYz5qHk/SSs2etQ9lG3yREF857G74OmO8htqkQUoyE
zPqJctr1IOO891WsKgk3hQl5V8MgDiBbTBVAnsoDWUInhjrD0PVwCcI9/gz6Umw/zAF5+q/wD71F
iOnxcjRUDJ6bMOdZ07RRUo6cG3mWNvjB93l3/tTPhihasT/lM/RpAu4Npz4JNtc1ZIQ8lDzeLjrf
7rfXPnkWpk6/gwb561O/XKRs3GNdTvZBDsouJx02mSqGfaUNFphJ6oTWfDBqB7XW2rv0y0HZL8+u
B2xC7aNsTn2UwyWaV3EppqBz/TZXTmvMCAM2o26h2WfjBggAIunxpHsLGxubO+aRJFmgccWnFgg1
aTukCPEKa++GWaG01koHGV/3SXZd+9tpesLrzeVZg1B5yIAjb2wz6Jdinin7LteQK1075XVcJxCX
68gBtZy+ZkXdbCVNV56hSoFDvOTrfqLu2mDty8Vl7HIuObuSvRu2ArRDu/Kq6BxSwz2orWGk1SKr
suagVIrNOeav9b+dtwhsq9g9Eu63dT8eW023F0HTZ6smNt6404nS4YOtzjTq6wFDMTRnyObLrg8h
n5nXcjyIXejYH0INxR/kdEnElkJ+fhfB1SdnbRoQpZvUtbEWABSBKIn6R4b2bjtUUBzeI0Ibiwkj
H7Klvv8E+kkywOcb2enMAjXwX6V/aPGODWosFHEwJj7K3B7flIeIKurxmv1ztCJDyqDtF7KvlEqC
c1xLNewSB9RiWBt226yspmxQSTeyTdTW8SpEjQv9dSfBlaBFQlV6hUuLcNmHC1S86iB1h8uGHO1G
tuXwp3VGNb7F7izYY5QznHrEaLDwo0K8kG1cEY2jq98UXYGA/2WA5BN4gNHpvodGG1G4R0JVVYJy
dV2hmyWl5Vqf+vDfNI6+fvOp21YjZavo4333rj/z4b7yJlxT+9OSHALWiu9B8uxv7kiXmwwGOSpO
8j5KvlGL845CxTRLo5cBXtg2L2tkMOZD+n4mgNs3i2tbDvdDcpnxqV82eYLutyD/v2KEhVw6iU9Y
Ux4k5syMlPP1gPrsW9MM2kUHTOQkB2X/ZS4eLHgXTfW0vk4jq+6v0IzSlqbgB3lhQjiEBjWgZ2mi
og0IWKvWitO84keZBYc2d4ZTHuc8mEZNtY+ntNonRuqqD4NF7kAd3XwpY3DiG06JpCoID2R0R9Xt
qI83sssN9WLJZhQR+mWjYTTr6TYmtciy7rjNabeQWfVbeZYhPYPHcne+9usWCLlMt7ayy1MB1S60
sbS2CNoOUPyYfz2Q1uOdgPpGv86bKwPzcGR6CVP+dTXZ18yXHPGklFe7voCwzptTjw6+jPrQn6cV
6Bis5oZJ309pVG3JU6uPXpdVSP749k89wrm4y4bvbpsPyxpS/53/HhsZDrZK/xY7OF9rLpNi+GcH
GiWArlFDcO0N6aQ8wD5MWMNluLIjMpIgHd76CohVBZJhGznjMlmuM4RzUg+18UUzr1UX4CixPWdF
ewx3MuTzlHltqLXRUc6Qo4VVrVLdcUb7Fsx6jj5hTHp1fos2xumlllTfkD1F18NqUlQME+SmdMTf
LXguTzI2HvvPsWo/WZRpgD4oeq0sHI1bkuQMNAhfQoZJaM4wYhVdy8uoZBvIUccF6CBH5dyiow6p
eoaJOqzPOkuTOvmiVl0d8rBJBr4CP3VtytEKCZLLaFaUx6g2ATQ12jYG4rEw/RTQFMXUW3l2Hbj2
hfMoCA4NhQvYCjJOHobWeRuAu/FzosI3DQNF1OsEeYlPK8lLCNROFnJABl+vnc4vCvRVc66ANRmO
Wa5tARwvssf4FR6U1wr1NeAPQLEwMtcA8LXXytIAWZXiURQD/DwlSamEB9qrk6sOxU/VPwe4jTxo
ER/YebpcNW/zej+S7/1nq/qIsWsjHobOks3jHu9xa6v5Pcxs8FkLb1L6E64uwUtYTvugItvfuvH0
VFTFcmw15Qv8ueJG7+IYm06iIC2yd7bdaiVHvUSveCssKUflkrDyhpMcjUz1w5K5yGf/mOAFZ7uf
lBRSKgweVsi60z2omHLtOze0NxkJ+y/KFN3I+/A1IgX4uS8jB4u5xmqXltkrOGLVEyaPcp88xZFx
NJ18+WmvDKmSIs2kqsbRit9G3/rkSNTUH0bEyJ1lcdmqU/DZGUXzmMxaC7PFRJCazaFVB2W4eW9S
FA3O8oCg7B5yNCqZigdWbXSLXaO50YM8eAA8cDbVb2QLbQv9XJnt0ejNJllmIhu3WTf0/MgyYeL7
/+BkabtskevdFmivJkvRqoey7ZyzDBG6P9zY7rS9TtDtKUGOFhHkywSozNaytaroEnO57pTcojof
XhZB1ry5DQWFT/kqHGD4KAX61kLGygOo6XQFtmnYmPPyk+KWSHolwaOSrtRY7R+LrhkeRVDry2hA
a0n2jSBuT6CifnpFMDzKrqowkQrK1LMzdw2g0zdJbbOLnJslD30PhvVVjslwM4ZH6mVQdlrVxwo8
81/RDhmOXhAMR7R9QaHLU3ng511R2uM14HNU9T5VxsgmcuhBtZBtlU/uWrem/rLmNSYrYuEvr7Pl
ulYt3l7HZQnZLjPnSR3qYPspxG5U7qiB9xxatXnwOs88uL0SgR3EaffgysO1LcdlpBx20jF+i5Rt
+xp5GZKhFCQEHkrojMgguYY8u14SIy7FWP7p1WQkz6jhIoxAJqp6M946tpKs4lFL1rLZeyF9vTHe
Iv3uLAY0KDafBvwh/RlSb9l/7i/GQ1hmGlq6NXZlcpHRfdRFOdwEetACTsqcjceT5b2tzo4d9TTs
ZVMekFB+UM0+PslWFcfafWeNqzwJQ6zHaHlmENxDzLxOqVDhmBX1d75oEJL2kK89Bl72TYP+HS3R
eJn4iujG4jJ9vvBohsMGGylwSlWNV1Q73NeOGj5CBABX6T/KgxHbLQgiC5Oguc9tAKpOk9Ku5CjV
+u4Wk4lDZXpvE/QeCIMlFL7kdEFFy9bO1JcbGQ/2FiPcwvl9jYcaCLzLbu5lALZ4YonFpdjJ5tSW
HWA0O1rKpuKmxkNefskS9NdlD6pIFelL29kbaZuAuikMkjYuMpVnDBti3hl6m0qTFmfZFxUWIOJr
29wbEOUwGyDAnyfJKNmUByOyY3A0BZqd8+h14NrUbN/chJYNRvCLobnlecRz7x5WMcWmEX8jC+Dj
qh2aaUMVHuFINwrv1cjFS7vM/mNUzjW7Wa2b2NRwg0c5H3L/5/kyIjT5f326wvv15eB1DUDBG+ry
za1nRfADQjS8kjrBDMOGvHNGTHwNMyNASMAaftRtHBziGWONXDLRnR05SxEa4508tEZtnksfXc+6
FXe5jYB+FvvZVr6mRCDSjdfP6dJyKaPhHDQuEvnneB+Vry77k9GUlNiHud08d5j/HLmaWDtq1QEM
pxTqTVLWB+CCaEsBgJ2lQNNoLvjPPYUae2wg899y6BJU+906rdxofZ0TDEWKwWfwto4cwKnn/3Gd
67XH//31dP2kItCOQlmVWsapaPRtH+vWvvUN9ltp3xsnUbEMW6/UOKW2ER9GKMD5PCC7Bjl6iZHh
FaSctYYh6WWKjJRry3BlnFQgAqhJomJeibXslMOXK8rwERLSGvJVvYhcvLIuv+elAOezKE1D7LCg
WqtmFZlLkhrmIaoyC+g2v/ltwC3vJNue/H2X4+RyhLsuq7bdve1r/DHak+VTbviCBLdul7obrDWN
xbVPnQcQuYWZU+uX/hzlHfNymhXT1163yr2cL2fJCRofnxWfFGRR5vlyYOgz92TrQtnEGcZS6VCe
ZrOw04Tq5+nPmnJAhojJOtn1BLX2f4+VK6VR8M2xUUSr7cdSMZSlPMNw4e0sn/vKVLEe5dk/iHMd
VwEVTDLTTdeftLFkUwfGq+QRgNl3zSzZX4d98EFHKwVakPoGsm1ZgMVgUL7ANV6YZgbGeTQNAMzx
o/Q68bMuOQiepVE4JwoHj2qNRpICgHkqXnSNJDxZIOcsR9nRX9aY2NPcxU74KN2cOSR8bU32MR5J
vaxMMbUvccv27Xr/oQk5ZN8HCJpslca7jAaIld3HtokN3ezaMyGTYgmjO0p1Vn/2QW8iJcIeIsIi
W/r8oLmbnCb3bcJVwNU10stU2SXnj1YSrx2gNKvSrVJynZ3YFlpk3JcQrdZdSZ7MtCzjXvbhFdYu
y8JuLiFyQLDAAmW2/FDq4lcXWJBO8864V+v8oMaheta6dvateMGEa7hv5yHRtcpZs8ddazhetOQn
VBwSRf99iTQha4FON4ulvOb1xaQBdoIxsJgSDPtR9qet1y6reGq2l6WuL0YOyxeIvu3lhVyXK140
L8GOIsZgIZqfGI35ydKNlH4H1B/elsIj/eLaqQmsjAf5vCjDwXwTKbD9kjHXJa4D177rMtO8zMT3
FMPP8QsptBcIlcpTWwhri8hwuWuzOn1Cye+7DvDxx78HjJF7h7sTaZlZWGMUKjwZAyEvKQaohrax
sqvsY9OcmzJYjsrga1OOfppboHK7a8FYL6UhUZaABxp99yv41tmQQ2tLuAsQOtO6VARpmtg8k9t9
8zJqRlxva2M4Fu3vtLDMQ4jE0xEmKf+qSikR2FGwjkdEjF7XoKhESkiOijlEnslD3UCSuox8bttR
axzs/kfpQeZtZZxcTrZJInVQoatDLAK7wGioz6BBczAmLcSqpCJhP3EfWfYWtlS/09TMjqCBS1Kf
UZYdGxBRS0SRtaWc1Lipt466DlYcKFjFPFelCmt9EDAAVfKrc/N/WHuz5rZ1Jlr0F7GKBOdXSdRg
TZblIfELK9MmOA/gBP76s9B0LMc7+7v3VJ0XFtHdABVHIonu1WuBNUqeZ+5p13/z2nrfXCbo3h3R
gPeCXWf5pcsT8KuXcfjSdYAjGX0pX0IQyy78VhQvoQvJlbKM/OeOC22h2ejZ7Ux0NKFs4N8ZrhnO
fdpWAuEvGhpE9VCBd+42vHmpr+7/79wsi0A1PmBL3irleLMDPMZsIDUTK9khR8kOoXwGFLtEzXA/
RHVAthGQy2k1u9WUvC+NoFErWGjoCnyDNYHXaNUW9ClekKJt9ytLk2eBFoOL3tfsPOR1tiA7dH9B
Kq0DRu4rUC/an/FqZnwJJ0jZ4Q8gVoBrpV/R3SYWIvLDE7CA00OltReyRyyv1xk0q5AYw0WgabXu
LMCJWvBsvoBxF7q+P4cpChclbmuXvmqnbcyjeqtbefSA7SAw9E7h/IxfWQv+E4oEvZm8OFCyXb69
WYNvEp1PheQrUFhk6IHKkDVqVA8fGdFqkAVSutkRaDwXavbQUtYiG0+z97OoQKqUbPH72c07nyVj
eewKkGPFkXPheHvdEUE3HdDEbp3sJNQ3TmaWkFEEX/PNQWcyCS9VlXs7ir1FcBO5M8cG5rSHOBfI
/YorZF2TINQB+4dCc3tOII67tHs3+9GOyXKCkB9kt5okmBpI0d0ihCqR/M8I4omCdhbIMLl8tSIN
2isFqDY3YLfJ8SvSdDB5qw2H4CDltnVwgjm85cjE0ubEVRsN8ocR+hu02N774AztVr5ykNfPPPxo
suYotapBU4ja03yYptZGDXjci+bYxmn+g/VI+Jq1Xz1IABN3g6ex9ThV2jMyWHOEiaafRS5BPOQk
aIkqUB82TE08sLz8htKzsQezbvsAHkV5itxxaxb42NDtlRDLlJBzpVg6mHr2DRR2xp5GkL2d0FMJ
Cn5sSu+xuVz2E5SsAIizVq10xy+tQB6uNJEdmUQrn1xWrKgFGvSo2A533FpRl7PHoDnlOY5+RIMi
ZC+NXrvGoZRBBMlcB50yoMWlA3d0/U6z1QFY8xx3EZwCW2tBtMfqvue4N6JSoDwUrnra/+u0gFLC
okE7LPpeazleYnW/BtmXjRpOZmNbj8aF4tcUtsVaVJEEgSsOE3C3+wlSzJkn3S2ZTDPC3/ZTSJFA
5yqT3FpMYOFY3ebe4ugsSsUmeV/qU1jqnTXfyEW8AeUKOLXb3F61rVPc21WGjaaVJpuGtdkK0oXY
aeoZGuc7SKrbVvN9qHJ/zXp9Wvqx21zSMRcXsrV+P4H+fBQXcvynTVdz0eGH1tRbDE3JGjEsOzka
Kyo83gii57Llhzom7wpnHQ7DE1UtZ/fMHf3v87m8aZkmmoRpya6E8lRfdk9evAL55cKGdsJxkH3P
A6ifLSO3+NcwVV3GxYAMXda3Gxq9h7bqPkY3s3c7rUgjslPEezzZLdW7/B5Pl6RQ/9WpQcBUgRwT
u2Qcyip0AggtTIubjc4Uf+aRlT5obCnG9sBLiH79t3mtN6ApiCKHtI6g0p5CQrZOP8bcVmxBvLZB
Neqn09fOXV3bp/nvQUOwXqEtGn+A278IVbY5jExe4eJ+/j51HpLnkw0Z329h1NQLgw16IFrc2Yhd
oBLmTwDqISkHaDEwrAbUNkBWLiIIelkWeEIpiia5UQ/2BeX996RWpMe3UokRG2PgWwXa3apUHhsr
KuUirZzxSONoQp2/lyglkk1TMR8D0XUd4G7lzrPJjZywgcoi8m/AXpsgHkp+Wai87bRCmvd0mNre
hZCiiIKbrUF7HUqIerTIC93CtriPVsM0+Wc6IFsNjESDnHcxhmBwNEr/zJ3UPDXjKwV8MHe9sQad
bb4k220NpPSAexKuO69BDqcw/COL8KqpLgUV7bfrAQWUrafJGj478M7xA6XXfndbvPbxM6ggGit6
n23BoARKGIgrX0Bq2FxMVqLP2rXOorCaS60OKoBMFECHxP1oolA1EWBle57451q35f9cS5btF4i3
GHcepNNcB0IvdEiM0tpEBqQMOejFsmVbghSJTb6165QOTN/n/n2fc5WjmrLlEA3WJtQRPY+RuEIt
vjDeol2049yX2Mp8jr5dj2boan2ySWv07yE+N3+irjJe4py/jGnsXsYBr3t1avIdDal1x5/cPbrQ
xJF6ePLEjy6JsacBBXEw06OX0XqMVd8P2REdbtIeqKnGRjPYsvMAljYEfjk0g2LQgfx2qdtS6lIu
krhHCoOSOL+EDfr81Bo6Oq8OAy6T+6qypYfFGvKOxX0GnP49z/tTM2VyTyY6VGB12rhTykDmiDBk
HsElnyBOtzu5T5WIdT1aCWRKjbJ3trSVSOkRR6d0AIdjuGoNw1jQNoVstC2hs5vtNuOTjRawUPVb
6F7ZBRwNoIAMgS/sA2kYmkXdXaNn+5lODO2ub4RhpWwC22agyOw5y9ca+ifXYPgEZ2xaQRg98dJ1
raqpN6+M2I/RAIIGJb14iT4lN/gEk6cheSuUHGfvDSZPcHpUaaHUqeZ+csxLKW864Zvs+3jY+egi
UqLYUwWmrtAAo7/XG/Zz2LHXEKxLZ3J2LYNudMce67zxHyTjGzLz3GNHc0AfLilnj6UudoVepSvy
2pGAfJOfoI6mLgDppbcLzEuO7qcLoJj44QKxJ7w1qEyBekWbS3uwebrEEGkXGuY2AH3SYMsM8iMg
8PQOUKePV6SGXaORY2LgP+1szVoPrHRAalGmoH5vLhQAAKULsovIPN9mTmg0+l4b2AT7ofUlm3J7
3doRvlZKhTIbc/DDxPja9QrHcjuQrRiR5U38YnOz+3EzrGsAJZHnitF88+dUGmoEplRz0adbfpgr
H5IYXya7i5pq0Sl9Cjo4ZYdEFZ02CSBYrTrc3GSTU8RX04BEEDk+LzGvUzUoFCMLvTJZ4xxuh6Hr
xV1fAbr0bo+ARjqYI4j2Vr9P0XLYT+JDTNnG4yZt/e8QGytP4EqG1qC2pgGooQF8cfA6PtvrfEN2
stBZq+YMqWBHvNvczJFhQsII8Lw5/veiH9a7XeyPRSMRr/tCxJ67ZOicUnsK2oDYoedsxjF9nbco
VDhRh0/7DzQKf+mdCXha5QS+jK3jBNrHNLzFumq1msev8w6IvPN+pq+HFQBO3j4x8xopnaK5igwN
fLo2QX4qr13wCNfuo3TQmQ7Cmn/StvKeDNw/kcMzwsOUNM2emQBCpr1rXvE3HxZca/WfWnseFXuX
mmPX7G1OCHn6g4jiZj+lpQyMQS4lhH4XETLary3uz1AeR1tjI3rQeegRdl88n16FC+4H8EXKZSbA
5egOslyhopKcAT0ed44ntQ2D6ufFM/waOx/0YZk+6JbV5WU83I+9YF8+TTJayH/apVVe2ga8B55k
7s4afJlDdQIvkOgPatx1ahfmc9qMp0x62Y/UhAYzWPPGB/BrNugxRQTXdPO5GfoT5c/+FvG+xn9G
oInNWxboAl55XQp16zy/J6BDF+iobj3bUjRoAOOPBKgouQ6ZXHBszTCHvDIB9YQaxtocwV7VgW93
U5lFvyxLi90REiIp4nlRmt+uaFEJtCQtShgKNHa686KdIbsggWgJoMV4TdHd4T7S6+IAbQPsQCav
m4fooRcX4o01YELuBAwrykR2ZWoSvTjQEu/rkCmBaKebaAb+zKDvdwB6ROMVSD6iw+Sw9CxsTyw7
zosfndqnt77/Kic9XGXYaM0Rdqv3CwhyLXwg7daOSNBA9Z5PBR2AOJdVZsDhagtJ+dOb0QYP9qI3
NGxdaDaKNvWCgfNBPZAjZ1WOE9JrMs/PpF/eKL63rk5GAKr+7WgcDXsJ5YiQUZtnkLx5qxxQe7YO
zAQP8XFEqgqKUrq4vuV3BtPN1yMK1IexMsAA1kv9W5u+JFGS/0CmT1/GvpxOBvBNBzSw3wKKPg6a
TAOeT8mqybZb23rr7h0Z2pAZHup0XYBIESgjI57dscbcfYx/D+iH0nSdofVulzE0sdO/DDDrwAT6
/6UbwfRxs4MbJ7AyiOb9Jd5Rdhb7JZCNAlxkJeg9srTBr1Tp4dFY96JmgbKxvVXPhKVfGePCcvL2
2Ia1+SJQeWlaJCGRHDjxBnKGxLIJnhVQWmngO6Sh5Vj/e1JtWADnFfKIJFUJ+lt10JSmud9BP6Od
ftuUI+GWA0WYAbAn3Qkk2I0rw6sPiZDywtWhGO1AVCXY3dWIDgD8W7HAS6ey+HmnnzvUimkEDkfw
cQCtBzX1aH8zJWOT74de/0omOjidX+48nbXzTBE3fFc09i9I9HR7cH9Cxqgb035vR2W3BBE6pL3F
UCHfrozkoUg6m8NpbEX5ryLTdeBl0vGALZMR1FMPfUgFszQGdN/gvRweGlMMndEBLGngLUgPNzPo
e5NuUXXd24RGVOifnfRzylxIGWmt7+KerDH85TqItUH73VslqSkfRc+RR7X9C9OB5eJjBfZQx9D2
5JwGXUdDZVlvyOt5dr3NQx4uyevhUXN0pPsNncXy0QYX9BVyAGXTNN2ybLRzPYBbjCJLG93ZSkZ0
R+uwBj8dYQ8yIC8T3XBnoN8VbJj4RMBxJPcJq+5oWYoAEhKEfVr9QKO4ABEltpz1gVZDzqoDiX0t
QaPllIfYKryFbUBnHpIb7ClEMysKHjFoouJB3w74Iu9M0Oge0ZWNW3MDceMa5BgLfajj7yX+aCES
PhHkgsRKj5Jx20UFABcqdYrttLGMY16DFQ/DWQQPaIb0iIeSEmmEMHaiQWMwaRNjmYX5H4HchQhA
WOdrvajjBVcCiZoqwYWqNJchB+T3Y3siEzkdAQIb3beGNUWQw+lA5ETzyXZbxLA7YHTz7kR2XWgD
JGmgmYV+fePQdHWxrXh4CSfNAvUXUVpFOQORlQGO1ClMfuR4loNcRXm48HEKLZh07TQFgE/KCDUs
hNPpHArqyiLoOpSl/CZc+f4LL1t5vqUApGahLSCMtS0lDsgRC2sMQKLcrHCDNe/JkTGBmndpvIAg
I7tzy7LAjc9nGyvv/FPVQtcAMpQQVAinaak3bvLSDl65cKc8/FZ79WkYkJBfjNNrhQ0f/qpliw6S
vv6VWvmzPaTFa6fhvxb9y/IJ+4F8xYtMXLq+RELAso2jx8dpKyO3u6t1f9jHKJB9vnI5Wh+vbKsr
a7w6VbJEnqXMXlG0/3jlvkufkyrXl0lh9ecpLtYgMQMb92RpG6uU2jdzwPfc71J2BR0IVNTNyT+g
57+/Qx3d2JhDot+nIDRbumjR+mKL7kWBtjH/H1AbodI5pd80Q9Nfot5NVww/+vsoC7UN+reTuxi6
sMexTabA9qfy0eUQxNa5ZXyHkMbbxzDwMbQwir53JpKAnz6GnPx/fYzY8so/PkaDF5ujiffkZTfi
91wPkK9AESJ/BBVseTFb3FbUyPJ1HIDlK1xZnMiEty2x8oXZbWhI0/kErBINW3Ocp6Ov2xVLNRWN
AegxBymyO1nxqje5fQ1LI7/YMVhytNa+Qk/AvvaRSsJABGlPtiaKFOpXcV2B5PgKhFF+ccK36ZAE
Qz0xtpFNsDr90LXW20GosxTwd0frgS5VIyfuJ+RWMhOJU+UBOQ9Uewx9p4OlckW6DpaB7AJKINMB
bLDQ1NN/kFlAevCOokinhqKKScpDVesXvLeEy7iqwIcpB6s59IplhQ6s7Xu8H4MMOgb94+7mgDQC
ovX3aDk2QdmG27bEztlE/mxHxbssBfcVGCY8kKECZ01ecF77Oyr85WzqlpAgWKBHPgxm4MA0cL4I
w8HblLHRmCtSnzWUEZoK3oYUaEmgls7Iy8DitmiVt26BnemGttwVIAk7T9x8ZL3DnmgkHf2RKGzf
RzefitTfI/+cN/5epTIbE41kgIWFgy2DtAWHEr0Czm+DZBzjCjoh6mWRSuV0mKOt1kSXL0rzt4Mv
NRnICm+/A3e2iaWZACnEkKzm4arK/PRFxk2FVj/YiZs2jX0wWdTZbPekYhjzQvmq7Ld4g1m/8Po2
4B6G3MuoGNvpAP1WdIsMXYx0G2w3b6TicredAHag3WKR5fwUGXhwQRganRaqzOP7YbQazZzdUXXH
Le+nSYqXT1GDm6ja4l2G3f9Fw39aZzooXHixa628gqPAWas9vinGSy3xX0pljZ5hz0bltdHU3Etm
6eYVLDuBhucNNFPs7qBl2K+RUg3LDLzOMY4mIiVcA9mXAtB0LvbkbTP7ToK24iGKuEVrkLmHtOiB
51iDljSRBwMeKYWaKi9TKFh1/FrJugb9DoBKtdKGLkHcD7IWbzmNYJ9d1mYPTcMwdNe1Balo8qbY
VtNUMv1tvoogp4sGu8CGJg16Bxq3rdQ/RcwE5m5p1Qf8U8TMWa7bvDmQd1KVcfKiOo5gDn7zm5d+
TTTkLvs492/B9FvDXS09DPsidsdl4fjaoxbJf53Jkb3ZhvezT3FaEmmLUTTjRhSpueejB9Id9aUF
DuJBVqO82j2Us6tOZlA1xJezAd232fsf7fRlDn/HDwm4QCeI6Tp6UDkuEkQk/Sw420vWOqvcSsxZ
DvrmoLNPQ+QSWL2Y1Lyb2ywmZ9VyaPx+chgqLsMTd9V6JiS+NIOf6ZCX2SP6V10gHn+b6Ay8bv4S
fPNZUJJeJhmrBEq8zPFAgfZndMwBds+c7zezKaP4doXcLd+u4NrAbinWOH/JIp4FNOMW7Gj5NRry
naaBZRPdS8mizsdk3ULlE1pyHtu1k16fdFXp1Xju7/UOEANV6cWTVjwI5Jwgs1BDt1VFkCMX1s5A
D9k8Ce3F3UpA3EwaU3iCHGm70DK/+tpWKEfaLOf7POyrF+iRzfZGQqUIgkRWUKdN/bXCu6phlOWD
WYRgK8olkMbK3qvp6ICKbtNrSK5eI6d7LiyzXEF7L70OOtItdEa2QdmkstHZ/5s4rUR6odDBNT2O
3Fj65gS6fXVHszdTL9svFuNyL3VglsmaZrmxHAfcUSpuQr8i6CaQYPsQ4dFAkLduRGJsSOhics2T
bZT6Q5qP6X0s2E8yU5QXe/qmsCz5RUXpvrsxc+BhSs264l0T3cw2bgKox9tXspWcr0Y0OV5MG/ok
iQ0qWBeo6w1F0ARLIt2pBGCvZFMTegfsrXMewGNRDBBfGoC1m78ALt3swr5hAVepLxd2u7U/2kts
i15V/N/sw5RBfbYOF3zk3SktBm+dsr4MyoLnT6AxNLfQpfSXPGzzp4E3aFp2I3eh+RgmU4ikhNI5
omDDBJ9Pnw8ncqZVMj2kICGL8Oo0QGdrlUcle2TdEF8Gtx22fep4OtJwTntX4WGZLQYjCneWuTFs
Ifqf5NBK0F3tcza2d3M4ZPugNwMRKoCxarCwTNV4suKye2lXzmgNL7omWghOjRnUTDCMqk4xTGqQ
gVVDqJJWEFdAKwsN8xEKZpE9XFGZ9i9e5xzJjL8uGIoigNyrtMGSnuOucgjBbMnrGvI1tGS7TjPs
726PW2RHMrmIkSGBFsCHxzA9bW8P33AMYjT1fgggHycFFjgnyLzMz2qayJCDjkGGdLDA7o49pDGs
e1Vly7uxfYincN12PDqTqdM96B3z5if5yHSbdLP9Oakdp3pvdMNPiv+/nRRTAZCu0gkPeVJ3PPtJ
BKhHJQaz/i6baK8leNu8FmFbPhZp+I+h3rpqt4kXHl4mj6ATNOeh8+eQvLdgZKzE8TYcUnScGVlU
r3xtF1qqs3g0vekeo4j6jPu/jky3KBZD5tQPgISwpZ1zdvGYIdeQlW4OIILr7wYBsRzf9cQZ+WVz
pQEw8TTVENKQZd1892q+EwbwtosScG6QFEAoNDe/Q3mHf3GYy5Ypym3zkr2maB/d4m3JYQJgqRvs
tyXRUn6I8N2NWzF80UrWg5oRZxI9eAvoHAxfCoFr0tmgbH+NK80JNLE+CEuXY5vzNal9h0irHB0X
FBc1iJMDGjZdA6HwCg2I/oQmKnWocuYe3+0kLeYggYGHcZrgXfDoFZANXuDECvH8WUCqYz756Pof
MToAP3f9FJvrqDO7FZ/ccBf7vvziQs66G8rqWRhlcszAEL0YoevxhcJiKD3uwBEsv0DwZlGx3t8m
KQs3HM2KKzQmW0E8VPi/rrKpW5llBt0PGsvW6kArYlnBCFEh6II6U2Dq7gZYpp+hLaMd8dYDdNWe
6ezdfjORfbKNOd5UMBEy2epshB1P1WhHdjKR8//T/ml9fMc/fJ4/16fP6ROi433tgdlrH11ta0Nz
LHwhfx96ENlK1p27IgXvez14KF0UyffGdMM0ALYd+Z+mA8mImjDHmFMCoZfEhSpMgrv0v5e6Wd6X
m6cnoPR1xhwK4Q4aUazSVt8iUS19w8vWZCPthA7Mp6ch0xdmz8CLjUepaUXGjsWOPuPGBi+zFrbw
uqMLlvmnuDbfHsBJ9RY2w8hUmN+W3RGsIc5T+jtsasd/rfZnGE0vwwj/bw6+/eaEjTEUmM5tZUOT
3qzdSyxi6wK054D+YXzRS/2QtWC2oEhhme3WcUwPXIkMmxIV30wxqA55A65bipGa7SwaATQdQ41l
jlFXAPuy/eEK+moOz4ZwOoA24p6iadnRx33LnItDuhjvRheoFSvU8m0GHcxnvUJJInTD6EhDUP1t
mryNrxoU6a65NFdS9bimmcnQ9STKBQ2nyTC3IGPWZ282cgBhxqLYkpeW5BDcONJQLSkzcPLRkgXo
dbIuao92FIIWRfORrOBLRnkTdRBNDpg45OAOlEvpomqCJl4crWlopHzYMx2aRX3Ni8cIdaOrlc2p
FApoalA+36YLUetL3+0CozWhUhgl/mWs0arGlFpoNfSgnXBbAI27HuwP/44YvHbfjHjUf4oAcgpp
cVXy+MsaLvbvqzE2oQ+Pd5acBUDiIKXimBaOk6Ld7xNtTUT6s232g1QfJPt1AxZYu9CMjV1bqEow
sJqiI7g+uDREyWQeEsKGMDV8sGfTDVPzPonQOhT1bqIRhb5PZGhHOPAIrdQJK89dlu4hP+heAQ12
ry5jz2jjao4giXUhWV57AfLbY0DO1tX8o0TKqlVOMhVFdirdjIGVFrPT2E4CtNQ3a5ru6cLATrT5
Ps9WkyClsQG8P74nk+71eKkC8fOGPsHYe92eQw94QV5ag6EGV+isv5BpqDR0EA1uuqWPAHXt+s5m
jg4AyO9PBGYfqH5pD2Rp9RyqT9P3MIn7HSXgBAhyN1PdVXMCb4jN9oQH7YWc9CVDNRai7wm/0BeM
py3aPv6cLvKqWnGHgb65SL1djOcAsLvervXr/NFmSfGY4z3JHNPxHNUmvuM2s5Y242JLTiCkp60J
ooQlTXifjvtVDhJX6QaeUyYn07wSaILhIbQCpHcC+w747tMaReVmGOPvoMH95nTQ9wHRiL/LOdQY
3SwzXjGR/DRRVpq3shOAZoqVpidsZysIvqHVcouyuKGgF+KCurC9CKsmW3tgLRggg/SlS2MTbKcZ
KhiqstgqKRdlB7KWfbD/GY+a4ZH5De92aF0eAWFNgVRQmb9POcDKjaulGaOgcXN8SBY2lAl0B7Bq
FjHu4X1fgktjCC9Q8QovjoEqC16P/U0PGdsLOAKQ83fQ+jV4/oEiWJgY92P3bZK2nSwznzuKPvxX
6A5OsrQVO3CjlqRYWoOWtOsGmn3qCnXPkLztoN4d9mh6Uzs73JccyPhF7Y6GDdNXHKywTzF2Hnht
+XcYPSp6Gwraft7+NaxWqxGQ+T1M7WPm1chOF9U6S9wuSqt1PRiV+3QAcALCZJt2StM9dMGyfW5o
1kYChXDmQwkYe2l41y5E6rpmdvmVxfxrzIfqV51A7y51R74wR0CgG17+6vz6q9R48TWviwTSOKl7
lQw/5krj2RkCFW9XqY3x41UcK04C1MEa0B+/1qb+xhoDpelhD8wWccR8MEMbcqaV+ZuNJikKDi8y
ILHhe0GG3NsVIjHlnY3qDIR5bOtKtkh8aQerfxgMPA58G7LDzQQurFs8pK8AaRQ63lIbo7nMh5e+
nSBaWlr3thydO1O9rDrAbqyNVCYoY+ONFcX2EWjXP42zeDwZTRWZBNbdKDzvZ5nqBx2cJLcT1zFm
i//75I+YMvHlc9zWr/SOTG/L9KIse4jNi1DfkX3wvTM3PWAfsulrF0F24JbepTSwslsMYueWE62p
80AOz1UEpQpIRRirGHVGSM4l08kMhb6kANt/TtvaWvICzeqNiLKlmPRoPcW2ddKAuJ0Phs/4wRdW
0Och0lvkoJABckvLAj+yNdl69P+tdDuOIEzXiXM/gC6ktdNxXRYCf7+61JCAFPIOL43yC9hzXUhU
2tpdp4aMrWt/dF8q0NLsbQ/qfVxpRxv55C47AQr/ydUKMGFVvyppaq/qxEurtxMD/LipgCCIbaC6
WBiZ8Vx7bbvinbDOgwFtgbSJ8zsUDMDoEE5+UDGoIiRGWCyzCuQ7kRKqK9RZ5wHtDSAPxrqBol8y
6kbw3zEUSIckAdsJV9G3xeiM59+KovWx3TIPtOXsSz7dM206kAxZmjB5r3y0wyRfw/BtUZvTd9//
mgc+FLDcj9ZrA1mGBYiP+JWbobeWHjA2A2gMjyzx46CrhfFcat23vByhZh6DBw9vdT9A92wuRjVJ
Y78nAXw7HtHQk4BZU9Ofp3GcJ0FWdZ7UlEhoAW6ihX26j2tbW2bTkCyRc0r3UTiCpJ08bZjIt1Ny
TamOBIqdT3fmiAJaodoqSw2N4LEB4XVogcUHPwSDhpaL5kGzkmpZVoK/ynw4uzZ6vRb98K0XXvsL
LVP/cM/2nt3MBA+zN1rn1NVT6D4Jfoe/bHVMpckCYXnulSXiJQ6jzaTqR3QYSukDW8PRN07jzES5
OLXHO4MqUB9i3t3c4/KORq0OxflW+tOGIEHlCJ3yvkFGb0YIKfgQKFn+bhMOGChIlJqCKW58n0uo
I1qP4v5zPbvBO7qXtgfwb6A9RXe11S3D0lv6I1jSgblRSZrCAiiwtB3Qiyl0tDrQpBDaTsHNNiX+
ydBea2y772LPr7BL1rURf8NoNQ/HIXfOcsgTdO7GPtIFIE6K1YEcYLILF6Zd8M2HaLwtrxqZ9cdb
sO0qYu+0un4Ig5B7HIx23oAL/AUEMf5RlJVtLlrkA3a+Gb5UjIUnKbBvWQF+v3ZMkI/NIei5mhZJ
HGq4u8h8BTwRRA1u96eRZRXIrAO6MbVkt2RnnYqszVeDCiZPmKECt9AFAIKJmIM/3fxo9ZyZBsgW
0Zau2A4dRY8YsQJ9mXSqE/HhzUXGwUgsoPqAzVBTSAPvQxzvjZKvKNCODbQHmZVr7pg1zLZ5BVNW
2wYybRZf5FUOuQnDsO7jdKq3dtxmu8K05XmCECQ04pL66wi5R1eLtF/eUG+dkrmvrZuPS5qUO0m9
HTIDzCN+J88mlpwn5bpzpDuCVbRb5IiceVIIXNu9n8iAQaFvkatOBUd1KtChGuslklb+0bQGA7ga
tbUH1wYH/RW6DkDI+BaHXROYS0RVA2+OlM/ifbJexsMG+miQN0Y55wzM8HjO06E+MgcK9YLlDsR3
wKOix428K339QiNHmegMvCXZtnNUe4KaSouQo9CidK1XgN+5YVO8reJnWbtiHTKpseGFcVBY2GiO
KQMh4e1SqC3h0wBBs6XVRplswyQRJwFShcDzhjigX1SpflZ6XFyh5MYONGpCvz0WdQfeP/jo4Nf6
EDhAXARJ6b/Z0Ll6CUvNm3+L6KotjtVknimefoogjxdBxIc6uC00hOLehGzxkdZBchj0G9JNkGQC
pUql+K+MNP5HDIl7b/cQ7xYhWOvJLhzbXRqNwfZNVIxPLOGbVnrG12wwoGRdNHJDYSlK6JmBjX0z
9ezuv5admFYtnAE0XLRsHg7FnUmwwEbrzC26BsMgt6d2TSxkNEyQW/8w5GpIlGV6U4fBzRsOSEro
xT8RHgtPPTSF7kSKfyUNLY5seel4aERQ3sRWHJG8Ai5RDfUE2EOhaPppiJJBfEyrNp2HkRz0Y1Rp
v+aVUPE4JVHxjUaRsO1T3+rP7jRNT20h2rMGHTHyccPk903mn8g3Arl430gTnAG4Ihg16gtesLYh
CFaeYm3SgCmSa/LlPTMeHBAG0rzO7pqrbOMl+aopih+d/J8K37zNkADr3oVFfx3yIgUtV9bvHUXu
BNiwuU2YVUFLB3xRcwi6aWrTti80SoqMAQMYG2sa9gYw3EXqn2hEkwq8oC+QIOj3NKQlXa+7uGny
KBXtSdY36YOmsrZFxa0NXjB6yN3wajeid/9EISjK8BM0KHa3CW0u9A0aAYCgUIvQoctjMS8S5XW/
MwFdXoBhwkcpu3IWSe0DzVxZlrZgms0hsiX8ldVN4X2VleE9uiWzbQx5o4VOMTVDm11RdSfy0oGC
5V3hR879HJQ2uLk0+A7M66Y+mJJ0O422t0m3axXqMkYCCls/LewVGq6AIfEjne1t/HHe3wXyIQZa
m8Yfnv5jLLOgc5EEr1p9k3RZv3XQLXSNuP2TJ1P+o9B9VA7c8ikHXdrfAtLGffJlWc0BePD220pi
06VWyLBZenDBI7OIHWjaF0ZUHd1MM1+YWE9hHr9U9VifxjgCTluZu2LgmxTA8TWKUebLbdLbEG/r
CTJZ01Tu5yfjyHz8RmJeor0P8kgfDl0IwBvvJVR+4WjUs5XOIPPunrDhic3RX5HFZwzvOWlZbsKs
gBqebfmQdc1EYAuWPIkcr4JxG7U/S+SqNGZZ/wiUsSpXJl/tFkmNDPhs7LQ7bA/x+n1nVA2a7dT0
EGI38/TJ05snlDz6IMnwtt8oLISj8BGisfC4dLsTjVwdbApTm4qlIQ3gO5S384Y3bxShXb62SyCm
1NT3+b43FmvdB4NpDApr5ALQCN8DOPU9M0Grgh/IFXV7D1xR2Av0LtP/D2tftiO3rmz5KwfnuYXW
SEmNvv2Q81xZs8svgstla6ZGipK+vhdDtUtlb5+70UADBiEGg8ysdKZERsRa66uQDzQegNttZVr+
eKSJmZrYqonV2D9UWTwcXAWrqFqPXxx1Rd2QBfidBt3JGKG1DRYO8DNWhTyRG3mMWlhsWwGy2D2K
j8TSc/IKGc9Bm7ABQZYUi9jQ5dXovPKC2hcN1axInTJZFvh+lkqc9K8ZVpj6tyAEBId5Zn93G685
0sNJ1LF/gQzato3wpF/WZthtwKRXr+atnprAZNYeySRB07fRPQtF0giPNgnrvwZZuQfxjvbDcIwT
hEvHlwbMAksXeP8b8GZpO0fo3Q7wUlRtqkmuA9xiolf7sY+KmzGw+SIdeHTOFCo1jVEeLSEJNPU+
7E7j8GaVy/zALXApziQzKAuFro8mXLCr6vxAAxm+Xusis5HjNwMouQp9OFdgSHsWP0tpiOfQ7ENw
5IIVza9867kB/9cmMWS/ISewtr7PMVllPxvf7TDbyYrHt6Kyonszt1AYn+mgr6qT+D5rivqEO84L
DY5RVJ5BUX3mPctO1pBmKyjjQmBRdX2BJ+CCLqkJtAS3MDUy9ClGXAh3KqEetiZj57yiJC67tQe3
umSoH120na9/iepeWxWVyffUTZGxgDqmfEwNdQRDne0iAjPMlyCpetRW6N7ejbzkCNQpW2I7tBBp
0zyNeRiddW3wQaCLMgAIybYrrfDCQ6G6yq1RbnpYRWfEK6GJFtZIhqEKawUqm+hA3Q83Q62GYjFw
o1FRwVi/AtkBhq2y+OYzxNRVxDzRa4lKK+Fdep8XJyDi2OrDAykJQAASKZdMeQQtKOXJA5pExbew
el+DPDQozoGLCBzJuCHpdy2SaeuxAgakLyrjDlB64y5r/E2NKOUNeeRxYqHiwO8XiE6BZ9dN2LjA
3WbYk7NtAZjdDDVqrjCVZtRqTYQj67VdyDFflkzb9J3zYkJTa5+CjmnRKmYYZwzKI3UhUmM9OqJ5
74b9EG9iQJVXfdWwXckhGEZndYa/etcUMl7RQZ5GqUun9dnZbmVwRFAnWVBWq7VbUAUnvNvEtaeh
SDkXh8a2vKOOqq0pO5YGoOTqkWGlCWSn1Fk99PF2QA3QtNI84fc1ESmCKuEqjbDtMTMUukV5l179
FE+0fnRvq4DDhBqCY296X2dTlzBIIti5XIZtJpKlG+XNKtHadDP1y3BUnOWxtZ/6RoCHb1XwCy1R
5Cy9Dr3A+VBNRr3dtH4GiC1I6vpDFh/zUKYn7Hbem9FLUOzzez8qyu6Y10ey04w28C3QqOpENWNd
XFVsPnYBBINdYCmtQDMXZHPUAP77iyVHUdT6N7YPhNGRRkWlXRTn96MzOA99gzKZIb4RoJx7IIul
jXvQR4hro0ydpVeLpBTukTw4MhKruoESWq3VDDsqQCWbChxSNDWClOwBYCx/QV1AYo3LP7ySa1Xi
GqPEpUYW3heZA6T0WOXHVjVxb6EvhihHzdCYH+mKhgtb9CAntnrwNn7MCcmdxsmzHEvw+fx+SeNa
3VVrSGnFWzsL05U1gDVpnyt0WInvycqsdXkWKMA/O1mWrjLdtI49K340QSoAzRDvTZjY4kQ25oFf
z7GzIw2OykOArQFxtA8XGumBoAOlM3jVcu12TlONnRsd9aF6aT6Q5TbSDGSiNBU1WguKSuVFPXKl
iWPUThOnjNZfa83L/7oW2T9ecV7L/OsVaWWTc+sILDZun7gZVSmQt1TB6310cdwxH5MWt5V5FNuJ
z10aRUI8ysz6bDuaPPdmE+zxaDu0ZoKKHbJNlx4KVPaJYRzIRg1nJfDMqgHMACSlz1GLEwR4uxp3
eNRQfu8l2nPZVsUrt7xnD1+EV1BBTxeoJ50ufhnSg959glTGQQ1zNfMflvj/7gMJMKC8wN+9doTj
nKqe2QsiesijLNrU0Kmd2CEsF8ouZak7lxZ/8pPpPcSjaT3/aVLgmfXEDvH3SX1SWs+hZccnyQG+
FLnWX6lpYzeDVuZytowIxF1ZrDbkaaREX3XFZslLY2vEOKMyaQyfpmZiqQVVEUxLdga4OvReBSXU
K6iY3rUKImObBiCCJZuNDOWibl0OalBerjtg6veB22RPgzZueWWiqFXZdSv1Z7sMi3e7C8a2fYX6
uienwBnywz77/2ovKuDXKHs1Jb5U9gqUl9BkHqZkWQXa2pPw64c5f5Z1ZrXtHK9fzvkziRQmorCx
t5mTYsIOX7LQ7o9kmuzRsgiAKKOc26gF6Smyyof5pQVuONuqioblvEwddJ+XpoHByKalaSEdVM5X
wczlaAAh2LARgcEMJSmXrGRsqdVNDhxAH1ymEdyhhj1wLY+5spFfbQZQUEQFyZZWmObSAh+rSLD7
ANCkFv1osD2dVppN85pVnG7xvHGPNIg6sLvEycSpA4x/1ecudtxqIzPtPPDgKwcbqVll8sAzvSuy
AVRdqkvbFYeHyLXJID2SjXkgOEBR+A0NTm5qXYZU+Ga2cfPnvKw2eJ+XpUm+hmBWIpsU5yhsg2jZ
DozWNEhN+7Fs0OCoMJTYVfWt5uzLFjs72s94IeogqEv7Geoyr5MAIiE1MXdpFFg2/F7Skxfi1NMB
QbwN+vGb3+JIFLp6dwKhOPZ41HeVka6oiQMOidi03tLUACzreGyoKdSfVwgKEPxbXX33m31a+dOL
DJkfL1yPyw1CHN2+d8N70+70ry6EWP3Aib/nIumWdZ94Fwj+tifQeABOOBT+N6M6k4MDVeJl4YJT
vurL8syhI7KiAba1oDH1CmXnasUqGZ/9KMwv0YjaA6S24u/MfOhKY/xmAZS+go4tV9vmYIsUMWIP
DYQ78cwdvua63Szi1AqvnDP7QgM4AgBboQY0QOymgVID/3JgAkfRVwfXiECt6KgSqL6Rd2STrYMq
u6Eb7ipEBjdWqMmbIIvMG6PWbxu1qU2QSqKebLVoo4ExH4rAEHkMXdc8IKqyJ1DLDHShLtSdnQPI
z6dB8ic7NQNSSwcnZrvf7WpZsENrh8Jod5/8lZ1eIB216AhAzjT423Sgd5E/1uX09ma8DbmhJJIf
xzLbzsuaqKk/J55cVlrTnxlDQqdHTf5NF+BxDaBZfNekPsp+Cyg29LXPl4ZtlM9uUwPGJ+vsq+eh
CkBK/t1PQZ7EmfgpbL5K09yFfugdkkEJTilZsyx9K/iJ1BnKuLP0tY/fgNGrHm0hhnWEW+Op0nlx
NJBd3YyejU0lyAcWYe613y0zXGpjlv8EB/eTcAb72dd6BPcReb8wTdf3hQ3ovosz2W3CvW4pW934
OtjdXjIj+6m740EMfvUVRZsQ6AL7oSuaRSS78V43ebIN7Co9VG6T3theFK4Mv5NfUUm/Hco0+6EP
0ReRJcNTJ/sBp0+Dn3xD2Cf8sou127nFsysQDlSuVjvuY9eLjlUdO8syTAQosJ3mGHvGeN82xj14
Opyv0GiGmlNgtyfoh5V3oGl7JTv+GERlukqeOWjrbusmQiF17K00H+A6EGCGFy3n8bkyIhz2Lat7
rZ01S2L+HcU1kMlSDmbDhi0wlNE6MVN+BfiFX4sAAC8EHErE6538akB7zVuUOd7xmN2QCRguDZlp
6VvRoteKXai1yUaqog/8V2u3ppfFC4SN5cFSz71pIABaYAyKK/UiFhTn3IzO86SswFN/iGKQeH4s
xJEwXuHHlGw0KhHBhvp9YfJxI6NZ5F79ncjeRsXHWaZiOLb5gjuK8m0ifpta8qHmU7/sw/HYoNZV
GN4BEjYLh4HFo8isy1SzMEIaA8GBZEM1DiE3mzMAGk80SCYWGWfT6t79G1S4I00WOket9pwl0VHY
Rf2liG3jzkTQ7PQHe1fxz/bEbL84WfPuX6EAaEnsFfjefPGDxLzrQ6CppkgWD7rmnd8VSZCTy8AN
SjUJBFXLwb/Q1i24JwL7ig+meOwgybRrAeHetINlfBlx4w2FG73iEQb6lCbVToNwxhuoVHsgygAg
Wc1ETrd47NXMpkBgKGTlNJMcnAAgMJppoaLiRiQQHXf/mkmvqbsoUaSZTuTpXxoUH5EDdnrAXoTr
PKztO1SIJxv8Z/gnmcbgG4Z49c5qrBJ5gciCWrjQoUdtgV7VMtPvkC7aDKU7hsAkRmtwdBnfExvI
QlTMJk/OqMuVb0rzppChtu3Grj2wqh1OyLNDfNwtqrsKt3nA8zr+gm3EQ5CiuHcR3Y2iBmNY6ZZK
VcR+aTSdL//03kZh/e29haX+6b3FmgaRXYX9IuhW1Df5srGi9jCBs1QXBf3tgWBfjandAUfS7EuZ
pnKByCoo5Chc59VutbZiMAZMRoa07drrI22BNDbHqbV1Nz3EzJZRH+BTJ2NTxHhGh85pTDm/9qrh
Qnc3TQixc7fst1bv8oOGkpCzZKI/0xU1IinAUBYwtpoHqip4jRs9WOS122+sJLT2nltGd96gIG3q
0IrKkxMgnuUzeQy2ZSK/aT0C/SOX0GMPDz1uJdac1v8U458uyWmEE6UA3CR2NrKPcOwHG92A4K7j
esCgBNm6UmXFjdW0C6NFZWCHsqAH5qBE2k7HL+QW6KA5dcoSEbgOZ404bttLq9y6EFg+Nf1Pbj1+
+VuOUkTIWLnisc7zLaDcyOvhl7cxnWjc5qors3KZQDfkOeWVfkhNBtlxbdRfdKf/MSS+d0Wiub8B
mzYQ68rfMny2bISLzJVaNhd8S/5D4r4vWyBuvBtzINtBrQ2G3Y2HmrElsovxno621C31JNlPB181
CsRG/KmLWGa8TyodmegK6FKPClfD2OkWhtE5a5/7+smhalc8JDq2ATzj+v6KUKc5hi3iNNlotieA
TEAvkYOo+gSBzsDchCVA5YXbyw2NU6O58beElea256YAhgVNzMPuXDRVASh/5oBBxmP9goxx0bz7
WEyIZdk0yP4qbxoQbtiD/xJKC2mJ5C201sVZyADFhNCXAqkcJBplimp+pO5xiZ1XuwH/W7vwEJrs
F2Ss1QhdeaiU2ReVezPbS8ME9cc0KqyVUaLQsMfOwMFj/NjQDw0/oejcpjZ+c3QZefellSVQOEPc
nBrkqDKJkO5f/Rb8Qhy8/mT5NJP6Yxob0Cxf0lrzHAgJIRSvGjN3rbXdZyy7gB6s3ejgAr+URmCd
dfFoqHIvashMV2MkrSVLBr6OsVNxcQYJvNMY5ktySck2+LyGfk9kr+cV6lh/xOkkAk2fJ/hCgyrZ
wVcNXYWp03IwKTAYcZ7z12Rtx9pG+a7yclwbSufNsCMfMtlO8ddsWnLukw91iyJ37OU8wgy3WBkM
gpK1RMJI8vi9SRCNrIGXRz/rvQqEQ+GPyZbRCLk7tVtsulz7SRHIT0HKNI6h8hOBPL1FNfsJZ8fP
0czfgps02XPCRy3WnlAFbZ1NDfyA0ooGKMUPybkaMg7uJaHdAoRmLqs2MhHjycIFGCP5Wx+maxQp
ctR+xBCucYLoh0iq1yJk7Zd6QN5eY5F+hw2PB+7JRsf/Y5Hu8dDqwIJTA83vpmuGhyt+Dw7HZ5HI
4TRdapbQDkaNPRVPKyCJ1Ag1TKIyawAtXo/TYBubAO2BDuMFhZe3EOus772x9E8AC9ZLsmsC5ItF
HVU3aWCNV9/psX9REyJwBSBjVDgAx+bswSsgpyt1/hgWY73owch3omaQWn7SVTPbqCukaJZOZm6K
EQXhkjfnhoXFo48q2LvGC5a6WUeoa1nVjGePTt8Wj4i8oryxFHfkGBbZBVVS3g316qR+63k1TItA
rw60qlmE36Fas1AHWtyI5J662eiMK9QC2Vvqtl6J9CAC3BvqDnHQ4DRWeytLvSi4QuM9shvWkkaR
idcOVQF6Cxr1WBef2xY7VBrVe7O+QcjglgaxdY0XpTPou1zTrBFsy2kNQEZ9aLE5QCgpT4MzvlvB
ma40WX4BX7bcmUbhjAuzCjoE4AcwwRs5DoY5lJnVFTUhVAEOQYxm7v7Jb55GM8iFps3d//el5pf8
banf3sH8Gr/50YDbSLHvjPsggsiyBpWQYkGXcwPiD2dVWGW/gFBCdpwH3BiU9FWR/zWF+vOwp1ac
u3T1+wtkLTKShguWw/9+maj6eGP0KvROJuP8qmRkdWUXC2Ybt6OIcXZTb2KeQt3JhS5pSlkmz1De
rPaaFRfXFtKQDlJBJ64YO6kpBwdVIFpQLgfTerdJukrSjQZRo/OgfgGojRbNphYpsBIfc2lGkaBa
rnfN82wfdWC3xwx3InrVeWAAvY5kMr1wL8LOXEQdW6dl7C+nV/xYGFEqALfB4S3ptTPBcUqujGQ1
LUWTI/GSuTK6mZbKhFGuo1irJhdf8y8WSIi2YJgQByZ0cZiu3Kx7v/qDjVx6z3Yz/LAxjxr+cTXb
mFpmXpUGZlsFltBlYuMXD3o3/67sXHBTRWBSp27gpP6dMCGhLVPzJlIeFeTVdlHrdEsarGzPvysQ
b8krqZ+nSVJAKRAgHkS+UCLKRcNvPMu6gCaleitH56IxvXyzhXuJXFxwWLwgaU5unIGbydeDvVv3
j1SQTmXooapFRyRgss8m8iB7Xo03QJkv9AEHgsxJriDQs2+TOHEvuCGtqUeNNoLNObPat24IU2T6
WlTklX7VLD0WgMXAzcNjndnqPF+xl/bjKk2MdxtddZnNXqJoyBZ6kbsv02i41Q3/PhUivXUcJ70F
7zU7Ne14JBPEIdLbFoX4NwHuZVDN68MluXXdbQQypit5UdPWzS61CnmmXh8n6W3Ni+fC5WDSUCuT
qW/AWcE0M9zPtq6w6qWX6OmWXGggEzlAFwVAPGSjNaMKcqJha6er+VVDV1jbtAcD9bxeaGXm3jV6
1GsZHt5wUoze0WbtLU2jPwl1ERVkTstPqxsVaHiT6S3Mf0KKE6UE+9dlNvGgvva+G53mdybcIF4Y
oEkEJhUfGPk2rA4WmsbcT39VZQYoIzVBV0Uu1PgjOEAaozGmv4oWdTsfont5Lpbzy+ot93Zahbr1
+S/t6k476J78Mn9wCJCC919k+/nd9dzxb4rwhdaa/g/9vlRR1+Fm6o6lfQDDhlRgGrl3TYgkaEXe
f0ua9sHM8vQhgWTjwdV1VOgqO/TsLK1oLyP24Sj+9JpNCyqjvZeX9qMA0R056cw0li3T63NsOdpK
c4p8ISDAd9/1xpNsB36WqsdKf9ygVgTMyZVv3Nesr68eSK9aLzXuydQZoPYK8zA+kq3vwnKXx4W+
nCY4ZnjfG5tACANMnCjRw766S/a0ODhx0wOiIsaCujTBx5dFY0Z/S6ZuRCgx67t6S4sDbZKfEov/
oEF6u1psHJHCDW+mV28tiWqzmK1pMc9N5UW3ywv5U+MnybcidY0T9XpsD7eBa3agE8EfNGp9eItK
lRUNkqmARObCroP+QN10LK2dGyNYRy70FiSQcfp4TwbNhcaLX436jt4AaD30Qyh6HCVxppLxsx5b
3e1ou+JajvItkL7/BdLuwxqKgMMu7NGNhLYC6RZqNBPfP5V1DgU+IKi/gKfQBiVu3h7LLkbpmnk7
mTso8ImqAl8IYjTL9xM3KNR2U53eXJufIvVx7Hi5+FSoZyUNxMQN607D2y7D4Jny16HOX0UjiocS
SbadaCDxgyit/6AcKLWNPeCr3XzVEOR8TRwUQKbS/pla2U2bDeaLSNoBeqAmv2VW3G29yuwPQcVS
xClSHayBdv+QDlDG5RDo/K6mQ6PU/hljupsjGIyvaLAJrAxfjUwHJEHhyGNPA7OFkQJ8lkX9EzQq
wOUM++wmFfo8812kERFQm9wYsPfkBnTE+2qDcptXi5PvAREdQPJ4AM034B3aIh/ecjdCdalvPkN2
uEJRopHvmr5Nn6rOPrmlEb0Cz5MtS5RHX4Rr6ufCGJBas4b49WOmzCBGQTMLFqJs27L0lZYkSBCF
PHuiKx6ydLqSf7D9yS/UDR33zTL7lGfTmDUcwQy2+5TVm3JsznCvOSPbU3ptGnWRJVs7WgWYyUeO
jpxplaxqdmTvk2zBRyR2L2VXllsG+oFnMy8nPiuWecY6tbx6jyokiPNmxcRnhb007EkLAm3T156U
v4c4GVBqKFNwSEDcLKW5VrXzy4j54MGuovQ/9OUyEYsgFsHRTyE7glKZtLjko4OEiyFXNIA8YXGJ
oSForZKxX6GGKjjObsHgRJshzNxlbwPNKVGocRR51z1E0uRrsJT1m6k7gojNZjXekul2D0IaIwhc
sxMNUiNdEIYB1HVLPVqtT4331WxDvq8WWlq46QRvEfHyzHRBnFmQHzpJz6gv1Gv0rNklfl4vqUsN
grwg5gybi135KNhUHg0IxJa2khIh2x/WmDzUhF/X+NOrWBW0X8sO3JPRYJf3WmociZshgDrpLgXW
at2rHwU0+mIVi5Y3FUS77205HnWIv65xc3SPURNGy9Yb7VOTFtaTDrr0ibZO8OIAFspyFaJq7gu5
BVllnww93Hpm0QFUz17pF9M0EK6oELO4bXW9PbZh5630MI1fRX4uKsv/2qWgXR3bMT7oecbv1UQa
r9MCGjomyoWsOGX7NMM6rDHZW4iATxS18hXZUrnsbD+6pp5hQMx1BMuoVYwQUU7ffR0osgjIMfKV
geRpB4ZecH/Y+qqnKwtHVcmFh3ABrqZRdWVF35y2h4q7B5iQakCKKcJtg4LerdPaSMoK3IlabCPA
7++OWx/3mdvKRWpd8aVN/xlRO6wahqAr/V9mUZfcQllOaXBdHV93vmbg2oWYovxqjr2+FGkioaUX
yl3LOm2nI9N5IwEJXyIvN75UfX8iDm2fg70zLuRXvcogBwn8hSaT/IEDeg/oNq7CuoRsKG7JD1oi
3m3zKF1xXW/WktdgBrJxowREIz/QWw5Ylp1YVX+b3rH6U1gJsi/yyCOxg2JB8ujn5akoNP8hAeHT
AXcU9SuUw1dlz3Q8Lcwosg/MBVXKr/YRiYxFYTTVDre//owNf38eHSahD20X29Qs40Wl98mwoBE3
isdFWznRtpADdM006CB4vgpqqe5sc9Ns2KG2rb7tVNOAWB/ZC9ioSwOzrWjcZlMFZrekKjeqd8MZ
+Na1WbCnSrfZrrnJuNVRO7zIzAL4plnZyrfqW+TWmjUXuHuEmmHe8NTR1rG6CtnwfkW2P42isBT0
OaiV3Cb49hw8pA42zeiWj3XN3yxEGd/iqtkgECe/GnmQrlA/NVyE5yGyZxTNhmcuW5p81BaBlxsn
jxgRKFBMfQcROexzwgOZqHFVFJmukKaAlms5QogWxaubxBVAKyvAHRVxkQ0EANC/sdgZgZzi4qvb
LxfmiwlluV1iO7gll1qf7m1dw1OiSqGB3jWhDTEdI3kL8KvwTOZ8K/0oWRmOk1/8VPeO0Vg0615w
Aaw38OJQ83yzm/znUHTtgxfF7TYIinwf5g6U0tRi5DFaUFyPG+cbQvvJKnBHvnJ1b9iBQpBq1Knx
Oa/WgeuYa+pKgPfu2LuDbTlblucoFx/a+5EHgPancb5HTgMAQyg83EIZ5N1WuWctSPY8Yus/aVYE
Fh61anBUqXiXR/oKJYtSu0d0DZ+CjMNyRdj/FKmrHXK9Jh5hUHkCkWJ9GyEYM9moSwOobm931lJz
QYDQ2Z35CBh4d7DNUnFTewgf1pCGmLsMBIr4XK1zYoWokPaYv0zB0fcVUq1PrKnDe9dps1M3pMGS
GL3ZX3ZRWNmpsJQ8EyLwa3D5ZhAlLBf42Rqv4NsQqPk3s6sr2ACuF/xHZE7c3eteDcIhdasdonff
LgKjsWWK6C4yQF4tAiSycDYcv9o6lHl6MTxDLubdToUY4Mic7OQ/8iRYh9oIjEHbpjtbxtEGSQ7k
9bwR90XkysFuA1BImmU7I83bL+QRtbG9TSDOt8BmK19O1POtpvfbP/aJeB75MqBkHM/fmQzUcBFr
oH5GH6moP3dpFBF/uafPv4rl30Z/mzs7d2qpytPEdgzHgxyQdIUUenXsEQHY8Nqw7jlKwiBzzMe3
Irgpexn8sMbqp+V43qPIDJwswz44oQq8nuaIvNTWfABSiX5v+mDX20SLCsSe1B5IqA2PVE3mj9ZS
17/NmOkZV12CTGKfVxD3sYG8lixvIFA8iHck9uwHTQbszbv80dYbHd9TWYObJrc2mYPi4jityjNA
8HyNsqfqqXaN7wRt1Nh33LbSt3mOHo/RSgucF8Hwn0moNVQYV0q4+r3rN321gTxytMncMDw5A6BX
Tv9M1e9F0UGaLgqGi2d78mQKHGTiKjC+NenkYPX3em8skC2oUCGCn0SBHSbCwnZ5IhmaXHUd1aVR
qwO2k0ZxVjQfafRPc1MWIXORcxCoavyCbQL2lRCgNaveO1ZCx1ZT2WXNQBgwtC+V8Arrp0hd7w56
tCsw3Ib5bRQqAIOIT5rtOvZ3DgzxCrQa9o1WQvVv0Nz0McyKeg0lqfEMyFd2YGXKtmNZWFcrKZ1l
57DopTP5XZ4V9k8A+1Hf6Iu3qPpruhsJlG90qQkifzwrwI/gIxTj5yen7QJUD/RP9PMnu2lztnXL
elIf8gczvwLbfeQcwkizIFFeRu3WERHIcEcIEs0DRmlD8EO7gsEGTFQlqvYRXFlUTiyP1G2H4r1L
0EM8HT6PDr92aTTRAQ/7j3OLETU6Fc9XoLY9OY3L977aYKEaEYpsXpVHZ+pTo1yCYuT7JHXjk4HN
J/EZJEL+CJwiujLZ23f6mF6IDMHi0tqibDTZkNeQjz+A0guv2NtOXmQ2BwtefQYvtXP9WAv8FZMX
b0q2EV5jrRGhRIFwX+vPsQVuOPyug1seNeDjxs3/DIwMclBBFyHoIq3ziFJxiCM21l1bNO2yMHj/
JfGtb53vpj/MqsV0lYdysgpHJT19Yz6EVvvQ0SHIFuI3HTbgRpED0iSdEZ8DQ/uWaYE9bSi71MhP
RRJ9o20aHRA8oFwXntWlB9qs+Ta+gwDDl2ti8yJeL9EH2Vmr8ahQzF9kb3sBaIey29Jbzq5kh0xn
hgeDXy1A2DtuAZrJn13Ii3PDi17zADBoF1xslySL5MUDgBqlBm30mkAawNHBvWG6cbD9dWZqxOOV
59Yzx87mDAomfsaul59xAkl2Tq89eVYcH60k3oRmXt1nWdJdWeqioEVCGbRHzGVZB7q+o1Gtc9pT
GHpfp1F9YG8NwB9HbI5wamG2BslLRMjIlxoQ120cybUb6sWVz1b//tf//D//+3v/v8IfxRVlpGHB
/8VFfi1i3jb/9W+m//tf5WTev/3Xv23fszzHscFh4fhgH2HMw/j3b3dIgsPb+B9RC74xqBGZ93ZT
NPetuYIAQf6W8CAENi2sELr17Z3lK1YFIOnv2nQADFcI9w2pc6TP+fdOW03n2FBG6RGIlW1KOyzp
ON0OpWZOdmFjlG894pWDXKq9iIYq3k4qg2nc/tIHjvgSoRBm3mYkqZOskI3JIRACZiJqwjT4bCPn
Ks9WOr7jB8gTo3pWNQ7P+7Olmj5p602Bmx4Ymf4azWrxBWT6+c7pdOzYnZzVqEfyusmF5pIzLQA1
BX3x33/0tvn3j54xm+Gb5TjIQTP7148e9HiFJhuX3bcyHnZIAoeomjLGdW5r1UudImmithNyBA66
8uz6Sh4MmCdAtXWUif3Zq+aBdsgj79M6Ulc0G1YvIFasHRyniV6yuDZXiZXKswtJzGNVgidjQG7q
aQTpMz5e9qZcwT+NGm/lqgdQGgmz4UQ/M6MebkSUWAfbNnHPBaTB/YfvpW/9/uHYOqK++HRslIYw
hzm/fjjSSysPpfP8ftqks9IBLr+wn5ChKG6hKNvdAqr/SLfDuOHahm551FVeKNfit0MJrWIz8r8h
BizWzMk5WNNwY4p4A7EGx2m/mKI+u2qPiIfiHU/04tnRSkgGlRKuQ2EfG/caaUV9RaH9Bgl7575Q
bPoVuG1Bd5AGR7KBMizdtiX4H2mUJtRxv3EULz+iZlCtrWMbuD0rXyI4lexHl4O1P+CAPPYBODMs
mdbLJgCKMGrvoV3v3P/maxvXhpl7D8odv23tSWHOFI5/UIMkPzd2IdBJEkEPbH/1k2HHP2rp5w+t
ahApLGsnAQEYOnnMukUH6OEh90v+YAqj3mjGWKxplGZLmU2zC5D33kzxRrs09bVpt+kncvmuddVd
2Wg3NFCZevQP3wjb/+Ub4ei6Z+CfA8VsFzBk11I/p093KtxZzAFUMuG9g0cU5OP0/iIN0CsTzjCu
ngy/Mb/RJszWuv4UOkF/0SIfWzSthhRkkp5JAnZSiSXx2Ekeli5rvyzLRavU3mIUAUJ7p0ogLpNW
R5pEA9T9j7ZpsVBPg23TeKiyGSwv27lyNI667RlHurL71KoWPB5QbYVEkb6zvWQ/D//NZzLYtdj+
w73n19u++jBBAMVsnXm+CSI6n/36YaZRrRtZrgd3bt8MSMXm/sIAfuFqxpqPou/cWHeZz18K3VnT
Xpc86joCSk/aEgy3IJ5FGrH0gD3uyl2DPIO6z9bq7vqpAcjo3AloucGBzND4QNDJiBBOC8f/S9m3
NTeqM13/IqoQIAS3PjuO48RJZpLcUHPYA+IM4vzr36V2npDx7Jr9fXNBoVYjMw4WUvfqtfJlnTDQ
u1pm9sD8RC4o2EIdZma8dyA7IxElAK274bT5Mi5LcNkEfvrgAufy92/FF388YrYjTC6YBcpd07Gv
vhWsqJwwb1L3bEIu92hrwQxQmySAsGmVW+JEDd04Xg3lg3SndPWJermAoAHRJZMN/HkojPVAJU/U
yoEYgYMb3Gal6tgAF3emlgQFLDjoOSCFHB64RgzG4Va0pfg6eykX6DRhQrqx16GhMohBiiGNcEfN
Vtt6DxVK0Wj/YSO/UoeaLs7aj2yj8rDUdozXWtN7L0Q4OY+YhqErYoUxmLrcak89soLGVlBDhot6
P3n7jlIQyHX826i19CMwvuFxKjexpaZdzgFU0XazGFzMEQgqgjUFO34Q9nsA43Nv0Sl/eLR0AUmJ
QmSkbrFT0i3d149QUEobhOUgERaFOUjnexbsIe5d3rWNBM381AQHLxMvad42ZzIVeHWtUuQwNtSk
DpaihMpk3/7+jFj8j5+OD70Nn0FcwOcOduG6/9M8NPomXnejXZ2jiOmoc/41VrX8nvcAHQaDa94j
8yMBzwMAGPx60fcSjBjI7wevJdJKG+imgiVDuPLp9yv9ujOxgRlv/cyQqHEFF4vbxzViUqCrpaYn
p3VUttNjFwmwioT5RoIJ9GtZGMURNLGAmuomdhjNzhOa5UY3sxrko5XHhx01UWj0PiQ1IYW8loCa
rT0bTzlVBMnAUms5uc2n0mtUi2NlVNeXwiEEqqZ96qDU7VJ6zTMQSUAJjF1Kr6E2V5wCm38qvS7D
Qa3bPmsvH0GfM6IwB7hvKxGvliXaB9fyw1PSof51QBHPq91aUAo3zewWCAXxxMJqH0QlewWrSLPB
nBpsyS2OwX9eItfVNx7wTh12EGR3nebbPKwdTogA68tp2LItQoTiy1vVOhNwo5BuHKsuegLnugN8
DqJ1tVD7USEjgLICsQT7hfyJ5VO+yKYqeE66yVoFxpCecmBDd23RWXsaiTfIAM4j9WYWnv1yQHEy
dLK6YFhaEI1DcBq1yZ4+kJ3XzbhW3G6XzJ3ebdRBfgOusk3TvozhyS1ErNTJCxFByZ02ewMB/A0p
QzZxc+DD5L8CxOguYzFGqJ+AfKpoarYbJAL2zLJt3IGXvXlS3aggf0YxQ3IyMR0+jNgYQfMCAte8
6J6Q5wohZxcWT0U2KcgElN2Wmm6VtnvVAThOTYgw2/dKmZu4tYsHRNjZqjBTcbaqIj2ZldiycRBn
Mg0yaFaBFUwbW9ssp1JQ7ri4B32a31llvqdgLUSDTpGdunsKGEWUIdO2ZhDARncmCsKxWPJA3fZq
5OxB1hxBvULt7aCufnVW8s2OJw81rypYYpvu3FfMVlsnVQbwQBPoGlDFuSllW5z/bZw02Q9ZWW0R
sOjWVQdJvFyW51JXowAGCZVkXYiSGwVEG1Wa4ycFGx04hAPI150wS3myQk5+GF+8olhNYzE+xwkK
NLzKZci1YMeO1a2DAo0CL1JNbsjTcoXCouGmr5saGbi+65OjiotqqZjpP4CfNNraXimhOFOMt4mF
6DwgieLRtZAocIvI+46aqnWahc6vsPUPXYOMDF0OOID/4ISR3ALQNG3+PhMy72oD40In2sY6DKQE
NggrTf9qRTbFtqdc05U/Y4ZSP7CIGvfv8VQE5/vRUrcuovDnFn8QyFONb2YKNLoBlvnbSY32OQqN
r+PgWBsGMtLVmKJuEP/75BYzyPsZ2Qwvu0/yKdxd2cl3aN1BLchv7o7d6r6GvvDu34Yjm6nibRmB
EIk7BYL6IMQ0m4zfJrUXQ95yCl8aNz7RzoAH/L7CQuoruVqR8+6KSeCTKyiOxc/CsO8hegYVt2As
1gypdmCEibXNcEBGmN97bb9PLJQoxfitLfSZmTpJiP109H72e++1nzHIzZAUuOJ3v8JT7MaqW2fp
6SyJAZXRTweIVu5j2633V/bZNwlK85aaLocA05AFO5mMY7uYXeZrycaL/GT16bCjS6mT7NeXZb55
NhKrX0H7CAp+6fiE0Eu8ZMgqv7ggxgJ5kNd/D8vmOCVhFC7iRFdMgAAaYGcsx7lfn5lEytng+TOL
h/hEokQfLSpdQXT12eqy+IR8vf2s+6hFRS8fnv9P1036Ez5GmT8vxCdQ66Nv/jzdN7c+Po8jw7UH
OBLMoUxGoEoPneXArWJFXDZko7P5kID28BiHqbMEgujd79+cUWYT7P7+S+Z6XfspCCRM23Z8B9zd
3LQQERJXP2QoJxUCT6/3E5IjjBsoUKisNS3PUGUObkbjiRpJsut5aTyV4J56lOO3LhOHAKK1KLys
IXnw0SwDKL+iTgWQBt3r6wySH44rMwdv0FRZtzb4JnaqNK1brs+QV3g/I9vcW5QQ9Zv96AxMXWcG
fMdtL/xoKRwLYu0V2F6SKXw/UAfkVIbNbCOXiXMUqOuOkoNkG9xMuA4ZvvdhyJsc/QS8N3//jsXv
ewtsK2x8ychqgSrO8Zl//R0PgLdaUW0bP2VsPqLSwXvwRBwfFUheljRrgpfoR5vb3kMauaiW/LB7
sKsPOwQt+iVlp7Q/oOf+J3+y26H4kQbfJJTifcqrYgJlt8HHzHA50zZzUtU6luBe8Klmh37H1E0H
+kXTGTkii4/lEdXxkPEyOGSz82U1IZtIukJVmpSLvPPzA6kGZYUNwXjTlitqmrmXPjRAAlOLxIXs
ICwXcsiKg+RvE1KJ2OnxQ1o16tRbfbkEi2D2Ayn0ZRyAlirzwUY7e7gcWhY3qvPcPWIGCTaWLh68
uV3aX//+V3T//CsKbNYd7J6x8scK8mqHGPJOIncX2T953oRLJVFuA7b694OrQFm+oDYYjKCdWIao
OpPqZjZVOX5eqezs9Uwvmqh0EduROhIxqaXZSYmTVMaoJPNHqANfdVAvVOIWDdTs1pcazEsW1yw6
zY+VvVSDZHsqE1c6Xm7rgnFtLxwX8APK+Caxg7rhFuQAOnk7WYV/L4Q8UGYKRNbeve6jxNRHH+Wl
HKd/Kop0XBeWUe1VX8YHOkP9yPsZIDnvZ3PvfBZCse+QWKre/v1v4/0xi3HLdRDN9hAuxFR2HSBq
XIk4LljKfoB5bMUYKk8WrSbQmTRrjss8UOfoZsUDtuB1PK0g3QQf6r5yjL1IgG+a3Mlp0GOQ5+xO
Q1KThoRs4Cm1bMgEAkN4Jx27tBZNkILM8ECWqbfHu4TMooyDTdibwyLFT9BazP3YXLULIVLw8zE5
3l2630dBbVu3qOuMQwBjXRKTIZHnM6wUsxWd0kEZaQCGpTU1TM1x+Ml5dht1T2R6/sFI15/Y9S+n
EIjCxCpswBmVjt/k+bgpsYpZCORwj2SjAxehxL5X+3i9uC2BON+7UQPB89mHzlAt9T4CNf0SMcu/
PwCM4jN40pDjoGQG5lhQS+qQugdUvO07V1vzCFqvKHg3659Jk0/gKRclOMOi0TimXnUPyEe3p9bF
JBiEYeu8HVeh7WlxY2prb+qPE5D89aLej7lnHO0s4h2o84tPw1AH+UrXQpC3AIVkUNZggC8m45Uj
N1qUNQsX4BUfG2C26tC+H6wc1fxBGS7TJjcfzWga1jnIr48Vaiz3lsyrvedG9jHBqmnNEAB4tDMQ
7mMzGr7pESMQXOsRnSBMzp4d1VvHKMGT3FfZDwcclNWgMaLgP15P2N7dsNQN7skjrd3+Lo3BZwDA
NeYrPT+R+qugSauvoKHC7TBFAOV/PbNjYbXpyobY8RL5SfXgg9n7ksbTKD6rb62V9AHVJtuHRzNU
yYoNwZlURzhStgBjI6JGxEpkk4gqgu0di39BaiYAPL63Zz4mshlAPq9mjM88VpZ3mPBzC5g0VDMi
jxitiWuxDcGJOrMuljznB1aF6ys7eVCnvlJ8MDrSGdE61vrKj2FnO11pyeEy7MwAefWZH8Mqv/iP
RRtzrlIkCFT6iFGCoZ4jR+fb14EoVIHE3C8b43uikvWF2hp1/dWKgTj4wmo9v0s8pI3uvDcyyBxi
AAt6pwAzUa2SCQhUeqeQjc4mOQ133Y9PRNqXsX4f//KhqCr5JTDlJQOkQjJ96MQ5Mp3q/rLy08u/
Pn+cLaGXJfclFH1aC7X3Tv0ADRUINRhduFJQPN6GAVSAoKIZH6BYVC2od2Ba2gcXOKiMuVzgyhoX
9OD9Uyrf0grV8JN2hTdEsaMmKGnbFfRbix1FFyMQl116mZaAm3t5btrP1Gtq56trWYKixQI0lfup
HH4FGp0QmQAg0MEIu59TmbA9taizhXbAPrbqX5kuiQJt2rQafMvG/yRDtfAG+KdVp1c1cacS1G2N
/FSNZguaMV6uuQrCNwVFUnBh2C/gkliFYQXy1QHs3phbosdO01WyZFj7YWOcyDRIiAhGZgmwEoTn
9nULnDLQnbqmVAIlqPm6KySCT0KflTwMFwg1pfu5Y0h851gZE6Rj4TbbaZC2ybtPHXneoU6RgHMy
cKZDV1enjCdYk8dlcW8CY9NoPZSxQ7WkYHzcujqwHbTFyQV/wBk0KP/xOxC/54UcwZhtOqBjRdU0
Z1heX6VRUSji1WY1Dd8hQYrNPbJoEIhwnYEfsU57KHiG6jjROL/sLvIvfMhM5KgoEiAHmDTFMh26
8snNp+pMDUviuXGECDbURBqSQwyJP1DrQrosg19JWrUHq4Os6RzOGxGbKfreAC0Ugn6IlOKXlnp+
tIm6NFnOfjb1+G2wrnyo96Q3tAjLfOx3kjIFNI/gQr83/RFUNo0oN0xY/GinxSNF5OlQJtl92NXl
HbUC/AnWKaLM6xCCSI/gP3Znf+D97WWHBeqNEw/2is4gV+k9VSMgVzpOQ3ZnTJwb8C55T4g1Xdvt
3sTbMAbUuwdaOviPlRzjGnXw+UXOmAu8qm26vufYDr/+m6LsQjWjcovvauy9FXRe632TtRBQH5Px
Ing551qKJFd7wIjusNdQ/IacdTPrA6T1ffucIih59AuZ7Urfj24ao8+OAMa6a4GU1SPWUagOlzL7
JrIBtWmAsizqFPQhgC79FOMYL3LQz1m1Vx6JyCIGfnPtYOu2QqWM9054kQNw6gNE3YLBYBEhDCn/
sXLZrHKwNi5nmmk6o6oWIEbfZSfI1qG0xWRDuBCWz9Y+3u7NuejcPSrCdplme7ah0LQaS4fviQu6
cb3bwPLLc5uO/TlGPgRTYPKlFCchpuQWt5Lc0hkdvKkGvWbcgUVdpWxHttrv1NqyQnN72dL5ZvUE
xZtgO28Cad84N2nTR3vCD18ykYdrlOsAYMi9KsPxMB+mrhwPWZrtsqyxdrYdgpli7r20BYSzmRtM
ex5DF3By+1WbZ9XR1i0yNXjrHEzNhKtNmGPe7V1hSiixmuAi+7CRS6/iN9aOagshg6b+HoNZft1D
qGJv5y62X+UYvmZ2DsSSK8dDMWb5V1bHF3sBGO9+jGKo+CAi9WoXCrEol/knJ8vdB+Y0z662c2ze
N4k/BNvcAJlfYY0R0JIB6PTGQzf07mNuFxLi8xsKPDmKUYPiRw5URHQPNVLtBn7m2S2Umyr2o/Xf
18a2qQETv/+kMDcKy4VAM1YOfwB9BruHsE0+2d8hBKb2wgGZLx0MoFc3oCBoFrPNAfC/gyhe/e6T
pymYBICR+biKfK+a5M/NMV8gFN1tRNU8Rga0PuLOR2BUH0ZuLh0HK5HZ5ILZZTGC3GhXWZBeoo7I
dpONaypvSTbAI9iKA9QFJm+wEpZgrtmzofKfKjBoATMNYQlqlpNT75LGi7DqRC84K+wDK0pQtehm
63F26kznSK0EcO6nkF8uJEvmdlrqQdyHvgSxcZYfMhdB59YZggWJsJAwy5XtAtf93W+2GbwJILOd
ITZ2dV1re+OB96i0ASH4a5tkyReIrRprZoGRwBqhvedOZrdKeQJulyncm6x1f/7umgi8fRztyquu
W8lh6LdeHYllUHTRnacPlYlwLuimQXQLLn+XVxmwsrqD2gAc3mGt7+yN2oJoJtn8jkd3tZE0S7BT
5CjJ/riuAknRNvUMdVtFkPyyp+ZtEr75JXaxTHMyBG6oWZe9sxVJlANmjl5lpXJte32wvTinASQM
wSFxoGZoVCDDidqTG9bsSwRud8/m/7SBlorV6eiRVxKoSvZCbzEy8dI/YHsjT6LwxW2YOGeHirNo
3Q2RKHMB0pVhMy/U50U99VoQl9pcLdcNMDLuBya9G38KMPsgjRffVBKseIOZLWLLW/ByVAdbH8Ks
VMjV42wqkgKznb+aTXRGbuRBTTqYjVCHIGBqC2lbwBzC1ttaAdLiyCzKF7cooNo8jdMx6cPgiz+e
ItHJFzOAxsEU5PmSmpafOSvhmgD/696iyVEQyYIzCMtfA+V+S9gI1KGLYk8/KrJncL+jcht5ebJL
bbcc81/tIjKtG6n5J4axCkDx6yeoA0ETtKXQ4Cp92HQHNa9s7dTsysncG8q0j4EZgS/FSswFNeeD
r3vfXXi2gJSl3FIzxNZ3vHjXlRUfwSsUlBVqBPy4WoeDk6/tyfaOA3Zhi7Dvq1fsG6elBG/boUN8
+blsA/zYZfXqJFC2i620QRWKWb5WlnMErXb76DmRf7l80m5Xl2eoVyU7lkrOmsv4VgISvwTJjzrT
ASwE8SIGZ84NNbESYCc1Mfwd4DHmAglTyApvvDZMUJD/LIkCCzEobA4UFAQHCV7gLkYCi2zcZchg
iGe/LcCUNbvl/CXpsfNZRKWBfN14nhDcK5YMJHarxLLlBunh6NH0KygcguTRcaPHoHNPf39DMH6V
zsO7gXm+67tAAwJvh13l78AGkRl51eVd+VYGTrfMsP5CFZ3UmkSkTHQ5J0WiTpTm0opQ1PsuWkQO
1HU51ByFQT2KHkAGCDLZLE8v6QToeFVbD8/mmrZcQeGW28JQ6Zo2ZC7w+pfeuMuKBx8/VVMXq0Rj
9E4eicre51q0cj/bS5Q2XTz6/3WS/6ivnN18s4dYvAIzQ76Y8kQ+J/EAeHo2vVhAruxB0G0gwgFC
fL+fhoWPGO9d4vcXN2MS3TEbDGtJCx6sLsxNwAH+mCPk80roKto+O18tp66a88h4TwHwpMP186DW
0N02duyd/KG5o7xkJvsHZiT9V6fm1dqJU7AyGqgxNkDLtzYgQgCWsvoOcsPjt5bkJvKwCc8B3qUL
VjbVyeFY+/aWeYO3NoSSFUeV8Fgj66Ob5AZABnQCWQeepmAEXA1B+vv5WUbhx3NXDubN5WG2wU+9
g1xFBVwkHnc6NPoscotniG2bN7N99qUxLz8aFPFfxovB2gn1waheYpOanBGJZoAggCKq9Hl8poMF
Nckpc8YDtYKeefdB8kINuiYSgbW3G/BBzLarcYYc5dx//wFx63qJheolCBNznwFLoYPQVzvRZEhU
FoC1/g0MTtnNrH8xKCiSgmLMX4FSGBRFVzIYczd1QCz6VSmnPNBGs/FPrRt2Z2okda1WwHBEW2oa
YI07gsz7fNnkJon5T1WI8LYD6+NuZFwuIcLH+1Xst+HKrlD80deju6vi9qvE1geFxCANJZ0uDpgb
GKon+6uXO/HNrN0VjwbyREG1JdGuaXTaRQqxo3bVdyVmwKJQziIPfOfBi6Y13VRmIfJgokZlTbvl
oGgj8CEgqwkerIuaUY06+GUBZR6UYEH/qBKud9PrQA81mQ317SoBD0nqTFCMcEDRhtXSnVuO491U
NYiqgw+jX4et0SwjcIu5K+pShvnml56zG/0QSJEwjMAdlnercBjYGfVr3WpCcOccQlpkNeizWNsK
0IYfDVq2i4T5eEdKpNLT6J4U1mcNdrJj03dPIEDo7q6Rx/YPHqD+95PRvdLUoYpw2nSlkW0Z8LeH
tondfZQHD006qGOtp+3GypN9BKJTJNL+p1NjZMED9FTVkUyzR62VcOiqjzHIQ0KJYmHjF7+Y50Wa
7IgMtwl+XpmpKTqwnCJURY15yqT5kfqC9uc8WdJZ5Rw7AAVd6DeDI8yLExDLYfuMfaO3c8FrczRZ
kW1CLx0Q74uAWTPBe9miHneRgVL+W5U1937qBL/c5nuXj6hZMkDyU7iT9VM17C13AS8NEzdc5oh3
35QWNtTgRRPH0YrFMRaNOEquin3Okgcvye1pFWkbdUCJHNWEoMc2Db0BHwBazDsLZBgfobkhTzeF
D9XBMHpAmYnz4+MkDeOLBXLdc1fDxMmIoGLpmql3NCLVTou+Rmix5UaNrQiMPoMSx6pqgnKT90I+
yJiDHtkc5CJqG2AUlcPDlWEmvuYIVGfMPvVDPJ5Sw9tW/sRv5/lP4NvYYL2XLS9TXwfvyDPWgsXh
vpdJ+gT/FxY47fdWutmiY4j1Q3hJgScFUo8oBK/eBGgByKNooUPS1HVyzFCVcecGEA5LQIEMJb4C
L13PBxktdq6HWh+oOR/qytz2dhrtZ1PrJv0WRBpy+sJq1W6R3lkj+BbdWchG3g/Ist57RuxiSzWJ
bSccUFsUXtxtoso1l9QNyV+IEw5RjJ0HmH9lFW89mUJtBqyv2zitpxswleW3KQjkNgCc4+FxQPqn
eCC+VoL/GCae/1OiQEv4qLhbAKEIapp6+J4YwFJY4DxajQiKgxqmqB8LKAdCoMp9SJVXQTq8lWuQ
liQb6oReHlS3DX9DnWQKGdSrGwQk99Q0zLQ/8BDUAVmfNNBb69PnNLbT41SV+arkoPncVMrM1jJD
8i9KkTtEwQIyhnRKRjokuvtyZlqQ6ihzpBpnH2piunW3ngOofRJE0EAcnFreRDJ+GYrBPwVV5oPs
HWcQ4zCWZlKCVUU3+6QYdkEdGgvsXoBEDCSmFY0s+00mNxxKaLAhxFMBxDd9mVAdjwfXis90CI3n
NqiCewNB53PD8+HAxvpt7rdrx1v35WCtyGaZ6ptXDDEWCqIfh206ysXYh+W3BhUyK9+1ilvZm+KO
sbFfEuXKv3iUIPvY9KXzYmN7dg4R/wQZifVMrZiHn1q6DysN+9JXMGM9t3Tf6LrJPxmCuIe0aOP7
Vo3Ly++tShH0B3MZvyzXW4irnXPVHQJoWeFHmt2NGkPLoQFZQ9TwKTBUdzYZUIZpARrGnA+3lZ2C
vUd7xWUvtnEVlWvqTWMwVUeqZJDRBRCEhoZYenrPGpTQfGwOur4rtnUQv98BeGmzbQMWLegsefbt
MFnnNhMgDcpHma47F5k+1nvqTAeky+6GsuDrJlAnTqCKWiEfjEJyBO/14u9iTEdebCHIkKyCMMYr
zIVSECEOCZToT6B6j6P9DEQk8+xKgEXqTTM2aFcThAxb4GS5swPRkbVGjBxIbtdN/1EAl7Ei+Edk
Hiin3KZ55qlvrnvWTrcDyPEPwlighAiLRJKqGt/sVGr2zu7ZDEFZ2IXeJ7sz2PGxmIrvWZjZZ7x8
lmZq+08UaQGv9tKXfXmmVhyIF9YFwSUuYyEIuuzaqrihzi5s/BXSzumWmtJ2m20sBeqR9GjuCF1Q
YRliwb1AbToGTXPL8pEqDGp+azrIrKD4111QkR9+ew8dS8Jnx8YLrLRQLQwWiuo4ailr7Ka3qjbk
TygJZyDlT9vHYAJvcxuN4w4Ime6cTl67IJc4QbQFKJC3tDfwF+kigNesrPuPGLjzL4tJYQoBnLmD
R8pmV7sxOxjzkPll+iZlsnC7qr1ntqHOSWMlN6UCNwgwNM2ZbECYM0z6abulJnVMNsRKfr9qMNgO
+gaN8chR95NPS2/wswSaTPMJUuugpjRDa41oFDLCwm7UgQ5BxqtNwc1vk2GoQx4K8HxZwlKQq8KB
XKgJ/VhcR6fzxZ+uoXGGsX79++KbUW6/+JT7twTeQxbzwPHvAGV1/X2p2lSQZbL7V6vLs00WMjD3
6/UE0wc6K6MUr3VpNudaihglr+iQelHRVxwdyAMosCPb8YKM0AHywA1vi9ukE9gCFSE2oy47XZ11
VgqOb90LpeH3s/9/v95C7SEPQdahqyB4l3uLyEFgjbbF1AydODlQYpKaiTPEn5rUOzvP1zZF5y2u
nOdmiOpTvM0McKkOTNwCrlycvDHZZZo3hQ6I19vLzEe9MQKwoIWZ/PzkglMINTvVd9QoGgsJJNTD
GHfWrkywiYw8J8G+wLYhmd65P5NgofDX/ukmLcip0iG+KRmmZHCylChLTvOXcMSUb0QD21IzH8ST
AWY/EIQhGQfk2B0Y37MXmRZqB4rcZn1pxtO0cPtgBNFbN34BqVqcTfkLgOT5wXY8/WRjaKPJ5Krw
THVDvZArBYV9Xj9LidIxugMazMwkdOv1HVyajv8EOtj8ofXz6qw6fgclPL7mPJb7FvDIVT2AtDpL
y+Bexhojq2nm8eN4lSizf7RNcOa6kkUbxeP6zRPfjQbM9lcXBi37+vfn3xa/hfc5dp0AISPqj9AN
YwwFHr8Hb7DfqhprMLq7fmTgu+gDcP3QdhLav/d+1LIdsr8oTydbp6p91HRPU+NWG/AXGXtXlOwh
7nIUZ2koSQHQGpg+na+zBwjVw2VpBnI3B1dbxQBkYZ1/jbpI1bkDUUaoFAKomlnHBhX0skVO8a6N
GuueOkzQ0dz//WtgvyeDL18DN4G21P9cl8qdPxXniAFvKssz27t3gnHha1kfpGJNq3DXRYua7Evq
dU7FpqG9wuuquq7MoCvKFIzrVIoRlRAXB21RvPz7LTvs6i+HKZ55Hv5yHio5nD/KgCH7w1jeyfju
Ul05BaJeNmMo30DQkWqGFEifJthDBOb2f2alA7s1A6/ln+aQNe9m027lm9MvZ28VN2LFZZVDMHdN
KeZM+PLZAqIsxW5hjJQBHYfOWeUJi85GWL2fjdrWt+DcxzvJWY36bPbLiyL/D7Qssx379xcgBxTZ
EyhStC1UbTued12ZbppVXggZKQCQkYluh8xagv0PrJQ9D19k5kPWGrgMT9RAMTrYhpE9BGPUBpFK
kErJPHrxzSJdACbj3gEJNT5n4Doit7zg+SGMUEpNTbzX2pWKexNC7RIVcENT3oAF5zsIFONfWXmH
QjBUmeTAbwmwxrxmmSqXqPZvz06AiHNmVtVtk3biBsRQ/bapnem+qFi4QnmG9VWP0zWB/DVN7+NY
BjZILgiCyvKOhRGKQqAK392BPPvohUmBGASqxXXJdwtV2bA9TsZz3bftHXmRmZpjW007KBp9IzuZ
qJMOY1chMo5SvuXlE8io9JCKDd2izfNwS7ZPH+aJZovUhzp8smV4md42ZrXifSXeb4o+ikPQYWul
dXa50YuNfAxeF6uOpx2KkP+867rvkAABfm+L6qlqH5rq3k6hBrGJHQbNFS9FMjXBNuo2Li1QcCQs
gPR1a3QHahdeES6bkElUrI3rFHmPAuDjZFz2voeJyW2yR9FG4jg5wcl1IrS0qU2B+FSNyffS5xk4
WULnYDjZr9mj5+avKo8FZggHqy19Jch1xL4RNai49Bi+PqQIgbZuy4/k4aRVsgPfBUgldCfZ7MRZ
oxw9ur98UuaPm2wcJyQM9BgSVWzxhMqSeitVAvVnbbWUl6+Zz8T6MkIRVA82oInzoIJNeJFJp9zS
qM5UBncyDW88zIfFEhIf8dIvg3EH3Ahd1ISBczs02VdyJ9MAqq5F43U6kYHPDPCavjGY5mrVTTpU
ITTyUte6patCLzR2dYm/Cd0V2WwLFOPgr7ojf+lICO4FqHKh72YcgjedLb/1UE9zqiud03aQntMH
e4K87cRsf924PMqXg4HNpQQLOrmAN8zGwksndiyrWFux02z9bjNylX5L+zTdDJMj945hlV/SKcB7
TKTfwGqqVm5TWAe774az0XXfWRUk38K8xxspb9idF/rJCRVniFXojtwdfnWVMB5kUCSoP2rSFX0A
2C4OAMe9gMdrvIP8drsXWAqt6UPS4KmA8tPr0AzpNi17f6uApXwBqHMJkGmwsVIFuRgf1CxGc+jj
CnwiLQr8l5hd4j1LhAndJHxlYBNAWnKQZrUMMIkFLMwfqJe5slu5qObdUjMyfHAUFunbZagaz3AF
ROSd57fmo2WiuDWwUJxPzSqvzRNkSnYX32aA5lKF0n2gde0fNJoohbH1nZ4vsaZkj5YBnpkMCXF9
WxcLQCvLDCyWl1v1jCa/QaLJXNjaxU5RM9n6CNfY2FwM4Fh4v2fNcxCDgGdL99EWpoNyjvz9nnvX
O4EiOL/cs34cNtArQzGUHjLlYKWehAA7lv4AfaD7dqy+v9zX3+6ZLhqU8cc9h0ltolSoiE5NPmx6
I+Hbtvb3Jfh2oCvRliBrM4BGW9DpmLY1qGjBc1JKwXfAHKLHMwookOQpW17aRoNcXMw94EUnzfWm
x+jBkrwJpPc1saPyfTAzV010S90Xa9lZ5gJJ/SA3khVCoiDqSR5jVSHSVUO5GQpS6SNwvuljlX31
8Dw9kAOIwOy1CXmENTVLM7HOuJgc6ZIsHb1VH/X5hmwKCGGkY5a8scd90aXL98swrooacO21VbaV
Vpc+miFvTiNzt7NHVo0t/pttsaOxkL/1EZpG/HRZlSWgB7hhurQOB7FAqYPaky0fzP52dOLXqZra
vWdX6YqZXrx1moHfmEmeHcOhxoJvWAU5wmtJUT9PZp4t0qgc/4mmTZoL9WtMpx+oirW+eAUIQ+I6
yMHzDDFrQLVRLGo14cMQQBsSsdzsDTs98D/hIkT1UL3YWN9ibgNa3UzZmT55GAt+E8cA9UDue1t6
LiRDrUkcmjj6x+6tCtRHBgTrXY8fsTIPN04ZMihkBHw1JpW/NAPPezbUunIchYKMnn3zQvOuyEpN
aYRKbG/AlxyD/CuSVvHz/yg7ryW3kW1NPxEi4M0t6FkkyzvdIKRuCQnv7dOfD8nqTR1Nx56ZGwTS
ghaZWOs3Shf+Vam9/WGParIyhyl4bvCcJ3mC25RrzF/XxpmrPP5x3agL3Uc0zrHCEGJ4Q/kX0yIN
lbD/db2hivDoKJpy602ltkWO3tjW+PqtgzRAzrbX2LdNvfYdsw0/6PXm02uwzxI4Qe9V+Mlvnmkf
q2yZtfa0lTsX3dkYe+0+jxL0WeTIBYYpquk58LTy6JgJDNdlQJbvoDK635CLT7daOzSHBVH5Mnv2
g2wHhotOg1YNF0G0+4JjSba6DvTCRxi2zgt/u/YwqiLZVnodfAvq7XWg4fYbvZsJ5aiw1gdRf1xf
CEq4vkL+7T5hX3nWnUpbFcsrQYzwWERd/ja7Ytrr2Dtts7brPomG+rKDYuC5oRRatkARqifPhUUp
L9VYGDI17BoeQnTNTnavpmvZoFjN1uOu+d4RZtm5ZT3tRDIq74XJN79cE9vqaj0LN0WWCRU/W+mr
68fFEyxxT7Z9T7bidncBCjHXKesYFT/w+J/tbIe7cS7rvT2409tc6Af5/pIMrzTQwhkYHsVDVjPW
/Zkl6RUBmtdqGnI/cqtsX4RJi2IK5Bx5sFoMcQJhI0e0cHVknRY6z8ro6odlNa2V2Hoql4Obsrer
jJhQ6bK4RoB2nkr3LwET9rqgllk070AuGCs5SPbqUeSd2E6eZckeO+84ukuMtyj0Hdtc7Ygrgu+g
dPeamorymITlnRb04fvoFHw4GLhc9QXqWkO6UCV7KFvtLEzXCnI8xCCRG+gRw05LV73I0jKjjjLa
a77M2M/VXbh0siqu+48BVCqSjYnQ+4nEqnvqrJ7daV+N+n5wunt9aagDF2OI35qVsdxz07eBY8fA
1NBaBAxp6f+cToJURDuPf4fat8EM433Q9RnEds9IQNKIFoZZY+wqQMUJZOR0p/eucWnQkH+aa1XA
9FDvvzrnClihscvW17KOBoCvV1V7AHzEZE3+HNpq/JhGXvo0WBYiHsL72dkpbXrnZhu9bfiZyQuB
7virK1uN6DaYNTSMgeAWdvyehoq9yRSPIO9SrIbA4leQlCdZHA19j64ku6giWBDx5M+mPHkPBeke
o1RRCHfV5N1FknFXq8FXa5yOCVTLYDrI1l51vpuFqO/lUCXczIaKCnlalQ/goF7ldbLcrI7yRWXL
/JFl/vuLkq0ZigLyRSlKMrJZSCoSbzCOpXKrDF3LYo6olR/wJHMNZ8u6qzXYb2qvoRJAFFo6OVdi
4X8munaSc0ZLJyvLluxbuJnmcYXUYPyMttv8CqpxQ+6me5IldSjYokXWoyy5mnEwZjW5lkB9noyw
GB5kW0BeHQ9e916WgME+g34uriWUUt+70dEusi0Psx+asKKLMyNsrwbA55vUHM7XS6h16vPfCE6y
VcOpz8+9CZG35cWBeseHTEvdO9mas86TxzHRXpGtthXwn0qdI/Ah9dUm4bXK1HNr18kBimPxMttO
vEsUVVvLYpiq7dmtgw8H2Cq/4irxwylQMRSmr9pyqcJovGPeKMXLmPTFNo+R3ZCtQ2BkJyj3GOLK
sS3eh276IruSjEt8ci5s3JeJRDf0GwP6MopaTOThqnYE5p3WQ3NJDVOs0yTT1mhmNRerKtAf6JbT
WLi9Dx482F4rKwFv0a8a7SHOevOgh/lkruUcKuJuGRE9CMMHcoiYXidB/qx5Q3apInFRFU0pEICd
eWDTDOcgW62oae+CibREkFXFs6wjH/PNAmtwklWRNwR7+SAEXoEJJq3ZN3rRcPdl9lFDDjEQc0dc
g6IcoZdbkfTqk6zRBHu9yUrhqC8XEFMyPHT9dO0uewyjw8+utJK9LLpEz85x0T/NzvgN+8v2JKtb
IpQ+P9D+KIthU5m4ByABLovyMNT6i9Gm6VleyZuRTCfP3WJDwCuTB9VajwiG80NJHwZzVDeG2vUb
7jTVNm8LZy0H9mTKnoaf13fbkGBeTyD2kNpkFnQZ9PskjXc6GM7ru7VyxJZ0dda/Xr4bmjwDWe/Q
ZUISn7ONx1a4kqlbmcRNAG+CJ3KPtyp5lozOliT7eJala9XQK0gBjeMOk5yvFHGTRAZAvKlf4V52
EOXobFIT7XIJebslwoPGfVKjPPjCEGUNvJ1xzL/6GV43bDvH6TaeKKP1kITaGY2q9oy6Z7ZOxlT8
FRxktPLWrpr9f22X41maMx7+0mKLco2zrpB9AauB35YEYd+KUl3gVpR47WLpjPUIndl+v95a5dgG
qdV1DXjs4I6ld98Y2i8p82S7AtvlurZ3UuaJXdt5qlPvqWUXKnsFsfM6DRogx2zwtlIKFI+T176L
2kfP9KrH1EjfxKIVUsahu3VKiI0dSycyS/5EINzHOKgA/4geifTOTZU6OwkeW5IkIqt56xItCibJ
KKo19pbjZhoKYN2Olz/gZR4fpOjhtU5KH9pjC97Iq0V3KMca0TcAX7veVl0+tBjG1Gwiw5sjho+X
t/EqWxNn9Falq/spYNbtGBKnK5WhCHxNL9SzSLyNhuLNg7EcJhztHgDI/pj0OjnKkqx3O/1rqKyT
B9VWRggQkUO2NOlhjEMxn0DwvFhJ12zaSjTbYSmaiuYc7DiMVrK1MGOS6rUJk5NGWVWClvYMVXuU
pQBzcN+b4J/HTfj7bCSwo7C2H2U2TUnOnZ6DuFtScEOGLJYXtOpvKTg7VPIV1HwCQv9Jy3nJua07
HeRHdrkNtKdR9WVRHm4DjdwCRsIgPB4GwhTz15XkgDjLg32hu256ydkn5AP5WMUMnb2i5PpdHgz2
/3HGDh+mUICiY0v0iEgaUQpTfbKR/Bqq3jrJUjcq1p3QjO+yJA/IeE+rWM2NnZEN2lPfu+FTTzx1
GSynCaJWWf7d0RoC25ytlhlbYVkneE/iyRYIH6b5CUDEmy7fUjzp9toUtrtRl49PHuK6vksNQznL
EiQf3P8G7U2WamfoT3XhzrsUPtcpCoV2PUC8+DqzIq/btUn1KXukWvVVL4tTmq4ss4zPkPhbP1nS
DzP8EN9LFecyVKl3ry4N2dJQmAjUuip4BlEMYDBG7WsEDja/5lJHgt9KD/0iO2Zos/lo4mg/681T
tkiPOdzakbEgjCI7yLphMfhUzPJrUFMo5qPjbXPnbFvjyk706IT1pXmRh8Eb4frPMd4b9cSLXhqE
u4gXT0uLiSfJaBBSk/1kK4KhL30e8G0v1gO5Z/uhZbt30izX0yz+zLJBlpdWJQj/QscVTy0BgzD3
Bv35dhYqk1iXS50S0mom3u+tt35jYZ3IG/8QCwKb4OzoD3z9F7SU9KcKhSFZX6P/QNisKfdgoqpP
wWNSNpb2W9+x4SHtzCP3Un8bnpc95mLILT+0OmnIOQvCdx4kXLZInNVLnTyTdbJV9hv6WvzZ6nrD
19iiDuqVNwh9p8wGxhetwPhU1ONxAlIjq2718qyw2/DcuWaz86xkfjHT4KyU1fj3coIM6iBPRPVV
49QGltTSdSfgm+jiThyVWntIA54hIvnNydPGmyswc9NAgITv1F4OssGYdSB0/4xweaeXq7y/Y3s1
um1AzPRibHeDW2kvfJXKbkjDfC2LaYN6sEXYxpfFZkx4TGOnENaR3q0MRd8OQxyjB8hQD9VSv+Kf
d6e0hvYiJ67jisDqUhQ2E3s5sfaACO+LPqP2YME+LYU+XiRpV3J5VRBtPU4GyFMFrWm84wKMTXmS
lUDTU/NdsXOitYDG8a6ojPe6bD4ny0gfQuKfL/8ySNEmdZ0Xun3Ou7UCRjlhrwS/FSVV/jHrSJ4M
85oVy97bhm1tM0XPdxO6zcTHgQjJotGYPFkti68stq1XreZMVI/TlJpANz1lJTHMqtoVIEmsDIGO
qX9HZzI3zelD9hIlueC69MYPz52IoC+9jF6RveTgf+tlKOi755otiIYk/buJTsAyQ9l2X5eVxT8u
S68mHYptpQzaetJ1YEn/OcQGHs+lCuLxn+pMYx33oXCCWbLKk2yA9ZNfMLTqTmrZdx95xn+ZdeY1
Qqdyn02VtU1M1froQQaniw5h7AAIRFHJPcWOo9+Pven4V4FCRgZ1nLwirvI1UgONIUfKDiggfI2s
9My4jpQKhlVKhr9o91EQV98X1BUmtL9AphJ9KXv71cJ5b1P0Q3SuKyW5q5VR38IuKJ6JtJDbcnp0
bebOl6OSYvrsxBy9twTj1yhFQkYyg/KoWcTvMLZJnuIGjlCYpdWPCOonsfvoVxIAdFHK5mOOvAof
xkbcYwHfH9y6+GTTn62r0SQWBZgYD9fJ/caGE53cLvqlWdopiWv9M8+0hRhlRUC4An3vuom9LwyN
JFFELNDSh/HTtIszkqnxu6YEnx0LQqdZ3iWotOKlRxZ8VU4Jvg5ewbMWqao9q8W8Kk1RvgzToN63
YEf53xUvsoc1uvtwntIHWWXXXrOKXVccZP857K1dlWnpWrYSxG8vWB4/ykvJKleMa6vVu0dZaoXh
4SGghkc5dxTVytYuYlztlhdjh0aBsG35TfYdi6y+ZJGFixMMHqCCUfZC6OrSp3nxzYhAT5pw0o+1
66KXOyPU3mjFtymYgg2/Yn4UZa5+lOoP2V3R0BscXTb2sojXmlO0w2dhdNU+ndlvyeqpT9etGWfo
o2f6odBFtZGT9op1LPgzwqpusdkwzAO6kMlTUpjOKjIRbG6cvk9WRR+wFFas1USTn8oW5UAx9Rg3
5EOyghbW7d1+UEiQLuX/x8HXqZar/esEWti3ftwWOCouLmwtbl16773GGgbDnVZavqzPQbiuy3Aw
rt3qfPytW+umv3ez2SwdUNaqz1NksN/wSSL+HSWt5zeO1p26djbfIZQQGWiiN1X1xL1tV8Kfl5so
+4N+56G3vpFFu7IsPyFQcJLFwHjtQ7t9E4A0L2MWJqQxmay3LQyCOmzL4963s6n7C4eqtarnBCcQ
K7yLNc/7ZhpOvOp6RX0qbadHOK5V7gIP0iCGTe7WiEoFfDImzgLfpm9W3110OX5OsHYdovrvMgfL
Ojrt8DoadbQpAy+/OOXUHZQIufI4aNr7bFK6dZmI4I0E0c8s7sWvUN1busHrqDT91U3d8cNZ/nvK
YhwRxxUgG9Pujq2Yxbnpc2sTGXH4oi43CtKY4w/FbrZKRUzMDL1+nxhqsJ8UZB7aRjdeYVS7+7Ii
CCGLk8EdEKGU+FpU9MDY616TXItDyL80yxVU4YvYfE3VkWy5keesrxRbKx4p2sW1s0O6el/ZcXVt
teuw3TtEhK5jReGwz0tFe20tbbInzaR117FI9mf7wAQLKGfOLMxhOleFtrC8Zs8ro32oKdO1NV0o
/WGvqdfWOY2DHSl2AI3Lq6odEiFRZRjXVkvzcPzVC+taFJFq7NTWxpd1mZm1TdvNXYMV2TI2H4d5
p1uBd23Ven3coXCB/cLUHBq3bPcgCl+1dhxHv+qz5iwPfL1fZ7GB4OE8nv7sIbsJgVYfibx0J4tN
2airXFjpuhgD7z4zdfDxcwtcpQzuIRCBPRQkN7dVKOZrpewnD2ER/3Ai1GJlSY6wFTzlu2zYxsv4
W9c4JRYFGJfHl+Uyt0Orqy96ng5HOVzWN3Ok3LkCNTBkKcDrLQOCGB+dCv/LtZxYy7j5gFfDIAXn
pLvbxYKije4qpXhIeCD/7TJDwqIKCSXeyL63izl6cgBZXJ5u9V2oZEc7UN7klW9zR7nurgiMadc5
nOfA0bB/QYnkelAiszsJTySnaXGK+Kc6TYXV+rKsl+rt1CKVVrDwogejZGsVgMXpeiq7tmWq+KJt
vGvLf5muTSMYqCGpheWS0zKPHXY8FcmyOSkutoEeEkSxy94smaHFad6hCvmVy6JtJQ7PTaI4g0wL
32q4u7JeG13jUNUq29hhmj+0BnsHu0HCGOVi8zUjGiDrk8wbD7NAfuI6uQ62ZCYL5xMDYUOLYMRJ
Hso29k71cpDFtgWEqgaoUMm6oapIUpPjRzxBV00iU/9QR5K0WXeeMd+xCJvExpYGO3D6DYEv1hXJ
J5FUEtmiodQge98oJrepvED7GiYHXMfWoXVEqWZMfwBD302TrpyANKSumSE1xWEyI0xol4M8k3UR
CaM12sZoZvzvBsGS/NuwWEFaQy2L4x/1chI5lDR5sK3ZLl+v+G8Xk2O12vtBAHGJzBH6TcFLbtVF
9Esqf92EwK7qYClS8Qc7VDe1VBa79RmMUF2pnjLs9MaJfQte2bOi1+HBKbN0N4gwfYuC5FHKxM9N
EPOzaH/v4Yn2/9IjUKp2Pc2tuQk8PcOHqiV41Yb5SVedjWnE5uFW5aQxhme38m1ErSfd3gDRjeR9
dpL1187OpDrrPqvUldV17cNUskKDJSbWSOzEI91XO/sCVTO/mqz24VpZ5ohH6DCSZV2xNDQ1XHae
sdW1nObaoDnArKHib26ycKMyqas0DbrVre6qJyfLf4rO/SlU91u77N80+Nv9Md2fE8nyf5eok1p2
UrGOfx0Luxzi5tW46rconQHiIeMy+qh3oHMyaRmZnaJS7yr05lVDUJQtXdDo3Tpsa7Qg+Ja3stKu
bYOwyGTE66SO/NIYmqcKmLWPOqFzcL2EcMlQJ4+6+yHbZA3AxRglEi9f3epsKzL9KMchQ0us+kmA
FXgqnmR3eQDzz7ZddZ3rNWSdKdQYI0DR7PXCHfZapoKByTJIPNGQnhtiH3uBs1sVFNrAb9flKFtk
H0QTWjSWe2OtLb1lA34o2rboDWyAs1Q/FlbSNy9BFmcbq1IhwLjhc2ZF46eWoUNdW1lLHrqq8QiD
LTvlzXScKoyy2DiGD+i/1ujy4aqS8OjsD1BW/8Y8a4Ww/BD6KWrAzmh4YJZMTMLSqHtRApJ4vVFj
x+eo6UFNk/igLPsutaiKjTFO40vZIHEU2WCKNTc5XGdCEpXgSoCJe8ffL83ySzBn68JoyzvD0snj
OlNakh36pyzP5KGJmmJvNgYGriEyrv85EFoLz1CClFMWufpOdZtP2Xir/6PvPFZiwbb96xy3oSJx
+2Ob6Rs5961ent3q5tKNTpH7fKu5db3VyReTzGddceGJLi9W9oLBGu0qO8c8N7Sasyu8wlec0NiO
btZs0H1Ekzt79BzMWZSidV/KXH8oHdxNVBKpL02nzf7stOldP2Teyxx0zZq4i8NnQKvZDPbWYPsP
s46iN03eAfpnupIzxX2tnT0hvstGC1LkU8DfhT33qU6s8pBNIeyxRB6DKIMklvRgGWRZnmb8iI4g
Whct99F7zQLnG3/K4SJL2LM8Z7k63F9LwiSw5Y4P15Lt7LO5UB9lyUuIkNh4geWG8w6MGSugoZ3v
5QG2u73JA0MFokBdXplfDTWIShS8XXfTqlZn+zjh0oJRoh8ipbm/zVDh/XUfh2KXo2N6utVjeOVt
cgP0pTdUORYGmbnBT9h+aAHdPJiFE+8n08Etoi+BliwHg6jIOctIVAU8jbArpa4zwp1RzyPbU0qy
bxyZul/bERZUHe5aXbe2Y2U8qdE0rDMiWz9w1qw0+0fdtd1aTTL0hZXSuUw9aTXZUOEglRiN+tkP
Fr4sc/vTy6BlTk1bHLOgzzH2vp3GFhBc0rrNvIpDvTiiKVtueEAJDosCSgs16MG26vIFQa+CjFmO
MlVuli8ZG5xd3WDxIVszDEPO9ZC9EYxO21UHldTtouapXJKqOEfOvuUMiG+FXrbDQKDP/LzL1WOD
BuX1kOTD78Ufymxnq1xTwjuiQmjNL2fBXIjfirLhj7p06Ve6eVz4cog2txvuLda+Bg40CkHGY8qQ
PhRqjdNNFD9qVo26fdVUP5refvFG1XhJutFELs0MtmnZB+8KaPQRKM2Pas7wEOyn9oJcjnEeyXau
oGrm92Mk1GYHBXva5KC88LgbgoPWoFtuNnrwoC8Hnpqqy7CYU8SE+zdgYNmkN8NFNspuLNE/CV/H
RzmHPCCMDAg83MKmBJcmzPmtnrEnNw0IBmU5bDoS6YfR6eJd1IMIDxY1mxhvtktRiXCFtp5NJILi
rUEsxcxsgT4ZE9CL/4xQkMs5KwA3nSpHlyZvnA8jDAaeemrnDgpp+T50P+ylGgFj3AqW4CBZgsoH
wRzuNfxrcLUdlFOJ4tQJQyBzM4TI78gGWSdbLY3HXAij9AEOW63wFfcVmJ73XgtC3HXM6Ic6pU9N
VaG6DbRr38zo5adVrnwgJLySHaZKT9ZdlZgnOTLIgeqEHQuEouLOqKnkd7Pagl7vtRY0ZaT672Pb
0u+JSA7bMFOy3+pkax2LarWEM7aTN/X4gvBk1E+jyw+TsfJg1al+8YoXWTAKbhB+BujvMBbO3049
dcmGfXe6MXHlWN9GVcv40Ch7v5kCZycb5EsJwD74ZKAjvAUVA6l9yOJdI96msk3u+xINVRL6BJzr
edo5VeNsZDc3IEVgmx7r7tL6/z0KLefqtesaXzH0/gHD0f4BNkL/gKLUwSOTdLrVd1FOonieXR4H
6SYbklRVT4RYD3KQrOf9YuTWDkuIyzHu0YEhwj649rtqqR/SKDP2dijsOT+VsBFAQ9zyzWkUe917
4OuMULSHJnf7Pcgs494qm6/RfKIfoId/GWH3k+lQVJfe3dLV21nsJoVVu6soSJP1ze5bNrT9eJ+n
ibqIYAIGbtyzVLGSElVQtnahCslNlmT9UiV7ebMIdtfEr54XAP4W8YJy0oNHJXsCJCye5QE2mLKO
0ZreyiJwUSICQTXtqhjKLeIMp0Zrp3trzvqXjqz7CmbOfJCNkTNO21kgFCVbVScd77LcWJIWDK0z
XHoncFyyUVbBtABqa073smQFxBiC5hTweJPra+B2x9T0wnMPoHSNzQSxiKV40+BAfDIeWHtzcR6X
Pk2FfMQcmFBhHHfE70ibnl0XIVRd0d0tW975WVFRoXO98XVaSrJK1fW3HHuTs+zf8JPdoTnFqrP0
cIERPfbCJIDPZB5kCozzQIrpKzHq0cVG+WnIRu4+Zfo4qTa7RzM6k5dS17yg4RGrap2Nrc9983Gs
+xJwpY4+aDah/qn0H8CtP0IcER6So83N5tFBICudJrKtaebskLtEhsjx7K1ZpIAESgWQvq2sBOnJ
PenYg+LU0aMXcHPHbWP45hLoNlt1QnHMNPCtM8eLPFMs4EZViSm7bvO1xmglrmoDOnxKWp/4E6s0
oVgiZyzJgxoUq6EJzLVb6ERxkwVJvnfGx8lbdkQemoYh1/dzoLpHQ6/n1ase4dyEJd6R/z9k5zr5
a9HbeypVIzygCvvp9eF3EYfeLog0D3MJhdgWj8OskhG/ovnViqZ0Zy+AB7cZD3Fd8l7xxHSjC/B2
y5+wiH2AsehtBVZmsOXRJdBeOkP75mm666sgwtZmFxDthDNcGySI1AngzxB2q37g30OUIBfruW1i
Hx9A9cHz1NRXyRP6+ow7BeiadgPo2cFMBhW6NZmOzTB0rMtqGt+NwBZ9UbTnjnA8Fh3R34mVawAG
jXYTFlq1Rao38wcTgCkSaCu84gE6RZ+a3c3f26rbBVZ0aGbr3ihr9c7DOMFnceo3XlTnPlrgv4Lu
e51n0Ypn35/xqPFZNJ84h+9iL3/vM8AketltDej2Omg1f6jLwteV9zBPVhZCD7iitue6EOZ3mJF4
+W4NPpncq8nLOM1PlW3C2jLfYANURyDHPJ3UkeqbsCu3qqIMK33OUwBW1jc90mcA3+wpvahAlb+f
PuEkbsqcBXbK+uZQlcklskFWzyF5OytptvVYdDvQot+VIc9fuuBX5SUEEuvmVSE6yj5hvpRI56zg
YSLJOKYsHrOzVjX9Ah6TdzJXOK0SXgAiOfxM47C+aJMxrPv0pet77dVwjj0IypUSiBcNXsi6QCkO
xV17iXiah6LOL+Y8HgsEep/mJLsMyKlvNCgymznhyyDR2+8i8KTHKDx4Vbtx9NI8BEVtwHwZHpHX
qNl8ttUusjES7/vuAejH2qynARSyedQKV/FV5ENB2nXPzlyQsJyKeY2WTX0U8XCoO7C52KeSmgW+
rnTqfhjgmBVmDvAVXFdQeGT7I+c1LFBxiNvOPWa91XE7ty+uA8zZMTeiq+xd20G3zyMVXaRxJbBT
288zPAaTWxpSILl25LHcXQ3wbMEHI8IOY82s2gkUh3qMMXg4souI9E01VRgSJPZYIzvMaQXvLfV/
a5t1lYq8sPtdo3aHoiTQBTqSrnIWTTZfJwjzGl8G3c/GedhB9siPQ23Wftsi2jOiwH4UXqRvrU69
V/WyOgIkn/mHRW59n/J8vG5QaNx1+vSTtcqGJjN7j43A/1ZhZ+Cz+oVHW8cwLQ9XQelsXJG6fz/l
Y/cZuzzATU4V+bn+A8XLZxGgDUJO7xBCedw4cf9X2fD1CG9+KE07Oqpl5wdk4BEdgsLae/d1il1R
625Bv4qXPJqrTdoBRK67n5mDDyFAXQcJvLLczErk3vd1cMhmV3kOBl8EU3SnGd1rbqHhGZflZ5un
aLcEDV8eZu04evZn1RY9KXwS1VpTPDdR/y2szRZ38sjeJTYJlXLotkFf5yteb3KXZePOi/hAshIf
Rj2z+nNV8GFpqXjJBvL6esWjSyB2SZxtZwLKe1s0pywrsOtMitcBMTYRB9lxdkmupaFXktFMtm0R
nOoSp7iEP6Oq9Q9loH1EukOopqnvVJ43MDjo+w3MReuo6GipCC0xD6nAuK5uq19CKwrfRAlSrX/h
vBmjWRKPq6pJ114QPra5oe3j7FiHnbWuK79wmmc1FW+VqUaI7o48+rrZJXLscFsbA/rsIdjU2ssO
KDyk68RNPtraQ18ncaeV05zKNvVde7J94eW672Sluy1I91w6IIt12LSXHIr+3YzFIAbJ8LBaoeIz
j+AbMf0YxV3rwyhCGFmEnO6F6u2HFB9DtzkWyvTTc5AesbxPa8ieEssYDsiEAMIXpItZnMfVZAHn
KzDGWRGGxtIo5+fvLAILaVbdxUPLPdgdza0d2LrfKeOwRjfkDV7wCHYVJf7J9dZx2af+kEBOFUN8
Jw+9sOI7sqN3aVbbRyBQGTDe/tlNIFgQWUJUVvG7tv4VG9abNUx/1XpLDiwyT4Cx70pYiGgPo5Zq
I+iOt9l7g3I2gsXpixt11gVZrwD3j7Tel2GTPWQTODwEch4FOgZml6WbjE3dWoeYhdFt7KxtbQBL
m9mrTmuyTaUvikuFm+zrzA1PsSDL1gxGdDd7mXUI2KkhTZNox3gwYGhG+XxXxMmwz8d4wrDHNnaa
ENO5j7KQzSy0VuAx1bYfBh1IdaNtyhhRrKwNo01Yn6sOWo8pbJKpU2fhh8eWOK8MzNMQOUFMJPVW
baKSNzeBxFtCWC+24Q2rYRbVa9Pse8WOVnkeu68tSftV7VjdWx1Hio9IqHg3pt7yYxD173PFk5NW
9cWHUpET9ZJ2PJSWaa2hvDZ+y+3yY7Rg+kTwWj6gFbeAk8E+gFNFHrZDap0FrPNbqFofo911SIAI
9aOIrA5pEWP6CK0MfHMxDx/E03lgS6r+Q/MCpK5ASX14Fvam1uzWH2HBLQJv8uoDCtnoa71ZP4SK
cYwmdkiq1XsEJJxgLYuxmPVLrsAiGqOPuU0W3SYcdsIpbLeVObLImuYxsnkmDkKzv7RtNFwa3uvd
6NZbAGc8K7MArUsvg2qZOtaZvTYRJe9BmWvlpU34yAZz1du8SmxDk1WXjINfKhg9dqGxREFx6AQa
Bew3bPiFjKa2soGMb1VVabaYtH13+5QUM35/UMXRGlfnadvjEYiCfmmvKkKkKFMZ6X1lDY4/icTY
JISAfQOfDL1IvEckoIbtXF76pJr2XRMHl5n3gnjUCcziaxoF4oFAKnpyPESw3VDUey3scOnO5wfb
nFiwixqtHxWN/F4sm+qAJ1m1j7sVZIZ2a7jWKuywxkAVIbm3h644eLPmHrFrN9ZDOX8rumLb1sW8
q5qBHUXpvQEOXnf1EEN84f8fzCB+p8oVvBUbbIg7QBoBrY1oepBEoR+kBFqbGm9LTEWMbRxDGRIB
j9HakD4gw3PRl1t3mBK4srOuXjSr10pZWyzcAuIDAYFV3gXWqvMyx1ezgkQky0OLjdHTUHoE1a1s
23RG6Q8FQY3CC911UoS235BZ3jRRaa8nt+6P6D3Y51igZlImM7iFhnCZZnJDzdlCo4Ibn3KjAqRr
nCaltTa9hfUO3I4K2yzH4pXd44Vc7TWEF4TSBHctf1UMX8u/zP+h68yW28a1tn1FrOI8nIqiBsqW
Lct2OjlhJXGa8wTOvPrvIdx7u2vX/5+gCJCSZYkEFtZ6B2cdfIsq42nEXjJNM1LIi6MFfR/VxzpO
Ct/M3jpba5/jZdZ3ZNR+MHtTYZ6SJUSNdVxGfJu6WHlCSWO4zvas7CrK9Y+osKDxm6b846oXpj18
vpo0T96LZ7LdgBsGgD+1wFW+spro6GgasiLovOwa6O+qll+hNx64JeZr31FtzEElhnHkVn5Zuo+F
ShQYK8VudFUkLLsoMOxl2Wm9EvZe/ZYktvNQ9cofMfNDzZZmPJpNWwXdkn90BvgdgYnIPh+e60Fk
D8U4zTslW1Dj8qannnXfgXqO9qddhqVqRsESmdA4R5jSQxSF1YQCROIof8zZnC7YUBjHuUn9dJgt
v0u4T4YG1UdU5KCAGiRGl7k+u8s4QdKp2wcEFq+qYEtlABUxUDzTlSwDLEtElpT2RczeHPaogu00
MXZHSLZBOiNp67bJeiqtogNa2bz2XX1T0IH13YGyo9N137Wk0H1DaCZPWMHD5yGgPsyw5BCNduP2
am850QHlr2Da8EtQ5xe0k0a/8dIkhKOkUr1af3SdAVaOsGDPQ4HbzMKsvM5zsrcH73sRVeaud0Zy
HVivzoW4zJ2NRHE/X2dAhviQ4vzixu8Oqt/B7OmNn6Hvus6xzWZ45AvCouVgx5EaJE7xXpfzvG9J
mQWFAFFepKAJayVGr0NvHqoZj9suYokqbUTeHGyeD0o2On5fZog9RumRHFwR5mt1tlXdvhDjPyyZ
1Z9MlBkNTVOODQ/SLlqeCwAcU5klt479bGxRaMY/hTUfXknfduxYVbROHZ2dXWPE87FsbG2fAbDZ
Ja7vWNlTnMwW4U2HDi4Iyb3l5LfUSy625Yqg93qU/sxSPYzQ8U6ro3owftHKYA6HSjPm5QEltWAd
7BqL3szZxQrfXLSoQee4YgdduTjgcMJMEiVxgHPrd22Ty2yHbrprJWkh5HKhUurJTvW8yO8NzHzb
KJv3hS7u/FTuplr5k/RngcNHs48XY+8UYGRiknKg9R0RTIXApFqPSmA+c/Kekp+B5+orYAMBtffC
HwkpDq2FQG+LEgTo8Lp/aQsoXAaFQI+av5hB0BezuexUImlz0Ipt/vmFzMJ0SbLipkTt6o+qFj0m
nfHdNqnDr2MTZkOenDE9MHemApyrpprROBeHXSbU08toqHttJR3ethoup3UEdS4Cp5R3YY8sLwJ4
BT7tcbuLbEs9qsgwhmNric/GWkFBmHU57tEQuEVevh7gaM6+m0NIHVbE/HZzmQEE8Nqzlk1DOE/J
GMqjrya2zSEsM6BTcGpYqR3S7eDbj0tVuEd+3CY0CrUJbfJdh36tr8ucryHKOisSQmzaPHhJvnw3
t6cYMBTzsaXAiF30heyFuyPVf000T4R5W70LtySBUpmTOK0ppl0s1D90t1hCxEaWcDKGKhgxX9rV
tlaiiW1VO74E8zwqePo2zXFe1ipkFanYBM1RYA31u52CCuixUuX9SbV0FnLkZu0raY2r0uJGoWwI
X4lD0/xqkXY/RIoqwnXAJ6qYrKNgOgwFIpVoLRCW7lpRv+K5+bvrq+Hzu5JH8mtKV0sjUolWd0fi
MTlG6Dayo2WfIY/crTuz4+D33oummvnQNPYcTaEdv0FqapjoAm2oDXYXVGU9J0OpKa40v1Pb/Nz3
KwX3da9N+U1TvCyoZv4xim8W1vIoQRDBd10U+UxS2wdo0UfsrrnCdJFknM+XCKE2NUJZvmhPU9du
4syRu0OlaerhJSoEa8BgZyOUnwAxD+rCzvpG2a4JWRg2kajtEGeGhu1vZGBFCogSqRDo36915bG1
mkzyNZ2rhQAd9DCBY+43Djy29pe7Fr/Iu7h8sxG+0KNuueyO6VebgXWSJmhA8Vs1+lyHYmtkVzYm
Yh7c5v+/01Fj//tqvCy7wzIlJBero9ZMfjva39mcDOiN4vQc2IqJwEiVn0YkJCnqcEHc9OGKKOeu
tZad8AT4zMRpgdzRjCD+DstHEiF/hl6npvQPONSl50Ip0539NDSYLAzpeKui5iFnHgir0ij8oil/
YhEdkyjv3B06o0q46k9d6WGSsypu4OQCgUo7oZwQZ+sLapYVc/daYuwb3xyqYlF5T53xTaiucRy3
NIFqWWU4x1i/C6FfFm3dQ+H3Juc+CJ5hb3TBS5b1qydpkA4pxBgi5TidldrOeXSQA04WTJYtR+mI
msgzeog3tGMRIkGvnnBGIqyCjHXhqzmjBaNYu5Wq806ZAWm5hr7Lvdi84wBaNU0eevX6wY/t+Aug
1bM5Ib7m6lm/TymR6VPvXadkNY4klRtYY37GFmJvia5+UktIjSPbKD8pkIkfirh+sjIqzughXdqh
OkK0X5GEBYQ21mm0M+ZE89WO0vGa/wXqX1yiCmHkCG2Nfaes7UOOcIahIU/ZMM0enFm456KHu+Ep
7JRXa+1/z3lydNb+OAKWuTtOUh95BKpTRB79va4iFBMy5eewacCarjaCGE2Kq6Ky7+m8MWiKNPkZ
N+kbmSS/dmbz+4g8rh2lzp8yIZ/GuqBXiv1URIQvVZy1O6Eup9bs7F9k5l1yAcxRjtoPJ5IlL5QG
4bgMLUQrsiX7Ou7ys65Q03RKcz0NkbceV0oHe1Caxn5V+i4gfNzXzZQd1XbLd6Bn21VkWvtksK8A
/dF5TcYXTEpuRlan3yOlsWGCU0zQ73mj1ht5BX1Xw15fukn93nfaX9XUt5dohDBJtZ86TF1Cec48
dICmah/nMH+TLC8ht+YLk1TQL2VxacsG0dcte7cA9Z0M0Z68UShv6pIFiWeQUoWxt4+GIkBWOH4D
Kfgr6d310RS44Boq7p3LiPq0O5QgG606PRRidr8L8tfCc8HWd9FyIfEZI/KNnNJIBflkLGSoKzZU
nTcZvpM72hM7AOMsmrQ7dnDP7qnZw3qnEv5HqCfT8rIPsXDDkGIxbl5dNCimlObJw8HqZrQRqQ0l
qX4XzR9kBVJqpGmzW4Xt3UEbYyuZOhCG27UioM7XJ1IMH4ven9cl6e9T17u3AWGLtALPvIwsC0Uq
mI5k/bvgw4ay5p1TSyt2X/3P0/JKOSj7spGXf736a+z/+RbytL1Gcp6P9FI5Y7biwP5IWVU+D+tJ
I4je+vJIrjdjqnKR7P/r8Ov81+VyTDb/MybfR44tWl/tDbWZd+ztimIHJLhhUd0OVYcQhnTqf0aN
0SQg2M4XCpDdQN/Oy/7nSz/bZKEMqFjKIc6TNpRNsy2zk4lL6k72zW75T19JPKLIMXuoFz1+sTSV
x8EtDR8QUfwix5rSZnbPzOkox2Sjwk1X0yl6+Bwq7fw5Zhr7elE/ed7Z1IH5fL2o6lZBfYcN/7/G
MgXhaG1Uz19j7DhxibONp9ostCB1m/hoNTES7UprXdXGVK8RvrssfXP/U7jaewkQ+a6ryhyuUVIG
dpXYt3pZ2T7Fyw5Povp7CuLimBlNfqIwAmsZduKEcqKme+N+FAW5lKh6tOuxe0DG/Oiyxl6EPRMi
rXlxhjl2zNnyXyrhdEfEXd4qUTibVY0aKGy7mFZi+3Hq54wIX33M5z5EDKW8eBOxZ8vm5gSKakUo
EuXXRSnRj6vXn4mDeiFftHcnof9Y9UL9jt5atU8muwrUVUNYOBnYYg6o/dX5jLNvWx1NUVPpURFk
0nSIcoTe+3wc1bfWmQCM9vnGpiCTVJQWeHgzNv7Kmg+jGzp2ygAah9h6Xyez2Zdw516KFJGCZq5/
kcvHEWsbErE+XD3MJ2RPNhCF40MH9Xsvr5dj/aC/edYoHmRvTOuVCtP82PeLB06tT/Z1mU8vVRJV
0GDTKVAwSnmRY2lNsAs46ip73tC2l7Qt/yBD888F62w5yGGMYFC295BNqf+dTlZyk2/jNWt6VnFk
3n1dMA7NFt6L4izHWp7bh16Jrh42xvWC6Qns3WdtLXF+RyD04Ljxlp5g2pZjyG3fyooKqhyy6nFF
Krv+Led1OZRO6+KrjaYfZTdbuvoFEeZ/3qHKD4oOUEliXiXIFTjoc9ZkzinrmF+RbPkP6Pbzkg4P
J1OLvn2N/+91pPixBFEN/SDf7+vCUUvvM9U4djZYBaLgVD8iGWiejXnTz2mxvZVjshlrtX7stybO
FHyH9WU9/M+Jr4u1fHVQIFafv4bk0VJE9ePXmJuVf1RPEP2I1Nu5okNRWadknMzpP0dfY7bSAyIQ
XiivUKgwfV5WxW1xUnTAML0e4QTRmNGm3tK/xSSCgoiY4SC7WoKWP3sSeNeO1eGFGW0gny1XuF2c
Tkl5yhJUsWV3SobmPKfgTJBqYu+V2G+GV4Bvw136s2tSVD/pHcj9fhrst7kS0wk3ynYvL8YOIT/1
oln2sQlXfuxtJ4wEQYmdk51TFS1BJK2wX52xYgvmJe+yZ5Vaft/qBLKXupH9inUgKkl9eZND9RAT
TZTN+iC7IKZMP5+t7y06D3t9xgPMSvHYUoZUCSzPc181QqOTWhHUyW6N1Av6awQ58mKD6eIZBsNF
noxAdLx+07mtR39aDJ6rpnlWtzfNe8Ld3vOqB3lhiz6xHy2Dx4NlFzs5NrHyBAn2EAeP/b2XNiMk
Gpa4WS5scm1ydSci3bltr/oRuohv2Pp6corugN1TAfYzTo8VaiGv8XRrGlEePKXND8W06V5O9p0k
gUXxVxuCGlTWm5KPZKcK9RvGRKzuS1W+Wdq8EOczy3mOXRCLG85lTaE7O1t3VDCWGbzoHRXp4g2I
MPY7g3mUvbaZxKtjnJkd08Be26MDKgjdbd2DvpVrp7mKkrduJpNVtJSkoNHoJw2FaD+hJrBl+Rx/
BOkSpIU5HEhjbbkxl3C+vC+DUfmmXsYnT9/bGwvVVkdxk41enAxTeTIq8W3QlRSjiXZ54kMjw1HP
5KsL9i6KAS0yo3jsx3YD1VBHQxDVrPpnX43PUdSqr1mM0iSIm50wvehektfKW2J1VWn5fhYNdNHW
yKNkizHs2nyMq7j4HNLmKA0VY3zJuuJ3Y7vGqTMMqOIW+nALIe6lbMu/iL27366ZXMe51P4I9Bty
r7PYLD11y7ojIK+oYfc9cAkLk0g0er/FG/4aJeJd7GrWm5l15xQg72+tRBhOeS48y3rR7fqCwGt1
qDXytJWSVQEAloaid/qNoA9PJXSW/aT3kl0Es+vZxA+BRICd/hbJTzVe7aPXaRs6v3IxTCBHWGEg
if+yS9JWBRmLDQduplP1Og3Zxi4sklB2sTR9pPSiPcC8t5+jYaEONUwtXA1jfk6FufHLsu4AKjg7
dS0aIZZSnYwxr/yssMWJpJ8IzI1Wzs7ceCH058+v1CApUOwBQQWZQqGfohaO93qfkryxd6Z+m5T+
JV6ZgQym2kMc6TXCzhWoLyxD3nSn756wr7hZ7NbextXVbn2nH+Q5pE+9y4A79G62PwYm5zczcbw7
Jm0729att9EylvuKSYU8NyMER65Z9WVPRW/xpR3J3G+vwxx2fan0KpC9RZTNS+flhyRqLMwaW+VG
fv8ozw2epd4cjDk/e43Z3vppPZtqriJroZ/ytliv5db06oThbK+TrqHXDN14GF3FRstIt6+zrjns
eZdyR0YHzQA5iIOSfc0s1phlKS+ljvuKOmmcjZZ+DcwUP9/PvjwlGwqYZlePV9n5fKuy7fAk6GrS
qHgPnqYRlXcm4xrbDEskEIZQDpPdevsDFAFsXr3BnqlaACeiO/c6V6+uup6RwH/97MozmmjGMLXy
a1mMf5l1Vp9LMl7XcWz/aVDAdIImt1v/f05Mqjc/6nyUr2t7w9EMBMK1dgeAHGmR7V3SnmTQrGcI
BuCD+mTk7nxIRsiUWqHGTzxJkATscV0eUuBVckxe5y5N/CS7bms+w7gjy7C9/mt8bTvki4StoMsY
C0K5SNsnS5TAOKWpsr4CYAzFcioaisjbWGoyeyIEFAPnsPvX0qremqhNrrLneUu0QSsrNrucnPpM
OSqTnbGRroZX1a70R7txvoEY6QG9cAVOKIA8TUyQ6CSCGlMp8vVBdrUeKAdkvAJnJ842S5Wdo8kD
Obx1kfEsn9Yp/fzDcsi2Fj8VRYwxFBdY5USKdUITRXbTCXMz29wS0fJv2VYTwsWwcVji4kJ3rGcB
BVf25OfrY/1U2KV4lp+93HBes5UpGDRxfbsBixYd9x7ZbRJ15dasNr+m7bPZJTJIGUJQW0++WxqN
z0VDipfCMqU1S6tUX2k7EdoUC0gkLy1ztYmiu2pTGYptrXhzZuboLI6dnwCIL4KjBIbJM75k69/k
Ld4XMqHfGyTZfYryyb1C122HQ3C9G9mvXEFwFKemtqOwN9YEp0UlPVGHrE41Ip5Pepm9F8izfeBM
jV1kMr87bvNRlbW9q818DrUmtZ/cDPQNuZ/040whviODz8ZAi93sWsxVBhInji+USI/ZvL7aa2Xs
kOMEvtEU9mO/DvW6K1uN25sndSzKJ9kouGo8kQ01AFT9dFB49MccBro7tdTT4nYEcAX0HA6disbm
AIvF6+cLYPn1LLr2V9MVCh7d5fJqDS233fysRUJ/t9fkd7W6WHrmj+PSRIfETv60Q5k/pRhjBFrh
KAdo+up7Y2UaQWt/0FzdfkvsIyWx4puxrtPBUNIscJXiEiveb8J1NcSN5o+Z1r+GOTEp77TOSQMx
SpXNDbIGobFZZAUKTJAfvMTIf0wUiXAmcYEitRQrHR7svJ29vZ5QXmoBArzU9ZGMfEbJDwuXvsru
RY86MVUC7Vu7xt7J8qh8AnwvgjZBHtN0ACtNYOG7bowerB8urO/rVGkvBur9ENFbXMcqDBhqMmIW
cpckXmbyvSqxuXCMp3n+ofcESbe6t93TUg7IH84AlIVPnlE5aQp1NThN7QHuvI48SGSEv4F6qNeC
DNgefSV7X9nVzkCt8szyiMSmHX9vS1fcV51FmyH9yaFwD7jbSciY0ijmnDzMXvZ7qZT0cZ7Qzl3X
5u8VGkzT696PeIg738Ic5EbxVsM9wUrC2KrIyqeNu48xnH8H+fkLx/bmbxMVTGpBf9JhwO3eSUjW
1w3iEFM/7FRE6rCBjqcXtdbS5xaUiuzJprUwUYI4T3Jsu0I2UaODdJm9zQhnekFGRQP2l53ARgQZ
kv5Po2aq94XSauDp1Lpl10JI8Vpm3qPsjaAL75MBGXu2xwc5ZMA+ODqp3e47N9fu3mj0oDwBEG09
OYSnJIJvfZGH8gXb6nM2WJmJXdJTrUWb2mcz3JcISKuZNjfZq0stDgo3qg6yO7OzoV7dY53HpZ6u
DfdUKUAIOOPyOaYvnnYevcoGycslsiEoOfBolM/yBbGrLEHe4u4nTxJVYxqkU33Y3k3Zmnki8adA
GjjLK0h1T2FUowL19ZaYmoWIr+afnxmrxdpPveW+ZKQ7FkvT713koC0nkrAoE1a6us/+tnsbXWli
pxcnsV+K6aPxVuOVnKa/GNb8wjphvDZz8zvJEZqQ50jRqj7ilN4JxKj5ams9eK7RmwJ5bWXocdhi
EOvLs5NKpUftUusYmc+s9w1gGLGUoZcQQUBFS19kgzhKHbR5VAf5f8f0JS13cesh3m3r6csSz6C8
Ig/tb/NYJKlxd+vBuOerwqQPpuUsu5niDWdtBR4iL9Em27izgC1OmX5eX2Er4M+otJ7s7eVtLA7A
3SME0eG2tcrgvMgmzzpmu26az06cOS892ujXOVOgmeMTCAoyhh1druR5tleQEUxuaMmxp4n6ygf1
2wV8QXMAsPmf9xPD33WpRAHMfoBR+qK8wKXTD4rWDZ9dOdabYi801jPZU+OuPq4tALvPrh7xqrU8
RgA3nuQQ1m6U84ZMxR2ije9ybFmjUKt4MGRP9Mp46i1RcwV/VDajvTw1gEMeP4dgQZ4n4v+d4VTp
s+PymPdoZ9mLbu6o7VIpNqb4RTaemhzV2livsjdHuEGlwj3WepHm/tptWWDROjt5tk5Z5QtLJ3XW
5dnha8zw8j+eqrLojU1301K4ZX+c4WDNnfoiG+4jFDxGqtVfY5E5vQkMUB5Q9FFfxjjKHoRm//V1
Qc4+BeWNrjt+jbl70v7z55t244RgBTJCvjXbywO+cM89PkJX1sDySgk9HCFBhLJn45aGE9l2wiuS
F603+/O/xuTLrK7+Jfoo3mtNWwLyqZybbFxBltCBEABDnbFGVQDpUosR0z6Ho3oXWdTco7whveZl
6VGOlWlFrjIDYp5UdeMvbYS1eFpGZ3mxabg/4hqVYsME/tOodh8UTLMYSabiLtbmpSdR+IjeK8Zy
OSK3ZrL54kAHxethujiDOfIFcDIBPrWnkApSSrPFXV1E9tRl7lmelEN4Omkk7zvvrC1Tc13M+WKL
BBehdTLeOnNqQm8WA6igJS4fRdwEVRMo6tTsu84Rew0fIIBHGFqZm0PRuPkQZWOUP5SmGlh2+60z
oho+/PgQNeOjNcYotifUpOAl/IqG7GAlCB7kFjudmgjAa7T2NKe4h7sVCDZxVscY5oSSgOlWR33f
E4P4HdFH5f3oMr3craCEfYyLIZJGrOay2gc+Bna9CQZdVaYQxMSbJpz0GLMgkOBWgaQDUh5H/aKu
aM3hqGZQXICd5CrHYtbf2Xcx2YBe2DeGei2H4rwojvLQDg302HFyz+UIAc4w3rJuytj+ueyTQXuW
Y+Le19LSwoWKNvmOnmSiUe/KaunhTO3U2RjQpCFbD52o23vNmO/6lTWSzfCjOt60pPOeNxG+BRKD
vbQmvMfYeDA77HuVCbngOn1H0/WVitA+7bXmUNu9exlLTO1IBHD41SwTCvC20V4QLfsGwmI+R2o/
HhoniXYgNaLrWH3wNkmI3IqxQ/d58h0T+8ClVrSHkli1tGb1ZhS889SWK66D6h1XIT0olTWocx1O
HrZLnTaJUAyRCFTTnfadg5dr4Yp1r/b6t3jGPwDE1BDEGFC36trcLOAft1Y335QsbU8lao0PyCSC
K2FNCYrO6R+auiZLok/wt9bIj9tlfABIcBoEgoy9yP1KNEevnL1zZSwtdvMAouzRTHB8hhshxuFk
tRsiMB60wJzs/ABA+BdSTT+Z5cqTSZXc59safeBwg486Gxk87hu7U4Dr5X1/0WjRSQCuhZYEO/bB
YLU3bNg26q821xd4daa4TAANzsqW8DC6m4yotS2sJkThNhqog2C12qLFimREOvXqm17+HG3lWhTw
fBFH8YvsBnr579U12pD6m8pKmAs019RwqVvtxYThYXLbU+61xZSDv3Fa36iS9GGo2jiMZyKMUuP5
xWXah97ZILc3bXdvg/MjoQeaFE76tuAPEBg5OVS7FeKY2Msv11Tdh9nNe59UYJ+QCv0EO3QQ3MRo
O+d4THCEiCHTaOhyarXYMiXfIAJU/pSlH13ZhKSRzRNr+ZiDWEHeShz4Qv8WBRYxM2l4qg+YcvSt
9UxiRN9loMv2UdbdsQ+EY+Z2Bg+xUZ8TwTyYKSYWlmPnNwM5AVE9o2mqPoxpqj30W+OYi0WpHmpH
tUv0OArMAaReounsUBRnYO61uiDOc9cHlHVI6/hDofKAEkOKohCpjN+jNTXvPbLmLNqnoYrwPXHh
NOkxNRB1hp7qER4/xh1AnvXGjqT3qXu2jXkVc1HucAN4KzI14c871gah3i+Qi59mjwS70IeFqnD8
grAKy2ffglCK1AEcvpk9zCAvcUYHm0UyFsC4CofH7Eler0V8sL1NfbYdP2I3KhEoM4A3unoBiMGs
AB5Gx2R10NuHML8bNKhM/Z8J0mAK7DfoPOB8wnbIOjs7bOtUH6HpOlDrAYTyoGDAoqkK8pHoxcRx
RGGhce9Lu7zMid09kGos/XVYEEUr+yfYyy9kmrudhZ782VswpUz1yDpvzsZKNHqhkkduaG04HcyX
f3au99CkTLNmpzCNFW17WlFY6rXkxwQQ9dgOww+8Dww4wXYcKE2+PE54FT04JI/rjUAcF/q9cNwL
+IeFKHuO+AanHzO7drIbMfClDCNEY8B7rYZEUWYtiYo+Nqm6Ndapddt6Z+U4KQJdrwHFeRagGxaD
A2Tm0KkoSuk1mltIx94ba3DJ8tTaPs+yY7P05nEUrfdX4b3CZRrUPvq92mIP55211NsgMsrv1Bj9
yirjUJ/j2ddbtduzU/dOI8CzowUOFNwJJSklYvM2QLh3cLgcItXcEwE+evhVPxcTGkUOPcRk8qA3
49eqVOzLV9NOtfPZtYn8z7aAIiZW62pFxI7eZIFjdEuAnq3nHaI48vzEQ31NY+rz2TLvdDXmUYxM
47KKjLIp0cdHUelBhTl0qK7INyEUdcON94+1OURB1Xmoqmd5M7I7YyHemk08x6xm3LFN0d+msV+u
fbbN3PS8Ju5vIiXUbUVxbGJHTfzC4WcEE3ZWevYfw1gQeVjpe17o6Bya9bNlzPZhrlL231sTuY+r
N8BD67Us6IZb4XR5mLA9CIvISfdGDQEANnZ6sWzzpscG7A1v5o7qfWsCcUV+LwsmRdxWPSK5Rg6G
+x+BM608SQyYvVWkoQoDSzStzesKBOZ/G2WgXjSibVp72GUYCZJaUQNSYy69njQLfg0OsudbIUBZ
cYyPQqXFcAuOxBDkHhzreASNtcTTwo4z4rWkRh4QlD5zo9aXzlye1WSdoXZE9n5GlcZfti4yBYs/
mvxYZuECNHOSAl7JgPTkqoEu8sz6AiLjNC0wUoArXQdzuCk9/k8Ylud7fWgxtJSYuWQj8FvgzwJn
Wio4Bat7nQtNIxQcyieP0lyYde37CtzoDa8N0Ib1z2RKize1wgvG6z/cOuLmllkCZ0sViFVnp1Nw
Qzmeqz3KZmEJA2DlKftIXo0GeExQKVsFsGcEUmARlRnKt6lX7TUVcXUus4Ypex6cvbAy4CGUFADB
1atfo5iWOjVm24rt4+1oPk4alF4BUEAZAFblHX8PyZHoMSPBesrX5D1BCg7x0cMSR83ecfBN3ZBz
ewDa+1zj10X/t1BQ3xJ/s6/pL/1UHsUsWCZBBeZOHh1VrJJJO0IVFGcn+V5XjfENCXkUOecXPY+t
UzEpLytJgI3eqh5bczMeyH6og3HKvDmhWr/3stU7J6l1zSil+YWOfGmvVgj/GSDG7Ytr6suDVmSv
s8ouNWljZBQTKMObSVMboWuTd/w9oEDvnwoQcSmGg03BGyxXY38KRxTL38PkaHdguy7S2MrCRsBk
ntY2XH1VjN2+LmzvGRaA86QurysIvmcDMIJdxdg3Z/m3hsAA+coUaGVDMVV210IvifmaEoCmohzz
wU2In4wC+Iu1r+LB8NumHk+wI+rXwRTdaYYt4suujlU7eGNh7ZJO6fCKbvl/+sHe6038sdjKcqyz
Yr0g/PE8roC9TTzin2KkXJ7iThNUhpHCdEanCCxht8cGGrgRw85QciTmSj7extRwJ6SCnYQiYx3v
nHUuA3bRTwZ5DmbxfVk+DQlgMTytXjEt68/lhplpNlxdAsLibDpP6YYbFcaingFGJBuSVDaLnr4r
ihEF2X+H5Li8vNweOxE2Md+r10On25V1QSuBnp0OcloTbbyPDgvGgicrec06kALRfe7i4hBD57V7
A27RNN8RKkfdEM+7T10NiRGSuKHSZMPgZg5K3pvghjwxRAUkyfnX4nZxCC7LWgOCVT6JPJRPtNXC
JTvJw3wlgwQLi39vEjVoX7fXURBqlOOyQQqJZQEOjcCt4w6vh2iXK9qWR2A0BosVUFX57ijVPsey
+LZ8mOMEinn74rrtHeXRFz7R1nJ1DSRUUQ7Oa7mUJ3klDrF8M8gixv+8vt/eRF6lJeqys52y2MtP
maM1TQEW4bPN1e8Yd+pRKow4ng/JfTqD4fw9bL/fbKbOqUKNWtaAZZPL718eZmyRKWlhfCe7Zdke
k0bR8Z/ZPlMF7jPGYeMk/6T8GF78lKTthDjJ2AZe03zI1xVzDMd8+xk/f2E5KPFSVUTVxdpIo19j
c6MPR6RW8GQC9PGJ/ZV3A7RbKtTzUsyBqoufEg8smwkY9SDg15FPRXKkbCcbM6LWKZjj3S6QRe9P
nFeixj9GmIuB1yX8ojYSooc+7+7yt7dz92ki73NYhcG0bk0penuE7pS36rBw2P71GGUDmvzPjwZ2
WAdC3cV7+XPJX0Me4TZLWVceyrvASvSIuvKw8+qxCvF19ECfycOtgYjAvaEcW41dFPqC+QoQAZhz
wY5mDf51KF/t4EgBEtk1qvDzcC1G0FB2epJ/b+46ctTdPuvz/2PsvJrkRKJt/YuIwJvX8tXVVm1k
XghJI+G959efj12aoU/fmRvnJSMdUAVJkrn3Xmt9nkf9Ru7c9S4BLd0UVjrt5F7LXUnagv1/q0G+
ssQAyDORIyQnddfhIGVJjBTFkKYLCdGE9HHoPsmDvw5NuTXraJCWGsvnpiKGfSe3Qn6k3tfcnzYo
9C0WdFa5VvWjXWRDoLu83l8zd/qZwCvjkLEaYNQ9a1XegrQND/kM0LnVp0/6MnXIZzuLbec4BzOR
wKjubVTgnDDhNvAJWUle/D8XfvcbJIvsFWB3PdSvPa9PDzaZnEgTQ9/JFCDf9w668ZNNQNb4KQXL
e72513CKd2/Nu6CKj3fQwI1XRKAm5wY1+lyb97EbflO6TN2vd5hJ8EZ3XCDd6+Si9o8ZIpYH+S29
Xz2k9qwe4Gjs522ThbftoCuEeSzz0PJay5GS+886rytniAPCZCcjoY/TA0sYti7LQNBHqJ1MMNbr
8Fk62NVMB1PfDlCwnWQEj501nKbcYltS7XNnQPjIXYIr//O6dpGe/ZBYYS83CFdYAlLWsTfHd66+
BDAahV0v9DZMb8u0LCNJimtdgfVnmZEsfXb2vlMNxKykj06gMEdKf0nWt/XdEL1mpX2uvOHkNeZW
RsL1EGQFjspb2+AgkLmQDXtzhKH7vL7h61iWOikGyyhU+/7QEKR3DJ3oIG2mDHbpsR7/cQhKWZ6a
5K7HSPma/dAuxQ9112FbVrb9Z+pBVg4Hf2qeA7Bym5TwmCIlyK23iXBePhy6B9A00NmoTvoBHQr8
9KwL5IkPto4wqPOQz+2Tw9qA/eGtjsViVgukmpOnnKCUoe4u1hKrOo/lUz643cE0Z5YSja7u1KDA
dtNDMLPBwXsQ3MGUL3KR5jzUuyAqH5ysevfg5aoyDq6v01qWynWYrGNFuhRD2p565AdlMEpSL9O1
5PQE+JIZg3mSuy8nKYhnnIhZYdj1PrD6rbwloNqpley72sE1vuQWJEqyb5lQDd4DqvtqC5Yi5IZ1
sZKesYMDDYmX+IYx0V+jnnB3aEz2co8lkcceL8sTiHLZI0/pj3zSb7zYyA7qPF4Ss4SgzOtOMslo
zNotmN0S9txdWATXL4DR/gUoPzvLCeXJS46Zvl3QMHY0/DUP3iPycu41ZtlP7GcfzbNDLiNinQxU
TXXOHLf+Pr0dtV0/Abxf72KZOcykyfKZydzM2vkWcCEBlYAL+EJcssFK3IN+VLrgWwNyYsCLMmrW
/spjJost4nWr4+Q654nAHPy5R+CRcBRH9jZDMey6urruoiItKPC56dp1EgZLfV8biXGQ88vv8u1o
PLf6w2zk7UE1jSd5quujlVzedT9jY4o2Y1HA9A+E/M8GbZ04FPn2S/m6sGN7WqJIw/aBGP+9ltk5
6Pw2H+4gZDdPhKZVN4LaGaKuumEs/C7DLLs+X3kS6xyzPhg+0L/Qy96Yk1fvLADS0GKgYB+rBS+B
ywy+gyFwX3LL5MnIsA5UbI8W4cF+gW7IP5O5dFhn9PVJXgf0Mt+vN2FtlZx0+f+firXaCHrpTt4n
WSnIj5HidS2+liV3rZwjZD9Y0ELMIAtdpbNPKhqL0kUue11ySRaFTV61axa/9p+w+uuHUn7nu1XG
9dgyd7eEBdziEEQegw+9rF9xjmC6ltdkLqCD2QaT+Q2uFezJYZ+ciiYM1b10v2b95QsaEQzSBel1
HScjVVZ0a7LWTXOGy0GDKVIjTGxZhMnfWZNrlKSU361lr7++nEeQOHdjAa9bT74hPP1g46Wat/D1
FjihfrjyQ8z6Rnd19Sw3WxZ1klvv/VqHIwjO6wAAyNpZrr4W12Mltz7GtWE934djo/y1g6iDOYw5
UyZOKNyILZKyvHnc8YRt/NJ+/fFzqRWbSBnUd8tIeYTXkTd/DwDan2W4RrrqEDS9PIOw66DckJHy
71k5+jpVEZTTnNwy3X2EggQgRdYt3AdMiAA8pHVtWPeA0iDJ2k+Kg/9z0Or8fP31y0i+gj3Wd+a6
nrkOZqn19LzDf/LPeye5ay/JfizLQdezvuv18QIfj1I0HBut/aLNUM3KvLKuHuTYf6tbu0jrdZ0t
2TWR57EWJSfH/edZ321npLd0/HCpf6v7cNYPVwqWCR+huboLQfQtrzgazvgqqvm6V5UXXhJMKYAz
gRGxeV/MbGuy1s0ZmqDA7+hTtQbZayeZbuXka9d3LZL1zYAIIVzw1xEtL8v6xn94qdYXaH3RpG49
TI74z7oPh/3b6a+v65wv4P4iJtpv3LkotLGsXdbC8uFak+tOdi2/s1X8W/cPddf9xHLa6xXkPB/6
XK8wJN6tpgy/1c4LtzI1yB5Ucus3WuaQtSi5dUG2dv5Q96Eo/fwewoD+p1ZDiZAUNkA+Xk587yxv
ZQhfs1Ir5RlTNtvqrMoOulc8r9M7wVTAxteyMi8wcinLzM9aKMCiZGWWezUd+YHVzluZHrD+Q8na
wAz8B652nTRsFRuCzC5FOQPChPxtJ09SknW6laIMBUc2/WufdRisdR+G0HqaMWhSTBYuSK9Bnc1d
5+jpvJX9b0KAAeaiZHwJ2iE6XN94uSlrcp1W17Lcrv8sSsP66koxwJDyZ/qW8oczSN2cJcROaAmv
0TrZXxfW13Z5PuuRDVolbN6ys4VhxFgsJO92jms3OVYSWRisRcl96CeT6Fr37o9Ly4dDBq9S9rNx
R1TgYw2UAtUA6YGl3NCI5Fg+XCWKeO2zTF1+lmTZSe5MmfR5dppVZ9NkjnWSJ7w+0eu7/86Y+W6p
sHaVnDz8qOix6F07XY1cuQPpiRFH0KTocGUPs1fijoHNRZvu5RW92illBIyzHjdf5EX+Y9Wq1WCP
dDaukwbnYJ5n5wSKYFDigNYkqRu8lZu17FuBAv9ZaG3KhXfYmS0EyJiQV8uHpWvB0dT9i2C2LRwA
kQp3jdxVeS51BpRJr4qXMgZnInhyfXnAcwvpTnu1Z364/XJT3z2i69b1etdlzyLZ62se4ZycPXPa
y12Wy66J/IC1KDf2Q911VyctH8Gca09pXv+SHob61kZab4OMIVJxQe6/dUU8Hg2IAPc6iFmKQM8g
IC3O6EzSaun4zgwHmp6l1fMI89STBO2mOniOtOyoLedQkzq7K4O63UivucvGkzKX5k7tM4L0hqHY
NBGvuiRe5ppb2yPAUyOm6DZN3IMahVa+hzIIwWV29nuskkQNT8650YPmAUwWvmZIYwGeZw7qRbF6
m/rjyxLR/ikAlPIJ/E29gzVuhJWDotRlEB5lCe6JeoQFIrar9FPsOTALmt3dFMOF4BC2cNDx7R89
y58f06r5Cd7x1Jta+TbmJqpaqf8tL1mS1+jA3/iBSqR41rz03mx997DW49n1AxwOWgs7zjBsgqau
P9czMb1syctXXU3tLYw6hFdF0HapxSILYGJKnnOrgr9JVaEyinEyNSVx3AgxVvfj0oIpCTGBAUWB
MNGOTWGX9/OUVPeSkyQrCgfeszyHWBgjvFXEwa6soB/yp+GrifPs2KoLlV+mVgZyJDBx7BYD8Mb1
2bnFRQzrtQrg0/ARElVhMNy1WUFMkNcO7Iebwr0hUgP3moexvYX1a+qn6HFYEoAu0aOvJt+g1VTO
UlVmiHTDuwgrVwHxmWHhrXGCxwY27EcVT+hjqmjadhrHgB0EDbHtEVqV2tzLHElRNGQ30zB091rS
eQ/zktQZYXs2Ywt0NT3WhlDP0q1WOqiiDXhnzAmxuXHU4YXxf01JNN9fS0RzwPzrMObW46vI8h5g
mYm2Vdhu4D019o5mmbtpanI43gimLwzNvLEdQp0Ja9V2uq0n7QYpeGgwUAAvvbC8rYDa3TZLshYZ
n8ekwIY6QG1kg00r9Zt8NlNjq5mGdiNJMQV/VxZ9pWwnD5S7F6YYmyE1eOl9AkZde+y/JkP+xcCV
Tlw4cH/eLRM8M5GJRCsUFSwx/fwLd+fnME/0r1OTEK0AIc5LMGaEXcOD9TBr+JKtKbEulZv3N3of
t6c0jYt7HoEG5L9VPzWjwuDKUvNONfqXGtagOzdKHga7aoC+KvWnuMdx5ED2uJeiNOAKfYV+Pd/X
46ZHuGMzLd1jLUWULyaWazkODzZVjgLsljlj9+5gK//mpLN5kVPVjandO154AhyGUmcGLdqBD061
W39BGyS/w3BOruetjbl9aLp2n6vQ2mx9JJb7IHtGqHDGaF807JVt8wLQovkE9ry/x3R8lhJCu+0n
ROsAQ2UjZE1LD6lzjPLjQYn7orrwcaEaSKA2sB8sFktWAUF3C39af1sPmJXLFLYTaXBgsjhDg5kQ
zcat0E2lPUK2qW2lKLcnS9XlU+UQE7bcH3scCXSploVefLTH39e/kya5f7SLGszZcv9gnSYiL5s8
9OkZM+NgwpwiWUmqYAbhvpZltI0tFJLvKqVZWjrAHbvhgcAZIvCCYUNcF5IKZcWkpNdf6joIT709
BHC8h9W3sjxIezyE9SHVYW2qZsXBYK24qIVjDzw3QRTcdksyJPCeuIZ/fNfQ9ylyMm+Bb8d7IAzx
pRwzNAyXRHJSZ7LLLgAFwKgWa1GD3uB/dJRDrr3Xo7sRccD/yyGpOxBfoWrHj6dpuwKS26fxvlSx
Bm4//DrpLReZilJvbtN2wVHgdjStFgQsjJR30ZLkEEzcSXHyfRgLI38AvK7GGNeX5lKFuXyzdpIc
CnoXPnwdfmQOjl2sKmFZeWhiTIpy47xZhOLDLCWtHw6Voly4hXX05EAEfj1UrvbuiEw3911JgMbH
huVXTWUM2PFpLuwvKfKkRC7Nbnpppyq9uGNEwIkG82aX4WdU8VbskyLUntUyHG5dvf6Rh5r6PNiF
+qyH9X3HBHuPbxqkC6SDfP16A/4vp271i01oyZubcSqcOeVdCpvBW1Qpn8EjBw/SaJbBnV/E9qO0
ESm8TwHUfcqXnmP9lgya+aL5UfGqJWfpwjcne1abBvjlfVin020faOnduCSQ++nDxkxqsnYzb5iz
icZbitIHoCmOHN/9pSYD6qUutkuQS+lb5tXwaGtGu5Wi0TfDyUA1dVeaFoz4G9vq+k+IXkFdZI36
PgJQ+db0yCKo4PWOC77yjVCwcmdnvnkakcx8LO3xhRCa7qtVfp/dxv1sKW57k5UR1Em23n1tZgIp
VMfKHyHRgUs37H8Hjt1+JWRL380xKuJ2479oBJ/BYdsOxHuSi8N2PyMNC1747ypgkX8aP9TplkNU
bDbfloNX79FrK2GYc4qXTLHsmybtJji3++JFBzH9Cen3jTQqhLG9EIHxGSSveidVtt/gX3CH8ijF
ETaJs+ZNyVaKdeyajzNeOinJGbtBvVPhetNBRF+CaSYuobBC41LDFQMsuvZhYbPzO4zucbcjFg9a
T6hl95U/ODfS0re+tze1wWLcoXYy+8w8EMZEb71a9VswPtGNFJ1ItQlTiPqLFG2EiNCB1P1bKc7K
9N3lm38vpanPHpmv80cjJr7HH4NTGA3KU5q16l3kAyMOfeSqhrx6JNBnD+1E/1R67WsSt+qFYIXh
SddbXpUYVvkqcW+lg9TDi3golTq7lypJTFiOIhsAQ93pCK4WqMdmdvAk3WPgaI+5+dQ0xcHt3ArB
wnoPjXl5sSenuEQdYLmFLLi8KCpJ01UuNLPqtIs9VLR0O2oeQs1BCnyyXmAIS7+qVuXt4c0sT1IE
o0NIvV68leYIJaXRE0uwdNP6yd/A6UdUTT6irqy2BIpX6VeiqLMjcHznoOP7+GpbxiV3FevZDDPn
rkwsAiyWbu2k/pqIljzzadPuWNZpqBGRc5dk1lJ/iwWvIX7377q1i+Qspf1V9bp2/Lfj9ZYAmM6O
H+pxbu5HpSJcunChviOqy+RL9CtX/VdzHOy3xhnhB8r14jYLDRtm4yolIm6YP/eV+yRdRyO9rSPD
+1I3ubpz69i6S0sPAZa6hi0FXthX4Eg/Fciv9nGxdQkbulVLXip3jL93GgFiluE2D57ZBTeK7STH
KA3VZ1hV6o2c3pm/qKXX/OzwGxFGZMbwME7GCZttCetuaT15NpzjvO4OxJZavkmyuoAZF46q25I5
9dYuw13v6/FNDTn5n4ZrH2ku11pwJAQ/Q+O/U+dAjXfSHhL3eCtnix2XSrsCTlg55vlalGbd05Lx
wKsdXXsGmv5kmYl1VO0B7PZ6CssxLzbh5TdOaCn7VCt0ZKkG52QR73tG66a51QzTOdhJNj1O6Ljs
+lZtXnkbVUJ/XOcba+cnuHmU34334g4JS9KxsA5Pz3ZbmD/BJEIWaTLPM/p4abPEAaQSzPu6qur7
WG/rk2lUw03kthbqvn6JLEHnwI9FsCoTH8hMvYQWy+/9r3EwviaRqfxSiLS8XijLNajiCuuvKR2+
h4rifNHsJoPtWJufQxtucJYowQMQaveYLaTiquKnlz6NrSPmgPTBBQpEjHNjYT9jIrP9OfzKBPwN
8KHylx6gg0x0EitsFuFJ4Jq/MpiR9a5/CZDmaNpPfUfMMjzFzYvXsifs+kp7IG6jIzwHhSVwV84O
45rvn3TdQINqdBZKAzXNLrPWZRfJOU6NCxAKhLsugdYF/ZpPmjN4L3nqfdGmWLkze8/jHkDfW4dp
fSPFzoB5Lnfi7qzHPcRUGuuyc1cS6lY0rvcaAEjfVEOo3vVV6b9G9fxVtwL9XkrzEgHu6NaDdPU0
5xJplv8opbAPjm1app/MQvdf/RlfYmE1z6XhOK/+cfQz52vMp/LYjmp7dNoh+Fbox3qo7W8lEVlI
5lT1aQiG4gsyd9veitxP7CNvEXko7mtfgTw/ALzR9aG2udYtDVGBxxll3QXJMh4hO5p4iSBeMyLj
l8gdWpCphU7Qva4dGqM2dpXdWYcBScH7bkkYGNOuQRt5J0VpwGFb3DczaltIVl8IduLKQVcR3YDg
6AbbXXFvLIkNFe/FVYy73KnmT1gBvnRlNH2boiXQowXPAQ8UlHup/iWeh+nbWEfWdlzqo6X+f/d3
oVxa+/uuz3kIT9s2gQvh29/nX+v/6/z/u79cV68GkNueuTdzK94ObNifymGqn3TH1I/2UgddRv0k
DTmb32uddIEosnkql7oPx/LlhM5K8Y6xzjdREmtBW3pVox4YGdmfOhX5aC83D2s3aRxjz9vUNXiD
oHxQstYCMAnma9TqIdg7vOu7Hh6bXTZqxYMko8nzKvo3faM11V4PE/U2qADiMUlJAYZ29bZdEina
hgLo/lrOql3Pdg2ux79bpX4tyhFSB7fdJY8IaFurrmdayymT3jy6DyW363uP/AeMZN7XBDwTg6rM
z54PllQfnU+T3XvfDQjosBZ6w4PlugiOJvCtFKka4X0FTQzw+NyUysHQvfkzjAzDseOsQnj6Bizr
LNcIM8L5+qq17lDC9u79TsPRtZwb8YoHnbv2StyIheqAYRz0ph1v9DqEs/sfhZ2ruI4VFoBz2XxJ
gyQ9XN17lyArkOi9czZTs4Rcp/WfMidRniCI7nb6yUNGLJlnOF0MuGMgIXfMDUsQcDHxWB+VKuuP
bP6gxTd+V2b7DYqR4XMUowSfdG3/EDW9dlLjNjv7Y2reh4GOJoZSzm9pmP4m6DD7zcEhcvA3imnC
joX07xN6Mkdj7IL7qmiap2JJDJXlYVhAl7h0MPQFitQQsmG15b2WgouHMlndD17R3Ut/6YbA0x7R
yAkBNMhpkkWTnZB5tGT75CmArGOPLmX6COkQAhEWwmhGp44HdNDqeyvokmMFtOYuyQBVGKM53zou
kcWg4+2Lkw3RuYDK+OKZkXXG7FHceNM83GTVOJ4VNSovmVEg7OP30W3S+FA8DY57m5QTWq81RpKo
S/xD3LYqCgxqfXC9YgToCukyBFD9I/6Jcp/GTvfkw/YEbzCxg8w4RANVff88d0j9IO48vkQW9Mid
uem7EKNUUKivDT7obTiqxtvounB5w3v6Ge2ZflNF03jno0MFBXWe7qopjGDCgj+ObxOADz+dfySN
u/fRI/uC97qB1yZasPZz9Ews6e/IVucfSmL8wPALvNwKMJQHrn7IWj7O/mAe++UMbox+B3FgJRIP
Ixsqe4KkkxCTHwVxiXpnfveINWALmA0XuFHHxzpx9IWNf4Z0rb7zrKmDCpk3gJ1RecoaDSIZyPvG
+xi2Fhbl4yk3lejFVzzn3tFA04oQfGj2QO4sfzj16TB9MW32TpoWvLgFb4o25QW0Aer4JSIAcB+U
Q3+So/Q4OdfGoN3kjjbssCUWNyCCYraqS2Sw5SHI4beba5U5QYgoXST3rtJeWqTyY8vafcyEn5AL
rOeRuqpywaHhwNtmKAbeW2WLlGOrdG8dApY3o69m0FdwSzL4trFbDiA9liKMdt5+agt0Lpeibk6A
lkyrOEvRT2ttAzox3iDyAEjOdtgULImeh+g9leZUXkYvqVCwICfJ2kdyUofSOL0bnRClISca6/9w
3AxhVAlA/X+dW4rvLu2gI3BmJbR5V7ceItcfo3K+ydIvzRSGL8y5/qaIHeus+2Ar+tx4Vj3HPxpD
qGznnMfseEX8aFfFSUpykGl4z22XeXeWpZygLprvva4BUtjm7ed+dKqNMTjB9zZQXgAUeX+ZmnbI
XaYDeMC3gZbrER0g5e2y+DfGjAfYQeIfVVTHfHaa9ssid79NrK68w859USFxvwMoUN3lWhUeoDOd
N4mpVndrg7SywPrTz0SSp2idrdq9ESKDcvNyBjlEOq7F3h6djTPU+Cz/uciHUytjAl5I999SYlQh
zFwusp5AiumgnnB+xTc7d1Cc224MECBCOhTFF6UPgZDozqMJk+Njai+zr1YQYWCG7rUOpC+SSql7
cjAV3DkqwiWxCtX/tbjUodQ93EVLInWEYGp7dNHwgiyta4P0k7qqVrODOaAKIMXWNvJ9BC3Mrosn
zPtV/SMCuOAVav1VCybgb305vTklm/Z6avznfM77HaFi/ZPexbBhOmP24BqQqsSQuN1NVj+cCqJq
YXCMiNlHtupspR6cIMssPjhqdJ+nanXI2Os+qnDtYjHAep1atYJhvche+XXhFpu3+zmxYUCxZtP8
hqboF79J7Z+l5d+oGDIDmHDANSV1wlL6tShbG/o+jAw4NLrf4+Td+nle/DSa+LtiYqVmtiSAnqgh
y+pRwzKhWrCg9MzmbHj166GB05wNhLSOTlhewgwooLTmSHje+v3cbKQ1TsMMzUs45aR1au30vlbM
b8lyJjwe+UNaV8/SFpsuNieIlliTRw9lqyr3MUpC5ANrjh4kJ4maBV9nXa3Oa5XkUEMNdzE6Ptej
1lbVyZxjjCNqI3VOE0I36TbgTiEH3a791uuoQ3bXmIV94886fecYVSqQSM9j4pW4iHycJ1qqXTy3
0y4qOCow65F2TGeoYqRBktGFNWirLH1qRZmqw3qM5is/y7mE2e6f07zrYjkxGDI5+Xq2HpmObe9M
5e56Xmn205hLvOs524qyRQ7L3Bm2BxBsOb0y1EAEQbC+O1AarpeUHxhmqn/wTPPtWmfIL1gvPnkJ
Q9B3OvXchO3uX//T2vvPebW/sgDehutvWO6C5N792OXHXX+TtFwv2pXZQwyxK1Dxo9W66qVYukkH
36wx80hWWiSZ5PZL1nQ7qBuGHx4eoTulGw6sNpBTG5u7JomqbY2ARRABNQua/LtVNBMcesQ09urZ
Dv356HjdL8Jyp10KsaIa/ez1BOlI00aPwoMfzBu6c5i2f9WZ7x1YM11cKEyjSo92mj0tVLbeT1tB
IjvuNkrNRA7RrAkdvuthY2xQt3Lr5I195gkQ3qvZ9N6m57WD12N6qf2K4OLuVQtGTgbMD0bs5L5X
m1snBn9ZEfWEQWefYt0qTP17WAy3Cl7PqUAScYKCoVwcfoWC0yEB73sCR8w21UsukaI91W2iPKox
W94SPaPHyr+YrEWQl1uqhrEHJpUmd9c6DRGXzVwM2Xk9KsCSt8tqKJfQTVUepQEM2vd2BnFVtT1Q
zvm5qZ6b1BweBxZCrVPDhZ6zJR9mQkYgL4v5IcGrUiKygkIOsgdV58Ds0I6bEaip6RFvaKX3vTai
ALYkU+o/1QM4/qy4OMFgEfVPUmAt3oIxGw96AdeY1OUwMBxnVNYwmP5d180sJKA01Y8VKnqFa/kP
2ZJAR+GVTvXY2tA1pS28OCNrmMd5SaLUKE/u5EwbKTKDGI8xbBQAhppr1Vrf2ObnyGqNG6lylUqH
l2yckQttir3USWLovo6bCM5G6fKuAcY8Y2quF5ZqSy/w705FfpYLS50fDhvba41dO9V4rJcfKY1R
ouYXy4aAcKmyMKvfO46yG4IwfirKfQEg+LHVtOgJn/nvMar886AZdxCRp7cjYlWPkrgzXP/QWlmH
tS6d+hwRN5j5E1WJFSCNvoHmdXeTWIn1iLHfuh7bRfZ+LnzUj8K22ea5y6bNT9EYmq3SPV7LKCRV
h7pIzS1xvrSHpaVflsVz3LgPs8fqoJ8rfEVVZz56XqI8WNElWApGFP9JRqv+2mG1vJnMdNkWgvdB
/Y/AjLXfmMBylM5MvXIiRy1stCuiRwTvuvuymHbXETWXUUCscbuBFbl5KOoseDIxkj3pcfFc+sF4
kW6SsCTTN8gClScpSl8NlvWdVRE5LkdJHYiKFEhCcscebtx6auA9prnhPcLLPd8YRvct8GtYQpZ6
3cl6lKTijR+7IP+lGwyYZzz34Z30YOX3qEaacYlmxl8xRe1JCTz7EbCo84iCWLXXQhctg3F2HqVB
ayH3VEucM1KUBghTzPsqZcGI8oYCc2zY4ko2jG0fMf8mvXW79g2xnSJm1jjHVK/igzsRMQGdZfhU
gobYIc+S7A0HZrSt01b+wfAMmMPhb3mC6jl6MtsGbKiRYD8YsYe6Roqo0KJlIglrlxm1LNQ89Xlk
tVEGyOEpiIX4C1OfD/Hwn9xShF/vc96i5Ye2hkf83SKt4iMOfSM55Joz/Nc37YIS6pYQRslJMkig
5JKwqSVwUiqhru2Ono7He4whfCmml/AaeLXEeassu+svqj5jZmnZxS7AhzVhjQzUQcqZoB56M/ts
LsCjbkHS1MtPQJsI5JEt+COrgtgNNkiMAvDu3kiiV+04I3BUL/wb/2T11PsZJTocGE0O7aM09/0M
QlSyMbQzUP4nMW4OiPNx2sGyd71j7oQESQLPSOzauBDlLl6bIXu5LFaZI9wnyB2AMAO+YO6VyVCA
2HW/ps78y4ctIi2q44j8187SngN0HW+Krv/icFsvEXJgh1Yzv4WT6e3HJao24TSFd2HGyfbyf9e7
LTl5Aviwwr0ZcK8UVNIuaqfv6iQwTy1CbTe2UZRnm01CUsX1RlG742Daryn/2rJGEPqAOlSeMENA
q1mTuxDSz4q1i2tAzAsoLV8irp3lYUkug7RhX0ELwne3124amC2CysbRZZQw8SXpePvuxgBR5r7Z
XgOFoqNtFSXzsfdjcKtC66eZhcresG6LoR5vmtAerolhRuONry93Lpu+ZZpe3QD5rW68vIJ0XLK5
6/XaXrIivSo5SRLHr4h28mDDWGLni0WOpTQqADosOv51YJWek5+jDCKABSO6/E1J5A+vxS4zYJbR
0M30FwzTvMQoyu0oBHMq2XbG4JVnzrRbn4yM07UoOU8bkLcCwMvkXcATSGIsYX9rYnVmeOxM65Is
sfcyDiSJluKAi+MwR82tVJW+hbhD4LIaEVmDXhQNbKXn+fZF8SnVmhr1USMHA7agxq5Zp9OHcwLJ
FyB57unCD1GZyBhIIsU4goVYi5TfNUvK4YIwZLuZG6dHFUWJx4vjFjsDma62GKdNkCGtG6JPvVPd
il2MrvpHbD9/een4opULsS7rEXRjCwTngNJPuM73etaDG03usqIKN3CU4Sidy/DWJhbmLvC7Lf72
ZjNM2X2m8YnIvcraebCsXtSq3TJllLjQsSyWVXeGbmDZ2s7qE+h7/TQPKAjZLpq0zue2bvODiROG
KPauR4ulCQ5RixAlSuBKn+EfIUxwxweXSSN+MHXN3k7apOx9pUUWptcPcP9DTze/GmZ6zssS+x2S
RFFjfq2GCs3CKT1AvxTtLYB+RdvdhkGtbvg4gkwOi2LXAMgIu1uIX4kniXHpKiqu1yDGqAKWagsp
W3QYqkUjujWIwsVEgXN6O5f6gL6x2+xKKCoaF1tjP/5uHG6M23tIpXD83Hu3wZTE2wiBLT+PVXhN
kSiNNMzVvQrxrYH++YRoZtX/jn0Q2SqRVNtxttyjD9eNUranVg+5CfDQRabNnTZDsOLNYBIXM7x5
7mK6RAiS9Vjzl8One5lbNA3uGMc+58nRUCaAwArx/t2gHFlRzFv8j99YPId7dwK/Xyp2AjcRYTru
zNrTBJvjQo9G+CZ/PMi96ZS4TyMUSCc8nuotwbSoZ7goMKg5D7oEpQtmvgsgDHYDV0VrqzPhnAL1
FCq/Wx9tmXq8W0aQHtvtXRrOvywat3nDh7Jik604/n2hdz+rDHYknVd0qw09Yk3TgL8xdFDMUWNz
h0H0tkgaFHBtcGIguHcp5gTDBBQ+J2q6tduFUgSu5c2ot599vhc7WF436DKjD5rhwnG5ll15EZwQ
c78lKmeC0cu66yrlkAWN/zTBuD5X7o8yRVUvUIPvU68cWpeN4KD1u2UB2NtGeCFW7mB54V8KPKyb
YkSbWBvnL16FwQIDpKb8cpBIhNfIiM6GhiXPi9UnGBfcrTGlOz/sXybNPSCES/hISCiWYqp4W9kh
KcnPpNK6w1yN3W4K0/KguG+hkucbK878fZ3m2Gf6/GDZSnE7h5xwaLEMRpr2EIxxCzXldO7U7+z8
w603Of2+q5+bBKnWGr0u7Pl72yu/am0PPQsESa6B6HHbvxGRa0B2FIdbVDyzDatBbTvDv7rxEEzd
tNOYbWInPFmmom56KLvs2HyDSKwyCZKE5itlfVSpuzxGfcWFMVTVupNmBBZt0+fA67/7QVVD6lT8
Fc9fZj2BfC0NfxKcm+0a/RUJxdeeeEm8LrClDhcPytTFt9GOnbvD1jZOnYPJjCBg29d/Y76BwsT+
Gg/WfTHitE+9W1OnW6YNd4bK6p85Pd73qA63ZXPrzx0Csvl0RJ7XRl02D0/TD5SzsVe/JHn3TesQ
lFfb6dGMWfl3/8PVeSy3riRb9IsQAVNwUwJ0Eo28myBk4b2pAr7+LfJ29414E8UhhUNJJFDI2rlz
7eWC660RAolGp9EnWKErIJMjnmHAhjHnRNDVI0Cw7HPiTVp1DaHAmqXtG0WRlQijDYYt770eFi6C
P5ECt1az6Uo7uifbcFjT2skC1brPjipDqxpZCDQwtEXxRsZ9ERo+De++G9JV35ev+EUZchzYQ6s8
JS8J96bTESR8yYnFGa3WvVa8APO/B53mrfrXyYFA16Y5c/dy76XmT63lP2VqfvetRVhgB5lfZw+F
wr2t5DhvvJJmQWrgZfcKfETJHL8ZqKCqBPYn5/pRz9pTexGqqvnSiP21epfoBckvnGCV7SexgnvX
rZXmXMadm/OUZKu0dlBLLkbdNlb72uCmUOIRcoD3wXph1XTiIDP2XZmeXYwYq6aoT2Ve/5WWu29b
57NP2XgpcZd4RRkKvdhhVEEPigbyWmTEXL0nbwbSzGJQ1WGLA309WhlEHjnloaORRm9qw7zS7EqF
kaV9e5CNkmjCiJ5aa0GolDm4znZW3RMxb7ShS7FFBdjaC0pmUj1XSt8IUr03XuLgH8azktqcZlr9
5ut1djMFceJdGGIPk5VAGy9e5mUoQvgz4MKX71o5r2Y9309OYJZOu3FidVxAc+YO5Lme/EnDcY41
GGuv7uEM1iYdNdHv8yjCpu1sZaqFXkrW/fucNh9+XDw5zXhQDp5GXb4kQ7Hr8eDkinMiG/oNSDbQ
NNMhARyIoQ0wWlfYYd6wA9e60Oq4PqHK28Wu7WuJiDvDjIMPDTSA7IrY/pgH9UE2dblyC+259wDZ
DKn53pf5twSnZ7XqnfmyX2y7+GKt7TKl+1GUTzNj5EGh1w/NCLw8hcM05TiqeT8eBSFi25o2AJ4/
C+2oX7Y0IIGp9ft4HO/JNCJD0EMfl4P724seNAV3WDK2iXqvBMhfAMorTUgiL/UKbFNxMIfqPgfN
szIWaa+F72+V4+/fyx5AH7Shfa3sAd5+jll+xh6RkKNJGvstoRj1iblhLHwu2HSTK7KJUHZQhQf7
Wy+HQ67Lt5Ffiq3fa4oJA9Jn8eJ32i0r3yPmsmY1ji5vfXwySKavbXM7ZHKn6mjT73pZbXreFhYJ
dv70DtWK3l5K/S9BAbvNKUWl2g3kqek9wWLKP+Q1rM/RyumnVBuZcvVKL/otCiKUc/xplepenXE4
mP5wN3pFQJ7DfTPEH3bJvpERMqIbZPHuMlMPn7SeAlozpDwIoj8Xzg06AmDjK8qGzpBUNGrtWToG
43Er2GfsfXbLdXkierSjDkh1tCoul/HVGRCVl8JTKzg85yJT/ap1IQLqAsORVcZPtVP8NoPqVuVQ
yLD1RxIjGTrsEn0/6f6Da1FEzgnk7Cqebq2eKrsZo49x4LpbRnPjAPN2++lood5BTslDEHeOVtAN
bSNQoninQO6+wiDE6BQjoVloh91k8Sa7vI1Eniws6EYZjqbrM/Dveaspk2VYPvYljKgp1/SNacFs
6Lv0gQD4IYJtzw2OSvLe/9HVOB4MQGTsxuydFw1PmpjBbvrjhxggjc9aiu9l/Oh6fxNPIEX7lIxi
P/fDAomgo8FRYIwPK13j4qEIa0UWtDGKwKjrJYp1viuXydsTMvnqpsB7uIOPU/NjDNTGs+TyrOHr
ZOlBaDUJcxKGYsbp0qYPBstPyHQSribye5a0PcRp/UfIaLISxkhbyXqOeo+gkurLgFznLR1TEgaJ
YFHqkc9ZHce4vXUoFuOhOk0+TUPyRUBdHRkgeqHWfvFoWgR2fMmKMNX3bLMDyL1JnTyfW40zh7k3
XhIGuZs7BEhlPRzV9jU3W64OGTjdop/tqVQU40W+Eh41mFPg24jTvwk9e7i16wshy1bw3pR8tmu5
NkxbUVgRmpG6sB2c8U6TqtmnWn5nxRTkZNJWpl1tLZSptl0kBW0ybRnStnqnDBGEnp0k/oJvBTs1
x7OXGC1XACeN9ofo95nW+T5yLEUy8EC38lQ2YMxA3ItVgdt2t9hxF/YQMX2ZBdliH7vRx5s6/tra
DVHLh5Rg1goRGuAj3ru8WTPKeJdNQmz0qn0HsnAzVgvE5/qCaP5oBcHVyjcY1q+T50a4VEJ4oDxE
glWrx9SddQpmEgt65W0xLdlEQ7oyyByGe5yZqRD7MxtBQE5yJrPdMTfCmp9M3Tm0GVdgwjucC0Il
6Er+2m40hcUAcbhcJ4azTR31sagbnDPPBY7UFbkg7bo0eJ+IEj8xiYFtZGG/7jCrNMwXCd5+1SDz
XbxtAfSQN7O/1YyNQ+DRyre1R1GLzQTg9rJI1Ss4qIxCzRiotxe6HOkfOQubZt2CDnyfEuvLdLR5
E5kTsGRGSCEasj0tCvB2VIS2z9lfa8wOUJgQm5gwv0KNP6QJjKTc+rOcoVo5CrnfhprEuomEaIMX
NPX71NNNqHJumJNyutJ8zhLXNj8RXH7JUG5up5yutUnjfiaqKDeNB4B9ZYhVhgFKywj1vLYv/2Gd
ohGHpklj38u3woZLayi1c43Jow7ImgDUXA89ZXjLjBYc9XCrpZxtdSdWfdE8Z0XFOJJzAxgzXGrq
Zzn4pPoiUqycItlKEsehdi4nBwt7I35mw/9uyiULMbI1nKbjvVvJd7eX35BEd8s8B45pfNQqtaEl
SxC9DF9EqrPhk8gqoA+iN+Jxyt37sfcYy8jK4+SNNFBanUa2/57ZA4n2pfUUDQ+j0EF1wxAlQYzE
Hd2NQpVUx8IWB2E4XLrxQJ4TfYxOd88Nu46prmSYpPodgSPP5kQqpj9WmziZH5LInvACuvc0VAhw
ySKYzcub5z94joZJxLyw+MpBBcOQUWBTYIKvi8PMrMMZii0x56upG+k3JFutqY5V8Qw2z6fZGe04
J4OuSay1ygx2YpPBoWZarTXTsQLvpo8BdiL64V0gG9wf8ZxU7lq2+ptWFLRaRnMbKZh7KiIMrwCD
1rpjEE/Dd9JivbetPfVFXxUUGNJd2VSV7L7kWc/3VNI21OGClKrUD4x6cvgx5CEUvhZEeHOr1jIC
z8t+Zjd5S+hTzvNYBtoEGzDzzXnvzq+1SIt1ZG4LQUO6Yg6VGdR47ZADU4vxLa/ii0LNzj/K+NR8
pwu4IdAr6QyUVvLqtG3GEOns5M9Kcfe2SfXeNJKSY3IG2oQ97eGEkGjf9WEo/zQRGRl50pyGONlY
BIls/FndNrn5VWgM7CYZ5PcLb6gdvnEkPdMQrzcaHpVVyxW/9jWXvaHPpSRlf6rmjQ8FeJ6R2/Fz
tWGUx9DZasYCWyYRCrpaWc/sXxGhhaTpTx0VB93VgJpnDclCkU3rKe13CYCNFaYld9XV5o+0wE4V
z4bjViRuGR+uoe3cRaGf+Lh5rOanrkGdwuv+gTfzSUUtN62ZnBaQw5B98zwgDRYKwXLuEiJc7xR3
Uy5FBg6rTywxWL+nP/ItT5FPxHLKGmUQdF5O7otvqNu5A0YCZ44seas7T534rPiwQKLcp7lvbrVL
5HLSzIfC1qG+p9W4SVP2aTq1f9PIF65RbCCY6i/LobPu4nnL/6MLPsaAb5M9sULPuWFqIQlY2xcG
SaOVbCPcQz++em096xVt+8ktR6pNjKn2guOM6GpGJ26L3GebyhIVWRS8XJuYbNF62w57zbvumB+t
gZeqxDOBYPtQ8+atKmnda0WOZCist4m+pRHLKST958JT8eNDYouneHF2RkGBLmJC+VidqAAg7bGH
9UzYre1oYTSGJIxgdecn8X3zy8Ib0fmRTFaqZLovBDs1p2OeJpPEogj9LekIapjNmjwo+QSAtNjg
4brL3OlAW4FBP604iSIeQjaBB3kht87Wo/EZV96nO/Yvvc6JmdsvZF88mk4VipicQiKAoYATJDvf
9B1XC2NdOMR3vaW/jYP9pbkTujJOt94iuy7TEWMy7v/uklpMTEz7djzlLRxwFgBscBd4s/EeXTav
nhYfFkiFILUPueksCHf9d9OqTetqLwWRxCs3sWQgawpv3cbNEHG2UMWMVe0zKi70lS2KmzoavirB
CEUyLkApsT9146NbiFurdPrA1EZqqgr7vQ6gWmWaFopLPu/oG2tGwYmiz+rvpEx2gCtuujTZ6Ln9
k3gdOlVHF5AkVaIU0605N6fcIVC0a4t9MxGZOurNGlf4Z2702EVNErrtdJ3lNJ6zAf9bVAEOttf8
CrdjcnbTCpOwPFSaAd/JMZIVQ4+RtB6igRGKKPpbKu3JJEpIOXXypOUfMBMrezEDLdZxY0nzNMMe
C63B+HbHYW/66WMt6awzAfgzRJc3Oyk+ZmN6zSvmqklbgH5V8zen8jTn8lhn2POi+JMS4pNg1WTl
1tPGbuaPsbnM5encyLXSxxG41LDHTdx21OYXpVJt6eIloTUjzeqpSQC8iZqQfPg2iRR5Xx3Kgjil
2n4oPSnooGvvSywPegtC2q+OJku4cL3tUNdeUEogd9WwTmX6lhadCP5au/m2reIrahq8lmZ9X0Jr
HNySxcXpSFuyB/B4t0sl1xH58bicmNU2mlvmjB5NbcKczuQvUxa7WYIlTMgGzTIdUW+sJs5GPOeL
sEKdnioMrphZkEoGejAsKiMpMc03S+zeMkH56Yj2o1iW8wTni7aac+QKeXVyaG3aGPpVjQfTi7dm
lwWuHDEca6RFZcuJ4aUbqLXLtrWttQ3egPuPQR5lEXgmV9e06NOOTAco+tjAlTcCWeePaiz/QbmI
Ny56ysqiouMsro5W8TKKPCRA9a5LhrdkogV+OQWXmYgpjCX6JnY4UZifOC1FtEURf4vc4YRye44A
5bNLYA6taI01KUS3hSgfh8R8L5Uj2OgllLXMU3k+lCcxcGOs0serVSDWEWUQj5sdu7FHQrXfmiH7
Zvf7xBTosAebT6byEoXMvbzZzaFronfKA/wYCSVKhFB/0GjkdAZhK+Ns52uvNHe4jJD1stmiZGhj
8iG1Q+022om95qsq0XaX0d2Ql12Fte1I9vTK35QLKJpFFPmu6o5VrdEg4AXWXq59s+9dzcxCiDTy
dmrRmJssQVYSkhUrL76ZUsmmEXICvX0taDKb2OLZ3s59adxoBR2slkkEOhEuGzUv0RnPMLbz7Ld7
xuPSVTeTwaQMq3zQ5h5ovJv32+vDf54DQ59xXfZFFLqMcADib0zuVQNh425Zk2VwSX9Sb55IgXET
YOG4ag5af97XLiPpDDl9OOjIhsB/6lqjtuPv2SwGheooIpQ+IPZsbV6Wouu3ExV6J7mHTR0CZDo8
ki/8OQ7FZbKLu8+iyb0wJn/rRn8umZ3BXBif+Mi41/TY3TJdxOQcF+/aCFC1tijtHWn8RpXHRUOF
XUbRl5WJMUAi8kKwAcK3gDjrFX+Tw7LktTepvJRsiXabuHj4Ivc78c3vqce+PbMIR2O0h8QMIB3F
avDNVz8H+m1vmlk7tpcfl146MJaDfUpCvve9F/h5YA8rkiWWKpjm7LDozkPZnJtMTKuskI9VTPe5
8Lx91wgkTfecm0yTu95Pp2wg/nF7N9vFfXZpHfhaiWyouluhxzLoO4srwicFnqmyG/IxqrCNW0UP
fwgpriWXtbWvJkGgjs3ubWfFiQA2gbNDdyASGG4DEzW3XAiNcbfO7ObcZdObKi9BiyqbtpFV/sl0
6Y8DpI0YeVu32Slbsc8NdrboD1jW2k/0t3R2j378Z/YWPdmOPDSPDWeTehXLY/ZYypfISqELeezR
ktiKV4xYr9QAy0HVKvD8jL2za8sVPdVtlurGa+6zWsOOZXeLxKJK8qGM9FaMqC/OJE7ssZ8cvXzt
S69Ya51IMVrEbzBGGGH3zC3TTHqA0YNl8GI6dIkdQjlEpBqDi+y5nkyG1U0+Y/PSbV00giHtPN8S
ZMr/Mm8temEb3XM+Fyb5S4lUGU00V0CoMOJOx10Oij2cRu6SVxVekDuOwUTT9GQUAAF1C+TLVDfY
qhCs7OYnz1rYL5XcFTM6s1HY/t4U+6EcxtUc05jqF8Qn180/R0Q+7ja1tqowPfRFnezjbLoU0Oa7
zYjLCrUyBneiuju9LGmsmPZXfWk9RR8tCktg5Bq163Do0SyxyXY3MaOBI8XIfeRwVlY1YueoM3cy
nSbm6wI8Ks3ar2wo6TNtD+eSWDO2KH7pMkr6ZZwwkBHybZdAqaC8W6kuH+9bMtPDnnijC5D/Fl3+
GNttUIzoNgqihiGRNamlmn02tRA/uCMkrYiCdkz14yD1TUlNuZpdJqfThcRyoZ/9RlhboY/tBkLk
fmkzd+Xk1ToxCWxZYm4OcSz6W4nennsY3LNcvTgVJlN9eKZrxudfLVh/UGSjtM9uihpZnX0rnNrM
IXpl2sBigCLRVulhcOmfth2ifWMpjaFYeJCFX66XweJmLPs3ED3ryr7UnzWjccu0t3NW0iKtXypn
sXauWeNmFvV8I/pLT6jDTkP8Bh4+N++oawvyxJndWIuE00KTggHsHiGQC41tlmO/lEVXBq5RRQHI
lQovJ1OvTRYQ2VYBgLpckudC8SPymUvYKjo7EEJc8hTagy2y18HhvY2MwdllaY6BicueMZ+XzuEv
bm1+JPNEKDGxw7JGS8bxplfbtzEW5+UB1Ke6jet7HQmFM6paRXwq6yTvwX33Hds9frbRzBuCRia6
zlRZLr2eteM1dZDF006wcSdeuCRidRTVlmaxBSNm40/HOiG8hVnZT90Rw0NpRuspm18tydTl5E7P
fcSsJzagblsRRMMSPZxVunCQ9idICULWib8ayxlD1xtvYnqoCIe+CRglnpHNneYHfjNv0ZzdTfqo
ET7tMQEzecRuVAwmtA1+WhOFziRsZCRhs+JMtiNwa1xITP03RzEPLDeqMveASuqFssLmnBON8aNi
+1M3/ya1/ICeIdwCULjd3i29o0PGidCho0/gW/xvYTobvWCCgpYh9JqeIRN0D01OJ0mP2SHFJ0um
dZ9o734nvPVodASupXl9pPPnrovFIx1P0NOh7RXoBpUO+xyGe6lY2dduAfuIACZGHnLb3mdWNN84
kU5vg62PqLDkuHGtNhoseHzIj4NW6JvOu4NxQWGozy+TMnZLr6MKq+55mOiIOHIIzLjqAyV9g0Kx
WPjt42PSD++FQ4vM+jOn9M5jt88mmLviNCmsRmwHRkUDOvE1avZdx9z4OSaPRKsJsybcKZS99tPV
07sVk+tVRMd8xFspxh/pIeg3GRI87sqnAVGAvDcf7m/lIH5Yz1PE9jCD3rBmQOdTu0yvJe58q1yi
C8osu9dEAz3fnjnllqZe1VhRQmNiz+demPh9U/3qlvwaJp2KxZE7g7Vne4Fuy7r4wrtBeiX0U/q9
7IxNt3vgL8o4q5IM+cUutgkIXMyGYa5lu1In0LmLrLu297Obuufcttow5k1ezY2PPZAmuNH69joZ
pDw13trCPRt6SpC2MX7Oc33mDptRBVsr0TA+19UVPpBmM2eXgd2BfQehbRjkl+YnY8iKrUL2aOp+
FCQt0mtS2yn/Qjgp4no8Vw6Tudo3Wrv80OId3VcdtJM4TT1ttkVV3657YbMItkZdj7Fu4lMx9GUb
+0t/Ti9fbNS3EiftzfUpp2iJMkJ5aHKHv7a/RNBEaldif8STa7KWEqzuaT4U/26aw6ZlHY4a4ykb
04zzQH/twUuEhmm6QWztPMexQ7H4r3GaCKbc0LTrvpTrLmIjU0rmILJVp+p236r+aXKbZWtmVrqe
uuKksIzRO6Y7Z3VFu+XiIdjYG3M4wopeLZ04SjjWWKb0wVSgDq+trh9PU+M9FBVvaLUUq7IxutPg
Dw0Z3huPm77XwGQZaG9AHTt30YzIj8w4JOpLjgYUcZe2fDYaL5aDs7DpP5oWkgsTXZRC5drv3HNJ
RyxsFtEHFK3riNHBiRYrzJxL0Ib8zbo5jJxpIL7wJu9GtQH8jXMxOvlLfIwd9ipsyza52SSB1HL0
GEPeGOQPUOSoX5Zc4FGud2dY3X075sgwTvxSzPQ/BfelGIJ0p81/ivzgLLKMU2pbUzhUZbzRCpIR
WsP7c208muXwooYpWgkwyIE764Hbz6zP1vIjlLfrLGKysz/X4QRdyuK7VczW6u5A7acRYlTN8a20
mucux0wxcHKZ/RNzHLd+h8MnjpJ1lHZQPEZz5fri+zJxQiEOnaT3TSuITPdg4rwu6L+sp9jZ+1h+
bhhUfDYuMeNxo9Ftr3kDXPHTFwxbMkdUI75uVOQBtckK8pLpU5suGUWwQG6cej5PFt0DW0TvyR0O
FFaVIJLLejSx7k/dcR7zYostYz9P0Zm4EEZf0CJyQ2HVcXnNeJ5fy8r+7RZ1FGI8U6WCLU5u84gj
ODs1DEH9JhcjZ/elOqOPcnayRFDO9iXKibVr7WFvKHLQS/WozYtxHPECmfiAN3W6KztK3MG3fs3c
GleV079q9bCgc+XcDHjfTCYzW0xPnZfcDvTS0Nw+TTEMB4Ow2Czx5o02DH7YL3Xgi4SzJb0vIDME
MWt93W3BKu3xTHIrz3WT+f7mo3CIE4uUReK09hvb42cu8q+hSxbOfnMrWz4XkRJeSN76xln6j9hC
hMyyyzh9RgfNIuPJrL04ECDKUBjo2Nq8zVM3bTA+scLeZEP2zOf/4H51TeeHMXoBMi2if+/rK02y
rbLjX9Wrh950f5tiePXm/pEuRBSYmQYn3yU4y4co1UZsB4Rxce/QR9VIDXYElmwiD7zVWC4tW36d
rrMbWbeA0r6MSHpBW+ETu3SzqoHxfHZqRUjszn5SDvCHm9maty5XUBXX25KFO3K0N2tM/4CbVSjP
rdrWOrY2xt+T7rdy+1dyplCjq/rcio0RcedkTYeu7O9KMUE/rr7M3MObrtajl2Kp00VDLgNzp80l
fkabMdhFxo9r/tLQ9NbJ4h8VlrSwMkAjYL1OWx1Pr5/cKHsxVlmaHJtaI7XSKg8O02p51ZbbYbb1
NbY5m+pCBmPlbA2pYmhjTUsES/tg8sIQ1rj8c3HTsSmNmegk3TFh8NpvB1b47dxkv0ndXqBTw96q
NP5uUjmFg4pDecsm7JKBNssXY0n8W5SNQPVkj3t2aqyVWz0lTXdnjQRBgKnm10hDWeJ19VDLmfe2
j07OVqilXR6ks05wlZUfYOrdY/8G+qcaOlaKJoYi3Ann1LYdtGYtm/Ow6MZtVU4bWWlx2OYUZU2/
qyuDuhVNOK1SPj1Vrb1kOaYlC1CUtNVab4ab2CO4PdaJXcBxZPhav/YLjXHl6a1Q3bqbekqAIb7T
DIp+WdU/MQ29NiOM0o+1NNRm89MZ2rPQh13pF/N6MKh3iyF30IMshoUKiCyRvBti66sRt7HFqklO
oEs77M/H41ALmzH3yf8lI+UT8Uu03gsdlK0iBo6ZlluLTWkSU0ao2DwzsHJOpH5O5Yjbw9g3cVFu
DOQBp3TulOlfrDyUo01LkOKM17XpzNdepU84LClH4VDZw8SgRuWcqsV6jKzsQbCmbDx33ObdsvUb
4ybiTs6waDDWNMiIplxnGWokiZ1Z2q3MVlkhNkoeeTHFToMvpi9RzZnlTutkO0/Gxh0GqhLERp/M
glWjFQehup8om37ynl5FtqyM9qFox5GLhpG/qH4zE+cnVfbvONXw+s3Q0otmC/yeftkMWKFl1+4k
X0iyNOybqkM8085WvTwltvuSuWqnm9a+TShVtcE8gN9h3EPg0Rm5Idq9N64Of4bQ1q3ecMMADTH5
YmO33GF1+dVVYAPzL2EJctjyPaLuveOixBVD/bpEftjNi9gmg/Hsk8Patv57Ml4c8Wly0CRGCox2
pECU6mCX5J7WJgJ36T3rUNzGqD4DPJpwXk2P7YQWM8QMw9auc2RwjEC7qHkoGWRY+ct8qEY/TBeb
FCUOoWNysOCk0Gb1NrbXPVh2+dn1ZJVpugtrH0OaPj35AnnZ8hkrsL1HORgUbHbIkksHGkYCNlzx
nBPQybgJeDHb6j4rfQw1XKotqaEqNc+O4ZIZCjcwQ3Mfm2h3ueXRF3hdqtxeiaRiNp1Rn6i171ur
P9md8gJ6jWy7Ca1baa11V4xOv67w9EgP56Mabs2RbnBMO6XTviE5EPWItrqSHQRJfKmmy0cr6ZcX
hcG+1N0jwbM2pkbDfW3Zjsb4UupIYFCRLhPpW43B7t53KEooFCXTKpc2IDypFOyEHs+IA1S/Uf/R
esZm7MRhdF14KA3JkDlrNkALt0bQHIejbMRwNOp0PCJALLT1pLbDPiJXvdaofdmL5iETWv7Atvry
7+sTdc/8I5wibptOBAsySmIj6Gy93/7n2xyoqWlNrGF7vj6FHYA+hC3e/32RTMYZ67in1vbSNw/o
MO0DdrHHRgfecX3KIt711Pr67p8DLkcVBJhu+G2T8N8XQkhnSl+a2v56HGZrda9a4usvr3r9wmzJ
LmGgkrY1v9n1ud7phwCHnQ3G5b/PFakXGEB9ztcjYHfNuF0yBG07l2ehpv98YW9374lK3vy/5wW1
ASgdSUPrv8cbrQPFQhzok5qnf58uiFY7xTiMri96fb6oZ6KnEvuOvcimMdvoLiPT86mNME7VjRxu
rg8dv84vGXDLOlXZ+OR3cXFrtmiJVSxH7hyDd08GQlAwfjMElauOUmfxvf7XufP7IMast78+zAo/
2zLYIMJ/XjiO5IGsQkSzy4/tCqhzufHPodcf5fnNK10Xcbz+JJkS2bhEXowgweFybMsd22ktuD5M
mTw9St98LluN30PXz1Zr9I/X1zH4n0gZXXu4vpBdYeprKz/aXL87ZHYw4+llqqao769f7KLtNnnH
pQUqK0mC0alhXciyD67fxtFc3/MD011HBjOr+OWYMl0SXFc0tf59nbyfFfuBaotIYW6GwUrPSOzJ
ppaquKMFf3EONM09iDo3rON0eshBaoY9VIXHuWudIGL65onaqwti6RQvA+ob150tX5MFnp1b2O5b
pexqVWhj/SG65pdQWcYlu+rVm7LyWzUVY4OZ9VMtGNkLr/4bFBVFSU+FDkcdTHrDwrHod5Gioll1
B9QqLLklFBrhZNgPiCam3Jk4eqm3Cb2QXxoRt9awtD9F5967OPy/Upm9e1XSfersCajeev/dpHe7
yrNi3qRNTDSKb7T3hMnD1SxclqBL4PL1uThvGKlcNIqfqW3vr98wYsNlkYia9fXh9RtdijiUxYVG
ucNL/XNcE6u1g8UsvD4cLi9Qu6a3npQHUe9/P4Os5xr7NH00W7Z1Eiydq280y4BCfDnm+vo+PcGt
au3pn1/1+o2qj8Zt1dPTuh5yfX2l6fj8p4R+f93iZ2MifbdMOXGRtEDPpAWVu7G1MyJBm+TIZaat
B01lj0AM0qAz7OGjLLSTaTcypkd8v3hR8teW9icGb/9VOqZHBPLA2Kx0C1QVv73Vqtq6dU3pbdi8
Tlz/pUlf3JreZDS92TUol8ReMz3AB7Tky33lNs67csw6iGO5PPhGWm98pwS3U/bTDe5+b0tqc3Qm
1rQPrTbXX3AUZgCTkrtWzx+qxTRPVlMCWrAcSWuCXuCYJ+2JE4dGUVznp5yt09aCtXDMc1FsxxZK
SlHR4CpzOR9z2xq2VoWroBI0/0dhlEdjnM0tZJv4aPims+VCcQ95ziBAzYLLVXZTYTrZNoz27yw7
S+6pRijpDNf5josbuBLOz8A+fNUP8fxwPTS1Fw1V5r+Hqqn/f4dajDk/6GR8b6fBZvUd80fcU9mB
7LOtjGCbQltGzrg+h+C5ndpGJmtJXGjYdDpdv0jel2ZPsnIWLWszXeT99Qvxsm5ggZPYXB8al+OM
iUnc2GrsbcPSRnB3hpYN1Sfem2mr/vl/SYao7JlRd0MT/GchzQ9QFUo/Xv+7ofHB3jCnxG7Q29Wk
qOCxlAwDM5dwb0EVDjHtqPX1OVl70T3VPR59iJv0hDju+pwrrVDO4Jmuj2QSlScQZbvro+sLMZ/m
7zLS87Az8xrXL7awI4KbuYb+fQ4/Z0cr1zH34/+Oo/8RmqDtztenGt+rQLp1u7ojQl0VxRDqpsRd
gYAybLRM8NkRB5msmUZkHlNbcrQssz+73BYwAlyeRJvMg38e920HgA8d958jrw8B5yM1Xb78+xLX
b9R2PJwdWuowpz0wMLI//x9jZ9rcKJat67/SUZ8vfZiHG6c74gjQPFm27LS/EJ6SeZ6Efv19wNnl
TFedqhuRSWjDBiEMm7XXegfJG8TllLjPhIST4Mb8X1b6mi4uBYkU/7Tj1HFaTBvgoVIOHne+Xgvg
47Glr/xxAloGlbLvyP8c/LQE1oJq4BNZw5oij5Yf5QKhCu0KHydvKTgqRvaeybl1E/oQb6ySfPq0
PjWsW+Q+xFtrDHfLElqMELT0z/JNXqAKpQ24TXtDVrrT+jZgRtS3xQNVHANxogv2qhGly1TDclYK
emFTG9xNs+ljM+Bcml06pMw1YTOtqqKYrVP74+O09nN7Z0FcS1Lh+5f1U/PLOk02pVVaxm5vkkPF
92rYBPLwYyGK9U3Y8luvKnjxNDC0b1IE+UAs4uKJot2bphb6s2Bk940kNStVV9SFKUWBa6UKqh9o
wN+ruUT5DIZHJpuMp76ELlOVhA84XmJqzIAJKkNwa2XYmKhseUOkOKDCGf+yy34oy/R9KBD1bGv5
m6/VIgjS3GTG3gvr/mEpSx2yoiKl+5nYK/7SSzOm1g3ULlNOnwtLesSfXDghmJ1vMhmZwdC4Aki4
tPMyLZKHTqSINgiJNBegcD3pns0BUrd96Cq/WEtllcxFCGKrvPXTe3MYViQjs2epV3JYT563SYMu
Onmq/336uqts8hcsL/nByNNu7/lUGS7jDuN5gKCkphWBDcx0X10gJ/kSIUm6mxZKdml3pdoCr9VM
JA4EZuklAMmdIofqZTb1gcs5fgSmDQdO3fxo/n6IqXtaFA9pmuTLz0MnCrBgVegaty2hBlwu1xW6
LdZ+amUxBDSjQ/Z+akYVKBbgqaverPcGBcFmVZMBAR0mhnZeCtXD0FFXjTK1fDSu1K3DS1I/50n6
AMyjf8WiedcSj77XnQ4lK/NxsM+vs9yEJjATmMiP6WjLh9+SXkDImL460u1TeOINPOVRXC43ShTm
ZKmYhVhLL6bm54Y4EVJ8kMFZdqS7D+G90GEjriBIvTX1oLTmdQHEt7/o9SpQ2vXUmhZTF23sNzXL
kV2k9j75ssa4CS+isMpMeF0pLHVm6R0iCjLkKyccN099KsET7SQhJ1ppGn14rb4ypRfWH7vIUmJX
sq8dPjrzd9pLOEtolWbcQBjiIL9/x8f+vZdW3Fl8Rw2kYHMpmn5uN+CwT36cZidvnHKEYgVW5/d1
Zt02TkwKDOgOknAwV+RjJZrmtpSjaguX5YE5sXYnQqtCb0w/FrWBpGwEntzgRtxOGzVU7R1wIMVS
LMAJNp1SLDIDvGvSKP459HLDLTrEEeToAo8KeifmOR1Ut0uq310TUDZW7gvvc+pr3nvWEZIqVaPd
pRzLBSAbby+aEjhFlEAgAilwSzbTvXCso6Ip2u218kicGjIzTEh2zM0RdVfUJppNWw2FSufQGN6W
8jwCo2GY7Itar/YGiDVK6FX4Uhrpusoi7b5SCgNOhY8cyDUNHwqBBMLYwfh1T2qpNUl1M3gBL/Kx
p86IZRdDLR+pLZFxN8rkrk9gKCHgGd5EnodulNTklEgSY9EPuryJeEcAh0lbKtpRvmV8axZDKhp7
levjGnGs3OQJ9nehKBh3l1GyCD3eWVmq5qJuveswS0cPhtYYpB2lzoTEJapb46oMBP+uGBcf/ZpK
zfG2EH7sMW1phgGH5F71sCCE3E6N2wWR2J50pQ1uCx3NihChN3dqTgs6qIbenojsRxYQwkOfHaZ1
dJBU0oFkQPqVZ7UqzrSdv9GzpNr1QZ+6cZo093IYvU5/akn5Hmp98BZxr5JMHzC6GPcxkSraqOM+
iUFOoYrU+v6qjOWD3ntXs499MiuRZrKZ/tin1MGlxEm2gVJlbaRmsDaUPKlv9TIFiTLK/HnMu6HC
DZtN2bTp60eCYMUR2nCeXMq0xaRAhceHq+6s5tej8oyP+uAjwjDTRJNlNq74XDRJiAEwqNe7K0Ra
t73guF6HF2WbZ3LshlokPECSP/TchW9a2B3Vulce4C1klMXrP3T10vYwha5qcDkWVvij65ejqlcR
j/W8jEkjPstVppxFryru/O6nRtg9S50uf2yRrJ+2fN2nsIp+UVceIJRr2eEsXosX3rEw/imIiqo7
fYwlBAHCcVFYEQqT5kFEt2tTxeN8bfqYoUEr4Kn669qpjTJ8tb4qpKytQVhnmr+BMqIuEkrFa6ry
wnpaD/Gd5Om0UkovJrrIY2+KflY2m3q1utRqy6lDPa2dPk6L0tSolRltNCtQzvjRf9oySP5Ta1XB
ZmCcP/o8GsvkQmJOSsvs6GVSdpw+EYXeNxRT15/rL54vLU2Fwv206699QZv+6Nug3TtD46BFdtj0
d9NCQ+iT+yhVXaNM0S5pWrjf08fPPvVAueNrn2mzLmqItXQYy4TADP07AfH3TZY1Ivnp8aMsgPia
Pk2L2ufdBTwpmH2u62RzKHef7Vi/xvMoRcds2hmKI0pNX45DupIiTV3rDFcmNbKfjkHgZNjZcBHB
1xRwtZDr66zwiJBBdvTFIDuWyWDAEfcUxxrk9OcNy6ZDwO9zbaEohkOlVXGmHacF0srZsV5WY89p
Rd2DD9MJORbwNFKcZh6ulBt3mCGUs6kJlSlf1ApKS1NTVqGMCnA1t1Mz1EOHF6R8V1iyfIxT9W5a
3YdotzYqHnLRkA0PtUSplymEsZq2Cpp4wEnzeoNRtnpbZ9ePQ1uJ2m76qC3QU2InKh6Di64Q89Hx
tKQENcFcE5R9j6/Sg+zhTPLHs1XHsyUMC+ZUki4Pn2c7HTLmbNMageYSlv5iUkJPeV3Mm9wHFz2K
pX+oo4966p/Nsg5gollAaKat04brJWFkn9qJmD0mUpItp9aQlhuGSig+ieRaEbEutMAwPKLtdnFq
8tnupTYGoExBansIFexzQiGskzyN8kOFfNbU+2NHQwnATpfm6OsRHjWhDo/gzXymFv1NjP/FFgH5
TStczAdR5usH6wLryLKOZRef63F1ZsGzqWLK6U0bmw+XRolsEvHhdtra6BGeGEN870ugpxsVi51L
L5gPFaSxeVZFl/m0lyz3pCPbKNpbQmLdX6Pt9JWm0IlblF6pAI5f5UURhdwqExZTc4iHxyu+s2hY
1cVd7Xvu9JVWQ21MuuJ83XaJfK/CGotDc9ckChUPUYRcjJHVDqdsY9eXGrWXSNI9cKHq7TAkKnJD
v2++CGAYPne5Xq8DgygS+xqvVkWDdRJ0t37QdrcYLZE6TACHej5NJG8wkOmH588eUuud+0hJdlN/
XE/qhdJBtJya1XjAsYo7Hmvap69SzUZTxFpYirZo2qE6XDL49gQAQO0rgadVRCSzVXT/Lbhpgy5/
w8MpBSfoj14DKmzba2NC9O+js6bXL5YiZG+xJwN/0ctviqyVboMy4ZZspL4rrlKJB5JlPEVC6Uxd
S5M6n9yL5uma4A03iCFvEq3qT9fC6mbT9+mQFJNOL5+9AqiiUF4IxoRY29SQKt081M0HgAO7qWsT
yY+dKcJBlHWJkyKjM/2G3OtL22Ae9Z/fEDOH+vgNeUpMNf2GCtbQOczKF+C73dwrY3WeiPF1CTgg
dWSEPc5Ts6vizJEDUT6rTf1j69XylZ+aYiyXS4pG6Ry2M3USRYjuRXzSHXEQqz1g+H5VSnG9RDYZ
HVEhTBwD3bxvw9A9AIFWv5v1pk6E63tTMkwgQh5BKGfvq+VV+5p8Zt4iuNAr2XOflsECvawU+buk
L7Zk5rCMGj99abaIPGMzrDY28wB6l2U/wI7ABtprUn2fSIrrXYRwS9nItBPyru60vjRlsEAQnbOt
ouVu3vRYRvgteyhWiPGLdTE/DtCvFEPFVUsa7fUMQ9yqKljQsVVGPiievBo+NnZVILlV1aFIMG6Y
ukxbrU7ONxQQUNGPKFChBDZPKl/bqeQ3d/q4mJpB0uubK+aSU2taP/WQUupHFH0MlKmzCOr7uG+f
43EUaOk8wPXGngTYYbqeC4T+b0MfwGQtgbOYhNCNa33WLTO+pZwefKwvEsNuJbl+Qm0Dtnn3hto4
7zDgLzd+oXpLH+mghRkk2W3cU+RoBLF7U3rRRgC6fRZRbXKQcZT2SKfigNYm4fxSCvV9JUpnv4p7
JHUwyhoy60GL8FCJJCPetkXZ4wGiDKj2D/6ROQZk7My/gVbebxW50W+0caHK4Ba1/GaIQn1UFGt3
QDA38P/AWlZqXK3kK2HFZ/+2rsO52DBlm9ZNu3UBKPwhbNPF1Jw2iGH1jmy9tv7sZoCkMuo8PUDe
1G+S0qsPZifYnx1QliE0i4bXz8PUilEumiukvmmnaUPbhhcnTgIPygUHmtZJTXbB7DpMV1Ozyz19
noUFaAgRbxzL1x5MpnSb3gIEMDXrYQhclGrE5dQ04vzcUO46QqbybmGoz+um1R6KwYfAZp2kS6Tu
KF0gwe+L34FhiYuoKpjSTOumRRhm9RbOFbRl+orXXJl716pYNV32CBYY6rnlyY4kmtGpHzLtqMov
LbkFiDPYVayQMYPyOm7Mqzw+iWooOiLVIXda97HBKx6VQZY2UwspRe1oZS9T92lNqEniiqD15+NE
SS6CimgEtzK6DiJpUz/6cKg+jsHkArh2eX2E/GLalUVlOqL0L40DUIje6+1ny/M+WtNYdUHl4nNb
90vr9/2mQe73ntN+1Jz6W7mnVj0OgL/3/Pi+cdsouPMn+1kXH/Sj36/8foh3MBvjnRZ7pzYduiVy
LPHuc/306WNdeaFg1oNsoPvn6qxipJ9N7fravSY+wHz8GXZequW76dO0qMsBTRU5aTEQ+88GTxLD
y09t1QiXuein66jHh/LjMJ9H6GphcKVo1O4bjz8tpmMRFHSz3/7xX//+79fL//Xf82OeDH6e/QO2
4jFHT6v+12+69Ns/io/Vq7d//WaAbrR0SzVlRRQhkWqSzvbX51OY+fSW/k8mNoEXXQrrVYxkTX+6
eBf4CuPUq3OqshHPGrju8wABjc/TZI28mHU5yHoMUxzoxaM3hszBGEanY0ANzezOIvW3jqdYO5O7
jhcM8Nqpy7Qw09K0swq8bzkTwt4iUMEkIJn7Uazuq6umfCzSq7RXGVrX1Ia51qglqXtQ+cVCkPx2
9tlv2kDNDQPNPEQyuQhJimrZsszMfqdl6WU3fVJ+/zT2QDklI4wDdxowNdl5srRqwja/KUKgtJ46
/NSyMnGlBdYw/+srr1lfr7yhKrqumpammIasmOavVz7UBnB8fmi8Vdi47nQ5zfd9KyZ73C3Gz7C3
a+ob45rS1QacyYBtXJAOGRc/VkeVhWxgWXs7geKmk6qihuDNpb6xQqNCQoF1F0/XgJOKXQCr7z/t
oq1ey6RqcZ8J7kvg+oeQavi9KN8ncdOeFUhTpxgs97TWbJtoJ3lQDKdmIlFUuSgC4vnjPhrcA9dP
6gryfqvdg7VI7KuRJZtpa5bHPx3/Uvx0fEERV31bQbT0JFxPPa9BrKPudmSf//pCW8ofLrQuidzn
hmpKUL5U9dcL3ZqZScDqZ+9kRHr0Yrh+0xX2U4uLqiFlAbEPtbzpGn9u7nNkUessW3/0C+oWpjA6
outAvVZb0jrwYWNuuFQfWkwzx5WdOeKHp4+ep44fDflHr0LT37uSuKv0C2uFZpXidmZzfW6a2VCT
D79iEDMXU7ldtalq3mmedJy2p8xyyJjLBUxOT99XyBvbdWden706vruQY75jDPhywAT4wUm0FICG
9iVBt/SqXY6dYQTbti92UwuRwOH4Y313xOcZBb6uyLxZp6D8CMxFcTz1swu7Nmr2sassqJVzJT5Z
5hEojwDpECTsw8tJ9Mq74SJJGLx15JLMZvwtvvDNMNyh1cRHEfX/JWAh/aOpD+E+g8N6q5iYBIW5
lmKYyt5/dtRx90pBC+Gvbw1F/uXW0Hj4RAmHJ0NRGAThZn15BpEXvWAipMUY5lUicAhI+5fuGiwK
ANMrSK3Gqb/26BkOVfrat/GxS9Tq/rOHJ6hX99LKiOz4XrEeZEAQ4YW/io2V5wtCP/52UPLgVhNT
HL/HrVNzWoDSfxkwB9wGqhjcfu6f9eg32rEkvYj95q9/rjze6Z+D/fhzVXEcbHQT7TPD0L88Cakn
p0Pr6/6yaYka8GSw+6HrArdNJGsHlwGdeCqT1biIr359mNZ3AN8yLaGOSR5mWDPhG9Y5gOiZ4ssK
MDtwHRQcCEJ+an9un8qLmHhMv+S/fnlv1dN77DUvhir0g+ZL89+L93z/nL7X/z3u9XuvX/f5912e
8u8vu+zC1yqvgYB87fXLcfn2H2fnPDfPvzTcrAmb4aZ9r4bTe90mzX/ev2PP/9+N/3ifjnI3FO//
+u01b6lnczQEdrLffmwa39cSN/Dvr/fx8D+2jRfiX7/9T4sP73MSvn/d5f25bthZN/5pWaYIwZda
tiRa/Pn793GLpf/TlMYnQBENwHbS+C7K0KwL/vWbYP1TQqcSsLppSYpmqDKnUMOvGrepyj8NHhvR
EhVF5riy9tt/fvuP2OPjj/bnsYj860BN8CGDdUPCViMXrWrq19sTu2TA8TgVPiAK6iaOf5M44QY9
NwcUuh2Hs/4RjRRbsS+Lauc7VePModJGfxMRSb9GRD/OAuSLTkiki7oxnuVPEVFTGIXlCRRRYuAE
s3Q3SjrPlYU5N/flMoncn/5CfxKAfXkm//h1X55JZvWwXXJ+9GV+2TI7cZKdZ9eut0aCxxH26bvn
RC/iqnUk25sly/Y2dOASPf71WUi/BiN/PAvt1x9NJqb0LOD1D9lWXBC/Lq8L/S3fCc/Cnhr9PHOL
HSAnc5/sUO8Q/iYUGm+hn8alP377lyA0kuNQuMhB+BCtvmWrClXMhfXqLyUnm+cLw8U4t3CDe9Fp
D9p3SFcP37OP8eSX4eTnMFj601vvpz+68evvVwOqTCbQr4fwPngU3xHMpzz77m8x+wLmhB9xTKoj
/btbbTzq53j8x9/95fWjW0HMy5Sr3my9dfGmuv662VQw4J/qLRyZJemzl/Agb+q/CYm+vPc+vpjH
WVFlE4kilr/+3GQo9Isp9OGDdlvygwnSXsS9fiPa6Sl9ChA6mHkra3+yXGVPFnQn3bRz1WnWVzs+
5vMqXhTvxlG4M//mWQD49CcXBCKMromGpRtMO389L2ydfJ49zgtGmqu85vlGeC33gY1UFHB9HsZo
bmxQuVxZhx4V4icJXUtA4+hbNStsSNdEw6C0N9rSmiM0mcwAr1ydeBnYMIBB7aJ1vEiX9SmbS5tr
bac764S07TywlXnragf/dHXGb/IYcGK7W/OTZ9Y+mCdOv8icesGLfIPR1rdqhWCg0z5nx+Z4bWwy
r8/id3mB7ohNYWBDhh7qq9M4zat2wJHs1NqSQ6ZpkXD0hKe63vdu7aKIvWgc6Xg9SPPBDU+wztu9
Mpcc8zs6Fe39+E0wFt12F7rB3LA5p51hG6531B3PAQ/dv4tua8uLbpXvkzvSKvmsd1u3AmYzg03B
B2BtR/3Bn1tOa1dONx9sLZ/V+9i9PoBAhrFvW9/SE0oXN7ULy9gOFv5cPlXrbhcfohuclSD8Oahp
MgLawkaZKYfwlLrKQdi0dvmgraN0VqzFZfWenDGMUKmsFImtHYrVcF9jUbEhLXtq98mRC3XAV2Z1
OYgeSNKZdqx5nGqQJbMlAk7qPA9m4ixzI5fBDVS2K7+Et5ZTPgDCeVAfQBXdCGvjEW7+DNs+V3jr
b6zb3s5elYO6HmUdnoM7fR2ffH8m7/JRzGtWbNPn9FRt03sURchKQfng9DVpJu7Nk+Gou+4V352n
/h5BuXo3PEuz9CwflX2z7NZAW4slHin7cC3sL+t4xx30COB/DszxuXJM2zhaDtYXju+0y8j29kgW
zYWtukM+D32gWXnP/bQv5tltec7Plwf9yIsE8k/otvvLOLbdxs/5BvpetOtfoif1BN/jtnXr+2HH
cKPb9X5IZj3PJWWu8NS8KQjg3ZnYcMKWOl1X6aI03GYZnynB+a782L7Kq4ihUnSxmHOv493Wu/xq
p+G/4cDrM+c5uUiUSPaXQ3yPdeoeFVtXciBBLPKF4F4ga6CNZQP6DNDWTWeWnb8K4lo+UBGgsLRu
XKSv+tYBLHks5sWhwAl1RkUkn2cbmKiWrT6GeGgf1Ufm0jcox1q39f1lZW47G01Bf6Xtk4Pn6Edw
IslGufHv0PXRv8nbbN+4yg4xHvlg3Zi4q9qtg0GI3TsoKjmK/WjO5Fnr6G/WKVZnravMURtcINa8
us65rXh2YffY2YbgoHPhY269QwvnkqOM6h6u9D2aR56jnJINVrquvtUdizHtBttx79Z64nuY/zHB
ezR2oDmMmXn0juV7NA8O5tE4pWd/jc6V9BAdMDGOEYq1Lw/JNlgJLQJ/XCYbw8oFzizagXe3o/OE
9u2sg566gFger+9iBpZD/h3BPYgSK/OGu/XJ3BWg/dEUfexP/lOG5KsdpJDGZsrCuMFH0bv1bqN9
tiejc9Tunys72Ag7/Fy3NebNbvCgnaRTeKfCyYSkaN6GRzTphq3BAnPzG39bOsYJktMdY8dNsurv
lZf8Jr6JHOEkHjPMo47mnX+GemClM/WIw9syXJhbTPpc1MyBsDnhEYmrjb/w7hhhwpv8PTxLe/3V
XMrLBmGXQ7BM71pEke6u982+Wld2cjPcCetgKW4rEEundCUf/K141Ff5OTv0p3zHqPkiutkdNat9
bSe36cI4aSfKZhqnJN9qN7rkRHuSjbvsRtyEt+2L7znxQboZ3lTuiiK0pcF9RfbS217W+rfy9kLw
x8gR3z5X99yhjveonGCE8MiguDLTD/GduAXkwCRsXd7y14XDtgEa5dQP0hHliFMs8ACrp3wJxUO/
hUDk24HbPXp2OOeRxvmHC9lC6JrJcxQnullxwrTh1H8DV7W+uuVcecd2+bbcqnMZwhiaq+TyZv48
WMdz411TZwL+Xg6WIzfN2fNnwbt/iwKWhWEdN388Q/NxZzneidmWzBNa7bP75P6y09GuPiWVzRU+
V3PpIMy1Yzz3Nm1nF+v0oBz7tXqTP3sLUmzL5s4/+XgZQdm55Q2wz5fSMTVn0hFJY/PU7NStuime
inN2jhiYvYec/fnyZbUDw7QbVmje2g1hdLDUX3vn+izRSh1Yj+gruzw2Fyc4XUrizWijbuSN+YKK
krrsyln1Du3FMxi4hC0COBiYzvON9dYu/UPx3uX2FXgW/FRcXGbSrlqMetzYh8wQK8/6bibXduzw
GY3ev4vf/iyCtGQDuRDKOuABx/j2p6AddGtkQlMIH7x3kHuI3vfA+pmSgqB+xZAARSSVd3n/NwGc
8mdzhc+vtcQv8YoY1x3SEnyt8g0f5hNkKsZuBvIotZM7LIA3FM6e0nOBOvgWDTL9G+gCf1atMdXe
CYv0Dh3RJUWguX7663he/RrP64puyJoi6rqo6KIsfZlVUDFtBPL88dl8wp0ykrdgtIJ2kT6XOfyC
dXuKL+guntNFULhtD6lwZhQuJYhwhUpCPtd5OO6wzO75UzKafgteYn+pvvWYdUFs72ZCYHd7sDMQ
WaXdsLTecEzBn0B8MsJtZvGO1R65Vfy/udx/CA+nX6XrpoicsISc6Jd5QtgBKOxkKYbrYgvf9MHF
BJlczRpU1chc9YA32REqlXOyatVymJOAwm9rgTpNzQicYpi3yELbOwV/N4tTxvnRz5H8dGaGIUmG
CTbYsL7cCAAgcddT6/jsvSO4SAwogj/YBMCrl5WEtNASJw843QLGS4uYGBRMoGcX35PTsKp2QUAq
eoPfrgbyzrFgjCONcgrWvB/fNVQhjL+5jor2p6drihqpZ1k3mN3/+rhIXizkGgS1M8GSatrq1Q7u
cNvwlHn2hHyjIGLk7cCkLraeAXQbrRpEoTZeuhEtx3izVCd/QBZZO1DzgZ8Zv4jk92s0vhGRAW0x
u77it93G6HHeK0hcz5CT5Z0Jz4NIsvAxYZ2hZ9ag2PdNLGzzpjmKuo3NNlraiRTblu80snOJn9oY
d6FlNmAJt0IJT5rLiDG+xqJ9hfcrLjsVigpqzWuB5JOYuiWCFhDtoxV44LCyr0QOSBtKdqE42dEE
x4cVNwYUCgIcM9m/vcIl9ewoRU/0ZshtMT3WZ/MN5ckI+aAb7YV8JCQuifL/k2dujaUWYIc1s6jE
QTX3oPXO9BCfY7vCRmNYoPCCDFMuLpscN8WNptqDTq7Xrvsl8G/qtGX4yo2JfnAm3ynC0fJcorgC
SSgFiSFIZLMqwbrFbbVXTzuF6dxvXVWEeOeYJaYOG7G40+rTtXrpL3MF56DdNXW0G3BovjznueVt
NWKaKQx/l62Z8Ay3kVjET+bptrivC0c7DxsqTYTf6PRLO6RbLze6MFsNqnNlvMyQwCHydsTHcN0/
FqeOKjTQJZyP7Vx1BEJkc2VS9eyWwRO+c1fLFcpjit6Kaz0WFzutnah3I8vmHr6cg/1wrO5NYzZs
CUqiJW4pgurAVMYE1JyTLUyuM3RgyyN3A3oSaFQIJrbA1DoWyHZDuYRArs+S7whVbqNo1XFGqBmU
7yl2pPi8lTO0jUN05tftXX+rvsjf5LfgOeSPbOBCzSBv10ROtWznCK7CISG41I45tqD4/5mo3FOu
tHsLhvXMemI0QJ+qSNwuxnkXFe+FcRf4Cx9lNEjiD8yA1GKB/Xo4omZtaxkK7qDNEYWEyy28cs8h
s2LqjpTvCAGiyEG9PHyVH2Cp1G60uiqIAM5FpJVkOzzomFOlDtODvLYN1FUdbCEI7qoZED1kmvJZ
/KZviGMKfIBwYXBItKj7qLWVxvGIm4gkmIl9H3yn09avwll7Rl7Iv81s/dwXbmyMe/31S0T++nab
BjWLd6pE6USWzTFp8tNLtfa6BjBCEJ+R8n7rXQ0eTerwWEXeXGeKjF7p3JS312fMsxnoXEQCxLv+
of3b4eprVuDreXx5mamRIeiYBMVn/RwEjje4wZtu3QJpuRzK++jNgHOAkI6DGm+EhslMPOKYlHxP
nv234Y4oaxWfW4fR33wdFFtYyEsehMteXOoAqVd/fck0+U/eA1SaRFnkTUB978upIqUSRbKQROdg
1SB9ukCBcdRjtzWkkjaQaZtNyEw+nGlb63Rd9ot8h1v0Q/XSrfEIv+4hA6SYsp2kdXJDUancVgOA
8pm4Nd5Hs4w54dtTBOUUfwS7OQfnPFtGu2GDvnFFZLULduXfZIqM8YS/vtg0aGcfUQSZ2V/vAaFq
Omkwo+gsHbj2yF0hNWV3aPm7+TDL6qX1TZtbPVPCGk2Li13jC4PbyYK/gHRjuIjykEY8e3N0vpl0
6IdyBX82xwlmay6tlekO6YygFBbZTJ2Xc/WERvUKEr9arsLIjbeg5DbVWVupO7icuyx2rJWwvM5D
7C++5xvzVC0kN7/TiN9RoBiTF0/y/q//ouTF/+wKIOSPPZ8qj1mpX69ApVdKp9dGyJ9UrWbJUTso
UAr2PhBraqpoGn0nqXJBj/xZmVfljWfZuIrxJ0bbhPn88jK/HtrvxQoEf0b6ulhet8WKN2C6jhfh
+sqDw93wrVNs/x6OyjaSZ9KB1K/C5MvwZ1RdG+boZ0l0pHSOMrjFK6i1m7vqQOIiusVuoDpa7aIS
j3lzMoa5DGmO2GITQI0iV/SYFnNUv1SXPw+mhNFcvU/vBTIRejEr36kA1+g/rino+Xf6rXhMDNCl
7rWysR4/dWg+p65+C/Oc+zK6VYigXQP/PnKBl1lzUP2VcJJXYJ3bubBmaiN819FnG/NGQb+Eivwq
fpOe89taXRaqU+i2wYg2OFq0SNaUMx3hvcbMxu5uLu/e/irM4hfzKdnphZMkjj6y6xl2nRCF/ZV3
q87X8AT9hVbYyd58BeCPAIejHxB5S5he2+U8pvHuket44v19Dm4QQMBkhDlrOU/20Ie7d+s+PJaP
xY6Ipdj1d8zvbkSDguesXmZPJmO7jVfTcwg1Y8YMF/uforgftuErqYLvfOHf3FimMiZZvz5a8nhP
GYYsi4hi/npjWZJl5RI4+HPFsDTsC/DWuMEJW1/bFOgIRMsSZQH11Io7cj8IIiaQYMmZxUs5XqNe
HTVrc1cGtlxtSm0B3yTRXKNe8kG5kyObyRneWV5gXw5XjD1IMKAd4s0MeYaXnf4E/DLolom4kbJt
hFjB9+hR6o9yvPDWSGKAr0D49buXvfnXQ3HFu5NbMcBOCcVrwgxvgyAbvkc6cvO5mwrHPtsEvBXR
E2TqVVROSTpEeoxQ3I+hLttVDKvA1gQ7yFdJbXftvAHJ623QBx+jxNCRygP6KTAQEhIrBdZP6E1n
YKx32vYqL3sB7a9ZJdnyHYpsxfyCQ+gwjzpbPY+BI4NAQEpsbgg7VO2MwEH6Lbreot8UEnsKqj7r
MEIwzHPZnPqdpx7DJ5VEE9pa1hzWGl5ofDHpKyA6A0x2dtPm6X0H/G6h4CjAA1YX8/4ZI4VyvAoz
kliIlPbFLPjm3fv3F7zYsIVRHeVh2FOdH87mdwYKrDZa8N570m/KYeQJvpMZUknVyvAgHxD/uX5P
X5tl0NgG8cYcMUlu1+RkDa6AJzGuOg5UOZ47zZw3hwIvtaPy8v8IO5PlRrVsDT+RIkQPU3pQ31ry
hJA7ECAJEIjm6e9HTe4pV8bJcdVx2hLsvdbfDsvr4Vq6LQUHEgF7gci/QfVQYepfDOmaI5FT3jvl
fizpNBWsQARDmc+g21Sg4Ons2eJGX6Q3m/EHGw6HLO0zpHrmR1INjWPZkKlqIxSRfm5AbT0FwVYz
CclMrYmdoGorFhjabnykmNd3OZDP1GyoPllWTIls99iWaGRyqiUzVqei0GHhd4im1Yag6/07j3Hu
vgafOtPuUO5FZSsjD6ysKJ2DgKWgkJXb0EVUrl8LpP5oVSdkYZoNAVI3sj2su+F2m4K3kqwliscI
/Fr0k6C9ElA7E/E0IgG1+7Pwg7j7/lN+TjSrrPleJAsdOY+P8QjRfPYUGBK+N8EOb3HjxoNL+VRJ
VVbt9tmqO0bo9LWgLe2WY1ksbVyxskNhyX16qRq3uPLBEeVBlHUNYkp0gfmYnrpH8DAc8q/MvFs3
pLLmYGrSrox3qC0jhUivk3APS4OjbYP+NcF//Ma9ztem6S5zn1LPG92TvLjYKNeAvLgnrCfx3ob9
qHxBtce4PBYVMdTLfZweQEtb+iybRSzMbrRP4YgFTGcwfldmPIgvZGMg+fZd8mvJKZ67KLMp4akh
NNjNxjqxBbnAPGGcJcpg42LkHVLSlYFQFfCPsC3pSzMInbIMUho1mz+5+knwrULJVB4bSk7IPIue
jCyRPjpzsmSRuvOWPHySXEQb6dTlBrRce2MqEplYAreI+Tg8OOmnZif59yuqRsvINtqpOHX7jKYK
qtwQRH61bAs/2Tp9Z76QjpniyL5OlmWP/Mm8ndsv0PmtkbE0zbvYLpJQ3tKKyl0750HNS5d5P1Fc
eaaPvgpL+U6JkyQeichjEo5ccOgraaazCR/Ru0CLD0kNe7SEP5iGh9YUZxl3XHxKcC30SypxMdkc
qEFTlnzGlQqDMC4NpBKwZGxBPu4YAESvm6zrS/LG9ta4r+P14/mjBNgLb7UzHESuvWXxIxymD4fc
iTasKlshZZ63IVqUIBS3bitVfqZu7gfelYYBH4Y1t3iJ2a1ll+zeMuHfcWXCaXkJyCOeuATKJvuO
8JrOkmn/Fc1XIL0V60yzc3I4v4U1PuRcd1TRnL49PsC8RHifhxNnkCBNho2f4Qskyryv2KPoSCnJ
38D2wSJzdeheZzmXvth0GMvoYr6L8xc9hhQ1Rt/0QdCHkrwCuV8YmjcI7q6IdxH5yYdXuuYkAPcD
7RSpLIt4xkjWmdWie6WO4mUL8CK6Vxr8yZWdkVjMs+VRySm0SNGX8Te3bXNqSC6vLG1T7mnCaAj4
erkVnXA0gBH/vCTbjH6H/oPM/ulrLaQ8i2Y5OwrtHupIdV/FmlyQcek1vHhKlwAS/mVMjaFdEhSx
kc9a6vPmySa5u8SHi3N2rxGrZ4S9keVjTf3mo4RyIHQ+bJ5OAR97ijliF83CWD7rcAzs0vC5hH0w
2SPejQ26CZxbbLel13CnbbvXpVw/3gh7pcfl+bCHEviEFLvWivkFBcNEXMT2THQva/QghDfeo3fp
3AngJ2EdX4yPFHHQUeY5uNG6SX6plcpOG77uVrHTv0QC2/wprxHiTHIdG2o9PkA5ujHjEU8tH69V
Pud3/s+YFIjsrr0M/rMnNPoS0yvCK2oKd4tuHDkl9t3qZCenMboJ+OJ70tW0o/zEm02i+/iEoBi7
T61Ee1NJPIu/S2JIufol49jhXuZbII8US/JjPVnzzL029cR/PZj9gQZdbv/6K5WcLMNgU5ni46s3
djhVqJRU84W8rE/KDjGQfg862VaMnxGP4KkAXX6ZUTYniZ8kV+214e8huFP7qk/G3eIGbXCh/I3z
F+Xf9Pu4V0rIPFC8IDyZCr8GMKW7alMiwwBJc1o7qB/hg/m8aXYizQ09INBeZadhrI3MYmq37eq1
GqeYh8mAI26S5MB3+qJriam+d6XYy0g5QC7NLnIjgG9WlxvxQbm8DWiQP33A+ltBnK1DXjYB1qpN
1UVqE/RfmsSQoRuL/VvvUcCIFVnuwka1Mi6Yd2LbCIFus9k9nkuFzWlJziSyRYPwFWg3IhPuHmho
jr87cZLebdMAL53cLtLGbDH7kOZeBYSEcsMXTGe5Kxsm8cWc4BPJ41p/OY91CQnOmwBLTgAB3QkE
zbnlQVFmwubZml1kDTjP8g23Liy14Ak4zh+W8JERAPmBWYnQO1j3pPCTVdY6I618LMjI5N/zOLgx
5KxI3Et9Hcjns1onb5NDQurZu/hFiciU2JAKrLYgYY/fYjkskiUXXLS7rThQhLP6BkgE+kIeHyP9
O+Hl10+oyEkWpj8gOyPl99hL29u3CCfHokw7DDFu4CI9BxH5ifNoMpteXekVJA/3pZG34wC/XGmy
3kz3PdwtKFWKP5kzyc2m3MN0Up3bhx+3HLvWdKZK/rB4He50xnHjr581yEH+zUlKLg8pV+YtNZuA
5qKumJcrACh+aT0yScoG1iGU+mYpG/nu8ukqPZEqZkzSquYnFylZpEspD5U0uKunQaQs262YU+EF
qzkZrMB+reHWJd0+4XDb1tO/KAH/g0f/3j1kgTw/wHQVN/mvR7++3qu+IBTigN1UWumVyyKrL9hn
3XgGYXvkjZZZNUzhU4FgunvJnqw7fv9tqY4La5T7oEEIJSscLJbwNl2IF/0Tioc0KQ2Kdg6hSQ46
5WYFNC6tp2Dv28kySm09mK4n3zU58cSI9bSRQa09v+4QnfnmEWjMu2y+RLiZJKE3+3xL39oe760Q
cCJ8FzDtExffdbVUwkyEoJP99H3CYlua4ke05dpSgnrxePt3DED6I7xPHSOGRAoFFE3/JQ/KXpMW
TwXmsmnPuWwx9wHw4vR5ZgFh+DhezPqxWjyAF0VLRNhhN+1CPrQ0Q92sF3LSq33SePxzsyIo7jhd
TJ0Yi2geUhrCQpY/bU0mUpOd7617OjJnTmzs7iTkwKDC7fPj6B21QRaQIKXPMJ24+TPMSfkwbFlw
2mapEPW0bT4eJGxRY06v7mQmP2ylP1XSjlOfNtJGCQ1WCtogTvzGT2IhmQiqCfGIi1yaU630egZo
NnoZmN55hE9y1zMPsOE1F/bDjGMpfsz1ziuLOVOcFmHa4et2FM2Nox8amlT9SOCVYN+Au587oXRo
IGp1m7wlQ7AR6UBG7+OE19ghQGz+aLgCaB2yRLQnqaeklk7nHgEk97nYktXkiqQ308G9va8I7yAz
af46Qj98yoxLPJaA/BRiC3bGdX2JX7z1YPbyvkQ/FZnRrCUKkCUGjMhwbqd8KS0EHyGZbA6b7MTl
3TBTco5vok+EukVY/zT0GQTNVz4AR1nsLNIRh8+IvOXOEBJnfOiD6DQe6JAUJtP4dREfMoeUy9Ki
go54/R1H7rWxycGOkT4U7FLip94tM75yyaoISguvnGKrSEGeQqhT6ePjyDfthknrJvkTm7tZJ0e8
M+P1ncKnHw1vJzS8NmMD4Y80fpodRygllSX0nEOqoQQ6jfIBSW48UyBUaOCwr3yohNomYPWeSlMX
EgiTh4Gl80vZ6JVNDjWBk/QEUCnAj+cgI/K1wKJukkvJSaV5yeBH8BOg//zAeKnzhpJBYgLOv0zK
W1fikvpkAanQj5Axcm3GqEhYdz7o7S31OUkmbsuwE5biPB2C5gS8M4Uib039RCmoceYtZfq+nckJ
XSeSdX9PvQkCkdbh133lPqRHU/mi2y2JUaHVxTBFCMmL6t0/KZkpavsvb7XyW/Q33v8qJgsdxass
Sv+hG/+Bb0fPdlJovZgeqFzkz8pIJ2N+Sby6Xb6GOVGyLPCkO4p9WBubsbucEhTWbMF5vtPRTiAv
rcIzaepIb8O8brwUDw1J83Z3Q0ukXglssGTFGqYmsAFd4uRGQxCR/YLdjI6pWY9famBONvvzi48b
5oR+XrQ/0qnPQpaS6GZPNXt6GQTqPU1jDsXaQSdv6ATSw5u4YeJC55RTkTiCeBLGTAiOXZtAMJls
deM7yJqi0H7lKr0tr/uvOxGnAMybTLdv/B/m14MOPJQ4T+8Bj0f0a2KxisGR9Zd0PxHYLZBfjxia
27PIEyjK/Rb0Gh+INRGP0wv3d7dpZIdXq2RK3rIpsGlyMN69bNOen4c7IjVmfWCI2Xj8MXMwh44n
5ljatmyLZUoVnGh2Qfut904sec2Gtb3j/AdZeFfw4M0St/jR5R+YNCnxiKaKgMQdNQohdHLKYPzq
ozzRAvw4takDZKe65Vt+5UdYLMER2ztKvNZGBhCLbGX281O9Wbc5vSU1m+kxitEkEVGq42Wx+QzU
T5XSXKDHD1g5NVrEkxC+u4PJ+RnysAvJCJQW3WDFX8wj1Cd35s7oPYF60c9bhHSi390ab1p79ZP+
CrvHhmNG7yLw6RKgkViXGx+w4CaIr3iVB19A/lFa+kcsuwl5OzyBqfW6r/RbQPq0uLl/91eHpbb+
4SyclgF/Ai7vfgaq8Tj36DBmmjJ7/cQqbYeu2IMN8y/sh0MNFp0TneQO66voML6wrYPwkZf13QZq
t2tWj7crpxv5rJrL39C+0cE3QcszMZP3yU8r8EvYCowutZevEKFn7GkrXB31qr0CsnmFbDJKPsjo
uQilmR/vIaroJz+Q2JvxPipojPigh2uugVNRMgkV2/L2U6LyWGWY5r7SsBwPa9ROr0Ws2f02l03p
S+YCV77y0+0t7UgGxX5mivMceQ81b6rF7/lifXv8RXIq/kkoocokwCAbkfCe/JIU3MhM0JW+SQ/P
sLifuanqmFQoS/wGuogoUx3s8rWXNLdl//1WScMlTcZ/HW+7yfn+mPNVgGtP9zXlkudhzQ1X/82j
IvwJJjbG7lQ4OAMPxy+tLtEZSZelETX0EgUd8Ox2tKBeLF+lb/QBN0iL3jXEYB1RulYeatCnvDzC
Xz6nP+5K//gtfgscMIoJxIIb/Ba6B9XP1w2dr74nX1VhRj9w9ATrT33QGPKbJ0Ctt110vB1kK6bM
bUqdgEW97Y9M+g2i8txm5n91q8cTztBunn5UBd0PQI3GYXF8TkayTgKPnbIADNnSABkg/erlyk/z
368AQ/8TvWXIGtFTo9pY0UYK9B9XAA62iiYEKTmoCBEEL04Dmk2SfkcwO2b0WKMj5FSlTnxpM3/o
3ISsINUXb776shXOkbsro+XQ/P6nIe0Rc3+/RIUC59IcAKETGGKkfdv7lMXhgxykaxYSoPoaWyJU
P3peonduVko6H8aSmuAmXnQCmgS/RbLIDIf1HIUwtmpy3fPjdDpHxMY22Lg3NFs3Urkquut2dBOr
DEWyQlaQeyec0DDbzaSm2zqsWjCf8PmcJ89RvXAbk/1EL1Xw6/mvwa1JO4+W06d7d3nMBezeTTjN
w+lRozGFAbACVZc20hhBZg+JTWOCkoB9OgKCjnpOWSfkd/wjSNbzttOQw1K0jlhbeTNAiK/ucwg7
jiwiX/1ruqTRLbpzcXjcc9S7CPOOxs4kjAk97qyURlUi4Eh4py4ZIsFHzwM1MH2a7WtcOBrd5ups
ciIkmBsdwa+j4Jps8itiWP2x7JfiYAEzdrqZBVy+3NpParPJMxOCmEFPdhLgGyNI0IzK3xnSIYkb
dXFDmBY9JXgmC4tXLdgTN0F9J9pErPSDcwc85T8DU2xw6pn1+rlg3wb05xiLTfQt0bHhhVtPrNcH
/miiEIp9kdh2ogf9sCJADMXoldirlMRKYHGzOXQvs2YMu1qv3ZPeAm8EOfJ3wLNDV5z5geMRqjq3
NFD4eCZh9FgykYzZ7fysJdSQQKcbRN7dUWJkTCTDj3wgg8L1KLAKU0rL25e19kN1hca6EdVO1txH
DIa2bKVzIaLNWcQ/PGGQE+VS7y3i/4hL/0Hbw1g+EirZXMzfJpXDRAe1CZUZOXXAbNHN5da+bWF7
y820tNrnRwOd1FKda964Hjv3Rjp5chSSI1DHMF02P6TMlofhOUsxszRQn9Bp8or14dX+vKZEgFqQ
9yNqQXRV6ZSnx8NlmajH/4irGSva/DFP7kGJ2qenmKelJsxW0byWDm3JwOVdAbEePlB2Ddu8nwvK
O6113Su8bpKri/0axAYbM9MUepL6InlA/k27r+UL9fEI9vuJAhWGQpphF6U93VYiagv/XgCsW/Gm
bS1BoQXIblmb9DkjmxxChDHpXnTupD6UpXH6bs6SvJjILlQmQW7sYiZXMDl5UBoSdTaCnRxrzSwP
9zOjU3FU/adCG7tZLEkjklsz/YhW071B3RM7C+cipNk4Sdk8LPOqmSNm6DlZBZsb8D5Y1BMwIWtp
wM3brLk5i3yHZFuktvANPAQpCIdKRXz5/vWTIAKnBobAKhYLZ7rXZb/KPfFFwxbfBm3kNj/qdRC+
aLQknHzG3n8Q365nfg7i1pViIyFlqR81NjT6EidtMvIks1Hoxf0mmzolIoyn7OckT34Iu5hRKjXv
IerRiO4Dqq8XN2YPyhOpqmgM6AxTTWxC2e7eAzmO8/B7n8LmKUmteGzAxJCcHxm8uL8Sp5zdQ27+
aqlldC9aee1Wl7FFUPCqN+ysD9Ua1RHyrHwQZ29p32MH/e19up/OnrWFP9abImourevTub1fPaG3
ZCil8GVY6hsjWfVC4IwWoVpkx6jH0GxxswyO+tnsu3dqFIA2m3T+CIhXjT1oUcINDyIMoTWQcI8+
WjQ8qXLJ/bheRxSt3BvHeP380t/ojKkjR4QaRyf/MG8UzrEyWx3ErQ7XhIyIvcGKD9JC8a7naH5d
U/rMf+oiEKEyFcl9F6bA5+Chq0egjzI2U99NeGGs247bHCZAerrCItpOQv2NIAQ0Ti1pjJY8f1SO
7MqJLUsght4Z3IR/L6pIDgruS5mhOdCOXBD6LKvMBxQu1mXoLvuJto2E/40xzzdsZQpY5B3WAZk5
+ov7JYfmqsx0KRvea6tuOw/ZR9eHUblAa96iQEjAJfdM66nilnv95kanIaz4wm62drg16GxgkmAR
wIzc1I/3rwvJpbWTDpYaw96iX1+outfymFypfnI5hzm2MWB4zbw6ZIEArA5mKG8peofJn84qItxd
nTTjqzWE+AEWN3bSn+Ey/ZjuXyCqED1UIlrPD6gf7WrdErud35ga9sW2+tapsaJs9mpX36BsaYUd
IgR/KtFaHKlzhxeiABBFoObdVkqxTpGrbzr2dLilfaY6IiUu9rNxCs7imTFH5gg71OJPoV+EEvZb
aLDY8paaJL7VVwuBfyXY8UX+aW6OEtA1DrklfeXL6Sw6QTuN1nmOVzitGRZDe7yi7DxEm16Og3L0
XivOk0aUu0WNHvGr2bnp3ZoIoTPy2/qInOGihfUxuoK5AsZFOP6dCXDyuZw/dknsCroNlSH72T77
bOdlY2EelB1JtyI/zyx5XbESLlWUid8Jjy0cpF39TE9MX8QBwfUBeQfczV5mfV6dYnbda4vo/EJq
9t6FoMHROfJhEWW+lmDysqO5HhJyRX+O45XedX7dszFsSGYiRHTdvpFYHZAcC00QO6jh4k8Rqo+v
CgTv+5G6EHSaLzgN/bw8pYMvtzMt3SXJKiJ9li9Tsfi16PZWUicNcb7+TC4CmcTC+lnZkKmT5hLl
vMzjOOTdb3ZXffLs8uaQXfj4bs7KT79LpsFrCDS+zYZtInt73Vhao3XEvVKx1xWfXQ6lshHlYwXP
37qKNCs1Sh3m8YkPMm8d4NwxnzWdlf2MStLUcKYRgaE2jUjJPaTznTNW7+YopmGlgCYztKmJIytO
YViEE/37wKqMuOx/47baVGIHQFymIhzRf+G2d0FTnrciTg7ac8QIGHIYTDv3Jf7kPIoDTBBCGgnB
Rnu6a4HySXxWT0ipCJmPTAxVJfIqUiVhhUYIIDpS1CcQxv/yMxAA6G7W4yyB6tboRbXjmjN93pzl
hEQyyeqzuRG9gc0kU0hc69XB4BRU6iEstbvlQ3RQAxO38u9/sfq/IkRtKouyjNJQ1zCv/1p/6ntz
fVCiFh/wewVVoMynB/WCeCp8gg4+N9W52ynz6iz4N694E4PixrtmthxoDufldvC4l/VdstRC/cr1
VmD9iLm/2NtKM9oWC9FULGLCHlYFGqVu+Ec8etctuplCpJdmbCeb52w4YyFb/Psfhp/4D98l0WQK
7urxL1R+aQXVZmiYQe/YcXzZK+aJN5r2ZAtplV/Q3mg2P8k6XwtzEsgmZumoDnVTCISwdhGcEBTY
BzkCIsfwCxfG2yvfi7X2QHD+H8ddkAfkartTq10OLnj+1az2rDBBBOZsxvwnBcqN3etjuh5Bq69i
hlvi6iXHxEcttho2/RrNxN2PfPSJFii1NwopK4dXw37Ylx5dMeW7mEZ6v/Yma9EXwsJ62p9I1qCv
zAJdF96vyqfP1YGWmSFCsRSEjehLHJVueDMJMcTYiGZAD8+DNzBv1Mwi8ALh6N9J3gf+j1v8n8Rh
ztQtgsrMngSUNo0/Zkm6rY+c9kNdZisec7sN1c11+3QaWF6BVlX3378r9X/XRL4iFcespkADwAL8
95oYd1lG/tMjPpQOyVomukWAOmr67PijlswO/+aqXdYryRfmHOg4BqsPltwApapFeY5T/EQBTrLX
OMG8MKc1Qc4whBXSnWBjjBxGq7sHk2S3rhY+Ak4hJ9o95wb2quJwbl24tNjq3xq/+AsGKvxJhEYi
gGHQ+M07hu/2v/+ysroZNVke+YFH5wEJE8iWmPjXqSUz3uQmNYXtMUfx7LZblcTglQgI4012w3k4
0TPKSoM2ngUFN278RqEnaSffJRAmld+0LIDRdetSWdINKuj4jZD1TA5gAeXgMrySMZxMrerSUSJl
eN0lzYPHc4Mz8AH4lpjr6VhobpebonHGIwwxUjYzZI/ltMWtyZUw2B1SBfTpgkPtsYGcDA3+9tla
qmgZOFRC5CvlsMsYulUTjXo0CdurOcJ1X9NhmfGuMIewTvHwLbK7n3/nsdXs9C1NnGLP+egOiHc6
r4aSRiAPlo7YenqgIfQuOwab9qe4pViDrStd4z1owY4DcIMMmaXNula+wWbBbl9XHZLebyiXhgp0
+FCN7MSpKf5NT/i/VwNc3j++yV8HZaxnQtrFWX4YZKfR7G6yGhn43AeWKTgC6AvuTQHBJ1JbS5tY
0Mj3Ncs5IO7oFKjsfiVth/hMgzx9REiKCE7KZunq6vWr20Vv5uU3OS6fBFY/5sYPVQfZczRZwmhq
hDUwBJK1m9ulDZ+AQUgFuznIaEoeDlNSVjmPMwaAGnddY6PPKTwtqIFBw+GcHxgPV3BcPE5Iet9w
SG0as8ntsTOMQxCbErrgf3+f5T+80CPxqUkGiUDgftIvWXM8dCSpyWp2IL4MnSMTHbjkxBWf7kQ0
e4ekfZ798DEDZj/2TLDlSLsbrrHqEVxuhjUjoS8wHAgWpUa0y6sO6WnxDsTEQSNAjafwGR3U8LFp
jvm5mqPVSL4A1gHsiWZNUOEcH/kJbY+Owy/iwT4Nq/hSudr5MaOkbBsBBPPs0fmIImN33WGbmD1o
gpnFKkit3U4cznIuYjbyNFAXLRIpBGMu5oJ0BJSWXO82dB8z5O0DXUecrigsQ5//eKOIVue7cfoZ
HA9IYc+AiQHjblF1Im4xTT52TBBXqDizxFWzFDfSGfgVdmFHauyMhr75fdVQUflNXvJ9VV6YzcoZ
jYqWBoO1R4zk3pYD+M0FcQppdnQI5SMdcd8LsjNdohildGWLfO6FPcKSM786YZajTTzjFGA2H7Nv
LflYBy8Aibl0Elkb54po84eDTdV7+WDUiEzNW+612Hgau36wFrMnmnHIgexqdG6Y6oZvND0NH6jv
qFV5zZAU5PfAAIQvvW72Khz5C5noCaSHpR+YB04G7WaodiG7+hTbRmbeMMQkrGiCs2neLobksVWh
c1wImrm9ydgJbXXiEffanFkaYw/1H0WO6Kv3DOXy5cVOfJDC0n4Y1kRZKbpZkKE3teE8MbKAZMFx
zOr98/JiVQKdWAo+7iBs+RuEHY/bOLDdHF22da+uAQOtXPXy8zArsZjs4GgAFuiZnvEocdipVKua
XDRx2LERK55GorNFeiPdYrzG2rL8vGN4hx1sTIIsU4pPLEEN08IZCkfBp66bPdI/UKn7uv1+Ye50
h3kHnHX3rwVoBgij+dgYrFBxQCy5HowarbNqx/k6qWdQwVicjGXhVJykDNU4069UjtqVXwveHS1r
Zzcv7yqhN3R7Ht2nLUE24wBKbJ2kQpACw7p9aZfifXivv1EyVxt+EvXYmLS1DQd39mV8D057KvKR
4UJxJ/w0ayKvOOGfTagBaNISJW31j8cL1Tu/FmoZvK4v1YKG3GYYptnWqvRNR3+WpXN2U7Qp5Qjw
k8FsIkscijD+zhYJpDZF4ygQNIuecWfqdk6q23QZ95l13SFPJteyXdDFnRXwRdazHO/tDN+8iwqM
yOkndOp3j24aAuX7ehZJcJTJdPSN4wSVw4jqVoeHhI7/M+9GDwr/f/LImu4bmPn5IcqLJ7cCkaUB
ae5o65CS5JmTh6nuVLoj/+W6EP54XRgCzeYoz8Wp+Pvil4x0IGeX5IY7AwxTDfES4hqTPT5gXOd/
4Q/+xLNg2/z/f+7X7dQ0r9fjTsfJoXbZfB/IeAOGWuuxFZFi+hokKYNFQAu8eYFUojOIjnRLpa8F
TfQtoFvUSh20in/5taT/HexUXSD/CxW+oQuo8P97/OmStFN1SKBD5yLsqoPmGJW4K6LOUi/lBllr
FzzC4hgHBqkPA+wEJvcYSCsxdX+57vyJ5VwQxTHLIbeapda/31Pq+CX8XvcELAJEYRPOJIq/1j0i
mOlFnCZ48Pnxmc9GAMb2fZNWAATg2sV+2LPrvpi0z5JIs61FE7OoLKXZEwjjZU0Xz8xGAqZ/FQjS
EQByPyyzc4Yd7XxHzmdyTDUoXBu7kvxWXgJs8oHTccighkhz8q7O+5OAMzyxtZ/bijhzvPN1Zw76
XODrAltCrGGD+6lvKBsZlbTXAmozEWba/N8/if8k0vz+JHCgKQZ5ldOprvyawAlPk6+VPIkPD4aa
EGCdO0V7K+qdwAY+A+XWtilK+bBGEwFPpOE4BVoFZf66ozcc72aR5YFSZOMb6kSZeG3/l1la/N9n
Cd/XP37F8X//J5eEU4os5ig+3C55s3t02B72UUqBrdWci0dYYmEg17OnIZqFSI1mXMVC6yMNVtu5
MnUNpGBQE6bw9e8f3Rjr9T8P0T9/L+W/f68HAXN3FJzxQcGJ7I2xSpFH+gceh3GP5KpeoJu9CCYD
doF9jjhH603/epNCogd8Ej3OQL5ELJBucUp/+lW9SmyQ1WVkw7NbcMSB7KNQd7/YR8EBbrbkGCFD
FCEIyRxbOG95uk4D3UOz4hDbtfhSzJ9Jbha8MigIG2tWstdouyas5mRfOk9/ByS0LoOKpeg5U+x/
/zhIJfvL5/HrnVdvzSC1ih4fQNP3BpXlfk79gie4RFd22GNWwmogHiVxG3crOq95dAAsStaSW+8F
VyVuZ7JMPmQz8+IQad86vuhWukgD423qDD6m/yVj6/DVnep5ub0CjDXkOEDFvE2D/IelehqwCXpw
Gjujc3Bf9GtiV/Dgq7WNTQNXB0DoIxxsJlCGnjroZixVfNallS2Lk8rHCLaJ3N9TIfDdFskDsjNm
1uwgB1fC302NdfR2nFqvwNhpc9kjGsmerkGsSVn0EFpi/aL5KLgusOq8kSoUSE6P4lJx0FA+bXY1
kRCVl1N46tSazHHemtKOcG6vIqgHfQ7h3ZZIMoXxDvfcKgh47crBQ7OC1Xw5LGpf1ds1QO8kgGtK
CDbdZyDbVPIlPoJQBhhzjM2ACakOBqLo4Oa+NnfnPHbZJtydKCcJJPwgZp3Qr+pnFH7d/cmCeWp9
n8Xh1QEO3AyL50fmMnwf8KibVAYBKFrGFtc/ESXyml/CvFvt5icZ/aCYPRxOq/PEMSxsL4j1p8CH
6OKhywKI1dH0ZWc7tjVG4lb2+of97Md1RPhSVhXung4lGOwEelqrd6pA9rBHeRx+vmIPK9wScwtX
mtV7vQUkdrqZP6VrAUhPASSqeUplkzn1DbuwY45U0CiPx0n30vXT6dYTG2Q/tg2/Pg1cK07qtW84
28FqB0TpHV5mPBOii7TX+8tr8EcokagCMv8MiT1I+XUjkxY+HZJUjg/kVa2vjPBP5wOxic/HY5WO
EJQ+58XU47aO3oG8hZOB1NzG2Oemi8zmoyrs16nGuraj6cnTHZIWToPNUjISjMYOW92sCfmv1Q2W
JIaLyH1ZaCV+jJ3Ci4/m3iEOZCFiM/iIqNCz8o/77O3qkN3F1ofgIzBOqtUsHp5uS15xQcvjYN6x
X/70nH1LpAnxInxqESIqlyu68vJd+01grnO9oDaGLvHZhGzElQzDuV3P+alPE6HVN29egJBn33Jv
qMHViw+UEoa6xy22Tt06AKsgqokIIoJ2FslKxT7F6/uaKdvIRzxX2sUMJSuZOQiaYytzjdGOwKvS
4syILFwGvhJiooKuYIANxc8RcxdYZ5dE6q3UU3UhfGg/bARPtmH6CKzhxVwB+7jznuyd1ibijgd1
rrrY6nakpWjrBj2QOXHidRsI1joL2SRwdU3N/NCseIBmUy9bXm1sKeFrKViCB1ttTc6s28v7lpJV
/xAvyDBF61cQLagefnTeyHwGU8NLALDv8NQz9L084nRcxUNBTf7sIgv0T3ahw/YNNVO2iu3eUs7y
jPJL/3SdSSBXEzt18I7MKH6DaoxAG/X364V1T/U2jORfQD5IoSyEDSEtx36/4Qhx7/PIa8Nhdf3I
uS4SD83CXPWQGC6mG1C8bcspx0pIMpqxIj3NiwreOeRUPtPZqfSTRTM7YD8crRtaCMIDyVZhrpfM
4tTw2X9jfFxxs8wRT2xi9+n/+1tDU8EfLo9/IoG/LvkuJcI96gseGi/eUrBkaTbS7VMbjjdc7BO4
YCnEtvHAW/LuxRJHRzyxbIR6eZgGDat2imPlbD8EJIBm4p3ebw593Jy77KP+99WqZ+VCX1ez6W5y
4HBWNjUYak8UFiW/PM18ETrb++vIk0f8WOlzb5CHRX4AqXWRLVuIShZU/e30pbZmG7FfoLodST66
SxGkPULaj1ntxssiIF1x1zvHMY+ofs/2+WVwQJe3wLj73In+MmjLf4LxmWGREIkcNtPfCGrdqLke
l9P4IC8G4rLu3EsiX/LTYVBjQiAE3apm+sNtFo3MOk04F1sC+BkREeAIiJqC5tycSIny6m9I1SC1
UMC1GgWcs/8j7MyaVcWyLvqLjKCR7pVeROzbF0I9RwU7OgH59d/g1ktVfhmZEVVZde/N61GBvdde
a84xuxdkBhow//aW/7ynv9acKnpvRRJ0SYQu9L+FU1oR05JqFVNb9jxqpwldKiReBWs9OIa6nhfC
GCNuV+4z8BI8c4iG4kDJV0S8IyNqUMJiAGHKyRVu3fxIP+65SStGSo7ynBp+LS6/Ktpuj25hvSMS
MjszKhuk2LfW7WcKNzkhwI/NjJtatmX2DDIkYkhyDt5WgtOKnTwT2ARPDQPm+7ZED0mjj8WLOaUn
qWZ+1N7TR+cOhk6M74RyrbCflFxbMA6fY15YCryR9/gKDaz2xIzZkZPKIbSCDAghKbxITniAARtV
C7TA3Wvaz5cwFWFwEwP1O0kT2E+M9bIrFi/QDA4KlTj10R+C41PMnDLELOQf/hZ6Rv1g6NPP3dcR
1yHFRrU9kVDFgDABuey1ht+gWB6RrDnHx3kdLruX32GJil6QFIejx3M+pCQpvAF1BjKQeI/s+m51
q7bjwI6z8d2nIdlZjtWNKCtTBRjDxq9gN0T+TtaH4ikad5P9GWI4G87kBXJPDgxZFVVK0M615/g7
QwfOtAiJBGbDj3fHR9pZ71A71A5DdZznjL2V4LtSfpNqpIme2s2qL9gW/oan6qPGJin+KTFtEqgP
MguQSTJpXq7eYOhyM45FbjGcxE1Q1hiIawftyucdPn+TOYrcMZp/HuNtvIEhlckMkOl00G2iV3O9
IqIDC4GIlkNdCAGwR4TCt0qXPBetz2VZDTFbMh6rR9d5bus22RguxEtEs3iahdpBspzKPgZdROr1
JxruqfQGE0wmaHb9zqkX8TbLEH7r06dsVRvn/sMZd+DhC8oi1BIIGnS0RxvUn7/MyhHrlIjPyLy0
eTm66cgIXMbx1QH5PRJ03l1G229gQtVJyf10ekHBAqMr/jxG8vCOMCcr7mCScziadgfNbt525jWI
fj5w/qcanTfDphUp7kSszQhUv+jIp3BUFOAZKn2rXq4wfn6iT4fz1C8U+4mAxn89bJEfOr95lHIV
ogrU/VdsuCFqjJhLzYiADiH33nVUT26AlnSn/OnadVUfi8uz2Q6vTn5GyVOymirOwENQ8VIQ1rpU
kc8RvachRwOu68ADjJ5lyw/j6bP+cURQeqtKc4Uk7GLni71QOafcHldbPgilU1W9ijXbxOEd/QS1
N66jBhfJFMWd9uxhNiUmyx1nL0G2ENZggR0Zv1/uuITWoal+TJXGVWKi5E9IjPY6pkbYtTML0ekn
xCTOHSj/Po4Akqhyr57c9bIniAe3w3f0mBDe8mHeYPPBswDbY0dd3ZBThJsJOt43+ECpXyiKCc59
es+CGDn7WUKUziTu42hQ6l8uYrka7Ey/Gq8SNxlO728/xuNI3h0W8nT3b3vsn6HTXxdeTdbEoazA
RWDo+78Lr3p9fBrxxWRUR0TmvKARgy6bxCPJKuh/XNpzFvbd7326L4/ymUq9YFIblfjskJtc0jWI
lzXOBJV5IJnlsXPdkCwmF1ADbcQ6kPrePEgtxJ1jPRJ93Oqo3nHB52umkVdHDx6QQQejD4cJlBtU
sI5ANtISVd3na3c/aPmRTw+m9wch6GbxYR7OEN0kau++IIsQvaspmrJ7qy15xzKo65HOJic7xd1l
WDiURoaMesF7k34N1vgavHPPqOfZO0T3nG/puj/6FWecj8lZmEqJW09wmUm+sC0iSkf/s8vPNGyC
a+wpHBpNji3hVeRq38bN6XkurO9puH159BWQk3OjDEygHmHfdFNcNorkonocTYH+OkZkdh5audus
MeePiRQJMFQ/jKLVKCFKFqWgY0xLikCMDP2E8hEZa95Z2GzfTEgG4+v85uqB6g38/9BMDzhP0Td9
VrdAxPiAogDlP92aJrr/cmAdo6LRwjRkU1FRbXnGD4bVO4MmGjWPP1vEhB9GBrUueMOnV535VQMI
4uvIPkdqxi5TEt6uUXXW14NQj16/92kcPU+IMXJfnMpLBOhQZNcUmqOKddh5raUFU8kr/DXzG/Bq
8Tr3Uert3jOIrXcg+w59NRQkH8FCFKUfGic/PKbJpB6hf/kd8Ks3XC60+Ew+MPcGLa2Bx0jePUaF
S8VvMO6F8+Ni6UGjJLuv6dAC//W8yD+FrfVoWoOdsBZNhCZuFWY7AXFt59JQPn2seJKthpshaoOK
1WHSzqgSOGbGgdhjMXSvXiljUp/xHK2FijF/heUpSGdAz8TwrlkkzcbzlG/lcGP1EJwvciscv/b7
lAJb/K0mrdcd8dLguUCiSXCK+QllLK5Otri7SmP1+hurOneuZF0DVuzK5+zDwStgyaWmEYL34ra8
45vvtqLNw6Zb5fgWZr/qQg3yibCRZq9T4n82FL6yxRpdMfahPeikYbJIuGUmAAf6VpOyTXfZD4vk
UqH1oeEjynY35P4rROz4GVicFhVnEOYvWX8vTa7j3KvH7enWmAwbrnB1Xentw3r25KclbMpFPZUB
st5poCCvW+u4m5ozEa9YBCPM8wIe5IebfDGEUD3KTfh4BzE72RApJGiUhaivgD/c8I9b1TY5ZOMv
TZWp4WKFR7h4iENpzZ9XGSEfo/t1NJzpI8Un5AZfrYMsaXOfnFRcLk53EnhJDhknCCLUF9T2w+lr
K5546ScjkC6QZsZY379sRjbG4otDNAQdYoy/gexe78CkY4+vCtkfQ7n17WPmEwz5ZJ+PH1N1hXL3
+ottl20CBvNEdNNpNtWwG+4yJrLqbLAoaPUUY8g+1wPzIusWGXRDy0jfC+vHMkPhZWFK81/LQqSI
qDj1cUQd5bJ5H7gJb2iNRqZlL/0RqIKm5QSnEF26PTcblm8MJ8VzVGya02Ou7270XS7aAe2ZcF6/
xtp6OJVmpTEpHvbroixuF2ZrAvW5XWxqT4BE0f//1xdCKlsYCsGJghivx428R8MphBNuNpujZ9vb
P8ougu4wRLr6LnaVwVItn1Nh/0qXr3aRECvydjpu7yezAYN1WMmXUCaGd4dCmlITdXS6KxJnuOm8
D76dEVUa6kPc+APIxcM9Mm2ZjoR8QjqMGj+ZGycgzPcD77bb0nYYvcdZqPiMt4ApzbuQV9q/f40F
+3q9ve1I3B1psL8fbjbKXGH3RLdgX3UH7dFCtdSGRhIE8dsKJHlntguKjZm8FC41+VZM2BEucETj
PKhTxYOsQWxgs79EX3dwaQOZNcnU2Bt2Gu6rDPDKRJ/mP7T5JuI48ZSAHpYvntDrLnHMvCbtDoUt
bbJJ6uVLeXE7DrxyGjwcRo9fu+r603Dr3WnQc5JvzgJH8lvUoBWXsZ9hKTbvM+WXYyRPxAGpqebB
dPksaVK0jQ06D+I2wXF4gBiCj7XFIPMoSm59PQ1j1h3sv34Hs+UCB4pY3eL08YoeNZAO+or1bef8
5F4X+MSG66OUgxaYLtLTdaTP8Lk/57jO+IK4S0qXSgVTHNIPiqlscVsgyUJArFrcKXcXhOymsatJ
t9epbWqTWJ4g3+JZX1bQZlOncihFIarZ0oxvDhlaNc+3qtNOmgdg1a+fnNg6axYFT8fr9VMcxUl2
hI7MZ8U3PP5MFEfYNXtGohSO3nNdhkkIi4YdniMRatuxMXmM70udTs5J/IVAoUPhoegby8xRWzOZ
Yee8s2SNhNh9/yAG/oiw3VNpyXJ2dwnuZLS9UP3rXjqppzq4z57LvtyqWHmYC2aHp10f37op4FLA
xpDbVHvG5BVBMubZBDGlj18HoXZr73FpEX5Ov6Me4VHBPdE1ky0A+fLTvq9SZt90N+nlNLDEOCvP
0jH3fNiMe4DhRDt8ZsKIZXtN61XGAJhDVi/7xVcbIXkrl+gz0jFnZzk1ry+wcbTppPlgzKgyyezs
0NBeUC0EmqRw7AYzSmc1Yn9r2fdjSoBqUiJW46WL9Td4zYoQq+CI5ujde2+BhQLfMNFfPVQrowBo
LEobYZEaJinCgIdLwPo9un2ljAZLZZSue7HCGFziSoz9p+4WXIXShJ5hU+EL0XDOSRMPOr4SzIMn
3nDNdETz+Kc8U7wX3K9HL0aZlWNjzj85H+z/uRSV/qbbw1AQv7dI1q6oC3/p9mRa/fmoTRfjhmRo
U3OcBb9Zk5pa30764PeebKq+DUHc0ZBCRmE7e8HLee9qYa6WnIevjJC7ud5yhcXEHlYEe0aGctIr
ojRP//xe9b95r6okDpmN6QI9lr8yXbM0+aSFOnis385mJ8AfnpLkYWcD5HGvXUVbeodfh8Cm3HQb
b4VWCleqZsY/i9i+ms8DegKz7xXRvDRp4PdTBmjpyNX6ycE2fG22+B9NPl1oOS8H7uSlqh1jNKfP
TbsREY8VUNigg14C7bG5ftsbRWswGF38+cP6lyGOKCl/Mxr974+r/6U5IzzkpzEksp6PO6YNBHwM
65KFM/Vjaoxoo4JR/6vvYSB8miNERx0P2Nt802q80QWxN3dzbNjj64Xby51wJ07q8DDVxiO26dV0
YphVeKiRoOROIwQyXZ7lffvz5ZXoJTdHA2rBApO5jcLbZyma9S4Z0F3n/Cho9uRr3TeKqYXzOY/3
z8/mFsIrf9rVA31K83R2O406cvKAgMu8Cf4fD3TtdXzxI9KmsRiFX84g1fmdLq+XAknVdiBZ2U6D
Vo8q9Hnsgx7AhoRTzCy0tTEGD3q0bWnJ4amoPfgXpTnB8cMXU9iGRDu/dFCMYMdGhzN4mxOsajSv
ffU+glar2ZBislBv7EJiNGiYKs350j3kxH7ag53o8sYkCzjvQJhVzIMYiRRUeVhRE6bkUxFr00hN
bYoHuv+dOc2DE/khl74Xhfjl45XHgt7oh4mITtXDlEO3W5vTGPXOjGMtwffmaHrS3OngnCxoj5FC
Njh/YGayZ0po3KGn2J9oKiDKMw0ZW6Cf4NR3DtOql8sSeYwAO2jtx2oC7sDaaeddI/hxoNXocLiN
f5BpedTfdnvm6whZSszXD5raKR/0ax5IluXtfjcdeCC+FGIeavOE/6IHaw1A5+TmSRtPE3PB7IlH
hkqJSSi/WE3b2qKK4HrVIQurOUVI01FFt+PVimwGxrqzRT0evS0GpZwqE4YCVJ3DflrfhiSY9O/G
Frx2xilp4E5q23XLCcVIaX3mibnKPVZdn//yXPb/y+YbvD2+Zg+vE2eDFat0j1smzwQRI40y90Be
aYifFq+2OQHRZpaLE+es35O05u172ZjAAd4ecxGqQX3EIz6wYkxWrrblXSKgZtaCq9R+8uOvTLRs
7B382HRKpDr6Ygb8fPKWowIFXroBQhA468Dn6MjZqdw+LGN/YeO2rOcqjXRz61FUPEwH5ROIFPyq
vNXUtPxlM+bvGDOf+cH6BS3O6iaWAwPX9RIrPSFhGHXJaBuC//omphMpVmDdl0sIj2tD8uig0gWv
Jsgr3SiZ8fM//jxx/aAIROfYXZxwJh5QOHKsM2dquKAuuZojs1Jt2gFmT0WQ3OA2FjnWMZwQxhdO
S/np5S39yPQ0a4bqC1Pf+AwamH834pwgEooQGd5+9hjPQieKaDUhIzfZyN1Q9Lpg76x5KwQG0wY0
QwIr8F64uhvtt7dNy6AmVIKo9azll/SkOPpSb3STdTM67umgRYimLeb+kyDV3GIRRQ3+aZNYisQM
t9+POYNCU/jEMrh7Szl+RlHaj4KZTfqok16m2eyMOZlYfNFn52NHzsO3JP9r2ggotdES0LJTzCXb
ihhWQVm6u+ePy9cwDa8z3Yyct/t0+TMARu5W9vaMQxsbNJZsMYRCORtPVSztQfQK6KatlzeWd5Z7
AFSzH+Cex0i8RHBCFfvW+uqYK6kch6hG+tcA401DGpa8I19CswrS06zcn6n5nIj5l+M4Qa//9tcB
3/lnj4UIJZdb2lR4WMUcc8H6sJghRLBex/3Au+7vswhBgTXvV3Pdsv3l8m0HtbPns+S29LBCyOXm
Wnjx+qFz9X47zfzlWjLIYsYmLjy+P+eIjmvtiFZYMKIuw8gisIH9iffgXFl9N6RY28GabW35ie3L
6/fnue0yuiLW8PQ1hyfuFS47C5N3XTW2bu75CP7VpRB6THy8VX0vlOEcY0qoEGbBDNVulsf3LB6z
JzK0mS4vS4C3S39t7UOt90MPVxTDFwHnpfUeHSX7uK9yKwyCJQrZ/i55eHzl994FTwSPSUZJVMyP
x1A3zTCxPKaUo9uSlcH0foXRjM/kBFZiLwXTcm4Lh0/pQT0EN19bv9XYO7/8bWeVUj8fty3/u4id
9NcPrH3/xPQmtQl13nkfHaWbR9dgH4JJCz0nfEo2d/TT9hPb59Ibib1RFz/f7ZLLEVEM17AYCHKJ
jlX0tfe1E4acEwcFKSRtAPkYWLNhbrcVRqcrI/jWcnqT4dUa5JZlZkgcw32y4nfos4eVeUaoanL0
ZbcZebwD1HvhPcy6SXZhiD+PtP6r3dOUZjRr6WZQmGsfcasfBdzEAm24TUwCB0jSKQy8KMpwdmDM
Sk3/Ei/8jc+1mgvsxi/KWIuVqAz51vqbst7o5vHKOkOs2BwCgO/7ubv8eVg/ojD+eX+tn7t5YYl4
2pfGf2/nfBfryAplz4zW6+XVDrxkxMykt3AS3NsvDSQorLmCvNqPbwum49UBhjabx9gJnhRIBicY
K+nsCizpZwXdtHWQbfw8K3PJz7laATjNJowCfRz0y+XmnytF6W9LpyEcI+RUTP+lv2ip5OezkMo8
fa7v5ESJhHjY+O3pCVIAfaJVf1NdzZnihNjqRuDanyvRitbLfynhhn8jw1Gl/3oXf6mtk+T5fDQN
72IHbPTD2Jd6YMURKyJcVcZWiMfizRg1OrjsvubTWsQuYnoEGyUzNpBAAqtwj5zHcNdztWSHp6Rf
+b6Lf/m6/j8AGkrMUB9CyxqSj/jHQvFfuq6sTGWjHhqPdbLpRuLpsc8P9z4l4E1ltOAU1x+OPY4B
sdYDazAhgm0HgvZvgs2/re9VQ1AxccgaQSf/2xR/GWWt5C1vo/HELYtzGM8IS0jIEGIn+fz0kTbN
CR3ZP3968Y8N6X+b8SDgER+SDSnKkDL69/VfH7/+tJ+qG2jqqqClbd5GDKGw4NjdIChWqdB71NvS
z2Zf50tq0/pbRt+FKJrkzKrOS+xDE9EOPMflCVggUgZwxcwjUI8AiFhooTLlNPf5WjmFOMRfpp+k
THCiGEYfmt/kDo+gLqQ/Mj04NBoKvUrpCFgdfzd+f9pGB72ztLPkMI0x0KBLHuXPhdba8u51fWaT
ThsRFcmGTpveWB3YKwaBUMIESzwA0rkTkoz+JJ8AaqT0Gg5YepLfxzZlZkATYcfVHdraffk+Y9Hm
+PeAIDCqmX51ZjUuXTSUXrbJZ0bvWRjQ1kKx1VOZBr+1o7tIfHX/dXwFn9EQfYa2uSZsiMNsHssX
HU5lj/t9T4FIAlD5BcxEBsX4eZYJKAhu82f8L1pS+f899UNumt5ER3ivpMriX65jer+3sfjI2xVD
DazNjEroVeMG4ZzwpUXD2VC33vPngsoVNT20BmA5q3j1uOC5xo5jrIer7/65YwyFVKuhy1bNsbPE
pkDByn9oqySu8P6XVUJEQcn99Zf7T0T+SqgPYiVJ/3N//tf9lyVNrT2IC6SRbscggjvrIJcjfBjK
ufgu4QbRNddaeMRHlXLS8IBUfC5DjfbDWGFSQyqa7lQ/t6VMrxil+g5iISFmojl4mrkH0qgNQUoP
0RczpwU0kViyYOc6U32v/jHQz39/aU0/abXTxL1p3n0M9y3n2pcQw51hbVflNOUWU+dveh+02YG4
M6WSlyLTWM7D5/fAqZbdx+IoueGgR8ed6A9c/KD/3iaDpISpcWG+pIt2XQB8e9FLS3zjNuPlbi35
Jjf/tdYJ1btvxCTQM/sNNblxBhfoH8AdKxMPihB1rZXgTYPlLLkDuk59lp5weB1ikhuuy4HPxsVa
EdUg/Im+cG+zJxf+HlarWj9pIugYr2Y2zrz9bWv09QD37AtXonsDWwO1oaV+IpjykxxwL1bwEoQD
IwmkCUjjQc/CJidxbaUwp/SvR4Gd/zeTIkLiQIg8kzksSZcRgmisy/7TYnjm5muAcxi2gTBgwxg7
G/QZRN24uUh7yv7e2pV7X8Qq5yGd9bdl0ClnkH/Kaf9tBkeky3gdFI0DovO5zoUjZQNj2HYFqFL3
+EAovmJKLI5cvW8MSyOhOz2FWNNNVfLehJSsEvZsyU5wunOxZOaKGPtHEoPQ+Aj4Voi3WhkwWmQs
QwaPWo5pi8lrGmw0mRU3BbwA2EXlvM+7LwCYUk07/Fl8LLQ14QQ5zgJTOzHgBcB/BLv1Th2onIYa
JIG6ebCxMpz/ZUnJ+fN7fx9+i7XIVAIYI0cuXba/aYXooIeipBgK5Cn60FiwNWAcEtwGwwQVbr+H
X0vUzBa1fGmh9a6ZLAInYHUqJgULDVmT6LLowi97BYbgoePjydCFVTHwWHQJtuT3FojKeZxa5fR+
OiVeJgG8yDheIyPhXlD1iNa7KG0eP/r68+WSg/ukrV262XfZZDPsOAX4uSDe0A64ESkvTFTr/WVo
7CRrOEWtHH7WtGiHNO6IGTwQ0aQTgDiWtV5soQECS9b4Dn71EIs6SWiZg1AaV/sdl1w9ydE+Uuzd
o27cjQDCAJ6kG4EFiicUaOEHcrLN8Kiks87UgynQ823x9wmrLrb1NJ1+AbbULkOouMepZ6dMt5QJ
8xp+/75OEGGULmfOuRKq6R+BjH8P5Tl41Y7nCju0RlaRCyxa3T3uIwkVPDJb3vSBsxKdbnYYHuvj
Zy/RStjnwMTAeCvmFyLZE41fS1gualvU9G2Pjcd329AjQcAK0cgrBrZSohYd/qoqqBj7NQWJz7EV
mHRnk6wgrmKEJXmfVYSSg82tYeY6yn5wJgz6tLs4jDmB+zAarqH+i4nvHhLOc8btpJ3wNEHlbO5w
z+xyfp3raHgjoDc4fdkPhWO7YwLdQF4npfBp67QE12/mMcxe2fM8gtyn+J9EddysFPQtiO+CwRrN
igDWfIn/BnFHyqQgqi74+/acMIqnE0/bCSRGuD+QHB/HQvD13VCCsGB3AUKjbiwzyw2BgvUikNui
4vyNRuEXO9Ui7+v9+gg6gqazc+WoulIM1mGz2YNxpK3VGq7IXHcMLb35wz1UmrXMJDyzJX6Wy9KF
1PEiHv8zIjmCPfwm+MUcvfCa9wi2PhNQ5eUYnf95MmGy8OwLndt8xwNhAiQTNOEbXZQ2+r5Is6T1
/n0s+rHb+3gNSnyw+OANCwCNfuS+AKEEIlM45g9HblyjpneCJDgl8rC52dDZhj8D1at+ynlKzAEL
+GeM02u4J5nwRTiGP3g6ArAJnOlOvMPARLDEhhMTKUgMaGNkfo62bqFUFm1/2nzvyUUBHKuInjYI
5e+Iu1VlidE9CXXIdVLh83NrwU/fjtYi6Lm9ndvB2BiskYlTIk/mDtGtQhgpG0YnWrV4PZb8UFgh
6tnJqdWWejytqZiI0y7tr+6rLcbaYiIhAkosuIjGhdv5Udvv/XUq7spFc2EahxqAfrYUNeh47Uq1
tL2wGuwHdwdZjwgw0mfRIKnlmbo6ePvKYuMZsKVM1JOhmgxcSgIlPFg2mn2vYbAPHQQ1A2I8UJX5
8cDXkElBv+CAOnBeHC8Jyv2OFEKaeIJLTIv2YH395VkvYa2Ao0KbOnuvHp2FVesq8ZJWARwGb/mY
kcfbjUtLj0gVMOBKMbpQzgmLVMATLb5sJCzN9DtWGTDasJ9BWuZQE7mH8UASZidO0jnXBq14d6U4
cLSRNv3qZm64+RIcTAvbaZl6mWzdQqgz7fhO/NxCADIwmNIgIhUA8bSMFXcKJ16K+RndWcW1GSqy
JcnQCyimpQsNTmiPNespMuvgnm8EWPtWR3AHJ8nEJHPiCa2EWIJectIidafsgRD7HHPYGLgGwwh6
wq333mtMMdlGEEQdOHMDEq7Qx/VcXJJpWlIZkVwxO/xEz22CgH4EPBauurR72+hE8r1OzbR8Lg1u
7TCOrnYWfNG3S27ulsmCcdqtM9+Z/5kCyHhL9nBZRFxs0gAI62CvoZRYQN/h0EPMMDL+ZpIhDJs3
p3IJv2OIxQDN0QZifoIij5TJk7xP/c9p6KnRFanbHBd4jp57YKundopwUl9nfSRNLJmfCpeM+ZwO
oXoFaHjugFpsIbwuhztxw0XgDngLLqqPx0q3elsTCI7dgwk2u8PLojvBms3ADN3BjeYC9y4HgMfo
tqbyYrWIn25xqOcx7tJdRbjtLgOd8jJfX/ipdl0FEiqG3Ma32qXUgXyPZCqD4+8jQ2zl2N6hogUM
HIsMUrP7OvIM3k+PUep9EVgCLetl3Ymd4y1eamS72PLH1n7++XRG7uHfVceGohCHCBfk//ELVaWV
lXhQqCtCJoxe+Slj6CG4Z8ndgyrqc8m/Nppr0bsZqMg9XFM5rMJiQjK20c3eF1pqHAMKHChDNwVW
rANYllPYlfya8oFw7fbqlESf0L6XiDCYY91Dl82EgnIHOu0ACB7qPH/wOPV8e4ITyJGhuwf66bp8
ojLrp/+fE13TdJ2jS2g9BX2KF1N6Q+11PktOz3fVa9+L/wwrOzr2pAwB3OCJQI2y6/etHiZt6gH8
3Dpb9cc+HibOLpgzmSl3LjMDJQaJGnyCBgsIMR04zoHNiPGE8aEakdNQ7dIfUm2U8MoyYYD64+QS
5FX4jlrch6v3ERkqP/AujHTDGX6nYjvOVfeO8K9Zv5k2vJz7y9Zi72aJcAg3vBQuHQqePqeJKjTs
CXTpWu0FtI48nJbS+K3Y33UGWxQZ1E+M/InTYGqLpxZSWYU7YJZDkqHDytzn4+kPgJtOZUxQ0iTf
U9mcuymFOqczcZoTwMnpFSdLhgDGOAk8Zr9Gr7SlWMiIhp4N8Uca6+t7oYgWeDqDpoSpbJ93T0id
WpmkS/5KtwIF8yoZRsNsA+E+wTIn/Q4SeI1W3UWq4gr3rZIj2RdtjB53mtVoc7bIJL+AMLGIbdH5
xL817idMO6z/E20KBW64kFkD6SKBcMKxgq7ZYlKKmwTMH6XdIs2JLQDp2DsyKIAeaKno8FuoN3Lm
jsb8AdAbZav3/qWsozgnwKTYK5OS/e9XQj0Emw4YXRa+xuj/lGXSOEmvd9RnmeEmkAWB8W+/vzrW
oGroU3BptfsidhAb631UraofwsELZvZfW53cj3lU3eyCuo8QA2raD/w9bMSYbmAytONPlCR+Jrhc
WxERlffrIAjV9zdKNq9oXI6LrbKhWJK4RL+fxpTWylaDkGoOgpa05Sk9byTDRH/wW7QpUDR9Apaw
eEcRJTH2wc76sHLZAkeXUTu9hi6JaAI1xtuaSor9Xt/HBIXTumTJqaGGo+8Vptxlz6pvB4pBQrqR
mVD/bqXp+5fz7AK2020pLGExGaSyg0bqoTeH1ueIjo3ZOGQDJwmvtSP2HH6QIpj4cHICVvr+4Gtp
7atDTXzr7LhBDtE/Vh5FN9ytoh9AUPjWaEDRNV6gt2VPe3Cot/QKsuXLrxgZAktDB2wXR5BPB0QF
N2LaMcKUywaNHgmdYKrqCsXxWYE1E9OVJcnysb4XmMeRyCqtI5xvl2fdBy9x6Tg49PIoHiXk3hT8
JIsZGE96im9RjlFvI/amztcWBXQ0GyRytuROB1UBFSe3rkNLbm0qCrw0ZTe7r5hiBMaaIyBGbnj0
xoTcD34l6y4jLTKlyKL44eW6CO7Fy0dQtYZch8+ILu1IrQJsPvjluVbG5QlxM2MCi2if87OshjwG
KMAeo8QB7I4geHYLoS3IPyr7KP8WES7YxV6kbqGmK1xlxiESPh8C074gaXeExb+t6ldKUYejtAPe
xKSlBLM3aHHL+4no6LnLSLaBLL8c9IEEwraDoVPbxgzVZDoxfA7PMLHQ6T3RRVsqFCi6VJzmCJ2m
9SRDh7OuS/ZZiDk6A7sN6n2+VyoB5ipOyvwueq0RCX+aXS5aPOX8rWtk2O3h4yPFNDgkuIn93LKT
13NFdWHqPExjhRCHBxZ8L9oq7kft+JpQNcN7XKLCFrZDHHi8rxM/F7tCvcenwCaYZ4E0zgynip44
KSfDxEUs020Ghdt6qF1j+ono2PEzsJb1xcvzdKvsjzxCZ9uMHwH3lypjlaeY6SYJM1wkhFsVXe7z
HpIrSLduyXGim8czPSEPzRxwqWXvJY8GfC+Sxf3LWYX6ThBNlT4t5zg3jTTndQH6BQdAn/Hlf+Er
eAD1qF5A0o1VBE3jlNGxMmEzK/DtCPYdpMGIWocLFpejak0NnhC3YdGfSI/v1jXmUBViPz5rFvya
oMMkhu3JHajjrDRbLtI9vK+GS4j1nIBZ4xETBAymDm/eGRPnm3Mt/VqweBIar0GUTgvKT7lyqxZr
vg+h6Yginb7OCbEiuemZXyonHtO4dB7IvSSiItb1Ahbgd1eueBQSHlLVvNGN/SmLkXAl+x1xV7bE
V/FsendpO0+X9YiNyRiLsX07iyfoDtoJqZgYvXufBKUerNSxMqaDWrpg8vKZsiC+rdsaECb5dyfp
Cx26Tb04POcuJTIap9ufmjRUJ/lG65cPriigBOjX5Mn0hgHmHxzwNql3bbwBLgIedw5xWAPolfuc
EJQjOw1K3QKDBPfoY0KKO8eRFc8eqEX6uRFEWQgh3PrcPkT+0VFaqOf7D70G7ouzwPF8i3OIxW9/
H2m8tsGC7Gg0HUh22kjFiNkQ/EEuj+LpNY1ouyJK8Nrg7fE4YyvzZlSGMmf7pfrT8Pif44HLDPG5
TlEVkg/LVYFTPC6x8IEtlhnfcXJmI9thFjEW+aGhwY076I28soN5RcXi4+jukuBZWXfZFk4kt3HA
3t+cZmgJJw5ROcCSx8AUMoemd926ZPg5DbLv1/p6AgV5X37nKsIRzBS94H9Cp5Wlh7ayEeIMxvWw
7H7Fnx6NZd5hQSNnR12646Xk85+O3xYNMhGZ+iL7zaeP9T+XnuLflZ7SUBAMhZ6spijGXxQ4si48
BeUrK6um97PSEr39tI37WA74kJsiM0WUKxd1QZQI2E99RG0lXWCtyIYJLWhT7G9LGlsM4Jibc1zZ
yrCFbVB9TxM/f43QXaF39kWh0Gdo1iQBm7BScMgTPzbutmwSxTRxNJ+e/nBez2r7s0ai8t3wzMT+
NVDmQ1yddB0Sn9CREDFI7RMT/T28bBxB3NcNy/8JKWJ2HNrlgUCirdEhajXj02f8LFa5T5v8aqdj
BeCPLSzk88e62p9VfGZK9/gFYY5snMHTzVlzJmNrCZgQUFyzHG0wBwv+I5AmH7+YG3syVXqr8jTf
iut8L53YVoBTqnsivMa345O8IJxJ09fkOaKj2CcwtB62EShpY6YfsoV7Y/xgQAwB0Y0P3TrleLfj
+0SK47LdyA6WTCvfUAsEGDnWaZBwL7O84uOm2/x/pJ3XcuNYkoafiBHw5pYO9BIlUoY3CKlKgvce
T78fanunVRBDjJhtRXfNdM3UwfF5Mn8DbvtUbEMCok/nPTwjJISL7x2rKqfWglTgIHH588LAHnj8
JlEUhUIDxA1RRKNQGRHsYy+TbHWST04ymed01yxIZj+JL/4A/CZ6tnAXYpwJIA1gKgrcSGEGP7pa
oXELTCcdavv5G9JEWw9yrXrPAj/3r+bJeRehhMq/zEcOl44E9BFze57NRHbOQ/KmkGx/1Db2MTmQ
U9gjaV0s+01vQSGkkHMHmv8I2wMAFnzhmUaBul7lMPHXwTTehejiNXswcaBpgJ+Lxwlsk2ohLJoD
Tkp3gEg2EeiyF1gSlAGXyPC5eK3J9x0kRgjjx3ouLmVMcIlybRQVhAXAxBnM5bV5qLf4Da0GGRFn
o90T7gEyguD20CzA/s9svOCTI/WFVXmXWISCxTk7ehdnY7z6y/w5fffOuBfvqWwxxeLShqfsI+xH
TnbFoTk3Fp3VHKPtZIctGbLIiI41G3Lga2/FnbhuQYBDyd54FtJ+cwnQVMHFcJ8daropzNQ754Db
K5uO/MwW3ZM1N82SZbxpt95+ctAf9AfY0ksIZHtoqO/yKtl4K66EVT53DpiWL1EedOGlic/Az/ft
UVpzncyyPYlfK9vBLTm0QJKaRbTC7uIMVO4hsJR7Er/r3lLWpG3RkhM26dpZ4P20xNqBj9E2VKOg
0m6xqCMxXLzAHkOQEOsp76F7Su8bzBjvioG8wgtgFa3UbXQJgHuhh4A2krt09vLBW+MwunXvcN2d
SwNB5cV/rYdYmk+buo/2GmeZZyDw5fYdVPasXdnrfluuEDxaC0tj+1yvKILV/GLPm72+Ck/RwK9d
qweKfxvoA6C4in366POF+ipYEbT7d/mWhRZc0Ai/575Dsg8vnj3I+o04tecWEcQhOGBsA8veZ2U5
q/qes4lvFi17ac9RC5G3toUpwgLTGis7D6a/6paREVcB2DHSKEOguk5XUNQGBjy7hpW5LFf6DJ1p
MOPNknI9vGMR4KYRzwCOrQH58dNb0poCJ+WG42Rh78rnaB8s4mVhuUu6zVNlcii3JtQBMubbCTOk
LuB+r907RI2W7bOx1u7TZ7YSJGIMhBYVMsaP8r2+41Q52xCFyIQuSkyoIWHfk4C0cgtq2F49p0c0
a++abbGa7JLVhN1NSGSRMgst3EAX2ToBMKPslGUI77gDi5ktu3XMHwVuCTZ8wImYnqPHdA80fCjv
l5a0zfcpPxBkEZDu1uh2ksQ5mPephTrputvaD+gnbKO7+gGqy6JbBcAp/I0zB2+MpHMOdh7/vo0G
7gnZJsBLC3wzEIqAW4UdtfymWxUHNbbDS38TL6StsQpei7X2UtzlFrG7lfzG5YN0NcoXr91rcHbv
hhjqAQHPJ5Kvb91LsGt5XN3pF2eH9SBiGE/GLxE6H5aAbCKoGEtKJmv9098qqBfDnCQw2QZLpZy+
lZ+oasDqyo+c6eFR2QpbZ4749S/5PngEc06RuN2HmzNqQzq+2TmUS+POtCLSlMKqfCVduiBry79/
RFp8+orZ6B1ObYgmVdvfuGSuyDPOHahHvBYOSIAB1zugCA8BHzHdZ5QG1vVTs4bKcoA2ijr1xKKY
nS/gmJMDrHbBff4QEJKnVnhE2i/edytjGa1xZkJRNdtKexK/2j7c5TDujQNCc+EifPDW0S5YRyeK
tWveAUQ13h3CtSd9573Lj9LAXkq2KgAajEaMZbtHQnFbrbKFRPlpEKDvH5WDu9d3oATW4jC7i8kq
fJFJsPV7po7Uko5ayAs67kiGkI2995bISnENokTBLTOoxUK6n/7mjY9WqrM0FizQlfcuHUx4kcI2
3kNU3ieLCqxtyBGI/PqQ8ThX287C6oFjFjuqY/+LFJm9f4KW+4ZIeb+AFWBl2/5GJk9Tvl+aqG8C
NUeNEJsPcfj9L2XuuiwA6uSafYL8ZpVYhd65u3rezep59pmvYXOnVmyhAIveabZCw2wDrvmppDjb
rEvWgTMjxu8IdzmiSdiT2+XtDaISV6cDG5c68gIOKa5p8xDk28AcBfG1DO4ZuPwtfSOEZ3U/uvuc
rPnKWLBZF3De+vfJ6ZaolfQN+AOIBCy9ZiBspWuaOvLcSHRXiiZlbMNa1qfDMURhZu++OCt3KVrB
nDzjctBARV32zmNJ4BxzS8XhG6Rg9AXDF34Z67QsnRb7O/vE+4QDk0MUtR/5PePCDqcHaXgmT801
0ojqDTVj6cos65KqSQYwfYgF0ig0spOiarqIlpEP3NRz+s81RlDC0e1YKJWkK/YsCLnySWIbc95a
UAIXPwdo3yxv6D0fIIMCYQ6Qf/u795Mk1UUvqKFh3AHG8X+rB/0o8IyTbpgMfgec/N3OqK9hNTFs
SaxMNJbKO67m9/7DbKY/90X8Bs4adWaEinLipjcnZWOS3pwCBf8g8ehYBmV7OGdv/q03z9Xp+zJ0
w8L6snCSxjFT3aZL3UeBUx6INYKA9qBBFFRJ61x4vgIB4wT/L3opiwjU4SIvirCi/27XcBxTr7XM
PCn7+Le+nbxNLv4DpBMQVD+3dG1nyBCuFQVBNRCCw9r50kE59mvXj2PzpO3dNSiTh3ArYKn8cyPD
xP+F6GHOvjQypm5UuiyWfUQj3SY7Y4M67+9/bkAdlvC3FpSBscMDxMTg5+9u1GGXq7nrm6f8hQBt
W5zFu4jSjP4uPWUbwnxgo80ifEw+vIv6zn9P7kurfc8+jNf0lG2I5ygQLjLqeBQX77QVDiGkLcu3
chvstWW60V7cbfXIm/qo7yaPyWfL/533d7kPrZ87Il55SnEh/NuR0YIrgxwifOeaJxQiMiAlMwr7
7nvwG8oktb2AtKJwAycmXjueNXymhucbFPzxRWTomZeEamecyl2/zl+1DVqei2wOfOMBO233hgz6
tcNIUw3JYJ4EE5Orv2dKa3WnTZ3WOPEqs4JVcs6gHAKWe70xkNcOo6/tjA69mFesnjWNcYogfgYE
58GxXXnnfCvvYyTP46kOt6yZyq/J888t3+rg6BQs46DX45AO5mv80Fcl2kUhBii3bpY/0zJe8ihs
cuRqssm6H7Xj2YWr5LJnnMK1wSstOpA7m30MaPdsnS2V3S084XdfMnbx1wZHeyypldCfRL5x8p68
p4B3SgtJBGeiLSgJQO0iATtFklWyvBVAiNfm8mvLo00R+J1nehFdhXp4TxaSV6SJZq261BevlHFP
EFAQHww3P0+kfO1QMSRZEpGkUFEyHY2wIrUTIal1/VQtJITJ7HvzwWTRJjMKEtvgQina8jaZJT87
6zdji97dltqqhZGl5eLbkgM/6Hj74D+wvCXm9ge7+W3ysa3FJ0ElojJHu8jISqPqbFs/uWtpAyiG
Twnn6MBA3MM53qqJfn8ejJstjvZT5IiKHTsT/STNSqJU3rOkDMpnAb3k2pLvzXWzvbXirk77l06O
xj8RpVQJWsc4kS6ZYVKNsqC8/rlbf2KfbwOpk87UREUCLTta1IaYdZITFvqJsBvNNxA68KB4p0Di
+qNNW/K4fR2meRMus323B/k0H04T8voW+YyZtADCBPeoWVINXEZ3AzuSOsq8mTXTMxzlOWnpOdmr
OWpRaxnmT7PlP80xp1kVC7DKgDrkW8HDtTuEG/0/fRptlz5W69Q1cv3ER8BLB0/4+PEMd2PvzH8e
PfnK1WFIkoFm1nA2ANf9+zA3+qirA6HUTvJS+SjXzSZ7C0+I1r6YFCmnwTE91SeEsjXogTuwbu0n
hSTnJfo12cSH8mBuEAZ5Ls/mq3+0H37+NOnKILB3DVMj4DVRyR+t11Bp0lpqCxDNe/Qs1mQJrWQf
kSuC2EwWJX3qXl5rshmYMvzqNv2tOFX6htPA6eNr+6PFG1Z6WWgy7RfYDU9d4oziiRTQCsm4R55q
ymu3B1YdvCQIUVwoU20RNFynzrRb/TwQxtWBwG5ksLuUh1/+nqMyE8w2cDPtNH95gVqxvLsrZncI
l0wgbk7foVqsl+uP9frEkp4+rC3r49fDdLpYHBYDx2h2mG1WsyMMmRWssNlZncGEma3mx5hFPF/N
t2z6+e+fv/jaUUNc8O8Xj4bOqJw6kpNUO1HjtPp1tjGfi7PC8/bkbrOduS9IqfJmKm4EQsaVm/uv
dkdngZJmSpNLiXZ62e75i5G6OzE8d5flnMzBfL7dv+wvSwT89nen9ztGDu7rejodqEuQl17hCpIt
2PCUZMw2w5DBZFzcM5jWYmBrzVabYzNdHbfH/+d4jfZ7knhmILR8dzVLX4dczD3C8/KzvOsP9guu
9VuUxZPHm/WgayscZgovS5TyVNbW3wtLlTPfS8xQO4mP7n198h/z93IzOdpE0d0zScAbN9DVw0YR
dUQF0YM2xT8vwy9PFcmU8jLSFfW0he7K0n3XZu8sYW12+cUB/GcSXg/8xUI9d9NPZOGn1Y2j9c9z
fXRd4BytqNQ5VKLLcUjgR0U8caVe5bmE6TOqe4olIWtqr/OVY5XbamkvhXsUIFfG2l1Fd9oiGRAC
lH3O5o2bS7y2WofgD7lCU0DNfPj9L8MhCLIvdxU0iWR6QcOfo34L67eFdKfPrGf4W59PN9bZlae3
gXGuoIqqpoA/G+0P2fV1L68gBsU74Sla9SuIq7sMAYv8xk68cnhqjK+EdCRzrX5zvTLCiRQYeY3T
G2r7Dqjv6sH4hFmO5C4ag+VSjF4mTx7aGwC0+oVXLkgY18UU9y57NkGrnML3jSes8v0Y1YZ3pTJk
cYbhHm2ySR4QcLtGfyp1qyCLQn3xl4R4K1B6cwZuW85RibN6bNmTWUSpCdca7dWgsIVHI0VlZHTA
XuK4R2WuoCgHmwk82aP3G7xl8NtYIV4Km9yft6jDvfsXjjiE2X6ev+80wMH12OQa0E12LOHO3yvG
zs3C9Ry9PgHMypHX/aDMDqisQxtmUX0amx4JHOXRveu4nh65qd2nnhwxxqRkQKknvksPZCM+bnzU
0OjfO0rXUHiXdEXTkd4wR4uq0Sqx7r28PuXzcI3L1brGYS4+GZtyrc3iOYwb4BqQfDZo5fFrgDiu
NiTxOZF//hL5+4YavoQXMOGMYXx7mbqdIQWhy5dAj/AW3gNKNmDYxGn72H24JJ55WAH4hPDDDH6o
6DIpv1vCwDNKQaf6UB7TC3p8GAXkH9EdSivCO2V6l9KQMEXCcHJfrM43I70hzP82eBC8oCtqIkzB
UfxVRaHWxLZXn0p5FqKABqkD/9pHCWlBwIQsTW6EN/Vp8vtWwkW8kqhgtEwFECoir6rx5xL/cvyk
WR/pQmZUXDr1MkW6R8Pss5n+RnYk31WovDZ//k7XtoWwlQWlb+msUFekjqXNokXAj2A/Kg+ZakxL
GY+So8rozjx8CKV1uqUL2OnNoACBw9CQM8eTiYONtASuYwXP9+FHoHojcgbx91zdIGSDcO7b4W1z
Pr+RA0cWEeutevZ8j6aJekQLCEDRCkB6uPecg/sBKTkAEEJeXZ0+PT1BsUD9HLccfgVPe+PmuPKG
HcbL4PDgzuT0HL3YJn1rll2a1SeJcri2x1XnlbSTs4E18+Ee2IkgBN4hZLXnm5mCP8reo2UCE1BV
yO2ohv4tOxaaWqn6k7I9KZe8BiK1cOCGQxuY1dGs2xus7Wfjd/MqU1C4GMioYtaCEsYH6hHQwgHq
UEShgt7gozgFqGm/Dmj8IxIkHlQXd+qBdfzMDXC/8wrxNuK0Dw5si2Rpjk7iyYSDAxFvEAet/9AM
AeiA/QdYh8/uPS30B3ALFt6Td8FH8lI+YSoaP4GrUD/Vc30gr4tJLPLeZ/Uteg3weIzQ/5mA0jwE
6BRgvPRZ/KaoUR/LC1ctWLRcgUY1pVTEMR1LUw8kYzlDY7SdTKNhhI0LojgYXIaPgE8DBQOz9kUF
GXEKnlv6eMrvgZzoz9JZTsh+gV6ZZ4v6LP7Cg0K8N++SB/HOfjMOEjpAiDS92g+oH4Fi7vcgm3U+
6Vd6LqANINpNjfdeEWYcAsk7OHNxspJ/oydM8NoqN9bXn63+0xyP7qe27VWxdWrYnot4HR0ai9r/
J8qOaFSjKbzoZuaSOUEYDe3ozAo22U57jLe/yHeu7RP1b0rdAHq6aXfvv/nPlATX9cw/OCcN/VZE
QfdDLda8n7ymZ/M+Xw5aleIddlkHFXmMVYalw8+n8ahohACTyCUrDDcCTu0EOaP90iuFZmRi0p1e
9oThkYVAxHy6eD0gKHJcudaxunH8q3+Hs98bHL2T4gQR61JtURESN7YbHl24IDE6qTpajWK5NkG8
+SVckRog9UQ5+6LyUGr93NAhOMg4sgLbVoNj3kfYdpGpdeJt6h5jRA968H2K87Tw20+j2vfdJUUc
r+gQmQarWLYzUw5wq7ZUiH8CKOKIRZjV/kmEtoJ1dfAoSr+JtaG+G7NWL60IgFLDN5BeXQc5yHpU
vsuDHmvzovJOP8/CcPn+u6i+j8koYhBlQVWLGodkeTDIChatvJfjT6/5KL0bbPfrLSnQfqEy8o9R
S5pQiLWnBMkuE/clhPcMjuwx9zZ6a/03Xfq3odE+ic0ySqu4CHZGf9TLjQDMp96begpj6Fa89Xe8
/H+j929Towi9S4tKthuJ0RM+J6Ky7LJPE6PFDiO1gnw+g9kDfdGVjeSdJzUoTAOnQRBpcXM2kUTu
3zp+O2UJyihZ/TwKo1jw/76NqqQokeEkifN3LKjVsp2rStydtvNoylt3f1pPP+qZ9RGAg+f5P1sh
xMpNeCuXO4qjvzc8bMMvcUPgBmVYSTRsrggVLnBHT87iYYD/WWt5teyn6w/pNbDMA1fTvWW9Ivtw
oNw/ncX7eHbsdb4K6cf3m/fz3/H9P9+FOSAvyyGXpY/OGyEoI4pYwqBWOwvihdYhHAi9T1vIWTir
J0+9sU/0iyCdf56IUZL5e7ujY6fsi04vuyoYjh3fPFfGfKLg4YjmV3GpAJeANW9xXAXjp3NON5dJ
9SkmT7kzLZq95B1b7RIi4N6gbCXj+kB4GjgXKYeDuU/zs41hvSQtRAFXtZwEZby3OXt8n5byGytq
VI/4pyMGr0JJ451h/DEE+zKxmut1jpaU/o4t1WXnCm4IlurVUT/0XKf41JxLBVbMZN6DC5dv7OqR
rek/rZsCMY7KC4cn8d/LKi0zve5jxd9JcGgSdFJTmECh/RmrKE0AgoqzmQ3KKDU2aYZLTWH1HuIB
/aWIzhMRaQZvrbjtpjLXNtrNXrMpo/2wFYVsHxaXzj47IHyd6E3MkT7sETjX52qzMY5u8ho3Rxtd
CCgSuuTcuJSGw+jb+Uv20hBUzGjNPxmrL2NaZV2l+bIU7fj2ojuKUJnDzaSHgLP3bx2M4tUL8N/G
xvBepQsbKVdsb6cFnwUufpK70cQPU4DsiPNlYJpLQOB2dLTT4iWAphz46q019L2/w4N/gEqoomZ8
s91NpaQsybCEOwwY5Mrixc8WiLVzmVtFeTbSHe6DLP0cSwFgTMlRB+7lb6IQQsMtp9y/X4PDguJT
iJdRouCIFJXRPSE0cRaVVZbseO/7aDWUG1wOOavD9hKGG7e9URb9E///PdW0Rzt0WgVLaw7n05ep
TsxE8LMCy20F/zJHSqwJxNjhulBBIiKxmsEnqtR2y9aKI0oU1Vsax1irYnSL7yIgVs+YidJZw4Cz
q7pZXH3m5ZGrTRbltVNA0wvDVSN9qGq04eJp+fPzchm2wd7Mj41m3+iO9P3uG7qjYDMsyzLF/9F9
rpuO3PcJ3Ynbg+vAdRAuQtQuHE2d+hg7Ju6n5MKxhOLtwn8PyVDqTsb/apm3MNGfQxX4bo9dPDGS
XX3+fOZeXWVfvm2IRb4MdS10ap72crDr0cVrJMsw5sQbNUU77SG/lXW51dhoHSliUNuu1jIQ+TGt
Ny2mkOkiwW3CXqPw8XPHRpnzfxYtmBG8A4UBoT+6XKNa0aqJrfk7lquYXByE1rT+zAyLyOVBDBQs
Bxx58pmR9unLi9ofWaI3zqwr5whTLxsa9Q/J5DNGN6nrdK0a2320gzuumxAeMTZYCB+IWw9WYrBj
sS+Ql+IZcPjP3R+Brf7p/peWR3epkWqsL7sPdq7w2XjpOtGCZWY/ena0qdJ2YYvdvs4WEZxYQh80
2RYd+QEsRvq3qHip0QPvtXmQw8CTm1+S33+WOvIDcbBuon7+86dePV0USSCZTDJRGCdv09bXtEmq
IhEj7mPjo28/ugrWy8ZwLnnIXrh5uA+D/u14UU3uZkBouPKM7ke1bf1oInCTYGoD2enTNiCYQzob
iDDRC3Q+yRx0jpH/NdMb0zICmPwzLSTVZG1A54BB+3u/VYIwMbS+83exPKj9wpztAMcqH24Dw7fe
NdGF+6xDtCIR8RYub0Ymw7R/6zuxm4BoEECncd+VdtLboSxCjQwQr0PJRnWg19T1nStC60crCspe
ZNUD/wM0WYR6h2IYT3Lwy4YT/vO8f3/mDJ/xn09RRgm7uFL8rPNzVO4qq602gOndzLKdtzh5+7mh
EU7un0GnWEJ3ucB0Xfp70Gs3VsqJmYLIhayICkdqiUijo1ccbqp8gcd2F92Y52snnSzCDwKLAoBJ
Gu2+Wp5MJmHiBTvRWQTpZ958+sERspsLXVS7/Nw9+dr98rWx0ZpKhdJoE6cnWDHLZepTckJj3lRQ
jigRk/CXXgCOEu63hPl4nxtzzzwnCCYNE8xbu9VQGTGOZbwR9LOkfBhqtozM99x5sePUsjVvb2Tk
e7UcWJiL8AJ3r6Le6MIfgM54WXL78tYddob0p3D75Roqs8yMU4ltUZRvE+dNNbSNUJEOGEy0jblO
VoB8gsxNHYY2hvQkQaVzCLWNayO6dSVePbS/fsxouZh2Hzquyp1I0qt/qe+8YEp980FHhPcXMp/B
S+svYBD9PIs3Wx3dV5Lk6khetd6foIeAvJH3jruR3AOo5s75rPMZjxoPedx4r08+bjQ+dOnb+EvC
EF3zbDHHsGQ3DrPEzJzormnhZVfoviGongbIW3EcFkG7tgvc7uqNgeJAgzqYWtzS2ru6Y758wWjQ
g0gMqOIRG0TdTM9Ie0M2IZal262DlZR6/rnH1w4f+Utz49EWfcVNVKID4mqZaFbOMMSG3I4wiKDe
CACvTy0ACGIRVedFNupbpKVN58RYJCXiUQxUi1LCcAgNE2sjtAwzDvJugKqUQXo0Li48p37u7ahC
8b8nICqG//mCUXfjiR+5vcxZm6hwAOML9ELYyyStIYiSYWrPvX4fqTceoqM87D+tEn1RjBGoFf75
qi+72u/qJHU929+VSb1MvFnQFQvdPGe2dohbDXc3ZE0ufjmkqdFewDiuqtBsVsOVnVql9xYzGjy8
TPGcyB+iekSHbubz2Oo8B9oRRUcyEipkehdxFFxUUD+AOKE00CbljwDSQBScZRmDPV6/LKMmv+gT
Hgv2PlZ69A/MTd0S9JQLF72MHFOg8j3FsyYw2O3hxUUbTESUSoCW6nA3pfNWwXbaSbiw/VmfdjeC
oOtrhGKIMoB2hW/IU0er6l6Nen9H6D+810mKVhE0H/jKgmU259YBY4vx1RCukgv0kAf9eY1ciwzk
Lx8wurKEOkmCLk7CXY1tSTI8/29GXlc3HfxIhWw26QltFHi5thw5KuXsnYc6UI8A3DlDNLCkp7fu
RIbt2ok2cHOpmGNtPq5Rk0j2ilTW4p0KSd1HyVXtsrnpY/1CnrjCl8ysKNoghhFE1VIy4nnPXf2k
m3cKSgZBWWzbzF/GAWU0XL4LfaG2/SJwHoUkwRgtRwjjOJlgrBJMUKUGvAQiExGCs6RH805C4LDc
lx36BgigBa3V6pEVKNV2Eh2zxF6IcT/vEEBRu7kQBEu3WZYSWu4yxTxF3PoplCN7kOmHs5idoxKB
uThb6NVkKl6UEiCHa0zl+tBrRDG/ywylKHQMxNZYiLBjnaJZd2Y3S8tnyYZKgXiRZBSW6VyaXFwI
JIQmbnIvSccm7smD9bNagg6sVi8ZmmRKi8JfNgvJAKcm7kPhsedNLVsaUv/Ss3dP+J+63EMSxo1C
PVf6jybCE86zlyEDmQQFkkMHyViTGAn4c7gzVn2C/6Bxr8dw9mUNWGGJg5yMVAzUNJsKC3UpM/8o
hHhRGyghSlAyK3OVU3yhyrtwsgDqdLVM8TFpnU9eBJ2DboC6Vyooc9E5pG6p2p9JdJQNBU+aC+HK
zJXx3JXqZ1+DMGiiKqYFNwAQV6N4+cviGi3kIo+LtKhlf5diptzdabGlKJtS23PMiOSsvRnzz569
uYG04Zz+dk//p2FdGMXMrjQpO833+xMiN/ygFjsD8pJNKQudTs4UIbTZICT9Afnp/tfHfTkdssa6
hbvBdFCMftxuty/m9IVsczB9Oq4eZ7PDYbE6HqspOs8/nyfXT7Qv3zrK4rgk0MSwyaJdES1QJzX1
i96hElAe8z8DldWsUqyaxBXVnaJXblw+V3KwsvDvHIFT+Tvol9O4kjQjiXaEk8m0e8suItdDCPDE
nPbR3GEEUXBI4bKv4up4o+9XQ/IvfR/dt24rZ6DDeXGo6C6RZmisGsMcF9F6xOZqwAHm8r9pkeBC
l8FAo1k8egTIghNqqUmBRTQQt2Gn0SYJFnLfcmilHqmjIVt5Y5CvBm0mOTqTJkGhjfZBW9lilInO
n2eOiIJ9vIF9K0pHGeck50YMM/xZ35b+v22NIW+GXFWRUQc+NNNFWvGSKWfo4pCExgtlRnnRK250
Th/ycj+1OFrAkxywbzIhhRJKnxyXixITNve591EKQmelYCmTa23Eo8pBRtrbQRDU6NEQQfTWUSB0
RJuGLL8LClibefXFwUPR1D5RZzHrfeuGa2S3CVv2oRuvZVTVUmll278cL3rPhHCRiQhAw2SXEXwp
uFt4kelQrQQUkhN7n8Hnhe0ZIJtKFrFFwbeMLGPQtSVRD8JhWtudJRiX1gOe5W/M5lgJm6iRD2oY
D28njSSpu5eabO07lQW63Bq+wE/lBUFTroYWp23hAdfCPZWgBBfU/c07eqSh8U94+GVGRzu09HJf
EcuaAyJ9KqRq0anayigy+txwZoSrwACyWSCdEsh73UZGDZdnhGV7eZebSNqKk40q5FQty+OwHlr7
XPjpsqqHEgbiVpuWu0ntq4ORTw5C8SGi76N25hbl9amIFECGFG+tFMSeuL9moBcQvaGsXVNZDo8y
+boOaVMEYJKjyG7y4wXWYBMqRhKEKnXP6Lkpt3ribZSomDUg2ELm3uH10ibCQVag2dr+zMEZOSjI
8okOobYcG0sNUriNRzaqanpOMQgMhCPKc8+vj0MYrkpzw+A6F/RDptiWp+8z+UwqYZajMO5Rt7Lr
bMPE+uprpF8y5dKZxS5CF8CQLcPDx87+dMJPERXLn88X5erNA8hJgh2FHIo6xHZfYnnPlyZtIKjB
zjbVpRuhTdaht5gfhyDeyS2U+OZND68s7BY+S1MD3d2sm8ZyKSCS+1DJ5BfBxWv3eb7vUS8sqgsI
gOFJmx4hHkwpZUTek6qm5Lgth+Jv+SvQraTOV4ZOyBUsetRLE/1DROEwCXtEPy058a26vXHMXNv0
ChkIYPyqquvjBBndLyVb9P1d8uAclbt807/+PJJXys0ygEOQh7oEx8Ic573q2Ik9tS3ROe4mG0Oa
HGC1bEI3nSrU1EwCwABNRU+dKzj5CHFs/arcbpdI8rbIo7kSRztBfK16fPaSlZPeGdlmUu0dT9oG
/saVtj6mmMatPPbVQSGWloAag/Ud86sMzRZdxYzD4eztqw3PA1JnN0EC124ThaqlQA0Wgq4+ujQ1
wzZiOeC8paDDsrIL/y3Cd2WAGSbtIXY/f56Iq5360twoNx/p5sQRjDzcsULtYBFVew9NHe/p51au
xiHgHnRw2oZCQWv4jC8bJ5lEiRuksjc8ekpcaX0ZIywemWJx7H10YDF1R7Q8l88+Kilhfa8Ue/Vm
fufa7qWcRjkffCK4ztFFrbqa7eUC0QEqUDxxeBV74VOFt7WcrAhafTSpsEO2Xf49AivijWTL1QTs
l+b/VMi+jEHX2EpdaUiBoZcpqVs0wHEiQBgJGeZf1OTRHftvBl0XcYMzZeqnf06zLw3Grl7ArczC
nY56aRDY+1JUhyKu4D/5CoQj8jBIGBafCUkX3h8phxHJzhsfMRyJ4/gBtv9/PmK0wBqv6aRST8GV
7JfLNWwfkH2zHewHwu18eaOxq5vnS2Oj57ttaLEh20NjL8slTA1LWE8tSBcrcH3T/6YgzHFAchug
LXfZ6OaOOt3lnCBZoUUHtdj7yrlCX0yWrRo/NgoYqpcsfu7f9e4ZoKEM+J3G2IhDKfKidfKIFH72
VJd7X3OWjuzO9OCjSTcRz/Sfm7s+df82N9q0QhlLiZiyfritSgTV7eY4ac4C7xchu7VMrr0VGEJ8
HnTqlNI3dpbpVq420bhZxU3B+DnqSVX3VbvU1a2rLXsFsUP91uNsmKFva/NLo6MOOkmdVmbue0C/
9pkOnV/ZEIoag4BcY8n6XPEWbXBQOsxGm8+fx5aL9ErjqiCpAikgwPfjg56gTwrlFJwPR2Ls6Mss
P5fqh4d8InX6TtiT8b1z9WbqSMewQ9PANTe+9uF1r03RHMwhmlL8lajnUyn+dLzPAsVnH7kyGNpd
k878MJ1RFFBBLbXNvJU+BCQtgxh2RDiviNM44hMkvvPoHJOH1RFEqrWlVj7xRk1FcqIG/F3pDL5D
0O1V3JJyi86EKkUXzqmQqD0KI1goCqQAObvJdjhiSJwcL6UuXBcK8p+wL4L8kncf5JbBK2Gf4DYm
GQ/kpeJwHiXBQpVCzCDegjKb9eBJSuVC8W+JBEcDMEnVNq1wDvpjqnwGxeAcV95z9y7VSbFEw1Bx
iFXF4iBjeWDgtSeSGjyyD8BDFeZaAiTQBM6sayVQlKKleQt3YswFB4koqn1VpM2HSh+hJybV4gJs
FZYvzVMWYnDj6ZaIZXwiVi91qazlUEQnEMQdv+pUf2QJibd8byQYEpc+gnPKktN3KnYpYwlW05Cn
aQ27ysm2MSAN3Y9Xaucc/NA+IJuraCDvoXjIHnUESjrpWYuQFuhCS1Tl+59X2LXd+3V9jQ5ezwsC
Y6J14c4Vs1kjXvBSMElkFcJHE9566V97lqoCrGNB44o3/nAvv9w0hRnqCeoU4fCIMXmo5Uk2bygV
JfGTWCIM7KPkKO1dP3/uk0VRQHdV0reJgcAkdy7okwHmmiFarVc3qg7DDh7v8K8fNjqjezNzA6lK
gl3WDeFNArx+sNm80cpVcAsBoYRmAho9uCXxGV/6r2SB2iU6UVRO0rr3yNjH8B1ELBT7fh3rlxyc
faFZXWSshsthiOYKzpdUvMtJkHJ/2FQjxKe8MBGzjW4c41cDD41Ct0zkI0JeHx1zZmd4YiXVJOp4
ykkKgtEp+UPd6oW9WV1y7UWVEZe7mX2+dqR/bXZYoF8GRfbMSJR6PGZYBVG4AfORC0jMRfuqD2bY
fvFGXIS3MLZXizzDIqS/ImfrHybZl1Y10ZkkXk1tv3TektzS1QdBeyyclfL0P5yd2VLjWraun0gR
6ptbW24xBgMmSW4UrFygvu/19OebVOxToHTgfc5FRa2olZWypKk5x/jH31DieeGDgncrNqQ/f2uX
HzFPGE8dlEKgQN/vNdC6srMDP7lTrHNXPln+sTIIb8FE3rJWk/9SSjfGVXztQjmgmJrKV0dZjSXM
rFVIpKqsraDPDuMkg2cQg+a/Kdkp99+tHF9NzDAnVV42eOurwZJtmnYFdvlguIqFGdtDaV7ZBi6c
aN9+z2zHiXxHkpPWJIkav+n6to9W1rU85ouXQFmqU//ACrRnH1poJ/ZQRVyCHozuiEtIwZW7uLBl
KOaXS8y6hLjPqsDzzPTQihMViAjObUtaeX9l07iwPyusU4McLkWz6LS/Lxm1bx3FU8vo0GoneLvM
UtgbY9IErhMLxOqb7YLfLiWe6pdvYsglqLgdSgbmheMr6UwZQs1oVf8Z1Fu1IPkXkObnD+LSzdnw
9mX4JjSy89o48Ay9C2MOBOhMaf3KARxJ96ChV3kKM1n/J36m2EhDLZjakLS12ZdXeoqW0l6EB+2l
xgU4UKiHrclVmWeqA4JcUDzjQSt/Q3gbin2m3zpsOw75H22SHWuGRpVUwrA+jdZJuUZnuPgURNAa
24IQyM6WUqbkVeOr6mcBzaiPUbchb8zkVTPsK8/70lYAtQ6/HscxET7PtoJoGPqwi9j1xJgBqRJo
Qb/JmaepC8kor+12lz4RQBDVIGQcRc6cmlpIgRz5eg8mrPCUkxXkwlZ5LTpUYIyYh71aZJsalh8x
DCmzTRAF+hMbNZSy+3mZXTp4QYPoqgHlNHqH2RP266mcRhXWD7+ixsdTKVYBxOw6JnLCmY5pa7y0
+YdGSJuUV4vJa9Z14m0KR8JgOL8jrUz6o6m8+9jVr86SxbXnX50DqxQDXNyUWJrfv7oAUydMlOCy
VM5eFEUGtAqBTrOhGIMFmoc95LXj73O5zy6KpBAxuqh6UKXPPnU/tHvm9OZ0mqpV5z/Ez8JB8EW6
iwe3faM2H4rdlIp8K4jvxi8yLBmIpvkBOR4GTPLSOk/jaiiXqXJM0oTyZUOWi4jsCDc/v7lLzFRw
CUfXCfSTmU3PfqjslJ2PeVB61Ns3+KhlTwLjXko/8upMyW8JhsNQLcpkIvBl35HVSMdQOdeAzkvj
DVsgbQoaaEQe8wPFkfS21vt+PFmIiS2mBxsoYzZJO/VqIOLj5hw+erjXk4w42r/M15GobRyONNfv
HphwF+rCsj8z1QjBxAXnGddYFSWruRzrOxOh75TvsQclgsQ6xER6QWWs323dHbtt47l4U8fL8TcI
/Ko8tNK+YbqS35jVbSbvqNST/JiHh35YT/GW5s2c7uHo7eJh3Zx13C9v9GDj3ajbPlxPdB5Qd+V/
1Jvxnx5mxpVW4tKol6fkAHZYlgJddPaysqTpsFMb0yO9KmPz2iIpT4n3MObA6ygj6byKPN004B85
srefl8oF5R9GZF+uPqtfp8IMSknPjBO2S+wm+IBb8j/SEYnQQd1ZeKbsxnX89IY5vxMTCydiKI37
VLubmrvyGqfx4qOghlbxWDJZtXOiLoZ5mad4QfBIcu9iXPWvMaJiMd98VM7Rba6vrWuksJlS+POI
o6X6n0tCI/q+kRglRDzA0vhRHVaT/q+9V9QltA0CnG51aW3ewcQIcfwfV/KLfdMpa/Oa/cIlZiJf
KRiGYn0abczKLpywppYhp3bi+CLyHHvhe+XFfPfuufOAdu8jg2tpL/sne3vVUkjUQfMdDcALhjLP
li1jtvamIbTiSM3zY0wITkDSk/GnmRzC/pSVVsCl6JN9yHmaUtomjIZQxZi5szTDatMiayj2AehB
kTjLFnqFkz17crkW6r50SLeq9S+cuiZ4TmFueAwNJ38kCi7aTiHYi4qx8kmPrxUFM5+O/7zOrzc0
W85V25RR0GbaSR9XUseGkOTbojkS/mDIpGn9KaN7P30gLOVXTgaSfhcIh+3I1ZVzHL/8/GldKBuQ
1vz32YoC5kthWGltXhVBkR1lGwqLfmKmBx7sJHsN4Ok6BfBCHUq9y5koUFONXuH75ey89UD56vyI
pI5tpIo/xSxFO0C6X1pBJSasfgQAdq3WvjRuIqOAU9HA1hKLmtmVuyz1gmgKUXj+IX7Smdam8cu4
UYkGkDaWf9Dtg4HAlLgINnR5NwQvGDMjH6+XE1nszslqXak4Q0YvljgEEmxwpY65UCp8+3mzXkAe
EkPuY9s6RkTP4GQ0kJa01sN/0mobpy9T+M/Pr/3S4Ss0Bho1HPo8xZ5dz7TtfsgTOTjI+bPBGKYN
99N48E8lqqmRHTRlTptZLx622f0JYZkP8mWkbz//ik+m2+zL/vYrZl923NaqGcVqcADBtFRvk1fV
UpbfevO1bE6T9BFDwGs4UA1ly++ECytTr0ipeePE5Lu2z63fkEFyHMxpIeX/9l2/MFk8qfYekkub
57pbEIli2M3Wl31mzftqKvfWdCsR926eDZbbGGG769m7MnodqI5CcoHHXRJhop6+BPKLnMZLXYZA
cmbAmqivgoyVFAc4ca5J3GmNAbv5alU2HgjxqhzfM+wG+uK30GAXdb/J6prsPkIrMsdVgjegz4WA
kq3k2iDiEvrgoNqVZUp/+BLzfPIQV82+VfvgrsIOo7a3aOSK+AlcjXoqzkW4275q735+exe2DkeA
1/R4tmFo5qzvilJDcoIm9Y6T/VZYD6X8UlnryHuEaCEpV6hml3Q8XExzuEU0TKY926ek0HOioGqI
TipufeIW8uNUb4dm701b/iFPyBXcEgXaiajbVUS6sb7RoKYQWxpvC5PMSKQ0LoN5ExW/tP35QVyq
CJDRwDZSUXLI6Cu+72peFasV5Yt/x+zZMb2FjcQ/8zYkz+ihK9ON2IRtW/l9mCyba2/hwsYhJDyq
Jo7Gv3GnqvP00PFk6VhLh4T8n2lfQ2nMWyYnN31RLqXsij3wJXyNK+IbJDzKLWxmvt9t0Sj65PA+
jp62Dp2jWh7j8pDHz1xzYgFWxKQxEjDXPz/kWQb456H57bKzFZCNjjd2feEduxDLW76qXDPdKdwY
vkSnR8wTpp/FeSC46T3QSWFnLhJ0pBZv4uwu9DcK3zRx0Hj7V3vbvKNmtiswWEHqifAoLRQ3n/78
/JMvfpUai4Len4VrzzfZrAiipAOWO8DoubV1QnBya6EZr15BehRDZmvnZMufr3npnOP7YBHimmBr
ynxCKGem5UfJENw11i5I039sgo/pYyrpRh1uRyeGBbiFnhqTtGuBTuoknOlqvjbDc0RcKdqGtEPV
S9CMRESst4vjUxO/Sv6fQn7JctyLrjmEX+JHfvvBs+UU+HpV6lMQHMoGcXVLTCdbZF4TIItFi3VS
DfKzetP1pHMz6IL+mlxTwl3ayDTAYqHzhzY4722MoRrkPDCDA1s93CfazEZ5S4aHGMIwsfZXXtCF
EsjBXdvRgIrhf+uzgYRXBI1th6ZzjOy7iT3K/uQhj9aLqZ9S50ZsZSpJhiQE7iXv0PePxfgKiVYe
H+VuYxpnM/qdTg8//6iZHdB/Pi4dGAeChtjS7dkOZvS1yjHpgx5pp9pEp08qIDyBiTj7nhQcHnzT
sZ6yU6PUu8AKl6HnbSYvekyFk5ltLO2JyIRh+DduQrx8EoaCVOL4Dkj5W53uWnUbJKYbmu8VLxne
PnrlBVS8gVRGPf4IQKi7lBxCTHKg00Tm6AYVCfLeDh1ccZZJ7it1AGz93Dc92zlccwxU7P5Nin23
81Li4vamyNKSFxzCDMiXjoxg3Hr++Skpn44P83rl62OaVU1tDJc38LuEWVa66jIyK+lBYiW7o5aN
vGxteHg7ez2mR1DvCNOOuqeuU1de9dhVb4Qoe9Y7wVjVydH3UoQBAxhHnRAzgya7XxbObQhfMkgf
0mhc1mO342/VtGHVo2PriRuHvd5KjisxYQJkX0CjT7tDJv/ij2HFi3qt2I7GHsUIw9y84ZktqZg6
n9rDhO9uRcfRcT3jrW/bpcAf9eB36klLjWon9W67ASYwI3YFzEe6JTzgwIxgExBQY2FMNxQulTnF
jpyvhujZbEuiqj80dhTdP6RspE0Vbmw2Ujv83RKnFxE9N3h3GdZaaUbcD2ib/iwV9VImv77P3LSI
vEUgx3utIjMTA4kaQiEHumxh66RWyxhrBkJ+ivC+KVh3NHBd/eBVK4+ZVf1mDkRw2q9ak590/NgY
IWUD61U27msOpMkhbJH1a9XqsmpB8AFVVGdrUR6Y3mviVYStGIt+hFbHNApK76Lv7pWmXcVJc+MD
jOXyq9djYUgJyqIcq/6oDYSlmz4dorpr9Y8pileePJKQ17gDeqH11knuo+jdMTs3SJhwHpWWTGTk
lEHNWdzjRBjvWc2YfS0RrzCGXoFn2TwcPX0C848gnTKd0ZPXKlVcu9wGpvMQeuW+9q7UURePJEhY
IKW6ICp/Ig1f+r0infD9SurwQD2qq7eSfgt4c7SnNZV+WayufDCXdla2k0/bYSx8rFmJmOudVTlB
Fh4G9Vlj3j4ReCPZKqG0zyHKJLXDLdneGZB/69cC2bNOMOIphDzKgFrnpfvZNUrU5V8EdVOl8VFh
RX0vXgZlstFdgarF020j3TZkoVvGa8JJqISYHlwTdF6qzsBgRdiHY2EfMStaHAZYuSTVyaHBjUWf
xie9fIaR3mhn1QhWSqKsMBapI3vXEVajjW4xvcJTp+XCYkKoVHQOQbXRr5xBF6xRqN0YSgjpt4wf
8gxPgpWvFUjgcNQpjnILVylnc7lxsnWn4Suy0/VHmThb+iNZCUnctBdh92APOxzEjOMQPdrjfd/u
Gu2u5H8Jbqz0V4wcC3PBzoSq89iVx6g6dubJbjcWiTOTtG2aZFk3j2N9xSPqYvXw9U5mB1dTWaN4
n87RJAk1jJZpuku9e09H5D8squHf/DwhVPVP8aCIJPEr6/vSWc5oXBWKalkMeb6vpnyqit60kuCO
7rSTq0U+bWLpPaiJP8JMznqh4cjjJ6qnn68rVs38GPp62dkxlNUJgj3mPYeE4PRYX2X1PwXsE5g5
V8WLF78XTfBdma1hgDm7VOePXtJIEKTi1Icuc0LggxrZkO6zMsaEKryyMpVLPFHaCtUwFLjHf6Or
ytgWRW4H4WGqTxGUnQTR86ha69wJdw46/Lh/AyFACoaBYL7lH8M+fJGzDxJvayJdfZSkQ7Wt8lvN
rFxYZosJZBKWNfsQqajVoyVli1oyl7GF7MprloUkerVAeKpMPaMSZ1ip/k3Y7m2M+6Ko2EWQlPLa
IQP9ZEAdGuRTMhC55f8eh41ZbuvsUU2mQ+A62KNiBOwW9h8767Zpy89Nl7Fk7Jyk5dQKFuxwdf+R
Zq+d1q1j6ksGTrXyxlyZIiL4py1PmOmuhPoS7QjSKR9BZ9edPcRx03Dulf5Wcm5FbSD3Bnvnhz+R
Yim/Tna8HEg0TaQNf1XvnVsqN3BciHNLNS2XogGNoqWmt4uGLC3fWE02agq4XwhsfQBUlT+QISqt
GnyhGgCPcVE2b4nerS2nWaYIz7iu4Lr/vIqVTwe3+TpGvAWKjnEy/Caxe345jBqv0o0Yi7pDrOwV
iluLgqrY2IztVOtezI0J0pEctAbNK25HRTCuGW6ORK4yhIiGmqLzVjM+nG4ZUw6loDGtvsnTD70P
l56NvklI8oTKVTyBRKeHQG1gM8oy3yM9dhUizCV9qeBjp9IOAn569atqPRdoXMxUXnUkLHPlFFS4
zj+Sql7XEJriNF40OXJscCm7bdZpi3NfT3fHr1Lepbpyi3rNWdKUE/XsUYBM7O19vhJOE71s7YO2
wnRq4w+nVFEWPcQCgwrYP2fIAdH8CwipzLEDtu0NqBjLJwtRYEro/Dkw+2xnyikSnFsFaCon0H7w
KTKOodUvg/ymc0gCbuwlupaw906mkxKffrbx+pERQ6ryhxbgOtM9iwJoINocsStRqe2HQ8boaOBs
kEg3fRNvRq24FSiYWfY3sa++jP30bNGS5c1ygFpYN6eyJGjyQGCzpv8KsubpytIQwN9fK0PB68c0
IMCjWvy+MnywJTOdiuRQZHdD3R5zY1xb3KrHOCfzS5db9tGYahFSlR7Yx+4Wx37KH5mLX9mRLp3g
FsWCSl+kMFyflTBOrEtpqdIZMeJmtg1fHAW1Ir/h+JSUmRuyO/x875d2XIs7loF0UO7Nk5HSPolC
a2DHpRuNwhWlQs7ZGuD45DJD/3+/FlFWJmWIhVx13vl2mAb5XqYkwuEO0vQCghzyHuHnGK7QVv18
sUtPkvdpoK7m3qjAvr9TLYk4oQZKL3pMDG7EqMYg8zT/iMJxQekV5lfu7toFZ6cz4tc+DHy2l4DA
h25TQkplvIH9iDA5Aqy9NnoXSMV80doAYsQqGFiWfdbeX7Yzu61Hryui5CDLnDFG6bapwIdD6/Tz
g7x4RsKxpKDkPwamg9+fZOp7jdUzOsdO6TzmK6PZU1OK+tqhocQto7WfYahmGRxY9MmERKXOtQ/0
Ugny9SfMkPvQm8KuHLABpYjOLZpJfW/3ZzOcjnGq7YAyhhI3K3mHU4dpDS5dvWarK7iOTw3UuJRk
9p+fycWzBI80g2kWfBDns1D8+vDlqMubok8OtgmQEK7szltOOPmA2G5qsz8nCackri8ZtOSROEcm
qqvBKtaFRq7qZO3hHgTT2erLTehREdscPQ0VXRJtaol0297EBmksXsT2/PMvv2TzJtzd/u8vn73N
GK6MCRvWPFJEIifANn5vljdSVC9BCVCxNj5lDdS+xt42heHaxceEo/KIaFjv8htsy1wLxk/gcvIL
K0epKZZ2+Rg491H1Z1pGmQjYzv+JkQAGPUHH1fAAvCfr79V4ZV1+Iv5/fQBf7mS2KAqjk0w98dC3
RIk7Vg9DoCNTTG9q+z5QnlXpJfaknSQZC9P3GZeEordGOI6AW8NOPTza+u/YDLY9r6fKdr1pbgpp
MUghZhjOTkpepubNYN6f70lq7PH2R2WvbI1IoaeEr22+J+PZyPVtm2H3zJo0jD+AZaLpFngmEyFd
OckVq2JbMLW2sz/TfQZdo9B915aULYYF6xrmO7QhLCboHiqyvQ1sARBYRKyQn1/7RRj962uf4Z6c
ZGpqJA7OZMqzz8kidig8HDlP2vBYGu9MblAfiJnRlQuLbW/+ltCrWEIfjcvNpyzhy5cSZXLvVxEH
TBE+yNa9qCuKFtd6LVk6ueDSp5TcWuSG0g1F6tD17pUfcOlwZyCFBswQNlTmbMEbZmV75aAwy0nW
9XTH3sUAwYyOzGzC7KzbuyxZqcoDgQiKtSKBs9KudI1/b9TCDY+DCBNNEnDmZG21qSo/1OFlUWMm
9SbvT3L9v2j+/6Y/68C7DvA/XvkMnmelQ+74lcTxah4pb8HoMEENsA2vlgCAdb3HqPIqz9O5dGc6
JEj4GKYJGXBWUVfy1FmigHiIhUx2Ufgr4679gHr8J/2wXpJwIef/KtAnwoWJ8yJZe2+viN9cmqbx
jP8jEVdlj0iXrY8R9MZaRvwdN/WLUy9CwuUJyYvJwnqCd0PA2zkmrH5YhbfWZqPe3zer/E+zbQ/B
0cccqltYq4EAYOfWPygf+3FxJlEaw8ynHnDuEG2Jy/61zHfU0WRh8Cey47ho73x3eqSPtx+G+34R
5EsAScetpEXz+8oSvICD8W5gDMKFhxNPXN73IxSGXN4PgAenfh8l64aMbWvrRVvfXEwo1PSFRfSx
vbafgheF0ljZFSkZBainXQrwziW+yX4PsEop9yGSj7NEy1ZuxvumZ7deSFitp3AdU+K3zzh2Wgub
bpUnWd5mT3jdFYdurQP8b5Sn6Z+xuesptJk5/BrDYy1Ik/zJY+Us/WztPPePsrLyIO26oLbBA3Kc
XFrId8VzqRINuywW+R2yyVhdRpz8/zhuy486m2taO3d4RiZ903BiTOvIWdb+5ggsT4Zj6z4HyJoW
FoCoskz1Xdav2vHQmifYdWWO/Qot0urKExfV3fdd59sDn8t9Uy+1Y79MUVqlR785pNYNhiSugoVA
tDTah86/M6GSKliRjlfqzgvj2e+Xnn2HVlMEXev4gHDSLYNxHFB7CQPfaqGhfweKR2ktoW8S7kbl
2FzZbi9gbeLqaNqYoGCBPCeeeFNF2nEPBoq8I8IiIZbHG83CeTWt6QfjbdkNS0tjKsIoEiwYjyc1
XtYtTiXTazOUqKLIjgnajT05h2S805x06UNArB68eoUDXF+4FmB8sXXygzkchHVUZTpuqBObIp1w
PDDCatnGCF61a968f9fXlLo0RbZgX8Ntnp1gyiS1dplK6Ndon6mS1nDl/8OwtrRqTbby6qpK8O+y
8/slxb//cnaFiUXbOgS8Sk3Fpwd8JTpi1ldUR2atV97chRP6+8VEp/blYo3pxE6bckJrEolCyhNS
uZBWpaOkZ2BlwYTDoC0e4ad04ZVr/90Efr/0bHvymnjwZIf7TPwHX70dx01knTg3/jdN4KUzA5Ae
7RJ9i/MXtSJQutbrQ0zRGMhhEIEWjp5MVJJXdoDL9/Tf68wep5lqqYEGcXwqV7fDOl/cPr3ri02z
Wq3OxMddudilm8JuFlGMrlmcvrOFkmaxj+AcnwaAdOF5q+f9OuDrczBmQISEQdTZwTYd3/1W+eDB
RviyBd7B6Yp7k8b0yq/5u+JBB4EwDOdjdOdYOn9fSVqbxLmC58ihsHd4OyXgMqJFsk92+KykC2dw
ljmNRQh8y3D0c4ApBOjMon7+IZ+77HwXpjLggWiCKjS3HusVJVSVlF3YkONNU0MaTl+cQV9m4boq
XGzBnE5ZYHc+JWs9W2G+Vk6vCSZT1XAzeQu6Sytj4qWs+onBYS3tTSe6QZu60lGw5f5bxEHXOptC
JqvAWRv9ip4+pgttukdb3lhi2s25mPn7Ri22KhOxn2/vwgrDEQS+PclHKlXQ7KVLSdKZVmHx1YCd
4Y1dLSm48I3DxO264lG8s9mjREoHcAKFDin2px3pl93B0kfH4ddg+nOXZyu8jXOm5YG5iX75T9OH
3jE/P+TNryrY29e0NdqFbVAgUkJuRpX3l3LIiaJk1JvBOxoh2QccHrr8Wk8FmttioQWYX3yk6gZ/
Kea/Xt0+WXK0tsaRCcEveZnB7LNHGrPuQ0s4LDDTa1CP6ekDVKIt46iYc1iLbNfu17a9L02TaXog
8rLfKrlYq8NAZtmt8G5sPe/KZ3uB5oU+kdgvSGzkyinzKsGS+kYOgz462P5T0j2b/s5nRlhoT2Rm
uF1YLoKQjd+KcKtUTylnHd3mstHW8Ns0f0uiz+j5rgW0H8T/aEG91/GWCcxwb5TJlZ96aa3RvECd
NFGtM7D4/knbXZdbLSLsw5gRVnQS3qxAy6l4dsbT/we0pJN3Az9DJicb58zZBmJmluGBKMXiagaV
d3QUZNmrl7mALHEdw5Rxi4BpB0Pl+12FUuHkul0T/SMJ6FXNbyz/Jg12luNa461G2ta0HvWPVlko
+GRfI+JcWtZfrz67y7RVq6ztw0RAn0zfG+0MdM68hKnJzxuFcaE1+3afs7enylXZga2Yx7ZooM5b
y5YiKu+bNSDesoyfC4jJVDOAFwAth6BmvdW3ilLe4g2o2jj6wDGJZSj4tOeT9xJKxraHy9LV6S2D
fCTqp1jGM9GGdyEXxzKs96gULd9ELyX9xspIWIp3fn+qsR1M85Ei/LYH0ciBHwoZP6BFA4mvU+27
mHVVqxNphuTPKbQZ9ptvXZvEXDgsAZboVIk5sRjIzN56WYElGinAJXMeNk3hifi/aYgvKPVYXSZO
GTI6AjzaZlVN5xiVUSixibKoeIw7hinsQxV0Pr0+62a2FSlIUnXMkZHxbS9zxmZMORweSp08eGqD
OyM07OBDPJy6U12pu7azXihpv/7COfge9onpjz2beswMqQ2kfQsNjvAdb4xvIMCEXeem1ZUp8oWn
jzc2dlKGhSDMnPMpg16z+7hsIEkIRzfJ1UewF/MdI5qfF/2Fr+vbdWanI2NcxQoCIziE5bNZfFjW
yVY/7OyVRJifL3TBiZsbYbOyLWR5mO3OrlR1oz1O6FUOE/CliZAAM4uqkNy0sTDcKVeIQUWzR+sl
hgDC8CI2eMxK5wpGSBxQIgjgIX6e0r05QmMabBeUbum3b0MmrwQGiwMzfu3LQq0PEm4LV/2vLuDJ
6ATgiDCCIQyJY/77Tmh0FP+9HKQHrc8Y5EE7N/wDwu9dmSIMS14iXEbVrkxWVdIbbgKgrRTNSs7f
PO0xk9U71QyJ38HQqzj0uU7BiUlfJ0bJuQLJLVHSZZpNv6fiHHvyVc9JsVHOapNvP35Watd2LNfZ
qKVH4oOwiZHjdOWTouesvW4ZFO+Qj2iaQBdTMsxh4hVwrX5eApfwlW+/YPapZ5Juetk0JAcsvNnj
ipGwB0gYG4F6Zbd4tnXdFfT5M37l75uG0mSgDafsn+1irTe2UalgwYAY+VbR/EcVMiklrNEXG4MP
l0lJX1HhOq9TpG5I4biVbPlYR+BevAG58eCC+YdO7dd6VW9L/41nRL9VI2+qFZIquiMwsmdHizhB
TJAATWHWVpNlifhAI7dRD+i6z3TcuXUyzZOiPZams6mCxy7YVYabBTtteJIq+PLRMYOL/PMT/+SN
/nT7s8NTl6Yks0xx++lRQb+I6ydilt9U8n5xo9frRHMbp1+WxYeHdT32hwoeLTa/9N6XEO0Vm6rY
EWe7SPvfsUE4E8eZp3Rr8EpVO0gbtbhLS3nlQOQpPY0xwrtcYPgi/zF/9dPhUzYl/9HilZ88SWhJ
w2K4Atpe2JpZUf99vbMje8q1uKlMeJ1oRUEZEBlX5glDg2LaDB30hLefn+el3fLr5Wbfv9T3ZRpb
wDYUd/gMAM0LixIxWP9/H1OKnea/Nzb7WFvVs4JE9GSQGwSCkpy8GN66emboq3dowq4CN5fKvG+X
nH2dHSY+3dAzvevH8YZXrzEWTRgGSK4c/uMXp4j8MNgqUEYtCdcb6T3Pf/38eO0LLTE6LGjqnyeE
aolT8Uv71HmROso+oJzs5URejI95RoPZI8TvnoWTUQr8iiqKUZG21h3JrcLaZQRvM8ar2mgNch9O
1Y0c50sfX0qLCCYcw+FJj73/QDkBvdGvjym8PmiytvRvDBu3r54VgDCT+Au8FjLANrRA90qJCSZ+
Pk15j+Irqtw6NbAjgsYMS8fHbrokbg/Wj0gIYXC4DtMHE8GUcFvnHwUmIxx/ptfOV7A8DpZNuOdE
xQXTlQ1SU/mX7Ao5Hv6w+kwcKkkgE3kikaEvSI9r9NLVoNbA3CnQNBgJO3IXPJhTRTX02g6oo/v2
pDXSwme+G5VXpaUC/Pxr24Da5aCNI6fNUmfvQdX6lhIERADmbfBGanW9w9vTvDd/a5Bnx2Bz1XHw
8uHw5Zqznbrwy0CHLk2dby1T/1SBx0jFSpgcomC1IQw6K1u6UmVdULwhksGqDZMIg3yNeZkVxpHS
2A2UEjB+LVg404B55js73CivreaAK1ItPxjjnkjW2KPmWyrVFcHUpR3s6y+YbSleWZkh5oPhoZsm
dwoedFSqeBOP4c2IA21VM5y9VvNdwjC5a1Tbuo1KyJhnaRd14Bilg529zW2HFv4MvbJPjXzdqTpu
rht4g8i63cqxbibU6j9/5JeQ929Xn21tuE3FVa6xtWEdTEG10PlUOwbWgQbfFgcEOPzvXvdsEXt8
5coXiKHidf/3xmdbXG/VcZc0sE3yet3iU5buy+LADrGo6z/lFGzSvl2QALIx4slNrXzRWJUbGHfx
iLIP+cODINaZJRQz3OO38vjiqS2W2asy/xVpz6Oy6cxb2w8WtRMvzT5YGwlnnqos/C5c+ybSXaxE
ZJ+oegjgvBdYZspG5+wc2nsdxUQ/nRtFWueW81gzS8vqJ6XXN+0oC1VElz3k3b63OeZaPG52FWTS
Bm1jlQM1RGAbvr6SJWCQHkrm5OI1kMVI3Jx3g+1H836rzXPM0ExS7XXY/ta8AUp5SsBW6Fp9w3QA
laRzNgznfpQfJ1UFOv+w499SkLodNmT2fchOF0F1hAXG+kjWvT7ciP9nS4BxFSEHNaqbcErvhzTA
UdhcNAhGQuffqX4Xso5S8t2mRzcbZ9sIA0QdliIskKE8O9Lm57d8+YP6n3f8lywekUc4TSZeQGX4
a9CgAPbko25EA95AHcDP+BrD5z+48Xy7xM4FsgrwIqbNs2VV5UE5TfpEXWu+VFp5hCipCyMHoGU4
Tb7mPORFtRNNixfhRj0GbtmsGTBH2DkIhg6ZXlgVr2t1ncY3GeeAYRY3lheSfM6Q1fY+Ig1JtGot
fOgy5KlTP5INDTlFdtpNkUcrzVsrAimQ0BduBPNGSOAZ0ayxf9k7UwA6hygmkK2HnqWrGhh5KHAj
X0fj5OmPTrgegS7EWRWlzh6LmCw4kVyoV9lBU9h9g2O57uqEqFnUKfxkVDukRezQL0C7iNL0VtaP
HLYiXCDXd0kgv2LrE3kFbTmnMMIOwYljkCZuQ3cgBK3GxvoF/P3Y695e9ZOlndOx7dOcRAYkehG+
i9VthDMeDzNR7DtUMCLuDAeTreDM1y3kCy9YFz6NIc2iYOmDdwqYT23wblUrV3LI6njQdLcp5PUg
GYfE4ptU610Op7emxHeUZEMBXqCoCsNw09KPJPG7kcoHXTwDmZ1BWUnmc/CUTRnxQpkoNEYeqZWV
j7J6Rg1PvqqWdCsHF4ExSnZ9s+mpDqoU86mPbRmp21ZrtnHuY74g32WR/9A49a9S4JMKIeMJhUP7
9PPav4A/ImCAlYh5pMH8elbuZ35TVM5IferYG9JM8/xtLG9Z89QUQ7u6ci1xIP+16r9cbFasNbXw
ly3i4CAEHEPSLjSpoWRJVnIcPpSTt9aZiEPYbogOpPKSgZZ7ODiobRATKtBO+TzgrFJKewTNqtIS
Nu5CwWM8sMpjSsh4X6zEX6Fht8nbtaEdm+XJCc0FYOSaOp+Tc+kRuVVQR5lpKiizfvLaoB2yFaom
6V4UabKvwpJ6E/i10GKzGeZgTKVgePDfcDZTy6MI3E6mthYlHDwbONeQKhOvv/OMlV10i1QiZeYd
k78FIZkGEpRBgj4HoFyi8k6gkY3+WsN7u9csOIv5EmpH3dhiEdXaWYNfpWG2eVWhePkgRZ+nmhiT
QSeZlw7NYBNT3QeCKa014A8nxFOMWp7xalnazb733K5/srxgFatXGqEL5iOcpF+uPTvErTxwJimw
nGM/rNLmkGCm5b2hYqKhb4UHzTOy7zY8D/kRw4CiPFaZywBaHhr351V4sWz8+kNme68eN5Kk+pF3
bKNdaK5JWlCtFYpvi3CinJ9GosCVS15IgOfeAcOxXlEYR1gzoUzlB8y27RGDAlNeJv6xDD5EJRG8
c9RI6nis++62CZytrm2kBFyHEBbllHXwMT/6SGHs8H84O68dubFs234RAXrzShc+Ir17IVKZEr33
/PozqL7oo4rKowRuo7uAqi4oIshN7rXXmnNMEwE2pNTyvTc5f3e6HRH8gtLWQDKiC+qBzVENtgMD
5DSjLBh2QnLSoudU/sW7uc9Y9ZXlBQFWd2Wb58jXuNZT4UXtLwTIeTJsVx9VHq+WobUtBoOHtT8S
5AiHuPpmJXz5yvnjYqxHiT+ObDloOvxI6GlpVKryqaCs4gylh7hSS4ez4t9v95ebO2w8A+k8Zfu1
qT7KyyqLK+LnSBekPbHCaBfRsAdkE0vm4QNW0fL9f3wk7WmTQ4IEPvLqKeNBLgdce7AFg0eVF1hE
+g+eNHx5Raz4S/K0GhL+/pG/1Xb/erXqtKQY62hs7FevVsTl0mgS+3YbPMqBJ59E9ENHw623iuq1
dxx0kw+G1CCGmpVV5oc/5RtzNx3IArgI6ERs86lR3OLecCSmCNZ2edPRTzrCaLeVV6gu8VU3uF2K
fYph/iY4sLWW35ysvupfY5v+7y+4umrGSEKzSFbX2pipCRgfmDM+crH+fqF+62T+dqGuXkNJPmpF
sowpoDfZxiAEHSzbiOm5E4vLYoy+lFbeMkx2IThjFO4TpiRk2zl1JDsccf14ESrHKVXtnqByFDSP
RaTvmni6FHT4//5Vv1y5f1yQq/fUGBlJgLUB7YFwGtRmUyZu8YyyKbb8spac7Lsn5btLcz21iFAQ
VxRHtP7qJ5EADGqwdaMmSpG25psuYe50VkdqgfiMDU7Qw9/yaJNjF00G/skKfGbi0y+93zUtqhoq
F3SN3zxe2lqT/OUWmlcvkKqOqzHU05GQGlt8TJBbJQfa5bD4xJPaMVh8jd/74BwwnyhglR5/cHiS
gp3VQu7w9ZArx3nLkUoChPdEylSi20Rud8nuJzt7bk8j3lnxaNVnefmU8JiL+6Ljp0f2QIBtYawU
cZ6Q+b7BpVszY7SLx2R8De8BgkSS//c18PWOTbYF/AdGatL1QcFKiTwOOZAh+bgwBqD0IV4Rg3yp
Oyu6upBuMZSZVLQ5gvS/f/bv2fO/rjNgHUNl+8fdsd6HP17UtVyE5lIgfqFC5MTBuXv6bekaDAUL
kafM2KQMGr415BzMVQ4xsG023mako3E4ID7xgdY3465oITErqY4EHm90Qgu7XnT6IP7uUn31AmEw
CAmdBCW226tNlu6nLpb9eqaqn8ziieJbnU1bsteTSpvkronlio4vS3VS2G9Emtj6Dg+kMyTfFLpf
tkv+/CpXK7TtQkGVBr5KKu7C4JzLb+uhDX9XYVU7dIJLEP92cX8rJ/nqnfHnB8v/vGWyUs/4/JiX
QM6FQUH9oNIVhBBNO9HCm4ez7e+L5MsFiu0Oaoy0griu8T1GpFeDEjB2RCGFv00sFZvOo6NBTqcw
lifLBoaESTCLcy+r9e3fP/73+eR6jRoIsEkDJ/+Fltw/fzCas1KpxYqgR6Wyk2Y3iAkg0V0tvRrh
wNlgdEoELVWU/bDSyDPKzJ3GFtBDSKsB5QMbsTxlO+K+bGN+HXQBhvptQl9HqJ4qc/x9Dg0RLq0l
fJ2WXsdJ1GSSszZqGfWfjXQkcIhbC36BNkGHtKGFcMGMOdSH2+gySuImlWTK/ob4PWLESNiCtyeF
sS9nvxTOsQtnChpAVsES+WhlBer3ew2lIchvsvwJ0Cg70YlgFeKpYmeMn5e2B6ZxtwSfdX1YrWNB
SgJb/7KAPBhWpQr2aeNRZt4SmfSDe4TAxFJlYC+widZl7y5dTjUCVKI5SaPiLq03mHColmPX3onL
c6AhdbHu/n6bvir5sOOSTQBaiAbL1VYWWxmw826ILvPqQ90W2gWmVG9sMaln1ePfP+ur+h5bOgoE
fMbwS68hJHKitjlvKlp21WZtr6s0yZTHgA0r/8Ugzogr4BbfVJlrcXK1DP/xmVevygB+VRtPOmMe
w6VFMk/7sPMa/eHb5+2LK/mPD1rnIX+8k8NkFuu0D6IjUbNND4B8tFXqOnos3bivvsMAffmzkBIg
zzVXHPBVhx20odh2IqU6VFwaR0ZxQpyUdKx3/Zthv7Z+8X9dwT8+6uoK5hB45X5W6Q2k1bbBOAC8
ldFLm7VYpqncA+3AoVXL2KwN8xgJ2K4i1LP5WykzdhR7VxF+CPS4upzznJz4WogUIP9FDWla23gK
6FrfldlBTXuvSwZ3mt/4ZTQhGIqETtHwnsCoHeUXpSFCLJ59QlfZH3p/HnV/XTUcttZtNgXwSN+p
MLf1FHsFs5jiJFITZfET5jQa8w4Tgm+2ky/v+R+XZt34/rjnRSybc50GzFasx9XFBWlCKn7RJ21J
CvuuSfOVugYa85pshN1EUq4tDXUgSOUyFsm6lPXpFLN/5OnsC2q2FYfOX51FqPtwidFZDhpyIJRH
4n1X/kquIfACw5KfLWweYnYydMH95uFed85/LZN18qKLOE3R9v3zWohWFY36hP0YZaJSe9JyXI1H
ay+HbXXtpDirDoIu3Defuy6/f3+uSfAlRnOGIFefu6RTFScN94CyAhxoSEzHOsUb6Z9iIl5lThUj
n3EXyji/aDbyZvuWg/LlOgA9+ZuYxmv0aq9r61Q324ZEr7WSwcqtaW8R8j0IgT10HmQsf//NXzz8
BALgNlgDgjiHrF/nj2VndIEKrneKjkZ4R5oL71CO6YBVuOF//6AvfhcfBESSMzqcnGuCs6wGU8sb
CJhMx9zhxGtb0va/VVt7YfjmWfpqd/jHh109TFmCMjGBOHgcree2etdU2FgbRb2Y5W2+/IQz9e1g
/svriENt7fYrPE9XdSm8TkK515doYz6CBwpHL+1PpXTDZ/39On6R0rzGvf3vJ10tUlmGVhKEWXI0
1ieyi3Bhl24yj1truqN3b6q3pppdAjThq22ltVQeFMnPix4rfutlxrjXVJriCRAQwg+FLD5Y4alG
MqvoDsTDariItbeKCwsYUzWCHIjtzU/O6IvAKEl+jHQUd/ATJEqVtfGNc8+WxU+StOy//9LffJ2r
x/Efv/TqUZCGyJB6jccx6PCvxqMzCLQuSmjk0I7y1Gd8hREStkPBk4EzcA5/IYcbpGzbTL8yPaOS
KtAIPmoCQ7GwOyT7CVyB+nOOSUG67SN2cXHcD8sDpyuLevLvX//rFcGGSpUisfKv1qDYy1NixHFy
hNLaLhsjr0lhP9AW7vPmm/X+9ZXiTYl1CI2xJV6tCSMK9UJPKZCDXCfQqYSGEtjiIBEYnbhSH14Q
rmHYJ5E91W+EvtyaUL+k1KW1oRX6oxWdUB/Bd9KKjUAB/BvOJW9VtXMay7SjxLzvVNVTmfUFquGa
U7QTi9FlZ6qtb6exa7nxr7sug5sFhMjE4lr4WRqFIMt9TESD8nPqnbEUHK4gmho9v5PTxd6E5aOl
vDK+YDH+/ZZ9pXWBN/Dfz75ujuhtIohFKSTHOpB57bcbQ4W3nv4+VbH1kLqMrJB38FS+S/FnD8ss
br/pkH25bP74Cle3MjO0mD4QQR8UQljTEZ8guKHAIbD77z/2K+XlP37s1eM11uGomuvUe+hIO4aV
EVluwjzEWEaHk6xb1TBGbEnqH9eNMEnew8TwEJuuCJguUe+Rs+S0dadp9npla8FDaSOfSmk9KjEf
Oshas/s9F6TrDP/OH6r+mzfEd9fqqnItStMERKlbhzFdA4OAMarjfu6+N3B890FXu2TVmGrUxoCG
sEHzQaS3Onq3X0PaKYX+flu+3Cf/uP9Xp6glatI4j1pykLp33mlDlDAUQ590Wo92GiXQ3z/u6yXP
jqVbeH0U43rJ50IZFUUNd7SW6JDu+1x1ytmwG3lAt3dSiFEdSzeLdl09uFq41VQXdtA33+ELhT0m
6//9DldrXhravlNH1jzaX35zIzzQwJ9Ep6meeEPN65TvO93x7/7hH6+ZFQ1PDwVDDO4FpGXXPTct
q9gK86E85SGYRWA9porwQVgiVImqY0ypE+fbXjjWJlKI8LNRGq9OOntJ7kadlsHIPOmp7ht3FNVb
FcqLGW/l5Cymuiu5moxnbdol6ugWYnUqQn/dbASpdQn0tBVxJ5tPQ/kx9fFdl4+22ZmEYf+Aou6Q
FTEnwZsU3I/hURRAv7YQK+utWN0WLfro9DyMRyuWbPWmajLf0kdMNsgcE8np1Nbrx/lIStBBMAY7
Km4m/dDmo6sVKgqDdyt/DmlLdPELEAl3MmnVyUAbGzcJwQqm1mlIpx0H3HO8MJ6qn+ticRN2hL/f
7N+Dkf/7wgM/+WfFOdWmLFZKlt4t9wvkImfJ4R2HGzF21Pdh9Pvyzqo3wY0GZqBidyGMi2kGjn94
A5Jxe1l08j08+vY3BdBeETEnOr8jooJp9IaTgMn1Es37mdb5Riv8Hjt756bqKUmfpoJ7fJA6DpF3
WvUefLMJXz24/1lQOvk2JqQCHGVX74hmkaUSNkJx5mikr6ZvOcT2FlzKNt2swmkl/Y7+c92Wu/7I
62d3CMugnbu+fGC863U7mRFPaKt2vkMh5nwXrXCdnvOfT4PFr0KtMXQqhn/eOCPEYCHnXX7mbcuc
fBxuMb/QBy6pGHgpzlq56c3R/i3TH/d1HRzCUUP4/FNTe5d83oKskaQHOGIo31z633SEf62pP77a
VV8hLHP02zQOT5Gxm8gWF9XERds5jzslhmfVoMa2Z+k2Uo6gZ5PiJCE1Mndj8VoKpKRICYalFblW
k+Fp2HVbvJoY603NOIhmdCDd0laNo0hDW1jek/4R5pEevlW13zAzakFPLIZxqCmKhPgnBItDIeER
atmLDtQuvX5yhdbYz329H8vgwvjOngdll8PH+ubJujq+/usGaf+8QaHZj2qoj/ptdLR6cKGeOXuh
ccjP0cAc4baaD+mBWsaxPPE+k/alcrfoLq8Ru3eTs+KYNsU8poOjU+Qe6s4dieIeWUfoB1CTUvBP
+wVpaWeLb/K8yw+CwvTxm59wVfz96ydcFc2w6buhyEz91CnFbqXkNflbp/yyortRerD4UsmA6gOD
oYDTj7dDLT5r+cYAwmbsteg2TXsYMUedW699jq4074DdeIl21JKXMDyACEnkPfFdanSQ0k9U9khA
BOVWk+6HlUi/M4narLJN2L2M3a4yvlmmvxUA/16mmBVJH0Mg8NtH8sdhe9Z6udT0Wj/BbhPq/TCi
dKnknWUtzimSOX41MYw4fSf3kl+5HKx2dYdhoLFcCT15szI35+K56YV7/o3NstR2CuW+FHNHMU6B
Jm5XfVegTc4QIyEm/yVLwGPnxrNVqzvdLF0ZlV44RB42Gjh1t7meHNb80axKXaXt7DrKSfw801Vz
luzXGD0VYuESQS9Jk9OWgtck0a0gv9IXLzppgw1sX8wXI6sfWvNzKpVNOyms9ycArQ0uEV0N3D7Z
a6ixhgSQOnOlAIdHgIb6m1Vjyv88M/y/ZfO/F3at3/64sF2mq4JaS8opCj0UFkJxCQz1kHWeRkQI
og94PkMSu1Z8o+MpHsAlJZHhDyulF+fDyoHs51cTkXWkummseOYoeUbxoiqBE8k/1CayY+GptTSm
xMFHtEzuskgEBtzFzXlJR09EOh7UP3ET4zn1y+DUGG9h+7OPpF0j614lCW48GozTyBRtTVfC0BGR
hTu2g1OH4FSltyW9mfBd9OKDmiV+ntzGz9AEHBWCPfomVc92TfDIy00c3mMoqfAVPLK5pMRHHs1D
EDOQUO2RjlEf3i1K44JeHSMn4sxZVaqXmi9j9lSo8MpzHl84Pgp0gqeM6ajUdt4cKrtontxGf5Pa
90Z4jhmbLSY87xy4kkKjAHRer6Iu15xEO8k9yBOirYZuQctY7fRm2I41LQbwJmK+LTheDxXEeEYW
LVo7fqCiHPsKYtExNG/T+iYYHpr+aRqPmfWW5AWoUN1pTCKswHvk2bP0IfXJeWwDD22/PSwvcsGg
pXRMBcHdBCdZhlfSVM5qHZmAQSdM7dOak32koCyMkZL5dbXTRuiKVu9L0S9tfCwDzjfjYGfzjRX4
JjztOlY3YSieEcVaLWoa4WP9XaXSHZe52ceidQFmaQ8iCNC4KjFOT5co6z2Rl06SPenyxxLygk0e
qoIBeo62KJ4PY/9rCCZcXiHV+plcYc5J7xJ4m67diKV4HJfYD4LUr6fqptAjNP2ruaardorlV/nt
1LOLeJLupYpvGNjrXcD7feYoOLKoyjWPwOXMT63NNDsF4jkOIRasbsKBSW7YRMyvja3ebazAY3FJ
xVaMMbtFQQUC0+QxfWGeYptMo4qKFvtLP5ySe0lrFS8sy58LgfJmkW1BYeL6po6wTODh7FofFgNd
mIZ2KoleJKsblYXQSkh3tW3a4nzNJHuBbS0RIDqgRZ3V56nujyNDqyEDzBXNVKPVKWFZS/HkW7XO
jMzaSkF3nrtiq0jtQ8VYqn9SmpQ5XU78AHDJCFZ6U44/WYnupEm71AzddOYoLGB11UH0hcJJMrLN
PNyG4XagRpeq5j1VCe0YS3uJsGIFvwapcReeb0D+Tr7UvlQ9EX3oxOzGUsxakRE4tzdInMXkJq7f
pO4Xk7/f0X9SD1l+Bt6JzQIgcyHB8FaUC00PruXiVSOamZzJ4SJln0IZbsowPw/lcB61+rkqZrec
UzcmcQSJ7VOjjXZQZpEtTJozj2QdNuV+iDsnNi7QKitGx5UVHczpF8FVXku9oqSCQ/vb7uCfRz2V
yyLbAyLtWc03llD6PR5fsSzdKNKJQhpvl2xTWvq+mNqTJm3kbD7P803QYvFHuquWgwPUxp5I3Jqk
8HlY5DszV1Cud14+I2zv8weD5mAA8zaJGzdlLmInsAltc1S9oBR2BQFDc7vrAVHUVbmXsZU3desl
C5Fi/F8tookS7HMYnk0zRwO5QwfnrmtIbN9lKiCxinajlVyEmIDH9lWJJ8qt2mu8STo1+YeOUlzp
31LmWoYabtIMDRvYpLyv7an7sNKPRkRRXjOBJbCMN1bSLzspe8ulh3rhpcAAPGSaU7J7CfhvTMOu
lOFcMC9Th2JvdCIDIoQAxBJJ4tbInsG6zwsM1PqEkM6bsedp/VuywnSmg1ZKvpEjyo97uzLuTeuH
MVzCHhNeeMy7+dihek87t1vZWPG9QAVXy8c02LTZ4zyf+2ZwWgPhr2jg9y6cJnipZQUSAbgd8yNU
APDKkPdzOLAVuDL0Enp3a1E1V6QAIJi1Z1ZN2qnEYu9SNmgJ6gaqHF1+VMTqm1rx2vLwrx3zqs0Q
Y1pC8ixrJ7YHBeZrQ1TaKJqYO/y23onK4oZmQbhsZBsDEzRMZt237ZvfU6a/1EPXYo5cKlpZqsPw
dqlGm4Y24YXVyRJlW19eo/mm12xX33BGZnIeshHtjBDK3qMuMDo4KfFlqZ4RpKgT2uqNTKGKPjzj
aPI+u9ayHX51ubd406bBr0mV8xpqb8r03fjketLwn+uInI3/YGDmr/+sPJD4KmE0ULDGK8eTb0qZ
BCE6UG8JS5EXyRka5HfqNxOy31acf125Pz726sAjpY1ZiHOrnozWck35UvaKN0+LrTHutBYCJSlz
5CV0p+ijk50SSGLZ9/Zcx1STL4bSYaYRIfSydSmUJu+B5pb8g5RAcSPCzdfZUYfnOjU3hujJGTt4
fsqVj8jy0/il0y4ZsDi1YCuOEFoFP4zkIepfxk2YfUrzRzhV21z7EDE1i8ldfqM1BQFqoc1zVlqC
Uw83MaVgBUSHRGOvTl9zCuLspqp/xjJDBtwzb6slRYr82nxcstoxznrKuziR7Aw5/swOlgalU5GX
ZA1sF5QV1UPNYDcTwePIfggHQJ5+Bp1sL9pzkMI0HTUMXP0FSI6b4S3H7GIZXt2vE4U3ITn3xU0l
Dc7QfzMCkLT/42T638pUuWpttaNgEBc4SbcgSNahoY+R0AYBDS+8dWDHjYZjuLHkMNenCYT/bzsj
KPAwbewxi9sX2eMM3TwEp7zeCK808pGyJTcRUYV25XbaTvUGX9gSe0OLzA46t91IbrSDhIGJRwLR
d7nRtlrs5u8pnK89LpCTNWJ8cJYtbaoH6aK4tUOyhnYadoTeT7EtFXYKhcaWtl10wHoiPxloUS4E
yWwX860/haknBXZJdKZT3Szu6m4ikc0zN9lHPdnLbskc8BPESuoHQfvQyDGiRkhfa3JOS98ctn29
W5Rtck9WCdXZspHnGyEg+wqfHc6RbRzdIWZO1Eu+ETyV/nPVHmRhq5ZsfxN2jkPsKT9WLaJpl9ax
LwxcIccx3HUgvLPCNm80avtY9oz8sblptQcjudP0X+bQuBTtzHt2Ih2nbp+rr8lLkjrFD0ifrths
u9ldit2kbbDaROzNyouQsk9SaG7nXxQ+LsBJgXj052mrIB+sTyXRCzwAa/XoZP5EhJwOD3MnSfg4
xmm9+Lp6I3jJhVFZiYUTp3jpWBbAUdJg2Ul8TFnWLLi1UWxBZ/vKfSrwqIHOcfrxkoZYUEdakYfc
9Aplq0+EQT8q6YNlvYpr1yE4Drmvjo/R51z7obRTVAf4zk9D3ab1ITH2neJJ4011T9ZCNnzqD0Az
++cp23KkDuSnMX3sns6zj71Gs8H6PeS0PWkE8neldae05yze4R/C5p4QKpHoTMPPGdas2fAr+X2w
Xid7eJ5Mv9sOB0lCMPUWrzHyLr/T7wY/2NEHIiJRag/ppmBR0U+UtoF8EJ7TeVejNSC60udQgTOg
8IPplnLL4I/5UcV+/FiHLH23N3YSDt83FeGTZ3jS9EFJHLnhtOXPtputWdlyuMWFp5i35eBanacC
xiI7N7FRz9eZQ/VOXSBthDftFm2zs9x2B2aFOZMMh7nnecntjUgv5gMcA3aqATwb2ltIIie4ErBc
hLuBb59uzAf9pnvuDjwTjBGHLfpYmb/uhh+d5KSPmKPKrXWOSZc/mDdBcRebwDK96TAcRIs4H+kg
QyCZym0kY1QlX9uwQcFwRF8769uqvW8BFV0EeLuotXwk/pZT21Tbt/Ftdum5ShHNTV+g3NNV96fl
RaaPsWrwlNLl6eiwBAxe5LPgstNSbtPbCPQAtWOvuRwoOD5Mt8jRk8mfNXcA2fRWZbfaj4hHunLb
0asGn4yvUnN7fiqKn1OCshZ7QYoR2dbOGdz8G/b/oeecxMGmSTd1Cc6+86xyJ1SNpwmvCqYa6dA6
uOky/ZHXB88D2kBqme4emlIZvzSyLXuW6tTqIQrpNh8SbYu7RhSoMx04TRVaZxUV8ik2vDz8lAeP
mOlZ+FyMh+aHpkHWAayr2uTBE4mdeOTIbgwswOHPjvBiB3PEQwNZR+BliqsBR9/Q3Gd645ShM5PH
mSk2qyQb/aT2wqXc6RNdpUr3Sh6jwmK8pyyOlL/MpBwFn8iv9QdJpKu3pVU+YECaoZ/6uupZwvMk
VrTLwO03JxR37S6pz4OZO0XPOeIJNV8Br0L5HNU7zOpMmB8blTPFuWo2IYDGblvvteS2fmmE+2zM
IAbhAXXnF4nNO9j3zU4lXG3YjEf8Q0F9m7GZN78SzS9Z87LNW+o+liLCi/WX0NqATO00XzDv25ty
POO7lhcfPpchP9TqZ0WWEAxP47a37CCwrc0Y3QlQOnmh+BUPHmqedteCRPRn9zgf4VbTR7rkP+rn
nuLh2B6so6TY/Y+6s6nnR5tLITnJz9DnjXcDn6xAYfuzdPNXBMEjSi67eSyc3LTxnRsuZexIi+HQ
07i3i6N2KXYx0yvfvI3P0YMsnpSX4DH8xfZVJ1szOekeksZE9chl0pKNhlhhp9zEP2R5B4VLkXxT
eazTO7nbGyfgY/JHpx0y6x4hpqK50bl1qbJe853xC1sin7wLqFiKT26KHL4178QipDCosscqfpnZ
HSr1EMyhTdID2X6oI6P+tcnukp+p7ok4Jvi9KdVGNjkYvmTrfmRZcQ6C+HzIGzfbcgWmDdkwlbGF
8+Bpdqr6jKYN62IRRHWMIs9K3tLwNI0b6UZKbjRho9jDK+5YCQSucpfC0AXKyTtH5nJ3nTuAq67T
20o9d3JtN6qb9GjWNoFHZkVESzaxlcJv5rN1MWo0nARqcZ4mcMHTngrhRj5O4X2bYr+1CRnpbsuG
nvy+OZvb2OXfqQvGI040XqbKr/Et1xuZV0wj+NpDXiLV3lilL1Tv4DijeQP/V96zl1b0E3aMU07N
SyTsWukxpJfi6ng0DyNhOXZ2R50ZuwoZp3Z8oVspHNrSpS+jOf0hxb8nrcBuezxs4WpXP9evlJ0S
5VCUjrAbt4rhlT+49+Ydudd1fU9tvLR2e0+QLLXbyKUWKaGbfhudik22r19rVu+99trRjFYs3rSP
yWZIXJrRWfPIrEsArBJ72o4xz7pGN8prYYCD9rppw+o1dAcVo4yu7ycH4dQVYd6aTu9hH6ifEBM/
kY/mB/FlOJn8RpEIdWdkORMkm0cXYiGzTf8c1h6mFRuR6U/DfKreirOXHAZdssXAURReIs6ieIYL
A4Y39w0dWbS8Hp7CXUIOkl0iS/G6x4onJjuIz8K22Awas7iTtJvrZ9U6JKfuZP3SX/AceBXwvAQs
/06rfKX0kxNyr3hTP/Mb+DvI6J+B7CoMWOb9dENzK9x0iq0rO0v0dQjEmpvsjWEbGrdlhU5nOwif
1rj6SFJ8kCJ1inoelS13K1V3Q/umjVvBBewEne0pZAaZ+Cxw8Vn0c9XJiCIhVO48OQppC0fUkO0n
9qbh1Ft+aOxbo2e+4Zj9WaSPyJIpn2geELXSsvFqXh8+sqsprjVvVPZ9wuqMG0W5h5ZLcJ1wE93O
wUON+z12B96cQn6PZP0nJxGWTQl2HbwDbx/tDpL+OpEQ8Gk444/o8JzRpSw45fiQv+jB7CO2BL9/
0N5KR8Gm7JUBPW3bvDfDOyu/McfKnhAzjO74qrsQlBx2IOzvSXTJiaTyaTJBYOZrcnOK2+aWhrVq
A2J01QQdqjtv0VbbHNE/gweameHegJ8sCq/G60QN64Xn6QPbCWixemu9NsJ2ig8SLwfLU8ZTeKmE
bal46g8Cg/3AoYsqVlsSZLTR6d0wsYnmdsw1kJzXbfOzuNXvyt5vxc0v9eVRSbaagzm1lGDn2AyL
wksgPQ7BXbSt7GWz0JbonOV8vsHugsOCCBcGNzMLgcJ4ctm4lcHjAJRtM1YUIConEr2l+BEyS7Z2
qp8+jL5YbydngzIb3LblBIad3kj7hMrTxhcvcfL6xI+9747mpigccV/+6t6snchBEKGHwzRc2vLH
1rwt9t2GmyBXjnoKPJ1z9lsIBU12CQFMdqlKuDI7AWsz9dlnQUdWBwFv2oa9OXezczrag5eJHpOb
jXSaVFu9Xe4tFwLYoZlObbvhoXtkR2+0G9O2O7aDPWr8xfCKR+JysMm43WNOsemVzylHnTvaP2a1
D+/D0gXgxF3dGfV25Yq63fCagRSPbyYaHcJH3R5CenmMvbLm0LuiP9NJt6fkjKNbU86qcVsxwBOc
rvQqO/Chs3CIrR9VZcd6pnVs/kir/WqZQ+P/2Ro+swC2xmFb+vlOeG/9LoW1QF39zmFtepT6bTfa
SXoIneRdhLP0w/QEOvHEQ0k2aD/GaDLfBR8eEdSUPgTTb+hN1zxg6KM57m26+pi90TyUgcowi3PD
Hzw3bExp/bGon6bhdMaWHuNgLycesiTctvK2MfiTbJ7+RnjKyb4KX7OfbB8iq7VWtoMBr3XXGrR7
NpVsZ7uUJwWY+CnrTvqt8GCew9aW/KHf6+9y+pnxuEJ7Em/C5JA7NZSnGCW1M8luVl7WTV4K3fBX
l2wCy53bu/Cpbw+q/lDy/R9nHaCWF5uvae834SYiosgO6fPvVfzndnCbpzvGF/Vb8jFO7kgGUe50
FP+OdX/AgSZLJzXdR+gWQ8VW74LZrX+Er8ndlBGqaMfdQeBdOe17dbtuBZ9D6nKch0cw2sujBjJu
L8Gc1Z5ZUT8BkC4q6RCbpCayivLjdbphnbzPTs/HONaRf2wP/lOfPpSX9oZtL+Yn091uLwtqH2fx
aHbwX81lRfPk79mu9I21qzQnO2We1vrSZEulrxTH4Ryds+B59qt93tyn3a/Q8tVT5fZe80JS0jfT
r3Ws+69eEPh+AmkJzBGvWWa6FOWjGU06cITxqMmYHQ3yRzRPHu5Ukp6Sy5A1l8YimPdMHCm5lsjo
lWNFRpXOwGi0XnidSwVFsfAhknceMvCAqJfp+6w668xSPsb6JRwsm7QNpVzTzo+oN0gRO8J6aIfZ
MXinhHcGU9XiTeYcGg7FMTTWuLFmX1vfqNYk8+ufC8gKbTi/+ZrNo3Wk9FixoJ+MBd6jGLka2SXy
2v/pGed0ifU2RHDjKKI636ANqwdek55l+uqlcklQwSadG6LPGPPezwaOMJVB3Un0e/YiSp96s+9E
7NaKsjWL3teV5gBG1hEYpLa86wpCJhHn0W4e/SU1aF5/ZDJyOFPckzSrct0AUvrCjzgsHYkFnTc3
TfFmtpCQ9eokh7RUU0R9WuhChOV/Z7GTmHpA0xiTnwuaSsVVhtAJNJOKofYD/kCBIDJ6VnrD6BQJ
c6ffyn3h1QFymFjbZwsp5lnphox8KuLLxohm92S4pbb7H8LOa7dxLUvDT0SAaTPcUpSobMlBln1D
OJSZc+bTz8eaAfpMdaProg4OXC5ZpnZY619/sFLmcw3nsw6cJwEQ5aGrxOds+jFx+2Alz5nq+k1D
MXwep5oE5+QhMg049sVDXH4NbQGvV9+Qu4aeeHbmasRTPnZKX3JmK9gY1NTKvcImn0yD/JDKw1Yw
RFTj3Jn1ayk2anNfBkU6kT6iA52lcxzGcx2O6xJMNg59sWB6W3xi1VsyC3akcNLOzTF2oBxSmI/N
JlsI8gaPSEpneMtXwwHBIOaSOIDOaN7Nmb4zna7SiJNL7xrW9DADWzc9QJgOFDLc7KZ8ULv+ubI4
d7hjRHpL09qtFCIt5AzcMXJjjtzyNMntWWZ6MLIneubFCz+DYU2Xnfl8ze+BnnraBsQIdlb6kWoA
ZUXMN0SOPsnUYjgrUJzkJJAMRbwJw23UE3uY/oU8JRZY/t/3+r8W/x+DbrNplVFuIxPCNm26QreI
zW9wTYjbkJ54r+UYrvP+XNCGd+hd605z2JtxhxFm683iqdKzVVnCd1FyDFXjldV8ifB50p9aUTKL
XtU5gll1XfLqQ7RVzC/iCq2GK9n4JdsvVXSeZxRoKjkWPdSKzLUle0u6bktBXMQfo2WvRHwogBes
qABqpjesj1H3ExWYWzKppeWP5BHz3HAdtrSIZbzBbOwv4PhvzP2/PaQ/mFhFZKmJ7I/6qReUwXzY
1U82v4cxmXQdxDYs8vQkd0YiLVRAHSM5IGhliLobmy+lhFZBMrSG8ylHGKyxPNMw0h3/Qlkw/iNj
wfrXB/nH/KUo9disgyYnxSPbCQPnAqtkPjeuG2a1tRWdYHGvYFwBi9prPWtOHTVjgCdEIs+rXpU9
AiY/hnhH4qZbt1eI/+jyLqTrevHnRJzYhKOSMtuQlxNG9zouLJn5ONI4yeZLOupuNr4Km/pX/NJm
+HcSqCjATznLXoRqEbN3g2PIhBcy1Kc+GF3sLKPJB8cK7hGqeaO0NkUyAsedJlREOVV+T7c51eP7
QvmtMf8md+zKv5LFX0Rkv5Ui//7xQrAz0EsjSf2DQBji+5q3kpEy5COBJbbY5gw+YnMTY4AYNfhl
+DsVZ5XC6MjIBU3p6Hn40CE1TBUFnEjeVGJrgvmyGAuRprj8myWRtVaYgqjuQt6bqpcICH1xKEI9
hr1hPZcrjVwAQZ0B/wuSOjdgceuG5FHicFTJfRrleDdhXJYC9ON1FND091dZqTZ5iFOekB1RfM8V
DVW574vSMZF6KcophkGsRckmjvOt3Y/PS5Rxnlg7iZattxIXKTROkiR7Tcn2vxcOf1J//3d2tUS1
/t+D/GM2kRRt0GiCcS4eHUvCyIwFdVVPuJM2ezTUOMFi8McjTlNaBtwJSFmnXp2av1Ge/5fz+d8+
0j+maCKfmyQ3bTKGTZqJeVtGt3ZYxRdWWD6eU3WzHQT8jlfYeUXEzYv+SrHeC3goccgcn8zMxqIV
gWobzhv4L9QgUFkMRk5L1ic0JYvQ918yqzxnim1n11D8VGazQmLCJAgGY7VOsMfK0rNiPOLP06u3
ZRWI4ZBNRw5oQsM0dBOvwPLHMW22NeBzkUJa+TADKA+2D+SZvVih9szt4LW4AEdj95Ez6wiTz26q
PatkDg4vnhcWsr0J38BEE/Nex4wTDPVzMOm4rqkPhtgRZHQSjbrOALMn+zcXpFyXgO9ZtW5NcmqX
kTazWHOwHPmTkfVhcU3Te0fXjxNROQk7wcgf5C81pOWy5I3UNI5v5p5BF+5V0k4N4IfgJHOqWyDK
HF86pmqREnnpKA5RVb9KI2pl2OaZgW8yBS0+MWZxJJvakRp7zW7qyooreNiYA4b61D2zBt0HtnBR
bhjw6fKuV8p1LJ1UpVnPCjNQakobt+PQJ6tNwwNvhipzYQSnLgYc4jB3DuHpqKecpHyN6idr/tSG
Pf9iiLQ9wfFYAANJr4riXExkpDNMU69FuL3I3bMSDN4CNyflT53EKwPI1ieMoFLMR5kFgIKC+d89
zF80lm0M5454+zZ5a5qXjhq+b6F/V6ua3wHIDa1jHT2q4VOufeoksCYTSa8yR1jtuAAsAVaf0i+F
qU+MX/t8l6JsFWozU0ruUYIEx5BiJHq1JDI4OyN/k2XgDJ6SpbRfpEN8ShO1o3wLw/yc1Y86WXs9
7la+1m/5qgzDNDc/kOCVGsOkTLMeihKGtL0xg+kaCaC7EXFmMRnnQb5XprQW9O4NubxiPfU4waxj
I9nU6Rvy0SVvgZ+AeLKHOp8n2bVV830X/5ry4B1/Wq5eNB+nQrUJBYLAQeoGFkXoTTBKxcVAKrLP
oW8OWjGtGbRHizI+nLdQ473dWBMH1gsM7Yl2HWisJhX6T9qgzMS/aKWSCtJW+TFP7b2RqM+Ykyd0
Uekkf/UW/nGQlcrR2IRKvi/kYa0owXbmc8mKxwCIbHal7ifX2QH1KpfuNuuhnIBoawYmwz6ubkP2
Hs3UvyDpjflWgI9m3yPcN7yW7NFFEaRTkmS+R0UWldvEBA872VS83ZmuKw3IbnmVRUbCVv/cHQI+
SPbSSmPoVurbXllJpD1GmBEGHBG99hwwUaz7JzsNr7mZNI4xDa8FBSmelOVsbKwCXSFFdxUXTmW2
OwUSKt1IplvbDMSt0mug5McxZzJaxYxtXhrRrSXNWsfcOgUvMKYppn/KYZxTmGqHsT7ktUm8HaAK
7uaSxlsW9PbQjIxEXk9qCtCgoMf7strKy5G3WbbtCPxiZbESUIQmJvwjFfjv3CHiYtSfCWyoWfnL
Uw+vM9VAm82uwaYlzyNmSptA29HTlV9f+U6zfPExhNJl4OloNRNFF+tnAr/q00T36p/GQHE7Zv5k
IF9kQAt8C3cIorruZg7lJsMI1wjSHaXdYYxvgRZfGo0qYuHqUlMubpNRVbJ22jLbatLR77V9TJJh
Tc71QzS0jB/DdcOnOIwg4YAsrU0r4VlgouN0VH3Nw1yJi1fGIRR0ST6XVbYm9Sob+P3ClToB/4bS
2TYw38vBcvPJ9vyo2y3vWudcLR+FLTtL5oxiraPBAnybtmnzocjWp8KwNZmBpOZ41ZNVoZclbTqm
hhmum3zay3GnLMbznFvtkneDwYm0qhEWqpsIxrRIDn0TnmyLD8Gmw7FPvrFYIqaObPtuJstoE8qH
chn4s7JF0j7glbA1y3K/vLIJuoOs8e/qgD9UNf9GTfmDS+23PkYUdlM8U9ymzuh+coccq6Pv/C2t
yfyPxPN/sFH+6EoiH95bMxnaadbXNZMgMCART+smeSrm9wk3+xC0qsqmgwVJstU0MmVmCIqzW0v6
FoWhq8z6qhx4n8yWhuQWZ3iGcYMk94lgcWl+FP1NGJTjOfYjgPrSeFGVZXjZk7EsNuG8G8B8IHL7
zPzsKmXkzcQXcrsFRFBpiitZvK/HguZ9stlS5UcHXaBjYDxTElRSeEwroINExz6mYhncYdpmFrvV
b6DR59u+3Y0gCQOxXlwCeuQfCXclE3aKOqbawTFRSY2qZG63BJp2976EcIjyr8rIv32gf/Q1Vdlp
9kQ41yks1TUqxVUdnkN4BknDLfw8dPeJUZD/6y9V4n/EW/714f5J0rIHyY50osDOMT6OcecIk6xF
yT/B5aCD8JTx2y6+q6RkxKmxMXQPnyS5hBMw/QXoUpZ69N+qRCwZbDzQdZIrF/HAP1jeWRWpft2U
+RnbSKkXzpLRJfkcMMMVJ5SeSQ75L1TXfxV3i2UB//mTVUVdaPvKElKxPKN//OR0ltoszVvEYlCF
s/llIKyuY4AxhBgCUILOUA0lVpaqdE+togMeWzjxMiCcg0tQYE0BtQigbdI3mfxkxM+D/KRFNzXZ
ZUl41gONCX4aGPtIhx2q9qgvGVXEtzTeDv5DTXfSWq5NtzaLfitLMQLcY1xyR+aebXbI0qiuaEtM
ubxYSnaecUUxgpDtUXkGbrEzjPgxg1OkxQ8tWpghY9QiDeG3bDMj+e+r5c+A4t+HDsEkON6i9Tfw
6/n/T2rKfa2YrabAdqbDP4KLGPMcycoOVZ+t5hjSgm1DICo39Wj+QjqwG6iuOwIxR45C3SRHjI2p
VdjaH4v8uYcrUsNSSypzY5OdQGLaJw6tu0Jda7m91bAOJpkT78N7ZeCdliqrgGsN/s/flt5/OuH+
+Wv9sfSCsbfUIpIlSlHmhPCPrAwKKlxcuedyi2ewNCoIc49yzg2iN5+NaFoSl8zfDgEe5H/akP98
L39w/5JkqGNpsimv9bvIEXqY0QpXAEedAOwWEkd50GSU28pZ9F6XpAdVX2MQHGG8GJhrHC6wTuGt
dZA4Iqg4xuSZoj6aRstKyVaj9T0ARUy94eWx8EK182r1Wx0TR6FT5dKbGPOOxmUK4i2rGuWen5H9
+xMliqPNSPKYzNgTbCGGpum4y8jCDrl/W8HYW7rPMazkARU1NNnYXC2FYz+95Ith4nmgJ2pmCbn5
rel9t1BwxLYZQcJiz2oIs3heRnhPa9TtZJQ3DZguuaYMYNutEoS3ofkyOphn0SEbYES9jgEut+BR
dXe0h68aUCz6MmQs/dVfk5VfY73fkjnsYKfADBo/0OhGepONqHCivhYoM0RwTxjuWuoVxUzc4HVM
TZD/yuSP/FuXsevvXkYk9SFwcEPojDTGG5lRJY+5QCRQq8Ib4wtuqCtcWhkG/1iS5fZ9CsNsrwxn
OX4dUHUaILzGeK2hfZn+fZQTt+ge5v6rz+4lxZoQ+8RsXEm8y+aH4BGLkFZFMQ8KHg7gEU4PqyzK
P0Djcy6rRmXLR9mh72+JhRYHXYJdt+smvGn21czfZQaF+gQfyJSYzlnqKaVGs8WX1Yh13HJxt494
IW6ylP5aOtnKepbfUnaVGby1Suuo/rhp8+raUU6jmlvJQ7+NTcU1EdPowR2vlPWCFoMG7fXxPpQf
jcIItyazFxy5LcRKMr60/pbxz0MbAImmdNZ2UflRFJ8+q0vi6i4jBjL1bu5pkXF5wHhduUnKR4ZD
dgxtPRDTqdHUVSq9qSHg0jWdgJGb/GoN1luF2jCOnGGE+csi80Gii5Mx3JS8c2Ig20K8x9VHzQRa
AnwcL9E9z25F728GxAtGcam6zwnDyAiYfpkc5PrE+LreCxUG0XiSssYjChGrxJ+uhpCDc/vcVBgN
onCxlPAxQmbbqz9mdgpGHI/L2xzDOIzEJjOgFbbFa/87g4Ja+DmI53Pl/7I4PHiX+BdvS6JaqwR0
0p5dvZqYsow8hpAReUQcDzKG5yTwSk4XBev/CCmrSYCdijDPR7RrVqPrI9GQda7oDhGEMoebdoGi
tG8EFBQspwF6lCwgIUABLrCtgoa+Cpq7wr4uRPcDzX/JFLDCi4JRhhD9rsQCPps3ZlMwd/wRpLnA
9c/Z0IPvVJXXxPW2Md9lAdmHhWdI7doy8ufs2dduvdQhh4IXkG4znC9axm4FxZ1mMF6PV2X+mGsU
25bw9KnYanW9UYKN5Zvf5gwVMxsPbXHIlPFkxMGJVvVZC64Z2rViZgiiBt9xJ/ZR/SyNyTpTY/4A
uzeMdMTwWnUwMaCEl8lrmMBOtAI4gKBztggCojoCxnjL5CT6kCX9Hdf2fZ1joA4WJ/AMkNuPJsZE
IBLrsGvIE7laxeOA9MtmijqP30r9Wtpsny455TV4R7/ROvOxlrS1WqpuAvUgZeKaptLG1NRDmjcQ
zvRnLP5LrTzphfpscAPCDc+cOb+lKGa0jt+cR2wV1P4AqgyN85hSwT9VHDTK+1ScHrD+WqvFB1/H
bS4u57UufkbaGxvVJkFThzgLnGwxPQnwcHpp+FVymdnHCDekHV0ZNZQOhhwCLc6vUvBm9181/ZWJ
WiKo7vIkr3t1P1DzquZ7bOdeCz4eKY99S4xe4yp9ujpPhYRbyOeUU4/DvIx60t+RHQ3jLYiR1ubv
QSrjOHwsy2AzhJx5tLKG3TpK8yNaRLML0asEZcUYkKVm1gvgsYtYNmaguwpipw537BLZHWSVBEHc
1B0MQXzeg0rbnyrkkEOsCUBa/EcVYA+hnBRrG6uLfjjwwIwclf47xCOkhqiafQfaUYl3pmo5kr6R
87cYEKGGDZphbCvx0BLTdsL0OttPWo8DeMNQmBt9rjo0KPpuzu9Ae2YkwYnDCBdinMawt5o8g+gG
PxgfA3tk7K4dwiKBgI7Qx56O5nCbFrZCNHj0//2grWcp9YYp4C4g90VoH6P9ViSXGt+/qo7eMiiN
ilztleopqcaVHPwijOolDurHcNhECZowVrDFTJx8azG+4w8LgDJuRlV+UerIG/yKdIhjHRJ1Dl/D
VwAfg1uRwb2tgeAK09G6u0XOAH6H23ThriSeghqsb6M10S4XvSBZi7JQi/NdgARa7se31niw6uGC
paVrtlAFNOPVTOJrA1jR7YOKmsJ/MiQ2B+VvnqguMo1Uvgf1LWpvAwzhudmaxb166ZXPnAHRwFUS
+hjkRSsqRCbOhD4BwFcx9xXqIiO7+2j15tnHcMiTuwttY5z2Xu6nW4m/mKgBff+Xrn3V+ibNQrfM
7I0dG28SETnZqiHG2gankwi3RmojoV6xcLAx620d3ozwblaDIzGCGjGrpETF6ohGPGi9ILvUAsWk
3Hr6QlUvTlPHEkB3qwjjIBuYnWrBye++CY9iGReXJOhXWXvtTbHp+uahzr+a7qbDXrHy7MxLuZqo
cE1hGXc6cxpxrPV+xeZwkUpxQXGQZ/tEa19NU1tMechppBPmoq/4drkjgUGMG5GM37qBfXSfHITR
vwQ1+rxaMGBmVLwYqTRHqBit9KFM0UspfY4D8XCGWzDXrfC3jRtw5eFTaKjqhvYlritX9qvtoqcx
8czF9n9dcrEOUuTKiXQSs9cZyUNLGZDhHFXFGtz3di1leLTHkDlkB+GKKnhtZd+JQ21AjA8jTyvk
57oaD2Ep7SL8cZsx2mgLI6AK4Do3TgU4W8a6qzGOFZXs2t2bLqXvfvkECDbAYRomt+uwGLvYwSXr
W7jhvmdn5Mry4goH0uiDBOUl1tUBuQk6ZMnECUzEBza8KbGWFCYz9dm3jlwJfmOtatQ/FsSKAim9
8jIF4Os0YQzNo8ZfCcTvof3UQa5UDXXTW9pZSea1T/el1NahYwvXNCKNsKtVi3HBMLzFQ3TREGfN
mQ2MhuaZpr/MZWQVfnP3R/WEpPst8K2D1ZVEbflbQx2IQ8w3U6LsAgLd7Eq8xAwZeqNc9+hU9UD3
+kCcUH5szUriazbcIlMC/vRxw5RQOAYGUzUD5pQMh52DorBSDDoLT5ef7RE+U6yjPYYKrMurWc3P
YVd5SfabDFZWYK/XHo5fPhr7GAxzgGMvoeVWMhw7LM4dtO/QlmbSBktf98Yc2rXutBwzU20CH1xt
Jd9JAm8DOPaL6W+hEsTS3lt4fJacsS2pWgem5e28nSK4g5V0ESbgX5Aa3OXpWQv0BzUTl3jq9jHZ
DLI/w/gX1c5IdiCVz2MyyC7CdEj56ssAB5TIw4mjoNKsQzh3BUiPfFTGDpFstlMIOennbluo1Y+c
MY3PtWNbmw9CGJu8HZ/HyXTRTlOh9ae+gmcT3JoX06YCxxK1xu1Vbd/LwfjIlGBdkBpEHE+XZuuJ
3MSqflG7GXGjeWhJod7GfvOU94j6ggIa2ogyKvemQT0TOoJ7bnuY0+Fg9EgPhX3tOcRaNmNNsMSP
wr6Va3/lM87IZLxTuqus03uhs4qN1M0iGTXftNJBZHLrnBTHLMD6/6V4DssDksNM0lwxucv1URuL
hFgQwmJOQErmBT9jp+l75J0ApTN0RJLJSo7zoYIZTIbKLyt4jxZrHs3fythUyLjfop46CbO9zfCm
6yn1rFmCivxSlz6Qfvqojgzc9WD+SZKZn0jehl8cWp8npSYriRFkJu0kPdlEcQvrSUUaq8CACys6
R/JtR84jbfjIUlgMqfAaGNq5TVBDGHig9e9DxiiUj8Ovc3DlnyRfZ9m4HqTJVREQdymUMqJsrDZA
qiw2gVW+9kfTrw6JlLpRq2zHEPO1LHhFs3rsdfsm4BdYqVY7PWWhyYPsSpIQity1FwcVFQI2NsNF
97P4Sv12XVShf9u55gT5Ir1P1326K/sSUKCi1I5P1ETHPJqf5xIOm0q6eJnuVflpPE8NkThjtTUI
wjZwiijk9slMizc4mXV+GPEvDm/rIyY9jnf80h3ny3v1HOeXF62+Lke+Fu28o3M5ts5r6ry+Oq/e
8bXZ8N/jxXu9HC+vR2/5T+54GISt+LLupM7aW+tOtEMbvbocv37/hcdf9atX71K5fFtWOt1GrXAn
X6lPrDXf9OIf+Ynp/aN6STzp0XJ/tU7j5o7/IG+UH8nrnpsdKbcuqoNDgNuLNx6gRKP8ap+AuDGK
2s/bwAGr8uxVtOK9tmvTm9fVBpuv1eRw3C5SxYfxV+ZCvXfig7RfzD+yXddxNa2CaaM+4cljHb8K
1uMjJVYEJvNl9jQm7vStvGNvojVONjj2x0BG5of+3cQMjV1c9LvB4fZVWRiEoAKesqmNI9F2eHEj
ZPaP+UGs+WYcO0hPccp821BL+jiryAPoPHaQeX7342AX8lmz+LUYLxuIzkBb12qm4sbCNYbtJHPx
mrG+CZlvIYsJJNQTlxxBkY5qYCyTvZ+HBTOA+aCTBwREuxLy92ITjCNxOSsPZtAcOogosm0/R7O2
6uXpoEN/UdJXpatXeqcu4mQF/oroXrJB3na+5mb9W4HkZmhJfq7GnQGvXxWDU/ZwSArblVGhWYuB
LBZ8VPkupv4MCqEFzAwYabOTdl6NnK/4axP54VFyARjkG5VBYzSeFKzSjRbJWa552ji/ZThZpBix
pXPn6X62D7vr4rY9+aNTwa3qhjV8WCh8HZymAElHYYyrUUKpP/nub8ZYLK8Z5zVkPGW8KeJ18hjm
AZsK9kOEXIDM+4YDQUfyZY3vXcaDpo8d5u+l6mAY2vf5LoF6LkvnolQPwWS5E+h8C94QEj+mhZBe
49qLrJ/OYuvK7d7Q4GonLxb3synXm5Gg+LD+6trT8mS7jJywInPr+lA3BB/yIJjpRfzNoCwc+tlp
i59OIlnsKtnnmsc3+RuKJGji0Sqn3oyWzFXZX8+djD9xckLOsYwUe9yVqsFEiJR5Q27suuiJotb1
a/XB6umWUU9mTgtq38QcrH12bEf/GILYSL0jE8u01PmhEb52OflPs7iqUsIz1TZKyqU9qZ5Qfnxw
mMVBJLI6XmmLIkUoGyCdQqXlExFGuUQqITbum2FnwqEzhmDdGVTSA8pSoEGf837EO1MjfyL4hubd
bharrxozYXp24sjAQZyZUXC1SOyC54Thvs64SaW+0KHh14gdei4ew/Xbxxl97kxLliyW47hawgEP
UdPNpfw46eZawwlzgVeWcq4FGTGRHenBvoGOGAtebDnZCTTUMSaxCXyDwZbdUs1epUsxVuLqQOWq
WclKlzgZG9Izz335BSrAz/EkCAAVkJ/eP5KUa8hEYtS8S0YeCmTCYb7b1LkVVTkkKtw0Le1pnKnd
m3NunASSeR99D8yxocucQr/65i0PvnR0JcqTlBxHcWqNO1YYbX7hfwLlS2tr5kOLsugU50QSZO+2
8RTGeKQNujvOJn4glMfdXTD+xOfYydWT1MPjmBFgSx5DQUYQPE9sQGyBw4YPSRCdU+4hfqWqu+A4
kVNCyKh77E/sXvLe7abHUTzpUCCt4CNIYEXIvoLBffMWVorbVMt1omFQ/RJz0zMTMgm6T58zsKAU
ximPONWHY6m+pcnrBMIintoZXwU00HhmyZAbW+0YJme8Qp2qK46x8ZwTEJVwNMiIFrFP8AFS6gJ7
Um6MAdmXYjBUKlxTkKYwKNtw/BwRci9l8Zx7kTnT9nwWxo1LfDMVsLjodd0QaRGzGDU7meJZoUGr
dwXJhdmEQEc9ELqmQfhgVTpUjV3xkZjcBnX7rNeodE03ML0JnG9W75bIfpkMl5iaohBIHWX0EfCK
TTnN65zPuZ6wKSI7zdQ1bGK8eXyvex3aw7c0YsiGzl6uMg53FUz4I+TsKMNFhR2wYWRH8/1VQVve
M6BTaIngH5jRNuhAQtsXw3yTR869PnJztis44lR1qEPxQ5nnVcSz/8kqLDMy4xKmDwN8mShKrrP0
1sPc1W89SuLQf7FpKMZBcSyjW+dQThZlfgd2h1xLEtAzTKiOXFGLcU+RZ7tlu0joFjB7mWDdz0VE
W3rOwLFSYx3BIXxt+f9ywtEe0oDUrng6Y/IURRygFFhz+VQZoVtwB/r668KOxKNniouNHkHHwaka
JDIAiBOFIH08OaBw7+IbnBzsPtSVH1oQ7wY3YGOm2UFDmakC5MTI+Dr7gQcQdmc7/mDBjnT0+FC6
Etd0E59r/wlysTBc0yCvJHDL4hAhZEEuGOTMQGUgwC+terZoI7L2a5aGzfJxq+lIXfsz+Se7z6nz
iHIY0LlN77mv7Mt6PlhJfdHgiQpRYGV8lOcfYs1wz4oqdWfJRAmOtxw0tiws2EE1PI+fApunQZ73
cwOlajbOE8P0ZqE9M66txQvf5dWNz+bbTHO1dHYM7QfK6umpLh/9CHrp+KurfuNLNYgvDOV+ofwm
1Aq61rpSySGupExW6d6jRYa5jUv7LlMMh0JaV5lN49RjhWJddbV1IcacgoU1J1lYWp9qlteEsIos
cymOj639BCfvoHG1paMBo4F7ZL5P8lsbdlDKGWBggVrChIs5hrMyX/UDbk04/9RyuPVTY9NExiqB
vNNYXKnMrgqKnTzYzUkLYeqXNWIvkEkkGW6t4GCzKtLehz9NtZlUjoG/o8W/HcddrQdujQ2KUteu
3tcoT8G+43ldKx1Qa+uqATQBEXKTzBczSH8VU7STy2nl+/l+MK21YU5X2cDjybdglXUrYuj4gxEG
LMY8tpDRFGBUA/MMvRwds6NVptMvs68YB4dU2VRGz4CeX6vu0bNB6TbrHSyKZ2G/2drW5BdvKaEG
S3Z1vHdwK0f1jHT7bqpU2iZ6Y4B+q3ouexMzNh8NWLAfWlY+A2CRgQ0C3I+hqwJlz3PENLNZNfLP
Qg4XEwBlJoPrX2DAnLtxD3lJ/27FHiKfU+TDg6L6GNHBDKM5iiccf6ye+95sz3pOdmQEo011YuW7
DN8ZD+rRKUM5OppQsiTtYPXpqR/9wxyl67zKmc5ijFnSc34qw1FbOLT9K+fKWoX6MmUo9KhY+eQ3
gUTQJix+DBwPEtT4aPYkIWMufYvZHTNRnJr8niNvgjG+6tJ0rdABlfa0rYzvSb/hcfGE2VYRRTuj
AsSU88ewCS/jMi4O24WDbeLPiTiQ1Ow8OUjJE0Yyx1K61y0+3jAJ62O80KfOBf1Omp9y3n7cHGqT
nUnmoVZyKgVSuA/h9JPkuBUguANFZ2i1kP14c3UAerVbkKVCs/BzwNxq5uSWwCWnjJOhAtFcT0m9
ZJRNyfvQU6s1E+6m1nq4K+nkYL/k6M3JJwKXxh7deIU6+3XoNDdcnhztb4Pbk9+8p1K8hfOEgodQ
GJpCdgtLd4Ed5FTse7rLBqRXUT/m/lerlJ8mg+0qVU+BnrlKKR5meV/iarwwZlWrPlIxmtODP1Cp
Q7GHdPtpdQp1Vo2rVAYt9d1OkANKV9LqvHoy10MR7fz83V+ybD2tSXAwofjgZ6h2SGJkuTZIz9Wi
wlOAbTUKByk5tPkhYzHOBmz4+Bim/Sloyb9C51vbD1r1EqsYPcKu2gQ+IgrXmFxOnT6u3svkgl3e
TsIcxMAtChZnssoCbRXDla4SnLDlYJtkYqvkjEH6xOvoSItKBeTWjVWA4m8YaGGRgXGD6vOwG0b/
x+iQyGIPMVZ4RIXDrknsxdF1lxbmccwzD8rmbgaSybMEcxS2kahOnS/Ona/ShvAHaBODfSR+jeLZ
1EGEL5nCxYxbUtQVpBeMwOnPw/fgLYMhm1sqc9OkfxRYBfp98bQYuk9TuAv5SAwFFBauKmOU7Jou
ORsdouCqpmuH0FbEe1345I9UyU5EPohBc5PH7kiiEiH0e7nSNznVn4/uKTBfjA69DYra4WUMuC8S
FSy38OT0RdTiOncA3XF/G00Zk9B0OxTJTk3nxwxyYqgemoVDwZ2VYMdU0ttZwCoLf2ruT0M9HSeQ
NXnetJ3/ibvWtsCbpo9jcm81Sh0LKzquz/U4I2JMJOozIrt0smZ/x3KHzxUSpbJtvWJnxS9q8ELH
QO+JNm7YY37rCS4BiaeWJBk13adMYGJhJ7sw7kNeGgONkaGHPe3ax7w6NPq49vnpRDo1GUXJbYlM
SdYTEPQ4vjTqrwZdtlGlex6BBIkTx9nu1LZXGJr4OkNyjT4GBuaWV+gz6OyQoXOr47cwgD5vKQcR
Jjc9Z+lLYcDkukO3qkIs6mMyxidQnISWMteasz4+RU23n6Ny9z+cndlu48q1hp+IAMcieSuJmizJ
lm15uiG63TbneebTn48OcI4tGxZygJ3sRrITikNVrfWvf5AwNtDaslrkUkfKJtoKevsiedTaF70D
X8LvpedzMO5rFImaET2YVv5uF5BaBwC7sHdkjjFTuzYaAlQ5ikm9szeGhOTX8glnNuLJhgf+BqRA
QOoiQF4fLhJ7kkKpvKCgw1nVak9DN9x7ApxAdC3bYFjvlEHM86Y95XV4Kyrjiar0tfDZzA013RO+
9Oqlqk8D/VJQDo9o42m+R+jXjAkq9yYL1VUt4bGY/yVxuFSbuzhTPkoFSSTgaNHT6EdLVCwHr9Ag
j6LziMZdkFdPsQf/gBzMBM2+tusFimX7oBn21uzWkPcGDAHoFhy8RNFm+e9t9uL1wSso6WZAEpkb
8rVeyPt07mZPsmAWIXtXTKFQrbw3mYkcqEakXTiWe8UIZxU39xY0cqNhhtsGVx3BsCXZPUhpER+T
TN8z+V0n4fiAVZH/hhBmNFwSazvQMoaRCPHqHo8weBn4jop8xVRaYONgu67jmw9Z+FTEAkNNiBTj
7A9zzE5HFxxFbOnZrGIbacdjx3coA78bRvw3NsbjhJ8NKmEXZu/0aTv3C28F1WaFHAp2dfEYcRgG
xbjuSmlHb4S6zCMABiSK9Z3QUE2MFa89xKW75BvBwM8a8CyT3TvTzt5jyscsw/GC+kLPoda5x4b8
KYT4Fj/dgBPBaEenpRpQG3eU3mWckwk23oiAyWXeoYt6IJf6Ju+7k2QcsgTHndiD0tpjIcKFg7En
7GfXVnj7M3uDWKJAHcmUlx7WX8jghTNtVmSVowAfGLn/pmD2XuBg0A6PzUAxR8YI1pQUZIa0n4Q7
EqbRsDLxcHtIPLHUxZPeogIq4AnZlZMo0ilCleYWeBTUeup4Aanrmfs4DoeIplWHfSLYHxlaQ0ZZ
8nIqZa26j8XAzYbqEsxqMZT6gTeHJ1U4rN3wVJRHT/xxFYdWbWH2NBDqgxz5Kz9SUdINR0MDVAWc
LaYdqfYcpdUWvY4pA2YgaWXfRpz2OR4BSZevZA0LEo3+7s6NxrUq5TfYmhz9sfrrTVb9VeWISjjC
+tdi2A7RZ9G6h86D3wzrMWplnKNyp8rvW726yuqtbT4perXwo2rRIYElfueK4MElfSQwVbjI+XAQ
FGcafSHfYIErTmm1i2509kAcwXaqMvo4X5KtQi9jXfeQY22kgGnsO4ltbzwaNpnHlyvmtWd1jovW
XqCe9VzoPXtNoTqcC+SDVn0T4n6EkjdkpcIthyza1xtbeuoZtZp/K/SRZvukCIj1jDGs7jWABzfq
x9DMZ527SlVkq1TzQMQpFjMtGsCniOVTuphiIusx1Ds7EzNveLPj2yCKFn575D8H1XC6vIHSAOZJ
fTJV8JPzoIDfYHRIP0KgODenz8AiSGhrBpuJ/GI0k/CSBg6/nN54FimCzapeSRBXDNRzKmqHvr0F
rEgQaEQAZ0Xc7+qMmhmgyBiOAiBcpwQrX3qa8Cgu8E2g3beogpth0Tf0Nq3G2P9f6D1p6R0IEbyV
Pht3w/hsalBT1HkTAfC2IIXIPQybHRPYM20wTc1WAaMPD+il9/sNWE9KWnXkosqeNGyHST6i5Ysk
YgKn7HMfJMCft6SJDS0M92UJkEKZLSn930zHYSC9/p0ICIMHpt93zqSAwPYfJuAZZ1J2QQ/ViWNk
F4tcfUuTwRF5AKD/d0CMh8cBL2WggA8Ve5ky4dGHfGkiWQFhqumZqxxkgtIFGi8kdpVTsLvTMr5D
HdJZ8BLoezxf5xI94ECpGYd4QFiYtrhzpqNqcEjC9xx6VGe2d0pQLCWUhmpg4iuKF1OEpB48oJdv
o2EfdNMphogSMn4OMOlCiTCWZlvd6bl550HD8bvkJjfKVeTYkL1RR0AMOoGGD6CkhTFyvmxL85CF
eDPBcBkAcRIcS+OQIEEshkIdIowcLD1kvNhy6lCxyQ5T05OuK4vQFZs2vsIfsLYAasN1jLeb9Bby
v9Obd0tdlBoIaHS6i5LikKaeM8BZhlHpDClMl4iY6fQtZ2zoLhsqGru6FfRtE835wsu89C7PqORN
27LzdmNyKAQOgPu02CYkEdhXuYGMgmZ76RU4Yzq+gufbLr2UD6FOxObvn5JtAo1BKVXkM/ZlGwJj
K6FOZm1ygEwCaAxgxjA9v24Og37PaA3X353CLrEqTQR7s+Y+TtYoG5inxO4NFMROmad7KYVlu+2u
+uffH8/PpFcVVq6QdUXTz7Mk1E6w/qNAPrI+Qeiix/o13JUbsTWvlYX7nD+W9A5AfFv2PxkP8kf1
Xv1Hp8hi1J1xC+S7CO4Y0Po06ovib/JeQQCzlr//yvNs9v9Qc//3V34LXpBxfHX1vjb2gtwozOJ6
3LcKExlx9UfVlrXxlstk7gDO1tYtWXTzeEL/02OPOL30862KnOrCL/rxs/r0i84EiGPvpVCBQ6Ig
OCeIeltinIE/WgQOg5BisqUHgNjGJ/PC9/yTitqSSeoyhGKbwjwjKcvGWJipMqYHCViiGF+k5EjM
Gr1mNvUK+Vxk2wt3eumK05P4RCAfajsJGIqEu6JGFggVZXRaOmxJLvDNAUBPj3WJb9nclG40JjJ5
mKxc8aB2scMbqJk46WMIdHjpZ00L53xhfX4QZ3t0LRk5T0dW933JeMY/meo7Pcoih0xtjExb6Tfw
1vfwaqxJxJaMu7Dd/P5kpp3j8y9gMSu2MHSbcFcVX/yzT2AAic3qRoQ76li93yO27T3+ev/9Ksb5
8/+4zJRvzM0wlxdnChU11cuAyxMqBewJAzGGjlRX20zo/woNiNjDBqaDngt6MQ7qMqOZ8qE1VAWM
RGyPqhDAMt0kqLKZ00v2AgqCiUJSJo9K1NgWQEnzXoeGWPV8L9qcsvsxtu6z6gVZ63zEqZuQZMvC
6YW2g0JLsSj323nOSgc7SRnQqbF5VXK6ceLhUruM4CPorIZJ5jDCrjVhKdPh+/ZNPCjrWKH9R7VV
JftI95zfn9W51uE/j8owbfS2ump/bMafPlVv6AI8zUW846M02UCH0mnsDb5c8+RSCM+Pb8W2CQRE
V6EY5y8fR4jKRTAQTXmLpLXqxdzKT6yCodiTxkmOx399Z6qsyKT+wMAUQjn72rUwNHBeJ91r0nqS
dgRwZGbbDAWJx2j4wrV++LBVmcwRk/Vjk7V5djGvqdymLjt/Z+RHhrepiom5Ic209r2UtdvEv6vM
mzH6A2sdAtRC1lYu2kl4P0myrdtVSSdv1coKXWZGdxfa6rpGCxcO41rXSiwz1UMdkLs3YSYI5eoH
C8pYeDMNI1wqgbi/cTFz1tg0UMysY33Y4A+VxttQl5eBeEuRWY8lILG/KgNrgWxGh+5davcD0LiH
hXEBkyhL5Vt2Qk2rr6Zs8FrK1mV866PrSZnJ4YmwkOPmxsUEzzCezd4+9o1CAsW4bURxa2ZLYwRY
w1g2Sra2O+HgzOjc9kJiyDdREJ+rKpO5SDC1pamadray2yb1+6gZoh0jbq1lhTCdJXjAe9OMo+fu
KxJtNZQGSXNhS7GmQ+LzziUTIEVmJp+ubMqark8f96d1ElpwWXQtzPfNMCyb9zjCHo9ZCFMbUy+P
dkZBzgSoFLicZjAUNbFuZI+RqflXSrNtr77Jfr3uBFZjPqBeAIMZ6mOMrcuYWbchDayevmlCx/5w
uCXfZksBvCx3doyzKLaxkKGNAAfH6K9iTnvUfQMrtRDVSjZDx67H5743N4br4lZYeX8MqKZMABg6
JfFVaajbjHm2qzyNQ3snBeOjrRpvYUdt5K4LC4MjMg0I+rtKBPOHlHH+YFy7CWaw47iD+bapxbC0
IRq0kbrNe+05yMt7KBRO5XYoNvE8Ii87VxaD7iIxCVcxQQVLDeBPRczx8Ps6+zGV6NNrMM7cIIzQ
7gvgeX2PDSx2vdBDgSFqzjFGq/FVi4rWFvsK1R6018peAbQz/KVxH1t+MuJYHAWi+99/04+m4J9/
03l9kQe+nRWFsTeH3Ckoo6Jx242QdLSta2/z6DWx/tHH/n7VH3VBtm0LU6BU04V2dlWbnEcBjUDs
xQSjdJsmejL8eCGLynGhI44CS+yGEUSM/xYjQB+im1PoR02v8dSG8+c/NdJKzSoEkDtiRApZzLUa
0cdA3z2c9OS6bdVFb/YbVf1bU6EGIEBivNO9U4eXpp3uGrI8JpURf5QN2lt1WdGWau7dCCDcuu9d
413YZX96+xSymqKoiqxqsn729kWV6E1jp+ZeUXdK1l0j+z2keAEHpT6XUD/RSKnsPRgu7WPpSaVP
cM13z2KuzVAKgoXjNcVcK2iEBxl4X7lw4vxks//l952VN+ag9o2eINkM7VOilXdlt8qGbcdAs1Nx
JGFUjNaC/RTfZ2MT6AimL5WeP/ROX37B2VdhmK02EDYcH2ziNMVLEd+2gLIQSFEuWhf2xJ9aDIP9
xmZLtHV2P/F1T0ThgKRFH+ODS0nTjdaCk6/KydKhjsChoceez0N6ALdPUo7TiMlgkKI0SPgzaD/m
lZ/c/r4o1PMSg136yy86Ox6SrM/zuIvMmwKHwvIvkLUf7wwOiGEtU9VuapT/1lHrXknQ68KZOQc0
0K8xtWJeKl6lEaRmxeiadAHCEMMVViOw5ZsLTizmD3U4p5IxJV5rpiLOLW0A3MraC7rqSPc4eisv
vxphZSPEKpaFT/TP0i6cUQVvmqc13OOVCnmA0xe4gOhybMc4nNn3HKyO9YeEn8ogrXPK548Ac2bj
zK4XRb6E8ugBhBEc8m5BC5G2drQugoUOi0ta+MPCAE9TlxO/+06CiEi8oDSVfj6GDfUSKlaYrSIe
BVZBxTz7B0mz7PFSWXDosM14+nrQNzj2etKVp54CIGlvC5D5+/v8qdXmSU059UKBnXdeVpm2muf2
yJPyN3AgKJDX1p4M311yWzKAWOb36T8CqMIZSNvKPKg3+sZw2i3SwfGdaecuuCn/2FM2H46mNDjM
bC68SmNaT2dlgaESzywLQq41/bzT0AZTimXRV0fs9Ek31DxYJVD2HA/6WjvvXKfGSzpaQjNr+UOF
JTXdtdNB6MF1Dos35qxAYvD55jLqC2kRXss30FEkdxcpy6rdTGoGO3MiPKEhOpnrhvsccf/aUn4g
JV5hL8p0Pu0dy15yRE8Xb5eYRjJmQRry+9uYlvP5vVJJT/genQJl9dflnhjCYopjJzuqaTciDYkp
RvxiSMWFt/7jdWzdosajWbTPazxIyL2hSVwHrjH0TKZpfJZ2d/z9br6VktNewX0oqIMMSxYfu9un
ik7T7Fy1oYrssJfhMhNfNIyIUr4JAodZruc+11Adf7+oOvUBZ89QyHRbhqCMVDi+vz7DplSQlRpx
eitpc5MTKycIY4FWUUuvs8eJNQdsCO3qmQChxNoEAWbM95DwsV0ZNEDRVdxNgBfQM+5uMFF//3U/
PRIhW4auaxZ/t5Xpa//0SMxy7FLd8lFwYhBSbzNqmazCN2tlNEtdupbVbEEX5ckXAJqfKihBSS0M
U54KqY9z9dN1paAKe9wFgl1fryazn7CE5TrOveBIx1aiq5mG6ml0ofX9KJE+vwyaQ1sInXre1Eyw
vLPjmjLJ0POUbHVuVy6MrRhPTfY++WLVhflXMDY1vGaFc/wqDMtHzHEMMu4CTGd0+9XGyC0ahGPB
fUsMTJzfdFJHbExza52Vqu/LyU1ynr5moIB+pa0i7MWnxiqOu5vfX9v3Fp7bMOlzWYA61Lizt2ZF
QeR6qK92ebPiBCYXWdgnOmrO/N8vdL4wp+fF4lcmREVWdPPs480q0Wp+pQS7iDEG+Q6dvQVEn0Xd
2397HVCbCZiQZWPa+s83GmK55VzDWCgHoAtTvMhWFFXQ9y54y3373qki2bh1lf2MP2liqqY+fXeJ
Dj1SCCO7r5fqVluK+TgjSOdpdMLZhd1GPT/zPy4lLFkGmDU166O//HQp16ZZj+TcOygcSEOprLI8
RJqbLhPbfRU1OGz23jLpQglXtuYmkiRixcxlC8IfnGJjH1UYEFOReDjd1U9WPKDVw/uukS/sAecF
5PnvnO7j0+9s1WAILVnHOmZ84YAiKgbmBAOOrNiiNv/9Pf/0/HnwljBYgDQy8tmXq9Z6rFSYIu2U
MUTLswzjF6Vdmbgj+8jGuokZi7+D9+h54aUt57xS5D5549Rg06LRQfG/3mdXqZFbj1k0oUMiJwUB
XLZ3T5qolh8mI+N415J2AQrutcm6x55R0dCgH0zSMqtocAxsnFoM+HXPunD8fTj4ft2WVFUhOZbx
h0J5rZ4vM6ZYdmS4w/14rc206ydz9rJUZpsNtkWrYNXO3GV89RhsHnfPh/n87u7fMVxhSeZE//2X
YOJTaH9AWvY3/CzOcLcImM3tYL1MC5EjH8LPhHryUhAiXfgWzu1ueCFfLnd2160QZmBVY7KD6eBp
x9FdwqCMyeXVHmR13r+pl7pJ5ft2xhXZN21NNnCWPAcIkS4pWYML1M5nSwes5jMfHaz/aM4kRIgn
PHwX5JRDV4UmmvJ5tN2ihsOj1RnJExqpGxfLg58eggVdT7cNcETjvMHV1K5DBpcP9w8PT+Mym13z
3m/t+crpFoeDPJuvL21L358BbTRwrE6ZZYAjnO2AvpobGBl4IakzkAI1oGoPNehxcrgYkSD2SI41
/w/6hrmNCEglOVJ7yBOUZdUp645xgxdhK2+HKbYFDP0AoWYBtG33mTMg70VPf2FxnNdPnArArJqh
GAwQbPUc9ZDLJLVRJQBXV0f6S2Kd7erl9y/xG8rwcfKYhkFhyKDCOK+Ceq+MJKuIot2olrNKHBHr
M00+jsOATzFYl8XojgosQkarS1dg/JH3IqC+gIsO5Ax46YmTF+sdKMnKhR3z+1GvMXbULA3pNi3R
+evS+QSlpuRkxMOzQH0X7j/eynXrXgBa7e/nAFdiUTAw06Y94Gw5ll1o1knfiAP7Y9UV6yFbDd57
QLE/WWXWWDzmPc4WAy7PzIomZ02tDZ1I0QiINe+ZLOFMmAeL2MdExQIqdcEgGHJWI3ozPLkIL5jM
EiU86DqTjAJR7yKc01TYRCOJ9hqVZoDPY1UTOpPm8BEdCZ6lhByp7dOlZQ1zO7DIgb3RxK01scIx
fyuCdB224VUgHvv4XlGsw2T1imetjVVoPrxxkCndg9t1MLEzpy8qkg4HUhJgpXTm5Kogu7Tg+7pC
gU8CE0yD8Ro7FKegahMavTnxF/BIzBbMyyiXRVgj5IFeryY5ZSBxAPXe1+wnNUo3LXk9eUm+Y5Ix
48SCT4xHS9m2EaFWcJwCjOE89WiaHHK4R0R01nKtzlNIHBf7HHWqYr8eJ5qCtSwIDYCDphrTkvp0
olfY9KS9losDhpp+tZdL++a6tRFo5pBT4Vtlh8aCru7Y45+WfFqlP5nR21ypCWtB6JkE8YahZCcu
rLJvWNm0yvg56nTK8df54Ek0Uo1hTxrtKjZ5Q6dlVfaNvjKDfdntY/W90fZpkywkdJohT7zJwvXv
6/yHrU+h8DNoeDRa+I8h4qfnInJXdHz5sApUTHr0BTPRGjtAwiV+v87HfnH2Ar7MLM72WLMWVWq1
erKTkV3jTdqWe6lBMz7vH5kLBeYS6cCY47lx4QZ/2Cw4RGy2ds43nXnJ1xev6zKuIEIEO3haKlrR
UT3RGCjV6WIn9cNmoWLewfDYxqpKls+KqSgdbbOStI+OHba+TsbZnXXf+vuLLchP94TsihPSErZK
r/j1njCVVMSgaR+dItbYA5cizDWoIOBcgjvUqfo8f28KKZ98G8AEPMKv12papHaaT6+Oi/OUoj6u
mQFXBZYGJiKC1cR6a1Ekkx6AE7wTQudI8b4fVgmc3+qIDAMvE4mVfYmf8+PTNvludVowfGumZ/Tp
wzWSvo6Klmdg2PYc29eJ3kyKYkO5DKWz0zf/j++XZQIXx5Z59ucgXBUHbqamUOldoEh/OwXR58U2
BPq3MOIXb6V1QwY8yk8Po+YL156+0fN3ANak6RrkjWkT+3qvTdBrhZFig6sjU5UcHafQDi+JI9i2
jmN3lSxbIpcA/DAwmSXqhaL0p68N13GVpE+ACfujgvz0pFtNom/DfWIHeYCvLYgnW9KC5XsRjPrp
Pj9f6eydpq0cJrUFGMVxi0AXT8MAdDDe6uq+gCGvyH9gD0AXwRpQji5ZLX6DzdmLGanymfOcKbDO
gXxP7+NSLxJijnSHWAHThEs1ugwQqXjg4Y4FBbC5aOC9G7jp6wdYfRGnvuWBUsXKHlcWbWn0JaK6
w+TA0qH2Y8ZheTuJ4Kg2fiBUWcsapym6C9/Hjy/o0w8/e2xyPbqe7MoISqFpQrTxt7RoDL6tS/Nf
/YdT9MsjOtvEI9310kYOg91kWwA4eRxwYzYRP8OwXVnR2m2Ctah9vtL2dnDyPj3gqnEou2QRAN4T
99En+QrlN2DxPJCGuYVKfXjWE5y90dRMPvOuEu4ZzTeiXkyFQA6yn0gnHdslM/aPEQrlUaD+Tk+K
qA7VaB8mWYp3sf38aXfhWIabQ5U9YbBfV9zgK8ZYytM3T1AO+x3sWZY5NB2lPyLQ+H+s789XO0MA
/KiRif6QQ7DelXqKTXQQ7CtBt9YGSJJzyWyJulxlEL37aHLvufr9+t+4hh9fvmoDAaqclFDEvt6t
EnSJWlqckQEOYhjhOUHc4JfXb6VwmPt44XU0fUkAg5uMg7bxkdViYHJj49Fu30PAluq/mfWGnKbE
JsGE8dH62pJMQcdiBmaCn/rk/NmUq6K41Ar99KJ0tiVNFtTnmpi2lE+bk1RpRJu4arjLGSu4O5cV
14UOe4QOpfoiKD8drOcb8eernW3EdZCh0w3cZEd3SGkPGNBP0RTyNmENNOIl94ILa1t8P38Ny+aV
sC3R73ECfL3BpA0HuxJGtIv0I5y90DyiRzPwmsdzfalkNEDtUiH4u1tFLKEsWms4xOIzqocuU09m
raqJYji4Sjmx85vQR7amnySd0TB9PI2FOampsN/26RGOTcFfiJbxlyvzN2M7phaqRPwbcGtkHA7r
q+pWohFIkRiDdScZ5Q28cAVWu+tH66p7t4lwyKMHeDApGpwegU3QHOXgb+pDD/mTGTDt9fAa//c4
vRQUo1rfgYPpWcHgYqJBDaafvR5ZRRSgK2mMWa7MsN/YFVp/SoIa81V7GemkG3bScXo2wRsN9qLT
SfFSig1+KNsUSaK/tqpuXQ06vspihyiuZQBoqtJGQQ7fW9Uq9m5F8RCMJ5NHAEaHK/+gSoTluJDy
ibfzCBYHr8kE2iELOZH8XtaYDAoJ7xcWRo33A9jZgGVOFB9jBZkqqoMkkv5FOGCpHrb01k0XPhBQ
681aOPeh+meaIpfkOOlIL3Xax8nnvlbqK6VBhfuuBq8Q6nEAD/b++JbmAXqvbG4WxqYTzx2RBhXp
BEF6NZBc1qpw+pGDj3Tn2XSC4Ro0/dOj/Kh70pKMJhQLuENh61Z7qwBz/wSluMYQKIzUVY7CZ2ok
x1R2akvHmY0eON6W9RGSCYabx2641hH5JQeh06uYeCneKqQO08kl42vXvFoegvh266XvikmlD9EN
v+AWZIWpk6KeONupqiw+RksnHi/8k1LejAbz12IeoNsPK9T/Yp2iXmFV87VLqbHJw9SJyC4iLOkm
btaisVdTCErDrEgCqcVi3CJhZHp0MY9RYMCdaCY+IqsGXCILr/Avm9U9vvwc0AVkBIm2Z+A9N649
V7DHbCzE/I2GaAwH/dyWMTjyVjaO7pMobSJITt931aDfS+I1/WHVmvtBZRBbcq5FcnRdIhFTQppn
RSBVqF+llIxmqcBDydN3daFSQSc3uuYdWgNJW0g2NyIh3ECI7I3bxlHJYAIIrBnOtLlGKJGFGkg4
oRodS5Jh/bxbB7TkUEdjE+6BguT8I776T+PZZGqJdY1oIrODJ29St1r9tvMGusrxbzkE6+cu9faZ
he1AL1ZDnaxR5UHlx0Fz6jTdAn0Svn7rBENQHaexKQIFHH5R02ykVkHJQ2QXGJiCicjE6SD2Jqeb
a5UXDR8P/Ao3AnSQJlrCF6YVybbMyXb08L5iS9rq0tZUt7a65c9es5XYutjhN5MJ/tC08xKKtte/
w97GZfRkK1jl1/hEuGuDuUEOY7BU8E8iRNx/Rmdf1FduD8WnJfkiaVFD8QVp1rve/GmloyFLTmbW
F6ZN33JkFIYyiiqIkaFg5G9nW01tdKFXD3U2laoR5nz40dSzLF9N8TqJ+w6R2SYN0yIHDAdAKAgp
nfWN3D38fnJ/P48MaGraRFqF/QQa+PVwIDvBDTvNi+/KADupmcsqWGIQPBLHqeer36/1w5yCizEp
JmIB63Pj46T6dNQqZTPYge/Hd9prY885WW470jmxi8UYdyYO4/Pv1/s2JZ4eMfW4LhuWZpPYc3a0
N15vMZvSxmN7Y5DG4DT44MwEvGDqvZmxTK/JeRfSq8AbInYwdu7XyZ20aB79Nzu4wZCQadKFTkj5
Xm18/Ulnb72rWlwNRJSSmsk2WJH9CyOU02TaA0e8RCwWBns7jWi4aHQfi4+9z2rIpXoZYXvHGQrq
MJju4vdH9QO4wu+aoFCmaoYKO+Hrd0BmldUMaeDfjU/Be49QElIVau54gYfWAc1RU8/ip9+v+dOn
x2sBVSGu0OSD+HpJTtMk8NCYHpKE/I65KpaywVjYScqjgHlzCT/6GEV9Lb0MW8cVUraAY2lEz66n
uEYI9bLs4VbNIS81q0JAHYZhOzM4pNExE9TlrsJkWe+wooirxb5CqT+s+n8t/whMuV2QrM3Hor8n
UR3WE/tQtfSaeaxu6+jRKF+98ZFswDJ7Rzajkkme3bM1t7MkXRbdcrC2nOlEEyfIksO/vz/KH18f
r02WZVXXbPW8bjFsxK2pHaH1OWnlxrT+yphfFUR2bJknhO1tPKDjn8fRhc/me99oMGH5v8uel5ax
a2AErUZTY0/fyBFL6QxpvygvbR2XrjT995+2DvyeraEr3ORge7dTBeMG6PIAihkgVA0Gg5BoJK/A
QxcHBExZwJVh/WdqT8wP6ahoCzKUl78/9B+ALe7elk3A/Y/599labk1Vif24GO6v6sV+v6xm96t6
topnO+ewvVsfry5s1T/uHQbkLQAUTr7/FK+fnkFUG63r4kt2H82e9sXsfnO70Werw2G75mK/39tH
U3C+WASMnqlhYLKsTIv307VCUeRYG6uIwJX3vrJ22DYQAoWfbDX3dXyz0ytwZr/bgss3OCNEq67f
kpKF+5xb31f2+5RTQuXUYvZk3eUJ9tkIBqTyBgoScsAEgUZUIwCM4WOjNgMJRATIMDSTywuf6A9j
YMgPrHzN5j1p9ofi8tOdeL46IkmurAPsFBHLd+ZktjmfNJN9s6V0LHSs9yCJlet83MT6kxU8BM11
ZNwN4YONigDNEwluw0L3b4ZoOeD1z4Y9kCd9jJp+llMHh1JKCNAxxtWBruUiVgtfg4f97WWYE1Vf
BqzVzodILMAhEyEJWKFMzB0VgdRup8Oi5/HWAQeFH99MfnWTlLxejvrojKXkBEN+K5k4qBU9HBrK
h9Rfj4bjZZ6Te+2WJTtEYASU5Imynehn1DoB/1ykIbPCHL+tl4zHokJxEAlMrhT8Yz3Fne2m+CJQ
ow7ETBgUS3WIn87E+oJU5XpX0wi0IBVegsY9NH/VEoIGbHu+F1W4WDuM21olpW8wr8Og2QvjedFr
CrVedYhtoggBCSx+zEA14lhaxXwIVJJuqcKc1Iuh8NeHkKD1oXHJnUEGZClH3w9f89FbaOy2LaZ4
pvBobC3HyHEcx0IspaTDZk6bHL3w1aL8luXmUWNcbXXqXBbyJu26+9YWzyrqoSBg28fvK2NkIjFg
SxmFMYDVYZV02mQgsy+LehFkQHJWuBqtydIlXKfdMbf30/OpChMgajgoSfaY8wxC4rb1IXnCSevP
FLiYVxsdvGsIl9PXrpgl6mR8h7D/RyokF9bWIE0UF4ppL4tcdyMwiYkUMFOeDm3SqJn0KEcPP3SN
3a/DXtAPbwfLWhXUvrSWNu9vDCuc9tAWkGZSDm+e+hICN08dDxWmpIxzvVd3lZ84VvxXx0ZXhVxs
hOTiCgZX9srk/8IqxYNuu+taO9XWsJHRjkO+meHWtopOVHLLOiGLrS+2mO7PmCFX8W1M/IWvqffW
pLwO800V/+nTTaZp88HPjjliqMZ+L3B3COnwLC09TL1pH78riT3vcCwM3GadU4Z3TyUJXCrPoCUN
DiEqEVZNUJ7imrT1Cs9Lr29XdbBUEKsYTuMHGw9aAxacER8GDUPSYJUVXPf5uDNo7uCW0lXzALsT
sKYyr5tbVzdwDuPXGcsRQxLZ2CR2siKkd2tLuGNa9dYYEoeOJI34l1JeRXroKClPJllsVWMTpcdW
gKuVxR+JkwixZxgkqyC3Vr18JHMN2phLYTs1MuTQlwEW0R7ICM3NTLHylWVc5fZ1E2NNZGo3Lu+j
iaCwJnuXRoAvycZMB7IQFd86Wgqg4zh6y1P7Dh+GRZ2hVs+3uVZti1ReTu1tr9jPkfsOYBur9r8G
yzu48WvP1a47y75Phuya8cKkm288/Ejcvr2WNTwhQQJbP3LcsFjGzH6nzWWiC3bYTgaY0r1YYb+K
WWIXjpafSmBYSpwpMqQw/vD1aGEmbQYpgvxDoBw79kx9lLZdHB9rIkro/rv2Tx4bp6JFRwsqZBje
Mgll0hDfx2nSXOCu5t+DN8lV+CC5z33xLPRtWpvzqqUsQDqR46cdePm61Prd9IFhlDWZ8oy04+20
WHJxgmIQAoXwfvvw0in9HeHmvPl0e2eVCoBIOhB3EO9UHFg43pxYQIBflN4MfzcldspujdHF78/0
x0dqM3BQIRhNs8Ovj5TdxS5to8p26La4YlCd3AynliNGboLv4/eL/djGoSq30enJOsXWWSGd9VYe
kZcZ7wjisKcgPED5F5S4GNH2D5CPPvTPw6UK8AcYc9Ky/+9VzyoSJciwBNd793a8M5tZukv+uA/h
HTkNeJjq6Ei9S14MU/l2fup+uqB51hIh25J9z4rMQ5ce1GQ7Mi9CJjaHstObybIKiztXe/PGt9JT
Cast50lRz/zuIrmP8dXZD+HkJ7oLTaSwqGB06+zOa9OXWPRVdyJe+TY6WC/BwXgqd8WDdK3s/H3+
SvdxY98Pj6R4Qn9un8yd94CzpXXrnzCr8XfZununenkwrtpgVhzMHbQicjP+eX8j/j+C2+KledCe
Jte1P+4LL9VcGsvVNafkA4ESt1g5VdBLoObPqnftCaDAWLYT2dp8slbDrTZrn00u3y4WhRNvzNmc
w33RPcQ3dNfBG/9mPubL6hRfE8c4X3Tzfjne6EflmR/hSK/ZbX2TXjdv9i1af//afC030YN6G26W
9ix7TPfGbKAb3rpbdTVelwtrVf2xl+WVuzXWU+f25G7DfzpF/zV45LF6t7bjAXuRJ+kuOxSH8i77
Uz1gVLi1XpLhfwg7j+XWsWSLfhEiYAlgCm/orcgJQhQlGBqQ8ODXv8Uavage1KCqu3R1JQI4OCdz
Z+Ze1hMuhoVduLJhcztlW3kl++ZCC9UgXTAcsC/j9vBeqFG2vM84s2kUrG0lRNXbcryU8TN8B9qP
vLrPrzt0otn75/1F54c606eveTN9L8X166BP65keCxttmezKvbimEUzbDots2f2YixM2Shd5rWyy
7TN8boWpvNJ+JhhsTD2HX7hCdIkfu+xltXHlFwGDkLM6oGV7AYx3QVcZPtXFJQ/KqN2pkRgVu8n8
7xVrSwa2tKXggZp17245S1fv89vDe9kFEuKIrhQ8Qh5UnNnJrAvTGWY+ruqb04n7cgVr7XGV8TvW
8VXONloMtMZLVkY0/n3uCO+bpwcTvw1G31zincF315YStzPRvkbPzXOhui9fChpndG/euNNiPV7k
J6+cXVcP575H7Wf9zMrVbYPvzXAe555xrBbDgcyBw9y/n3Anqle8yfBZvGLZ/hpYXB9Q/qqNedBj
5ZDH2qLyPGNHoz4FLpoBNtmioNrwm+6yzrruieeI1m3cVy1QT57Anbp5iaevryuu6yubSo6yxjJk
WvqVm/vqkoFb70ma30yN5d3FnyPC8Gve+2MkryZ+Fxv4UCHXBsUGuihLzslCZfP8SkdXca47ETU3
tSSnX6VB/osS/YPVOy2OMyTdzpH9NBoi4CEwe4CeMQn4ZObAeq+5ouTSHh/7Ps4CbUWzlqd+Adfa
/mNVDiBmcsHzMDs3KZd/izENdyZrAgdjfVubq8mCuAju+bL9YujZW6ZTNcTOgxna0Jgq69HLZpww
6lbY45qa4+b61y9xsTR3BZ6Rsv1pnj+McXYoDsmmP2rzR1wFxuX1I+z45vf8vW9/5Jtd59ZtNSL1
RK8CQKelbqRVGVpT0Xs5jwNTTivRwxMelu9JXeurx4EpR3V7c3U6VCxxQ6uaD0gIkN5W3fRLHcLR
tl9K6+wsh5bhvKZqoB7lY+8nxzy67hT77jFPaAlhFhQ7KZpM+V9XDAtPjQgyV49QsiqMdqx0R6F3
Kx8VBiZt001DipxLHpJ45Fm8fRhX2OPOqQKsh5WO/yvEE3TFu0X2H6QYa4L34e5yi/HpyFeyYBmX
+oizOlL3RGGqAOnHVi/6rphnq+fvzZ2kluh1URVPMIiftcfmwAN/HMy1edJ9fWaybj3Nvv6WO75e
OJOZMKdcdBMtGAMIQ2IMyehUrQm7NkmAVWoKhQH6wJo72/JouYz7iiKZHKanZ6yzzdipyvzc47c9
GJvqLB/r38lUX/MJ33NWwte4zLHc+qy6uv8YxL++qohYiLeeI+e265dcl6Jb4lLeYKGbhjrnQLF6
Le5Lcm/M6o25shyng6tE0J5I6ljaWMqv0+0jUE7qlmG4eietUWPD/GHhAr3ETiT/+K7a2rzmdeUb
WKa4jc2HObxb3TK8bG1smwN+QO8zH6uaEZS/XSyBsbxDU9228N5TK0G+5wtH7onRY9jP9Zv4AmLH
RBoVplv8+D1Wh2Ph+c+LIgCbRyOwqwP3hN9pzvCHYvcgyz5MpvfFO3p52S/bsoixBA/zKFyGL6KQ
3/sZDkM3K9z38REZP/oK/MgCSwieVfWnRXgTnvmlRiAv+ilcN4+wNjDnsI6XynqA3Ks6JERBvykX
DBTZ7Y7b79zDyfEWMPKL8tnN1KN65GatMNpgO96R/fIZKHFCiF0ZF1WwmJk7cvGDdZhsegfo5N9j
JZ8F5/lbhoL/LcyaVTnV5k0AMHxeuaWX7YTLy0uX3zxHlwEXZF98nmepk3tcW7qsDn6+G6f3p5M7
qb1Olu9zvVPONG5aobFsd3xuOSx3KjT3uRwXq8aVGVgDaWkJF7ogNjYO2U/Vks/P3e33utjIZ8yz
wXKt37vxHAjL1CCVsx6ROWfX4a4AEoiH3R/FOtWbxHX8OphBzeqiaAfrHPuvVbWjd3NT8wOfM/k8
/Aq+5KohhURXj0qv34jTfvnkU0iuy+XuO66/PbBAr5uXx08alo+tuUUD5dO9GCFfiz9vv3MBSONk
fKaB9XHivTM1WykcjXUA4WH6cqBLrF+bxy+XVp/raZlx98m9/KMt2Ts5EOc3975sD2b0igUPGJIr
/8jL4dycm30Sa3/ydHKofrN15xfh02Gj8nk1AzEUp+MhXWe+ublF+P2DFjmpDT86/wyPtYfxwHrO
N8baPD64Wj6LuRDnaJyrHcirbbqpfvtDN7vNn7+7g3DUeDVY15sxrkM5Vpa36bjrwpbPdPXQBuuo
mE7w6+XUfYc4h0VmIHGGq/P7Yf/VHSfRFU6N3UYcbUU4RspWXNeBtnQSWzrKq1dAn8SlmOnHbFWf
xZW+NZ3bbx+L0+ZPjT9x3PIRwUOZvxbmtppRo2aYpfnlAlhQ2ak9MDvcHY1dMs98edZaCtOfZ+Ug
Off4ueTk+63pi/JY0ZWXB930RSw5cWte3pOwkX66qRAkp+s68bnI9FCEpnU/QBBqtq8D1/w+yoF+
0dhEoysIwO2wv26EreF3HqyjlRi/l5ApZvT/llYy+5JnVDbAVvWY2K706LEvnWHfh+9VNS/mD9fc
/kei8j/TQv+KnM1/NeHkZVnhYPMYliC6KGqAgaAUS6tPilCCqRqlzatDQ4oI5QexfGKrIKdKD3ND
4eVnOF76N5kJBiBRwSQN+o75US9DtunBgNkcdMPNgSTKnky1BMuzjljrqGFF8Qa846a6jVduPaIQ
MfbA/BXACkxtqOjQHT0VqAI8I7GcTuC6Fb6Y+5iwPTqvxYQAn0V2dtXBde2xHy9ISjAT8Iy3tG/A
kF+qU6xJJXMCb+xO7pZaOhDChOBd+PpAxT/uO68AYcRB2cbN1cE5ORmnpU6l1MNNNy9wgvaED0rU
wU5BTIBG+PovQxrV25/I2FE4CTSMwp+IFEkdrKhb1U+eftE60u+zx47QURmoSgJTBMLn9uJ/pJfy
v6X+fz+0fxUVipqeoee7Yr+o3ZJWyXyVPtlZJZsDojngtCjNgaH0S6YbzV3/c58W3wbu3XfnhR0u
jdgb/dienylgFszToWb816L6d93q35/vX8k2uNeqHeT3sJQR4azerLGfDrFNKLHElVE8MZT0FIxA
r15TeJM+0F7us7G7y4j9de5cBx4tJCKnLPz06qaDjeXjXXUwk847612sTB1vak97quGnZx5My9VX
lGBSuLlBmTzumrjnrzGoznPqAtYR1Nf36NDPMwEg2UCd8pPBB8regnHEsjt1HrilUOx2lJvDFFCX
bOo6wO4e4t/H/h4n8vrT+SvePIRbjL1Z2zr+SacBFBmG3dhquXesHSv0Mwa43BpDmzSU0lB9uhWr
Ll9eNV8EUu5d6UAYqF9jNRzTPisZU+Y8NQx6C/+Z0QkG0N1GM4RKWZeRNH6hhGBgW9cSfqZno/Pe
MOZZhXisYVAufQ4wHWInulvnVkXckYHWcdOFHTSR8T+qBHRYK/8zx/p5sNib6Tq1YnrB/uld/H+V
gnuu0HwtCcNWnck8jXXj6M6TToRYsUS3xGvVarzn3W4cY8Wg+oDVgTVKfpeCwLAevf9kZv65eIAA
+BltbfPpPLGQfuzHMju2Lv089rWMbl+64o5kGunbJg79S/wUW37wVq7wDGB3pKUT5/PSEpF/afLx
yaKZ3drXoAGok4TDuDEbHOstnVyc+qPLHg+LnUPmSg68KeO4TcH18EgtqtfXAy7+DBvdHyySj8kB
IkVuN+GixJfeZkPEd9slrZfvbqy/AumH3PprQviSeg90VSVKg2RVRI0dvBHV9xq2jCtwP4aTxCps
wmjMTtnEqU72kNqOeGhUC7HUvnry+lLG2S8IALyQrnbUwk4hRHOKl7WJbzN6ZPSnted+6sfbbOIN
9n1avex7Z5db9F5QGdjo7bGZlx0X1y8MB5iTt0vD0uEkMVSSuXjsK0vlGFxYIPjMogglnkFNJ6Yr
rbceP91RmKpVrCqznvoUM/9W41C1edkpD9WULMEAJ/PRAqaaHqT7hkPt+zrPByoRtvjxV+Ub0Qmk
0VOY4AaKyJ7v4DIxix+m1TU4pNhKa70lxwlOpNSmpRDSDcgTfHtplaM9+itme7PC+WqjOlqM/qmQ
nLj/1JwCiJAyvCWvq5xFloTaFyzs1oYQ8tYDntn8Sk4UPVvYnMFws3vuHnS5COGS0L4657pzU+xH
TiqcAhsj8+VMdViHwOwW1d0zZL8gkeSE2umsEjBNTBomu2YSUIBLvifuzVZnz94KvoZs+eYRVAt9
m1DJ8XhTmaVtMAynR8iOucC9EJjTgpjBPFLSwfr/fOsDfSmENYje+On31vWY5Jafb2VveZtfl/mR
EB+N1VzyZH8DAltigtu3Hg3+q6XM5+wwDH3YESsURSUV7IBJyIAzDBAlzt9nKVzRoC7PExumcMyw
urJ8ETDGDdI+fYl8dBrEmnV2ec2H226ouE3xzSsj6kJ0zg+Y14CPdVXUf6dnraRO4uHtEKGa4D3M
9NA3EhSFMbKLGRZdh1bylgwUpQ7gVyuERwQUDA/5BhI28g6m7qx0TtmDYK9Nt2Lm6KC5JS2N1u0n
hPAkmNYDmzDMk2BUqbbsJlEay1Cl1vwLElzqUSntv2Xe3bkHXilV/ElHE4FFKpf4OVv57GkG2ZEt
Q/kSfTN4L3h70zxsfjjVGWsKu+HQJi6LqiOAsOXME9fKMZsxACZkMbcufkycelPsapK/eTLXjh/9
Ck2EkzP+kqMJ4hT0HneL5xAMLokcFX88/0rQ1wS3A1jzYFjRnz6F6WsV68R7HwonPbUMgxwyDK59
kQZRPPdzr1CDJAng0Ao2Z5SdXIbwrOBqkthX34SdGl+jGstchCHVVhMRWjNuUvw2aVl5I4FQgHaD
2bNPO1bxef9N509ZIm7EN1trZqyFOla6EHcu6SO7VagAJ7BCyywcsQfFa/vuArCCpCdfA+66QaHR
xBx63fdryPUshtqhhNZmYRnRFhAaEVmQMr11ND2iRY52vcbqxdu+LWIx2hCZQobFPLs516jflSuM
Q7Ctx/7kw760Na/Eo4UlbmdLI1L3XJGgXx6AdS5GpPMOEsdb4rdEspIwy4Dowo9XmqBcI4LE0t1L
UZdE97EsliiXDemEW9Kc5pCqsuHQXWPgCUn5wq9My+lNm1qZxBAk6xrJ624z7CfTNDkNgZoTqWFp
7SZ0ANr3XxpsEQ1atEzNTrZl4a4tS4Qfh2V1jmu+Q4cg7uVUg6C7fRHeRXS6qQH7b3eqVtfLJLdA
NN1sSJZ/9PWMi/eccfBMtH7DHOMZl4I9ayRZWuglVxvevcgb6Q8Ar4wpRZoChzU6Sbzr7yfwwNQx
nWAm7qrCuiPyYNeH/TNLd1f/XsS3A4hzWLr51aHygQ9/WDUW3aa8TwIKNHY6pd+VQT3YNwCQqlUt
FoPo9PU3DsHeR3xGspzWbygetLIg7tX/YE9HuLD1Pr2FKUaxS4VC85/iOSex2jea+9xeRVdrmaPh
PHwv6JAdvijSfrNRCj/1XHLUva4FvPbgCMSwnieMRlMsrkMFjz2VibWlNnrPT0Xjun8vW2uVRZgq
M65LnXtvMpJhoEHdv1XfmOlWH4lPm8gyg7rNoOVC8K5kgeMZIhn2NGniDrSY6V8jTNE/dm3exvv+
2fh43OEfB+LKHq7nljwuFAgxtq/ReXwpHnWa5lMpd5QF1LeKHZLGKIcjxAyeU1qxvjgHxv1jmwf9
KdctLr93jSHovyF1dpf64Yzfr2yW3HGAtHQTkVSnwzKY/EnVyrgFqo3pphFNIo4J6RNe5OvkGnRO
smK7SGjzoEZrP8JG++EWPMKk5kReVcWpdj/NaHeKz4uqCrmtjC9JowPr4lDGbARzRAQ8eMHwvR1U
uTPSwAstAaaNsb6XzirdYG9WbsZAd/pDexCWMBA+kDc7i/CSiu8I0KT/h9zpdknnoT70Qfb7Jlq1
5Zlak4Tm+ycq+T49iMHzlFduIru0jPNT6lhdJ64jbN9SPFknpmOg4Wxo9iH1IWgTULDcPugDM4yz
FB93FzoBvSsAnrEyhwbHn9vGrI6ao7QQPiff02Yc52FNztWsiD41OmV5Pb+PPYKz5K0wqQ+Ey+Xm
32D12bcTigZH1QSurc0j5saUbs1+V7tFOW0r/7aqZq1hXRf9GT9Ddjxjjm8/O3phXZQLwGENTANH
oubqX4IlfV5gHCyZlZ0xrT7xDR/M9Bo2N/ysHeFTuYmLiBRg09Ai58kWih3v6DP4e5xuhlvN7lbQ
Q2GZPWGIbPJxekEeFBzlw/lwcrzZmbxe11RI8Prj4UfF9u14r9wmgn3k/vgCaRp1Ya/G1RE3tWFT
ZHG3pfebkPVbM632TwMaFdLZYX+6db5wuGeVjCxYnPHtZPRFwxU2+fxTcejhPU0wbrXuJ7V19ENO
+HZ4HzhQe7cLxKf13H9eaT8PZQBlteXT7cwf+nxfSv75muLePunt90E5aw01CVYyNycPSKEZlGCZ
lhVYU0eKZQNinTVxskOOt/jduVmWtHojatC2a9fTmjv7J70D+vCuFzTNH/qbn9+CHJFlqZXbYZH+
cU2GnNywSTuGFKSdgxeeGYuQBtNYpJjeBLXuvKeUugx/dqucbAno+OFONGuAh77kxJj4hIvMYisw
PKLzzUMkxQCQSwDvzc0VH75w8xwPA+4LwJXbYtyNitf7dDwXx34uZ6EjvubiHi7QrC3mBCFq63bG
/GnY5ehNFuOPJvm54giRWLMV2tflbS06zbeAQB+CLOHOfA3rjtwu/TWWaKx30Dun5+Im2zfDArFX
Q8MBZXu+Ns7PZJk5CZ37zU8vftQJFIsWz2hnS7XgGbw4g310cBi0vZ2f1u9huv5No8agztJLnpZQ
Q6He5t6+q++PnxkyJlOSDUpqgpkhcmnzsoWV1VO+2z6YbRjIimLVE2bjT+oP6xqfB6LReTpDLpZL
r/2V3sSwj5lIbyn2SCxjPqxVrjgc9PmWIy5nWNlwWUaNBhY+kvvthPyQ6tQQZkfR9TrmK6hejs8L
PK/WzTLgGgzJoSzNxqA/QwElqr1qXmFfYmYFsgglMBo3nT9ukgO0E15EspBO8prjyHmzAUxagEm1
76PNe6NCrkDntuV51tv64i5vKdOpq8nODCa7F4MvX6XBjqlVjmYESkXAsDjdXQWqCbrsklJD13nJ
VnCRdxCzi7dD5wwi6jg1a5xNA+VQ0YdCSKe70BcGdLDAcCYX1mT921xZ/UnpTdQDpaSGKhnFg56a
7i+keoioV8vjqUbYQ3hvhzzR50id7N6bVwA+QSrcCUBZd9G1PliaxF3nz3m7b4GfyiucKHmlgf89
SVmwgktcIX4L1siO/JiR8aKRJzYbeh/zL+czkh/bcBzUQ+5FWNNhx/8AtQjDjnbtLIK/fCaQpyw+
+uptQ/VL3y7Y/OVI3Cc0XZlW//HCcNXMU9nVrnNPC6jt6QcpoTXQ6pa8zMP0hlvNlrXHPABwbkt3
1+JyHPxcsy2D0oUvfScyv9SVp6/ltfPv9Uer32Ze+cth368E5HJ1LrwO3Kg3xm3y7jUD4T5BEmeo
8vSa8VKohS9BNGkc0dgPkAiP6sMW3IHY1fylDiJGympcmHwpS5y631KxbrJjlWMf6J9dnhq5b5wP
VDc7uOEIFba1pJUJK5cJR8LvIS23ch1d72tR9BjU0dyCE7yPPsqgM0Q4Vk2F3XNY9/igCVYN3GgK
EfsqhB1Fm4LuYXc4V2VAoWQp0TAZVweBiZMJYNQ5dUNtDZ+UJrv79PHJQO33N1J3qH4pN4Ih535U
M6uiwOFWip9RVxT89z5fSmKQfNFm6Sr2eoMP6VScAmpLo0/YhqgozZXWG0SFMpAoMWNOkcV5X2dq
EohoGy+OwONgnaY5Z087R52iS7CTbMncglB4/V6Ly1MmGzrBUKqHIy+vxIkh5kEDJOTzz+PFkM2q
XwN+b41YuXvoG7Rakw/0lIinq4UxobEcnGh0ZQZOmt4zu3IKwSu1ODo9Bq8RfBL2u04AhCoyrZHL
h6t3YzIV72+SECwz4FG+0I6CItxPmJjG+2DTC8sTloCP9Fxcd5lql3PnthyYF0m38nfXRc8jg6Mk
CfUdAqTPzHOFGwOIPXDyitUsy+hFsrDCh4VT7f1LPtDOwKSZiMUm8pk257RQF3mEMkXosZPeDnA4
4dxcimWuRAqh5IW/e/99aKfbOOXk03R8bCnV+SxqCloE8D5vLhCGfIXQXKKXr1JzyoZReEo8AVlN
SSwLODywoZQOBlNkV5feIYdGNeaFVWbTS7oo0o12YKfOSwx26s/0vADXTDKIh3XpxSvOyzw4n3Pr
G1pMbTgPgc080dB8tIaf8sfM1VtDWjOC25K+iRQSUkHN5ZfgUBvj8bEpIARjr+zV3yVzuZlLCvlm
M1CVVfqaj3r8uO6YH51camGjGgSHHa+dM4jz1MTn+NAkn/OxBYeLkQH+4AutDpIOBqUR1EhI/TXE
tvw1KYFYUqaQ/dd90xGYfxGUakP8aGHSrK5Y5hBuYLBtSDMJoCsbI0y7JB+sxgiMZNOQyfRlfOvI
8I07cD28UwqyvJfd81K83VvjknrV1Pff5JJwpcEoJe/FQFEHdVjE2wTdAgpwq2wZ9cOxc/M2d7dk
l69TWFd24qMe2/ki93omzMixgeGlQYvGsn5+vWCBr7ERv8Hr8CiDEKEbjC5wheFrX5D0Sg4iXpe6
DNm3a55u1bo9a6Z1asiKS2HRZI5pWqdn8v0cwSXb4+iaejj0cV15JIaYl+khfQb5vo2UjUhTylkJ
N8yHA7ougScv0WmdW/BYsdHzfsDtTsYAb0zx9XPfq0TnFI5eWzX9ul044YEXgldMLg2cPaQcCGBE
Wjue8PPMqXNtZ3igAqq2jSWJQLXPHl5J89Y+WcEhXhWKnYWT0916exwwwzTZC+fX87vFLjWBCkQP
qjVcnheTroLkbOAhAU2IMcV+cddW1xhCx1bzwOg8qwVDYfmcuPNudV6Pw7GXbduTRrmDhDLzOB7f
wTjgK+xojYtwAK1rPjjGh1a3w2rFvm1YWwc4hg/LMBz2eWr2xGoUxF+6OwRsUE1tP+lhyRaiumRX
FUPMmx/ft0esRPdtZTEOls0ZHHSbxW0JYEqccTzH+LoaR7o6K5JYxfplDGWXbR7OLWw8zSlJKaSL
Gt3Xcuo9zVOPQ1BKA4Y2VaaQ1EDfAHwQqqB9zFtXWLDkHn2MzbyB/nBWCKM/gStDkNkliRIyJMcE
V391BEp6h3xVLLJnBIGTI4fZ0Cdc34edhkM0MRfGz7v2VNOqBhaoYKUrzi++pyY1zxCH4MLXmVsq
IOpvB040+YhlAORvcu2Ik4rgAvHmRcXgGVVwTEFyGpa6+zwGIyAeZYY0X7EbnUz/enl9pl7mQuK2
VLymOUiTmUCIRraO5gNhyOFHAbos35ESCFiYX+O7Ej8J+mplppNoPCr3zuuAuvAK+rny6fZKsQiu
fkc6UQwc7cfv99sbUcXGW6BNflWcKOlE6tiMeAhvmRljIuSSrZpF95o/i++S3jLM8thFGpWW4avN
viqr217d8nfpIbeS6LFM68vLoJWJLyUvO2tDwA/mAbH2Qvocv4LEpGcdy3RLdhvJenhPRutkusjn
ApU5zaex+/UhGh+yVyTSEqWFTeJ5nO2JMxEIFVwjfNOzDMnOo87SPDKnU1Wi6V/dE9OtrgE25vOV
jNeQCOJwOHGft51ANJlnXyzeSb3Pk6/Ep5nuMZVaJiwtofDw8qdYQssNQsqx3NUzeQiTPYw8GoMY
OUr36QAgPosrYVcir3dFzwDrujJoV0LX77/f91ORvvwCDZynWEi6owFzTXwJ/+HuKnpSs8pMOrDK
81vdZZOP5LnL6ZwoBFsRYqSW+y8qnYw3E1kt+lpAd8RWcz1x2YwhOPX+Zrc0LZSh9kbet1ndlhFz
dDS6Kya2jcZBaE7jGLYCa+gFg+Q+6ZJmqLgdffpbGJZQRKtH4p2gN/Y4tdNJfrlH4y+JiFmVjvbR
ekLpQCGL5hlUoOus1V06RdiGeir+TD2OS8nX8fQ55/Je8isEo8FuyMoNyZpsOP3Qcwu0qN7NvK5Y
8PI3T5vTtIk7q4kAlhrJjN2DIVVpKm/H5f3qZdQK3SsdPEP0ZoemRwi999MBhAx5Q7jjiPzV4Jcf
zfrTtHJNo8xY3X8JRkvKuScWx4NmEPoVswUu+EZ6MYr5ZKmtPyknzKsuypB6M4e6bg2+dqVPOgoG
1j1MNi/eTxNLapYZXoPGw6aoPMLR6o+mTdH+p9vnl2repYt/rKDdWprSuQtV0L9jY0GZ5EMbc/uN
LUNhf/s19WB9Bd1gRvj9Vi1Rm96iXg2wSoMWGoo6+sl9Mwm0qAwnC3Om+OIXNZyp0YR0x+/spx2J
qAF9qH8XFup8CPm8lGgxzDdEf2pH0hOWYb6l8/ura3eS5qVkX0Z0Z+ugAeQXGOHHHWh6d+Lnimdp
X3MHE3B5prfTNxEBXTFSWO1f5IJo9D79ZHkVLF9ftJ89GZKWnKsJ287vvUkyu+OYn1v19p243CFq
uVvS9lYFKE05xBq1tQmbctvNZTUw9UOk/abtKv9EsCkhAeYBphmzFqRT/QOP772U8RH55C3uUDKh
Psul/ZXRRcU2FkzMLufFWtkxkCNR1w/1ZXlGbitwA0mnKXVawrKZHAyzN2aVZITyjaSPkZS4zN1K
86So9Q7mDKKQgtgRPe6M1Hj51vTr7UAXUrdm1OSdr6RqObx9IoR+Nm4TI2z8vqIKbwvROBX1dfVw
Hmu1ifrtldEpC1HvoVx0mXjFTl9u5ipDaBya093pN33/1XeRWfzVmU+r2CS4RZysfmHvwZGsLi0t
/dbECEr9t12QmWGAGzEhvmw90yV1EHHfgpl8yqnS6AUvVbN6FaAHa+uqOPVSuR+SBh+cnSjNTXGB
tbs1zCevRXpd85/4gj9Me8IEJKdBR6U97Ji0Zy8exNP9cqev5A/zJgocjXu/3NaMxeh/oumrRACC
f7uzkRN3EVF+c8B8GVOSCfuYrYvagj5O54JQLoc/fZXT5wF87MAbaM5J9xTD4oy772R4c0QTWLaG
g7bIFgK9Tq+dFBSNDQOwDDOvCZgq/9Lo74vBeMSlr7OcXV5BrCiGnhfwHdVfWnMRPlszS/XjGhHe
boTJpEivftOQ55ePFA6MVf60bUDeLSU2g1xB6m63GXXYzO5dSXUf0xmCgeSA1KNI85jKF/k+/Vjb
X97FVt76JHSGuXgxXWmEKvzeR917Oa+J0rKPV0+vb6lgsHPVPRFEaVU8pCcWQOaBKSZHmd3ifmkW
X28GiXTTbo/iJvXFMKdbMVCd+vhkAPlzIj9dpKud5EsnZG33Ebx+JJ+xrXBkdoQY+tiJduoTO6X+
7fC+W/fe1kyninO/CsjpNP42gklrA/uUItHD0MB7yWzto2P6yeIe6j7NooHsoddw9ip/n295hdrf
5080H+Ikax/KtLiR/I8flJ8xBYXV3/eVGoiNDWFSOcmX6Wt/3bfxReVB4ZfUU80f/mgDMC1CfL6g
RfVU9+/hPXxNB340I3ee5hPXsDvc/hSfIXPiHcUv9iUbJX16uHDNkuDtJ4EcUofyCSaJeA5vTgL6
+Gh5XYDg2fJeo4p1EcbpHujZY3+8059AAMO2E9Zewlnxcq7T1iODDp/0fqYCNyTn9n1+YfXX8VEk
tkndN32qXv7TvcXPIDt/Cnvt57eGT1c4yT/3EO5kKPHP6JU0qOKgOKW5kQt6/92+SWhoA/VHQgxP
5K7WYYKMSqGdYqrV/b0j8af7Gz1jkW9f4Yv2P/rjuBMld4EfMstDYtGw9YDvzFqv9/h/fJWFNpWi
kVv5+YAjIRm38vOfPMDc4m0rrdvc+Br2qtfNX0uG8ux2ibGVFna+GmQ3/7XYCYbDtz2QSTEG6eO0
mmnlpdZ3muJzQkrd9wsHf3oMtphjWOpP8/C70a1oEVnXjjn79DImzew9xwGbN2XKD8nmKe8uy2Ca
fYv5rq34+YvhwaAvjYbua9s2TwtIjOjUzUcoKmtfuH6ACBnxjodd5T13EpOhSKsJ1re/Alo5Gv0N
wMXbftsVVv9fuQq1ByyOOw6evEDQhDtKrc8aBKsNmBq8OvrLMn81hs/EIGWjxwri9JjdTlHliw5b
CMGDPfwJ12CUHLP2KoJMFYd3u4bhM4Qwy7+QjyKD28wm0lHrbMO+s/kxKBoUQEjvyyXDw9ktlJtI
X428DU8LjtPYfL3ClkTW16mnmX564Rxia8yZPFNX7TYS72y/n+sgKuBRac03CjNtDC8gzla2Vmgy
c1FpaLXyZYbEU8KTwdgMxOURjpwYdHZ0VY5UiOnX7Rw8W9z/Y+nMuhPFoij8i1hLAVFeZR6chxhf
XFEjCIqIKOKv7++keqVTXWWM4uXeM+69jzm639gz7K0s6IH47o0K/zNup/158QUWuPNapANQqO05
bu9gNEgD5rvCPStzY8nIWrfZdNxLx+9AzPA4wDdzUrCZbk66P48oIg2es8sekitVJzRE0/kzR4mT
MT82k78f+pT4CtA0meDTpV/b/QVdxcxQTffQJqBbs+hkkZJZL7+XMXbEPRRUiinv5VgO51HbdZS2
8911Pi+0Hxh3z8Zv6U4Z4/edaQ1R/zzJmNXrpg2hFfpn8PdGV7B4YE4TOzBdhk0NAGksmRsOxOhC
fpTZzZxKxntZ4jInsEGpkIcXNxkuk55NF/Q2AiX+HDHDElq+xNJwUZ+V1YvNV/g6ajEsALIbgHd3
Ol+p4ZBOOPc5eZB2nzzmQJvXWrzP8VQUNBn7G7YjLe5yLFF86PqmOuSnkMwTJgimG3qDg/s67c9J
WerzXEcuHDbfiFYg45TV+PbTdS9P5s9OFO3XNFf18lX7OoohVgfGAphcnA9kw+H9l7I3Mfm5CcwO
I9yl5Nm0nqIHlNWS3CZ/ejMem+elkzx8+/dRQtF1+KHkYn1AOeS8CD0SprVblIX9T3QbffyUE+Df
oF8kUA5u3id6+6mb4hH9+y+Vc1aVxb2FfS6o8a4O0KpFySOP7cVV3xYeD19nnK3S1VjFknL4hEBn
CSeCaiftVinM50ip8Y4UkXCKL/DLZy8fMR47qkvnDG2i3BP2RIACjCN93+/+Sl+CKbt8VX773XPU
IwpkpByXPQjHyspHKA2PdwGogWRYR8oY6PQrolkcCdQ7o0P0lh2WewmNrN+XVEVfUQ36jScTBvi1
nzGBGLA317E7nj1OFTSG9ruPkc+9XQBqnZ41LyJPpQxGF9DrO4gR8dV+k20QlBvB2YMd6Pcd+WYj
y48/c9JuexDAKkCtjHevuCZerXpYBFsvR0qntKX+roiBErxoySXoJFGVf3GroAzuDDY8sSXUsFmn
39Q+nP4XjXz/4REEuprfrAq3sHWWFuit8/AIfuBahzeuWj5N9sUFR1dJ3TwhTNHm/aH1ZPdc1XnO
5I7kDtpLfWg95td9+9i+Fi/IKwocrLOvOjo3TPMLRE52YT2R9yU5AsRK9ZrVYLvwJfsiuv1e3K7P
kCpbGu3UA/U1CFT2h+qYNMXwZBy9gqfIXvp/o3GJd48yS0DJlmdyBW75Tftf1DD+X+2Xfw1JuANy
UjeZqyftRoNs4OlhzVm80xl8TSmNTdheb2g9V6eaUHq7OqVbLQq3Wcl+6+7fftf+gI1Owg/fdy/n
51074eOBzOGWvtjqN091+i784bP/BlWtuemU2hTvjT6X8+/XVKfj6Oua+hP5n49IVfdvQ4jqOxl4
ZtV+7smLvbk38ga63A2fpbo6gD9gcpWBchh4yqFkGG3NoNwEtz6pFs/VnbfP3Id3B7o5lGvZBRxS
FkUwHxQxyx28IJWrpuzA07jxtmY/OXjMJ+AWFW4edoF0bM9bWdl/h2nA7Sf9vHsFPKsr5YVBWAav
AK0wRkJwQSghh4ZXxJD+noBTDKtwmVzj5UzBo+eY8CsaO/DjU9jg1HsPr7vnmhyNCjVzlN32l/lD
DhaWtzOCrl+62ZF2s6AKPcmKjx1HJXZhU2p2y/BrX/Pz7ZXCEWt9Zi/ePRhfGBgxMufw/y29evA+
9SI9gHpkkSnTXOR1+JKPy6w+8l6xHtCv+EUtAuKyz7HfJZv5SvFtiTmapxs5Cq9p333M4P0PDUs+
f2fFekd3uGPSTZYv9o4cFV6bH3OJmK8ZNXDDus9F1IcmIH1JjkWP/fxaqv9sGvtbNsXlmLKjg+fp
PO6ENKZCrLfhlTHeHsG2IgCpHmv8nsaQQMMDoAP8zdWW9LTqQ8vTEW3mWw9ZK+HDIb85bNayr5ox
HxsXbstJktWrl3rfrrhLl6A5tbzfgOLfmY2RfsuHLGxE7Ea50+UWyb2n38d9v/5iS36pfNPh3z7Z
AY9Zz++MxEhoce5jRPjW13LAaTYn/oePp7MnoNzNNVtWnKHbXDyZPo3RT0wO++JN/y4tKAy5qbKr
xeCwwpX1Wib8kJWUo8/v7sLHHND/sqdyyjT3+QPgiV3FNtPXFTeGEw3eBBQoKNWuOqSa6Rnszhsf
rj3RvlP/FqYMoBeetEMZfw5ZkFFArQ8dr9zcnIq1vDl2QhE79R6+AdxU9WQ9W86CnGksLPXfsycm
tfZ3rhHgQRxISba+FJvec0j3d27pAKne5n+xPlyM1YNHEiKPBmjmvM8P+84D3GefV+o55ERnT/2G
aLMXU09x4RuuWyBuoO/otrqUBItw6R6gmF066qLDfD+f2lN4JuSnTnuxwD17ALLpqTFk5GKhUOA9
NgkZxpOZ6FZ7qJEa9Yie4Mlr3jt8ktcEwPYQH9iWJ/lluscSwZOWeiZyZsM8lggtCbStuug5d15L
XUje8uF6qQySX7jAteXCyhO6bOXpXNlnkhBlawA4Pd3IVRD70zz9cItvg+BxG5YntWsrW66gJcL2
ytO//zlMNur0g7Sxe9sHcf2VqGTUQhDs/O5eUbc7I/Z8Z7764GU732dUUFVfo6X2hGCTPF90ar6T
3Llw+7ioso3L9/rTHncYx6yF55BCvhrEWCY9+b1dqOHQbIoqAy9dMr2AcGqEbF6xmyWYQ8N7tN9K
/aVcEbSnh/gk6n9c1xp0tcx9dezdYFoZwQ6tRbTleuasYl92Ubqy0O1T5wzgAaJAYGwE149n7kGU
0ByDrJEiwkKbnKyAHp5p3w85+BlkZlIimnCQATpzYG8k/ekTdl6s/uZvJ03sznvUU6wOsKR7nB76
+77uPwzE/SKd1PvlvHUvg3zcpbRhRn0AWTtbTUKtPaDSC/ujA2v2d3eOqvJLfb8sbdylLQ3OsBl2
EPAE7YPunukKfUM50okgRu31PHgcsEoKY5I9ow9zCplmyeN7GAHZJ67MWa8fwuulK1Cgw9BBetd6
B2BdzEeg7hbEYtdRFWlvhtMP74qg6Wi1ETG3b3h3L3bKO057k4/pmrcg27ldZtcSpj1WL3hdNrI6
X2+UJAyvTuIOElZ1dGtopy+0rwetqFVBYGhzfcTkzaoxrGVd4nh7e82X36PFOhugFUOwDi7FhMia
TUzm38EisEwQtJtsPPDfbx+y583flSRk7M13yTC5SF+eARK9ghoiUjrqaOHnCvL1S+lOsSs5nV5s
FZlGP9mXu8PjEhgU9UsdWX8rPb5qJ9W4+IEC9beoZsyFMIfo19CTFt4Q/w36VJMd2KcPB1NNF1Gg
D1WMIuh6gH6o1yHKn9xoKjjaIV12D42lLZq+pQqT9kE4Ae7AA2Ga6l+gt3igfvkaFWbAUxdqeChZ
og/s6l+f1WsMkYSqxdXqh41thqvuqljd9/ThLrNmMhiqB2qDjbL94poWmvf13EDtabdaQVulsxv2
VgXowatdUP6fJy5iiIV3/9ggRo/UgglvkdBEJ9HW5/WVnNy/0eQKihjS1BwdHWKQYU3O03h3IQt9
fD4qUIz78A0Rj3Ct59LTLAdBVtn5brpG4hjwq9Roz27pvX716HwAmDQA32aXlv5VWWdbp73orfJJ
7iaKnS/iwktHxgrQ+Jn6ohIo0wbAUGIZ8z4iOeSmHG80CKNeER/bIsh+Lw37zRr41+8WHoFLRI9I
S5xd/HJoJJ4S/uyGHVq2Nli5draBPCLMh+yoWs8feiGqNfAyYMZMbQ/SK6iZ2xp4++c6ua5RyG6e
eGCw8JcAwLd7FaQ+Vn3wy4zUrQqGYtsdzvc3j2MF03hfyLSsA6RYAQi5FfRokgYiCqKhuBq4V5BK
c89LaFsZU3AAkytww2GxuFmgxOkeqUPhaBsjUOWwTqbnPRPC4TRp6KcOte5wZ9i9iwUS87KE6HHG
7xXHjtOTNOq+7UaAZMl0/O5+ed8ahM334RoH4KpIYABvyZaU/AhJ+fXGAcJHTMvgYhuoqGLTnFHH
MOlWl2W7zqOGKBLcGfQxu/omAwo6TPWwXvZIJ5+iZe5BVXjOGRSTg43VvmiZ4MUYmdJ3FD3MKnEk
3pCTc9In2cAaesjp0mW+wAR5OOkPFG+UXkMq44PJha6uVzsXin3x+eFzUBXobZQ9nnjE1smRXa3s
uDkoawUoERSdqFsCcuj8LrG0FgijWNncf9CS4HxRat1xWmxA0PvOmmZXFQBmT8DFN1RQ2Z+1Ra8T
rWvr/Qc+Aw45RJHWug+cxFHI7V5+maIGbO9Aabmij9faaZRv6HqkNKfcHmF2x+o7APQKa+4lqyQJ
YcJ16HRTnEDxg6Tz/nLmtV91HcHi1MP5jjGWwyBRfHjDKXy9mw/e4hyCJ1sYP4O1br2uTJJxzEVx
cQ0PZSWNabwIZzFUmxJWKJuTvYoEEzJGMPo1zgIFXZVTAyn09Zu4PgfLDAy4mmDD8p8nWFemnNEc
3Vaa09yHWeX1wNlRBKCHLvboPC5wo0E17awI65o5u8MrmW6H6QMVvkT1MdjexuZmENYBggLu9gOl
aAcnoEqmo+da6fv0Q7OHXQbaZtcCZ2ugpFjYO44GSdXx+aNsGO81BOabHk2QvB1LmbxsQWkCAOgv
nkzI3d5orXunZ3RiUsZW9REfZ7heNlMGMfU7IdR83sPX9vZyr71QHd++ntGCYaZDxPui0w76Re87
XZEYc/1Dn9ZkYQH7gsqb1NMzdhRELKFqiNserB4OrJYOAiw/gJ6fw81Gg7VnUCJ5xS01dQsT7nZj
1kmz6YW+47f9AB2oxWjjECEzkJJentX0hjOqZQHyYODV7NIjasV4QMt18oWYNZiuaXhm+OcQhC6I
4XxyniSTJlK+0/fQtJXp4vk1Q7iTylBN+2n42aD2U70sCjoJ8SVCFHMCHt6cSzN3k/4GqsKAHrqc
wmKCmAe/aAGECDw8uc9QoBu1Xe0ME81qbFq4s/ThMk9Uh3qtODV1K+pL7t0y96byjQmIqgW0ApIu
H4gnlQsnc7MFVIoZSbd7zQFdEGaAwkBqjopG3aXXCwARNJN9Hu2W6AzENyqfDhVlshW4I/GfhQ2h
BP2ASvTv5ZDuT2eJfPD0u+MmS40j/UbtYksHLff0njWoJ5LdA8aJAEgo4xc54Ascfl7ExpHOJu9K
y304//hS/ULzhZ4MqUwLcNl5nePPYHSjz9wbVpv+AqnezyBQ+vu7AmCFnXVxOxyS87w55WuQy9qx
SKjAoIKxvNR2tK76q9I8fvoeiJGt8nZBsG5m/WFVzmqFHtDic2egMTb/dZtoG4Adatg3DrgwozpA
yTU2xTsqP9OBgdkAfVn/1FIHHWOqEbjZ5L1hmk9GYH/YDIbTVIcOStfMSHiBfEtUxM2oQwkghRoJ
3JmbV2jI+u4prjxnVCdIlhvQzTK4W1CUlJ1M+wrDF46u3299XfstxYXDd2xcZgGCn4kfT//xmBAD
Tkrdm4AuGgJ/bfSpbs7Phj9QrbCd0DLXc/AAP7QtnOwy0s/jD7QAiPu51Tlm66mJeNXTASdhEHn6
gmUhA3iEvUUVV6C8HcRPcpaB6k+lgN5HHvutWimruhz8JCjkD6jKUX+h/kgsQ6W/61xarxoZEWw4
pgmuVN2qShhYynOk9kYJtYfokW3UVDJXLmRWwD2sc5em6SNFJs3q7KIKXOB04NxJOjruDp272yNO
8nACBcHYg6jTr6jBDGbb7D670cYm+reTr57GXoBjV4TdI/gXcW1n694Hlx4h0Pa2UnObEwhOoDbX
5hKMwahBFmW4T+C0jtIFoBL9HfZLJ18hH/iLIIv+620KyFg1g85g4j8XVPVLgD8sE2Qa3a1seI10
oKFWnrpsOqoHh9d1kt6GQAa7pNkA4hjPAv0gvkZd1gjX0I/VbARP+dpAqLsy5mgIxQOXvO7Xm5oQ
jqYHRS36SXrhNGtswM95DC+H0JLpL6DurOTnti7otRjR6x1pMV0MkD3aBMa7TjWE8CqksZPD/MfB
unnm9n9ea7QIqKwC/L2EnGU6aINqNNhoH8aYWrcXoiN2/bbzY31xcvtoRHrl1V6ukep96X5ynbxp
wd4M70pnPCyIOq/u57oedIbO7BumKGHUzT+7bz6bzfR51UNZKaO2bZVdV1k+vrIkVHrmsCzij3ns
x93rjxL3pqo2eZ/HKlA+jamWFsUOEs8xeDRlMegNz9iVEyn6bkJ82VfROB9CUOFeYKvc68pY0uqK
dwdyoVPXerI8s91keotDZnrnfRy3NUiHBWGov4sLf0kf2THHNw/OcUbL7TPcdONtpDxGwHIg1lQ6
dXlv18V8zLNppBMBPn8Y4tFhBddl8KYZjSI8yAvbI9NRNtUBnvwUTQ0mDxBMlMBaUHGD4B0sxmss
w66/MO9oQe3Z1jaRRmfaOREo8Rk07hsYo5nROu9Y4Vr94hsOVXSbf2rrSfGgcUyQhYQh3Qi4G72S
K/I0nQVp1acLCPrjDmbqDLlYDwKpjUgCE+kg+MFC3NcgPTO3s4Qac7Uu3JbUQ0J0MKxnKj7BDGd9
ILlhDiwizM6XoV88g91v8mKYULl4rPvA3+EKa5PP03rbJh+LiWXVJyJZfkZ0pDumDYYvcTPFX1wU
Pxv1sGMEcTDsKxIiMuqhAUHCS+rhsWdfPCVu5/wd6ECDWWdGkqUsL2DR8lq0M/oKDPhh9oaQZdHq
hhayQlLkWfjXzNKIdSsj3t2cXlCYTaBNu33HRNzlu0QKDGfmNVCT0uH70MVbowLU2LtRvmbG6m3y
ETpoFrw4EBQpKHC8XRClj7iIK8qm8IIGP/Biz58gfTg6iSfQLqEL3btheV7xpHaMiNSpR8tq5zx0
tzcEXq9QmHo6RWExlLVnM8JLDYBUovh/d3iHHihBVjONQfm9OeRmMazbMaa28BB6uqhDlcb2028q
Rn2Pn72NMGVbcIUIW0ye3VnN0AOcN90XA5nWAIJ6YqvbcqN6ReJstHswGWzVEI7JT40ipn71wa0/
3pOB5i22r5513Z+/nvAVlV4MVXf3+3gD4rBIFyJoAIumcmEPQyHO3QblA8jJgewarbGQ/vhCKUYJ
0PuCuZrZWA7sBwkRoRQ1W5Tuh8p34p46iIlCl0cryFcZDj82DsQa/Rm8vZ92wWgbWKo7CN3ILziK
y0DkgANHJu73AsMxHLbsZSMVSsFYe+cfwkIyDC/rr3Oifc0rDXhATp/24CxF88q7nZgnoq5uK0Px
dM2uW+tr/JlRakJS6I/bSVkRSkxjI/EwMklfBDenD5V5tp9TeaMfe99N7kFD3EwCgVZB0NiX9cM1
V+bPTUetO0a4h74hvlWfQkasPvMuejBjgIT0UFLX6E3NMfIXww9A6C4+YXlPAkRc9+X06exG6GVi
wuwMz6wbHhjDdfcxij7BnQzE6r02RhYqrwWOqpu76MJm8aTjAWQ929DAWZV3BguMUPe835mAlYcf
cwQdZ9M95GOIgjR7hOx5W9V4wRFhmdsFc9P+gh657A4FF80HHN4u3vli84a4CQwXKqrAa1Hxxmm0
Dlz9Bk2aZfLgUPnMJjxxXE7ZaDBws9UzKlFXtNGhrakq6qPMMzVU7NGFvX/xC23p3KM+NL7UfcLO
5ThrE2YXqlcGQqy31/mZ91acJBn1JyoaG5ivHTcCIjZeb31ds89eGrBWxAIQ/DRe63sR3Pfv3YkA
l/ep6SXO2WCohzqX0f1rB7jXTn/T1e0r1ceE6k9C99fLIZG/7/ERBbwfEdd5Rol7g0yPAQGjQpg9
GD5Ku/2CirfApNS/d37yS9u6HvrQiwmcZuckXpQ9m86yX74toGT8gwKCc2dRrCYynu61nhKn3FTf
RAitsD7TC3E8fC0qLLiUfJa3B5StACAOXBGssh77Z6RRst0Xr4Dbd883VIb93U9bIXkAmmb4Tpxd
5e4G9j5Lx6rlvqFe8bBtMPopH456BO1cZpdCT96PGLdF28iEZ98DjMnoHuzouKWTu2d/sEE3DBAh
iqYsXVHcN5zznkUBX09GUf52YAiyBqgIAWzT3fdaA4PRA+ihhcVPMhX0zCPoOlykC1TYa6Im6nMS
H35GPTv10NP1ebXUM+bpiFpSKvo7F8+E6cey82cjQG0luDBTa2iizsKPzACoMLREHpuYSJk1kfqV
u5VXehfntUJAwFZteBw/HbvD/01cLCAEwZ6A8wyNA1A9kj9gLEBp3pSsBbmC2ggIFo4fQCJ6mVhz
xwhqX4rg0qqUp0DCCqlJ8kLIuHkf5z0WQmHxm/1y2U8+DiaVr+K34BIpUW4b/zJKw4YwpPUhVPkN
YkaA57el19nXK5RrQ/l3tWJkiKd/geAkTLraqIC6UFBdbpOK3lJtycoCfYd9/icN1UXRgcwK5Z+e
JRiWct6zkoYfIo7C19VNQ3mK4YIRXBtoSX2c5lg471FN6PWYlDMEVD0Jl+4Usy781s19rVS/pqzj
MRBlrMcAo6DR2kCcaMbxEs9l8l39AFSDOfdem6HupgUr+5hyCT+6f+dyS16RQ3FhDdDQoVVROOdv
KXNhNN0byRfv07NurgoGcXt1QboYX/LxS6/Yql9Fjua/xd8x69xNeQnI7t4jevig8QMNeNmvLCmS
2PK/ZNKStrZCdCXUcItfJoTWv8DAvQ6QTl6TQhzr6qlf9Rt9Lv5VA3dBKc9Vo46vf6Eqx98G+4xi
KNNSxu0HXLiRr+71mwYLGYPXXKB4woX3n34x0velxwtwu+oRc2r+bhIxqcs5VrlrxBVBMtmNAWz4
JqTxIzYr4ASlXoqGzLAfKO6nsNjDxpjxOFDVvsn+OVepJwdWW5KVuKbfzg1H3WrLykUcxkUPNNCC
yn0jqokyASqT/t2nssIPLxvc1gWxA9XTq7kBlBYSICeTCIP+ft/5zEtoVXTD0AYrgYOht7ARtNjD
7SwAh9FVYcQUSLkzvTLaVx4qmvH9gjAKIfKpS/fJnKhhGZdxFes0mrJAWfBOvBuUbQQWKrfjEQu5
9x4xdYsGiOkjwOAl+xasbmOhoxrILcNUkgSyfLd9P3hG4DB/B2PFzViThw9b41sHSMI2MSAovb/7
R9YDla5Y7vedl0O0FEFxdMIApHfGcN/88oBytoL9ETggb5rGWLcfJWq9u3/+QriMAeW83m1/94kN
j4bzJGpjgA+vjr36yuIMDdfyAO26y9MGKELYEhh8gPsFmOFHZIy5iu9usIMmRNbIJ5RmW6QtYeFJ
S7N202Awup7Oa9h/RFfvA3KqLBdr14aQWdASacMsSIPdlvWadaghQUahWadu89PtdAlg3dPZTJe0
Q1Whl+vUWGjZhshgbtEX96mrZNMezWNGQMy7sbQQNZfUBp3T6xheeUy54cLdMSf9CTR7jYI3944W
KEAKvujwbN/A+jRvMFFG3TAHotdxUdD+hO8TqTnc0lHyIkknrpQH87g9IHWYx/zC4hVi9WLgf7QB
O0dw5ccKQAWttAiIRwQ+ViTuiPdBW07LqL4Od/GAHGYXC5IF9EUE3iDq0lOXPj3JdyCNz0K3qMDR
Xb1ME1ry6HXQBz3Tjk2nVZBNoeSDwF9SsId2PqDE97a7Lv1khkR5159s2Z8g6rYsYp3evXRJYQsv
0+luVqV2ho6EQC4oo0KGSPxiKj3/V0D7y37TO6Hb+0NLvkftVfv7ppgY72Y6jWhox+qM3RBwbBS/
N6nd/qLXHQ5GWUB7pD+h0skT0Wr5MUK63mvq7VPa2gEqPjSyjdLK19KghmYyg4hUxQLQ6JHeXFCA
u/0U3CrjlPhlUAf66RVDw4nTqdQhy3gwasI2TJkihf7H8IJUI8dJjtUlpii6BicRdGNmRjX0pUHz
0m4uvmU5O7SU6xgVhksATRyjIT5TK6ynD8kfxioRHKaK5D0LdM5j78l2bUNObKgssuABCI3LR9Im
MGa7EYhcb4fUPguQ8WB3QeMkOUlImMUozKlef9FSyuXZrA8C3Jz8Nrz2bXm6fNFmZLs3bHRzwQ9A
J3sfOR8lZHZP35I3pHFvgUROrG/7C8XvBt1J8ye7tOEp/94UWSAuAvQXjyTjz4YL4fVKGv9lvENN
uARToPAnNWU5MwNvwJ3rhMlYPsCzQgYvU6mm03r0jVlvkozlvLVhfyKUSCTdK2Z/ce1FTMk63o0w
U2h4CfxDjDpdShJg1xgxuB2CQ0BM/Fm0pArGiCQAqT7F73j8PQS8LeAGOYKGxUBPADUlWS2wngQY
BoiVEOl/tmUZ6FiAn+y7Xl5o7gOb25w5xIyvBrexI4QYBCWgQWNpHBM66X1HBCxRf/EzIl66Iujh
Ap65CKSMloa2v3OGBKkkqA0BHgFxAMYmCKculqHjVIKoEZPfhPq2poYsFlAMXuoRoiquFgycB0qO
uBM8qRiyjpcGHe96Uj30jf8SH2p9GNp+sBuTa0lc8iSYekbUyLRj08dD3f0bQAPxTF2coMI6yTpS
PDcn+Br0LyBA4x7ER9a8vrqVmFDKz/cIiyo2Hi0slMcCtJqCs6vgtOkWIy38F7FIdIOkP+jTlACq
xd0TiE+hQCXD8vA6NNBV8WccmEvcWKifcutlwxhhu37FSDwoE/X0FkIdW+NE0kH/yMmOwnRyriQs
6+cPkBUwEjgt5G+8Gy7d9LWlcjQJEaqtajdLLKMjEeJl/ghMqsRtLPGT7l7JaQiNCBun+aSGocV4
CAYIMEJAYncJLz0Jd1Rb/wsBe6HiQQK7gUymkvF2iI68wYZgNzBnpFyhALlBh8/0zWVcjIGxErMZ
RCYSgEncQAyNl+HexXLDRARF/oRdg1P99xO5u4MRx3oiMJoihsbPh2IrD0YSi7eoqfy7B4hfnnBE
HOrBCqeDJcjwV4qfBpf4yYmt3eIgPuwZ/tsRcnvFAnW4yfI6LW69pIaE5rbTDXrL1/d5T02HE6EF
JSoRDgtI+KHgddv5M5TrZJewTyQskViFyIUwxeQZPMqnEv8pDpudRNQgz3lE9EXP+zfSYgTLEV1T
m1WlOYHcAEk9ATzABFb5ynqTWXhMs/Myh8D0MYHSRlhMccHtARe4NEE1IstDvR3gDqirsUJ/E7qx
9/Hp+yXzfK3PWKOU4sVuJYYbw0ctlJ1Lw9z7h2TCFIqBeaK7UcaUwVhdDBGPFeycNIAThEWVdeyw
Tm3YzjCM5qFaQm2jtV25D1IQjTuYIlQ9rJShiIGLQTdaCQ8GKymIPeBJsOIbipzu44QgyVhuke5R
LOfFRRcGFtQBAnb46hJ2KFHl5idSrQsdoJPsXwko2hCbnmGL0yA/sVfY0iqXpE0usRgyeVITakSK
/25k/kU6ZYwlT8rIllKPAhA4OLlksYLdxSXm83gSQGVxysgTaiXYDo4q5S4i76nKrzt8JvPY4dNz
+r7UWcc7n2r3GuEyF5X7JBRkBFifl3iGvYmsXAkUrAUXJepDYAcdgTB07bPPKC337KOJx8xAUEuI
5bDflIjthKg320/2vcRZJRo2Hr6sy26SR6i7UzWSTSo7jEDRyfdivkx08SRG/7evECZn57EbVyjL
stW7h2R8nmt0eZPHVHgoL8C6MCbdDh04YmLyAv3Phj+EC3txBZMp4LyeXy66ccfp9CsXc34mTBEo
nvx5n4l1BnWI/b0D+qWc7Tx/gTH+ZnAe8QPb3DG/BJgnkFSo5xqNI4H88edMkMK5A+fTFWylYPd6
LoC5HF92EvCcicwS7c4PYCQihipofl468UzzA/k1ELMDWe21eqHy5FRvYa7J4cgcYCMYkdY3OBGq
3XWqOZndtGe9MKk3Mj8yLUwUI0GJDbDE+AUKlATjFxKkynvN6X84hls4UB/eKxPpVjKzG6mo/kUC
hR0kdSKZUf0rj2orw82/NQyfaktK91w+gmdQzjp+waaR/YXZFluAqC8nDvTNHXXH+ynv4h5K4gxj
hlQ/kxAG1uNHIHLpd0IcWE+AR7PEqtMQNXHqdA/ZqMNgVGiWnA3VY8dmgXa4AInD8aghTU7ZZoIi
LNlqdVAS9UkEXAKZFVAeajAs73ksUYYEQGgwCVJOap4Fp74mo+mc1LCKaTGLa5dzXrkNn+OKyX+P
dJeWOvmRxM0qdYwP/kBnlTJHkvN2Lyl8um19FIDGrDuZtTgy5tOg7knSKbgX2q7YLClEGBSFt3Kv
novnEarE6DV+BEhoQImg16gOO3Y513kJKZngE9zPOj8mx92h59Eu6xw0aEQSwfchBcFyZwon1fLP
ereR0oNcHmg2oglJ5xQuHHkC3vM84fZSWc+P14QyAmP4VldXxaBKts9l/UpyjokO+kcgNBzze/TO
iBtQkesHcqy4l5DVKYnxL0lfJRW7Qwh+fzemrR3Fr8vDivvAwss9B20SZV009d7flIvOe+ARnMdb
JC9GBMC5fX2LL7hFPX4bCwn7irJSH1uH/gLtP1qYaJ8YDr8tW0ksEYpRkjXLm6Hc/IjuEe2MFbAj
LINc0C26ysWNePcXZWbkPkk968JCcFkSxX6sHZOvv4s7o4lBCRBpF3mL3lLyRp351D9E0Q4xIvVO
xQdkiSrYnxM0RsbW2GLBGevKBpQ99GL/GVuJrMVP/sXEKdsLJAVZCkR38gsyONT2AcPiPcr4cSIh
BPDDTn2Q9DHj9oFbHswkUyg44RJAYk6AakqGBS4/QF4f+OXjGyRmEpC7k1YBapRY8bYRnPWH59fQ
6s2er676LtwPkLBYlY9PXkZZSqpalNH/ij/wFJ374l8h7LmQTdrwWn2eJ1BQ4Tkg3cI7wnKTQBTq
r1/uJRxF4YAyA0EmDZ4zGG+5QLCloJfbUTsW0GzNESrwpFVMNPaXkv0z+1ImEJQ3P6XwjcOQSEAC
EDnDNsK9G4lEZD3FQT0x052/QtlfPciurR4i8HKOqHK5oCoJkOSRCxFq85cdkVaQIqu4FCRYAb8z
YwMsrgbrArVI0pN/7kLqI3+lIsr9PfaObFLZeLIPDOe6l11MdMq2vUd88xjSaH9RLkM5JNZV/iob
EioPtuL2SAYInyRdItkRh0ncJWblEv/7GuB3JXXr8Kd4ZjwZKZREaxRDCLXFX+PvsXcVpuYv8QnP
Y4MsuCInlry4CiTBBzXDu1O04PLRw2DlCFL+4asZ3sBnNCPBjmd4mn/AeYSWQBqX7DDJYjGTZGQS
16E0QU31SbBasr5Sas62BT6iE1FRprYmhklCrIyqm3gHKK6ya2622C1BrWAuqEBKmUueSsVyX/xV
4Pp/BR0p1sqZlkjOcMgzki/JKlSv2tz+cqd/mRO3fyNLJ4vVIeYkgmeRiD9k/dqw2vwL7tk04O4F
ZE3ITrLz8a/kSrsAJgisl+SPiHL3mOTNczg1GH1s9sDbkY6pa9gMJMQgG1O0tPjcl79kVsLjDweR
5RNrX0lRSw6dAPzFP2iucig4uBLbPbCJ79GAdXhOpGrNoYEOKF8f53bs2DoVa2Gd4UFR6AdDwk+w
5NxaYiZW3mDfASFjNSllsmh4RUiGQopEx4wys1SJhQaKNjlESBieOAta/xzU3kn4jH2vodAiwH7g
WQQLwisATo1Zl/e54N+VAG+zJ0KmTkgFWYqi8qVQ7JaCt5TAS+8GNVpGCIgX4cLFDkCEpPDuZVBg
X/4uYCxDKP7inyv790FUbr4ECVLnbSav+Y37bv6+yG2k/sw4cQLtmkD770ByKGvrrwLNp2SLXG2N
N+s6xA74wX/VaVjrXLP8C0luu3BkXQe+XJb+98ZSg5a/m5C4Dffit0tJoICQuFDUf2X1ZePJa0vE
ISva+pftHxDzz6FS2B3x/UvRN6B5RMuSEl82Urvckd34EfWnZLIis515A/4pP09HOYVAco5vE+wv
R4v6In/r0TFoI+rIrO+TSjPDIkC5kP0++M4QUqMZlu//tQxv+3SUjp7+YGySuBDpUJLMRogiM1lg
4KRMFZJHJfU2Y1SIeI6cPnkxOcpE3iO86zepsyd25+/rfxvEc7k0eRyvJ05WDJYYJvGTPFG+2WoK
h4e8z33DHJJA8z+izms5laZZok9EBN7cwuCdkEW6IWRBeI/g6f+1uvd3TijkMMNMT3d1VVZWloUp
gmsWuGzZayYjo0GCkhgSZtm4cJCJdzRnGC/MTw5egjHRH5jF6vvWnbStSMlQQGGdi3NP3G6nN8tH
WOAEcIF91cvVLYao9uar0c0Y+h43L7evQ9PXWaNzHIq5HYfp/qVJqQRfRUrhVq1C6zCyzOnSvFK5
lAfMyj/7SuwZAYK1WTp/Pu/rr3hu1NfwuhIFFRZjlEJBBiwW6pnAEp9jJYfuol8AMvfW8XiEEmKA
7AfsjeH4JE3ws9kmRxdq9NgqWjkooj6Vf84k1mxYaSbsPcGcABr2SuNzz8eKHVBCWhxpr6NTObtb
8z/VYYPZXZ6iDcRs2PogX4GQB4QND2DZ0x8wTAL9ZTc4ssUZnR0b7gt88RODgeWcYZYxyEy7a4s1
hu1F2w+HHVQANzPHknL5uO7C+mM5ZXHBNeAYbR8jp2J7jjWYCQsGx85F57sMjl08eV6fZgMQqZi/
uRFsv82JrFjrJJBICvmJO6qwK83CtdrRxJ3f9UKRyaxjZzg3Ei+VNiysOI0nrCXT5sxPtlLhfq+7
ODoxwTSlpSF4GlGtf8fd8RzgJv0AvwUbRAPwAxFu41A6kCHzR3o+rhZ6+ZHv65Pcw9qBFSF2Gvaf
bv5F99lg5PykofklCJm3TOnR5jo5Eo4wQoyY4ySGEEwmWBb6on3sA+vKOJHy0NaxTed7cDiKFj9i
3Rqdx3BuLBgTbIMT1U7XZ6/OiBwMZNSPkXckSEkTxhrSWomWeTngdFmRRkAXqoGsxxN4OoNaEr4R
zhVBL9mFgJibKFmFAN/wPc4Go/MjyYiIokR07Zd0SbmucUnlGHc47vjFRU6DUJRYRq9nVmOJ/T0Q
J7FALGOk2o6ZfPzyrFEGwfdlKmfAxKETb9snYiw2Si7A4JUF9vT3oQEo4k6ygsPqH51GrDfWnCt3
M6JqiiWiS4n0jIs+1jpSvwhPm2XfpcEYR1h94xDyHev+qFgNTqJFpUEPZzuvwe5Mio/T5u5SxZt0
F7eCdPuxCrWCeJa8FfL3kSpF6xBvlMlpVSxrc2wZWSiaXF9ljMoMxsDhdc2W2cL1lfSZICoh7UoL
v/Cd75yI6K6dM/NSp+P3OWApjSLIqKvSFIkGw3LZ6HNbsuoVWMBKvjdr2RA7L1IFHWq++S41D73l
e5qlsX03ElwhIaCwg799xfrd3DZpFDItVDplqvmE8iUOgWQE35v2obfDeUg3rujw/+Qkf104gB/g
zzLl6evqX+3SSL2RmSH7HFQSeuFAiFMcO5PWLlGdIRXSOZZBKfNgkVSheSNPgzADGWpLeRdNPPYu
M5qiVwHiVRNlUIviyFyTuEG7AU+eAmMumbpdq7mMOdKvRSq5EMgg2z3lc7b8ZQyyGZP/adFOisv6
RVzBn0gv8l2kb5RnUOmn+ov2rVMcet4ZrpdyqiGqM6vetI3KTuOENm392CG52DPesI7YmSN4Ap2c
AgBucqP0IlDiVmCRXp76UpvmXOva1237d0B6BR/bgGEGrlXuF4YpG+cRqOnm6nLiZFIdlyI8ODbA
HLz9YqCGHv95oaQE3opP+zHh6ZtGxGQ5ZhK0BCV4QmUysSzENAa82LmEIkhXNh2HYaA7wdD3AXry
eCRgC7Qd2tQNGiOi6ebt9/Ue6xL8YcF2IetLx4zffqzld0ZqJbGP7/P27TNmAINfWkYeziedsvCP
BLoLwzMzVpgbl/5Z5zkf0ovQijwQdRAciK5IIO6GHm4qWyKxX2Wnb0QRzvbK/8H9fhZ5KUpwt/x1
+THuMK0i5EF8+8Y4dnxXjFr9iUtL9Hr5ybDGbP7HXWPFSH4gd0HEaHV3gXubfWSOIKfifKBer7Nl
hSPQpJbACMCNaNjPcf80PjZsjqE0uwMj1IU+xEWaQTo2/qgPXVNHipiyL8R/F70myuZSBE+XACkG
Jdvm8enqlsY2t2gYjuAocSvcVB1+b4axjx6ZtC/+p6fnIfxVeKQvNnHnlfEyFsnRSMITEWp3S4bC
AjSQI9kuyLhrAYqAQLwcwLcP7NxIPwCAE/Y77r4LOaG+lJRINpip8HRtLWbVNGwGSR5u12y74Uvk
Rexl3hFV247cstnMvvFvAbsR+EClije4b0Fv+aa7MnlvDt6dDIQ/QDkeJ013JkpXcbUCotg3KtLx
IjPICoIyNEh9HimZ0UJOfrB11N/hGcWqX6264ZVO46FpdSxVwf/e7B5m7bGZJuN8LTHLFFO96BfZ
KvN8qwjwi5HRxJw/0BfmBR4gBOBsH6RrnTvusi4WEmd4CgU4O3q0hUfIlzjcRi+iyyccb7kAbvwH
dmlSQ186zdAiSvjot1eSCDQdCGG7LrsQlEMdPZoVO71ha+H9xq5PGyaCshwejCHT3/uEnMuyfuvr
FxFKENNm6YOo3xQoR/hF3oj4/Yt/BPmQ+HZLDzAjXRlMQKqAn8endGtGBKQPhS4l8KfGQ5rMYXhs
Hh40JPpigZADiJoO4ZBeSARioy/nOZHbaikmq8dlGOTzmyTfm7cId2rH0WFoDizHMWatSzsLmYaC
nHvIcl+HO3y84A2KC9LbC72aQ/tWL3Ug5HgE/J3jkyDwnqCeuXcFlXSmeaKF72yLUA501poP0V4v
OstlzjuSVUqYhRxe9fnrcr+g4fOIpgfMIwrHuau64H4fh27GFCIB4z843YKHnZS/9fDFWN2azfC7
Wfvf6d5Hyt9Wjq8Ccu727fP4MFTbGcYrJpDjL8Q92rSESERrQ9X3nX78qm7duYhuJpxQjuNm8b5o
BMKRPUk2CjYPsfjSi38ZDvmf83k3SrGp6BqVuDZjfaqsMT9E/5giP99cgF6O5ynrReBFtyzbJHnw
JhQPtky8RB0dCw5oxqq0w7sWU/s93aG/mW/ag0hLgNCoFqjjhkU6CEsEBS4xyC4QbhtwowPI5FQY
6prIfnPfgX/14BR2OoHBYNm8icaQ2iDPRbMvxi12qFV0MyH9QVXdEyYPs+fXHmOXa1fgymiwohnc
sZ40TppE1wyRAfs0Dsqnvoll0if26jRghK5MuqG4ktpIq/ZsoNeSgbIneKGD48/JZ4VZ65wFnAtr
Yd/Mf4hzk6HrHp15rKx8uXoZShkTypbdheYPi92QoUDRulZ6KTrETnvD8S0+xYuIlldToY2ufB1M
Pr9gJojwI/S0J/+Ata8dgDQIVXB7/nAqtjgsmea2rpYXolV6mvkkG3wZr1Bv5UBZeKa5SxSEyuHK
pRs7DpHltvgTkaJDe30vGrFhuW0at74LapUIfmxYL5oO74qBh0GU35oNwjVA1cODxsS7t2/CYfdW
6ul5i6UDevuFL291AR5Q2c8rcZ0fBlXwnf4RPbYCDmtaB3COgwh1CMztKWzYj461B/0Tcw7Q+35E
k/w+tDU2+YY3jFL13/amd2ViZRtHLKFURGWxfFumnurkAxLsXTvRx8FYUss366SxbaYupFH+UpLW
lVgZ4ryIJkFY4xl/nkCAoZaIbaSA7J1esLm4k8xP2A7pZ13wA53/8Mp1lNzpjz1qRtn5jZ/D0sPE
uMSUOvjvr8P7GczP2FrwTuh4DTsLqI7szI2s3UbU3BW7N6hhtwJ5fhYmxBdDV0J3ws1GN8XXZahO
xvGnEhZSDs/IF4kujtWBq7q1W8E9xk3WOcb574p2I0+Db+yepnKNX/lEbqfJFIDyJ3hU98Lguq0F
uhG4L66+fzu4srxL+QMdIZ1k52H2QV7dtI1Af3uCa30GK8FWMVLb3iJABRST8HcRZ0sXzG06TQCD
q4sPhF8HwOOax1sFsEwNU8PfwZ53xms2XYwkJ9uqVsr8A3AQ8aWDzigBItPuhauPgwm4rHuHF+Vo
mRc3KlS3wj1/TgZzHnZ+Lbhbtxotump6XZL9NHNnaR0+QH8GXUrxftlOHJGH+dyQxDB3pt2THGNI
phQGSDxXoSPgeTpr0m86BOmmvrmebp5rTHcOP/ph+oC7+n7MM/y9xka4+8vTEx3wC/RNZ4J3wfEI
6K3YEuov3FmKuj6OgMSTBh2e0e5m1WvjoDvW9VEPQKvTJoqk9M35KD7qxaCL0V7h3+DhvNhp+wC9
Sh6NIceakEPwgnTjmajCMEJD7AlDb9Lr0zYL80dXFr+7rZpTiQ86hEBJy+RHo4VxQAHJ8yCf00AT
g5n1ajIH2URNF/m6lqob0/a+fqKBCik8BPN6x45iHD7NrGqtuTKrAzyUsanPeTjnnsqEt+blMw2w
a2RnIBvDdTG6XfOXQB0W3pMOmntd2BtZSUpYRXfROzVBscU1ZKpDP5wtBWtaB/1McfHwSAaE3+yj
MpPInFMD8yTslyHxTZeqOlKX3ApUY4APhBD8omFHiLMVRPol5x8zHObGRNb8r0jjnIi5HYn19mRG
zm1v5ypgBGYyBcALGHsbmxiQo3bJ3mWk4e8QjwYJkG298ObjqpcExjYLs9yGT8X0hvyLHyNs6NTG
0nAvzf15XyObFTKat7hc4bEK2QwzEtxvaoN/Uq0Le7uB3vF1PXajpQwWp58QkCQUiIJbmZM7+yYR
QpMoXabSEuVKEbIEbKee+dIXdmBdDOKAmaHpGeIughSaJ7FvG6R4LFkM5JbCrDOWFBR2YzSsSRnm
dLfj4pMpszKUNBG2iLUZHcIhYPEaNplll4IVUUaTX4VHUOVHzpgAycfJu5IZbR/nieCz6bBYDFM8
wApxnXpxJrk83eIbkBljpL25Ynm8bAk/BsDdMvRYL4NsmilZkXSdbBQagQPMeVDfElaFO/atieBG
X9WXNBRTdVpOWEus5qegg/MZEcokHbbwCEWY/HQxxxXlcj6Hmy++4E0voffocxRNssE7WeImP2sd
a9DicbHPYYeWSATGTwFBBDLF5KHFCD3m2uSX9bkCB9uc865r8OdFeU8c++nL78emDicHPIFxmDy5
9v02Ave3DMjEbKCpTe+tQyg+wYx78+epo2MZnyOil8tgeO/P2yeq9XTiA7r3MOYZjd5hNmopYU42
5TxIFjaAdqfwrsiH40UUGDcyECxpehzmiSQt77Fb9L8bifuF8CNOahq6z57VJoR5Gaj0pJNs/EZv
+PrhO2AzmEcyw6MTN8JNTeu5UvNNJTUxOn1s9sAA4c1ftqStAZncIA+Elv9iwQbETa7BxJ8X6fw3
226rF1dgehQBi92PYySc4YjN2tpbN43JEz8h/oVejb6Ujo1cM+Ek4y6A7EzkcthRHFATtL7dt7pi
080bfVp5udVerp0K62U9Fo8JaAxvDtN57LSOU9l41fUPRNTIc5c8IDwsqHQe1vVGzWjmQWvgrY33
3AXojZ0iVky2N8/psHI/vWVeVbAisOzC7gYLL/DynCnUlTkjtCQeW0SYp99gznra2WZ3m3iB8ZI1
QhwpOAZSNrdskl5omFm82znnZQNtPYNLmF+f/pTfrp0/TiTOMECkbWDQiDv5dUxAY1HvChxi97qI
tfjTGekN8UMF8cVmvGJP1FN1fCv85W30RJzmYmv8R/AR8+yukPU44jbiO1qNYNoA/r0w76QDDsuD
m+MzEtj2n74S6rU3NH6QH+DH4CBIPj5/skJ4O7TFa9Ox8PIcXhcFp87p66LQJYg8fXCn2niR0vuK
Tet0o88RhwBus4lfj3D71GV0k9sT6hmSGphu2+kf9FM7FVqHaVV9jexjBwkFAFwf6s7JQ+PD8tPE
skIlMLaeYTTB+82QevbLsxJXS5Mlgi49/McYCPfB41InMIDzha/Wgx5lkqBAOaXn5fWlO5O3uOhd
/OqB+V+OW5vhLLw5TkbnCGfIrYBK7f3Ad0NzT69sYgkgqpT5+pUFDwuerRaZi0lzcb+8ywQ3jbD1
58j+S4jrRumXA2AWI6a7TIItBpPmCj9UbyECenvcfPXhJnroDJpH3nOpeE/Mnxi15hhafXRPXr9X
70qag7E7OboufsiT3zFux1fuUlNI6B8SKVqp39a0C62/cQFQEKAKu/mLL4wpSS1OSFGyz6PsB8sa
XyQkKM8A3kVqGU4ESjsQeGMwv4hmR7P3E8i2W072DlFKHH9EL5F2CJyYaTWLYtoSy1YY5NmJlh/p
L7U5y9ARyuZLEZibwr347SDsQipF3AFXgw4g1EQ2N+r9eTn4RuE3XlLHvxZcshetIyZdZR1kB+ef
QTuU1ChnziNhWHg+XCmiuThUisldBrtO8GUopQhj88/HeqyMvcWGB9YdGFDgHgds13jLR8IkQJSN
G7y793jRRYupz8uA3ooLqvtznwrIqcIn4E140dpSgSYyxra5RmtJssGVYimr6ojoP4DuKMVlS/Wp
dXNPT9TGEn6Jyclrl7C2a6QcoALhghDYGtwSSYOLuhuT4ANpe+HlfJaBtdjn/DsWAcor4QtAWLrI
f3Zg82N4wL5YhN7vktQ2+R2tsilJMunEsZvupC5zAM4EIKMstwhDmgR0K7SF4RxPJZx8H5iVv+PF
UK0OvcLTSbUj9rBuWgxuPlLfwfdYp0YYTfOfF2GJWR2ShD4P4TWh+9/3nlEgoEdcxaOA6orfiuBa
YGTKE89aXgAjytBZ5eYg0BWHURUSnfeBITmr/IfAAEWlFwyr/hlZQT6e4RsaxTO84MyUUvla6x49
nseRsOOg/iZsNJ0ZiV8/x8f2T95QIZuIYgjfrEfz0c+eU5BgsQd5+HcpdfoXelePzR39PYbCU56O
l84FektJrXOn96N8dwfQUQZq2N7vYJ2SyG6ZgOYEQ4mrZ5WCveo5gU0yRoIdpqYju9SDelbeAwRE
gCbEVG5Amn6ovBAZYaR8QWXm9b8+I22aG/Dkj2dNd0PDH8kG9/+/wbp+faQkHyB1dn8FbpWLk20s
76dfCpSrGy4jp9LPoscuTPTXEQSDZplCHXpbTyNzPiHsIq4IgdahgU59qSZgVmoK6KaTQmc7mN7F
sAS1E2q6D+08j/vcqW06mu/HNSCvZ0VzdiBcvVH90QwQ73lU5pp8faRv7jgvmLpctSCSiE+KrGMa
U5UKeuY5VAtzmK4FycFTY/9jvrFAKg54rpmm8QYPbusrrF2OEDKH472t/402Y4LDezAxMrOQ+7oC
+AaN0PtwqXW+lU0ni/dGQNmyyYUy7377jEfyVcaoxs+/mMApsVkATlqTL7OnWFjCzjzZoAwlE2be
ncyG62VAIn/7k0UXkHuq7muEwMxjvWr3cL2YAn463sGoXDs2pK651nUv5hDTTfpIpJnUuuABj/rZ
h3opeM6w2550soLPwg4jljBvl4axkMlwSJ9F66CTZaRihud6T6k74Rn/RQODq7xvWP6vm6FnQgLx
2b91SaFzivqWSJaoz4tIXCA66vTB5usvCI+hAGFSUncSnrajtRWceJBpPvAPAIPkPSt3+uL17lrb
xAwHMBp1Abp5mYf4sSWiwUlfMxZiO15JTEIBMRBuZOyLCEcOkoekvIAhxDlE8SsYPlxhYgf+1GQ6
rDoCBKOfm/pf8KmoBLWmimFFE0cX04hGb1y/1rO9dnZQU2VylIZlzsRY1seJLODY0gfk3lj29krR
OyVCpNSgMnl3qQp42I6vVJ8aqVpAFDFoyby6fAIlRrQp4HEt2IyC/vKAYjX5vPO+eG8a9i9F/XwH
55FL5ciOqQk4OVCnKjsqttPjQ48ymUQ9p8VJ2PbDx7KPzeyiXo/CJsOlYdfA+3VoHeWYeGA8zSlv
paVwoH9if0NQzGGpCqXQMxmhFCIAOucMqX5i6K2BituHG8Osk7rDzH4vv6GigYtSDcGl9mllSW4R
KjPsL6eCp15or47VjXksrinTzjzoMhNn4OAZmQvOAZv+oGimu8o81acN1RjekHhLAtbFkazXCNfJ
yUiE5maweBxawX9nA7M8eFjMVHhJwJLTDmLfMrvAhYiPxTglUv4hDD6BPYjcNswN8vDCZsqEL1jn
SO0T6ZniW38gH+rLWzeqFm7d6WjTXwEk/aGcJFmk0DUrVKCwE7HkpsrYpIPuflssDnMtZGb4Xt5F
H1FvL1y2Xq1fFvQVKeUrN3fUMP6H/0QfRV/bNUAtzBDRM1cu4R/ecvRoqYsx1I6xlUVLrixnnVPe
MIUooIPUbgeVtASvPIQxMJNIZOpT6QLrok5bi3vZI4sWzjCrOrivBAYRMtWjx2ffV/un+mLgea7b
xAVjagUcXrHV6NCbREcfh7Evk7n3DujhRuAFtk5fSpj/nX5ogEs9B8CTPYIN3KnQC4TAHZGbi1LS
rvaEVdmi0CcW84juGiW5olMBThIGKtN89cV1QOaUCRF/mi2+drMfYPpIHLG7Hsv1sNHi+FxblVfQ
ff8lG/hGggGHgfcVaa2GGaCs+RWUZ8THcwoGVIYUos262+rYowlN/U5XMe498MaSuOEXH5uGbfXJ
c/pdJs6GwICvzrQLK6mdfUcyzEwdYrVw9qL/ag7OTxAz5ULHhWGOMlutNWERsTNDxb2/Umxr2IYd
zxIOTfrSys0KlJsVMtr7HvcA0i8/b8AL1H1AO6tQin4mUL7i6O5A9cvBQ5c8vOnLj4bf2P/HTsSp
tmoy8xGwT0y64YLpTlHNVUf3G8l+JrfZcUON3w4FQpIdPUDAOsE711zK4Yn5TxGQqYDCx/5BxXPX
xLqxH5qJly1RUHa7L8jqewkVZL3UI1US8nbyuESrGYV+mE+SJZTfJz3hmpSQJTMmhyp8jBeMbOjs
CsLqIjPkEox1Fgu3kz7omFYlUdq4vhsrqV/9y+fn4Ngs6kI2HncGg8Ojn7t6+b6CZpidR5prcJJB
jJq3mVv1cr37fgxM+wYDXjC1AMprXOKASYYTv3XKm5Sklu2f+Uv1/l7jpI2bL8gErqecxOmrSc8g
k4AFLYBGuQ2jHQCoQj1EWGkS3ZS4N4N0pTrOXKvHse7YtUP5Dye3Yby5at4Bo/uPMkINP/QBdgX9
Z0tXMeltjDyJRei76Te2f91qFSVM50urkPNLnABIpjvCSht7OhoTQBik+4AtwIDZZVkhAXxtbEE0
fC1SRrQerjzfSJlW4IQVx/lGrLva3c27mTr1O7LoT3fZf8zE6BrOWocJvZ1MP+qNxm854uaHN+0L
Ujl1SWaKo/BXkodCXoB+liV1rM5HCqGsczPkW7nI1FcGjErkw1Cb/aRzFtDQyAYQJABQS6gqsNJf
cl8Ul8cdO3AtGCIHCV4JTSQYBU0JLJZU1TBIe2JYJC+VuKNjzaWOeigY4q9FY1aPZAJpBoGn0kc2
knMyOlDZAe4E+6ShoKUFsFJRyzQYMyQi0KmuUQXxhskEuaDdUWnDs2huR7wqgd7zZEqV4CDQsQ3d
dH20mZQmV9qe1pa3o1PpeXMZ7Ll6ErgKYa/kvq6/mXR9PQMY3UqNLvuVNpLEh485j3qtX9PEzOZ/
3sKpqyoFpY44BBH11f8QbReZ99P1XKLdxq/AO9DXmTcnA0K1VgkZK2aeroNP+I17IH9c0rdH1RcR
cNYT9jh8dSUaibzrJegtyHAhTIXv4yfIdPG3CXHfGd7Bu5ALIe6WOeOr9SU9SvCzwzGKA9yRx3Du
cOTKT6muq0YQZopFCE0bsDMmQv/7Etg44i7oC0zuNv0KBV+t6RsN5skl0bum9SdLvE93aR8+84+E
Qp0KrAps0Bx9SbVETjtW6thZGTG1yAWKW6PoGa66JfcRvNTZjEijnnv8MoURc4xiYWwK7IGmoY0X
l/XKt4QfOuxAh3eknZQGwRWmh94u4C0r1eFwXkTCrytWdFGvUecwznY0ngKhGVsR3DT3XCQFcDrZ
AfFYoI3SimD5BVv+y4Q1Jg+jCnGUZ0Qsc/xlnCEUZ+mwl7YfS/bWcTYFoDpHNM+YMqE1ijzJ0QLS
RGKWMhQaUdgv7XzYby7kiSWml3Ct0A7EzGrqfY1GXtdFaEY2DGp8vNLnbVjgI76Gs+s4oYn3GTUL
0Xxv1tYQvs3a2/gmdxGSvXcnjLwJQRtZrGH40CSBj9jDOzQqEXcRRjyz1bLd4sqYdjXJq2sX83ap
sSeYGjs4un1uHhRfAwia5/PVfNsCglMzOHPIUNLBG9YZMGfBXGF9uQKMlPT9nAwISiBl4qwFhga2
pZyM7T56kJHYyX7xRlDHFDJNbmKd2m9z3cCu6CozAK4fU1FbpoNmQPjA6ibFk2aQc4xTjp+ae17L
2XjFtKBPUWpviKDzbkTlKQZvm98mzywYJJKIhVWiOa5b0kjOL5fricRRWNosew2AC39NzYjLOKaU
0pQ6dnOvwf4yHbVAwGndZR+z8SIHzpdqm5yaWhnLM6XEEDVRJq9lcAoy1btoc+A1Gkl6r9wfvepN
fZoORdPO/TxqOq6LDDPcQC6Ge6ySHtfBFUnQM33EW9li/Z8oEWcUpB9uJKYjQG8eHgCe1Ds5HTNU
2hScNwJNyU+OX6oFSkdfcdQh4CWZZaygYAD9kqXo9XgX2Gg+8kTveLX6tNaCWVB3bFPA391314Gh
vIXMnEcUA34ymEXL9JIc5RLKM3RFAGvIgzjsW1lSiDwGLrHlpxiFefZcPz08BPTC5DmVsM/iv+aN
DYVOADiHxnVI479UNScwwucsuwp9ZdtZksfivJOGf9FpOxssZKVuyyRpIn4rb0M5MPTpBb6fxA5V
SKQjGEvQ4SfZE/poQJxXzmsT6Pr50QbHKeq6kPfiqpGdr1fnYhd4l+wyaabGdGIZLSFp4DvWQ6cq
4hhLYqTCLCjSWfV/m5WBmTqv368FMBa8cgCLEM5xqUkvZsx5jjy5mTzpAzKhLuPftoBSuZ0hinPF
ej59bZlBSoxlxO3x/VLoTMTzJk5jF4mMHskSGrPII77gqxnulHjtnNQDeSVpy2Yq9+MrfhVePZMn
hHJMJKMAN4noIvqZhWFIF7JNaSpMsGgqBH7NOW0CTLEkeRdjCIcX6VaeEaU5o7sUjAok8YjiOEmF
HfJEguTkmOAgLK7xTb1sj7G+dZk4encecNKnLWtdb15CRAgCetvgCMtUMKuTZmOQ/SmLatYS3hTG
g9wG9Ohmb3bRtRdzjcIN2gUtA6ACtEsxW9yOsD2JiOjvwiTR1Gkc3UfUTTG9f8J6a3lM2HrAuLWn
GiuSz5rICMp4SZcCMbVbqLNtz5aEf2TdCB6Gb4rkZVeiAyFG49L27WYMCVs7F1JBCzYbC6bMtGyH
BUKjLBI26Btxx03XUM1DpvYKSZo7yhR+N1Zyw/hr7btZIEKXV4QSnUpbKMnABGR1dM/JZgF2lEdb
81ruh/fIuLOBaNC5CcgnucHI+FaUx1FwP42pNqM7U2PpTu6zNPylHTwHAz0IK4c9640DP7mvSEIy
2Ew/u/7MrUgVszxWkRywTiIfitZI1dDNibS1NSy/hIGGiBJkYmxHtoZIyfhsnZjOsVeXP312yU9f
R1dAAso/+i7RVY6eX8SWBFTAIudQS2e7K7oZ8HHqS2woy0GuieDP3T0wcZALssIOswGPxkJXmae3
9odzzs3dndgzJzAcxfOUWOvadP0h60WyzR3cvJe5MDQq+N/ATZcFXSy0IkytlZt/vSzkWvdpIQuZ
NqTt+kQzQnwuAzRO3jcE73t2TPOEhlKw5KbIqJNTj+lU9z0ztNpqsysmPLUI/A70nT+VyuT86cgc
2+dHKFCU1fqpxSZxGbK1oC9hikML465oIcVfpi1hFKsfoM0CT2omXMAG/lrC83D5ymzk3oriQDdb
clYx3wxCwVuZCjghOhy+3KVr1az3ga/uIlS3FIGkD7DBNP6b3g18X9LQoj2n6LZXRMczoP4nNoVc
gLkPn6cGLTmpeBmDhYeqF3YJ2sVSf0w5fCiWUaaJED1sB0e65rIl6DbzqJuQ0LjSTqqv0VudzYhH
2SYMua2mXMEalG/mWQqiu6n99718mbRmoRTHUmf5iWXYacJzXBkVURuC4tSwPVwPN03a+HbRVq3l
0KertErJ7JQgt1FKdAzKNZAd1PCOkHqKT7t8Y8FdHJGb31e7JeXl8p3UkHtzQoMGLxa95cfka1nL
L8erRU3oSDRtU3fn1vhYnYic6ZacTaSnLt+oluVLqwtOriuvid/86A5ri0oPLm3uJ6vVBT3pnz/D
hGOJqwfzl6uhn71PilSq/n0Wm91iv7RL1uN+Ae09RB2zH+d+vqe/FpFXi3PNEfLb1JXpsA/Lqw/E
1itSir8NUC9SWaaFIhXXpBDE6x1n7dcFTZdQ54ioE5G0Up020bVgy0SK6nZOAbfM/FgxIZU5CeWw
6rGUBJ0K/EjOwUQXqkQGyzE3qQqNno1BBVQigGBNd/QILyM8s6Sr5JjsQBeq0NE8WAIRKRsjLNjS
tRCCRkI8ESxa8TumiE0Ba3xUktk/rOqbUaa1R+9AQ6XzESs0jg+YJpnsGD8jAU1GmsXmCjnyyX62
C9QY4YhyIDl68IVkV8VVf9vcX+vjy/v8btJZArus7jONPq2DkPx++0U8g6KRQ+2xseuj70Wvgz9q
MWt0fjnUaNk+uC/cf39XSKCvmrStLdU3b+zst+Hkm02VngPVeS19Px2u83CL17XKvHl7pWa/R6OK
yejGsfhS9Q/Fv2KnhAw8KuMDNcdTyxqmI91ZPNO05hN8b5mgQFdDPZH0COjfsjFB3iA5J4ltbdI1
wMQ84jJjmiyU32jfQCZxhKeQHm0ynVw1L+R4qtM3FT6GSkS7WgaJtfIzomyXZ4zj17n9Bnq9n1T7
+UULueb5XbrWD7n0EfKKlLXmvqcDlAffL/Vtb3xrTEaE0gMKVEHFaB49nA7wZBO6iWBfC9XurLeg
vVS6fromz4fSw3KfnM6oMb/ROW+HpaVRASoF6DT/8SDthwzNDs/IoI/oAN2/1Ext90+rJlre6eZi
cagCRhXpjd5O0VT1Mz+q4Gaj5y3oiXz/atXkDbQQq+e3ZMjIrdEWCKY/ut0Z5h+0sk+UvAPZrNwf
V4bp2kcajPbMsJF1ubVRL78iogntDSU0BM5UhUh3H1AwbtAAmIrkAvr27f2tem1fHnOU8RcpVESo
tUv7+noNvOfvlPw+XD4uSK5vPuglcEeKq7ovwoTiZKbn98xn5agiOeIyABcXvjbb+uwNEAmzUq6f
IBi09v1OtlUD9SnWfiCgDx7Q8G3QaeyFBFAVAaxLpwuhR63vBHX3C1LHxcGWnl7pzcuO6K6YIM6/
ppbvUkuheo/gXaZReZ0MyLqH8P5QW9ZGxUGeysx7hNPupx8LZmYz33c40Wyh10OVQSpVj7laaciN
weMdp2vbu8muNnFD6qWq1KzTW7dOZWd91aKJA+1J8tTH7O+Wd33uYeOPdu1JAct9ZjLrH7/xnnop
SyHurjrcP2brlerw+JhJhrtB44pGNXyCBDoy3sr+9dZuX5rgxTQuQtUFCuyWxr6nJlRzxbYxBVNm
OkmNU23xQ800webP4SVXxW4jJZar1qiV6mZXrdKsOn7OpBr9JDM+PKOjeE8/m7e3VQtT2LhVT5sa
fd5fyn+dTe1+la9u8tU5zT5G8wewnVlj/jD5+jxfk+tdpTatoy2+evql0UruBfH85HdbG37Mk/Vw
WqWFVb+yrZ/RB2IJDKXBICZXBf/6g5YyXLRKn3T5ebi8TA4DptU2KSTCNaRzSo3Ub3IWFivgl73S
A+cnRelqHiyLwj4OMK91z6/d6d8wC0kE4afkmCD5lUr3EDRXvz7VosfOsIzWKxzVVfeYPF87h2t1
P63vP58r6cas/6xoPN3zahfa1zwva4BklV4Zvdd5bztGuj492CKk95K05rUZ9mrSPeaq3cP6GZGx
SS2hFVmSesyhOlhBHRvJ/WOyTVKtLhPv1ErKA5oNZO6eAQeuCcJVNNjc3+ceriyZBOGg9Aj79Fbq
zc+PZFYm66R7pMN4dpmqZZd1BXkNY66dPkatjysNm343b/3+7OrPZWAJ9Jb7NJL8Zl080NbZEq75
H5L3vd8UYuCDH4bH1t2n1mjeXL0wiOm/enKVMaoNLACgL36WvV39dEkSbRMtjhICDOo86bLQzVUn
b/PetJRsBnRaxqsSxdHZFj8xMoV6/6Nw7fQ9hiT6m+LxtBsjEBO1E1BCX4I8jJGB0SsJsDu7MFlT
Kh6Uw6CSNOmwOn8O77NZAuA8IEnRRDXTrJ5+hUxjd8ks9g56gDgVOqHj6bNUanGH6700ZWmsvpTV
WjfLK64SWpfHvGyFN/6+IDbDkXyRZSkAX9UJ4h/EYuheXu/R2hvromRID4mVGBGJZO+bVhGBJ66S
3+RB8FDMel6fjrF4yGBfHhRCu0LlyNSnr1loGLt2/ZKUOvI0hOAt3Uk1c/yctRR8FL0v0Ft+SUeA
UIGYgfIBDQU5sEINQR10+3E5LKCiKIfAF0K0FI4p7qgEf5rFkXldteGP/LZ3PYWbFncW9cloQQgT
MD0SfvZP+Q/PW56MkhHA5g9CSAF3pmgxMmdCKhCzTMpvC93HL/gYlDubNUiHFDIRIDGTbj/BgAp8
OuzSHqPnoL+gX21pKQSP6rlGMfs9DZmh1FtgbvG+PvZs6N9AENJKXqHb38GMoxTVsOlAXWka5UXj
G/Ok3gKBrtKdt8FaMDMqht4kvY1P5K4ZuVjbavmIhSoxj6UC3pE6Ah+xhMXYQplHUL/x4kXkTLJW
lA3XbwPzk8yFnya9adb5XZP7pLZ2iCC3ui7Gx068wqP8BwEykCqid+EC58sEecwL7AcnZh4Aw5N0
7spwcBbRpeC+dCfBTHSuAluAMJ3kQ3Hg/PaIFYIlavHA6wQAc+11iugFn5ngRkIxzX5gdCIsG9Wl
ogc57x/IPjg4+cGmC0FDvM3i7XhIPW5PJbJkhQ9EOQSVxD+MocXNVSB2Se8DwcDwXfKpod+GdUjX
2/qlX6IPrgRKA2GDW/3LQwjO2CLKtEvWsQySLi/XJ0USvZ2kQXFedU5FCo5fWYowaXJTNmzUSoSQ
nvsSIXzthAVCWgSthCfiq3w8lnbTqvAfcoGHowCv1+H1ioAY6cUSRgnsWDogEcZlQfGPYKx3TIZ2
wFu4X/KDBEp23fx9fiCmg8KYHyYkTTPrJfefsaOWmA4jwI3CDQ4edPtYgC9GIYTnyEX8wYrO+FhE
JCZvkUOTf7vUnh3sIAQcFNLJWVOUqQ29AUF55Iham20xBrJUSltq+p/Gm7qKP+jIi4CIeZjrjjXv
mlm5Eshb3+3wShWY0TATcRcUNw4F/p6qY52m4Sse8umHQM6TRvcYv9hSryxFZfIXHHuxuv+yxGgo
MAHM2B4J4elJAqNZKq6pCLETMb3Zq/fTunGVsrxXYu4eJYqZiPexI+yr6KKmeL8nKRnYTyvD6CC4
lCrteTkk/vwPsrd+wfmK/64OSuYh7DkcrURW3yuKGSKngavIlE8oGJVh4/L0psZ7kd7UEYMxlSgz
sIz6FNUdA/UuKQHHWFtla2C3gMtDQC7DzQqGKZix6G9sDWyT4EkrQldqnSPKheh5W1XFyA2sNOHd
NXey75rmafkbK79jU8gmfPOIPDxxA998Q4QDbcj6CRVH09zH0bIlh08xH88nw/O+WoqNNcCV5rxY
tfr0j9w1e4lJiRS6YrSgaJ/GdmkW1kZMg1SFIS4qAfgHlpPvkARSbcu0sucR95/5YDmABdjZ9Qrh
vC6N8tAqGKU4+EQuUBDYy7VmVrxuW+dvHvWx37YkR2vK2Ii2Nd+iLskNBQ+4hYVOvnEeeDWyGrNs
ip74DjalY4QSGv9N70rN6R29reaD/GeF5ljsY6XRbzsoy3NJHHjRU4Z+0Vv0Uk9+go+JQtOujper
T+bJWibkwBqdW30sSfPSKFIzqwiLu2SpWa5UM1zpKVkD44RtkwZb7fynz+9RaeXU9z/xWi+IpEyB
xKd8FCqKgN/UHnXW9D8ADicOgRtpoiHyIU+v2bZU72mz/HXCYgdaVBna5LRTsbaFjOmmhnQ30jbu
hPEO/TcH4r1NXWt/Pwcy9t4YZQsPQ1Fi3Q01CBQNFZsIxFgm8PEp23I7P1/qaXxbQiNuWao2OdTQ
dE2Dsy/fs1WCnka20q7nLk+Z3Gi5HaypdC7QpPRMc6FNdYDq3ui87ND6ky4To92pVsz0YLGWKgNY
r7c2wRlR5V+Dbb6+oSfRV+VWlQOq2ostwVF6gePq0Dhk2/rLHx3Zwr1wUt86RyIjXpR9KK+rU5Ii
B/AS6/K4/JbZlwhfCXpJjT926aaqmNKiX+ZD6DAqwGXJouuPrAlLyonjgrKiz/Xo8lmwuJhGX7hX
o3jPlVy1FNLnNz1yGu1zfUVtOnNAP8k57AnHqZRuVJ2KHJXJmPtRpLXSzP2kIOrqnv0xZXXdPL4L
8vyeTbK9HYXVR2TmCvzHo+F7xrJFOJeQG1sSTzIYB+ZZmPkB9s9wcP29v2fCQVa7a8Pb7MGiIIW9
Zkw2CkhJaNDF3OO5oQwSRCJ2geMLX3lQbsxaN45Ch5y6wQIfKjZlwdy5jkd4DcshU3vVhdy0j/Rb
KfHRjpbKfmFNkOFZMUIOiCNJI3Oe11jph3piORTIWbJtncozHu7/nxwtnmgH+nC+NQtPFzoCTbud
TnnWO5Zd7GhbzIu1EV1QSr3pz7lxpC/6sTlNt+glq9Y72xiK6jPqLT83z6B6t0Od9PNPrtS6/uQp
g64Vcj9UODdX+88daafL03mf7J53268MjaGKWM4xrfMgc4H27JcNYoTC7e5SSi7n9yJB2WJwPjVp
w0pDlx/6YuzojdB5ex4uy/R8y9ESejykxfPzmuzobjShnLm6WVO22EuXErahTK52JFbeCtowsz+z
F4CmcqE6nTzgfU1vww3YxKnQOJRrhU/bys6gC/YBlWY4pxBEh/NKc5br0VT4Wk3RQ716nDYLpRb0
GhoY0yDzvHklKwZutS4zGsvc86JIa1TiMzfX/jm5jT/meCzv61QnT/484bIWqTrilKkh5e2IiKf7
k1ktX0rG3WxttXsugMbSublxYvsGQDs12WHTl6dpup0ZZ4+S3lJU7KTqh3Xz9/5Ea7RlmhFZw8co
fdKTK1W/rptFyldugxF0ukttSIIZCUsaaVxIgnb6dKWgi1y+1u+v6XnKcKV2o+FbnoZvDVp+liZ9
zoqXjHPjYvZ1c2hwZfNCPTO+EAk0+pnGqFhK1rke53zYPZc+N9vB6lYrXgEY8HLYOtePux2tCH8n
g2Wh/jzszx5Xg0u5VqEdyaH1eL0N6SJIUn637Czp+CdCMhltbrUUqZNGig67lAhwIxTBrjztbrXG
6JY4vjPYjjSt2udq01W+dqU9/WTaZ6g5yPhKM+gxb8wWxzO6Hi4fmCmM3fgI+JbQDuD6P5LOa0lx
JQbDT+QqB5xuHRhyhmHmxgXM4oQxDjg9/fmaU7u1O0Nod6sltaSWfn0qihd/B3qvaS7xztbHYqWN
pWp6MF1GmtLg5gQgeSfzDmcISY9JYoTqvWTzIW0tmiE+DuwJ/MdszWFlKLqvnSmCp93AjVHY6TFb
Rc/dMlhLGrr3i9WxS0ntExV/fi3l0Ui0QY7Bwcbs6ebhruMaiv6s6G6WoapbK5l24Vfr015EO2+z
1dsfxhmwlE/VG0oMWTg6aC7AW8c7sVHaoi9vgvSdaPqocdlA85UpYcriRC9wOp8FQhx4gnyHHNlj
1gK0E3HVg6go768Gr7zb8+Qm3tGL7XGwS6yv7NJ44EJtD+Szgz/u5I5+W8L7b2S7g9+xR83kaKQT
1XLjwV8y0Sv7m17WS2uYoAg6D4OUOx64EfqWOi3KyeAgVTQCUBmLD6OSsnYOJ6E/WDT0OMluuBvG
Qmx1HmHUu0DdQrr1Lx2j6WkOM3jbwjFokIk66B8zDXR/1Qnf6IbBTQj+0w69cYduH2ztfkxfcZhU
Ea9w+jnEOQy6AlVuvcjDLRMexg/VC18rtqs15iEd4vKQjSNem19QFGgt05yIztB+cWIEPBiO68yl
DWZDcL2aDA8uWR77ocYwgh9foJ0e9OTIfrCrDd0g2aTq1GinNp30QgazYG+/QTeHnzXtBGyD0rmv
DMbZ68W20xbFqUfZQYr3Va139ehfE6zZjPRi3jDQaQFdos4i42aJGUG1lpmz8K7bYzM3dHu0vtC9
9k3hnkjywZzuIu8NQv9CORNLh9zwBG1XYV9V4H7GwV4o2pI7SnmDIOvcy5DPPEzQfQXFeDNrWGs0
sRbta/RboRY+AoUahHklstOVsxTttO47Mwn/K8uQjt+mfgua48OmHRjO/vA7tN34+foJpW/ZnZv5
uu0yPym3cfyYaGwEvkYbj0dqP05KEszo0RhdGpxzOhrTG3iXWFcpWLNo68XVqryxhiUxCmoicTMt
F3lCHp5gCgYwQ07bMzxb5FBepcHKKEsPdWvBKcNEr4nRtVz4cP4/3AJXiuj4855QI50wVXNIXYga
2V/W66/W7g1aXqZQhg2s7GZmcrXQCnWtm9Ner/yguEX99yfLO1y2nFfv+vquHi6qHMY0R9Tawr8S
mc+rCCT8laWPOWBIIuK6rQGCfKvhSp8HmgVLcbOxFcWl/3KXAOgwrMzwUsjLAegU9aAC+K/0k07O
vfIdUKiq5mQY9JihJBWfi1NrvX2LWqtS32nqqVVlrxi9ZjDtiyMMHSvRAzUsb2cEWxyLMHBxUsgd
OaC3wp34UxUu7JIVqG0/OtC8Njm82GhYJzrA5IS8+QTdHXccCMlBOVtbFhIdGIm31Hye7rizOQ8j
GmNwtOan5KARY0ZD0U2aqL/GMfaxCDatT2vM4hRsMzTCMH2+uZeODpz9yDYaQHwv3BUnuBMVD0/n
l+SAliVUeShOjwNHDpRl0H0nPkzTAF5EayW8WzEqrZ7CL56Yn9Dlz0O4k8k0F41f2mos39OLvTdD
b7TFHa44Qy2XY4fPtJ5Ek+z3SSOxjj7CElo83HGGsVxWd5ex21DwmgvNeDXisSbgUttnSdcC7RyN
XPUuHp2flHMhWu0ydkVT5/yUn0TnKaYhrcNdctDPzCqrxqJdMi+KlUt7KBNsQ+hXnZBkPsVhGe5Y
Mc+JeJgMds6dIuXokJ/EvKQbN2HS7e3TS4oHoQ75l2lD1+QQ7zjfBAExRqgnoP8Bi4OSEfQJd6O7
yh/xb3IQ07W2tDnCFMhPfIQ1mJ56j3coZhi4ODExRIcnM4RYM2oBjjlFm+q1CraPQyQttTcnBRcP
IguI+RUu+5aI3eLVx4HtZ1607zgwCDFtjDiaQO9aSPg3ur99TJXixMiAJWyZr7VVzkxYE0wkCCPI
A8WxzgRVstcqOTBcsmk882avOdzFEqIDX+FwO2CuROLJUKU42WsmEu6ayP/wDgSKDsZnP4LtZxsO
nEocgILsBEkE74oVSntB0BObDg2yjtjkZxT6KIS+IT4ISYNt7bF/wZZnsVMxwhMdkkP14UNfiIiY
DSxISgqGDpOjsQsji9WMWubGPr35xP+Th26lJCo/Bs2Fo+Ht6BAPQlqSg73mJ16UlS+WB7ynYHxx
7ohlsj5+xyxkZ1nAw1MqDgJhcQhzBElgbrKIJSHbQuAZEaZXbg9xtQ5I4Da/SGtsW2RHsM+Bf9go
nTH4B3FMDkyN/4NtLyb9kXb2jxmxU7AFD7WDGfvK3Pn5f4FiRuHuCStCFMHgDCFURXFCT8FEfF88
mUnBaX3mQaRgy/YhR3wSRuZbQjJYXnVShOkEv6kz8R2W2yF8NKSDsBeU6ZUD7opxFMW7rp618lIf
qYx+tVq6G2Lf9SOv9K591Dkx8ljvxC5UV4XruQHAQJLLSDdUt1cOwvTp8xeDyXZ6Y24MU5UjJn1t
DNHcWtzNqzIpAjzxpS0ia8JB/hhWPDM1sNU1YWpgg2m0bk6/c4qKuXTRBA/zIgZBKW8er8Qb8rVt
TpjD1ep/Ea4rdn+FxZ2dKvUHN4A7a9bDCtkpcaqxnJsNSwozKtMbJ6WBBUjr9hdWgLD+DOvF1a6X
5v+MYXIlhnjHR8iB+MFaxFMwJyhuHph2mUNzaSRILzHNLlbgj+RlkwMaJVFPgvknnCDtH3ABsF90
sekNTL+NyegLKWLLGRkb6C1thrH82CMWMr0ab9euODAhQz3wCiryDC3z9viivrf1kvKgocwvzKcA
48u8vimRebY2XXDxm5WO5tg2rp9rGeeYn64wt9RG4ijgTOScsCsc7EmLYKEmwy8OblY9RL5usS8b
NVxWPryWWFMcMTRpYMwf6UKVeXbKtREnPxxk9uM1hEwLbu2e/yp5WWNIyO/Y7WyM1tefasyFW2Jr
kdsORM3FrEz26AcznUOcnZPVQ6puu/R33QB5kA2/qPEQulvh0qp3GsMxDP4MztlIFW6g9sbkogHT
xznFzxPMYdj7TKE9cLyLMfM7nkKtTP7DySL5ej3DKiWfQOn2+LwRGfuY0NrIcJR6VsPKXb7G2Ezi
HQQaMOylWSxPy+hS4vVgFlhT0/oaxhLJnuJlX4XRsRJ68+UW8hRn1LRSPDlIjlVjE/RIji9sU3rh
IVW5Pm48LDc92qE1Hjwbly1WlqinOJ2gjlE2HPrmupI2ev6jSphbExYlDOoRotQeA+McQhQ822DF
w1Be+MMctTmhc/tLGDySj16T6hnjPMot4vMM1ljWVv4XMgPBvzythLiK9f6yOq6x2yOPRQLz11+i
Ld6UlgCY98L3GdbsiJL+2gBU3Avp+1WfezYavfSCEem92Pt19w2Dqo99f8cQ5WhAEmE/jWAg4MiR
SzqJTD0fxYiZTzScr2L1wrAZHnXpQb+URkbYkUwz8kNwM2FQwOZ7v7Sm6ENeh8wsAucXNSWVkyTy
n/laobwHBynyX0AbitMa5sN1LAwHpzPG66FvpbC+ZlrlC/mlbyXCxQ0L2ZcgeOkirIGF1nhvln3R
Sw/BGFEpZcy7YSUbcwx0DZcT79giJ4cscmEP1h61j9WJR2GCw3OBvJT6sYXqMebcq1KjRLJN62FJ
Kgw4+uPxKISHDUaB/5Q3+WtDnCPp5pwkqAuFtppc81hTKF/zFUbShcdNjJ+QEp5P5Sv6DvHQuQEI
HAIGORFG7LlYxFBe5OaQrYV4Cpu5fZF2gWf0ZTrsAkyxrgjcSzO4dU3wodF3aXuECLiqEjyArqJX
vNNKGzWdoXXed6SMOWAl1/bRYI8o6Ay/sDGgLIGaKwvo81Vjr0fpLH3MILpkTXGx0KucDOxZK4zN
B6lDjzFHFw493lVxYudFZORJygzWAxZf68P8XI2j35Eu2d5zHmQI7EA8LZ2UxFfoAooZOfKTeoaM
Mtwz/OKM5m+xXFNhDLYx9IeDq8cMtsfmfOEZkfAXiref5ZYHrDnZMlAXuC9Of+EXhuZY4GBhokQp
CF9gzMJrBfEZJD2DSX3MTNbGK5wJhA3qFAloHHb4PcLpvMNYONIvXPrI04qlpu/Cyoktrzpp48y5
juFoNiAc3Op519u5WfkR7U16nyAKfifMi0sgAkaRkH6caPaMkWA0usu+77B4qB2yYY0cJapT4OTK
00ARPh6kzPN/iAp7g9UMZTzcRyHaHhENXkTYP8Yt4o6HxOmIOYacs+ufk+TUCUmZELyL+n2vbjHM
4BAo1wIpuOCMT2j+wY0y4SO+mvmYAwk0ztcodxYFoWVCO5LfcYcM1gJFe88vXFROXeJa/Mxhkdcg
UVvPOSfm0M0rLKfGkQdXGXD1HRRfwJKQIXgAPnxzdnX7GJOSXWd3NNEaxuATbODTPqLVBiJhcXtU
X6cmw/bQdzb1/GidupoE6mE4I2EQDR+dMw9Zftr0s5/AbuwgClRWts/IS8ubMLuKA0pAnBkQGBe9
HFZplX5On4idpOO95aoR8Cvpr5yvUDjocbZYH0Quc+/ifQfoKgiG9y80Yvprwf6c7Jg5jE0AAE+U
PWzDZU0khwk0FMYWp7KeYVPAeLi4krogEoYUcILkFwwfiMoLLDrO5zAmGiE99eVYHGHtUbAT6qOt
uS+hVkI7ESXQtX9mt++YBjr1rEnjjNAhuczFssXnl+1ViVURzAx7FebztzC7JD+7GIGP+PZ37Qal
cB2zC3YmweD2zsklXpb2iCumIfG1CxQTseJH5Gv8lwKrih3OZ0z+PA5PPMOMQJe0H87iQjPyCLbg
u7QcWhc+qd3+//gZv+Ns75Xz/4/Z853WewuHMr545OgRJhEf51Bo73gp+k07K2d6ABZueiKp6Jxe
slN2ke9cx97g/Ex8GJLdxSwsfj/xdYKiNzKoLhnEFPP2s5NYinLDBeYP32CME67gZ1Jo9huu9AmF
2N7/f5dXShQUv4npF654bE6ASPyBiXQRuhTDD2ckjyneOD2wu7Uba2YlypkT6VV6HZgQ9/YeX2IO
jw8ShaAzMWsONB6Rn8jmIf9pWDFxPqDfoDSUPVkvLE9jq930s35ONtXpKXzo4ZwLI3E4h9xOoCK2
jEpiFTsjVi8GFG+2d+38WU2wjC94r6eKWBIa7fJC1omTp3wmvTDjU3/PkEVBDXZgOBtUrJ2hqNA4
YsMF8cS/I4oG8ctDviP2Ov4sm6neOfQ+TMFaIWV7z0/iuR9fleMG6AY2BroLmg5nbFzCi/BHfkEi
EZcUojA5SuEiT2xad2ZNj/cXAbYbIV0il4KNeC1n03VBWO2MnSGWO5yhtQkV4SzOJZ7DX4h16++Y
5XSn5Ef4WPz2YQ/cEWh3Uni5ZTsyeCJmNbCJ2GHlLCainD/X8R9+p3UzX035mCAUxMEM6O8wRCa+
xVUzJNBv4nCG2rzd3xlqYICOpwjq9kQyUALM+kNd8TYMAlXhos/esWyxDDEXJsfzPk68mJyYMr/B
4ViLd0iLStWEzGCJnETImOGzU3vHzGFyFcaQy0Q4jDk68v+nhx1kdtwEkkaoiedDNUaEN4GXYzOC
ZUEi2YU1IcIS+4q9jiV86j6yQYIqqoa2jZ8Pa8SqsR1odc0VyyeyhoUnnvxh1eyClhCrgCXZP4wQ
nka8jO0y8anNG/ECWAiFIV4UROG7n498tkWwRSdGRmKgDTQRPMZFzJ4XUubDR8U+CalnmxBgfr7w
Hk8VHEPqBo4TL2E7iQ3h/ElPqlDsH8k2thyAFSFC197ra3vPtPC4mE97hzkIJxFKvvdIDo8RNP2o
nZSgpsOE+YRwxz9E+DAHwQTaNp2DX2ML5cSk4AchYOyh4FZg0mDrEtIwQbHxDE8olx+EuPMB5aaY
E8Gi7CmceeYJ/4sili4jDGfiAtqNsQlffkgsZsQcEPH33V4TjnRFxEosm6u3nYhnCP4UC2ePtBsH
AgpMu71RN4gbhQpnZsjaxBzQVUgirCbYmt2hyhPbE0qIAfkYm4AdxGsIPIoHwaPjbUv8gnUxGcJk
3GHthdjAVlgMfJKRmVp1Z3KQ9jPccP6Ix4ee2K3phRX/L5/PAx7jR8uKp4n24BlGXzoJ+rXF8d93
VFuYkzgCakPcFhQ5INDha9Phbw2jvzoK3DgLnJrrbA2nEAy/XUszzrrbKxGdTvFPCy6+NGpgR4P3
rncv9R4lloPO0LH5gDfgYK1nD+sxtiggt6bSvtdl7iI4P/FBW/WgGx3plnttIAoq7h7YvdRLiFfn
TCUK1ikput1Icgk5R1bgjPLNCwtZTxZpyEVgceMZuKfcgNYYMtgEA8bE8/6CD1luRnyis4645Dqt
KLCD1OZo4N+W3TcWIE7+m64N5DUpXxkGp7zMmfDgYnwS1Xp2cxyON3f/yLqV3bGeCMoH/S/noULG
GX1Lh9Ub5HMsfq4bi239OmCKGfnGaI4m8ADCS3IisHQxqsrYw+BFL2AtAblvEzUhJGMSsal3kRY5
j37MPLpPNBmPrpwIIz0hcf1HCRAWYuKU6Jp0YyaSHSyvSArpocJ4OYlQeqTd8VZH+QopgIKt8bnm
gzc7yqrzVU5UtKDFvATA4c8LswRtieeEViGkI67dOAnyn4KO7MGyKsfoQhwvhlUfgdMH3/hZVrVD
FuzVs9uLgDnGMe+WzhUPhkekWEONdRQktFy60OMm6beEoIaILFFCHVqJC99j6MqvUxCyGOSACJst
jK8STKrnuo9coyYKwWAnjDeKc0nb3RPlxzHFaeMmCdKC3D8qayfBhsN9b/Bm803CvoZV7ZiURxoG
qefYricmgLee4k3WhcfMwnSCuRUllbhE4MyXho2R7vX8ICeToFpQTYdvhltOYOEVLGqldq2idLX4
WNmrlMuD/ElC0dvVRzsrE3UU10ew5ndTAdWu/mLjbBq5m5OIG7X8r3jsW3uFmiKM+radrCd3YCAE
Ue3C5+A+IT/kktN9+jqRx1hOC9at9KtOMxwOEix8dVhaQM3oxhWyvwnLV62jBv4QjohjuE2/suDJ
/jl/539mMHsSzVBhizidBfEUHuGUwWl6qSfF7B0rtd38+U/K+8VAU6vXtqgWmhk4qTEf2Pk+pfoi
mdjGMTBdwmHFsG7QXR/W2oNpSCpv6OPJYCG94G5mpZoUsFQxYQXN6+xL/Xo5anbv+lVDyzDzQsqd
Yczf3LxVuyeXePWCbOZ8WLLLGO742ETV434dVuTkm1j6CqZf7QtzHQHw89cpGe3yfk2w90GTruyf
LJoijBqnu2XDdIiOUb/Kw6UCb2HJ5+msiY51OZXzv75alMo/ph6HnfPEAIMZcU/jI0MtpVBgeZG5
V6W++eY8VQBosUduEYSuWSnOmwxpLQgnidThfBGoII+jgsgvUmL7lW5M8mHS539PmpzCA0/r2A/L
BByEUhrc2N4bFbUyys/TJsSABVfFYz1/UWwDHj/pBnF1DTASXqNbQ003JEyV18zqATJ/ruWQdGwk
JFAOkkpGF2WdBdcoLTcCrxTI/LwFADHBLzJcRae0fCQfIrpuj+j4rlFFR3PnVOIORMvczgI2SxmB
YGuGltPrD2+QMifUGifCF4W+i2syvbZ3Ihodtx3t28lL1ZUMtG783dGGXp9zyuI4Clvknc4kAs6q
g5KsfPFFRiiJlPDXXfd1PI5PIenXKn03IsNRybpVyP5+/uil7kha5SSPxn0bictWogMIU3ITQNTv
fVSpnWyOREtGwQZbukMwEvWfItlu0HWu9nYKsrlKGFcdyY7dG+4QtPPhDcCvTLsHtiyKRPFO6NqF
Pe6BUWau2XRUm24MzXJhXaxrCg4f7OITSLknG8x8Uka1XrEXEj7HZed0pbZql8JYSKkUxjN1a9uD
2+vkuUbqOM3IcGpdLVm1L59T0fht+3WS/BIYeVFVbelEiOYa9RK1CVJ49cC3vQ9MmsMHHAYNFg6z
L2r1nvHby/q1an9rGnd6yyYjSmh/P0Upd7HkNoCsHp+rDUA9ab5Me2T0xSNLPFMayzM0tlnNzOho
5aeGopL4FENnG5YLOeO6YZPYQgm13a8O+UJOHrbfVlUneB+V8vwYGZsK8ZbygwI3vmH54eFWCF7/
JOHj/fSlWhxDMN+DRCUaJt4Q0kGl43rKWVPTu45EQgQkYbYl5kYJHUZji7IqbpmA8t7b0BmtVitc
H4NVrS5SZYtOr6BqfHnR7Ib0OV9la/T1Ox65hkHv0O634cbZHzFFUvts0CZ0yluwOOyVwsokxWke
5Kx42ppCrcarzSOYvA0XR/c+mTQe564UE2zY1PYSmaT0qCI6/vBs8jpaQEvfl+FWjnZN2TroLtuY
DDfRP50G1CgbVhSpTD5qvyOuAXTyj4YN8xTMMdx4HvMQpWhA/TqjF7h51awYncvRTeyftWYgNZ4a
vw8uNpJfjmQ0bmnDPtFRtkO3fx91ZQEVxOaWE+O5ksGHIFedUkiFBuW9GzxzN0arUI2XldfRyx1e
y7z3UzrcZf9y+N0s/YiendGRI3EfZn5UviespkZDocia1xZV30qL+PnXrQuDxIB42vdrdtUk7ObJ
z81DGitV4UgxGHah12U/krTVuzHnQscYbFpTfwXEt+2NBF5o5AzWxX47o/rSiu/+atFR46vGeyA2
jjrh/h/LtzBpMo4+0twnJ1CT/VStMZXeYDoC8BV6er8BXQ4dyTxyBGufBRu743LkT5VHpHld2qJm
uGVCjEufK/3maU7JTaL2h2pDq/OhUlfpXknQA3pRo9WHsHCdcXV+YxEDfQ77IvS15julunN0topx
wm5DJaYbdE8SvKgkrGynVxv+p07AnlnmKmnnZehRz8cjlG78dkf9Us7mtrU0m7nRTxMaGIV+SyGi
nFTc4+gEsq66PVNlTPClFOPq0Dy8JBewdjsFjNJpWhL59PhqZa1GPaBjFFI9ybhQnBh+jH9fxiR7
blJesgyvoCzC/n4n+yTcMXVOQEXbyfJBLWgoZl5GlGh26yQ6xvCZWnCR+fhH1SEU7bJ1n8x0cFE6
38y3BrLGx2lLGS3e8dSMF3nvpurEkmdSvmxeWFplwWUruSDKQs0Skv3GRr8Me9lrmrlkLV/N/myw
yiFbv4urWdH+nYknzXdghm7HEu0IwJPHT5zfqvy7ZHv6TcXnjeoyD40tpVqcOeLJ6i01f+zo1xAy
CgQl3JFIyjSx1m0/DZmgnN774sovpt540Fleqeo0roF1zuZyuRtU7NQaFTcJX9/xmzj2LAIzwVqn
VPVkX5HkGOpUBkXX/Hq3v+/HP0X5q0eBY1GF3AS3vJ80xVSaaxkxUdmJHtHY7jYNtCl3dXQ0lT+L
kyZ8oISbtxNFCebbVZK8nnKwsvk2YKiC6P2safaqLqPG/pW24QZ8JwdnQin90qQ9dVNyZVI7JeuD
IJ38zzB+oppNrx1D+y2icRiNi2Q2ep7CAStrGcTbQjo37RePgKYGEUc7PElUvWnRqpFGY4mO0xTi
vRUyO2Kgu14jsk1U15QpUkuIVr0daaH8ZdirgSg+tZ4ejEmjhKBzqLQE0bAjacd0otDP+Uw01mgt
S/0uHF+7HBk651ThFdTRPajhdIR9QloqmVmlA8AH6jVbIWvKHij+RfVy7YlNq9fQez5dPlHflDUv
SsH0QRn74DSkzt30A88Zt2TUKE5KSjhqA4eK5CIszLu5l7c8owOLFiOLpPqHx9rjb/qD0nf67UN5
pvlonQr0uCtj0/FjBIPvlJ/MJsjpQz6eMvw1P6/QY/60BeBYYVFUO/cwihNfhWUIWkTp8ALPLQAe
Mx2qVEURCkfFQCWvNG9axkdaBNcMjtcx82Aily6PNirHphB1w9y4rM4hoj6LrxziVNKGgaBSo3Gj
tqh/wmsGNquol7AX6qqhzho4sAK4PrIEfLS2J3nhtd2WNxtQMJEcBZ/wdyr/dhsoFvwb/VI32pyp
8At9nbIO7UY2CqRaJiQ0iKQJjdvkcBKrlBpuSOuaR9twnRwBHbBWlMG3GGuU6wF+quwhmLkYLfut
vFM2oJOS1ijJXreR5sB40pwiJcLgh/eR4XGexHdWwaO1gyja4QaUapfmZ7RE9LfDup2dqll4VZeJ
7TSL8MRG9rtqRjUVtSKv6WgJFdgaSBdSugBTUCeKH0M+GYnqd8IDJWwAtcVm4m5gkuni3bfp9vxt
vBH4g/myh9i28+rGlBGr0Te61nh6trnWSj95uLKJDXuC0/qOLrhjFQwMEKRysvW9R+g3hadoHsqU
D3NkUPDZbt9iHukJ426WEBR7OtSFmqrblq51BEvppmyoetPFqpsfdWfsNGpmKTUlBtCR97lXNul3
+h1+s2Y4i0Ms5SpzG59gKTTxFiaBQaAi3Abt5N/MFCLGis3Yg0PFFzjQgbE4w98wH3NiwWHuBRf2
ST/0u/qn25gL9Xf4gyXV3/AOd/H94c86MjooEsaRhO+H6UPYRHfBDIRdJXnMziKiL3CsEze8Chk7
z5831sUjQP6l7FMoUgf5K2/PM0OUAtzrqJYulbUW/banb5vrkvnrZrdfwT/5t/nR/rRD8yP3njQn
gSJJPPlXO4CoLIpbYf9h3+/oSPNn/zErJKWrvZpW79TFXBvcvR320XMhUfVpOsPPCJmTHerLDVZo
LqJGwO7om1R2UnTee0y5qYJQrfS/EcV7uubEnOY/ZeIrP0mL2Co/IEW2GA0AXXD7R+3QX/6tUAcc
HSWopnsUom9ICZz3GLDUoYnKP1ALtWk2B+Yv+9Y3wW7YaBsaN+9AD1sAkczuCqRBUYAOBLG67Hct
eGrDOcCE80ULCX0v8AOIK2K8d2ci6d0ZHKklPgmnilPaDhYmbwW/+n70G1PpbC2HH0z/7tzcuCAO
fuWtsZVX0ZSg8QQtHPyyBxh0gGqkmGY0rmq34ih+O+a+uwVHDZmKv60jE6jP5PXwdHOBPZSRJWYt
IXJ+J+Nt8cKiPecoSWWdnoylTO03kih6KHe3nthueX6eI4zDm8K02q36+zyLsMcvbA4jNPgkr8rv
uQXwhrUAvwCx90vglAXLcuxR2b0dbfW9tkbbZ/f3w+Nilouarbrtt93mddZBSh59devUJOSAx6Iu
gyP3lVtlLTAetP3rBoeHJw0kbfETij2+K3sOkNfZnjQhGTme8ctPhiiGL2+Q5Xke/SKFKAce/gvM
GR5Y7vRbZf+gNvUm/4bQZNhTWbnlHEPfansYaCoqkhPKHbKvGDONAxUEBk66PcPKvzz5dQsuTzGF
8gbPEorq1vUZcuf3+gcslY/Kj0FfEUdO041RqMijsLJ4R0fe2BYkq6NX4DIXQvi8QQc2jvf5cv1D
kvfxhWm3lbcCHVh0nyU9Gg56Uca7Hfbow+ftcf5/xFiMwIOQu/qGTSqW1G+1Q9W7cL42BQTLONK9
Co/K5wGQoZjQWWcDKqoAkrBE4o4DbONvRSWmAXtTtz+8BOuU3VjATrC64W/4i+9oHmke/Gu36bfQ
9Gj3loQUqsbwwrFw3ozy8pBebAHOcKsTx7ENgFIgTmI79vkX64DabM7uAIah/WPqoILReM8bCnsf
Xod9oI2Df+hExmEENBG2h4aq3XNU7LoNrIpKY8XhFRUVEl8Smo+NEUOd5ZUN9tS2/uEbo9zXPQAu
duIr1/KMLgLxpre9+Bp/c1TKOwyT0S6+2pNuw5oRfPvAIctJnH4D3yG0KMeM7WGZdj+oPk7OYfNc
6oc56hOLxijdUMbWJ3rkBIOj/LQootrR/7LvHoh21BZKCnhzzt2wduw/MozQL8ZKAa8SKL832J+8
a6JWv6viS+rP6RWNtCy+UdcRsBI/Ah3U/DH/iA1WVx5SKaR4C0WXAmqh7YWmShxgCTCKGToBKoDK
ZA9nfIfxZ290j6J3oFn7b33K9/IrjrIGXAApJj8MYm4ex8dR+klmz1+L+rTesy8hRY4lZYeUNTml
T3Ue/w8+pXRUE2FjH58uhumS4kOHLASK8Gahe+mdPVES37iDxcJdurcVtYqy96D/VvZjnQ2wcYEL
cVtqNnSArgRsANn/1ERRbAU8LPa+DyG9yn+66kRUGjY+8sJ3SiquyIEBhUEjUZwbfLcCjJ97UtAd
yq+VqG7qaAiRjkM39gLf9mTq618+yWDjfrpqAMQLp9RExV+3yqPerPEVd0Hm/soYHwVIxMONHMuR
pzYrKaakobq1y3T88sveYOGvIz8GDkRUxzZMDp3r0orCe0EBNhFEisDN97pbAlaS7suvluoxSkTn
KFCwUVIPxDdXvbYrbFm/972UQQg++LCC14NainHOW79kqzDeHcQVHEanPxOmG6veMfB1znzVVRai
265KcRCYNAolMj0RidpD1iele9KnEvBzIOuK/0i5pCKXXGV3EB1wPIG/Q2reLHEmqVc6+9TBEFqM
uTSZ1QeNOyi2Qhu/Dtw3RRvuk1YkawHYMA9EFxiBc01VDrp4bLiWZ7oJE0CLtTPbAYqa4lrTl9xh
wkk1NgF9NCgFvgrkNDBkKY+kIdhv7WQUGKEzzoBRjZ8bAOFm3aKZkq01JqsJBGeBtld7Z1L8fdo9
fQEVQuqOABcHjcwDtNobk4XSujqFDYNH5qxn8SfhJ3EgS+S4/YJ0PeFWBZQU1W3G1eSs7IVkghkD
hVzST1xSkFwyZ0FamZPdwy94kV7vC7D3kZt4kv8i2BVfnoul4pDPMyOtxad82aW+6mDBlKLE7xR7
CTGzeEcGM5m2FNMHU0I9TuUSCKKwYMk1OHCnoq+R9SXIDuwVxdjyjHjdTFmApgAPo26+KVdjLdzk
T0WLK2pTVgI8EcQ7X7qHSAeIZotwLiAQepdcJockDqQAkeM6K95l0EIguVPAty5hPTq2rq1Z9BNO
stXo1Hnmeg440VLepdcQ+JxPXx0qWYoLaUIjuh2U3N4Pi3pNb2VXgMg1AEsC2Drmtu+LbM55tIRx
Z/0EOaTEnEsyIJiDlQTmTgmrBF9khC8BtwJfgBIF0t8H8hOAviHYBBzFCMEVX0dfgoYl/YBCBktQ
x+JqQByBT45oc0zTosWaqHNt8aRjwAB6ps0ffC6v8C13205QhR6eG7NKNuWi49KSBEsBYYFQ1q7x
/fpqoW9CeZD0LdALDNdwf0Wnoo4K2+3D5ZqDAqqOwql0/fwStlYLvQVMfbLPl8TYHN0L9yqwVtok
m11fSClFZFfcO7pV0vDKMz03RjNJQD/XHsEMmi2BrjShtmVqj0Mf6EBgBE4ooLE+7zGb3PcSVC8P
7Dfngz4P3xZf8sYACzGeRXtRFFtScVyNcXpA7coxHNnvMZXFDpcaIC9wK+wZACJwKTqzvPgr8rjg
mb484qKAYohWBbJv05mVdl2rjuL84gKkEJxLlq3/xBykLrbhkmbGI23RUHZmjiN0y7xY9SeSYLij
LBfFKluBxr/gBolOngLKn27wwMSbN3EHt6tDijTiVXqJNmQXm2suA8kUEe1qQcZciolEh/BSU5p9
elOIhglqUtLnFuJncfPP/SPXlp+Ga9hQk2Arz7hP2FoPrzuD7xD8Vndjqa+TBW58em/RQnDGGgdx
S4zwjaVKB9sFFriyf4MzieE3SOP3fyzd13Ii2xIE0C8iAm9e6cZ7JCSkF0Jm8N7D19+1dW7EnDkz
GmizTe2qrKwsqS5N3y7F7jKElDVnd4oHC2gFXcZzwgiLPxicbxecxj0wsznp5FbVTM9nOM6hadQy
fGgefFBqBpKC2c7zdzalxBEMmZ9xD9vks9Zt/HrX/us9QABkhslZ5gu1LxyuYiHatgGM23AtUOGl
uUTiNC5BJ6RUP9iprqCcr+1VvTIl8Jcd33UQMliaV3CpYa1tPmq+wz33yfAeCOqyNQ2XDKjGhWgu
Uc7aFiMxPJDblDDZIEHlZYBiea++oOPFrck7DM/ltQ1OUx7g0hSDKtdKvvLAOGfMPGkRPm56wF67
Qqp3aT6o33vD8NAeBXDZ5Ku6hsaFAW8i2ma45Dw7f3dM1F0lPaBG2llojUMK+AHCL5fgecj3/nox
tmR/2f1bM1HP9LKdu9C5M5sKF9ZtTx/yE0RW9wtPne+EV5y3PbkBSxsG93YzMrN6XSDxaezoMnTT
zOyW4Ojh4d1gwbcmDzTcxsuAfY1IbzYNYJP7cztDN83wXpdmuhCFnj48YD66KEeOe1feU7vu+X9G
uz0/fjQXU1MZ3l+o8qhxFv3WcQcQTd64XEzmvL3/EUgXdBn3SIREbqFjp+f3NEEOO6gVh7mjvEKv
9NY8gLftFfhyuBp3+1ELzxRuZw7CA4YlEmaWW1qfTbX38G7ms25qjLEPhlnkSPvQyTc9nABj4CKD
sCrC02onK4roCEOsPJUqYR35EPf6uCCAC3oI2yPbuQDB+Au9oBWT7Zo3Zc4m0Lqb/HvUzCvczN8f
NUBVqW78sp3/pi8ROtQ0jEKAycyy5zZVs0ml4N6pBiQCZGJt3ZqFIJsbMgfhH9jltly2qDaSp8mY
jnA5O9zsipwuTWNCEnqcdhubxCXD+3DlxcwZ+oBD999HmhZ+hgDRiDi0wyD8NxCnprdunZoB2rHM
dnUqb77f2pC33LXCMzqHwpoLUbW1NanY0LWgWB3WZ6pnNXSM199apSfziNw46F0Dz70u9IRFuVfd
rfXflGU763v3b/cINy3kyT/ozc4X/t4CDgMlCZ/cS0TZh2FgwkAbyL/ZW0zDZ90orPvnbxDdtcBK
9bfn76kplIKfJD/DLg+q2/O2h/FDX0/GHlq2Sf7qX5iFyT8roQXZTOmwGZ7XxkjE+ty0dZX6+7eL
g7RTUudoie7qoqBLWN2X5uTf2tlJPgjUAsEhZNnagV12JSG2AC3ZnU0vYROrdCx5BnemR5bwiMKn
8Lil+uQr3NKlgd3Y97X8rnIRcWxMmO9Zhv/2P+5H2qheaLty3ViGn/uwyZnDUbqmCtISUBHt9wrt
UvsoCvEWPoKGWoO1uM2/MFTZpGk8tPARvzMNn0q0wZgG9R5eYnICv0aQUNP+tysNza+l3nr+PpIu
kQp9oVrk/jzfrpX6nS/jPbfAalyf46IB4qpqCcc18TS/63tNhCYsKyVqxWMEMAq/QOsfuVetn7bX
ioqh7FDbBC2LXwsfy1Gi/RiKEoujYmgYkfyWRrxsOud/iY/L+/xf6qP0mu+mu2FRmMeX5KdwvAe1
yvSf/ewwWJTvzEuxk9YWSEudVqp/af0NOWmcIuySPk/tr7X47G03DWI9SUckQtdGt6EVh3AxDE7h
bLh+nXURZvKDC2m2c4ySgkSVm1WS9D/fJDHJpo/9MLSSLnaOGHQh8ofrjM2BbIWFy2aEqPwQZz/3
P1aFY+T0aJi0PGSTZ/VWeDljpC3eCj0HUQLnZDXz2EGoqPASKJIvm+lKwQXAKIch0kz9FF6OhDol
N7sQXXudfiLo84t5nH3pzNjIfuZeUz3f8AvbYQomAnSUgqG7/1xnFfkg/3KoPADsl8gfnUVMe8hD
5oCDlp5fdv75x9D6tZsCg39W85CUe/ZaC8SVMQtIMZYpPP4cf8AEOvUO7j94e1BTKYAsYBLIYaWm
P4OJlbDZhVSCpO5+7GlYORmc4w89i/TnJa+uKKAfzJ1bzN7krGAcLMt2HXD9KyW1MAB2v8H01Qc8
jOOHZ/IHKd9X1QCdoFmHw4UDoEzIJW53MHfyc4+jXP7rvLIdA4umi6khk4xKQp8mo9yL6x0q8PH9
z/bWhF6lBzrHObg/4bVw2Xm4ZxpW/ZlGCYd/g5sC5nbvubkzykkFkAhCs7t1nIOdQlecUHKSL/pN
n7X+KLQD0jr5mgiqxpN/rpjqBcDsCGlJQu6ev5lM+SBs1rJiHEYerfvN//Oj22D784cVphrP38kX
S0HX9ctSmoxmb4tpkkWBSGf0IIC3v7Mh3nA8e7/3boNiKVqIxSVcHgHjYnCAQECvS0ik5G3tRFkS
JX8NqZPdpiWz4b02S7nskCeBabPOmV/XBWkUvX0Bw74BNSpdow3lMJHQvOd3gz75JyFzXlBmM1AB
jDVT6UfDv5hXr3FAqqBocAuLwfUYWn81kpN/ErWwprdsZ/HNZKzezx/Pl/DKIBUY3aNsdRkT3zQP
xhhqlB2mh/ePZ79Uz7xktVJuI6m9WV/EshMhQcPmnLcB7fYO3ocDNBmFznjh3QFAmYBjQcitFg/m
MVZTI+T/QSvtCvfc6HJ+KjNjDInfIfqnZpD68Fizd/br/hEAql92cfa+/3GZ4mdW3lPINQY6zQJq
fv3wW6luK1ulDgj3XYAjc6+L70Kyaj5lDkC7DJTxYN9KnLPrOCE1zKnWb0fk9JIxKo8BWLrOZj+3
0SqA/VwLOakA08kB4UYFDpv/Py8Vso0fOhaWKmZ5NoXnfT4GUmr3VOzrMgqW0BdvrH3vzYXjr8kh
A7ynO/2XE5EAtBzCYedZH7E0TGJRueVjS8DVDb7Ui/yhsZMLsyvlMkqZ+Fz8Fyzaqex8kICwiCxg
AOOtFDuxnA+AO9kUC2b3iCUtfKa0kFzIA9Jbdk1R5ni8UMqlZkZ4Wopkd1IvNr+3ZBQZJA74bmpq
vSWvyMHm5Yyll+c1Sf7YqeEclMSkMMCMUtcKSYpjdbNp3AmGrem+SspW3cHidVlvAMudrCt2QeJk
q3KOCoGlwawER4ynoALV1O/LgD/vDv7ObqjhvMgpmxlnvrm7PIJP4TPuZSM88vEO18BPLgOvYKBY
HQeetWKgP+WZg4tGvFwiUAmXoXyfl4YePPkIWy0PczvEs1zLIHPen/eq3ByCwKSkVu7jlqxxMMNG
svu2ESO/2hHeiWGemV+D56jx8ubN23kpD3X9OMwjAZXBI67XM/3OGbtHXuZICte0OJQJdCZrLhkc
j2TsqhBjOThvL6aSM2YQDdpfjhP6+WfhkkxtplLMNpkSk56WtmS718EhZaL3PxYRaxJ8KMmERMDP
GTHPw988f8gxjo2fHxppWVf+wh6Z0eIqBdNkmvyZVQw/+VmPQyQAC++nAbTP3lIl0aWeHOpjAgIv
yR+gFy6mXtf+zo/85hISDkBoazVEcqPFtPTK9TKn1ouNZZD9bued+CGOZQMq68B43bZN2LltcJc0
AthJVB6QrIJ1CyeMmPYcGQzHhV8ChnnbK/mg9zRk3s3dDagHXh5C+1Q2xXxYs55uYT2m0Nkq1m9I
szzCcBsUG+F+iH1kHVs7Js48/t+xPYaVWNi0bV2fXezCppEcNl/8bzNi27A0rOvj0YC1Gy6L2c1v
JucQs1UiDw94OPXdP+yZR98DblfVcIpKGYAh15HDwjHsDxaPqXdyezrj5HeTaeBtcQNpW1sS549g
DZntZNV5EbzKffirlwxvVbEd5DIMvvd6DPQ+9ZwG11vYluzOhrzz6S8tatJlRSRYEtROypxp1iXN
aoVVkgoY/n1blbbcj1fUyJLU18JtFsVTxzw6Bo+RneOazIyfB2t04X7OdTD0phY5o5lbxGH+zQmI
ehtSFtaVR/P65t23EGMkXC2WEL5xjXT0Wrz7pFH1PJ6CAfD65JN/jQXrctn8oj84zXP5BrNgxF3d
cnBdKTOPMi91fD/VS1mq+S6woG31b+jCbsNKSOri9BmGAqODGPY1pHEN3GZetQXkNtwxZHOkXlnL
+zaSxZColQU5VuzeySfbpOYnY+29PC3mR5wizvbNoCYHh5DBWXwbUl+yftzNr7AVPvY/4b/nr+Vi
iPHd18vK81J3P7dg1szKAW7H+6GmXCg7kYy1Den55FDIWLvQM8N39sdNsSpfwpOX2niAO0/RxNg2
JFRHy9pZ24yMBhpA1OqaVMniK8URRF0YhEIS9SVTZsj5O4M8L6aW5eRf7tcZKeKS2La4Zd/25eRQ
wMk94heNxGC1vSTtcEdEdP5v8Yx374vvx8BFsoPFVDXie6GRkzoPovMBUD5AYpcRUWb2vEwARjtK
qrL9ZQPatn3dNkhflM+js6TEKkYRgZAcY6de/1EXqzehtVO92FXUySLcQr8S/RlTcWgAs1Xc39u8
lVRZkFWwx/H/woTWbCq7XiubH+tuiwTd5tjyi1kDb3iUlwh5UfvIe4Qdfw5b2Og6j/y7deigOCP3
hr04m87emVU7wOf5OwGLuDO3HVMY4A+MChvb920qt7Dbg6GbBxPgJHHpsHHcg9e7aTDWwc/4M0fp
bdOus3sdmM/+7DvwVgrBnLABJ4dx5s8fpHEjAQ8MSobPPR4xS+MItw7ul6DSuk62EolTeZKpkQtP
pJUch51rvfMRvAVrY23buA46J8s1EUyD3Y2I53Xk+nKwnqMCO97SzDoJU22Bcnt/PZyzk9+NWxDy
hGXpMGQA4eB/y8/2CJljVGpdBH49pRwh3o7Mnjt6VB7Rx53Mm+IkQcPL80OCLy3Yyofn2v5EhV9W
NXRoRTt8zw+Na+p3d6iVyKMoycFoVAjWmsO8MyQsKjbWY5j+LL2GV/hLPnKOsp+BAqLNoZP8IkOa
FdlGuUXI0aY+VCBMqMqGiJyV2DypUvCFPmfXf8VFb3cuC54XaapC5dO5O7sK9jTfSsHfV7H6mO29
ebw3S5T4U5Vrof3kvXMz2/cC9biGXnj5c1mjxPA6zvidIgs0z3qG5HoqSms6iC6i6eGnHxz/TfTg
K5aXjxpV5T5lwyj9kxzv2qVOKhqlOqs4WQ7KhFqbl7VnBujsWryPqhO+omFjC2uZ5utZljIoopd6
z2o6OsezXrqljXw9GYfOlzJ6Z2LNj+9sKlrF++apfdmV2zlZZdKHIrt2/nvR29cOvXmr0EyPM7WJ
wKq9/ko1Lz+Tl2d07m67mWaqm+uKyhqnxjFS7pOLnhWwSe+OTg0Wvg6TuOFvGzJs40Qn+UKhdFoU
VebL92kSbij/LgUdJZbxLoULVM53183rp0OvfpWHO3WlpJprGUXtB+Nj+9m+t0u9ByXxZCw1XdVD
W/OR+aAQZ1iHhE5p+1Fo05Ab5/0sHWeidAtZRGg6hYHm4of3fZeZlrpPvZj/7CA/iR5SJfn3THO5
bs67l3aiWfp3yldWPQ5obTlsPytFFC/p3bJEkzg4P7hXJQ7onzSWbqVtV3SuFoeL3top+T57KYau
d5Wg2csD+Q5itQavlfjwXckbOdRDhTiBfIjaY1ni3pnSC1/469G8f6z/ucikex5D5rTPWw7T5UT/
9q7VZF/NVCnVyvWTA4oxqr238aObbb4lJWOd5QMVys9G0U59OXwd+4fO9XtWW/cuXdlMzf9ezw6U
oa5BA4WAlSU9VrqgWudUig3c4IhPGV/+7UbbXqY+I5+HiApG8ZLxvDIpr7vJcnGYw7s5VuV16iok
pObmVQ10JefGfFo5xkVTV6c4dBBcdNVmNZVWKHST/gDQ09E5/8h1PMj4NJfnKM0V7ylY9SOVrGAP
mT+gdDaGBBXezp2ipq7vqWJlhfv/frzEyyzReVwfuePqGSPOxm8cjan9tPimS/V6npRzUrJveZ0Z
D700JOFGnC06R2TFRqmxqlxdMEWkA0kZE1BfPiWcLp9H0Sr3uf3onkLqMofTE28/ZJvyQez6UxRb
UMl56xzf0/oZjErDbH9j2v/luqtBMh8ln+XlR+KnNK+U0sxVa7uRWMzMA0ksnJ/3vhNXtcymEryF
ZiEoGM5ax5fHIpJt3moeUE7+Q0nXE/k2XOnvsBheq9d0qPZ/JpgJeeI3tV4KdORNggpCqjYjvKms
/4ih9ZZ64NsIMgPoLr2TzVafi1ECz55pRnx/9pxyt2xVScezdx+XHhbOEX60IleLWH6WrSz1OIgO
PnENf119+2MiQ1xIqfSrYX9vJeOR+PPxxClEdidFb/IkHj2TOgwOoNgrXXwvXriPBGWnaO+FQm+9
HWHDFu79LQ734KAsINUsYKSSwFPRto6KOBaEU2bnYe4QP4JrLJtTc3uAiuKrr0CmGRzHmUUbT6x2
PtcOZDteDs/G6VsZXDirp5gu2c98rpUeODC5UsVTW2gdguF7D4MdKHFa1mcUQiYciEGeo+8R/vxA
r0Oa58fAqDbQ0kIo8cZZB5NxPz1P8OaUT9+rq2xVCuF8bQlIntAuHvC6cp9VvD4XL4Cc1yjREqRi
yCveLh8mlaVa/mRtIuwF9OUJiQu9crsBonr6uq3vWZvjcFfqczRLr89Mf52vizRBWcZSMCw8PC5q
yHvoEwbpPFqV+jNtvZKV+a4aA09EX4tt98rKfbiELxAyX1e4nMWOUTgtB6eWo+93sWtCehxpK8qY
UpTa1hZgT4sqYUXZaa60f0M53o+gwn9n32PVOfPNO5PK3qJfNnIYHolYrllOn4HSMfOmsUXoTKp3
Yfs6Ln7yYg7T/Cc3QIoN+Spd31P9n7SSq/F+VtcbJtld/lt2Uv1jtdQ7fRGWG/OfTs3cq3tW+Cwk
8kNWet3G2JIy3bdTL1uOXmhWEFTfqVV9rbqFnyAOf+UjUZVTKxBv6gv5Ya+LmXdLvq7Uyih4duLX
rIXkssmpV5dRyje2kQAL936xrG8TNf7PCW9poQ9GCDAkzK/QNHR2KSvkslOA0MLUT6rCDg7Koz5p
qQ64coG0af55NCm41Q//MjEFkXyk+DSW3H1G8h71ILgmN08e9JD+UP+piExqZKpmA9PdvrnpovIJ
p8wrbjjeu1vK5Q2TBkiubI7D3CX0GsqGMS78hsKJ+etxXDg2sZf4f6GcASH0XazBw1/i1NxqxSGG
E7ZV6dc8crU3iI/bRqJQWZJdFRLp/qDGDHHJZfGlXlcvplhQh4PEAp2GpBV6Zl9qYst3KfOxJv8W
X4YmHShNHMavrfQD3sEmNKDnpck7f+Bj1kSbWDrEA3B5wkxNolvZPcr/0N8rDoffN7MnHbRpLbAT
UNjLGSdl6CGQiPXy0of6JCkqbt68H8fG+H7WgUmZ2Kau18QLjAwIUfr1MDBRfVQtaOEdw/QsL6jF
UrlrUtFSu9uTPUDZqgURvPZepXEPwxLoBfE61pajzbtsXjH6Pr6nWvlo3wCjA4Z7hZ/MVe1bJX2I
FPUKNrqp3pWM4bHxfMe+Dig7iM3RuH3VMiiB9YXN8OhsXzc6Rt0qV8ravJpFMBOP6bG/GWSIsCYa
NA8ELV/F5q75DDbYI6Nq98Ri/SD5Em26JRw1J0BU6tnnaScACD5UPanGgLffq8dS02Z3WqSXzR2b
DLzjwvqgOy1AQy9pJQer6XbTS97aYtjjtX4PETUPAOdJe6wQIuVS0Wlwoxhwxf/QRzmLE1rqyb3+
s2CvL4TnoORKYT7ZSAlzUYA4Z3kYc8H3P8VrqS7MSf3yg1kYwJyxxxMOfHJ0baEuRF0Esuqrblle
BxDuMxyyddr8iih29cX37n3fCdS1Z+VrhhmUajjKcazW0YW39bZu2L0oYNp+1xO9nV46SC8n3ASx
YKPwq6ccr7k4PElAIevFu9ZyJG7N9Q8V/MbaPdaPIMrovXLBkEFsGd3e9b1qCnPq2048H1B6j782
yCXBV1rFh/pDS1+dbmJJrtM3JqoTUtgmany8l/oaOiXa2YLeRJX1aIdnNjw184NE9fZ96i1WkX23
bF8/pBaAaU6CdLfUL9hv32uX1zN5QFb3S4uR1qnNr/BAAHkhWXzo374N2XqkpVc7XSzPljqSZL9X
k/jxfV62iocXGMf9h8HhOop4/lqwlapUbkOXh5BvEpilcBMFn04W6IMo4DJNyYVQeKRSYOvWhaPE
oWtvKB8i4fTblaSi4h7tfXSQW1W+D+UHIg3PryGC0S8qYXPgSTnV0eM0OyZIkqtvRq+Y5mh+lkJ6
oONavG2dte580jzKflJi6Z59HXgWbUeTqHWq3Ll7q3Ho8HJ4v01AMxxXLJbn77ZxPdQ2NSKSWIVj
bTgqu9FRj87S+P5NHWxQKuevdW2vNnX6i/XDBMZTHNhbm3J2Gz1b+4a4kcdHDbmJTRNv+MparLze
eOdoK6dsOUclrbz8If4ldaeSzTnZoha9aqXoYKvd+rFc+sV3QQEK5OeDrk50IbOQaF3OUhSem3Fp
MjLbn2wNTzZaTrDo0myCkyTw2Ki+6c0Txio4s8SmELzVcgS7ca2XcOC01tQggzOCySaZUlW7XGzC
oipYK5Fm1RW9/y6VQ0XAhm80q3DWysGU7+PA/7r+wQwEBQs8vizgAtnqrkw3Ei4+z+XsPUq9PjeY
c74UKfeJtlWMvrJWlBiQRPt0LXsghqxBvEreGrnWta0ufwater10ScfHWlO2j+1bZzawSSqF1vrl
+v1QIBqQEvSnzl7xE6YUmYAPiH5lgUc4q3xzj2kY33EMnzqXzjQqFMlgoZ70XFRzOtprpV4az+CU
LjhnyaOV9uzXonk8jXJtEoTZUaZe/Ep9l6rqUboSg93b8NS5vT06dO0a93ce9VNM8HDAn2q3TuCQ
MSK1Is7pUaduqEc8Fb3VNPCiFZ6rImHBmeDkSluTPC5jZ4ZLVWTm6vG91M109/XNeN26R9s3JV2D
0Lni2UxFuYE67/JKALI4lFejZ53DnKvftTG4xsWvJTAU6ahB16KmYvpE0pXQ+qJ8uY0KC+jFvk8T
a0WBslBXKooI83iU6YmqERc7knKddSZPR2trO1fALSPLwUgUajxUhln2Y5KPUyXEJlkJvwJoHmxl
pGT7eInogfHVaQcIboJixJ5MY4j34aa0oRqTVmY0OZfnUlN+tzLAH2B60OG/3aLKGyj8hjTyfpz5
IIrVTXaLg1l3qUJccVDiJ/2WPETkhwUZ9MEm8+iYjbL/1M0Jxu58wvI+LYsjogoKqOywoOEN/pfb
yh6H5DDtXaOrwvRZFr+sslQEytsnQZRWUU3BQ0FZdD+XH6EnpeLDdeMYn6tskuyHIuMbqhhnohL6
yIdFRYO4TndsoqoyXnXDfv1N0JJBPFNCOYsn3WUN8oOo1fvrTaTFX96KOqDjzZqpehI5dK2dGhQx
ofXd7HNT05IjvlX0lt9DSlm/8rORaXsU0sF/U0QJgij0XyMDIYnK35Uh2tQo+y4omQ9WVPKU0Z+b
iHVXy4kf+8JTkEd38MLxSkrlEu0VATvmSRKAZOaq6rPY+e54Iu3huFA5JgGnmeRGLixyPEMnb38o
MZxJlgFeK5Bx+8u2JYn7clHwNFEiGDITIooZP4X6+LkmHAOCFSRYgznfUmko54XQiddEAEmXOjdC
o0fcvtRWriy6ov9yP2lI3Sjvf+yS0fUU56f56Wm4q5W6pVZQb6UJM161CmbKhPcxt1rHUbp+rS3G
k9aln+rwWZMtHhsiTDPglgDOZT8xPjSPzjePRpqtvH45DIv0ZE5gWxg/x3z2LUyVQirqJHZt3T7u
+Mi/q3979WhkdD5xbuRZc5zNcvLt8jl/Oav1gd0PcoiL4Ycocuafo0InUFs83Dxb6KmqeR2LPZXg
ht/zIZ0HOyzk69yPxYOOY0WRrJBKtscoSwzC3y9gt4D+aaJnsH8yMG5iTBjXf+y/a1V0hCz8CP4x
nJ6cbnfbf1SsdWXdKBsB1RRe/eGnqgcBibP3kPzp795uX4fB8zs7yo3DDF30wojkBbZKbsjyHqt8
J+0NJWI2zw6am7y7W6akgIrdUqGW1Jw3wLJOLC6aCBWsiwOB3sF3CmGs8JwoJM8KkktcUfqy1BfR
ia5dFd6PjjfPfy8Jbz7ql6R8/ui0JeFPLae2yVbRHBiQ9DOYCB6cgFC962bZTB+q4Ex4NEQWqCmh
JA8P6T0j71grv/LXtEnkJciwVLTv1CdvJtZnWcql9nIEWuIzlBrHmhXW3Qvrktdmsg4fw5UJpRmB
aVR40Z/TKY/S+4JJLypMNJKt1H9NVfSxO7xfWnRPyixulH4XJAPYRYqKHUL34aVmK7NqvgvF3HY0
+XtRtKGx6FbQ+MBztrirjhhnIUZ17dba1wqqty77ipnBheaw4HF3AyilTquKeuLY2zS31fm44GA8
YpWhwA0QTzDH79obl+p8/FA2oU8Twpqqi3Da4q9C+c+MGuvyuupM+ocyWeDK3gETDsNUPVXfdBa1
TDfB09nUb5i5hZbzuqZLsC/xSXDK57/UVbqXLxBWZe9YkjSPjrjru0j3vbIGK6Gf40r7sjsq8Sm6
asM3qSdGq7aGTrq5vd5JRsvpOc7v73jKGt1/rht2TfmT1fmYNa+tUyR6BcbquIg5plBYGcFe4ecN
617KTP8/IGo0wUs+RZjpGKUY24al+i902ha7xMVPXFEPMqmp1RwWxlgbWMsHJ25wYuZVbIVpGFG5
z+G9rQfuK83SBq22sr5r6FAlXVE3zScfB6uRo3GM87QlX+/4UqFuoIB0/yzn327D3aD4tlJhoIa4
uld5+5v9Wkh5c5fa+9+TLMe/FXOWL29/96/r/uMNmb7nEFp97gZ41u3b2/pZhZtNt8egn3qaspuc
lPodNBj0upmMfIfMEil/Jk4zM4u+ugM5hhZkVA5CZWctr9o2x1cFKVUT6iKCg/VJluVvRpTlM0Ed
bq8OxJU5puilEgoyLpVB6AQUz0G1t8Fej84HHrc51QywIOib99Pkh2JM4/K33nzRScN6rZf5vFq5
CzU3nc0I1123DbLfnOxNPXSXxzyR6ap6bEWAShloVmiHEM4BNk4BH5SbxNHgNGUOIXJwKsKMgp63
zm4h0RwaYDiHqHUFCHRDBpw8LKPl+Pbp0E/+ri4gfPnvDrN8gOKeP46ip9xPorLYxOSSuLw/E+6d
gJEPy1LgNXhsqq7Utnzu7fwDbEAXg6nTYAtlfJs3GhY41mA3IJZjjmUCfB1LKrt+xaF+iOIlzmbV
SFEqRwTTyKa8+ASkzRnp2tkQsoS8kFMw/QmZqU86UqI9xXyh8I+3AYJDiJPxUumKJvtpPGDEQ6E5
zQ2/u3Gel/koO2X31BbRf+TacXEwaHKBZ+5vIeW2IxOHmWu2HuF586NYjkTOV0ZRwOJAxiKfllC6
tj97U1KXq6xu6lu9EETMcIljTXjbSPNZnRitfRxEx+/tXDs7nTjBHgqcpQCAEGSKiA4RFwKrOuzT
OM52yS0APJsvjdY7aVvp149P+jj8DUMAX4sBBSysQn1iKBefgXCqe6RP5w9seh+hCq6cJQbZWXSI
T0LSYyNwQ9RpulSY/JfA20ZvURoNo/Rnlels5AvAiG/y/OFCYKsoGSe4/c8h5Ti3Dbajw/viC1hM
sPNvOtD4JsN1NmSz+JXKNAERAtFFdPmWWlKU/8KnEi7Mf0HvQ8yG1XQyMsvmMGB26guDr4IjMAYS
rhHW0p/JaWJsiT4GoXKtZ05zvnWLTbwpkIbmqErHzVyguYkJHbX/MrB6ZrR2E+ztRIt8/bafnSpj
n1XIDNNiTfW8xu6bswPItqaduwCNruK4bmh5KET7SaoSDm+gauNz833vmxvXuX2ZLrrICOy/W++j
/23x7fmqfOhsmWQHQIzrR6hwFI3ly9bXTNWsJO/+F8xTIGVolhNC1iWcYPeW6D2mpOvW/dOQjK2J
tLKoazdwFRxQjdu3tFp5Fu0akzIqj85m+aqwsieC705GzGydZkFl1syp+cEfbx/12tzpxTxr3luT
fqolp6hpYnKoEWb9WceYq4XKq4nMyu5a3rVPMUXXl+QIz6G3ai571VybF3yPD6rAPzefB9zVbVsi
nkhF58LfXvZLPLydoDj1evjrmjGIrYHaqbN84Ri933SO3zc4aM3VcNY6ddNvp4FUC3f62HuqnHJm
tvC3oa7B/s+6h6/lb+r1potspp4d7V+u/bWK1t9rW0ANKctCz16TndT3th46Mi4iqY7++VXsNJlm
RyJWIfxe89m9usBWonvoHJrz3mwXZVqlamG8/NW6ayq7sihnpyrd7q/bj9mGZEKcnBZe6D8EeYOr
smmgKGL2gDJSi+yyKoq9Uq7QK3PV1V+2vRGaLqspiadD8y4ql99Htr29QQneH9jLEJJ+QApp6lOr
cC62f5K9jEqgbJzpvp77VHkqmdaisqvNq/f6RvBOM9es6W1UlaCXotuYpa1/29dzeulxVhrW2bpx
reYcPcs4r0VetnfTm9HEqqtR7zXSr6DyeJMJeFNiMhBWJadBSpFhLEbM8OJUnn8c+7taGDlktHEi
mlc3ncz7uRHSbEU96K8NnRY6VzhripZHvLlHl8+zQI54k5pOvXqRFXoFuqaFnpupKFr3r3KbmR/q
8hVoU4dcA/z0Vsfs090sMw6R/k4+TwZUAmNAF3YayAX9SWVRTfweKt+Y2N2Lhr7E0VBEFatoG32p
KA8CpCtr7+GGpH5n7zLz7aeDbR7v+9qf9jXU4Cm2Gst40jhxFpYBmtg4rWcGXSxXeajgauy6pzft
YwcihsD4J/4dpd/MbW31vuRGdTv/bRQjEt/+rQa5+uMzOUpwet6X1UQ3lGid/vGHveO8z6ZULGv9
e2XI+0ndVGd1jSMAXPzPdi6WBkN3gvb4oPz0QcXeqv5sHDqF1lOCIFEtNhcVilidXHUz3LYng0VX
NKiGRGevXRfA6mwTsBLM0JjbcRlqSEP1WvKdelZ93eEUy4sHB2gFIHvqtpt3glCwj+VQyuDNaNfM
KFw7caMUhKkCzQ9Fbv0swCn0xs6hp6iJ3Meq/OBEkhoQjpzY9QbGWNYU5qkY1VMEfENxTe5iGUMC
avu+NafqkrfWUoc85G00Vc1V1tVbJ8VbC3Wr61FOp7FDk7VsbQabWTTvaQXdCn1VFScTHFngr2d6
oVc4uU9sz/FDxJxX2wGCfw8wylWqRhz9JuvadApXEmihoIgIzYfXGFqV72QuDq0MBEvY0z90QzKG
QwdlmNQ4gRRLhxulmskaXEjoMJeKFt86b8HD+PBqHTmq6Vd2QfPf7Nepdqo9W5rX9NMjGcI3baSu
em2g+OEpPoND4jgY83ZUdd4ZfTjs8aZ+YdJRhFTPtrJGVL9p2nBvp0p+eGmF5szFzpygrvrC1m20
GBS+k/CnIhT968AL3USiZPegXdKbt91p5rYzMJ1+Vwog5TIqROT6tCg7E01frhrdKmcY394S7+Ag
VH9BVDXAOmgBadjbobvla8oLNHBDSq+l3/TwLG5J8duUR+bG7GX3UDu+Z/s5pqS1kx9HWwb4lhol
B9PTMJx7p8/rKnqMzq/a8UbEhOonpcg69FWWv8f+8gMcsxmSPuyrVQW7ZRpAUbHJHcVKBFTLVTPt
q3T9+jeNoKRXg3QF3lKwYEmNZlbD8+v299R1TCMdqAOVlZMHCSuZj75qPbpUlZ7t5Nf+Yzm+jJKj
opLiEq62GKZyGMhDfhZrAUxkiFpndZtEMRPvpda2bzB3TpA5AFGeq7srxsdXINFkylO2GJJvDokS
w5jvl4ZhlnPt9Fdxqi0baEjkaL+8nqJSK1shvjl8dJ4NWdd99dCEQXUEfk3d8Oo6IDW2fa0+hoE/
cQ+1eeqCa0DEqNietPetVN3J0j+rq+4UXgA24XwrTkvExoeijp3zLVTGHtsAi3phuPrcvlgNvqEF
QksjJd3r09+GorNEvcDZegWgQxq1C+tT2WKq4YEELKNdd/2q47mHPXTp16kFWWpBVBMB1Ja91Wjm
LC2IHYHotZSDY/7vUT9oRU4ySjx5C83Rm6uWgc6+Pb5kpDvzD25WVjkem3l8zb6lxYiT2m5gtXxZ
odoTBLfNOv1KfhGbbyb/XbQFJz/mqL/Hq5YeU93NlPlcagnIcVFlu2gGkGyh6rsUesFXQrbp2Luz
LVgf1yqW7Ed+Eic+5lpBB12+8crZufw+dS5x9qVQKVW2UDYn4qycet19bsGsi26GbUlabajene1g
Ni6EnTHlODPoBSU+oVb6Ws288EXjUPN6MdKPyidPrmG9L+NTZ+Z5CpXUcFVboku2yJ/qN7sSiims
TUSP/r6FYQHL5lzXc4WyY7QCLD7AZZ2KkuLC8D1uxFzTbSjOu8AJNB0qLYtUjTjIEZX0bvAjlN+9
FZv310Ir9R6AZO3frtDBeTUv4ObFSCkMVgqMQ027qLWBmcioiB8As+gUkQzIa755G9FAdD6Zsfzb
vk/LfJCNJtWk9rlGtT6Pb52F9XqqD/A95DTR4tqobkvHz5Ecz/jSVLai7h0rL1rUQug9/8jCzCkk
1g9QkYROfg75NwJ8LW58b9IodPWuqB9b99a2t2kemrmJfOtueHydP1p3HeG6nk4TA2sxFB0PMtwc
AgPVX9Rf3glv+tpPqcNWU3esXH82LGKpgUeE5yNL2XjWwQLVrCLna/3ZmjUPnU392c60tdjoOFg0
apzQwf566NaQVuqANqUBzqKsXQurq8JIZzi1x5rQICp0g/TZV4h18kLSym4nMIBlYOrnKlSCZ0Pt
Z6L0h+oMZQsYVcv+TEF+sqbSsX+tpqrZNzGRoIcPnaqeX07dq0VMfFqqA53j1Fxz+C7fssSSTkEd
YBG/fC0rqA7loyHF72qGgPzSdTZUcHUr2xpGbs8yRScjUiQ2aLA+sex5f1HTgqV2aGbiawMCWEYx
j09EbtjPpEVxAII66GrP8g4+cOK8/sE6DmJOAzhASVJcjA/xgptggcs97sqvJfsK/Qm5oRh2Wnxs
LXv3NvmJ8bExa+1qvOkgyYAJVepeo1MVhtvS+BaxvrsbXl8P9BxCd3eNLhuHaboJWaxc3kJx+SMa
2JNVoqD/I+m+lhNLkjAAPxEReHOL91YIoRsCJIT3nqefr3pid2en1RKCc05VZf4uDXB/+PXPZSU6
D0XkWxMuBDxj1sGxefmTqFp3SDo3AsEWICX6nYE8GEmYjOAiMNHEaFHRWTaKo7EdbigWHCQ1Kf4c
hYScS5KKPRLL8qT4rAbN1rG829ejYUBZcLBDLBzQ8FCfc7kqpffGrYIhwj1WHkJQDQOM+pShnFjY
nA+VbG1RSSoAn8WVvKt28KLnfsKsUu2oN3v8MANHEOuLpE7LUIyidxLiMpQy1VTzEdw+o21LfAh7
tR0KQiDsqKdYzhkbgsTciWA1rlbRDdfXFqzsw6sAp5kt5OxUT+ttezJk3z94aGMMbmj4kkobAGJ6
zS5jbpByWIICRupqqNGcfCkzCNcrdHhEHBdUdPxbpwnxMJ3M1JO4fbws5om8ZN0MymBtWv3K7pP8
ThJnpSvxelrGQroS+zHgwSgBEfCdhUzQAIKAMXrYgPe7y6WeG2yb8Qq0YvUJFbn/5AbAAshNZLCu
JTrADPlLPhdL0L/4qHtG2UckFQ4/Uo/veI9ahr5f0uuj6F8okPB7Jpu14/WQxA6nID7YtwNMDpBw
bLIAK4LJsXNq+wdYC2CDZzzlr4POcfCsZruLVqSfiBXes9uhsHvmt7hiCOdxZNDR7EI6Ub7D9IBf
zgYhIoUwRXw52g2XA6q80/BI2Puducrhzidm0UXtZR8fPYY7cQWn79TsNt+Zwd4NvyUa9G732XN0
cm4lgvSvIdxgKxA+T7nxNenJfY5fSl+237vK1AEN99vE3OsXS2HcORLyFGzs8XoY5/CEjzoWp/Yj
Td2yiI9K9+AOELNIR869JGqP/N0luH4R/5fDqIpzHJ4FEAOYpTo2SxR4mOigYHfHXElXfs8lRoep
5UyTH0JtFjnqCwgDKQT/Y1bo3b9hFZfPoPOQKFsJb/XYxJCW4D0Vhs/wx5Dqcf2ygP1buh79e8ll
eWCN7Tcr3PHefkcjEqci9HWVsEdvcPtcGX+dGwRvGdaIrENofgxWHXzAS7u8SyIQBUaQ7UUsq1X+
wS3ayXQgbmrQWAy34TM5/ds+yKLNHPbzKPgoHc7PuJ7EZKAwloxIJQLt5uOuo6VC4vw/6O30d/3y
qWVCHCWTm/7RhpJ3/n+qCeJyg6NHf+/BVqQCBV0uMMyBITXREfZHAm9JAvHYUH+SHlNR2Bp07/Hv
7pcMLOggIvQFyy04wNOlACNxUugXB+YJGP4hcCy0UuFS89/Rf4YM7wwwHLLnuZYgkanpRMM0pUkL
TdNaTMNtFGVcJ/0LrLv88ZoLJBdi0Q4JFYytDdTVjWQSaB0A1tTApnWXwbj4BMOlv/02V+fy8PZu
MlN2lQRx2cBXkUqUhDyfHe8wDbhE9H0f9x1RWnUXLwR+yIw/vBmG5YHSDJZ3f4DB2KJ/jn1Kyz1T
DfM21L0Iyubwxxgf/h1aFNKgs2vrOdnaiVC4MIW/6m6VXVlm8BCd5BdRBorq0VxJYgShST16loRg
Cup+Oe1z7MvU9wz15ffP/Yszfvzq3SnekhWFF/zvVPMyNppgQFiqhPUpuVGw20g5GRBQKWo6sVPt
PUgpZTwpS7q5WEcKMBbKt/GZ0Te+B6dS0A67xOvqq8cziJc6AHDu7wjJYgSeIjqvHFpAW2HbsEVO
eF4+ZuqPi+DHeFtCSKbJ5LbJlhOEBI6ikdiusZRA8rVYN9d8MXn83vb0fMRk8EIedTwscU3ReKtS
2jnwa2CoY52uMKsLDOKikPJ34UP/3+65OJY4/5cmpbWDHbHxoPhMKlYVFWYkUqmK5j62wMJQyuQu
yL08pySoSaBBC1oqOWMIVOI346r7WX0GcsOCsLPeCqYHdbglPKh2bCC5c6iTyAxZDYeITLoekJ6C
874SMhFm80jfpNgFTiVDZLIoDaydE/j9Ayj0lEGovZug3ApxDYyCWP6FuhniH6nGiUnfHZd7SGJ6
/sJy7mL1XGrmFxEf0giAUZnoopUrBB2+OfSCrKADD2dLtsnOwADknlOuTg5KIQ2m3oSQOb8f1QlI
FgwXz/HopRx/oKxXi0X/VoUbkxRJ631DWBvyXoXNsoNM5nxm8kcFHJB+ov3ZjSZT+r/HOdgIQc2o
RZalJn3mg3t5NeIZ2R1LuVvNP5/jmEZYFCQA+YMNtruZPUIkkZ+n2EtGC2eqk+5hlPn1c5uWBITu
epgLSkRm2U2i5uEz3aBwmoFpZQZIexSzkPmYTDGxOWp6fCpnTt/qSRaT8VrkXOfpqmWKnCOT6asn
MFBwDIIrNrAv8HrwJBtZXMPrwSppAZKlGBpSh7vYFwNT1Y4Yu3SaLvrM/K+80hbe+f4293IDOq4/
PomtXV/a+zB9mShdRVzef0T/btPMsgiWUOGwRnRCJteSjm6q9fAjWZOwPgk8p7q2sK3aMWpmqawv
Ne9CP6duViQbQp+ztSS1x5tqastpUiBKQseYHObECsOQbtgK4ZFtvpYePOcTKQHvOIfmV7Vva3Qy
5H72ZFzEpEbJKvM8XlOjNt6OBnt1VANl4MwTkYlFk8QP89uVgFlhuk2i8yyT4uLSTp8vc8/qDmAT
QBxDNxfv7yqaDopp43bCmjoFDtdbVQCNcQO1AnyHJxGyQVlhGIVE2KW4hMDMSef21XuyFFc9YI62
k9bbLDNdmZd98B+Ira9ajrbXJ84JMvkqW2YqN4WNb/MNiymNuTHexCHWvoqSRtdTy8wnn7K3+VQb
irKSIIKECOdDpJoZRELeQZB9X7+IQpqiOCei9MPay1JsR4PeXJa6W1w0bwi252TTOqzCHfqSzjiI
9uzifreBBYiAybeF9I//MonBMdTcCQkI6Q1E6CcQgN3kaxfoNpUenYJfkZSMiSSzdX1dkuXEhlq6
IGzBlpJuhc2bDV29lspjtvzzuB9LKWo7MEl500Lm7E2iwXvoC3Ta4hPjYthCqAr/j7KRbCP8wTv/
ke4p9gQsyax00SW9UhWTnNvG4JmQG2nSYfBUlUNAh350dsG9Z0u52naYAGJTCwnx2xI69raV+Kqz
0AwNh+ya+amamsRWbzSKT0S3ZAhDXuCPNP+QNoAoANqOuTei1VEdsQvbP4S72Zg4AqIFPc4zHxwd
kspaq3ttQurG2QtNnxS3BEH5Te+GJ2XQ0QonqnG+nhHlVfU8COToIzAefNrFt7buijGNfSQAatHS
8eNsEETQrT0MRkv+vUlx/Lse1d0zaKSU+zKq87Kp7TKN1Jcaq43nsFJV8EZUucHmfb0KlwbtErlo
Lt8gjKzoJmRIJPIOqWwBGwbfds6H4oGEY4cdjGJrOSQQfzR4IN5F28BEo2eOib/4nd0O72FthtVD
UWOBhzgNOXIhcU7ecOAFVIM5Y9OsYu1U6iuo0MMg9ow2wYQoB7fnYLpox+0Xl2oc7Px5yJbfkbou
RjJ+9ySKLiPGTPqWBuPUl/GH1bh+mCKv1cEokSO27x+kk4DUDJxPRkJRHkg3JTpx0UtzOrZ3pd0w
oL6xquVZBqdWb1AG/2ukx/RysGACg/qkSXgO5EiKm+NXbe+G60jBKOPxMpvfqPPRhwQPqUqmQKvZ
OvwjoRa1TCtalUjfXbX2molNaSKg7rr2xEPtDj2YY9oVmrhH0WYUF6axjbNhlA7pMhmdieFORfxp
Ca+HQosN1j3YW3VpM1/0+XHJCzf1VeXQz9BchKH0Nqx3hyoYam30QzdCnJAExlDMfF5EqxET4QpG
h/mymJudu+dqDjx27Kw7scZ9tGh4itTe6/J+sOlF2klN+H4QcyHJceBSlB35VeU9Uo+QSWRh7DBu
KW/PhgmvBGaUp6Co2Og84oyqXW6OqHykP9GfA6jmqdG28xzl+jmVC5S0PWlf6MelsoqHfpavH7mv
R+VEKxLeQ5y3vrWpTOqivhtondKxccQoaXDKiLVavJaG5mklQr+ljTbetmIjYxOBNteupRRU6EZR
tXLfSJqbrknjUDgPVmQdAPjqZRatHoTxAeGUmm9I2aXhdWr32oxNopipJhqCJtsJCpFIHk5R8rlL
586htxheIMf3aqxwbLt59awRcwENkRB57qzq59FxFIX6jTwRr/auP8kW9F8Y9v+3LIHGQ5tbzeFw
ar8by8FmHi2dm/C4CgFO/yg+by8S7w5nigLhw0rwHgUqggFnBC3f5hfkYPHtsz0SDtmBboY+ilw2
XrrRqbfMZPslR6P0Jtun2Njlz79LzovmbW7I5fTxeeutu1Fpm2Ckj39MwnDdyTqAn023l30l6EtO
lSvR2rIL5ACWxEtvLsBY8zR8DLP+TgRfffV967ndHb64QWZ0aQXA+zbfVHfVW9+As/az9vq+fGfa
NwkRmHLDgPK3Ch3u6lG7zi7zc+OMO3uUtrNE4ziIzJadWP8uhXR0Rg1RFR2rSw/5YrRiUVrWJhtd
7L7+vquIjO4ozVZ0k9eP7RIyXL6duj5fxPTgQwWHDdCuBwVE4DxyHZWGg7Iu/YQPSxWwmapSIx9a
hLqRd9VzN/Lz+FRePOo65ncNvN3eELYYv2htHnEAx06uHOmnRusBAOy6EYqokR28R88wxO1n0cv+
XsKsbhBKPkJMxVnk+ftN4NbWZZReIdI/tMiI2pxAeBKIk6plM41+Zk2Wy0dm+8Gqlesvqj5yR7xr
GcFd3XaytcMQHzVU8A7WnUybokplYmBXH7XRPGLmcg0YcjVRglg4PZBaNyKsuBiBbtTYNkmsfXg6
2MSVeUzDc5jy9B+z+SeX6LW+vOajP2virMjMsdGa9C7ttF7UZC58nsqmdPn0WhKjO5dKYrZqmopW
JiTfzSNYHEydOSPNU5+wet/xFVCVhITpe7bpPWfa7Whr+0Ge8LVqpEZ6WdB+IATNOWtEGdkX8Dym
kkx30cjMLtyBgQkybLEnXXU+qWXHpMz1HTZMDml7TWJMUkhqX4x+rBub7qpAVhmrPg6FxTxefp8M
XcjT9ZGrsC7DPKdbEPuhfrUuJjRYze3ggBshUBevvtF8KnSp6Iz/2hv8WyDgUEEuRo2EASQkjZ9g
8203E5p2CDK4eZwO077zO8qPVP3ZO9iTqJzuXjj3vRnHSYkUaWRH2nHommkLxd2itLlT21XNFkpG
5pvlHLgflKb53dFwheL+WDRSHUnLMJAr04ERXpRsPp+Lz1usYuZQJsySWzusbuG8Q3rOcIrte3Xx
/Wwgo1tB57aqH8X37koR+3+skesdS9vOqT4x6TKfHMTaqx42onUPCgrxZPPJ+K7Xf8K8f5JFm9VR
gYz3HAeAdj2IdyfN9Me+k65NiuvRsXEdnMUz5S+Vya+jgY+y/JY4VnYuM2e/Mlw5dD5xEAQAQaq7
fQiVc+XMxthorQeJxvOan3w4thsp5YUMcZ1oonxrebDLN7sx4H41zNh8J99msnVwTMqkiLzXC9Nn
P9HHu2MGHSSfm5LVVj0NM7s8t14+ZdwTkXnpJREtaN8yo9QoEs1D57/9cqqR5NhDuuo9P3at1zjW
nvzLI9g0Vo3978tmmw1H4s+2u2kjT6XRAkV6259w0pH0Nw7f2eaJduhvmuElncVl89hAnHMc6+OL
6yWmpBEZZdyzhzWTLGVVBcty2He3/BQ5sHLOx9+Rz/STv3sahN5+dO485k9HRUzx3jCutuINXlpH
GutQ/KPQG8tOnH52tv9Y9feDbLg9q96id0DGvRR+yUICyJMuJjkZaFQ7TrsB0+sH72ndbMEfwud1
x0ylr2sNKVLcjy5IQ+fLXQFI1aEySo3s2pYAeV6IXCVVZBDppJsvutyLKN9YEYNQWVRivU1hK7n2
WJZKagu91zj8hm9Hu26zYw0LiJ2MI+2DYMOOvNdKYrQYJsfZbpJiU/KqYiNdlyH7D7sj9kCgpGub
ynJwUscm1ArXxnWWrphIYsJNPtNf1RPtp2il75c4IrdoTTgZHyszauadjdPf+3KmTXC4o5DG0ypM
N448+cnNJa4dwlcNtWv0DyXRunaeA8VXZhQpxRqX+Y2RKdJPklaM4zJK+dPwT7H2wSUsWQTvUbR1
aaVkFx9US7Iw66wZVX+ryN6Pk9NrR/7uOGrT3DRSTauPhZOG9Y0qv00Rs/uPo4Tl1YjDu3kB6RxU
tvDw4rHGYgnpMEgK6bFWRHpvQZZEzRFoBH/GQUfUUZqzYmisNO/W8Bu9v6iaE4GTjlrDRuTl48pH
UR3EByYMuyUoINm7KWRwhDl/VUnmV/P1INAxz1lQ8tsd6nu36tHaD8xkaxx6Sr5KBAklz7ierAfy
7uk1biL43sXvIHp4E+IeyH+jhe+PQHXe6TImNp/gVGHC1Fp4Q102+cpGCxJKZliGfWFS5vHGEj5K
z5ruD50sTQkTdEElpUvfnovGEx164HDHbXjndBKuShwDxOZ3qvoO+px0be1iUGE2zIzvbcculC7M
plh2EQJ0Wcp2Y54A1TjVYbJ9ad1H0RppFEGLMwkkPt8XZ5K2O9vBxkStjmQJRQeTW5UeCzsTbyXK
q5bDZJG/107z6PjeOM29ags515BF1zzN/Zwn0QRA9X8Kyp7Emx8Kt3lilp4fP5ROudDt5hDgz1nC
PupUSzRiYLxQZ79n0tqrm/5tuJtmRkFT7HhBaSUL6enGCNpwpO3Li8q+c+pNaJbSvYWW4dKKt94/
2zIDTXL89axlRisipKvyznY7Dpoh/S1sj4kzrwJo7ZjNEt1s21cKwasRaZNBgvzi1N2RZlA2YzSr
blGLooX2zCVED7ms8qODxvnSmqmDy5shLWs5UFNJigLaXl7RSx3G5bF0XHvYWDebzrbSwaMLCPPn
XMl413KymBs6OXsG3PfV184B/Y/vCLnyMRqUyYeGg/NRHS7tTSPp6qbK36opKdzO6LZAidKkHYhV
QpaPTSPaSsyUm2NBN8WgBBYR0zh9J3ifBJR3Tq3oUEuUz8zCOeLM3If9VL71MOP2bGVEX9osR4NU
4/EnVQk1i4bKp8lRqca92qMf6JcEpc+9gSYT9Y4eNzSBGauz79IxDXfWwkS4v9nlntHQfGm7UPih
g1WoUeXchpsK70qB4y0EX5Ny4d4i+RlWnZm2cMU+k0QUA/sCmpEgnzVPSU+w8plnp4KmU09m+0x4
tG80DedGrqXd47r8do6Rz7qwbkZVNRy6UKTezTaMFbFe1rWoB9QMA4I9kTkQD7qE3nJABNPeesJR
ruWIKhEzCy4iknRSFd/Ve/VnUnbYzDyN34uefUhywrWhOiD5wr8QTj49QQxurXQhNBZKW2EM6U/E
8ufz4y3aoLCiZ7l2b/1r99qNrr6y0U7G0J53RubOqhh3fKzTNL2fUTVPIvl5O3ePqU+X9GfTCyEf
jfR0rzjfFbDg53sB2GA2bZAG/QIT/32D+n8SjDaZRSWR0qkUY/f87TlcSJe4V/aZ/oIMLNmMZX82
u9FazbdLc9XuwBDmFj22e2GU+9J9Ey3EeantPbFNYXX5iR7oZDFJxNZjwx6w32DJD6Q/toZDBhgC
Yjp3s384Fl109pVPG+x9Kd2NLivozBBc4WufCYXxPQDeqFbcHjlNPGm6R+Etvkk0x50kCoTFJdu8
4dRJjk4CdMJ32tKyyWJ/5b0OEuQu3qOS/+uRLUay1eMu/IL9D2IC0ukvtCK6wANOuHklzqFU6xMU
72a0+pLEW6/WoZ2cp5q50WruN2e8dnO7LyQ/zwON85g85lA5SvmGm8SpVgBIl8JGTLu3Oto8Spcs
ijg2eHeSn1xpuVHq5z4T7A7Xbx4vBa+mpD9x5gmSf+bRjQ9OAA/QqafTjs8f/ejfvXsexP/oddS4
c5XK/iNhwtKDgNsNK9xPpROf4z8Dm6XBLKvczFEXmDPNRPFNu6p8TlIyyLUhBTdphTMOZwWkpPlx
OdeRYhwiwO8ZzR/NWMDWqEYFgvyE/+/ew1a++ouaAuYAmcanD0iYGi3C/anrgpY762AhfOy/mDsU
anDffZ2dLKPsOJEtP27FVZzWt5DaFPQh6aHLHh9CjvcA9JPJxM33QA94/n0OzgPDWtbFrGBL+Qwi
uqQuJkrJ34deTcFKGGCG6VfMXTgY9AzXK2/muoBj5/GTVR4PN76pf/N2N8V755oFukW+kjCybmTK
eyra5NZ3REuQ2hRN0UtWXcWUDJpIYTd/Nu7penJt4G4+/qETixzMEMxHx7kZvfTnlrYn1CqrdEFd
EwfVTMLn8/Muw1JcGCWF/bt3HamAfV9E30M/OorfW9lYefEs5OQiRYPn10OZ5cRWN7v1P++/yUB3
eusdWol+pp+oxAfOYXcrMinsnBXHkp9yRfyWGBAzyS5DQl44uwUx00sLp23hJ+Owvxceu8ItPCA7
gzSStT0v7rPl5loWnkeqmOTnhh+kTU1wX0pRKEDu7N7MRR96e2831gBlS5n7s6j4gqN0b+fx5Tv3
85JPln9nocolL7b9OanpKE5zhYXvj5fSZDGbUvxQDmd2yuAxzcCkUI7SQD3zXj8hJEHKXzYsnGgn
C3fw+eQfH4NfdZ8tP2OlyWF6R3Qf6ztVFVWVRkZy0662PVR9jixflSigY6af0Yel7/241j52D/q5
ZWR4j2G9F7On8JLIYle+crGtc9fSAw2yfJevMLwdDc5eot31bNLarrjK7gpJs9lTy+k2W31QidDa
UiYc22e5wpNp/Pi7OXZ3k8E22mUeuNZ3kqUndRk9gZ6Aeev+rWPOQk8uQ0Lig1Pja92FVHr4ytTf
SfgL7Af2manehg/yQwtwLdWkHJXY46kdYzDghttB6jlY0Ys8B4dr85qtRbKVU6xy9qoUGZv6lSc3
105PRs+MjLAiguGUa2eBSNkYqCoM2d5UzfI2LRhNYRb2m6tuV1qLW3pVzRmOU5OfjEwrM+xwa5hW
DLo3WlW0O+G2TE6+zliRugldbIgiIwYCjiMDO5YCekfzp5Fs7hoEvb+bpfsv1GZOVZIt7CtiFEuC
VaRmvUup+qX2bj1b59aus60nTSq7FmdUI/SV4Rs/sdeMmfIJOOmY1erb+rtwLPxKBi4YdMWXJ3Wn
eShHyV+zUMugNgTYB5c0mD9T2w9pGb/jEKpyrBSlUdsUE/wtq7J9sHKppcvVaDXbPlckRbXuwzj8
XyZk7VZbV5/Swh6mEUnpbbgghTXdTLSd7j8kfKdMc1nWAjucxc9eGku6yaS8jSDJl5xrolrcoLNX
/RrM3QT6pnlQA9O+CF0o3clJT51HLU6nLTRFUSIACQRvu/JxJAO0wteVv1XOl/y1hM2i/sIH+5pA
8uLye1XOFCdoilWHCK0aJBtnv/heDGkhnIVd0zchaZjAfHZ0ny+r8s+g+z0vUE5WL4OLzyOYBnP2
bJ6EbCzr3g6LvErYCr+WJTap7vVhbTPsCLxFVda31a2pJrfq7Z96lLpZ+RU4t8WpuCU6KhMXEm9e
KJlwi8/8lXTmi4rOBDaTXGoO4OX39Tvb2NdXMq525HxoweXva3oeE0sfYJLY/sqzPRmxscR+Tp9M
Cl+S6XYNxt4t+7PTAwpfFBhXpJgpxItvuW2rzrL+u62QxJWH+/6tlij9GYXE9BovzLBXpb/h29UD
mBrYFIidhysaGBzjCTUyYbROJP95C5VZ/jP1cUD1/9qQiz2qt38/NV6XhAsNwqynIGffACPebpe5
E2TJx0KxJ5zFg/yp0ygHLZ5yM9+L5zEZmi4Msio05B6EEUfWiF+fMpBpLV+De620a6xbkbHpaI0c
76nkeHI7Jg1qiMjgSToTflrBVUBMiYvRqBeBR4Vw43edwyDbyI6SwgYkg5fOcnDzu1qUzl8f8Wvv
q7+a92mi9BrxqFbFmZWyVcFCHWFOX2/20knpkztDhxwbHyvHYWosVwC5nReN18Kc1WgCK+mhdVJK
Np+to3QQKsruubUtPZrrRpi19S6F5ZGpyZhue3vVWHc7DJPHtV39iBx96ZK1SDdGg7D5I/RoA9sJ
HDkKBgsqEb6b60dKfxyl3WEmyL9bNlbEWqxz/mILCzP0jDXpZD4+ozzD9GoanVspU7xKkBnBXF+j
dP9pkFh3/3MzcYx9QKadS+vlIs1lXQ7DSFFS3Ps0Z19LBF+I20aV4E8xXomrNAx6MZ9305n0c2Fl
ejuk0fUNn1Rc/l8YJhHyIVBwlvXfM0SSlFmJQ5pZ+WSAVbRvZF3tMjoMlr3l3CqqXb+AZ+72E/JF
Aj+etF8NWw0TxsNjdzH2ahXsmHq/HfEjA0xpUhI4V72ZE2BqUmldX5dyXYrW0PHWn3aYZSXeT9X2
LnW0ceg8WyYEldONYz1SpK+15GFMbMT2pQKczUylyFeYVZbTbvMEl9Up5SfPMkVXeZpu7MaSh9qG
BbVetUPZQqkxk9qDBQE5c2unamqQ+Un37l+5gVMNzBSts5QVIpVfyg0q2aA0tl24Y5DQKIO8BVkH
tBqB1b99Xm0An7eL02tV3+pKJyWuMlgXdLC1qN7a0emqcW6uP076kew80aTnp5Jao4nWrQMbcoaA
et8yai5EoriArMkUNqsBJDjXJYqthhSRVI2aM4wt67gCVVeJCOgOcLATlcRsjr9MadCvInYg9ZqG
4aqM0zQ0Sq5+6dIJN27Jt5KDe0lJaUVn1FNGLUUGjz9F5fGDjL1mOG1T7nc72Tfd24iza2XZcvgE
28twP5SCk7Ir/DvSJGZG84muwZnDF7e3YDuS+VUf6J+HrXpzcoRslIf813mIYS18qm6YakVmdQW1
VWwcAJqPR5vIvRcLI8ZEM6Ybk9kNSd+IVtc9G7Pt9sCnwVCT8/lYeYUCvWp/MukqyVFciOFlZv5E
5VhjwnS6pNu26MLqM4hwL/1bO4i2aTgw1aT9NMI+vd7X5t5OfaRbshVt9jBgdl5a8bJTuhEDEJSO
nlrxtWzpl2rW0+PsL5NSfehvuC3urSPqffO5/Uj9EJ4Xjq114zV6VhKl08AZiDFe6PSAGNYbCRQ7
pQwg+xbpTu3YPtV25WQ/VzzWg7j4ZEaUbJP8vX209CQV0W4/8vHq4uf4/Wr4OKVVg52CMzU/Ga05
uNLEF8k6iUeyAjEpnr1K1i4prEt+rL8Nm2Y07w1RSfupkIbi018Ldw57w3wLN3mH3LrFe08Z+33o
nMq2UlxdshK16nPNST8MMQG3ldMGsuSKiy+CCvfqVE5XH+7epZasJqu24LJZKMifFKlgpmn+kycs
Z0ma94EA5qNO5f/ObUiUD2cYmPfG7/6zmm4ZvvDfBq/xaJYDOpeoMZvuRuhMRCW3yU+YNriBP1LZ
NjdcZ0FoyExFXbCoaDeJcqBSqv5Jl4kJEJIYJaqZ0rHU3dQS9Vgl1do2FsDQU//cuXfAUVjQa5N1
Ej38rF6KhgMDMld5dAOL3WU6qSTApglgImivIB+tva8mO8+6YD8+zp8cIIkatkCfUn9M75AQSBlT
13HM6bQDMXwfRzoJPccOIYKjSubfPpQ4ZMGkcnp+k+wg91Kioq/i66Gw5Tj8TNRfZfJ5jvtV6WMJ
/sgCcDx6cOmP/kdLFpP45coqP4sRRFzsJETW4aJctSgYADJ/CgheqsplvPyE4x2rr0Bvqpeq0fJ9
OimnxzqHVB/apOtQY2zH3tL9Evrq7FTK5R2U++7lelnixQFCs7yHJWVrbznDwnm+0l+nZrR2Gx4g
+8MA+u7qi94aRHOxXrBb3y/IC/YOGLTxN8/GtXvsvMUhLLDaoKdCBjlDkIAg2JUywKvD13kmp36M
NwActIWBSCeCBMPZFwA7QTfFQBxHg0w8T/VTXn6mmpd2brbN5pFdi+ZCIdA+zzaav8+nTXFms719
32eGqW3GmqPb96Li51pLgcnNA0j3N/2bnMeHOUlY/czwOkp+ZMmVfxKTQgqxKWRgnnZHsvkgWHiU
I9kAfhzajCHY+npkmBQW9BpK10yB9p797TTQYTRkycI0yQlvS0+vCvF0PrErvJMFZsztiuK1iNL0
ZnB720aS64tRUr1l2X3Tq+ze0prikRIJfXyOh0nW3m1KC69zzuaXGmf5GnR9ZMeOHdg6zQ2cCS43
yb8VFwYOQJTdYiY7aMGkENsWs7/H0VLZbbDCq2x6ge4DirKUHn4vMssBjbbRYpJrzyDDN/eoMCH9
OofPBXZhHuatOGHWNW/yVEgmROpIMvCfDI/kytC/FZfkhuhgw3tIpg/djBU3pfSx/OxdNsXkohCd
ao19nFWwMp0HidakuvzLtPbEkcNE/zFecRvALEiVVceHoBd/uqDsr54BYOSAiU6nKSXgrk+e/LGa
nKjswMgmAHpcf4PfChiGieelBApe89fuRiAghOTOg5B3ZbXB+M7hOprf4TdJBm8B4rQWI1rJT505
QjezKaTnp56O2opEfYD04DpxZspDIZoq+OsbQhMsBB+5AQCy+eMoCvB4FqAQcLMcRfU9dOPLz4xY
znj5viovbkVIwj1Wco8uctz/cvL9k/Ly82s5SMgxTYenAF400q9v3nkPsl/ksgqK9aQJ+Zsmh4Em
o8hHfdiUfhf5fq3/0enM3vkP4gyJPbvWM1/rz5fR4iRTSnIdEBDLOTrnE+9CMl5MhKjr4itmelpl
sSwddsYASL0vXm9lEM+tLzbgbcPBweM2Ms2FvRcqIt0LVX4vZRx/0jxVFvHS2VhzH8DMgVk64o2K
i84niWL1ZZwGPv+uqE2WwEA4ffw6KIloT0w1PFEV5w8aAdsTXbDwa3njMF9YV8RwjmI8F6Kp6Tm1
xrTFdIEU4TwP531hmShwR9E+Z4qXZB4cIjVQds/pVMjE8ws3bhdycJJtL5rsL/Vhq3yGRm+zLGuK
smTYxjzAwgE5UxJ1PshcMUlo+sjfpo85sIvAL/Jz//AwvkiR2BRn8fkJTO15+Hcr6HggPLf5fWL6
Sj4Hj4ObzR79fWMzjA+XY5v5Xjfn+fzNjS8dEyY8nn0vlGAuYGn/Sg7X4xwR+9+xg9SzXAO6+Cld
Lj5/QvLQzXO45Ht2qGHogHKUAf8A2Ovg3Y9O7eAgD2JE+mC5G8BEAsxVPeZUGR4OhRzkSYTvL0z4
GC5X/mpfgNX549/9L8f5N3LCrIxekJ3s+XGRxTfIChC7R688tkAJCOwkiO6kNspdml++sl0kKeEj
7EkOi7rjUjgl83Z5QPfNy8msJPc1G8ORXMLn7zcFcjux5jBf/6XevciYWvm5krwuetmIZy8ZVvf6
wspSoHzdjIRYeEqepCd3vhAsr1Vw5qN0tjgcISOcw4vCg2VvU3p/sOa43+EsuGO930QzIN2LCbZ7
nqWCdXLA1rLkdi32tU7yH3aH3b4URD3QC0aEW0DIqZ3vZSs8YKggA1qZtncAe7PBvL+2Y7Ctz5Wc
2xayf8m5IA742qbIoW4LowbkEX18OkB9XAh7dmqjcjXuv1BXJDr6nUYpyfhiuVLOfNu5svP97/LH
6f+xZJMSgi15PRLwudwwNqKvePY9QTalw2+C6Fp7cBA3EPmKfF08hGA9MfgCks2wHh3toHN3FsJK
6LKYw5Cjz8JxnJHaml//JH8irUjIOPff7CD3SYGIbCbNmV/mWaQbrES/PYXfL0eL5pFOcDFPOBqv
o5UlYxKVghfxj6BcFF6i+QH2Uomm7y/rMEeoGuqSZG/CV7P6PP/u+oDs3dyZ7Gn7cvZaGdICeH2b
NB5ZIR97n+HavccKuXbkzyP3rnvX19HlZ/lzGgZhyRC6ihZazYGdr2R4mPDh19/zRNwxxug0DMnC
eceojxeZ4Sshsz4+QeUUfLv8uubCyrNn+YkYsZ5xV3z+v49lKYr54AOz8hkgKLHNmHoWMs/SCVxA
rGjwLmnLugRIDVz5TTzlpnwl9riVD8yaLsKkcT7WEy9pcx8nndJHEkYlxXFRkMIaNVA6RvBUPmxL
x9HqOzp/zPEsXYUBqV3Xe081tiM3R3re/D3LLPuLWSzocPvrpuHdtcM08nUUbDXe9CM6AykcwEZM
H5nVZDip78eJH4eJO0C8aZWniWzymKSd2d2vIr9oGLyhvfxJtlKU8H5Nnw1hlSlGYXnJgpUWneQP
gum4gYP5EslDdmW7jP28po7W6+xdenWfM/qrTvp337mPUlXedhzYIy8VoPtuIrzug9u3/eQwTw7d
HOflu3/rWfOHOZ1dJB6KINJ0LAQMH/Qv2fNf0OTkD009keUb+AA0Qe3Y9c/bNM6BMM/YEmgzprdv
Doxp2hBGykF8oQI0PDLWfRrEdyjcSe6YDRV0M4DJBztofTt4zbMfywQfxiZWUr3kBrY63/IgA6dO
34hqaf/aKl/TVNaQnILdJI7PbmUiBW844Oz3gBzH7Vqaguu/3cyomI/tYFU7zE8EVrhWOorsWGP5
lR2n+tvGqjmpRrvXUWbGEfv1mLLhl94VV/A23bVf/GZ76V8IZtknj/Z9kGt4hlmQ9RCPuYI6OfYW
beynudC4erZ37snUb9k3Tv03l3/0Ex/laKBORNhoZvzws7Brpf6O/dtg3/Ye2uu+7Mnpubr+EunV
PDUj7fPoPNvZd762izzVSi/V2s8uRrMi8ZEv4/gwOn91ru1dzYDr8q5LeFvLVBa1+AfJaPfgiW+e
b39w+ecw1n7M07VLM9p1vbMZk6aKCrwEYLUc+cqMBBlRbjdf5VVPwGGQj1xCT5AyLby4mF/asVt3
Vdu1YvXdz72OcFGUbjlLZrtv3FeymP2Jd47t7Md6tKssmsmPPZtqBsZhuU8gVeT9Ycstb0eXpgMx
197P3lUsIwWBuXd08hMBYv+RdF/LyVxZFICfiCqR4RboJmcB0n9DCQVyzjz9fMdTHttjWyDoPn3O
3muvwIkniNlyZdOtQ3ToOHQ7+YnC/Ryfib3rm3+XL4nsdu9oymtbfZcCeZwepfv3srH9l42eHQzK
16RgTDUpDI9JEPizXpg8jDGrlyhXT1T3LISfwN/L7+7fqX9oZBDeb4Ndf9U8/iy/T51l1rS1sfjb
yewYWkV2rWxbpVxfN061Yy/P6uA0vM18oF7CbK2WrV7Jx1XQ2InPOiCl/mgkWNbRJ+noDxM0/Qao
uravZtn3zBvnCvcIzKd7ZcfCsLSNF85frMXmokay9HkenSvz+n9b5a1XjBfZsoekiHK2eifrR3C+
BLwJRKYRGF47jiVPaq61qIFzY6eEovdW3iMyXH/zk4wEutqiWD40bh0e+w1D6Y0hJMZ/JB+sBkQf
vtUWtcGlxt++RI6Cj4MliBiL/pponppXTAN1pfa1Ov3KbUsUYR+LYRYP1+n7qmaax1B540/2dyBS
9r8inPLcqgPNQ+mabr7VnyaC8csPbv+tUXsUQifE4oktRvF5XWtuH/nGrWzTb5rJme2fDnUFMX19
7HckbPqz9O/bMGE0GR1/vUl52wMA6T4lTL3nG8cf+9K0/AY86uf7u/hQu9fXLbEO+Tb+p7f8uiyU
7j4t4PdrOXITdZo3dNeL5n7ZEdfZMFbP7uuUnd6K88CCAS97CXXWdF9+1BGl+NQNslFx5pncl9e0
SvHu1imAPLa/t27uMxNfvqafU0/fZnZh0oX38EDTzDPx+b5+bL6ctJt85aHXmUf3ZGmZj1IcJJUn
2G/VwqPq+y704iLU2siI/u6vuJi9E5OhbTv3uR45d+64vr8rgPsXcIhBJd74JlhhV3Fieg7jJIpW
quNaV5z6GE2KJ2j+c0TKEzRGqdBdMcar0ZF+OIbqU6qLWhZ9RL+ET6rt/ZdFN5dIzS+R+OKtdB2h
kPwtmUAlvzMEFo4VHKFndPy6/JAKVbXAeSj1pc8NpaaMW45XvDLTTc5jvxloCragCWw33eB33IQY
4L3gYkT3ronFIpRDl1qyiRvJg2Lau81ysR4NL39ZW/4jqLQBpKMcA6wFM3+Mf/5WfFHauobKrWHI
WT22T1GqYt4f/b3aXwLrm9mvxz9RyhEOICbVwPPbPEXuaUl+RBlpGdM68Tf9SI8u7UJciLf109/z
Qy+T62bb00/OzBnz59TXrudS5Q3g7jEqYbryaHrsuoGwsOns0J0hCstIMb+sJWZKU2ykONBI7hir
56pSL361E9UzHybj50u30Ju+v8Wsq2uIFJVsNdFZlpNtg4m5hyTxkUVPfDUuA0yM6NrHaOuKA6wz
R2+fe+mv3Mdu8DRM+jHDIG/tXuuvBkv3RrQwCtxVMNMAhzyLYfqJ8udm7J42H2huydbaQn51EtVl
L1EOWpW3evj1+0oyutcL38mqcT1W/7q/rVHHdmEJzxHn7yZOP8XoXYDJuX+Kg/F5AnIbvA9Ordk3
jaIU+WUEAGgsPm5DT6sbNq1vG0vM5kc5zcGG/KV1hQXmapeOq2+3eEWL2qaTrCoQEh1rP77XM1jZ
ImDj++Dadmj/O3w6pJ06Zbt1afkvAFxzMKmzFikUcxHdw+3MI4ZgO3UK9ctwE//nSpyecfYyxMP1
D7zOAUZq9bsjwyNe1+/xEXIGomjny+JDmKPd6olysmzTKm/ry2jXveN0URVUip7wdfXRfw+2/fhk
jKatuvKDzmRevRPa9jfBhaM1HZmYOJ8atroqOmD3HBerC6AgR9DqWzRvvppLZLJCG2hSz/1k29wd
3tfVt95hnPk5/jIbeZ9to28ivy89cPM1OdQoLeLb9wJKijo1/w09v55oliV+qa2NYXf9ZHQWLLau
5iP9Utdlrn1neMkheYIe5xH36laxalzdW4yn8bd+k0sI64UbFvKxf/zNYAQxS67dB7efHJZrcbbq
BQoe41OenATl3DjztUv9CknB03WEmZXWzv+mbN3Ps8X7PXiRRKdPxubvzp6vUxc/Fg3UK80cQy5U
gQhfdkfjUUm3ivEH7Rg2g1EHOJXrMsYXNqH+tVA/1aY1Nni8NpzYeGgLqFHggvLcer9NZnLe2OIw
jqmisQabV2zorIOz6LjfiQJadN/6LyvRXMULeH3UH3X0MIOdHOKpEhI3GepYLUazazBsQ1fWSLB+
X5R/C6Vj5VDyaJbfKup5i+5ghDGRimdgmovvAeCl5OGpUnnaum7lXW2SilOlr5vxuuSH6DMZce+r
Pli3083W4bYRCgQ+3K6rTZKSFQoyhLqoFfxtRGTVMq2ja+DcseC8o73qFSEgNgqGOpMDUnFajBU4
sxmM3fi6lO8xRM8Hgp+Hvamz7IkOjf2e71fjVn2w7DkEnD5O+e/ZxqqWG1ogLidXh+DA4KMn+snx
vkXdXYcUNM7lg4ftkw0yede5gs+har/+N+ZABCPgSTd/+dgxOZOdWsnjG1CvxeF5vYDNi2WLTs3D
8bA8byAC80LfqhzC4OveMtJGdr661t89+SRRoZTwINwsVYyzdq6UaE/r+2ooXXqL2mV8V3Ym+0DG
ON0vxJnWNFbUrfsan0HO7Clwy83eLPOMCVy+Py+nG9t3lWrlVt22jt19vQdXbxarFzFgz07ew7rs
c4Kq8f4CkOcnF9T9M3M5otuItXubRx7hk6/grwjtUfJ9HimlOPTwNSCKOuMZficDpl89Vi7NLWFi
cIBNs5ZTWNZsh5qY7T8WPcPiRBvNAxfHUeq8BXntK2CiTPzN1IqvoNvbpglihoKDFg6oMoVk+TH8
dslwAW6tS+3pzuNc+v6b6DeYwXI4cS8BRPZwERplXVY7hcZIUOwqQAScE4HmurSRMFGvqbq+D90M
n9ot56JN0NMJji/lyZUgY820Cjv4rKxr4+BCuPogqu/eapNrNV37vb4DN+LnUJOycpLisvcZz1WF
pUdvFtf3uZWPLiqvhPU8+Ta17ipS2LUEDyZYTP1eUH0D9SWOSmRLdZWa/r32upErGff2z+7ys3X5
0n51caUJcX4hwS13KloyPiva4dcMGIGt249zfRftP7NfR4tv38g3tSrlae0Z49eW84N/rJBam5pL
2Tam+Nh/plqZVq+on3iT/PaqFnoYy+1cL62Y8CBV1+hKVQP39vUj6xnPKjJTrXv3gdka2J/J2iXC
V2nePaC51j0udk54CsXw2NGiStH4TsXz+rbOWWpggi2osDn9WJi7hHrOZqNPnj3gNyP7679Vh4I+
esZvrc7UCV343lrD+7rQlEYe37TQuyMAv88vQu3UDOr39fMYp5WozI/SG3zkYuvUKNQWOOG9grO8
/Rqtv4P98PzvP5NrUJt4HXaMCEXVS/XenA7ECKwxd2fZn6B/TEfajXMwYSrPf4DyknTGB9tobWPa
PIMJLNpiwnsHDc79Pfnl69xUD+fKrZNqnZQIB0Emp9E10B200b9BxK+k7oHMw0jTH8H8aOTGmqdV
k+AH3NUtJL+6hUOkSh28sNW2kg067XjFe5XnFgCFUTe/HKPE48c6PXg7hHFEOLXNxXgbnWoH1L/6
ZTL9hHgr/98PP5ANGt05ueJpcq1sW+uf199hfHxfjDPdc/3Zo8scCPH7hP1sPwqtfOcIeD6Nc61X
P1MHbRlaHfuJgT7VM2LdKtJy8ZpT4LpR6J0JL3hMdee9Z3c7eqvnG8Xq82czI1lFpM839ebLatbC
XeCqKwI88mtyv8LnZBndGsXoXimUwKhKPPt81XSyU4RsjHdfKegSsw+aIlQWIN7CUDC4TR87T6JN
tLg6GDjq2QUbC5tSon1nbZNWqByrh9lsWi+Wrwjkc8UHmGb/HiyiFrXA1Tl2n9iUbWXlGz+x2hHp
ItGaEhoz1lJtEbetojSqBp+F1v32fk1Pkuv+mtIFv54B677y0PswRs7carvTcAOOdhq9eGXUYC9X
BqHs/ZZx7lLZpuIL0gHP00w9m237x+m8sWcRsurO5/X5vf1EVSXmkTDS3Yv2Ow0fQ6iyf97F9pHK
5v1tfP6iYyoX22v1m0cWVyPwz/eNYHt6tM9xtvrdkKBemofu89d85mzi5ORd916pKGFaCpr/Z5Rz
6M1HGthN740T9r1+OFXXv8aNCWjCq3Z51fz/1CbeJdsnnAasmmy0e0XpXZSyFHtH7TaH23nl8neH
SqmbYcl/UGwPxZ51jpy3DzOsGzbcq3zDlkBwQAk5VU5/OZa+0kcF+VJ836vPXOuWae/S9Xm+VTw1
p+duMl3fM9xEgOF3avC96myerfW9tk7FyRTy9qK0OQ9v6ZFG+052tajtzpNjYpy+NBf7jyVdDy96
NoMiEIUhSaik37+waXoj1QUhv4fYlEecbxHhfqS+rv3DBGh07K87bUDIqveaqHAMiszGNWQ4WEEc
fh6fFGXQDVFM9FSCMI/Vwk8eiOlGPSZh9LZk5rtuaD2a13+bdLRDz2CyThyLN2lRfd1fwVhd5bjr
cfQbL3pK5dFjgiUNzSN+dSuXZd5bAewb3z7BeKXiEbV6/odyxD5wfCNWn4c8h6BgLyh0z8Hsi0Ej
fb+E6+/L+3aQrOWhg219pDlbauy9ih/bwZzDbKGcZ41FrKTCXVTOL3mHGLMJIT64CliSsloW7Qw6
z4HQjXgGcocnpwlOBxtc2QwY5Eln5b/z3+t7molPwfaADJvhTGCTv3AqJ5tR8bMwnOe/rvGpkbxF
jUK8i2CCw9yp8ZlhdSUy6aLuNwySoFctjNJqlwWrd2crZntAABbLoMaHPpnIZT8KrLlwCx3UxTCF
NENYjrnvCJjOjXBU3dTOcnI3XB4u8SzeSrd/weXu/d7g3J3t7T5uUMIn3+jV+6O1kJf2A6CAN+7/
7QcM0tg3ulrrWsGS1fZmI14F4jrfZBx6FZ5EMh2sTNnGkGxm7iiupfS3BJnrn7nX/u/lLDbmQckj
bTK+upVzg9wg+YmnVDf9YJoS6NNShUuZwe7DSjr9hJF8++i5VsEMbl0DjKd7fq7suZzSLoLAo4Io
H8YEeJeayWSY6+TZjWzi1YKPQ7pb7GIEitQpE7AhZzgyCMnfKFEegc5ESi0Stnz+Mq7Z/EAKqCEI
IXKgV9ov/kAIviaeQxG8Yhb/bc0xZtdCaQVpxoOElihsmRgbVJDRwEBQOY/DYCbBRn9R/vg7SYfA
02kp+ljzbt43qF+Ldpq5wZkipoFEAk5O4NK83om7CXuXMYONmEKgu/2zep4DRx9u27XBJEf+ayGN
8OqERU/Vhm6Gs+M4NBwJRJo0JhN8Yci0fbIci1L8fBjIlNHbhkd4pXJ1uv3YRbyFxouO8arB7psL
hUrzFE6XyyuHMYXupTH2XXnfEmlbeosTbd1xefEF8ntWnh/ZbMn/ziGuNl7UVo3DKP95Nqpyn7lL
Ga0Wg6OtezHPhSsZsukMk/+Y1nYOI0Bc8edZDcbCB1L6PLhnTYVzihft1a/T/T6BrpQyWqwrolaj
f9JTBEKQNdbdReg9OGQLvpgsWcqpEuLrJPtzbrzVGOeg7d37ZMvUS51EPRBxggEfT6QOg59RpoOf
MTkB9NSRqEcen7W8KgNeSwCchRBA0CnVteUb9PhX9XODFFLQlI77zArETouk0J4Pd6PUbNPuX2vw
PyK8TBkSwCP148cGG+36nISsLnv04PBhkogG1pj2Hv3kYOf5TbLTXleVN8iigSUUqFgXjWSuF7wf
0yiRDLextnb1n0KkdX+XbFkJ0r1TMz0gSLCIzuhPG6gCiDp+umv8VznsrgdKGYXwtu9hWUYz+4s3
CmYzkn2rWRhSfdW419zY5VBSGddbA9U+RaW/3/8F+MEYlKAsGH6iXAb59blJwsF6+domD6wHNvOj
TvOpc862nr8CiQBh/PIn2ZlZYiVLBlGeMtzYK3DomlBoaKVrxDVRTvM6F6O1Q9VSBrJE2UBGkqwt
oK3m//irAHLB97+FHl4HIItzdeuIKfRux6pM5VsEf88zY0fZKHG6zDasMuEAjYAD0m9messWBHQo
0NdOgNblocCA6MmkDHemoRWJaHzNXivAlyadnAYoUwlgVM6aHR97Lz3eo/PWwo7pFPTarmWxtF1V
wHxzrjUxFZCKSVoIltSjzk++eXJTelNWiYnunCnCkmrN3tm8EElv1fl4RbxFZKyiBAuwjcIiv7TY
HVQD1+iJEY6tYIPIVHX+pQQUJ8Rr3MtYzThxGZmR4ahFqGXGAX/9b9tyxji/0nGFh3wFGbJkc6ey
vYQwykxkiwIILwescbWNvNAxYyWb2jeCEQyUw4bHsY+zCId7nDCf0lXVzpcBaXrtW4Pc++L+TAGO
mdK3k06HqdG2PWZ4a9pK+d0U3UxZfjCVK6RDjYcJE34jAB7kuHGS54jpwCdN3R9BpRy/LqiQfWYa
A1yg2l6rtC1/Lss+pTM/hIcEnSInHWU3shRJresQPYikEQDGpHVV3oBoq6dWILJvSWvZt5YXDkN2
KSERJ+cSbwIyoJ4rVFkEQiHJvk1X0v3UW+2y/fdK9h5uUy5+47y4kMoXhubzfv5cu9uF43wyXSHQ
yDH+bF6T7YITMutgSh/fjQxXCVKdavJaxWJ4MRtMVXhdrc/xTqDil0PNFpdHbL/hdD+am3136jF6
RvlzlLmNmEOhdlP3yjySe/EUqRTUB9jUvkD71Vv92/xbGKR6riBS7SJFt7wwBtSp5nFy7l5p9+dD
FtpKmjMudlGk33y47d75Ht0n+c/EO+L0yut/D6Pt0PY0U/QN8vx90+/F3uH3OuOCFHYV7uxT4/1d
OfG5+5XTq7cd7kky1L8W1L5ZbC1GxR4fR447iPqndm72pBmL7rPk6IK22WfM3ku/70VTlRxy19l9
xs7u/Jfp31SG03ZaMpCE0brosxaV5jj179oEKvkgF7s6T0YpL4NMLctB5NfSllBQP73fVIzaqcfd
2lyMZN9OipUNFu8eHzO4vKBBG0Rt+pvf4/DWOcZ4ZE1noLzywATlB4NiT66CMftWSTUztUM/nBBH
J+KFEuPAYh5jo7MPf87W+OP5dxFR8X0yx5TeCKcltRycmwwG0Fc1Ioiqt/alfRktWYcFnjFbnbKp
Tn/Xl/tk/0uCQ/pzjaY8JNqCXXmYkrK+kZFR+0lFFSxw+hQ8MnhG+JiP9nKYaxbt3kyOnPD7MFNr
5JoJ2qr+c3juBu1LUMH4w943tDv+S9WmZlXU+C0+Pp+pSE6WA+7SlsWHKb7ovzUvVS8hsznUEziG
KAnxWnhnktT3aYsIjxI2pwX15uFfyMPlaSY4SHoLWYxXQpcY1gxRfChrzS5tJvoVk7rg9yr4sJUp
S3hhVXOJ2U40Hh+Im1KgEtEUZPYaTPUA/CykDFsnAOhlI1WfLVpv/7Ds+ylbP0aFHNA7u979IDW+
j+8kwt8chFwyLjuzZUeqw3DVQ+et3yaJDgEbrjn7UWzp4EKwmeQpht/K7BAMJ+UuwXsnRl7OG6co
nQFZdeD/ctQ6MhhQioIjQWTRvApX7BZKu6Y+04a/FAOFBTFMAASW9TC/gFcSvejdbcWjYG9+6N0H
R6OBHqta+/Q1DoVY8JHWPWt0Xab6vs/MBQCKNVwqvPP/6KX60F15TuZ/hfphdv9cKPd/9g3b3F0v
facCP5t4zX99ZMkHnNM5E82rxYHzqZIsZ9v5Tsy3e3b8l5w8MH8baRn16wHpZreA228MMKoIJOzQ
TLHapv/hgn7k/b+P1uAw5y7uxFUSw5FI5+J83uCmh8yVQ53jDYbRGUWZoZfCJDNIggboYX/JY6tB
QcEeho1B1u5CkIGWnoMWHtmlQnfCIqWfSdnLMRJsnw5onSbaLg08HfNOb5wCcs37W4FenLNswydo
sLWANIREVR8xyGxBBOB+opt0LwUX+jCEKINuL07tRdcPfhK1zCgqnTc880fpthKg0Nv+czSYuo/k
yn1m4YZJpugGDDXtZsA81sqnsw/lttJRH+rnGiZLUF4rSYLN7KL3qAdF+mGWHi7qaTXBvHbjK8DX
Tm2TZM906i05rYdZFdW5KAb7kHCVJ/tfMvtB/vOh6AqUcqqvbwRrJk7uC2CK5cSuuw9zgLtjgjVc
jLkxMKhsPz6CFf8Nylb4FMLIwMi01OdaNnNt85cQz+HQntN6cB/thZ/bzPCBe4fhDSDUXVQgliCI
YDOBeNkwEcCGpmhwIjPKrBU462yGoXhB2nXamSVzoOlMa0iX0aq378wHd1Y9lxb22MC6GQCq4OHG
TgoAOC/3Jl6VX6j/0i0WrRe/7k2XA1jp0XDUO7wlAEWHmdONLVpgc414l1S6M3gZKHZl7c87ePID
5t/DQH/geaVSzkQvZ9HCxmYHxoLegzyNQIn9yfXqT57ry/6Jeuhp/lX4XP/jV1nNNnEPbIv8rsvB
YJ8wqvqfPs60oxg/Jxtqipf61zBxuHh/NO9qzZzci/xV/Xrp/qOd+6+2STTxggnTyEPC+qXqerQT
zWTX1xUVxHgMee853pMWbAdLbB12fVWGC+++B6uaeZT63FQGC5b8j9mhicjFnuxIoWEVcHRgQhdD
WDwGXMk9IkKMKi/5MOf2ZnhlMEgxys2gyNqZkSymcDjpVDMVQ4p2orMWo4vF2fpP6SSLgHtj9629
qoRYJFY8o3VjAb29sBpegI2x1IeIY8kZ2H94fwTO10Mw8A32LiEJGc22z3l10zr+BaPac1Oayg/q
sIiX0P/tSY5IfxXqi7bzb15azvaWDX0S/YzkcyXiw6dPlFheSVHxyUgYgrXsJsr3QverE4pWbYPu
OF0PGiUW2uXnBExR41GlelK/G4KbH1p2bLHojCBx0YZ7BTd2YI1zn+jk3kDSon2sBFOIvVKfLjVG
vQ9zq//OCN/6Vbo0MYoOBjhr+gnm/upFSGWZYjPOM3QI0BzuGeOHpaedgVUnZ0xM3ATcf5ht4K3w
9TtiRa37RMlmNFdirTBElg8EKU2Zgi9bGVPR0L/dfGm9FYHovJWVqbHgT7KK87ap8Pew1Am4zLxA
jYgCUAUAe5hBhTDjdNWnrJ8rd9Opya1ZvZTpGcOMTQ8axh/BroIpgzEbQ9nKhqTngjJzAYve4/xo
aef7ZL8UCmnkkVNtV9qxDTQt9CUT5ZmGR20vE9cBbOLVW7eusSK7BhlpFsu+iueyrKzmNsEhqmag
Jdli2lpaW7nKrvZlJsrJ5SVGydWscXlBKMAgMSBatm/lX9OkBo2g3xXmutNesaPbqWO38nfkTOJ5
3zB+Cfq1oL1I6JuuVXfSfzEnMhQTPGSjW/u0Gw0Cromzze7hZgXePEMV21RwD0T1tuMfjNwK/ItW
lQ/7V8X8CGA6D1PqJrcNWxASrFnmyRq2p2CgJT06NFR8Yk7MLyUBfNiYxyc8ILJuzezD11aYyBxR
/HDvDEpQKXIcxJFy/ZkS9jivnNqLBnVVuwlcNvZ+Ocw5tjQcWO3c+6J7dfIa5PNcSURZfzgpbC8I
XAbkecc30olpkrYlhOtWxXMYmsE+bLA6OIFy2gcnkJedmbPY+XB8eD8EaHjYu3H/eIT4LEkHc8My
S6hJ8x3nKaNWDVOJCrua0WJyiRLVG+5Vqjsdrltvw3nr1UD2SjemwzerdllPjM91rPojiXC2nGis
viDFOp/PM23zbx6wci/nPq92LQQCtlD7ehbPI1Fb3qOigRpXh/flYbB99BPT9x2cVmlfjFP3KL+M
n5vm9VF7jnaFxj47zD3aq9TgSEHL9q9rs8n9Lh9Y8Q08fUQFnSvtTr40D+7p0ZEeSI6qiV4MevWv
p7CsDYKI0D8Ux3ittdpV5ljsZkvPyo4ZDc0O5VyhnW7tB+jFj28hbfx8bu9IwEMxmd/s/VvpGROx
Dp42kDg/uQdodQmXuVfX+fhl2Lksb9119SvInnCrELiqSybKRnO430vIHIuOvZHmAetx/ypNcyVi
FGAkXLg4Ld2paRTZKdpRpuJAuynoeVnBYt/ylh+kP+5sDTBRO/6S5Q8Ayk8HvvxBhfysnxaz1Xb0
vLUwuC/HboaeLRPMQs7vp7OvWFncGqflNt7wj7s9QmzLA60Vm5BYoFi/vnzkPb+n+cfbZlJknccx
6NDZYqFm990L/fXrWxXgQDdtgEGFBLUHwSIY2ZanNH2WtmOwjOo/pIDo90qwUbVZyN+48/eHLCgf
ngyb743ZYOelV/8evsmV+FrjUytMsnYl/zuT4j95YIWktdAb5D9ru3+mblTz5r0GRuXgqi5Rqz0n
7s03dtW0zNd9Y6HJDLGk3J4qzIrTPXyXDldlRl0glTpJIjD3Q4I06eymtamOSHl7C4ax9PVDx5y3
3Mn6CypG5k24FHdW/suvx8ejm+0WCWL1qsYAI4WAPkZC1b9zf5+tqGlm2c6+jkJInM+d1xzgJ9m/
1nMfuk2T0ysrUASIJu1ZjRq4d3Qkqlc6m85lfAPVKwZGD0FBeMr1w/gwTtWTghuQW+D3HCh+8VkN
b4fT7pKhGfcJc7V0pTgRLhz/ykoZF/uZj/37vret0wfFXFRt3+gCgRQd3YZLNKmd4JX57wXPcWE0
Y+vMjXP9xexuXOo/G8ga2dcw1CBftYLS9hxDxuVkj8SNVJdN/kKm42ZYNWj5KuZ0JuUd+AGdLj0m
VADllwA6p0r9UlMhqXXB2exXL4JVw6wc5lR+wwq5kAUXSjftVb568HtXnBU7B/NiaHX1JtNEgdhb
9otlAy6Gj40sxdsFK1LSfPs4wlmuT1wI5Fy59tKAMUAwwuYNXg6BrlBKfa663H/qxwrfo9+nsn/u
5w5yFXni5qmMnN0v0TnnKgGGYV92QkAUuEaYuef4ysVKKtcktcaRWwzPGC4cWOLi+woYquApmz4S
bx41s+sSupXrAKnirFYaB6cIVz0cGAGvwaWZPCYFLDh8bT/jjZS7QMERaACpQL9h8OrUY5QCWgwl
bLG86/4fL1vEE4zryue3WMMhm16+au6i2eiTO2fPo9dRA3rrjV5kX6Ebh91+9RxceotCYFiN1phV
63K2+s2bhgbzUMs5eOQ7+M6XRhil4nnUDoMjGosoaicb+se5XuQvUeynGxgOrWTDpyfS1wcVKkVt
IylwKRsZx8BieRhW3npv9XkLhF7qvKrIn9VE2biyt3cZX7baym/njDd4/tiNU1g2q0Egw5xl+yAh
zd6r7+9zV2YyGUG8ratl+TBYDK5dFJS4+HuvY/S4ues4M7lUt73Hvy0NIaeN4aqPE15f30p5rOVp
6UqX9iyDNM8fh/HqC6F0Db37NoPMJEv7D7o0G1oCJF0+fyeWk1yaBc++trxk1bE6f2SNaevms5p+
Kdbxw1zUVwQjrM8NEu/9aXFc5KB2+1vP69ngNnflCxAoDIiRuvC2qBCncbK1+0mGzDhlECu76mqc
CVSR7qM0kytSJZCMZoN82bUKUtZDJxU//MlS5b8sQPbEB9xQzUql5fZVJu5f+XNb+byVJ0hAVqrS
EsAbSNVpCppHeb+u5LPVFyDh4ei5k5YV7pCWWnoZo9MnT9XNiv/a9lE7ktVa4rcey59NoVG4R8tN
lDoMphZeob02Vl/WMrx1cPDb6YQDNJorAB3tzecmyMsSMr0Z2B/jq0CidTmJpPPQR56WUXHTXRV+
X5f66h7klOna26b60k5N6/dtw+FzAEmwY3SusglAOCo0k7fq2wHEsajmbTGZxLCwQv89/C2Onyvh
phvYRGY8PY5fh+4WEyPRe+GUb/7tDp85gHKw091iuwjI41NoV0700ouvw/H9eugs0/3kpbpWHZGn
ZFTrla2Ub8gJW12OEFglxoOgYQ2OQJMihxuCNqiZwAPpQR4KbYPaLN4Rj+clAfKErRcls4JQJe0V
eHLU+Hp1+xyAI4gFI410L4FYi3/JaSEJgGJpULlTsTNSiYL8/El97fxr9zdtN6YZbNg3fSp4YCfF
djgb3wwNDtVNH/WjlOhZy8xPDtVFqYMEp5XkdfKf6Uz40dqy0t9W4IVvpVGEQrYyEDI94bVxdqB+
LPiBKDRDj8djrfTzxOBtNH7mSs2xnJhKDUehPOpnvSNEwYG8K3dW5eYfw5XwA4ZpfyftQKfT+eEr
5jjOlsZ/rWn0Me5fyn9Ng59hfywrjWeG/9jMl/4aHAl93U21D4MHGOK8/1cOhBf/nIV9/ZkH2h+F
gk1ctMafN+LS4SK6UnreS6X/N6lOWv8xY8rbScfKruY8MZ+tLE+JeTnnvL+NdmaP1bs5Ul9r7Amg
ajfuFKHsj1A05DjZTCPXVNPiqyyqtVEQ7BcYHzzdKQxuxgPhk/ywoNK2GMuFmfZPCP68l/qJWJ8X
Jup/zWd5XENc1jOVlAPX0r+8MQE/nmwlreRXroTZlF4xW4Iz2QNKP3RdCppx/8mC3SzH//ceykq6
tq2joDL3SceFssY+W/njUqLq+AlHCYih3C36pQU/+zdybV308ab8sw7q8VPl72fcbY+vpdHPofIO
aPMSTHHX8muYLrG6Hfvg7D40hA/TIE2qtwk/lC+9hzB7OI7E3ADQZL3uw4zef+FCUmpaEx5U/2nX
GqdKjeEwV6pmrULXJiw+KK0Lx93AC6lkIABupms9FslV+nctj6X0ofq+2ILIwvMLP/4t1SPue6nb
nZdmMMI2TqdZ4iCcaNfY9ELUYcRZqzIHZDJB+a/LCu/7EV71puH+6IZjhOCmNHAi+mzXyHuhOemm
H6UuwxuOobNZRhs7D/8YUGoT5xSCW+jwvjnbDPSIr9KHek5LQ5t/K/16JVYgGLHdpQGxx+erpOJG
MmZpUNhgKUmSV+VmY5yDNOlVBvX/3ZlgacS1paNCcJQ9kUwVJsPhpdz5/P4cqE+sQna65V8vUj60
blF0Kfn94YIUS73eJUoavqXibF/wXIsp7zjtMF3WC7xi5cubSBAQXmgqMKUAkFmX6/fF+T/D89jn
g7/g2cScEf3kqyr0z7FMzOkaCgKE9WkwSQgw4uODKoMckvllor1un5Hq1cOlc5uLK/RProRpVPdd
EXGsnCISGF+I5Y6O1m8vvc/YBIeeVw/sbFdtuTqzd26U/BqQxOMj1JMyze8NJ1qOsWMohx5uFMNN
WKCBiYmhxFb+sCEkhcNp4zxaaGjTFaQlGgFZZmQOfgqrc96WWKe03LZZJtSDw/OdVPk79bX6dnpp
yVIPJnWnAxEhMkxw66sjHfe0O/zlUz56S2717YdD2SnQYTix3W5B+Fz8Pv7t/0RHcsrEI+Upgw1j
zuvq1aWv0Ev8NyXvXw0jpLSbJqf6eXBy8E4KzjzFOogJ2ld+jhNDsCscKqR/cR5+T3nmdOge6gxQ
dvHJBrdz7ux62w49tWhdq9dyBYI3OJe+SwiPPSfMCwGMfMkq8+a8OW1MgQSLHgOB3Xu+pO1+cdXh
rcxemLWFad6bwcu2w2m3waZrXZqBivho5/iBZgFJ57h3aU55377VwarYv5jFfgD5TLVOhVO5xt+m
0h4W9Ltuuv/oz1tIeEFjwkDShkq5A6b5xCS1twZMfzFe1i+NYBuqwsZozGDanWx3iPjzsi4QiVld
Dio/tDaX8nxTXQnh3jQLPHzmlUIuXsqf2LayRSEfz47z/TGc/r19LQwUW0SIl96pyHE/3bqTOv4J
s02ULvXQQZ8NFSuvV/zwdPzX0s41pH6mul+W17vK6Sf+lzMuYeFxqWXYCRKR3qoJnhUQ5kNJAMVi
01rBKc05z3XOda+3zvzQTG0a5puZRfspyV05kGwX1ZeN3amf2hsq5D+0G+u6EMxLumW6eTHZ52mK
1+OaJwKj57yuKQbddphj32KorJjeBnrDwzYGOm8XpG3fIy6Mkeh6DZpz+9xSPSzU8j+LRjG0gTvj
K8Gh/Kp4xDFP2zannbfmUp/4EKf0rO2sJ6wpc0fsjYkjeLT6ncI1u2z4qwgLYoJNSkf38iMuyNB4
wdS5KrNML/QMZyYK+up04O010olWkptumtLsGMmlbaS7KcY4q/ZScImu+/A+56rGNUhPA7/f2G0P
zXxNCIvnl6OE4Ta1+McBQGiXBgidK8cWWND86/aneJZtiFmuPNUuvSqzgm1j0TEf4YIWB2nIWesg
blJwZtAUAFg1/kfd2ci8pH4ZZ6sZ9GyoLDbiq7VDrcrXkkC9dOMwvu5LX2van3RH5nV1Gq86RIj1
VO9klZIXgZ9GbMpG/MSN3ooSTtFmvP+FNQQPrdDlvUDI83C+GNTnhEsK5uZj8/OQGyLzq5Kesaj+
XeI7w0gxeKuXv/woH6Xbzx5fR5uktsUvBuwJEbAR29JopGxojbSPzSA64lHg+z/IeNI+NO4/vn74
Sttq7wbQfUUTNCpjBVBJ9fvuq4d9kEm0rmHJJqZDxKtx8HqnZbDB1p4GFLf6tTZymwsIwWYuu5Jy
1+38uc+CDfbwH51aY4VRMdU2LqXNbtu+vcRGzo7RM8oSVGn+kXqCT5srYrblDmDvz7WED2mwyeYU
3OkioXUW6skBvomjdlvX7P03OGXH7dhxahocmd1b7hILXAspwSZkMMaklBXBSvD+BKKDR1ZMK0P/
qyiXGRKJ/T1g3iEp0TmuMvhZ9D/StRmNmmDElPebDzBnHCIOeKylEFq6sAPxDBTCaFcE/RrvsAgK
Ie4HBWum3DtXwN3lNQktystXKqakv8a3cpoMw/Nk2GxwQEvioDZdy7cDTyvfzrxP35foMIzdQ4fF
f3p2Aofsvt4qa8gKQu+Ps/U7dS+ngbZT8tloBUfMVcPGVozOLxTXuuPm8kZWGy+OWqOq1iaXjguF
yiIxe+Y7i2v99moe5r3lql3AsBBcXxgcUr19sKo7/xQEVdmhjp3ia3I7fuY5uEqI+R9NZ7alKBYF
0S9yLWflFRQFUVBJRF9czvOsiH5978CupjK7KqtUuMO5Z4iIQ/IOQkzOf9yjF6NeB83bAkBZ33Tp
l5pjHRcalVtjOvsOqyABcoTgT2iSO+rrJffhIavhVJDQyiOip65+EXp6AET2PiXNsRSZaNLt0Lav
WacZBrYBCEqC3COpLkCEFep7qEQ3qz38FpvGEacmxUyPVURWD9pE2RrsSINQPwBvCWeXJPhnvWuC
XN4EZGWqZt3HKJg3CgfeJjx59M/yP4EBJu1t1VFYoUd5wKEHBO8NgWhDf+wL2CMk/0nyoHvQouRN
Ad4q+x/7BQRrcPp70B/36BToAQtA5tS+wvRA3hV2CEdtyT0evVq9XSw4ZDFfpBQ289tphLxz+uh3
dxv7A2UGeaWnvTNAdDeBpT7r7erDPtUb/GYPBXnbSI1WwWi9ju1z2SMzeSu2aCF1frk1So3U7rB5
0798rXO90wzQzV97IF6mhzY96esVu1bnNHMvp2GR8tfRzVUpKCPxBfab7Cuo8YO3f7mAYrYPsqDW
/t5/QAxFG5vmt1D54NNQujx3ENE4oqPBYgf/A5sK6sqojh9EGy22wBMazXRY6V/CU/AkuqNcYu9a
haYqOmm3stoUzNfo6VHV6qFSiVz58++JWIOTd6vra0i0OZyOji0KbqBh6AFJ75sKmVKAeiN0gXoS
7ek9guroDeilSgMBe/v3AZGQNkrI34En6j3gxdfi3OIaVmh4D6+dwkgKSIKB3XWW/f34uqSQ2X2t
Ln95YFyXCUJKkN9w6xJa5MoNxjmnoEhFQVUQOoKTWzMAKU7NhbB9YsRQtvEN3JtCfOski30r386h
HUP3rmoThCALOqHV1RutP6Kn4IRsGLpLLQoi0I+QssiQAHQpxnwcub1SUEI5rWpfAY6BXXWRncJD
A95FH6etTaKNSORAoV09FqC72zPE5Jx9iJXx7q0PcK6d1ACd4cutdu+UH8hiTk2PjlUeuuqUY1+d
J2noCycomEiw3si9uh+iZXLEzrRXtxLKuFMqLjuQGUjLgQ5BWG5Z8Y4+aidTHGOweehiYQK7D26E
fdrJMdKniI6QVKqodJeI2s4ekhItwzag76o17nacqvXZY7DpkIamHYVKUGVyZCXsF6Wn1oX9Mksg
rLKc1fcYwcmvXUaTn0Z5Q6q9NY5RqeBv6c1790ELowhLqQiQlY0u7+zqSLLr1XoWJL69aW6HnO/L
Oq1sOqpB06vJSqg+UdFoosrTOJKNSKBUz+k61gZt3PhIOZWGKRViHUQhqlSDICq3r6sKUZhXdbaI
b5e6u3A7pN7vHegttV1sYAp/Vo/Jm3wUhS86T2/t4Erkc8LBMAbKOE6p8bwt5HoupHSDPNQ8dOLw
bZH+JdAgNAjBX/XOTWQYh2cqLInz6pPcx3umAtw++NvmbfwZvgn+P/3EQ7CrgcdNahesxZAEXYsu
XDDnpoNinqTn1oWb4X46Ui69kll2i2uaQwPsSqPt4OMU1tc+lDYnzyZuCCVBTdyijwbj9wbHummI
w3ts5hb0OzEsZBS7BfRJYNiUHFyodys3oKWkj6vZg5G+6xW8Ux9r36u7TypBaXj30/mt/RwXRtMl
fGO2PkXSxx8hHtSk2iDXyo8qpIz31oNTVHSPZm20H+fdlzBoNPzDk2mVxigRP+kETNANAfIEB918
kJ6Jy2iMq//Qya2p0lDwgZKxaEnvIK8JU28AYxv0jXhbSAUhMmBVAsM/Bq8IoRw0ZUCakvsneBBY
sUKPm1wP2bH8sBqe4CKAswEO9V5vA/FMt06+96BRBrrKZn1QQEZqWaIQUyOKjwvxZZCLsR1f3G1a
XNOZkiJCdfyIgL9fgTAVI1Y+qLCvc6URNogrIDOICQFbkLhIEYC0/6bnVHly64j+VXiY72F1/oDl
BAxlu7xFNR/hAxpOTupucfWZgX1nOdFPBG5FyX7/ga2qDQqjPbIcQBjXLzjEzzlkC4xBeVJnOs5h
bpGO0nmZzAWu222CnAGvLK7eE5YUoDo6drnldQXo899utA+/Pqh9ngWYAuIR1KZohYqGFPk2PHRq
RacnTRhROsmZleVhzsvKpIhQCUXe+u1WFqfBpc9qso/BfUwtsFMb3JnNv3v8ioof1s5xWKR4wgy5
2paTGuNa80scrCW0GlMc9627of8xADH766OQ5d79ggefuwsSJqJPdZv5q8VswvzsoeojVawI5R9W
tgPw+YP5pEhPb4q686bF23uSBMAL+8c+ZTGUIpF/O49vPUp02ZlPebJEnCk16coYlLhfaM+/o0Mf
TMX579yl13AvcfIz4H/uzWbLQSbGqIe0Z0c71CD1uaGbzDGoEvrQpOEG3Ihua/TsecNgpJiE93eh
WC1oNe1OHUTpgUQjFRDcCMaL/XSBtElUW6gLIi2lMK1vgvDn375fZpI7IOJD9KD+Kp3aHGmJ0RUm
Filw+7qcgh5FV7TL9msDLUWr9uAj1oNgyaerXhzRdlLsHfwPDQJPbdCyEuFDE6JPVyp6JIxQN+hc
/qoByxA0As2p+hUPr3pFEOQt2NTuARv4AI6BoIyNCON3RM+R8W31QruXGfBv5AKQVCUOzEEiuy7f
UY3GMRt8pxPsmhtc0MRmnybOhSWMRhVRWZ0ThQPZAOS3p1QMmWq0989Dg365Fb8QgFnb4bLVBsgU
rK6Svj8gLYO5vA4rvefoAA2vSKF80wfFjaogmixUZIphsJXD7cIXIiLGRdmtpbf7QAh2ixkoumWo
oCpKlgfEgABF6U/tvEe5TIF30zg0CoG29Ztl8RkYYbEFCo88CM3Wt3A1jwRWdEDWM1PaQfHF/1LB
O0GeL4xOHJR3u97buzWQSKRZSIEC8WzWB3U+Cu0ginQ0/va24WuGKgHpNWDrJ2ugpBqpOaKLafvc
uXbyCzDwRFnqCnJt1vg5B7pDBYH64LN9W6Uj2gFsISWx58jGrxK36tECbAnUrYcZQ8H0TSZ/6x16
n0hCk+XG5q9O5IRk135YddL2XI7UltiC/n5ImpPt7RZ7gIVacIqGhvcY1fCrgLZxcj+aMJlgFlXI
Zw0fH1N6rHoGQD3ALCphvQfg5zuE8AQ7pTSG4HMNL66Bsgjhp52ETF/7uCx1DIBVeHTdGpg/NJpQ
QwDMAtg05CFo4YSMBuzfrsq5A2iRbn5xbRcdMBPkx949bJihj+geW4a3GeSGz+U0KlHILvCqorMJ
Sy4ahy1YZyg80ICC+JiQpkhplFZOd/sL0WmU89K3eZvnghewp82TU8Rg397xDCqUnGneQhv1mJId
pyYg8sXZOXFgA2wCnElqkAg/7wAUcV7EphV3EwBvBPb0HKYwh19ogNLQD6GZCxAqWtJbe/Jep0H+
78UuO2yUIwVRjXcCTBCVRB+9xmvn3E4oYRAKd749IloaIF1mIDGd0+gw/y4NdPw6yCHfOmoZT8wC
Izi8LWFgnHLWvX/vIcXIictxmGvfRtPB/Q/uw/VvM/y47CryY/cAPksv1wObMl+lDvyb78IIc8tb
m3R0BOjVJupKcRxm9xA5Z3h5fKfPK4120DYhELrQ9AiVDxgrwKXooGb09mR1NqPnmIPna14B6SKg
/FgDCmJz3uj3dwxxMav9d/vZ3wxp2/tu0LnkWzJBJlyXl/7BK/XLwQtp6DKiFpceeqPzMmDgd++L
MBpnMUTMP3SIRsmcNlDrTY/2soiignvbmADPp3lAGWby5jkuPXA8i9JiN3jTv5ODMqjEd+/uQ7QY
KYRbs+ulFiK2Ca3re0AwHDTJLFD2kpjesb1YCBxS35cJP+7rsKOGtUVthO80ApEUHJfldcF7D+5B
GUD5mDMJic7RJyhXLOMvH0+HwAlIKxbAGe0bodT+K/7rbpJTbXPqPFFRkiBnGgImYEN+zARlM1Lg
MyMuRnDQyMEgApjjeIRQ4yBnFjBEhQXcwTe100l5BVcfECxmeTuvcr9BrZW678XUe8UvJ02tPAkY
FZsR8OkXEIcA4ttAadmrkx1i4ZcBMdWd4ppQn2QI9TLpMeX66JXGWzw070gPkDMsrvLy25HQC47O
5LQqx2mUVwq6M6X0M3g7lX5aMwHi7IdJdHNqa0qEx6hEabrQr/tvhPCa1U7SRSDBKg5zMzY2cr25
dr7QKe7pCtLJVbrVpIsE2oOaaHn4PdMCuJFeHAquZbooA2q9oTnarYum3trRdjh1yqDpNsB3UD5q
HCE1I0dT48AgEVpNGwY4ybtVPbk3CFzn5q5mb7cdAuX8xgbKQxPRHCoPBHaEh5vOBcB7vn2od47Y
prxfwh3ddZ/IMb+8+7NJY0gajV54H/BGVyutrKiLEsAyAagk4y4WugUEo9GfAxWHHB3dKlJYy1Z9
kgOAiijFKJ2c/17rI8E26lE5CgRrSICF5RPazKCIVztR9xFY4aRhyI7PhKFWwove0MEZliat3Lx6
vzZM4xItxO70KC1b+XcD5/BJ9pWEJ+v9voJqfwU1MoaPiu0AOe9ugW0j90i/zSmxCNlYoEss7oKF
aYeLnCT2dcQ5WB2+1cemMEepZwbC6UziCDfUvOU4lWpH67nYW/c/3uz+bBTBc6HST0IXDgMyvDAX
m2gZbYoUAlPqslvQfcmwSLZihuwVNkLydDgi8ytduXm4Z/ag98XJ/lAjIalD288NKuCkDqGFBBdu
d825cZrtx6fZe5T2Tot3mJ/QyDk0qGGgHzWrRkmMsCnePIqr5dnJfWaeJVayGl1R+llC9ZJK5Kv/
iF8wpdc7kuPYhH3zeTShTn9iVizSk3cKpGztslkggAWbnfTQ3QLdVmB90ZmX3MG3eSg4j3OTNEWa
c+8nWmpAT7xFafyB/Lrxp0DJWQSSbbs0odIECLDaZDzCZHGbv4bH9mb+EAshF0PheSMSOqk4zFh9
kqCcO9i3xPx50c4cEQICE/pD3iQoCgpgA9/m2dyUTdS3ngkt2hs7RFIBrMIlzUmWc5PiogKx2XSr
w5NB2vVFE1uQCxI3PY9AhVy6tdExvLMO1ohEoXxZ6p+8z85E3KEev7z6ELW68I48/FX9jmqv4IEk
Gg7CxrrTCQU4DoU8wmjkAShwwOHMWyyhMuhPrBDaAYR1VdMoAb+DIOywlcCuvQ5OnsKMcKFJEUG3
TjHCIUuR3X0IKCZNVIIV1sBldkCDy+AoendKy2c87d8wOMNKfPm7/OHVGx3ev0g2xKCedjGsPV5L
US+8++exsUVvoZUmVv7bPFK9IQIqNh6FbggnCyPKHXBnT/A0BJnKnZI+nu2X2/F++Zp9yPXqUkHX
nlBeoAj55s8qez+diSqbtBcgMr/QSfTW4//85KqWA3DkyJaskfjB9eLOealhTpSZvfT2ZYtIAjsA
rZ/VwO/PIV2Jz6GCphs5BDls0Nyyj9oNSriEn4gP7Z3o7Fh160j+VPFx9W9I8+7IJEEtCPG4I7Sc
wi+IFYqReAnUxvjgikgG9PemZyLImBot3Tc0jNzxdeeQ1g1e8dRgB4eE3zTToFrd4xym3odcKBgZ
CRZQU1huKFzqT0Z8pfvzYTBtIdVLbwQxCIFsoyhEBQJYOwQBuqxfemxl4jkpwt+dC0OT8rPUQ4P0
HTGrzG5IK3qHIagC0a26pNBI+uKww4LXJLxpN33gFEe69Ep9ioW46ZQBBpFayn5RWanEx/ARkV2L
pv1p3/DrfO1mhUUab2bTCUhRv4onvQUxCLiEvHeNhMSSiv7ZAmKx/pj9DnEmIIIdjQG+tp6fnFyD
GbkzDOAJIDAAZfzwJV/7Zk5u5pwufyWS5bnsUtKcMIcvXEXTUcHaARuQyX4LeUGJv2aiAMjUE8OS
skMgaqKX6kXF5rxq8X5K5T1Mga7CcK6P4VPC7I+rwWowAKfDX+ey70oHwrYwB0G1ERgAkqC5kgdD
fQ+otJJNe76LEcpNhP58Mtc9CDogiES+JwgBRX5pcYE9ZvXGgE8pMcQns8NPuzfTn6OUbSZo8QwG
oZDXG0CheqzBoBW0WgP9liIZBW5OIw1Gnv4BlGmbpEAZPGhKYHLRPWTKEdOgYFvESX/TgJ1CDiho
infCgzPILDD4zeT9GwaVDIgG2Rg+TO5YF0cAe05tUQ9m9DbXb3PJuCFpAJi1aCHo3+1EUcSa4ObC
HWPiz+eTfHPCWuQDtIZjDb2wB0C9UnPFw2gQtR+0EbUzBFzxE3MAIdUP9eike/lgRqXDIJHf4I9U
ZbLVr6oaLYhIYLAmJFnWKHg8vZYItWVuSQsHS/zmrnUlEDN0F3q0mq0Z37X1nbIzCDXUZ3lRnrqk
gBi/daWHyEb0yyOy2lU7ouvIkbdMGK0nRRy1ZhKARA+gK8O30WohT1lQZXBx/spr0oszdsg+2Aaw
tUBdYSk0uswChE/NAUc0i1KXwCL+ZKeV6wzqtHUDLnAUiCdGpYAbpPOlJ7YSpWssD8mLnhodwSzN
JuKHmqFGYXaivRVFhA7ZlVCp0jSAuwZroG5D+r+2GH+jJ1P9nv8ze1SAhAlhKU4gHTdgxfBaupHx
ihfdQH/vQGY4u/Y0fAG7RpGNBkngNhRn00SdJI2YdWUSZrS7Z4j5pDZWhaHWnX5wScAhejVGMm3k
Fv+PHU+XcFdQa+mU2CqZQIKWEbPOkGi7aqHoJnFeKNpr0c/Z/ZO48xL2jAJPFGE8tMZwIHnSOO5/
TOW9N/Z62af9EagHtVP9NjjEGbPJkv+iuFu0Yg2sliaBIdqgFYaMd8YSFLwCREhVE9mEg6AVeKOz
OV7N5374ohvp2Ry12IEDnQrEenwmSRHudDLXytXNaT6YOMOknIoBwMXnEYBq/H/VIOEUQU+BKuvD
x+/znHpSHp+RqkFc8VnRc03FZMKC4VJxOoPQsNuZJwxKt62cNaEtVgNLKoTS22xXzC72ZK7bKDKq
WqNA6siNoBsHQ89y/60NHZvcKWB1liGSxpyjDDnzzlAAAQMmRath/SNhq/i72CXF1qAMByxt2Y80
4HePwW7wKoZtIlP7NeeaBPUEVp/q0BstgsS0gxajV/erjBsbnNYfBv8IIACr48hbPBvdOGf6WNyJ
JlDvoE0sC5EZ2NRcDHiDj+1RshiNArITlPC1+hMHk02hYOogcGqHrHqI7pDdsaBIvn3baLyyWi7m
8oe0A/bViGIOk5tJ1ehklluM+5zkPLd+s1j7WGktEY32xVoFi1XLCaFK8EncTbfeYlqJOFXv1SUr
K4sAtsc7e+AmgM5VQYf99l5UM2NZC/2rk7lcHkHa6xKRXwtNX5pzkmZ819Gnpai9KkP1b83POYqc
AJ+oiboR0HJEncwR96Tu4ToNwHGtVrCAuMCHTZgwTZl8nDkPxlnBubUQn/VoBiceCuL+cMeIYeBC
+gGMcbqXt8F2nKfDFPpIOwsIaXKypnmn9HBw9/n1YV6xEBjFL0pO2FaZ0pRObILSxSzyA4yUxna5
D3ZV+x0ZlNSMV+s2K0EFoZKBoYzY0gyHNtvP3oGd5CzpL5f01enoPCwxGL8tPOnOQ2aCYwVzyMMP
BrSnAKnzNBfZAePonNd+ThrxrRlPaI8Nbi9mEZ49eRDcnA7BzFfQUOg9AFeBSRgMvDHXgAWR7SGy
KToyYvmUuq1lvy8nBO+bL9q9UQnsdBK7w+LhyIsyU8Rddfr8HKTS5M1EXtl73Y/VBR65Hm4BQ7LE
x70hYQE4UgoaHPZaDz/soebm5wJMsW/sbVZI5gKw0bAdsg86d7QWcRlkNP4ZDhuqC5dOTyB+7JN4
KbMRc7Ay4wyXTqxQa+JIQ5sddaed+wUisnFl1k/ALC6WQ+cNGSB6A+Lk6OKElwujD5lTTUe6mpjZ
PUQ1dEp3EemcxE6oSi3XrhCYa1RNgFXyCw/gauXbHxPkDj/iRv4/brgLSqLqTu1PJnEXbC1qbZ/2
WgudeZpCE+CRO51+py9rBZ6Wly9L5pJRKJi4BbLxvy8eS0cN8EpzCU6WD+jE2pSyMdq/vy8F2hQd
+TmC3Ej6gd1pNMeznqd5WBzNxQK9FPh3OYss6/9raMu+2YNkT+lHze5JIRzshzSngKZxtueaAo0N
s8Pq4Ar9WE4bCNX/l6iMIX+LsdCgI5TIW8zZCFoO6MZr2R6a1Kz5B2xdFjDnBLz4uXalLLzeJzvz
ozwdqKddnc/6RDUtpHEQ76lnI2SI5GTtSJju0Hr+ebm4Oqx8nBqrw/7RGljmHIxKIEwtntLPdMoq
Ghztk8l8Dv6AxuvcH5O2oRckr9CC/JkoSdqxJHhz8iuZH2TLghDAs5bv1pap7i8jTL2skuwSaDSe
II7vjTju1nCN5ZRmXgPgYCq5pm+zDplInly71ff171necpZREYFkg9ot/rHIpSQeVSLNHphxL9ll
F00B9+qlVJsTSin3xpJ2jOj8ZdsIGwGAje+aDh7i/zV3xpnoxBEnOptSn5UzcaIQ+WeKmeRO2iFN
gJJbyqelbdFTRU4FMcSluEesa530pDDAD2nieUBOBTI43D5ldbNGG7ObfF+UbXXmgOr8nUC0wmtl
BjeOo5+VqDV0MMrKyUpqPuTk3wHNqdGn3uxnWzT/UaSHiDmDltpD7CKduvK0no1IMPXMauo0llGb
APnVsIaMKJ858WnzpfNO7y8tGG55h7Fn3NXqXKeJjB/pAlLXOdYoyw+ni9F7cxv6y2yBxGCoicE6
E85EKjW8xRlGhL4ofcBC3QP7IpThHVDdZI89ATYAbWBzue7fUA4jd6F/dGFbauvO8ZDQkWRuoWK2
AJ5BuFb4g0ODC9RWoKKTTeudbBKRORMvm8fu11EPuJZv8uQV/KuNO0CwwZfE8BH5EYzkZoAry4Eq
J/gjbgmBPTR8pAlAWbFEOWp722CDWulefaSnoEIALqIRiUwU6D9cLrLfEO1iMsR/737979SpY1Bw
V3VUg/kCJPTPKeVIyTb177CCGPn/8T1tLjsR8ZkehNsXPphkqXXubvydvb5a8jzXLAONMw6mzmIt
L/Vl0yPiOa4GeNgxX13MCHZCc6m/4zhfydXELG0ZVA2Mjig9lmSD4OmVAWf8Lqa8v/+b9rvLJY4J
ro6d+uzaJ7sWVxDXWKstu4Wu1qOCG61a0mwEPWRcwatxUmCwWeYyF/AuqbbEV5AVp6jiP+P6RCP0
DbbIU2mViGPxxjZ8IE4A/09aau2JtDBSYQdYGUdkudAcbLCYUSAzqQNz9pWyYPdo0YqA62wZ6JUM
h8PZjI5nXB8bQsUWFge4Y5DHJZD3WqAU0v4P3GT+depsGvrkg73GiqkVrr72Vp0TVmwDbVkt6IIN
Q5//y3+qEOjJifw2mKn5z3GWrQb5Xm5wssGo+9hCei8SM8hOVe3ZN+zrbEbkduEBnqwA54mMWQ9O
lgfjF79/oXmcI0XBUq/YrGzpcEvfWVcylBiRLsXlmMDmyVp53qvh8VKvBSdNjmnmyGgvyPX+za/8
SMVAenqNAkp1XCV0JWhKBcz22vi0cvanxXcQQEdoNxjBJXmTNbdWF24dglmusaHr48ampyEsEnSk
iDA0Jxpe5VtwRoAWQfNvkwFlQekjZdblJYWE3axIFqSCmA0HG+J3UAoMkEw7vsi6d3P8DFUWBKKC
AdjYg1Xr5Xig+T93FUtA9VIAVG3vn6snhTMk0nDKgXBg1RR+7um+ynenjA/+cwvFyw/BEQUq7uqg
Ts2QXDqyCmILyQ9gL8GVaLI1LrAeVnIKy3IKD2RehDidy6Mm+GEvyR+Q5z+J2N2IR9GytkFhSmZ9
MhlIvqreGMhjvDWxfzqztVMUO2sdsVyuPAFHlg/NUJ4Ckrf8i9/p3tm3ste8LRxaztf5zcSEHx29
loHz2ceZT0Ed/NDdmN3sroZFJOmLnGnlVhWc/YeVNp//zMEKimH76W48TGtmAeI96pqAkhSBY8UN
Plt2nJ52VtHRyExhayxYtdh6WVycA6iPv6SmLNK34fuUq0PDjKN4IqIcGMKf+7NiSGX6odDIG9ZQ
77wWPBvtfrkOHCS2SodT6te6ROqhPbEcDjZGlhgiCpULloVVDDJulU4EzdlgsFHYa5iMGvRMfkri
2EQ1hBBWfo/SrXqajdmSDtu0vQBs9sqWPex2TjS2HImzTApDB3VB55xmzMefkjaEpnW1eNiLQs/Q
580nX0/ReQ56qrD8i0WZOOcFNrvMkwUDndYuh14TrFiD43OFM7jKIiCs3wOLrIVfYr7YAUpACM/7
4RZD3Umod0QCLfDnnyYdHZTz09RSEoEVeh7Jr0QFB/9Tw2KwtK9ob1ThEHG//lz+h9GjwsLy2Wcj
9sB1UAJEcW0dMoMy49Tid40ah27AnwCAcEGnj2+z/Pq6bVAfeVCjimsOmoFBgR660LEh4bGrBTu3
K50C0A+gtdeyNY1IEG8Y9gX03RQxbVL4R6eMBgV++uxBx4eIJgjhA32mkGrGlgTzI3pFNSHx0D69
Btfg1aN1L6XtE/od0Dey6+6QAh7olbrI5cQp/uelB5EJadh+4n8mtAzl+iCkArUheAzKUTFCHooM
cwpoFimWCxeF3SBP2wNE6eg/jIYeeDnS/dy3y+ImMUT6jAyEXBmshP0z8IRdFvEYSjbZaaCM0QeP
4GdswIQ68qhriixJAGmvaG2jUaTUJF8POLnymqHhdydzYmW5nkxFQVFPjuOw7G7ArRXpjkuVK8uH
NXK+ovmiKwxk0T3hod9tqYUCmEMbdE+3cEUtdWQ/GF+QmvvsoE9tSqf8K7HkYuyP/CifxSsHAh1J
XU5Uby4j7aXaArwqW/vF04pg9wGbmYVBpKQu7SV+g9w9hLiwzTwUN/RuboMsraUXLOV9EMTJ6Mqr
kOOjbQJ7J1vIOv3wLatN3ui32zGcEf6pgtgzRzAYL45ymTwMmDwD7QLumLHZ4BH83HHtDjnEFZux
IkzUZ3FOoTX0iZR0xV1kVxN9/gwmflABZQz5QsQ7QRCMgjFpiiz5ow2DV8d63dFlFTXpIRFidw85
QNlx8uNDTQyFx+4WqORvivRYF5gx2jHK0ir/hbsCyYFCLtuOf52FdbL9tCbERd3zd7vma3UPwTbU
XU4x+fRbvZZUidQUWPm4VHyqe7HoW8jv9uTTfkkruUP6DDI//54WNVISwlprCl0Uk+o4lyd8sggs
EYTCPhws0iucDryswHeCRd5bKRnMc0ax0ymkMVHyjoEketUHy7eDoOQAlkK6JTvuaEtoAnPvBQvO
Nh7Qzn7+y+oU4UDseME/W8KYEcWgZ8/ok305MTOAWBqPfgg1ihvWpiC18HNjbwqryXAxbl/QWUoG
yIAl2SlFQQGDqzObxGpHD8ddB14QyOfBYTnij67UYEHMb8XR/DFY6eA9eTp8qXBCXYdl5pT1Hfo8
2l8ZK7x7p/nSDgQeIgcQt6d0I1E5ZNMkEufMgJKfXfSYbVXhs3r0huDA0EGCBGj8ssXPqNF0ykAM
YoV6HMDZKe8ydVLwmgcg/XRhrrmlcrtk2Pe3neztk9F8QZm2toj747EAZKNNLKl/ZJjpz4gi0N18
0rNu6xw+7ZrRBoB/QK6uJDb24YQQqX4Vq/bv1+vS4tcUMubDTjANX/oHmKfBHVOJsQzrbvXEbjjQ
5W0PlPcAdQmzINcYSSR2GH3FuMSyLXF+0p+bU+7fhGhVywG/9Hdy+sPwNyUUhZkmFiFL38DmyZ7s
M5/5ZN/8obyVOM6yvCRgMjQUM63zXjuQJrekZZEDBuUNP9taQv7Uxe6RHKxLvwHwh1tKDqp4IBcK
PvVhfZ2EfVxuKmaba4VDlTHDCV5SPGHRZE5xN/tceYQhJy3RJaqV2Zb8moHm/AEdWVtCe1DiQaIy
0oSJ+BofmWMfXD6enuxESSVbVUkRnaPMyRmAOskXhLa8bkU4KdWE1EGxp23YsBvhHrkX0l6AyV5o
cH2R4D8gsWHQ2kO9ZFKyWwiMkrZBwVe5G+0HPg+3P7MYDCz//ba1tjaNYYILE/iObjPqHu/1k8zK
ut4vITzj53z0/AavfgKC+tQ/Dh+IT+yH+JnzS0tk3Z8dqoI6U2kxhcJ6NEeLU+voX4d30FB65k2b
Ux2wKPqrvZz/9H6ByK+6JQrUz3vBdPBScoRnM4BDIRvYFz+pBPi/0Mj8JE3ozxn7nWig/4mEZYs3
bdregPA8YadlKEVwSuB8HeC2nrr4BYAm7wBggZ8DsiqSnQRji/nBe6RavRnsYFG+0Sn7xRfKROmK
KOkRRvRVcPlNlaaLOhJ0dlIqP99QWc91v71u99scG1rNFQpNHVjvUH97pHl/OQcdVjqlH7PEUwG6
iJlSvKmky9n+2UKZH5kQSszm7Nu8Ers81Y7E9EJ506BH/98CMTKa2fnP0oedkR1xOrBU5JS/9rsP
/V65DI30lyiCw4yCNT8hQc3J9c/c4YpTcqDYoFcq5ZYlsfH8/vm10qqQCf/lWHWr+LFKP69aZBOv
GCnF578ofQQv0/8CqlJaHVuPPBYmHQs7+vdvOA9V58uZg/F45OGq62BQekQPRyWP1U7ur69bkSsg
DrdK9U+4Bjpr5W9uOjp9dBmEm0r+rk5WOKdQQn0Vw6GYgJ7xHGKcdr8wQS6qqhn8VUvoUW2VtK1V
XGefElS5stpTW4vwbM7GqILzO7q6ElwwKfSNPP3V2Vd5dZ+EEVYCrklLaZrzwH+lthGxtRlsBQry
RXAhNiD2DP/u7Xo/kAQbG4iFrhRQtRYu0Ors/NV5+5sMPHX8a25aTp+mTv9c5knHsA45SRLrxNEk
6JHmRYYoJSgSBY8F+zL77hgkAqRN191m2gCiKmvj6Ors7KvVR43hA/FOTn3SQJyX5ZIHK0nGqcDb
KuPEHWjgMHf8Fen4Z4N6jRb8Rbnfuc70AoOpU+tikXbTQ59wN6NSjPlXYwMA/ewZVIIApNqPCUAj
eEW9elznqTrbRalzwn1AUS84I2t3+NvPquFuAES0fjXzSE22n+u6sw8gfHcr7WpYGp283Na6r+kA
cR3Rrx1AzwJ9JIO28PgEAE6tg7uH0Jidg7SVUoaIrD4OLRmceVcTo4vU0jHc01QJ44W3UYav/rYN
glFBTRjZth9PkG1UdQA5ovZh8v6TEOHnr5iSJ7MOKHeQTaefYeoAEAKKlWzhdN/OLmTzQbn5JP+p
pg1op3duLgoiNrAe+xvyf/p+IfX0dW6u/smugFDHL7X55rZ0WMm9kkMp10UDys7uT5sdJkCR2o5e
QCRz1+2/oetSqXxnQ/7Lb9JLDSCMasdG4w4uxyABBU8EnfwtDJ8qTZceHDswk3rFdooV6CWjwepo
Ip/RIprTpg5GU7PnZdkSekqQwdB5JdftV//XMsReKNP+AKfJPWLqtZUIlWmGxVpT+yn0ZfFrf5b7
OCx0Hl06JqFgrqBDvmaNDfC16rNivXEzQN95xehdcJJgcw8+ItIFxXJ4Jz8JRnYLTq95Oo1uBapF
tIpkQJMnEMM6CBKrmqO+WS9QgFbxPJ/+XZe0zK5axXtEnQCd2o9+3emqSvzAGwPkoUY4NYn7APXw
/vwi6ruhpkikAvBRkPn/v0MGzp8lZ833EnrpRKU0Ffvqe71uVek5QPoUzF3rdW49Ny3UrGuc3DTc
okRg0D+mefk2b9mvWs5FybkK95/q4HtNB11IeZIqB7Z8oDeGl4Ax+4NdXgO7uzdaRec83KKTFJEJ
RqlhG0xhKeeG1f4FqtghKvcLPlLCPURlgr8/1Zz+BStvkls8GV9bc6kUIJnvLMNaFDwvQWhLxQdZ
TlmUNy5X+Y0RfaIkgcYJwiIceqTUkVtIzBNq1tNmoWCCpJZONzy2u1WuWxdwQfZ+XYI0R0u8xebS
ArPLskMEEkrdxkS++z4uL9898sp7P+3fBtPha4xo0p2QD1ogPWFcnIpHDw+YcRPdi65lCml0Fgj9
ALCIXDjFGcTKQ0E5VHHQ8ciSIzTYsdyIJ1qrM+X6PJKT32ZvNu6hWqqX12zctDA4Ro9GK6uqaAcJ
mKMcJycFO13+QAZ34pPksuiw+h1oVeQQpNt14GdapnOyIcDByM8o06a6IVkv4ddJZxYaA3bMgDBu
5HlA+qv8BPJ4Br1Rsv1MAvrslZipahel9aMZa1Ws05J1zdN+hf6Td9hRdBswgm692oBZtnONXomY
E+E+FkDdp/fTGnvILm1VSUpu1QGWCo1aWCrEyqK05h78lIqZ2lm/iVWO6ldUAaBYdupHqw5A9wBu
tMIOIn8Q8T5XVD6BV5MNDS6Ec+DxErPg0w0EdYPt8jOG+H6O6vYFXDNSwO10eB9XvCrMISj+k8cf
aMDEr2ybCU0PashFQTC8fa13warfzXQxbZ3DW2tE78fEVFdklgGhWr1VW2zIjVba4CHWyVxkjTWb
EsE3gt0JsKG6t6PxD8eNlZuz7jAs8iN/eWJp3/5QjcqzwdhSXhaZokqj5iBrAFqOha5C76/qnuoc
4xTTdwH99GfSJHH/MHyMHp1KvEPOABMAWzEZYg3gaNQIQ1hn7nYE1pN8OnnGTm2LTjDtIB1UJohA
STPBRfThX87oJUfilVGiBQeeeJWFR3qkWlcJ5QJRgwfbdGH7PtsbmObbqLj4dl7IHzQKJ6zubk6R
4rA6rMohk8Fev81Tmsb5KYcnYTCJGIXV95AWqbRSkMPzBt+J8UOmgJRRFrzD6Kq7gijmMFQ3IRC2
1HXxKCuYjnX2DatTz5CS+g6Dl9ZOgDKBHnxQHId3FwqiJZDWHa1rcmex4ZcWBVqV/nKz2hY/10LV
pxqCGIl3gicH7tB5NbFitGTgQvSY0VUpYK50zi/FRLaI620te25v3NyTs9yYRYwwlvbvEV1XueW+
j8WrkKOhjgpkG+H+4f0PM1yKMXaL/KTU+fQvtAzwD/1vn5hk9BhX3WLvFZUnJ8rnX0oZ/nTyaKeQ
gfdFk3UGhAwg5DEIIXb2X6jXgGJyy5NqD6HP9nv+GYCbyjOHAabpTSHqvS72S4vNzTyPmbvT+rys
etyNgQgf4XDwhkVlLI5TVDfN5xxKz32+m+zcFynHLuDXQR3t0vqw1vl0Kwv29JOeBCgQoUTIJjV8
xFuDxK4STUwDyPg97qzI7qFeOkAEwX11U0RuSnNykx18GDg7REX0wbx10TvHoHaSiMCdjpnIOcQG
XLXa4ov+BdqtLTINbeIX6HaTK9WIBbScvoHaNgns+EPqiC3aMih17VxgqeRDAoDOxE8lHfdfpxAu
qjT72Pd2TqV1H1Zwv5LmFMnsSgtp8OZ2duxdZ/v+xUvm9TGh5uCCZu+GafXUseVq1ZCzqNB5MQWv
137yYTXISZUezW38Y5suAPjI0GvcpEm/uaBuV8M94Gs7tUpIuiajapzOkqiCVzIFq3NefcKXX8yQ
6xf345Ozb1+jmnWkY/XVGg7/ej13XCdbTYpF0kO3Bs0Ue7SHGW0BM4XXkS4ao73JUdEebd8oIYw7
Bur9HEkVg5zIjZSpWLqKCaEXIHdfs0OqqCzWnRs+OFQEMlYV+ucUInQVlWffdtXfLk6O0a3F0wAt
yag6y/WrNHTJG+Z4BLZq8Qsqps4KY8zPpZdNC8OvT9M54y85mc2Nl1txvD0QDSPVgxwRvSwgIICJ
L5llom/6SeDEkxBAcIxe3H3Sfg1idP2aFAgr1F3++23cVoX5L8Q4pSaagfezCcn1s/qsjPlrgoI/
xufEQ+2pzCIgxsEvR1AlHNDSTVRpaF13827OoUNsQwWOcNPZ/amGokLEf0Sd15bqSLOEn4i18OYW
SQgQRgjPDQvRgPDePv35omrPf0Z0755ujFSqysqMjIwkOsKEdd8rKaKTIqE005KuSfGDtJDeIn8V
CeIgf0MEEJSC24iu7tc20XhdHBZKt7X/cIgjquzAnRhENZwXWNXPxXsEawgnTfpe5FVGwQglbS5O
4vGVyWF6GVWUy6DVODU9I40QoV/3Sl8bVAB/e3X0TsBk2+WCe+2l23tUjU+hdm36llBGd6ZfGvVM
8HV17t/OzYDrqNgH+yMVpplWMt2c3OzoEZbqheDOEAaV+D5LjVNj/LWA4P94VPz/vutxmt7+bn+X
v+2mipju/VGjPxtFG6WXz2ObQwlE3wtHxET/PbKoDqE8ufUef48/ShbeIHPmUURuDRpg1i0lHmz+
+8e9DfjdbXAbVGi7ZR5pxJTLLjw5UDP2IPs9T3kY+shki8FSsbuPWoayIvM4AtIiPVCUE8sDChou
63WRXVeWlSXGVKmKA4R8kctugywC4R3e5xT+qEyg6qSjHePoEpRVbnr8ErUjI9+EU3fyriePXR0v
938PnGH0MKhf3x7qeNV4E/DV8CR5sEv+XRepZWp5p36LmgNocRWVGl8XZ47SsnL3TnDpsRGGSIDx
pHfhZk11Cy7oDnV26banEWR7UPDK4kSvl2pXKu3IJoh1S83S32F6m+6WqbjAnaPUHLmWI4QJ+Yo7
4+6Y8NkgBDQvxsMT7Vn8VXGM6XTT4ZbiqoEUeoro/isFUOgttSwBHEpoCQTZ1K/4iBYeAEAZ8TdD
hZb/YCBFaV98STXa3RJfQ6kBJPfg5FMvXL3M+nDiAGEerRm0vLQT8IQAFovoMHJBdHIV+J5CiS7s
7MpcCIuwpIdYCMqKPDJGBI2IOpE/7XiFmJQ8gG5SuYAmAgpLiN+INyPk6f+hDLyHantyQIlMkOQs
nvE8IVbips5mtRnmbuOx0kWMZU17Bq1ZlhweRRSr6WANqMGXUoPLLRlWCzrfXWRdRBBDcoxfka4g
jCKHjHiSkqrC7Im0sVuEUCtlc2KFrqj1hLMsGSU8OBmQFSF5JDIef+eX+M8Ka41r7UekH0MlJUNU
imCbALncERm7TnZXdEYOCFQp6FHoUyb0oSv1F70q2iNQOJHqqsxjju6emORya2g/+B0x53mgDsP3
I3H9T03+gKUvAwTzKDtlPdH+ldrDbBXf6EDGarGPlLm7IDpKFUzB4zuexJ0ZXUrc7+gO8kblSG6L
8+2xNJn7qWV2jYZoep1H8IIVl1pCfUcsJr9GZAYSKHUjyHGDJN4XxN88GYrnWY4JtSFbhw/aRs9F
8pfCd03c90jLtTShPp2eI4jyEaim6Bdl4tbKMr2mApPFzat5D9YXHvWLvkp5pzQpoRMgdOWJJ0dc
uT9R/pld0/eTGhUdd9an1FsqSzolgSbiuOUm58URwmlugrfNZebXfOO1ehuyniA215Hqc86LO2+t
0zFnxTPS6zeLc81P50WBzKtyolq4+rqhj3am4Z17Xsj6EDcTDXDtet6ZHjm31p2Ba+KtFSjo3YKw
6iBZl1UYwqWpdAi3OQn3HWCeDtE4QncdAnf8wiREY2HLs9EXwPmky3JLl1RhWNJrOrhTh9S4qZw1
ZMz2nQyjOqkscecwPHnGnHiEFQ2ThXt08vhOC8QzAJTq8a7scUA/YDxbRyeLISxMiAS4VB73lIe3
uknXiexpmknRzs/RiBMyqIcm2KYJ9C9oovA08+BnPgHPNL3mGz/SAfNHG0x6Dk4KE7m7E24jDz6E
SIlh2XRK3ZNpYlFuZ3vFdgW51y39j4416dtsYtY7fSeeTS4oNVBSeRMUng7bllwONc7gi41bqTeW
FlAdGz9BkCAj8RKY4HwhfAPKgDkMKvWEMiY/ac5g9c8EQ9t8vp5LfqCbg+thOCTYPb2DGjPuyNCM
TkJVDgP6y/fp/QUOMjwv4JxBNHXfsD5WHZJTJMTIe/myHtB4vFYI82ULpArzABtw9iH4SMrwR2ob
VtrouWB20siMHHsSgsSZ23C7I51j5tthUKLNJLMbj5zB/qRDfmCW8ABwgbo2J6pnJ6J/J3HXf3c6
RZKCfmPcCCUYth1F4tIHIo3cuBpCz80wJsUd+VDnbpFlgVpKr5vvzFfBtb/J8R8yeh2BHuDSpPqQ
UOmd0RUfAx4Zh6GgNKlBbaTqOhhfBONVt3VxfyGxKcfaJg4Q6kKsC/HPXXVYcBZN6phJg6kW4Q1C
TFNcVIQenBu6kzV1LlRCyKIWyvykHcO7eLg5QASDZiCLYc5ZkIgB6FDMp8wr66maDQedZKSglQrQ
N5E0FydoQvivylUwcthyZQ3xGnCmhD9r8xRsUWS4BLYjmoEV3pvt2JLFlAOw1DhxQjUKGgdtvYrN
f5ymLflh1gBB/rfB2qooFBuh9qRgVOnI9D9dEUHevTMKGGI76WZAxQWgjfESy2JCeTlmoDY7Fjuz
eybgR7k3AR5KN8WiE9jkjEAeHUBMSqGb+nNRxG6GHCSwWoAXywN6tao4VKmJGBGAEL1PBAghRkbW
naEU4gDybbCGwuQDT1IpCLERRLfVeipzVFoUkrbucOtoTXgPaIOX8Dd9js1kwZpw5Hf9IP0LtAe1
Ah5XJl+wbgXSjm6bDqC3f0A+RSFi4skzkbNh4xGh7HpTFjaxypG3FW9BF628Qgki2xsiW9nUSui3
9lIFBAnvsFUeFBEyjBIOz9MsU1S2JNTCJylOUZpIEgLWEqcCdGbT/xuUxBlrolBlpotkpjU4OnUx
48GUGRLRzkVau1OYoGGhCyusDnkqQoP/ZfI5bzyhayDKh+6HEguwraqgx+KMcck4Xlyu7q/J1fzL
a4RKlSphStZG80humm6/CAFk2iUDwiwgRaupq0I3kVxVJqrbyhgCbTEvxR0xtBK+35C1SCHqyprl
qpkJUF3sRcV4rWaUdRp27I+25IV8rqgCauioaMQCUgKwXxQDgSbXYg20iIlfhpOdj7cBR2DL01CX
qA2VJZ6MmC0q1KL6YtKeMUnhcDWUneIsIEQCbdLYkpPCSehlJuLU3NXekuPpnCYXIC4xOEUPrFAV
A3mRY0vD1x3HQvmdCzn1Na1Nqpc2xuZvX3V7mh+aJ4bZKhJ0l4xBMIKRrq3hqLoRkWq534MYOXly
eMqvK9DLVLsxlXFgxzojaGUmvYd3ulyuEjBPMas1J7mOgc3Lm4wbseS/uJrQGppEdUW6TMk0Ity2
5UTTid1fyrsku0tCHBlBfYlcCs2UJPkT9zefJ9NJyE/iVzrDhlxhcod8Ps4nc6JCs3WdKefKcqJO
h0O1ABnoq2DGNlllF8+xOjiCloj8Iu+WDsvmcx/0sdCniv6mQ3+1722WYjh3b2kT+AphJfWjjgta
qqgs0Cjp7hMzewe4gzrUoVWL+dwjC4L4i837s/j/lGC3JWOy3xUkYn41bn6stJrej3ehd4QpeNA5
cz8o05nwDMilKRXLQEXqUf8hikSJbIEIT1rdGne6gwZKFELTMdQUQT9OiUtJcZo6HYHXcN5IJlNj
0h0w43hjlp4JaBCp591MXhJqbI8Ypn9zmn0HWjQlxmsxMyC77/wnr6jFlKfpggfd2sCw02Ho1CeW
I5ViGirueTsU5RY4R7OwzP1nnmDkqLgBK4c9AVdQdwznlbkhhwWtbao3kZVkNUeQWIVD/A+Hh4AD
9AgUJrKSrpKJpoWol90NMwrUjO5L8Bq0OhWHiOxEcXGrgscheg7OBCetKIXPZH4h7K1JIq6HMt6s
Vyq7NY3pMctiM9VXLFUezHc7tOwFvm4Tc4ATSrqRBUOVnxfHSZZKILzmosAgm7SF/gtXqb0SnbTI
wfzCA5IaKplauD1XrLhyB8Kc5s3ZgWmichHx81WGLMNfhvpagc9G103R6/wd/QuVLhqZXbHYCcRb
NTWPDHcsvoQxo5oZmvYjpC64wY8a9LeBRDhR7OGEdSUy7srAk/S5LwEpi61kRG/XyX2Wf+vPZErP
K7K4/meQQomhBXkEMjy5hPpxuGR9cTsYbNgtnyrldZ0cDgt0Ez4/yI3pRke5NI0wW3SjbQFc/FpH
uiZ2kNsOL0QFgNTImhF1FCOKaP6eHaCLVCYEbEi2HqRI0pSHsRAQwEBIvInilG8/u0OP08GV/wET
6K2BoGloea84yAKHdLacA/feBryiyO1Kd2k9v39FlXK8jYr7Op+Jl41e7SB3mBV/3Q82Wu6mojbc
yxxnRNwTgnMoBIRaQByBZE7r7YnG+cEB/E1+k/OosPyuj4AaCjnOixSo06G5G+BqEr5X0JeWL7/v
XO6NYqade/rPUeK8mSIoACjOIjGSUNisQ9FPhQbrIlSWuleUMx7TnYPQNTsojndfbiM1AGg5b9ye
Nb82HSzDInae+ICCArg7FHDKv2RLoGByw/YR6zaLLqinYKegAkoDXFum1sdA+B15edUnnHhJxaVo
KQiwERixK5sD3BW8UDc9PtHJjm5HmIHeRKZJYTtvIpVgpfg3PfEQIVnAytOitkwKilxgDG6bbIkz
AgulAYwHyy4G3AsbYONe/Ju/r1Ug2OvAW5jE/KepeaalD+gn9lX/ZsZnB2oRl8t544dYNqoGAAOU
ODOsgaoDVOQm8y+LZ4msKtenux2b8zWyTg3LjTQa7bWwiTiMzOEYYzQweYr/PEeWBxQoEfcqXFJD
4dOkTcaKBQ0IU2xwkbJODC9GizJRrhzWgsuGZHGS5VKLXs83vEycUw0Y44Zife1DxpDdd4CLKQCU
fVgqBsRe8eDsDEhUkOpk1ZmDAYb/J5uFhELRjWRRri475qMasv/SSojN1BodmR/daB2yiRQiuSp2
LdDZTAVKd9JzlSDOD8H7qyIe52EEo4YKcp/DAbJsGlVRaEYYYvBEHgHeN6YFehqq7v+lE0WQh1Cn
9obQelEhp1CxhysT4D9wB+4Y6UwMhOms/2hLQnxItXWbSYy7UnZGAcrp+BDsCWwAO3U8YhSTmjWY
TCBZT129Jg/WESdc3EcfMpHfGRIpeS3f2HP7rE/1ESdUJCZ9DYBuvIw6uA4coBLDrqvUUaiJP5R2
9jjv4hGJ4WztYxoas/ZR63ICjcmAa0V1KcXUitPWqPo5W14ij1WHXqBJzcUwiTTv5Apoh2AWtmVZ
5YBY74MRlffV+8MpU4CndhhsrV+HFigqs2fO2+3skVSPPetWyjprLYVgcKHo+WJMMWWYmLY2UB/N
ywDr2X7oJMon8j7X6kxu+N1jTa0T2pZ86QdzciZQ6/+VK5hTxgPgffa4ecx+HE+cPt62O2NDZ2rK
XQtXwIG0rJJTpI+f/pypH0YpQhbKEBlxxN25E68qoCSYHUvitDeDoIHQUMjWXHtHuKVI9vFd1ucB
eNglUaVdfMvfNa/IyjVFBTnCbACh/zXmo/ww/vRLiMHf4LgNdGQGxdEH/UnojeingOZug6w3B8Np
3P5eSHAKQ7gjXvNTboOSN6RUoXoYhRkb6MmLF24LIhswCbF8XcI+ZreiDFwGlf0yD2X7Pv3E+dIi
l1ShIfSjGk87xDwtL/b1bfCk1xMq9nP/fmLLfgyyI9Hyy6RV9U27HeowKMDoAPfK808WaUrxqYQY
qJcd04HJgOPPIolRRXWoP2XjFonciCCISCp28pMz1uRiepmqbmisgSwHTnqDCvtVpDUEr+wlERSZ
F6RD7tUZ8ZuCDPM5f8yvPn1/SJ0lXpqi4+8/mi1BwQgiOlMJlU3ravHOMmgKSz912ZyO12m1fIBd
rdE9Vs6P+MCcy9TRDJExjiJmRBT9s4cyEAqoRaxQOCnfxR6TLJlhgh0FGBhOPkjvgVk7xfIAZS4l
ASO+NN+hVcPR4tD6Ryla0T3poUFhrJWmvr4onEKAVRMMYvbW25Am7055FTMzuJ3mvUWHU3ggR148
PXsUOgXE/gqdUudBz80H4ewrgEfWUb3rlsbe2lToDoqrGueZDMxBKL859xUShsCXeqLVsW/ueSIe
P1vNuXcylPKUdlLZAoI4+U30Mu3pGSJh2I0H0gMDpr3XXq1OzW4PmMtxJsZ4mPfO1S+Q/9gPqIBy
ma4yQTHNfaEwcudVtWFCBugoNbz4GRiI7ppukXH7+PxBg+uPOty80NwZJe0HuMzcvZAKygquZxnX
kxurg4onU1DHwN2dR//WRcfxJPvI2qXct1YZf4ekFdto+8q11uikhw8UWoEeWB8qfCGdRsYctpzw
CI2W/lAcaZXSI3JLl+M9OUlIbMgRMbyyDzYouVeR9stjigcEJZiuCdIBwYhrVywcD9gQlZuImf4z
hpcCDqpCMV3MQuadEzWYiYMwVDpSFbWkJAlzdFjWkPIAKpACPer11/3+2f2b3D0ZdNWsQF0G0hJv
UUIukp7rMjsFKyimIqRlxyBZwcx31PuoTUEKYgU9YrCAc5EVtYuOszPbhH0vlq6WrG5GFM/UqKnW
R+QHc5NxTZjME7TRm/JGhSI+6OiWUJTUTnR1uGwhO8JmtFvp0Pmow5JYLLY6WjkfwSNtwjjdaWK9
VckjbSKPI2J53bUE/DEZGrNiB3Iy4u5A3Gc5alLX12JQeLjx8xRJoKNGPv6NTsapuoJMDCtSGSkB
O1weXBaztXDTjHcR/OffyfPA74taHuTAzrCzUYff2nBxqrZIiEeU8A+iwdHjJunmaL0rCEOEQWMn
WjKuAOM1YHJuZZntgGJDQOCMPDwAC5VrbIJL7nLLa2X4AKEcHQAAH2i5wtXgZLkRXkMYLsetC7zW
zvBC3ymeNGUEKMQo8pOWQr7B5LcRW7eM2IF+u+Sd5XDo4KZwjiwG/cOHrlYyRlqyckZYzDUY7sCM
nBs+965mPBWeJ4dDYlp3FujA9/NVX9XkOswwYvF05bCDuOkEr/gImA3aAJ/pykhZRj3pa+FqZO+U
jTMUUFW1iQpc+M9kyCeB3BvKZOiwVTu2Hl+EUk166GYsZi12G4KulnnKHgueDKyuT/6EylDCMBKm
Y3ObujErXMmVrlKDg+/oNJjB8ps14VTX/V9WQBGoXHi4UCelav0SPgyArBqfWakq5jnLNiKbn3+a
hRquoux2+Dh6D/Votge+ATn6V1KF5tv7gmJ2zz10muuQXxMmm1K0p75lENA3Ew18Gd1KUEGuEo08
lRpggPjiNQGmqkTnEV5In3gsj2zPP50udJUK9QTq0htShPoZy9OVAJZyhMr4Kvk6aTPviEbmyozK
NARw9+UegMXFR6+bUUc2HjMW74zWZ2LZvrEAtF7SAJpfBOt9NWDesOSZPxiRCSBNYnTZKKFmesuI
oYbRu9d7VJCSX6s20PIYIaREapZc7JlmlYQC4ldEA0yCeSijipYuemVeqzOdIlcf+a1la+lTWOSE
NLJrTqfU82IHycJyA7UOFNcl3S3h2KanDqCq8rj6py5O6UwtSAX+qFjL2ke7UVOVyIWcsCi6mzqk
iqAEtfROZASQ2EYbUJe771TY3pUX0fto5xH2ReGkXLl7NS6p2jPIVMeLG0L5Oxah2KcmvQEDh8X7
8VmfnSl+rJx73eP/n8OiRkOXdC9TvrcUNQLdumpoBfU7os4E/waqhzlUFzJQmErxinqYsARQI6TO
g8wOpNpMjTSilMco7zLyVQeDvFPhm8fKc3cJNFUzi12y5NcXLSF0YWpHo/K9bqwgh1gXAzhrKzhF
wwVcC+GYyaxddiaUnGRqdGrWlPkD6ypV29qwuswmHbwWsAVUBrvLlCHo0aZibAsTSUPNTMMR7c0d
kQRkDXVc3BkOnvFfcA2Zcawns0IjRLMo/vVb4xcJ+G9tjPR9tdXqICbRhMvf6Xj450ItU0SIKXrX
orjbhR6UwwAYhhCeN49LH6HL9/DSf3FcaqVgl4FIUwngxvW+tB7Les/o2blG1+gxeFKW+gj3X+7F
ZXpBpkxCeAWk6Xeh9Bl3g6JPq2YyQz9ykILZpa9Iq1IjlSDBPPkGqB5j9ZSVNKEZ00PgnOyhvqQf
I2t2dEoRSDKxLtYce7Rj2PC+fvB5tIYpw8LnyqBTnAvOPZXPbpBI2LgZsk95543HfnefHcpfIn34
BZUrcDSRu8Dz+LVNBSCKgR1Tek9RvnIA9IgDRD+YdEUxUsUZCPeEuwEmr22cByhpN2a3h6ME1Maf
qCGRk6sok3LFbMMo8iG8x0m/qhdPNY3Gh+byaHXK1ozgYIvF0PGFS+xNroftmdml/VX6etIxYpJx
z0XGwK9RaQk3m3637EuUcsQmqie1IS8NY9aWk5VzKykClR/poX55xE2jAPozeHEoIknD9pGBU6pT
Vbo2gYAU679KVsLQ5rre58IuRvkpAU98owCukZFNU2ZMs5RRhlyihIH+TxNUmqET5q0pbxJVhUkv
YjQOhpzDvaey3PWahRK0UXKwykrMaLYy/V2LLS6IiI4RFVFGX2vQg96EoT6DbttoeCK5ivUVAqWK
04hjTfdUhz5FgZ4MoDmxoDnOjgKfFOEE286/jTvCL8AwSkFoxbTSuElL2MKs4g5rmghwVT5GPkeX
hYlXQnWu8nImApDGJffeLEXtkOGKjV11mxckBJQgyDbyuFFhq4Uj0dLkVsCvc5H/xmGcJVnko+NH
QKPDB06JHBPq0KvMCKl4tLDfOj+hDUoNnMGodDaaTw2mzqoVTtkFhA0M8C5WYxpanbgaTTE5fnrz
aHypytfSe5jx1ovHb1eSG0yklq8NQ/qbqAe83TEBgFYe7y5bEYYeF3CpDpsC3cMVXpuNBTV0EDkf
TTor8kreciBATaktW4UlvRCWH+WSH1q2qSpLfqrBFnB48qvupA+cSGvUgJulIhUJI5bo/GXytuyR
bSxpMCE+5V5qZk3AP3miRk+LIwiUB18H3AFzXfIlAa4IEiTPQfQqDgPMDmYnbxYrdyoURNOMbTvG
6+QH3RCJPUr2ER9BO5TCUwN+4AtZMrMZmVZI2XCr0xluaMXJwBNaXB0+k1GRS+RDXoB4yubL0BFf
cW+gKIURIigfEgmiQi219kG08CjHY3pbfxwU06jTyzidFjcNJOXiIT6K06pweaDyYXtpWhcaWbAq
pt4Jfu/dUd6ogEj/VmIaV9RYeW+/oaIcrkrLiOIlsiW+vOxB1AglyxLuMZ3yRsGCjZ8uH1LVzlnM
ui0ntLPeppSTUMqdCjDMdCWLv8GP0vzXu7B8mNpTTjxcpeHNiueVEEeX6RpRlmiroocTkvy/zoem
cFuHvqdO3n2HJdjAOCPySPhnuUQhxvqe8mrxf1kYBbx68CZ9TKS/6ZnEP344nnYyzvTrpl2Ep6C0
sqLadBylzKILIZVepfnq+eNArz909YdcwFHPQRCGEAiAtC05+JT2kV3lV9lhMskPdRRaG0B/ACHW
/hYX8tu2x26ZS7vXJjEolaj1fYlxT7cLrUIrKTh7Ra18ZUlFoHRvNGrkQMmSFOp4KeyI+7oKuLbB
+QL3VLvlAxmHR5gf7pbvWWZw+pMDo0qDj8pntMKF78Q6DaFhcmIO7rMtERy6Xf9DFE4uHZAgomou
7D3wBQyX3dfIEDUkDgkt7E+OEp3f2HAljEykWtdt1PvKKwKaQpodTx4uAxUezKQvHjlt6BGeqFBm
ZlxpkWX1daSW4x3lh6lKndo1Wr6MyqM0mbPRvMj/ndgqQawhqAN/5ebVa87P3N3Sq/qETfkIcdcj
uQY6D1PKizSJDRM+NBnL8Tudo/4u/4JycRq1No5sKubx7oDTvnhzue3PSOxceszAvUVRwx6bYFt/
AfbMm6+BdD5eFIFBr80viov8gh8O02cFrqp7v6tglwwTKCIXRD10fpRM34vvIpmSeoJxDnGX7zwP
di3UWh78QH+B5FIFSCxfAr0FChp0uaUvK53e/t5lhhgGL1DTNZhvKWZpbNH5T/w8RLGK8whfh+E8
13x+XIqgoHA9R+R4DoOL+Hw73CSpadPdivPfBK/GT5od9w6ND+60etVvGdENPq1qmURQFRH9N7ij
kcmPBUorgBFBMG8DK9erURDsNaflCJgiotU3cl/mGRSnOBcwjdaJ0jdTDitP+RqJw7Opf0eFGkR3
gZOvlhiSl4b4ckjvP1pkqmhqRekHpOzRMVI+TXDmi1rprFE7Fn3Ibpmql1G0J2kbSM/1y5TnSL3/
O0JubAKdlmQJI4e/ZZ1wnSAhFp4ImcyB4QSZRIONIfOz/TiFrECbVNzfNkgXmdSMwvo9PvVuLB9q
oTIDdNQrf5X6bpkZHEdXWtSt+XWaLWT0Q1aKGX92CujI4MVBnaP99AV8wwbZlgWg9SVlADjixjAe
gMovwN7/ram0V4MNqkFjmBZ0Zpui9cxwPTvPDlM808p6afK1m6pQZmrz6Zbi2bup+6C7xBzScInB
pjexw0v4gecl5lQZmpnYLKLe6pCHtaNSRhldupgoNbuv0sQk7Y9+/WT46Z69bfSiOwjdBZFdwLVq
vINPJxtsmcf7APsCyWR4nmbHOzqnIGvcTpbn6LCqhKQ3F59BZUmrjyY64qHSS6kO0sLjC29wXr3C
IjL1zpY0CBrt9RPm17n2UItoPeI75xDc4l2/TBezCjAasOw+Qoeb/o6Hbrr9CIgxvrDpj71sbY4+
xdtPlplmip7t/TPVYBvKIt4Nur0EP/+5IrXkHsN3az6tDFNDGB63zo6+SM8wDQfQJsi0Xwl9Unpt
N85AYD7Xbrvuc0PZKwDtgYpe2s8NC2PtFIWgQPLJer2KKSygqhSW5H537yrmy88PKXzw0sMLYQeB
Te0ZYZFatJXCKlrHX7dAwx8U28+g1C211MY5T3q12EyF6MrQy9kr05iCeMv9xreQLaFLG77uEyVT
8pC9XPfjfxulBsbiN4QZOXhXHzSBfvXT9Wv9VSvUzz2CrWA7zTjJ8tnY02Xn2Uv639azv3eSSW78
8ObxJz71H2vgiD5GOPr5FSjsmfEpSEOnmteOKyP+MtaOqHD+325O1CAEStlNOQuKWY/euVkKYnYT
HXKY5HrZEJ54cxJko1w/z8o9e8hr+NuIboQeM4l09jVIKEAJaJODlAf2s+jdmygpXdpljztN+4ha
ubtBQOTY/9Z26LRd+tRhPBvFoOK/B/OQZ7yjX5DU57T6qB0Bilw2ljTtd5+Ng5pP/donGpJM2Xdo
fzLLNX9juo+3knF5kKWn1dEveCdypTtmU6VG00I6uOvQZkuLEApY8sPPQFl9RPhbJFH85/qHnZG7
LzAMVH12JiNw0bSksmNLF9L0Yr4ur9UresveBkjEP4P86EPOKD9STFSgzffIJgy+7Ah2VzhMqdE+
TA+o79pUPIaVqaPiEctbmFPbmEXdglerhqRYpADsygZEPwqEmm5h4eHtpi/od6PdND9Ks/o+CANX
VBDTvXUv3VxdWSXJye66SX8epjrl8AD/3CIOcp+1URZ7is+y0PCK/hV+oyhdc0+tFs2/nuiERb4K
cCM361RwbyJC1RILlxq9JT0Q4cRL8JGrBNya00mMSo9G8ndrqMCJkmTTI+HT0oa0o53bD8XFgdjd
95FSmjYUTtUIfddNqGNrgkLlychQERNCGkvDYjTpKWKjmIB4RlZYHv0o6CmVqTr19d8f+1/Vlcyo
tFcozuEQZ4Gv6qOTC7cH+jXCZO/ke6naMT52Kmz/q/QKx2z4I9e0wTk0xOV/WcEbBZU6VMMTyzvY
B3J37CGCn0o6LOKQqaHfVejfFzlKAkjgbGU1j96tcaRWmm2PZmSCPuXrC/WU86x8zG7y7FVq8hM+
DfGyNsEp1M6nHfAj0j07q7axuS/vTaxbm9CyEMKXYMYkhLuYcKSl/nbkt+de71nd+WXvuX4tT/CI
1iWymT86tSXdT/ND0/BPlN+Rx8InaF/gyVf6leiLWaZIsLcPbv30ohxuZhhfPIPjatM7tuch2mHT
Ew2sS1izF7nSHLvXewop4No+NdSmOE+9r/TSBOujBAVyzCIRz8tAYkIZgPI4ExWDSFNG9xIf1ARV
moxwg0Y7kg/W5gihFxL+QSRh19dmCsNAwbTAOvRNuRVxCmczRaG/XFFxDIgzwK1loUmaGd+W8fy1
wBjVtj2BBKtX4kArEywcVp6MiljVZkNfGndtosrsloB/IW3gWutZpss91HBOlF4+TYpcpYJ2be6m
T5oxFmuPl0Oel7RtxCfB9+F0uJEXIzR+JX3LMgiL99oV4Yj1PjhnGr+sy25+GiQwpinKQu6DBF+O
KPyNMjMNZ0Dxj7TEE0Zwxwc6POghlPfO5Ql1Ghl6PjdwVDPMb9rHFJ1caZm8/NPL2bFAs+4V5SeH
psGXS5cS+GwayaDc5PDHK5PDwc025XF+hiUqRJllqAy8Wpz7e0T5CdUYMINqKZoZXhos0EeL7pVz
SiCKxgbCXeWh2Xhr7KPi+kfE/WJBq6KEBkE0S1dflVztv7Qz0q1rFoX6kKjeQ/ZAEin6s/VMZGse
VPhqChOVM0cUeKMPM3s3K43MdG5Qai0V4jU8VME8hCvVuEtGY/aZ02Rp3hTORuOv2W/5o/AE6DP+
jy4hwmIRhWYsCZntYNcqsO7+KPQSCZcIdsvfAeKgsD2hpVloSYDoHmNj+alfSMGQHitVJlsc6zS0
6ZnQfgvYo0hK+ncPbByagAyIYAl4fCzVlyu2ln5S4CV5Ors3ao/UTpmi/+mWKt/TYD+kWy70V1vT
MAJbGkHTh7WILZTSGy2HgwtK7Hu6a+fb5SYdNXvndSUs/f36v/5j+lzvWvTM+/r3RQYGmty90uSL
2ZcPkmcb2RBcbTr39qOZ0Fz8Uit0S8G2kW6Mp4C13rlBebw79VsrRJkeQYFY2ObUwV7GBV+pOLJW
N+9dG7dYn4inhQISEFWoIgLbWWycBWmB6cMT0kM1BN+tulq+ukRgyiR+LvWUIzxYLxfUpOWtpD3w
ke5312VsGw3AC9AMGol1xHq9BZvhZbxpb9o2YS4+rEggSIy1sl39X4XW6WJc61AizHAya9SojjN1
3Bm2Pba++F5wd8dCFVWxO0xoSr/ol+4WXs3rt30FlHXRPMGmJ2AfAv5voTKwit2ssVcOh9+b3IRu
YhJqnoAUqUgjMckK8FmgHwB2Ozs0NcFs0R6gg9CBjEbr1i7D3KFW6wlhigl0rSIwsEXwFRePVOWy
QPiI5rIAduF/KUZEMBYiQxy0DwyWG2AeMnzW88I2cJg8NjNQs1C1AkXn2XvPfhgGHSAtDg0BQFP+
q4qwWj4XlM9UGqU1mPxpdto1p4n+md6G7OKsOvwnjMOd26P8iOYDSCafr5sGIkhCUTwd6wNqQWDH
0yxLxf4mSRWTqCIBg+kUzTiZJlMVB0gSSRqRb1iPalYj1PONhke+mTMNPvLNbPXjwUmingHlj5Zg
B57XyvqkfYInO8sHogz8sTprqTugC0g8A/ezpYsacOoG6A7c2C+0mEVcmbjkNrx7vYTQY8F5B0RB
VI6gto4uwzeYe0VC2K+3c2gggMY0vkK6uXGHG9JKm4hyTWgyWWAkQnAwUuHeb9SlIc5QiwKRyKsg
6jtDwcbDSunMoN4BCwoPhChYu8BJS+iCW/Zu0P5pqUJ+AmESimjwmPD5NXoUzHDaAi4zNUBLh8bC
tQ+KT1AyqoNU+1t7u1c341NySDPSHwjNq4lSnrOiwAYqjz6TbQrFiQeml+mLYi02HoQe+RTuGroa
1SlBAhtjyss4GefF950z1KLUOG6a46f7cToXZx6cwZB5dfMJ+X3HGnTKtBtJSDC/0BsaP5wfi+5K
Wv5FE4svgkRl8PKLv6ndwXf3btESiCH+p/nC4vtSNC5jDZBKA5S8eGCCXNVy0843Cp2yW2FQRf5Q
YttKS2r10sMZYo0M60x9tDOkobpXCmBeLp4J2PO2Q5lOX+XbBdJ1P7iY6LC9oMzD8WPbkkexc6dF
pqnehaaKEBqADJ0CP6ncvvai5mh8YVgqXBAiMjzzTuQnJWLK5lzcziW6TtWl5rwgc4ngTuVb7hFn
Hu65alSHQEWpB3iZDAPD4nY+mKIydp/sMNSTMh4h0A1PwCfARJ2qb0ZMYSb5L2mtqXTgzLh/qC94
ot8CFxMHptzMO61ydbwiVeyOy1zWmxfJnQJUJdsu9S9KElADq4bD8OoWkbqZrnOcy49jqGJYpOO4
4CFtxtbonY3F08MEw1CAp6l6XdG+7bDv/VusgmWV0H/qrxgDShtssiDQnXY01N7PZErhse97mboQ
wcxYZE4FwSIF4mhBLqRq19wzIMn+qS+WnVwvUJBxdog4Ig3M3235uVBtlCu6OyqDz3uFE40Bn9EX
5OlNnuwWylgVWugkueyr4ufIdrCzjlBI/aAQqzSogKPL4IHo9I8w+WU2VjVm0//JOgu2+wwENkG/
76XQtajAB9t6r/gIwQEh+zZs3fY1S3taUfNpnuJJIJ/DvZAcPblkFaCb0EMsFj1KVi8j2BcH/ViX
flMccyEFQwDIIHHwHj79L1e3hfTIWcddeaEzJiyXCA2J497DLDbf/rUpLFSpHL0aLJ2fFE0w7zwb
W6B5WdNCTlXpuA4PrxOjqAiZjBiggdvT1C5uTb4MqMBjvfZoU3gxdB4MAw1WNVDkKmNZYw1Mxo3B
7muVpXRwd41K96dPcPP+hamqCiyaRsJJIvBDrOaAI8ZLgiuNSD/0G3ZjVaRoHQHdYyhWd1EKgPjZ
upTZwPbvXG14+lRF/oJ+/50DIyU1LXn+nIzyHwNTJtHFOOKyB8qSMHC0HR50wbKoeMD7I7DmnHNA
IzAeBFXRuB3xF9woqiHTRN95+laAn5A8FZ5LQKx0ASEFjYZ4iy3i0pKYy7I90S2VdfMicACh5kYT
fdV/SEGIDnzl1fQ45zk/Nlg2Isot6AeIs6ZxQDWH95twfZwBJjaPc6qK/4Pq+QQ3wtTSiNG2D7MN
A0FnRCqXrQ5zyvgxKPgO/Kw1QvtQhipxuwpFtHgSTjellETKiYl2+G3RmfyEabeODtlIWbw9OepQ
o564jOPdqjnNYiWPxMVjW2Tf00GlF36vIhR1hXvQU3wfiQ/BwPKI5WGKNlFBOFKEY+S/6LCgtBlD
9aduhqqKtM3IxEsneOG5er4GWPu0JuODkFRrEcoYL8b9oWpCfoS6F1pslSBBmgTiMiM0xwsVb30X
2vwpuWDz4a7q01mmfGfQlhI4kG/D1XLpip1Fg8kQNDwX4LTo5NA3Qh25lMXT5qiNTvmLJ7GF0vt0
wwMIAdGVxgNlCxRgb6Mj5bTqpqjfq+xbmAOysNRO6O+7AR2wX9Td0gybP2/AS+frM+X2BECKhiI1
YNQbkB5cS0HafqayBtZtSgMtWwVPZRGy3kyunnhMCRkpIWRoDxCfplAtIPHEd1xTDuWTWDbo1Tek
s1/p0IMDk6vKr6Q7D5FL7oodc23f8yhR/RDfgi1BkG4anRxXKQBunrTpIcRkDLMBcp4r1qngOsND
KNRJNB2b+TxT5/rBNOXq39Wpm0pDcH62b33Jm55hKtwgStqjC+oXbFh0/m7ynh2WtIJW6sXkBkRf
tteZg8OCUyzaqeZpgZHVoaETo+IZ7evSFfk0SB0oHyC6VMUgadK0QNqEmYpAiFIbqB8xzjSqZsf4
K55MdaumsNxtccbE1dBMlC+m2ysWB0gS3AGUDgjpdNPVvhNPDa2Q34u6Gkn47qP3aB9RqJ1DaORE
j3a1v1Lttu74hu7W6EGh9fvGH4g0NTRlLw2V0txaF75Ky6PRAzkv6LP7M4XvuckjW72uaZyHxFL0
qrNxAjYNWImWAafMYVJ7jJPaawxfjt1SUkbPld1VfsGBsCjAvUfeCLztjgKNeGPaQIEic/F+dt4g
S0EqEW69VH3J39XNbSpzt4pl79g79vQ7HRDV2aHYfmvfK7mCY+9CudSt+22f8BnJHN7uPoVNGydP
wMU6AibrnmpQZpNqduM8uuw/5NhKZCd65BNBNMffpLFDiqV6WNJDWa3D3hH5QqKf/BDmxo1f3W+O
fvsbbChfZka8O4XWPRLYKCslJXlZGCBNMlHkXCCiw40ZKKsmNXgIOfDRpRrPYReZNm6TXiJlJ6hl
g+3RDNpNgV1Y9RbMktgfsks1EvGk32Xm2zPVe6CYOpAJiEnRKsONJMe2yiYmOyVLRUpaBXxA5PRN
jeQEbMC/P7VS9wvcB3u3zD4CfVG8R5oNWFgaaWUxAMxGQcBQkoreme5GZEGKPk0bqot0daTfU5rh
LGPR5J9e0LxU+yPw7OafkihmFAgOlLJWII/FFZGAFgV+C4PgBrEoKzz/zXZ0pwUNait5AFI0yXgF
EBhbCWCdKshhcyH1rRhKpctvb1MdueK/sHGEsRREYoIwiabmeMJMEZhAC8z7tTrGZuAYiEckzEGb
+hohJ+b4TzAsOyS2DrMExwNtSXzXlcx/ztX909ZCrA0mx05N1QvNaUha4tY+a/iI1XHC8GpfU2BD
8wQ5mW/+smXLVD08u32HdB1rFVzgW3t4B04Fd4lgYLG40aYwYwC5u+Pj6jbutMPJ1ST+yYbI5eyd
Mal7avzwiKcLUjBsiBlnXv0S5lDzX234Kf9dS/nnxpbo6xIU8HvTtRS+b67+JtD/1r7ubZFEH68D
DsHcWIkDsXX8JUhFZzjs46t3kF1kUXFQsFsmfMvTqEb8p86YRb0Kb/XsFDF0H0bjorOgHc6wQ7sx
ybzYdJD6pcxbm/YhrhjmvgRtKxFJK9VKUnDWbKi5rGZhVpRkpmoEg3eMWOmU7mWLYbPZ79dvVQn0
it+LMFdYdBlxU1fEvzj1ePt46fzw60FPELFhxQnAhFkML1VPTGGe939EndeS4lqzhJ9IEYCwt/JI
CBAebggYGiO8N09/vpT2H2fUzXTTIGTWqlWVlZW183OSPqJryAvRkYR+394Ls+Sc46zMjVov1S37
45c9HpO7dIm3di1++nrsXcxr/y9XnhV8QECPVyxjVlnmmUkR494Zwo2PmXmqSmsZrL2K5qEpgix8
mpdSTwWANwfloNHh1PBKjUx1i+odTrta2zuv18YprH69S1BsP1OijS8xP8YTH4ztDAqVs+fIYPn7
mVxv5T6B0+m+jiOMUpdoBxAQxG3ICfw0MofbD1yFpSQzeAxVEvCNKYGBUatNtL7C8GWQi8OuiTpx
xuOWmCvYbWZyfi2ZH61NKg6obzhVLVJZoIAjmKeUhZ0oq/eAiShgWOmgN9nYRZlftEQJbT55qgzK
10nB/ibCPXJr5MqIDKr4B7hixsFCZlCJ0AYSAespP+lbm55pvPw91gB1elw65WuUmif1X1i8HkFh
ce4VRkVglt69bb7oKvJr3ZDz+6KPeKaJFn2n6Wqq+qJre3NykPPaleLSCekFcSJxDgmMN8FzQdGp
bDWYDF07xESU96LlGzHUHixaSpPufF/b1RC9Hgk1fqhXwiG6tjkU/awg64GojdAiStZ6HVZPDlQL
eaZVhzYmrzh07zBucL+Q1STFrO8GoA5pdgqfxIOVbyqzrxbWuUTjq4W2jsRytNard5vJ3bggRcmm
Btpy4ORaGv9wLV+t0tHZQvLls8prUQzU81rHx27Ybkyodp7anwOCEDMcaf4hQ68D0SqBEBdR6wKx
RrB2sk6Nf5BBJqjsUBLFqaN0tN1JdmxXCO6FoPEIDwMqaCu/9qPh0xLzWgi2xuLS8KvEA6Vw83FQ
dznfvfc5qhf9mxFePtHtExl393Bvov1yrtatM4A7GofX+PMIHwfvSvQ17xxIuzzCd9qkf/2Z/p0n
f1tvTq5vp1CxPgfb3DiNhwR3z6wcq+vFPeHPObcY5NCre8e+MaX2dbaBMfWxSiAsOIYA1QVUWm+G
tU/t780+sMp87XnNRloINc4nnBnM/s8y96LeFJGro/KtACoUkcAnujs69a+Odf61b6a9pcwc0Vey
pp2K0dxgVimgv/dLLcALr0iCDTzFvcTv8a5/Gq6N7nXZGJiDy6SUFLvXqN4udt9w4gfX8cGvtzfk
n7uVVWXFc9Wb/aR/LxIBfG0s5EiK00b34N/+dmRz8Wt3Xn1jHeknRPCHu3+yzYsE2QqzOi7NP7N/
XDf6hwHoN8pH6yLKT+/FtU1zUly076K83vcaGIjBPtjgDhZIBlBRixosqbNuaUGC+TaYw6UiIYrU
wsWu4KFTIdT/RN9nxzwHr3Jz9/XTarg5e0/QISpwDmj82NW9fS+5B4JJhJFoRPG26qtNybvsvP3L
rREtInRFwPYgO0PlkF1uvVcF4Nu5darbL9QNik7j6pWIRwtRdYfUI4qKzislAWD0zGf3+A0L1+H7
G6abVv3dPJziyr6zPSXFU3wo2ZVKs3xtVZEGBefatsqnsclCfgy28+a96s2v3dvDRSLPvDlUeO8X
UFAmF4iL6yd6UpNyuDFaBTyMc1RpVlJr6x5CKr9dIzx7V6/WvBD/nXsvBIDPtGu7B9WYDA8TeN/G
yXAa4cNvDA6tM4yER6uebJlS6MITNJWTBxozRwzEE5PSiC6d+/AaX5FQVqvyM6/RHs6u2SS31yTs
ppRSGewjSQgQFLw9EXZSd+9dx6lfSn4ICQE74FruIpoNuCldkHf9Oe0NKALGjFAeNSrgXzy8c1AI
1bSmoBL9dFD5B1CA4lSQ+rU+xQBMf7Rv+p/utnkF503jG/fcgRb+shp9s1OKjajc3i+38Xn8m17H
lak5NQKIBoNfN20R4rvP+A6/Y4t38/bwcbpH4pOqhLntzqdfDF7jyhFFTKvYO0MpXh0nl69VAZo7
WJ+vVQYNYBEooq1tFUB/mMvJF4Tv7JTp1vrcIPaNztarWyAchDRHMn7nnOmpAkv67iHMTUC6D3/k
+++huUOKzKHpeetbs4sPTZoz66Z37R67xpTs6GbxctLUqUFuua42qy3kmrp96L16pRhzOPguLt3r
4tW5jTfJ/hUfijbcxUuH1SyT/kV8rDYn0cts//zbjMrxb/r7e/cb/ceg3v6kVj34LAx0C+h7YRth
pfNeNJpVz2zS9pJeGIfk4qAkB4cjvMSbBSKw+wiK1f9yYhnaEc6nN8gkCNE97kzGCp+2a9ULSdrA
fsb7U/tX7D/TZPtyLyYydElaa53w1ymWN6I92ZfwG+w6QPO0QsUYojUwt8GDlMZXIl+tB/OuR9LL
4fmB2nHKIwEpRiXD7GSKYuDpNNUTpVt9FLP6K5EDLv66v06y1QAvWc65JEbyBi3XQIx77VOtn7c0
mlPq/GBfl/QmjxBwRXggRV52S2xAK1xo0/SHtD/+zf4Nj97Rk3DA3rv4dG2hjzdTjk6HkURI9MIt
rJcCsKyAY+SFAYMh+ckPTa2jV3hY7/H+aVXHtb8q4PDG/hI/7i2DlMUYKwnsPEK6rsZoJ52xqv5h
uswWEer8Ykt9+OI8amG95JUqTqnuAGKQjMRcky/4ug8aqZA5BM6BdkNhEZE8BQbrGopHUCSgxAx/
mNlVerYvZXRE7Qekchiwe+uG5uvHLhn2gbzyCne92QDVfzo4YFhT+u8U/mrLzcb6NPyHaRerQUrk
vLq97XLRfcNLpxKG+tfxs1MH9i3ajYpdnzFf34hClCw4jLAsq4v7grzYETANhPtjFYlGoESAqRnW
EcM7LqIvTTuzbwgN6945Iadyt56dHRC1aRn9FE1p6Ipnp3JqsVAxaok2v6E5PS+34S0+BMWydcBR
n+HKkI3/oTOx+NITD+WICgIW585uUiDgGJ63Vm1h4C2T/ytb9WVh/HlbZSzaZ1X/SwfXb7bAvq0P
UREt/uCOX/DbnHnD4Zq+gATG+5N1S35lXbOzTt3CDr8M7IF7p8oodesF+zm3Wen+NdgzeZiseekV
/k4fvJ2s35kU33KepFLjK48a4/vsfUWfcfe1rgXrenW5E9vkHpkH+8GekVzYIEZtfwgcSKVSp8zd
K1pzqu5A54B1KWXCo2UESqgEyOL9sc+o1Zq2yT3v1bl9XM+b/bg7d2BQNFjJaLULLBLjwj3AljXi
SrIbvrv31qV9Cw2SQfA9xofOb3CYomIJ43FkBrfOD2PUOjZ3zXJ371+HRpFYaY8iyzu+dOD2TWiz
2T4Oj8MSisOGf2wawzpXyzGTFzHfyujthoBg7uPl7ZLXsjG7tPfNCwRqvEzwvMmtA6ELTCn4dueT
45yM4L21a6HjXLCLlN4OiMG2dUYErYiPG9tgDpEjReIaYtaAcXlqGZ06d1tiifi6ozIxJYD07P6x
b6sNwS4tZYcvioGL9r1ovwvWj6YN/iU8hJ94h2C72bx50cOjWqX1wTgegQ76SAFDuIS4PNr7F/dO
lVBY/lfozAfP1Cm/UTi3AMFYhQnNZ7vxfnyG1ud4CIP23ovy6EFygDMtWAMY1l3A+RbEEEggFMJB
rhkWmsWkML0d4vK98xo/mY0QN6w3OlRIsreKzSKAx4DxO48Fp6La/xyns8Pfbi2ZdhzvM3Ic1z+0
iCH01kcnvEgwB7AH3MAXTQ1NMWvKG4u5eYhxrY7oXc5wxPCu0kEp4e+Xiv0BeL5BAfm0dgnC70zy
k107MmVgF166x9lPivjnYY0mgey9vqAGkgmbPL4WfVJ2c+uICs7WvkHgQAWwCHvR2zH0/OPeOV2C
57AAfdyMalc3Nd1a1S9UEtyZ0+C29TdVD/EbzrTk4860fm/7EJ+umEVmeCM44eKngxMeH4tyZLaf
3oXqdGj7ZClQ7qJYng5sftm5ROmYBdr4YyB3D+Pfxqq0f73vCq5DAMdvaTKcIoLm+dtm3l06r848
BEFslqD+XlgsmkafHG3zGh8DaIjAJWjmGG715sFJ2fTmhLwf7v/Xwb/eMKvix+DcfoflGBFmGqUc
aCRrjIvRazxflacQyqrdEpA6Q3K5ucJK9I2/1xg61Yfx81lhqR9wIFCKXDx28IcLrE9IEYOt92XV
2te7nYamm7qbziFO/XOEyKZTGeADURt1aJIUadL9q3se0sYFqOnXOUZp3Ghuw1N4SDZ9o/mMWNFC
SGh2OkwR63xH2/jjbQc0hx+Y1jlIoda+27Xo1Gf6IypExQ+taUvtBo7AOyoHj/Yl+cHjvWJTDQ/H
vdT+daCptAwP8nn7BsW/cxia0DVLUOzFI1DAV/JZO0PWRLfsDW9/N38bHYJGEwZrdGQx9uFON49t
41+Z012furiF/UoLZLjSYiaQk6OuFvbhw6s4vyln4F78U1zE+6BlMtDyOTRbwohJC5EOEn+BxYlU
2otPxu/k3hF0t7mD4XmI+vf4AsEFsBUd9l3LDOkV0TTCNLhBJjXaO4r3ruQ+aSMBr8Q98oJ365Fc
klf72v0x5xZ0nzhE9W6j/Ys2/rX1Wsy3ThkQ+9+OpS75hXCMuxXEjRhQ0+tw97ffg+a/omp3Exfh
Fx8bmMe5N2/V2AH66Eyd4oOFjS4jj+6ndUeDr+wji+h8g22M6mRSmqE3ndw8/NXJHriV1jVkkuVT
NzC+FBp3KIHsbMJ5s4rkYSV6dPbRZQUDYFRswfVsvRxzUJqVE7W7TJt19x3UeybU7aovRilJc4bz
Yo8YyTf+BVCoqbI3k8Oo6DeGJ9RwlrVeBZvM8mD0PmOIosmOm7Fdqd8YAXbl34cSiBpl0W8qXSiY
jstTY1FxWSx61SmUXGqsEUmBMAtg8Rt84E4ErLzAE1DQXlR9l5CcRSW1OHmvr6y2I1azDZbsac0X
ZrfenrdZ5Z+RMTjF6ccmpkWklFve4DSvgDWmd2qV48agMkCNtknNRUQZKDkYaOteoUdAEx+Sq1f2
TLvUKgXSo6M9cvShIuXdQ5DWI14My+1CUPcqDIRGyMQip2h2rhEqJOE2OcTH6NSax/X2rlNLrdcU
Bkm3EB9nnNl3eEyKY5MWWvxAN7mYLE94CqBMNkVRr0PqZGkZUrZKngElMQQsgk18G1NURY0+kMsJ
YlJ9hZ4H8vCA913IwpAvqBSHkwD9leYF+Gt4h8P3ks+GdD+qJjuSEoVRnaohSlPOiW45g3Wm/CWH
pN52WsXj6xD/4bZksZ7UklpS7xhQOcv9HdVdFcbn3Kv4P+geHzS7DxHOZbDDaFLY2mH8U8dwpNGS
gdwX3iQN7wJ1ay8jg1z7B3LgFimPKyd1aiugBnsnyt3IanpV98rCyC2sJ8cRbfcgpVc6aXPb/GZc
FNXc7snokLcHV6N0AJAR65wifEVACIhKA+phtWlQu0o6rOpU3B/EljL0jzqPlPfZlbNbh89ByEQ9
Kj4GeZTZmboCYC4ArU3dUZORlyR472sIXfhYx+XjbVfdAw3MDtinb3AHsSsGmCOYbvXk6tIjPn6H
RlDpG/3riPoVutf8om/3tDzCdL0MqvGdJhdk+fbO/Q9fiUSb2abAwG208aOuf7c+E5BexY3Uvj8d
THg6PUxLi3Ry6ZNZ3FjPGQ9mwEmdSLiN02WhW209wkL/tP526oNC90G7BN9sy1+qJQ3aTtCyoi+/
iejstzzU6dGGIJtVop4TNkHQgBN9X1ARg6v4TQ7IpBKkID+O4SHZ23mTUrjYR1gnafNmcNRhiYwi
gljYW+fxdSDM34MrJVEAA6nzeMIbJVjAm6rUkNMZ1FExYnkCKsXw+mn77WwA0HAjuKLT+8k+kqei
6v5JlylU+DLQg+WMg1RhWBHAqVnksk8hz+Du3OxKfEK7eXBDSJO7Nbv0T3DhX933Yp7U+uYtMCfE
jMo87kke0W6eFjw4x+TRCcE4DNO6Th6Y2t5h0bDfLE2sznhkqfMqujscctzVAiUpzeLPqTAFiYse
1pXIq0/bMmX4IubHo5OaOGjX+DG+kGoeV8Ykwmpj0p4d3lCLAChmz9m+Ryva/jtrFgwZ1d+Ma9Nv
smmTMoLfzGf9xqRamed8Tmn6nXAFi5QHnJtPSi3qnhHSZtQ5U5LmntrbdrXzC4vwpXGx8Z13oFQw
WmZywNrvLm/9hQ86Atw69abpVzvz1iu8RIy3Vsn7eruY8on2O97QT2nuvaKzX4kucJl2zSuN2nfD
EwMCqQT62dAajfKCSN3/oAk1iWPscv/uFFovij+2ZNzdin/998BlMPx72flugur0w2StW0/YGMh6
wL1Stg+b8SK8wwRU/G9r2y6vsBv3v/1mvG3McMnuQF6kNv7BDJ3t1nhiAObRdXaefWeXVcW0P4iC
E2JTo/m0vszIStugrA/6AP0q4K83KHX0QUlfN6eKUgrUNvAQuluSpG3eZPnNf7d/YA2GHNBrxd8S
ZAP6dR7DA0Z9v8Qd9/DUzX9p95lwZdbnr1QLf83n8LP8RHVmAGMGf5JIaXykvdPOL6D5ixJDjXW+
2N4unpNvdz8U45y7wYrDKDz+1Vkq79NHtEnIinbprUNIwNB1t82OREZ6qnkdLNG+iCJKBhJhAdDn
qQUgWUdled6JcLYUR68Y0EFrMGo4pOpWCa9SGYLE11BSEEWB+gMUEVcCHujWvlyqNmZAnoVMi6jw
UsIYkEvMXjuTLq2Kw0GH4FFC9hxAG1UK4Ww58YjiHYodpFWK0qfEBWGioNvB+PeUaKROmX952XGS
6NMlmcHpiKCpM4L5TAJVgg7JiuL0EWdzRgWIMmTVGkgS64gYSJL0hySo0FNVhfyaV2Y6I7xT1GRl
KDN9ICrrkVBBio29ICqhXKsonzooli4e9ZngAGxqpioBIVQGOAi+Mj6sdFUbdk9cH/7Q7MTsaBaz
F5JleteH44kejsSHj3wUVw03HW0R2KWdJa0+JxBxaA5BEpiPJdtEoTalH4OMfk0uFBqRLkpDZ03m
eMkLmyOkjK/cWC6sQB6ExJt/HAXvn8WQNEXJQAMVHhJXuNmqdqZua6o69D9KzwXMkHTLWkvQRoeU
HH+AmOuwXyXQ8ku8BE0jtaBmuFmxOJ+cZ6wpEw/59OyS6+/K0IpMlm/5ter1/v71/rKbuvzrdvP6
sQHKDF1VlKPriAwSidlME/kZq977Q6tCJTGp22/DskbnrkxnOi51iz6IkrVvLfrcxf4U1iOCxOT7
lFD8I706bffDPv5QUrDaDV+nJ642HfnCr4Uavt8VwRoJHtNv7exxF34x5a+qMy9h00gt/o+ZOc8K
OTQYxTgxIyXo8q0C50o9wyV7IxEuiUGIyZjzk0QwYjQyrsWkH+SqAEvdzNkynqk5unqgwZ0VG4iA
oDdT2uaEDILEDHEACHWg5caroB+SD51bfcn/rrJ5treCUIgaadJgVXUN77+hzmBnWGxtemMySwXo
TRgV2mZZ1xMqhCBz0sBpKMEHCQonCImuSMXzSt0y0ewgeyiXXbS41RDC/Bo3nD9qY+eMoly1dMDx
igbH1zIfjZwcvzLXNbx4pYyH7AAlSuw/YtTRwz3SjOQWo69B2T5iR5oLf//dVqWeu3TvvjrADIw/
jQCKYyEviLLbkySJ/+9DLv7pANfxFBAQygvaiV6qoSZ2BOeglD6kJLsLk/TrzDW0lYgm0c0VeGcb
GGUIf5+//OzWONOy9EVNFWcXcQAdl+9C7lfXTA2exWKByEu/zyXjdEa5DiRODHWVl4DehL40hc12
wy03PyAOzVuE68o3aRVAdVi2okllxYQEQ6I2iXiqxuVnlPWuQ3i+LpESNH7cE2g1RamoU3qpTPGl
jhW+EGlAqdmHUnO8QUDP2KhRETBNtDmp3ymJKyUeqRhv7RplmWpBhUfSFoUJHikhY04uFa0tJ7gt
79wrMdFoSKQbDG1yCXERIwZmBUECVZTMMuq2MkMRROn1MGG8ALYobhJwjcgU7EZ75h5rWKO2tIQ2
hdlC5QdLNhswnDClGkT8+vHQWxo0EcgU2QWwjhFP09tYiqRZEcFSnybCnspKtNflckkB2uDPR82B
+UoDQwtLxWyXaZi+nfa4NWYaSxVEha08fXONmYQ3xmZYDKEf8K7W2F2ErTYyHH+IwXDbISO3ualh
f0gjvDnDgS6ZTgitYvF1wKiLbtVTE9e27U4/7selyGNRcBgzwG9wPT52Iyakdq0S3dmbr/AVzim4
LTu/Xhnn/u7pseygB1d1DuNib+ffglv0w/FrVlfVVZHohdGBMlgkUhzcObfRw+dmnPi4rBJfPPqn
HVwLsXm3HQDFKyqtW2rBfuPdDJYyItwHhgEMKo/ok4FRAhRANFh11YwRIo/iWPqHxQAJBxhVykch
8Qlafk7OjKAP7cqgDBhjWuYxcJAq+JPkgQwajiNVrQX6gOUloUrd7yJIbvCuxL2SdIES+ia5eBGf
rmSlUfrEb9sFtEYdzEdnkjgDwjzws+lpmlMBRK6DkMvtVHuoXJsf7j98SPBxyEQx63tSp3gvKB2t
e7DmxyTSGJEWUxNVlB4+cxUqS/dN1NPFWl/Ge788Vac5pt20PNVvetS8e0RSncTZu413w90QEkhP
XU7K2C9+rHbxkXbD2/gV8NSe2JAcVx3Pauvth6qpQbaa36oZj5odueCc1SlevOBXb9580MSjuR/y
W40C8IxKfmFeC1f5Axsk1DzxAhzcbNLXJRLs+3NqKnh3r0wx5nj/R+DA52ABkLzkJw2A/6069W71
zd6It4NqF9m2caO3lQ9ooChltAkgOKS2PoeD7nJw+Igpz+2HDaIUYqE6FgdlQ5Q7PxjG5gB5GoR7
x60yjj2L5HbUiJklMnXqH6VVk39/XCNyIMFjuR9ykYJjVgUgSX/tTCrTEkvBBvRwIv6yFvYM1zn1
08CQGVX/+Hf8A70W0+aDJHK2IODKqXREhPrcKzzj4fAXN1uZ3L8/WD5y4Y52ExEcpFwsPnAL8q6e
8FxczlIXQYc257FniIkt75ESnGz5gV19Ruf8zDqA74nAEb9RLqEPyx01Rg/VElmnCI6C/ykOxzKd
Z3JVxVw5oh2q1erkYaZE2JY4N1EN/8EJInhneuV+jOTIju0OHhxOy8WVgB/ek9XszJb8KFerORhg
qQkXEWfkPYIEluiynSGOsUPUCyHaDxB/l++AkRWLVstk6kGoGsyg8+kr89Ayi7vsNOfUPd/Xr/LO
OtINrr9zLvHOo6cEUkyOBJnAFy/2vpNn4ArjXecUfx/WSTjyxpP+ePrXQHk435SYuwdv8omGs1ae
8GsB1PoXW9/a9vAedt6Ot+kNeuGbUujUrg02jywXmZJaz50LFS0rqPiocwdTeP1y6hRRizN+AHUy
An2X/A0VfaBdZLLds7uao0QkmvuBWoa3rcY8pwlAMw1AqPlDOP0YPVI+R601SuCyV7rH6ps/EmAY
XrG7GxtAMTX01St8q95Z+Us5O+bA8CqDqlt19+MvMf+qnqUzt6QzL7xwvvh0KbTKaq0VvzycGCli
tMS05wZZT1Z2+Vjykdj6D7t/76fWEIkSnICiC6uuhEBT35bHuU4mLy8gY2kRaODV1HDZ4kk8Inrj
uTX5h6xwUparo0ptHGOtceLra8ONy3pA4y5TU2WNlOKlswdro4S95AdWSY5D5eTyalfIy4q9LulR
Upq2arPoxQr+vOtJ0liVWtro5EPlFbUE/C9qPtwIj+ZhJ8QvGmBaT9f8J9YmPnyYHwsgag3G0H4h
ZTL10dktPt4FSclLKwO6gGFQaOggMUmxGESDD2etRkJmB7bMy7u6yj0X6BqkDLKk8lUNr75UI6Ws
NXpOdrIetof9hHSio+uK94kT3t9a9lpSfltr0e73LzZXVNd9vZKieQKXhrMm4Fsl6z7efqvthm9L
Raxowsm7TIL1iLCVJ6QALqdyRuRDxBpI1BQ95Znc8OWS/5azwYn2OaiKEUkqtIQWpYummgeNVrPz
DaGi0Av6xnAr+DfvwIj89Q3vgD9AYyqAph59G8YMznEdHQDqUYPiVI/HJetV6qc+RXyMIzLpeY5e
Pjm3lOuh7W1HNydh1EjoTsOVR/JsdV5Q18C2T2Z7Tlb0d1xQMucenZu9Qf2qaENFc7/Oxbo2T73X
YjMte1CbVnVKDpob22RQ0t+MtlV6nFtGqGf0HPOHbcNO8k3Sj6WgICtBVd5woR4u5HOsm20fSFnw
R3q+6m1nT29krPPJc37C1vTlIxc8HhaLkjN8+CHvs+qeFGbJ0jA19Okf/2GfiCsePh4s21APi0XR
LTjTRlhwhv+5TQ1fPNdpuBgOD6EORy/P/SlcXP50Y2c6EkSyGSFItQ3J4ehFlKZlvIGMzcAM2+oU
qnhi0yGQNgcltVl29Rp9nSke3d7h/UxX5jHzea05jam82KXgwrv/FwOsVOs8GSH6QiB+aIE+kFKS
x5Fv6UASC+hKqoHKyETxOVkHSdJwViNGKG8RF3gyEptC7SQ19uGHyhRd3VHQR8NMnqIouOemOLhr
wAfsDWAmXhAZyrBG0z19FCMYrU8IRpOk38cXLdqc3duRbhk/Pp1pmxNhciBfGYMhfBy+GPOo+wF0
MHP6fbQ82zS6HGn/amZEQxtkJbLgfDYzPdULwQNzf60SZWUZqRUZtjxmzfmR6Amo8gxUifWIImEg
di1+udKDwodHX0oGon6LR5Iz16Wfc6El24uyqnJSTipg4seR0dcjlmRSId24o7calee3oHzvGfRg
rB7X+1HhFG2AzvEtzt0LYFlaalU2bpW+x4bX2PTOp+i4Tks0zAUXL/fmnw6UgPPBGZlIWIg/gDPa
eUE0gpxCglDpu1K7TuuvmsPi1DVaanJQaWbF47GskBg1WtHe1oZ5aHQZAsuvpP9vNpcVsesza0zd
Hn26kHG4g9um5mmCZH+yQpKW5c+JVvQWXSXMCbosBMkqxbCxYBiIhPD/Kqk5SbJe8Xuf2yGyzMVG
RTG1o2RtF/RRCrxTMImQGKPPSpv8WFIoHg+5t3aguTAchsMhI/3nLjTVF6kFSrXHavaPDjEKZrQ9
LXl96dVOUMBOApRh+ispYZvWiswmZmWF4a0078FKQe4Bq8oUXp98DfjVk5A3kUOw8VYNKoBZ/mkk
dAckIW3ExaKvEE2HeEdiUJe8zjhIbrX9Jv++msOWk+1j4UL9e9Vw2BVDNRTIgqZ9ANv7YFPDzzFp
KA4DTpjj3zvEzB+MS/vkhpxOW7DbGn0/m1C83wd8yw4eVU8kO5iNWhs1QVgVtTJHoxUMpCcTasUs
E/D41SLJwGY20rhL6MVqFGmkA6RpYfpvMhqeERnRFVh+vGXZbBvea1onvUKZQYvELqnsSASzyGxu
fRR6sNLsj0Jp2Ct8nZcQA3uVLk5GswqA0QT8vEdlDg/ZoXv0jBpkmXlE7AyxkXR4oBB4A/3JwLv6
42IHl6H6L8nibMlk3+xr54ZjJVOLGjZChFyHYT9k4oqldYR4WI5O4SuWWPaQDoTYPTgJs5J1wbDJ
3kK/Y6zAb/BkbWUPMRJV69+4CzBCoaI/DeH1I2fAqy7YZJnGFpHtmmu4Dvsy0qruTtYtdI3a4QKv
pY8pMq2Ei1hAqnsNrrtaZb4Pzh9D0WjKj5HVlFSmSFwkcmT/j44WDp2IDoeDorC8kH1fu492Aahe
5RbYanJvoIrUF7RbACzIWz6RUO6iPIXFDkPpJ5zwpoYsRm38gTaOFbrwa9KXWj2CdR8zu161WgyY
PgdH8wQ6m8TRKuCtrfG01cYdWzM5hTiOBCBMJgljrc2/fr+CtpfcUHwy9VYArNi5uNU4CLMZPV5m
uUJpbzCgwJS4Uwjd5ClVU1hDLpclAvyltcpKRpdCipChW7CGNztb1/gQPc805F0TiHXrhDGJB0IT
EdHsUCeWPwJcQuAwW6pqEOgXWxBAkuT+rkeTp4uB3rXlcD0cjHTmsgChgOHgMA4yxEPS/TCqvCV7
onoR0BV3Veh0Dtc8mvq/AQwDqiLETRsCABNmZuZacuvpOExVro5NmKJwlgycKeP86T2KPfJOEfqE
3DHVi/URS46GMEV1wZlgMOjODBlonCiy7UxA+TWFxAguTmEmtaSb0whumccufSR1QNqfmWRlrHKx
W3dLvTouuwzTMygTtrYPqCvRjYbONSzNhDRMD4h37rBP5QqwzAdgeqpa+zHOn5wRNAOZB7ru/zno
Ybj4uA2fV+OVc38WWcnLlCqWbi91suGReZr5IN5aQD99wDsseBIy7EKqYzQNMg1b6elxw/cIn8r4
aMln0ce6rHWLdWFIcwBejohedK9jMAxCx46hPyoGykxW5vBLs1cgLHefr8HdJpwD6xqIIjrDPWC4
cvNnLOISd8LzH41WRRYbWTcNZQ0GxjJ7qHmMCjn7+nxYqxn9OHsL7bqsYnNURbiBVXB6IQw62Bhj
gbrDhSZMH6XeHRcUWw5fNeOSlnvSluL4WafELUUYWFVnkxVzXG9ZyzvHrmQl+iiltv41wSz4oqoH
ZP1ERf/VgThHyb7mLjlR7om2Kb6h/M8bGw4XxHCLEkdMPpJD2eLFLXPP3tl7+A8/DUvRA/wngjHY
wbODD61tB3+0XLeO5eANgEchBPRFUqGWFtj13kvdA1vqloPiXzkoB0eH1DejhUNmF4qERfQ5O3wO
zyKGZ9/ivXPsyOTiTTN8GjjHcw7TxCXmQCFi42d3brHMG9/xCR2DHf4B3NXxxnliiH28eQg874CW
Wz59W+BnSwdszjCu2+r8dmkR80p0u/RFFkURWN0XrqVUE4goSISYfuXpRtATusVj+beZgML/FJ52
zHAJUqqtwxW5AGSKKONXsxMEK6ii1QbbMYNThGWwvL7oQKs4TsUjqo6jrkRcETbVAuVlQ5gNaoPA
fal3oXabqjtV3qkRbtoyAqgnitvfDKi8mfuPyjREXVDoVulrkVp6SCMDSXYWRu+F/D2V+3wcnaGK
0RHhY7TCKydkN+jcWVLkGNITWu118IDrw4f37Z3htEu8XkZHJYLS/d1SCKXOCAPYJnQKr3VgUjOq
qQpMCmwodcFEAxAo/NeLdl+DFKbwy4AET4fgyGhpq7fzBVgNr1Lu/CdO3UecJje+H3EpyEfazX/E
+06JVatTiu7yvArRaXgYVvEnxsb0PUbf0t/0d14hKkQpvFkYZOgRPqNDbDR3sJrF1QdT4RUNJtgT
Ioh6/v3QG1Fpkc4H8TLUtmQelXWQV6yYe56o1ckSVQXB7fsMkFdtv0qQqBvsCdDWlRAUr30o6yJ7
kVeUq9OgAtMXsYWuprxSoAt7vXGSicAhOuJgUrDOM+D63ECcmpMvXWryNYfGNyqNpzB+QfGqxiFW
niyQ0DiDXIp0g/a2UifKRqgsX+wWDdpllgWQ3Dp2XktQflx5cbukCyS+8J9ULq0MBJcpgFBMoNUj
N1QpTDgjuIHQFPAecIhXq4tjBBC80DD4MuDRwyXZIBhY2H6mXa3dsgkGI1GKSorKxnlArZEkjuRJ
uiD7/r+jvScxV+7W3J2/80ULknrHJqQHZFZpXFtK7oCOFci23Cnpk9BZGSaOxvahm08U1WQoiSd4
XIIrKlVT8a7K9neRQiPdxf++JXwkJUJAPOrz2CeCH8l5eKbyw4ykFUu1Gq8oUgKs0upCeGoJSkAq
FOBry++6jznUINgpbaHz4F/XJXh+KSukooo5JmcD6V9L4Jf4GRX2BgvojYlVRWBHMJ349CefsCWT
8J6oalY5Q+hKrDW6OwX0dPQ/tDHEA6RFkYMnuBZ5Jb90CWoHGxCuaNqNg/2acpPxi7jz6NscuRR4
HShOI3YttYNlPdSAlDHI2jTAHqAkjSUJ10Q9qnLYVV3KGIg5xrnk3dxMFS3nNzLPyQn86kxmkRJ/
+PcwBEbZKGVpVG4XNjw3N0u9/uOOo9RSb/EDpZyk4GQla8J+BUBzs3m9sGxAXhJOO7hpRZQvdLia
jEop6HLkE0KBNVCYZ/R3bYm9ygxpsuW9uAfkajXWtC/avjCJtx1ayS6V41XHDoZFNqkVBnMy2cT9
jlSdV12XKJbOxN5gUiuHK3PAMnBc/Lwi2kvaNu1Tq5rcsX/yknI4oOpCSiXE+ADXs4Tg+niH4cZ7
Ui32DOaEVdokLZkBneBCanqK+gfeoToCou7LzS7YEgH4oPgiY4OLmeEGioMYRrD6tgoyFUICqPEz
qAcxn/w0eSi6CBSEY6elR4EhWWauSVbDcifzpxHzP19mAkTdo3AvyzCSwYPJiIwJScVsikqXXFi7
QH7NTlISbNwjIHkROnTPcbRJAuJ9mx5mKXN5uO8I+eMKA1sQo64S/HyBSFloDA1D0aoCvaecIvwS
uVQahTJDDZYPSXHkwxvnVLeyaHUmoJG4TYwpXCa9XOfIPEaKtIo4lt7AiFRGfLnk4IPBKIhkwmi3
lz0PUNgg8wS0KmWRfPTQl4ZPy3P4GleaUBpd//8MlZA2Ks15dr9Ofpy2UGxcbK45sY1pg3gtCg5u
LK7R9N7SD6ZNKvndAdczCf+I+AGQFO4KSdHHI8Li6XgF1HAyI4IQlePoamRnxjwb5F56KRRAlbXM
kdOoAqGDHYAC4fURDT/R+tPkVuMcwZ4U0TcQjKCiBOsgFRKdzKVrZHvQdFFwAHNWbqmEaPLBArUL
v1NStkQZBCFaIySktouuvSJhiaAhaZvXAua7BEGW9A3T3uKJRhdRyZ13m56uHY4wyV4yJmRIoHgo
56GnqX7psMa5c2rh1I1ATZTLsL4Ozee6EM5jJQjgn+s1HBTYS8QPyAOzxOr/09niS7MEQbPgTadW
XY09oyhJCpBRdgSSOw+8R2FGZmSF/gieVyFVtAaxwO2Vf8jNwFPua4XTcWngvW2uo/BrAnr7S7pE
2BHMfN75BBM64C2qPlT+op7T2KUNJxukc37qrwmaxztehwyDyR6jBKBK+ZYn3WPzfSq8zjMueiwE
eeIAa+/laMIzg2Voc0NMRxQiykE+yjTStDc6NoxW7Dob9yQNNJKRasyut+YqI0bp+TwFpjzXcgnW
qEmpKZUbN8UqikMU+MbEMkTCMlgVaTco5tTE+nlk5TWxNBZmxDxqLIUTd1DTHrR+/GvmRSi/R6WR
DdNFXbO417B9skRdlvUT5YwvGQfxzJbYf60A+abOqr4//tljP+vewKsGnWwPnZnoaBqJxGeMLtwe
HbsMuHiQ8qEyZ+h/U0PLoBxWgZS5SZOQhcSV7tkMllicfPYGR/JDcoa0Jl1N82+jl2uWS6tcLWLw
jJC7Rj8Dh1zMHlaCWI9FPkFTVg4R+hTZ5+ugZC918nJaMhKc9J84ROUM/7t62F0mpkb6leoF+sD8
H1Fn2p2o9nTxT8RaMgj4ltHZaIzTG5ZDFMEBQUD89P9fmb7Ps9Kde7vbJALnnKratWvv6d8NF/6d
PN0DIJwsKoXF+31zhj+ysgQAE5jjU4rKRXW4PZLO/TVYJyC30D4+D1sCo/xoOaPlAv/C3OdSsfwS
l2AoJhLzpF1LI1VwEJ7i3xdIK/Pj9sjRzrVDL5gjoMWBKZc4kVgrdxIEBf1cr716EPPEmkoMqgTL
lusSWE5K5ncASCdXyHSaZDpyfZBV2e2SPQsVr4A38pcBC+osN0/eLf+V85pzWWbX//Jgk3qNIVyB
mV8ICEYjAy1LenITqohRQQNKqiIQfMLG9HAUeFGK3gYU/M8lh9N0IPBC7AtaCGSOeSCEDQBhNnOX
vc2URnCcnoNveIzcf+DNGvzpeJQEVuIT1eKnMyIJ2idQ8ZTkYV3c+GOmK81VOW3kfJHSiN5m73NK
+eLSxQDxTNavPL9GnIso+Bf8hIM85b8qXYxo/jA2ASv4Zt+nyZlClBl4OXnkxPmcGfxjFtIY4eSS
6pouSV/wJg4C21UCkDwOrQS4G0AaxIwVs+PJyd1k/tFTgjiMQw4VXsTIpX+Iw4PcIo4EemI76VPK
ZqRWZUmoDvpsEvbl9ODP+FUuc2FkCUVgBr4CwVOokH9rEHcR4RDsSd7hMrDshI5Fis1CxHFNnJlh
6oFNCkYwzuHT4IjJT5KM4T/alqy910A+Ezok1LEcOFlIuOUHSU4h34tl+3l7ch5xignqtYFxiorJ
Mrw56/US9xh5gXyVvFhc7iSf+3sviMzy8+TfxHRazkb6gWCBf0zOGTo4MCP4eiQDBux6JAAT7OWh
Qfwyo3uHYYDWEVQBEf2biUCsfB0Jjyg9C8+DuoA3zZtnAcPerILa5fbKLZT9xxti98mmUz4kTK1n
+e8Z9T36Ji/IavyIj82qvGWRT5ayDMsEBPN0qGCMVaCtJZMCCuWbFHFwTT7V0efS5AJxmYbYsJM9
JOLP+CUwJ8TwyFfDnhMJYJCmfzGE/wo4ykQDfWFZsQyYfifo4f0X8/7iXvahDLA/PJs+uowayxZm
WaXASPJhzv5QEglq5ZKuGA2FkXIourLSICVy+ZKfS1ojUUXyXGX+F1UlErO7pFMCcveBkeBoLceQ
M0U39MYGgyQQwjXo6j06GtLp/2AvYDBjaUwIlCXNVJ3spflYnuAlTzT4+w1eMZSULSbVQ5YRWJWh
E2HJMfVAdo+cCuey3CY5zUX8RG6apJSYkoOi/JV7+kAC2eek9MWqVcEDnIkohrX47J8295/E5qkK
yUZoPPLP/8cianOrBtCJvpQZFBahdY0kT35S0wqdUWob1r+sVVmpnzUvgev9CS7mJ+RIZS2TJGLo
EsGRum4lCP/pK8uVWQMh+okumchRywwa8XqLNCBWeBjY8SdkSOjp1x9mQEVBIZlU/elKfwqGT6Ih
+Jb4hiMRD1AoUGFMA1yqV5lrEXNJ5qc426VPiZg02S45BhD6anD85EWSYQVS0chvYBKe9CeQgeqm
QUMGxslIbiPnl/yWPEmaTRE1i+RLhEAXGwjCoT5/MN4mD83k0pDLpHx/IAHGLmTDybaQMh9WER9Q
lDAMrgbijvy3o8WaTaL4H3/KZqPA6feFkYkUHbOTQpU796tBx5eRG4NtJCWMbMvPqqDS1fzsq42i
pmwXSUb/PoBaXW2Wea8Jkz/cSKnFLl/UY0chWtRAfpJRiF6j5M5Nv+RD7V0HrY1U8HdmtAR7E+zj
Dxx8A/hJzSXLVNIYtuwSi3hmKmVdIsvJMZDEHIV/kp0n2EzljyxDmH+fROXVjXrn3+pzG+RW/Hci
CEXWpGVcIz1VIo4q8pXSGRK2rPwWtepHTyzt5AMMMKjcjJthufmHMVkGCZwwmaKKJm9Ro9pfKFv+
Xrtc7hHF6gG+oCLKPWQKucdM1y+Tf3y8ILGKomiB6p5ouaEnyq1WVQDQ92C+k8j3h6+Tmj4orZD+
HDFih1uJcnWYb0BcH57ci9NVvJ0KzleGjnjcMY+Q0VYIloXXCWMG2F7MorxCs2t2b34NCv3i+tCy
Isv8+2D39TRGqc3e/xtX3xEKfH/kAsWpqhjdqUD6+k60sf/eLEM1CMu9iAk15EiYWuJjhdNJ9zEV
Zw9LBJoeKN3Xo/KFReOdycsOO4+07uGiOfwntd6wTO6fAl4QHemVCoPpCVir0eL5Q4EqMpp2APol
kJIAS0+UX6UHL+cPHwHlmoSllHsjGNP950yexoqPPXQTPw7VEss++AQ7Qo41McDqgP2KFhTsMpk/
r7kM4Wh+RPKsQXtgME0sFlSM9NMVPDLam1Uy4MtoEvPU5jZfV4cz4ezQQi33GB/itaTUYgVdjO+z
fJ7NcxkrRz6Gzwyslgjv0oCn5kf5iFY1GQL6wwzRHi+wPUEUaf6h+E8Mi5yr6ZzAG88uIvi3z6+M
Tk7k8E/GUTvyVVXsv2IP1aKoNTqlvZq5SBBjAib3YXZnqlDmCvmD/O3nF2ALxKQnxR+YxMVBFEef
GMzimYwxwhWcR4QxiQs5+iqoEcSYQWrOjVYEsgvQE/4+wMLJDak0BUeTDwEkn8XaMhcNo/zsHtOJ
0DJZVavn6rw4bd+r9j6PvXT7Kt0URdiHW33+5wEhz3b/Ple626Lu6jjvz68o6SqqoyGS0zgd1an2
1f56rPapo03LtnNCO0WGl1WeeOPo5Oml/A9D6NFvAWWV2S9cXZhAX6t83HePnT1uf3VIWiMGRuuB
0kOKYxD3/9on0v3I6cnKx8k1A80zgujDp1E/lCBmz0Lp17YXmiOdlHwqfRKLND/QfaaD+RAiIBO5
1JWKJ9DU7SdK5MSGJHBzO71iJyGXIlRSg8YRA3tJYYHG6dAoHkQE/k66xTRDSQOm8gAkEkAMEN7W
xaUEgNNLwwlgYwEdSsp2qQc2Us5cHekDnBDQoeD/d1rImcHsNdq8wtWT/pyEP6m6BFUQyBm577GA
J7Je/3HPV+RcApnJd5anuiMXkwS45YrDXo186h+oRDDbDAb3LsjRZhe7kyygrhVUTapGUD2PEMec
MqvjCWpy7I91H/o/rKUPWiV5tlQ0Uni8SKL+rM1FbVWAxtVgupCfLdgTWat8gKxz7s1RAEUFUuTY
xBBINv0fLR9wlhooRptNwoLAmZK9SBErQBRJCrUS4oJcMPOfc3mTdkiJRXolP+cvxRck2KQWI4Bt
UQvtC+oj1yqvkN6DzI//lXB/781G0evTshBcizf0qY6lTcPcCgjLDfCFGVgimxR53EgBff4USiXs
ycNhMp2xYQSpQSikyN59CMJkxQLDyVO0uEHSCAa6echNEPhBWE5/0UBeI0C2tJb+oxNJwXcdB5sN
BysQA9WzHLTpAARSxk3kCxklQE72r+6Q1AlUgVRqxokfzvZnaRXY3te+w+BHuB6S0b9DOM/DsDcD
l7hCPKbu+MwMCPug8nFHZwZXDaPuJ6tGoV0G1sRM4Q/8FAD4DzhQeZtkZ6B0aOizjuQpCKw+3wlJ
mJSFI91wVzW4Ux5yvSj292RZ7qQwF/tHgVB19IolnQOhWFACM7Av9/0vaZWHL1lo4kHBpjuzBxAX
fvaH48bak2As3cN2+PSNyYsgT8XzSZyffsZHGeQ+HfPlWnJMUd8FR4c5tpSWrUwpMNSfoxRfMwwj
rCPhibyxk2hNKjGVmKDX7goAL5qLArUzgiD6Eh+NCdHpxTrnPJWplHM/Ryl/06bXUv8yp/+RBC+p
U8SPEbtEnMAkpOmedJ8YhpJAwmU92Qp6VxaHZKcyJCXrXCoTyUrRHWU5lKResrrA1mWjSgP931gc
5Sal1YbUE2LGBgiLtc/WpX5jCOXvW1KXgBpTeMkWFmimnCYi7dpeQsdWbSf5vvZNDl6WwLAZ5zQE
9xnEgrebcDbO26Wr7O9jrG5ou1xErO9IkGqoRghxQ3uRrK791k+JdBr6sYyf/7ZJ47+T73R6muon
R/tqvtqb58mJd9Ecav1YG6Ih45vo7ezbFIFnWOwhOr3aQju57R1DqgU0Cc4QTB1sR+fwXWhHO8yH
bXbt1UOg71ge8az5Sgvntbc36HUdUDWgAnrs3kW/lbkSBCHizPG7+kFJxW+N62lOvCJKEmw7qzsC
hcfHIh0TOXGwkcD9a+1UudD0jWFOF4EP/f11wlbMDm3c0whRZIjLegd33Gac+1eBnV3TsfAIBBYW
u6l7o6cOZBp3NcaEiSxM/KKZwDzGyP65o0DcWWHi9B0fUDbBFMdEsew0Vic1S40w2sRuq/Yu8+Qr
XyPdeXKt3dV0bR2Fz+eumNa/ZDukYQUoOWzKF3fpskYJiAYQ6Sq8D9upOc126pAuX4rHfAuz5epb
w3sGOgJPc/WcW1x/trfmSEfVTtNyigL5IU9F2Y5JHmIMGk2kCLAGXR2VPd251e4bZSvFyfatBj2S
onByJJ1NhJetfb3QV6ftaaEzEvNY4GalQ2F/9JL4p4YNTXkXMH/fhqF4nZ0QO6qmZ47ZMqDMnbK1
mcfuoCj8CA1GPVAfgAz1ZETDezElL18jYyTVDmUhhoIN54SZKuwHXMJ3CroywMjzF8oXOUZYkK5H
r4n9Q/uu3QR2zqNtttr2OeEmiJ/ViTkpnsBBKYPXzoaozqOpmYl20t8WZc74uWSH/j766vKZuq2f
x7bzbYyw3EPZzz9hS4FgbuqcCzcnEV8a08vQQvyuM0ERIXLq2QUe76r1E+8F98/WlwBBA2UlTP54
CH7PopohMz6lSDyS7NjTZI6bz5hB6vHty4ZDfkFvjzYmtAOdKL9I5X72OsM4vDY+SRRZojUokVjC
lQ/5A7RafotpOUZZrSTDYnq47bBlyYvUQ4mBDPxmaEBEMTtIUldP3CKBZeRqv9GCf1CRGgdJYSnA
iP7RfhBiKxqAjTZirF8GGi/w1PTRk6e9Ql8A1QnkGws/1frksrz2lolvqYreR4Not3slJcUbQXf5
6dn+NMYOpyUD+CfeD40GToF1js4AGWiOIHR6dWIeNCkulgGl2xy5qeRw6THd6rprHOnF8+ItO5Ov
KLdM7C0NX04X2vuWe7kEvApJnCz2S9uzaTot2PgJ7/LtxpzPYH1tnyFuFMMUeLy/1jeKXqPHKJ/b
cIqyVQ72T90KmfzzPZgfNyI/vfrW2a+hwumccQ4qaiciLjQa/Nort3jgs/ZG7mCgFUE1b+U8HrQs
v/Vv5BOnpNXPXvzVIDuKnDqyQByblMecZATrRbmpvlApXz1h02BBEMNfd00YZl3Tz6Au2jtjKZo3
HA+QaJdq4unMJjGPwQw8FT+1xMXjqpFnMzga2LX5/I3o6X1R9G8rRN+y1bVh6uDVcYqj+q2cffMn
37/WqANZN3THAivxNQSZ2NZwhVBvrN0KqYrdbd+epDta57oLoWXNmXAmA5lkN+e6UdkD9xElXnib
K6s7y66UNF2L3ROZPsUQBy6pONyYZpoMeTAIeJOF4+HOdNwPweJBkAF8zHyLDPxwha2RyuwVepkV
2DeuYziwKE6+e6uudndTJv5OnoZgFpRmt6pcnAozdGYrrGqjKZULqhYZuSX9+EP78IZFP7+t0jw4
xQEqqPaG+xIdEabfsOaettNsUDJFr/UFh4mk+up0Du/1ywolwTaz0Hr1z7R2uzYRNOJEEyXR+Pf2
U+6uO2Ue/5TdfHqdRDPmdwwSpqP1rR3TcckGKJ1b7p0pYGKXmsTCmCOWpWISno+PmV45SIwuEHZo
Rk8G39BUSBzEIqI1wZ2GTEeqLwocjaGEbUOmQvWwSr4Q8v3GetkQtQREoHKmDxLxhO3Qb9ldlvcf
nYHBJ7JaCPVOua9t2ceOHQU17H0SSV7JjaNneXZ1SifgwNrN7l6WTJIJMeJp/MStoR4FnWtgFaOW
NVD0IRUi74LxCZLkrfaDQNDGWiZrytGg/fRvKMesSzPotP0K9YiXd80GFpK2Wqh2evalH6kj/HpP
M/iMc+Ur+SFKRFuurXV8z1Gk/0WihJznsXlxQ0yqSbur273nayAnWEYgYdzoSRwKUYmcnhDk0x0e
QuvqZIzGkBKwjkVKzIXXhr4Uo3vj+LeGaKSuq3XcU1ePcT4pxrfDm1mbPfHbwsLJAIc8TznMuOua
5b+Y46QOQECEoOzq4330bQ47Y56HuX78ZuAl5oKKP207yF5UZ79hxk7FVbR7NwPuUPP6Kbnz+rRj
7hVkBI3++QyZkphv2T8lGpicPuByq/c63VFC5265S5+OintW29WpTm5yHTesKuODcbR0lw1ilaIg
nBfe84zOKAR95K/buX/eJTRn4WRRtLWc18YmvaW4RUyaM+n8kQz9vq6QX9EfjvpAWsV/k6uVcquR
18j5IRY4BuAJsZr0nknFQ3bgGCd8YDLKPgS245BHnRFMzugizVKP2ju0pZIVKh7qqjieiRwrooZG
NYrZFKcemktHiN/nRXsFbDcnyj8pxdRh9v34xRmlJSvQgM1KQrAkiNR312IAxnasp9P8RsfOKjsA
nTwKB+Pq+id9OQmJq+ERfCzKzt9oHtHXzYYdo2fYw+e9Z9276VSJvHfmNQx3ZUELZjn41U3mABWI
1Bk4PVI6FuKPJwIN+VlIKzy4LzGvnHXW7S/9YIyiKVYjP/ryhhRxKpZpbQyEvpObwy8mTatdacjB
Jv/33BmHeHlZoFGcbG/syTlKICQGd8ysqEro/aSu8oFlbMoadBrxWvY5YzRmNrSxta6nHRRcgFIR
ma+Q/gUpUYfkXOBz6lJ+8i7eP2ZGx40WmBfZi85O3tSvdfcRNKy/4p2q+vF3ax3edgzRqo13wguw
RhXSJTfDnkFD1qp/RbP+TJ7kXvk+jdjAvVYJhBZO3WNydvIVbJnDeacewEDIRE958DgC4FzmCHmu
atgEeHiUM+OXVAFFlwm38jxVZtnSun7Ud37MoT5lXeUQdKhfts9t+qVOM1BKg1wP5t7yCaKbeLzB
NEwgOb4QE3/3APR++A6kTDqfSSI277AFFKMEFklm28lQe9o/kMNhaRITeWvE0+N7ps8417hGIxmw
Ekvm3yi86boAukLpn1dovb1j2RvKipSXrCg6cgShXVX+6styWvzWvxYKgNkcvtqy5vjzOP1sryLL
GZw3FltHIQ/2Wi9XATqGQpYETGbXAAexQqGY1kN09LIotBkewEW6px/SI9unBQWzCCKkrRf8CxXN
4kFDkYt7eAWSRIAV01vs5wyLLa+/qPTmROXQmFdQtY0vBYF4tNpxdatZZL0YxRz44Y1PtEshqyme
zdm/sBsx9UQTNT25T0SUUtktNkvalnjbAuPUvDcN8mp4R58cbKGgckXQPIld3hKxlrhRsPY2iJHm
z/C8aCyvA7RWBDxtMsUbitlBJ54ZlodmL37q+tW9zfmkAUDIveheDdQViEOvPCxevqmMOfDy9dtG
j6dLR8aofNY+EKUdqExomD9M2muv8NSElzys20h/cnM989yv3z8ngCGCU8e1bQ9TxJLBu5uHRnFy
Q4Xaj6+B9vYfACu0N9Hx69bbxzPQERfUh9i4UD7ytphoqm/hmYr7DQwAkdb2SmtwRSVd8fMLnRQ7
I+Xq6vP7Lhna17CVdjXbNbYi5sQ0NvdZlYP9utHEr/vtNtlvEY86hn9irBsMch0t29QNtJaPGY0s
puxQXX0D4VpeBZsyR9qqd7r6Sst7ld3q6cW/rYHmoRnLK0/uI4goVO9uSQ0ML/pTsV2XeVAzKEXm
07e3Cm7qtpNg/nPpFaQuP3UbpTLLfTDFySu+2Tb5HQ1ej+edI/Z4Gmpt70GPFZPWh4uZPU4qzOwx
ORaoEHLqx7he5I85xSkxFYdSBRRqey6HFqSI7Ssddtoz7T05JQwRlrMi+q6fw0Tpy5DYbf2uv+uk
20B5W9/CNtZxaVgP7giKvidG42IYafJraiL9RGDcFcuYb8JcC808vVutSwDDmhEEvXaJW+Cnb3p6
Gmm+CU0UwuDC3CKOdaVrcpln5qiDyBm0aMpB2BIHY5h+6wRxYluQ9u6r1hdlVWMNn8AUOjm7FrQ0
JCOTrPs+DR8dP79PORA7xlBWQSrXb0Lx7/SUFTqBiM5x+lJNwo7LewW+vVf3YQWd1TX7AgdnEZXb
iuq9CYqLgORt4iGLru2brd41HlnNEl160ildQweOULQDIO8UXcoH+93VcyzSe7fO7sLtju6DN+5Z
l36L/iSl/zUwO+OGoh5cgFTmvH0/+8j127dQziJjxrqyyhBKhcWdA+ZA0L85VoUfYSxxH/C1rNr7
zacGeqTd4v5LaRJrXn3zbcQdgG9h7SY9FSiu8O37AC+A4urVtPn4wucsvQ94mqf67BYowEIzrQdv
O5Q0gy1NENcion2AGHYBg4MemOHFqFrV3QjfBLTiEnipp8i7nb8yDiA6s6TH+/a3eWO48Lk2p9oI
DIEbhswzOVwz7qDfVznaY9iUZIcIw6P277b36aIcZHeCybN0kRgf5XfSa4QhSaywPVInCp4ZaMjR
JIDA8RWp3fQdVqmL3T2CrWgn0t1OQi0d35Eb+21IQiy3aEatLc8QS3r0w5s+yw9IHwDf5k3ZF4+E
mUuiHfFo0y0nLfy8dTXQPcr5c+W/LQTIHiJ5aO3NTXuP7p5b0EdCOeI+fBYDKv8WTGwgLupesTEG
SinHnZXCRgagRx0wjD7iffXovOGrzCeK/O617TZ7IuzF62BBQx8GwiiIK01MSiebzUtRWdaeARyc
dj8Lgtvff8Nkz3ttO3yQC8Ddh0Zg7i/5lELoDE2aorvaWvpCheaw1SdP6KWzC0R43eXIyObVARbF
zlpS+pvEyUrZRto01zzt0n++lxwIt84Px+bj5quJQbJDCoCUAwhIp0OHwBwUltQbnP/WQUlCQ+++
1ACaP8VHil4wJWEDSorPMwqWIilA9KIWjMPX/s5lQd1gQvvGYqVvxg6yd3rRVZJhzhRIG8VvNgx+
nYh7evQW4diSNkEdeqnOPWacW8vIcFEGp0a2Yr9lBnSy8i/0FIlZqAiWrQkNBk5mfHH5KpVRP2ZX
bfecju40cSI3Q0gh6l+GGFucbz6PPGZCixHoMI3d6O1QfpbCS2KNACLEX7QNcYFvS6xjA2S4o1Lm
rZH3ri6Iqac2ooNMNdSZ3+p4OlyQal6twaTO1x6VR0Fvqk56ravfVp026tevgYYLJrM1kyQKdLqH
HzCixOIcGQ7TI8lS7w+ylYmRBUhNvdB7c+/E/Q17X0ebUFEGMZF6hr7kS+vGHGq33jNyH0kIZvJc
Wi03o3oUjMm9ao5CXc5NoWJld6/iY7PWkQcccHduh2wdU6oB6FOkVT6CK15N9f8Mq8ZXgIQ2utZT
obXOX1BgCAlT/vJJwolnuk0URN18FC20LY6DtAeROAI8NYcFIu8j6+0l+1sPtIIDpcTHZG5bg0IP
cSx+pS5619muWEfkZjDi0L2Zn+Z3PJ+pwbetFekQgnucOxzz++arqV3+7XZsHSQ7xOahhj9Tl55K
r0YfZYWnn5172mNpAvNolVejy7M2LWIKQGcbiN8HlF6QYuY2/p8kA7gU02gZd/QFC41yJS58lWr1
1f88M9YHD7rpvygiEjcP1MSJqVO+74immf1iYOs96qF017x8VjPp2IvlyMEpOE2fjCjGNwroiFT8
Oq9y3/woYr6WWcvRZ2Sd9/1jmKCmuqYETH3jOWkhi1z5PMeLHdx4lPUigQV371FzkxMlmTfjst/j
duNd4LApPQ2dA72njh+rG5bDSx3S9LL55eSgLawtVPYD3BDoHTnrrj3hZDZmlxUoBZEGajhHRjIj
0aGyVGL/3Wu9fe4ItRjVaY4C4YUl07vvFb+NdScN3NZUP+hkxhuCcTQldcKnkTLt5QqYgQMLCybB
asICyuyr3OKO/1wQ+YBwqBpMX/3o3AC23NvjR2slklcW3COO28fgagywkbioS7tYGIher29zcDlU
ZCm2zQxb+W46sLWwPayMoUreacajJwU7VjZWWTum5cUUT+fnrmqC+D4pak+BSsBZCciO+8dr+HyF
vHMKV2N3vkz0l3OZJr/AJjoeQAd9AjRyo9L+aVxmnID14FrEvkYsjv02ReLtFjwBVakPFa+ENoR3
BVnYV73Jk4B0XvDtEPCXgvNWBYoxUsfIh1JSnFi6KJoa7vWrveW25ETK+Q3tBKCumZF8gSJrVbdI
BhX63zAgwAIMp9ApTpbUC08AIJZvx8vhNeHmgRzocsYaaNlD7TXlqMAi79UJTtgW13wFQAziSXm7
j0xPJ/Ni0pgLcrhPxQXnUWmwMuJkoJf8ZGUFRkO941tIsY5j3a/pXVNoM+eWDV7fkTLW3uBRXZDK
7NmTo5+kFAn4DgLVW4x0SNDsAEHuYbQhs29B4OrXMyr1d4+cCLJBGeYIUKG9RPTu3n+U66h1nxnr
usS/zz+DhD56Cst6DRDHGjzxhhqeOGUGlSSVz21+qfotE0RzSVxtYagjzoiWvWt3Qv6FJAHxTpQ1
I1DRzKHupE7iVCnUEQsmP/sv2j6FB56pTJLOxGTAEl4vXdPvGLWdsWAD1cOvCFwBBz4tk3M2IEOK
mwE4LWEmf31np1Atw9alf4/G5fWb5QV4UzaOuQFXfJDp2d0TwqCYqKDg9g7I8zr677v5FuwFCFIB
DGpcs/EfaY97lqNwqg3L7JCD+7I6OwzvRRMl7z6iMSvtbA5SvMk5d5qAo4vXJPd11gRRMzFPo6KB
I0fLAMr9+ytHl1rtl81EuzGzfnLEYgUtVn3I2yZN5DO5nZYHRCobUK76SZDed6ghdEcrtgqDKhBo
6EEwsn7r0emI/JJOZ3CZPzMnLrkLfnIABJJMyxgTXaFW2BsBWs5uPRa41QBWdNTxG7X8atgZ3ul8
jEiOkjk4x5KdkdcBfKxvKqAnljWIP9QO+cOr8LR4RJDXmUikiAXrFgspImg7iE909/YJf6ZxxewY
IUFx7rCUfDBUju5NtAVRVvd8tXn1yH9vw6JxU2jWO2WQEKZwh121gN8iGs4Z35G+gL5uii9wrfMR
eDpdtgHWf3iAd9gqZP7jYmTp6Hh7Wg0xC+CFwP3wMVAjS4tOtCvEi+L29ezdLpvrA4Kwc1WWsfGr
NRuyg7wMn6/vi4W9i0/Wi06xpf/mCtAMAOsdOR3yatKMlumhYty8RySkOpMZ7EocMyDirfR+Cu4/
fi3aQsWAl0nqeHE1kqCgc2hJssZCopdHsyE/yyBEuqWX0Da7NYEIkvCoWb432a82Sj/0FGkNlH3S
/vQFOyLpCSmNyhNHakx6vWYkLpW3yYMpJBiOICF3uiRYCNPXAkLvPvsx5ZljjW7dNnr5watwHwSi
3zfmmJDWRgaad1A6CvzRlFl7TLJ8NBbKE3Kc2bdZtzOcOzoI/ocGW5AN379CbqJZmtJ3h+GlhboP
oWRWco2jYl9etpSg9ToFZu1jM8QhccgxcRmaVBQ0l1cmxbd7i3gyTvH0VEKdEymO1rMr9zTn/Ezn
BQNkY+P7PSZAamvVmrZYArTZGCZ7o7ZXyXAuCUVtDzOrT5COuw8ADuYCdrlCbUGnyUu0Pbn/w30e
mHJEI48D/J11MQ9B97TjFm+fZ6HRaJCDCOYpVK4zhqENGAUgJYLwS9bLUmG8hDHSED8tGKBUl9SK
oFk61k/4Hp+oVkAl7x+1YKP06Fvx41Gob4f5HdbxLoGmzj68OGARj8VpAMbOMXumO86zbPVoDgHl
AX3DHHm799MKUywNb6rXgIWRm7PWc6ijLRT7HOPx03+YdDVigEFqlB3tayAcFWqbGeBkw6HCfmMM
t29MW1fmIy6rF/5Fn1Ir7VmQdWJyXRchqNpj3dI4INNtjpxf+JIpfo39NjjmqXttdVOkxDgzcCx5
YtIDn4IND3MutsJ7FpLmUDng3xVxJyP6fOySK7Vp7HGIoXh6fL0GBrlvYne5Ujlm4djUA513QnQB
4o/nZ4ijOPFNYlyjNARbZFxCpoN1kIZRfKA3p3l0f+zueUamr++NfnX+gbaJNsW4FUajt1cNo2kM
2nZeWk59XKgPZHpaXU6Yc7eBrQDYgjEOAnLyE6Hym/n+jtsDACCyzKS6UyPEqABNqLbD9QNdRhsO
/Xqq2BPg1aLyGMZMu2xMDqryqEBGUDAcJA9E0JIwdD4FdNwudpeqRQKHNsVCD1CExPJNuvZencbl
sTiNzop/rX9s4EbNA/N4997akYyFAspkAylQYNLxA2u917LptyrLfeFUBfmQIYXbwMxcuxhyMFSr
jhk5FcRgcBqahLdBC6LFeXgmq+QxOi9zx8vtxs2wHXSvixNuISgY3MYlcxUxh+k0wWgNPnZnQjYX
cxSkgbicVdTlrZBoRJ9RG6nfjGMJsVg9PAZZ2zOTCZZ2lPLpznbJk9sYeJliCISQDC0RtguliptG
3sMIs9/Lb8YYtvQLfRUdb0BJKF4T4sptf2ocG4kDzrS09izVE/27oxn51+fuBCuZ1PlEq3hLJlv/
PDawFivf4CT4elLfC4pVPcfK4kLpMiPrRKBe+6Ix3plhWMEg5bXlm7Re1m3mesGFQFvBESZNCaJ+
oelkDspj57u0PMN2MUKMpuz57Om38Dg8rcpWzwD0m5H/RXSyi+DEQW9gKDEhqK4kbSLkP/sJZsrV
VjHok7dGT2tHTv1IevfOd02bPm2NSCKSHh3oaqVd4YxKB9YohlALX3kvwR0Ndfg7Qwewda/+6d1l
yuO6zkmvoiWb9Hw9Nul3mZMT/qgNhZXsDv4+0bA0WFzYrVgj3cZ4I/ZPwGLJd9PPPCDgVJ12CroA
IVSFuzl7Y95J7N5e373CHivADaPnxc2e4bPox7Awaet1iwIfhEfvmsPACg0+1yp4vrQwtXMv5ue1
v5+ss7Kv5H7n0U3vCw0uH2DIJcLaI3sF12vYscIot9wrME3BjDQdh5u1rRldvrFumYp9nsPTMY5/
dH1PTG+F06JPXk4S8lqnqksTv4ajjhvlpnz0K47STVw4NQhj6eUrurm0gCm7CJ9F/7RD7QfOHLam
z62gM/3zljTITL3HscUQdnt/wg3EQF+Pp1TYzBJiM7ZfXRcPmuZGQH3WyckyTeh/5zBBg/ASpdA8
17YBtAiw4saMhPMClCgGCmjRXCsn9S8GN3iZUK1vrYXqP4IL7YbAQNBicCUR657hYGY/+rpAn1Gv
fDZBt12DcfbjhgNYvMpuos6OzeA+w9K+g6mLdowWIMPK7Npyn3MMOmU2Mj1egK0SX2UiCjTdzbXv
quq2Ivf+9oozBYjzrH0t63bgB2OJ80B1Y080vyNEC+6DPG6jegptwn2N1Ol9cKF/gHmAE7PGov5N
De/DzqbzCwLv3fbvLyras+p3DhneQ1r3UQ95GPTAUROc5yeE8xD2UvdgrE8weijG6wrugEZo9Tsn
n3zlfKSZzuwJQwWn7ll1yQRVQDgbbNw9twDHejrc9I21aHqdY11026EOOxLz2aKXln2wWDKCeFR1
XPPE2wfQCmnPgTw62eKyLcBUAwooV/9RSk+HD+eDjKN6knmnPOx80WY9QcIG3uc0bLqnbXlU9/mQ
UzzZI4yLtDBbiU5mGzIqY/s4L63SINqdUE/iG1/iafxLafVFOcwdNy+hNiJE0HCEKkR3QByLZAtx
SGKoyobhsNWpCwGNTrtKYQ4r7mMgelBC1SUnuW2nl20LFzuakV+dn2LP3ylhwZkPgQIhiwv3yb2x
VkH8/NYQ7z100jig73r3bvT0r3xkkUmqoWUNH716ZQE4fl35UTFmA441b0+4ULSLDXaycYwgfDjv
Y3W8LHSKv1CWI0qWgtK7cfcNGhPxLl4EreC5yKEBoti6eBxS71XAbOkCnj44jqcnGUZlOJVR/olq
Ymzg33yc1Vg9rTkMMYQ0aIFhqVmirNHMn+7wtTBWnY2d0zhBHFmZdWap5GPFUDvgKxQteasqA41T
ddSB69intwZeo0xNIg60GX1++mr3G++tYZcaPHB8MIEgpiBIWHfWA7g7UM0qTuIZZq8mVn/7fCyN
CS6wCs/7NFtX1340UCHNTwz8QPo0uoH78xBJD9RGtVm9K4fZJp9CYpiY7Ks1nzhM4tpPbNRyYLTd
Sq9W/esOwylurK9b2DapTBr9ZsWKBICAKok3WBYp90f3RRKtIba6fQw7TafEVXeFNRNeP3T8kqI7
gXieryj3YFeohq/mPeIVwpNDZaVGYIQVzZ8FPnSUGAUqEniE7ujywokg7hb+Ne3fa++6pfTTAN0D
Vu5Vxz3jDHSp+PaGo41gbalDGn+RgdALTY5va69JIW4y6oR5y1XsrRREJL6xVVgSjqx9MabzgEz9
oYXdFZhES4j6G60PjgHZDm4Tqs9MyG2Myz6b3PtMLxxLi5INW6L0qI3e0ahzwSeTmq0d6AE9h0yD
FlssYDeyM45SAvtUh1RAHYUM+Wkc+Ctp3TRu+/u9+h9H57WcOLaF4SeiSgiUblEmZ7BvVIBtSUgo
56fvT101dc7MtMfG0g5r/WnlwzidBtQgsWfeRqaOIb9CofPTK1741JZZVljaz5OpofRknE55E5W/
qhgDPRQbLfEhRNlqGRNGQETp7+viCtmGHoUkUpPflosPDb/yWZfLd7idoSeK3wYrr2MuFMQZdp2p
LvCGGbkZ/8Ibtfmpxe1uvI/J9eNepjSvF84sgt+oGx71Wa4RB+gcoUCj/XTbULPa9c57ckSY0oXm
D6jl2KMqrc9vfOX5CgFEWVtpRSIhGaIez51xxvEmfe+ErXcplynguZ28VPTdY2DIVNvQFmsLQG0e
IXOpD+PYJFHTOW2yfUy/YHU/wPXRFlwcvgxtCFURnOlrNOB26+RLZGDrM5JXXLIzIGAd7EWwB5mK
WIyNyeRn+jOR3dkumtrZALpxBj7oM32OBAkh5E71TApIwc6I3CNd+2PSS25hiBFWhUdx+g3hQheR
K8a5AlzXbLVbfP6goQDkq1dvhzS0egEHtK5B5RYVJx9udiM+pFzwL//WC2aDlkOwaVXoXLIzxS+I
Eb/KNjrym1DW8JtpNmq/XQcwA8lyRo7+qxyDP596mH2B4Hg5PUS6ZHoUdbj9j+UvZR8jwhDLMgOE
yL5kHB3t/+WgpEOyqO7YPAwEbuQZtbnOgGvhQVcnaKM5RRo7g0IywdUi+Fjj3a8Yq/R5gP1EDw8X
G+c53HoywfupgFCcGaE4mEHm5iBHRrEn2Ly2JyjnnMop22X9Ngqg9Lc+HJu3PsHTJjkJE2EeETxw
uBk0OuzZEyLoJjGQy1sGe+w38R4Wnb2xQzfYPnjY/EgUoE6N1dytCkf+jv6oulXTZ8LUGI1E7Q59
Mbfl74pzigiZDghrhKbqVTkFqLwyRwdDo7IRNul34DG7a8UuZfh1x+Q5aGnVFvLfgHBLhCDcwZAA
gqV5DKUlfYEzLHM5E4AGaFOukWagikKxrPYmtK3EQEGjc2t5iyghxT6le3ueTX6QHKTMlFWU0RNh
+/ZRNgHSm/OPgYSRyb8lI8SiyxgZjkaDi20EqEysbRw5c23djm6Gj1OhqCJ+1FA375/khxlvCI93
mBzh8hHsMBOI0dMwqQfG4TAYcPQezf8AaEDPWsmSeA81NgnGYxU/om9FoRNFN61aSTcBEbk/Jof7
WFd1emZylEVLle+gTbAoDLmXdiDMre5ZAlyB+NPDaBR8zIQo6qX0PTvOvqeiM9DT2nwVCqyGWKbx
ASCbCBh5xhTS5CTr/rfgSmROcB1bnhWuc9xaKI7b73pE4qhn4quH4f7U+4Z3mkPFIq4nV99Qkd1B
lxmMSoINA61wBnmRn4X8a3btIKvZQf5w8n/kbFfI1udnfhc5x9Xt1wwk0I1pL+neVDQ8HJxm4lvN
NnCiOxKfG6VxaNRodwyxZNQy5QD2PrT/4Zl/5KSG9NtXrGcGaeNIfAXpntFSrxiAM/7rkIRyJREU
K8GpLRTwjxdvkrYo1KCvnCkl5FI7TB8BpsubykmDv1Xd5r6ZgCk8ZMFCFuMvNEZ1dwwXN0MEDhKo
jjpxle0c+e3b1FgHwo/gli/GiMGAPhQTmsr7+mzG8AVetT7xLQW5oS55erPjAGTnjGzFMNHFVzHo
i9ky3H8qU3x9eiu74n2gJ+Rew1Rx7o7lizkA09+BSUyM87QakKyW+bZGSSy/gPIekZPYuHM8p6Wk
S4mbE9Z0gg9JmSIMFM2rHchX80+taGXlCShygnaOkX5Mehma/afT/Qadlu/W0StlfbGVHFoFlQeE
+5Loh1HLKI+nQMZuRCNxa+EtyC8b0a6B714kNv8448sk5u8Jq8n0Uq3ExgxFq4vgKWWdbZzJqd5U
jI1cTpjx6LvJ59zGKw2i4k3dcufovBSCwUFOR5OoaG5AtgJXEhZebQgX71qGM3QF+xH3h5PmiYqm
DyohbiOAXkTeuI47F5imjJ3ZUxlJiOHZb6IlbTSYZjCHwfpce5N8Bi5YC30MC+W7GX/AxxGXocNb
RQEUHmQumGA5j6+hogeS3oFt5CspNOedk9DMrRglil1EG+XLsNNzRBigq0yuHyFAJMWfZXSRdYJ0
GF/7qm1EouOYCqNaVztvP1vVG4LFqLHN/D6hEr5FeC8sGnyYIclEi8KvpCg+EOoiOQP7qsfE7Zm8
F+jhlutqQcO8nD/QQOrKi9Q1O4IVmloQjOuWr/IZz5ESkVf/xiB3Bb++dKfWWXX/K/yIkS7VKAUk
9T9H2reA/WTII49bfVAbZR8cnYy557dZcXEj/QDTwrh7FMYQt/hEGTduH3kpXlocPOvCDZfyKTDG
fvX8xthbvbpyg5wgCu4y4JeKM5zGtWMCYiLsywdlGFzB/NBmGO+AZLno0NvN0IiP9Q7L6zgWkZ8V
3g63o4Q91iyi+StaNqfOUZ7Rb6jjFLgX29lSRHphJNBrzDHWm7/kRr/qb9Rqo2g6h0JFzWHnJ+Xq
4RFCawv9cR0u2m/gVOZUOLcUYjRcPWo8ZT250nTEaPdewXV24KFMa2uRJa44WXzU9SwzJ4nTe3+5
d1TyU6VyGr/e/TGvkY0sRDXR5cTyfTgt0FYzVO1hm3nMe+t6Q2F6BGrIcUGyA3eBZsXMrlvNpjA4
tzr6iWvUaOcWRRN4qBcs628Z+Kg0PhDN0hVETamXlDRcCyMfNdKN0mqcPAJuSlUNTspLmFbYkvqZ
LanAdaWFQy1e9hhZmSt75RUMay4eYYa1YXzAvclfQI6U0bR0sBtwINqofwC6nTyle7nhNHECS3UT
sABedL0onhWdhqGeQ+ausVxBmx5VCvRJgTwCoIW/VlCmXcPeaEMH5x/Oo48hA8EO/SreS7spOQMY
+lHwtaSGyFvEiI9wW96wEK+R+x2Eq0d7g9wQbEKPRAvmliUG5d8Ji/orZH4FwKkRbPkYv8I13Whb
nxUTc7JtuZs2MeP3Pra07Zb0huh+CHtgE48HAa6BNTNoZUBkBpsas1V+7XlUdnlF5sA5tOe5Vrsi
N6OVzEXI8AgwEXQiCHpmK8Z12gD8BaJIkcnPAkpowlJCe34dKjOtn3NOYZi+cuHhumkfwQ+z8uCh
uslSmJ3rYRcj3IAmUO4JitA+v6YCUyhGNOR9eTboTYLoUoUeSuDUHEDQmbGHzcH3R9bH5k0J/mbE
1sqMaNh1VB076YN476KhKpTJQqV6LNaFeC3JLlOQJ09wtuKUlf5rTWnrPeHwbm6gkiXrNLdn79Vb
3tO6l0uIpGFbSS9xuqTzqjbSZX7LGBxT6sWl+JYekTjuFa46EYrxEMxtlbQHRRdRR7kgBPjh0X0x
8btxOFyhOghj3AmnNgSsmLjVtiU1F63eNtlIp97hZic5eiWhs77K99zi/iP/xf/zT1eSO8/tAftW
ek1pMcnFOpA8/fM+YublSLKa756a0aU/S9b5Ck6cw8J/MEf+C7SDU+AvXiMqY2K2U6zRXGCa3iMm
ofxFYd4e5kt4hXAMGgnO6Hw4UhySuPT2BpQOCWvHv9wFszNQDsvIjG0ELPRo3J0DT1DYalBfUG5o
6QyOqU34mLy0nbotXgOQOQYEQnmoiu+M8HjONznE/3b+HT19i+aK3ovXMLeRyBFqZ/aOt+JZuMX9
s4InTB8IkikJWTnSmm8F1c5Rxyqlkj6qaHs/Z0oTPtUepySR/Sjq2RZ6dM6Zf4N8dik53j7SwzNj
Y8DvRRPJdj9q5RERo57/uFxg1PGHzwXMqvrJdlNktcqTpc52cnlK3Rl6yE3O1KMT1AboFzUrOTHZ
hkyC99fbmPL9ZT1l3izcNQMqmZ/6uYQgGqVLyVmd53u1MYFYBcnwrm8gBCMDR9NMDRNBcGgTQyVv
LbE1Bgurqg5vrCDNM6nx49JBPCZhysoQwDYD3jYydt43qIbMKCM4XWZOcV+mjKeI9WL6h5Mmn7Iy
Cm/5xlCE+Lmq2aLdM+ThfRJHC9YKGbOh22Tf73bZ4P/gVFPft8LHWB3fhe/uK8SqJYA0EVPRoDiu
LZZWmpkhAGl/pPueTdw4uI5N3MzhjzINRqtcRRrGa41LhbclPtrBkCJ00uCilgqC38LSuj7syQUN
gALpFEq2gPMLP6RoFf1SpNLJU1cEW5WAUjACGRJxtozyZdaNwPv+8apFfAGKDXwqA/eT/Ob5tY5P
kE+wQJAr/H6Q5rRRCCTBD9C+IRZ25m9HpPgKZwtnqukKqAND+r5RgvT+NiKILb5kNNbBSmiWJePV
cViWiJzNEonD9FFFzJpHQLGejWjxqxWv6Ck+NL0dKXz3Vqh0GW5PYiCn2/mL/gdpdPCgEC89oO/C
eDvaPiMvhgOZgwf8ZddBex2kTu9FMoZj1IKFHaO20pPNECz9KYIbW4SEoyzKgRBIBvL1gTm8hImC
rh2F7zeI+Rq6Wow2sbSnYZ/uRdUqnQR77WioQjO0yZ3YBoro7QTEjcLq5N8ZJfB24iV1PjcbsoyD
QlTABCcZgwcqtNOswq/5TVNo94HI+hHTn3GYbv+8IyYMMNTpzwyWOF5DCb514ZCmBlkJmwxzJlIY
oOf6UCXrGXmqBHR7KwUDJ5xZiLtoas7rvfAODDBDhblV8i7Ei6dZvVMobyODzAoYgvyaUonPMS1i
EMoongjO0S7ghIEjoPZGGAIbWLgtf9UQM5e5uPDZU/DL4ULyTIr9bBusBsxPZ42Raty2Umgp2+lB
5HxDM4wloTI/7Pa14AJvHlDuOpO/zm6BRYAZLx4ySTs6Z1uyEEow+nLdopDSWXDl2r9DE0Llo++k
YmzM5hIc8t3soQr02/qUTuqznC07GOuldy934vnjAjzPsHUM5jRGfm0pUIDFQQbLR24AW0imTrjF
0ESR8D7B2eH+BrOjzt3bky1E4+dXg2i/1cbcyi351uDx3aVGQEDDWLDNrWAJFYqFdwXcybTujwUI
2tm5uOCLGPVmF8v50zsC5NzzY3DmaF201Ol41p/SI0DpPP7g6fY8rDj/wg14M8PeRcc7aTYqhc3w
XTFV2uC5COdZYn5e3r0+wxogQTVLRmBdhcpUeFuDqTof6HVp3FM1jf17EU9d9dWT9wG5jfcMITxp
bMghKGRjwrXbnXTNEFt8h81JyawYoX1sKJxPzLXXYKIbQ761pyoyiHNRj7Vg8PxVmtYVj3rAGFQc
g8yumCuSGcP3HBO2mS1lcTFHDXDieb+3ybFEFoHY65dxC9D1C3Xj/QLEVz8gs7Cgfwg0z9QSiJ7h
tzBAYDdks2PD+uUhywDMnT35Ssz3Foj+tyOxvMU6y7DIzqbx52K6jzjxG2EMJeE9h0vbTYnSuTR/
EztZFhdhDEJngcSPhecI4Ouw6Nfonlq+Mf+eOMTUfYw5CN2E2eI18xxnBlJb7ATRKt5Jt/bYXlHz
beWLTxxE5oZXRI+MEsJMC7H2yfXCpV5+eCROx3vKfQdgGYRgVE/Nqc04oOD6ULg85n+Uwvwo7kn/
ga2Qzcc8IzKxsrFBmbzy7UdbxT+o4ga8WjLuSDOmTGNB4u5y0qO/QW27mR2DxxiFxOUXM7cO/pKP
TOtVHtueQRCRYAjPuhxt0w0CTEzd/jE6VnxuzeGnVDU6Vj3l/X4Vvx+As8jki1HoIAGeta7KOGvP
mGULzRk26ckbhV+GfG8ew8wud9QC5c5jQjOGsInzuYG3y283B7rg1uP6iUo9jc5o+qEFun1A1It6
FLbDHZuSAIeDEA0LBIx+/QjO4kb5QWGrPjmrlchly/CILsPW23nIhCKnhmNZFtv/UiBMEPUqlFzl
q0QhgG3HzmUSlAsrPJVs/07HLNE7CnNvFD37bnxXGSFw+CJeI7TPQfutW6u45JI9fME2Chw3/Nl5
qJfeQSTVt1hOKDGPtT68UE7Mv2fnlovLhdvVFv8HgyPw3om3tjA5msfPC2TFbGdnuuHMjFHuzA9T
1U3N9hndNQ4VKM4LBF+7m9PDcKNkJMaOElxqBLOjufCzxQenzWJ2VbqF/IwQr333a7aKL6x7F+ib
5VzpgrzpRbOXOJhX0nQ14e6dzrcaw3aHOzfXfBtPr8ns6MkGAgLIjhQuuFAdbljKE1JxIioG9vxk
Mx0R1KRejq67/kYC27q9pBkydDKciA0ReDtElv1x5APWTfH31EfQRD9eorgDWXxLxzrd82A69jQH
J1mp+2KdGZMf/xb3VvESgDOopE+UxdJ5BJlBKTnfAwOWHQsFJqP+T1NclJwjvYD7pF4i88sPIANC
qsdfczhmNba54uIFvtk5nX2JxQjNxaCD5Gb9SUFDF9Kg+JSkJXLUMyJwcIopZylCkrmJdcEvrT7b
vjlRGHmx6k9Z7HIagq5Fp5i4WMqKAmjRwMEEiNon5sjJtiv6Bc1Un9o+vYGBcWeg7Kt1eI6gdCb9
Xp4eAFYSzc7j5ZuWnxros2lIevmPM1Z3pDdwH7GOp1ZwIFdwg6BXT2YFRu6xnhxx08+xFzaIRICE
PjpSR7EzgDhHXPcM4ILSx5NXKG+Ra6IJ9pdiZqkkw42psZQA+LYimq4Fln+6Isgj8Q+fzkDsNf7k
YUtNxX+qPrzenkx0atgcAVOwBOxSLAqAhBwKbgxGT3CDH/Ir6I6K04n5o1Bz5aspjeBe2tgNi/On
ezR75K4tFCokAUAg/P81xh/mppx1ZJ2wYOO1jzIcdfENrRN+Dl4k7BkJy8dmzay6Lc138kInArqj
PhS4DoDidNsNW67RIlsUNPoPCnzvp99Xt+xEYwwMg9T4Q3jm20BQPEot4AHhdUq9IZgL48cBGlb7
y62GyLsJiaQnHxcAB3hxoJxrd9U1M33Ker4Ry0nNLiQy4IZrxa2Ptj4y2gvu7ta3mMN6yRWINj/T
afLnxO/SwlwxKcw7RMF4GC8texEErNKjZXz6MJfRYEQmOti3uuQRZTt0WOmFFuLY3r0dtUN6V5Yy
D+GAIgX2ofhCN1fi2Vt8IrOitdFu88tAslzmzs32lzs9RyqoPbyvbsopgHYJvS/Zyexf+OJMtZFQ
hlfeFEoaWtysxVzsvV2YtBAeiYrGs+IvT3Bm0hXTAq8BK11TbXwOPi50um5OwtRlAdSbwJKDZXdC
axvSwEbVyTtWL61aTnMIgF3J8IfpKUVfuyivDUfFsdlFRyhEF0ixhyhwQGHKh7BBB7VE4XRkfgDE
mpn//s9iCV4+qVf8rsE++EWH54bbFLEDd78RrYodCXt6M7ZtkGMsjA8Y7OhbykfPPgsJxq545RWj
wEIgMRUzu93cpiw/EJZtmKGhNP32Ii/5nSqUo6RekFxOyJF4DLRF/leskQIQ1YWQez7VOd670gUc
0hgOADTlb+guyYEbz7PiVZXm++zLFh8+j5bjAYn6IWeAL5EBLcXxgrRKs7+SQHIqr9x67HSmRUD/
cHbVCw5L0KknXemp+tHGKtBrdWkbbAXy9Eh4QDP49JozflAsd0BsAOEod9xgh5lEULE8sZy8q4Dh
Ey/JirWDI4BFjs0RZmaLMGo2sWvawXCF3J7jEEuisOlmTpUtPZbuhCY8urKR05n1Ps0KHUkU9Arf
pEsZ7upRpQh7vMXBVWG+gncy0RD8dtvph+g3nuNihEG6b24iikfShBgR94raxUCUiLJWiZZs8LLy
b4XOUtfqKWaY2zHtbREnCq1ykjNZff85jKc0uaFsyUAfrNwhZ8XAogX7tmKnFk5/52aBnd9Sm29m
TzBHCMsFo1QoJ6BSrM7OxtaW5H4ekLfu7/RTowfEKt2xQdDZ2pcASRXgwWa2LMxOxSU1+Z2Clf5N
R3JkwKfi4vcebgIaWEoqnkxzYvtyxg+L8ltzWDc6YD3vjt55iTYWxVvCmBXmPtzJkCKrUGbeQgn7
gxnEFu4e0I3emNX3gHNoKzjxL7WuwDyaYMPkBjN0UyaqyqsUfGLHEgekq67a33RTPGJHWXZ/2VZp
jXRfc5Li7qO9UR1+lZYx6OU6Nd6DPll6u/I8+6t0Cn9x3WQrmihdJPPrWSzDnXbuV0qn5z/pR5cO
KuA2zqTOVIm6jPXIpRMpMIOSzoSMtHTElzKhWUFD01oTBvGNXS0tFystxMcVGFT47Vq5hl98SIwt
vhGpO3RNdWd1S5nxtemtKXRNYMnfy8b1h7tS6BUos2o1uS1nl9b7k4gC5UpGS5mZ0nGYuUICmS2y
Xv1lkeNsxjWtnbvh2AYFmrbFlC6yN+R29AJIko3hrRCeuXblb6Yl2ht4CPJtQWJAPuXwJ+9tbb5j
tGDdOqJQ6grVpfwtN19TNlxkjLwkQY4mFvwCBREILQZX9fMEK48OH6dreK3wmBPwXHXABMG9Z41A
TmZ5xXd88j9uEunelzJzM8nOPvfwe4qfXqGyKW6zp/jLlfhWlEWAWkZkui/9sjwaCOPkXk1whOBE
sWKUBtGuR2MsXsgAwAA/uNIKULr7mTzx5KfpsQycBjALJ3LgTNq9oh1q1pnusbM0iiK5uAz0zqoR
go5JRoDCYCRKmPo12NNziSo8x15uQrcAeVP/eIdrsonvAZVwugUiIRf2RL02Hy2bDXljpJiKDPNG
s2vm33ARx2L94QAv1vQlJzwXA1jZYGV3eNwemrP+6riLwqWCGoPDZc7L0WffaBGJ6Zz/zHefX0nG
MY1JYyFV3HGixaejdVBhVfV4lKpnnJ6AOfPESFGAmQnbtFimncu1z78Tr0Fo14MNMNZpDspgwuMQ
2Mz2EkmvYMUDZvKR4tFEk4kzDNjBHUPQDgVKaytIAVTG1UcfKgXqG6yRjLcjNwcSHOULit18z0eB
Ov364OY+td/NQB9IQi7AJrZkTGibpjznbHNiWVoIwsTwlj7lHLVpIVhQSkhLZlwiotFVJATZzfsy
0XYUrChssOfiBPO3JXnLv4ELU5PeaL6ydkzy0fYAaZJFRQO8NkMENCG60qqX2KLkX6KCydkkAzpe
tRYcmZOuQeGhmq4s29/uXDxJt1DMks+6hQdbxSuaIHkdWE1szA4UsFCsL3xtrfVJgZ01GzT5UBqe
izznT9Ehxnpt9PBx59E87f1fhtDjf3HbfVgYzJ93pWKBwmTXXHNrthT2nFjkliv7yWGt2NmCyVip
FRmNDR+NRWINGJMwe4jl3a7Tzn6rFtEs0/kqe0L2VE8PjnamWojVNZTtaeto4oWya7TTb9iaPX2h
2tlabicK7kNOV054knN/iWwaDn3bGxjw2w0WIChNFjisZHfSxHxMP8KDGpz6S/zqieCqrlNprcCi
pYdJiKLSlCHQRy/NLoWNzOkEAzSm0vlN1UdhGOig72tWrNleNfKv1Uf4Xf1AykajfVp7zg8IWDiV
l9GpLODoBsZFTzfsoZQJGNi1sBSipced89KsyZF7eXC5L1F+SK8x5UhhLoB0l3Cck4f6jTWJeS9/
NMvJpliO/SFdEi30acQeyuX8KG/w2a5oTfb9H31989MSkSX+Rkdo9Q8osrT6/MJNrqKNwC2PliA1
uqW25UaGGhp3Ks1teWQkNGQfTrhjyn/ab4ZRxEjtYHsHdAhMIbrustQp7814rNP//VETf3EjXVuX
V2ek3mfjd8lRYWTYPVpLMxZoemznp6lMeBTILVZH0cImiaciUtdtR5SZHZ8ixIUzQLHIDgRDlG55
d25wBzKqoWzYdNgd5Y3EmG7uRXv27AE8HYx6MyIMRG3dB67ou7zLd7Lh7fvmTB13IAchCjMP/DJZ
eMi1gkWLSbb/mnh2cfKuZGdEyStVCH0iM2dPIFhQu5gHux8OQhzSPbOakK4xrMUsYcTJxqQEZKpM
I+5nVGlo6pLK4X+l0iY1jlovTr5jZEKBzZEzISaGmpyIThn3K2ClM1RniSO53cYTIJb5M/6iAoYJ
HM8sdMfr+qCt+HidEXOxvtFWWXH0QIybkEfd3EM2iHwNR8ED5S6xD2MYBJGystXK1nwpKiQgmepk
C8khhxvamhQ1JYkNenmU0dVUJiD96AYgLIMAb7qvD0WD7he8UCiCRHMCxMal9cahM3kKSFGo+YcZ
DA/yos/88Jm6Av4YI5GgXpF9UupB4s2oWHAzsoUHsgheTcwphY9xLqIVlS0CqBJ3kH/epOyNxx9i
elxCwra8SogWBeIvlBA5UmbXrIaa4ARkdRl6APAWMLQc1EFCMV34VjBYKD56ay6pN+wjwrSyldlf
1LOHUNjT7uesZ6IkFA6E0on90eEheKeiv4mz3m7AQ6muJ9IRaeJouU7+iOahUkW7KYvnilBgDClV
QUKi09XI7t5u7W9SgnPZfhxBP0n6JYhfNXr7ZIcngBa8EuB4pM4ld1bblain7zACFHBv5Rmi2C65
UORk75XrmqB2/zhu5cub1jfRRrN1mKzC5AewaSJY3nyDqBOZLTVmsukiY60BQRBBIB6ncF82oGOw
9LYXbyc8mQ2bLGPU0sg6iGyxky1HMnoJpt+9CUJLro0NnI4anRR06Mu/yVJ9squyQ05JmKuUcrNl
bvAPJ7TL59EixADD4Ai7OCpUmJBZryoLUJQaF5lhi55bWwKVTeBud+3Tvws46/D3Nfz86I9f8236
fBdtz1UGQwTVvRVX8SW68UfpiR8snetVcOgu7+/SoziNf8PrcPLMkHvBBdF3mbCxIw3yNzx6lTE7
SjZYWrsoF2gvslU85g9RJBOmfsAi1oFbDjfP0bYS6njZYEigxZQ3wERiP/dYkv6HMmAdyg9YW3gV
mGSaF/gZ9RcrdDUYeNoKMkIpIbAJbfwV7l3uPey+OFZwEdrxiiahQqelbCgbXdhJbTF/cGXmdnsM
dvIjR+ciIIeoNzGR697hSTRC9YNkg0ah+gnQEdFVbeMTFLa249XS8V2V13BH3BY+qi9S/pQdDsbo
W3Irutv/OXvAKbiOAoP8qr/oONlRykR/RelMfRvAbYw1QeuOf4ipHgDuVM45V3lrv3+i1ccW9x8+
Giwo0g8ai+aJWoRGAj4dl0y8r+1U15i2yBilJd3f5G3J+7fRA5cLBkJ/af05wBrKXw2ZjeGF2Q1I
YqCrkDaS1ZJQVCDRQJZA1PgVRMVCVAsDgPxaWwPCoEa5SuBFqGRS/HyjCgZDBOCYP91gz91mboAN
RZe+YiQY3Bcj1kt6GRIbVHVjhhBqBwoW/xHvp2e+TbMn+88QUdp9ExeG1YtZN8Gp2ml3TkiRAPYx
pHXsjxB9iiTnjBqf/K//84lO/lwLC7h2gr38+B/AXubPZNMGVv1MXvh2EuhvDPG8bWgL7lPxglFc
R18nXz1XXocHgWGI6zcrXUEPyFOGLaKNrBgJmlpeY1KzNTe0PtYnh3+xCHpArDRfaDceNl40BOvf
40Q+GDezJluW2XXtXwtWBX5702ogg3YFKMdZsUaKSt6kjSv6zdjEybHdegdlN/2hs8c6SoExc6Mr
LlguLaQM31hR8U3xqEbFD6KB8f9nTmYVe77LUmBALzeXMNjDmfqAapIoFF6i2H/REJBERcZSbWFF
onDGTDq00Iyt20Q77s3PCCGZWbBSAtuLnelgCVfyD/r5OSBktRacejB7GZWZZE0EYm8SW41vguC+
+9M8PlGsCso9/JzIcWGr4SnRGmTG64+/AXYLzqROkiMJrCcKbiQ4KWZsgQyBRyUScGNpkw3fdobh
lLimjzV749dx/JUwtWMEArCzuFEBGIMNd3uR7bLpoqCfB9MaliQGqfNtn61FeS/lJh0Opr7PEYyk
PgJ34iwjB72fW5gLbUO0cYmK72UyA8HGyiYeEoz/JAYAbTBEgvuSmpBRsqoptl8+QeUN6rtFpdKU
EbIVRia5mWvk8orihqAq85eAevF9HPJlmV9K7Vq/tyllyWeTYVYX7SpaKx7hfjYWt056TvK70p5k
bl8sVpMN5UT8tqr2+mnPRXzvJfTAhx4vgUP8Ffo6rj4OiFVL4ZIB9sCQWiVNHCsll1fzlnZFT4/v
BoMrrKQxIcRJ2oBbIGjSGOBVGRl/T6yTA72nSW5YXZByZ8CMvAOCObMNHFWh2vMpTvUjEovkPj1N
T+plJqMVNHrRTVS3F+1QMPvKKnCG5nyypF2rtVllZECRD4gYrVwk0YUM4/p/EFxjaaXeb0mwXfYw
Qq0xjDkni/iLvinCIUgV3pjaf0Yr5cCdmxmh0YxxgZWfu4TFzUKrRLcyxouA+6GUfZW5rhVOoNnU
zuKD4A+iECdH0KL3c/xdIa9Vvn1A0zN1cUTQcALl4LcZhHbxQaFSMgkRzF2OHCgqDm3yBZBNEjdF
BQUc9jus3idq848zUsMEBypmTNgjMiRJHxSzVXTvO+A2pCdHp41wAFUmblY+EKo8ZIq0Wh5DL5gv
xZgXnTwzckxk7h3GaWLiBU72FxniYnQrJJIQ3/tx4/6oMN/nEJCYVJrAHjR993d99gnWTFDShEsk
Hn/RuYIqjJwe+deVAi/rITlAbgfRHIgpiIyq0gmG5pDwOjN8wOjwG6J/hFmbCobrZRa7g8dIiVuP
yWhWRdKLdhVEsgRMwnTjbcSY4t4tWvLvtr5IqIsbe2RRYSMgmpVaT6CPU0dRIGGZUAA0ddjDYf4w
JuKIRMM1taVTNLcVxNLasQEuhT8/86UUrm3s0OaSjEzwtaBBGPAjeZscdVx8hCIRX64+uhePEs5R
ewGUoBUDOybcFmc2Q2qpKlsFf/q4WFmyZIESv62OAbsaFiNwuGcH72FLx4JZwabG7Ay0SSS6VI/+
Pvvz7vM5ucsLuGcAI3oIaYkaVmgPQPAgnJm0I4si9lCEb7jL08BRvC9WBXXmBPLhgQo1+TAaJb5+
ZpZC/PFwkBGUT4mSPFDnygQF5F8NedaUFiOULR1nzJCIR0sMOQvUp2j4Z6Wp0D0xp7m0KDR5LJGH
tVHPiRTliGOptFsZIzc1FKFnC5oROhEGjZ5DutY+u0QFUiEIo35ZUORo53fDFcnxlOqrD0da1ezl
7tx6GnreTRV9DR7LawZUtJYacnBWb8LNEbSQUzNsOJCJZJghtNDSncw4joZZj90KzX+Q/A/xZvhw
c5hWetPvh/tw/6TXuHBpQMtvbrR5atFrdicRGZZGR6VH3+LvJHWoIxCfSTpxJtNIr7chDxtuLClJ
oQJ0ocjVmtXMG2EYO0S9FVrNpUBsXhu5R2lF54suuE6dCimG8qMAngoH9phwpZtKN5y042g2KHRK
yN/p1HI68TZFzSKzIS9cLtiEVc2c5NBApBUtNedDauVZFb40VxpTCYKvDkIyIrRi9Pvj0H/nJ9IF
ZyQPAczM2eX8MXo1TKAtittmE/1hUH4L+/Rz8mm//4LK8KfLamLPZQNTBKZVFItAgPcJkaVo7hob
8qKEwGHYKieTjNZ4cpObXYwJKH28yVpm63y+Ys9RyBbwdB+/kGbBdM6LW9m/uvdWzex3hUUJWcM1
5ywZE5dwEu84L2rEZXRDhxl1GI7nYZtDQaEF8RwCJXqUrUQMSOSZY/ii5KMc+Gk3QAVvUul2QWO1
pKXWDvktnEfV3EXjIV77Pwye2loB+57q84AD3UB8xaC40kHWQ+Qq8VKiVToygxoqnSyNrLYR36Hh
k/7RdF5bqmJBGH4i11Ix3pKTgkhjuHEZERUVI/r08xWeGab7dNsG2NSu+NdfEwDF/jVzHpMyk57l
5vbJjh3eaYWBQg2+mYuGO7Sn1WD8WSIDt6OJpw3xCE2/CN++b74bPrqwA8fdc5Q9ZjhM36tVG2RU
57NG2CbbtVi28RvWjZtGOuDOAJk/PGkwTp0rDsdDO+Q60P8DPEpHs0/aj/VkqMTkMS6pFfRn965/
79I3MihIJ1xDtsXnDsuIDuI370nlfdG14PY5k0t46s3v9IkmpGF8Qb+Kdv0YJdAntV/kegYIJt1C
s4fm7FBiwrXA5yPRmpmcTgqPKllG7gUEryD1jvjQOLhfchOZG4DtJdBv6IuaUYCx4H/YvVPa6uz7
Z54fnF46OIA0LTRqUY2r26QmSrAESzru2sEHfpiAk/mW9CeAtQ5PK3wAYHJWzgT5hQn6ml3W6oSd
dkhh5jWhIAEY/BUvqEt/wzuerqL2SUs+yAQscRTJUZCrfur9hXekD+p7cal+YAPiF3TQx9ucdEur
jA+KUVt9SbfToYJc9xp2/UOZadk6G8/kEBIyX7vCI3BXZs0+kwRvig8BAP1txcHuweO9cOvErdBZ
6GcHAG9WZ4yR3su066yYU7IDYvdgWy68HEKru9Vs6Hu21l7/1nzaNe41Mz8hiu4X+FFzVWyfr6Dz
PKv7NVSj5UNLITzpiZuxgWip3j3THC/ZsWWdSPWWXFAWdyUGmfrCGcX4SVMOXcoBLnGPkWwfeqTp
nDWKfVTSpbjQPm1ti8fQPFhfOEORif7LvF7tWyFoE5cQrzfCdWuy/4CC9wWD6Pegg2qHr2+U021w
fAGTUOvBqasrDatOO9yRTWIsKB58+2/1w9Q2xfnSB97OHUgENneUb+ZT0+h8zCd9ae2z1emr++Wn
7wKBf+T0JKvGsgE9T6HNsqOf59pbvyb4ltbfTdsPtxHuMplWZY4Uly3z2N+8WmA3RmxEG1lQ0yfI
Z6c+Rkfr0G4tJlfMzqA+bmAkcuLUGL1HM/VdPySUcZjAARYxoCY1hw8ceH7LVP46XhE8/jgVHWZN
lZBdTbUWo+hpRVUVo2U2SAacDHQmcCoS3BSu0HwGoww60Q13i1zu3Xk6PROuq0GDZ1A3vm+O9MhS
epHMQ1AO7jEZwY9/MVt2b3JyO0RXd7gggtpRVwB4MQtEjroJ4YNDCwqAL4Ir1iF3vu7R6Y0V62ku
bGVOTQnYrC+DweBzu9F9A/5fU7Sv8fbpmB/ihBvXIS2P/m2Yh31X5ovthxCF2ew1psp16hOqJf2U
hN2gPDiZvzBT5wv9S4NEPxMN5Th5dNG9umqWuuDT2+T+Qe60xvUp3sIlPDWsNF6Mz8ve+FYLuwsD
h6OrWCkDv5QhxrBDMwqsMS32EQ5J/pxRjXxe/1qMAIEnBpNDJrqAK+Cstl+MwA5Mc8vIajVUrRmZ
QgMp0UmfusYhudpw0vU/UGmosJ6TVoT1S6VAt1i/kjbouTdQc/sZP+Nsls7KYTm8B8IsdJofjId1
D+mOosFrD46nSXMFudglSSe/u6szxOzid0HKL9zGIiTL32KMHDPuXvH3Q9+ZdGrd4IK+A4w1X1mQ
vwZAeWEh/gT9+W1HG9Vt2ScGBao0BDX5WN6ifNbyH9EnvqAfqWOpxwCsoAOCfHOLAN6tL/iMWNjM
r/31l7cT3b10tTINUxme2Cms0jl6P4JniW2FSwReBlrn8cePyf0+Px1I8NFaztYF4dAWvrcGhdoQ
c/b5SEa4B5NuT29CX5Vbn4+zUKz3E0cjoNkYxdi08y90WP7pOKwzXJhUF2SDC9qI3VoZHmpm2dyA
1L8A9PoEGFuyl93n9F0zlEuQniDSuc3O++WVTkiMv38I6Fyoa60UiOnVLwuhkKQ/uE+6kAbrdEn+
6lFaXZ+y1zlGDTVpmqnZl+2r7eCztpqTB9AHGF+U5lJh5NApggckta92J0hBctnUVnHgmU9hoknw
xIosvkE0scrCV2tSX+h5xzoQmCpQ7FkHbuVNzWpu+64IGlWp+Y9+2MrhizS7OeBxl+JI1jPyF6ar
M2g2vUUTnCANkyCqmhbsIV8FoxHXgamWC3i7GBrQ9OHLoHuAUThPyA6iRm9Qy/TOnP5pfFaGSvQu
OPI06GHtwKyGtDSTrDq1gNhuCqj78tr4BCYEQ14scwLy7xjmmW4xpR61ADNG+RgXkU7dj9stAPu8
te51gjHGPt2vfqcc9SgXfUjp149eWtqHJvPZ2stT3YeEZAF51bUL9pGsSfZd3/FL87b1GUGYACAE
hd4hIaTYDWX5eIAw9QoGAuNYkuKFEpdI/mVAAs7MifvRIJLH9/7isb4Xb5rdqY3CuE82nrxb1+50
PILVfiOsZ4NOjz4s6vjm6U3SkshVWjW0A3O9CntRmDT5dt+TAW4+q9Nn0vCDvLhFE4NiKNnsRN36
GCh0fz4WOpEyzChqTizEZVM2br7tB9nirK2fuu6Nck1hLPCl38MCoF3HhL67cTfqNeN7DWrkOcma
46gr63JKFmWxg/Me57a/3kPbv4+FyHdJ+owgqW3S1HuhXaNntPXmoOFkO+jqHE5aZsNWs6XoQWIG
I0ZFb+mZRVOyuYiVKgioeSTgXfqkQuaoMqQXsC8dq9IZgdxtaD+C/IUMSqduwYCTHSF9tGp99wtX
BRAhEpAudPkwitS6lObNAwzOffjdAMvB+KXndBJALEVSkXG49mVSg3/kRq9czbkw/YxuAAhNLpPP
QWvaTR+TuWz1vefkay4cYT4qw86QF7ZnitMxav7brjmF1xlCBWd9PNgfqJTQqua1hsqmHimhDA75
kBmFBMOHFPYE8UzT7Yw+LgObhF6s62XeLQbVldyXVyqBOHEU+MnukSfpP9T6lrUmxUn94kRbMJxT
uD4fA+ZZrp44AMKR8kbaMXyXxqktkzBojvk7vEEdWfWKnATGnTK1ir6GKMgKmk5sqgEjHMx4ddeC
gEdo5tBipkkxmPyrBqka88/ZdLLfA2/yqUetQSp/lY5eXjYAmWXLBNkHsbFBud842jHI2BXzWYzn
4DBuD1th12p6+aob3oOPcwmatlazet5i+LBqvljtzOpWDPUk0hcA8BjQsWrNcGmJgM9YU+7LgJgV
cCY1NULrqlsFzBwvIm/x2dJLQhZY8chs0nFaPxogeyihNybkIthk93kDVur6QLq6aZq28xGyDkl/
CfdIJCR1UT25xqfNIz7F9NZDUtFt6mD0KIBBynWZs33XiNg3OCZAHmt2uX4wAbU2IR3d9VoHi9ZJ
CrzOfoSMqRkIjsb2RA8Ks81eZpui8KAR3l1qfZpig++JyGiC1+vDg8qwlivxEdLVGDOVqcJVtphw
Ak1oX72CkIPZ4mwBnqLb7JJ8LOY2LgV9OV4MKJTS8vMG6g+V39fhtSXxfGo8isG3Z5ELgeoKRUQS
k06vZg7iid0JHcsLZhu4wGAwgIfW7jonH0j438E/TRupIRQ/NRuaA/3E9fR1DxKrv84KqO9+DkUV
CvfS1z91Df1/ZX9CT7WnaNCNu7i0NK0IEvm8biycRV+rnRxayWoMOX7obcUE/dzBX1EZGcVF628m
hO5NNgaUry2CF4IaiMYd8KKvbYuWUqY3ALP7u2w+nPSkHzWnTb8cHM1yp1AbIaolTzUCw/9letPm
Y7U3D6BKMzQQhXUyUevzugRZgP2GqrnfEEAylECwWRFBQlsNpmXWnX3D9yQd5x6/EpkA4ZAdzG7l
dNya3yVc3PbDh1X36E8cnEdX9zpaRB2j6UKz4Vz9nuz6DyBPhLVhpqQ2D0YP405vz948HchTGTDa
dxW19QhTJ8OR641ZUz9bpWiXBLKRdQaaHUKN+/rtY7WV+MJwTtCH5Yysn8cVtUjO732idAK7oKbv
lBBN36dqeTNAmD/ggR5dL3Ej1W+mEnIZb/yQj34kPNJIuhs3m4Fkf8RlBbxfmC2vbrSZLNjTduIg
9ybsSB0UtcWYzPDp1fzCbkbdGKG8LDTC8FQnUtsL0bAgYCmo9Ek4wTCG7yFzRXEv3pIhYfSaMgYA
3S9NikI57DeEBMkn2v9dnDRoRSW8kbgcgCqhNSDb6H+ZRx32iRl7Ydq16jXotuwPKkDLaIPj1z1U
3ZQSvafd95Ea+zV/0E7MXBzmLNhKl4hZJcggm3baPc3MCUmYqUPDBwzG/wV5lULrjK+wF1xJ8mmA
20HWis8I34HW2QBRvbFBh61pZ/MJaKegiS841oRitg2mF4SydLbo9KmCoCuJOCjpwDDofEd0A9MB
fOJ2Q/tE5P/RX3jUEBKS6iseFhQG9VkbPist2wLCJNfdo9hSHXJDuirhHoPzpk1Kq4zE/K734ZHi
TM/pG4UCQjWlOQsStUz1e8Fdb0NtSas6UCEVbgMF6oOG02xBgdAkSz3b31SgbCd4q4CjEKPcjAVL
By6A/pl38KyxRyH2xt7qlLbpkGNPtPwC2MW9R6HjYig5aOsPZRfwQeA/+lPl8/etY0k6u5yNBCU4
KCTaIfTLc/oBEHJPrszKadNMxcvxI8nT9zWlbvfJ8NO0hZaimxRGmKOZH+aHo90j9ezwTrWvS9bM
7M3IBbxwJ+m/7YwbIxr871jsRtgggXsin5LZjSv5MmbgMD7giag/SKr19jNYPhnW1DrXmJEQKQAI
ZwCrG2+nTYPzh8uFYKleuOXxQiMUJpixRb2zXme4AaxP/cUqS+OM+lKnTmtZhpbtEg0fog7e4BEw
dBtg5+NWc/akSV+3GBx5E46cxZsMA4D3axs04zmLKMQeZiCdDuFFeif2jFsy3zKoDFZb+CDIyNU8
aFluIfzufBaQ2IM0W0tbqbQwoa2hzt3UpiSWKYumy9q4K/BgbAxuKuOF6cwjnUovC8XBDnGPS5IC
SFWxLJb1RMr+H5mGhnp/Jq0dnSpURm5COVxHWGlaTsDlNCF77Dnvk0sK9/Ex4cTrwrclobfHm+WM
joDaGXZDEI5350zVi6wvkz1jiH5/1iU7WznogJMJ7F/67BL8O8ALjGR4v/WSxsmHC6MifxQeXmam
kAunlqPiNNObwLwNSjQfGDkXA3pvz96ToTSQpq7zzdM5WZdJGly8ZkQ3kX23+3bHVaBSLUa03Jns
i0ghIiusNuBrgUXpz67QdbVoMGLsIIyp0LLvsoQlfmsZ4PLRAk6+EWYqQE0d/i6MpV7fpnTmhpDH
mvDmRkxrfNDDodY2JVwaUTsmd0qTzWXShY+pPSmDC6SNdbfv0JIJvE7t/Z2ib3IPX3Si8m7I6cHr
+tlEwSd9q21SVlAg+Yy53XHX+tNbCFifZCUmZEPGROqG1t65DN/D+oAw6rtK/8gH0Xhtcrfz+d4k
ITe4j/J5P1KGPTg9ej6JjyfZP7JgeD7A2GhXigimD+PLFpxYSsQ4oAgAwTcgYp2yzcGsVyOKukCs
SPusANwTWZ4XJph5ymV1AKQhs5Wg8UrQPuoUQVenFLrVeV8dgLlB+ciXzA6tRsdCrI4dZpoAbWHj
5qgzSpdNVCt9BHTuE8vPoM9uBosNCVOYZ6/UlrvwckQyvA3MIeBtfJeu6qSk+mGQsOmdslM8MNrz
/phGPXwKddbRewX54DK4AdoCoKxfls1RTgl5H0jzMciD1P1sjy7QhZbTo4lPRrdDTW49tyyu8Gus
hSswL5k/YudXC1zjxWg2GdflUKmA14mODyCcxonJTH2ECoEwmRs8P45OQcO7MKOiwVBvxj9a5wCw
gGLfgsN4ETZsyFfta9AJe0z1O8X3vxPNCd2IDMYHUkyAAJSaNc6OCnsxbFOqa1Akgi/O2r8pQtrU
ntt7YAQvA+zUPqMXYAtXxhjm3+iE3S3NDyT3KSnOxXN87w1KYEsNO+/AvaO/iJsgdJ2SFdPruuLc
Bo/oHV+c3Hlp1BeHCkjy65I+hIhutjGze0cMg4KuSM0d5hl4kKNubsOrWsdZdW4JzBVr4OXD3Hmo
QB7pv9YhtgjNckT/yV8Jf51Puk2jRQAaB7qhDAiJngznAhej35lUrd2hg8KQ0bFB40nXuHn5gQsy
e+EC6AoUhqMWLdUdrTV7TLCWj0mb8LU/670G973bvM/LhweKF2Yfpn6ASZO45AMgGeIqhWYSOFMS
qnsldhri1/7qtE4ZUQkzSQMOdK00GTcILRSAXBpVFMLj7qBzOM/ujZe2L0ujAeJ/QCBKLQzKjidZ
PjLpZNjFRr4bOgkQoBlPkJYayU2sN9/7805wn0NdQ4stEz+/oNBPMzjrNpRaSfbTrERkTqELtXkN
i/l7+/kDcPU9XwESG2wkaGjU+c15hYp5c5KH2RrSuxp2N8AF7TR4EnjN0oDiFBXqXJ1fIsYvZRBJ
YP5rUcOnx4Ws+r7Qr4V+eDLBzKBhiUq4JEk+UqzYj45nGK9AVEjv5t76UgCu085rA8qAScBpzO6e
W5zN90MjJVQQWOEOMz6Y9Zg0CfIIVo6MXqrhyvrfEIvyIO0tM9JoVSCFfn15LfhmgMxRqwc8TmaY
sp/dImTokT3olCS9NcbVgCGAo/ExyNa91dnq0nogjHvdzfmvGBdoAxRwgQVeJMUNxDIkybhyudFj
Q54vF4NIMu1+DQquw2d6Bn+rf8fZLl2dF3YPFIoMUfHLzDrXvfrFqIN9pxMiTg/2HZf44t6Ac1jK
y6YFu36xGZHL6IfWgEm+qwIGatiGuQVX43vRoWDHVVPsFpgpOmve/vUN0p4E7n5Ioo/uIBIkN0v5
+o+OdWIcE6SATDtvO8fSeJ6sJ98vBlih5x/Q0OKlk1XJOgIeOtyMdhle+IE8Z+HRmsScMDBUzznU
If55yqABMpn43aTKA0BIA2B3y/5fa0xjqxLxz+BgHqmAEa6hs44MU9AAVRNNUgUgc0QnH5CONtxX
sGnR4olqIPtNIvKo16itK8zfVB9f73PWwVLKJK2kS9PrjVELQqVeo+d1CVSIBjWyPzTggLT94nds
YGKDBAWnjPeG1xAvzuC5SNhr00nIeT3GezizehApMXgKd4/gQK0n76XiIzNcY5ENCogUQI4ABcbX
eNEXxMuOQMvxU8hOc54unsnrSnOpWR6igqq4RNTIMEza0KCTYuJj8FRoCqf9LdcAFQNzgOzusHkI
8MvElYAYGuQCJCWQDVC5AkWvbDasJ8yrhPf4aMP933dGNAbJOXaXgc3A98d3+xO9mB6c0SqSjhgX
gf05x3sawKD5TZh8cgOmD9XEKsV4opno5iF8mzyloWs/uThZ3B2dhifzEHSH3SEN7ExIoKBjnfSn
9eY9UvfhdfSGRZb9YzaGXaNN5wUAfUhPqB6StBqj0c3bcVfHsWSHVFECt7uHjmKQJ7vj7VxxrUxS
HSCTcOgZd8gPdzbU/EhS4MtwBdwommGTfAmmlflLr1ktAKr814yv9ieoB2mmNmMFkn9Y6QwIsaef
IWBMNx8Vf43VOTjoOE+x4jO5/mSAYkMAgGrUpuAbgNiD5ec2ZZBlrHERYVgG0hx3ks+w7zX/XuPM
rW07m9Oq46duMWrEt5liN43e3333CA+zVtJHr51DlLWHUofJqKk9t8hvF2P6VS/Qm6Aq7g8TqSqi
/rrhs9R+2pWkCH94MP40JRd+1pEbnrx5LrPluT5J2zFApz6+bs481cH+EF33VknHPD4s8GAGA5OI
YFwuWTy6DCjagGIkkCFZ0dKuQj9UT1ou2RYHyDCIchArt0GrSIALwjL4XNbuNoMemKQF9VD9OsTY
w2+ZRhk5dOaDYfLuTHewGUtKZoRhnCRlSDBmJ5v0A5VAit4lC942IeqkEZR20iU9pY0eDBEa+FRG
IVAYhbWFYPQcN/8uuwd+0jwO4qMRf+EyLyxiX61UwzBcR/g8aqauyLaoYh8A8vErDoWp2DF5C5Xs
ITUudqW2pRmOVlDq0KSN7qUOlgfvHMJQHCG27334iLlwro/Lad9tFoOS4Jsxf02XIOICS/5bB+N7
Iybb64CuoDuhrP2qmqBp4QYUSvUTbHUM2Ld9h3eJSbxk9rkuIdD2M9IGRx/4VgFk60i3dY4fW5NO
O1oam9xjXHsaqjDs4/Oq6XTCdP4a02tx+aPMm3oUB9o+QHYgiiDX5oQkoPrXC6s7Rb1atWAfylca
gdJJGiapa/fsECQQHDnwGu217hrQv9NkjnWdrzP73WBQDgPrZWg9NK46oiFP7+NzliYjPHQgRRz0
8ajz47Bh8qa8cR88LDkv58IEe/KQMT1tAb4+oFA5mN+jP6OWltkwl+PIgpqCyrRusZ2Jq7mLBUew
kvuCiuKgLE7lKh/QMQOPWaEFqxVPIIsOc5/cStJVOrtA29JGamy3ez2yDL+h+bPJWfVD1d8+1BCO
c43KJY4U/Rcq3VF8JzjjMeoCGgaZ8H1P/8MiTI29Ts7AQioGEHXoPf1IYbTUKGqow/F4PBptoOAx
E/JRGrLH117dkVRTx4zApeecph4qjD2VSixEw2V1yOc8p1+3FeDEUPi8qsuFOpMzkHN6qOs158cB
xMTozI5WT29Hck41DdehWgGRX1C0yDHcjpVgR1FNC1+8NNzGGSPRFOatXbSvupWFqxlbRH87mXxd
8vDuWWU3BA34M1m5FftA9gc7BE79w/igx4UWxWyUMKQnhTc/BYDzTdJCHDQvGdy8wXTqeW+XWRva
nJ5CiUHcabACJsUraMmvDiug2MTR5/atglg6o5jsosuVQcHF9z39XnI9ML9wZTAYaVSrWFuivGr3
yX2WXfiwc83aYlrJJJmAsGCtBLqhHUxh15QbVdovO4ewBCwIvTOVXNAFM9rLvGRyyV/v66Xu1ysG
DU8OxcvdTlt//p3H1+rIR3jZBlepH0fyPTcoOQyRdhrp6uDIgiezs2EDHt2CW9ABfW5I/tiiowKu
JcUmN8bLJE9+NM76fk2noca/Gj3tdFF8gWW0NEoXHm0f+lkndiG3LM9pGc3qUPS3BRe6Tfra3YNv
zIzvw+nmcKf16C71BEQbomNuEMLRyZYxXBEwBgNrCBC0Nzb3dgezY/C9AYEsxGPY8VD2NW1JJKlQ
3xyC+pVAUjYXHCmggiG3cdr8NE28o+qNdn/u387beFOPQHNaRZmy9y7q7qOORl7iTad1bZB4O09+
8Ub8t0PgrbO2gfaXR6alyZtN53MEypkPeJfBfEDNIWBws7qiyYPMJQPR9ABZSFV2ZziZ+M1Zubps
GVBBwgCVNpPblLqZC+Otp7C04LA49hwNWrsboOyBdts9F1uEh3MOCQ3thk/sMERr0sVW+tikYkg3
yikshpBku6Jf3oYsw5fhMQDRuS1HOEmgK6RRuQljNXZGMWkDMqka8kVl1Om4V5QgZI89HXW639yX
coASp6mAPjoqW2kkMbccNA2YcoBOhElYlqavb07WW90sNFlPkrcGLZ7822b1N0kbTsNkwwwqnU5p
NgfbVdRVqW7XazbwT83J71KpkRswYMBYdeeSQnWY5KdSv2FVLLFdou6qjQ4kTn4q2PKlGoWTcDIm
h2+C8jJuFn6ROvTDcLuNpPQjXzQ4oxrAAPN+/LCNtqEVTizUDQ1ecCMUsNqq9PUT/JDAmr+j9APT
oixy3+ybsEoizc8RG8SWO/uTcKCTqPNLRKn5wmcQkjMThu3rQH3HmAl8CfGLEUz6I3BVh5g7MqXD
NFqMwPVfULoxnQVM41VpffdhvUruxstknbQk2Yx2qT4i1axvuvqCB0SUqcHwXSZvQA0JtcjFJugi
Fyt/e6up+VZHR1YdTm9UFcV8josaS9nrPpA1x6PnyLU4pzPhwkNSjZIFlIM2tL9IVL/cCxgqvBrK
SDTbWtLSosuJulRri5ZEdVko3+260MH2odnQwhgeZFwUmjx98jDCSQR7AlifBSqqpJ6G9qK5I0VN
ySGGhqYUvmoosaNG4I5CxOz8bVHeEeccIykBmR+5CHZZINuIx3t61Deirai93/vzwdt1uPYnM3+y
tkIr4ip+V3qhZCdGoWE3bAyHgZOK3jvp4gcBTzFXHU3MAb9a8h3hct/WlZ5DOFdxk+hs0gv+XQGw
8aATpfOUXhdNlJvsPwaJoDDkiUevhn0H0MqEXbIxkpEJxdJD+V2JyhdTLSIjr2ISOa9USPIwTijq
yfM3fYSH9JnK2C315aA0fMhxeOYl+tLCQhVdlKcWNA3MF+UQdWHJ9yAwnQBzVC1Rl1Pp07IB2YyJ
MiN1Jvf/JwMgJLR5XZvP5zx801Fq3krWMrIwhBwNdYBK3PV1XjiXlZOmv4BPWs0l8SsWbc6f0HDz
mCk1WhTx6tWKz6U9gguf17hPvA2/SJWg5OyZPUN/EB8MtphX47DMV/GK/xibbXSnH2PAnGkgpwb1
J+e+BMBuHKNrDAU13Y8lKgwwGEsDYsbtufClT1Nb3Ct4RKGef+nZ8M2z5LooWKolz2MSBbT6DVSe
HFD8x+LhwfXBYz+3C+ZWrW2KCiz9ly+vISjkPX5aTfKIHxi38+FnN5g/cU21uku9j/WSDSnqC0J7
nkJng4uOms+DTD3r+NurgEmaWg3KRKqWXLh8sXQ4Jf98CMSYteRU+UDZkgCNUZC8iKfLzIeFRmim
Jaw9/6/EguBC8vF8HIZqsxt5UxEH3gOskBrIjXjC2s6q1+RjuBd8wB4/00GDzpNkelTl/bqI03xa
3XGo/NVk6snt5Q0ytN9XfiJRJB8pZ1ElWeW2ITp4oW/eX1xWkY6eNTfngKYxZGzJOGYL5qJLK7+D
bR3HThCseDsuegFvy9XpWU1XsrQ5WVwRIJFFNNpmY/f10QbzucFYeNNBU9xdpOqmT9uql+gnbcQr
plwt15QafFAkut0Kt1b0Up0Lrq/sOPyxf2f9/ynSgiRrzhU1TIRFFvL3uQnLx2c9Vfg8uGU3PVc/
lWqUdeCsBQcQ8TnOYEoSg/WFW4jIs26gMyNra4niijA/oh1wuclZVPu9oc9x7TtADJDn4Ot/Ec07
nj8FGlfEUmpkJTUBWKoIDuSLrijYTWjLDgCGQrX3ECW/AWUBAKSw91jP0WaU4Iqs4pPOB7IH9VSd
euS/dLwREZfqFskNuiAWT0TO4z+sLK4pXghWEqIgftnsWMOu6olvIiZb9m9sRaFoTAJP3nk+fXAm
lc8jvksUs8rbclTFfjkaWOxE5VPzRxQk2QO0I1IpXomsf636moOnR15kl9ECwoNyYlBAVXf7yf2u
bv6Dbfl/5TBJntUZcnoIcXU5/94zCKo7Bgd1dZRmA1iC+Gpw/eG/JcyZGI3kDauF+AVcZyeNZGtX
wiBizpwPN9f/iERcRVsu+WE3Wmjce5GpgQiaPiLukOVJkuXfcAyI3+2qKMZB9Vfe3fuo7nj8Vnfs
OzbCYB6szhiMOX8ajcYjhAjGZLYVY8+56K85fRpIsJCZIE8i56IiflUKCQNfPqW2qj2Q+FNzb9q4
qY7Hf7sPXhFXIrcNWUdqxedjD6/YQagWtspuN850ueZcHZT6VNSB3Eeeyo2Ooq01Gw7xJi9i2zCU
BJlOigmvGdFjIjFE9LB7hG5i1sXEy99yfJ0FFNpqvUbiz3oPfrv9J1D0WYBDYiyThTwVBoLD2SO0
coflDPlQ2YmRJXsljjlRVAT6v/TbJvsoZr/KJ0VHLXJ4SkzKHb0QxARdlWLgwgJFXwWiLbmIGoYq
QHkhWzyZlUZauEisVDLiTk5XhYaWkuWQu/s0KumQ86BetIGxAr3PbGG4jiHCOIRNImta72BjEi7l
WrAYZXyvBW/G9ImKP8Q0QTNtWoSr1EVViOqXdlnrQKAuAir3THZYxxKN9XtM1kd82N+B/0XJhFv8
MrkpN1LGJActj4e9h8nN5FlBW03glEEEJNgA5MJPEojYOHKbDWlVea2noPpueiIbVz4Jzr7KQ5Ob
Rfrqj5WOIyI7lhzXGwsiLitKXsQjKFUr9MMz4TXZVCJ70RIZHvEvnyPxqkhSwBKDsOeS6ugAhJbP
qn5uatz0AC9gyhklI1T0qDBKgDSoLE6G6hJbWoYcyvrIrgVPyqNiZ6DlYJM3qD9BtVL54bAD6vIX
+aRK/4rMMFyGVIoI6zdgmeSHkyM2k5lbJwGBEDVAGssiiVmVn8TunojLfh6/KDbwaTizkl8obHoJ
NCi8OMC+/SsFIj8SVOXGip/k/FarO1cua3BmNeRAqCqBRN3hSy70rfiMJCEWNt7s1SDsQJoha8XN
4c8wtVAsqN6gIb7eSmY7/i6b7gb4gDIbPgcUjUjKCTVLwtyljn59aW3qnsaJMViH8MqbmqJyxTYj
z7vx2HWXwyXmJyGY7PIYSpsjkTDo6nM5v4VBVKrXsIyy2VDI2zDqD6MLCgK3LNlbT1rKxcWXVRKZ
EUlF2TOLUpJMbA7JT8m+Ef2KRIr+l3fVy+kHcjD59Re8ibgtrFKfCz1G5TrOUX1iscQ9FP9ThL66
m2hFzvDs/OwOD8qlsUfxe8QXlLevPMpYnA6x/jzI/6iyeSAfg84eydmK48N9WjWNOYpiziWKwpRH
RNxEfFAgR8NcoRGQcSyfgbTzfvMp3BPib8irKgUgL+QqWcbNRx1jE97IiajI37rM8ZzkclgKzpR3
iCtXydvgeUjQ5HnidoixhPkaa6GNFJXdKC9mqjJ2kpexNFNd0gOyiE0C3LdsDC6L7wkpS24JNQB3
yggf7CfmVwzLHJ9IkiIk89MReRgPfg+XXIzBoDXCjmCFe4yKFiepMhTCOp3ZpAVkQViGulgP9iyO
NN6WOy/9rg0TvpW7/em3T77xRsYxRSLbpog7ITwx+YK6vKylbOymKxtNHA6RDllTMdM8OxJXJo8I
/DmmPQtbIlubrswqVyMhyxdZh7kv00jKL0ZvXBXxmsWVkS95nbyaoMXs7Cr4K+3G790pLpa1KXuA
pPgRoqGrz6A18gfMLphC52aK4yMH7XxWnkgKVdKbOECml8hdw8Q+JVbdUIRkI+K8IDTgOjhtCWCa
kjCVrZBWzoiEbeLkdjTUIE+Pqkj+55WtuOHsJTFeT7xq+SKmhisMTfQ05LxqpOW4SUgUdlxUjyh0
8QSbKHv51/PaOt6oPIs9dFRHnJrIwC7Tz9p4tAM7WEk329Eb8DPKktUUd6SSGf4Iy5+Kr+AQ91rr
tRXl4q+GaCFRTg666OfQLfSMIFh+Fr0jF40bOaVPjUPCwoakImP0Mx54B0vMWSMimbqeWERqiLd4
XmLBcsgQ5YD2lUTkB+Cw3HyJTsRpYqqGSv/XEEsjiQK5XEld/jIDOBw1nge7iI6BAvyJ5PSRT4XP
Fu9DLq9ybP73zJH8ymaL2hGF1VY3ZCRw5eR+MiGxckTxjtgMEgvK4ogWEndflkj8IXIQuLSEJvi8
3vQFPQYkAJxPYR80SbJxZawRG12s/e8UqDkj3gH7Ra5yGofrbcwz56JMalVabbUCAi5uAh4JSQkL
HY+uz/FfxYOVbJJkNtHmldKYem91PLLljOTCZJ+Isq3ceUwm0wFJz0l+I6RhSxLiJG/xc4KVuF4S
zcgq/cwhn1vZW7Slgv8pN+9GAq2J+HxN2cmZit6Suxz9shCVXWZLig2VjxQZD4izw+iLu+8Q3MS8
Juia2DTJJ/zcAtkLwbwhikEyifhgKOffAolkVDGV8r9vK/4vIkuKEuie+veu/oyyXl3w2MVntPDd
RJdiVF4megxRHkliM3m7SROP00s24DzVRBSdqPh4TvAualR+5c3FPKNvdxtcnamcbXWvPJCcSe1n
hTEL4saJpeM1q8oNRHHPV9xZDIQ8Krae90IE2YykSTMSyw1+lquST+NPHplV8og7NOuH5lucf3gT
Aq5s7A7/3KtmjyHfF1HEzEnQiP8uOxuvmc8V72HEu8tySmr+u6ruQGVDULWoarFpd4NQGCne7Q1c
/U2CDhcH96CzxRICLqYHbkjybpIRMWMxlATDCo8Dq+REmVX7l7lvkdEn3yV3WBQR+xjN4ZENZsfy
qfjoOMOWaCo5KpdETusa3xyEWs6lWi9FruKB+kmwNFwCGwZdUl3LbkfkLxeGzuKAzAIbhjEXPcUu
G4g6IlAQD3Szq+FiEiGxbKxIzDCEf8sq7yjiTviG8fjqqzleEv4kKybGnKWbIPbkzFA74gRtS83/
FUtapPbJbBBjztmcXJE/YT+wBgu9yq+hivkfmyZqgU8diKyIzi69uEaw/bslsraxuGWUUbBv82mi
i08HjAVKkIPVGUpsjtcpas4hr5eyg6N4VerYzMDB322xlHweC8lpya4uiHlSVCIri6fMS8hX0q2m
UW/Z65xpJcGy5Uwzrlxpie8RAU6ERZ+SdB1LFUnk7qdApbw3J1XC1kBpJYiULNl0kyBMP00hQbQo
NXGiuHWS+cEn+WVXRb7nD/IB+KOUHQ3J+JO6S+rGlWR9Jem/e4iwkoUhmJXyWR2CU3pASCtR/sDi
ilIfyJ6Sj6aQzceJYf/5g3xA5dQh8dx3dhnbvqe1dViIdbqXK1daCQiYg7f42Qyy/LmA4uvJthPL
SORTuQdy0uI2iJvAvFy0g5l4o43kXMRv+DnPstBSP1tTsXgZEx/lCroCnVgbSrZWylOSnUClE3ye
MGpyyP4h6ONBKcchHNWGEl1HEpUS5dHlOVTbeC4fs1qtZG0kYhCFf3CmkobjBvXVQKxHgjiLVO9G
G1E9P0MtVZrBnEQoBGm8SBxk1gQMHz+yMhQfDkgWcCcS5izQL17gnksOSCqV4kNfQS23xwf/4NOT
MGBHYT6QJGf1i5ekUKAxTETKnntCsn9n+vNa//e3/r8xBB02EKagmfQRpeC1yi9R1p6kneEB00jO
LoX1qAN/A1Svby4XqcOVS2WI9nfdyeHyAXxSUNChmehslV17wcI9I4ivetSwHz7t3F163p7v5X9M
ndeW6kqQRL+ItbACXmWR8B76hYVHWAkjzNfPDumembm6zWmDkUpVWZmRkZHF+Ijk3pKuRE94XLzr
F5GbKxCnoNJLR86aoE+BMa/JP8gTOgb708d+LMEdcVkWKBp94GwCU5ctHHKubXQKRsjgUJwvrPv7
M92I9pJkOjoVMhdU7S+M2YEghwKO6FRDTXHyopVJtP1WXMOw2xEtaQowxbzC7B1Uu7SfrHRRIskV
mMMwywRsPSLHKHlfcM5NlRK5HNULVBATlBB+HcQCpcBwMUE1u7Ax/qL2Bw20P3SEqAi6rpOI9ug/
P+7AnhtB1AUwfvWhraCjjk1EKW9S7kBjkxAHhZD5xqkKWwNBqwQayq8Lm6eeC3IVp0brXTr6/lFa
MKSpWuxE9m1XqY0TEIA+FFzabBzbpc2XAvWSSV1FUjBRTScj/zWjFmSPH7VtAWBtL27So09qA9CU
eUek9yt0a1RxA/zl/I5q7G/dUtcdpjEVz3cbQctTM+6EJSlZFC403MlNi3jXT+da7IgN4++bxg6C
CPQSSBbv2Frkps/ShEKnmnUsQKNOlrVbJ4dABBdzbNXulGoH7eKXDlvWtUilInXdDu2qYZhbcdR8
7fsGPbn7l7hzvaAZbdB0J2Dg3kgk01KGPisHlxYy5XfORNi4QL3LsYXS7yDyz5XNtbYKB+hcxtat
g84zjbKRMdupdzc9ej6Vza9o137dCL4MzIHvELZLQhOU8q4Uo38O72pErLJflumU/J7WEbCpt+lZ
k6ctARXKMKPv9BigZ5ZZY5cOkDZr0aknuLfKZB7Po3Bw4jj3IPl0Ci30LYihoAaRW78HtR9EDUjk
VbWDxzpSJflRg/FSzTvc2+R/i+T4Z7npvYnQTJH6WfjLCZvNIogo4omX3ObKDN54nU+mEvEuDg+B
AXzv8tmmyqaKEwwzH6MHWwxMhJpPceGh1rMQv5QwTeBNP+fwCkvdBK+IkJoeNj7U89qxgSZGIbbh
ynIP7lGbjygONrcp0/jQphjv0H40a51Fp6oZ5udcJNYbKBYBUu9pKcYW61IQ7B3deEtRQvBpUAq9
olKQlqf7E8LcUiC5QAmDcIRGJ6jxwXs+EZ4xmR4skvioGVuhto+9hKqsMzDXFfRdIPjC+06QS1sq
h6KsO51t+LT3Mmwgn/Iib4Ogc7GFKFEOvmX/AmBDvezbLNGDhiIiSrjr6VfNebCI0cxEWEsLR3wY
JV2U2D8RyiireMPbnv0MUgSz3L2BQjw9PC0IdfS6D6dy4HSgE4IVFxBVJBW2b0Jxh1BeJwOthLVS
12EDthPpbdAX6sbfJgziv0ozDn6JZ0C4AqtFFr5cGO2TvaRejhXnsqQsrLDOdUlFU22wPN2aSAdq
0tMhrHiwEIGoUPRDhodpWPaed1SKHSb9Orqpk/mE0p93cGyV+6jqnMxwatDZs8L+oTFFFIY2Nklo
QbV61WC+FwdoIMiET0V5oqjerI7QLoF/SMnq9JRzonVWVUQ/EBqKD87QgPpUG31aDCsL8LyxHwsn
RkSEuhDrCNbYyfcT/8n+CN3iOc83w4LHnGBXH1RYKe0iWkzD16r8R7E3VQyfddwvf61b80PaTRwd
DG3VjyfxCkGiCwVwdxd+6W1QoDsd+zOCVIhpqsSj0HjvvmOWKKR2pg3ESQogvibrHAmvNSkIzJ3D
UOSa2K2yg+WiAgAyBzqQB4fCgDiIvzhM1ZfJIBLONRIYst7p7t4fToXFtKRWg8QAOSyVA7GXsW2d
kHaDEFf3ovUeanGzRjl9kKBgTO6CRmneHuOCH9gvgaQ3PyXroo63IXUzHs4FkVtAQUed3hrWffqq
WahTVYavzjuAupmfn0eGxOhOGCbDcOtDNP5ICu+e0Pt74Bjv4FBx8rvS7EFRD122ZtXuZ737TcpV
83Fw6bl4Wx3m3JyoHdFNYfy7+4Vm0avGNjp5asgSlOjxQd3cs4y78l7y3hSkj+KUh8fGLz2OxEdO
jxptbuKze0SzQ0qFl9Xr6jwf1kmlKM7ZZythipj0iiqgecE+Zd9zlOhyT1F/AwsdUv+SEBM97RpV
eCvucH3IDF30v3leGy+NP9rZX4nVKS8J0bQgHXneRn9CsrjTVqEbTqrDD+0HyqiaG15l/XJiNo5c
F/PMQ8egcwq9U9r14bUVYeVh13XKFPyB8/A/rLzqLF5SWkzxllhxSatIB9C4faTY4QSIsQbLeK2/
L0hij3l5Y/ifaWn6mRp2EQHpVXH+YM3fiWfKToiQ+M7AC6MA+OJAH7kjbDC9+/lxYcb5s2pyfn14
aeQ/TrRFU+A4QjYf3c2qKoruiRO9zf3qu6t/ekhsFfslUscenMdozZ53oRaNppj1u/9oszIW9u/p
VDqUeNcbteV9WtydwIUbFHNDlR5eXu4XRKqPccQgx9xvGgfOUfAcMOzxH0L/B3hpX+cMiMJAkxCB
Wbn9ITLWNSLatLjUqnyfHkRXOnZUoTKayNC8od/Na724Yu29h0vNyHl1bVJKEt6s34qqGMADulv8
8J1xQFCBmnD/mV0lw4mbn+6jWaU/VvfQLv6x39DwEC2bkoW3Q+Ut4dYTHqWFtbh3WdTInzqPZo4y
0EjwjfOrqE6oTuvRcVFlep1kS1m8Mb2xNqtiqZartCe8fIFrdCEY0BCqrf1dqmczRLsQgV6ot3AN
bDTxbmbf2BXHCMbVZ3Ef6ZgxRoOm7Pm69X2b38l5eu5+RrU/fEC81Tm7y/UB/dOuoiloGiNajZzX
5fm3c+49UdAi7zPLl91iB7maO0XuOLd/YWt0GoAOolkTI4Rr2Bji2y6B0XBx0VjGDqBPFoV0S0Ii
Efek6tDuEH0DcqEHJONw0kgvDA22CGox4br6uBeQo4iupx+YYO1TxYQxXmoc0bCGu391tIOD5JXS
CELRBHEZd4Uqn6NN6EjYp7TlCnzib98AOXpCYxLKePU5SzwzOARCJoVNsqbSQIoqRXINVPKpTsI+
t5WHIMAghuhTm2x+0zBCkHMWf3RRHLaPIgyBzyk9IvyWs9ChKJWdsaE4SckF5U/AqxQTgncpkwL6
o6w9JBaCpwtZOw8pNHP+dsWMJCrfbpMGUa4yQ5AB4Rv7CxemZIo6EGaJxFegLQTicxBRRBr7RxxT
BCryiRCrOprXf8rRaOslTFeA2SS9SDaTb4BDwIT/KNgnrOxDFbepNAVThyPHnxQ8Eow1axbY9xvN
VqF/StpoI9cfQRC4Wo2zUoIrMA2hkHdXW33qMpsb5haDhpPNG+JZgrNlw7MSfUR4ovDLDLkUdkk1
LMCiyCzA+daKfCHfZUFsc9InI8pJz4BMDj6CrRTgsCGm96KboWNkEMlZtIVrgMeeHEApgULYYp5F
dQXLlJBVcAZRKiiD5kAJYITEFyg5wVqaSssAPtF5hJZr0ogZQrr4LnF3aB6gzFjwCpA7c7bsFclp
0aIEI0Q96uhGUl8OE/XVg9O0AZxE6vjoBPMW97fVmpO6He7E1Rqe7CGR6dmq+Gdrx68Q+Wf0hUlx
lVR2MpY6wCEggfQ3BP0v/BRFwxkVTHeTZAaYUIoPgEGD1eadVQF4AuuX0ktENUEAyT2ZbbZywl0y
f2RIJuIz9q/WjvD646bZI7JXwFDs/nwgJVTeZqIbDBYsrHBHxmXS/HpaHq35cMjPO/gKcsiZJgJI
uPl/JHl0PkopcSoAa7pVQv4FSQtQEeKh8z+21OFS6DDbF26Emfcy91BoRRZsZ1DnrJ/lboAeh3D6
Ooj3GAg5cQJahQBPfA6nxxgD3XAtnHO2OMEwu6NVeqsHW2hrUwbfmw56vcEAZLcu2G02uTQnFaFC
wJTkrfRSaBOPgDkz2ywcBophq9ib5qafnZ3mPbRP8QVEwuDFgJSzDZglg5S3/n3kwN9CLcT+YBCY
UOCKJFwXDjcWzC4FywQJseKIlXwGkCXIPeRCs5VV88A5+CvwHndoA4mBjo6PZvoGB08ToCnQk5XH
5dGfhCQwlyQrs1KirM2lKU2lpajh5Kng2KLtiPCsvENmGEVAFwz0bOlRAKgIddLREBYkCrM+gDS+
kHDAeQ30bNb9g1PBWmYIQPZSXHOLdQIMfTbC9gDGJSfF78X3FUBvkGOCMTn5+GUs1KVh8FgUVKYP
+dlPX1wAukxgrugBRQ5f6SnZSi1CWUyFB0IxlCaW1eGlsiBADBiIgrnSs1ZYiYxlMptsNIPJmZI7
fqXzjsDMzfeV9hGG93/TLEX0d6xt7KSAElzCLJuqK3N5c0j4DQGasuXKKXBVIaRBpdh1ZUTcXIKM
SmYhhGB/AeCM9hOCSLoLkODJbCh61eyFSJxgRlUtoNOF1Mfrs0ulEMSOAfCZ07QCJS/FTJalS01s
thJ04prawEoaGcZIJ6Dprws+wxBlIfICpg7TudsVIRtMcqXVpJS0MioJ7iW2nqfIdMi2YDjqrczQ
yAwLjRPoqMGE3MITNQBQxc3us8el87lC92iK2aSNLj8pE4IpX2kqKU0JhAhBVptx0UozzdgALoRM
34bJ38aayGJzmmxG+LJkj7SO9HzoIICqWoNZdo6Xcap/7ZKb5sO0SNnJdTU6uYyBo+9I6ikd/R9C
qOHWof1DiePs2jWr9JHCmbvpbYT1z2LRUOi89Xgipzb7+8oM8GJh/m461eCJpq9kcJ82wANvruWZ
jjEEF62qUQEUUZNDnMkskaE30fohrDcHbNY/aDPpvZnM0tGSmc9MvfJSMJdtUh4lrao3SVMRj/SO
JEV5m5U+5cO/+DBt8PvRwA91huCq/FnnromH6SbFDTTMzjHTRsqeLb4wVg7remE74G6DcC8sdiRQ
NqdP3pONIbX94kDRZUGzUSk18Xl8JYu04OwKeSV4SBosOruQrZBtaWMTlNcB0v8Ho2sacTMzM5Z7
cSf/m8kTLGRqOrF1adpJg6hFw89MDsznUbmeLBWZWTYhyNRhMAZa35AfVzonmaGHxrXaRAnZFmDe
LcGlVU4Na6QlqxPCABIEu02mHaYcJ5aN+/l141WFuAnfs2cMTjtEvUNqA4GMNjUAUYSymLMTUAyj
fX9pQiG4inrO7Iei+vZH4Sz2ZElJ0XN9x5X4K4wK6w8FlfhYSLlNJMZtlnF2dgRAaILjztbaLzyU
NW2aJzkmLBHrEr8zmr/+fi0Cv+p68Vd3S9NfK0eXncoMlJIQbRLCF3tNDKrM5lTnNhc+0gQghcUd
3P/tuVX+qhaTaowcQioPk4gJNfcKfycr/7WJpBGs4sxfiEDN6qsCmn0opO+plSSABPnKfe19f4Hq
mX/iE1blHb1Cgdz2k9KQGOQi1d/P6Da5jmij0E/QCN4k88sAHarLX25S65XsepdEv2CbzuoGQlca
vNxk+qNrRjy4jZEym17Gl3a8PQ/jfn1aC8ogKt3KIKRMkP5w4yS4o52PpbtNIdGhiZUzqy0kjry4
Q77brSAPD1E7+PhxP9dG/psPBF8zSXdb9ON017Cg22E/RBk7ogwBnYROtfmDKUFewnu3923URN0k
CMeLEez7vLmmgpLO52XH6ITLqptDE//dprdewRMalqwLFGA8G7CA0DerTEOv1KrB26hRVPFeUtE/
/vVfLjWnsA/qlmrU6eIThG36NTQWBTPf/AW59jEoN5J21bu4VJ+3DJpK4UOjqcgUbRe70DzKvc8y
16FTkJd4Ye89Ow+S4OjU23XPcKvWr1nfXXq/5YF2xskuP6SdvPNqFTZxM+l817lB1XtOT71ocO4n
nfPfnSa4n3ZxerX29mG7d+s4FeJHGZ0zv1F4AmJtgUuQA6ZLXskpUqBfcH4cXzs7Pk7evvT0PVWm
6fF1q17V++yOyy/FpYTXXqVf4rhDWVcsvPcZLjtybkczt/1uro3cJLdEI7UZNetMwCYFAAxd6FGl
NPqiszCKplUHZWXKk0gYkbo7WVOSir01pQXUPq29easl5loYKMl0ATu8kFL1DJsc5Ir/cM+Shn4J
6/dstkTVykDG7TZH2UFWI3WiggqxwE2lI5qjwf0xqJVKqAhDrPLu9EhpJhYQxt5XMQKCbZ7iqTWh
E+y5+c1fmFXP6SDTYQVgu9bRHEMXlT3WXkoOHZ5owVrQHPhrzwtWHmVWitZiH01sK8IL3VtzHNHj
En1KyssKFJmhckeBXEvfTPkokB8LAKU1/zhzpA54Of/QLg/mHtIjuLDpE3nGVOdHgQUlFIlpkFM+
WSW4I6p7O4IlMarZJTJ07RxeVq/Hcy3AKl76sqdTbxpa3vrl6iNbT0Q7p4bZ+XF68xqxxpadR47f
YNCrcdpQY08ueo5Ux4Qu6pVt4nF2noM5brU+ljzrVqe1XFKTzPFmLnDjiHPSgg46caGcETkVZ12j
0TZnaNiIbDqMvcMd6KlW8AR6lzRU7pHrHOykiWpw0kyoif40qIsOyPfQDBMxySGOaIA2Bf//miEm
grF0wz6dwGgttPB5duPXgPTj0syGomUQ5u2N6jf4HPwGs78I8D0yv2yPX5aV050s7vrdWT+omFOx
nYI8uafwLHpMBoSezJKXDveD0XrYFy5ZghXMkjWCTZTjVTrZLeBO0HHMear5YJ+AG8WG9H6pbBKt
xElxnZ+dl9flza97pR0FvDOtpITBLwQoLVX7J//pSF60FLxQD323Xn4JuaMSEwrL4L447s7ToY0z
6khSXI2cF9JCVzqEXRt5P2oW+YqamLP2YlScl+evo/1FxXGwH4fj59SYA0jRM4Sx3H5WPw7G8bF9
bLFspVVpVXs3SitFA6c/VTmKsUmOTf+8UF+g0kyFdxXs8GFNMR8icuiLRN1S89o9u6Un4Cy5x/aj
XaJsUBVpvMx7pcV6b/4FJGugCUHrJ3TyEB3BPtLbGUS/Qt5734Cd2yhw09Jim+6vcUNPb+FTrJhS
api+nc54vHxaN/uizrS0IAOwwkg9RgndywvoxyJ17NbcxEPegEKui3v+oymu9218YdFWe+BgTNib
XUnf4eCELqCxe3CQ4LIAWK0ivSCbY9pIBVEbjSAvdg+NOk106rR8tgxXb05HJRchcU+1YgfnOb7T
/lsf9PRu7pW/oUjgWfwSYd5jQHdvzrBklThTevLYnzZf3tc/o7taWBZT41pGR1cT4MsXZoCv+fxr
o43/3+sOTWqTrcJ/hyR141YhkCnREfuIC2BcWJuivW52R1w39DQoKMm5Yv+L/qr6kBqHsv0kp5TA
pFBMuZisgEX0AfGgRd8ToUD5fuWClQm+gsopO1wO5BtvhuNxB9tQIRymDBcVX87j4yB+1UP8wCyl
5yXDp3M7Y0netD1HRpfZGhJBeD9A0IpDe0AWPyYX+6TFnxlhiSOqrFXrUSwRPsKZ7zakHwneh5jA
Vks25mFjIKdrfRzCYtjN2K8GyBaHm/MAFwZpXmSp+MJcolJ8aGq0D8369oB0zM8hj+d91IWTsX+N
+PJJwgUP3qISPGivxE6KknGCZLsvM1+xvn7RDNFesiqTp1VzKbDn9tMOjtnCXsnMyfgoCqEiS/sn
ahuUEmouIXLFnde6XRbdzpJmT8GchS2TLZuABDlGBfPuRmaL7SX0jBGMCSy9Sq8x6mtJ5MgWXYC9
snpFRZJZwd0Fa+4NpN+W1thhtKyHrS+KW1G7oCz45Gcld72o0cNKleDClM1fP7PIqCmwt32Cf8aJ
bRu54RtiOSEv00ajOmx9ld2Xb8z2lGYzTEVzQYfD3rNzN5foH3/51EvraZ53n/6vyl5cu/V/FN+a
9TFN4iYkZcCyn7GdJNMISbtFZBl9ct3I5dC9SXaBro/eheQinX3sZ4+e35RJKq15olA9BosVKWe7
NewtJdk0bMCXB6YkNlTcogigTL3MqUOpAaVfmq+k0HlUzE/lHKXEitsUFyhWhToK5ieeCDEkDRb7
H5iEwGQEOuW+avFVsvUhbP0A0r0oP6OoHy4qDa7gJ4SdkP7rdO9Lq1cNQKes0jKj0OS9PJnZokf2
kGcbVJyVXOEWKtrjkfdQhiWe6D0FOma4sYiX2SdkJx1DnAdJgIBx7tESikznhw7ojdCgk4xDj89T
B93e27LgosWmsC2eXCaqs1Cti2DK0M5h3/qUhYDiKHhM0dIVca+eLUYcgR2Sg8BoqjMQgKvxuC0X
cPlhH4Kc6HQzSCFyNdqRGwcizoqAtRLo8n8ho8LaolULFACL057hF7mhQCmZCgVVghpGPepJcCQU
TM9S/i2B2B4UQHdYTwCE0TvrYxWuvduRewkEtOrnbBLcxjCjQX8B8wNxZkpNYk2qimLLXRGmqxAr
i/X0yLutViqxEmFN/674DXjGip7zHiJBXBjv3V9dXRUmqUZCaJFACjHbfibN7c0rJC+djN5vzwpk
G5eLhOW5sgmTJ8Xswmfx5OVFS1miupfZo5+Vn9ECaBJNJGCAS6TNH+vkT8EOt+4Ab0oezgDEK2oi
adRQ0auHW3anEpZZaeba+m6a+mj6OCIZ/4Q6VsWT8oLsv76kw15kfe5xPgsOqxFrjLOI84WKAkRH
1Cxx3292fULLJou/SlQBg3o2Hfw87Avf6106Y7n5R9MJ2HA6sj2t+csmiZD6onqJzuHuTNOX5F3c
wreNNoTOde8nKLdjp3Ta0/m8FZkBfjD+IJ8nf1bmGq+WV8ugwMaxGAS8Pgu7H8rZFhGMBjpQv4Qb
1l1iBiaaHv+VYii3IdkCYYsLSviEM3L3eIbgq5S/lBHS98CRIiZdbeSu6I2me3oJxODVkUFtGeM2
W5rir/EXwDieQwolVmqItxbXDEIvbEZV02sS6hAmtSI7IGgrI8ivNDtPmCTKPVYCaf9RGWSYiVP+
1TK/1w9bztqTWYNMPo7kdF30kUxpyjOcTrWTfjDbRZy5D8ZUXqUs+rVRa9EqgCP+3x0j8yPlJ7Kt
8ukI8dJHWlsdziITARXHdl4TwLw6Y9rEpY74Znclpht2OjUFEcvx8NsYQowLAsUghjmnIojavrnA
3YHHf3NRgJGB4+CV+oc9fzzG+aLCT4vwZn1WZKUa8RivuovHbVOP7epG0r9l0QNNbme6ElLg0NZ+
IkC7N6JmTXEwv0nLP4WI0lyC/sAoTtzakOgwC2SqiLG06fVaXsubm3On0+loei8LzrjWIPtul5xj
825SqUfUlc58LmM6nfYYcWlp8HI89ilxjOZfzVyS2+RyyEdaSI+1kW9Nd+mvmW8gds2gHbV25JvT
eIPRnLO4aVyQOevaAelC4eLx8CHrPCJzC/eWJrf17lXvZR8AF7Q3a6Z0u1QeZBOGSn/mhqQdS40T
RewqZEdjBU5kj1Pj/RQR6u0BjvhStC3xE07lS7SnXxuu1jiiOampkY+FOouEVQh+pWqglfDw+OCm
VMOzG7N38Je5AwdolvQRS4M/BAVWcqk08plqyIIQRy5FZuA08CIba+ikqAALnk9QNZnmNzYWI6mf
c4rYmJwPm7MnF2/efI2Y5pCOzKvRvJUrUiMsplUxTsxUzgyvUOyjI70fyIGZuWC5fHayEZavSLM+
Yh55jAgaOR+n49AxK/Wc0yHiTsmnIrIuu1D3Rpnpi12YOunT5GZnrqjeIDOQGlH9Na8x5vGIu6aI
9W6NMZTLFoMJQcoiv6OrkLV+E1plh5xWhWGv1JWVO6uYPsYnRHcjfTfdt/m86nFxP0Jz5Ye2gAjm
E7O+1k2uep2vPZ9j/C0AHLwjCNCr7lYROG1kOXSx+tQ1nt7a4x00JfSCLVZSq0Y4RWJGQ0O9+KLR
dVNwXw9zXaBNrvlwF261LaOhQ7eAJPkI5bEvNFE2qadzXMqre7tEinjNCSZX93eN6sKDiztPFD9m
kWbRVTcPxR96F4XuMkkyRRKOKXNTo8beK24itOmLvoLdw1QmvEr/aZryOPF/Z5Gtmz3tSYpMacVU
J9uYfs1bFz1cwIPb8I7ABsGSts10Zi/YRJdLec5XmksLe6IxGetc0RKvdk8uTYlH9Anh92VWhJaN
bsaDbejFve1psrzt40AX8AOdIqoaI2BsRYMiYZ7uVJE3wzJa39HHK6YnJsxCZiDng9k0KNJZBtoe
wd5GGJP529ZkTZc8M0QrQWthJS9Iya9Le5FWJ4zwM+QfvPG1hDfrrxzsIjw9LdOBo+qiD9lU3XTo
aHfS1oaVG+hNsZ5p8j+2EJH/NItvaCVWbozu8c97z+4L5/ByS3W79gLRuIBZJmi67ds1jGNZC0or
R2OoKZm3bz107zlvbTJ6VOylO/lg+4ic4vABQqDQS2tYO7CCr9CrO8LZaMXg6wBsEf5CvA1svMXA
ezHdpm/eD0AF3QaemYcE/d/LMshMsNnDLaMtl4IQTKwsANGepC9NKk2unPfD3ZDfVAluvuK2Gi3D
5cjUPQ21LAMX0KLyWndY+xTF2AYmeol3JSdDscwnmBICRlgfrv/GdeqFsf9zcFpABVvCsfKbHCtN
JV8ptQJZI0ZZxXTs9sDFSspot46GgoPkW2zJPG65+PTCpVrCtgUkxWblLEZv8nF8S7cN/7CSlJL5
pV/vf3ghkAAriyVPFLUGeuWBOG49fadwWv2Pbj46X/mJkXnuaJ6eB3rUPiPL8k/gSniSDKssg6Jj
ugGlO/+7V4U29J5Xnb23DoHtHq4C6NAveTK81fRR+lTAiKlHqKHU3YcliH4WWhBMuCwOUUiEN+xK
r4KKJBaTB7IN9UAyZDTddRbjHBTAr/f16NFNXUBhoxoB4QVveBJQlL2EvEiZTHbGYFCIpDeT46/W
E8qufpD1SQiepNyh1KboI4q33mldgbIqSteRQqpSz04lq9I65IKV/NNT/38JmiIannq0NlR68DKo
dbxCTIBmdk769ubACVCngQpZ23or16IGEbADFJlk+atRmT+aRw+9iLrYqK44qdWeftKH6wUK3VUk
rDQiWjhoMEuYv62asi/fZCnOrCjwQiGtTwZPFTUqNhkpfun6WUBUp7xSEiJSYSEs41hRzyEHIHMG
9Js0YOMSdSgifbaMZAzDGe2+PS3bPVq/f5AgPewDOLPThNYcaKaXMFP1DUr03h0WMiGvQwbpmih2
JdN39BEufezNBc0/6LvkHBF2RO+ctmXQ4UvOoVVsl0hFBT8Y7/UZIuchuvfoJXbvTySKSI/RWxPl
pgPi2zZ6lmHUhBBeRUARH5eerbMvWW9kqiMI8QwUXXPua8Sxq5RTQSr7g2z52mXZUtxi1QXZK7nH
+sIu4iWyzMhBkmQjp0b6U2oHeng7ITBisYwwqAuV7dBCrQH2IYz40gxxvQleOuGdVixhYnZgL73e
OlNgEhmKr+bZPZFG1m0oYHJjCwks/C3Fdmke0uRkRJbScifSbFM5QrmYbLRMeoaqIBcH9kRagA2t
jG+3rTvbHns4zaXAqvBjcIzwhUTB0jvzjrp7ogIo+a8L/bVQFtP81aEIuEqavEBKUTWvWnlEKUGU
GZ0r0YU+P05xDTkeuGa4SXLGVJmkuONftFGFylxkx9CyQK1yUkOVROtM8lkK+GuQBPLWKrtaiqd1
VlkGVJU/ym/r/MiJw69jeb9YgJVhkupu8RYDwXww3b0XsAhdAYBNxFSSHEaJStKM861JK1BFfWnQ
lh3pr4JVaL+KbhsbHrWopKeRYfIBkCno4afLf0eO78PgOEzor0gGtUYfgcah7H/nr/l5mkwL2CW6
aDXLBg2cnP3DybUPkODcJ5mQRStpZnJwonoo1sqOzER87GwcMvRHv8vGKC8mmLAMXTPEryzrrhHT
CIpVoJsUU9EE7xFYRvQLIR2S4EpGeg8hINnqzKfV9dkrNYYxkaLmkPBsEfaY1Vw67YzS3Vu3AOIr
0aPc6SyTTC55QFAMCxb3iCCIxGl6t8tDoHkIqOWK9bn4YftcJhB+A9xUrDKgE54Namo0D1n8VfYO
nToK63u9+73TH8B7+vHyvEl69+5jm+RRuTqvXvMF4ucP69cAmEeAHbFu9PeqyLe1YWBTD1wCWZdM
HzE0on8UuaV3J+fQpQZMo/Gpqknp6e967VN+sker2kFMOQyqbNJpawgSvfUOuVA6AIfmF1bj8obp
IbqIe+fQ2m8q1IqYFSUpUPfsvFv1gP4MQODfIe2+h4LDT7OP9yFzmXiFceJdnRj8VBj9i0Z0Ql3r
9Ec7Dy6jZEIL3cl5WYS8C6j365Eh6dA2jgVGZ/hZnu5jdJD1q9ZUoRregWJUkQ3pndk4QXsDykfx
JGdHXuRdcbuc01Bt8O7gIHL/7tYxyDev7YiEq36n3+rFcv8kykfiXbDFGEA79T8+zr/0ZuIIFb1w
8OiTqPV/u1z/Q8CtIKPAKHyc26jofu0HopmZ/wVeQ+jkyxmXF5SFNIpKqt7XlUtOnjR4waHoJY37
8DUoGvCgydK7rBU63lZpcYp9oa6I+QwAjdcCGw+PgCanMIxBSLoMEmNyis0nsbMHYReRnVOv8KPD
LWQ9Mmlfb5aPxlGMM80EuVDvc4Vi7yBzfpx+BqV2pUo7VPt5b8X0BW3xdvdd4tRpzdJH/Li/IJOI
aQr36JYPc0+3CDxGPqFNr5AuwePZfh4bVesJJZTuhijeslkiKR8Y3YpXgr3pPZ3D8rB8A8Mrlir0
7wQILzf7NyJgiOWEWggR40BBoyDRG7bDdrR6NisXplz+jRJNDZAMAUtcVMMuDWojZQyqVq2loENh
iYFH+Avq7RvwZLfS/6AwKuS7RVpTQ627cxgcyQhkeZQC3rEiTIWsOuo4pHJKs7iHRnlPyiW8SlD3
iiEuZZ00QdW7ccOrXikoBReyAZWg6NY9esyir6wJpADlTjSZHfc2FRi25iC9dNyrR1rpL0z/PY+R
Rfegac4P29QTwQ9ZXJDbWzjKwB/GqPe2xRmWXsDBUe7ga44pwwbhoCcaLm4NUEDB8cvO9Y9yHiFz
84NyIQKMSp7WDa5+FrYpuDOGBmSAJEiCEvhSlrPdjQluaLGMb8gMZosDTmDj6fUUO+pQruZtL7r1
Ps1ocN7zaUz4nNQ9jd2rRZuX5ZtHzfvEAfKjA2ud4AJs7IdKimo72WmpbaLYgfa4cGLgqaB2Bp9+
0YkJgta3XXicHoS5q3rrjGaktCGzvTPz/wTUywxnbqUMvExwdvxnyvmwVPbPqfWIX8aovdL7ik8v
z+ltSqBSI14KtwvEUPkOeZYsHxx7BaUcUS2WZ0aXZfQx34Oqe0J0kaIhNjfUiC9SBLp0kpaxey2P
KD0fN7RnpXVehRCPnAWpIDDxol17sE0eEg+2DFcHuTk47Y4tihYbbyqpqNHy6J7WiBtxs+RXOB4N
PaqeUY8S7aJuxjXg+0Z2Doc2TweH0vDp0uTjNKVm5je8012t/Qrq9XaNGquPe/TzgVoNkT8kh/Ai
UZfryvlGQhqvI3GLHlrz3h33uzR80JoFpxYJd3rePbxft5rfFeOVJObeBgKd9o8GD6dd7jA+UhDq
3siAPbwFZcPNC0yqW6M6kk8t1ZyXueO/Dd41jUe+fdhht8YGnWGiBE3WPEYYLFGutUq+9qQZ0VZ2
w6UUGtCsH0qYOJrh3VH8pQMGHMc39YzkR+CQgeueFNmkcMuTOZentabmJqjUFucIA5rCpyI4aCc9
QGfPiKZ41+ziDBa/qwuKwJosWhnkCF4PpCLYi+0Kgg4dOIi2FZ8Ltl3h2cgvoo765hh/yJW7VL+1
FKYoN4M5W0uJRNkaZYjEz9aViKP9G0brr1dvkEGtQdE+0sKPFrO9CkeV49UolxrPmkPRCrbBqLtF
oM80GSiLsVQ+jQeB9kpTC3xUEC9a8pyNB+ACUHNcscbsUvmUXCFURHwdsMux9iuFL1V7V7d3cHic
U/fQv3rflVK/1/GeSFO7GR3LMDEgB4OqX/erHIYDre7YOu3kDnLJ3BzDOcDGppinU7Fz7p1ssTGm
Y1TrRZb4yO8VTFX+qxBX3R5q215u+JnR5u+/xJhSY5k+rJANeUhgyKkQNDg6YJt7HqZyw6CRe5wg
4GGv7O+9ivOal226c1j0iWIncI4QfoB8AbEUA7N1ZqhW7u+YxcUxIbhoIqh2wmrB04955OYL++R2
wvr5J6hKgGvTKECqNcWJqgE5Mb5gI0v35LH8QtIVIZ+yKihbWj7Z7VYNAfR8MtwK+sgHPpkZdNXg
hzuhMEX3L4tp37/ACIShOOEXfaJYUcZpjBFIXelIVRXp9lYBmb5LMyurl2DfXbMpFbFiXvExpB7h
xCtsUlFqwYWRKv808zOz7GZdyS1mqWBX4gW4oXRYzn4i+ZXGREqP++DNmQrGaqQx0ago6CrYCZko
7gaIRzpAGiQdSq2tQpzZFRRWhWYCsxQOsUD47qR47Ujei4X3SatGBqJcsT+3xYbZhsQ7kP1RzxmA
1EOl5F0yhHhAvv4jgioIt8Av/k7cVMYk1zsCuo72oLWceh7hFDsOWlrGvD6QpoTyDa2lw/6PHwwV
l5s58uG66nRAoTnHPqos260/IPOD080Jjo6IowzIKHr+GmYY3JzB6q/sB0HRhFY1ztud5Vw593Ae
41ECE7GywGK/LmCTM58zOQA5+f5jAUurmILMvJ6yHbBXcHGoNg6mIhoAOZVNchB8FmfZGQ+jTsEB
VSSZ4M4X0ATLvVdCN8hHzIV8wZYGCQq0dH9lEG6qPJHfnS4IfkXrHwIA/uAp46WNMgOZGKhU25ZP
/kArydEsBSOlNwCVPrFF6yTksggYFvINvgmX4J93UvF0fUov6hAv6Uw0SeCRBRypFjj4VIgvJ0kC
+JJqs2Zvo8ZaN1bnxN6pU1lQ1yC9XOYH/0O/SZfXg1K6OJCZhqbjPjw6ibCBUrh7tel3U23AC5L/
XKUAqmHtFqlDra0gtPMreleB56bejDzuvJm0TzhMx6AIqCfejezUAiNKB1PMUZyq4d/Z3bRmVFJC
p1ZWiaSKJAybpfG1XBWxKscs3ZMrxV8pV1mFLS9o+3q8OUKZRGw8tPV15LsFRTLVTcUXXCThkNOD
XFCVuhljkIFBUogTHHWhvv+OCMaEcgokbSgMkTT1m5cttB9qf+tRnX6bHBhjwhM41KqY4Z+V4kth
Aoq+xcNO2OpouEDECQ2id6VoRLYHxjI4iFwcSqugFwgYmfQpmhpS01aBw40fND8Sc44PW86fHWbh
II+9yYKVc5vTmVL1w+imVLyh2o/zE6TD0B1SkNNQXoz4aMeT+uwUfX7dD+3+pg+Ytn92+L+a8y/0
cAS6vHt7piJ83n1we7C7fK4qtweUSRhmgDnWZIJMwOBBYHcf0SIofrp0uajl/StFshZ/P/TKi45B
0/BkgIB18708zhVbY3NS61OdgnevOAR6KGMluyMghF8c7cWctR4ICcfifMzyvO6QOaWjagfGB5my
2IaTR6q5AlNG8fQzQH+P3GBmb2Sv9HYZ4EPZd2r10GomRk81LbOCgAyi0q0ZAaeKm4d9GuilmNLB
wR3A5Uc50Tq7IyUhQS6UkPSoo/YBD/F8JqqBQv9J5B5ttGJ5Mjm0OyQuQlVU+NwalRFzRtOHups+
/fjsoZ6mo2IXO3jAtL2Vzxczqu4NF/DrnWdqf/l0C7hJ4to/HG0PEmODPT4RbnrqVJksKnO4NQA5
4eELe1INlQ4hoBKlp6rd4xX8XaCpUCC5zUJGsjvxHxLOeKepdkh12bj9UjwMg93XehdCmZYupNm+
pmAqESH0IslgS3csO7Rv6KP1BYDqgLU2zt6VaSqQtW5fcQ2PxN4nHi/kbz5Q5B5XU6mcEBdRXzlK
I/d0/t53mTvMSl71mC46/b0rN1Ikljog7p6vMy6oRLf4v6iI/99B4tYpmrVmmtnxnp6yepduJEqW
WWwcA328PqmPTh+DzwnCjPO0nrktzb27yx3VXQ9Dhcel/QLeGHGN+A303SJ/hZcm70xLK4UGjqkB
Vs5FflkIW1oeWp7HNHmbJgfF9OKV8unk4yl2e9FencZazthoIEpCihfn7tggPWb/D1Fn1p0q12zh
X+QY9ugtiAgCIva5caiJ2PeK+uvPM+Hd39nE7CQqIKy1qmrWrFnkDqk4z/h+H9hqcG7tBWl2LJZ4
vsoOzLBC/DnP7yk5oJA3S4V4e3haJTIBSroqgyeWBm6SCTwCOFL0dQoEkGAmGUZCul8fXA+y/6zY
v3z9Cg2Xm1hiBXefVHWAzga/A2/EZx/pQ0MAyAltcP25xjuz3hWpAJkLAJYTc4FDcCT2Cr/SHEDP
lXzuzdHjZp17KQlMMm1sDIeNrbtLVPPf6K216rZG/6udIoRa9FAoYAa8UaGRf7aNKRAGktSaqbGs
0SwfaQ4wS/sCioLdfUe0DtLtigHSUFhhjgZqldU+diiHIh+YhZPy9ZqroiUwU8ienEKkQli2teW4
PcuUCkKAq7ViCw0k3+GoXIU1WymCCoX1Owl8MPUkZpHHNBu6xlQpdaLXTb0Zbkm+sKoXevexjvQB
gc63ZQF4brh8IFm8fLvLJQ3peOYZotuIi4p3hu+qV54i/kLVWp64IdNAzlh/B9ZH5Bx3UVAwYTUf
GoqZZviSJpbsgEo8iuGyD6bd8RBSLvXlTCptSNrxf6nM5VKFcSoIUl0U1kglZxdfuqKpTTvB7KoL
Bj7GFLWi3s+POgmd6JKFc85KibfQW1KmBy9GVbY42VsOgKMGCUJoMkCsHMRejxyNzC6XUbsQ0Xc5
HP6hBfxT9WTcFRL+u3eqA8bojFl3f7ukFZJL9x0jFwKmLh5eXv2VYwJyaV8uCXXl+e6OkgJnK/4D
oXSbLPPIfrHOc5q6MpyJPEptr06Dc1TiX+GDbIboEixyOGZYwcxMDSutzLllEXRiuEe8mYaNbXVj
F4NFTl4Wgga032BHWXsJhqE4SVJkkat0p/nWLmuPIgK6Vk5lKs4Qkg5ZAIvRc3ZUIMEp4rqJ0aGj
yHvWiSJYhrpPBwdcP+MR4xZnKsmomstKbdGog9FH5VP/I1uTiZnSRgMTj6FffzoKytd4ZH1Ktbet
AQEkqyHdZD8dcFLWYX7KnDDqxgbr9SE4BbJsz06f9BcTQK0StI2xgFqStzh65meyxcEgwMyWEl5L
BKRjGszq7G+sryoM22E7lVnTGs6SzrdfSZcBPqAwRzGyipXRphurTHkMI1G2K5dOVmZDDp2qxemX
Y4Y7DkvWkaGTu1X6MWB8LIl9OE1VpcmTorNSW3kB2T2kA7yfuYN6KXeDpYFHlVGev1+Lgcwk5cus
iArm9JtOAZw9Wyz+Zf1uxHQFaNTjvrdoOjNlcBWp00zY2nVrLPpPV6u8LMStT2ts8tSLnNSzWMAt
Hte3CEISYdD1iHgkDLfRNpqFX5vOleJdEXh4N5NfqLDyxGaY5XUTsFKgxNj2RAkqIg9etvBkiHSI
hwUyIGoEZmTEUVinlfzPrQ00Pn8R+jomD6WBsQS7zGTKKIazGVQqGMg510nPsuey6Z280bHlQRT0
ii3l4EPy7oPR10Y8sM+ZhRBuRPZZjHjtgkS7PQsXaCnuW7YTRZAESxatdDjBNQExRLEbnO0QfiCp
b+xbw8yqh2CeiRmSsVuu7swbQZ8ejBYwNWDvtNJeo3ttY/sW1Tbv5zgibJ3bWBeSmFzgE9iowShM
oRd6HqZJlj1LIINqyE/PDNo647nJTZPnpUfm7LNyP2Z4YdxrDZV8+xdBiPErxynFKNGqj3fokTUY
kJ8nIyh7x1npTtVgt4ufNZ9qOEBDGIv/LjpCYyr/gavEP31qBWWy1XuXAWA4L/vqY9gbWQmQrL78
DFHXhVKLNgpxabzQDhgaWHF8XeX0dTTAIXAj2/edyJ7p4pQ5H9IteD+673OzCXVFNKmnSzaXn7Xp
ZMVHzdMUwGkLkUKOtEvVKZxd8QW/Fsf/EE6eNY6g111IIZmzuxvmH07jVAQDkQl0805Eztl9zIlS
CjUB2VYHaIyEAq4IT+I8qUgIL4MznjjoXaKMp+D1H9VNI1lcvH+bvC99nBuX+kIRhehZ1c4DD2KH
r+QxKsSxvwRb2EO4dDyf0xsf+BfVjpy+R8Dit8WzWDMKMBo76AoVloUK8rz57NaCIkzvCYAFZxsQ
rDLMZzlZFfof54tPEchavdlU2EyVfT4Q2F82FnBxzTtu072DmjbagDbAz63d1wjTSFN9AnL7jD96
noZUKpN05+AH696R/0pgkNe0UkxLmSLD7UBzuHdbnnqN0NDV2mOACkkcAuk2W9LzuaajMq56GPLN
s2YBysXmTpEMpdycfEXTWqbVTT1VtAxK2C9zQLgeG1eFHtAwMnl7JTplcv+5SThKLN841u0LLl1+
ZxjwJWsHJa9C+QpNxlnv6m2Gyc1S3kyVD8qebTy5lxer2N3ZA5GOdXPxq60XC3dlfI3khOa3lxGW
c7fyznEZmccqBMpFaHCRdeCA8sOLkLboVs33S1z7X/bu/9MsuJFM/SYQ5VPq28ZrdqaWkwxfMKA6
13AbrBTcmHwJYCAqLm7hxpKWMQuRprRc2lfwwOApwTJivs5YqbQoT0CoqjPBOEdLtXRCUUQCKP4K
Q9Em9k2V8b7S0Ic6BebcaEUUVrytRu//HXW55UStkK0/vSqIjNg9b7BNlZFVW8zuf+RUkZlYNQ5x
kSKmGh9fVGzO6t/nxaHWP00H3ZjFCFrUL0OPIYWlx0LyyfQE/yneJ+9k4YYTabCIb+DKylTUqFrR
JF8s9DExD6xZ4WBuD6BMSfuUOr95T6x2VXKyXE0mD3ovTUheZyfqaCV62aKxD2Cza1XCeLGLT6va
FiPv6n62rA1VSp20PmmI6BKTiWXqHgeHfhX0iXJBxklGutOT5FpvLOa4HoM1n05kTO5DvlFpk+FF
+ghZ3FDAW1GKgYQZ0YMWdVEXKizahc6j/fQEvmrZLoaajpr0+AvAKrnR1zSRL6+oWtFzNhvBw/Va
Jmq+zGNAcEa6UtYXMAtKY5gQLQQ6MTWZnmJbKHZAWWY876tB0H5xHG/HPPM066dW5eq+pJdWSlol
DEi9g8xX+SZhJSAdfGS8ZBwWefFIAVNGR+yCV6owBqEMoaiUJQ7/IJ/8DcEU8b7OyC1TQK+aCc18
xAzkJwL48reAXkiKC3LCglQ65N1o90shsyIhKwzoSTSA9wgEV68ayC86CfaodoSpaUTrg9Ppr1nj
0HIZ7FswIfvZaqZJ8mHMDdas5XkQfmUp+5Uz9yu8oz8g8mWcDVCV+R3jZvYHncGO5iQMxQ6y0Ei+
XBgHYch45VVaofuoIXGAfP5lcTPjQUOk3HmM4IUG8/CVsmgbrXL/4N5azYZzy6QwKUUbFH/e1K0U
nMOrX2slc130BjKWCrWm6cNPthaCb1xsw38QnSamQba7q1annQpEUrMcXD9oS/LtSdzuPhCauIYK
KJfiigwP7WVWEoLDqNsiTE8dspTVEAeljhMpORJtUsUQe6TkI0MyJmnf1W4kACK9cQH7S25eHmmo
aEFONDEHxEpyk2YyirnH8SR6W45hsdo4hWYrmqxOJGHzV6rWRLTfpvVH1Sl/BpIWm/SKXgKFBrCs
tOWwfcbhMIfgV2Kb7kQJh7KpOlftiyjhiBRyHr0IYhP7QwnRo/UV42gLJM3OFUco26rer8ghO5OI
gTdUyNlD0d4Q8DLml0w6Q7Gn7JSgTZxwsau0UWKj2DOhSSC9Wl313lJIrZBOpDioNWMF8aLs5A/K
ev9r8aVxi9Rm3r5HeiHCQ/PwlvQNL+fwLQn/YFu1boglTL6LwcmoytCGR3BjNb/0D15jcvBeLCbA
ECCj3z/5B+Wu0Iidnb0Da1U0oaVATeeP2hmFoexQ4IhQiTNyRCl6WZZytiwpWbQvlKvU0/d6BitL
DgPE2SNmcHb+h/9VRim8Wu24gBZYPOi8NX0TUG9DXS99HLBH/RPLqNEX0QrV3TivVntn8s2KW3SR
8otX8qtUyIk+hlavf/rNO8Whf52TmLTPJm2ZrRTVBko0H1zjzN5nPQDq6OPotmQBueJhxhAFTQxa
KXpJzSlDKpvmUhHr8IgNqwV/WelCJkdGPL3NOM2KfhW4Ko+Up9qWSy1eSFzQ9m7ZKyn2Z4FikODg
kPKSn8NXGcxFMoOCB4Va4ud4XDX5J2okBgYKdqJlWk7QzhWSrzyb/DBtjCxdLjBcYRg5vANmTEmg
6HsK2UltgUxuee2Pkb1FH1czBxEAMeapFdSsk23Lz19zRmzMY6ZG9HfrkFwq8Gy+lei9USlmETpt
6XIQSENY4092hBkwhhzKMomZJW8BXomtVaQLS3aA6MR/iKxsk2gc/zYCkxwjzStEMyjz4wAYXzu/
Gkx1crBcMJkkxSAKY4uWwGOWzI3JStwnPWKxwOpgWnoVVtMUYXrFOOgjc+0DEgYaqnKHJARWxwZy
IBZruTojSiye7scnMxYuim1cMGWe8S8kWkCtM4HfaBHOvCOZaGZOTo+/Wde2iNcwUKRKwTP6hgNH
9IqFfygElaU2CDAQ6Mx+JqutqgyFNgpaGiZsMLree3gcEPyJOYmc2/gMAIty+DkRmFORPD4FMBfc
Ccw/bHCozKQulO8WCIyXcLB5Q4aoyresdm+cv6KeAqxxlVYn1oZonNqZDj5qXLFLVACoCkCKFV97
A9KaR0T5icoNCme2uC7yahTSC4jNA6Y8bttwLng4doj9xpeRT5M/oc/AudH1dcQPX4pTFLbJdX3Z
hOg4wNlV0rXhs1C+8qUk68ZujlEZ12jBrhJdc4rf8fH0S0rEVsvOX0fSVu0eW5f+ib0dYBBwi1pI
o3aqsOfvcOZLFgXNfo0YD6C6VW+febZiH2eZm0ypXyk4t66UVqjsT7UP+JQ+spPW21EdREIls06g
DIorH02eZniN9FSjXebi6qeLp3FR7+hkoDcB2avMXbGB3C85YY1QkLHu0KfbjNIlxKaMbXCdZMyE
SC4aRF6cMRWaylXTgOR+kmtLQPmZHM6d5H9kuAnD+Q7srFyGFiWtFVoWhNnWeOu/TX+XxKJeUUBg
jep2pO+1NawS5Oja8B29I3EVGvCflXRXuCcjtQ+F9YqLvhQiWmLlyI0nbpEWlyptjPK2OGCxJJjF
6dzCu324L1o8Njzpd5VFJtVKWescWmd03rShU+qg2wq2qn1qY7EBC9yyelEx0NdMljWQVyZXTMfW
IoRv4Dr00ojlZ+QB3H+O2xLv7r/MNz/gwv0zlixA2Zc8UaU+85BPBqDUPob6Lt8jJ+5qbb5ymDuP
2+BEsq2IGLvgSHDDPwBRLeUyK1XOTI0OdXYQnlBjWC6z9QR8GURdZRGSkf5TmEPKXtioCthkC658
59o5z+CEALOOtcxhVAGwelqXEGoszo+WYPwNamjIc/PlSFeFBilNKyaLl1WayTSVult6gv23XxM0
e5n5y/ooGRx/VmaxI8hbIasu7TbECVk/QarlvCgc1vWQ/yX1gjcOisyIsHeeRyRIJlheNLm3nl6f
8gxGRpdLN77EVZDx1ZBRsYI2vViH4/aLXyTIF6iXJbpKayIklrLsrq49+qjIZSssFyVLi7jBxW8/
w8Yw6ZbjOiXy9GoY363a3vxiWNk3iGaNfgu6o7KeqQ3kqk6mGRqfG0psabFvkCDOohhVE3BRyJ7S
tngDniykGIEOT2XKOzBiLi7/BGmriBVOB+Kg+k1Sa7q0VPJw+tL7JB64W6+eQW0r7bMxqDKnPLLr
pQYJfLUDGDVcH11y4Qs5wkCbOkErF+aZSkMwNfeOZru2/wIwgjKFZSleUZ6n10ekM0OA9qbsUedS
sZoJ+k1YLjlIAltk9jmm0ZYQWH5B5C8xHXSqpA/U+F6nJ9+xzoXWVdHtxRlhIPJKDWPdX8V3Anu0
k7NJs7vHUlD/qztv1WdHGiNxACLDPYlFJb6uE9ll0Osxll0Itgx0iq2fIhpn/iaZfOsWsyssAfuK
w6fAWzGkHvn9Q5BOB6OpBI09yJ+hJdlfqzkjc5ZzyHwpYi6B1VzXvE2iPh6/Cb3R9RHkrYaagr21
pKkxRzXeBP95Dc6OyEhrqywiUP662JXTerEGnTDMwnUabBzsRqexqt/55GUPoNQC9hglsDs+djKg
sOIDESCMw0HuQ9NDEieDwlpSjuB1XgmO9q7SvfKmIlDWjdLxHKTDpsngDki20jyHUk5py4qpR80w
zJg4S0SQZRdIlbltiOXQFRuo0wLFnoMKlCwcA+whX4dwF6te62ReOW0Vf1U8w2n2pWbypHKtvtoO
BVPmLGps8LNV8QSVy9LLUmLrsefyKFTpOZNJF1o6m7wslVALVEcbNfR0v4QH9IsEoFlhpo8fAtTJ
Pgt9SEE5A1hegI4GKJJThIu+jlTHWMuLuFHUiXuAV3PNkH68ILlJR8yuykkTFHlkMWUvb97NG11A
rUdK+aIYz45OGXgGxO8p3VthV9py8FbmXjim3KsbiVWQfefgKaLOn9dzCk4uFke074NOXggpY3xF
6ghQ5Nzb8SDl3UbhxhbOowtDRqCUFf3L/p850TNPkre1SceiVeMpFhKwTgwMTf7ytyFNfuh/69xe
1cTmEjj1zotMb3668rJOsa4K1eXI0Oi6N/DThAmLlCletyEilTY8TJQHwHjwYAFuhOKPFnhMa5zl
zF+uh5pL8kyVLVI5tgY0oZyXZZLBpxZIamlwa5jiaC0AqB54criruE3oznDX88GQX/8EnKgvbKj/
7BR+a1F/nXZ+O3KtgSlYQbW4KEBQEVqwxRdQhhP7QQOF+1pZp7KXLbBa57JpnDVikw1AR/Hi/qih
nFY/DDD9brtEKIjjsczknrr6K2tl1I7EGDzjzGsTsGS46L/CccBl0meeZ6DlL1yEnbU+OdKaHY8b
xAfnToZD5WjlHM7lzqJJCE4Uu5Czn4dRIn48SJNLtlj5qn+rZL6A5ii3qCDZudHMQGDXOYvVc1LI
A3qnIhG9l09GI+Mmdg+niPhaN+SXojYxYkGSEHnU/vMNJXg0Ap9BaQpdcvheIYb+kxwlT/hZn55m
u+IDawzATK/WY9d6jq9BM7zHm8GBEBxnbZYGpUl5fOme4/nPaUgfgPi5uK8r7UvrhJJnjS7cDa8O
PkyWLyiDlS4AzQh7nd2siZsGhSKse6SHV/WgGNxT8xqfiO7CG4oNSJulVgnxGxCDxLzHhT+q4HvF
cS004lL3MUlH1dmt14wZoPtWooYqX1T2SxNKq6vmKhqSEceeyn7If3u1SY12jj/zYPdrjPYQu80C
nlWz9+3uUD8qHlSQ06MNrF/z35NSkROrtCmVafa/rA6jK5WBm2Ft9UIQ31ieJqfWe0UD0C71d+GB
fl2ov/fnXqF7Hl+mtXZjdgxTWDXRw8duyLBJW6KxbvQ5jtHdLr7tJKxJ4U6b8uHXTGCF5sZwPXDU
13DP+tdxylsHzQnXet+vADGPN4MzbypQdt89UqM7j64j7sI5MMK9A5eQ3mM0f/2LKGujY9yrEyNn
JzKiQ+Xr26Q572prRXCuClbUtFYl3EXxPGMy+kcLLGlJKofX65xExZRrcQUbU3y9hVVPMZ6djhSk
azviQxu0PVUSVhq939YLPQ45woKE3kww+U/UkYpoRvemIY1JACf/5WkLqzqyPrlLJRqHAoJ8CzK3
QF4QsvrYdtxSGwkKTks+UKZiLM+eUj20PEFl4fjLP8OBWKjd7yG68jiHD1/bnv9xzzaRCP/H+Mx2
ii7DOk0OGiynhF6RnlMvlJtboTJLyGFjnS4eNEZiFNMppeqpX4p2lB5bdwq5qWdQ9xQ5hs3pLtpx
lzfRPqRkcx8+Eefcx3o80ftEI3P6HKM7adf4vzY9L270WZDM0I1+EYVeEh+GepyO1mF44A/z/ry/
G877tOWh583NrXr3cWVKT4BxabpBdPM41neVXiCx6d6yj1gRmp03aCh/1HZoz/63YcLWqJnP9XN9
cPcLmiRNaUb0oS0WQwzQlWu4uq/vaYtv6/JuQoeQacLjNd2PX9PteA/yXRsYbO/pGZ0nuqRcx8/1
DZTFPI/1Jj1XvVjG4FnyduDbqBewpOI/w1U5R1+0S19TY1DuG4PtuNIDYOuV+/Qx8erUPGz8ZodT
qP8cj/RfqJVpvVSmRVrZocNIE71+8/JwqocWLTcqoO20SzGsMyb2ZrOiqmsUyCwZnqwxQnnrprhr
2debil/8BHAGeuYgVfoLbF/8Kf0+ZskyWRYqFDWZKeBe9lXBYUjMIusnrYe2PaDkR0qdLs1dzkuD
tBM0TTKMBqfS22MT41JqVhvtC7KE54VRGVzQAAJK3JaX34Z9wE5srSP064vdRDax2qLrRYUGF9Ry
3Fp0qrrDww+Khln9Kf9R5Htf1BeMyzvvAX6ACxYzj2+GubnYdxyMhrWhOIveBsCxF+uLtQR0+bkX
zQYSooPbT210i4uT4vJEtO8bw+24tKr5iK2Oj2ivFvyqn8BT6T8fFBGzhiUTbs8Gy7gfX6Hg3QdU
NQSnaDvIqO64vdgHmaNLin/8mzHCaKUYjjBNeLl5bTTromq5cabHxK7x0IFEjW4xwe4wyzfkDSAF
owGVkZlFbJoUKjmHDq7CIPRCckw+vujG/H212dXvyZIyw9pw4Ymst+110kvNbe9D+kCIrawlMCMO
Ho4sWBnYMPxDnAYq/HAsBEIWbWP17W6G1bDQvYyO6+2iGJZQ4KQiiaZdUChSkyt4+2VMfKf0yxC+
liFOtjKaYi5iwlqbftOnEiR49wqu0do4Fxr/kEYwolOYDJou79u2WcIe4XXx8UkMj/aLG90hDt5n
Ug8LsxoChnAzbep4xrXfK/jatNZt/Dym87/vrDCDgbjx5t17l3WdfhiDCj2NyDhRjj3HnFR697BB
s7r1ZngdQS/zNkMq8MjmzRqiMQbpuETfq4/TiKkBTw4mvYOKfW7lPLgNUQvpN3vV+Dj+Gc9jaH64
ElIxzwAV8teQoRGgxvqAJwvNKOEj4SnRgIcFQqEJRicLUOQ64fzIJxA00985XFwFWPKBFJEhrq3Y
W5A3gZ5KR/JkXEXXKwBJl2dEQC5SH/vUfhWN6z1KvstpupJzUyAOpiAKdY6b7IavFkRYsuCSIVRo
nSffFDamFJzlZkQRu1r56eA57v6gr8jcQQOZrhV1r+EZU8hrR7QqEeFBr2jn1/tHtCtZ4PsXWs9X
pqwqL5SBMeAOOvZn8/ZbwbvZWMwsxsY9fJJFWRvQxJmP8TYxS9zFZfWvvn7j9iDsQt341fqEO4pn
1cLrS4st8+tW15XJc4ERKVWsAqJq1XYNiSki1rs0ycVzVCOwTAL8/vd2eeH+axGmvaLC0bz+NU7k
nID3n+v7AnE7+nJR1kvGq3/yP0F9zBB+pi06wkSpd5kyZIrr4rj6dx1tZsm6Pnq7x9FnXF7T0u0y
NNo0REJbjDDn0qK4YIPwFFUyUGnhTu3NU8m6YsYrrQSDztjWSlNZlQCHxnzA3aril+lGvwa34JXs
ob6G7cjxywzpxm/1t8KKiKzaJ/iEp9ntYZ5Hhek1jJXr4ONuGWGnCB9H9x2y1vgG6znLBNCuQGiS
HkMC/KWQNOE9AncE5PAeAVNyzqgqkmIaNt4G9Kb7KrxQjctj+CPE5BgLNdGvL59sgJYkcRkzt51a
pSNJGLEb9WAQ+c3evd79LG6/2KrM6XyBS5egGVqvojkHaWyf0NLoPPE4d60m4i0UCLIcVnFxLqjw
0Z6lihzKK6Lo1rr0kHnuf9289J2mVLbyb7FSrsNer4IQdSO4hwYORfVG/uIyfC7ebm1yW20Gty4k
7Am+eC/g4PhQbkJ0C7cV+YCH+R4caSkC05S5Agp1NksQfjbms2qWR8e/K67PxzzMMBwf3rES+R7l
2l86IjIWkp/kb4d4QwMXvPWpmpX4+Ed5fo1Kut58fQ4q/m1jGssNpVcxC+F9ZHSTxaNhbpFjIB09
eM+YHKha7wYUKsdJnyvQrSVmhUtrUQF0DI6jSjxvF+lJRdqE/uSBYTss+DH3CMpE/IDQP9z+XLpf
p9o6O5UuRAoc8lqYBImztZsYRbRuSHH2H7ArtsxR3E/74XFspGL3XSZAggzn0UWGBohQm2o7oUfa
r4l0cKh8IppfQFVS0Ekdi8iboIxWMhJv4xhsKClGOBMChopnFOXXHLGx3l5O0HhSayjsf0C5ImW3
UgUBMSHGpA5Ir67zLhUY65ELsr2tz6rWf6CY9KGkuZrROaSOlFOjiHwJb0X2+d04/UEOSlCYtIpw
x0m/iQqiutv3fxXKz9Z2+OTdIlhkHw8He/WGr5X6BrX0L3veEz+rvlLtcbH99J8vMikVL21LyUei
VJLN+bSEMGi7kHdQ0AxCD0IkbEKbAmlIUXArSlahj+QM1c5KS+Q6s+/1vHf1kS7zpS24d59Tvxk0
gxMJ8qm0CktOhTL1B8fSqUAF4hgiwokWpL+q2PiLTur2vy1T+r4BGtg1FKn2vq5d4h6nX6dE6Ybu
wtbN8irikf2/ZliueoMwlU+lsvUw6fXZKoWq/jAg21wz1kwdkSqJGKGMExR7L7KV+lm3R98vnRtb
1RUF7cE+VG9eHdwQRL6ATVzsC5WFVCrZn6jq0nzr0qF8nfMpQAYMsj2gs/OOq8NvLKWGSqxKQxRB
EKOmWIo8vAPRni9pmfGJfB3cgMhTzk5E/KCXZodKqV6IAx0m0IP5DFJFEslHcJnO5H/ngZ5rVsu4
aad4MWBi60vNrJdMlbZLEBfl81Y1arRUr6Vd6tH+QwUZ8fEI1acjytAa9ghra5gmbpmro8+h2te8
RhL93Ey9qGDT1C/rtysVE7T00BLnTuoGiIN1GGs26NLq7Tm7STuoIxUN8/gyQTvcvkxUdXmkfK3A
6SiIJOcHjCatJQ1+fcYVMRznL6ULSxe3yX2U1JweXEmlYzkPPbbspWmXyLAzoXlBiBKFdesWiOVY
M7W5cTSJkFDiM4bijWSJwxxdmqDs5JYHuMBtgwSCtjnCszVbOouq+VVR3db6m6wmSLT/26BVOKfO
J6r7e07rg7yw+FxbmBd8HLpjSdVOJ6lSu4lylFzho6tyQVVV3OxcilHvQtia3+8tjXzNDIk4iB65
ib+WD/Ku3IdCT5FGlH4hcGbuk/A4QHETZTIvp5ccgXJzErCmgqXz6eLpdg0qjVRN3CAZ4p4731+V
CJWxj3YxBJJpER9ksLCIb6dAgkgCmj4wn/5tQqjpLYhrp78IAKo7Fx+5Vex9h/4kEOcF3ssDpLcN
gBRJ5YzOI++QDqP0Adj8NcIa0JPRom6dAqU6TenaL2atEm6cgA6eSyeph7gOoVQFMHkGnMvkKqOU
NX0R7ER8kDvpENIHc+g4SvWNVY1H+0hkFKGJl2Yb+kQ17FJE0DW/Uym1cY4TpcWRZsKXfFIYUnbe
qzIdl59UkF+yC2FwxobOhHojnT3RSbbdPRAlSEnULSsjjzvLQx9H37MXUwydcr0/EEOq8JMgPLVA
404Onr9zGalscWPrO4lJIgltQkpvwc5GcKUtBJzhIamtvFhIEntMxVXM7Y+52SrJkRzYwzugTznV
mJEVEseR9Z65h7iZllAtpFk2uyNKN8AmXDhE8PTEWkQVb5EPX3jjkpgAe+cFH3+US+KdB6p2UgmS
kE+VUIol8G970j9WpWZ8Zm6pqPsFLpLGBTc4UK260gu6kE/SDUgvDRpweaADUPAs8YDpcpmTJmRD
WcS61danVx4kfi0wrGLvysJmMFtYErIqiNz6avQT6AEn/ggUTbPkj2TG5M5JG+KdZdCEFeHpLeX7
5yz/hvIugqK5Ccq+6MHGUFU6RMkkwwfJ53c890B/y5SLeZ3SyWlHaZykl38+paAKwJy6+3rvrQVY
oDGjOh36q/0HOeH3KUuYolGWd7xW/UnDU61RkaSfGtSAAusEoKBRdCdhMKTBrO3k2KWQL2d7aCIJ
x9Z9kOlVDjufXGIJC9serFm/vAWItUgGoIRkFTy+8DEkB/mVuBQz8xtqydS11vfJDNZCOENuNOdL
a7AcZ1K73wCCy74z18gGkRGyq8R1AyRcQ/Ig4q5+KGsOBzqpg0VITSMGmVnxbIHqORY9qF2K7I/m
K6HyXub1iThLij+jLf8pt/YSVCxB6lfzD1II0ASUGlDGgno+kkNsnFfO+1hplU9GqiCWZ0bLDgr9
mygcXbqnLkWinRP9PWpYVoN1WwqB2iosnyklb5+ptHDyTX/V8zKzDdwHrZjKyhRbSokMPKZsPpjR
QSBZIXIEqsb/TkQyLhJzQdY960aifd4y25840haQDdaR0/bZv7Ld/adfzdT8S3ZDFaWi8ja5KrLv
1xYSOOTE5N/QiYH40U3bx6hK7XXOLim3U4j7H2z7SnPlyugnF8sVrroxUU6RwXTxNZwE3eZ5/69p
QCP7SSGpuph9XX5ZbHkL2iTWKvs1x3U1sGiRTnmPyp8+yKd9dPWx0jZW2i1Yp86+X+qcaO+zDwuD
86I2/YzvoTgKG0BZktXtpl2c7R2J68ojjrF60aTk4JtEgnSZhARmMreEHfEfFfgzP7Sh5iQWpQaj
c4tEC/UGUgX+i/wJtP57y/chzVBcQv4eQ8lwk/61ih9IqamFiTJ6YOt1HEC52kroPWyemUlS9IQD
/qF2QBvrpQ/J1RGnAPsWwFfM0tdiTCoRLz4BSV/BxiwoS87UxYHkXZM3z6lRppLYYAVwOggq88Sv
wr48b6FcLNGjFBVgLF6RTP3Y5Dl6rDqUAdmqvVM7LKFUgox1zYlZJg4pQZ/TVSGlyOALyv1HAx86
ZBReh4usYGc7FFFdn46wAMHHI+qOVXO3PpdatAyyUCDWu0l/Ul//L3IRg9oItjgUCkWAefq1gD8p
eTaZRLyMPn9cYB1RlC+cdR8HaDJjYFMmmhkJERXXp2CthGyRClLJDiWM/QoLy79NpyU1zPLTqq/w
zrj0I7Ay0DHd1MRiUfj9ZecQsFBNnR1CDSfFKZJByB97V0tIvsklzNWZigMNRC0OemaDOKCzpYWq
x6SoION5gI4kQtKVKKKEp79lvsjNkeTn2256hDNuo30mbSkLu20rl7y4U7GE/xNJr1c6S9/12S23
69Mmc1de0gvH69mCLPGOyzRYoiuvRTOBqBLvH63dBe2y7atTTM3bMkWs9OQe/6rUkafmuR4l5faT
Xkole448CJwSScXTi8RRE3C2hCJRuhYj+NNs06aaVMUJpTT1H2l29Z20UusOZeXn2L+SzxAr8D5S
TxnUNxBARQIVz3W2aedSrK9MM7Xu3rqXTpmFTmtsYXSmGzQYY639LJvXo3Wn3/Sna5Qp+DHiMgFk
OB8c/a/z8lBKQnKxeyQKmB3xGTdhJd4sUwDOfXBAIu5uVoIvkVApJiZxE4S+0N/VmnD2azgD2SpX
RAcCml1Y9O/cPVJjcHaQ3RNNskO3bPhLJC/6hR786M4G5nLeDWdDdJOtOfajc1reUQRFfC6i03l4
3LXoG9NBfJaFUnrz3G00NB7jffTxX061+wiqnWLrwmjTBvZg1jmxQRoc+w98gn4a1K1KKw0rrdss
dVLnSCMY5FcHu711HmkjRTWaR4WLnfTfXVTCmb5B0t/0kn7S3/WuQal753EN7iOyaqPD4Ni/9G69
T9Ds7hF6PNDq/kwZJtEJLW7IcEHZKXtIW4Jrp8CwvrQLD+1vtxA2orn7WNL0phFtvdS5h9eQ/ibe
o11xN0HBv3Yxn8NqXIqeXhnlUolR0dV3nI4/49vwNtx2gGKBBW/uc3xe7BeVFQpT/cLA6B3HtV61
v3El9HTBXfGanUK2XVb6n3bwpLPIppKP6O38RkBv+EG1vx83B0UPKKddBAnygZBW35UxkKjO3d6R
7jCY/D7SUUj9ebf2vfPs0LTaJas9LMffqBQ1h3QsDsWzqdvKBW/colMNDL9AkrERqOC4RGlRbbVf
HNxrFSC2Qc3sLAXaPfsXq5N2y/iiBLHURHofQH8O1sD3pNXYaENz0ObsS6N5GvDUpqCAXFNaZ4CJ
GIOjPLUEKtgblhKg38d8I4YA2vxuzw9gvc3BdWzcOjTCu7jbr42kDZKa+JcUvo+fcfqDNLJ9TzuP
u/U+uVfD/546SZUokyFPO5jb+oBQ4FAtzu39LxL2P+cCqqbmDYI/ZWVlii6e7nHnJHtkze+jxh7/
Ra2gD7hOLkKoqdE6fq0ajor1eJmlp5WEZfQ2F80V1mNxDsmyKDast04kDKN5q4IL0/6C7HvF0a6X
BsnPG8eQUP9qM7cvEDJGdde42IW4+AoKCPAjlFyyUUkFopqcGwKvzklnn3iFuB7Vo2bcjAvx3N3/
qUkRYmQhfwsJa2PGONFQVODpOlUqMXsHawPRYpXoHoNXd4/cXTN88L8aXOkv/A12vjpg6f+5K6AM
nCJ+TR4lUff/tOw8aOskz6rs1t0qW0I5UsWR+c3V6VSFU4IDu+nWOwh8eG/n0ElpcKMWN5fw4++j
PWWoei1Fp7yr5rBwezVEDUv8hd/Bd7z9yzyDwPGbZzCMeeKOw6Q3NHpS2qv1m0G1Z/z3uHzMJshR
vcf+iH+RmxMpRNDLC3k+HUTvlel84pGeUU9U26urW3BEbIW+SuMklPjZVOG3JViRK50HAHLH5aar
ck2apSKFJu1PR3oTlHcQLIj1ID2xIopiW+hsKS1llIzWUnF1TgM0nln2lHIQMbDe37llB6yfCX8g
b3tyv+2DqzkoAQ7wcfafu/EV99qt8bh2cinkY7dJMv+D0AaBQ0vaml9fx1QG4pmJd0jbTGp2cyfp
QAekg8uH3IQklnW8j/dqz3/KvJ+F5gWB7dVWRK+o9GSNmC0whj742yI0q+wpZf4LElCQJlEEXQly
IcrmKj/ccArQ/kR0F3giN1MZGFE+vpnE6434DlquS5TkzOOUdszSvIHpJp7HFfp+VqE+GkpLRBGy
yGU3OlrJUKOWwRKjHtVC4Mk7AWeolbVy9zdg6ZOVEuT1XqvSOm0ZnqjJBae21k+0AbRWEe6r3E4h
tpL9EhSrQJj5Lgf804bjQUQj/z05ZcztXTZGn66Bv4bDf0nMw9luEja/rPmdtQPXvmK0Tpugtp+8
jWljRVcnsnkoNxW8gtekX6YnAnjFpk8OrkSxfQbDwV0JC0EheCMRKTzz3k5cRPtcghICEzw2fBWG
OQsupyRT9yJ62HTEqj62LxkzSSQ7iHVttf9Sg6iUGfFkMBf6l3Ey1FR4eYk772hTrHM7opOvIyQ0
uCu6n+gTFXl8Q/11Tm82yTFu/SrD1t+y1QL0bDy1xHvTGM+woq+DItrXKYM7eUn2ApxHX1GAlEcN
R9P7OWTWEJ1J7b0CWe3KHLq2jbFaj9XbX9vg1Sl+wge6vTpXZEhx/CFgYU5iOG/dTZucH0U7Eplg
JLdJXlIyv+1Aeqbf5Gt4jcv2nnTZnNpu+BPajqQ/9h69Oggo3qa8B0VV6kyiKCtrV/MCYHo4ibsn
Red9nQpaocWoFBJw7iZ5EKbrceDa3wlkfQEKRbfh3zqPTh1bnhAQAySiJS+QQYFY/ozcnmi1IupQ
Qzy5lohSAqQ3A2ldylPUphuuRUXRYplwtdotdw4ITUn0NVtWILFfQcTvVoLxIyL5OI/ULS43NIyG
m3Jpn+U8h6gc1GDHETuS5VyibMWGFe6m3We3wiwKdgH4VVAPvw+ym/ox/5NcigSAsJttMH8gDWxp
A9ath9Ww6ZcqZjU87VqtM38oRYXhg6sXl05WNa7H18l9shsV8IhLFrpPo8MonZxGG+iMDXvbK0Qn
JDk5AbkDcgjqCSIN16UAw/fGOyL4t8MYO+d56/tCoqrq8OkA2j7OZT6u0Vka1Oc7fXOT69535zSp
gQW1GNUxrgSs1Ctv7XnSNbjTi/q0/oJamXzbt5OzfyDHDShVGxeHz2ER8cvFDpHa/eQFB+0DFPpt
RmU4alJfnZdayAK/101opEX38LUfBXtbsxurl11OzRoGFHpTar6Wz3SYpJ1GVHKeLWrJO9wO47hv
U59wCCtlrzF90h/w2zuE1f9j6ryWVGW7LXxFVonZUyQI5hxOLO22ERUVMXL1/zPgW7t2uTouGxHe
MOccYR4sgufTBiqHZUC9F3pRw3jWIORLkafUuglBQic82uVeQusJ9vyf7/I43gzkX5oPiQzxobIt
U0HtRzFBgOAFJd7foTogQGNiLRwASBexHE/RQwttlgpbwDQqJZiEd0LM3GSlxteUhmJw5+lPpCRV
PmgKSnOXtwDIgG6l+CwXWqR4JJOkxlJqBJRLIDaojpSzKVSjEVLzRZgs4qPKgSRqMxWKqDAuXBzo
lJxOVVjQN1pNaVGSZegPqpYTlZioFKosqBQQaa4aH0hJnfdPUXnyYwetGRolKoNI4mnhc4ST21ci
KjtFlepvbVygb20Dm0qrOKTuT9UhHWtSF2YVOsVwElrDP7SXKQCyIYWGSA0SAKbwWOichDh8B4It
5NCrhhK16XFR4yDGuOKpCaViFOr9NXpLfAjBVCfR48WUpx8QU7tJISTkDuWADgn1QGuXijevlkAP
QMUDlRH5EOZfTzShEDLRJHsh7mTdCDGUpDXJtG6zy9BXifpEXg2rsJzofjfZglSv1CmrzCK4FiMs
3ppSOyKESTiCGjCYkqH0hAIPyUx6IbZkBvHigP6iWJTxiChugVGSgNCddIAnFh8xXTJYGuW1DeML
YJ0qHr7JvJ+QwhjtfN2GFbk8r1cneecPPgR7H3JTDRsx5cRR09KLAy3D6WQ/aYn5xKNW2opLlqbW
+S4h7/ngWyMvWyPrqPl2S/srnTj1EfmQDmip3obPRD57tqodxBmDpJc3wE4omlz9TLeCEFhKlgxs
GZHicmt1V2SNnxAjaYuHioFn+EUNM4jeiaa0V1BbyutL0nhMJTDQIURnyA7FZ/1GaL3IJAfAgZd1
7yqn+gLn53i9TAnkbKRIQtMn9sUIfNFBQUc5WlPQfUlmhNzXQe1FLxG0D3YRiWpEVzsKPtBSxPdI
HQhcTp3v16Le5/oOKQnqpFf516eNocNcHcRFYHm3RDkw10LbqS6pSoRuIDuaTpFv1sv1AL8dmI4K
F5F9qPikt6XSVAbmoLAYgi11qbAshoW1sDRtWZs2fYOpkv0sKCQ2bVS+dGkpj9WAlTawfUF4wEz2
2F3525mtqo9eBbntbup5XmAiy6HoM2T/lzDIHZNMZCUxkS33GvmiOR5wAEWt27AQ8LLKkE/gHS4P
IkZ2D3EKdKsrCQIGnbURtAKsNeX3NB4jifwHxOXvI5dFqgrIOaSBWylIDAl00VLdV+3JlNkL0+M8
M4v7EOGkaou6dYp3PxYnTJmPf/Cz4YR6Ls83wbtdpuyYqh6PIuCQ7iL3zkHRRd64GGtJlBFKlws7
HXe7FNn+Rl/nSEA1lJEmYlOJjGK9YQoZ+lDjnAZXwytI+g6hTJeOhTtrpsXKyAvqZy0qsC5yCYig
p9HfCNipg5EHhU6YqhyafEryeD11ilPplIPpCks893+15O3K3RdaXN8j+QPdYTI5WKx5ZMO/kN9/
0pNOTOaepL82FlwqKRbMiJpMf0gMg16KJRTDUgwImcboxdzrWmRZVZhiX1WmakdzUZUSfSgOM6zi
9jWtQpgtO4Wl5ETSDcMaJLvJeVZilMoFM7MMgeglHjoutKJiiduiacDkeHVhBmr0CoREla0Iryc7
EN06JSsqqsKgRP5easks7O7hlKS5UBhoksLmqsv8pJNxvjQVdSs3Lr9tuD35LrFZ4oXt7KjNGiwa
3EcRgg8Wn1iqsyvqa8COGe9LpuVugKZcTYXGTK0r0jBPmxpsIuuZ6ecQ+Wrm79YPqLXc491gIMbP
VNQgPXT3MYFnHefCDrWLv/yMqLygN/bK7lPSXLmUp2lmSOV20ZhUR6z+bAGI6oe6HydmXyFb/l/8
erhQV0U9Ac4M9Xt9EPktBdGRw5ordDEQS1Sm7pIGM8KbIwgZK7UwS6467qIyiLpd5npewldgSgl3
QWor8AQSV49+Yb6q3cIJsUqaIesgj9BjA8GhdR7J1AIMA2UHeAroXqNzQz9y7NAR2N5mGQ2ZRtOX
HeG7K8Wn0Ao1pz321Z42pGckWDjYiSzaV3SRXl29j96+6rnMSQXG7uJnDz2ae5LSrgY0erzPDAYU
TjCzMDrD91K3Tuyq6Wf32h0mKVZZE9Uz9GgQkwvSCMne9MhjbTXGyiUzG65TLlfBSRxBjN6f2nf9
iXNCGi8KpTQlEsiQ6KHeybvIy7tWyQzgBqAn+ZkuWG5b3+yVAX90ayDG7FlLiXoC03EY2TUgFQ1F
7Qzw1hApqA5XG0FXjuZa8nLFw7+NhoEnpw0Z7lH8P6FGlMu4dv0IMoKoCc1sh/7JX06SJu7/iKoz
yRMncW7d/s4cGvQ8NF+Rnfr3P34oc9b1keEXs37d1Oxlx6J0Qxegvey0ickOtNfEhHWEeFswPWEf
IPgvnFZOM38U/RRemt4JtPb5h3wdIjYpvqwEeNJ8XuXvOm2OgAOHAkMEydzaf31AgQsYjNltpmHD
SEJmNYwXEi3MLGfXyF5KXk8CBgQCroAUKP4rWITuxmfxn3LvGfgcBTcaUughTt2WZVUph7H/hu2H
rwLK5dgiaBr7OOt0EReXbw92cRdODn5xIYOm2+xOM8S18HM9U4gluuHMklNT4M6bKXF5EDY7+2ET
Yo22Sy3nOTyMzTUJptHhN3nHz2xl0DpMSZt9QVFKPNNSH2PkH/iqH1NQo6ck5WzBaDTKkrd4msGI
ZW6j4kjlAnC2SB1jL/FUcar7wbAwao4KPNSSy7DlYdOv+1knQqnBSQypTlD0GzccYu67eR2eVkGL
IgOgi1Rt+SWUbBwdeyW7nrnoPb/guugyrGVlGD7MoVbJHfFVi8WN5bOJsKjmKygSV1ViCHFZZTqC
+TMRZG6QCBOS8vOJsn2uPc4iETvf6rQqat9n59XqxmTRa4mVJlIQtm6+dma6fXLLZ4atCy8gWVCQ
pGh9WWRrDHxsCEHs4BLysYxr3VX0pthMkVndMWDIluxkHHQ+4MdtxEJL2dRS6XK+9Es+ZWokuea/
Mw2jSkaIB2oUudQNrObeu0QB28JA8ghk0ZhU1PznNje0yuPAPJFiH2WDlF22UinlHIIwH22Rkcgp
SEyaRPiK9hXzq0CaF0kVkBNcY2uSdR9VQI8mRepk4D6CUeGHuyWh43zUwasQ30G5IF569OMg/YI1
gHA9SqCGyGI5F49XrWIfGyG4J7mDu+qCen9fHz3rgLwQFgHsAN5p+iQIzept/CjzDQBfCoIGm3oO
JeWNa1UvUeJR0J0Syp8vp4qytFhrxOT+b43MrE1lKIHjOWmMSjkr1T9CGpmLoy7Iam2nm6VIXhdQ
4bTAUEVn4s5qbOkMVTfkXLk3egfwv+HTqL5JaVA0CywiUJUiwtdXuVuLQpSpd7P7KRWYFinYIRxP
Y1SvkIfuWbPkrCfv8T807OTeF0rL9EFuzY0THYzueGSaKm0ZzEpB8KoOn4DTVXQTwqS2KkK3WXNY
n2R2C5KvCYnfgV1tsbpuZ8c2rJkL43im2YlKELh0sYJSQkhM/6ks9CNXY5qhZLdRLpfsclfKH51w
thW8AMAk5K/83aFCUY2gikujqEHFV8Zf8xkpeSbDNBAhWbdLQwwy4jgjrDHq4LGS4AMNMNqsDxDT
q6MNheVqpBxZoXhOAFO6RFykKFYrGwxkNifw1181WphDuxI9hBrPXvQdDLtccnnZJ8tIvWmlRzPz
jEtoFWJ4v2pRR5kFV7uyOfqNO3yD+praBOoMthYVwDHkpjA+hyPFHTt6KRF36ogtL5p9XhmXwCwx
8WrVkMkf+Xwj/R0p0Z3KG4puyk0O0RhB78eDuj6oDz5O88m2pVEvayxoM4wmzYXNWnMiZiOWo+c8
7hBtjyatyX+EgJWaGms9EhdU7JKEQiGcudEnY48q7NLuo56FWkazZqxq0jTDP0razy8XiR1UsLXe
Il3CMueYXMH4bZ3phUI3lMz7/cznykjayHlDIk6mfmSORndqHnq6Bn6hrenMxcduZWFIggIJrocZ
vEhSXNSGfXAlj8yfr7/RsNck0vKsiFnxRFY2J4jXKqUyj/wRGA92nSFCrOQ2pmlkUn8oDct9TVqV
Noo40WYFcdZqPQ7WZTEuthxdvH9qdXGV8MxBZCK+E+9XKxGynZ1IXIUuENeu/lsD+9MlEWJAQVLr
FwUkMH6NmToPcQTlJpP5ychPRxERXfoY6cIhCINiRqXjKEdXCqRNJE/8xbpQoqDN50CB5N7Oimsi
VMLSHBb6EZDtYQJIuw7WZyTEhZYKwSkwbegnsXmeJCC1l8lp9JxVF8/Ze0ZLq1698+7Ffr3zpDhC
O3c+ylQ6KtSSn+O8qlxFlSdjXygac7lXaCI+uqoayBBI10JQzG9tnIm5IX5lYy+jlH1Yk+RfmK9J
qldosd27MDAWNBweDsXCU/SaR/8AbAR9VXISGiCTJGvXANFrA8l91O+UWlcANfW20O1UjYfomIas
YHp55yAtt+rNd7buBzOp0dbUqFAxP1PJFa9RBTaCPI0eXXbtBSkW1axC1vmnSbJHd5KusWGHRwrZ
rfzF2xrKluOw9lfu1p3GnMpLttMrw9aN0DqugXcaa9BNqRCQFInMIjWlAghVO44IE0nIbqxna1yh
KZJQdydBlEOF4uQOy8AyM83NpM0a0I/QbEKcwyl0DgZahxRRh230kv8WoQfjHHHKxtc57LwvkpsT
XhLyk5CHBEuaTdLMSsH6qDGEIcWFTdog5AZwk48ERmrKZ/MdgoWXAZdyn8TGGeDPFsLnasGf4xp9
MRrP7BGUeSr2CTtYSIs2m+IoxekYnMz6bSMtAtY/ehsa8CA7ibgzdA0s7Svb0jZm7wQOBOhGT8MI
KdMvoWa0wqL1LZBs0IMFeiqkB1JNkOEXmj9aWTQXGzjTQAuUWgnk5M0HXv2MrCIQGGo6Smjx/kmK
gr1g0Q3+GrMGXiO70+IZ0Sw0pb8E2silYhxfuqzLsOl8a+wjCLhqLEcnXErqB/pjAvKjL/KS7ZX4
/r3ocC+pvzW+dPcwa39ITwmEh40RcdJaSOAGUPMAHBnO5RtuLItVE3kv4722jv84UfD2099m3ejV
JWlXBvSh9JVnE7mx6PL6F8/P3ptFAaLcZCJyrwz7qP5CpW3QZIPf5D48uVVzmDMF3cBCYHewJzL7
09KraB8Mjs/3Fl67mNVv4THqf0ZICWA04nkwwZUVHo8PnnzvK5rECTJzzMd+oIwVEt4Joi8KEBTs
RJ7Otbe26s6sVuarZ5dERLAUUai8IfhJ2/pW2CcGCjgm4ZmAS4FS8WqrP/PlOU+qJcIQ9MgvoGNJ
Ibt2D19OlBmzdtVvukbrNLyZ12n+8lm6s8JZ2YBnpFe8mAHlO4W+pSxoV/9y40+hO2eleDiaRtPq
NzPp7ZLU/wzldswrYVWJlyGvxanpgwbRWE2IIw6a6cdeGWfgxIum4VDBS+yB0nnYL3TRXXhgcvPL
+N6vLTcDhB1kKthJUzjk9KH0WYdx9g5W7Jhl3/5/XM5V5n1BtYyW1BQmOJGX3Re8wfXkHan9oFoT
8gRqHRDaiYuJkedGugatKWADVm3fSlyRFTlO/wI/bNXoXK2LLX0I6q/la889zD0uuDZEVwHahCbG
gIX2kdaF4EyPsN24+se3/wrGz6J5IbD9ulXCxTcDQY/ZlpQIf2qKJjOGEQnrBojISm72YRUmnYds
9w4nkkVtVm8Y1SK7f+nCiLwT9yjKBWsyxYxp/VzICqLIZzAptjcl0gJOpDq5bDesT2ST59G9ZFK7
Snabn8Bi+vKSeqr+SMNWFNWTle4JImTwRzZOjyx0Sjbd19ggaRbM9CEdyOvDLJiKbLW1axUK21p1
iyxSL4jL8mOJ7XSgEtsdi/JCuziqUYRCCeQj5CQJQieHGVZvar6JQjmCVlhJ2v9F3KwWD0exWcnV
ocoDJU5lOn3w2yUPp9F7+ygG4QzBr9ds19JIcePv0q2TaaBBTP5QW2OQ96L7MrpY2rcmrIThvMKH
KM1qP6C+N/RkM7xiPx3I+kr/kb0gSgJtoOduwmWEW2RkCutKzxhcltB5vu5mW2gfOPgrowzQ68zH
bNBLvY/XdOqOOHKndi7jD9uVOdv1NqTBC03wugc2TtovlDfmmXY40x1kIxU74/XFKeyq7SfULySo
WYlTXQ3UjqsKPKLNQI96RsbgwlqvJT3Wqg7Vv6D93t6g0KPalLZdivubx27pq0WAWBriaaDV5Gz1
pv9pAY4sceL/36wHvy9ltAVxRtjteHR0ISQnqNnhToxtMeIBN2E5jGg7nUd2OiOVWyFv4A6iqEz2
jk/x2H3FgopDDIz8Cshnf2XHp7uk3EjbbLF1GJYJTWyKpegSxSpX6qWM8DBUiCLihoaFBobSRw0s
PWq93DgyN/9R6iyRrJ6Xs9OVmEB8QYOJh8Bx+OXHL4fKLDkV2tXIsevUY/F1BUkQgKMQXjXuKtay
T3ZkbcYXC+S+JborzQgciHhZy2SaL/tqn5xBX/bJ59mgSPqbt4uKuHdzRBC5OPUFvRJ9YoXKnhvL
Dzen3mnySD0ZVKKKJFYY4Eoqk9R6R52Oo3bYuaIW7F5AwHnmgY4H6nkgY0k58SsLUxlAfB4FSjJY
VWX8wjP0eEqoS7CI3rLV7NxXsZ96Nb7TW1HDDFFRFBVR6eci0z1N1kojihYED7Sj8iJGaG17WZ0g
8FXm6VQmFGqlnA9C6tsqomepMiFxGeV9/92w4sQsU6eE91flC0NRBfImLUhkUXVBvol5ScMHVSEk
4QVjE7sufHwpV6t3B8ljmcAsy7AQcrUdyMZKlIGX0i5xUN3ZqcEkcRHsU6OrgopMKSi+T/GFY3oI
WdbXA+uwVXVOganzjQmTb0PDoklJtzKHzjmlgG/XnWR8/yWc7CYgaGAm/dvwwqPS2tDO0T7/3qdF
OIy1uHV7uXGfaEQ6ZX7izb3nDf/GNI8sfs3IOnHJruYhsQZx2OK7gKIonNGGf6+0oI6Oj7Ds+KPa
X420mRh9Xkph7Fibv82f0fQuv/WSdfktzu8v/F2L88vwPn0Q5FJmf/Hnl4P7fXZpk3kZBlcXdh6/
JZQpR613D2ZCSe4G5W6QmrD3juC+aSusOV/YH5zd0/2UrPrdCp/dZsPLLF5c2k2Vzv791A1Kbjlw
359ZLW3df5s0zkH2F7i3tF8vdY/xNC34gCC1qrMhu4vciuEH1/672vkWXYPcyisPv8RP1CLHCfbh
yffhF0uzx+HyU6Rud7MOZ/v+ab/fzqZkv4LW7Y6qqEF3IIgbJ3otzyIibsqDH/NZtA4gNezE2Ouv
7+SUJ7tWbtchcsBpP7rFg1O5uRW4VLFT+9gbMPmKc0ns+7N1rVspFB4wHLL+BnfKvFftK+1V7U29
c03N99VuMMTPNh47lSvqcbNJPeJAu3QzGkXr0/64KP48S2Y6D4cJFfmCyxG8s1V8WHF5cTGurUIR
XSJONTv8d6i9F+i/Cq2r1LQTeJTU7X6Czm1Yf/rGcXwNe42Ttym2G1QRfxknmQmJMajG1ikZc9qF
u33d2E//Owp3RRAefCNwfdi9swZvGZvmC3UnaDWY3yg/3vYtdWv450J7AwR2awHYfvWBlQZkM1Ep
e0Gl3muGRJxN++p83Ibz/G3WnEMHBlM7nTVpC7oZnXAs/J6dNwSTyXFU2VVoTvYwn0arRtmcYhXm
nuo+CvezdVNRktXkBzDgUjKvKfwQk8GKicaLQKBoRZ+nHZztStVKri2Y4knvCgXpsHHK1WYrDUp2
s95cqdpZ+CEwT+aI3WN6AcMmDVtJ2oqInfr4MzjNzs1JkT3BFjp4tar1/djPRZVl5N0qQg+230d9
fbGiH603Yjnab1HCwqqk3yTiRJ6HJ/XDvOyL8DEQLkL/qZtn13hYzRVNmzf9YmN6P1oR7kLEsVxl
fI0W5eGn2rpAwif9h/uIhIx4pn/rJbvCpv0h+Yf9gyJm/5g9eq/etcjJmHV+x1mVzfRoG0BMBJro
2jHkRwFfsR5XpwTFbWMlOEEW6aB12ap196bzXhQ6wbjQrq4uJPUovcmhTq0E3ia6CLQH4AsEkKXO
ERtv+i148a4yDgd/kIoGdQfK9BgXg/oPNjX+fZhaGNaQfmQNgNNlY33Cm+bDHhW2rglmF2GftUsQ
sSqLI8P+dkUK9K+/5XkN+1GE7VNjtsGtEVXzIj7jt/T+w8SFUYkty+6+p/u0T6zrJl0URm0aT0/e
TnEFPXX6vQJ81NGklwaNSXECMWWUji4H+kafZvV+aRIvv1aFpSWDdrCb/Xs7HOOzC73q+jPCS+qz
Mzo32PTrEOl7AAf/jiaabQCI5Uxqca+Z0W8Dclm6p6/Z+uY/h+XZY3abffavdbRKUOnvNuOEzHd1
GQV0Xv5OUxrcAgf2DqNvg3CXpzQooJZal9G3apY6r1vvfH1PSxej3bzHzn3Nb1+zUXKlxg9B/rG8
sdgsEfxDJMMp40i/+kOlHR3DWViqtB40F2dLHIbLe+A8m1RAragKlQTXmoDy243ydtP7sj0AFriv
XR3iJaLDXROcRN2drxA/j+WNTzvqS+9KnoaFzMNsRLgPUHW8Hc1K7yPTE1k+fM3NHwt2GSAXYSAO
olg2g+WCrNMfvmGVIosMt0IbSkhGf1+ARdDTn5t0ECDUWBSlzuar/3x0ScnvRDboQOhWgcjzj3pK
VHWiuIVnBYzuOtt/o/V8W8UU0YX9KbcaFaducPxWTHmQHynFJLZhWHVDxidXeHqETuT9OG1CXhX4
eO7xLu4OHl7EVVWSziem3mj9QmC3J3hU07suPsMS72di/H4hQkF5QttOy5+Gc626hbodMw1je3O1
3tjtIrS/cl4w0szzqOkdwI2eXdKqNzClGJ3X/XlitAsUPMHR3AhTLlDmWRHi4G8VKhChWdls3s0H
xsG0ebHLftUvdh/ulT6YgRwFYEEjgfSvzq3HklL1AqfRl9Ef3AlsNlUIREDb/pKIlD00nrAKoR/O
4POd96XFeRQPbnsG2aN3JTnpzV5zcmTkguQfgE0F6za77M/+42RtduXYNPYhPKX1FS4MoS98laOZ
pq2EiACvBTpBwOrsUKIFiLs5IqNj4AboIJZXOP0CjbHFUbIXtW7bBGtGfm8NiShaFMZIxVXoh+Zu
YytMl9A/Lg2TW5ROxH0YK9Jinj8/Q3yutkhbMStm3JDp00OHmrBw8Q0mP0g7vRAyZxnsMSBvBDP3
RJcuuu9RoxfzE648BOQx3JQ7jHEM9jAvok7dTjoH9wz0/Gzf8MmBS+3fcChW0bfqhdQUmh4WQu1v
O4BHzlLI18A59m7jL+RHUNPVA95c0y2MMKCAVRdiKHCzZ0UL19pbx2jfIJ+W/aJD+6d2WwxcF6NI
AG6s6NlhdhHZRQCDmNZSmOkAJo0V5V+pyYCVQ/8roCGsOXXr7H3dD71BU3oQEwzLppcomtCLWQU7
d6fS7dGjJYRESE+iRcr19KcU7gInBnSiqQsS9C9ToI3+wzOGdN6ihnoFe0MP0y76zUkZI8AX91/a
H+aNHfVvXrRloe4AEw2YCcvqpNBBWB2YT6xG2JTogMw3wGI0tKfWfHLQnKJFof3GUK0bq8wq4URH
NwEFhjKOmcuGpFs96xmSksH2jmC+6qsFFR1D0AIzk64YbkBifgT5PbsxVFam3htmbsDt5YW4Ygc/
HJRwvsaSxDl2xLWmsoG47NMiMKF01K27qi/BCwhacDNQUWM+wSVP4f/Cv6hTZlL5ogjOW+HpcuTs
I5JD9X3BQLPhrFaqIJ0G/IYZldABoDA89r5kdpIUPHHX/DAkqD/c1nf36FcWarJ6GgAU+kc/nuhd
o1PoSvFQhMQ+TemZdeE/CC0YxPiqUxxhHJeZ/Cb1R6cMeu5UceYQUHzOYoAalHLGCSac0MldVnn3
D1C8Rw81dWwdjWjnTdc2LvpEx0KsT6L4Zn+U6SzeuVhd/aptmoVtJHVd3OrsaNzsvqhhKLlUdyy1
AFUiujzSxgwNNAqlJofg/fFgejhVirEkKQiiY27Nk9cqDydPUskGFQ/qgBP2gk51+HDLw3gRTT6z
MzXti0mMAPmBzuaVH9a+pHNdVHGIeRKF4D23ZfHFAJKk07tNbw7IKSIpJDbLkx30McNi8Z9f7cMU
T7fh3WHNF+UEvhAZYIXR/vEApJzG+tiVzoK6qPPBLa86+AzJ9Xswjfcxyut7Dz9UJAJF5JUn60yk
c6Xog0Z/Z0wwyqNm8Ooevaf/Qpg2xtOFtXYBI3uo5kvRpDpn9w5Xye7Vf63jYXN1oqK0DH83PyzK
rN4GK9+UlfnVS7f1FaadxJ+LOx1aEDn9Qq4mpKsEZnNZXWIPF/dP88/E+HlMi3YdU9Bp6Q8jnU0X
6VuMnRDcrZv1Hh+givygLppVpsm23LlBgt41VjHrCgLC4StvDdycvH0UKJA/z8Pb8ton7i875+6R
OA34oLpE3lQikS3NjO5LFaBeYfL8q0Azs9/YCDbbjV5hkHpYZk6eJNU2Qes7MUthK4YAOr2SKaAP
A0Pyz151WWXTg9E3qXCS28ISBVXla9aXYecWmuSH4XjNzsxe/u7f0YRRzwpavDwpYTw+/FR3BBGX
osnL3ACpcSeChgbUSaj0ex82CKmvLUwoEfWdiGKZhkCSJGCjE6DJFMyBPvOcwmPa7Fylwdt+exu/
+jQ/P+/5dVzK3bmaV7P6U1heR1GfDfrukTQS/fbjfb1zXCbupleavRZfmox0wt5mFaMVrKrh7t/3
a1KyjHesW5sRebATz4p0KR3cJ+/xZ3pbsNr51UW0PkyQXyO9HIUj3Fo2tJ8n1kZbz0UDWcQSt2LW
H+Z7H/pPXooUu1tvhya5JxWc6x/uSrwPMpYb2+Uo2D3rZjp5d85d3Nfc1HrjgjmkXAcO2btjm1gf
kIkwBu4MA6ey3sze3DXKNVWHytqkqE3VbwInp7/V30I76FPezypyL/wJu+nq6T9+QAIGcR/MDAyq
ymr+bSMDmp/mm144D/vH3yvoxx9uUpN3P+zEs7Rb2d4nHHER96/ufULYSM/2Nlj1GlqwcxgIxnvD
kiAznRwHJ6i/mLX2L914y26wD0ZVsIsi2p4FZc3bhPYwMJ/PkyOL5joCxtkAnpE24kwXzdJFACF6
9hqcHbRsR2pCgV9hoXfT3eZmvhaMlDK+ILNg9GofB98+Y56c613BRvY7K+7RBHVCLKWYL4wyhKHx
PkbxjziOkn8M3fo9CyCq7gLuc7jmWZ+UzuO7uGF9MYp4ug2WEYLG6aEbTEgEY4SFMA1WRdZsRJlq
zp1OgkWhizzSPQOWdVN8o2FkA2HsCpRlhjjTsWS4NPtbGUczGFyIkslcKcQODz5rA3wI/1ByjAKB
/GV2HejYBkmVlXSAjsFhx8g7ppv9huILlRoMVbrGTwP6TKf+G+2MVfR3d84z/oKYEjsXhSGY/Tkl
t9E3BpVeaVTobrbh4rFqjO/OewRAhVySddI/WBiK+lUW91orHtXIwW7m8Sf2g3Hcr+2/+4YXMzZP
JKGktWe4tHh77d7rCs+e8eNr8t0ysTpUDpJRmQo/92tYWGBmO4G9PzkSWzEMaisDCv+mewSBmGBF
5kG6xRaX8X/BrJA7xvXsXEf34ebvizIWIkE36LC8Dk8Xuwq4/oMNrlfH4do3VgQQTgkS36Q82azr
EwA0ENpfasOUby2EnF8ury2Z3GuAp1rYq4/DD1pIVonTxywjfmRoMFrIuaJZsG6OH22EIrVViX51
2ALhl4fin0gCx7M3azImuIUWQ+O8q7xb6ChvDScutHFsa5TNL8YWdRIXq85ge1hG1U2C1hNQfVUD
G4jtysn9EMXw98fWPbQLuJbR36HZPr98A7GX5Hovlcte524Y9lJEZHWLOs1tGS6OimGizrUdTGQp
E/ZVQA/+jnDBHNC8IpZ8NJkgbQ7aNa6KLhZvf90YvQi8ILRP0P9Ni/AyjJ/LFC1zMo/bmxGGgqfx
3Xv/he3UozH8T2N07D5dQkH/NMeiEC/VJ0K/sH3dCvxD2zHn6t/Jm2/TUzuaMTML0B4h6u02K1Ss
i8YvNn/aX5hGDXb2HW5LMyaxeDkJE/84AOFmSe2BWK4SyDkNmBqrYIYKdXxpl97iJgU9fuPBoeuX
Vs9VuP8sTrF5QBzRHJ9mCfP1ZJroGFANwIXerCjVOsG4VDUtxnBIgh4uzlyLTW958NJB9acyqvTK
aBnK1kC/h5bjHydnaAa0ub/O65hH37vP0WNQlr9/1KcYPaBsPPyuPztE4O33TPphwSwLrUP7zapG
H3Ik4axHu/ICf7kFWpSx1i9ydVohoIOAzd2JRwWMnmZPwiFeck7x7Dm+TJhUW7ZWJF7t+5SKYn3J
1tGr/2xmuGeyUNd/QHWTLeSWfhXVN16RI2QhyNevs2Y/Att4tcMeP/UOjrFg9D34xxoVwv1pwJgo
Ds+I3DbeeYA24kAZ942bZDQ6uXjyUfsq7MqdkII8s0/16flncZtEOFbfJk8WaCbp6IOHwIaFmvKc
e4VwCWCSOphLUqMtxa0KLBM2AFprlCxQb/6V8QJ1oMUMiU1wLvpFzN4nPrl7WlubHWP3xspYdW1s
hi/TCg7GhWVz8vS5EySR5D98V8MS/Yg9NX27HIk+dUg4Y12SEpKKhElhcPvquoXUpGxWCd4/rtLw
nGIapFnXWeAzmWM3HF1n5wH+hz7DbJ2i4afgjzEg/IdhNC4vk7+nXfaohIKn/EqzXiV34BPxN8nB
oct3N9WrSrhX8/9Rh+83/ebviErZdRHb9eHJoka2R2w3izso+A4kzNQuVYtkY2UdbaLol2twxSUo
tbEJ7tZwdue+Bu1X99rHB9aHnOfHfbpsUIq2JJ2AnN+irf062teATyCFrVhzmuNg/0Sf/ukgtGEg
oCH3E2pcz85xlhAdJ9hGndtn9LlU2arI8q+daAFhdxG3rzwFQpQnE63GuNanDAHE1P6Ov24BUOjl
vDE2LnDlPz84QmPt9UUzH4yJg8lnKzgformHo8D8gv8vDISyCgS18YcpzgyI9oU+FSH/1OdXJQZw
EXUJ7ga0EjRopjY1FgViNDRPO3EGkZ8nvcMg8p/9hHhLgXZZCJCFn2RjyEZrdLk6QrEEXa0haQx2
0ngAFRmmM82sMPhuALwCkjGAlTEAsTCsAU3ijpYzdSCzqmONeKkerBDPKfYi8BehqGvaQaBoyHTS
t6loRd+5OC36XdiB5EFHzs8q52Pzh4Odkx1oF5oeDCWONkYGg/6/w3fT2C0vopmxk/ZCgi0+Jmjx
qUdIXSwuVsw8JwLjJUGTJHFANNQ//37YeMAlyJPOw5pfB88RYCboTF4x+gBSJR16OYT0TjSH6Kb/
fsLbI9X/FRNWsNIZMRV7KK+A5Dt76LYl82hLVaqGgvziyc5V9J9Gq/PkU7QAlIROKuE4iC8vAfES
XA9kEVRQpCWuKhebeyD7DNZ/rssnAwmlRNfTRVcDJmgX4aiSwlnNbr2bsN7bV1sOqiKnqPPlg6gi
h0RF9dRDzFudVIM2KZIzXs2e1bFoXeD0MtN/whQkGT1arWBz5YBuOT1n4A1Mz7GgEPVoLMkXpwfC
pZ+4+bsdegxvao5f5m0nDpUUTpXhRzRtHzcPuGTs8SYpQ8Zue3X2zT6YE7+U3AMhh8YTYXmrvqCv
jyG5CEIQZE+OB7GfgbK21vXs1XhdoWq73qCnDkCMGmd9ARtbD9Y9Toj/lNhm6g08T8oGiJVoA1LG
y8AZRG1UON6u3C63B4CEvUPLgaeUthkuGD4IFE0wImV+4KoLuIeNO5u0ivpXGb/j3lxeRtsSavaU
hLp0nN+7AXl10N9AqXxbxk/552HdqIiDCzCKAnoYHO9WsDV+KFHi1//zWcrOPJw/lq+f6O/x8zpB
EbPqZbtcs19oZYd1w0l2BIkXaoONxc09jG77ZsUEILn50aDSTnv0zv3AdVCdBJYNRhfuxId04vut
PwoTqmWIaoYjcVsEwV9A/3lid/gFxB6MtKGDiiJJOSMnCAmd/qeGiM2gw71k6etq+MPgzgQUjFgR
IeCPqS6QIZbcdT3060xPJF6DUG79inCSo+sAh6lM0t4Z/ioMVwwuUcgSlELqmKE+yrIjELdiN0Vc
JplVPhAsw0TMyJAo9ijcsqLI8xfaWdAGTdVJ6KeduLjfXhXymRi14YgiM/NcAHLCu4AnNf50Nz5J
D8ApZDWKxfyVeHMfKObIuWk3wAbO0TgSA44XP9n3RYqT3JIOhLivwJbTKQt2FkpePpBzy1jqQrue
7GUyCjelaFXl9AQWF6G0p/bx9wQoCAOhp3NXgwMhudnSydlxvuJWQtOHIxxBKSQa4L3cOCxnMLgN
kjUtxMi+EFiiUWXPeVoFyBt0jKAnUzttb4bp4jo7TtKFgYTzMYQz0RGX4oxR0Wl0mRx/0ulzTFzs
pztUn4MDxyfiC0ZqwXD1jem3J81mafvqXljuy53KjNC9TSCzfs4uk+u6tJfWn53dIvLok+R/oO9H
8wcdB5L5bYppuP+dx9ubV/qL5lAUWwnCs5uzIWF999lLTAAADLSd4zDpr/EFwJy62aE9wZDw140I
ZpHC8o5hHfBZN9OwYAVyadaGfsgeukihD4ud6asbHMPfnBrIO3IpSE7oZspyBG0vZIM8dE11ZdnS
+bhY013Y0SG/Pf2k54pwmNEk2czK9A6lWuBpfMC+5OblNIPIVsM2dYKEFTHQtgeH4tuCSMniIu80
ale8pCixkhHsNDyzw/JM9fhSI5lkfsnoAZoc2SsiMqC5rs6KP07YognufIacTpUjZoukQTlB75Ta
LrZIXP5Th8sCCZMQzdpF7Z0216oTdIDxTZEwxcXdRTYLMIQBnQVFXmtXYTDSdjN7WU6JBXo64A4x
P1haPcSXexxNUY5L2q67kL8oEdmM9RAG524qA7Syg8yOv2ROZtNDa3cut9No1TXPr/o/deWYdpOZ
WJ6j7naiRqCO1eYwZXOgy8ZOt5p3kE3gPokCz8ioTDZUJdUlyQutN6xx7bX3Mj9Is3jrwqCEpi7G
rPYqUV65cbwpHakCP0MJVJDRsnAewepb118PLTZBR12ntNU/+B8JHySC0KjRfs156qLpoZskYxSt
Y2rkrNVMN1Bqx6+tZVGaGwOBCttPKxiLUavHUowd9V1mS8jlxdRHrI8H22QX4nR1G5KR1SG5RKPP
LiEEWb7HhWWJwQxmQD6/jcbxiEoVxdd59WLS0AY0nXzv22OZGH0mV1BJpVREQwFtJgl9f3Bd19Ik
FStxWWuJNRQ6Maiyil7yc2iwtspjhqgxIwC9LJ6uh96kxgProW4hn7gCNLkRXUZrud62WKO0KFv3
BsxG7jzjBYUxwe5/Yktt2FnUw9DPZq5G2sOL+YHjwRdiQNOHWKFR1GYkl9ua62frOdPfaWYxtkEb
YK5l1BctmNpXTm2GCjI8kbQZWx3xzvGZZ4bRpY4pY+6gtTBztB6LzE3qT1THQowFOwZi6BPILdjO
UcC/7MP/iDqz7kS1LQr/IsewR18BEQTFvntxqEnAvkNRf/39JtQZ9xBzKqlUEhH2Xmuu2bDopSBQ
oInVX5ZQelRwpxrVEZ5I9xFlKDT1Gxz046jAnLu1ueuFOvYBqZXYfWtaKWBKkQCWd3AevZnQAoX/
soga1ITCBiNe3ISS4orMvxHA7mc77LxHz2HxFxAFm/YGK+YkeVh8xEXGM8+Fqrivc8hTkA0H//ds
LXK+AX8QP2iT322IvTFLRx2Gg8IvkmWCHpuQgZfLzYZXhL/E6KHdVwrzkI9vpCz+ty3l5zhkpdQd
z0ljIdioyubVPfYbHa14WkWyl0s3JosQa6+uWhrjBIrQwccQixyekrnh5erqW2stzhB5uP5v0AJ+
hag1HmoNGMtJQKq1uhXqdT6PznxXrJVsnolETXz1pGH39ay3WxhEFjJERbhKhCjja8m9RbmVgxTj
Gm/RQw4boaFTktsEcvGo6I74fx5M34OMisQnL4AkH+RPTG1kjiEi8L8QWKYjUFU17ckFi2IEf3BC
L0CplfZE4WQSQmYiyS1J9ojxUXm2UejKtVLMXzF4JTjJvqM4xcehhH17t8HMpoBHqySreqBZ5NCI
Co8OfpVrl1/4wOhm3+EDRgsf4MPkl+50hoSsc24zAluWd3YJxzz8Suank0W0Xd3fRbzcCF9MZWn+
StEulZROm/RgW95u6JrfaKRyVz1JOA2cPdbJ+jOuTe6D/aDJ/OW0kRAiixfLGIp3CK01+92/2uoL
dOAfTbNg2KUr453cTBelVyYnqnnSd4n7zfCNcRC6F4nAQD1xzJXJlPiIUqBKL8NEPFSY2dVG1sAs
aj6f6vshTaHWjByESvB4yUHG0ZG5IPr9fefI0dgkZNlppk1p+wjf7ZS8WYg9rl6wBv63vOr4i7Wk
Ay1LEconwH0z8vF6rThaGOcn+9jCvXaxcu4Nv+GW/aSX2lG/6BQGMl562ifvaR88dOAsMxuAxrsr
kaDU2NuVPo3MaLY+t+FMS+it2eALT6QkU53VsSd9OJ8QXw7kHZLmkQxJnbRR/aC7OLddly05RseZ
/aoc+CUS1VWroD7MmFWlr8kc5tcnXY/3n2DdW3/slS6uN6P9Bj9WF/8aibCSiIkk7Iw6oxGTVJeL
ZsTl04NZL0nux4bLTWghH8IyFw0brvmEH8GX67/UHf2NRqcwoUEgy7zzUk4gDOpdGHe4+CyeJqYt
nW/nhR/T14WDQN14Ao85TK6bHSrSWbSkYd6cZL6YOZ9oCdbjgWwD19oWriGO5sraNLPah88iDcKt
hTkdIqeshuG9EkYjPD51inVSrtDYmeRjIdfsyifXQFP7CG6ejHVjH+5aKxkcuS1kV80wHD6/RHxl
8zVUamLdLcPt55b/BFfsu8Tp/7ZYCCYY0E7gb2sBIKMw0yIgOWIJmKxbvUUwS9mN2/t1wJ096//i
JKttTD0e7Sjq7hNltNR7dTIVJLdSYSNxHn4vYdaTkg4hmaiOf5uMYlABD3NNZf43ckXJsM/vLHZ2
y0ubsnCDhwSPPdZyeuAB0an4PHAYJWmXil5MW/UTbI80DHLN2rk577kwP6k/AY9A5JIf7J6bTVZ+
sQUP+yYmvCJBcMFoFSOPiOkTV1EDW9fdWB6tsNoCjOnJhJBoUtLmA8JJRUnoipdkVC6tCSQKLYAr
XX0S/eoCzdexVzuPdVRCpa5V+locP2APsfLcYVi9/XLqKw5Ax4tRtkx5DB5at3QcrO1/Wxy/c2zj
U8Kv/jskFQCKqZSeLRxQFjN0nHuyIKt4wMrRjjud1/+IRxmjcRsdBLbLjPm5Mg6jVcvwrt19B2OE
c/eA1fTzR3uDBApfulPG6/tWdg2AusVwOg52fQP+1lGGZTw4d4ticNgwBJfl2WdmLGDDRaMVZvbn
X9ZmqP/qm8WfwXDBNAbIT1uv9mEUD04jbBgGF8ghe9AU6CTI7D4+rKoFQahsURDx4Mxf/OdMtoRF
t8TCaP6waBq2lkDeSeSeqw64o/G15QcgWiE9W2saQhiELVVHapTVv31Q6xGK8GHT+q3b2P6iRJkh
Ick2JX2VXi09cTIPrNFgJLPvPzEv9INikx8iagwOlXbVrfsMxM0XJV8YjR5h3X31Uu/Uf033wxgC
2Bi6au/Rj/10dAvvkx3F52LFDXI2T6OdXZ2dnKp/CCXZh86pJ4QbPuN1OA2tql/1P5gKcCXDO/0E
Bi34ybmhWim0ymWzWubSvDJjHhsd+DLNcofrNEGJzHZXIUDHu39JF7ICCLNN8LW/E18/faFrO1pl
ZvFYPeOqwioT17v7aZS29rGsAlcek12GeCRH4TCMrbI1BgFkX2wTvSFnjZKFTwabR93kamxJ0v+0
F0h2UOGse1G7QafDFj1BliQzrbr/6mqdlv8bC+mE/wi67QWkeFRYq2Cj8m2qZtKBALpE8rLeWTUs
+J6L1cOuB+nVbCsuQikkVe+5Nx+0LlhcVO1K02aixVsJ2iJr2aa8WP1cN9fNHo+vScOjBOWt4ZW5
CH8TRIYJyRaayGjgxtKrXv3E4qqC6wbAS/8VjlV/0e7T3AJmAtlSIrO05KCBCmYVXuh2swYLe1af
fCkPWxfK+pCyjL6Fck/CQJpBKVUpI6kGGZWN855IHYVsyC+4KcU/6rAY0rUkVZk32vRjNs2FFPtH
Tz3ZyYzHhG7RBCFl2I+VyyjPJUwnWbVk3fQYbihkKT352TS9QobBC1PoJP96JnVE82Jnjv25M1/O
we1Cb7yh5/hBizMYTOfdM+2VWq3c+Wmp6pev4+epR6OX4fvxyaxr0QKZAwBM8cfYD6pnGeKApM1I
3Yi6AmptVnROLKVzexbgyS2rjLj3YiXkAqmR2fBucbH0Kq1MubVo4YXRhspJuX8Yp3w1SR6NkF0o
d864YJ+CDH0x6VCM9FSLz2RG+OmffeRVbhMWGFbJzCprPRX7+gV0sJSHVMk6N3punJnlnP5tOdbv
SR/Puy+dEk8hhzN+gcX6v9Qs222t+3TKIbWzDBD7RUz6DYvKdfG00aDlzg5aO1RPs14QjiJ/MX2t
rNn7K7eyVDGk3But/zJulqj+xcyQCwpf2JunDQWvCjaXHltsZ4KrCHVE6z7orHsP78OyrA2Bc5RX
7Kra9ejpvPH1nazcxd4lLLruX2c0+DEQe7vs0iz0KtugXULOkWofK5FOj41Hm/tkcrJZtmDbUHX+
yy5AgpO7DNz+ubcWHBW0BWfwAzQKpUsH+VwFPDjvA32g8AMV46Rj+aq4tH0BvO/M2D339nSNANOU
yqw6rB215ii+gd/jhhKB5xn2m4vZzM71sD+Tp0If3uvK2fKWn1H50p7GDU4PT5X2Q2Y1eQyydp6d
fafuqm7KPv60Juq75rKwhOz5wtEPnuu8NCiTjVG1V+5joUWDxaM+1tqRLjBjjCbHjfp6JH/Uk9BL
29UFzogTyY/RVmcgNuA5fpz5XZ9bSiHSnz+s8gR7NEArgURoaxzdgVdmZYvazoT7x/sEAd2wasmy
ky50CEXwB6wktyakNI6tcMmjRIMK5Egl5HH1Ji5mSP9ZZowyBzv1f5hpyZ0P0DLkdqJXL7dAnYys
adUiFUa+bkimNFq9dgMVSYL3+WcZ7q9mUG49VAhUZe0Ah4ZZe3/pbdtvLFB0ZbcwUQqC5sft16om
r8+VofbVej7NdoVEqtHOLIZ7/xpbteWt2roiQz1aO5IxS+3G529/6iXN1p0KYvH94nVpJzSmkfPa
Wee6c/s62ERCguY6qDUs7utDs91gkQPeIVwcK9ig0P123h2jywtF7kLVZk4boNRnzzkWzVXNor//
pdAdnfA72mqhTn9ZeTvHkPDN6+hOtc+al62qrG2nUjthbt+CEq0QZWmt8/UscptMX2nGc8CFcDot
mFqLWdG0JCxZ1q6elPiM0Mb/B9h+Zd1GaeoUsiikoQdLAYNE6trfoZe9flhmZUsepRYtvfA2GvDI
9FSl5jU6kWj8JcsJb3gP8jT7M+5dGdRpXVOuQV7PqY5j0q/OEyCCrbe/KjlnhEfU+YzT2IOWF5IM
Uatk+0oXMD1ozncPoWFP+E8A+50r7sM6cksyKfdlMFBzJLEq42f4QVO/b1jl0vJ9XhoAKwWuVqAd
6oUfuG9NBzfEG9F2M5FitP1wRrJK+IJURa76CWYbubUjL5VTtfOVUSvhbnJEX/Mi6vhNRr1brjat
WwU848YCQxMwfJtbhVqxfq/icq/M3X+4Fbzi3k7WEPvY5zvNcyd5f4JG0TvU+tX46YMdHfpP/1Wk
mOVqZn9WYwCcLqiW5Vyv4E8uGWXIqsXbvPq1OiToIVDSalHGVurz9yzAwdxzF4yEUV6BFxVM2ATZ
1J81ClkNilAdm9tqR5/V30dgY4z/shOtq0efRbaD74QkqJD5zygl3IhvUcbGI/1n5aAmoigqAbwW
/jXfBrE4GBQrIYd+W0Geuio/bKnagDWBU3MnS0jB2hQb3PS6d+Msn6uBU4VMK+Fs86AwYquRSY3s
RP+13hgPn4CkYa6j9434Q4Ls+4gik5biPKo9nBqoRus1LRLjIHdveRXLTkvFWnGbbp/b27w4eize
kdzdKZ4olHa/rw3cye+mtJFzhHz+DYSFFaRtV4YLiffZgbHu/LcHzVFTEDVpmggRKoABlB5fBhtf
zBqizsqj3Jqd2vUFhBgP3Np/+1/XiwiAUF+XGwyBvvPyZhWVoNF7YSJUtWiBPiP4B0iTDA/pG8i7
5r5ySOEWa2uxlnOExuqCGbT5qoCUJ5ouSoE2AIc1g1M3k/l63Sm1DMCH4Qm39dN4FTYHBkc0VvLM
vvcIyPf5z/9cX3tGhZHQjHTcvz+2Oq4QcApZS+V3MKEbd6fa8D9UMjf/RIO07yaReaBQZmetBS9o
PV9//cQBwTrHPiXr+xXwUWPXLf8casGWEns4VJHCusPq/rovGnWn/qBwx69L+GfrCva1P3nt2zW4
M7s42vEW4VPzzlRVrhY1DGAUDi917IdrWZi9Th0Xl2gAYMnj8Ynbaze5QxYmBDT++TzdZ5Hqs+6m
+7u1Q6VHjEdl8kSq1bDes+oX4jg8uUfRBgDs6b+DV7g7w69bRJPud+EVxmBynF9nWeF6tgq4vpin
R+uI+sWCDWHeYdaYpc/JojyY3hxo4UekdtRYaMBuqIsiCoNwReACRL3KH+5p7LwVtELt03XTvHJF
SL28ro7fFTaJ0rf9GX67j5VD5fJZFN7dCwgCVvXfE5zxp2XfjkFx0YSAs6xh0U03dcNIyr/1HxhH
G+SntivQ+huj80c9TVTC4K1WC7GQMw7rUsM5UFlXzOQnPOPzH+43xsNOIL/LePfUOpLpYKUi0B+O
1uXmFMp29QkSZAAvP15WqWJGderdZwx39+1DUuMMXs6jW/VtlRflsm1U2280F2dayN5tN+SNM3Rm
I2M2Ep+j7rs4OdzK3JkPltqXU58mXr0yTo8zFax5O0Ix+guIO7v/HZK4tUr9SzxUvUlsj/2sed+3
eYXDZ7ogMd7BSbcjiPBmNZQ3YI4PlL2oix9zN+qmKVdj7/xw6ql5K3Qr9y26yGvMhcRtQ4U+46Ra
5/Ue6YCZxnBuyS6pgHYa9mDwl1It6mjezBEw66DlReOPlwyLXM/Q8aNRFGKP7aYz2VY18bZX+tnT
XbUSXpHHhjRPwrFWPb0/to3FES2GQEopvnfUxaVDC9VgevFS/thvfJln7wpW5U5c4enQapSDOgHi
e2y+qC4P02fSeZQdyK6ir+KmzgSMgW5NdtfHNzqZJuzOc7SEAWUQeLhh9+w86Gqq7fOmyDVywOaX
cBN86hRl8uA4j/KFS5E09AkbjTqyETcDDjWFei0wwbU2Y1TdWYXAPs/OyL3rDW9zvmdj1a0bbuHU
ev89Js+K9HuX4DhNDFS8wFwqKQlhHYcVJmPwAO0hK/pt1DBrFAfMFUpmBdj6hQEh4HmboEnGBRb0
SZjs0AW78isGxqfGynAfNR8zIPPUXi1kEPnaJJvDrxGZ9w3vyjxVl3ea2kp9rj1oow1Ny8OHBQLV
B8KpcWV1sHffQvvwYowC9rtvJzH4KjZwn96r0tpVyNBNsZD20iR4oYnew/t7je+9VZAkL//S+Jil
zfdRCWqzV1wM42eJtSiqV9onw341w5ddIXZ4VUVOc307ZdiN+P5cf28Kz27G4fFrc10P8aXdWf3o
05enq4TtR5sqKoYDwGiE6jnzv8HLLU9PeOE0sy52BIvL2QdzFiAS9TDSuShescLxQyr5x3RdUKHD
+HzoNSz5xr2BzRVoXe1Wu0XRH9l5AW4CZTikHeD1Dhxl9z+wPm4XghrAvgFdrIZAgQqie5uVhyIO
XTImENY2HJRX0wgFuUpy8RHwo0QpM7iHhRX+Blbl1EVaMH7f2o86BEFK17OTUpy/rWc0iu0Djjfc
3rrB+/0bAhnNItRQcsNfoFczhYxHz/cIn/lXi3jRvyr0am4ML0cdhTzeCfR4Ojc7JSdB6KMiPHTU
iIA6eaqzS4TT5jWm6kx+Cgd6MesVwarCqLQaw9e1iT2moJy97D/caygRGmjTiOsdfxoUUVGtBaTz
ni2Z8qX2vbF5u8XV+vC0b3us3N0jSwg3IaxDhIX2i3sLr7iZQe2M4jMFLnTp1bORpoDfOwHDBQsr
X2rhlkH7dWZXakt+MtQtJbAfw+HNeEyEerk5jcghwEHxbJVmVw9F9uexmeK0JseIhyvmDasNeJzG
Jx8/JVaXS8Jf9RittBWYnoEoaghARMBmHqLNUfXzmfkUxPCnAJJYCEoeBM2LX+JafXbkKiiuFxjM
07yWI0TNHmITVE/tK2TSkDv067OTcUtpri2gB5cnpuMlp9jfIVTm5atqdiTbR7IQYuuVRVEo4aHq
Gb26l1BJv1gS3n7tMDiNoQFbxZQOhBxv0pWtNpnD/bq9rQzhAtOaykeRJpD3tINcFrhxnhgiUEjB
5d9NTgrk8aNf48ML4BWAuxiuPkTDU9cqXoPM5US1qFoy9co9jMVqU24JRa17BiDE90wGHli13Vl7
ZVBFOdFhvJSQPvnk70RJIqMpexRcRc0j7k7AfWk+Hu0PY0Cn+MepBSjiX6OcDkVIKkMx+Edlyobn
07kPJUqUvJcDUclKBxVz+nLQTmHU5Wc/uAsmpW+fWviA0KrxikF+AhJikI/4k2fOpWrc2tw3M+GG
KofzG0IzxlqnBCgpHB2EvY5u8OI9Anx5P7gytAqssc01xrHlt3P+WOfWmTEBVRnrYBCHV7eIRKlH
SgKhWtCcqMvRhCXkigxu4NSZ2at6tiB4W2DDjcyMKOXWJBWSzIS5QPWqXBv4i/dUclK+D65Aesid
FBCDt0ds737JYrMaTOseiL+4nshD865IsqmaYmtWIaolRZApLDVPXTswSUjtB3irhrX0US51xGcu
l8qDh94krLS5yTMHx6ITGCw0D7qKt0W5ap8H545QDrWW3HerBbhn5lrOsF5tKvyTPdRoMQM1ncnm
nurU9BNlAQjR7d7moAOrcBMwTvWTIXIrhw95Qos1UN6HFUb+R4yQe5ibKrbuEGwRcO1vZtAHZ2C/
Wl27mp8s9gwulmWI2L/HOua0J+SFQNsuzZ81USaSwmI0arvTCEcMoLAYHNW6pUFpgF0hJansKouj
Yogslzvsl++GyW4AcPHtAF1cQBlTpzGSY3SGx+VYEo7UQWYPFfDJWYm871tAWgwv4nkBHNXitO+e
7EQ6+rMX9SxedeoeruZ++CJk7TLe/TwI09EA7ePpiP1779I/Do/DeHhcv/6K2+byMd8FJMz6R79G
xTD8Dhvj1Vh3Z6IMKeZbmtqptUPYlbUpR86IAEA9XbVuFTJ2FMIn1EtBUBVSmkjydpg22GT0VRHb
3YEHcaigqVOQX4k6FperGpplJnw8pbgn706NoCh8ORDic2Xkz0zGe8oYRyrMNmRSXT1h1mdvFXjr
sNchhKJm/5jBw3l1ZJ5PntWYRBSQmSrSaNWUBExxcg5A9rpKNJHSay+7LWmMX60HftjZb7U6Og2y
WRM3DXQ0CRwsQw7IB8yfW8m8LWrrx8/tZ4Up1l/zr0ZwIYXQkVGt7hbRBwQB5gCr/rTrF5BJGa0C
TAemfm7s0E6eKJZoAFs0/Epz4MgGgQxUWLCyNzFD6EPlF6jgOVCFAujr5OrHw9I0mlSG5f6NnJF+
89ousKCDWQwj0jL08r2HKRFBjKWf5pmTtSVAJ7nrrY5MHUE9MUP1kPFJpf1lktKXf3V5YfSaQ4m6
JM84jo5QC9MulMmgQkJJyT4NL0iDj2PsHMLVAC0Ka+iqK8OpZ2cfHIMzRkd4YvSu/KkMmfg6L7e1
Gqo6ib29Vx00R/VBdLMKo53eFUYfTBkRVvIPO6tuimdn9xhEhn37mA2+rxFGPa3zcR8aVxZQpe9c
HRQ5yt1y90KadErvLxe9Jpvhyb9n8oVEegNIXDm1WiMLfSQgg6ZSNDxvyEYddZAXSpwEkkrHtMvi
W2pZnqxmlLnNqGoTzUZTolsVs7RyVsjSNZSsZh7CTXY59IC+Cl096nkuSeJXkGll8STa/WDIo5Hb
dWRtWcKMWm6WHFyCwA3kiQFy5ZjB2dPOpgIUwvXdLCKnBAzkHGX5YiSBYfCFFHTwDsm8+3ktok00
i2b1yXnemFSX9WWZWMA3st3Rfa4jmkbrytbYNs1o2NyW/ypzbBof09ocqVVlXpkrx+Lo7dbPv6NX
2urH7L339tMxwhourUaWgGhgkyWTqJ2LiICIyxqiA7lK6aApCTI6mX4rkURkDIjxaU/Vp5olvMoh
sRgeGgeP9G9fr1HBf6BYqPP6IiUf1MLL3x4XLlH2PpD1VDTLEQpXxpH8msoUxln8iLw+9RDDUZaW
ZS41Uvaci0J1iEhUYOKnrfJahbQC3fAnoENTDrT6tWb/PX2l1qoNTyWrv1WF76Vt5h9AracYUxJi
lclalmat3PQaHBj2eLTGMjB+wmM5BrSq1BFCL4RczJuqpeRyCbSdu1B9smvvje5eSnXBZi9vCVwG
ttIDqKzCMupJYBpWL72P/4V3bH6b5pkF7+sGZ4ZVKJr+rlDF75DBN3sTLmex17m4Ifet6UN7MxGK
VocHIEtgp5QJHIqVA2u2i84HAximxuXOAmLSbKt9U5SFArXrCVydRlAzQHIRwuUywQ9phsWkcR8d
YvT/l4kMfxD1ZeyGnK2qOaIgPe8CEQFY59Z6J533JvJAt6OyjZQO60/UiIwWjQGRNTRsXOLH8FBo
RYMV1IjSBwlVTmfA7ZNrXWvchX5JjR3LKO+Z3mayC1BnlkeiD0FrtaNrFJCzSsRn4z8MP75MYJn7
13r85AarKUOHXd0CiW0Od/DB631GpH6htfpRYrS8WPXjSniQMRetuDAz+BBVOf0rrkgo3yKWDqgW
k5R1/Ls0Ju8fILDCOp7dKuYMxg+8HnsWkKfLG0MQZnaHLl8AW5BOARZpS+01HTyZsPBjcDxD8uUa
7ol75YBsBTb5P20HhHb8QurtNxAOqx85brh2Nt1N3jao1yVtlhP/iwtjVp9Vs82jMWIwUONKwDzj
2lKmN06K1lA/lZ5DwKqAEiXQbfugLbclo6hTOWBeDkMpc8OusY8evPvfnU1ee6rqg/YueFn6R5FX
WSastaPGiP9VqI/sO2lbHyIyKUKVyqBKrs4Pv9F3sYu6CVr54N0Dk8wG5tpGI2oy/EJmT24kLDpm
nzmvhOhob37LONT50ZUHs0Pt4lbYpggLl7b5m7EVRCixAPgYkckDJKG4jKx1wzm6IkOhW2dDjeDl
aX6GYOsjXS0iGdSIntxL6KAc/EoMZv0vKlIcIGH5fOjd6JBRSEnYUnAKvmCvjhFc7VJfjfCjA1eA
RSgO3tgbSlVDNCML1MM3vFtiPv0YFn2PBaGHo4MsJRnbifACf4O7UEUPIWZZhOXFe5bZ3pVZTC4x
pcKDRICkt/fzo4AfS6FzV0jmj/FX3pnYaFKdx8P7tDDYjaMxHSIBl/gAlWAtbdP5flpgGpjOP/PV
6Dz9zM/T41ox2Ak2sA+30WAC5iv+UgWT3pOnyf6klzl1mEaFUXD0k45M0nc8sv9jON7ES1qJeCrm
Gh5kV44b8VHMv0+0/ILIIb4Hj94RV0DpLZRiydLUi7LjQ2eZO9ffbdoP8i0vkPl13D2R4sUVEFFU
dNEyCQTywOX2omPmm5SZ7Xw6CE6lipJK5J1po+qZh3TuUfcfkV6CBiwFs1EJ9z7doqKt0AMOWFMG
BwT6XEgOsuI3SwkaLti01RajPQCMXFKBQUSm5ooVsUNvN8ZAnTrrxHJA3gv8yMa4MQZCyC/nbLO/
4zWji1yXukq2BSN+an3m2gAH3Iuzh9xAgrY+1phYnYDKa91LeNR5TMY6IMrtMzYhIb5pByeoh8ag
0G2Eyj81QDaYHWalcqG9ZtJBshrflV6sZK2fFMxq+hZ4J2RFacPs9XQbwGIDql9g56pWBnNl3GBx
jqFk1QEfJrsIczBfPUs+NOjDBH28/AK5QQTYcuMT7k4x/WTcpUpFNtQJdtRMBVuvmU4M54kRnQaH
4AtS09GjMypKyJkHOMO2LyEvQtgQ0hLoaUiuOO0EWLPQiZi9k02pxiAG+tCLlS2G2jOgpHR0+iGk
LPX1vKr868zanDpTHuBKYWIcNtnbFf/GAsGG0S5MI14hFWOAOhw5ApBmtGTcrLPx0wU/YjHXGRDa
ijLj4HrJs1g0aANukMAPqh6IkeYq1bF6LZ1cvcSwiOBtKLxP9AvD+tI4aVGVS4853LLIeWXwC/2V
moac/vCgSVSDQL/IJUEThmUM1s+N1mSS5QdA+V1n/Tsvs15o9fAwNO+QfuUOnFx+6vVNk7BcbuzZ
ahSv9+uPU5xriS51uO0VkrvDI1jHgXGObu9Kp9nme0yu9Fb8VHXuZ+aFKTTY6/K83C93YbMfhash
K9RkP4k5CuM8F7KJ1FWFjUob2LeAptkJw6sHDasj11JWOrfm4f/kUZoRRQn27RY8Elf8fd4wtxWf
K3OeIhQ5gAfnyDAJox1WQUiXnUuoVFd9FtKlzWCBgND3rnsj9XF+RCrBJ7WYwxKcfHji4oghrwWI
KkC0B0CBfU17EzPRMV+/r99LWIVcpccDwwGuQAimv0B7UIUHdReuVHgd4JfDr3ftxp2yf16+J99J
hUEFRnJh3Z98u/fOx1vDAw1imL23/qV/Hl7G+2EyvU9X4eI6jdfqcdNtYXJSkKiKeTkwQZEZbdk8
hYhwd3n4TNFeZzjjzWb+uLzNr3fzClApQ7iVg6Yd6/1Kz6Bl2Ipfs4qGuH3c/+jh9xlbIGLucBwZ
2HbUnJipEIsTyND8szAsYHxqqYvNCENRzqdfZYqr+tEEUQtZBSP7j+rds1NDCCGKhdTPUQeJvUaP
eC/yqMY/+kCxNqo71EIo2e/EOqhJOQ6V7VfAwozJrUGBXQlVZj8pmbPIcAbtxHV4ydwYAVntjthc
RdN9EDPEcbUh1vEhUMQ4hn/U0dis8LGq9OogQYJH95i94cDX3BY4lum0gOJBIVtSyGHey+iJIp3V
gjWig4EEHQ8LgaoA8OJdW/UZJWbM09btLcIClEWRSykKKLOGYB0J5YCI+iSrkh2n2+QWaG70hXk8
HI7Dy+CLGodN89NSLZEBltyQRms1FlYEqJjZ70sfSJmhZU4ZdgRqtw0UC67gy6huQVFYeXgd6MPD
5MSxWmhV4niSvkHN4qOmY2D/K0ouhwujl9dIhzLVIreBq7Ach+RtSSgN2RHVtjo1HbGXUHuoL8Ku
Cxz/Qu9TwFytzu16m91ml1lzDEneu7ir9aNToCs6YFYWpoNnB684IH08e2ipm6PTtMBjDyuM8lHe
tOoq4NDI1552ViMS4c6xjWtKRp7R9aTKGjCA315Vtl4AfRYxPR+DSYp8p8eqfamOqmRmYnTKQ+nC
ESBQAub7JXO3xIPQXY53pwRWGXniTOTtL+h3hl5Ib0Dp3eZ0ueJAZwxv3keteiavFI57ZSJYw7P3
yVWeb9iRj40AtcZhiIsQItnT+rD+WFcyNwz2Hw3O1bGfvXKnjNPQYZ2bGIsRKOIhiUE1qQg0NlbH
/MbHWc1oFZ9mJsHAwbSG7GLaw972AwNQbJ8j0jDjhVgOEownYRFYI+k/e7fhHRNbOdKW/4p/CQwo
NrW/qCfwIerteicOaXoxQXGM7MDZE0oGxT2WDvzTN/ukgX8Xccc6tH3qh2cy1YyMnZNyVA8nLCFK
dWYsTBqxlpUXU5ByyJqkveZmFynfcpJoibDT82yF2ZDwdhVtvKehUVJoHpNcY/W68xBL/uMYbalN
JCcQwHYcfrHFV9389IBt+1TswX14HmpFPIxbRarKS7DzToHgfdFURUK8Qy5VjaDNWR2JWkV+97Rf
P06bs9feaT6sr9GJGER+2l+8RhBD2UV0yPjDK7laBzy529Myrladyw5YmFX/9/Nz4y5jVr3Zb+rs
jpGcfKLf3S9o7gH7ASjxjAH906TRP+ErsrIp8R6UBDfAf3Elhn2WhRjQDN7A89sWhUYHq+m/Iwsb
VKsthoVKDQ1Ac6RHOXRZr4T+SLp+vY9YaFgZ5ImR/pKySoUCCd9FUUk5ROoXk50HnL57S+uS9gVI
AJzVHP5Lz1qWMJ09EHzxV/Ur2Fctz5yC5Wq2mtXeFtad4co/usKDj+7jZw8qvHdhMiJggL6xQjQG
9w7bmgc8BfNT7F1OTpm7GIA2B+4b25TiCgj87/UHvn7wqmFhWR8Rnjt6D4qjtA+uN9zPGmNRhasL
+vs2yOBiP2Ic3K3NrhTzGFsHO/+JslYl/Rm3jNPwimHHE+hHmvRiah8Qpz9OdmV+LNto2HhLSf/7
eyKpx6HmpDfKd9SA+KaveC8S2qot4aR8r1Vyn3Hw0OajTYgtqnfo1vtGD7cXuw+bSVPfJhAskFls
mruA+QD7aevs0mBrL+V/YqR+Qh2lQQUwssER95oDoPAyPyDri4rzA8aO12lxfp1+Yhs+ZmMb9XUR
36e7cX1b3Za38bo+0tJ19ldBfhhW48fo6VciYiZkn+QqEvOGy/Wxg3sjPE4FqYRoV56O7LzlUF3H
1ept74a74WOKhQkV7B9ty+0PJ5o77Qw0NdpQKFCUbNvvv4Pt9Ixb/jT2NIr9sAncsaVJ/pXOFVt7
M67DGfaXASFw2XIKZtNBQu2+8QygYRpgCzA4sM48eoCtNGM4nS+FIcg6/+vdOrdOKoShW/GPIS7r
IXzJEIyFuNYXpl8xfmEp1NBoUl9IoMJABJbkL1q6NneMU2p/qSn3PdGE3n86GttdX5kWzelr+Bqm
49iNXYiJ8F/rTuodsFV0C51TXwvGCyuMeTJFODatzuvb79/3r7rdr28QuTEkgxpZbWUAxWyr3vPo
V3qVnhYuTf8aiwJuWt0Ssypiit8gJV8sUBBJ8XcsZ9kgES4flg8oiQSSspyX/OLlAwdtExcHAFrG
bIeztsc7XD56kV8Bgqxkh/qTU0/xPnocesexbPKFJR4BMnnl6oM4ENSoo8JCFdl8YzrZAJPX7QmL
qeffYW1s2YX+tZEqvPS7yrxe13mEJh3bnuF+zN2CP558Cd6CjrCcO/HYDaMhds5x/9LDlpkliRUI
p/yaj6EQLj9neaLxyF+nE+BWvV/tJz48UbXiYoUqflo9KnZZEM+wNJ/VWPcb48rwuDnOzivrOIPb
ljPcsLRi5YTFSL8ClVEYNLXP09mmyCIVDpiQ3LFL4V7YZXKyk845Y3Eb7DGackCJzaQzUTXBvZfg
NsjcKXXWcVn5qx8bZlTk9r7Tyt+RFWEAEPW/5WXN++wHSTGstcviSwMRDh79M4IkJ2GDh+wKZars
PYtOMTggGLRLpSU45gE8soT6Fp+iZrPqHEsglozZW/3hdqh2yzSHjhM6y64U2oJ+52nL7vr+z9X2
u76MOTxgSw8bDvw8+K+LvT6DVEUzd7v8Qz7viYDR77+stmlNFKWCGgNy+0IpoPcpnTcl5cW7mmar
1W63CP68+ob1m5jfXl+ioz7DkZsNud+DiIxLxMt78hI6XWxLnLE39PgN4XeY7YA6xnwBl8GzxNS2
e9r9YIfH2OhmvXE3PBbWFYY0aQGT61ql14hwlwJYXCI/YPyLbEIeN3CdYdryXaHTosRFh9vfPt/1
VvqaFeUgWEeJejLZJBMkIIj3FrCdYpBOzPKytxU+2/jrMBsF7mRqHk1W49qw1iuyMV7dg3VlPQXR
CCrdKCiGxbAc1keVQTU8TmuDMxvzrvlqVU7JIu5dgktwgrpcG+ynjZG+qsSUTcfD+R7t5kS0829b
U5DCVBMk7TXfIU7DQTPrpNVLv6wZU8tW0OP6qwfNs31JOy/D3O+b5u3ppQgDjDbb//6PSxSeHw1N
z+hVQ0Z2++nKBVyjBkoXJ7ogVEWMJoCnKsPG2awM62BH+izXVTxb0U3CU7tbpR5cxKJ3K7bKl5aB
Z02xp3q5PvmOzvPnxy1jJo84F++jmt5ehB1SFzOZzt4gQkQfczW5ZhMRopcgVkG1+8WEGuJEuVfq
3+Er9c+pVQeCxD0dnHFvXeHmpCZsxi+eKFTmh7/DX0yPB3LHXr1q3bFkqS9f28byiO6f6o98z+yt
yhwcGi6+SBgKxDjiyq980CRUFv9RKDDhu8rWjngqZdweNZHU8v8a7mL8Xj9VMMma+QyEFIMVZ5MW
hY4IOLu1SiM5/9RGCiop+Orvcw6JYm8KfYBP9GiyIj7YaCgKUEsaw6atxp7eW+JaKdfEN0Gmi+Wc
KEeK/6OSYUlkMLJEkWStuiIV3SijM7SAiYqOhEHTa3FxoaYNCs73ap78Jk1KQryUeh0FzgJqk1I8
ujSs9/yNZ41+YT1urQ+TEihivCQfvV23d1xsTEysTga3D7ONZlBHN4pHkmEmtJGLC3aHl81jVsKy
AtJdFArVxc4Xk10kI3erQwvqIJXggNqXzo7tPb2Jk84iByPeNvwnQI6Ck9FinqzyzAQvxB4+YFWd
LRfd62iEpK7Te5DuWO7RbfH8xef44HArpyOIIbN7oKbE2H5xgaaPHO56hfAa4OXTOP4OyjcgYEg8
R2ZGEad+P7iE58ELp/y6X/eRGCaIIjHehrK7AhqWyfCBV4eEPfeBIW3sXf5ir+RpZIkprl8fxiA4
uG6frdqiwUyo4KXA0Bz0jriP88B/vCNIJ243SB2S7a50i5KxaCwtfBCVcHZGriITgX7ruYKKe83M
4oc9mFlpcXlxp6i9vatdZDyLxxmniy/hwHbs2E19HLFRXNfBrhvux3sNzq3XYJ+uVwAhMFZ76MUL
iNP3v/Ain5vPZj94g7xUAwgqNOiMnG6LE3xhvxwodroOOQKw5o0h8RFjYz3OnW935X+73+55gHE1
iM7HfXJK5F+m+XHkrhAACFdWQk8V4Ph/TJ3XcuJat4WfiCpyuJWEIgKESOaGAmNyBiHg6c83pN71
n1bbbbsdMFphrjFHOHpbL7Ol+vk4F0zKL0BXpX6lXx9U+g04hrQW9VTBuKeVA5ilM7fKsC3d5hpt
zGpUD1Ghl8NCUA6L3drwM8DhdVL6qeKnpqvRTyfFCWbniD33sy2vj7PnaL58znbT4rAx9ivcRl1b
twBhveDcvDJwF37WnLFutq6qi4iS3oQAs+99NBHBHd1PtCbZjRuWO3YJOC9xNZ1Enl3ZzMNi8kyD
T61ETrvgmdestjkTcqvGrNAE4QlqcjJsnBpnWwy2vUNQJAhRANHJTzeceJTHU8Fj8NRu8d8ndaBo
tqksF4e9BgowafBq+fgrLSvLdKQOlWzVNsQuzbGvk5MbJy6kQZCg+1S7NOBPH2ODNGJ9/k242fDh
sniTbyp3PDoktdS4L+bTxzAZvrqlMI6rgTDBfZubPfswFHF1PvXe681xmARNDn9YXFH1sM1NKvgh
DGs/4ifSJR4UgDF3iGeLMGnUXkk89VGSzhwQHX7CPL50vv4FUBSQtH/tirkiHss3bAYwiJM4ib+j
96g6uaNe3/UK/WP4COpdkeNKXmm1WROGxRrN6gx6RdetSgWY5QSQgwgCcaLY12j70pn1r7DfsJR+
dqqYck7T8Qm3w4R6/H41WgGpKTe/1FHpOXeUManTpi7SLf0LxWehh/MtCx5+CdwuzP2Y8cpfLQbP
bAII4CRMo6dloupKOP10Yp6yiNS8kS4tEAJjzxgC5J5dI4YYW3YhvHQQwqM6G8qvgPV3eBneoLOK
538F6CHpokjv1k/hIOvoebPlMV4MXMWibXoJeQGaKTdX6K+AqUt7fzTFGSxgcPjwWc87FT5hy3OX
4KWudaDIOiR/W7DhFjYPLRwgtHNwL9lPclCXZWAb6mp4H5RsAL3q0xmcHlho4bUaMaLAWPixOvGf
iZZw2V5IkDyfaMoQ5W2LaU1ni7UoW6qJ25rD3kzGZ6AVoVwcl6m9yI28nkOMV5ZLsQHzC3KwOqiY
f3EfSmBikD7YNVNQGB1WhQnAdNSo5gsELCkH64VD/mmRtgPtIGcyDrBFY5HS6PW3XOyj/pabskXL
jaa7d+idet+qsfcBpMvczY8uScv/e5YghkMZWOHSx868Z26L9FIDsBNspetlZfQGHIoUlny3ipFY
C/LZ+28LhXeR9Yd1gBHb4sRR403Wl0Csr0Xla81pFrK/NbgN/Bg2bRht7Qd8YjEZ5aAmH8Iibkha
TeSrwQPhNvgxJDh8H3KZN9tvBuffzaRX5n6V2U7LbE7ozNv7iPIh1i3KbxAsOSvpE8bEHpD08V0w
d1PJJmEeZted7yQfE5qifpGZe2H2qUV64iMHa4Q2vq3kMwA9mn7aWS9r9SPkNaLNExt16CGKSchG
FhUJvxibncamnhtM23/LDuF6pBOLuPzku8iVUMuiEgjE8qgNeTaR/WCFp+7kA+Zrkr1UHWGxR/qU
JRz/juScoWO+QCMAhw7BgxD9CugFVgcdyu2COCvnytshKBFjDn/vwUOt6wqIjgPfATTAWMIRnY4D
VQt5hpti9kjgcFFL8YOVq8dSzt4qRo2WcCGILdaFfGVQvBwkmSwYPHFZEr8EyDNvwoTGc83T8C86
2sGa+P59f0u/m8VJBRX+gfhz77qH7r3zBNtvskUqyk7mDyJmURlzVR4Mbz1J4uKsiH9WBaCnWmVi
y9qHKv5oZTPq0bQwAXUHdzHO06DR1UFjWBt+4+aoQQt3htkgluOqeg4cc1/AqHMfcBWA/zEu8Xha
sQaa7ufTUrEn+FW4RxO+Bw7+Aj8Pg2s/7WIa27lF5yCh+1cAxVMLsu5dXc43HGc5EP9ImXdw6M3S
cyM1K1aX5eyiHRKCxGe32rnjRsH0MJXa8Znw+oc7p9TlDXKRPQmX57bYDBxiBHfg8jIHa3rQ9awB
5ilwmIM2Skj9YEHdVa/Y17cXp0HsQF1lr8r/VnF7asDjKoAeFbrqsajLon7LKTyEnLq5rkHWDHJf
qD9bodbmTe33wLnq7R86h06dEKhxOf529VB3sNFxiQbvEItPIOMNwQaguH2IbvTfNj0M39GVtPrz
NpE5LKU5ZaE8KyD4obsBXJgdMFqYGzK0yG2B7SjTUflxsrLYDEYCx+4FL8HYHn04UX4q4J/U3twe
KEtPCg8OzrDbpyltfMkPtAZp5GrZEEt5yexQe0GzSm488NBZ86N4nR0mdhA4oXDywvs4ZjB+mOes
HVrG1yjws6RxqnBKb+18isQUFQyXUQpkDT/NbX2EgZn9v2aByjnSv3Ac1TGh5dZH+OwO3v3KUEEg
2/A0UZlX6le7upRMM6cHzF4lotfWy6E2jk4sJ0pwKrKU3u1xkywUmBxMpkewz7Q6PKqw0MnLgYwM
4hYpqxIWCi0Ob+sOg+ZO1De0huGbdZUDA+kQ3iORuTtUmBqqt2VCHht+MF7h5eE7g9fOeutUiadl
Ay069VCc8IOBM68hKvg4NacBt2UVjMer1cMlYSPasycEAdFXxmpM3FWTxtbLO2OOtGZ7jHHkPLZH
rNEjbaKF8M58YGPMl0dJkRKGSuKu4pRY7og0jw+28mhEUnxhefezPDCrsaoYxVK0j/zYb7pXP0u7
fTkX2OSqq4jXsf0meShaoEtvM17vlA6C8cgqutvN0d3+ry1MTBDLacm81ZztxvxMHswwGzpNWx3f
E+ZMW8ZqvnLrnm85R8glSrfgSa7oGLY8f+Wc2Xqw452pamru+0l6noVScDhTL19X3phucP8IhuIJ
lDACYcfO4UBOy7vfgnCmHHIdhbLr4Wps1Lytc8uOAhf3QsF/Z9GUg61abLesyabPy5rbKsBE/Ztn
jMRmtz6oD6qDUr/VGT/lW3WHr3jcs5LdWbdTZoUaSNpG/t9WcoMzWOeoBX8WGiqUgUeLHAObQ9k1
fqZXebH7h1LvVedAuLzGCvg4mKlTXNUX1x/NSbiB/OWP5J8ieum1eC65NR1NDrh+/bconzjja7rK
NSM/h/N97foMmQ+TerfgNZbxCHocbfCKKNVc1ti6ohcZN/HfUjHVzAy7lF6aRjroPW0m2jaLt9d+
dMhW9S2bYiqbNxaAJT3BJX7KvDt3zngrN7HnVNmiS5xeSJ4gAsGhYSXkyLKq+NqnPrxsOZ9xQgP2
PhODVbHVYNPvSUYTLdaMcSJTAhpXKG/EYpamtgny/z27X1ZT8n4WYrlJOCB6Rh32hAzVCDWUisxQ
5zex34M3/mNbs4ywFnprRLQcsgQ5/0CdIcH4DL1DXD2RdhVjDG2H/jCU8Iu3dZ801hQUdW2r7Q8P
unyAVp4Rd+CBqAPWCk+cMZTi9oX283MkDFrSiwsipEvDvXF0W1+LLgKzOzTyB5uLthG8sEGur5Ma
4gUMxdnMszbdkz6aLkgk7D353lJ481VyYj+joil7x+V5OV/d/gqJPbh+fmGAAZizdT1+wcvga29k
KiNE9+ujUYIYdG+/Mnp/TlzSpojGHragVBCHdqEWfpd74vfMx8bHiBuMnarmiE5KTFn081TFutRW
FR317mV+zOHJGBdN2ZsyAr72Y5zjqwl4LGhsCptVUnwdi3jG+HKlSOVyZpXVEFqXWPZh0z2Ah4j+
CUbEoOoBSAbyckYkyGZNPx8FRcNEldD/xUpFfNT9pI6EgP/4rbX7/RJw8AEWDrRAdfg5NYtm1cRG
StxD0ZpyFg/jpcu2z3hSSZa3uIdbEy4A7X6JskiyDO5LdfpzJF10a2lm1cd0L39bPvGLzpuYEWo+
yUVo4dKPfboiHPFoRf2xVEn0+wd+laqFWTh/Nka9c0sNSkNIjYDZXejiEEvV76bnDoOFGpJeIo76
fBNpJQ5ZmVAYiOFRgEsvZr9qnoznz4BoQC9Bpou1lhhFEt98s9fCZg+dVjh3y5x1zt3+L9ITOD/c
e2ZAp4OZW9fvbuiLtav33pGlI91mGk5+Ok8mJll1Spcm0+sivhR5X9KnS2ygriaWnHAvsdim6QzA
G4nenj0OLG7O/MoYnmWsDLhgkLSA3p/LJgGRaNcJfYTJzqaENhmfftF7H/Sgav8uYnLoGtx4ZmjU
AK5TLomzt/GlGaGnC+8ALJzGGU37N3uDTjzYM5AiJsxRx5ia9goqa3Xinr0a9A16i7I6qy5ySl+d
gQvfi8VZu4TwsOwg2k6CHW5Th14x4IjGCUaHyW0b7mdATXKw14R0ryPEWSpyTngOVabziMxHreNU
VBiMIqWKKBwQE5QIxhbmKWdW5Z2JRUO69AJlTdAc17lgDAzFHHgPk+gVtyZF+PuNSTqq8fLkOLxs
LQvLwgT2Dn/fq9dqj6y+Q+OIzhC+u/xK6gOiNggadMegWWTVJusEfRx6Ohu8lRh82KKCf0PzopVN
9+Jm0FrYzXRhDjsTLVImc9ydjCoo6Rj7a7bs3axyrxaKPlAJ34PqEAH6oBhXZsnveX1esxa+fUQf
Kk8xqsmoTCxEfaJToL1g8+yf/PJfDZ/zxuQykwvCjcbu0W7AYxZORJAjjbZTN6MD0t06RDozqavV
GjQG1X4NsdB+8h3Uh8Wf81Ll/NYu6WTFoUn+5sSNDepkvQK8t1xVcGROZvBnld24CvxZ5wzy4CKv
fYR5mk8QZjkou6/RLX6NLnFxso02sdwqtxJ9uFn4uGhN7L0QnHIib4uSQPvfxlYpqsMkuxWjRQW1
LqJywnrUQLmiCG0BOABfa5E6qm0I4gzrG2YQ0hxq/mC4HD1QWM9/DiOdTnRxYJEM8nUyyh7dGqnT
a90Gz4CSTNTClOUWOllkM43gRvTCLnj2y+PXsDx+DJ79Z/9FcNGDbBJd9xg/ZyitR04ERC39mzh0
RPssKycAbZqCKhV4WBmhEoqCjqCQfcRoYNFjCVIXWw6BdZ7fd782bAxPE1W/uhBhUAOD/LhJwFMy
0jm7Th3doCOaIqbZQr5B9e+dSYMSVlhh/NGs3PGQcu1R+pf+3ckdDW+zwiSJVBiXMRA0X6zv9Pxw
PS7w7NfDxFe9sUcyDy5ttfoq+MlM92lpDzj6ljHDMTao0cpG/UPgzHX4Gd+Hl8H2R8/Me/jsy4dD
/NE0vETXuDIhLopnRHSsS8O4w5eBhb3pfbDi24PMCrAR5vyC0rLD3WlQaePVB9mS8wiBext4h0UL
GgySPFw/Kag5rVCxf15mYVTuUZxBwvz8wiqA1iSBGm0p9GQ1rALgXx3xfJr/3hdNgE2BjCqjq8Gl
BzYSHfDLLLtyIp0vT/anaZywHAQccaouqJAr0jmQKWoNOROLlax+MFbJ7K9jUBUwkmMEOh/xZfjO
sXqrWVCckyzUvkC0hLlYGzftCthK0/XfzhUYHryQ0S9cmpe3USwaZ5IIyeNAoP8UpNoA6AeJYo5l
xEkAqvnyEzdBq/EKfACk0pe167+7IbmaaCIxWuHxPrFGJCkxE7/oNHgB/LsAmT4CAhnBup4heGX7
G5KcSClJm+doVsN83p7AVCvQ7rchScKFoYhsNyYtcVeAr1qKy8sj7NT3qDl5Rq/oOfgMq3ODiDyM
XcrWrU9vpAyrhhYcm0ax88b5EVYU6UuY0Z5IZD5GqDWdMkJBWijApO/wypHlE5/blTbiSu5srjLs
Ln7Qah5peZ+R3GGjij8KF7K7lGve0yU6iShJ87gW1SLCR9vFXiMk6Rv9KspLCiqiRhGvaiAcsLzM
L4lUL8SQHqiuSBX2Umqsgag/8YsO1H4G3sUjPM/uuIgKP5GbF+cUjkDCbWR7mwuDBEEqA+XF3iXz
O4FCulAioFXTcVaHUh1XhFXTiMBZpbsdXUrmdkR3gydeh6qrVXUQM+tkUHdI1StmfLiz1/hVj+B/
bEN99zMBSXerHJUjgVFse9Ag+lfw66SrnkCJVQWt/xsXrivEF9UG6Q2KnvxoVK7/t9me6CZwibIN
Nfs0I3UHvklCxAXStQriNbEh8d7o4XrBolXKXvRJD5yfa8F/5BZCkrJNdONWOGarpyMbhByllKat
SGyJUprFZqwiLtNkkfYrt2OXFUzRP6AY+PaEZAgALHbVtNxguSGMEiNG2Aaa++mwNN6t3ov3onXM
IPA38Ln0JGUXt7fwFNfJq+LQKgi6SGyaclpb3DMhY7whcaoKh212uk1jpidTtQgArkYcbiAh7a72
g+Yivh+x2pBFSaFVpl4hRFyoPOSGKsb+ty1bXslbX2PM72iLbYNt8HaEtOYSl9ffnazEbALTQNEC
vQ3JNA9lMcLKyb+CgPRRHW0FLaY4QHz7u4nm3YvcZLCQJ/nbalrzd+9cluoLgfVEz9/a8P5X+qVs
uJP3Bx5IP+hbIROz6RfxZeich4LlINvhHYXmH0w01POfaasg08JGUl+oxuuMVv+P3iVxFkoRbNwk
Tt1Dt9eZQrijhrYO7zq+4+gscKehfigXgJan/qiOqQJqUy02vK2PCYICp2G8Z+dXgZO6FbSqgavV
o9Y6CkOcF7Cl9WoNzHGkmSJTlnn7NklJBZWasAC39tau0BS/0O09TC4cwnjSLigBP07LTf0CYZa5
jnEHSUgMziaRnqLrkncmISk4kJDkPZBW2doC+mwgX3S+4+Rk8vf4jy0paqNexJ+SpllWjtuxanhZ
iKZW0vlYp/6HAwv0JrMx4lwjG0UONOw2V7iV+wlaUWo2ymMHYUGIBzSfeMhOdPqoPlfyDRmMiwit
k49UIZdhwdm6Wo5aTpVF7gJyIwymPiFzmUXoahLHx8iFKEXxC3ivJ56tWLrF3eTCswAm4l7PfABd
LLAXrzOMh3GXoSNJQLeJbk/BK3jqZVwdCQBkcIpz7q2nayQsnzXOFskgpw0Iyrta59/zr0SXQhjz
69hpxFRGDnU6Cs+WW/Ly1xXulpq09JXI95XjbpncZXUc9FrtFjVc4qpbDWT3XaaPeM3GwJr42hVm
iz8NhgaDYKVZGwWrIAjCGR3J+R9SomkJPuMFMmPjV46jZ6/C4RWGI+eNK7yiFtpE6VVFEgY4BaNL
zbwvI36FFJx6qbBgCsGrDFF6xs3ZfCbw/dwh87gnxF0qPhlQQP7iDH3ols09JaQArrwHKC67VN0Z
woEKigqAcCdyEaG/cfZDjSJzAp0rOapmgHZfHxfRFmA6FutcsiWd1E4kkp4wHJM0R98OyJgir8QP
yjtep8FhkIwvixs6GKEue17f1gk1YARQs972de25iKZjtIsiR+bHz4d4FmUSkVDE6KcIZmZc1i/w
4+zcQ89F06hJZ0INSMBkVkZNt3lbICQrZLbs0uZRf4wBo76mnJLoDLYLQxESjnyEG8znFawDtYC+
SmsrYzMreEhDDmWCKWEICOTfddTEoQrtoAsS+ihKHQJvgbEAk4OFYC2gWbAlsCaWqSOWAleLA02N
aGcxkCKtC+qHMSTGY/FipPwV8YGOJQvNKiK8CO/cnjK5tEwBy1Y8LUYyqH1ZhZ42GRkFagsibYIA
jeUSiyt0Y8sipCweHGfR7BRNpowge535xbEXo177FTQ1mXuw+rHb5uugVhR1qLRfa9Sl7QJi7vI6
JSUpX3c2XTWnYMNWMLDPYY7Uajm6hAWIZyxLUl3idWz4ly6deHYS1ZyYQJqQmLWbW3+H2DGbSFov
I3r2bHMwxtqyYi1TcO1+SmyQ+I/e8UinQ4dXer4PFYl0V2NTbc6UFrGaELTpszasWsTA89GVc/Ye
6TTD4SdbmEO8sdk9dYu1j94Y07zJ1kof92mefTX/sseW/RDdO5lWl9qLCrRB8SZgPmGteoU4cHtJ
zrHesbCeuebxcbwf15Gh7scoIWXlyT8wgPl7oK6f4qULikD0O6Qq3G2QEmYUaQiMJGdDl/7yEe/b
xh0b71jt/lkFQAK4lhZwfMHYjBnGYk+rJOg1v3Y+QreR3s9oMgwmoQb6HaT33NGbVO66WqliSlWM
4G4FQPqrVd5VaUaqaASbfe0azsdNqhw1b4WdybSHgDsQKsyMi6wyWn0yBENwbY50rxilGzuKYvB8
PV3YSqfaML0ka9shnucxFqwjJUPA+Meqn08qa5pw8bWJMaXN8DGDab63qtmC19tyTwVxwtObsw96
E52EtTPDIyLqTb64zTY2NinENhWKsJUsGQaJlaKeiNZLRi3wvRys6L6ztqlGlH00GBq909cROtfc
Iv30kLZrV/8l5fu+YH3L7TlwOhWCakl6kpR4KXMAHhUP8mOOC/ZYkzEtD9Fg/36tDc9tJRLjZ5NZ
2pd1kO3qi3Vwun3CN6uXqLYI5W9mMj4Ob2NNnvlM00zbt5Qfsgx9LJoOwA1uRmbV3x8cXN+3fuVH
KsjJHGf/ktlw9t2PzaGNzRR0uAi8rHcFOSLJLKDcE/Ysvr8YDOJC5/NvwejlbYo+TF4WjHHaMh4r
j4oU2mExhaaxUEsMMloM8EQ7hRpR7+XdcXXMEAwYbU3iMo8FsPdszYPn0eXL4t2wCbX21b6OU6vg
4PMLYt1wLkPKSGDuN6Wk7IC0MGw5/szxUJkDcRWsMokhTESNZHp1+3DDzc3WbMosbjdnOpkaKF1Y
afU6kssOmUon1BDRut7w4KgwrnOGgRxWl9xWdDsgqpGq92emFvpmYVfVjEJBgrhRQmX0L20tc2bS
cbfEMopqzzv+vD0ZBxcR3OxoVUtD/LXxC3HJVAot2mQyVNKcaQC4qVVOH49u9cfZ85A1J/ahetYg
4Kz0mMpfzVHN1wme8ozXPO1qPULek/szu8BrtrHorq0oBjtzswZhjpBPik1672Lzm59QGLhO4mAo
/CIijtB9Sh3SsrSEv72aTesD+i+ZN7ROLZzvZvvhNyXYc38x6XLNu2xzUD4ma/gD1O3czZ0drQJ3
Df2DFWWtR9fdGotj99htOF8qNz4H43hOrtGRsnVOJN/O/vCAt947TIznuLF+Lt7jDYrxzc/WFZ02
gS3GHuD/IPSUI44k5qySGld387YqP/GkLrUL/t5tgHI8+iyrnHafps94YGjB2vc/RrSmwcYC/zFW
RZTzbAXWxW7aCFTp1RY7R/j9TVCBZHj4EbH/4QkjIMV+iNielXFEgcbNoc/Gvr+xaSUB4iQcW8HN
TuPrVBRNnyb0hRlYx2kEuqos6WCy0VM+jFOf598YX39T/0wg3mmCUwSN2A86uBrw38O/Wkd+AA3Q
dZGdhf+zFeMExbf/dZs/wsofiLB5gw8Em9kGm/tnhrABa8sIG1LAhW16ghH2Cil70OTrcFc8g8Xe
40pw7fWmN+GNpJpJOLZf0aDQQaVgaDWWnqyJOiwxaaiFjVIHKqV3a8MKppSFzdGu4/W1m2Afhv8j
nSav5V4tjSStjHTbaXxoN1e1aJX92dsugMXRsfOxsmKNlGf9A9o3dszjCJUSkkNiCd6yd9B51nNI
5zVP8MunX9ZGtf3ktSsGWZXVVcg3KFGJOfRpZ9r76Nip9AruF2sCGpPWePWzJlLHwseLRUczRMv/
muGHmKVpFCiJtAHow+yFp4Z/x3Tv99E7U2FgTocUGoeQYLTL3At2pp+Yz0ghSGiZqjbY07u96df8
Q5/S6Ire93IwoYOm1V5qFGkKwgaC/FJqc/psQZINWhf7AzbRs049DOdGpdn9Yk43t7Z7H33xoOsc
PkH754U7Kn7anFbcV9rGSRG7zmRZw3vLxdgOKPEX4DVQZt5+Wmga5XbaDQdN8sdeaDwkxGG0MIJS
logOXcwXPaH2lpUH+7wqT4WbWydD+eSifQXMljrIkUYHf4Zo845Cf4yXzLd9XvHLDu+9ipsMDCQk
T4hCz9Xvd2e1grC0tZLxfeM4exkMtT/hqlHgXoCA8CwaH781scPQsrYM6HIXzvJ3JfxLUBmQjUxu
gAVArLltHGjUFRc2oPpMpKg6cb7gpbFU09JOH37fs6RHLqd1jwAb32bpxn5eD27xRZKy4yx1G+Gx
1an1ng4syhH993qpvd5wmwKKEgpe0EXLda3AYkWnZFt+pNk+9M/hakwE/XHkvr/msbCqvmncGcuK
1foGir2biRKCbkINmA9sEFyECOzU2htQEXMzgrHF+MHtYsCNvkxq586DshF8Gm71Z/L8KyXWkXCS
8s0Jz9P7r47rs3pbB3o845Bx0b7At1C1ydaIVLvD/rqbKxwNrTguWOIgRfswDnxVHzXV/IFLIWCx
GgaB60ec5+BLWG60mtIK0jFn2ZO0jznxMIiQ3QKxXroHZ9YLA2s2zSwQbSL6kFcMvaHYcQfML1vB
yyTyd6ko4eBdd/pECxNbN0Qqm8W8ojbROiCtR67PcM2F6Tb4gIcdFP+DGNbo8SyxV83SNmm2VgiR
32TfYmXhnZMRTtnFXNdlUCyFoYSrkmXQIR3YSc0qNcjfIn/UgSeKRjckGZevt0OrR7fVJlQWEQuy
lY8/7k3sjYf9NEsIhjz7GGHIkIHGw/A46/PPcMBbnlM2B8hJeZId+9Qd4ImJZurq1QYJ5cIS1hQJ
BuyCVaXHotex3st9DYyGuHsYTn/zYd1rsfTTX/ou0VzRT0CAUxnNMV9vsPzQ0bwHk8KbMVD0VeEm
Rmu4PTiVqrXm0AdF/HxWYM15xL+oAz9vIz0YwxqR42grJ+CC1h+tR6MzHOIjSx/4ZhJT2eNtz0Ca
4w2zcADOtOaABk38AF/63Fj3+m91usgNOGGkw5eitHm6fJGnd/TugKfx729YR9h27lWWzGZ75xvz
12hb8KVx4EUUVY6KEdEfK1cFAJSIZpvqgBGXutBn591ozRwMR+am4hYvFqz141+r75qu/rqcmngd
8yJuDmV0QFTIlDs2JSoS6ZGimJka7jwS//rjv+x7f0z1P47GFsX76t2tsBauGPs6MONMPLfSJW+0
U8OF6dOwAlE04NZYEUPfCtwgovz23dPceh7a1QidhmQI7Nx+myTeOG5ZMZ0MQJzSX9kZrX0BI/gg
+OtYJH/gS/UxYjDo2PRdXm58H+OFLWbZToudEvbUF3OOyJwlughEwhLb1O/JWpEYrBdTRjWZPHo/
rA5cS2sIwzqYshCjtgpCDU17eOlq1k1506Nk0/PB4lE2beYaZ93ebMmJhgjkkGzknsfm+sCpoEax
Tk7jrLZ8w0agcJ943hCmx80cPGiE8VlP38NlmjHxtNnpyl46Sw5GZiSiXOUzhBH+JX20c2VGPEzm
2hCGJj5KCO/mju0YpIpizaEJssNLyvNqbp0fDQfHCP88EsOV+Pw2PK10fBXz0Rwu2ZJtSa+o9Ihz
o8RTZsKSEIVxjznYmzEZl+Hs5ZEPqXmpRdKymbA2TwYHNj0hTElcsvhUZjofWPI1Ep7xOeRFIxIj
U5xP6/G1/AcJ0jyBvOD32bOnlm0vNdv5gl6vxgcvrHbYubLovSAbgV2M4lGF4zLO15mlxt2M/Fgh
blRvKuBXjAfodhDrVqAdjKIxb+5slCvUAL6/uCN3W/gYxJiOabKNFBlKnPHN+G76+rPRu92uCSmb
xpS7Ju6Ns0kEu9dFHeRSU8eMO5/clVhhKqkRb/VZxK9wcOEHrvmX8ZN9zcGOTb6Hz0NCgGO6hM6Z
I2rKuL1gNEprxM/yg5Wlb6vfigcodQ5l+qg7iiGjqZGVJbcBzBOwIAQ+uI4ALDjVcj5CQY1NCGRz
4AaBhBtrPqhIZ3I2nxkyMV53+T2YVB+XAv1EMhUQE2jko13yMHpjzhf6n+AIDq7ZKPriCtRY+xST
4URz8EzIHcIWIA4hVvRE5Rplbf9KTyiXENQ4S3xccQkgbhP1BS4CZXALFl/7aXX4otGTxsTGiA84
FZ69Ae2RuMHutI83VMEhPq3kMhe67yV1aQGGxwTig1+awBnFPXv5npzCuVc1Bkvvj9AmOh34dFOZ
7oIK78mIV/R0BYMu05CzCq0ZJOn05BnmDgFy9gml7+PvO5l7pQDRNSrgLYWTj1Mt/BpczZBtECc/
ufnP+BZJGZKSVH5wiyaqLCgXhd4GMrnqYGEVMHhYZm+4Oeho9Mb80CsZPYUFt6lWPbHt+c2OFq/w
iAuVl257TgiEQby7xr1dnjGdL9OdFmzJ68n/xaqf6XDwe8MBizof119EjwS1w7sZIqakVS0qjqg7
yFKy4AjZIsgUZCMuEXNfXSm9xeMZDgmnyt7o2Vt+sMeSw7c82nyadhqmlYGiksfr7dpEQennYGrH
5zLzbX2T/PvwGMFfZtzIvHbPWdtqVSQmlZY1X3xXArI36yYWitWZXsB84KM4p25V7abrCrekOwuI
KgSCWjjjQLRbJXMzPXUusNwF2ugSA1PHNc0GDvy6yiCXoG4LnGU/1gLHU3x1S+YVS6ePJdvTloNj
shxxYXHIb3lHj2BHV6CKuZoyZuSRKqcxmaAp6fLt1DOM/DpioNIsVcuUGMRwg9NOhtpL86H+llC6
q6NGriQnbA8SXtFtRnNSIc4MZRqfLqQ9/3Ry42cMf9pi7JxIC9SbEaQvrr1MwFr85r+tX45BQMh1
/4Pou78ZHLqbQY41C29W4n1hKi0RHXBe5v4u2OL64JUXOxwDnl55XByr+SRGmQKYBbrSlLEq7Llp
Zpwh5Ky8FmYg6FRiRL1IUHPNOg451VGtopS2R5bfxxojkBF01C12JE9W+a2OLDhx1jJYa6GgmmaJ
xHaLnCoO1fqap9n1CdLbugt18eYG6SPgM+YjVmYdSww30wdEXWDiJCR1dLHSXik8up+hWAaKoSpy
Zudm8rX0jCz1pXHeyFxwz+Bk/RJtwArtoRZ5BLJwUmvwyeAQuCHWk+QbuVQBDiYN0g+qj0tXdmqo
D/m/g8E/d1grW2c3yX9/ecZjaZmBrHU8h6sZSYZmyb9rO1MkgRY49XdEkpUKUsIJvg8Dvs5Kx6m8
J12mhBSbhcw+c+psq1Pt1rkafYUftH5SiTNoAoh3PG9fJnunMGwAkgom1cf3f3yGCX0dxFGIsMyg
sNrkVHkiUS/riuFRhr9ZdwQ4oruis2omVLWOI8GvAlc5LmX2UsJQ4lHZoKC19kGxU4eZ1z39nH4u
vDTGdWCMCi1+JChwLfKhLssomlQQFeAMIM65MNix4qjCBctzTM90VEUZqlOP9YX0brgkD82fFPpA
OM42ek18F0rT2/jBBby4eCxa08L0M35hfzF8YJ8hTR72ctjN4UIHt28XAkxQYuckp4ygw3FejSDF
hsv8RbAqawRKNxaopdx5tO6dQtF1aKWyVsMvYvQTq8W6zyLP1yMUhodEAxYjCpGtMJzh4O6WdpA1
d5RH58xGgh68u8PG5riScu3SLYEFw6c5V83WNDenURA93SL2hIsDjQ+nGDyPZP2XLSxqOZY9UZjq
EHJFomxgM/VwVIi9D+YdhoAv4ymCWrLH1OAxfRbyQdAl3yNR4M4Zd0D2GXzBjcHqUkbi+QKGtHfe
dLUZI7X+f6KevMkr31ednR9gD2KSqDGZCx0qRn1WDfOYYY1vlb5qZmoxUpNJHR7NfMkHJCPQJfCS
QoFtPB/pMjSrt8dohegDyZ29BlVfN0EviVH6+QR75uANCz0s34PLkjr5A+1vPqvFVZQ2u0Xt99b9
em/v6ZV6GET2ifscVJiKdX8TtGxaaJ1ScHqbH9YvitySNR+f3ErnAo/eatjLIWkVtPN2EMUOzhnf
i0K7ik6Sf4qUE3/vjG0KsxK2rvh74lsIJeepN6ipHwwU+aq0eEtiNo0YFcDsngy7rNmUWTnxSRo2
UrR9Mp8hTBbfQqH+d33kPATZ5GvPIykclK8zD4Xti1Oe88q1sqtTJlGxzioNpjAZKZR6cCazWRoq
k8RihsY6YGm9Ys9jRGv31HU4WXTVxq1fHGNQJY1rpH6vL+vNYrfYQcsucRox4MkXgi+Bz2ymOKQ8
W8ax84n2nfLs/LtbXgnbWDbisl8kuba4eAxqnVrTSAef2QOnmks3mZV5TmaKXL8yKGf73mH2QrUE
Ws+Qm9Gd25/N4qtzeeNLWAOwufePP1t0WBQu2Ac3wzJkqUWLKJjuNZtXT+6snKOUy6SmhJ4cAD2a
n09bsno9GVJNaaVVt0TnOgk4EWmNHgjn52Z9IF69uigSqenzNGbFrZfbdC4a0FOsJ1n71zfj0ItH
L6HW3KlwnCnCOSy259jbwCetUVp94Joikxpq9VfbKL9039STEetf0l91ZtE38EO1jIux1SR9tjz4
/ki/jYIGIv4L+C+6tSFYihShhyOjzVz6owfRdAps4KJ7iMqtzVdLloiOemHI0d9hQQhZoP5KD1Yq
qKaRBqvMHSUwlqWSBi4YHIyfL2vaZrTDO6kGTyGCSARbMMTjhUIIFgTxWdyr24hlCNK0GNfKClG0
hHJCqhnToeaQcECxERM4jH8OTpXbRZ43/ITRem+3Zpn5GHqua8aggLicsV4lEsho4kV2mg3N5Lej
lnIdYQvhQcBQWR3wTx3wYZf+gT+NOxzWknThoWHzsnHkeSWF2MO+8lq+/A/ESjiefX3qus4X/1IH
Qcd+kdrncWrvvB3/p09kIcULt/MeiLee2yVfMMdXmpfs3EX0zqjegK5lD5sjH6OVp4zD3R3k2w1H
2M6hYj5wExqX1rvV7SeJbzEyfqtmqmZQ1QB1CFlDahXJ3ZTz+BPZQYpiISUr5YA92wtfFww/Ovjs
DLABGcgF6r7c/T2XrS5AOi/bntDnnD6w3cLKRsgGjwBS7+TmPA7Wm3iiCcHSYRrKAwtTb5x77Hd8
My+4G7+MYvvACZuO64foQ5BygSAy6VZKl14gZ2VbncbSF/2hNgWOL1TdQ91qyPJ/v78lR25xEuSR
GWpjmUkOomgQki3k3s676D8bplzFDudMbFZtiKCXQOa6Knx3Lbmljl7jbJP7t3mvDqQm+VLJh28u
5Jg6UlNHL3cuuEFZqQUyJDgGoEctXMl8RFh6AhtOd4MKDodmlZF1d+4HM2F7OBg7d0+Z4Ff59ua3
k0RzNKDW8clTVkE7f5ldY8VrFjC+AblfQo+/Tuqds1sL3/48rvK7ZsPJriEsQLMctNh1i7hGPo2m
VetqAJIYGEovoedCtHvAm9KnvY2pD/AgK01EsyJoDjmJXm+ifbyPD5Fo9wkHwtSpsnhoAiddNWjZ
qzGYKkHiTRw9PQ08BBr2BvLx2yt1vp3P+DN+UNg0ptX1l4aEXvEXAyMaApTu5+EORslucGQZEis6
E7az/+B9wr3U3by7f8wZQw+1INkDt090FS0SIhJKZZJ1NbLCQ/KLg886XQpk9nTCv1cvMhwmlAfT
YfEIS1QciSPTAnH/KiQQH1glvPOP7jAZhJYY6Og16iaTi69sekgymW6iSpFXSwo5vTHYvf+5X+zd
O/X9HsM1+UYT25b5MqB9s3XoUa189mGSuk18LWhYD/LrM3z07wO9JENas1Us0kkZqpqXqglPIXkZ
j5eRUJZyyv4gREKK1CPomalcwt8K57Wf04iFzj7NIEwjfoCpHe5m76VSrZo/LdzHcHn7lwuwIxlA
AqAWilGC7TObnnpm9QdCm1/kCuTykMTGuHfy9Mv9OREcxX6xL/5Yf5ILRrRGcIbB7BTxUcQp05IJ
wLddcN4wfO/jd7vliDEmWiytbI4LRY5IHHx00mGThR8rpmuaNZVxDxhsXRiUfLk64BU/pRuUa1KK
eArWuCrOXaIT5DEybJMH5BuSGoyQXuvn+JdMWl5T1hvQSCjYdAiRgUGy5Cw5EJdvSzmnkg44iyYC
x7Ksd+5GyB45ufzRHccWQM2Tg32LRXC79C49YtRppujirGDzRWIhCdBROakjiEhrKfQ1iICo/sR5
T8Gws7aYJJQ5eyb/jfW6bnP+/RzMd6hD9NtJvZuXZiocacZqbY+oUzBEdglCWy1D3lPnPtlzQrPR
zngDTQSQTWCOL+96A2cXGs7gzwOqBkFx2NsGBwROL8NTmP3fHzZTVdqX/EQMqLAmNXe0BLX6/e4o
yvF5x7++P/RsJFFPQ94pR2l8sEAlbNUwcKCSRIo//Q+P/Wmgz8mMigURaN2oGn2cv2TkzPfvY1Ul
6TrKALJmyTdB6dYyOyeCrSb99gBFHD8gJZL6hQHYhZS83bRsgTmYK7Pz8388ndd26toSRL+IMcjh
VZEghBAgwguDZHLOfP2dtbTPPbJ9vG0MQqFXd3VVNUCfpKFqa4snoOK6d7NcRlSno3fxAOSmz6zH
H+YIzndI/2FJ8Eu31MzjblPz15dOlkrAZlWrLvdnb/P3BZv9Kxysb9EuJQeUIkcHT0NGAJVHGrEy
XXzcgnrdV8gWP9tCCuWOyzwj80FruGo/oWWQVDQy3UyXQXmRVFLXxjO4mota/nQ3/Ooeca5NI40B
QQoE+Xod2Jxm+pW1HdO7dnFcwkCz0P51sR+MnlmKdLel7I+Gj7xPs/aNWtuw+viRxpFPJqclWDRF
HCCZXbeddsNqqB+k3ixf9VcTj+aTBvSK9vVxaO8IV9YqaDJ55ZZSUArjeFOIiPzSVjbOCAiNmqK7
RpsY5i2KUnqRpFagZD8uE5mqYgDv+0z4wRV/VbEt33Itf2FZse3GtPUsaxilp/7FMrLlEmDIFoxp
p9xo1+wZFGOs0Lg0oia6Q3sx1FjqK/oghHciHjIOp/mwuOgazGHKMp8J/67w4XLQg8C1g4o/jgLX
t8c+L2gFdsg/vMBjF0J4KEW5oFmNOUUk1ITCzbIINSfLCqzGqr9vn0D2jnbIxerTxuGBltXhsuSO
AJnnGEbq6vArD+8zCtEr7SweYsVYpjd8BPzDCO0dhmxF7juXt+XzHGsQQ98lfYBKq2OCJXsg5zTd
QRG3Y78B7E9PjZuSxkDbW1xR9/Xv/B1wYx9doJZFMa/oAObtiYYkGwMIpS0jTVfmi7gozPp6OCMq
m1E6BySRpxZ2JlhnieyqVP9peBCpHviYwHnupHXVAXdekgkjsFcxIRKY6iyhOioIVDKV+KqiQkyK
O/BruoEhqqgi96XKoJ2kgkHkMW0/75KHIZMah5SxKZGq9ssSK77+3afVwufBg5jfvENvxBNSSjy4
i2TuIieqxkRhG74wi72aTE1vNAvXQJnUxp4I4a7AzSZs1n/LcwtBEG+zRngWinNFddZLrUDEJ4YH
wt4/vOlg09hihAm5WC0K4TnymeIBZsNEyko2QdH0gqc3+3ex2gWudB3ty8bJ4Q1xwR75BGnra49G
H24AWfkq0Shxb+g2ebpH/iD5E8+uwgslOa8CBa3sY+nGL9ryQkOrT/OEko179Gp1v9YZgqI6Ljpa
OQ+B/ZNjfrYKUD5bmFPaDBMyDF8kYFVuxy73J09/RfpSDHPQP4Qq7Ozewc4ESbfV5c8F7rYghGg3
ufXf7mjS7gAvS3IlQ1yqHr7LmaHOXNaqaTQKbw8oVHNfrUv9aO9YbkHXY/DpPvdAvOpXceI8UtTX
SPc+WBrqIg1olzbiA3qxO+8XwIfatU82R3KFYWDGmtP00oVNdylHnBFyqqgjDJpwhRkigYgO3QeL
GILNhIubfnSHhh2wPX9Es5vOFX+sxp36ePS2iHH6BkCfGyMHzt6Ze4LnuZk8ulkk73MmzRD9aOL+
kPexC3QAwNWR8Vs0yrQHiqDcMdod/VMNhZoOluKiqmueZvJyJgRZ9d15RdxU1TpUL9FuAKPP+5xX
OvMrmqxi7BQ8wBrRcUXKfTgtKltfsK88elJYWDH63+a+/YuXoTVw60ifcu4KhCJVxhS5ivT1YSY5
MXmtzSf9bS1gNBioQTfefiA93RkLbN0j0qVLo1wKFVC0BGsT8k6sq9icPk1iTpH5D/QsZtuYtUqa
7Ksz3OKquvAXBCY/9slII9Zm349WFqGUMEdsimmAN5RR8EFb349JDFYxCUIM8BZHMR4oyDhJCRDh
5yMYhjxs5THZhcepWC0RF1e+zwJQs0kxJC6O5Y9C9OOBFFTSUmMkuYqGkjGdPJsAy58Gvh247EUw
9CMGAJ0sl3+yvL7csNkUWH3T/AKmW1RhQEIjIJkOQxYBxiLwqIDBCGN2qrhYO8ir+Dl/r6ci8lo8
mC5ck2zSKzT/XNtmWJE11EIQuiHjhsakMD/iOoVBttODjzv6+7JoDePFdqvhQHijXJ2VuS/Uu+l7
jXmDvi9sDd68+SBtyhes8MT8hpcdS4dNJUrh/XTwOC1b0YFheVJLLIaaBsrBXyGS1k4Mh0VOHsfC
fzKtxz+ZExJHTycYuparldTiRmVJ/TQvvKe+358DrqnQ3Fox4N1cRSvfdnD6Y/bgijVkFZ1ZaEj9
OlXnKMcgrhZdN49WnwO02g50S+sSuoEFc7+z+C6CauOdfM2EV1YUDBpvDqwBYW2QEs13SQInfZkk
sJgSJDBPFgiMLPha79YCEEwavzBxSiBySxgDznIKQcUxi4Wjtgw8Xxt5gr18cNMcE+6wB3hz64BN
+pNB8fJxhIhswQkW4x2BwN3F6Z+YmWit4xZV/PybDgpPoiikBohAzJ9urqFqqs8jIq4MHMB7i5Th
FzPrQ37uGXxHpazfIHHQLSe/bOnsZWujDqKUDKprUxyTcCQlRh5nl5sHI1PyClN3G3tkTBSbP9Pu
EPyFowM3t0CEG5RNjSz4QpUfKZ7phxKECQ0QIE1QF5irDa8tuB+9Hmjuzu1BiaOrAudf0iMtSfSR
SYaB+0WOTTeNa1Z3hJ/Sw1DXwuDTrL/C884cDDE9YBRjGtF+jYpQHrWSa01PsTKFPsEKggkrnAzA
Ip5EAiec1EQhoR7qgV5T4kAgZ09T8Fk4hLYTz4L3Y65TNZjrlV62HLBEyDboHoP5kGJgeeVVOig7
sOo+RAg2sFu6jGXlXWO7ItI+8ykNno6/NCOMqneB2cgN1FUQeizSNjlo8xxrXqqWWQyo4DbJyVi4
wDUWy3pvrNB3ODKloRN3eXMudU7l468CX6bZmuOgxCELMpDzdn2hmVqHGHnGhZIHKyhgm0MjEGb2
NZGxyDqW9bX6BCrjwQ2p9nedM9YBp72tJgrmANKwD+SH9GKruQ+cjLVd/vYv6x3sWGYB8QTu/ezx
hZmQaob+XEryvHcIM8wVq/EpR8D1y9qEGAMyHgv/jszkOULj25OH7Zq2R7F/w4djC9ZXJBPWHGIV
vjUgbEC1ae/tCWa88cuS+ybYfDEltf3qssR9xDqgNYByq/kg1wEiVDr99DC81rrwrwQ2LHLVQttG
qVubFK3NfM9b8+9nb+9TLheATGrhpX4ZavzHY2e/INjaF2Z9Y9Nzc1SZoKort+5cfEDmYQmm4wN6
J+U0WjqMEq0SvIN2CWemTePJkMV384whUecQSMe+DuUrO+3KYIykkUlufL2iV6GNWIRBqQJHQw+2
9Rfyzz2j+/Aw5Izg12uuIsEVO4/Rt+YmxtSi5p7mamyVsJkmBcCyOeItaPDAhsfsB1hAYATxGU7H
mFuM09lqhAHIBJhtEPbV8FhhtEycvrk5FlEtl+FYo6/wEd/3p50vrHsz6IMHvNiyHpxfRLmltpzD
wUeCS2sNZrKXCGrwGX6GW4yrs0x7ejExM542uN4xtqTvpP8BZ87lU5CmxoQlJnYoB14TrhBWGXRK
COKv8Q3R4cNqnsYKCjDI5jjhymgROWkaGmD18/OU1k/rCaYJvNdtDwSiq5ihTSR6VNdqDPxnL6CW
VEK45ePlFOA0l7x1HRSN7FU8XvmQSxMC74hk6EshIZsiGZHChO/qjldRgHkw1GHYQR9P8jn1rMhV
YaiQqEdCPnJRhaBFkIPEIxU/jYhYYki0FnxVQDMmucQ9xT9Z/OG3SHqeNsJFpZd8RxFH0WcD9xmD
3J8sj5xi25Q41AQKaGJq3ufpd5J3pX+GDMVSqBI0oKcSTMDK1FrmYXTwfS5SPr1EPIST7fTpLQ2l
TpRCEQm0/Cn6U3cAJMv0QyWXQquMDnOsYVl3olZo2jxNqydxqefqm8IRqcuuBat7LlQ5pQt4VLPi
SPInUEb5eF+4DGX9stBgiYC3oAqMUaINLmFInTJG1Ivqpd8shFqYtZmuVrqmsNoy2LnLAPZqSBWw
rNoJtGse0ILxwZqNzdbBbiU0OnkY3QpK+XJbvbFWSxkzz2mN3rwI+SvLtIZE0//V38sFTFxllRST
NuuwoiduSuTMrJMFcvcRpSgcCMEOoxq5tzuZqPvXgW8qlPoP5QY5FywTdcnZoPqnrouahpdtZXFB
yeBvpTO4w35tgxXWBZ9YCdC4/l7WlUkGu/6mn0c6ftvKjOGa/DyZ66YhIrVsUsDeEySkAX5jg3Gn
opTcm9mQ0oN7AmpllCFlsIZ/pSiwTtCdBfyHT+enIUYgOBAYvpYXeZXITQYLHNjndKOnpOhVkDV1
pBWe6R6Z7cgggAeUQbxiCCZ671rJ5jkqDC1ooFpQjPSpBpTa50+Y3qoEcnXVvOqrbpzahGlMZAbt
52Ja/5C8azZKgThPnM1x9TW+TD9klnDj6VVoLKmT8/Nrg1/32zm0BMSWCUBXLlQzZBEGjqkHyMQF
qclOcMsKvvp0K3Y6uUWrAIMQyb1vsE9wdzKCX6zbyIIZSkQOqpVCtYX8AleAiuwrFIAPwyZZdIH2
j1SDrxa48Bi3FAdrRKal44VAFL7xu0c99UhaXZ2IpxwOgQiRLQ3lZKWliKF1TXkPHrEz4C3Rk8Lr
vy3nwwLJKhmpju6rLh0pRodRBrsoZawcZWi3MUBQvsEXoYaqSZX/nuUygrgn7U8j6QE/+KnAWdR4
l5jkNa37Qt/wxhA2q3VWcqvUHlg1ais2WOSoqmTaqMRYLlXkzhS0+rwC36c+jEze3fUYj9A9YvZR
mstshqkLzB8s0NptUttBYtMkTZ1p4/NEOQDFrK+BL8TRUCnHl/7pmgFMaUqTipNEorugWYfwu3cq
c/oLXMKF1r2djmA4aKIxfk30OmUZxWVo6r7XmiOxmddm93GGT4aI1HGaJ//ob4abYb5/hlHLhD+l
A9qAKIEsj3hGZNopbevmLiKKC0oE7Sw841ObMURcwtrUQBFECz2aeprWPne7mRCfRp3lzZEaVXFJ
UIliIH7otMS1aqVLte4l/IVEGNASq+h3xpiLZRhSt04ZmSDVIzBD3JDfTtHlvjHvUWJV/Upnd1V1
ZJ7F1DI3Y948N0yIOjli9hU3D9keB2YHf3vnnFB97RzdjY96tYDbJL5ajJ0uEPCgY+KXJfz6RAls
0k8a/0XkLliCarsmHxYzysCzmSeDGEK+HkiBX5FScX3K1lDKNdClfwk5fE+0w3JYIBl/y1oaJnOY
Zdqp8eyrVdzd4DncDSpj6a/gI8lkF9yO+Hn1M70yE72I7ammV95Nuj5yngH6sHlsHkG4EL0h41R7
YmtcIOQGAVPKtBI09/eNSFSmD6nhA/wmGgu7gehCUsBSIaCIvdardjb+RbjuQq/WGolhBOWHWhtn
/KckGgUZg20rYa5QMsmetaV9jN3e2kyODALnbX+HcGrrdD54tAoWWickHBcfUbT2cKCv6oekXRHp
47/QYiVYveMA4yuD0dNI7S+rIwoalIDSnKjXc4ZnloNtBuMM7xe1cJgl9FP/qtT8oCfMI/tCUgwr
9sDObXmTensQckhOUmJY3idmItDTBrAGXqfZNnja4qhwhefU+XXybRlRwBiLS9EO+1L59MvEVE6L
On3in6V+tugLLpiSaL1NbQJkWyz6hEgUmqesn+rwyg2VNAPnxspYGdbGz41xC218K1DtqyrX8Gqn
WJNiS5YgpZ7U66JwiCCoz6q94e/UYDLEjXYpwvCRTTCrXCqr7hdfCMSGAQ5So5vBRcWHUCtVG/pA
c88qGn6UVmjx6cz5MfSJKuvpfyjV2yQQegOGKwI3pAqeitJSOZYuDW3YmvO1ZihyJxvOMZeNEiFt
QmRBt6SJJYfgQ+JghQGhe8oH9UB9opRDA4abEjyTr3E0Flb2AfVThim1mFhna1jE2n1VfnSz4ZL9
I6wSKU2JpqbulXbxFUhVa7UijD6hf1mKMxo9iOCTHPke4xdI+Z8yjnQADl4/XdJlMq8F/tMvBXq9
ecGbACiLMZxHHyffbZzRMTDb0Uv9HPCHb4lvAWYCKqpVRsmaVnPw1HQT9UQSONWs2sF1XQYLqUm+
SCsvDAsg+YTVP93UoswU4UnrXQqH1EYaxQedeC4v0WN0cei8VEh3/yTPHehGwflFfUW0kDu6RxLS
6hbQV1ELr57pEzOsQMZHcGbr2vJsYtJuJidfTuo7XDHydXUmb4PL4IRbexXfMjmXyfkKuSSaeb3y
A8h82evNaFgImlJawDyAdCs1NR/03KjSkayhlAvFSaUzu7abdihS6TO60aY+c2/KTubfCE3u6nRT
iIH5C80lhFkfAtjJKwS3yxPAXu6fXjmdAqH4Q8GwRI1sfKD/emLer3lKEV0RryTwWgvuu3eFWblp
3cIn0GBYSErJt/+MHl0x9uHsy/y8tzXbhvetmLRDd8qcTYIMjH7DNa00ihVLB+IDuj6+kecM7/NK
xPXfQ5YmRqoi796TR07WyTEyVDROWWZtmk8OBfwYltKqxcc0Z+cuQTVn85PynG14mfwGiGePi9/k
vXwuz+PC7DwuQRueXZc5Ps/L/biQ7McfZhE8mUKxC3/uvYHbFIcWCFOz2+4cbw7T8ACPRxYrcguV
ADyd1cqkVs6A5DUUVygOiLOUXOlGq5kVQBYYKqZu7L9IwjfUt2lUV2mFRJ+bXJYZhnkrbqKigql6
FNrUBFKUqHBtIO3HgAQxIUHqD3S0B1kJlve1kaOXn3LG8RYiW15mmlh14SdUHv3ctTn9qb1LWoWq
Ba69UqhTVbbEbZ+jbGoz/aRiCkbtCTolvZSI6eBkb1YffWoTKZoxZnB0vzB1d2GmraHF1c4LmZig
YS0eohLUfNxt+tXRxy0X7APNQMDqfYChGOzBnw2Ykn7gzVD6WjlyQ6STy2ffhXuAOoWbrlnnqqN8
kTrwg6XXiWEpuolug33vMthM3sPMuBYBJ7OiWr0Exh1q8Ou8SGE3/mAfsZzOspP1X3FyGTkbnhym
YaW3Tz6jYyKQ7pyIKndxyu5xqMwA7cdfWnuis2FGJGAKo33ycTbW1KD8y2h7cw3crxk48nDo9aix
u10zwHofl5mFnvNvL8N0f2Ge8gp25JyzEslNjWEiJXxTpm3glqDIsG5bbb5Wl54YKNtIJ5sCsJ0h
H9k1jNhnlBzx99LZ0lIAYxFgiWtNLHD1uURQ0qpYhZhdbWdZdbWKsVq2CWWQtr+UctWBVkuz3iFI
pW9m6zeFpeiz8jo6y9bHcAVVVOcZgyaXxnJT/i/oucw8OQ32FhEI7mjRxyfJkWuWtlrz2WAGYaaZ
k7uAWyYWcJOuHrbC5BOB+A4h+ScUM63oVZql5qaeJ/qoFJVeUKW9LLpkuo9/rAt0+VfpPBwdVx0L
HZE8Dc4SF/3FGVFGt1pipNLAUmE+SkbJlbYfGUIraemuEXIgDOJZr8ZS9aFCwuygTuxCq8SIL1oQ
6lhcA6A/gqvk8sYWdaaBw4gxMD6RHp6r3S/OSbEEhfSwY4DWKh6K+afWBJ5MCOON2xmxxtE7e4qJ
PeQKbRHYewquUcWOIAMhzKDv4NNi4PUCYm1IgAmZ3O2Ob1X7HVF/0QJcbMreKdzUcxzD6fC3ujNM
AoOR4713f4bbE2pf/92arhmphmyRFIW7VXQLkzHyyoMBwWomdg7ub3GO1YKoJAmVjjRx4uBvBnsG
MDGy6hvn8XA8tjD96heiUqMIVkiiEJXj+7wYZ7wKA39kd3jmFn+S62TB4RlkxSwkc1vV8/EXxuj1
aF0WZHHhF5YzDmT9H8aaT/Tk8nV5M4oD25TuuoPdJgctX392vg3JqJArG91BytIxEcR+YbWRai4E
N4mtY5IfJfr8/Nbeezf/RUabrRfvJLwa+qOFNA+PP11oWYoJcZvWq8tEFxbez+DJLBlIXFE+ePex
jekXIXF9cYGUKOtnnIvuzU3w8IpdAPvgyZ3IZX9rnIKPd2XA5aNxt0tBIcBdoFVpIQ2G0/72pYn6
z0UJ6uvFypDa3J0N/B+mBhTs8xvmdO7h33FJ/LrX2976oWkGGuXQgAKEDOCVG9TTlW9Qal2Xti7S
xIuXYnJso8JM3e4biw+GQ77GuSg3vr2t18W6V7xKvzbedde9Ci99sUo7a89dOqi8rSLCDkw62tvh
pg8CNBESaOpBsbnV9FC3pwguqNSQlipCTB7Fh/SEAtYAlekA0/A9x2kiuyGjEq9caZ8oxsqo1MCo
/Gu1i67AnTga8Szzeb/Kc/bnDAFoa3QdL09phQf0ZNSZ04t+RYgTGN4rt6ssZnLqvat3T158x+Zc
ZfczVF6o75XJyTpGh0bfHznyZHkmrVbhre2D+peekWFDRYDFjH8ecieHfH4dUhosfwxscuQRqc31
mv6SmgYCJHLqUuvtqVrWy5h/qtSWPY0BMSzYH535gaJWLQxQh0jtDBmbCCvSk+oFaKVyg9NwVYGs
Tc//HMDjg5vfSx1vVHLvQJLV+qL719ivZM7FdFx3Czl66lD4R3wMI5Ag5ryTWIilA2oEWWpwXP0e
1nMVq5hQwzPdt63KirtNt11vY+9qjtOZ4Z6Veg3rUHVN+FWptYPiUUCJ4T1YD07z/YGfMFS5mW5T
MPlXq8h9Tf+9l9QdT87G0+6ZrubqqQGnd6+YsUpPP/+2M4/glezayStpoAapQUjctg8YQNVLR8D9
ciMLbGM2+hwCloCWaJbIXHgT/mz5r5OMmaZHkbcH2gFwxAfvqIMcWGeXoSA4OJh+EMDMiZ72N5Hv
482g38LB4RLLLRAQARMOgd5HXWf6n3L3hISIkorVWjb2FERG6hTQAqknOxYHVT9psTdFraGFLqXH
q5QCZhUn8L+WIAGfUWskc92aBiXAHWRRwcyL9ijPq4RJUKlwfpIiVuJrR1GWGKvsiIzZ5MwKlYJw
z5BGsC1O6ToHyjxm1lDfKcUiUaTQ3/Yo3Pm/guRjIEWd1GPSax/QcKeSJz2n/mK5ZIFTNknIJjHD
1E4Cg91K1oZTm2FmJJ0sfaaKBEM2XgiG1kE04saXk6ioPGloyCw0e/QYPhPB5h/Gs2i0UXpctOwq
0yz15ctbhMikVANjE0ADGVTkMdiT0kY8eWHJWod6HAMUBCzNWUygWNisRIO3c4v732/0WdAWLXVk
oohELdj0DzSVT1iRoUYj9RBNYxeVm3dAQWqZ+RO9faPEgsJ7TvugOkuq00Y0v9VHkCmRtLkmgyXf
FrROk1wRTuZAeiNPOEEfRzwTUZ3B9DDC4aa/jLni+reGg6ZS9rRmyqEhV4kg9AU6k3qJviYEyIpA
S7exD2V2IQPWDd0BJeQ3zxFlVO6rX+A/dBTH+XH+21kaG8LZ0TgrDbQ6eseN/96RID+K/UvR2RwG
OeeF3WeRE3ifMm/+cofDhdql82Ctp0lSpn8u8BrTGxKVVcXCgb7azS1EuBIuIKCJQVmCm+DJ7ia3
drrtmo8BQJInSF/TOTTY70ZioHRxtqErNNp/WltUcbCfk+riQqBy1tyVpLtW9Wz5r+TjXrhHr3YJ
eMhXOHWb9ZPFaFS0EqXmI3k7NeynoFIFleYuPkbXftY5xVmSQBnnFqiZnhZuvDu8Gbk+MAh+wcwN
3Kb959RtG9OLLvNV7RD+R0+JvUSNyr4I13yYtip4KM08chjVuqpwNb2BPIb0RkmZPlFl6kZLM8jB
jjcob60a6efFyjqqxAYD7kllcH/dZXdJD0UXpIr9DO0d/Uu3/MsTktIbMS92xN716lgstB1PbRld
aWKM4ZDLWpdiBDWM2GGk0mpJ+VO6GI4WI1oUfJA1s46Kg3a2qvSKPs599nHUHdGmRurU32/t++w6
m/rvRKhLAeGOYlyKQkDFAn9oKUun6GOE08Y/DivQOphRQj9MlztXU0QhTsjh7TcHEvTOmFUrfSS8
nHGYFu/o+Zu3rpKsZlPjmaTRxyGCv9hwox4wimCeS9hkJny1foeBRxca/geeC/737fxGhUXZV2NH
czvkbi5V7QcSlRivqlTQeyYviHhY23ygGSiACjRR1IW5NxH9ETcfcnaJoVJoC0eQYHlBS5+GMJ2W
Hvcd+k6KuwHse3kIpTnsIOQdiTOMqkGEJEZi+Ge0Lg0V3V8ULBU8zrJecVQckWfRzKfo5KRjqwbS
IbxDaOQZEanstdnseyS3UyWWgkglHKXHSUpJoGoqFRWQ8EsyXOw1jAXFeNd2bOwbD/jEmvhxQ4hf
gU6qTf0UYVCCuqXWodkC0TuGPsVyLUqRWO2FrmZQSGZEr0VAgWACiFIqOrSJQa93nidhrYIZcUUX
nAqkxKy9xfFqjMfWz8pgcY4qqGR94imjdhtvOnEc26gw2des40idBHG4RTlTGmJ2igaBWU7ppdFZ
o3emtZWfuJlQrQrAe8hQkQ+9KRi7HLUqAyfLLYYo4gFLuUy0OmnIDyWFQ4IciQ2NfpHF89x67uz7
EASU7mmb+YLRE2r+xn1GJawbdwOB8YBAjXOkE3EJix4ci1cypQO3euDTssKT88qgMIj1QPkres99
evFtBBUrVEGYxFAFYohOtdWSehz43MkQ+QvRcYiBMcD7Y1Ho4Fp9/yNGkqdTcyzLg2dTzEsQOl8u
2MVQRr30otm35Qe8UnI55v4BkxDcG1XW3Ez/XS+BCbNsxLVlrc//11aRsE2GvbztrErAMNlKkI81
R/IyIJR2mck6yB+tIva+yGQq1jZr1S6ycDjVkpoa19ihnOfnId2D7c/Z3m1Q5jvRhdr7F+WWmYAs
vQZ8/Ike3skYpqJj3CaPRQ7PiREsF+QhSQUPfG8bVv0Hrndwc+n0X5vfdjXJDl6da3c3qsx3vUz4
aK2bheEJDc+VmeLb1g07nJ0nH+0fNlWrS/RoVIkw3d245iFyagJD1EJNAmbnFxWwhkP/PDuz+Bab
vHQvt3gmLyZLTP1DVKKuLwSyhL3wVSn+FprQu/2l/xmeIhZwXufo40BysEZgxYEG0Z9pxD1xidh3
t93roIRKqBA8Ub+u8aOYksNjgIqs5+SghYXNgIf/KEe4IFKccMtLIyIzuwmAwOIAXVIoUjBqteKi
YuXHOw3OSufLjAGJsuA0OzecdLPMjzu33uRGa6fUYAolact7tm7duC1RISnzLTjv9rSJMBKr5hu8
p6J7WOIDSX/w6G6WVQyRZFP49tWsfsAXEy86s7j0mRNMczvLtNif8wiuYcVTflQjTb8xcOjpT2FS
8dw+Oms0SBky4ELMOJnJOriPJbMpNqZ1lC1BCZ3LD+KOwtWdbtl7dGNWXQ2GELZo8EOhWUkOia/M
HAKtWqUik2KDRChZiF/0IHgMF2fMyGLVRRJGaUYOdGEoCuT1VG8oiKnFLg2tRXP4sPN+vFiI2sgH
Ij/4i+PxYNYchwFMRp/n1sYE8U5nnnMmcxU66npD3YHJqi67qF8C6EUPp3LhUN154WqiA1oKavTs
heJfiX1pecSLinR9jVWhSf4pe89UAMrTde8rqTfZ5YkYfyp2arG+qnhK3/EPKydVW9qxDI150Wxv
hFfNxfnwE1rd9CrvEAFEvOU+I+QhXmPGxRzrj+axza3gVR0afB5/JrWGKwbRj1Yt1DOPPjGHvMJT
wgsL6TuWws3wjSXk1iqONPP0MTn2cEt3/mTESlIv+TKZvvPHf6yYLJd5EJUBS9JsJiGlcBUQFchH
dydHkXiML/Xta3hjwMHBZhbL2yqPX/UKERTGDynEvIDMxfrM+X7N3CZO2NwUbX3eMDWfutqQclX0
uSDMaK7Isz62r9awCE9l67tQuaR2McIdqXWqsCOr/CEsSVgQqmlFjJhC/tIm3+e1e+gdOhmYK3s/
d2x/9z5S8+zbrbzCQrmTxafyZCFnPjgepsT7q8fUYD74vtSqZJ0d/nasvEV7DZqJjQBzcjZWBRZx
cMAG/n2oH6pbKvb7xzkwjMFgC7LeV9GA4MaAA1KxvN1tCZ8HGKjdpOzChqcyU46kpEpaZNIc0Vdb
SFjwwkpawgAhlH4hn2pWmMTLPwcdPdkRrofk4jmnUwqybchnTalSdx0c+tj23Y33QtgoASAGyzrz
DLCQGrVsoxvc08msTwEru7XW+cetXTVopryrywA9OZJYlEOGXiVPZW0qSjb9anfTLzPHT7MoVWUe
AvUt34yCLk/UaZfeXYwtvtIRlKlFxaE8cstxCvJTIJFpbJ388NhRlorHKhmIqjuBt8o/VLIIei85
2ViQ/plMTxICqbL1/MpO0+0L/qkjrU09Rn2mLHaQFJxIZfnAiBn4NEQU7tsChHs1xVITcF0U2lJe
3dYtzfEBgHr7HnD0EKh+ukc4LDCitvTcMHEkLhaTQoDAvJrskTZFJCatDMXZh/bedw2M8HPekzPL
HpFTgUH0AgNC6Ob/ccwxbCnVGfAE8e4xF7MD8mMgeo/oBGLkKFZIMi6r1Kx7jMvou4CWtF6zJvxd
GgVPC4XET5whNeCfyZeEEGJigr2mXGPAxXJP/1YINhHfZv9y315p2sHj4pytvyqUc6zZEIKhtIWg
6QBUaKzg5T6caXsdMmZ0tg5lUSxgWSpegc9Qb5cU+ncGJkB/aoOnmTMkii/ptooNqnwA7AFmqVQW
aW3Bb9LSnKnyEADV51c3RTUpnQdG5yRLmeeqI6uSA72CIiiBjBgKz4KYbDrDR5cuK/jTp09kPoy5
9/D0aGXwvBE8xaAfg4lc4xJrfkrpUG1KoGZtzTysL+dS5Bdtt863/W2nU7x1cnSlpIjbK9CdmcJ5
F0+spw3LJGpbTqxovEcXww5OjU6RgvL/N64nbYLM5CEhYFA7xsnTft1o9Wp14k/xSDP/53tslMS0
SjkjKYdS/2Lp0vmnAgNqWR58qnqNt9QK1sZvEdv0vihiIG4mToocplRbOJ9WDDz86P7wjQH/oJMT
Bsc3cuB2mvdqN3WAZYeR7pFEloWWrAZPPe288EO1pIsuZ0KEPzPNzXA99cd3aGM6rIxFYyHbMTFJ
x0J1uAw1ADfVW57cGnzRYchx6+nwcv33AbD66eihS+fYpaxuE4BEcde9x+LO8gVqT+jWTLuMQQ3F
dBJ6yEqvYC8b6XWEnpFVACxzsZL6cyVWjd6/MM/0xhZxDipP59XTaSwiZakml/FpTOfpQQIj4ui6
rn6NZvpmjToqHVz8/tkbQNWC/ebJrCcrGXWogvZv4xTfzo5WLG8yyTGkEFrAg5tLcR30BCRFJbBu
RgA5NumsFJWEK2MOBi2ciH5iaO87wdvJZ+Q2wJw+y35udKFmnoxGKiqPVg6wDvVAcOZmEI5H0Yui
TrTydtXY3b+8i7wGGbemEl0mJeScZMeT+YZLk8tibcWghihfKGQ47fVY3/oRlRbqkhgmnI4vlMBS
iLKWQ+hLKjiERof+JLoQjYIXmsVfU/PwQFk1JuPcOOHmfeSrlt6Uf0fdJpmrJkDyh1qEEUCCyEb+
0DzB1QHO1DotkIJTZowkjC4mnGEGRb4wow+zifl5iC24nJtUqVIElrGuX7xpjNa6+V2wi2U3j/gl
fheT198+OA3JHoo7t3a0rsh1Nk527XyAF2ChR+DGOGbqUrjajTtrHFYRK5bv52T6trIE1V6OWwYU
/uL1Hx1y92OX67CnNG6uGxRrtg4RJ95p3KKisVHLcEQRVCKpXEQMTLV5h2OUlihW+BHvljySTTYS
YhlgwzQYgC+AIyBMjwtDTgmYP8qszgS0X9QW/gdKx/AOOGoTtG8Aq0a1kkzmMbz4lVhuKxphfsDL
pFscSZHkS9YUx1Kn4uBLO7RgdfGTMU+UjDDDXP79dYkXXEfMbMA7u50QYQXBqlek7M0gPYfg38sn
iUGE+VeaciQtCLUoYUwukozAULtEoNSMxiyz3jbRGBc8ZWZkIfYp+DYFJb5om+hyTe0qNO5Dn3oc
Frs0XG+GNqaGpG4M3RojtSLR2ED01TX+drnIhe+0kpK6lCw3dJ24ZzhUILPYxLKPJd4nwDXfcQhx
CNX7gRwNaCz2jgQ3jCDMRaIBkDvpv0xA2gnKrSHiSq9ku53ACsSCtAXyvSy7SwHPaCATslt62jz2
H1VZcKr2A2yaJ4LnBFQO5UmClCUPSVOyOy/OVD10nQzEIUnToJ0jaiTRvrWupTSkAsbKZu/QRtpw
rxzwz5S5gOl3KFGKmDTdpdKflJog/kgJK7reUimOdkO7sPxTigPCD3xWhWj9ctahjia2P9Q4I9D6
+9/LS4E7IVFZDPoVlNLJCROGEOlS0zHkEPIHL1JSIXUKNVWf+MMBckHYPo6Mf3kM/6pYonYrVilH
oIuByJofph2GPDshCPC/TVRB9abpoHXEuEI6YbppymrNkeQMiWitDgQXniZJ390ypkmyz3k4P8bA
6P9vnMN1xejCEJX6hQ/4JUgDqo6GDKc0k1oZinaEZx2BefOO3gDfurBanKE3SJxeeNMQ8S3rX91R
6+YlxfaDU9OdustW8rS7au53+fMsu6twrT6JxFwixzOewf4iOk7DsKBRydVFDJA5ue4KjbhhfwKl
6bDGupk6ajR+xR+pl3hZKFdlIeeaMR9KinG7hOcI9MGUKYiKjBfWoeGK0n7p4lFrgLcz5eBB+eh9
kWlqv/Tqgh1U1yoNkT8Q7FEGokIvXYFd1QAEFw9o1Uypa6UDcGTDk2ExzdiS/9DK4isOG/SGom0b
g0yKTomR1HXDS2ROTdj7UEGvu1S+mrHDzFXMbPRC/IsqmDUaaQAdNnp81OiGt0dSazFgnVgpSI28
Zq4cI15FZSdaxXFfzUEWJD60tJcwlxbdmgj3qkvTi02DzDgozFXF7THvFJncLC7wDtIFR7/B4Ear
kWr3xd2RzU1ZDUEQO9YAnlKAoj4jckZtPLXQUdk9qqe2b3zAGOSv8aQ2Vb9iC2SpQDoN8GC3C20Y
u0CYWhprbimuhEhj4HPLYGyP4VDNzJfNhFjRvOYqto80Vzk+/9qgZP28dUxKm/JhUqaUs7BUxuAN
WrTPL/caKcpxMYmbHqtHHGEQr82P9CslX0WXBFe0wDuO28KHxNqDGdmP6Wn2t00WJHH9jQ6IbFFO
Q+ZUoZOGOigvb3PntugoAwTJtRstK4de5w2TGF5jrjMF0ZCFjXXEXwUBIv++aOr9xoScT0sfKyCC
ZDyApcZOU1S90bWrN0yS1mAk9CkMAzUeNBww5MwECEMZpcxTCuZlDFMsGnwt1HFSP3jXARXxq4yV
ELMaaFhfjytJiPAmAl7hgjITLyjB4LyQwd4HImKTlmo2JwjM2sWgWvvOTLwmk/HqV6nyj03cyhip
WrQyIPWdyrA0P08q88rw2PyQtLh6xJNxeYX6sXnCeFkMhfbTp5gfflfI+XH54ZO5yGQ5aP7OzSfr
B3NXK5AZSFeZ0oZKI3zGNW83wjF29GLW+GHxnZRXsoD9Dh49Ruk+oneY31IMloIb/cDgbaw5f8Ep
mpOcxe/wxgMeAG+7gnUYUzZeCg6VI4974PwevsPsbDd+f5zT8h7eoEmEl+jGNMFrfI6fs+Jf8a/8
95xlZ+Wkmvz6j76EPOv6jTrw1sgsin+b5Wb5npWY5LO8sFU4SMvqX/WvwBn8OJlRbfScfRN+P/37
MWIjucEBTbBehIxWtN9JZUTie0BeEJXw4cHuEJ/D/qH/THYMROGewopULZhT9HN20YHfaNvHh0jb
HtDyOdvH9xlPkr3ap36FtWUb1xbTt5NZnHiqfaynO0PtOs5yo2KXvA0uUiJEBJRurmtfMJdKEe6M
9pbLbIXE35KXoh8MSa7cIBpKDxFBDkL3IY8Vr9wpYhGkftiDLvoDJYhsPbgImyFx4uJGT2/ohoPA
jwkGKLTHLsGBnrovqhFkIyZQG9mzJlq/rEt9OAzVaAmbLlf2mJcbLtbBVpYZWIATaggSmmu+WJQd
BbBYWigMahRc0YcDPpEdMziaeebpNPWABw4XClzsCCZDAI9bFC2P5otUeYp/im6WtD1BABMsyU00
HpOqB0EA2DUl+LkRovCX66LC/tiEw8D/dSNS5H/NQJLNL3s8a8JoFauR7h8tQDVPZjnxmsRsVV8z
7W8qtRhgYT0I+aRIn5GU66n0lxdbv52F9JZmA/hqtMEG+luYXjwcymzTdpu46arNqBxe/Cu92fHX
ozfJi9IwAwq82QP1GuszRoiaPUqf+4FtKljhgHx/NgASoP3fxGd9Y+GLEtDMUstHzjizGaNUZ7wn
fkIC3Zy5skRZGEyRh8g3iUaoSgnzojRsZ1WO0tvT1/E9CNcRGGHojt2QywFx/sC1eQYdsKejdg76
/CjgjLh4snCItb5wkMfj0LWCiKNLYQm9pGzhkTMeazVRk5Wn5kDrwIByDugVcuyaoR1iCR7+dWnZ
hjMGbzExRpJ/fsbOqxbg1VQWBBZeBZDc2EjobHaCp8o6TWgTrdngwvmw6dterMHaboa9nV3naNu2
63IALI4lx50nSk/hoAnA6qKqtzDgnbmcLQ6TcaznD8TSIyCPZxy3AdfDYABAC1mV48654ZWh07lc
VGMMCPwBDuj24K/LhcDAN5fT6vZs9hKHfEqxmV4z3eTdO4bBhw85ZA8Rm3Ed0vmeMRDH3GhalZ/O
eDzWO/sfTee1lcgWRdEvYgwBEXgFiiKHAlF8YYgoQUEkiXz9nfNU30ZtJVQ4Yce11wYsbeMzTvjI
Xqr2HmcArv30EKQfo8cLr4aHIE3fNP6a+QgyYL447V9l1PgY0WeI65BHgbXnhLGllqgY1kg5DojA
HNO7r1R71RV31JpGvHZXI7PLHfQi1le+On3tMOcVUr09svVQETAJ12jKqQldf4x6U6dmSg7OaTWi
fGTYOi1hhh3GRidXq4P9xjuncTyAPAKPL6w6X3pCFg0GBKcGCbhFiuv4bYB3CK0VUYl4LoIEsaZU
IxOB8/2E/QPXxBviqwx3xDsiQ/4qxNK/EBBBFoBPale7FKIsH4NzuY2T92IPcyaNaJer7w81GstX
jYoliYr485GDkB0IxX88mVo+uPj6qh1yGjGqH6KFio8EJgxjJUTEscTG4QBYcijqvkav9jMxGy0I
gje3Go2k5kScuAnxWeMx9gOWINfssbj8GEGFkDzXB087hBnya6BoGwxSsVauYvwNErK/31Vv1ctt
zqVS8euFFEuSKLG1HBj4qMNMcUzkavxGBpYSKz5E2N44YOpqY8hcgsWlpjBSpFXR/Im1ZDiHVsam
PoYxkxf9RPiUCZPkgYzAIIMdwsBlGOUkjSzeGvz9zrP4287MrDEgDqK+GQ5xm4cTO1ZI2w8i1iIA
hS5rk1UT8UEGdIyx67gi/olCeQU80jjWikSzFpbG2RWKFya4jw3GYPi9bn3BRcWQvNxgsKHi1mtO
Y3PGBTHuJQPQSvRpuVS4Z6xtMtZY5lpxP9Tf+RP6Yf4y+rblN2OVrL8fik98fDb6g8F0CjE0CFfU
AqJ12puiW07RZxOJSOACi+0p3hK/qUTMIawhb2g89A8rX2QJMaMbUJMO9h6oF+y8lOxNQddir4Oc
YMul6C5BtYgE2yF81wCwwPFXF2QCisDY8GNLdfLKJqfRWKmOUDCJyZuR+RRnuH2RKStgCo8t4YlI
Ns4wZV+fkM/TclxoFUj9GGgy7tccdOJOzBZm+fA1oFgzfjrWUf+DzuAINgZrv46vAMeb7Cy7CbuB
KUZa/MOgjV47PaI0r4hQN7W67NXt3+lAyDWtIvIISj2OwCczUK9OPXqYH1dUBxRdnJmaksdX2n8b
m0Q6TBkzyxwoRnlgmSCVgpK+AsVQyT6p5dBwPWT6SGXyDaXqBuwwalFxmI0MGvEe9FKp8tPsTTk5
735sTUMErneNMGsI0HG7vWmhSpMysSw/TcsuGKDfWidoR28k6HxGrqdBgzrotbgXDg4YG1n8OJXQ
UVWMlEbyYV29osqm3CcDRlVvHaAofmRqnHyy6VLqVW1/16gL0FBZLiK+y1I9gzp9qP6+2Frrj1z3
HoKjXQ1vxEjxE+fJ1V733DHQo/LjXR+RkyBAmJgB/HzvHZZRq9cZXKgNhdfF/Up6M4S0TYl4DCWp
blO6f9hHOA54T21yOHRPqOsmhGrNEZ5EZPycfcnewg+zyFl3x0excfcI+JNQ9Dkm6k8VFiHu+QvS
yEzXln4s0H9jqJppEW5E/JdQLZ44QRCDAYQ92kOWOoqbSIw5uRT+1J2LBsYvD0G9lFXgrjWx2IyY
EnEIa8vCA1YVI/lCoKyD0Jfno16b95m8F4qVpcA7BVeG0l+mIdcf0KoG8qMfPF5931vrAXNSwfn2
FmxkgGq40IcGxJVN9cNbMFdbjCfg0QzshzR8qyHk0gdeXMwwjm7whUrrwINUMFXBuKrO67k7JjUQ
M0Zds1WmrJUulIJE8+MQZyj6o7OaMf0Q1Q8vkMtgNdy5GmpY8+ZQzMAdCFPdEUDfN31sxubmwH21
5KkCJkao8LP3SfiK5BVBnDJhQkOGBlbugBfctdIAlmEPU/hWDqa5PYMiaivTRUbJ0/CUc9H+heuc
qJXdX4RAGkoKYaxJ+ycqG9OkIRQhxTPxmTvC50SgCBgZlHRuCceauCQmZHN5xX8ILZr5at+DoIQe
YHEE2mVgianvtjkJJ8KP2ZDKMub4TMqGg7cnAGShNDB46evEsKpzqOTHhXoWzw5cx8CgvdjuHOMj
P6IrzfyegIVLZ990dAzdee8QF1BeUun+r6NFzmXAxs+GUl+HM7iuuDEv6K8KsPwARrUr78AusBXx
pMuXkSFsSjKaMN+pBj0Cd07wlislJnyoMwKG/zgTBxsufhrD9JDG9sIJnl3OvEaSg2EVJHgnsQKf
o7mR3cTS4WDeWoQBGc72pFwjJkrLYBtPGuJsL7gIDgEtExFNxknk7+IjxFMFvm3eKTqufah8sdXY
ZkMqvsgbkmKURcjEIxW/+BAIsD9Kx0wjzqI2sTwBCatohI36IbpYuhHej6ndMPA2cRlxleUGjHcd
Ts0XT1tNSGyXK4KPgvjqkGat7RDgpTdPd8jycFUYm8MgGLLtjQKTeTHOyzphuLh6VlNojWyonGMA
Po0/6M/M5POxTVciVv4YUtNMjNAIvW0/oE+H5YPwI1U5DKv9dkL/KpLjVRKmH2Cfh84HUW7mgiv7
kNLV0bJ9nI9SdT0XElSK2ovJosFwAX6scZrhsSG7npHGCZ42A22xpCej8geGDaGJxDuVQ8fIWfvm
/txQ3Wd6qAWJR4suBRo5hPbwWcwmvZSGgLy5kI/fxsewhZ7+wH+hYcBwNATRTJEbg72J7CM92lOz
h9LnLTQ7sdkRDD00RRydaL7FFLXwr+mXlKvh36AUenTZbLX4C734GqH//KRa+YY7ghcW8kaqJ9yQ
FCg4xRHtwaHZwcSYTjt6xg9osV6EckOjMU3kPVbxYlZdTCADg2twyNAxbSZSvZdijbGfEGt1G0DR
QQJAkQIlIn+z2/lMu4vMT6Paz882FoM1hNk4Bm5/j+Jr/vT7rvUsw8rtH+o1C0sThWHxOrmyT2jX
QvJea8xaWnm44G8nPZiKwfQwXd6HUYzZjcldJ/uLXoLHjzoT/r5HrRIJvK/25/BMI3HncxqrhmdM
ua6qID3WlTJKV0lNmjwDBhfjnawJQUADxwbu2bjcGUOxUHsNQ7YeIJkQjI91PbSrwv9nIimVZ0L3
MfP2IdEK0Wjv+qJoT61UPALODjCLNpu0Bwu6YY45EEDjvGtOdp2b8MphNMR7GM9pkDhHsfTLpnYQ
QaF755wPHU2N6VNEGs6wKgh4skqaVHewZB0XFyuDAz91C+3yQpOva0dGfzO35QpjhZCkfRK3niI6
uUDsejyIIklSEmzp8NPMsMs78+RKrW+W8owOdF5Llyt6pm8j71CEvczil3keeqEMBnQumjvm5N0p
vqYkust1QdU4ZgDmfU/cBynm7KrSnrmEOTfJrBmy9Q+M/rjPG2R2DBQ0nIdW1dw4B43nZPKz3idp
83lfoAif8KMMiRlx2jN5x6Q0kE2g2vFHFkifTL1A0eIXAialDM2zuRlXvsykILT+EHYv3AzpGsk1
qXRyP6fr2QRCuux42V9o8119nrBAEOJcKSFDXTQkQPuZTYIhwzaaUDCAkoSsTdEwf5l3qfgkszhk
JY1G7KzJc63NG/jgRDFZo8+kWwNd0v5gKbHmFP1qEpOCL2ayN01zMrbfPsMTyo5U0HJCbSWVfIG7
8s5Urx+Q0E3crOY2RUxbupISezA0YVjI5lAggDi3xmJfzUG2rHHty0jdADrpbbpeXMjlcT5Sdcga
+48rop/pW6Uua/N8QasvzdAzltzGnMkscnHPP1iCXMV3hGJQKzLMwAV34xMoUcvpX+5by8QsqFk5
+y/7cUUJF45ULjeHM/ikhjAN0Yo8lEkCJUZQIjX/Zx0asfvoqDjijnkXRHd0ijPPSaM4h/JE1ySR
VdwpalSxVWAkrgMHzCuC5yDtryHQiga2qT4MOkO9kSY1GVt0CpE45onFyd1t6FP6b5sJDJHiTpsb
EjBWRGgESoJW00/oiCs1ZR5yleqJ64v/4B4IIRGOKZ+g/6+qFl1R8TZuxhSf4ZDJEypyBE+4vhqJ
qtSJcCTZBmyXBAiMmx/RgZ8Xm764NOCBDLHb9wTZyMYje2vJEfZBKZrAP6s8xZKe64ATdEGorFt0
KTarS6tTp5w10i44aBhorvsU3sme02xlk7kp1IgTiFLnbEHTMuNxZXCMUaKYDmSmF+00g983eZIk
rPV0V90xvYrdADLNwbHP4fjSXP3jJQ0xVj7L4JXmNsjRPcMN/iSBwSFWbUhBfK07e87hJ+lZu+4q
edlRlkt8ok3st2BSUQvI+qoi8kaT8Y/nNXQFm5jhVa9wd7DChNIt1upohLomFthAByLesBLJkk8U
KUEt/tK1psDS/gMFnu7gl2AQvYCaZmpSc97LZ7wt2Ne2wXZyHZnq1PxhIWl0sT3NlmJAs0E9mIOC
kHcjaFqzfYhpLCOEp3WLCMRjJVlXCYiRxiRCoosyAIdLEIgYDSGdd6L9T+84jHDA4xsa/DfEloyJ
bn0xz0SgYkh+X8bvwE4qCUogfntPxi/kHg8NgmdPpgbwm5IrhZzOGQAYwz2eiHXCpLDklvxhBCge
GNUZE0oaJ0jeMXGxLVys1BNKEO9LaLM0ttQnyYzpzTBDdd3PRabNgNg8EccgMkjO882wDThL1lMq
CZ55hytqro1O7IxoGckIgM9JhqYin+8F4lkbv87DQmN/qnw/ziblU4WMbO8yf5j+dktTWl6Q9nsu
Ds1oJgNZQL2LkE0jTSbabUf3rNLkHoCyKhSwY4WhFnoG4VPtnORr4FXbuQBLdGnKggSmbg08Dp5L
NyEskzmYPwpwV9r9qgAXCxsTojU0QFfUSmjTqUSwoeBYMEu6BX5Z53TenRO7wv1GngRCcFfNM/JR
Fvcy+yCM95UoYvgbPIwfdrP3GcgsP4OKSMXAqZmSTl2bRRJw1+YMBHq2nn+28sxi1G8w97vBsWeO
7URZbfU03pNfA1xP+rQEjvXSgRyTy2P7BTjKDdRXsb6fFrm9PI/M85YMlnj+3ZhecCBbd01Lmw9N
8mSHZpreMt0F2p1ClJbYemVakIHh5DtyXwXCBpfKPbgNUPkEL3rb3mZgu75lshln+kJlH+L7oO2s
qtzX7DOOG/kMC6o1+BZhUdnziDHc6+mnPIOVeUYALHDLDDEUEQiofFwT+f9obgsO8AXNP9E8BLYR
PR9ZaTLnKUDQXuzNoGtl+f7Fx+MYv1W1e6rtmY4xBtlcuQLo5hv7yflkcxAxBh7G5mJbEUYjgPsQ
2iSSexo8WVrLCwOzYqAMiL6RaDM2lAl1NVBrAqw9xsW5wQMCkeRUBVAKib+PrnCrfjZunUuzRFWj
TA/XHBnCNYNUZoiupATVppc6gKLqB+hy7iBQPaKkUH6jVGkv0FWig7RkJyBWJ+2FFZxgUjH1cXhi
FqkKUBemjd+Jfx9cN25cq7+N+p1h6td0gvCEceEVt6pQH/8+fKmHwwcJqm3I0KLhsfYQrKwlijb0
h84RNdvPHic4SnMB2NiDFBhge25G6xdDtgaglBdbgk40ZiD4S+RFAYiSNPnvT/8yMGzQGKUzn3tG
2Cs5PzUI4eX3d6JkINqNcH8Tw/ZDaQyYbigtiRnVoUS6OMU3J+KB4AapyTQgtMbWY9PuRmQCf9M2
esyVEk3A2OvPAyE0unKMRaYVrYp/YXXQZYx5PPZ2Y1rw9Dc09fip/q6rAJHvJlk01sOifDfYPSSr
TH+37xdWrz+7+CHBz6Xh/AIjhTpBZrCt/0LHdjwI2TYIQrR2Hcl/7+K0jtgeI6oLWTXQEKO09Fh/
Q514A0RWYMNfwcVo6modwikCHJNsdF2DCpudeeErxeYoY+xoKSj9wt0mqYdGuS65Zn93abjkVWqG
L1X7ugGnDvKH7DjMvTm4mPMMIY2wbdUn/yESuQ4WoHGD2vXaXNNz02aFsBAE9sZC27aw5CGcbbs/
sRNW2E2Qabbl43OTvB3rwFz8bR0/wJ0OlS6Yms/ojyibs6k/4PpiTXFXuPSuSANg37oyP0AlNGwo
XIAw7lp5MkVFXrgTN3mVtRB9Q4mXbB+pdRrln/4ef4aX0WmUefJx/5h7BP94IKJOzT9pAqyMS/V7
Xz2Tyrur7te172Mln6tkw9fxoZIj6vhVQa4VCVzBczurnAk5hq9fsqEfnwlEB5Se5+tp6SPlRCkS
HQ5ntlOeYMYmxjJNx15qTHcfYmkCtGlvb4Yzbbntlmb8zte6kJMAmcO0McxD/2UccEmnSZAu/rAk
pXm9CHnVgSc8GLYlm8Z7TxnzMTP0M8c7xM26IaE2PNYqRQLDaip3jWYlWzd1GpQSGpvGtk98bxlW
t9et8jD8qyIbdHb0dIwmW+TsPhP9pC2SJJ3KwJ0rBFp8jq0V5NS+J5B84oBoHsm0roHU5runpFsn
VLaeJ0CKi88Ukn98v+6hdwHKz7KDHZQxyuEM0VGBb9f5pspWkviUaA2jh9uONtDDIuhEN+LJlWeF
6+MKQiF67fzx3AnW1+5whwzF4p1RMoHD+KFf0epMIW9ptUYj15U4N1Q5zm57SHNnwaOEfoJLvm70
uy9ui/4chKSz4gcUq3hAfeSlEvhFGwlhZQwYHRT2H3Y0aoWxclUL5klroChrIoMlot7HmoF+AHoF
ffw87Nk5+a1Adw5Pp116ll3RtcHYMi7PBRDbEgHaxZddNbHz/+mwYKKDkHK7cG0YEME/K3LlmiZk
ejiajoYzqmWT1l95Yd9dWpAwxLinhmS8KiYUBJSJg2yFJm28vUjjaL0fAhKA06sFtv2VzZ8HGqcI
dqWsg5Ul+Spi95FmByw3FCm1Rent207yxzQENVoOFwKWWEG4vFtYdtxmYgRBv5xh7L+gKULqw89Y
aIYN9TyRyACNrgZkbE3gznxhzic+8ZyppqhOnIM5pql5k/CIyKJ6/wn5UVXFnAbPRF+YqRP92Gld
oRwk7NdbjQ/QwBtFN9q8b0J80OGShBfNYLxTrroaUkFJEdMFaWlMWgCqEepcSxNQRPNfla4juL1E
/Ie0B6F+iKDKgWrO1PsVU7prypCu1aGnReSFNecqM0T1ECv4gGW273TIiUtx125V4cg9XQ7WAVFl
NP8DOwSQpXjeIyYOQUp2h74s3i07Q0Nigk2Ac9gm0MlrxprV9KlzlR7WTQY1Ya2AsaQHA4Ya96Y9
5AqUQrpYAod9oOQxuDywH9K8wuGBip5bVXi12wAhSMe1dlX8K8vog6n1MscSGH/HfPPErKsvp0DH
O/8QRQHX0KKAYeYz6aLWWA6IKFwFhYtxGAKOyx73Q/yl3Wb16F33Ob9XN8E1RGWFboiJJ5G6xnIE
7eMidz8UCG4j6VSp0VRSPQPiUxioXN5HdFseH8Db4Lo4D/YWMg/tP8ampUs2kKsKKEAceLNBVHtw
fqqbom2vT66eze2aojKF4XkOiSz0EffNhev8KS3ppfVExpKkE8gwVu4NN/6powvmPbrJ0Vy4EmpB
d8dcNeh3iADVSpgN5EZ4Nps69yucHreZn8ZOTRLx5Fec6jV70pJzDuEKhcXAUiLtMS9DJy+xZAiL
h2CEk2emSShv+5l6S25StcJO9L1zKzqwO2yRPtdq4uNsfa/RbCJuivH1DQcgmkcGihVDlJ/oqkpb
xTIe47QOcD078ywUkH1M6xjdE06A0dUc407qUSJFNZBeWFEfjTScY4cWtxEXgl/6llCQiqPk0nG5
eHj3JxJaRmEtinfYbiXhoHIGWevO9gBjfUOGzbTcC9J5zlBLCu6K49ew9Sghdxm1X1Z11gsbzB2G
cGQZI2rLHCfsHOZW2PMEnHqVi2bKDB784vIv68E0N2LCqE4W6ULmSN4qA1dm8ziPRLpY7sgpDHN8
ybRr8MtP3H2g/URGz2Rr9AZxTuUQAR7uWeXHicP0QY40TjBYnWQzwWPDQ0RjGG7UEgFWMuKhTiJd
fWZjFalMA2PrznjpD+DKT9cBch5QbIgpDLYxLRAbpcH68fvt2mZhfcbfcFE1fq7Uxa6Hp2P1cKnT
V7BYyVLaOrLhKub1ww/IZZDBBApc7VjLR/LdhruJBHLBY1LBXDqDxgusUhfqIOGNXBcmD5PTZ23i
eBPAYPpC+xm61DB5CSvLpen6aiy8i9DljPo+579svIS1ExY0dwPiW2W5DdBuVgNobW2dGylxhb4W
Jemj9ojF6ZyShuMrjHUqkzmecWq9jHBI0UcsqZi9KUQo3Fu+5rU67N/oJvPL+CHekUNLwJRkI5po
rsQSUKRqJOk8KEfvzTHpbrYEIVXUzVxPxBWtRHhf6tCEkRkDd6F5D+MgggNMAPCTt31EOAeENrgn
sZlbTOht9c3GfnZdmy0+ecKkd8Ao8G4wmXzBZUwp5eZQyUyO9SIFzzfrm/eN8l11GZfkmoaKM7mv
3XZqcQSSIumrlhdGANSYzhmIJ35zv2l9lLFOQ20XEpIELnPpqBorAmsPVxmfVySEQD4/96Q89iQI
sgQJsuR5XHm32jyFSIADh2P7CI5ZkwA0/UhfLd3Bmp/0UOLIKW047p6TKgRCC8bgqi7cpnZ+LONh
3+OfnCmywzJZIb3zuBQEpokJrauzW7SC16BcJz1DpAfyVvnSbGJukT9+DvVumPnGDK8IcVcj65Ql
MvmqogJdbxK1FAjVZYhOpOFkFbyr0u2IrjWMmoaRLXCxbDNDmVht06ERGLUnkidecN2UyWr7HOIS
pYOYe2GjK70K2AXWrCik0roGr+OePjV4bD6ZnkgR6ByoDMpcWatcf3h/QeUp++ZYm/PxfJxtKKDn
fe2bICmaK5wAu8wq950uhzV1AJYsdCzB8DMMPttl3fqhVRZv1AtD36rdeIitEznxQPk4BeRNl+Ab
/5wn5gzGeJel31ZczDo72s7me6DTwPXarcRCRYsMMkWqh6vXpwL/v3w+ht8BeCTBb0FJsp29bM4f
ZH0xGrzfDTgLQuGd6vemrru7nC/2x4CADK+wkfrlOpvy0l6+nD+jGYYQRcchXG9YXceT5iF2DKF2
44T9ugroGO3JdARSb1mJksNeogbLsn5DyvodhnSLmBEW0R7ZDgnS4O1aKSQ4rpC7QMFPe2Qq/Rgm
UT8ImTAM1lKYiP2trRLJGXaT5fiHkidaPMPM0vls/oCxLIPXkrntBz6Cew42qzuib2UIskr169Pq
1M6CX97U9/0TWd9TtXxXyT7E5Ux1/dekDfmlf3/fKkAq/XIA4/7Ty1NfT/shHNvFEtgNxbU0Rl5s
6VC8bdBGftnOvf7g2s6gDFm2r527dbfM/u0s28flOPe6LVe/BgQ5McY72ewg87ymJJjNnBya26Rw
5MfsVi0852ubS7wazP4qX4Mdb+sDjj90Qb33treoQFPjI918l/ArYom/FsfkWzK08sD45Cvk1FSF
xTQLT0XQNC0OW3WOrRXudfcnuvapFWtn2g8Qg9MJGWJwqsWabi2bj1slph9XhDJK6zLkqtmfAk5+
Gg8RubAFgAJNBxJSourdq3NF0RjJTW0PkgVR7cLWG7JO9lp5oFWa/UwBLR7aJYwmnQVWDMLGJjqo
IopwnpQ/mZ7SB9urjyxzb3AIsYx4ISveu6WEHSkbZYCWCmHF28YWWbaoEIJ9gghIqb6kWnhVKXPB
LbCOpebxMr0/0mO4mGQ33Vw+2h3oXjaDtrM7o1sEPX8Gf1/Vexsv3MEUUqCp6N+5whdUsZvGN3nD
rwpUEuvm6vXYyRCw7hfi5eJnkSc+VQKtXm7dz6ERW12rayrhoH2TOiAAIBjN0Hte4iUAKhKnkmyE
coksm6FVfgIvyU9py0I/GHZETNfbhily6eL3Mu88Ua8c7WmEeuznKpc4Vyk1st1TdSt0XUppOZdP
vZ/Fqj0DStUstzKtcgumn3LrtyPH8Fey7wE27q0H50tlU4ZADALgaUT7VbiVjvzcwj1fiB4wKZNc
/XPh07Jq3KOwD93VsXLu5Lc1/trdohO4TOr9cxW4xi7Ea1qSXNu4tdjaUfc0ydUBTLZy37wCl+wx
/Ad1U662f83S8PX+WYaoOzjrS5iM8RZCJ44igtGagBQBXe6Cq7CNEPBC8I5gMsAM2gl+OwXWuQPO
ASR+9FmnGBcmvj0QbigAXv7au+7qJYXt6EfprfzuW/gWVBVkWqfeDuLbVfsHVqcveJEB/wHaaI1y
letkBn/0sVn+uGOsdonjtR3cAyZMSsC682Df9xLCXgLTiAj7r96W4veE0mAqE3zit7ZEYKN2YL46
TD7Hd3Vxq6vkDjOneo149/ThDfZuSpvpztt8eF4lJ0bqrn4EFDuVao0TwpjFfU6lS5OCShJv6ye+
a7cuv0GoLSXrCqyLTLeuDiMuH7Rg7v1SfusN2wA9awgmZbugbwCKgedK0CGm7uWyZhM1/oqFPNlY
QCzSBkaQ30p5/EBTKMopYLglAoSZwbZclJZk3zjIexHLuw0ciM9jVpMnlnehMVzBNb2vhms5Q+/8
8Vk3gjbCs8D6IxAkFoceBxB8HcDnfPsxTXhd7XUfyBG3IE0u98Ozvhb84g/0vVGGM/HcQJnIocQv
BdbGL94LYp+rGAHlybTgK8tR+xG4HzaVEyc8VC/wi31F/Iz/eb0k2/vwd8P97f3C0Ajp1Czi8ESC
K/mmqettuzC+7y4nEAdO27XsW2a0nkCJyCWWbIecY32+VH/M3G/rWW7lKyr+sDxcNyvKUig9iQ7v
W0h5ax8M4K57iDec1MYPv419tzyQP2vzsgWVdN/4rheqD3xnu18RnZzY5bAS1w8Qd3EI6I/f9kAt
3g4w8cWX+DiCpgTiwFL9xI3J07uLShCpUSRjL4hzf1aBLibKgV/64jK+GpnWpTdrX3pfjVWbtt+h
6oHWzdDi5+qZGCZeOJ+thDg272oU8jCgBMbJ/QhkuuNYm0jGr0P3G3TV6jNiMumnBa6KgYfcNzrE
FH8zyXAJ83Zrf/y2lMfB+ePbQftjzlmNf8PbuZIrVDZ5mjbNPkEtZVX5BBqJnhSbYNZoxvEk1M5S
cUEUAZn1ytSSpAJYx45nBG2fwS5f0/i6uxreQeMDk4sns8GGcY0Dn7Qm5dD1eX5veyFp7UguXOY3
EmODzPB9vpKSGQPzqw+LtW0/i219N0tOm+rbbXgglEsbhOTQyEzux79AqDH3C7lmMfriw6fK16X+
3X3YvK2Hl+/G+r6S3Tb3jbtphf44wP6/stUyPYE21fWGtnKz+s/zuY5nsMOZ5u98N+5QAPp4oXoc
53pwv9DSwxfJEKYg3Dv6bG1qO0z1EHbJ14hvqkcFH39+VwuEhNq7U+VAURRlGdhJhB/qkMWmNqfv
kiwjSy7sMyq0f7sWe+pxWLm7be37OJTYZH4TVIi21Ify2qPvWQeYxXyOpYvSzaJ0PW/wMPV/54YN
tdYxgtXJY/wv3hvcS/P7oJOICpkY5rUtUUkSFPwKz8eJ2zKSnW1/9bEO+cskVQZ7F6+EiMKy8vk+
I7pr1DY8QkgztU91AE9Ph7mOSSbRYkh5/vQ/9WQSmjeRQQQ8TxUYxVvyaiI1qQY6or1hAoWaHk2B
Zce6cufsoiwC9fZSapQas7atVO47Z5Y+1mwDsn4e+3CYTXTp7iCwTlc4x2RfcLT05VO11OY8bHmV
BpoBLXWl8blEVD9NNAYy3aKstIDKffVdt62A7J/+T0PA0c5CBpeiyxMYItsZSlAeJzbna3oMEez3
9eNYHeHD4/GpPeVX6aJWDaaVDkGENoRK0NcNipxScn4q07HgPH84VWj28A4bP9YcnRaB6FOll3aT
SLVrAJcj2F9L1FRJWmn9VKmBYK2BgQzX4v2ldQb+tOa5NLp7owSBegfbVu0rU6qd0GB8PQrxh5Kn
1LAhxIaRUt78jguBBzLbvQwL1cswDDZEizkYSg/JIXlAqq4a5+aq4c/tYtW4vZ6bSz6Zx8BZ7uEP
vev8hieoYsgxld+1TdtJPSAHkBK0R0hlgOMNrJMrt2rQ4j2v2Ts7o6ttU19obbRNLpNyfKVJYYEu
Yj7+MEzK8XrA/o2Pna/epvfT+cGNWK8p9vurO/pqZueKRVTjgmq5uqUWtru3W2W29UOpxnZ8hTjk
j098TQrxX33zWozpXglhCSVG1olQvDaRwrLcPcF7csTqhLqEtlPxsnmjadkMI3TXyDXvWATtc4Fo
wqxTru7alkYQcEDcxJ/Nw8dn05Zo+XhPJ8YsH7Nfl8We22dDEvuGPcI283J1j6MoZ6d59Qv/p5EN
nSAazL89TVNjI8eNrdp/TXdE8d3+H1B21lFPLNkVCx3VFP+U4N3fvQR1BKX+Yaj2SttWrJHeEt+f
G9/zQvPYpq8D/zW28yM0qcUaqGEsYg0TfQv7ZXxB9QsFhQQGhUq2b89CnQ9zs1jS5XFmDCEkHZps
hOQ3tSsW6KTVkdNX1D1FJVMqYJ465xpdRa9M7hlf0GLRMsFxCmJ4M5lE4qFvRWI7+R6jp6ucFux/
4iDa/vlcK/Vv1T9oX4rxemwDUb+hiGdy8yzcfHWNUXYItrZL9kCeIFUhd5Utu48CJwp37dDiUaxe
+sV2zlbPPKdlyTfbd18ptvYsHnZrII1GlHCFv1QM2dllFuzCHzCtkN0U4iKPGxOwrculj93Q/uqe
2xu+y1MftrrCJovP7TxWXxfaMkYI9Qlob9Zb9rlBLelHQvGjxxY3DYSJkcNeMidn9RWXxloEekEM
05orKw5Znzcs9Bv2LjS1oLde81jJQHQ1LYON7cVj1wkLwXU/Y6yNKLQscfWvH4T6AI+7BbEVPj52
j5hkkOrAvpgLDUEdc5OXSGv7f7og95BFsCCpua4//MZl2BHAoN1FcQhFHBpvvmq98ql1X8mNYoqn
365D2VWdtXTmTtHqlW35keleKMCFPC85D7LR51SRYleVfPQE1Q52s222YHXmocWlFJ89HUdblzf2
GC1war/165WEzVdz+f287s/A1xCo+Wnm9oSEbmy5/blxW+xvoEhdzrOIL6dhCC591BrBVpsWjlnK
jN1CETNFV49fDRj86pLyUNBlnSq1qDAiRz1ckQrSnlFi+dCKto5Hw/wICuW/IcGqP7PSuCwuOO2b
1LAKgEKsL1Hv2GYgSO0UtqydQFLm67+n+Pxbye+r9/ebyu2zds4UnRIgf/fAwUGRlCHFKEVZKBYL
cXYmaBceQWLGaPxM5QHPtT+Li3Py9gTEzLDOX25AnilYObcI1wEGssRk8bEAHEqfVQAzXCMVAwsy
tpiPP23geZMy8QFj5ET1CcjTHBPzcaRNp6QeafprfKkGR6OP0ahBdrg2YoTCQD5OR4shxRTgb1hd
7JhpfF+JSxQLflXiG0XxlNyxZK2SJ24LLojqJHQhCRnMoE96AW47v7Q8JS9au6yq21ztE2FHV8pq
/jdmC1BP+Dnu3CJUFQxSrHpKg19bulzB3WKYR7guAGzOIhc/yO7RWeQXbsDFLMGxYiMUazLHTZgC
JkvPZbgcnemjSgFHpUummszfUGXIJnptPdKHhB3D18cwpaNrRdQ6rqvyf6CUeWgoKDtY/dEbvHCr
yv1mArX/9ve9VL22fiALPHCWDeUOubaW7Ropm3pLJizdl7iAkNvRxG76PbfpCKdk+5ImAcFruuj6
ijBpRu93l0oWUl1YTyp/l+4dDWl+F9kBcvplu8e9PRE7XmSI/U//NhVy4iva1nWTyzhTX6xiuRBD
37X2BwkCVoaWoEyRCALmivlSIAAWN+hPdn9Z/2DcKEdiAQh+4Fn+lgI+01z2qZOnzQkPfdE25SW5
eLKYgKQ6Q6EDVnRCPYmKwod8NpPFyDINyiER9YU4HxeG8n4h10kNFKJsz8B8bgx9K+HRPWryf3wF
mTBoPomMftJDMxX9x5p6+Rplq6+YUlRSIsCchl6LCR3JJuBikMrcfWXZj2UfLS0ah3tkhI2b8QWr
S/lg0EVuTyao2vooP66ry84fMSn4l/GXdEG/++5r3N0R5SgBWwZ6nb3cYJpGYfyEidGaliNDb8rJ
qCuaMFoTHa0hV8bPBUAWRDqvsM3caQEXwQyQpi42Z0QPxObEVGFTsEeZ3iATJQj/At0rpcTBU7DD
M5kEnn0nEdEkzGrmZE1Ya4ns3yLFZklrz9BgZmGLxL+dbTVff2en8eFkPDY/Qb5uDoLlnYRmSKU0
Q65B94TUY69j7NhXeFnSQO1+ElsWS+PGkHf8pKQ7af5LY7xT0Q5wlurJZatJdhTkQ/O9R/U4fVb6
+z6oIzwJ/BSSGHz0VuO8XD5eh0kmssUhhA0joKWgHn3JgsAjeLcv9PHREHTCNRLrNuF0+xeJTDG+
wYMhuUENyzq6+2z9PJZm8NaS1340oijyaeOnCXwPUJJ6MEvQbkDmSFZhRVjx/4fG0az8bMLM2r22
PlEaVDjjgNW+OwR3mpfouIY7cF2X7OadwQ59UIx29UakB0muay2DkAEpjd9r3TGeBFq7l48eRx+a
e4NOWHbKQyptBe2PIEdHLf9W9sQM8C/7u5Y9t0p49sEMN9jdGdg0ie2imjxE3MCt9aThuG9Qas0Q
wSEQYRQVI1O5KRZJIvUBPHPALDELyZQNwC1j30uuwDJnbRmfSlsWsSR7XLN2wYdCmvVKbzVV0ogt
FEaNsTMHAkCQn+ZCMDYq+Atp+wB3XemZfuHEFqXvhUuEodhjQu1eJf2T/A/L7uFM3P6+D2yZpsMN
uUIfQKQjfkhUG+H+psjopwJopY4jeiRvo/Pq4mChSnpnMRxQjy6/dkGp56hs5BXyTWarS8MiTQTC
H+AGKFBsBVI8ymUCYxmfQYn9VuHvMnlqYjVIPvRiX4pO0Jn7ekiksETocJ9mXy09gv+Qu56/tAHT
sk05ij09uhTbhKIdKmReuhwkbJE0YWrWTsgwWhc4PTI4IiXLCT0a6ZoMyTPxEuy9/vx9AGOxnjpP
W4yUBRBXRNTil78nJgZDJ/JctZutkwGl8muSYmnIXhFQp+jgBXjPc5rP70vZADkBJxe36TcQTJJT
Bh9CZpzKhEvNMjMhOexiH+O5qUnSzQtDM3B92Im1TA5D/MPXmEqj5jsw+MRs57uUmfDp3Fd2jUK0
7EBq80RVMT+LVMhDhHOC/iR++sOJxJP8C33p+IOvARf2FNYJKyHB3cSC7vHcO2YrEuyhdt88tU8N
kgmrWhkce/NKuIG0moiLKGE0+KXvxI9JZCFpjHBY/gGxAwxgWUCUNzDeeZmszF1FJXyhsDnsaflm
Z0eYWNKHRDyYGJzb2yJWcx1ftsib3a39SdyOnvWVtz/s73h/ae2o0oyOp/GtezfanuoZS5SX8eoG
NRxZkkzldARLtK3e/h6TU+8eO6DMHiQnzFyD1nh/n5u6bRIMcf8QFOKsZEEqnJsgByj/t2Scr8/n
BGQovVsD1WCQKQabIw5BF6RrlMWlQDSgwjEY/HekDflQ6B1E25s7NrLj3uw/B3zPdzV564Cn4n0s
afkfmnHHDKpANVPsiak+oLkYVn6QiwLLweg+897Wqv95j3i0Gt70zAASpIRhZuYhzkIlm79cajO4
Z+Voe48jqAHUVZQvwMEwGBxIb55CQAfxyr8SdQaZ6J5cEmhWQRWEj5ZgQ6eX+deNmBU3zQX0EyED
bCRUDoi+a6XSnNXGADqe5wyYnY85132THUNqs4ISE/CsCiHXXY5yA6r/0Y0k+Ku28sYDgosAqTlI
Y1SVREtOyPkACoYgA3Gvm09Pcs9AFyKkgHjUHlytF5up5qilqB3mGYpgT/1Nhkqj34fqqQT1MrMa
bGwTyVYBzCBS9Lv8Jqr42nnY1XITc/g7hncZfZZ7+4dkV1hX/6gtPNaOOdyN70P37WGB4QiZXilQ
6pkTk8RdAJI3a/ZWnoLrnDkJVGdOiiFB0NlMONxwUNQywVnmlR6ylboM4VmE6q4phFmM84zr+ous
ZMhA8Eo7VhgLqOIAjQw8GZZvj9eUmI/Sq65c+9vuBYOL2pHusnVrU7jVEi1whQBbRAyVa6K8+IU/
lM39sSbAOGEW0AnsVlfphgQBlPRZLAWZeVNihetc1a8eBgzZHX+ziFhmKYQC6DiXAalK9daAwLGR
6e7jU210xkBmzZkNx20A16Hz+6S3MH36qQ5Ko0MXvXiJQQxjGsJvMChE8RP1Op/NfJwjDYdt6a/n
2ooiYA3H+35huGUO6Doiq+yJpugcE+nz9nZqYWYd68YXit2H0Wk2PMH0tiIkXfldkqeZlOazQ3Rt
3F9Hv09nYEm/pFRG2UrpGmXAYH9X4lW/T6v26NrGiGhUMjCILke5Z6JK9YfnXB3ukY9v+p6EJNkH
P0n+Rbnn3PNh8svRQleUI9Gyc/N7QS4BJiFZOfaUJ+8rm2RG39EbPR1txhrcYaL5j79NEiQEIX3g
FBPXCT2o8cb8y0CarbpJ+BD0b5OHbP+1t5kq2cH2jHxH92++7i8mpQgoVR58VQoZJmhDNH9WxR7A
nH7Vy9L14S8t5G2fTkMRIQwCdBZxg4FljvSHN+xJrUVlGwgvU8NGdzPJ5Sn8HyFqYWHj56oGkM04
dwJMd121KCtB0wkOQu4jcGAs4pWEDQ8KiH2OEfgQMDwpLJXu5rX3co93skehQKq8P03XohowPymc
4v8v2tM9/UDB80Q+zsCSfrdNcHdRa2Sy8BHmLMYP+hnoREzPkREkzGmlp4XlAzKWNvm5rxvh6z1+
TIbmpiBTYVRMjzxSRN7BH4TRDEYVbKmelTd5WlcOh48dKlro/AJtCsHbxqL1imSB5KjTGoVYDYbR
0wOD+qgy4jyIJHQTLDKwhclR08Ep2kH/26AgdkghKTm5ET4LVziNnt7jN07HlXSenohOQ6SDuYYd
94if+wE3CzxhnArDbdEYcaSe/rl0MOUYI5VGRtw754espTUydAFzDWbZ7T+izmw5VW6Lwk9kFSLY
3IrSiYq98YaKJlHsxd6nP9+Af9eptck2MVGEteaazRhjhnd0QdjDaY9A9EMQw+Q7I85FRgNhHeho
2iwB3wzjnGft4Ul6ngSBuAz4wFX6e56nF1TnOE08P86Khr7hH+aTYFgl6wT3WmmxL6iYv/yWlGIq
dMNJmux/w2gSDuD3rnGZe704CqPfYfQ92c7WoKhpSNCHVLcEu1h3wBP2F0cIihCtF7Rt1eYmx9ID
qCNnJXfoZJn4J9iPzDMP0bTuLpbuGFdJXA9hfzBg2u3k6egXl/+4H3pGGCOJt4DfEusbAASvsgBd
6Q/4W0y/tJYVgOQFHYKYYYD5Q9W5BrCxrSwcqgLMoFzbGT0qJEnJBuBy1CZWqx5JOhC11fauy7wm
BHCGa9S/CCi0/bA182SNqBeH3sahX8WrD79TQ06J2937YoLzcivb9reB+qOZ9Asl4Ma/1PLVQlYx
ru5U6aJ+6eSdE0jP1iL1PCiAIAIwsOLRGylI0Sx9+keJWXOBPYNIf1992mnb5wrwrEPcAVxevsqH
1qavS/wGEwqAiCtCMDeWx17cAlgU8mZxWrhy955Ye/2FtisRfkHYg2/kenIfnpIdueHswkHLX4i8
Fb2ZEGmRDjm/cx6/hDgDayPgPFsQJLADwLWje/d2SHeiWhUK0qZimFodaBOUK4v3unrBsdLtL/G2
YjZpXNmONxyNjh0dAN5fBurBgmQoqNc1tuQxS2k1U+qhVY8d1x0WGF8I/vHwF0Kp0P1k5YCef2Cp
PGEcFYdg5IWcb95Vd/pxRdj7QHuUdso5sOdSeJcikHTi1W6R3r6A+yQJf8T9a8zlQUiLcw1Z0nbN
dsF5/uehFaU9ubs5h0eOGb0s2bT7WEys7FC6/EL5Ef7TkRKBgvm05IoRNQXqUwhTiDaoOyk+38uV
hIuSedNNsAmE9tEP5uDEN8Fc5BgwvHwjvSI6APE0AHuLDRlYEuqp3gvAOM6FkPlFqKCWBwVsX4A7
w6GxfPP0jYdHIz9JzBg1gHofGi9JaFok4zfgPaYAKxAmiBRidFIEZRRDWzqzbWANnnB8JN8sXpdm
iYaep0UzYhuS2WCC5qzGDhNHC1cvo995OylvrFODaMr85F9DbhITFTp63r5DMaxcR9yrcDMCskTF
9dW8zYg+6J4DpgkAK6XfmFY3cHKRBmbZka1ckcVeKfUimOUBEJNe44VLo1djQ6MzAKFMicxM3osB
25DINpSMGMTexxDRKndYV9h4ljLeLRiq/OWGLzzmId8dPOCHAf46Io/I4n18woCxGxzdMvBFFDGI
UsEpukSftouWhNvn34/RQ7dG0ocwUjpknZSnI/3LOja9grJARIzQtcDfBXW/gJ7vHTsQ83EgyJ6G
ZKZVbUxACdycVblrLCqIBbToEzKX5geZvB+MB4ZzPhgI+A02d4BTiD3pLKgpC2OOOgi4kp97c/rg
j0REv4MPpzDEjVQT77eX5XdOFQdekhdVU21NN8yBq/xhwc4EPM+yEilE8k5S2oA4qEa1RbiqkDU3
zcsl5sN04CfwK+JQ6tAKUlj9bw2prywrJb/aciMazrorcWuFCwk+oPf8qjlmgB8xK3sAga2WinAK
I+QQWsiCtooM5QrnouJFTzfj53QlQElL2Q0VikCUsJ0eqLngdlCCaXiKPYg0h/odFbJoRp1hxZF7
dOIVr35jR+f2K5/y+8sOTMgjGB0+j87sdwgqX4rGpwk/w0yN5UmLeVl1Fjl4VRM6z8kBN5f3hLwi
v6VJNgTQjifknX1SQ4S5OTlU8QTqyeDu4lKP0k1emimQomn3QCGRGhK9sSP+hCq8gmQlFnGyHLZg
9ioipxU5rPjBcnjQ7KkarD0rX9pC4pb6SiyIMkHLH8Ig9V1c+0ZbiQpF6wQtPhEF3EYojcg95GQD
OlCtf6Unrt5VipWKEAeGlaB+/BUnjGUDoNUSDBGYgNw7xOWEr0BPm9MjaJQkuAqgeloepH5WY/Ed
HRTKPbI5Pi3BztAm7Z4V16FlyLA9QBlLY19DXbU1Lv5hRj8Z/00Iz39X36av6NUvAz/oXOk1auft
IktuOlMnPBpNg7XceBu6s9Z7ammrzVXb6KXd2dDjDF6VGtvsvSO1paP3nhWH1lfOLQKMiQYDWSWR
lMhEs8Ro6a2hdZHbxbwCQYVOXGSxjVhWleBHj6UDVWXbRgGex/SL5TA95chYoWSTMaKQqqqeCLBP
clUykurxocWSo0llL2UxP/nOzrtpQyuuB6dFK9q2PIZC30pVw/+PvF4oE3INq205ILwdH3k+leb9
PmIDoX6Sc27FTCpEX4oM2ELnUd9zEngN2GRMpPIe4q+IDsauv2Q96xv5GfmWIHMvtyZHs1JSlpXS
28lKCMNKzwS/DORr65jdwgGyqUBQu1E+U7UV8RbggMkQChpe7FGi97Ax9Omdh4ugbMq/pLMAL5qv
SkOzyRJ4SzgcNwAHgtO8DtlQNs4ShDd5FO3N+sMyzuiS58t8Kp6XByPnCZeJOWYXFBh1oki65VHy
/YobUXWSzmo/hqBl19lpVjk3DwCarGYVvReywdT1b00KlJjHwV/nJ7/j3R8KcbLfb6d79KBbdlrz
bpe9W/lPw/l0RLZLQpd05AKZBKV0cG9bixZkPZGVBfiWj6zOqt05KVdIV4uuZOKw55ZnDcSEVAMn
7aHU+2xmhA0/riBXU0YD9SrrLHutZwqbTlcEuCbcqltrG8hcF5a5Ao3h09J9lgnRCpQQfq2HYTID
MoUEar+RFxN2rGYrwvSXM8O0XukCKsHClBTOjQCJ2gYALBY34gFCtQs3pNfDeICr53G7MI2yflQX
YNPwTymSwkG/kPrU3ixw/qFb8CtJQfBn2rMlIaPSAC8RAjsuLA30CmwOv6skDLnGnBAGuat4B71c
H2Mt+V3s7a+V069IIp54J7RHhJTGIfjPaAnRxASXMdMLYYVl7LHN/eYsUIJb9p4yh5gCSp2IfQkS
GseC9GAKboxehdocVoTWQ/nQfDpO6dW0MOQ7MYe2rd/8IgEeQ1KcVMEQRzXfCiCj9fHE+7Bxc0Ec
BEWUW3Mh7BBHIWHPmdZmx8TdNaJ3DyWPqZic1YVaWZR+Kk9nPQIkSuP7TZfGuKA+7ICDVqFvgNFd
G2Mp41dtV8Zl+kcW49x6xQKff0aZm0HjEBPfRLjikatnPDBE6+/0ex+8coJ9lYxZnexU4ReTp58q
l/bPSz4NzfbtAcFeUiNmThQX50PHMbi3K6uPa2bNyxTW8+qIqdOc1RIH+D5Ouma3iovdPbary2fq
7uyAxG7fWu7DLZhFMjozIJp08OnxIeNquQ1YO2jAbE8co1enmwr4yRkFW7X8zqvEKn5SKK4iACk3
Sd6V3X/NwZPSyKY2svvWYIsrffozaXxeHGbe0U4M9ft/bY21zArqyhO6YdF2RQJR6155JSdHm5Ic
IfxzWSntpk9YNgo3ig7q6pfTGMlXk9BO0fZX6JtyzM5D0fjq1wIQvjV9lC23CAtSJw4sRZXghJmm
kwj8Z8WMb63q2ojjMkadf/sDEajSQtGkVZoduYmdAykko/UarbPmbdRYlsA9n1sN9wU6JNgtrFNE
q8Vi7srZUNEtzRN7PA6fGBgcY9lFGVUZUj3W7JaXsqcIsnGJ2IEJQrBH040qBtaJwEiiK7nuEcE3
8SOTF8cda1oElkzcsdx8+YlYTWjGRcFH6jGyP5oCcnBRD6KBoAIyBRJUxzGX6fcD42R5JQp1Kg4V
+QEYGQiLqmuN6t/SrVAz6QdRjZ6/c5P4aZGDJ9xlt9CJLhS7LvG0ZAr4UD4xQ7/68m4+7kaNtBTG
4HeMD680Ni7xJtfO4XPIWb1S0hqzjMdXL1BTlDFZf7GaeNmi3fUHvYqPe47SbxrA6kw1RKleD61Q
UgdvplBBnjYp5kJG9Qm4FTNem7d4Q+hM+9Xm8uqR3kV9Y1nmsf7prfUh8Zn7xG+P1q5n5j1xaPbb
1RU1eXWtLe0Gh57hVEPxroopa/CSCq+Xaum2ce558UF7nphoJI4xowqrNE5hhcoCZyB5HJF892Mp
7qRD8cWyotXEfO1LI6PCSWvvVRo7TxO38nRx6zRQUM51DV4ddZvZdeuUhtKu2H7dJDKDJBLF/7yk
2yi1mHjfSSM2DCABafAKX2EaWP0qPR3sAUiwHMJ3ijbTfeY9786GXEjzODmQFN7BtcBJzfwHyOJ3
szpqTNZg1gDeZe+28Sg3X6X2tseTL2wZLgyQ9Yv/Yu/ZOmcoZ/RV2LbfzdmDTZLZyBAmSqECLrKa
5xTFWAksKaiEzs8yGZMwr8dl3ACXD0ATmXaa0hzQop01jCFy9HNl6TXJNZE1qWtYs1K/1D98i2Ov
23IOEu9Oa3PUbBF+qIY1YrN/+QObDMPaz2/4FZapJqtumCh8YjcXLhWO2EEsefl6siSqiarL1mtu
IKwi0dxzJNP8cRP+FDkKdVWXyETGO8sc3wf6egtSv2GSxNCdVRNJ/YXcBnVUUvcjfZUF249l7rYk
RDCEzAE1JCY1wgvq0Tm4U1fic+hTKFyQGbj2hDfA2bo0j2Pl8SQDTCEj7Zcb3mXbE/VwV2815qwa
6U+Zzi2QW/uiVYg+qCYXVghzwqqjS3G0lBE5cZV3vfdfQYQl+yGPV57lDsNe+PFWj7RY0+zpO9zs
w6xOaHvPf0X/q7WXaEA42Py5dG+1ExQCXdhsMW2l08t116kTpT09KLq6AZRPWItF5YaPRngKHm5w
enuvWWm4HdVLfoXAxZboi83cWaahnUGux4AgR3JHBUnZM3oo/5SjV6D9UImiYtyC/Y/t3sivws7k
wVhzoMguaenRLJD9R2k41Edl0+5cPHmBH77KJi0LzU0td5kWeZhyXQVgAf1EjA4s0hcG/w1K/wl1
A++/8LNF85N1VapFjh9Iq3xm8SwxCQ2AZ5AwUHFTTFTyS77au+4RydHb6CbM36E060oj+QXaCV9M
oCJe0MWUnskZg1cM0zO9elf+hAy5DLtGg1q6FA/0gppDmib5POCZ3GShVYPRKkNlKyPeTepEYHl2
Ji6uerTKTRTWRGOpDqCKSXKlpvyK5UkygpvMBcwEoW4kkqoa0V3blX5tdGl/aDFWkFWlD5Z+v9w9
0kESqXi218gKoE3FmejaFvnJK4EBwQbn9sIBVH5CA6Ro+JwI0C/BJE54IOWZCzvmZSJfUqpMOlPl
IpU1FBiC+Sa7rX1OPDQJIiGJFBbHPtgH9INsNG9mywZ5Sl7x9QOxuN1YHiREJc6l3p4rQK7g5R8m
cnD1FsUb4fSOFH1fHOlO6RRoX936wG6+To4jtQ/QybH3DwTL0SNODHVWVWsKP5PiH/VpfbQriSt1
A9UH1Svq1dANX7CD4g4oa/mYqUWDnOcam6e8cX2N0c27unEaqaBbc66rHFoNxLbItQjVGgKxkeGl
2EMd45w1K551dKEJlmd8LJWVASORNOUsUhLGOmvUjVoSrVBL0tqtZ95aJpaDBGMv2HlXejCVyRlY
tXbW0Z4j8q7SRaKMp5QfU06FDNC5Tc2jJbB21jZHZ7ioFpgC/YIY5cpC1IM6f5oE4BnML+UtisyO
/t+R5dGQ3JL+V8aHHCHJKGVa9F7KAuJE5Kx8ygckPISegM/BByJq4omctr7iTC6tBDohl6Ay0O5D
aZTWBkpHCZZ0Bo4jpDLXiMsj8feY2gFNOYELAyir9W5UnqtBidMrBtUHPDeiFF+7OuHKf+/EyXCW
5F/YzsifUEOEYNYu18ioKJ/SAG2RAjBLve2s3KtS5KCJFSecJ9RSLpyaLmVUd1OqrkIMCYwB2c6a
JytB98ROrDhVwFVR1ny3BKLUydebhmiD5F2VqzJpulR8YiXi9JGFhtr0KBKrQCz0vXJ03B8BBgkV
BUUm83Nwdl2TbGaHhNCue15yd/zHTO3ZlP8r7poqwS8HyhBRp15VZ5kzJ0JgKp6+i7wZZRiQDOSC
Adrn00IgByoG+QQRbKW4lZreSl4pCNUjLaml2mqMBXErbj3Xk5tIxzrhsuIIBgewbZX9IgJgNagw
5ufpgYtVCQ/BHfjZnWeVYBTD8MDs4kGRT1TbJoEWgcDmgCu+CoFMJ6GkmVHCdKyD8yYphhKaZ6bt
1+K2OEFt7tfWwZ68wfTy0zi07qC7h8amnfTPvaw2BybR29X93cHZ29Cdrsev7I12hWei8ds/RJck
5NH26D1LYendvMQWIkBJs4YxA4LTPVRBiWedJNobzfrT2Z7RKXiSBgDedIwbuOKVqA4Pk0pPmM7L
v3v/Dkh2h9Jugyi43k7XsG+fwT0Q5/INbF+Tg8/CfNAH+xZXTiBqwY9FDjoPBJvbtW5dDs/0Ld/M
hyDWIJNda7bLiXg7lwF3lPKnyG3HrrC3Kpif6RdFXw06xyifkMRUg4T7ONCxD/p+3toQCjLj4etW
F2oSO9xPi76sVqlZj4V/1yzXAv4vxJdOQKHpJRDWLgQloeaw6nkMZjtPchaCDCgxISBS9E9UIhRX
l8RqsagAEzG0mDSYo+FpDpzTu5N7zqCbCGB1g9xQUBwMKA8ahlsabK75Nw2v/Ge4h0AQ2Sfkladb
H4mn8nEe7TNKOt8PWC02uZddUFpAnwh3HIeoivv8AjsjS6tjPRaBAoRteIPlSKGbSrXWTYNzkr6P
Vow9MFZPeHHb6Z23AtSL410Ji9cWCOPulr3LHBJeykWSTdUyElwscRuO3PjtstKr9IRhXHt2u4Lm
CUnyWrvaKsPAE89fjwUj0mg48PHo6ow7bgbnjkICK7AwZWCds07W2QDw7OonNq4JUWGPeioOR9v4
0hvUnA9vtJklQLwwWmTadei0hLxRvkepZd3sYk1/6FutZ/S9fnL6VY1wR6pNEATMiEBRGB0O+f8y
TmtMjzpBkh13JC2ii5LRkNLOh27Sq61uxAKu6+4IwqwJL1tIPA70YpJzMcoAeWGTMM/30KPEXtF4
RqYrbrZY1AXSvd4RGUL0B/E5b5PkCr7c6JidTbvKPGwfNgA1TL43O3eUNqCDapXs29uc/pQBkxZh
9QxBXQMyMhlrYUeEHrnP9hO5fSK4J2QbPrE9lr985+J3z6338Ny6uScyF4X+ojkwB9d2faEU7JFU
MOG4U0WioLFpntA99Q2vRLaoOLJWFV+q7kx/4Gwqk3FuGT1eipf7jI4rvbCOZCL/8bZu1ZBz8K1F
Mrm5dfXblWspJa8fal451hq4qiyFIPjkfskukHlo73vX8W1wcJ8/n4nhHyGHAKO8QjCvxc/O6Qoz
w6i7Zav17GztVil+n1oVInkaDm/cM6zEUvMY0pPQLVnu+9rOLd6+bU8r5N3MQbVBzeLTQ6SjfJNG
Z3igMpPSLHLbp4dUXgwcbjkd37Kd2rldj6k4nsiGlnpZx0ZYq1dnk34il2C1THR7wdFjO9dWK0nb
VdPZUX7du49SvIVgdZ8YI5OwFFEsDC6T9drMhsnBecIqtvzMM+rNndGyymhHpP0nKPVNszy5BHX3
3LtBVYRSDPMYktNuvC8Nj90EuYJf4EB1siRe5efDjv5sbgY2jvpnbrC+qRp0Hk+/BsQNnByB5Kfk
ELCUhsAk2dbqLnbvMir1HjDMf253t/pzZ89bA0peQ3mzfjBjrMizf2Op3nyYbyRk2rdTy/o6z/AW
Jla8nlSGlZ7WB8nfFx6CkDTAVj4YlOjuylGJcFSGQ1xCuXAkYMjYkz+6OCqlDocHJHlY75ji88yI
jf52+py/55vvU1SyKc1d3RR7zUKmwH+YXCaHxXOSjS4Do2uT8rQjWnGikLyZb+bZ6DQ4j/R1u9qu
sq/qd/az+SrNn993xmGIfuU+vtKO8xUIZnoJzcl10Vi+f5/MpklwGFRmu8Vnefo9/O5+b8vbcv1r
fR2Xx1luo85+1tkJWWc0Sz2VmqGwYOetlvjDKbbRBhV2ABvWgNphuSZ0p1Or7r+6l37Fal76l9Fz
Rz+sfuPeWgOh7lodHY9u1dd4eXVf6PU39uOfPZEJznBLs/YVmmQFiqN4fybCEx9a60EMgE5+iY/D
yzhZgT677ZtXEni0A8OvoiGm2de5yRSnXkaZr7JuZr7dO3aOkL1E7U1zT57iY1juoHkFcFe6LhaS
LNqYDHC/1XkD3YnHdwlBCRvdk94zugdbfwub/Rpse5sePgS4oXScTW9TCSjse/vePTr2UGFoH74s
94kzp13GDDImVJWvrBpsctp9YQmHtaEVa6vccYoy6ZKDySjbrjlhDauVBp9wkzM+z9PzVG+0G2+G
abzlSPrl8BO+MibJ07393f5EQ5P3TsZUNt7/zGhslDeIJWygaMlSBtKovOgH1vO1C/OZtFRsxNqi
98sqM12SrBnz/HbINyXVO9QGWIXNi6eEHOktwid5AJJ3R+rzrxqqa5S+XtCCvvfSziV8d8/9+wS+
w2jTT+J6XI0bvSq+uhXnN8B/sEuL7Kj01nrcGDQGSX9Ly8ot9NYNo9Td9A5RBeij4hP5CBryDrbV
5hpP3PQys1vbN7f1ee3vU/bfFbaXyakFnAvulPqF0psQrTEtOlVOuBAzJfrYBrtbNx2UZ9fJnSjw
PJJGrE3bqNF77Wj96LTLy8/s9PuYNfI7ZMVECioUq8Bb9iUtfkYWXDB3lYctkl/CsF7gmR+4xzBj
oboqjXeCqIsPkTWPF6dR9vBW3msPO/TB9RjePCRarOaz5FTR6+js3Do5OSqseHrWKDn5ogDCXghN
3+jc8dZJ0rXOiyel0l38+GWX5NkSmTbs3a6ZAjtvPctOVm9b1072dNIl0vl1p7oLS+WmQexf80uV
dkISgXKI7RxRvvEz073A9LR8K2nx3bSO23Cn0Js4JPfKR//WaJ2o+y2QU5kb80twBIUErc+77Zqc
+IcCYrhGZyJ8oALnHfqnrVu+oHUBcxE8Zz9ZVi/tY7gPj6F9ckwT0eRW+TsDBIH3D0HE9I8h23jd
9o4E8rPjhM9v3Xo2lbir83n6Zse6NfmACWWN8b1jvVsno3m3gtGNEMgxKs1kvCXg2Tofk4Vf7ti9
kxVfbEcee7w+uY3vyqCycbJa64hKVKPkHPsXz56V/WxDJ2AYBZVOZVaZvTKvdgUVLSSSJGxJsh1j
gZiUyAOOMbWmr/F1eB8eDk3NbJq6jY6j8ixdfGaXCVJN7CeTbb1JSM6Kon2Y25iR7NKr004sQ66F
Nynzq2osDmLga+MKIs1emwTiBzw6VVaHPbR7ZIQ9cBpZszY5za9uqVvvaykk/VNwyc1qBZgGDi1u
bW1wy93kwgeTvSTI/K55BgBdwzWxW8i8lDBdJU03C5GNDbR3saghhYo+b6VQ5z8M+V4imBUuB65b
fVXEZIpvoRCBTWXyl9rZzPq6W2xDCkhJZDSwVfvOBeCJLPSapEt4YnOLk03LsJxbcurcT3X/Sb5q
w6oTEES+JC8wfYS4xE7mp44B8mL7d/TBkrtX18JUzlab5goE8w7cxiO8u2gvwUW/tet9Bd6CuBP1
N7wzHZFAXob6ANR+aIiUQGnVh4EfDD/W1fW6BIrON0NkhU4kVvBQWnZo9e9E46S3eRdAnw0nlu/v
BXBSO1LjXQdr1q2MbsUrExjCnh7OkCZAJGfOdl4OFVIoVFFu4vmfLAEXbL7Fs2jvYu18G7/kVfl6
691HTPDHL7srf986jMXqE2Kb/UloD8Ix1VJPFGsxSe1TrkZ66yibwU7RyXI7IpExOdyyfibj1QZD
DQqnyB+pEbBCZr2yuNLKOFCDjzc+u+iTQMb2zJXI24dAAkdcum/DlUwQ4gDstgWb/JkAZ2uQZm1q
0spCKmt0Zp+E7h+k0fbdTCOjr1Hp1mH9K4YpPoHKGy/OeD0xv+rjz7DSfRB73d6QG1XFKCMeQDDG
1j3dTLfTD8+lwSn6EFOJU35A+KEMpkiSB+U/bbUKHZ5RBaI6dcw8ZhbiVsoP0rhAlxstGcvFu3AT
Pm+FzMa+l31n37oywpYbrTIHPHX331WRcuuFYzNVhPdwDrT5vMO3LDwVTZOSt/F110S5fQbvAA2N
jlQiKhNj/BhIounTPRC2CLPO+zs9bhkqJYJcKstHwqS/Y3ULLJd8YRCgP7xmLzxy2AMaleUOgU/4
AhzS4QbFJVJKDh4qdPOq/52jwlqFUizneS2/45UQssUpUAblEJRDBblKQ+kjFZk8M6iOH3JXKcbk
0XV5cHUVpxa7pnbOJ0M5vju0AARjcvei0Uatj9UszKjOKYMEiV0Ejko3RJEbRDgU/4iQ1bmCTNcl
xDRdeeUiDCz25CLYywM6ArdkJrdM6hnSwcjCpNOggFBic6n7e1y858/z50wPX76t+uewOO79clfj
081Ckzxop9rBWewfB8fBfqAZXUTwrEfvvkJkIhKt8RCVumV0LRSh17wIV7lb6pI7Q511tWNmlfML
dolOgSQzrtGVTNp0O3xM98P98Dq+jyXu8ejV3QqZGAkVndzPL5kXVJOQD8tIOW6Hp/F+eByeYvQ0
uPvyZpFoa1/QmDi52tfMTtY1Oudu2j8id7DtSmDNhomfIBGF5AnjjpxTDb5wGbF+2wGL1aGG3amh
pSaq+Y2h5E8GeZLkj/v2IWSXgrNn5EGvGOn7sEgVSOr64Lh4Mw/mlWbcq6Od5EB+50aqwCJ/gNZP
XB1/etXoGSc+ugVpdAtfzAZjtG5Xt6RnTnmKJsHDk+wx+LX+SxSZzQikWbwZbUZ4eL8qBcvAK9f5
oJKodbr9OJSrKLfgzygjUg6vkTYbbTdSb9IK0so8kczCt1+vPr+Wvw+dnensw0e3wiToHENYoajF
1TtZeCczRn4sqoVcZzy+K1/X8W5Mzme4w3aVwrq79+uuFX00LQaX/qmfYkD7Rmcb6pIbnU24O8Lb
5lIRNBIkkguY4S+gEOOyisdZrxRmvXd05GZfxp/pZcyGeLi17b/0S69dVYqNv5VCW8EqeUIoQYxL
+mQ1CtJSMOC+pn0NY7ZdGDNzdpsgHQZxpNBtkN5LmR1IkXoxT3e4lZfJZ/aaJV+KoLLleanEsmhd
JiHxC1kVedTnWaONNzysbEnTZ0tyuunveVkZCiJfLO4iI9XovokELzRI+L79ZX/Gylg9/jY9OcvX
SGZS09KKJCyj7AfRMuIcpv8hY3uE5U1uJHx4j4UUU0hOXmODTYZprPn+8E6ozknKw/A34SZksnbu
HLWgAuCdmct87uIrFv/qtAurxfVeI67FHFyffilO+0xVrn7mkbBpZiHoAWb0trPmtGpTGwk0rZZi
xRxaZ2a52CtrZEtIX2qj0m6uDfGFX6MUYKFzol2qvqp5pYH0Mx7t225WTSPr53QfpA1v/2kT6p3R
owzLBiWp7U9tfmJPrQwOe7+2KqO8cXdqe+d69KhKp1jGcvNhtI5P98NdQsZzHdaDFJxDnUpJDsbM
CxnqQaHyEGGC/4aIeVk7Kq5VZqrmXzxp2x9zcECFBhh374yy7AEgv9U28+MxNvNHZ34qaL9Ebgm5
fFHeNqxchXxK+MlvMrDgOp7xu2/vKLQT3RZbEyUSKhvxA+8AaBn/0Wwp9SgCrESYx2Gpjh4OojwU
U+BX/JYgXRDbUCEivGmDReFf2sSSd37hXrD7m5mPQfyQcX43K2+njLYXs4iSwN9hQ7WfUj/kQgvb
sGhQ86T30rg+YrIBDD4jHACuK+nPU9KsECts9zBNBrXR8fRVf7evIFqvrd2nSWzR4HJTTTyDung6
FmSOct/wrC7l0O4OJGU1aT/Ict3/ytuoOlAT1j31PWDcjGc++O2FAZpax36ekSurU9MXqlUgJXVr
vUEH/LRu44KieA7qwAb2Y9XiL99X2zUIc27Dx6a1H6+H+zHtJYb1UKSLhA47RVVfdf1zlHSlzbuP
0OYFKEjXof+qjXvOqgAIJF41FITBpirdcG28oSMZMAXPKXhfpk5cciy5ZlhcVQc0zICMAtvvaYUn
K6e4Glnjzez+Vfzo1jpHx8galPtPEJ0DcKX9ejdhqMp5IoAFR/Zwn2ytbRssk4BWImAINwWc4tG8
Tg90RxMm3CYgKbds2lHt/mvC8KKX1aOfTNWjgTKo7S6lzCzdAxUiIQFgeZTSIO2B1NthbuCNs2uu
0MOlToCaN6xkeSLwRviqFBM5krRrPMk/p119yCIBLZjxw1WNeBNk7hu2DjgsbvetBX7MfXAxd3Th
qN1zAOfbOUb3cJcB891TZU66x2jdUyMafShVxNVd5o+V2UibNeYrZNWDcwdgRXMJos356VusjEYT
0jYwCgHroH5yx+sUpAUbqbhXgCNgnKaio6ggndNjVFbOSxJyrBCVIG2h4piy2kdiDelfvIZykoqk
P3lOytaEw1BYPoAthKNVifuYz4k39+byd/nTDDmmAHFNTyAT9cytUC9/AL0ubhMTkxu1HwuScBAW
A1CFEswN6Ae1VinawleqAzC2uiarpzFSQfsYXMm6kq+iVPgHjKmxek7pIjM9PpxPdDiCGzmPNd7T
Y/wIakzEmvsAp3Kj8VcWPEDQmPSp0CJ6gTvQKFr9IBpdZZabIF80tlTPi2q6ZtuNttKC54Ghzmk6
gihmXGEK8TB8VUsvIB6SyhYBKQmFt6m0DpCVjriHIidpPMETP/qfAGKCc6RmrhyaCoQaZHMlgMs0
UiVVGS0h66mO+Kor1LgDCrHY2nAiVfyZ3VckFwBqdDX2nQ81E/j45F35O5VFrICbhyIThrOtgvKL
gI1AUqa0vZ5Uv+pfj2Xydfh9LT+My69ErJXxEkhfuaocdAKA/YS2zblpHfSvFlSHdlztVTiEjreB
ywstWiTsM1dco2KgP5Df6Yd7pIUg4M93qMmcdF+rHeURMB0PV8ZJ914X9u3oghNKASrGtDnG4Al7
6UZFQa1IeXOvwHbKrGkU2A+hP56AWd4ghvZxSToLergDa7aNhTLJwaKNvro9CXAGbgojARx+UB0A
o+ybA3HdbqxOcB17x9i37EurushappcsCpiJia3LOA3JmanqcMPWIuY/1aKuABTim3/rU0jWk4A/
AjEJkGfCmm64+1XNf5JrLsa7qwQfiRCCBq26YuUJ/zdfSK8/B92sZ891k+pKJeD/BuDNjbduiYwr
dwltbGSP1jHxqGOQ38oZv1RujgiISf/1irwrgsO52DCsAwRL5WDfO9y4YbUn1oLMUPpX8m0Elf0D
fjUyrF4hcmwOa5HR+/Q//fW0vvis0u/KvMpmsO6sO0mIyUkgkr+i0nzzs/kprcy/4+O/lnXvd5N/
jX6DDtv9+uA0rYC/GdX6oBhvdycFdMMNThb1RTbP5nrpz+pUa31Wx+gA/IuVtwcyk0X0Gwd6NkC4
qltny7Gp7hxmVWID5OVe8W7rGEN7fOpoVAKhscRzBKDcteOkR4uXbsJ3tXFlXJ+c59VFCWwEOsfs
5EjRg2q3mydactuxxmH2+trlx8W/+LzRhl2U1hY5Bu4cnS7OAzsHUn7tn8drYj5ytEn4QAW83Hr3
ZPzqWGYhkdRBXRC3Zxu7BCxnH5U61/BOPybAVQJeyj7KLgumr4VxZoZd2to7M0zaGQ1pbWQyjNrF
SqPCNDX4X2AikxeyQlkfoYFhQeWFZIEtaQcAhlTHGvtdbEfi0qiQDJ+NMsMBFv8rdbOrk5zc2/JB
GWKXpyi0R2kIUWlTeDVjNAnJ+MOWwRzlyDvBEJ9t06uyFl6rZLEN0noOri0zP159g8lUcoGEtw7L
3VIkmK3XwPfXISqMRAGFlSsH2bZZ3DA7MCBzdA6z3aw2fsXPwQl7ceItblC91N1GlcINVw8h864x
sFHsTac7Fhu9/bjW9XxOaGdkz0+6694RnKKukNCKWSDyZI119wQtdwht36ZlbH6VsMrnoNG3AWzR
Mow1LNtucV2RSGB2BGkv7eWTt+ptzdweySqpDxni3uxZWuVyrUoo+JUnuYZfF/yAIljUvBV9rkfb
yWZSGltDXQemEqXmntm1ulVOGaAY40xryBsbkNL92orU6UuSERrHYMcpqM+Rnq0gOy+opYCd9dxk
XXO2kthzJR8XYoGP2Dm3Mjf5PlFOrfIOlX6VRSPUl8Bn54Cu4XS0LEcH/0CKojbDC88LaNBTyCYz
0aoe4OZvcVTFky0wlOqeKaicWGWfzqNT6mm2KNf6wIGTO4/ALJBtcAx+ghnYXVG938YP2pTVw2N8
Gp7jSnSBpPhvbpKsIX0DrA17CDCRO7Tz150HfRwpo43pMTopzU6LMiHfY7n7rX6lk/XEHqomyD5G
OpEcGEIAAlIVMYD5U3OEL6LSFDfoedrQIB2TB4oU57WT5gV8ovvdhDqrgMO3ToNZDYlk1sjxSIIe
oEIAF4J/LE+BNoVb1M4DaUjQRxWW8ap7LxrIUE0ACCmMqDhHelzhZ1sYY6/YhNQc/pzakBzFytFt
Eb9SLIQCGrkFBKsh300w/tO38Vfqy1lSe3ABrvfgGIUwl92DhCNihB6aSEkyQfdMU5wodf5s9He9
Uv+GUvtK90yqHvJsZQ7K8J+roBr3cPt2DJXFNPBI6z9oxPHpgUJoCDNx9LM16j1mIAcXwAoR9ldR
vLphHXTXJQKiXCpCCxBSlWfNuTXC7gnQT6Jf4EG+0Lywc6J5JIpe2CDh2RECJhX78sFsU7aq9dJu
Mq4My8Ny7x3j7ft4+wyl2SSirAEshPtJapwEjc/N87bEtmo4gTlDjkR8bM1DvRxed8+ImQDRm3wq
aC2yzRqfPLmnvJXS/bVQKfudFZWubp2kVnSNDuUYmXhyI0+UYpUTe85v7S2SrU9KBQ0E/pT1Wv2O
h9Bj4JiKgfL8FptcbPGCNV6O6Nww3g3PY1y/qY7T8DAsmseqLrzzHz+vwPwucz8q0a5jdJ/dI+Ri
oIxcU90NAeRyaEt3My0tNCiyvEnvVkeAZub3uTX6DI6dOuZYLEWF2TpeJJVE3kRWjflaxM9nNRIM
C0Oedao/5k/p2/yp/qwnteGNytttRm5rRnGc+5uCnXvgJ1YGl5bKho2ujscf9d6Xvtz+ZlzDyO7W
uidyggjnh5fA5squA5CFD5L5T1fwHZL/HVXstUIVoh3mV1zQ9yr7u5Fdyf6Kz7CZfganuTn2UNn+
2i4pxLLHUBKr9S4P8jYsbYbJ4lWfCM0qGju1Luzml8RZU5J6NvkKFc4cMnqf2Oo+8Rwb7PO0/ySq
+KzqC2PwHjywUH1rYS1uq9vq9Hd5Ny2beljTbjTPJi3pWCnRJr5hnXbDU28fX3oPgNVGs5aoVc+k
QqGrCk94G89RLkeq8N4pgX+A66khoVtrWI51CocOm5HGC7wnezoEzLDaPb2bdWy7Yu0MCMrdaUSl
yEAqKm6Mdeq18Sd+D5+Dz+gVG0jTo7QZ/I+oM9tSVW2a9RU5hh2Kp4AdYt/XiaO0pqACtqhw9f8T
sL69F6Vrzpq28DaZkRGR2PnjptvChUXhWYKcNBg+wTWbi8u6tsjmhJcKjm/kl/l98IDV28D8k90R
nvGksg3+Bf+ys1Olt8S6tIhLNH+wApCsCrTqM+xQGqKm3RYh+QvHk7P1hkyC2iX/2WVWNQVgDbrZ
9t4TlKrjW7PKLGO6aTfWEUJVHmbjCsGxdACKUJThS2iQEf7lsg1yag5pRwero0SWH8hF57Y5EPcI
WOtf4GLOOpVJa3kA1MVmeRpDrTnhILPnTk40pb7OBJbWiGPldylJbGPGKMj+Ar+d3OwKVB/g8NFf
s0bVWhqtb9PDSbiROq+Pdf7YfJ86Zd/KwN+/EquUoIi6kmTH5G8mFPAit32igcENcHgfAnmd8VLa
bV/r19rcXpdyKKLNMFVHLNVRCkiAJF2BBFfKSCQSVjv04qWkMVCQpiy+Ie9MMGp19mgC6zXzeLI+
YsRwq4+Q5XIDWiG2EXmpTA5MdkPg8egoYrrjq4wQuFemDQAIILBiFXxPapISFgtSrC6xpvnFrYXg
PrdLVmiPCnmLVy1RryIMCemVnKrjdDT6qktov0zKgVAOSZUCIIVAV1fpaQXXi3x/YP8maCQcHf/8
qY1xYwZG+RxwlwEX9TQaoz2Y+8QgihOOi1HzGG9M/P9zPlhhUvwcSBat5O/eO601mvgzT1VKKN00
v97ZDR91ssJ3EbSkTVNar4OxB/0rca88L398rV/yToDpA+mpNQzTaY3JoDzB/802mEbMzpPriKbb
9K0SixtHKpbW5zAZRi65VRdZWv//94R+5/m16JaSXeji6dK10LwKp1CEGLUTLroKh4qZJQZA14Uz
GbIKuQukqCUU/cmpQjlqkXEajM/7WoLrImZ9dYrQzhwa4wLjebFjN4mktLv7ZPez+O80YOVxa1XE
L+dFg2yTSJaMQU4Mha2B3LrOeINIgCbpSBPLDDVrk7+K6Z56Ua/VufQaK0GlzU4DZUBxA/L5eS2M
zV7Jp4IEcDkHjEnLEeAcmJliZYWejaEB6552Zr1AK0QVMWZxE02vDLSWjdMuuWbK0sFjSH8EL+pT
fglDFEy+PCl/pCrC14LR8+UEa2c80eRYuJqUSCaPZJngmyG8A5o0kMnMm/PG1JzS4mh0HSl1yqlT
dDCo/sPGgon3pKpS1PV3/caWDQFOPoZ/hBcYOfDmlYMwUZY2XrI5Vla5m5bGWo0khQLHnKiVugZ9
E2FDkwhT8TQrFR+G8JavIPmpvhgrA6tiNDCJW9xW75UrNIUeah1T3i7hoVrdK3S9TyvWdaquzerI
nEuF2cf1/7zyCD8YX9EPyDilTO1iUV6ir1PsM+ENKUquUJ0OOhCFAdJkXLVeQxsX3lxEqAJj6ORn
E9oC+wByS+YrWQSsIlQfrwCChUEzMml+inirBoJAX8XIQsUNi5xQnlgA6yMH2JqgIH+FDsargK05
rD2DrD6TnZDUxnokFOT2foH6+wfmYxt/GEEntQ7DjAz12d3vT9gNziZEQP9pJnA9wWMRtBzvqhm+
GUgZUepjbSRzowlcacyNiJ/5Fc4Q2+26i5nFJCOUk3naQRLuNbZSHkAVfxIt4T9OfsRXpk8nF3nB
009tBDhtXpiDbyT8lQZ6MkLE6kKNMkBk1spGChCNIntuYnh19+BpnBuQNJla/yDO3OsT8n2IrKVs
wkJxvKc3NyDp5O3QpLiKAmqzQdEueZMJjKCJ/HR3v7Kp16FprsC9CNcVlAueZB7iHorPDh+aogFO
O0HnNZhhCyP3ptZIgnSQUkQA/8zJF+5YCQmoSdnC3OrqnpZKXVSCFAXxsqRDMWixDjjmuvQ6BM8R
hQOPb18DVOXLCyOJ/+NPItabMYpsHqEgnPnCBzEh8xE7wVLjl9QfkYKLSSA2hMrrkqIHPD+CsHVG
kU5onv9Wp16/pXqz9Bv05NJ7M0B6xZMkjNBwFK0msuts6eR+xGn5W58ldqWd+V0jFHaaOsMDX3Z1
47qhTtLfdSvus97lR/0jYQ0xvDJMOa/dkwYjD0GFo+/Cu+XlI7kt5H/Hw0gDQQ+9YgS1/+8b8r14
Uj46eMBUUaO6jKj3ob5XstT/we1zQ0mxQhjK+djUyOfEMpLlL8oQ1FBEKmSOLzjSSoXSgB4gUQVd
CGZFJZIaLQ2exBNJndPbNlAZxvY3s6j+1X7hqbxC/OIQTUCpjUdE7sQdZ5f7M/sKlrZUSz/fAQzh
hshEkCwTdKZqSNb6geET/pqH5GXvSjB2g/CPAiMiwZJD6TVC4r48txvkNCX6P5x7VQLexHoSW64+
CB1e0GNepfZNld6/SrvqLcsOBtqqq6uAGVIrXBIrUcnEoX5QhTgFLApX9O6Gco/DlJo2W4G1BMjF
R4EWmO1Jt/5om3Pep0J2SmmQVgGoUHgA7A/kQvBxcc7kv/Waghnu0JLEscpCXBzsx5IBs2ueaKEj
wS9hRuRe3es0oX65c7K1RipXuHsZGuhloXowVy5Uf5SJSP/EK5oMPVI+TXtdJjWtfA+oqeS6mDdF
FJaYXMXDwtpWuwzyVaw5RUY9UbuuOdD6q+hJKYdCZ5vc6NMChXM9S97tgGYqkZf+pX8ogUUYotmH
6CEih4joI9pM3uVAjZ6MEIqMWrvIZnGNqx7ER8YMKkAaQ0olyHhShcgfBPYbfbUgftq9duJJsBXN
TRGxwJrgL0MLm1An7fl4aOBZJs2fAo8ijwzsDL1fnjWTuuSHhvJlGrVr69epUwfUHkEXu0X9GLoe
zTTW959m7xEJCe/fnAJR0CIl8w2Zneg+8Kgreezs4BUOdaMaf0B4CeKQL+0shdJF6lDEoYhGN+Fa
Wuzoutm59ja3OwH8h3CN1mJw4X2ncE2Rf/r8iPsLnbWA81SOYUi6EsNSmGnLID5YGhOcEeRYTjxJ
+mP9Md5+UYjovyV2+XPsbBh/1R6OoA6RpHKF/MF0HJSmQE89D3c0eJPudmUQMtYsGnFPcVJkCeI1
c9kt779SFhV2A7gitW3LMYmwz/Yffc3/eKHdqI4aMu+Opi8i96oUQ226Xajr/Aavu+lqLo9KlBX6
dhjy5D3lmrQQm7boT6DGB/S7wOthrqYBxz+zzTciinF030DtUB0J5BHMo13i4+YlK+VAkjkLwaE6
B1iM/NcVolRBpYlcypWEXoGn31Nc2ODvktwWRjwnUDTEBROVkejgHBKCPObSSCZLIS2SggpzEaqV
sfSitdSKPZA0r7QO5hSWxgQAEYBbSNmcBlFuMtT6KzBGi+qu32IoMt8CNiSxk7GaZR6+oTzR0Jba
nrz1pcJhZ9NUxDQpcFrMWHYslFDcpOwvDs2DZy6iVQG/dLiCefjvmbDx+6hMwoqaniFfFGYEpglH
kzNQ2i0U5gXEJgceKcOp2I5V/gE+Z33jwdqWryCu+hPeGtyrAiG975MHEWHLV4a6HQYgtF1UVUgK
XOaDSybErCjzNlKc6Cg+hLzAs/wq6MzvuqSv8QIVtK4FVgaqfD6p0inCMnqFVgvlxkBrG57NONpx
CgdscPmTAQaB9t4dfP3tQYOJNn4dsPxYwJ+4jyJ1qdUFlxIeg4+Oco4Sz3vhZajL/b9cdF8hgm7y
ZvJdhlBNtRlNb6wNDYwHpJ7AEbg1F4SZ2+bVJR4YcUG+vVfm5PQ4mI48g3hEToAsIO1IjV21gy/o
ZHu1/vBrmiaDqWapakkFbim1usEolhebrouQzIejKxNvCgxDjkka2dX/bFTQdIttEJD/KMuMVnBu
h+YUasIUPFKJkVBSBOIbvQ98aV7zQn6h3xaSaIGpujC6WF+ykw9aZflpaDpoGRIoKicXJT2FMUVF
w4ozBxGadMPoXGcZXc+15MJBJvnR8Lt1UKPgGKKgUJh2jHf208IKlPju1v8xuwSD4x+6lv6/SIQH
FrqRvYzUeTCXXFUZvY/eV6keTgik+lKkF4tlkpseMsNZ5GiDw/KxKs/U26g0uPZWdEyZs0RMsc5l
xSsW5iJuDLH05Yth2IGFiETx1Xy/0P7BYLNf4+YgYsM8MeCUdgqxhRwDp5ooWCaW+qscp3JKNQ+4
EQpr/ueER1sQqKZlITAVI/8L34IU0aCKXtm0qnaMQSMJT3AacZ1pxkRpho6wukKCpXWNtFzpzOsq
YI74Q7DEVk1ms1DsJwCWUHVEgIrOF8x9okVA9wWs3GqjuyC8BW+nYbFa/sB0ZwUJB74XnOFfqa1e
a/md1oYiPG4rP+LsiEEAzZxeVtgrHw4zrJ+68mOnm0Ehl3u7uW2vQk2s3IU5s4ZxgTSlVPJC0Y+i
rke54T7yoWk8WHLesBKBNXEwgFsxCowjuG29XaIFYjuavckNKfp7fu+zui2q9tt7e8HfeRJOBPAw
Jw8v7/Xm4n8dXEjL9mVUjEMAekbjaXRd6fLpI2gt0BauZ30BCcZqGq8JrVWE7XX/Q5bx6bJUk8oq
/s8jznwJ5sohG2FZVcwOYzCPtf+r9eMspTWZ5hTcK942+/WJHNNLrM44rh8wpDZxmzwcTt6hMsVz
r4kx4RqX4Pm7O3eXHhnlLA91F6wpYwzrcYFaG+0J8mHObPtXTZHQBXNe1b+COoeCrAkRMHZbsnHn
MaP2iK3ueBxh1T/BoxA6FB/+QKtWYtXSsEZNPmqblVXDb1fQbgAhEe0yitJOktO3P06zK5qZ2MKy
Cy51X3DJ0ZsRSimqzuzW9I5cWUS1FxR0Y/p0xH8FSt7UDxcvXjXOXkZXnw1vFYdWxRhkURvvlTo0
SPpw/r5uXei5KXrdY2Mcpxa8zCt6xeGdvnC9x8cL6hvs+K+10SN0gmPDezccMZafdCMQE1B0CWlU
kecexAOr81s1Ljhxr22woIj5BKMaoLCbN8ZQZF1R7EXdbTjZlPf/nLxseoI69nb1mupg1VqKlCHt
K6xotw5I/nZ3Pb0CDeQP2mD1+pO3izjoYmdsZQiEC70rvQG69b+T/USD3BOlA4/xXrl/mNCqgG4d
+OcHYEzEUr8frzK8fDrwf+Hl0R4bTsOsGVqtVcVHIfLB73ZSiu1q0/peO00gUhh9Xnw4++1nwzmD
IT+sS9N5Vxx6dD5v3WezA6zqH0ucn4io6vrAZoRNs46UgUZvbnMeAWnT8hClBiSci1Wfhjs3qrj+
MT74R9YW/p1fx9kkvLEhhF5IPMAmIqqEoBYVrxtTUNiCxFHAZoYV0NKj4oSY4d+dmJ7Y7P/bOpVy
t3kdxpV569Sulu1zxWlhGPbd8KFbve+3c/1Qfvtu0m7l1a0d7vAqVlHWE3mDmjilYDb68e5HVvTg
hM5KloVSgl6slX630lZUbIBa8s5sSrTW+cMBcLVafewVxnaD41FqOPZxKJVV0rUHfwZzfYzunSpl
ob7JJre6OjRartuGv2kEDu4ED75s4HwSN/XuUK9G5c5lItHuB1mDRnswksShkDc0sdCWL6h6t2nC
bd/trQzqSb1ORF7o6KTTQG7G75i60gzjXcE91pYkPrO+IjLFZKRODCmmfzrOV8m3VUPw8k++BnmK
BO0Vas8N4GCH77jypBDRoYZ3oa/OLe0ROXf1qpG9W+wWsmtQ0Id8itJqo48WSCYQWMzhTKV8LF+b
QAP4R1YlsjUG8qSV52YlFrOdQ1wCngH65db7pSG849nXNaZJ5zv9upotTVtc84O+T2GpIPb941jr
Ph1zjsl/TkKXPO1Ez8NaVwlyN2WdoaRHPkpdj7CWRn0qAOcVvq906BLrwXhFiiCKbz79zu7nPb9A
1r54JmogCDnjimGR2tIt7Dv7EGcMoq4Bd818aFkpV5zm0CDKSXiprN6hPRcrSOu3MXnCu7Ub3pUQ
fY5JxTwG5R9PJlig6sqEaGmQPoBj4a8xOfw7sBZ7Xr2DVBVXYJYMhAFcVUzbcVsHeuvPxjNWbB4v
QAzsCwnrngYXrDzFdlj0yuu+uSpdzu1swirEOzEM1A4N99jfEfn68ZhaPZJ3dGHUB16krWqYRVIu
+3dcASa4o2DljkhW1lPsCYylQqkgGxCGlYyopEAo9/HIsgHztD9IbAsRliSXBrTDALSxbgUHOtF2
dpD3YcdsIopljgF+o0paOKkAnsEA/iyz/mUWTKjEmSQakW/vtlfWIrdutu+ftnkeXL9WFSvlVYSq
6i/eZl6CIeHFa5L0c91dSHY7A1wc0TR1Bzj9jWXDbjWtz/AyA48f8zmuiIBbTvmv2n9HFnn8+9Yu
w80gR3yhkrYiTvPw0SP1NyLrUCLLQgoAq+33HPeaI85jfWtgN3+2X2T4lY5IAjyxfG5/zoPX08aN
ovpGQbdEvvy6ua2dHUPfwq721LmV6flr/cN906LdCa69SPetNUb5NP/R2s18E55L6whjWIfgN2/c
rVOP2MOAibi67bqf2Ln9VZ+WeUEzF3caaXfHmeqC1QVVx0Si1X5AH5l+vvZz+M3+TlP/p7Z+vOwA
VwCm0ePcSdNuc2fXyfwHQBrR1atPanQSwb/KsF9altt87yActpAKLG8gRjcqId+10UtqnahXkc2V
VYLYj2bx7bQWlXmGU1Q1ce4obrCEgcT+Bc9udeJxs7fjPKNtuXSBa7i/0RELOSFsTGjmY/ynrniO
YELDKXJ2pnejvnOxmrSSTt0nMcK9aZf2UEDofN1+7ToMnqadkGP0yrwDYBT6CWYp5BvyGnyoRl83
XFepJ7OLR1Ck64dqx7QC06khQyJ1Kncqv2XkdZ3dySovKu10fqpZgG61Sj+dJ9VJ+LTiqHf9u2yv
fzdQehwp2VLPFn/gh3YZbzvpV73/Hc9FPDPInxe3WZVVepatLpN4dJqEJxRtwSxCA3xZSDzVZLcR
YZ6Y5UrFG7cKbjg4/zYO1U3jgHIjBUmBS83+ktgEQPykcGUqU0jhZo7QseKkh2RjhM7nwNIz1a1B
3XNVm57zIn/5UD3UDzVXSkTDLQEK5soDvLXVN0M3Wl0zvYtGxyZSqqTPToMEun6i7emz/xoFgzdO
TYNPv8XuT5jUVhMQHXdUCG+U/4Wc5kKd9TIOCTUT53WFGhiSf2PbdZ7quIyj8Xt5nV/n+T3SOogv
CB1oPI0WlQsWWH6snx0I7HI3M2cRWeqaUrOxRVn63D/3/Euyc5J9bZvOVKtu/NTgcIn/hfCWCmah
YqnSGz0dUAAm7nuQDeTeSDS4VaQvV5Ar51q6GG0IWqsUbYnAA2zIxiPMWCiz4I778DJ9kVvMNVdM
CKuNLbP0tZaLLCShkenJMIT5jYNC+WNV85/G9rGvoZ/aN0e1piXpNERXRCU66GXzI5aKCE061HSH
dUQ8l9oOqF6FYdnqEydNg7FyLqD1TmFdixkJ4hO5fUirJkKRuLbSXlYQV2XQJcx5aciKSyfgtEMY
SkAotnQ8KPcfvsW3hFv3yFk5gbD0PCvFgko2MyD+pFqkVDpYzUinGlB/ZSmi8EBN5G6MUVDZJ0yZ
Ww9GD49qSw2jXZgUbS7aNvZMqDIErsqBSs+W7ciJ88w+it+nY0yN6W5OGA6Vdb6b+4vd/IxEVioi
6QpxacHDq9sayjuxObx4kmKXfvFiGWbTMpYAjTmS5puJ5RK0kUfkZLABMSpk2tz7ch8oVJFlD1UN
QiUcBroxAuY64rUao5XdFmMDeZSggu7q/xK80XgZ4ey3fVl8HOlwywDvBtIunEk4bsvnPviH+XZl
G63F/KwtRL3y9/7+vT3tMa2AwZlto/19b87oYDqnZe5Eo09HqV/02UWcM7juUeXAvmj2C6lOqy9D
7s867gZmm1FvMgywLOzyKhSqS+rJ2VWT4gc2C6GbwoNB8+Nv8B5Cf5f2z4NgcN1Wfs8IVX2aWePL
goRLx7XTwJfhNQyZc9G8vL4t03Vp+9mH/84c9z0Uh/VzrV7exceN8UNd+vN4GS9Lk9sypGfzNJim
+xbPSfbNrcm1RlBOn3vMVoCLYU4ai3R2WsOp5Kd+bTdrjr/mbMBkrcM8qU3EQryvg2X1NDYm52GG
l0jOjFUXT32nk9M6WyiRlD40J/78NL6Mz9N5uVcfXImDl3mr6E4o9Tn7+SClDxZqvfCnvD//PP6V
99d7+6zP2MNJVxyGx7A6qGJIEbqv7qMbuij7oIOox20hja52WGxRGtL1W75L9u2fOnHm3AIIIo8l
JJH9CQ5l3MWCl+uDe23fnDVjm7tJ+C/+V86c27/W5CNjk4CUNuvCHiOV1OLBlIKoJoqV5KKidGhC
mQ57qAPeyb8hsIWThh5pj0QPMw1g1PfghC++bEpaVOOoTLUr6xA7A1kaRFNjHVRtQ8pzlCsnF3hu
58RECBX78undLoTJu+ssuTjG037XEKGMwWXHxplo+hpj6EK6TXJbC+wdjjmhfTM66Sbq9+t8YDOw
AjhOPr4x48fgA9Xj1Nn1P5XBwxjem1713UtuCWDfrmSl526Vwg67JxkoTYc9IuLSTl3JWT91FG4Z
uasGcjZ4bjT3nODeNYom10nJZWMsuY3Ob+qdnk4QO9hp9e95e2QxdG7d1iRYXiERBUu6TXMx1MMJ
PRyCxHqHx3qigbVcdqIWbLqkHxTbL1FobjKEnFCbTTBlZOSTWbrOd7eQg9Z7T+YL4AlNVzFaxniA
EU+lYKt31FFahEtN0NC980B6Xd4QOmJrwEaENQLfHQimbGUMaQNqFMMawUFxQFWREb/Rhy/yYVrc
xBYzEG0TsZQpesnRgZ8WQjt/3oIRbvLUkhcMccTB/uRCV2dJ/VQGQGNjXemga0eYDnavCISvSGHJ
CnJ3DWX0pWHUv8MXTLx7/4YeUgdWJsQIhZw42VTnZY7SMoJWd+X2ZdEXxfHFgt9uLORJIqhEBUXE
7R7flnPyqMt/OvjmZ4bPgmbyY93xv/vYVypTAKa++8INlLIRZCeEHKwA7Mn/ymtcLTryPDOwNCKS
YEB0n1yZJypsw/22TaqZkgJq15VSGZ3HsP7HKLqyo56dxqLR33V25c4OCOBwR0CKmJSgcE442anh
tCY9ptS6X5btN3OaoCHWZysRVtasJ4y5fJHkfhdR9rQu8/P0yVYzR3vAIth7Levr+Ke+fi9fwwdt
fiFIE1gkLysAsmVzJoR9WeALd+xSeY0n/eTvMIlqk/ugPip5La8+Ss52cxExQO5YTpW2t2V5rZeX
TlL2VHCkLCzIJCc/wRrWgZ0KlA0pys+dd05nlx9Yub/r+SAPbnUR7IN1sC6t7gefCuzxfKwucBxC
f+YPcXeclOQtJDd3GdLL0135LXVJfqXzx59UsZQHMdXJK65DUBcsMMCxUGSS1PZn+Vlef6iI/6gm
jXvctDSTetVHler/I6cgOuEeEIgftfoTp/Pdo77egmdbGhGW4IdR4f7iS0Q5lblMq2w9h3T3yUXH
gl6h67IBN4dkj7B7pb7c9X0eGk2jaQIZqjbAnlsloMgV+QQ+DRq7G9I1DBrkviYbAzVUV+kTf8sc
k9N94bCH0XdbUZmOGiNJymQdUvUXNyn9xa2tUuDKQ+XyFWtCietr7hkHRtk5oBT3CKnPI4T3+tcn
7k363dMjcuH0/o99EA0lTBDoeeIS1KkOnbql30uwuqCdY/aculHJKs9rN5uMvzHGmohXvZV71c71
RczLYF+dR/w22ONLhOs3vjbj96CK4goqBBUbt89CjwQg8+SpA1Lcl/qLnK2957+TxTXs+0q1TdxA
whXtuTka89q0zgnWSa5CLq6OjeENjOwnw4K0NqwNG54ozDJAMkY+PGTOv+vT4M8tzSAo0ymIFo97
DJ/2lVlKGV+kZFk0VInVG51kgmJ/cMK7a1jGTsM1MUl4uOfBefCOnQiAk7lBFaL/+5ide6wyaLxL
rsHZl/Gbb2t9VEARTKVuqcE2xLd+7Of6agytWUv4uVC915RzL2heLlqAT98OiZTxS/jCdl22/PkF
pmFI4qjJeP4BWWBLfnWpibrE62VnhL+J0FykRVZpSmoFEqFSuWlhcMM9Itccx9pCTgQ6Vn2VhsGJ
1QNYK+rSg4eTzVWzpQxFORdevAqoKEHaUu5c1pSI8SOlcKve63kDckRl/uhlvyud5xMAZxKaHqGb
30PJwyrKzpcvfy06m1cm2aQJRbC28Nf+2lyay7NXyGBVAaz0VeKQsnA3fee60RjtaOx9n+3dELkX
iRp8SYzhvadbGkSDkgcnF52h4j3ZdShQL/fvBzjPQWhdGecoQ1bhqrzxF8S6VzxAiHCJXc+YF3Dr
aTUn9ZINl/YwnBfYASUO//58u42e8S9W3Bjj1CB6p27C5OsD4Y6//AN4jRhf+foxfYzToaRhrYEY
f7qlPxKPfbqGpvRAR+TKLr85aNRJzGt00qG8CyXeH0Lqd2QtUcHq5MIULqayFO+fw3NzQX2FX9TJ
w4IOoKpJ3pCc28QrVT42YEOtd687KZnQqH6zgMHuZ0ENV8oWacdfkOBiQHcrtcmezyTyHrlLr/Hp
Xy5WRtIBtpw4yb/dNvmXIuDu0jvgecdhrk2m5g8Tumr/NKfJyUrKgKWopuGVA0HiUUKCch8/TrZJ
jdxpzMdxOKzNbmsf4g8M0k0IckYp0AQhy6YRQuaQWg+LDOFWrzLELSPCLzTGxyn7qYC54mkEqYY6
KgVPlJWyfwpCfAwJm/5dcOlmW0ll8wvJAkAEqAPSaBl/dzulMebdujG0icOxh0AMVemef4kJ4gbu
5065eThhBJ7Z4Z2UPMNAIH11hRrS/QAMYhkiP/4gpgBFxLqPpIkqGiZEq2f/Di2QnPdtV8CE7u3X
T9Bq3+pg8m4LkdMo2UMyX39LCuJTPLcHEJpfAAc0GNg/EKDC8Mdc6DLwGQPrqIkTVSfZY84HaZ1Q
OwPVia07NMf1l6JIYkX48A54J8hIeD9guyZ3Pw3E0rGGN0flV1iDgh+ZI8qeyLRGkYNuybRS7LO0
vV4BHDFnsLaAnjdUv4W9CuUL8ttyzbqfSW7PKoqLNqbMFGSWel+9TzoqYYm8OyUvUaorhU7giDhD
2ZNUt9Su9il0IINI6NKcsCRXrG7TpjpOH8fU3mx8CzkPsbhKgAKgqXET0UImVXk/6IvsfDpW387p
CNcF+ShTOXX9URDZ9/I4/ot69d/gEM6bnXgOiggl/KcyuBJMqgYnetog21PmnH51n78BeACaCrZ3
AHAx0d60uDTBwIEvIXjqUP4f5C4hhR5a34pv2P5sg6MxbWDM6F26sqtWzKB75d+CFyR4Ev1YAk81
vJIGRECCSqu6V+FWbE8BDbzBEogBGgmQh0+2oZa8zb1imipmWp10Kaps7oDzj10Nd4WQv9c4jSqF
30AVRXxVT1/VIG+5Ufyn22T9gAGO2Er6Z5Qp0KOzXNR/p3rqCRfUw2kpl2sHFd3ItQjvOo6490kA
Ll7ug2oxVZB2M+uxIjLiX+CtMAeu1vk1C1P1TDChMmX91oPE/VN17iW3hizzyKR6YnPWebxtgE9/
oBr1u391+eUV7eLHbs3eexaIFO4L+sMK5KSPdZpiLO1hEhwENqZJUjWrjFdGM+R3/2l9zkafSTb6
TtNxdZ6OS8vSsj5/oYGbg8YZP4xEAe1+l2LJmyJ3kxvMnFX6sKRjuOOnAEvlSY8bvDN/jUO2qRwu
q9dGVPMwpHOUBI3fcX1IRavgB1e7IfvHB06dl9FKGEFEZSz5HVWpPjcIeVTcDELWarKSYl10d9Wh
1JtQrBXZETzZSlZ0VUDp+aJeRmOj/M/yU9AhiSs1JXTFkhiqjKYjV/Pl1O1WAJ5sfRqOf3wdalTQ
Ntn8iuBaFHu0HHR4QZt9H1S2zcUb1GTd/PsSJ+9P+2jQREUZePVhuftxy9CoU5YQJ62iYW1kdnBy
fIRWCwNJIYCml4LkHJ+XHjW9SmiDIDcRSxpjKmeEWTy1UPOnLkZ5KzWlEBUnhdkhgYTU0VLFif1F
msBv9MWRUNjqPFbpVG0FXTo07HHIgvUmmubi5+00ppisTn06kVQ28rbA1eFYnzYQ/F/gjFH1h8MQ
N3uNwE6ooeHqAbMytV7QU3FV8179YGfx+Vvj5OOYp/7jQHvJO7SW2EMEg4xhAx8P38ATPYQuoOwn
PCjkjsYCQaVNBd6UIs1/cjg8zHJQD4wfPkQhzCY2y8nlTfriiLMjxoaUFCKdSzFyd43Bdfph35bG
olCQyGugODDDONZD6/NrdD6/EbwT6EESdcqK4+tFkFsyT3QjzdqEOY3B/hjYcazJ+EI3JU1evP8S
OJ2BAJwIPufgMtpV3HcCPRfpXwv36kb7hd8WUi6P6gotV5IuBIlX1Ln4lgEdY1BZVOEy3PrHG0mv
366jQbis6rTLTkeJ25rrVp3SVIgudIHSsvdHGiwsBeFIlbph7FVqDjXc+rQ+hNP/hos1RU+/eTYG
r+u4CiVyk30G+DOMa69u4karJ/2CWtbj0MKIdvQcRHi8owXJf84NO16y+Qnr+uxJDX0C1eV9oIYF
Er7e+jCpeq1Bc0B/Vvzl6DWQN3ll3CAJQPzBVqJ+CWhaNmolILrMDd9BA5KWEFXtHNo/xCCtY//C
vcP1NT0a6IaDer5nsUIIscUdG3gUQJo1/aDnLYqNZzFTQwgyPCge6vyg24eeZ7IpRoWsWa3ytg6R
wTCFgRYCCZUVQduUNBBIb9k7D5VcPCFxuNxYAqDH3CqpbJ3mZcCudbrGQVKIWnmfrlvb5/66z7bZ
FiUWu+XLbvoOZbZdYEs58eTArsQrw+VGdfulk6riXCJd9G/xJtywNqDmYTVh5jZgIjF3WJ5xiWeu
wG54Whd8XULYL3dUNEVQmXTTf1eiNzZ06Md36/IPmtlDCcx618nwUgRlo2rqlSfVCWbkkytwfG2Q
UjT4SZfp8jV/TrP+m433iqujlI465NV2hwdDWImTZIMqWKBd4ryzk9O8gZsRrXc7Pm3kqEz4/fGi
3i4D/GMuIOsG06nAlmpnT+fks2mwRN2oIUKbNbxnrRveGOLPCoKYdz/eJqYDnYceu0hMqEZ2cedt
8DIttPqDeHs+4DQEhXl9BXzyv1BqO3Ww59+UzS+wvihox6g40YSrXsdnCQ6nKfHA066ZHbhOfNu0
vvZ/3k+m4XtP8BiSBEEy9i6I1HuVbmOuurbIH3JgIuqETg7KAy6eUf5v4r0knrES7SbIeIGpCSGn
KgoSVDgzpZ3T4rbKjrIm1FGgRKISyC+soBCQbMvEKanZ0c5q78SrTfuypErLHs6jRIA1w/lSAGo2
rNLdfmBY0G6mZG08vLGRaX6M6a5u+vOy6iy39Ov+2hSMlbGbvHrB3JEnJK0CSl3ZBmIi6HxX75X/
h5QW2KDWfVCXV0NU3wtRp+48Jb8Y5PbOcHrd2p4iZK9F7I7Id1YDoZA/bQstqZ6s+lqTtCTqU22k
3P+kpCAVrN9NJym7eTqpDbE2GbLjn+jfpHI/EUNe1lCdhUJPWy/n9w2KHWJHSoau9L4Ii4Ix9Ej5
zH4Ay+CbZxb8Tu2+TFv40cWtMq/MzWU6S2fUm5cxsrLr8YqQ9HlMjuzILJ6tQ+mQttU9Vnw9KJw0
qLqhrjKp5ZG8ilqijV3baYD5QG2cElHgPxRj3ABLytNacMeC6I1DgRxLEtSDYv/p9sB95tTTKo96
nkiQejvd1RDVA0LXLXPbml0Q7crMWKLfxsSU2r7XoAPBhJyEmGgiBTsIEiUuPYLHjppkxgBLZ/3w
euf5mRpZSFcWKsVN+2x2buvbmom8MBfSEtfwba6NwkE4SChaUtbZ9ZjhUOlNVCk6zYS7yOo+/1hu
KUpffio4w1wAxxpQp0iIsCa/w4VqzCvTlKQy+K0eXsdwdQqcdBOu0s0Hw+3zbxmUmxErdLRGyqBF
VvbbMq85cdt1qn1Bc1jyz4yZhP7VCcZ7eeaNfT/jwmgLa4E7ghkhcSb5BlwSd+c72KN6SDZ+G5vH
73dlbr6r6+KLLd19IaG3jnPvJLw7BeSuknLjZQr0xIdWabEoLiqbkdX21fPpyIgV9ANDaH9h0ukg
IjvWYlfvo7jhwiAJzHWShcYFcZTReXv+bIf6rIWPg3wWLqMHm3z599WPJ7dFyO0yw9GBPccz6Veu
Fk2nQeaVV5/fJ0f5uJvSxWvOfsmo0cAhFjzijGJAN6FQENg06iGWMTbP3+amuWEHkQ8ETYTgvcfk
sSlCUbI0yrSd5tb4S+A/UK893lqk7/YpcuIARzH7gRgMyzEIZvRwblnmdYKZ233lzxrHxlH6QnHR
d929uM4VUmBtqGI7i+MoLqzEAg86zakHnFbVEMMUOjI7am+FvpAOSLCqINsfp8cjgBLYD6UkcQ4w
xvj0Puz2cT+6d4lEAbIznCABs5/YHg2ySgclKBn4CBHevQsElP09DuFtQT8AYoF350oCXm0ne17K
H2NOf8NSUkW/KwyNQ2OYBjaRHHZlsdEmfnVvz6E4nvcR7GsoJj5etptKAjuBuNVEcribPuCynmjr
9+V6vPtCUpqYgUjLr3zpmVnJKBmVqtZtgqM7mZH0+1GvCdZigLOgEM+9kGRYpxzrBBkZi9dcK8jL
yuqFc4SU89luzcvkofKNUmM201VTtEgc3tytGEooCSGRNgOKdhvjCildDMs/atMnAOMxcOTKQm7y
dzfTiOknK1xl3J/hrf+hSybsEkSULTjXxOOtXNvuxRQwUvqY+TBxzpOI8CCe/FS8ZFTzPiSAgosM
NLF39DgERi7WA0w5sAksgp06nYqiDRhXp+Flo2wUQ+rGgy28Ouxst16yzWZ6WNK5ULpqtDNCTzCT
ba4TA2tHTNZjxdlt0U3/e/5LCAa+VplIep/hJUt0OP78RG5p/S07UElITf9Vl1UeAe4FBojb/iH5
ecTK9LZnymUEAS3Lh/qadh44xa5abkLIcsWV9nuDEt2JFqibZnE7RK9q9sO4+54hp3K/UAjdb9QO
RsbwXB7WLm4j7ZxntxVP5QX4LhPoe/D1+CW/Ou2s8nfAVGs3p7d0/ESdaeNwi6zKqR13Cb1NWiSc
kFlYGjdQZd6xVVlwwavWdXTKrFv/iXwIpvXbwrYPejGXjarTw77Mmp3w6Zyjn3DBxMfKzz/ZYeAw
5SI24i+tJNovo53WFuFj6ve4TFvzX7gNFyViHFqbpdin6cAaO4SGD9g6KxOoEbCnMGnaF6Y4CA9U
PGQgN0y4jR4GBi28EahUZmsoTGQJb+hlEV765xH2tiB8L1erZ7LJ3HjVnOLA/GBGDE/U6IGrgNW4
dh2IccEIpPv6R8vExWkBWYFTDhh+6ZTiUR0txLA8v0Fq1/48Y4ceZ9PK9PboUICMj1jm282pfJgx
GWpXiNUN7zW5DIATaHXHzGI0flYxZoKcBzNqv2k+RKd1DBTBSL5WE2uydfYmO7FTYy47Bgqc9DuD
aoQKisc8YYTF46h9ylxQut1KQ/hMiE0CP60RqAbu/9F0Xsupa80WfiJVCQmQdKtMzvGGMmaBJATK
8enPN73PX/b29nLAoDBn9+gR2oE12io4JFTNZS9it6gbqB7ZW+J7bUYnhYN5yu+Byzmjo7kKrOQ9
LQh/eF0/UDxIZTjF1CrMhCBb3FhSTOYO8jq62UwS8nvJiseQDmoMzqug6rNi2eCOPct3DcJmr8hA
Aj6BOyD+RdjuJVTm6UoBkvWTJf+WsBFjladvXGTYq6/lZTHtEWIIHXYzC3+o0Nvcz0Cd4ZYrKxwO
NLiIg3n5taru/gYWZ+zxsnNjBTl21QKW72v4/qWpPfLIkSkiGdDxvh5eX5qdfZweN+PIh1fL+1sz
I6Qmbv91RzhNVH4IFBCD+l5ChgOw6qlmGMnou+Jc08LTaeDlzpUHbZKnFfliBNISIUoYTWPHP2N4
T8yWG4wUcZHe915o4E0NfZLL6sOnmK+RiEgRCCLECOVD6eMMDbOGwPwbfJ0WtiSk1mSGPTVFc2AP
0SlAnqgexSN7RH5Wmfn1e9WZdQVmsmOG+IVQgBkt5i+tCZFJOeWjJVNIW/Gz3RgvPKa8qxrup2T1
Q3BL7O6lCfwBxY0hlEVWKM100nO4c5hSt8wOq3t2Z6+EFCenVvJU4UY/B78BVtiVlfwIL5d+/rd2
MsYDwrD7ebJMMboNbDWwpXMM/ITLS7nP1/laR+izDX0NCBVzpQ/GBIlu3a4l5aSkWOPM1VjZArfA
xyJxumClLLV9+XeubqmnQjwoCIHppsqJ6JjWzBOn3iQXCvfRDwpEkPEvXCG2Mlg6PwPQYl4mkK+2
VtcMSnvGANWmXWHuKF40nv8crPrtdNWyD6YGZSFKfHUWxU59zXtPwuKtnXxWHQ0IY5lL/6CMZX8E
zPliMcUOIpyowAkwohJWh0I/CDy061EV7rmGxVaHldn/myUiZcERTZgCgLj+CN+29vd1xFEAwIAq
BPyaSby0l/aji8bVdeIJRnhhiaBoFS8Mg3mLcEwRbpbG6rZ5bcNtRMH02abrcp/goMMhZdEQOqps
Ga2DtTCxioiRPwtMTMEnTRhnCCsx3RFx9AUEEUERSb23GFvvv46wxxXD/WgqqGfCXjc6FKfsLm6c
U/HH+9GXXBZfCzeLAFuSNyFJjNLdEvrc2M9c4UvN5rL7uMkKhgxAeeQ8UTwNc0JwyMvFdgC1fGWV
iinKuZJMg2aZIE1YBmeB3TByBT4tgUkpIIMVY1maYhpj/w2Uoc4LOLTCe1OidkyOAuEr7f8d0S/W
Cf8FYA8BlgorR1yNvwVA78jPNgI7BxoCCQkRVh0gZgpzxtGdeGXBUQOwX3GhAmWUzo1gr+Co7IS3
vOCCMRz/q17e/oh6lLe90toJ51xymGlsY6zt3nP6boCiSoXcYho4t7kxo74v9gMYty5GJ/Q0QKnZ
TAYN8cdja4QROwQ0/jlAyoEwbVZQy/hgWwrCCfLnFerH/wrgwVyMscT4isgnLjRpFazR4ACKZx4b
Fz75tI6z1BXflVlTUdK2+2w7mucPoad9+f+lZFKgHm+wrzH01M43D8iNZ9LvU7CMkms4Z6cOZ+GM
xGaqMAHLCICmxk6DhwDo90VRJqxrUoKH2c3xh0AWsRQmbOkeDG/+dkanz+J3vILRhiKcusVksqXd
hwfD1VF3+eFGjmypcjVGd3Z3Gc+/ZEgf1Wgj0p7dmtAjBViaObuLZ9n+HdnfFu+dGwLK8SRrvVDd
KReNUcLcgC3cki8OcHA23lMM9wFqHoMtDzG8FPl10G9b+mSEfY1fJ/6AnLf6OCiXCionZeAGBJul
xmUwcKJwxV6edpbUOiM+djTzg5yZGQoZyigv269p5d9mPGtP75Y1aSc2UbzwXpSb76lKp8FUtRe+
xGO+Y+wiAqYqS315Cch36BQQM24IJ7VVgYSbmaxySKDcPV8AOfMO57CMZXvM6MxwU9IZCiut7Khc
fcql8UXI7iswUbKZhHOS6o8uyhYjoiBZkTMetodbfGq4WBzKnfhRdzPjnKVQerYIKAf7sRV93Sbk
NugNrFgMFXM/VqiC4e6LGAyzP+f6xDiPUWkQEQM3WWGWQeUrfoPPVVbr2OPCLGFf7jN9Jh+Di0Ed
iHOiRFdPxlNJ4yGtVHdA5wqW2HCVcEVyk7E3dU4A0+M3mN/+YTWpPTpu0tzFmznHkf9j5Ujwl13h
phNihwcj52v4ETZAg2UNFZHrGlfMfT/5HFtpWg0WUr4J8QBFhEcgr+5+e4Heqndg/w0o9vAo3TP8
ZGrmZfKjQXasW63GZB7Td/O2UoFxvuyKAc5NN8Y9VK7PivLOmETYCG3Vws3wA1XNEjBlmt1WYbit
2p1abrXsd5SsjcGeGEY28FfgtN8Z80pjbI8Yb79sNba5MATLc8H/R/JF2Z3aTcK9auB1SXEYqBOu
sw4lz6RiLUd/d5v1UPAlH0jvNul1N+htQr4IvYDF4TfJz6vx+cfby7ngRxaz0BJt0UFzJeYeyVK9
x+Rk181RkfwbpdoLm/yG2QkLLBU+RKjGNzD7hF/Hw8GvOySvqRwC2g53WW1+tx+K8lMGiWx4bYdY
HSQwa3uWu8qWVxoyEe5E0IYt0Ijh1EDN689i/LUy4EeI9BeM5ACGIMkeRwj8VSupEb4f5d/u97aV
r1RN6dgvM1tPPR09uYZUwfxcqFq+W/bmWhTF3aU4MBE7tilu/t1Mgpavw4iTY55D8ASUGSvW622j
sk5nLRIYeRdi64hdyXOY+wRmwgX+RTQGJuUiU+iyCaZ3BHr0vrEYrkDDoORSMjF9qqxYhARwsBSX
iyA7azAlcSk530jR4o9P094cPW+ICBaVLwtrQna0meRRqqVQwuAUMROArF44/eZ3uJP+vYbMzP+u
p12uTNXG/v6EdCmeHtPhzIbYx8HtGzLIPUbtz+vjKt1O+opBN2CkYreFqyhmp9gSNQ4eMYR7gi+S
Cvpi3MSOWyIzym16N0wvcl6mCteKIWBgNZ/VS3NqZmKcEkB5YuuHdoJmjig75uSBG3JNjaZcJzKz
VBB85aCSyYoCghUzqt1qaEOT0ui7nAFeePLX4uKpxbfTQWl2YiVgxKexCdG6sr1v+n0bUf5Z7Fol
OJ02/TJgjzfDepHCreRJUIRjoMf2KRHfEy1JG3lbCdSmwkK7kkp7hXGRRmjfgBgiuJc71R4fhy8r
H3vJoYXpSplOOW+GlFWjCY0Mi2e8NiSLbkwfmiomy4QFbppltRj+Q8wWsgjTryxKatW3qYxZPiwV
O8mVlE1TFVrOdzF6W9lB85NsTsOX9v9CfR3QBjBpRxTAJHjKK6VhrpYFeoxmqQ4PPBL3SwRrN3Kl
avZ92dEv9egAKBFDUreAP1DbdwYmDz6tQ/tGKZ2xhfioTTqMmyS/HXroathypBFsNPtLpmfhvyns
S0eEigj2kTF2pdZuYyekUnRloj8I4NFGyxCNSuzoZLKDJKRTBUzbcGXDhd8NPArcZI1HvqbObpE7
OqYDf/w+5PIqZ0W3AvUiYbX6dZr29Kk0W4IzXMzzELtBYxE9Jcmqkl1EcBslO2uh8CMQEWCYpwN6
4qkjgE5IfbjWCo4+FRbfFpEd8BrJQxPkF2kpPCtJ4mz9uIHkqSNgMqE0kp4F4KrMbpnXlitjndGs
xNE67G14otG/IacG7SNKMQTuSIgrT0OOVzr53wyBGcO914T8KDzQgX82lFuH7gH0vR7db1yKjVs3
6wHShMvozAx5dYMGm02DEXsfvlxxvOr09YDdARULEypYYsKtLL28O5uzhm3kj3DVu0OY2GL4sM9m
nQibBkWm3RvtpNVniZaZ5iPB34Yoj7Xy0Nf5hI2DfUjhhgS9A/FAVZS7H8q7gR0xTQD3f444byhR
8JRUqFoHL6d8ObXKGMjWIhtOWNRaqDoMKEAvv5KYuswHw53abvqx1WWONrbaN50P80Vbbff1e1Z2
0+Rt0YwlkEVR5f8xV1+N+22tBp+jzkuvfcve694G6KnctrUibIxSlxTfHI9ACql/aeyNtUWNHIjr
5LYp2vWIwIQXnrkY4aR23XsWjLgBcViffR47KiwVgHYHWnyAh17gk1FcNF7LXS/ZOd4g5LoQdJy5
Mpb09SqgqI5ZF6RL+b3n8brieaJEoznN37OAvqiYveJFUK7U27ZKpj1Mu++WNLTycrM++SxRVy0e
vrbGjRGzJOE7x/jbwGKsXtcQFp3vg8rLGqJ8XST30deCibyrYNxbOEpXljSTN/gGnDtc/TCz6Cn0
GXGDKXJJ4Q/hMiX4uHI1H3/sgtsBWWnpYtWHSWh8gYjBAX0khlXWyM9Hv81myC4yGblcSJZxBcS9
gF9UrKGFzToRUZyDoqzwdIQJJ9xpBF6bQMYhcBMTnDddwm3aOVh0SyjNa0gEUDDm2gPjHy6NsVkz
i1dYLwCuBni7obSirL6tdE89y28/+XrV8faeBFj6UMGky088BVYVtVblfZTpiFGdZpfEU8KzSGZN
uu7KLXetMr/1i7qY1liYYHE0kT8z7i1dnkJ/gJV0bJKjRMTZ+Fz/ki3SgSpfcamRJFve6geV3L/Z
h0wVRCDhGgZgzWS/D2iELbmdw/SWHqowguTQJPZX8hMsUUqzT36gIPfRGuZ0NXCM/iwhCPv3gcnI
VFYztcip8t2nWkMtNtWLhgUY1g7LLLbVVTaLzzJLpJtAEGGZEybwMRNakHOMIBL6A87te2mci956
g/r8lXpyy04nGn/j3NCGnt8/X4bqBgBTYTJEPZR0bTNkdHCk7FYDTf/PeRA+qvAXSNfS3QQfqplX
qi6AOJq37qT0K05TMtxgJg7nYk6Rn8KG4nlIvwIBY80YzZQjwNa0d0WsLgefcTN21CaElP5Mx86R
SXyNTIF14aiT2/LrbXgFyRPLc9hk/yjMO/rChQ4n5lwhUx4zjbUN77swHoNHGFiIBAeGmBVzLahz
tp8x917LGGA0MLuDOmNyzpRvOOmF3fmzA3DbEvYICrMe2CEAcMLdiARYmxaRzhleIp/Aqu33dQ3Q
lf8b2M0C5gCkg9DOQDlor6zveiTZBQvCT/zQIUZQXx2TKTrU1GHTV+8fdvPyMT7SWQ+/NsByc5Df
5hh1KlsEZkPnkBH1Pp0AtRIvBIK84myvwm1xpdU7GFsmC4zog/0YusvIHi4qHuc6AjCIcdFMTnhu
WsE/1tghrBsRCUAK7J1FwcUw/gHC9gIu0RzpMl4aXMemCjOV3oUivEPiBlEFT8zQGV+jmOvY/6pW
9kauscwNb/gsiwkgYa0zNRx/PWACBURiyfgdBygy3O045M/Vey4I9fwdWjftTBuuGt5Cf9KU9/TH
ny1w41SX8CCtiwkDHF2wHdmgwVdYJLpFi9MW42HDafn9r9cH9qtwe92TO19HMYb1OpuHutNs+Rrs
sbrRRo6SzopqHuzrofPmFkeNPt6+szXP9FMcK9o8VqTh5gPFpvHGxxzYVccJCk603d91aRsxq79m
rO8oaMcn+VCqZHKrTNQD+LrpxljHbAPcOwKoe63UCYwEi/30veUqlkfcejA/YElBID1p63yI5BHi
4gKWJpfk2Ke+LOawuKNtsytObxZxnz1IyRj8wLAab+VtTRt26XzW/kAzJUbiNTIH2NAD5KDODe4L
4MCvDoz/dYY3Lyy8mNCcIaFFs4pNLpljzTrOPJluQXE6bvkdioQtkWEkG3awSaGd7MqpRs1PR/zU
FvouwAfSox0TwvDWZSSdPz+KiU71E3jycC5X0wIyG5DnbxAsQrrmcCIagIKEMlP/usORVcuQN6hF
gOcHsyB1KOQ6y8iOJbxgOu7wR4P/hTgpX9bf3VhadfBvnvVPuv2sSVaHQVdb3T5bVwGis1cz7T+M
MtHvjF8eulVsfgZep1oBMz5koPDr6f2N6AQ9VgoZjITWh742t2HYMofF2Qx1CNJaq93c+Fzz8iUh
pDc0bDFGcvmT9ka70gayNTgxYqkjU5FnRN42IlEttKOh4TfjRxvNYLVNGXnDhpOwbW3A8iQ/xgVZ
JSOCnYiL/M9TX96wKBHDQ16L5PcrdZc4kttM+Yhp/fsJvW5sc0f2uxEMrQ+PKvLeBmtAlv1oIgy2
PidlKT4T1rL6Voe1ZFfEvD5GSE2MvZ4h1jPsMLWj11Pu5jRiN93tcM43ARoxwtgStNX4VIB54EvN
ZFfpZhv430V1CjazD2og7SJfE3Dyk3pBZxT8EyqFcC4dIfzvcTxJlxiEi2TwAoM9gxKhiDYyO+Wl
Ddcq/e49gOufms0dJn2d0ByLy7LavXAVmL3eVnVnYlnTfHbYWAlGnAQFjxasOnemXWH4/CZLPdgK
qwji5oEuNJsB1zx+4h1wCV8QjJ0s8Btce7AJeC8yZurFnNkV+xLI0/CBXh1p+5A8XexpSAmKGOfY
r38ijbdDGd47peJxaTV/wxy1X6Sw7H+Mhj8l3gHzz7ff9jh49iwDS6WipGJw7OaFi46Irk56Njfz
zTBXcJZRqbnZEPLmJEpECOoY0gbj9CHtnRUBIhkTaeQW+5sZvMwBSxY8FX5Hh0VuwpmOSQRn0Tvy
zW6eH/mFBC50Z9Y/HS3nOWUVubzZfM86Bx0LgtAO8QOm6fRaCCgGm71Z7HlMSKf5Ed2HKjnQxYOt
8eQP1zDp7KL2emVRPfSbV+yia3zoIlaaLqU5u0bqNj6/nmxi1HX4HjE/+3g3XJy9BHelhFwh6mAS
/Yi1mYyXyc1GXVgQdcgE2i2vyDsZfNXL9KDjuQrjC5XaAIqbQ/mqUArD8d+mG7Tpo9Ye0RHr4KPI
DA0LJD/kZKN9VQ+1l/4b92DwpkbdK/IvMZ05K3MocWgKOH6s1D/9tdrlG+TwEG5K3cqPMvPKgyKi
6Z7jM4PMdKm4DdcJxB9h6oiz4nS55Bg5w3Ow1BY33CbS6Q2+BfL0i0iRFCHgUPa2FRGNZHp5+QGN
htBKfbfdfPDD2hKOHcMbE88dzMSUgbU2m71+S2qNzNQlS97TPCmww6Fws6jbnEDtSLMfTxJ3KJsU
001+isfrnrxLeoIVP/2t7duJ0QwQysijL0SgibMoPniCXW9WzNIuyvXFSkM/y8SzcNLAUZ7QtWQe
l+i70B4C34Go5wxZUqp6a/iv2kZnGuzgd/yDXQd7CVzLapmuKWLlY6eLL+lIBxWP7I7uWR3ZUK8V
VZWbPqgf8/0LYr5PvfJZDtg/e7O7krJA6YvJXr4STfLALh/v3EpDEZ4AmcDPfijs4F+IEgxHqQwU
BKYqJb6gsTpl78ZkNLc2wQubFpvA7yUV33tx5ePp+Ey5BqBIv5mCLegwQswMIdhUkxJOPr0K44bA
0nbdRntQt1JOxIJEDKQ6Ylneo4I5kOGhWagZV91I0PcUAMshAVGA2HbmK2YzkcnChH7xNh8G3ozR
FIzBg7n/9dpDc4KF4X5Ww5OIc2QP9b8YiZN97XSse43/IooF+p0ZpPP4/Ru0G9Da4ciTJtEBca0X
0muh4+SH0Uq/Tfq4wMEBUmgxWWAVdkrO7aEb+qiYGzR+ucc5h+4Re8NTxAyKvdkpFAc2GorQ731Y
L2vcBq/ESiqIMxQFF/h4ikqD/q1nHcDCpF5lyA20xDoOxktUG+oBdGFwKK8vrFLIQVSEXPyf+Cya
GhQN0J+ZDjKV+aUVFLnXIhT7877U1ype1bEzTiff1DJwOhPqSB469UJkzlAIeRN+5SIT6T/L9PCE
EzkTpBtOljrH5Jg4tKO25Aq3IAiUf9lj/x2umyUI1kLIxE1NouXrz5c9tYRdA2fgT0PKlBi2Ad3M
FAshW+Sb/r1NyysrBc8bQZZxeadOkJkRI0r05sJEPXSFCWbudXi9hwhvxRkAkuBNqKXFLEqkvf70
dYRPgcgdxXraxTWMoGNwISAvBAzCLk544k6E0a/QKog942ZvtwZqjfLPc0YwEpcoPL/O/zyOpiwH
gfCCxbH/JoSUh9ab5sh+f6bLaWD6It7GuEjM0cRTQqbNU9xgqQl/J3DoNVblAv0Zk4DV13ti629v
/I6zD+CPBvizCl0MKKwOq9DH4yjYcoIzJOzOx57wfxS+go1wU17dcT7cfHG+ExoJN4QBgwgB+eYq
0rH3RRzhQTRAHLEvDn9WeDaW4MIdsTcncpu7KmXKe8mxRVGzoQh0hLA32cEW5bD+93aYCjv90sKR
knJRJNr/J3sUqdNUTsNzxk1li71YpGYaBOU2f+4FQscvFvXYF36wggcJj5PXuOz2rMAbaR2gbcew
94PN0vrbTOJpwZAOPV9iqehr1YkaiZUf9TuvBLvbZW7fDkP8hVYwwAeT8VEqHZCd1yyNfhhGUZAP
cQD8WKPB+kYbZnjU3ipzJ8xpeFGGpQbwxRlPGLCwBOf+eNw0pnivTsKolPN4nF3PgouUmIv7XkTa
3LDwg0xh0VS9BEQgbOw+5vms4n8Fc6sxq9nLZkRtPcRDCrfsco6/tbC4zvC2W9FRzT7m9frHgBYR
NaursK8V8hHNVeD0QISHqyG0IxXnCfkHb6HDVWjGO/wrYTai+3GinTC1ROcptDFclWwofzw8xC87
kCibCaJ+hAiMaU62NFz2ShCMGT1hdDOrkdv/kopxYcBdvixb22XH/hd2A2KI4aZ5jpEwBOfvCosa
QF8eQYe9dZuymoOvyYAHl6yeQzppegjvXGSD1B7QkSvOWHPQmQQ0HxBpFgjbhr9UJUVoNxgEek1o
szN2u1GPyF4+p1CnCeHWkV/S/j7Kzi64NE7wGPftwInBPTMHDBT4jjHQ0ErQsFyHDkDT2JMr/M6c
cKMB+1Ichqx5tHHLkTvY15N0AKslbFbSHZG/zhAnYZ6CwHWGkxEU0NHU2BLUFWHdBT8e0qiKD0gC
m89GuvbCxWcVrSBhA3hrKOSZVdpwZwaveQA51KX9b2BmHO3P6eboS9YdCRAC1PiCjtJ4qA1BCwOs
DJHdzIMzCLgq2DXYVFfiXuRZUzuTWcf7g3laRdfJk8bMJ2bN3wWS3f3rlnyD7Rc75MwSrH+DufGK
kldQLMhf2UjaRIIbQwO36Z5c1N0V36EScTswvGa+ixWgKqOkcINhVH4Z/rSQJq2PX12ZTDNLTnCG
84IzoMYeHyUg9gL9E7j+14URNragm2kcjxTfy3iPEdXUML974WT5n9/qkEgC4eoqOO7Y3VnlQ4dn
hG5p137NfJe1JpwiwNvsEMi2Vi/LHddh92bFGZwgtL8sfowJs8XB5LjZhu73MKyW3+rMLDkTY0ZI
waCwa4a4g9CmWcb1+sU0YRYbrvn5h5GnNgOjAO0pAAtwrSBsphICQchFL0dYNSnTmxP9M/7U8JAb
S3RP2a5fV6kHiaT4OOO3yFwhgdxVpqBPLAJSuhoUk3z4bCiDHULpaOVbeA6sGnB/gRVaupgtsNVQ
BsWzP1sIHLCa5e8MEBjmBh/efp/TzwFs1dV0GGy+zHg4zVZaeBh2N4uYsf7bi2ERt6cusQZ7yBh9
gd1esNZWiQ+mVvkYizAqsRADcSPO20vfmOPcypjCQNXJzzyTgGqWHE4B6xTHUeHrU/JIMTpkdLvC
THCSu8oGH2k2g/uY4mcHmpwiC2ZkbCUSlTW4pfnN7S9dtuyDPY7CbQg48gNPpWsOaF14dSgDuNP0
r6DoGLB0Y1/Bd6+yPj/vo4QB1BueIzVK4qSUjRwHVgPYHEycUX+9VqhDbxQ1xEsdxwys0ODNPgEs
U8Qvb8DMlHvBSmWnRO/PHQ0VHBiByAvQybU6+YIPk/zRWc3I7NNN1flMz5vBNH4xYZi+KGfPJNfA
dsRYD6pneyi6Wc6W/zEh5ySrXbDBMmF0UUcW2XccwIJogzd2huOUPmuban6rT8aHW7cdYmwysuCM
caSh9moD+61MtcKRn1FN7+++lti0lYz4uxmYJEdHno4PAzwh1OVnAErng0P+gbC4YfY+J4QrtwG6
46rsFo332uqLGKwmfYTbIW7UHRvRVMgHocgBrjPC3/QBkjN0F95780bv97XbXbnjm6wYKEW4m5nX
1XcWKHbst9UyHFMtRKAEPEGr4wCPGetYpFgYM3Y5BCgl7OjbtT/X7Y6rQW8O+QQH7GUrLz+Kl/Zu
/XFHc9nRGlfCHfQKxFRz76xeFFsH+fhZNuTkGFYIpMTQHVI3UGXgl6CMYoZtqsUs190RKySOMR42
lDMNVQO69x2OEPcUfBDCNe0AWGT7YB3Dx4L8OVoUbiNztGY1VN6LFl3HJBpZqJv8AVGRLH8WonGM
3TcKjG0uQeeWsQCU+8Ge49nl89SWN4JTdeR6Z+Edbtr3PSWucF0YnuSptBEq4o/+SHdHzDJIMNzA
hjI/sNFpDNJlsj8o3Cy71y9zl2zHHsT76F+WO4N/0XXEBG97W7XHgoZCtnvDyW7YX6SbZmUgXnpP
1Cea8kkxUdwvW731YxlP/RxKi2Qv28q8WhkYuL2tPLHGuOTAwhwgoT3dOKnWiwqW+7AUtgH9AxHj
mNxCVPaDdbx8WyksgARhI74XnVWgdodrHDhjLj+qsqW8Z0YONU2gLB767X/fq3wf93Zzx1/MzVYU
Q9UjW/8BWbd0VX1cI7MabPY38Ru+wzM66Ch7qZW2DDsAYVgID9QG1C0uJMQPtNgd9jRI1/CZQRpN
Jg8T3AkEQfDMKx/q481n3gOLleS21/49KZHgR1Z0yk/QFAYsVHAQVAgMPu4RCPhzzt2LMbuM6Vrk
R/1E+qd635nCwIDkKDb6/qm79QLgcayBCEIP6xsynUJexozxAgldY0vXXQYP8gmH+hkNwCF0y020
HdCXTABoXNw4GHg8MKZl5M0NIfFAKY1B7byBZbZwIxW4Y08G5RL71gY/ZLhNmJ0vWtrn6HWpBTko
hjIKCj+9/abbfBrHHtxI+RdKz6y7DFBwdOvsTHIFpr3otX9vvxL5pgyhZq9/WGCwAuSoYyrULuzn
iVdsyjWzX55WgNonXnDAmJqrhv07RFG47W8WxLEvZmItgWnLDsNSacYPfGq//0xetaMLAw6vjvw+
ZoxyTvNHGM/fo6NSOqrFZRkRk4XVdLNSqyuXK5gQkM5y+nkoEnuik7GRjVfhzc03XN3WYFPOeE4e
FJy3U69HhK+lYuZbLVicmOpY/TKsrN96pn0n+JovsgMmg6w0Ae4l5BtiCkiV1zLGTaZNJE7xlwEw
R5t2mwsCmkYZWtXNbH/Sl2s8GR6xODI9DS28Aor5u7aAmG4znpyp4WyCPl+dsvKHI6fpl+sGGZxb
zFMzCRxNs1+P16Oi6B46uyA7JkwW5tF7AvqabpsV8xOgazhCT/l3tGnhkQkE20hmPZZj/RJKRVL6
hoqzXs7NpHoyO48Ow8XNxPZqvVI/Se0PaTFsELyQEhyTvt+UTzpFuzdYfKe0WBYuf4QUsivz+QfG
C5p9f+wHOHQIWlC4/08nVh9bBxQPSS1LQP1TTG7nYiIwIPGWsx7Ie+JB8LzkH7R9orcUflw5bZ/o
YIUPV0qol/ivm4EmMHFDefEHFWg2hkMi70F0yZqtW0K00Xk9hKixg4TK0ebiq4yhSWwQPyW6CdEg
Cx+pmAELbsLCIIhJXXXHosQW1kviT4j+DDfCqWzG/MeT8US//hGeVLYihgO0ouLrwhtO2J0mNoHH
QqPWW/81aMJgTtgnwmMDemROtxZfEf+OfLxIedX/vXowxGm6bI/aVMO7iS1RdH/igXTOl3gwwMlp
ZZ8uwKtI6pR5MKMbVi0sUA4wKnkTwRQCARCabt0ZrJE2T8CpiStjreGl/2XBzjoCvVB6eSqL1bx/
u+wG7cvR+aKZ/4LKrPB7+fzGsP1pL2Rf/Ke72DICjKQ4OJdeAALHQg/rlHk74Ir4iQ/unX7SLMXP
0f1g73iXsXp+jLDSABdXHzp3bW0H+oFSH7k2RZO8PHwwKobgxEQEJ2M6PoYXf8ZON9KZXWDqtgU1
AgrwXr/C7ekrbOpcHcbJYXAQBl45IkIWdLfYqUxkxW8IF05sJ7GOAFtmXEObss/wsmmXid1iSUmh
NY+YwyQ2T0C4iBPq8XgIj3k2Zfp9Ib5/LUXoCMN0BHGUrngItEvSaz31MT4gmw84nsAjYAWNFbQe
IzeRP8fEHqPWbZY6OP0t6ANRlqNpninEYT8oOQu/VM3wzpdFZIg4I+ShgOBE1pMG9/k4Pggl2GDY
Pztq5rl38a5NzCMrE0WQ4gjPpv/SMmL0eH+wAtlEGQoBkWeGFP5Ps1eTkTWcwlRyIcTYC3juDmL1
gsDm2l0MCJ0YLkQIy/spe6k9o1ywjpJL7ArU+8AjV9Ef2WSMETA1E1mBr5MIJhSTkJlID8dI4HoE
aHe/Z5VpBxmQuBI2jMgI6fZtYx2Q1f2o/ILHzfjIuMki1pBo6tepdBmCM1WBAL2OCVWU1q9VtDAu
It77thRf5ef/PqtmWAzOmlNzkvBCAxgkUwPJMaMKbisImZyz70bcbQJ0wtvQPqiY0zQrHVMVVgsW
nhpjQ7GSDBxga3fo9s70MP0BcKZo4uN/mTmB/8PvgYO9rPdFYliF8sbVXeGtJs/Fb3ZzLOF/hMp0
ADg+sMK14i5V6/IjrIwvJwyMNWu95v/2+sL2Jt5S8yI8iDq0qeKvis8lj7IEWp744xBnnUvv/HDn
HgTu9oPJ3aG0SEfHvIiXtpvuMEVZ3O40Pix48TT1gul38T3clpZGrqeEnsIcLrttTmz9kLNZAbpe
k2d+FowJHIWwNajP9RnFu4c+/s/FoXfDJSMAG1oJorOe8Xdv35UjHA6UnajqhihH4btw1Yi8H8a4
QqU9Z+wdhc7H729U2GQ0lMP5EJowO9akLElmgTNKWKObbDtEXyLAXsTQyU6xVI6KVU46PJ0f5WQI
y+B7Kcx8DTPNWt2FdO+/UDjDrSfqzSsfKTJsxszfC9gRQSyPb4VKDvsNUhsvIS9St6ttH3jxY/gT
+sKWWT/Wk4LX0WOhkO9vTxGjJ1SqULF/iqVEfFo5EbDPkEZ7aBG1NBFCwW4J9AOdW3FKaCoiZ/Iu
hPf4sWDduv9c/8sIg8Bs7d/EtyF5E6lzUE7vxfU/9wThlzYw9+Hf78SUAH/K/n1grVZ7oehHhw/6
N0Urh4WKeBMmKojmJhk/Qczbar/aC+cUkB2bL+3vIo9B+EqIsKb7HQhLccCwRD76ihQbpzZBSFG2
4MCu/PUPM7R2rTk8gGOdAsR463qNfQncM2MSVNNM1AXuDUvsrX5zEmYzrORIegE3CJ4fRPfRDsOZ
5tkDErD4soKMtvoIMEXoEyHS0JVN4VpiWY/sshBBwtCswy+KFKhaR/U1G5e/Xfn7Kd3iM+0xVgEO
47Lmz6NWxGYYOhd6W8PBKr/jsNGg423B5nKmR+RPsIDmsJMGZvKDpAyxBk0ureDoHD8GoDKz6EIz
LPEr1JuxRVQ7Iiktm8QUDjQRd/gB1P94TyAr+QtpaVf1ReSQvjDZEO2mx13B6kXe+wYRpXpW5CkN
S46+YzBtNX/IoQkBR2sPGhDkGJksyNwsnhyk8YadqLNwLjnr0gmk4RowJJorz1KxodRQe8IuEvw1
Fl96Huu17Ql+SddCQkHBll7iETRoMzDgs4q294uktsP7DSaDwsUJDXItP5mMIBeFuNN57xMC1wlQ
v6nEVhHYMuAAlvNR54ywyITNa+p3Ohp6otKwkcddy8P7oXAcnupUYZqAiMqW7zGWT4pbMdiaAwfI
mn+J8lyIcJC2eEMKRUr8HU0UNVv8b4io+lD/Y5dfvPYYAFDTIKF1oydaqMa9aZMbEaIAzAzZfocy
ZBsIucGPcTUO4xI++y7CBcp/hw5m12O3s9/76Iigrs9ps0xDsI2/vcnyeyoh08NdOcm1SxeCOcRd
uLK+HtjoTerFN78aLDrI/LcacSt3zKx43DkeoTpFF/Z58A9I+Q3donbgu/4fTefVpaoSBeFf5Frm
8EpUUcyIvrh0VBTFgNlff7/Cc48zc2aM0HTv3qF2Velig3+FVFwcDyoiv2jvmxNm1UhjwGpBeoWU
AqkZZuroS4MMyTkCro+V48i/Qb4DwZ+tegpsvEZlyDNojrKhdjhRibiZtQlesKIbGljAF/29tyXc
jjAVjsSielublMePv0b33v706X0AcEDLeLqNUDh5gQUFfWvTEnbxK1/qjVbdKZXbUUjh5AlqVSyl
7znF6suxvSCZA/KmjJ93dWDUOjv0spFgf00LNbtYdhEFvk33ZCLo1fWoP8FSvfCpt+COQi5nbbc5
KY/xFUuX7GLYbD0uUTssylJBqFuSXKF3G9JOflIlbhlfAl+73LuFsIXQRrnNIxzcpCP9tAW5TarL
KbBmYGadpQjBz2p5sOWtiIIn1n90c151lzOlHw4R7fGXbHKB7uIy2UEXyMEDEN3ydu9WnVfvQJTk
pnMcxZ/3J98wAVxKUSOxgFMml2aRPfrR/5BxiYERVKx4c2dQ/MrkwUZyaFLA/9LRQwvrsObm2rth
5ebsUurAJZjPowv+4MUv0JxDPHkwKe/F7Xiwh7gzF+MdnCalM5UJu5w37zkXZWnSXbu3CbPdl2Id
m/e1BwcvGTurtInbpc2bQAiUQL0JGqD+nhLQ0lA7q/j5C5k7I00hzCOQAkkS5oVEoQOVztNWA58b
tKNzuNv7/nX9aoHXgSwPBCkVxEb/S/M5J4ebjTIwk7cFG9Mutk9//F/N21caEIy44CyWPAge64ow
42XEY9eGReMZyQTYQr0Syst4rl695ixI1iByB08sbWmdxBNo69/bHHC41I9CSg+bfoTOoXqUvBUY
w5AU6SFAW7YbD54s9LeqWvf5ESHr7yaBmK/FwS5KTWpOb/hl8/gWlKu/ZDai3pVl8lDu4+5+D95H
JSHYbQoHmiGdxRTnK5cFeCBF4nZCxykAnAdXnGRz98PGe5wA8YnJstHBXw8BNBXs597ckWxc51yx
0Nn1CDL8K8HPjWQZF3N8wo413AKSGlUH1l/CQKj0dk1C3efbAgVyG+/39gciwHu+d21R8yIDv4Xd
j3zU4u/WeTkz0wZyUHaAGADCUMcDDxDcsM+3ZlDDksVzXH9k+rhaKoWhKGnOZnQAcKOV1LBNvw0j
i5130KOANpLuxak0M2m6jlDYa9m5Ns5i3qLGiMHNj/cz+q3j5QIgI1P1atZokA0xtYc+0Tf/jTHh
DSi33biJY8dXBY9OFUv5qoocdWMN00Ng1ll302OXXycKWqlaciN4zegca/wO0HzdQIJ71yW+hsC+
BYMLOl5KJf3qrSoQk6xxVRDLUew8qwIOeybEk/Bj/3iyFdZys6t+7PKG4xv1YHoJzfXOzTm6pdxK
LTA+w8Y4zjiUVdjlGIkg2wiE7QyRasLBTHwqP/XTEguknGME7zB/LvTZr2mlDD4R778Vf9on99gl
s3bZtYtQ/TH1AFCDIqx2L7TJRnSOzyJnAYFQGVZ4okzr7h56VODFUP569rm3DDAXFh1vr+T66zhu
9GnHgPhfQfoxC9JxCQnEFfdrJPUNPjgZHZxtcXWh0QTw0kg/DyOq3PYO+u874SHxpP3LGugELyYJ
j9UpU0DngmQlSZDczole0rwbzqGRsMEFoLc77z6t7lWCvKveeAyrloEH18NNw0nJio/gVelFLSOY
KKk+RIsoSrLJWHnXCYIwzBnz1l5UvC25hryal9YMy+vOx/xNgZO/585cdFzzFZXl3k3PwitUzKcC
p+QZpXmnmyJTEMvIAUlgkF0Gkpi3EwbNgRem4EHPRriSNzvXQcBzRrLG+PmXe6ObGJBfIC8UdnWo
87P0QYdvYzjWeXCHTqjkNIxnh8d+n0vZlZOiYTFsImfpdfmruxJDlUqz2ccEPIUjPiCIq6L3/7ex
aqqqd/NE6FggoxiUOsdZebu/eF/AAulf+vZqf1B9wCeS1po4eK+yQ7Me9Ho2LMDEoUU/R8csmBaw
D+vyUFV8Xe1dm4v1nnzo6+Aw/jIW1x8kYAssYL1dD9Zr6stMC3d77G63F3O7HQzWg2DgHQyvPWJa
E+J7wcv8IhsOPtCkJ5Zheodqu0wIiWvGHEm1n5BejcugS43W4hh5seGe3+vonOe4MSXIftn6A55a
o6UxGXJBuV8vQZSNIe5xT2QwA1argjUvEh2tisws3o9gndBiRZWaR/DGeZHA8PpcXRDm26pqoqDN
lKERDVyPXnX9R3TCheYroSL+MAb82jB6xC9o+QX/Jy6kIUkT9+DWFvUX/qr/QshwvY4csA1rcDjE
7xWGu2IMBuQZQrGqqNZebKveDqMpMRs76T/VvxsRCym11lBwBoCDGyKb3mEgxh6RZek74nLABYmT
YYlJsgLwCjrMOkhBCYi/gT3XcFakuCdhiJ+wWdkYEwwxQjbS1FI/zuYNkwhoiDSVNcl+txURI6PJ
OukRQrlDl3HV46vfyNKQYEubluw4UZ541hSl6XYFCkyelrehSERcpzI/EdXpPFMP9ag50lzx1sGr
fYUD7dGmNULEFupMmK9q9P9WnDrB8LPTCM9+OpYOn5YI+ntkZYpYreARqDuXQJgoGsobExz8uW7F
X+fUcCvvEaAlvNXjzn6cNo/ETraUIIEBxLCtYS4LcA3DgtjKD5F0J2e39+kkKNO4010ggwCfOmRz
8ZzNuuG85/atVdN+w4ZJIgv8MQlytcLEgLvroE8p2IJTfYFvRdo1SILG6O0kAWcED+KP7+39Bydi
ZkJkSvIufe1KkVIJ+oIi2rkelRWlfwot8j6gtuFpXCxTp1JiSQJwpAteK4b3Zy6dGa/vCLAtVSQZ
pwfvo3crrEEtZlnHhQ2OjHfLY8f6z6cgqftVHh4tUVvpRsuuIQpjcEK2tqlfzlYJSklkaPWzbUFy
XLfPU+GfAOORRWJEgMrGJqhsW2YBKp/tVqbtf8U0mFrQxC37dbvEKejt1kjhklnbsQOThyaMLJzM
Bq0blA3p8Ndb79wvGOgKH3n29IryUCniGuf9GpRa79nvr0I/15FPrrzdL034aNe7IE3tK9OmC0Sw
2j39lf1LDqrfdkyrNdy7ZmNEirPU+66LebMCJn/Gda314XwoxmajeQiSJaJxyRQMHf3UbT6xzZgi
fylTD9wO9AvOuUFa79JSO4astexz3KpQOP3lKanYcI8YLCEjJM1LNwWWs9LPrZUGBgCFRcVW/EZJ
LNOyD7DQOGSOBjR8APdFKDSywpDlNYZSLiMgA5cDnQQ3wQpBKpzhFXTha7d3sIK9/0gDuosueSaA
UQL36Ge2CckyBYOAiv4b6BKWtj7IzzO3lV4VTPODlz9pCQnIQoGIsWN63mim/8IfeeuW8sbq2Et3
CgYbkfHYJHNQCWpRhI81Nz3mrYJXRj9tQvN30Ph4JCiokFeDNyDjbQpNUrX9RsORjFHSvn6N0/p5
b8ZUilM04mCFuMLRS9Y6KDnaXX/mVqu9wVYsAsaEMIpvWO43v4jqQGUHps2/v870tN0FsAZYUDaB
rPqa9bLdIGfQg9mt1f+jg+ZkJhvqzqBNDu1GwbxB4V5o5qbIDU/pGHdew8S+ULijJbSlkvYXCo8c
eNqyCRfAOF4/lmcaxizQmIWjQ0NGsqSte/FBCc5+4aws6LHa9QF58nULzpCTBZAAqO3mDaDFpWsM
tlKpwL4dsQhcOrlRLefAAEG/DXDPCNvhR3dn98S+i0cLHWJS3D8tbf2u7CC4IxtCGJJ5qPWSU9P/
i7YyaSJykDFmp4eQ+CcCChE23A0gidCm/CO3g3Tk31/ZQnnTbUyKdCcsqDiRHbGpj9JqfHAL/r1Z
Mys0Q5Cfz5mnErvbFCWvywOW0kMTxCWT3vnATAGbAigRaFLtXW14RPcWxh6u+Md+bBu928eu0x1r
XINTpwK2DDa76mJauHajYhuQboMjLlil8EbL0dfPk/Ghaz3eWWS6btskgESEZE8CLOjwha2VTi90
IDr38AbkaJ4jAhrVu19ATvn2g1gzIu+9K1gBoA5gE6OIgBDfDImfogkm+6r7ivMYOt28q+/8p4s3
Q+dYvVtuk2urfwxICSBj+Z57YCHuZwMuYbjPEyR02bOzPS9xmRUFcqNkRhnzMoQSkl1+9uvtc91L
hnm7Cvk/rTfxmJa3sx+Py9tFW8QuStaSvGVt/pwS/AnVB/5tmqufVxE1tTelrQ+yshQ+bW1hkoIV
Cyd5LHy+xJfXcYI47fcK9k0jezHrBUlwQYjjcTx+2V8IxFQJeYOKBBfJ1MJ6jwFxvHduAs8ITpoI
BeH0oXOT3EXJXjTMGBZUut9q9pcqCQ3Ha0r4z7NTiW1g1hQS2cK+Tzt/sbmzWGM/vq4E/OoQN+e9
j3ttfkeLza9kBSaTLYsbbg2pOwk1L6CU21a71e7LrHcB95i0xLq3rThK4N5mlymxMcgmkv9sUVh3
s9dzP76rmA7vWWkHg0eSThly6syctIydQIsytXrL2mgfSMVbSwveoTbMdzlS60qvN0ZabcfOzZZy
Z8UIgooVhLIupD/H2UKCJjeCTA8G0HIgOWgayUgMowNHbpkEcpYqPtg1T3//EKPi2BbX9u/7egUW
4DdoNu9dDuaHAgKz6DB4ocE+PQxqPtoao2s4rY6SsNqBLACarNoktyyuP7NyH6WQdf4FT2N5lq6S
ST024Omev2DngbzdIiUOPJMZ+yEuR9XHAJJOP19CSl+Z+H7Jmc8vfeWo5WLK5xLlf3rM2eyNuOh0
BocxhWxWHXDEOYw6ZZTBLkaeXSvj4i2tcWzeVGMod7ENsUkQS06LNeP7sJ7Dgp3MTnaBIpy+G+2z
dSO5go5DEbWBulMF+ErBLt8sqMlb9ygCTRumXnMffgnOD6P0ENSHuRaiOuv7jLbW83bXqt1xiuLK
8AMvLwf2QB32wCEWSUXf2CypQ+LPeKX1mTdmDkBgldplCI7X35MUa5r7ERDd/blV9hpBDRptMPh3
YOIQrh2L7bPUJe7Lw/o5rIE6cMrUSJw7nC20khGhoQjEVEq6r/3sUCU7vUi69/mjl7qkTHg+FFGF
CbwEgCcvbqVVY1/g1M4kIDEgO7cGiSe1I+pcaJWEB1RLSKcNU4ojwz1s5M6uCKkaSWny4xDV08tF
s9QR/rQ7jTJQlJLu5jyrFiCRJoCRPE4wTJ4oNFkwoVOrOur/dJvrXkhhfEi7VAY1mkDEJd1fzN6r
a5mQ7daN5pVy6wUpRuxU63jUQDvgyU0gBKKtEpGW8iat8wd7nUOX43WSdB9wLs++cPcE5d6+AzYV
RrpTwOdAXeHcHuDlN/TXpAEdNVcaFinkU6ijBemJWtfuY17XeyJ6ksiU6z8OIIh8Y0JbiPgiti8E
bd1PD0TPmV3mc7XuDJjoPVDHpGgMRYYJRQwmbGHCUnWd4ELQ8QcIeU/S4OUCDoRgAW6rgwe7ArIT
K5SuNw4dSzX64xt2blVrNGv4IG6e9m+mCDzAN9Dob/fW3cGn340mOerIBL5tTguwNSyOiIu820UQ
90VdguToNKrh99CswsoFCeiheT066EHn19GeY84jHFnamcks7Z4OdnVIgrIwi6/CGFTJFcBu1qcR
/WEVv8N9pZcrkwXvniBtHdAQkTMRI6OVpF0A6Dmia4ikCekJdl1yNd5i+C6jQ2TyYLXSArdCG0zR
KKKXlTdLkCQER1zxbqni5WiqhyqmeUsHH4CNlF1y1nVNLtrj3Uqb8xqODKDEJfSTKFE+hzns+tc+
j5+wj85oTCYFCSE5kiPIteHGXlcvD3WHsvcZke2mWb5Bvzwg3yxHo7wTi7F19a5NIQ6uhBG6EY8O
SQkS4F/tQi+lvbUK16z8XRlpQgHzsGp01ms56XSdky9EhI38WRuIP/X9XwaNeK25BcBP/kfFUQwG
5VKJT1LbjQBS/CqwEn35ir7t4ldTtEtbSMh0wEdH4beb4m5ASxuB1qUPN3U+LsByskCkDXJZN8O2
uV0j/rI1yf+1R/SjbJWBHzXbZBjIw48mygrSWwTiI08eDMTFwSLlNPo0STnp3skkcZpk6kk3IFrh
8NBogsqrOamY7dHJbA5IrC0Mf7KcHG0Omr9GymrtR1tCUo6EYrqxpTQsGAd/WeuKRVbjSJTkDciQ
sCFhcPHziPzJ1chto/0+SwPMS06eUqx2+X2z1wDzx6yx9b+KZr/kRY2NXtu9Ilz+4ey78hqohaos
+3BV+lwR+1K1zCqUN3Os+H+ckOBRumo1Plrj3oEggL+VJVuRzFh1STp5pCpuJC7gsmAbVdKkh1JR
b3U2PNSrw/BCjkr+KX53W1FM5mQs2kqfRDjd49jaVK0xuRP5J/Mu55Z2FPrMu8D4dZpzBOvfVuLr
dMR1nD2o8VDEUSICIi3DWXCQFvcwGMqjka7jIJRcCXHyqez1iN45/y9v2AhpHCjgBWUDsnwEb9yZ
swFPAV0EvGPOI1tUJ8zEWVCA4wXe0SSTlOB6KOJKCdISoxsWnBSnitTP/EARWqnC8Zj3FJEX3Q06
V+UGdQOuanMOv8t250V585WRscoD0fPlX2iIwH1wUD38i94LQSA9XMWnkQvydpAR8Z9WrvclBpBf
Js/slfllEB+5DxvM9Dd82fLxdSOuxIeB5EgHTHuWD/8BXpEAL1tm+40eDBJ5XgCFPo4u2cY10SDp
CFdxIwuU5UmiaUAm7WDQiZplyDg6co81Ag/AKQSdnlczwJms8BTGFLp1goBQOBUdAN4+9LMASv+N
gkaNTzyS65S/yryBSdbkIummq4qnzgCnsA1omOVM8fRfUitQ3KrIVQHwL4elWFwxLZwoCKuz1XOu
n7bu27JmSY+S8Po9Q5cRb844thq93fiNM0s1FiEIXaR6FuLqInFa5AP5RP2hq0rfAJxhLPQBZSDN
cS0FlsGhPaYZSGCG8cnSRFcYBjCXl10DRcO4yE/rsFScqXFAzoocFKXuCvu4wO/Sd+KIC5xMvs2q
IDTJfpGQRAzGuQjTyFJXHSbBUKddv5jS5dDbKVMn71Rj9ALAhd6M/FC5tEDzeNqHN4mWdDCF2Ap5
sPmPuQ/uabPU47d7CANAbt85PmhtwpmuIy2lbwrYi66anXh4H0TclFDab3NNkqMjDPboaitLqw6p
aJVz8nNMe1Ptz78WaPI2pKLAxWd9a9eVcjuV2dGttcpcSdQx1UemxjY6yWT1eoBbTBl37CBf/sSf
LWc+rc82SV5X8vPgRjfusD88GdM6rgrgGn+5hNqDUsLFmE6paRoAIJdLAINC1YkqHuZmG0kwkptg
qZTgYPIwcYgmbOYCzYQuCzuLAPgR8O83yeTw4/8yGeY8bU0HAQmmG9qr6qETTosNg2wq2EBbc5LB
ZaihnO7gYzHgmqUBC0h5Fg97MO/CcU6u6GF4S0pP/oQT1Hnq8d88ZI5hImRQzvYvK/Obx3oPffZv
1pLyanFJs+BGn6/jULef1/wYbCCAEaVKqlKSclPNtdolFfaQsdNPQ/isG7g06kD9dw8fPQiDwPt1
BbIpivqaqoi+dUVUIdkN6GkGQ0WteXbSsP7kJtv+j19/1pEyO6mRo4F6u++PWGd6ORtgEain6i6j
Nc1dGM7fWSlBpaFVXCXDT6sWy0pLQvGX7J0M19disamGEuRdvU4aFT9rqNHWA9yDt6Axp+CL9ayS
tZbtnvNCYZdedHzIsCvm1XPocfV1rfT7L9uhXJemLi0XdJUJ5CdrUGDJ66MpwsiCEZavKMZkdixL
tuv4tQE8HS1GHc3vpne72jpKhyMoZdseYTn9vlQMaJnhnWQPVyttaTptOs2cJzJLsSPbZ7LJrpRp
ZzBkMROfPYkSk0SYeFxjNJ+fWosUJhzAH51KmA8eAxzVDcATqB1Rl/ELOomU7IhRwEve7hHKWARF
Sr3okpPApBRNJH2bgkn/TSoygdvIYWVoND8m9DYj2RIsic0gBOtai3SpN8AF4d/6YVTYNgY1izKB
XsA6ultk9zD4mmH6loWWgdEpqCAiQ09OgdEkZOZuYc44/a0yDnRQcYrseUi6/H/T9qDrkHtkB6Tl
RX1GgX6VZTJ4DSgMPSBPxaiQn/0xspb970zVTOIlKpskbjA3JIVpk5W5id3dpD6k1GhTSp1RlMTW
UBPt7UenLqBWKQhTLwU9DAGrvukawVNTfbAWXBV8fCzUHiWwMu30JXOXSLp6tlTtWKg9n6qovwTc
4mS2iDv9qgP+1l/OOlSTbSyRFhILyxgB1eh0+hsaGvsdO/bTYNFjTcmETZYAWvEJs1XW6TzNDnVr
N/Zr7syX5zkaDbwB5gvKJcZYmf3fvgerqwv0RKRA2sO3wEIG2tO0mkCv2KztAQuxKf5XjStRxoDL
tmsFqkgxHZlWGnsaiDLXBJ44Xq3qF14AS4AvPDCcM2VEler7GlQNulxfHCgtYGqKehf0jrQBF10M
q6xlQKUOS4pdfZmYXWaIJpwq17gSfG+zr6PrDfQxmhf/3ACZYF7FFwz4CDEq9Y15Xl+9KuK31WFu
rMuqPUUcuqoX1O3rNJOQtAqqgp9XgnKvr3QAM2E1JNpPiAiIDRjHwZrKWEIJgYeVELcrQFRLyAdn
1p1+X5CFvF4VEFlLBlxljl0H/6/J3G+ORu0jras6NQrmzHjNdzmDGFo+jwAI/GxWZ+Clnid4VmRO
mltr7QnCq7za74zDYMDCGQSM88uWy8WJc6r8478Qd0pePbwt1HdZmAzRwdeLNeoCOH6BMtK9RClQ
RUS8EPxurkQP55yyGMVZTNXN9nT95nOyNeNe3uzK9WaBYZ1WmWpohDeTXXyZYWYCb8DFlMlTcgfX
7W3pXoX8qj7yMtWA57/iI7aKpwKMlNXKDJfMeeYwaQahKMdPLn9It64Gd4B3OdBOgNHJro0myMNU
pTLMzAllE6wpe5E5CHmdNsUw87p0ErKcvDd30edO6o9BbIqzTFslwj+k46TPRbW2B3m07C9Tlz6m
NjnEbHuWmyTT3yWWoLA+X+mp8jez4CRCPa/nhV44x+TzSi0DuW7zrGo7JDUrOCjpOMmeGOi1WMRG
dEdq4AuEWM48z+lyCbl0hASa62sqWcC7ixEZpgfzSuFb5Gj235rZCtC0RDmTANPj9DGVppVrqrB/
sap2sHNZACyifz9uTX4bxO4gCNa/uc04slOTV2UR4FOodqbpv7C17Tcoev0qaOppIJ7FLLwM0IPU
hIghdTn4odFfDxrWliqwohgd/s9xwX3Xr+REnQrDiybq0W0yM1mWWuayIxpKhmd8Nt+USsZsu7I6
sjlKtH4QO9S6OBJeMrG15gzv51pnEQ9zSHEBOd/eW7ErYZtmJaFeVnDHFWBqMd2ZrNyn3T6zOj+f
rAccNqImrDKxZiwHwvygRjNk0va4Cnx5A5Yp80ydHTrdmEP+N5nqrlCcIC9Ctq3UCjF8mgRlYXN7
PS2csNtbsZZ6c7ZTTaN6hjKVuROKXq579lYEkFJKY4no1OOWTv9XSvmXgc/xCi+U8QhWyiPnzfmK
2jmuACtnzJgBMGGS/Y/vKLtUEMLIZ/VzEFkMqfhdoXkBTAWBxY04ex6GV22lNdykXwijS6TtF5vO
YVPUfjeH4501HG76e9P96xe0PIExKBb4mLIGQ3AcfMRNqA8O5hdphaHGjaUJUmXMG6koEWHypUGW
YPgLzdiqQN4tmgYUpt1O2ejAZGPFOHmIO+9troaNKBAvS1CejAySDt2Qi8cS0SfUXV0movvusCX8
hO7jomM/9EmtP9fdsNCwQXNdc05aifFSU+V+DZ7qGz/PKWrKscDh2+Sm6DCmEJQWpugs/C5wN3s7
QTRW4xWfQExOlMqd+mwXQokhkjmGDkA3eVWa91hn7JnGztjcm8Mh6e2TBcpHsASGGnNjgmjghVwD
wjaT5mYg28R9gmsT4W82/Y0OfyycuDAGDHoGD4/sTI1Nw4jgmQn4e4WrR5OkLFSoDg34UeBIKTja
F7KiAauMZcbSPLraDiCgyPYaDMB6AGcTvRCsfJYzivD/+lQu1rvH4vztrXI1tOVjWRbmACub93GY
lDjSZqMvdISZYV8+kT8eJubn99mAjjjvMVByWA9WBL5no/9Xw1vZPLW8NsOxBisMPBq2u9mrHmYI
8JAAEXiB3gxbr1k0D+c5jfaw31KNkLfdAwZB5pvhAstCjH81ujkWbt5mEa2SZg/UvMYD31HOiBIJ
0Ny0lJ26dOTkyOmusj5UopSb/ttrFi5LKlsLWglKBOhGwLUmWTM9s+/gfBDm0RHZ1f2/12sVcKyI
ABEJyyvSwvsQX92dnwdb4XS0h1HPz5YMB8alCb5hwhKjKs5l7jEQynqoaF7VKtaNnIcwVkgZdKsm
UQMnOe+F8y4LWo5xnVAah0wW/pcs0pDpVBpGTyAzvQWdRfwpexTRjAFQiEnck6nUA3wMvwmDtlrx
C9GABkv5IZkD/cbTWU9M2d683qZew1MFM2OiOj1SE1kVV7FRySoiUUAllgbp+q597l6QlBqWz51q
//Lp1PtvuBBhfLR2vTwEdrN6/+ZEUCrQMt2ttnJ+taMdM7Kzq1tqClmjWtX/bQ70O5o1eit0I+1G
PRcufFTw6MCA4p7qcYeSLD3SOp5Tf998NlpXeFlhEayDOVrUzahepy67fNONTpPtcwl1YOTHQE4f
AImZHnHr1EkfdLS8Pr1HYbzb0xJtHUBhzktG1YaX7cZO+oBdHig1GNcq15Y7pS3uvmGL6NKjda0N
9qDgCW87R7QZCq3yE4wzLmqNWLdF8ZjcR6lHo3eDjSiFtyxtHmhX7AHeCFHqGNGOAJ4jgoDlY9/g
MWjQmjmqhDf/sUUHlTYUUAnNaPCa3Cb1/rVLCwp9h2/4UCtNQkMz56era7cAKXuusxievZt9aD9X
MbshwqskynN0Lpys3JDnNKlX7EZvjzwRUVOpT73KAjzZO04Ks9LssWq0yi4zgVrug34X3tx99qIm
sl5LqttRgFLB+HD16vRigrQE2vh0vuwjk9WLjkqqB0Zx9oDJo9wr9uGrhuTkgGaPBTPFV7tO3f5s
81tABdclhWZ4Xeh4CA5UBJPhmduV28t/+XFY3KA9eN9JcIF64gkSZrLZdNSXjTOm/+wkzG+ac1e8
6+o4KiAYaZ5Tk24iSIT3pCzu5uMNL70Rwb+L/rl1/4t8ngXx9AY+oGWCAM7f42UlNBag2Xh4GycS
ZTQtsJro8UdGB97Sp4iwC7RHwglC/Aa6f+HUJjdn4ZRQvq8DkoZmhEk/B9TuIJNmLsh7INH39YvI
HMCc9h7AUluaJqhLwrghgdQCFTaxCuTIBN3HbOjwveHyo68G5g+SeVDOrXRHeyziKsVgTwb9al7Q
2x7DreiWYYtAk0LMXUz+bUxsUV3H43fRuMTDOEL7Kz50aJopVMSNCz6AjEV0xqbBLw7GwSVmX6CW
Oy37hTMgpnfvEp7G1aXDx1AFn+cKNJUcW+WAKdyhsgmOBhmfG3xMD3dX3hYeJhTL5A3N/fADIBgM
CHXwfP/SQCkAHlb4pfE2yXom7oFKW7vRQ4ULlELdgsKgSH2u9d0b1e3XyfH6uFWanczFB9K34PHu
MPXz4lCDi+KQs8+sG1LDu3Z8aTJxoAzfN8UUE9K/w0Fd6kZj9Zif+o3V/dlulJrVgpdOG3kTTVgA
77gQ5/AOENAu9qtwFl3NM33hzR1U5t1FWNzZab5F98Hrr0AzQ+ccIvxHBqphlegTIaUcmylyIYgP
9m5O46sCIHTp+/bOOcwpWsLGj3+SXizYVh6U2ZA9gO/tRE8+jNhWHVQ75AsonZa8g5fY53Y6u/eg
a3De6+Nfbvqhray8vA5PbF9789w+3zYVLmKj+c71GuFnCX6mur36eQjIvXjhRh5IzxsLJDk2IYM4
ARCqeXVwlIgcCEHzqTj75q7PtChB1GfnUI6nV+WD00cTUq6HtX6BJUBq6iOAS/mOXC2eNElj5Poq
YRk8i/38OHfYSepNcDDnYRXkKvIgC5q9qYv/3djGAC7SnknGB3qOL45AAmrnQoNDtxLe+9cN6ibI
zO2xUZfeCUqJik3NtjiBW+TMJKeQnLNBGb0fbox6+vEhAbAUOF/Gh1O1zuSDl5D94r+kvcusxq64
LEOD3KbUlODZBmkiipSqCxagd/DIM2/Pg0eQa0HSOWiME+AqTE8YXgGEFKD3hn2Fhjb4q5aL+XUA
L82Ldmhk5YX+ZcQqiD+x7MLv6tR8AFL9GlRpv+MqLUXIsuabJ6iHX1bZXXxbJNchz6R83L8uSbdf
YQVB1vAyqxbcCogG2lXu0IqjFZ2Q3y/9lZc0JcOKnLNfH6SJrFMKWaV3TFv8WSrbr5d1ZKCvg5i+
p1rzBqPh0SlfzBdOxknaSCUo1A5OlfI9qeyP0UgHl34Z7R6WDwSJqfU+QJ+9gl4ISFoVF3FY6uyX
p5LFmaXjAmZrymW/DXYzaIO2tJjdeJXBh10iCqMxSnnoVhMlQjKI/VjWWIdXut3qpw38+Bn/IBvP
LUBq9o/tsEQmmtZoOIxEFMlIwFuL6GLp7ztS3y+vTsz7NL+99G7D+C9BPW3ERed65ZoFJsVidpnC
TpLOdtS7Iau2seKs4kb4wNA2sPwgdNEGpkcFJwwQfc18kOmZIzDCflBG5Yk2s6eL6vLegPn/+3JO
dKsMX294pg2QermLVa7bty59i/V+AiiWnAgRe+Ze5FjCD+s6z0sUgI/FfJdfBqaVreoBsyrJKeg5
2M5BItAQAmUXoSXIoH5tdbmo6TSqOoVb802BhionrN8VQr1XM21TGfehAOmUnC8SPvT2uQWPJfow
r7Drrb/d/d979swZ90l9+uGsQHjR9bukow+jWSZJCA9G0UUlZZ/CLcIWFD2bNfT7ZrhM7E7FmTQ3
y+P8CyABFNIYr/cUxplJGRavm9t4utDZfIvAkswzTIgAVVtR89iHbZz+yfPbgiS9ljg5ekj6jRAe
nAaBdofFVANYPI/YYQAEQmlk8ND+a1+/Nk9Ii8JJgiJmeaIYk0Jqhxod1e6dXcCbrJtM0n3Va9xs
6PRfiXVmNgI/ONJxIytzJxuDExN30PnCmwEBV711HjSDMV4kDMHrgLtg59hnpFtLln0lrPxVQl76
2O59to5BCfbvxbbUQUVyVPCeozvU1MHC3zvAepFl3/uX8Y1et0nxZIFVxPQzQ/CeGNzi4MGCBhA3
f0GfvC+YeSS0JwvSL72k/2KPCBbTo1uhF3t2LiAzt5gzySsNMS+R6U5Mek8X88XysLz3Y44UXAe7
PnRa4B0uagW80UZDDYSrh0IQ8SJUAFXxrySgJxrWbnWD7DHGoY0OxKhJl0m4hwYY2RUQGGZjVX3D
uREiSAEZNZBtXBw2YtJroGJIOD22aAuVoIzBm603k8RQPh0VN7z8TdI+9UpexWtwrYvuG7wm5LT9
BwW0t5EfJhc7PkOUQoWJHGKE7fyY5OAZ4+KS1RcxWWOjxKzf0e+6+2OtgI1M6FiLjOOsusRDSuss
ayQqj3+1aXKwD+YTEBiOUwVmXGiRJVH1api4DuAK64AcEodjACJ6AE/2saKqVaPhApTXYh2v9p1T
cFmellD3pEs6rkZXCGkylMxrUkJWK4UL+2VDcAbVyjN1S1OWJNx3FRRk43ITcnRqnjk6nw24TB5Q
T4++rctozzlEVs6oXe0bkggXp3UjLYNcaCvptsgKIGmx63EA9dl9yn5dXt/gIiNzgUDn1a2CfYY1
DM2lAusBU2fR5VmNwbg6CZn/l5E8gCudKnQmO2/SKwW3WIYNv7V/uBWaNHGU8ZbZLXIIVJoRaxGo
GQLR5zGK0YswHVaCzwjhJOhmRUmd+rWgtnmdjM84Hby7l8Fxk4wiuoYTY/KyolbUuXYWXiG4+0+f
nrThoZ/0y855vAhpaCtigalEIywZokWNmnS6LIen4XlcRFgG+m3wPWCFF0ZjS5dglcTChV8X4c77
tK6tk38bP5fn8YsV7dedO7wBx2Edhkkygx4UIQh1QN1cdGCN6KR+CvXt176N33tQQvRW0rCGcR9D
obK8L4/DaPZpnYb5onEcHocoSkCcvYAMOVrzlqTj2yVaQYML36dhrhtzhHtQhgAm8DKwAnqwHCIl
Gsb+tWiUgXP7SGPT90an7vDol9zL8uLDbbC9I4J89PPhfnwMSnR5wX4G3uljoenzV/5LigbkMynS
oCySlxUTTMIaTnompNcObAl1Htr0IOuk7/nvzke+Sp06ckWFbTJmLJM+LcPDC2NY/1uANl1W/x6Q
In14/YuTQBqCbZgP/buRYkUGmYs1p8WBtjOO8+WgTXaGT3Q/SNy0Ce075Ay3IsQPj/HCawD0GXIF
Uh/qQ3NGruVGAgmSf6/hIHCM54LWwYQohP3g1Gv4l+YuyP9dOFpkE51imJtXC9Yx+LYfIdJS1z8o
1QGbPeg5p944AwiH7+mVup+LIokXXQIV3Nh9t0gd8qWp/QbrSYTcoE+c30pIO6AMgptgRBAhgkTr
lPzD5gUGE4eZMmnBrMLjtiayLldgwtdza/4fwqjNuMcbRJtoglGI4OSEB5hMVGQAhGexPKdlVtW6
+tJdd8VJ+8nePa14T54GSVIxs3klShkxqSfEuaOykUV7PAGPj8Jx9hDS3PwOhu5lXG60hLLXsVz5
jJz99nYjnspH8OoydFL4DOzMkcFrnqvGMMI+bBZ9/lvMoIp/wiQBBxaHCT2L9SaSe5tPyF6IqCvd
J+52XQxOvAO/V0h427T/UDp+wRCLKxz8LVoFjySnAojX5DGB2eC2KU3fTTgj2WTjov30kMCiE+AO
507OJLCkG/w7laL4fr7AeK8Aki9yBk8iYEZ8CzgmqvbTGFV1PlJIv/2givAXzSybKyy2O2PMURZW
/FKYgmiaI3fSvW2STcPnDdSsdp2gHNhe9L9T7mCb54kLqzCNR3QhPDY3NAU/gNijbsnjcbrSr93T
iMj3F2rIyRGJ4nmgHgBgI+f2o/viGSvaJgaF5r0H4dSc97wNLnhJq4p3H70mtemNnEGK8/zxC4TP
pOF9PN6gusyjuSMp7uuwBOwf4RR2184XsrmiUf+ayYkQwIRPWgyU5C6dq4+rj6NRYiMDYFkSdzSb
13n+7D1gjmpYFbwncqNPws+dXQdPT6SAVSFihC+Rme+XgOm8OxB3NCBHJXxBdAGCu4qtKAZHG2pl
vAySH/G0EoMccVNoGXdWWjKrmWQPyYdCj8ot/SxbMPZ1sDGg71nd4oAgWsULKc+vKCyAon8YhUgs
EQlkrHX/CSse2V5Q7wWFmCmoThiaKY3v3et/JJ1Xs6JIGIZ/kVVEgVsByWJON5R6FBEDAir66/fp
2drdmZ0zJxig++s3sl/grNi/qVUjZJVGAs15c6VzK5KskDEu0QppN4wXlNoi35UoE/D4H1VziMMX
wU76WAQ8CV0ilBTTxtXuNs86qhkV1i+YJVkjr6QTAmVbgavjFpQ45Q+0fNAdexttJR9ruiaWLb7z
LzUPbIv4H3j/NupcBaC+MvE5TA5MCzWEAb5TUL2ltHuPu1W759aqZiSWTGhbTq0pGZrcvOx8xMdx
83HrMzGjXJtSKB+yQBA1iwXs4tRAGizp5yGryheQN9L++BI14wVy7zxdUs6go7n3Ge0cHDRt9JSH
SuZL3MlUFQ00oiV4Ef8qYkL+OS7oz1qBz4C1sGhpc8OWpwATe2X+vdMaMgANue8RjpNKxqrPes4s
dT39pvcVj/E6Y0QvJ8/tI2xnwP62kej4gn+J4hexPu322eapOa+3y8KhcbvxwpLXAEe5eE6yccUB
bpL9cWeyivArywnrlbgFHTPgcRIPyyrRMYvwd+DuLC49ZiL8kUX4vmyMKuzp3hn1mxlzCxL3xhxY
sagXhE/tpa/3oaF1y+nhe/xMf/Pv6CXWgedRLYY8CsbG/8825fax7S+zk3XIJjjl8n3VgydUnfcq
I0vcYUmT20GPXp59u29T8m640XPW3bV14ISu49PBfj598SI0DOr7/uZ2fBxZAPtjzbnF7Lw0opdR
ue0o++oH+qjZPJGP91fXLQUehCItcNWRp9SLz8wgyr43Vvwq/Ab1tMOf/EYyevZv8/6BqIWwP3us
cdlHvekPSDqi/29aLq4rM84Tc1x45bHe96bW1ByfZ332GZ/h0dwxlv3m9z+CQv84o2HpoJi9t+5h
GTJrKocG57k6pwDQvyisIbQEs10OfxtplC8lrsYxN2oxKkfAe6PPsuMTyohv+55r4Xt9Zw99+xgF
iMJkhblmA+w4/ROefkZmVgfFtK+Yq2rGUHEQvjc+BxbJcDiVEC5K4muGjI1CPlxRKc4JIXgU2P3v
3xKSacOuDhoSsC5BR2EN6WkV/pu4T8q6fKoPmmHT/kaS4IG7MzFo15UBw2xrrs8efhXjLmO54Joz
BhfqZ/cadnmKH0E7SXhMCjrueHasnDPKpy32WoPhlWSxohyae3LhWT6ADwEfib7gCpq1R+uvT6fR
O61n8j4zVY/jLxgLqjmCX4ge9W7+c3tJuYABTsO7/zwSgFzqtrHox7c15qZRcTQIGDVFlKJE4+we
jPS7rf9UEjn7A4oDiJSlI5R1WVucP4QsxBp4Bqa6s/Mkq4dzKrKZ58eRwjOSoMvgcsSQoBpux/Sx
4TFeUTqBa7M2oE9waI+Y3DVH3vCZDQfVxRvCcs05kreHQIbgdlQ27LwXRzoS/jsknJes6p4ANuM6
FhAvidVkNOUutx5tdOeU3evmPo+M2ySDD7JQc3OfigTyxJdkHDMIhLiQEOU8ToYlkIo2hr7lsNY7
4LUgU4guqmpM5+8oAyUgeXkI8Fb4GF05+L6W3EZKyIWihV9EqzD7XJhAXgDMU3bQBnfEjKqf6LMo
tuzf7Z6XkRu4MGwR5Fxv/sEOwBvvgM7U15Jq46YR8cGZ7F3eHqTCG2zTOFweqQnk04eoWQi7qInM
YMqdFGMR9sHmw9TgH4usQwdch/CFz0CiuXzDqzimcC6jUiZRB/ev+NY8xf6EUFUWKEIWiecgo6A3
/0yMmXp4nehYpVKhWd6WmHi9S1InV3IGLoGREq7g0fEy/vq9mHPvlm+KoNI4nINL/FsrSZ+2F8uH
0mCx9XLULDLbNXwReuNtt/6wTL12bMnXeblThwLB474bY/+6kLjW2xDAB6L1OWHVaXa9dT4FyI0e
E2GlezpUHoNc1qpzH1PPGIAs4rQvQKE2nx3rXSwDK1qDbNKuCQ9RriyGIjXJBDy5RQr9zuX0s7tN
jfV9XP4G65IRY8cFK96k7W3yTLqZHHMNq0IXUv09tleEgDnHQc6xPk5sW4wwPrK7kOzp96wMtYBY
5hlRt0wjHLifaM2LAZFd4hcWzLAPMvrd4Y2JGt7qsJKc61BQKAbcUem3tLsXNp1iJ2VxmyIRADP5
LMG3gER7B54bL0H/ZInxpcGBdrDWuAYpc6afm+DWECA+Ahn/4zr7CEyNSx7mzBJuSOFWY44ixRjy
kwZTj114RqkvhxrEiuY/MUrjQtLA2H0EYeok7O0IugEIxMfJcirr4QueCecznwOhDMP4dCP0nHIK
M4tWVHCLtXOORSobfy/PNDREVxtQZFIV3ndarKRRfwFOMu0Ij8EtwfcVIpj7P+d0j5RlY27QP95P
0PfGD/83loNu/Bs3YRP+ZtLkic8iG6GgPT5pAGemw19hcL+JEw+NUrsmlEaPlTK14jNNRY/ovBCT
0DW84rb6YmGFr0Et94RHEgoJOhWBkR90dQhNcDESpoHcJ0SU3MCP+2XzrMZFpK9UvznKUTH5JGK+
JZEspMB63gZXAs27+I7tTqMe8o5pmLss7RD+qwRoy6mcXmLJMxMe1eQKCc0LTsrgOc5JxaIepBc1
oYLmIOU1cZ/+i38+Pj3saGMy9+79W80/Push2RBy0CDbVnHK4wsXpm0PiwmYlFBk/IQhe9X4Fr0K
EjFE+VAdG7wVQrpFYcgQKo1b8uGLdvZuKOSgRC8Kt7rpcjrzJggIE3KakRe+fNJ3uElh9wJi8f8Z
VXBcDdHdIHrJoY4JE8HxQbMjL+yZdiey+lDjiGyOH8S4YKYFs9Og7WSqsfs8sRNaYjTQD95poXVp
eZ9e3tO+edcUjszhxBJe0h/l6XfoKBEfp0YydlE5+kWYihAjiVD9akMk9/bnB3nIOlkm6lRBAZK7
xv6eSovbhHiGqE27iFNM+j1yX/3MAfvQmQBmcrAFYUf096KPuZo/leF1+D3KK6HfuPAgmoWKBbtJ
7k6LFSrHaSjcHiQ1bZTFmwtA8PQ4DjCsVsO7Y630+DKES5nQ2RxjfZpgFWNpkIfC6ggq7VItg1ZE
dMo/gWXpfCXliudAdTdg0y/i8HdPX0cRTo0BcnjDZqb7zRZbFpYz9gLskaSCQg/iNnO42AYF1sV2
3I7PWEDSfTenM6fzk7lYLcwTI8+M122g+zoHkNNl0/4BlCeYrLFNc/f3T9JyqyQQ2NN3IPtyVO2b
CUbx55S/ZND7HzdVHW153dydD7+yZvX2jK1PWq1wTbqfI7Ppc1JOQLI526Wc/uQ97AUH1lm7YrPN
t1oAUBxcoyw2GTk2DNwclskG5vxYhlBStwV14+SJ4XJ3ioU4hCMDJc+YAnEWz06QqBxM8cpyxGb8
yCljsQX9mao+LwrJOFS44t0EfcNKAvXCyWEubcqkXd1488HdOR6DwW3ykO4V5+a2PshBMbFG7+jq
aIRy9Mf3IbS+TXR+qq5eibmRcZJWQ2PF46Pat52Zy+9ISl4LLt2ZTg31EvoKwYoWEgcpbPtsB0wD
7Comi7jq1GPtVM2tIZdpcAuv6M8jzuwqj6Md3+m6L91s/EjKqMN4UfEZ5aSFmch9gPGxGuv+Z3ve
4JMn4xh5QMFZENrBvSPwD24j0GDWeY1shgFYK1tA+/KcjqWkFlJJOTzXgd73kQKQPMGqK2QX1Cdy
6wlvxDoHJkeSzOXVktNTNQHA2IfY9F7cYnVZt4dyqc8BbOU/ggsL8pBp+9z9LDEZYcdoTlfE/S3A
dkPnrMhTxE0Pn8W5r1zSEId2imTFbNd9QH1w1lzC6/ZOfCOjMdA7wwXTh6eMWvofgStoXibDnjMG
gVW8DSJDvMCBynn27d4obUuK1SXmMTFzhMYasofUeZrSbFG6Q0GRo8zM2R3aiFAJ6OdB8feYm+t2
pL2JdxxQQwYG1o4+QS2kx9yi7VxEcPbdH3gAKEE2wKNdAZqpALButY70nHoXc5TPesRK0bvk3sbd
7sI77t6QHK077zarF/2onfb32t7QBtcJpP2kXIO3AbaT96fhtCDN6w9M0WQjGZDWaxxplztzomNd
AeDKB5y3seA46jvQOXDRi+m/yBltbBqOZYBcrKfHBhbgWE8swCZWVyIy0Bxgr+UHPP56UBmZwDGL
P/KBa5oDb+CR2WDzdfrgsBBMiLOY8gFpSO2nwkv3HiTFVq6OFjFzeDAKYDMT9ELbZ5k4tndHLeKB
3g7d9jarJvcFCVZXjg7Yq6GJucMvTIW2SqfgwgIuP6p0OE00pAbApdrghZWd4y0KUHSC+pALUqJ3
iCiTm8BgwFSsly0rzmunAAj03KbnVm/Ro/rZXTbqoViai/JUNSQjO5JhY8bieCN5tYNoEkkdGXIX
N3sNCRBm2kSxgpkaR7KxUYh7LaCYIQb/EXlobFaPLWUgLN/NpGS+vk3p9+JYRicP4w2IjAa08nEc
ZvLfSxAyGVvuYwWl1/LJQLTbnjTkUrTiq0bWnPuo3EL1v7Kr4sYw2HB/j2GZORb+DNlWKreBdH44
JE7iWtUILglu2Cc5yK/oBpNr93/QhHTjzHJ48c+l20NLReYylkLehZ/ob8b83xGRqpPMzu3rdoRA
ckVgl+YyqJwCUcCWC4fMklgaUVoIsgyuziJ/drSf3Y6h1Ro2U6hMFNAsSXAnQ7BGuqAvxG1XdAFw
MlrVyLE32fSc28r+B0ZASfNAW3Hd0grVc6j7NttVa9iKOVB35eH5Z+ys4yd4/WXrihfvbb85tuCz
Rjj451bLh8Dc9ZPA/dvJ1f8QNQcz+hhssrSYA6sP9cmTY+FGWRcBsAmAtjUx6WcS3V/ES08fQe0X
xCBlvpJqh/OOy9j+DN3a7g+bgN4aoNAqHNHaM9RDfNgEf3vd6Szi5FSv78iT89LgsabUXJ+KsbZW
1r9Tw+JwwIc+FUQHV3577JJy9kg7T0QCkd1HwDIFZwE3a7gxvJ9reK1rJUSvE7108N4UHHUC/+xN
QZj7m/6GtJXZfWaIZNnQiqhrj1/oe6rxe2ZFElM4kMCuDUqQc8o8adQcSAn0nkXDsXN+Br29Gl3W
9w2pIUK6QPPcZ8c7RQ8eJ8mCQm6g3KPGCkeQCLc5Aw/nBJxqbLaHrzz4jtu9xPl1X3i/SctlvRBk
ALkcQT7+UroIzkCYNhGVHHy3F+ymrFcV6mf4/XpYcD7avYhePz3w45LF+R0+Gb/QwzDDsyRZg4+z
oRFgbHgSbCpFKyYgHXTt8EWn5Nsmr/ApDgvC+pzzXqBJ5jsi1Kph9yldpVFg8IyrJX/m8RJCWO06
bidaWQY5dA6O/E0z7pYV3JFrhHw5l4v+5ZwzpIK2sH9IgcLaW0BQfAekHqp0RfXddiQNF+9q1D+7
/PBuKWmtzXB2GD/GMpV/baiodqku26XuATCf+KlcVToEP5n9WEPapbS+L18cm0F1wmwG4SKfbRHs
yf6IjnArperk4xjUpX6HKrZ5cgC8ZiiHli1HWZAFtBIk/bgNtbQNryd5SiZL+BsZC+rIbTXhBggz
rurL8uc1mxwMMKqiPFa3SvqiT3QgbaBAcr5BRToLTQa93Tt6LOqo/6ds7hGhsuh0LvtikW0utGkJ
fjH5jK+rO/+oI2XeTZvNd6yPrns1yWMJl40WUCmxaCgL7W2lwzfN4yoq4ickiscj8clQiuQRXfUj
dVpHQR0pm8p9OkpAqMzkF5opFJ005OLmGdXcRsbkHb5tfDZc7pk/5k4KdC+P64gq9aBxOj6ls0UC
N+0HpJFapKsik7JpG00qrx0BrY/LlcWpo6KaELUJN1WVIMkaiZiCwYJMRCb8AWyrM6tt/uRP8If7
0cdHHkGBY41SHB9pAXpNFTe6x510+i4/ZHHRq8yV8U/HEelpfsp2hIVGQG+3/W3fnz4JPc9n5kgN
zvGLCHR6/jhzkL+y+3zp5RyQa1Eu+V2fCRhiLzLSpYkSUo0cf0lWXxqUw+LXDa+xnioTfSZy6P3I
MW3S7yyH2iJ8y8Ikw0aMTn6CPcBy/ibCQaAHSIwxhCFC5GMTPivK3InzIqXQwnLzfz0CmuNzMqF5
DXGyMXxxOLKc6G/yRwb+sc/E+w9DY8cFTwNpuduUQ9zYeclcARgYf/Eg8CfoMairPwt57r8/3fZP
8FmAYqLDhSH/J0fc4VQrsS1YoOZJf/XyheeGEEDgKVK9MUBItJxQ6Nj7gD0O+jInNgJFEEba1oa9
RmUGIyVMFG4PPv++OX1/IGbGZ/BBocruArNlMnwNSPg49mCOUC9AnDGysGBhXCcMjEMdbBZXCTQt
CJhEfxD9OPaD/i4gqRKdj8Mmc4HBFRz0LZWL0GiHX4kIiogK7TKAH4ar1ZrghWTLdEitxiSoOM/W
NYHVTNHrodtKfOHQQasFId/kAkG0gJS24RN8Qizx52tYV2OJonDtKHWRQrTa2mzD/rr5zli2epJv
eSRvnxNoVoX8YjBBtwvpNwFvWE6uu4ZQ8IFFs73L/mRgcqflsQOyoH6lJPbHOPSvdG8jFnT4tTYB
4NGsQxa7hKjSP+ZRxqrGluwRE9IZazVk8TyjckQfBkRvkw3cu6w+IlqpPziwUEI97whD1YYXn4Hw
zvELNdXTfuXe5RXzLKn9AG+mmYMRbneB5bLNQ/Xa54DjjU87ECY4GO/KZIXMyPKXzxN9pw3VfN7m
87PfeXTakAXVS25/bznIC+eGEu47q08ybcQEKUJgofGSfIVRi25wXIEXuBiEmWI8DBoCvx/eqw2M
n3uWbMKE6XvvnuOrSeDdqmwmff1IC0pNj/TP1j1avaD2UyJVSBgyWC2/AAy6S/f8i8Rz9lOZkDK/
/blsMUTyMTXTb03qhkLpL4w9vR0/JvXDvecW0HViiSKf/EGHwIlkFLtFPXFzv1b4PJT2/bJu8Y98
vOY67WP1RyRHttpX7CNs+H8k6RZ/xZ/Rc0nZZSS53h3avS6sGSxvIqCakcYDydaxzTDXJvkdRMrt
9+zflr2GUtGMMsKCgkYufsZjSHJiPujzyvZd3xbBqM2sS8LPTImeqYYqwciDj5nUiwbmEy6XbBPU
VzGDMjptdA5ctqJ7EkFB/vdJawauBXvnb3n9OrcNzxWBQL2Tk3fSm8OkQeQ9GDNxB5mCFOC8SKAQ
OpvX1acEDeLSRBJ5HzDPIeFr/2TNvj28h2V/6KvBBp95/atvacuPCw2BsIxDPmM1FVaQl18Oc2db
gQHFAw5v0cKyu4YCl+n0kXWYDgfHG3qKJagfQrkGwS7uuZsIETMnnATJ3FtWVHrxaCAwqGtEUKXR
VdO6fIZxFcFW/WwGfshoXxJLnHGUGdSMAwSWfgd88Pdd3ei7KWN+isKQD5B29cupAjz78rR/CHfL
0KXaN+oSXjTdOjrEIDtIS5eBzUPikEBhL19N0ttFcXSEh4BA1eids0AEdzJSQ3DfXvjuhQU9Pv++
pooT0+ufYHPa5xwmFZ1Xj+xUy7M0ofmSDR9p4wshPWZWci5/JE0Y+MRdHjjSLs59X3Y6M6DCuGYA
y++n291D4V0P1gjgWjB5wb/42s/vXwIq+m768CF717PDMZtvhkKS213GDgF02kd2f+6E2EvPQpmy
AWAuzBS8kCYtKGTIuEhJfzXxB3QHOr/GRd7Ik4AmpXWxByVrOPezY6KsvA4R8jX9iPYBwgKhiKFB
OtnJDJsIMcRptC2/gViZuQjXvHmtsc84SDfUJz3vx+6y/TSQnGj4TA5CT45ZWXVoRNIRTbnGSGvG
RebQ0GIyAz1SNqqWl+rwAr+tbGjp3+wmSCxeUcLidpp7O/68TgtqzqdECxEbcLxgnjd4qxzz7haW
3SBw5LpS5y2Lz3MufbcSoq7+a0fHnQxxYY3IUFiQpmzLu3fClgZ9xXD2FgLNu9dOmhMU+hv5HWF5
EhIVmDJ4oE5GDp2VLj111KYiKUUIfINpOv8B+vMjO94eSDvuIS6oH/GCDgUJMO+IUBkoaDqgfnim
wglYTBT0f0fnrQU4MugYjZbo6dJuTIwDUjo9LieXg0Rm6XOLXv5Hw+nyPq7/OKHyiHiYatr7U1YW
ZJJzWxWp8LWqKQQiMPp7bfkqbS0KhKGVPpB45YTSEUUHHTO8uXgl99X+vZKHl+SyuCyafT6zYkDK
RTkCcB9fFiWwLl6a6SV9p81JO/GSSIv+BjK4gtLfV6AivBSCLqfcq5g8jvDAn6MxlICoqn2+hUzS
p0yXRuVmcZY2aRaxJFYjNcxjNCy9nRRYk25phfyeEHo0sZIPtCwxTMj9N5eVYEoJHmT1+wiiqTnS
3ImfU3V6tAGU9uuoQItBBx4VSu3vLqHjtJhzpsu90oXg/ojWz4xUNoC0LRKe58FMNV7AmTQsEpNk
tzFhh0QfnndvbOfbvnOPkA31Kg9HDXR0PhFkGFoYmkiOyETuw2YK+0ecS8zqwY0kbq4hl6RwUvQ3
b59rGDcVx23nf2MdWJt7JFOXPCqEHY8JBCTfEdIM6Q0gE+jh+YDS+HoAJ5SBMqgcPZOFhZ9DWNLO
Q7TxXun1g9bnv+iNgkVUM3f+O6Kh00Usf8tZkQdWae97A64NBH431wBuRFaSXIQnwtwh8r1sClD7
9XNk3GzpWIb/zLCK24GqcVYILvPcv4y/SblF0IBKANowNufV6g2uKEfqSjrW4NMPsj7ziUjmpb3z
2nMMgvQRMRfoJX0sHi+2GzZov/O5QlspLgD6GyrooaA8qk5gcejckBqS5lw0Kuiv21hlfcknGUsM
xBfzPwU5bjez9irVvJzHdecqUyVLNUagkdjfs9tZnX63wujBq4xLsnCALflSwsnRWf2hMpb/SWXQ
i18bByYVtJlUtv6gm7+4bTfdrMdZi10695BK42ViS7s0zk2dNOxpd8g+5KHfzlFeNUBM2AHMmVRq
vZB4d5AEJdUQyiDn4v1EeuHWxbTHZ+ho9rvvSvqQ+7krH1GFwpy57YPGsKeDjhBRiWTmwexTmfsS
cfz3CW3VW7FJWI+Ls875EM2rPfUEncx62Ug4iUlqe6Gq/AFIfik21pUOBSD4JcpMWYnr7/AHTt5n
fADMMqy01Q+vPLmgfCdqkzMr5iupXP1Qm5P8AucF/I0N5Ea21vDLVisFSj+CwmQdv7ehVQ7xIKgq
sxmE+1vo5wQq2ouqA/EMePMey0/UIIibvtIPVVIyR5Zm9eR81IQ68VvQFSi/wCakI4EV+4aJBLHs
Rh9eZsDe0HknwRwuCew5VmsOQ88TmnlIYIYBVA3ljnls+doh9+CG4/ldZ9JO27G6A4gh239v+NF8
zx7+L1C+FHKH9Z99kT292d3n6ChYB9cvnEwIJ5A7PadSgjy4WF7nKNFW/bkxfVMBC6bJk5KmcqoI
saPPD/h+3fag//02iA1IvY96GLfUA2TkATMZTyF47cWZhuPLCmmR/qegrOCv9Nlt2ltba5wzsJtC
hrvNE7R76j2UUXfoNJ1NCpYqhA9vF8EY0hqjtsW6mNvVBsQRoMVQbXpJDyivsi3eCl7xZiVSXl4h
Rghkv9lQBoen7/EzBjToLSpEaHWqHTFU3Cpbjc9/1gHscGn9PVqIzF98W8BrfBeYoiQw5LGUSrPn
Z9A1Nop3VmadmIwj5qgWXun9J9EQxfFrykSGcJ1OW/Pu4XJBTs9IxXaPJApvSEuUx1bevFbikHdx
2k29LpdoQtS02IHs89fmQhu1m9vwG5D85vfG1NXEHCUSqjMnRqpuEHjxmnE8Rt/fTyhypbOI2yCu
ApJSSd+2ZnynhMmkGvbjzEewhsGWzscpjMMfq/eG9Vt/eqASKXwSjjsJSlXh218XnLrZ6i4JddPB
Nf7QiX0WguYZY1uiu71RFQtjjKib5Kp6C/YMK9oAjckX178+/qxeKw6rXMq0qT9TcrsDwYtpIVEo
wm8FhnHGGlbPfitWUu86JLZlYUzzY2+KGjB5Jr+VHF/o1b4MO6yVrwlulqXBJYHfa1wmiqBevTKp
/CK4oEwqw+cR2ZQHGQz1mrN0DvT0Evx8A7oNFYf78vrjflx43KIB8g861a7eC16+mOrxfXxjXy0n
8opQifgRocIlzLM34hrLqd1kw4BwUvd6fNsxJZGMK6c5jSK6iPow8JWIJ1bHnxOzQFQeYa+sdc3Z
jpHuSt2vR/vRQwlRXYgF4YCegDcvB75askqzdjBPm1NpdUL1vzE25Uwf51xxm3yP8oGTPSqXjEPB
NJsqiTYhTXv8AsT4hKyl51gQvp9VPtRGfa8Gn8xR9tIkEjxC0e1LOKwn2uM++/OCy6TnP10FgCK3
SdVGa0SZKPtriFgQw5UZtmN8aTzV6EERTuYXXuVnc3nVHzNcFMf+5rFWt/yvvq1hk8CqKrCq84qQ
Z6/eG+jhpHGG8ErboFDtTR+JBMdJR3vUQeRqy2co+6Tu4Ru+z/WDdIKl9jAFnjjjXAQN5jc8oKdX
j99pFqhTeaLNkeF+N9+NNL7ugIhP0uFzkDZS4HXTyv++A65cVLXVjHcloXN1xsueT4qttZJXZ8yx
tX3W7Y49hKzdfAgmW4+ZVT937wF2xcbJq/jxsxHAiDR1bstswnzxOV3i/qiJrI3+Vy5h4sE7EWeu
2b2XtxPT9HOpz8rdC2Q/hX5C8vZE9yEtKjh+lNShEeXi1Y7uCVFgoxde0GbBEISnqFnAbkrH659C
+i7CId44bBOe5Or+LTGQmucLoU1MOS1KYD4zRvXP+kGyEas4hJs1E9n6H0/1zyTnFhAbZiCypI3F
mzjE03OdMYuiKADtgSjaYVFCwQF/N6Pf4F9F8hfR5eeftpCnifNThznm3j3bGRsnIxXHroMwMmvh
88SSCdHG3iNUJdrkdUIyAR/h6WjGv0vjgEhtVKEbr/bcT4HhZYdifN/Vu3JOnGfS26J2v+4Y/ACa
1+rJ2HZTqXXyo7l57xnOutUDPlVGT30evqOOHAXeOPFHltEqVeMP7iRzwy5l2VTwrkyGUmah1tZK
p1LdvO9cDw/KRs9jFQeRRFS288MZhISYvNkHNKoibX/UGKmhbHmaRE3OiL6yp0oVuP0hGvw2OzfB
uU5Mw6mAvknqvrlXjETb6nBnMyYSRBdcGLiYNm25wthcOK3AU4NWQUqF/RAPMC/pqSdT3HfzTe85
vW2t4WvBpFn4Obq3e9qm5xmh3oOG1wwUBrKZUgjEBOdU9hlTHcy/uFkYUzGWRKBw51Aa4AqGasxn
d5HJtKEn3TFoJm2dpwsIRatnBXcphSKf+ulmC1EjyAGIbhahloDRxJt/HXfDO/5noVfBJxJwvT4i
GA8Hy7946IQiuoRiI7uogyuyDaFp6YbqmqmUbCwU/57ikgY/F7Tzi/+/M/sRz+xUYnodfUM5yBKy
s05CwlQF9Nh7H3x4Mj+JhCV0MpBK/m0qjPoKsojzgRAM16LC4oKaFZsmqc6My0wUFzQzT+zopi06
Rmg8HV/mFpn5kQhYE+b+NshwiWUeVYbkH5YsaXenTq2htS9YT8rkaAY323BbAdvjyuc/B9TDBtn0
rKGO2lvIIgitj57Jg0Cx3+pHMi/V3BEuaboLn0kxuaeX4Ysr7ersl5PcOQ9Kcogt5zYDwPIqj+pc
/5Z+o2LYC7R9lVxoiRJRd9glCSyQic6SVl/cNC+kkXC3InNVGiygE4l3cf/wSeGdbyl/YPrmxCCe
BckOJIgQ1CIyABB+IP/gyXB2uZEhCjEjUgOGXCHD4ztqo3vEC+evhTxG4j1B2OkT+EtKgEjTOA+h
DPlsEco/5yDMl4IReWfnw1HLIkctQ7ZYskv32Pj0iHejjsm6Sh6uxTEKwMZBEcvPNLEbW8Q24KHi
0eDIdXHOQ7mS28YT4CzFzwKrsudbeUgyhTj5PHn2IqJPxCYIzQNvPqegHAl3TZLAPTGnhAIgWGOX
XmLMZidyHtMqRQLCaYz7/De/zt77kgiOKedbY9ruXx6uBEmYoLr9F8XeZ1m9QoT3TLUsZer8lypT
JsVyf4/plV/JCK1XvARUVdZjDvlssH3USkZsxI+9tAUCoSGsPKFg6G9vUFVYJ7FQoBm4UsctPAmb
ZvE4vhboM0rvB2wNosdCl2FcfkzKSFni/JV2FDIx++E/97nnjdlvU646zJPGCpfNsdgis9b3DOQI
uQXNvNXjlpsGnAKXPNnm48ZrxwbKDVAKRHgGDsM/CTyB2ANAgAapsXBhthy2uOwi1GMT1lklpNbx
xxkvHzwBsg6I6Hgy7wMf4nnwLx9lgQK3m0NOf9nMI/b8abPi96RHS9qXufscyBttqs966WNySziR
m2Nr24bVCvAg37Ivs+Tw0XdUHH8RWl30nOO7L0/M9EoVdbt4jNtlRzLnSTsAD5iocFpbQcLHddOH
NBdqnP7FKyvcwKCPNlsJzpSrw/P4HrtZwdv+JsJBCTtWBeExkqHALjNz8+MNnkgJMKDiVjNkUwyM
ZOcCufeF2a2OjNE1/Yw4agybO+uYQoy/sqSjPbjPXztrz6vMifdHC9Ul3nPUMYbfXTEqdtXssTin
lzX39UZSPJH9t5eOkKVl/C7jol4yXWDVaHMPOPHeupxX6eTEai4zteRDDngvU1hFcmp4bb7aUDjC
9k/vmH0BSchdjPH1HMWw5MPfMixB8p7/eUqQNHCiVgwH9ImQQcBQjtvs1cQIvAm6QqYmICm3uiy4
cDiL4d8S024/vEEsdEOtCJ4lKK4LygZ8BoxL+ENFp5/4oTxErn5mRWymBLJnOUTeLUDqsroGDMH/
WhrUmTQq08qzgv4Bk1xy2z12fAWRIUtAqyykiHZ+H2vL++wHc31jvabjAik1CjU55bDmYnMOfwF6
1KnBknnFjk66ZyglKgSN261oMR1WqDPpMkOR+9toHhGoQhTB6OPnYYfwXQMF+QXXubFGF7u8jAEZ
mx2qYBU5Y4ditp/wLgfVnE5T3jaWH4zz3vPEI2H8ebPP64jMSCpxn5MCcgTLcQ/lIZLQALs/PbFo
mRNodSz/JmECcsyZYIKbaw6ciP1WcyEux9L47eurOtXj14gYjvTtGVT1mt5rjwA51uPPUY8AZv1X
woWC3SPKJkgxqjGIe2+NiYiwBBwd9amEKsIMDRIlWj+7SX+DI+SamgGZGUhZ9cPXXEjnaUEFIgb2
1r3/XB3cEpd5CrtNhzzlxh3Z8ySv5reh2fg693Pr0ovJEdHqppax0V7Yi+xv56lFCrqX1MtmXi0/
G67/zCG7AbGbSVSz/UNHg4H3+5nUVah/444cB4PTR9wPyX0O5JE8yYXI166+AyI7GBgVBgXVvSh+
ew91JbAUX27HmjK7AqFd8Oll+3KDO/GM+kvjEJzvvsKeLs6Ezn3REbc/5fjZ4RcdSeCAC8QHMC2G
QRemUInc8au/hxV8WUYNqq2ioAV0zr1NDTtMJDrkfNLQh4lh53SGYRiYB3yQ8A+ZIPt+tMmi4pg/
WlvXBvwr7dX5ZWKE9fI2fzi/I0KNN/pFimtQJv3jLhukfyhryAdcP074rYnAgHYSyAz4CtZvEAoq
c4F8ueNQUku7/rL+Yz1XdiVLCXcrovAiKv0P7+YmBwjguYL5QrCMqGDeQRjTEAmCrs8teVCeztag
WN0Pxapc4Qwh/uwEAG6yMr6dnFd4cWOd3xMRC19Vvuw3gZNb2LQRlQy8fd+16avH/h5u9LX6YKBC
qbXHgFVSwNnM1EV9BNvoNt+JOsvFx3lWeC6svzegTg/bVTsksGaF4RSL7K7mUU7wV573bUYYjH03
BKrxRC6NzCIGg3kwrYpuYPv2tqkEwB/KeXL6bgbf4DU2fYjYPNUSvqvz9LVJL/pSmKRNbqgbNUJk
aX8BHs8R3PZcvfZlc0E7JiJAIXSP4ZEv6CjD23d4AU9ivfmujWb/IZaNezH3LM9MoThz0lpguzhz
tPENzpbzgza97LS0NyHz03DrqEDWANz24vT4dUSV6vT7cjM8/ohDPBQdZW/4sUKdwTmWR1YNHute
OO2OKLflYlXJpVGv6/de1hMd+9r2LHNqUo7Ugr4GClcPj1H+j6Tz2lJUi6LoFzGGIKK8kkHEiOmF
YSYYUFTAr+95qm/Xra6uMpQI5+y99gpALPoqXw+gZVg377OtZr/wyRKUbvIjsOUnGpXHJpTWbYTB
AH0xlyIJQUV09bvoBzCdPnfXpT+6Ier7C/RmvaTcFPUxXO+pfNDHiYuFJ3TM/8TbGmnLa3wnja7n
FDYsfTLDiZL23w4bz80Epa8gykHzBb7l4t0j60IyUtiIuXlVGlP9HkYH5gPf8Yvf0oQdPjM1rl1t
pz0NGKNK/OTB3uaDGCxSbjKKwXp7v5AsHQEslxt2hE2Xt3sJbZCXTMrCBGsjjELcF83vdwzQxKji
yHCQUCdIVzDFGW17wniZSyGHUrl5TslHEV2xy1gFZIkpGTeXaDLBzODxcym/Ta4S6Wm3qcfvmG0v
U0YUeAJMPqd0zA5/2zIcoIUE/4IlLb7oGAWnkFF69z0zhMqRYn2a9D0YQhIjdgp3gpbPnCs1rje7
cqaupenAgdVZioANqfBa1MzQasBSe/ZNsbpBqTlq+KCytO/2A7k9IWpUwLegAn6ilCx8eEAqlEBS
Z80K8AkbEKaO6xoTXNyooJDJk5Ty6ZgMPxTEG4Qva3Vg9MD9C6uSmLfSZL0hoJWUE7Eck80Ag+EC
A7C0oL314q6thBrDnl2LqBQTyON31zoXX51TQu1uRzVM9iJxE/QRecS6t9Q8rnDU9GjU49v4Fw+G
LQGr3+0vro7PSTUv3VfUBefxm+g3Ag4msAE/Lbu2wOqDdyQFryAdsnJ7zUif5O4NNXeX77yCclq6
TNCD50JzisNnLMftothILsGqEUL8EAJY16zCzlqRUKsLvZW0lMz2yHLBLvfaDSJwQdYY/B50IYeq
57fFfedn7RwJPxUzwkzM0s2ClDLerLiDdg53rhFtX8RAlxMISg6KpA6UcE6/OUhLM3A4rS+QB+Of
fz82VE5wHNbXdZeiBeITtLkJ9LpJHVPrUWJWcWeEGZSTIifIPPy6ZuVQnl6H7aSZ/abS8jfrjWCp
tQfq0zMRtgS1kikF7ihZijdwvq42rOfv6BV0U5M0ZLvZXWgCEA4AmjI/aQXxVWHSwJCbWetIHbNl
QXi4L7/nS8/GqfhaORmHmVN9Bi0ESgkLZsvFURo103jckWghuD9siN0bEuVOENxg7IqRs7gd7AWy
bTgZEjgrIfO0AeFjzGFAwiilqc6NNNZW5RQiRbll4n8VSc/Zus1AUwQXIYIUAABy/5mdLlfBe8Zt
vjA0Y5KhGRbx0KjeGJ/TjdPxQhEA6kPkA9gEe2Db15h2mTA2ctkvUWNUTimPmHY8fSKmv5LNr019
nkNmaZbJvLQVtrjjd9ZAvAEu4mEZ8+PS/MfIlHe8rlYxIACWIAwEz7EBtvD0aosy4yWiwMf9yU8y
LCIWEfzBPtWJHWZNZqyHCwUO+iy608/ksqn83qQa1nt1dTnUx+7uNrktBt49vqGagG7EGjDUc0tF
1Ykud8sEkBqfxQUuw7ALkrpOVhqneg5XlVSskoXeqADGkQENY6gy2eJRjpvCU9fyT/z9DKXEzmC3
HN7nb99S1pBpwwGoC5MQPAFg57HMUGI0/40XWhuvNk5La0UJAlHnbRNMhENCY9I5sGD8zMb8WHJQ
Oz33Q5kCQL97P+Ac6ontCrP8lWa4IQHK2lgY59/C1erjrNyP05hvbrwJb364crkdZA0esnYyP+Sn
X/OwEve+GgfxGHwcNGMCM9poAkFqVccvm9dpiccUT7rBA8nglfgD/okNBERMYaEdbjSDOoCvZB68
JKN5E216ZvQygpgw14hQlJ8dvM1dPHDmnKHGnMAU2kcnI3jFO6fGdM63PcydC8CMeQF5LzdiiHnR
XPVixYh33+gvkiUKdlFAIMDLDOLcCHZxRKjAhqfhH3wE3FTcZGfbBKonPDt/RTw/uSxdk6zjCPqE
E20u5i7asLNwqFdf++/fsRlj/s3t/rwmRBDBZscdhQM4DyDCpcXBdoVF/mYT73b0In+v48xvTYLG
9DzHVl247U8lf36eekdia72PgYs3JLvzWbhXn4FqLkTBiGjLqxmc7y7fCFrugZhdADH/D40w/BRB
yIzLrRIyok2MzJx7wU30/gcNcMC4G07iKY8agyyaEWE5jFk4aoH5d6BuTjwveUlxAAGGbIIO1uZB
dOYgzYkWIEOBl4ZPkrnr2pvUIyg7fvoQz+yAF73ZuJzeJpAhr5oj0pKyHWy65o7qxuRwt/Atw8TQ
3UhxiAlo7M3A4Ge1FW04HwaGG33/Dh7vUzwP2HBN3kpeSVCaqscz8+7xxOKlaJjYswET1kTe9sPH
sUr1noqdF+IyVDzpzGqX/gyYdGVr/zL/BmcE85uOmz7drmwjer9nTgUrm80cZAo6suprqE9w0FzD
5mXpZDHsInKku0GJ/YIpbGWYDnDFbxIcFGR08/aFduUtKlIVf7prkEJ15q5IM7ToB2u0O3n0xin8
wA/MLDtTTELXX8J/0qtzp1/bWS124FdhQWfWCOaGU78fzH6ACxCA0cWC9cH8wv4GAQqeMKyT18b6
0NArgjRYQFFizotsNx19IaEhwTCv0ff8th8Xm7oabu7T0sag3fwj2zLsX1DpUobsIQSAYDxcsLgA
14oxzbe0/uyEwZy8QPsUlF1LH/Z4D2njGLI9zHuHUQlSM2bm5HAMhPIJ9w00+rlTkPok4BAhR7o1
/x0YJz/ZbIvlr+cW0jLjhWLVTgXCDs2wFceRjngM9tRGtj+SR0qXpqIRFz4HzddJ8bEd9nBY2n2i
fEOjI/QTQnWIGD2baZCrhAhHuN2DfuJ+hcoIxI2qjkE9HHUfDLr0yCi7oONUrH7l40N1H3hPKapI
GxLGfC2ej2dlB4sLrtN1Qabd10yWQHkwEfr7HmVtTMnXrIDJGAs9pnenwK6zJdMsdfqQWT2JzkM3
wt+UBuWOtztOrWgFASfn2CTNUc5BcQfqx1gzfrGkEWSJLyAzBDbwFIlD0IA1whxDq8RzH+BBQZf6
bwvVnn9+cu7EKmNrbCQYhP5v9iAVQUF40wLweEsJ9xF4K12sEXLr87R+1JzvIOzfhpXsaHwwFn5Y
Cla7IGEwVPphLgnePW9bIxNJ+iZxC2lXP8CTrZGwlXBuZLBgAIFs5ofERIj3JdXuriGvffvQv7z+
xcYBkAE/JJ0PTE4awqcl5iVAPDdEUGZ5vFs9Zo4ldr3gKKDijFuhOWHQj+zJp3jOD9ThDaYsVKrg
gw4tJzYBCWww8NYZh8gBltPF/NqT+gB2VtbAd9EeDidKOX8zIXlgaAV7ohGWan12egj1RN0dGVoi
Z0JEMEXK4HZg9rS49DAip4HEwZaCkFKMl8gpkXpgeA9ke4XF6Qo6e3/iJuenuSMlSH7cj/i+15V4
EhNUqsX2BAnAkquFOShILg/GqY1fZUHCGQUx+pUKvxWb3/yXWJw0qPruSFtkm6E9Z3SNMGiFFYZZ
jdQTbv0nupCKeEUKwN0fFEOf8lPIfaMaIHL8u5bGaHFGHf+LkQAUUej2DVYDuAL+taD3s0AndUNF
oHBiOeidoGkIvQwhANvvKCUirjHrOfXWSxMs5j4ljYTdCsYYouIvT1dmj/n4jekZ040LkItZU7ng
d4dmyUhWHzzTVOGf9o6yjSqZoiwLEF3dNYeyjOcqp8rqPmUlU3WMCSwJ65DC7LYuNeDb7DP0LMPv
9QBU8r4OWRylwu1Cp+5YaclE0lSpBsjGicgYpG4gQRGzT9AJoKOu9Ql1SZRzysBD4FWFKqi+xRJX
E1InrWAYNzPlO6xxtIdVzVJuEHHJOfk01ZtZv72UcNnL8AUAr+9vL8RZ/uCxuVI5XgHvHvcxdOk7
5x2Th47/gUO9+CihW4RpbSn86sZqQuHM34fEIcNmcjhMMLw+aNbXkETab+b27MkEQjGIlWSKPzdz
VvDX5PT2JHsGisS4QHh7X4zTBVtxf2H4A4b1cLXcGUxxoaO1ZG92OhHQzeQDXyVuWsTijkhhuevD
PGGX9ndLqJo2PxjSXdhErF+mjNlmetTxO2MKs+60N4KBZiaT20iZdGmnyi2FLLjKogsJ4oRWG/2B
xQYfsHOTjWkA8RFE0oF2zr5NMROI8sbs/FVSohY4z00qkZfZstn/bbhw3/nD9is2/9Jk/43Fz8gP
EDWWKBooEAqHcusspnYmwyKr9ihBztyEemV6d4WEgmnia6tx0rDm8jbTId5uZqoJQQxYirS108j8
uvmsQPiUkk9Zu+UwX6YIQ3qg/CgE0AwOgGHQxTHVQdE4Gvj4j2MhbswOp7fBsef94Whih2KfeBNO
s4l7mKB+ZsJDx2NwF3M2082TypHlZn+HXUtJjKgx3SjvloKi7WPNyHRkrejr1pcFFeo6JhJUbR0M
nhaJTA1TVb6ijzN2ksykzr8RwRipXOUkmO8l1Xg9nZyqq4vb5E0/3MXixqBEAiHo9r9G2ZIudxld
RCtvNS9bubkXkjlVYpf9C2nIftsb/wBtCyG4u91ZfNzee3RVJ9z8gvEPZEH2RNZ0iAtEfz7nejJ7
N4GMVTKzIle5jt651fLUyVBtZwmEYYz5Ai7BHjr0PtRU70qtg29m6vUwEfoIQABpA53Km9dM21MM
X3EPuOVUTb6siZr7BqMiDHXSLYcD3KbIK03GyS+iqwTk6KH9zMNbanU6E10JBJpxcXsBVH+gYcoT
PuuuKFMgIEBUQblHEqriSj1HcZTUet/tbuU8/dyoQ+n8083nhhZaX0AKhhktWEKV16KZQSZ1Ryxg
5Ay4cpff602B4VxxfOxZl3UPVv75tqnnFwvdCy+6cbEZY6KAgA4TUt27Xpyv5rzh7z/cC66G+CNX
1u+Cyqdk+gECIE8nClKgEQwmrnjd7s1Q0lK2subjSDQq8RNmuAGwD+kxvozKP1szNgCWeITf35Vu
az5bDIQo7tKsLnGna2RYqLHrdO0r5y7vyd/YSIkTeiIZrmR/KD9dFFaotKBT1fgRwdvCguw2ldDG
e19I+pXZw76e34k6C8PR0vwetd1zW0zhiXJKYUw8b45I7OcMkaDbsg4MMFxnq6dMqUbsndAVHih0
GlcQS9G2sEVhGof1wJCpHRpx2KEM/qRZ9UEe2hsWeGeS/ku2lCQNoV1+O3CjBfOyh1kzUMvXhbHY
P5RMhxYKrJb29CHsTV/q2RjMT/1s5O9SV10lmUnFqF+HGSgyGPK8mVF1ahA4Zatki787967/OZWd
GROsal6jrH9slXJ/vcU/7dSTeNI4bQ/wYvMfKqG1zmd61sbUHgwW8TKfNsfXBOCvi4z26mFMXcwE
gKli6s3o8c+otjsQ+eEAjkjm3z130Lf7yIZUt+M0sDlbP/GuN7/DewM3j8cEn+07t575w7Z2BDLd
x2uFvqE3kjZIW6fzKSNwy6PVLFkWM9FU2qL5ZMkj+2fuMSvy5iyvdEbiPxHtSSfJfx0rCEXXyPdF
l0RynWiA+DqMAtrGaCCSnjYitI4v6R/5HNEM0yXSAdsbEpDtDf+IiIiC6WpHf60yNwrtUPTH4dcO
3zY/EnciHWqjHvrvsC5CFrPegGWAHOTbQQkfm3ugL99bGQEaCtzaybmmWb+U4KpM+zBbX6Pu3b7o
zAjMZttfPhLjTSVytz+f4D7rL03AnsTYSRgsg1WydDIkYXMCHWTEAMzSw26xRWnqQs9bPNYv7KUY
zP+MYtNZvGF6hM+YkWmnZ14pN7e4HJy0mmrCKhlxEE7ZmMquD9UPPjr+tYyKIUaOuxcL1lsIgcSU
RoP54IDySV18YmBaKXP0h8UQL4vzMVgb8ZdaX3hL4W3ElArufHiDmFc5vzNY2AN5A/AW4iT4Q1vZ
rdaNWVkJwR3YyAi6MZfEUJ0RVOiCSnKBg4dTh4+1rQqNgpN1DPcGe7NkcXETrwkusQhAprQlCOcy
LCKqVoi+5bEDbwo/e828BQ/shgtTNEZCQgLBsb1RE3pXIB4f815EPangemM926orLR/KStyUwfvh
FfQZFQWlod/97tNNXy5w86hKEXkwX04hrlwX3UMbUTcrsYw1Kqq3ER/3bAfiXUU9JtQoXROhJ9DO
cJ8wkr+vWyacH7eeVbPy+FZZVAySxp+aIcMOHqlsv4CBAzYCWwfarzx2LI3ihSXjYr7gVTIZwzWv
NtgbAfjfuvW8m2qX5Dhbh6r28riezOTJokO3h/ICKxGBswHvMfqqMrtB3NLxf9ifLboMCtcyg0Vo
MZBcsF/q0pIbBflH6PIAcrQAD7vP5koTdYIHhooU/sjDqqmwMb4XE5IGBge1qJBHfJmbJWZDZwN1
lgoJFidDxBcmbczMUhE3wFT+QbFEFQ418znVYRsj1RM0q9rpu0//Furw8bNJDwAtgxfZc5lzznBZ
4SYM1SD1KJaO4wjufSWzchMB4Rc+JcRqmqPGwfZLhguDgfTPk1nT1YCSC0OB50fgccDxONRTlYI1
9DHFnyub7ERm97C36cy6E9wGd9e1Ft8FNZc5BLMpvUFZ5FzubnENOn3hGEjXdeUN2UFZR7KUnJ20
i5clR9u48xyYN8KXxd+mtegr0fByKKc3L98AS5cLjsJnlCyTJctkqQrWe3OE3J6vucfvwqmCIJ0U
AzM9YmKy+Ngy6SJDOANRPsYPhqI7Sjf9NVcj+3YL+uAqisvr1t8mVnCXGfxKmjgZtNh6gjFDtcd6
4WLJmXv92vW+3r+6Q8EzxK6P4ZYD6FFTvRWmPBLuE338WkbAnx3uQBIzTcDAA2S5eowhsnZ5jXtI
dgFXehOQEGXWidi6aImgkdKbcv5Yz0hesLvOyLIN97JHds6JURHDqcp9zEDukV81v+hdbGE81ESu
t+DL/e/q9x3+dx+AMrzSRlBroJTc17fcrPrEsht9sKuPselb2yvQUsKgCbLI3Iwt07OskYcGNnc7
pY1gVUPmIAy/enMsSFB+kxTIqCqGgH+7jP4cw4edQfTBbjkT+fGtILOgabrcUVcJkwI2s+RhPiHN
qDHXGvKeH33mSYnLATREq/O1gUMUznnZlG4+41Doid9lQy/3hEzMidZgSvawqIW4qnAH8Qfoum8h
XWK1VsZXRNGdzcvrz+DhsoillrxnYshA7OUrRBwzxkP5oeI/egtybF7fZn4gFyaBBKsz2OMmCDcw
B3MEr4qzzaqMBTnQ5l+wm+7sRQwTCQGGYEZdLVb64DXA78UULjGYlsL8+/lQk46yBaMVo8bHFEc+
5zqHJQ1wgoGRvOru73MoaMEX6uPXE7KecTZ9uj8oXwNgYtlbd4KBC39qls3wEgr6hwFMWZGk/Njp
Y7CHYofsDPa1nfs6VuS8l8Kr/UqignC0wHctvq+BELxmnK2aCQZtTIBw7STo7yVor6tkNsD4biRB
1nnYt5Xs9xaPVY5fFMOaFTxjFDWoEF6jzhCVgb4pxtIkP13m9aqYq2D/6qpTWj9abRpvumQoBUDZ
22vg3UeC9PEbPzw9HBB6O6UTYuTIn6WIerWO3tn05hQHgKwUDbRbHvmZnG/0TZJF30Q7BW5gqw52
7eRd1EPJwWXDlMKnl4/6vu4ns76fj5CBM2H10/iJHrzrM2wOXk4nGj482ZfHSVwF3WNFqqvQgqej
HttVTuAMbmGkYg5YkF7ml7pbWDEY/YW+IHI9TBedgCXZynDxUUksujvv+XcuL5p5tWUxZXgq3jXE
V3SmuUBOUiACOlP6KQ4EgeuoQhFTR5LY6Vm1+UeHFJU96BSYCB/4gu2vLAjzCtVUOe47FYEx5QLq
8wJvqFkWvfFat267+tys4UfCdhj35vcwGVkPezDDzCuu9jh+Yde7Z9ymzW6rBqPDTQU3KOovNBwo
P0jryUt44VIifPV28rF3fFHRLXqLYv9c5VssQFBwnK6nzh61Bb07GNRc2esb6r4PSrPRc5wOc+/p
XCE7frx09Jv36UnmaagvuscW1d+Kax9nHhk3wMFWmcnUBhfjDch2N/mM3Q+0CZYViTlHPNj21l9d
XP75goAg7Ni0GSS+Nd+HdQGB9m/C+FnCjhvhptfCUcLzyshhdFGjU/zXJ0p9GdIkKVwflTZW6FY+
D6oMGkb8qpPgs7tO0EAcNGwIwUGJtz4ro+/mB3Me2bktkQ2foOyHzh/+Jg8P40ELq7XDNVzjulaa
ynSA2WJvLDLXAVaX7VRyrjFpOVY+Zj+FjDOwoCG3EnoPg7cV2XI8a4wZf0NAVcATLX0m8UdQLwV2
MWvIrwUZscU34MlhUt/gTOfxviM1WbxIYTrVwnNMZhQEWkmWF9nzTkLCSrrpwiHsea/jAzGBCESD
jxjp69sMWRx5OVvcXikDMS2i1zCeOoXjYNn35AWn6SRHSYSN+GwQQI4BFa6BwB31PAiukxq/5GwI
Q35KnwI9txh+J68NcnxMS7AYxBGLKCTWLbroWbNQsOLRlm2cDWkKPM7UUTlMHGknfDFQVLU4EwMm
f60KHerLviCFZyf8OGXfOOHkYp0AcRzJvr8hGLKsJRgFsTbGv+HDfN2ND3odFOQs8oUItQD+BLWs
lxfqGoour410LmrotLzVWaDhfTi8HjIenrQPA8z0kA0/kUKsUD65+1/ShvF4RNV6s+Ddu+AjKk4Y
A068ucQYlekDY2NAbWwlSvMupsUWcJkyf+hGQgm5qDafTWG+qRvo/KHlbPqz5Ngh2gt9Awyq0Y05
YOJ9NvysPXaOdEsvBgBUru4XGRz8S2QQcKVys8YqTDOJAuiwDoATAX3+fQbo1U6PaTOHVdgleUN4
+onkZWyhTVAOa82whVUe9MR5sCvgSxaXY6h6rmqTgjwCA4ufCFIu0yx+xFDHyVHDGyy4s0P9jMSn
QsIynHrewVj1b9aEwoyHF2TxD7EfgkyQGAdMkjyqE/fVGD1NiNYTzc0ACxbyjvkwRlmNDSdjfFko
hx9qsGnH5+gz7wn06ROTHpqI7zKdZZOn/3QqTOofi2LSWleQS+z+jzzEZVNsLpveWVm/lzW9WMcR
tjD6VB3nO2Yuc3WcOPXkudbGiv+jCc2HNbSG3Ms2+cWoji3smZkSMrNhXE5UwaQOX0vGtmEXmWnH
uUe59+E7efThX1cRZoCt12WS7zADTk1arsVrVi1UmFFU8szTzt8dMCoPVxyR9K8H69dOCvA58EvI
bhFDqSfeRPr0Al54mXyXGub/xQJDgYU0LaOUr8vlMywwF1jkO+hewMucCVnYHyUepizz+7CZXsIb
3cOiPd7WUmN0fC3sjLOwPGeU1MKWqAnSXdct7WZaO2jvRxWfhe6q8C++Nu+PsDuisxPoZXd0f4kp
mwMQBAdNcmjIH+se20WoEt/UjvvwE5sAbseIDg63BEBfSh30Fef+SBrVDgTAxlwxedZIYiYDXjVW
uPZTCnH/RzgYD8a/AEUGljW3UEb1q1qrX3QJ30bivDx6OhAgGct/qrYZtvExsyZMmb7mCyhXsEiG
klmMBPI7A0IkBfIPRkT8aYPE4nTN+khzRuMGdNLsxS63pdmAFJRNm30ulm72PBj4pAvsPzD8mMnj
N0Y3X5AdpdqgMpzJwlpJ+NpmWCW9Jk86NRyGIYgyIso8WF2RCP8ewcca6QYOeUMdMyYKtH1GAQb2
Pb65A1+P3sPBhBYdqFmw3y/xrB+BdfbRj9y9vs1wwuyNCr920MraL/vjPK3WKXzWJl9yYZUgrOvA
9CfwenxzcHVzX0HjyjYQcerVnDxYUvjdoIUTR04ENIDML3xpVFn3pQoS3ZsW/tdMo577DGurH8BD
GuBX1djXmeLQ9k9Edgb+T4vKh3thSLiTaE7XrMGBL5t+wPDJqQjqwAgEGo8++k1/Lv6IuBYy0wXA
1SPGbchGni4m+6fP6Ofp5o3LlMZRI2aBqFbgOraqnpkByAH6ouCkuvtbb/ksvPZ1XFk75v66wkWD
bpA8RvcZPYNq9N5fUGfJPuKR8DoZuCT1YVNKL+pQeTqDP9KwMNIpUABibzx5h1nUuoqN9jwg2haB
CE21R9I6fOI+t/9znCxmBNRFCiK56qwA8h2SkYTv6J4RBYmG4FXTr1XPvpOfnw2JAhoSdyUMRHFT
LrFATKa3JYSX8CV8GN1mCN2fpe8Ld+i+xFF9lC6xZtqSeQRpSZnoURKWexiSvRRPbBGXJK8grwEa
/thzOQepuuk4GFulBvMyFcIYE+oKq2+6dlJhYNRTIpXIHbDgOeaxbH+jgfdyCYByB0xbZQfDW5sB
jsUECPXNF9kiEfVs2P1Vb1iOL7jP1zb+od+xkL3cJwqNfqAQuIRVb586x6lNsLMRsSt/5qcvDrYe
9iaDWb0qoYwpK+8xb57GB8iOy4K9sbR0CF1IRnC+QoU0eW9S5ANs/RiF40DOrj5Nps+IYSLyampG
JAY5IlBDhwUFr0eYmk/xSR5fVqIioyq1dCTflXB5u9NCwd+nvKmHeNOpDVxmq6T9v7qDJFQaXBZV
IPw+qJiDQV5J4Y3THHQVzCngzaPmofNjFgclFRUJPdIE82PQY75x0QkbwJjSQhV9hUJVD6/khiH3
p64gP/Q7TDXv9R12XmExiHKIEX/+59XdxgiQRCfArx6Zb5BTYZOlmzWvKew55bCDioIi7+2RGadA
GcTArWYkMixmuKCf0gPv6gD2L8zPhURKKrSDu12IjCizZTsZWMqPPtxOMdJHDQ+Pix/xG5/figX/
nwm6BG25sciN6r8sRAFkBXWE94jZuzrouZ+YhgDXI1rM/XfrYMf+hUErh1liP1qzfpmdKFslqFFf
TJ1FSyqB81GrDOx3GzS1V+D+bD1XLSYzuEFBqcQ2SWT1oc/Lzt2jfCiZqZ6rHeKP/KivQa4E9/6E
y6nehF+c0hOLeC3A8Efch2JNJA6SDWBtllpW0ppukqxHhPzTX8+EsZVSVShoiV6rcgVedEqO/X3N
mQksPHx9DAzstrBJa5EHkB64SKhKQZebVVvbNMlixUhCaQT5aUkWEyU+bI5lu3z85V8wmyU6jdoF
ZQK0dzQ7ABF4spGgg3awbz0K7yO7yc1tH5NXHmL3keX+owjaxE5V+y1D/TDu4mRiri76dz4edG4c
DiR2kM47uoXtJ4dJ6+DfymGyu3fz1zB0F66LuCU+yVdkwqOZHVAuPC2AgsAoEDER4Yn4DccyUm0Z
9KrYKdq8IQ1CMsIVNtDSeEtU2CyyKeCL0u50/aZxX/wOYGngm5X4lZ7UcmEHmQNvUz28ODiQb/Lp
haEyKwlNE0eL4bGg4DwgsojfQKN0XOVxOU2nv811na06sOsLw6ppbhvhrJlC+B0gCsAjBRcNo78c
eHTV2GkMwC3+JtVMPTY/0oCei+vFUENhRnRUUqMeP4DU9pw9vIL+8XKGHnFGzk9Y1u8gvFlQ08tj
gUwhTqUkSE2EF52zdq7PkNrfuuAi4J1Zl+anNG/IWrDjhC7PXDoTSfEcGQZedHG3DtHzcISxrIRT
LBvNBX8ZAyQr5Upg8PI1ryx0h2vNcmpCdKCTo2fjudIjhHs2MZaQ1oByAlIGCsbp2xHsXANHG561
YjIq6m/xUN+PwaVvolm6E3VVmxpujj42YW4u8vV8FIB1oIBDP2zytazMyca9Sc/iF00fTrJ740Qr
4+iOuwvwHu3Nb40K1+jNpWGWmMVKPhYgWJts1d3A0o+7EyGFfA6RrWA8DcUBQDRWImU/WOlBvtX2
7z8/TPCLqmBiTiSJiWunFuVYfODvAb8TcVdt3NhJGT0hH1vpoIeExeHomdJlDfsAD/X+6gpjOS26
rbhZDSA7YXUCPMljzsE3IMGWxN1Eth+J9dGC5B11v578cLqy8ynxMrUy1nrob7+ZmljK6v0Zf3Sn
+tNIMLJk9gReyTj7ur2NmenF9+19qg7L6ftUAix4itOGj8nHh2C/LCaFL4wPX8vB+jn5TAbD9/Q7
alcpTt0dePqTC+rDY36sovuE4MxD7yDN6ZT/jPM4tNjzrNsz8wOBLsKRf0RQbw4sST9Ez9IYCyKM
0ru+GskbeVLjn9eMn8sUIdQZzPxD94zrxSeoMHaAviKNb7MXlhA/UmCN/v4laOOIvLrgI/vLiNU8
0ibvVRF/hWvMY0TfiWn2byEKCBJ70axnU6TN00vQRc6Pj3qQzhOwY22DR+8Q0bK66c3qTS1atBfF
UbP/4Jjy9Vu7DHXAEjVAZO92gc+uE2lcRDhgaWzxoP6Ldygdqt2XHMp3+IM/3/g9vs5mObqnDFIT
M8AR2gUKjp59oVK8uG49acfyrLNJJtRT8p4OHqjyMx0sB3j1vKDj/11+BZyxAztPe8bgGStGLAyi
QVg5Az+jeb6FHX+w0BaCcVp69URddH8IPaoDBI7ynHK9zPmaYqYdt3yuNpcYVmucnrvbBxYkcNt7
0/ZwBSeYkWpCnT2kuc5Or32Oi45uv/fa5nIqTuTH0p1umr0UFXHDDzL3PbwAMKo+lA1WKhffWq4D
7zpUxpBpz+WuIoJgqayvS3VOx/GiOZ30ZsxwX/v6a7P5JCruVPj+mhCQGNdcQT2P0ild9SlHK+Bb
xWHGSEsPUHPbMknil8uRMTFeAdSEarJOcdD8IE+C1BTWk3JFrfkQcaZ0BgQiqMd681zTcypr9i/e
J1IOYo7HleHqMQtl14VYdqNqRn8CsEViIovM4jFJVjAlbDymojyCGgNF5plaJdypxObztR2rrF+w
nAHa0bZgzoJkjU2HCoDO80Jm07DJHMIO2WQJ8cM9pQzUQgziMMOB3/ffD4enwuKnC/QLRm0K8S6W
OpR3271IFWeZNsEzSZAX0fRIdAxngZn6gghyor1R4L18ensTIbhBz4JEuyHW/sv/GonXyahlWjTG
LftV2WhL677FdYQ0sGjhCZgjheADMHnwvP8flKZsLDWpnEdio9JFf94b4yCxveyq3SB4LvOjwBeG
7ane1rPXpAOFXwhjAVf6ML4DbIoyBFKIFb+KiLqhPkS5sE0nRPdACoDnwvBy/6OKzqbvISKO7gxO
H1caqjUOGm85lV4uhDlv1upjIeLQ/lLfuKm4NfwuUAc0twC6E2VDMwjZT/ayLe8yLIHn6TV/nqR9
Hb2P0LyYz3yxABLxotR6j+XowywZp4K1zBAHtyueExxz09myU/yO97U6FQOXnT7/kyJwAbs0eHcf
Ap+CWTh5aO22pgMNrhz95wx18TOQEPYAf1URlyTqzteC6FflXEUOsStBRu2Ibihff6LvOF23cb4u
N1S06lKCJNs1KBT54IgJ9e4T44bXnNlcF69CKBdgnbtiVQ3vMawUiNif8QCehiGzjwg+GNt6xqB/
TzH/PTUF5oNi54EOQyO2T2yK6vGLVRku81AGsZY32qwaPlbpqdoDZgOj4tWMI2cPMBUEEhf7U7qt
E+tN2Wi1MFNoSuM8UDxKeRj5Yl/aY2azkYRpaH5i2ypPd/EXd9D28ODU1Y8h5qkCjFooYT4MfrFA
73HuhgQ7rlZ62J9QX2i5eaHEYe4zMKWFNusJLozxOj3HRADte5MrjsyYh5zUiIqhGsLLFxMYsGCS
fjmavG97SjNlVqwooaoA7yD8A3G9GFFagufxPvX2V0cByWq59PGIv5hFX9hpvSfXDXEsjO/YI3gX
WWP5uJ3aWGVREWZnb7pojO8R1iPaHpzpdSCwilxfTLn4OoT8KE4DCraYBYmTgnPuPn+MOO+KE5sG
m3ki8s9ZpNiDoCuWX0GhfATpAYH3hmsUpPM+x6mEAER1o5Jjj0EqYzvOW2w98oMScxmVC+TGmDhT
5izgbQpv/utBH1YjEQ3AKLva1iN9PzjR/KJB63o/N48KdKaX2Ys9FBIIeU/asAcwnsjT92/SL0cv
R5tJoegJYnkibziIyqydQTjwCWghRGKKQhoDs/jpMlwaXqZwYzIsbbDMsbORTMjjhXPuxA7KvojE
h80hN3OwU7vuCpSyu9VjZcHgtSW3jbkxCWYTCIbmtsEzOBKOepcgLe37EHrAVJlnD6eTo8kKWNLp
JmhrIcP+vGfmST2P5rkXCv+CN4MOKDB0f7xP9CvMXP5ai8/0jyhM80BXgoFHscU0e6iNb2wEk/6y
t/zt5OWT3hTfK1DYVozJc5BGG/SIgEd2MxLdkslr/4+oM9tSFVnC8BO5FoIi3DIjIs5a3rjUssQZ
UBR8+vOFdp/e7pocGJIkMzLiH4r57rjBJmp5gKZD0qcWak8H7hiSkHHhkinrTKvaIYZA5K6I6p+X
pOVh+dg7Uh9ATG/NiHQu4xazz4MKSUqoiBgm6VumcabkNuYmBJgIriju7eimIAJrp427CsmSDSEF
8jVozxIcz0/Iv6Es1FdrO8MqnBoI2l0vE5u8J8qLOolsG6AvoF71FDQTVqx61TuzxMcgvIwysgS4
1qBZxxwSmBtGpdbNOztaULw96s4lQ/1f27QYnF5xvdivKPVaKmXSX5AdJhAIrq0uwluMjSdAPVvu
O0JUcKw3qqTQ6NH/0DZAggFN3SQNgZjbDbQadWqKDdZjsf+juI7KBGsXJg6MGEk4c+TDcnIeFciL
FcPnUIOI1MfKdYJStI1JS+8we4/1ZbY1KQkeifAl726biBGQoJxRXNyviRAb49OMRR8R+HOBDzC/
za6UJI+Tpdq9z+CRy/xErZKW657DQz+dnPow3AFjwOCGrgwyhjUlCwSiR+ZqEjEgn1ld/62Wj0W2
YKdaUo/aA5Z3vcuc5QDkD5h94WmO0EH/GB8SBLAmt80xPqNJxVg1MPoIdQbY2bvtQepfYaOpI+pd
VCtfCFQjrM8K7j5vUbpBomN83claIFajRmgG2CB2BiqCYGI5t+pT90Gwyhx81hD2q9sZF71igV4S
DRB0kjqDYv9waNQnZfrNZa5sjsu9w1Un8v8sJXPE24DpUbchTKUlSNDBUfq5Be2QKQDAXros55Ch
PsPqS+RlGj8kePZbFJOhI1a7+/iIf+1trM4RYJ5ixwspq4McVDosho/Rs1+HnVk5bkUw5AatCD17
kMbcZaY45cX3+X2udqjVAtE4bZq/t6j5c9qwwmM+eW1U+Evz93S1gbf28+ynAcS0/U+1zicg/71s
xKP7mFL9G8LoeM3z8YN9lmNmEWa3x46VSWtzrawm9nRLRZ5j8XRCmwNza7iShwUrqj3sVWL9yr4u
Ndwglgggqe5jep6qI42Zk4IJRSFKJWR41qt+4+f9Ci9OxW2VAHtktQx3fQnqukMNddfoqkyeC9ho
t/EN55I15evLjymuJC+0+nxO68GSu5yrMWZDNtNlwmDHPAD7DZEYAp8G6q5XH4Y4C+L2WLGPuMlO
Cxbtpqv8VQ4Sv+h11f0GeHvyGyUCHKQCX6wWrdWO3UoQlslgXIVMCQe4JVZlevWUFQlpa5QZyCbj
P12x4zYF38JFP8Fp986eElNLe02fEQIblACe9ilkAnT3/iMoIoJrIzSw/LpPqWPumGOWxViZirJB
FVJx/inCZ5h6FcTo1+DdV4jHwUN9MusE2ZwfE2NrZ8zwHgCiNrmP7v0jEDBys5M9WfM6zn08bZC1
AZeN8A6oGA5BDVe9Tp8lyQDmC4PG8jAsxuW0GGsBpSrSo5hus+eBPjtwHJqjr5uTevpMdPsZJmYE
XghDINHUKIfK7LVWZo1FOugsclQB81E+MqOSphA0KLMuU3A6BlgpYzoSiTLEv5vQCgTZBUaJcb4R
vJmDX2iiUgTI4E6jGzQuH54xA7M+KGOEMKPLECVazM8oB0dkUSjugXbuy4JG0l9ULbvoqTlQk5eU
EgGSaM5x0e49xhm6dLdY2yBdMTWOLubZOdI/N3LnHBfHSMGeukUsJArywvNymiHZlGBEkyXkaZc3
6D6NBbEfcDKGbrJyqBqjity2SByuhs+znbJWhf091bsaLl+n+BAcuqhroOwFPyYdq4M96zLqxRpl
cBRVMbDh5iEqQVzzE+EoOxLS5UiLkGHheJgYLjvwZVeCMOThcXrI3IyGQnLFgewBslV/BnAoqje2
DELgMF5k+VwdQCeqFcg5W9r8wfspFu5P0aX2s8y5T4GhpF1iHSIedtCZd/DdxJi8yw4RLyRcIEQn
MkLEhipphUuRzeK8uQG5h/gfhVklPv40FnfgtL+nkbkANolSh2InJmuZZbxE/kmxKcXET9AyseTH
lzxvWl4ia6Qkt5KGtVlu4k3Mqum6lFUP5f2n07EWN2uBIlztLmRRFHsdKybtZ8fxgpdlWWVaC1Tl
XF5bxvwmH+SjcYwQmVu68ukSGaPV8O2lk/jl8pblZxuxcw3ZPFthFyw8LSe+WEtnweZJLBU9HSo/
5Va2xUtvL3Zk6/JQbMdxcAJgH16SeDGPxPO88N/v4eQWI9S+Y+0UAWo8qV46PuRTwIqv+DgmE+u/
0QabvmIVlYDh8WE3J7dlkYg3KNcZ/A33DooT6zvkOQqJkjkDANX6Ow6KCTDE4hfFWJA2lMBuXVwC
LNMQNtphmm5Ru3nOcSFZEopq/XReBMjbUSYHj1xO82tCVFf/gne60DOlJG8ZEvE3nEsblXtKXgdS
QxB0mRNQiBkawTE6jyqXIme33b0Nrn1QHlE5SUeNISw5CNQs5KbH4Oas5q9xGjzxQG//lSpy/qEJ
xPPqw9BvwIAjMCMSQKaGAMAlajnO1AREZHOYMQrkH2oQXuKRUuFAjEAIASMEMuZEQzp467f+YUSk
SHzuUwwGY6J1T9TRrv0WXd9b0uVesxdDMko4PQKn6D4i+uYpssy5jWhFRVhCGgcYp7pDo4kCocEU
iNoMjn+uDq33HWatkbJyL9DIEHjHHoqMaYea+gp2uwaqpUYyjHxA24y2zRFMdCyFp/Wv1GpFkJf0
s2fUjGKIWwHLBCdANm5JrPoSY48W4CDuNJAWkwv6oEhg7U5o13QgJdqtIcy+PqJqP8gJU/cxwn38
7t+3GiKDfbIvrCk6c2Xa2AB+o2wCsu4uy/FzLcqwV2WwH4GfJLEOzYA8UjMsDlgEuUfFK+4ODKnb
w8ubISSje/DKbbKgZ0pvtf1AZgvPypd17F77nb9VdFg0bzZT8fTB7NywsxuiCDbZcEIRHR7ZHwmF
DqWncn77qXsmaauPJz1pIXWRrete9rY0Bu8l8QjRElHnnkCG57bNBavj94TZg3VHuTM3zWJJULJT
IgQMN9Al5ixb4VgCZUD6E7hN5hYE7ljKdgZP6mB4EEUANXHQ7LPOZBImR0rYZPSRCA0ySKIo30Zn
Odh2CKEzgQO3Pv5Okg2ZThe3MYB7EMZt8TtDv69yZMqTpApzToAxNvdxhwCTq4anGQkVvuRx7X1/
ihhRE1GURtTpGbYsc/EsAd8ovh/HGDn2Kf6GPDqOPhKnQ1RBeQ2lWQDVpD59M8CWYEGGDCk3+o6l
+5IBYgS3WLLZFA+P9mEOrRODyZULT/mMet/eqwMxQsEOw76i+TCddgvgB0S+lsjEZfbDF/oQLQ99
GHUAAJdsx5pOa+u3tIbR72wWsfBiPy00+ko6V+kyYiUdtNqa+HKj2OYjHYm7yc2t/drX0BXTfrUw
J9hMfXBvgWDlSlxK9t4BSFON+dEx84jOlDkpCJ8Md03LZ74SnLyT94D/jM1V8kqI584UPMkQ/OBU
gUgAVk5/6duGa3tLHU1SVJa6rcD/93OyJJ8FXUbmOY1Ie1Q7SMfmD6mMfF7E6bIxwKqFwC+gADql
NKJsiphgbzUqhs3ptUu25A0dn2EDlUuCtzHGCUODHPd512ZpS95uwIeyab4ppvzFZtFV6qc9NIJF
O9WctJb16N6tmsR9aL2d1qS0+b9anmbFwpgWzmqUe2kXQZwha5rpG1g7wsjM54+eOixnVKEPolk9
ayYMIuSZwK0RBGrJJTrNG1yaP0kW31HwRDFu9Ji8ls9BSsmdYWfWjrB23JC0uDDe330qcXtovi6j
93XMShhhtC8MqBNcEIF7jYxZ9VtjsV39srprotxIsvNTntbtydUp/XL5SIhGUKYtfQ1HSy2od2yh
jDXioaN3nyIM6LDusAR2eueOSEASsaKX3l8xEeszVK2ZRzrRhT2igOmqhKQILXsou1Kmh/jtbO6k
NEliOGI4jIygI/qKFCYQvtE+b5WPvHtNEp68yvcWaqOQRcEcnQSYBy31SCxG9EWK8UJikdgMnBp4
drvjsWblkdqYlDCV4YMoArvBHhQZ0h9hNZGt7SNJocr7dd6HTztT3tlBlYq/iDt5TY6KeIcHWsNM
5Is3SraIQTqNMatPucGvPant3F0uZOWh3o9JaYlqrMzlEmowdaBDWbtIDIs1hTzZsY5EB/IGeVkG
C5EklJvq7r49aRwsqdgjQIRg5d/X+0AwwCKRKdbMctzi1XlB7b21w0ZCUCqkowmQn8nFvXVBed26
TN80/iWgRu6Uy07U5iF/yydFNbFyliz9JYAiNGp7lDcn+EHwpaGnStDfQyclPI3ILNz6SN/ZseJ+
HjMMPfYBWBdERfcBVo4IGVcTfSbXsMm5cGwUwzjnG1Wb4+DSvzAuyinRs+VH5RxG8h1oxah2MaNe
7oOlHJAcls7XCz0s2RS6hCiXLh/hUnbxwT9vWgjiQd22cAD2XvFrSrCO2SnG83yFk9FoMOj9wO3B
tcYikHWm0yMiQrj3nIMztjWPfttu2wx93W5muZB9IOygRs7j3W0PdcQzOsMOMte+oHBEQ0LUIUSm
A8BKiBAG4httX/Qy9hMgjzwG8B7Rzd+d/MraDXjpR8Gmt48VzppxdUqa8jOU1s4VUifyfgBtSPj9
f8PffeOUZu226LAAJR1NJmGyYY7hbtpbnNAIJSkXodRGMJstSOtDwLYOffqggEMlFpUQGH41JG5g
lAFxruA0NxdAMNzBPFgV+Lmk6ppBKcxygSdpEeDh5wnaM/LWc9H3lBalLjbmc5hDEEEQRXxvIxgI
bH9Jom4p9xLWN6iYgdkE6vp9tGatz1tSO7nLf0IDWw7c93fb+WBwtnqDu/MzJ/BY3hai1SxLwLdP
XR6EWVukEKpRa9KYqSGc4VANkW13Owi0woOEzXtBLRSzDX4jbYJQK7K8zglY+h1lbla2LLQ4vzvi
B01udfni/JxXLOKjL5/ll9eY477Lq6WoUrF0w4NHNsOwge4gWJ4L7NSTj8cey+BnRCzxoObWAU0r
61USQ+FOD0GQCiEYDBffQ7kuwAUoX4H65avihNFQRcNUlnbyU968h4xcgVIjROex6u0w82u7W0jM
8+229Ih+uOwAHey59Fj4wMEf/lyQfemd/DXuTpFAgWhmxmDt5G2iwjKXDwHV44N3pwWjVvYDEPns
CfAfZQNLxi+Ni5yz4IH9ZC0pwjPIfIcaEgm+iKUmm/t0NctSv0G18IZkZXHvSt7cI4eBE1A1oJ5/
Whe/ZQWtqZhc1lSCgFvDvgS4f/8rR435ZYl2QE0IjJE6fJwORVbSyuhob5nLjkQQkOqxjK9dM4+R
TaU0i4biDqwJuBOIhn9tBNQQ3CrJIlrZljJtQiUX5X1Sg0B0FbL+R78EXNZ0CcpWYM2PU3DerMeA
gIsNHLq3qKk3HHRmDh4Q/SNKC7YWzjo9YhXYIwEmr3ar/y0gfGMpPFYtFraCfEKERQKeA1V94UZD
VCHuwmBNtHTlSwItUpqD2p8hhT8FGh3KU4cNC2T790XCh5hKGATEjW4be+oHlCfGGQSm5nwDuQSu
Cie2ht/8wQwNZ+p7AKXAl8AOefcoIPGHqjJfYN2harsn74IfOOJOKCq/YeRk9jiz6QUHZ9wgCsJw
zKeugHiJLJvyAfpkOtZd8oWDof0Y7bfvXYmO7Y44+cjWjq58F/DgwbtSMpHEIxEWy2+i8Eck/ten
MUk/9AAP4723x2MbSIr9K4nMlasTBKdT4POC2M3nK/fsm87f3gP60D3QVtjQcnZoahCRshQLDBuP
exKjV1qBcJYcbdAIyu6xd/lLwyPh8zGkTEh6GTQGJC6GLnoiKzxZwNnUGtvU85v+iSA4wYAA/yLY
JEXq1IB1/pR+m3IOJuuNaFU7WoKnwM/tvakerNozVzsCcdDGl5k+pAY2ekNAmcKf0H7JeoNxyJHf
REFGGaVpgJbj6hY+llOzsveLc4W+fdBEHxH+FKBoil2w0qg8Ltsof768Gn0+hEAJa34fpt2/PQKE
U59+E9e/p0/ZIM9+coQCahA0x+5+jAyjNadWDraTgS3Rtynw+JYIxOjkiU7dNuaX3KRwOHKH4nGT
eQGMcS4CcXzXTQvVA8SkbrzH9I93T8hq2OMYZ/sMdA3s/EAsuWFQgvnkVPp4eoHdmDbXb5Rfyenc
HXifzRoLoUgxQ8LeB45w0PbhezdR6zbsHzQRFU6BBQNl6cIzCfcLC4k2eJ9AkMD/5gslubB6B23V
tA1uMezGXt55iW/a5jnjTFTooKPnCTFqMrL2ZdMa5XRrBhEvh8TQwEuxAFB5Q0MbCwBtfPiDXtl7
J7IoYdlAl+EOyaM0BjqFqTC3N5dvAKFMMuYj+pr/97JkFcSNJbeVcHOO9EAcnfA4NPpImYCU3rdC
5HgqBGmmpG9TnIukXMW4xZihoFQDt5siJPjWdgLLbdX2m5SNdHtF/ZeqHOjFcZm0W9woJHOf/Wo6
1nYqeZFfsE40JTJuKisI1rtUoUjS1sJWPSG7NgQZUUB4AxIwvgNPgEeNwBkX4VM6ooB06N0X2lBl
NibyHAIAWG2va2NLXkIhSLxZ+nZF8EiVm9j4j2tBkqREhRt5MRAP9KK2NT+u+UXdcrUPLMMNu9V0
9uDZqDW0IUU7neX5D/YiJAI1NMaAEq74/ZCi7zZ9DOuaXX17+G3Obr97lnOTd/z6TTtowN3HDAsq
SgHOfssp0+GR6QuP2E6pwX1szl5j4GyjNMK7jSzcmHLDhtVRSR0B1dpdNQUUlnXrSZk8hmAlcd1s
zQGSPcgIGVbKHEj6Etu5CHUn79F/tx2S+oxhY1iFHbuB0w44+OvoNOj4Lw87w4Hpk/Me3ebco/eO
QJlYmXN/AyaAP0UIyPi6XM3hLt9+OrPTbxneB/vFa1xT7MZCiLJJAgl6XDHlNimnYUAshYvH7hwz
rmUt60W9kVI1yWOflVk9IYf0tl1jkQZoN8ZXn+Xlw89Rw2XMREw97dILbRmrLxvmJcBUeI9R8teX
q+n+jwr0aUPpP3s4KeATpHDhmv4CDlyh/ggO8Bd5RmZ5pn64r6TEByg97EFEkk86Om04uZ++CJar
mjJkMH1gx3lxWPsRP7JAUF3Ng+lGnQigEEjlJ/mmotcZU05AIZPDslkNMqdZBlzHlwXfMeCBfEcA
+XH4shw7soNI/EJZmkeBEy1IHMYLEoeOJ9+Wn5/yW8zfF4ufzoKJOia36DiLKHKioaQanV9n6DA7
wXgbfn6P5O8ZL8j/IQ8HFTSH3fL/NwjIT9o8huw5+GW38o/glLexoYj7FyBMEMXRzUpYI3kGsyys
JX9GZpRaRihpUQ6B45TjIQH6+cVZXKzPcxHH5ixmjiP/OURk3X/5zu+ziKwou+P9n5/84I/vPz7M
G+V3+Tib99g0mye5ym74xqck/UryVdrj0w6yXz4nf9Bq/PRoQXmRz8uvjmxEMrTkgReLa8gmSNFK
Y844oUXkEI/jc8Apy0ENnWjGoUZOaRkuLTcrLUIQ5zeK1nRNc3Kfl1FnsOobI2pn3esU8J+nOuA7
XBiOMTFNRJTQVfGJeS8y5zU8kJpBEZ0aAHA/l42C7AGNiuh1x+kMjnH7xww7lY8EsjkwB2A1ZJNX
GzQyrDlFzFO5AbhBFe5HEHtZnGIy3eKWI/1ztKk7WNPMwkMSswKXNZIgOpg1WhE2pmRgMpJFZGD8
azf3sm7WRRbEbbJ8yboNaNod/95728KEacCdecEpeDkPFlLCZ0AHYX3yVPDjyEB4wYnA5eZV8dO/
gFLw76IyqTIA1WEZYuTkKQ7jAffoy7k7AD7wHTCcB9ojxN6N/oq61BPFHp8EKSW5mpmv8KfojyXR
L4BI4inM0CHLckeu0dAKgcywEqG0SFjCDY49RcOBsOlr1i/zAyf3hN8MxN5VHINQ6syY1eg241eY
D+oekFeytnbt3ELEGd3KfSLUiAOsVbkl7swKLI0LCDzNb43f/gC4L2Xy6kVM/qCghtycfaaNGn4a
UC8N6vBGG5ySx/TwCe7S7mtu9OuNMseEZXgdIoTYs01btwoOj65/pJGwT0JeDylNVjDrOy2kRvfB
pccBTQzieaR8ONX4lSg9babN7oM0QvrpAU4cYhSp75lA+aDMk1bAM7nkArXtfJ5vBOPf8K9rQo7i
T10cKR4Rh+FNnQFS214BFmKAG7Z+kH9DfEyKUpT150JakVT/baqHLeSuWigpG6lznxRrlrJbMG9h
y8NX1VYY0lrMJa+gEe6TK6nL9qAhKcq+AiEPx+mtmYLg7IxJjujT5hh0HghrgEK8ndnm6quUl1HE
QiSF4Bc6Ar1RlC0HBmnIi9Pwy54iIt7XEXwUOk1zdu2/evtBxnEUswYkl9JRt3pSY0h96b3BY6AZ
3KfigPMcaptGskqKmZ4cZ9k673WGetKuaXY9FHzNpYtTPVqYBxajrbG2fA8F64h81RRRme5hySJJ
7A5XP8ZEHRw317n6o/xoQD3PUelVEGJYpKI7aWBYiGv8VBvtCQLOUcemEhZo/ZWDzJ5zAjV44fmC
DNP4PIOWgzBd1WVOL94BdZJLbzU2xvuecLeeKC3D7GoPD8jiqj0lQrs30Fwlum/MQY5/LzzZVwTo
oLLOjBpHMDsKmICnQPb5r0K03uZ/EK+1BBsu6MniLv3w0t4tuAGFhVHsKcPm+BLlpIeZl+ClsGKJ
Tlz3I6po3qpP8IRgVApsxr6SEMMWfUnp/5Jc/fXTLr2a3oxIrwsdJMzHp0UbQgo0DO8cZ1MihjEz
8TClyn7GcwN3kuGTmQ+MR0IAEqTRs/9KkIYFuwX9DeB18AJFzMBzg4sO8IC5moSPwOOVUYuBkgx+
fBhjBWoT43QP8JuaftsHG0L24Ir90wEeFwBOpL0rhPQbcyWmQiUMxeboCPpoCKltvBojzaZDW+ss
iTa7HZ9cq4MPBukE9LMSJeHe7eJa/LdnXJhlQE/xa3ceozo8DfJe8Yd0H8FaQUiGaESsi/2EPj7i
92drXXLNpIuGTcpVeXj6yfrnEUkmdGdhonjvXdNtukgN2CpLTJLMS4x2T5axqabFkPhGm77jax8C
Z3aObrhoeN0Gyd7w5tyjzqTe1JNHzFKO0gdBVANSmm7bHXisFDCAYMhQ816/ZzAgvWpWkAmHCIFN
7qTjV9xQTymPLlpLbQIInShOrIJbcxY3rHFDwCkxPnqsNQ/Mzq2+2cvnZLa//80WDsX4EdmAwMHX
UYlN0u6Z/RKXUf2LdS+HNXYdUaQh9GyhUnkD7ebsS+g8KPJ1qRADDuiQpCJR3m+MxL6y7ZpdFqou
fQCpV/SB1tUsG3EmJ9gd4tXaVRgh0Pv+pVkIVjXI+4C2qDGSlWa/5ON2ZULsp8308RzqFel8PErg
5qOCtLLQ3sADs4X3B6Rw97FG5KRD6njvsWy7oLhGznXvVYx64N4AVbDqwmkGc0XaHAIVgIJlo7Jr
5J0NjIKtFZSmM/LeHlLF6oJmRQYbPv9JEQyoqTg5d7Hu4Jv4uo+AQrVSu4KOl7oXHGCVmP+nx0hE
LAxb2763B3wsUDg1rStCLoRBJqgcH9ms5oADe9mrdQ6E+4rjMMIS3q2I8tQzEfKsCEpf1KQfDoME
dZjUekKaMrw9ZBFsUT5Y/c4hylBFhTmzt3CweBX2nfFORWIJPLjFLg0dNUYPPjkULaBSrV8IeQoq
n5mo4aDy8yh81ehpDFGl01bdy3mgcENdkbWHo3bQnXTvtNFmX6Hv4TZYPaAqQWr/4SkPr536T1y/
b24TvOHew76sZNa+OwrtS82wjtRDvLwYkeLum0nNS7CYZyXWC2lcnHt819+2GEdf3evkmNIEF+99
YeFbO1CgjD9qBMj6U99lscBi2AxPBl5PgGdQ54RAhd4EGGGmsw5GSSfyaMbFLl443JjIf5znyA3d
89nqsdG0GZt74+lXnHpHCiAUVA550zUeI6y2sGw2uXo3BdpN1FjFh48Js0Lt6NE9mljwdFWSWUZ4
wjGTDIY6zFWgiN2SnsFh55PWO7ypQy2fsK1aj1ar+Rst8RbY2nzyviWt8zh/9AxsU+V49MVJHabK
gI3d8pn+RjMx1m8DRZ0o+bbIJ1eAeRkcWI57Hz/yWLyb0Y1en6imZmZtmcgzvVexQriBpS4En5xC
vbFCfHJUIt2QzfTjXM1mBlAyBo03s6BCgkDDUcMcv41pffFLzFtnx5Zd4lsPBGnBUdXUFmtY5liD
2iiewix7t1y8ntESbfnXvX8twKn5UKga4wYDxUXcnc8NmHusu2EeNX6OO2QdkFLI5JY4mhbkPRVm
N4eMcFdpIX1AgkdbQKPPKOUjwLO+j4AcMEg/RKgdfRpyPOzFNHzQ5/zZMuwTnIuc1OEfNJ53D6gO
IJ2mGLCZY9BvA65EH0O5o33BtqezoYSN9U4Mkg2QWz0C+9deYPuEdxHAS/zvOkk2SH/oLo8JxY1e
e65iQCM48BXsXE4WpRNkVBkSX3BLL93zuBPdhxQwYy3pbFvdfV8LVl2QWkOqwtA58inKRa8doBUp
uqOFMi+8DBtQibn3M7oXHnQ9MCsjNOGmlJjGMDEZxjYnIFlUVpf7Li6/5Y4LMWAYmF4oylypRrZG
1FP9TvAEmBiDTYyg/8HSA27c3iDjgY6k29gW3nEJ1s87ogjSokJ2A3SeY9vb2VB4dZCzCqCYOPjf
DKCuxvtlBwJE/84wveVM6NVgV2EaYq71B34hHyFa1Kqcp+7mpKxeARp0jSPCvE7ZdhhKS8Alg+vT
T/f+Ed0sZA4NV4elqzkqsZNpK0xk61szSSnzE5rB1/boVQ3YA0AbQBzgHcYYyAAHOw/U8RwfB72y
c3SWc3cP3A6AKMHRCrM5r4nos4Bt7ydXbTvvDYoIFdBPLAxgJc80bL2eyFUBBvH4flacQvUwNUJR
liMl+SelM6mANCghEq+IPJj3TKRmiQEYWXn0a9BgygBoAdGibIBjvY+pJ2VLBFdcT6gUnw/SD76F
TpQMWlbrGR+J6mhkEVYRFY0jsK2zJ3UGVUoOF9BeYr1xpWj1RielRLEJz1AGIiij9biF5m7qQEw0
t+qfhujUn6BsCEpJxpO3IYeLVBtVtIOdzzhPbQHBSeQxeJH/3CN4QqW//Kr+caOkE4Qua94K/Yn/
re5l3UEXwYER2kj2qEKvhiizEQEihoF6gwpp+TBqUkU89JXuSjSVWiiRtIadMWVkXK4ZOfGWIAwm
Iw219EKY7kCzMjW7Gus7yHQtaoc5Bllp4SpxSQr04+qxhCoPk56ZXR/sM0QzMYB0UcAgoc58cF4+
pWT56pZSwLTF7U/nZgN+CzJvP8JUfMFpCqmURbYUQHUGd2pZdFFqEOC2Eryl5KCRvppxM2K6JVdW
8FaG/wJixWiMv4nY8FUEvaWrdAFxhKUL8KDoXUM2fJsJYIskJUDeT51xTyssAeh/amXQrGkY8E6L
2/o+e7nUH6WMq/tX6N1qF/9KsoXUb1HpIhUDVyvMeikluf6itlmhCW4YxM9pfRbcXc0vNBTvQETG
GL7+pJiLWtiwoCQHfcq/9g5rNIKYwhmgSICfe5ClMSbs5q7ANEgVNEOQLzdXAB0a+U5Rr0OlxkIJ
mBrwIpK6MomLxZM6rRT5qORQKaWkA5ottT0knFCgGSE/S5lpRyEotLww9LzUTrwkXi6BoqHhQolQ
bg6c52g42Rq4h64sEVoXyba3/DtYJYcOsQKWBgSBvMZMDg/VNtT3BFtCqiUSjRD5TUBv8RImnuuR
HJE6yt6jKEABxRr/BUHgcCkI+9iddElS/QvSJj1BvJhjskGSjGEYYvHpvz0gdp7jbZYA9HTbS5Yc
Z81lV+2VX5EH07uVpG3kai7o1ADtsLWlLRjFPDIy1BD4o8MBL+j3JM34rcNlEfGp0o1BVLEbAeQ8
ektggMvHBIHQQCA7SextNlSbW3b8dpaokYMXffdWXak0K27SsMAm5ILiUlAGsADfUXHt0wFBcNAL
ZaMvN76G95licxxm8vY0tBEPDSFNZVC+wPUVAMa39JInf5EwwopX93WkBMgB++gmcVo0xrfvErFZ
D0+anffRzaSeK1hBGCdMbPIs/ZzbNamh7+/7ghAAmsrjSq4DJYShwH7kpM3kGvLpyqvtPSO0jx4X
N841fPMENkdttvP2FsZQ5SgqsoGGT/tR4WDbHApgx9rmoE5r4YJJVz70jxMZcQTClPWyXuXFXMwv
dOllcwd/EJBxQzrVUo6a6yTnl04ECCTAIDnKt4esCxZH4FQBQsl2BTp07bGF/BPckpRcxIul3OQf
ROZCOqgo0viw0OLDDB8YJBbxM+J5ktL0Lm48AVkQmpBHgj/capJOlN2D/vw+vjhNgGjcw1e5AHKI
dAJJDKGGABxUfvO4m+R+8hIhxwGz/EBIsTP2pZNlvRq9F6TtmUVv5fogSU2KXlS2qENxw/D1cFYx
XBGKYFICkzu44HlJ1sJ64ackbiWKLxmmpC0YCECJwAzBvE7yUyvucuy6P+PUF12ikS6tQKDcumcH
ndj+F+MBt5MyIYI+4EQEpUIVhyOhCMcCGj4uwj0iRSa3KqL1bFEFwcLDJY7De+L7CsjdYRvOrEQK
XywLqRn2L+9FNsVFr44jI1f2KeqZnKdsbQWyVUcFBflcVyrxiGXzRX4IU06xdv1CW6QZBfJDMEEr
UVDlIW0hZyyvsED6vC5snRXZFpYIjlienPgMPWQr/ZNWkpaiS2jk7qR15axAH7MX1JkBkzAV0KPL
T8tKO8o5f9v3xbHKJ3iWTnJ3vy0hbfFgTqHFgRkpbFvg9UxP/MWMTStUoRiLChbmOZaWvsuzgHTk
Nd4zkJb6tvib40f5CuAAoSjYG86E9xOwBsuazcpwJZeRYjcPBDhxABHbjwbp2u+DQhYH2MT9WtAH
AmEAyIAC4IHdS7PJvSk3C10KFCC+s+yCRBCVLzZX/YML+iCC+F3uLXmOIbRt4TKCaRC7+/Q+cFTS
PyQm+biiUlTkrfu+XHgqCexlxXfZHyZLn4EByLLclzKNSutzvYfStnqLSh5cBTzH5Qw6TqsPKJXf
6O4uBVBK0sUOIj2pZFEbxwqAFNCnGO9J1R2gq42wGpdINinHIPsTgNR3JwWvAAp3OwmXnufofLQe
DY44GicmEzOX4PMMTf1tMWmzLwxERMyogoFRyT+nKhPI94S/eBXp/jpfgvxue8Zf+suEXHjXXbGH
55FHtPWC10B87Bn1X1Tv0Zjsp34Hj1KDLvmQI6DTgXvhYQYaA2SL+A/aBT8RIOB3ueErblKamxtD
Oq9M0xA6+DTRHu9CVQZ9lZV0UpebjE+ADKVdjnR7tkbHBjpBe8pQID9pQR4ylIhWhgwr0qnZgyMq
9bfPjVchu4NUPe0gxyatcOE8CZ05C0AfaIWiv74h7JWnnxysjBUpoS5v4YTk4HPeTq/moEUeHwVS
+0CuVXKgT14hyI3lNTlFfkKpltNA2YvJUzLrb0cmStGklDue+wM8nvwm37/vk7+Ae/Wkqf55D80i
l/ULjv3OYI1E7kxpsqfTSEhF9OTGaSTSEb5fzKHfviLDLXM7L2H3Ld/pLzJkyGPfN4bSh+RmEL09
6eW1jRANA9d3R/Ibfeuf90uQKVvVJdL57/Hd0X9/G7E+5LIwSsvFRHSAo5Tf6cRbGbP/feeTVpBR
TTqfYAalw2HCyaWQrolK5z9jhvwk1c4z4CsDsNh0Bdkmwj1sS8Y96XTfnxw2cZ+MVjIWfvckr8ps
8/1Lutrn9Pjs9zS/M8DnVuO5VSyG9bJ1QgwiA+IDDLlla4i+8wqgnQ9nDNZGIoONdN5HLz3b7tFA
WSNsrAbvi7sy4ysrbnNttEZX7mZmWBN5OjOmONHCdAy25Numcq1A6AEgo9nUslVsVzukgTwMRpGb
bi20rvYnAGI9yPpvuP2UvKlng+zmf/vsdkxs8tD2cNUXOtAt0K6pC5ifDB0gX3aS/75+DZJyW1cD
qLBVfxWi4DEr7grleXK4+Sgd31suBY32CxxDcXBOYZHZtwNIZ1KpVJhtaOKbFMBgF8EPrwBaRH7Y
S9tdHQMdEGzmze2a9lJ3un5/Z+BSTmogPHYX1Fmk6IdUjjXrzhpO320RRGmDw9G9I9260R3NdPSr
B/Hz6KgHX5VyP1Eb8CLTqQfXACFVHa7ASkWreEWpoBgh1EYyPWP2PPklzs5lkk/BEECs/WqT7W0Q
eSVePWkX5O551nxQvtKT3OzB4Ei36lruOhaGsDKG+If7nQ16tVcq720H8x8FNUYWE1DGbn0cz/9Q
Xu+Yflk5EDqUtbYKtR6Ej7tFgg7OvcEokAnD6oy6YxPl3j2dGDchaocL7M26rJQrC34Q+gqtDio5
7gHZQv/InT/NeljiDk6j96JYvJMUwNcfQhvv8aPhv8Hx/RyfJFVaQwNpLVKkzk+2Xm3vk8vg/msE
mL2+xWwCZAyGoQbziwot3C5ml6elo4nXIWMlJnNkg19hc21I9vWB8wqUhy2SgNdRCQpB35CHVjYU
1ds/zTYN6rRDc1KP9vN6+PjRBgajqebTssr2QdYD4L1XLl7b27YgTbo1gcdv6YZwU3JKgiawyK3Y
pLbmJLhhse6Rm5ka83d82UIiCOoNJIV80/ipN7fkNs52BIKELygHU+NuK0esZcYliMrxXgVQz5MU
tbA2lCpWBdBUuVKzfQ9ygHFeWbE+yAiggxQ5p/1cP4GWqMlYaJgc/KQ91W+ONQy9dVaawLiyKnzu
bZ3El5hs9EwMKfGpglLfkwtEbqhQ3Vs1LKrZ84agUfSEoAwwB1AneQhqSQBis9FRT65IiWajRzs8
vgagf+f7Q9BBQ536J6ISGB80nLfiPLOwfPukfEs/A7Dz8tpRmjsAiq8/GdxBYwaVsH4DG90PTzZ8
ee1/RJ1pc6Jct4Z/EVUyCXyVGedZ84VSYxAcAEEGf/177X5O1al0Ut0dE5Vh77XWPZmIybx37JVI
H8TMHP3w+3g79rMvEKQoD62xGEe1UTFRTtp1uJCXObo00am9QjCqCao99G5epqwY3cvMeFSCapx6
PqTub7eDKzabmuLpRpQbi8RYDNvQfHRhLbJCvVjCccTX8AFRA6wzMi28Z5cHCzHELw0pLF6ngyZE
g33XZmQhvKEJZguDyEZ9+tEXShN8kuDJ8ELPI0Uef6RAxC9ht5H8Fhj1qkFtwip9OcVjqqqhBXOB
mloeZ4inijNxyCZEDg27onIto9w2vC5b3rNz7PWPVZMBETxc5deKJ11kJhkxwPTXN2KRABV8BULM
OB/4SvsDvXJoCPsjdY1teYkMG+OkkEEqwRo3X/NrvEmyCCvzya6bMJPH+f55YkRzm6CpOGJ6Ez4G
4xrnGxSk9bHWbcnTF9BNjCR6cjxw/YTDgh/nqtxL+KPBfcLFgZKi9AEPBiSsHZO5RDaDwjQcxAnH
ojWcGb4hL4bT16TaGWvtB0HMNc0DAkt0EGT4Lo37bSFtutBdZAZ/nT2oR/hJVGPFf0+qyNroR2Aj
WXPUf3ZXsBMUMn81hx+/I5rW5pgFIz5+2Y3mPOkkpMBUwyT1kOhIE/1CvhII4BGIAq0ItKAqZFgP
g9x+17H9wjYib+wqF9bpaa0BC9gyoB9TtnbgS8yweB/UE4YreDwwNeEqwGdiCEr1VS8VmGff3tZ/
LWDxrxAoGzt51m56Haru+fP7psHYiRjPrbUTm0QRlswRv8s+9h6FzYMMpi5wFyFXAslEEqMEBGzt
XJ5qCNQE/em9TUwhn2Y4/oCU9pi2ED7Kcbtsl9q0mw9orGuPVKpNd5QL+AoPISwfLK3EfZBVjlGV
mvjGgZHhBwma/mtIUZP4bzPQ4ln23vTV5UkEE/Hx2eqWnMkUYJaPl4jyLwEOAQiSEchozBVgLKN8
6FQHOwSM5d51iHrrgwWLtuxRHOo4ABShiUci6jHmdxKswVjxTcxDjZxMKrte1j/punSLBQuAiUfF
IR0/GEAOmIPjn/WEL9wz3bWlt/vsyX4DiXFKKCmYKGJa3HtIz1o8OyDgpxjjVQFIsJsf66+Iy4sp
AIoRDqsJMbTGjvDRFf8ewrDDCAfw5jdDQM4ZnmWr9LeBlF/ag8kDshV4D6E/pJEiEAAhYoW10GTb
Sep8QrMKZeSkDVWDRxUCd6+0QhKxCNAgbpUUdKJlhfVqj9wNIn/itYqT167cOirQxjeQfOvpkJ4h
fxHA4TtIdI2b2FLUYjHK3YsgDR7g36tzABB5Cfz57oZjzK6bY7Yl9ZD642YJ1qA1VX4BJB576J8M
aodEGIyGic8uFl96UhWNvwF0Hyrt0sZDotkB2OpPR9e9oTiao3jeekPvPTMPvHsmmDAD6VD7NQVV
x/TpQliWQlWV+PAJC9wPL1gdeT0ZSYKo2COL3GkeNrceNlwO0Q71Tv3jR74g5wMP51gHHghgJn+f
W1t52ToNFm9YgbJTTiA7DmCKjgZYUgGapg53CbeIhqmqnR6MXTXX2chElTC6PcY64YJdwNd8rjCt
ZHCJH/2dJBJbR7YwT0jjrCblRI9Um5ggu/Af0I2QI9rdBK0y3Sjk07CFe9f4UD7IcdgqBDzF+EDO
hvWsfv8orwCmr1Iv5OHkVc3LwsfoRpInD9XOSLLXmUkRKFCeNGZcgDJAZ/gGmA62zWCHh5bqHqEk
jQPPawJE2eBJuPsgjlTHRREQQ9P8KmBPZNOhqT4olBiIjnHuP9/mxr5CWKuf+96vYUmT3Jqsv/rc
GE7vt3XxGT+ZmnHvS5vndxPrGEeMNQyG83Va72IGAVwV1tfLUvdVORIHXQ472vpkLAFAVEsd/rYZ
9J9J84leJCrc3FyN3ta5uINfGYcm3pK2V1ThV/sbotAe6l4s+yWErNC8B1+McQfTYbvV7z9mu+0G
iySe1db2E69v/V6vox4SOAZAH5+ZvhaBk/Kn/SsqnPxDwivi2JVM3zACpV4xWlAPSutAvuYPSBtf
mb5jhsEDkSPNLeDjmw1AKCaNzLk/pq0hqNncyDJ5wrENOXJlYOkXydze60mmryplaeGBDQ8rOSnD
Q6ts7vn4XZOhgiaA3q4dfywYQdu85mpbdj1ZHV6JO6P7HI5La5Yg+fvOAVGl7Ke6B4ocWcnpjbqJ
LBzd+wDbZRPV3Jb9T0JOXNxs8SD5gKlp8R6g9BtHDzwMcG7Nx+l3XiU4twcZHVw+u3XrgbVubquO
8tZSJiL1pRt3t9W9wSuF+PnYfZthCepK9UyYhIWQeh5Xk4LpXhxhGymhlomjp7KpqwNvj+9+Fao1
1QgbZQe+T5KMiTwB5MAIbrfVkFxILMOzH+X511uzgkSuYpq8rrXmPnk1woZvpYHNDspL8u0R7QJq
1ZGlrYxk1fZzEGZe26Nbs4uUy5txLqtzjv75vu6SU3xfp8oyl/2mju7NdkCKRmGiWZ3x8hO8Tl7j
h7lNmm3yzx1UTzDBim5m+CinFlsqb6VYfrXLJ1/cVCjB/LRubF/V4XOPmoo8yUtVnYvqkBa7pzXj
5eRIF8ho+SKXttZls+3S7VDeJINpLy9v+urJgBoJ3jds5SO2rG+G5HLEnWhVEc/IkZO1ldzuhyX2
jhXzKdVWOKzWPIOvX0yH0qT6Th/5vPkuOLK1skusWdPPbjyg2BSvY5Zu0+rcfRe8nuT5RxUFi2E7
NMHWeOEsOXqLhzkkDv6p4FhAXcVapvH5aWAU9AL7REugUhl1XsEFXzoZ2jrJS3Wv6T2ufmFjQ1eF
Z/zQeTMfvnvsY8XbMR+OUmDRwexGY3UCmOhHL8QgINrw558uiSKC/8FJN2wVrR8GXqBk32AAqmix
9ng3qPwyIZhewQRMtevhWeV3o6yqXCFxYFB29w4PIygYiD25/PyB5sVpyF+6flYyqsLA/uH03c9L
pM3gjU48LfvqKN2ljJHInsCl+hu0QDRPX054PeLX8FVlkst6+O8Pa+NrwhPU7+Bl+u83Dz8X74A/
yTe4qb9SvuG38yb4M6DezyZ85ZZR9HGpUeJKFs1zDWGUF0KLk71pXdSnk8P3gS6gpSHOEx8mHqiR
GRW+vZYNLN33n5NeLBV5Y2brlJu9EK+Yl1A9/jLlqmrYzN4+MIwaKo0hkK+FmY+ESEK2dRDFSkTE
UVrl+MG+5KsxjLm+fR27zziF/IIU/8mWZJSl0/BTGWFHlQypKaFC4Py8YoS23+Dd7mUY1J0LX+er
uq21yFIaNc7NRUonGbk+8mTd9Qsl3ecsicPwabB5eBAbMIJNaFSEY99eUHaowZ+/FdvNjWb2OzWz
CG4NcIO6KCGq3EXaEMkWwiAuc6HNgZ0HTEE9IZUReiPONJNTC1Y1EY3Tly2x5wnZEjT0f+Q4JBdj
rYggkjOox5LsLTzZGHs0M9KILqCFmKCSBPpeGYWNJIDSk8N0w/LQfy9vUIimSFZog9HVaLsq9URp
/h6ZW8r+D7+NKeiaqcQTLOoEfwubWBUvNhi3Ox6oHlPEyGyUAildWcoIS6XvRJqBpT1P7wm3TQqp
E8UNgT84w9WimHnb7590rmC2MMcPVPrN/8DEEhwIhiPjgBHe4xevV0j9kigkcHlb9MYIqpkgkvF6
8A3VdwXtLpD1j4biYdnybcKLMG9HtpeP2Bu/igiezU8dZnzy6H3sfo0jCajva7bAHjMkihUk7axv
of9bI6xpXAX6bw/mB1J5lZCLTp6pN9iUONsF+jWG85+utWm+6ulmCIWm3F2/t8WuWTKAMA9sxEwE
ZjWFLZQZ69c4WJf0D+05ZnHS+hNoe/N8v3Q/6VHdSsxhfx7beMXDNvm8x+FH6Hlvk3ZX/QFzeFwj
vrWhd89d3g7T6xM+cDaDksA61xvGLOtqJhmjcioA/l2J17gxb//InGIG07GSCUNX2EsD8C0azkTI
L64vbZRddWdJEhq5JkP/OWb8wuVBFceeiogGmZ+0fkxecPcW3baYqmtMyr/iYKYnznR21La3hRjR
jJG9ZBGNScmv4Kbl9ULQ+H1dsiUifBY3DvyOiRADgX5qXTT/i+vHxnQ/Y25h6tYo5oStqnn+ywg9
Ax1lioViCgfZ8/ufom/3wFeS45uL9F313G+TAIdt3gpNZUxW1ggnOtrLY0MhQz6dw+8w/rkXq+Lu
e46zBeMC6otQWca9fTuSomU0dkO8IXVy6ehrDT0ab0Kepp8RfmNDDCs4c7mOsi7/K+eDt/09sGbj
M0UT9BXBed8haSSjnJygHZdwDXyxhjYC4ul/Amr1fnJjLxhxC+AYnMBn2ij7708yNzkUZ6Yap54M
dynETVeFVzaSotdSymCDdyvuJHacbts3tnqtheMQlzZqvvV3h25vVe8XNBl35xGlF3NU72gaXlHD
zGQzWNKsyTjtCg+zOhR2jiEH7Tm7rxr6ApwqIh6g7hWJyk+YxBeT9+SgLCX2zn+HHWYsiTpT9WMr
Ox3vRMKBsW7u/6R5tjH3NOjtC1J7P0mP7I6E3uR/FdjI9ommfqlHg81TbEPGJUbXfsFBg3GXiRGX
bmPJDhtlzQYLWYl6JI3qvVEx7WBN19cpTJp0hFG5WKwpYM9mJwzzWckDGVCWnijU5oTNMcQZ2tn8
A0qwKuAQlMJwSAM22eIXNPitZAf3qN4pifvAg+zlxH8YJrI1365QkKWxyRgBLc5Im4GUgZV9PRWm
GTWDt21HO0YXyBT0UMBcQrxQjUVXQXQlMpkHUHjsMwj6p7bFjxcaRTzF4NlDIeT95CzEpOgw54XM
CnRCSnegLL6jgwAQ2fXAkGR+htEHQvnnVD7jlXj4XpITkGKkrQq/j9pAG2Mbw4jpnKwfUyvsz280
nLVAt1fAWE431Tzsl1FpkM4KdEYM1byN4B2ACNn6CLRuyIYw3EOzdjMI4zPMFkeT7Xp5H/HG384P
noHuwB/nLqoLVA0pjArJ2fZeP79U3gQpAb6WZTCkc2JEsR5E3wkOKBwjAQmUf2KsD8AetdFw+gjv
AMfVrCOsAigw7O01epA56gKXMh7mveILwSqOFUvmhc4TYbunjSF1T//TfZbYgA5Xpntjgit4Gu+w
WmbzOCy8b6iOofOOb04zVjEuZG59wHNq/A3Q5tploEWGJ52FjvoOQnf3Nd4DQgITiQxqUJzzcCkd
wfoTCuWxTND86j69XnO425jCBHTVCJhlcD921RUMQdwivqEAh/4zAFN5PtWDNtVB1qDUROTKfHZc
4yXwnTJRqH10Y+gRe6Smt5CZ9FtcFcAuK4bVbCi/mtBkIEHZojg4J/PnWYkKICeYLZPhFLtF7zX9
wA+6r2iCoKXeV6jHQ0In7BwLHby4nNuc+sNO8F9mAuZf9qRrIDKQMKyksAMwuNL/csmp4wT1Otkq
l5Xmaq4eqHvDG9qfH+FbgIfGGGMQWGS3ObAQPAQOxZgcS/A48kUQjwNGMEzwgCpx7NG9ZDkMuTFX
0gzr+inU6vTaMBkDQ2rGSkgzix8b2IObnkixd6kCyUixZnLw78qDZFS6Px9EMBCtqEM+UbrDRN6Y
5MQr+uWYOSOv7O0MZ8ziyaUmVBgtnEQqWYL5NN51oLZPdjaSKnwqA84O+YWLULx80BM8N1gvJDud
JtPUN1bF+LsCHp89DqCjv0OIVUaQuMOFEsKfg4WHTQe3YDNeKOtuXAfxZPCLwxKl6aj/LcbC7Ahv
uoDkB/72xghgsLam6H7GKO8iKP1oKBp0FeUBkQcOTW6H9wphR2dwNVy1oYrenYawyDiUY1/bddJW
hYbGJiDMrSqxZVajrB8P+6HT9IxRYM3+mdsbRLUfOr/WZXpdzFiTqXkhrdKfSonbN6dMneCDTBGb
1RGbr5rPsbY39XFa/FqSl4A2lJeiXOpovoc0HBLGH5RNFbmDXIKUU8zRuOPe0/tcxHAXeEX241cb
sPAyzzdJSwhY/YAI9v2Gf5msm5x37jCQA5i2dKwpDjMeXS85QZlIBBiS7EpYaoDoaoZsQ6Z5GjGe
zKmgaeYvxqGHJvfcYVfUi/ann6UaMA83w2ApgUSjhe6R5uqaW+Zj4i3ID2Z7HmIUgq/CC1RgxNhL
heuQu/HYYnGBYoIHCDzpR/D9jWeDJUUm0+vHtdNFAGTJmLWzpbur3iGIOnDOmSpDU0YkyXMZJIy/
RtbegBM0FmZpjGYnWNtuOxTaGDdj2gz0hyYtYu+DrAmKFwy2nympEA4WOt599sHcQ/dqMFt8f44J
WVKAvu7tisYBIWdOx+0gLJ5ivuY2CO2xlsMXAeNa9o7lsvYFjk60vXtBOAOLHrkXBTmSeNBngVgT
2EaqXjVjPDXGeIDgTmojQvcWJPkFghLcwjK8LRj9hsVsiE7pi5Dh7XdXbBCO+YnVj8S24bRCEz/Y
IDB19at6vJ+KjTbVpulqsMU0kZR5C/Yj27zAOdOJFuoYweKM3ZBSRc+IOSYFX7uHpS9jDOI3Im1r
hV2Zqx5uofZDGwPcQNHEePmJsjpB96aro93NjyFnNcHjauCbhzN2cLCwFWzIINPDN0Xa6vVb/mDb
u7sdsw0kTaJv1/QZn8o2AA049NOn95yAAybiJhZZ9qPn3CJsxlrgARUYlD/LbmotepZaRBBuNpkO
Tyj3j2O6Uu/xK5yeMAdwqhB4Nfqwb2hLZnG42wBuzCo4MivKN+0U/xULPP/yaYaHZDtVwjx8BLgI
EwtH20C+iI+XkdjeAdEosbBwd6kPn+MeXfmAnCPQjMfmEVZ/lCrUk9hUFA5FVLVrJlAJES5e3pg1
4zi4z8LyD4fRUA0hBR0IBFr2bhyR+75A4TsdnocBGAIhaiZzzE90P3UHCNPm6L6aV2T9pGMmhPQe
0h6PuHRZ+dL+AyUdu/b5B+4ZZgYMxSLcFRlfvwH0QbwS2Mh2qYlc3k6x2w9+ThDZM0Te/5zE8VEF
E4G/+wsu0LIZJnYMhQLyx5paLiYkWKAFLTDMcISD24M6tXSB4ToqvB9tRe8j6zSa7gsrLZqZ+V+g
0FrsW4IycaMNP9EnMqfQ4TgT3CyC2AQo/s8LhYNPasv+s8Su3HR5dvWX49YxzRNcHbDO7O4s7QHk
EQyOYKp2oIGgw6Utgb//9JAht+n2c8oA+A2hKIG/3yfCOBssSr3gSsVJAW6iq4M6ThA8LTQNDDUh
k+DWpbKkaJVa4eL9oTR4IkcrV5/l5xqyZN+vgGpx5spntg8GJ6SyQ2zRmHcIf19Co1UG9XS6rVfm
Xo4otvMtizxdFhckA8JG7w1PYOCrnDx1VMU2d0Oyj//eOCuPKddBk+il0ekoJ1K9jJisd3JpxDJj
kFTCDgXB8PQ9s47V0DmJamQ5q+bpGh13ex4i3rELfKEPlOb5dfCnGmwJDJmEh1c6HA3PaOZuHKQT
8jnKwRUQWPWnbCEgELqHS83MgDx5fSjubUChE87nYLVPe3TdIKdkLSKEc0fg+Ye+mIvtAOqeUpZe
qaRrmnbuWkOY+BEUpFqCWc+hZxRLb/tlTGuwDzmlCeumosIxXRDTO3ZOXERsIcZIGog9EV5F9wdG
kdj1SfEGoTrDhVsi+RHlAhEDD6Yt0Js+hH/YVuzccDsB8v59KbOHCuQ5ef4LPSoZbIaoJqZNQ48Q
8BWL8xoGdistxHyLsaUnoi1uG22Zs9fkOwsLSptpKElEvf/coUC6vQOavWHnPiZS8NzlLg/FoG3y
mPB/T32UQbGpfW1wSrIgtsYv3a4wjm2WGdDiIJ3HGERAiYH6i7+lCoGLUbbiauSWY2tvfnC5qrag
xJRPEi5GH/81x9oK2vozslBPr0R0I2UbVJyj9lfucPOXJqyk8jG2q0i+vBo4FZ+7g125Yx7VMxqI
AJ1gHRHN+9yAb98OeEfs2p+0p9mJifF52w/85UFsLgSOgWQt4YLfFsiTZMIiGUR8iEwUtuyYM6Kr
xK0cjcqAmZK4KKqpckUpQeBzMq5Buh7h4NTuuNLp91qUFr8510jACWD1YRi4VHwmVpDWhtT58qbb
I2z77sEmvs6T/6FbbctrwwZ2NhTnvUF+YDqDL4RhHBxPg3v03PUMRpgXsn0gTZncS3+4ZQmz1nmA
QrQ4iAf0EW5ccZTTwkXA6iIyGO/beDFcQM4hTzCglcMbhXB62oadGdUTlToB2U1Ozlon/ON5+5xs
YvZ2rO76y0nCD/2PbV1oOpi7zr/r5pKulJOaupwHPUh+kNIaHpjbAZPX2xxBFij8Db0GzQB3jT4j
y5R+YUOPfUaYNku3ccjnxiA4fjhPfJQ0QRdojoU6NgfmtIRNBuGDeKRUmwfeFA//vsZ7woGKo6dY
zwcPqEGowicJUeLfVRnKrLMEcKF1CvVI5x8lvQ/OFZjrl+7tFt3p2H9aTHmYcimO/tfBZdpoh4mi
UN/fNdtM3PaGP7sw5ygvMZAj2wCVGCUV2PLTvfM48tBAYfPdsEY16lgnC+0Pymt9ZGLZQ32yrZjD
IaHYSKeS4ucV9VxX0Ao2Mk0M6yU2bNzLb1sjSgqjYjI3IDITq0J12PkvMlmJk2vcF8Vk492vyN/y
u5tE3b6BqQy7FuYitkf0wrGjmp6ZCGfjGC0zQl5zVGCn1YkNi2BolEho/wwt/MAwnmbzgfhN1NMf
rGNIIiUTBdtqbqVyVHHgMUvCQHD73dfnel+cjW23NNdpaJ3klblRpw3YkWB1JQ8Pyo1OR8Is9VdT
yBt8I1+lyBmCPT6P6nCkQQ5j/Ks4TJOhet0GgfkOsr8M+Sg9wePc45TJtcxq+NtwFBT7ziqNyzGY
MiIiIOm56jfU3fALZWfLidDd1y4JNQSV59d5SKAkmZcEcNazbtauB2Bco6YYg+EKZFdyc93tBwvC
cyOQ2JralhsFqv59I32nd4w5chwN6HrKT/BC3bP/HDlXH2ZXwinWREIoKvQR53FfvEcfWirmxK2T
9F5ukvruPeAh3JyBag+FVY77IfCy/jN+ZCBLYq8S5zHuVvoX6pXNJsB5TmEJTaWd9glJ48WV7eFc
bjNtrv9wDaWMqhl/MTAkLwTPSOrLkfHTz0E38BjKlu96lmR+Vi/eOQllqKfpnjhslNay4SWZM/y4
/h1GJ/PJjwdX5dkEaeYXMdjEqVfWpjKT9eiDMwBqsmJ0YfvQYapBi4FQhoVa/GstP3hqtaNuyX9Q
YDXj4ZEfZ5PJZJfDYirMHjFXHd0nQ24M77YrwQdGi88hJeSTfxvO2y1Y83d6Ydc4Rvi6yJDkTPzd
diIl1C7haXT+De0ZzoKk4Kz6093tO9tQQ1LiZu/xrf7zi9E2+jNaZGbYO12bKT1KehQj/1VBDGnu
rBg4YORWebWrJyLd2vzlJSrHZIrhrfDGcejb/QERTbi3eNXsJtJeMjaA39I2bCgUHr+MroebPHs5
g8kMhsIfxx+3Xc5bsrlvsrG6Ey0+vVKHZE4M6d8n5svjJ2kkFAD1FR/TqTWBpINJZ4VdP7O54iow
KiqpvfWrLtD8qsdSOOukc1OY1jdL6u7kkB5ak4Rr0IVxs0zw4fjlxUCTSI9W9FxYPbGcEOP+Mhx0
2M8pjzBjxEee3i4dtaRzPlYu5scf5rOMDrGP2nz/hpf+IL9xQUYFKt7G4rXXHM1r17LLlY5mPTvV
FIfYUxGoWm8HYb+A8ctsHaIM/sDAzI4Z1ly7JOYGMm4F9/BSuKQgMffBLd7DMYJ9jsimwcFcK2t9
mhH7yixi/Ar6A1uIk0y1MA6Tn25fjMkA3knTbkmakyud+gX3uENqx6Sf5tMhRMnGTcmfpfF3eYOz
ZJOots7ggYJ1FW9gqPC3wZE0DgOmJXEJ2MK5VGRDmukp17oGqTmsGDbTFPnmMWmXsSPWDzaTRAxR
jcyux9bqoftvOOFQNTMf6lhZbj9YvnEV3CnIF5R3FX56e/kcCrVncbyRt9GRUuKpAQLox5pdKJL3
+T9r8t5/77mp3mMqKyj6ZFb+tRfYhjn20SreS/A4sP6aITiN2nZUCGUjkdPjtg0bIxq2QXm9KfDH
ArwX9X3lN6QD0ptkng4fHg+MqBDO7/h3Y4XPXnGm4r67GeIKxR10rN0hfy9/OuIebiNcvSkMeBhk
uu2AFzzDeIoY7SYsbdAoxkHQo2wU+MC78wH+kKxea9byx2cEq8HOWScQLtYLRXi6MrpXz4jAA+lc
zgxPc9OlxSy7CAZh6+BQEbyDOsh9whJwFeEcYXmiu0WAfyPpsh/PAFSIcgwa8oNyNI8vcmKZVVHn
39gTyA9CSvn8Yd/hQLco7uGMiTAbHT8/l3PJQB/ThvKH7UajgAARR5iCktWxzt/QOMMS6EbD0+2A
7/8NhAJMevymakVdyz/g4TAa1FzhAEs01vTFwVu+KV4cnvt+7c7NGdgRli1zM7HFGqPBL4uxiavY
BwLRSFFtYVnOmJ7pPFLttb4gKITJgb7AzoSKgiz6cREZJyhE2ao5sY0wwkVN/fXN8tAWPPebn2SU
TFvVkZG3xOfhB0PhUrHFvLEUrCfgKMAQltIrPWF3kq99KFCydPRY1bNmltPBtCNB9eHSHvU41QTl
4n40D8PJbVW+odMo3Mjo33HBmXDn41eBoqt02iMb8Xv04nJzhyPLF6m9r5nwq+k9iNcYPCTe286d
JzaAhGE5igepEn9Jy7/BYPQHY/rrccvk72EPxsVUOBEW2AFm056x9BgLwKnhvKaw9+bCs1AMAt9Q
2MoA40OGzRi9BZJnOFJAoh/0NmBmJwP8/C6Eo1DM86kuhCEWRYaB05a5BXfE8jWVJuziY2oMp/rA
O2odk7EM0zs/Z+wQz28zJny+Os0nbBl/Fb5A1QS7l5U27oN/CJsUHJoLFBQMf3rCiZ4zDTxN82+T
AtGPFXTHwcwIa08YaAkXpNVn/9jels81DjWopthP8eSgUFw+f+XdgFGdKYyPJGwxx/2YaiH9LX8x
BARRwyipsxXap8ZWEDHQXGH9vVF35SZJnFyzdQi0ZKwzhbzG/JItsSjwlykzTvcDtmU2cDYuZf1Y
21ehtISM9dl0lg0ilLO3UiR9QnYVwMcPy4QaGoUwYwEef2yNRbGtzq8t18+bfJNfxoEP+qMbB5/s
zJrrmwBr9aQ2c0N37oLR7iTDsG8ikE0JjwBohsqYacclxhjWo++zh/QJ5WKAqy+ZINK6gBunbeRB
+N5RBrHzVZP2gBMBaLUeUUFoCx3L0BmFD5FFXY5RyDX7k653+U+pfelKCZKw5PNtfaZiig/gQsjK
v7QnllzCG+pfCFrWXGc4ZgUtk2MmW4T9MEja0ASq5RLlc8VUtrG1a0nZUwt5uLy5P1zWgP7ufC0v
uYWiq5OouiG640P9mt8uz0APFADW2sauWmMXpVY/PUkZARgg4wsQCXEgImz+m7HZNWtHyul1rH8F
pMUkmZctixTAIcEt00b3Qaw+2Ux3U9VON0QUDA5dRDBiKJ5IOQF45WhvT8WT6X0aqQC6/eS51VNP
3jwW1Y6neyxI1AJG34Bf8q4BqUHAsbxQI+kQ4yXwdWvLf2/iDqdUTGIzr4Unx3SJl2MyubXNcHBk
PPEgeuszUkikhbcf8UUllgruQE8TS4MJcQUA3XuqsB2BOmIzKGPf2KUJU8cB8GULmVVH1RNwP9Ud
hia3sfx1oUpkQefzDVauNuSLxKw8VP7vB/Bagdxa/wywQfR1DoSWzO/wW9KBy0I9aG3mBoNWrJrU
vmIAY2JT4qk3r0yCnmQraLlMLGEcPOxkwlKaSS6URYiJ2C6xphaIoFWbBZVlC08VmLLbrmFQiZ/L
mv6aYQ8woLRnjX5uafVnH2foDCFNL0wklAsKW6I0xyJRSwmNmT67AzJYK6oBjHk1v83/pWrnXtmG
N4biaW7jbPJOPYYspidXNhZW/JJlAQuicalZPziIXh5cgQaX9nDB+WfcQvIKnpo2WofnNGZtptqY
k4vy1y256F/7Gww8Jslc46gWmNkBlNIaVeQz4iCD5IV5l+jQaMy0DfICIBVMK1Wx50tMcxitKe5b
tsnESP1cc/hvjiaZjzGkPiTiOG7YlRnGddTBb3uH3yzQ++lAWQ9f0BgWBQHxhvfqgzxdPd/LVJl0
r0jO3YojH3SR8JzqHfaS1za74rgIdZeJikiL3d7whRK5fg+f1dZ+LIW9rbD+FyF9LPI2TEoUCsIo
jpBLxDmn3iEeXmX35iqTbaKoQ4tthEJGxvVattNFTsj8wOtcw1d54ntIsxNygWqHJ110DdjjyxF/
9XuP0tMjuItHoisLUxuyjvvYU+VFHy8JnxhhNfw/Lz/S1socxpMLUXwqgw3dvPzSIashQNzF2mnS
qqNcx6KJsGX32Y6Sj33HFBG9B60MxCHwfcNuIlYdOnQkbJRy/1yWuZbtt1vRd1TOZWHYi+E/tenX
xqn7atmLC4Mkd99E/GjAD6s/xvZ50N3YE8WM+NAwO+PEv4MrVezCAHNLpxbYGyINwpPeXBLoCq7M
LZ7X5/VL9A/V43fMq/fzLSDXuJx+AfTkcXV9/shBhUN+6gpoWQ3ukXF+YSDRb5mrMNPFOkJkeYKZ
H7rQ8lgMhRe+UOmRNfJPVwfBBeWc0Kz+9yEkb0LoJuzlKyxa0p0wFlAA8UCZHGOi8eOoLtlsBcBL
ZoS0YfgZkEUM7nIAjf5OhJiWKfFoA9AFGi7UgP9UfyjThCGG+Cq+U/qor9Cr6QEOO/yPjMk0tId/
H+JQi0+qZuwJR9y19Fck3tv6CoIAH+J8xAGHxdf4vsV5Sac84ijOUD3y94zHbAYVnBgI3lixsQcI
Cza+J37WsrEtQudoOsZMwgtQoTlhSASECEZxPgv8+D9TbfGLGamPxVfJZdw3ujajy0VzUK64zM74
+NLdQRt3qDsd6CT89oZnEc/13zOxFwO2SnwlALgABRGe38bKmpmheK+stOHqyffFU2FzOr0+7Wsc
diMs5o+v0eQxutB38QHvOLyuZtFsG8mucBql4mLMLkTAEML4SpEFICUknv1ZWChD1QCPevi/4r/p
h7kZB6PIHLkyN9h/R6WlLuKynd1WzJewXsRIGjsxmOsIfgubxYRbFyYQtfi/QsvON5Rb1OZAOzaw
Ph/CAfo/X+knioqHi7+0AxHAESZ7Tyo9kBMeq9u38RDe+S0QH8/FPxMzus0yFEaPGDDhN1xyn+fh
M6yIoiFEhY/PxfgxftpLfxFY7D38RtjtTdNJE9XcW7k1oiL2ucFEWfBXuLiclReGJtCBo9gb/NIF
erFHAVujZZ/o02SSTpS57LcXGSe+xh6EpUOBgDdx5fSXzgZ243LBZ9G1lr03ENbI5eQ2awznBty9
jPEmzGaPGeM+y//vAwNEHv+mTWE0RfsvPiRw+aHznQEqE3vGoGDIlKEGihbxZyIbjeX6370dH7uA
z3FCXUMnS9z9P00sbQoXOxC0o3GJlY66fLvCmp0TxoqWT8QKqPsGH09WTLFqDi/vXeO+sZVrIN7D
+kWrxQcgAHKA1rEwldQuA5bT4jTwDF/kHr528Zpd9bGD/OGZcxygrZG1fIbN3xPbzWyWLB6zFhss
GheWZPHZex0yXnEXVY68/Hit94aXoLMo30PV7yI0I//WO4Nph2HLM7D2IJkyMcJuDJwsSP3HfuiI
Q9PPjX9v0XKLs+WqK3U1WPQLeQYE5IhPlmueQ5wWiFB2Q5uB2m8pjDJvq4EnrhTj36fl1ydx7Qhb
0PtGvE/1z/JB3ni/Bk6UKjZ8FWB61LB5oE/gqufwfaPnhKvoR4QvtDxOHMz237vhevNK54v7tbhs
xFd224pAqTgQn7EnLjwxLou+/u1PuAPq7v9/DNb/o+q8mlTlui38i6xCEcMtEhRzDjeWocWIiBF/
/XkG7verOhu13d0GwlprpjHHwKni/xIVgM5oTVah2CigR1iDvRHFsipU/xXnr+hsNhemORnoxqn9
arIGtE9t4CwAXtRqLSIgAMNNjBVrph5vtbXEDkZQsPz9+dMW4g+xPV/xb2mvEptHVgnk5pCLMDwc
YK74m52EhZCQB8uKv8+9HBQ83J+WJvm9gT4F+Sc+h/PES0Vw+VsD5BHuHhNy2DXIuflAzQVxr+oC
0MxBUpXXgwIIGF2QkuaDiBUw9fjGG/nNUvNoNPadeEJlCYWrCiMRqtGW1mDa/XyoTelYo8v3A80i
+dPG09PMYTLXJNSgTeSLPwpGPZM9v81uM64JnIywXXIhuCCkgTChmM+EVJFkFR7Ti39oy47Kir7q
5FJAdLKcgQRo8gAUH+sJS5orYiZyRnVs6Vg6D2rxV+c02ACqE/9ZKl0LOtNZlLl82TKuJR3CJrZy
OwsWHXQey3NurdZ8CtiqlXrTqT1lrebGEq5NxkyXNL++/qF57/7Mn2A1anKngIjhzaMiV4EcSHeR
BJXoy4Mwx33NrCGFSp54+gXZU8qvUetL0tenleLcyG+gpumeG0U/XBWJi2N6255IwYcdg1i9Bdyk
1P9AFVQdypLrFeLiuGW8P2KtgKxDzeYV+PdhEHkivFAhlBV1gCDFuZYoFuBSB8kA8y9ILjGQiDhC
fwWEDKztTtHt7sL2SUCM+83v9Q58KFhKJEUFPyCvtNgIKInQIT/g3Xl41291JgbuAsVSW3CNyXZL
TQIgLyBTZ+9bSJpW6xmdO39czGBOWeBLkMm0z12uWcCV7ItRhKQP8C8KGaSJ6RvukRXkd1xhl3ro
t3kIvlOkEvkgkl6ArkCFLkAQ5tenhUndFMFF1fLeftWTb0Sg97sti4oaUmQi39xRSabExw2YOnE6
qyD19oKrshX0ZMBeQFpBFAqUuFsiUu8mpIuUJ2un7QPKE5ROb8G3QdNI89Q0WyeUHs3WE2G8M7IX
hJXgFrbAb6gDR1tty522EALESZUDj0Zf1mDRc1FIM2c3hYP52XHkHEfH0W0iXqgLZdHqMDe8HRul
/ndD/+aJfMpB7UogI343RgM91SjT6l4M+LiooaFjZNsDgvDTREPtRffgzS1j3JFNUB11T8clste9
QtvoFNrIX4++w8o4ntH1EnD1qRzMftthYnZpbyhkFGBU5kp9s7tvPYN7oEdzGE6Q8ABG2VqWIT1I
ZujtzpZJ60TJOHRK7VL7wQcdRbJCzRCJ99KCBogEYVxarJZjg4ItaEe97Xc/7IySY5AqModKDFXr
4JaqdRC7hbYEcR9og8Wb0y63B4KWiBuYA4I4EA2CvlhBiITdz7yEQxttzBEITQa3XCgJfYhoSq6T
tkwn7d/A74MdAXiPvzV8T0NEL4hwAoCb9cdfMk58klr+6+9GEZVgD2Buau/QF2qFzdcoj4j0dQDU
xstRM/SiHk2VgNjyTtKjPQlKKKpfeOTSUZLjLO/8VIee0gOB61HPZXwAWd/Tw4jfRv24AdqDWxWA
VE/5Zd4IpzQJn86FTEInpPYpXasYjavqJm6ABmaR0fZ2l3u4hx6QJNK8RZP0psBjhOYe2DsL8WJR
SBWCE2thQyQuYoMBnARvErlbfOJ1d9HcVlwmK7gQzXLWgWet2Ca/3BYjjgaQhtEN0DznHYxqNEs8
FhiggKht+CgVj2jkE5CdmIKAnzlPQwbvODD8tEppPRB5F7USP5edlUP9ebefHareZD0ielpL9okc
GX52k5ZRahn1qkd3AclktLYatKN+GlAwtmKSfm20VEcxf4m8x/BH2vceS3hIkEla1D3ViasSuiUI
nse4SKgzNLLPPDQlIxaj91R/NZYBCS66zhmC3GOoD8l+s3ORRIIyTaizIzolrSXkAmwJfeWhPKCl
tPEeSG1K7DGRorCNiDli4jBAeZSnNwrQUM+tKw4So45UlYBO1UkuYC4kIhR1ZTiQmCSKQgPAZReJ
msQSdF+gm8v7+SC9GUCLhcluv7qmIyU0HZwOsQpbW4JgUuQU0Lu6D/QV2pu0TSmZjRNDjAgxYf/i
qhH/uGExgz3R11mqems5HbgKX3eFF+gceuSBcQ7xBV5U4x7c9UzuGSwbLgkhL0+LKITUvV+o8AsH
IBIm9lTVvHkVWbFz61H6romMW1veJRFgirA2xlBUR5LHkVTMDn2iYLUiYYAz+CRYSSmVy8uV+yHa
ayqDuHAXggPLXw4VOgi2GOMoFBq4cllQhmfPRgADaTyNqTh9CHjiZXwIzyMcCQVnisnwwCnlYVvQ
sJLE0t2nDcbjPLNBV8GZNrOrFeKVyRbtCR/l1OUydit4LfHYPtA9QIEiypauYkiyPjUKFNJvwiz1
aV2wuzQVZyFh1SUKdB8UPUoQeyf1n6ehoFHev+5P79vPjdGKcCxU4KXj9CUSKAITkHem7doCsBqU
26dWvKO68O8B1RWTAwwbpKG7VLZJc1d5ZrVfQQjLetjAna2jvsmdUAl+A0c/0u2yftt8fSAW8M8b
XtUveDT7cpkKXLJfsGcgpigdcT83P8C9cSFOvGYRoSjtUVntKY68cIlS58ugwBd1YKIkUJNnJI9I
IfZPYEvkPz8/adObMsCY2nJoFXAe7StCReOjOz4HqKsN49pwt9spjK06Vi9zRjQ+FPjudnsbDavY
RsNqiv3F4SYFaw/MjjlACqsHNpTPBRrBYy6Ax5mNVpOZ3OdgXNshytTf2ztsHRtilUFnPpXk2mZD
oP+3bPU2rVZnRUuwvRqPcbrnZV7RmUuFQN9G53/ND9FTU/piDTOPvc4zz7rdUWj7m7+/xmDUGPHH
kXz49Vq/7bWmc106uHWzO63ukNIf7TH1f448AUp6Doicsx3iNSYOOzlOYnA59L+zSQXJI+9RQ/2M
7+dL6DQQFR/0cpJFhLUPMLbW7DVKbUjaCQ6vZItYruSVki3B8SYyztIsSkT8VfGjwSktncHeg5OJ
8d88SY1zO7nY0EQCUKPB4OPMPjxQHmSYr9ddyCE1E6iO2cqOhIQpoxE2DrqUO+BWOsZJI1AXohr0
SyWMafaorRDOC/Z2n3+i2gNg6hh0TywBNwEPwCKajkDrOgLahPlZhl0oaoiRSMxNkDgudEBrBOhu
6n642hPqWtNUw7KB0R5gvuvKPUYZaZiESCVDumIg28GKb0ZhVHSA91XSeLtKh5FyZUU/9nJwNyLw
zjr/gLhtD3h3/W0ZWALdkbMEbM5qG3tWXXezzvIwPrglsPyUpSAwFGmufCrJUYlIES4ozvrV/xD3
k4bNlgtlg0JK0YpplIYoZlmjb42x//IpppMchSKVqaPcwiNLMwJw+N9m0R1kuQm2sB41i42B0ljl
QcUBHJ8Fn1U3JBIiLqqSb6IZmj4f/GIkraHXIr14ysJNuckKfkJXmUWY9yTOh7Hr61FGjTGDjdKZ
GdP62Yxziklpwvg2QQFxJ0FV56Dqr7pFaxUsZ9c2n4TeuLecQx1Gowtif/X3+A7l8BOwqFnnc73z
EOQb9VLIh06A4LS8vseEXx+7DPoRZqI2hGlw3kpK7zMsECLQbED/qC8Jyrd/DWg+YBdlry7uqweW
EEIXtOOe/dgzHUzY4DkAEwlnI5bOZHt3KIjA/ghlXzDrjkb+oIdkYGPAuAXVh0GWcRZjFuOJbKRC
AaDNjfM8T38unEZ7PoRWnka8NVZxL9rSvshwFIrExKkyGbJJo7iTgmVpVwlOgI0BJkNL9iahymzJ
UqhyiyRRJaosWN+8Mp8QN3TXVBVLJMjvWrd7C9bKPOY1pUYN1hQyg+SUyDhSgbIxFh1+w0TvdnnV
mqe8hGP5m6+ymN9pDYNapzOfT1tTV6s8Tf0YkU3iko7eHLJIVllMLblahLloRVKemvEVBghJZ+a9
+0tTyKpVVCphqAIh0CeQT81Mj9kvdpX9fm5kXOMdIs0LZYU2N6e3IflNQiHTFWS17pN4fNeZmWzB
Cv/hWDcnYW31brCYco3s8d4eDoe7/rBfdfrDYTBcBR2OgIX8VevNlV8g+4mMYU92lLwI7R1aSjn8
HFdYrjJZ5uz+5OLpImp9MzOBF+J5ghw6ZagsssgpKZzvKLGjPPyy/vVBzmEBgedm2UIiOH639MCl
cLdg14nrlGriumi4NGOtjsxz0ekZ3xFsQudZjmr0m/r0bwVL4cATu6jWLA0HXdo8YGn537rginSh
+4Q5TWz7v00Bbh8fRyaMM7G3WRxlBrXNZUkpoA/2A6VhlN2ZB5xL6ncDeuCy6BkIPqBs9A5ZbA4E
gUXK0yIULvqgOqlcNwxImrVkahNJKnd6bnGl6Ewkl0CeoAjxA5ico6DsDsGaSxDnpLUZp1mgyQ8+
jkbLKTMZMel2kDdQL0lCFDAM9zXj1vbaLKacgUDaUizOXKBfJh/+80Fu8O/qZfMMvDSb6BjFhweV
UNa8TFMQLctqXH7qjoAzROAuOMFsuzLUWVLo4ALpgZcFqfBY9IzKlcmcKUcmX1kDYL3OcwUg3eb8
0y3KNE3d6C939OmGRuRNKfJlh5URR4JwjmgvGSvuC509vXy39dmXgjUDFtOFhiR31PoAOdAZiWne
kbrQTk3Admd2C4xsxguqAFK5E+VLQiiLUzt7v8weBF+Y9IItC3/zjtjUp23RZScPV9qNcmlCZ9eX
3uEBlksDaQ+CSXFe0qSnEhoR6XxPgU3R6VZKidtfEkZf+FPDU6hVbOe7NxceSPtKdUY/lYZ5Q7sn
NSylfsSLWSTnIy7DiDSRrJNMqkhWc9289zPskv6tBLfOgZk/MIn+NIoJXLOYVFPuUodMWbbhZx/y
o1sAYNd9QVOucITmMGAy+hsYeJZX2kNYg+kAl5yxslNRK4UtHIZq0s/Yy6ihMBWRc6woQUe7VNNC
ruCLAjBWteRX2LTW0qCDarA2BYYSbKZdboEbMBoxxHp/xd7f388JWcPFm9YWUCKfVpp4Z/oTf6km
TcXFosuozZZSVtBLn0Srp/qLPCKonwgxDDZlkVFpIby5k5UuYV5Rb2XQZZygXXMtZ0cDjjA827CC
9qS/3W6V1ZI/IzFU8ScrHOArvRGSu1Lv3WCnc0RxuMGqjoloWw4be5xVaOTk/vIOP91Puus0ZOAa
YNPIIq+g5YLVYrXqrMj9TnFxXXxWbr2ev+lZbmveWQ1ZXDUsdRdhMOk42DO43GL8LrBKGEFKNVd/
Vmbvnzut0Ytg+gEJd4l7Us6hmEP9tqlyEN2QvBIWIVpf1R6rnB56o3DR9Su4w4lbpkYNCBC7sGGn
uLXmcr01eej35bM11KUutqPtWR73cMwhDId1GQvyMltWw2wOMNfwhrQOSh1ZRTaV2qYcJp4zyAII
g+TSMb/auJe4dzEMQEnt4cfMtISvy9FB9eoUHFWyHkhmXTgYBMeYS9qNA1ysN5pUTT0C0pje0Yw5
tu80JuraYeBZPeTx/QbifxXSD9TuxSBpFQKDlbLg/0QoH/ThChLU1DzLltX/rbri6hXHLG9kxiiA
B0id68j1wteiOMtQryVMgCJvQQdiwHaASsiHTueNghBMYPCM0HkDFJweGQYIgo0vNYjkkMH477FE
upfWU0D9+NZ01k3ek2REfql1A6sWdy/IEiTD6jQdnwKWdVDX8bC8jgHTr99/1jrq4nTBvQKkCKh2
Mx4WsOq86dKHgu/Sf7aVIlA2ApwcI7sQlMkdQXWk1AB5rRGdSvRwPjvPjua76CPpHWj+stskqGLn
1dN/4F5jBbl1Cu49wLtr5p1qnUk+knr4HqZS2L2pHqO+p3mqJJDmaRbAPHolp3sln1F1u/RWHJqV
UffVyDe+IwA/xHLoMJi22To383ULJRTSyMsAyAUKb3TZcnU/9zogbgFavS8BD8HI3SGVZr6n59S7
p+IWw++oKc5aZXYYZ2TXj2s71T+H4zFGeRwEV4f5ND45nWBO/XWIJGFfA7iO1YYmDOfl4gVDWYtA
/1j9Ee49go3QEq9HWYWwCx1eA0L7NmK5beUH+YQoKDVBgKmKCkJXa4DsDmOYqqpSjFLBfTbPNUIb
B2VdpR/p/1IaEtQgSUik3xjPmjV6J4wm2JlSXWEk/wM6Z21TQMENdLkg9du3Kx304Yjhsyh+H2Bt
YMhCNq6pDXnL9ptWvzfSx8tBGblUZATpGgVTPD3RkMJsz/e0FTpG59N995VmfXgF/+UBh6XRSHTq
yzbilmG+do4G1r37pQwaBpXbNMmEgOMxQibjcBiNaRCs9o5FWyfl0D1lW9yGPYx92pM8TVkHZbGV
ZpQ10xJFrD7sx/7w5Ozghu7viOJmGisLRo/Y9ruYBD0nCcpv5YUzeWTB4CfuHdkunRhMVdSLR8fe
EukImZaKf9ultPGXh6qRnIkzjR1GiZ4P/vSAHGGJjwhzsPy7PZ9ALnS1MHFz5LuvZQAO0ur+8wEn
lGt/GCH89Yojt3NJwk5LvHx8TQDFUwJeAL3AQJQ3Bjo0BoOfOgAgDE0SaPQC9Cz4VkWTEVhvuXcJ
p3m2reL2NeVxFH1EKvv9YYfEBJLUb7s5mexOBLU3CAyPrG3PptUoN+Rl0F1Pp7W8hCud/wZlJEpC
2UFfVqLtV7VJ8YkKOryZ9RGlDsaO0Ldf9zoqYAeXG3N3bz1hWgNf6Bep4odzoxULxB4Nko7hjFmr
C84q6eDgH2l+tGqGQ8bkl2vRz4RMC5F3ENtggPDrU+c8SOno1F+0moN5AiMAOxyykTQxZ+G6Hv9j
/b50Gd+s9FDvso7TvUk5p5vUSlMNeuE95UppjjFNspmG9LacOOzlTpl8WVRNRDw8ZpJYBHQHe9ug
YIU3qL9c+R3+oYysrw9RwUse10/FG5Fs9+fNnQOdH3mDq1Vsc6vYwEaxVKt9XTfOhbYxawfXBsRp
N/b3/9SstRdv+163GvBUalaCDq5vZeDf9D/LjZfDK2v9G/MkiOGqIP8yAa1l7xEqRCdEnqcFZzMv
DOTcKQ65ubgJdOvqEJ4crs4D64tKEiePJzoJ8hzBa2Wv0HTC/Nm4K9uJxceKW0Z7QJoe3/Hn1Gpf
Cr72hyR/gDywrYCDPoxsPsq/rLjon/uq2smFuKxVw4MDlq8oDeTfatn5kMub/mqJ2+vNf+U9knms
mkzx/hYhJhZ78ktcUNx9lm4KhSoeKmJmvkt9MA2kJWiOykCWCbisxIF65gRzIB3gJI3pit7TrU2p
1NzcOlYL2Scg21vwmqtktuxfV88VTaqveb5xnagq9qCvZkyUNPo65xHUoF/7g+jVnPIRqef4bccb
nn5jBOCNaXkez94rbCoqh2TrcraZA6nonMrQjFEzpejUqgQvyg0kKEKQocdR0lif6SH7NiGzQOsl
dlhoATYzaoGbs8JrwIZo3cHBVJhWNte5gU7npXsZxv1CizHbKmrCdW8tgDAwAx+6kD1xIoD8+edR
efgd7ttqWdYUzm2I8t6l5jkXPOGVy3lmt3jzXpJ5a/AYFv3XHVAxdjAKlmbjVKxXnxDk2a+rV6WC
+SKEPeyeuye91Bc39/C/s+UOQZIEY1lxLMCooWdNQfPHSCxBVUB8XbVfmzzppMHy7wX9JrgyKis4
h/S53OuXE1hzKPR8WpNqnL8iBmgRwSvNAce8gCTncXDdIqIGYhTHbAppalp16O8v0Gacm5+G1+65
fhzQmd01ph94d8nFHd1KUrtkvb3Gx4VQoPvq3xopHSngh4kHdrSBFYfvJ7mJeAK8ARnnKLh039Mc
qHpaZy/Nws1L0IdPXSijC/kaSGu6hVNayUknULK1kzs8w7U9goFqZDnvSsMr63WCOwsKHnFM79L7
LvLjyM0FgGEsIA0x4Phwm3Q6AJ1bpnvvvtop0EcoT+AyEQfrZ4P+EYpD9WrrO3zXWNCZhG/4mys2
l/2D8c+v4tWdjGkqhnPA1LQZVneAtEW+RV/GDT5Pm94ezmIC+I2LT1cQE5g+T1JWFLFT+9t9PEXV
UBrzYHTCXbKh1AnpQrKhStul755R5ibBHfwSFJ2TeJFOb80Xrx2A/v7O39h90vj0DqUocdK+WXGL
U751/7ccGGu4u/gEiqbMqsr4vnoAPaPxh1FDy9YwmlN7hP6tQB2KvBpgEBYbrnKV7itnDwbuAj+G
eL9fw/NGjtciRh3iMMnl7YgoZ4c3q4ZkcJsdmH6WV2TjBZIt0l5Pnaf+BYC1x2jSLgrZ3V91fVtE
Tz7Lwo1LeukqkUzVgvG435apY97V036c3RbPv+eY1kJaJFD8AB1btpcog8FZPEAN7MPnjytod29D
ri2Ejm4BcqjmmuhtWggR9FqQm79RnCGDgPaCvT6RtLWaVjOPKwmc0VDLLbt6KjavdPGqEyRK3C+l
4rv9XqRXl452jjiaw4Sem+1p2RxdV0bZee9g+qMi/8bQtZWOgVOGoBaao0Excul4ph4LaSi1/fLs
VoIm1JodCHXaLFkwY1oRHsd9QiG/sqC7eFKavIaj0h+Ig+L40bsNUhpPEVDBoPKe1XPwReydJshm
bsoXdKrd2y4bEe9QlB6Fjgny3eZmVvw2V2B5EZcuulyUg6HWPhi178H1Cgd8pVOH2LVV7NPw7yQl
VqJmvIjGID/DvA+jZhW2wRM0HxA6kcark7thjbobNg1o5AxBf9EnAy6UdneAIXm6GrL2g1ztyhwv
M+Tqr8UZID5Qirt92oqPd9/8+CckPyHIBmezDmfnpFaO3BAmJjKXW1gEB/Duvs3aoeimECRgwG4i
3T1+IQO2QRSiQDCBsh1WrnRkuh8/v7JWIaCYP5aZY8U90ljZX/7l5ffb8ImRNKJxon1wHv3T7DY3
ic3qz9F9CbE25I72cvaamKlw5/T+FrGpBwHMU74PUt20dobWlc6YzX5V7r9nAO74i4qQT4hwJ+8u
C1lwHZamLAng9JvIbsPInRDSAFP4QKtdniOvuw7pdJ2yN7dpcXCZlke35g5OwPaBmmpYy7dBXb8W
b+YAvOI0uRowkOySr13+OGbJgz7XIiAIllz9TXHvnD/Oknw7nSh7h8dP2bnBYPvt5Z6rU2F3P7Ty
cOAd4DuFGcSA0gdiKBQLHy2LLPx5+NwP4glHIUg94XOnvIJybHEdHhfHBfTSyOPSZ0RnEQsGpPHs
d7pm1eBWWd8JWhY0Nid/J7BmnNppQlPdFqRFvgufV6mdpvZy+nHpQRmUV0Vq/zdeU53fp2UoFKYX
iIRPs+/EgtQMslWowWh1hJEubsPyEP8ZDzsc0syYrkuQO4Br3xYHwFAWYfP0zQAQnmQCzgum4ZS0
4fTctravPIiP5eI6yXetYbIxy35hAU/AjUCP9W4DDKR8gJbA+fQ+XdZr+tV74dCkFkKkCl4Yc0CK
dfUlKf6uGR8/t/fSXJ1GZjrqnxWnSBWUCUN9BnbK/j0IuxwATVjNSAphNKzfV9DlRCGkw7RYWX/P
YexXaS4cHNbh7o0fQ4eSloKknXc/k+oupWkrKBZcRBs4M1+OnNZYsEfD+xblAOYl1wN26b1/gO+3
1Cwf61/ak57176ltxtMSApgJvYZUeAoQb2EiQILc7cuMKZLmHWTDn0BE7BMpA7gVdo/VtVdZ33K1
4hI6c0Q1aPdAkNUuErrBhRPr0tJatoQ/7ASoQPOWfbfwjHqPOSw8Rxyhxb3MR7vpshkC2oDiPUKZ
FjlWKcDiVhzPteToGJQVoNaBKh0fGsUjqNitGrF7jo4oMoWhc6FWua9B3ofRwhNhgUpmKNguFwmH
jLpmSIISX+1VtWGk2HNWBYD6XpX2MME2tu6rIs0EdM7eg8oimhVZ9rGVps3O7cGBoT1xl93ECmPy
ctsC/eGolJ/aPLniTeCt+nRbPYD/coqgUsHpvbtX0NS3TTnvwFH8vjgliIUhbLs4p3wD8dXKt/sK
/T3eEdrIwzJQZyp+Dxqj/UfkJc96lfrWq09w3IC7kdnRz74ZWviqVcNyszdfq8ZixLj/mvaBBo/5
reK9HuSOPjiWnHy4Zd42hGEhXEz25QEnis2BHXacVliecPpH5ZaxuO5Im5ONe2pHeIKk6oV04qFG
K9QdjumLX4Dslebl1BX9PyTqBSe8exxTmewWcD3LBUMY47MRby3iN+oe9oO1DQAKaOqutUda7DsE
wHXidMAbjtPHZQc8RZ2A6GXvNY2FlccgnXandXp1UlAeo2uzPL8gTg9OYu+x31/GzOg1TwfleSFB
713irTx+qjYfySUtEGdABzoD/8TRzsE0wZpYgBr6DJE+v8eKYqdPlg0bBngfwHEfsKN9mi4p7pTX
mGMYYkhUYcmf40rFTZbO+y+3fnQLNHXBGflXZFSv6AKCYwZCAoqb3eKKkjgoKXLSf+UuHg2AIhJ8
dEnxqh3Fk9R+0J09MdoxDsa5cYCohiVxllDrqJNIgsZiX8NOV+Dc2cBn9R6QRKIfLKQjCsp0tM3I
RYEaJYOMt+w9wbLsezGKKAC0CFgKAQdMyg7xvjwkslBisZIA6YbE4YBYiv5brOj3JnHF1V7uToTf
mGI+lPo/VofBv3diws1Jsq0C0YNJ4gZRx7IHDsFDI4CavfFXmby/AbQkcnSs1rdxK3lRsQWjzf38
x/lPVk8IDxFGg1YPeFTsQK4ZUwOF8aOCrjTqp+7nwXivveFUJLvGUh4GrEufcQGiplcn6d/W+3GE
x4aw2qOGVkLp0fz+FbuVGfLZryvkMfZlmBDQAsCJW3n0xOGeWh+RNWMVOKKawSh19mMczRcdFHQ4
MZaPwJUdmEgwHDG1BvICBOWGy2CjG/JBL45VW/4xLJkcRfhKrlABMD3lmuJNvvvhmvGGT194gNim
zZNwaVUizFs9QA0BgKFfvAQEJXWqjat7hdDRgAMqhcaj4Fx6+SDXX4I4x9RXO3fILp+r84sDH5iU
LxAwYh9I3+Oiwf+AO4ZQHIxmewc/ZH8KimKJeJHeJlRdEXyIjwlRgT1u3KRA//vgPrwU3s1KM9wc
wIjSSkWpnkQ5yVa4pNfxGOsHMo7S3pWyEfbzOkUnty+8aEyo8BHFC75s8Y/mxO/d+TbuA0L0IKHO
wuCvl+oFnCYUxVmv6fSH4DXG/8H21DAjlYNXfG+T8xpLHKIQQYa8cxiVZjgylm90ly31KDeTCyya
D7Czkb1k6Q/wAUxscWW6BItHWLdsF/ulPoH3a87ZJ4E4B743g8nWrIX4ttVhAgW1eKLTO6dOZEis
G3AkEx2mZApY52F045dlYk0uGcsio4pogyGYftGYdrA51aOD57j/qzosfDLzc16Za8JQxRgE0GA0
DlCGtK9wdY2TaRnKhaLTKK+TrVErkSME17C0F0xSA66UVUht9PyWMUBWhY5vGuuo0sDm1eFnuUe9
q0sNkXXh0A+ht4d/yojtC8svRJPwoXWiOZMatGVSbVD/OkCpB0gN0Cp9z5UagjoJ8zPXrUyet1oJ
9jlyZW8HU8ESy0QOufBnlil0GgbnCMZrvGX7RHu2iUKGQyxr0ljVzd0acei+Y7/42EaH5r1QT6AE
q4zeZYjhbWsLz25lUexbgD0Jx4rq2q2U8Tvtg4FxYKzveUqP/d91SO8wBCvj5xpGymXzCC0BSOge
DvTrht9UGr8gDo5HuY01g64njDuQzWMYYAUvFr0IIlGIz+BLous7Py++VlF1VQGAfBjHxUF4ca1L
16oGzyoA0yYvi24N4+VUIucauzD8MXfJBPCYHvuW0XwuawUwH00Cx0L+YedGXNLCuV3h7/eaMr1I
4/ReBMrPTvnYTE4uBdkX/ISWf018qLxgZ3l5JURgKC1UkV7w8+B83u716OVhs6SWW8Qzdco06yzt
Dx3tjH/IT1FaJBAz4LcIh3taMVlGcFqoURDh30UYWEaTG1rV3HLwuLaWLHGUgCA6oB5FzQ3aq+mz
fqYgk0Nkxr7NYcqo/t176fDjk2A03XPZO+BSlTF69nJthTSv85C0l7Bhu4Xp2U2bTOrKLTDgyond
5/qMXIBb7pnYVOgEzU7IeO8Q9Uf0SabAoaMW4fwNp2qecMWa4RSP9DSJZ6xj9+DWzM3Pwflr7zvI
4DT16jJtjptSP5ycOnGv0D5NkFgHOTuO/kRAmu6WgdUs7irIxoVwUZ/w12nbLmNmWUlH6HcN80NW
he82HJRIGL60ZD6gALj5y50JHUGdvvtVdXQeEcOG9JJuqhO8QpRaln2m6b0CEyJrcpVkNQ4pg8po
XqbnBZ21s6qDgI9LKR8mN0r9TRRinqz/mxtBEawQWMym8VfO125jA2jUHBxF0qTNZQLjfP5cu0x4
KONXOLKl9PYxb2AXZydo+8QBmMfUysRp95pXdnBsEieFaMSGHYgDKiIpjsjrlSzUyGB9po23c9/B
oLWiBXv6GeQH0IYNnrCnfLEuWuHIAlzHn7WJNiGaL8BgcWC3D3ZpiOOMz/w1YOupPXM27caFG50q
ZJX6L/BWsXvdHFCdw2kB0YYLgteBnDgkNSguWfolbMPnyRtZvt2VC0vb8RiOhyLgWZJYsBcCrx2T
pGjmF8th2bKX5TqmBA4bAF+xm8+7d/SJcnLYb/DLMiK/WooiC8abmj5vA4HNTnpeOJy4s1eH3hZ2
G15rhlTi75k5BYRNnCvN+aRRMeLYEQw6DQ7QZYjHg/nh3iiCfGr8EqoKKnyh6R3km3o8IbdxvPsk
MR6Av5F0dGh8KJEgWwEAY5VOov7yEHC7FroRWHzI268L8zn8XFqH0siKFt/T4Gg6+Uf9Q6Dr7Q9+
afWh2Go6CXhVgOPkHCgaenhy8ELmsLfg4JBnObgCch9cwwyieRmkV1ka3ijsGVMK4QP03UgrHJxS
sIe++kJrBvlI/n+ANaWA7Lt9GeAvhs1lAM1ZI2zSKlEtDS4s13VeFefGPIWqTK9JagwE4AIEyL3K
Lhnp/oAeDa4lfg/TDFS1MGAM9nu4iXbHc6sMicxLCvZvmAt6S9xpiBoGpD+hJ7vc/mCuww/Ln8Zm
0qc1H/Cy5Z5WuW6xj6w3zX2UYKHrxW6+oURnZ3jXe4dENy1K5+Ceb+fu+mvu7lqz6mOWAs6B+RG1
A/hjQSinw5AQiZADb31iaap41r1+um1JleEBhmF/36PWi6t/Q70OL73gpJXaxRxBYhx3eMXpSoQb
+pcrxPOqa6IlUXvkgm91rHT5lzl0AtjVJ4ETW+6VBfAYd0nlYODIpV/v3j7BvTxNb3d4zknx/d7B
O6FL78efZnT2XsiVmNBunYBtvKgbwRmC3/p2iJKQg3kjbGL0jnvXog6IBeE46S8iy3Rx0TwpXVz+
xJNl4r3O6Cx4euLAOnjnWHByS00e4b09mrsD7nTmRvBIM0IClRqniUI/TQaJU4T3jVo0iwj+GXsD
uGMZfMx/b9kjaZW9F+44bkRA3HBUTigg8YXkaUgcp14B/uzUu8UTHhEwQXyFKAhdy0UqOR/IcUnc
RSCfLk7Iuc9uKKiEJWx17UX+y0RhAyYo8ohUb47TqDB5xCPcH1IPh2L9MCFkU9QG2J8iOFH42eMR
gY0EbwlBCPJM+0ILkQ5uUEXiNBHR8VgAIganAw+fDTmLewotowJ0PU/+380gamcRTeo8Liud8lOv
5PsQTOGRX1YWy0WFdhl+ti1IMpbtStuiD8fAohh9jEFCnwIL7wIzVCavs/tu3/hfYCLU3H9sw00L
b0tah/Grpsp2sX6Ge1ZYZWhlXBW52CGQyRS7YMNqqvCsgraATFDaUIF7/cU+DEiArQRYUscYlZ4L
aEwwR8FMaLnFbDZ516hdWTYPFHKFzMlqt94MAEDZbsIQM5F2KAhO4QI4Kl+AGvKWWd1UYLJfXVXd
GKRzgQdmLdrMYkqvXxCA5Koz5CDwbMA2awCUwt7wogHQWZ92vd5mgH6noE3CaJDUrulR8BzxSX9p
zdAHkX+gn/4CAhUMAulfPuzDJwnfD6an1xMCfH2z0Xp/A7CD3RjoVJXi89cpb1jWci4TZHYeGSDH
cgoiKSnv4taLzPiDarXqf0idlKnvhR1cbi7X79LTL9WmCEe+k+rgFz4aaoSQvlfaN0h6glw9B4Ew
RbEhAy4PKIUWKs4BdJa0+XDpXxv0M3EIiNfBkELbUaVpj+gXECJFiZXwqer4Us/XFZ0J0g3V+pGi
c9E/N+BFZm5TLxbjOx+Z8qWfDcNMO8NQxuHdiSpeopg5ensSbw8pcIF3qlfx3KhCm8sPI9A+Aw30
iv2Xvg8IEh4L4L9XVpO+Zl1nqkp/QaCppq52qKh37hVqKtELFr70UzedqIlJ5Xq6JJUVA1BGUI3S
Y9ICK6NAulWkdp6SCg9IEpWC+xcpsDPok8sg4jEeJSO8YZirKwFSV9xfrUvnMCDDDV4zrGNLdAfW
CP7NhJE+t1n6MX/S95eC2wo9O/oz4wyvJsSaujdV1f86ELKD+S/VIEevF1fqGHrwvl8t/wXP85GE
+rEXjbSReSDRf+2ce9eO6V0GbWHePy9/Cd4H/bXAALyTZLuJJCPZsM6dpnTwT73jq/akmJmbGRNh
bl70LB3qlywxsdOeR9vztlpwIkqfy11lRxViW0KV+rkyoGY2JsZEh/6mqTDmNOg7Kgx0qqIDPTfI
aPPj0bgW2qUAd+zVYkeFShCE0srQdxbfd57rWKOegW62zk6Fu86OTqBOaQSPTlAJxJ6v7dOCNY1e
tLCuLV2J6v69ug4oHChdUnDO9DtWdifY8yP26gzV55KCarK9Dd6dpJf0Yn6DzDOzmRY6mueiHoaJ
5MAWb2D3XlUxOjo3US9TumANb5QoC3MKUxQtw6tPHkiXAXh2kHsCtUrdyyDGByDbxiGyfLbiEfM1
GlVn5t6pzu4r0mjc8qiqwceCMhC7pe2+ym20VTcGehKhf/26pIcYbMqqPQmGAkw4uSB01UwKspNK
GSZbFapLgAAvFKOvbNWNRioo5YfLI0FrkTN71RMcAXaD5BE3dpR9IeD83W6nBk7B8841wCXJaj2F
WgIO/eth4vMewBHPyIBmFfonBConl/ahabRWDPAs2IHPHgWCHDWoTWHH1zGm0QMeRDQ4ELuSXqL8
D+b3dyf54cVmy4KVHxJBqMb5Wzj4fUjUqIJ2Z5EC6EUuNI38Cz0MlD4sj764xGH1En6NwhuGD8VI
KBtg5eSbL0QamGcInCp+AWBkibaHkFY/INH7lbUBCLMjye8W4i3u8AaMTFC1SY5lH2Q8WuHXbba7
Fdyf5qxr1Hj+cpwZoJ4mXpADXK7ydjwWAE4OiVrw1matufCobeETQHnatzZL1o8IVF0D95xePtLI
V7t5tT2e8JGYGZ6TG8VLOxkNnBb+q6/Ql2V/XnhfOkeDRwL9cotop9n2iKfxa1C0e+9K1f+j6cy6
VFWSKPyLXEtFBV5lEhVncXhhOZSAEyKIwK+/X3i6V99TXeXAkGRGRuzYsWMi7erQgKSpT9u4AxJA
D8wXeFUvNA7ZLShXOEDQ61UWmC6uJIFOLa3wtlP6PnFixnEU0VliLngCMbXb2uIfKcof7hANjBD9
YcMAakVdtP9pzHCJaGOX+oz9aGuDO+AI4WAATxm0qfvk4zsUhHwYH7gPfs3HnJi6YXyviE5MdHuU
nD0vZP4IchN+FS3yQH+/Lef2Xat9m/vEW/s0vccBkDnxOTt7AZ4Xp+fc3DcC0hwlpWtvMul2MOa3
w3PMxcIvT+/L1/gKh/70vTB7qNugJMymkzP+KM+juyhpF2Y24a6kAJ6RxYnhoPPd1okz8BEu5jn+
HZRvgj/ji/EVaIeG7JMq4ajVOpEd5UI5Xb3lQFTGKQJkP24DhgDmKMNE37inw9CJ7yu7ygQ9Zc4l
Pl1fnUI2sUYMPoEww/I4KFtWCbcEPZraVBUp8cjV9qQYcN5/JyCoH8ubtCv/XYdcy57Kd4aNYll5
B9+YkciH3ZNyCidCb++8bXkDXxGKCR4rDDPCZBMQhgfGkwLyuXCFZJRoA8FlfMnfU4gPmZOEBL4t
Yq7QSukLqnNdIOfRihH5XLhXnGBHXZL+kJ3/bYYHYfCHE9yIj0PPp98VIp0csdnmJi3dZZAAyIg4
Qo/T4UEHnhQj0M2BDAQ+BgdGTFhmECBUn4v1OfXHIurOzYefcVrY472H8wXbpo0XdQNWeODDUz7n
fwDiODfDsWd2GVw695CrA1LeHHDLGWL8Di5D7cuF3xiDwJPzyE2IwpDmASIKN/3BS4huVJB5GJiU
J+Pf2kNhKN0pngClp08bHeXxU5aAnYTlfB7HESeShQX6YMHmVNGeGnQcrlKdkswDnXXfZn2ScSK3
xGyHSJVd3tv0YTG7OR5LB4wPgJ8rxIemcl2SUOoU54e6vzFZdPk7PghXKWenp5wWeJfZ1rWBI2HH
008GVjWQAIrWcMwYSmb+3eUG+Cqj8bE4JW0y6M/s3HzCi9hHxJWr9e8uX2ZObIksQ7M4teXmrYiQ
BA+QOKEzZ8ApgDJI07HIfJ7YVCWJSLaNOyLJ4SQkWOGJ0dds21IHUfu3Rn+jKIPc7dEmHRODy6eS
jUeSXtkWOk7U01WnFbIGVFRPMd3KNvDKbeI/XSFGRrMOHdxDTDJF4L0RpQISIt0O3DMrk0FHsPbp
AP9ClaGxcLpqVTaPiZnKvFBNpgOfDDyeOtX7iGIaPBWpPuAmrgRWhJa06yNGsz9MojcRGQ6rvEmA
xd0/fKYna4ZjQODwCGboaBiSFfzAMFX6NKxsnQi8ZDbxHZkbYCuVkV0UNKuoVGR5MQ+W9/GH3Ysh
WFICM8Sjllkrg44miF1sb0xZTKrBBWI4R1zO7aDNw0NjGbkBBe3qNLkkF5ldvBV4XPf9zZNiVgkL
DpL4Ej1hPstSARKTt8rtl/4ITKElC+j0+x4cKaxXwt2yn4QHuny4WgcfmVVJhy5TbBdRYexHLg1C
ZRrIkQNZ9kySyBVCLdcHPljaFBr5jBzzSgaOy4C4BTp/h9dArMiBUNbFUqC+h7WFsmdlMP29L4/Q
w0aRTG1KVZBQB7tMhsDjCIxeNWQ2cy4ZJHHdc3lMPIMXto71Lk+aqZVcBM6Xc7v39wBcHyTzbjev
zCEOzKCE3D53WWxlvUMdwcWhBPVElo/YbZhevshBqFNC7jRbtJ1yi31LLxydtZHb8YHfMFkYcWpY
xYzJqaQDGestlbZgCjqYlbCbkjdCAXJ7YIgQS9mjpFHDd1jN4+ugvSeb3F2qSziR7TFWrty2xAAw
W7hPKWuCITcHgwQGv9uc+koeVIfeYeJw0T5x3F0Sgok0CrENMXF6+TdSVFKRN8RMsOIPbN1Cwnxv
+Qywa02+V3p2NHk6NHaUJPiSbaOFIWNXlxGWsa6wYBxAtjBCfXUQHxghBuq3H/AGuMeVacTOM/6C
9/HXBxPBzGbiyG6hL1kLuAasC6Fotue0kuJJy91qe/iRDo1CCe2+FJ/Kk5cJrC/BB7BKRGqq3BYD
+yONLrtw4Lc88aubbzn1R6wXR2f3+W1T5ZaJQQtumt+aJSzYPQ6UTBrBHyD8TRHnoJOph1Xa8mCK
bXK5utx1W8VQst5CJBNQqRhg/4tTB6bUWs8gbZLIz21QX66p6bBiZBmyHr90pAezYHQYD4XY9PIk
NXI3uTPaYL5PgBip9ZvQNOiEokrBCQ1Xqcp9Qb4oqTdw0rfNhhxYmbak7SYDztFYu8wegBSYFuoy
vdA7VlbtidcQMYk38sS4IPECsFuka9yOR18IHqPkWPkgA8YOQiLfTEcQICBMQN4UZVcyh4osfVDo
WQ5PFhVVYmGHTw168xazzTTnYSWBdgGZbRcfpRF7CvEOWgnEk8cFWnfRTxdI3o2QeFjop9aW0fiK
fQy629f4cQg8lj3huLKEfeWIiEoBsZNsHKN7Has0eMfqo4XSZA6oS5CBKXgxG5ZK3V7HUdgcvkjO
03WHj0XwHvutJbcVrBnn9wmxFd7T1mAE9fTmI58iO8h1/O8AiEpC+Sq4L52KisK8w0DvOBh4HCsW
OnThuws+xOk4lXSP8EFel/KP/YgSgMAD8OMyqC8z5DPyt8wUNh+EPbpL5Gn28NkRiMmxuAwznxNR
IvmmTNkvtYo5W4K2p5Hm8joup21PORe7eEPzUwAqVpxwG4V0TMw1q3fkX40MXIhsqkf7ehI09HSF
nP3e90ATPEhgutUbPYchtHHSMLpLpie0uzMKomDkMMYUzDHxEh+XvFDGCVx8yuCes3iUDhUUINAD
IlW0fe1IUiCJgSD08cow5ixPAFun+dfs8GLT+04CwGakW/Ix4a01LU3+K8d7sPFRuK+bsAmH2fqI
KJHFUSh6pjjg+Jz9C87Yr8QWQLJonWLI3eLLAI8ygGRrSAuwQqVoOKPRWWbh2haU0ck/iKUsdinH
waOhKuAilltUoGRek+Vhc4MVDRbD7pEj50hPJw9LzVvxBMIO24O8EvqC7jApvsN8K49FzGRjoLKx
5du2A7DNg5Gvw6kSHGqq8ahFhZmZ9ntN5ia9jOc8Ed6Th4nLMvw9QJbZzW8AhfY8pg2g1b8jCjsr
/98jlzNgvZas7A97p9hnjDn2VK6X22Dyo5HtvXGPOMglGmPOOyjN4A1Uc370PH4oMsNrloguFKDH
SF2RZuuaGY0M745maRMdSjrJxgVknM+g2Rtq6PhAVR9BNZ/pYx3BqdtFcVmyuIOsz3JMkqFz0OvR
qxhFpNpoSXRUNiXJSNjQbJvQKalMmmel1fnbvtKBOrovE+/Rg0pC4yzKYxthP5wjv4qOnaFCqwAn
5JkPEXL5eHfzteyQFftDq2WL7ku/Ce93TC6JoL//ZHWRu92XEObHOoIkupUp/RZznPJ/eorQgAI9
tNb82usfbqtDfVGHoQHjlG0GzhOkZeTh0V1LxqTMSetS29yAGXDpeuq+nqNtN6/O1blsD7oosB96
pkiP3Jz3QBT3yYb0gxVn1Q0Fyg6dGqzGhBuBMQsEUC47qDJA7zEgtocDJnEDRX44A5RfT8mNPRx+
RKaCOKfoZpJZq9H1+2MwabuYeP3jFa4KGx/COSBsjwU2EBrDOnVWwbcfDEoj3Tb8ePWShgNUimer
5Ez7jtro75QLrAVTsnLKEPm16Ye193HfgAcLyg3BCq6ThkHlOv+Es0ttMoVi2qyT0ORQOXKJeWwX
wBNH0K4eJB1yxHSvug2vy886JkWM0h6I6VyQY3Trea4GPGAsdOLczYXcLg98/4bmOP3cLR4Oax/d
+GfDvLbgDpdLzScKmHQRkZ51BwIe0/voMeysb9YXHjclrSTzaCvctdUODca69qJcYTPIGSDXSpT6
F88xEKtgd/MWZf86vU/TdUTXaZskH0kSqDQDcr8HzS+XQWmQSmsDdO9ylzZJIFtIEgDtgmYDeiDK
UB95CtcjT00ZfR1a4AAyoVpG67nv5X5DCy6maScAkJ2htwopCtoHnVsG8nDm6RzF/p4Ptjajrevi
ywqjmLw9ZP93WsvuCexWSvRaW7rloQ0CcZpuDQTWRrADYEYIIx7C8eHYnfVr1wF5uI0SaXBAL0qq
B+e0MTKdFeJHKDNsrpSm0ld4kE8BRnAZE6tGQiA2mr0+5PGErpCVBXwOmQK9pw+eswpvjH0TbnJA
WncmnVsrC2BF6WH0kkFvYmLbtHl6aPsfFMFHPeY/uhywIe0nvAGJ8tu0tMfAi3wDBYDpAhzxI6WH
qMT1FwWsMvYYVIBC1RKt1WgqbO4PC9KkS/iXmH33is0WEjbURNeAKD0IJzRSMroUNo/bfkqDbCsl
3TCjJPGn2VUdFFu7fKCrZxPcGNptODhaUpeyaFpUIeYdQ+9HO4GARU6iHgfOEVQ885o+x2QkSGCT
Y3zRoY9kh9WgyvAsHxZ8UqwGd9IZ8g3uA0LIApmLCRDfE8Q2od66NFMwTC4NOJR8aMtu9NluQK5+
Sff2BTAqpwiDyUBPWAOcE+JFH4i9y6nkFiu/spiv1Gwj+DJWt+1L5yI6FZkmpXUkqhcNSdp//ISe
fH7mp0Syhd3ELcOJ4YhMH9gnPABUx8wbXa0oq7ZQKK9ohQYITGPM/rEpSwPa30U9dU9gZWAkRE+y
1VGZtgWqIVDDexWoX14mYQB6B7JIYddvU6SanUBKMgdECz+f5AWIdJam6D+O8r1ta3CIiHRntBwd
pINkoCoWB6H/GDsuMRZhFRtu/6mTX9AZEfTD1AGVsQ9WwJp0P9Lgbgw7yHtZULE28RhgdYAioJUc
RD+NMZWmrSuG2iZ3gWGjmUQ8LzYN/7rsIfIywi9QyROBl5KOziYhqnEDnImVN3U/TwolxjTl+6Pa
IcXuiMzxba1booJSLD3wabjBS6jrYx2tPWT89CkrEMFIM52QO5OiXSSg+9kfhBsEPFbhGq3KsI8F
0JFbZSbTHIZbGMR0QzcjG4mP1qLCLUVBszGh0iKmaWw8IadjX1h/kvskehC4nMIIrOFIKqDfZOL5
ioscwOh51n9TnYFijrN2QiB4ajlw5VCOkMcgipRs13Pa2UIlfRjPWeny9ZBOPi+yKi+SMKqdTuBH
MvlfM2r+/X1wYeZSBUBjLyqocFx96Fd8V+8r8uO6kxpqusdiOZs+2zyYPbszJHIIr4OeX66gcWra
6MsmWhhMtBDdPAaTJcdxwPkp3qrN6+wLYWtYjFGngPh6qiFQoJMgYjd9qf7H2u9bNDsHVp1fKTQR
+QjFntIo5Wl2j4/hlHEh8KuB04AUVVNhprOl2J1LZLAEJlDQWh/k6kqQjddktLW76YpP1iaYokLs
iIafPE0gaNLziuaScSfvzjVJcoic/6ln5GMKSVjp1GKkMFWh4DjEgIQOfNQNl4CB+xT2WEYB7v4C
nIUldcsTjg+g1ihHjrGktAGci1QfTi03PVVnwV9pN4E37m46fy0J1DcMLYYx+cMA55/Jg15LbJQH
FDMp9V6HDopj8V8fPeNNb4k/QZjtqABpk2AXk/ssphHUsT86amJG3B5NAhfI4oDwixFh0rRNSnBf
rtwHDG3SExjfFbpNMNC8msz/QXNIR/lkCARBx4wc2pcKs6PxszYLMhpQMm4TGiYdQKVhKFPqrmyj
FYPI3zA4HHiQZrE6sg1gaoMhjWWI3vAZcIwWsBqgzjbQMKQV6Qo8/p4NotWnhcqgqKKKXmriy+Jf
gbDMv5fPMICS2u+urn+ssZt19teodpgf/MSLQdSH+wgxkjrKDjxhbz8afFRaZBDdbQtsK8l96Y8j
kn94cijvYo7vK8lMoytbDhwES76LwJHGz61Zc3GDUfnTVUUVi1I8duF6VTLRnjbMHZoTfFA4Da1q
/V3ja5ATMN/LOjeIQf5wWNiN+HfDtWnOem65qZmzGq4MHFFCCdop4XRIC8rGCH50PH/cRliEXGRO
eaxVe9QaJevHzcTGhPsHbDjIN4HZcxvSAC3fRLZG4zoNZSrE6f3Epfb3L4VGOr8Yu4e9Voc6c9zU
59EBRWbkRLc14rP9SJpuiRg3+qd+7EZ+PdTwcptuuOb42gyRHfPL0kcNG9EceizQyekYjNuzK6HW
hVqaNibMphJiS11d0M/O0PfRtPu4ty+NwCKcekf1mi5dMsxg1abAAWbKqiCMWKDDYbS/MK9FTX3W
RbbzT/rIjxoL5mtQWM7CTv4YoinO3bNBXyXcDzhb8Vwd4Y0NIdCwEZ1R9/KTl0HjpQ8fJsOPlD7u
0ONmwQrNN5yxGCwW0fSDi0q+fy8SUXd9WHn528qn9yVlanRoc/HP0JddFygEojkL50rUQfgV8C+n
cMLIA9gxkLIM9WX1cChyaAU3iCMY+ntsB1hFUt02DHWuAbEXWo7y5/VUIaMy4LFx0tTrjtoIhDsd
UBJfQfdAA4Mgve+1SFFLirwLQ0qamqM/CJ0QKgUmsmZfo3UvLA4joeshjWnVWUZ/nMihWFztb6lH
QHvi04HdUCYDOqko5PboUX4sNvAoidlC+twSzeSQFRfwOfGJYA4VBAuBqy5iBnInM5JuTeyQnVmB
nDKeNlfA/95HDabadSPduVqLjlsce7sTGujj/AjnG/nN65TxeYNhttcxUVJ3Q4Edtvo1uFk4uc4H
eo6LVa9Xn3ky7GCZhi0K8bK9PgpwYVTjlVJi6iaphGNV2Y9OEcu46L/PEdViTTsjGcojG+Cssf2y
VX11cqsoiXVjS3+sy1W0E5criVbxiAYy3/GDIEfBVE/wrquSaC4G6Pw6cWVyYN58fga5Tr4d5P/n
f3bYz312Kza55xluWsf/TPJZMU33zXWPAFYzqYPEgctj+kzhEd4GLXQpJ+mT+n7IaqUpXhEuuaXi
4x5fLgDsAv/wuovD6XX32/ugyYUjzceVRjLa7B3e5DJsetti+KDGwTLg9IX7gGBXW+xzr8LAG+WU
7LPcO/w5xI8oM6THvCEJZdKuvIoH1mFbK01cPp/Nm9q+cEDunDaJmknn1ReGCdUBioVw7r5+deCY
cAQoMox2Og1IkCn4+TEBdXlNqRNmn+WzyQRyBIUS1xyBvsoPRfrn3009Z5WFj7R4uceWPa0Q7JEj
4AXiHK6EOIrlYqvOxFn9+vGCpt0rqoL6XBE0QTMYQrbjHbb/Yszpsgm8CAoibwO5HcooSRgITfDr
87jlnOz1TGwccibDShuyL93PeMpYKw5QcOpX4TQtHAhKB2bclji60Dz6j4nIcMMJcXoXoiu67ESQ
M+IF3ipp7FrcDXChLihYbr1QJ+UsJTqw4iOI99yygWVnxfhKVnxcWdQmGVyJPOZopm9buNCyscvQ
0x1sDC9FXsd1xsFCWU7fHvk0SSDQVGK6yuJUR/FVuKnF8T6TLZXhO7KvTZ4rOSr1mD/5uDdMDfkl
JdKgepRHkDKpjoFD3DnEsaZj1U9cphjfV/R2Y/aBMvAWk+9AEIdEu41nBPWBlGNt3+hqQBoFkrqT
HfBwuUkoVvjwnQu7L+WqeOvxgIkzwl25iEMz5hA8B1+uSbb9B84wifVJ4/Tv794wHMB3oXksW3nA
G6XJY5LDyoNG4BEzFHF+eDpCZqBmBXZITfj3mBCEUBuDuAAp24ZFwUwZMuztC3MDAkIPV0t4DkIm
eN7G0PBznAdqbVhP4pYptoweSh3EezLvkwntbn8MCShD8rjOBBgmFo8jypP/MSVYk6JLJkPD6xp3
0ryg3cPzh8jxeRFchS2P26jFoeze+bBcQs0M0IgetIpojFVD1Pw7YG2zxUPL6EFZ/SKf9UVMSCHN
xi/ZAdZo5jOazQHHDh0iHSiUYXNAOEQL2qrPHvWJQdgjptjz508RSnIHckKkuk6FhHwaUACr3vA6
7V0Ku1SQwK6IV5IihMYiF9YZCssDWZHfRUKUA/SeUKvQCrzED+6If3ESG6AYQrXIOqQXyZ2oY93N
oHvv8q9BFThFGxTcNADMUlLcvEuaep6Q9bbixfRq92bgOyiudmCKG20aHg1OPwAI4rwd0njma2HJ
x5/HjysqvYx5kiosvjnZFEBjgfp1kQTvAc0LJ4BakfRB82BtT9RAHHyRB4bEwuBOIbaGFWeJGO05
E6ML/gjkdyO6P/8gffa861iqqQa4hVRCwI2EqTStN43F3dYJPEo3m2d/eoK8JSIOVj1GJbm0Uq/V
pwYs8W6M3fTNQrZxEwmQIaQQmPdYF3gODwSO4B0A2cTziFQCtbXkCBghxFVas8cGWYncJtQcdEfs
XepGOVKDjoN1+0vbAFORHTv6gkoW2rwsCMUUXC9x6wQySZwMOAjY1u5ATasuZA/RMllEs3osuJGY
yBbrULzpG6G9eiptaL/HkUcqxaZBNfVEqE03yei8UV6SaXxdvQCjKApwZIMl0BtRVEcu1kp9zWf+
P7kdcR1uk1HO00QgCEyVmQZvGEadNP2pLqg47ek1TjT8ZenxoJYogEyrC2p/WCq66EyK4+o99XLX
gwJA5nPXXKhnxMFbZ/Idi9D0BVh9stwF1O6XdMSxKlonXlcID867q/ais0hG23l7LpXtHf97t3h0
QGA3o2SfhLtOCwr8tv3VJiyjPsOJI6Fi8k+6Hcmr6ZrntiLMJV7aAeNZyfqYOuhnBjvZYiFjDIi/
aAfxXD6GnsjGwR+38QtxzpQAR4wIc1LQ2iffhGv6kbLzeWCHZ3F3ArNLYyCaRaN7iYQYf4sLJK/P
OvQY0if3DZ3LaC5BB7Db/tg+QB+YEfL3u0i2qg7sbXRvGnNUyl3Cc/PmdCeB+ffv/ziV/LaIr8g6
q17264wx7o0RZ10zshlPHIeU2GD4oliU5kj0+GptdBtGhCTyYVcRBpnACdQlgwEg34rTtuu4f7ql
A+Ycpdf9ukWaMrGfiUnDJEvO9hokNAWKjBN5xP6NfrOieBVMH9TT4su4+eYLW4PERA1nMlvcMHiy
Lb1paodimVMBvDMA5ai1waQe0dtLddpBEhePdZKyLv78G6hp2wSJEPS3Hw+74yfRu+ZMUV9vAYhL
ESNkagTQsBmMwc1oQYD59rVxMt6Mh7uw6M8Qr2WNR3YL3dnkr0M5BJg9MlCUuiLHat/OGZBm1Y91
WgI+1hGLDkqfgsxSiObXr/leCJzcniLwOazs2cc8vbhEole3X7DQuiMR9xWlSNAQR58zDybK5E1R
2oYHe4MNLHKoDTDs2HsCkXiBi6OKC8+KpeOgt2gALwMz82vUdd4B0ruPdaCwqmn++R5oZyoAZg8v
7Jqoj+K9EnPF886akZhhk3DJ0AJRYJJAA4A7Pe9n6wA3IBiyb7QGwawYxR7FBeSwxqMWHr3XRkOm
WBFLo/teguTQoNQM1znDT/1ew9ppdLrN+y+/NSzpcRLdjQZYLhSs9UowLFxyil/ympHmwil84xms
V9kcv/MALsDehhmlHQXtTG8IcdHQ5kFLHPiCw01zqTjf04MacqMj8t0wz6xqNntv2JOWCurQpUQ4
V3TvSGiw5kCR8VRHGKIRhhX7l0HKs17LsucQJhPdzBWAs8yhbOe7fiH6W/GTQnG+reBxN//Q7KE4
vHJJCmPPHPVqt/+A2jtrsmws/jnQQ3vdxkv+knttopwHOolQEKUPPjVgBnoZU7ghtC6gdpANAqIH
20jl/JLAECX7mIvMAFNvPF3s/O0vmLH8mYRoJyek6bgQO5rG849TYzUTD2S7czXzUVmZFd0pKb3T
ME8JpPD9UcIynQQNFkFyDjQDxBxEYiPOHbe6mpJTeW7UpqGtPshj7HSwXzNen2TxtxYpnspGt9qz
QjdZUh9z0/graX9T0qyOZI3TWnQn7R1lPCPaYXcnr0HvzAGUfdutdvQXfMGEouPYg9bXwJEupOFl
NImJ0Fv7L0IxroAFVYfbIq+yS1BGheOyoziNrktNl0aM4Ix0vsPSJHaEYVo90EUsF71VC3kzGnYZ
r9FCO8eeLATa0THTJRQe6cw86axD5Po8ErOiAvvEyWWWE3+xXujFK6vlJ7SLvnTnTBtFaiiMNmHf
ziFQR+L638WiRZCZO2rG/RL3nTvBk7Bb83LxndGWfYMbQRvf4Oo8/orB44+INr6Zzxt5p7RyCK0Z
MKB9QyE2prQUkDSeP+nr87Dqwb+5h2KhI+Hic5p5PHCyN5mXL1+0QiDJxu5JT2gcNEnVijBjhpey
mNH4Myv77TP9bi9fOgu2p6/RwzgxByhaA+uhAO2vtWFecw46/9IilIbAexVagPeh9QJX8II19qdu
QA4dycPINoW69TwSZNHJPLlYgmNefdK+Ri5a5LCnd/OJaGrq0JOC9gxy9Nj6krawS2bUJhyiTO11
B495F6dCKhnUTQeEiLYNcs+UO8hrYPDcH7m1EaulWH7XNNNDDaFhAhpopH8tHItW5lAr/qSR793q
okMNZwE+xPT6liY20ZYFyofpC9hAJCc0gEUa3Br+yOgGo85JCrBRrTQ+VAX1LJ0OKfCusD7FsPUe
FuH6c/VI3SBhsSNZ89w1cvq426EOk25SSmkh1csckv4mzI4n7nDH7xwIpPNzsQKCfIAy8z0Egwi2
W/rgQUUqVfK7BtGWUCXeBEAo0xDrcSgyP4ixkwpqYLeKoebzqZ6E4tTFg0dyMALTmmCncKnDiHaU
Ifo0eD4XLrGxhC5vYn74VoP9Byy+n5+Jl587wtHSrQ4fWrYjXDl+nWPyFSjDuOGI2Doc0S1+IGD4
vkWaVq/tiJQT+zx0Xp/vI2FAOmjCBZbA5GBschJA6BbxegnIgvwgAffvULGE7T0csHAkZQmE4mO4
bW6PQAY/k7gwXoCETyRGE256iU+nDQkY0KWX9xCmmEjm9PY2njtGsGjavUPMvEavHD58QfzavHOl
ROptQdEL+gfDUxAUhO3SJmu04OvkIsEHftF815b4XIJYicCFfC9Bd3D595dgBPlqb8s3yWit0gVe
MUMZE+QeuE/yDIwpfX5nTQllMcOUUAqewZ5Xc9TcZSwBNyQ8ZBAYO/lcwqDgZjrE4DRBd2Ou91cA
wXCTF5B4HHqRA3pjE/kfgL0MdftvYAS/kCMRHEvELxFnaRI9CjYGziH48ddnVxBcQj4bDwTpQGWp
NI84xcR/eFHcjQTUv6IG0of4ytIuh9CeNMOBdj05WbbbAPHQ/99xPCDFZnOI362RxOC0P6RBEF+0
kyi7Q7716VzDkcAgjZCL4QWjhDKSkToVx1tekYvFJTUEcyDUlyGnA26fqy1NIAuBHyQyJmTFXwnn
mf/SaMrKmxI2S+IiOv+LJEuzd5E7RQZLYBKBFv4NhgwmEfZAJpF8RTKCMjCcogKQB52g7qT9MJsp
TAOLPylBKNEsUE2qENJgEkHXUEih8szOL7xYqt2RCjFbGQUg8EV/ipkfJu8VUIPIn5yHxkgF/R50
bVYqtctdq0MWiz8yRBKtkDtFFE5NvSJC62HyuA/l03Cy6Hz8GVI08aUdFTGw4qcNK0EpsJ5Aaae1
bMPLnk5B3wDNeIWOEhzuK6lX9uGoafPGkuCToiRYfPAaSQbWW3wZePiwlD4UAETQH29EJIEn5FKV
cFgVOjNRMS6UsP5QZrMotoKx2J3CIYM0GTwpuWriNVSGEOiEgQy1mJQYjbJMShhIMZA2Ql6rVyI0
+wDXPxLWDqj/ZAj1E3JklIqNzkLqhYY91PX+VB68JAd7PcKnepPOyZ+tBMLJfHmAgDVMgeusM6Tg
ZNSgAkE0/gg72cKpGByj6aiaewpsVsT7zE3WEiWsJF8xiOe6aebLnzQYKOGA9PCkmD1ttrIzDWjs
ZE6I5IBlN/+u08e6+vV+oA3jHfIGvhM8Ta55PqMh5ahxZOcEJIM58gS8tjsrXA7NfWcondkx2bHE
gbft/eDZu4ncSk7eHpifXaGex5WREnMq/bQzbxXOdXc/39EUnOExvVNwwMb2fv4eqgNlsJgL3aj4
XV65UpEUnfWtumUyRWagmgwiiio8VLJTkCp/v7AK2iwETCHGC7uz2tYYBAo9TQ2Jh8EI+jjcNOpT
+N4X06NLzvA1I0efz5retAPzhkAQXzgHWsaI47yJU04v3ZR0QfvV/3NXkS1esXFtSRQIw4/BIzsW
0gqQrZQdtKlbHcJQ8whlZ9eEvr4U0WZKBYH/NwTzHrEMozUC2H9t8IcIHzZx5UDh+GjWh6QwjgpE
WPvj/RJvx+NtzqtyXTjKaNd0HdK1kZmtEcui/RSEAxhAXwfJRQmDceAM+Bx0LfileWKL8mvQhzeF
8RtoFWQuimXnL5m/uNaexX+3eJ6RNSBwfAADsCNqvuyggoAHQ2rqkG6AgznOABOkgxWV23RxoZsE
O+VrplARJWhsUzBhCr0QdwUoxRwS+gdsDTwGQSKoqP5xGYAvMTH0TiEzi3I72K4Ys6bPViJ4KNDL
GC1oYDoaiPNUgUDF1MqLYpew7ejwCnwq9ksbwuv70Q64EIxg4GCJ/cDJ3esZFFb/fQ2uwb9sO/QH
WYDhQAwn9TYgvUIsoO4LrSKYbq7CGK3kbF9fWrho7CWYbjGThNUcRJCPzyE9UCCG8YOP4APzStsX
McldWxuSXpY9TFYvBpgdB4cQO1/T44Wj+G+NPaB3Ubdfv4FQJBunGPYMs1lZewFA9S1FcQ/j27BI
ejK3bwvKtzCSwKw3MfokOdmeamqTxfxmBzR/5LYjeFlcHH/9WwRS5yoaQE+rye5S2xyS92LA49oO
0BGkoBq6IVLhwJjJIQalAtjm7FNKTfmPyI6CtI9PtRqXTp24eqLc+k7FXduM3h655xA635b11hth
P4OmpyRTQKaUDkLfC0U+NHEj4iZDF1jQEYHiKCanMqqiQAlC1oXqlTfeUMuEHV+fhCpK6h/cCIY7
VZl3A/UrxOIdDQ1dlWZAvUljrCHp0VdXkXc7NmzSUvieY7KUOzF9z7HoD79tOIhsChTk8QS0v3zK
/I/3kmwD6Skgis5gpRk9eqbSc6sEVdNWzm08I3VVOwtarrsPxI0QBAFyBedmehg0piFFGUmkjew4
XK6mVfCkZEuXrf3I8maPXQieH+2K1XsGOPZFoMJ+ahA6Qb/ZL/BASTlI4zzBlUm8ScUjwgXiYQ7k
+Sv254DF0tpD0FvZ5L4m+f1X2+yk4FoUjwz3UvxG/v8DjYGKcjoo1QjoPpat6dVAfABJCofqefCM
qGGmHyR9hP/1Wb8V84HMXGcX1Uta/AXJKK0tvCt2b4rivhAnur0Fs6Txagx4Uwvgu1C8rg105VKz
94B8B2C2pU6isQLncarvOkt04/qel8rfiy2ehrlU6qB11Z4/OjT0RCydwL5CRhJN15vf7ZyVaBED
G8XJiD0py2ymlfaNDeTRynKkgsHfBtWtwImBhYNuSoSeRMEaghPHNKutgK5sL1LCyailuXd0nFA1
aZQAklGBqaONgLb9FrFZ6G5LBwrf3NRtldmQCeDJtLXn4NMjSwkFDa6qsvrch9rj5RZS4lUtdYVm
5Cf1jpvRhmWyzKtRxPMqU7t8z8P4aWv54opeCBoIMtRsI6BNrWCaMW6dJkuue+70tlw/MHr1FVg+
ugZG7ynaW7g3DTR2k2mboYB6n9XToFUNNLp2s4HGLa8nD7DfblaDlAErWiV6ehEiqDRO64EC5eN3
MOUEUTYo1EH6YvS1IzWDeXNGIVZAzNDEMXtDndUnaD3g7SjaWjQZWnrVN2PO8SyAGdrkrXhbBcrp
wlW/bahb6yHCetu/Mm1ApUUy1SoUB4B5ZGYHiFHo+RCNB5ZgyKtqBpMhGVXtXXhH/6PSxlk+ztFv
6p6iVDEa1aRSS6KjivwDsBNE0i7sQoUwH6ZVqxw1ugsVStR7nuQQAx7wabRj+hnf62UzaO4fzXyR
+QRj8MauTDfGkQoRCgDQzYQoRl4nOKi3sar4gf6FeLl5QMfoseXy/Citur1m5XVMqeNrprZzQ61n
QXak0Cao3TZJYCw89UbBtNYPRXSAm5tr66fmJkBNCCC90jknoESWSsD6St4o9V+UMiFVrZqtikyD
4neelzRfRJR3QyEOP/1ue8wh9Doxi5rts1yWGvymFaWGjGdVJpaYOEp9b0PKXSLk9/U76M/mO6zb
/jtd9ZDHyiSRxcPpqS+pyqPRVzLtEGsIPjEtyQSxEzpqNWl2bGlr+uh/0QCCm+I0oSBvuoijIvXT
atnqOEBAH8m1aq5NqGEwlWkGa9NNpYbtedIJzd92E2J0PSE1U+7u64bZ0y2oLUYZmNX+C1UQMGjZ
xBbcFuTF9c8QByI6ha1BuaxJWCjZCEuoL8K/5OsBYMHuOKJ+E+yi+wrHRdpTX01UI+E78HsCIwO9
nxfY2wcFHipQoKqdaxWOGkI4Dp4jAgYjfUHfyBUi0UBvxbGzrV+jL7AqLgGMJPac70FFSDT0epQz
vC1t3E4RZjVS1ouBlCproN2zMor4W6MPaswdmjG8rRgHu/neA/nor2Hr+GrByqPFOd5IM7o86c7y
9EBaQpx+BIF7oL7K6HEF9ZjfqvmNyKT0sod/JzPaMD9gtCHwCIKc+OvPwH0oXpEPHpWZZlDp2XrR
5dXO6WO4z3RccyDryMlnnc6OcB8wIQJJ/hAPNFD/gpduKOER3iK7uPZVCVkfz2VNg7aA+MzOUA2I
nA4MjhcIdG29wLzv4QRVm0ZzklIlxG7V1yu7GZXSI/R9fkbgv/jDH1ooDdTGEDmcVDM5WEKGhfin
Xe915FcU9FOqUdhyG6iAKPOi4T3fc6Kx6D7WNFCkDoyY9vyLFS7XX1CIukFlGoYIhb4P3PcPfLIC
q3bfNPn1YWMv8ZEb9YS8Dc5gD8v0pNABnI2wFQYUM5eEGyb6gUaVRHXEaay1Hl1hlcSs32brNk6g
WUQQHjJwT3plmTEzF9nJYMoOeX+BMZJIR/sj38bpOS9HbHbVa/LUjuadMSE8TsO5nnoR5iEifX6F
wz1M26GpsyEG9yXdObqYm5j0c9K1UZPBTJdtfAwN6TQnlDYlybQ22VoJ9PH+KXobxlfK5rCICjaq
wKSzKaHccXOvCBrdIfmnMC/wcbq3MZBCyp6EIQuJTFtssQpcCfbBbuePilgCkud/JJ3XlqJYFIaf
yLVEjLdkBAyYvXEZwYAiQcGn729XT830VFcpEk7Y4Q9tVk79dkI84o4SG+FrIpdHj4VR5T59cjJJ
X2msi3cOOyBlDPvl7bAdEJ8OCAZESi9z9rYIooAi3+xWGAfL71BU8GFy0HU/1OLtdZM/Tsvl8oSi
CeYNQ/0ynZ6W9GuQiiCZ1Gip3PXzmWeK+5vm+7bmihqKa7u2hosluy7/rSY96+5V7oP+XgdOoVeu
xNjqhRO3Mo45IfmaIiT8ZyqGWac2Wwz91eShmbOLOCTIpgUHzUd1pWcswQLR7CZoRZhleppSG5Mg
+Y1Ey8k7rbeUT8wAvxwjoNNNutBEi4X3lxpWepJWbSVhFV2XNSsIteJKm6+hipmGew5dgKXrgeaS
dWtyWDpzHEe+sxwMjC6Gx1+2lBaBIHmV0zf8zVPb+JHY2s1te5Rqpum687F7XvmLUYS76F5D+e9l
A/ufiNXQQMdGRiRY5lugPvVSoBV3nhOrEcXMirT/Yy2fLGs1YnhfbXoDAwjECemTPwDUFvOxjubp
+MvOZtwHAlgH5xb5VgilRqyR/vPKkxhAPPXpeksqRFTKlRBzul3teBZPOmEPUCuA4CRU0T9npstM
HnMwrghbgQRCo5y+NPs8CbUxHTbLPR4FYQ5ma67Zm41vziVR9SkDgssnyxLfKJW7DENlla/i81QM
m9rLAxYjYRjR60ViQBKU0107fXG4kK9UX+w3mMbtZ1Pc9BYIeBoYUlxg1fAl7detnLjQpSGYYNVw
wVN3OJwK7fILK/lUOida97jB/zlF/R30cpImepNn3vs7mQevW8qhkOXjbfCE7DUPl8yF3AQnkW1o
T+xwK+nIeH48H0MxhhvPw4l8e/1/2yYrZHLGWEvK2bB7UqnjV/BLtDNJkea647/z5F1MAw7A8IeI
IiarpB9/N/uln3FPfXI7ZZ689NDfcAuB8MlXpK1WT7pVNn+XgRGae7SJPvbRVIeaGxvuQLfnWCoP
ExYTOQFgxGRZNOk1r2/udK+9TYFEfJjjKM4AjXihFxSJwegWuBUcnDDYBusxp4yIUDjpaxggGwwE
2qk6+TMjQfJcsXoKEQXiDMeH7cEKj8djOP8bOGMbgTVOcDOszIVoJV0uqQmQ2XzRnKLRua0MucNo
8wC1sKkVaPOPQrubplhYuWIJrho4a1JA0Lr62EI9ksy1ByMDhMeMFthNGy3u1oVpB7pWW3sMhikp
HhQxbe1cZpfpf7ucBOeN6ekiS0Wqs1x4xtrznNll5iyh1fDlsVQtYtCwwToIlqeTx8KwlVsmY0iO
t926lQZ8mJuOGafF0LzKE7maQOBt3/ZD12VeaiazeL9xQx6Faw6Hpm6LN4675TaOeQHfz7ld1hwx
Xo7lMvStMdQpjsotJuWgW7s9bGWdgEHmpYbnrWnuybiUSwrmbhiOeUhc4tKYTh1vSYGIXwVgWxlL
MlQDFk9Xs6xtYM3ljO/6ZNWl3uX7nLTl+rKuYixmyVzEl1ebjxN3hHsw/RrK1EIkF744nz7Ga5YH
vxPqHih8nYEq2PGXmEYbOx91JVqz4nrWsyewRHQKO2BMpvMDrFa8F9dUURloiC0ZNxeMpjE1HGOK
uwtzm1E2n2M/twi2lhXaobtdy+VtuTpunNwP1Po0bEXM2ODUKn1CxwovVb4izf/pvonD8Ny17a5m
h/9nwtn3N/7f/uHasqzaIR/hno/A+7UjM4H11fd9XiwiWRN7ww0xw79Hpo0U3bTlIyuNxoL7DhDt
w2h4UpiVTqmwh/omZtWFF96MQxNth3VlyTLBsjg+yyy1Elh5H2sN+1HGijpfrlnk56BI5XnLrsD9
tMBHy2CROfq1fDeMjfCMS+lkws/4uWaPOMFQ5jzbomluTJO7isKtWaMvBl2sfmkrlybsiwVYYbmX
2Sy1XrYfUfYQj7Lg1IP3h8+vYoDCXjOAvAvzQU5K9jxnpg+doKFt18b05I1TQHwNDcGXQJadueue
uXZZqBiJODrxGGShYm+aAB8B4lHI1cgiY4+g4FVmQ7Xv204TQRvWFHjpNv20AWdB18FeNvypdzEa
J7Yc1lwe7fytnzPSNzmVLV7RrmvnhjxrPo15Qc6gsUmcoyHTRjd133Z5dGE4D5AtWDLc3+yrw8Pf
OMz1aWQ4U8/jAjNjuZzicImvssx0b+rwnfxifZpevtrM2FocQPaEi9PUdHaQv9V/qA91x8BLa01M
wDulTMY52bbtWlsrJJDVj+GB+XNnKPx/QKHN1LFlul81d+5TbGRZk80boAfb9+rHPJtMJmceIc9Y
w6hqZNpzro2j0WXk+szRbHFxFJ0R2TU2ma77vPKzwoEdAAj/6VfdDtnuuEM49SLVY4baig9l7LuH
kNfKVjhn2mmrP4yCs1qZe7wmLOomxp3GOAOG8EF2868ePFwmME8QJIxgFyZu22i6V99vWao+G34Z
NM4X4qGsBbygoU+uurlpW8RcPhBmKulilNvT2YhoWBdDQMg9jdRaCek66hEAVQ80yhjkxxYKYqSX
iw8N0RnFWgq9KqEP2uxtjeHxnNWsorbqdMD5YK3XEVQE3e07PWM4f4ZCE/iJLbEMxw6A6BIL+hew
85gp1HG+wUOBt6W32WXO6QYb2p97hUneLSyUeEiymAmRh+CooWg1VnvFpE//IbJ+c+q9G8WP2Oqc
nvXzgUSX4R0VsfQErOyUAZ0KQc3Wy91Qtq8/js3VeU6kqk97chhvKh+o6KT5BzF+I/tJoKKyPvCS
E9hSX9qAz1Plty+R09rvhkkId+e0G26RFgP+uBUBtpZ+aOnUllnVAVP7lFfpEEVPMKgvhSKyBbnt
6lC+Va3bRlTB4Pgt36MPtd0dDGfpp1CPbS6lzcYGjfrtOxTRsXvYXD4nf2VglL5iNGPjTbnPR89J
Yz1Y8z7xY6Y1QT9BtNtA0bFl5GivNZf9S38Igrrg05G8cOkOEqhQ94XrTj8uE5AoYrIFde4PkFvB
FFOgBZanchABUKM2R4dMQLsfH5gw2RxVUdyNYFwBQhV07h80mrDgGvLzHsRlJ9+zI3AbJ9LQS+e8
LRCRNsSqWtSzKZv8tTKPtI6oiwt8OHL+kLYfbhg1Rohz7QutpOEDcDXFamzJ5v97fRZ1QYrvBqcg
amd8Qr3M92iXiq8c6Yu7QwataZbLDFAhnVI07njOlLE76ygHD5GMPpQAjikKMNAkaq15AbAKow83
utuk8Ld9TFglZAKLTWUOwpJCi7d9ERG97pDS9BtJVWQBJxSaARYCfKWPLO41EpOjM4OGMVFiQFFb
igFG8xJPQOtSSaHDfeeep6zv+GvKB79pHVC+pTt9DYm9+PceBhIP8Yl/EGkhK0K5u4bSv5a95zG/
httyCWxb66yBuVIyl/CSG0GQw7Ol3qoHFOCp8K8T0MCSylxDPp2bxC8Ju+iy8v1DW1NUJ45DJQF9
RRF/xewvEDi0RfZZAQV+zPkTUpPcFa4awKb5mAuC/OMSmBN0cBD0c0hFkAEA9o3Las7wgdNkQ0MD
qSw92a/JOtxwyP4I+Qq/b5dLSu6/NYUzCvdyOzprcRwcSGaBYqrNOXGDqCtzJ2mgL4FkM7hqlNSJ
eBTRwaJ9iYEosotaFCbCSKPNwY2sGdBdys+YPPgU/QE2k2DTTqgY0OCsL1xjFwanKC8mVMHHNFqk
n/Het4fcAT6dQU4v3791zN5RXgxuDbUeRuEQJCfA7nnrki8HR+AKRqNtwnrLlxmNFTSEOBTzFMHa
sEW7hMJZi14fsBh8j0TLVZC6P32NdhsX0bzwpoyK8ygKm0N8xLiJ8+uoQN6RngbnwRDlHsjfKzLw
vn4d8QZ6GTxsOUWp4NIJpHfIkEXEaP53y8Bq9/j4BuIVCeI+/GfzmHl0MtJAUUPWU9Y8IfM2F926
NaDzfFkzbiXtgX32hs09HxyTESUrm9oE/ZUdR1GPLXl3hDCjyJ0QAaG5Mm/M+P5reg/3VbPplPr0
qYMBJQX/knchFzJeTmezQofio1/W7LYQg8bJXiZ4TryJ7izhLUIehqTUNXKaTTitXrRC8tYwwKDZ
iVVrfwE6G/olxe6W/IGMTBRFvSkR+2wKGFeSeYDgfImt4JJaw3JN7MPWzrbvnOBLa0uy27UVSIb5
Z9v3Z7S6DTxCaCMIiM07/KavS+IoTt4HRFrJD2azGYVpFjvy4K2UMUiE+Idj/w9JDsRK2/XyRLhH
bDwOnNns4pA3iP25xIMSd0kuKScHKo9JQWCy5sfbH/bI9GDkwCLnKmmPFBckCRiz6mytA5nUmCxg
vd4S8UqYagXjQAJ//tluA5ELlUiKQ1CtMYIteeN4TVITjMmoySpqyK21TpFCUgCSDuJ5SSLWBxBi
OPHeQFLR57ODajYAmwNAjKIExCThmmoQML2njdi7dqVMO72kQTxEPsLumiowBEGfoKrh/P3zJbAy
7prhzYgpuF/ORWxiJTJb/iUp3JetmFWfCw+yMSUPLoWQ2HIPluRLrmtJyiylFcSsOSNB+fanisVV
BVScLktcQA9cOw+otkE3Ukd6yV2cLvFPFHGhJQFmYZPV4WH+0DEJNRhxs+m4Z1ne0CHmo83Ktqt5
J4PkgUfLaXEbtsRlEszOt/J41pLb0Zz1x9bNOozXa84iOEhAwmPg18T3di53WuQAEg1qKk8ZbBJz
HmNSIYHjTGdwrYJFtDRWRBHv244RfOPeoKiI8ixTwrkwlhlOAuUAtMVCUxmE42AktHXTPu3Qp0+N
jtHmWYlTda2fAHWIEjAynvq0yyGlecxBqfkaKMcZkhnMyiFv3oLA09b4OSEx27QVWLES9MpjkOu7
IlzKEGYZ5rCEwKzBrPb8iGWOt0ifAUW8ZM8VHOYMPbzlPTrvw2hKeGeGjYQ7JXjc2HgFmNIDHCbG
BeqXACdndJFihleKU23Nfogvd2lMzL0PUnoUzVkwjCYAw1RbTCmnLEDRaJfTQ/OfjDF9cyyNnPC1
1kYfM0TCg7Calpibarn/MQUniR+Afh5TlaMhKfLntKwJnye+f8e2fEPqrJIDKnoj8IljN/tNbWEo
Zfp+SdlT90vrbfhvwN9Qa3Q8hShdPAFGJy4B9GolR88N+ar09CHm3R2bjhD0zdV3Qszew4tjwr9h
w0QwRFNGxfAzzMyn00KTZDcfoJ3Qd/tIiojtrSDl3RhgZsQ2pw9MNeyN5DcUevjDiWBZxzOAntRl
6RiSRVMd201I20Hjk8qJzj3Qz+RcHRRHWSE54kqSfYU8CbqUPIRhU2jhK6CuPH6doQBchwfVQVFk
S00E+YgWAcIWCJzcKqyBAewIFkrymoOEMER+jDbGz1LocKxKKOP2GOAU4qyPNvkN5q+vgwro6D4E
/Q6bvhMo08elF6h21Da7sVYxCBiXEwge4GzbpfFSvSdCV9dhCRBvZ/2+oybIPPfnzt/kMvApNfoM
RPZQfo2g57QFWGVEINJhnzgdR8XyfgBGLZ30h+x0AsEYA+QMUNMgOhWeJ9LCYA4JicY7m72HpPZA
68d6Y+qdwFJXQGOIyw4IvbhrdgR/BjSRod50q/mujbxt27x2rVutCK4GSMerpJxvtLoWErqARNsb
MoXn7sCJdtJxK8cyxczeGxIRoD19dtoePjGImVR+6+5Wj5Rv8/Khd9rLXmRvFWXyaeslbV4ckAo0
JO5Ot2013l+t6DoqDrQ0LmK9+IJNZFNNR2gJkqHNOg94G98IPX5YcF11WHbBLI5TnpPsYvIfzwvR
HFZF1p1ck8Ibf0rRC+SvjCaXlYvKBlPir45IxYQRJpiW8U9zQ6A6WwDAf7+SfBFrZlHp5ijz8KPb
4XwuFZGJTamJOqM/WUmaPyHlSwtcITS8FB43CPQg2VngWAOAExkAhf7yPDOaRkARZMqD94YAJWzk
L7hi1GegKPOFePjqZg3CATteM8xShz4N6Nlfn8SPmjdnTy5KAQNMuflbKVCDFxVvwACECuV1CO/j
bl6HQLkEycxXGSTm135CG553+la++PH0E5oafuV+Bs4OChKfDbsFKsG8IlrO9HbXSmMvfwGkW9O4
i+3Pe0O3kJTr03riHBfcNsUrJ8Jv9bwOEg5g3PbFpFUe8IBLZl29jqAKDEoRUY71rjqn+cQcGdgV
gkosk/VH5ef88NuVLUFaNdiCgD6Jpm2aIdKu6jfdhBSNVhOqxPe3/9gtknaNXRrzBDRxV9vR8b7h
+7eDAjVoDDvrN2tnaddNh1zigYWS1uo0gSwKP3hD34qT2o16XwU9OiqlH3zDRHDi0GoND/lSjfeH
F00x1JPBFR6+DDRGHU0hsDMx70lVdJeAOLjJe9KorQP9LUEE9MkRUNPFdryeHSKOeei0IHz9JE05
EPceVLQOERUlAehilijNpvjU6DnNd8cr2me6RfKimhQ4d5m8YAaI0w/878bBW4AGBgXR2OeKx9fd
4NVoE+xe50EOu2wA2me3p2N/yJvuATwlCtRXym2RDeCmhqKX/7YHoty0RN4GKYDm69wA6JTscv1w
/V7N+Lq/NQJ1sBD8j4hS6/BwO6cKQGsJFoTkslIVvcimyAYesx7V/qZLbzyL7PJLBETjrQW45jVO
6Ta25hgcgVmp6PrdfGL5PD1xIk9lgg9S2oZXA6qu/ZiBWQBf9PtldE+NbxTcnwOsdyZoNxIjcxoI
9lbebWCD8az6zg5dl6exy62sC0ZDRWjcqZuVvqzT5YC+u4smZMb4FznlVyKs1XZjB/jceTVW6mvz
jGxa67ceukZGIzfUDnqGYnE+KINvT2OsxASV298X/AUKZs0LrWkwmj/wRt9p2THijq72HVhxyww8
XQUgHtg4eY4wRzx2kIeiwzEQIWbw1+db01AJuRRdvU+v5Ll07CfFDQ8V+9qyFAdBF3xomriVfyZ1
5fZ+x28HI0MDnEJvDeCFRBbFrqUCTywzSLWALcYAQS5l0MNpvGAXALtW71scBqol6OnmiJLUNWBA
xfUKQ9o+qsp+OitD8tp6HJMaP0mgnxR1nHfsUOx8QIcj3UkDZYtXTce8Rs4g2hQfmAb5tpi/2NLM
+7A4ZDDvxumMz0DoAKQEHm24xFRmgjVcvLNY1PJt9Bu2qOhPe59RgYXoT2fZri8RFK4/qej2BYJN
O7fAF7TPV9WDwTRX14NZQxXFVhhiu2U266HJVhrtydW+XXazjiB79e4AtwujVqzkgx7SeoCkqvYi
YqZkYsApYGr2aHVA8TAGe7Ud3NnqVKcdOy/86dB/QjpLgXxAoSu3H5FBitVD6RSmyInVs5GarU19
am3o/X5OOTJhI2WuKGFx6hLQwNX/4AmkZ5svm9MdbsQOw9wWnjjMZwGRgvopeHJShut+nd5j2u/7
tz7usMJjetEWjdxdy2IU7KgHhNyS9hvXN1JVrQM+a6MytWEPQo9twRd7Oj1lwWLcaY/fuC93gwFK
aDTKZ7vJlYoGoo1G+nssq9Od3R/zue9I7ZPl7biQdI2YFMU9r7d60z+unGZnWvVPLTiRr1lz/1Qn
j9jjU0GjQaSI0G0fRbAeQGyyu3dQ1OcbIAhAwyKrsVu03yNcclhPn+kfVvPvT/ANrWYf+gGmOvAV
HpPEyWBDAlKY9JMV6lfK5F5Yd/Zc4H4DPR44BSs6kCic0z52kqzaXS2Kp9/Sx7MGlgV4rHfq8ecP
MPtj8Uq9/pO4ATZ8D7lztLjX35bdwucmGRY56EbGJt6lNjr/bzASVKneYIn70twnjFBL8EeAw+j5
/8phzAffrwHlI4l8Mkp+FC1ohLYvaWPMcmnUmMskVl+dW8XHHqDcKrBKshCEyMuQ+kJVCP0akvEy
I40AltZ3qnSTZ8t8mfQhPydd8OuR972ze/XZVvpx0FH9+u6m9wUv4Agt84fregRwE2EuZi97WtYI
2MqgxT+cHViu+e26xy0ItMAOIEH9GLIs3mKbml28Qdjr7oPUyOrVT/WV3FUSalYgcPpOizxM9QF/
Kmw/txsDgJ2NkKrL7gUoAQCd2uOZDFwAFjGZJzxuFg2di3gmVtTzkmj925FB9aDCP7C2p4YHtl6A
FUl6vjYRwPwRZmTTshTBnXLYOFaA8D+kOaX9ocvc+ECeT5w4HQNeBbfRPRK1aRRp2kB+sykPoKde
xq3v4podS7ZiFt4GayBS1bsuhCEtJhL40c8Bw7pSxs0Qn8Gvm+1ZhDtfAkUNs7o7ZcgLKj+nj0pw
BJoZl+wHKyn4znPBIAiqOXMvgZEntsUOdRbY3nBLwi+2UITEEAbGA4vHAriUx9ihpzg4wv8gsoL2
RuESdidlpg1hq7p+iBrdlRUaZAkCK7S+6YAfnzNlh1aZAeXxvm9R2QPtxFMBwfLYGRm2nzeofgTN
mc9OcSPh6MJz0ko2QChT1AkXQK0/q4wSW1PbNbT7omehJQNYitpnrIEfvX0seH0M5HyjopjB/Ffg
t5PgxHed7RoIVZPcHx6iqoHRAjb61VbZ+Z3r2YVHRZ5THPquomdULQWZf5v16LJdSSOGwFp3p+dI
LHUIMqv9e/6KzYQSct+NYmOwwNHy2jOrpyOziKYwkOOnU7XH7dsRt69vy6I/h/+5knOFLewBS3x7
uWTCJnBRAYp+v94YbtsOodLCQsbuOzB7A6cZkUg8fl6fnwXVCb2h33f9+HgV3j1NsGHN1W/nVugv
Cn3oWThZa/RAzKX26t6oBXD24WRcInPz0b2ChyVmyKcQy5D0ILNInIo6+M9UfzOKhf2HqNr3Ux2H
LOM2420/ZCWaNLS/TQfdKnZoimqtYQvbjmSYOGphPiNB4IDTHOyCH0Tq3bDRdZBCJsbBKp2rBZ83
+gYlrvJ3pFa8/ItOgV6F7xsFOr0/a0b7umF9Jx0TDvSVkO9Lnq683KK9kN1v1kALoLdijA5g1LHJ
5L9F52N/w6y5qklN6tE9GgOuY/ks4LvhNe21KQxSEwcZAPBVZOuqxEIWQxSF7s8ZqypnXdJ5Hbis
SEimcEe6PxN/LhYGVphy9PEhbe2WbD5ElrFV3z31aqltgLapf63cPiaH/bdwW69vL38Oa2ThB+57
D3aeqjtB3M28oYkamQXwop+jEnRAeKu16OO2mt6PSKg0qu6wOlS5V+z0qE0UJvfi1TZ36TSG7ZLq
ieI37qh8JeU4JqBQZ5/u9gWA/ytCciha3oz6XHXcWriKcLc/o+Rnc07Ua703RsfwfaxslmZCSYd7
QOzwDZIfBXKg191lOilVGzJcApwpL/90c2q0FyKKv4gylG5zX79IbpnsnytMk0MdWcqc1yOMQ7pa
fIZs1VSkC3QL+nt+zkB8/yXOHxSL7JypScmfm1Kw57QZWlTiBwNX7jemKxlldUWlLo3UpFEoPaP5
hJfQBqODj6zzSbbxiQ0K2l/fk5hMNR6Fg1Bi3bKbCtEwfYnsKsX2FIkWQMytFl07ispshSmbR2Ok
FKpegVcvyUJo4TQrCBtxsv1ZPOZeuSYep9L9fTgEv6TbrOGPE/hsitZ+p7GvlElx3dM2yIIG7RcU
eW7ONba+TNjVvW0pm04Tfzpx8sIcjRIzgSPLHSMhj4edgzJnSbz/tndW7Rbf7WaDWfkwksy6EdIc
CVCeG7Vp9LDqAX2LHFBqDa54xWw/E1oYiCCsYG6trzg/jPAB/BFZUblyXlIoACee7GaocFCtbsdW
c8t6PDj+/HpUnjP6nMgow4+GdDrQ00sWBR9AueNdDiAUctSqIDUhCkEx4dSGVQRKHwPObKwOaMen
BplzDZOUFuZKeQ9vrWMy8MTBluUcRs8HGwQFBNs3xkSvfQ0eE8KbXnTodq0vP489hn1bHQIr3rXs
qjEmICm6hf7qWsxlNHZF1ajd3GY4eXdREiOZfHYuLfVl8vJm7wkjYZi+N1lbj+HkZvgxU4NukMHX
A+Pn56X/HmU5eDLCx/2nexIXPQD0x3yU7/mmyOavxow4gkqchCEErO/mtiaApn12XxAcJD2v/hEW
v7xbsn2WQ/iXxDIcKtyl6CcxHH6sihBRGkP6LOpjS90lumXaloyYrbpVhkX70kxiu/Gt7KJzKj4o
Lr/nOR/BwyfghCCQzqHiNdYqoEoauAQ6T7vy733KiyR5u1G3uy5yB5eWFk/2aT8f21+9GsDwenzf
WgcYaXYnoibGiFkDd2MS4RcBMTBQ2CRtEtFBl8dQ9ocdqjIlv3lk82+Jw2Iya6anB+toE9Xib3rm
JHZ1amQqYPa7G8nfzDaLTnJ7WvV7SS9vhJ3OMChe12GLXZa2W6Na5d/FO/tiPA3EuNUZR1Fl9iEQ
PIjCX/dhf4FVGa1ChAQo/CJsir41enbMO1pa7OYg0E4FNLjaePRAxZI86N9af5xZLHeHCsW0p1fW
ugImHpTmskX/+nFKRsq4OCrjctTxuvPnJbt8Mq3r3/csHNETi8Z4Bkb/RU4HRsRtTbEXXnXDxkk9
dnzGbofFDB18AzV0si7EV6ojkvGjevKBt3B6nZPlzy1FmAFI3lc0/R8zkgYV7CSADVhaq9+JSXZp
NGi+79zWRAkbexh3KKwEDQ/ewD499hHkB4ObazycFziWvtalQwvO45TQEqQcMhT5m5ZZLh6zXqjA
hh+Md9vqSJOMjDVVtZQCYMtKuwFyDknHyCvUKGWZZNth9v8YGVdWiHF0iOCb0Iy0ckowsRjeYKi0
fiJZB/N33Ti1IP2HvAasL6txyYb0JktUDpDYGgfUaulSg5sKP1SpmNAFWzVQA8mcoD0N7E7fBRt8
Z+dGirU2+iWTxMgice15Nd1u0yElgWf+jmflCMGeCJUfvd5CQBajte+e9npzKVYjvULvbtUxFQDa
lWge9anSNpWgFuNH1rkrCRhh9uBt3AYs29Zv1jmyuj4nu59N8qzGENa5BVqGGjua2i+zFekoJEc2
NmZddJiQ1mlQx4C+YVCh/SmovkR7taXHhBW00zbCr4fR3Ic2BUe9OxwotHAap4gy+g3TYJUkyEd5
soOFqhSa714ztx53st54/VtpXRY+FB4oDyDySAefQhaesI1Jdcee2mhhzrVsbJ+1ccy/Xhta0bI1
Rz/jTfdZsV8991rN7jDe2vifXl7pOGbhzp1vbZUIIvlpkK/uLw5ikG6qtfsY4G+tx2+7WbIrlJMs
mxV9Ky0n/SuQXJR5FSY4+1Vy+PxwaNVv32Wfnfx6Q7QpSIJOwxswMKpdqVWc9iu13uX4lYBm74Ll
0H8/ggpAbtXm+/Ci2xmefqNlctGEJf0+3LOu2y1w4aCO0agpYbNVIysdu7eq0Me/fiyc/ghlpIfd
K8yYkPjKzf291mxft16oPnwk9z59SpnP5xR9vRb6Yd/wjntzpAaJ4tzbXk73MnEkOIiWUWdaJ0MY
1Czdj9aI2vQ7Xj/os310AhFUClR0lLrunWVNz1kYGGqnRpdAHpUqGP7JsIuYh9AR9N0FRWORBWmh
E0Th24G+yA4AKh8KOl3pP048DMkyZx5IiFLMHxsKN+WenAMdPqeYkL+mH53Yi90YmAjJB5Xrgc6L
WAyx5yufJsntj0I6Ejy07CnG/xXc1Z3Gz2/iI/6Vo/F2XkRkTEZOmMA39b6x/syZZYMsYLxeI+uT
6AP68/iFs6285SetpiN5N/7ikMtAW8DLb9l3Ajry4tigTn4POYD8X3HS3CAVfjVG1G8pL9FjorTK
UhsW8/6lvfzAY6s88DgwgxnrF+r3xDScL7ssx+BNvBiJaCJbrpapCsWQ0BITOq7/xu6JkOHfdkj+
hjAfSxi35ue/IYqy1QJ+QmR73aUaxy+zAjUq4/ax48dCgUJemNevqhUP4tFGcE29dtO5AxNY9y+s
BMhTP/DeJaSPT8KxbJgQFtiNqepxQ8Am0ETKgvppQnWEEQ9TjVexfXNmIF2QlaNiwKnDDHiihIe3
3dNW2B2viG7ymLmV7JvcZFUneAdVRA1YBfkAi5K2JLxQhAASYR+DjMBf93t3hPAOA4QNnhgfTbTI
xseEiioXyBXfqU0AjMJ5KzZ7WEeKGHXaPaLRVgzsBlmK3C9BO7BiX3ezLv5oXFBzRAagwCTqWhwA
jluncwGKxOgky78rgXAFL+BSODMuhWWPcjbcNbb7gil3/D4J98esu73mZBDvIYzBz2hDdoPhR2kW
KirLODJ5yNO9oVUCrKAeATYxNvuZGJ01FVtpDClvcv8IZKBbY9QLCqPyi7ufAa7BCTh3BnhLsMkm
UmhpslAhjVsgYJXqKvjJt9NxOW2UdQD70DyunaeZiBic2TmqFt0qh7qc+zLQ99VR0QBRkOO9BewJ
LZObQc2PnyBHZSXG4qmrVJhuBs1m472CJ0BTpXLQROVRBcqK0JXOawMkvartRih3ozynTGI/vzSh
k4G6Y+VW/bQlgXDzAj5mmYfpphypQHKSPWE8NdrbDGXjDvWteILhdZCOyd9Rj6Fqb/ddngcwoDeQ
HPisfBhuJXTKCULhVt30wab2PmcKO+dofJ/1w/Yo9uN5vQSkhmVltEULwaO9osdI/VAFkguk81M4
OfhfSFkuEnPkUES4iCENRtfgSqeDDiaaOXp//DMrE3yLPTCe9nWc6fhcWTsH0T+7gOcyjWci8woZ
fw0UgRTVQqUIahZ5FzkOHZ7GqM3KCtvEu55zWkqNg9rXerh3U1Sif8GU37b3oM+YEf1lOitmEEwp
olEB2k0HeGqUw9yBe+qQv+JqgFiYzdR1pJ8nYldCuR5YtJmASl2HaIjRkuoAdyy8l33ITeI/YRW5
aOhMX0F/8qYrSX1mTVrfGIOwwUaEWuXigcdwSjV3TAEZm8z1DTTgfTjwIiwfqhWx12uRI/FI39nO
/HrYGd/Dz/g5u41fCwTTR5nX3OxOAySXNyXV9qYmsn3pSrH74/b4N7oH4mjwHFOpSXcGYwb4BPJl
/nW62+wmmVNaD+9r3efqtG0Ix5/GGco7HzYgxkq9fFIZhzMdEGghNvdzv4sfffYA0CO/7+OQwFwR
PSU78jtDIiRJlfN1c/wZRpOu1SNl19gdLArp3nUqGszvczaDxWb1eJDKtKLb30ZSGQkygAFgOBff
M5H4Dr/gh/l6sIpr3y1ZMhsDaqwtPDWKE4GgoCipZM8ouTRWZdhe8DPJl1FcHxPjsG+w3bD1UGCo
pKOLc0tvrpzgfw1359+Rew+/CTafl9jo69KGx/4TUBMo+GjURdz4gdoIG8C83lcIKCJrgN7Qz2tt
6BINFdpkI1uxr8Ni8ntqJZX0DDjpG6c61JWg07lYQrx0usToPvT33/111AriMyTF4khu46EtMdot
UStweqMcabd88Tzkmydp6tHOObHN9ewqqzfxU2qoKIUZV/+xVAN05sxkUl2a475PZEXxDFYfRfvW
ubpDWRTRPzQRsRfJGHaZ/WbQ0R+u4MVpPwxvP6v2Jt9kmfY+9qkSvIwuE4YuLFWtlI2Q4preFWwc
+nVwKu6oT0PIA6SCrqS+pdUKZuZAlYh1BlwAGBsK3gaSO4CGmAAWrSUgjR2kJl7me1XR/BDKPXsu
UsRo+9aLcpSiygeCVvy9djYZMZIi0SidMAtpDL2mWMWgwHakZME865Cvwo4BbEa8Is12hEufLqEm
kBNRMgcCYNHk4axwMmCRRDQCuLh4BKG4rCfAVCgvgViiqnm3i7eZbFFW+Zr8/Y3EN4EqoRSDcmcR
u3fnP8SxEUa60YpWg/u5PVanHWIYyPDEySyK2MnU/pupQjODEJGgmPWpRVXzpE4z5LsJCN1PkDr0
sJWwKT//mN1VhCAYXUKyJyqV4jLAuEERjD8Tt7J7w9a8sacAEN3NtO12Py7szuvHJL4t3fYKefUn
OhcQOiFHfyavththF9LEzk1/d9xG5FYsNrRFv1YCprljp7X9ZtmJ9O/43QtfA/eOZVPXgzqcwT5t
uvf+4crJfJkb9W2bfhavHkLbnbU5oK/Q62FH6BIL3xv2Ozq+qD0WP/T9ivOLYm3nqhDqgPfsW3Hu
ZYr5K0af/ryR07d77lW8gpmiox1alGWQb6uDClqnYafmfd48IKTv/eh2mrfli88Z6ANqeS61st7P
KKgYW9W0i4QcBu9OOvrsm+uuUQ1pw9+RWboyC7Ub3U4tY7B2yIhy+4X6BEVtp++qqE9aCI8C/n+7
XfRHIrc760wV8zWmJ4sEeWOkhsi2aag8B4UZmSqMH+5ZoEL2/cfTeS2njm1R9ItUBUpIr6CMJHJ8
oYgSUVmEr++xferePm63m2MbUNh7rblmwHffFm2oQaeNbbqPSyERRO9vACMFC5drsUgSwuYCzEiK
t9fhZuV17uBrJMz4MAWAUUOLNcVvs/gGfB/FjsvNiHH6+T55srGbI2mEN7UNDtqvoL1VOmAdcX0w
FwS96coGmM4EgA0UXIttNqOjyDwlD9iE/ZtT9oISP3naMKy1Xuxj9bDSrA5e5Jr7/kJKsPG1JJOH
RrNYFIb9IwKpEoajrBeYteBB06TBW1uBUu7e/i0JjXv8JZQG99aOBfTtKKXLCDaFDPAZaL0Ayv2P
R972rRnyA523x9rByF3BBR5GHwobON+YwLAmsVDDCuARjPhyh4bcYL34Tt7cKjfn1YsQGT8k66uR
1aQMyefoHXrEhfF7OhhYhqmxvdEOGYDjP3Xx+F7UcqE/YkNa7rrr1tjmz/mdwd530nmMH7uJ0Y7e
8vorr9kMkoSO4Td5otXu9N59/TOoTLuDIm0Xao+RwcaBIxZukp8IJ/LdI24UpphoKqC5KfatsHRW
GVx3ei5bRa77PIgPOo4LfANzFwzcbngcIWZOBnTI6VGprKvsJTei7SY0WU+cETBG2eYP0HQs3erR
u5i2r3kjpqNsRTXNUU5DHXfl8a67NTTh0t3O7waWILutGnXXGn56l2aJmTFuNopTsvYMkk6f9TK+
T1q6/ivpH+pFvzyDcnQNqBcCkQryjBoXB/QgBdygl8US7emWqPJK7xcTP2C3XuJnIet6x38Mf+4V
0h0C7b7spEMVz0JiISLVD7s2M0KbQaILFyzCfMJLbH1jwkdjnSL5Bu4WatPhdZEs3k5t30NpC7Zg
7cYMd00gTQOXqiOOlAbTdFMMenU0GQY8H24i4RyvJiu62Tpbv3fhe4sNJ8fugd3fRiMPqXbobmWk
WyCByy4yx2aWF/CufkKXt6bUosc0nS7upknwGimrooDm0ud8yfXJuK7V10omh6OMOyzGV3wh63oC
+s0wRmrXiki3ezly12s5y7ot1eT9uG/FzfCph4GI+oumZQ7BPe877/g+pEer4mJKXBO26c/4PhX+
8DD350xMw/v0uZSOdD05Sg90BmNo0df45WPNMKaaKMfamvMNVYLeN599QWMXVXQNDP95F8DUbUYk
lddDKYPC68foVOxONyh9H49fCG28wgTsafem5rRiFPJzKASvewMSGhptJAmIIpZvJh6/dRo+QtJK
P2vyhoTDUHvKN1y3NPCi/cP4kLqF2Eg8glg8qZ7jrpuyZ6ZC23x4LrTpE5dLTNQ22Rk2YDoDqeSM
YQrjvTYdUN2TEG1UyLT/RF/solihxckwm8q0k5c7bxlkFQwXqQYsWg4RTPkfOz/s/+iLs2ICR+BD
dMHZ6MevPlSwM9sa0h+QO3Zf6yy0dBAsbWZgHAlgc+H9KsifKP3OxyPLoUNHxbFJXH4Yzi4OlbAO
cLW++R82dxB3khypOXlhmiNsRa82+RwUiUKHh682X3WJbNvsF3tb6KnGLvo+VL7Q0KADz6vB/NNf
of1ehaG9CeGTuq5p44Bjs/2IUlTQxIb34B4ofFY85mcBwrM7yiGFakOIiIU4G9fgPzIdBuD9Awsh
7xrP1oH4VxTJ4gikzhyWGpEyGqbcgiQrWJIcOrDzHkbEuIvR1ZA2gvg04w/rJVxN4fP9jAR7E1nV
RAh4oZ4hhfvYgq0KxOiAxAqpHP/f8ujHxm+4z0aKTpWp6Fq5vIFFWGAuzbq3NRf49Aw/YJ+v1WtV
EcvDdOxvsNqBRfUG5eyL7gCYUtg/ikkoGxmbF1EV5Gd0mQn/bR9PtgIhqALEKlz2EopalnqIOxBB
WPbVbIBN55CvWAQkuHzwISHEZoMbiCSMSB7nayLeiP6iEcPHghoOH0NAPbyjSVyByd8Vk5aXIqa9
fEM9q0fYik86EbSgmHW4HasLdbG7W+ridgQMLTdfvEJhCvnYaYLk7hIH/gd/mviNqTj+u8xctLAd
tSMtlHaAr785GRYfnSyy/vvp8SO4Y0Ib+vfRamFTUpGh9Ppa6Zo5Kn+6c3Ar4Fw6aWDDnfii2wJW
MZ4M+Iw07Cr79c7vkIOAH5s5wCGBz3yd3KJy5xuZK0H0RHnAxU07+fdZNfChsTvqhM+0JffMhkny
Q9zz9PieH14a6ZDPuHPS0qjARBh+kZVAWuTT4XOTOEjPyAfir2hl/n2wCihPR/sR/gFmJ2k2eFVH
F4sR4+IuTBIaaMPiMx83WLHMaorRQ7+0j7BXbCCZ8iHih3BtgHbF72DULJ5ZfAbQYv9iieQztJma
+TWQGp7WpEKVgzuGJonzYUGrHFgemG/AfNVAkdjc8OO6MmcWVmn8iAKY/h3CEoEhKUDpJtQMYArx
IT88Q3alFB0XYBn/5QNxGjZHP/CB/308AGusbhkZT+B5uuNZyxqi2ZBY/v/xqpBM4ihYQq2gLQSI
Ax9iVeYzbEuAnn8fIF58wWycvnH3CMDFxNe8UQkjpVIaCTYL1l6A5xj3QKEAV/4zzmPH5guBNx7N
479/2TL4YJ/i9/NEf36e03LOpCkm8YBSD+PRfUOjJ9Rz18x9tS4Y2g85GTFWrCZCNMPm+Cedgfwv
1tGUNkaspu+l8HL7ovMTAgONHqrHV3dPfMe/P0+7ezX8Rv34KY5HX8pOMUVv6cSIDEFoX+GuoYwU
smsJYh/gooD6fP8561N5SKEFJwRzWY633AcoA85YkrY5xeA1LNe3Ee1HFROXqohoBrxKdqrVNUAb
aLqpQ4W+QyBREhRz5MUfqgpY93HH6ThAMk6AbiYI6sEevfHxrOOUzRrhCy7vHzKCEzmKbz4Ly3mw
C2WlrCAgUSWNkT1tGUEoEUv/se277BTsXsiaJ0V0D7QhZEaWZMWTyA+joR7hAggtXfR+QgWju3JA
wDI9IBvLNWA95+eFqlswvsWfGmfgekTKG/sXNECo47gpM9aWOb4CUmEaCX7LTEno9x6n2m/wlyd6
Z905Iv12V2chlxb0YqEpBqvi853e8m5jOBxUjD9+hN0xJR9scUVFcMrd9He+hChUopjgavEOwtTv
IP7BjepP4auAh/Qm+EW/BmVHMOewfwbCeYz8x+g1ykflyByWI5gBgeAr46Go/IbMGQhAYn3lhqQc
yjs4SZKrwdavAJdpYT0qRN9cTDC1ZLEGvZLP+BJ/UoxX+nxxgy53W9+OtzUn92nLCyoWHQ4/ti6A
SQ+7m4qv31va7q16To/yWTp0zgqeyZ1ztsB7c9FdkQLFmYOi11DqmD8Mz5/bbKutaC62OVTJbPKO
MkiUGl7Uj1GGYb7iKNla1Wa15hE7weIPrY3R0g/hZRa96gHNBuWI3B3BN4Wh/IbRg3agtGHRwHe9
90TLoSXjX00AoXV9BfBMKH04qumEVYbRm/BswrfwalWQENJJ22DFY6W/FcgxUZKfyn1pgDbmH4ZA
wuLT5nx/28MPBOxm+hncPvRgsgu8323cnjJIN7zIL/zoX0BXQ/WJnhNnIZdArim0RjAWg8jiJYAX
bpRRJxChpMoQ+hD7OLW2KtqzYhcWyep+nf26RwPMFrfiPaTfYqt5hjH+JqMdn3+Tims8myW/BaTz
u7lOtI2pLXfqhg+VkaSerst2fZPH23JMN8Olh1il2cM3vN32pbRQHovOc/X5zVjCU1wer1ZdC3Uu
7sbIqVK8ZlgRJWlvAqF14czRkPRowiBdPgfNRwwWjF3M8KFUMZiC+jNlMHLXHUyIsuLMco7NHraw
cLuYBQCz87h+yX6jVBrJaQSpjkHBjgSlKUxyhgdZgcmdjffYXTwJNWyU47kmBEc1II+wykA4HwQL
UbUMy7AH7wvRWg/1E74No4PQt89Haxx9vMm7PzwJrAnveaw/hNqdhqSPFaXQPkfie+ebmH/22GLE
LiYLf2IUtGp85/TTnwoHkyviBPFf94hvA5L6VTh2hSzBZ8xEfyaQ4W4ekHdGkpsqO3Lq3aqVfB+2
vYgFLyPb7hPJZXyHdV7RFQ5epdtWLq3iu90avwAfcOgYdeGxj/+YnVFTQMApa/+qRGXqkpHSm7LX
vmnwpXgHWwAbxou07tx9zPXoRuDjYAiccVvCF05rhiYuOzmnlvbpB2Xx6YMmsxV/oVfT2bgQBdgF
oTRplU+WKhdVgrYQI1AGIvy2yv3AK6vcL+wZNNjYbUJW5GWw/eBp2rrad8hrg+cDkYem6HuNvpn7
zYc8fvfYE8Vk6mN18OdLmfg/e3HvM+xQ2hLVCpBOKePg5U01Y3RGpiYcnhEVUjteGB/K7Jqikrha
9Mu3DdeQGNkhnyJ18zbVsXGXm37y3ffY1cmTqiAcuekrF1fatevnuwOv6i3NCporLkEFFglex/BK
0MLci1jCMbazfVGyEESI9vxnUwNUEIi+EPmMPK6aw08acbGzU3eUjfob3diBleDd2fI8O67gjv9D
BQABCQDuO7s2Ie5hu2LJmVCpTPgrJq6MkTBjNo9MnriKjxR3eJZrUtShaeytFWjSTKN49dmfEEI7
XfeoRRgOYZVH/ZDD+IZC+kyjmonS32AM0Iz3w3yfMd2NMRCnliVLCfLvCuprxu3zYFSN+Alyrs8L
6nT8Vzmn7Mig0KR7+CoalFYcFilt8DhjcNN+Z7CaePPGPVCBe5OpemFqWF3SOSMuemYWJBwl78y1
pLF6YYbFbAsVAvaWH2W5Q92Uxx0ZpzLekPrtf0qLQKg3z66tlTV65zn0QRgJe2H8d+HlP/c9LJ6P
X+Tl3eM9fu6hlZayUPWh2IDVLlYjcnwoZT6CdyV5tSVjDP480xuhyImIfKCzIgxz8jdGmNAwAAMB
G2lXLDmdmzRMMattCMGmenWB1LChS7UFtnN5OXo9F+Km6nQ9tUMWJVRP9eHdFVcxvV6LuaVHcEWB
fj451C+DYaFw0qReg3XUBEhlYPnqldO2rIqIJDwM98skfiDZyooxJCjggroTQ20W9KNWDVkFO7L7
hrTTGzLd0xLYnlIAPancLZTf6j6tTR+akFgssXpF5vXeG7vZ67rneN4NbDLkAA5wUR35DqUOcEyT
SXbzbvcF9TSjYsb2hGsh0aOGJTOG3bbVbE7UTdin2S/NhtqIoOfzXX2uU42WvlWWd4aweNKGiLOp
xqhKucugMKE5+QactVZcXqkPmoFht7SmUUBWgATN4pmhhzPaFQwOBCq+/G9gxv1/lsYmDWNUecWq
mu1sPZaoF4XsFhaPhI5pI52k03dKSPUI7gdQt987yVM97o2boXZ3eqP09NgUU5NUiGzaTG8nCtB2
jSTcNeadWXPsnJQ4n70XoJ6RKBvwVSax5ePvsJVgRirZ0AS+drpJN4SPgWRciTi52wmlD2Um6yMi
w83nQOs4gqaQfBEgUH++zzSf4E7Q4OBq0oA1U60dgCJpACeUsutsChbz2tAT3umiRGYfZAW86XB2
LSFRWrRbrFKItyAu1CG3GKsj2x2GFFTxT8iy2Ihzc0KOhcKDkcTuQjtEWZDPjS1v8D4ty0jMvAFf
kN4z02Z9agzs5HVMyrPhY/20IFl6XxeVRXdwnTGVGnDy8MY1AhTTQTsSYY/0fYp1ZHLqPAMs5vC4
h7ciZDtuGlKmouL+IexoR6i8Yk4aGbE9gjIIpmLJHOqX2kmWHGibZZdQqnR9XdQMn/8O33k3ybZP
CAjDN+lVAmOGa2Ap07cLrxfl6ddhn7d6K3OLnbXfWci8CvpWr6+fXkSFxuqps7kumHqoeV8eg+FV
F8nsv7GbgKjArEwtCN0ciWuJcouhE2RI1AvJgYYTd+vbCbMPKRCUT0bm8pg9QvAofraM6SIrvnmA
7Q9PBDECFAEDC+mGfDZBcfLz3wzOAtc+bEHuShZwlCgM4enVtPX3j1DQufCMlBk8youBsQHJ4JtG
bQWpWpwKViGo9xC7us69CXFITa4RZQqxwFg2CB6+/nJZnWFI80y8ABlnxGIAy4Ajyn7yHWrCqxEp
RFE5bxwdIAIiu4OhR3blz+7sZkLFxpPDThBWxDvCimwYpHdYTFxeMElkFyIr9DDs9Z97ZHDcq7xi
xsfwAyS0pISB4UcBGYDhqGCKUY9B9iM4oOfhocjXkAjIwPvqvBJeET9eLO97pF90ivWU9wavVP9C
vFPW7wsdKPkTPe9aOXcitbJRI9lPCfrMXvxGni21ae5+x4xO1iRBwcqWMqNxPCU5fJKNrOxh+HK/
0+9MJV+fEpzo90ZPSxmbx7enu61TuhVq3cJLYtJSaG2gvliZPsxD7KlfIALgTomj+YL0rgdQzewv
SJ5yzMO3l3qPxZfmB4shHDAeERqFqDPR41vQhNkKZGoIjO5mNKooDFwNOsIu6nL1vwH6dBe6pvUb
q3FxUAIjVnwzuOHvBKPcq4YMfr3MgTgRETdO/O/VednV8I6Eyz4A1ji6XQw/42Sfu8aUPLQZcc7u
c6nb6DgHbaT52UpAid0ZSY1DzMmtNMBeMoaOQQSi4t18aZQTxfcK1w/Cgti5Jqy0UR+lL3FbwGVg
VvNE7y/BX6GHY3kCX3T9mveOCWZxsttdZ/v7XsfL+jXnElG4y9ki0QUCodpM08jaxqWDvtJh/WM5
4WewvrQpg7pefWjWJSu7W/8GJUzOLxmB9g7kG89MikKvF9SXJEzjhp193hnJlhZoVNNLZmE2iWj9
Nze99wyxEEGvTj0K9Jt/B+R1hS2Wmke4ao8TuQwufTwC6Sde7x9PHROmxJxpqNZWV8R1Pde/CbMD
puRoTG4267gA5DBUBexyywOScVos37CSuXpIsP+ePU95nOJIfG5X1Vmf/EbaWv4gWr9WIz1MQiWG
KdiiGFmlqy48iY00LUmLOoAzdyJEEvBZ2V6BAbH8AMIeEnnDlk7J+MH5phgjjrpjZE3KuOa8ZKtz
QeeCZbRX3y1tI4K8TZrq/pXBLjlhxxS6wFb3en5jl042zFa/BRy2lOy8QQH/hfX48xp0VFdV/Bbn
CjFyHbyinWkZEfzY57BnJY4xhJqxxRa3njwvn8gAF8CrxOK5PR3fnBekjzxYk5GAJ9lCGaURM0XP
9HPGu1xraqRvb8AnPBDuAGASJ52zpvtCYd46lDp2jxABEdAo/p9fPqZsOWoznnMMKOoCTi6T/cun
vry5OMwG6qQOIXQCPEMGxJ4XcIdkG6xVyvn1bBKZRCdxdwHmJn92V2Azjv4eYAWNi4I5ZSbdnSaL
xwGeU/BdF2ypo3rZZSINcS/azR9TZqo2iV3+a1XalVPgBpBEcm2R1+Lgw1Xa6lgd6VbPfg1VK19K
EUy1OfEgTurVcTZn9HOf0P7XgabDQQAONnAU4AHGHKQGtl6+yumFlfgFicjYgN4NmB2n4MOA6fHu
BMDzdvJVZ0xo9qpz1OLeVKi+G6dyxFPeF7cVrwti17CExsPz9a8LCKz6WIl5A2BKjyFzKEv1P1PC
2wDwWeJxZqCKYMxCJUlz6UgDZr2whm+MhyywbWSK2VZm2C9gpuo8b86MIkkePOBdbVCPMrgatpCy
9rVgOb0hbZ7p4umZGe2TTuHCMx/LkLi65Lswc0F3SR9cTfHomeCHn7xtpLxMxO7WHQUic612QLby
Q/czDvWOWdiIsodSpAK+wFYKXJqiE1EjFJVSAL5wEh/d+BfeaeY6I4yRGRU2gNRLc4390RcMWeCS
hP3Ch0eeAI/uZbHdsgFi1doKqBJiKgX7bw1TuWbtDeptGkiOhCpkllAlBleH7IAZKxDqDeu3LjET
ivCvinE1oqemVWVI9fKgL88BE11W2IMS4izgKd5u+WEaJjMqTBakTtqwGkVB8nSu+3ytvADQIHS7
SvgLqRLAKffyMp0nUy7m3ohSO+x2qY1ubhXsFsSMTGi5HVLwGHTsxs9zjfvsPRuoY2a4PaYmQ8RH
r5UWKz0ubmn7rS0TgmT8OEABvw6kSzUzhl9fdzIMOFC+nVQfHgUFIySXzwppMCcjH/UOBI8wuIDv
AWoDIeczg1MCpVaIOsDASG6EG9/BfB8N6D+UG41UxcvWt7JuMbpGdfJ20xgoRxhvDEXcXZdhXRLv
os+a7JwLlEB2/Cs60fC1fmMqPcgjKPpvzxhUQelIBDOcpDBd5C4IvmWOHzIba+myEEHx1w486cfR
sJmg7iUYBusRnyGtDSD7JKLM8Nuhae/Cnt0OwUzH2Xm3KaxrVK+gqzwX8rge/Twq4ttI3zDJ+RwY
4TysbtieiH717yD3Cy0uPd0nADIqCL8TvqiYoFtQUyZK1Bx73GLdWA/x+4AGgc0fORTcfYwoxu9j
zy6HrBncPUl0dY3wzf5/rs6AfWfs9rjKuYN6KwFOdiCv0Z845age373HnEJif5vUTkWiDNQAWydO
Hcdz56Bje0axC+4q8leAdXHzEHMzhqA+NKVhb4ovm/dhGZBIbqPqwL8D6Q6kH4HYwou3DN4Lw7KA
0eUHYiJ+6bXVkfq+Pr6T1vYa05H98Y3TDeplji5yX8E6fp2YLDjMRCi6qNa4gS7MUJhn9Jx6zMiT
83eS1g4CJjpnLLku6fyGzaYP5+HGbfANyiizyFtjembft5IHRRCoXkxbP3PwsBPOk+9xy1QTK/7A
3ErnJPphGfhmRC7bPa+dtaduyAwAMdOl2TPMF+J4BiZwbvEWYdwjYrGpQ1kR99zMVH/sgCBtMIph
yYOeEFuG+TUqS+DLv+PCDU96DYX9Y3MbF/srzGE2VaZMey6ewlNjqExrUvsIz0s4ysLxAuSR36ov
8XFlv3JkKAeAtlOaoMuNnpEjc+pR4hOWS4tZEliF4V4KQCG7NMKUn+pFNDwkR/N/5FBY/ITIdECy
BXnTENksMGWBPKi4UffyILxg0qYoYKk8/8YmlOOgEPwoFTm8ZH4taRmUp7gfoCIoCMOBLAtUS2HE
u2Y6n4uOAyGDuaYXg1JIIU/fiwOHClEHQrhwV5MBvVuHUdZIdXEN+9JoCSe6VoH91XLYSmv9CYsp
w/V+MS0ilZNmWAWmMSrXXjZgPOFqU8iiC3Jq2VReXHFsCPbDGqcob7ErE5M1BhUsAfBLckzPh5AJ
Ecyh2oYp3kqjW+1x2SCsbkHoLF4ulxjXW4mLCckRpss8jSaUlZlWnDPQ6IIEx7XGHItGBzd8egQn
v01p2QGECCPh0RxmEhc9FG0Gj6BxS/2CXT0tjxjIpaR/u3ReXBhUR6xBiI+bC80IS3/Dcm8AmB4y
74d+Rxs/L/JEOfbWMJZzcRv8fH15HTK/vY2k+LpljR3CP0/nrxF8R0x57iGgs2dulW2+6sVtxhQC
ylCF5KQ3TNfNFMiiE6Gk30EpQ0NPbIHFRAWi/IBbii48PxkBKyrIA+ggeLpiujSMgFLQ0YjewUyi
h55SmNpw/gVKgSeIOCjYBqKBpTfKUfWRns7IUVDLhWiMdy76TL4LFjmrk4FnSB9uPeInEd8F85mV
+SeOMJ8xR/wjuyMjhzfP8dFIAklxgiTNcMBg78ZI8q95TGjcr+IuA0gRU8dmwNEXWBnMDF4fIppp
MkV0KI44EzTShxg9AhbANeDQi1sDANH8kXRLbowgsvM3AhV7iruBHLMGQIDGEucemtZS3A1ZceIb
YMnTh3LHAgAhbKxT6x2QQfF34/CZphSpAN0f9kJc+UdGFMUSfj13EPFuHYH3QDSnFOaW5DfwUrH6
6/IeFUxeRKBQjhsKM1esXuhb6BmBjcwjaUaE1zMXvtCIkATHbxUaYRoffj09xsFw8ugRGdPs0PXx
P4j0heLDNcyJboMbwMnIxWdtXhyMOBumkTm+ZY4aqdF3as53W3LuDuoUvdYQRa2ZUFqYI84Hp1VE
QEqj50VfiG1TjgCTKmzPGKRYyb4HEQi+BJDOZheSLHKU5wVuHDP5mO4/E8o2Y/4JCDuJuhT6/ndc
3giQIEEUpgIs2t+BgRZXJcoYhYWS1FD9XI+64XuJlT935InLJN2ol2t8Y0Iz+9JGjup1xZsmq0tZ
ZYtk/xkrJ/5SYuYv4B5j8grrMemgUyoPI/wdnl4vqgO5HqQXI6xXUCUKKBX4f5BHeKaI+JUbTEOX
7yUXK8vm48S9Ctyo2VwMYAncyemGS4wLqOlGgH6cKMQOEpQqkqvgisDoQMEIboe57LQ3zobcxep0
N1GXpBxFOGICOWbb36G7EpY7s86iPoG6cGEwjSFQieuFq5ILm0e4Rv6tBkC/v9sCYibWLDwfwCDn
uf46V9K8cJwn6HYJwEEiIH8v49Bsinw80AI4R19sI5gkz2WmVLG2ea5+m/LIXOui5oPuSBvT6ZQk
AdCs7Xtj02sCXsZum881ItAeJ0pQyj0ure76FUmhupWjJL6d35NdQor8O8BhwIQ8VUzhw5lrzYO7
NtKmr8PjIHK6DcjM96AdqqNirc+eIVSlRbF+eVck1H3CmGklh9+RPHpp/SvYfKhzIdGkv6yGHPge
S42gs0i4ihjA3SRcSZQUUFm2qAEqw4azwsVCWDqUaNY+Nq3+NYew2dfFadxhkMZWh1aex1UQdUZS
ODFwVVEzULbCkGldmT0QwOeHNFcwFa6mkLEYE8ZyE1LAQp0ExJefcpuCZ+h4cpdO6iYrmFpwhDqx
PK3B1mF2xa+DEZLwTWOThehcogdNluzw30O6Qh2ZQ9JnoAH1FEpxhwiXKRHJd81C+1dLgjkOQSaX
LChvcCzpW+hSwOHSPgAp9EPYYCQ8IzcI1GV+uok/G2gwJ95CuYE1wstHxf1mDx2zhTJyZ0Fe4pHk
6EuZ24Y3qMDKR5t4AmJNFTZZrmzB/KisfFxMKKbIDoUhDwsEHtORloPViv2eyy2f8xeCV4/Cgw1P
MCOwYoI8/5f3hhZHWbP4cIGDV7O80j4lexEISWY6axLLOWNlhaSdLhqJN3KJA0QihthwMNFkcPnr
Z3Uh9JUURXuW/ueU/gMyZjNtx0zFUZcOSRP0/ry4MFDmzeyCLs4qG3YKMBbAYI17Ejz3IeRdbUgR
AQknP6FgY5NllSf3dA9ix5LfxE+vmjwn7JTE39J5kGZytTj//BJIEuqSLQOwGFMtxgTUBGxg7HFc
EwyFXOn4whiKZa50Wnx2ghT45kE+xIPOrf+wL+bsjZAolJySBynrfGE7CkiTDzpx6z4iuJBMSj2S
29YMDQcyyISBYIQ2Ya0PH0IMBHoAwjBpLizOtBXgVkeOy8MRzI8u2d+w1tzagzkdYl83IDoo5Gtb
i5+kp0N/DwDpAduaLzKTwn74yI1w54CJsv9nQ8k8JaL9ofBll5/IiI5eUE+AnEEgmB7DeWCt429Z
0wh/TSCCfIOP01m2QyHb93bWkThp95ANjuBN3KM7r4XaImhxogkBprWTM4zUPqZUjxWXR5Afdp4+
SALZ53V6yiQJVL+hCfmGZdxb9LYiVbywUOcGx567ES1KduS8QyDpkgMEEwT6+EB9ICPKJu2gmYBc
WKzp5+NBDp42tu89VNMEtip0GmzWLgxFvBr52q+iD0hvPwkPqcMCudh5XfeLfTkuM/SWIoPi07/C
JP/ytwAIYWVp019IYwYQc/XQQUJuAfEdotwSDMCRiWUGmU3L3PuttCCxadIdyf3A2+3ZmluEb6u1
URCAxI5r2ww++0+EOqqPgFhdPzzIfOTFP4bSvlcOvhsEAWgGsExhUUMInmCAR9wYJgdbZQVvBtnC
m/g9A9+igcn1Q6Z3L8L1Ca8AqbDLjoWZHY5+mgdtrqW3bxHx283H/nK9N2K7zJX+FYdGLFepOnFW
rmBhIZNiEI/UftdXpb8SVNywjchzzOdM1PQl7AqM65aUNrQr3N1c9fnYhNAoxuYlqvRAR36xbWfS
gYW1mbxdJbfUczEhgzOfQQ+EUsHyyo6NsARONUsww230qNAAyQnEkVEQ1QQ/iX0d2/NKUIOodCEh
7C5McpCJMm3gjYUVsCqplQG48zBbwrMLPkfQCfsKhnaD9NPYkofbOO5/d2YvL7+3gjjFdd0N4dHT
LGKR5tGldKxiytFgvVeX/0ANGsekFgpS5hiUEDg0wZ9jreDxBrLahSrSPBK3bBJwAw60gWkBW7t2
JC9ZKX7PF4G3uRXk0Tfo0eCn9sN9B3n422gjXjjF6lfEp4OWmHE1MM53u5qSqwVuBjdTAevCxGiQ
2w88Fm8XGLCTGqCLEL8B40WXqgelC4oQGyDrzCSsRWPGSabXvB1xqGD7IpAdQGn4xPjOEG5KLFD3
zkBjzkj5THUJkZNueo+/NrblQNA3v7vPLDISh/Lk7kjOayCRloLZOOj4DoXKhCrlAZKhTz6sEoV9
2rlMN5oBdETG/3VYgbRtiiW1A6zp2Oy3fj1H+u91h11mPLnzGWL6eEiiZNgssOxBEtEOKeEHDXRz
nSzG/m22qRxenks3X+NY5sgIcAqyqh0YQC4ibzhnzGIY9Jt9aaGOYbaP6yG+bAvDuvvoo8oV0Af6
NgT5296qPnXnggeNteykZMA6Yqsj2s7jqHCeNfr/jqDhiB3xxP6eEEBJEwBLAckxK/Eem/Q1M7pi
iSD/GifxdU/ASP+LxbQaS0MqasLrNl2HKJtDCSPo5Tf4+EWFjdB7ePMB9nFAWl+n9z3JcASVaQ4U
cL8HoKOzsmF7jiUqK4Mt0FoKESWUKWyl6RNJStlHJd/HIsTPCcgtot6gcHdO7RE0HzcWM2x4cwgU
YAwn2579RPdFIQQlHTdK5xM8wyzczcpVZT32GppDVHuDav7zAEHdfTLY35B4hZL7nsX3cb3vgt8N
9HW5fC1NrC4Gt8s7sR7DZvNhV8KAoQsbHfcLTPuyu+1jGSdEUp+rI6JDi3N2phzBM0HZWTnQ1Ita
zCB2rl/dLQl+I/wmmLeFTXmCDICCizUI80Hvl3u4F6CK2EEp9jCxyRTGw7eHGNkKbg0bzlJDzYHL
Hi4SLFc0VoL9SE0Cf4mbUuzckHDhrFZWebXuuMBxmzIz5T4pB+CnrBCdK+7/MnoJ7OYqqLu058g4
RUAA+KkkBcpPQEEgrjz8OFHeWFC98DFnP8Rv7c8rBjZKBhb7HbImvqoJgAw3Lh8EdObYLQ6YdtK3
AsCmpo9AG05HLUUFwyimdBvgAaqsxyNkQkhJzIyYlbJ5WkwOW2AT1hRQw+ikBjy1vGz2NK30bPf9
K8SRsTP5YkdGn8Zzvkm2tBAQUOpV0J1FbYWrKEsxKXHmnx/ijnBd+gdWtaeIhvy9ME1ohbMZPXKi
O8ZFcfCJA2Io2XUy2j+kyoYYesIfYLwJcmEwnm1CFn2pcfk5lgtwHdaHKq4fIUY7ePBAI+sk678e
2NnR/puQ7CxYvj+k0jTQdODTcqzuBZOUvYCxJm0q9ySaCYAN3kYjRNZPJYBk9k0mOMBBEoaARv2o
S2PG7azvYEZUkrTRNdUICBjvkVEoP86jRGNyc1JxMXmnNmMF47ixLPN8H+wjOuB/u12sce1Uyjwz
NXCAaVazHKpY6dYDOBUJ/B5Itqw94K1QBdQlBaf0xNdb2hMCmxRjPautXTPFf4X1kJTKVJvelEH9
EONanpYD/8QbHFMXQP6tif0FW7OvPo671IOqcQUlhFuEs1FajN7MCBpNTJh5X5kc8ZwAaa3Om7wB
eNNBoqjf5ad7rDBXoHgm1o+eP/8O6RefgAOwfQSfCEbQi2W7x6yBazZPDqUCK1JGwkWpX0YAH1Ll
ceZJgL0pEOpJNXmsSISlrOVYixxD+U2McONqRWSg/G5Ymp74BcLEZ+Ts9grfpAaCZTh4oH8avcSb
8+XVdYR8W8crwnlPGJax8m8+podpBeZ36FwXYiLh/kIMJnao1/MTNTgNJhNyilYKSBOIXCR1T347
S+vauXdnkKT1q5KIQ4Zx1tuSJrBb+vJMPj1IqQHOR1TwGTCEQXBaPOxS93vNrDuXAJm5nbPMFf00
PgXQt3BAJrk++t48BdUWnsawrqmk22NFDiRlmA83XukeIzJcEAhrlRuxgwLxEyoJ8wkGAsSt0gc6
wclP3ucOmoQOs8Srg++rfT/n6EcOd6xQPBMlpemoRlhFCBhKfFBhjdAT0THQfCA+NH0IAdhVGB0P
714mMzgGgfEAMpFBSW8ijJKY/fzsUtrDK/vCV21+IxVjm9JcGCQJ4KUGEeAtshfhS4I6iXTgJW17
rp6BUQHQcsX+AuliDFrYEtnOH8sEdppzESLCwz/vZ93x1IA3de6QXIOtYLdvVNsOWh5EjoQ9wP9C
uRA3WxR9P7JX9K9AjMhtwG6Juw/UikWMRfDNMGhJ8fONSmlQI56Zth61BlM+QXfgdOJSh8sX8urS
ppPCpAFWDSRrrKck60rTsoCzlc8wYiP4GNpYg3EZ1Rzx6H1SaUDUZevpEQ6OcgLClMtSAMxHiifH
iiVS3tNG8+z1CRFdxkAAQ5mjsddqbJkxWlWEDRdLFG8I1w4WJ9ZbbhaBZ6xH8qQ7w85mhi9o4RX7
d/zd3t92irPiQn4jYHFkaDwUCypSuQoLwuh14NZ9rZBf+wb1MxI54Hywdldeyd4L+CvFzM2BmDDJ
WGmvbloNkkXJ/LgZ3cw5TqkQzJ6PWP3Mf71tV4YDN8ABlh6L8ScKa3rw5k0vjzC18xo8F8pB/Qy+
aUCnYzp3ZIIVahD7mvrVI34G7dv5dPCmGF1pGZItPl4tumqka1y8cFUf3Rn+gciFnt5DCyFV6jBA
4bGbByjS1dYcNnHD+SNy4z+e7ms5laxZAvATEYE3t5jGWyEkcUMgaQvvPU9/vsXEf2IQw5Yw3c0y
VVmZWWz7MRm2Jaq6xynAL5XTNlvcMfDRmn41QEVdmkvr/I+dIpS6LrXbtSWg3fd2c31dmKvV1hAt
jBoMmW8/2TW/dASV54fgezupxjkJOHPWnKv0MD4SfuqfHvh0k/t7AMRpJzE5JfLJBtQtu/+zRF/x
1hcX+6Adnad5+vJtSc9Zpw7rmpLBPG/oljm4bexRljKLpD0UYDj/naX7q9DlZQ792j6aGJ+OO5Ee
Wc45bVnit4+P46qFWcw4yVze5+vHzA+bqWQ/PS5w/d9E534lpcqlcPuhGIcQ0n3GittPgKd9NskH
uSP1uIzZ+CZBPTXNJMdpjSvLmbdc7+m4XzvlCOJh2ic+4v+0vGVmGGDihRAz01r+wtqEu3L8razz
ffvvjGpUnP+7y8JjUe5cXZNeFGejFz4CCeQgYKIz28DjszNzEgfWcJBcNqWPCPir3vU+AuLA+tW4
spEo3jbzrYWDZOgyNSkyH5bKx9es/z1pEC3qlxrveEuaFjSTj8mXtfQwCYaWKBpMM2/tBwDY+ka6
pSYqfsYuFhcV9uXzGworn8v4rmUVuTFInjc4O2VmLX7Ck1v7cK+fRcyn0Tnqb4q1/Ptej099YGIf
tzbKZiJTnXdhsId3QrX3uRScaO3tqlyciRKf36D1+OgykmPcBqrplF4FVsqz+qYxD9ORtfHKWDTa
yJ9V12XXcttzH0ebfmMWcSbKxzqXM63T756QIbsr76QZ+6aL79Kc0n2LoJG3rzOCbctHD6ENeqpv
nxWHGCgGIHXmumV5i482fEjQkGx5OZgphm/mz+8zZ+XqZenKjFZJ9tD/D0DdxjuWR1lNkrmmCP/v
pPadHsxbkoBkg0eN9RztwoQWsEQiNFzqrzk4pIs/rPzQsaxCii7jQ9Uzdo0P0aIEEbyeS4xmo3tC
W9tU8RBdV/yUKrl6agh9zX1KKefA5e7pC0YxG8+a9zKMDK5ezb5vW7i+x8/0uqKCPlUPk51cf8k9
IH7k+tjcKJCUrTmBNCrlf0ESagCKnRqbIAnw/pG/KQPnQepZRfL5KF9cf1x+Hj2hwelSKpAbtmfv
hU6yR/GTIDi/UKVHm/dFFRCJvLN57x3+3WAKte/j6SP2aD1xrR6NdSxmoJfuaGFoFlSAl3VzjfJJ
3Ztqx1+ujcqBjO3w3s6feidYCMqrD8RgGBhP4UUtE5p/8ARIYxjJZNq7ZLRIqzRftb6Y1I9Kth/z
KLeIzFHY3qK2GGixRha5LeuNEOyFpoRN/O9ABOPnj3pHEv8rtAxYLMuJxrGS1Hqkv/vccKct88ho
pLszHTSxXawT4VxxTDUtrblI+SqHBZ1YPkWwH4cq7XxsAN/ts0G4VlL9tDqQECBTXR6DzezBDNj0
of9zDCL2Wbj/qPbtYVtN+zxk1WlHXcUtetdB4lwbwx3niQ4HLiFph05OpW0rVFY/ZlmXqK2XLrEY
D5aCZK7Dm6CKtXUtP9IF7uvZOhZqh7gS68sYGvqsXnLWLK/HMlvlkcxly33xjlYr0wmCkOR0Gecy
HZ3pkPKpBj0TMtQvyUEWOTGPtYzWqdH8ogLheR667LC08PBSTSx0YJPXhNyip6A2E0jR87G8RWyE
L2AdyQkYZAlj8R0GPPeGTAJ7R2hrDYRMdLjg8KhMVzwyWe3QJ1AZeuAC09jJPNbanZE36DXm9+w/
TvgBHQFVtiGCDLUpIO0ktBh30KEgHj4BmZei5fViw8kOA8DgWOkE5z1mDzofCIiDTywPZI5kurTn
fpLWWkFatnHiVdow3bdLl97/DRqO3Z01+jFYh+3zeqj6Fn92vUt833Fsga3Z8YfXGz/58yDioJjk
mog0FN9eRReejVyjZ8seqVXdmlElWd9zrwh0zyoXJuN1GaMjXv6K/nVDa3k8EYuvavPeuqf20fGL
xPOu/lDhd5Qtzi/JSlanhFhFdS+UiYjP72scpZGyXqFAEyK5qyzvuTKmaRYGottXPPahoulT6W3m
bZ3g6qtBUqcyPOxgc1/MTiqxA3Fsza64H4CZi/lPe6Ck/GNXWXQ2TVWaQa5Fe9rbTC8C557uojas
fMg88ecKUI1Nbdt9dPat+9dVp59TR/uz4a4RvnXF7dalekFAm40XjVwN0aa272W+n6rw29JiUxtv
OrMaBcPP5W8nyG3MOqdKofu3L0PA53KHxKclGh0dWJuuLz8sQuuQ1KftXNGV8G/1jqsz0TbxXvdN
qpWGK7EuPVtSOfk0hDD2sWhcxs9hIWS/upd9PqoTxP7AapKMnCoWg4JCN1e47gzQ0JR07aoBqywr
zz3UIVJvCd3LllWYnmyonOkkarPxtZZQa4N1hlZQh1pyMHu7dynDyPFRoDqwSLy6o3Up00r6e6Gb
dNUend37kRlI8dl8jGbNefdZ519SaC8/HtGa5Teqi0woU6xMLl+n1Nt8Iy1OfEJK5FCNdtoIqi8G
hDXNnf4t3oS3Fd7dFn6swWVn2ckMzpj1CnVYO/vOe/p730k3t4N7dWEXvxRv8zITl/Wa6oBMubK0
TzMlndrfVssKwuUoNr1ua+tLL5GPrs3lpHyJ1fY8Y8axwXPZ/bYf3271a268vkVI+oUIfpNp4hTF
4SVoPcEcqo1+yP+5xF4//W+d0+eP6HLE2siZCSCqyffEUBzFW2PbnR2iRHGTbj7vPd/RvpqeXt9y
1xAaDOMFjpGJRcX/PXvNk2FWzo+sg6Hp0qRBy5/uZ0i27WfXUo7Xb+ROAHb+Vcj6KuBg1NaskWCP
V3/zr/zIRitk2rAkwa3FBalrjIEx1IFwX65B9h2TnGYr5E2bgWadr5ee6wgLx+un8U0WjQTUtF+h
eS7kgcKp4xCycK+Tj2QbyHUhsIX33ctj4Xcw7LIkkimr0ifb7Mkm3z4xrIMBMZ7pyPkrUUFYoBYX
tvD2Roci14NJWUStudd6ajOGXak6NixXr48IS9Lu0sJ3sL2Hc6MDbnF6aFmVHYvlgnhr3nMku04Q
b5eOPUdsobVebDqnkSkiTJ8pVMe62QYAW2LlxaIUu+Sg8Hijzcaw59YvN5+uh+dTfbH58LYWqrQS
j6kCVU59WYCtjy7IAPmGPFl4Lmp6xjs4D6rLV70irDEKzrl8FYRtdYQ9Tmed3LmEWbhsnUub8gbW
vcBs3dWy7Tz0e6sgmm7A6GsIkyBPSlNtE1KfFEQ/iU+rkPUmv5H2h64euVgk3jF/10w59kTUm8EO
sKRQcBg8pqAsQfTf+hfOs9CmRsT4cvWKj3Qkxd74nDBG7cGuzhS4/LYxQ1ela/GDHChVWg5miCSx
xnFbSWhA4IS6TK526+9nPtq9TwC7y4rl57Zr3T9EPf72EKPZ83bBsT6/rBSufzS2+3wRI0DqTQfY
TKTr2KTmSfL9pohk8J/35X2mPv+Z5xvJRzU2EY+a9eXHpcwSdseymdKyFC+0GNps1tXJaL4dwu2r
j82oEHXNCb6dPFeN/kBouHzIL78M4ECR4CC9bF9RI0pm3PEr31g0Z7WZHwHC/BZSwOQ0lq/N45Hq
zPHL622v/80rm7NdNsU4nJcpu/jdAGCK4apQ8noHW/uhNyEeULri5s7VUNHF+qnWEmqdZNGGYo4P
MyKNINbVteeFn3vY2mxnzxBMCB2Ow/Dd3k/lq9egO7WUS31gC3ABbSsU54xZrN/eLazhHSPt0JkH
7xRHaKbvE6HuPjcvz1ylqLIEROFnN5BxVtR6Xx8adlQEKR6XHUAjf9FhUiA3LxZoR7lQsMESA17I
0byvSCwzqYZd5N7aXoLbwqxGHCWNOLJ3O9ddh6M46VinlgC9b/SW/S9mgeyKjBylzyQwqd/jnacG
Aio3HQoPM5zSbSCEsd4kqmJ+e/DyWn3GgjSIgnArVghbvSkqJkBc+l/4wVrSVBZu4ISJYkUapur2
F0xzr2tHm7WSuZS8WjespQP7CfUWU2aQ+5RugqiVz9mo0YERlrRCARilvqIiI0LF2D0Vh6F1eqvY
yj10AOKBdo+VJGcnxHQ+XNeWAJRZjUTWUhPOX9QJBQC36vDrGpWFiS9i20TL3G1PbOMKLK5Im/+7
9CHWAqDWz8+32Kfqp7NchciKkiaHAb158wRwGxZFIzH0Ia/Qzt9FdyeclHyIxhYDHIPcZ9AHo5g0
lr3biNct0tXwcormLq15gOGUCBQpJcbZ/V1khLISU1MBjg9ycI72AqFvET12jKwal311t6kAALhm
M513Liy4o5zdbPsGwPjavE96+V6BFyIrv+oJ5xgXeDJarJ257fp1lGG1DEzE7k27nYu1bAeVI1kW
TI2Ow0RL82juY5n+qqUOFxV0W0Z2tj7rkFROj1MoNrMqRo3urlWVVMaGDJQgOFKe9vzNuNS+pt1L
1v+dsVsVqq66VCKIEh8P0mV8xDJO7qc8gjgjlME0BeR6g9o+zOsDJGSHwll5mAHcotlaoRWaky60
kv/y97ZZA+7z/Z7P7cJaxxHEJhzaEECHvQysb98IO4zAdJZoH9bahlXXrVhXplxWza8cy8n+VSmL
HVj1zHXpzpJSk7zqqhGas90dcL6+wq7xnVxbE0SRo0n5AJ4orC27WmNQ9zuC+U82Kyw4tfPpcHFr
M20xUcjXYYuroeERg2LLNPcwUUl2oI0zd63KtgPYveEFYGQk2qaA6eQ7scvpRoHpcmjEPk6dLLjR
4qnR18fqnTcNjzjT3mWIfVsts/solh3fKHeYhnaP6dpuDO/gU+CrwB4yGsXx4tRZX0++e/Hne/vB
NoNG31Y+lvWw34Q+qwYne4f3oCmwnpAuiSN5v16L3/lq4WKgookYuiXdjkFWgoxZ03nFudA1QyXp
vG6oBqHprsg9LBUWhEkjlAKflduMuUbskyzIXLMmeBGnK7RbHRt52RfehbfXVKBvgv1BEqe/tOJF
dd6434sjPSaU0xp7TLx3xMJOsq+DDNN9T9kSl6wYaXudmO08NHL3dRRXOksYCwgJrvUvFvQSAdRe
o5Dn9ZYroGpLaA9KfYmPY3MfpBTPDmhmXu4l/viq9iZRQmeR2gMGVWrlSuDIdym3wcwevGryqMkB
vtBFaquq4DBa1n1p6+gaZ13KSBwT5dicjRPDjICYT/XHgYJMc4h/yE/1HbHhnrUFpvv39qvwIbP9
PYxX74kaVu7XusnUuPMMIid7QkUxco3yWUz3LuXs27Vy+k2avulhfjiPRJCXDiL8TatHBgXMLu0D
b+kKUGkycpCLB7brCvMPdj/evF+Hs9E3EVCNH8ZndnQv4wZ8ZnjRpqLzr4Cu/vyRdxnyrdn0+6Lg
iJDeEfwaPOnpljmWJMmbto338f2Dr42I83MSxVWBB89mZqD4AzzpEjh3Zm3FUNDOd/IfpPb25Pil
FY9q9aUd/n+Ptwpv3Wxfzayu30Vrxzh3HtHDDiaNW1Us2TWGv3bGqkAsTbrFbxdmSR11RqgURXHA
H8FCFEtrZM8mi61eDh9WdHu5bS+sq5hOj0pyFFZuu1RD7UKpzKYs10i1gHO7TogG7qHYZuvzIAQL
Xuz8rYpbEAm3r4rlw7vxuGdCUIsDKHl12OJ6uFCLfPA728XHyRHLCKHlsRWzspaT7VT+HWMcZcRu
rMza02eyc60JlWZV3/N4DkCqKvykgwojP1KbsUQ0E2dmo9xyRHLxv2NPqhaWrnRL2Kz6aAZUrkPw
gPBYz0NsHwxohB4Fz/JKI42hoxUO8FrgAqD+SX0/UliDAVCuBp3nVKIb4IipDlC2MPVPzgAa7mU0
qsZCFp/oVUJRn6nQwu+29N8V02oEhKsUyutKqvhuz4Vmd55fHs/K2c7x/VGLNWPW6t56vP25ywFI
IBvn4axP4twN/eULkdLNABvrw4EgTOWpJniyTXDqygIsUNScsp5sssziUVVtLHf8eCI3No4fE+z1
KI6B6AJkBnL54UvSIfuk092PSHTOteU0OWR12DtEq9Zcw4VBXhmlmWVybGmp6VezjMF+Q0Bt0PwF
qkGyxxviY8uE9l7a14xLpNrhJKJoqMAGHw6J7aStxsqaTRmx2VwPLIC71kOERG6ATGa6hc/DdKnr
vPVwxwj5NL3tSuNMpI1IYy+9BjvnPm6D0KqqpCltJVPJar1pynbX0YxcjVsQaHESWaKPTTjf8UP/
ozz26TzYoKsA537g9BsVwk6KTAHhgwROb4mmbg+1yWD/ExgpnX05j3LM9UIygEwns+/lufyn27Ns
fzcDeZYftV1l14wFKcC6dULmnW1LyQf7Nnba/fPPaZTup3u95RsH1JLNOqFiG2Vd8EegIkf5t3zv
9Ol6+OsWGJhFlao73g+GAh1DONPnq1xaWr9iWI7fGvZ+OSG85d78bbaLNCF9l09oelW6Nw7vzJW5
MWdZshSJ5QaSf0uKVhgAS4ahUX64+3dtStHqkHvphSaJ94+zwtvH6f2sVWv2i1BBDxKRRxfit/0S
hNMQrOvnunR4U0tO/SiEfLmzLpzrD4Bc8B2hXbpUwt/15/CcQ3BsVhRv5c617NQ25S+HWTffmJfS
+2boAJtWY5LJNk0+v3uGmHl51uFtG/oKrXtZ+o1ToBPd67FLQ5Ib4uewcjAD1OzQPwIWKRUJNhpV
Oy7a3fQxTV9aAuwXt9TyY/op5lyr+VmfkvjRhMtvBo9KLuKwcMS+sLyQphV+iUkpcPqySK4PVtQ2
ZjsCLVgcarOsZ3qZoMELBNwXJyfEc3AZ+o1Q+ADLyC5DWFefVY5dmM5oN7WMkNWi4M5QfETIN5jp
uSU9b426UtBAfS0/v1O12YD5sHGuGeC/TYOBs21rJTpYltUS/63w2VzU7Ne3zj96ZXGYWtTBn61Y
+9pAQp4PDO7OrZ6qXitofTy0d0qM7IBsFsPLTkNT6emKx/MjZJuz8RIuti1G+WRUOFSunMNDgQ/A
LLMMZlchmp7/rJqssYcvwCVI2MC4CxVWpBesuOtS8xuKu728nj7JdyfPutdvvurNwJq+/DrWOf4j
JCDdK1Dz8dB8qcCI5/LGBk/rFtLsSqx5XRbfWdhSWDYvtf34HcCNvVU+dXJvl9Ft8Gjoh34pfp9d
aN5JbY6Tuvf+WdAM4Wx3Rqx2RmUkIemgYnIQr8mkqbkwe8UW+fKSLrLPl6okw/td1cRIwqNFZ/Gd
eMeNbTx0EketWsA6eeKvh6itcspF8VM2z4CiAtY99A/4crHubdO4t67Du6pGTzOu+qkqbivfvz2v
QsSy+ifcOdqkl520SCEBDCrPa/EICaRMSZor9hwKLvj5ppwa4spjCWFAKepZu73blK6/6ekSRvTF
ZwQf/IqjgyDJJQzTE87jsLQePMOHJG47RbjRvZ7SspHxXSS9g2UFgFFAC61koGIxy77vPiZ46QC7
8tmFv33Mq1tbZDaDZJ8q3oKXRLr6GIlJukQFyspBC11SAvhV4oO+YRGPkn3Dt4TpjCotsgO3thSv
m/dWyAhN2lTZgI9XRvNPbHYYHUDfpLGzJ4ZqJz+oKo8i8GbDVzUTxboAgWG2/21Bb6WFQ2HktKGk
VY49CGj152jTe/572JV0gxn8u0WTS0mj8jSZosqdAvq7JJ9tu8s0L/7YjZup0GgbBVbU2OhiCDc8
yk8NzNmekcbjX/iD2fP8Pgw8zNZn9RymZ3X5LJGutHuH+r6aqKzeDtG+g4pybR/qm2jyQXw4PI7S
v/u/1TsTubfzmgu67GrqK1aw9N1EbF8fqq04FdKmQjF9bKQt4yLk8l3ssqzkU50cEZ8A923VnvQ4
MN25OZdm48Cq1x2awkKqrE5WCn9eoY2mGawEp+NDUjTGMnUR0XzEBilkiPYlIKWP9qJG9RQExvOe
atu+rpZnUh5G6y/4/aoWjI8I82eVHp44Bnt5X2NxP0wOE00NOzS7tk9IAQ1eWxVTNNqowjeyf5Ak
nqYHXbDrxw8+Ux/JYaHNubp3wQBr3bpHYe/48rb8h+bFeTxbm3yf0Goa+/5CcFc8YcbRKPUOZtxg
9rk8Fd/uxG37vgp/59oAtXDm7K7YPhxrOh42Zrm6qxmPTl/JG57hKtUReeBcLjTiGc7a52/C5fc9
QibVx6n03FcK+eHmXf9H2gTJC9u8dFf/+OVbbPBqTJT4WObYEe/aIo9ldymSXfQLjxaD/A8X+3Gr
J3QROOEuJpqzBhNppnH3j2CPvYzW55DjJhg6dA2w+azl1x7kZwwO1ZqXhwYv7HlX2+Dx1RUjV+B9
o/oqmzhwxTsfsXGHJ4ZrH6vGbd6weEoX4/tIELrsXqrbN42yd40MO5huPtORNgcrQbbT0lhLeiOB
2NH3ov25lGjquLlrHAR0cuD0AUz/Mh0sq6DrqonmeWGSnGp66spfuMOOtaXPlkLerOmjPOT1t2uW
TJXAR4kk05z/BCBmvP81SOY8FGyZeVny8ieuiqJwJ1YDfGkmMFOQtrlI6De8XeOqkoUImgcW1NAH
35eFOOpLtuIE+Prdxpdq+l1WAFOfH2TfzFRTeL8Y9eTUOW3mahm59ddeu6H8f2+SqQHNAzg48hc+
YR7mRxBxFJIXQM+C4ZwRukLkdG+5fe46L2w8Pj2kpI2VLaFxEMTZfoSwi+a1d63nRwzPVB4XQSCx
Rq2tAeU1KQK+LbBsf7cQiAC84Weii7UkzPnp/HMW/JYFKuPjL3Q/M/KC8y/edzj5Moe8uzhGlPNf
UCHUCJHFC7PKoVuyQE6F3nG8WGdR9hRB4x1wOBQTKKnllJTcCiyF+5r8HV9mY9D++K66EmNqPlJe
avNtskC5fRlPboVBeqwrJRbpYEwGeF+qNzuj7fodYgl9O7Ynx5GsChcJcC//wIZJ2yzieYT2Q9c2
rEggI5rtqscTf/b+Eja2EQ7vv/JqPCR4sTbo4858f15JPCNPdSiie6g9sFFzGoZw8rX5rKNdbL6G
jcNRTF+70wgMAURUQ3BGOT4AhwxgROzlrSz43iiZ/nohWb6UOO9EQC1XEu4hAX0gAEOywflrPAp6
izU2AzjP0IULNZf/EFb1gXygPhBvHYdojLtU4zTpXAKcrpCnukBg1nDgHNjUVLdiQthtAX7ZyRSq
qVMNjiEbXLGXS4Ur8CohMDiB+tmryB/FY27SkOUwuFwLQRKRiuoQbLroaF22mhBUhi4/mUhtchBY
kB3l3nBJoPjqoiQiKDEtwCveKcnx5jBKpEbhea+2xvg1GKdeAUxEOqjeE4jomHcsdB5vehiZyGwh
7TL3ZuLT8oxLmmiLm+G5TMJwGIJKU69IAKRm8wlB+zoKNQ/mVQIArL98zYcGnx9WQ6eaZ+f7lxyC
t90eSXDk4HBqA5b1yc/I9zyrgUdV5sto5fHRLf21Uw/dDE4dULgmTgZZfKTycuucLEuvEO7yGjuw
aN2hFmUnLDRC4lyeyuO9I9oGuut/kTbkHqcWD6HzKh6tVshkDZ9pQGi37AW7kxP2L42bMxUlW+X+
p2Si/kiFyo+DTxVuciKdmiiDZFvHcqiIL/XpkTcruvMRq6I0KuCvOiB7zmjLyfu6h4IKpU1FBI2P
1Jfr7ArPrvAkdbmBERpz0TFqNn51tUWFMB7k68KfRrLt9XqMu3UYnaZKSElrMqGihPxUn91VpE5g
v4E3Nhn3JwbubOCh1tb09m27CgpeR33KwTdQbAxGbJszq2wZcmqYyP4k9YwMX/zj2TV4Yey8sCSS
JuS+kxPNJuN1SPst0YYupFoMeV0/M/TxsYYBFzYiIL4SMHmdI1QAF9OcLhE0u7t/2g4ov0+OUarr
fFL5Oq+lZQZFQEjoyvlddo/f0J0NgtYzp8fi/e15bwaq0Fz7VdEA4S9bpm32Zw7AP8+q+f5KO4zV
dNKfKVTFoFUkdaMs67DRaXTP+x+M7HM/6cppIF9Wy1MltnhPBLcJdGg1/0Nq6BMvo3byyYpzxH7E
Vd677uTAPOtivdyZ3WEdnxS6sc/XM90McyLF8xPC/rXYHlJrIK1nB0iUqfz3khPCZXC/NNKbN+yU
XLyDXhWYpoxECNd6RNq8RBVhXkvVBhgfCB259J+Zb/quhwqBBgKLAMwMn4vWF09Us30XLdvP95PV
BbKIEgYC+YOBWYGMo0aNHmGgrYKkl9H6gCMAKOEyWrfIdHuGoFWDF36gvjJJ796bPPFzndPXdV9S
Cc92bwWWcLTlxTMnG9l61xpUFATud+UQM9HtMhps79qZAZgTWKzJC/HUsfntMZ4VhDGOcFy3566X
0eJeBOdlA+9Vl5zNqnmqcnpJ7I3nyoOvb3R5P6RUiJuJ5MCGO/+062HcZafWWnnMU7Ni3Txq8A5b
tpZIFDGhM9ksSk9t9aaUTe+I/D9a9i7TQIwzNPe8WdUobdusZtUMUfQuGh2tyutuVX7+T6W6p8gz
TE7X9SzrnYZhtP0NJ7X5d39T2NrXKQksr7jxoYb9HsMca9PyC7rjU3lt5u2ZCvLE5a9OP+P5Xtc0
cfs9H80e1exX/lxC35v0aGPX3SRYiKz0+/4R+BzWWHKRFzCV/Ur1Tz+SJW8QZb7vtVRHk6x2vpsv
FB/KA9bkVrxeaD87e+k60L5bGMwjHGRgc1VXrdxjnBknxmg3tUm0ybWS5F5nyhY4lR1acte7gbh5
BQ2W7vhoLKLY83vmJLNnkXOgjH+ljiXJW+5dk1JBKTsjLULhTGovZbDzacrTYJr5lGPZOwo8lYlE
GfEPrkw3EONBxP9++PyzvikVGvqiNxV3GpnGsrNjHLdD7rqXPj6qvR64Re8rg0Brpm03mvXFnWdW
X7foGONF8bs+qZjpbiUyS2zJ2VB+BWEZWH7poEqzKvuXUoxA7TMWUxlJ/kvRYGoIEs1nAJcD5EzH
qXmdrXIh1749XySnkQwTK7sMHbl9o7ftq/uv+aJqFCXzaBH+DSzmjQ62eTB8DwgP9Cw4Ez0JcTH/
Ruch1/Yppe7G+exOIitojhGj5mJoyE9l/ig9I3skThk53b4Xnwqe4idz5RfYsanN8pCbk9dMvUSx
ZtZEDYMwIREkp+LUAB5DqWvbpwmnPHpX5ZRyTfNB0VJaptTi8LB4omm+lpuXRGn5hs8s5L3TBLBa
NT1OHRPhVnGmyrgB5jGzl8g+6OIKKQr/pTGgSYuJGqKxRWSUCJI74LW2TckgTUmh2nr59tANr9j3
5l+pSJSHcQZ8l17WUhF0fxaZWZYpQEcmNDwMvo+BahQCrXg2EuAqzKKsc4zoCHjMTIcl0FvUwMrk
GWAxCxteZ02Kn4qS4gg1K5hY0EirfV8DxnyevPsVhGLuj+EJ4ScV2UufJRwFfjbhBFmr+KVjkfZO
A+ie/d0MeHH+p6RZ1EIFifAGnCd0E1f42P9eyidsROrk/Rhll9E3POVT7f71C7EEGDkA5PhDl0/O
JpXY6t1BJ8rj++vsFIMPA9+Pj4THhyeghtjSNGy7NATb4W2VttPqbDcb92noD1qiwuOOQ6xsr/Tm
yURbEMHk1GZssccu4vKSjQSbBG1OadZkZqcRiegqMNXWQ5t+IMdNtmoXLg7SSgiLTK8rjkbkY8/n
Cq/dfNWl91lgEl+6OOdhGD4zvNuVf6cYKKt987zXrCdSiAc2ssEdhcCTK+sC+wbTUDleXfjYdp8F
COHiEV8cWPteoMDigjdHrOSOEyyw3VVhlbPQmjyE3uLrWDBifBWyrcY4O6lgU3OMB3fs+RyI3Dnz
7Bc4DUXNrpDOOx0dRVc6MnEZ1Z0xBMKONNE+txypOJTUWf2PxooBB+4gz9w59HtjEg3sAGyw9xhD
YZGeVwRSAJ9YV0yeOUEct5ZAjVRo0gILIrHF920oB9pPe8KWQB2YXz7PsttbzgYCFCss46U7Ms4p
wU/6UpxDSY9pJISkbfRyLhZ8yft87fRgih0IXcsTuN7IeC6Fo7dYP6/z7f2WgG2nBzttupS6iYaI
0G5ge+g53wh9DdRAzDstDz6Rh2lchPDuvY2qiHu3UJc3SR7Rfw8CvoU+i4T+CB4jyde9B+mcGg4q
f/JPFOtLcTMXxYOL0pybihBcNzh1njxDhnDv8cycUInmp4a3LMhjRFFJ/8kU3BRyAmr5MGcq3tVN
E/DwFTJhFPa/HnilW+zHYPVcNif/f++thGIG438PZmhReBWvW+ZzlWg7A7uHm6DfeWj66eSUog9T
/4pbb6yblrxwPmo07tN/NnMWVsPb6KDnmIPnofznuNN/B5Ja0Qxm1LycUSU5TOGm9vxwyoWfRerr
GGtznfxxEHINn+mMkn8cYQo/jkg+89+RxP94KeR+3DFridKNw9ReTt93mEozDkpZLis+GIZ+gYmt
33mAc1QjGZxT9FX4lyb3PefzOozddDn0PYfcy4V/maE6Ton6MGP7FKz6Eo4F/dM4vJ98M+vheiie
lZ5xC/GMcBLhFHx1QvjknxHiKhgq8T93/93Qr410HtPuHQObp7jN5i/5l/u8F6rhQhym3q7w4wuj
hnIhRdj/vdFsoFMql6Sfw9QIKPz46GBA7UCdWLiIr0/0ivSfOwG+j9if6vIeD/67CT3dXNFZvBv7
Sf6RIFxGwuL1MP5X+In/GY8JyovXLfdExi773lPkk5vQ1xXYD/rLifR9oO/AxU26Ehb0IAglFHP/
32iSI0d+3EIbKBuIQgI6N6x97rrogvRydUZMes2FZKLqQV6nDxPx5XrhheQq7l0u7+AItbt3RQw0
nmmT6dJC4PdZuAsA+PVBrGJ268YmmAQFI9vXuKAfzTmrcHkNHd+F7GgpQXqlSR6bGiZFyJouDRNY
Fhgms2Dg9SX5AB/vcSh3KrpBKTBnxNWvT10P05LwkM+4hczCWarc+E7wAl83hKT/v8UKYfb/twbI
c0xUNrjuvV2YLiSWnIy1X3EqzM9ds5dS7r8nuDc85FTPMF49ve2ztnUVZK42chf3cq3TyABDGWdZ
g0Ztnt7KVLOYUKjgJvmk60p5yQpLi7b2dXsw14WBOrt5mSLPzffsfrK16GKkWYwYMUkU2T93ZfSP
ZP9w/AEK7BeKJW9YGN6B5zCvqNfK5t7NZ8vuQyp7GoVr/3j9B4fAZEp8EuT8XXicMY5L4zyeW46a
j1o49DQtOYNEB8K0N7wql4MmlA6jA2/f1XThJ/WDBXn33esGZhH2nHmynOAb0ZUrYjXhzWsQQ/E/
uAl5GMiwh84xPv3N9Hj09Obv61Li61BL9ebtVO/wkfpK9J5sinjVLUuJHppVrJUXZpRwRfwjBX4s
XWrBUeQkxEpFIvnqrA30VVxW5jxc6/XEthZs//6tdlHyy2Z1WPJ8BPEzX1LfSpTyBG7kIkSXv8cL
NwuqjvntJ5OqZu6VfKJ1XzWS+XedLkmWVvfmfPI22XEezb+dylrgIdCV1UavExqxygQC9CURTD2U
SDdEWhM8gFJqX7oRpmM/PDuxR+U+JTTW2at+gBRFj2q+bbwIKAAWtVPH0M7uejNrUT/2S8q6Kh+O
1fyJo4q+Ae0VP+7h7kn5RazZXX/MOAH85SNBTXTMa7qcG61rx74IYJOSUlXioh5hROPUgrnnf1Zf
jqtyXdeTrbupPriO0p+L0p1X5rVxxkCJsi0ywQXJcbYPjtWALgc31741pyq2xAjRpNVxEFttp891
O7UrI45MyotrXdvK5G9m1WbwoeUZEHoJmyxm9pUd+b3CGaJMMQOw482KwV/sxFunVu6vMJhV2GPS
eD0/MLX5X6Xe54itRfZA929ljseys97VYPLA+o20mqh1p5XSoZwcrv/YoqhHpkSirfxwmQDIy5vL
i1njlIxy+Si/LR1SNPblZeI9tqlhHOQKSNMVbCAKysX70greX9Ufav65WozvO1Y++4bPPPqa6nCu
eOvloIWXyvUChtXCNvuL51ZVXJ9VJmd93WZ6o6YxuE7XGjmm1C4Tr8wMnb/420IXs3ukJXHrWb2h
c5VX61JmnOojszOgu5Uz8arAhphINNJ8ZgIxKAZZQ9OtFUIdMmVsq6v86JRYy5/Lp1XlxvZtfomV
AjmyUBw/5B4g5VahCHgNdbK9ZiSXynDY3RU/kUf9Etn59R92TEn3oA0MDTlKT9Dtucrvd7zr9pup
W/OEIbsuTDe73vpYu6HQjX5zZb14GPOoUJePDDLmbHuyYyqCRkaRmQkKsRhWfpO0uMiov0URB+5Y
1pfmHne+c4F20f+i7DgLfB7k3paPjpL3zBo03mLpYX+d/piqsfULVWsmGUqBnKnJo4unQjTZNNOP
RmJHw1u8FX/dRqNnl/tscVUc/f7+9n935SsX/e6GucA0fm0diuNwHVJvx5/Ho7YukIH3f/t/oi6G
4I1pqtR4lDvz4l/NOAw81FOsvIrisjEu98lqnKVxOthdlLUDL+VLi4+jVLGSKf8eak3e94//cJ57
F9Gl5GBm0br0C84qZvgYZRhehxfyMe6keokSTalqaLaSqq9jfCsPtQR0pZLoJTv6hGIT7bwiW8lW
UOCr+Ur4b1lNSTF9FoZDLXhipooj6fhb6LOX8YmU7kUWjVpeZerha0ESKcWi0aUUvqdmjcK3qLHM
kotoPpQOUr3HuRIbijoz9YOKOeMQHl93LlaPz8SiFz5v4gdfu3Kp/S3ba27eWc0WeaiUcnUUlczX
6SP3dfqedLIsM3pM0YlAQ1Ny3uaxcoGrtKeH/10+1u+32u37VuPmXC+Ul+1lW+OHdr7ze+GsJLar
XEr9vr44b7+jT21wvse6D2BzaHmTbaWIQ4T91gL/Tpf6qvXm/Bc/9CavilrBhd9Vmtuf+Dg+Pkb7
su7MVWXwKFVshm47l+Jo9yjfu+FPuq4Wz1EYbjcemZP3TPHzM4ynS+XBtfpqc8m4SPP6bJRtz+uv
/xQU64/GXLChzXiexLmRrObHk/FidP0k+xHEVDUh8C799+my+Pb21t+W/vz89id+fg3IZqbYNtHC
VEtEQXWXiGiIe4Y+Tyk6yd69NQ40rFNFH2lvFvqhaOHxf0Sd15LizBKEn4gIvLmVR8IJO3BDYGaE
twJJPP35UvwbZzWwY0C0Wt3VVdVZmaCKYDUsnu16eG7yQ9QDZtShWuDWKW1O7crmOr1OgQkAINr3
KIBwK3DeXNos8ziVCLCBgYw0H36wAQuA5SS+dqBEeWBbqWDext4erXQ2NJuqwGTFYm36fsOWJ4aU
LzaMmwVBzMHkoAXNFyIVYPYgeAZImVAZbbVzMaH+uD8W0e3RxoGfPV3y9OBH2AWE7pYqcBLuCBHt
UTjqLxZSdzsOF1BR8/PO7JewP08TYOS6CHCDoL5fNvswAIEx4G16I++U8OaYd4MkA7B9NfhmgZJY
nz8CDllf2IKEEBqVs2wCZsBd78mKSeIM5ncAApQqAGJ4A5KRwBwMBTwu1tleo8RZN2kEuZiS5dCE
ttSTYCRWg+kCm5+UWuMyeJztPhkHyljUdgdNJjWSJ/2NRjy5nsV6gYVR68gIcBDEc1A05u71SrGV
r9f6dcoWOldH53zPrgvktD0NCQzzT3A2urLNOnhrSkf8coKxTgugjKf1mk+hOYt1v09XIh3iF0jg
0MMMpwWqUj80Y61GchF6PyZfLwS8SN6Hl/B+fgZcgS4bMR2RZ/4LBKNAQuUtJ/IHpKkr4CRrQFhc
oy5CuV9AOjRNj3WZ+7b+0JJu0eTqZWYplYeOVkfZb/CTDrLrgGeF2I8A97wWz/Cuss/y6lOxILlr
zOAxIiK2U57ZBjbjQLehZLT7VZNLUaoImU7gmEV7sSTXAQIERLHOpk7SXenr/rW53CuYALKgg8HJ
6NkFd9XyixZiy2axA+PHIO7tvKXhl+xXmxpeq7eaU6/NqdUjDAdd3c58jxiW+Y0Fj2bRA/CrQ2vJ
s0ZO3D/bLTQVKsB379LF40Ye4C2SQOCzC0f0q8vJvj2nm/0rJJTkAInjzM1v1frd3OzNANATx9IC
BI4O8Wm9B7RQGR753eZkdDqdOdpeNNEAWWyQYzTubTCK1mmYWSXThMfEJX5tQ6dggp0zyS0ad+tp
HaY5sN6BJu4PfbSw2IdRHbLrhh2BZ9cHAcqDcwqWMyilT85zchmdQ/5nlMIAwlUBG4C3ush4EIpQ
R+VHvF+PTuVHBHBvABtNV6Mc9o18NrBaMhZw5bGg05vF6NWhn3X3L200YEy+g1kL4BPmitAcXr0T
v6+jCLzvEeDpi0QSkHnmqA6mo2bFk0GsAiosIdU8wGJtEofAkhtOPgN+EFX7+0N38WRDcW9NwN5y
HHw9n3zxC97MAzTWR2fHKk+Vr8n6ZLba25yakPWHFehs0GBmDJs/2JYWQw2Wd1ffyWrDn8aE2Q2i
IcRI4/vqofJaSNx3A7Xy2uMwmHJ6MVswxk8XbG2D/yAxsPjhB9kE8ROSK0cAAS460GjCvsLUzAPu
GCM4VabP06jRl8gv7j2hDgRQHKkjf4e1nRagvbCqIk8CzbObmNMfhG6YT4z1/vjbzYe2Xhyz/sk3
k5eS4gpRJA5mjk1tyHdsorHW6EJIGNZJIKcRqLXzvTsbzGazlwWSepBYy/7bhgydo+ywbNpvWNNT
HP9G979B5t/sNGwgVjCbdS7GANYVxjX7BsYMZsKZfvy4epYgh/7fkITi2DAVH/aG+gwYC0kGmBt2
SIwN0jw3Y7Xyd5ia+fFiZqMWcbqXUKPkl7opnI24WgE4pBJ7tlaTvYsZu9gO+hlgtS7g2xJLz8th
k0nPOv5xcD7NergjGWaksGLfg3oV/ZN6D92q/q17sKGosOFmsYkCoDaMbbhdmClPCA1RCJJwx5C9
mEkc6JCAF5785Og2sUhfe6cRUT1Ynbf9MecFtn6WFnvv1n9XuanSGjiurReNPTNbKWKxYxMlEEKu
M0zqQNMYkOyA8XxjcJYJ1vQoWjBxDSpm4a8IZk+zfsIQlmfqtSy0C5xqr2E18CP13OrUYMXc4uTe
KFH+abPzszcHA0C1HTCI7d/fpjUcYvC1tMpwVsizy0aWTWFdNaUklypvWk56Bjrv6lwd1TDewOed
cp9PnyVPtJpZ8bu7ZwuIMyTOh/i52XkQcviJseeCNM+QM1yhII+BahrQxvIQgSSGbjb3jUlvQiG2
XZ4d8i5QV+hdMmmEd/OP2ZOMof9H6V4QWRHu47d3jhbpJNBet17FBNTQkwUvWjWTwnSrYr/Du1P3
vo/YPNl6Ja8zoTqz6gY+PJ5fQAu5Jh17WP7QtccrPeF6voKvFYisxDhhDWQFiKt4xW4Bzxu93bKU
KZD3fZ7JD18Ch987hM6MHmEZa3wYgazxQNNg52de4h3sB7xKrLP1LmI9VpXNm51BIcsJ3v4RVKal
nwLktzvjRNYCZiaTVGZu1DOGsAYMNTSmhs61o8cToi/j2iFzD/ch1p4z6ni7Va8K9m25lmGDcMEC
ba4QxYtBUvmcfueXPRLv3BiNtod58esBG6LGRP0NzsyEdJLh9l1U9HYqGjgi6w9RCIYChnQymfRW
JbPX0yeE5VmGW+sfjJUWzZ1Xhdaz15t3Yrsz599qNcHorrj9fM3Z+bXnLVfDXtN6VbJXcY93j3xO
iS75xSb3SwMKrpoB/aiJ29lR02jfzjjYExY8rpotK4aRFrbZxYA7lB8xLvPeZOLvjNHf3km8vKm0
chJu/7bUIrgHl6JwUj7hD+tSv49B+bqPODy5M4Zbhi3uNl38qjLOCL+WZLDWqTeWVNY/n9suC8Gj
o4VLhgR5Cxx/gPSKPyGxYsYAbSXaotDDYDa2GxZBBsHen4/xNLhSNIC/60zB+kuCSzfhR0JBxQLF
4ZT14Qc9iXyh+Ql+gmAaNE289MwMfkLvb2+FWqLuo/ek7NXJo6RGlQifpYyRRARH7RkVMex+QMCx
yNbJujDnMYhG0ajF84nI6snc6h4mu4keu0mUkHRGonh5RHanfvHOtQWlhFTxHpQRa6AgXnWhOH8F
z+DkvuFlptKb5ZF4DWIohmlAm/5GYWR5IbEsAVtIYJUnDrR4dRd0Nc66HPV3IC8zsn9xVYHTukN4
cvB6cCf9vCx5gLx7Hn/s8HcaQ1BKJODkqf3+nta/b+NXbpILMc4knp0QkZtAIW4+h09Kodds6LE5
CqsVayp1ZCbr7c8DZVUtorqZko7Woa2+ArzTOOkUx4AUp05theHqqX4Nd5GsSDF3aBSGLYlo2XvF
PFao+5ba9KunrdqUVXoZJmTntSfwmpYcvZbFme8gP8URYgNWlTlyQHk3tF8OpKqewnBoT2mgGqmU
iw4ZXhndtRyZJ8rXyo3GnUcnkd/D3qW8DZ2AIm5KlTmNI2+WpAAHmzQ08js6ueSMhT98Edxi+r/u
fe7d4zXjn58JvvD20bqHH/gbeHw/FUySdcCx/gRgVy3FKhQ0sQH8gTP5I9DVg2owXXhGmhU3e1hH
z1fdgHZue+ne2nqG/HpVAntAAcHf0m1tSPKSGxau7UOnfNAv0/96D0VY8oZ0m94Wha0/dVdBto7E
XtT9BDRUnegggRNFid2Sw0aV+lM9l6BWAS8Mc48ASHMTX4eLzb+eNrrxBsteQgaA/AkzsOXxJ81V
3Vd9tKp9c+eRuJftcq5R3fjPFSd4MdaKQxR7r9drqtCR43qahFBrYqGizX+EdAcCQBDj+PXqRq2X
uhsFqqvxSelkifEqQtGij1+Qv06q2HRsHjugXzj9UD0CzTsrrqJMYgNCvxPu65NRCvaB5w/DRwLc
ovkUMPDrI+teawCBGOOCtGZ/P1sDiQo4erj6B2g6h7qrkxMb0ffdFn1mwtsK5ZkK6NT3FHZxgo8F
BCafGt/+lROrQReQkwutk0laSAapm5k/1jQID+ZfZIXh13mX10pQR+Q9HhORNgx9S+SZB7O63jZx
6XDg2qCYuieKuaAC4hnaRvgeCkSWmhwq32HHnr7VKEdqwEXvC14zhpJmVkYqXrMJThKqsvm2KCoe
qmXYfhVeUvOuAhqgwKH7CbQgH6Yt/nbDEdd00oHLTCIc71ljVRNal637Rv6CflOH0KuMUkrbGKnQ
aGEnKs5rBTcGvvwNvgZ0FvO94bwR9BJ7DxkF90X7OqRwALgBbEP0Z4PvZYhkR9i20GDVcJU3Ves/
ySTpEdPJX0OjF1Z9RQ41hmQKElW/Zy4r0/O1EC3j5+vqkD+zDyzeR1ZkOsG6TArWiIX5n5cCO0Ke
VG10AuwwicvtiYRR0bx1vlGCfF+FFlneuMU3QGOgk2PBRutgiwmBIY1qhrwGVmb3x1A8853CaOL4
8VrxakrsTd7GhYUWT07RJSTkUIdrXZ8vjZWWcRb82Qy3nvVaUCO5fy+88ZmbDFiy5PofWQQg2voG
46lRJ+OPuCYhaCsPPxEChaximYf8atTZHA5/C8wqWC3gsdDSoDZcTU7CVk0+0VTbTKiNfftaOBJg
FmPy21aYg0XbaFGvwBVq3mpGniwB2fUdMDGIMUGQe3CS8qA/uPQ1V011TnvcXpNeIckD4h9qYVlJ
HVTUd77fPU086j5pEJg+XZlRWWkqzAhF4eFlUChroNzBN8OUJ0X+WX+otpgIxKx5eoos0c8i91NI
WmgQfFM9WJ91cwooiXOk2A9KC8lgQQRBguV7FKmC/WAdvhMbM04w/O9nWZMG+BmKHjkeAxgybc1B
TGDvOoQ/lp8B1XSUZHu3ZRg0J5VwgpqZAZBbxK+x0Q9qFGGsfCJqEXPbR1EztlM+U01mmDHYaOMR
TBUnUCRq4N2w98mh9+fmbKTgVfZZKyDqVTJ7fDC4HU4y5b0Yc9wqTR6mD6/To8sNlUMxpJqPSPGb
IFFWSDe/P15n3QYKGrCncE49eLnGihI+OIwuFrfm5Akj4cZIj12sfl/5MFYUPEFchylZ2XxhxkPM
M2MLfEDnOx21YKzXGht3zqkMFHGVOxw74/Wal7HcBFciK4bracQQtG+jfNUduk/LdYeMJn7cuLDH
4rGyp2243N+v9alju6W+W/VhrsIJRamdZFWe6fL6Z0P2gFaqCxesL5p5a1bAt6Oc9NdP5S+L/oK3
sUaRj+O+lPN04olFS2lKMIBD13U7MxzzAUrvWkmUHvzmBNdkTMf977olxwy+eHKqLYNERb9k4Sbr
jqsBdJRc1J9Fd1GiFTtnPFa/a8SrXyJjg4s3viPeq3nxTQqOTw7pxchoEYtyI3S3dAtJon5nal82
EtYoXDctK1yo7staw0yrGQNNyXiSmfQxxi2o2wGvye8uYFXm7kftWASgRqG5Uocwffp09np8svrd
cGmHiuMCEjlyw6YIE/wApiYPwg9UgTA+p8EP2Xx8z9QYDO7WoGo17N/f3yEXo8HzbSdOgVKm+iEf
URtetjddkh3z1J4T3VwMFx+VwYnZdOlu/Fa42Emm6YB63UVdQRTsLqIF/FYUEt+jZb/5CyLI/pXX
YNbc0hqrx4FGGdYmGR4DalwxXhgxzJTsm1y6J8sqBg2TkHUpiHv0ky4UH07cz45kK2Ho+FVeTI8a
eEClvFEgBAJGuQKkipSmUhbDAQ27/Qy/WU35FGSuNBW4zT9Tik80d3VoMft3MNaZ01NexbCDxhFD
faApcqXB9Sj5V5N0IueQ+6KZr8wcBC6O5rkcALkw35XyG1zxJo1G3fHEBoGlodBi7De0M6VtPpyw
xQ/fMzu0RDFLfn5kyzUfGKENJbwYXEPapFZqErOMMc6+azKSHfmN0z3W2qLsTESaU/4vuO+ZFgjZ
dblSUFHwDHnCXAaxRKyBw8BicYG5HnGNcI8SmoZ8CbP+zwX7Gj8GFlWDrLOa12UhNEBUsXIM0zYE
cvQ0fCCU437zxSWqm0qQcZS8BDZF9qDc3D33gOnCMkIhqcPN9wB9OJEf+RoeH4811wePTOvnSIdQ
+QXzPdt2+UXJJrV6rd6SvcDeLabwXaXvWlq/hwYZxadQVDStlv09NBA1JAsMUS29tWG9Qglpq1cf
tIYFDvhMKV77BFSMHe3S7IbZJRtxpcDtTqHg1ZVGI80NllBUwuTCx3+PEkCLg1kfVAcpt2PY6r15
CWggriNdE9xxfAIdpUBqJRWvTCFX0t3Rp6yeELEcvzaF3pFg39FX9z8wDC/3TokXjC/dRoDqTyPI
unUIoPoZ1GyVC1s6VCuCM4axE5HwMyjZD8McIhZU2Z8Lsb/uABogdaejOLmHWbcVnO2sl1FHm5LW
IQMMrUQLBcdj0KK8/DaHpQtKqgT08dHT6qoISPGYVuAScjJajRsOIOaqnY53APTJ7IkTkF0vbe/A
duDhEtMSqEkf86P3fPByBD0SSlofg3hL+RiwTOfTpqjaZ/XyHvOWk7aP3rvNYtyh3uvdfgxevUpH
jxSHq13p1EDANkDVlu19AKc0s4C3ozSaP7jg33xmw5MFoScA8VpHhgADkD/kF3wsymEtHOh8Uf7u
d7UwNmcS6CzF0EzV4e5LacAb+pYiKNwa9FlqEsxMjGb1CNt6ns4oP0Ke9fdg6tOs+upI8bkMFNo5
uWv24U5+V6MS5omziW6LYzeP4PeU3hLyHFy4ug42Ty/GE29meawGAss7zCkrffaekA6q3/lc+gMM
N080rToFRdyGAk12LUaIBla0vAPVYqlvUAMWj6/DN6cXfVidJNowHuP51HFgIg8mJnDdjzbsH1ww
BfDt4krn1LkBjXy7W28VuBpOGaID9Z78JDgrsacAnPGyFLWpP8D6aXRYjwH8yCyhFxIBFWI5RSAx
7Vv+gan+dED1fjpAy0FGA6gu0+GHeQY9wGVLTqNJyAo0h3ipxeeDfubQhto/361IiiKb6rzlqe4P
3YMo9Dan4UEwF1awHmBrcWkBfxZrUxGA/O1NN0BKBc52eO+hDgrd1iBZNeEk+sb1wMwZ46DqsV8Q
A24fbdIAaafJtprY7TMghnRXtlI2QteM+C9XrevWAzYZulBKmWpXLJ3nFTS8vDq/09wTQO2MIkgQ
27dBPC4RSg/RyhEGHRoCmpy3LSFXTM4DegWABy2TQrr7/e+26xXU2g9EGyevcD2Y1afzGDen0NHM
zzgcIGbx23O6wAR4XGpJeIE9DdhS3ni0yLERpIijD5O825KjAD4Jzzs1AAk8YPG4+VcXPjeBn2hV
wcujXH5boEyPmwTwBXaBP37FLw5zBg5ZWfiUUUmdc350uEttqicpDqrWDXQsKygPC/sN+hocfTFH
uqP1QJuQE+IDwFaAyI8wxJEL63drA70L6Gfa9Jo22ZXY+S3v42TmB5RxH+ZNu4qLqKSIhlvisqPN
IHxbu/YRgkGcss7Lf5HdBZXjHbqgQAh3i6QjwXODkiO/x8DNVu/OBY0cmOPY2GBHgFsubU/w9uYF
p5Sms3ApRK2jLQWk1CjZKfAoNjjauJDBQTk3XrXnZlOCSrqTkJIBgNlFzAbT0SmuMIX+qX0Yt1Ra
L6K5a2/XnqJKAOAb1Sm2SFGuVexO0BWzpUXFPCrCzfAApKLqKsgtWyF+GtNdJ/9gs2reDRv1Mq/s
b1AKXyOoJrTmc5cuipjiHB2HBSrl4UY3by4hMSxTQaGdYpoutPHmRvga7BHCrHFqg8vAqNT9Zpha
d5wbrgT0ZIlFBZwAvknDLgUPNFAvGH5og/Bi4T2+0GQoLE3khEjrQHuBKjHBx4415u7f0Op9Suh3
VFuDsLeImKHHKFvLwXt0suLg3qUe2m300J0ydyOW4C6e36Q+QO273Wyz82vHo2uIWE335T678k7O
3dgD9oh2Vr6rGe4DQPbiixp9oMS7DXDWeuVpQqKs0N8NFDQgjRgS6NPzdw9hPjYdbmxqJqSPZfIv
gAIuo5LX2DCk+oV2OTiyiUH+jQWMtOie+8TwgZKp5jVmDe8a4mZ2IS6lEz4BcmVQfAQp11HB8V/L
H9mzFj+7S4TDGJLWRZy57nLBLmSPHAs6PKkH9Qd74VCPsAS+oZk90FXAS3CiYJrEHFLe7bZ+9hA9
oLtg+Ojg0B4FyjW8PiAuJAZkhOQqZfZ0iT9atLXKnmjCy4isg7llNXXJxjWMbRPKwjrrqySBUr/o
VLg7chqgIkEySS7HCz0dHC+kQhhX1HE7b2xUgwGCLjcktugZeXubDnJ2W3ZsVctI9Qu63IJKKaYo
UrHz6srXg9sCG9iE1E4VKzLHj/YSxp9a/wIKrMBmGfMQgTjSR1DHFTaSuada0KE+Fvet4pHgAfWm
VE8D5ewG45LWk9gCUELaAI+dOQU+Dj0kLdc4a2Z5w45mEE0aPXyseeTHyA56Efen5L0c+MAcBhzs
86n3dNie7TxMJOf7VVyocQvg4c0ozh8ABGfNOUpF4Hx2Oct3/8nGaPvSv/qX0bN7GiWT0gxt9/Ud
MbyXC7vW6B4WZlB/zWpBawZw8G5AB1dYvxbLKRpVPVWg3/09WA1o+JCLPlL0zprtkUGY4oM95pW3
CS9t/+ZkvSXxPlnA8C4qrwD2AQJ0+VJalcmvMDNZSFhs+F/uEFDZdjxIx1UR9NjcLOqmtOARwSC3
soTPEEtjVTp7XBPUGqDuqrBep/z8oAms7rz+1WNdVZYEQXkt2UrOUqAzrk6ViFGuLoJLhJvPZgHZ
D6CiLPcKWCkzz3MmX/9Ins0u95e+edlnr8SiCrkqi0YxmyC+UdUouG1ZyrbU9z+2JdZ91nsthPFA
C2Ke0SCZqyQJdEAEXlR1Ac4ky3IdNvEbDgMRk8SwgivHrEwymJlv9l2NwGZhhvnUklaxEuNNkVQC
E7XgFfnrODulXyIF1QXJL32S6NWhLY3voaQL/GgWpGJMM/yJ/8IwKpH+W6FZ1dRGnJcOzMGEinAA
KRaEYoDksc4mvwDeMaVqH+PdntwTpRb4JnqVxMQ4N97KF4hDtov+hDvJPMDTiqeJF5rfBC5h/U28
Umx3JTHNedmEwf1Rww9b2SQltRQfapbotTVnrXlLd+IzRh7re4Xxssfx/L5qoatL4YbXL9f6gcbg
zylDq1dAIcCz3HYYUy3WZNCbeR1YihOtXm/6CkXhz+xBD8W+Kp+rd8ip03D4Ovu4wJAlLcIfFkm8
RsBJnFKNQyiPJRUtSD5M+W0IptTD/4W+yt1/8xgKSOVwqXm642XMlq6HsrheleIEasfpo29e/4tI
a8EPpWy1MuUKM3H1vSoDQGdnMjNu1EFquz5F+yZKfX9zP2j80Zk4teMWd0F3Qg92Cbg0bX0Vpzso
c9Uh6hj9TldUnv6/dfg7OHBc6m2s/gAIBrxFHwWBMg3QdlqVy/j2FDHzGA9GLdKoBntV8V8VP0YD
1KyxI3naXrb4V9xzkieU2OVS1xStQS9FgTvEfHcTReBK2YLjAWFzWss9Qi6amhxAkJBO49tB+HAC
ypValCjeYNOCW4YMJzmlDtWAIOlWrU1ERURNhR3yPgg/2CPL5MbhWTVA6ww43wfIFCNnjzqRzadS
pJRSbN20+NO5x69xxmBOqP/xeso8pIQ9pS2chuoYGkq5BMV1Z1VCPXjFGGToIAuKQTKDsTPq79ln
TWZQ6HvRqEIpQqX9YEVAJtTPfiv4HmW2OCICLO0tUoAAsOLC97jbhD5XYOvL9olVn9thAzgID/m+
F9Kg/gVJ0RqrghJeByhUSbaQiAOgyabApSvJR/jm8e1SbwjBJ5nYmlFwlmBa18oD4YBy63fO3n0g
/AMlEPkRAV7RsuL+gESHGAgIv7H+0ath6VHy255CJ+uBirW2ggLAtW8sGNm2drbgd2MnoclOd9ke
s/hWCLYBeNoHWN4a5sPrr+W74b3iVGlcoXfonZgbWnevMN/vIdZHyYP3UExJlgOWZAbY9mCulXxZ
F4ymGeETJKzDWPzBVphhME/WHdFQnCdjcmErJDbnBA+QzZAK4yDqsB4OyGbWlsjGmeKSdZrV0YnY
maEI3QFHQrOUS1MinOp7GqbQnfwmDcK3ZufrAnCPB+/AVCK4pPWDlRgXEMo1ctOCIUKUwp04+2SL
+H8HCgpeP3MjNGctSHKeWIg4XIp3YHNCt9fVHEbvgtyPTgbDILs4LTDHssaoGQBSgeLQi8eVTiv4
wFK2ReEYV0fTnXIAr4InhFdBB2SLZ/ebMIlI2Bx5zK/zK+gC6siRxzx3nu26I6hFZBaAU/sV9/aX
7qgcufwlm9fm/lPsQ2TOq2suxYMWQNpOI3ysECwphNFgSTlHwd9va2So30RO0KFDhmEcVjfkTn8o
qW6F1di94jHujA/gQaBRRrOzdB4klZqQxeI0BhevbiUOGU3zQXYzaoPO6nyGh3Wzc5jdgqWTwCSI
JhuqAe+gDH3gG0pddoQQfp3jDpnHdtH5oFVCZe84JbFBiq7dCJP2s1Nyqa7nbyUfTg9u1cs7uHtn
1y14pXYyLsOfu0frz4bO/ImeTdMsk+KmRvls7cvQjZsXcvYAQ1bVTQT+poJ+FUWW5qNpvgn44KiJ
7dfbMO8gYOaUK0ZG1tnBmIEnSNU94QcWN7JPVMzzHkgX4PDhLrKPTNninJ+OCXoZRgnmZ4g03fr2
jkQC8rOwFKEzAZ8ycnwEJus3IqxPMwaIDxauAddxc+9mcKyzizc7M6nhNDRnmUNRXDettCvBMXiR
m4P0pFfvl8IyTg11FjM61o0GhbDi4uWd1hl8tiTxUr/Rsm4J95BPKNlx0UhvdgU5YdZUqBSqVoIq
ycF6UKp0oH7FLibYShNOd3552INXH1Ao01iaEfi0uF9P3RtvhJLKTcjZUVJys+MqfDcG9b/x3oEZ
4oE3jx15WVcIE8rM5MLdRfCydrX2rCI814AbRIgnwSLwQnnDfd+QO3Q/NbRAENqhwFUyTM+6mVIR
1N9RIgIq5ErrjOsv57ncod62+PMFQB+A8wMyheZLynVGgfFL2o//lF4imUpWVvBaYi1q/piUEDag
zwGXGUlEr4YKmQed4JlQrUkc296H8E8BZPc/ayi6+IJG6zBKysGtgUJK0DqFab37JBd5Dl+1XkQm
sdYrVNtpwz80EPqsvZ0XzLOga2uz5av/qXcbVy8rO+nboc0ZWjnYc/bbuA1UdRAh3KyPxkL7hjLP
Pl7sau0MCtaknZ675doMSo0EiqzEHkOKX2OhZZM3Mk/0BXu9fg2iBlLPIP8OTr0pcWPUduidzxoy
MOi8ylzUwUleFkTP/IavatPmczlfoYSek0QELwX9npwt3xTh9eA3YAph/AYHQOEc+yBLi0bC2A/p
GPSN0NZB1F/xEIvnTA1R7brVpEolFrXI7h7m0qhdrFnZ75Ft95MN5+B1ARckeCTeiyQ50keoKyPN
mxil9YuoC54t6tbAtWOR89NcwGNgOpBv/XSekfmEvvRoZ6lZh9/gt8j/KJ0TYJeYdMaF7YXY/Dxc
SOM4QQHfFBEpSWyVqfY6mqVa+0OOLOe45+90+7EBYRmlYHVi66KF6DMy0HFBX+SV+ZE2oFLEu687
ZCLtT909E3UCRHpRBEpqyeUEMKJZVE+x7t6dS0wRGDJgkBCaUQMeLGeHDiE0OCghxGYD+TASDG8r
Ymsgl2tuslteg8BFFBl3SnBgrYUrpOlfORVzN3GuzUEZse9bu8ZNTb0HZBpIq5yCeOlkeZOK+Fap
x8lbwCqpX6CRS6dKng9kDoHXY/4E21RxdkcnO3ufvXWHoBumxLNDV8cX+K0sKdnU5HGyVpNlKFDY
ZnNXLmyfl9ulIWV5UOheVd+GuahQqMWCDLDKRRK9cxslXfgImXHUqWFHIOS7Vg2G0JVVBY2yCAY3
6KTfYG77FTFzPkNuFbf4CrPuS0VnpNnVw2BXIeBr2YSANCxZ1HGpwbmezCYoRJByP2+k1GH3oCwL
/EBFAhbvbYwQ1Kb5Syciq1rgep4UE4qrDSEdXnNDcoMNlbrVgFLNWcKH/RCLcPOXag446rDNaD7+
8hmPF9YhKqI5YTSKnUNCJdyVfa+GUQcvR+IBYwo/Aa1KhqhV9E4HozRurl6LCKbZih0Bifzdbc4N
kw9EkZvnZMEFiVmeAIjNNnY8M5MX07gq9UwtqJeJsdItEsrHs0SV+QPv4iLUZEYLgTnvZzRvTjCN
AzXf0EqUvh8Nl8tEZYwm3ehH+hOIzvBat1pUcwJzGqbbVkDU5ybD0tO6UC9npmNUEfcNOFHVLTWi
7dSA9h1eFUZDC3dg+96WEDks92gIkwgSvcrT4g1oIn4/6Ul8RlZitYTz5wVDFwQr6lc+7mNki+aK
c0LRUoPAjvzfpWp8GMWqwniF1Srav51m1C/RrXgcV3sJLJPtblIyl1ED9avzAGqXynEY19utwqRM
vU8zOJwnF5Lw0TiOps17p77HbeOu73a9CuF4PEXfrlzuLqvjfdRfFnqlaHAgkqqZUTWoSJUrLJ9n
INPf93mSTS7FUXMX7p+DVhw2M9Awx1X9OS1fR6XTBPmP1y6sHIa74uxV6p9e7dYnuD960SuDdmFw
K/VO7K80hgndsqf2N+oVcHDefrnQOz4Ge377ivqn5rDy+inVptfa+PL+iUnZnzu1qHe+/y25fFSg
C5Nac/O6snz3LtRM+YRwL7K5+xWM2/Wid76LEZwt9OL0EbdfZ78chTsulFw2alkUDO79+Oa96AUS
s82g8vYbS/d46NKcSxx2C/XtGRlLDADcBffgWfIOLQ+p5+UfVGQoumZXO7q5rSy4l7xlsX8k51Xt
lI8S2qaWnw0oRIVQwas1qWT0EFWjUcfYSaERiaWPkp4UeJ+8hEkzw+JDww7UD9glzNTkpiHRwQVB
ZzG2IQV8DE7sBkBvQ54wRsqLNq41jUTz4ZaIYE4dyG8gM6Qtu7f/eFrovX4gPPk4kD6ROeJTl26T
9BiO15SCcaMK3QAcUBiYZ+9YDfnIF5KFb6k0kTnkKl9DqEHgtjtsW/Xhh1a8RalFAEh+nQhRtfCb
F/ltvwrCbRm+VvswgygLzRFS559toix6/Q/s4HuUbnYg0tus/HgywzPhDgN+ThKBsrYKMqbhp1Nb
f/ZODQK23m1c/mWRRNiTRXfHkoL9M7KtHEDaajUj6/FwWmwDH4z7w4Se6sEOyLFfe/cKrfCEKnky
YBXNMJMRxYnzK5RQu/eoUiQdl16Rrm5Oz59VjON0IYU/LzWHxcfgCbrJgx2a3jl+VvtkSC5km/T2
j967Klp6bgJsJI8fyKI6yy4J3xHYn7DWhsIqrA3S/rP3WF9Gh06jAy4fAkJUh9ps1v6C36FwkNy5
jjX+zx4z20BDcNm/jzPr9gfZzHIs4tPOs8/IGeM0ViFzftt39i27y/7HLgyjsAEDLQKVYbKozaKg
1qm5ifXs7EkTksGkdCSA+WlwHb+HcDs4+w7DHmf/xqsSJFbGu3o/QzHLKUBOjreRmggQI9b4piC6
HY+OAZb71EIKD6swYPP1tj1cTHbm9kUgAL3s3cFiZSRsgOxiY4qP3wJliNHFP8Tj9HEw+e55D2L0
BBMXab8nG+xoaHSyNwMphby8zir6gCWmZB6f2xtlSnv8oaV7YeBFWJklZejk3PLi/YBh26RHSoVJ
qf6HXmyrtY6ahGDJsMA4bPwyMms1+3j23p+Scbz/vQq9O0xERahZKcR32CODCvRwHD57WQpFzHNc
abWvSI9cR+80Meq56jrW9bItcX9gX2LKvGvTOEaPrg3T+IWZhUJ1ucteI9tHrcMKI8NnJLuQFkcZ
jjDshL097FTMy70E3xje54+Jeno9E3tUacyk/FB4SZTbMsne8JmkLcg2ln/3Cwzm5hNeTQTEJ/ic
DEbK3RaP+Tmk4YsrpFbI1tnFokOZWCfpxMPz2C63oT/q4SUcb5Nb1S0cuvVXeEz9V8OuvafL/aZU
QsuJLEitf31Zt2q7lG3u53Vypzg1HTfeTsyObiUol4NK0cAvxwWB5A68Q4BLf/SPjKh65r4YbZPb
qBK8wNviXpCHPjO69NA+voRXvuVn7KMHz+6ze+nzjO4G3yaT6wISMrLEs8bsvsgmj1Hcx0/Ew3v0
GwHifBR+9o/hg/W1/+Q8T7exJmEA6K8GIywj2MfXS7q3Pt7LrY8zy6cXf8u/+gtjk//CRx+O7fAx
Ovt19sX81hoy8sVrUZgBs+kWAQ8Uu18YTb/BTCNReZqzSUs2+8qn8DlBAhfvq4tUBgRo0Orq4yt8
uP6IE3n3EZmmrQIiFLvAcPo6cFrQwMO/IOI8IgBkVifLvQ+v7RNyW5y/Cx7EBjeBr8f8E3PzeUpH
r7A0foUpwtPLKb4AUhIHY3/wmafJMBl+KCIfx5B+Z1bELb4ZTDawCJ8xDsAbhyHmyMj/wFhdQbN7
gBtzezHkDVwaCvxV40/pMKk9JOwuc+EQyKin4+uDHfnH9rYtr/QANAPt6SfArpXZKGOoXiFsFIVb
OYVYQeoZ8ZjNbgi2hsIiChd8ewIg+HQqz5B5xLjlizQ7aTeflGHkkTtky1wbyrhebaF8UxiFhMMV
slllFVRXCw17Mv/CYCsEjvCuT+yfvk/ZJSr7KrAT0lcIaiX/WbJzKJKQoDdnnfXWJWOtfUBVKoME
otIYyBH4OEgFhHnrAjtSxoRgk/JcdrlA24BwfpuDvKiK2JgskEqb4M3jeW++YWvg2W+YS5ilKWxL
4Xo6IV+BKjWiyzb2mG9YmGAbPF3bUDEyOwikeW6X1mcKqalVpySM+QCx9+KzXvLxa15PeNi6ejwr
yMWAchJqYih2QynhCJeyc2MLBvZ26rCARRJLMsEe/OpCjsJpAcA9uuyF3dlpBCAPypIsA5TSv5X1
FSdS4jm9JLGT3+/Hx3nwVhRNBeOli3gGXzrbjvSK/X3NmelxDbEo2QQ3sTVDw+bmtdbaRcomMbtL
ZDKo+ebFzwmm5zk5h4TWTIpa0IA3GoxJvp8kbslscmI7WXP72a0EkoLbbaAXZAYSEz76mt/f6Zhg
xsp1M5k01vdFBfDUgvn/q+fWTHNJs0mAOIpbSEGEVBTnD/xkAntQQD4zvQIAi2aZr8mRjSywddx1
drhJlS9Us1xdTCmlJD9nfQFwjAQS7MKZ6fgdbBrcazzjsDzKqBPDPzZ2MP1YN/tmvzCkN7s6ultZ
/27dEbKquC+2JlOzk/oq50oRM8ny420XwqKTWKqpTO3MEjwTrHPMpvpQJfT2kOQmQDcgmQDfVMYo
ICOU2BTbAITsj4fDocqZBxX3bpEcOnYaXSQ7UhMGHfDZiIdSMbyBkMR52PXRYZr87FblzWFV/Dmt
6pvH9LZabh6rePVefaY779U+eLuHmbR3AQzpXtODLf237l0IrMJn/0yJHuWRtDXpZOTVqFDTD6p4
I7ZR1RvVayQ78io2MLw6QKKrcu7iQveQ/0LYQYF7Wa4YvZSEmKzEcTeFB6PfLBq31HjjNfIFuJxQ
nSg7NZvQYvhFivPK64N/8GuvE8mu3T64Xeqd5dvZNRBnalADUmAmpAgzejG7SnzPLIIYmF3PnZ7T
X57+whyoKzStDiFvBRgUWl8QY91rgKF8bSEKSYw//mUGZcRsVPt+z+/05ipkpPqMrKoh3GfHHQgQ
Cm0mX4N5z7+OnszG/OvB8CG7MWvOnqPP5DM52SRMus/+yMRihXur0I6oWPsfT2fWnCq7ROFfZJUK
iNwyi/NsvLE0UVFUkEnw15+ndX+niNnZiTEI79C9eq3Vo5+fm7mGP4911PI9VLtmNm6HmG6ZxlGl
k9/ZPb3Mfk3xBcIlPEj5V85Z6JEf8w7hS4vWjKf9O1ckc2gkRUhZ9OCVwMLvmj/rNX/mdyIQPoz6
Y2h/BFme8zMq7oOUkPzz0S6tHU+BZQoobvgqnRhAFVPrxs0lEFfsVlc+IggBZAe0OTIs9W7t72g+
DevNsty18679SC+AqDU0srbdJXIHf1WCO78PF4lEAE9Gppq0zRoSZu1wv0B7B4KOkzndEzEvTO0H
1dXPFyWRDI6mhZV/vmjt8DMBpNXp4lNY1emNmVltFojEUSSLxJRFls+G1/Dufw3v7bTdpgs+58TI
4nVk8bp3HYWj50AOfk2+EfeKwbOnB3qw2ygMcPy0UEJefbmIS7pc2YzjFYoYGRNTn3vHSBgNRoPB
OjcHk8jiqpo/AcmQ85qXnihmI7ezvruJhZDXx0HmakLPKXBhAZFFRfu3wxvnaj37up1rfEHsDlmH
+kMfJJm/KQeKD5SSqBzX8pYAXtxf0VODzEN8D+mQdXZCtzyIRwBVs1lo83E2vdnEGY0QOaNIrf3U
Y8Qzl57AMX1mVrufH/Mjs+FK8wBTXcfzyEafaiWBSEZr0/cxKVFnwuDXESmaJ97qfLSeeDNvJrqn
WcOa7JePz7NV/4VQ9d8bpKzGKRNYc9nANMyMUWcEMvYaQavDp/3VV1a0b3WTWctprRgadjLKuORy
2bUAT+4R5QbglQ0tNuKeFiT7uPc+RYvGNFo0oTKx1pxD5xGyPMDZthsox6p5eioyh4rEnTCWHq+B
qs6qOx2rzAuVpTNWV3xPiiD8/EFYPr2tQrhQU9oC6zhc2SX9QnqNRPq+7wqKNYAcv5Qgfpu/4b6x
5QlGYnXnt9V1dS+s6+q20qadsTbVp1f13o8wqkIOQrkpXJxrB7stOrXEp9fO0ebVzSpvFp913l49
uZ/K3+hll79d7Iy623TT2e6WZxyJYixi5wp+PVhlm68A+iX9lfC4hSE5SKOWg7/TmyTb06ecQKMZ
hCu99ksBwwlnQMN4Yuo2fDGAMXSxi2UPfXqGhuHWhQ2ndskQqMWAnF8PNKAALk8m1IHJjlWxVGSO
tlOzHYrVAOEI5nZdb4f7RV/p1TRKstTpboqX+ehNc8DLNLRbCaAyncquK+GBQYlyKmYL4xfW7AOW
xzpcdmbtGYHm33v+HtvK/Iwbzm54pmt2tNdwNMSs8S9Z5At6l02g3E6lUEdI7Izhg+B2XcN7o+ft
7Pum2gF+CZsUOiaUTRcWioTNdGjrwyzEFxu3iGYw7ExvsN+yIO4DLFrYePd3o8YkGabDy8bACI1o
7olZwE8zpWVYHdrvk8HMJh5rjh74dJfe+ecN2y1l/8rpaULq4D2CNxmS2ZqvVrGjjDvD66Cepjfr
DvJ2thPuXvMahIgQeCF0G5tygy9VvqE/mo5cnJAXRwOYSlSWahOv0lvhdVM3Z4Hj+VRPP9Z2FVsP
z8GEcHGeyQPT9xXFS5Z2oYl+pWpN2EMNQk7KIhC54QF5mY1pgwmrzcWACtX7Hngby4/aNrwfXLqR
YpG/2eeJgSiATcK7UvG67q/7enNbyZxY1Zs4teV/KTFCEA2igfiD0HmWEvDkKKIMgRoV1KbgzQ5l
EkjyGPtQakz9nV8Gl0EZhKed//bOvc68M5fpsZvLckqB8Dl4rB5ME/lmB33S4D4omYu9KnizN5Lc
0fOJEf7RoYplSuEJz1kImsTjwsCIgXEeC8R/TKaZ3GJaX2GlS3OllcjkNuHkBSMULIirxzKxf3Wt
GLWgXK2dV+KGKsCWfJYugPKi6aLY0xSPBFma406imQJnV6SCwpUQfBxl1XhxlGsgVwDNBo4r8PAi
L/ePHv4XomzjyjJLWNtIy7jCLD7DzM6dzM5YiEonnIlIX/6nU+2U+P+bA7y93/XLpY2f13QNynjf
LYa6oood5wCQzvrBgu82eoyoWj5Gtf0m/GthVMBw7OOO/znYyIaNab7qbKQgSz1VIdQiqPe7bs5Z
fc+pQ6gnh7wN6vvyVgY3k21QtsLalZNce0fkblPUONAIELVJ0exwMbeUYrzKhQqA2wpREK84EiuW
dJCAOtFQF0KFtNjlandO17/rX/cEAnGbCFlGKNpC3L74r5FG01BtAIQ2yT6Px+T6Q08zqL+vfY3l
K+3SVMvYhH8ZzGlRCafonJOB/CmImJvrQtlk9CPLB01cRtUun3DjlOXi0sYtVducZ9lKZonMkfYJ
faeXDJpBMxAVPlZYOu0jz/sGLhH7anMeYYYFkDrQ56UrDmJda+fIrlusNUqtXuEjzu9l/tPXkKfJ
wZNggpaQDHLc6uQX5EGramzOnuvCb1CRz2iJGfcNbMVoAwBftQ5o5j2A7YpZjRjWdL3v8Z29IiGt
V/GMdt2LdCG0wlKoKrRAxCQEGtUKLkvCT+78/DFJPvT+iIIviAQoW0ilEIIiTDYI/6x3woo794H6
MpjvQn8TjrmQsu8jkbiyDENQEG1nBfdDtE8kC+R3zLVvxCBDSVIBwmlGr4zhb+AuwXtMyZ0o6LHX
P8FRExeHhqe6Fa4OLSf0O27Lwc9ioBHj55Y6yK26J+YMykfW+R10dIeyRGMioqZdL4ai8Byi2GCC
x9MIic1lKuIa4TAZpPOi6xZ1uOTi6MqFgCqsMuETCeGuswJngSNDZzFXSHnfIpZoiWTPA/NwdiSS
dCTHhERfKL0njRDlkG1HzE8U1m16Gn5s78QNj/0A9oR8hyYfnpi8UZjhed+H/H+3zN3UjR35aRsj
nY5362ER+aCjo9xSKJ5e+HcRl/OvCF/o7uVCiP7ylXBoRNaZTb9ypMqcYbIPfd8UpFQyuk++hOuL
XPkC6Z9KSpbBwG5+VsTvvVE/9yaHb119sAMxw6EEilKJ8jyRnqj05SHMnMgZC9RFDQ5W61YUJl8h
EXgAnlNeay0Ssgo6ssjHGAxQeQEtpJ+saMpEr0NJv0dxD4OakfwB0cbqfSml0+AFevhX0yL0YJFo
iYczQuTNihAhd1cYOxwoqbMrteCEiybqNaQOL3ZRH4QtQ2vzJJ+OkNWIGJZyPMAJURvjURSAoru6
Qj6hQsHviqxHIgDRXoH0creReXsyoAWwgXaNMZS4BYiQubRTBjs1jnxwY48QN6TuR7PNHvvmrnW4
d6COLjZI03DwncO0Bfhnkaj3qHP1xL9C0lEI4/CvEqgkqSdZrWz/MsA1S3VVt9w3PEkBqr3qLkdX
QnI5sLsQjEmcA0WeKm6SX2MHycPkJL/mD9cJbcUZ2fQr5OrJ92VpqXEpRM0qvyAjkbjCbPWoeRLu
iGGIHJkPmfnrICJuIviJOIQRYo8lLy/0vmgm2nOkm4hvNbO/krwP2tS0LzmrYF1i4CYhxGdfEzHo
2+zFH4XmR9UtBEXhkEIG7dFrBxnOf/JhQbzknjLaOOQeyUOUblTRQ4bQc6pRGXEbBwFkarnjcMXS
sUzwjMl+gdgdWyw6YtVhHY8kmdKv+DibwVmb3saCtMih0J3s9UFmknF9hBXH2P3CQ4ovGi08VD/Q
qIjlECb6IvNqVnTiE3I0XTcZMKwlDDyhS4fQqVkJ2fNvsB2jmVDIz5yGLHyy9LUB5USRKeuh8Nkz
4L0XCNP34I2O5c2KKhxxGDjZxdFyGCMym5Aq+eKIKDMQagA/gsGPWYSTLWPW0GV2pKrWAMsC0Eq7
Jr+XLV+QHbECAlujHTse/dLLhRV9eJ3zh+bx8TvvoKXAU5FAC8BRtLkyrb9y9y+EiDz+AnBTBbKs
PokpVFvYVBJxVFYDt60OawvypZ5I7rGWxNhsTqq2+gOz+Ep1Qa7NvhjIMDrEi4a+ODz80FzS3OBj
KFXbTZLi2pXQ5DwpcL2eXUfJKiE83BHSqWN9SNVLH7Yk79ASq9h8D9q5zilyTd6zanrrpzeYg1TI
xhjXPvGLoRXxIqRB33tWTzqLmmeVyJSpqF7lo4131dXCNOB6uHHsFtpMm52X2izvX4aXYXJQaEmL
KKLbi5bYZ81Fevg+vA/PY+tAC5VpNH2M7zxo58ZAugPhJ6JCmwnTXI8Q2NejctJdudmss1JXdP3m
yBcFzcN0GroJ61+Ua6Jdo3UGB31kTWG302T5QyHC847E2hghx+N+xMN4yTL1OUSj+dUhyuL7nSSy
vV5Ii0m/eWBYgKA0psdth3hQnL9msrh+XW0khP4ONN6OtOY+wj3iBWnS+VkxZdF9MM/EPlBO6/4R
O8gM+wrNmVIYol0sb61y3zvmYESGD6KwvDrlEHRiGQTLwPmZqOZavBhkcxdrKFnAJFjkiQwRMRd7
QGE0fs42sNYHLXp44pXECyz3y5+ftXgrkWgCh0i8WjnFAEIU2bkRtIrBLvOb+ID1i8WOUDi25fcA
3mtz2rDFGazwxfVVAiYdfcbXcxYhKnbAwiGV6CQZwLRhbWJsCr4g9lrP9Q2K5gtJBy9iLXkb+5RB
faXTEYiN4Dakz14OPZr8fpKB1+zGgt0IWzGix9n0St6hpaYDhS8c7cbh6EJDhuA5iHqtQPNaAZ74
vZYH59Gj6ZqwW7YtvkqgJrYXOizDM9lVf9ekXevbU4ZCalTnzXHLa3mX3uOkjtWxMSTfH0aDy6Bd
mJeBOm8sBfGV4X/rJ/5EGSmj5gRjaKbsG2iX9MSCCDDq2qk/gYGcHGSqM57wCxCJ+Xn4KyaMlx59
hamlgsu57d8HhMzMlpMt8K97uWRM1lqZ8qmyvDIog7VnbI2hHHIulBaG34xFH4YrYo31yNnXcCXN
xM8ebrOnTV/2AJxSoooGK+DgebZb9B6Cu4gv9cOn0pmg0rli4e7wbEddvCb07cmHcpXk2lQzBTWh
g6iEFaj85DaF+/ocNWeIEVkvWsgwE2xRhpjgPvcfEMMPYha7y9zaB9Z+j/GXvEmxDpSHDKuGJ7c2
64X+/Y8HhV/zPmni35aPWui/6EzjKPxLSuS8ifQKs/RKzNWKOZVIVjK3tUynuNJ9bM9ifo3OBaCq
XwMxmAdOk0eFj1/lYK6/yVeV0wT8q22VSFb+gEI8q1lp0Bq+xuUUSzZ5LR5nS/mYkInf2He+JKDZ
srRClXReJt69PrUmwbe4hsBydEr67C642ZJTcYcJc/yZxH8jse1LZ/ic7fmNkwBpD6yzwA54RTH4
k9cXtzhBzctR24b5vgco8LM/+brF2cu7qLFaTEc5RzpqUAmjq4sV/z3/rn7bfi3kvYT+Pp7cJ+kI
BDVbNO3GSXBLuZjf63NGpGGlAPMCzcvbVt03Ly4OjnJbXny+96IeCJrmad4TVaIxqt07KUHN5JO7
xeTLODtuHTNzRBdL3lkbs9Rscrb23CmWGElaxeAvY3a+yIjpBsxrKpQ84BV8XCMRSzqCQcuzxc8w
kNsbYz6HwZuVjWO3SYdlygvuzTmDPMKesx+BfBf7+M/J1z1c1pD/7UpPMvHR49mvtt/3JReRFjNW
I2gE3EJydHmGFAVPc3ZFAkCr38dDeqlZSxbLR7BkQeSn3zAOp+zNUOoAQ1HWiBmMiIDkwEH3WxuQ
1gJf11pYL17mVJvMITTFpkfSxc5UqowYYwChrf5ORm96A5yZyn58N1f8BMjeMA+S+ADds+XIBiIW
SQupLNr2yQfGYWtuCmLLe5VyJkkqqybxX3DHkfzjcCUwvxxSzNTH1175ez/BFaQJyLRAbuO2p5Lq
Ph1+yTKg7YvfugSRpSsWobUlhmLfE/64iXxfbCVhLJvBHzUOPv9Fh2hNrmzVd4KGBlaS7Zmkzg0M
Dq/T0Kl9uq55L2wncXd3OrPuqIv1ZObfD5IdNxZiCy5p9o1nPYScDUsfjuYy9z5vjwkL8YejgTd8
Z2Tw2YAGv2NTOkOIjxM+JVbkihvkYypjAXtCZnbHl+ErVpkyM+SxI/uU2fGd2SXzG5CTg4Lapt7I
MtX8rWFnMwIVT5ZMOvwqVrhKUvNWm9pQG54H8uhwNBX7Nem+Nu9Rs/fw8yA9m3TCgMH3+V+zl38Q
r+9Lyec2UGdiadNnOCuNUWMY5oNEhxG0zjbN1ukNxkIXuQakR5cX6QgpPCLhZe3nGs7F0yiUkOIz
Ar6OE1SZ5djixy/ZuziBiyZfYlnUZ0S5UnEmiCY6kdj26/WAkJSviO4jR+mL+Yp4UbQIZwgkGWVo
X8chVY0pvdY2xS97zkQfzWaHBZ4uAJaofHXx2yCeNQ9ogvmHVg98pthIBSHN+tiXGEAYACoVrhEN
55fqFIxJWTrskmW6CfQoB7UawPtscB0pQYm8pyeridwAKYEmbCYPet09AAv56tQCMvxe9NboRfrD
vqnMoOStk7VKB2s0ikdaTB5ah+wIy5vC9+v4IkVISDJieBjpOB9ntEuXErBUj2laKP+0gQZIGcSX
WEdvQkYAviC5u6Bakt4/HaTGAZ1kwl7Dpwuj03DFKR/0wKb/h/imGouvn/3H0f4Tr0BQYro0PXBo
Dv4FFmpPgYaCItBCkzYyXv4b9sg0g/S30bZaYzmUsT6/r6rNfWXMmwHS4imevMGD6zpC+4MOqOsJ
igHG7tGq9COVhwyEWrCFjlDkXYKniWhW8mKxA7k4ol+9Dyt0EuepuKyj9CTyJD6Wo/OC1XY5YuhB
0NzpYbhhOF3bFFMPyVwkoJUc7nuQpwlKwUPEYIi9aCyXfBRdIjpDnII4D2I+9hc4agAHCAyQuJLl
fayt56Q+pE+ijoGlgxM0CTDPkENwG7ElEGqF2M69uHga0l4J/cKBOpT+DxlH6WbgbGL1XKKq7132
IVWEfef/uJlMgDeHJHOCBNFX8pPuSf0bDITxyXD9WkhJjiteaQbg0Zisc2ZYv5KK/Ob/UC4CYQLA
F9uYRpa4YUfb8KUnrr40MLMevvFBrBR+0bCuawNo4rc0MSMWyzI96DLWpZxYOrRqo5CSMZgz9LZI
Wj62PXkg64JEha3pE4HfuD0uXH1buASJifMkLZLXlbvRsOIp0N993wxoNUk1IRmcR90hvSyiGaop
tBPwrodwI+5+MqncukNbY1qnYXGHpwQdqOzdij7O6DRDR6faCYELG2TuKMAY6weQwMlA2wSUifZf
ty8j7B6SH/rcV+sOvq14kukbZRMWwW1SE82BqHwNpPWWfX6DRzDQ3d0wO4nLlmCft4E2vg3ka2N+
7e22VDNoygHYSbOB1X3VmTbmAK/0ewAjq7Fwp+Eq5spsfwJsCGYhDTBqD0jDes8VMwuao2rSRTD2
03Bz+HU9YxD3w2GGeic8Fn4mXwPeXYd6Tx63IZ3Ef2iPwTZzRn8mG0ny2UrEq1c2jwdy8cg+0dbL
Wirp5uI0KnpXYkEQzlU0vzcrpPOG9KRWVy+afj/HOzh+7k0Nbvkqhr8EE/ZXxSWuMh+XAM5Belu1
EDcSGDiXHy3INbciJrqYzQ23sjP+kYgnxzKXPQjalPl0Idra8mjbz8k3VBOrBEovOi1C4gWZNVEb
gR/JzHwp+yqxwCcPl8027qujLtVe2UCl5ktubmlcMXlgZ8Cm/bK0+SvoDkUbL7/RYMF6UIvqIWbb
C2j+PcR0XBpXTaiEUBJRI5+GUhoYerbKB19UWCwvO4E4kguCKQUSqX18QVZBUlgzx3RbJqNuhn4J
HLpGHVLAq8nFpD4ZF0OkHV+0Rvg0wnSDRy4gdQFZSwoAStvMLtZ9dp9FHI9FQpOsxVmAUvFAR+RS
mxlupDTuoEu94DyiXQMcxukAOcFj/sTWEbLPk+M6Pk/jISTp8RtLJIyOAjYefCgENbzwGb6ACXuB
BJWsjhbeXHPiXKLH1Ar06aXXnEB6FHnY9DLQvZvfWu6skerWA8pPPx03Hz0z8hWqSkz0Gl2zXwxb
g3vLbzZGXRZevDxwcYQPPESudYXaLrhMi0ZadJVIUeQZdANbFwxx5TPQhXgT47SOzx0F8wAqB5Fe
Cohcf1rBSDuYsHc/USDg7pAwbJ8n1eN/DCu6hJQurfGGyjzZ0D1+0/BvPDpPWtHyEk0v+ZXiJ1OI
4oUyl7IMDUiYpx0P0E+MgV9Wn6hWMuzTfj9aUg20QmI0gSa/iTeooiP1CamPiIm+rLD1iWojLXQH
FUCp7IwVi7EcUtzMgnBAQ53mtmbDU3pioSoT9JPKL2Wo0v7Lpn8MKBIxKc+njjnIfxFX+E1kXVyU
hL1SDnnf7Lebttdma7xSmJXPT+eyejqUHXl5mu+QDUFu4RCD8y+0SvQ7Fgv0qS+T5QbrKjINrJ3f
w/f46uXDt8a0alA7ocLmaZ0fFU6VMK3gVm0KiE0FZTYpteXEgPo0Z+0Wz2U5OFUyLQQnn5BUQk3C
z9HLL2g5gzG0T4sbCjvKX0xo0OAONlw9HHWW7ytyDiFVDxp9WkBL1edTPUBeTFABfkF9iFayBMv/
OZP7p9qn4gtvIibgaPMs3Cw2HxiXZwrdyR62vfvOSTeAcvL958mYQ3/HveO+kkW2iYOHlMTkNskR
Uvm8zO4jFrjrROxrY1yWpLAkIYOUhsVoADcNaNiUa8WXQgbrne51W1rAmOeOqaAh/2OfeMfU8ujZ
pgYpRXZjfBlR36AOXZy69KSWvtSdqYF6wjLm1NFGOn1iaGlF8fwDr3c9PEY8JneHxovQjq+Tzxld
OTlpd3qZRSANGGmknLvsL1TfQOSvbamA80GzmsuBDkJ1m2t4M7zd9FqvjafXRfn5+GvHzqvfAW3Z
7OoevybDFJoOZXJLgQbCiai9O+biyVBDXRdPmrN3w0dsHUdYUxPFgHQNqudxR4n2aT6O1+Pz0PhT
Ji/VPQP3sITSbAcH90lMB7R8XQUJnmDUoqsgPV3fljElmAeJqZy0n/ZpJz08b4sj4c86A5fVAZXR
LKn4YVv0LevYKit1QqPm+7IYxlMN4DmBpouA1G5vaXyJZoZe3pqd48pzNd/H1oturNBnoaI4VeYg
e0JKeN7eDjrgNK8J+9JwEpoeIqRO+o03wf51TWpBN4IG/DfdPkeD9m7YQpOLBI5u2NCe11paOAmn
dA46owQx+fnvqjqh6uwwIMMLm2Iy8Uhila9+CjTDveQWE41Rv90mKPdp26ZYIoBiF5M+3LD2Z+pJ
3B3EDwwCy0hq6NtsJtYPmBoMpPr47kllUow7Erex/ladPs5mfaUPZVSLEYg4GaAAMzqWj+JskQal
82T8huBKYeHzoSe0bMYZRD2iB0PShUTKQOEFAZdIQTRTyY8cj5/0j0HNB7IUGMGQgJsY3rz2BYdU
j3de43f8gV6Qm6ssBKJqb066lCDbE42QrkFzcxBh83c9+DIg6SpBw2nceeBOUdkgC8OhR/4V6Faf
0VXlaADbdT/fkZ8KYiu2ZXKIYSxYffYJmglRybbcggImdtapPby+XfY5Kb58rXbpBzbt3idhE5RT
cM4r1UfBOgXpZGG7TWl89Ul7SaMpQ2sUojU+s+zyePp0r+KoaRmm0PAe8IDN80M5/eW9nqXND3VS
bMzfBNpb6XuIZaa41cufZwNg4d5Z4XFnyQKe+RmJDoIkHHo6TpNkXh9AI2LRjk6yeD9ayDutZCNf
VwSuv+pQHKNoIRv8V96SnY5ccTukqVEPErhwnjkRTzW99QA2a2mt3+CrlDRbntSYf1U6k/NJp2Lx
tLUhGmQeZ5JOc9Ly3lNZsrkVj/5uQJO/z40QtF28DRXwbox8CBDkIcWipGkjGyU2FkLyEm+ioBXi
I5m4Z8XDiGeAC0MHbwpMs/HlMt18jmwWIbH+ZKVDvXgXSnQmbOVuNIK2iMCkYR8nhBEdcw1VhlwW
ZAvgqOuixvUqYMZ0WkTWeaHsnPf09bQjkM/OAHZhA4gPJHNc0WYKlInvvNrwbO8ULO2qctqTMvFS
PCtvtkHZxzN349sKTfllApktX93eVhu2CqKjvoKL0Za/Ef9VQHWg1WhivO6TRn4wh7PfEtdCDEJf
JmqJQAGGAbE7/xWsIMQ6iXNBRt7SadiCzRmeChc42eM3fWHpdEdeOV544i4b9RBlqCRpdEibPRl4
sCnsx8rIZuezd6XwvBNl/JsKNc0fqcu8C3bJW++GwQwS/Id1JZNxNLIryvRX9NbIt6jkVW0YSJHu
1DRSTkyDPvT0gVR6jSvpN1aOEtdBHycGq0Gvw3lZjOpzACW3At+uvBtmJHbaL346f532y0wOhmPA
TfcruHiMvT7soibFH8TlYTnhCeguaRoK6fdJ7aRc049sZ7WvjtZyHmwncWQjSi3793Ov+8Mlqsvh
9enQRPNOt405avF27KaZ9aIqUFAgVzN+4ET8DNB12GLSl0P2nzOFuvBYqT1+95pDggek6dIAfQyv
b3cOyA76/BoxqqZ5l5efPL2yaeJ6+cJssUUpvKBu3DXDZ5B3hqXhXsfUB5XSbfXr7kBtY3eprJ98
Zx1THm0DeEd99pMEN01q4rQD91v9aRx5QsJfog0wWtBy7tPQpbRFAz8ffj6j940zJgT9V2SrDt6O
0Bn5Pejn6J2wc3rirc7zQn1Yt7BDwcED6v+DHuwTICGNbD4KVKqmzKIuRVragGd71Sqo1Aulq9NL
8WvQhzGgrHcekDmfMRVqsN7tXhb634SFe4wgvXEfMoN0JiVdEELKtyV2Hdn6hWbAqxrWuw8Ocz9T
Ggan2d7wLYFdP+1cXyKURq1d3k4MOJXxvcMj6SEvfD9m2YsKWQPPLknD/yXKToSpmNiQarOIVlS6
g5va4kMq+STS5ce49OuoKzamYv4cMdPsTg/7A2pwpd/tlf0Q5w3BxqjGUbaVtQVk3qMEy2oze4bB
ZZshThs+j7c2/jKTp8eAe8ZWa32eyv3z42Geeu91K/Yz2MRY6U6uc06aK5jCEsL/gGaqw+ZzieBX
NVtUjcdo9ClMamwXr5ffbLuHEPevJg4G7pNWXyxW0yIhx1ZwCZNWgcLVxNqPDRcfEVYYogoWkdy5
9wSCrzeVlTuiIAN8YR0kCnkdGQNMDAuZP4IpUjfKLsW4w3giDZrz586scjV8i6CGs4MDsPEGzaNo
ypthEe1iFixrKFkWT0tc6tf64b4l2ZMqeobmnipLjJzRUbrmszajFW0E8TWVRA1a+Omx6o51alGP
cY6RDUAMhmpRP96iH2OLp8frsViKLe4B5QmnUvCCzED6/MDBEQtb8MkoOCAbabJcAeywmLOVFjaq
lC5ndQ6MA2OLW8CZZ0vR5WN8gL1S/xCjTrtx3xKRtKjkVpyUSe6I/Ugf/GOIAMRgEASQSrpY2GVL
XNeQ4xMJVTCcGzZmDDEDhsz006weByhon7Pb5EX1HBMz0RSJJyF+zD1EL4PHqA35CdbywICV/Bjp
AQxkSkbFoHbD2WUSTVT3MYomWa/b7kcXRvLOzMFmFne/aMyxVZK2gpDSAcA4TWoUNt4Cc66rxhtE
atsZJswXNCZHfNiqg3ST2i3AQOnA1qRKid1kEpxxZpu0gU8SE6uP5t/vcUJXNv/Wf01umKvoDg9o
QawBd1xl4FzQJLeL8wUmGjkrzeEV+lm7T4PDeMDwM3ZWhBZCxTBY8bPQj6YLFpdDcp8m46wi28VB
qZ+OQ8qGmAjjnYDhlWkcelOehZ5nSwynQ0dnkNcaN+WGzaFc+VZfoZL5wN5gy8ASXRR6WW6Id1CI
m0mwh89qeOVPwq/QfPRGjNmHWXIPHWWduDO9jb8hz8fpCEt/IV/QfoCXpfJiYDGoOkgUKzNtMHW5
2zjsFKAHdzwcVWLgJlZB8ltKHxFtE2ycX91iEcEGz++3+vyZnICqX83byB/I57SflHz38HIOu8Bg
o7ppvehYNPwcehth+DrzDldbPb6WO+awR7CaIQG3tKaJEIn3BGCCGaS7PTOhkzl/AU4KYiTWYwLY
oOXexSh4zSIIio/Xj+KX88cY2wuFgYlhBE6VKcsHlI87eAs2TDbkNvzXuAFT4htaTbZZduCqMBuf
ARspZsEH3sUkCgx8PCIQ1dA98BLl5NhRTf5OaHUJsLHbcNTKGgPZeBjs4brAnVs/OS9Y6T2uHX83
Z1XOtvhW8n54Aq2rKyJKWCusc5S7PGOtwtBTnRbp1JS3k0HsYdUEsXz3sJkqWUKBW2lWgj4TFwCq
D6pjUGPCUUFsmhtrxFwe31eddI4DB7JLmBVj/DLuYtIhCxGUG36esh0FSYvyguZiDMIQYZvCkwYD
5IQ3wJ/f3mw2kvVjzsTlTOGCeYJhEuTNY2urPOEsvTFHg//2Gsk15lqTR5CbOdw72hSQsmEegpkp
irCoXy8Nau2yBmyuXIdH5m0f8wcrEeOvYR2ZOHzVRMG/5Ycu5lARjCjFl8vLfs31QHSKqowVqvC4
qn0IULRH8Fs4f4jlx+j6G27wnEAwsWUvDxrcL52BpTqXAN8SVJ3xlNGICpZ7ovOnrqxgBrOEtZfv
tCu+xJUQL0p2L+5AgBxP63iYE6ZB5DOUGfyofNlQVMd/S8sZdJzAUr/lRMEARO4YLG1OCPWcO0PB
qrvq8ft03nPdga7P1OqFNubYCOKeZ4bfxUGxzXqMlTR2biyg3DTE5XazGuZzgfw1xjjUmAzfWJj9
kGKwc4CMB6UQJt/r7UW0y2OIRwFCblgcWM7LroNQmjfOsxj24wsFGB38dwtv3MPewW9jqcgcAEXD
O0CGiQxxhfn93HaOsL76F2odbauXDRkQaeZhlgGwyJqOZhn8gqmDJSp8xIVI+M6aidcHkO7P1e0e
5do8t1xxR++3cK/ATgbWk4tBOPW7YeSoS4InjA5hIpoHSJO086GVuss7r0cFFmF4ZyVY8DJSkaL+
vB/mJ68VC4+WX1EQsdrLuB7KGYs5GbLbz9Wi3taX+bDANmMR9SlL/Ia/3EomJ1iTcLGRXyN/ZPbI
L6Dh5T0w/6jtIMHltZblBEab26Gd6BNTTHn/MhFB/CEAIshh6EWE2ViXU8w7MG/EOhOWlcNFPXNj
qjlvnO2OG8EmypwrZjfOUAP+g2PFhJA/+J2+hvvoYHbN6vzLBouJGB1INqxeBaa+R+5M+UeFsJo/
6KsnfU/SHy5gzkRNrFbTzprstAVgN/ccBuMEUsmQv0bOjh4ab9QUuYvNjMZHT7dirBjEw4QXqKl1
cwPffZoIKF76k+dE5j4C4s/pQZWlhECoATrAKt1i1NApwqC8Q9CY43bht2gewfx4w8g5oyWbXEHA
8mV3Fb+nmAax7jEpvXLCHWzYOI98/u2sFBgqkABg+dpNvKdgGgxAOAAPui34Z93Zi6YNi7xMMSk6
u9HN1vS/pspy1h7v4nm3q4/UO/xUfl7rHU8nE1E73Z+yJHR+8DdRLl+mjSLrNQ3r7INKIMcmenuE
o5e2eD8B8V9w8gAvoHhWu3HURf5wbUdTlbYTbYY+G8cTmXXq7tS7rd1Cr6UEVc4PL1Bb3nDeygCa
hrZvgqSChnac53mZUAiPEdY4CB/vRObrFZjrDU7jG3fVpzi+6H1xtunrJWu8uM8MUYDD6pdRwBhE
yHyW6f/GAoN7zUBS8QK7O6nCavnKTPBuzMXHQIS5YrEMQi/0G/0Oo02liUC6PEMixv5lN8qag1Sk
5iSBgxQfjfuvhjNDT4Nl26js9O2EcIjYJhW8BtrAT04DsV/JzaCtI86EfclL6GfZ8LT9zQPr452e
Q2wfe7u7q1worqXstjm7LqIVBaup59Pf1X9XLmqOi3OUeu00SI1+1ZrFMXE1/d9qs6sujTBjnbWa
eq+hW9fRPZ1eYBo1KjGRrCwFwNfwu8gJ0dycHSiMxvDZw9bu/kNPQXJL6+F0121fbQEMNvvGJAxa
4BZ9jCM6kJHd6/Y8LijLsUziXOYiJ+XLDhlt1tdxm8JOx8LKX6Bm8AG8lcYFlqNBfqj8/GDQ9eDn
dZ3kh/KQHwjndDyCjg1WJXJSfGxpeAOu5ex+djlgVXsCSGAhWVNqUzm9cgecoNm2L7mPk5vKHcCs
iIogKGFp3xXnopDlem+lX76DxmuonoE+zbKi1cKfWvFHzmaH7DQZ6lQ4cFGEQcCGYwj4p2yap07c
h1DNGKRBXhvn0pR+de0AEwn1PAQX3j96cde6DdrTZPOa7vb6ovVX/TS3KoLvTQZRO3CePU6AsF4z
cy/bmXHDfe+cn4LYXbJWazcevS6gLWODlrPKIn1bt7ZXrYzTe4/EykJb9bo4mPWFuADYrcpKbs7u
UB1fDVhptnpx73/p7EkA37HKtnvHqio3dyNVG1/77eem/lMLW5KZitTm4rSLMTlZtOW/GUZdc4W6
sfix4GhMGLLWIdQtsVDjx9GW0nU1zawuHBE/hYWCT3ceNAvTA2vp4s6UTGMGSjKs3UbtdyBiY24G
Dq7b2i8p99XYP4s9PUlqsGwzb1NePPt4eRC/iasKLVK6jkpceLU0JwTxps5BdfJFaYp5ptOuk/7M
6OwM4ksGVMd9tPyY0qJfel1W1Gj17vQL7Xivp/ElwFPsRQIM4LojHeg4Hdb6t5UOkMNQUxO/VNoB
ilZCNBPxjKZoeH9KIwJgUvmCMAj3U+9C0Z6OKySBuGxiKs1DjEWF6ZpBNsWn06Egh5E5pNM5weG3
Qzoe16QsvfBXCU3siVfJH6s2AABLw+/w0cuwWO+VpMDGYIvhKJ429sfSk826GLEXZAjwSbi40B1O
AzcAgg4EcyEZ2/k+eo10WNvge5gpcjpwwJvsc5ebl851NtKPH5LhxlPM2LcK0hdcDaEliM0xZr24
Aw0wdK0OKQUeBy3SE1ERJXI1ENXI7vRAAou8K0I7MH00R/E+4lIUnCKEk9lOJ4YufEW8RpusAVRN
/9rQBekJsMJeuXssvPTqsmvR7Y8gToJYspoIkiJv1SXeZU/hGxLLHOiI3STPkPhUU/3WmnQLMdXj
UGm9yydY77KHEwCLqRK7eooHOM2gKTvSY6cbcrZ3lJDogQDy/0fTeS03qm5b+ImoAgECbkVWTpYt
31CSbBMEiCDi05+P3uvUXrurq7ttS+gPc445wgcHx+S++lxOmE/IzS/YdLbUyJ94OyhYkxK4sqrQ
g/lgWUwkRVCRwyzBQXHDIu4TWsnVHCXHXunMMDQhz2zS3Tlme3iBnx18dcZNgi6asY1OFYQKDv+s
aebZMh0BtGPbshiAn7iNvR4AywKl0laz0C9Dn98Wz1100n3NbjDbRiyCft99cpbPqE/xWXR42qwP
2YvQ57mUZqJMCTuVzlMdDIfZig3LqSp7xwUkKWaYLYKLMueqwBq9cJqpAsmOyQOKE5xR1gWe/9+0
mle8obi3yqlCRfu/H+nTofYwqSDayGdp4n2sr86s3g2OGOWG98LbrL9LF9xQjRwF9O7lYMuY7GQe
Hs3xeJCwZxKtVnpQvVPD0ATI+abVCX2j9jHwi5+aEsJI9T2FaHngzJiAM8wi6OGm3mlqG5oDSOSe
LcVY8sBNd+OOxV7FexW8n+ZQ/jOAQw2X4Q5CPcjleCWBZB97eHGJl5dhaoYvyKAFGM5hKMfQ49Sj
PUvMAce6EGTHyc70o8GG1c6b18OF8DD47Y1P8LUCstDr/didIoWJJqwq/KDh2RSvBcZeeMING8DN
ouDKXjDMm9JFKENunANVu8QwLIsOerNGWmV85eEF07G88Yp2JcPNSFf40gUY3z1/i+cVkYdwD3C2
wnb+hF1OcK4YpkzhRHnlYvDllL0ZfsuvcpGe/q3aFWAEGgc6QlynOvqGDh+HQwor9CNOt9BU6m4n
DudWXT0FXhF2dVPpztayOh6TaM0jvEUtCRRrIsNT5OGYw77HKacHxbITYUIgQGm+we61VQU5p2bT
NB8Rr4/wIQxP2EpInbCZcosSo0Qri6a4JBrXzuuZ/9cnEFEgEBw7dQO+zIHO3mid8RO7kydQVL94
75KGPrjpvVe2V7UN/nyZvsJ/puGswLlcpvlU7UZH0iIRfCHN+MNyy8mufvHnubIOslNd7sGAyPRQ
clvDAwtKiDW/JPChmRJfaJA4V8C/0tIOFIuLaNrB0Hupy1JzhrY8Ng0CKDhj9lGxNDQ82gSvwU8f
cHa+Ym3E5wLmorTUsCep7wjRk08czCrEQYNZYXWOs9cqZgmJf5Db51j92V3jxxhVIxfmkXdmjmXp
UsyPSgg/Rt1HrHPyqRhBrkA/U2HVkV3A++wAiEtLgCjE48wx9WN4eEmJXzAshcV5l/iIgWY28bhO
UfLXOwPkSFhFYM14EK9etmJYwk+FdesAGAZiVnjPr/on23dUSn+tjgE7NgP5dkwxHdy+D0/aDK6I
d7pv3qYQm/UPo4gMV2NKOVSJqc54e5uTSrUOvtLwAJQsvpcttWZqBsYG3gfMDCQuwrferdLnMpHc
9A0NuSzPk95/sBWgMUpLYliIe0k86M0yR1jmUo43FHLEJ69kphbQOcT96IK9mjCp08weiWuj5JGW
DwFu+YBho/fk6C0YRmQfxfOsgqyFy+7KmfP6Eq/qgPmhObytRMaxZSi+R4YoNRONglOPDg8eD+UM
gSS/ItROK6S1YGCdWj0UlcY2ngvMiOdf2X4cPlpxB9W6wkLI8N+jHdB3tG4snhLRTKpjoSzzei8w
lGisGeQRvydXXqWZwMCVQywHIjPnIlx2scWHJD4V1V7DDDmyZ6rNLGo2s7SZK22oMXuuhHWHLy6X
fbJTEDCdKv0zEjEgsuLYqkfHeK3E105BA2kscpXVvw68AVLZX6jaUgUXZ35SJ3cp64XDmYy3raXs
tZdVYQ+c+7HkVPChdPcNPgCvDH4Mrjetn8z3T4B0wVQ/GrBkpKVvxtnnuX7nXwUMJJEoNBC6EO57
uCSqOBb579qt9tk3j5CKq/5mA7+KNdtX6XgjK86iTt1myiJrLKrAp8oF3UL18zRIlktseZtMtecI
ZyTc+WEYNInP4LA6J19AAMR74XaNensr6V6eYcaYezJUD7OJ+oWoc6hTxzBMfA7uS2Xq5CWg2a0l
8BLQdXy+GSa9bozAMXRiV3eY+SQHpVuIV3YncxRGGNIq/JALvPU2UeVW8PFwXFzobvdHstYPRYhy
SOAnQKeZbSXsW4BznUQ1s8I2tPXASPS96EETGkdlEoCOTLXSZcgV1lgJBsGTITRF7mn2r1t5YTsc
/+D10Q7L9iN5umFhEeI9aE6JBhae3T1krPA1J5F3sCEUdn9Y4INY08Nz3tcaG3CB7X6ZLqtm2VJH
dfJiHE9zYZvJLrd5hcx67rSgHC3u2VaZQJYszyFiG6abH6jI6oc6g8rkibobserwPVq+HrhxGL0t
TzfBQoWj5Y7wmL8KJoWqKdP+dmYCDoxgtAPlIAlKODGBuPIe59DDuWFjp8YNBBu03snznYQeRWLF
mq/AFpNNBvCEfwaaDUpabkCGGnNzBr198CQ4B7K0GPDpfimuHOLBWlMU43/6fJvd51taNcqGm5XM
MA6hZQ6BSjatBHOAwuwK0ziLgOyf821K+fcpo9/wmpnhVQ0BS7PJg+DJxdymgKoKhmeTieuPrk/t
lhNnGI6F7N7ys6gK98X5HkatTXnq8RBfeIi/RXSn4rYqd21cW13qtU9YDVQFIlCS4jEM6XS7xQbD
cLgFMQVrMWTWnRptWbOV0k0MBve0DR3DX2fWggO7Er4ydwzHGcy22PnWu6ReMZ4t7uS6uwJaYiYc
3Daz92ALcFVnny1VdNbsJO0wf0/T5aGGFglYhdKqhyNLWfiyUtfwVHGl5h8Z8lJ+grgaBc7FYzc/
FO2hIssLgAEdle7kGi6diI+8vPXmshdKZsmBFzszIMX3Ki3Wcbutus283Y+hH6CjBmPqnBlcrADk
hRdgh2AoroQdcu915TIn3iXCMttOehvzKeFp6bDNKaJ0S3l7NcU2miBzZDyD0GfmGpmlRxSqFt2y
wtwg5V1Sv2Oeas/rlcrIanYTEzg3C/VHAcE5qlfYqDWhyczVOZ9X+SPcqed2Oqo3/e6twl593d+O
IE/ZDJ/p00H6jxNTtKiQs5UWffVgQvSqQnsmXss/mSNrCbf3tYDxV8OlS6Nbi36YoVRs4t9XQjQF
B0jJbVTX/X3yV4UXomOA7Yzo5F+rXFi+6UklV1edBpvmjIdNxc/H7xuJFweboFt1/Uqlbdc9IePK
YMH6WoGVm8MF5n61yXo2+mm5ySGD6+YbYRfyvvcxFvZ55VXd6pWv2gqM24kT7w0YTJRItxJQRQc2
f67GNokY8fMzKC7abKGPZlJbae8Eod8CPT3VbfzNeDMAYlD5SPkMdbB4pwJnLT/awRRgs6p2OYfR
7IuF30NO6J2xdAiidCpmcARCaSsKml7002KbQwXZSgRB9Fai2l3u9tRRRGsZZkyFEGJ1Dv0bu2b+
G9F2Ux8wa2FfQ8yC0g21srcBfV8sFuK5K1o5M5rb7C280BnZ40+fvRwNtRBSL1p91gYBANTTHK+w
O3JzRI5YTocd35Z5LvuYPDbY1UllJbQwpWVA1XlDkLYU5PGUNmSkbcXnKqApkvB+HW8aIyHNlQMO
Q+LcePmeFrgq+OXrO8FNEWEQnt2Fx7RVUF0mlwazXSIeO6ckGgH8EKIRlGJ8bMmQY+HD3osdtXT5
ld48NNvChlViEMcOIowpWERQiZPpfqN5Lep0dEKiY6S2Dl+cEBHoX5kdVHarYdxr57S+0M9xoROs
2ZywupYkAVy+mVDLeJLh+8lTRO4OlvARgiOC99K7dSYamQQinClx7y0AySTDTMF5gBbxNUG0ACNv
dESa6NHOkdQOEED4TLluQfSMkzq3s8EOAs4lv1Jt7FLfqKkB5iFeEOM4Nx0aKtpsHLVj+n+c67ms
Y64AWJ0OoYIF9KM3eKlvvDkGlXWLPxK3T8F2agenx3smW7FSK3QBA67ndpjDeTPxydAkKjbGDjbr
QKQ1ACAqli3Ksh/pzACMRhxQA6yBxmZ6BXz+/sRHaEFH+LxNfPBG6u3vkZv0XZ8S3YkYV8xf6xAm
ZuRhP40HuzrfiO9d1O/UaFcmMysh/e+ZjWst0Vz1qVmRDEEXU+vaAZOtc14HGQX2HFzjhdcMja9M
+FKJs/IOu2Lcf37qA7p3j5GImK7oCqKvsCellIYu8xhURWvmxgR8vBjhMDyIicQUmdrR61Dq4Mrv
0+cwTPtmSBt0B05XDqZp0YMo6oKnhdCl+FvUbPSI2OCTmcAXI2nDytduEGkpNGigksKFBVZwHxwo
lXPU34A9mfUBB4F5t8i2W772kgbvtqsAJJdxcSgkbrzM78WJpBTQbTa6O6eFMZYC6HJAbVbAhCEV
wQsPIBMNzGqMI3+xtux/xBteR1k3gY+PN6k7TNogp+pu8zwxhXltteLcGosMNBm+LmfaOeUcDsBq
GQQdY8zotlF5hccKkZQ1kSmO+PqsStYQFiy4aFXQRr8K2Zx/8w86zD8HSNCYJcKssvkuwkmChTp6
8w1X/rCAap00Z1XWbalu3UOw1StUaMpzIx4VgL3afP8Op2Gd3+Bj5XzWVBxd6rxv+EkZwEdLwVeO
46m21dDiB7/mUP14P7hOAwaSb5PPUFhJA2xixgkc/on5DpcgXQPEqT1mnvh82vVIj715m/EuI5uA
/gAe2eR0OLwhLBtoTzyAblO9xhXm6gsFe/HQ6dsvBgAdNwrF/GhnxOBwdIa2ATcajatmPzlsXl5O
lA3klgJ506p4OSp3WO9EDO8bVyX3WvS1yi+QL6CRYI4EVo+EEuuIwmTwRRGI87yM2oyEIvo/3slU
MZi0dQa42Itr1oGAOxAbpbrchdBaJdnUMDpjNIzLPPBVasaVA5dYZzC5ewFHdhYfNYyfEVCAdMye
h2Bc9WI75gdZ8XPCHCAiCskYmItN+UrWeikDN8GglVMJGEKHKPkuV5RyohEq1hBisKbox4pKS4PA
VYshlQxnRRfhr/OeL3slsOOoNOcTUs1QaGzGvdHQKjflsK6TxjJSJkSCclOieFkJynKu4bicYw72
rO1OvyTv+aJlavPWNKKninVWDE6Zh4wUVSjKInaTkpF+5LJ4z+YvblMJHKMhv5KwXoqn4SHjvrkW
FNIWmTt1HfpZ+gipDeih39h9I2AWP/KIluoF2rQaZcSPSNjf/Q35bSz/qSLcuieyVYnIUjk+yEGK
An4JEw6XZYI5IuyVAb9S+x/Xa3Lp5/qTznQk48tncsy9HoCfBAMO81M+Fi+Cv6vmkB74bb+GQlkN
vy92Fqcjhxxx25AMfhjCZ6k1fMw5qzCltl7MZ2nw74I2Ie44ykxTeVh3j3E6YehpiR1khvevyclN
VJOY0sFOpCvSrf4+Z2QhoeUCv8p2vVt1eCn2hbl/yus5ZRuTrVuGxvUQjaaqsojW79xm6FPwsBqa
Aha79UQ+dqguoz1/ZNSIMBsvkzaTOwrSylLAHuhDO7QwiGN4X/TyKqxWmACImCKnS+wGpmRGdz+/
trI/LmNWpRkfSCrMF9Iq++iPJCrOPCrqV0t4+gccRUrnfsUrjlCxyZtI2RA406d/47BLhH3jAMLo
qZmP3wzM3pxtXjaeqpt8wQe1RqyZmfW5/qHCT81hzbW7SLYIU61oq6CtZsfS378YMeVHPDTnhYUX
Iu6eJe94FXXHam699sVxtNOWBCY01BEVA+y55fPt6Y+5Q/Pq1GAYt/Tp8wDmq/AnDbZMoFDAReYD
e8QHh/R70awfATZ1PMJlqXks5xr+vPGpTo6IDU4G5aqWj7LSEO604mFlg5Nm1hwakJVuH9n5jQ1I
NSm+1QAgYNMTOaU4Qum87XANQz9zjehTxpOlxPnTHTGRmVPEc4J4fidBC5Owt4BAYz2e5LdkULsd
kjyZG0zL5r9fepzAF7Q09W/mEjfB/6cUgAWdw2LESKQ/J/0f4Vo7CYQWuKKOTsC7pNuTcnPt69Mz
+SGKCK9lGiR2He5EjUW4kBxAa7LIH3rDIjDzTxYh8/2trpwgMUnzjXCHOZaMl+GXkTjD6YY9j09G
ayY/XGIpph6kvgJNp1iJYJ0HUmU4b/jj2MsuWqLhgRQ0OyOjQJQOEdCK4sXCWcQt9AkpcNG7M9UX
6WdoJzJaU80F2HieXpQzHFmrbjfXloGpEKRi80vq9p0fYKvuEzRDOJVNr4B/QkBGj/syDgPM0lD1
jesIEmA4M3pAXvqi8V6KFxyfTrpJ7ATjjwDugR0jWxPWUQPI65ev5QweCDmXcEWISon3kjwJ76ps
Nxv8Bk08t6C+e+NnpfnlsBNKdfFEkCQwdqcL9DtIQ2+MzRgJq7vwqO7a/vO55QRl6IzMjCgBDEBs
lcrAzuX17MLUIFzROr2/aCSBnJeGsWsylyuZnpB2kQteWCVERnMtlq743cGioJiwI5BU1JSRrR9w
kbtQG7Lc42lwPcP/iZkI8DE9BMgkHKxpLEFM0Oy3/yEpJWcaNpNdRg9TWdNMs34p/8q1jc60n3ID
itpzQfpCSZWk7uQ7rzz+letTaawp9OXKTRHSFUIDZDwx1MhXhX8UQelomLKFjqysKUTzq/BZ7LLf
wMq97oq9G5TNYj3ldMYQVoioIUP8PNxAh8Fu5MoSsSqYUf2ZPIbwJp3ar5xv/yfRcQjLSr60znvd
fzGdqplc1TYPAEsVpo0UIXQ7U1opo3IKvxCDcF+FR0ILSkzLtCkILeRoS52J8wsvRrXG1sFgiF3z
yz6S77x+e5RT/F1tzbgC6iR7iEhHBgGgk81vf+c9svlFaALyGzWIVfGqZwpY5gIe6UuHasv3YadI
Nn/PkyD+iCCm54q4kdmx/tW0heEoy+5IATfTbHaqDtZPjBcvVtf2ZYlVN9Szcooq567hBbbYh9sp
gA1CGuSDsEzDZTtnYE1as8Ho7pLDigMW7VgI9MYJ/+1RIzGKWAD0NRz+NLEUi5iYowaYAovgiASA
vReszJmbF3ceDy/h9DoySDA+Ad4Q6DQf/HQVO5hg0i1esbWPDLhHDngkqqPMEgG7SFUT/Rfsibcd
DHb2RlwFLQdhFhIiuivNY3GWN+GE7MdwZ5dp7GZSVtX36jfdACzpXnKUL7PP6qEs2UyNZoF5tT5r
loel7XgBzZYZFW+OnBT5CTi+EAUbiZO+hDkF5D757m8h9tdI10xuUOp1GUjB1m+4l6Or7CDJ1N/P
gTALts9J+2RII2hLzidpxrVP0An9Kl0SkxPu42HLnIFbusA5n8ZW8SDn5Ol5Fps0nmHo1PkS8Sbz
Usmeo31ntQD8wbE5M7ICqtSIi+1/OEL125Rec4HgxsN7fQdXGkGI0B/tmSqTbckDlDHi5HKzKWLm
2fSrcNIAkqiySabkhrzzMY1YRGiMakFG6bbE9oYxHk7Fyo/YXdvyAXKK91z3h48tWcJ+gEQXDnP/
8xQ3cGaUe0GyKJNpgEyZgYvdbHLabhRCIToAKPJvcfGYCd6jv0c79gZh4phEM5mjiYbpAr3WY+nR
TLFAhdDJPxF+0P8/nzblDdiBkZmzWzCZdgHIAuVOYRXcvfT0pAUCdi3JKVBQXjEDGheTDSGAMOGg
TASzWz1zCaelMOLZgDGy+QiKgP6gW+XmX+1j2Fw2zJAkcoJMDG2hOE83oqPgx2NSoaJveko+FHP2
M/j6Ylq24KTcNf78TwMB4dDT4eVRFQMsF67cus/o8wk7ck6CH6YD/KxDhO/xmRMF2CzaSIQfkzRO
f6OcJykS868FCdTYGzzXtFjUtggTktAFFZX5zJHFEavkaEhAl89Lv0MaVsMihAqnX4SV/Ci+6Hhy
UusIviPMChpkzNxaXKjdlgVXb7Pa6XTeCZUjixmnGBcaekmMGz5ydzJv/tEMWHd8pkVsNXj24LUG
0WA0NX48e4R4T2Q6h/gWC/YMPSHHY9Sf0AgG3/xiFJu3AiHYJGNKe1sgLYN5Z2VFZwfFB7bXyFiY
NRIXf5rEBpjS0UzCUyboM3Hh08RQzbkNJwjYDFD07CdP8k8aLcR9gvu64h2eQwoaFg9R3CfpQhh2
oY+xs/SXQrE8lBRQudU4gogAUDH+hPbSQqoHTX9aEpjJhpX1NMhRdGY3DlL0KfInjyV5xP9bPFAL
29YRFGQcFusKZQgCE6gnFMwk/g2/QLdTVf4La6AjvB7nBWaDhh9F7uvW1z5nIMa/BMrie6qiKpVx
Z70Jmpe8v6B4dR/sYfACQ9qXbwefRab2AEpzXJ5DDybFCkQMKgWB8LA7JgNGMDw3ZuYxeoHVkPW4
MrbqUUF7ixSMc1P4whLgpdnGZ6dY+csqjaUC1axxGC5AUMuXM/SWVo7B9JzOAU7kuJUxW3GSWw2a
+IguKmxQ1aTjR1z7dHBOyXOvabxRuxbGVOszyRa+RxQEcDJmVgELKc4/SQZmprjVBeZPiAx8OHV4
85JtEtJVWZDu4LPOvt4dEbjAZS23FaUN03HCwYA0CJfGupyZGT5JZIFi5pBBApbc6C7JfvQnssZW
zCS4NTRC5FuHK43rx4UvrScW2Bv7FcZxdeWmCKZwpllIxLV4S4dVKyyT6+t7TMwC5RxwVuPo2B6p
zCEWnTCBJxO7IbLpl1SUV25/B5aH283BxWlpInjs7wrzXcz/1umeIFfv33yX/BQKVtwpH4VfxPZk
tCM7LU5zgkNuFvgeHXJooxzoPtJrgKsRjAg0W0fGVNjlFjIDauhPLED4C6rXQrP/x7HYVV75oYGf
fXB7h9wBc/PBYTNVC9/NiFYkXBZ3afBjJhAH48gqRaxiMa2Dl7bAZUKlGmL9hIc23kERMe4Q8gnp
VPg45YV055oJwVx5O62ZYkmibzpOQcY7GoHbixjvqaNRe5xc1Xp8A0kSGQp7dqpiKPWS35qjBbYC
OekmX6QNDmzA1EfyA29ysWGeMmfClDod1PWemYrUmcFvuH2KOxlhYDHxnqu98SXVbvB000kyKsYY
WuBema05/FOHZzrCWoHI/iS2j2pBOLVE4CQLpfhEDotXcmPH6hZqK+XrMHPH+Nh/VZgG/TyX1D04
LmM/tm6hxLcm/ImJlOXyEgFWhku8BS6nHegISCNdiCKHU6fY4eWJQVoMP2EjykuRpnaKmAUKWQS9
P4MJmn+GRxm1d04BYip/xAIOt/rGwAZNGPwl8F36kxnjsj2Xi94eUVAT8XZU2iPweGNqEF5o6yBI
yTSH0DBvGEiywCatAfQE7QggOTyUB3DcmdEh+fE8bBH2y17fiYFbtliw5eTKUYGeCb/gQ/rpmJ25
6a1e6zXNvID501+aHASRDDHcspEya9aAz09xRhrDgGHYycPmqU0yFvoWJ5zmcnON0TNUVhZt81Nw
QsIIJbwXj4EMS/1H+sYE02pCeREYbsTyyTJe+aHGpim6At2PSCFRfCFmV5zy6QQBsBMSw8s4w7VH
wUZwgUcJ4B+KjpuCHkKh1hspPDB7QG3ZXLmqLkxINg0i88zqj8axvqb3dqXeW5IFzXjmAaZy9eFc
yhnLvUQE11Q6Q7hGpgEJ+twBPSHqQbAAU3648GGjir9Ge5DH3Gfh8COLH5K+/XKDoXK2AorEdfzQ
axCvYGPR94h/JT6SXNXtCgBA2KTzRWXre3UVViZhzt/AZh3yT6I+9wDvCAb/1QHdPyrShp/Q7sOl
eqQyAakNrk/M4cjgqQ/KH9kk3OE0Uzha0O5iXAp5B8NSKMqJw+uKb68Bnwd6ktgB5kD/sWixyZbf
9mjAvrHj3J7nLqsgSdfa6n1nq6PgrDG90CguZhM8hL75BfGMkoSwLablEzDMATV0JlWTcUz/BLey
AalUVJWZZzwmkPyZrkLwlC/2OY+VNXZjR2bfHP8Azs1388uem7Jko4X0adjlR43jHuSV9HCs3oty
82DS0L+3oMxcMXpLticyMhfrAuh1eKlENl4/gN8XdrogkRCCQS3lJMdAAImw/yq3/z6iGgNo3tnz
RjwijdT0WI4wGZsLrQP7keh2m8qpS21DvWmfcfzLLgOqhAaE2wSsyk9gK4WRKT0Ohe5O2PLW8SO1
eyyQ76Jsg/OgrP/GFEw41Ma0XSZIRXWRRjYM55g8LcB5o8trra/DQ3FSLjSXjPf5lLHpuxDrsUq8
4Qf2yGBB9EzxSrQoRhJYE78NhlNe2PlvWIygwAg8ZEvB6QcAHubNQxbdAOo6NMiHlloAS9vggW0+
6+P/0awyWQxXhLgoe5vWDtCz5ial8wlq85vy+JQgUpj+Ca2DpDspckNatVO8eTzdyWEIFpQ73flw
GFHGNMeaPK5uS6oS/MqcZgNCotNthn8nK6QfZBUe595vcm2IIzQ5A6eKDQj1E6ueNcFy89/m+71H
2FZvwRKp6tG+oLEeJG9+UdfcPVyN1ad4JcQ6/aTyKujUWptmkTeEhBKoJYBRRIW0EH9rvhjGkB9v
60uwFD4ZvhNgdnyf+YMDGqctjfOLoQK9M48LY/nr+4f4yvmFUnobXYWvzKOgFW/GivGZcKeFGW4U
FFCzbu+zuoY/1rynLD0OU82EeQb9JG79iGQVZAK6lWwbVH3RKjQbf76b757n97bzMfIxJ1uQyUQu
Oytf4bkhIF0/ozZdj9B80VJfmp96ny6VVcVXJwhU0YwrpgnjFPonID3mIkgUFsgEdU+GD+W2vyJr
4VO+4i8E3APi/5vjDNyb88+G093FkMGlLPfKc3/Lzs9ze4OOrn8Ba5JMDuwZn9sLq5JCi9Em9QAZ
PLzJdbifTZEpy8qFMtxuC0I3V9VmvkUTUN61a4yZiWyuGRHivrnv3eyUeMpuDqOHrwQZyIjy5MPd
Mv8cVUeDQYbahXiAzOx1sLMFOcDGuAhjjI4yn3MB/AnvtvwCH0qunPBMJguJjwZojm72qkOZxvQK
IF9dFBXFqlUD/VzLJSAN+kUoTMKBbzJ81VfDxhyV+e1DWgou7ABbJfjBrzkDsKJgWsNMjc8bzMeX
t7k3qR/7pWFOKTetOdkI0Mcio4/Nx/Sb6Q/IbwCElPHyq52QVYbf3WRn/5wjVES+Mi5+BQ5BdqYO
hEgr4hFsTmiiq8xIl7IUFJkeFVJtAmM3v//yi4sfXBNdFOyosYKf5D47vzR/jt+yfgpi0pCm9zcL
rVIAI3WN0mmX89Mg7yM2RqOaZToRDGHnwJgguHhJraqgWA6XQ89YmKQiKwks0tWn7HUK0cAcJVPF
I+rOlys4AEV+6zxJqgG9m7oK3OxW5bf0+UQIp9GdoSDj1sAcCXUHpyaOxa0/JXJMzi/IbCBQxlMF
gYVRYSaPATEzQsboFOyL0/xX+RV/pRVXE5sTO6M+MJmnDNf+wJCkfrwjCFaUBtUt/sEEgM9EPYC4
M5d1C/Sl8OFS6/2XbHXuguzJtOSDJqnQ/kXhwGmkOQQCqNahAVosbRUiCNp1fiakEgea9hzCjGxx
sUv3KcoU7pnein6oFAmSRV6EKx9AKy4yHTN5/ETPHczsY0b21grdHmqKLc0374sUzUm2yCEu0wWj
L/+If2kCshKSab05Z8tqNwUn7kZSETJQPO2TDpETW5x/1q97nNrlIQlGBjvGQorTU0jMYad+JoXf
MoHXzXran361E1S/Gd1EnM6RaTYPuR4j4A52vG7BeyjcVF0iJHhjd4OW7BvOYRhZU1yQjCfqOq6m
ZyIjS3NYNRBmDCC9DaNgcoSEo8Rt8Eu033snM1kCJgompq46cUfnfwVwUsC8ZlEhwMKcS3Uym/L4
uR/FI6TmV9NY1FQC2fQvsVuUr3UFns51K6vfKka1QMTP1Zj1X+jrVfWGPHr8VZrvaSn1DPvlO1Ao
EHYEG1A+6dBbg6sv/+vC0HV1DCoT90QKmr5E6oAxOFWVibD/l8H+8tKuEZ1Zyq3YBX6EIccCc3RA
ssG+q6vAvU9tD8NN6PRg7BN/t/w48rAd8Af2n8dHwOWoHXmCLkoeGL3gc1h2Y7VOq8ttMvtH4YMD
3C7OOcrGSdq3oVdxF5k5YuNnI7UyabxRoQYYFGB14KGtiHYZscMcBOQinVOEhq+PyaD+iMTRox3k
Cpxz0UEdwWVJcfMzIt+dQjU5WXmnjuY1WFdlW6p32+DvsfviG2db4imRQkSnyMQ/BYAbtZ6OuwWi
BVwQjpFT7bDXMbkN1lMMTvUFOREwlwJyPd+ER+0h4HUkLFReIocQ0RvI9E2xWiAvRao6LnYR3luI
sw7ozpcqn3tnEwKPCRseoZ4IKx9ZCg58PCh8zjI7PiKqdjOPKxykGJcIzM1ROi6jfYpbwBlXEA+d
DScjz5eXw7TRyTESICmRA4xT4YBdB89NspIzzIstWYpgz8Z5sEG3+WOqzFXLd7jD7LPqCZdlIMZA
+DFaQeLiI4GMucdiQb4zWMF54GWKt9CDqjhJ9gdky/sMHwLJn4WLiiE+bkbITVJh+fJ6B9hJxWaI
+s/tbEw3v+SHDm/hYqxn3/GFivw6/8BPxBbOA+EO4w6YdVlw8E5IBmpZ4VH9aF8QihukK/W2dt9r
1KwUH++f2QevBktI/fY6YJXJ/p9EftGeYJVDZ5iqk18RInPS7jGuXPR+Y+PQiccdaJFHZWSOPGzS
xJnO1/a4x7wLYc4EoeILT6DdNYOuOemdb2RMrRiOesaqwNaQVDBklO0MUPrco2rqnH5qGF3CTtEt
U0Bha2LRoxEdyOt5o/dUieAaHeEoLjmHoG1AHV4DW1GQSxDBMfTEt5NPBUH0uAKNBkiLEdznLKac
1AiSkpYSMzGeBdb2xF7OL8bn8FHzdUSkQnDxXx9YjYCFQQqjUNQn2nH0RoWLQ7EJcsiqB2spHGCy
dWG9TsEWE1+z9WkskVuSGopZxkRUtDLKVhr251ehLQJYkMWC2vTJyJCx6WebLaSW62qB7B8dM2OU
KnAKHxa6iSaTAfEgO7AQjM+09sIZ4UIs9opreCiDRVRs5EgDAnwMHFUCBYSm3YWTsBpoP/dKc+mY
yjJb3QwvC9NHF/80G2qrPM2xFCtaq/vZMezgC5sv0IwpDYiBaebSzkOwAEPMgI90M7oqeIcslD/s
jH3aCIZM+RdEPuFH1J3XfbZVNiqcOQexFrMYPiQqFwtm9B+f5XOVn+Jvdf1yERGeMGng+TNT/5hh
0qXtGaw3HF7RqThFmOHt1DvGaotZRDkc/2jTxTP8jG8D0AHZS5mWst28OlcyECUqhXQI9YxDU81/
e8GI3EAMf8KRyaLaomXNI1eHttaLyXUUYcA13TZv8HpNk8TsRYEkHujIPfyIPvZg2uEFQi5e5zNc
JIUsoh6Fb4tFOtxkxXyVuyezDt0qlsVB5jg99rv+6wnDFrIruCRj5han+n43GhsarzmOcu1Xkn8U
TMXC747FPbn2/6l+glPfEfSphHkGnt96ubbLE26EV2TXczqT4hQrfgScLfo17rcYcSIcpLHHriya
pmAAcgFqoCwCPRZ3BV1y0VMs7UQ8Mbm3xzhcG5CtJRrbEvL1wApC3lD6Vzh0i3/hV7a9/efMPtn8
61j4/8s/vV636XabbDtrchSXzOmvJrf16Dj9+r/fd//5jZM29u/v5GV1oQ/HlX76F5k/feV1Pf3J
VXPX1/UUiADlZovG/EJg57r7QpXpTkEJdFu7KSMPKe+/VKTJ8pUK2Ap2s6/JHI7IXqb4k6N5yXeZ
LKaphTN/RjwgRfI/6/Q3f51fklt4ppeyRxNfE/43ud3j5HEa6DGHrzkvDYs8cISnXxdnRXAk5aa+
YfAqYP/LCskQ/nU1WONbduYhCccP+pA+q1dNtCwTxCo6notgbi0SLcmSNXCCNL7EPwgFhsiKjs+z
0Vma5Ja1F/H88JuSAZZmniQCX2yk+Zc0fpcSvgwihxH2lxVTkxiuvB5DfPPhzhHthmyW0IP3X/Un
kQ3pKfFxvgtO6kFy5zt9F/vCZopDCIB4/0shyNbznbDhOIoY58Ft8NA1+PF6sgMDUpYXin+Gvcgh
9XSx5lUXCp4Q/8fSeS2pikVh+ImoUoLALRkRE+YbqtsEIoJgQJ9+vt1nqmf6dLANCHuv9a8/5FsT
ta9gGV7HqAdmvJpi1BITbqvJ+jtr98/9e//Ft7faGLyDCOdGT+Gpq+0oyLF8tACB6GFhzf997Adg
9xDChe2YtadlYO1ES+5eztu+kbTGEA89DBn2KlNpzPkwqNJWpka6AKGEjun2po+g+f2zIXKteq1T
Hwj/oVxoB1yYAkTe4a3MIj4gzKFey1sIuziIo9Ywtug43qw8zRPhmKJPVYidn9QnHdUvxIlFid6x
V9cuEZTKrI4q4eG8fv2ac238YMDaUg0RIo3xFS5jxDV918pvzpZE/9Rwuqg+TmYO/uLcE3Z2ZJKk
0DvwWsU4EIwjkvhK4mvxe/XGJ9TSLlIbuiWgLH2sjSmXSpVbpli0jdWDMMxIw7vuGgtlfqN7F+2u
Tp3A+v0gEOLhKYQhVWD00dO03yl3xWgaqiwmanTKQHvQ5Eve0zr499GrBZ9fPng16dby4cxYgYJC
5ICJEGyoaHx+sXrizWe6KtF6Z//sf6Z7erpbhIEVhn3sgSqcE3IHRdYV76C4B3XRO3AEx5iBhR1B
jNiyQxx6DT97Gd0w8icuep4yV1IRYnDpizDeN/ZJypDrbdISfvhkuPNytZNKfsF4LMJy+u4lYBGl
SW5ILhHOo6S6CutY0MHgB3JGgqXscCZHUK6Dq3tKlv8yGuRAjl5xcjphH2oPMwKgRJZrOXlzPyLl
ODnJfEZsToeOR1zY4GBKtEDPOiXcEzpsORp4pfOcgENZg99cCx4x0jqSVjP3QaRFz7oN72TEZsPr
UIRQXawZ7B7AfQfAiReL+9jkrgWaUKIrV2zXS7yFrSxqiMT4Hr+95fXqarflI86spHB40oTCKOQq
lBMAIqux06hyeEb/HlLEv0A6cKCofCHpuTqSURNmnps7Ck77hjcIgPX8xl7iNOCO/4VeydxLT7wm
xU3wYxmLVzhcPuxgmZCicLpYybDc31wX+x07i9KI1z18zZdLIyDD4x32XQlJs7XkDm7D8V9uLM4x
1vDnsfvwGrh3Xj8PgL9KNMTY+e49JwGoAEfg2/1Z/kNFJqADgwCL6bDXzHiODXE3QVLbudMtz5vG
vvN1Q5zXcCjeE7IUXJGywdsQieCB3MNHWuTfXoY9KJXJiYZ5KPCY3OHXWEpnLnpTqyDhoBf8vcvc
iKdr/wvpCE6502BALa9JdhJ3wusWfrv5X1hBzdt5ekEBiuHo8CbkWDte7YT/Lry54gwAk+aQfbi/
m30Q0Ql4W9tnj9tSjPLzwAnsYHZxRcjIAVdrcabdOJx/aWMATVEPvMfm3c29xHbenLM1bn5J5p42
Mk+3dIaQwXmT+J/7UwPl+EDDRpe5xQ+cY0a8L88XNhq/ZdL9d+pzTK0hEcGG9zNurB9641Aj6CwB
5QcTqy0uC5GwwFyCpAXxgZbbgd+Bt3VjEQHy8yXlRztJvIWrzmLTHVjckJPSZYutufOtuCjx0mKf
/rdXi3zKbOyKf0C8RNq5NiwWtZWXQuTHIMJP9sfQcpmtkUFkw5zlHxQzXLsj019v/7b5Ivy5UQ/o
xBSKD3M2Et+8uNcqHOyx6oI4J7boLbjXiC3Y63BnEJ8Z/ZO33jpA356CRaL4F5KWUAWKvRq/RB7v
6ZGGGspMh8WNUBl4wOkWs/AnruQrFRMP63Zq3G6YMjAJipCHxZH67a3X07fz8wMLx1X3pl//EElE
4cU9gx34I4VwonU2Fi6PAzbRLdS50ZRvwbadkUEn93QEjqXbU2TXThpouz2Wmj1yEhAluDh++ioQ
WTpi+cUHbN0ETKECfdwQmdXBX6Nqxco19wZYJFycbiZjcCaKG7h3eNWSIr9mDE6mVSUG2pWPdraY
Ufdaou/FHA/sj47YvMf1fWhgbSFk4vGitR38p+4YfBFSxQuDOxW9SzBH7139qp/Zt2Inx5p/9a0x
nMENRguAAguacwQ8Ab6wEa09eA7mOSK7AksbbHr6ESkWJEFyS3wBvmQUdgQSlktm1RixFoQY5JV3
VBfCyhVZBTsnQ94fE2oi/pgmR0vyL/N6/KPYpj+gMueEHI+xRrB/xLrejTmw2wrNlCuiQt6TJSsI
PDThw3sSsZXX4dBtJ2eTBcsdf5es4g67gtXM9CPKG66j52F5tkPVUVD6BzyeDemn/9PF36XsFAwQ
FPcj7pfVeS94oTsN8mHmX1hqyKkA1YBNxEhiSjlcbS+ER4ifdD4UMCzjRbggPLNNb/GcsH7xnYhu
VVxzOPBSa7S1f57QOpPT0BW+oHyj2R09ACyZ+WV+m98PTLiojwmTJPGE7B0ybGAh8gKY4S9GPwP4
nn/fks0VsYvgRTsqmFNOft4cJYVrEBkpmTnjfErdyg+FNzYzWq7GdgRPkLpVRMuJD4G+PqzpXlSs
o+tJZFFC4GaL5sznl1jGOcLBtcBWl7eJLYqN+8E5CXS3FUaOD+t4bPd7KgWxl6PVcopYGT+CPeI4
fi0KltaTQ6qAgQXo0GeRXeI2iZQwMqlPaEMOL3PbfyH5G8P00Glima82k5eQkNAE4R4lIuCuyZVE
vQtNPoxd/Gnh+uj+g+gQCKcMLERw2h0/NYZcwiSSh22XxQ7vhqTYPUQLDhsJOFj8j2sA2kLkcWe4
AayDXxwoadbLGB4rTD7aRwVjUnA2cmVieBbATDwJTKBoZ2iqQzTjd4tKsYzJCKR9F95k4LYA+oII
nU7Pu5oKx1fm2bq3Mee43hIQ3PeVGYtP94HR0KduocwNW2BDnAxIlOduMLlJJ6IQR7WMu70Rdt/g
o+2lQg1KNF/9Ycu6QD4fPTKgYxvUqysOqsiJcCyEoQksQS4ahpLDD8k498G+q6JXLxAx9wwFzveL
Qx/6RQdwXzXFwOoxCr88kW8v+r3wPZgrpfOR4gf4CYUcFRNjiefmbQT8BSOKZ9hXqDMuHztnU+45
Q7HpiW0UwbidswWKPQ4HnSZ5K/gruYMyJOwCrGzoQGe0iWzFFlnY6DuFBUKU+ZJn2Kix7evmg6ii
m4j4Imbxk6c9cIVNumLN9PDh9cPVG8iR7xN1FylC3gGx4h40wIguIFLwnmGD4DdOAQ8NPi25mBGp
rmB/jSPcmRULFzkeJv0xAzASt+cbMzR8inXCegt/e2XxJLxiJXmMB4EnLjzyB5D0aa/0kexvoLEC
fD2taOBu9FEDWQd3Xqydn/amPykjzO/Hh5Xso3qFNIsMjkcseaFXe8bfCE/l1epAkY3Og4eyehQ0
d47GGzARcwVuzg3xKS88J+Ip8OqCD9ggN+eV8gp4iZCLuR+oCu6BkPut8XcsHmCxKrk0IgxK21Or
2/cAZbydjonRcu6BfsDJWLII1XBQulIMoZEjdenN8UH7aM2ypTYVeRyQp+yZOm4xjT7zBgZSePYo
ZTBwwiY/JauJnKhL/LE+ARreKWxFXodIqeI2PvkczuUobd9Buz5xz64xfkYzUXWl85PuzHRuczBD
YgEJxtIJQfvzzJ8cOFOmqS1yPrIl1hh/pRMZ7qd2LTmnw3ki0grP1NqoFMOZ5CTnSe1zx2ib2IHj
1D3DEOOZUAVhYbashcU2D1D74pkVXi6KpJwvRTbC31fRhVNUXYvMV+iKThOLopH6yL38Hy3yrxIU
9V7POm84xbmsJ5zVPrmH1iVO55JTTE43d/lJFHIeqdTJoZA9LGBYZP+qVm/J+Z+6bfTdPo5Zbcst
vEj/UbmQzSoT9aT/JAWbKIbo3pvKwP8yPG9XXMY4+HOHVJZFkt2izhbx6q2X274Q3afBv89owllh
xUiMBtrvk2eYBn+TG5aaaWfvfX/d0iYS9yQW614oUtqVHd2dl/K/SZt4vCL+xLflgzwXrhVa4WE1
CLITmZ1jqH1I3OS3nz8w1oSnZz8+dlHP7hsDUPNKy+6QTwh/HLEKjcQUQ9QvjlwbI/2ha1VSUkNZ
MJ6gcog23qX9+JG9biX1wt5zeLkf1RZPI3COKZjae4EkIrs6vcHOxEN0jdLaXCA4LtJIUNZhrqjT
6wNheqDiEp6PPlAvIB5bHVt8x9XWwOKMxJUq+2cIY5p9VsLB65An6lzhjagw3XIKzJXOIUKoO4Ow
1n7RBhXsxOTOMY5Ex+Thl+YprmH61QvPuUhvIVfb+FRVUwOGppBvI9nYyuakRIIW3jciB6jvP00I
oKGYU8KBjPNR7e4BIIa8V6Nb0PfLDSpMKLD57wCj8NGnn8Aokw8dPTeGrQixz8Q0YpADXBtKlExj
OanOLnNYVv8JLh7klKk1BCWXGWMdQZTXhmiezoKeU9zxQ+OVMReDm2BDZiQFjPinbwRM6IA2+C8i
a/+y3TH3gEcF3CrgYUB//O9gM7yiIpbGr+CFP1ARF/EDdOPBUOAvY8qGu9288O99qZPX+vuBcJDR
00xSfMHV17bft3GXzUBQqxhn7MA43H5Nez6RrF9mNDj4XZ35EeqSKPoyUJJ/6VMM/ZaYQCXCqx8j
jiidCmNm5kAMMEiiZhMlwoyoXbh5RPIAFQlQpDoCL/qdhaWtSIomByYWftWC3HjHN0N2y24G/e2b
86vFN+oDzp7hxkdl3MZe2PJiscln8sM/4kvx2ADofC+OQhj++wmZqhwxfsnkWNxKHKNOPAF+AJ2C
r2FK8HNQFCzpO+Gz/u9nwDp/R9XqOOziz/99nzF7+rtPhi0+lIpUMFMpse/L22ck0mH988zAY97K
CRyrnEfkwyBNQ+jIKVMWG8qyMWVo7MK6NzgSiNB/z5jYQ4j1JKpn3rYe421CcphFY1hcHvMl7Oiz
JY0HztzyTXs0tfz53uLreUH+Mr4pcR/0yRcv7pdK2A4Xc/GEhUfAl1ZGnQC3kU5jWoVAEDP4MOAo
YG5jiswUpd6mNf3ruAihz76pVX4EpD+8zp8kwVN6/wASUOBtuPJ1GKpDOAum5B6H+Ncdnkxd5lzl
5FLCkrjeHAVZ15T1lMN84OeVdxnzRw9f4iEnhe4vDYDdyjWYz46LTcPMiWbaKCnu5XGlBbddm+SY
CWJmYXoNVcZt18MyCCZ2Z2FgomTBbfZ6Q4GHfgxUhdUG3lWQbxiw2nXQCyQAz/hpUC4FN0gplYDW
2cr46HCQY2l3r3GRsFJcO7uYtDh5AMZSJmIrN1TvLiYEiKAT5ZjvTeZf1iO+7qByWGMOlrtdDy/X
sJnLxh4wtiBqSJWdRy78/i/lsHpR2rcxUQHHFu31dPDboyODrE5LmiiUELhFWvpF7GhPxQZfyABB
2DqDZClKLECl02k2C4JkPEzIdQiShGprwIXqGxEogQ8PjVIKkTwTQviH7tvVJ7MczAcPWU4sq1ly
fL1PgP2ZxFgZSdPxqjk1qD6ic1LcgOvWuektwbZoVEB0AAaWd0+0R54cAHdx0v18wgcbK9I3ht2M
6xmmrd6T0vlBKv3wXiLSxuINfj6HD+D86uo9932s7Kz3Pr2HfZR+JyTrfcSvdBK6fZwCWZLNobu3
qEClt338DnBmBHP9lqGie9ffOvPMnwvQw8gEHXtjlODcLvaeebaGexuW4BANKIPfLixxri5aCkbj
X2iYLlbmyGN6V4qpYvIwZxjQ6tOehh1MG0PUxmfXQjLOhJSsCCIS78Ocf78LFcE7iiHOy2pumniz
cbcLwlyR4n+jfxl6XM5o9LnSMwIEiBy4zTNYaq/XCZrfQEm4puFz5bLHmkT7jRtWajOth42xblGL
OekIoWn0iLgqVeonyjMPXu8a25MzuCzq9SbCxzvFqok0CsgQAFJbc9yxKY77c6iABmn0tc94jn2C
gIYSZEQXrpsFZurTr24rzNiQnC85oFey6L4NaDqyAPCA3vYsCU4w5kTc3kh6Ydl3Umy1Tl+MSdCV
edkJtlR2UqE5cWiyRbUf5K7+gf87v/Zm6egmsftC35l+uwk2C6u+hj2SA6yh67hX2IBAZ6jAkLBx
MmDCyQxoa3jvh62RDydCPa0vmWSHmxzyMzSxRnTPxkbrcHV3N6eXjaFZ4Te0LbFFJc36k5SHUl2h
rtROoj6SXLyGWKbqXgwFBcenHrgpsXkMn68CurFfEIoul2BAZpNOKgSQSMaw0pOWnGasjqZ96yYf
nCjwsr6xnc9yPWw+QbUpMKndUmgZa7bfBm49c1z2CegfyKA/tpFovnIJjHRYn+4wCPB9pqUDZS7h
l9moMhW3b+e4Hx87OPGy/WC/gHUFaN9ZSjVng9awGwbJhcmT4LAk/74NpnhvInqgiqxKr/8BuCsN
q6KWLRwNn0K4GNQKPzhiAioUdCvYHHjPkIXkjlCAcl8S5l8fw+9Ytz6ucQ9rlMH9Fs023CLl8aNg
RvTR5hxZpdjLfTyNzlQS0zaljjdxZUE6yBNiEaA8JVuXHYeIZ9Gt4Yw5V6Z3zl0cVdc6G9SPdl68
HljLWNwNYzuwwg3/pNnPBdmR7JQva523Ycm+AHUFO4VqwpzwDboAq92EAnJda/X4w1op//mELpbb
YorTjfYFwGMH6IE/mLhgBsZgJX2HHMNuaaSLvjliVado5/IF+x74SKtZq+u/JQu/UTYQA49Y/NuJ
GohZ3Q1mIVnw5MCBpaLXPycPNWnLjXTx8Z6RGNdRKH5Zbn3kkVo1KjhQ4aP85W15Yk/zmvbW54Gf
oxzAlLgK8R5lPa6REmFm+tF5h76Gy1rNuwvK8+rCm93Fg98GygjYHJA+OJTXGzEIbvDLOLJh1LPX
DqeR1xje9+pL8MrT/zRh9sNVQ4l/+0xqPHiZTKF9jrlkmbOQze0U+NvJlh5z4XP5v6daDKOXudfE
SPAsXtRrxXSa2n5gTcDIdwvrFFABPhTc+AaQ9wgfQSeBcc4ngLQjlBtyVEHVa4b5vnKdvXH8WKMA
Ix4Fa8cSfVcNmwCWvcpdOG0nBOJfiZXKItNChY123UOmRQGuc05QdmkRmh8FtgYOV7iJooyTIu6I
mhBWwYutWPlBn1XhRd3ulAscZ55IWizKfueWpI997uC2GOF93CyjwJPss4EXm3MHmiE3EVNQWlHE
v+h96NOh8AkWDdwxyo6w6byabqSPiE+5Rt/04smPXafgBpRVvkbtruKlqCoGEqwmKjs2hQ6/Hqr/
rwQpv+A2F+9h7lLO9rvQXyPm+rbB+9ZLHi/TuWOK1jwIcet+tM+obHe9++5aZWHeYyPisFwu2/t9
BL8Y/4mnNO3UQ1/lKpDQzSkIJ/DRUqRerPa3jbk0zrObNDMeOzTLOh4I1w7ZdknjPuBkydlhxqay
qu4rYQ5UsTl0SPV1TqrBi+F65w9ws1YymLQDdValwNIVFmX3RZ0uNbRXFxyVdQM5dj/H0wfdNZpg
4YyiAJ+T/9SYSFRmT9VrznNsse6AHfAjIX62bgWyonrlCV686gulEdYpAANEdWMERA7lhE9X8OpL
UJywST5kR4JPPvZ7ht0T0o7qPdIt0+nkNbPOR04U3uxwPpE22sf+k/6/hYwM5o7FyBUjG2E6/IaM
kiIKGzC3WdOnyWNzlLrmMx6o/psQVbBqoigilSaU8GzV71WOhAIFEzAhy5un4KeUXMebAZmSS509
D5wWI9abnc4hebS/H06gAUyTlNzOJaHRGc6PaFhDCpt36tRyJFPYQPIFz6rDdx3QnTc7Np+L+wXi
g/mAbwYi6ttOY4A/mACAOZ8c72icANRQY7Od35WgJuELI7o31IFPUGKw0u+YOns5gPLVusNcVOwH
WYiraj5g1oEB4dHobIjTCkoy/G71X1kbXye3P/dMZu0Klio0wxBgSp8Wja4Mv1cKz0QR5i3PpUES
CcAkZqzKb0HoyWAIlwffOMHSJxIF0SNbtiOSgSEwbSRc6r8jpKJkqghxHCQfG19ZL49EYu7zR/Xp
kWb90X0FJxs3/OcPfvgkcw78bEPWK+xrZtYRCa7TzCPMFUJ1S43uofh5hJCv69fw+bUutdUcSKeA
VEYtVwaDr1+Dgcd9A4N79H05pfHyjJKI5RV09ONjXAMATo10XdQsCRHqgXz3fG85IBmB3G/sbcLe
5XD/+vAUmZabVPJJprjZ2SGmYQu1u/hsDSjtEfajZ4BgIamCgYgO+no4RwZLwI9eB5DES7jE73lr
2khwP1DdSy5qdXW/BrrpF3mc469cIW92Nl68E3zAsqM77mRq5Z6dHVo28nkNlQYG4K7vKRuHiDOU
D4ZdrnAVBE0eDNFl4R2zQVl0WZLdOjsEq1N0OgWzhCldMJsN3EizVppFGudqE0XRZhfzVXx3Yz5X
VqTzmxjcb5bMzk4QRIm4TWmBQ/Lfhq8wqXKi0ooiGdzwFrIvU4RRlrPMKhaZbR8hCnGK37d9gHzj
deRcrt8Adx1TnHVKjKap2cVaHj8rh2cnPgDxJMToMEPta/yGi87JjOsngA9WU/Cu2sCY54YlTc8J
FgYqQbus0YJ8ZWXL9mFxfxJceoGlSP1oMG/whBW+V45692sp0F6BTKR3gNdABboOrf++brmMS9jh
oTY1w+e6/TWnl+Ogdt9r4XAdSn7GALZiuNyBuHE5fqJ8covRed5iXNfXveDiit7kHbxBJ9+/uJVF
YrKaDQEUE2DBJOM8IAlYzOI/ETejIcG+H+juvc4T7qc+Mhfnq2Ud59zuFueT8wRfnZuPwYxkXY8Z
0txf02mD4pcDmi2NsYxPqi9ChwUoqW0NTNgCdiOkJdZphcQromBAQszAV+JFabgpYc9wvIJS0l8i
No7OHs8MVDHH4xwvh6uvX1zME6wB3IgSXi03o9nSQ3azNmA/u8TPAGNwgv70UEQdq2NpoUz723Yo
z6tAXwzY6bhGx9LoO22HykInjLWlJlvfsSmlVxAY8xAvY0Q0E1yfJhl5pDL8T2DdBJBoqOq2Gmcj
JUmXLPgg0YBz+z6q+clrf15pCVmEMTnlkCLlnZZUpy9cGkJHz2ONOCqNiOfbCJHunUoFtMsnS66/
IVMYljZSqhXew6s7DLxw9x2JIMgy0ET4zVH3hMt3n0yNOtF+yZMqh3iHMwlag0io2/QA2/SG7svq
TXvTu4J5qNUw7p6wg89xuz+jRkeCBB3ngfmYL0azvSlc39igFurP8VtZGyMo/X24Mmdk1u0WOr8F
O+dYPPi9HNaRcM7XyI+f11G6+BAMNx9Mr/h/BHRLkhLm1I1sQ1PwIuY6QGKyl0NSxiU+aCaEms+w
uXb7jroUkec0DO5lWmHMjbv7gqSMET4gRufkkYH9qLEiWEEhxkikobOujlNSVtVTNb6lVjl/QMgB
YYkeYYwA6XSZlgNMqnuEQ2ZbYyijloCaU9pa5qBZwYqdlFSa2IaYVuQYngqA3GsQR19HwjmQuNxv
0DctkZCOTlrYm18W8lAlPWnUG2qT4s/66oaH3QtWsUySWM6TbmnFJvdqyjuLMd4JLwjWCmmRwre9
uzfcKz5DSjIpkOML8Cv4hz+I2QXcJ8yVj6UkUsA5JAUrDJT4E3IdfMY1UDG/EzEpwXqClHtGFIEU
HC4jTq/eWJyQIqL6PUz5XyQNZ2Re4lfMQ4l7uITcO21Z+J08vIeHCyPZv3eIweJfugrmFZj8O4R3
Q9fwjR0nLuaFfnV6Dz8kLE/0xIhRh+2M+MJ9P3l9GNYk2oQA8tJReQZDdWj4t7AZ4UdPWClDazJd
cEu39N/3sZpBP2QIHWiR+YsxeYwHIyPpmwjWG/aOGOBpsK+KYevD8STN/gOtWQlwmHFgafP9hUwm
WLiEXQlBtUigb26I8fC1ALi8eSVG41hgBdgBYPcANYuYFywpvhETSYlTTYwly5j9h5VyKdXuJbnH
FXFzaXgeXiZVnE0ge0Xfdep00UBCwEJIuzFNp0XMGfsI8jhjER4P4Fnl8ZPcbxp9rIoY2WljmYuk
ieQQgFhQuo2p5HJZwA3D8ncEWM60lQQjfN3k8G8uO3xuBR2Pen5Pkj3DW3MpUGvfCn3XGltzzxrb
lr22+MnOP6rOfPqwmEYLVydwBGTD3Ji4SP5QMCj+VDhDQO+/SbDOgIHf8oBCmyP/AeJPb+suAQ6n
VwsIF0UqXIvOXm/xH+ICHpIx4l0tS4VvtIN7nIc8XAPeyhjjMQTEiB8XEj99c9de5yrOCH77Fnww
5ztGwB+z8+/FMamDpaDE8WzCwp6qQM11JL4RT7eBlIHs8AAcyiAYihwYjOezRIzEMSJO3Nbn1989
soFX4Atmn6DPFUx6RVUmwVOElh0fYT4z6MCyiREMaWtjbjYGt+X0AoKeab8CiEalgcoXd+E1WgSY
3PArKNDOvjglHoEacme2GjaRMkfoyKgPFF7cQFR+afgNwJRnBZTvCSedKxR63i4ECf+tZr2lCNWp
F+f5c4y5EVqfaqj+SBsTfwfbOFGgkdLL8CB4haq9m8gudP1498FXRrV/kexZfP8rbgGq7EoksdMw
up8xbOYBD5NzrLyPDUse+v5GmjxXBdVHhi7n19yYm3aAEJ2Q5xyW/oCwApEY/3WyA1JVh+SyKQ8F
6wHpDEl3PJTIoBgMBycI7DTCuFPARmdgjudYNzJYXQh8MEPZRgvviET68/ymnqg6F+mMJhf/EODK
6kflF/CJNCxnEUh0DnQUcsr7G4xREVuwXNZTyNsyQWsXpjIAgDwsPiQZABpTBt5txhMfoejG0bN9
WM90zOL/hi2bLZQPplmpd0eJ7ZQ/9xV66w4F2kQibqlFqjJgZdk/xFNO455Nim7FtbzBunr8/uA3
iDKy2yCqcPubeoRjKPNcjZn7pGVt9NIdLNCJSPzFU4QwdXFIn66yKTQvVhlCg3u4Gts3jnJY+j8p
94yZjkdsw8BW5IczyxZzb3zzRt2UjpnJLbG7fDQ8YBpf6OxuYxPdjf/a4uikH8xD9UtHZIYmw1ZK
rGXNfAFzikH8CajbnutL3KcMwawGYQLjWfxnQAX4CTHqb2RkmLzcgOOc73PSNMhCMVvratvoCR+R
4PXxL1i63sG0WDu5dg7yOMfmAPMPgbo5fRze4JFxzjMKW2UX1nK0Urgbnsccs406/mLB5r9X+U/v
pF6HeFPg5IBpDCGLffIYw4u+fCoww/R++PUNQ2PJUDSMbyjuOaNBY85xXczrKenbFynWmvjdLVN4
HMhec5wgsXi8NSH+W/1sqcLPIRGHHbrFQW90npzJJ5Cjp7Dw9AcADx+molD8ZtAWoSUkp3LCeJpJ
MHbX+G0GIFWzJCFXKMr0scnYZ4krN/BE5YG4B+QLuqWnRiXTQZO5EspvnIC8YnrfFnugMzkgBYHm
2829+yTpWYPfD6Q7OXgtVebQcjCI1OCeDAdrkBluhfHJ+vVHNsInPbkORX17Y8j/8F+xYOcJoqLM
g1aJDM2Pfz1+62BOzch6l1Mc3/xzgjmLKEkpCqksr/49Aj9mky/XX9yL5hAs+PjMBYWhhlvwoMBz
jGU2Ggi3Kb/CcwXe1rDZyz6hnnEPKU+IkTY8CHbXCmt8iKehOINFjZEC18PwcIUVzM81fGSc6QOh
YqKKcQCm6Yq4AqxbiL0LBSMOF0S+Y9t9tVBa5OOevSuR4cjDA+Koq60iiRF7NCwTcQUX43z89d6I
2IMX5nSkQi4GkAI+kdEIK4SGPCr6rnx8nuOWVY4xbgLFkGFy5lirMdDEFmPa9DFd+mCrCHmoTmCU
eV9giAm4PB5V3+jC9iwmlN+IXlQxZmy4xf5ahSLqoZjS/b15fAItssnV+xUhjZiLCMJOnZS7enKb
IKVe1tBpOGlx4i7vDz9t2fWR7yGBWWH8IkOEXpgR7onEg/jysrdEHY9Es3ZEAJmQ/VA1LKg5YiUi
3aPhec2U9eIe5zOKkDX+EhMii/ADiMkCwEzmV6H1Wnd4cfTQYlgwmNJhkePKpkVMNrD64BkXWUJ+
yS0BVLrsXk4vopb/rUfXPpcucP+b5L0eTq+keIb56nHxJLbDhdY6N4I9OZ1MW2Z9paOGfYefb4jC
/rlq6OlZt1S/f+BnDgmUkTiGRxwiNSY4IHWLnE1rj4DWh1XigjU5+v5bbW8hMhM9yRbIrmksFFp5
VjhwiDGQZsiZh67nLVRtM+pY5Fdfr69Qdu4uIVqbE4JZVr8XNaY4VTkHWfD4i9hYdnQ3UqQ5Mk20
YMu0rhT0J6y6WILwEA9PsGR6NL64+UGDoYj9qyVb+g0AgbVYPUGM0Hhl/kwGzaYABpbiiaHpdWn+
9IXO5XGHvXMPXmRc03PxQx6oRM6hxFKAqM3aYLjKXSNU89BIjjrJk7y6wY8S3zlGLPXuiloZZu9l
ppMaZh7bx/SbR5cXpXffPGmDUV2omwi0767kTr/BGcag/y1HNWOsJzwy3Xg5hoJE842VKrofWy/b
CyNM9i80dpQFeGM2517QsON9H0NcQtiiXqi2RG2vjKp6jGUyUea0aGdcRM7zYtyEA3xMRqkvhLhc
TmzSLbIRWF0VOSKpufgy4W0xXCsHUfqu/L70iB+ta57dwZfQmS+JKTW8D6qoysp7cdX3q8fZ7b0Z
Xx9zQOnnoD/BTaWWwLq/fTrb8owFBa7nFNnZhevz+J7fthp/rzjvCpokdnHNND1RQ9wLShQDR6qX
dcaDlOuJbh6fmTOh3ISSOLRYbT/UmoWUzz/K4gZ48901mbP5vDFLsml7rlLctxoMjtNZA+8Fctdz
fEWPCvqn3HYfaa1qGwxoi6dunan8ZAcQB1cprtq4u20f+i/nHelfxBlQkjyHRRFKaMUvIy2NDaR/
xGjWi4oqQZKZwuCY1cxeREi3gfbkiPg5cjiVZuGaALJhaDz9zsrYJCe6gY7zKNkOCZqjM3hFCrPD
Y1NQ/Zuo2Qec5T4eVYTvQmFEVUbETSbPe8suVH8e8rQ7NC+b4wOMddsK868sAjzEwK3NiDxnqM/c
axC2qJuQi359sN5y4HT4H2kIu2yCmXD0uFXMNjEZDxAE3vo2JkatFLRK8r79SH/R7NIHBTFcPyi4
pmP1UfGgCDoX7QiEDvYGGgrdQctkXCL+HLKHjhoGYyTWfaFXIZCuxzyK+QKR8TjKEDFPpYVLVDp5
Hp+Cjquu77RFnYwkNdPQBm6NMOWxa4AzLBianQkptadQvWKdr8J+epdQloqgAOH9bC7vg5oe85Ta
+LNJb6PXe/T9xrcSyVRWVMlfF29kiG4K3q4/U1fDr4GCXy1h5nO6Juakzy2R8BKlVB6hc0H8nzGJ
JLoFfcdUBsVdnOHv6aM7tp46AcPG9IkRNAMOYWcCl5SxwR3wcs2iizc6lyrQW/WLaZMwFmATFB5V
BmbDN65RYSWFuTVKHqa3AuSsYE8B4Fv5xmRhZSkDvYaQcgt4QzIV9NGGkFK9edeZC3PnZFK5WsXg
3iH/Z9CP5G7I18TM9+khdFdnbXliJOxrPbv3Z8iE5hNz71a3FN0tDa/RXRVemxQyl1Cb6CLhSx52
1SglRx6R5yvUOj/laPBk0ABcBftESyOJyB5cFRBGEqb38Qn4UR/Op4+FvXvDRoSFHT8RdKKq0yP6
IrOF7y1qCcPFfQ8SLPLqjtWLDuUDL+zO/Ic94zK+NknTm+YrwIje9XReAQRchnoHKHDWwD0zw6d4
qP/t5X1vMPy4CIyHwNj0LKbF9OHPUEQkTfcDCONYYGLpRTwqLbdb7kSPJTptWmqEx3j40DqRaulA
/bHv8cVZLMLJgk4ph9XCgsS1iU0CXTpun8XsmrQxaeOQ1gULKWd+Q3hwxjj++3veCdJv7nYBEJ8L
ujTG7GMrzTN0uXRxiMgZ9ztVXB0FKZhOne9Ev94FLRR3fkktAWTxsWhMQNvR6itJ9wNdxMdjoYRq
LBLrH8Gxi3ArOFvHOT5A1nS6JiAwJO/M2u9FK6xaU65ymksTCZ2C5YUAv4i/4UMQrzEVo2U8Q/AR
LeTgMFh8tte1XNPdMipbcjeihe6F9z2cuqk+z5dodc35K9Dnj/WL3lgf86PthSp+WcTyNl/qY9CE
cyxSxsV7KnpTuFoEzkFsGJ5nolBCCABnDP5VAkqBDeD8vDvPMohG+EcIspbAM7gVw4oJJdZ1gl84
NxRpY/1f0qpB1Whth3fozzwC9O4OzSaV2P1I/cIX9BeTDkOGdomlJyF4rLl4gT5G79V7VcxJwpsz
aCiCz1gPdPBEYJm4H4QQqONLgup/aeIBJVzsxBsG8BcYI0EzJ3WHXlrwuZ4xtdEdo+rPCos3GYju
umKyoH4WveqXdIgBRHURVRVe9biZpGeAx4gJZ5UnWHYzd7gHgy7QkTYjUiNtyAzu+Eko8XmwKLHQ
XJhsHOzV+ayHQSRuX5jQvjc9BrdlIP1H0nltKaptYfiJGIMk4VaCOWdvHKYCEQXJ8PT7W73H6dO7
q7u0kLDWnP/8Ayl2yJcocH9DgoQjZaM2o0Dz0xRK8jHUrKltYpz2UqMCwzo08XSq0muLQUmQ7ozX
veyOkXYNtWtTPzX26cvpt5Os1ywzUZ/amH9W0rTRr6aK3TkWEt+AMyysialDJMfKLs4P5mYNlaLp
8VO+t0IQ5U904hTxoQo7C+ABn3PSJ+uGuEnESBj2FCRL5PIpKVB9pxeUpCiHg3kQ0UCNbdgyRokA
/CfNcMjop+t8K1vQgPDQs8dIvIeXY+el68/yO9ec3vg3gsQVnAL0BbLLatmvp/ZfvIYexiaNYoea
Q7wonidMcpatywzMraGaZYIuGixln/0Df62B0A+17recYnfzsFD6ot05Uqj7b54TdUHW1KpAqAfH
VujCEOjBVvq4QtnG1oLeIR6ipkAWhclI/58Mip9kjjlSIQzqPCzR1kLCFA2hMLohMV79GAbqSJ9+
TsVcnRJmiwCqJtlU81KIqld5opYjO0fmVN2yDkf6UQIToZ6F4woVE7cfYnA6h/FrCyWeiR35IPnA
rkmqGWp638CSIxxaKLGwI0bIIsziSKIZI7g2mVBGPu7RGVUt/sKUBfWQbBrGmtBCGtb/16Qwp8wZ
GAUxIK/Qj0iDH2pIhjQJO4LTEJbOJBjdI+gDaXJN32I8S1YW/AAGNxUHsAQAhgWOAjhzMXbCX0m6
E52ZqfRvMMPngfuYAWwcIvcmO1tB0wTgFM5oGG4BRSP9ynA2owP7Z5dmQ2yG3mFMaPNb0yXTgEjU
o45wAfkTdnMlOvvK7te3D9QJiNujfGhQrDeKK59DmhKsZhHmUJbCJKFGlzzeh7K2/U64RU3U+1Uf
pAjEiDqRIlLayJgDaQ7D71Sd/v6KI2JoDPJN0Qg6NXr1MeO4ITS1sD+c7M8fr0DJnzuL82S7tc7s
taB5NekjTg+nyxCt8qfsJwrFjJ+nnvWexdGkVbw0GLJjGiVGe16Ii23qSgD27UDifQMHuiDvgTq7
ANwkK7AdoB4szmG3NXCdw4NhBmuQslbtJ+2C0XvuGQzXIU+VjGJdSuf0+Nl/oZnARfLgLwOggwSF
Lr1jfAo1V5vamEkjKt5r3LIPLVpX9ohEhxo3Kq4WF49+AMASL13Yb1RzDMgdkC+uyQsOdyVKSnij
NaLaHuQNp2V1TTz+vlVnmO7YCPARdlObisA5q/Ne2M6QouZd1AHqmgvEsdkbLvNnaHY+xXiFKamK
4GPOm3MIvYJ3GwTaoMfYgggwdabzXMI/7TY/elAWluj6VhbVZcCHkf2PNv6lE5vm+XPOITM15kjF
PpLsKIzutvlKJboYODXoEwhL4MAlHOsYd9de8CKLD0PIcXLZ2xQk6AXfe/O9EC3qb5iTNdp/dMvE
c8/+CBj8qfHMY5j+GaYX6BmOmbvGFZtdu50UHc7duB649eeAC83Rb3BzUXxiOfrnyZm/MPtHMdxA
+vonVJg1A9jFthmyv11G6SJetsTuEh7XMSYhfwQDZZeZPlaQRTW2/vIGhGSMDTATeGHDB/LHQJ3i
WOPJnH+qWXFx8H6K9VGpbyg5SjKS8FbuphEAkrQlkyhnnAOsiSanEja63Juv+QfEGANZ1eMMNtWg
ee9i3yK0shlr+ijv4ShOTUQoqc4j9DQxc2NXRDhgD7KtCuXdOkYf36iH1KWyhFmsQ//PWab/quyh
Chr3hWQo3kSJ/Pw1DknGQTgD0QTyaOcF6OspaJHhzL6wrRkQ2bD3cQwUFEFId605DPEZi4c/tHaM
MEt6RbsZ6PWgl94/9hXLyV51zrulPszzLbS3nPSUXnqToLiG+ETEYzUYWACtKAjjYZQMLB7RhiNJ
t683hR8Pd+FJQdZHwfSWUZ9JyDNbh07YIt3UXpZK46pxTUWOY8myLWmQiJl2Xr9zipWa6CDUyUX6
Kw7rOhhn2rXEg4dpK9X8tURLRqa3PmAOg4bXpP3gfb2sDHBU8xTZo7zOWVg/eHGiFXRE54BFCCl9
mof4osbNi8sDNnCCVB7VLgRsmRtH6mOjRQ/PHPODM6zu5rg7RBNd8WGm5uhUbJfggwtJaQmhVMK+
j3FnBwGF+XPPsRTiqBzpCQ2zQqXCakSpSH329TXZsxOvh/hmmk7kJfTNGrUPxAvblZ+iy8XGHcc7
0NwQ3pNLc0UTlDAUujg0La9oQuCGKpHAtuIVkjoq8fwlpQ2qG8sWJ1diwu/iT4ntb5D4NlI8tL7A
sBhk0NewZyaEmQ6NnvNVh8zFOGIgYTJnSajLBMTu2gSTZ37KeIHcmJJsmX7CnheJZL+WKh9DZxRV
Jf2eSyFhERtXCCdFflwZupefaymkxg1fkQvj/J/JzEBFjXjpA20kbopFWkb8zzzSAQP72IkJk1wR
uRAvcgg9bGNzWkz2Pdqt2Y86DtNB+di7nNpwHHWPVpQzYGCCnyLGe5+xfcg27cz2RY332WGfa57f
wG5Q3+g0iD7aFcnxR40WE6E8KuMJhRvPBa3hC24yCMuXOe/36wfRWPlguTGMQAILZqzFRowU9swx
IeCFTj3v4GnprpX49OOd6sY07SLClbdyMHRlH2O68UkmF3i8DNa/rgkVa5mglhuW13KlYW76clv6
0tpnUC7Pfn+UbBZj6J6PayywBHmU4f1CgjCeFbFTWXiEuiaxI+9h2vmmNuX36F5T3jBsgYqjYjno
wqyhOkGGjTEEjJtM8Gtka6pLw1/k2cbzFdGkYuMi6RD9QIZiEA/4v3ALtXvyPSgGtgHBa6GG9VhW
zX2Q+7jzlxilyVBUfnvsm0Pp+g4LCLWwhjSGLb9n1dmuyYeT9ZOESjAUowexRm5EHA+snIu2+tYY
g+Z3CwjOLo4X8yjLi957Z5XrqodDMa+VvAYv2WDC6mrggR0fQqBUJk8qi6kykC5joK5tOyPg+d9N
Yh9AVqlJx20MbnomG4u5CQA0ob9XDSEsQgzA4pdD1X35eFXoceJCfGaB/8F5p+E5OdHINghcr8XK
3pJcBNDZwjMKnYr1H8Qet4BxsuLW67bNo2CuinNGSyQTe7VK9YK2fk0ppL/HRrL8qeOfMQFhSjpo
1+6b+TQsedyrmQ7ziIXYd7tl7QK3idEVPWzHEI/U69c6BI+5ZL64xzLKD/cjk6NqivKByshaVbkX
qvukMshEHX80hknSZ/bS0nFTSCJIo2s2v/acoJWAvqFJxMMkSN2NYWqOLEgVxu1SdfhxrywJQNC/
JJPWOMZouNi4UGlR9LuggGbg9oAukfFxOanurAFlTNb6oJH5e4h/UL7uDaW5vMha4RYFobq6Rff8
PZaSD8bf1xLkMgXezXwZdFOjKGmhITc+eVyBvLOtP8Fhgqz6dmsNnznj9ps0rwlO184XVHmFRpop
8yZApBkO6BUZ5OOa1jC/OLVoMLf5pPewnCOsOWkLg3RQH2BFT/RVQRgjHYRveVL/QaLFWvg8cWz3
ctz4sFvO8rldB/vP/v3XACBRgILMHz8Asy5hlTrcThOgchTgToCWBCO/9xCGRPt9hJoTXN8vB7on
1AyeUIyKXzyLCH54ssnY+wx6ivvjLn0PtWzUWdA2p5o56hUDzmYGYlxPMnthWXOjNwHPBZGUsSiE
3UQmHAp2E8mA30t5TwjDAx32PKFcWKvnPuU5KSIiDpF0uc7/yUMKDxwQCYrHrNlOhhix48YSAf/C
5WP/K2cSfPUGqq+V7L6vhVEyztgSaJs/q8kvO2fgIvp3bbKUJyRPwyurfHzezJggSdrzEq587SCY
UEvuZEQwQ6AfAKl6aWCZmCPoYCse5XjQJX4tDY2KrEFWmSnZHqBVyC3i3kxGz0buo0hQtKJlT/Ew
xr28CHMRbqEaTSHFzlV/gJTm7NCMjBHLspkzaisWuemFB+A6jWjPp9gd2MWyaUEAFcpNvHYyn6yl
CzA8GDmphjBwKoK/+OX9ck+FsQ9kxNs3/S9czLgfTVhw7KuF6UdJpIATMGbVmGW6BY8T3ks0Gtdf
JUKWK7SWzCwwwKRgZ5PGv58hXDWh2MAZn5JA0qgN0F9EbN/V6CINwOh0afRjk2xdtRy+TY9vDCmv
uvXP3kuYdRXzpiLCxPspXsi8uHXfeMozM/+5eezasCOY0X1dWLUKcyWivHv+UdYFLVdtiG4lopL4
V797M6jGlAyv7AdrS8z8Rr9+kB5f9r/ypFJkgK7jOUqJQuVJWYNeKCfXyXkhD3zqPeEFIVPCldis
DYt8wgS2gAjL0IHwauybgcibwYslP6eHIlnYWFpAVSWbqIxwKa72WWU56qG8Rc/Xhsygm32Cl4t5
Cc0OXhxEJ8I0xTJmUzzlGyoH/tHU+hfZCbAzpYM2GR8Ai/Q7NAcYe1DWwbs9pseYt2MNyEX6Keua
4NNRbMsYgzk94uOIHCcRQ2PMO6wvDmtQwed2UzQ/0Nt53GGOcfFQZrNmsNCHBISidaAEpkf04DPX
PcGihiNktI7O1MKgUfQYWwckdKBP6wgk81r8ezGtBztB9WGRsoHj3QT6dUpME3kBqvf9jQmNf8Fo
p22jfmxdLHQrGGs/7J2JRwfwfT3ta7iuT2z198vu9/eaLEwcW8Gckud38TmrwoK1IdWacViN3Y9I
M6Ey0sXFwZmDuEWCqAmi56kjfxNQVpn3ixszN/DFkkEiIwaNVzOrf4uA1ZrnE3oyf6a8edMSebh1
VZ3LlyraEvjzEDEIrlhdwlEGS4DBGUaFDJCBb0AlAfPRQl1c/LCBD/MVdpEHe/29AYxjpY80ABSP
o/vt4g37nAxD6IntNO/PodJUsH6oeBxpwwtoMUsOKCqkfS4+TmjCS9CcI08OnOaGMpIhyMGC0r7T
JtktOwRn4xRwhAneB4xeGI7SO8OGedOpiCo6pRwRpKYInSY1IMx/SI6TzwqTxglCV1aHglXkUUyo
u0VZXfoaRL5tdGgf9TLO+iwijDXe0HS7GdMy2kpPjZ2f4vawZWVsiEI+dkIs8/gYQfTXWPSbd/na
SbsYP2CMDXA6wt+T/ZaSSuyHokQD4mBnl5CroO2hAeUWBhFkFMoEj3Cef/G9rJiywczAkZ82B8kF
YSHjLLZi1EMvmf2bS5HagF0EswINkiwogX8hKLJCm6UVQ8a+XP0gcbgZCsQYnNXU/SRrItI4T6zk
GPVSlwsxDx7mQs42Yulm5sGlCZ7UUTLbVuK0jWMOA7oWyYGLfSEwhwkvNq026Sh92mfbFmFAtNsW
TQeWaBT1IGx/SiVygz7n+inKQ8n9AEYx3zhhBLrJltUWJ3/13dfRwuEnyvTzBIQQsVoQEYqHGwNP
+h7xIU0ENIJOAlkW9ICnX/iD5TgvPPRt8AJY7b8uxMv16yNeYQf5gUlIBxtUcWweAeiZgxEOo8Bb
wOSomHH33V7IEiOWivKoH+xKEZyOqKXBL/TI9b7Q7dAZNNhWMzXnsmRwG+rJB++r8G7oMk+HOTTY
m80SJUZqDNWKVmb8Qs6nJ9C+7PUPp0jGKdXMKBYvwK0n+1kejE1dCO7YenDWQdle07FFsGG/E6lh
Gxh/FY+G2Obew9L5PcnbbRScZTpKMWXX/F8PF14sd+ZZM2Vf6DUkcB1kYelPp2rbY7y/IdMgPYKg
DQEHo62EPQGimeLpjIlqx1A8iCvsGJ3iWxhmQjuGsFb5lTSEUx0HY5A/0jYZbqeYwQBsJQhh3NZ2
GQfzDj9cWLShrYAvjllGP7+BNJW1kVm4UTPgLeHs1IhYXz7UH1WB9+VZWK0yk2TPZgfBd5bLT57O
2QZODGhX0fAQasWzRZ1F0WQQ2dEStONp+MkSSynD3ncreJv2QAmwBvBeWMqwBhu+ihQW8hY27qbT
uxFmzKQSIzuTcDRqmkrASOjINagzPfcHpJWSB/IP5bKoOaFzE7qIZQKeRPWAEA7QJ+i2KcZOoJ4y
ob3EZiMzFTc9ku8Wx8TORWHZmXSqHrOskFlH4hSK8HE12X55cCKHq8S+yPyvmwuHBEoEk1iuMR6n
tuykdFxIWFF0cfVDn30R/zyWoguSEMqsRIzlvnT/iuXboCPOrx4x0sBiSQ+GotgBudklT1bjVmAz
tH469yYbJGNBYjQlR2wDtY+46kNGHU2iNIwxoONxQWkvEWkmkoLoHFMIQtwpeV/mqlJ3WR7/igkp
olbwGYq33EALhPpkgCWNkKTCYOZLcmPxe8KnLRmzTgJ3sKq+UHGJggwGVgnZGRSycDh9XIoiRTAA
iwSECsDNgc5ThF5L0uY/HKi1XICzNhngzc3vPjIQA6TB0yVPUV3xuz2QsOJiAhySLT3MyQVlUkNu
MQ2KKBmcN4hmz6MZotOiwWLgX+WjCgCxcQ0c7AyBOs7McsBPFf0krU5MePXIlLhrBlDceth8NURi
u1EFRjMsIco/HYd4ZvPZSwlVRR3pNIsXhjklkkFPuQMfMcioDxfWZlp6nPc6JwZnrZyKCEtCoJB1
gD5f+oRyexqVNV2rTk/okW2exENYEe+5SbslunU3sZ0c1yb2eIZwMHCgVYkSPcYcJiGJetKxyzLY
OMH+MWBE4g4Lul87Jo8kI25AIKoe2s8eoUR4Tjo6vsGIjFvI2j4iIcBtCeEWyCTsVyI/mXEwKVlr
FkoaL19XI/5GIy6DHz+DSyFQl5t6wnGImkADVQqY3wvvIUKHWP3Yl0tIvwWb4oaRmrJEulEePjB9
ADAQciAXZN/hy5tSw+eBEw40/yVE/kTQCyAvj91nDYNJZHEQcQMeG7CU/dxiU56BPqzrG/0CNw8n
lW2ep1Fxgl2PNfQfXqYCTFHz0rsA/VCX/byGOQ2tFXoSmB///nCBVw3saPXJo5OJUURpzadDI4xx
xYdUDlT5bggnCI+gjzsrYsgELqnrBfawEOihVoJ4o16h3uNJghdIP4lJBzvfi/0cy/2PiqtOGUJ+
YPqF6GObPsJ7eIdEhf4JvAurdRwVNBZdbAQDJNH0ksXbKXfoE0UCFL9SF7qCSv3RU+9fe8zhtkyz
8KvhZovfe/iFmLp86f2QCvEHMkgw/Mq41a7VWdl97gpKBQzuaDpI2WWXRhGAmAWrlXrIlzItQcny
27dQgGHbTNnIboWnBBcObRhbGuMEBVaM01ACsP6M7KfGdyPDBNJf5oua2ypS5WFxxrQs4WZmLUVW
TLAfK8y/CZDC9KmD3/iNKfdJsfjy1NHBD17xEOSnROTXp2ln5MM9XuHaxInFuevC7t8DnDII8SEJ
YPBCggGxL3TpdFkSzNgXsZDYp5uuRQsA7Y5SIaCxB3EfAUjxN2HuKqVQhxAYomJVD9LR80FCePYo
n/hLWewFbEPOm43g41KtcwsmypjD0gqnw/iWGwPTFKBAiKkXp+Mu4pnGWb6F8iCWE6qyiMPjhbje
WxF3ALam90+EiGYSoY81Xci3Bmwb/QHBINIJavsg5WlhW32SP33c1rheMgTptM9Aen92X2WuNKzp
PPuI+OgDsKbB0gMyN+TcP84OlGEkHCA7PKOsdxCPeFIhXvHv9RUSBWeEfzT+OmzABQwg8Ht+J5VG
/MrFx2fXQ9/B4xXfi+X7woi1zP0Py4mljGJpa0GFmykSOW7m7QvDULvZCuE030WyKmfxImViytOP
OsGkacAMYoXqfkdNl69aqmkEub+zRnWOHcax2ai7ckVRR2rKpj43G2WLRf+pWgq2FdQq5G+4HKyL
pbIlztZgvWQ2BILWflFEzhPAkSXKvsu+wu9AmTYjEWJKyuWyWsALXnbbkPYZAhil3wNksNj+CC9K
yb9qJyYGXeQNKYEvUcUw4GrsGSqQfKIs0ZGwJOFSh+M9hu0YVPELWJ9NDc4MIMKJBaoguB3MPPMB
UuItYz52m3QpfkgxbFCSw4Oy3Chf8eNl8DFDXBS+q2QUAVaGLx8w58th7gQcAzvx9+GeGvDNTPJB
nqw/FJh/XEpgT6p45j/SgpkixMnfKiWFq71WW+4QHAU4zbZ3eeRHnv25tbgMpX2zVjCHYuroaws5
dnv395WxJpsE0hvusdISHSUHFevUSIPvUt4Z1x8YFUAC4oauf2Z+J6hcHBVY5x8nGFfvLfBjuuTh
kQ2R3dc8cBofJDjYLpqNfSif8Z2u0tL70g0BKNUPjo3lWr4SO4sDfrGVZ+aBXYmLTn3Bcsz+bdKR
3vJVmnnatHhYhoAiXwl0BfSRrwkNAHXTaxwQmcvT9t0QfwpdFqId00MWVc4ZsJIY6p6Kg3YzfSaN
VjjDzDG+/4pHB6e8+J55Wjin/Ko+AF0ujwQfEdSKKkDc7fKQBcQG0//Llh+ChmAZED4f5mNhsKaf
87/3Pv9j05MzzCj7vXt1zNzduz9B09mf0dv0UUk+JhNKF/eIumiy32MJ1XPACl4HWJrmlhmtedKR
x9600Q8Q4rXpokGBhYLuNktjDWqQtNMgHcarD2g4yF/h66t6aBwut26G00v6xEIFseMzxPzjqbG6
wIwJ+/HxtRfqIhGTDTWs//kr2z6QOtxykALqGN1y2CVV3BVw7NxzH/0AKaAyfz2T69YKvcAMm6jA
lTaXAUkpDBcLvOOA+ZgjIs0hHhdC6jT0kNklsscwoEF08EXkwFkM1g1rTY9aZGHf23DGEsMJYpG2
dhxeD75T7WoPFcAYyQOpaJrIgrOwPGR084eF+ym5mUv7hNAwp1siP/rZbfgcOc41nGc+DYO02DF2
n8P7FmA0sn7Asb9cO5KCbOwQIIn01b/PlaC9ebiFsTsqWTyybTmvFsrhs4Ozh9X/QTnYh9dE3ctw
k5OZtIb3eRbSKcaHtDRPalvt1tzYkn8UxTSTQ2Ajmvpyx2/86qE9mLG7opIP7+VZOrA2YcNOFgeW
T2tM9KFIQkKntbxWy/hecfxMhu/6rl4XD7F4s98yCiEOdP+amBMgD6htInWeiggSCsUztBhIQL15
t1ZWEb5F4S0WQIYFmHAw59+DQV7UA1GhvOzm3bxZy6PoYDz0h8QSQjfpYYMkRkjP7hAZg2jDm37w
6/ZkVuV6B1N8QfllHmiVpVuxNJB0R6fo8T1FJ7IPfXp1JokYd/AyTgAfmF6dNl4AKAIOQHwyIG3l
hZkpWz1skEO4APSe8ABDNGxCMAJgR/EH/ZnKrsmIKl+x2PN3xpPyZQ0H6a7u8tXvzBCMs0xLzM/5
rDAeQE2uv11V84PGe8WDl+0FWJKL0wvxnPuceoi8PTr2f29nIwukdWJeCGyM3YHsRHUfwlBFNKJJ
begrW+hLEsYPZMx9WCJ9FgjrybGI4hdaUT7jmS9e7g+dIomZ9gVVdFrjnOHJNkMt54K3EcZGlJq4
sUEmubP08M4t6C0g3NB6GixuJHhbiCiI+XoGNISWmPtf9uUcDEJ/coI34V3egTVwcuAgQQxLVUai
UJT6AFiwXzky68m6x/khe27NR+MT6TY21wCForbUeqPfGLiCrt2AvOF3W+nAhxJbHKeZoDXGkWvW
VxZOKlSoXhxDtQkip4tJlXfbcJSMjau4Hjve01d35pBTSL8UL5MzKAcBaL0bFRAfAXkr6R3b7MTB
c8jy7MaXbMhXcNoZSEmQcYzyVbrxBs3IuN7qeXynYwn79fk3DiFqQeruGwCNosImrkTdZSl7h0On
0hAyJcBIeA3xnZYX3hVdb0kJkD6io37VdzrJFad8JfbsahmdeI7CY3ikX+AUcZXKtXGFHKLum8dl
Hx1/49+YFPsTkI1uTbjyzcjaW/vvqV5zhZUtx8eXyrTbwhVh2d9aezqabMkJrpZkn2yzpZ+erKso
B7Qpe0i5LtfNhtadw9vy+IZ38dZc9WrLdedOSh/NA9YF5KYntwrnUnAnHqrHy0bNhpqEi2Xt2YdI
ohvF9/dE35U88sWyWrYz8uUW2bI3zR41nyO8F49mQ9C3dbX4LOFdvOD/s5BiisRzQf9OUKTIM4mO
nInvSd+lj+zExeIb+LRBi0EKJ4g9WCEZk8YFfhLetzTm2+jOK1iKpvWaP7AfUvpcCZZZy7PslJ70
K92Huq/P1rVY5uv0ZNJtzMUHZ5zFUikOmTOz500jmtJN8eBPLFwFh27tsw1OySsqsYV6TfJ+tpGv
zVSZYgH0qOfJ+kf4JKfval3b53fLGQRk5JRf9nyidq5NYZdzVq//LlJvYlxlHqEPo5I9tcCy2uj7
6qFelSmFxKUD/uirV2Ofr7BnSJdMB+lwHiaqOPFl9pD3fFtGBlc9kK+cKX1fUwcssxFFlXmnUP1u
5T99/kVUV++7LZPNeMv0qZ0hVd7TVJoLqmKK2XwVLzDf2kV/IK1M+HpgjZgiwRQ8K/P3TGEeWJ7i
SX2iYX3UJxnLbH1j4f6orfQNEOD3r7hdttqcZDg+G6LvdFLW2D6ry094M19kTfR1P520uBIDtXkq
buA1hsQ46fiti3+tCyeGf2H0PwqWLZTuK9eyD4zsCY864fpfYuUtXHMFo1Z8VfpCQx7tf264Z5Ym
vLwdIGKCKZ2DcNUtPKQ2AyLzUMHSI/eFdBVWBHbbAn32UNT++/KOqsctxvkJgamHNzf/N/79rydC
IbAsA4jk9eLvSF0g1oCWlf9B2Z1ZWAAXQ+HMpy7JlCB7qDdnHGY72UFf6if+iDAdQtWcLZeZjMCX
GJWAOm2LQzHBrG93geOLMaIHJ95lhA9vGe8rMq5ez+LAK4IVYCsvBuwBbGYfxld7AvHZX0QojmJX
2PTEvtAiC4viDlYEDmauCCL6/+uR4FMLNrXCpBTwxa9ugvsnbMAt8ooE61n8DYJYzCEvI9j8LlnB
LIfADxRwY4nNoEMndNtuoTUvm754deAJq0fOZ39Jcc85fC7nlAF4wyL92MaHlIAfTOioXFiPQBRQ
0cJR+PYFAP7PwwjovGHOtqp3LN5UECzX8HhKPCPzJ+cIKDj99x3s0N3tDbsawUVvnh4oQXg/s3MB
CxAp0PXDAKIgAMqjMrho/eApdX2+WWBjqNao1ExGB55F4MsIy+hhyOcmXQjtBvaXFLQ53HDQWUjH
r5XQ8yrD3wwThVs++6zEWRKnlRiziSbqhHSRjNvduyHYuTfhCGhoqGp2+VNBby6uCTQcMspemFXD
WRDXhquAXJLwaK7Ne/zlzyaMFaj1q2IjrNLLHeCQeeAk/PhXXuptgf/gvAcs6jbFf/UFJsJdEyI9
EeEO5wmxOf3IT7QJ+hO4Mbw3m0wApfC1cKKBPAbFDqhf1UVyk/5csMXyB83q3z5YtqMSZFa8Unf1
uV5Lh2pRno0ru9lMfYKIsWXwe/MAb/+/Wtm2z95UOiAlZjOB+s0Ox84VHqMjFcTaeEZ3g/+ysrXz
6Mi/NFvr2jzYAdgvWIMfWOTIbPFXViiqDpQ8NTMW3DGQK2yZHyhn5rcIOLjgetQ3IORs4+Q9rSER
0kbFJzgm4SmZ51fCQGGO/1Gt23fK24bVhqfqjkrQPibX3tG+gxXVfyJTTzrSutFJivoEsOxcw/8u
NjULc5Qtetkpaatxp7LVpAWgbzYv7HuOwViTHkPlEfYEjzLuJhRLZoVq6lawhTJI/GBWh+bXdljs
k97KhLdC6/t+grky35H1/sjNB1yeTsftd4RVlp6uA8+8bG2A+B5GSg413Cf2umAq/cZUXh9C1+JB
gvPZd5b8pjym1CS1PS2kFVY5iT5R6qVNCFcNiXii/MZdsKc8gvOZvHghbnSuirbwtcloCFSyd/In
QHxGjUC5BHUd2mDWAw1MSTsYBqZPG8edgYwVLIhyUcHTQy/25ddti71aPGQF+4v2M/waTLl9tk/K
oA6pXe7W6xJepwXwI8ip4PTSBfkMzCmTDlIzF5ZyviR0F82jVsiqHqiFrwlmJpDUZRTDekULuE3S
AfuYBlZLAaMM7TfTevPRa5ZcIb7how0oKEFwNVARik9k09uomPU+/jefUa283C9EznWzZWPL8ll2
GWkGXhWmXxHr8/FhtUJdzbqNpQwBDwSWZDDU4TGmnegdWD0EHkgsslAytE/Ig8K8HQVVMwlv6Q1a
HEa0qlBw3KEK3ZoJjxVnEWz+glGDNS1uOc7EF1cxZqQcc2bgrLXx8htMwYdmwez1FEZnNZ+EtRO4
jKeNYSseBMiFz4RLhtIA+Riw/aw31coBF6y8dqPm4pqhT8ajfOpZfkeNkYMbPRmXwZQFxBPj2qyc
YHjJCJIyC3kSP/ptC9FYiI6RL4wr5TlFGNUPL7cy6pNwQBmjGKL+krKTGUBII4oeagLkGW2gvTzO
BYeCRxVxxQJzxmNiBsGOAbE5Zt3pxxvYy63Zz+i0iLuDh7ImTob1ZBUfY6xgmKl/kNejeBjwexjK
EG0wE+u3u6BlhnmQ1Vmujy/1ussH1he2BvhO/nilg5Y99DPN0ftQ6ldwOH3EkiaCa+YxxBB0E7Pn
cctBgDDw8I9gYX2X+ZypJBA//QclHPAyCwIzT7pGkBM+MabN+IkZHv8IktVjkcAck3KUkf9L1IH4
W4HzMJYCq+H7qRlLa0KJCKoBW48D4W/4BgOIyUZX4RGtobzQUFFfURzSTXF+Xy1yKkZnfW5m5gF4
4MBLqgYcP8RuMSyFxEDd+cKOUdSrlPdA79yvvAsVnSieyVLg9u36CB8vYLTYpWJvUfglc4h1fOL1
MBA5BB5GfhZrDc8upfaFVhqnbIDc3BWlKQpg4t9I1DS89OtzFliS+KBmPP14/NycQ2MOzLSP6gWk
d1sLQsugIDL+65JdZ4C2IaimHaQPweAKWjMtNjszMa6gRGBqlIvZQ/33ORgV8BKm4oJdzo/hJdw5
VPtkRwCKocf4wiBlpu0xTGGOx6NLl3hj+EPP31wGLBOcSkbTnHRxVK0b3un2Eri6JgJk4YGgr4O5
/leLneH7+M2Lh7g/ONumH0Dz5gLDcUQ/YtNuCwSWJoPzwEVhKsP7ihWZyQVBW9wFT84z14eFm0/B
MFxcRVJWccX4d0VCWhFwbIxTOj62y0LELQJytwBSE+OjwlkzNVam8RZSy9q+l1deIR35ufyXX9Hp
383GYf0ybn4HKn9EFuW/K0EpLloZrqmNZvbl+DyHDN04QwkEfu4AmgeqEsbVvFQVnHs+GieSqTxX
HKrnN2cdF9/JXcnJ5tC//w6RUp8Omlsb2RR86nCQLinFsCH6br8P+QouClpRs8aSrSaK92Irbvc5
KdkPkBUuTIvKds67iOeGiQbKF/ZOlcMWsCEd7G8N+s/diY1RPb/8qZ56fUFVEA9L+vjXZwPF8jlo
iHgXuput+EFY7i5NPzpxw3HTA83Gj9+ai8w6ru+5a6CkgPLyV6f231lk/LDmMRNPAYgsUOQIIBKD
50f24F7iGRT39INLwgOaPnjL7+P7iE6ioTnRVZ84/Vzc7CEuAxfl3+GIj4CLPF3epc/j/7Ox8CR7
uf8j/5x35OPz9HE6+Q4Oudhyr9RzPgnNM09WytAT9RVkNzd+cNfwCn4ad1LQ9bkSnH084ugT9z9w
Xv8C79K7/HGIg3Jf7ovpQ3IRqI96I8nHGmkaY+QgIhXiwR6tB7M6oM+/uj95iNSDnittAfG53VkZ
ITnavu6cbTYbYfVCZekz9cv1/gMsj6SFizP59Rc5yJwoR+05S3KDn8tN81EW3b6c1GjZXsl0wNPC
GDOR5p/fQ9OvB9aeOvS9e+9yfO2ALxwWH/bonGr/DaSjjzF7GuEUgVeqoyxwbcFWiQwFyFjR1CRr
ggEo6RJkRjscM/kaJXYslBcinZieAbt4kDBaEGgTzS0dEcDgwpim4gN6R43HEMAvXIswBvZL3glz
VyT5Ed4V2HGTXFVyC8OOQ8z54db4kFjWX7ROhiCfdkWsBtgQ0F2xUTkLmqA+q5Lz1JjJTk/Xn7sT
FtEvNENsU6pIOEeznA1pVH32duuhzNnWSSrtDZMZPpIEJv1WVOd4vD7SIXE7s6vt0dmIngo/IPgw
WP4Eu45XCc8gxTmRn7emGCClaIHKZbjAlmdcLN5EtZbndvc9dSMWbgYvTE/qeT1Hr+hDgV3RRi/R
89Px5+vsZOx/Y2UKcjKnob6mS31XbTsMFhvSZSlDxT6m7tMl+Z9ALtHpy7SGqcK+mcozY6/uEfcC
6YsnCUEOsxjjj02zOLYD6QEm7hgrdEU2/1fHDOL2kZMMjfPvIAnPOiar/I4GedQ6ySra0IvQpyxz
YuXw/tqCL8G/6UOXI3qVud5c3A0QyqbVNFzSd/124EdPuOBzK4Bj7gY7noMxtBlQz+xgtvd4EjrF
JCKGGZIkycX8a74Lxvoyu5XIpQgrAp8l6l11YX84Gj9WGytoToavE1zMrvGSuh//GfdiZuNv0X9N
c3KwiutvixSvucIYIsZSYw44bVH91awWfm/eG9fH1AMygMA4gYxD4wgzkzF9MmMsTUnGrgWNAjYS
V50dZR4Tu9NbY0nLaYs3ElZb0ULeiB/nIa9w43k17pE6mSxa9zOth19ctr7DnTrtkYWegwycVVRq
1D6n+Gq2rOLoUeCKoguZwjrTNwWja2YVDOqYS9wgTr6e2jljnnCt8IgYdit5A/OE+zKFHHHQ1hH+
HFNpYI4v995fezQZdpIbqiK2YUZ2Lxh2MT2FiAqZmyAYFiyWMcjljBt5tLachGRJkk+8fz+gKLPK
IaDqd/vXSWUOMY7nvFr5MwfqUYcngUOhQuP3H01ntqQqEoThJzICN8Bb2QQREXdvDG1tRUQWFcWn
ny/tOdFzemyEqqLWXP7801T9xqjcNXefXc7Zv6gW8YOc1rjPvMbZUFDbsPpKhAhUj2bswHwKhV3m
vRhlcKD83sOlR+eC80Jx10NgAG/dBn+G17/1ljSVPifOxy8CoqJZn/r6ZUsQKE96dJ4ypWvAUwHD
IXLm0XWa4JuIKyCXNCQWIFi+Kn0XMFIX1xomGmO75tcbHh3AgYRjUw3RKERDQdZ+tWHZJnYz31VQ
E+ZEWsDgDY4FW+vdwNuPBZ5N8wbiZvxZgnJ7ZkZ7nwFHw3q+AUEHn+p1+lKN7h7LSaf22GSR8J/z
d+kQKn7u51Ps7O3l64jexr7pQGwwxz+Lt+0+B6OD3wMNH9jFqL3fVyQ06w6pWfCgAB4xGCCOg0ma
FMf2khqL44l5ARyO/OVXbAjgwzAMXF72/Qg2AWcqYUGqsDDjAyhzMikRR2y/uqZW2bCUfeFDGBbq
Tv91BGIIFAjb9QuTANYm9lBFQOBv4AtAili5OIX2YiYhprUlED+AfjfF7C3Vp0lR8mQCUtro7bv7
yzc2TNunEx7ZaPseSQ7geRE/BY6brzm1CtFStvgyPjNU9XSjiEmAhPAExADYBjLoYZZ4bsQCsSkm
YjjAnIDahNoBMZz4IjDfTv+cHS8cGTQBm8Nt3Omy5Gel+7LuQRmehvkYGmnsyMxWzARJf99booo+
N+WY0mLN6ByxoR7lBxu3+Ala88e0mubjWTJ8beojlvol+vs83XxwXhGi6FQ+TK0OgYR+G1cvtuwR
CarBoVRIH4wVrOz8B/oAJ1VXc7FKYIUAYHI5fUFlAFyfTGrajwD83LAL0jOE4a2rIY7Bxk8Pjlx9
gSGgAw5j2oNLG6UfZxb89z/q2U2wVbKtVWYPSQD/A9k2mUdkMKfvER9OJro33HBAWtgTNuhEnZ4I
5ggqOWGpcJlDzaN4yKHlOXiAfTu7SJVxIWI5Mj0el0SDqUGM6IhdOBswm2yxjvVEaC+irq1g1gA7
h4xyA2OO0d/sAbnhxMc1Vxo6bgFEqfKg7ji75dWxO3LwoAg92qaIg+jZUI+KlOpQ5Xsr5xsy9fur
RYpRGv2FFAcHHDHVARkVBcRG+EaIQqpC7KP9SLS8ESIlqhPCHbe3dsiYENXgjDk0MXvDUszWiGlt
RS9w1y1GvETiQsviYfQjav/ge7quqYHnxUeBzKlYSJ/oSsjtKEedHQGf1eEs0iCyaIe4bCBdotbl
a/Eg4GC5R20/HiIFiVJHyU8cj2dcGJ1di9mXhzSTJot9PqQ79AUOoEMdnFfIj93HAJ1YZMlj4VF8
MkAmRwA9DUk4h3KmEqApWhlHMnAYUcPCzg4FB/2WwUP0ZlLhocAmcm87KEv0KpAxQEPEHN2/qktm
Ifej1CF0gn1Iv9olQLXGx8a1XrVNdKiLJM5weVc6SFxVMOU/LPRgbkMXQpXhg+gJgCU+ENrzGlD5
fB4DVFVGFJQ7bczvJgXQ35hJuGVL5DsdKpJ5F8sL+gpt51tgl1lE99LU1tssSFaE+kkKLvRAknEy
BwobBYXYFEJTUX2Qy1GgQGnxsufzMCZnA8h6lPEZdA2okl2/DogqJmDcffsd6wkTrE7+E4vWqIv4
BBU0u98kLYYvqzr0iJ5F8e0YyuJ6/poQbNSOlaMSFIV+gpJdEUI1QDFIhtcCRx7C+4EAekycCEZ8
k0ZoQtUVGMQfbJHlxWIjszv9GtTsYx8SBQNKPMRRhZbC3MkcjB4t0iz+tk1MCsxgFk7WQEVg0ZEp
muhb/W4zOpckYpq1T0NaRLht+z7hRVkENSjGqt+th82KLNrT1s36VE4KsVeHnBcelo2P21ih9mxh
ymRWv2R7oQNVDztUeQpAAumEKUPNCxUiXpzCUCClb7F28X61GWTKJu/qDA0+CxhlBSdr6hWBunih
2zytU+WjgLPr1tfBJyWQ1AJ3GV9dppdyHSCXmpgg08G58tKoByMFc7Vh8YoMPITYpyF7wYVpCLIK
+ktoioT+kdnBdtAF83QoH1Zrnm3UBWos5patxzx5XOd3fZi2RqwCvQh14MGzsucyor2Tw9bj84ao
WTo5ExUrC1CdH6B24dZUBM0Dxp4+xNr6mWlIg6Qu+uKslAVzDv4/40rScoJuLZpeOSwWBoDXpo2q
autEqN9hsrTopp7NWOTYFlFtUeevM7Y6HXAJRPqAs54fg2XKhkD/vXYl/oLO5M38ZY9tmSC3eIjZ
TUMiurF7tngYazB6qozxx74VwObkXbF1YDd7fwA3sUQtzb7NgMuyAeePASuv66t4Qb5bYoWmDoAJ
i9EzIpRabBKtUT5rmxgLiC6O2F+Ym0w+wTQA+Ec8CpgWFN1a1AvqTHCg2GdD/pUCmzNTUnIMaL/q
iRGHWYEICI0RGxOv3/UZ+RyMFhYbgyG/CyQtGULNzSBRVBMxkVhQjBmAqXHbz5SPxY5IH8hc/OXX
A7WMZTFgsXZ+m9/66S/wfAmxSDdiS4ENugDrOF0shv4smzxYwdd51VHG1Slg5W4J3z4QRoPFq7Hi
GfaDtk/l+J15/5zQS0/sLRk22ceMgj6N8RmrFGjKU4ApQ2kEJx6KGJIcEx9iK+aRs9X1pVnNVRbQ
cYT9VRzkHziTqagEvxu1Zd95zNgF2I5bO4qn05lp7I4H6N4B0sZGNWNa8TqV20LPIscbh/UHDnvd
0WEuLd3WghPSwphhVe7DrXenAUrNQHBlVOLW1gn+1BsbY9eO4Um9rvHQ0jceRKg+7KZWPCghgi6C
mBVUBG//zdWHu/UqN4P/mavIHG8osUX22Hr08NYjTlU6Xr6VMuKB/DAL5BviyCiaOwYPV/Z8l2QQ
f9/Eg6338eV7DiepHQuYK6UUARd479L9qwvaV+Y7Jd2l17YeX73JWCFnmpT89mlE13648roVbyDE
m3/voxOtSZVA0/iHLaTC9NLiDaWlf02SJmo8K8XrFAXgZKDyfymry2e6aHcabh2FbhNKbOkLKVA+
/ZWAfUV6Mj88XF6Mv6TI77uq3vkgJWjQXUu/yZC0cSZ8TNhl5Sd3z2z7fkkGBHlEyu1xp8bQyJC1
DAaV67qnM6wqn25UIn8rlrw2dT3oIjqJReDSIXIz0+ivZfKGfx0sz5y+7wuVudwKzzcVfExAW/DW
kv3A+vv3d4WRYgLIy8s8kt9XqoU/YCF18WY0ZstMk8+YZWjsm8nA54V0Wde+HYilsuAu4aV0mqDD
X6t6lS8dKNNDNkU0Tvc0hJSX53gNCNb5IHNN3lRmD6+ChPtmhmE3YCLzLo4UJnd9H5H/cer+zdyK
vmub8lRJE970aMWXUqGQBX98jaZ8y6AxclVG+q8+nDbMO+E1ZxoGOnNP966h9CAMFwRT8ydJHlzg
Ot/uZKVIK4tA5sfbZ0J/GyPrRZ5nWXOCwuhCDeiJwXf2yVfy3kxwIQIT617BJGEPZ3dlNEmqEVRI
TD7bqMKrYoLkmI7+KmTu+2IbRpqkV24HmblS99+M+Fud8r4yY//el1mJNCjDp3sqPzKccq585+CQ
2rBCcquM1dZjTXxXAlumvA5arcc73Q6sM6kFqxZ07TKtcLjRATI+MqvYSXLUm0sok1JGlcu/0oX6
L0PEocIFVinb19bZyCOMk/SIzERpv5DGY+DnISlAYRLJ7yKqaOnffqNYUhyjD5ciY0AjIMmRNYfG
PWj004hSHbqbl3z7bExMDukGzgcc/bJNQAxHopA7HSd7jAyY/B9JShbCUH5k+5KWVz6U6jQOgBA/
DJl88ddGQZDI17WMs5TwZhhkcjBYb7PGesUFmnINr4yT7JZ/n8TahexGnycsGZn60pO3g8znLFA4
FNMIzFUg50v45qy7hfJTzuSLNEqimluAo8pFTGkqEvnHx6YcQBqGAQ07G62FvQXAXhFlUIkhTZUz
OcnWTF5Ke0AuJt+R7gSzWxHceQrksXcLL2FC+WmER5ky3uyp8jyqD7CdUB5Ko8aqnKU0gemJaLNB
YAHyjZRyB7RCjIsZtz3wsIh/TJU2VpoQw7KAqM5nh1Fi0EEj46zmJGPCIy0pi8ZPOUOhuYUV5Hhk
A8gxDaI1IdxznrX9s6GtbmHPBoJIiTZcvJMCFiH9F0etdneVHTOkZbKMYdFjAjyvA5QmAqbYy3Av
oA5jTgaODMUdqftAY7CpnmEH/B+qjCgsvgiEywXF4+e5hs1vnI6yeAVg2gisIsCPZV5b6QIpS+32
kx3Y1l/Z2dnRS2FVABWFs+OQF2te6LVL3kS3G10bIbyJ8JpyfwfaTqSIGX55ZDZEejYfznOefRzS
RoDpXtbja3G7T9Rf7mASHeDzXSgJL8hmwIGv4CtsunTgGTVxIfIMmEOiDhbJsO0XUUsb3uFuqGA1
j4dEmD1QPZsuc32DYPCeUftz1yH8F1v/DhsrfHfi0hFWNDaBlMmp766h5FXQPZlLH9Kkn0cdaBsQ
zIHhoBjTEQURi4DOT6TQhP7hYSO0IFDhVbHuO6iLImEYgjB51vqltbzr34bHqrusH5XDQqGJ1VPO
XUYKmQpPAkIXSEF2fYRPEPVjCJJLwqbMrSJcFjSS5kN6TTM4gOBGRzLEuxZBRtE4w57g8Re4d/Yc
lD3eXiQkgOsrHqdzM5ijYgMuKCFa+htXzMdJRA/fVRs9slGO+CzsTkB87u5rQT28IIRCzFdEVPLl
1EzQGFWQlqOYEtjAnvZcVP5z12yMMxr3IdcUnOvih8MXQsQE7dH0AbOP9XLvj8b8QReA6WdYXgv0
FfIOwSN0N2EQoVHozFvM72iYO3YkJDXiB+FrpeHnA6wdDTiDfukoAocQZdEo6g/BGw4jop0hXjAZ
A34XugihVN6FPWRXE7SOfxQTiIVUyjb52hFxmJDHQQmYBDxLDNgH9JYYl6VA2sn0Z7XQMCqUMhsW
GxBZO5gxj9NQgmVAmCUuGi96ufAgo8M5zB/EV4rhA1OG75kyLDdpWkPC3VoNaTIfbJrTY3J2rM1X
mOKAY0tOIp6SXYfu/e53NftRj4WSs8lcwzRiPL7XezKXZPN7Mk3rxTXMZaUh6UX0M+clSVhAV5q4
TGus+K/vTinsmm93L9WBWD9FafDkwcZKNjGEv1U+26SRVIQ6wdnGi9QL2V3zGUE2+ODwmPXZyC3Z
hWlHY1UE1Ho90FNI/2DJXeDptPS5Q8Xkk5Qrz3L6fffqnsTBKBSn0JyNNFp2bqywVMgGcWVFLM6V
Q/6p33xGB0L0zg6u/pY0h4oaK6ZmTkkvniTmgcTVuAF5mhm5knJulCd1AcoOr7MH/tnn9+g4r2l9
b4XzeKGt4ui+ey566InXGYQtvZ/rLNulcIn3xtni5oPOt3oD3WJ3trrh5L7Ug23w3pCg1ILvPbHJ
COa0nKdxdvCYOveBZj5+GiQ0ER8fCIiGfR+23Sap0tNlMWz4Ddsk5Qlb9NV9EaM8ioM4wtsNrisi
lQRostq4urqDsdUmFMVu07tte7Ui1gkXINPD2IPVIynJ3YGcFK4itimSNz9IgnLliL07GYBCG0J9
sjRgRydNczwCdThO3a7zsELYFHDXx0FvDJHPVJ9kC3lJ+OheFpz5ZPapVvK1yjGLGClmsUHHaoNz
08H1Xey2HSMrIEiRgaQauK156oEM8CoggMAJMSgaNsaqQXN4thOsrFRuzbq8A2Ug2WKvIjkKwfqe
Ww1Q40ksLnmvP/CfRolzt7URgaPDrUuybHzYNkA6s+2EpC+xIRq9m/C4wzsq5ttROXBgR3DJg225
OUTxcFhbdjZKR4mjWf0T6LnnSDKmxA4uQWB1dMTt18aIjkwjoikZMEDmdfHoUYiBTpMj4oiUF3u9
IB7hQzo5atgmRZDQqgLloh91EnDYlQlFDYPQIC3J0/54ir0dxy55Uz1tkvn1KvG7E32sjy1tApno
RJsIDeXHIckJ6Vc67o1/7QCyCKftbakfOhIizX15uutYmB+GraE6JCXx6D16uZdBw3n5Xe8cJO4y
cyH94Ovcw3YTnYfvANrjSTI+T+JxPorNzuCG64x8DM48s9VB6fH88Dxs+TcgOE4Hrsp3AN1lcB4W
4SMgwi5U/DIqwufsEcyFzPIyLL2S7D39z6iJNdyEpMxX/F3Lh0sgPA/zqAxuUR40F2m4a3i1n0fX
6LR++Qnw/lUWSom1XwZpyF+z3TVKwxPG4cWWgNkIDlK+SMLvv9k5wlWWzZKwWiRhfEhn2ewDuDHM
ZtcoJu1xEkLUtkpC7sr72SwO9VXh9nSD70oIq0J8fwm13IJyl85KuDViIo9+epOPIT1+2eWL1+o0
a2y20+V1URO1dV3414X81KvG5rrAzrsgPeYvPsLf66J8mevn6sVN6vS+uiyW6pScNfZ5oYwbcxJP
9ZuTFp+6inNetCWj/TQ8L1pjbfQDhzFOVojmxxUOOpJin8gOQmZ30IjaqOmEN0h3u6PtQJ3GYKI/
E9iVJ9oIb6AHCUtnGj6FyaM7qscPrz0qLXpr0h0pU9hp2qOwHrdHr7AZdNyjYJX5YYzJpIMlfPiO
QIYNerhLc363XNXUjFBxoVfnI1S/AzIDGBoQYuUA6omfZiD4ZBYb+XCgSeB2/llyVbMw1u/k3pgn
+Gd9IvBZfC936b78LZ8vS83iHpYdNtKlSlOETFe+6WHGMa5LeVS+hHk45FaAH9wtZWhWOeC+mUqO
GwirretSPJya1Y561rEZkaKISz35kwcIFcYpxb09Qy5UAHTMdhTm4JwpFFQ1RjLaIejqP4S1/Ma7
T01yvWfJk393yP1SJL8Fg+1Ia8Eg0h65i2oEdB2zrP/dQrJ0dix5PHGICHboxoEU3cEzEuXLktsf
vInsBDzKFoCdD7T2DcT6ac7Lh3xz4L4hzM6zxFFBkKxl42gAxRZYNmVbsJ1RvbwGlMrfuhv81VrT
MO7Ll7EDrGAJ9oAr0pqr0pcPp7k0SppGKjNJNoSbXa5IYdz8IqEQDWFyDORHkNjym4Joo9ydQjAt
VQuKgQrxnwBpSJzHUmcH3bpyCwVZcBsuAQAG5RL+Z1jXIriJSOM9kG/KJVvYnixHcymObl8zE/dw
CUorBB8B/T11vrm5B6c0B8A85WAiI7eAxt8DOdz0NXXStBLKaZpGIqtKrptvrskdhNzLENEH8lka
mzrAsP8e//9msNeN6K84KfLM329qkboE8f6vSB6SL7ZuOqeOuZREhg5HX9MVSwYIkPq3wVwnmwiP
y4Py7XbNaPHsvyKrfUNeQPD0b8F8nm2pTlqIf4BKaTNPP/bwu0ur5GFpVTXIaCd/hzCAAagnHafB
Y7xgMpfvaRgYcr5/UbiUwEnw/T9BcvxsXWktx+4aD7dckFvksnCOyyf6GRQHH+C2oAwub0gsthZA
ulyVCniaEEjp2r0UjdeHNsmXf+VszS0jJmX9XRXucslOJizfgvJPj/KqIPz5Lbh+XOHy8Ml6Q6L3
1zq6ZIkTXu74fvFtp9QCBzr1IS/g7v4MCj5lDp7jbQjs34Yl3PsgIUg1GT34bYCxDd9LsLXwgdPO
2JPWxnCpS5XyWcqPvQ+v9xlIavUTd/z9nDbSHLmD1Anfwrjj20ApSX4uduzFnjwD6zvYVQ8ggLSS
Lgc/JNEI1APums74UrgzErHX3INisS/kF6Jf3sNv+/HychGIOhB/KSwhoVvC/5tQoRNSwSdIdk4e
KSzJ0xZ7UFFKeYgtfMO3CBJUSlMuSHA0xaaoC93Q3NMqauQxaEO+//gW9qAxtRGz+o3PSDZS2weO
eilaWhgjc1E3r53w+e9VT9QIFT21ELTIfdKBJw+wAwz23PL3Wz7JCAnd/d0hcQz/b3KlOHJt31w2
aSyvKhflRvknD6L60ILC+XdVwhToM8nVKh/l8r/m8zz45+8FYg54JraSjZSC5EosjUFcLZEOEjfB
2FgJqGHcMKNPnz9Qo3nfvxoJmYQw/lslEAze2AILIcWSfA8UBpcId5DSiDQBVALymAi/rlkDaiCj
BklfkuGJlOE0keZcyKkjAfXtPYiP5C23QJoCVoPeoSgKfB7jOeDSGyloATjcDWJYAIuAA+HzuWfD
plLAz1XZ5OOta08hJ63uS5FEUrzcZzK8YP7quOd80OyQyQPyvrB19uqTC6C/+xgmPTJV+FfVaUEk
/vE+paOfXBJlE/+pJ0N4/T754JYPLrr3JgLwOYwLv9RGauJUqpNOIA7KPl7RHr5Gj5ddfDwA/1oV
JIVfQ0sKdMB58Uo2eAtCBYgexPH57Fm3Eu/abHsNL6/gRCxyt2939xB8EsDxZnWSDbnTJ50Ff8KS
o/VsDUm4AR/WQPl4yZV0z0ZSmZViEkLaK4De4G32SwUws6E1AKNiHHBOQJvILw5GSjGJHLk9jO6w
UKddBqANolWw7qBQP6RBAIEC6oMAn8oEjtAEdtIQ3jGub/HwvmxYy6AVIRAloUiVQNAp+ZUr8i2C
uPv+BywD0IQC5/LbaBN+VILosa5tqK9tXpRnUxjxLjbR7qfSJ5ShCYbm6hCywp3Eb2ZXuefTAMZA
XD1EVy3UGeBCKpgCeCks+ute2F2ymr/G1Tu8nkyY0i6a0wX7QIrYrf2egk4Aa877AKDHc1828coK
rAOQRd6GlkAAGrwSwRWC1Qe/QMASwaQFyTtMQia2YgsBsivhExd4cIlNvdhl2+I/Hmkr8iDNAfwB
dgRPIb5GwBaAJsYYylpf4AQQfuoDpiJIjcJPNAOaLToGfA/Im05mlNMbMR7vPphk4DTQjAF1IwyA
LY+oKDkzMoit4mPJsdIzWzMVfrR3dPntTU5hb9IewbnVIwj45wqFMLDT9YtkG9o3lSTRWKSXBOYJ
wIMcgQQ6ETcFahORDao4cnICuOs6et6vIZEB7Abw4mKobTMH+AIB2bRb2OVlgMRc/OQQdmDdIjkp
bDWE8BCLiuNvf9JcUHAfEO8d+wIKFMwWBum2kf3AV5mBM371M6wcTyMmPOOnBrUGBhds8vr56tdw
2JdCygyDcprZ2wPk2s+L1VCM5CLXCPIu2v28HlAfaDzlcP3VNuSsaU5eP6IJkA4u7Hn34fsHLoIb
u0mQLKrV2e0E2VKPyOsT3oeK84CBvbbgL/d1A796v40CU7ifRc97zcgkIDl9f7IAQwX2TFR8ddJ2
IXixP2hIL7cekouOjGYQbbnIhuRNq+xFNnh5Oa6a0wBn8KDCOtgwsbt5ktKg57xMTHZeBuSxPXnZ
3Qm9pkyfPxkcFm5jft5dgqePYZY8Ev03MXqglYmfJ/ApgFdICeBLyTQI25hxxPf0ycleQotI/PbV
eGNOBftC58F4+pnyoR3CoUDG9VknAJU864UfMMe1cf99kpcHVi8CxcNseR3dHMmyDNUMwZM0zniA
XBGGgS4xCLBTgOg5dDLS2vSf+264DXrhafzap9OSVFwgjKFQ5GBB5tm3wwrU6ZyGQvpRga5a1m+r
xutN6Cwy6EFSwq/TfQvzJq0MDmJq7cPnlJHpS3sZ3Eau13lvRlyJ3rR6kLM3SXbR/5Deh+zT4JRJ
EAZHNQhTKAUBTBHn12XukhkZ1vB+R+vDWvxuDXsdGMTMBpnd2eNHyVIlyHNZOvyvwqBEV+5juAo4
Idjw92jb3mPUQZmPf9R9Cqmo+xyTqslMUceT1WfzgLRwoxKZhtTcoV1G4zx4wTF03A61RRncBXKF
0bkfQ+wDkA5WPFhQkIv26jA9xIcelnyQrIDMSuLaoMPuzUFoEkF7Zp1ArLf8BITQ/pBZEOXwsm8E
2ZxzOpmf5q1QCa/LzqFo9BUWBX0HtBm0ruyz/WTzpDEXYc0jxAj06VkS8EhYrsScVgCnQb8sU6JF
Wdvl/qPbJZkLAbk1DVY6ekeEDQlq8QsnogFlYvfiJkBCUtIkWDE2W2LZnxAWG2dCbL9MqV0IUjUI
JYm+h5PJUGxoQstdTcTd7hTeW/1T+P69FhiFmTJGsSKIdp3MEbzDra1NUoC8eaDayEYgc9daqAlj
VTa+ngdfQgvYOhiSJDcBckNiuNSOr3E90371H2XVmL+jzqq5ewC+wTlIFAMTHr0Zf2nUROgDVjzu
Hm+bx5GP2cl8cgjBDp4ZXayGgOUFv9M/M99mbYwMkDmRH6UFKGN9P/DpCUwV5yR/g2/AJj6Dqf5M
QA7YaDhmSCiPNcDSRpmrmC2z9/v0M7/wdfs+ey8+v2+0f8AlC7L3kMuv5d4wD7FFO1syMj+N6yQ7
xOun+8Qeo5PCUQurI/lFZnlU+1wfkx5BGbKBYF/sHtoT1deChwiTjjJmGAt8RgFmFDr/9/0bz+KZ
OoYk+OexuwViv7gsMv/KhgtxN0iW2o7PliJ5IWxazKCdcS3FhKWYNSbxjIXRB9J8hv5HJzip/8HJ
RrALx17DqCEWKrz8zUI0FGbeD7/IFYcLiGhq1vZK42aS4y3SwxO6C3IN8Llzlr7Vjsqss8wjfQXk
F6YssL+9j6VhkV/Us3fwcvN5Y9Y4XObx9D1XHLKKznQHxOWEkcD81PKz8L2oFswJJrT79rD5vPyn
qy+THxBHYdvZThGYDNK/70/TbZBj8rpEZJvxADyTcnPCVg9m91i9+9U8sXNJJv8iC/1lDn/i5fhc
Xo+s2FK39KC5TpaabPDLR5D/4l6yz5t6+ZnfFncmbEAyPLxWbCFBM2wM30AMJGoXKhaC6+bb4Kl6
z477YlHNU3qIVGgkINH7TTJ2bh7z08OAcoZsoNXTVO/kUIVKHURy/8nRCv5rpAc99wSMGDUS8lRA
BhX4I7O1BfplKhlIDzLYWWnunS/kDOA2+GXB8PWbwLunT6L0pjerHCnD3Lk5Yj+fqZOM1EHTLXTF
P8nv2Rc6pv523hi+ltUROl42Y1At4OCIbsI3tlCgBJglZiO8jeChPE1jsouqAzweDqDwfKdjy9Th
PguRaAi9R7SbEneJSeWn6+AQGjL2jPb7KLscLHQtg+W5e0TJ6jop5/ehhiVlXUPmeYHr3Oqxi6tG
poNntlQYbo0LtIOEngv+mX0Fkkj7dJPtux1uwd4RbUKv7GuOKmIadOQi4fcnaVq/IFEVk48kqcWa
acV/ql3PWvbdB6LlNCa1zRyIyn49+Kvj2BnWhKMsSQnxmRewiwBRmGM/tVRiJw50AQs9JfQLHBU4
fghidUg4UARh2Jm+Vmyejd0bIolle6SMM0QRUEZOAoem2QzgOW+FvejkvUZa1LAuWJmetnJQY6uD
mAdLHOp0BzbKkeS+6qzzYW5xiC7aDavr5ZG60iD58VFZWCMkNCS/rD64yzbznBX2c/qG823YMhu/
jd+YMxSssi7z587mACGYZAEk/V9Qdc2tlY+YWxnyqxqwXDvs5EtlCfn3UJll4KywGvrrS98DoBf0
vDe+QWCuwpTIrra7+9sxe0nj4uYfQ/MeTAwsgj3g5qCICeaE244xeY8TeG86IXGr/d0LRzKdNLyP
K+fKqh2ma9YkURhwS/XJeNEhNOJmFeMHzJeMFsPqVWTSW14tODKtd82SBrJK/yDiZXYXtmQSU7mJ
G89OWJYR3DknRw+j4XQ1OW/eH1ednjBGkpjcuY91eCDaToq/2SKP2eiOU5JgiAXwvegH5he3u0BE
8lh4j+N2n/7Qv5eoqPoXzqsZ8SeP6BYRg23G43pfHtV9a8jJfN3QoeWoBTUf9L30X0Wprh7b+SYd
IxXYhLU6MLPS3zCcd5znPm0Mr6PW8rXMIH1Soy5JQ3/VYTJmV4h67X4L5gJYik+DN6l6RxBjM/10
xYfgECxBLmYywiQ0q/LoLv/ufiAbAX43uEzYRm6bal6jy/Zzx1ufTY0cfLYGhXI6j0mBflngah5B
/wVsL4e4y4b0ZVzttxCJvYDQ9rf8S0lq1Ohrlv+wzih/+ybpRmAwEnscWXG8bHOfY9witTjmwHz8
wcPzJCiMy2I6ONvhixyHLpz72EjiN2EmxutltELA+iQrfi3ZRliLEKUqoepiL+OW9IjBEcPXfQSa
mtB9IB5vF/6WY2dOnIONroTSlHl5w3jm9m2s74ro5ZBBY/PA0kMeWec17+0vKzQlALNgDt3LjIxS
Ma71CNDE+VCZhXUjsofYsXHVhjlTI8CLGVRht7kC/Qf93lrg8AVUdgaqDvZ6BtxdBQII5T+Y2hic
fqqi9lv8xoP7DF6R5Jjr2aAKgpv9HN2mbXBwCGugI4Xds7PGJpxDAIb4ZpBmjDzbqCL3gd7rNzBJ
kHUE0q+73QSlh0LwWdT+fca6jUnK7HeYm95lx0FdJZ5+sniS2YhwQYd1LL/tXAZXIOac9pfoPHhE
j6CwOfDgOLmvm8450MnzPZOHmg4hQo3RttdXa5uatz9BDnE5/mTnfLdf2xEsyt3JHb41WoU3pJkb
2oiVkcIAkeFFqAlHminQXYgqFYsyluJUxGNVsWvyWj65GhxYJlNoIaBPIbzovbgTCGw9p234G1hI
zaNOOgQjWQEWYXuDHmuqD19uy+7it9N97LsPZkXNRIDrnzgwGH5NUUNJj5iOmDLmy257CFU08PGr
jFHtIK9sEcEj3KGEzB/1Y3tAqkyMY8wkfp9VJ58S/gE7mJm7z98cGNLHTScwXoFvMdpOAX7m9wMc
gL2j39gkMw0O/H4cfmpqeP60pumqPbkEF7xXbSMf4U8mBhXO61G+4cwvoI554hvpuJLVsSBUpJyq
bbuYdOH4onHsrKMP4E1tle66dwuWzHPVr3+he+z1R3juAbhAH8FI5Eb3hzdGf1l0VycAFUQJE3fb
6reJzoQ4vhYlSt+c8CwDU2myZjMHd3z2eyET9jkkI1D/NIMMZ6oc8HDu2Qo7IRkQLloft9TF7abO
E7JCkq+DQfu5l2bnaqRQAt0tXm2QzapfdVzMEDPJDqLVksGgJPnOKSrIsaa5muMf6S2Hbe90eIA6
8NkaXA5XIlpH5KAojaebzlqrj3fyH95HNiKMmu0B0RIvqzRRHBtop4C5YJl5rct92XXEpHAUukTI
S1qQZS3jzTYsB4R72/T9ruOXXvttFOB44BYBZ4tlIbffHdiq0VTtBwYL8u0QP7R8HVSA2nNOq57O
GcHZfLNIhFdMa/cCdMhlwAhZusBsb/DsHSdDhtENYl4UNLM8KkPOvRrlQMH5mf6Q5W/z3OdGjpr6
Wt4RvVCC0AFVo022CiYYuuoaSUT0PzYP6Kq87rTdH94HNRyBxZRjEImQH32QHdoLZNRdOSqdeWMS
u8XqNixxaQTbkNnhEOsC0T3qIJP4yelJSPeiOSFTQJQe8X+PUJzI0fkC0eSBdjKycTdj/vXY/+fF
HkEzzFJXpLZ9SwPrRcSkURPJBeeNBuMgbB/2FZLPfbbcMptxzyNMH1BrIfkmIBMubqj9EEU1dNf2
oCILBlG7NwP5CEbEkqA5zqzMvO8RVZ8whgMq/b5wK3oK76Ddm1VQpRVmC0YXVqLdGUFyyH46q73c
xGoGWdm+52Z7si/cNOtUOE9s/kOO/G6Y7s0G3FoEUORWtixhM8T2ldmN7QAy5huWINsEo+bXHkXP
7inJz4ga1jH2/0LxSS44bFkB6v6E0N7hc1Dat1VaC6FrUfe7J7M57vlXza8eYs/IRUczej4vpkTY
BUSxJy4YnJUGFM14ryeZUCKusRE0p7V3cfVJ/QtHM1EzpPW5jBgU0jxCS+EiTML9yFiPwahVZOfO
lpc5/ZtMUdbzjTrAyhkicJxlXek/6urWR2vVJS77vMlx4UyRsXC6W4iFM9QsK5mtsctmxwy/HA7i
SY/tLx2hY6NEYxFTwo8DA9Z1iMa+hg45gU6INMv9j3P9xeGK3wHrMoTUaEZkuYQ1qnFU3DZBQFhF
sOMQOgaGoLZ3TTzDmNB0bKM4+zTIq9QVgZ7o7+z01+GdsMdZ7Fd/SiAAotxA1wuK2QlDnFt6KnL+
a3+B03YIzyP2EwzLdmeAlN5coNJufwjuPB1QrRfYKU6524BEfGvncOfNT1MsLg3/9bXJtL/bxeY9
UvrAsfqPoM2MXiizdL1d1cCaQDktKohD+k9Mk83+TaSW1O4dq1E8RkQniTHCLEtzADdyFejDE5lU
UBIQsUSwmXahMkfYQYaU3J3bsRyUfWI+9YN6wBeJksxcRyZe3ufl9LJSjzqLGu2fCFACAY9pe5hu
CKPUwyv8Pb7iYjDzOvZ1kCF3+af1vWvFhyyEMmTay4zfK91CP2F66rj1ErHqOu8eEJDsm3WDVCye
tX7YWcvFJcKw56KH9wm0De9YZsNs32SDd5JdCbaOpFAEjO3PXjFOVjdnC0YIc42N6cUT9F4ILMVR
gi0qGZw75A/trE5hITq9OyHZxCQJeuB6akejlEGAPXj8Ji8D44exmHDC3vB2AJuG8ASmNywM8KwD
UrZaul1NPjsSlrgn5zFEbmwOqvEdp0/qgIX21VXT604+E5ArBOaGmGye2G4QqvAj4SYBjOiAhySM
aEB2WtBBHbdHsFMf7lEX3alpYTMSkxDpnI8Q6RscGNfo5ULgwrbcNVM7n7QG2GzBGnQwAJ4M7Cr6
II7Nln0K4Yc19fC0IUNE3rMRKKtl4XQHTUBMxMlYxEir2Jw5acP3kCM+2XCGc8Jv170AZ78cZ6Qt
w8NDvrUpcZ7Y18spNm19F+PFibaaSXyOgtBGoCP9C37zP5LOa1lRbQvDT0QVoiDckpNiTjeWulTE
gAQFfPr9zd5Vfbp3nV69Aswwxj/+gP5qVS4Q/PiMcArWGce9uUiqnYE32I4VI6Bq6kxae/xnts1W
h+ameDhG44OKF7W+4zQcV/7VnlO+um/0HdjxnMvje939Kclj9b28D2TXcRRUis2zKGIAE4L/GsoA
HNFCblSMgDFuwFkdAibZnlSof7QceN6VppzStZvqZcj6uUCIudn8+h0E1nPHloKkL7gMUGZTp8R0
/tJRSqS2cuqHVTAsRNzd9+ek/VAis/YPWOo7lSvrtax8w4djFg0Xn6H53f5F3+31glGsj9Gnmyff
qeQNNtqpXIHVlRc9aR1Gt652JArpMvjgsOMVbFdKBC6mKRp3UbYbY0wjUl8VKmNcVim3OiS7w2Pf
HpqKJ24XHOGwLYMVAF0S7XbrANF11odPugQWAtK4cfHlbq/zvrn1XXJaKiBW2oyACa6gPuO+JAtz
bCSAf0nw6QO3oRXhhOEqGeNFX5+GCc+Klyu8wWuM5crg4/RPFUBDuD+Tw8glxD2gO9Ua3SRtD5gT
niHjYYweaw6r8YPfciD56gIA2H2EnV+s316N7wzNp0Ie0WCszfbjZ2JgNVE4f8C3XuOnbPnHGLsk
672mQ3o7jXvoWySx2zfgczsNK3Dst8XFBT2nQZK46u8a2ADzNx4VXGz4DIASbA1n3fM4kWXc/HmL
i9dsEN+JJ4L5fpDZdQta58IegB8g1E/HedwLtVNFcvD84xMvhlJzawCx7S01jz9YfeeWxlQlot1H
rXO4w2y151CzkprLaadbVCtvj4wPMI6f9Sba+GOVkpDrA8AaozpkIoLZnQPot59T2bMuJd0CaQty
N5tidAy2VSe9NhwQ8IGo/R/Mok6+dN8kKeFbtr0QyN6FbcIFat62hMNh7MF9zK+WcDqBb93mVI9D
PCJgpymJ8Oy7k2oIvGNmx5oxDtPYzsoubUhdXm2GAsnWEnZDhaCQ2Iek7w0tWBCYEs5hhBw1u7Dl
kwGRCvoYEA4h9MF+LC3abW/S317d0vpOmwVvhtubE/FScaMjpfVvc2YOt/ngOKTAY77470DaR53/
idSgnUjYkwhTkpurrdtdPue693ujx/mxvCdKxDXYBA6QG5TweQ6cL0hwQITcf0WiUxKooNe8PVEY
YGKRzntRPtXOTFnhKcKBUqffC9v8uwI27Tu8Gme/BDe3YOzOBM6tmC1OYe/jm8e1zNyIRc+UhVuY
0ofTIVQ3ZfyzecMmoDxdPKpC0ltJcTwgR6Amunwu95XmVGykerlfX0/cJEuqRJC9z4qI5jdHH35n
GH9njDjFyN0QYw94Zw1eks9RvoTvxIWSX+F/42PJic1rWRO4OoO5wRQVPihYWwMj5zbqJi2Hp3bo
20FCjCZNN7RLEASoK46Qdtx8MbPHTJC0WZZqY26NA2WJ2xdGhuLKSGjTHg7yaLKhiL5qWTmq/V1z
DQ2ddipzNc6gIcHnFJaWhEVxnTN1H/rv7cvGtH4YDo9GhIZSY6A+FvKm4bGh0j8zRcbnbrBEA4wH
X5Iz6E7NmnuCMTcD+ZQinm822fVdYchNmxUiEPKh0RkInPviR4amlD6mGELSY2aAA9/kvX3CITVf
q3qFShdW3OIOa9lVXBLZPK0IaSl+/wZAEsC0uvhEVztzCrfv/BxMNEidBRFjpAaDBD4Wg47NwG2/
Nts1IibSzd00bL4u8yITUDKp6Zn++g5Gs46OWp5JTPzu2EvCEcSAbfKaN/9mszrGFiwTrmPQkQUc
o5GnmAo/a2sWeNrcrbdmMepreqDwjg6SxSWxh9wN1Quunm6+HuQ7OEyWrjTnKvN2MR+B/InwNP46
zxiM76+PENO6ElWL49KWXgdG6fmho/u1yxFJNhzoZnHkKErPr2X4FSiiOIi+rqiS6eJLum2HCRfT
MbCw3/8dVSTRHgZPt79UfFk2/SwsQ9o/6+ZSP1NeKZS62EJM1e3LqqcgvnRl6Y4RDsg3IPyadoZa
3lNculeBM8MrrRY9R+HUAy/nWRqN+T13N1dAYbjXm7qrRQJKJCqOERaAorXFnGe938LX6KsePbt8
hxqSwtLCn07PvG9EaB04HZ3r/czKy+an+gh1iujCQnd+TDApbe44DdrPszp7RYoYq9BoM5GrkZyI
Q0vbgDPscUvZgMD06YWBHgrMPETi74gxXN/HywEv1aU+SZMhG5Drlbesc6xBXYJvTB3IBUhozS2+
lv6ToExqeMM84zfhU8pAXlX6Vp+hMiEYB+ZK2UEeONwyQLG3n1uO5bgIylXrhIY9pFrFgsHJwsYf
BjzES21jHeU3x72jjLkq+Vf21ZZnGofba0TLFr1QjEHAnhoRYkusfpi4whMwc1+ekUZqcyw916CZ
KHFlV7d4m8BcqcnNAG75iS6DGBkuDsk4Kxy5pV5eSeQWj3YsfJ+Yz+3Hwy1/DIZmv+G9v5x6SmFI
dcCUDUZzWE5TFVUviZHWZy7d7eum3tHoU/DTcXySf52+bPvM+ghFZIb8HjVrekOGc7jxBzTqZGIR
ZFWSa7/IzmlY7kBg/2W6p6G6VYPfH00yR1mS7cS/IMhgzR1HO8JNOYynGBhh2buP6+iNT8s4J+BJ
8BvffofND+ZA486V8eEFTz2ftpxJGdce6Ftj9yyFefwvNKzhjFK7LMBFoA8Fp2wOg9HshajZ3dtf
FwAHh928b41jrM5QHmge/qVzFVMoSBc/KpcruXOMcA2DMYEc7BfYEnEtCOba15e3VFVdwsK6I5Z3
HweqWz746qL+KoPvoX8pgscMgRJEfbuWg18ePWBj6y55C1Npsp99oobbnlbqza44NpzHeMqcmMJ9
TZbPeOgxjlyUJgMOBpfS1Qr71u8ilkgRGYurfedgY1tRwRYuMb1OGf4Ot7+PDQtZ0PL3yRC43ixx
I4D8CXdhb6r4e031NScBm7tcKoDe8YxqvqOmOkvH/UrYXCHJumJP6ZBghy79nyRp4NWuPO4lr7jn
qjGHfT4DfAXQI5GcnucXVHBkYFCg30XLVI2RoRE+QJ8xS9HAKCtt9YQvxobNR5gZx9wt3yPEFo9o
mIW6eo/fByR2zil1mWhWQeF+PdXiyFNcsDN6RgDGp5coIdpgHNDSxX6qbkCDlcMTM+vhOrdOTHO+
q9aCtgnJbM6+ft8XbURKwXUnelDGLmdB25tD5LS2mqu5Kh1CjwwNRrprXANhazACPrFv7CphNur9
LsO9gwxg3rgsYWqJyVIS+CQ1WS05DxPUGcXd3ccGzdJiiD59fBYkH7/IMV0Pj+Pqf1Z4eGAsvKcL
5P2Gv1NNsBp9EGuzsYV2VexpDfKNlbXRFQUQ/V1x2E+JvULLgRBPQ2spPuIXvDDGwZ4Edspw/nEG
Id6i+KtdD6+4OLzj9lSfikt/zjxjhSILHQ8qxpu/wayANEzlcPexKfO/PZ5Gz4wnZ+PtKBAqEEj8
KPnY/JmVJpyi1flIrheM3AayPIzziWH1vOEIDjbgyBwXH4hKQlUxekUd1IWOzhE/0GV9/Pk1T9dF
pjr5PGk/b5YWXMWJXYyMI9c2VE5hq8DLKSzssRfNdt+Hs8Cr0f9qSOilMxQ+qp3JWQ1+fZtwjdhA
OUt16kARQke7oRmDqOVl5pJPHwBCiM7EGfildcCJGvPqEVMLD6QughdwNLdynDI/CeRTDfUHnDeh
rZI3kKVsKFlfBL6alzJNJwf6UqzoLxEhJ8+QxEShekGadZ9pXuniq9c4ETI+kgms0u5PiI+0MFi0
CsIzujFmHEkT/oHOe4ROuc8DaSPFChfb+PvFwJgchB3Z5qZkzqB74k2B3Q60+45pXA4M0FoZe5y9
7vVsBIElll93shM0oU6nUZVMw765N4z9Kqda6dPHaN5HHBDj6Ro8A9xZTDBmB2Uh1R3+EJjA0N0h
aqOgw+jq9i8PNFdtA7vZ4161sfUQXj2Uq74RcdbB4kwY0tSKky8NZKlRd8bc6eqcqniCPS0YcG5h
iEVLjhOUZgmgUZ1fV9TAQESZMwXtXFz97mB8UHHf/Zz4HRICYto5EurM8zM26GiLyQ/holWPSpBU
aH+iK5dd7thiU2zuDJo+o9vOGD+/Th39jry5KVPbwRzSF7NaGPTsMyZX/5QDYmIGSH7lLXj0b7xz
w6TycDqXAR99vgk3pdswdgFO2fiF3QNXQSHhSONHAuP/bzjWYkOcbk8Py+nnCKZ0wplQjRqvTzmv
El624q8P+FIcRH6KelITbYfLSOncRKw0uaf01BzQKUMBAes+SSNZ7FGt+w+WU99uAyTsWMKQO3eF
D6/b8mrwzx0kE4wuYTnDwxeXOJ43WGoglD/VoBOy/zKY089S5oD8UuzhpsGOpELs4CPW1FCj8eHI
kxEmL2RUggjm8MyIORchNuK3wdJpA/IpGFAzg+HVv+b83Q36swThrrVCEbML2yem8e2H8ya8kZSd
MgGu5ohOQ9gk1EtMJniYFTUxY9AekQv2I84dggRptb6HIn7p1lZPcHMB8E1gih0EjEifrF4Uu3eW
ON8iHGYsHqzd+SDhc2ikHj3NM0aE87V700HShnLQbeVguEMBar/m9ynnsj4hiMNMZ8zCmCgLmYfF
DmHcBOiGgkp1eLFFwJeCW8fbbz6WOuqZR/wuvgBsQgv/TeDOFqMh5vt7YRn4JEEDG4NxGYOU+30a
EndwqYPs9KDrwQAv+YbU1MltMgwbF5+/lIkzGpNtu3Z/c8mddochG5bxYvanhRWSyEDZKVMYb1LM
PPjzryh+sQ7SeID3iEiOl9ZQdzHYuUbYMbQWt0/Lk1fJXjSHx/vutOclyMFtBLccOWY2sDAGIJ8Q
ebJfbrnH0J1K/A6NCQfnyi4njDk1NJ5vbOLAx6wZOAdDR6BLewJS/RWNIrjfy6FcGMQ/wGUOSHbz
PWRBaBYG+tCs3AnLX0zouT4ZB4jhbprUEQzX9T6RiKdCFru4Lpg6ngCTqGEl3ITBoFkQFFU47s/o
TYHH/jEzPhPQMQwcvd0glPENID2D5uvQOLfxK+Bec9O4Ascy/B4RscQGjArGbFQCujcozYxuCACf
2PruYiSiQbY2lSNbCd2nUNwS4W7DcHWaMHc2ROxh5DWY9YJhjPOT/Qqk5ImqsQ3kkchZ8X6sThxL
nWtCLfs4awyQJ7cEns70xvF8Y0w0uR3ZlQUjCjkk4uL02sgzZg+D2ZMSlfrFJsxujACZQ59wYETd
ToNvgSa83DmNkPKCE/LtDAPK4g+bnsmDjpBTdKh7L13cDw+cQqDxdCYDSd5UQ2irn054qYMVS29K
/oL5oaAmxF5ys/hDefh06n9BTyRR5ZeSwQ2BTyRSXRgOzJ8rUq0N3FnxkcFLM8LwIR5ATg65QoSL
RPv32b3dTix4DocaXANeRxU+dSBBuz3pyy/Mz76Tk2sHfwLpq+bhv8r8HONbku06MMCPbnW/oOgI
uLIUVGS40Se9JI2Z3ry5aBatu5/2NxWIy5c7hRtP3chhfrnhpc93uQLNw4podVuVGBmkC46qLSs0
21LoQHt3JVS9tmTDenEgssrTYYJhsUUsGxoakCbOnpKO39bQzaqmVrr9E1GZpGb1wClUV+/hZODk
hJ2gpKJqeTHJobKr6WUZNnD/3GBNkFpqPS8S/Ougu3zAVcm8wtWKkZI/CPEiAJ3x94Kayx1PwLyv
Ob05lyamhOhXUFLcHdaalqE6g34yR+V5YGnTmwO7CeoOI5Vs9gVqAxRqBG/oGRev5HsZnBSWcXZ8
ppk54zP1/FSkSeXnFtESZG1+WsKjFOd3ZMyjvkN6VWOsMKScDGdFzyVFM89sWogGi9CUV/4ePWkf
niYua7ZsX//+qS8BJTwl2RLNjq54cz8UY2hfSbv/gy9Jq5wDfdXLG3b+hUPPH7YUzX32qHK6TiSv
9RivDtYC9NjJUe0pgg0IU6bZez0c3RhPfDw1rhDN6Ghx+0zUHpr7GMcANEvVv0/bSN9eR1C0FUEv
8JRtysRxIh1+06r0e+EPWzfBLIQGmieMz2ieDjCbYErz7uL+skqg53x1B0bYY5qFFGhjdVVNCgpf
0sX9QWPWx/pfnvXb37vGjFRT2jEaKHVch1/0s1XqGGEa7TEEIx+GHziQmPk/zDOelnjnsyV7a/gE
xvh1RI+4YMw2XCKHjJtTermNKFtE9FY+VaN088TxqXGyoArL+E3zjXkDKNKakK3mjGUfhryH7E9x
riKgo5yDobXRfQnFNqXb9dDN8crsezxc6vOUfgRL1JDXG8AH+/AiETSChEq7xobYbnewIXow6Kg6
Q4aENKUvXxqJceB7bZRWvWaAA8OBsOhLgYccPeJwjMYLcCrSwUT8cwARF/Pxb4gMzKN+3wy8G7GG
eE4MLv0NO+WxYEtBzRr1gsyDRsXioQCZPin4HrEieg/O1NF+9OkQYwiA2a7Czjry41CH2MUqWxAl
hsPMjzPwur6uehQznaeN4WAD3hsLFQ4mYUIsVc45UC8d2qfiA7E7DG67aRozo2BkRg71E79hNREc
eB1XIrxZFl+dTlakNhqbSvA3SLAjgoAJ2sdSvNLu6PpKDiFSpy1I37aBafQDcEEQLTMqvMk0s9Se
COe7HgouIdElNg6psB5wGqIUpoOMf3CLRW8YIfcZ1lhlkKLqUYw+DHdvq0hTkbXPv4XzmCPv4U9d
cXsw3aY4pApzUWmNL+fTiH7mmtAhwypnPwfl3m36mlc7rEtHz7Bu3M8OMYhi/e0FEpJzNyxy5ggR
GE2YMZi29vMxhPhVa39wM8Fr1EBitUdYLuMwzaiYhVz8n1njqJh+nr9rJmeZqxHRfexBrEp90Kz7
DvviFnFs8PYH81ugL9gGS41VJHkyToAW+Ewg2a8QEI4hIeWqSuI6fPmQaJV2jvmDqUavMryWfAvZ
phuRNUIuBj9GuvnOv1hXZwmP7TlNTxTqPQTGW7FYOjqxf30gdQUSKKxtrtHQL6bdWIInOcbiyayF
fzumeeDWjdcG6hrOlqg2zP6JCuWKP8jPkk6q+3HKDf+DY0x3RoWI5QJuKn/vyZ1UHcBiqs0v/OIp
VtxcHliY0H/D5sJt1zjievr64+mxrgnWgvpVwRb0yIceliRzTyDVxXwtedXHS/MguGYfqm+uFiqH
95+xGW6oH2dEkLlg5f578YVEWTl3CJof76vEaWlzt2rLimvIIak0fIUvK8JzaNI598Nz1Vwesdg+
2RJCia8tuRJAqtp/DIWcw2ZzPxKshlu34d6mvCNssClIv9qoNFy6ouFRhjHNSGHJHPJ6JtTZucY0
F7hWXxcAPqvBia4FfFTawv4f8cfDqWepTKOzLt/eU4ORc4Xf81o9ccEUrUrjStP96XVg1gvFYNzn
QixG1Yduhr8E6wgwwIYTzkjaMJ29CW8VJdF0UugejgPvxuaLS7ubHjAMmIPSsdf9MvFaB25br8PW
U/hQDxI+xeB0X8B6HhBySjgfTqP4JJKGZGq11VIBzDMeWzycSsveTmu2ua/aquwqD8Yg8tPrG1iK
EHphiybS3OVMPAZ4p9iP4EqxR4EExtLZtxzTbQclUPHx06M6S+1dhnNKH31N2Dg47KGoVWcocmag
47RLnOGLAuCM+d7eEdznv+tKiu65jcQlvwUd4h4GS1yxVDaviMIkhU2YrW91zOO2HoyMMibuVya1
Ac6GjCkiaXZd6otu+zjqjN7T8TMuyaw3XzLf4BB5fceEkoIhhXstlBjIlSR6fIjXtV3XpEsBe8Gu
mKZ2sHjYjTeMCFC8+5KZc3FQ7tHQ+/WF4Tg9jbIuQ3lRzeGdwbCDAc25MJz8tndUJGSOMajfSIVd
lCaXfOlWjsCpmjPnFfvjzu4cDUBLbkwI6T64ZlE9caOAqVx3n3POpvxxXdH0cBJGOHlKRzRhDeKV
N6/F5L7SJvIWuf1kuEAqYwSwu8Hqr8kVFwkgeUl3OnKFKQ6Afa+J7sCujouIQRptTI9ZNE47ZAtw
NnzuXr6Tz4hu/m9jAkhL0teRCJU/Yrf9HqnUvRTQqvU8ViFAU9jx8LEqZ+rBZoSXhiHMlcMDhwdm
/njswEQU1M47w/UNfqzgXIdiRZEXDk+vRauY+YGLobfpnfLV3rtFbZz+DU9yZ2mplR9yxiCU+rQG
rJryYX1ZwIwJiYvH1YVxq9BxgB6j0RPZ0imTsNpD27SfYn5yMZo5Hz/YIVkjWJP1xLUKhwFzl83e
r1wDGCuHq6ZTA2DnN1ZAzPDj+qOszMPems7qgWYdFRHRbWJ+dsdSDXuXUe3+EvA4pSQ6h+xauLg7
YLXp5yITbwF3kCwC3RpcbrPbWDQhUlCibKBq59yY8VuK5MJ9oTZ6j1IyvEcw4qwiEESDULWq5O5K
Epw3tEM8bmDuewKjZdob4eqB2fBCFT4NcSHGSRKAog2OpxE3d6J2drvg59wWz4DZifXmO17KC+1p
tSgm9mPqr4QONdHgp8ghUA4P5m0V+L+PQf7zCFHWuzGLt9XIVo+0sYHXg/Xeo6sJJI4OHO/vIsC+
hRqLxOhCi/Huxw9ab7QIeOVgNZHcV72NcjE23AdTAjyRjBJzGNfx/SDhR5PiKPTPJAp7NH0YGcCC
sCjhhqA4Qutn6VTfQFSyCJ0ihNSrDGAuhfbtRMIlzSxX3R8ltnagkB+sapAYIWxxhYuu8UKmuj8i
iwAUybYdDhW0Rfj9sPrISmo5i3DD5eKC1acLw9QS+OtW74Q1+xQdOMWOwOoj8EYQJYj+zBUpd4ej
HzrGxq4YL8DFCprJdTR4WXv3A7hGtJKDLY119dTR29chZ49JKGM31QoNTxkfWefL+zL5Yon8mndL
ZcmoleKAm/lLIeWk8/7xzq1KWM+ZbyKhRkFhDjLAYLUHCMpMjkkaSR9UnRwP9xE+9KRcsPV/zFZQ
mB37XuNqMT4c415EVhsB4BQ0KEhLWI6N+eiJsDYV5BgCEHmxTDMZ2rIQKeP/xMAe7ijpEQ+hcaiZ
CMAneB2Y4bc0eJo56COhBfi0U7hgoDlA9Zf+CA5uyrCcnc1eppUcI/9KLXoirhPkDd8Lt1WNrGY4
zla3xX7Dh9243DoYwaf+RYaoMb4yVGF6y3eJQRc9Lu017XNqsfz5UhBw1BA04QpPIqW7ZlzPJBYo
q3ZqqP9QSSE8PG2d5vyv9b7LPGFftaMP523nDaK+k0VfL+OeN/4EL+AhJH03twUa8fKJKoxoGCf7
nJpcJzbaC4mXS5Gs2HxehinXrXGpZwM3x5qWNKBVAZ/hUsSQhSIa0EUJoR+Vkq1AtOFpYYNzm3zo
mJCZMmKjicNs1YOhdamdG1Ng7IadRgQ8wOlLe57KTHh6NTwSe+3s9CMGzKZqCaAds9IAgeYdDw8O
xQp/qiv+YEB9n4sxf9t1Y7aTnCv5bXXcWbhLXQGXV/nhTmEsimpcx6SEFhfS4CJfVXS+K5G8TSO+
wakN+EXmZJy0YtwiXB8FwcDgTW6xSMegn+VE4ViNn74ookccflSVdYZEyWOhsmhKDpM53s0QJbmK
MvtEzefx3H9LrXCUI41HucTwbsWUKZ9wvuV/n/hF7+y0WVCIAuM3JvKTE6v/cWmE4I1/YPJQDY9U
PMtxi6DNujqTZ8CwnYIEKfzG2KUHku6CgUK5abELcf4hbwY2RW9BgVOHMYPXV+neJZeQwMkjguvN
i2ityu71R83V5h8W1DSb6pR1ZjuFxIv8GGrDF1lVH5pEO72rljyBPsd0Hc4jvOpRt5HRCqdjljil
1nBq7W9/esoIBRhBf0Z6dyMtkZmKI9kPS4qvEJHVbYpHxrIXtBnBDJSZWcAHE+lky35D2wT31uNi
vI+LVQ98Ykg2J+GbbJz+Jcfi6gytLBhG2JpvP+MiBMjAtZ8IH3lXOMD29K0icRP1ML5dUEJwjtyr
7hA2Kr6fYEv4F/ds7Be3lcN4dIagGkNT/M+EsE9YfRtu8c8NpT4NprK3310P9xVYVArV7YCDKOfj
hot1A/S2X+bRgHm6TV3327xKm/9PcG/TuDzxr2jdluXmgcgTDRmGanwjxr/ZCExK1AucdEO7o57G
iW9IpzVqEPfTF8KIfYvHwsXcoBJNbZAjmpMdqYs0qh+aFYiS69+8TfQd6ZcAd5NsTTfNZjqr0Zsh
YosrcRa3PZtGEHiJrw2uRqF+LJw8QvhVTfgOzm/687M0/8UN91x+lMMBXmOfkSiz1OTFyP46ZQ/g
7iidpE276GBmcGAioafcYfoHF7XPV7uPGB0rC6rduTGCCdDY3ambwCoRNhiEnTLBotjlXKbSf8sm
sAKeJg9bjT4cqpy0YDPg/mNhjQlGx5vk39VRe8Ruy8sjFuo8v/xijBhcDAqx7tszlG6PUD7ANmuM
D1Nhc+RQ5HlQhbwGm7iGLCVk5/YrzvHHEM4ZxLTyyoWYnM0NuCzzXh8b3ilrZY57zjh1GWjOXxMR
1JRHGdi3MP29zgQTNQ12PYw5IOD5ykSHFpgv+UdnLicn8wy78WHdVZEMLXrRLO874WuCsRtrWZuy
9kDP+xFdJHOS4EGQ02NkEHr/Y/3hezDwIhHtpM6FhyZZ2nzt57qPZOKD3IYo9eTrGqChzHz+mY5Q
VOE5N5j3IOg19gc/ofuUYMdEW+0vSHcO11UR9SfpqIpyn1S6+T15e4/lEMEwgC3sWt37bR4TDgQ6
kGA/esQ/t/PLURre3AZ8onCo3vm98D/rqysFkA1on4dJAtRDO1RMP1NhCLi3cycbPcjnoHUDUMZD
DtJ/Zg9BpUh9rTCZsK7cxJlTq0JYzq8nQDIHjWgGfQPoFMvNS30yYsY9GZjPBSCb85jD9R3fcClH
IqL7FD3A2aIq4K6jvxuzAkMZd/P35LG9Uvrw9sZvxp+PZ6xguMUmF3nvtkR3iZyLQFe+sR7kIIf/
6GC7IpIgHVjZvtGMa7Gy6BLEPo8IrAxsXoUc24I55MvbUtvqRKVSrv24B/gkERWQLERayJECviye
w4tux/YI38mV0SWwd0Tzb34nYiWjlsaglE7jJoaOVE7djioDxg+X8jYVF1hyjV50+DnrmAtYNivs
nY5sbYxClDM4PHIb3SxRkezukQ4gAeYMrUSz6FyoVLhl0g0/KjIU5g0asjxF/A3uIppqP3QGCLLD
XJi80pdggfE9cE3Bw5GX99Yxcj+jwDnLXEpX66NZsDc+qhAjqT2qEYsAIDgEKQZadIRvR0Mz4T3P
e8wiKmtAVJbEYiBth7eO1AyWZOf9ZtCJupZ9RM8FF/YTp7sq+UZ3eCogACA9kBhguNAv8DWXEPpn
TAgx8Womw520fK1FUBJ4IdIMtPiUhFqMxufIrIlGkk+iNSRDic/EkEEyqRepJPl4daxgRig0p0dM
vn74ckDvJK+SDgvaSGPyNW4hTeKLwxxQcsvL4LacVmceLbP2hy2tqbOp9Hq41TDc1qxMN3WmwtS0
M74Wf+rQD2D6soAHWtx2p9/z7ZVURTfXQE1yc1H8tbTYmc3s/QdmzcOEuLijuGU6JbGEqdsFuw4u
BrVpZrhZHvQHQaW4HXmnVM9iuZoQB8iHItRU+zo8d8RW3PAcm3Q4iE4gvKEA5j/4ZJC+GxH0xHf5
AUrk0GHoDGlAxzFUnK99/zrC5iA7pmwY2W0mhCEwNlxLyfVA18ewnUzr+jggXRwNGIPJabN5rfYn
GL07Bco8RH7k9Ds0CM0aOBOyV5yvBlPELzzLtbFAlvBvKEkJB7o5bZcQAnuY8BE85GiRts7nz2Qf
YRTjVfMez/Ph3xf5hm+hVRxClbil34wjWdbgzv9wavGYGSwOzfd6sM1ooRlw8hMiqeQSPwHLQN41
OMYpqz9W/bMyw/rEdxyeT5RH78tw2ihCZfFFrh8NIsRUGeaP8hpW/jPpr6itq22WAfQ8/37L95It
TUGrHamqh1N+fD7RkFjbJfRYfmmkYLVU8JbEWPasjznSoBVW7B/Vpq+kWIPOzcSgEQU2u8MSmgey
uXiMDwtEXEUoeEHvRiVK1fjb8KcUDWa/0WfyDoXk9XV+L7OdPpOP9Q5c/8ZjYXpH5ThRd/QHD3ow
moiLIrl3GE1AWoKCLE2YgzGs8fdRf5uvYaT1grRnl0S8RMzkOZVhz3CVX1JuHNTcsBp5JLm531AQ
8pAYPtIg8AsZQduJgvp1oXugk8j/jPP11AJV3s1q8px00ESZjs4Y2RQkqCA1hr47Tcf1SJr0MweY
b49Q12Ii2NvybLT1J/ks0D1Pesw40yNywjEmNgwlqfn1lwV6NOEEU+CEHkEOwseJSMVZP8LPIthv
f8frFEsewEs0IeSn/P7l8dDLvgEC99isKQtlXpzk5HWkV+ccAA5mt0CbwPCKnk7Eg1VnVj2V+Gvb
YEOxAkAVF0aYTWhljROs1/QPT2ZAVXlFRArXSA9UBUj2gNv24EDrjAuTsS7OxbKMNIDjZqItlL/H
sTc06/VwLEPGLsd5oF5gCcsbermaZgDotGRIIid63GCjgpWR/5roF2AbMUAE2Z1xRyB35I7D5Jll
QfPO3cYwDeUjHuaYotNlApAwfhuctfNrS8sCyA8HBjyCW4x4MFxR+71pzS5bDZddkh5UbsEVNT7G
VWMaJmnX8dEndSrD06N16mEwIB445or04T2Cjrez/Z+yxdREQy0W1U38Hrj9BxHRNk35vbRpDb50
PwBmYBmn+oJs94F1NPBy3BPq2AGZOwBjDOVXKhDthvdwKf8ZZQCt0kwMd/3d52QcKqawSJ1A5Xux
zhVPm37MlwOV3v6fhnYvhMoYP6OWE0Q/dLY6N9yCB7m/vZN+7kjHF436fVTCHr3wE2oJ3TSnFxcD
pIxDznmPU8yuOJWs4E3OwOsJs5f5OR0JpPr+mLsFP7i5OExbIYbiLJHE6X07y5JZ8iZLzER5lM96
/drdTi3a7bh6B2zrDIe8qQSoxOR+pxzfS3Cf66ZawELLIH5s6nPGlmflQe3jFR2LdcsF83c7/ibM
v2+MA/AQGgJXclhb+HTAea1EQaQhnzJfV0s5aowXZXacsYYc9CDcC4XaTQQuMy8TtzY5Yy53BJZ0
V/SLNgV1wX+EX5pxPUxpz6PfTJnnm6vwiKlXQx79wri8x/WBe3HENtC2bAtu3Oyfag58ApgdNBI/
PDb+QYRsEvo6EPpweHFfRhPA6/g7E/2OdpL4F8RFCPVA/jgVQIX4WzLaxeYAMcUmH/xRwnaG8wSE
4rEjgUbRZLwO4CdyKS+1zIf02uiudHc7kiDePs/asJ4wUxmno+HiLoUAv+o5w1V5t6tBgLZCeXut
5le34DEgKHmkDUl7dl/coJSd4JrZBN62zi3eml8S/t7+lcg5+CfsM1SUkAiGTHutElsnEiuBvIST
Fapeco/16d6DwwNkJU4DWldQeVi4RaQvwdjBPwf4tnWio2pBedC0CN00nX1LmgE/YlmHA4bxnXBt
+qrWg3xG1L/IRsVYHFwciUkJbsrEpMPMzATek77WY6MwyJcPRWYh2BHcFUqerRAIknmUC0cmNXMa
WHi5Lci3lP4PqPhUaSb93BPhHw6oWLB8LKb4xdNu+D2PxINnBkByJS8J2uzPqvBsIEHvY4lfbFjd
qvF50QSlhTODsAneFq7xIAnufsRY8yaU1z9+nfonXjl1NXjHL5HHGVfliR8fHGOGliFN1Bm1lzLh
AHmxb29+t0I1xlxPp1Fz5VE+bWaqcBXEE2HZrjGaPpcTzjTJv49/AcFG52xbUO1aKv+6F1XT+/Sz
Iu+G8NYGMw+Z5EMS44ThwJMQZEHz8yQSN9SNsSlWnIrdJfurZtnWcAl62PIW4EN8+xf1nTTLGxUy
PyYrmefAJI3fOUpRE0xBVNV5jTy8uTwFAE5rUJFLJ8YKBo0K5XRzrhi/fwMqca4EWvo9iQhEwMGP
lcacvf3IJflw1ucnyc0etI5De6L3Nza9+F8QElc58z294xpp6fq3BGqV889SP5RbwgvTEwPQLcV9
NSMS8KYi3BJQkMgUo6yEyskUPSqmiNJ64q+UFUg9n65bcdJjdnfvuwzshqj1+GhO2By6qoAX34oD
EZcqDmo0YGZ1rnXiIhkwRVTOJF5SMmLaRg8Aygkhj9bxoNHW0Ffib10Jv1vaf7iymw9hXMgEWfTE
QYFZNnih8hlNynbRanBh/ikYGcKP79ModXD2TXFz4BK35Ho0mPfzs/1cg0Zjh8wIfdNE3mnL/pwZ
wWDXbkBBINCwkbqZjjWX2JM61GJMtna3GaPfGk0hPG6Z2QGjNOSWf3vRhCB9cbCn+8LjZYbK0foJ
GqxvgPT/nerZfySd2ZKqyBaGn4gIEBC4ZQZFnLW8MRwRFZXBAZ6+v9wdZ8c+3dVVlkKSuda//uHp
UvTJM+RiHEqXJbyphbqvF+zscM+2eOo9kIG5GYUzjciXVlGMmrDgxZuMTiWnlePcozswoa027kPU
IConEtLwp/+rBh8tKJ8+e1KPd/yHER/HN5/8h0idR5MOhDoRznvrXL4uTtQXXGgx0mSsULrM8zg8
LfCuHz6KUL/fa0bNpfsqvIJpHgYUIGR9jzjVTLJRLB9vTFtAZc+56gCiXViZTaAwpdho6RtsmPOS
wx+GDY55ZYKz2bZ0UR4aEwBdUGEwXa7A9VwzXGCUBB+FCxzlp/sKV0IoCv/eKwc7Gz9/d1Nt1p2p
+PAinwjTPAITiuklakk5NqfXBbuRMcSkj5xp+urpPUG+siIlWN0RokuXlm3MP3304/YMrhjYVwN4
gthNmdNLwmDjfqKCPYr976AcOxb2+JkS/pf2GLjnZOMKyq+yoVTa6EkHsQY5g8Uttr+HrkLdpRKw
RhO2IWNUttERiMqt2ussOE7qq1Oc4GtAF2BQbezZZrAGEC0OfRvpSMwi573AiF5Q05A7sbvcRzJD
q/ONss69T424bpz6hWGm8DrSRr091ek1Uf8uiLRlWjRqVIM+oDthHb+B2pxogxcmWvCIB8Ve+6dv
hRoORbN/gBUz1WNtXcwNAN3GU5J2fzkZ8+9Ef9ns7hVLFIVfup3QAi+klXx6zQhB2ynimfisn2c1
826A3rYck/HKNGbWUuFt3iHoJvhKoPlNct8gHanIkHMo56j08eqi4OKWIzYvsSrZsDxm/RkV9PvA
fQViPeQ8C9xYHNr5/s+5RgR6DxktsJase6DehttlEfOAALL1/4Rbej7UR9ZCPvIYyMtiV+zAT6ox
SbykS2DpBNpHX8wYh8FIQXEaFJXYQBhcInEFRKQ951RAq85oFbgCSAXAkyMo0RaC+mgJ1iW/DoKW
bBMwYc22m95ZGbKdUVCQG8FsA5Efq4TopF09FZUFpAU2VpC9j3D5fI+0nYzh2z9E9vrHD1INQamZ
t+zudH0gOx0cYbLC/r1Dc6ktmUdpO5GtQvmCF668I7+FTBPCxnIAwAc5CDcwXTebXo+U+B1ALKfE
kNgCoLIFCe7EjFk+YFE2qKcU24P+6ZtwtnkC0IOpThoksGrAzgulUwoImH4Pmt8SYnrLlBlv3YmF
YeEU2ghiJdeaigULSQaH+CFM/EGOXZCIm5DHTYwfPDAQ/kP4rn9CWkf4lYa/PgoFJLYQ/K0ldGCu
BXXSiJhTohPHnXQPPQbJ7gN+Xz3IV7AunGLABxxw/GNJDmV9OKfrC7EEdswIXjaCSGHOjNWdQ+QE
MsJrehH4JiSqxisP0/1tmUr2mFdl5ADTHkmegZwmhxMlfIeFbfzp6Y4OrCPO0whRLT83p0yESEXd
7nwGFnqBgn/KvZMOJQaK2VhxTJsZNuKEzNtTKEEoZ7AzRsU4ZTLxcBkB+qSHYDWFtT/7CEMCljWE
na27f0Sk5MLPYYbJO8ZZKbgPjKl4/4AwKNx7B504DtE5GosGZ43BF5esoZZaSX/IyPCvifWEFBMf
720t+sAK9TJk/63bf9DyigajYyjLQ8cQ8FQyblSFDO2h2xw7JHNbu17l0XnIwNlqAoeMLVSyvwBz
nGCp2E0hcOMJ4wouQyIt+xGyjLg6Iz/hvV2Xl9EfJXWYi0KLdfUYsnFhKuTiAeYIbQEmAnME8vDe
kW1ACcDJLUTAEDCAmMOFH/NGoCszpzHhR8KkmHFOcV1geLo3RECIq5lAUQo4SxAaYWwPJfnG5f9g
GIT1Nwpnf4rWLmg9BYFIY49gL3Bbi/DQR4q9Y3IqbuQTTNH+OCOSyF3aKGf/CdGXOkKRSXVHaLjn
2dHF9e0xADK3zXQPf/w9p0XigrTHLUtYWqLyYNeMqpdH68jhuj3il9ndIM9jkkc2S/yNJZDlBjPA
/gbjHh06YHYuzp9134MIyFhE4TnaYzzg/mYDkOPIwuEVjYzTD9T0B12NoZyrTaF7P+4Ovep6S3ZT
MdpOmNo5yr4bkONi9wMyrrlEz5hqP+5Pil0JF5o5w6CCL4WglVUfCBPHDnkBm5rmMJElB5EpGkNh
9Dt4Pv+YFwh3B4spGRbGPjax7p4C3g00ewzaB8vKjBX7tA15jMFgoHAKo/M9N2tguMt5s8JHwsPI
yPvZKZguiT7C1Z8Le0dtg2YQz+Cp/E1kfVTpYcGaAlDPfIMbQZ4KghnDOaVftAg15vlQxkMeXlrV
hI3BUSBSigXB/aBTzTbV/upmE3JaFpd0Gtk533RDGVQ4e8NOAJvtrU/ALo2gnuQOeSkyg/Pr+avA
n9S5Ud+3t2rigDaWwnHYizg8WtVW8a+03NuXAKig7ALpFfbiJc3L16mXxIizusbAY3YZz+cd74Ud
XXKmNI+XfRZIu5uTdofr/IG/AaNDl9jXf5MB6aAFXOvzM+RkZUtD74abTYMUgMjRIeZowYOypmIQ
9xryu5R0m8DhZ9mKOAGKTcYdDfqHWb687TgEGL98fCa496E1yxkoM+2KsWbEqYbrGW5H+sO3bn41
fEgkAl0ZthUeshEN3x6itmxD8KahSmqTHmZ9MFL1NZwX6yACAWHP0DkgJoVvB6H5xlkNXw2r0nPH
CTWubxH8O8g1d7a9TmRs0USQCPXAJo5kujMdVfFz+2Sxjfg+ShEKW1jFZ0K7QHr4CebI+bRHNC+n
4yOgwebLHVGsF09GpUjI2s+lH+uLPDNaM14HuDMFBAfDApfmMlerx8rwIK82IeWQWBrIvwJ4cTTv
A0bHlwPBdHCPdzQU1d8nvayJQIe+eZswaFZ4RQu/f3MINCCKAbhmqJ4EaMe//byJPGp8/JrBc+a0
VE9PjzL3FZOkjciaJ2FnJcXd6fruayBaAzYXSk4PJxz2qGJ9ObOlUgvjtzXIImsnCl36EuJM5OOX
KggK75ubOMJlD/9N3JGQMIkiuseWujJddpStf3l5+UKmIE7Yr3MJkV4X0pExeluatBBmoPr0R3AJ
6w02GOL0mtziwjmMtnZwSe+YH0Dh2kbv5Xe3edoL68zpD2How+BfCdPWGTRjg24aqjYpOrhFHqTR
F4tJhoIsRfbBijQTaQSnGScIWAnYef0jhC91QgpuOO0RP/CjIK0D4+Y0M2WlkuikrIoTJPZt1HfH
Rcwci8d+gtG1058KmAi707e9vI6Xgji+p8iT/gAn2pX1h1E8iU85YRjiRIbHi1mLMRX/jP1XnIsQ
BUVs0Sj9LqILxbnnNSC6jW/Mvd+qTHx2m8mWOtZByjeAjYuPOOO+Zo/zgEMRbu9e9oGv2QUxImVS
kAEJ8k8IOUYyIq2iTsqE0cihgMUEsN48CS/ZktZEXwIwSLPEZzpaDgAe/nUv4dpVDJ8HC3OP7ZCf
d2AzBFSGUEsYojPqI8ZKA/WKML6RSSuZfQbmsWQ+Mc+ugTnUoh9KIBO7BlmwdWC9oYmhtwdvwbOU
TRWTJiePnkPkwRnuk13Qt6dsVgl3G4HjS9T/WWyhbcwX2O/YJYY42C9Sr7Fr0Rk7Bbp8IPmAsmtf
n4CRZ5Rn/IGXmN0EMRjSeeVDN1r9sGT8euLCMbXyXz5H6uJ2QthFjAPfxFzqtvhAHVDCL5EJBdYa
eWwMhNEom57wbchsFETWnsRAqiqGE9AKkycpWZDJlVXNOY0V2xci44WsHokSEE5dhJ8/Girx/xac
BJmEhgpN52fAOauy5EwMTBmX4QREc4aBnj4l1WsAhdOnCeUbGzCrBXMMtjaK/vugNzMJOTJsukwR
WoaDQ1C6/b/919uA7wyvuxOLmsOnYXnS02IdETaDx54gmFGRQMHxoZZxBN796bD0vRM3BsNob06P
RZnYDOSIz8Jc8eIkOh+W46z2Idtgu4KICUh4JA4nCmJRosRMrk7SSEHrX7u4Y7vR1wGol6YUWP1h
i7WFOuVowWx3SPX447JxPCRAF8TmFMn2D2Xk4gaECfhJiEhYTDoS2eDDBOmd6xMLXSNu1h877Tjl
uZRoIT7URLDdKyY4JshV5r9UV6niN4Nwil4Lid7oy8p9+FouaHGP4Zv9l83UV92yJyp7j2xVREc/
nfranPIoUkf30VKbyRfcawlc7Ny4VsPLMFte5kh1YN5x+qkUC5T/BKFNGT/0EWKPNtAjG5/S5H6F
8VetITFffHw4LS0S8AvwD/0K1OzOpx15Mb5pfiM1ukS62/eyfRtYINWY+sXvs0i+08fYwn+82+qx
hr7qAyv2p/Til+A7sci7a/kWM8EnN3xTLFUuwoMo31EL2bcpRmz/Kh1OU9EG9wOtxc9The2x0EvH
WPbc0Ze5PiIoG4NlbwKFAtm/OcKY3cE33RP7fYvZMa87bHxcltKM30H1U7mKX/k//zH8uL3gx/P7
GGqTyucSccj/X0gucRujZ0WVxOdw+ss7fifsozTnICX4qTLJA3i7D8n2s3fmOp50KVMrHn+E0lnh
qiWiqWx0DSR39oq3gwm5DO5EGBfck7VgGz+waqFQdB+8f6Cgl31dQIb9q1dXmve+h6gLFeDg5XjM
CPkVSAgCWlX3zUYB050PXMWSu35ENxuBMPxZGEVrGTYgvVL4S78cfcpMIU7SLuH/bJ1urEavQ+n1
NzBJhtr0SvQFlIdmIQ96ofjfBVa7NJZw3bueJBdzHZ5aXKGZeOIkSYcQFCNe2O/W/1ZHf1ribMCm
AJndEJ2+dDT4CAHwdTcDjX6xi7pMmnAman0synsrXpMMBOEUhCuATa8nHATBmoQzFJ0eaj6WvV+v
pOgR3/z36pWUq/sC8wmDqZt9D94DsuwYdnkUd9hBG67g3MMrtMHbMGyq0fXV3oTXh1y1hiiFWvbH
nBdSDYPiPBFDswT2TU12lGh3hRzZ/OO5dH4zEQjEY8wZtaG5cBFwMmN2RG+NfoQntEcSpGUPHtwA
SsAQXirCs33aDdcZi0iLIZQ4ekSpz9JRxDbOv0vopvmhnHhzCBR4bt8XYN60oATeoAbBvsaeXDxX
cdHOs9Bo3xzcjZwJEy540wCALEWmtwje3gMMFKEIf8NHoE2X1wnXgl/RnuuQhQ7Y+xtDT3GwH/CM
4ZHwcLY7Hp86xMaC9aEPew7EDFcEKGO5HXc+ClrNl7mtSethhXQPEn0otsDPkTZ/Ifb9Br8BcNOt
nye3jboHVgG4qoXilLoAE95/DCZMhjmbASTzBVAnLDxXnQJnZYtH2LdXBqAAZRud7imLJYwuqT/s
w33XO7ZjFXihi2u2UYIdERiRxr7Uzu8djuZRF30YjeOVsmFoCsbCHwgXb6xToNjEtwVS8hbz3e3f
LTaYM7zFaMXYwzYBfzZx9sGs1bQV4OQ934k8cKUOEIrAoe2VuCQQF8QuDbzJAyVyD0B6wHjqibyY
Q54DxIbCDsQOAQiLoS8H+k0KrZ3FgAXin2Eb3wNDUbi0L845bCZRxDITYNPPF3n8TwQIDUQafezV
dcK0g4EAhyZNr984PAn725+Ol5PHyQYxqg6AUDhpaAnQd3nYHiNIbenZNA4ol/334ezn3I6Y2CRH
RFHty0R4ydeBTsV7B2N5iHwz7EQpOhdGimQRupfIJCX22y3DG/dEcMe3U54JuCjvCPTdrQe9Q8+X
CR6oTsyyWQR4KzIeeg/QTOGJwtpTIpj+gRTNfrw1w1kdFkB5jjrGQW5Iv4b7ATTrkpLxM777W1y9
mJz8cWtiimVEgC+OIqrc1ZOFSGA8x07Sdy6z0tn3AnStlEiwv5Blb4OahQq1j1XP3IbRAZUHcX0e
dNOwsw/UBaxyOShDk+6RCoXngQ5WCXhSFsVQoHymfa6ZcKazIrICzCgGY7zREBMW9DfuL2h+aOh+
Hjmcsyz5DQ6f+OXxnTHCOh8we6QhDZvXLrM1+4vIhetFgSC8EmNBGmw3FbUa744ai5WU8KHvzIQg
RZM39Bm/xmrhQ6V+juCRZ63znRKyTWFOkwMxdvwicpXdN2GwScg5ou3fUF8j9hdGCpejeLhNtj7E
/ZCl6qAIE+JyIOZOFkyR513CBshen+2aYT6q6TjxoU2fsybgavv35Zed9eUcURDRCFyODJB0pArY
wNGUol+5B2AXrL7KPjOwbQO8fwa4Nvgguq74Kp4sX4w/txDT3m7FYwXRbV07wfRB7NfVjW4TYXDN
sKWI0YzMWWYu/EyYfGtYeyB41PChxBGEP6o0A5E53WKAzQbNDqYmj8nrhDNsaMzXil9MaWzHNxYN
rnRgGGAXxp6gaZEdK8CL0y+gDisAdE4fdE907uRD3WfKXniQmEjTifMSLK/n5J4W6PERgtvkmjjQ
fih31IG60gdFDGQ6hhfIj/c8MasRYffNUaQXd5z/+JOp/LIC4S6jBXbnwpmLkNYNedhcc7E1GivY
STteYqOvjLDnVVHhUQM/kWrIvHfqRsrfmvX8c19DA2zzAq5546QAUoUlSp/KHHqCKToPkzggHi4R
BhSMMVEw3jOGKsr0XI9kZnlkP03K0ZNPfENz/fbW96GoAEH7h4wiiEizBoW93AvE5jvChYIC+xeq
4fXwArEUOYxAPbZAwKQRCCIkyIdvMKhCqUkhSK8NsPOkJK+Te4q+mhIxfuPantMabAO84/joAbI4
vwhFIXpPfxjVXdM+ZBIiCULWebFR5nymjTj8KIZP6ALZrzCDpzT+jHGDIC4dmzWgH2b9HiwQoqG2
sN6nhmfOaneshoz8FuXk6mt/eI56BaelaE3uEYoMtg5lD5Tyh3s9VwKbBaJ1aXvxMyBBndL+DhtU
8a00/M6q4GsPkCohwABGKFnPzFFGVZQNaPhjkyxjdsYFruscK5+BOrJ2BoW7neLgi3mQlYLOBHAe
bxN84CTF6Vac/e8TrfesmrUj1WcgIEOxTS4Rc+0Ur0LxGPx7FHtOKnGZUWQ7exBMukHAPFrwALAU
qO7KjpQP8KNf5BuM9MN7WgY8waIj+nvCb9tA9MPcGT//1RMc67WnuVsgUvNuJyyzp/jTDMqAJlWi
Iv/LPc4KeDSjfR7iiwnE9fGmBaIPWoWfv4dgMl39vNP1n46YA+CSil9FuhmD4Se9GmxBTAFZouQb
d5Kjr+iEExGO/CDikbPpkkrfMepXcByd6L/tGIoW0wEdcvfyM2eoIHwU5CXaRMAPyqI5O5WG0MSM
OePm79HveOfgS/snaI0Q1/jDUm5P6Er+VQGUwvANt39EmQ6434vnghEux1qFjxrXQmKsCGg3vuFu
zBMwgtVWAiDsAZwh5OO8ibWpfn6OryBPSxlgGQuLakl60BusDTOW60wwnBtP9h8jKbDiPMo9PeSs
R446Q1OPb+An7qX5goCx5kn8nJgDMsKlS+Owlv+AABi7Mhi9dq5KhQmXDlT84fD1N0bUT5cJ6i0h
/xMonZ89MticW9NLmp+sEXbvnswBXVLQ8KGyEwQBAH7IkLxevsECaMLAbvJ/8iOqZcU+lK8Snyzs
Xd4LDo8UzZc3rdGJ4IV1O+i7nwfpcViyLRnM8KzVw69m0h7FBPhKfSKT4DXEoK4aG2kBTkMvD4vm
gUzEEcoo2A6w4x/eG0x8w40F9lltT9q5nranK9SZiFvaBrBp6U9WyhiB9LHPxB+M79jkbsNI6Qgy
x+yo5H4DRMKX4wJClO0jG+nnZK1RRcGjgEr7m5lkwfDdnHxwiQBY6p05/u7a3Se9HlRIo9jd+L/o
ujZP7eZzrCf1JOvz9Eoraa9+/U8qL94JlNuWKQfHKW4xq3ZRT5ikfdld6om+N1bQAiavFFyMtkWc
Kq+gB7OvCS4eBanT4st2jxRgMS4Li1sNkUApbA4U0AANxHdjTmxGN5zKkfjM8hHTv5QhVHAyUTNJ
ngTqVYVfHwMYMLR7+oxZv1/KxheibIXn7zYRlPyJHnKcXydVgM9h0K7aQbvP0kfypuSQoL6/R2qo
79//uMDlgjOA1Uw9ynADfFX6eyweJwlmLAcHgAl6agDNuTztxm8k27DqVAcWZA57DYx8akEVOvOU
5cSKs6fP3qP78ckg7qLDy3b1fwTl9lSeuIHiEUMQQIkAFxk+F5gDdh88wXFxVCGET8ujustQyfyV
xwyj4OOPTWrX536eUVnd5uyarzG33GDfpCrByWctgl7zwWv8GH/m1CtiUAnieuSv//+UuKw93N7y
oznUv8woZdOVqMrAOAAKQWUZW4PWQSqjF7imVKIzFiGYqSRSNdQ+/XCVZriJ/KAD2QYxIn/t7n6k
FHpP3oGyArQqFuWiYLcS946vkQs/Ix8+rRfXlOexPkD9qcN2/9Jsa6zJtiwyWdImkff3pFpATOOi
rLIUHkZa7vJpFX13V2Zhu8+RS3Rds27bDVNahq7SmmuNRdbyyRj28BhLa32FjnrQcq73Y4yng5Kt
uwH6gZ1UaHLIJh0quGQRUeFesZ9339EFqo0vDmDsLIH0XhHELI5W3b/SsmJ7wvCmxrT65df2c6Gu
sOPGGbyIMvQX43tAOe29J2BpL1Ef049ATGa96StamvZUpTwb9U147kBK5yED2eadwzVhQtzHoMQz
1vB4oIOOrANkteu4XOlYtUmzbFost0nWF/w1yF2XCjkK3wc7iL+B3G/s4KE+gq/z9Bg4MCJFgM1e
Cxc2d3DSeYJ0QnXDnYt9AAb/UYeen8Gn5y4pK0zbYNDttWMB7sHo5GgkWNGFHKJMjxzYnkgaNVbV
tNrjHruudpjokeYeocxihNE7b8+cJRRSk+ztwlQxMVfQBEgJQxHjt+ykCMpmhlQQYytIXYQJWYHe
OrzKe97/u67UjbW5j5QEQEmwqqEHwJYRSsx289R4sn5radbftOxfk+7QreG5TQTkmXmnW9TFJnuD
8LDrM0frhnjgRq+hld52Vir/o33BVYOFTDU57XFo/TUutlAs6xUN1amcPCfXAxwAeWeeH/NyVwCh
sUxZDqWXM2/D0fWfOyxZvzS29/N1Le0VSPRUR3SBP6Je8L7xilOxgA+fPeHViNkTwAQ6aioJCJlo
3V6O2XNukGSgU8Fqh5rsv/0vVosMSi0XcT160aawv1R03nUl7ZDV/3HWXM4/yGCUz7h3w3+amYkO
nSpt1oSgDbcYhwFBedWQ9VAD3sEPsOEy9qQxnjVggc/76WcE7Sv4iLlEwM6UtTbsPpPBMLgOfBHW
5dya80/qGIU+YSRkWn5Fitl9oXFggsE0p/aG3034AlNDaM5ABL0F7AcY+Rf7XJ1KVje9btzAavE1
LCnSmsoD0bL+EWSP2Xegj69gc5Hchq98UV8jnnVL8x5ZUMP0QxKJnTcw2sXTKrJzhUSsNQkgdPnD
pAuK4B2LnxKJAauMB6KGRgfLgYcA0mABEEitZ5JTZsPU+tJD03UDqMFFhytIrwKF6OLyz+BWfdYF
9G+DhAMH4GYiY2cgRI7KUEX3CtGGoSWQD1U0XjTUIzQMHEYt/DyGSB/mgMVOloYwF/kFXCoZdiVQ
lv72CiodjJnPfN1S3A83ucIQhOrBYQ7Iu1eZqqhOv/XKa/RUgg65XeF9KuFX9Lp4V+iPlJvhK4Ec
n7QTftltxztmpsevMKD5YXMNqlqeW5h+qDaXvaQ8M29kdo6tH3CufO6decyhB1awVM8VcAtkP/yz
coJWsc8rIcGwHVrrnJLoyLa+xV0duakBRhBGYBolxW3jvph3w2T9NzflsZYVX2pdKGLWxTduCYqS
lh3z6l44CaqrXzInueMi4vwUEcVRIi7tu/K/hfWBBZrRaLK4CXBzTMbMlSB9flDcMIuZ9jbylC9+
DVsxPNiokFsa2hDGqGttIANTEQoKF6SdanePW/OCHHqscA3gNz5tJqOPf7cIzhFHTsKNewy52uaE
JUHdwh/j4lFqTbthNuii3+w6pqVjRprb+4yyewlLsUm/rKH+jsnXP8b63+v4GbKBUgj1z2yRbMpf
lK3k8x6qY48BEicMp5tuoj4V3EGQI9jKCtNijA8UR109Zo+wFzGxtAZwmnXiEH/OZevLGXZ5z5jp
PD/HVxEvUVFdZNeAqog0hNRiFf2fSKqA5/iRhFBL7rOKUJ+6aHFyGNo5l4850Ey5+hS/vCIHiEY7
s9FO2glmJXXcnTak75I9/J5m1EHQV1wlZl/E4hH1fN+uGdVfmKpdDmjXEhnqVpU26eUAyxGZDygo
PMx2UcQ51FYmGKTWZLSbTSiwJEwVNmYiYRK5HSFJjppZfT0DtGFSBaFle67mj+Nn/h21G/jclzU2
YsLwsQrVEfo8ih2MVBHYSTPlwCMI6V9bINtcarvfvMEdmM7uVB1/xFuPHqNeqg65SxCu31MGhGAy
CNjMnbmUyA9SptKymzLZX3+4z4v7gCTRH2IHsAd42bBsmJerDhrwCmQFsdxM8/sA200ALzQo/Qsi
eg4n7xMSteJDrOQBT7+IaTlpzhpgdBP0Z+0aibh01gYFu5ufLxRi9xQenPObyqqrhUeP1hdaDWpm
C1YmPdU8CzoYrkzeL0esKdC7IS7kgKMog832j/TVaFBzHJ7O3/q2ZOKy5bDkNcqY/tKHyHnk+3nY
1bSXbL3P6ZZNmMdbmPlgWFM6gEbsls8do3kTus1BYWeEHLPD5oxf0jujHPQZ+60w0/rjmcdsLXrg
MXoH33gJdB5g2ucZI8foCLa2fN/dHg3qI30iOABShtSpgrDBGOubDL8k1WmY+k+xwGFTQkJ3xokO
mJENes4XoAQz38A+t3CLJYztbVJirsay8LFcyyGwPHc/voWtl8H6gd32TbipQ8hVZopUjZaZOjrK
9ozl3sUrxQSKjdFI2cPZFDGEKVzEn6TtEXyI4a88Loi+AAHjeYbFTs+u+xQ1X0nkshmtzxvhAOg5
+Yjd7XXEfnbVDLcnHf9Ch2ERjAfj+fd+BMRGPHFOZsqFBxymuVPId3S2jwxHKLzOIom5LwoRSl/e
8LLCLMjBIY5bCfbwidixzpSyNM6gcSTT1jg9ynQZb+cKMebAtg4pCCpfdIOQRNW14QCAwUprwUQv
gi3BChve5Rb+hkhb1suQ86WGJwWsynN6QP6MdR9f+/ikjrCJgZuCJeFMIxxMuHb5WZ891pCMoBQn
3HbFBw1RDh1ROoKhvK93WiFM97q07yFRaq5uT037zGVMX0nlWDoQvzs2Zr8/lkG9rCfULsaq85dZ
Ss9yebvSAPMU5nCkIcQki+wg3ZOZgUIgt/2fq4bsCHOm56ypMdVnKxBGHKwQSy7Vtbnpk6BKDKLl
9tlbHSKYZ9yc+pwva49zthlygPIxOE9vpoP9Hx+WtF9ESQVl/6ggUtAc5tBAmYlQrP37Xjb27u87
2WJyemZ5UCi0y3vUI+OsN9cpCnjoWxg/w4dKP2UJpiZZ8xWB8YKggXPsN1LR7i6+FF5/uGKwpYKD
3UddKCd0tLSAjAhkF5MaJIk/IUH5mTaSUeSR1HPiOzLHWkEILSzvvfgu3gv83U4qsBnohf+KLpag
fIPEQao7VvTovu4zWb6NQNE3CnjUjeKnwYIFvOAoT8kz0Y/VGgtEah24N9KMuoMixllz9UFoe0kv
vvzpsBKPPObAjF9v+e3cS6CsmfvCmbZNkj/m9b4/Yl3B7zd3rDiaO5ai8GrAdnl0C1/A6DOOh/cm
n9BdAKij1yWf0ufz0Lr2UaYDv2RxhlFn5973GBhliTxTYobWky+wP4wDSzgwc/hwUGP4pXlViuX9
CBrhCmw5wUHs74Nyr7+n+mMm9xyg/Cu1oDsiKclWHbOYj5CKoLsmidOTBtlIuTPv+4KtUBjb3VGf
G2OidZVZsePpvM+R6jH8OnOm0c3w/EU821xeeGtiq2HdNO+gH1fH2/RBIEH43XFgpo8jg5qtRvRy
jPq2EQlPAE37e2SJQhgopu8VK2jQKkE43B78WkY1vAxRR6I7ozdkpyM4adM/WT7nNy/ATb9g5AYV
P5ZP2I3STGFpJWi2ubB84T8Yq/eCQ59TuN70FvcUB0YRkLHXULnf/1jI1z92MuBgfDro5oSQCScx
yqIURYKYAOqC2ORw3e4310Rc2qHeFX42SPt9ZGL01hlJA7mfTYx7snm53dVTv/Mbky/iFN2cKEU3
W5WhpfjKmMJJ3mRTdmsMxGgbeCMunwxZ0hQ34Pv4BoyK+JsJX3oDYV1R2/X//j3AWc/H7e7q9I64
i4S6FmA0f4SDj09rHqFo01xwMN17cxTBvcMZyHCZ3aSg2xHH3ch0SbI9kFodWgFRT4wZHjudHLtt
2NEUfvOACvGyByijfdSOtEAVLTM3F3sxGFjsaJgau+0hr6gpA8MQARcao0wbLYAS4PahBoTVXKYt
BT8uFpM8i6oZ97omO81Crlf43U5mIz9+JsgRhrdA4NUB+TLvG1bT5YXN/0fZlQCpdPByKYQ5jNhN
681zweeCJZH0pADwkd1GT/RJtfweyN5F+aCP3tXaoju5mb7VkoyHOAKzSdw6EZZm6+vEKG1C+u4r
Apd5ZzHwwPjJ1BdGc2piNke9YYYMOJHLQGHZoV3IQUGgWPxcOO4dDQQfmduFBLNn8+oN6rCDRL1r
eh+caOMt83Maf5t8QrfmimxMu20cUrVeIJaxYuDIayzBXIEudy1cq/kFR4+/qu8rS7PnkjoXbXuu
sC+3hTO/VrlSDISigW9j169PLmc68opP8533Efbp5yLqzXpkG8WvBdQt/a873nwSmumdjq2Pohyu
qD7C2X/GOcEv79mo+tztusOag6oFS1sLINQDbFLp4D0+Ln9UvF6wZK/iCwPw5DHSXE6M18BaFNRZ
DMLnW+YlENUQgbDZR1y7PtpbbHg+Agx+LFkiCDLJPzKcxiDeonYJSp1A5azXIOr9YXVWAu3wPrzO
peL2Zz/KnB1rKfMkOPnoQb+kFc6V6QvfirWGp/CE3QzNZAsPY5KhPxl93gsCls9XrOenZR0jDwDa
BggDQoguRN56/I63L3X2+GO57bGA/MJeBi4IwQXQB9SAOSEbHjvk/MIV/Pnlmher0MFBlQFj5zfX
HhmPmq/Nrq334c4H/cwtWE0zVr+wPmo9/pZJ1ORew2TgjpWkJTrKpDojXubf+SEFQy0EqT5XiG9G
BEPmk1/Bd2B+4t5vId/KLILab0h0AOuMe7SFcIlo2Rvz5N51Edw+7uEvz+F7jQwkSoS1w6zCpNfH
kundim8g5f2f8bJWhdwBlRAC3r7m/XXCndbkCpeJhMXmHJtAFeinC6sd9+sTYzdKKjs7s1fgErys
Iclu+BWPHV/+KQF3+oXBDCUarpKEHPABeDnaN5Cou2Pd4gePkZJ86xAte68OG8+kUqLuQG2EYDI7
fhvhBVtRclPh4AbT+c2o6WiRQ3mI53/beJ8RmvB2znJv+1NGBxegSuZ4kE08/v/XOVukJHG7qrzH
qn+44oVf+x0zR23Jf3t03o34+j5ZIYuGZwOgl1sx/zLlosIr5BGPdlPMeIzJ+P5lEx3SB2ICzelx
e3j0g27Hz/c4Sihe5mSjyxQjMs8oD/vooiQvak1bYeHQlRSYzjLbYWu7rdjduD8VBtWgEyjhvnBy
8HgL5N4wpyBmz9G8cXYhfnlpSv5bPV75DsmXX8mVzaVMPgoRm1P2JvUxIKKNtkdrxC+9XhJdnP0T
bs7rpdK5a/qiV9PIq1dpLLdTSs6iiO4QDPbZxb/W3hPxdhVti6DBoOsWZ9SxcPVA4J/p9brYbj0K
9yoL7hhY1eGTjs34zarfTHr8aZqfM6wh77WFVitrfkczhZcJVHHJfa0z/It9eaqq9v3jkRSmsEnv
PxSKWxFtXSOsQlAR3s7Uue3Pu1hsLen1t5YxzO+SltgOlCP9QaVz0dxuWIwYpVMm0q+/YUQ+POsd
M43/aMOmdlvCe148gW7FyJmmNYO212yDKxE0H9tkDDqtESQ0IS+hlSN+Ph8wOq7wYUL4HrS8nhK9
28WLuD1tCCqa9RJpfb0En8L/Lp8/95INbiCfdQgUyG/msaFwq+kDDCku0ERhePsOku9rhKts143q
R2CVE9X/JtWKwRLSARmSLiv+MeNqG5n75tkSNtc04thWnnMA2h1eKvM3TzujXAyoe8ICPgNf5jYi
90h6j3HvGuW3yOzFDZDHTvidtqMvUocltf97g3W26bYjyIF8wNKh6vhEJIXQuhEA8KW3lnebAudM
v7eTOIu2uCHz/hn3lD/w5Q6+JDViWpzUfRaqzD7h4WElNTQD9Nn4pJKD/Sv8+9/liAkerepl3cO3
uvAVCJbI8aZ57vw0ocblklL6CvgdfTzQ9xJgmXeAMon/iLa6R7NEO/ceUkts40xJsp9rBlsloLRr
cL6zUoC0HxgdmnBWNzwlsEHspGMLE1Mu6YtSsovuvQFgfUO+EPxUpFxrjdRVYSn40jzw3bYQf2Pw
qDo6ZJXC68V0HLhCIsNj86o9dMBS5iHYBIjj7x46FYz7H+9AAHm8xHXV1F5Oq5153BP6FJkjnN3H
dOhFxS/4uqCS6JLp7LBo7GFWykt0jvkfS+e1pDiTROEnUoS8uUUGCd/Ypm8U0DDIAEIOSTz9ftX/
xu7O9swwIGSqMk8egxCD53OPrJx3opumS5VZaDFQk3yVBpR2FWOwv1b6hhU/7SpWxnA8cT0s+dfo
AKRQ2wykIZy4P3jaOrouuMe/YJn3GZ/GxUduB7XmE+FTaj4vdb3+OHMgyycxaM9p8trCNqwHn/66
CYqT4sm2Czx2+/dm06WVpKuElxg89jTKNA2K6jHkEY65GlNhl/4WWBXjxXW/oWtoyWuH73KBqnBz
n69JD32d2fga8ANaF12CtXvBSgAo88tvfcPy/jytnC9cZlh/dK8/x7P69wlzjHwoQIRvNjD2deot
trYYLvqmvLEzP26+SRUTfL4YDxQMkahi3FZd3NKp/gw+6yL7G71C76OwZgTHuNbyjXVh+SmI38CA
j11euuqp1x4fd2SEYvVkEzJJxOJzlrEUmFztE7/0OOLFvr7JMTAwk4hqkGsHitL66rz7p8+5cMxJ
ABa4XSDLc0XZjr5w0KUbHeoAxTaPhXxCef6+SMuGmOCC4Q4mlc+x7KK8RmhQgWszbw7pmjQHziS/
E8upgJy1KuRus78Y4v7dgZ45BwMpquBBNJTQGqhB8SPyUB9fNlh6B5EmMrbS6jWBX073QVcgMgaG
NZ1kAvOOMlEm79LcxWVA3w198/cpBXTLVuU//smMPmkH+Oxfg8QmdEjYy3k0ZFjuYl1aY5N3AXHp
Rv1R23ZtQFchr43XKGXaxhCvG2nS6CKX49cOezPLJ+7NfPlMNwdYJgzzb+HNpn0Zwxi6ozKic1ID
/UzI2LTAI7bvcP7qHA/FSlIEdLUf3gHnoCKkf9WL8Nkj4eIvGLCWU0rE7ossXncISeARwj9sAYbD
i4Hx5NX5GVNnMjZpliATERLXCueAkCErWk9B18jp5/XQefvDQQaAFVozoNURH00eJLit4tLwyev2
TP48WlMw6BqmFa8E4f6zeemocS/6gpkQ0xTYJ/I/ikLQ1yW2LEcJWwiM2TswYlIg85WKqC+K980q
Zwujws6B25iCwo9iKCTFHjF/6EmzAFKEyqwIPIEhJxZXYrh35Rcm7nbn2xAJ0AMyNin8e+o9j/h9
w4cTQvNvTRjoPb+tF5L3UR3ipEG1OMKOE/9h1cf5SCaHArYU9lQMo/FVImqP9y9FqCMjR5gteDCh
lcChnEO5dpiLcrYNRvLMpt54vtmA8AF4qgFBCtAaI6ie+3YMBN1jXoXGqgRkExC0dqZtLH/oeDFT
S0YvyYPD/soCvrfKxdl8AzDcoba6fJ2+C74BfJ/UWRk8VwCVbn2nA4cGDOlxeYflzBAabxka5/lr
Uy2Zgw+L9Et4FaofeHAFRcwkh/dKOybGnB+dVjlboaAKPqQqebjgyH4lec6Ig9C4i8g33Nx+6gUI
KmYACTZs3JYM5sh98Tjh91/yWE7MX2KLtZ9RmNkDfwz4LY1RtsHajJm1wzEVIguSyEDfE/xofeYa
gsbZ9pxzbAXKH6xAhBOfx0eCLIHQP9iHcq+d29z5DQbYyPggqdJ9ghylbw/XsfwnIX3oKfwiuD8e
ZUDvb6Q+UPGfTyd2XuAVOEyibadLDqyDAwnUS5kqqH4Gz1vgEbB7IEvP1ZMl2KHwQncW0phy361l
gWXK/xxAGFDP4LXCux5oFvqqYCW2xxZ0FW4oxdDAYvHDaYJ1sgCLsKb8dJtCEfSBIMeOLWxXQbJN
AnqHGZUvQUkomA7F5Hn5IBWEGpBqE7GrN0H59grYxSZ4V7nGKEaA8uDtiadanvb7JJukwGkK75zI
+AQWMI62zb5z0Focc1zqi3gMJSWJd/glRsnFHHZMtYVTHfjyS5pbxvr2WjhWKPtMoN/sL08aHK8E
0/PpI5+nFiSFXNf1e8++O2q+1Wm5wv8LAtKsD9hlsWf5oABGac62ioTbxQ2Pas5jJWsPre4SYxu7
TJOUMcedfUOzqQE2TRcaM4/o+yD5lWBfPh08UjwpBNYk6+c5wjByBpDCrQdBavlAmHrOc78grGyf
9GChVphf0z/vBJKKsFLoSeQSwovHT71uZnhgqesaEutC+m42pRpgHFdceT5Z4vMxzNGxsoZR/EzG
jSIAJHOvUyH9a7b6CUh6TYLKqTslFw4AgTJDxPD2pcyo2eTTC43YgVhsSl8LFvCxWlH5PU0f2t6h
Zu6KdVMC7wZmnNdmvoplImZQPreIwsjDcgWHBfrka82CoEBBIq3kJ+19bsCnV44byTNbr+mvXY+3
EndkvUltn0F/iNGEeuzPqMLwjpgWP0q7uInljZTVrJxABwOlYynUxhYJEMi8SDsYs57AmKy4QV/u
Nwj4EPtsevmHCTYPMrrQ1MLVuS2Iw+ovQx9V1hyLvu4qv2ZD5zNIkz3WHyXsz2bmx1sJPwL8TI8I
hqYsgjX+JYzKVtg78zDgWz1pDvC98h0MFUEvmbSs1CwGlNey9z6DrUFehLqRfGfU5zggByCvzAUS
hs/7eFI7TF8GRoNR3XpGyPfXsjXFdP4IbUawwMDl12sFDv5hN/8EkDQShOtCLaiKpJyBpnf7vvyU
p5LBi6de76V3X9KXDQybf3XODhowZ0xKYyBPzDGLJhOze4AYAeiZeisNuUSsj2nY9JC2ii8FZhcS
OsjQWALMmdaPgmUabqPx2ByNI0jgQuO7DCLfn82ua0Q/7jh1r5h9cmZ2Qs4nFHOfPy5+fRQM/Tzk
8XOFhD392hKetiTVSps9QnhVUEZDi//o/jniA654dCE5Gt+RKvWwSpXpE+o6VPQlVImjY2F38NyU
X4KhqY1KgjK3d8N1Lh9UdQuphz4F3qQf5EO2UyltpCc5VCyRTMEU6Asjdgomjc3WmPHMZswd84H8
GEvSdx8NsZBlrnti6LvdS1pncyMqplDQIZzfFq9ZTsqWiDF84IRk5MlyaJDIYtPcXbARjJn+tg/m
KujRMR+MnnFQrrOVis8TNR67JauV6isO+/AcJk7C/Jb9DkhdnbIHPFW4YkluQGHiHuoior0UzAN/
btBzzokwuJOCmMUUB3/p0qfbfvDQfd2r6cGWg7i0kT6tM4KNERzkDOgrZEhPHoqOG5FqENefUf4G
Ru2DV3/zDBxQW26J4EFZ+LjeiP4ZIvxSyl9nhxUhW5Bw98JvmH7j8r4LSgh9pAr5lOgYhkAKecV+
kY75mdelDo6d6pbPoQQGoEJ1yg/a3S9v5CqyuAHCWj6EElkT6gVgK/4AaT+Y7C3zLQQkl4zBO2d0
ZKPjIV8HMQ2rIUQIgeEgkOXHXhbvzt9Tr1twnbpRDvMbGixWCuxZjF/Q1mR+C2MIkQoMb+RJuMiU
3mfgVnJLmmHM4V4+PzgDllruR0eMaQmZX/0O68YDMX4dtDaApwmRjMSX2MXEsoNNx8QcCZ2QfDTP
6HGFKgOJcQoVDb/ZJbFDBGzobXiHMe3fzz0pquimgMJk13pEPTY8ZwF7843ZxOEtoICQUOU+3j7w
NxbOxOfk7wgjHANHDKLs+HhL/KCiW8Lp0nBJ6QB2pJxqeUBxGuj8N0TigyqGSnUv4qs/ITrmQliK
MEWA7cpNhdQy/4FJm4RULCy1A9UyJCYCfmC1UVNcWdhMNeDHrWi26JjfnnnqFvK8RP5BPMSOd/gc
/sh1lGvZxjiQ67gzDj0SFpnqjxEFI/7cw8S13rGKU6Nph3pOOYp9H0x+GJvULYePHsFTRM37Z+VK
yUe50u3ka43Es+oCPhv6w5gCU7BYx2K48VyWk27drrsfOAvN0prilrIwZub+eWTSreHQ8JiQWgZN
vFoOuErVO3n33ojVo1mWX4LQKngW7w2WMPPsGx5Cgyot3rNJvS/O9LWBO87dPMcAlqqEDXlVL4YT
Lih+CTGhXagEBbb0ro91ubjDUnysHex5ibckd5SJGYOhyXNVbUUS32dWIw+8LcgcQ3jVsXQi6tvm
i2xr49Fc75EkkKz4DO6bbqcRXFLP6aqC51b39VW8tT7MAeLZ8wDnhZuGjTKeDav2+z35rDUEn+ZW
jAPIWCBJr0F4+XM/367qEf2ufQHVowO+oYzFDJbt6ExA/Q61z6HB2LESUaVHIGL7wi/xBe4wfOzY
lVjHMdKNsXLVVyaWH8+zvjLWUO3EQmIHgk6nM7I9cGcTYoXp2sFZd1BzYH0yQKGa0cSDe+dfSQtn
wb9ca3PpB1SV3eUPT6cjRvaEin3k7LuNfTan7ep21L/5S2DCG+DP11N46eSsH+yzMBUwu2Eah4KQ
XNvf4ddBZGhvjLHxZS7zGfyKJSavX/eptFd+eOKZqbKKxLVXfDfwswiYA9wCEQKMOyn7x1FGkzzJ
N831LaibkDfX6RKuzB9TjB6O/ybU5lTfIKYotiC/4GzB0t+RFOwaJI+LpG+fsWDOwqzDe/3r96hu
rvmmEjHQxvVxfAPLTrg0AAbVWV3lM82/bYxjvB4O9oHpjHEq4kDZ2VN9BjJr0k4hkrwY//rTZ19c
hu17weRkC9EQZvn8DseKEAuwcnZpHpmDcnyvn2udQQV4tQgb+PxrJkwCXofXQZYg0mKaYhGCJh/M
8/3Lnr4WCT6m9SG5Dof7V/NHTZdXymL4TlfyrNy2s3SbRtacNMao3OqzeFoen+tq0Z8Sx4WlG+nf
UNwBh+Ge9GA0cJwhQ0XN3NmqC2n2mPbLAZjLoS6l+4gFWbKEaAagQ10NWviHpyR7Rlk5RFQ631Us
xm0wDo0/F1m81AS9iEkvpDFdKLcLyOEsEnQhRSBvPl+4U1X/HvhPA2BYnv7NBSXCFoWQI5wTNBhu
fEwKb3SUXlJ6iKMKy2Z/uxTbBoomWEVi4JX7pDlnbpACU4HWk05gkQEfijEGKDewJ/ZhlFZwPP+x
uaitAILgPYKM8nJ+uA/kewMb8ccWB/cLOZRJTaMHtYhD4L57Qm35lwyQXV0S0dHeaj9sVLyMrVGn
nmXACtIuDPoZXAEGorGFHGG50pthwghTCbYwaZ/84++0HxvNCVMSZTTO/hVw82hF0AIyumBP1IO+
x8WZgT/sMrG7shu/BnidI4ZimYU7VfSRT5W81dss1Bk3Z9ikr3ks9K2mLos8eEGhw2Gg9esjO+0b
TtVJZ7IGefXySgIe4NKgJPIgd2bGhHTSC6aesAlKHu4LzxjTJb4JLxdrDhMo6+lZsDXZwaGz4Z6C
PJRXcFiUMfhgsEPhQzCq2dkv1D53/DF5um/w0lHT3H1LG4s9fHp/hn27N3FAYKPl6fqQ7KWtVJu3
QrCmXLJ6EVfklBb9Qlnc5THVBHi8KGKSIG6/dDkwCNkj0c6c2ds88xWm7rqGkYdv/XQeLMxsLE55
IthWJkTxmSOyRnwxA7HFBPT9TyHhiGLx7aPG0H7oj+nlY8wqnvcw1gRPqwug1uGPUd8mTMprWlr4
5cH9l4a1HsVfAmjlbtnGGFYoBwi7pEdnxSxf3hSoVa6kjncJOPtUrCdwErATBY15jhGcC1qRTBr4
4Lf1OpnZXJ9KIO0Do6ttiwXtd4391QMCFhDJOUN7NKwfAqSrph+HISxBEoGGP31uitEfZ7xqrzd8
qb3G2r4UP4mnshS9mVPxauvVe1kKNwRbhxZUwN4bjieqxxoWmhSV1uzFXDndmu28uF2k/HsApyv6
CQ4o8vF51vpZ3Y9FoBSwzIdwEW6kG+UasV92QE3Sx1MhYIEOSQ18P2fYa9yudbbC9bSfPRNOMXmQ
sdtmwm6hK4JmqkHDwU5zVXZfRU3mUDZmx0r0iBfirf3hC30qxnMBNgrAIs4zxKwp10dFtrKKiaTs
XpylNqOT9EyBP78OdsfI0pPTMzd5jBxnSmHIwDVhBgTrcMmDhHUfo8REjsxiiVmaDXJEDjQb8CzG
WjoVeTtLQXakV504yNBbQtBQGTfWj0ykLwLhmIUMLsz9XNUS1Jbdh9oFV+98GpNxk8MWg5GPwEaG
G873ycXjUoT5jcFU1L2eXqFrgkIxYC39ZngNyQ+h7nuD9Gqi73Oi/Cri3GYFJmqqd/stc9zmwvYi
Zubw/YE9VsA1qW/CJG9/WcCS0yteOPOrzsoxqb4Ga+KQsc5g8tRPpH16pQx703COVe3PMJEmupiA
FAus5D/QK5/Qv16kBbKFQOHFX3KAKeDwrXtoTiOZGVZQYIE4e3iv3b49PH1rzL7KusSp15Yp0gNw
P7ThC5LjJsoFnb/sG9+w90RCFaDyOxLkpVAjenGYfDa0Ly0kEZhMO5WKc8Kc9B5Knr7AVag8A4ci
9SQh9ZfM8AhSvZBRA0sUSCuvypReb5ZsH5kLsx4wg83z4VYzHjww5Ara8hemcnjoOmcoqbBPKV+x
pXtDwEKVW9KglZ1gWROvSi3G06r6GJ6uG6RqAIPZ9kMMpoGWqZk+ajLFgXflNRbwQG6as+W+TQDM
SS/MX8BwyvlFzcrvjMc3cQXURDeQBvwP1QAIoxxb9hc8SoYLxDQivuiJtw1rqRqBOTw1xxVcXGP8
zpdYCH9wKN9lnxk3OpPYfx0v5F+03nBNB0gu+VLcVPbI0kOAW+DRrps7w6xI2NrypTHVu2iY8zav
zbZGOUTvviN9KQQlVA7ApZiQqmQVpEcKzSUzizDjhqek50s40lQz0HSf5XyRT+QEMlW7oEIfuqju
aPy+oPk88in38u2G2xPcxhFHJlUHqmq8WMgSQNe5FSzYPy/9fGUMs3JnOnsQDrBFeMwDud8t/1OG
llzbqbxCZPCuV0Pls/F0zuQJO6CyiQX4uJRXs7iasF9Cw+huvs6O+68Um3CBb/bTzwMBvocMjPp+
YRIYyQZIVGcT/A2N6mkZmN+EFGHyfGEECm2G4vY5hTkmJDPdd8NqOmBWzQbt2BsFGzuWAzhfe3VZ
/euC3v34sRVZYyxA3Ywaw3ks7KiZwJkQrBRE2KC37F9VQNGRDwF1hwpvfxBkIV5TRLTLlApMjv5I
HjyXautLJzvFkA01H0bLBxujUwrpM2UaEQT0eVTWBuG+Cs6QPoUFzqWUDOyn0ok/rrAkJrr+Jhpb
DenyLx6xfWjKgX4ZngFbKldD7EjWXYyYGioaH2M86YZOg2ljQI/5tAN2tDthJ92oO9JasgIQ907D
cGM1w5si85hXSf7AdskKJOFKRCmvXhDF4GcLAk3KgU37gMEC+ne4dr4NgPLECxmwAas6gnGJI1Vo
qV1O9UuQ9FiGgRlVxHLvqENshicUrTBmnBaLtDBcpb3HQpyxc9b+URTPXG51Q91BwaxgAYTzqcip
w82ZCTDtVsBtYsfRqxpFnCHqDQt2NG4kZUQNlyA1wbwB4jmDb6xPPePl5lHpcW0o3FQACSuCh6D+
MmV7lu6ql1EauWU8h9mgFAtYPhXmKELWEuHpqX7LvzJoLVRFnuBRhR82Xtpub04hSxFce59AtZC1
2fvhvV8L0GmVCZg5MswgfILPtv6HNZeVD0Dw5EA4o3qQGJrD+Ocao0Cb1vao3ZhnhCm1BL9o3Beb
ktrA8Lqls+/9NmpO2kTpYG4QIwDJDxTQCR6BY65MxLNX+8NQCstJ7EAAP6z98HY/0oIjyL+ribIr
CWtlvvHcN8P6XuxLi8eFlQyEJ7hb4+wXVIvfsR68CKJ9fosF6ceYoh2Hzrushj1xsvKVFQ1zKViY
eqhjnalhArZq7C86dFwtjQPbGMtjbRMBg/U2A07GNohpck6SCGFlgtQIxVh795WtLjKXdIyR6Kvj
MRJOMZIPqjci9lf9JePK9fmLjYHFI80hoyer4h4y49U0Uu093QiYSUPAzptZpnrKPQByt0/vX/jb
fbGE8lGRo4kxgbqNO0/T0El45gt7PGjOTLXxDkl8mBBxswaAN4vVviGG97WXyTlSt0h5TNh4DyRf
PpCvKL/+Qd5Tqdw+YX0vZzHPEPnSovtzCAC+AQtSD1FKx2EqSnxouqM3uw3uB8wpMgxIYXv48Qd2
bG4EHTQa7hjDl6UVoqBa/eqJ8IjnGuI0RuVRjcwfE63n9AmtRZohvkyf04w5Wj1rHCArclgVRh3A
szOHmDI37n1cbRgmqkNIKuibCfmUXvDOay3g+lGDJK4Nb4xG2wCIjvaIce3ginbxrEU6ypZLDFsW
KYb7ZgVrlgwpOzWs+ROmYUwFGTiE9lpdFzKX0C1CfY0Th+03FC5WDMLHDYs5YoQoK4XPAe7HJBSx
jnCx4f+RxfDZFB/0CGF8pYZ9Ik/ATuwEncTgKJ7kxutBg6TxCwDPCp6/chr1LV0YHYynoG5SJlIf
ZBlwF8mL3aRlU01GSh7cUAyWUbrBs96BVav4hjbKRxthlfT5TWb3OQ46AtMdCItmecbZKV0xfGbo
atO6iDXW1dlmpgxbWvFtPfjNd9zv8A/hqyL38+VDSmwO+z6icUo6WPTFtgOEdBUT0s7aSsdZutCz
OUbMWuv3iF2tmLV/Ba+IADGOemhPwu8QojHagufUWiZ1+C6OUjx/V18qjCWqFAcbAyb0cGEVyn0q
r+o9Vu+TB15cK83AYbuEX1mkp0q1/URFonODs0KF/hgn9raks9YPjb6kguvHyRurdd/yEXcDB1pU
YLoUAgBWBuuf8BQ3FN/RogxErFnUtzDe2qv/J7ziYsj5WyawnhrOCrtQvHppoZYua+mSO3sJr0Fz
UmeUNszo8vf8No/fiMxzbaNoUWmsNABRPgY+8XMtdgc6PCNdsu63bGFJ3XsDKYUKzPds0aokS5WH
Ql+8P+umnn66S4M4QCKbsbuFiNahYmth4mw1fTlUBDwsPskxecxf54eOxiPUGO0XYSUm6X5EDY0E
VuffkXf18oEI2JLSYdy8A/vYH9icHDu4D7PbLSrUQEDj73/xO6JSfzDMvoXNMMvVKa/JqvFbmlI2
ZSjDc3LPxd52w3ui46058/5d9cuBtSqou0hRcAugFhJYxDAu5e9HPkZjSRBQU7samCo1NXUeZSye
BqVPlpBGsWR4Pd0B3OUeCJrBaOt9PhjcJctChHWD4WuxqCtTvPZVv7Imtx5hKJs4V7AkdBtukhpI
PIHxvutCArMpIAm9ZdDVO8Fb9RPJA86lFkTDaaTcfB5/Xo4BYEFQEGXJzI1eTIApZzFsMIoo6wKG
xzp5qIzgq7Hc+YgOCL66gvQyQ8zIc8HPmH5qolFgimJR+NY3smfwldgoGPP2OAP52JG+jBAl1Ys3
xD0NU2nGy72YOjOpB3K+Z6JDtZlMfTxK3BK7FtV/G0urYJLgYaiIIJ1DL1DdUszi04FkDFoCG8sZ
AZnAoJn2Q9r4RbnGVpVCkYHNc+atuEApCT+IU2kBGG1BzO29F9LohBobopdH+w5zBz0g237nsT2b
dWQTMMfmu0cCCqmPpgILmSofv7soAxRf9YvnCcSxjllfiMt1DUCei5qMbKgFS1SMXYdNqJsfWNPY
XbFuyybOzPhlL1ENmsyRyd4OR2EBl/YOLQeiuRpxo7w3H6IprGkflt8ADSoyihkvMbc8rgKfZz/Z
pzfQKpfmBaZUxa6IFBKtpo1xW4OxMnUzwDlgD0JVaBg6lLwRz3AUI1FmMACJqQQL9SAjU6LynIFM
5BM87pXxf4AWCMdz8GNUJoOANXg1X1BO/BvBnaw8hNz1Hi4owxBQ1NS8AKk1ORSM6tBpNy7aGCJE
37Ay6GgUVziik/C2B4pM1lTlQ+lhEk31JniD6Cnxdh1GmTmqPq4JW5xM0ddoYYDTgedyZqhdd91Z
Oe6t2WNvkZ3IqhaPzLk+19f3P/hUOWl7kxWSY/yFgNUe8a/gXGnzEcxwk1H7saCLnIJ1Gl8GOeKK
nzVefFL/9VvwekTcnEpsV2AqujeiIujHcFH/gp9IQgQ5FSzaf5oIZf2YDQhzY4ESJnt162AwAY/o
3G8cZiAw4iDXAqnCc5uk3GgVZF6XrF9cLAYYa5NhXTMwwmqLonQngJ79ANdBOdMYQtBIkBzvPjyf
JUfn3gwQZE/e2/8oYwwgbRwKTEHG4MEgAOEee3jFY72G/M/y1OWBVRRK2ftFUe7HbxG00AjugvtZ
DEd6BGcNDsG90/HgsFJhUMQTypPVBU41lrpAw2wcwDqZMJ1NvqsL82mqNQ1ekSkcvTg2lN40QjB8
8BWGUUA58ye5aX8GWubV/SJ9i7x3piXTZ2j8VP8s+j8B1VF5v84MmYSFZ+ejGy/wnP94/TtoqEQJ
2RVW4cUOSmXNCBjkHfXnF54JtLxREXUzMGrw7Y7JM9jt0y+2IFAdWmt8tqiO1Dl6BWfS/4O1nT0Y
wiElDdMeZOGro/pHhc+cgJsZw6E/OBkEmjuW/pn7ztmJ6R/57YrAkelVOBKqfpJkqMDhDXLGe0jR
CBUYsvkvB8TFt0zvxpAZagRCcZhkMK0sgKszLgoy68exJnQgZ665Aj1OFnVgbkFlsCJn2pfO0YkA
t5Z8lW0XMTu4fykSzxbmxqP7nJiyhTFBoQE5kZSZscXMIvNTlmY8AoFz0OUDRACJrUBtAYYZJT7P
0t6iQwFEpoj/96Y1PUEMXkA2Lg4c1pt0RwVtwo8YEHAnY3pysqBTcOroOSEFbPjwkv3/Ek/zLZKS
RTPhlk57PBuaVbb6jzuIVo8fqKFZbBB0St/tWt4htmKFAfxk2v0zHPOdaPLRcN+E1LDb42SponxU
lvlZu+hojH+hPiFnlrYIgm5BvoTW8uJO60nOZjxN9+IS7qNcUFf+CIEfxHQoQQRE3eA5vMj4g3u3
6Tc8BNxoZA9g9/gYXVD3nVH+wfT7kKPd45B0XxpnfX8X4tx18gtPAtz46VJb1D9czgRRp0IH7j9h
Yq7giTctXSWKB/ZYEdPz+rFviwR6Lxf8ah/UtRPGO15TV4HJ48gNRCAdeBpzCnvMOyHSlimgmIIb
bkZWLfNeCgFOF5JLvqRN6CX/CHot/32Dfok4mGGvoXMY4Vhi7kndPqVcmr2FlTWIPjiYYMFSdGec
6m8AiLO9zlnLzx+eI2yJ4ftg18mDTLFJtc0zy3CGUn7x2XEe6TN6klfQoaVjndkwUXX422d04cwG
gpZ9flpyL308WI0w7ngH88Aoi5oTBuESYLCCEMoEhW2amufl0Wga3B8QwqCbSiSMQ5UaPTQ0HW7d
uIh52Ob4nIal9JpUkMIE45geBbpUq06UKgSIpWwG1VDGahXcsCV1lhjEsMxahC+XJySfZrn/9FNB
bcKMPeJ5u8sev0Imk/dgchI0UkR2W4kNHgCZ7RXKMJ/DQ72Fc1dg9KeNcCASrPgUz6wAz259Qtkb
D/6zn8I+BlS34eAolwJWMmaeVtTpQYnmWAr6ZlwpM3qR5zeSxYjWQJxjZOhMwclefaNfoEmF3jbV
KCa+Gh4LfkeJYY/4YwoAYlBjhPBXY98vHDwxII8w2YPkdBYZqjg0iUcGMpbOQR+ls35lDI1/I9U/
JjzgkR1L5M+wy76N8yD8plqyRf5MHnMG3zkrDtiGz5ZdsJEOYFwCIO3aJc8nqZMP+TuWQsrLhxp8
nC2cLYBDURFRLlL/6zB7ghKLjr8GnWLq5T1aD5OuBB4eIkk88/PxHW8YE1jIVT6EdIkcTsByAEpm
amZDMNeIKAoMNO+/L/bDP/8W+J1ni9RKSJQcC45wtO5/B0vpycHm+ZhkMwfxIdWZoDg9rlQhbGsQ
1IQ5tTxM5C7iX7f5lK4/hd6S4qx2Xzofj62p4XioO9UAQmfd+R3jVcXdvvWweomtgoq6aaaJEdlY
Pb6LPwITpAVz3hcRo3/hudNiXiOGHAzpxvw7SKr8DBwhsFSCzJdstdSC1I4vTgB/kwYvTit5xjd8
YVwKYcrk8r9DgA/28SgneQH7lTA84W/tP7YY9XsSQqbhTwAyKVsVkQjqgWtw2ZSz8/d5fE5/4PTz
phDfeF/IrRalKwJFyeV08IOTBmUnKnC+HFe7G8ak2FP8s0XCOAN67kLprxsAYeZacr7Rt/J+nC04
RiDyNCEU7Z0NB9UDoE1eYUa17QR57ilnxL9dOCTQtBaMtTZvHKG7qKDk3gDX8C5Sx76aTLJXyLmG
ickHAuhydTnpvEyg2gwiXoF6i+DhwvuFGkXZAGMUPBySKdYN5McAVHPlZGBm01X/zhCYufReQR7h
oP57JWeR6SzwPWdU9B7VWMPImm0S5TDlBxUN3R8jbUFoE4xULhsfBwdY7Qi9EV9Dv0VQvrCUWHKR
n0uKBMTKHaMVnkx4H2fejH8HaRfvNQgeonYRX+ZuLtVhnJoH8JMrlBAw7GRC3oOwD1zC0eLLknml
7WAW8zYVOe+sMj+Qmquldu6MTfpFK6Kc+V6URsJ/1KgPObHBFFPPVyhzyGd+4dAhzFQbri5tEbg4
ubK8B3skuQh0WLx5s4lyc/Ea9nk/p5miItloXqlN4cHg5AOBKqCHIWuMdfU2Y5nAPBFesvbYUnnC
v0mx68YoUYWWs+Y1lGopNyLhsFSiOC5iBLTEKI84pWHHSeF+p2sV7lXkX2/oB6wQm8vvfAJth0pO
YLALkbpC/JCO3znREdREz339Le3v/9pjPu4c1idsZxasngiRSlikMHleLBzI0qkg2XBFMARpEtTI
FT4AKweNFhM4Csbnsr9AfczgUXm3QF885/JhUHjGPPhklOUG4+5Fgk2os3xthxNuGEB7aFIjVE0h
/lgIxEsoll6ZhlxOFr87STycVmfKY8WZSsC0pK0TkP6McQ1aIqYKIyvks/GgVHeF+6MbXppuwBJh
31yzX1ihVLdYK92Fe2mFeWE5keCx0Xj+4O+GT6Y2fS9RwjtTQ1ljlJJQAvaN247pIesfFYQVTocJ
CjSvMY2ACj+VdxwmxuQ4eiYMrD06TSso72NcOseojFqYGHfUu/h8yv5jiG5IKn+obiVB77ZtfLne
yyqOsnSszKDhp76FaVLw2aI6glNEHio9Gdw2RkvuYE+N22Kggrrk6k+xfi9fTti+Z+9LoyxghD5T
0mGINlgrycIcxuK+zMUqQzJRTenam0hQfGxoQR/+2aB/34yuFwDWR8h2R0IT5b2J5yfEEJLukVH+
w9zaq3E5x6opXtmCwhLcpuKcJZyDiRPP2312YTHC0gCRYsAR9hdYz/UaAxnrN8VcY9J+YFY5UJ/r
8ef82MGcx4CzPzP0+WBhho3g2CL6JgDgYFiNJl07KB6oCpZpm1fAyoa2FuYyfo9YAEePV6BgIN2O
s6UDMwxXB6/8YR3QrxDMjJl6refQFfg3CqRO8lVMn2lEoEiircih90HADqqjzBsH9ZW9CnkN4VDF
T4tjgIerPBYzITf0F4Dm1v53x5yPcm8OuRGzXm5r2BPCKBCeZUfcDwnh+NPxQSxXtXDBoje6RTpz
Ma+9Wge6NpwM8P3D9AZFdkIBvsoLP1+r+0Hc37i2MnYNgfyopCa8wY4FD9Rb7GwhY18IMSwEZ6QU
t+jdTj9TpsfcXyAn1KNnXo9rIqnggqbNQk8zpxdMMLgsOf6KwCfIDAJWBCNotNXHQzqHMY6EMwrY
CsdL0bAqK4EOwOEXgYyiTCaxHeuNcn0/ooOqCJPiaMZ3r4pEMQ8bKJJPjYNog3F2o3oP26u2EJDB
uG02u1G+MMcfLJ3ok71uwQ4uh9y6eQiAf4eajeBS4CK4EUMCMwQNTV8S8eBiXYpu5WBGty96XawD
fAIZQ54wQfabwCT9hA1a/b9jpoHlinEK3geWeCTq4Q2Wfg8lkpVf8BNZ6kjKFpebQSVr+CNlrRvm
H2FjQFTAFMcDWmvZo7+E8QwOJxI4qWqwhWUWDJR75o1gRDC34O0KZ8Z7gDFBPV/DF2MW0O0NuB4M
AokVYtux8GacSYcsD+59IBE4s3mwNlduIISGWGib/x7Y4iKwpMWESGFN+GZjtk/KYuC0xtV7V2IU
j5xD3LVGUEVsFFlgY4EjGnySaKBqxHIk75l1sGakTRDvM5Omzcecke/EWn9MYdscqJ8oJhMUqq5y
jmFM2iPd5xTap4Q5AthZjnbahaY/Z/N0ztxxA6GeBU4mUOG4W774pnYE/yLcQqBmdeSPQ0GoTyel
K56TeyBSSuDeBzztTIJTPG6ZLPMAU4QtI4Ifxg/Oo9uPIG33/A+Tiug2WovfYM46igDXOLTPCCvz
cbtj+Ddplq8lhapPq+wLYJp5DZbeCWkL2BeMVhLxVzgNj6CMYYaaunQoo0fEyjY6nOzRbpeNFscr
ljYupSWjVnOEwfrvdfVwVyvaMr4LLSnEPdYwh7ez3ANEDBdcKqJKd8H2RofVYXGs/APGhTnOTngK
LH4kTJZhwYzeM84qqy6IK9ubypPvIP+Q/bnEI3I+p6P1eT7FmSzCgzpQxwNWQ5BfES49ptrogsON
i/5sJHk3L/G7cKf51fjhYUTOtA2zT7zhvDJsRUiEm+HTT5oN46V4gkt20ES64I0WP/VPLPnt6f4J
eMawpdRxcP/XN3739KtthUMxYdYNyjaIHT7tz4NrKdYcnm0eCW7ulGWAG7XsR+W8P6vZQomnej/B
oi8x58AtYP35NTHmCukuZGXyDq5mA3WH4M+KvDb+Kuj5x5rYoMY+JRsLHWUKRqgdSTOfAz1LgscP
Iwhqm61oTpg+T1mJABy1FxODMB2/z+U1PoISOf7/SDqv5UaRKAw/EVXkcCuRUQ6W7RvKQUYIIZEE
iKffr2drdmccJUJz+oQ/ZCS5Z9rN43d+fMKQPpN0k9fxUNzXFfYB+0cQPT4fgIZddnEtW6Bpg9T7
6DFe/Jc9A3QGZzvuy/CKs8kJ/sZzmY7Y9iADBn7Gb9glY+VA6WQsHp/6sYVMx/ESLh8z2/DZmNha
WrTo5hZwHeYh8/HdPOK2F+toKT4Zq2QBSlUpo9hIiB7RCWSamMBwIn4TJsmCSCTxGWDo/CsU8OEP
MtbZIMWQsk84rNg3otlqTGjS3CbX3IB/7R7Esjlg5U8qzjAPRWsWHg2KNbsuQgl6wROB+fAcgpkv
4Q/ZRmS4bhtlc862+rYs0QykDuhqj0HOxCrTfOQ0OQyYBAggQ07gyeVRjK9raUXF1VPdkUXr1FUx
oDHX7RcwFxMtaaCgCWw/DTfG+GET3hIcWX0tQJ4/blHvnGIDJyn9N1taO86CWEp5tBfq5LMRK/Ic
SDAY28ArMImvkWPPwMeHd1LjeluGTFQ3YCoj/l5hcfaRby97SnlfIkgzWijQ+0eVGeV0qq412hkB
8WRZxsW2Rjg8D+GE4ExzW2MDQC6HiDfI7HbZ7OH3JNL3MxiASveR5vOYBAKNzb7jAapCMc9I6rMZ
oRWW6C5ngFaKEoDvePrCUQ9Uv3d9o/FGfovPkblB7WHO1BnxXBtLszIgvi1F8MmxBuKOEmeQ8glg
zic2/vTSjiZ5dPEbPsemIPrJcTrAFxAotRmZGwvDcrY11EKyGeBqJHcbfqw4AnJOxEv1oY3VnzAF
4lhCyeMAXB14A0Adopbt2jgMVjhEOcAkQc+mCxDWTSiCXetnR5V3yANtdQ8nZGeKqIi0eHY/iWPq
rC2VjcDoI2IIKBqa6m35YLzELllC2Aog2VDhMyV1fGox1V4wLpHQRCChK7/va1G+Gi6WdcSG0oPm
ycYpdIASSjPqoAzmFxGeDIM4zDzuvjTog9sLnkzSh1rzdcejDGGWwHMsk0LRr7OQrRDOR+Ps5www
a55uSM5dkCA7mmDeNDvs8niCACj+HJDsDmQS9X8fIAT9WD5I29gjDvns4ANKZtxMTxehJ/bt9pgT
EYCaciu7hG43067yk34GczraBYVbwChY/aDZB8Robm9kKA9KL1oHNEuQfzoz9KuI0TpyftLzzwRj
QvMrCwfMpZayRM4y13bV7d2Go7G7GsFFEQLZBQ8UADQqdPpooNIfofP0eXBAMORb4gBtifueORnR
lueyJGskA6nF5VK+SSBEi4KN5ATuICROUMJ3VMAsR8mtaxHuUS1MeiwcuCiPHYko30PAC6zAYcKe
Y5/qwD5cUgHR0qFyBa5m0qOkEbdA5Sqo1s8tPDVGWuSfJY5qAsypHLoNuYCVsJ6grF1+yH5gY1Kv
KIDbFQ8OW6smzSOiN8DQzXIAubqgwAYwguKP8ENl4ZB+5kisl2zINFzF8ufBCIGQ87TniCJa7LSj
d929HlBvBxxRPHM42Gg4vdyx6I75win+2qkKFAv7O2R1Hi4t8CZQvG4el676nR2mHldIg8Hisv38
p1wd2hs9Ys2b3xL4+csRQJR5MLRAeqNfay/AkOJeiRIO3jkf17dBKNAQcR+/4+f98/FhAyWP1dkY
PD4GVzqiL41Vxglkz/Ty0BcNmh9m+sR8YH6+HjD+V6gTkxIoOQpfSBbET0YzWcDErjP8DBhgFlVv
BShF5bavFyjcLeX109ewJoWBgH7oWoSilKKmXDmzaNN52cZ8v38xC+rliPZ7D9UPaumN7ouf91yH
REUdiS5wP0e5pWJ0DbUTmWX0q33r684E6iihlSkgEKQHAqST+qYgJc+abfberrXzdLa/09Njj2Lg
uorvApjjj6sKdWKstLYm62v/2F9jFvJcCqrV5MW5C4TDRS5thnqWrybVEo+jRE2Kff4jJ/flkMAL
mw2owL4pTLjXcjJ8S7/9h02Fft/Sgx9O9elqiObwLVBXdGgjk4Jpj5X9GExv6uwW0+8dkuR+ABEV
0gGaMQH3+OB2RD48zD8s7t1MCtA9mgHi8nG+2pdrDn3JZ+RB4o/ZI88kPjjS9p91cySamMt9kdj9
+yJfF1/5wsAcbZsjORSfMF5x43T29e9bus9csMcekrU18i2xgTZ8z/RXPT4LYcvcZlnKBECQUvet
MX/ugfhTzK+b3ReT2shhOQMSXHFLDDWof59U18jxbl/lHMQyVg7RyM9Jrc84h2YMXXkhzcUYXi/n
VtyAVyTFK+BU86//TG7Hh+PnDN5OLU4SjOTH5IL429U7v3gQXuI1LBC3IbffZvmxZAECcn9MHzPS
HkGpmGPePH55aCJG4u9CvrMPbNQWoCxjYHLkU1yTQMADx501q4l+FwIspA4Ae61YiqX273V5e6we
XyAnVPihDnpgRUhpW4YM8Qgt9oQw5hP9mR8hHsi04FdiM0KL10PcjY4IAWTswuZjEoNdykbRgPgi
h8IlajHs1PkABXeFZIr9Sx5lUl5h7fLbEhMmVEBnr5sH7VQ53BB+hRt9fI4h3S+QQ4Vrkul/krnQ
RUdIjnocMYsYgiJTyymgBgZryhEqycg+XgP5B5Gwfykek4QDvt88C0AMoO9jLyGG+KntyUv6dQov
uL3CZlNMxKBUkog+qdbS7v4NJZqp5FoGRu3bnD/cQs21h9xNK/yrpT3q6S2Uar6gPzlReFcf2e6G
WuUDPR4Kcyiz7s9z0W+lLdM69qdvB742KaQaj++VEDOeM7QFkGVXmxLrJqT5KEkz/BkD8ws70IFx
OX3y3St8cIeTW6SjHqktEKrTWc7oISN+aUcwvychumP9PNQAcBpTH1zf1h1T752KqBiMxlmnMUhH
gBQFU6SXe8SkAL2gc/JXFBEw1f4d0BkgggbtCY/PO58fNT/lHriFi7hvF2xL6POwUHjHGS96g+2C
aVbx5yBexPu5iIHmofpF9/ET/l1G8TaEquWZ2e/TecuX3QnBIEqqC5aYXRVns7NIW87cVx9+6eyw
fKcVEbrv9GN8Z/b+/rbNXGiNlFj79rs9MUNRqG7PBJwPA7efk3SwNMAOc3VXZSFjqh7ljWF2O+eM
use5CqGJe5I02C+ZAeSmc7d67e/bMdDetGPOQiFO9Pgg0V1GZfsNveYZYW/rxNZXvc/WDlI+jEci
xX/Q3zi88NcMmSXRvz9pNngsiMvlTntPt/DW0TrZQ35+7GhHMWxwPLGbH/Mp0GlsM4wGmIVZ7feN
hJSpCPuVejYSSh44zhN4jIsP9w2DjyiLab3z17pgrpEKtA60CRsmAkkKRnOcohApm5eI/yCOMJOz
82VPL8w3NyJFmkIu+YMvpRtwV/woqbekoC/m/z+0gY4unFTEH/QQYHMzqoCATZVGggP8CJ79BbnP
M5N5kLWgi6ZT+UKpHc8XfDX5Kp7c7OLcKWGZwq3wUbmENkBO1cICUq+bDkQ7ygK7HotzkO0ou/Mi
kL7tawKeideIGtQTOCTstCAeU6sfG+BwPD2htMqPMDIwowhoYK5A2D469wZQkFIUAYiD+qutVFB+
Qj2ObOFfhqtHyq6nvgrA58ob+QOJZHjHO8FE7OLrXx9Db/tUAkzsl6mPyw798RC1r5XBXefqkAq6
xpLqhURcjYS36aF2s4UcSV8QjUxX2TH0BBeHsgsmx7RmwwKxvcUUgGCpXeGYUkTGljiIYNN83CLx
QzbOANUH8pxFNJeERP0oDoK2aOgcVUS79691/cMr+NLbywraH+VT3UMU0jBiJqc/gKUet8pKjtCN
nP/AQC7f5QgqFMnSazNsGMRYgrhkeKDOPYPNBmfUgW9APlZI8BmpvNOcCChOAyDCSJJWiRpVHoah
oby298hCcyUMrDOgrvCfOGSOpfXthbwH6eyNcR93McQw6ajzntDQeCVtW7/DLAa03nEy+QJVKRe8
jbleBKjIzQFJX0+8mOk6c6oSPM/zuQobKl+Y+5ztR7yMvjaWxWJE9c5cgz6fYn2t/lxXMoPMGOnH
PRJ62wKO3EILjCCPXv51RUCObrtqJcWPzcO1Qz0x5rILa5Jdqo0Qcowx8IjYzKv5/q+Ybd+Q5EGg
ufb04BK1iAuVb73rQHBVfjr3HTozAZFc5oP5BRME9l9ymp48TiYMDxC415BBpD0Bsn7rkNFDYRdB
J3DTDq6SDA3fClbC/B5hvSleoU2uKPSCLGBQHECQj0VXh5lscF/Y28sBLg3jEzUGv4G7gBxMm9/7
PF45gT3b/NCunf9o6NtVs+OFpAcRBU/a5L714UT23FkoGAA/vPxNDXQcGow9LpvRMFfW5qc4g9pD
MyHQgxDe9j+XhmKFAOw7RHA68pQea4zo4orvQYnjcx0fhzcXIBRpQh19EUuPH62LvArQdMr/+SVJ
Z8f475exY4x0o8cgeZfOcVHzyqT2YNrMaRgE7d8tahZomfm36J00BdQBOwIS0yCx5pzanhwL7DFA
W+oGGryXwyjUybbTu6W4xrp/N9YMCzDjg0mDGBMbmTxDsGa+xycTbz0D0eNnMiT8jY1ivh6SAfs8
i69adJ5dDUnaxPQKFLZn6XL00223+NR8M66/QGLMZJcTGGZvt8Xv71/h8xFkxIXooYmYjhFAOMx+
Eyj0MxOBaRbIFtiI0Jle5F9Aw4ViHPBQT56bMfgSlGHpq3wW6Jpp72aAST2XG70pbOgQmJnZO2tT
n9pTm6TefU5BMv9L8tx5k4VGl7QEiESPewGyMkaP8OVjo/h2Wak/4nIH1vYKQI4HyYAX1RGEBr9e
0Ln9BGPDA9V5AEjgCPDIsOT8wX/grS1BUs6jp5+S2j3fAW/zBLXU9TVrlOZE42URcCjiCdU++ygN
0keQbZntEeHktRLwtDXe8M6DTSzC14LPOIy3wUdOs/PQvvwsIvkdnWkO9PWjEc7A2mxq6LZfUmDE
t9XgcuzxCEgCB2YyQUBEEB6oim5/SNLRh3htCJJQOIFktXQqJ0GpgMx3TxGXEmw7M5I82k+iW2Ks
LqcqsRe0VT+ACXvImoLm5VBD9Ve4EKsfTZIu4PIlyq7Fx9ah7UFA8SrOUixX0XAVjoTT6lu4fRPP
2U8P5yxI90WEqOdXT44aD9SjQh0iGv/gSVpbZq3z1Zft5x/1zxjxE2xg83MVgrv+gfSKxsZZmFtf
vyGk3E8QLJn8OQyP513ShaDSaD6wRxW4fpXBeEo30q5YGtYMSgIJND4xbEdYF0Ytd4e5zew++/oY
Y2tbswqU+OUbVIYkpPzfuhSB2wfjW4IKt56lgo6CZ4LQbGEACGLH/a16U99VykD7x8T/2tX9F4ff
Lp6LamXiPDmn+i3c3N2DcKT1Kx+6E6Q/VL9N3tgWjzhNlHW9gfmCKyX5EddJiKBQQxN2JCSQosEU
4KReSGQVMwKH5kukJGNEnn//fX09Vur8dhi8uxPU6JLDKhONY6h0xQo40V11L0zo8MHx2i9Sc9IZ
uvgzRsLMeSDHzA/L9TLZ/hFxkDe/B5K7l8M/YU+VEDJGuohMBYmQIjJfVehWXokebWCt2fBna0Hc
QokUZbocwwOqYJZFdSBHX6VHbWbMPj8ZUjfnSywMPjIqpdTTNiAVV7anRRRPJRnPAQonSWw5O1zd
tesvE5IN73a+BdxT10Gxc0aoATsXOAhunAi5dHFhFO3slYDdwaj4F9tpqrvZnMihRWGZYN3ciZp/
9cTmBK9jBMNRb8F2vv1CmAe7QtGz51IqPkC42S1CxokJ3fpAa4rHnS0W+G+2+LH3lJlzeZ8vNs7n
Zz37dMia2TWi0zmauf6T370u0EP+xCQgMiAs0LFZkM9vBYa0cWkvL+X55zfzjXUGyzKPM6zz8tl6
ubRmb/4VDWymm7iaHuqZvwydyBHGpOXs/ZOpow9iN0RBabb9o0xJREFQe8Xs7+8IbJnRx8fTj/8v
v3O3XBf7P8el2bEwlyCO0Wfi7Ecf9sP8tQOIxXSCBP8LlC7uTeLOiSvwyxzexThy19A0IDDH7737
6fqzzR0HW2u+GTAyxw+D7lwaIQYzslF8W16TWDT1RT81WzpzNTLQDyZFY0zIloaa3UceqL/01qZV
w97CUr8l5qKPScAwTkxDUsUrVQT5h7GCFRFl5yrBHX11T2hyERMx5BIvn1ieHpVzjDhcgAse86zo
h3cMeCgCMRkq57RiOUKkEVl4iDavApS1jtV3eoB2xtGaH803HDmUTu4nh9eCVwb0+d8ftFNayrsq
gIo8FcsW7jhuGfBFuH6A975tZhqglee6ULRoQvqCVEGWYGurG/ugNXPCZoHiFgt8BS+tIgTZBz3i
lDB7X1lNki2z4PLd0DW7IwQLjAyuplBjaeH9KP6FyHYNcsp6Er0d37kpHtfWWOmR+NOEeM+gDHOv
vIEW250Tlje2CMyyMdcx+eMyC2NnpFusFS+aB2bUnbBxnp0391nwczaR++CHdl3COViNOKehD6+g
ujhgYqOX/ubL9Lckb8+O1u7/hrZN01mET32TnZEIS+yoSaDobfKjw0gGJUzkP3gj9d8I5BvmIZTA
Lkl/iyVhFTGSo4VEh7XiBQBBIluI5Macyw+5G5lbIWBjcTz0ORmTiEY8r6Pt9A13j6xbuLOiUEye
SA+GDRpk8wrc7B7xIXrFBBiiFPhsPrY3JhfSF6EL9wRqG2HZklKwU6KKkoqZYsr8TzT4JYIXbXjO
loxvY//yjvyXLyXGNABA5z/3mdfMjoXbBYjsiecJaL2bBdQs3AIuaXg/qR83uhHiFDhFBxlJnLw5
EdvlpkJ/pBVCO4/vwOnhCqW/rS5a+zuujo2K7axJuiQ/9glYO5obNLp4SXFNTrTLC7ymdTA2zOIo
oSgUT9JK8nhX02WKEum4S5+tFaMFIG54leqwVrjHVJtQzRhIMKgIq2/u1IUZQ8KLNCeGBssJlhLg
9bN1Yf4CnVLgOPKjtGMg6mVnHrVvcLTf/1zJuLVLmprOLj8zDYEwzIBpz++D+GtOGbGHcpUkFh20
PmpYZUd7w2Hd57yRECsy8W0QpCF+jKISoRDsmBOuRY0mxku0SJSkuP7U0vn1WIBSl5VkkHYmMVj9
KvsPK1+XYLCLJeNCaVw0nAQNxG+boEmzsV9O9mV7u22vdDAvvy+NgZIsnac2GR+g48fYMGE2vsF6
v8nf/WsBP+neXpjSHwf4ETmizIYORcY0NoP0xzphqIRiDSMf5jVevoRGo0vnHJNagag82zyA+z4R
U7QppJ8PcjL7xM4PVe0dxGvFewCGoOKn2xVA9bGdtxq0xZLhnjB35o7gbwr85x5RgKcfwPhBVtrb
7LPP/WybPhZ3P99iN6sz3AyAjrziC5XSWehuAWWo6cgT8wlxAjIFqfsF1K2egaLKt8BNmNswR6Fe
s2F+z6YEjCATUVjWGSq1pdD1QpiuNVZgN5n041c3JRMzCyueBJ6B9wTgqfOOPibVLqBIVkMG3HIG
p0jIZoaMS+g5NF1CT4G3hZ1dC7kU84qXLUh4jE3Tt/yzT4CKQprqdHGOnDi/wwBZ9egMXNfcsXRj
aOGYgBqFYcXoPcMJLouZUnHZz8xf4E/RjQM9HNqR2nvkYo3zQYy+kx+KyYpHU4G1Y62mmjlbGinG
Z39qThfekjkQZHhVmmWY0ukR0lTXirk09qXifRnp3Jg3ssBGM6aDwXvLjwXW7DRdHpS1IkDQ1aDT
AeGLA+EXEaHMZsCYLNsvaZrl6P/1f8y+7auLDEMFmkJQsswPhrmcJVhFY8nsnIYLOGJB8WIsBW3M
pFFJe0sL+R3OVoUmSJ5DrolZhOLTFzE32XUz4CshJCzwE3vivtl7msIAlGYizzqPHg0MECDH3oxJ
tx9L5lBPDG5+GcV+UJtTqV9pwCECdfHJrQfg6T/yr/oLiRtZk/srzIRA/elyD560OS0qlRv96VZr
tkWDWtK9+BmpuMYDMJCWyZwSaqf2zIM6Nnveyf4wxgVRnZt+7hOOZ1xwThKkDRpGyHnzlR1zVftw
e4QEAQatBrGPa04by0kT9B15mLkbwxWN0RUXU7F9Qj/AnDM38bImbhE+uhNOs9DvmKIC3mQH/iVY
vOjiVKxUZ8VrXe2tziwJPmAK3BuumNiiyOG5mdkZSajVeLo+QlUK08ik8ryypIznJr1CW2ZVsOhY
GixN7UHIJ+bo/VLcY5KsM3dRQBJC8XCqXywiyGPFERE8SOd8xsMB4477qkIXTO7PFW8NVI5llpLj
h+K36VUvcTpGXWTHMzs+wrGK+RGWMTBrlhCvUh9Jp+c5tt1ZfNOOhKQSdQ8VI3hae8wRR/BbGF+f
IRvWjAqh/tFu81owM+hBQ0tTEo7A+C5ApwrPzIWC+m6RRbhnvuwFakY3uCRnCDM8qBrAB2xHiy2R
qT2Kv/glsL+oWtoeorcZgoFb6INPmovm0vieKqzpGfjyL8hc5GPPdyuuaHQyGy62YrzI7AnJJ9Ga
HJZEhCdUFHqkR2DOeZF0+QeTTd6A1j0xBdS2cUOrDah0fon5jhZyKpyk0F2DEhmDNWYeiwMLCZ9f
VAsOhPbk3sE0dUsgFQI34ixQe2P8+MFxqaqQtUy5+9xrMcBeXvbIa/KQ0UO1RPz6BlHL3gmoVkKQ
4RUMZyhYegSAtRVypnAaeYpAq9RASxBCeTLCzLwBQbpvVJ8cpOBIGDNxmiU1N2XCHCAimeTEcgfm
jjKC4mm0/wCaEfMjJYTvCXwb8mbhXa2Y8Io8ILlh7o9GoMrvV7o8nOGeuABe4RJzfkxoiZlMyOuR
6dYlNtqEUKZQSQfNv6n47QQi4OGem8T8vZycB/ge+4tRS7Om4Y5B7DdyiGfaoizfM15LYuuBsNp8
02CdvllfLF77g53kRvsdnNqF6DOe8jPCGtjCE9gw5iT2cf0BmbMm1wDWvmsVCUtWW7Flo+gZG4Jx
pwDbErC40RfrEx8/GoLFBhw49uZWPBprxstT7wNbz7YgSLih5ZlbpoWMsgTEHDwtW8xTTS73d+Yx
ALOf42H6fhUQ/WHSnHhjK74AaN6T+KDU8MTtnXVjhUzEOUy61MXWsWKeKDYIOs4IQs6aReOj9o1k
JqiPM+j5aUCNGsABbwhYhRt5lHE15iZzCs4WbUBgfVkETh0cwAuOylqgxI2TpECGYR0zDHIBHmeX
sIFc9Mk7m8VqMFadEJryRggdZ+N7hM9SuEAEwCOx3mEpICrIUlOQ3EBgtVzeyq1JMYKkguMz379x
TvDxh8J0oRSB8z9frh8XQMP8MrKvbLuvbZrtmbbf9hPKkVwuGEuV/zwDYMytDVN2tOYID+JXO4Pr
nap+Supgx5cfEOh43EMS/QZDBaYUsRUx1lqyNIguNWGAApmP/yE6IBeLGcwSeAq7X+V3jGHWtzfd
5zKLPL1YZcZq/CY9yR7lXjX7j+vXZPZLR1PW+Ghofbt6DKdn00Qgkeo35R1L3ePIOKqJHtP6Dpdd
f5CkRndsKibdk7oApf+pal2gnQgmYAulqO59U9VuzdaLRjVLEUysutKXCmUW9xAGzY+67ZGexFYP
b7vckxSfDyDh1Fj14I2A2goDsFuLWVzI5wNJ3ub5dlc2L6bKg6tAcn1Dob+22IQZYK6pswCU+GAB
aF/Q8yALCIDfk0scGWNcqRi0vf5YDMOhQ3tGEiKZ3XXN3kRM4+ukrZLt80CCSKGniVuvT6jJABEN
B+IHjzd/8/gr80plRsnoDZXKjWN83rSvNIvvbE8PAjpuTCqqKDdINyzUemCYw6Tlke2fr1hBb95C
47YcP9RWhbLx7BWEkdDPAklqVClN7IdThlLbeU8ZhleJlJky0Jke4/L+8LLrZXWx99NdDR9N66Vx
P+1bnIKeanF4gUTpnO1UgtgrUBpu+dmrSlGslXRtdSSXbXRnUuR0ehtBIpUpXyVPxw7dfL14JZJR
g/qgvlTeLy9MPZVJYaD9xAxEY63fNreyLmirXOPbNK7SFr0QK3eH+m/AGLohekwyHemsDNOBBXID
YvwCEqP0wTBMCKSqy0ebQyHux904DVz4kYf69YhNpNW62goaBIJ1C3XU8euxbFFOGMyXV6l3X7td
3yvIpgode1VvkdnoXa3a59TTmQaS8DenqYbwl5xfUCE6veByv2QIPxxc09bzV3rZWxCp7tLRQEF3
GL3s8gqdUcEXKaxzKdZoMvdaWMK1E7+D+kAtAbkUOCd6EnrXvskWrcdplSOUbV9X9+LwxEupVt5l
1YoNOG4ayouPenG9ZMy2aVWMw7wEPXi9dFGeSXE2oakyTEfJIYG18+5XYnrbkOGaaJOmaRU+Dda+
TWPsriwkC2o1A3E7K2OJSWwPTuwG6UDKIhXu31OR4wYrBbWLn9IX+IQWxV54PSoiHmO/qZ4LNYVl
iNahAQG8aEEKqMfXAAwImWq1ksKrUcZNw3DXwmClWZvYRT4qWo5j+q42H1ZRL0pyoEL+Vq/0vnPU
RGgF18XWKsp59VwaT5wVoSbinJN+oXqZXlFA3rWV7Fdd7l6n46QXX7mlrK4GKeb1efnM5PtBeT4B
Su31fnTlxIE9rwUX9jVFRaNljAf9lLc20BpOJkefnNl4iSA5e56hIxPy2uot2JzxjTuYKRgL1fL8
trG7J1JK6H1byp/USlFmVTyBnCPEUOmtHcv31ARvnH5pGk9hFklUgJoBSwMmB/HqwpaRv3Z472TP
nQSYgie3nzBL7GuyODkB9PXsuEvocxZYsk5O1Gh9OOryvsHOy7wAODLpPuOR2d+xbeMRtqB8NxOd
HYP2ikKKYsurQhiIPiOpzWaaZPNMuko9JAWt51GmDg+MZ5zbGN50BgoA3RzoFr0hB7vhms2T6Nbo
iUWhYJc+XPSh2z5/e7KGJv+xQBZCxb0yBqrmJZvkX1H9OKjd6DpVMcLujUXiwwYL5ZKKAU2k7Aob
hYl4hsAp7DIT7taliqcRK5zUecwcPQUpMRU7Q8nxWlTDWmGiCqzVyG7fsmz/2PUVFeOLdioGNpzH
wp5ggOZS2FyrwGl96WIurOvq0n8qt/j+XNhdE1+bNwKuKDGk8eKN3UGhjhqKVYroNkYEFdWzypgz
swAyYXJny4uJchtqJzJNMnos9Y8WwqqwR7QwVg7srwNoDgfvx8wl+WNLfJICz4fMR2n/AYnzrzhN
kjCAhMEsWYsrnIo6QDjVcQtdOIFfoNi33ep+CXlAW+gmKWLLq66LMLqQNI/xIJBRdB9ecxynZZtx
IqI9w1MYKvIZTkb87dBPRKyZHlQf1KD6+uDWeV19YLPj9zRllinaDG2ZJwWmRhqlVtQm6J1ZZJXk
Mfd8LyJjrtT74YoaGPPH4tLv9Zyuezu9olLGcUchTDo9XgT6JCH6K1tsZLfWSsqqivuGvnn/2fP8
iwAbTzoTcVo/U22gSIW0JLv8ekhXshbj0Agz1IZKiuYRS76RNzxixMACo9MrD5pAN+WxcuNxQiEm
w94Yo724UhDh8OTOHfTVKyX3r1wV1a7KBz4AXTRHUVy7b2os8SqYJRevXUzNt3V9TxmCEqEb2LAv
5CnoWtrd0nygokel0Urh68okFW1xWpVcie65mf5ZzroPi6QC5y4ZzBriUMrRyBY5NmaO9cnRXEkH
jpRhg4xmIbCVC5Y8W81ireIfJ9ig8G5WEi0y4HJ9jUQ1g2nIuGnP81tZvs1T1RhCzAWgJ1CqazUt
KvQXK/pR9RX4CyucONo0WTyl+M6C7O3s+RMCharFwP7KSk5M0SLDqc4kamsXLTKv73K1GmXsWqCa
1OwXJX3cG8RoQ6FTg+eqsm+xbRhlCJ4oaUGBUR9U++Y359PZsOev8rayV3pNW08qtnoPOS/N3cut
9PRreXIuf5oJpnXkKEA2S0t+VusfP6UJ/fexulEVmS2F5fkiXJiATkysI1wZISpoVEfM2+ENih+W
+nL+7JZ6F0/2iiabWgmVcs+SDUjMJ+0WlOhpEKVKBd6UtETVsa4b37pjL8eVs/AYZvHqPetMgcp9
7zdlMUJ9osRhS8xy5GMm6jN0UBg9oFVcW3IoG0xjkSqQwOqwF3PkisAl5bDLYOfbKGRebu9PlTIm
J39RlhdtZeX06l+rariGCs5A9vGGdNiEDI0ywuEglShHe6HQN2TZ10ODJVx7JEe4DMkLIrqBAO3V
ZuhzP9TF0rlZW6240M3XGh8cf3pjWn6Rg5xnlnvmlGvb5Km+lT+qqS4dZ1ukyP/yMhYuW1qdL1Vy
0cy5b57meLKJroViMYNgbSFZjz77sHuSC2r8Qm5LG92Rald9wFTvb1GdjonS7OH2VibMbRMNqXQa
ZpOtbCbLocWAQnVPN2rAMFkBLaAchXQERuStjqKPSQH21Bc1GCJVQY/yZYIaUEEGOsh6jFe8u2Bi
3Ihfd2Z1ivNZS7tbrfFzOfZjKMG9LgurheADPSuFaF5awnV9nXYHa2AAeY9vyBDn1aFMiyCzGbO2
2xZEWqfYSdeTwxU3lHYqlC7oVbXBiMZZj9Rdxg78yr30VPqkhrCNb6HaLq+gxskQBhVSbBpp1NNT
x6b8QIDrAffNUV358TtVrMYR/Z0sMX5rIbiKmM5l2HZIatgGTM486WpWIzaF8p27EBXFxR3K3/wa
vkb8mRsH5aA8qHH5MuzozmI26BzBogWNTQcQWFw60AJA9E6anm7ddOgTBR1d1tzm8dX3t+aks/od
ZS8xMsAgoNf3mY3AFDEklX/Act7ajq4UPJPH9Y2NspPntvamTuf+Qr52icf6t5P75IbbXNZVXODf
69Z5IvbAJF6p3y1G60OOOTGoEmuR3746VfKGZ3xxTq3d0G3eToNwOBW6oGjt61u2055NAQolGey1
oKkrtP/BIPXILlx11IvZVhuFx143TnmOWkNpyPSob0HTq2znWEmOjK5f3eFWth8WHYrBINCq8fTA
uly7hvzrOw9/gBJdbww6mBfprXa2ozy9D1gcqnfcM8kqYXW3TpVMkx2MavxK70HGuDd74ChsU7Rq
JclnBpgcyQqaHqRMo02iAIt0LGKVwPnM+9jQy8g2v68ODkYo49xkzjxbp3ntvm73+Ti+O+CFNHVp
TrBZsO6cjpquzSdkM2rn426Ijg3dtutX/6erWBBrUEwpTUvO+YIpi8KkarqjrQ+gnL01nXbSBaab
oDlJy1b5be6MD9H/qLL33Ikq8CGUitbwpSFA84rqG53L5glViB6Hd37INIvBPBrCF7tOtGbETxyO
6FgE+jC+GVWDy9NZfsr+y0ItUITpkpKqewUFYVAsfuwaFe9uxiJXRyMi1fR/aXnTbRtW3asgMRz0
6AIqO3cc0mjas6TrLUvxcgNQggySaQeMGwogBC+GP1xWUiCdJlXf6Av7Er+u1WECfXBW75BFa7/M
gMPxZhZ6G6IesYTiBl2kAvT39aah/l6C762tbyOo23VmbsrKDLWS+YnpddCa6QM8pqd3z74Hnq5u
CCYmFLLZrAy8lqQm39yxL+h3NSJ1zYD8lsMzcDO8iTEEyMcX/Yj8wny7f1OGH7U3XAt6Us2zVI2Y
xBT44V0e7sOk24g3m0xyoKTyQjaMwFS1MOM+p0/PHN8bEzQ424Wst7jQT1F9R7b5MQUv9AnNEhBM
8d5PVOO0LkSDuf5TcxD4iEAVdzxRHyc9Zyxz4W69oMONawRKzZdoCiB+K9lh8QToUaAbjPubDQKU
9KmXgDPAfBQZLXXsS+TAJgOEdnkbo0G9JnkNl1awsV+Sa0F+d26cVPm4ezcdfx06Rk6cV9AL+bFL
6eBZTJxBOkTRyBZA0Fa0UFr1s6C9dx+20xUNuayN74OOSzgDGHtW3vWjZd4Agz49Y7qdX87iyqUz
ymzdkU9XdB+m7CvlyZX6H/0/ks5sSVV0icJPRIQyyq3MIIJz6Y0hlsWkIgoKPn1/7I7o093RZ9cg
Q/6ZK9eAI/Rdw2iaqvvq8riV3ZdMPpIi4dTwLBcpnNtWPes89fkDiuyoWd8nX+qiHItHvxkrfoVI
p15/ld4+3qK8acm0Zz64KrAkvi/MkNhC9rNR/UPHNKIEY3SofJVDPv6SsKe5H+k8PIyFRton9hVd
hpYOz1vspvqxN9KgMuIA28Lgl1J2XjiFfYsuKGTe1htmVTRNgiRwA4+sWkHKmqLEOsnMCwUcGZy+
h9zyyrx7jvnj9itBJGrG4v79KH3lym5ziIu7K8huMWUl/kL9skIFwLrXZYbbRTmbYIuWM1RS6XsV
L/hMXJH5KekJk8IjC6SRagPFy6Rc1ghfeh013HXRPZ5uN8ZRhuFKJvp3JM9r9Elj9aRBmaH7V6TU
fpfX7XUEFQmjl+/de3WPxSizm0JBg1947/xpAwjWnlKcGDeLJ1tXZZ3jKithkT2Dos3T9O0WEsJ4
Im/FV26kX9W73m8u1PNJGj0ZHu+jz/4oo9CQpKt9HQCnmp0dRvtvlhvqx7tndTBSCGz4tgfti5L4
XYyIONNxcleOoTwWLHDpR1KUo92T6aVmZ9CYInvJ915v5sr7MqlmgsKvT9YIb07GG38XAjZct3f4
eP91eBdqGCMNcZFYR7F9YZf/oE1Fe8UeuLIrtlq35S1kWnRqGc9tNlIP8t/TKSYJe3Zrb4xiU5e1
LQ/v/RiwfYE7wNoNBxhuBnXtFR4xBjMnv2xacNLG3icCMxswXBA3VswsnqUlm0N+rQdjfMCXsLfC
n70FX3PlnF26YjEK03Ux4ePpC+mfwKEA21mEvkoA2Nv5VSiFoLe4FyOlh5SIftllm3OHynhcQqxj
T50e8KQE9oNx8d3hAepjFGJgJmB9/RhdF1uyKWvDdA2Ap4G1IuOb3g+Qi40r+xUEqV2iA/OxmjQT
BtIGq7y4Qg1X8dtlpkYu1LmEKICvePiIa4PdJj8IWvahST77TpkqHxPO7XS0fpGgxhHIEUKTa6Ij
6SfJDX6MMIOPd9Qc0h16bB544PWwwjP6TLT1lzyLe1DRH8JQpqIEyqHqbPi78HSAwobboeH4a2Y7
HufsiNbyDWYAJaggiXCwOh7Py6vt9+aZ/SVa40WC2yLMIDG+5rbsfZOjy+JQWr4TUlzIwHAgaVCl
Uc5hPs5NMdEqA+0brFKkeX7h01PXUiRx0FUH8xNYaWdEuQhNcEQyqaF8V3wjPdaBQPsDYRvnp8vA
YUCgtEJ6e2Ali6Hsy+h/HgF4lDGAz9N3glI5FrCUYL2R+je3000291z3y/Bn/q3JUXLqAaEAECnI
ewWOnZJNHxzdC1x3tJ5ZRPqDcwRUnB5dHhg2jBCNCtbUYCU3FrY6G3ObAAB+P9wCtNo5Co4AvZpH
4J0IN6SrL1PcU87gMVjiD4lRRNj8wY9BKISPCR71zylRqNA1yJSWj2jgZzW0bsDkdSOFYwndlcLK
k/a9s6hcz807ZPXMjscXYdIfmTeI/D7paOJWc3DAb2rXUZMaAzb37AyOr33nHHdYWJkwT6WXpS6O
hGeMXUh5KHKY33iYx954Ae8SMNvWROfR2J0j0hFBcWSVsSwOCuUZHWFuwQDCtPnOCWnUw2SArOq2
EzzmYWaSkYBd3fRpk/MB7LkdwZHDANcYEQ12FrzbVj9LWHrDmc2CzwxBG3PSBC+mgN/MfNq/2SG7
kNvNrhwOiWinb5CSHP9Ht7gIsllYvJ8UFvS68EHNbPFhk1HI8BHxGtld0Yyi2Ziw3V9AmaEF2T6w
VzNbPMjMlrU7zcCUhUGJWBCWSwhDj6GXJjUkxhNCv0foTZWo9v2igsDvxeAa3gi3CXDX1fa9l1n9
ZFEFo139tsc4u6DRehopAO0epvBzwH+woYE22WCOBu/ShSrkQ/U2pMNHMsbG5hleORf3ZcTwoq2L
y9hDy2fk0aOy0+gdQlGx4Wf7pc1QVzs9T+hKn9F2CzEZb05j/yJLFDqfQay9exj45pOpsv/GeqTF
jIYRZpS2/3Hf0nSUoJSa67NMtHMyJP5BUePOqbnbWZxD8Z0T8g24yO/IUWBkzqScRqAc60yAWMcj
Hdf2KFG8hus5WyB8yWSLNQLQSQpfnPRiaZWaovk5wyvVVRMvwmIu/D2N09VSinhiCN7V/ySTjcDb
DKXqhoyL/9YaNdJy9wX3j4+f/slYu4PglWvFe8F6YP1IZd0UVu3BobxbeFtfKr6ApSV2qh5OmWqi
06tsRuuJ7LKgECAsYn/H/WtZsOEJh142BHdTQx0jG/940GfHuTgnys27zwCjMsac34doXvcflJsB
LcQAuyyo2lTiNzTbkA7VELF0RuUkQTzksRkd0mX918yoz8kH/+IHgZ1Ifb6n+2m0IlnpoU37KDu9
Zvk+/cEmxykWr/g1o9ZRk81is1FAb/nsLHFp5LCY+f8JeW+1BUy3YwwVb+yLP1WMOSlb/ugbE6E5
1Zz+p48767HENBKuRL5/h+xAOPnn+h5ZwFJKGZqCBz3zDqdqpHfaNI/kncgjw5ReTv1RgIxMRkRJ
0HlcQ0TdKaYQg+k6tz9efES423Ih/qHID1HExaCuUvDgEiJZvdBmBc0K9S9bW30JBPBMkLTMKblG
0mF8B4QCX9gljdrst/3dIV8RYjs+dynkbr910WSiM7ka3+jjKg0xn6rDYu24KGYPij/cGWi+5Jwj
y9T+mgNvm/NLYzSs30AHRd7ZZv06sMTF0mKIR5aDfIV/O1eWpJaJO+Knmw+cAKfpC3Zk8bTZgox7
tx2b2VyGQYrq6TdniIKqY1wtHsE7mlqWgNvKPqXnt8g9zJuZQPi2cVuhXuSVc8C1K1gMZmViuPpY
UnY/oJXUV6qNw3uJJGdQgJJsEQL5zsVwwtrAwxl0/cbXKqagRTe33cqn7obD1WMF9BKQswPr2GMP
cnOrTVKsC08/txMjT2Dv3FDXcNpt2HukkQolG27u7/3vuX0sBXNi8CAYn/3XQCdrVHQh2ub6hY/e
B7I9LEDgABnaCfs+KgwaFzJref2zZfuTkcVqIA4mxKmYlyadc1lBP9mCe+iIZ0GkLhioH6/mZH51
W82DNY68RucSSXh3zCEfpMT84uZhgajGamswjrZscWUXT+YjJIiwtbYPh90hBJrBuM0u6UAA5Kc5
/SvsaBlD53/nCfhQmeORFh6DZnO9fLxPwmcUE5ErjTusjR87uRhUVQezrQck88uVAlGZxZzfb17N
RvYGsjsLIhROiUbIpikb7d/k7zZvbM2bbCqbndK58jiKtiUnVqQ55f4eTiJx/12SmLM5sZ3ad0tM
l42BWUmRgJ/IJMqNcz6Yibr8xg4v1mLkKlvdgQXxr3pjWXozRJM3iWD1GQpagJb9v/vfwTD/q91G
nyrr3kjAU9+4wSMSP9B/oLZ4Tf08kj5DcnVL7PzV2PITwPN6hCO9qzlwSQ+8lPqarHRb9AaG1teE
F6TN+1/yItl4eQ8kDUYTFszngtnufr4R6hfI2k+bA9YUFqqrOyS3EqFkKXvYd6dN76pkKXvHpXjQ
IrBEDgIkmWuUgmD6eLVsKZzwb9E439a8BwnHljZLV6QofqYNYBj2LhyiXRyQjj778hZfQ8hwDJ3q
Ly8+6oY0Tn+gEU+v8424v8GSbpwXfs7c5LmOzgOCoeixe2wOaTS2FIAa/CbNm8CMPm0cMRlU2/dL
TXMgBzzYoUzC19j52vUSEYxmjPx6ej135sf/TGUsJ0xFnx5P5allXcG4RoGnvJEfMzymKK2twrjO
isMHAmZtQAEYHa7r2uL7/mz6YMOVhkAJ/19A7tI9kOGT5YuCGYQYQYSEwuyaMDtcdzwLVA9urEIP
G6KWncPtGlS3A8bhpvYtefOBVeNPY/D2cDe0OXhTU/rNiceyRQvzVOR7f9xiKjr1Fssc3VUitpob
ZBDOfS2ZOX9IQOle8+2+MC6IoDBFHGK90T0OJpM1R3dlHmfs/euBmEYMGQb4T7Odce6sjmz8HWmf
RmRuh/mMzy5t83hCafRq8xilIG7TEQ7Sbr/7hjly5N/Kptkp8MhAZ9Ex/UDNYnK63Bi/qRF3l4aa
M8io0Xf42goQQSrQOsmL/BuOccP5WEMTeLfGhq/4mxzn8OltS6zE0ybH9D0Y727kZe9y7QyoohS2
c0eN+UXG7eNkG4jL8Tnnw1HYaXv+vlGx0WGvmSiHEc7gcwBFx6gsukiKFW2OeEXyMaTnETEnWfk6
ddJfFiuKnwXfzYhkpd5U3Q+KiGxW4766LRGOVFZHB1v8jfhCeB7zM5MQOVMcUWrctsOAQwiNoOAp
hlX5yCaTNSjmH9rlbXt+W3eLC55ZbNc4VDbc5pL4kCA3N8hy5wBesLqa3Yvj9NAlxa6xCn6HM5rQ
x9gHTmODsprsOHieF1LP5xXiQ9GG4cJxNLimTEsKAP38+sWGjhBETvqumMvzQvLTImDnRPDrWFxj
rIByv05hOG07tFmse78NAHhYSU57dRTVwTwDLzUdJBvzLQwpe7+CY2igJbIGTfF1idBLZjJ8TUHN
BWSEMGe54DjGy0Y15yAaGzh1Dn5yyP1F/NjUcvsaTCj3A+3K/38CZqQujsFYWyMSncyOsQTzlMe4
sj6kIjKlnfko6J6Mo9tYm7Fc84r8yOrhD9jNAM+GQKhAnc1tcYjNq7CUqfx+TDttSYeiMpn6485o
9x+7LgeV0eWRe+KZb/2iZYC0Gi+4jGMf6+s7u2vRGfPsU5QJf1mUUWXR5RqQnM0OqUYxP0mXzKUz
rz2EqKhEGQ/umxo6KYmkYbsmgLI54CJjvbbcSxr9dCZyfmCStD2mxELnzlgx6DY76zuvNgCf7x6X
aYWGW56XBLSY/ctVNjLbEAOA92MQeUMQIV+Pr4Ywv9r3FptU/7Ef9q22ou+vu4E7h4n1K5i83RQv
MJYrPEpMf29rYkv4S/igrDyEt7jCyA+bAFOyeHtrM2dTSVb2EGAMp6r/VeClY16A7jjWj3axxjwt
e5JkZGkyC+S7h5PacQF71Bnb3yB5z3ImihDHuu/Euy35fXCGkrekaoNfXG184U44TNmYlGAjBF0A
rAxAgUgSpmxOdrs/QBd6YBbAKz24sbu3C37gs+86+2UBx1GBZRDYQHZKLQhev9W2qsAALaykVPMG
GIQQGwh1PjKeoqleshjAbPDv1zA7o/1mUGe9DsfGSfAjg/WBQAcwbt1gSz5wFosVkO3rIuyIgOBp
1hSABRJzd5CK784HhxAi9wBtCCMBf5vCmie2ivc2gjbYidZdiUq3VDgoocX47FFhe2vIFxFvT9/r
6gC+mkAmcnC9uqQHbc5X3dhJD5DLrFxnu5cwBKBel4MtpkOIyvp50rbPEMN/yuiDVgrMdk7G0KmN
4M10TrNtwJingjfedzH9L9MQU9YC+xiQxIfzypyr2yzgsz0tPKUB1fYw+9mKgWTwKY4kXhhMTSPR
SEdLGkWYBMNrgCrzDOf8O9+Vm3IJ478IoJ2qGXdN3gMSpQ4xSWMW2b8IvB9UCZpcWFXnTcYQ0E1Z
RmizejKMOpuaM9IsZ4+lhlvReK3R/F+tHlIEXmtVjCX1hGzSn2vU8xZxdEGDDbJlXi7VPH4zAYMA
8om+RgL0hAszeYP9nlXqHmfKfYahBc8WGJZsfcUhAUOFCYtL7gGrXEy/dBsDP7Lg2RMIWJLRJdHw
Q7Rik3dh9rWzr4GZTNz9gfaSMHHqgg9eM0N26uhcLI+r2xpK2oOQ0Wm9lHZYc/sPT3cZA7+r99Nk
aShE2B0m7PIQGRK3paHGQfG0LbccJ07KgCvECGs3qgW6YdNL4To8xbCHxk0W/fealKHybhJcjJvB
Qi4djd34hv77teyQRF4gWmkDDFha1WlCNptZrCiR/lFhpmN3baS3ADYH5iKYIz5bK6csL3E/NErn
1WHRRZus08yoBzAAnobBG1vBOxM99RwuwA8/B0l3y9x6w5I1X2B+n2l+r5lpE6hzwdX1af0IoDAK
CAH91MXsHfWv9lMGEzpEaKZHnCvPNUGgr9hucbZksYifEnTKwT4V3yNovg7HHaZsBEJwiayJh9/V
F1gXaqUGpXWK1zLcnWPq8sGhCKfO9W90xlKo/TrYvqevadRbxb49YPfCyJ0O2S7SDG71p/7n3qCw
VgSHG/2Qk001wGM5hKMretfouOdhs5WA8fB8AWUdB9T5u/uasfTFO2jUOqNk9ANnRuYtojddDZMg
RUDe9Jd31GcuFO86vYzn3d07rlE5kF/pIkARQcsM0h81a7AgKy81VpmxSlpaLL5dYTt5WyTrDXNn
OeCzkzXrBKjmUOaRTLV0jCAeKwZs6FqKipDFAg6voSv83ufx+68SkSKgKD5h/gTVneB5xqx1K5r5
njOomS/oCFyhnuOiDjvloDvicUpZaCPFFyqng8mDOx/VyKDP7evoTVLWrOahwQIJh+6v+TjXNmt6
fN8tKH28o1612pAx/HA/Q0ZAHYGFsZ70VRy5KTGYabFFZYU4GFUMRutklmC4Q8aO3Sa3GxJISGCo
3qbs1k7QGeIu7EpzQxhz95ghFh0ZGZhWj/6BTnUNd8Ia8pNBvuzcBvBL7ceiA1cW4UAytW76ZALB
dnCahF4F354XIKkClo5POgiLDdM2tcv9Z5czxQEaPe6zOnmbW5EWHpsj63bCF8BmbE9NzrEZQ7V6
HgrONbhvr650kXyurYti2R33M+wqLmMnU6ePQXpCN5ZhA4/e7X4nS++7RDjDchknMYpHh3Vz7nwh
kw79H1HCP3eL5AtGEqh5kGzHDJJQYJqTvn12IcqKixgiwMDXjU9NgEob3JJX3OYOyFMMsAr0z+GE
XTMoGbMI3/fnCZEImM3D1xn2JvDqe8vkKWgg2ly9FN2CQXLwiUFUA82Imat8spwYOB+d2XopdOLd
Y/kWrPGpg1aHTcZ2HA7zs5sDeXGaM7YPbnexdKLY1Vip7JVTd7rZ5QqvKApX40nbxmnJt4RVgY+E
hQXuujngY44/4fRtYbPTwc+2MGhAesGFSD82XlXWKMEqBlhroPFI6H5hlahMYuSoclDi5mjfPYo0
e4jMYxiXfp+o6rD2fFtXlr5rup4aCWBeboCS5/eRw5mi86hZg3eTQfBeNmTVsTQMrzMGv2JzvHTk
WFyXdSThosimvvPxDpq/mdPQ15UrcKBbSL1vL8TQqoJX8MYHzH2lvM1esXJ1Sxa9338AsRbWLHhS
oyz3YAR6hW83ZWE6nhisfjVSXw4ZDoyoTT42Pl36oCVFHz7EiSBaIeQQl5P+R8d4BMIKp/pWQBGU
Rn0XE9bwihq44XhRfybwBqCElo4Eb17MXKnUzcGiSQPP4D9IENPgtLhVZ11JjgU7by12X0TqldbN
6ffYkeLVja91erVE6NIAK5vGLVaTJ47DIi4+2AtigZOy/GHDg9U1LL+uCWRc4UuM59FYBFe27DHs
xRFvOwxkOH+DTKNkYcuOFlvcCBfTOqzfEV9XKNEgnYF1HNKgI49w7n8KowMsu9N9hdchrRtFNO99
jA4Hi0BQaJA23rkb8/9Mf/hYYLGO5O/5AatmWZ62JWR5zBMp0dDiqGkIBT5TkufhjUs2Zw7T+6Kd
Uykp7IxHEPQfSCIwYA85FpB5EaSpZ9GDDJ5fcl2JoTulGDcuv6MZow//fyYbdF5jZTPWXSHJIqx5
8KsxAPdYq0qz55vGwcrOQpTwh/kSsKA/8FZmRw/7KIFDf/6/9Wt1Gs/IXlzmQF+qUy0ZK+Y50JSH
bWAEWYVFNmMK0n7IxjGmv1sdShECSdZ58Lloj4zyc5zBLOlwHj3XhZfhtvk+MXwHLUryT9DYnL6Y
aEDkejvfH4BpUCT+I2AWdtScPe8XdFfY9ORwGqOwFMNMnrVsBh9c40ek8Zh9ru5dtfAylj+DqeuY
GwjxIfOFfvbEAgoxBiKcry+9YzSEjGLUOTycb4sjvttf3CkP7Wuj3nZvcdgxcV7w2R+mxi83xqCN
8Q2zwIbepDFr1hSs6HB8ihh2NrLfO5M54Rrk3OLxz75l2x5eD9Gv6XPpGP8aMkZiQSf+wYAXgdVo
731va2xjtaMDTV5AxiHCm5hisX0dkhr1pA5ZTOrS5qGGaETIs8AcCommoHgpFCoMn1vEyZoDU/Ua
K7cF2pFPWOUIlYEOQpVjX9roybi7jP/pNWoc0IhOgNoCm+BhQ+Q49i9jAvnzHYv7DOuCnNK9U5Sw
QyIH4lwuyjYaP1knVUu0HRjp8e/IQq9KhAdsHg6O6W+Obw77xe24vUdf2UN1qu36QW2DMBwPT0R0
RDbccwyy8n11SwYh5+gHCWPl5D5wFJzTF3RN+Wrk2cQUJHJXsY0dJAREUBjNFUvB6JkgFGKYRxCP
LE0u5lcGqZjd4hHG1m16hsKM7VqqGrt2T71DWIwzSGvT9PSxvC8StAMqkCXZTv8cpagr7A4zE5tU
/jqXl5afiY0A9sELcmZ5l5ZIB8845iJj5W3rze/Yom29FfG5+qyRUJ6f7IYGnypibxFVJegUhxMR
+UZ54SvuyRA2PbiMDz9In1PLbTTfSLqYs/XlGQ9iXAascTJ+YTSAlytaKtq6TDrRASHvZYKs0SKj
spgQajMYtHY73Wb1CCP128YThrNJxQnRz8Z84cNiTDs2vLX89+vDeoGtDitAjo3XAqotQc30W2BR
/8xWX/kvmc4JAYC4aaNqYzdxoV5/JNTsQ3tdzrkdMHo0Nv6EfWAJeGhR4obRE8LNSi6xdfMETIQo
oB8IEUiY6Ccn+wphZdVG6O2wQiWJl7l+LiLqz0PVO+6ZQmhkmAHpaTfjBMsJBA2XiTcalOoltlUo
zwfjhVn1o4eKRX9OchRKeAoPmykgSRCgTYv/1s2ZsERXPRbKLG1j7nAXoHE1yxDq93GtzfEU4InQ
lojD97g86yj6sXcInkPnOXyVNh8vuwUT5GzsoNoO++hzVmev8VZdCXpndACh1dss8HdpVpwCbLzR
nVuJRKLohniSaEhrmWqEgjg1IXYP93Z4RApLcPNuT8TgWVuM1G3ICCYS5q0n7JHNz+VL/Qj485T8
Hte2T8hrrAXrT8cUwzn3xY4Y9AFgKOHNZIgnt4x1VBljPsJTgsTMqDdRC7PuMeteuyS1Hqu+Wydv
ehb8wMqYH1cthl6aX4x/90YP4p2IvJmya+EW6dRTfNTkqcMizHPU/WOH+wzkD5Di4AVqLBPSRjDy
m7RXtN8x55bWz/AWeIGcWNJOa+dD+M3HI51lTFfJ+fgJ+fsgTB7yTdT897uD20VmN/tb3Gijp+YP
ud8Q1ZRdS2gGN4K0GJJOklc1iJySGxeDDUgyDloyIG3yG2EdS7vh4nUs7D0uvZT05D1totySzPuK
S4dPM+izGo1ACHh2HdR/G313BBJg4kTEiFoVvC57OfVw5MuZ29CVmBBc+fGo4aREJcrV5yqjlyMj
JfcpO0TscKsmVoK7LRUhKuzhLy64WsYEPhGiwPHHm25pO7TwRDgIqEI3dyK5PQa3nmvAmXThk3Ef
CU4ZdH4SlvV6Mmx3ns1KSohZqQ+FGX4QLPb8D02BFX3hQmHBzaPUh9VBgpURwJsn8EHBuuYTJk/m
VxixnAKa6qAiwlsbiurUQ/o5mR76iw6kqLipaoKS0D09NKdZVceZroXp9PChp1ZJZTlkNd8NK01g
JDpLzk4E3nYbRmv+VAQOLxoqg33VQtUcoY7t4LUrcKMr9b6V+2ZTNPhtjIlHFOvdkX/mrbwcIRe6
9gEByCk54+3h8W2WxNz3I9bJurRQPRo0yCMYF2H/9Avr84XgCRSB4JvOvI/cAvvSM+1jqWPR6UC7
h/XVLJ99lNaLB8ss1peA8VIgCyXcNQzlcy+7rz6KBYmCCQoEjiQJSG9z2LrIkXWLO6DGMD4n3MzB
F5+RfWDq4KIDYA871rquKP7PafROmLUd3HanGUkR7SYq1tDVC90FqWC1pxLPO23JMSFFxbiegIZZ
kYUANm9mIzHKXwiLHnPNEVf7gUoAGqnNyVB3Ntp+NBNiHMRsnOf85wLXPXCvPgBsYjt5oqMxRJ3D
gtMWAhRfecfl77Lv5qPdB3O6ZkuKpU7U95/YQgKHkDTkxfQWD9DxF0jHIt3H6d3OGepiGsrmRQix
hK6cZwxdk9NlmCvDF7EoscSMBgJPRvT74eGo0GG2R5U8H00hX487NpRbmmEO+cJEKk+dywMNgypi
z9joAlgwK+cuE4R+Idmw8vACiwbSEpXcV+bpgm0l+sfUBwnzR3iAvyBuEYLmDGQsoCuI86PgJkwv
LRIjTPKwKX/Z2Ql7rvkN2W6OwlqOS0ZHYm+fTuUP4/9kFWf2kJDT//ZAQJX1pGggmRiablAPnFhZ
4s94hk/qpWRlPIwJvL8SktqHrRPDDHJldih3zyhUgBD4QZ901XCMdJ4kWnWY1yx16M6e08rFbLlY
H7fPVYXUMSSE5yPhmI3wcil1sfb2Jdhg1iimq35MwhR2cNp7IwnRCr099gPY194AbybaIkuRLg7U
XHX7udn5BLxHeqDppU+VHdjH5iXXWJHwcEOJnT4k75bHsmq9fb13y/cKs0b0Fz+sXsaPnVyMvPLW
rIv07kmPHmQogQrVAS7dPzn9O0MVfQEcGH00G6t+Jm6e+VobLQpxrV6V7euVnrsCnmGgVpFOKc7y
gp2mq1cu6n+mEFFYHiFbIuymBPM+5edvbtNUTOiWwc9VYELjnSBDbG4YexvwEiFvYVO9xVBpOehh
ZvDIjy9Svw31R+msWlkWiay5gmx3QBd2JV3yCcbKQCdO9/Wwuj5gYOeVUTu7QclGDh43f18r/ZFX
1QYuni1I0yKoZjQCHyZ453n6xKMfjGHWyhyE8m4J3st/+iq05CsGGsPSHqobkK5PiiTLUkjmtE14
W2J3y9uteWATFAcFKGUOReXBS8jZzRAjHerwXDdONRusMZ2WdSWOcE+afASA7L2GANWDbK15/sKa
yFeS3N3s58E2a/PuIZv6uQPp4JfH3ZFW+Puhr39NzBGu8566bJx7KJ1hIFKid1gF7WUfyq73TsrB
jiI74xYg+5LJl0zJWuRqgVG1MvZTQ8rwL7klpEQNUXQoYw36PPbYMsuJklEffwAK7ElBVcnnIrLg
jPUd7DIfSeTR5EI6DNYsFM375rmU/OHCVB7G1YziskOZYtoLhhgleO7RdcWzPIkxLknku12iiQPw
U+NSsxhmGoJG/M9B2OSbcn20+SM4iuPSPpUSDP9g0rAnOR1t3U79cg31C9bjAqogu3hbLowen1ER
QhRqcedJObYad3wf7GJzA6M6Np6AsSkVDDN1VAnkdo+oxIOoOVH5Dpd2qf7i7iAthHnENFqfaeoU
uCkUJYXOdAjt0PDA3YAA4egpzGUfRT7tRJATsIBk7YwhikefjD1dfuB6CcYTGwUc0bGC4coPNjhM
kS+nlwb3FHzwGbornAOJLV40bNQukP4EY7A8CuhVyyV3VzBkC0+Bw/MXEDvd4uv2WgHGGGjK+EXG
a7z7q+UkZqqcQGkEutvJBvkSrPurUEDB9jf8vsMNudoS5HNjEj+X3zl17OPAr7pGZZBjmee+E86I
JagMzQiW7baU5APMA+irGbjgwryRiNpEFGv1BB67DLY51rI28Z5f0lNA8PFUWHcaJ68wF0+i/wix
0mGnpSWyVcQkSVLbUTKhT6AzftvQl7HrwyrwGnBz6DqREWZn+joqJVeoNUYJ7zbU8Ok9vuICbrEv
NmnxSqit1hi7qsxUN6WrtvjMf+epT8dRJO/1NZrgvzY2X1smel7jJxxUMjWJZRseRx5POk8Ygyce
R/zpk36O5y63BNMgvnXQJINCw889rNmwHomYJJcQL/kYBdbgTAmfED8UWhhbZ9OCk4ACwnM/9gv8
3N5d+HR6kLKuYj6aEejdfa942YOFp/TL92wjiYu9CA85J1wNG9pPiMrufQM+fMMsYMt0vPNUdCPa
iBzsSblJe6RIZ6HrFlkjbsS7qdIze/Xl6zFPsg0EVvF66Bao+X9AJgysg0NcgNIDyV4sNTCdoOBg
tIx/xWtOziJId7cbrF9ThlVlV5jD8/hMsC/BKcnrgUnfdl8647UQYGnwYCFDe01W8ZAoQV9Nqced
1YGzvEkHzPXKdEkYAO+lqSneZ17E2Rl1qMzDwz2pQGZ5ZhpLOosY7QjWRKWhNcnqGfONGEqG0uUX
l+HP5v00nXDLhTNJt3r0fpmsNNhFEJ9Mbz8s/a92+0XeugI9Uc4aNAQ/Q9EPzwzxCgFU+MUbyvUA
enGFg8zP55pPjOpuRi8ebWJaWXA2K3GCMGsq/bx8nrVmlW6/VJ3GU4h2IxUCC8HT92pM/ga/8bhI
sD+BusSK3Sgu/SpdgXcLZBBhDqCcCYGjfl7IMONJGn5CD98crJR7METipSNP8eRv1KyEc9H42nn8
8rKRPbJe/nEOl0f08W3oRx4LKBQNECaOVTxG+37mbPWAwp8Y9vBdV88Z9+08thHiyXST29F9xRz9
zEgte4MJx6+PxTHMeMPMTwYTb3iEgM6GAsy7tBqQRdS0lEnMBb+EgWjuddejc7GI1cD8x6J92MAa
ocZkNqlBfB2gMP/82uMzdr8bDeIB5ts8FSp+L1RsMcLDQ7PQsPKYafpgYaWFfAX7lNNkr/8wpOMp
j00risp6SAAkS7HuQnaorMEGpiMmCTbPZIdxXj0D3Xiu9IcHhlfAlgIYhj3fGsrLEYAS56PeGTQt
weN3CLT1Jk4aNMgetrDdJidi+1gY/oKswWj35Q7+/nGbIohihS6dQYDIn6WwX+ckVaYHBbHGzzEj
+BV0luV5xvZpQ6YmM6UE+oNTv18kQEE47R23IvzVoCvXN+uR6B82ShDQ2WHak3cIlsKivrWpV38T
XOrTOfmJ2FXJv8AVOBK+Q0AS5QNoaYOBPO5Y5eAtxxREmBinL/YmwHb0N1SYoP64R7vihZ7llrii
sNXzdyBz8pHbs+wqE6JDE6tsFgGnf6+ReGL/RQi2U6yplUN9YyxX8GJiI8rzldxV77WtkXm0RhOx
rB+O/H5e7lI00ylsG87KZRO/WXtB0XgCLsrs7Ji9gyyzbwLrj9XkSKyC4EmtKyYrISwHZ7EnfDlW
Tc/5hPDggU8GQoZB1xrGrDGCq+bSi2Oyt6clADDYvhacfI9f3oFK3BKkZcGjyFk49PGbB3KHfpu8
ia+VcyTrxn0jLKSlUrrDD0ZlZ5XRc1ttWMpjcC7MJRWbwiGhE7W+3fnXU2/2ngRRQ8SnVvSA2qGJ
SVsAMOOJA2MLbgud7fgzHjoPi6BLGLjCSjsfncb7AGQYmGb7qqUu6SbfU3VBxTDZ9YakJFcYBfCq
QW98AzHj2j+8REefHPoRmQ8MXZXgAwBmzblpZtiksZ/oDPLf2wtN/5PJdX706n9JTKBVlXFmUe52
fpqZ9Gk9JGbGIINrFKGlNt/W6AznbnozsXI2J9HxpzWf1pEGnxf6T/w5jewxC5pRJISstCFfWNAF
Xuu3FV9g2IT4BSwJfuZIO6XzoWH0yKj7TiNuCoRGuIHT1yn6bN8gaBr1iLAOhtPoOestjEM4lRLc
0/jQOUtpsgz+WE4uHugdnRF7p+D9C9iD1Ra8YyAQoB62XO768FwV0W0zHoLMch+ePZ6OwE7EuJqF
Q/duYZnGdM4pzrr+fP6YT24VCygL4ZfjrzZCiJbcYDNH1pUR4MawJD05KIj2GyxxQxmLDY7ih8f8
EH+s4Kc1rhvg4dRSfmr/GU0ctTBQe3OMGF9W18LqzipbwxqL+/DcgRujlMBmys03o1g/5bMjsQ6z
xuWoj9hjzyY/7znWIzvWNceA1aJsEISTQ576K9xPY8z9M5tthxAA9gKwLGd1qNMr0lWvofCzIf13
1uxla7LF/YcjF1zvA5UNJkQKur59upC4M3t6mXZT0fviJo+G5XRfPpc6ospZFZcElYD9ED83P7En
7rbcVG7px6O5CuofWKIP+xCxJ39xXXL2/P/RdF5LqmpbGH4iqjARbslgwtx6Y5kJooBKevrzzbXr
1F67V6/WVlSYc4x//CGZYHK+fu3fqJDHSBjHzJ17s+r+Qjz0sBH5GPNviDIBVwyC3xiwrA6kLngq
pl5TLvznVfUG+L89biDKjIV/qH4GC0Zea9V108SqAlqc2XdLwspvchEPucY4SQIuhtGqse8fkO1A
I4cQA9XJtHF5cH9BHVBZ88+hg+uXq+AfY2jzjkE32xT1vL7R5h//N4fsbuuLnw9kd5wP59gdXBlz
TqkOSYFIpxWduE9XnYQIeVYStEUMpsbq/u09fT5VrofW+AE0U3CBwmL922C0/iVJUkBhEsTrdr5k
fIkwBhtcLDIW78j6WBxLo5k4eauLD3wH3UjwlSZV3lw2HEBNIadA894dPbzCoSMyoCeLYT7YPShU
E+EsRp4TKOVsMDCwaEcD9NsVHvqB7X1k9d0hCi0qXig4rmYmm7eNbKG6QBEcrRqH663G5M4ZrOLt
ONt+L1JsaZsE8vm4QQXuPs4/rN6C7CQHb8YvzV/lxKca2aWJTxSbNH5ea8qP48Kp1p9FMcVShnLz
uH55r3sdlmMX7l343RnYzjbgw0ijtJEJHlGNz/iWKHBrWdGmjPhN+OzSBLrjIt4q+Lm/B55ykBwJ
CQQ5KYKpRGzJ5gXg1JrIG3YDI+Pqg3F5YAAPPdOg7wnOr3Xn/1yoMF8PPDrHzRs1c2UscVGx/u3a
PgIBTJo83j4P1IhzPgTguNJK7VBFhQ0Y0cP/3tN14QeCQJcb0iLzh6sKurvgw+Oee4uNDovnziFT
EKQoJ8pTtmG5OJ0ICUlW+HlDBA7jFp8APNShRAPCHNc6jsXYvg0NYsoy8GtMAb0CK018o2z0pETK
CYh03TLoKhnxrrKVtGc1b8eQ5tVrkUCnt3qV/fGQYhMBYBdef1EzFJw/fWhmsOBYwyAKIG0M+oQ7
faAK7DD1VqY/8x7PeZDBHgYQxFBIQTFbnhPDTsB4MUymkZvuPqicIlc4Q1OneFJlPK8JvIiNCpnr
s4otcp8mtPWyXV019wPlMHW+C8l672rD7EOXuD2nNUkLQXEfTlE77vvMZmrjs4M8Gx1QNkW8lJ3O
Et6aFpppB7zBgzAU8KbaemjR962lPXKsyq0W8DPKG+qh4GWaLJFmQnVEtNfmM47cL+w/5ExeG0hz
2SbHhwSAJHxNBvN80t4xsb0/fVwlYGAQEuMQpzPRcdEb61d5WdiK68yPknGGkg+XFynME+XO/LOF
X1Tfj3d6FiZ3aK4oWLIZwlAs614a3lQWwWRwjUEAqUrCJ1NSOIxOddaiLY0+NbPbe/lw5Gn++sx6
AnkTvQkxBNLliHMS5GDdb4+5Q12REi/LFU0j01q68+J145ZNwsINYlZvii4s3SlYcILmmSUeEwy9
5spGwqpzHC2gXYxfGEQgEB8a0duB2oFtExtyz07fwS/2lUX2HndDux0Z0sP+8fXrfvETNPI9/PH2
O6mfbCNLunCq8BEcCk4Eom1HnLtog15LnKsxO0VCycyLdrIipiK5YKKdbEkvB6eEqA7Qy4KDulZe
ltWsYAfALWH2eM6Kac1OARNsgK7fTfIh0UmuWAmv0C4zEHKzvI7GLwv8fw51itEEQ4nznJqASYeA
z4VNvQySdibHdy2fevgmbUvCkBKHxx8ZdReo5wFp0MKwcYMf09RtAH4hYeKtbTJUY/iWkZSczpgv
4iQcTyE6wVaBI8orQYzFdSh+j04De2BjqdOwGixPbuUBCzP4xAYX20sP28cYNiTN+plRQhEAoc7Y
35IQEQoY91q+wVd4rsCAebF8oNlvvtSkm0oesnDAxUFbwOfEDr4dLUQHHbgy8qvO4hB4NmP5xD68
lXwM0EAPvuNsaLHh20hxo8G8z+oz1SDQ1qYcApIKyUU5U7cEr63Z8VMKKQEdWAD2w0t0IqIEzjPM
31XBWJJioQckR8xFAaM3DlWXwiWQ99UYb2FkYjQ+UKyZToXDNbymJ+yRCHk4mg7k/NMGYtybWVmP
EQxrSXuApYhV2XFqUbq0d07EB5ka5H68x4VqDMgxNJUZEimdwQAoA/0/tIJx58RbCSYTRkitMe9D
fTUwd1KdxyLnQ/Bgh6EYnOCzVQdqSVVKBKU3wD3vjWfxcABLxpLMyVICMsV8Hqv2wqdjW8ByL++i
WLnFuAJC0U/M4ufXXAYkavyxeyIMp5vFO3BOehUxIbAGiTgHB+HxYEvNtXkMsZK2556VHpE5s2P4
cxUw64rkKG37AQQbOd9VxLODvNMQyAw4JsVf65gwdsI+XZwZoXqzOlcRjqeVRw1JYA6YWAvGWWI6
NT/OpQD2vOAVJXZ/Uk9UF170klkw52Y/eOLVAVXEGMuMIORp/rPXvD2TxMfcifrL511TsMhzQRKO
JoYxKroeffWkhtOdLPhMiylDZoYjeP1LnlpYzbzPZvkAm4XKbvzOGFPh2np7MiVBCQnrG2Y2SQUK
rqeGhsplwAqn2K0xXvRnbaDBBtUI/GOadi1Zpr37wIc1Ep8/4xyduF3tqWwp3zYuJr2Y2yZ0cxYw
Cqd2nq7hbmvYw+C5OhdnVWcxuSWr3Xr2KVWQF/wODN9goq5gHXNlH+JNdD+uVIY3II7kX7Zmcift
lCnZDjzFgWTJOBwDPZypmTQaZAsMoVc9woh2vnVAu2EMwviYQFo8rpAOzGk1egsgZ8WK/bffN2ro
dlwTG8lCAuCwe8z0rWaoguidLZgmb/q3xguZBJ6+CwbJGyIUBWfqazIIA3Mx8mnlKk49eYTtOqFK
fc0fC2WNWQD5A+s57/liwET1HhGwzrzUYcgKdeWsep8lanAKDphGmPQpNiJ2+0+jRPc0DP6thnHR
d5LvK4tYOAQgjzv82K20agNmUdAAOy+liQW0txjZ5vPe+gFHCd1Tuqo29e5TOVd8eVZfK0f/27J+
uzDxYzbQbb80EDmNuR4/ojyQ1pB5abjZQVjFZJMajkdaaO68Zr7SbrjuseemHoXXPC9qm16dJ2QF
U0XaGW/9aMxqtihcZy3XzGGhEwbQpPIqZBTUwCoxXAzdMbYGAgh/rGiUeH0KcWHtjDDtPYGv+Cbv
FjctfQm0sIvO6gYriIvMMvTVSEdhZ/Azf+B2nefiYbdXXRilzXaz71vpFQK5nesm3LfXrISrCUfj
yrZP7YXBtP3sjPf1e8JbSPf0yKeNPXUfB/PApGNA9hFtPdEd3TJyqDOpvBipe8pWJwY5mWv+YNbO
CbpC56b8KQ7HN5tX6/49Pb017JkNEpWWtci/fM+/C4Ta0eFoR24TkueBAvXpMNx8IyIIusp47esD
edHzjBxPXjntjmxjjAqNe3iHCnfCJcXqOdJfDrV1opIoHbFdiMJwjtnrckjod/+uXrjGo49P69NY
3QQ95R9i2gfrqaegjtmLHQiOTp+PAVkotPAJxJwhsKTD1OUrWCZqABz6xY/NSBKSvPKSsWeBZ8a/
DunyMsJIsrN1Ifl1zaLBlk4b0vN0+dzJRgvNGAHPVPhH136P7iZxXdy94k1IXV6dIUHgT59tvmfO
yehD8piF7IWv+U4Lw+9ZwVS/ERupu2RzcjGFwDLgGLb06ijXMWQnyMDF8ALriugMqgAwDXMowVYA
Bi5W/+cBZyNdGmt42NZiepBtMDJGF6+xdLnZD6sNegIDyhjMUqyD7Mgk8ZxukiG6/8JlID0w7qcN
4wHZrTbIbERD+z2DWgxzA08UQoN4Q1ivCQ9lSM6Ivgj0Hecyvssb7sVew70eU+Uqo3/yiGWTNkJU
tChPP3h6ThzDjcefg/2Paen7QDgyhs3N2MUxZvarjQReLOp3IqBw80RFeZTRQRzPUFBZmr6owUBF
5tip5SNrI4+LVR606zRk3dLBtvsk8nR0SUQLYnBlUy0QoCE6hsEYrJ0GkfkKnB3dQoYhmvE9sROE
mtRGpBz61GGQqKCqvz06C6Ve/IY7iFsEAB5HIY4qj4cPvvfe0PvQBajVved1zVU/muQz/6pymqBz
QUqCKxQSihrSEdOM0ZjCiSn/j4KGyDxBlGA2fEPBUCP9RMGQZYHS+yt6SGYrPVA7HN1jhm5DGQkI
55w22qXJw48TEdY1GilkV5bGIzeT/pGJ8LgZHu2e1B+/5Zr2qLlkv8yRP0NjlLJYlkwZR2+8J2Mm
KG3d237Hv99XNQstWkW99PzBayeB1CUNZKv4eOXxdY1LbERw4f7oXETvfPpQYLzGT6fsFOiWZUW6
NmymzyWXEGEqX/bbOh4smqd6T5H0C3tSyrKnQl5Ok47G6ajw08FWx3NPq6Ev170dONfriJC9/EeO
V7t8MaIH+qS34UtkgLzAgV/rPihDHkdzGU5IUelgvWKg8+7bVf6ZV0Q6DNLamjdd4408OUOKrGMA
X0njY4uZMLZL/efl2EFhlWSrfKscU5otdUU1kAW9hk73bSeaoDdSNiWXd3XoxZKFXa+d/cqpUuQk
wmDjhUiXnKTSlyXtT1rmPfTS6zIDrB113rAaUW4qy5He+NLrgQlEra6P9SorCBvF0uoczdJuCBvr
iKILJGnw0pz08TsaI8ggj5YkJKamStpBXQYZeyH8/fXnv6n04HIZqXPCB3KvjTml5Y2GzXW/35Lj
VgwA/vGWymQ0EMr71bOwG14XH2Xda1WUEL0O+UNepo54cC1unapUTrEYZ8gwOn/1rnjFiPBjN6lk
r3dt054xLJq7XpWz9HGcvH+btJs+cVavMTZ5jl6z34sgs1ofj5o3ynT9Q4xf3OP0ZfreoEgbVSDL
NawjlbGh4oA25oyIsJtW+i4S5GbSgxjSp582ZMBW6iek1dvehMW8N+Gf38qsrohKnvsB86+ZitcU
rg+QFDLjJTvsAN9wiHkf8yy2oZytYfj04HZQUayVbQEo0WHFZ5QheHdEPzguUIHVp1eEjRnWuAZ4
7vK9ZKPQgt+ypM/BuC0zi8aS/qIrPy4nDIGYIBKS87XlOwiDFLDxU9Wq/ckTownYLNtf8LAyp10N
x08bywe0lYhsVyNXcgen+ooQAsrEDPcNrIQ85BiNC0F5O4AiRNIYOlkGsddy9lsPgA3BD6+Fry5g
kr9OKgjAZU8dC/BSXRBJ29L+h0eSHHwghQs3H0t0dZFb8aB4VAIn779H8W6OMlOCq4OJ59dpvw6k
6Dc+tg6kR7uxahunaL/xP8uH1/jPK+vNjLYbbKy9a+7gL55V6JkHBjDCjgkALJ2e9Z1/DiieDrSL
DEUoWiCmwDaGYr9gWyO3AP4dhQwdJZQ6hqLQV0oIlDBcwVMZSz9XPUJZaNFuwrQUN3AwbpjONXtG
85sxE8k2GH6zKkLJJQGAwn6tAI4cWHbYI6MqxDSHSjdlAyDgmZQH/GvQFzynLKv0mXTJ2sPDul/C
i4W0GYKOcDPCtoZZDnOrZgxKAElQWr4FJ96Acwu3vWHHoE1McLqB7SvoJ6QBnoWBORmsIwv/fp6I
xyd+gmKGbR85FLxcPOQwtcTHfAet94EJLi/sUNwwRmc7ChokBg6sRMGpZiAD+4E6HKktHnY9k0AI
UvH2vPIPLRGRsg+GdyJ3meOnBmygGIxcuIUU6xl2jDQ5EJQrhz6Y73l/0Hhyz2yzlADerYeoF/Iz
jSphgyDmLA1P0q6hVJXIA8Z4ijSHZvbYR8vqTgwYIyYvwzu+smgJfiKkgH2OchnW5nsx2GWBOAjs
wxjA4YVNWQ0mTmoBh6Pr6xqSQNk7E5Ch6utvs32nW/zORCQEJVWz/o5AkyBVH/f89PNY8fI4bn1w
0mSxal/gsPV5BCHuTdFDcPLzqUE3PqvCND6gxafCxc0dGTMMHg6hyaZsL0ysf+QmoOqtU0Cst4f7
/ksy01K1awVaO8X/P5Fc78w7hmaM23pErbBfcYrK2ANqE55JYRnplCl/2ofPJE9GAQyhN/KIGKiG
XtQ/D2u/JYCHFzRGDGEPvBjqKbEHK7SuHbUC2C3mC4sP1pg2+QK3kv6FOgmueO1Au4CzzhAnBx7q
O4nCyoLLJvuQH1MhNajxEoeKH77bmEGZQioy890XjquoRSGWoMCddvAnavFzDpuFvILiLoimCaCe
4Lf5YAYN1HYyPSC+wsuHHnbjIeTc4TfJLiDZgGfgSHkq+AmDXR+/Qd2JSCdU3AfX/UDIQDjSIdP7
TTvN51rk8SgKKbgc++ZH3wFj/pYeFNQpOFyhMWy8DhvhlQzjGQsTLnuMo8WpQSlscpq924UCAQXg
MrXTgdNQ6gmG6mBczmXE0Cg7SHSJ/JxMdTXksDWCIJA3U/DA8mXAwkFFPg/IPx8VkhZXyR2ooLmM
1SGue1bDuAE7dcnSd3GEMVOQzz9uVTtM/rk/loctPECyhMapblMitQ0Gy75O7hzDfTeXENaAljj8
+PlxUTwoNx1vBs2Q6jDBE6KxS5wWcotHyH/4xgQcQKUQjjzhyFm7tNoXLxxuHQ72BAWyLpERPiMg
ZxiWqqGiUWISQmIlVhyXo/NFRf/stnr2tOVFumVAmInJAztJzA6kWa8hXpywschuwH3ZbA8SbxfD
9ukbgH6ItR2LFu6+xEywsJrIYb8Du4kmfAV1y0HLZUe7DW/tgbn56wFjdFsfmLvD0oGpogFAsv80
tkzIIVSyG+wPXukgJl6eOBh3EOEmaz57M3EZwGjo7H6f7s9REIcd8Y5zCCZAHfMnBzExwNoCMcvf
e9abxGOmx4sOmi9nD5GvpfXdA/gXOIbaHnK8xwry4Ps8ug4BDGOnzW3635jTfVHMM6eEZG2oWEWg
yJRg3BBJfpzlmx9bx7ybllPgznZX0wmdcf/x9FAPy2l/3LjEJ6Ak5Nkmtfnzth0x8UA2iV8HYN3I
fCEputhZklcjrgTOS/agC8ZqL+OFgugx7iyM50k9okMDV7wkEITJDBlN6hmyIaUwlFNrDwM8++zG
0RYiQ15zBQ7UG1MTuj16VUT0s3gKJWVGAsdCZboUOcmOmfAIDK+37JPxB/cI+OSIl5uoT7FLk1GH
sDZjR2/gv8A1Rj4Y1yLXaIe8hpDLh6OTdIRraSAjaP4JDyFEV6lqwsKHZqWxMPaXSWEl2FLF8ALN
116BpVradCkcQcUnhIR3RVEvLw7ANJVMjDZTbSdyYFMwzC1IA4x47eyky8bH3jbUAtzibPZBli2m
zG+TyStOPGQBWVqA0BgKFCtODRUiwlaGPFlyFsH4Hi4sDZFuqIQ4tSITzCy6Qu8dPj2asuvwL1oi
9Y7D4+qC7mv6nGUhtinwJr0BHkcjd3eZPNBseGtnenRZgpn/fgm4Rt1hU5gD3zm4V5cUgP98HmKX
NzYlWgRQDUDvG0QzlI08bxP08IcjBBZcD0lDjnns+OeU9/YKTjPXp6go3M4lHZto6gB/Cv30YAZF
tPSJbka59C84WCm4fTA+r+gcn0iaB2ixEYib3KHgKXDcxfHZgU3w9ndufspCbc6zwQidHj2yADdg
QQFF4vm7I+vQGu7LnfQRmerpRlzvA3c4bxYMt4iZgQzpCCnIcui/2F/oqoWLo2K814pxI86Enfic
HlAC4c+ghBCz4g3sSOexAaPZJfMj4UlCR9nYYO5TkeB7XEGG4Ljg7aIIXu/8jnqtN0HKZeDGNs0m
0vSCOnRNmDbmduCsQDQ+ljAcPdROEwUXJobKnlRFf4jgLlmBKqDzoX2SjM7r4Q3H1bqPbzn7CYMn
82t0iA2MI44HMObPmgvKFUDysumOeL1KSBYemDaUnMT8nl9n1CyaTcPMZccMm7OeWodJ3rlbjg6/
C2hluVG258EEbd5adxp5UgrnEvAvtBve+1AhEEFdQW13APKiBlF3DMq/mNo1XgZmiZtpcsHSqybd
4Wl+rxmzig96sSDFWfKI+zIVnJEgZr3/tu/l9zpyyom+gio3XEAhU/HmCEcTdcyeiO4/Ta48Gawz
ZijE9GEl9MJrwIBdjTadK7SlEGFvODM8wj68I6ztd8OMlbIWqxDeLxx3wMNH2P1MVHAlGfnQpCG7
gOHpvnfAibIYmPt7YHSGSyQ8c+TS+sAnHNoN5F3hM89Go4w1pYKa69SwFhnroOeKLWaLFV4yTLoQ
PIIRYRI6w4OKUgpXvmrfDeBzYqVi9YD4mVOxBH/9RYxbQIzN1xczJ1bd4RJfG+ICzyPWJ2iwnYFm
Tpg4PTgnp/c7yL7Tkvft96ejdQYssokrh7V4hGLnRtQSzooGkMieKdabveUAs4FJZ1+ml5rIzAsX
8K1v5eLxcdG+9vnAmSpxREg2mS4jTEuEzBcX6WyVroZwUEdWyWcH22MFBKosY+gqfsdkz3/iyoNi
giv6ZwmMOBM0t+ftt0s2w88Ye+mB34R4ZE2/X7fGqYfhR/D8q8lpW/WZQewz4L/7YEXsTGKSW7yU
/NYb7B98msyD+QcmvK5q4c1gfyeDS+kE9ILbHs43X7yxaMtc+EVAZObTlfajvcJygvrH16HjJsRf
maR67BO0eZk9KG2sijEZw5dKh4YC61F1h2CM5FCtUgCqn9HHUvMZjLBE/Jk44NI7azDD7D4ERkQJ
pcUfvvm0dpsQ3eZk8A9fNllMgh0TiWk9v8d5mnY2xtzSAM20pUBWkOwH7Dlcwj4QwAX5sPcghdFQ
JFuPbHpRDMZ1g8fgKWWzyCxFM3vER6zLSYH7FbZ1juJW3JO3+NRMoutrzb8aYA12UAZHPCT27qS2
4wJpxrPixPe/0+tabwX2c/li1orFzYu4KGYDTOTw5HBeGQEd8CmtnFgIoshJ3bx+OhsNALcfITnB
W4/NUWTXnU3rzOANc+gJvj4tD7JknELrDHOdYTU0JNZSzCQH5hCGZrYiZei9BX2FmTNyfncoVDnp
dVg2/aE0hcyJal7aw8F+3Ur6HOenGd8FUSnZqt6NrOEhv2iL0tGBKqwRRCmUarsRQJ7ZYtA4MmTQ
/9Jv8M5aP3RiSGierIIDIfaCCkwnQMPt8AIAH/6rLh8b1h2qMpSqHu8JnfS774rD/niZ4uBpE5GX
3jk8Wv8ZUAlOeDExKBQd97be8gnVW35S4tsAPk3SeGdKrdPeqWEiG7LpZ+RM3yReX8Q5oZnDEffz
cgiqpa01jCYyxv3pHDu0TY3e+aaHaqheWRWet3RVQjYWlyXXJO4hGzp9B54gvmjMHNhBj3dtmx3i
oJ1CyyaaxfxsqCXRkFFewISF1qRsUP/gdXLc/mCMLgekvlzBtD5b1BSBNB7Njwu6VmbwIyuflHxa
2JHcmRqCuxaY+CpboJp8fXQjpuNjiHB41BbTHNcXRiYIANsD1PIYIhHzetjL8AebSWs2c+Td9ivs
1qnHhFhMymz1Dz6tlY6H9BsL4BmNU8gfBtPmT7P7fO1AhnT4sczvXMVm4Da3zgDtFuJUg/3UVBaA
EjamXjayRVMR1lCGNG7NcWSsBFHizHvnxHZG8iL8LmL4nitpKUENuDHZhMREiZiydZFSjNaZC8JW
YWbmGFKewJPSkdGtSW1iBvmzSYL/EKzOOH+vbHvWe4nqm1KqnP/egkdMUU0gEgN0yNr7XDAzmDYk
+/bEuc6pw4lRnIpTFCZh89eHnjFvPLbOmIrrQfHGBmIRHw+HqWfx/A4yHeZVDIFxHkXlxyyj8psJ
FsbA7ZzA/pRq1UwPH5f/4JSrHjWUdZziTMIa0HHaYq0EpYbFfgXvNAKrhoLGbs5YrwEWbK7VHNnh
pjNuT5h/+hZkn2mKmwvDXKNbpJOHC5HS1OCUqfDNkFLZGtVXad+wY/KyKdOPfFdTzWygiFuPG4QJ
Me9v0HowdWJBRReAR9IZ2i38gciJFwkFKaQ4VFRPYSfAnIBuHH44TfJg/Jvq56eDzRpzrtql/Rt5
9ZQQDZfJxOa7wmgADvJnAV0Wbmm5z9Cq9NbVNeZa2rMEzzo+odwgfqcKm3X9DwXsMScoKON7fAic
gjXMuz441FqAiC96IAGK5VcwzYdspzRhe05VZUsEWHvSFEoaLKm8fM18/YWzD1vhhEvM2dacdjF8
MvaV3NLgqePadqgP6SJeYJQkaM+ASviwcyXgCG+gpoyNvx+HLc5hxlKTHN1AEYAfwUiq7dpUMZU6
QL+lRmuoVhqH0zhEcj/P7L4JF4WI+IcXsQMSduc93bdXm8wavc4afzwBwuV+Nxna9YZCcIwhF3Pi
lwtXzaqXvNUBInqUNQmCmqewrF6UIwcD2vyEBBG7N0DFUMJ18XUq1vkSXZKfLMG32YlpOHaPSWM/
1um6un+c3mzAjI/q4QaSsmR61DJfB607mhSMwGTgWTErFtQOemyTiIhGaN8/EKfOwrVg+k+FQldB
A05rnbLvzmEdRwYtWLVqru2M0R2CN5qfA+gSkBdkOWKd0I8AGtCV09QigKuxZgEH4IQfoRW06IKi
2B1h2JSe5u8Ck3YoBdXkuPiwkX394amP5ey+mMG2siXjrzb++jwvrWEc3LoAtE8MtRfAE8ftSOQv
WTEGXg8XlxL9NJgOCP9OA+7BsvZzaszDBZXyS6KaVUzKkyzevB78hGV8fS07u7lrc1ATR3Yi+iGU
n7KFO1UoTzj1LjnFKxiWX2HIMjg17pvKbUn0K16PWEaxodssAZMSex4zGedssqcIfxPoMEuox2Sx
zBFJEkeWRRbfkN9CUT4Rc/r75w/AAcMJ7EAuDG3frYOEqaXbYUM+ve4pAYTcyqq5eQ9tOh8GvLjD
1p5+Rdj+hFdIbcy2ikee8Qp4vw28uXDPlUXFrM9fE3B7C7DJicYA1Vb/ksP9JLcjn/7+0LdVI9qS
2K/Ddh8PrQ+DsdyFEApfZpBO4U+1sKP6Hk4EsEnChBoLth+jvZuy15dksoe34/57Bnal9kaegxAD
keBjAr2DtOUQ6xAtvDDFs2l2DOUPy6j2dowCVV/ocNPZP40YC+SS/hdHUI2W8hk6ZYgoccopV7s9
Sj4NV9c+qz6NFs+BLIOGhI//wNLLLAdFdbJ6wMg/Us2ZyYq4VXHyHbpzwulkoFcB6KGHoS0CiMwO
pYRugOVNmGoAyZ0hWWWL9PC7Qa/45E7buh9WR5qL0TldjHbcB/QRuIisyhrCA+48BRLwmhGx0IUz
6MeNAuCNFAW+pjoKZFJ3bLwqgAKGucOOLcESFjwAnpZva1YRtlekWgR+Ye+dAsPllD8wMDboXfKj
w7y7WHDRfKbvBTK8kVGUJqseplqpbJ7Zq1FDc8n11lA0N+BdvIJuQvO14Q3iiqPpQVaNHAeQPz1l
1ALDQN7GY6QYcAzoRa1lglNBs3Eo/xAzeditVtPMMulHhrO39/MiiIpf5+uI7+Vz4/7C3jaDqOPk
sP0kB3TVAhA18KK1ohvmP9ENR/DzAIMMAOZgYEt3LP7fsY216xD+6suKCJaqsLrq943HntyKhowk
QSbRD4hD3J/fuPmBeMP554z7uaDNwHX9Y7tlFkOtnC0Zb1CxUdqqmArxpGH397nLrj5RwyvtyCsY
obd/2ir0cLq/a74cCrqDElmM5Y1IRvNj9J6BWpiPK7bdwPpGBr2ctrpHKwe7ubEoIin1HoQ8oNOB
hFAj96bwvz/3VAssSRXGbpcjEuAJvmtIkGkgbjAMtVtOu091xFYdNoJs22KiirMP57CmWbh58jZ2
jiZ0lDhjgujB3pEwJ36YoJ2Yug3pzPDHm4kKjFnqP0yUCg+8r4HHjF/DAdpgg61X6vS7NVqg4zb5
eR2FMbKgbkN19itnEGKSgcVXNODsoex6gH5HUjZim8lttAdj+iCNjlCxWMy6UmoDiveLsIeD6xLd
cN0tdnR9lKVVYhToIg/9xVGEAeoPCzv177/cWTK14tPLz05YElHkt9vhHZ4qPItCdANAoQiRGCe5
igtewzqcmssXWgNspTn9EweE2v8B00RC/V9BqItwl+Dvd1BP2RjOwGjL0sdxh0FHGnCVEMgNfTQX
0fAKvWj4uOm8gdIp9huTVbKAZnhcj2wIZ9sPywTiXKVnjTBFvRP3TROyJlhFUP8qjH/fFsAd7QVG
R5BgaE2ZiojtTQciBOeiv+DUQSKVOwDb/Pkc2FDAlHGdpkxdtTcKF5BYhvfAr/JN1Qw+zgD8GSfw
p9sD7aRG74FzgS9R2wD7MYjhd5oV87AQABcEeFSBDlOJtrPMxmgoD+MxciLZFOlkfCIMIM01aDIf
E11dvORTYkVEdgm/yFRxcBhryOlwI4RZsVZmtE6bIWtTZGz647pnaksUvc538go/M3JdOAPnQ9oZ
8S0TOCx/aXDoB61uB1bnMp87UEpTimGdE9SbaJU40rng9dwY9R1D+BIowBAu2Kw6XIFs/Y/gAnY1
ffgf6xGKOvKJDCebI1EKEy4sADvesV224K3tzp/bYNecaXldDNwPjKOaMzJjCsXSZTaIspjVmq0h
mvOJyACQ/mgZAx6Q3ySn2GZYFzzdnJ79Xh8v1TZRxxmW7OolIsciQH3NuALK2SX++61y1exDre3c
34oQT/gTTNsOfevj23GYEROQ5GZ1SAvrEzazdxiHz5nuHucDmKwGeqWM1C8DpqR8HWBHytRtDfiF
eECD44JuNBf4KiPC+IBe+YEI8warXNUcBpBKWJ7L89H5Ca0264j73JLyqFOx2Pte4qmIzDGjE1Bf
37+B4/6hvVEO3fgNJRAKHf2fvCSZHjetgrAFDYK5y5gVaxTcRtgSKK6Z47LJUTvSAUL+Q1rHOl//
LOYXxUasDLQML+z6zDVrPltcfSsETg7sxsf4nNcbsDeUHvPP5uM+FhcDKrLDFvAn6Xi8OH0GUudv
avaZYlIe9NkVMCpgRANSx+SEQdAg92SMAF22rA89DRM4Sdyb6U7GW8QlaOFJRVnPRsmkrAyIIPYK
Mzam9AEHeQonAkoiLmrTak1vDihPWy0mDad6Q1HZEYkNHQ/BQ2qjQFk8xFsr2SVtCD8TgeaZW7tp
gKhvTi42DjKS0GMgFyRuRoed2HCVl9v921fd2O+WnQucgeB6+f23/TNQJXSLeESUSPWGzRzlkUoB
EFCfqt4R3vkkhTbCwT9xhIQRTT/B6Du5FLCUZT9qReDL9Hvmk6btwsDKu9R/NXgQZuIGpU23JIpk
Fe2UqxQ5+fl4BdRxhn8j1Rq434B3LjdQMEhDjH4ePKOKbNNhvMR8udDgAfV2CuZr6DSnH9WklO6N
aeBy7IKVcTfFXNbeIwBbgW8usTOAf/Glo+ATIZjVZEb6nC85bFYsMfIj41MxiwXF+O8w3DQrdccn
BIWbRyUGraLQZvYELg6cQHdNJ0c8SsAiXO7JuITwyiB7Ef2JDQqHkmUFmS5xfm41xymiuqIT7W8f
1IKIlq/6XxmyDNjINWWLJQ8p5eBIVKwT65Yu4SWInJB5KHPG8bmHKqzzz4Lkz/eQE7B8FmfDUIAJ
nAXiX9rp39ftgOfEEBoOmjhj6hkoGd+Jv1XnzIDNSz20Rkgc0UrQJTjiH4Tl/rtXhAzj32/zCBUN
1fDfv8VtD8SLaMKXPLI5RwTJj4bcSdzEqJ/vxMOLG/97uogHFg8rfkH691My3Pg79fipaMFFU/bv
P952TA7RNpzPYAtcFg6HeVad/26XjPm5WfOq50DLXLTcLMCI1BN3Y/BOPK/4ioJr+xNHUPk8L27J
J/LYnMaHrDqDxD0ur+X1tf/vZriQBGTzYmIGYCNurPzHOPX+/5WbYCUFPAhDPa+8IoJl/AKA5fO+
KdBfh9uGJ0nBFpIB2w8plHDb4D1AogTDtGUbAIU2tmNuNMCRYOQwmfr3FaY2T/3wjkHMs315EvE/
Q0Zxh2byhVzCaNVrTxyYJ76jTMMl93kVP/vyi7HH4XLf/z8of6MTjlEyH+9DcwrURjJ7HnLwBHIG
7yWlWHuqqSJ4H0Cmvqj38GbnicSTfX0eXvzoyA+hc/33bTF7ePzaMeALZdu/h3qGzaSYlRXymsG/
5y9m3Bq/LHEs1JHNJFsWs//+I6N39grxDQgf5AlN0iVP/wzLNd/CTey7T24rZmA2HTLPZvKEs8qx
vELQG1zjuesrZGM9Bs+QgOQZB33gp+Lp+ZWJxo/ffCf+1oJiBoaUXHWApIkOvIcJPhe1xHeFcRCU
c+b5ofjaWYe+OddxM9DYwbE9gA3dB/LEKZv/B2IlcKAIr8XX1s6WKDr59MRLFbfLfKavEBvu7X/3
/p0IAeMWAZmK2xhV/3fXEQ9V+uJG8aB8BOLxxbOIR/7vh+L3Rg7DGXEP8SNOAFf8nrgrlFqPd6tc
lwgl+fSPvN9HN+HTL/12y9kA4YtvxanRCTj1v1vE4yj3o8vniMK79OuTck+u/IYtHqP0xS8kV/FM
4p7IrfxniFv1v/OLSuX0vAqZrriX+NnRrU9aUPra/b/f/h9NZ9acqtat4V9kFa3gbVSkFxE15oYy
MUsUQRoB5dd/z8w+p7KydxIRcDK7McbbiL+pCn3jvzeILto4PBVxNKf7763iVd5Cb254HYwYnVX8
dju/ANGIV/97v/ibyt4dLOMZ4NX9LPGpTAgM4j5EhxQHqgxh2oExIH4Xf3mfRK8Xg8b89+Z+xTgQ
Qwf7PPLn4jEIw3tCttGnR0PbB+YYPeKSb7Bq0UB1ODKAd+EzQ9TH7pCd/COWfSTLk5oDnglKZnEb
tuFANjK+eFVUsenDmZo/1pQQ+fyJ7DP2mczAx/EW2W8icZxyAisGyK6Nu1DZN1HN/5mKxGmYqq4e
QDqOZJ6VfWaB3F6DjmESZPuGXkEHhR1FPeZfsnDiBzGZiUmNHS9f1Jv5hhIVEg9Tfe5iXHqXuQ2C
b0kmlvfH77CLiTl4WWFXPMQvqofZ/OpxQX7hEsDJOWshWHGkvKt5CfkW9RYmLHCjS8Q6kdYo7IGT
zLgNOQE0Ly4pvsRRXMgigUhtbquwHkSGJeqThsW8Z+7NvcEEK05H3u3vz5yWlTz57/0IXQwxl/nv
PNoy3Rf2N/O8yZ2gWsa/AQkJNC34QkZuBVmbZYm/AQX4BLUh7EK5c8MWJxDXME/DSvUN7hfVEcdE
Av+/v//3OcRaIgXi5ituu+COxSn/O0IcKX4GZrbP+Tm3myPTN9Xp5OVwMhrd3Is/z8h3vRAfpW1E
OxNU/LdQPSPRmG8UdLQlSgrLbiO0OiH5j/63+Js2r6Ax8ZK6ME9r8TAfLDU8J3Hwf/9VeI4pCh1L
HoFgNKukIv9aB0QwoMyU+DWibYhp/pq8sOWElhedQ9y5sKISNyr6wX9tTW+hqP7XRcRaKJ6K8ndA
74j1UXwAAxqa6EjiFe309zsVfH64eqIbcueGVdEQ/x1DDM4CJ34HZUMyUaYaQR2ChhedTmaVLY+i
QoEdyl6cXXyXRxS1CIn+W49fLG4vRuXzfPHQ5qC6zlCmRiSGsSexIP+37l0ZvmJBEq/yhpSdECOs
d6QT3cvXeQziNeoNnP5+bM6k8OllFYv3f+9BeIanKG7gzt/Eayxu1NschUv8ve0sllf8XP8bcigq
H0l6/jWAOK+2V054wVBZEBs2cZjCnIyDvVOJIob4o3g3uwc+sxi0Cjf2pFVTqO8ps5X4vKKVpf87
pbhx0QKitWaWGNWilXp6lvj+/9YRw0U8Lx7jgs2RZxz6rU6n5tbZX7y2ZN5BHN3IOB6rI819ogOc
GWjsiV7J/YcaEC3ags096ySZoNRdPoZywcDGDlU7DaGcALTfczTbkwQR9pDtaUzy/pWQTrn/IDAA
APzjQS3gzP9BuZong0oGqr2yzyyyH8VxU/430+bMR2PyBGGIoMqA8AHM2X1ZkSrRTmvMTCghcIdA
bdCogKQ4gBLSdsQAL3VZHZujuF3y7OK+eZmKCvqjdPrTEJt7Kbgdn1ETNWSAzmyEn2fldPvRfqfs
AlHogmpwekE0GOKSw7oN5bKtgnh/G+deKjwo5GTGVo0LQ7NkO3/mxC/uBDLz8R0MAeI4ztWjlcaE
eT3qwoZGhDHabTj6GfEm2P3T052ORWO/Ero7mOlzH71Pmmg7ieX3TJc7Nbyb6X1neEPMfJB9arvh
a3LoNpPDczs7EOqtH9Ahhl2+qXfjYXpE96Ja355ms1WKRXuYRfddtimASxz4of4YCWI/kNKtuN+j
hutcPCUSPqfxmwcWq9sJdOcaOl/uVTIB1iTWw1k8gqVBQvKr2Dy3pBvD60nfQt3eoMXJ6oYy2XYW
Ko4cjuG4eXxO9sq29JD1oJsE3OJh+Hqu3ztaAsmDeEyUHYvX/YfWIGtSLM0TDQ4KnC7Cc2bvzD/1
rzfRv0DdIfpD3ssEIsX+ho0ZDyypEn2tJ3jWfcvnW2SsbxDK19dvfBTAxEVaUJzGSAunMeRpb0D8
zNiy/8YejfoqQ2RtrMVe+AG95x3cosKttkTWdWiuQJZ9tl5/lM8m+uvkCpLyEyc4VLZgAF730uYV
mTstNpLHQT7efBjO8Z2HS1bZE+P4snx5KuozeTz65RGps81j0+6oaqLi9XUhOgynWyW6rUmu++wt
EyQw1tOjdKSllHN3fP2hkZBTi5tvzEsO101HzD076PZfror+hDwASYbGliJjg5WfqyER0n1eQAlr
6C9MAhxztqaP3DcL0NVDimmT7uHYrYxDJ2JzZNecNIJESunpEVw3BpsebYUXVly43aaF7laEWSS2
YmxokXIJpQDdxlBm3B6uu3pXrfttvSm3PRTY6695RliZ436kH9QfNuZnl9xjLGxmm2tyQzkSVlCK
iAx6GIJtpK5KG+KQHJuJMpCNIjgHl7wjiCYlQMhLUoP8Ntl3sLkKIZfIcRSb9++ADomwmII49EHo
S+qNSH/6a55eW/0wOdw+H3RcZN8jbSfmjRMDuP0qWDT7LXTUz5GnF/Mmyukyyys86Eac4Bm9vzjb
EPRbOXl/mfkCkKbJoWI78TozSJkYGNPkZcW08ttvuQw9lBmLEJtV6Q3+CV4AqY5P/qCcmFt4jVmQ
YVOissK+iP0dOz7IC4CxyEBRTu3nEiH/VvfZk5mQg2MxtXLW6ck8cX6q1FzMRHlRzBH8/W/IMMUy
5fGaXorNSn9mambJfY8f+WPZqwJ8av6yRRkYHlec3j/YT1BXoL5Ke0gnk3oGN7PneJLBisNtcaS2
m3y3G8rM58n35Js24XYIS6nvg59gIeAfCvp/JD3ewElpP27o8bQy2LJkhJmiCPR/n2d2mSdWB2Zq
TpsyjJlpz1zUPHF5kWJHhxNXv79kOhMbVXpy2VyCT8ol/iZOTkZbakyvMFoK0fKcij9yfX6+obwO
+qoQZ6LdWGV4K6/SBlyOmjI3yA1wMNMy+QxmDVqZ2+Bq7IgxzeaC5RE10fQ7p859XZn09hZiF0Tq
Ps5Kq6ND1N2Pfverft5gSSR/6ZqvZisN1XnJet8d0vJD7ytw1d4I1ze/crugrVoVwv0UCIyfUqZo
jQvAzOXrjOQYz/XpFPW/KeOIm5emVqG5+VPwXvKZV39RZUhho74WfKAXRNO7Ld9942mbwAmzDasK
GxE+BHt+PXWafn5VAlGd0I93HDKlw5/u3rwlHnkuL72v1VHFbbK7VMTHuU+XmLpYDQ91T24OwEwz
WjmOdqBsh4EYVTVtU1UWaT7F7m9J2FoTrvTwDOIbmGAV1YH3PFeOM3NXoSn8CzitpmQ3ccYf0L+d
8dEBB+M87IIx5vt4srdE+/iFe9W53EHhu5JEDdUzmKs8o/6HmoDfFgtiGVQ6mMsTk0RmZqd/NoQP
lXuySDLNCquorf4K7rdDCfFbN6h1raGLlAdKg7PvHJvL+G5p0egx9AScUZ2/zuT3ZQUUooB+o5LJ
M18qRxZNXy7mpMcqFPBei8wRXl2Vz6Y6+0hI/EHmhd3BlM/p84ff7RhR+WMrKUF53wluE8CXIMOD
8w5Mgw05pUnvunoumVfndSwCB8CKlKxwxeQznhp1XkgOQC+e5/TfrF0CWgCAVeCkmbsVL3qSq4Gt
XDxgOC51yKz5hkLgnuwsGJfFxL4fKY8CEF8h4vVEYUMJn7sGyZbxnO3qfzm1zy8an/Kt/f5nBoYo
jKE/Idx2zVj6puZlzoVmmi0jE/1GE1RZqj9XuxucFFtoh0I06FW0DFejTxoHGOL8klxQcSnSdXpZ
NoytXwCuqwoOl8/8oM6zvdIsFDAGhARkpZnl5imGrpqFhg6+kTAsG9vUQohCj/I7fbvXlz19HZV7
ZBTJlKGv6745fKuMzlvm9aPX3QIBNppRKPm46JvURIhXQofhOHnR8B3i6aMMth8HF3X1umHfjAsz
+n9mzcYqGz96lH2ehJ0U1caavNtoVdH0vXsZ5+75Uz43hvmDJKCkQH4FXQA3/L17y3bZuzlS+XhT
pM5QecMT1Cbc8eniUQGQQv23FTB6IAiqD4nqVgDkRhQrxzgSVZcqGOhh1uu5nqA6LtwpYQaA5ps0
9l0KKxA12Zz7No0F0yEzLeXdpllS3uXX4m7P7pahwu+E//1BEkn35YPB5LlTSOh+SZpbCxTFI2Bh
gLzV++/wBRcBoaovo4VRSq7/8XYKTNvXNYaFoORmMJ4X5AvY8M4OvOV+RhtEkMX00aplJxe+fGfk
EsmEgc8qAfelYd8tpg8nLz/s1rt/3iCZx8zb8MS2I6rjWJ9DAsATFwLksufzgMlhoYgAOaK0VyZE
AszdTAv1/npIAXAjbry7BQ0pMlRzPMMxgwf2Ab+klS0o7JMxhvlDKh7cLisFsVThyrWQXbUZIoUt
tJVgrcK9ge6CSIbpygeuxxLC8s7GpNMXUJQgbVwIXePJ79SB2kzRX+kWGp/P9N6IWcO90K13CEtN
qJo2KFoDOqPenKMsM0cQgEWK7vRGjmWhhQbN2XxQb5v+E9Q6FTG8jucuKLETCEwxWBYMWx6bZ48y
ygJudYXq84bdAstp+/XOV5IhGIVilp+BNT2xVjEFpZgG6b5YgE1bcx9gs8jpxsUXDylVgmlLme6O
huInyx0tftnnoTTOZz8v7m9/GdCOEVbDmEwQF/wgh6mDThrXFTMOMndYCnh4wXMKpDvtOsxgMaL9
tn0PZHw1V1n1IO4h9gPdfRNxrehqt08QkBv8gOPLxhzIOmZO7aVfDa7RADmofFWMKfRfQkhwzVZH
VIUyT0g5iEJ1KjoDyD4MolGiIHVNmiSq/uG6hbscJAME7aHf7M3VuGX6tAXXQtVs1lQcDX8eUI6o
IPygrCt9wCaDPUX/hRBBZeeBhEAoDd+9clsa47aeWiMD9LpklGU0bjMe3szDNVM4gQq9Q9MtaUr3
3FOVRkzIkLx+smqpwJOjsel3OKD80JgS1Id/5vztNV/3Xx2iYw4Zkq3X1UAvpnezmGohjlD7FJUd
pBS6IywCmY1w9wVERKEIgpGHUP1D4H6eO+r7A5OZ38uGOIQZQJkKPHz9BMuEMDC708oDF4wZ1esH
j0T75XU/Ghpyb2vqyyBybPRUf1GbAvofX1pg4YtrhpJbz4zww4SFziDRFce11mV1RRtjz7W+sH8I
UFJH44iLVM85KBPogJD8dXg1QraVMEhnmw1gSzC2iuDpUgy/rJpvZZsVyFuh2c9hLEGM35NEJHNf
zG4oJ1qD0C5Ah/rCEvTzQPc4swZo7Nf147eo2DcBjqLOd5pS90WEAQyBRFpoTqWPHdAYIp8Ndsk0
bH2YriQ2FGywQNn9DDJBiXRkIKYTfCQUmJVAMCj8UBxE4Y0qfkVZ7ptkiw9mE549sEMyCpQhUua7
bnP9QouBIE8+oHjQA+m+fTiInxDrvGTgbtxYsUNo7NOwX99s89ovxsChYLxRqlOpJGi72zZfKQmP
DzT/m6Q6lVyEALGzBb9OgLDq6yW6+oQP2jH1b9tGd15A9VNklF82oLRuIgk2lqQXllxuhhT1m5nI
a8OfpUCD7au8AJU9Ik5OM7P4TZZMoeRs4SfL6CUipvlVWrPRJ2yltMEbH/Xc3KWs3dflbUtacKQo
WlCZu23fuO0I3dKMP4TNkfh/k9t3cgEC08uiDJ5SWP4yzyyV96qXkC+eBHfREYG+woueovfDdgZI
3SREzWU5M+cpuO79G6V7csuoxVFloDJLbf7tG6HkQI3/nn2PB+34+DRWl08NN2rpB+/h7ogzJyHO
ZXkF0A5mNJujhE5P7b2HhtQ9qD4Lf9l7gX3OB9wyYMKnd3I5okj4/jR2Bttp4o2JR8ynduEBs24h
N3WQFo/tzcY++owwN7iQDx1BMbobBak3Tj2rToVWN0PjaJkaZ71cTqmpIt26Q1mkl1YpxWbmXvTO
SLRogYTlHiA7sHYqxky/ysuVJsaCzdhr6sKxzdGxYAoKKa5SQ/WoW7N2FPLnQzPcOmsW2jtBoNEr
AAXJZWAAJSqIst54hFaswZqXUpqVVmX1mX3eJpuXDnfxxaBB3Y00F1YMVFKw890Vf+lMErlWt6lR
ma5dKtprUlbbdtOT8hG/0Tcd8RvJH/Zcmzbst0iYkOAenWbdr+uvlq835dnZd7+VSHHcf9juiw4g
cYdXrwcTMia1e/tsNzOx04DPZv7ej7Vb2D0OrGR+2HZ75L/JJA7AO3rSPaTsydfDGkoIlnRf2yPU
778S3VdOyP3GAkPXxiWZMEbFabp/nqckEh9ArUkqAWgy912ck+h8kQMlKiYjh8FGTHyWe5Re2YxT
HYme5y6+fTbHig8qsnSo3VJkVU4S+UkSTkcC2+dZXA097KQNyaQdJTJT8CE9bU8Kpotf29c23ZOj
a+OarB3B2d97eO0vd2c9+SQ0wLqLRTAucr1dKG5cnIpgtiFtMlA1IBIk/0yqLt2rIM0zj6VTwFrM
/ZtPTbzE2gfEjT39kVOTeCYx2MWiXcujuRe1VHaLBLi34xCSG9+zcaEAK8THl+R7L7RGE63vRwUo
TsDq00eExn2SczMqskJ8OsC8IhMFQCoZQnFNHm3EoOebm3VUqjPNeeQxsQyAWSWi1EThPDsyi5p7
kZwTt/PakhsP+7N4xH/VWtQ5QbNGKODx+jtsondIC8TdphFJ4YTmUv2aZ3k7mi6VRqSzNaG4Q6sI
ulh5LI+iFZqEmBZV7SN0j1inR0gncTXeTQ6MgrAipBLuvFqdRY1L2t+OIpdd05PKiDoTOx/rQSmo
DkWpSNSXMjLlOXAsOkHC5vh9Ymp7JtlRE4yB8iydxLYigjky+6yw6a1PgOfYxTJjtiflH8HR6E9g
Fkw+RWOhLrduts+1+t3tXp55rFe6fQV+hPbRBhVf0tTTFcv3+hVNg8te2Siby8nY6tvZ1tzoZOHY
F8k/d38iDqOgwOHz1H3zZDqTm3qf2phbLI9UMLPje9+doLhuW1ddP06EjYc66HHxAMxtae7db7Ay
EhiPp40GHrWKnAxXth5JMZkwAIGPfLcrzRXgx9ae2ResU6cbyb3E9R6Zev8W3RPOQqI99x4bNq/Q
Je4LsnrIFpiLG8gn1CW1CDqgQGD5ID0tJgB76oDh81CsY0lAQnI+XSoh6m7gd8fo5ptB5tz8wR0j
KF4TS8EBcbaFj4zy4s2ZumgiMRaVFT7SHq6R3Fnpm3AigpsvrRC6OMC23U6izMXB0Rb8WnMpY1sr
0JHIOEL1Xqex7jw8LSj9a1g6r4WgkL580I+XmKI6OWfKGIh+4pcZyEhkk3hcQmJbye50ixuqg8q3
rXu0dqhi56Z6kyVcqaWxan3FKsBKm4sCATZ9Bb/Rav3OEtwB7J2p3M4+cyDuMPVwcZARUSWcaQ5a
1Hv1CoNnR6J8i8iwXW0LHJ2uvhGDNw4kd2a/IjlS1zcqMD1dvl2VWyZrV6WQ0a1G620rNjgy9C56
MAzURPyHS/1sh+AB6Kl69zr0KDgQrz6/0R8GoYGYyLdgNZrO8/vp5k7ujP+UteY0QMJV9xHd4iK6
HuV9GRusN6j6Ff1H6yMmSJUEKXGomcyRa9Xji3j7DX5DlBJn8B2ytXxA52nH5SbsrgtorkaIj8xK
dVXwcFAgXSQfKfM8XANomLqabIwAiJOoi0HB7qjaisTrlbFgOjA6Iz1GcMaaBRe2HKuMlm9JPlOU
3ZKKRcccRSOmyGEFEKvc1jtaJagXnfUkV6tS+mC5W/ZrSRSzRLk3j6lWr29+5j/szMc00b6GOV/S
Zly37kYWXKQoA9oMZYFMMAPxE4o4mGs2/LiGIx4zR4DAQoxxUeM2l6/IZyGD6OsrE5duEBtgGxpn
RpoccaOA7I5ADtmVZ2xecCUbhsXo6TbaMR5mjehMU3NaNaAhxEdnWSRrLZjNgLifhwmSNoHQ8wQS
FdzXVAN22WfqFiH2CJCrssjcGOvJ9pZAxBqtGTrVlT/ZDv90YoYPVJFgX0035apcafZ9k6G8sK1+
p98IqnidS9q/BlVvv9FBnRLnItDrl/7UlVkshc2IslMZVSYe1oj5nJV4REWLKkMyHmeJFtY2+6AF
swRFtdLRFzNHstlPoBCaOWI8VWAI3ntIq/eowNhAta4uXRxZ5ZzQgEDaulu9PYmvu8Z72bk7LHEQ
iGqPgQ706OKi5EtNEj78Uocccg90YjMznPkT3NVvDtaSjrm8LO5ke/Rocq4PsPBVRwbbOSzBRNqd
i1g5pSwKkQgDrttAdCUEUcJJXOywrIvGQ4YcIjbtJJk4pISwdAlK++mlfnPAENdDuo2eizo9JPzB
LdH/fpFz9/A6yqkUyQfy+ZZhk02hhNh76qqCaT0y7pg7V9Xy5RbJjOKybj2gGhGU2CoTh7G5RHnS
7PNEsyZul8j7KlYI7MLCN/2XDYsduzS0/1zZVuZ8EEjWqBtsHgJmak9BTsw8+Vtm43pbX11sRzZM
EVRmWEbX3U79FvLEF8CUBuUk3KSifIc39ZbSwJ2J5gGYVWTOwE8uCfCjAUmddMWTIy/MY7/AH9QX
0yVdyGkWd6ddXkMddww25ACQdXpsK7blnBWVfufpSlsYNO4I2u+2N9eTzeCjKmebXgsOlpRCgPz6
8krWDGIUCHuKvBFLK90KIWVqVCEOD3bvC4jIg9ViRDRd1N1rBlC1RD3UYsp07nHr65tZgO2wGtz2
ulvtJ5sn3zUTBQjdFaUnuHmw82QRsBc7QLZr7DiQtQPItuO6SCKFU+eCDQ4CNShzuJfdBMH/Sci+
ODSPFQ8bbZTVAJzeh/M4V5dTa7KSLLgkQgVQXUoYolfu1O62k38Fc7gwFVzh/BJMKBfhOBq+6jnC
RfxaebnTOennCKIqmi6apbaQoqmvnEtPj+VYOmbfqX//buw/10Ty+cLTUCZ8jRnfyBIMK4EmuXoz
dN1LDD2YBWwFJCGTK2UspluK2QAbdBRrCpeaLni3ly/4dmSdyM3ITCWsFgTz110RvA5FYEaSM7qX
88v9Ab4MNk1UtWdgDClcMV9jHA23GFYJzyEZgnyjUpAVQlG53QXVtveyrRE22FemziS8BnyCyIjB
SIZTV3ERY1qWFj7JVgXOvPUzO5xaN6/jxzdeUYU//OjBVfl4+IbbOZn3iExrcCQs1JBqdCarmz3l
+aKgSqfJo7eVWmpYHu4HNcy+IWB5egAJKYQtywJ+28nRGEnhxOu8mZO5D8C5XrE2rdpJ15eo2hN4
4S5noJINZcLPE+VnFmShue0+0Uel32jb9lPawgyMhSpbIscAm8VPQL/Z4J4Jqm4HPSS+JvfNStN8
V9/TyHSQALGvK3yyfvWYR0VqLQ8aniXxc/mtRZfd/SBebA7NN6aYhxyeCd3skG3NIylIhh2czC6A
z8fsOFtrKzLoyJ0zQ+Agg17JQtwcK6qfbrN9RSWTHdP6sum9p6eB253iYamt8+QeluEjqRPcnTzE
AofI+MpRJ3z7baR5yqHf1VvTZtvvvZkw1m000NqZJ/mmPSQa+wHFex/MmNVsZ0RC2coM2+9sNzky
Xd531W6w+6BeY6YYj6cqpBAS4w53AfsdXY7yqU5QKNs34S28RFQmjY22Hjfvc2kbc4C+cXpmxuRZ
mdtqD4krYuvDmL3H8hJBE9sMpXB2niVyNEsm+OG0BjKhwwcytFtY8WCLt2lcKsJpd4ZaN4Ip9fft
9/7Lzqz8nTEnobAIKIHfdljy3XfDYTiUu8u6CvI1DGFUUxAbXLRryRc0mamF/pnVRYovBmXJDdzs
NrnZTYjC8OIZ9qvSfTuDg0KurenLcd8mRfTa32OMxeIZDtrX88S9x1jIb3IHy9XDk5IFhPNFHyB9
bD93b7vczY7Z5rK+boVsC/YdG4AB22bHFnPzd0u7CmoWkgB9oHn5Wuw8q99mh/Ah6gVv720XKKpP
bfJzgeRJ3oNPkrnlSvIGmqo9GMf7zgzN8F8ap3G2u667Aw31O3jsRY7dt/ivHrVefVAjNcIR3hsK
2rNztWC2xp9qXez1tbpWt1JoJK+1HFFm5y234B5kZJ5JV8+S2fn2m/2maIJXu2yXxpftdT3R55yY
r8lZPcpHLdY5/S0wHEVQQNlnL2fw7A3nFtTsssUeVAlbV490DrpuuR8bfXN2BFIoRqnYtOvcisG3
4rb72U/lZAm8f0iKJFplZ2LdfH1N4BDesBYxN6V/82WcfrJAn3x0dhpD4nA64gw2ZisIBkgmkGuF
nZiKLSlC9abTH7I1hrChEEIpKN0XjuzW2MALvd7RRd8EooRV2ld24JACFpkrLQy39cd/FdXVyHDp
csxJtaUyvWNnsZyyaKnLwipdOtUh27y97gDaA7V3M6y9cS2vpRAO+g5YxH4A42UJTIi20lbI1vP8
kKF4BaULR/8if9xcKnrmN4PQVvcku7F+eLCsKB8UHVixKc+LKRhPQh8vARfrY0wACrdkbYYpHTy9
y6pGDIZUPrMDVJJ17xpw2Nxu0frXZFg8l8a8YFMM7p71ONsSORHEmc5dYjlhQQlvEtKiDQ2EbIv3
tiCiQtSktvpHGcAg6DAJiTWIMEkvskI4CLfYzRLJbrau7YJmY/FyCuwfZ8HDHxaaNSRt9ESoPFb3
it/Eij8u5XmHZSYaQCDAJTTw2TgwU/ZYzMir62oAalNvyGODtRBr0CVIk8vK9IcIhdDVa5PyYJR1
wdxmbGRsLy7JczlzJy5cJNdYTQFkICJoFdGgfGQx1iNrwBBhtb9G/V777PwyxLk1fp3KuIZ82oQD
iwhpraQCUuBM049nyOLCtkERPFWb9Ftk2jx9ABU87rkIj26s6VeWoCZsYuh376SL6qhNxv0Dghjb
MTpHpJ40e+q9gsZ9hpo/9Z4bDNrXclAun3Ft4dm5vNswi91xX0fF8W5j6XNuE8VHHe/UEjF1yfX4
DDmLxf247Vk+vRA6hHPnKQijt0nLjNWvFD/zynigK2o2noMuKon+zH0kE65aR6nXRjghzSfuFQOU
js86c+vzfYmFks2eJLzFg89c5nfr1JODO5+Vsy0hYXkTx3A6eNKSR6w0Hxkcb0t30x8SkL7x+wr5
4tPXURlPXDRV3TyqE4kKAY1bxvq/Okk/FXKTzJXvRS+yfIRPKI9BP1mRXh1Q0qE/BQNcKeAwpOjv
HsTXJb7vxMY8C2dGxDtiJKSRiR123a4gBBNMkfsaHmZGaMxaFr+hX/NgHMVCqYWN4zNMafAbDa14
VXBda165QczcRiRbdylMhGJ3OfUGR/Or8O3fabeM33riGonIRrKVQ76WvCetgyuo1yKAs75vtO8+
GHelOwZPkCe/NfpdxUY+4J3ILloGJYSUP4JEX7MLaAoRD4vYmJQHO+dJ3NhqePu+e3evYBtDLIw3
DXACb3TzBDWopGMrk4Ut+dOoc5AirrJkIgdpKi81JEVkxtiIK4s+WQ5X6jYmAGZPqo1lpvVOW0wX
Fap3hVlCRlTYi4QY1y2zcViUk2ypv0m2oqlisvJPBKbhAgJHijOgwx89gsxZXix0dNpVJh9NLd3+
AnQKnSVz9awPz8vLysbfW3e3uKLxrJzXcwIXFo1KEKETnb2MXlA3IvzJyfgaOXJvM2IN6sM96IQn
eIX+qVoDVExN9f8yyx+q4K8oxiHNsHIDCpOlaCylp166Hk31u5qhyE67YoY8uwM86EHsIGibp84z
R10rW99bNGrUN+pHxaGdBMYrtbOLZtVP8t1U+LO+8t4DbOvbp3FL7hJKVuUSvvHl1bCv/3rNUD+S
lwV9kUtfL+/FtB+c6Z8LUdctJckfpMUoFB2B+O0NEyvVqHyTMsdVEj/zeUc6XtvmPATjhrcizYek
ZIiK0AMFnnf8gDVhAIYMHwTM9i2YCsAckhIqgowWe+QMb6Q0MGa0jG1KXyhJQd1l0hotXMHy1Pyg
ekl2XBjD/7DMosWzR11OZ+pWANxh9Y47yRJQXrVVkd3ct+ZHS9Evycin4GqpLtHfgf30VyOuTct4
EY0gurJEG8hsPJWbzq0HYkrEwLfVXbca2MEPbD8pACmIbBNvvlYT0+puIV6yJHWU6uPnjYEDcNl9
j0yvvixS6CVf2S1QyMUK/vHCQL78YtUWHiK4Lrc2OJgUBVhC83JBlZs8+uKCOhRCOdsKtEg0DadI
B17nVYrYHQ/+43q+QNo8Po7PHY2Jgiui22ZPvRnXj8BMT8/TE/GZBsiGVaCCgzkkUgCL5t9zX7Cg
o5gDFH/E5hecEbAuYGvz6mye1AODMKX2i1IkmaGnWyyu/Ei+RcKSsnzDyLq4FW5c45EALbXwCsXu
uwUOE0EBnOZ7NDVzqusUtilKX5DzgRa7esYypRq0viiDvajbeJTlKY6qCyrooMzx3+zNzWWVCmrW
jTQvyosU1VFIgw//OiN9qVzPAwVtUG+VLRvBbfYFAv/C/vkH+3NkRQOU5WcO3UsCatQ054lujRKg
ifWgLk28PCaLJ46BkO7leX85TzC5v4Y8qAm6UpR/s3Zbnib3LfW19G3VVK1dbM3EIkueDSzbfvbb
bnk+Edkv6x6hb4iymn1xTD0e0KSZ4DYlmTt06s05NSNdcU0k/1Fh66knL2TUULwZVGokv3LvpoC4
CTIoJ70eZX1gMD+jcgFGYD6geZa5k8qScV2VSfMac6BIFUVCaYVev0qARq+/7LuvarpigDy9bhCg
jVUGe9W0msMT8tfUvacL9Gsv+aKC+lgGqO+ljnG1p0M4RU81s3tYIbs7keDTG2D16J8wjpGZ9Zpv
Ocx3Giap79VfIqfHea07AYShXktWpv28LV4LAAOwEWpkLCb7G/7LE7yDcY8CHw0tlJw+8ykOxx9a
Cdjl496sdZK2RTlvMe+AKNggqrEzld/JToJ4nVQbCXWbfNG4pEZVUrMFCxTROZadGgxxcpyE70J0
MrhEwxpu/XtVbLvtm4jsfqpXOARW1iTWkuETfusNhAzOcRkUssdKg1JY22MOw/KHCl8DUwSM0QON
d4r8bygq2Cy4A0/MBopFPtEZssXQOtO1WnjX/jCqQbqtEQ+gbUx60vyO1tMGxXEJTbwF6UhEcigP
IEXdIklG22BGxGP+NKAEUrmq1hMuqEGqp0lmxgcFY2qW+mxhlAsCSE0GVUpHYX91JZM/c4AQAPOY
0SSz7YgMn5OilIKKwTTImbzHF2BFdM5QLwG9QGtlGE2Dw7rYYCMGJWAhaUu4RsCaQfMyuBkm3Z0T
/FfyntZoppyNxmSig+L9nFw+rlXOJPdadPc3ora7XOjeJnLNbpcCb3ZdNpAgn6HeQg3o4P9h3Vvn
9i1llR3jVCiRL4f0p02hN+I3T+GXUCynUhPfTRLanIJj2inr3MydAd8CNyF9vSrYPnfq8crpwvSm
3vovdZizvxgCjhyq+Qt8i/zxr/tOT8C7jS02apkjR5mQGBXT7syp5vhxfmk/hvsmV09CbVVTkaa2
vFGwniDV2FgIn12AlSTQucTcQLXUAEtNThaAFuKXqysgkeBNBX+nntCD4HP8Y2e5h/0Rsnw8txRh
8y8FC3VvtqpW+vEZkDNBz7AjrYA1w0/LnFku6WwyczbDU1ro6fKapI/jsC54quGrWd5/X7/lL7Jg
PPt8BYm/6Bx42r09rp7/UuMbYZz3Vhr9AaVYqEbodpSvY4VG7/AhoYk4nVem36L/0S+vesDHH43l
vTti/fVC04IlWEK2e56X0YDSgQseEoN6T05k5hp98QTkj974nwS6EF0pfy9TBKY/erIvsntjLwou
ELcb1JwldOcoS2/Q1cGmLXenSdnaF5TaPlN8RBCdhna9uWxfA5oXz+5DSpc3mPA/JWB1lfV3tkZc
DJBlNYb/I+m8lltHkiD6RYiAa6DxKnpQpERKoswLQuYS3jfs1+/B7MPOzswdSRTQXSYrK9PDwJRJ
iPXOtHv+Ybi8ro+TtbcgkDyRMmfokOW9hCv8bXCjiajfsvyk4LK+IFOTbSDzEMwHKpk1ErTQlVB3
4xDObzY7Exjn5c8tXbt4rn7rO1i5Wf0p+5/2SwpJi0W3bjHfoA6jSnXuwGeX2nqYJx49a0fRGt01
jY48knuuZJW/Zdy1ekaePkTaXIcrPt7NXkf7HnGEzNeFcaA4stvg7JI9A2hKdsKChEUX2xp+Y81H
OZZHT2QbO6lOrtxN4qK13jmDuhq4hCe00bWYZgsHgdyseAMtLKgJSeJLlFwbiu92/oxi9PvGW86V
UHjBipD0Nw8RJGPot67+mFFOaeiwGCDRPc+/YY5h5yuL0xc12SqJKXvY43d6HXqwfF9qPVewVK6+
lHrj4+fQPUwswtCbyIGS7Oho1bceiTgtvel0w3Ba6s1MpTxtPD3eBuJAcW8cyhSWqKQuynaxR96e
Vp31HWDn0kix7pDKDljKbS92vuhaTwthTppfeYUOafiWJ79Z8qFVt3JwNgYs0RHbC+vNhschCWGJ
vrb6s4E3rQMhYEJ87JMHprRTw8pa9l5pT0PxkjjXMCm2Wu8rLdtWGV1wC/NrOAqG7blOVi6qzQSQ
MQ4M0JCSK9U1b4ZtUNBhjR/WR5Y+Yscwt7tkeC4As/CtkWihjb8ZUUwhlMi7n0W0KwsGEuLHpMYR
0WcfebiZ1ejkoMiY1tswDlnoCNt7busbAcW2JTCnpI1QQJpDJISmmb1MDyI8PCmOcJq9J8E2t/T9
TAlWedu2pG2Echth/KafTW5Yoy4WCa4gg34GCige0cIpzPZiodjBdSjL2wzrKUEAJGZZoxmbbd1B
HcfvWGdlpnQ8FJfd9ZBjnoPWgvAYalQvc+r5VccnApNIP2eERHrrOxkK30v++/N8OKAQvxy/3mlg
hZv/ffN+cXMAqDb+Laaa4W5KqYZsFJO1nbRoi8TgV2T5iAsyshRZ+UF+bOy1bT0JTAExeTHZtSuI
r2Hx1rjiIRC4M9L7S0F9Bv8t52gErJBam6y8Dh3ePeyq80BQ1VAwdZXxZZHKxhobCAezaEUYR8uR
OKJyF5/S7TwWqylFKDfK9jFNVgvjeoygxs3oIHjX0nExreQfTfNkNJ4/U8JV/XAMgRbnSwtrCKsP
gw/Sa9ATeIjLjR9Mf+iYHJjMZFpmlzabEaggBfAbVpLD0YcIDVT3CEXJoMo+59Q5qAkhJqICH4yH
W06bjgtX+xo8z3hmaBs+RgPKHgr7oPZokoZK0rRMPur0vaJ1Wdo4PWcdo2Y5G55kZyLwjVjx0D+o
+tFQaEaQqAqKt5w92qLYZNRyVkdjQixWM0NAPC169rSsm+QXoI8zF0Ymn7U1b9X846hTO0Mu+amL
yE/FTnjIVxjhVlnT2Sa4/ZdsO3WaWEJVgdhMATMefddMlzAGTTUnP+NQtV23kssaRuEiSd9TZ9Tq
p6t+ZGocBlxWHhzVPQ2lQg4ag9Ix/LXskE6LfsKANiNZzs1SlF0dxKUK3GebJ0UFVKb/eusukbh3
KRkM9k8ZRLZ7Beu1CC7CUevOvGTt3oAmW7KTIcK1FbD0ckQBsQ4Tmka2gDh9XiPflObLimlf+csr
bBASKu332dEe8kWaNEYs5KullRk5AwuJqiHVZ/Y97QmEqMjBmOOLEA3L0BIcMhRwtPpBGA/I+0e5
teaKB9p8yaZx1ZCgK2nA2kIfDilAB7XfFJWYBdBniph4B20xO4UxOVd0tIuKvl808T7hOiSNiUgu
+JxGPM9MDq1+lN6T3tUc8p+aXjEI6eep1UTubMZEvWkmuaeG1FCpU2Kk66QDZB/HxyCqkKbU0RId
82en1HYhEtOSDfZxRoOyo/8XdoL9T7BrzXQf2ImfovqU2OXakl+Gu0g6RKtgucoUe06Gnm/jHvoi
WsnyW1BPDEI/pGWxz7Oz0aOflD+N0S52GGMRcyIq36TAoSy6N44L9/NYmfJFDL85BZ2MT22KPhYC
TRJyYgxXspvQRA3XUxdvIgq6BnF3t2dTSM+oW9RxjvENDuB2N8aqHnBDE82m4wR4fHlQmvva3WtM
rrkplvY8QHBzkOrmY4Tjacb9yYZOzMHcLsGq4pd0TZiHFTkVez+ox30erC2kROLgmVf3pmIPK0Ul
tm3u0n5tFSHcVeNtrnVkzCgZgKLqgBIamZjefMpQxOqC30kv1waC4gIrz8TWtzNC3GwnQa6gQjGR
TiA2FF9Nma71yeNd3r0ROkLNf8TVRlwSRu6ABCUYSZWt4+TbS+Hmd2dbPCrA9fHOGQkrl+7tVAHO
yUXh1l2PM5sI+DUa6QTD9TQ33aaErazfqoyYa52FdwsQd5j49RaqbdbSBfi2HSC5t1xeAdqkWImX
kJ5e+s7aU10vh9Ca0WwJKmij2SFqfwKNS8HPHW9FDqoOL0Ev9IMqUPoiSs3Wt+d+6d/h8KMDYZAM
TOtq8lhHrOyoYZq/mhau1etdxYIvAEY4IZGLu0L9NwzNSzi4D2VXHefMI5WPe715mrzpYoByApTl
yXHqfAnTzYvfbZoNiftIdHYzv3NOkkenWScFAzO5Skj7El5kSGa0QQz+QcLUcmN9gDtKtVvfE8/Y
eRxnZ2C7KQbhKHXEYrpfVQDnl+3B+9Vd78eZ8o2b64hyQ0jW0Xi3nidEjgaY+j2TJAjrnkBF2eAm
iVW45BFxmsNzKgBxQouFYdYYTXbknY/IMNZac2IdhGfujGdMl72Zwry+WTBcbegl5YBsvoWl+o70
q8MhnWDzlN9t+yQM3wqwTMluiCuGzC0cRBA1atpVWl5nEkE6oFVklzs+TEjW55sC1vCwdO9tLH8z
gnA//xTQo10+8WDdSkjDSi0lZiKpXJEeRlJZDz7SkZiQfJCaM0S20sj3xNUySdXmo2CZI2S1J4EU
TN2s+WN7SWAuy2Kk/KFYxIG2TWZfq/0wSLcWhUHd4RzN/es4LsPejO9jhACCdbXrap8Dv1bsxvPh
2+zPTOQzWcNWIBqWfQ4E0gUpogvZD8AkABZoJh9Q6qCjyCOzRcaSSk9r16FiNbZI/wv5ENM0N6es
+u0r45I7wT5F4DzNjibvV3CJBiqyDo5A3+abgmlOTbkFj3jQ8RQx0Cyj4Bon2qf0rBnWQzSxLqGu
S+7NMt+IUB3VTx3YWPqL4rUFtupMn8JhtcX5MiCI8Z8LhknU9XoNu2L+0DAHC2PHX+pvSJzVoe6u
8fztuHJVatcMAbmMrCZJYqC+/FZt4TveWfdYSyFiF/G1Noga8pRNvpD9ppMXGX6lHMMm9pcCSYJM
pWWz10s/HP5itPs+Ik+AcQe/o/Filn/dZi6/BIKwbkSK5707NmMIbzikJvw9TPw4a5TDnKC8wsg4
240yhSvyrRnah07j2GY/LfnJi/d5ec3QWo7EdAiGvWOIjTn7QM8l6wJLQsvzny6PViLH96NaV27y
NOOApmK4cPoWu6GpQM5Ai445RO26bp8lfQxJuaJ+yu1ml9kvRQ/vDHYkiuTjRs39TkoIFAiCDe7J
oMRNsZqyEaTUEufe8ouPlHIBi/hyIjMud0qj+UK7AHeiwZAAnTQ2c75RQrDF59J5Ps+WvUX7oUdA
1fbpy3S8ZEUJv751nnIFB4kQlEfsGZQhBWRIrdYu7QUmT9obDnhcxRCuumiuQfRdHsIiWE3R98CC
irLYnVPXrs4OUuE3kVXUbijDR9TzyftSI46mvxRpEyYAZngLAZqDGjZ8WG0UImZe+MQjqoLdUtsu
+dlFcr2tyUYg7QFLLrM3ruIMAh1NW0G+bVrYlC7kDRJ+RAalqggeY4QkI3Pfq2hVGZDg9I4yer5O
uvXXKO9Qz2dB1aH1SH4WsS8SZJZxdxb2h8Sf7hZyJxc3ZxCJAMTKuukG231EDRU22zn+kS2WhSH7
ttwRXWdtxQXcUnhJWDfSjBYsPcBnaNJDmM2DSt+FjZc0iWPIEflhd6Fg3UyxRsrAStxHJFYTGqxA
7b0BzpSEhMf6klFgX+QYD032TLrr3H+E5Cx+z1osR7NNnSdbRqyAtaREB8yxPoYsUpXGix6cksQf
JLYxKKditxVfOZqSPaLs2/XOIXHIhMrBkeucZrMECettQtgnZmzDCLVm8cLBFfknELCWXiPjqdVe
W8bATcSqxwCs1+yjDEX7djuLYDsh17s8I16k0SYHFwW8jjhUdvmuJ76sWuSSxvTsJOhVEmPc4CA1
pqncy4C2vkadUYxn3WXbcfgNGwwAWH0PPN/Cc0IP94VEntD9lUm2pjs2LbGyyHFd2S4VQB2XT/TY
o8foQqSHBTGjYV4+dlIeQ7Vr4RoNzL+MejW49WNrfVMD9xrrXdeQCVvznqfaVpI2A8G2NJF88i3v
anXMu8YPGifF2WLkk8hmzfLRJiTELRl2DhhxWCjF4wwwnsoY8QzjshxrpX0ur8CF1lm9ON4NRWOj
Y1Zs+NR2axvsCrRguQYD+TOnuRl1RFTLZnzQqo+lcFrq89g9dQKBU+b64sTn7XpnuS+dLEmyyzlh
Syi9NeZNmyHOlncqH9Fma8lVJkSmNXWgVu+HAYpnhfJM8uFFF3O0tzy+vJCbXN1DlhvMxgdxoUmF
NUa1LIHA+a6WnqxnBm8W1WMNIsmZ5NUZ1bSyctRdCv3BYQMyhoSrmwtEMXERe9RuqUIfJIqhKWpE
4l9rXpmsUPhbMQLJ0+fUsGRW3JoCdhq9VT79i/lmjp+0u7GmtPCujQ4/hS/o8dmLDH9pITsXpLH9
VzSoq1LGm75DsT24/3jobY4geUGdTziYcn8OwQeHv8r7JN1YoKotOyWDSxzst0YZ7EudxG+81D1U
5v43SdEjhMlFCTLRQKTUwLP3PGf/bB4iL3vQAfzKcZ1CBnEYHs4dQ6f2jYBvs00X5SCAdD+juSya
5+seNw/tulzszMXFxcHsaPTN0jnmyfgCNrwNlHekWFznzuxLLUcyENRv0dei7jYvy+PI0n+ekT2Z
Odq+EseJ5MUJ67WGhY3I9qO7MXNtCx6bF8egOMdM8LITzpqMI9O1hlVV4CWH0cYYAJHrALxyaYsH
51WhAZ6XXFf4gP+NPoEvMszrQ4XLN/thbABq3cEEgKeKMixfB+MxpuZDOOyqBO9VRtmBUkMQGWvr
LwDfqIzT0L9kQ7GPEoiLVQaEj1OucSo92GHD3CMwx5ArYl49ElPO9Jeeh3ypGa7M9HXp7C0APy+8
LHAGZ5FDNB1VOeOm8M32D8A128QJC6k4wBD9QRsK7yJ4sFy68SfqLpNWrzwguVg8Y0KuCDGRzg4B
mjccybRPT46288pziJT5UtfwB4PLAn70aweIV6CbHVUUSQ1zKxx0zGbnKnunlLEVDK4n0UFrDr56
DVnzmmHh8G1jKFsYqBYLkp+gPc7g4WJ3rTrCKP9vOWwOD8xcjGlDbB/YJy7DT9N4i00m2USiBnQR
T1Zv1YI8U3gavG73rlwdt14mrKb9MZkoX/Kulzs10xgsgStl7ylILgHk9czm/lcag4cHO2VON18E
j2sBO7jyofwMJf148hjOR7KqR83Zw1iYS8Z95VlV3l+oX0PSbuD4km9swIhvrEtTL1ta4CRiJCHD
aOFTGhay8p723jJC0mpWTctrwaiSVNY4J5aiDQMpX4Y0+bSPJpux9RLJ/yY+qY24uPYmofFoN2be
sT0hGQApOdu1eYZw57xPZHTqJ6/YNLL9zBuSHz0tPa+FW+nSYBqsG3O9LE/tOy1aAxNWSzesb3qD
Pff56oFPa7BacIe2z0AxHTCRghFToBJXneqB1h9FlxJIKb/FXNkxj3bGRL8z/5sRPq6HglEhL5ub
3LfZToR/DkUChznvst01aQfyzW7iBNdxvS66YWuEr7pxzr1LKarNwKw2cCU9Bqyx0bi66cGw9hbL
wxbqCCpjo7qOX2PqiKaE+MRYWmcLrsy7bVSro5yYNaAWrknT12mNO/tqp+5zNe9cGq5OIshY0s4x
mI0nhCzpf/O/topxZ0RnQEGQ0+CVi+wQglXL9P9hNP7mN6PB4H5BsK7WFiSPypCXUWOox1CrUCxc
GdrGRoBcnwKyLxNXrMm3mQfVGLTHds3HMAbU1TETZEEwNb96UuRQbhYQj9LO5KuM4khY6mjYFXQm
780rpocqZAaj/6TartPGDeGbtkaW56Lu9qVhrvHaBoMvFeKcHK2sR9yRY+Hcl7q51t7Dgg5B7lvj
1GrZUY2dH8j+xatjv6oYIpXRDstNDlnmYD5tEJe5AC4iT+TOjIQZF4jrgoJkIG/Y88A5MXJUJYK3
kvXsHpyDk/o4GKg3wzuMzg26MLHF4op9wVB3lZVniyY6H9hpTK9aj2T51D55FRgbsXzqzPcugV+A
d9RcU55wjKR9Z+SW8QLr+DsqgDwTBI8z9De+E1KmRia0vfeALKhVamurPwgbbVseVLPTx0uFD4K9
SMxmcm0EfHVt+Yq+zOQJ50xiRvu8VE3LdSZlL5E7BGiyx7vLCNBGJtzSd3ENohmDaYzlm+5YGzsC
8kp5KOGZYmFIGSthBN52X7n2y2xkbRbHAoRR2de2ZlgJ4tFrJ82Av6T37w0H7iG0XrSIE8sda+0K
MWsWpkuDZ8H8MhblNp21Aa+0R085W7LGxE1rLLwNZQcbXiuvSez84mBZYZEgPVxpXSJIE69771F2
iI8MPcto/NwlMDZz+R6Fle9KtqaQOUhZA22xCc+STT3BMENtK9CnVVI466x3z2lHIJhYaiUh80Jv
CR2iu/h2sHOs+n7btK88+8Yl0W6W3rWdLnP7Yi9q/dxrA9pQGUL30bZQAzr1UWZoa7IhoD0y05CY
zBmvpfB7RAI99IWga1e3rjqXJbuUvIUgMU8ucaDGLmG+DjniadSG0TcwDW/T5n4t+JyZsvU/oDPO
qw0zTFEj8ivyQvOPQD8sRWLeNNbcjTzpCPjIj3guaAEk+5CF08n9mdBi17P+OUOTQQtaRCBmbAo9
ZiMsQ9wZW5RMFIMY23dGpM4G6CKmBBK02N1zkXOi7FeRab+iMveupy+8qihP/gpWw5t+eOiXetjR
3gomzkGLpMP0mdflMU7OellvdF5uxDWo05sHXloOSNwQpWcoZE6E1QKqzeY3x73q/SVzDiib8+Q3
xjJ3AGCHuNJaapVqf2P0qkCw9WGVs2BS0t9SkAbeJUBqR5VQGQui7HFk+EEUKtsfl414CCEmakx0
0UtFR8mZWDaOTARbdN8w+YzqFVY5dvmCSg6tanSliEsIeJRTJsLUfbsaxa5wfML0AJ0qgRWlM9C3
AKV7A1IhjzixkfF3a+TuOUJT/OiBKroT8/cUCqL1YoTlOhjsrc1ORZW7J7LUymKg7xanhm5Tyy+M
cZTUII80m3BcjZpczw0mQMgFzWPzZKQfZgKlhCa7CeMLHZiitZpyprQRlZxOWVXEr/AWnPzqZtFh
aWEBUoZB38LumluYQtlz6+AJgRhQ2z8ClObSXoU6LjVsTTJ/2S3nz2BSJrMQHR/jWUA5rI31kMpL
ZaKRUI6IhIh7DGYJkqiZb+CgYIe4IXeXgCaiCL8cIGMdUKtJWJ+u8WorV1N4Iai2OM8t1dKMNHNb
TPveY5EZLNsg6fH5ZM31MYWG7sl7o54zYeyiEL5+COME9o6FbbxeQMM7py2NlH0UTYNyH4W3gj4R
b7TgOfNsnwy8KVx35TLpiTtnv7yK5TAikdGEuAfUxdNSZ5mRd54dNgFeF6iKPp/JD4QgRCeah9i+
LOgoJ8/3JPOoKSsPnSz+w4Myc7eU/9T+iXeefuNDgTtdQ9ya5g9jWhCNTReiaGahbcbkJLYJf26P
LgXKZ8PH6LEe5PUrh5E5Pb2TlG+N2SwSYuy2e6z0sOLAz3ewirFxbAnQBdir4Hsmyzu7ssZLBOzG
DCDtT922teEqVku7/RL++28YBu+qwdm70NDiZXmXv0VhyrPv7fCTNO9IakTVZilb3OknATHoxxsc
oVRNwOb4jBLYtHnZSsNgD5BgLRCUUh2L4eANqelhh2B/heQSOkGi8SrNfN55hzKcEtaDNdyMuv9z
6xgWAto3C0DCoDfrDnjRJ2JX6zCANIRn2OQJmUFTuc0DWt2t+BkcBIOHF22x0Q3XNiZ9JVsi0V3h
nZGnbIvA0VumxfVd9ffBFf+oyEeTNbjwSwpaa/iiuveYqHZrp3+AXynzvaZL/R4Qo6ngShX9x6gh
smODK6IINDOWHFHFsE4NLX/XW/vRhuRYsT+pum2e9KcFuQSqCHnRJQHl0dNQVWaQ7CWPnh3tcswE
+OHLyQo9ZrcCe6/uNfUYj6TmKoHWqWWCISn6U6SOWuF3mOJYf+XIM/IQzBAz4+KO6cPOzqBUYvrT
BeMD88b1VWp04MN9+XcJNVSkvVkd5psui3Cjs0hd0UoImJQfy9VemtNqvnaSraIOOUlvOIVtdFJD
i/IDdUEUmbsmNc6NUAm8kfAL1upKuPG1kO5BofQbMSiCvRiMzRqKwdb6j7pybxW1xsJRCf6G3HkD
jl7VbbGXgD21IY+zt+/oLPPvWKarVHyS0E99t+nzD/rWXTY4h5qyJlPefs4ZcC699MPg3QcTXmCt
tiJiuSNE50lqGyaUTozUc/uTUlmJAP2d+l22TCcrd6M7Ai4DFCJb4biSbeb4szcoayt8h2vWQyga
bMg4oDxPstO3BUVbjECRxlIzT65TtxQCK2i4bcFtraF5ersERKjK4KgJ58eFvhTa8hTgPz06q6LH
95hqr3XtbcAGUajePXxMcWm0AeHKfzhb2ZAVgFICq/ENVzs7NOELl0TBPhJSHNPk2ZYNCbB5MDGT
G6FQ7mziT7KvZp72wXEPNGgq6Z40fWLmyv5WtOkFFBxIqgMlOE1pBSVuQAcCLaDSvnMRHwwDVTAN
iTcV7wJYBDNZzy3aI8UIu6VGs3ej4M9NxGUIvwWVZTrMh2WWMNYQ5DrSU5OinW/2Ry1Wfgfqritx
yAgLkiWs7tXJ3K3eXiZgHrNMEAEjMqvLmHc/Y/SRx2vZXJo+3FbNKmtYuRX5M6xeXhQgfbvXrIz5
1XgydXsbz97a1nAHkteQax0PGl7fN3d4m4b2KdPZzDXLjcOf0FjPGYc87bYeNhnu5INSBjjD5pBr
fxJsUrQ3j/c0CaZPPOISdc0E5SUFI6Xy1g1uV+SKfmCoRrMgRbIHwE7TwG8MvpvbPvanvh1XXqDv
Ko+NcmzGJxteAb5DnYJD0CFFFt09tNn+tYG+tFcJLOUQ+UpnQnylClGgUc95J/exiF/L1CFgO6v8
poUBkmjGpg4c5mTJMWfNLgOuEC512LToxVXsi9Evaf1ijBXQdQMbohmsUXsYdeLXaKmksGsGk3l1
VzV7h+sbAbkwVLZB2hj52OCZGdTjKKWMoHkHmtFN9GEcn7nCAO3MrVDnFuj9FqzSD5E/0iGFCDUq
D611cZYzpjjHDPJ/Ejx3UCSGZGsRQe12BkxDBSGBdDVG1qZM9FcxY7JCtvMowCYgHygHWj+tQ7xc
F+eejNm7d1EYS7hRiASi4YvQ2gBchvwOCzY8JHJl8/cuEATrVmI9RtorBIFNOz0Gqtw31J9l82Iz
7qYAh16hrV2gqxqvDFo28j+OlxAbGf1L4JVI/ZrjvRNvbdE8NjCvkgQvcEqguD2LnoDEBLOo8AMU
rMKXDodjFO9iwAJex0CN/QXzzdD23ui7vBrXD0Dta+azxVthepsONr0zj1sPFuYA1Lv8L24E4nww
+CGNJowEnPTUesXRyGJugNqoN6dND9TVpe0dR7oBs7cPgotlWLvC/oTgYvPMWnR3yulf1dnAGMtz
KNAnhULbjMZz0zPhlDV+UcmlebN0ZtkDvM9UHOa8wc4R1yZna2fG54xPmxDooTBWiRYBo4eYkZcg
lSjIwk75Xvbf5L+lmIWN3sdvKWwSlFpxRcQX0oAeGUpfs/Ewc+RRL7XHjh2ERiuh71y4VdLD81Nn
WwuKkikNlIU+FraLwW663i3+uVp410WLXzcDHgCqmh61YshWRQz3QPcIgarYz4i4dRJnhEq9FyYF
Te8eWuiG9W/s3elOlqEbZayTqae4e82y99z9UgyQKT/DiPU3+LiArLHOF3rrPjQ/0pQHPeTbQ6nj
vIfaNiwEF/5nSstC5fRQCPtsA233+xrfE1ueIyAFklpOXbeQNDILXjnMjjiz13LYu64LXZXte9Gs
xGZZs5r03cyUq6lRI16aTQZ6XdMd+JKF1jXxtoruaJnP6YR0QXOztRwvUojr7VIOdmo9lkCpFuxF
IdS50uE2FuBv1sB4gspKrKPR+Db19FW03KEYz2DvU8ObKeyw/R7oSl2dUY8XIQw13qYeSL8CV/R8
TUe9rOTXE6vEe7cWl2h5SRiom6wXZAviJPODDoTfG5jLG8O6K5tdMY9riOBx2p9GIGxlGzvILWMR
PydhhPJMJ+AsX4cqJiaxpOBZm7londXAkubI8lrz7XB3C935ZqQCW5lb41lsRuTj1YZoNOwNCtgy
N9e9WX121XgAbagmm3K0vg0TiiIgCXLyawdIaVYYhyXTMVATapmIbaUbD8cnazgjT2iW9KfOi+dd
tMA8JuKptAe8LpvdXLFsEt0TN/Wn6jqBh3nUvxo8o5h2GCElgE0PO89StAh+QpjqX6vRICPEHxEd
iXQxRmzSs6SvNTm8eqgdddTvbHCLkcuSp/iaoj0ry6ueg8r0Fhx8/Vi3GNRAKTzI0NlXHNuV7D8A
iym2OzqLqB0vTepwfdseQrO6tXUBJyeZrmNfPCoFCugy6Io9AGmtPbg/Sz/bGs8ye58cWMfBtDbU
pY4c7JVprciK+VzjQ5TsGDLujaK8yjzYEn+iGYmDoqKMiZ7aikW5Eb7BYLJTXMh/Fv21ZChOzgtg
UQuDoXABN3RQvjVwSktQ17EZkb1tYBoI5dcApTGtVCMYSzCvHAPfjKEeULapbPwoCeIzswdnBLvz
tO1oTDQVOZ+N+FQDVGjY+LUsto1EiTk7OXX6NabjJoKNZc/2V806J3vp9O0NBm9j8ZWz31S7yVtg
6KyMFMtTpv/BYXBhIxsdECJmgYik2lAp3cnbx9N7nWUvEF49vP/GSznpvnRgdsW491SzdlBu9O6k
gL0Vxt8RAMsAS962z3o6HYuQMWMCnDkDyyYxy8cgnpcu0J+GGrG6jPE7KluR093EeyjhbGn6TmPQ
4BA2UgKWU62lA+pU6WxFmqnuE/T/FbLbVy7bVnn1ItGq0g89yGA8PM3oI9AM9lZ10BjvdNNuQC44
7Dt46flXQH0ijQ9pt6yeIl8eqmMWhLB0sDVBY4BWz2msn9GgsItg0nvydcZmESl0ex8Z8RXFuTy+
V0DuZNi8+WbMcdTbNtna7nOLYqTp4k9XTcNDojlPhoGQ4YzKq/xne7d40gBBsfVo6Z8CMCOxatgT
6XFMd0OYsYX+BonvzYyNLVdwY5ZHZpqqEuuSH9VhOTojRAVLX5pI+tkrDxGUaNx2k/k5GOhqElc5
0WtRTvA1oPQA7MXpXYs0NkcsJjPdwYExQ5XvMqgY4C3ZAVY2cbxf+nrHJBCgEzuyEzFeVJxS3M6b
loUCh7BAeIA8Tb4GILNRd0216ZuwWcvsEaAuSy9tNr4xod/O9C+kLYGeADq1OjNrNkOXCmedOBAL
eRsNHK8ZVnyhXvTOwWNu2kLcG6p5E+bhPSmnVVtzvVrE9ebpIqkx7SA8RFFzDL3sdRA21NISRmt3
KinJIoqjsba3ZhJv43qCZuCCv0a+S20UJ6dU5Bt7XkSOdWh8/W4qHZYZoo01FE+9iwBGNDGzh7QK
i+nQhj7plb9Gld8hTVT5GRPIBoo6XdCIoAoMMgYg3NUeAtgSvJkgZTywPmQDs7ym/Qs40gBunJP3
M4NFKHZL0LKq0X7kB9tkzJifo+PFlkeRDwOlhvDbVGvU7xbIZwF3F0Z8I64s641UQwaZo0s3zWRd
Iaj2FJOwmaErgbuzayfzcqeHAZ4qgtpkOCr2MQzzuzaOQZ9Q/J7s/osT/5CM75CSB4/dA/mVYTnv
zvNVp3KMkDf1LPpxPPKykxzhNiN5Vb6HDKFzWnXtdXLOdY9MOLToIjuP2Mx4yN/np3tkP6T5H7LE
H3U5c2SszQQhfZ66/4SnSS86+N2D8CaqWjxSVH/tJ+eoF0DpFWy3TE+PbQ69wwtZ5Amm4I/iCtya
QAbI7MyWP8/1q8VyiXM2LIQNk1tpsU+0s/l9qrp+dk21wbFxhgGXdEd4148NEHQv/5AOneColHG1
ruHT1QKMUdsWHX2Oh7mdB9q1ZOoYc1nJikr9s/xA5vQ73dqMcjrqSbjrgp/AY9TyrC+DctRgknsR
1rs4JJCDHHTaS689acxUoPXI4VLhYN+Mt7TMN5Fk2tLD5Z3wc4TNEk3sMpfFoW8wj1IVZo0oNFpY
8NTes165eyux9m2YfofQzyZ9pUXoqzLw0HneZVSfWlFvW3Q1ZZ6tC2N4ZDMnLHEKhK5T92BQbbNm
dLifxzer+S4ZB0fp3QsC1kTrLZ3Eul5IvH4KNsHMVZkGLlO+1cLfw502pq9MSvMAYSJkLOCis5jm
dLqNC9mYiFDiImggOJE916XYgpKnNHgDVa1DejYYkSesyA85QMPwpHpK1HQVEPK7/3F0XruNI0EU
/SICzOFVYlBOVrD9Qtgemzlnfv0eLrBYeDAeBbLZXXXrhgHeoUXF1Z5YIGmvwUuAcDZzfEbNbyrM
XkUDF6ChnNXkrFgrbXypWWtz0SRJctMsuuRW79Uq5qEJGAtFhRQtbsA3FUajpn34Gm1PeIamB/Xp
0GpoKFxeda4elmnhyL5r+L0JmlGGC1OK2UbDXBPqQFTCGvyWGASpD6N/dmxjZQtzAV1ByNe28x8Z
9SawoezTIHONoGbGw773H7O+DcdTzBatKu8JZF9Ri88Gl7gXhS1LNo5PNeoYoTVXsyDYOSQLJHUU
KyOEWpEaM8PHSEUugA51bLZ5Oe1mWK3yFBxKTn0ZMrrA2LQvpp2ISbAAkSYnQFTlcGHjD+nGYKot
fu55pOI/flVzMsVle4YKFl7j7ppaV5DGzE+JHoYqsouFV0UikzaCdffnzjB2Bttqq4kP3dIgGD26
FEYuc45KN0DTPzlPfApPjgRXLMki9aRrr5O6ET5SulV2MAPTK6mkn4E2GcU7iFsO6pcI7YqMppyv
KxpU9ShNdC5Gb5FgjFxOOCVEPNl+9Gb2ZzV8U2AVj5jcjgjVUj+7tdCEykTbCCbDSPxrkQW0BiCa
q8KaRfYLIR0OcSfDScL7q/gZF/Sd+FHTYcax0HxUGDwNTwHsokWggKyhU66S9rfc0jQ+tLjil3bC
hxSj3F1We8finRDCNL8JzN+BJtinGErNdhPQmhe5CSB+YqbRmq8GWyv5HnOvtSrcLhB4wCYr4Q5d
++5SJqUR0Zb0+IvOAefufGPFBDhyU+pzTT8j/69EEi3x3EFYE+DOlC9ffpMgLmsWzxYsyC57qgv6
Mu2y+tdv8CxN3BCBuaQ92V3E2YfDFLy6GmHYSC/SMJ6XcEKvagZZMFu5mIK+77sWi4aXXvwLpGlT
99VRkZOtvojjWK4BfLJyFOxwFndF85ThhCwl7Vic/DQjHpSFBY40Y7VcVtYphEPe8C8z641buyqK
2pHhQ2jVewKylAAdNEN1L0wjXlHG8vkRlKBRk3P1siwok+2vMeiBzW6vmgsJvdwE1sWMIHkx9Vna
olLaTFjKc38MJrp1/a1MYDl6uZeMk4KbVk9VBQ5XMwkui3+igsKY41BBld9OR+4V1a5BH4/Kbs4O
VcOoYUDmQy59/ZR7Lw62CXPKAf+E6TvFz4fQMl5byF0qKhuykz/SuyFczqhzVLxxJPk1Y5Nr5gaY
/apm1mV0TNjwrdf2cuBYn1V0YwRR9P06hm8Zr+cP1biz1nkOCKX8gaAE8oSCGw8z+drI2MPSOMTj
ejWFt3p61G0GBZFJrvRcwL6xzt5MWfUM9agCA1TVV5NaG9RbPLIMIKiR153QuOjeBB8h+yT8CAPq
JO3IyQcn6hgtQi0GKUAuKns7Y1ajRFzsF1fFiteNhdLt2uWFzUFNfyMgVgPPL9nJeu0RNdDgNJSD
dbCk8nE2tmzc9e+y4KJ+kb/bfH5hAin9WSCkBWDTEiBCX9qMI4wZAMpgVp0YuLiX8AsWegRlu5al
PkXqRgK0U3FUF8cH+mURuFsc6HWL2Q1MRza7T8iS2f+nLkzpAgEGU9+8AfpxOl3cWnzPuiERA6w0
gDAeleR+a5d6uCs5REzusGIIBxMGJQO0HCS6Gq5LNaGxk1RUqBUZsCljQ1irpkIJBFhAodNPMYWd
J3XwL70CvzioDVCvOszwGLK5+YjSK/uuopMOhzzy8ui87DDq3O1LsV1xjkMGR4RXYNI2m/9SbHqN
fAlqQHOLo705cmOFQaTb9STIhdUcv/ycAffwo5inwjIwQ+eoS2/BImfMkZDEsIbRRSqJp9NbqNNr
qotdMmQ2q3Wa9G0+zXYZQXuLF342Zks5cJ1/yNhUAnRWY/i5nMqx/BMXxJ6VjsSnFZWfAnOCBjMB
OqUoYvtv7vw/6m4+vHIFg/MADm/J9EXm3Z2xOY45FQYrDzpq8ytwYJvRb4IiOggip43gYREaCwF5
LJ5l/qvjgUEFTdQ1ZzgDvCz+Lji9GKH2kkePHSe/BmMT/pwUXz6HVUtgnQ6BmkkVFaN+hcNBxkfO
Aq444QomHWPVs4rWgr6bjGcPF4ojcAUlsMGtB8Z0haVVJn0IFVcyP5VqvBHy+WKWhYM4FjVhaOVb
7p85mV7Tq5tG6Zj1LGNCImEUDBWMdh0TUzFf5uhhLscWRLdlKoYsmn8WcALk6h8PxKwBHrFE/Qe8
HtIScUzw0+47HHZ9/2fKgGsC8iwc3JjbBnK88Wf9W5qPSh9D/0EobD11GtOYGXRF6FLrTJq1Ww7N
TqbMIJrXStSDuWjgjWDdiHRF4BedwIFlbQtAwmWpGRwEdUGa7ivU2/0EH6mALJwk1NYjkw5iSiiL
0BPxxWC/ps1OhOqNHIdr3EyosTE7QvXcu5X68ltsT4vxFDj0A3ZKKUcwi4ZnxOBlnF2GDLuFDtwq
Xs3wEpNvDVYYN02gv2QWUDFI7S0K85nl2X+OU8XjuJgnwxlfdhb5KYmmOzE8qtjqSrnciXhNsrhN
EpEayOrhCLf5K4khl5vWrqEPXR72FIEwvcX4XAqjkWfJhy5aqt7oE3RcMuGumXbO3wt1agHNWyE/
+t0Feipbl24cyjq6qAR54+OiSf53Xb2MGSligQ8vvVLKvS1Lam4ZOf/XxcJhpCKjSCFLHq6wztwi
pMAJgV4g1K1TwJ6wqpzCwiGDzac6Vr8WV6nG5tzU8I0AbtbpLyJpr+Fdl2Nj4Y8sxBzdkfEpFZ8q
AF+rbZawLu4a0vo9l9ZfcKsF/wXsRpGlGqtFeJXSXQuSowc7v1f3ggkIlxK52x47gNN2HHfCIkiT
aeWFeIvbON2JlUyH0tL3lAe2j5MBAEAWLDOqd5HvA1pYRXg4YL+OUdWy6mgJi+TJKg6n5+ItkwL4
D8pRwrqj6xCBU250jHvrLmTi3B6CfjqX6U2y4j2quTejpzqQKjcXo79i/ioQpYnwEIf5VhlklhEz
EiCrGpxAsNHXJy8ekb+SGRUMGMAsbSVKXouTenyoJO8d8/Nk3uToiVpbaO+jhkTZqyn2k33af4Td
sRnPRnFXmZFRYk7Amv7oQDRlQ550E9iKWR9VFpdHLsuLltU7JWf4sR45BoAiypeufVr9R4kpTYDl
MS7ZybqJbJ6I4Tz+4qcxKy40tTCxFYjQWL1+wKeNMDKM3BQhZXBgcjAwwsF1lYpb9RJ1y7whzZCZ
vHJctufiawxBL7cZIVIU1JiVMxA1wX2hdzglKgUJhAXCC0KzJb2KBcXgPMCvuCJ7Bm8aFcJty2Sv
wXs7QFfYhBsWtrPUiKGqbgsKHkE1iLe4qm+GuMYuomtwHLBJN8CKpMvWMF3T/gBxFfnDQ89cHQPR
nmOU+5+Jf4YOBwV6QMC7mjRcffEjaMRgttFKMeeTrh3g+xTMUgHxi4+40naNEG5VkXQj8LPKjBnc
UEEkipcwuxfTBH4Evq2trRMGpDGboXKrEKMv24/uNxs1xqEGKwWlxPs4PvnURrw0rAgojQW1HXyH
M7UI7BARmb2srUlBGGO6uGqf0kZZxT+rvlnTj0W+WgAAXCnvOWHGFjiYeluI9O/MMqHbQX2UKb9/
a5YvG3Pxa4nfkk7EqGasDAaDYWKtoOnSZgg4F+gEavU5bRXZaKrtn4pp01US49acQLNNAn1YRFy6
zKzYv5ZtrFwG1H67bnoCDi2iolAa8wF0Am8r6iyLEAC01yHzQZVKVAP2MEdOBkRDdIzWRcL4zcD8
lzMr6i/oBV4dc1VzNbENraTHREuzGv6RAbNB34Jb7ajfWtyJB0fHRxc77bd0O+0QZvhHgrqKe1qi
DU4ZEYCpDMSGsxK5Hvj/DLmNEGOnxGzn0AkD8k2qQAKKzZyB3TftZGfQJ4aA6Ep3VYS3kOlzrGI2
I551kRBN8w14cVV2+7zOCVrV3qKq2S1tvCylpzO0d3tGw1HCEyXwF+5Jd4xO7UgsyGmCzKtgfjwu
/JvAToZuH7MLB+yvWGDxcYLDwohYoCBfO6QZ+tvmlagYWMUzedVI43y3CpDoha3rQ9NkvUPSH7I3
X3Njc/BqEYpf7NvAUAyomff38K+Y4pTY8EAE66vmnb0kD3/Gj7F6v1Ki9LAPNRAplU6zkqVdByit
mDh7T4tGvXMrsLv6tAwE6AkVTFDhs3JnF8C+1IrN0MoEEvHMq/5BZKdqshFZL4nnMD19ACOTSWnO
vPVPG7/pHE2vMDHoMzDqG+pHonwb7eCq7F9BBx6kJnZjejBFgtYJEa0R2RWhxLCTZlvp0xHviZYT
vDS1NeJYgtdepqLvy/YUa+RHx6AVT4U8ldAvTyXZZ6hLsKJfyJJjDbti10Ik6Q2cLgD1ZXZauU4u
gnZuIvpaHSqWpsIPB4udbZgJEw+NEr9gDkQsPlTmpa4SWaM5dYOXrT4qe62D5ZBYnqrexB/JQsM2
krUxxE5OQcUDwREfsHgHdikR3KbhnIRthPsqCGCXgvA8cq6jzkYF3VKEYGDQJaFSDhe9+C5ojixf
Q2BxlxvA6ArTtPStmfcWHp7xsJNhgwm0BSXpuMIuEXYaTv/sdMghKWdhMOJh57/J4G1KM9AVfllY
rk2MA7DvaeoP9hwjfJ/wyeqYonGwA191cClj3V8X8ClNHupoUcnOM6ZmbxOooqH/Bj7tAuLhgl3E
zP8aADCuZ13G688ERmUVI2jhBBSzjvEO8s/jAvABTgekp0OzIXAjkl8TrZoiYsAB9TXIIxCjXzO4
hJJO7cApSq9pxR3TKhiX/iNUieKJ/wnDuJLxgshJbgg4VWQ9vUXosMPWq7TFe4uxlhgQG6LCzcF9
GG7crDNYced36jGq8JrWDXXaUp3zU559GpanGLAheNat+EsF4x+Bl8Pm2OjIYYqXLu0s5clm7wIa
opxq8OMgGAnAfGbKIIuf6V1yA2NfJ4dxUknVm1wMJKyCQtFUTxw70Z82QD7+RSkxEwKqn2Nz1+oe
ztstCq/0h4lGqX0FlVu+9boXTn8huebBwdRRcp2yFLdCvscb4XjFVXxoRGhhwvSA1gUtR7OFF+FM
wxFbDWhyFHU4OEnyd64+kMuriWcwv6HhZp0my78D/c1dEJwS9UHO4BcSB8XRhgqtwReIyQpM4QCd
G+X6muIln/4BvdPv8/JQyRWNpohKEooJwxE3e9TflnHncZssViGtWD6/FjW5EsQHfEm+JWFeZsDY
3RnQwBIq8YEnrCPgE+cMGbrwBzII2oV9qzTwePWNbMEuJIlpsZBe6VRDUfQK4bkTjiNAYfaihqJm
U2PsLTkxPwC6kTeEbFiYcCME5JBDmrEFAJ2x+/XtuHow6WgTTyuQctrReXrV1S/QsDbcWPpFh8b7
OxPfwuYSZ6e+/Sz7bfAWMsR6E180ofIr/WQei7/8gz/RjuGbwnj2j7NKo2gr1xn43GIgsxpo7zEh
QN01ryXri0skPWc+3ILxKD0eREN1SSyqV1k9dBo+mSZFV5BBxIU+p/YAZsZmyJy4dTLpGHNjIp3k
JaMCXaMnaVBrlA1O/Hrtpj1iQHFBJHPzWnNHGs9aWd1A6YQhnYLpzR/WHU12mrG/y3wMx2R93QSz
s6BwJU4CJfvxFB9ReCI/KM3JblX0qF8lTcg8PBG2mViIzvDi/CUEpeMs1/NVvwhNjEe2qMQC3RGi
TYpDt4+ZZ2WwLbh6wMxoxPiOuqg3aYHGhHkLpYRyrsAGMXDJ5wEDI3wdNF4uCH9IIZqxtGgzf1PZ
rIUQAlppwqrNNqe8VjdaPZyGMD+qoFAopCxadzi7UzJ9zAMSYfaeaqw2Ocu8Nn4EHeViRKADttTB
z2D2HsVGwlgWpvgYFe6QeQUbFySSdQpCwZb5Kni1aPadoRvQwa9MZVuT+5QKtEc/I8oouEfm0u/o
3xUqgAIkr4YoBtE/LjS+xzMvXhHARWU+5WVv7+hA9VUG+DqrPmPWnRwDeHKCVglBtuNPx8jIeGvp
QEM2m1x/6EbvygnegxiF2bAqcgt6Hwd+C6nBLF5qjqdf4fhcrKW8CpinliiTpORiUelLOF3NfggN
SseIipk1+myYaykTpmVnhl8LPRuvNY3Ey0z/kBmoVFX/2xS9jTklKlUdLits/wnbxk5GoZOH944p
XFLtu35byL+RJb8MDSwe7Z5PSEMNv2yoL5K/7XgUx4bjK+7pp+YwuRkWUavW51JVSLLxi0yrnQO7
H2SMjqhXu0MrkzIceGXjAmcyWI1HHBZtEepn7hh/ISafrKrRZjQD7sxkENOT9UkofoHwDMSGNG1s
KVsfLGmJWMQtzqQ2X/2fheHw5XFTTHDEDchHpYkIkDgmLbsnFlgZvjHaI4nUS9TwjDURFvtzvde1
+T3veOAJke67GVnQXtcHJP009uNVBZOeM3z/NP+cBRLT4vltQZiC6t1SMDBVXRwg27/S2AfKn8Bo
RKjUQ436FwFWufF+Gnfk02HP5eIMgEGkBIlwr2DGleSfFmI8A2W28Jx7kX7/Ez+DBS5jrVity2GP
aLRUXzotoPqwouM4n/XJZTCoVW++eAzwkE73CUNgyb9GiL4RV4HbpNDpW4m4jzD4LOLiWj2CNNvp
NbsR5oWLsNssp1ekp17G7L1Zjogo9UKK3oCyjiElxIV1kZ3j/mEaj84NiDvAjLI4RPTDwGANdNV4
XuGrRo/JSEbsPgIWlv8RaPF1eHbDR9nv++hjKpD2aOtSYPaG3s+oCXUTEEEzRUBuEx1Sy/R0rT+D
iGD4amn7IjlMvSdOhpdarxigLK/xWOwxT4NOgo604Jm75xoCw3cKSomxQ54h2pLR9FUHHUbuitzI
EH75bFgXPaoouJRjlyY4WY+EwhVomnxH9cMawHrYjKzniic7LsutWpjHfriVisfsbZ+qcJvlj+Qu
4AfkE4aZ4S2I6+bQ+7thQPYerbmQWNxzREbxIZq0k0D03ED2UZfim8nuawoqUGEBGKbuOqLUKpNo
s1x4E3Mns3KOqoNYHXqLagl7NjlA60MpF74XixNIxYCROXvuE7FcfMyWpyW3kMdjxuU7PYe6oxm3
6TMFK9SURw4xsm2vtYwbMBMf7NPVk/VGHhP2CjnMYNy8aec/MJ6vIEuvhm96ZB8mx7yC5OH/Ktvo
NcfOSNw73GAY5X/+w7jDEOM/k2PoF74VMljmSADmj/KzPmrDqsOCm27lo/9oXs1LvumfxKZAIhG/
44dCuOoKGrfwQ5l+Yi73QveBdRy96Nnk2UTNn62X1Cl0HMiaVtUn+u+hYm22k21gZSAnPw0qkAaS
Uwh9kYlymGvYdEFmCou3CqoTMs2VYdyjoVgNkGXis8yIvWUQ3gI19S1DfowLZeOE8ZiQn6ktVWVY
qQi1c1rAuNshoYqRgVintgKIUI9DTKkq4H8x/JiZcZNk1Ig05I+aXxlJIt90wn3WoelDeMvCCkNc
jMmEDfs+LLSo9sZ+I+lbOHFYT9noDmRth8CJFTu3nkCgDie7bzNd47djVrxJwDN/e/bjHeQgRfqN
clL33lXx2scHfieJt52xpqShdykx0oBklO7m9p2muDEHpE8RA7362BJ+o75byW8UgPPM/WvA2Txh
JQ3pvxRmaN7W1wh+jSBcSxWJFTODUyDIbh6mzgQ5P9JKz1rMVLBfjGTGYNVrANJSFO0i0SsMUnLO
S4LWWzhIlEjDlF9qvTkVnL9d1djYLUFAa2J9k/vknt0Y0hVCiT3HfnmDscsPw6+Yun53XsaD0OSq
ZD83tIFUbwxwyOimoQ/Y6ojFqu1lzaTr6IUmIoBij9mwjeyOiSpDDO44HrJg/RY9Etg0Ubak/Zp8
QUdCmxEyuF7XHx14AcM9rH/DVYMRrwjRLjD8VVVqWyXGKbgS0NldJrRH8n557BtNZrqAJBC0pTZV
mpqB5eJIj+QN1+1u11vaus9+xjTfSBJMvR6ccdHv6bdLAPRRFr2TN4ytLLaSONKQImAw3tG6ksa6
sMNEDnsxhiuquI0gMeYll1h5UBiwswj1YRwdKvEAL5SGlB0MNhkm5BbsFzxQgWniT5NHVyieUYlv
Li6XlTsQE/zwMfS6o7q0LTKrqwN0N6u5mTOEaJyWpD6xDf+eBnjw6T+FRpTFwhNCPS198ZYJQahm
BukCw9FW/LDwfgo6cmewlEjrnyx55mHpIde6N4jpZ7ZOwDNqlnUMoigb5JP8BXQfSbCXafPWfuY7
NfaKg9fluKlgKpWAwsRJsa0g/MapwVa8NeTfkHgWrdzM0iHItpqpHDXehVdmXsX8LB3BlFQ60k+I
zU6RWesRL9sOT+gWmujIgqmI315oTD0ha3F8mJqtUJ50q1gsitwEckRJeWC0kS1HmavE5KQr7207
eeOnGneXVksvUs1oKSw3vZ965gSfsTwgiNwEIC5qdppAhaf6sfjPkAcgMkjF5WxEh6rSKEaWcAwJ
T0apalr+S7WmS0L+cIeqXu4XrMDV8k88KhcWcp7wwcvfPDK/DAVYiKD3fFgF5IGSj73JakgTnxpJ
c6SiYYyFbEgLFbzCsFjJ38YANMogqoa4WosGPlW/Ux4jq1W3GEQW9cMYoHxI64i6BP5aW+iOKr6r
8E2VJjsS39oyPhukwAtBAKfabseF0ocvZt6fkFJcpwqMIk9vBjoHRT4pcXdQK4sxK25lTX1Us+Q2
1dYh43lILfqyzlGRQKLxOBc4heXLaCv7Dot0Fy3eEYob9tNaMqFosUdZynStJgJTBtkrpfiodHtw
IfUx142LdaUkPyAVMdluPSyWVqXAJ4GdXHS6W6r9pY5OsyA7gfzAR0C2GGStcAWdxk//mZJbq4kb
fb5KKgSG6mRK8ykUOdEYb07Ghzi2u2GqdiPp4ZFcnxSpeSvCTQSTPi44rwp0ENBBxlc3Xi2UPMHQ
rNWeGVjipNrgRZPhpnT22RJ17HYQRlP8o3hBxJMpk5bCMUos4k66SAYO4oSmc4bC2qiDipEbYe6e
3DiYNKuMCDn4+cVMu+eorHK8svldCM1MJldZNzhibGHKgiMCSVTKI4QaNmKECVvbFvvysOwbPL14
W6F2/O7J3TL+gQAW+qmDz2Wwb1jE6uGYmN/l6QMC70gAxwjeIWPXMSN9gweNRcAW01HtBhImxTtI
eZZtwmqEsg8GgE6aLRlmDj4VcPTyS5O6yJkY5IoEAEB+hr70AffNQiQKCR0mFp5+33CeIP2CucVf
5nub7thQWyhwBkwNGyd4dTuyHmn84IsB++IJgb6QolrYKAQMsi/EHlor2HwzrD32FpI3+hOHQFpu
mmvHoxVCg9mE7V5Bz4KR73RAwgkxUeLUI5JKcWM2WZ772W5UePpHPboICPe0Hc0UxFDxHJXXaTyp
4UUmk4kzouSub9RxN8h76OdJ6rGBRJ09qLYiORLkqj+syJjEkwOINWW/UQ2nkdibsfNbK9ONAbOk
rQrgZuFiqW6ISt9wFFhTw8ZCvEZ4UWL3b1TZ+QfICV5i3xo0cXgkMxwa6BkYyBLunK6HHzSO1UzD
RbIopBlpT95HBHtyy/4AAJefsFxj/pW5zX3psT2J+Z2wmUnyIzCBDlPb1f2vPr+3CKxMAiQFz8fu
CIUbFaETMelD04QfNssLdaudH6R/0Rd+YHSHGTGM6b+ucBAa5NZnzSatwgfYqZZTGCBR25BHH6yX
UNd+H8ibQd1lxglkql+ivFfMirf5ggLDzrWMHeThhKLWtHkP627Y+H27M6ratSxtkuCeyMdG2SUg
6/UTlVkcnBhzgYj56RYf9QHcbO5Aa95UnPMAPGZWGaa4lOpv9BLgfkwFZCaT47wpfgqOXnCiE/4S
+pt514d7MOCIeGGnpgxRf3Uqr5HRNdbXxMDPnmUc+U6zuYsxZuShLxB/71UQINOl+pdbDxypnFbB
QZI8jGPAFmj3goVAjeJlPQguEk2Wd9m7UAiZ3lGCGtgr9Fuj2ctkfE0AMqDEe5IJE+wOS6jv7Nib
6LfCgTFbh+MzgKolRtZG+SZJnCxu9lqc8TtpU7ebxrQnknpMGyYmnrkxBXzooBzO//9ZbA996rbm
NsfLg1GiMzAQFtgqUD3azCxTSLo0AYx9OFFz9D54CnmFeMZKtm2gk636aiOjrHkSKM10VKIGPsIM
yaRNQzoUXvKI26BOBQwzG7ZVXLZQrrsKA2njFhFU32xw5Jhnd5H6YFZ8gnmQgWJ0u647iDATdfM9
ZJdLtkLgJf13Pu0zBUaLh2SHybD1mkG8rtFeJ0sVyd/oktrqtQqTBjxNKKBgxjCUW+fEngBCTCdj
JFoboImj0YmKLd90STr1d8I7gbfKPSNGVkbHaodAnTinlTbEWq4/UKlWwRO/6NqlGQiVX4vkIOCL
QaaBsWZpqohO3hQwWmvTIq/HKCDFAgvF8Vrh9iIMk2gtsDAl8tvgpX+gwyXX1l8c0MBIAWpovTog
JwSByLxXUo1d9RpXJDiALPUB6ANU7IKedC4xGFoFvzf1g8lb+DW9S9hMdreg3SQ9O9fBVJ5JCwCK
SZBX6U57tLbije7LUtajzOAGWZt8pftSiAzQ7ao5yvVRms+WfMWB1wwRhNsaK0a0ZQbibA2qHSc2
hjU1N1Fz4Cku3A75EDHvjR0sCYinSNrdiN0WAF9qN/0LzVqgoFNyhgvrOdc4K+2eS8omTQ6z4TBT
X1u3AQU9sA8oy+pM7VvShuHigHp5XndfbBTSNwyi5DclSDK+Y3oP5e4X0+RJWdUTN3p5d8YImDa2
DC6hSRoeYeI8uZ2LjVHzji9fhQhOwQ8ETew6/F7mLoB53UYjQkC4zQZM2uNFmeyscIn1xotZlvcc
BDCiYE2AfyCbi3BfaNZshzx2U+xF4LSsqCv9IFA0WzrxK8G4wQMEGkg420gO4w/5F8Rc1S+cLQrU
fgH4a8tYJzoCYGGyMG8x9w+Ifyu2uuyWC7fO4QcdqjX9NY0oyh6stAAjwY0jgNq1JDvTkWVeahgM
2ea/jNXwJS9cmFXZeMUnddjQ03i4i5SMuB/G3RwXGNbz7G4jFGcsNXT9EgZazA6Yn7khguUfkUuM
PmYVfFoOB9mGLpOcZZ6QTcPUDKxUdmAvwLkTxFWK/GCDyP0YY95OoTkeAwO7iBb/tGOZUpYLE0xA
JI0ydjH8FUAVMJ9BGHiPMXvwnomqPUe3Uf7X6l/ayJSfBxA3AbORt8UA3aH51iwfs59gE0OirKRu
3+r3DPnrSK5H94BYXzPYeaU/3YNZFAOWJcBSaZefOtzE0HJeKXn5sridcJ05Zw2sIS48NRAl6dVA
LnnIxhcVAamD+j91O1zEM3zPf4ZDqdq/oke7B4BBtA5PnKqW3RYSdC7ja+miqoUSl79ND24LTKL4
n/hUv6x98inc9O30kb5NJ+4HCKcUoAxcw+WhvcZ/EX99OslF0n2hR+RXzD9RX0EqGf2l10yXUd6h
grGirmPCXZj47TjQ2SHHwLMah0yEnMvYrT9j+ErQcRe4QsXlCnmmteJp6Z4dseo+ea/ZWniXAclX
GqeFdA21f8YbR/aduQ9yjM/ss7vKz/SuX8cfCF6oAP1rSIwlx4RBpi45iRvzhjBHpXh6hwOKCLJf
0a7hJXyGYOCFu2qjHgN6BNzJzXVlrjWcpP/37eeoxzJrMm1sisgzY+dgWBXZPhKqGwnfDML58z9C
zhumaHQuSJ4JvkZmZkcQySWvFnZYOmBFkiMx6w5YkeNYkVP8tk6Ml23mcsVgYqlfXLNupOZY0YZP
4obxARRBBirqFwklWHwkAUh+ucZ/6axes2qN2qqQPBNrUSrWHwPvgsYNqFBrmPcrcBD1itvb/M50
JHpm+5RwQWsn/QHiSH/tTV6y8B7GD1fbaoAUgCo30jvDcs7Qmk9j2IK1bFaUvPldoXDldNdX5R0c
HKuh4blQkjmDbCwL0T1onJjcdPDBfgVye1f/2I+BVjt2Orahp5IyVV0TLGzConQqccMGOCzrgB+t
n4pxNmefsuuMfYLftGkb71F41OUd9hQJEdIUY7MDxNY99Wod3znpsd4wyauqMVhfjVtJZgID+x7w
Hp4gLJlDF2KmYMcXlhTwK/NyELAO7IWlyCf8i+9Wx9kBXYPd2OHFsU7iy+IJaf7//+LE+Vze0b5n
cO0p8mgCGWIBDy6/kLOaG5ubBxyyVJ3QmnB80V3IPXA0+SRQKgqcrKg9L+MB+/5z7RC28Ofb06MA
coDNSkJ1/UyXItPpGSOfl1gH+tV5Ob50gq22dci8EN/bVQJ9kqoX7tOXjzEwruj6ngvNooGN01kQ
sR3xiad291XfDUB+IhNDJ/3XHkiOZxm85+1G5yIDNBEBgnYqwTFwPzEli+hnOALps0B5XCzrYT4s
hkm4d/Vr1qLOzV+mBOtQIU/AZlKpgRKazqIJC1bNgzDuiuLFacaNGhzHd+54QY71c/oy3rOvUIbh
Yws/qbWd//8erA8ICt0z/Jf9n3LBh4tmh+edD5LdxKfwkzDiydbmH++K7Ya9pMbCHeVrfCHYhTw/
nbQN2moI+M1pIUF88a3ZNWA5e4Wn3XpG1qexcYp5ywuLc8dUguXxmNstEni//QwBJ/Bs3KhErs07
XB2wx4kTN4k2VrFVA5QMnrlkP3mcVjRLCDh9GaTeVigKkg2PcZXu8tDD+EvAOI6YQ4NZwVZJj0UA
hXePPL85CgSdt7jOelZ36bVjljjBlbMQOl9SUhPuqhD/d1cZXB15Kv4hsC+KQ6xuw2I79ccyPqv5
TWQzrN+a4V4nd3m4Y9PCScs7VTC5FnNcuBMd3kZ70TzgwFEkF9QYCAM0PgIkF/PQk9WrH1XksP4I
4/MYYB4yfnT9uejPVn/R9GM3kqmxnj7xLi+Uo9FuW3KYc7xfoMtdxWxnkE5p3Nr0MFWnITq20onO
pQdyNXZ1sRFwDMVio9o3rWdKT1Fw2VMgRs4YzwfdvaYvTYRbQfGKfcowpJ6FPDu/ZT1XiaeQJ2aa
bvojG+xSpM2f1xY7NhBtg8EKWkqdT1lsw+w7haJHgWgg1A32VbnqkdyUPPbMfMm31ghEVLZT6JYR
Q1fmQyNMnSbE/1MK1lO5i4a/sjzkFF91+mPV47rTNsBEUBnckFicedj66dGIWewU7agFcaEp3HS8
99pJpJ4Zt02yBr/w6X8HUm8YapGJiGcw1iiKfhCiS9FdMonUNnyHpu+8PzIZNwq3DDcNferkAeGi
sAmJBsHXx2hBHlx4JcZXRMo7ptukd+h4acBNh6TvBSluSAwxhbUcf8TjhymshS3Ufwvya/M2WIca
k4KdUrhi5SSYZKXPCN5vg8Btlfx0+LbEXiehSbFDsn6I+iLihfFo5cXhRsp2/alpGGZjSHoWikcy
HtpoH3XuzNx3uojiml/EUBJ+YCX8R9J57TaOLVH0iwiQFOOrGJRz9gth2TKzGMT89bPYA1wMZm67
bZmhTtWuHazeOxsgPJpFvS9nsAgnLCtIVOVIpEZ8NfFVFV4NnU2pr2kAaPxFOhOi4HtocfDhCClr
7fCv1DEA2cSayB+/EeqN4yQ0BvCMOL71s3jYdfrcVI6fDoXej1+zGapfVwGqjwA7J5Exaswxw+RZ
mwbisgl/fUjh8JMA+TH87rpzKd7TGJobNgqLT/Ao4ExV7dZEBs9g5E9mevAdTNZ+9SzyX4+14Xty
lSbXvlr3JLgnGDhjGcypzMe/dgegGgykOTsk7OSWYXWk3HoNrCqr8+fYQEJJ0nQrzveivMS/JcFy
8IyGCbnnB2/qB668DU8yisKFLy7UD48OOIvDyZLXy7BYBQhcgS1LMo8KqGlpufVF1J6wJQwH9MXs
V4mJEHUuQ2UKJlDHMahwDVyz0aukh6h0TDQFrcNAGKCHlONt225UPL5rQkIILFgXwrYwbkq/VHjU
jHirCucihN/7xQs/MQ6yMH8rfLOzjszzcwqle/mBjwQXu1tGbJHGTY2CaafCXS08+Kgk2LI/kVdd
uiniLWP8J+KN5/0eFYNgKoHzUX4r72b2uyqaj0avk23I7AJpeOJonosWFUUlYBNrH5OuHUSMgKAU
ZMgph/mXmpxHHgDyhw/JKlgj7Ewdw6ZkJSYz3YTmtqfHBetSV16A0QyC2ml1CngQ6KPrqwhgxkik
gnQtDYb55xtDjjfTARawU86SrLO5K9Ag2IDh7uqxvLMtNmv+TvsRDnsNbf41W0mTaX8Skn3FYN+P
jBTxYxvSts42hb7kdnUMcHCxhn1Stey+EBejbTO+S5yZhYW2wUg7Epg5157Gsq/Dt4vt8jxBwNQj
oJrjYBCz4SsZTcjUYDKo58F75xnblVEybNvwEYqGtUrpzzX5Ao2mUBZadC7wWsN1UhdcdjPND8tl
lu2R5lt1vWpbEr0WEdgmUVbZYuDIUe20wSNzipNN1qzKhkU4lGk2DZZ/wQanZ9rGJ3yUb6+Mc04c
YrwSCQEPdrF59pFfd7+mMOelegenJHxp7UuanMxwr3XsnU+GeKzx9ZA/pPLsB1ZgeEMMHao+9tlf
+WQp6xR0C9l3BBW13Wr9OjiEmS0YO8acWqXTfcbhQQWiITUzcgUVKxwIJhiqLT9ocUi6lHlczuis
+Jyjz7n4w6fNYgc/z0ZRZqxhpr3P47vsht+U2wFNSgnmCrXzAwcvd71oG0QsI4FrGUfxoAN4wxn1
TRJoAO2HvoIy5s1UggDrUzlQVLDFRSdFF8fG/e1fwYhMATe+fCW2u4JZ81Ny+Y2bX+7DyoUtmY0K
tNkYtQhAr8w4JAi2xj2y1Cyl2rbiMlKdCeZJPqEMl1ia6Tx9bCoJGY85Yj8nPXZg4WSjOjfDh5UV
Ly11j1o+dPL+HFEw+kUJf1Zec11GRS7zh13hKIBEbdgNClyNyV8oP9RgpX9mafMdxnNEeAcKnFyi
/HY8sOayhyT3Oak86W907m6ajo0pnVbOZQ0s5KlvwmwG0Aw6uLnHvJ7ACNYcAngKvybqZCF0GzXE
Eym7IzLJil0o3bB6Q+87jaoeb1iEIcLFT9dJcNZzVxRWRbmS2WWbyBiGCV2ClelnZTJP2BUaPXa5
a5jorLvZb/voZifrxt97vpvEFxG1ZbDKG0aHRa+vw2wtvi2pXNEC1dq+G9ZSPhfGlNnDrvhcveRm
RkeTRmUSffvBIRHXKswx2rDvUn8FcEHzZB2zztMh8Tlq5Iiyle0aQrihHYFymLyVDuAqF7+r0Xut
hG4GWWA82lAQ4+k43nFAe9LrxtPdcPmOfZhDGHV6kxPVobqUKGJVJ6zmeAG0jKEq8EIkz9Lwu8n/
9GQRhfgQi3eT/Z0+3Nljw/GAgSGTNTdxe32ZJWuEedJ71ni4FzuEOUHMNFW6Sq45Tq2XEIfiAWd4
oIh6G3AFy/LLrMFVWayTsKzsm4on4daRUB3OfQzprBZaE34S0+qJsyO7BPJRXz37mQoEdtiY6azu
3XR0gpnCTjQJkYfC3/whzcJ06yII98Y8qcUrCA8DuVHd4k27kyDac0v6AIM+W4M8b6doZaiw2I0Y
s3gxwEClWjM5EFnY28lkHuE60DmTyb0cjljGss0lAAwaiI/D4pJ3zT+8n7p5qvx7ggeNMdfgtqY/
xfCLYCrgJA0Cp2Yb88ayhrZgEv5qDBzvS+T/hRSdxMOHMgH7wM5YQAfXz4Z4+i6srof2CXbBRAIb
CinQGne8KKfzglFmfVYqAOAHcdWcSZBvYWa4hNgTloH4l1f0ChZBuDLuJsLItIDuyWz4E6Palpzh
9W45VqY8AiCUVKQGUB7Iy3uve7YWVFKQCpkkH0QRMNlgLGHYDFi50QGQkjnA4AjNUHiA1Ngo8wQa
ol30rlI6OLB6loq2Mo32gELSZMGGBbRGec/gHoiw90pbZh0D/YB1hLDv8RmJj9SZmWDYmnyEr9Mr
l0n8U3GxNNQCUYD0YV+ipSYjJp6lFbziH5okyg2ZqJAMMYClKOvJ3E/WanVEhEVwq5wvkb9oBBWz
/1Qw5Ha0gbaQiBLcddEF4c1v5+mGMCtgS0Eka2NdpjNdWxFsU8ULfCIEaHyQ9BRbF/6k4ovXij/E
txH2Goj2D67PgjxjsAAw59wbadYQpuFkUxdJZR4vLRb/QzcbPdSJ3Q0s4GxuMIGM3BAy12D3RTyk
ewFCJX6mJyirMhQxW2E3xO4MAaRued9ANNxaTLiBOULst/g26AQVa8JVxPsIftj9c1O2xbyyqzXv
gKOvQNceJXzU8lY/YdKYSIzYM+2wiM5Wn5v+BsN2NUS6mR01jqy7+q/2pS7Q4UlvKxtPItaQtkFN
nkJ+IrQym8ybZt4bbgKRl1+VkYX9DU8Onmyjhef4+xeyFddTCEXpo5cJSbLgUkXSZlBdzitVoRrO
IZZpkl1eozmKB2QaH/YzpGC/+Klwbs2KMCkUeuR/4hI2xesI1RbEieWAp53q1PUSyVLPU63v+SLM
MFRolOqMkN9gdASwdIb5XcDL+sWQYsCOgeOhOFgsYIGCPytIRwO7/UrwK2an7OPIgeVFDxwEIjhE
QJUGCPWM9ehAEI9r1XEEB7zRbRzo2MTnI4417P2Tt4pPw55JwNBwj7RD3HjO5Yb48I3E1nJfbRpU
3jYCwQ9+zAmeH9BtxitVkk8JSy8nXdKSAOQ1N/0h4hG2rx9bytzHPRpP2+lw+vRW/KeeK8wtJpb5
A8UKkK06p9sE4g+AISBL4Gh/QENzHu34wYvy1a4+jrhtl2YCi9rynzC3JuDX3VS5oWMZwNMAg2zV
d5uv3qASEGUMKbO58DiXWxgkcAKoAoFTcq3X2irbp2eGI3jrIG4GfofjHfD3ODAqPwGXAZ70JcQi
B67npW5xtJ5Gc27NkMwopcFcvUbdFC5yyT1Guj6x0PZdYBXDGuQ3ppRAaqmfnTBtn/zsdXUdaADc
dPepxk+tR3b1Fd+HDdeN5yls2Zri18TLx/wD60B6JR1mW05VkXwE1bX6Gyq0ZKcesgkpcoQV6Q4/
eQJyirCMPBeoWWwBIcjc34I77IrElhW3lWZ0M6Rk6bBCUYKZVkV3p2Fk5AxUWRvMKmZb8B6hWZW3
MbB6ljKBDeQF/AUSBR4lBTbsa6WF+GT53+Ho70qnR66JesLVIYpAK8day8ZeKYH1rAR7HgsKMwQl
/56daGx1HvfQZeAyWcCW7oQHVnV1YqJwK4ANxNwPxcuZYB9HEjjEPtDnHAnZVDtg4vBh1JzyBvHK
Bhcwoh308gDSMnLeyClu8sEgOOUbhAsMCcwYgfdQWaC1xZU033aqTebCmVNSj2ARu1SgundKc9bE
6+b+vgMPaBc6+fAP//ODTJNBucNhAVcQqnAGFj6umPkXPgNDc0Q0Cxum8f42X7U2qw4ifJmPLXGD
6N9JwwUQYCY5vQ9YyMUg0pgxO1iqUj1JAvYR0dzh0prXYvc517tgyZVC1lEeMNyFjNBsm80w6lWn
zTH+LZj2kHBxWyEPLAayTalCLywoA38htGg8Z1Gy7REt/H5wliLuA806Ox/I8ax67jS3KapLZR6z
jHYgpmUiiSkONYzKI8VODCWNyDvkRih3IleNsJjE89qnxWHXDRMocqifZgWKQNg49inIdu2wRW7A
goenba6hpn/xmsES/lfKEMtSq8LPWJLwKOdhAQosz+0LqS2ynW5KuFYg2n5jG2wd2a8iV+MWE1X3
KELgIiecYFk/Ezu7I5KssSs+MuZCpMGSjQmdhn4VT7Lf8FZGswlt01RDR/lXLcZEzJGkCZjNeJ/9
Uc8xxUMMC7xKOZyMewM+DEeLKoFdQqMlK4QTp2di/87GYHDy3T66HdQW3oNqZYlfuHYzFcibSWWH
N6+0YJBAqAsRSSzU+mC07J4838rwDqASETnd6PNMfgDjitgux/M+e40/uGZ1xSzMqIYFJ+Uz33CX
cZMZ5JVHVNCAhwerWvcDHAOJKYRJ0+fQdINL5VGlBnalZmp15rMUT168R7ug7dnjgdS2dASENgI/
cQuYdFgs8rvAFEGkepismZd5cavf/Hfk/alO29nGd8VdBsbDawVq80E6s7j020vtbXnNe3YFtGkc
dltovj9vtnBPPPLJZO1W3DcIHGR8x7sPe6qAh2+tqVtYKKjX0DWywWLTpuLQw4WjXTScAMCLtUtw
4usHlZTMBaa9xLyPPx6/OpzRkMOsxk2kNn6kktFFmReyO1KU/TUcgZZjduPtMT2I9qrh5hmm0rYG
0RK6OkxasDsFubQdQ/LGTQILzXNT3KTmGsSHEocSCMoU5AcMcL/G39BWlVkhMQy7eA6pOO0c4Ib4
jVPARqZ1QUOBgFtFYrLPwX0Lx3ik+VH/3Ir+MC7oTDLPsC8AnXNNckHifZAc5PeRtXrzXhS6Q2xb
hjcfxoIqhhp4l4GMWDEc44O3Lu4irwJspFt0Mhi7jPEah5eMwwSrHcvjvj0zWkfWeCIvC/YcUw35
y48M32ha8IABih/eu2N+i2KLy53sG7f95vo1FBpeKoZqYeQVYq0n4IPzF12Dq7cGx+cxwjc3U1Yi
jZgGndUsT7r6VemHOp+C1kC0F2H3qiQJwVd95Oq8NvbpZCUr22PcWrB5WAiXpDLAz8ugu3sjdmqL
JNyhgPE3Hg750nwwUXacMtJnvqR4ROMHj4xeiMGworv44ukqOtyVBiJIIRvmBiah9VzGhp84Skh6
6GqltWbuQ3nZ15dCxZfmpCI2bvIv6X0uzY0M0mKEDH5zmLQjc39cQ7GzCMJ99b5QhuTJvcFCASoG
+WtAYN5KExb/lOoT0NGp3q3Nj8W5AD9Y+iVRtywOxhWNKqt1SORGsQF/IrIjs3tsCbDOQA0aTEsD
pRa616+OITz9fEVebSFDSral8ZVhg/0Ko19N2xOLXeWgxBk8BGLrYd/BzmD4HXlFSUHDt2+ZEtIH
l/kfYX0mVFtZ2Q/asm6I+7Y6UngEjBitPILkNq/8TQsSbsRfJifOW7g13hbWX0HOQYAfo+PVMzaM
NEbMV/XMgybXGpeGGCnQj5nQ7z7Gs2FPq+Pw9dJxGTBmDDlhwxSAT9YqFV4qmr22n0nZHNaPEV8T
BPD4lJOgrlneNRbpfNEXTYuWjf+uwUlX+0KYNgALmdgD4thmmm4KKTg/Ju9N3M/x81cNbCJuGbZt
sIrZQLe0s1nyrLq16EG2mmu47L/vyKEaNKxAkLrxqGXMOEH1WePLCB16YE0/P3aAK0q7yAju8hcy
a5Oc8yWHs3rCDGDAlkDDRzTaiS2A8JwPrrFc4F8CqCztw0PkPj7gI3mMKtrHhN9tpNCVmd55ekXZ
HXVwxQly97Sqr74xq91UHgg8mfHbwwVJoxlEN7iGo65DlY4xrar0/qo0iBqNPVS37r15GxvB35YR
9nanrF9I5UgUirAzkzdslrToCk1v9FeH6EIXuX4nO6m6heYqx7SERKx6PZjMENKhCy8f7f4ehxb/
HgcjP4jFSIrsnfe7RhcnL5PP5q2ujWBpZnOIDJJBXPsKOxbzsxJ7qJZzkeIS+Nc6CTh81ka30JJt
JJwD+Qj3YEIEonAWgZDaxzB+fsr2GFHcIbSut1JvaygQWgnUfGHUh7x0I2S3uNwCO5BTfO2Uf8MW
Ia7STO1cBZgXEXA3xQmf9hNm6jBnK+TVJCySuTmSHDEwtNIZid1CP0cshUQW6hn8O4xdVOT170WZ
gwt+xfDPsrkKO4V6rvAAQwVyPWMmk7jXwdPY6QQVQDVJ+K6ux5J4lqNe4tA/agrPv1WVbKltFLdB
eW7IKcBvYwVX8/OLMJp3l5FRxeQ7w+p9VuOQBQUOX0C0qeoGDgkRSY25aMJjbs4IbE9ITiUUj9YW
Gf4yTJ08csgPEbN59Kq0fVqtvNcbjh6mYSys2eTDI2Dxf1f3IqIf4ZwQPAD5Vf6pWT/4qB5SkHan
Jcg5VTfvcO3XV0IziCLEuLPElW10voOc3IUJ3kq2p61CFpnZ0kSpwYgE/DzYku6+e7i0s4n55Ucb
LV1mELc/8PqWb+kXShFipLq2OYZjiDz0+hBjiCimxpHiQuW7vbElHRizoa6MgAW005wdVT0SXnXR
ltBIQWPFzATJY2wPN1k5Yf0JE6gj4QMI1hs7Mb4XYvHGoidjb8VqeCpucXiUWKXh1MgggmAUefm0
R1zOzo6pleFx7IuZRXysBFgxJzADoNxgmmJBW8A9kL6N9x1iVEz7h6IQ9HqbqA6bH5c2rduJW1qs
gvB4oJqR5WR/PDKCrA8xnZCLCGlD6nxMr9ASkeoBVcA143EhPEjcdv+Q51LlZyzUaglUwO6eRpJ+
roSMdGeMLJG00QVU7gBvB+tvvgT/f4B7kiUIsRjlIyFqGFwHGmuMPuCNyS0aO/1DP4hmbsqABKmu
EyFDIn0nk4W0THwWrIzuNRvPb/3/LcZgsyOhCuYorUYeDp/A1vVRrMHVRedBqafb5fZBv+OAwUkU
Yi16Cs509Sn0ayh5EVTaB8VSzWytYWCzAwqd5LY+7z/v0dj5IA2WGycpnB5lvYL2H4BmKr50idDq
kV7ZIQ813RDwAuoVEjEkfNS55FCZLtaCsJp7xSZxEyEO9gVk0dB6jFZniZ20mMVZ9Co4skBs7wp4
TdMPFjqwpgl3ADIcmWsZJDf6a64HtfxACNBIASYxEkY5lN1rhH8m161hXrBBbIuJo8d2OcE51eEu
TohLj+xxatE4HNHfsEG1WhK6ICvQ9k0J1Jj1T4wY5afxbHeAIqiAgFQ+Id2pJY/sMuY7/Immzctb
sWstmRv+oQ2MIQw+7ak6YDCmfifoHf/UI2KcUZsEtA94zb7lp4ZKAhVvlhyATul0HwADeYcz51R4
0I3zf82yE7IPmX0kOi0gRBM3OuufM4mdLfgc1LvkidQkOMFRg6tGrkmDyT6RqbFb/IC04QQAlWtS
OLAqMKflmAqdya3FFEfjENoZEAnhNirAq8gPXLZ+OteyYckFf3SkENLfQA3hSe838LUz8DXIejZN
NTWMZ4r3M3+KeM08yLzC7mDsAIvpAkECMnTvCveNFz6nEo/szymveoW4glGPWtHRSm4V8D+Wdg8J
52oejYwtk1NAcIdwy69BMqRnEbxBhhIuzTWfkrafLDIkFFfkR9TgBM4GLzKPhYnlG0w18ElOvKlS
O/mNyzzjq2ymb3gMPNeIKbBNe2SbZsd7CZ/l47v8UwV1Ly0gqg9kORDkkd+KKmvymTOT1/LMhMIP
4qe5ZuCkvsvXRtCD/th4YCwACiF+5ZtyxpyJJpr4TwAYhdeutnFRgzRsMZoL5/ipscUA2GA/iZKP
mSt3sJhj1AcqRlwOTAY5AZMvJqpf5ZTO0OeSIYlpDf5OKNKgOjZTKDXcDIiwWo5/2witKJSHhMl2
5AXpvBkjvQX0glWYCvRH+7SWj/ABGrp6Dk0MIt/4m7ltj3WZQ85zgzON3agOchZqYwp1BycMlslv
yOEOEUPKxGV7SmI4DxBrMEqC9GS+M6FP0qcWzgc6X2ex2Co24dibUVHhN04+Vt/OgZ29dhymqBvU
HV5HjwxG/gS0b6RTgmDxT/WYuxi4e+huIGLTGwg2PwVHghiHg3orw9KHj0aS0C8HAhKtyVfxw1PQ
Q0DrAZJsXbOhxLIoqGFZY3r2tiD85xK/zqLNXCayChE2K+J+xujACMKJxXTKKsgIcaPnytOljfT0
7q/DwhuWGD6YzgQunoaO3dEbYoJGPB4pRdTaXTSHnytg0o4HCG1qRUK1q6AZBe3nRgC2qTDiGLPU
rQTyvfAvdTTTIlxz6aSmMivlBv+cf+xdHeMwrjwILQuGpbiTjubTeKWwlIl+JMbuh/Us7aO+8daI
ElYkfRwHCHlIyDFDtuATskNnEyB+Fwde/4juifArnpkVR8jnyJTbPPHU4pJLT2IwQdT+4R7iJX+k
lxAuq2wpoK0+NjYoTCyw2MHHRQt3IZuFNz4BMWALXQxHybiYoM2bRtxBSJIhb+ZU/A5+aiZpGPeE
EhgIVKwRUEGVc+HV5wJT6tGNQA4NeBOoFL89Gg5/KlxJJsHUipLTj1cKFwO+gOYgoOXAe6Eb9+8D
3VE0nkpM7zJ8dyCcDxRoRDwjmzh44hmGu1L0pKGACYwPIaRiigebjgmA3A+qHwM3OfapE6axsV7C
QQWXoCluTniQM0CrgID4PvDY5eNDk9OwjHSwKfgC719mmQ7Y4Bka9jJe85F5cfnfcSRAP1psXWAE
jNsQ6P+jMmY8WbGdPLPKSJs5SzXaDgF6qYWjjETPwIDyj0trCDQMcFjsbsUyatfcOAQW1U1+YMcU
WcaDqh49WURJx+6WHtpXcYAvXVzqDdYbN16gkj6H+nHhm3PF+SkQFybsDcYOH2ghWUXQboUj7xRS
ydHaY9qc3/t4218jF6NTuz5+Dm9MvyzzDk/wmB77a3nWruZT3ADgXtqZcim+tIdw5JfNXtmrOiHP
9CLiKkACRpyDe8TP5jZx1bn53CD8GLgG6lN+ofWlIqAAo/NrLwo2+nRVYyjXOATDN6bz028ALL/0
M8q3uu5O3ZnVHX+h+w0e/bd8ZRcAU7s7Y7MNieYv3xeHeqveAXWFgNQVS94yL3Oj/hcve0CB0+ol
PpXtcFJP3R2iTbYV/4JHeRa/Q5b2+NC5oBIrIKvkMFkAmPJ40yFCNQBb/pZ+3uN6E9x0Dof63rKB
h3z4MHpSgWm9/rFRvwHphn12S5bxqUU0e9ZnzTZ91Gd9yetNimbKyHsnmmLRnpqNyHIi2EQX4fF2
2G0q62g+bPJDc9Fcb9tccKSoYOZA8KCJpiYVU/0xSsVYE3xOnj7VwOWh3mOqtZbW7Tds0i2w7czG
BWWTXMxHc4GxFp+K3XABiG8Oxak6lofslD67h/ed/oGIsugEU0zWOi6clEjgvRqyvoNNBZ5oHBkt
TlXkgLABHuz0KR/r1aDimwbSj1eLC8IaP2E+sSBoedQYRRAdT9lj4Fj0U1CKKBDRQk4d+nDzF4zY
gDcOrNNNi13z8kF7axjolvg0efohkrP1/IO/5GuYkBJ0O0X8yBOhfXPG/YAlAt/G1/ZQ3NSFsE9X
kx1eqMwGgAcQQn9RbzKFjLx5kAdKFBszCMEQT6Ec/1vK5NgF0O7fpEf/zHbvL+UWnswH6Iy2/Txl
xuoLbs0vUH/QEwwdAeXADnUW365Ah/y2Ug4BnSZy3AeCqkuUJ+Qh4zlqc8TSHbBjCKLpLqDIPDiJ
vZEMb4FwojvseMP5i/x1WPGPkrYRNOo6nLGLRWhFYRCA90GkOSX5ymgq771H/EWDlqJp4/VIL9Vt
mKtzwi2+uJjVXdqpP13gcIbLL2kuzdtL8Wqe4UXdqF/CRdjywsVLZLLCU3/WR30FLf2oXUcu63d9
lR2waGYIFzo6KxZlQ6Vn+9CcyxN6ELQK1NPsQCfGm8jVpL+Dr9Qf0xs3muulUgIplxv6VRpg9TV5
9YXTvEB8tGfztaQjLXYKpZmSswGnB8bnv4py1rx4NGrGQYwK8mly5/mD7ULVgZze/PK+v2lav2BY
fQvseyeW/29/OuAQBvzlBI01Ltf+kES1SHAyMmPgVnBjpp1PACACf6orDs3kssD4sCHEQf0I6cxS
HlUrZTB8xpz8QKCai4lR8OfJayziA3bxMsa145tZ3A0+BC+WbZzrR8g++7d/ULiHJyiPRvATUKli
o3JBOwjyZSBzZN+PBIyqyy+NbwoKqVHvaeY4K80kDxqsiw5b/tFM1FAkKuOLZhGQJjA0IqFFIwlE
BGGPDXzPE2S9DcCK8WwITvmTx6CbDwvI9ZDp0KmE6jYelhDWMJvMuoOIcQBctIrcJ881BIRNrlds
mBtoRao/gV+ccxd2fGGxGfxg5meSKcU1gTVmmX+E23Kw9neoscIleDZcVDbnOj4hqC2nzFxgiLQI
cJlahjpUSP70XMx4EdEbx4wsSK5wI7J43bqKvmAUEQnSuJTlT7HioR0csEoMsdaFE45N3DQEeB6n
eDYH5GVYgHrA90CTeNhcdR6z8VEdyzs+kkTtwW0FtCIJhRqMgontTQJBhd4VWBpmHftwFyLdu3Y6
ABGbuRiuHvFEiDgwVCK7jP8EMeVv8LfryuWb6Zij5fMzB6vKncunTLr0PxhXyWRdGNRjNDfQR0ew
mndTeXEOpW320pp891bi5edlwr15SxywEkbGPCUhaOZZDdkB9ZieY7UMZU+AWFG8UZ/i2JHfywh5
V3UWM1qvcKmZF70+QqmFlyRxyBXTUAIBw+aX6R2dtp37FsWwpBlit/UT0BRqQIZTwKGz/q9o8oJ9
ngK5c/gjTSnkj3o9Wv5Qou/Vd3+CpEiQHaWLYi9dcADnY6poBnnV2IuinDirlPLa+u6QQgDnhQ6E
HX6MiZYRe7kRjpuGe8BHdL2bZvM+FDgEgU7FbN/d8fQGudFGlF+4vppDOrgNnEycHWvYiAQX8aHs
MoeivvjUOFdYCnxqrFahWpO1DIALIa5QyGPdEmr8/3aDxnM6qVA4WWPEUdew/oLU36CHD1AjLrCE
+7TYKS0luM+1SwON3tUPt56Gw4P7HhCtLdvB/TYNOzkggvCIFZpFrJsguMhMLlbF4QBuUTvFe0Vy
jwR7Ij4XBNLEOHoSW4IsYvnBig2uA6vgXHAwE++atcIvDG+KyxLIi7B8SA2pRBf/YzsQZa3PWfls
sAUNxa1Wz6iMdP3mXGUhlf4E9IHwvDzUNCa78SvGXn15G+iseRhbbZNhYwGHGrqwAhuo3QSNPRG2
AsqDY6Ss4Eaany2aYx1zvG4ln/PKErqrrs46EnBt0+1FNBt2Te1Q5vJJ8aCSL0VzyTRBlRidKk/4
pEW5w4J/MKzuaX7TbSfRnHd+soQAz1xDBMx7QTKCPuFj7tVFPrHwhjw1TxAUwx9Ryqm/ELPNexdy
b1jRb4bjew47Yu0/hG++sQyUL02Tb/NbcJIUicKaclFhoJzOTESz/Vr4bBqNbIiNYlxkaGLDjPho
QF74+uYBwwsPGwFTBsB7v+qIfkNhJ8uEqxIYUInneLRSb0tKC2eEQd88F/BUC+jdr03H3hdhDUa7
U9imwh9Oe6C2cfyMJyd0N4ACPEWZzkZ4IXh2/TDQWiDAubEuwR2qQ8MHv42+FE0G684SadM49nhr
/AnCbg444cVEiFj6Flvn/p5iyljaIlFW2oIEqGTTyCGJ9VNDo2q3uHhcPXk/QHD3C0ik/vUtLk0r
tvZ7R5muJcu5gFrM4NjyT05xe1lay2jas8L+ph1FBLI3xjaqd4U/BAQtICS7T834ojh9eFnt4Vu6
VC9GHnjJWJyn2iKVIU/Y+ujPzIJoxsKuUByQbI/MAeCvYw05BHV6uPeFOWNmJNP0zaTBNhhgIm2D
HB6cQ/ii4JsYzZSueGfTl8G432rZDgpV7OEYTsQKMG81T6tb7q1HMisw0FNEDQbSoDi40cfJuiSy
mR82TziDgW+7HfOTzzkf4szOrh+jWbZ8B7OfiubME2+4NyLs0lYQL2BD2f17PWDWnM4YV3EKDrYY
qbDNA07wnLQ9vYcv9iDvcKGHCw5LlO2sgyttGdBHS1C+F6Iw1UUsOecMV8w+hILDjkaTnzOJbyWb
8D5f+kqkLZa6Fcro/Ah0yMPH+aLtIm1muoioM2Vpyvan4210ojNUoV8E2WNUiI5eP1sG5ITBmefB
iU/jep1JPKM9ST7ngl9YxyJ8HAGDmRkfOf0wxeF/WLJMhEcJlQdIe9R9ik5nkmhoYrAE63Vb5+xu
p6Y8sDO7cwYSUxzT6zYsSbJV7oHn0+WIX3X5q+SrMhFnHg10nzPENdsehPddMpBEe5ltqVAFc+Mb
N9LVR6vtCdy3WGTpDHSU4zr5RuoZ48xhDsbK50DqpLlM/NcHvZ5cB27Cp2jlX4J/MH0lQ9eEclVf
kZIuI+lWFD51RtNh3xT+9h2sPGIeekT4zEoT7D0gc8oYH0WwNVR1cDIhmJtx8cQuxcNrpK6E2eRz
7mIOCqxYOpCoZIzK8igmLFdUc55/DCusgzOGq389cGvDHO8NVGOAfnjuEk1RMAm/x4+h1ItQj2eK
iYaPpwpLo16/NTq60gjKlBevy0q9h94OrJdXdfDpBvDKjnq76Oi1JGknoFtJg1WRHYSBJO76gzCz
YJcJp9AtvPaWfhZeD+Cs4g2XxDPU3h3AWaefSqDg0Y6lqw4DhkGZwr/iH+2tqiG1J+Lk4Jn5rSb/
NBWji57ou1DpUltAs94UxRbfmJakaBnJWigfxL2hX7GnkjQN9lpF4nk4bwNjNkTdYfxFqox5VoP5
FEmI7dy0AJCcUDKLj2vgpYP/3ibszGXmnfsPL9lnYsse7Pu50HvrFmG1Bnsy0B8TGYARj0mjWXiw
SupV91HW0AuUzj9l9GhD85zQmRYCbLDg5nejqdqhKsUNEpEhnaGfCFEpyVB6cKd2x+ugmr4bw2GM
lQwXZGlGWrk7EQZ7tCVuRlkqxOkezX8vspqV2DHizI+WrpByUOcseEWl6NRiDSwfOP44TrbmyDxV
fB4TH/9lUmtSCuA7Z801gHykoouUDLczIzQd03jPo/K3IR04CyDlCAgHdGFBfMP2U07m/IrvlAAH
eK+qgOey2+hoEPU1qYpqCClZAkPUEAMPmOiQB31J7qkM5Khrp4KBpUerRnoXrlXDNqkRqHJRBNy1
32pOe0rfiteXTKEP0Lh51zoWF3lyESoMRKGK6UwJ9USdRySnxPGlMMlmOkB2hNeMjVMidbvSfMSQ
NAle52PW73ZDlhnLzHzWdAzoVbI1ua+E5ZHFhQgMOvA4IINzs8RIt3m2AFaiR8LeG+8HejO+uOCY
fP/6/rmga8kEcU/81kKARxWC72TZQv58xyafPSu3Xg64rfIx2QKG0StoyjlUEALsfqSeKtSvjOpu
INoKvNr+tLrbCCsjTG1Ewoohuz6MZNZ/45P8Hn7Czlv3STszUDoYbbzJ8kvY8/Kk/RqPu1Z8VeFD
C4x9mR00OBINN7a7FKMgDqOiIn+qOXeN3ZyobYXGXPr4Hgcy+DBJ0kaik1tBbLt+mnRbrcIjgOgP
eJLRhNMO3k9kVE6JO0tKJRIndw1rFtL3pl9BKkOmpfnNDlU1zHNakaa+j99A1/7G/fnofmfmoygr
3+gwXANKSGbc9aSF+UX+PMCQgH1MgAG6txptssbCkRqaFdUPQTV5gbY6P59cp5lEX8ldGX/nQGln
CR5salztdRWLBdRUuLnLvA9COCxDvLVraar6i+hdujpEON9IuJrHXBx9jhjceM+vJvXIYFFP8Kyl
4Q2CI6DVp6O0TZwl0a5mdomBFQNWn573GxuzfDLZNjB2tZFXy2biUb1JGxBMVinsWQnU9kl8yJCm
DO0l+MhWw0LCOEeQV3Uvv+TcBZmTLTAq1gTGVGeWH8O1xC18MhUnEMiT0K6/q9/2KF+AN+kOkd0D
VoI6dDcPdQQGfr/DlicejDq69ntCMGn6uToPnSGBcflXvUDze5Mmw75iVeg/Ia7UyOn/I+m8llTF
ojD8RFQJiMCtIGLO8YbSbpucBCU8/Xz7TPXMmTPdtiLC3mutP3XbD314m6UrA8nhIIwIz4poQ9Rw
H5REE4zKZQ4Lqc3nOktN/jWmHb77MA/AGBJY8O+pT5pkj7OWJtXuIJgPDW1mBItsNMCZEa/7/CUx
FguQ8UgO0eGM2klKznT8ArEQBbZjXo42l5AB20Cw75E9BbLHhuWTfosTbDBtUEbDKOPtYCcMo47q
5suQw2K2XmqoL2wMSHW0xz8mTPqChZ2F0apbRFlvkwRXSzu9Mb4KJiB6xGtxEsDbYuwLxWOGsEGo
YkP7u6MTa1v4wxbcBWw9aM6JxRss/XLWeFPviWuaCZ9qMlyETDGAEnAEKYReK2XrKufGe0oHSYaS
qmEpY5fJ4wsDMnWU3uFhI1xlOTIfLailpeusXPORQLDBfR5EU8bk23ewUexf31dhVcE6PFRL9exf
AzAX2musmOhZ+NXX+0MWASdTNIswFt7xjBhu2h1p4KY/TOiY4+QIL5lL0x3zorFF/gCyCBOkG/97
bepjrAlFDeknNpkj0cTW94gSD7BsaBFKCFfPNl+NwZXCKwqmPZNN5ZIi7rfUfsKoQn6E1Y76xMHx
FdmW/giYnjA148E+wDcvKJ4YvqhvOn66Mn13iInU10G0CvDOGK5i3We3k6zw8PYPBdmg2t+7/kJm
Ao4A7tURAWY4mGpoBDV1FYFyoKU1W++gMZCqYVl2aTQr31gpjdIZ3pHjYX6t6GuzJrjSxo6rDvqv
MA6PcUqhBDXx5lODq14sGg+1o4CZZLBZPYMmX/edE3qks4Xf40D5o7RSNYYHGl68BXyFSpY2AUVR
QXy4ERKylg+B6uWpV6DWDM5BNXKUgXdSKSXbOpip8DGHMlQDfbQ04+hpBulf0NAMIMhv67UppZO3
15I7pq3VLGWOAYpHWk6Q5tBNAIDeFSbGrb6NjPL4+VSnGF1DoqIDTWCkoXsboaM2mHKI59MNaU05
ERfmpIP0GeJ1qJrHJk6RbrgZCbS9oW+U1J8wlzE5dD+CAaUeekmg5MhqNLxIS9+p6WW84RDlF7t2
XkHLkQFmJSIrvtKAugQ6QlFuk6x5iTXbq0fL2nRl/87A5xOlcwkHnQ7D6CLGgtS8ZXDDReSTxIF9
3URDQZec6hqzDr0E6sHOCVIYiWf2CG6t773YqAxJcgdwr0WGgwFMZSLwStNo/r4lGdntrPkdnINh
Cj1Hcg3ap6AZrojJTsUwUhx8NX0HCsPz0SGGd+4xHJUCJIGY6HwvJiPQpPntgQb7sHfVwJxnJiyG
L/HFuaohmwpsTd0oGSO96FjwMANnuQYQ9RNL4C/VdmQCJXF4iVFeOomCvByNWLgNqCarAEGZhDuu
hh+PVFfTTzhk9gpzuzJGmIKVtv7VCTrJ4WNAL66l14DUeTOViIY2mGTmq2HWkjR/EaUrlF6RjZ4W
0jLC7iSvLsPgVuRLDhT3zsyArA1kwGDVz9OFzHw89wy0FbuIdavXhkSfKNPAVGDDSPCxGUUVyDrb
YpozQIA1d0VhHA3OnNuMAD/d+axhtcg+0XKoFVuo0RqTzKbfmfqvD6BfMccRbjrsM8v3Q/9Trt0P
dxOUOnARBrAEdDFNxZQITDKeMguOUCf8JLd8rbwYGbVPnxTAcq0thyfpyQSh/lVYPAEVgGue8QlI
ixqTXCTIkOyh2ueSPxgnVevioF/0S7ssfrq/bgVyzO07guvTHHkx+laeW14y14PVQ7lSOenWvyLD
6I7FvvyOjR8mY83Gu+LZlu3LbXsP6yMjVvmsntuR0wOh1x3QNFD72bh2aCXH3uILwR8iBxb6Y2+T
cKVeuBny6DGKT5V0lzEFCbK3LSPQqfGdirAO1bie+wS9fbvvGIcnDGxVnTGL2R8x9nXTEoMABttf
DLVithZymscRdMZq+hV/a31Ml1MSwPHGoYfSs+aRfWgkSyYT05491qhbSoAIA1yhOBykU+O7o4SD
5OYfuZ4oXdIR6geT0kqDaeMhzP1s5fJSANfkUJ88xISJxMCkEJtMiPvA4BwpO4kp5tC4dXBxlfhE
LRoMj+apaO5l1XJVm/JB0X5yui98TegdU4Ge9SzSkFUNpptmncPF+Onemw+YsZzjBhuQO8qdFgbY
z4eDSwHJtYGS02iHmKFngUDsba6N7w3T1p749pYJSRwSjyn9iS6Bmgv1N2nKTcXFPGx/R19KJXJt
NaapYBgKDbxufRnCpkz00+Y7fctvrAlA7eTwfezi8GCY1TPowqP5lZbviGtRfnc7T+fzaKJYm+a4
uQ6rbj7ipGBujl06ZvMMgXN8mwCllIj4BPgmJdoTnxVU9YOTx41NdvtcrvX9aHTy8v6vYOeWQyRU
krcbBTlbmeY2uNtRsoFzyYbIJ/ImeuCxD2HvKSHhNWuWdhA2GXYyEAm9SAryJ146NYBvWnhkNUit
jOm6ycdIZIU7es8M2Jz69z5CrNsKFGQAUJXO2pJSkUYuLK+1xmRysMDcMhpQc6zMet+rx5ALP6gv
DVK+Wlqk2T7T5kW7idpND09J0x2EsIEDfYxx2jtB7G+TjpPIJ1ndFKM5myu1o6D2oNl89Ux4L+Aq
UHBq9sYhhHubOD8W2dHkG82VDZOsrHxiUNmb255aOLCajIJ2HeLiHk5NbpC4ndajXQn+3Ai/bbgX
RcFMgsBHpmGuvxITfQTx6QxrYCVD4gM+NYNhASdWkf5FuQ+xHYcshHIH9Y2HH6+babzXddpfyTuE
7KYLTGqiJu8J/m5wTA22E80C4QHyh7E0uJFugpwAjIZnZGbCurshogGqRzZwG9XS5t9HsuZZPgig
cghJW+zORkt12jD831UI9fuZli0godB2pgHjDezExgHQm+cys8QI0fdJSxfTdJ+9PZh0V+nEtAtx
vnWSKALxhBlXi25R39VJMiHfEnfsast7YasZpPtRRWXG8FnTdwr+/zgcqqrbYGA4nNbEW2tktYwp
fjSRbV/ORf6ZepAQjSMZiglDALvAD6VdGF9sDsdDm04A/v33QpbmCn62A5Q9vOg/gKrQIpR4O8u9
M9KH7kusz8boWU2LpUYKt7HDdcb4bCRjN4qx/XG9Lcv2FFInlBK1XiCO+Gqbd3WQ1cd7tCLLEIb0
p1ml8Je0tR6SAztpujnOn5XwimgGzPl/au9WtK+qeBCXbDYgdKTN0ylBjc6wamC8iVdopt+HjVs4
JtooQi82vAEmxQd/OQRM/a6gRgPvI82FSzTIsEmmpqRV9MJFfTFNmxFjdKnno6Oo7OgSxgbyzsm7
LX5IUcJ4VU5XCkf1naQvqO9cAdUXjczSfw1yB6pQBJkD3soh7OYG1A/4JbHPSDqzvWjRDTEtcKDo
4CJXdVPdY9lxk/bM0ZD4N8JXr0EGNbpH7VmDigRdMnDe6mlUnqTchfgffdcQXL6mo0F8rg5YNkvp
KumXMPMwd9T0eXcq0Kjqz37oFtKtbl8yhTiwFySYorqw3fGJfV4eRnmhi38cjRQ+QmiupCO7Xf9d
K+VjwBEA+m260xflCpTOYsYUJg1dgLmomJnZSpIsADJETmk/J+wB0SV0tC9GtwtiqJVyOSj27Mh9
tvrwe5jlFvh+3LNiht+ujZvPWzvVwbJINqPXEBgdNzupnFCLUlEOKLlweTXKR97dgnabq47+FMT6
VpiVIqTIGI4A5VUnTLa/BWFaoudf4MJC8G9acefDXB+OP8FMCWbvjQktVZhRhS6vJhczA1a5vsFS
yfeWSYWxyzEq3UH0Mlo8oi9e/izLPXgfh93cBQRIAAZedjjRHT/JtNTJoFt+KVkhzmjyT9O6YfUI
gRKSSVTaDF8jJ2u2lCFduVBe3QtT6Y5UUSHew5mQcw8HJrQau0NnD8/wQUlmj45kOwYW/dUu8Rpi
wBObZrc4aksWDAu960rDGmosX+GcztgARjvtip0lgdJ4b6FZJJnvc4ZQhTSryRfpGu8n9YfSQJkX
0goTLQwNZ92joqlPd8qJOzb6FQHv4+wWwdlRl/l6hbFWua92RPyQq9ZNcO782Ckb/byjjwQaRWxW
O0jR3leOzIcXLngrFswgN/ph34tglvFwfu0E964heAhaFBSj9xSiQjvxQbZxogKfQFI3Gg/XOaxd
NKBcc3Mqdb+YF7nFbMxqr2luNxbOfFAv7eE8XsiLYNNs4QCOZvlKczEOs5NpPJY2hDnfOu4OytNw
yklloeUttceWyDFB9Sjo3iFYTkCCgEyuMdwzPMjeTn5GVAM9Efoz3mYPjJ43qcs5S2aA2VDIFxHr
MDoaRk4/tGZIerD/y8fB7eM7mltRYHFRQ/auj/AfEW1Y2YEK2/aBCLC2BO+A8Mx5g+7J6dIcLkT5
WO6NB85cODtKe8KolTkU0+6qzbtjNZMpBYgwpmUiEweYdjGatU/8QYoj64Z35tSVJOGSPYWO7fDe
CEpTdoA929N9erB1LNr63rnLy2KGeeGAZg7u+zh0R8N5uWIPxtYMe0CIO8N1t8A3Pp8QGPln/sRn
eavVtooJq4VjGyV/vQ0n4PpkQj9w3toBvVd7TN0Yxm+ZdVIrJcvPuT0EP1BGViDl3H3izMUPmeJz
DFuFT5m5xsKvxo0FJeeg2WK8OPYdAz6RMcWs/lruWns4kRfVWP9Blj3HxE0+BjgGzlWbu9MZ7Exh
lCm7lFlNbJsLnZAIrt5V6+LPMzbdaKu74e6z6wEiWTAfnDIutWnq9i43LdYANrsVVyzuXzM6Ad+F
URA53Z2aA3PfYzovT4R7XCEnBFfkfeHEvEBJmg0nmNKaTn+h+71RI6/fB+8seAkv+pNqCtPMjq7V
i+9N4VzMIS4yH9n0e2/WrPoZ5oKWP8un3SSaDed0whoO/JaylSZcLNfhX3rHy2aG/tTxtsaxWcnw
n7lmhIjP0nipElh1ERG9nmyIothVD65f7ZpA8svncCNDNwSq5B0Y2/aZOGzLXEk0UlNTiE/NC8e0
YHWHqL/RriMLg45Z4MBgpm7E2Hj8PeAoswD83Q9P7Kf/yEbphPZGW/AkeTPRFv4Ju5YH25H4FSSt
FI0OZP1+AdaKLwaMPuxiz+2UWGannSB9WCP3FnQ2BhwQf9fVhi5uTp4e1s9jdr9xtcw3CI8g+YBY
o4eiU4yX/VSbfkxy9BwEBmGzolyAPJNOO/iBYqjNX6FqB+gMKP2RL6sHeP0xEo3P9kf6OCCXHsZQ
zufMHGICD16fNFAs4ZYxZHsTjyDYgyk0mG6eOTDHu9cbJ5xygscJLFMX8xRsVlFbtBOMdVo8XUGb
ltW6OrPeytd07sMY4gZ8JjaeSjZXs6iExs0NrjvODPlcWiOBIT98zKh3uyWu4uGdjSlrwnr4gijI
4kOk6ji/kxrNB5b9cWTSRF9p62RjoElgDDgh+E2YEwcbZEnj2pX3/p2x8J01gQUR7r5gwnJuuIwn
2ezLwiLvaxetx4TfWf90Tk9xW0Gbt0vB8YbgbDqtu+0vJN1xqKIyVGbmDhcMdhgSRJxwKhaRw6AA
5kVltIC47ZJ7uwznkIp+zL23FQjkRWNb3lAHYYGtQTnboRt1UATdwYmMB8Tx6oz6BQJDsCWzdJYs
kKBzmRzD2QcCjKCVYs3qk9A0RvLK9cetGq/jyVc4uNIhk9oJmk91NmtdLgjiTzVBD1VXTgpSgxes
S2/Ahey/5G4cTo0buIEpqMn1M723T5CcZszw2Vz7+Vj55fZGhAUrDmx4Bofy4f8qS5pOeVLsA0yB
cSqZhyfK2/dE/mMKb3vHflqcP0sJvTV752YYO0O8Lhq44hMNuw5LXgP90PWHQ7u+QLqeonkbT2kn
bH+KMHELgDL+OZanEF+D+XtRkdLUXkBjmE2glEhP8b1Sx7gR7Mtlt2E3HwuOL5ReONcsp9niTdTM
0WeBw32csfccjtEJY5BbvmSCtYdFni5Lhwv5MzXG0pzopVlNp0eugB3etygZnIobI3n4J65wWFYb
VAz6VDxQWpuPj5OdSwbcG3/7eJ9xxXegaVBer7xjoNt5JGB4FtSf4qyvChd1yzVdDrbYAv9Ut+zM
UGjaORmjHT710Y+yCY/aDhUM1Yj/q85h9qjrivIZ6gtSL+ftMh+bSBAZWaKnnw+UL0drWS7MSRAf
KbC9JRvcUqOhhv7DtY8NI2p1cxwv6z+lnrJBOEiYa7JAFgxn2NWVX6DQ2tKn8ZII8ix0GE/mdBrL
IamWbwuSJIxUG0eDJ7j+NFjre15aFPGeTQ7h+vsnE28y+RJCzwlt2nG+QiWN+plVjSK3FJavrb0Z
Capx/lL3iCapUGTuEo85+RirNs+FpzSY+StwccyVWoMFOTu/O2t05H1KDyQhGua3D5RS0PuLvwHq
VAMHUrvG52FHfgPtrtvvKno6FFaMLBll6XdA6B3Dvn4vndhQEAPN0rmgvnN3cOlmi8CpZ+YGV50N
Rxku4h2MM6G0QmdPoQcY7BZPSrc94ygID7AibEYkd5Oxka0t81VgyY5xGs5Rvp6CH8wz5wzzhQ82
ZmlvN3MhIEYYLmCC4NvqNHMRyHBeOfPoa2jsMtUN2F7REFySA3XnY69AxadxlyxUM+eS8uEoT9m+
1iO7nStbsaNuuKZ28pqOOJxC/IrwtACHgyn/+RmpdvxiD3KTAwstirDa5ZpBU4R0YNpa33mFXnql
4Lm+hqdDJ2SDtPr24DfMxdRtsJWpd7dvt51ni+wRLr+L/gJXFfMSULqxfh5cWSW2P8GaDXCGA6mD
5Sk3yF7ef/+G3NzcKoLi6YBJ9Tt0QMiPxPL6fULk2ek05mvpXONNPThAT4PUYJCZNMYKpT4DFtKo
zPQ192lzGpxzbEcZWY/VZ3lCDzBk2Vyrb2vCWrj8XOU9c+Dk7CNtgE8ACYTI07X5CtbM1yC9wnxm
Bd+ix8GW04cN/HUNxH/GpG0RITkQoiKEIOxaZwKcMWsn84kAQ1ai2NKRs5w6DuqI/gcdqzBbQTPo
9Kf+DgUvmRM48MQwiiEIedTJYuk9Sw798J6Dpxc7SNeFMUHPaUyiez3NJoTJu6Mr5KILhAVTXK2j
8ekPMsAEOI+viIvsM9ZteMYWRRNt1VSy/UNoDxaEN/IBoSLY4ds8CR3xJxur1Y3/fnd/j9vAPpGr
hnvZmTVXyMsAHBvHU2xvPB85vvXAjsx6PLrx+Y+ndGhjrL9mHNp/UKWgPtE82L+/C/eWjS88NBtv
txTTHMz5Fw80a9GNT+K1eFW+S+VjF1NM8PglLLIsmDjj3e9vMz5gdDOFKMRj8EK3Mx4Do4l/xSNo
RXkhZcxxnkbu0CXkjzPIbWrBv7JOyr8f4rLCQwoLV4UxdH6+l/KmxX81SBeQii0gUb737xAsxlE8
MUQYm96A3xNfgs3Fg2Fe8lAmKE7xtUOsAh5DSK5sDBNvMTh+vDGAV+kBX9sGVDWMrVPH0F0pOUCf
UutlRQIsF09v0dBPmiXEYBvyJqdQtbgzHE6T+BF7lIULGP+KY+UEubzFqTjaDBaZ+I44fqDCOVxD
/u//95LbbIwcLelcE1xsZ+k2HjgEq//FqQUkFKZMhu36TJLiGQuxYu195mB0g2MrFIa2cMvKXW/x
vqNJxGcWIwsixrdImuCfhcWt/WNmBX3Y30r5AgG/Nof7iyEPcrq3A1kOg49HAlqGPNyzm4V6HJBb
NjbWAeg3xS9SSAym1N7apbf0l5EYYcaYTrXSBIVkAOWtsonrCVa4AfbkAuItR8dKApGNTNvYMFsP
sPaAVSbsA4zK1ebtI1uDL2qnSOBpVnHSH8Akw34NdyeCWjnpT0zfu6NHgUpo+AP7Ac6DPgcA/q4J
kg0dYtZuAIPVb7zF5vvUHjH+pjnFhsNlzciXqMSCDyUV1Smys3AKs/L+OXxPJgsCnhlWjv/bjYpz
19N94qr4J+jWXHnhHgP3dYpDzVp7DRnFbMCPsX8grmBTbQzsnCfde/Xed6SVnYX+2oFMlTLw9R1c
EaTmpP1Bt2N90c7i3Ljmiw8GO1E8VxCkaDefolObj1CpXt478xSf9HXmmjuJjNa5lk2g3MFMavJN
9EAp1TMd3/JhbpQnjoKoWdTfiKn2OH0iVoa0gXmLZEywuBqhZDxEuwxHFsIwXFQcX7RP3dz3btCN
Dbby6NiaZw9v3hpu/9o30KB2tuEOFrB4kLn7eD/gSbbqgG3mLI0+9izfra8+RhgUx4jVbWM9hBGO
QyIRAwRrGUf5M/ua5wy5PklCvhfsGrTUIaT4sD8LroyxSrVHDuAx0OfgCfT4AIrNUuSuDZgUIfBj
Fy+MyztEokDEWEa8HZVkD0oBLB9QKyT9ye8Pqk9ANjbpczxvakSDxEeSL1UQSTyXw2VQEAFDdNEs
y5eVtFObVT5YRi3cPoc3yYNTiGjmqpe27+EtQFDj8e5aXr3CjQuh/0dfldos0LceVoPKIuWufJW0
ilCS21WOD6+++oZzUqlEAm52lVoGS8ewXuTqSe6yjBTxkoSqX+KgAL62I2InU0aJ9XagT0VItmKX
cGDxignXA4VLfhGrlypcFyllCj5zrF9o5t5E1fAuLAiZbLWkklBM4eGhoRHDAwozD+TWJAWbGA9b
hky6CpsH2spJ2EOZtSGQYs1RPOBjwrGFN54lzFdttrAGBq5wdwOHR8UAg0aoZaGwFGipsFuWrSHR
2eSU0KOwEElCiUcbNKS65baPJ2gaPqSrvLR8Qs3MEfBnQxlNI6kyS1z1UH8sHzGNxgo1oRCEdQWQ
nsq4RRHQZDEjDwzcIWwvnKKe6GSCpMVKwHScmxrbNgU0AxrLH9ACPreQx+Bxw4yAUQ8yg1BJ0hnE
b1DkvymJKO14gj+Zd4sSG0AXTxh9PBqwYFs1kh3fjXO3F/NvTIIw5nGQ7oNPFYzBGbKsjCtFRBsx
gxnXvV3kJB9gZgH2Z3kw7Rm40DOhe0BzrKInsEb+ZJInFurrDM0vP1btHlpVh8pNfFKcIMb0+sf5
RBMJ/oxvQwZMEKezXaOcz5yonGL4A6eXT3CInYU63vJohM00Cpw9yII/fPKcLYF2chiBQ3eGADq5
6EjbFeZdlQBC8KTZ4WA6+uzen98U4tN78WlxTgunDZ8FMpDQ9nOnwgwsQ3A9zXXqTRhF1atUFlG6
Y3QR6XPm52EMEMbGhOcLsv+x+iSkS/fs+KTc3k8mWJuWWQqRN99+Um2iHS5pn0vxIqoJvtUIrGn8
OaQbHdc+zPldBakeqKXugD46RevqOKbDgWFBg6ZpKWd90y1Q33uV9TlkK3XGSP/nf9OxA52pZmO7
K4j26CfwaFNQNXIyoRDXY8+fj27CZAkY6AbWjnwWP3hWFMpwmKYgz/HphwVq3FyGzk+N6csfWUKI
Yekl+FNdDE4RDijINDdEOEEi5+Lm+/mpWOhTNBvqyIIGBBNFeZKPKhgqAxRnjCEYSU+MpbSm7dfM
He5I3YnhOieygQ5DrwmPRbYQgyxhMxMWQ72LaOJVMDLDH4ajp3Fk3z5x40y5gfBFh4AL7DdpJ/UJ
u7PZG2l6SK7gmmwqMAFEr205oV0azYSi9SnGoaRcNOwa2BEq095p/pKrFPxysWvaxsvPSTRFEFEU
CiZWGow38uSyAR4aCbkqBYZ2+GT7pC4SBQ9exo6H4yVDKaZKTP0SCwuhf6gct+DYpPAhgghpoI/i
wMJNAJsUvGP5u3AHoYFJrIFMToQDH3xg/IHlUaMbQNmQRaly1K0XPgE6Uv3sNSQ2O5TcIyTfQ/jX
9a2DzTOcvlBmg/5VDUggwuUJl72hcsFgeCXhMIPVIvw04QqRPeH35A1e2G6HqS8Cj++NqFMGpown
QHuMaA3/Tqf5KyGqJ2woF3gFaSdsZtBVMVaHA/f503/iPYOPmO2zwq8fhzjGkeMhs6iN8XrPBqvy
hEAd0ZOPZSKx9wdyEBg9zpgRjEYKcgiKtvc8ZvhCa5c4aHMBm/pkhXbd8F1DZyQl5geReVRLwpvt
0H8pjNc0VrVJShJSQngr8VoYkB7zZqcONxByxU9DYCyLIwelwy4MUgMDI2Z0gE/f9wHdxRDzXeyw
tNUHhzF60a+rUMBp6CphUg035K57OkDRQl8zJx70V7ngHnXou30MXpyO7l12PuTzaatenlScun7P
mfSxmv1slQYKx4bTCPee0V0enT/fG8F3kF5kWO23EoJtgbvSdyUlV260b7LjGpcGODPyNvPPlFlL
+iKDXgenGQwvEV4QgfwcRuewubW00gnyFfypF7xd78sJFBbjuhXx/HCvWWIbpjpmcOsB/OJ2B5zu
EwNxqI1d3y2VnDxEAELu9fYNmI+pFxbK8bTsphKPN+n3WwQjXL8GLjoXTWb8MydLrPCXJZRSw1jC
LUk2EY5v6kn/bnXlWenbUXvjtsoGdoUqi+h1TmLAVmwNiKHo5zjcs+ON4mkVvrjJYxPDHUfGCpTa
6FXt6kM51xdMOlbAqxfpopy61WeHM+6yP9LzL7RlvFA4oHWHiSpb3Rq38xXDXWHPUghQS1uaC4UV
ZcWzXPJ7dapO+U7ltv8+81d6b075vXmxqsS75JBt2HkZ9tZQ83bFpjikO/FV8ij90r2oYXYNaheh
1ucfrpUDY+dduQNRa1YDVqNNQ66y7YPgrd4b/akhH69OKkEv+UleoHg7ZIfm1J2qu/ganPjC9GUe
HSBe7qV9OsU45jTaDmfyXtvDO1sTsEIaU7H54J7B0plt1It6+ZxinrU6JZv+wvNe+NtBvshP9Snz
s3DSIwhalDvxDtLd5/R5xXf54jMEhNTNUOAuPxl8MtF++q/iWV+MW/1keb/o+247WjJNXRrLrwwn
6BvH19YxptIPUFJ0RMMBZnYwj5jsOspO2SUz86d6DM6fdbXWrwjEzwqQSHYU+Uifx+cR/DZUU8fP
OdyTv4Vd7690bR6Ocv4em3W3/m60ZbP+7Iutuvzsv8fPHvVsvW3W7+1n/T1Gt/e23Jd78XCpnhTb
ikdW+xocKLgh9xiclTN/+fdndENtDu33MUjc7DdCxU4S8y26GX/Rb8MRAngdiyOZzdVDv2ZH5LrB
7xf+LajCyLD0q37laG/en/GHdqUEpfgVx8or4O+w//9JpGvBU3jz1M1QLZR7olg4vILDVZHwY4/B
OIJXCX51h9cC138MHnCktjLDceWc3aq9ukxun3V2a4/1pjllB/WiwZ9SJsA/u3hXrpiftk8hSP5R
56h2LDZHronvpVx9TtoFmI0Lrdp9N99DvHDKec3VB4bTxwzos0ulgDFQUw1X2uaqg02BNGk/+o/5
U890p95wirEfAGIhAeha27Tk7TSa/I6mzTnZ8gPefvSbbFXIWL9Q2rJtvv/S4G2TmzeCUTLuj7pb
H77bmo/gvQXXI0F2U4MfsqSj6q9Pxa7ajBYHlxpu+95262pHy/XkzhL3Eddhxr/FIeeqfBMtwMit
Ob3BTRN2voXKyGdRzsU9Ud4ha5X37lXezUt9EFv9qVmJu6zjvjGf5hOFa7Exn+JWe2/Enyxy5rPg
L92/Fyu5XfQndzDKIl5S/MHcjbuYIT23w4vvcMdrts5zgZM3K/0pGGo8iNvsFYvf0J/iaMWnwv+o
l/SucW+Jf1kA47tIHeOTe5YcLBRC5lK4NYhlJL2rl6P2zPl+eQfBuCN/E8/4b3ER8qBX8+KleO3P
S//3MHGC+IGC+ubJS/37H+7tGFMK/QnRAHNUiiWOjqLnWb3edHn8ns5dzkxfslifuJljXhYnmJD/
fFZijcF7kZoLqeEYzy1WHATE4i2kd/0p3qZ+KQ4qq8rnJNY39QI2Jw5W5/19XhEU2nF4/3D+Byf4
6wtK0qfMDzhxnHXpUt0bXkSc6oSzysFTroKaCFkzRNX7a3vrJ+16Degujkz8HpUe7omH6JBwvfI4
/ilfwEQR34LSwd9QFsqXmEuDpX2V45xhHJXZ9jZP5ssfkui24cm4fZ8iI5BlSnwJHr1Aedpn/cSi
A3SIQJtZtlA29XxproZ4AFvNlcZzWR61uXId/hib7KztkHnvpN1n2S1Hzns0fIyywbkpF81arEfN
GioRCFW8qHb4exW3/sgjHoS43pRTcB2+gh/BRfj3SXHOWWyP7L1g9DmGxnw+8qVkYU53/WWmLWp2
Bvx6TJ5rwHXKvnFi2Ra/xfmk1eTc8zlsgKgJN2BPWYmLP+e3xReXIkKwZ3ivXjxzyVqRHSAVhFyQ
+hMtuNgHhS9Jfo938sW0LszJDp9ruysW4Iz7+vLmy7h5nLT01F6+z/7Jh1C9IPi0F2PrbcMdW444
6vCOWRAXk89/hT+QZKm8i/wkpujxpMR7BFTJ33FN5LDZYYOCdUFEoyIh/VYZsIiEjjFhKyBoTz8G
S5WIuuAYP1Jh2D5ahQ/t8L7652IZHAnD83bhHjxV7BDV2dsVEED/8Iv+CWbDVbYE7epRro27v3T9
PuYs/cRa7WHXFWwh2TFef5ftjOH/tL12E/LGLNdqZsU6cZO5NItW5jIgLgnT6f4nfhSzevY9frdc
52yV+Mz8f8siQoeVqj2TnllNe2yKB5mX2qxJfqShC/slkHaDcjkkPkdloEjdkyxgNAlhz4cIEoYA
F+babPCZOjFLUh62Mk5GpgPGrtG8uUG8yZUFyqD0HmtrhUu3nReqq3xnAK+joydjNj/GqOwH1ddB
x9DZRNK/Sq4NQiSySoubDj3gpuI2F8z88ACO+glFYNkAa7xc1B0feCREaFe03YWrfO7eaB00DNu9
pR/N0+GC9azQSamx3gy2ySkGTEFHby7LZEvHlEOdoSkaHQYx1vTLcEw7lDKEhgZ3gQ2h2eC6kjbj
/XHl9qw6uEpAPrJT4g+I6AQ3m2fGnRWp2MBIosjr85mHbLLZtsmGoi2fUtRhXqdg1nsgHpfZUvex
OWxISdgaqN6Ob8IvaCAYkblezNN+Sj0YYp8cHBCSmpeSgMglLp5yYcfCc6djcpjgOv5vBeQFeXSZ
CMnncRQvwnCOAPkt3WBojUZIulmrUcKSKJx817x2WOx7orply9Q2VTN5Kwi2xvlU0WyZXlWxvuUE
m1aduDdjqSeCtQVJDgsFnqsjeSs5evEiSDYK5BYJBb5NhpsWb/rF5y1kPV03reXhNCIBO/4Nd+Ec
iBByQUvlyFPcoqe3xVotYZ/mxjXxB35wfPKCgQ4/oANfFe8pJ5h3wMqKOCx0SshGIWI/By9PY9sJ
Q2NCOAqPHN8MP4Mg3flZO0u6X5kUvLCBm4UQWSElCntu4/2ioIcCd8sDXHveU5WRU8AwIBtStUUc
Fx8j0h5Z5/y+PzONnEJsSGsv25QKwEz06/XJZggqHn1pJiGwtjxBUZM5WNUrTwpY6CqG593zU9y8
sod29oaEFW49Rb/rAbNuZj5BgrSVuhJRq9yZbv1eoiAVOgozxgXvBkeXIZOUSfYqGrz8FW1lC7j+
wgQ62yigi9Be4eWxQq/T0w+dFU05jYKOcSY0ESxDV02xJNbEZJzJZ5FaNCGYY76lBZwGbjpaDlXY
i83x2pDHsTH5QdpWSAsirMITsB58SR44GG0/dDwoamDmkLhK2cGo+0WeveCotLPI+ay4P7rA5XYR
t/IJZF7ZMkPqbqB1RGNN6ToZfABStuSqe+yDtJhsaoNXuRphXcTEUYimYRbAICcQyV6NzOWgvXED
sV2W3K7vE2MlPr9paUGWLBjaCf7NT7EmBrGf5qv/SDqvJUXVNQxfkVUKSDglBzHnE6q1bYIiCILI
1a+HWVX7YE+vGRvh54tvcGA/nfLtFVUDEeUVvdOvH9NnLmZTbRQonTCTwf+ATaMYAAdMaRtyWmP+
zESEA8/JJmQA0VAHDAwcI5vN6vUxkAvoN4DELiNSFNIgnE32nsEIYtg5RVKwcQac3+YZ8IH+l23v
2MhsZf0ytg9bpNVC+ZP6kU4c7AhzNQd31fk3P7IpgBvK5ChniTVHepHxVL35XvKpU96g7aE2zzAb
UgF4/AmS4O7k68gHlcIhPcHFGgRm9Frx+2ZRCbC58XFhHNybb6fsDDk69amPhWvL+yXYjxUUgvs1
/WUaN+zEvggysIuI9QVMEb40byvISrBzIoLRFup44oUvGVvUQPV0Hk+ODYE5JrgPGwvmL3XC9s8E
1ISpnOyACAJq2EpuBwSDhKcCd3pswHLRCH/RH7Qx3Z2W/hS0MqIg7MxkKMVI/aHY5HJatyQa+lSj
cT43KOC92wUM84W3ztdBHyFEc7/l5rDbDJHxMdAqfgwQmwavCMmLIXGB1/y4oCnP1ff3I20aTjlX
/xhfJ0SI+0IeDk6GRsOg3IK+0asLMzsF+HlmWvSx61vuE18EmtHELRfMVdBd0RAawNcSXlvhEIGg
GJVeMzXfpac0AZb0cvonEFUgtI0YhiCA46pQIu5OP2DyyCd1a04w/VlSfB9ILMAUm3MaMJthiAzy
KxjApLD4DDRh2jeIldzlO92dd7+XeVWxkTEAOgKBDR+ndIVK4l50GXBsqt/Uf/lcH+mLp8cCX+Ki
gLFw9ABycTazI8W5M5ExqbHUG6zjI3o3Bwg6zUr+oTK9vF2QRKQfuDB8RtDSI5B/aFQQuesMPrTd
EPCBWwu3svI52N98L/vjW8Mo/QfJA736jddvGxlidiegvnIAs/9sSSUCOIZrSD2Sd14zskVqjeJZ
Gdkic8uH1agWJBxeYNoXc0zItLFLWMF5r2/MFRJvuKskLkjFvLlEMCgRKSgIKLZHUHMcHNWvQVxj
/DDMKMw3AibUJWPmf0eRXoYnE5Sb+2qkns+8/ApoHxw7DQ2c0n1RfW+gJdGMLbqQ4/IhpmWQi01K
+gsjZvZviD5OGBRwWMERiRcSPvOWwusE64vY9QvoHpNO7aCxlViiVSszsyldVKluzBEB3i7unWd7
oFQ2/zC4KC917vQAkRcO4Yp7ndmQhBIAqyobLVyyTOlj0bBwU4mffH2Y/+cn+F2o51CJ2LyymB/r
C14T7hSjXxIkPyK2EO7vVhEiRt0MUDMS4PArC78Gt4EOEBGEw7p4aKtB2+8EK5aFQWo/K+fVwdvl
zX2wax3kx0EfcouGwmPo6jR7gT0Gy8MKJ2hhgLRROQ/FCLwUAj2JRAwunDG2qEKAwQhfqXESBR0P
M/Upp1Mb1Atge/gZ1eV6yqyMTiW5sdn8Fi6qUmfEqZCUvbAeIrcbb307NG4hn8Q7wEiIg9EZ93O8
Gspop2Sff8jtKlQvL3sGbnnFS4NpNV//3w3CcJEHRdtPT3h3GE69Vkj/cicpCbhHLF1N9F4bszgD
5uTOoeviclgIWTGvC7uCQ2HYL2eBImi2+ajWJVsQjUSEtPH1Bgg1Mbgbl1i/4FL7ci6ZTZ9o8UHp
6gLLtHOpCsG/LaAL2XVBQh2w1XXsKS+LR1WA5T6g/hJws6jznotLwW/ie2aQsK3eRakQkdwFlchn
V98SAzw+c0eenFi4FZv1T0hLsWBoXI3XUwA7wDsOxFuMkYeikJ8MXCsPpaIhyIqXJyIQIAz5ec4r
WdLzpGebS0fQNDaIMc93wNNpsV4ZusgFw/rphSrswhcnUhB9ufY3Mb/EKynMFvWtvzADbm0SYtyR
5/L7/sVxlZfxGeNMA1FU0P/QCMTqkN7nYraI4htDYeZjrV0iTpEMlx4Va57Gt5yVm+ErmFxtwwaX
vcf51hoRoGYUKgZ3eqQoQeu8B+EUUgnAFdHtL6C5AcVIL+Ah0KG+uMcjZyjpl8eCm0Gop6rk61X0
7FqQ+hem/XDmDgvx8qgPkYA4JXV1vSklFzvPCD1ImjFG9GjnAUwC9gZ4aNj5T+xhCwKrB42AdWmx
TACeNLIql5niy+E17C9xCDLZojadiSvxXLcBn0QLHTEzB8HKLofztysM1WyN9unAWsNCVr+lBiSZ
zkrcP3W+bw6bT4BC4IllsLL8Ym7NzsQTWTMCFinABujxvHa/hwyO46mk24B2PBPnIBkPzlr9Hc3v
K2nbusB/TVY6cKgVuPIGty0OwaZ1yC3p4BGevEs9ALnRbY00CoUemqcA3Lavn/cR+lV7inYrLLWM
6prvK5sA6IKs2dLBbN82dedijO87+ZUDzpNHLHithNpKZPNhp8Z9l11g3Sf1DAlfx5mhqQAtH6cP
R4SUgjTuNHxhL3tD3Ql/ArRykUdomazry2ePoo2uLtmUyFsIUKBLlx2XCySMUqqiyy4BAwITkcxl
7D8A9HAJy3u4bAobJJzoEmEJFQksTlLC85KYcuSyBhovG8WarEcIrACP4iOXbbB8onNFOciWZgTa
1lZ1EH8l4/DUeVyaid0GZSC07jIxNdA3H90BEHkAQvl2KzeyU0+mT09vNFQH9vqqpxgWCCxcpaXf
1oczPwc1N8Cey9Z+BlS1iFGVQTzrwQFbNZjB3TLmynfld6Yu2Ykq3LMDP3n8HTS2WOA916O5Yo3C
nyU4U4lKZ/b6fZW6MDL/JPAKyGePPBw+hNUz1QOcNZvepVWHJ37/K6xgL+q/T5zXzljppAfpXLvq
bt/TF+vHb67/7etLMPrFUSc2pyaSVcoWBZfOAXDPnhKxdtZf+HOdvvrqASQVMF4Ec5MaH2Kx3rGn
Zaf7NWHhjnOYanr/qzUrcRkf7heJAc1SMzkvqR1E8++aj2zcqTeeKzr4nDlwreOfP7Lx+Wn+/Vuo
p9lu3xCbdKBkiK5u8shkszWLf8ZGoYfpobhMgAKByxlwPmXrsu5m26wD7Ia56sub54FTAhL7/8Vy
eSiR8aV/AIsdKkAQ7VYzEWGCnTayEP6j43PyHeFnGgwq/AaQVjZxBzEs9dSbGLuPK8zBdYFJW2Ru
GdYLrio7Q8eWYNdl+jG2wywsAv6vyuAe9EjnYNQ91vPDx2oMam+Yp7OPwcjlOXtZKwyQ8DN0FTP+
iw/jxq4KWzMDGcl+b9+43D72g4fnZ8V95d8iv8+Ob/F0XofgaUxFfbp87O6b9gwDvYY9tCsiG5o6
hn/TJbCWr654hIRFvOFycCD3EWYB+aVthfAviAyoiFt8RL+rh5PslR0Rx2J/n8xL6+4sSciwUtn/
naoAaPHkkiw4yCTlkDRL99OQyY3mNqGQoBZpafccKcOjgiJZfx+YFGJ4DVfeQfU4MR2Myg6ISscM
1UlFxEbij7Gmdlj2IeIi2SCEgSKBv5fQ/sqM/ffpdcWMM4cLDLhmlEwZz2N+ziGwQPZ85LP/YOKF
7dr3QD+izv9Ej4fMbpfVUzvyjghnipGbHxpXpNcxP/4oSAobHWcOLhCWYsTxzgri1t/ITqlagndr
TSTkGL2YkQcJ23RLyiRWsw2Kg6Zqf2fxtmEhUPrv+Vd/uUdUdBQw8PANBkPLEbobwIQGi7dRwPsB
Yy2hvJ1/jMeWoYszNvBodK7EnFOxHvvvdb7cPJ3KHM0g8TuUNlq2B/AIvuwZAupBTdgYkIK4mS7R
J2LWNbY+utl+VhylKjNfbr7A3wTUNK6RPrDx6PLVI4Lp+uRAIQJpmO0SB4ySaMgbdaGEhbeZ5+b3
8Pip2S77uVetiYhG4fmnu0copGyxWcybJxImeOLJap2sBZv1B6KkCmjqG+NVdTlZ353YTzF5nqVb
AOUWegTeyU+s3DwVZhk23sdEY8OIV2sVqKt6BE8nLGaOfD1hSLTN1sXy/cMcKAT8P3h6kOk5pD9A
EhiQzP7cJgV72P7dAFoQ1JRVvCz1DQLb5nW0shCLsaxEn49MxfsDXrjAIXYNd8qjc+SiH1SpAD9m
jAzc1ukAmhcb3k2s5D+cD/ym80ui+zSurkTQvVX6CYOdba/o5BZLtp9zaSPrTu+31hULYLtzPi7B
igWqX3v308uTIIU8rHHwsKLjDKJaeCgHxbvxhXYb8JtIUgek4QB+pTilTgIK91rI7svmNLmFiRnF
tp2D9zAoQhBnWXB6nfAT8OBYooOIoD74gB1/2ZMOn4jBnBHP3hXIshuHHjtF8F+7lxuthTn2HflF
Q0oAdEmSOQ9+HZGfGmAvzQnpja2uFbAwi4b/gZlyxmPjKOJDuEgX0NFMvCiAhL7DJxxMh9NnAbcB
nOsznwfUOrHuy7Iy/ozOujeW7FqyChoUbxIC4PAdm218ov4NETk0qzO/VDXiRem8aTR1n+Sil4Ie
jKGDhLuRU7IP3iosmxmRgE+gMUMMDJ4sB/2cb/zv4fd5d7AqhUNOmA8fN+YPHzeyJssPvyxZ1W4K
5EIyp5IZoPa04876UKwNzfmQPGHjWxwTrFFiIC+rjE94hxp10CZ43pjxGEPWgGSbYf5gPMJ9ZH3d
JGSECKT25T4A3mhmu0v83VcHE0tSWuULgosmbhpsPXQBHMoGnt/QERj1Bove/BnyzPtz5vsgZSzp
cBes0gGdxxF4AdFurf1qP8TYLAxeh3anABW2q3PlVzeQ0MSyVWyuknN3Axf8dX3e+vLjfi577SSD
O8gszdx/+BLY1I+2/H+hMPcNmSO1ycYEJyDYzUVSOJMrxMUoeU/ilmRdX8zRLzn0xnkx9gjtZJIe
oAWK2JVmPndjnJ6MrBwoIS8TLoQPmPpCksDsAwxZiK7oul92YInmeRAqs1XwhQqKzgGiCzqirZ+D
Zo6Wv6Trt8przv0ERmwlfGziR5cBmcTb9K/yRCTQ4nPf4Zh3zsGQBqsobs3dJMAlunHfRIdh2Ym/
hfnunbY155iE7Am4eLsKAV+UD9IhBy9zhxg2By8FBRAPVF3c+0IAFqmqZm/jJO4YPCFhCmQ80Sxi
+jkJGtSuCQ1qgM/B6r4pzIcPoA2rh71Ix7S4L1UXNFKIF90W9QBnAp/VHDOD2bxsoNBszPRqn8Zw
wtwRlLDneSfuK/9F56c3goFZ6GhIqKOlEBBscBY3yq9PObMREnDLjHXD2qr9kdmFyWq6xF/p9mRp
S+G40TzBHUS6rOmicBnSXB+3ESh8r5u/NmgJRQHYoQj0ekzOXr40O/PHvB0655bWFmlGyRtfGjIC
0hWY4zJSvKWb+5E5VhR8DxITQr/cgcH/HsoQLEiGaMO/6EKJBtwTRC9bIZNl3fAopRnZoGcYacCb
nHU7/AYoUXLKKnxbh/fnOwBdU2gq+nj7mPOOebUvOfCc9XQbU+2JQyTgOK96C+A3Du4ggXxSDssB
D52jat7/cXB8xqGGTLwDeUu0nD3Wyl4OQFL5mt+DlytMwHBg2A/cdfk6ttHeNO/L95xkC7OzNgew
8RxjtqlPnLZRjhWNVfxxmg3ygXcGM/pkp9oN0GJsgv7Kn3oB9C43H2FhD5nuvafagEsNil52wcR+
mC2eFR8LPR/XXVSPIdmIqlnPpOtuPADO8VY2OKSqW665KYgHWukimbgqhQmI4Wb5WmbrSZjRf1F7
mjH0UfKKOMRQNGhO2m2am08Li53JLrpGACRzi5EPEr+g/dBp/3tbHxMBWlIB8HQVisSvuMc88+/l
tRxGUM4bdRAlTtxeNUbQCdt1t+fPz3lkT/bfrXoEAl6tCG8ii60feBiKW+4jd+iGJoTA6gf5dUQ/
7BZA96CpYn+O7R7Nk2y0zIDL1W4p61OnhiTwU7JFQIe0Bpeqw20Hx19iShzgCjg+EurtB9rwOCGZ
ndWAzfsR9zV4eAcinP2GLgDXBuDiEePDAW3+MsCadz5YTtrs58Cfs/HAfXd0ulz6Ij9+mWwXtAF4
ZoTfZeGNNxjVQKCpKr0sWBEjQCATYI9slI32T3yYlK+FfkXijNPW6p2fg7S0hC20FMDy/RxSU0ki
8JmXm9lDb071DLkSW9tNICvsBwrPc84NwOBRhlwGcD238GZ0JRNB38irTbD5uIVxbnxWJyFFHcLj
9Yn5BkImR5XRHmkHaZ0riH2oUmCiULYQZLcxyaAlvhnWY//E8dovrj2KpkBC3nR44+soZ7zCkZqs
0Y/cyl7LG8DOfAZ8zSjdxOxXn8aA6wj/EGkzumTcayK/66x89twrZ8h3J37feDNB7XngBCCYYw5F
AG4g3vPA4wCI2KO3Ltmv+IqqSNFxMOT6NIUFVBm0uVj6ANHTdtJJiM3HQdhm8xhA3Q6KU9YsS1xi
6Cjctw/qMmS3tk422qEL8s4R10lmoCVuv/CJtXIDDUhdWmgY7zgajT8Ta2YoDMJbqEu8LyEOBzRH
ZYMm5OA/AyUtQRwDB0/KmX8I7DgLADEK9CDBVSZ5Q5qGdb5E+YPmIWot3FBH68cFfe2G+QyLmXUc
xhiyK1bTekCAoy3HAzAkzTYDlLGEgJajwkacrHmrD/cJao6DCZqKfpaVssNg73JKb+3E4tfIywTS
sDZHQtlKb/ygU3Cz2QEqvgoet0IxVMi9AY5JfE6/FjYyzPC/e6F/jgqziO+vtBA2zYCQ1unD3xBm
odTzLtiURneECAcpexUmZGXVx+c+XmrxQp5NndFeU4zxLzePTHTha01YG31/uVCYndJvPuOf3WcI
ybBYsD/LauyU0jGTYEHMAbRn00B72/A248rFP9zo5y9NxxuW+TIpC5GhaBHZCQRwgLfR+d4YnFWU
Nn6EU23H224FZZTuVpvjHb899Yg66t1F8kBj/UZL5gzxSiXcA9iktgY4eeJalFVtvwP0/2aRzQpv
qS5rmQUplJI9Ev0MZ8IxL0CFF/Bw1JuJOTii9kbjfSe/JfO+iGNc7mkfINUy1wJIm30xWVEUhiKi
U9ty5/SQybE8dfATxEoA6Z540HtOaBAPlcWEpTrkN4EZxQS/CIuxITDya8Sb3Bq5F83GmGTsgKam
eCH8fhwGYhxT+wrIdDLnVWfKwKISN6BCf/x1K4l75aqzyIV6VO6RGuGut5JNyEjWhVntiHGQW94h
X//Ev61yD4I0EFSI8cxOBI9h6YnDPcOboIgZGm3RgkOXiAFQRrvLvq20OBPfE1h1/jla0Vi+wqlN
TOZlE7i6cwxd5SU4ebnxWJ8ip/LB5RtWWxRE3DMkeg7aGtzydH0X5+/JT1UOMN8poyJxYPRd5cXz
p4drWoC3ZM4mmZ9Z/8EgJKWPgQwbwsCA9roh7UEEI2AFfCThlmnr3WG7vMNrJgOUMw2/GMRYyYaJ
VbSNTkxYS7iHH1ZiUJR5i18OqDGmVd50UDvpOQHgaklQnnyStlyRGPLBYNf49rPKmobSFt8dps1p
qM07b7KQ2QHMPtbbe5j5TTFGw8s/cS8fum72uSgz6vkwfhbtfXsSnOcyWTLe3Y8t8GR8mw9hRZkO
BPpjjvyS3oDfTBX279zxDVTaCTqxTJHZpAonuMMc0/o02mWw0kGlSzKrdYprlrO2asaryCVcktdi
M2EmqRhiRX2mw8Yv717aOhwnVB3HkiFJRvWjAkFiD/4iHHDaTJYPzDQx+2CG3gVsppngVcjx7Ji/
1QMK6omJ8tRCK3hwJSmcN+sIdOexTGJZP39dK+bNJ46A9jNaMZH3U3jp768J+eULLmMQf1LO7Rep
BNKUoKE2RE8FWziy36RrxF4ZY68fP+yGhSUGSiEM11SHLIe/9BVyqqbDGblCBsb0dDaGYzGo1VvI
M0pb8dw7bxh5RIdZtECAGu1Okon+tcnDgArIQJjX1tnsvkVjHJMMqKbjjcwS+7Ws9kvi9or8isrB
fatQaB/THatuTDuNB85meoW3AE58zlB9yMMMWmGtzC114MBRKbQ1rWJidUyX22p2j9w4uwiilc6I
Rvd/VMDWYUJCfVOFaB8UNgNjUP7VHDAImj2EQhvOlx+/Lch5ZG458jNqS6Dw9ps/QYQJJZQmmkHl
CrM1DNigJP5gPyjNKsDqjdF8bcV5bSWqCXWDZ4AnX0cOJWS8FedMmhCMT0M2EQCX76yGQ7x2djxp
YUl6IzpRWQhXKpbqPjwF6djnloq6fjSyp2hOimtIza+RB6M9rszPAxY9QCCrB68vWhHlMuQ8lFe5
11xYm7ndeCUz/EQKAsg8ZERYuyhVKO6rONGGtj9oj8G51nbyL3yleqiSY6Twb4DPCIzpDQL8dig/
3iGIgq8N0Ws+ub1XbEaN+DwBV42Fhgk8yRYf2nDKZ/wKCtbOfbGm24BJnaM4X639VqImeAHXGZz7
2ExX/04q7YaKiCXBDc+U0RoJp+eBiWfJHeAgiQt4brtiNuLx4vbLoqcl+1tab7+3LSU7GlL05/Bj
QTLkx7QxWQUiBcBmG8PC6YH3G4UrIB+lHDY3gDvs51l98SohRvKxZFbyd6QrDC7lBWgHWjqqbTvs
xFm6Mh6c1gECPOW/haM4qMGgU04KuKgnhviN+/3V2OUicggjB4c90ONMKbK1OlqppQ7tYUIKaWy+
CWUjprqfjo81hA00Cf5yiSHmkHOF5fsirsUsjKjJBvI0dAxYRxRzH4pRiWTPuzq9+wA4rvyb0Q6d
zGRxzZ0EcXgEpB6sZYb/Nqbk4i8VHC2r/1NWVHPw+amjufqh9rsKV3FFfLoLg7DjZA71gOcM+fSn
PmIOrznjxuFo80PpKCzuHgwX4+Myh2nc6sYVv62Rs+vgnZbKIDvRmKOwOUXbG7l7dTgQJoqJHYFp
j/Yv4yPa3xv7cjaCj8JLP/h4m2xBkH1NMu9ra2eOapt72hmJBvhhqLZ9l7gDnKdrVDRXon+9e2RJ
9HzAmmxA3zwJ6wTZxBaJWU6NjBojWavcsL+aruHNIe70GRha0ZaqEibcm0vEXzzQfoDPAc8m4eZd
CMA6t9gQsicaCiOPPYvZQ8nCU42H2B9kln+stCeXd8CaAmU/XzOaI7QLn8CTgJ+wMAOMBkUSQivn
lN8eS8QdUj24A+BII+idNkqoENAq5Mvut0GUw0a/Hkk+yesAwPN6LSiCyyggEydPLISYj4QixseU
xVizCHBJY/KP1w4yemHSm7F4INEnl+nXlehtqXUQQEdOGbdJV8XnLf8ZtCFRmM7+Jjl8RKxT9Cla
WQ3YADZQwSgLhTEIpiH7I3ddYmTm0AhAB3VGWE1Msdz46lptT30RHomuyfp4OmPm+YhTSKiDxtIw
Nkc3r18BJZoihPJhxd4DMUGOzcKAcV8glgjtvB/AM68bHsunak+ClDfZvKg9Vk8FwzQcy/cT+x1x
f7HnMSt0mOjYujkafTwVlhas2QhtpACpmz8O2nxqvRC9qywJ+QPqE4YpxphVhR8ZmK0z/oV6rP3k
1IF0khBop0YMg2bgm8CCRU7RGsBz1vv+B+lP2T0ZDu5Ydr2OhGm6lEh2q/0XUWBWzisFSyo8l+Ax
js68D29t3s9h+FF+VQcKtw/zyl8WMdrLhrnZf00qbPJWj4LiZNaTOeOQV32MicAQfcmTbE/RcEHA
BN4Slh2oT5HeEfTmKUB85E5yb3Sal66x2f0O54CpO2dkWGY897kH0qpFz4DxSNeBEvKYgjE4ucsL
vJbsUTmr4NkJxvQFFccXjejC3yqmVICbtmY+N6nm9bJcu4g7b04iBdS+2Mq9DUEL39XcGPmF6o78
r2DSUdPbQxVvJ84rWkynBCr9SdpklI3DiIrxAy4VSEc8RzOdMn4NV5LHjSpy5j7/REZn0rM9vwba
AkJ/sItA+0NgHKnQrSKMTK2H7IBMfjJEZMeAIB7cOloz2pPYo5vqccNhZkgBpSB8yYw+Iv4CMXjZ
71/gF+NZg4EUSik447KwkehLp15Ps/BFy4e1Ka0J+7uRy/ofGAgwvGZYuirJqT2wuxGy4MWKWPLK
55EreZcu4JgO+TzZET4uVC82ZNEeDG6aB8L+O0dwbBArHO3UmNpqsCJLkVmzQQ6riH4xqHBZ7+KO
Z6Yn7MWdfQnNBDdZFGkQpmHGAm4/xSfjR5voIsXuTqHWvTLjmieBZA/ZdSuvi8oWEGd/AB0aD9Lq
pKJV/DNyMfWbfAGvDAp37PGxYBxYVqUflzbYjuq+mJBGwWooAwfbV4Djif0aewB4vpzOatARUVdM
WzAjIhEuROpa5CNbaTHuHLn1GnJPSfug1ME4YxQizSfZQpwgZ1BgaWsCf1I4XS/+E7tuFIUTfs1Y
mmvCbvTZNz1LJG2LpwKSPO0UfTdqK3uqgTu+0xUgugoAANVg5gZfFPRQCKHmdNG471IboUUVUTrF
93JOT92A9XWxjkYYKhG+3ji/FJ+TFP+BhPvccbh47UjRU/IjkAmVsSIS9QkSSok7gE6BgwH04gET
cu/lT9SixLdEJ/QJPoNEMZ1zlJBbmcmLYRSWnD6MRWJDoAFgN1guEhYdtUOtUEs+qDRUEwGsSbEH
6Sy678E1CdND8yDefcIXBVWU3BLcFhuwR2lGogIzDQAugyR+aVEAePbV4g2UONVmjTyPmUmJ+Qet
A8nPaxbkJD4QNtMYsfFfYHIKbsNKOwflqQHMhx8jWBPNbqhINBtT9TvClAo7EgcMBg9sigSshlzQ
0GmmKAKBBERyYEBAfmV2OtmWuwoQ56OASwdGGH1XSeU/GktNwr5xoEn2b78Fk10jn4fIiZPXYYHm
mwBt3BP4hZAfl1mrV7XXN37K3B3vkNQUHnPejEnhqrgqsOIAyAAiM6zHRuTL8JvmPYDydgZ1WX5B
7rRFeR0HkYxO3mAnh19PxkZHF59jhnrhOLbj9jpBmafU+zocEfl2GPxMRwYe4cBnI684YlgzsCdb
sEQdkK7BJF39Isemg2OX0aeDtYtAzBbOcY/I2bJVXWE/ftsdfm4oucEw5w2ZwU8q9oni1vXsTXfy
tZqpjTvL169p2JChY0GwyrD8DJrgwaimG4yak1UzdUQYorzGZCs4hdzZA7uoLEy+znQ5Hel/4knZ
IorgjJFrjMIkM8e598zY3SmLkY2WPn8H4D0bXeEiANE9M4ueeODnpixgdGmF/RxS9pQWnanM0LmH
3Q4Vw5ugUeOxb+WzFa9kKjIXI29CXIc+zz1cAHhAvA7yLtTjh555TPUogMBIRiet0+HUraBguQhe
1caVarVjaXcPoA2oYLwST079T+oDceudJzh4ziDbn7zEHLv0MFshzp4xUMEHmup5LezrHMkFv59a
zV+m6WPw1zqThMhKyHquylrOQgM9nndHHMOrGcd1120A0UFXhMgADBiIIL0wnTRs2npALmO9hXwX
TYgLYo4GfxA/DhVLW1+1QSSVkomZHlX52EqWzyWgjnIZrQhOTjqvz0Bl3hdGwy4NEIOCYfhBNifs
c3bYXxwHbPN8gvSxnVJM+NBXGPM11neVbWF53U073yEfdQFuI87HR/R9cTn64PeLDEPLjo0BRbFO
s1+g/GSEuxhUzEbRkERVjxtjg5ABzQ3NdfbZpW7mVbN+9rSfglX4wk/lQWsWfKZvQYd2FIQnD5Ck
XKwzoLGE47c3eLCDLlPmOBL+AvimGGlQSWRo8gLNsx2dxymryXiRbyV37Io+crqxQ92uzuD2o5vX
QNMVXTqPUXrK+t8SjiQgzdd3hThr/gimkEQAcG5eJGdA4Aiso7C1U3D1wepOj/fFz6BNKryMYv/6
U3Pzg/Rha6LmXbTnCkGo94A4tXHk1VCG1esQ8LhSwCgfwJMQ2aeMI1nDUGoc2k0dpii3nYWb9FNt
u1Z/bNvKFBcgaTaqI9rxuoLpfWwXD8bgBgN9imJaDNnpL0oAbjazE+NjoYlFsa4M3KoHAeUXvvAN
1ATIDHWJbUh/4HiOhWDRzhSU0c3yBBz08Dx90wFq226ey9xvL8jbyYMxebrGxoK7iWPsHjv3Qffx
jPuGaN9ZBxgAcGzotroSTFxKUvt9xacZ9b3pIZpNDhU8c4TL4JB4iewAtxVgJ6VWU9vV8gWuY4Kg
33sGiq5aPr0LJzSnnh6oFxKytVwY9uJfh2J8eumzRaxa9UhPbCrRyTADjjLrypuIwjCc7MxUedMP
PZqp08exDFoy7TDClJ+zTPa1z/XVumnr4mKNgsR4Ety/TpwM+MYpiJNNdswwWaNPZT8BVRaHq6Bc
YiHLnJS94oVpJcRNJM3UDTn7hD4K1ME2uPNWdqvcoJ/FnHQGeCkQnXQ1Wk/WwlU9PQ/tBRDv/2wZ
VEu1C28h0LZ3QwfNzEh42oxabb85IoUxNCRIcEcmIXlAuJ4pMa7TgGrHZ0Y6EEkTk0C1BFPhaqpN
BfBlkvYGcG+0C6HadSzJ9fu8CzgG22+IrwvNGTTulskkgE1e1svYV/3CGXc6iO7ZZZCM1Oy3jYtv
wNWTDMgEauICaTArk5KwB6LzJoDiUm/1dMi9l22gzS6SzVSnwQX66SaVczmqaxaYzF6H8QENLcMJ
aViZqAzLvGGAlQwqBMD1kX0E5ogSNgOC/gKg/WnyFF0JtTdO63BszPGZxFMuCTn9BZi/Ra+jop+a
8hcpSzGzr8/AmW0qIMgfEDb2kkc1em2D9RUVE4/R5pLpe8U0W0f83p3OExafeL/bu6fDEj9gGMg0
9sMFTv0JOw3Rx0PBZdfp3rek+wMqQrL115GOKucO1PMwWmKd8pX9p5OxVtHc/ETD0v5dFQdxGAEl
clP6Jz+UsggEhGKl7GentmBSPeYgjU3adpjoZ1a9GjiX5jChZ51L8+kpK3NoTlbjUthRlsOnMXIM
IjNnApIsM0UMqEbbEUU30zZ8Zvl9ou7iXfNEqG9XQenYfA/P1WPVor8J0mBsftggc3JUPV/0L5uK
qZfY2lb3a/vZsiK2MQX+pxXMMWdjS7pDc+S9nnRm3TrKyHojVdUjHurR/ig8u2CEau5i6iRrxak1
ZDPZ7AruyIvv9thNoxMwlYhtqf9BEfuGpecEzV8olBfp5Tzue7KzvP4EbIcpFVVbpdEHA3WJxyj+
4/RjRIr/XE13U2nVkxALdjl6gQQO7UsaQupA9yu2cRvVsoqZuJv/NrUpvZkauNNoI75wdPp5/zQg
RqlPkjBikfEx1W4jClsE5Mc9dBxtXjM5V71e2N6L0/PuVn9Ucu8PTi3JOkPiUNxf3+wPHqwz0YJh
z3etac0A+KKrA7jXQ24RIQI2bifcOpkHEWsdhLrXDI0lmyUjqgyikf6O7QefvY94HxA6Po24Bdsa
gZR180QUbQ/mj0k05gJ3nxbyvU695569+9hKf5nhJD8dYsB7STQeislgttiWuy/mFex+jTv2qwAz
r2CZurkAdD6Y+hI6si+4nztmppQI2bkU7NwGbTKaGv0G22iF7Up9BlGCPW1pcxw4QMie316oLq1U
O1pkf0iRcQMT8KtPi28weu0fTwvtMOGK4dNrNmjNrDQENdmkM6EdOtEE+yMzPVadmwS4W2HZXK0V
3i/g0+f7SVMN41WbICFK0DUwY8AntfvanFa6GmFM5bAA6+e05nzd4/gUxdZrvBRzahwN5sxrrlVM
tR67ql9U7xndMcKkHaIE7E668SJC13XM8LL6nZLnHg+vLOfPYvDl5fhCXEucLxzGMeVZNEiz/PTI
oD2QAvzOxH/YEfR4n3RElNrRHFU3+Sj2ENPwu15/x8uUtxSju/27IOCgc0pBldPfoQeP0a3Z/XMG
/m6i4A56hfOPVljxmx4RO5JYo8C5mmOMx28Td307e0owWV6MhZ1RsewmDq9Qcc2P4GoxGKlGlpQi
/+8kwuoLI+OxwdeU2RGLv1TF9/csx+tY3SXtT06JUG5V1YumNJfLQl7XjzMTwZg/Mq3vggwmvxxg
8fEfUee12zjWbOEnIsAcbiVRVE625HBD2G6bOWc+/fm2/Q8OGu3psQIVyL2rVq3QOe+R8tSZqGO6
z2F6GfSHMn7IFty99J4GZ6m/hcMh8HEPwBMtvdXztQ+33XyAe1LwW2d4zP2lkB6WimYFgUw6P2rz
w+++1BCWB8rZ6d/cjItbyPuucvD7+XPKbrrypA4IvNY4cGUZ5jf+ZoguOslLpNpYLuNpdm/42Jxl
TeC2UGwJ8QBgIIZ1pN3yyhnZw3qOyNgllmqrNQe52oK0x+bemlGTLhuwKdUL7K0J4SM+WvDSlhqo
mMXisCKRRQIfkshDgtglfLAsYWzF/AQ3LMgFPCkMAJx2mJFqhRsCUr4NxMoTnTGtwkp8KzhjMlye
vhjWBsQgwomAnktAPeleiALwYmban7IRC38tzHrSYSURMea4MkCnsrMm6D4PbIopumBQAGoRUely
5AD2CTJARhXagS/dBvzMVoxd4smdeSHsOtYSLTvoME8B/GtNAgYC5AF0Y4gmgMPmh1QlUj4Y36jj
WoCHzKmG1WyuNJyRlFWZiSFCEx1AqTSdSLylP1O7LWrqoYjZ8JpMC4vxA9DYtKr7xwynelrxrojh
4BNiGgN+Ky3RMcwqOluXgRQlhLw2zQNBczUwbbFru7UP7VXZ0wTzGUyxxxyWKsvwiYdYx4YHo1fu
UTGsqe5jaT8Fuyrc4KODQTWF/yR9a+rd115GvCHCt9R5A7awh+dOhZV7mdNrOT5k+zBZlxwzFqgA
8d65jfZax0iaYl7/AHwIwRjRmi2MYsUwn2wOMkYKsjQ7wUOZQTlR9ZzpFWhaEziPXkGMhuqOLwiT
QrS9aOCpqUV9AOiNLi9kO/ZKtsYn+ZspIBUMd6SJqkQNnj7haIF/1fsR0owIRI82QuA6Mxi6Ewt1
D44E8ZgMsNe+tAW4zPdAhcH0bGREDxib4j1GG5hwIE6H1/IMcJGMyE1uxRHLhj1YJxzOjvAWF4Oe
CFgUmtqwDYstatfKK/TFt88UlTlE5gXcerfi5QVAm+aLmTUB0UAakHt4AW1NhjxN6+mblQEzShzn
6BikBfD2pgEF54MCjc8/O4KZ4UC8wQmAieAz094C7fW7CF20hw06MCfgC1vcldJYyBgQH2g3IXKt
ARVWuMPOFJQWklww163i6ef8J2dWTvZjvpuFZ7WKk5l5dtjzk5xFgJ46NON3PRdDdRYCskscSM2M
B4+NBotWZ/id7wF3SZwHbaygLNqozoUqqPuGATJsNayuGMtAeEXZA5nehUS6aXEhnLBQ9633Qb6p
f0PatwjgkwYRMHVpdQfQZ0AJq1h8tMrWJoBJpcGDWbi5cJ8HuaP55JYnHQfaZxvG3GEvFYtFuz1v
bxMjEftfJNw1gjtzzJa5jaK/wSJgtF7HDtAC5DYkmJaM0xwBKcMx8H8Mq3GxTGBGKUm7hmzf5mtI
ttmpOFXsFCRIlSfzp2zdKXjVIFUNuZtAmwsoqbaUWIsYdgw+8fAQoRkHr2RehRpKf3wClzM7IAMm
Cy9eDNXOgX6YkGUohH4EVr2jSFGCV1OieiBSBZ8mhMM3M0FECxAv2Ftt72VwRCx21uEB2Ibai0qb
RY7hE8UM9hCYQc3IZajOcfEFEwda/Io5pYxiAQb690uws/qnM5he0e7UzK4wJSu38s56mrIVuUm0
++CU6qVi9M+iSe7Ei8Pa/EvJAD1qX2jMWD3okzgyhltMQ7cszWRW14o37qBn4RyOa/2u+aLtZldI
QHteCggx1EEjqaYokEQ9Av73Fs0vbNbJpXrmb+vmYjIa33J0hBDiUEdfcb722gfDLvMpkNbA+/o/
uoyVvrUP5haf5i0mW/uYec0K/B//P/6B6AY7xn5jbqEnTIdvIY/19P7t27/MBBf/mrPcAw/lEBo0
1z4yjTh1m4HmEp7EUub0BDuN1D2tGJfqEjFCuPoqllxAl9/YG+aWzCu5sLN3cm2hAHBKsxhABuK0
X2LDQfYJsS9C1wvWWoCkFltCd7gXSkiEqPRyaeWisETzj0XUAr1aQmQFvSlKNXJUkS2XZ6HdS3YK
jTZ/xZ/N3/9pmwpF0L46Jju0jzxM/Py76b+7awIoaDyNxIDfR4lH/u/RtMI85/8ewu/+btE24ijJ
TkPHzJiJezBc5f8QkP/vsdpG2yAwFQ/If3+Kp///f7Owdh4HFb8DYeJe2ubXc6XzxDOLV/LfQ8FM
dz1zSi9DVCh+KiQVMdK2LhGusWr6FSOV5VfiAJ1H5sHvX/FTJ7FC/LfkD9rTF20l7scrW4n7yne8
togI5I940N9dO0/GyavzUIN75Tpdg+eJG///Of+7c7ITR+Q9/B6XDAKO9nckjZa4XPeX/lKuM9f6
PV7JreL3mTvcxH91N3PBunkxRHxoK/HSbPgrv88GX4GVmzHWDvRCd8Xtugvq8r+30XkkyXvaStxZ
vBHxZPK984hq4/+1jXhqcR/xsv9+ivv2T3/31zaMV7lPw23iQym5l3hucat4nLjf3xsQj+pu4jnE
8cXb4+4ZD/o7+H93FE/4+yL5VMnXvosHD7f+LJ5ePPDvnYvf/j2xeCt/n4zgBdyrgB3h7xPh4Bdx
GD7hmI9CWzFq5MMXN0oCdxHPT1Le7xHEmxQ3qBQwv/+IeE9Qn3g4BiAXa62687N4yO8L5l0Mt4yH
6ChfuRvGcQRF/D7ivxf59ybET/G0EcetoZL9PiUJv/xaPOXfIaKN+Nf4zDfLAcXBxK1EFvB9iw9W
vFOFU4iz+7+LRZxu4s/v82N8wGkf7djen0u3dJHf8Xe+oWgCgYu8gL+m2Nc39tbeIuLENQwZPWLX
8NwDXGVH8bt+z6D6X7+3CTkzkQPGL/qKFawdHmN6bXDyi9Z4pLDw5CB8BLYhlsJk31rXGWr71TSS
j5HykMCbLopH2euVP9pE4b2FJgEam6/hqlHVlQS9sZVzmYb/EgmI9pEOjwnpS3Dv4OSwkrYbpIkb
8dPclp+Bh2DfQ5CI9/3//4G6i8NpRAiLeHORZ7niD26rHEr8X8qtf7f9/YaZl4fTPPAVc3OnuchI
rOYPuK0UtRXGxyqVyxnahkHZwM1xc5LtnyK8lNmWJb+pVjWsWiQkgMvyM+9YPlPCw0Fw7gTJZa9y
eNOtLQQhez2emucKMu2SYU4M9RqS7xPzYm1Hh5hvBsZaUNFoeaoFOwMq7dlZKfYLClEYpeaBHJYZ
hmIGspVdi1N2bL6wp7U1l+6jgnuClzXC8Kf6uMmvsOqf/bP+FfSCWiaYtwSUv4Mt1BXl/WJ4rs6S
hB6FxnhpftJFIpTpmFWSy2iDSVP4KwoDfbw7lhGrBeM6rEV50dYKUinapvYhGQuozX761pPczn5P
M53DXqRiLAhmoyfHngAkJCSfnGR4r2bLxXCFduNnfG8fMdsY7LOYcHvhrDlytmBNip3I1f/tfQGC
mXtoWLH4OBdjlrGcWi+BoIQndnnp5SPUcKQ4WsUH5DntamhWdOshLvHW0oIZpOyoCxgLM7zC+Afa
oAYr7dvgjMyJhnIpITAb7YCuqDVo064YbCdfdFuAClYmEJ/W4o27FZB9q9vr5oB+eZnsAD23kOgJ
AYm8+lO5dQBFnyZ5Iv4//Hj23Y15RLYJSSMEl4ah0yG+Ug/JKx8t+jTY5QzxxZyZbNslrhY4VKCq
s+EPZXcIguRTdIfyJjPOgIV6mZ7s12br7MZ7efRfeApRQ1b3AbGFD4UfZvoOm7gjtLhtdnDuE/as
VCERZmXTmunkZoDZi3UMMDu4JBxMArm3dFJEPvqH6og5xUbf6dfg9mlfzGfSRgyvZGKqrsWTk4O2
dtzqOP2jUW3eMOge4Ja/D5fgqtyGVziCObNuEBhxymg/1EiAAhOVcGipwvW1iOUffJHD9jQnr4F1
aBFCkN5CD1XSUmxqDQdYTHmIMBZZGDv1mf/CesBMdYhPAyml0I+pbzg1ZADIYgUjCpACTg6jwf6I
86kco1h3hXiaae9twJgMH9+jPMDigazJPExBQEK8BTQKAHToiVVb4Te1pFsh/gbHlDcA/uA7+QYp
xnybziUQ9DNWS+iRMCZ9HCxv0XH8rHFdck7SLfkGs6exe8KiWQD/5hukUWpfmqGa9qFY82iaDWy1
hKucuaVv4sFot5Qlzw9hXWSM9Z/Mq/k2OADzo0/w/IyaGJxq5dziJ+pd0aMx4WDagJXTwGycl5Uc
RRYMpD0E9PCzy20D2jEMR3g92g/I0fQlhlrFWi6x54Z6szHlvfEZYiFirEC7qWTBTQKuZZ8kSaaI
UNS0+NpXTxFco/aiKfe/f0w20Qrz59BvJuibQChwkfiiHJw4YRy351zZTASn2gC80Apu0/xaxfvR
3BnaRrBhLHissBi2qhGcaBYtdCaIbGnOCX5h8MOoh2gjm7n2W8Q1v4mGDaGuYiQEq4eBBCbkuP6j
fCb4U/2AIRbyFUASCzYsima/zbrzrG/xoYU5VkX/bJIPYDrY/dGnk2PFhOXAF8+3aV7Gqz2+9uOB
/Sx71dIrk1IqV12UrXz9KcM36mYT9OqIikBwiUj3RtBgHqb4S+5J9MIyIbnDCCM925F5sovTg2ZG
zx1wqJp8Stq5o3cNvnlDZHdtZXmt0+D2woKZEWMmeT5rZvsW6+8AJOwcX6BJTvTSkAp9pT8KtrLt
ofcAZjXPvbJjNxhwumVkfpgz3Lg+uRKU03TupyULKdITUl0yZa1161Q7a86K8xo1ggzPseT6KoQf
nBi36l5jHob8EFmu/Rwo+6E7Tpg2QDNn35Nu2i2tnwIMI9Dtk6T9xpmojx62wmZ5D/QnFm4z3uPh
N9DW6U9xuSJDdzGGsYt5GsDCYB86qAYDBJwN4zPeP24Xvvw6DNskZA/DxWpA3st1lDEiqnalfsf/
RAZTQoU8M7clUfQJIw+TcTz7KAp5+yBjMU4HnV6rb34QaBoAWyCrd54nMoP7NfRA4qVbxVliqcZp
gKksG3+8yvQXYZgsrzLzUCjRttJRW2aVvNLJ6DQBT3SGlWoC1dx/48KYBMvtubMOOvO0C2xldiou
R2zRlO6UZkdSgKrgl3CRSD/4YCStDlELXBGvX3QDK8PBkUYo7cF/ZDRtErDiStgwWAtuooH0yQ1h
LQJQcwvQRrEYaM2W9LTMv8FqhLTG9tjPG8k5FYionEWb7YX7v7GfxtMQwE0cJleyymuQmZsYQnfv
AmFV8ysRqQUUq/pJacNdV5qbnrQKLTNdJ8q3Zpk9oTeR9HOMUlznGpIN+cxv4vHGwYIAoXXBGqyl
7xO4QwxU2qcYVbbRAfNzDF2ksGGQkpA5jLv2GFfXIY53RqR63bekWTdG0GEnJGBAdtoQwPBha+Uq
47Qw2Z9DaBe1Xd1MfAK3cQSXhNQMOAYRlDMiIpNHC4hWbPXYgjQpQnVs8GzE5GYAUp1zlLRgelKe
ANl2xj0sLo2ydvz9jPyv8qqMz7kmxIoxbVEGTBWCw0i7C/6V9ejZvXHaSNQhdr9UmuEwjGSc4JYw
WR9qu/T9LxGj0H2b0YMvQ1rpFAZ97dU5Fv8MuCebmQYZVXlDZjghH2OFysLpt3UX0gKrmx4zAfgA
bbzPihvfRS0SHPxym0/+mUh1q33IJUKDYNcIG0dluHTqi+Xb5Ggit2j2dtVxMvibOGfknzJoSR0G
NdMVelcLu1plA7PkHk7TU+iDFVBTaVCsUCTVxiMk0AIyUgFPwO4eOozkmnUo5AWY26gDEjB4RQqv
366rJwNaVttDYNT0jwF5TJuZV5+3ak4VgaMJiJv2Wfc1ISA08umHhmgiQtg6IGhHjBB/mfg55tXO
yZPdjEA87sZTm9P925heNNWPEexlSqIpb07ZFDwr0mpqyB8rJoghyvgWxvGL0fsPo5Q5AT2zK/el
Hl9SA26ZWaWbDEabjddVc2o76+JIvPPCd42meQkgUsrTUivkzUiUKuOZGpqn0jzPElVLQDNe/uQ9
SuewYlqBj4Oten26NpJDNQ5rJT34cvaaaRRwY7PnayLeB8lr0HYsnNZVH7TnDIwcFC7DfcCwWbHC
T1mO5f2sFewAcDE0eTe21qet23sZCG4ckn3VCz/29jElBO60HSMV4Leu8CqMiwwl2Sc65CkIRZN+
6VDVU7XlBuQ32Vo5Sua2Axi21bE4YfXhy9vOdHB0dM4y4QsOgRyDCq0JfB99iDpQDvSPCHKThtJc
5OJKir3pHf8SlrJ7zPAQq5jk0yTBZKsSFFdZu4mz97SWtlMUMOzEl9xy7rOUP+s2+CAhBvMqasDI
ZMhj9JvSA4q5rCPhNFGjqPKTJjHhD/xtWSEreFR1u3EK9bOLySPq8IWcvKxAF2cA4qbJORkgOQwt
9Rbfelg4u6TTvERNVyFo1vQThE+9tFRzydPHhFw/3ETqYDUZ9mcYrGq4rBjVw+5s0BpCFnL4RX9u
iGQ0uvfCfO7Qrs7AhqXUuGrwlY6hF6XTziQJ2oYpVHXH1H8yMDmn9DNTY1tZEWBvf5xTIMy+jy6S
YR0SrbjV5UsKfGgH9LEZAecKzD3LjfWehEgZxU9QkoaFsCHPSDdP41cnkv4NMdeZ3R6kOnnLgnE7
5fSwUorftAI/ucAasO/E2cjyPKbAPo6CBxGX0YwtSwv6nTSupe/aBD+2XFuOFCP2WBCrSjgDZXCL
yCWFOFpThzaMDgPrs+twqizHHYUDqQKXIng1LOJSMcKKxqNvdj8pwxH5OGLHJM7YnoG0n63KAXMN
R3MlW15z/T6RJhN18kYyQYk1OIPGvM4N+ILVLmG/K2B8FMETvpsol6SmOXcj3HMbQg9UuAnW71Cg
QfoAItVM8qZCZ9Pp6hqt4uRQzsa3s56zKENWDEaG91XopkybDfyylF3dXhWavMFYW1a4baVjMl8d
CzvtYS83GKbgjG6dM9RLROaAjikTQlVtcCOZyVhA6K0tPQYWchU0uR8R4DKRDfB38vHMmZUVB7BU
7GIizsLmW87VlRRF9JC89UVvJF8JLNEYO1hOi76xFiPzto7S1uy0nVjlRjs+pAkj0MwkuxqFwTG1
3nO5e0jmdENGIRXmR6oh4699UjJU2dPT/C3Y6QbM9wJyx3w3kLARRk4vxkKjlXwake7WHV/AmMDh
7X8Sq7sE0NtjLicNP4Wqe8c9C5hDvAXApIKVLOcSawfCjVu0hMXEJ/JuR8Y7Qz0jh5r/kfS9xyRK
j8rD2GervpLWoxW4+fDPQOWcJD4kYCxBh3YN01kuVUar8B4x2BLVhX5XTQOhsQQz9NoVxKDIr2ZC
a7prZXj346pIvsPCWCS01379jRguTK+aD0N9CLHCyAA7+u+5Dnd2JHmxI58aYI4YYojWBZuKk4fN
wHPY3zs+fRloIaBgncvxVQ8QRNLQ6tNxIOi1jLR9oBv7qAHEs760Sl3LNO8tA9tiuJsQPLN/mh0c
tBbSB+u+3FSuXd8d4Z2rp/hirLtEc3kPjopkOJ+exbJuVvFuxGGWoZROQERRHiS4lV13q4D/c4SA
489kk5BHaGlfnJK0+HS4wkIWxcxML5VzKPrPWAnJi/xsbKydQLn79D2po/Ncd1B1FMgHadB8Nup7
0+kbRbY3Ubk39LrB3TWhkI2wsimpzOtrYZkneGs6ylAZ1GPITzK8sEVWfytqoK07xdhbHQOvifQz
jWYAmkH2LhvryK4bxvzW2lSuA/a6LYQmKfF02bNtJByVdJlzBhY2EqAdKQAGSeRNhnak7Zhv7jSY
AklDO6LtSiLeMKTw1R1n3oARamRKXoDQLDjhazS0B3N67+tN4cYVtosL3vU6Qx6/buO1Hz8wqGVj
ryDqUuuQnli6VgonlZ7bGdcRgcUlXbGdfjUlMGFtoZi35cqNAMhrkCrqZ64SrTtnPmNhLr6I6yJF
oJ3ukknkReFT2zzk8FoSG1fIFNOMmk1IcZzqWvdRK4VrStpCmzZpWd1ziyFkHJ9k56DBTypRMHJC
Mkcb3d54NFL7sAhYiupLy0Aq79LdPIE4OVtff9aVamOqx1AmKvKo2OFSp/9Na8IobfNBtbg2Annv
aME+bUvXTib8RF5NxFHNzea9qAzgTAz+ImVrIWZAEJBqrgXglntR8aTGI2FuD5ldPmYEqPAaLIdU
mo7vrzcOPd2FUpQbGZ8F2QRKYZBjE0eJd2Q2u3FaHApbYFSCTtCu7HniE3ZoOH+clixF0KxaZ5tS
1UPswEU7sjT78IX6CIqVlXuaMbtdm+4bFRId805qLEklIspSXB1euCogNMLRKdPE/4YtFCjlIsf6
i1qQbWLgtdswvh2jjU0z3xeYYir5LjHS9TAwWUr0o23TKvLBO9pr52OC6bDQEONirHwFQma3n2pc
GuD+TJF5trQCa4Luxpw1HTAMywbP0paT7GwlGpOu/XFKpKfw9YMOHwkieXdkD6YYXRQ/9SzRv46r
WhsPMd6VVaqce9lCW9dbaOqbAsNL2HGBvRsmXLgG6clJh7dawZOMpLRiOvZMwuakUSm/h2PIDg3V
PtWZpI8k8GTrSoFk1E2PUakoRxxGmZHtbAIpxNq7YY/PfTqHSt4r9K69f7f1a6r06FgYUIU7nelj
PLEFN5Te1lFPM2xW5ceIgifE0IM9y2E4jX+zPMh04za0TvTwBvGsaO8II/eNZiMVMpNVFvS0QohJ
1c7SLM562S48PUdUMqqYOYWILpsP8fnL83yd2ic9qXAJgQJpt19+QuoiFU2bSofUgPUz0KZ3SB+h
zzvyazLx5qc7Kz3GBvolFOpOuBS5+aMotjuzQ/jIe+QRhkEyD6gx8q+4S9ddefAhwlk2htH23Yyh
9Lc59fl4DcoPZ7I2LWVRKuvQWPNEWzkNu+3YrkM13MbKPxsIcAy34qwJ5oZVISlwte1xsASemKJd
rN+bnGFxTqMaadsuJ+xBtXAOeB/1hvwjwH9Ud9YLpTrWuwSZjZ+Gda271tMYIkqQSGbl3VzHuWtz
aveI9Og+lgmUuEi/dzk0iao5TowjmftZ4yYmoSGUXXByLIQjV67PvvqvLL/SyYQXA4yCAsjHSw2M
T4qzS4R55gApJJuwES/ObXGpYCMrR4W7Zv59LsB0+nGZ4xoL8SsrnJVP9jeDWmnAYciZsBpemVjd
NqFXhR79XhTKe5U5qNq5XeSNggDMuhkFm5rIWJ/GmitNnaC8d4fAIbKPXFwfXJIGRinh1t3WLYzt
yVna5Y8+aYcakIMYvjx4t23XoQBkCl81Xw4u4ybfdoxHz1ggEdRVL0MxIVs/M1Q4Eo5SaDSjSGgG
TAAtjC42g/EUmjJMwEBp3OLHgszco9kam2pvttOm6r8irdg7wU1vUEio73VakwCJECS7GkyFM3wc
WehEWaUU0L3vFj46nQz5p9agLL5n9xw3XrHv0RyU4Z76iKT45yB5MaEuSA0nIxcPxE+TJgn/R1Cv
5xSIcU4/sKUWoirKXbnfS0m4z6Lf5hXmMPZU/sqGrzlAdyqXEXt7NCju2KsIP1rgk/qOcNCfxkuO
pDru3LpIt1boACNSyeoeEAEfGA6/CMB1mdEsZUPOzQN7Ydh2h8Kfli2LmaXPy9YGNbfYX/SPrAgO
SuwcnLBdB4G5bivZM7MenQ5eBAOd6yzT8GuDujZQS6b5I6oZQaUPx3Ze4iA5xx1CQx+PiqDD0sVk
ea/h/fuaawBd5oQ0xBJavbldDCUjkzJxfgwt+6lp4xZK5bWsogVn8ggrNgr8VUbQzB01SzJB0RM2
4BFhfoSVAqug2lL4xdQWUBLS/pbkNbJdXdkqBf6zNuRBBwgwr7trhOilZLPQDVgAE4BH8dE62x4Q
1BxuHYS0IPqR0tKdgU+mLt3XRHGNEUEriPdJlAwotNcgJvEIty38YbJpYcRIKoQrT4zLNao1Pkqd
rVtDzpT5I6ZbwyXTTxkYrWbDHJ+xzMN3wjcfIcK0YSi2XScQ0GLfGrixaZE7TAbsWqQgGn5TYHFV
yUJBJY2XjnKY8LluLTxirfcwY/RZrisOCAlNr/d6jao6jI81EKsycUkGyb3Cbo5VRlGpmg6Ggc2W
D8DfTIsRtlspMAI2B/9HgXKurtrB0+ZvrFv1tl2nDvoUDWGVOCnU6Fu8wbxt1iI8QoXuPdAtcJqt
RP3cJCTc1feITluUJBakOT4KVXNcdtxOTldDVrmOAtXUhNjD4lcIsgUsSk6QvpCWSZWvBHJTFCa+
fv0Oxtgg6W6r10j1n5xmXheIjTizRqjWvYlRfB3sRQ1P8kWjp1s7g4aBrZ0JD4FOZ6C2reAvqFDI
p2HVdO8jKR+RNFJTN55s4kuRdgiB8adkWQI7Qj6Jn850McjJkOZb8C6W9maGpUCqBK477bsBRNrX
pJwXxBZM36JvGK+qUbwUJcRBJ7qwrK25+BIHWgdF67rTSAGAJk6HNbwyr6NMwYrmTZUdhnKMAVZq
HXrsty577JxZ6xCsJsrjJ74pHx5fwtUSd9fGvkgor3LzaA+p98w7qQmLr3Dok1AZ8bkviMWK0oX8
M9yUTwYdjovPD9cKr2013OJ4kbabHGerg6U9BmzckI8kNx9UgesNs1UI8RRL5iJFYwdAhHBWRC7A
sBRuCcqe21FH4mgC3/6JVgTZ1NxupFfdTeAVPSgGOzoETGzlU5JtZn3J097iCzdyWGd6cr5GLMdX
wS0EZlmBgnQwb4WgDARZCrycuVOt409E9OKaRCvtLb3402KA6Jh1h1Q6B8Gr1C2LHJ3xD0krpoPs
rsI+gTtpkrTWdeOcs7wkyrG2N5m8yetnmzlqJ28rJlEqXKUCJGdgrDUhe6emD5SjNGIgMJ9n/9yU
l4S7fJbTU45yow08lQ80KH7G9P2hfKWIMHY1EO0d6DvZUE7MYO8vjLCrbMVJX5ubHBFcvWYjma7y
TlIfkbkPGQ0SL4t80MerI3cpcqmCet5lz+RkFoJcM39JO9JVl5Wo+6AVL2vivvg68KBXP4r6on/T
Eo+mV5HcQOEbA7F7hBtgk155g+imJWQJ5/TXjKQ6YMRBvET7j3gBMkua8Ek2TnJ3hiWkM7CCejSj
9KCsBvBHB4TlCwEJBH2GO0zEJd/L4aGtwSwcoFoV+SpGw+SpN4iVr6r+PI33TjkSqVY2JdZX/jLv
doW2qx3omuUbX06p/4yzQQWwh3ytgM1zRTvepO5q+KyNvGm05759LcpTzRfVlCcuiEAE/e5Dqj9p
3PvWCosCthW8W9z8i8FV44YtWry52gQnCt/ugqcZJpk9NNv1dEOm9y/D68QUObb5MWOEsTIhQ/LZ
LsJtQwwRetYTX0EEsXTFIeXFHn7aIv4WSkEfwQknOTsPrqGwF2mkC1eBPQF/eUL5MrhaTYuyirc2
ifUwjDuwQJGRmxtuYK/oB/USh17Sw35H3Jjwt+M3fgs47WAmz0/dWSq9xyqHvhp/fseVzuUKPt8K
AxSWK0a996g6INKGiDkfQBnXVEnf4b/6QIhSCuc7Wqg3zjNeNuTz3NsM9bLBBt1YWIztKccg2Hy3
znWKYUe8SmRafPMrBpxX5hGpiEFlumoBL1Vrxq8AVyUesgHAKmhJjWMe/PQlE0NMsk2GmddBBCnM
W7BWnH5KBCAtT/Yaf/QWlD4U6WSnQ2lgSR/OaDuLDZoJ2IwQ6FkV1WojaUfCdhnRYOyFDxdNA/sz
IxVfR+59AtdlNNUa2wkLKkLL8DsnKYQADup9ZpWUchUpivawqK4MMnAJQI0Gu/dXl2R/xP1yfBIa
wOBdWfWfgaA0ty/hGbkZklpSK64yE1m01bDipxXDteDaHVloMdxhKM+kMoLHvueLOEYqjFOORpvP
xogHkeDkfPNijdpr7mn1FKhrslHQ0fF9jv0aX2dMHjdMHOd9rYuUX8ZoBU6gHxGAlPik0jVCHI+x
LerK9hKfuc4wD4EkOL/o4vugggKjgSCIHNqGJAzj7QWmlDDP199IB8Ca+YkRKXq0T58pARI6zi0D
QgtbD1LiO7Kpr/gJMuERS3ZOKpf4AC7bEMnuru9PuPjj8cfYG9Y381zq5GqDe9iidlPj9eMFzykv
esaBhCssQdzFiopi/QVHpE0cvA2CrKBuGaF9kcHGWowoEhL2CxYImOHdoELj1qes40/BHOoWEgAT
EjlpPZ8afcVwLnyBfs40tTko6pHAFyzjDS++otH4MNTXoX3SOmJrF+Xkyeoymg/+C+614gIGEOmc
Kz9r9LZwJ3WabWxhJz5yVJmwkY+0MwxeBsbVZ/gPo3+q6KBfui/7q3nur9gf1Lc23fXzkvkWLboX
kIVxKdK7jetffzNbF1UPnJXqUoVYdq6kXaetzN67Y/W2DL6zQ/bMskxXuNGu9oXA7df+A4VV/QGh
2dr5e0s+YgxYVssSRx11ZVUI5FYCD18kqKFRxtxGQGdjLbED9yBJLFFLH2QP0Y66Gx90EeWj3oFy
pjkMEtLdcbMFucqtZZ7v8E8CFenBaV2kJCDiIfaM5NxHaBDAVoN9/cHXldGbHaABkVCGvST+ZtO6
e4OasAh3RbPEzhKfh/BhhxcavYSz8AlnpwnLOqykMFuDUw69AR7ATR13FAMwcGBS1J/V1+TvhL/R
4OFTNQToM3ZxfMYTqZIWMH+Y8WFZgMKBPlh/xacSZ4Gg2+an3Vit4S19aNLLOHzYX3wrBTMinBDH
J+UGoyRhDcZe4Tk6EjZF9N0iP2NvgPkeCwh+eEH1DDFEe7e5uH8cRjvswP+UR9C5ppBzr8w9oir2
kNP8wZpSwEKm0Z2hdOOKgxFG+QjtVdKsUgJf+qV9nl7NbZ1v2doF41nm+w83KRvBvHC+29NQrzjc
u7HD3kO5WnAwpIMNaUbmEzKsk8G4h6kDLuI3Bn5TcRxxWGDyj+0MdkIvIige3SOkazxLlPXUbdX2
rWrOqhAD7E3tVMfLASVhAYmeiYuJCnyVoWTTtG2vbVo0JOj/hiUMZPgqMTbenViMwyd61KY/Z2B1
ANp0vff0ApZeVZdg390J+GXPaM8J828i85oViB0FA74CdnGyj0gHLwgOt/Fz/xWcZAz7cA0Csmwp
YJbJxii2CfYdhNdRqEJJNrxqB3EASSnffYAVBWKrRZwuB74CRH6kw63aDOyTIOkVGmt2IGgCrxFC
Xu2F4EDcEdgymFqX5Bqx3jC/TwfBME9LETlCiU9sEOkvXrq338Bcqm/I4R3OrhKmx1ChMeTR5BsL
ZjXtkDPU3Yl1lSLFqTy5P7Jqsh6S+IFyWxwAmyGyMJn87QG9A6YZCywio3cmqL6NZzvAD/4rq+Gk
HGj2m0WHwxwZyNIyJGIELGkAQKkw11rq5PEa/Wn4dcbbkTgCpQERi33JGC/VUEEYLPIycL86sr5B
RZFidg/G2ht1O3xR+1egV6TotJuUOMLZtTFfxb0VzmErli1zPTBbjFYKvL0L5zLCrkw96MkaHoHx
jhFohOlXCtqKJdOAw6YKZImiDHMN4sowWr3bI6MlD7wlJX7VXtbKVpiq+ucifVcpK7SjjQ0JY3aK
QCJ0sBZrGJQsDcpzCDXPdPwsY9BZLo6XX+MNHmsyPCM0jyTz7oHfYWh9l7dBXWj0lE/JYWh3SnsI
nl/McV0chpD2BhSGtKctdMj4wbiruIQ3JG+Zs6mwtkTFbEF/wIiOogEJFxjM/5F0XtuJY1sU/SKN
oRxeARFExmCwXzTAxso56+t7qvrh9u2uMhiko3P2XnsF5lGxtlSLxXBMtHm51laYFlAHWYCQqGJX
Hj7BX+pa3hFVhpqDLmIPQQiVYgL4dNQ+sY5tdt2GPjNaqrvoi20PsanuLwZEstXeeGe/GZoaIiCL
Q1PuedMSKw129GanEneCZBGyF9g6INCC71v/dT89vq+z9FL8CtjJXkfIwuSNwMDCjXdXPYBdNTiP
XI1s0R9GyJfUNMVKvlr6QmYKZoIp8W7xn+th+uUk1rGlT4E2y8w2/pT+atSPzaaoie1eDWQ4TtbB
DIE7uFP6DHv14kQFDE7kBYMdvWFi4TpK9cCSjQl6vaP5Em7VxNibhDEYYvDhGWXu2BjlBzzP9m9E
Kfj9w7HBVf72P3tkOiUeRlRg7sn9xeIovHv1onhwzVfiT0XtCzyD3wYQ7aRWjQoCl1bDg+duAx+i
u1RnhPvFd3WgYZMW6mTSh0yo+iqfyhMLaeNdnKpdup5AmIX2oj9Qv6QVFDUdavlD3FTp/J8dWYkE
2YbxwaRnFn56CEV617a+GelyDHbGuv3DrooTKa+gBOBcNPkU+d7SfAyajXT6YQh2+1Q1u39KOszb
4KG8vZ8WEsiiflp/CEoRuvj6srgyDvM5yq6dPCe3kD5IuVriUrsmLxyu0xsH+78OYlatqcmrrVUu
61X4LeMT8O09CiY6p4CNlkf7gnd6vufCl+vkjTrtFl2mM3JYsQ9Cd3NP/RYiGwRbHKsxIa68FdpE
snHgDOnWCngSnI4VT24KHx0rLuOlBk/Zt6Nhy3n/SVuAYGqN+d3GZ3+Bf+lUpxiCo2P8JcCoLH/6
jYv1Vj61zx57h4X3ZfTUBa5mj09LXpVkpSGn+UTaOnwgdhb+ahMDow5Q9KsC4bxq1KbTSyAxtHQK
zzzetEgRn5gttei0ljhdNx+M+dRtDyGMER8unGRGvGFKYIBikKTJje+WIOFDYbc3TEnePc1hqmwi
A4W0TZ4ZjQfw9CP+FbhzBLYw5OTbM71cmU8LbJJgdBKMgnhbQ8tYe4TRjVdmbM3Zs008NzDXiDbF
J3SpjChsuNJUiCr+2v1M/+zZGxms/BT+nIPK4+pgV8NHuRW3xO6PSJ+m0Cb5BuxAo6WSndiVGLGI
dwG72/ozdVfwIvJ6Y76Joa43zSX+SeDeWH+itJHFYK34w6KRfqP0Znh79OHujxZt4nHSXEKLg8w3
dB9ihYDTIOAkmgvNyVQPMES9qZgnxKwrbpnG7HleqB/YG9DVRCjr+YYciXgSkiWVvDmwlHiqVjJO
qUlVRx3OwAiiqMjoujszD2KQj6HV5EjYvc1wK3BTfMLNcVm3ZbRf4QqEac9lpqHLZbs4px9IfDSa
886eor20w7jFJsVuDibE5wo29Ex70BnnX+WRkxrNCFZJUO0+5LeAheJWHZyBV8m28CK9FqqDhz51
J9AivvxiQXAfbOsryIv+SfMxbjppHf/6Xwp370M2FzA568+ePXEZ/xJU3s7jXxy19D9ABxoK8dvd
A2XbNbHfqrhhtpKba2kW/+a//qM+lr/6kztaHuMjhO8nnkAGhBIAPETspEe6v1B7Ye8dlIa44F8d
wG8HhTW6WNt8DRPhj149xsPKXPk8GlyPNU/uFxQkIBIQn79fsBrCyicj79k5wtW0hVUDncBmUgup
+UHSWzATz+q3zpE5t46ffD49WjcXED5ijP9RgiUb2vpcAwLAVhgtNm7q2OPT6SD8fGn45ePHM9dX
OkELFgoUGux7Ojeu46+/8arlRMGb9adkXLR0gyAsMP31tYvsnxqePU2wPeGUiydfY7iLdpg75f+G
BAr+MDsLyVMvkIKICy58AuivrUkHHQWWF77XyTerCrO5m7aNhS//0Z76AIVoh3uhdMH9DsUvHljo
kF/9mSEw5iTjGYbIJVghrvTv6KbRA8GGBp2ZmtebNYfIPKWC5lt0Ch5cCc4z5uoL1LTBGwV5v6az
J1FqP3GByeoAsZqWbbzF/flBdDVuqCQ1CHB5NhYJRg3oGVMgBoUrFRZF+0HK1s4gP4NxKPmdVGHD
Kt1X5hnsRPrS+wu+k9qXggxsOQGrm4S4MVyvFgoWErHNjqZ/Q2fwrwKB9ggeGGTFC1VZ9drcJ/Bl
DRFMJa1lAyrnFAfclsa3AIDxXR3JGyraFbyTcT/c3YPP7mLgx/Mpyuyx8ICDcw3HcFlXC/p08OIK
Yx5ctlWQti+fo0M0LagmkwIZuqm2192/9JVMFxEaLh6UtPUu6j6cry7Ar4hXhpoQ3RG7cXoT3gH7
q9Bmk8AdZ2JQX9IPDKpFKhbWkffNuangrQb9drpgMHNDfR/Xk3Q3zEgH/UnelKUUrmp0YORsoTqM
Doh5uT09zlCwF9lkUDGzLMForeYkDTv4roGNsELr8MdjAojKggsKBiKSU3bT1QMQAJCBvGQzQPfZ
UIR84J+KD4QwJ2MODigKQOYkADXY8Lyr/ipwFWrZDvB9aU/DG5CbKr3PNsYLsy9100TchSPYSikQ
6NGd5OikZBvT3CXDFT4ww7NQXw23FKyccGeSEfqN4V5H9ZbosPknttQUqEgoqbIEQ9SowH1nlDBB
g1s/7bLCMqGnJ1CaMGisq+Ap/bJFMYydkloIiV6B8qjNEYiH95eAb9o99DS+4NCte6S7CKvXhYf6
dz0RYKT2BOnAzZ8Iq96ufiq+Awd7GXgQMNRAOVP0xhSSwMV4XUF47olZ/ppaqHaRxIviAkR8Lvsl
Re7e26giRgO4P0PBvMlIP5dQnLmS472nyn8J5iw7R9/macNMA4Em35XwTNRUOCwAr0Pqu2AgQyQA
8tTjD5aycL2gNSskFM819m67AnmivZ2qKyKYqSke2qf3I01NzK7hZLuJZBsJl+QWb7H9xVbWBTg4
6OIyzzEHh1g+GdCo41Uudl0OZ5VNZWQEF2GeUrkMMzCWvfbVB6mY0feUNAgnFme8YZKLw4GOCRXJ
lxxI0A+nXg9I+Uu5T6UOVwZHVeGA9c4SvnPlM9/EyqOd6ORz+TpyN/E6fLTSazqgogXk/DDhStBv
AfpCLtRe4GTT/f3AGQ9mucaKt4nF5gcFHJJxCX6zOvk78Z2SZfMtqWvurY/RJHLNCplluowRKxJF
tAAJwo9rnF2v2BzRcHKPJpG3HS8DmxzL6Y9egV3M4wU8EuSeBeLV6SiV6MiIMKAAZTy+iJzp5ynm
yGIuLsba6/AhQKTOLrjDAmAS1GKiWH6N9+umoXfkw0l2/qKTl872Tzy7i0vI/Njo7nDMmJWzpz+7
5fOcFCYamkW9r+fJQl6gbTiEF6LLZrho93PFCTZ2T2OH2/O82CjzA1bTvKS+ePMbc2QsdVAKOc0J
X2vSXr7IlFwQYDqlOMzFhbjAbWwmY01SHKOFvE73kKcmNONZ/eIhYx4ZY4widKOtUNHdQmqRyUpF
Y0ZzzDMGJ46csJul4Hd2Vmnmbn1zCEV8rhhG/wt59N9d9U1XXt1wxkJLYbQnEilDEZoTSPQ3DOM4
vioM0kjfJl8Ntq634ZZxgfX9oB2gP0/WlohvG2zPa55UopAnPDIHh6Hp3xjs1xwh8ZVKsClvFCTR
NhYXcCf54+pGj8G/kizrRhi3rMiflZEffEjCF/SDPHsw0q+Ta4z1KpIdwqhmU9YuSwtiWHcsGGV4
9xQ/bmZ0Nzn40H3mqJh/4pQ7158h3uQkLjB7iC/RWoIhfk2/euMtWw8T/5kZhU2PVZD90pmR7uMP
6cqEKnO6t5vjcjkXEFpS/5ACz1WFises6oK+BKUYLTsxNM0Ca4PQWmY3wLDpLGBgqiDOEg4aiihe
UaMP3xQPZOs/Pd2Ntuw/y0u70j7JYQGdE/dWsEExyXGrI/C4aAc2fDG9gKapysd0eOAED+ewJN+T
4ax51vEg7dQ70gCE8xdLd7r2qwhPDHwz5li2QuYHMPpveCHIAIkU0IF/gDdk0+TjRUldg7dW4/+6
jEaR6QAyxZSUVv8LzKgeWmjVT75InzzYvrIpsSP2v8DwSp5JFd4RJSv1Dxm468R32DO9CdfS7l1/
hb2J5Jx6H7p9jpok/ITDOwujI6KStLpzcjDOjbbik/f0PIe8TzafKWV01t7xKWEbq18p+XcAi8R+
ig8L7UBUf4P3sJ6AUagv2Le89BUrN/JzeeLAJQcHPZrO1JPRm4vjBLxnIopNdEaYi2H4H2H/8sPq
jDpYWPMSxeV92hVL6jplg78o1gAzdJjwnhvlhIkh/+6SME7BwpeZmXDbbiM7/WnKAMgWQ7j1ORtv
4leuoGRagG7/BO8As+zxglogscUT8DwlGUx9oo/naFW80G6w8K9vDebywkYIjnL2hIRpnkzYKtty
qzV/Buyxe+StGW6IlBgQxnCklTcYQsvJUeqPUrjO8jPKC2wl1NmPgINxBPgDrgCGZi7zF901JVqY
O3L7BcmWDQ1172++RujiBSh9UUmNzLYoUqoPJDQJTcxcoO0///sMlk0ZR2pLHJ1d+dCAR6LoHTCf
vhrmHeprIzCrmZGX4k0wH8wEF787e0QQnzs4nkzyHLfbEBLLoUqgcPCdnXnyy49Av7fUkoxQVNig
SOC++8ImuJZHnz/DHsKfK+wexRPQz7grxXR66P6fZDjBN1W5XH8TZixGq5xS3cdoomMiJEEQwPI3
U7bSyxK+EvyEulOEZyr+w4H+gVdmYNf+rkQDLZMrvbC6pU6pgaDrbD0akp/Yzz1MA2fTvsJfaxuI
Rjzfw5txB1wB1lOxpOyu9sw0dc4+bMXvWfPtjSvRd6zhrWJLo9jSuGtDKFIQtuYM2OB64InEgI+0
KHkykeMJgoVMQS0znWBWqvMr5z3W491fWH2UH0yKqblAENsXKklNnVo8DykHJPSi5iXNgTcBrjV9
7O61dDJ2EU07H3dclwzLlSmXEgVrwpXsbNK26TH7yQT7hzbzhz1fAKZp003LhhFOSj3aByxgfcKB
AtYX94jg4hSBjQ3SjM5MDRA8b5iOoaZNOUle0BuITsfK6wGzCHEEjfvWHJBcztLuQPtJlcBQF90X
YGdEUdW6E0rrfrLEzOYrwY+ALjgitpi9EftgXseYioO0Uw98FP5EvsJ93sH+pWDuX4SjU4L4X6Kw
jj84X8IlcjhugAnvdRq8MR+580ldwoDIwhQIRtmw75JdjK6Ax6HMmGjherVlUilSilM1nevhB0/k
hIgszIAonGVcxRD99KeeBGXCheZufOBj9eVKAO+jlM6ibftig+RdWb0MB/15/IHspsUKmIExY5tJ
uzjKt3a8UOKVDQccgPVk38bX+RJQKIa4AqJlnbR0mMDgDFoxlaGrQ4NIlUmX9dsdXG8ZujgELMZj
eoXTk5h31nPSr2HESmK85O6WlDnkupROmp2bEZrnXHW0awSLGW3trX7RsjEd4HxAFWvIa20fPhPN
No/VF3GmLwUmCKfdvHxxrVwPFBDgDWK9R0vX2zoq++ZFKlPKaZw5aOBKVsPk7HyuMYoh8NZfQ0Ou
+dJwSmB5H4dvNFFEwUCLNu5NgB0xCr1tCgieOIaHb0kwgT7SVXg1PC76nANmINSFcaG6YbeST55h
03ROCDyaWgAjGE/6raD4W5tnBtHAj9dBRwwJZ3zVMH9l9gzw5E1FhoE3IvU6tERIB3M8CW+6dnSj
brJJk7jzUIA4tzhPcS06cRrCsNDCo46egN4uCt5WvU3/9TD4VTCsyJj0xLAH51ONmi/Ma7fUHOZR
DseTDC+QKZq1bPGHxdwpffjJtQREZBKII1P6oi4qAsaL5sQ2seYTu0hkMmYSE5npoq0D70vaGZYe
fkqs1ZKRd/5XkjaBIxXmM1l3jqKbnOOctTan5hbMBemfFlh/uWDMedgq6FY+iahTO7GVh+gqsHlG
w1m7q4m5MIRrnzLJibZexGYcQWyEt1Zo+iEr60tv4ZMv1qcILXwMbdaz/EuNOMUqBFt9+yksCiBG
P7rWIsuCch6cyQMlqcdoGbbBQrBsiS+b83BkOZFSfBkolIuiEhZm8Bmr+T7ta6dqgt3EJKtcJqKu
uVK7VYvkZyw4vcVjR+824WPerv3USUiE6TpJqjO8x0eRjQjTqs6FzokEtgLZySNSYepnlz57evyJ
FcVgq4wQRhBLQMEEn9LgpA6SYN5Dbm27fqFpFqYtJ8v7Vj2Upoxq4089gToTpnCLUBsU/j418e/l
ocx1JsDi+h9Di9spLRJ5hcUX9lilQScQEukyrCV1Wn2u+zHELUaV8qaSGc0LxTZvSLoAPFL8V+IO
i4CWY0g5BW0ZW/bEgaQViLbSCuvKKJe+6P6VFnB5uxtlxhtqsbS0CaDdy5xvHhDcGJpzUxOImqI/
phdG1ZXinmCxZ5wG76+t0I5wATIDbe+Qn8Rnpio7id7KB0PTMTiort14a8ablRaHcGTs729Med8c
oATbEcRO3dOPOcZUXo7/UyNDem3uRajslfDWaopj1ag1C3mTWNJfSjK2pYM8i9q6hSFtaqHTRsKp
yeuTiIO1aSbOwOX1W+Usyeolbs1LFglLi0K+ZxBVPCyBWT2qRPgfvFcuInDWxNwWaA1T46bR2RqV
yRGUI6ye9k9oR1VPLqN+HDwYJvLHpPWUYb2VZv+MyxJ/M2wSlqLY/VkRmlcozY22CVKY2yzaMju7
0PKbEuAA+hX2jfpXKpdQX/4K6AZ97ujut48nlfU5eO/K+lMlGiiKPdZyWYfrBD+xHM1CiECgzvy1
XN0s9KeKEmHM5lQqusBixK7S8d34mVgY8+AmmI0EmIx42uvzxLRDGRXCUDg9gH7j9rOyN4kKJYJN
rTa6y5QWqiLG8G7R7kMhoN3WDxP1vw0TQggE5nnwLMAze41JO452POqoAKwupVAn3xg5YtcGH02O
8YieHUfSBxI1W3V9cSwD0mFQaSI+KgXQ15hfnrvNKoQT0QMU9GlsB64HUKRM8HnC9DjsOV9WkrXp
pv7NlDBUE/kOjJ98PGhzUButtWYJB1PdUH9l+VzqJoMTWma9x+bemCd1d+DZSsU7RCQ3eycMAVKl
R+AsMZVOF6r4PQlM1Upbcmpg0QF5pR+so5UCGjsTeXG6XtVAPiYMCLj7yBoSRdsLUm/XUDVTjNoL
F/FJNxwtNKJwm72c4Y/T6d68V4CwYCBNdz9DkonpjkzwUobbbbF0pSO/kUwUmNTHPuJrdNeOHrXV
vz2lXQ2hYouwjOsy2gw5MXtuioKBTI1w6dWwSwJQ1+osKT3RFFiOlHsBF9KmY/UGzKWgSUgakTR7
g+3YGDsHo4dK/Oy6NSYMTXAahM84uTIA0Zgm8GgEOAwZsIPgcDCV8+DZ1jq7Dw6iWkNqbLyKhwSv
BVSkmNjmPYOoVFjysGtpw3MG+YswBOQETsV8yOIDwPTs+1+/Y+BE6mYOktYFf0qUA2/DKU6wwWj6
RerLK4W5gxh+5lK91ogEcH32FELDOEr1zrEKdyEDDSUFE3a2mEg7NAy09JQkRdf7rHhidAnbIW5N
bSk3CepxyI4+dJz5hgLBFeZcWB88NV9bAVn33Ls8CHfG2KOlAj5JBrp/jldasITQqgg2TX9heVpu
ADfPRRWI7UuL7SMo+mBAwoSNJ+NhrEIhRw/HSItiygwnS9ike5gm9KdNgCXLsBAam4UZPOMv7T4e
6SkMxhgKduYw+f4y4TBg1tJt4Qua4tog0bx1EESSYj2NcuwURaZ+KMhYMZ2hXw3aB3UM/hOkH+BL
2cSbUXoZ/W+EMq1BHew5LQ4HwUlnDsdWTNhc+FFnn3p2JUULJK2s3znAYOEBjmLrok8GfbQNOEpC
2ZKEbTasynhf129B3WM32UB5wNstBoNPz5RKogGPcB31BGKcRPiSCk4pPmjZ1KMIB8PdGFQC3ZfR
HUyCVANeh2SZ/5qa/RocsACU8UNrltP0ZKCTPdOGHs5HAItfpUPto9sQg6Kt+dFkPSiCU5q/oryS
6k3PtLdsH2SBLFXq5rQl2YCposVGnWZs2DIxLCOAWLtuo6WLb3UMqR1AOccsRLa19kMA3xuvNWiE
FhIU/THI8NzMy6Q5HnU7YUZTNLBOSSSBHGy0OjIuc65QasSwyN0bX0L37n3j+OM7e9eqaycWlkyx
vozgJk2buPo37QtZ/S1Gtk9Dy0Yp6HilY4Ur8lQAXzfKnuap96C58jjJ/VljoIFeEn6YvDIioH5B
far6yRy8y/TAya15Lsv4ZeCSYg7yrjTVdUNZUDKcMlFDeTE1Ex2BHq9zDo7pEEpb/V9xWeoDlQYa
KySXKMZgHNmea3zARwkLIsg5uqYPG0BW8Jr8qOYGCuT2mCeTlsEvzmBJ418IM9EzAK3Xhf9n4DIl
Hy09xZWeBazgPwSoTYQQtHcCqFLMantbVlR+arB1g12BXjQayYHtDiOj1tG/dIJxLZgxNNiugDr0
8AlnrFtYsNIpvspn5Sv4yCCCzNtddu4Xwlq4KuRS5YuYQR9P0kTyZfRV/lgnTu0f9gUeI0YYBB/d
fX7hVN42JMDMCBaBoJNdxHd3g3XdvcH0mAcww9cu0sHc+EflPvxR32LZNOVK34M/C1uFuQDpZZ4z
BpMvNb2dMEMGxoMKTR+GC34RsIDOUr1qoO5BQzgNgEAOCMwdXaL+YBVH8/AtLIWPdGP8gmWhKJ1F
n8D29+5l3pKtdoo+Siyp9bX8Ku4pW8w6v7nzs7BQ78qM/6r33Vq9k8YKYjHLCRrgC3k0q3egJE5r
hDnzFMoTdqDXcLfQQZGN2TWbvdoF6WtL7xue40zZArSRRoZt2mQTnxzSqwa8ek0uxowh5nm4MFa3
pZ/sM7qgavvJf3sSNp8EDOH5WG4ZF7JPigu6ymlcNyOpilFw81bu4wv/Vxl84TaY8JoXuTubtmam
kjoJe8GxcganedZHwMbBYb7gRHb1DJ7uWfvJ/gg8+fXwQyze0pqRzIYRxyw9dZ9o+QSezOkCpyof
ADyclLzpwxCruAZ2nGxfHbyq5hAh7HYTradxYQdFFS7V+gVoTo9ubbMzb70y1uyA8wv08+qdLpo9
1+nDuGuvBqCWnWj48FHq/ZoT1YUEN5wuw+KjgtjLh9FWbjcHImR6x7kAA4adhWSTbg7th40U/JIO
ACLp1T8a23GT3UKit3Gm+aIPAJUoOkZ3+FLPAhBOgVEKjpXgzB+gQXDVvijYgBbo1bsbG0X/AX1g
zxgUXvEHTtVse8Rw44/+DC7jrjxV3zzeEeokz8XPCnaWged5alJQGRCIGiAjDsdJVKWisDVIH463
ijXz9whb5+Jfv0MZu02DmXK01tVnvEEzAvAB3sock4kkonbegdizpXgAE3qhD2qXDRc9P3WOv5IW
6ZEt9EVTz15NROnRIs97PBNY2xto1Of+vbSBE6cvPxsdzG3yV3vnVsNwg4fHCuQs/VYW6Ukqa5Sk
ruOFlChjFpHccxfzV0R1laADzRpS3bl/NGQ9gYAQzWusE4SUaGw82iN4zmGoAv+YS38QFyHgv1y2
q44RdxDUq7I9abTk6VZEuxPm12HUMAsGb4oW06k/bZKDAD9zUFc5/S2qp2lLYhubBMEuJPQKPRS7
B2ITS4R5ULN972tMbMxDfBNaUFqYi7tK3ETZStE/W+IuxEWZghPGGzeRj4U+/pIxJBAbndAEHoxy
34ukDKMDYcwd6jrcuIAwlaO004VTS960CnAPTT+mr/HV50RoDhWntcpN4zNTJmoRg08Ve+9/F9Da
MXJKhM9EP9Ak42EkzZhpFSu8Gd5AccIjXbzQ/OWn+siqqlaAOoBZsAbhKpFT0mGFrc/z+iM3HR+X
AigCzRZwjACJwjigAEySdZOhKpwDSIBfAXDHcMHhcuVMffcYm6fkLng3rcdO1Bn9bV2tsviECQtp
tli6SrjHwJn2KMea/KyI4G+n0SQQqD1rwwIrCrYJ6gZY6mClA15qm4bUur2l7tJTDo0Jk5ittp6c
Wp5wF/zfKl5NZqYQI2lJ/OmB4mw2fy1ytPqNwCy1xC5nDOxMkG04h0nL+ROiWfZ/ylFajo2Lu0++
hrfzm1C8ejjXjuiJQLor6uuhLDYFcJA7hqTA4bAGHUMUlgiZZojEPXSQkUjGAsj/CupL2+wNMktE
m2IghI+PkpSOMUNmi5qOkQ5xbraFzqNcUVMTRYaQdKiRIg3+t4nTkIIFYo8JX3gVIeUY8NlVmSGc
FJxcTFkMg6DlHqenkKSIzluqAkidhWEJtINhMDlOfkNNIphq12QqIK2TJGjAlW6jmEiCEUGWEYpu
bArKjmQMFe4Vi2rsUFgQd5CDUwrmq5TJs+FH5D8tgNZeku6ApqTDJ8UjEE7UCWgzmcnpJDb4YCHZ
25jmsswIcwmR0jQrFKEHcjMj44GjUSU5PVFViiO7Oz8ji/CRC5z0x7h2fATxUBAGbpYdCnscR6pH
1d1wD6mal+jt/coWalvXl5W+NMcj7xeE+6Y9aiZGI+eRGzgEe9Hf83cDVqT9Ws0ugL9psGIW12vr
zn9ryhNfA1Zx4D6MEHIFahcX4z9E7ilkOOykp0/P+5f1oxKPY3QTm0skrk3ZMSVHNB6h8Jw+T/0y
YYWWzSME1AuLo9E++N38DqZtfb6upCO5RKa65Au3tc2ftw0IyUpzryrzqmaNiegYEb6GemiyRAbt
7wbH0JwgwAjD3DFTGuN9SXOgO97AwScV9E0ONVdOJJF5JUzTL21fW1NezRTtKfN/mjH9NG/pCucM
F2bTrpFoJeOXmBxMSPDgaybr8Kjp76YMZiXYKLJvzAIgXZntLITn3ojfOVkdf6PwlNxn6q889Tpi
z1C15bAKJfwquftVynQF9MPz99G0AIipi/hfzsFRTT2vI4FweAqzoYG4E/cZdcwZWp9Dg/95g93q
EO3+keplhJTwOKN7VZaLNph2BTAL8PABmMwYaAFUEQSc09JDWWzdk+qiYQcqPz0M9EnM0JbYaqsh
fnFOgBcf0Tr9MRcc/LYKzaGmSsoLa4uiioXT4xK5rmRH44b0zhA/2pzc6LUmLOHz8a5BbmOKw49H
ic3P9CWqxXdL+GHvnhv4ERZATGieuTH+8FbWuvCJkUrrovjZK8KxUB3+JWFE3jxYAdwqgc5cGN5e
d2zKhBzqI2NAdkLuMoyWrj5q6tMv1qxcJsmjeQbfEmwUu11zVI3d9E/uoLaDqs1N5kW8mgO/YWJy
5gXcXsO6uiWbC+e2wymSxxfx3yr9/7fzav7FHZ3U37I6g/Zi6ksMJEDYuavYBAH2lda0hnjXINjz
iMg8LhQdzREb4Ay22+jw5r26ztG8aWvSKLreCXpyoI+sQvY12fsAfYwfHc456C+yd4/Jm77LYZsR
vgMTRKUDfE4O6SC/FTPEaxVcQmndaoB166hx9BriyTExf4fiaCq7QtuJDSt4afGrxF0nXazwbXEh
3KWu7iyuY4E7Zc+WxKJrlatnEflsBzAgYFlPoxccFOnaKLbKWfVIJ9rFtZ2i2NnFWqw6BHaihrbZ
ZfnFGkeL9etHjiEe9exsYD/SOrl0TsxnJHGOp2/eIOaCFhh4XJtMJHiBODepoAFBl+NmdqzQnBMb
EYTT3mctLRJdo5o9sCLPZMw3AUuqdzoUO6iWMzvIbvxC3WR+op1dt/wsSZgMJ3LkJCTSzblKcIbm
8vDLBHwClPgmqT3IZuWthoS60QGqYfoH8byfFMwjlyKRifDRIFMRfUpIndDjpMpSS2UoQrBSR5RG
DTIDP3vk2lN64WqT9WzK6rNnFqtxtPT9W4Pw50JDkEFb3YI/hieHdJXdc3orl5f35pmlML1EZVYe
dm+Wls8LrWupPLXo6JU3Kt5qcHLecXrz9KHRi6f6c/oGTfAmFU/f9NmD3Mc+eAnjW6WrMXoFkE8h
JOKCl0lhzTt5n3cPuXyjdJXHq088Sl46ODBK97HfsTFOmarGmkU6pVTA0GiO3Gr6x6a6Je7ODeEo
7DThmgR/rPFMenDW+cGLPbmJyhm7czHeEna56cwzBmvCStooRhqnzo4uw63cfFcMBAN5PbKhc6bw
RPMLWmst55fUu8Evi7777sDYrAOSzvwAAtGDhzjEkS06NeSxNcoKcVUGC3ALqMuscB8Byvv4Z5FV
4YOOi1ikxbdGoZyHZDwABUrQYtHHxJDtrUaBMcK2XAVPPSuxXWA7nsoAqpQkxlpMA/cTg+Wog9Zz
UEecWL4LGI7Tgssz0in8fWKtsmZXQuV2oQm4KTwY/5yw65mGu+QM1SP8ZQf0BT2DCyLt8K1bhiqk
qIE9FtMIEi39oNlqoUE0G3621oD1UwlpYViXMrzaoJDObYn553AvjO3AR1AjvAT4eKOM907v2wZ1
hAg3eHp5w8eS8GAoeYVpGLYByWY6LUQl2MrlT12iTGhhDVcYvan4TfIwcGpEVCBZJO58iyJD585w
row6l7vneOYZ5kSZao0qIMqMXz79PzLlIiPv2b/wHTmslXgeclXjpcXeE5rrzEBEKznTJWupRXLI
81XNt++3KqSTENR4CEl71pltY1nn81X6jsAVTGICqpzK623RJZ8Cd2t30iur7wzVsT/cM+Ycys6t
L2K4waYlDk8a3a7hWLvgaHgBUNtcpafwm28XY6T4h0CHuVRvlaG36ZeSdNWg50xWfbIU44Mw+ZM5
enRS45+h2IUhwemkBRnieohPtQmHZBNb5FqdatgX+l7EuF688IN6uJoBVUHEqXcqBheI91hgJtgN
8hoyW3YJvn75YfAfbowq7wADBbUxOz/vCTBPBwGgH0GnUKZ/4hooospDHA4oxMrzlrm2VgVmdlyH
Dc7G0J5TZeHBJq2ZHd966dCqJPjd+TxhYpEbs+Rd+KNeuMbClclrsR/1fYm2lB/SXYBgsvBOeriT
dcjCjtVfYtdWrf0UC5jQWq0mdzP0d/IicvcDJ0Z5iku0Ok4HrdK/4JtZo0fnK7l7q76YjZNoKFZ2
/Dz4YMGUEO6w+o6MV4oitmR2OhkTVfGTUKEygpsrgcgCu2jEigkBI9PwpFQnksf5aKJ7CZWjJ99l
izNu56PzcY+DtKgQegY3LV4Y35q6aJiplzbn1FCtK9zlvVOqOuxmbDM68wpZoyRimFumf9iRYpCZ
naFtxQEeP0AuAAqanfWYxEIXtq30ZBU/wMButATzlM6V9CdCZEzXKYiWEMLhQrXPZEGBGLNLYYyl
uzG7yyP68fECjrfEcY7UkS9dvWfeH06asFq59tSUwHAiKAj3TMx2nkrkcwj5FRrgEFCW7JoO14MR
hNK4s9wm0gacU/4jt74ywst41+kHYcJDTxtvqfLyOA708Ie/LDE+qJirWlDrYAQUdy2SENKvq3xH
aC63tAl/pr8XeAMRiwfhyoLw2m8ZYlTuaNUBh2eWOwXNSKNSrCjvMjSFw6WJprWJ4Suud0hqEUXC
MAg4/BcZQ+Ac8C/DDjEHEoSHHf74PCCidhc6vlBxl4YLb8F31YV3Di837P5K9wo1T6ymobzEXNr7
4w0bbrN/EhCK5QfWet0Ag69Z6H5/MqRL7+9ETByqcDJ7DKJDXNwz5Z4V30V4oFJthHfbniyc7pVF
OE4fmNvgeRum8Sx0+gYeWGgRTQlg++Mlh2b4j6PzWm4WWaPoE1FFk7lVzpIlWbZ0Qzn95BwaePpZ
zMWpU+MZ27IEzRf2XnsnyLYE91pPa222l+QDVGt+sAx4WC252hWEBXInaN67S9vFmzSM1ko0OcpA
jWW8NTx7EYSxHkHB4S5qTMWsXCQUtbVVHFS4PBYfpc7tZSAIQBNaSDZIhCpUYqWRqhN8utmr9Cmp
g8+2upTIbRW/WXlFsgm5bXxnr1vlNk4iOBzWti5PvWKvm1HB6+cAwcamGW2zZp1TXtsLdD8t2B5e
r70T4rsjktFbjvYd7RZD2CbbkT+Ee/uDY8LN/8XxqpMJgJN1mxyi5KMoLxUmuzS+KsMrqmFQCXbg
IVyOEMUs5BUNu6xV0JXUBw6ETr1bkIHqnSCKkTc8HD58crGIVeKuaS5DvCpd+Ks/XEgqKpV61+gv
1b86ASKgHYeiS7Cewnb6MspDal4m/lV64IdON3d2NYNVQR5g/1E6f3p+CXWiCYAKHjhTSuWIpZrb
brQIGZjz+pthHdiI7r+7ZFfGL52BiWvsR48YPXS9Arr/go+Sb+LDxXjfWpsG+CuQzkJtOAx+OJw6
HEb4JKkZQfEYu5iY4jb4UXz2ie6fwz5AJcQNCsMF+ndExjGpP96zShFjcSvlzAZTPHYjfq+I1XN6
4HxzeQd5KzhMzPaUUo/k3BdtyI2nLlPjUpj7IuXTQDPj/uXenyQHmKOeiPnuwtQ8D3/6/MdUd77n
bU2Ge45y79J1gnwa85PZt+8m1NRbwFLNCHFvhMyy/WCRa5Pgxl0MMf2o9xepyOD+RYzZWnkzwpv0
HkZwCpmeOEcnsg68RDo72A+MDAOwmBqGJi9Y8QpLd2f1a4k0KU5P0KZLvIW9Gy4czH6NX27N5NiD
eKLS1CH5uJq7NiPBJrlD04RpLryrJc6cnlIYE2O9WhflKTHUN4Cc9cCQIoNKCpW9mZIcmec7IXAk
NgdZy/1CfnCFBlIYDFwZGbQ6PFocvHE7+aI+HZAAKKqSihQ/+6GGT2PYu+LeZTsmvu6wCZhQl+5v
zrIr4+gK1HPlVJ+qveessBOa8fSv0XWo3+9Dy4frvRrJ4/hPD45h76x9bRtHP/y9CU4ctXnqXcSL
QxRYFXMD+U6QsFRws3mEu1ayXVDbjZ6fQjzy+dmu9qquQ20cF5ZenDUGlAbiuBYwis2i6LtRnhKd
Xg4BMbKz2XQKpOOnwut1ezBQ91qCzE3Ym7QPnWa2Gr6d8hV7KMG9fynRpwObEMtC/83EqUHFrKaE
zP2W1VdJUcP6wOz/pPgU6sVzgNWU4pzrT5lcWONE2jVrbmRLD0TqGes2OxXNpxvsLfs5OE8rf1CG
G9XFpQNwvjuYkMF2iC9knZSanBW0FALhksVtCSzLol7UOxbav12An3O6yL/MmoFdcbE512O2nSbQ
sMZkrVRgWGjvevHw+Xwr7kAmJV0+G/QP+lnUpGp6dhnl96eBv3LSsgr6Be0hnJsv4BBPpHW1oxV9
YzFbFcvAuQ/Fi9YWMJuir/pq38fMn3aDvCvyr0/ffO/RyV+fqbc2RPO0OJgDTV4xd5BzpeaEUX06
GZAO4g1PSYO/FpSQOFpy0+ofnAgy/UI3aukflbfHuCytdURj2OxMh9nENK8UyXnCyfasCxF8aymT
P5q7yEeUOJK6gIK1QCHHEtvLPtLgDpsjQO1eLgcipdHsaSAG4YRNnrqhf8J8n2xn7YzNM4tWBcNd
thpI6+i3BOZhT2ImTmJocAjTS6yde/uc+T+1VXLP1QBW0MhjaqfxnGNNYOvQvkiIwgEnPxljwWju
mm0WLsFZ6YxOUb7Jftb/wtMJS2TEK58gZTCEhzhbwKxh7pR1a8UgWWyZ0WIYB609qD3v88P03oWP
0xwl2iQfjMmncZfIRJFgwiUd+s0gz6p1c/pjph50/6C6kJmmzHfm5xxFK8T87Aegd5Fy0BjQey64
NoaekNJtoR4ahrzNnl0ybxVoMSI1EsBlYokRi+2MAW3+n/tStypXIYQTRPL8zX8sIrgsWZAhxGfN
Gqo7fgDPPcg/zS8rJDkLOYVazIDqu/hQTij2/LcJO/DONJx5MoLAjok5Sy+w85OxVfvEkM3NZxOL
eim3RJVQWv32u+aLvZHyV0bLoFv52h57Sb833wSgo1nzaMljQ4tEI+yyuEE2iIMDSOScVikmVQAL
R86/maukLUlcxBhLthlVfLwCsI/ngh5MfOk7ukyV6qrej9cemBEmzWGhitug/4Tpk3nAPIq56yUG
9AF6kSeXCH/ttpolEd+FsHaouGhw1oiBPTWvJW/qpT+wd+LvkeDBKhuF/ORcAD8GKT4u6LIfFkdq
ET19HFEW8e1MnQFllwmZnqjDQuoURWGwDCGrWI9UkylLsOCQWzcEz5MsHUV+ADaoU79DHjuVeUSu
GkImq5VfG6nBaHkwpt8yYD/I3INHV9FYwSQ8AtgbOeB9nViq/s8dj6op4Vm/MX6pgyX5PbZol7Xz
Hit/UUZ4Dscrua/GoTPesmTXJztFyZeGRAYTBhe7AG7tshKoGZgHu4TFux++5XTkRvg3of2DT+Zg
jdKse+WSbtnCgvcLsK/Ig/JytXrnkWXo/nXYjT2AUlRSSoWPSb7VBtZkbMQpCTnBDhGNrF7QzBfS
UQ7AQGwaOHYLBVtDnV+dqeZFZ6KFdisQ3+RW1v2zE5j1VJvJ5CJ2QDFVx5g6JESj2DEnVbem+XIB
E0kq9vQrjNWlOTxdx8FYlN6DqDwZqFqQHUx6PwznZgMfC3FPvUO/7ihYGlFrkhRspcOCNU4xHFwD
+TJo7fBfLhFZ4cKqaqY6nKcGv1OtcGIbxwxUAGPg2aSkaRQgmOEjjpgoWOM+wK8Q8ch2Y/FtFWD9
0u7ZV0QShEisYsbr8B6H3xDTZs2EHUMafyo7ACTsJZo/cLeezXVxRn9TVEuYVzYcDpJoOO5oxWDr
wa+gQiWXXp0L2sZom1r/62LpCNAM4Av8Qzrl9CuQzz0kMIaVA1l/28qkbl6oUPXTFVnI8LrHdEcO
EpGJ4OlR/6GYq+YB6YmkCHHy8aitz3m7VSnK4Ps+CNMQAW8FCsYZ4c0+Pn8INfxDWW8YxrDkxQYF
ySUwX4apsDVKwD1hBY0QAGRHpHN59oqpyVp3y2e3GLJ8F2UsJoq33irWqMHUpNoFRv0WM3iI0y8J
s6IYj22mPh0dXb9kwonhIyj/2ZK2gPpQs9/T7KVDeyw5juMaP1f7BklFUu0mMV5NNChBgI2a/WKi
w1+2GY3x9SL9F/GKHWAVUz1g18eUiWo8TakQnMl278EcbGK8k/jmp5xcSrBMQfFR9P/8THuiTcng
W7t2urdGVMNcBpOExcioh0SM/ws2PBEoGmGZPCSFJLoRa/ibz1DTxPHqCgTFDt5ijtZxCk3NXhWo
A8ZvUKFKaNvjlQs/BiQhqh3afkZIvDm/mBmnYeHU0AD+ZwensSjG6+3NOeOCbBuZZ/wEmPcK981y
D528MOvumW6hd4zPJJueAwCjO9i4PQ5e5pvGMsoXiobUc4MzBH8SlWNvrHiesxBD8SX5wMWSBDn9
eJhsfzR8bNztD7b0ziX5Lr7RNbBu5RtRYSNaRn1PWBJorkk0DzoPZ9ksvGM0CQjw3eq8SIRRmNei
NZ0UwTapv+vLXTMeSvWT3hLpv0CyjmCffQVoaHXV6GeVaG+NggLVFtB74lo1nIgzegoTBQXXLRDn
uZ5tlGCFTQC1QZsfkLMjWUlwFzBu4x2n89GWbOOJB6Ap4iQD3MNWEwk8oKJm1ZLkbS1FcvS6Y08p
nS9Q9lfMIzz7IKbMIF9Z3HPICCW3qwFcd4HgjsYHNf6oXvuBhXWxCpjZoj+NHW7WHY92snOqzABu
dnWHkd3aXW/3VYZ11fqrQWF6gAZaVtGwBUilqExS1FTygi0JlYVZYXnF1IaiwmzZ1KF8VFH3UTAh
vK9+FO8ssU838XVSf/ry0OHwgb4Mw/XA24qJZfoH0KecwWDwyn0Xgijl2lF6DPdav64FEQRMwIZ2
3leQ3hyGpoM8dam9N+1rqvvbQLJkttWH1w1I7aurGy7Nauu2gEnmKVFGbxyxBhxKsnD9vaVuugmd
MsO8IepFA3Iebg1ZvBq/lnLD+kHMOvb7ZtGCLenw1vPBLTVS8IZDxewY2AUgwXQawcmr+4FYpzSg
2bArWALeR21FudPDrnOuWX2MxaaB6jdwSs1IgnEwdClrnAZjvXGKS2usfb7IlqbbIpcesW0v5Nc0
a7gV+5z3TJ01v6hBAGrm45qNsUWXiPdrVk73Lq6lReKtS31f66tSXznNKhyIJNsm3aWA9qJTpLRE
jdCbNtq4djnLUfIxMJq09u8t9YGXfZFknVjrKtoWUKx9boUR/722MCc2zdYHaqoseHwVKXQRJhM+
hgyNtGsjrteWF74ZmP9HqayHklSpYe5Z771+5Jlm6/7Dr4HfMvpgHVCi8s2WNkPeOv6WEWQixFXV
3WTJOQz2orH0NcUC55Y6JQKXx4Fj2+HeCJxTaCgL144OZo1pEUFbQDIDTA78aoW4NkQPcJQ5NTyK
HPGVwdGEo1gjNmjr9/5qhA6ivGvdIVJvtDdZcJLNgwCYyDszQ8UwHdunfHza1Ip2ZiO95fmfnoYE
WexbCPxK/YAGn+ckWBzb4lGnG7/aFCKfC9raGpA8y56qeUNBETL+oVwCfj0P4YmJ7kRVRjepmNZH
ZCxJzmiDux3e+/arJA3RONraOxHROagCFCBp+siHNwtYsmW7Z4i328rTd5aFKD1nhmvi5FWcvyEJ
3pDHFM7VgvHkmhuNrUivJjCLu0sA5cwC9cwvj9tzpn0PUAXFpbExUIHMUXfNtFpkwsJkKfuGBkZn
plivEZBYuGi6H4qBSEUhlJMBaWId5RAzmMIZXw5qVrhUeX4QBST8S9zvEPxyy9BIMwVL8h9LHMDG
Fs6pE2ubhW/Mb9FNCPPBMsSY42iEH7U/kXpqBWMs6MFr8iBMK+C2R1rEPc7yhSkLIK6iAYvfvUQA
gq5W5rZOdDvPNZ8XM8WcKQnWTnZzGvVe/+0iw2yCJ2lUXndoe0Zs/4sP38aM2cB4zP8o3Iby3agh
SQ0zKdZe/fJrlqIDL+lfLY9aRnXIqSjPhXZNPW0bDNigWnfvtEckWyO6EZSOif+qaa0ngajJbGMq
oGI12cb8hdPI3BbRTPWAlDHJTcOFS1fuRtwIiOxaGOiEc1AiSptqv+4Xfv82PUHROxtAiORxQE5b
0pXqjLr5jQrmyYhKhbRbhEtJgHr//46SlWaYI17nHApyPMwY0jwGlnEEaEr073HePdVQv5klUR9a
v+jcgqQhlijQhvz+o6eKDvuBJ/VOYh1s2VU6oIuzQly0ftwGmg6UkJixzIDMh+2ZjPSeoWE8NltE
9nPLQ+UPxqKDFmAZLLlw+ADSdqbowveRrZQRYxbvv0Jkva5aLOox45wFjoR+wGkyknhKiOlTcNtc
jO08k8RtmeT18mOD4p/i3zOe4T5OEwValBMSAtR+dhrJOex4jPzpUcMMtIS6Bws5y1c1P1I14QHy
n3TlI0QzFvopUnRCJKdoP4MSPhP4qfHr6Gh29WM1HGOXx1F9sPyvLGLxlbmIk2kn2OsgEp2udkkA
8h+1AeAPQzuQaUT/R4c4XllXhPWn12GAGXsODDBIIl5JaRxF74HiWlYlYuh6ruicRz61wPSkxMSv
8D8z2JcoM1yNvVobf2WmS0pjdqlVTsIRGJyhorThBJ8EZMZvaH032ptab3yWFsqxHfdEshnaH11T
GjO3v+r1YWoeXO+QB+82zwiTqWsJjjUqUY/S+CkhMmjyFh5deNfiFcV/Ye07BzgDSxsKKh7lM2e8
lOZPO54sd9Olm5g+vyIouAuXCUo6EoH6V238uupbnD0HhhPqAM7L8RjJ3TO2izrbmobAm4rzL/eO
rN+/QPrb5JqlbOxxXC20+NUUjyom3ueWqFslXYT1Vl1Z/s4zb12JPmGWcBi6a7XFbV2iQuKnFj8M
igfnq2OshDAfgQlsqr6f1cNFBWHY2M8AplD/YMwFGzFpLsSXpeMFyBZ/W12trWkW8o2InRICgExn
7huxVvkU4RDib9u69tOhShKSdBHHXUSecvJ4NDQa4l43QBgQcc+DVOBBWQw/SnTXyw/s4dSao7qO
amCIJNPua0IVoveGPaQTXMt0VZD42icbqqVax8JsIgqDmeX4LBWH+aDjGaW4bQx6ahe321aRjzhA
+t7Vs63Swlqjm4cwTwHXUYf1OgYAfPvVgF2459y3MTOl3y3PfEIg0DM8K/aUMV8tA9ANUbAsqdRH
j5aHk6w7W2iyiWjR3MfYa68IXhUol4cjP21dQ4Do7HxuolgWDEuwgubeW5h+M0AJhXOeWsSQoVyg
8YSVR7r/vnP3LdCCoo53Sk8Z7Z5MgaP2otA2Vurajo7hEDIFjmloNu3d1xdjTJw7q+uerNX6Sexk
CfYO8ERP3LNgjFvteZZ3xjQWgds+j5WdZa+15MkUlg/cZQ7uuh8OhBzY1UD85TJhO64/Cu/kc00E
SyVaegJV0apXroH7KNIrU4As2NTWVnq0upQi2oVB8CjYBSy58lzKo/Ti9uCZj3bItbKjhAmrDzbM
ASLRhvUppzzXGoL/fG3L5YDnndUJ5sdmKzlRgr2G3AmD66ahTOmY+Dh1N1dY9lukP9TRFwNt0lQJ
AZEs1M5tcwmTuw0wKK8+TMAqxNZnRH2gjgFZFh17G0UKy8m4XQ4gOf1vjXENLKdiDzCUd69OtzHB
ivFXkt/a5uhg3yTuLsGWvZD2rkjWGigwblp1GcOTOgNo9RQsBXuhr7Uy4qP9NId35iRpsK/UJf+Z
Wf94PP05lk3SUk66i1KXpESGJpGLykI7Dsw+GexprJy+svZn8L8LgqdIoUzOjXUT6jbhZm0QF9S+
XI7odMLk3fO+WoGe86RFX054VeQ7K75hXw+3mKPOhrpYvclJH20BeeWzuwOUbQ123Lux+GubXV7d
1fFWsI4IEnIrEQw6+6T6qTWypjXvOApjUQlnXxfJLmy0LWz4jUlrZPs3od/+92Fy8gZHr/WeH2nr
XE3mgQPlKSBXEe6HmnnI1gdpPnA019avjOVj5Cp1eermxP0oIe9Rpx8s+jxzgv9RHiclft0m2hnO
yFli3ot86h5SdKPIUk0VbSA9CKMZHihF7eJVd4tDq1cIrxJ/7ZTAbQqDnUz2SNN8Z4bVS+Y1eyra
AIpYF7pvqeOI1+JtEYpXZ2OGSdAleg0CoMTa5zH6foq2/7VV3joMl8b44aaPEpdIhA9cVN+mSoYZ
WwVYyLDL0sS/pna/IgrvnmohcOh7GTpIj8GiWOPJCw8i21eVvxQmqDlHeLd+CkPxKslU3rwJI/6r
vOTYtRqrJnfTeNoxbVysJriPUi5Yb/ynqAKhG09iqAiY8bZ6Ca+WFFLPyw+1oi9K0Mb2gG93oq8x
PdVHJpHBmTWVdh85LjT74eSvEctZg84+U1i1WzaY72CZTo/LUJ76pjy4SX/ITTdeuTxhDQ+0sWa0
mzo+MdKxK7zPfAs+1gLH2t8AayL51FUcQ0QUwtWY9m0DO3a0ZGr/L4WoZYZnNlJwVDvtqwHIU+bi
yn59VbUUC6i4RvEeokMVEE96j3ZtWHhePPeCn8Y/sht38GVYEP8cJgYVAjeEXKiU/98QsBXTi41p
aWezdk6D7+NVD56hy0xCH2xz4aR8JUnguTXp0c4zHOgalYhmX0e3gNUfj6jliMTUAo351LCL7Fcz
/KL8Y1r7P26zPecsA8INslpVsz8cBGV1+d4P1dnK3M04BAa4GeXHAc1JdQUnk7mb23Y//cC+QUU1
JcjKyeldRtf6Usz+4HvmUZfUFcwgmd/5Z6N5kUdBJI9uTPlZ+jwNN0P055fmUlGCdT8mRL3VpxII
bzYQYmVsDebxWvWewgrGgDzwzKlp5UY156l+aHCO5wj9F3wgZXcOM21O7e2RLuwOxJUSRLmr2ls6
IFnVkkdHLl9YrhCa6a1yGCtrXinOXRPdOlG779QGORkCckhNgLH5wLVc++2XZAdo9pj0Gte4agHm
b7p+tWdtF/N9ZBh7Fj9UO6eUzckhrk59To9N1rqFKyHXVxzT7aNtr2Z8HRDluy8deCekebwDoK5h
/nJJO/YuNwFJSIYwXbHyNPVWSAfIW7Nwg2+v8niimyAjd50J26bEVmabxy5jfuT8mmAh+pqZMLvM
WIG8wq+1eJdWCX1knoALS1IAhf6ncE9pd/R1LNjuIWnYg0+EqaPHo3Asn8zmZk6e7lV0RQXTkdKn
MOB2cnPrW/f1PRQUwqxrMPD4Y8dDzv/5pQpkUz1mFU+vMas+0L7uhAudvcDLhu+Cd/lI0sut5NkY
D/l+ukxyYErR8FCJxYzwG5bIR+pWYl1XUxYnEOodiGnTGiBmxBxh22xLphJACALyy2atzV1tiwJK
E7VupxPj4pg/+rTq7U6hcA+OjWsp9oNTBSRPRP1Nk2I3FP4ryNHQ1WKeVt1G9A6CSn2ZNxoq+mo1
JI8CF2taxeW8bLxToWWfxP1ipJZHK/xrj2mvIhyVTPnKYRkMU8Fn7y3ZbCyILTFmTs+hTl7birUs
R/6YHgWY91agozHUapso2rxCs9/jZ7ayHBaSJsS7x2wzgfo75ng24pbcxnCyCTVgif15CFNhikBp
cLfp/ZQaJU7FQNNXfEvCcIASovDqf5PYXjtmdzADIiKHk0KqLAmDc8bd7bvowaTq+NlXTkXfJZE8
2tda0VZ2Pm7w9rHbTVZ1Xr8ZrFLtwt2BhpZ0yaOBdDLEvHH0wl/bOifmOYx2kqliI9x9hOU+IjEo
6MeF8GG/gq4ogm4KvD17+PhGLhVjmloHyiIttUVaEa5ZvxV9u8768U31UL0qGNsYFpCKAsicGbKS
mO/CXGpEwnad9dHhjpeudeyrYtOVWLTACkqmtxUZWU6QrHqc16D4ZPVlBPi2SaguA2j8rrrTtHqf
KxnmMO6stDjauoNEIRoACqlovOXSqP6XyPgO+56CQ6OAM8jCrpFYLOJnkNwBfgyYsJNqgklSZ2Bw
oNM0iJK391LEm1wLV/m1IzNHFygkmKwJFBWF/eclMZWJuk5kshPBOqu1b5VdDpN6g0UYxjfb+1JT
ebMVtjDkbl3iUO665v+NLcOxxtun6HxjcW8ZFEoLwAe+CRcEmNb7S12SfJ7vR4OAuGjM9qJ1uCQZ
G4EKK8weKbsDOq1B+4nsF9qwG6a4c+GBk3CIbIpUmAJCdvLU/GbZsIQHj+Iq2yx66taXM7LRVMzq
V0F0NeInUlL5yBsubdg8uQ+gJSmopERIPKUCiEW5NOYfJvsvT8KB8bHMjEgXCrnLB2yJac0fBnCQ
iIrEaQAgcHYH3pY18N12gcM4yPrHZnFNOMvMFLJbwsROqPgGSy851H2HhPqV1tXKn554oh9J0wxm
lfjoGqRGEvN/PTJwb1idED2GCIaAA2OpCyxrGIazlJShjClRHt9dkWx8o71Nea4xSpfC8f952TUQ
gj2+sTdNbe+qcheTLzcZ29M4/ldwx0Sltmm076q3foHJWt6vUaC5Jmp6YOLeth3fUHFvi62fdPtM
6EzYNOMggoPoGG2nmDkR9bYVe5leI/9FwoD0zlYXPseKxXDP2rZsx1vj14eytQ5D+FZ73b7mqo5V
78Qz6ibs8d0PXFLEIRtHBpnWtJW0cbpGXJLC0gTO4zQNN9qBfBjxpjksWbkPw8mzQ2ksmQcruLAm
lXZh0Xix4Mh1iB1hjHQBPhfCmQaKB9O0XQzPGqhdjbhT3UWQ4htWONgu4/gSuu9t/q6QtuGk5Dur
qBkJGlWWoRxvWdivR9gnZm884JcsZcb9ji41WxNJ2Wke78tH7TXrOO0RWrJoMZ4ah3naZBuD55GF
zoy3rGd4FDt0ovdBXw3hZ1uMu9JkirYyE5iRwbjuYT67+LRa7zMmHgwpNvSctdd9h317HvBKh96t
JRh3RKMNSQH1FPs9HC2g99DECxSdlHk8yO5ZfJVrCPWTx6i/+tXXYF2sbuOLBWAhEtxxNxbByWT0
0zB3Ik+nwm3DUJFaYt4wd8nRIyzdnxJ8JcMmyDbqEvmcn2yrX8QPzP1kt7GzbUyUJFLglhkikVp0
nzOMvkQ6wA5hHSVPHMuI+vT+h4DoHkP2yCXu8pFKPQe9ERzSeERWi7nIRuyWxBTamQovYypaI9r6
81gu7615sbIvXccasW77bS+unH9YTMvoXyVZTW5jPslgUjmi3TL6TYLH3EXpWth73HkDEJg4uEYp
+cKXGLUK/b1qH1wdQLNmzFvInwL7q8/qiJRrMnL4pxYTiCdRiLX6X4X6swX42rDGiuw/0X5k3Y74
8iA6jz2+WH1tIU7itkUgRLorV3HIijOtVlVdzkPhr5us3XhORDnm/qSmwv6v5LyqtkB2mL7QMaru
sEr89pOIuV3ZqTezqP9yGAZJqhbrvtR+Re58KiDc/F5sxCC3VcDtf7BD1OVTBFWMG8zbVgZSVoZ+
CxHf2WH1PfAom/Agp5xV7o8CRaaoKiCrLGYnnXfSvamm+SlZS0KKgjU+nlt735YXJP2RdZZQtcDR
2NcIbDe5wqShNteUOLzmIg3Wrf19ctG6K9qMKsV1xsU0dyy2Exh5gR1s9HAFy8MaTg0qQrRTmJP9
DZRTvHmFsUnLFdwxNlZs2rEEDsVZBi/NO/vuxsFyFSOKb7wP69JcXMhXJIS2cx6cPsUDXJo/Pzyx
Fi480nLW0wChX5o0HskxFwvVX6gaopH8gRDWivHsL3Ptt4LJ3iV/Qqxr/2rDcfZ4NKT7tvuUFrgY
CIzlKdUXvdhnygaEugzXCiPRbF+utB/GDfR/pX5wy0dN52kSsKizOG8QIjFqpoH8Gqt5NeRrDTE1
oG2ThhfdCNlT4Mk+y2ZBsw5dQXvwJpQ/6sUEy87KE7UgXiDL3hIeEhbw+2k/Vpk3N8XdN+pVaI8b
uyISDbsNrAKFExki4j/iV6uPHNsJrm0m02JBTmavHCgwkdIZ/iK4GmD0QpR9c3CDd4b1xYf5lv8S
73od3jkMkPu8hp+OpdeDXJIL2sXknH7a2R6ASUl6EGQBmNwBApd5+CuTVbav1xFLurVYt1vrs302
45Evm+90aJU9c/yFn5GrPGsYDhJy4L8Typl9o/10d725CD8zolEsROGAWFdNvMEDaomFfELADEAp
z/phq4ilDa7uQ9ZnWQPq0OS6xqrss36LoGN1Bv/ePCKPQbg17x9+sJEG29l4PZrYidHHhMMbOr/8
yHkL0wVyAzIIcIa22NU8l2DglfEPtdXAMgx1XNDO+nt1dq/iFV+8H/xNBUUyEg2dluePFW0tnzWX
FIQaovHyffhMmB7PkFxySaDwW4X+sq2XcTRp6rnqccVA443ag/IPZGblgCTCGaT/8jTgmJQzG+4a
DYNcdOw12xXAXYsNKwELzCrBO4BA3DIsRshjeOA314W4S2a7gjf917oTp8CDH2PIzIYERXfUfqDX
5MXhGAKOHZLc2xfLIaLZPQXGuYg+YUyx88f/ZlmbAgOJWTh7O7bZ/eDxQHvf6sZKZyqZRciU5XeW
Al2eFy08aeClabMMAkSi0yVHaCcQJg1QITVVm8/t+jc234sh33I2UT3d3JgbAS1kQeXf8qVR3yU1
uAwHgVIEJVQLF15srhxwcCi8Q3xbgDCWNrVLWuJSkDoxg9jaNfK9YpdpAw+QFGWd6cxCgtV87RAr
2TZx0DYa0xubFusBJcOk83W2ugJplUZU52HNvhXRBsNU7uO2WiXWW1vJRVjcudy67NY5LPGbEcfL
NYM2UPVbdSC+6KyYfEwm/DsACgxGQKC47U4Hjj185eVBgXSUzElEyr4YqKXhTqRHBJlWqM2t6t3m
AAhKFsXge4mWNSr3kgj40DxTG8JlhLOIIn2j0PrFw52Sj+bVIhWDxPZyGRMIAH0RG5zBx66yY1Z/
0Dxo5SVQils/TMHHGCqyeitHC2E9yEnroSaPOvxVcCNRXSadugeHOpKZonwHhUQExSMaVbfI1PvE
ObGM6CHo1vLUwi3MrYuwYzADKN9ANLDOj6dEu6TVaaqxw0kJCEin47a0GLOy7rdZbtsEMWoWYMvh
L8teR1sBu2dRDhNDyh+c+b09O+r6YSCOJAoAFFHV2+ycGqR39fiKMF6ZfnCeMo4rxHbM2BbHAgOT
g5kl7fJ5R5BO7JA+B3vGuinUjRYiOtfud20qj3DbdnrcrBarvnS26rj0kQJbGkUj53lVuQsW2J52
DwRMk/SlwNf2i+jW68WNBJ5Cg7pZuvUyS5RbqxFpmSWntrkGONrd6N1pQ+zsLJvI4+o483GE1Hgj
RVOsKmhArLBj+au17Ya/HqgM4X7OFcFPaTMaKhl3mxEiPnFZ5V7OGNX8HVzzr2tDriNTXageAgTb
CDi5VIhqOEX1cCA9h0ItR0A0pH+OcfR5QpTZLxLKeu/DdLFeVMjwcofuu0LkBf8gUqoN8mUGzOks
wb4j/5CVW90eadNMRWuD/OusZM4+iLig88ba5IipopgFyb+eEhMcdrqRyTgPsdJ5KUMojLaC29wk
I4UKZXbPyEKb9GmOAGUOEdadaayymJM9McqvRSNxK1LPlAhDQug28P+0ndVNoczMpemEqxo2YNke
bOYw3OOvSg+PRUzoBR6HIK6WXf8zDgLFgElYCbWF4i6cypx3gDAKyGu8dfBzoaOYt7HwzwCR7Xxn
+I8uHJc6Aqc2ehkNToEeg9tfWW7d3NnHMAM84jn8Bvk9hpIG5MIkg1MDf1nRK6SygM6DkWeY7Ikb
hredHFkueAzcDVRs3dzrP0OX2QoP1EZ6SxX1idBspDls6Bmz1MlPG+11ttVJ84H82jbYsM10lpJ2
UK5qxN+jyeC/m4esh1s6aXuSWjXVismQStktWGVmJLnlPGg4rtP9yCpZPxk6uRJwrF56weiNvb8w
sTsJIlk1Y/kfSee12ziyRdEvKoA5vFo5WrIt2dYL4e6WyWLO6evvqrnAADPT7SBRFc7ZZwfD+tZ8
8GpIYVj1LBOZ/+3rw0TkHTKsHKe8ASjDnv9mGrm7mr2rBgZwIQm54RacfwOpdsq+8/qthXySUHBr
TITJNV8LmMIg5sL555rVmuW5d5FphHmP2B7QZlrNmOqTl1pid80fwmIzwBd1g1joj7EwNoFPtKD3
kLgEes57ZhBWhmsCRmgL3A2hCU+7ltmfgEQni3HFHuI+yI+ky/btCLGSaMm9Cz3Qc2B1IkxV5s1+
svD0mkvlx8O/89Q6ZGEAWcurchBRfnKVC4mAI3Eij6Ihj7y5zRotIITVFHkpAXIGVWALAoFVCS2K
eVFZvVkMXFxm2Fz1a0YWTHDubkxLhQoaCzockPe8NyiuGQPBJpSYC3UE+eJeXkN2Xbl6v4sgj8IC
dLtbF9DrdDs3LwkbB/rU5g191VLiL6cYe4qHEOCqheUGXz8qafS0DZSQVXcWXcMA8lVD0y0UGTTf
j8Rmz5RUEG1zLqcIm0CcHpvok2lhCs0Af4xNBGxL8wUl9jLP0PNae2Gz4xnf25CnlO9bDpnB0mji
LMLhmW96Xo4T8DUW2YpDAV0iAw0dxsVMFmHctWfNRHUqdmG57rOvzmcSpD34xBWvIZGXRLufSxOe
NWzonJCpDlrwkHvbhIaOH9fAdg60r5Sg8hP5I+kSEytXw0lwQttgYgiFZ27c/CYZTfTJV6w6WAnI
++rqgEq+Q4oJVhk8MxyK+RflqKQLBOyLgOJCyKR+8jvSHTfwBT3eg4u+b+FoHuB5xKD2kUFLbmME
Yqm5NdBnjv0tZgRWJsUWM5msY+wEAkx/j/34PL30lF6he+PT4KUPlrblKxx5m5BfwF+hE7Kiem3b
GEZjamg4YHtrvaXEc6ZNFjwqK9mJCNWX/KPnT31uzsJyFxFsEcNliybNeqI4LYaayNdHKi52eanY
LI3962vJUpQbE+swBzrWDNcs7/+NzkPEBPRKIKF04/fzNmtx2yJ/QuMCN5zppFwIZ0yKQ6O8tdST
rYMbPoOxcYgOp7Uf2Qu0z4OdXkTvYcVUpVwIZAslJQpgh9jRKHubyeWtQ/fdTG94+Rw66ICY8zQ+
c6o2JOEWG9GEXZmEG/WVah89Si7fyrCWJ5NAH8iNPYMqz/hg27UOMe784BJDX1SLtovU1rqExU9F
hmsBg4LToOgtRvL9aofj/cBY8zJCZMPH1Ak/es6VkMnsABnqVLbJAQbkwo/GxTx/Ohzeyg0yEsPi
pKTTLpZxLuQjVQq03o2TDJPlb8XgbZ5lDjMTKg/UMqcEaN/zewcwCBVej1P3vuVoOIFUomiovoD0
/Eg9hGxXUk3B6FHfqiw8MF7TI+OYWoQJDe51HvKDH9DsN+4RtJSZg/XyyHGnw9DUCu74RMTJdV3q
N3QsU71rq3tU/Moihnm7FcYjt+qlwV5XOzW4sHEt+WuqM4oPDMG6cuBFQTfc0vAbPz5UYhNumiro
Pfol+rrlUVTSWcxMfyO0PGWGvOgvgCupxjcR7BrbXuSYRJM45HPFTfRT8KIDZx3GwaosmqccaGzs
XyNmSFqMw6OFKWTZxb8MuDqAB+gwwbXp1PwOJ49w2E6Fdm705twFzV6K6VAhuWjanwmGhdb/IAlx
aMj5HwhZI7Azi6WT7tEEuwxN8F/qkalpDkMMejjLtf3VorvXqdYM6BxN8QyR7nqqaCNWR1OtF3s/
wZLoCipauWKDoADkXWNcFV0w99u4hbLon/e1dQ/H9JKkQAPhF9IGrm0UFPb8ryUUCpe8qSPMzzwN
Q4U7ZfSqwy2OXGx00+Pghnsrrt6QP8CDqDEBTj8zMW3GOAVv6pciVhT9cVuaqLLj7BAlUEUMkgPD
8B61FB47qJ8PkrskKevVUwIQYlp00HFFcVukJ0kozgVa9jpxCF0IaMEz+RnPmCqlfwqnXo7W2ali
tCzDtkmRlYIR94l2ZSZ/d7trXU54oJhwBlcth14PWVhydNjVo6wVea3h/lFSjoiUJhBSQZ1KzJmA
mpekX3P8SC1otvU1poMPW/boXZ/+CRPDFhLc6Ui8SELRftb+dxT73H7R0uxhS0t3Qw3GxXZobXyh
fGwBqIXqPNlpAXINHQeUiembEZ6a/NGV5rJk6AAVjagRD4l21X6XkNCdud656HTcZOnjRpO5PwkH
zqgbnAvaR+UE70Zpgws2KwwXMDpgwIKdyYgidZg2E5zrMjGxfrbX5iPnpoqnBjOvlQ+PmEs/SMjN
q4qDwyA1iKut24hjJ8djhD11Hr8WMSR2EICgIASopVSvQYbqB1HGmqkKQ3wNnhF3q/juiAODtRzI
e06YGVWPGpVhivsVTtsc0l8IKUgm2YcZYjs3fk9dckra7xqaVaU8RxLj5DTuamCkoY/Pglmbqska
ItQF4wTb8jcewK+EOEP7TWkQQHvnF83gZaxldTuJi6k9rAgBboX4qfuNuatdK2Nt7wt5n3JiMoal
0W96F2zEfMAS3YA+JN4ld/2DOdw9AhhsezhF5LJOORoX79dwd9kAGoJpSMMczOzxuQnir7QcHqEf
vMP/clUD5pc+Oa6+c5n4hB06Ng8TxiAyDzzfml/DKXbPcE6owvlqqqZiMg85E2Uvsu+mlTIokesO
w9DWwc6/iYktJqyQc4yZB+acIEq27Wx19mEvnGU+W5ciMZjVNcxwGcuGSXGOEGq3w1IDm6hKUokM
VEgfY3wqkO+ngk4neBocA6XchQ7Fumw/FDOfGO+UYbehZgEjU6vpG44lCsoUwWd20izG/uWVGXCP
7LOm/izi8CNm1xQRUgq85L2JIthiyrcqK+RcI71CFmLTZ3LxQyIvf1V/qSvf2ec4RxLlgXYcY2Le
snzJM2/E3xj2aI0OyRM5rdAjKp8uZCyCWzRiXvzvAGuxgLZGkNdly+esMzRwLknWHWFZ9/rPGFlr
pxh3UlW2T8jkFbL6wWo2de006MMdKPZ7u79ILkj1/ntmk3r80YWM9vdDhgZ6/qfzOfk+Hztz/NYN
XseKzLH02nFvJBC9QiBy3b8MTD6d8C7c8jhih8Zxu6ida41KRa8pkIJ6jyg16E5G7C7w5lA7yyJj
iEJy5YpynXEt14x/2xw2ayE2Bex2zhHaDeUbi24wMR4+dFTPoS0aNy1SeYpCkOE2abEVLg9dWkBV
uautgt8g/oaz81q/wj2AcCJXg5mt9VkwZdvVbnBlOLw2+lNAXI5ZbYYCcaDzEulUmdR1fn0tGFOm
2kiRdndhgYcY1rKjSNxANA8oIwFRTrOa1VqwMZjeq32YcbiAcUHZdrBSD7781H0PSC7jL2W+0sEf
ijI8hlVJDIO1SSEfZMzDlfcf6VSgriP1ja4xjMxdJpU4aA/twZDZ60hvOjn09gNEl5UJIyop9k5W
LWKfpDKAI8ujJIBBUiSvEbQLJpXQ83h66api9GEWUErFhwCLcWV1qmJ5sCWPHyoPrVBQ3rLhhvuK
Nbz68m5kA6TjTcSolRCL2dtNAqLEGMqjATejv7R6y1WJmFI4E0x32H623MX8OAlTuXWIZ75i746J
wWYGcnbiGIOLCIkEQxJOfh6a3kjcM9aVflJvuW7VuVjHwU2FmVCSU7QN7DMe3V6diIMTbX3aT118
uE51ZNWE2sNLxmUXEn/FJihwISjQktRMUYL6t2aA7TQ3mb87zd+cl2hBzQ4ngjrVKR151VsAo4Hq
ENDkWqdibQKQaslB2X536h3QxzspDGq6Mt0vDwHZEpkbYcMiCVkItgbD4ay8cZyyZBoDBjXERXLL
m+WoYs7reTU22qrkF3sV/z3WVyFuEHAWRVOc1MqOLH/Z6Q8Lr6u5sKBE+aeiRhWL4Jk6Qcj+aFpI
IupiXNJxYoXQSkhQLE2DmB1UYxJ8rhXdG0vmv+dk8Wdwp2PDZaJ1N3F6nofhrlHb9DM15OTA32V9
9+xxz9yLfj9hDDr8MYfg4BXlKTROEkgmBf1yx2wrOxtjiuDoocDY+bhN5iL+mnezRDFXWFvT/ldH
mAQdDCRvWY4X1mR6B6MYCJ17nVswu9oliobX5s3IS2KUcxUDUYfjUNc23QCD5y4AV6qoZYlgVRN3
/aVL5DlmIMJeDy2qUXUW2IRNjHDVE25LtbjKBnkm3zjEz3YcV3HKyka55zII5aaaCQIc5Z/BkTsP
9zLymWYy04saQDqlVcoaay+meqOBRZjkulS2hyQZs40ch2RDHissnTzcc1rGQQKBPmFK+hTsJBhH
Y2Df+ZCovibGOpggrkVfbYml87NnKRjzAXsH/7LsJ/SNnYnyJqUjRkLtRdN2aEH1gC1dHTvrYq/j
4DEyV6zGbpVLpg/6004fYliLtNtKypdynC/TAGMzuzA5PmgISxCbNv1WQ2c+6UfD24mCMeO0U7d2
R9/OZNOFoZVpOn6dkIjp5HCVbCaijrVHC7DfpJTzo3YM+D5JgpOFdkCfWeHRGUm6DI61VXx1Sins
kuiAgaDfNJ9xgOapBDhTP9cuuoNEFdir8KKg2hvDeCnwqLRaMkJS46/DluN192QFqA2Qx9mnbG7N
OF7syXnNMnlAQyRa4tw50yqJ/L1SMokoPCk/ggrTWq4NjAWjvRmeeIec6FXziOBV0XFI6K1Bule/
q0cCzwQnAN7P05+I5RHO3lp9usIGjTExhDRP4HaLmuLLpTz2k28HnaM3vHpIQUbawl6Z6Dr1O1/o
830FuRTq8FDPI9b+1Xi51+g5BdVAFX7qPEJYgs1DYzhtciay/yZB+hiLUO3b/25AtqWg9+NGqULr
BQMYiWLvQp2VB/be9EHg0lle3CmgSiQ1YnydG65DaiRmcp+jr2K6WWmwRqFx5HQI6oDv3XehnfgZ
6gVNGivNfrTk4kY/QtaU83j9mts532khQRObFkPXGUUnvHBCFuQaxhBygmFW1lDwCyNWR12vEMkr
LQytCcYZjAzwiRl2Ey2IdXRraOBMqMHwdir+wb9qEmIoHn7r0HrHmVAbTkmySUAHAuwFqDDW5DNq
o9Iuxq+wPLBEwepPeQJ59oXQe76MqEDS7IW9FaT7dUr932m7lilEAzoFAMVDhAdy7vuvhpxZfJGp
NZsdyZv9Jw7cH1RITf4OSwovNp269CswuYmXBTR8OGV3aq0wPfMexumg0jGand2/AOmTD9X/cZ4W
40D9Ere7JgSYZvRzhGrYMFcFsTGXNBz8o2PEYW8lx8ebUZLLSe4NkRAruomA4/IP8mfzk2ox5pWa
W22AaPFNDCp8T6dYo00l/ygYlHm91txMCKHzRiIHyBbTL/6VjXyvcTzAusGC6GNgj4MJfCKO1tQc
OwokCck6irAtdkt+BIcg5Q2FhWflm4wWQ5ChFTrth9c3x3EeQXep6lDymFHwGTF5tY0YduXNqUeC
PZnPN08gPt381vFLIpllHngKRbt0679l9l716IWDHnOsEX0+VCFI2xmHEW1Vhm0VCFxJ6zofLSKY
KyyZCKthHdvlldvD/slRks9M+ghRHGBeWxB0W0aQZodE7Q6iwYR52doechEaKS4FxA59TRwpqLXD
0GpcYIKf/50ycxcVlf1y6nEerYFm/i+ZEk53861ph0zmnA6/vRFd27RZpwDVcTuC51N3T9VnCG7l
Of1yWNv61dJwELNecJO0UalJnPuLbiNH/FdHBi3bSABnSlzb4o1XWhgojXgWwHMxu+OELaqp12un
/sh0haqTmbUD1hBIqWuEPSqqAFsLbyONGRL/FnQiR4ahHpMBsTOgE9X97xDrWo5eEjfcKF3NsUXN
0JHTRjfDAQZyUFbjNoCjOXT5u1YxFcAprUW/9sln4ZYh5itMsYhGVkwonw0YIy9It4DMUEdvCimO
Md7y+zcb5ro3adu0u4GG8upST5zjdt6qJTAX9rrFQScc5UnP6wNISzSkqwS3PuwMa1jOM0T1Qpfb
tsRbD7wVujLIDekK5S5y4fIgbmTJzU5+HPPkvXTL86jjn2w2/X9CMKU3i+SM8v4gAA0CsCle9cHp
IuiljBhqRDt5/cy5KlPjC5VDiRmKCNLVWGLKY25dgwooehIRUdAVN/QUhAbt8iRGAQUPqTymlGIT
HrbKWG9vmfoaXz2NIJkY3Gg6ZCY8JljavYaNVMEQKSRTz2WqNnNS9/O44llJ/kiP+x8vHqCZ7qB9
g0OAjBNqN+DYXTCqAWTHPL+YVkW6V8C7w6cPucqn3QKhVxM7vQNE8E6t5ZEwAXsZN37txsdjWk83
x8RbHFXJz7pfzl63MIarh2UDORquDkFDM0+t/9HWM0XRKVXf+3SG0xyOBH3oayDcNNEfsb5jhQpQ
PA0oO3PQz1tnGwZJUe1jlZYLTF5xLXlUusqYQnTmWkOpCvbdxlhdPBXWVqDrypJno+L2+OiYIHjM
/AG9jPhRzyzSIYOMs89aph4FfS3u+qzGQT8oJzgT/hHi6JkQFBSZAxsfcKa5iW7D+GCm6tJqjCF4
tt6uqO6Ds5XeT8Ee03CsLHgr4cXDgSNaIcsvj5AykvShsSGihMFkfwsibePk3XLk2BH1TRlniORU
E+kX8DNcRBJatu45IqxxA8OT6GugNqj7RRnvDNBoTxuVgBcOKBLkBHezcjH/9gE0vmypDQ2BgdPe
oPhSqLjawm6+0spqrTG7pslF8eCZcDANXMUX3IpaxPGaRts5gr7gI+t8oo0BMFeqckCMWwaOi+qw
Q4tsZshBHqkz77v0p67lFjxcTjXCNQa+GBMjThHGt8tEJi39xbTU4dUU9dUAY6Snr2BpOb2xBkF3
wH9N+2PAT5u7mIbJWc4U2f2qEfs2Ri1nbBo8Z4KRuWhyiwiFa6twXSBix90vxPe4736mdt5526YH
sYbfYoPjiWE4lsPNg0MBP7HDDMHFo7+S9Vcn6XPL4WwyyJAY0pjUgFmBLe4wn0ybiY0LPt+ANxCC
7t4onuYSkyvpH4PxOhvYubMje4jyTCJqeiC8rUGHDczMPGgBBK+azUqns3HYkcWInnAnmC9X5cVC
5uv6f2w+wMhR/rTpIRJE8qjRLapJ37LWauRmeshrbgGxRB7PLiwYs7R7lUBCHrelkQCCxYl+w2+r
mc4zl4lRx98+bzr3ngGTT49BYkS6TNgzmhPdkTaNU26re8DeoIp5feWEK2kAujTj4sKeGddWc5J7
ggwA/2Ms5xlqRuEtIpkc2B0zt/o0Q6trx0uUvBt4HAB/T3giGjcO87beMCtbsRlkUu0r+YXHp8Aw
KBLangmXHY24NoM9EsPCFazuy9mk9x7KteUx1RMnD7CbiVecgsqA1Gr5geIyAIhRUzWfoyuH2cWH
oM8V5IJpVQXgSxHLKD/gXvAS5rfGuRZgTy4pKLUG+3a+Bt45LC7IrkN6Jf/Y+i7+qMOyat9Cuj+X
WByINyJYSTGT6cfW1QdzXwQ+3MbyoGaiTVNeahUUgOIccKZhQjlfPXEJku42xKR54jCcp4jcik3f
7khDxtAgv6sDMYGv2qF1C/DuS9hDasJlovKs8k3KcInWuGzKRYulToYulPsulE+VeWSMN/XYmumm
MRpUel+81UvD2LhExBi9ixqgBByM93GH0DrkqCXxp1+TzVlntwj6Hn4o1BZw5WmUvTDC0Aq3KOQj
YYoPGuk32mXEFB3tdc7Ry8mIZp9JHzPEB+Y8bixWIBhzRxokVkrQBvmpgiE3Jq2mzDdJxJSfBIzZ
ME8YrLGak62fnEYqz4LUGDuqLlqnbavRXw1uSlQm8zOm7tbYLS2cnwM4V8L/xK7FULLRDIe7Ar0i
dyizA2OhSxjl0EmVBLzvn2PIOmcRK3Zf/tAjqpEIcytGQ8WMp9YW8x7qn8nXYX4xjB1H5LJ4KJq3
mBWW4OuoTrv+2ZWPCPmzeLXJyFVnqVmBeeHzAMBpuVDhPnq4aEB6ylQ2r7LFEANyluKlseOlYFrd
Bhu8XiVsto5ePoHWm02wnaGS1Jc+/rHrU3B336y/00fQfdXifbQPXDwShqrLZ5Eb9sKkDFbnsB7O
r4EbE4yTnQt4PZb90RQ4qe0iwNwK5EULn/Z/s04IVwOkxJ9G7rWEaVzMJoYdQK9X6ZceEvMMkmTw
KCov2Uwh4WpZa/wUE539cwAdYc+UBkk3+U+Lf9lsoBdAW1GeTFbQQAQV+g+EqYjY/7tm4MKB7FAP
SbSQybxWBa7bpR+60K4Vi0bHGM3gohiFcvBcQ4GuCPFJ96EsfmyIjDXfaiYZrZtYJVpl4BywCvWn
FeJxbzOJLvX+Byx5U0I0cahtBcfOPGFSEFrrOgAy92Hoc5qocgp/isYwD54zosEJi6VBO0yJB7km
hEgoiAKumRO/j0Q51EW5DrlGdOtStduCuNMRf5aERvq9FfcEBxIM4xUQs4u9i+t8WsPapaiMNjVC
GmdXtO+Iqkfi1HpMezZuecmg7SoLim0cXYPy1dZI+z5yGk9EOt3S6hIbJ12esKCV5lGTb3X9N3YP
OmbqEQWH56P6Zg907csI4xwPSNgHqEZE9o6MewrPdYbX1sZoyIC6mVSwnvtXCw8NnjJBeJ7FeXDf
tP4rRhCuv+rOCwD/ixFCx30DSOGo+yrLt7g8zhMaj30Hscp9VhmLHGwit69eOx6GTElItnVK3NvM
2fLX0845/UcXhZuJiFC9oCFgIqvn0LF52s0H5CeoDV9Z9YHYXvJKZPXtxG9Z9Y0u0aNBHrUTPDfo
ygAL0luh55uLi1ucfa4lzSmWfvUbWHc/8F7s5l9erDLsfGKGBTmHuo0hZxsDknRYAKDODcnuHuad
jaNKC+MOMHnVM1gkFmAxM2jrJ1RzxSURmz7G+3iFOfCE/N7A1IrFChmRVoiuncU7kI+d9CRszA/O
iDreRhoWge8h/sdgbdy82nYunh4W9iGv/iSqFOdNTBGDC5hNgVGwtjL+MlBNwkMEzzryDz7EUJxI
USHg++wvOi96mejt8KgCsgjtpxr2TFvY25Qh3Kk5ah+5qKxjwiPTtM9Ox74KcyN2fLb3ENpXcKld
jRIPHKBq6fwFo4rqteWDnKHgBh5lDGVODynV4imTl1d8ZVBM0vesvkbFZk72Ax/ts+DrdNwKTkPx
iogR973K2SoOd7pu59ewOuHnSmKAB33kD++ybf9UPKOCQqaBIA1LFCUIg0UKIZjEO4aX4rODYa2t
ORoLzJEgMlfLcYZMhLn2I+r+uOKzV4ZfGEdHPzgaICBEDyV+wRil2LtDuCrED44SyC3xCALLolZj
dnsMr/oH7Zz5pz7YJ6xHmkuYL0AVG//NTZ76eG2Kax2W9xx58wRhZ7a/Ew5IoM+IRFC4mDQh8KNz
GjmCydaWy3uszrnI7vonMZpEui2dhPOMrijtpp3VlZhrvUqfimVh2ZBImmWjqKvk1k09sa/zueTN
0pARmhJkx6rHAfpCFL3prn2qPWvRntqMN2l4x6DhXpG7iLA8FhWBTsSNAYRid+CkbwSe4/7lJkRx
+m9eQSRM+Gt4d4ONUMfIjzBBcNFUkH7d9s+enx8emBR4PUZBXLmrPrymyOrLci2z/qW0v0qNPtf4
J92tPRANXTHsU1064WQEPqVI6LeoELmSDfrc6pYat0ZstBkKgPnX7X5Ma5OrQJvu0uFxjPPFY5KH
mjBN/dsMPgf8NVqALW8+a5CNcrkLyg8zfZf9hjcGaxACsK3jelodRr1Z+aem3VjVtomPs/1VOGJt
mM1LbzeLDA28kjCj/a/nXW36G7qVXvMVeg/1NoaIbJy4Z/PJ2AcjN0ilkQYX489htOMzMxejQzq2
FWKSOZ9bLHcXmd9TFmchxz82Bz2ytrG8GITMVUbHoyXAgg6F1igJH3nCZsCmQ3OGj1pCU8gM7Hrp
c4bL2OMNIMggzo2zJbGEl3KXdMkmxmCmHT94EesG3kzXPx085Yy0fitdAvkAgNMy+TVzDy5hhlVk
NQKMgkRws0TTBIBVy/fcyP86vr7UoUS5EE1tl7H4QFRua0ZQggPjSDP4mpcUVcMz0PcVrmt5CEMR
2KdgEQK2Qh2g8NzFJkFpzbzSBm+lGtICX3L10tBRHVvdOgS0TjQ+TmErV0QfEtDIvGnE4J32i8ol
yK4UdZjutinMLSpn0ByPEkyP/vM0LNejOzwSRkbMpQgX1JnhvaDT2MYi36ZG9mhIEem8vwSv4rNj
oAqnrdNc+gmSGAdyczyazBk4zMT4o2i2NShmmulbj9AvA1y7x0/kRyDvjxQL8zsX806fKPqWLhKr
BHZBgEpLGcYY4Q1OLcS3CDUEV05qbjTdW+WWjbwDJpTZgdBUIVdD2huQdCgiyfkKPeBEJiRGgNPa
qHW7QOp3D5lpzshSY0XkfkR5nb4i838P6/FTz91jXXF/lP5XLqD8pGlA1NOwGSdu28QBUo7REqLH
YupzaSYUOfZPlg0eDyVyWa046urjsB5cpyVPB1gbed5mmF0UDhlWz115G4X3YqFvetjRFsgnxhpK
aAQCotkFzlMZUcENCDacGFj+zgFEN6OmLdeiRedsHXPVJ/N/8FaL6WFXJQesE04d3AjJlCgp00YJ
/ta6nmlYDLqb0PGgy4dXU0wfYFHPomcmY1TwYOPsW3WuiWniETjWj9aotrU26cw/Z2BNRl/LLKG1
oxdER1JwQ0S+T0+lYYtqm5IBP8oOZ1DVkiLrmvmfwH8E5JNkePPVPrtZnhyur0lrqEdB94qhv4qs
xzY2QJzOlZ1X0FjSCSg6oJ6IQgLmZzyVhwn2aizRtgLZIu0v0dqJdDGjPYgx58Bk4ZlI7S0m6X2Q
QBio10xKxlaPzlXL7zdoNzw0pFOYHvDw/LWzee/GpN/pg7QYbuPuG2A/1dtIo+z60aWYGFX+ZRxn
NBDCj5gHM/acEK3EKijcssylFjF5Z8oyBDrhbW5y8bZxNcOLdJ1H3Ad/jOQHlTerZbb/JYBwbTZ9
VPa8sOajTSVfwQtOXvvhI4AlVHybHsMyKThILRLRAEiwQBnn5LUjDsLDqyGZKI+gWgkc2W0TZbF4
thC1SnsNJNIUqPmSoMX2pce93QJz04u3EcLw/OzcE/mqaG1wJ9xX7j5DjNKOEFXcx5BeRdqz7SUV
ecXozl5mcClbcLI4YksLeTbhW7pJf/I9RTLlzeVwnnrc++xp1xB6VOfLBJFayG+UaHY8uWSkuDVi
bPE4mwgJInUakMLSMcrXbxigJuQYePIwOP5STDt84Bw/elVfBgmgwpl0kojSWvpn2CCURGpCkxEw
g7km5W2+MZgCYQXrAft6jK6HvtzK/sMbD6G3y3PslPVdrGPTblwgF12bWHsNUMex0Cx7+BxU1msM
vgp1yS7+u6o1fKHDf9BSGAuVdNN09ODwJp7YAxOYLwc0wvLQzOqkN7TYViVPrSl+RYcFNOqAyus/
OhdjPpz33J7YFmeBpAX2C0ar8HN63gCI01aX10K3NkoHNyyLnMwWO75YIYBzlbj4ceIQBP0vAR+x
Wia+K+m3q7w23mwmbmgeRoqZyVq7YXmYa0ycHTIHkEAP2X2yx8NUo0eabZ+P17kV2cZsaUEwHvro
Fau/8MojiOU6UVYP4Lp4ZTVEoVTR1Zm+Oz7kiXGkZAjDFPW/yUTg0pkNQDJvpvZvIvc3KNfzr2K3
EHazC5yLapbhcK10PIfmnHg0Tlhufc5SM0rQJ95MknC1ASEmy6P7dM1oLzGRIAa+rPJVmX+0pnWE
xbiBPQKrETtTHj3hhewQHVo9VTYbTuHh9DKkmEO8DuhTzRB8KA/kGalQ/0Kjuvaxouza8k9qnFP4
fIE3rWd2QWXbq7Z3DuCLU0XDX5ruLkqoa8IYVzp/pcBdP2WhIzlUeLKsjyjqwY4mvcN5Au/CeFN2
Z8FksXgT6TVuBZGTGBJzN+qOvm69Zud7Ou8nWarH4ICWp9WeEESMgJkdynEnrC15Xyg0e2/rO3ez
1c9YxNUCKBvOl8oMZy5An2lEBZ0+Yo50X+BiqiKHC4xvPciRojd2kNLtZeiIG2YwON+Tq0LwVchM
0EQaFj/M8JzAT2X2WWGFG+b63UyfPjCOVpJRgN+S4c+7uCSwDpx6fAQQ+4J63Bt9d9aRHuL3v/LB
zBkl4HBA+770sFOLNYDOkAUdS0DWSu45cj9iCZCXxfaCqz1otmb5G8Jk9JOuWvZOe/cz7dhACrBA
D/0REz4jLqGoniDNaeFK9fTFhINfNWzCul8ocGGKplXX+ec6NcC6BgRLdIImdFBY+DA6tQpm0ZCJ
d13iWdZ5on3jb6TdkvnX//FKHC7sQjta9Qe7eWUKxHx9gCtLHMkTviV9RLM1YJaORV3UlsRCdFvN
k58OKGWiU54bfOylLzYOOpIXx0a6BvaTgO05eJkklihIxxuaxZAyoyRqcS3ybKO7EJONtcVKJTHg
K04I1zV7oCEcWsGWG4JO8KWEB5IvDDw30ecsdaKJE74r/BfXAAwZGCewmg2SmuD8W7YA76kX7708
+h5mTN84Xty5vMSGiRkkg4PktUYybJZPP/PR4nXcgvlYEycMnEKZAq4caDpDBMgcev2PyJUPycE8
l8Y+ypX6o92GXbofLEmioi1KdgWwwEjB0boZ6lZ4KZadJEfH0vb1TIq6hwOXTBUfKGcIneq1t9Lr
e6QCVT3PIyzFdu8Etvb7oSPCopzgU9ggIOXv1KEXDHDtCif/HKbZuqjorceW4GXSFB1epJcNb2PS
7/LevWVVfck6KgRpY7eXL2eoUZJJsyjRxh8GJqY9SQJlzKLQbMBpK1pnacfiLeSH7cod2SZLYT7J
Br/EcKe6JMXcDBENTtIkJZQVE/x+7yVYmYsbZ/o2auj1qvzTy92bafkfvuUg7BaE+k7HCQKuo7c4
YuHAGDike7RrG6t9XxjvHDj4IgT1WkIgovtQn0+NkqwD6lU2jFiNTyijjLl+921iHLsvpVojH6So
jVdoJioHPOBlKAxbiL7HiNi+gXHGNY6Yax9tn3P7D9GNr7Bqtm36k4hsBzI7AWyKp8CwyO9OLmNh
2DcwmJRF5x9/WWHNrbvV0nFxcEjZwpjDol12mt/URLEBjU6HazhTkcuAVuU+QNaT0LUKKOyjIoDD
YyjrW0irXJO6UcBUH3FmaLTNHRsvbaMpgBfLZ8P77KOCfXKaoTZ0qIc1BnZT3F0mWsb/Pgym1oON
KQHmJknwP5bObKlxZt22T6QI9c1tubexsQEbihsFxQ+SUn1Kqe7p98h1zsVaK/aOqgLbcubXzDnm
P0pf90MZR3Dk1Ih3IY4xSGjq5R0vYzZm1so81yyqvc/Yw+nJTDZMV5O8NhG2AJ7rVSE+aF6C+e9o
c9OgPKDWMPL+vQBEHtvP5jA9VVF9rJr6JSyancUKu+R36jEYEebLKumaYDwUyDuRx7pMd7WCsfsN
0Atgg+JLXR469JgyGa/zqSinQxTNX+22oWy19DSCg9AmTUHP6Kn0UFhYh4HsA73KKrf5kmw8GMEJ
8wxtWKgK88XFPpROTK5z8Dk0ziOfDQvjQzXyYTUBhCRa4RYcwAAv86vDo9PMvPv8bdkAVXY2vfWk
/4044MBMzBfq9Aoql/LWihEKLPaCMyXMf8Pe3TnyWKldM5t3RUdqRKjDcWZaLMz9tRfKozZtcTAu
qDFZ4//n92o7yM/hR7hsBODrp7gZYBvOVJ6xYneSnGtqZn76xi5XLUut3Iv/Lh6Ysoi3bvLoW+xt
455RVN9byqiWtkCjykjQSr2GbSXPpRacM4ovQOD1KCY6UAsGhnzfGTaocpgqIA/lyxBU+BQ+O++n
jFjeHT3elTJYXpBTpHa8LRZnm9juNguT51IzAZCgTHa/BhNjswiXC7fI1Saio3qvs+ol4r3SKH/f
O6gBbtf0NrOlNfl9bcWwDALqWOYHJ/tJGg11hxw9rJZkF1Qe0lf6S6s4ZThRh4GhEQSap0RDV8x/
LmiEzGswNTFOoRaK6/wV/WQBQtBz+pN+/hWViW1tsKwGFGZsRViOoprbUf7jJx1O80JTwkIATG6H
chH3gzh2kE8j1l/TzHKeXUx1NPjCuRSxGDgkxvEZYhJSYAMxM84vpDTgvIbqHHE+zU9VvO7EaVag
vQE1t+OZmCooZP50nOutr84lkGpsXsMswj9Tg5M5hfDrtaTQsWVh46NWDV4P6tSeyn5CzoYVoJm3
cbSbXJx/nFnf0jrnhndJWjxnHJSRF1z8is0j9CXYkyWrOMi5+LaXHB9djIl2aeeXpmRnF+8SYFgV
XV7mSaTVkrbIYmmVh+N/Fmu+xGctFpqEujavMeu+sWw4xQDx4Ghym4Fn96IPgYC5dT6SmLy8Tj3E
Ky/IvdUUMH1OkCmK5bP5ipbiLQcfXVXWtUG3aPSAMaD6ZNk5EZypjbF3xruFV1BE41p5zG55rwUw
jZyDcrYeQlq7sZHXKDknCFrzY8fJ18dXAiMaopS7htRUHq+qxwvdUK1MW8WSbBg/YcCQWrXsR0vs
O54e/WlVcXdVzL/8pWFHzbYBuLGbULHM4XBf+KwXYrsnyrRi+tRNCXqFeTk0w4sKJFRX84coLH9t
G4xDmgJaENzlCa6av+wtZqSGbT4NBB8tyCmc3oAPgkqoyA9ScIs0Owa+NiBVZxLskatdZydQEkk7
zHhqy+bRlxyGQjpvMgea3MvmyhTt2/UACapIz0TjfM3EF8+X9gCefetH+Cb4OZALwKxYcmy4ecEE
9QzQmSOYz3lvQE+hLvRIWjeS5CHG6rWdxbWLCSEAH3RUcpe340nl8StdyclhPNLOxpNoiBthhdz3
/ZZOHTc9Z3W9ackXl7a8RLW4GyBg7UmXIaaDdpps6qEn0r3Mf9m58UvpuAmkQXA76vPS8+nCRrKZ
DtY8xM4jl+X3XGcHi8FGF8K6qc8VQ7hULgxIB7xD48GSDuo8ORytecHqR7FSGnjGPO6tfikOTaTR
UdOGBtjJ/oWCv9lFzimX6EhGwsHmYFtG/XYJzya/PXlOZhKtJV7XfCAEPBxgbYCvTAhj4nykFhju
RsTWT8qXtl1npDTopr8IglOfl0e/jq9eN+98/3PeM5DY+fgbZ24vrg8rzU6wxZFl/yacja6bnY2w
1Zqy1RRHzKk8ZpyMSugrWuJ+B8IYAhT1liDYYjRvA9CJFq5unjLrmaaL4b9zjgJpWba+x18LdnGA
UdcHm6UHknXUr5vW+mjo3GqnY/1cU8iHHS1l6/Aw2mC31SDe2p6x2lCzFCIgFsWMSIOncAabY6fj
w2+hvLoCQG7JWN9mBoOFnYcKJKtAsCrd11k0MxvT9DaCjYT32xPXk8fGtih0KJa8KBAqhQUYlqM/
Gaqr7f3MMUvmkt+hLMa/Rg9XhaQ5M2xPeSyf1FASC8IZN+fc3eXOpubN6ft8GABq8d4KP3ruCK1v
5/Hbt1w4jdlwWLzyuQ8o07HBTP2HEJxW0cIgn8LRGyxn1T9gzaySEN4wrT+Y5Euawp+aD0torshE
xPOI/IesUF39c+UZpvu61JIgWlZFLOdkYEA1WFKuMeIsMy6AWhq4i7qfqG4eCIDeah9VY71zSIf5
ozrrLaVFz/+LAgIY5oWNUuL95ljwjUjgpA/CPwAH9LmOxSbWTh5Lz+hNzkU/bdFt4pqE/hVj6jbi
8GQYkGHESMPqdefF5o8KRz3bBv+CAMDToS1Qw3JDDQhir7d/XSs/YaYZALtFr8bSpGDOp13h8xdn
4f2C+bE2ac6t3i3tuuZG+TO4LUuDwD/3hvvvYg4FA4EGj2BoVtcZhkFZtz2lDxfwkp9ac+vU8jd3
qEM0l3FU410UgFc0ntVHCNCkzVYMw3nE5qGK4a8+JBgnYN/DrYyL1mP9G968pjlaOWCgDEaH/9yi
czHgRPrBfOANXEtsAmXpbkOC/rq+hBj8Hoz+Y16+axinKogerfdsVbouTqLfVJnsT2S/yvmP24fk
igZ7jC87McpziTY9J4zQcOIjQdikBfbUu0Fo7IsG4q6RHav5aAjj1DEEKVtw5JM8RQqhbi7ZFsMk
oPL2SvHw8RYsqvsexmY1uGLtaiF4Nv1VGcbMrCV7POczei9gCDlVQzL4eHKX7ykS77HVMjWAl2wp
Nv3oVat5iypys1jOvpiZQc3UJFMNfwOZKhc3sU0bpe+CnMkDNzSJe9qrtYA5iVkVmLDCxjk4LMtd
qY0bddhPr0y0vOW4tCRD52Jnuf4lQwuTDt1RNfJiwnbCI5iVjMD6GUUdbI3JwaEf72VYkeXnISUG
xxyh7yHPo4rETnkEDF0j/vQc4rA5LsUjAVA9hywW2zzBHcE1YpN/0A8vIimfF5cklqlXfzJOZiCE
qyGCG4shxKSI91/yMeHIlWO/8eiv8p6wsFbBIkKIFVnvceS/wtG9EEQkL1Vln+YqfZ7rNx+8JBhv
CrqNVnbNcf8Ke9TF1/hbMJE32z0FG8V7tNEpUGBWgVOAjZDGxci5LiPkiDP1TGuOjC06IDwadw8j
uZYCsL9ev8juT9ajt/CbdD/UFYipPN13Iyg4VkemF/ucsaup9q6T4jWFXoxSqOMVzA4Tbr4lTCGY
RFAbVfW/hbBUl9B3mpc7CBWgMLOJTWgh6K4JPpjFehSdFjvGqKTzsbt8ofdo3gpiIlQoV5GTCYYt
7klM0bnAJ72kzVdBmphRkwkTRpyb0yBBTqMhyavnyedLbk/zLeswThVoUnD9odnJjxXjkkOVHibT
/009F5FDzzS/50/kvRjWmYJXjQJDZXwXRcvOQDy89ssw3nUJF+b3BqK8dN2jjQOJb3PCFKy1Rk64
f4vIyJnWZCZoK03/Un6LPHyvyXU6RYAxZQCgE4SnokVGe9atTZ3wmZO3UtlsDAce4DrIv9uWHgNl
Nd66PGQmVhj83uDYHIcgxOZjAqg4kho4mt8yUidWJ3A+MD/Y4XDo/CZcFyKwttj7xEYZPVQ7+xr7
86E03Z2gPVbi1XDfMT1U3Vcbqi0GmXLrJALZSPiUN/OVNQ0HjKGhSMixZnFKQZIi9jf/o+S6t9TQ
Xeo8lxr8afyEYblL0Kq1EyVD1oB0Yp5UEZYhZL7tYvuTPTxvfLHx60OLl7AS2wi2IB92gRPBPOM0
tnoUTONZa3RLgCD2vc1+KzALSBaf9Ghwid90KFPjwRwBYKF9TdXrtkCC53feNoIA4ZjzH7+2zwFT
eFJ+fUxX80wc8wDDkO7t5g35NSlY23igHrCSDOU7csB9XB9SJpUUSemx9v7/f/NLhjUJHlSi6zLS
9gjcru0xGgNWiaDt/0ykUThjtwm0PAepDa4lRwvsqDW7r0mqFyJRmTRwo/ojRHewAIoREkasBc2Q
7wOAv4DgQwQtmFTRkpoVawPGZJW5ncIXhrCEppHyUqIDLJPTiB//PUD0qRqyq7nnveVeZOcUSMHE
Yl+M6MLwnuPXs1DEMwcbcW1O1dqHzuc67Xc2bwMbLQPCCttZq3rYssTcp71x8f3+164NjLaoFFPQ
VBy0xa6eiaB/9ljya3U3n2PnkmX04rMtZawztucp5Y93MXI6pvWOTjYZ96UTVKgeCAGDPGG6EIiC
4Agb4GMYOqJlg+8M13Adfxt+8Ta1F2WQzqsR0v3wNRfgCsCXR0ARp+BRY1j5M9hUc06VMOHL9XQG
UynMX5gd2D3y/jq13cnEOG5bxrNSH0F73eitDGetSsg2PDnRwN1bHcIqe0rNbjOyjHXuNWLIJn8k
yBI1KMtigFCpDFlMhmQTH2XGX8AEEF/rIXuLvPnczUih6O1os8fL8llmDDbqWUXrqIt2UmCtxy3G
nmlI/3bRvgYx/EdK+7dB8+4tzl8OTsfSNLzP9gpkmoAT77gwKPB7+D5DmbOPDUn+HXhG5oWQQENB
RlSV1qOH6xBmAOuB29ScZMPAqqiGn7GUqI7EysSozLANkxXddciubF829NLZ7AF+mlOezWTr+/Uz
SaiHUUE4yKqhYxTJ75pW64JPOx6YXfoxvzV+xb82o5mVaaNdUxD0goC4PwtDfzUHf2RJYWgcExQ1
ps5Aqa1rGkDmmVqDnN+AuLb22eq8U9nOFw9p9AhGNHfu7FCumXwbs+rGwPAC2Pptiaxk3YNMZHrI
/ep7m8oig6qJqBq9idCkKP3IqKVgOfLxLykx3yGBR4yCR4/tV9yEPe2MiWsymZ4irxqPXbkVM8fZ
xfIpdUrn7Ho74FhoMUO+Ofi5UpSXfCd85syxdTGXkxpR4PAFyqyDLLEUoL3SWzyDYrR3nK0V+SSL
lZgGrZ0BxaaLxUsj5K9R2s/s8w7kJGEX2zRy/OgKsn35nH1a+7osdi6ix3jYMfXb6di6rNnWKcTA
jBgIi8X7EK0Av25EiKUnQSnpMOEfn2s62zmW/4qcbE/DPxcxY/X0iOuiX2W4UmP2st23gfXGBvGA
qUtiHTP55Byai7YmG9Vyx0sBbmSGjbCBPAS/o0PZlrEYbqNRHmzjORhdCzs817m0mGkCKXYTxJMh
+7WZwdGQbXuyiCpN2g+gJ7TzGhgNTDHybi3rKbT6TzI0UEageloqjD023G7mTbjBmSA+FXK6j0gS
xFNX58QUvLdxwIAE1nF5a907q1VIuPQXAZgM/fJ07aubwDQjacj/dOl7GZFK64O5mmF3T04QPdUk
djcIrJlFjhfyK1dfowknFwUrLQwJM7eekXQJ+iYx/xvGkiXsTmT7ttsV+U8RbFMn+iB2j+HUZqqx
zTPlHfPXOHQvBtjxAWq1vrJL7pMesrQVn0u4UZQKLNgqHAYhPwJ8d3VTrF6rmYmj3Or+GLp2JE5F
xuefP0pQ2Q6do6MIRXZKKt34j9uRoHMLkhDSHY0uW8xyXnWR+W9q70b6e/Sy+U2nFsCYU+ZPif96
ic11nzH0QMLbnBBJ8PXHTEYss9j6Sz0wH03/WCUfdlfY/1z8r5SMHJpOyYawoP/CRW//kcD/eMyT
jcmAAZ2fjRbjJ4GegYKtZKFqR5nYbCwD3NkQ4BStMrV1Y7Bsw9LuEWNsArNyYHJazCDb54GFHROT
+9hEn2GX7lOAUgoGqAEbp+dQ5lcXcBmA4QawRn2Sl4i7pDTjC7ny9acJ6Ubnn82zuiF8zOwJyH2F
mR+bqjNu/vddnFBSx7CpBYVh45Fi7p7tSOz1GyoH1snOPUex6TPGI1DN93/0Phrfv5Mz8+/uukdC
LATg1aQTZs1iuRsrgI0ix5eRB9/AJNRxkHDKYoE/jzFMMuRmcOeiaK/v0HTun3rCnL089SEHitsg
WBT13fLd1YocQbL15GDt9MdnRCSKDjur0eluvY0urmF/hVGdnWTOSVxT0tUNWuchY/xdrGnhovGW
mTuekZ4Hf6RAcDhdKvsWTjss0ph2cnGx3R8ZdBcLSWgaXROsuRwAglS/+CwJYWEpJzOYlpRQajki
wv7k2RqHm8c0zte8GvmOILcnvrBgLFK07DgTYhhs7GMG8ibW2WNVsOhaN3VII7HJdeqijR2poFSo
V7HCYslVhaqeQhm3FBOPuwSO63nOUxPRxJcFJfOO54ef/90IINrUMIZ1q1BdVgyTUz4JPbEM8s1Q
MQOlguOllPQ7uNwG1kH0WvCNbny1zcpFYDG/JnALC7oRJoBht8r8n4rrMwuqrewSyOTcCD1vudFt
YaKt8fMJYDV1u47Gu81CmGqIUfLaqTit2u3Yim3hgu6ABt/qrEwCeygPDMzxuXM2uTb0dM8cPb0w
QZNC/88gqc1OCKEYLv8ygYtm52KU818Dtk1hDK98vE3K+IOkxM5BuXg0S3HTC8oARgLi/2X+nHs0
rdzMjP5Nh/nZfOa3MtLbzGLIsY3PaSzOM8V6SAxYR6wnIn0KYglFt4rxbbX/m9fjejHIlFRRe6Iu
ICHyBWA17cm6LJ4CBgbVfJjZDwDjtcPfzi3Xw0L9400fuRldhCWe8HxzG1TXpmCaYfnBxWyCa989
wp7FaKeoYaVnb4fe++qq6HPEMxL4815yzM9h8Sc1P3mli6neE/zeJfg5WJ56qY0ps+hZjNTBd9y+
ZQaM0M4e2Sa0IO9Mt2NAPV58q2WCq97LqFwTUwueG5dyIb6hd0R92G4YkiDDti18ISo8EnG+7LOp
3bZLViO6a7Afz7DF+Iz+QpTBfZyyve4A7jXsOwGx9mN3SLunrAGOVS+bEbSmt+qSa9rElEW3NJdI
nDH/ccem8bzXY5MBZkq6IQC4hBhRg8ufiu9E5PBt+efcBSpg+eHM5YexeKfODG7U5dJGwtfF7rlX
3smfjHX5XbnRM3RhgO+/oXF0Qub9CPoDGkMQ7wFeABpzs0PvvOAK8ib1rmzCb5dW8/PjiDWU54Ag
6lkhUk5OZKEvEylMJRX10h5sb2Em6ZFIGcIxkxh0HvSY17kR1zDFfZWkJ8tq3lEeyOYR6Zhfick3
oE+PjCejgdtaNUQA/0rU2g5F6JxiZsp49VwNYYhY7FRX54pwLObGq3jeCrrqgCgXgzFBcSxMBGV8
BRoUKJxrIfsvNOjIr9RB1WCcqJKIsOE0TWv3PQQrt58KJH6GGj9wYFFi+cfEonixvpaK9FqybvTu
H52oRbCmF/Jpyh+fwxpNFtwz6gfZ7EofSwJXaCrPLEDiCqYsbGv+AGedpup05o/RMOGwXjquTVQd
9M7MUAqCRsoPbr/2NQAK39a32PWhV7OOhrZLKhnGFVYnN9CE9KVPSIATE2l1vweLEKGaQ2WBDvPe
m+wdUFzOOTRDR6h7FzB8byJzbWgBgYACqXWnOeDonM0rX8SBeYBKPyUy8dp7GJxDec8+drBuZl8c
pQ1EmfK34lcePfb2x0En2O2BSm0cJzsZXn2RkhTECDOHuOd0j1ICn+AeHMboloA+qRka6C6RbpCH
FJ99TrA2/1xExl7cn4f5kHX7yXxu1CdGKlia4GLodCOuW21eKdVHxPUu5fzi838G2WtBJqsxf/X4
dIkoegtjY7VkyV47+Y4Kg7p65Xi0kYcmdEXx/OP0D6QZNscMo6RV2sZrNz7n3pPpkWKxWdKXatJV
SMjIIx14UjmZCDP1z85EThBIkPqmP6FF8rgxVCIOKwM5TbzBVDLV39vGPffvfOpUA5NNVGR/j9Jf
OHJjhloLaDXf05kYwHuqARvXbolIIDgKPqNh1yb/RIoZj2gz7nptjEXtwCP/6yBiTV8SxlrcJZHH
Gmj4JHgrMF4HKM78sJxHzMX4UFAeRxh3jB/HHTaTeFTBF5gC1LEhkcasOJEDOr2tY9aJjiAkiFsb
bWqz4orWnbLPZJlb0OVWi64dNd/8TzVHPGerQOmbwuZE8LYhtiTB9SUXzoMAdkwT7WrfWi2BWncD
tyIvuP5yiMCLyE6P967axj2QiY3hfPQ4IerGZMOeUg/aLi1AzwmdbN22tNhzjN9igdeCdVF/e3oM
SNnfkZFqE7zbjr2ZkW+5fIv91n+XujjpnQj6EM+WGMNj6vOAxD7FWav5zqDcxjR99f3BQnxEPGoA
vlB+l+Zor0M6zswIN00roW8GzhEVqkFupgncJ5uWF6dpXvAypoH/2wtr7XLBZF0icF73/wWfbc11
s3z58sMU9KapmT23M6OVlpGrL79szmFrZLhqzDVeXd95TpT8l9TObUy6H2jHr64bsCivmntu0cD/
x5QUyT1XknsksugSQEExs2lP4cXw62yzRvXj32j58vwE9AxUH8Rw414Fu0LxErrX5r1y9k2xVs41
TF70wTm0cHBJG6YKzRLymJGO1mO0rgXmn3LtO8taVCNH6wLi1b7HiptJKMym6SVEnENgeIqscMEf
GI7wXlzxVIbPnnzygy8znFC54ZhawXEhQnWm5+Cty462XWi7N1UETF37aCx70+hPdUqPxj78qTOJ
yjPQ+QroIWqf82PorTGebLTwMu96nflT8I/muJzINLRLSKgqgsVZYedzipb0sAUaUchSzpqMI0pB
zjWIxQRd6a8gnqKdK6INAM7ySVgRqWjVbkQXzsHHxtRyWCQ3rGPIBWVCbzUvmRQ4Foz9IOSOWNSV
oWjficqtGgLA41f9Okd32SbcWXFknPtGQDeKnwYr4j1N0Tj2GLnxfYYwszeeiG5NIne2Emdi27+N
5l+aEczi6/jH5VCK5KXzn6b02Z5JgkaGbGKHAcn4UZR8bb0IDjgTBlhE5MllivZyfKTqK4cnP4uH
w6a1DHcS+j3hb4BOQVUCqg7mIxMsUi+o7Rb6kMlQh8zJn+EmbJa8evVgK4Gor29d1N6CDuUA73nQ
jtvQK7YqQ9RmuURAxGAwvCb/UkNKT8+EaEJAH8TvXtZvatEB04tuaVqcQX0t9UN/ExiDX6KCRYL7
4jK/UHF0YuzwmafTvl3U7cJaLuZfNxWrt45W+kug0q3FJrKRtI8IeLRCPyOyQDobH1fo3DH+aXE7
QD6q5bow3rsw3pvWsm7wIpVC+zihk5qokXrnmPD9z1GB1UYPnZmcWP+RRuZW/7+HkjMO91YPjata
0p1QDonO1hPu2RWrctKkm7mn2I9uVde8817hNTDWtA20viSLsoQ3xufub9PgMhySgzdHUNU4I80W
e8gnhzLao00cFs9ph2DVh/HtrYThAqfKTZNKo3xiPQackOM2DW5mZL/+vxc/ldC3+VU7YRwYPHGS
ygVXJCVW+KVftUPAs/zf93wKABomM4yo8ZoroNuOwZHyvxcY8COi6uFmlG4jxvvOPEaALm0sUQ3x
kgLUjAQP7eGp4xDoE+uP0QkmmDl8WIZUozgGUElszt3sop8A/VsavB3M+aKOQBovxmPS3/TbnHgY
x7ZmuHPj/FgCxnd1YM5Sb0f0pfqHL8WAbQPXisteOnmnaS3dmGwcjDHJy1zmZ5YFuJrp0RK5odtL
uuI5j39dZ7haVb/yFyD6A185eWGBuU45Objj+HPs9CryyCGaWCNR4b8KuXlMPHD0a3nn0UvOZjw+
I2e3h33lu5gokx1bRbKCIuReAbdwgLswM5dihXGPsB20yTqe0hmHfTNCdBWDHnjn2bOt1l4Arcup
Uf5oI/fcOGdUQ1N4G9SjRHblTCcHX25KGzY60WFk/2pUnwBb0a8WpwZdiEWkuMlEeaYvmsgzaazA
+N87JfpLUxXbhJuXOHJpffE6m4HkCXYH/0D3Npa6s/1kho/T7UPZxh5VNXv+s2YDpnV+dFL2MUW7
Mw0sKyDxxNZYpXzFUcRDKguxxZZ3JlWa8LF3fnU5xV1fGIDiR62tOI7tTZj1vRuDK5nI4AA1KZuw
+SloNiVb59mhkHnkLkWV4RCwEv5g2jwCeEHRIVfJdIwE/Q9Do9qynwJKWeb0Y2o/euQObRhcc8aN
+puUhjGHGftvFIJF8Sor9gTNwgSi2TqcD236VVNav4EWkBNHGK6iAdUSZWxl3VRq4nV8mZ1fm/mM
S8wjtk9qlD7nL5tUFugl23soaO3VdoTCLntG64TiBHzUfeSd3Kpg9wmkb2TFaAc7vzePiewPfq4u
Y3SWnbubzQ4iwfBlueVe9f9NHSI8Yzq1nItWi4S/+QU7uufRIxqUID7YQTMOKpfPbSITrSPFMkOU
LfJVFVAC2V8KnS1eO/4C/UkSM1sQG3Y1KIJxCeOhICexJRHDwlVtXFqT6fXwuywN3XlG4MJ01XGg
gc8kk6F1o5aXRIU7pxjes4DvLlRueTNZmlbpO+MG3ptxOk7VxayAo/cnc/maBh/kGgZcCgI7eIgF
85tnH6LhwREhTXKT+r9K84SCW0AVNCfHTB8UArIofbmBjYvvk+SX5A7cwN4+FLgE9RewIKYl67t/
kUK2z8FRJ18WAkZepP6fKSeTZrnr2QFWLshTCB8y0AC/BjzrAnV345JFi9Bh/HUZO49SnhMyWJIZ
LUAJabshYNxDcK6D4jemJj2VObLpF1AX6yBqDnXKyKz2N777ShjioXpGmLTPAg8RDjUy72tWfh2w
3dCpxntlPDBsRUv2YrKHdRj2CBO5z1If8oVFHYrcEi9ecRWoWQdG3A4aLdC2VfCpyKSvs5/urJ/i
iCUAVL1WLHQPdcKD9YVMbs0XtQvvcWgQ+/xQ9qRV4juWhp1/0T+mGh5+Jc5jxMlvAnPL4ovHu5Lj
u+V8ks49hr2wUF+TDAAzSAb/hVkJCIXHY7l1M2MGMdU1Wlj7bGTU8bk5veUBwZw5PyDMsp8+aWFs
aSuBHtSi/LsR093URzVfFzMl2mqFpcDM8SYzfOadEZ2xrXfdFH4bNRieEfYW96zrE8Q1n/0lf4mQ
fCD9jd7njhCbwfioi+hjtq2BS3w1h8Zrw/XTqmlbJ3B/yQJiSJe13sMKZtTddLdw44yquXg9zCm7
PhFhR7n7qSjmGOroOpJucmVuAa5z8MybEsNvwt1WsAqf6BRDabHVwdjArRjWbNcKwp/Uf02SfzSA
FZJk2GTJM8PIMrtZaJLNvrsXLp4h0fDxFKWxZfHOx4a8RSz/KGNp/2Ma2oAeLDWbwyI+0lb9uD4q
siKo/pZm+13WVbqCvnAIkH10MMcaepAJNQzjrUnBscuCH9mQIdjouNIMIAotkS6YE+Sn7XdI3nI/
TgTW0sJDZhuhCxY2xeUcvPZCQp9KPtLKWP2xqWanVN28kXY3ygl1RaJ+Is7LDgAqFamwmHsECGni
jmne3m6tY+ZfE4Cr7Yba75SQC8EIseB+zt40UN8R3nssu+/SNxkDGv+Yf4cMWal2BHRGBWIOIa7+
tiE7HYL+6Mv60jRyP2bJIXdO1Jy6N3JMf1sRAB79N3/FwQkOZ6ue8vo9jB8sb3P7V08sUow4Or4X
0dkdxQGAk8zZesOljxCUOPU7gbA6xRERa31q25xpZxFTyabnjuiOITiaBPOtQrIt0lfWt9XyVPl3
fVZaZbOpuUu8ApEETCPdzNmgLn4TSKhAgdrpFQeUdkwve9+bIXKBuAX069/1W55HNOEzycrLf67J
xHuh3Q0+9Z/jakY5GYZ7f3nn+K1oeEX6iU0HgRS2+4fFP59yD6q6ObYMfbU6a4wZjjjDugv5bvYJ
fgFPkbIq/gyvJcuQbKwkqj8bnjWB2cpayedam40X0HWhr9YF/s8QPUXrMESpoFyrCym1HGFoc6Lo
5CcHaSKALm+xP3Ab/pTVb2i9uf7ZVa8S7LNNsIbhQGHGAb14dwde6xyHrBUpcpxrNb847CpqeXdr
svbU9KLU8jSFSER868tlJZSTMpiFwwXUcnKJRflCuBsRjz0zoklvm12cemQLYpyM2Q9WP50hjgtK
vdFDL2RDT1lK3l9GIRmO+tIxNOTijxkTPXNkUMWsI0pQdYCBsZlXQ8wqQuspqj5dNfwpJozvw7mp
wWpYbAoL1BBQmMgQ4qYW4Lw3kwckIHRuTKIF4jY8EkvXH+x5AYjn8YlN72NMMEiNBpy12Sad8rUr
7yZfuM74HXh+G2LgLPuersGCMbqZU+2X4r+NhlX5s6RMILfO5UxTEziPOWLbpEfO/abL9gOCohwx
k1M5N0zfBDs4LrHRM0lyA0M5tmOVzw6CR8b8ZKdImI2locMpzK3nxeJ36Dncx5s+8GWVnGa7fgks
GlnXCp/D+WhN1hcy5c0cqFNCsWMj6talS3+mJumX9rHY/wZFWoyI8VEX56yP2WfbG5atuAop0Vs0
iO1DA2wqhA/6jiJZbp5ih0JWWeTnjJsp8o6kMb8pWf0LXVoqyz4F+DC62FrNAwQqNsFkXlNtgKot
XmgJjlYsdokRoRXAq2iyH6NZp06Q9UPR87tHKql+bsHfiVvTE/dlGiSVcHrJi9wYLR2CEXC8IeKv
491inmfIYwwYBrmizFBs/5YQ94HcAZz0638eJbkE8pg42TFM4GxXe0mkAip9cp6gSdbR+Bz05cme
bln7GIxblnKGdUeXZ0y/5U2dUk+iqataUjGcFcFTZtq9R7nurQ11CzNW97W5LRsCBZf7zO1uGNba
i+5slHCCmatEQrSkvw8Izlj8k95fTxmFGa/ehxXCvkHXJgkftmriDWSopDJOM97z2cX+ujDwrIrx
lLnF0RYd/mE7Zr/C+1Ej668z41FQgEv8ASFqQzmRa1aAHmKpv/c7eLp2wjZr8Fvc6xNymsVlHNLk
g7VpSiZ0PemWxDyM4LtZijJd0HEOCXURcweip3RCmXspaGGiatEbduZH+cUY83U4gbXkFWTjkWaU
gbM/YIcyXkofvlHio4wFrXaoI5T0Pq+CA+Zl6gXUWg0gL4gOdDsI9Wl9TWjR/kSVZkZXzDQG5nuA
BkdevuMb/8fSeS03jixb9IsQAW9eSZAEDSRRltILQi2J8Ch49/Vn1dw7M93ThqIIV5W5c5vfPH3P
6/61S4AUsOEgMLgdBMOUHOQPcb6ah0zXuJ9xJGYNnfaDBWczJiPMQlc00Y/YVAYCHmsUDacM/nwS
mNx5bsvlwIZswmx7omA3BjSWUcBSIJ26iLNRNXYWDw90ndhFnZSPnQfBwkFKxY0fKEj2Wqe4RTj2
bzSFGUkC6+qSFjnSM+syeHdmIjtNr/eKW+hbYf6UJmY6ADz/lvIZtezQM5G8tl4XlK8t6vKSGwNL
TJtQPm9YCZNkRzDYTZqeRCxRviKXF23xIydqqfmGbLKxCfHgauKmYU8nQvew+zqlpBgp2irbbOCR
k3GfLiy++3RfaBaeZ/1rstIkzx/6LY+OdgStUGFRYprFNoPEbRsPyDdZOQgcAAfod5ANHpHLYYpL
ILp8Xt0WN7Rrr4SyvwI7FUg2xH7uARo1fxjBvdSr7uCDqVhXy+XENjoGLmaHZNfYc75jaEmGcNFA
o2b4nFf8NtIcqX/8/d/VhMBKvVVooCyhSdclA7KyvHygGyF+0dw6br0n2x58sPxo2qnAdtU6QDZ2
9s7DUDV4I8LkxqgVI7irkSkU7d1B7tYFwctuf6ZgWExFhsw2072Yn2PuNfpprFIxoVkurfLMkclW
uCcAvO8P7rMeY0SsVnsMGVOvw+syRsKxhVpymnHXgavxGMmR0bhX4Gg0SNNmgBC7OuodGSiePzuK
n8730f5skHwMClUuwtwI296JIgypeq2FcngZKdM5gUKkjnfThaT+JXqE4GrIcinvadk4FLSuY4QB
vvnmglMXV5MeT7YbcRjVXx2KTgmNjBk0XqYYMpxPobnMsEJQde3TIivcEK+Z7T1F4tsd0EClLab5
+BYhOFwdgow151TLraZXt3bmEPh8wbkYmQR+MORqTD/dMpwTCneSOqCZ4zky46nZWOkB0eWuGO5N
5TWBiZ/1gCyhmwJHMwXZS1TGSwRvp3bXZJsZCbM1FXGl4UaoIjB6iLFfTR5HhQjH5VAjBWNClqzf
7TBTJ7rXFM5VksMgN8D7CwXh2pCtD9VwFyuVlICsl4yPk4Z3DMZIJpca9kIqXlXtXFgHc/TQ/BJs
G67zX+okP3rk+XEGcqwwI8UKIcQw8yVJP5vIHfwIrfMg+tf5XDKP13YeAAO9ZGkHU13c9NIinY6y
NdnrKZOBdUY/qKzPjR6dvIjKGPcuTEiK0XhOq+5kz69QZKMyCYmbT7A/hFgDO3Hd/KFUOBicPoVw
OeiMWfaq0ADgoIrX5R98SUpkZz8O+U8C4y9/taP5bGvFhXDMcHWsJ+XBVaJ3gdingmoKpu6XYVEj
oThBLFdpUrFljcUzhYQ0jMuck0YVMhAvw48ccYFDnDRIn3NKMEsY1HuOITIU5Y5wFufoxNyoSWDV
0VHt3MPqmEGMkhDCGcJ8ngOM2SBPM/ffl4hEVTu7uyW1/MjNP7BxIglLvFcVE6NJQieq8DVsA5K7
RVySWYmn1EyPc8HEL7IuRZxf3FW/tG36hEiOWyqfULiN5FEmGABFGUsE5SRmV5gnsNLHPHto+DNC
35hs6mpgktVlI5NnkTDIE03g9KkVO0leFF+IbZfpExqlfcjr+blxYtQgI3db/S3LAwWm2aKw+t0K
EcNzYwVqsdLDPBH7L2yBlyQxjzDDk9ljzgRwCblXtEE1UpZAuol1WLPx0KlHt6w+c7oaBUxkdarA
WYBYY5xJywqGSop4AE/4NObG4bLSUiBFelWBYqI2+srjo80taYggEThgtwWWuR3YzZC9xR4NO76q
47j66zI/9BZoj6TETjUlZgqwoNUlKoh0azXrp5a+Fjk05PUbM4hl/tOS+k4KIpI4NnH0EZQxJfdq
XPwrpAunVtU/2dwdx3ZhiL2N2f1b/JFG89Ar5VcrwXCVQmsoKBPJMmaVaQ37Fs+I76CibE1zRaCd
ZMV5eiKqrUCDHRVbK+biLR1sUHu4sqjB5+lGJ2zE+FFJ2wswG+GFHoQ4gQ29oPIaVNabIr0m7SGx
Q/xZcJ1eSRLlcaanZxJDWuOWWcNtzOJ9ggGppqCFvOvUAfacHlsenTEl2KnIT4lWP8iAF/JlanDT
wXEBUJKACvLZaa0f1pQ1NV8jnl6CWVi23koq1NVSd713V+p5b9VLmI/6YwdVb3rzmBWAYDvKn+qU
R7+ih4hnSIhQdpmQsoeNChan8xR25WdbtYCIJRSijkl1tmAG++IwayOC4lWvsZPtiK5H0qtsS3cI
87bDzaZI/NLJiXQ4QVnLENpAIS299jmjtnLSvWE+jjobZLSteufYgCynse5vjNW5NDpLHl6mCabQ
wJ25gbCyJwwNxgUCzhVVkDAfPOK02kL90dRv2AUZCF2L5Y45w9OBPfuoDCZKrzFoSsR1qmG9ET3z
rQzcUfjAOUzb2BlzZqe6/jj0Z0haQ3MFx8u937QcdtK3S8s/RGYcHLxVtnnWnVoXO0dWMiZ22QeQ
3t5SrJ25uo+JgZ5F1p5qjxxixHq7aP7N0JGyJ4taIiKkUom7q+JRgdaoYeDper9jirzdcfeDi936
yBMOrc4BxGwm71hPIRdmMOyNrJ5HyO26EtIOwriDyBdZqBXRmUnSeVHig8zMgCArqZXq39v8SGJi
Ypx1u6BIuMYOG62OTOIte1f7g5oi/EKLgnWxJmXb3hWVstxDW4NtCtDo0Ag7mIEU47g7TTbdtOzM
qJRhfY3eOamKrffcIFiVqO7K01rzvU2mCkqDA1nhPiRU0W2C73Ic7Sel2cJwIzKxSy9x0l1R6MEq
wKZbafrthIXaMguyyfGKQtNaDcjwueuprGJbCUegdDUg0Isr4G1XlZAFZvEGj2kxNQfMocI5/8lf
ShsiAIN3n/lBia+v+wRhaWGLzXhQM2y1pLluydC81h3qVsZcjud9IPA4WctFoKIjk43VF9MpoBo2
Rite6ewQaa3LM4RpVFvZJteRBns0WVhIptABtvkMCIPFGHYpn1quolRLXriRm6RmvRTaG2WYBA5z
WbdmFPztXFyQcBxbqogWSMppKp/ijI6iGdqwd8AVmD0kzCMU+jOzT4+kLhQeIC91oVNp21opsZOB
k6OM1yg9a0V8RskDxcYNrIiJtmLuXJykqupYVwiqj5ZxrA33Hhmo2nAPUpz2qNg9vNSFCLIGrmjF
+lr0KNgWJyhE8Q7/OSxVVCFaOv7W/Qr8UeraNrMsooKrl2xkJ2yv0Fptw5YrbNmhMLCG0OjvakyW
OW+TVpTK9Jifs4GB/HZUgKgabDcy892KauRreGs3jAYYauzblEdboRZqa6SchttfpVu1yMa9vOe4
ZXYupaAs17z5px/myzQylLiP3BZYf9KZoqpfVKH4+M3UVEoHz2nvxGF9rJjmRbArTExZ0n5lqFx/
piOZWSH0kw3eanNZfnA6fAYa6GDiOn9BXJGKXUZZmFFk5/B8nFz4LkTZeYiuCvHcX4UDTADEPjBD
KnybE1PQsgyEhxdgx1hq1UW9a0C6ZJmiYN5V8owO2p2IULTU23I2AgnYZDIvrHmXtrw2D3BUY+A4
PLowbmvw41zhfBMdKcCxGFBUdEszoJz3VhFnrlSWDDDFFwBOJZ14Azxjcov4ptczJm0e6wnKmD5U
h3gsTpZhgPZc44i0ugwuPs+17WHWFo9HU3+STZBAmkTBCz+vBRJ8kyU11E65kMiPwRabX6IEGkyE
M1CJEobZTge0av21SXYeGoc4QQIl1u+qp+dK1BcO7SgzpnQDXxj3WEJYKHKwMkbWLkMG77FWyx2r
LAQnxVGDgXyGhDqhaejjJz/ri7MkSMM9hdiGa82Wl3KzeUQ8T3XFgAY1Wlvs3VX5NnDMsZzuYKks
SrSSFcvqMLz3BQ5qdfqk2q5fLv9W9AQZT0hF4yCWPyk0h0ubzHQhRLU4cIJr7DWkbAeiq+3uFR1a
onsfB84W+ycG8TGJkpCFkV4UuQ5uTEgGbYI8Q+7QBYr7qjHKYT464epHNOxb6YyPo2i3aSd9D1Vf
9jKjOvoefhGejfMEfHDJ15mg+2IITheAkQAAljCJY3FurMguxy2f6qWJMYLHHVJ/MnX2gOG9omXV
U+2xyf5VyIktlRM03oZ68PvyxEVZow+dba7GkM9bXqjlJlRo4itn4qB9OOiEZK8sb1dAkFhpEX5W
5b4TJIXSR4oUgQhe96z+W+4tanDy4E8La7e0SGsAATTT+ADG/4uZsdTmnxzPJHqL9IK45FSFe460
pfsr4DXHnCH2aXlqPJMNIsOTUXMOo4E/aPVtYTgaw9B9CPSZ2A+CS8cMT2ncLenmdHgiDSnqc3MS
A3LqNdpq8Scuszsdix07+mKjTx1x8RTVjysdK/j+n6HLjGK8SyxOQKxKsQSUXShudV4zs5iooMyt
ZUjZ/D1iVLnymUqeZXldZmgoKxHL3MSQY6ELd2N1oHmg27eOJgpj9XFq1FPE8N3zjIPRwBeWXb1G
BbTkmEYX93yyHmaUGROcAw35leLo/5mvVxqmrZ7+rTnmHsr6E992V3AVHEPbVbJDHZZLgQDFXJOL
1yo847iqmksAdLadkupaj8mtg4abpGb8JK04SvUp1qbfGcucUQsMhpuuwxhvTsj1fcjZLNMZu9LG
lcdpciJrq/VtliZn/muh8qhsnm2pEdBYs3Vh2NI+TFxiC2/LdSZldQHXZ3GWNwklhLxRsXtEB8wg
EJIBpmp6eqextLk3XUZTaXYGhsHUHHOhzewEXYOVJIWvqX7Jmz7CE87ImRoDH1aHWgkj5YMcjAOO
PySKu742iJNL/kAsJh4KoCWVfhj4G1gAFs9/y2Aft9CHkNQbOLJNwhc9Sp4C8GHAsAU5Pa5uOWIM
Txt9Bpjl2+ThYVVR9BCu2ZF/lWJ6bLFbXSrWS4QyTMQQdaDQwMFWBptqqPlkAdNj0SCf/IkTI1sX
tonR5pcMn8Yu3UfFEuTYmMobXgWQqiAKooCpkfDlKdb0rr9CWlHY+4D4UO7g1dv03xjL8RjVABtR
kj7G3RtABMoVIoIrvpVLmz23+c+kJHuDsDaBkRZsDjZYWKliB5tr35vag8Y6OjbQLsH9RqN7sdsB
0gdpjnr0ZuXXwk4haA8908OOMVYPzgmLptyhZoZZ0R1w3HpaDEZu65FUlEcsTQYoV/BdP1bDgf14
qAA5ZViqycau5eOebA05pe6nKZQLWmEYx0I+LAfNaC6L2R90/cp/FQtL3YXSHj15rMjZEEYdcNPF
AjbfNiblEe+lgMEN1Ds20aEjoSEpHsw8ObkAA27nHCvrycqH4zJPcBjwWtTvCbxYfbg0GrN8IB+P
oKiRCJh6Vp9lmr2OzVXnkOJu25vGIkSQ3LY83vNpZqFxglSOzfpNIGJbpPK62OLpvS0Z1htSD1Ip
lRpcHM4BMWzjNF6qOPmHvPQ8kpwx+yPuGHWn/8pUhGr09o1R+73CyR5HfEDZcbnTx/GNYA+GSALL
HxXYoY2ql9x9HBfILKTND4zO77JSY4VNID/D0PfyYr/2sy9rbZekLq2ud6gJt5H1YrFvI0XInKsE
MTPRbPukRN76BscjbaEy0Rq7RH3DFWKZNm+yeEjQ58719B4x8KMm6LpT37PYOu+yD5jadyf+MrI6
WKFgOEnjEzncYkKSwkkl8xQ+bMlQ0d2OcGiRPdqkK1SGTsH8UTQZEE2563CqlPWGPJzBLekoMZdI
EUbDSzawnrcYncYCj0hWHWnhyK6PyoX92jPogLASYgpMYJ1cOf57K7R99UyCSqnuuhpjB8CLxHLP
xuhd5/eJJsDvGkZF9jgE0rBEKg96CmArp31cMAbfFQy7Ujw0IC1K1cyA+c0QMTFg8D0HDvc7E39M
fbBlIlkQQ4cUDLLUSFPp2WTGwKMq8XCeregRwHk76LCsN5yhZiixfO3OCrgd95qPgE4uWXjMBcj3
IQRgBK2N3nGc6bRvCPsRqiortu/Jy1DJKRCXRv0wIiZzxjiGENSlDUkS3UxSIguL4m/9dqyzV/8k
RuVnun3UVbj5jMVNtb9w6YQkzZjqjtIftjF2nWQmwsvmeo+oHy0Lr5p5Ly8FD1Vi6rQU64MTLVj6
NNalGrEuoo4cjFAprynLcVc8m+x7ZseGAmLfJjSiA+YSrFdtuPXiK4PbCPXleJ6NR8t4TKEC021u
7HbxbQ18kxTwR5gFW2sZ9uVcERuNqkj63T1jLNOLe15XwbS8qh71OuWJ3NAlqCoXzdYj+tStb+Br
oGzNcgJy4+fKkb9YwOS6//6Inzt+01PxWzg/J9T0wzQ+iOZtKln7Wle92FqHqTQUURbWybLCeGG9
9iZ7PyWk5chFZjgPHIUlkDcimFzHJwxZWF7hOTt4mowle6wkm5YZ0qpcA6dqBWzy9JJO7r+ifRFD
iQFMHXZ4iWNjAfAynE2nZaNlYq6jX1IXyFLpc9L81tq1YQPrIT+sKJThRuJxJM+0ap5kgSaArCAc
pi7EkwSjymVVd41jXeIux9YbyURKNM9CEQc912ukfeF7gWt/1NXATdrwhHXOpnf3nYPIxemJRrWP
Aypva16Ys9DBTW+IhxgAbiJveqER2U3/sZsSmE8dSN4U9kjVgXzxnxxVgCVvO8XoGsIEix0DTAIR
xwIrAKb6PNgHb5Z1EFUhtJARodQMgjqwM5WFdqm+JEbvioUJKC5y+qMd5yf1bVlPsfgXdwzsQcuY
kbckYeVyc+YZmyBrzgi9kCg5EXomCPuCfVVXDYyspIIdrlSEqLvgUUO+lKoUqxDLvIfamQ6Vhxeu
WVyL2XopcXucTPFqTltMtWTNGMnNl3mvIOIvcWsiP46NXe5UTwmYjFR7fTmZkD2dLv0COvWsiP3n
2k+HqBR42zz0No7aDofmFe2HPRa3dOo/tH64ZHn1nGJLhZ+S818h0MbVcV6b05B5x8ZJ+IQNbBZ9
fc9geTMlggldTciXMtRw9rGSFb/SNQ8aEckDMRIyq8pBMSIGI8CKus/Iv6vjd0kssVt8v5P6Q2hY
f+EKNmqdsYPRlcEM7OfneSyCEq/lYRJn0kIveHQgugfeQ0Jhf/WY4Zh/NrzZ6jNmNmF0pR9p6m7A
1q/vnMCpvX+q/TYyg+OhhBehk8v4Je9ThQgNoos4duF8y1ZhrQjwIhai87HG21WovrPIPRAU6Cmf
tvKXqNZT+afiVKGCJVfGNx5bJcyL8neSwcGwSMicbb+1hXRL50VM9oM+ubjy2FzTPMSsEzLYN3Zm
e2e+oMSIf/Vy8a2BbLGHErAFXsMulRlNSDn+RmYlGQNKkxabdX1lZtX3JTUi7ZlZH5Vm+FRRUlkh
O9G0Ri3Boj0wLujClNGUe8tjTkJh1mOGYU3hOHOn4iDi7OT83SYTe6COrdPqLIuXjohMFkKDEqzY
4urp66U4IHSEjd12zEX/i8ZutniLH812khEUav8YNQoqvEE7FqVxtxtUyJmNpwlWjRi5udIkRlsx
5ABoWI5qL45kW8G0zrGTjvVQkD/aEZpTcISwru1ee2/xljNssS2cYtsiXRdQxuKeh9+uOLdxQSg7
3y/hvuwU3ChL/hB6tdBmsGZm/WPE5kuoAIsfW0TJvlBpb2UG9G5rEo+2BwxtERdhFAbJhmGt7nik
OfzM/V2wpjPGf4CdFDRm8SiPN1viYKr+NbG41soU1o1zWJr0nxDzs1lWwQDY4lCwiem1rL/xdU8p
O/q9mD6X8t+aAjtk48+UPTme9YT3+mZibrDoHSHg2WO7SJuZpcCWoH4sWmi21vRZNrR4Hdemx24P
+zT0fp0T2kyjWImZ7VXuw6rWYYb1VlFxofvE8UFZyLKhGs6gdsPSUzLPhUD+rjekdVvKdIsYxBsK
qi6VcBnSLuAkcYdNzknE3q9eaOc4M/CqgoFXqB9YHjxw1zAM3/Zlt69LsEOTYUPiHtNMPTtoe/r2
scgiBjELygZUPHEyXXLqjo7hQQTG2KHbFOmlIFQav6230T7MjaDGkQhJ+izyY0fbwDC+1JsXezlI
xGrmu3eOK0VjVSDS9aVnkIyPwseyjNwZSJrRAuDTZqRMD+zxkk38dWyeBSqqdGWWXhuHDORJYdWg
gPmQX94Cj9m1Hchmui5s1FgVbsn1YYjESa+cD9Vtr25E/mPF5ocq3fROsQthviHca3qz2KXBemo2
QhVkyG2nV13LL5JtvuoBGWcwv4IlodUbGrhcExyCtc82PTYWzpEiZ9s72Fc4NFQeGj4PokKv/gmA
eRlYJqvWrFixv/PwhDRY/7O75cgkGKHQwvbrbVG6w1JZ+0EdzpAznjPc0TbNrDGV+DNzSfnXR8Q0
dy1x/jRJDu5MRsoJALBxJBgcWea1QZ4vnx6VnR88UXXJpv6rm103w/zOiYLRuKOgiTzFpO20/QL7
gAE/F7czdbJE2tfY8LTNpLRXh9stpqRpSJyuau8c5faD2sAv6/cxka1u2YftOpyneudyXXL8WzlV
G9DMPraRaZDzJbUo5blMuNqMfpihBQ5qAoT2uN3AZbOG27r0D3pjEOqcfkbxfclkpAmVfp++mjoJ
PqXNgqWYJnOoGNas9iagfRfG+KsU0VPXGizP3o3OCqre0Ionuet0jGAp3aEMRQ1j3ghSew3s6CnD
O07A8BuSjFmHuuKKoUDLjuhG9xIgLF38X0G8WZzgZdekRkgMXIKqA0dM5SxmHT0JVhIx4qpsj0XP
RqEoJKLNm9UwT+9y7W0xAZp4xE0ocsW0p7lPJEtL1aZdWYsHS0o8tMw+re6zO8DfxDmuxIPAwnci
Eb2cJ+YvQs0xkMT68DkuicE6lOm9hhPQC1JJ8XIxyxcJOknSFad1l/fdLlets9aFQ5/7Kqy/yj4m
NS5hi15wZs1rD+VUaLQ2btezxGbIquLO8l1hHHuDpn1E+DQQHxIr6U+pFwHz2oVldkrQVxjBRAVl
1PM7RKdwiAEaK6lhJBQOODXW7QtP2J3JPX0y+Nt6jfXmPhT1UY/k1XEeItvGig4Hd7VnES9O84RP
s5l9rd1VNnWQOz3yE5pl13YYR3GcC3dr5HRkwNb7wmEc0Vo+2nTYnneHTmtEh2MAGw1twX4lGO+0
UfSEZ+bWoDpQcm88RTx7SQytDVWjEMBu/VCR2YNBnsGIvRNYgpCy64I70JE4C3kN/JBQxZAhxcdP
oeDamjZJRnI8wRRgHK8Vd2yjXctFC7RF368GOX6t76CljpkagoPfkh67KixQKfJzdM2a2Fv9owvk
PpoKT9a7prYBokCos8tLQWxKZBp7SfVrua4S9zD0lG2LTd+9S7t0zboywgnlMtRY0G838ZfnGqFD
7pRCertk96gtJt2q7x7U6duhEWrga6Y6fu7pmxhixuWevjG83GKiLQD4SQ+u9B9PWTFxbP1xMDsa
7/FJkI1oZuGsGOf/0CRgNkcZVd8Q7VPt9sRB1OfKSMHVJ4vYnFOCi+7k/AYz+Wy1OX3aVglr+C5x
kSwmZRExm+xu5c2Ijd52UoCVxpwsmmujf9brA2xFWfAU7CNsBw24f+/qAXy8SOAUorTPndq/CUD3
ovf2sWS+kSdG/Z8ylV689AcKP8HXV4k8LUTbG8SEjIMWptIZidQhTV0DPXm3U2hoMAdnHSo0vgHf
YCDRkfjRk3dWHs2rHqYFSlfGTfMD9GQwnOPo3Unctkv1u1L1l5XbRTzArj03vX4WOKYV1BVZ1Z5i
eusOfCzippRHmVUAlrMS7FO4rBXqZSOViUrqNpre6jU5JqO7ZT1oIaKadBhAzOQ84PuaYQHQnQOM
rLFQPRavq10f1mokrkBKbtqTTa2pWMcMZbx077Vq6marOKl2/D2yugOaNRlFKsJHjWGKhRn+gE9E
vySXQaV7nDf4bWYA0lXRHicG4tw2H+MqvqIRo2PR1r5uMimiO6v+GmJ0WpfB618Rwdpnv+wrkLfp
Slblduqmhxlja5fGp8FR2WC/NHHEMGAhQ+tP1/i5xdtWz91dzhnQeQ6AH5luA6JUSkMVAr1Kf8/K
5FGZ2h8NmNMsmZva4lZ06ZtNbInQ+zdzRJ9tT5exbn+jeD2lgwzrWLOHankxT7brvPZz/aKnXLOp
WZmQ0xp3jD2cfWa4D4X4KibJnNl52ehtepsVhAC8oxA98Vo0H6p0kaqujEQfvVYNV40MboxqlQ7t
X4Myy2Mi3LsPHQ0VejdsIlMknaQYZku3YWRXK96+JV5Xth7OnBxVsT5HKn4F2fxQeuqlTr1vL6Vr
uebqa2Se6vnBLY/Jmw2UsCWQdLtsXpLNg/+rBNh0b99/wVD419qcr9tT4L/7+cbf7/fPh83xcf/6
2m32X+H5dv49/xZbQjWP0+b35R4Ev7/vYvd+vQbL5vQS+3DOt/tm8xiGt/P1/fxbbs5ADpt8c/bP
1yuT0MP5/H4OrozoN84mvN3kd71Rrm9uN14rNl9fj8fX59fX/RG3tm2yeXk5nU5b/73cXM9nRGMb
ckZ3v9fwrG5xruPf21l+7Oz4bmzkqzC59QF/bozRN/jwbc7kY/jngJnp5v4SnNrNNgi2t/dhmxvz
c5cFQw59zhjf/bDnK8+3cNnyLs7G73a3GwdsbW7Ltvftg3/r/Vvol5s9f+7zT3DmheGZoxCbmx9y
xPx8C/kCviL0//tsPm/n8/f+TX6t/DWv8asLX8h7c46Ko/z0fCUfGJnH5p2zwOv5o7N8KZ8g5Neh
/HS8K//J30Et3fJBeAnR3/Lv/Zs8e6H8Lf/jdb7P22NxuuOI/v+9eYE8zbwPV1F+QL4m5G3f+dzy
E/O5woFjlldl5NP+945f/3fEfDPBv/JD8jd0yIdw9OVr5PHcvs6h/J5f/CQ465wNPiE/f/33Zmzd
W45o3v93YBy02HDt+I08N1w+Pqa34Y1vnEl5pvlcBqfBP3tcNuFv+efq//Jv8P77fj77v1duIHmS
z+fbsPUDDiiUH1qemv9OnDxzobwE8kPIz8o392cfFJUP9sWci+sAQCZPrvyo/PC43tijHGnBtiEJ
O5sveRL4NRSTDX8gX8Zn5A/4IX8O/3uV4IxXR17EL3BDxjps7nZp/08zfwehnCChPgNb21poFzbu
FPPWl+b9Mki1npJLExkPlm4FAx44DlUcWUjXpqCw7PaNzMwB6VYrqLFF/4mRDyDJrJ5rHNHWj9p5
1pWPtiJdo/6d1l1dhQDIm/mC7TUGWOf4xXYMjJXf+uZJ6/pNhPGyY5/zWNlMx8a0LwUUApuYL9dg
JaCCUWCEK2y+qtsFam/vV+aezm/aNEFv2T1ofpXD4upRnjyqRRFkBWS+5cMrkxZaKVhRZKG67qk8
jfe1VVJ/sBX8KEY+/6+FSX/ZAVkN45s1NcfcE38JA/8EvuYCPNbm5E9GiNmkjbMs16FjpITPt7x2
6PGwYudq5vIlyuzjVC6HIqMAnwmGyeY6nLSz25lncx45ZSryiPOq9b4Uya3YDC3wyUbl1bKO441K
L32XIgwk8Tu5uy+ucaClMFF66SRKVMSG1bQ6xXkwvaubIDs0YMLEbSS1kwQ9laYJ+oaH17C8NYp6
lHCzleKg7X7GGGsPyStGUhLfl7LEVjpwuRBzLO9GgyJn1EhrIOe8Od5XlVkP2jQzbilPM10Tzvel
wFdadritfjQrd29X6w8xNLq3+FWPI0vK3lbguiw3MY06b/hOWudH/k72CHLHb5KcpG+GHthNMALu
1Ve1qf9lDam2kwKBqPvsqplmWwtAqVAbYNCYhCWUsrKO9iINlvUwYrhU7VP7tUZL5jQM9ylpMtIj
AATlgNuVk4wU+F9M2Wdd7Bes3pInc1gR3zEwyLj+8cJLHDboNIvfhBxxUmgwuIIhi8U+jOvZ/cY2
EyWQ5Cunp3m8ipxtjyk9njngE3ypCjQ9CTDIujsLyAal/jUysJfFhOIayBgdDEy7fbcUr0pfHSpb
D9LmHkMQy4kYuhfpgNshFSamcmUxA5HCr9ySz+BK9DsHbXfxPtMO3fKWZowuxDMofL1+OG71zLfy
BiDiejnr/xXcJTr0uPnJOvsJRvhavEia6EDITjeQ1bxWKiGSxtF0zacCeaBarjtKp4WbE+EXDKbG
wrV1uDbrl6keOngrnpScwuoz3EuB96W9vmFH5as9Gj8Or6JOndZTrpf7CtlY40Lqc9fPEgWauRwa
GJqxKo4SXqghQOBFu+s1EsMpYkhZogPp/uB3/BPpqYWDBn/bL01n2+HkIh8GPWd6Fb/PNpbho+48
ZvN8aqdkoftaNqVunUo9wO4G6w8exQjWsnGlj5QNp2JxTKsWSH7MutTEAEkAhXS+16gZw3xQDkta
7toaxyqxkn8LAj/gN8KMTU7M+lT/txJyZBcr3alW7xZaXwsjxdGFw40BDUl8+OtCo8KYYCoCL6Mm
E+KUm9hzFU555UKEMltkBp6pYsAhGxOH5WUln34KiDD3SMKiEWLUMlq/6Uph+jcPJ5YYjGsyPBG+
OpS0WKd5Bv2sGpA3Th/TVtWLCbhZDkelFgERzhgxx9/6XDO3S+DGouUY67DqwImGxzj/6RqSVwKS
0hL7vGg2WbQVUd5P8UTJZ31WPbxrqt6Rh1wYDNiHp1HpD3EVP5GEkaTrc58ZLB+sv0KFtUDuFYJY
Jbf2HX1VT+BXrXs7l43BzaZdYu+bBYyeFCKkEy5WMMy79zn/H3gQWvyPpA8QZaNPFCTMShdLJ4/A
yC1QHoZv3rUA7cHJ6qamKTGUX17x0nWgt7jZxijQpE/BchwX7SwdYbujXRhP323iBI1RPTOikkNO
Rjv9S6+PwcD6l1sfCVFbIzfeAJSR1teZ7wvdumyPLHVzcUiTL1Qk/gReajHUW5t4v1aEqY7rsSu+
pmm5tVnzquv2LtXpNq2JtNweQ+2dZzOAVmPfJTrRmBB/NHSAJChUKWqfDrd4+ua+grlXZL5rPK9D
u+8mWCR0cJ0544Ztn3oV0zxnp+cdqbdvNcsJNJCsfReLt+mQKQuQGHtZwtVg43Lray1MrhduKUGd
weinwqc1jEfjRZA6lXuBwf7nKuKUsIasnvKLauZtwTooxQ167uid9AEYA88QbzdOuG7bZ8+GitwQ
pcHA26O9nw5Q/l6qHCfrzMD33E4fJ+aWyv9IOq/mVpU0iv4iqsjhVQGUJSdZ9gtl+9jkDN3Ar5/F
naeZqXvn2EeC7i/svXYVHplg7Sou9XbABY/5NdX3gKv9ZQBSZcMNTSE51DNYS/G2XFYpuVVxBdLX
7vxlXcTVyFh3IC0hXNZno4dxnlcM7LpudxsNDQjKAB7viAGrA29w6TLC/RK67lSHfIa0zyGttxPO
JUwUbGw9kJsWYQEh05J+0Vpr05HNDCle5nHQtMXEcXDgsVXA2DFEA98AeZwZ1tmqMLSQdggObguS
8VgKe6t09rrD04hIa5FY2AkQwYNNxhCJm2tuOs5Idn+R5xeAp1W7PcYTSlhx0SnWyWcoiWKpDYjt
aFMbhFVsFLwO8kh/ybx/RUMvYNTE6y3ZW9VeL0LfsN1LxhFjQd/Ros8GJEFXn2gl4QPTs+b1yQ0R
rrhok3TouCT7TDJZW8sJuJwGtfoz5Vh6C4bAVQFdGFE9vjyV7xoj1SbR43NY/CXqpwaB0lZ36cTy
yHDXXn1GzIfkPphssJ6jGrBp3qJmDlw+SLVkeF8jSYMRpp3nrNtYqg5gkLHDcCexeAPthEuLZtkD
CYx8GZkAboaVDTae6ysJWdCRDaVM0blBbSIasAmID6KSW8tl/Y4gj6tr0eYr7eyrjCSl64Dyfh/I
ydZ4sQ1+Rp9pCGfYobGNTK+j3h8Mfh99yUpCOTOb+GWBJOHx42qHOszUH/n4tzF7GwCg65k8gCX9
brk+KhNFIfdGOosNj58H7375yg23OZWm2Cy4u4j0k9KhvrYRAC5OJbwbSP+V3ljr2GatDPUHJWR+
F2D52dayFfqcanFehDzLzR6Xb/hpU9ajy/Cyad9KHROUt1GVgUx4B+7K539WBB6k3Gz2PR8ryp07
YWVoxoxfkpiUUf1okDLkgFXm0C/EW6g9jWRyhyY2d6zg3cJBorWWEpWTilRA24RLs86nmKgogKZf
VBIY8AhONtSgMvK1TUAb2WpGF28sHp4lzKtE3wkpbaU31a4qngzAu5hny+6TSJKkhle0dzoQz3nD
essTK1MhC5kfFHfDNguPS8lJYWAOAFrH0ue3ttAElqhe7T4m3ju+djpEOOqlSELS4jNeJBQt8B9s
hLQ2KHWyGoPvzQZJ2GtsyhzjqpoG9xeaAUmnOxl7o/K2CSe0QuGO3YjwFtYCPBZCO5qUplX+HHEo
Gm8Zey5bN4IevQg3pJ64voBhp46YIKBf1l+tnh2XV2uR3NSsb3EOGxAuGIskT7aOnEHBXMRt8t/b
TcBlGtGLOMwsZv1FqHpgmV8dsjMl+mxB8RtMFbRLP8m12f5U0IQFO0yrvoERVKtPbMzsETkZCPHj
8lyYlmn63ggWOgMJSaH2TEQnKDyVxc6WOdCk/+Lb0TRybrMkiHLrpF+9DPsTzZfJVCpLGR4ryimE
BBYiZJzYshLXfDD0+agn/z/IO0JCmPexDrBNFIvkzfL22+GWg4MxS8rm/y1FeF/k6g1+vmUhR4xe
1Aiacu8Rx/FBFxAk5oVwhH2VqttKn/EwMGPX/mYnfipLsJzJq8zu6ODXHRb1KLauo/HGl+jS+RQB
qIW1grCqtwdG9r9jJFmDnNr8bJEW4VYWz/BidjS3qhJDGZoQe8yB5RF+khm+qk7P08CNOGTFUTba
zZK3vjhp0Venp5Ary8tUywciKogC9sFItdfUJW0oxt5EhCzAL0XfmotNON3oh6RFYhOe7elLm80t
d/w21Glo6xepJ35ZKrue/cBAYlPUnpqU3R00H0y0EuX70Hu7TMeLXtkwbPSVo9cY6/AHW8wWUVED
u4pwhurFW06RPgMXmshiyshlcblBl1qIHq004E1OQZUCYi/650xx6WlQ8lmgV0PK0RS2CYqA3JOr
PE2OGh8kal4qFCb3BLhiPccnAAmPCXm0LaZ/KRXrZF4xAm9n+LJKstbpZlZxINiNEzoSDp+e9a8Z
c0aTEh8ntkCuK2FxCaie7ynflYG6nQ+8GN+pDALhFcwCg2wirXidqf09HPcxJIjiv0SV+bskHjK5
8X/SZ8hhWuOzw8OFANjDSvyoi/zuq59L3oEXfaYeIPrJCDFsozNjA96yTBmKvSZYw8VHXpAjr+rZ
Kys0JgrbaoC94hEN32lyB5LMrsdlR9yflOSUKUt2tXF0ElYnFvOqpYCqMqIUDyTVQXE98ubGfY4S
Fn0OjyOEuZQwg4jiXcgXYVzslObEFCcjH/cIYp76LDp0orkhqyX0qqsrkhdU2sEeg+7VQfkjEPPY
Zs26rT3HBgo9Gyv6xCPKLa6yxDZ2Ginh7Xww1STg+cDLGW26Tt8p9g2UOCdoLCHFKB8jmgS8JOzQ
4ha7zrVoirXJHS4Tj0qo9SPMLwuaEMELOatujBF/gdVBu2wRp1r4U2SzU2A7hxLdYfKkWT9ivKAd
N4tHmWq7rLXeMTygmqzPzrCfbYL60LpwngYzjIm4VHctpWgH21JHdRgiXI9qbnK2HnZzk1391pJq
XoKerSjhHPk3kH6Vx9XerNOXDHGggnaz+ISexrhfP1B1PwqX9AZrS1g27SHzCVFcZOk9Cl638tAU
hLkp1StXBwI+z0BDxvTR246kSwnWUvD5ZZFe5YTOHtQ7ayu5HkftPTx71XBwXTxWdKrsPFOHKIiU
7OtvNz9XZXEmRdkfuO/1bIn4EugztZVWXNW65PXVn6NpZ8w6N9FdG38a7Vrik8ohePUG+3We/Cyq
tnEhVyaq+rRBzMZKs5DadnCNfQWyxu6P1gRXuR2ug4NlZHyrwDbPlbxOzoiwAjf+mH4IcAgVgi1t
COx6+kjgA8/m2e3Nl4Q/R3S6b8xy7VIjgfhYS7u86LG11cdDwwuRd7Rk4hqNu0R+kWvKFgDJxiA/
iWDfzikjGDtnAFX2D9d6MuFGOWSItvXrNH4TB9m0nLWcpAOjK6VYJ3ySlY0lZzTMjVDyb+rq/Www
2Ec7yYjF4XcJ63sa2X5BpE1V4CMi1loZwX8qNG9P1fQTih8D4IaJMoOMHLRp/z2upUIbjNsIN0Uy
nkt6nJhjx+nQ+lCiZ3B/egf8S5nRk/RM4co499tKnuoS5SUpX8i72oZrsi/wzbCSTGw8eBqfFyph
wVBLWgfbPoBkdfQFvIhI1PJ7CzkfGjgXSKkS41F25KabbzmhOm2tb0x02RZSEWzMYP2hYog9gb6s
hgmjSpMXoZEb1XasSGCBWSOm512pEnkcfc58OE2Xcjhz/s/eWm2J5Jgq028kWVZTGZg7BCS8n2w0
KmQDCtchVv3Bxb5kZwTH4pZt56Ab1POA3kuVPyOHTwTgOEX78ORVT0kmfU1D7oMHs02yp4g/mHPB
qy+h/BmoJgQ43virAyFE/HhqxvtoUlaspbdT7a3NuCSrAnabBRcB3mMl2PhG/2zeq177rkvOY4n2
ngfUUDh8M1ZinbWu2X2mjvXCSgmahmSUucjAr9Pib3KZNC51G9qhJn/C132bG+/Sqdmb5g7gXefv
MAEAXCnrMb3ZBoKvqFp7Ofy6NzU9s1FcRbQ9UP27pbbuCLsGc6yhudCgc7gMSySLlVx9zBpcCPBe
Q44/oDG3dit9gsd23JvOykR43Wd3c4r2pk2jSHuUPiZ8aEnOoE4QqQKArRiTDXfwNU2bILKsq2E/
6/k7+nieQmfT6oQ3w6yM42hbsUpcwLw85ohfbrXDsC8JKuUBAJpuYVXqvArTJlP/ecRW9zOc2vwb
2DCQ1hsZSLHRvnH2TGHDxrQngdEg4cx+1DhabbfB12dsspa9eJf+Vba+KbplHz/esDq9xXSVkZWT
VUQrVrxMYJJTPoZi10bRZgRRYix+ZC5hdTtih2oLtMa0BzH9tZewB+MzJBByFWtlEC8QWtyYCJmW
RSyRmOKXx3ZilOu1B12NiYpxIElm74grUmNnswydnkT72jNwtLphJ3JyzmYSZwnKhvWwrjlSO6UE
3MmcwQYJCk+qaY6N222nkU451wkioZ2NGnpq1nQ8SGSX1HR3RFfbzUiPw8ABalpKPz0U/xyoil5k
BHMONHGGUeQeopj3wvk0aR1dhDY8ztfGVWF4eYHb9zvFcQhAnu6GeVe7L9ud+VzDg95pL/hYNj1y
H1QyjftJ7ib4vp7rBX42/4SFXVeQfrKvK2baYi1foUKzLxcoXZjl64FxMMKLS2FBrjZ9exTQ6AYx
h4Eg2TjjAxXZ7xDRLoFmSLRh33XmMtrZLDEFrBp8Fei0bruBJY+1s1NijL7ZkV8xQ2VQK78F7po+
d168eQxCr1sPlnmrGZ+CknuSVPgsLbEvOE59AaTvMWfL3J4/11wjJV2rsfc8E0SkIaIuJxdqIOoG
T98NccR0+mkqXr3EvRloF1jjR+CxkjuNWajfzTmh7KFJMq398gv2c4GfMIUqFfOM4YEntHQ4SaQn
kouxRiE+h8XT2FxLtOfhpAAEG6+uIvxFeSMZZWPzgEKg0JDgfqL6VdmMmwiawgLlQdgUexuhpaAY
QuqTCQ9ygLxrinrCYZVOnJ7xS5Z1ByvVGPcuOhRzjzq/wAObFV9RBsdc6BuRub5pWHtwtplfds3B
EOSz1WuyyFY4jQh/vIXJu6HMG8ND2IiGGMUqSwm+74X+PwAf9fsYFwwMo9E5IZhvJmc5LIJGlfyn
ddCKwjf7kwGDb0mmD7v0ZDLb4dQxThlZ3dLV3yqY3yziV1A+f0Ym0ROWnIEtND3yWrLTnKzp2I+A
bgaXlAgKGmK7/Un0O8fyjp4mAUZR95A5zGwWv2kJFqHp1K1VpQeIOfuc1G+RaAfDuLjwfHKUROY8
bjUq7tI7C/Fq9i+FeZU4n5kahOcuO7SUexSBmu/EN/YtGi7S7kTkqwBX7f3VucKOx5/HfQN9ws4f
9Yg59zsr/rk1K4Dkgjx/OTxdND45aSrOf0RYSNLMsZE76gV87cx9trv4GutXctO0TRapjGrt87xk
wCQAfwMbdU6TwS9CnGNu1KHfEvaxsq0zqiH+S18LAqfqU2tHiFoHzh84+hzIjY0Tv7vM26LfCRu/
Bn7FDrzvaA3bsHzNyKCqTAD9gK7RuKLYczdN2P55+xkrz8SmYSqTPYTYmOEjP1rlI41fTbS47muP
gBe4AlOtdh8XeNxi8WlR7QDjM7KgeomUiVhPIrmY3eZT6Cd9vAGCgs8UvyWo0CnhwXKfrdT4WYII
nZrScRmzWgznkvzR2XzjNFz5CSkuAyiuTuhYcfyElBtnHquq4nlm0FLOuCLoHcESr8YvmYQgtbQt
cFaSPx1QMdbOy27K5F5LZVqeB5QiBJhJc93YDusBTGrVKsa1xQQPHcNa9dgjJRtregC9r5/n7M9j
uibk0cjr14rhmiaJBOHYAIjKIsIcDnhxoJOYa7okru9rG+H6L9AlIX3L0uFF7S1csNMx6wgjR4bR
248SGVylxUhMsAKpY//CpvC9HdAxpe6hEq8eZEWhFkGhPQbGsgxhk4hhdV4GRZqd8zw/S/T7SqSe
Uh1EjeUbg0Uta+yQfE34JKcKBxpVgsIKZpTXlJ1n6447nTNUNsoPUcDnSHGex0ssPDT0tq/M6Pra
5EsnsaTkwuko/BsGiw1wCOwgKodVXyM1yslfwuFRIOhzu3HTtsVL44ZbbRrAibEe1/AkIt0m8Wqb
8pBHSn1OHmFh4Zl861WXkei3mhEP0/26VgvG6gSCZFVHt1RHKyeVGxvdbDpJjSs5f1TdpcEmMjv9
VqiGyoZGvqriy2PAC6hzUYzLdVlBChT5jVmX39BDGQ2NdZY/iZkxoEYxiBSS2CjUltT/DDqj8NAx
wyFBCaHjs0X72vUUr8Y9a7o9lF++UFIfckrVpDJeS3vYhWQ1M04jmNF2fweIVJHXYRmKXy0m4SlT
kt7OTvPDLuHlMSC8gv37KM0McThwMPaGttzqUxE0LpptybRajTmqTmmZnSIJJ0OGCF4VKmKM9aIm
cfukxX9G8ldlzwT8Ad+u2DI2GL+4IyaYE027zeIy4N3f9g1CMK3nF0CQGYTxjjxVxd1DOmACoeXI
ZbBaOFYa4KTf4Ng/aG4D0elbp2xV5aEnid6lfQhZ5or54ZVwYf51cx84Es8ahsgMvJ08DpDxOnxv
BAGQXolNLX0HlWKWt1BTDnmp3Hrzr2rSE7nM2yjBrhapRzGg64Ss5k3jlqSvF9peXxjhXjOUJ0Vt
bln1ErtYQ9KM4Or8uVDkKcY6l1eEIVEGJHWF649ZGfOy3LNXMblT1k5z/RbdpOmxY9uPsa869S63
UVzxQBqcuzWU9mT8Nt1tUZ7KOXuZGzLXJvUzMzXMciaoKkT67HvzbdzyRU8sKxzGPl5R7BRFPSfV
rYRyq1noEuTRHhhUhAo2ebRXIJ5jTV3PvO8sJHJsFUsHI/EWsOSZxA+wlY2Ft9UlOWrAQgLfylOv
vb3LBMKP7lngwFAqpMMSBaNjwhYxP+FiHJP0DOdjq5vxs06qw5ATA5f1B9HHu5nUDK/vOEkRCWCm
HtXp1AvnyZh/y/BqNcIfeBXce0J4DZiCYGSBnJUQYaOZbB2QuaMBxaM+QvLdWKHx2fc0/HZ9R0NE
gE5B5JvI8VWftVA75Ul4L5UMSoiG5e6KdLhITiEcCqV678NwHVkAoBChOuW+6R6M/8J6gK9KPc8u
npu+6XkwNXKd5u8eVJAe/qrhQcV2LfuRLxGaqKWR2aasdM03Y8RxEU+2MUTHftAfCU9yqUYcAxXv
f8ctpTdrO8+YgMWbhjQ+4u6oCVeCyhFCJIJtR85nCx2oDsbEbZgog7CJy4XngZOR6rCST7n66nCW
D9SEnOXwcFeK/CEWlR2peytLh86Ab8Ngz5KR0DQfBXdHV/4o65L17X9GgffWSF8oljaqV51ilPWy
DQNmwHha9VWXfHTupc5vLjJD61wgSVGBuihCrjlJwZcgyJF7+HZbz2Rc5nyhGuHB8mOpk7YTHgYS
wh2EIzZ7Dl1e+vHNgvbXE6BdkU9YCncvuYJNWAvDScODMCRHSBiHnqMqAU+BvQR9KILP9oDdhAz1
7KdU+40FJMUbxm3WEkHjOJucAaRkG0GkYQbHP0N/a8KD6pY7kzgaIG5bB+B/Wbf3KS/2xgDuCcJy
ExH2Vb6KdNoibVwko60Dw93EvU/2QNAk2SmOdmo7nsamv5pp50fGlzYWBBpezOQ1NZ8LsIsNoEd9
ZEgFd4XRYbgkvMsLW1v+F//ktPTKqXmb1KekJMplwsVteKsatclaMeyjrdPzVl99fh8tQCZct/H4
vVQGaX7vebTjN3aKRfVonf3AaJ+ptGY+e+7vqBHC9AFXcyViwdwcVTseEu+W2I9+eFDRwpgvIPq8
ifHkGhrDQ1YphB+5enSowhkECjebSpwUuVjxdz5ivg5/nRzyGdl7ar7XR05BL/Hj4aJxgdnniCRW
wePZcG0UiFqy+hZ2t1kXftj0W3sCArC1aJV0JMzpTQ7QIAxoaicLuVRh0Luxj4eqiiSC5c1obW0M
sjzYx4W3pjxpQ+2HIGaNvPUdJBdm6E9VB/R7WIf0FAUvvRe7zDp+3ZZBIuJOiyOy7J7r+qVGYBBh
WSai3lXPVpsgSZeg55ZGk4ct4y/AorX95CjnQC8qhmcxPxsvkc58pLRQa364ecjG1dx6nsu1il+y
ftUiOnWKyirakEq5qprbmH8kTOdc1k7tm7T3CQIFNyX3yohX4fQ+ssiGcj9gLRFfDQprB5AnJBiz
f+jeTh0lWzmVTRCFKPFfFn9Lw1A3cuSImA/jCCEdOXTLadLQzyoYoEfVuJIqAVqGvBIPcvO7k92n
4del1ixVvDjXcEayMs2UDUxSx59CC0aSOJhAMKHiTuOG6CDVkzVtqD1EhkNVvkq0A+K3Ht6H+F/f
fhD2t8oZAZWcPsVA6G56T5w9cykx4Fkf6QWm01w4G2wl4LqeFSgGtbyqpNmB/bf2lk2P0ZmPJafX
aXbZcOom/n4DAR0cMOgHqvYyZbsODiX2bthCOHfY9TfQgYiVKj9icUjyS6L8sGjxRHyMGAkbWJUl
88qqztcpKjdc4seRscEMHSwxvb2jMZfWf8RUQt0j7sIBgquTsmk7N6/EcIyLhLtsdCgLM0wGRGCo
zi/R5jO188jzJd1/lXoD2w5VPS1Zb/MSJUjYdRsJ0ysiMs0wF58YjynzGTP7TLJ40+KaN7C8ujCB
0HBjl8SWnFGr92xP0hlVN/if6liiVoDdDPPZ3YcJ75d+dstLnEcbUhR3FqDwVqFWIYqg4orDWQAg
rm32qgQDr8/Rhv7LzJ8gZsSLU5iRk24+ZMT8ZFn4MwuStHjSebRTEoCM2ORe7tf7YUr8Uf9Hzjw1
GyjGV8E7Z8spgJDLuCLZxNNvpHGPkAgywI+XeGU8mBPyRHnJpRqt9DTZFpnDfhTBrnuMvF8R4fDX
U99JiK9G+4aYGbh7jw01d5OLPTItsTazbV70ilCT1jnVZIVlyuKkRRqhh3vLPJXXkN3azJ0OHKDD
eB2iD9Lx3w3jQdVPOM9WlfW+yPYU0QVEurrFgwKcMQqMyJKhihIPyKLvRfyj5p8aWoB+a4J19Sqe
FbxdkTg4URyY1j+q1ZF+Qd5dBeOXizyd5Bs6Y1o/IEEYz6iCgV/aDGdg8BgsM5d3Vk8Mbtu/SEGA
gnhDnTd5f+wlwx9GvDzKPJmhx0m7ECnZPyImKek5NObkLRpPpBCLuIRs4N8MXdM8n1TzKWre9Pxm
R//6el/Q64/WccnVdM0fbHWbwhWnomZdSMBAY6PzQ86L0U0vXy3xVqEJ4s9Rkch7NikbycFEpqVR
mnXa3e6eIuM0RT8a0hZGgCc5sTt09W1NtPlgMlU9NASgtaYg+Pi7wN/QqUQ2duemCAMhtN/JsdBd
Okyf67/aqF76pV3M423Fer004PXn+sUy/hx8MEqE0YAFdsmguNcQLA3rIvaoETjKYHSV020Z80z1
xSEf3aXaasXFHZ9CrMBOjacUoWkBdzM3P/qi9fXviSKg7cBwlUkgOgpbBiw2zpWKuTAzvgioSLTI
XNoIhlSp+Da27aGnuyWorNJm30ThNRdnpxkfCyxUde5uM1BFHZzWN1Gv6RCdCKDDM6Uzqay3+NWI
odg3CbtdtHWMx/X8WYH2qC6EsAByqBwXj8CnDnJmSm48mA0OQgJStJ7aZDok9b538ycFXNfSDPbV
j8KpyY9SRbczp0deI3G0Lx3PTWajGnkzZR5o8bhcBOTC37W6OYrIvVKiHiPFuDQ5dk1mR5rVk+EF
C4IAJVx9rOZMi9Pa/ihEslEFqmY22sTHIQL7N9eISIzG11xAa3DKawinBWgxEg0PvPW3NnTJQRjf
PAOP3aZNyjVeTXQBoGOpGowSdg58345gMcSljIFSE6IrO1SiZ0tF27QBnhmp2meLzU/pw8zCL4hu
mRfUexmWcJ0S7GyaAnyuo60aZyfBJsqpQvS9BMWhO0zAoDP6MnD/pGtjdBeoi6/Hr5XhbAUCDQsc
Mtsll91UyKcnR7Fl48+jWpA/0JBanVqc0Joc9mrh+RZtRpxFD00HvQac6T+76LMbcjpT8kzUhY39
5LEj8AAQmeVP6I63jqc8W1DE+ptnvxAKuCqm9aCTqV6mxKPzc8s/nWzVRIUh76wgJq+a+MeCWtgW
f5H3ly2Oa8YiBoS1lnhOjzWxmo1P88hWVSc0D5RgWj7s7nOZAxYzeG/tR6rNiwfyzebiWL6bGjGg
2mQbyNxPMerKXPnOF8Oi9sKbvfbsFu/cdBxItF0Kn5ABNnz5wFYId1XfZT3uC+Oga8aFGlWxWHZz
hhfGZzv5mplwQb6qS67ZqLNeBDxJT2YOQeWcU+x9JcMw42u0XmP+7QjpnkY2T4tDO8keI2+llWT+
VN5n8xbbzcZFLjLCFNVtoEJUSOJFtfC5X5z50TuCXy7amkz1s+HeVJyWU+CM3cYeyv8+/4aMijwX
TH02Mb9quPMG/nzYMSB7DRXBLFcaXXMbjRuHARz0W7IgCiTz64QBRKSHOzf3/DAsNi4+Xkt75QSv
UCjM78RDsfGfd4qsfQcpzhR/peIkM7Rb3CNL/GcNctXFYXRgXqqxanG4FC0e8UQc3cUWicZjZcJe
bSiDWve9G6BNjEWgFIwh7XOjnKmNQxScU3fTssrvy9ivna/IZPIlKHGB5OMoNbiUWz4+z3ivLQUm
jLpTjV3BGDJWAw+7LH+tEBhnXT3XOfiS8XewgZyjp/Eg4NHTLXZTjE9rZ8LxW++mcvJVbLdKUXzJ
7iv6b2U4rjom2wlRvh2EJ8BGr8SLlqg8jQ8GFqTDT+gM+IyW3XHGAqcL6/e5d89oXPZkMXDwyp3O
LzkyRmIwmdtij0bAlFtiiV4ESkzdwkqs0f0W0UNJ9o4I97HyniMdQEBUM6EdOFm1BblgUDbp076Y
o8ArWHJ9adASBJ8iSrqNOhuvZlIcVYtJtThl+XxoIhcpbtCk1j8X4Y6UAHKMcPDWOdPTldUr15Jx
q9KwiY1BOWvGyonnfdl+cVmP6opweSQcChIp7rWmvIoOyAPutjdW+1ozBZm85xxOFlmCcW5thX7v
0GS06aXuEWOq8NJYhtRW+azFYA67vSTVx1KJ3jEp37V/UsBMRCar9ozzq02Izs2ElNV3J9hma9f8
bzQBS4dRHUMmCN3sbLLonI6PsXd5gz/m8LfQP9LxqE+k62ifFAwkeJMlrObbqr5zCfEmU4Aq32j0
CZvpUKo8Ct6xVOIa4/krvwoKvzL/GzjTavdieDfPhUvjuT7vTtCE/UosXA2iKdPhD3+/DCs/RB/k
9JjihvB99H66lF18/VdMn2UJMQNxIOo7pbtE7C49aw8pehVRMREVFXWfRGR/zFMLjsDGN90dR6YT
y7BhAoIKnzULNIU9+4AVISoPiB5tlrFLfTik40Yn2mEgofKnG1rWG1Q0A/VrsiTpZUlzCkeaV7BQ
ON6VW5O2Lq3bFVlIjVw3IvuZg0QmbWBp6JFcVzvMLA9MBJhJDcqwfsnQhUGRwq150sVvWFabGoGG
GDm9MQOi1i93yoSt9RG5FynExqCgywpjS/FE6sQqZptv8DNlcQ8l1h3jnLc/DQI99tvsmYpza+7w
YvDRoqaFqzFugEWvC+ZdqkLrFgLrmMuLw6Div60cbLPGO6SWIKT1pJOWHf+Vrrkb+/yieN1NGftr
4TnrDLViR8yg1X6DD/ZJAs+c+TqgRNMauBVtezTjbAt15Thl027hrHZYg52iCGSPMmzd0ThHSnQV
Pet5RJtAGRWDult0LzUwHJJj56E/JARgyoISTx5Vgg3T+jdp5IdT6a8kGUicssjKjsTHsZ5/S1HU
Ra/xkjC+6qRGuxBv0fMourr2CrRKNDTJfhKMndJpF2UoHuVTyTmuXOSgbiAzBJ6E8MOkOMJQGSN8
TrAnNFDBpGEj6nxinR4MdEJDoGhvSAcQT6Tdn8X+VHMS1kY1K3geCiYtlYneSAv0+kawFPr9ZxVm
OdupuCaWesmAGeC2IHPmwY+vjsajii0Je0afoOntnkTpvHQLEE9j6qmhSdXz6bkyJ5AgWmAp3LNW
+MpICyBucW7Up5CxJZJ8h3XMEKHFYcGwqJszCwf2BHjtzO9bOQMQ24PuwtXKW/kuKo+yBv2KIOej
nK6E69ITCcbhKaZ9ozgsHmS4iKHu7dPXdkhf86Q95qnqTxrTOsqvrJmBFSoXPZpfMwJJZhWx2nzh
xeOFK2MBXID1bPuTCshotBsLTqMsD9Xo7iYociZSp9Ij7gABic2tVAXwXZT+Aqt2/rCNy5xngZ7r
mzT17fmtaLNNxuxaUc6VS8qoezHRLjI/NcI/gZPApYKYp4ClW8apQWNE9GlvbT3lUIa/vLDEYqxQ
ibWQ3ZB61X11MsXXkD3a/mHpLxzLYWuxfER/qj5027kkxQ8kuq1sONzjNzO9e/C5vC5bL02JO80b
9FIGFaJToX1RlkYcY0wMGvOSDO1+UVDZTCvSGCmK4+0VBIasyA5zBQ6oeKMPX1a46zQbUSAxL0mJ
I2PMaOiUmSCRyf6srXtN6wu/fd0V7bZSTrnQVvzOQv811TfHIkZNZl/ICxjY/VbVH+Z5TK7caPWx
YwrQ5efOBAxeqL+9pn0jZCg5rD0JBja7ZXa0aVBrWM2C83EP3VLp87Sos5C+UbPkTLZxw3cTaQDM
qqPwiEH0uPOBZcxQKdxSPBs86y36vWadW+a3haQ6t+1LPWa3qg9flGXP7+IbtoqEsIiEm76HaELU
KXGnanXWqC5lXPmkLF+MiGGu2IX1fz2ZZGnBLFOiReQaNENJGAz7neQcmuFfojiBmcwM4KbsLetQ
E8f5rjTxO1q/xZCtHa6pWbCFZxDmeOQaEJ46kBBeTGRMoEUvHqZSbZu5v5So75myTgAcCusNElbI
3ErLb1P4ncFMdtiQRRweSATm+t5ygVBwA1pmVuvGX0nqW901hmJvMQkomGrIk+UwrENlmpujb7M+
wQHEfC9krl5iM9OCSbHhw5CP1+H6U8vpjbCB+GnEbI12wH6JsIZZKTlN41vGegIjvF67B3b8Z5Xn
XGXr4fJ1qqwnC2s+0/QmVuinTE/RfkWAJDWLBBTbJmFAZ0eAN750GA3W+j5z2iSYYypEaNbGIjWn
uuNx3co5/WhV/Yu2RFs1NvEjqLR9s9WfMY8v81zWP/Qdbh1TtaIDGhiwWuU+TqZLca++Aenm5vPo
Q8DfJMpNbeVLVxnnYuTBqzuu4bo6Fel0NQGAggIgz/HVUN7J71WKDxH9Q1c7QEHvd3XBaj0NXOXD
cK88vBPYcbJodPfYqtDAGEJTWdjRibonbrCSoydz+hQd/0Hz3uri2RsavgFa4fCgpJdh9HYpb5Lu
8ZLnp5yOAIsVWQe4+mccNIwFQRsR/4wZEexTBml08Kj5gYC5P5gASvPPKL7SeJeEn7r7lEF6xzDA
uostEw4xsNMS1kw6vk/AcdrbiMpEJVlsYQJqGOXcEHWtw2rK8dgUQkUyVAZmKLrikNg65pv5/0g6
j+XIkSuKfhEi4M22HMp7R24QbBp47/H1OjnaSKGYUTdZBWS+d61Gzhs/lKpT+skHSoygPX16E+c2
Vlj0jkRcz9r6aARnGnRL7O8mqIRCaJ+9ivT36GzbtN7LncIbMM3DEf04uUNIoEwHK0KFmhLyGY+m
DexsodxPIM7pnA2yG4EBN5s3zseyR4KIqzMHePG+SNYy34DWPozBbwSIK95UMQADbIlnu/4ukfkT
1kmuFb9QSCxTSruLQrsWcjx/qvfwKopKVIjTLI3qjKugnjyo2h/wqmx4MmQPaO01pOJ9K8jxZd1t
U9Atu5ReDld25XHid/hHxtUA0KzXNP94D0GOGMnkJpAYPpnZY6s8fU3dEDV1w5Sm+09t+PYn6nOY
czOJyji8Yy3mJ69HCSYNSDu1eFVhq7O19u41CBNg+nKCIwNqJByLQMxoEdCukN391PyEdVBxJ4F3
HPrmeyQ4eirJ2ACDQ/NDzhThP/YiHiteOX2ZdHR7oq7R812P9Nf7csxvRMLpqy6vpfrOm2fHAJHG
7aqsE8LP2Yk9oiyDeGEBOjdmwNvKi9Wcix6VzIRp4c8yCnI5nXlIQLZ18lO0TliJJEwyREPUGhlF
SL4L7D3EXRB/BYxfLB2DWdEd2ZHL8WFGr47i6lylBgCtQHIiQ9gduIRDviHiQgPqEbKvgbvRrx8F
rRfTtkjv+oimFaS/H8+9/mqpJeGDbabQlUgQptaEdlS6fnJpV/UU5Ab8vWm5yoTq/x2RRy2vEnAw
pDMjRIzT3sLmqumP3N73IVGaARIWBoywu4MVSfFfbQ/EjrVzkxDePvoJeJN1ao79dqnnH4O0TJWX
gQRafpWg1QWmEYA0rbuGbeempAInWnq1AmOtQdE57daT12RT+OOHluwNxFh2nax1tYdjjj/5Z6jm
XYfwobUwBonAjASAt42eZvhbcU/XUKN6+8wQarV7vXrQTihDqhXlLfHVmUm6uF0t2Rvn53Z1/na7
2bVaUnQy+35BBJ75o5dne8H1urj+Qj/O4nkyu5KmsbiSfT0L+K/ZagNTzj+6b140X86H+ep0xl+6
cLOZO82vH3MUD89huadcaKkv3HCjn+0zOaX8XwYCC2fk4M3R2G6GuTl7kUc3Ez/Nfnm7jbPZZuDP
4A89l4vX66OZ/Q6zs6vPvo5f2+N8nB2vs00425yv3+czOvnZbL6du2d3dsxmy/tm87ufb2f8GMWM
iImv7d92nK0vt/nfVvylNn+Lc8BUueQ2nvGHir/4l5t1iQB5HbqxKy3Fb8ivvXH5j+/9cm7Mj97s
+BXNtg+FwL5X9IIIGUhJjZYEOw94ivpnEXzw+FrGobEvUXrwLXkpcVaFCA6tQexLOSeds55U+yFc
CvGEOQ5UPEUGB7hlJuHSiFT+Ncr28P4lpsSL866yn950KHSCKysVQDfIyGgqc6grcB2bgFRqwXWb
GYCUCYxwhNESsOrMI+kWZccQfZNCA51GYpaj8JsGbxzGHNuEixIUAh2XZMfakuAJ9btV9rtKASlQ
abCUg5F1mL2VbLYlS+ukJA9887scdSTk7ohgL5HVbT+QL+D784raC4cw+6SysYBRmKFXeMCovez1
4TtstpEpL2Quhdb4ZoYkZAwDBVdDdxwI25MLyJR241PQ1QVIchtXzbkxaa6yE/magDsqgzANOcgp
KuclOf1CXrVcQd7EkAJkihq57xBQEJUwKaequTajB6yeLtjV9h5eo1J5OvI9+euGzzL6rKNPyvOC
UJ+31dtuZ/sx+iydrzj7kNEwFvW5wQtN+D67z63MaU+6KOnaCC+jcrOVW2DdyW9RpW85eNrZw5If
of001Vfgf7AI8clG9kdZfg7gC+2BtrfE/7CUr7z9oMC6glQ3Lh7a59r/jaF79B8IZOoolRCumFH3
NyvPvucWwe8Q/Lb92Ww2Eoy7pkLi1D4JTOzf3kMKLl2zmhDUp5MhBkgGPEKdbJcI2jra9DlT5H8J
oI5rE/+TKeeMgcGabgmR+RlGw5TyA6CSUVvS3YbE2nrUt2E6AC/xCG6ccml9jo9p266qJeruy500
OfVC1bBGKGkCqXFXLDfJ7kWLlvVDJZXNcFtqXoc5c2p749Rr0b/mK+RPC2W5HIPFHAIGswPRqcvd
zqzmqBqlG6mqHsmRCE62XXUjgr0ufxxUdWrGCvxt59/5Hd2Shmd+Y2QYtdwoXvrxhz78BMFvF6Ep
JuRgG0Q/VBsRhZ1E1xwjf3V1Ak69X7X7K+JvfhZpuFBb50AlRx/efzYdgPq5cSr26Ve3Qf0WMk/w
EzlkjFy7ff6VfoUQ3yd4Fs+Vty3r/gb+edP8gnG9jI39AH0jx+KhbKwfAH9GePD63cX6AdZsGI42
qLQRYaN2ohmWOR9+7WVy83rVITsaf+Q5mDvvixfASyl9m+FlATw/dAfWD+TLfTPHZT/98r9wI3Wi
IZFhelafO1dFZZDeEio+NvRqZkuTXslV8Dsq/1Q0X+FP8jna27Q/A2GTlIWd5Ec2Py3ysRGeTLPM
PmnpKZ4ODIGIBy3vCnUostfsjy7/yqeFf+vKL0SUMPUB2WHGQi23+F06l/tlqp5Maj2Su/6UlEdP
XQwpFfMfqbQdGaQIQ0G+iDQieEf6pUhfsvndVN+q+d2X95ZflknP/4oDYgZRLTFxL+OX1O3a9otb
GB7AcCXtKm8VzgoURb+h+tVEi8Fh0ARWmlN3OKj/IH0riIyaoIxn5jxM8z1hbTfeQNBDfe+NO8RN
WIOLAFiRL7dEdgCxIzVb8KEI208u1IRdN5eCr7b8lv/a8lhQCxi9/PwIUa1UbyZa/9RQyrJO2gPh
nib0wGkUAPA1q96JtakeOH5XeT3P3OFBmdaCF4Nj3af88k/+RFABgj1DT1EtlE0Ny4jdfVa8c0R5
FJM2c5XFDMenTF/PPDz6X8q3hb6eC92jrWeHandy1uzgk7FMYb0aAXL8LO10VaKFORISa69T9rEN
D0RMhFlNCMleYVYlrKRZM3LlP9OTDcr4y2nmzF3lq5aPTT0LawpHyaIgXGtBnsgPG1v8Y+U7oo6L
jUG3T9kgXLe2tbWdxm1rbTv9ZajyChKgzLDjVdhQOGVj491w5kpkAZYsIyrKhZ2G6i+Q9rJ0IFad
YfZfpavH3kIfmz6mgOOaY98kjbRFKlEwtOXoF0xiLaqePbBopaO0DXTi+7t0hmjg7gwmWMLBb4+x
zehPoAbbCUNBXQF5fiV6vyqQ2SUhqOJdBnotqHWQMHgUMUxM2y9wbpyaxieuIl2WJD/CT6GFlRNp
Qx5CgpAxmNwGGUVXNGt5JPbcjyD5thbmCdV5dCIbEl0lSbRdBpM78M8JgoScJnGMofjHpCwrwJCl
OgMx7Rlhvd4ipFOzn4jUHReO9pDa33K4T5ZDU86I+NafcQF+W+AfVrwuRii5jsxc7PhpDxFd3Bu5
vDd9+VtUkfsdS19Yi9e1dSIMpGZXT6QzFmADS87oHTTk4mZ/lvRPJr6MDD+dEdcqAcfw5mlg60ZG
+tnLijhWnO0Q3Tsq6Ss89kY/gVPS4BoTXMbyUMhnyEktZDUsd7lBpF2O/XhQ8hsurn+ILIeSMAnM
RXqLlJ/IYsxcKUCgVm7JT1lYFcFl4N1Q2YifFg1sSCQjtsLLr0JFKf0sMHEUUE8E8K44EImFrWBq
YVX39oZBiNoHQPGqITxZ7fRtRRtyGddnzfduZNYGIZkIaQzZCJVQBLwZSCrHfC053wa8PmaIAu+I
lFFdGxN+q5yt/N3ZE+IBdsgo3wzpvcVFQRTvu3x0enNUi3ilFxTVRL4okUc0T2w4CSdEHmNcDb4K
5Wjxu9pACZbnVgRY+HjVGs/NvG6TBPZ6QEU9VVCHWO31n9y5wUMgKAyb/UBpJLU8c4/Dw6NaztB1
V4t6KLglHzIUkulfAWrwNcxwBzSfycIaV9a9tDLySlbjyGT2gJon6sEknKIEo8Yzw1DI9QiY9lBB
nwQPy3qiyynNA4j/nxaje6j/pTGJ+oxLqYlA5Y7EmuVppmCFRegxeOQmfOccpDoKwZDaShvYqQYT
6yzOaCp0kSygsXqWFD06dbsfKVGMxp+kh4WLlXpP4Gium8+gJXWup0eoTY+j6DXtpFWeIyimDy0o
1k4eYRRvzx4XHpiTsplyulxTYeDzPhsbnRPaMj/6kzqNSFNwfNvDPtkDTb8zpuKIU6nKedqHLbJz
khAaDhjrlhEboMITyLBwqXNNp2glMeiq6bUYhiW4ExqRBNiCP8aEFuZwRhicrgvw0qDxVxoKjKzG
xd5qKNnNXWHOsBEs8LaAd3itt5R4bXOaNIZ/Q/MdEoA4Rvsc/sUko9+ijqlbCiGHNX5aZkqljTO3
fTJZ3gZal0iMhJgF8u6HAlPgj3+6uYjYclW/Rnj1aQqwo0oXI4nphBJ4B58MSIXy1VNUfIVCMYC4
RLZXiVEgruN9zO72SCCXikB/ctWf0qE35CnK4w1/ZcWorPvfSlHnQyuE9fDWzhbhHHptN8JMYCE5
JeI969ddfjaVVgAei9Gnu25AuFDrs5KuKwufVK3sJd7gPNkX+mfaYNUY37H1r7BHlJLrwCfGaVQp
Daa2Tn0T57lQYAgIi3BHeLQml0n29ZcDf1fZRw+nbo5Rca6TL5tAlYQStibl9a9nitJtaurifLSf
TXwNOVEMVnr4mDbF8AeoFEsU0AId1Uk1tzg0Yh2NLE7p+DnlLOFZ7w6T2AoBxH+teNeETwROGaYk
dSR3A5AxaLcZ8k61fkvdd6dtNYy9CkQI6CXCd5sumLOHpEJG894a26Aiqja84/XZdM2917lKTJSX
llDg4utO0BjdBqKw0ecua8gmwCRTe0UySQEkgYQT6eNAQnzs6qPCadsGB0e/1QLeWqcTnUBU1DjP
wnLAdoi2U95o5w8OLeNA/RrJHo3z0Ws7qs4GK9sin9kYFu/jyAwKQoSRZ6dZ5tkh/c1yxrmshmRs
4xSr0Ucb5BTh/027VYVwtaPaa2xOIXp50265BcnlbRYygpdafjAvRfsxuDTmXz9dELEuRe8MI23i
iLDdjRwUvKIS7z+R44Sx0n+rU/QMYu24cSK5iXUgqwSF+6kCSZqlPQoAQ0cmcrLZJGuJE6NX15YN
LmzB1Wbqj5TzDPfpwjKQpwP0GDnaC7SFFb1pWUGSD17csXv0on2kMK9edu7yYJ9aKEvLdm451OGk
DtbDepah2BgZbRQ/fFoWwmTHDaB1azLyKsphjYybp5VwgBYgjYPntoXj1v0XGs8ZooiqnTeV/MhC
+IaGjd0sl6rjMUqJC7td2uinax5lD5umsBYovoFOHgRxKzTmHolXXrTKDGNRGjfF4R2EM5m8YmUj
YBixM5sRZUhptmn6dz7UuwpB31SsDc1DPgPnY4I0WUSbBflWHPEFraCUgFWQHBiGHP0odcj+N466
1cOrVu+9bD9BvNhXCjJRZu0lXKszi+9bTTcICLsWKdpp9PddutUHdBfEleRfxDQvLaCABo1ZiDpa
iBW4dgh0ob8c0S5S+96BGFDDpdkaewNLjaha0eyOuzJxi1TdkcR0GTWJ5pC5zWSrVm9Jbh5tXD0G
SgcYYmZRjlFJ5AtmzKDqo22KZUgrRmzTbx3dMOiLXl4SSvStglw+HRjAeXsH5aAZ2rHXICDUjzY0
DjVuRLSZi+xQiaeaqMj+gs8AyzsyKcc1u+oR2flFhp3ygmMN2kGppdc7bIaCEfo2Q9RNzirEiukk
H1AUMT8MdZe1TDfA0DPaNGsykMDbijUOXvBtbqpU3BAE2CFOb9tyYwOMaDK1Kw0gsbOoMvPUoQCo
mY8NyksMJOz42OnRRaQqzWQyhXSeZYuFmqohh1ssSn+yMD3KfkYBDbhwE5UrkVQ9acjjZArR228k
LYs6eETespazTSwebXTHaqqujODtk/aBIkdjRhIwcxd2szJcpdk7Nx8MCQGuCROb0qaVJex8JxVq
pbOVXQNfPZqIPUcCpAgli8h82Y/Q+lRT4SNiHG64qvHtVd0/OmilUF/XcB4hL57fbGyUq3mMAjXv
2Kvwj4PWhwkqlvRsYsERR6vmFBhfDwkhvQal8sn0cIxtzTgCAN6RVVHVe9BrU5Z3tP/ymbbhg/OZ
lpp3bPAV+K4UqldZFyPiuGr0tzjE0d4NE/lm0xYqQby3A/m7kexchO1BRp0XctwZbb3z2ug8Wcqf
mLi92CYUAzR7G1KMQrkvhAIAaNpK8x41R6RKuCqeCpY6yiz87Joz9Ool4NMcCSx53RD/AWhMcbSJ
xtBQhTTxDocr2xe0ZXYmZGThkNhm7ehN7vsnUBtlDRzVvwq6FMW6qZiqfR44Ub+MSHvmp1fN/lT0
T4PHtyOcaxSBYjXazegu2mq9XsfnPMzZg5L6JHRQCrqeDC5E4Z2xDDjwY0aunfHBneR7l4EJvVUZ
/U2i3dB/4yPDGWlPhVvSh1o0JORLM8PGSVwfneQeURMOI7+wO3q8jdNAkc5/qpgQzaINuqZvUbIQ
LMCcaCHxjcmVtJZZIp5qMfUkQ0gv0BPwnN2FDLm7VO7jDDe2FCwyzzjECX2+5EjaTLcxIk07kJdV
o5He9JUoiBpvvr/zuyNym3CEzqZ7Pbe3zsiK1V6l+Na3xB0C6eU7pa+3TDOT8sntGXEUSaX/D419
ytimjRCR/rfvPX3zNVkIyBOEmSKUPFykyROcv6J5GjqB+DwxWMX1BWiaRMObQsbG5K9kXYJsJ9OK
4iube1ladgnKdyVe1RFmJbLD617kjdg8UfSLXWqUDpH2j59z2wZ/DIBmNzCeE6UEbdmPuDTDhuMB
vF1ytiQlEHnHC1F9xmb1a3TRb+9NrgW21DXAjVSGWHfVwMcWvjVK1QWpkzfoxzm3HIW6IydWt2Ug
n4JOAXhiGob0TCzpk/R/UWIWyyKFA2Udkl/sFiaZnHVD/Mip0wukdcw7ibVSGm+v8SmMZfYM42qL
lo1G4VnajUeLeIYMF3GPycuwUOaW+1So2ANmaSLiMgKvtA06BcTxpyS+R8YuilnnpWRpalQzZtk/
uguXjd5y4yNay7merFNO16D0kIN/PmoTXIAMqYo57ITGMieHLSChgKQS1iiwNO6SnWglzVgWbGCB
sT8Ky0VcA/tq4VwDmkYjhkwZse2CatZSYtHBRCt9wrZZE8kyRy6tmlIey47m9C1OeJC1mejLpIqe
BKrsUeKZS83fpMP6gmXf7xmuRE9g81WZ6tZgCwxNdRMRGFTAPHE+BSmCU/wjUUpwaanvrc5YIv5E
PVQsZM/caQqpGuMjZ2+VeKHZhD7QtCxTETFDTBvrlM7QWqH8jQMmYdb3ptknw6f6jV5fLy5p+EX8
V3ka0m8LnRc3c5levbbHd7SQ2C0puu8I9Sg7NGL5e4DV6iGP/fLF6o6wYB9k35Z8yHibLfli1d/h
+FcMy442CdPI0HVgjzbnUbccqnWpfkE/+s2XiZamjnHJTpDs/jLqEhefS9b6LsLkwiBZoY/nKgJj
i6M0wttajg0WZoQA5vs/4S6scJ/2fzWAYKttgvbdRn9OwAtC2O+bbzip16C7vJGgZVBHVEiGUHER
4LxKl/UeRacaeC8tiOjDPbBiWER9KEZ+LWmQ0SZKn1AC1bRYBA5zwToTIRh4rtUcQNL81IM7URzF
dKZVABMsQKaCOY4XjsYqR4K8mOYFC5mvjN8hOAQ0/bzqKz4Sphd6FmJobRnZE4qNuPkS3pQa8bWY
A5GSC8o9znAeAg90FxlSpbDpEwc8V6WEGSxxyxrZTZ/s052dsUl7CvCZ53wUCjf+NkP7azIMVCkX
c4cvSppcOY4XBsqr7EdkSaT1t+zJs4BTWT5jgSa4hcuYuCVPBaJGvOOH84LEf5EFR52j23vW3Jyu
pXXzp+kjsIadz1uQRuucBBmDkaY/WLKFaLJh3pNserZHUpJ4gYcW4NS0XlO/BsURJSJzgn3hNl4x
0YeRheGEaqkXEby7VAqevYwT1jaIqUvStdyzqGq6yiCVr0oCZuoKpSFRyijgJKxuMaF5RpLvrJJq
hTJAARteg+wpew9W5dj7tPJz6jt7W/7RQUHiadcYVDXE9R04Yq4h2kwJmwtI1Xd6El+g6XFUCiOz
IvvbEpRtECvzhIMKObnXsCpFNZp8tIYEkzKmpATLg7JV1psyWj98sIEX5Jop5W+mdZTmeKS7ELWK
gD3od72Zkry4piWVDvRzSl4GDsec49Zq5haTCUJCN6oZ6tMBWqb6V+imK/vw1mH1EZGWIzPeFyWj
1LjrpxcxOUufKRDOLPRpEoNpikXrLxIDUY5obEty9TgLFgRvRHxP1Dg0GTE3JRpG7V2zmUol1p0e
WjI4ZtaKB23eSmQLOeeJptrxbIusk44koZz7krMZccyk0MJBaMbgwU/H4GF5cUw0ezcV6rUPpwJL
DsofurIkKb5UinOSBO8TTK9MlIjm/Es1ku9Wtq9+88788eSN+kpqkzna68WUG7uecD677TdKbfFR
bdoEEsckADyBB8dg1GuACO1hAutVPDzUocbSgUL5M7DQMKHVaAx727fTJaDeuA63UZK6fg7bS2bf
OYF57CTtE4qQthB0Z+KzUblJ8g50OTym7BQ5mrLcpPbVsfB0+ZtkREqAhSLQFxRjHRPCVGdN/Zc2
/QLXm0tLxSbWbjH+UoqgdHYpWXxekeuPCMDTN9CsIQ5txukK7KDuMjKg4D7D2DVSy7WZqHIVXjSb
KbXPdw5m/RwSOqypTfcJbA2HeFV4VA8k6c6wyWrVsInqNWopFS10AI6ifFR0TNMWOwx7v3oryiGT
bjpvd2b3S6nq9xK25RGATySWlchJVbXcxcqvyYpaWkyu2XGANPQ5JXTMHw21Ka1aHo2R0N3yOTX/
xu5eUF6Z/vJrBxN51PMpvujBH2AytnKddgp6bIv2LCNV7ocjUVu06kFQaBbBoRFRvBh1JT60Xlvq
AG6exMcQcl+SANtNFlOkjJuaBnjqBdXUP+vKjWxE9BOqz0zIQJTgmaHS8VJBzHXdm2pclbCVyjwJ
flWNM6a6l8ONnMlPG3+axNlFKWWiob4hdiHIzjL4o9U9Gc9jam3k7NPiu1GNh8EpVYc8w6IDCUND
MQ84iDTvVUm3DGYNZF2sQThjjsMzcPSfkvTbPidV048SV6PjA2FIbRnrCM9lqXwhLrJqm5EtuQUe
bBRp7ekWrWE132DjZqFsiOJtvnvpUBW9q8CgwG0fJfk2kT5TFeCYGUZuVV874abSRmS4D8mTN0Ts
nVKPQShGVwEfaQAuwW72DElG9NfnEjWZFUeeTSVsuSWR3+UJtMEyA0fZxERL2V1y8eATMvGtcBB1
kJUdnfYmBdnaUdLp7SZScrSwl2EKi6gPAy+WmWUEpFzXn0yQ+wbjRjjpu4AMVRlTdRcNcFv9YXzK
VkrdViI+Uf4NbyWuGicleJ0dxrOX1kiyDoa2OpC2LW4yE6uxjGbF57shUAsUdFNFn0FLLCvjKzTA
0oiJRRBQC9/LBJEW+2sWno6+2uaP4R8OQl8YCrO1Z737njA5GMa+snHJWAsEAotIlqBFXlU4sn2i
ZBhxB8I+9YQZVZzM8ZTtinI8xd14U8tgDZmwcrLhknE4JDWS+HUKrB7Yp8C+dL68gOJvGLfx5uNn
s7YVwu2ZWT5TYs+JGcA0WyxKyTk6U4X7IeR6sHdIfSgYo6DFIwiqGHaSIsHXNUtb+wh76ZcueGrJ
6nuKWrQ1CT1Bo25x7MT9Q+t3k1PNMw+3PtE/nmQRsEFoIy/j4FgcKtSFcm6TjyhxYFNTRt6T/GwV
b9HpMqFJjIaAdbVUExsczEr0pZivRfe3o+ZsaFjm8j+rH1Y9dmJs6nW1d26j8RD7uKY+TbuftQi8
eltDovxOANvt9GlrvA0MC2PNtgeRxg5mUiUWyNkJboe1ACXyQkjuEQL04OjINtojw2SB5c2mpVK4
3EKo5moATfL55jGs+skrAxorNh5MXRQSGM44Th3fRgXvEt4Hp7dncbOh6qtVqJ29V8awjsTkeeyQ
YRblwWou5K83Hck089Bemv66RfdtIqFiBTejp44MO+brpExBRFAmTGYg2PRpET3Lc6OOKy/YJKRY
FX/N+IvumErkhJHDcArXQI0Vln+R/CtUucQLLgs1QIEYLbve5EblgxiO4NGTXC86W13Jib4a/Dsy
6oXTtNvSkuchIKEZVWCG/VFHYs/W3X7p/UPf9r5NwbJ3x5I887kSTFbzcdhgj5BQrgnQJ024oLFh
pdwKRe1sWInoDABHhs8SPp6Uc0+o20LtanBajwQT8b9UNg1aCle+M63KgrAKqXQ1hl5VIjQ0X3ZD
tM0sCUioEVms54xIOOfZFRMIVOKCNBcMkFxF+ICb4DJCQssk5VH9qeTNeahWSf5D3PE8Zn/ger6S
FUnCgbGvACGKHBNgepaAyUMGUFC5lUbeU+sdFBl5CulTiA68AqO8SftFdx+w4nB3rokE2aQgY5E+
ujoGuVT7zh3CbkM3Mw9j+tFoJK2y88n1uOR7nJXge82/SXprdXiWDZL6AT3w2dWV/56QMIR+tejd
njSOqNvq/sFKZKS4lStjEYnpQ4pjVM3yQSuJoa090LMCRqSS/+kUPEIDXUoj/+KpxCKRt2hn7Dcp
tCnxJeHAliqXh5HOMdTdoIHZ1Uilc1LRostXzPRCf66IKFm1hDGjIDsEo3CXs9gSq6Qqp7onIVZH
4AkgxXiZgVwTmrgTtmxg84XGKJQTRRP6q0FB+CJRLa+S2RFtneFcIMFgR0JKiEwSeVZQ/5dWWXXa
pdCiVRn2Kww3yNgQ0ybYr+mdk5H7KMdgUoDHPsZfwUFoLYJ6aMOwX2qpf1Di+tpjw550olb6AEgW
y+VMiuRrWIc8fNM6ZPOxs2bRE0RZ4s/NXKcmnVoHADR+B0gqWDhsVgskhXMf2thCUQQ/IXEXAD6i
7czZI8z4DxfnykbbqeA991HA6HyYuiEyk5uNlvH7JMq9xD0eo+Lpy/CgwgDVhGkXIxop+5+QoNOD
qrHkWb1z1K0XCmmBpGPjId5pxcMi47QyuQ+6ugNrf8fZT4IqGxnXskfW9ONRiSCEZm89oVpDh6uC
kdLAZGvQib44i2QFg+tjRPslpfKBWtJFEnvbvvgZA3/voxHqzYiw/z9Hu0SITaD/0a5fDeYZiaJv
7smmvEI6z0UIU1b1c0Eu55I2L2MsgURZUazmOSSrViuwxMnEpdpcs5b+pYEbn3teMTmjIMYEeqtE
ymriQ+7apwByLWKrxWzjKQvDncxxHWF2qciF0Iknyskdi8i/8oRMAbq0vYLWykT2kBeAn4KWZ1Lg
Kn+OrRW78EQWYbHP2eIrKkmo0Sj7J0lWQGm1dwm4JrCKW4SBAgpodBF44aMdENyo5hYEKFGRmeUL
OQQ0ISuwxmlemycjMulpxe0u38J+2jhwTRWIM3HlkxWe2vFmar8BKhyDGI/Ka1bK1pGST0oq5l2O
KgTENP8ZUCDn9AF5kcRUzEgqsYtTzSKP2rxjFA2eiYjISKm/ZLgfvSVA24CFCYVFZn5U3bhUpF9S
XBa6PIKecOlKt2qK3BwjmkOUd/xiYcqlBuZmw8OCBDRqny19Iy528DAAynXxAkFnko0RYeeiHzdo
yPxs81VLibLcAfmw4yfPVkfUzkNZF9eCnUBEI3kjrYj0m7WsuAEaQwZNtFwsHg0y1mMB5iQAvVRN
SR2gS5f1qsguDfd7y4CJEd3yANAF9sN32h65BMa8WaCMFwkiQt7UWUwwvFB4zWzhCJC/ucL5AQiv
wnfYi0yFmJ8pgduk1JxrFe+m3yN/ME2yPeMD5IpX7Os8hDbq3ABvIjlm0qVoAfCLpfByU3E0Uxgq
m24bM3bg1c89SCzQSxoI+PINt+Ls98NiLSkuxpsFmzmSmIJppJxRhO14xQwkkYF7IHiL4CRsewqe
Vj/iyh3DeYsG1M5PeASBD3TEe94UrPQBgdZqAr/sZaZRkk4SVUimXpKpL+whcwlN4f3nT5g+fXXP
pIhoSj4kLVc3KBuTLszkv6kk9Ven7AqJezbtczKebdbz2v+TU97w6tq1fzISg1yVtiHD5sCirhQc
gba6lTA2xNGO7OIJ+WaO0lQY+yLnU/F3dJ2vJJbSkrZF5D5MXsKdHCItVlLWjnQvojo81QKIFwNR
tgQbwOpBvg/b/UJ3wNjkPy/qrx+E5s4NAB7JQjuOELC2MJygRfTMABJ1oAZ2H0AZaeRWICaL+S5t
fpo6/8zHl/g2teTIij8XaQi10q4HTduAfcB8lhAspkHPA8cczIWcPLFi9aQk2PV3Q4MJaRs20dVc
DfQ5UBJ5drj4S/nlRaTJc81PzlJcJVABavoJbJfx2/DLLcSG2HjFXFGxfDslaoq8XlrZj+Z/yBwd
fMI1SZ76xXBWJJ76JpYrHz160LlIiGIHjABxVeh8OtlvzXOrKoJfc9Y1qyUnAS+uTyAFTwWUEX88
cDwW7Eb+tshe9q8quzPcu83XJA43g8Gi1X4lHgVccGQjKm43acRjzsF2NwlVjLxabEhQggPHfcbL
psvKvDbtpQxhOVJJhhSgTUG7HQJRhj/LWYphhbCu2UAksM+aWNKR4TSuFgxnxbiQ+8nbC/owBfsB
sgcSYdXr3w2yUPi3FC2e4xwlTXJ5VHw+Wh1cssZAKOYeuwmWpM2/iAWbD1DFklec6jq+FaXKw/mh
MZkoRLrlIgkKkXAdaefOHg8CB5dDsKVxfAJw4JJDk6GoizILdmhhFQ2YnShyH3CNmJ19h/lg4AAA
9/HMm0aFloHxsCSnUzLqXUhWrmozn1l5uonHVZbyOkOKz2Q1P6Wq/CjVDgGOxSWSu0M/fvgJBagC
yi8VauMJhQyYo0Z0WWUjE+rB0iPz4mt+uui97CilyD/1cdXVi9p5K3bsmrjPY+Q5vY5LtgCQIe8W
vXOOYEhoMQmZ5fUu9YsT0rtmg4qGrJzxRWYcR/rkIqJOSDNQL1XP9m2SX+vgWahS7JUMcwoz2dTR
7UYVRajw3jHA4TnG+ZQkItMECQCDC+ymwCY50CobqY8ChVpsR9PbDrKyaWvqp7MC4Vq1oR2c9V0F
c6RIOE7SrZUjj6Q4tRHdNh10VXvpAnzdFgRek/4/7CMk7INXI4O7kLzoFPXvihi0UfkfR+e11LjS
RtEnUpVyuMU5Y4zBcKMCBhRboZX19Gf1ufpjzfHYUvcX9l77c+zNrd/7a60KXhvMdNo7jn1IO5w7
Pn/yuHW0e+ezt9KLdzLNXQr2yrmP6C4FiV80y5cGwFy3MYAJdmHHBONXAao4PBmIz61YuwN5XgPT
E7tuj06V3CEjSsv8Mg3UsoJSCSIjW+UM6wSbau87BtvfeOTCUGNIgBAN5ZKXnmCYXZyeZXNa4IcL
P8q2e6rrv2lcNh5fAfNle4j2DERfw0GuFZqHAHdwRg7FiaYG7CavHvlvx8R7T5lv87iOer2sE3vz
P+BAa09xhKXKwq76O/Bz6PW0m1lx+rp82P0LuvgxCxcOrqcUPm9z7EgFNk12rkV31gDs1UyUJ3Ew
Jb3UsdKqdQ1sph4uPaUH/rxHx8XgosT2CSIocPewpty6EhCc4x8Ds/g/Qk5NF2gEip7ZY/ox97SM
2nvi8gXSGiorI/u/pjbICP7x0pcY8sIAiDs6Tdq7IlTUqA4VNaf3EGgiWHKXMc925yEUIkoG9giw
k4blZCtg89CAsO5uqj+LDXrwbVFLGrS1Uj5Sut+oi2GgzbAO4R364SK137RIY4wWLU7OmOIv5SXR
LHByOKu094kUdzc+VT6+aEKoCmrxuGJ8hx+LfAo0mUxLRipnTu3/FSGAvWcdBWyGXnedxOQpYo2N
cYwMR8P59FDXj+YdTQeoXf7Inp0VuF+PLYtMnPvAgnoeLfWXY25t7Bu7Yx84MVFXpw1gsw4dgHZw
wh83cq/6qG10BsjZw1Tyav6/uZBokoyN1L4s9teZT9BbzNa3wwBWPEL93bapUSHqVb6zwi2Zo6pI
BQMmNjY2L3DRxOtYDz803dtI3SZHj1xeOmk+KoxoFnb21hbNwWoa1aAnl7QlcbzLzwEvBQhTaJef
CUqHATVJFj+6hrqqOsssWNngL2fwdja3wITkpjP/tGxbuy/JwHeFr0Nhz3SDK2SGh98hHa4hR8VD
TyyVsa3b8bemv4wGa8uytmWiQyE6Wiy/mBSw2qUUWBjBe5zNq4I2OkHl0A/hunivNNRcxTMiL8yR
CHKECybBka9RztXqWFm+gHk6M7SGlccetjHa1ZQ3360ILiOz7kzYL4iz6lXiEtjs8JEHhbiSPki2
9tQlxVnY1qVkIdHoxrLis6eYybK0J3Lj2ejCo6kUwC7IJb+nH9Ghqo8euIlvF3B32wJNSbVtgr2t
R0bjYjipLXM9JJ++bHBCrISnwebni9FIqWEphOl1VSWIs4reJMcQybguX4AuM/7ie42bc1O9qm8l
7wiG0NgNRbq7h8MBYgzzkyu4H51dyQqCILCdp+vPGFa+Rqujm7e3bhDsC6LI/bJcJz1JfXH4rVn1
CrnFgP4kMByYEYzVwvqqSpSANCm3DjcZ6iS16vj/RxTDeewJo4yqgx45m42RTR9piEq4ePZaY6vN
YmUV1mtDm6mFrATAFbSIOlxSAxCSXoV3h/rOzu1vDpG1l2zimUT57nNi1B96+/ACnbwX5zzE0ckM
sVQW5V7otNd6xHA4XrXYJYx2RF023LWGLUt2LtjLmtRE7H/pBwV17r2Ai1pELlx61Zjvm2znPSqN
CxYii56/FLieA/GANAj5a5ZYp62Z+upRWnht+ZNmLuwaBKNorY0cgANCdhg1RlQeNIhPRyJDtKia
AtYijbNtor2DzMHjCsneOvpbehPywsgTSAEO5X1MkW8srX5SjzFCEamoDxFErOeKZfNAtwyxHTtu
sZ61ATk3IjYHLA4M69BauDp173Sv8ArVBmFBHZtqZtgO3w5XYBaFC5HdQwtPpuqt0QnrNnBLdkZy
Cl9aAZeTgsxkOFgXKYxOyEnNwJIMFtaYfU3UUm7gr7DkxVDENdentyGsEiVGxGOnDbRv9MMZVi+k
myhIYxAlFSSdGOWOxsNqGaeowTQd/soIkFCBSfHk2WAAMRs4Hk7nMQczEvV/vVRboXuhgq2KmfY9
XanFjxqmEG7G6PhHBaBlEA1CCm7CFYRzyKurYVqUjB5sLYg+1xYaVOqTBzEyIci1xY4+Y93n86mF
DUEztRshvpX8MnNugFEZt4zq+S7XDh2O7VzsEG0iha5DwIDPXXLse23vZOWHFZTPyDwXSnFpR+1r
lD07itYIqiNJNg04tjJGQO+crfHNbBpYiLchuHuSGf3VeGmWgfGq1P+Vj60BtxqLumWLjF4n0ajA
PttyC3n+ofE6hADotDB1FwpCI4x13mO7bxGq++GJIswU8lsvDEoIm4hHJN1WiZdEmCu4Yl8lhm+v
sl5zSV9EkZoH/SIbNBo6SOYBVS5oR/vakII3kbaGgqiR21Kyqp277SzPLXxBuyAdc2vkGZp8eUBv
R1bGh0nbmYZvjbwkKjHYMZaY6EMgGkVuHlTGmIMOVXMPfdbSzYmdwJlmgV5LdTy8pAhiO25Hg/+a
ZKeEXzt+jlyI0CL/i5hWtAnOp+HLnd4V3M2rdzUHy9z4Sy/gdo20bcwPavxvFklPogqgV6DZD+J9
ibjYTbtVOsanojiDtd97mTq6OeJln6iP81wQrEBg7Vmfin038N4y5uE9IobIW7WOB5QPE19AcFtq
QaWkyc9ZTk4DkGObHsj0X50+g0fTMUMZL1ElWRsBxEVmZ4fXfDa37ASscGtSlnqAEQa9+yiLdB3d
DM9cN5g/vOwtU7Byl327lV9Sncgdc8u6kzKY1YvH7ltK61/ApAbopZ++1k20tVkKz/Z8tYMIelC5
6UHCFOLDdo1DOKB8hlMHlJGagPmQtrTYocRxx4QE/ZH4K/rykgrx3eRonHlcs7x5KYS3NRXhjjzJ
3tzhhVyDlmLB7ZbXKgMe6rUnovmW+GGshOTNie3gw26QFVgAnTrDvletBSLjgWAO9g4OOX3ZJWLx
rifmOkjQdjWa/+hYPVez/+rVyFeeY7hCbvqrwL+GS0ZZU5S/XofYP+jkxajISkGWkejOiyKVkTFD
D82kSlvL+KMdRsTEMQEe98l8r+lu+Dhe+upp6D3bR+d+V4iwGFGDxIjRgzuQvf9BN8I1/DR9qBlM
qiHWqB+RunhTTA8R3B3eZvh8wnBZq1qsgEsaH3Zz0b/EfEMCW2TNIfiEIIk0pD4kBBPo+IFMF7k+
WXey/60sul4/eY3Tmz8/Qqb/Brj4YdwBkXtiyYrEqCE7zEAAPSNL4c8uCgaS6NYidOyFcQ0iwg7y
I50w2bTLzgrfbDqp/zc5CUsjAuJinGIakZOYSVON375GclDKHXpgwD8QVZz3xkCqTQEG8Z+8j/c8
2dqwbm1OxQD5Pwxhzn316x05WRr5pivKKMjmgSJZjxFRyOZN5jhe2NmVt55dW6ha+n1IEz6zK6zG
LTAyrfqU0V8IDbRts9ecv6mjMy3QxTZwIVtkzjHS7pH3OZAMgbNpacBmYjvA5t+6uS6SuR/1J/OZ
JPleSfzQp60/voFkAUtxtvT/3wgHNwYmCTk2x6FzrzbsGNThRMrhOo99kithdKRolzIDw+eDX+yp
h4pOusM9aeV7xNzxSehMFBEwpSHzjKQ4ZvW1RM3l+dxzVDfyF1WL4/MFkGI587RPRvlKWsPVGUdU
EXpFSmPHzJ5QTy95OIT5Mr20CCJxfJ4ETJmD950ItjVyYk2bUU+AD52S75kNWyt0tLIQ5Um2Dmhy
HXpf3EJlvmZ677jUweNvjmRP+MfQ/PShbbFbEemxr0ltAqlofZj5nl7VJ0+68BcDxIybzhFU5S8B
jWEk1qpmtOttAwoWE2oih12NY63sgNPiU57Evg7eOFSs/q6PD2MgKMqFQ9esApPtr/EbcR02AHhY
M1pIVEt/Zv2FLJT2Lm4ZLpbrdJQbD12tz2xLMG4N/WpjjNbOCBNQ0HhrKQod/10n7kGapHVEy5/I
cBhKUPUFrDuYwYsoIzZSXifCgZzO/jfwmc2fybYOcICZZz3FXz2xeylP4/jWtI+m+DQLf5PUXxFC
qbnJESS4/4qIYZ2bDVeonwsr7y8iLk9zGwO2unRZ9CoTZPKaGf3NbXqoVCClmUSvZo/rIQACZ8b2
F+k8p2z2NzD2OdgmXpxnjZQkbaCYBu2MmAF7W0tCYexSG6aA3BDkMULoDZJ8YXbYi0T7VfPwPFk3
tk/e92Ga/P/tYhUCPVMLsCv0q8ZhAT/nLhFtcfJaeuO7KxEBv0/TRxnvsb8p4pf7aYVM+0qnPFYM
rtBQng0eJhNH2aCbTxGlP7GXi9y4Zt2eHlGiX6YkJTEToLr4pi5CRXMj+WBL1kBMi+rbxTnk+6q8
K6uIgzQ4YSPzMVbZJmw/2nZeGq1gMwHIjqGRTp6U431U2rPSvGcNXHdG6dOtRhlTBGzwR35zWWzd
SpHwP0T9CQWykgxnBcG9mr2zvBmnxxdznHbeZEnJofYNR5VpL+Mbs72UnTwwH2eTIleRTZjdPO17
8yXRc8zL2KUa7xEJlmamQgUVTKHnW0acnEtCfBno7HFZ9kz+2gydlzQrHwrp1wefzEKLBONVbhyo
618i402g2NKJaDHwmWVec+ErK7AURxqUlg5pnHD5D1TbsY+hzdgE8wXKpe5jFzF5MkYslJkSZ4BA
jUS1fPW479ibTO8l/pkQMG/eqTSS5Wzew15feq54VQMAlRc6zozvFuEOgcPMoGTmvxbWrWXbZqJI
9Nm6pKhdHQqcXEqgGM6irh9mio/iqva94A2eWo/dTbBWn13wzxsHwHlI2ge8mIgTuPyoBfBZYr3n
g24dWl5gsQpfvjQNmzUlnFqDPjVzN5gaibtR7usvOOELP/+uC/TTxYmNKHFGqSI/7RJDstl29lTu
azZUIS+SUaT4zBjuhUQCmj6DYlUlMEWKenbQXz6PSs+MIzo6Q4T1Vq4TPzgbMyH3OkYlbRkxrvTn
fDWw3Wh/A05FBZ0HlmLytgZ6jZwMAAti7IiqrtE2TNRPDg0mJsgNE206I8IktLvVoxP1kluIhKgJ
u+tAEkY6wNKjcGA6iNWlu81poZJF1W3aOfwVk1+V7ZhhI8CY1bG3j5R5xE1PA5MliZanEhWYk/pi
dJ7/hCByb2IEQkTkYAruHpodAGBscy68SS41pQgZBvFbCfLv2t5a9TUILxh/Vtouq7i92hZtRtrE
z1BlqAdqOioGGZze7B97iG5MPhntACjFGuz5+QavTOmB/2kZgeKsjb1rXOIFa4Y9iUIRegmJ9cXu
t+7MpSXQCSXmn2Pz1bfd9EryLaMNDaSWhbAY3eFT1CM1MJp1PBUQxXqHZoh5v88QcNE8Buqh5llN
9Flgj2jU3CvBUiR+2YuRrhGj7IQOlEYwGveXMH6ugD2gXYWXY2+mozQvvbO1q/vQsS4LNpgAoogF
pGqp7N2k8SAk1GUEUVF46A0jJZ8MRWvrcIcDpbVSeRNJxWVG9jDhk9iVqXm7l8kelwnLk0zXnruQ
NV+SPCfVacALbQ31MRbjMSlBflQFqC32pRUHs3vlgebXdE4J8+DI7rnhSe7F7BfMfMWtSUvChSeM
l9Ycn/tYwYfSDHocnRISsYIqwQCrDi8I5gB21048G+n84Y3aQ0RbYxgYEZvDwmxrYtKDU+wG7479
NqWbjKmbSMLlEI9013b8T3DN+h9jhiwEqvFS2iRJMvm34eKW9vzoJygJlDTy0TFCeBOkFFc+Tx8r
7jF5NvAr1SPq4vxHff8R6xnPuDdRgurB2nS4MrE1FJw0VdycOsf9GdkxmLhep3Sty/xnSAmU8DOc
3etIB4tjlS8e0Qw9hG4xEoLA+iwfCa9eRQ7f372r6quD85cLKk+Sc0CsxOT8NAiq8/5l1KNHbxGD
wAIZ6pK/z7hNKqDw5nKb7iuY5p4Il1Yu/wSclXQGE/gaUAtqvIn274gGiTkoar4UFRB6N+YtitkZ
F1vdphbD+dzU5QUx+CZiUcOydSlK66ab780EHcYg4LT8M6st6rsO8Y6CavasDXys1uauo8ywkptq
d8fM3iLh95o/4uWfgL4k5j5Bq2/0R4C9oeSfBu3Q//Yl5vbvSFCcMlAOevI0wOqPUX4ddevsVuYt
dGfGCclrUWFDbGFttuKfS9A59D6MNzE51hAceuJsBDsKb2MoY1COe2UkJSZEXst07Sq6dJsF/S7N
mQ+iwGgH94wXbTnO7MA6oIN0skkE5BPDFVX1dCq1N1a8cbFjc2eWmyHis2i/dbwTLBl98VqEJlj/
8tQGV09KjD1Qn6mrNECOE/sPq1gVnnsLK6h+4Tx9yBR5iWftY0cZhMnLQOp9HySTgFqy3JZL34k2
jukR9DmhgvT+GT2w1uBW6xcH3DasUSVcKwiY8Jau/KcxNFNUKTYuXm+vlGDF4ROM+jmOD/yzSMa1
1x3DEUY/AX/dSfcOWqr99Khqeo/rQ38X9d0qCYzBDWnSGzCHN40dUbIlxXMDYtLPQjRP6J3RkjVt
d+lZFHmTxJj6MfUXc4TwCUZiRtB4ALZFJrncxOiBm385UQk05YRBoKBFynfTM2oYQjUcMAJQup/b
GM9Tfu5Ysil3p6n3QAH5BcdPj3omVpIKv0KGT5IAaQpPwvPWOa6APNC+4qjYpLVzj0L08h0PFHrE
mLFU6/VLF+FDV2cfjYh3ARtdeyRzCEp6QQuK+KWNrYXXbgMjXaeBpMeDXtc8yAjFCS9Ze5ChR48c
4z1HJULGsaEb62nMNxhXHI+3lHcy+Rg0ALtefZxL8SycCn51oT/L2HzY6b/MjIh/4LfXARpXGjTB
6jPv/jxxcDUMtTiQcxsMTxhsAsl7Ux9tVN1RgrxyHpAe5gDeUBa2FGJU3fH4M+A2lXVwkG7ONg+a
bLPw+Snt7hbE6IeGhnoF04rxGWhwRckJItJ1UfEdz/pGH8kXm8wlQhAECO0up8PqZ7pzjGWICi80
v7NBUG5D6/DAtlMMUIwSVoQ+Gj21IvfUklN7C9N8N9O+8YgzhoY+m+4SEv1MkCUdrqEa3ylzkX9R
3a06lgFWrRB4eFBxo7vht83wEFgK/pRssUBQ9NRL52DB6CtwAYfvcVc8cNuFtO/40TrE1iyOh1Wo
7Rws+mTCInC9CN0+GNqpzn4aHflYfcy5NlLfWPKzBTVOTmbEzQCznqmENnIMp0ddN7a2i7ySYWhv
feeYt5OBlR9xXAE4wXPn88CQkZLAKu3x46Z9vESUyPDXQ9dC7gH3sDPWL2FNPWlZ9rmaBEJyOO9b
tyA517LZbSL5g41CEo3uyhM0qFUaJtRe43ns+D+HvyNLf1udzoznyZDRxpcUCC9wxPQcT/VXHpCJ
GNnPKcZI6oWj0jDoM1dch6UdEQ2AayqJ0pArR49fWiYwkRX8lZ5Y9s560tdh8yhckDoMSA1GzwKV
mTE6iJdwmTnNik8MCMA7ugrLV53s8FRgi2XW4jIsYIxAbxAfDCRerOZ7fqLSfbMIeQl8imDvOMf5
NS3+jt2NhVL/5ikHX79XFt0k1Xbkl51GP/nnNow/ukzbdiBp643fo7ltu22ElGYitCHjs85Teerr
ZFk6gLfYYgT0kHnxz8HLMObtseKaHgvnC7+XxJLE7YIAQD35QDyYG5vo7HSU5uZ2grzFYJlXCixh
8a7yFUqJBWOAVhdjr6ET6B89wlf+ZUbwE+DETSiJMtDhsBCwiHDs3VLNXs7Myd2fal5oErq0XFGr
VxiwoE2ZtzLcC5XtjG9BYv7Adi2WmoBfNH+R5eBIzIv2tre540Ef+fDteIta5/I/dBYDjn9Rjy2a
1iF/WAClPJpBWynb/WU5cqzSOTmXFkECwFsQFXH8IYK/tkPjSta1/CkS4rhfWRogQTxLkvhcSDwk
Ek1tvA5gizIJAJ31k1ASd4QQ+CbWfkkAga+4WGGK95DnT0wqQfZJw20wZSSfVV+Zf3XlsQqbXdLQ
wyXTJkrrT8fVXph8IoPx9l1UbqooXvc60mIEIIiGiUtblGGGSYikIYf6r+mINH5nCqDcNnoYL4z+
D2y2qg2QCNve96bA49oXGALBD3xLtyDvgnZpjTGZYCb4b0QxymkFFuB/I+9s0Vh75HEmmB7McYCY
Skxh9lvejeDaD0iNF+iCqRNQoNTlrXJXSCaNhljokVg6860jd9f+I8N+MC/Kvusw3JurCUU3h0l5
yFoWWmQBi2wp8Cz3niSV/VObbo1NKC+7JrI424MW4Q8FCbEtq788zZeJjJhr2psgHFddahAODUKb
yXaG+rfytoW3bfnLEjL8ElkD+70dEz4v+pf6Fy1p7rohNk7SLHr3WHUk9Ir3NjkELApc65RyXrZl
+U5m8xCSmMFJa2o3g6ZS6QlCPd3M5vz/aBffbxwdTIXXQA3d8fJFG90iFfULy35DnFnz43g/YYtL
19jqMka9CNWYqER/isi6IdggDHZwixGYeD8MRAlfBTuGhaSkJJMQ1HWj+hI8XRUPO1gF42zxYbha
2uKSH4taKVvVp5oJ752vFrkLBRDyjPfJxileJ6Q9nxVnV3b72f9J5v5gqvU367IGvIalAx9G0+yz
0tE07HWwXHw0T9aY7YtxxsQ77IqR99MWf0bQfLrsw9RyYFamS+he4NzRRMYWDnyQ7iBykF7bqJxL
cze5L6l8Sxp44WTM4EhTz6TImiUivzVKpiVIY6pBSsqyXYfjw/dPU8zMjLF5HFhby2ed5mKPhRFi
DxjJCqa7+Phz79ohWPcFllY7TveIrdcN56uFVkybYaa12c2f4D2MKRsbk2UbiqbyqBq5nNcxOkgh
P+lVtm1ovvo+xCi/BD6aQgH5CvvuM7SdXVTbey2y33CEwkX5a4JNjzZRV0PZb8VRSkFEVDoYDze8
We4B4Fis94cJi+9ctx8+92Al80NHgmAYWncHO1r2D2UeE+xgVZc6xWec/sggugJAZDmgk8E99jjr
km0fJD9Mb99Q8P/VnXEsW307oBotApgKYSHWpRzXZHf2PmNTB/FAH/32I/6jJMKO0HXrLPlxLWwD
QylQnS0Lws8yNJZ1A9WzWDUMPNR2q41PEzhhm7dDYG0I7GQDIol6G91XCr7IDUi8+YIIoiHOKNMX
oxMUm8CCIILwaOfLEoFyii3HQs5lKXBkCCitQvPFqVodOf2vek7Eg360ze9xfuhRtXJ8djhotDW0
vVkJloVEFmH2qwmynwvyYPJ3IPY9dVonMJE8JGc4eQMyxgY+pgeEJC5+U5wVydmr672cQNiV73Cb
/YGG3VkXFvSoyrPOUtgbQwKu7BBKMVkb0XWChVrU1r+m52tjSJQOd6PXNjUsvG6OFjRTmKUWofjs
8Z/EIed6tQj2PJ8pW+k87q46vFQ9hVzP0nRiCZ7dfWnBd2D7MQ7rvNIYmwMkJgprnLRF3uwQBoEN
wVqtwlRblvjU5nr2qmCZXf7lapBImZHp4jiiE0HrAKYnDaxVruOFrzMWAoJ8MDWQiA85tjY972l0
sAMjW2BmPOeodZI/B9mfC//PIQtjNLsnW1nza3wM+JNMxE3VmyjdvUOgTo0uyqU8ZSK6cDuW+sQ1
5MpowoSRMTiB931xniGhgMLtoW/kJCQ7qK9tNv+gPBcCTlGuf/bT3Sj8ZUUu5z7zWRIhoxNEUCRf
Y9l+5Pxjoz5FR5tdyhBDTd696O54yi2SOrq9p5VvUdntnbpal6SOoj7c5eQpzKB/zBgrZ00ND4sw
h8mH89kC8qij07V+27pjCCp2MS1k62XwCmd+KwXttnalOjl5lFlcqF+BGJ2C+rIW72X/bdPw7WPu
SzrEjEyUal9zrWOdng9zvwnNTe+uArlJYCEZBFxCXDERm3z0/TlltavRQ3jWXV26EawJh5cbpiqe
Ngqnb5mJdRUffeTVAP2qQ6i9S/cnhPxbHALEv6juYafRa27svc+80ARN5qJDnhg4iOovEc8Bk4CC
1RCQIXIcG2+JSQFNDlbh4g2N9MIE3TaxKwLH1pjrkUUsXoI8u7b9fXROTvMe1trbaLrrkkGm5jOU
zdcDgw7B2aTp4fCks9JVjITki/23Fp50Zmex6A6WXx80fOZ0JgmZPkH7njI/0TTvqLXhTg7Y78Oe
d66HIPIUUFplbC5HmIFqz57UDeJl2kUU3LO0VqKrbiE+N7hS3rBiX2GP42ZEN0C2K7Mr/AIwoQST
c+aI7bRwwrPb4nTEtjLEDrGKGfv3bjF4BTpoqj/j2EoM50rAHIB166N3p3B3ZMuuCgfVcdc0dLXo
+wklcGkfiPlC2mE/aZ8OAEskVbfUvRm0sdwXyWdjgSZFHdcbe4I7MwF44NCbM7YNo1j7XsJ+9N4S
3667t0H3MEYRysKPHfJE2QUKOuZJLg4NG61RiQ0ZHI5g/IRWuksgypiEjXzVXfvpTjeLG1Wvrglx
gmY4HJwh3yYlAG4Cfpnh2Uzb91nwR+Y5q01jW5BZ4ZT4w+1wn4bzU+kxKJCBvc0h040prU3tPweU
aFg0qEiMwt3yTJQ+/qcAp1OtwaxCXQdu0EPyYTH+IYlnTBEjgFVDi+QRhVlg6eEaalD68dpt67in
f9vx4BQeSFwyGFQUOWM0BDoJA29csoJteS/me8jLUsTuPnBO2gB44OpV5zZ65LFBv2Kt+9h8Mq4W
FSfz4L3tSCZ65coyqueYxwLK9dpuvJ4OzV2qZ0dM6NeIQzdJSULj14MQlySQwVXPuj+rVYQIjebL
gLlCYi35eLUR723EXz0yMpQPA2Sj0pMvtFO6vx9rYxcQXJpwObjo0W3iHjSar3WlViqGfbAD53/l
vW+heJiPOStJx9moZQcgvi49I1OyxK/B8lwaEIu25gBfN12P2cNiJOSxb4+IPJn6XT9ecoWSQmtd
/zQ1NRAzlfxFSSTM+KWncmCYWwb9Kmnqk2jYXpIn0eTfKEhpN9WmUWlDsud2ILTcZvenvDzqGIBo
KiF7OfZHy1k1y2JHos9KRx8+fJnkz7sQu2LyffStY/4KD89KzC3EC5GGO97mCBk0sYGwlE/ZqNK3
cXYV1Ib+PaJeknSxDu50UyLmWHN2M4IhxYCxjc3dYg3eWqC612EelPPwZ7gU1ZCFqHFLHQsxK/CS
VzpjGGf021nBfAiCLKuFqRZGdfsSpDrP8Ur4+kZm9TnVLKQIclk1+imDQdTKY9RHhOvkmNfHHfiX
Jz16yXRzq3XIIsyehhYJjMNkwpuMP93vL4nHO6TFd7DToXsvh4tGE44GBUuPB9RUJzXDf9ERO1o+
aTQ/I/dO0Ph7v8YLZp11eBSxpeK2YeCzOyhE/jxq7TowomtPC2DEgzqYHPYx1aWyq6Pn5geTEywJ
tWPjuWu3kWfBYtGaPh1OVwPtWdQBZC4xJJqt1S0Mb+BBmmh7Zg7zpsMNV98CKbE8uvPOQ8w/wEYZ
jXbrI9ohoNW/Dkn6JTJteopZKZaWj+4vhnFk07ebWfrmuT7yeOz9WbWihWD86WlfRMu+aV23mSQ7
dw4JCwCweTSYDxJtb+jVSUr7NeaaNKKzSDzWtOgyZPJqgnsIGndlkcbt4rHJR9DOv3GBtBV3ux7+
5la7R4R37JmJaChclbk7oVi26+x5iKdv9YIUAy0g9KUi+CK4Q7BwnXasik8pd1GNRNcPiDcstMNO
L78H61q303IY6HLHTSLazei+SfTWWQ/PuiSLE2FLI3euHhw95mYxrailFIO5uDbkABqsP+hUg/Lh
Z28CUbxlXxIotDr6AHzMa2lbGNAk0l3et06MLxPOwQ2pOujvEx4fy7olpbeo+hBHOz5O77dxGWpN
XA1IbbvyeXD8TZtOK9K7Evb4rX0cGKz0OF6HUm7cEuYA0LpqAH5BNnaBpE95QxtKIddhStbfarp+
EUBbeZ46/pipZr7/HcAOaNJnq3hI85sb6Tr71n3s/louqdG46/NjTCscAfqKjZgTmxs3s3bj8Dwi
bghMxonEYbJ13WEXYyy9knoHIA50mmUyIcR8JBgA1gQhcmnpqtQoaMRYPDf8SNULgIRFFSi3Fu5H
ePZxywdke89bHdXBqQJ2lCR/IYowOKILjz0UuV0NNzub0NhG0L2q7HxRYNwWsI2bmW52xImIEAQn
lEZAlbB9rKp0VEdv/q3ZF09avY5wVTomutdfTbzin3vyk7dfN42WyPxXaIJ5kh0OA7bmvPzPNZtG
GbzXyY8G0CO+qVLVxSECEN7TrLWAQTz5R3DZVcl4E1BtTvGvzKv4YklK61MGfs1rBGTDATmEyjz1
Z1797mZ0LFRMwXVfMxbFUFPPG/LotnEDNKnn+iiOzAGndwxiOHzxU5uQ6OJgWWYjUKZXJf1Jvavr
6tuyKc+9Tco5m90msJFVMgqpKZEkFU7wpzvvjjYu2+KquflW97ADmVsdjfmEdXuMvKXHXTBaUAqG
j9hNznXBJsD0yk1N1JPEKad+4zSeYDOdGZ+yaQ4SssSncYV6cNGjQ4xvHVmPzFRtuHEtK1oTKTVa
x6FCEIFNAwVZGsfoluZ14Pcbr3JfusbfNAlixPjDZliU8l3YEMkFrz3CUjVfmlu5RJJI0Mqby7ZM
/B98c1QrIYmCKmQBnvdvOneCDXxPjxBCIXzJQz42Y1Q19Otw52dskUwUKFm+q95qZOQmrucxpfHS
vvsKjxSCcx+fgt0d6lyuEodUZdbPMn+pycekZbj4Lv9zp4zawcqiNKpwISTsKmqBylrOT+G3R3zE
BDyze7Aym9xV1VavcnC3cyzXfkLCNvqqyYjI4oBcC3tSoPAhWJfysFzrKI3ClqbXO4b+TRgwVW8l
bT2OxQmHJicr4DaD8nak8sj03yE7hjzXWGuZ76owUedO5s+dcLOp/0uiu1a9lRbB3ZDeuA5Nfp+i
LFcIptYCBE5kzDuKC/VirphQsZN0j/5waDkMTtRCfmT+E8lx6BmgMDwyYnnx2FcWMWMBEg7QET81
Cx1AXltxZg/z1iWiuvDQNGHoJ71p2WaPJII4EL8qH+OQvljQZPNXpA3otdIvicqr9hGk46SdWJH1
BPg6iOdh3jS0q0gKcA4wJKUbLyj3fSgZiemrQC+zvKf6T1NdRyzeqKgW1uDuMslck39v1sa7EvOG
1DN9OIBaS1cwAH3sZv707sTbvPgqm/dg9NeZAoJzYMaXMH1YDA/y5K+2YnYIrDWQFWhMoecGPllz
zY38la04d11/6Ovq14im/zg6r93GkS2KfhEBksX4agUqy1GW/ULYbps5s5i+flYNMMBcNHA9boms
OmHvtfdj3nFY6e1J7yd2MfYxFEQSuCw9XdJhLP03GlVGIAb+mXvhwj8kKMwIkMPqY0awNQrazoiV
Z17f7KXfxj21b7orm8tYevTV99LX0TD9MJZAxCwVZLR2wZ8Zzoti3iYzO7+LafTsAYfHqm4PtRjO
ruvs7E8rqg5qt1XV3r4sgIpECs181bQd43AIxDgrscnjfDEQH1gM/lMQIa2GWrQxNxXl0tzuUooi
mykBEqEf2q+1UMDxgclW3qoYof8/dC0C/p2mH6Rw7jDI76YQC6bhcEVYDDrY8pMSQ1ExmYQp46I4
8YJCzGgp+SDElfBTENTU/hA0i/vYOAT5ohICRV4uzHnM9mJPtFOF6i3suqFfRK3dAVuzm36ja9Gl
MXmf606C2EHe1pHyoc8TwIn+6tKUL75JLlT+jNcthcFm5IzPX2OQl11xgPG5g4B1laH4lxTNPdWK
oA75nKZ98ySRbOo61NUB5G34bHkzgQ8+eQomm2rLxC7t5V5E9G/7FIr2oEIwYFeRK0t49fJUIn3P
Bnu1pK+KdCI0osKYriW5/an3ZCN4eC1tfD9k7eSkrnqjf1d/XjI+yv0/L8+PeuGyEiSZBtG9r5FA
BWHeRxYu90rl74Lx1mmTEqruBym2c/GjjbdQ22mgV/yMzw87GkWFNl5mpeg1wqveOn9JRpdg5O9D
bQWFnx2lwOLfqDUnbLaEKYrMN66f7TR7234iTmr8QIJkFBWstfI0pE8oWA1WtpQdaEwQgqDHcArY
L8287ux3HENpVe4Xe9qqMiczQVBr5c/QRLt++uRq1tnhlA1r2cF8bHNw/E11aDETuRA8PU4q4xTh
XNTnvQ+qQYPQPqATbsxdTmCquaFBfuj8G0sOF12ltvCzevfcYZ1YPB+5Oi4UHN1FYpAlUsBDThGi
9sHYYsHUz1Z8tpKXKh/OJn3hOJ7r+GJ54TPPnzaoCI9NWf/msI3jnkQii7/6G06XkE2O371MFI5G
+N6A95qS+EnMRM0z1bdyxgOe/djnv0yxKGSM1yWbL2B/pA2ux8WpR3YYlZsIfysIte573mXBBN2M
DETihXCc4W5q9OA26k8OWcAt+aQdoDuWpOCbDdwddtVunNhZoVrHt5ReMWc+YPtu33PbPPQl+/Hl
NPJEYtTcuTroS0CqeXcfKPcqGHQDN9UMIFPYyW5MRFDE4TZkB2yTxdST/xRPDvoadB64zgVGqgbA
gn2pHER26FDqiQyH6hijYxBMqgQaHyrbmuAtSp8lj7n9qShmaB7JLeUn5DHHMli8LuiU7ndhbpog
mueAYecVjVjX3bOEA2UviA4onEzjUW0SBvsPU68+u49ZzXpaM4/qqI+HC/dcZvtrcvwW+OCO3+6m
hHMExb3L6DVliIHXOElfBFrM/tHQUHPZyFl0EzDSY5z9CVx/PFBMaPjejE/IetsO33GBC1F1iR3v
ldNjNBzdfRP7WzLgdy6FBiRDeFMWKtqqthj0MKIp8F5Y8XPeFfva0oLSHx9V38YPglwOL0/ukWKS
SfBZ0vIqEqA8MYfEILPxBmLVxa+P8g1HzxpvGekzMJLU7QZ5rs28RzSpSiC9gaYV+FC3Q1xw0g+f
0pGoGfbu47LlH0/8zlh+k7SgqqVtEMQQlzsJf9gnTQWik8J5Ppr1d1VnHFLmUSP30cFWWyavCLT4
ZOVSM7ogtKrprj1GZRsdUX9PfeeU2xL4QLjXODLY23dcN0xwvcYkomPYJQSER0Qc/DHli5efon3L
uOQjVPnCgIP42ow/pSLezILBWbXq5nHj97sSakSIVzj/6kV65HZROnhujUwc2HVajYd/GMl5d2gx
mjZeuI0HHoCCAJ/twqMjnfCUVUSEVkP5wt4o78aPViJKNvwjdyUrVGVVh63K1jYPETORopbRvbLi
jPrPKSc/Z/KPccRcPxkOfjZcF3QRWfcGkhFVDYNEiDq1lcAaQ8o5YcDwnvqqP0qj2psdRr2xJyHO
O8y9wbpuYqT+4+jnabm0w50n8dJV1TmjT0dVOk/XJfuaCGVxw+VVWOjZnPhpeHcNpeS239uaoDUP
XTuTyAgxykNLAWw2LaHuiJ7Y1rM2RzpB0SdZ438CHWEEU5jiMYdlO/BreRgP5T/Ys3NKMNC7+MqW
Bp9iumKB0/SPffPGzZz/Hxh5WfS7EtunM9jKJwPuS1fpaKS58B08VbckvbKWDxflsta+2P7j//v/
kU1/kS3tEm3ZeaN1Noz4gjtpvSB+0GcsQwGWKKppfhHqBaHtrYvcxBRJ4FlTRMj5OW8jQky/qz55
i2xGP0l5jrLkT1Y0ZGoCGDmMWsgvIlxE0hs6lccs+BJ5VEWNQxd+drCgZ/1n0p4cn8s1+h3tYgcS
YQeZpyc4iQabbauOpMZl7BhzTjCmUb/uS110ALMJSp6JBE4vCS0Eop8SLaaPNkjVxYtk8Df/zjNZ
GOmXq1/9BgGw88XkQznhEb1srfF3ZFXpshmseAss3ggTfp5DsI5DOnhleqcSN6fhxGeWOI2H7ORX
gzXfmewwE0ZPqh0DedCAKLeIwkamkMWoiQ0APj4z3+Uk0U97zDs15DBJDTLTvYTFK4ueBC9701Ca
ke5O49HyEU0TG0+VK15i+mNpjtuWbIiaU+weIvGsIwNSDFgH7rk63taE9KKPMsLpmJTseMY7PWGP
7C0XZ6ElAQzpvofREjVby+aFMe2TaZevrtC5QdEEGwcj3te0Hm3OMpasgouudmzMJSt+t7FiKlCT
hsu81cfakuQqY41wtB71k90/tkRmGHO29lK5You7VctSMYQ7N2r2ecJEqJuDRUIVk7t0ZqZU0toh
nkVlXHJ++gBJbLwd0ybr3xLN37V8gC2xnS2QWL5Gt/hNqXNrsR/sK1jih7yIcL7XaKCgb+O0JfzK
4TdM5q8lUmKvjvPYcEWQtPaqLbt7TdG49PIU5jlmYTJ12fM4/l0M7jpDPtZYxaaI/6aUyseEguuA
SY9egffACVuHlCFh/6o8Gvrw6hTXis6/6pq1B7o9i6AdWDsvZXieDzvJ0MiE6uwwlKWyhEviwrx/
Ax2U1MSR4u+GkemvcMJTT4G5o2/kSRawKYgUeLBH5lwem+GW7YN9iMDtJDQS9cIGvSL2AM0+UliL
L1MhxQ2JENNIWXVMqPb+gI/ZZUHAGeKZJNeOvt3T9J/cBkmLx+M/IOfL7fgdEZGqSAY6nllC2e4j
TAPtqzMNrFr0A+Jdxtmffdvuwo9GtuccKXtC7qpuTMya5dYcrG1YGe9yFit/eRvojBe/O/axc1wy
GRDk+GXlvO/4yhSWnweVkc1GY7LO7m3Kd+1Sn3OD5VkQ0zFO7QyWIQKqh0grAcuAly0F+m0n5Cgi
6wYApG+Erj9Z/ROmsPpBspRCJTx0CDfNBinWzQ2vKQMgyk71PncXNFc4Nxk3vAi3C3SnvshRAWWI
bhzEjl4fnw4sI8f9f4jW2UFdflctJZkgUH1WUcOhDtzbP1kuxxB2ufLVm07h8pXZrF+sx5Y0jpxl
Zo+XYTA4pZQp0Rv2o52AtZr3ZMqlwn4Ab4+KlpEBeCJEJDL/NeOPycuv/LApfqt7KgDMWDCmWRa/
sAhEB856n6tLk2iktPRd6xHXD93WKbOXNNV4Yb4auiTDQBn36MDxsZAItqRSgRxlh9N6qOLepomk
jX9ueStMVsR4oT3m0MrQQhki7Z1ncBCW9ZqVylZOjGLlfrCmB5Y5aYeJiqhDHVOB5Oe11UkYdxvn
ntIZUZVgPY2pVzq/X9vgz0eqymnmoR3I05h+eqBoetEfdWCLFiHuOfDXcWHFpwKkE86DrReNa0JQ
eAsGFBXagGGx31Sjt6l8PuSePncMT2qzlaA28UABjSSl4FHkiNc17AykP73pvgHuoQcrKz5CAitG
61bnQKn07spJXlKyYsFc6WV4Sis7SKL+EFlzYK6KomHa7/h7VxACUMlXKOTb0K32+lI8T1yaNUvz
FEOC+g4cRpxtLTc5b07VPhds7PJC1abARfKUMJQR89VTGowLB0zuHDVTsv+FXpX9WRTjaWRyCpP8
+z96XtUXR3/aL/KadDiPoo3kUY/Em0UwVBvGrH/z/++Nsd5HLpYim4QlrkfoEwa02WVmi8TMynGR
8zNImwkxXpb6EakIptZXnoZufBQDWIVSmvQLxiU1eZGx6trR8AzzhWLWwM7SEk/3ZkMaqG3x5sX/
YoQ7BhhMCsYq/TeEr9CPUFzPTCmA9DnQHsHxIyCj6WSSpvYa7pQGvfwcTXh0R2OgtZ3zTT1XAfJS
/HrOk6lfoLDP8n2G/jeZEUcAV2gYeMU9AyEh+NgS4qQSvOQ2bEvoQHkNvx61ozL5WXvSLjxSeOqO
i+sXteHM/lW3Gd6TnucOhNsSlibEJukx5fb5U143r3X6mAwuo5ibCzKxYY9bMu2fODJm+ef436MG
IRvZcZOk71b/QuiEuk85gSBrbWpFALSL32pp9qlgXU6VkjL3a7U7bQqyJvzcTcqCQkefNWwdGtkI
fxjk0IvWvGQ8IFMJWFxH1Mu5UlrltahI/LRPM07mJA7gF1VmcgG5eYh+DImOiIVYw74FOFpjcsNw
rTckys9af0zr+FG27GxJR9mnMwssV996050l0RAK+FviQY9bbmPIuE2Bu+PUCufQgZdxnj3507Zo
/8gmL6nbK4QtOqQl4qfybCus/YDBcGjrYOGIrJN+70Co8C3zyjqiUklO9cRJzPQderUSDsX/Os/j
DER2VPEyEnmlMYOhuWH3686A8HFnOQW8OO+xoK1J+Trr9iO3y2NHk+t0wzFZiMXDbsG7FSQluHJw
eiEquKVY+dIOiJtinl1ttTgKau/ciwXiK803wuC2r6GVPKNF37AHpRtqCnKPo0vOpWzOOeU5wgF7
FaPkKgn3nvvpKQfPhvjchhCQw3WZnGeXh22BBlkjKGNrAMVhQrFERxrxF8S8HSqJAYn3CKUlFL/e
UWxVJKXMsWS1K8Kb4B2MGaa2pvPkWtlqYrZUZcQlsm1XqwLzkyZ/rWQcLa8P2kKYJIwUGTyT6bpV
O39fe896LI4AaD0e8E4ZDljyqxd6jLp3rLFZyxPG+duHF9P7jmp8HDPjE8yTlHVAqDihsah1NgA5
vaZJm/8/50wMAHVOV9sdWBzTMKFSQ61qc0S2S0/fdzJySazisouXE/7HjYQLAs4ZbgPOCc2mjqi5
KnucrNO+MwaeCWVRYoHV6Ht9YNzionz8M6AXsyYewmQH73kTDfekfK7tpybkkzOerPhT8YVLtALd
m9rLuPKFkrtxt0mL7sbnqIrXev3GrowUe0ZiJAjY8mVkrOq7PzqWZMZ4bvetMGaIlSC2U5a+2fpz
jyvMh6DDCievu5WlgoZ87sjU3HrAzDuGB3MFtqU8FC3+Ixc9sx8AOnJJ6ljgvo6op3Ptx6rrrRzY
7FxGU2xqqjXSnVj2swKu/wDgbGPCFolFwqcKqgXza4zekp/g75rkXlkv7MQF2UoWqjfNdKGSxg/u
QZQL6zVmrUu6c7F88nJ6LICx3TC/OceQbBbz2Yk/Cwoa4btnsy23tvscq7EmaZqwv0gRqyMYQvcp
q/H64R8cvmAkRN1N8HMdjNJLeB6Hz9FgeskDoAOS0OKgGoFbeAKFABo6eQ8n7cG1f3tU6yxUzmpN
2DC5DZEzYJP+UcbQqb4vPJwaO1GoRUwMcQhROtcyXUvcurLhsmdrUxhPzhIkrr1XpwwtA4XjyKOO
EYgsCTUbUVNxoz4ViOTpEe02frZUx4biNG8vIxsAP44xjvjbMs53Y4oIi2DMcPyXpVfcPZgfqE9i
QkoGKHEcC+bvOGto3+gURuQCNeKSSQ9s3zwuZXGB7I8Z9kWU80rjqRx1Vss0S60LvaG+JWxvp6x4
mtAsZMyuPOS6k/vbklwYTmxnCeZG6llVj6n3ViNIsowDNvMkPmdlH3TcViM1L3fk//UuPuMHlMJu
cyyRzTQktdbTae6ZxIlPxjQZ91mIj0BYkPsoY+txeWNQaIhTyxM7Ob9hfRvbRzl9OlwbOap2DXuf
idhRkKSXT+R9vTgREur8dWGl0/aXnHBGs9JJsCJyoL1Q8ieMqSXcqbb+jghrqKvvXlz8sSYXHmbx
8MXrZ5QsBZibTbtiD51gbjSi7d/n4g4+tBPksgczM6K8b66JWCANUgHuMqBpnfEcui8Vh7bqfCnN
wuLelzgcvDjwjc9R907LSPZUvHUWjLX6Pc+cVTwQnEq8YHiGEhBZ/8iRIQzj3jN7aZhISK8LfDaC
BoItw4YKO3dk7UxB42xtdkmAOgfjbHQXh8XIHJP6Qx3nk/g0Y9bJt2r40ho9GkYHuA3T2KLdGkcO
Xw5PxUYsiDjxaRiZzSqEVAn2l7KqZCbultFV98yTULlhaXzhRnC3drOzh//1SlOIrb8mQ9IxE1a3
DOLsncYHU4SgAzReW6BsE3oAJRTQvIST5NrbJ1ZCBlw6+9RhUWMbIcHjc3jzz8y02Vdhwtz1LE9h
gRWPEz7JFnXTjC7KnnqWUz+T0neDou3do0eNsKbCw6ihRImpwRNG7mxEJpGtjYQw7hBu2I18Fg0N
y6TtKQVTl7EKgwL82EMxnwqcpbVtvic9kxP7MzOpV4g1a5Lou83DXaR9hz2ATZRJncEpUsHxb05O
5AU1NWnxi7BJ0KjPkxEAkVwN9JB2dozd/cARQUTKwvgHHg/3E44Z0iJ90HtteUy0CRQ532b+l7DT
G4VxGkC3jfgcMyjDWfcFxAHENn6U8KNNvvFXrwqZrx0KLLzbDwPdp29e5YiPjvlDM+Ibf68YR3Qs
m3JcezodfUj2ZMV4PmnW/KVtjNZ1gXEC55AX8B9M8ns0VDudeESUgLhtOfAQBqOF3iQMf0cMAqH9
aRqMMeGYx6F+TfNbh6yR/nOdYkvPkFkmRcyiunvQ21fWrFYODAlcSW7cKT0blJRtYzxpYNmRsKzy
PrvBBX02ZiKKAVXjQ6EtlMh+jOfUweXJ52QM8HcWLM9c9QWvTdzxUHK0eXwHSGSd/DV22BSKt5AQ
IyPrEagsbMT80xx2W4t0bmp6X9+xYFhbVrWO4fC1/Wbx+Ok8hS1NhL8A30DdMHhyPeIGIkeBZkeJ
JO1VzpioHn67u/QGCFCkeWTFBvLOKhEkoKPLCUpls6QjgKuGLjyOwRpGcotwn9PH2FiiJ4pxOSvc
xzDgAAYhiV+5B6bu+x1WIMV6ffEnGrNXUYV8HwBlJrGRpr9XX20NowBF/tbhrh2mx5jDPZz28eDB
tXnyEcfBTSBeTFZfi+XuWusKpzDVlnWxMPU+maOxwjfDuIQoQDbYef6qLuyc8Uxi7hmtPOiMzwCv
o4Zj6FZ+OUrXFYWHxE6wh9OkpoCQkuxKgiBqJIIci6NBz9m7exehqs+ieZ7fcMR1XJ+9pkQGe4co
6gZ8e6Q1HJeK6gvbfkJwp3T+KBO6+aCTpNMAebGxzpefLUzvlq211DYu+JcFzVLLk9CBf5uS4Xmc
OWGIydIiznVAXR22tt4BDVsSxEJzToqLWko6zglbDqvH1vo18DFi27GY5zHGjqrjggOZba72y2s4
om5hcbMyl/akMCk5eQbdhE6wH8xDicJTVwXwnONT4cHxGzyxFVU2WCkyRKZhHcEQGeb6QQN0nmgM
LfT31sOI3YRAkND/K3Wt0hOyqBsuRVTtieMWxfKg+Jkzx3EuEQBhHxbJQS44F2159IpX0dhHvIDI
4OWmSeiFZ4bD6B+FRPIBZjO1ssMwxe/lMFEdh+uKYihuCDmbXyrsVX4Ca5m2H+bMLwaph7G4GWjM
I53dF3lXyoWRFvhkYfRKj0qD+HBO4/HTBNY1+d3/ZLa2xGc3MS5sYDFAkauRbqNqVaAw/60jBtLA
WFRrOgNsOlgwXhULtKEJdPcGX4mnB2MckOyO1aOA6IurlVXLlwVUFRRM7vCNslzVzBw0cn9YsEpM
LLY63rM6JtS4vA3ghnVcu5xd26lxAkAMBNEeGyNDuj2RCExujE41hRkR1UVJeJ4waFzkc5sBKQAF
wNqYTXkM6vleIxdMIRO7AzVXSkludMsptl8KrGED6lJod+DP3vpR/nl18lg77xo7PBvqhE2Y0JKL
LQdWbWEagxjJa5KyZa4y/8D/5vV+Yb9El31Po/IgqEZF/zXo58LHLYwjCFwm4xyo92AeU60GLXPO
Ioatb8rdd3en2yybQHKYJ/M9lr9tjEHbu1lSlevpuUdSmcCwjzEaWbWG4uUtxY9POMnew5qfKoMU
6+WGOWRy4u/PWUVALhjrmTENyLnEQ4tIw0UE+szsOopvzdgcrdYM4iS75VIw4kHCwbEHmx0e7zbl
fVhGvq/cpd3gE0TFBcV1KyqECfx5plcvYsi2hvQfO9e9XlKP18oobtUItSXbahwJCK4yQlrblkSP
KlpZ5Zbj1DfQLGJ37JrPOMnJAXsq053V7VFMOIBtnaf4mkOHUrUPiiIVlN2JfmXgj4XA/lDqyXaS
NTfzzeD06udkH/efxAfP7XypCokekeXuApihY/tYZHsgrk7pB715qxjvl/j6VAb1YCmCBB2htNbm
Y4nCftY+c9GupWFeyhRaNNewgm+DW/g3Gs2hcT7L5NHTGdxSs7D9ci1souB5URa5xxwpuLS/QvVf
AAkFumkVgr4o/PzmsmRTFZlm31zjXw1KobJDwq8HpZGjHQWa0vEuAQ/mkzk5ZUyytbHuDMxPiNdj
zf+rc21HjsbGfR3leChj7yzh6g0Gy/v5f9oO2LgVaP2V3jsB5CHDt/aFl70bC65v4jZqvtjEq86R
PrIldkGP806MzdoU4jLhdTPrZGcgcqnTk1Yyzok2s0m7SblriGpLbtWE0yImhUNDXpDUDARtI0in
p8KiOHLOBcMn6Jc8+Bmb55ZGDnYqgq8UXdzEw6fJ5MOx67O7JPvc6rETeQ+uzsqnDOLhySihJVr7
CA4Mr5BLfHDIrN80YLKJa9gYqx7QgTswmY5uUQw90WnWWYsCAr/byD5Ew1+rLQ51Hi5NGEUNXz96
dLrlaTVoPW/bG7oNvwvgs334afYq83tc0GQ3MzkRZIFuxHwYMacw46xNTAPy4g75TgOglbRPKcwU
08qC3oF2mLCDZfZIKf5uRpex9y9L2wZ689Fn7YMZFx96dHFUMbw8mRSotSs2C8MSaFl03iUjQaWN
APUy/jbVcLXwcDgQXCd51Apqw4gNRPFBrEPmXmo3OpkgbQD0FM3J1V9m+kFLw4GAOoqID2lrgQ9U
XI4CSRQVCsi+Mg2K6p45eJMHUgo/naV5tt2rmb6XC/oq6lCDei1tdtyyNKrG2aOsiZPkQMgsgwnM
nzMMC2AJZcHqgzPaQBgptZNMaJRRZg4gZACmzkpu4NVrx8q3pMc9lDXmb25L7gAPhRTCSFg2eF4B
LNXlTzQxh32eIbfzAYTTnx6aBwnlyh+tY9R4m24wtgmOLrYbgWHc8hgJuZ8/g4SfibAUzXLudDIf
BrCShM/NqYeNfzt75SUi9tec2HB4b9LNP1IWZTp2vjnuXjurPxLj9wBwbjvikE2AWCnSZKtfE/3X
AXhjQQYAd01VAiwFJRUFyjI8Sei2eZV+6eADOg/tUI7NinE/tbnq4r3FCkpWCqy11qN9lqGNaLE7
Li4RfrL/WUTz4eFWLxcCdNqthoF54bEUobsHbZD4WAgmjkaO1+SWMVwsGN03fapWvqD9qbZBaVK9
6PyiHcNGRA28AZDJcFoSjMeqFLkuu9J0PHsmDlKKLYvPEQXD1ovrwKvrZ6+49AVaBfuaR/+cDBNc
7Lwex6G7TEINBokFxReGbXPfUISO+Le54iBMbQWintLK9uzdoQHagWOQaR/fIkYV5oR/yPyYSVQA
+MRNTCRlM0KRDOQ/a6LQQna5qJxekEASsAJNCSNtXbkrDDj5xFh9S7XPwvteuThIcuZAgnUwAyAY
drSTDOjdweXB4oTM9xmnszbXVNgfero8FhxcofPVMlTZVmb52jH+RFFpLM6zU3wN3V/KHLIzfwkL
ziWk7xR9bbettPmSeLeYzYHdPSs7iJgw56Kh6IfwkkbApkxrxRndPTrVyHQeETSnT1zTa4+bEmcR
gQurrGC5XBbDIS2+HIjWHuQcgaohKj/ypidfAfrNwPj8nEIKYW5WG0cnEsewzU4YGOiJEOiwSbMb
oCs7T+v2DrzyZN/5W7+dUQvx0jKOG00IjyO60sU2yCe0DkszBPnC5N2AaQ+tBz3sqiJYL/+RXEox
wvY+pRb5Z07fdnrxsR/Qvl7tKoJDSh9MdZNFT7qo+WA5A1mWd/VuKbbMzSHYmoeBUKrafu6HoKPA
R3POUCp7YN6OW2w0rUMMtBGwT5CgD1ODM43iGImsC92zXCewGIcJjZrgJd0vvIliJCIEr86IWH1B
dWqZcLXA1yy4HzD2LpRlgvbMWQb0YE1gVE/N9GNixBW4Y9zkq+NSNaAMkSDpYpmOwo217FnVULXj
rsvAnbZnSTaJV/0h1zPRYKNhK+XO1+UumeW+Zcg8lgEYaRMcvTIfhkc4P6EhgjmEnTRitojzQ858
DInmwhkBaqHM6X8YVrHwUlrgxnxKE5yYnBIoBaGToLR2vvPlXmUvMcpkdzh7w18JAi0TsMxtBFLG
L4iPlDc80YGD6IeUMkXDm6EbX1l0t7GElsOhif4muOJet3zrFmwONuReP24VNsrHZn6Y5vrFNr8b
4FOtH6QCeQWjeERk0bOagPvhuRaPMf0MvhSf1itdshX+nEcDwERv/BYF3yizyDS7sCork69yIE6C
L71z7rHzzTmyYqRpowzsmAb+i60WDJziIfjTuz8PH3pxzpghAjJoVR/cPUcMvpmTrU3wAGpL04bM
+YeNFaF65MF3jRNSUUrP3UBGROFY7x62roL/oKug0TnWoJLWhAheJKCc3AbcANSvrOssqhODORNf
QsS3FKtpMi9lkmPXphx0nFemWWhypHmwWWoYq5SrXQjnw+oAWPpYCqqAEV1q2B8hAVk8GmyG+OMK
/mKnnwVCftMSgS5ZWOooNt+8dNmE8pX/W8nJns3k4N7hWABsw25RgGbIH4Rrwy2NEnre5LdBHyGx
rEfeuLXF7+T+kXNJ5cML17dfbBILJNIWna6o/NNkAOZPWRkb44sFt+FhPHj60zw9n8yKShyU3Noy
WO3u0oy/mB3eZLpsY++LDO0Hq8dOP2PYalTExWZx7HWOxcuZoWDNzmmS1nWuUB2ztyZ0fiKsF9wf
Ag8m8ihjwkOp65vGMIJel5+s+R91doxT+ZtAS43A6pYxWu+qeBnqZmOEw4l0sdZ7dOkorIFf3hy4
QeadjlMY1YCiKTQrz0o2Y+sEjalW2RKFnx/UBOfY1GlGjcfXE4HmjGA/bmxBNpN0yGGydkr1Poif
fmJeAGEnZOtrUH/lfLWl4I4CNALvP50R8jjDHn/kw6BhwZx+4LoB1c9/aqtm5sqanvFrTxXEoCfM
COBxdKbrur83gOkz22fsMu4jxM+KYzy6486u2Ce8jFA83BhHMus+H96rG8UXFe8RUY+njQgEI6eu
YDQzX5t+wio7ui8NZa1vp5uuWngZbiMcvkGEb101kNDFXId/2/Kzbf48XlHeQpQ5jtxBgfABx0f6
pSBPz4Lj1qE7zvIJ0SLjP/THGYsai0Vgp5O/aPBF6UBdqiZoY0RB4jRwLFBKpu6CthIuawcce+7Q
KuQbvKsrEin3BSu8RBIyaYf50UuZVDoIvUYcqM9J4x8qHQ1vkSDr0ccHjQQIBgq6iQmhDnq0V/3E
BgRajIt5JzW8wCrbTc8chUl1GkebZTpnDtFLnHImIRvcEy4uNGekf8JiDgp6akUwQisrtHptyuxD
i/w7NxfdVq1aLjYGx8x2qYK08ulJlqYD2toOuhJpQMopYSpDbUsKvEIW5OwC/N58U+y5yLc2sY4n
xS7PjAHAeVMBWxu9P4fajR3pFmLXccrcAG2kl2y6+MWlBxyWcGfH8V9UmmeTxjO2g2aUJCCgdYgA
4oUm4nUijGyVohhpe5j6oWgeeyTSCGKYG87hqvfXPnz6TKarzE+xEP5UHYvS1NtGruIHAY5j+iMI
q+98cOnY874ilEysbwR8Wn8UAUK6YDBQXzP9bXXFBV6OXQjqD2IdPXfuDcc2esJmylDQr//iXq2D
SZZNX21D3ySh+yZwwzWifqrYxAmflLCk2FTLaZrTr+V/rfiC9oxMDTwYnRZ9zfby0XlE/ahhr/hK
iUBUp6sbD+fJ4Ebzth7SnfZ/BF4YcF68W7n7KV7HKr9pWnd1oKis5zI7eJl71pzqT4vHbyJJzx1T
5r7du+QcmmWy7nsQ462zLmpx6jUTnWC009yMrWC27gEb1gBiM6fAB7RU7k5yANiwIDW3fzYp4FiU
O7YJab6JyPuYfse0A7vsIXP+N8R3DdzClEtkX/WhdLjUOFasjH+DNRRGesDr2pfPyr/tsMnuQUHx
1CiO0xhGuzyDnMRaumAn0XYnRgNaB+41XJUzaApOTXkoqIrU2lIMb4oWYCIUQdz1YJ8jXhel4Yhg
TAriV1iBCchFHiWPOqcaIqRnWR4WYb6LFogedhHyarCO3zLe2yWrmMdj8NaTOsC8zGiIqFdlumtR
zJVdMObu2ffLg81AwG+vfca7xujRhBZqo4L0tZ2b3qowWXcsj5JOberWtmDEIfcQDshsS14TC2op
aszCQm4dIeZsVy3TYbf/GWL+PBTJYzoB+aQbZo8+cLJV5adh+xsvQrXJZr/xk7OY2mNh7ZqGZ1lt
rln2LCGPKiGgc427pl1nLBPnRX+f+2U3ZDdX14PUYxsnHqYmvFjZdWDebQ/OeR6bszW+q6SGnIVf
PC3fYZS+J5xVKSGkFlCV/JBaIQnSCEEteeGgo/3tzV3pHf1iwO1LHonlPpHZpDZwR61kEGdlXzTh
D0NDFvVCVVPratAXH+faRZDWfluiPMbVyMit3yX9dDSLt97xjgorqIWceou5HyM6bR8ZCZPEqegP
Hj6CqAEqOAcQt8llo2CV+EgeBnhyyU9uGpzcaXmUeHJEBxZ4/KClOpfxsBns8oUp01bizWyX4mUq
l9/0KQWeFkq+Ix1L9Og5V6unCilt+9mIaupn39gQGfyZuto9nO+65gAr+4+k81pu3Eyi8BOhCjnc
IhAkmEVRGukGpUAhg8jp6feDt+xd25oZiST+0H36hBaFtpkFCf7dFkqRMqFneG4kQ9uX1U/O5WXC
GDrm2SOFWlWMABzTNgMrVbnxOWnQW5yZWs/hIznI9E4LQrpJ+pCE7jfNZrL72LkVtSfqmywy9sqz
O8iD/DUsCRhbDVbSEHwhGJgyWQUTMYOtSoZ6AUbDtBq6lmRGr4nRX2ha8PCUhrdMLq76ky0CnkgD
XO5Tbd52pyIdfAvN7JMMLomo5RCL0h5Y0oh0p22O4sj8MsMQZk0MnXeSQmqURqtD8cHUURGg/KXb
ooy33XQsG8r9DNhv9JUyc3sNZDnJSbIeXKXN3KmUNoPJNID2gZm3U8f6SR30b5wWXvFsUVPMskVr
UE742HgjudoxACg6BDhEUxM7QnHV9PqRo7p/CjthzD46vYKNi7hBMoKo5oOcSH4w5Pd4wVs4nbdG
ojJrsz5WuxwhW35zTO5SDGnliqb3SRyYr2TmxqLrHYTnXqdpWTAm1bvwo8J8gGsMDmq2nUc8vHuA
QCZ2eodkjc9fGAAEx+9CttxCwUYmQ8Y6EJqSlkdDfzwzT2j/GK6+kpDqxhWbIT3BxsQtShKG3ZNP
eQmJUF3NZhERtWVgFfWvgIvVNCTXfMIYqNmqMMS6Cdwrx0ihmO5PVEkwuxDnBBU6yVg3A6BMIiRv
dWbQ/3iCStFjoqS9JdD6sSzbhzoEy0rFVA0q82qzoUIZZTaeQhstylta48KucxF+kvUGQ5yOs6J1
Fc9SZnrNtBwtKAJa9VBBfPD0t1SM1Iz4uDKFSiz/wly5NubylcPzSop59s20uvELnxPr4nOAxEJs
j5sk90qYdni6eZO+vMtJ7lYyzKy0OYHKp6VvZNfVSCjtSKRDDcAAToeFo3Q9usTTM879oa0eMkuL
8c9ZHy136FIgCYpw2ewP6zrLWxpOtPSVzNaI+vGnQBFlDGQRLxHoN2OiKH7Nlf5RpYVfRMi229zL
aSpXBtwTpLsfgbnokc1ndVM6c9/PAqAmk7KqERh5LOfefS7lK3BJMAkVPt6mgYAl2Yd59tKbqkco
hZiAy+bKi69VN7Wh0dEYvtFsDBU2U5FFkfDSU/0Zof4YGywt1GpnKfGVCeEeLFkg3KpQr+IAv3HX
Dzv87hKByTFspscaUaFsYf+hXhfV6b2Mkldz7RAmfJ3FVfbM4Hq2FCwmTMoOpyNrLODd/4TY/OAy
KvpqJMoBwnysVX1xjFDdFRgAIMx9VSAMDshy8Ux2tMQzEVBbXI9KCVe7jZ2uZuUSiZFn6VaCtb3G
ZAzQqJMw3pOBcEdp4qwGnZKA13qTrrpBO6E1XhPbx4+BiXPK+KkwodN1z8scCqiXmx1BYPAUehiL
hKc0e2QMt+g5H8TllKkqr2VgnB0blSMSkud0UDUn/FEajgsWqiIARMjNts1rSD46dthKeJFTksbz
vH9H67LJTNDm9FXwCDJjQnsakwmSEPHc2V1vfYX9JEL5SdT8wxgzb1JRXYlnI2ILMzsOU23Xwgwf
ehmq03PfYdMpjeb+WVp3Gd1Kqn2OTzFAg5ivPllA8sICY4adp0UytRDzX1E84O0XOUqM5lcW9oOW
75teP6ZMcfUYHoulb0K5Z0yAX37R/UuI4sILaADmn6fHgM9GfIYNm0uDu2t6BEp+DIwqlQ8tU3DW
L3eN0l30VN6ZJJ7CBLNlHemJiqFPCfZ9zHquwvWtG/Xk6dU18wWnW0V1LScWZVHE1J64FV3aWtmf
0SJDLmpYfApHxxpHBVmZ0ByrPcmZ4U0jE0EVwUn1AcPpbPU6AUUslAy7UIZQbSKcuTCwg2QOCvKe
Vn+DgcXOiyQxBqqgyJOGMvTMVJbWm2fp28JTxkAGgJBW4vfXeLoARKR0epIIy9FpIaooCIftAT9E
oe++B7qanuzIBPArw3tGwP42xzDH4LwbdEdv0MErfBHVwy6vgb3xUszm6RcwkBo8ae2h05lQaNVp
ZjY9rPNk7CrmpnJqs8TCd/Gl0SJB1xicWKxfujg2vQFWB2NX/KLoC9QLflzFMHoGEHYMj4J1Itba
y2jhPIPVixA7Zo+MfJkgLKA0iHVu9vukoJpCdiImHUNiwBahf5EZdw3itwEuNiM77dlBi/VKNsFC
aVWdLKN+Vxi8uc8UloBi4hDBjoagnTdfmSGsllIWqgM13JZcSYQd1p85EbeqUtAQFHt07Ij+weFh
Wi2puOGoOUQ5gJf1gvejzpSkpjZct3HSFbdxURnCiEGLTqWbWjAOPk+6xxBZsIrXezs+fXUiGk+G
x9ExnSx5b5liOGnS7Gv0PIoYCCWx2TmMOLFm7Ka9Svg/xuU9GyqnL0ynq5wY44IQF2rGh65EIY9x
P6Zyq9W1wCzL7nHNQHu+6GdBE/6VmboZ0nTb9vg1DZ+QYNxQM38yCFCqIPprJlNeGVepLX0zOaYN
JU484OeJJoDLIlXvDbm6FVVYQTqUonPm4g7rVeM9XZT/eFrtUyAnC3XtQDQTg/vJ7FH8SK8YNzyk
SrqaqnYiCsMV0uyvX6DpNF+yAfiQa4xGp51SQDGvdBe6oTM0n2Zakh0CVtVAcHs+WnXiw3ziWOfj
FmSve7ldJlrFlBRT7HuV1EvJHSCSdvTEaHyph2kLH7JO85sMQ1TqJC9f/a2lcacwSkbhzwmEFQLF
szSqds5xKg/SrtIIbwMWGoQNevTRCYUCU4J0ImaQ7oietOZh6AnyXEAkq4fq9VymQPvTe//ZvMZN
eYshpOg8z4zAy1EitqmpOSjuTY5BK2/epEUJU5By0Z+Y7UEH+Mqml+gZ7kyNmw8YcFsUT1hYp+f8
WF9Zln7oTXqBq4ZhGl05swPxjNAY7zVi4Mmei5m6WaTLJbK6wQ3bJdbB1UeYCzqmEeisH05v8Z59
ASIiYLitPTnvF9/TpCt82u0MvQSzUrBBF/OFDcdktTchSy0Rn4RFMtT8wRzIT3j+T0j7z4IyGSix
bsS71L61C3ICHphZ439q1f4wT7cCP3emo7Od0NYJnMcq5WSXPuDN2CMsi3AWgxwIPJ6oc7RNm1Y2
4Z8xYwgO17S/r1U6EnGnoE7p1NGTycOZZAw+oLWkol/In1MVTONnJCrBM4+OlE/UK2CcOoEBEdzL
Y8fT7IoeHhd6POg8RgJjk2uJu7aTTsuA8SBEr1DHLhmaA7a4TXNM2Oe93ND7fHajn3PkzCvOoq8v
HRNdOO6oykJXZ/hVkOMojlfhqzc4yBnO9G0AurRrKLq4D3LhkFo99HQoQPeOcohPs8QUnvSBuCYl
KXqrNVxUWk5HpmSy6D/n1756oThQuOgWr0aIRMJ3Apm960Q+DmOvYZ/XpOk/ii08N7pdVxwnKO8M
rKrFL6PJI66s71QPtZ3ev0TXImOlMPCSOUPlD009Dt1DBEzPvjs89psEkhHfWCUeStqzRqf6jl0U
wEri5FzRVfQlKI+oCMryc1Y+jH+y2jJEQH854edtdJoNJSqQesodjC4xZzaMH4iRU302qUPkYadE
dG/rNh2bz1ScvPUubCX9RJrwNsqme1cFGPn/MMN/E3AWFdeZRdu3b30n3WtZhntp7FIo+frYHgQN
x9ZbXgw/MmPlLEm2ikRBxjk30nRZ/W88v2C316m7vF2N//uDKmlEscPtpw4uzJ8CU2A5iUABAIRg
T7zTK8Er6cttxm/E34jTWVwoRNlEdOv+8sRGArwW8VoWpOIlAeWLzeVjRNw6MrYu4/JNX+j6ufwp
vrt0ccs4rD3N6i49eTo9cvXSMnVgL+IT8TNXUwgnCdtp6oA4xmjXxi9Zf5UEAEmtIZJNECDoqvum
RmWZLvuejrxcXfGoGIfuqNChPRsVZ+QsmAUMKjzp2dxAm+ioNdokyAMNFBEO52dOig8Uktpczjmr
ZwjQoVnzeRWZrMdBzK/JAGSYsNUEvE86b0bkS1Llr0up6+6rAIUSMrtoa/ZrrnhSe03727yOEyqI
PdEZsMRp6PFp/3fRepk240+d52eYZK9ZuE6UC8gu3OQ4JVjNw9DmoyTCRANwQdAttsIBbHsjkbbL
wTAjY5uHyTYsokeMFGHc5DSTukYOXNEUk3UBntMQ7M2Vp0cVHhwkr9FXFlF/ELITB8SmsqptGLrT
E4vSAj/6NM/eC3EtohFg4u8U5++1iHtHj7KqXyB9dmjpkVvAkNfupngalafLt2VYnAZjXt57cE6s
5qffoSt22PaQfCCTDCkqIhulgF6E/sz4zZE/rUeZ3nzQlmH8TmlGj8y1NaQeQmXm1PD3TWkXtrgV
P9TomCcIJfPFGzLhpj3PGh9Gn0JuFY4cy7KoE9pNeC789YFvW2slvW/kYEeMpe7nHEu+CJ6Vaq/r
2dipHyvAJuRPfjDEusRbomtsXRbOK5luCy8lOaerbJEN9bRMyV9aPeKx8MSq3dDUOXWlYPG2Wi4x
M5Gzd5z43GLi+cKqmvdW1uprphSpuZjWGZO/xHcEoDAkMC/Dr2XM5F1tPkgObB0eOPopghUHpMHV
fTAKb2VvyLQS0aWzkOEYMS7iGJ4qGTxzIgQF8zEr2saKAj3/DItrvdBm4UgnQgGWdkMfImThjVso
odPCax4RFscjBw4Ovom26+mJl5TsAvxpxMpPU0iw+i5WaXE5xZCl5dG+IxgQl8U6wukWbR/W5uGj
RBMeU8WuuFbL68OjIVhieW9FAELD/blTng+6lxGijvG73lOrKnu4qGuYkEEQ2PjI+UCMpwpeCeGO
+7s2dk3FpcPnTDVkXTRu4a4MMsCa6jjh/T8tTtaPUBORplTgltnVSLllUdHgylp9CdyP6wWnJngN
5TNU/PzK2hGQORjJ8omuHEVp6AnxH7FsOEE1waj/KcsPySZijwwO7+QoSrZTfg2Tz/VDTKlR6Z/o
pwH+MUxo8wugL8jIcoflM1HxsoxlUdko4u+oosunDKxFjQFOhZx0j/dmgIXZmdgdNOdkCXmJfFRL
rsnpqLP9ni1itOZ5C8XmNJQlCXPgIXc6apyYTbSe5Pf2kKKgTpUY9bTJzGL+WsLXebiGZR5IigJk
y0ldYA4EIVk+6v11VugymbCUYEZLu1pbCzidMM8FTMdia0WA6Cswr4uTq9DcjYzVkPhCHsgse3wi
tPKHJ6O1mJ3RtbRXAy49P4Azswq/2/ImwXZfS/ZIPs4wHCLrIVuqn46wMsbPNro9o52x3IvlVA69
k6K7ZSkM1uwtCTdveIFT6ZWWjp470FPJC/MgiuHoy+e5HiEk9Dw3aFeTyTI1P6FrETgVhhOtSOFx
opx70LUePvYTe/X+GlZHmXtgyZegm+tzZsnbyWQfSEXA4GInPJtPBPhXSTJen8T22nBujpGmnWKa
hPilVswXknahp8hbsd31dU8Pex2yy2Bi9LjNxQ98o4yX4kiFw3D5qP4e3pk8HZId5PTkkBxWnN5P
/Oo7RiNgZ77hpe++5UxXdf1lB/T+pfAFL/p8+uTVf5Oo6xN/c8RMuTwnXupOe+Yuos13xsDR7oIK
SOXhMyq/c1M6+o4O2Fb478F+se2PwEsu8BWcwbYPje15fPVADLTtdfbFtwKk+jBO7HqnBYbpEKb7
jywJJegPMVfxQQnmf+MG3hCvC9rqCZKqK26w57Ar7+dHPec2HHIbW8ZgcUy7ezNt8zw5BCP5ludj
xsFrffysv3QYAsERPBR6qLLtj4+DxydAyowbbx6PxsOG1pZ3Px/3OwfwNrZPmfO4kMtrH+oDDYOD
oZLDOz4LLlblzi0I/xm+5UOQ6N4MX3Q/xgPMd/Rou/GArWN56g+cOlpQkopo56cp4NV+LN7pqz6w
y+3Fp1G1cVrgg0oOzAnBKa8/jH34Ch/e+7LFfA8HPfB123+JgtTFteE3ZyEyvcKfD/Gy5ry+Lvbx
c3CPn7V9fpls/2Dahr94wY3Zvh14XycntYM7H7nvXw42djDO6ZRu76J7Ki4Mh+3Gvn+JLrRhh6Qd
xs1fsOvd8Ix43148ybvfcVPzsSZ9YFWzv9+gQtukfLiVw9EfQEB0K39b+eo3mUV++F5s8M0uNhMI
spd6uBJsKr+6R5toE99RQLwbbrRJgR1d42N8Tzax97xlG2wT+L65F+4hgjnmlqP4iyxdpz/Tt9vp
Hug3tW8BeiN+aHAnDZim7hfljU34jAN53Zff/2b7+pc75ouGmY1dOqNt7RBPbvvvdh8f4aO1237L
ENaJ3vEMdPBq8EMvvf/9lc51v9+j/rCx8bHrbc0k046P5glEZNwTibGBdFj58/Ya3YhN2vTv0Dgd
Eoact2N3ppGzOxck0Fb3rJhg/o4DtjVoP5vSEb/lb4ZLThnMu3ybwUYPZqK07AACzybd1r/xfrCc
cTcfhEAIwoTpiR3v5QPoAHPvzdfwAvFy07/GW3VTX+pL9qFvispWHALVNtUn1bTAo2bBQVF4mXmI
1Sm029f8ZV2odK8H2e6cis01+PJ28cad6AKWbyMnuIOuueP564vE0YvoYrF/AQzdNC8hVe9iz8YL
JS4SJS5dTEvogvnP5AN7VIy3FqzAU87/jjRfU9nOwC5r8RGZ1EH6Ni13IVBLIZT+ep8sjBBW5EiJ
qZieGDueqY4ZulsE/YF5EAHLaFtkO6Slq1k5aXwYPj+PUyYfC7i6a39s5N/4oxxnE2RQSgk3Xnl3
tSO3HR/0XsVDwLSuojD6WsyI55bfwWN3uW+5kbu9xiydyDl9kZ/r4SgfoDa1b7fsvP5q6PU2gmzb
3d6cD//w4Xi3m5v6t79bi5/CpbmasF1IVrdxJziSHOTi6jHvx31+DB3cSu3f/d9tm9osyv3W9H5H
O4Y0CzHd+OLmTz9Z+T40XXEv7vFBGvcxXFBHOrKqAUcuw0tFzh65l0/7/cAx6Xu37dV0tvilYA5L
NBOgil1vgPTY051t27eta7h/9yB4cihAQoJA+Kq9Cegr+T0ImI2XJPEgg7E50m2/A+XDew6m5rpu
ut286jad5W15Sy2HSQR/L2/T2+SVp3greV7/K3kAdqwEtC/SW/RhsRe/ui/MNMx//DHTVb5qXPdc
OaYW5w5d/1YtJs82DCBsk9T36V56QUTkfEtMN+t4XYICoTZfye+K2uTVPq72S3iCbxMZPxo3amns
kxlLIvv5SnIgBO3X+KWyg6+vWz9vMMRijMyAIUSFFnHPIBlwFn8IRCiNu3Jfvid+5qsubBY7dF/4
HffCGbaDvXkk/gMyy9oDeus9xGG6JSPJRr7FUcsBb46vRn6sd4m1oSo6cI3Y4ubjC+Hzj+LJnN9G
wHuUD0hzNovXfJEg6PaHL3p2bz1VIfLYlHGv6UkLuJ8IffL1fwv3Q3/Al82RgvWHmbv3955h5Dtn
/eHdOAJv28bLYP+sV9X4D16pi6LGxdv3NL3E75BQ/McLnCybi94ZjxL/TF2fHPANl1G2iW2OyHsg
ut7H5PSu5n8M3sfHxOZf/yd5J9DNnRCAgDt3Xuh6UmKRyanWHCz7W/S+ywsI725xIbFuqt0/SmjP
4PAims1Pd29vPetZPTabp9dscFc6Vm7lXksH1Rw33uCv2ybffqXbLz6l+y31OMLWn5F63kfvnoJi
PahtlhB3crE7kNPAvyh+63aefm5XqJ38Akf47DzcMd/ggjtIpm0azZvm/egHzSMh7RQdYyyTLuYB
YQEIugcpTKCQQBLq8ND4+LwffGD4+CZn4aaHtHH4///rfMXwv+4kTNpfsJDt5wU3Rg7HNZyu3fFF
2ElbROZu4d6uTFbYvrG/onj2wOfm/DIB8/694TriQq7ya69ylzPtuwttmYsDjoAbI7Lbcci54cto
l37OhTB+r9fMuE04SsTv+DM5c/LvyyD1hs/14KWCZtaPOam1JY3ltJYr4Q2S96nzogsilV2/40kR
7WA3znqVrt8LLQTpU3tUxbbA44MgvHlL3kMn+FLJTTksnrrB0ZXTf/241W3nd36xEbd07dDv/3uF
68WXO5j+OxBvLrnfQ8RCt+MQCHm3ON3ie+gIr+3++W652/Um5yOn2Fkv1+oINcbPH+HJuPQ2LNtd
7Guu6dCm7tEOO9ZhfUV46dDErecmqKHD69yuXxU24Vdm/2JNYeM0v/nmLvMeP6RH2xeSdnje4q2j
NJRf6XucfF/uGaUcTCx5CYI4ai/aqdtbp8KhEjtHHnrvK4JE19gWHnEfJ1CUl+ayulhufiN33B+J
O7HhAZwbVzpX7rChqbRxevPonl3NngOFhY9o1hu3UJUkfqE8wPT679lx+/trBbD/F78uG3g0bIR/
b4a73/5RQ8Qeyj83OUcubAkeA5+m+8ee997WnfQP7bUtHNgnFtVCb8OD2McHHOjcMWhcXofEK2rc
NlhRb9s6rD/H2LVbWK5Odv4beRIBr8cLTvftlmfsopj5+qL8ajiB4m3w1Ti3a8/PIJhyZ2y0TfeK
jc9mfmt20kZjLSLh5XMnBtTBoGrXe52rXnll3YZXAPBlR1+dC5K6mzbGjSvIEXhiJjubQd2hc9E6
X8Nr/IrDkaed192/bLBB+Kf7up+9dZvaG6/zVbplMER39R4AVfRxqP7s7d8rC4Tdfhw+2gDtGXi6
3b6L4x8IQe0Rc8j6pZ7S3D1eVWwSgb9YlX4a0NjC2nJoGrdoD7zkhm3uxriELKf4IN2IJTz27+N3
/qi/tc4NT9YlOcdsUVbfxXLjoNjoWD7q8LMOVFdb1jG1m/kChV4DkAYfcsb9TPklbpmeqthXyZvh
YX7rlUte0j7q7cZv/Opx/bNckwXB4Aed4S8+Xn63Ef3x+vR0b35Zztqt3StSxnfhTIxqFK7jrp2T
vVqp32ZNGMgIjc0fXxLo6dRCU8pLvIOyUsTIyAWyDekl/HuPIFPeVZjsrQQ2lKNwRSjEug3M1yc+
m5c55T6qbn1zaXHPMgZb9sYgOvGw0b2+on5sye147XL8vGC/ySRpvRTPgh11Mw2GUzwCdrNLscvT
PH7G672HvTB/Yajg4NzmIndyfi7lVlFp27De7DzBhi3EXwQdOkSBsc+yY/iRHBMfLRQ/f+3vskd8
e96jO6k/1bt6iTi5C19xv1suoZ1q+zbmxs5Ew4jbnru2YC/0VYCQDiEVLrS9wzeMY14F/yD2tJNA
Z3xmnyECSsoED2LJi+6oX9Ou2OJrUr/MbNWJ97x8QAnz9GPoWTvtQvi3nWx3XOXOxVfty2DrbrON
fOPOZemEbo94265fpMOK6oFRMGrEmyOxNVJUyNQWPIjj8JBW41HtvcxknFGwRMDsFDHa3IbIqgpY
x0DgX1N9rUA6yK7dJ/V7NR6N4ck0rnxfK1pNN912qEloVN9jPb1in+S3lb6x8BwKm+kgpPuQ2Bcj
9UZoLkyIv5Wq2QuwI2NE/mhKbYMEjSdAa+0JegdXRfR7+rYnjBGVdZGD+qTtX2Pgak7Xzn+ZfXNb
Ub68C0T5rqcBDtuIBY71eMzqNzm5ZiVOHIyeKPWPz1ByRxr38Z6TSNphkEL0tpaAjRPFFVJzwiEg
G6NKQfMgPek53J8Yj4PVd98RcY5y5mbZPitPF1EzYIT7Fo4c9wV6WozcFN43rEpZ6zZGUVN1d5sn
wJSWfyqAbm0SQOMhI2f1M/pcnh9Y4tihVIM3Au3DAptOanxY+Maz/AiJtxtdeEsimdNiveyYZ6NX
Rev+qT617YpP8/57RvPAZJWQAeODpxefzdtkVa8a79+q9UNmBvXzqo4SFxnAWA1tXAU962HLykr1
LsTqfkDjttSW2yvyWUkepgyD/LvC3U9ehysiZaS0AtpTdy9k3OSi9KozvwuZ2XdQYZd0l40PVb4O
BtOo/Jpon0CSmvgHa2uzznrn8afPeuaxn7KJrKA+WslRSyY7q+7LpOx00lrkWLg8ZexkPpmdxisL
Cy7XkBd+LaXIoD4NEyB224omsQ14ZQmpK3T62xPnvAoJfwJhLods2qJimtN8y+tXalRVnXiY8SWd
ULypH08efsJQNu8JuFihUj5JhlDrnKswOvx7cYXhFrEuaQSdxrp0zphjDg8Mxx9e0WnwMsDhOf3o
jmPFdMof6x8dv9Vxm7awGBZUD4Am9f1Jc/ZsSFwKqVqX5aXVMgKuuB6kSyhPEGezoMGjHVdw9V5K
hCEBb3Zlf25aQCqC79B6+jwuPjYedax9gkbOQwZFZ9j1sd+XDKkJ0LFUEfhN9QWaP2PdhlKyLVv4
XNhAaX3lPUljmBbBhfzlTNZIRF+xx1V/C+/8rcWRkcyH3a6S7gJJ26ixUpTFIhZhimBQ6kWR6CoV
QHr/KGVkLNYDDYXd4yDzTD7L4or9DiRW6AO18N6RXrHuzt68qMPzNMZINkHFuzz3amX6kTD5Xwwy
WChf5c9hMl77RNxiMWG38lvTdkSY0W/mM+7tDTY8NeDxdC7SGY3Y1U0HhFQr5Kh/VMXbYIiXPN3J
GAzEyW7FlHGrALQPWoQvbXFPRqxJ40/mhaCKwiqmFguM5aVXkzskYxYuVNabiUciJtxfCUMQEOQI
BLFsHlMJtzdZbuuAS4XUq5lwwHI0skcWhJVHHtPY/+DeeuKcU0QI3KWvNIvwHxFpVAWSL+h4TO51
U852LVxjKKlpvdC4zvJ27c7nmg06YynVF4YT4+6+DqMgH7TEPDD86hYs9CiDNFgNkJHWeN0VBl7P
UT3GEFR/iYrPOcpdXu0644V2YyVPcucqR6VBS5o1KQ5zJ24w+ByhARRN8nyHucNkiOdC+EgSJUgV
5lWjAZxTcBnD8sWsaze2WPB04lvZXJkHi/VbE90EYqFBNfUWInpg9NeiuC6YwlB6KBRya8I3/+yg
eaXAD9EXm3ad+RJ5wHhv386Y/JbBkDCbaaODKBHqHQgNRtj6jES1S512EjxZfTz7d+leDRJDtanx
ov5mTBhIwRBp0H5wplT6XUcbHCrIJ+gdwE0gz9ii0V0mHQ2jFHm8P3heI+9DdwUIA5YWmKzUjLDN
upRsa1DPITYWsm7+xSNTtzq3DYYhicw1llNRNPF0D/EmhQojz4tvXKQGH3zVcESc54Xxdb0Lnu3C
eqVcB2BMYsjK6KOyIXY07BImxtUG51f6FLwiD0GOPxPx06hjfGRCVAwcVVbqjH37CmKvgTdCVMIg
5ygpH0u2eBxBks5ohMFcTX4gVgoZU/JUhDPesXzrdpMyAgIyCPUzEykpqejp02A2FHfIfvPoXcSq
wYLRpUqYDMnToVstSSxmiu2f2swcQ1fmSrh5ugUQABujFBWvRbqttBw7E7si25uGgWT3yvUwx3i2
iD9h8jwmXIcKDNAJ92kZCeOYzdt12lE0GJlj5FgakGCgAWQZHFmC7N5JJTw3PUtmyCZPynJvZcF2
PYkmEYwk0++k7Motz91dO0MS/8tT5JTJ27rUF+KQ4oWKi+DveNnK6afKLEpnat6pn5FxZ4j1/8nl
HYGbk5PosygsOpR9SbAwVVkU4nM4utcp1yRn0OGRBOHlpifmppmv60y2BgOZnxna1dhZq5Gwu5cR
OQNfVfwY+zdBPUUuz4JnFMHv6I8Dv2+XjLsx9fKSIxci+m8Xl86EMeUQ/2ElUIM/S6QzAF9K+GZ8
5O2nfqqq9lAryVEU860FS99RpiMeiO0TRwCu3HCiI8B0ML13LfYU/bFOqv8odOvBOmIfDoFvJY0M
IXVSdl+vHqXrcIxmkAzpthc+MEShMln5L1BZxCr3ZtwjhJJUkuRFYlUR38aWDVf2Tpwx4135Mr6g
HCTKGoUZK55TPCPC6uAZ9J+sNaci/HguUWUv3V/bvU3Ep6AztP+jjizpuZHuGVVXFlEdwbSEpyCr
uc8IFkEi5sHEhxc8fcwITTh9iQZ8AsMth3bWZnBF2nH/35Yvg/UYW9+PLFEa6T8NI6mMoVXYgHLm
jNe55VeoEsbIKZl5pEN1KgzmjN21hEQFk3sCQjd+1hovSY8JZagoOs0IDg5nQMRNFBZRCOYTYoi+
UBJ3kr9WHlLvTx05CPqql+aPsqonDCqfYvdINMKztfaMdj3vbtM1Qi4c5dgh68+3QtU+SDfwS+nO
NJBl1hNjI8n3JyN+yhdTeqzrVmi+Q7zmIIEYLGqTwk8i+ifk6IoxZ5JfOugoNQoz65QCljeIHOCn
NrT+VCtjBk+CaiwW4Zx2f+W8oI3VNwMLYYq/I4PiPLyV+G6VCs0L0RGJ1J6eC4dcHTwnqPvMOWsK
VJG1P8mFLxnJPygJfVq5ivwjz5Y3UMsV8KAKyGwL9Wqncjq1IOFIAQXtjLn7QZ9RXSTYvqTDXasJ
JpHjXce5k3N4C2rHFIKrN9Hla4KZif5oZyZx3B/NQJmjWYd8iv7NI5MPJl+L6ur8SX1GkmYyMtSG
Q9fnO+TXgiFc9Ga5Uz+3WMHJHCoD7i9yetEneRV1YsMF4/G4LqLneF2TPzMyqv5jolguFoSkDf2f
J0n5kAuXWo4dHeZFjcx21k+pAQkDVfG4jF7FAd1j8Yh1A8cHd9TegBMXjVCIOKorFWb4ZxVphI5d
Wcx9Dz8RlWnV+5Df6RFUgxqP85vcyna+Vt3W6tfAKPQB0XGQgQWSKXgiVYhFyscZ60oY8KpmoOBF
xP1i6CXEAvxWUtFfmSRLuvwwrqz1yZ0hSpg5AEC0UmLHrdwOGeU/NNMKLKzLIWRe+4YhoBUPN30U
IB9m/lqgUtITi3Bb6WhRzim5fhMs+gYBn7VbzNFg0Rl1YemvrdBKXkjwUZp0mlSYDnPsM56tewKV
MpD4mUxcKPlIp8IUJG+XxmTsBKJ+6UeKXKrdXChd1dyFySlL16+UMoeSCh6yJwnXnrNVRYgBptk+
FAggETpJ0mUo4aFjCeqxmOUL/i8ikH/ETqhqf+3SWqwan0rmVf9j6TyWG0eWKPpFiIA3W9EbiKQo
ynCDkKHgva+vf6d63mZGM92tpmAqM29eE22EKN4Lp4IZe5IXj+O7GrAU5YCFMCB5gz3nrdDgprHm
6ObPuFmNvN8FURqD8qqOjF6oGMe7ITCR0Q+ReGAahKDL5yBzq5ukNaPSWIYI3o1GgYzMeUsThBvo
it/UOD/5NEKEUJZMN77XpizMeByNHACnpsa1tKeUXnivif3oEpt8y3xDp4RtMZl4wtiRVvypBLpv
6NCUUwvKcUHcBnqnegY5bNMW5zDNOCUe+EjUOxghbQelOjdsaySFMHJ5CoP0R7qM0Ladye+BVK0j
hriJFl5DTFgPDeR06XWFGA0TGe2nZMyBqTxFFN4UhyqCVWpmEBgsUa+SaP3Q0YDPZMhPymVM9x6c
9w5fmiLCL4q02wqZbTSsx9lemnn/0guQsL64or2DgwztHH57QkBzhVKOwnGwVPGiYyqusmVQimob
N7+q0y/lYW6r5qHDfCYL74lQb+Zw7zArRWO+dgubaYqNsDGvm7plpudrZm81Y6bzzA/NQjPmWWte
Ly/jWfPLeYNxpYPwfRiJZmn6jcjZuIxC+LWe79uGQiMurQeaKkVYhCYGWJtkhfWEDHbtdsekAbvo
LzWnM6wF0hrsRsOQ5DZbLHZBmdXshniMKIVl2W4T7k9oPvRGvvQNTNYYCzTKWY+r903yroTWXCGd
OQ5BHd1lmo21HqEqi7FeybPsaPUsASzjYMMfsXu5haqLTaKltA4Ra9v2/G/kGDYjjxHOL2Z5aqUU
i71d24E4ROqG8cqLdmZMQkamE4ALaK9fkuwepziKQiiDtiFoZb2KyAKIOHzJc0UfNCCbMtYm0dcG
h3Cbq199Fb16+tlF6VnXjzCbd3I6Fz0dX0tEQ6rrt7jrjpYJ/TbYJF4MIdHBhvaiQQ0YSAy0ZcSD
jt3JN4/ODEwhWFiPaxuZro1R0Z+cSSQRsC8J68k3s4vo7bX0PjJyjulslpj54FzFQWrRMsCpKbWn
MpBNEyVhPBO4MIPNmbBEkS9x77JR8NIDXhJFYLnpKvTFtuoQH6ClatMIDZkTndoMrRgBBHI4kjxc
IwgXdpGcnWBV47nSWOJJFtYhznda0T3bEVS9wT55Uf7XZd1K3nQp29AKTjgOSeJkPDdbOISllQgM
y41sOd0s36I6SCzp3siG2A6A27N664ngW9bxHt58WN/qSYOZlDgba/yV8XNRuSMtYlOQw0LuOyZJ
5kkx8l2rq1tT9uzIJuLwPY//Yw11OPPBKMRtYmWIYuk0E67sS8fOdyLDupV/S8qS0uN0LnOF4EQz
VAsoPIOBIwWECjzcOb6R3rL41fDfmkaaKfMRZxt5AeS1kQTtIiexeizXboVzG6veOiwukUOAE1Rj
WyPci+hmDGfBE2iN6bZZwsvWy+jHo+ukO+rEGaePoD/2sIrxasMm693V1FfOe85HGPpiWyARdl3D
Tyk2GkvlBsMTLrFOKw0UHVED2mYjG2qTWUjGTdT5TQy+bHDBfCb94WgYtkG0CgAXhEykAKcf97rL
Mlu5N4zqRbiXA35Mp0plyRmcxwHnIfpyA1e9EL1ngjoxar60od85dBkeCh8RI7PHW57hC7nl8leA
2xDJoRgePyaXt+yINLaxb6L3zHnSnW/ug6TkoZDblyFNUM15Er7Jl1IWRdrvBr8F4VIpu+Jd0qs0
rSdu+aVwZ1QiPDANVDzIlrxYeKzzfT3VPPU2nLDSWirMiRrCIZSACxOegq28CFvfzdzsXqZtBzk0
DCthJqbjq3niOJdiXrCamyfAyZqC0DnawVuQfsVsBMZrFYs3i7gSfaQA4B9CzwlqfolCP9X5c3gy
6vmxAaYN75MpS2uyToY3WprRIENVLeHAH6GlS/JnCtWr0aDktzaJ2oQCxL6cfNCFm+JZopjadItf
bbILp2xYdshcZYsiB2++AQzCKfwLw5tExlTOb4k+Ss2ZSepLWZ+SZO8h2wds4Aa6iCpUD3PttQSG
sj0Iq5xwo+Co4EshPOsDQEaZOTB17oYTj74FkTMez2NfXuEpyNsF9WzmnOC/MvbgstlROa5yHj85
63ZFdphCkpXeJSChFhf2GSwpdPgQGZNrUqUrMEfJ0LRS82VstS0tmz1RLgcEt+geSCiC3D6MZ6te
NQ033B/o/OIetQTPovIPnYXtOCl+gvv9MM0LxamfnXnaEoqE4wCcCmzdNOuRBXc9j1j9m+/5BFga
RiegrBc5Lop8L8dMKUgl0flJflLL+tR7EGT1GYR3oL3g2MQN9iEhQJ1j0CtwuDEHGZoo/Dz9s1SG
9B6qTNccEK4v5SWhRfXTksarIOCKShsm9bNO3ilWF0Aj0tqkJnrbVMpb3h0rfVo2kjES5XsSIWnz
lKUxP/GyGsPdU8eVjXy80E8hg7mNg66Q55ARIkKE5uUsdeWzmJiaJCjlkqmpXTxMY3keGCgZEJ/G
lmbdXv776N29ChJudHqQ4B0jUszyqKCkyEM4tdCRiqPeAncpVFgYLXDlfaClziBzJYpO2rAxucvk
NaCK9Ofwr4Pf1yR4xSfYNqHmkDIBMT1Ght6GiGd+k0OSyqD+VtdoBh/mJwjwjZdlPSnwoVUXrftN
HypPSDkfSPwgQ78xN2yZAjIkjHyjdnfr20QwzQVdaX2/IWCTw/Yxwi+UoIScxWOj34/NcJwcfflP
2GzqPu1Dw4zr8VtSVESWW7K2gRXeEAdpwkWSX2da+G4gNa7ApT0Qkrgw18JUsZ4asC6JD3KC5yEt
aEEmMsI7sG1XXDg0OwpJzzQvkCA3QI6ya/CEX+7shNCJBDgvWyn0xlPzjoJCqpbUlkCPvcRbpbrI
Zeui6h8joN9wdM1LwsxswSOzd2w+unjVqVcrPaUOqgQXCpcJUOI86+0tqP/0FNk4xhbFPqZ1lX9Q
ZgWyT29YlPN/Bk5xJ3AwvNxT7KcO5kP4h+D3Xz222r+xUN/yvvyI0RTa6fjd4hwmGBLkMevKAU5t
f/B2k7BoRA8rdcEeSmkmjHFivVtelBB6Ugl+xDWw4PUXY3bWNXeVq/USjstN8qU9t1/n/Z8XhiwX
eEBTdVfNKp6Z7o09D3jwprFANuES0xh04XuNCb9GQFFjDQcJ2ZdgemPA8dkl3QuJsFtByhNr/7Hx
o6anUOBBb8OtpdTL8Kdyb6p3MTE9LGIezkyDSzKxpBIQbuCnai7DubqQPVDS9ksd0ZnE3jzqfl4R
B5LKifQ1wvGvNtXfEkrzMBc7vdfwuKBtEhhdTw+g3qkjwpA9E+IJzpTOvclBhfD4tRy0Yj3byuoY
ckZgb4K5ZR9CYg63uoqopmbBo/GRqr0BcpAMlAdASBBVbNMwlTQQ+NOk8r6wTkF0AFoq6CtQC21r
Gx0GXyfsBpQWC3peVeqxLOA2JiB9hT1hfeaAGqvMn5N4Kz/AxGsu4TVZcOSJC+LLcq3C4sXBQNit
DlhLgzAhbgsSmkcMi3No4SkdrHeEq47B6SOJ2cQ5B5ugtHHIcPikClfGhxt91dZRhcfCZkc1UTgk
7XmIWbojScYpZF+41pvWF68jWR89G/UkQLw/xuuQPt1HMrZiAdPSHmuKLfsKSWMP2LOpcIjbmLsO
eszjPnPvHfp1m4o4GDHG0RuL7dJQxyyVvaUkwsjSF/x3YMuWyeG10glblJ3+YIDGO9aTxKDSMsVy
sCKBmOthsi5VUV2/qhRqyyvVp67iSSiSHI4TnD8P100X3KfF5qA1lmErV6jMJy7WSASdDqR4CLvc
Jl6xghwivlPxU0FkAzEM0mJp9PB/K7wBYZqRjNkD5NpkfMa1y4ep/lV0+WuhvizxdG+d+RznpGIC
zo3BJhjcnWWrbOe2FjbEKs12wWKX7WHT2j7CK5R/fb9P7LVsXSY4iPxwimocYT5jwDMhqKDjyhi7
DfQmVmXArShRGOIPYvY4D/KXRBUiwb+o1K8x5gYEmUNX5PAXyLhsIuhLYpkGuIEO+ZZBOq/zgirA
JdL7gHkHHGvCysUlYaFqQeIxuUetqOT1zXTRWqFIRmnbvYcK/K1iG6B7R7qCxiI+zUiXJt19nbLq
U6NazMQYwA/usVN1LNJ+mbSSk8Q8B53dQMBgqqtEHj7AjWT/l6lsIq3c94Jy1XfplnN8SueFGsIE
bP0J6K4JZ4Kn5buTgNLlRzQkT/IDxBZkpOlmZscqp/7e+nidz8VHOAUXHfJRDks70Hy1LrdCYSs7
HSJz+ikm3un04QYGPg8o8TOisjXzKC+gVV1m5I6tPHcBg/WM+cdzWezLyRRSPOaRIKsoVlhDe9cR
meQ8ANhixFEPzW9mfc4KVNOaDNEtP9vcfbjiWQ5ONaEkUiikGgjAIM9r+rWB9FxkP1HZ84QigqNy
jjodjsFpQaMSQ5P8kRpkOiReDZ2cR1ZleQmHjS7RsP4QSQjslIfGt8Dcph5dqf3r6Sw9bHIl+VAU
e9BgOz5HLUyAe0NbGOh3k3FFJ0B6gmrIaRn2yVWheAn9h+Ux6dPeivnjk5iQFya3GmwjUFkIndRy
2qdB/JWXDOpNNS15C+QKnv0eEo15IfuqOMBE6LPmbQIpl+O3qZ919g19Nx7QpS0DZjWP0oHqUSpr
5VArpYmy0WDhogls/UjJKYgHIL6EhLQxJxiivPNDsMVf5gGFEQ9cKOLelJzk9y8qB6e6gVUIUu2E
5rWprsMMUMeRgrGNLNN2uOnd33rmcIQ3xWE7EcxGk6xKg+9m0+k+Hl/Q0HnGxujNguJq4wfaGslW
hhj1GoG6g+8RFgNSlziYoFSc16aHMSdk42hfWjjIiUeNFteN3tkIjbPfVC5zx52FmxYI0lu+cmA0
CRtIBCWBRF7lrAq5Q7UX4kG4keciqM5CSsLvUweVGkvyDi88iizC3ZqzclA+J/su9YXlvh0JMxr+
6WsEULVbrQmL3EjZKKU/ohLo7akIDnJDKSXLEs+fi4k12b97JVU4rMpDyIERMLvb7wWPpbyYDXT8
aK8OJ2JSZLQQdJ0JqzfQKJYsJks2wYGde4cQ2gsOJ0+NDYCePjxIEhGqYyYLDOn7k13fZ+3aNh8N
3pyRQzoOZlwFT5pVIy6l+VcN9okD2hdKQtDVS8WEyBLevegvJQqNy6LFJ8A2JSC4/kpVLqp92Z7U
s2JsmvQ6YMIIRlA/l5xQsnlLS5VV5nPHvRzxSlMAiG88NKjm2TexOYuTH9N4z8wT37aNfxSN3uTS
9Y+WNAi9O8XsAdveffJyD8TlUYgfLoKXXXrzna1CkV2U7CPofWc6ko/WTjJH8qXA9EnJMj8Ciska
/VApMQk29e805Asr+9ZsHvXxqMqQbUG8VfdU0eh67GiVgU4LrEeql7yoI7Yn3zAAslZ5FnP5rmDn
InkCWUBUq0ieVTQ7WIvk63qEfFsMPxk2G3mDug3pvd2uqyQ6VZjsmPHDaumJiAdp4urgdNmXovrq
mic9rXChxuRLdfNDkIy4DoudaU37YrrlHrs7Qu1NWMcQLAo/qZ2Vp0RrHg/D+SiceCk7fAunubh8
0TiPFWuniL/Wfu0nE3DzFky+aVTLvtEuJmE4KfWiZM2PCbrKHmTCDylmq+yAN8hFek5IS67C8JDx
V/lMVIBcJ0SEM0QI7d2DRaIDk7dWlHv5/vf01gY2eMMs2PUBBZnuYWqAUG2TtMDmyfvJjPpQxjR5
gfVp4B00h1CoSRd5KogqfC2CDs/ZoP3NkfYajXcIrJkyOsOwKWje12BHcFgSG5Ksw7PN9rlU9iUH
joCkGVsrgEhd4BUTKItaQzhBh4cYym57Nq8T2VGexDXUP9Ay7ACGdW2xmlNzxMgMtqoLiMGCJxMg
zAgJpTw1wRoDV7adaYPB0XUn1wyHVii/8Lgym6EMLLEIX9Wj3OPILt3ImhcIQ3O5HY3mkK5kq55W
lxEFcjy/O+N4bOJg5Woj5mPxRdtrcb6ZchJc2/ykRVCnmf9YHGySzrxIpbjcL0zhJa5rlC2W8jzT
lhqVtoFxQ1CNDTqcBOGFCgsC4SU2J7VMkab6sJCRy8CA7zVkBrvolZAWLcUlhWTHONhmM3fLJMz2
ilelu6oAiz3LxCGSMx4qh8mzKecB2UJngAqMBxmdpWwMXHfylRqMWSHPnPAPEZlfNI85eWGGvbPx
bAvDgyQDkYol98jsWUdW26WuLVXsERwqYuVAsgtIcSmWhQctLvp0JrQxDhM99JhczCm1Cfwx1k4l
muaJKMGRzmS0fIca1IwPjTspt3IGuzodQSP25vgbBLDzHU4vQteXYfTIJmRuzkPi5TS97rSRkmKV
1LNG/8xHVAIklk8AQDW2/Fh2hYqvJmgTvI+kxuUVg1wE1hJdlAdtbyxLy2K/4Z0r3GJ6fq4gfA7A
+CJCxVIKhG0jTafNi61pkxT1VzZ/2mzOgQXoOol5Tx+9YXzUmv2Om5GOqW8vZf+ju7Fg0sjtlT2i
lZNqx3wfsfmVW+mUDtMc2f6Ub/LmOKl4rel543oXFe/NhIxbgj0UFM/ICGaBusJHFayfiUDZ0SZ2
wt42xbTqUKxTGeUThbOFkg945aUrcxI7nW5IFe7WGF5gtUGCiVibQFhRwbt7A3Z3lewdL9oOhbEJ
A22TygIHoglxjcwuhMJd4+yCXqdzzBnBKoH3UjOcu3i8gv6vauTohHdC+s//nZp1d2isdy/QdypM
F1wzMQjBUk7/GbiouCRAYtFhEHW2tR6Z1WeaFGntAkNPvvCuMNcaXI6GVfulxlG0NYh5hKrWYYch
aVyIYhwsjGPn1nSYpyVpd67K+dZqHDTRnW8uBxVJlcvn5uiUz/VAoMc6x85GViUj9A0aLYnwBaOO
1LtZF8ClC7ct3s203LsGOd+Hcp58hj7JrTMLvxEusTtudxhWFsmQ/8TPxDsAx0gonCspViEyEOXs
MnXUctCTe23cC1tyKTgHa0V/su2VPrpLW3kU4NmtKPw0dn2h57tN4Xm/QCQrhoyJ9t8et2aAZSju
KL7kD1Ch6L4Bp52E0FN6RO8xg7/knOZyL4OlWT6y+Uk/Og8fD+BpI/o0KrFMwYMxw3wyyNYG/viv
TaFs84X2JxeNQnklLKmBDja5l2GAWbShxPYs3VuJT9F2AIhYeLtExccwVWx8zbWqO0yU087UeO3q
fYpdnZR0O3GHdR2tBE5sTk3K8kiusNc/0pShKvRWxXSfWdM4DjqB+jn8FUr/EMQH5jzKDnKeGFhV
lDNsQvVzNH8Co7hUWJAbOCZ7dbyVGFVOMFxnZMs5QiEMAzD2LCYvu3tL8gB8MfGuWf9NFPQqRgwc
4cvgYpAwlTCHBZFbFbz2GHCL61dQzMfcPmSs/sBJgnFd4i8YHD0cEss6OKtT4dvbtt3g8cI/+XXV
wKS98Vyp6gewhADrlr9zx9uLjKhtSrKE+NemTV7RE8k8KKYQ/ruJcWy+YdJc014r1LdJAdKuqEus
GFdFJa2LPJ7FaarWPNXdqJ3t8GBV+t/sJIeuM9/735K6zQ9KNJNLw9H5E8Ip8H51+KtpAWb0SvjK
L2IVlR4ieGJtSBBmb+sQYTV7GcCyU7x2aroyQEMFKUGta73KgVvjStaEPSvw6lr1YTIBFiFe9aX9
YHXbMBkWeIMQ/A0JBndo0NwMHbwhTdaqm2Nzw9/gmiXKAzJCAq3NS2jophh/GNZrJSRYJP1x8Vd3
4kkxEer0NW6F4dqu19I83hMFaWPTOoWp0Nk0SKELj0usbIVRgDlkbB2/ZMLNqU2Gt5DXE54vdDcH
d8cie7Ihq8beqw3MyzkrLz2LVhG5GFNRIdF00dzwoRRYOGPlwQ/94ceQCxmIQJJR0u4ljySv92Hw
aVr3HhqFhH1c84ssGDUGJef3ZtjpBsPaqybYbLQJVH5+WGyuN2xacWEYMZ1gMrTvHKic/9O8kd+a
cxScBx1rtpLQGOueJipXHgGPivIXiDVgGhDtF0HpK+CghJzu9Ar5l5TZUSDA8+RWnZRUyxfw6vi0
/DQQ8p7kt26IKeavM+ErVBaJ1IXPzsFO+7NaJiuRvOGj92+WIu+tv3NRgno/zyg+OM1Z2z/RPbo/
2ICuDShrDsg4vMql6uWbqIS4qmyNag2p+8lSmetgfNk7+XenWAvx+xcsMOQ1wTkWvMRjJ+vmLCjR
MilVUW6rWIJZqnXVddtet3WOkrYN7SsRqv2mcz7yoCOFjI2/A86vkABlpbuBZw53DHpH0rj2BvB5
nUlwT6e+T0qCpDpHF9Xk28Az7hV+swHPkYm5kA2kY5sID9x27XXHsXHxC8MfmjWxJH8PK7jqAW5c
3W0mBoKeaXD/UeAXzohdoequmdYETXNiOXdP0NZBJBQ60gBUow22gU6pPItoPnFG7Vw5K1nVL2Rn
xPTsR8IZICvCqjbq63/mJqpqLBV3uIqAScCCXhzhUZK2OzVKP55LlImZbLYAcommsDAVstRlzP0E
OJBk2sp9UBF0IyLgYjj0MSCpVb0nbM8I+V2KfSOaNXmRC9udlh6fSZ/dY+J236JtpJX8Uz7SugDi
k1yDMx9G69grj+UTbeP/ixR+VYQU7ydyvMyBTWBKz8tCwsQWoXg30B3A2uOj/QbJuQmfhQU5lNRZ
SIgceNtifqn1R8gePrZftHEkempdd8A/3lceIRM7yGuOoYIN4Z6LXzhkY2+ZPTC74xYOz+Qlb03F
3AyV8wZGxEhqsctEPmcgutAgInzRdSEM1c5F8dE+bPMKNSZm8wjeKbA+bE4qm6SKnDhIJItK0WG4
P40VP+aEx3J9Dy1kdRwhqmpt3DE7US1tnlXskTT3rmCswfJsPXglsKf6E0Xwu8GXkoaQu8BYNvpz
C8PbOsHjdK3muZhI08bMfptO4Fy6tyrhSqfs6kFB/nH3om3dnK0OAzl36wp/4BGEe27WixJ7KWvD
YqdlZ4AB4KLoO9TGIPQ8WR0sjBzXpYDpcmBG7tQH5Jv4NoGbUWHz9i4HuIIFFyA3C76FibFMorMC
1uE3LeCNi7hApo9Nmy9XPKqhPalzBS6G7qTtVmbKRoG4phye3IBBSfilGhj+r8OXlFaRkZv1HUQS
yUctbLYw4d7M7vLhgEBvCuDVfBMghvrMTB/iq4YmpzReNcJlchhcDSQczHcx2iIlDUe57N5l+a4b
y5VcFDj0TtImp2QTn3TJsQsrfyS+IHEjYgStZVxnsG5DROWRPi4Hz2Em4sBm5yPJ83mub6+OhtY5
0klerM9uaC1zmP9kDhozIXY6/jxobrzuzwsuLelrTDzsot2my6EO21zzdu9605WYtK+0gMTY2Aov
VqqvoGy+1EW502mGGg/scdChLfpyDLdpcQ0yhBKtWo9lj1hoL7dzcXqx+VUZ9lAn+jYw22trzDtJ
sfeKlJnOPLu6nEZTg9IXbxXX/IiZQtjeHIj0/JTtJg+upCeXmresC4LKigx/GjPYzaP64vYGgHv1
rgKST04wLDTzNQnXWe/cdNgjnA29uA4Zb3SVi/1kscdk9033dJLU4DbF2TNa2eq4g+GGnYoEyRHu
sMgqoPbOA9ABtwdL3bRbp7W57s3k3KZTh24e06gx8EtbqpkN/VeJ8pewAaceaR8jhhJZsHMo8Rk6
o5lpA4emaFc0f6IigWJWDJc5v7rRugLC8/bM4N8CiVGdqHtvTLdVjpCYySnBjkC8pKTulRHuoTCq
wniEB8FFdSeSY+trq2PewSsmIEk25lxvDScika9ema1PkNBEShXETYLKHINkmERJDxxklWXUjDEs
gC04zsGbV4O7xsj348z9GMiLN0R+HBj8kmo+lYDbCzbiUeIuqRsGPrNFhliSwFEVUYcA0ZSdBNaj
axPzslIfoS0D7EDuLUrlpQcbzWmJHAaXqEOQyXTMxtHQtKPuF5Ip4WFP3f1xsen0h7VbsqsqsVSd
SJA3srdKm/dwE5pCHG2TICUubMIKqxwlkZyuwE0cXGzCbVQiJjyg+HbTCPDy4bX3IXPkAcHWASM3
eqGWQ4NeoZ4Z7hMdd819AucgaZKr6iavyHsLZ501MWxWiYjDa2BJXCUu5tTC17II6YvYdZ0HiQJ/
P0l1IINK0fMVcviA7HJPxwCsrc7SzIYJnF6u7/wUTa/9MsJLy5P2XRjV3o0QmodWu8kGgUMkJmHH
0JD7LWPjSUMnEjxSN7wG9i0Z2IyEbyaVWU0j54lNy2mEiPU3zffGga9DYXnPkf/HWgn5W5CA1fbP
ukJeEICCnRE4iZM93gQYN4Vq+RF6p2Q+WV2RrjttHxA6YjivdT/92iEhCKTP5TRjE4Kvrg62pvdm
uet+htscIOigUQqgiIajhkHopiHXwMCdNqUdDCckyUYGPiDiaWFb7kFB3I9VTcHqUNK85zxh/oM1
V/yNNgaNs+TXPeeDxqaYhRbPueTUe+x+sKLcpgTpDN0xtbQjbb4Ah1JcMH7WcayPaFBp9hvWJDwx
Hu+adDuOc+Knw/CpdTNoYkVtIu8ku6WMwDIlG7e6Bh5N8NTA80QUktFrdDq8XIxuERbwfwdm0+bR
Wg4t8LHuw+eQw9SF0Nh7R828OSoHHBsthznc0kGIybHwG9WFdd/u8XmTC26sz8BEiCFjADT1kT9d
vtBZEGKwKskfM7kvIxuLRrq8vyeD+B4T/Hd6XHsAKBNOHDdovqsuIDrGe7Rj/jsGHd7NR4kfYNy3
7Tnae6/90rT2s9fsH6PCTVIrcoBc+FE6dvldKpbh0bYhQQl30yDa1Il559GZmBCb16KPJLFY4u40
youov4AYSwUjPQ9ORwvpPJzPGtEE+UHS//Ar7IrxbYitG9VuDq5QUiFGc7U0P62cY48nBfi4F/Rv
Jjhp4b2WUXzKG/EfTaJSt4Nj7OvG2kM0XCp8UIChV80xXlA1pd2miPQNM5wukInaIInYF7rWqjnj
RNrzqgcp6Qyls0rbdgFagMFlh9InMP1qrlZ6/9dvGcEF+16tnd+8UhDnnq3kO9uY+d5kPM7YKRuk
LNsVB7CkLyDnHKQBpH2yzfjQIQK2pwslA2trJFAIsSJv75Xm81quaiAuk5DMG6diOtjQIJvRNlDc
Ha7F3wUIpKTY2Tew9QRaBQlAeNYhh6DjwEt914CAzq631PJt7DAV9c6pY9IWrD1y0G5UXPZYkClD
18FSJun24cz91/bSiKXkJBuYlojLPIub3TvnUR0X9pT/dvATuu7W5n7l+Q7RwkO7m4nZiVSWIM4C
5+lVpRBByZsZpj5bV8mJr2B9NfXgi0ZXl5NHrAdGMKL4nFnNB8YDoWAz3xQWJ9UpRbeQ5DBkUVE5
8PYQZhnWLyLomYW7mpL1QvhPmCA9G4D9B8ORCWwHC7KDY+nE8lg/eCNepPAJ+Z6I13xFxDICT9hN
Jklslqg3YbvDQo2MNvcncS7cfhrsvLlw5ELWGom+a987Op8xHY6YHzN+eWkJl0FfxsV4doO3Boc2
nNdGJuGgfi3i6qLa9UF1jYM3ciyHhXkn8W/npFDtg27V6EG2sPPo0y7ina7GBA8OdHeybiMSA0GC
AaKPMAVSi9utTeAYDus/aKcFNgPqB9A2stvvaa9inVKwvkksomAsxhzr6eSo3CkuRoB1eLpj980m
0u2Ks1E7WCHN6s2AtlEInAUAYUK+qROQBETAWhvAKx4n4Axjr45pDzs1/dJTqgoJdCxCnQ7J8MrO
CYoSvjLeM55HxblM6o2BBnc/9FkcPzSmejLLw4XAJCbR5qG0EO8tpgBGKZQIszaEbPmh+0N16VlD
R5N9ZErO9Y0h5yY7Q1dOtquAuD58DUn2wq56ZSDrYuvyhB3gKmnno4B4PLDVAfFl44WEgfM8n08j
Bd4yoCywvwbqAFIMOMolNm8WJQjYirU/AazYLoEBMFxrEd4y8WkwrjldLRG6Kg2tUe4DxDEKibCw
kcwyPvYd9gcojsxI/26t7m+y872TEiFpuclAh7EgxRlSfyskC9X2VdaNKdYcmbVOqMG1oeN7W3dH
4qd86y9DBa25DBoTscHerWL5mCFEDf6dgHfBC0pe7LK1wmOSJYitP9ogebUT1pFQ54Lizs94zhkS
u4ryDok4cC8VrkazwOQpY/KOU7m0WWQEHYAPYdeDlMFCETVkV3MycEnH/ltSkuetgLqSTjRxFsUR
4sg+ZelZV95dtI8SHbFq+SOUPYuzzlbsjVxta1mzs9miDChZhrI8qovUnj7b7gt/zWXSe0tVT66i
wz0fF+oGHlePMKVKMHrFXP5ZVfFSLbET8rC3wvMqDa+p5KaCOrT1LNlTlQIvHTBg4ub+hQhhSiLo
Euhp4R4oRYXVqotrab9pPMCtxq5jdIBpsI/KdLLU4unKgZ5jai3bMQt6FjiJ1CWOMIUlQafJXsbs
I47X7oxrYlGtDNV+BjOYUafinQt724JP2xS8+NYjRVMkKzWchEUVB0vIshLkCY1w22fFimQmFt3u
zXKHI+rFJ3Sjp5RvO04Y+FrUtwC5ClSQpIE7OJNK4QvWWUlrLsf6YolbGP2DeSiWTwI+VF7cQwLO
+Qsks96y3tSYrc5dAk8a9H5uPICtTKKYYOCE1M9hJh6JVd/oB8VbCPNJPhRVTnIPXjplvoNzDAeq
Ri6uYgctuZ+Ao1gFNL2BwRW7QTCf0gLGghwyaoxQCBV5fnZagqNIU+5nesIeo4GMuMsSCWXFRFiN
Ww+7w2F8niE0bJ26ACucYKH4ecAuw+mWjK4efn4wTl39GNfHJMLECUNLdm3fUpo5vAXqIyruCfOg
wbakUBb96OIdGlb70SD8SbrIL9QK1yiyVTQ0CyirEvuvRnLQLOkUZrItsr3T4BuS0J2KGXXSQkl+
DXoGdWp+6o7jGx3vZJWvBQnRM4wzZ5mQupbMEKqDaxiR8zADMiQDJPz+WWW71OqfMU5R8j0Uc9vB
+79rOMkN2UKPEiZb883FLJqH/tTO9W/vdcvEuSZYkabqeOiKcCfpy2QdrDQ+tcKWWIEvx3XPNEzC
xoti38jTgY30WWeGtnVmui6UGbQC3UQxnhvKA94XBRUBOAB64bo4cz0j+yttrXUdYZ4xYHiWTh8I
koGltZXqKmuvhjAU7TNg0XF6xe8Xa3uYPTxkZEJDMwbm8+ZntQJG8MbPKAB3IA5TiZMFGXKrsqq3
xUARH6xvbPZJUCbBHvGkBTONyZ/DazeBG0DRsMFcBgeZDy9lHbbn0KHbilYS4rEIIgW9yTPgblxt
8WXIw++KFwNSLGEQw4zX9qaMEahXeOhDZ3LtXe52q7Tby7pWmdVeg/RMbgnal61K40/abqdlL63+
D8SU05HWcdRBsodv2dwlSKkZ8DpoA81PBO3u+PDCFwSqbnt1R49D2KeRqeG8KvS3Le8LLwEzEHNC
MV5GMbxzqgkeOCidBC/92Tln3H128OogIYdTA3jXBs3I9Zs68ClpPx3rU2sgjqqR9zQkyqHG7MHE
H2ZyTxKElmxyPkVK9mcAY2sw/uYAisP84qBLJrq+i946y7hILHWyvolqehWNurC1W/E/ks5rOXUt
i6JfpCrl8ApCAhFsbIONX1T2sa2cs76+x7790H1P+QRA7LDWXDMQ58nb0kD0reEcrl8JB3yDhV9l
Y6dD8KpKJyOufXEOjjkYuAVPUBRjNfYts/1jlO0xzvUPeZLdabyV0o1dImWI5aJAfGmcdoV+pjiF
0B3y8nocHRkaWRalda+rO2I1cY6w8kshC8v7nnFtYQI+8+D4G8Pa+uKd/vdOapxx0jdGMPl40EkU
Z5kzJCglx2OV247OiH8+EbSWVXvxA3QnCU5Y60S3F+4xAKFII3jxLhSp0sEcx7Os9N9tehq7naKe
sOLdyoESW16bhmw59vUQ79JxE12kbPSSdZsX9qGtHr0ePbLxRjBYA8lbkrw6Z3Zv/VgGzvnpIZ3f
xY1XXSLcdefluCjdrl6fV+Wv7nZJ0j80GJ8whrb8zhtoNVfIoyDOEFcgDkS9IxaxopHVfN2vYWEJ
3eXOzmEleVobNOl7AZ3ccEjJHox9jE+MNdXMn7rzEkxo6bLq2bRf+xV5g9zt5hiSW6+/rPjrRtm+
xwaqys+m2gUEWXyGjC9V7ip5QYpkLJ4Ja0pWoVaKhSIdZhUN2KWpCOF0DnX4mrTqK7z+jGOZ7LCJ
KehIlYBoZQ0c59SGOL+FxlGF0z0LbDg7JFW9Nw1sKiUsAlnV9jp6nTUE0sLr018CSEsy/sfoIcgJ
HZQ/0/qWG1yXS4i83HMJWaXzLLgY4QbnBCpRZBKMOh1OCBkK1TIwDPTHLLoxDGvoFxtjZ9Hc89tL
mJ1KeCsG4+ZWe7OoFgYoZdKqMhfaixdvRpy35s8eYkg5IMzF2dyJwYd/4nDbWUgbSfnGDIX3iNMH
A1HNJIgSBEy3/xrnjFalUV6ttMTZCwg4q0bfTGTXHtR/UoJ0XPkLoXqS/rjJnN+KRJK/wfnrEyxQ
yQvFzWTpiQXy5xavH+InmcdpZ7vd5ySSRPaf+JdE1xUCG4DXAvIp1d3qEAENvtHfF0REMIS4mApX
a2t37rYqhQ/sYyFDIfmJHLzA4iZSpzAw2t4fh2y3MgrJysE1M3yE0pbleGiFv8JzjloXYFUQ3DS0
9o18T2HHNwLOiKydVkQHWV2xS+k96UCnRxyNi23Ic8SMVi+04wSKnFffRg0RKnnUtT1upSWwZ6qO
rnyIaVmSNCzJRzaE+x4FTWH0VzNuxMzwNKNxjicNqSNuU0IPB/MizKRvsdtLs3rT1e61XagksVvD
JULQ9U1U52WPOzl08JiA4HoFYFlD2INUeF99ajFmT6jtkRrDVEaWikor7L6jIsbz4U+B4Mujzgmf
Qi+coxc/oCEXlgKiAWWUX8C/KPX/sJE2Jpdi8IDXBKTW4SUC9q4dOLm5BSLJBlq/FjGJOevn8taY
d8GPb+fwtpWq6Hlh5qPKO+wS7mVPb9f3Qdhpg7ss0amMdHdMQWp0LMv4timLQBBrFd9oxmZEpruL
VF8bg7jDCnMOQK/430x4HzotilAOgVl9ldoCxhfGihhDTVn1r3Pk57rnEVmQh1ClD4p2yHMvG6tH
pGvvRclI1caUhYsr6naWiuWgifX0gDcshTX8+Ta8KYNJkUAhta6HMSuv7VDs1SF/kXXtQBQwA6s/
4qxeknl4B7R2tcTyCHCFUKpvW8zCSwbxet3vOpjquvJtri6VU1QpfqM5+z5GT7BS0EJnsuntoW3+
F9aMlxZGTyW5E7eKoVqfr1DE/KE7SGrQ0zzZ2a2FhVFSAYwybQX8KL6/HmwxEmMcTHfke/Vvdpy9
FF6WEikHK46lytfvQHHSAf+zOfU0v4BK33UNvIrPLss+HLS8JcJJx/qQTBUWF9d9pTePmURayaA4
00sthn83HgEXn8zZeFvIEP9JUB4JOjaODBuoNjcE4sHsYJZSoPgfH1cNihtXHX1H6txa5p9O4rXc
8/JfKBnHuvIyjZBg5Wbga2zjFj9PyaEsiW2o7l2BYVpXb/Nxhxy0KYqPphve4Q2M6j3WVgp/prH1
Gwi3aq2v09wd7EIBv2K+UhXnPuqgUOB4CFmJ69zWZahtK8TE3pvSj3HKnlayfSVZOem0Py3i14yv
3Yb/j4WZurrW9Fr+ltHXKHGCnPkGygu/7PC0Z5g6+aKp15kdQhWR/yYUPYC+CN6TEO+2HP9fsCN5
sVHwWUD3w4UNQr/my6BHvZiako88sV8kwmZl62kpiMr2+wgLSIOAYCnmyjzW9LyZLt005wnJd+/Q
UIMub9QZNqdqf5Yhw6riIhrsFZfjyRuyv6wdvHkhH1dGIePHPeoiJz8bAvau/Um1oNdeLXMm5uXQ
WdZ56GDVvAAZawZzG/rlzA4Jv30nhoObVdmn9lETvq0QsEYoplqdujEcX/yrIKsV+8FBuWcbBwVe
mVqd4AQn9YD5xTcCdAZ8yRZDLxWwIR4/m8G4TYkroAJKHxm2mAoDk/FMNSxvipJ7GjHusUTONsME
mQK6URAlQH8BYctXd+7/TF6B8tTq7yXU0gYuUdvnL8PY0/DsahgqLJisehqj+nmO5FcTu3hGGhIT
+tV+RjvfL5ObdTOS73Kvy0xAUt1+Tex0l7Dbu+QzpKzRK3UXFjiVq+V+WE3YDlzjOMk3fAYExFwF
UYmxlA07Wf5g2wx9c9ZA7yqEW4bsKwYmNWggUIGtq1tFRPtxvUWhkLQ2EsWSxrCQsJOG0Wlt+5Id
niV+QMCzrYIFYWgRMDRtMRqY/Akwq97p45lRIepeLJb/ppgpjf1nC6eW9QM0jGFaA4RX0MWm+W8H
PWtJKekpsUhfs+hE+zNKwghcCXSWZ1myvo1rOyYslWXX2bfqn1mdAWuoUp61pdmdUry+VIyWO9P6
QK5hOc5OGhtUFVebCGonIWHyuTNUmLO4XWj//Z6OMw/z55EMIvHhR1w35eQooFpOo3YvF1+8Zj1U
WEViM6EMP13+ReZBOd0kAuVC/FO5qOWQ4ao8+XFkX3ptviYrY145dXVqcNFXz0aQa4epYBDxLenG
M/VWCtT3n7xYkV4ked3KsuV1LcNwOYJLkHo6dh6R5JsWZ2yZ5V5d/E1c71n3WObpBSjnXpVM7UmX
g+CXwrYd2XPEr0zRczXhmErr3FCIRUESVVfgNzM9Fq0SUHwMXfQSm8a3oaLuaBAG1SyrtjDA84zG
QkCaniyjZiReMSSRduzJT63KyaUT0aIvaGAFdiABCICnjGQaZ8ieMgoPMrZoRr61pubDOYe5WDzh
F+dYR+H/s2Q1xVYF75a5B9tI/NdiWgif6DzAK8iNiza/2WQSQUSaLJKpb+b6bQ3ODn+figekJvWu
qcqPBAMDJ72PhfZPcGvM5AHriYFOX/yzF/U6nweGaTq7TeiyFqvi+oojd8C6WYxfGs48DrTFZyFz
9DXl9xg3B9Xg4O7ekxVzNv6xJHnSJBgeckWkgvXLjzrAHv7DX0rr8UXMEKA0X7r2BtwKm0q5JA1H
qbCcqecXE8ITdehES7Xkx8IY0fBnB9kqtJ2tX9oZ18dKOlWZ4a3NqwgZkle+GMC5qfwCA1AZ19QT
Y575abRIakB2rTGamrFmTxHHdzqzib9y+KOIbLtpqxKOzs17ECfZKJeezO0K0xgRT76+SFIDex76
AptewzhwqJl4tdVFhaCaaHEQLubXIKUniS1XlTgM4cYKpiWVpWsOZNPBIjQVqFNjE2hY6WRG6ytw
AOKkgpADOxFqUa35akkgebogFv6brOK/CxtUTTShIv5sSlg59Ic287FCDBMkolwYberwq2S1CeY4
OhgTFU5Zj18m4JbFIZpQJ0q17GZcU13yoEqNMJIUbTrn7wTHT8chmvxg/Y8JN105XCUxVRMQ5NQ3
gNF0qy1AFckI1Yy8Fr4r1fSSkDZ8c35DpjHKhLHQfKWNh3VMGBlR6hwcDSqlX3Ho1wP8Dbse0CLM
TBuUU2GNB8eMgQMjPIWB1KoV6lXZ3uxSQfCTxh1CYWuTIXzQEUEwomFWVPXjrqhXTxDZAGwcQHVe
kImGoLjP1u+sNrfJelanDAcAEKQDSBraSUhUQ6SfuRvF461M5sAk1BktO3IBw49L18l1N6r3Gn4s
wONy9SmEciBvNFAMj4R22N6E4RXDsP+Ivl1/5Vg3Smsv8u3m6MlKmsDRtF2fBHyEqsh9vUZWReOL
kQweT5ILftzBNaZ93epI68OKqb4VrqjL5HE3YWBhkT9uWMlBXwYv4W7m8UfKg8HrDgkJ9lzjzTYQ
S5rphyr89pn7AEDW6rSdUJA5ZL+bIfwMBb2qivvE/FiG8JgV8i6LsBMCaNdgbVBI02Wxmf4PBxk3
c8T+oOlFcTrdOjC5floCMxqIrIVf98aVKdYvMW9F9CkUiKsWv2WJ/hSpl7mlTQL+wvclrDVXrsgr
q85dBAfbijAy0fMD8BfymSj+csbxYvK2sbtM8JfCui5BJw1gNqNyiBPIhREgYyI+uXV1CnM/AFwv
CrOD/6Alor0HI/bZmSWboC6AmfgwpMgyvqRUtvSDVPzN+OOUy84eDXlnqEPnvTCPCbDGg9eboqHX
Rm+klUW9ZuwMQ37G9y6Ohre0i+Dd5Vjz/XbYWjrVZ6wKrpWQBIBySLOJJ1F8Fn+sQqolDr9VKj7N
4iUbzuohW6Qz/YLD4WcP4wmojKSEArLU6FGbdGPMPXlLZsul+Okgy9L0F9FRiQZPA4WaV5iYOKJw
ifrEpd9wcYJFkSLvUy1SShHCxX85cK3VE7KH5sJZLcxqPrsV0WfuM5ei5n93MLySxvDY8puTSTjU
hN0EvGrLIUkPWDWvcHoj6EKud6PUrixXCb2yWkH+HT9GiN35lLzLJsjVMGBOMlnfRdh6UQjpgmWp
IWgxRQNt4hdFTlVLKzhxVsmE5qz5+JLmlsuMJJhK5xwqx3pA9eicHDiTHd9vIeMNgP8JaJHtShyr
jSr9RXyfSad94xmwcfR11zfZ66oL4nRD6J51NsMSkX17JIoK2Ds6idwkyYc5uxlILhjX3y7HhZ5/
cF2otlig/iBln1UHGin14XVd85sTarusMS+cIiUUM8euXbtWIRxwPVNHJ/VfugjQ/7e0f1UOmLRo
dQhs+IWU88vCouzQ1JcEOOmIQqU6kBdCjQJdwY7D1BC4J2eYXyQYwdG28th1undqKshR7GAc65X+
l5MayzuI8C0cRUBptogPxTGbGlHLQfiGeLvN8/LAHWhJ6pNNBKSOxgSSH2gubOaivRVYHcwqNwrv
oYjxFc2hAqheKHrUHos1eMYOOcbUgcMyekr4sYZHRw8yBqqTZXCuXSb1l0ziHBP7UKeK2yLZ6uip
bUQjS/wsUOoybpn+6H4JsmbpCTTKiwpwLO5cs2Bdw6WuSxxrFAHizBC1lWrXOTG1Fk6ONwETYRfh
2kp81OnmKwmdKbPIuYz2NkNfzXqonf0jKlDKvhXUMm5Pa5IellmFN36TIcSadE1a6OvIEEBnKl39
ppB1mDXNNfiTpuxUdNR9ErvicTq8zRR8tWcc1mkqanE4J9MA5QuGPSiCVO46BqiLQu8sXIEM8y7s
UoVN4MxpR9le96+acD0RNqCW29qRxy+FWEhL0f0IYpTb/eXdB99ntmL1XdECKsr4Pi//8vxqmOrx
v4oubM+UkGJAmBLoRTmOt9AhjIOpniiEHoBQ4u3G/K+KfhUzkCAMhTkgYA2SemMJcDrIxnM/W+co
dHCgCPjxOL9oicKsM9wnhWjEKDSXVGYOzBzIuhUzaTGV45nmbep9MVwS73uIiZzt+MZQba+Ry4GL
YBqxCyoh+D8IVcYC02ASLiWEWYt2L2F/RSX0lK5BUtcifZzz88AkJ8IkXQ2cUn5X+xA8vN1VGFIp
CqExrQGS52xXpjysKiEayOGlr+QA5twA3cwfMzHxhiuU2K035eqmrp+E1WCGTyEfxHSt6r1QhH1P
ATnzgJbBMWhVpBeK5iMPchl21S8fcbFmgkQUgpbpmhgImV0eyCvz2tyfpGOumOSZz0HIPETAawJm
Syh7tKU6dOVHT14NV7e46gXtgaD4rahUbIRI2F6PLSwXDLpGGbUsxk8AJpTCA0wjyi5868CcF0Fm
yX6hoCfD1Vyh3eEnjmvIbOK6lRsuJnxugxNIkTVXrR33KAQ1tvFcrSe9Vs7o1vbiqxBlvpZrNyOy
XjB4gIzQnOAe4f9V3mRZQSvCvmt/F/hOQjzW/vKaRoYbFxn38y/2guLOrePrQhMo6vplgfwH7hnd
oLPzJKjeYH7PGJk28FrFm57G6QviuDCVmUbpRLkh4vpGDX9qzYslBUnDpxC4wZYQKKIlPOhWzoBp
3gtTDukPwbpeVUEF7T8VamIw5Lnyo/JmlhBVOanS30bXH8JJoRr+UAswkEALn94ZhMI3pwhjERcY
q4Mz8CNTXKrMEardWmh+aIvNehsHGqUYVnl8KbjPck7Etopwe7K3w4xTZnp3IbJiwniD1KKWf0ur
nSLcM78aw/BkibFQBjrcBXMO6QFCmI6F/7qQ3t52zyUtUMdZRfkgNAbzlF0y40nQ7Tn1KuOANKMa
73wHgsirSXAE66dZFFGlqpwUTiwNptjKrItCYqrolSmJqfAw1eXujPHp/4/PUyBONbHqMev1lLTl
ZpTQGYL9DnT7K/6yhgG6ox968yqO0xKcAAO88rW1U/R/RqDwPGJBrTPkR6s2f5Oq+lUVvg01Y/RV
2+kK8kNRisXXLifCwmH+hN0U74yLqioAfQxcFgCX2skvrXi7NB2+0aY3aOe2ZCBT/TJbKnXrKc1e
rA5YN7q30lvIo1Eg/CbAwAsmuckdjQ9kCwQNegUHNNyZbCXEfht6aJw3uHpgL4TU/Mzi+GoGX7f2
iSJd6+J5ZgibU3TPi3lWDOc7cljk5xyK3QbG7DbHbrgnbNMy3L7oGZKRC5zJ3MrTteyp79xumbYG
U2ZmeaZ1zXuoXbEhjF4tfxn8LqpJJnxhkZJfxApHhh7hJRyZvlEbXxJik8ZpLgS2ShUstXgbxYz4
xJJMRco4ihKeVNuhrE3yQy9UZS3vq3Ja9w8msCveLz4xvxK2PNySDQBtn4Tf7SDsXuxulw8O4C5r
EkoTN+yYDIdFAAnxI+5pvNuELB3i7dd/ioAz5VSMJJheqGn0Uyv9Zc4Icqm+ciblyco1jg1N094o
D8W6qh8Dw58esojBMYrbmYQ9I7AO6fVnS/+wnX4bJnco63bSvM1D4854doQGTjANMKUo/7trNF8l
qzrMkNKwQIARZhBSp7NiY7h451gF+nGqhXiHPAzQeXiDbT3FUfNea+1hUWfENdioZJ6lqdsR3Fia
dLTx/oTOzymeVSBY2ACQ7WhKeWgJPXrYuaBEVF45SB/zgmEnJe2HtKgvuqW8ZhnkblXHCFRnVj5K
M2TlxjVVIG62a8eADh3Uv6lVdn0evrWGg5WTs62x1uD+vvcYuxAOGDW+kyH0yA0sCEdQ3j1pG7TH
TLKg33RBocIqp8ZQi/rgCNLMF3QHFLLkfo3Szv4b05fJHDcVwxVDQdwTQuVjDrKrkpBrxkuae6Se
LQyW1kgO2v6oRtw0TzUXfsHgaOJx67DK/mImt31EXi0sl95+Uc95e4UxxB9YOqgwMBDDun9vyPN2
Dq3qO/MayJAcZUXgmpwvpCx20zmls8f1wzPmKUi7aU8a6KngHMjxz+7pDeTePI2czsWafDsSO2GY
W3jUpLxk1Xcm4QyQagRiRdNHL8/nZUx2XAglUjHqwz1NK92Ahs5xQllTRKeljwDau2PTXMwV24Di
n9qsOxXlp9TaH+IgsD4HoAHDUPBv5AaeCV5noe5tUgQ43C3yy0OGv06BNU99j4Vl7PI15odsgOQt
X+z/an2kadjvTCC1y643OBoF3D3VqY8FiVAuDFHurcMH1kpi9YQlikdnAyimERObW7ZXJ8uzZJzV
WDpqg3UO8dgYu70S52R1NdVrpB5D3fCr6dh2/P2auxRABR/BwSLYE5mHoOH2LXrEBW176iz+FA/H
odOuwK0ChqziJwkfezodah0mvHjmo5Vj6hrdbmpBmCsKt0lFujb4bYfJuqQEpjZeKC2R9prftnMa
XpyJXHOD0VDcIX7GlDJClvc0snEF3TWFwtJA9+1z2cuji7zkDIjspwK1BS+uNA6yB9Wfc5o54On4
38uHLKuYC6AAjoOkRtQ+n4Sev0/lYBnqP2ck/LnrPioJebGgVVEI6l2M1S/OgKLWHP15Mr2l706a
PZJVcUjoeYWtgkiRZYb/2RXztl/UY6Qy3dQXFw/HR4eFhwVRpbJ/7f3AFHBEg9yWAWpHg+UrOH51
pnmDerdmGNbtS5Rrr45VHIRkqGK1tBLFLSjM7LwVHRwx0EcsuY6CUicK6HUIr4nya2gAvjGKUOlX
gcjY/4UwD0o4C7b6bvZ01KUjv+pWduzNoMZmzbpIw90cEOPv+sqdr80pYvqJmebW2JVPEZjNUe6C
wTcxK9ukJwe6IyTqu7ZP+MaHa4prtfVWZh/WbiIHftxnZKaTVjS6GP0NQDwYqDLdcBmp0vT3UJW6
je7SsFaZp6Hu6VwyPspnIq1RleJmrI+vnfK6PKxdcrCTFyMPGJMtRAaAyrmYEDEPQqXg4JkRQDfW
a9wrWIGb8CDUz3BOOujlB0e9KqgMD7DSjvaf/Ndgcjj4g3JIQ399y3z7SfLZx1qgux3ml/ImOhvt
UcyApL0dBTHUA9chqRVIHANFzIfje/kXX/C0gWcPFXJ9abuX5EC7xQis3i+9i9q0YgkQbUUmT4UE
YhdfxviKXW5EwCfBPLRkuHO4y3NpBa2NZnvTNMcG33TlrQbDgtMxbLBF6SDdMs0I/Vp7hkYjky1p
uHwN4IpPHeI8yNfy3u6DVX3AKSCyFMhFBzfY1s6uvSVP2eQpvwxgTS+OnojilGZESEjNTMmPRpQz
D3zQcNPlvWLtCR/vs1Uu+p0UIKQpeN2WgIdPxAdr2RsWEwSaohQprhMBxZvsEl1ArIipKj39s9S2
cKKzPcwJ3ltVn/jcfNuIwzMpWHmu9gGnEi1jQEjluWH+rm3GvQZuuwLgXyX0RbonDEk549GcIh2w
CO2DjRXj70ymNUWeCzmpvEBxghJDc9UctPyd7MwCcxyy6VhXVv2uv+mNmxlb3Y2/8TUiAY5F57zA
R0nnU9g/ysbHAkSEHwmtCvWn103UYz6okZlAlgEIwr+S2nxvjlcHlsJIW+ay55R6FzOl3degKYzM
KcYit/nQjvlj8LGlmySI45sJfrubXft3Ha3nHkoFokoaVC+miwfOYpl/tof0QTVPEZQzFzkiOFMf
PY7eT8M/WAIYN37qP5kfBfKD+QuqMsQKFKqJ6vH0GP7w8hN4LAYvbmHvu/bsSNBwIFN4Zritvudh
ozw0vCUZ2k/UUjvgU1ndl5xa31weo4ixmV5Vr2Yns0LJi+JVwsmv7Lt5YPP35R5ygERLOL5BEBlt
hGPMR94kGKSoHdDu80UykaFfjklzHP6lhatgHOgpL0UQ7efWFf27t77xbuECdUBOX44ifgj/7Bge
UgzyKUuIbOQGDWjjtL2gDBRbvPHexH6BpaKLP8LDZLXDmS0fKFJZgA3WDl88aInqQzvwHjQyBQRb
xFtxDuGz+knlGcoOP41WewpLL0x2xq62X8s/hjBltjeUALsu2DImWVtcli640GputIAdG/6UTw7j
U55e4YWBytNZHvjbTw/NgLC9XaarwgTzmIYYM3rsm2R4sL7FJFc9asfyZwRcUQIbvRhQPeUP9pSm
S7K6H13TDnHRsSBxOYHciW7ptTnpYaAvo49FUybOG9N4jrLLXMHhw/7YS6J9Ol7KxLO+gawYFhy1
hHoCH9qPJb6P9WuhveACZTGTCInXyrtLAwlyfoZdWC6u8alYlxbBQQUo+xwtz5SUnSfPl5UxMXmy
oLB8MlZbDmPbpafWYaEw795hUcq4MN/Zlg/yqFd0yy8A7M4Z5kOk71r5WizP+fwUSldFNMz4gmkv
0fQ+aS+S9SqPr/x/TVoPnjrDbbKf6AchHCSnyrqF43td3VPlDbwStSTxjwy/cCiBZDbceBNIhCd3
WPFr4bZHcXDLJJpHPLSHkYyPO6FuOOZwUK0W994W3Q1XCft8YcvvJv05U1+z4mVl6qS5Gvp682qz
wpYdjhnkN4c47KeUgMFMNUuo9JoG458WcKl1J+4Ra1eci5eR2ibyQ7/JXGe4JxXw70czf8TWA/ZF
zePg+32FO8Xws9R929xF6rvKiSx7PLFcOnEXjTv7lb1pdEc6RgbRYjenKoLIjXas4sCuPCBqS7lh
P5QwRlm+E99SD8ROoL1VU/GnKcXCAxsTE4YfzetkvCpdobo6JufVbzgMddfyjI+DX3AAKv6GDofC
BDubMHxqv5j7a0Hntd9sbP6lDIuNGAtEX8YBgQuX/gRb16ffRvXa6tCzxkNXLbeWHvS1n6T+fOyY
dpwVx2MyqMLYlohdcZNrQfwHOcYH2G74mUbZt5rJLofpQn5rQ0WEi3f0ZGif+fBbSeKUjex7r3z5
3Rx0Kaf+Ov3gRpStPp5ayAu5U9Tf0vHGPa/Jfu5w9fPx6GbWC+7LievUQfxOb1h9UOK1ezwOetp6
5MnvKyNxkikGhLSbeldzAlYb882WDhz9Wrk3Sy864y65uP8MjFFvvPr0XHwM7WH8I/ae2IsYWx80
JuHehlFMBtfG2MOivNPy45T3VhCmXJ+pO4AYS0INcN7bK8Fk7SkyFH/EhQELutWtsy3q9m9Mdson
5W3CJQdhLZZKXrSn7Ej2xpGzywT93I/9sR6ZxXsLSicFS/AgKb/Ctzi7lu+IAHlD2PBJOENdlJf8
XYL5FQJxwhHaN5h7Qy64s9Kj4ZH4hv45lvvK+YtN6O2bvgpWoreQvzWbN+3aYI8U/9L5j90Wx/0o
2ag/cH3tnwVmPwzMffzOZ2NrZorrnAFu0cHi2aV4kXRgzsCDXfY8Srx15A/kJty5GCBB2zkbOySp
CBGxxLx1Jf5PW3nYDflWf4PlvYnUDUh6bnsMaAfxLaJ3PGusSQ1HEgXxNBSv7RMnCNMuhxkTCUWE
QODlzJB71weGHGREYUsnNB/MgaBUAhJQ0VWSBRRNX3Oa0WCIW5LLDx8paCm54c/Vfj426b+Z2Hhl
a497aGi4ETnKjvM4S++kEhjP0LVDAyubPSa8qTcxbGcbUohcOT/yPy6y1PGizwLPOXuTPihmzuHB
1l2clBM3/YA0XT6spwlp71tP47dZiTCDlsxdBmw67akOS6Zhs/HErJtXtZ9taS+zZ5YgBdJk6PBd
/rQH66md2agekTu9cSF2eqte+kM57GQ0XhAWMeITc4QkO+Y6WjomBK4RbkmfYOqOk31pX+H0LxD1
B5db0VaOA25Om5ERVbUvloDaFHNWStPhud9zLxU4ZWcua2IGX0fA4ZXfoX0f8Z38njXkKEA4sITJ
QsJSy4VGRyub8ojfbTLLqfsOo4/7NSIMiH8vDA70/8rc+rsf8AvfcIRYg8flbcynBGOQXc2xorvV
2ahpU/lGzPKFIDyZKJba5d7PTSLn3NgbJlxAt1z8P5TAdHpU5smmBur/kh+dR5G3kJiouPYP5183
PDHzCAOitqQ9O8qo9jqfbjseEp+3AH7S4Frms9gZcfBXrYB8LxCiyle7qwrkK18oBtuvR3wpv9dN
gy53b7VvOIe4PdscQSkEFuawzQbQrwBLfRDc2gIZgW9sQxXnb7ajDxuecLnlbZ8G5o7hnYVFN7Mg
Qte2XNvOUxH53BmTsSvQm8TnuIOMiF77mQroKMtniX1Eh9fae6wNlD5obFfdYszTPODW0HrXrzy1
akNEhPiOIEzu6RAgGk1A3Wx8dzxFl6V5NX4EPkzLBl1QPSk/VfKkY0X8lz+Y7WL+zzK6mNVtPQ5+
EkTAS5vyncfoF1+d5dp/5YOUoJ/5hQ9WnDgB1oDmhxPze/hi2mXTkpKxicWub+kep3jqq7NPfRvt
rSful6P+kG3aG0N7itGXEqjU4QGzr0g7wv4BTOkYa3vtU31EQY0ZeIAHigzavoePRAfAoA5DLnVX
2Ls+fGN11UhEqWlGAtYe1fIx2Hd+Qcx8RhpPdVPg8qOV65+U7MNQviw64wF5A+pQDeplUJMw/gGx
1MGFzEL8GpTv5lPyowT4+aa6T1XFLRKaO+mXUlnfrzITrT1UCnlXFn7NImEyW4krmh6AM6+BcHUZ
ytugoEYj0A+XEmpsSJcct9jyWt7EQsGTkQC7r3E6aZ9hdGMGhrIirrAIui/lrdxLMX/iSG9Tfi9g
cdDrQ+okDjd1OBM8uGBcc9QWvuBznV3Dny65T8kdToe7VgEPWs++c/VrjR5xjbjz4ihfrXUd1S8u
wCU9witIuyM/nLT3PnqENPIvGQ5BBNch2T1wM8ZH9itS2QIQg5BstFbUNGH83M4vI98YYRnwtt9s
5V2oxU2YbHRMjJf2uI3E/Reu2BqChV38ld/pzep4q7Wnuv/S67OU71pw5dAjmCTvUPvu7PAJqQ36
+vptsg5FSyTmRrtjTTGfRomglE0I7csIRir46jZ6PQ8AHQnmQi1Ergx33lobPkLJUmA69d6kHPv1
H4Yqgsppwmus6s+5vzAxG9AYkxdkwWSWnkGESgboAp22D3DSxWCXvwRJHLEkrpcAtDGKLAmH+OTc
gadK8psYkWCtWMwE3763WVAtaFRqFuUnbLQtWAs9KfKRdiumYBmKGgcr5wIkHmtShpALG4hfMVlA
7zLQiQupXHKpUMuW9ww9E6Id4Xkw2mkwUeGLCSrTQwRCYhghAQKI/9x0bOgiCOpC+J44zpYZL75/
iIOwK4VdR96sLZJghWktZqcLCIAOY1I4XzGVtfDA1+nXxmzfDskLEzshQoNDzGcDpuO1cDXRZAvG
C7OLkTTgPOD6LQd4FEKEsPiDwVXLq88+g0YhXwWNMNCTkFoFHabItnrojijihKqT4RXWKtCB32q0
OpjT2+rnmj6o5QiDlu8MkvlILYrn5C4NFyV5FKDrJfeCA3WMdyvLz/8s+30M33jMTvHb5C/cZdDE
IT8ikhT4WApyDKkZgG3FgJWxmc2/OtAACH2jg9Uf2LhVvw45fbjskf6I+qyfLFeBk62qV76C1rym
GfF9zEwrtfa7jCwmgLAS3UZDqoE8zvm2cYirofRJ678yvyz6YazgVdvKGbaaP/QGla210RDM8EA1
pmP/o+m8dltXsnb7RASYw62Vs2Vb9rJuCO+1JOac+fT/mD59gEaje2/ZFotVs2b4wgiZRMXeDigW
ykLx3cyAjEe4Gd287jkyWLZ6D2QTnn2QJjX/8DYQKkXwJphLLH29XUhBDupM5/CojXdLYxNKCkVk
HW0QSbNFPg6+Yp9d0iJAdoKAyKCq1G6IJBCxfun3WnbCd5luWdAgMTuij+k+hY7M3eIBh0GC0h3Q
w7spAXZI5CZsDpiLA/SUB41SxoUMHKF/mQpNcbp4Aa0PZdUPd9vSXxMugCnVVzL5VVOGgxS71IUm
doa5Z/w+flF7txnbHc07//4rd5fzch2MBo1syVs0cS2KrX3WLl20xAcNWKC/SEEhGRWcLcA1pGMC
FI+u7JuKRFe/iO6y3V1dSjv1B6qpQ/7rONeQ3cceFeAgZH+/g6YH5ytIPyeGVjMwx2il+yewKSDX
eAMKJKEptj5r7AlnJ2P8xukZ7R3P/TuaY4bFWgiKAKZDz1Kzvbqq2cJ4gEfG21gKkRjHw0oZwO4D
qgsXOnS8/onWiwBbcTlblNVwFtheg+EpPwUtfyPOmjKREkg78HC8rEZw0FlxCAQkDY4a4SNYh3SI
1Jorx9tXg7kLQU603rPP30I49kX97o3j3yGc3wIAUaXek41pjGTsfWYHaw10hkKm2hbmNcexxR6F
X0QG4+anwGqXYRytGSnHNG1HwGAMHs69072XyMIIDlQDXFTN6t+EBm8e6Kjqg6MJ7e5deLGmzqQE
OCPQZhaCIZw8nTiYOuR95UP8fl3k6EHovZRqdBSEoIzDC9S6RZ3DgUyvJJskvTlj9sfBpavEHi4A
9OZ2GBerNoDzKFrmmb7o+MIjI04IvXOCLnYZo2eF2/qfuY5/hpiJTeB2eBQwWp4ohSAfUN1mGMOm
N7utXpuo/oKx+9WExiEAgDQo2cHMnD9BeOQFVj7ShQhs0vRWDoqChK44bI31IsXXwG7B/SD8k7Of
mBEKjKCujY1IIkXkwf6jQJoy0QsUhIH/ctIMGfAyMHNddWNY2tpz4J0r5AK4g7buTgB0yCANExoZ
hHUdFSPr7oBaErthgT+4aJBb6G+gD38vMWrDiGYJE2cb5t3rDFO6mIDa6D5S0tchmM/6XMLbqzMQ
a8m+ToYfG9m5iUEOVQUjHTtXd+bvBTRCAk/A5qa0GfGkuDgdl0FWw9RraM30/tULAX8WDxfsXRxH
11z8xlwZxw6+A807YSOAawDn4hXBRQdKkXLN5sFdZYw6waYJgU33truWcCPyLmpHhqNe4yK/6Pla
UELAiwQuH5PvApHktrU5zKIgoNGJQ/kmax38g6plftP978QW+BxeynIfi6NBgTdc6tVnolCEHYy8
jRLFVJQQ1gm6LD4Tah9pb058QKmWWEhqCokVb+XmFnHbDHi7ruoxexf20a/AqlouYL2D3+iwkmEo
jp5Vm51SS90KSCJwpp3oGSnV0eUTMwvDyyERmjUatXzzQs1/dafaKN+GA2x4wCOROeyj97z4gR8K
0YlRtex44RHoChPtaGTQgBYInBrhsre1/69Sgv9q/n9GcWebMH2TD4PN1TJ34iAjpZPYT0ctv3Wa
hsWwGjHBEDxZr2k7i2WobRxRXJrBTbHMq+AxAFepAYjJzsograTEgMprNpj1lFG3MZr3Mv9jxn9r
5WBCGS/7pwscRQHtCg4VX2AV8geXfkiGI/sGcOMl6km6kZPWqoouiLER5ZEqeopCgPJpycSdD4qe
OowBHYCF4dSwIHWI8caew0udcY1Lh6EQsyKrX6vMw0Xlg+vPxejgF7XmXi0RagJnhoaAZV56UG3y
GWP0NsBPxwxYF2qzwF/gXcn7Y/+UkPgN3ViDlMwxfw7G9hCOJ8+LfwRXTH99ukUAQbgkvR1gnRYr
DRFR6KvHQGfB5Ii5BRvBq2k6bD3bP5oITuhVxPQbac3xqnpA8/zdAFAVQj4/JpEJrIUEOb5FYd9E
REhnNEjcJ98j9SFZUwztbuhXSO/LwMqZIOOOdvXHXPQIrHbt1s5aIEiizDkAPBLFIctgNk1shykL
zDqAhauIKjNAjtfO2lhItesQnqvO2SVer79AzUfOqIAXhXBsBQ524nhZY8I/BH40x8UNm8gZjkj2
2pn/aca0sqzXaiB+GV8D/aoyEubQZ8ocxaMdrqTTukmV7dj/hLb7Ec39Zu5hYWb4gzUtMJMsg32E
y1diL3onIE/2GScMJ7PPUEfzXsxuOqGoBoQLyNoULIdkjXgEcugQeJiHgVog91EjLABFVIjpaIDP
juL7PwZT0lpVMPKKUC9Us1dvUq/QRxg2Y1mjgWCFT1DE+J5kt5ChZCSBPMQ+5CuahkPGAoxesU7T
T4sNnHVPM9McaJbGgpmdiYY8Q+ass+4V8vHkrw1cQWG1YHzk12gEDupRjNrd1HahXdbrjCgTQcsf
e2SGZzTz8Xq25qM18mD9Pm7bRU1eWrHnkG5b2jn9UNpvQRaAgDNX4Z82hrdOyY4SvOVXx7o7pAD6
SaldtTkyT2bAwMlNMICw2+y9ResekFr9JmNeEzFHJ6WhPD9GLqYeNJczBJCUylfJVowo2dpcz3r5
Nio0UHKEGnPcOCGjWbvExcwdqFmQMpBgQjwCcirb5J9Cm3uuUfeA+Yvayra0hqOD3EvqqK8jAncz
TbESUWZRdcmtkXzGXwbB336M3zkuAbMb0M1Yu1AyPLTm1hvQ8eZuh98DM3NtQEtBaVaA54iqSJLG
qrfSKoRNJ/FHBnI4Rdw2sf5aOvWZooOZqD/vdf/D1LiGoKxsMoa/aVE85qwUWuKLXQxcnU2zspqb
Oj9KkJe2Od4zFJ1psHavoh1lTcV7S7stno+AH2HJIwCpQyNAOEIokLbToj3iNDdy3Zy5Qs08UNbN
0vO73uf/itA9THg15jrlUbJDUe+qhQwxk/GjQnXNbdCPRcxdJJmRWgoccE+sW8yaQcXRYo32IcJu
DjY04PVists26S4UdlJzpUwNAuouUD0LqX/iKj0FHz2vrNSuajUdUcUR1014CgvuBBaV1jm41XGm
pJNhl3LI9e+S2n0uo7WQ3zQcCLtEwTKg2sQJ2Thdhmg+o8+6Cj58LT4FtrGvNbqLGYYRqJpG9vBX
xIo79Wcc2qMaz7So5xBdU3QI2xF9Co0BhlV5jKhh5QV/6gHmvFm/i1WiU/+Lp58szgM+D3tvruCY
xyBY4LgOg/IlsE0JZUTy6F8U2K+/SEKuKdNRjxVRoRa1j0F9iwamYE2dPtzJOblZ/5Y19sFsu+wF
yYhIPZaNcrCM7jKYSE+kgbY1PDqxrrpV+wDLDpIjb9xqkX0SRzFFI0tvQTQF439Z2bx1enIoW/c1
zKVDM606DFf0kaBnNP45Q+4x0RPmOy06bRUSCp91FP0t0LcevQhXqepTz7iruIabBHHzBFH8Jtd+
ygbdpVlPL6CzcHFyy7PaHBzIW4M6Q6tzb6W7CpoQnAvJBDlagx8FthjBJUxVyJuqfwnD4UhmtrMI
H20gupTp2Z7+eS2cJD3d5fRcw6Y8d10CTGm4GeN08WcF2B830Kh8Ze1uMLuzSEIIQUUbsj9JtOw1
xBUZ0EWRfYZIdwTDvzf6Eby9+bIYWAgLIjo4i3Ehyym4zYz4q0AldPNlBWTHQAFBL/VV8q+hSckt
lcYTGiUILiZA7icT/j2gCXg8FU4jIk+r9NqWIg8xTVNFWEovIf2010i3aD/d58H6sVtyuDS4JF2P
mZayIYEbLDi0pAupsVYrfZsZ+R81btldFOJliycRTZzJO/Sdfw5hd4lYT4l4RkZijRvXjMSPHcXr
GYHY3kQgxlRQJaghunnPTrr/+q3ufBrCCA/bI3ab8b/+mNTzp1I+mso/aJm3cCPSosI/qChRK02y
l6I5ZcTRxtbS9pVtAFdqjsxfJZtYfU/xGLIIDJKSNzh49FVwcITzQTHXk4Xh27qnzOuW2Tiuiwr5
IWN88J9+HBZao56mkVkOFYQupAv8KAwWNtBgNnrmwcbbIi4hCtnqZ5up2zGhq1fOOBPhE+sxIioY
VBPri0i412+VkV4cXUOftDq7mMWMLZRRA3mrIXtX42iF8TXki1L9qKbvIAbylTIgQbemhfuqq+W6
Dj4rHddoNoSTYTE04Olpsz8zYFbTrRypWwz7npnxzugRWy57ro75YvnWX7VlyKMfxq0LmMoPm2+r
tv+lcblqORhK4UGytd6kfWWDNwL72IqipZn+3kIoR3j2J7lVj9FoCTwShe+CXS4/+ugC4y9NLcfJ
eWMwOisWjFqznOeDxqi/bsAd2PdOP1dzt4pJW1paibqCjmGIdrf2puQz6sDjWx5hI6iQjxdBc7WD
6as2qFRLt6RHqK8np18PVfvlTLji6U3NJIkphrmNwFarhgPmFbEKbHu8TeJhtGuJm2dtbG0PUmKO
7keHfg6jg46xiiI8c8lCHSCZCee4hZoimGzoTWGR3cXGBBNb5VVtaK+LNkdRDDcBgSv6tKKV5SCm
qOtIQObLkPhexBa8qjug2VG9Jhh5hvhD8pmdJJNyz1rkroKwEs8I+XVpb11DBNISMNd4CCNjniTo
/jwKKHIing7wbkFV4wXee9MpaLGizerorz5NKZyjf9sKqvo+Yoy9qjPhbcSblGEV00CM/sZT8tWl
WMKB+wkdAyny5lfLty9o01MjSMDS53njttlrHaIb1K2c1ACasWur8XMkV5kLdKaHx4SU6aTBokkQ
NjBb/7Vou3viDltlpJsXXWujxoqpDM8JF05pBEsG3yknrEatyHbfDNM/9lX3ZqNGXGTUCrN28Jry
mEFct8r5I1Och+Z0y6GIdnGEICc+K6KLG5PclMgOxfSaMp1kOm/e2tQ8e/mX0pfXHnEjqOU0MQv8
dWzXPWZpTD87AdCV0aopJ0Y4WHJ7mPY2sJYQhwwgKpevohucldEucqtDnPqrsBazawjjmLYBT23p
fsAq9g3tOATTexNTsPXjXg1/CsyWnPnUQMh90XPRjWj2ffHZSresL5ZDC0qm+89izJva+d/M8l4K
x1zZ6PR43bppGD135Zvqa7/yfqNd7woHRwYlurQUcTkQDN03b2HQLibWUcufXQPgPIMdLUDlBoC+
86IzJoUofDBV/UsB1C3SUoWeL2uQJm28ik3GG5g3YZCJfm57lXYZeWsovUZgsJPJVQVCy6QJ7UBg
bJhBYaYlkFfNfNA+76D5duo+08rjnNNm8rVFqj9D9Iax7a5VqXXQrU0ujbtAFeTk5e62GOhvpuPP
2HnruiqAYY9oUqRfWhrtEGwElwKrLXVJU+IIPcfWaIHFcdIUBCqD9Ae1Y8/IV4NHDm6i3VfcjT7d
oy32EqK8Jd9soJmGovxK0WUB69dhbo9wSDaWW/+DEbAhLGK1YNv2uSy76QX84VUv0j+DtGmg6+cN
GT1934bUM5iTD09TwuWInmqP91CIv5eL372RvPo0XsIC++VJO0WavyyafxZuMcI2djva//Fhyo13
P5L+IuYYRofBSH0ode8b5QFKIBq1Lf6lTbAZotc0tJ7OgPKRxuiV/kDmoBXfvGd1iLRbcoocIMvg
XUNmERG+KlrZ7tSp+wHKvEbI9d1zTWRWh60/kCFhhyHvYu6LC/ZGr8qsoOS2r2k/k/l6vOC0A/hT
J5eO2SQA3Brskr8fAjKf+UZZH+mIkSJlV9fNn1DmltCgAxOUJ3HH8v0XZ/pqUzyW+vRtpsPHCEn9
J1LjdYcuXxm8SilHBSVUCLgU+2SAnuFwMmkHSIWXc5nrlK4+NDxP74/pHH5hN7hOradWf8zoBqWW
eRqt+GRP8X+zj4AzbT7b4ryr9kYMdEX/1Lbf7aD8Qt73U355TpdeAMP54BFB6nUaBSRQpTBdQegx
N2iwQAE/ykdSEJUOuqvQ6xIuOVkAfaVwYSieepxGZw8AIlS6v5aX/oSVfUji9r+B8Bwx5J6DzwLh
VXjAS3HDmtCs8UqcVuEIDP4ho4UnF3aSIDYGfRqcMRWKlqEZYkDxN9dj6X9ZCAcC4b6wud+ZMvu6
fUoLF3DbUnPyXYoL7ewhOTvm1qZvi4ve8Zl0X2HwXEXXBOkVwosbVB9RqezTSF1U9MxDUtIew9Wx
28uZK4HVNKG/DvZiEkNXL0BMt8FE20pXlIJ1719EUNeHRR2SLrZc/bRqafsYXxGc2OwzAhpNMKAw
Cr2P0WQOxkcjaqOYQi9Jd0UafCIU9h6F2kPSjKBvAXi8+lhixp6PXJS9haQAklT404D4kJ62YIIJ
/piYgfwKTaNKwzKANsVwashKFDhpcFxpgxzmrD4zQ6KfaYCih0DZCNF6oC3VwARHcyY/qfEns041
PZhIs7dg2di19PJxXrwIfDgCbG7ReOW0CEWclgimEWD7IaTBgaC/bzY3iU/yvbwi/IaMCfqzKamA
AYZUKC+YMGPQ/pxlxvPZgx8rZnePDIsd2OuKxlAb/bQB8yE2qTECsidsjb6+NXXlro7TJ7FRcqh4
nI4wh9gPTCuqb1DqCyGSM39rmUCzwKD6GZZoaika95hICNHP7bWj21jbLnoUGtJLWRlAWYsOefFt
j9nFVLyTmodvLuZJ4bQmMrLfe3gN3WZG8Uev/umZuYXhVKfr1g34o+bWQP0wbKpl56DdPsTXoX3C
aRff7DH+z+RGYUyLaA7ac1iSbvKhvY8QLSsuStF6me6jb2LSlp8ZIkAowYIELhVELO4JPBJo4v2u
Zc74S0dpGnTPiUnEYv6vyvdNLa6CXOwTYK6J1hCyK0D3/UGu3Zdf+iLw+iH5nP1veooybpUuoMMI
pyCKcOEuvRkNW1KLiMQcqZU9QrYSYrsRnTUmlLRv60L9kK3ExtCpb5A2WFoZxtxVf2ytB02PHr1n
Of1wamMdPXZeYpjjJewewglRZKRIJx2BXhpAEs+Eq1hjh9zEjIoy5RhO52a+5A3wAxvrMHKXF6R7
pmQ4584PPr/QLfRxPMYkRzJAEauaPtmMYHKlpWXDHuBp0e3Y9qYJoJ9IIPawPGGHXjCCeEN/Y4iY
lM+e2bIQOlhXtprA4llNblv+LQKjMkiV3TMwcRuZDfNtB7ywnXtvm6vIPMsIKbRRmwnPULGuY4ex
2B8rz5gIb37XPYAhR9zk1yLnuzL1kyi5ht21ZZBfwO0w6BhAA4RkH+GIBT8mxS05Ioh3xrXuxOoP
fTAbMSmcC3irqGRJRICzEPViCioD4sAN17RahBI2oixRNHdeaouukjANDYBdhH50vxhYV0x2e6wF
zdey/NKHD5NOAq0/ZxQDMNJhpmeZn34XEAVbzBDE4IukxtYes1eQE/yzk3rPJ1EbCC1gXR4BS5vp
ORq0o/CtKJstQ1Ks7z4Emyn7TCbrNXTGgOaRBWWjHZ4JSP12z0aGcijPqTVX1kpurxqavYoOIS1a
lEytKNpIoVy1P/KK4vinBn0tbel4bs9B5p2Y2FpTvV5ZxgalD86yjguxdGKc+jMCuSizBn4Xiln/
n7xihsaOV8Akbt8yLeqKpw9hSQJmi1T48jNyPtQn32mg6am3dzEVmQpjA7FbchehF8VZcGGtZWoS
NwWkjN+u/KD8HbFxycLiCno1qkBtek81KDaNe0vx6zEe1Fu8lFgpz/MBZRIneQ7V1a6W5UhGSBfQ
jc8EYrhJCmoHrE+dvrV0l5nVj6XNTM9YyiUeBJGykMa+TFt/jzTLRhuMd8jfKB2TdOkkjXfDtM8i
Tm0n7klGo2YkMBWZkoke4KHVSixPhVsN/lSd4VoNV37HiH480E8Gt6AQnJgugHh2XW2XMYDxB44Q
UUeG8yxhpVgYkli/x7apHhV6fCJ5xT2DvgnXFY9gw4mbllXySUbLhB85Mp/iYr7JPSHSqopyi4sB
MW3uQeYQAncATSDC+iEqcyJ02tjcxgOi4+m7C4Y9RGgQbBkDObIHGXvIhlCoeMXyGgYl9V2w9jz9
IgQcj6/fAIxPonKPay5OnR4q7NpbzMRJZim0EMiTNCqWfsHLYiZAxw9ACWcK9biDO9SHoYmlEBbL
ApoCaxOkXz+8av3zN5ubxyOST3VA3gktqEZuD32vQLSD+F3M41kr4CaMKE3uJJfiM1kthvQaDHuv
PQbcci9qhsMCizGjrjJs+v53V+kMDj2fkhPaPr/fG27wfvviyekNyh+XnpqF16MGBGHbouzBMGgj
TnV8Af5gkT15NxLkGdPH6FVGnwol6kAXz0BYcValDRzq1yggqGei98O52k89+GLGqjYd6ri/M431
Hui1ZunxRwTpRd6Yb13Y/1A1HqHOsS+lBdbHtNrCYdna15pcHKsPCSVoPCp3+msILpEh0foxcbJB
84rpQnUSAEGBikWDiYaQHeGIz5gUOdhBXNjAzJBkvQAU+3B+AiXBz5twjBAAcBFoWxsdUQ4UaiGg
Fyt5SiI1a8QhYXjVZNrOzjeSAodnH9QfpGJ24WCciOQ9UpTmpybccWWpiMYOtb97RYhjUEjp4YLt
geeRF5TMNmiVTHt5Bw8t+Abg04ICNFRh+INH0ADH8SkruVrmj1X3F4xWyUY3M4jPvlNPGtP2gKNq
CbAG+LLcCCRodLr5M3m4IX90ASHMLq8C5mSzAtWioW6nDfxZOBM07E0K354QrChCf7705KmSj1bg
RuzmmQPpK9/17Cx3weRA9t+rNOxINjPKKlo+NPoINSRmPBTn2BrkvxPzyv9wR0R8odVwp/T+jadv
W2p2dCiQhMxWY/5DhsURNkkWZOCb0Grjn3CXz6g2jDD3+ZcihisedRgL82cFvNTYV2kZonbNkqsq
XzrfI+ZGxlcxUdUwydRomvG1pOl01iG6aXAokb/IkQxF/Xab0hdgHA3mKUZ2wVHH1QgsAPGoVURe
L8/ZBzCvSu1NPAdmujAekFPE2tk49QVQSQgiRX4CPUtpF1FMoaHC9hTKPSdI4FjIkfGFJK/kgzKW
DdwdnxezT46AB/QlyX6Gmn7MkO+DgO409kV5jxp4vDfxGa41RhwtuGfWj+rXGzlzvECbgjf7k3sS
NEt6sn3gY9DEFM9fgpjiJQiOTQQdUFNDp0NhRC3ZfOZOHAw5SbR/0EWVeJ6z48jAK9iubXSWAEoQ
Du4t5oPIkc/BmXQbAj1/POaFljkdX4AW6IJGTHNZb44OcwCZdk6QWAL9FUQcJ7JK7iY3IHA4jeSV
i6copiW5CAg7bLH0Bue0H0fb6NWHC8NatLAm9dWyQDkfcjYuohtIjSA+x0PxALp7KquEfOYnDQQT
xu518hOXRGO96mDHUjASAagDN243JmpXyN3J80Yg3wY32kFIX0Ay5TFdbqlWOo3lUrqzbgL364ur
jLNVoiwaArtjo1IJ7MftjN/H9ED/iQkA2JbWxXN0FZFaoLihzD8dqB152/IVHexxxoxIwQOS0Hgs
jwWbCrBYwOeJh1Q+IkMiyaw61ocJ3EZsP7qxw1/qSPCUTE0SPdy9tB4ASf8uP+9Atw3QyhHIx5RC
acKkI4ieDb4yUlBgrdQgeymJRB+Mfx0l3vKI8tq561ugBUSTr5jIUEDOJVcBl0S4tzEU5lbGfAvX
Zbm8zRg+MTucrUkYI2whk4ojJN8qnB+tgZEZCmbSPm3vk3VtKFPc5NAr3YvPyacMkG8YZ92WDDBs
fu9/YvP/IiqJ4jJltCiRmxNjIGMIURJzB/eJ+ITH3sESNX1KPkuUA5nIHcufRE9e7GuIrxJkJIsB
YAgFj0wRe1e0rontJhwOKH16c8OynPuPqE6JpVD2dtqd3CnurlL48nIJDNyM6JdDbwdyRZPO8Zay
RITf5orYuIeOgcu8DYIfZ5Zo45SiG4GqnBb0N4O+uryJ3zcC15I8mPfriehW3X4lzpcUPVLnkYmQ
U8pNQdJCFt+SOlDBkN9Lp02FZWVowRHRG9YA1ADXfhFVQtO0M+XqeO26wPVkEPASshnCwB0amCOk
PBbazyH4SiHYa1m2QwjoV6XMGKYF/Htsx/cyhy73hs4o2f6skd6gPZAwmEMN1Dav/nBjfj7Vf5Gy
Yt/ViMnqqU+ltm4rLpXpT6lfHP5oc2nDnVp85vOZ/mRAcVkA5uU08UBoaSQRiSZzfHaiQkuB169X
48X6JZEQXQBS1lDdQvwtvbQ9eN6HXjsY0Ncb9SmJUY3U3hjoaDcXmxLEvzIiRoq+q2R0lSbiG9Kx
wLDdFzd2GPB4AixsSg3pc079VapE2agWETCHRgHKTKvfhVJfxJJrOsNDILgZeVgSKB+FVZ95++zJ
oL07f3nPaK4jsgqfOscvAom3GvLmRxmi97fqGFFyPgBiELlIrcjAKBnYipLmM0MO7sxlyaxok4wh
UAIwR4bFCLh76sHSfseGbEcAsenqEx0ImUqPKwS+DnfSBG5EmhgERQSoa+fEtefoYEo3fIzsKafp
LcGKq1RL54tcSfLiuCYNI9tAeJdKbsY3T1IPueO6PbUtP8svJNFHiH2RCSASPRHTzTd8X06GRaNm
0vCJtvFmqNaCC2htMRsm2Yl8e01mI3jYXyuORN/GlBwcTzFNZxHaAPYWxDZMiWw8K9DDJpROH5az
JwBqzc6y35rhzVlPaDARLtBoEYQgCnfAwl5k/mEZI7oCV6oC0VHp1GlJYkdtQXSzvFuHT5k8dOUA
SDxLFq2CZMg53pb9IKyLCgp/CLQV6y3VrOV/SwS3aLhyZyt2dCKjIFAMOI2QONM1qqfnXOmvfOnx
6rlfVQ3hJ3nhvc2A6cEAyR1k7CFGcPWhv8IzSujQqk0y0AsdluKXi95SN7EV0NPhq1Qa8iMcaDDA
YX2xuxjnHvxcT0BECEdcRr+Nd2ME+sAFGlBOk/91/oNWDY10hbQN1otKCo+Nsh50KMpepcgnqFZZ
umVHpAKa5KpEgxlR0BcdDVnCBR/TEVWVj4rJw4w8K1AfmrggyliJhKGoXOKx/tPCJURrmkRPCljS
WK4kvzsViX3j8RJ68IZ+Q7iWNfT5CQdPWdm+hbal7yRFchb/Yp2pQtJnikirZjCOTWE5LqmZOO92
yajbkeJff5mAybSfkoP5AboKOb4FFL8b0jswcgL7k1mBoMkZYZfmM8NFo83W9N8cOnN4Fy0cLz1H
VDKl1E0Qv9WrA3hZslWpEvj2hG5+zRhRa7fIr0kvgc1X6wQAxNC4NgETSrFFXmQpr2x9hDe4KWtS
+o5rzdyMyR5oL9uBjUG9xhUEhELu41wgDo2O9ImoCY3tRkQ/K3q2uCla3yHCZgAyUzvbkFpQv7Tq
fxEjUKf5zaFak56jRTscsHcgfWzxllNPVFUCsBqDaw/6agDOBza4HQSucuIV4zmAHhQq2HcuPK+E
mVb/ETGa370zIr5YMB6KIQOGoOFpZrHBeV6UHV5SMEnUA9zoNGtmQAZGQO7L5Dr8NOm3sETczOS7
tiV8BgnOPedtQFlBKmSpKhFLKvbsBd25KQlSMN2JdLDghiqGbWG+k53Z/k7OA6oXCUk4+FyCpGS+
6CQDKPxbMZWWa5BGNJcaX6MLaVnqJ97r/3IaqfI0igt2GxEZ0gn9DcM6Gc2JdqCsK88e+t8SUneF
IUjXK40gLl8DsZb0FashhqYTXUeN+mzAFwuRpNBgAFXdWo87FHXJshUwFhuZOMyZ58/n6Gf8lhpg
spu7Dhmf1Z9xovEsMLHzr2w8gJ0QAwQcVhCKQfMluTtIoPsR01hmkFL6Fbw/9o/CwlnoZdNj0vZh
OFJpsvHAzgtSm69r2HQIh2xh5NfKo9tElcSjCSeBnIDunWWhyE56XjrtIcdmqoVz6Dwoim3j6iu0
COjbm7aBnJ6+s9EH7MAA0rEjIyGagtOVHIGtElE1V9cm8hZk2DJj4BP0ANnQpDTcINwdUkQA05dq
pDRP6D+CNSQF4gDQPJHQIJVovKotxKNv4jRHwMThycHSnRkAOV8qBQL7Rh1v/F5pAlHUuuzoWd8I
mHGgMdhUMKVIwRTC2tRcamvL+Z8Gd0l6xFkS8F7bjUs4FeSIED9YeUn4C+YwIHcwmOVZOgZ7rIHI
30jsk1cF74L7qrbfzPI1RI9losfk302+mMagMjNhjLo3BWZWFz9k+7JMDArQRcc9xCY0UNr9L62a
su1sQEi+SUihE22eHHzbuXv1K+WbZLxo4ZEtEj5pSbAkSEez8zk4BoUzsgBElBytJtaMeksWk2gt
13pyK6EwFzQkklAgwGH5QLKYN48dX5W/hbBYgBFx+LlS8HKVCgQRv8ULe38AgoA/L82ZZWd/TbCj
c3OHU5+0ibg6SQOosHhb/HUGhrCq4INBj+3znTvue+XQuMcSKfnspLuk38GdxN6ToX6FTx88oTr4
o7f0PfFtj31k8yZrrXnBPmnKDW43Vlsw6vqeka0BmATtZZVBMg9T2LAtHLdb5rw6doRx7ClQqbUd
d+HX5PLceViK8ADgMoOqXqgRWrHmtq27ZRlp/7VIZSEWhoFFUyxKm/Es+xrUeLMJGHLAMHFA24iL
thV9a+pbjGWFDnKHC3HUnY8y+prZynWLLLy17gOkQmEQRlTcVmie8sZdOc5e4WIaNI5Uc8X/mKy7
0q41XQdjfiioKCdJCB64kA0r9KFkRF4LdjuzpAGD8CyaAKyfyo6efg1omKDp6dphEj1Qo1863g3c
g4sk3YgaU42uWXctxT9lAAtLLutDGow6Dczp/0vgFDB7QcgtWB7R6tWYzzogNeJ1dxMzUcd+ZIO3
Gm06YmRgQ2GtS0wOaLaZAk8KVEkb29a5WtA6PN1E6+YeEhYN9IR/jRvhe7GxSnpZXcOvA+U3gJdK
guhCOVyBaNLje5jtnJDaPb0HU/7Siu6i3Nw4BlsoFWY8un6bPCi+BhMmNAmMs58fZ4CEQW8+Smmx
gujHhjUtYe1CPQH28uLTzk9AwIUEFAOrjiHoH5xDVZRvqaMMCCkzMnyMMykO6OdzT8oCuxBthwzb
RhPFiOYe5dabgnuBaCp01kPFZ15M2IMetVyw7H6CBri+6cy/drBs5P6Z+0M3vXf5hPFqt21yBbGO
GE/eK71YvekhOUBFQM4FhPR9BCWWgGQG6bkpaUJKFyUFTZdgehhA4VDUtyyN3tt6XAZttg3pPKSa
uXWG9py6SEtY5Qf7gPEnjfINxZxWuNS9J00DAKl2YLx2Q+3u55CjoIIfps4D1Fl5PHy1aFIwUcQg
ugeZg0EhPeGZTL6PspODnGXu0v8qTWC8Kko7ZKuYUSvEVJcZlAtFyHyH/YOviIvXCb3OGgM5Rwj2
dvMRFMjOV69D1a8nmAoyJPHGu1q6f1yiuJc88fpACRnOKC8wUeBLI9df6CZYm2fS0rNKV5qB6Vl3
VVU6Rbhq+ASERms+xFIbEf5NBqLbA1AFUhwQD80xixYqgF2z+fj1lcom5EMctKGouJ1wq7p38OMv
xAtBes8WygNEttBiTIx/2S6me+EAjs2pCdK74CuTFEI/t2TNDQhEJBpxYYyPAk4N8Z0yv7sYB+QM
/7OIeWNHw4gLZ8QYYmjcS+wM6KP4ixL/TVvYDrisQzq4pEj4BpVohl1BaDuhu0pBD/aUn20FnDW5
ygCwA/KuU7PZlrfSaZmI9Dqav4ArwYMD5EOCPrDbQyyUOt6dIq0hnD2tAOy++ujSeqNo/rfHeo/7
0qr/y7Rka3BrV2hb2EC4wHtsU3LPuHlyosiNePseGvsNCrYhmXh9UTzzbDrde7zWoOV1GWoJZWq+
j4SxCmdLaGTyPSsLeD4ZV0GLkW1FxGlxMPK4efLm1BI5sSkgFBaRczA5ZzSUkuQjqb+K6WHkGB7P
17oxPrSK3FGHyNvfJymoa+3b9en5AeVEyzPxIA+4a0X/1qd5qxnfEQ2pRkUAmr87UNsqmzYdzqzc
wMRfYlIEkQfZ4l1P0qMhXV2Qg7UmgMI2WNhjcZyfWMUBDI02jVkgRIOEmBjfGFQTcUCbO0aEB+CS
/z2nTxnYpHdjPOnMYtNJXzjjpc7grUJU4/qcG/MtlMkZJSeZahrkB4vOaYbjblH3O1LWzcyJIyCM
g762TWdtxOmK3zj3FqgCQCW84cwEPFUzFwRzPBrreu73HWGhwEUvID5TATiV91IZaDjBgXOpH3zd
A2LNb9aNYSWwphHAVJDNK6SiXwU6sO5QLHE4RAY6pB52oQSGBD3fNEk3Rfh/JJ3XlqpYEIafiLUI
gnJLUsw53bDUVokKoqSnn2+fGed0290KyE61q/5AmPmJxyJ+Q0hQxJk56guUgW0NJjYQ+OGX8IOt
RVjFJ5N0VcQMH3ywUlADD1MMJ6gmZpiC3SjGRA2vkl1mEW7ZNTOTVl6H2UNF8j2KAb0geNPUJ4ic
TxgKBiq2mbQg5C/MavnDNiZGzKbS9buKYSiJL6yBHDHrJDEuxWp/DjoLXa0zqxXAp/cwQtFFYTiE
QMNLEeAHPr7sw4+E51AJKcuw6NAyIjQwchIV5xFcVpFTkLZ5gIrHQKY9Vvkzd8XESYnwBZr7BRxc
yg3mbNAx3emV0wdahRSy4cF1bEpbIskYhq0tdlr5XWARpXTM1nHA7itnPqLA6LKlqLTYlY3SYRrD
FXT0kq8dyCck360O6Ddi5C5S5yy9K8JDgRGOKB3iWSqX3Ups1QJkXcYtviImU4aAArwLSpLpgg2c
WOvoWgmqcx0Q5BdISL3gEgYBZeneDH4TKBd6P7lxPyKQjz4kXNnPsBrgmPJvsW4l/wUwf1AFQgq5
9wEJlTkyXPqyOghDF11Shk+Sw0U/GxukhIXNdFFk2BWzm2MCLIGIhaRbalF3kplgo5cQmpHleKZ+
VU8GTIcmCJx6dj5633tTFVQIn1qcBagEfIJsGCrQs39U2+BYQPcKmHAN9PVSEkQlcYOoqjN5YC8l
LMXfgA8EBxD4aPUjnzoTePKESzbSo6RsVCyKtG+07VVIxV+Vw3Og+llHxA9QW8B/QlYKFUvff6iv
KvBY1hMdUS+Gkl5LIwFHThJkfBA//akYYmrGuCXpoS4wCd5mneyWU73rOTnM4AEe4C+61ZsMHBKG
lyjQD52ghLyJxAKqFcQqKCcKK/qaMp7x7E8yFX24bs7KBqAS0TLitKfBbSOJ8sI1UyZbmJK5EVvK
PP6XGv1SB5HQY8VrutDJFLFhakCtMOYd9ZvOu/hF9a1BJR5dXtI4EviMvAz2EUKxET4FfXLKosdQ
eu8xgxGayrnpaSS+dDMevQEbEGqkYeLob7Ef11N42vmwoKrwAc3eFKtfMSyxcjHCZB/E+JOpXFob
kdKlaAlq+a0E00woyjA0Ovy6yy71n5/CzzhnidgPcZ7Z5X7X4VIfXPLv9Mvmv8faX8UDr6DOSLjU
tBpoCZwwABwQmVZsPTVIG4ZU7D6GDIQWBGpTOSlDpcyf2yfmljI1apJFuaGirh4PvSuhhavfXjEE
b2xtif0HXTSqoKJ3DJBAw6axd+9RyH1LFBUAM1da4Icalb12oUlvX6AuIibbREf4AlT684kMYUNo
fo7kh/FDd4AO3ieEfEITXj0ZOeay3x0FCDkzYJK99SEgZIRIIIUQ+pMuEI6nYiZioAMprZ3o7xvI
ftljSeIP0Oty3UuJIgODQsRzV2j3Oju9yfqAYZqJ6YM0zTvFdpfUJ9OhXJQT7QXoiT06t724FIMW
4y1GYriSQf2bWLNGxNas1k1DMrgh2cF9rGGRJwRZq4+LwzjxFHw9pmtQIy8CX3G5PTiJYqEOCtif
2ES+0a2mZ3xDR0Cfa68EqJSR7db7xLNIY7wXXYOrI/PqAHox2kqsHdwpQTOqhEcHITW7XdE4AnAn
5g32oAmRdq1SgG9M9CkQ4EbulfgnGoqiZEAyf5DNB+IDv/ZxD2EJwkxuPZdN9yGJHKMXpT1Z16UQ
rSVPC3GZGiDd5X7iDRJIgbkW4WMs4AS/s5YgHk9XEnj6tP+piBR7nogY+8ldUxqbUuIbi0Ho6k0P
uta7RpF3J/K7Nb0F0FkgS65KzMHEQGpbAv37K2nu5CGlNHD9OrS4Wz+pQP+7x+ReAoQie4g8wfEi
SVp7ZLmEY1ZN5raizIVnqBMqB+xPWx03wtZjO1nXaBD+LBnhKFFWFLO3ZoZ0NxNbXwq/zKpRsH2a
JIHIUSOVhujb90tjvEl5BG6tQ/4n6/1eVdgm6YovPp6m69es7XsDQPwBs1KA4RJ5DNG+OupvNZco
I54a9l6TUiCTylhZBFE8iaBKZ1QJAxO4/PgdVkh39CA/YHFPk7Pv/KBCKJc/W+2Bvu1mMnshKT6l
wSol8Eryndbf9L6a0y8Ak/YxlhNQrM+5zL0w5jjJWR7M5I55n4ClheghggphGCVm9QzdwQFBLnlz
9mWVSGhG+pB9nmq4AgkT6luDVv3J94Itkqrf+p/1+/P1ekhAvsN9Xa2kQB0LsniAS9dPpVDcpzIk
09hg1Dt4l4TFjbyLJOOmkcZLTNMGJT4lbnvih5dAeYDZUgk/w2ZC+lYwcDZvNNLzmpDu3rA+5VgI
mY0XtKOvvCczH1XktXRyNjClwYpg2vpCuRJKcUDAFLA+l/WfGtA/ZyHRIu+Be6ODa0MIvTJGSuEU
QTX6AbQNzh04EgHqyN8hpZYEgmziywW0mCx0RMdPVqTcxMA28PaiMpdefmw9VQ1db9Y95iOC+5dG
ZAxT6slGrYcoE2VRpnojJgfYm4kZQFwrswQxllka3ifbqTUJACKnBoqLABBpEuqnyLTquIiqwcjs
qs3nTcksOyrgBMSgILcMZNlRzGjKZYkdh6DGiMBSfK8adh8Yq9WzTn9ZhdNv0Dyq8KZBGyjfGcKM
dWVw38kNiQ13AmonZbUWmxjiPysD6FfmSFH/qGfm2QiVAaczMVfdsWcE59KTgE9Re3t/3CzlqtGM
O9YqGU9KURFFtCr/Tb+/n1f0wDdzmuDVTos4XOjtSXgOtUrtQ7v8UYYS1FfTKBadrM/61JxrZDzZ
7RQdoaDOyTCLcyFhD1MGUTjAtDzdoktM1ZYmEvbATUHA8UVhGAeO6ytGa4jbS47vzq7bFqwCgkZt
cEwC1BzP4etRkisI1XSEkrTF+55k9MQY0DtlmRvRQjXXKP4g39Bo40TtuXUl78ocxECTTLQPYkRQ
ZoSqRR+IqRRvEmbXVlFd7ubrjeIpS0oK1aZCMCwCv2BEPxG9gTxAOMMR4FeB3mR77gA3yRdtjWYZ
rvXKCJGi/e8yePwun610zNb59n15zvuLyrTqMYjraeiX43JMktrHu8gNhtFoMA6GH/85MmzsJqzC
9oc8c0yvP0pGiPhPcwBXljYVrT8uZ+nitclWv91rk5zTzRvY6ZXHoVpIif1Ch2MjHeSdeZAObC13
pHB38RFkdLXMT4M9T7pts4WcsqznEqJc85pHQNJzjtqiVy2REYXKZBMBD7vRE0BQxyPdFDNlEi+a
UTUJF9yqFRXcGRJw71W8CJbPMaSpCRS7Gdkt9MYX/QlSLGNwZB7ioq4yRFJlHIwCDzFxxJrSyWsk
+8ow8kvvOUyGd0prM1KHyyf8IkAJ9hvfhnnfxTLJx+zRS3zCgqnFYHA41nP4GX0nCCbzpgGSVC5p
Uhutp0nsPN2bPmSbNONdDoLHl9ceSQVbsp+z0HvbkXVk+rLN0c9GpMnpjVtX81RXR5Mw/bs6vpc6
2D56ybDvdlwwhaan3w1fE7ShJIuleDnwzTmQ/SsJUOgz32twaq7NIdw0BzQF37ti1x2ic7xRDiya
K+xGaY5FMoauibWAB/F9ZE6yUQ83EtNLaNnnqHaRFxxFI5Sipt8pVKj3fDB+W60rc1VEV37lN/5v
3vji5T03G2Ucop1pk2RMFEVfQZ2De075aFHPfrNslY31Ue8uXtf5nT+4y/w2X0AJmbwWzcCiFJ6t
kPSgu84ydCesbCTPRGORk0clDaF3lDlHhCtDykVjMLK0YrwY+EADht2kmEU0NL0ANrOFG/bE8GmI
CTgNP6FRIppGCHb4PBxoarYyROPKZSTRhtoQjbWxMo7n6Zy8y2tujusp2+Jp6b/mEVQnK51rY22M
hPBYvnWokGZTPDOnxPg+7KfIUoaYBh4T0+qGDEYyJqOSg9Ye0QAkAP/pa/Symj2bhewnIlyYnHKo
zOfrkBPTnukj4mXowPGTOFrOxTVjTK6nP7TmvLf/9s3h29fGWJpMda5F/KbwZWhkGD355hhjZjw8
3O6iuSzLp3gkDTEE9DA2tFVHdTSbdJfdeugg/HtowxL2rf99UKcML/URESKLT+xkW51DZxxcG+ep
1XrdGFnefxcmLrq+RT5MIuRxHjXHIlEITROI55nPlfhMkkKobpzwef/dlWSaTBtuFzqiHpJs3RBK
9Fnd4KjpNOsnxX70yHVXWSOIqazbpbz8THr+jfTs07Li68Ax7ZtkJ8M1RJ15b3k3fNYue92MmtFg
KdnZMJv519JatO7R8Y7suiwcUHlIzFMMeyuzE5tUg89OinGGXpHVY5whuOiEjjlHB8kmAPZfE6TZ
LDZHM36ykikkHwaUKPha1PtsbEYn9cm8VPzx52ATz0sxF+C7wZgn/2u9eCZ+w4zDLTD4Xjtg8x3E
rJzXHGliCx4RD0jptjJm8+ez9/Vy6zSw3LE9Rw+VG58sMcq2Y8sY1T6FbA6C/7bzXCJ4YWs0IlXd
OQ69HIYEirjPrIVowO4b1xyCxhOPPbtth1fygOPhSvwTR6ID8E/+1wWoRHIeaudzSkwOWwhb4djA
/2atjxyXJd5LOovvT1jLTt/HWcDewfu0cHW2I6c+JAuObQ08Un52OEbimQc1SIsU17SxS+dG1WN9
MCw+1umCNoMFgsT+TZ4OmUj/6aT8hB+KRcGNr7vLLuNIj5+VWH+cCGcLTo3mLgdFL8J+OsiT2PKk
nbSW6dRckXgvJ/73CqpXXK44DtQWJx8mDik+jv4Qfxa3/e0rtvL4XAILnVFGCel47pV4Pp++uGJ9
DFvNEgPmIlqR/fq/84Pm4xwkAXjJ5xLPG/tl3Q4YEfIQV6WOVK7n/6tQ/6myczZYHrbmigOIe0qs
G1niVIw5bjKaJDRX46Jo5NQ8gkWw+Dk/Z7AY0KdYFFZQ5DmbaFbRlwB3DntcEdkW/5YdjSllL/9w
wOeDT6LYpR9wWtxSOdeHMxJkuIhAYzXv7TBLm3T0XvIF9HdltPCuE+Bn9mqFlvdoMjsLMcsr6TzT
wx37D5E/9O290gr2g323De3F1l/7w8M0m1YuuQUvWEgrbSymB/TWeIjO3PMu6vRyUVzubG5Np+tu
hH65BVeVNep9Th0saZBipULmiOel/WOmR0Ob78iPuLEXL8TXlK+gbPhNYeeL1Iu910YcIfX47QIy
vIOLnCNWCMq0LglUvuIOxr9uxBnEq5xiKM4CSp73iXfBHPdC1lrWSqYKcFIMFpNRDB/bhvJBgs5N
GPUQ8RyUel3QMkPxIJpwSUR5zYHVFI1S5OUl3oXQAJMEQl3/fjL/TRNfDsGCPeT2jjrU9Av75WFd
bNdrmGrWi6sQhyt2EQrkivX/J+BT8Q7mLcYRZwu90KtkK9wgOe6YayJBLibaifmutzSYb+RlfTKQ
vnfLU/uH+t2SGTBwLKalO6HWusLb4GsdKDitmL3nogcF9DaATU48r5llxANlgCnyK/Sy2hFLxsCC
osEjtHaZMx8NX/PL197tXuPd107di5jExAwuWprxQeOGVm39pTZ7CB5Ph1F1eft0gMX/HWEshvZf
bW3GF/St6JfFFF649Z7+HCZ8pkhjw9roL9edtaWMRUXLP+OSY911d4k8L48T/x+WyyWfZ8mvTrJ3
+VjMGcYoZESLeaL+/xLqf9PF+CMmlZd1SK0b4PQR5FP6eWazW9plxITcmsNwaPn+fdlzbsxDN/ZE
DCaMh5kJxJgXPwFR4zOi+DD88hNLHDg7OxgZVrhXF+60dMS8LsbgTcyzlcVxxFzPyszIzJjixEGl
mTRjmbDFmtDY5gwRE9Ip/2ZnMbuQ7tl+3cYuHJyxbEBi48Ipnf6MxdB+c5dALfLgAivL8A/zxuVz
g6jd9O8vtxpWQzwtJ/83lZgIe9N4otsdd/nSY9XQx/g3/1tiBxsCkYjl+82aReWCC+zGIrZk979B
oB3W1FRc59etj7Du2dpw9yr3ME2tIZ9OvAfENB1D9syhWKKiv869iFBCcWkIc8gXMedhlMQbxSSQ
sHL9f3eAIy9IHfasW+kZU901QoulmggOteYG5V4qw3dGBiPcW8yc1WQlOY+N5KzswAVLTdMGLtGc
/6fO9pP+4rjfr/hvTzHeMmal2xxfUzj0SPeii/TQvMGQEgfPw2Xr0pc6R+ZbwC/PkjVD0II/njVv
0WNqgypuEYJZwLgsHCwWz3nlkJ98/FyxzdFulL75O2Di0q1tIKHOlwecBb5qi+YG2n8sfpLHwUwc
QrZNS+LwjR+NrqYXWaV1BTgwvipWNFYsRIqZusSuCJqh9fKy8W9H5Dvht7w2skTYL/oo9pmo1N97
zvJwmJ7EeikWm8uJEIDGYlkSE2m+ZjJ3gsnpX/eT/Vvh0ENA7axFRxenYmbhDld0/RA3BfFbOv+Q
2ufyHtET0UnCdoeAKQPYYymoxap0FjOboNzem2As0I9nFYR7W3K/o8y2zPlnktk33aU3iGFQsr6Q
E6Nb85U+m9FTSseciW4uxs5rpG6+PKPQs5U4dXMVUZZYaWLPu/ozWOlLRH1Ztn+TgEUfvzh+eo90
yziT6Nvhre6ivOZw/9ngIJ8+4jaKT/Fvbp6J8A70B8MZsSo3OVMV4M4bwycuJeSFHeoVDlYK/MPD
iYc5yh1jV46lCZapjgwizI6HZE/dgStNQaA771G3BAtgD1zET+a6M7CzSTk2R+8Rv7PRo58F8/Rf
+CB6JMr+NLeIH69UkHmI5tZHivVZ8NP/yymBpT5ZLM4tlyCNvs6HroPDlRNOw2nOT+HUmNV27lDd
ccDZeYMVfc+tnGCFN/lUHJvF98psQTOKPkFkuuvPyuOSxAmL0losN2vLcJ7WexZ70bhgZ9NMYD1P
WAEqa/21rBN0QesyH89flj40iBKbcY+pKLKbdW8LSx9NaNp+LjrOk4XeahxYxFBUrHArxgCQFfc1
zae4IvEZYLS4YoIfzNMdVo/Wb1RcmXiHIqiKnHDcjvCVOJlL/mLt3245zh3ISowbxBQcYyhGx8dn
8EnWte9RHPl33xRMVKBtjQvRMRyxVkeMIYl3yPZzncwHQ/aQdsPtEP8UD4cEN2Vkd3znBs3//w5n
l24i279/Y5MEyoWx+W/UltzQ1s6nzBO3wex7JHb8Wz1G4/HuNN/tnvbjD0Fp1i3qCJa+0SxphJao
Y46kkWaZI2WDBoedzMO/dElOlLMiGQaSjt0v9V6sz0dYq9nKtPH56gz2yQRdhK027fx63fi4b/qD
S/Nn2GRbLBGRANpn3TcnJZ9SG/1mYs4TvxPxioiDREQD2u/f70S8I+5JOStshfvyG141p50vFluW
r/V9yWID4IJ1IvKlc391mH9dqw9QjuCxr3sikkSemHC+9cMJNbv3SUSc/8f22QmJBVe8Ml1rNoCb
pXipbr+XskNii2dsDt18rcDptbBk9CCPevEa+ogTLcXGQexVVK9yZbYHslNPm72IKsQOksO9rWQp
FOX/hZ/ZMp4nW3yeFhRGiGqjbeUS7efW3H3lfwqQ7EsGuONmripXlcFNDDVQH8X7FKqnuLyWg+Fg
IyaUaBo+EF0ftoun3+utVTKwcmoPNuFeOpdM9nsWt9/RWKBg9KP42Ye7CE7ZMul5TBtwH6kLClUX
C1lNLMt5NYY+MZTKHzRNhz+FqOsbdrHrX6lPoPm1V2/xXls1j2QrH5tHtY+WOpsHchq4tVKPVq0Q
pSB4XJHblk7hFZhfpfZTt5Oj1LPenHRXSg6CSL9DbqCqgmQvCCWZvEL6ypHmoIxC1j1/vka5rvsN
aLfMLHG8wvQ+HabkkAedB1dw0K1+cUqU9OyWLZDCOM4maTb/Dox9+/5sDaNBIIFkeG72JzrFpxAd
78aYJ6Y+l5MC2Z5o1idzbspo1NWYi/QA5P4YLhV2Nh8y42SiNVAOXxgddaDN4AhNy0oUcu8JWH5R
sWmRVi+/F8glAneUSJUjoe8SJIn/rLp9PycdmQpt7s8XgXAKk106zxtqJhWpZJNFh1SqALyIj6UF
zSRpWOt6kD+y9bt79DPEmPvnMEa2NN4r8MMMappfgN6D7HcemCothA5riRtPg4RVNzOex378nCfF
PqqEh1QIYX4Vgf8xAAmA9iwLdjZZD83MIccd4Cz6oXgA2MiBkI19pIONfDZSi+u7ojKLGHVKeaYR
JSFS8JSNcUQ1KLNIiYEyzqz/zZfG59RWLJekdgUggbJFDo0RrLAoPwlkBII0AvPgG+TdyS5LFB2S
kBJru/4YqqvJuPjAvBghDP9THmXaOtjGAmk2Pvkp6OerlAIewMtntAK5qPdUq1SJssJU8NnIDtOw
gLPjPaAXpITVuD/sV8ouhbKLxCnKiBB0axij0QB4rr6m3UJqty+ugWIQrLn2EEMsh8pbwQhHvyg9
Vm9P0UsnNQI0pmgkE8Ur8Z5SY7+cFE71HTiUr9pPNkIhCxAcgn/yG0l+tgnv2A+fmIFr5AEYWilQ
3xaTtCj8WWU5e/emmbLRensgkqgWgVJaSJxaFFb+1ZUp8KUR/T/P7NZAFy1g4CeoKUJnzT+UNmCK
xIodc37QF1Ay+8rVwAmyCW1RjU+1/8vlsfBg+mEioFFR+Ea9TZjlqM83o35OmA1kAm5eHiOYBrtg
ZeiNMwjOX5Q5BKpDgVnYYauRxmCxtY8naiCl1jldEw+T5jOqEsXls3cfwK0lfMEejhV2X3xKfJoB
/9DNMwqtVFjggjA6UeTzBEdDoPcwWkdkafYzMZyn8P0if5+UGFU/O1QS4cpnQtBeKk6Nvi+wWhRw
iByA5vO91wwdwAVzLPovQN8GMPkoCgqcjwZ0LQDzlf0gpsxwz5xTLg7F1RXYf5GpUzEgJhJhpT0G
gyFlnxc1IAFXKopy+YMCoPYhXn9mrzYdDvpr2chHgnnOrS8RWUS72WaIeGpfxUJrrw7occ9zr0sX
QHlS4y6Y+qH8aGp9BC5YeW7ALuHRfA5BdesZOV9MurWSED6rRkFKJJs/1/K7nRrf2KOahxZvB6gF
BUFL7f+pg2KeSHdR5kX1BxKUCcwOWtWH6n96EdhLUVlVNLZb0bobwK7LdYBgkDIhiNSoU74dfBa/
SGTnKxQnseUi5obAFVTNSANPZGAMpwI1V4reX/8XzxV8lrj4TkINgeKUfNbf1SpdqmXtKZ6B2YTJ
GkLRTafvf7lTEtU74sJEFWaLewSYajf4XsH1SqBIFC2Y/V7xDpyy2a2E6hhIBC+qJSdqKX8zMYNW
XWLOjkb7A/ELPJfuKmSQWAKnPNX1oyg4wiIVwgh6b1ciJScKao2+E0rOgK08UQsLqyUsHJtyHEqL
DsREU1lJ+scvqYcMwp6TArUWSCCtHUxSvKfr2gqg1QIPWRoRxe7XTa6Rs48J5ptZHzDTi5maUlMJ
YyDPAWPBM1GIoXXShGAFRV/SoBp9YhcFTKDlsygctZivlU+ch4QRDugIC1m51+F1wE+mW4d78xzv
w0tC6u0yuMUX9Rbu4wdLbHHMH+oNW77j51FAzNh8H+ggfC+9W8NJbzBb/qJTt8dU+VAf6aZspx/s
hCPdVW8JDfe2ukd6wU0I4QXj9n3QbV8XQIrqTT1+oPEcU07d3tobHmR3+ZQf0sPz/r3mh3rJsdI9
E5mxGWwbslVWfMivZG9CXgPmtfcn7ZGtl08CwsXwl0GhAW60lGt8LNfSod69z4jT/s79Q8GQzJ3i
LvRXrOLcUPWK/4pzBFUClvUwoVQHBsY2D+W52aiP3uV3j+4ZLWx9r/q1+lN33fa3Ks+cptiVlBIS
4jcNbTl2LWTiGlC1dt0ikOUa9Qhs5QslkNyTsatXAW+OPp8h7/zgfGsMs8ZXcy9FNvUHXn+MChNO
XZ98pCZY3jMsvAYobziG3sO7lArGF/L0ntQ5QTsWExr/06dU953emkmVw4t0DDwYnQjZeBLIFUVl
p+xPMbuD7qKCUrfTfVKNyhujCveYogLQRi9yBjcNi+2OeitqaFYf+sVNdOEW2xKULmy4ysy6z5tK
HE6mft6+HZn8+Pv4g3TEgrnjC3JmFbdeGsKkA1bDSlVUk65x8i/Ac7eP7Jxs12xKDOqaNmZjCRt+
FQiGr7znOiUz/BUuLIdP7C0YEQzw94Qr7IVC8C5Z9o4EnAKjLKAEzk4Dtmc192Kps6JNNRK6yd/7
73nKG6fbsyw9T7hJKvuE3ojPfLt90in5tf4wH9kfGAH8g6/5+bdV1vnV2GbndhFe5GPvNrjRnemI
VFjqnx3cCG+xa7mREwK5JJ/q5e9YH59/r/PvGt7R4XKDWxEB+HXCi3EjZOQitUcn8ssIjeI4Lhwt
n38kfrnH0d/76xJK7Yu/isyNtOJtwU3bl5vXOT1qm9xhV3KFv9osuN/tpro3d3Or7Qe3cpvfm4Wy
ic/Zobtpt+e+w+0K1fDdZz0Qn4Oswv63/S2CQ7WrNyhlk9Ojk5+/55SkSMbIbG/BTdnnd+3Urr73
J1fA+sSpbhU7Tz7sg30Twlir/PJ9aPv6+r0VD30LwPEOAD++f1ftJoeIfuIn6Y/DS33XPEmYgZHe
zqzwLqP9+KgW5uENSAcvOPXnwPk7f4+8Szp97gBHgLQYh+7+ustc8gt58OvrPLgm3N7nn7zgLm0J
yctVt9UPwR/Q4RWK2WAX9r81/lcvcKeL16GjzA680mpPxja8MDEhvHDTaFVu8euAaw/8w/bGRIX9
5jX4o71u4aW9qSfl2i7r7etMXAcBhzzeJaGacQBrfa63g6P2iE7fC73mkBxQFHvdVVwtgFlzt4Kz
MsNG+Lvqdsahf+pOGnm4O6acNEhzI4NxfO65dd+jcmq3zeW3VW9MwPSKknnvj7P8rv2/5JoceN+T
OhDPAP2c9NhK8b/5G9yqR71Iz/E9vv82vRt2iexDpJ1goC5iJlZaZPXbtFvCzqVxTVlvYNtY6hXO
FrYwB/XAkcpRB5DtgN5bu4Fml55p/fic37mu5NCR4pKeLg3dLMw/cd47HzG5psiq2+Wy42N/Ll/R
/bc4rzIIPmvOd5XwZ6Ib3XnLidc3ZFwR8908D7Cfug2DvNOs5qRtBzCTGXD7gDWOUVVckZVtlskh
upa92ftAh/ld48SN6UY8ZZWhe1wBn5TXeqVtmuX7qp24L/k9v7fi9yk3QlSaeIUM6JJ3h/fiYezl
nXrRbsomrO30CKMkeQSX/omuyAExxEjs4FouM+pQmaWdvrWVH1tSGSxAqhUznNb0ZFI57PYokDZ3
Zqjw/pPBUVjZVdukkYUU41/JaH30t/Ro+jWQcugTVn+bcm9bMVRO/S3vSwYWugfiAyeH/jY7mDk3
OTk0i95Z+6MdlFMmWpik9dPSGed/9DmiQGx3Dr+lmJO0h8FEExwV5oLolt9fUHtOyNIBfT7CUs36
jnHWNijDp8hMs+CRAon9L7H2hQ8C+ka/8QOID/QiGbo8p2l5Lt0GxAz8dKwRB7m26+JBw7SPJ8IW
fGTWXHDfzIFQAo7tBdCl9IY44LIPN2/1pXwMjMmnsgToitDMIhwzeYLKUGepe1wVB484coRGKYAj
MmU36Rje5AvHlC/K4Y2Aw5fA1ApPfdZ43a0vHEY5xffkwBOpB6PXkvd5OATP6AQPiDIRBaZHKYJ1
cf18paFAovdv0Hm5Js4U/+Fs9u+aUSKLWH/Aa8OoWvZS5xs67QWxe24XX38PzbSel+flxecFzUmW
m7vwxDsTsyv3eWluMGCjR8g0HKAr5JYCZIrIC9LBaBAMkWTonXVgeztYDazMznvfv/Vv5o3bF38c
5RacowvPQ0wqgHpxSq53Q7N38bR4vEq3Y7IMztUtLN0+lZOjsulvqxMd9ePIcyW86QEHmqm9cxBM
WuSLBuhshWNETeuHKq91EkbJpMDzM8AGWJo8SXgpHgmMj45lA8nadBVyBv2AfDk0okbzW3Nd12gV
LSsanxjVdD6j1/V5f10/VwK4/Pq6qqf6FB+YLJsDU6Kx+fQdtLge1OaZmXo31rcBpXExU7E7J/yn
HUidtChiIIQLqhBlCvxobIIuJFWJA5nMeE/ZHFiZCeR6uLZ0tkoHmdW5Qz9lAPHVxGDkZ2s/q8//
5EUh9nNXGYf8GV4iSnUoJ6/efWBiYoSRrPg3VP4UJu5rQYEwBDIsWvT90DbZobiWV/Wq7AYHybC/
q+z0W7YbNuifsYTL46paNedCsbT7T3LQsv9R421OKml8EdVYRKHkijP7C8aYrAd7s5+MvKIQwloK
awj8JyrucxYDnDDglPcCVyPoVdSpkc4UIePM3PBGWZXJixzBt9eOnoUrsZsQSnTfV7l8SXyuSQhP
5vtDxEa08L2U73kBFi1Ut08oxABZycHmMJPU1jELcyVIG3WfsJ2Q4pu62dtAfr5z3sTrLxJTiY4T
OM7KGP+oU/nTI13+jpxWvffYi+WCQ/JZAR8EqI9uDkhecSW3gZJPQxMWA3vRqCm9wvBNmQkhS7uV
2s0/iJTIGK5ky6jEe60//BClQKX5vjbB82dVgHJkPFR76emLbFIFViIf4iq1M0mvfQpMtZn8tNbq
UUzGzWGpf6hp6MqNvIWEtx48auQxGsnvoXZEWgWdfHgPIDyhg8rmdwQqLvldKjLSyMxGm7bovFAm
lxz32daieoUtoG9CsOz6y287e8NEaLvUVZslkN72A+CcpgaU2aOhdbQnhkrcOZ/sEVefoSBWNZE2
K7SvX1B5SxrB1WqeM+hPFqkHxKgUJ/ptJQI6QSET1DWwvjqbILMd1a+n+8WeFa4wnBChGfKkkiZt
SCcgZ+rEcjeSAOH3KFYj4IEfWr37wG9EXFPcEEjcHVkFHendlz5tqylC+uQzhgopDoHMh+L5kew2
eo5QIHO/iDwLhCU4bdwo2BDvejmYK3Q1o8/XCqQpzFuzMTyFnpJ99Z4tCFJaTygkYkQwK3oNQv3K
X0+p3ILDNCqULFjk5LJQdIrK2T+WX4GeVe/jc2VvFt0mJ5/8WqU6Cpyf4Ye1CRcYRONdsbuUIGX0
ZfbFQKoAw4ZCf+eDyzw7FrSfhcbI69B7b4rig/ZFPEI9rZLHaQhGWxl4Af5Vkvb0NOzSe1K4UDd1
dJYKTIkRBdNBfLcU1YDBNw263SwPqrEglhCIewh1ba5QC1K9mkCebMGLEF/VMTklvaAjyf+LcxJH
61Qi5wZq32gQqhJ5hTa8AsCVtbPIfAFPxnav7M496GghFBBS2eNwIXio5Tj4oJNEpQl+q67OEm5q
owhle7JO+QfJCHNIr0ThqHb70Bdl+GM/GBgvNR9DbJE+vVFjLnWSNKDEYJGkyMa0aGG1KWtERZdN
h8KZS2j+ox3mw/Pq4taXf/fsy4thoM97ObbF1Oe7550REn5uRjAru7mQC9TJ6JBN+nU/r8pkpzwk
RoJkXjpqkAKX+kJ+Foo3uY6nTOT1YXfLXkje1gphcauiQ3GHZ/g1WwTPggkY7xfJ4HDAyhl+80tP
gyFf/vWx/n2jUdqxMcIeikw1m0ZyKgIOTw5B+4+k89pqW9vC8BNpDElL9RZ3GwMmGIJvNAhFvXc9
/f4m++bk7IQ4trzKnP/8C4bNIRlnTjU9tyb0Z6I8s+6ZnGtRw4Z2u5tb6yj6Cg/IM8QSU0+eh+W9
iv54GuO1dngI3nw14Ju5YE8WngJeALhpF872PV9lzeJs+pcatwHXtU5+hTEVoB4hieG06sh5HjQm
bmzyMULlm/+J4fFnZb4JlL9CHfUxWuuuZqxlpO88hM2g0BxO6b8hr/dls59nuJ6OfxR0w1MPkcJo
v2eOhmA+gqpqaxtRHMzpch/HALupB7i7KR3SetO92X5o/LVFlQjCrefSJJ46OjY9VKsqexOVQtSB
dl18YBWtWq7NHL8Eg76KsODw5g9nWhf4TPQgOiTJsfmG+KPm1DeRBRfGUZu+SvtBeQ+O+bdMCRpI
jliBZny/MX4kM3du0swP/VytK6h3Ol+35aD2VHejXJzoRPIZOJYau3GZxGmXrq2JoNG/onTVkzqF
h9ROELQC0X/WMhMJWIMFuLIomJP1M04POqdRikC67tnesF0nqtsjjPXYB83uwr8gjmb5nMxfxnwT
5VOTtHhxcipz+rm7gKujtLvT6EBE8YJ7OxuwbgeAXIpNKcao5P/IEeoF04OJpLhKj0a+s8JPPy5W
NWa6bqXfqdBbwTgu4x3uZGCW+fJU4Yvmhueg9VZ8anpqsgZiRkTdGZsNtIBtABscL1qMKAKmVzau
HpZV7y1AbWuyccu966LlsU5xQSe+28/ZhDcjw+vjQ4jTxkQWk4Z+tvgQfYyD3WRsuaTlHbVmNy1f
Zu8CXgLnjM8iU5PFYaNWje32vrdGFA31M67+2MM0nwKKuiaz0xqKAZoutiJyDhQaGLc0XbELcYwv
1WZya4nOyE3IaDT/gMgJKw0dvgmHfm5lLQC1s75Deb3inOBC01jTzmG4NnO1c+SkjG8c1z1pDTg2
61uV+6pK8Rmi9qkCUXyXqCuzjsl1Bhz3mbUA3T02VAwnYuQ+LBIDqUdHVHnvPUftZxRS1GUHw8j3
uCaU2tmonpqGlfeF/+lx0CvIOTWtDzqKdPCxLF/XGEDqln7EkgWjAQRTzFdKcNGiBLq0cgSOfHiO
IA2bJhS1AVj4YuJvU5xdSFutszNNRNMoi6lusGxk4WEVCIc+646lDQXJ3Y/OCQGPpu1nD6Hwd80V
ipYy2nrFs97DYSJIph3vCsdFfHQQuX9hzOu+vJqL8Wpm9rNoT01aBbPEB++lomaOvUPMzChYxLtv
4/sPGcU7iQWIrukFSTPw0ahge6R/u4pvhvsTE8mC0LqGNGSczaNPQgUG7xIVXym9pYwJsMbp8ksY
/Il97y6qWfnZlvuUI9qsdyr6GNNpg6lGazGHtg5+CMyOnGq6sHrj6Vq+IditcQJgLsbYJUcEymWB
GHRl1nhgWFyABKcCfWPKwQkXpscEuTPSML8aDz6GaCbmz/Q6iWHcB9VXYkzfjvbGOluac7Jw1fDl
FORYFjMXoWJu2c+32DwO4bAt02qnCGUZRozprC+eF5R+8GYQSgv+j/VW69WjP6ChwpUj9ElBb9cD
qg+SAkTu73CBTvktcK0vGW6JQFgGKiIal9Ouxa6EDJ2+h8WBcsBYUHe02bkzcsZ5UNT0nzTwjmqG
DcfQik9fspIT49WGXTTg+SRKOV5ePD2xAPNvHfg13vY6/qzOKUvvze7ewkzVPfnQGDLEz3PM17rP
zLWDRYhhGeuhetRjKsCUCBWqLoVRApaHjt292hbgbT5zx/q2c+yj5DEC7ZwGDTUYQlgWkUNhGHJy
hSJqr5MXr6ACmJu98g56d8MpvSATu8RqebqQnGu6ESKNO2099mQTfZQtmWDeR6S7aBMf2uBP08Yv
jXh6oE1hGMnEIC2gtS2BOOba9nvG0JXLgO8/43RMpl2bn2kBFuasdnMLyXMr0Bxx2eRptXZt7BoY
c3lZLdIQTj6XBmheGB/fcrwrcI/fSiPQpAx2Qhwdk3Ofe8gWuidRxbn100hrS32XN9+cs9SGRUW+
yzsHYsowqavpr3rvX29B5fW5MGCcGRnSVwxHCLFpa4J/LuVCkkqF+ctZR0Ido5suFpGQ37yQVY4K
L8EkpOYAUwbFIFLROtaeWn9BXvLWR5vkQTecP61GTIlRrsMoudiJeumWeetaI+aZ7U7kx6IUn0Zn
OxTjRiwERNEmg48herFioqeuMOrZZaJtKQyH9qZgxPM9OjcHxVjd/okfp/JZJG94jwGcRjHj1ugi
o1nGdXQX/PACHmvaB2as7tDdx2COeMXIoFTmc/o44OOUVQ8qzXeihCtn7G9sbihUrq0BkjBdptLA
Tc7fJf21oxmMIQ1iRVcyo3DZSiiEpEpHhSbT+Dy7H4x4G4envj/2TPr01lizn1rFaDK3jxX21THI
gemp9Y64bh3fz7DuN81SfUb9h2FYYkOxWmZkRQTnWg8E9+RyqlTUItCYMQaRAkSiBMLU2+AbmQ/B
g4h6gghSnoH1DDA3ejeJ92R5ycWJP2L7x00e8YLiKQVu/VBwihXP+Frcpc63zWijByvCRI4nzffL
KQe0zP8n5G9mYKFvPMAYeGvFNtFfJgKyQu6AbY2wAEsED2PgHDsznLg5apccs0MM2isqrytFOC7t
QfW3x1TVL6Y170AUfFZ9S3Qia7gU+nYfBNnW+GFKZpaXjDt1UNUB4axMXuUn6qH64xuPRQnu0M9Y
psHOznbyrD3s6EkK97lVKixsLKoFRtzStI+MqUU+jhlExlBXUiZD76v+kv3Htexg1MrlE1SbNqCr
seAyAaMNtwb9/Zx4oum0kcfp8YdBvQdgYsFYX/jJ9Mg1DIZ/FU+SjmxPmj0KjByfPw2QSkaWM2ZF
mc3v0opQxkTYSHO54wk6hFz3y4etW19V+SDrPqRRj1yoxB3BwJhLMeBw5/dFvYxzes7UwcRWRlcT
N88uLfHGXv6mFLqiecO1H3vAD5NZarDlRUfwSiOi82uje7mC2QLS4YuVjFw5VKQxyi/61iaQ6vBK
qjiPYjB+QuowDqshxaUGgAfXBezMXevBNYg99Y7JCFvwIQ8eSYfDscfzsGxF8hETCyllQxuDZ3RX
jzw22m0pYHhCbLqCPJeYD9cs52i6gUMgqTaM77ys9yNJJzRiEaiE2KvY9LXYbo6Wc1RtcieQh2T7
4o4issfG1ES+afjWOnU3fCvUU2SAe8jlRNlpZOxQDIAnjnD/J+UraX2QupRZs6+Hr63mIs2GPdgT
n3ZvNP/MGOnPyFAqmTcGZaT4m/D2AzKYtBybLMAknRNwHqFmD92+czFsKVlbA7xbwFUxY/NMvDMw
KzWv2uh0nDH+NZQitZr3Eo80OXcV0EJAbeqlxItz8iJPDxyc1WdWqYbuf5NX5bbnLVdiQkeHb9Oa
gz7slAEjYRHVOEce1figCAutVIajIzpxUivNul+zncxWPYQAKKVvb0UtbV7BYQKISzZP3IwvDOvX
/CJYk3ezcveBOiHluOiJQM+WrX0QYT+zXoAqZMLOhBuK/Q7/ZsaNgn9WpN1N9y9rKe43IacxyLde
XH7tMsJVAxbVOzcT+BbbSaXowRx+F2+XlGYIaXG9TBvPXh4CNiQYF6tMCgF52mITEczffn/2a21d
qvLsgw6UwAt01FgTEHEltsfVZaEuYonkT5ECMYl+OJcG/DzGpZAV259qxcy0DdaweSis2wbKEq0k
jvdxAQ21BOjBpQqV+L4DdePUl9eS1hPKHePCBdl0QNGakBk1MkOdcWXCkRhFBoWSCQj2nWlPHDCj
hth4J0yPyfF2UZruaiv6Ix4ay3HW1eOSGNsigJ+KZU2Xz5AM5DV/RNZJ+bqgc+4VAhMOYg+fNmpA
busERhKRZp7Jnp6vJunM0ue26hpzvobhUagZGtAnhQBS9QF3Kswv6YZ97N+4a+S8DhpAF+rRr5af
ze1qJ/9gNXZ7t0F1mLr/JEtQ105dznLXMGQrdiMs7LB8nCO4jCAHIxljNgdqkv4I70yLgvXQ+I9F
ZW3xy1+HFnnxV4gpPZR24ndJh8FsAG932Zcurqckn4g/D87VGnQ1eyz+kul0F2ONEKfGo/RaKekX
0GsMzDCw4volmy3o/DEYyLvkxSV2SDMOETJ9X99bNra19ioqT0PR7DyYE4x/l9pfRWj1zASBTttv
MUHxUUwzK6hcZ6NbqBbL/NCCzEnv5PnJWta+MfW77rFPg40UsGHB5d7d0mpY82Gi3D1A0JGL4DdU
miLHgFvjOuExHMh9fzIx8KndA0s2pXWIMdyS3xGGSu99Sd1jmiZkoGAT0+ZOIaAZca4Kb7jQ/Web
aLumw2J/BC+DauQpiXmngwdNcuT0KWCwZDZnTLYWX4Gmxw4P62q8oBAMN1Q2crNTaYmivwrUq1+6
cDWK9dTGW05CuWAjbAOqCPaZcalSaCY8yyD6wiF5W7v6HhJNN4hvA2dbr18zLmA+SEKFpDrzgGWA
FHa0Ohxbc8f9mTeIhepLra74xNamd4L9s6SXfoZnGnurjPQycbDDyM71YIFE+1+bkfkbr8Is9MQk
Hg6N8ii3CFugxdH1cifGU0OT0bnwOZ5g0UhKp0PYQ4LDWzuA3Nrg7+LoMGysOgLIBWmdayIY8R3C
ymIm9l4KwvLaVT25Ri55JuxQd90TDFTkF6nNeJZdgrvqL2opbbQQdrB27B4dHbVeE3w0jrWV/pw3
9b+VxoCFIZkEHt23MeKOFZGy/LGAKAu7ie0FB9Dto3s8go2ceEVWmRVop8GficHJ9mn6HaYPHVHL
HA6Aov3kbjUrOWpRct9QM3b3tKSwauzux+w5orp1EQfUJYz5sJwB9ITzxPEC7MquW5nDrp0ZKtgN
yKXnwaeXxXCvDTwJSKZLj3MZpZhNSBA7fRBvTS5YrXEvvsz2xnDjZ1t6pV9wAkD7N7K+PkEi6kC+
DRKN3CF/xDUSrBHvNq+5QKxbC3kM3zH05K1VHcN9CcqUsS+R3ZOPItYvUnPbeB4wx1t4oBXbuZ6P
bHAwAmBESdKodeIDiN/i5i2jS+PL1NqTjd5AGkMeTlHXNBgscRgFjE1zCcxaSZeIt2lq9ThK4Ttx
khaXG+TIP91iXsPpjfVfTCtMD2ixNLzqpyoZCiwPUM0UKKWw3YqwfRF/H/m+pQcV35Kuu2BZyW0g
BDlpZmhqoeAFUGE4cEAwPJYpC74EvcgSPPygdHKA1oZOtJ67lQ8MeAKrSgrS8AebFHFbEUPomFdn
mSWavg2jtYwNPOg2Rbsu6qPrHVKbjD81cIvQZQnqztMw4uaaZm/1B/uFvt3WMftgLsY4muGwVt7s
gWivCmUkZVj+QVCZvNsWtEsAEDPED7CG6IEn0kLvKXn0Yt4jvgGNesavnJbBh+eK+57zTeUp7z2G
oNaPzR4LJxHpN36UQxHDcpFniFH+A+APhJnTHOBFPYo57qzle9ZhjlupoW6YYxBuQ+6u90SC+SrE
sU5SiLxguMfLI4Apavgthy73VonRtrnygreSa8kHmutrEzCEGVwBj6E+80mSYdljVzZ6Hf4NWn0c
ONFNBa/N2rMLcwHbMKKyDhWlfflZS+JPONwvcXVwrfZSTu6OFuzXEM+ImOHscDDTdJseZitX2gSY
ZDF6EYRRz4lDgHYpFa414+7BiFCsTKTNobhw5nqL50OKaDq17wcecAOywtmuYcTlwWX1VMTqXS89
pT/rnNCKLf4wYrUr9oR1HK18MmKhwjkx0bB1KH6+fASxWGMZN7m5kYPOst5NdZwW9Hj5bZBGIz+2
wLvi2MX+2wPdaYSvM/udadK9zMD1V98Ey9njO5RCrMFzdNAuOB5OjApKVewH8hq7Bv0gCQXwUcOw
kZgTvjdW4pCgOs67Hw/eo/ibcHzVJke+2V8wqzmJw1C8cSTAYsTFbDyKU0TNAiLIaCu+ZGI1Elfg
qs5VqqCKVDhseMEjKdHE9mvZUCyWUXzG3j/kMPABoq0ATAkzhll/jXFSH1RxGKLNyId3U/2RIO41
/RLGGCFHYh52+8DBRZ90qekWLN5W/twC7CsMc2elxOWwwbNo2Pb05wkXq5vSmTQZYAXu0GqfAKX+
no4cOxM+Mindf1/wYef0W9Pys+HSgmp3Pj1Wkeu442kAjReNg96/swqUSOYtz/OdAHfDNK9+4zXA
+iyz3PHJxNauGvDkxOYosqedwSiLs4kMg4tUFgs4bFlC4bc5io6xuZVjSKaZKYMRs3qpOjDeih6F
5W/zaaW8seJv2fk4E29SmFVd6OO1htP/s8MPcq1qcHixyCHd5QIMNXn2tvZv1Jo4o165lt3Wz6hf
I6yL8WsDiu8x8hSG5u+QyaH/MN1tG3zHLReKInIPfn6ZFf9+l7jdHE1ws84Kj2KR12J3GmT6nkPt
X0PDb/kw5SoGCNsAEkXqE3e+bYhhdABuxR/4LMYnTn3L2hX4ZjHgDvcxAgEPlHfMHsU3zWCIOBCW
ZWLQVhCEmAoOvcD/M86N3W0SQGuMZM2po3TnsKfrHaE/A+vj+ATNMwJvyy3zWjAhmDFInMlUL8kn
K8vxATJ90ndbrtyU2Z/yUTXbz1kPnOE/VostUL8lzsXd0Yc20jm4p9qcOgp/4iDf1ByF9ADrXj8K
A94bifuZ6J/R7hITXow9MgBsxDQqC3ohfMGZ2m6d+NtOZfLt2GubLIm+vpoOzUrhrHVCems6eTB2
OujWbrdpc0hJaMCIbyd3d0EEC3db8qZNGLfQMswl8kiKizFzL7XJnqAIpZmO8BrRg5eye1nIdTUs
b23gn2b317bGn7pAB4zNaH322W4hxSO2RIK4GLCdE6PYwy9g7CHxMexjoc8HNAom5awCo0Es7R2w
2MMI3cWXPyG+nF1TQ1AI+vFOwVGnJSRTR1q4MMBOIouvv+NpgKnaey/N+r02Xhm67L3Sf+BhUpBO
Fl1E5O7C0N2UgbeuWdqDwTNhBJha5Wrm8S14tKOgaJbnfvk7ivRvLtZhTjKrTDShVPNhjbncQLym
2PU542vjSSYHPfUNd4BTfYtzVU1xwLpbhp+y+cFKkCsamD1THOUdF+RjQWXblsOa/RyPvmzraaRM
qh4qFDi5TRwgN5icoMFkn6Rpy5haNd5BeRoBis5BsdNSRJPGQfmHViU7vPMGnRMGvuukuExUcJfz
2G3UOjHgRNSdpKrQyQvuqAIXujEKQ80w9x0nhxgIho7GeAUqBWTv2aG+RGI3ji+aBb2ZoodjD5mH
vCu5NSKTeQEjNj6iQyWfMjcSF6oIFym6PFbGEBGnZh1Gla9Ht7hARNJQCOTTswuTQfjfnY6L0FG+
7YaGqciys8eglNm6XLVhhGXYQWcC2PVcTzjYV1Bx+Vwwj2GIB9PBdVpUKtkhp5lGQbDFNWxn3trO
xo/xlcOPGkmTSS6zIPZWRGljdfaHneqbkVPJrLonz363GCfmDF2NvTy6gLuyRupCHNlvxzPe5mE5
SJMpY3ICgpRFQ8WwR+JfJDhRC7DzwB9SlAvyZ4kVny3NkgxGkuUThNuatyvsv3OAdK61DoEi3W45
82gU68mC7In9ag4cXjM68yoWOt4x5XnQsKJYmGLYsN4BNovzqHlgX9NuCBFkskfEyC0jEG6U4xI7
uZag4ZAetw9Rdy7eCsuufRpi84L1sslglWWviNdwu/aRiG2mmWD5qUf0jPngAtJN6uy6amfp1Z/g
7xA+xqON+WL31FO6ymlAIew332NyzcAkB7iyERVe4dorL9d3Pn11BXeG5xOWuEyZzU7SdY1hvudS
lAlH96pDYNMqQK3Qv7n0RAOYV0nN8ajyaNMCgqkgv7hQe7I/fdme5HauGBp2AyjgyICt5PZR3xJW
w9EiN7RTozkkdAChmA9jQrQSHRijpCRRuNg4G+CdR7Xo6Dsq09i+9V6ytvDWE2+xCfxUT+1/EUx1
E32LjITj4Kv1Md/hkOqtd6MZ3vxBZ341YOqHh5/QTDP3yVL1ye48ZCwg9q4htnK0PEW7yursXLre
JtWxrdDiS8atHIbXgfPWccd/PiXwPNsQ0cuzgCFUCIiZytlfiaGyB+Ct6jvxreW2DKkFsgETKB/q
h4XKz74AizbutPKgpIDOhNb3nKEEjMstBF0NYh5JvyPgpuT6eRXsVRTCs09MOMEOMDD4YmSq0EP3
HaKKUTEUrsbq/kB70Q3SpMw3vXvvC05p+rIlR5XI0EmEFY1P5Oki1VNEf1ij8zMYDDTJQpBbhMHd
2bAfIc3FG/H5k0wDrSVg0YQK8m+a85XHJDekJ/Gh2ZBPjaSSCR2pStSTvKWpIAdCv1UMcSXQdlE/
skcb3TvIAhHGloX5HtOKXPz/mbIAxHVhegn992nY2M0EmgSsi2yGb1N6pFy6d2Z0UlOFsJ/4Ywyt
IYp8A6IxepYMEXRwwmlr+ltYXHv/0FNDYKZPHUF1PcGZj3kHmN9ibBy99vRWSv/hdRrRJNa/yHF2
USw/4B1OuTFY6zqqSu0GO2GE7TRPvB32WpS2O5/WmzFAjmiRKCw+tsUBYNNlkRQ2EtYBBWgnVYSW
w2ukWazJe0RMJKeuyBBHfC6Ke9f41lr9lwnicuHWXFEyvPEZWFYcVOKi6crKAcx16lcdpDGyvge/
XCuYD5NHc0nLoILHakRaL5hO/YrJMhATntFU/FJdgNIgVSR0FjARc+07Zo/tzR3dI9c6gYrToGhb
X3UrAeCFvUcjGlJixfOOm30arnOL5Bmqs048eN4CLRDVWZHr+Wu1zLnC5R8bmHU4P2mIA/tPD8tX
i35CSIMN5vRtgTn+8g0PRDYCnuQAlgwiBvztmsbeJuOh6+L7yXr3m88lQr5eX7oKpCj/EWQa18Q9
yd5rK6t2DYzWgsqQps6lAQbbFs0ZkKbAWsa3QJV1XW6rCcoFF33NHH2UraS3NLUUmVxIjnsacwZA
YPk1PvE52S9CuODbYJhDw03G1B2gLoMVXh2kLIM2LSbYcfgZYzAXorQFzJEvKODcArJtsWcF5xDN
mkdOxLxHKrYD5G4wXq4GZDHqj5BBMk+dIwfv3MnrtkJeUDTkcW0j2FrN3WFpvxQHwPDBTpONjE3w
Ju1eu69JZ5AOn9HK9szClFh30so6CrSQI83ngqKHFRpah192P5FBQmM91Qxm+DUdgPC14JlIBDNj
njxO+5jt4tMmw8+zHAz2GbiA1YlxNNS4BFoDL1dGhxT7BozF4C4ZLqva3UiQlIL/5gjSzuAgQ5/G
rFviXwhokTpdnEQdaKE7jZmCQwef0N5Wwfik98axg0Y1wfCYO/NehuwWxCuBEdkcMVkdQy1TLdex
/vLUJXuE1I0ek0092ZG8QYbbPIB/oS6fb5URU9FceybpcoHrjY7GOd+zVSsyoWUfyuik0fu7ieic
BZhowqmoa/ehqKG98C1BNRdHBYkrH4bmUs7FXAl4JeoM9+WM8OgiAxBsWRMGA6iuiz7ZtJNOmh6p
PccIC7lKS2DccC85/dr09h5mIJCypVcf/87Q182EKnqi/Ool1lf6LUGbk5uYJbc9TrMQOato72jp
TggmUioJK07QNDnl3IOCFjV/EhETLxRL1o88docxxgTgwLyivLf0czm4P+hV4bIDGNnxWZM2MD4Z
7ssc5UcL+B4CdCaNF+w9NoK3kL6XXjOhPDByMYPqYbSvQ8A2R/ic86cy5C7RZqhK/QPzf54H5oXB
nWbO+yz9ZpuLjamkRjGbk69cZNFJNR5FwBpqiB2dLx/4IgQ9o5ITQsgSvxp8OHlRSIsFKqwRA726
JqUn3MScAKbxA3YrLajjc7KxU0boNHzw36Aq+NcOXHBEiu386+xILtbCHAfgOwP+EnAowcqdcoiS
QJYd3s4beTF9ONdZfiPIO5lxPqSlRDu+iupzWb2CCkpCDvSYwo6OMoMABxxReznOWhpf2Tl8QDJX
JPGk7QbIs5jnH6BpQSkp0DFXOP4ECAer6ZoN/ju8CtJJ8k1u6LuIwASzmtcWQIByx7XMQWkYMkzq
JXsRp27QemAPOjPoc2jQSIfBCPvgd0dPe+sCQuvWN2fat9O5Hx4ddYKhOUAlmC65f7KLc+ZB5Nxn
SNkK1Gh7Qz9zQGvzra7P8FWJrrWcfdicW4cp4NbmTBVi4VEnFqsntCa99xRDir+NelfVabzH54yC
qko30bwLwGI97mG5bDzYT3OQ4W/N/5/Tk+fmpybXD7qvmPo+WLbBvaf+yjrOfOQjZvrUotk3+MC9
srY6qSMJmpiMWz62UEUP+Z2vjxs9O4+T9lzPw1qBeQUQhM3+B9hAGkZKYKF2GMileHCQvbun8Cvh
5B91Fg+EUHzeKljTS3jfq/lZib3fgRp4YM7Y9OXJLxIsAwbICMZj30HwDc0XNyDaWHPQz4Tkr3KD
GDM0QrPrt5nQwLwHbX4KS2MDGeIx6JzniQ4hiaM/5V1iORhWdPZeeg/ChQJlP8r1M1npY0vdZCf2
QQNrUgj4haKrJ8g4tPqmMa6Y7Gg/jSUJwmrnp1gbLmusrXfcfF2ZniqfnK5a0kQKeDvefHAYFPan
qMA2kqzDpE3h+hX4udLQKUpvx3rsoNw0eIf3xMLrGXZpfftamPNmCuKDDZOvsSEMTN9l8lg1/UYR
bPD/cId7JY4f8yQ/O7SfIwxnOeQYOYJU+LChyy5mFoolVjTvc4uLbqw/ZBoJ3UQI4mj5Z+QveTDu
87HYiWvC5FNrIhKvQnWA3i5Xe1aiNbKw1OAsD81L73rrOKHn9XcLbH7ofLQ5xbHzntqGYMxD55BU
gj4Ch2cJhEHknWLUF7wOYJl5Vx9UegaqD5xXCahoevskXEtgT60CX5+/hCqY8JxBAiVxQ6BTJ9zJ
983Mny1PzNdqLJoPubOlwli0+SxjAA6LqLobp/gZgpKw0hazfJkg+Yi9LuWDTOYFrAL1y/kHUT2z
lxhOQRcQ7EoGi358NloM5sMfncjiXtvLeJK/amTJ3dFxbUy65xXvAkopM0+WRDpuUrCAiXCU31Qm
QCY2oQ23pm1xDWlFM8JNrcOQ0ueSkaaoJoq5ElqHa7+nYJFxpKiVqAYR2tHrwctyjA36d5HfR3gD
zyfhZUjdyAUjLO2uXI6i7EiQe8OLjlnz1Dg8ZekPKS4kSrctfxt4GbINbE9DsYKcE5MJXBGKY9Vt
ocgHFn77bFHCOZisCI8NRfqCKwRW1EIxKiBS2wABMoViHjyU8+tMyek3W7f9x/m22H87M91m0nKC
/vrk/7jG50ie6kyDE9DijuaeNk6OQun6OZ37Zd40zgWtsK2uMzQWsCHHh0swQWe92BDzcd6/U1vf
emWsJ4TiGdCRarGhTCRuK3T+DWoA+/noAIBZsSC/GUVwgnTnKFccVIve1I8ySk/YD83cHp2x2k/Z
BSotZMBIv2Hi75fmXezmaxoL4UMfpYlblmOBVw8YK9NSnRFdEf9IcgFidxc0mCVlyyQliy8JlRlV
VNl1u1JDZMx9CYun1wl2gpONsmYnZ1Te/7R4QTR4AzDrJ+zPuxIqSl1MGRO7eIzDmq0ZF958Ugjz
l2Z8M4he+L8vlBZSqBsOZaIC1Azm7wH3EEiaNEAWGO5Eq2hVq5RDl08cp/2T454H18FJwd901q+3
h9RYMh4UHgbUzj4FOPB/J9u8A7kFNIgYdUUlxPJKQSE0JAesZxqIAseD4iJKGnmz8a4A3xSOSA+9
JIDawLC2rv0tcaxbfCjkRoeKqJtvATbgob73nL+wnAs0/vAQ4uGBcxI4pID8OMwuD4vIwXzg2HgN
m/r4O8G0p6M2xvuit7czZXFOxmCPGeJ4MQpCF9cBRYhAouCeawHs2Zw5/ymhEmITU4QEHOmScVjZ
pF9F/xZjr1XBdoJZp7iOWMrZkY0xc/dwqOBiAJlBVgonX+Y8wBLT2U6yVwr1UmAw03HmWR71U1zu
cF71cFOk/FGgEC7fPY1OTleY6d6J747xG69ZdMaeX1jtQrWVEEvQpzrdsRtkHUrbMsAwHaGR4mJz
x1zErql7DoWb7dh8OswLiRELCXgeG5pL+mYtnZ/TzCDVy+8+A2vT6PYG5u+6JZeCz8O8in9a3PKF
1uhWM3APLSTvgVPAQlwiOiCpc8STA19+aggnoNBSisFmsWdEFVVk8UXcnswLRhs+8J88/gptYEfm
PMnZR6DlLM+LQu2PHbfkAFU+P9oXamXl70JjlsSTAPRFsJhtYMGyEpkLN6g60/dA5TtJjCKNJCe1
NLne/KdWfK8M5bUnzt8Ixb+9M0gPd7V36rnQ+4GrSC8EB8vBk0deS8o1fhPyPnDQzHCe0lPmEiWg
XegnJ+FCpPQ2LW2+rDJO8Qyc2Qdxg7ur2dTGVXhksaUzbxg7MlRWLtVcHGItpv3JW1gaZQ0OKB/z
6PHt8dc8yEEF8n8BGziI2HX8L+RcmSjId8V/uUTplTR/br83OqiIzbe0vqzB2hmw0O/g2hCL55/H
aEBReCn9YBVb6o3e1h3rR0xn6TG4NsWe/rcbmr1fwpGYrwOi/VJt0hENVVXdDxEwHWiLmb/wLB3/
KhB4qDZa+tnXm1ptMvXXIldJ+s0A/Yl0+A2EERq0XxmaoY7Jcu2ZqlagnsiIouksF6GCrsYsDv4Q
QK9clA5QW2K/88eylxiaWJg65h532Fg+GUu8KmY0nuZVsBk+SIfJePIKDV4kYCVbrNhDt253Cof8
AtYaP0JOBtwtrmbBRTIaaNm+AX1Q6jAU1W8iPBjoBuStU96MCOU5r1TbbywMtux201BJzZP6Pbp8
/n5pwaKdADPyI8yzB/leOSRNLi9p6wU4auZUEryeA8LrSQJLi5eIcTi2ZulVhhVMtD8FeiTbdEnU
VuR39KVcx6VBG84wzMQ0eLrKhFVSj5Bke8WEyGk6x4DOJRgXpC2NGHnbD888LI0PKtVUGPwL5olI
k/aUpJcOfSkLmjAhmluufFI0BJhxlqeFLpJvser9R+bYvlOdOhOt6P90zI6zY9hP6hGoI7fQ3XL4
CQWhRq7g+OmNrWG44X2YfFUdyg48BmSXVxPkb34Vbp7oG8sK9QB/GzRzlUD7lvLKN9t7K6dKbE+6
4d7Qa3lQ6QtOfmFkpeAgGDuzkUsQrlrsxg4Jry7cQY5LYW2zAL3Ffx/GM4VOPRRPNI5Bx5dw7Mxj
ZR777th2R/wWF9zPu6MqTm9Ngkeg9Uh7HFTFM1SPkcu8SXn2OELixoI8Tygzgzcc4LkRZsjmQsNv
Al9AsWxL45Gk0hSquOW/5vOfGSS3aH4aemDKkREezAKhU+GSNT9Y2ifDTw9kCQ0vVjUbofZD6mJ+
039KVm9wJaZwGHMZ6IthT3xRC9MrOBrgtMZsbjmSkZRAz7JejBqPh+ng/IODCqM0VveMXpgOI0H/
Nmo8FamwxeEmgxokX2djQxEiphoWTQa7xNUxn/QQnULGmRGUsrE8puTEURFDB7g/rBbiXUB5yJwA
cqZ8hHgtsZgBGQl7H+jfPFRca1aLIWkSE2u0xzvFhcRh1yeXEg444p1Lq5ItRq1UbIru3wg06Djf
gk902bFi8CNAOvgLSdtNjDofT/T4kM97PVg1IeRQwr3vmIe+8nq9e3gzYGL6Bxy6IO2ojZ449/TC
YjQlnIAOR6iyhTbotxutYdLHQFH5hAQ1kDOsXZvjtz1iUMptqEhYwazEC59aCg4hno3X3lq2Tpsg
6nwV9yY7QeXJ+0urkyAMFP6CpxL7Bc836cLdyg8ecvfbrP7WtDNNcK/xCZ1tVCD9XWf2qffq9eSs
SR6eZNhvkFR8P85wXRgrUJFw0YuVkTDIKI1XoJRDpZHKsePUFOA/YXBLGYh2VsaM0+J/UjqXnOZB
cNZe42Bfo5JMox1DAYEe++4MH+WurjYjd9bwEbjLA+VcGrmfgX3wW7WHEwGl425kwKaY9Y5XEKQM
J2DSYgzKT85UPxu3Ccx1uEuC/UD0GBuqxbHmsX1LKSb/EHnTnJZO89wb70LZHJCibev2UNfr5ObA
L3Wm+ypjulJ6T1MJ3BTj1zAA4Vo7vSfMPv7W/BYTMte8dSAXJevKytUJkdlzEjl/ySm/TEl9rGUG
8EYLOKNiCrEgqDKabx/dQum1VJ1c6N2q+I+n81puGzrC8BNhBr3cigQ7JVESZYs3GNmm0HvH0+db
JpOLTBJblkTglN2/bYr1hsAtIXsDo2W8HOJs6pjiqWFOnTcdnGHbhZ+JeVLCbyyPO17b6CXIA36a
7M3Ef9Tvx/HcwuvYy+8FLoHgpk3cqxtKA5jgTNFeaJSloeuwNFOOMQKKM4dTaGV5nPIsOoNAlvk2
vvRl9qLX5QuA69T9cKi2ar+3EmaFPFu/x2e9eXYz1H8fhIExU20nqnVpYpZRPc+MimdQNtIuQIx4
2jgIPSP1AOJhpR+iYzSpKkaaqjNWtB4AX0Ej5Vvg7uT9AH4LQBUTMyKbXb4PbQRIastF02PCjzkn
O45NaW46ooGguuhmJ0zrCHL2erhLkg94Z27N7uw96dOVueZIQj5aqrHCeGWGHZTJyoIAXfJTmxAx
sqTrInlpANUkUgvuHo8Q6YfJuMnMGJz/vwzZwhyaWkGQkna7BuNcGuWbVn1uSI4JSGntQJefTJva
+4gskMlwFximJt449q0G0g537B3oOpQsnOC9guR1naCxB8satjbHiUo99xQSN+ruqcc4pPi/Rrty
MXzWh6o8Gy62QQ4ZwiB1v9FJS7pZ2ApZHWIg77jrl3hapdkzrOzTBHnW7iemIg6U4RmIiDqhpWZo
ppuNf/J+9MebPX/V/Wmwl02Hrz2YvnpQ/ah7VrQB39CZoRAKk5njHXFJyvRts6c5gqoOXcNapzEB
i5+TbdEe8ecAvV/QxXYtM+C+khJ6N3rtg9+0FAE9t0CC1ly9C+drQiKyJZ4s0zcnc03YYAgTvpDF
+qWANrXpu93pq4Lgl6qlDUKyz2AdJIb5ekg9P7DTZwBKZyx+u3AsutscRFoTuN6accJe8KUrBCBX
8RuVq6CPFTOQwEAbe8v1XKmn2UUySSYev09MwwU8nOkHnlzhfT/YNapWLbxbA9GZLzke9OZYoX3X
Oo5g6K0CffHkGi/KUBNwIObI/FnKcc0g5wfyUOj5dNwV4Loq12GH+KhGY8iknAy4mCZfRHYmAFyh
DmvN7Heyxsdm2pftLXDZJiFXaVbg2kUf3BMtDAykhZ+CA7iwBm1jHiOiVdLi3UyqowXKJG0OPyK1
vpLUvAmU0AnpYc6UPMpqcVGqkRAzUqAFN+VfjFt77pDeCt3rXnV93ngOo7VWaoDFcn5e+q8O21KV
NweENo1xMkJ7V8pccTT0Yr8DI0GMZo1Y4hA1WKSWtufcFDKcWK8mRXHnsYPAKUhXHADUHK41mTFm
MaUZCxupBnDoF1BarqKKtsrUNHjG9Nst4B3bnxoQEGBiYQZfn+KMSvaCNCBSelIK6kMj2kgWoirI
A0hHqaHXXcZfEaYEKVYqRGxT+oublUfXitVoullR4FdMC+Ob6wZw5WuorRGGPjy6KHdUD9uDfraB
7QXtx7anubClxCThK0rqvayQVL/Z+ElsvEAI60QWoVxdCr6iV/Z/xIvrRurJgfYR1p7LySYRUqcK
UZC+xriz5GegluL8rEvSxK3xXVFqf8qJufdsiXsoDFAZkEbhQtHzQ7iKcx2h5ZNicw0SIaCQGZBZ
hIFnH6b6VHeXtrb2ejFIDoVrMdUPR/IjnDRnNhTv3vFiv7Hwj2nMQaM01gIxG5E1UFsdaOptSdJT
Tu8uY9eRFMU0nTJwNMYlryAVURHSeFoPg8ibt3EFu89oSEF/dBKdbYSoXYL9PjsL+9uyBeqIZ4wd
mBRFZPLUf6aO7o8EnJS4DQLIFKYvZ0W962mwQTRhLJDX1JRG1aUymDF5ovqyvN3SHVOPkp6kTKwL
7V82+VMbDJK4aQdvpVJwpaD6ABRW458ivC3THVZw6j+ViphO9Uo8RF4HTFBjbl7kKwbKo6mH8Nl5
iro2Tb9zfpsm6a/81ikx6+ZzLaWkNdOO7DBAweG+Kgm9LLnBfCIb9Qi6Dfp6VqRa3lxUWq2zGaWL
vqLlWdp7VgOyQAq3ZKVMmHeIrwm3ykXaFfgcG1+bjmiErzVskoDGREr5RsX5W9xy81tFIOeV73NR
rAYiR9NNOP/ibxDWR5wKD1AUiiZQa5IUEqJ77ggZOH8ZeR97V1GWCFgVQlqanI1TCKhGV0klKpiB
gX6I2lBDSPqYXabGlETpmnrLiC98DXXJkwwRLSEhUcGRSSGkAAHClK3MetSK+YXj6ckDoBKJSsmd
quDZoo7U9BLcACaWXDA2tiyZKQw/bax4bEkzRbVmfjAsk0n2F7tEZ2Z9hOA7S/utEZpLmeZO+sYB
kQpErcgX9PlGAVJ0Ep3rj+Hq45tbt6tcL44N3FsACyKfUb4HrTQ8l0mgz4R8JrZPSIE07vIkvSfo
S+RLXfGvKSisUD8FsJq18ip/HHTuqlCNjXgvKHdzesl2otdyeTwAxVwoQ+SspegQeadoMEUKoOSX
wr2LzjYLumOOZcpFVxNaX4P1GfG5A9AO/qmwUGg5UB7WJWA+D6WdHR/vbIwJgECPnQjPUwIiRkZt
qQShs4A1CjOPH4dbxhgJzuBoDFjJ3OIukS3hr9z5nRgoktu7aMVmC9s3TM8LWJuNhjDXzhNUfD0R
U04XHab9X9XYTjmkRYbmjcsNed1M0PLk3Jf+YPNbIyX0uRWV4kbx7yy/XPwJ8zWqOKbmX0uu7jpS
RDRsX7g5qmJGH3Kxq2d8JcKowY9y7GXhs0icveaScxQJIGOr3Wm0iUICvYWJS6+94awc1ktOIWo5
h4ydjbk+BIM3EDCZwedEyny5L2At+6MVeruh2IRQMdYPlkGxeTQXMagyGL4tFl8btuKCV74yDtfc
vOTRBQK9YNBQ7LunDg158KrjW26O1kAXQ+XeCGgM5YoeD1ohe9D4ZkNvPmmUY39yY4vqHVU7Rumu
wZNAggWzexAYeMaWm2wk44dy3DWO+fIVBIjYzmPxV1T2wsrPwDKoKbFfkvxm7uOSXrW4DqTvlACm
J4bqMl4r0Z8HzlwqfUYm1IsvE3K7itmGxzaYN0q+4XnWMbW2yoygAezWniB95Zv/cPkk6N6YVlgr
SGyad55+gxA7QI2xkDneFz8iCi/BYnKZBNhpWy8e9+1kn2oN2hYAPeeAjupprYdYaMt5nSjGp5ZA
UKUr23x9M4Hm1HJ6sSqoaD5ymOx6l+gF8i4A/FuVa5YxdZqEuEZvlXmWNp4WXpYFyBbk3VYbSVCi
D+audIZVlnxE2W+0DZg/0F9GopVqLnQwOG8iBDRZ3uLZFGCKfRuYnD1XJ1Gf2ClLM/seOi7QajYj
IqwvF/H+eNDMfIus3kl/dBZNiEr8EpSnvIBOlIBk+AjADHPcY2wOaTcK1NfVh4Bg3FErseNriYo1
gbm3d+AG6fDpHLDAVhjPsz8RPdG1TF/18Y3f00XTYfIhIJXB4vg6tNlF88tumBRrkA/SlSQab7we
F4yVbgD6zENUr00gihlVmg7LX7J2dfAzRX9VSE9mILKBEJ8xz5wKCDfAKusUF4Jh+YQc7CKVATpM
OIQkTRQ+7ZtKKW3TNFfkTpYssMm9F+FxrHpMkKqosyqafuMehdhTUHJ15wDGw2GZEuWb4lsru38W
6l8OCSxOEmNMbfT/l4F+r/HOeSbgrRoLARSu2cQg6USvoyAFFNPZk41+chpXdr2O5KI3zqCJECi8
Iq3/ZXZIYLmyvGKjMjEPnDetflIgA41KBb+MwcXjSPIIhyYRzyIejKPoBa+tKA0rLowGspJZtiz6
ZKDyA7CjAkS/xj6e+oNI7HG3dmdEq3PtPg0N66l8alj+I0p08FLSFPid5FDUz2GL49trDiMmYoH7
c9JtDYU5HDApreZTxHOGurT4ZUtyC76rvHkr0D0ojbUKzAit0iZw3yG182aLARJHFXPBGpgp1FSs
I5fhtc6HTVihi8FJp+yu4HI7hmks40q4klm99DqFSeIjZ1fU4rVnYuBk3eXRJIzBZtzOMh9mYiI5
hBr1U4BgZHfieRZCnvfZMpoYNS6vVf6QtwEYJh1BTxHPcEbQgNBCndISqEu1erEY9gw0VWhMg0Ab
Oq2MHpQNynE8mkq+DxiVXSFBbnXcfvCu/IoZXLcW/9H7eCMqg4gYJ/scklxdORJJQWPdZm/suQkM
msfOO5tSBk0pdzQhYo0KoV7QqcBV3C2JfH7F5STzpwk7AI+20MkuaO97XM7XYPlmy4PKElF3kLyA
AOZ6Kb1L4mI2z4giI8EGSSQiFzABgaSkzIVJxEfY0gLbOZu178mFS0e4R8IZGZvp9ukuE384IgaV
h9pGjO0c//Hbac4V7/POTAgqKn+kbeKYYAnReKzSnM6XOINGXU84SYFzhHuH4IsoxET5zWobWFMo
yIcedy/hNdU25mKizi+bal3mP2kx7xE+0WGsXIXQB4qARjICPnsYdXf51pOLOUVPgZmsHNBtT19b
waFS8Fl8VkyuhsoC5iZgOf5jouVqXYRzhDjlp7CgFwiv8XxSy+KdRdHxGoENyItked1MaEHpQyPR
iv6d6SlmRDwVyeEWI2HYLvxlXibXpNR2NOsJHbhrMDSX3VV2jO0mD2vCMsmBa38JBmAzPBbvTa3g
wkKtWI7fNpXSqM1bl+RhILjFxI4H5MUpWiivLgeUXexbMF/WSWOegJto68OLtMIubgM+Q6j6FcwG
6Eu9wK+TvmEEX4FF5ZN8VpCJtkC/KdbLjY1LCr07xDEnYihiiqsZgfHwx0u3/KnKnEwNFJVc1PmY
nGsk8QgIcORSL8TEuano1LkmMjZ4iBAwlx+U5rnPUe3Fz0XFxUHF1BlXAD20ayIKXBDwjW3y0DqT
PLYWdDpmmOrSnhq84bU64u865mr6Ykt4P4kh1TaCUIxAYmxy6c203boGaJR6Y343NJOdP5scc7N0
ZKm+y/46C4g1v4pA1o3KUN/2xGqS16Nqoy/OT/MuuttiVE5sJ9raALRXFL8AzchCcn2f0DjqjLrj
kCZqyA/DfoORQYTFAoewDScn345m8yxfJNtGll+INzFP7/+zDIUURQoTPNSW2hwajfHGXcgcLA+j
KJQPUzm8kdsJ8HVmOohJunZGxOJEOinu0JLk7hbRv1FvNbc5jWQL4DNGtoiIWJIqKENW/F2Zeb/0
tjrNE403o3t6pn47+cZLGQZE5WM5W4tdF0d7vc/ASGqEKD/5aK2lV0Vjg37o2YpQyWrfcdARbbYN
U59IqGX+Z2C1Q+vnNCTBfrUD6O25LbEmRjL1vl9XRJnOMC3jeWDehWZljIBn8K9OFOLMNLBifkPt
QmYXoZ1N+UvRqQgotQC0YFKlSX701xRDoMz0azWJIyBvOUWTDuhOgtauYT4OksjQ47YO040H3oF+
XLXPXSTKaAaX19XfnFpnArXsVQYa2lK092ut149JeOnIUgihg0VSp7B9jW6tcO46GKeRUQ5Qrs5n
RL2JcJBBHai96mZr/pqsd1gMi7rZ0XzR1+fpa1V4gsC/JEiZsWDB5jbcrLA99PCahIMgeVTq+ENi
OoSb7DpizhfeBkyGyMO4+tapnexUF2LRjYmSidE2o5z7KCoucQO4Ntq4WvHKFBCk8HgeCDvNX92S
YSevxXaBjhitnqZqOE6Vt3Fx/k4kW9tfyDEWw+C81belNpKSY8Bg4G2fE7JS84tpimML1b2x7ZDB
lnaws6x5Z+Q64uddqfzBlzEb/wSYcSPiv8LbwFiIIjY2ATvbIpOqQGTQ5BgvGEwxlNbBJHIQyINS
Ic2/E45BNSWZJLtRIwUU6/Tbhe4x2q1Gxc1FgR+fq0PeHGs9Q8oq+ucU8yi36pwCjqR3Y4RD8zZ2
uuuhgWANZtLSAv1JrBWIRiamYRmXxUQvaY2kNME0w+iDeHOuNs25qs6fBSISNxl9MRAIDYunpEE7
Au1JAyU6behI/H2A81INTJSPRfgCy4P80wmqIxg5lMvEis7QBgSM5Ka+ktMOchxftTZ859F3sWBc
YuzMFgnofs6S3UAUgMgDytK5SKvKJ5ctXYNRRTw3zGbHOiXFLfEbclsAHnE6XZndrUT3cvCOU94/
KQbqm3Q9WuRMUbunKqQkACX4NhF0N9xdhtglWE7COGopZUZFBzK1M8YiYy3keSCjXNpjFRVAYbD/
EAoI33HfeHjifqZ08a2Ozo9+lzp8VPYBJtz8K+h8dOQFYd7zOzw2a9jR36XU4XHHpBKEuePbBgb9
c0D9OqcT6VRXzXi3ic0kaKjjpO6Su0JRqyvLUQJtJK2VXzl1mBxIZml/yUrm4lwBSkJ9j5A0U+Ft
IbECX3+Xcxsq2YL7k2QA7C1LQNbEcJZYPM6z1r3GhGRIUTzBfqaIlyNOAdp/tCM5AYcOWkxJc7GD
G0yriSBMTpMp+xEiQzHPwD5K/wPowBe4mfrmQHEj5xIrgmODxlMuu/8mFp+C9kUYLUFI5FvMOjiM
EPoAo6IZStCBw63LJnbEMg0eDSoCFiQ4msTwwFQLB96hU8HzQtU02TfxjeQ1J8IZ1UtMxAvaAP5J
Ohg76bMSbqnOuhnhWeco7ofNgCLEtv5Gik+9IS9bDrCUYUPZRdlMzqfM71kwqUmShvxyUGiDth1E
N8K346GDCoXMJC1uHoyqZnzBmg0oOc8RdD3GqQH+Ea6oP6RcwnN/8NJL3d+EcEBaJzeyW2wyhd6b
CoIqAxs34ndqg5ZqpkByQ7nQYXYefoC/jw71YgHU5sJr4GdJu+dx+XJA7lFhNZSz+HUUMECqhbgs
N4LtOlibJygXQywzLT/w7nB5TtZrzEynAg9hW8cbTddWy0ah9+cKfQD2YiLMu7+mipRV+xGApeeY
HWlCsKNERLyIgN/6yFgOSJIVoofIztjOGJtVxT2IsV243oa6m3RMk67WI8Pagc5t+GdrvdT3NgM5
QpxBmbfWwORZdQmMeh0Dz2FbLqg+RX8zewZWb+yCALoCQhlEF+EzF4HrhAjD9K6VQVBT8AM4ayee
D7goYsKYynZcRHHP0BY6PeOdswZvwgUDrloaT+nC+PNRfaUGunp2sHYC/Qxx06fqzqDMyLC5SLTZ
iAEWgbzafAG8kSOFN5Fw5agAMQkhZ+K/XblRQW/jFhw18c62ZQAAoVyizx2Gi5Sdcf+NZfh/fSN0
RBKr2Da5sYpPGnuAlOo3PUjBAbO44G7Bni6Tv0DfJ7stvea2QbAWw+8qaK1W29HuD25OCBTMsO4L
tSS5BLJZtVjHwwerGXUvDudUnaTndAB1TYN/jmD0zlkFkMhSSBXO5ZHKhuJ1rgl+AnrL6RW8mhY2
hY/8FkRe2sUlEKsBIwLz/C4jx5wM1bA9HuXniu+q6uaNG59s6nBKOhRPYuzFfw19rc43qYYbeLv+
0oywUCCF4sDIql8OyYkoakzO6xxAtR2Rp9A0LKtcTgPKZYq7kZApATb0a8m+whmCtEYWwghsyZDQ
/rzkeHM8hjdx/JHzUSjJRmu8jdp0h6FDG9Yqu6ygN0agYy2oGxHA6cpwKmhSY/C3Cc48V+KXpPfW
OuWAZ/x1jL9xl78h/5lULPRnk2qX/lkIWCIm6O6bmJGcXH8qWUehSaYg6QqRuRFvDJrYfZe4m6aH
o6E4DDxGapECoNBsyt2tTKR5G3fBiWQI16giu6o+hIJCIr7ywq1KkohScFQn2mkp906Hsj4tTktm
HSTXSAA9+kih5qj0KxWvLZsyohlrq8/JMjcS6ZKFb0FU7LXq68YAAiV4PD3oiqW4m1x2abkRe40I
byQW93GqsVmel+aVIAHWXj1V7wSuSuCVOPqJ/EYIZCiINjCyIPgVbRz+WBFNKvnPAgVJ3a5mMYH3
qG6QdzKNxrTeYhzGJleIVGO0zpZ31TNSpZkKxzrBfZKgL10yNFBLtUvwOAtDDbeAZvIw2zdkew+N
pAyEmhrocPqdCUxW4aypOO0fZyD/e6jnFyoE8JycsGIgAkBF5AiL9RyoJqZHHADqbdbCHZK2KSl9
lDOP0809hypFPSpGmoqHAo5KdSERFMcaMmo6OR/UTSySIuD2OIjQj8WOvXLB3eSB57DaXuqHkOne
tDOzFyosCWv0VFgHAk0RysTsmUmG8OBbor1E7AwIwneVQkwWKwgBB5J0VGKqlaoC3UtT+QmautGF
5kTdnfPJIn7TXl5s9DW0R7O6n6lODALKJH34PkFKGQx1fQ/Tv7obbfTyk7LOpl6lveNp5NNWbj6O
XiATV79JIBEpMTQMQs4DVclqolkCnJJfD/ReScgrGn5Cm5qHm4JTY8rRFLrlGmED9ZewSg25W5U1
nh5FHbuXKxA9+sxQQ5F6B7N6la02dseyIgyXYZS0j01xIOyMn8jQjAgal+cMbC4smkGTyAVpclH3
tG9B0pM3LC1JrY+71PuN6SDSh40Y9DCw2PC8OCORxkgYG//l3eWmAJPDRxh0zjmAcy2SrYEIqrBi
bPbMt52mUx9gCeDZh960Ed6ZT9NQrEQAgobonriA+gAZEzwbMmJy38BDOeS7H5ePMv3KyG2hNQUj
tLib0u8A/l1HsxAWJwO5uXy9FCiU4Q6UqVTktlRP/aewTfZQIA5CLS+dZua+RvX3zPvBnykGZtlu
LIwirgnJkfwBXEggSOkP9XGEmDcnYWaZnEMUH1UsDTi9qDFD4wTKXFsM2gms5tnWqh2RhY9WwArh
Y1KFFuXeeMmpJWwyV7AiI5AgHl1qB69TnpBxJl68J7vqK4TITpkcU2HdIJJ+QpPCfYLJgkcTErS7
igeEc6rPjRQHxYZuaTAeOGhSrlsL6zsJP4gptDnbDwviCOuqgqCIajw7gA0bzjosE98FSpCLWTgB
JIGiqhapLHKWZ/xl5DBkDMwz6NY5IxEuFqIRZPXlzTlQM1+OF7zKm7o4o9raeGiD1G81iklG+AtD
PmS3cKZPNKB/UDkvPBlwKGoQD6yYTxy6jGgm6kfm7IkWVmB8C5aSk1NqShh7gQLrxZZknZ5gh0S6
4/ygwfgrpboVwZ1h/+jfHvWfaA1HpO0PlY4GW28YW+lDeOBqZa5jWBP5/o1x1cgWrDM0VU10So1n
J4QJQBE0wAPq18zp1jGhgaxvO21eQkJA4BSPxvKsDXIrxudgeKv01zxCYkYYyYzZosv9PolfUvo/
CXjA+OpiBGFEaPPbsOYDNCcrFD9zTUlnkWVg6xdwsEJ9M6sZxUe0qepDAMnX1i2Ck0PhtLcxbIk3
J+MvvyHpcylO4EjlfYZkebhoS0UJYbVnk3XJHawk1rbIGTLLFVax1Yg+RQveYONz650XvkWxLz4z
CgEuzMhk8Kp3dUj0FortEZ+IGBj/kVz8MfEAeNCEMwxQEpX6hpuycPC1MSApLu9q94azzJi6Xa2x
LH2A9vBA36Ki7nHXwh1i7+ASYEEvnOj/xHQvoaRED0kbSXanr5k1r6Y55cGwb7BA4UigFKCE5yAj
9ZSRJKH1UmsXVG5jERzd8EYVKr0kSnW0CnVz9WAaGvUrsF81COmyxR70hFtuof/U1O+4iklgU4Hw
D24NGR2de4qqgWiEoggeV4vcVWL4HjHfApkw31H8dgrkMd/cod5dFkrMJNuKU6OX8ObgWEp5aQNx
vxX2jbtkUn1mUDAOAE0/JDH3csdUIdU01gmeUrtbed2VX1iaoEk1/6BsyKFeRHTSJvouzwghc/Ca
f9OZicof2EAOJ7Ulfw13E8VewrgIN/qQkF+2XNbch4YYDGzYyUHKOYh8trKu/uPhs6FdisUi/Na8
u6CpC/sZ5kPWxNxY31Gp7iy6PsiEHKfj6BmrP7FWbSCofUnqEFJWakCXRJpUWnLkzbT4/Grwi7BW
ANOq0/rqEiDk433GHFnjFSlFbpkv/GUWf5aLtk8pE9MSl8lIQGn4PZDaWOef7EhauxzBEl8OPjT3
foCKmT3Bh6SNqmzCPOoDxw/rE0xDLgIyhCOqclnPCbKzUduCgktgodzgIcYxvEHuuan0vdlegb1r
xr1yXgizV7gI3irMCNzPQaocA42YKlK9kvy7RAtiExQg0HLrTCSqwMBEPb2Cid3Rl0uFzSoAICZy
yFB+uEenkr3htzs4aHQtNd1UjfHUccia1SXUGFUl3fHcUxdwl3DTCOjpPja5ycwmmaNcPyO0l9pT
+qkai0JXkbdg9GuTGaEpayXvYroBv5mv4vvnHjUo0kZCTilTWuvuwvsCg4gr2qV6jeA0qK+WBNmI
vRfiJeT8Z+/ALRkDhyBrYTlTOIp2IOH6syYGF3LhcXnL90dKkk23SNX2k0YIBVCCK3YmRs2WafFl
kKEt5EaNMg9hGxeemJRMZjujeZMQUH4Q4ZQbNfQfwXHqWUlNMt5RRMoqnOtzxUN+TKkhrEe8gbkP
rcjgEO7TmusCBXV48RYGoqGrGTQAMmJhzmrhvgqe3eHJyJNiF5CMBlJBBQflRF2lA2+qO9YjCjIJ
f3gSNljUtrOEOif8IX8nKHZjw3SirBGGUQ/Ja6zQoXB/AbNXYfKMJTjgvh9Mjvwvzm2XIgwSNsAL
gOTiwnMNQI+16TJ2P2hO2XVklxOzk1NJ8Ow0PL7in4oHe1XB1ACJ+yLXa1vY/PhT6nCRNWE6kRw5
QUQzehAeomxptb0YdK5KqhFPwnwlpNaUydPwlL6UlEgcEOzkBoOLG/4dvwqbFDLObKEDcKmsJYtF
wJiAXkRWKB+bhcnKysgJ0DpjayH1HZDhSc/Jrp1Yh95GYGM0TNR5IxLLbDjDf6yTYj9Wf0ITlif4
mSh7+bmd53tAbg0GHqJwx2ivOCOTal5jIkM5dEYmE+bhOt+q1isd9eprcD205Pj5K0zTxCFxOejR
txzSCrwZ+wCYjpW2sMRCxJIyK5ipLBQlsq4HBeYFjNRsz2J6GO0tdXXtkQX+ZEEdIyUkwF7dMOYj
H/dq8AnjCohmPFHuMemHd0/06UmVPP+Ll73FOFmVnVr6RhW+il1YGYenEW2Z8He+lOwOqPvO/cuj
ZXiPP4nHgprHpnWvtf4n5Vrqx318GIMYq+LrnLx2DTHyTLIiUhuo31wZKVlTa5QUE0cTrZoG4lqT
Fex6T1EZ+giKZW0bNrO9wQ25Sadm/patWWZvWJ+lm+H4gcBALHsWJYGOcJfKJ64x3R5lLnf+D3zr
aUYpXTI+DndRMMEBbgEvNFR9wGFluLZ6YzcMZ4PEGrGnheBcbHOBiyU+TMuaR1KKR02ZMFBMQTcJ
RxpO41rOO05xJbmazrG1P3QNSwpJoqgKKNOE8c7xb0Dye6Bl4RvS8qtDyTGhW+owGWT5R9nk1M0i
LK3RJU9zv5fLfAJtE+N+ynfQ3eDcoLAtHSYv0DZrvkinZKxix9yldaGvqW+Z997WuyB8bhudHB1o
L4au0GWEqDAGsQrVZHAJ52ZjfIk+pXZQ4q2aGqRLkGgCUyD4MyW/6OGiC3uAo0zqemZ6YfEvgBL+
jq+kUAT9utY3JnM0Km5ZyoeFgmHQOagfaD1zYfZSc0utO1aALwAv4r8InidM4DSLHG8UcOjLKxAX
MR6AVkiPzqXbh9NKNCuSCWYgfOb0itYO/q1J5dVvI6Z1Vt7jAhHyDIxEYHMt/0lspHPgQDV1pICB
YqUsZ+5fAEZbDXw+jFRz/JfcJM2MSiu9A0+7wLocqzl3bga+qlpnh9Al+b10FDKMcOEu5EWa3Mva
AJzTnSsNwnM/JHdZd9I3NRc6MdrtKNvCMcnNkSN8kqY6DokWwoA4+48EYCDokBnnproOg00cPTXz
oZrm86xUx7g6mLwcYeVN96djxIsaE08UKfuxtogV6sgDaLc2NfCsE0WOsBFsAeKMKpMhaKAKbuIX
jANJdFqI/AfBwwjCG8DrWJTRNno3RhMXETCIcgWBlVeWwCRbSFu59hmlJBhw21UnuXY+OqQpKJUe
lzjAvgvUCiQCCOdlw8lr7VVEA2GxAsuKstb90TCX1ASfSOhAGFK2sYwadDW2oOgZIx8iAbVyTd+i
rdwLlUIkrgC4vIBBh++iq/wbTcotAbIKy/xoUPwKa8+9It2pYpDeSVppjg2hQwbfXwu+ZUdizaIy
uYFA9R7VekXoiIUkSiIPbD71g8Og4ZDgL4FOQc9y2maxVCDv4EkXENI17oJk2nZokHiFsiUi1wCm
PSUZUT0lMQYLByd0LvhCRIAYS5O6AJSSTp7FBKqAyFJuJqIT+FMClHp+dwVtZUWOLZz7qok6/xqs
G2hB1SBsxH2tgJzBGxCkzuwYc7rIR22osdDuiCrGcgkMoZqdESgrt4UKSFDJOCbyGo0X52w9vBNH
he3YYfDxWvEyJlMwNQEBOFArwDS/ZMLVW4qRHqUY95owivyH2OSVwIJstCZefAEIuEwWFHAOWfBU
kjpGE4Vd1ZA8imRJlOVUjqpKOA6yadpv3ggYC0iCx8OTrLYJmI7yygSirod4wzNokJcJ3AG0JlyQ
w+4HKj1LbZaMB8km0LizBmAmMD2pmcaOnqp8bH1tZqJMRUofhzgMj5XMO4RcAkcJLNA2zAnggwl1
QumG/xLkJ+ZoihwS1KrmLJ8cHZWbVL6BFm72lF9sT5XPl4C8ktXgF/Wb033SLtmcqniGWrNiYNTn
vHi/gy+DAR0GG8s2Yt+oGR6hFBcaXTd+wF7IAPYO6yrs66109Cmqp8nxxXXkssVlCUoLXgTxidbJ
c8edcB28T7KnV3Y2I+AmeKHcSUn7kEVZF6kFPeMly36LJNici1ODYMwO5YRMERXoVzGZ6GAYCrwk
L09ARKZf1IymTNoQML7a9PVF2qwRx1Y7wOfCw9O/FDNztNZx5/OPADj07gP0DAkTfgTxgwTOCxil
S4ElnhmLRKZ+q9t7rlBK84pbUPttj/9YEJx5qn2nVBZaSuNr4eBqFWMO0rBEbU/pDBDNB5rUPWww
m4AXKXARpF6IPAa9OqDIhL+IFEumOJ3lXmAZSdXi0GhHaXQm19jVDpSEcnszbhd7IQ201WjP0jF3
JkcNtas6cncxewSFYRfzhlmnzUtKd8FvKPy6bG3UgyAxkhEp6WQhjnjhJOzMwj1xz5VyI+ixxPy3
9xEVhfgzakt7vDnZJOqiXo0mO1LKq2RJpDxuDqZ6In2aEljXISy+CI9xXCagoOVr6FxIRDTp5rqT
22s7/kCSirr40OjTSgoUtqURPQ91vO0jIunBbyNiew23PnIK6erEZWQcTPU06s8Kr9Vp/xXdUYHB
MEibQurJnPGi/ui7far+U0Y45hgt2/c4vwYYHaPqj1O8eNFxZr5wkb7U3okVRCLrrYoY6a4/myRf
5v8q+8fxXvrmBOYZcIh2OeEArK/cIku0yfdzbR00RgvR8ZU9ZS9LMkVODS6zRWlM8LONLWU10rHk
ZfiCHoEWghRZhsvg4d7OY4zX4ZJQANNcpiQ1Ts/RTDArWUAPIpV6WY7uHgMW6LMCzMbUDqF81e3j
tJ2QehK8uJzl5pn69klEV6P3WTLXuMr3ofMpy58HKYWLGLFdOmRM1rDLnL/iv+KzSHYCBUCEXhpQ
oEF/PtvXkW/IjwR15nxRuJ4wrnFS8YMLZIQw5MVBY7RKdoBFDUiQ7zscKQRtCJLnQTSC/Um2m5KD
QQ9oRJoLnHKPhoMf4STfDk5u7lGBQLncOvQmyBOkq+VEFT2O8GCyzckUYNJP/koLRzdmY65B+aMR
aOpdCwQcAkvlyzlJ0bZy5ssh3WagvMprjuQ95VBRvJPcVoZH9Ol8l9mIsg81kK0Q2E0gDzhm5FOw
nCzzuvsWvZ4Irs3+W5x1EqfLW1tQjjTgVm2mcpBukbGBJHMBcxYKD6F1txD6Z0k+gW4UdGX0nXSB
ovOTh8LqEFBsoRqk+iCHCgMN3IjoF4UhFBuHHICCUYMfKF9ojB/B4tIv6dDmIeaOQeUadRD7IH5p
CdLEcjY9EhnpXSLKOJgLZUje1bjYy6cKA7AaKC4gTZB8TYrJEioXwxYrARlYi9tGFH4BdhfuXSO+
yyqijtHNP71HUKS6LhSI/UXkHTrVpftb1K0TGo0346Mja93aZmBj47EyOHy1Fze6mETwjxhlffYn
MSD1clBKBFS4IMBvkAMP8Re5QSPpKOwHKL6Qxiit+pUyo0GIGXe55UdUpJLAoImuT0OFWi3bgOFF
oizBr8NnaLnqEfc1Hs3rtFWZ3KSk+zy8mUgR+SyQh1P37qUv/KpjclddMASgJZPU6SwoKVPgkGL9
pcV9B8kkaUdQDECjPRdC0OhvUrax0kgqQux5HrF5c+5grEYayxcKDdTmDLMczIMWcLkpd2nKpQ62
E1J1K0j9xBdFrvD+7JFIic42dywSgJjqkq1bAynJy8YwNZuaX6nBJrI28uQ19Oly7HI1hikYH18I
JCFMAcQy56JDCcxkHEp+2SgVbJPefAyeuxJ1T+f9ZKRusxmAqc/Sf0U5cAPQfhJsl3F8GgJvU7uk
gvEuAioE0cbBb/HRK4SQQusUHPsodIjUletiZsXb5BKk0Cte8mGW5N6iFgoGgiTp0YBy0InSFo1e
/zRSugTM2TPXZIKq2cdj+ESNHJn7cuYClbNK3K4SFkn+BHrpztKfwjfec6XCXqDYX74eQlnlwlsh
fONs8dC4yCTLYYTElPwDzD3cn5wfLH4DFVWqa/ugTJggoj5xKQUQfVyhfcdyFMSUqHtEF/9h6byW
E1eXKPxEqlIOt2QwYHAcc6NyVM5ZT3++Zp+rE2Y8BukP3atXaE81pdOIb40Mi01/2vEacXVX+7+s
m66degh7DUq4vorlsIXOnJh37mBE2W/ih+AiA8CpuL7SYCZCK2Tkdje0MEHyZVKHkBD5wQF0XDac
QDEG+pL+eq9UyHQQ0GlmUsv8L4SDJnlJ4pSbO+GmZllgF1axiF12Wf3MFsiG19PIN5bHIZK+vtb3
d44oMwo2MhN8zpx4hIzPpYx2x1mRA+7gnQa/qtEuJEzsbRobulQNcJhGSvY+s7q8XrlYJQzQFOv2
Cv9yHuq1SYFFWenoZHq9zSBILXIRKe5wAw2ac8NMTH53YCKccUzE/5AQFJxLH4XI6OQPTC3GJ9cH
tlNpHtmQ8LHf2oR+2NTwn4Z/RUkZzbsJI00YNuZPQDJJstdeJ/Wr5FQu/ijrNHxqmBaxIZzyPdNK
6LAEPx9oB2Wds/bpFjhzreyTeCpuI5hJ7oT5KU+j+nOLdqHTUHFXUazRGOjeae6z9cfs9TvbQXuq
U/slLwkc6Gh8Qb2vlZx6WPZPH2Z50bsvOP3wnqAfAbnLNmQNyZrVxG0fJyG8GqZnfr1ivwH6CwWK
B0aSA5tnacMg1QFSYdhxPcoqF9VXuuW2E+3E+KDV3yNsifsejoWRILML1iQiDGkrKwp2CwJkh2PO
XYTBvaNYe2Zbkmdk035pc/3cczSpprWo2AtCY/p/Gy7iLqntGtenizly/gttkQItRLHhJvjz/VQW
lk0R4YtUU9BtYVGCTLg1gKF+Ch+w+OCD0mi0DuG9wMUm1HyuzgAQRxpH8VYw4hOQp2aIwy1uOeBA
g/Yk9nbgcKgNcsyEaeA47a7ViGUC5ByiH0nmZoTKJUu1DZ9gT83IfEJ5Tx13gY42rNZBT370Yxed
gSMlT1YmaLbebsIOmLHcdUhuum3mf9vwPA00z4dJo5G+El2jcYD74bIhxTdBzMSIH2dfguKjh9SC
nZZxm4r5ozgwONjd4pWWzJe4/+piABf9DBWDkCcmLiPKjPnsvUZoQWC/ylhVbMWHJb/DG61dKfYL
+BAgfQSsq7iorBWhr6wxSv9A4TaVyCrp1f877bHrWwRAV1RAUqFxPg8b7neA+0vTuosay4xIhtLz
jCv6VzyMJJnUZ7KyGetABekJ4Pt1GLFXMlOlRTBo4GT+xqBdZmo1zjL3NcAunO6Eq6VS/cOjYOT8
D5jDzBytDnNHvDf04bupH934K+XTYluxhxPkU5DWOZM9fa9D7n5pQwJGlgPnHzY/wGuL8ZISmSZv
YgWTv4t6pnKzCCnESF/kBDUZbyUiVdkUIInUSznTt55LHvqgiq105WUPQuts2BTUmJDUTvPU7Oeh
EyGWJmuTUCithJHLx8RNWlAjzJGwN8mgeHN5QeqAkCcT4ta86dROwiQPtqVFoiVs9Qob7mpdaidZ
r0JTVeLuMrA/uTCFJsJljKs0sij6gx8wQm/aVshp5vZG2ZAqZ9pLJXtyE3zlQVWBxpBPNCBcHmP9
qiDGaBF+af5LHCoreOexucv7czi+ITPilAdrjCx+pXaafpjHzCoyc4qlYReHXMXoszdZt1PDtR+i
PX8jFNDo/jhl2Otm9mxY0QL1TYSdpo3ad60Oz3jIBNmyc2CCYTLHdR9ORP5WK/1FGaU0Jh50z0aB
jxGZ+o5OMM9i3g9GXfF319MK4c+QNWcT8C+pXvx6l1EZ4E4SvadEZiH8pQ8rGHNwqTkyfksuPsfT
mH3F00cRkPLoPfAkxUCKDBosAqW2JNZeaJ7yaTjR2JpcT/xvHuqDBhoqGu7+lNG85T38LipQGckH
rxYzaVit3NYsF3DzALCD/8Y5SpUOP5zfI9AcphgUzByysp5j69QG8FDwaIISxJEJIJlAuoWtz/5K
mWPZSkfLTFCzDXd/aULaxrpP2wbRop2Rgy5ZHghlVPrdmRGZnL2RDWsZ1Z29b7CipPzmoKQ7YWIC
00OoZ1ycwv3kt/EpiL/eMCcjuAjAnQaaQR/na9Psu2NwdXAVEA7pgDuHI1wccSTg+BeNsQE6w6Wk
I2IzKbbsBRcTNzMA2IyMxrRuvnFz4q3mPUEF16Ah5zcfh/O8RH6vtStcZqr4OUdy7wD2h9lDRTxl
1HfMcfNTX11J0xLKUuO/l3W+cMxXmTmCfA9k4+aYr/C9AbLgH0uSG7i3+HmB2DTJwdCp1igFoX5m
JBpRhAsJuZ0zRrl4fm4L/52NABmzZFgf6f/U9DxygavQ+ZP1AB+BL0hdUFfdwnb+cSVp3za6bnff
hkB8W7yD0mZrIt/I1npA/Q+n+lAELVp6FJHQUMdegSp3CcNAlBrS8PxfcUabOSgVjljbBPJbeCi/
+4biDgX30eKdRz6RJAg1ui3fxQBrozaTooXmX5zKTGRBlJqAxawWPqI8AanBNw5rW+5T+oKwvyW9
vxkgyVBNyDkaOMEDeAj0+DyEKAnOxgYJgxYnMapJ5CURkmzOl7i0SAnDqJuxJjUF6Q6s4BxwWri3
Mr3MHXdpojzX0GtgIEyELy+Hugh7hgjJN8J55r9Ya33j/y0lIhJHtHFUC2HisuaPHVOhKL1gh0KD
JXwwvX3U4GG0HWHT23B+9gcpFjhxBBPmuE+hYHvhUctfZFbKfYmg1cbokkVaCEygls1JZXYV3eVG
W5+ZHdiJ9D5sOov6nQpUmFN0C4197ccDDmWq+ik1ecLgTPmhe0/pLXzuKoS4sEmivyY/Yx9CJcS7
ZW6j9t82ULFNehrwrpnjvHc04FYRrHTWfqyQBvIWoc9Cq4AT4YP3BocGfz4NVNThQ7LtORbwVRkC
BjwhqgHwpvCvLrlPyReg45W7llKJ8aYWgXXG+iqFkuGZB2bu/XCTCWrE3F/FfppBvCCYNsTk+/B3
SODz08xFbx3sUNUh9ggWHo2Vbz8hrhV2BKAn0C8IhA/GIoR1GamNTbYVdh6vV6qmtvxqyD6PMGRX
3kfzLUAQdonJRBYvLJ6sJBvJuIp32RR/NAxw1mgp1FhZhfo/jSm4eH6H87ASlhPhdGQ4FM6xpKWv
23e6KvoYabPkQ07Tn41PXm4V+IPBMfmgUhldRrPsfJNRTRupDIfzE52X6IM1Y9wK1lbY2aaav9Ei
bNrBoNkL8YECN8bZRxeLvvGVRoNPBvjHMSP8WyklkAx2VCUt2dkuz40+nIMgj85KT1TFfvQf2+Ab
Alph/Ul1bYX/tOrhjiNbr6iS4VIAdmCY01zyQEPaPSxKnOPlu/b9VVXL46xMlzJwF4Wf7ckD3Asq
VuKJXFmwPzUIgF/22C1bd5dBnOiVbfU31bC/WGxJMT0Gs/UQu4fGfEgMQHJIJY51cmEm9081Fdfo
Yrdok1VzTBod3ufWU8UflnJy3rpayIwUd8rBXXhOsKfV1N9JhF7leQSEQUs6vJUxbTRHh7zhvp2+
iljfWm1z4fCwcXAYMMPgXtSN4FgiUIcSu7G5rArv3afLtzD9RAPs41dmWurS0ZytQxn4ryl+Gfg1
VnEqYeGwXxDLiqOLW743mrHB7GEXIh+N6DCg6Rdav0EXmKtQbZEHQpz0ePWU/Eij6uJaUjV4uLK7
eC5DkT5CtUbUgxFXyVjY4oUwwoR/gUZtIYGknNbd+EQ66KZQkPjOYh/WFfWK0FnsnYqt3RATwL2F
1CN+BVy2r4PZ0MWr2B6oL8Jcyhr3YJWMv9ivCY061+6+anEK6BzQG+4Hfx+3xWEOXEJA0B5aa0uL
LtgOriHFoCmsCQuZ903y7Eh7HwNRMuFIq/FRH79KPCZALM4GXx/f1pxRZ9HpyxY54WlK/8KyWzgN
Ip/izYPZmuvxpu/+TRgrtC1kgUs5cZLP+4rOlg8nqJgUFAkvEz2ZRyYHtTb6d3xgzDUYJjDZwgjE
XQrWrfeWAATZ5i2pGe/789mtLtA9lxaQRdCNmw4kVkb+CUeTpsNV6K+QzOPKXjgOOTqF+IZBeGDx
jhQgmA4TBOnRDOTw3IqHOf0zSxxcsWR1QdDm8gIHmdrUU3lw3k7VXzPtAPzk43wN89nS5o34axPC
XYzRO6M0js0mIRF+oKIyGUqM+RO/AxQz5himn4XfIfe67uIzAKVnPhX3TiydzAcctXcUZOChCoNW
psmwjOHhSKHMpId6g1VgZXS9gUUZeg2Z0AOH0V8wRGb4TsKbRZiO+YqZYIy2XjT/Zf1NYw+/F388
lKnC5i701awfaCWID57PhdhXnVWTZClIjg4qStxncUepWK0y51Jx75CWFPc0XLh+4/gnoOJ3gf0L
3dnOpo9Y+lOhsUw5Eayq3HZ0nHyrxG0h/t8mhx44gnzk7qi8LHLFeAoWIbzh9KFBdKrbz8oZlkXk
C7+FzSagdwpQabEFxFkIIkPS0AxRHDjgXk2Rf+RaSt4hUa98bg5MHhd2Qq8mUU/4zG1tDkqH3Op7
BeShqx331fCn43jqZSo2XkSBmnSYhI+VP9XUyKVHP40ZPbRNl/i7cYtxtWB4w6iebd/dprGzAeIR
/9yxPylRjAHroSM5pz8K2WbY6IfKNaBp6lvUL1OLz0x8zGxddjDOUuNkbJjleAPUX+69EGtoQn/L
qwAOCrdAehxaWBMr8HWf41IoexICmcVPerPnifMcuYPlGJ4RMRXdSFxD9K7XtAfNP3UkAwb4xwPo
dHHCwdqaABPQ1ZWSv5mT81iB1khQk2Ti6haXJJ4CIubIqnxhjtlSHUmRvPPK5Z9gKaK2gukZUXjP
XQ/jdsNwCDP3RfZCeiTkPABYnoLkpKafk4MhUE6SGy5ihPhJ3I4eBWut+Geb1rY2b2X+VpfV46gP
Ry0bNrNxAyyRayPH8HOQowJjw8501laUPtyxHnxO4d7E/LivIlTZDFmzkIRCESzIlmLnpVgvda5/
8TWYHFfoL1DacEeTATCFz4xXGWw3gIk5+QLngHPQWb8MOlztNWY+aQNxja6yV+PnMgCu9iSBR2V8
65kebQLsi+LNwVlf7Ywj5ZIYt87jFUZ55vpLSRexcq5KiAYWl6L26vKZBo6RaFZeSk3fNHm/tmKg
IoLlAr6YTe9Wz8OTCo9jwKpqAPiFRApkzebg41Uxsk4/esvxg9fLYyws/AockzLCpRQtmm830I7I
nxawjjeN9qXpf+4g7ovBds58atpXK4EGMzkStkxyEjSpwwjOFXsvnmldSjz37JGC3nI3GY2jCrAA
wzrWzV0Vqm8V9oZD+NmBEs8mF2uI0puRQxFSV5Rr3tcwAfSYsNUMZXP3tyd00dX/EB6rUbZ0pnYh
3LepP5Uu4XfahwSAupOxKrtoPeOdnDQaBqNUsni4OpVOIXez2vyxQZWIUbpEwxjUhjHUBkuxt5l7
7Kmibah/GhirPupHoa3qMFA0kL62xZugErlLcEztg19bgHSP4twN8iPBAEucXvUhv04ZzOP5JARI
/h/x1R3CLzW21hIrEzEJH4CBDRl1NstAKg/8xpGZrvIM3sjVVn4pSYdjW10g9fg4xkJurIe/EtQD
Z+YAkzjmcrSJYIUt41mO9xxCOp0I8kh+WA/PcmSF8Icm5j6cTw3uDpIdKS12pCPlYHlyx50t519I
5IP16KtfRKvvJ45hJNJgVNbTFEM/KvEpNQqO2uRRN/rjU28+xh5+GA4jCzX/6hMDFzqqfcrI/z41
Mru5TF/agcvCFPPuu4k4p1df7BN2VaYdfeqNJAmQgCIuY7hSYgtpJMEzBg+LDKtIKCJKSSQE5xPM
OJ8ZMRwsl0/v8hfcDtDt2nsZzJZ6B7sFoKmrb3IJhbVyVG2wMLCEIFhDADATTgHmaq69CuqOMNl+
NWQXb5pf5Z9L++hgpMWfO3bvqW2spuy7ct7JiqabvPY58/GAihpIr8RVwtIh/zFepVGZJnm3UP81
9cTFriM3rUCmdK94UenVxdJr5CclLlhjOpbKnUiQomQaxHTnvA45BEEI0vw76Q+Diz8PXP/Mdlam
+/Zrdy4RBNpCwRKs16OtWZEfoZzx12+h3fU0euV4dM73m5RTDGyjotdonXbb4QNLhgidDtEdyZVb
Tv6SL3aajAd03Lox+pLzcKh2WbePWemsNpmaVyeKFJSwiBlC6leR+QwsLkmTZ1msIxvhZLyFfhMp
3IItaTvOxsMhWW8ZlRKk84fFCcYHWLjhF+NQ9zB5A0zBh0oNYHdrvGx4eIp7cblZ+ANjYkcijstw
K3ebGwgMvOcwQUHZfYjzvELi7QTrUmKqeMFSM0ksLugDax1TlhULa84RsFqBPACoNba9nUhY6ZN8
JxU33TV18mQGlzB9DEp46s4n35L2rIWoWpnmDn8xGxiQL+2OF39+oMpqM+wMQOYoNe+uA0zA9D8u
DHNSfnhd8BklbkPWvqRU4scdkIR8lZxgYE6qBye61FxrdsVmw1p56akbj0qiAbqEw0T2hfBuaIms
JNslqrmQi4gwgWLMAZMeJ7yX+vDdr+2dI0yr8E/C5Sxbu3Coyo5lsdtMmiGJy7IquKY0elkPggxP
Q0ZQjs6ry1i6n5HNvJRrzKDyAmdhxZIpJl6VfHCqzUC/cHPJsSRIG9p6DzIP/Es71uFjnCy/2SV+
/9YnO/G/x7vIMplorhkir6myyIO4Ic9EK1O29naIEKhO5Y5isAAWGox+rYK1VN2u+bgP10E5eIUq
Ej5q0KBCrhzciD/GgQ4TGepsXcRn1BInEy6XQfXhJdHKbfR9j8CflSG/1fKaqwfdN3B+JOwpD/AN
mmkQ7Von6P0vkNMXerM3PylQLG2hGkGqHDyLuMfhyD+SISOu29exN/fKOO8MJ91VDFkNFncXRT2o
zsWsnkK1eceAAv7rSSFssAIrwp0EIlXuXSvUAaWJR0U+r4zhz/b0jYE9DzL0Yzv+lLT3/D1ZGxoM
fdhWkMAkpwP0yuLGFylBhgYAJewIJMFS4kMZirduBtixBBWnanVxOdXc9L23Y8w/We4m8l2JNRUD
EWA4MNI1g0g2nEBGE0xY5nQRm5glg9CHUT/Ff9ldYGdRyyGD6UOXVhJxQHEx2dVJmX+oif3msVRq
M/3MUQa2fb8q4geNOB8dVDJlDpsC6dlUa5NwXCmC5ZmrDg63BzlFWMXCBBOcg3xQWR66nKrVdYrf
xOxH73WGOphKEsyZEJJqb8qJHpz6gQ0j61WkQVRD3oSbsfYjsFlypznfOsNHfPuXxP3xfmyBymvz
eHF1byHJjRZ9WhNKlVnuoLGp2D6AhBT0Wa1R7k2cbqux3UoMatuCXyfDnmSPPyJQ/3MXLjNaqqfK
b8mcHr4NOixKoAh8r65PiInvm5oDjcvW6l4pJ0Q4hZctE85sGdIRljE69vIk3YjY/9uMJlkpJMqU
EMfKa9Tc6srfhyG6565dNt13beMg3PeboHi30B+IpxtADVNrG2KDim+VOA5K7rVtNgflMVXctRfH
OInkTDSdR7RdcrHyI5L+PTUO5nTTqkfp4PPMY575pEF26yEgOojk83UBscaHpSm0g6S3Maz3gPRa
iuNTBmYua0g0LWIzZ+zsFsfLl7DYyfBCgNsZv76m5oyLDw01aA2nFbqd8BIBwrlz45Dm3/8tem1n
yPBo8MTRCIiBH5BhDGpQCF6AibgpYmxuoBXFpX8e7woPIRWS32CIG+J4Y/wReVuX2VAaLA2MjWJa
XQ7xFiMd0VlzsTIyojT6HDnfAdCh8+LKEYLY5O2XQlJQpbxIcpwNlOpwVgy6iAlO6CycCmbfn6fF
MsfFaXdV2zCgzBHe8C8YMoNW5iJkAIp6AqCEi6gH4xe9HicUNxBGisTDmQ4CNXBjklvGf0yWhbLm
c5g6V8onnkqfvKstnKWX3mzOfFqItALYa8wu6sRH+YBoULkIiVqoR2SdBducsJYFPkof/lvAQQja
eCdHQatrNpN66YsH+FI4U83cL4x4sOnLU4gikNGaD5EscEZLL9wiLeK2MRySYFWs1d5EkGO0TLjj
N+EQAAYKTWQiaxM/fWYd0kZq9Clxyw1fHkinFVJ6EL9gNh+BnHT4d0zx8NQ3HAk1bMDzhJvxTOsz
qzvxkHAdjHUpyIDmavPQqmD2dLykQojDn5QIbGV0Uyf+I6/1B4E9NGDQKYdN2OhP5XlUH33oF4KC
l1D7a0Z5dqJ80YI4c3gcql8pwUX41NnFuVm3GTmTPbRGX/ACSbR7lfiKWhPDgxo4Q60ZiQLeyG3Q
AEc65Qw7hSE4ZOwSJUAQIWc+Nclj2D+moP+JO5BEUK4BVg8yZGiVnXwfusy6nt4Y/m9DVBM+Xa3A
pWMuQVqM1Uj+FUpgHL2NfIocs9kZbCTLGbzj1k3FTvom8tas3wyMoX0MAWDHTfT3UdpR77z3unGu
0IKKU899moMtrKRv36MBI1ixrGZ4YovqxVY9zH8/bMjOqWPv6VVQQ0mgm1/1GHnaK7xFIdwq61ak
FeOINU6+jIx3BgpMV1dOqDHJmC4Z278IC6BK2GZhyVHLPuTeAeOtyuOQ0uYOlBc4tbF/xmYT41kn
AWUT5gM+9ZOUfGbl40RXYekEize+RAXxIJq1NB0sz+koFU1dj5D85PmJ6DJrsQqlhuiaeOXAueZa
C1zcZa4KXJ8p8J+yqrlm9wnMNTeMfaf9ebQpEqEww7CJcZdmTF/A19KuXnH05mGTQEfzBXCeiEv1
wm1ZwclOj3WkHblda8y97RSK1oXBKgjPNzvMGV5c/TjmzjnFfghLQ0onDxzSVAkyLoyt3k6HzmH8
mgtzA+Ktuu4Vpix3b1YX88dqHDcuI7EW2LG3jFXKtMHr/iLSy0SAG6666V3EZbIMZSA9ERc729bV
CeOVi4jOmKWK/mnYPQ2/t3H/MS6hjREcRao2WajMBe/8QCZG0gUAFYM15htxlfaCv7n4w61izfgO
dZBUOwk9rgdlyIeB2EzqehgPeoPTLz1vv+/6AEtHKPwWws3gW6ugEKnZphmr567q9lC0LLaDBSVD
zUiktOD6h5soOsw8Sr/p8sXdARKMrCsXtnX0gupK7U/CK9OSiGu67zBNRgCbGs3ZIVc9joMHDSsL
MJTNhJOEFOAo82zjLU72E/TRBFGnHHSzhmX7dJSoNaWN9wq+jQNQMbx2j7xRll5ttY8mAXhUklQH
IVAd7V0R2zsG3R2gYuhsQL6ockHDD1IbU2T44k1UYiXPOgNZzhXynbhjR27TGEJPCRDLpcMl5MiY
zbh0OG8y10viV5Vjc269x0rFw8sYl13CiDUr/mivrlNhr7i74Mz1FjY06j2HujCyHGIXWpwC2zUP
5gpdhfJrB3BpjA8kuFCAKtymp0J9r/OZugcehr6ARkEU6tqIMA8l+eIOa7K5GwVvPmhcwODjSDQD
cHc46S8dub4Wq0nH7LhXyDbkwuv7I6EzZypHNEErbVRWSVRvxYg4q8pzwLxFRJseqD5OxjsP7ilR
rgvr2zVIZwldOrNyZ6T9xYjjJVGdG4wsliOwiW7f/BnqE1D8MxK9VUZFVeDZXx6c+GxNuOj68MYI
i2nJT/vB7ZTF9oqYSE9JF5eB5F+nFwsiHyy4OZhjqHwfkEeRsgrVEYAclZbDWgXb5zr8syY85JAT
CEdAihsZ1XDkCp4F2cW5aoazHawYc5904wj/l1WVNTACn6CeDvjaWMVz0j6X/dNgPqVetOJlzhQ9
QOtj9oNkaatTHKkTw1HTRqDt3dtaR/JkfmPhAc4nMK0W9Xn8ZswIwpCbl+ZGismm85d0emP4Pueo
xVUaLo8uVtskio8RzFmNM/wTOijnNxE15iVGdOXrBNKRtdZ7NHKjMhGP9c2YM2duF5H22RJZwH2L
cQx0X384AsktjZYkXSZrLUIcE5103xsbGpuJwpzep62Q3oJmCFbh+P2/BMtE2IHYRGw155ykSxvm
CINj03y1+luggsTVv/W1j2tC34pj6hCpifOyDsOwosNvcd6YcYSvsZ6ROh0kjrJ/IgaU1AudSWdQ
QJ0rlL0QBUZMToj+gyRZvEIJlhsxmdxVbsDW6At4MQmDE8ox/ZqW1k+N67ISDXyXYtURdtSpLQzs
SShmIKqimjFaNDus40EyEOoP09TXVMe5xkqDMRUmq7mFSe10q5xlzAaTn2nJJR6uLl0HTrLLiAYH
hY2KvEYnkhjJAgaXavWrG+myDX1G+3jb+T7g8RX3LY4jb6XoP0w82SUhu6nBU+nRZQxe2PFS/FZN
/cqckD/FObSMjhYCNpCKGJUOixt5Ua6ik2QJ+vVP4p49RE0mG1PPoTNkn0L4rpihWJjoWDiXtXm0
6lFdEhBAudlyy3PKe+lDoOrLDnXDOECz6raxqa4B7IN42juMhwpAN6InsOPvgmIFgzd0n/IQpdW0
bUZUOTnUntdcBgzxZ+4Pu7Rn6YADsRmMxtq080vM0dEV5ibAXhgCpZT/OG9Xw4N4PnggOU2W7mol
eFDZ0CNaxmpo9gmzq1z5hEGOV/xO6FvMMawClkQU7Choa2hRMS8frxfin4t1oD4w+outJwSR3zOw
A00qKVY9qcjNbzhipUFbHPoDQbFsm06OfIpjnyXFBOPgcvE47uNcvc5Eu9UNtKjpwBx9q6bFijmF
DqcyQoEPHa77pF91GTnGsFA605MXh0eIuymVkrwHeIVze8hwTY3wunXw+HUBX9pPOWgMbV6BtYsL
RzlAYa8PXeFuQslDz7xDmJ1cCh4T+k8WUDMHlcOTOHXOFhI/Zrpu4d2BhaJ+dQDusjneh/BnamwW
BFsXBndfPZaMUoYcdtKvDFBL3ouYqmdAgxnO9dKbjTrEERXeOy1vDLUDy/IcjkSRBvhj/g5whcZC
2SbjuDIxzO9UmciNBRun3ErDlQH5xwdBfUaaEJeqIlr3InfVT2xysVvQoj81PXl8nrpxl+xfihN5
Cb54n4HdFgBcFXrdhlOpjPDcnZa1P6JOOsBHlu67MnFrQqmVjUgO02sZYFfqQM5lLEDNoNTX1tnS
4mb41apY4wcpeOW1bymn/8ATsJWMOAOPaXVDhntsQRhCHoX8w7AmQgv5M14N3rjipJNjRIWo4hgT
BcGhTvVVWDMpB84E49OHeBOTVDplt8opVonNwJXvDc9I0R+yfjrm1AU+t4uotKVWnML63W+ypzZM
HgTEYJ8XHR7PDs2vNMtT8eCa5N0PzjUKNTD/DuMcxqVcLpJtJ96/ZTqdgWtNPnFq5P88BKK5c+vt
l7FIlgjPuRCAb1jxhJYgWT2MMLaikEl9s8DTpNEIM/xUuBRxPUsxMNShttET1dGThj1WU74BuZpy
n4X50q7eOFmk4Qn4KzYRLwXzEZC1cS09lqqe2p7fybLjD3KEBDh9lQjXOIBkjghnALiLDZ3RWKcd
7BMeBnRPB+5f3cKebO6UIkF4dGiyNnGQ0ZPshohMjQ6LDdvCEGbAbxlbZy+3jv3I1B8Mw4s2HIky
gZicn3F6NegtjIAqAv8HFBe1h1APtIbl26X1LcG4NJravWDyxClIYijHtdpHFy/8ndHYsNWMSvhk
YfZZEgl757YRnV2dFAIMuFc5/gmpP7bAXa2YO5ZvfC+uhU5Q1eG5K0+zN4J2gdVglEOSA/hCwVmp
g7h6UC0hxbK2QyTl8/QyvoLUbU3rpx2IfTE/Q/efpimLno2ecLtmjofhqYUAHXZshnVpmZ1oYsAd
2yrYoKkSOrI1XwuKQK0h0ArsNQrxxDPIGwoRvgFmpmSLZMjq1VtJ/sXQwyg6VZThuvPboWMXT6dR
vNtPhfsV8gNsNYPESMvPtqF1E7TC/TGabq8XHUlteA131WbQGqJ77F1YhBdx0uIhSB9e5OpOZY6l
+D2Oftk1YdBCd2N1dGCKAjEC9joRSK6FrT1+2I51aVvYyUy5zOzBwqJgLlv4VOatSjAHIZFtH9iS
ZFrs8a2hFJJS0WCMPsDErImmIupkQBqYIUUyJsBV+5e0YKykJ5DMmzZNDz6VooqgSRoHZl1DdVUo
xAVAqJG41nn7AbZtcITyH26tkD5LWNlgfpdxuReguymsFzPCH5fRdeV6ePaeym6dEpustreM4WBN
Nay6b7OxV9n9XTysxDtjMNs1wAVICK5rwuJxEVQ5yW9n39jj3YzoBPSNG8rUMCuUP7fJIKAqCABs
en+C7o5oj1GxmG3KAECj6xqsV043xfmcxQpuIDs9KjDsn4+RCcegWc86mxDTL0DxHI+uPh2Wafqr
2+Y9nrngoLcH92nqYMZ4lxSFuOpxCxE5JvUJJN7Zd1ALYFlNfYx7BnvKFhg0Y/ZBF80hzsIwMbu1
sMmlHQMSr/Rq7yAe7NU9F0WD81tysckAKLifO0ZWVraJboV1DgDPGGYDKXLzhmzUonY3cnnFzimm
sATWA7f+LHE64j3H/DYWHvwFWW0lxkpld3NRXfVug5EfjAxqoVzVDgmRkUlC3+c3oK+/uYfXh02D
j6+9jNHY9G3x1zLItfmLdRwfdf8zYKf5ly76DNufYfor4XiEOi1/Ge7dCdjC/mEdr3roZ2JmIeNc
AWtraN4ObAPXcs+SUF9TDlXtS1FKj9Oaj0n8nRjERE2PLuhx58bnCWk7I4aImsrkIrM+7tsDHlVF
IWJhZhmRGwXtgRAv/nWKBogDSaRtBpg2IlSbSD2rFSo7LkgXzrhnUoLAKUteDdAXbY6ZdCGxg3At
pMmaKUmj6lu8g5iL4i1oNU/MY3hnAyYeCaBu7XTPgc3Vxgea6/mopZ8WaQSQHSZVnMhb7xbVPjRE
+DvlWVKzuvorcUgZGBZQv5nLh1nMVDY8QTSO47MsWse+OKbz2cYMf+riMJAmVBAfKanHmAKqb57+
J1TLAYqMX27i0NnpYAmZUa+BS+SxeN5RelyVtZFQBtoFJU1D1u+ESozGV89azlssdIdD7wZH2fhK
/dvQk1bpozPaO8/qniMYGpHWngnZXbYxfuoTZ07gwSPS8PljYeWac9EmxDSvTgptBL0FD86BEWQT
WlPEiPbBZRzvl8olIHBOiy+OQu5H/eBH1yD0kGVcXPshm9Kz7VhLnctopBUVTkRXfsdqTHxns53L
5tGfDSyMIJ3a6yG+NnwpLEPphQXVQPKnD4R1OAGt1xxunSl84MRfSb+oALOn89mifcUA3sKHzxkY
fcKsLxpjjQPURsgNnBu2Oj2Utr7rtfCop+WDWHPMKtYVIc6HSrOT3yV/LhWc3OBcqtRKKsppqfTj
8GtWstNEMMeQwK7nYQiho7b0ber8zN3B0shQlYPxeZ6JHHOR2JYm80b4NZ2y7GB21Zp337ayvfBh
EvOQCrbVGB675EEPnumBaw/asQDGmCRFmzlyEbNDWGtuXdK/sSwccs79eLjBfUPwl617x8BUQXkE
8gBRleqeiHAxzB9pa1TEl4IaZHBk0IiiGM3sV0yh0dOvS4SmyAQR7fukapq4ULyPGgQyJnkagg/+
BYW8VgPdNBYL4zydnExfOk1/NqMM3gHKclpzzCorxomqcaMirP1q+c+yY0iRYDvw2lQdBJz37Hv9
FtsUu0FC5pZbhm0OEAl1AtM0ivsR3YD8//d8lOqQsxDhCUOmtuiMQjqReq+b7kM7GldGK3IOgDv4
+BwODS4y9dUZL9qzRcKCimv9CNGH1UXNmPdvDJLLqVwrbU6d92RxUgKMS/3PEGkV2F9gPj2jAewE
ItLlCtXngvyMoQFnDDMVQDllLlYG9rbEVCwMGCCtz7w6urroRIpKBxyct4PWbRqPs3UlzmAmVlZi
8pzpCL3ag1ATiAuoQTon/B886nm0MkmpQueSsYc0SEz/lmBEMjZzmoc6ebnPhRLqXx4hNWMwonPA
i/OC9wLXBknQCCtiZoE6PaT4VgpZTUbmrAxykGJKSUVwOu5o1EUuCZ6deYW8ulUqmleXOQdEfZto
HBa58ZqgKpUhUcQzpQ9Z9sFn1+ArEXxS9824JNFMxBkSDhhpaUXVxHdTuuWckPHDkKHT8WODMoFw
DZYkVpxYApTev5apaYguRTgMOXa1CYtEfHGV8SR7hmtLfPwJFnA4xWODqQPMNVu9EWYtet/JgKZk
v2o+FtL8bQxcHnwKwI7knOETciM1G0ezMOwcrt+C2Y07e4w06mchzHmskLSLsTdLLjlR6J70bPde
is8o7X0IqeBNUrdzIk5rpPXWyi/euBDvCFVHzChS9HgS39MjFqASzSwECH7rbKT7WHsrGV2JbTw3
m4yShRkjY8C+rw+FZH/kN5kpCno7I58TPkHEoos4ou/cZI0fAcdhyvYub4E5hm19TCgbBRuFdTvl
ZzkWaDwtPAm1+tCML0W444jhjGWunGDfRYhub71y5AgLG2xsHBlK1KC1FDtG9ikdZli8evFbXptr
x2QpMzwgZ0uFhsa12AcMAdr/sXQey41rRxh+IlQhh61IglmBEpU2KI0kIueMp/fXul64XL62ZyQS
OKf7j4fK+fLq4rEgW6BNzLveToniR1nDMMOewIQs6z70lGqwyz1k+kA6v7iYJdza42+SKFLWBDWl
eHDZivkBATnsRc1bx0QfhHSaYBtKczogPGJVC2ctQco8KJIIbQGMLMu7kZsYfDT8YigXrQ8Buw3F
QYFXoBIkpUH1B6KyHEgJN4dJICxEpgvbOGALVYzuOS5JYYnv9WCLjAD10YuwAw4hWEIwLKlH8yWa
G+I0VL7j1Of+becn0AkshZKRtaCfyo3AnzCOuPkxUAjRHohR5KnE2y/osMDAMv2P5yK4TyAQQEG3
IwlNQrrLWc5DIroy+Ue6xFVxGE9q9iijorMEp4m0YazCI1VA1Y7OywdBOEE5+BjS+pWDTnpDknY/
lkf6V9g7VR4sWQklRaMxvc0w2kR2/SYQMTyE6GVBAicbr5r1G+IPiMkWnBLCB9iuCfpz0LWG8U0p
ecSYqTvL2DPLMXuyWCRUbRuDOMp0FXC8g33WCP8eCZmYj4r+StrLQwgDi22K4ZzHS24UEX1zvtvQ
Im33heIRXYBC04tZ3DjBZUesksHnzFYQUIogklgOpz8r7SGP+wdub4QHFXddThAy5xaxNE74CT/C
c4zESKq3eOg7WNQIxKof2MnwOMnvn2qHGOa0c5CpLPG6MWd6a1uqB3EJla9uVCIJQo3Uu+DUtWyn
xFuG9LsxKABpyNfBD8VT0lcHssWw6JK+Z37CuTXcA/J9kKTIWCA+GH4u/lO2oDSyppXdErPoYXaL
bgrBimhvEwARD4Ylir688iuQjFqECLnz7Q0I0SFkRiynS9E9imquDKuN53SkJbh+QTzITWT6TX5l
89sxDEpqDKNrk1gnavq4Dhe934KbO3wSC/okPp2Zn6nKMZzwgGq8VgZ+wWD+ZSSREWNwUJPz2Vlb
LPCwdH85Lu0ZepqPNMMrWWnfyvyKpnvlolahUIuj1g53Vv/Ic897wB5kXUPOAtSbAiEt/UTqLfdu
d+PR8rAtIUoCd+cv8oB3JUU6w56mmy8FsguWYUJbJE6D/wvHobgjmAsha3dBzklBIiIUtv7s1OiU
x4zeEwvXJ8YMLkh2YZ0Sof4Uw2o0opx8XNgfyG+6M+FRuvQqgq/ojOZyUxkD5MSX2QSSz82TH5j4
fgha168AAIilhsY6EvqBPKOmMIhyAzPm6CHSzqKngXelv4nkoupYBYR2YLNFtoxQKNNScBhigEiT
5sNlcIJd4zld2GB14nJ5NP4Ki1jU3YQEJmz9tB7IfkpaALlGRK5CydRXLn0RY/KTFajLNIVhUfrE
CC5InxoeWr5kkxj/xVb3pWUwh8O6XYnSQlWyiePI1zC9NLq34ivUeB2FOoGPsTSPoLMndOYGoZv0
rTXDb50cq+BhVN5CFNbDBwidTDNCS8iGKxMA66T8huyIiJrL8EsOhBFdFGohHnY5x7ul+vpT5YHc
2FjhrE9AK+5DZoySLYKXtNWobG83Qg+1zRmu6m8wlJutYXWCpEF5x4Yi0vgJM5+ZotGCRx8AqqHo
ZKXhecKhVMa+trzLRUmYGz9UhPgZUaeAJgktMgt5h132qPBv1E5k2qEjWhD6gjPWcEOIinanZvdW
9QTeFkBsjvmqIesP462tUG7zihZz5YJ3NzOtD6KbOaO1phTtPnHfY/ut6OCa2YH5EBY0FTmO1WV6
yWEv+Bbh0+XaIRIjGF8mje/kqMR7718zkR4rWbYccNaLfBv6oDCuGoQawrwsoZ9J8nec8ZPftdeK
gd6Qrwirg0YwN9HnAtRAHGnIsAl5EIw8Hp+L4qcicl/MEkTVlE3IATnITYIqIKgAOrInxLPo+VpS
+JaE+kGB2WapubMISJ47IaKkNE98EBoxDKLlBniUl1ayfwW6xc3Jm9/bzJc98UYGYiNYlb7baJnm
I0IZ1ORbEFmnV/dC088qDTzd49ijas6/yEzcGsbwh7BkS/ZiIFSCM4rICi4IN459JXyTszgis7TN
r2Vvr1IOy7rE1KIlNAD8LiHppZ/CUILjxUNCzOA1i16M5qYaaIf4CviQEGHIKyX/dT9RHGr3GBGu
crhyTG/GUPkQJYbYRaZD2VDjJeLYtP4YMCQgTpkc4hwamGGycXN+m2AzG/xvO7JTUKIBBC1BhHOC
zqvKQljQ/6nvmWDLkEEfLjPSu89JiVC3cH/a03OJlkavDkm65Y7hQQfy+jtrp8Hx+wmIdV8RK2ZP
QPrx/WjE5yw0NpnoznswK97+ERwY+hwRBvo7yf+pPlXm5qGJcV1Ve05523NQG/P92TTWon0lp2MZ
2GAqTBvIvi+A89wr1rRTrV3GmzQtyM7GCreDzVDBVmxfK8asprdWyejeORn6AsyY8vsu9r9S52x3
Xma87/juEPS2PPFzcA8xuDYHNN49ef0S8Uy4kYnqCCZuHLQV5J8YOVL3Ync7WVTq8ilI0303xrgb
Tg2ifJo9vLT4aNAHJgbzAdd7UHR4Dsa7stGgUXEKo5xySvtVR/EdO3iRmMm6i2Ipvrl8t7kKWwl5
2d4ygEcNHyV+gbYpkMHHa5U3C+Tf6T5VMnqT/rNL1E8Gg24+p9OwtiL47XI/DIPkjNpPIOi5eS7r
bqPH9eNS6gMWbwYTPhjmS49+o8rj2Z3PAbnBKZC5S79YuHx6tEtXj1U5cDiDaxtPDW5mV33IeiQk
CiIwzuflULYTw8RFwU3kBvqKoK0meh9qtDvxtFbxfBAj5MEqxtlpDkBGlnvm9o0Wm0+mZ+6i6Sno
mDmMWHlRjEfGEBKLvY9wKt7D7lhX/YMbGIcq3bY6vad4mcKYrgEiC9IC9xv5Z2zhJt9akRmrTv3l
Zg5pU/HQSQqtNQ/xJUL7MBq7LMyO2Zj7fBJNC8aKaMDq6KsjFEowfJk0QjOhc+q+qf6BEaSm+pWT
b6Yuiz/gbQFi9HuLDDKbhC2ut0EYFYggLgGoxq2DKL+3ClwQrLWUH6RwcGZ7TOnjkMclDq31Qkpx
C09Retp+DI0H+i6XDh0IXy6H/1bciHFbvGvDnnaTg02hnogyWR0dxIVh+O4U5MSzAtVL73fNcN9k
Wk5UZ0Aks+NXMK0qv305OOcYxLQhxCVm95XIHYP4Do5KT7nrW/MUM4HOcLqLNgDLUz9V2eOHxHlw
IPh1YO6S8CdtUXjVvXmazOeMqddD0KViHKmz5kGFQXCjNofqyR4Ay/SClbn0yD6z6d1DpMAKkNvV
vq/VsxpUP97sHJhpj12Pl2ZNrR05cdkqPM0JhVdHLxnvYhdVoB5cXXJ3C3yZ2uLBKA5+56onXdff
eGHciG0/WZ7zbrgP3fAclojx58G+7zO8MhbjkbYy+BN1ko1U8nHUcHrNBwgRdT0kyrdp6ZhTtdel
GV4mjpSsv8nWJX5ZrvYuNW5mr/p8/aF3CwBwNFO52Nn4aHXYinmNltbdAN8QZBQ+juZirJta8WOg
Doa635w8Akf/Ai3GcTN0l8Z+15YddcVBcyPg/k70vG6fXgS8aAP1oQSTsqYbcmeajMyHuhh2fZft
HVYND0qWAUfFjLRY5P8AueXM27ayKweVP2R5H/pX3eIzhraCq7EnHUSCJw1nSXITcnTirpJJoXVp
bTHu22VYlaVGBLXUvHw29nnh7Mzsz1G7QdI2Ew8zHkUuw0mo/hz08dWQDi0eHV0pD1HVcQJiyyJy
pnl2kMRqn17+V8ncvXV8yUpwtCVkCkRXtcfrwEFiFrDsHHojucB/ONRI9DaIAhG9Kisjy7g+bccs
9hP+KZfnBF5quyiSTkWu/LOC+oK0UdiDTUpOmJaUezFKl9FB59GZQKH1+pSZX26FnNT46g1/0b4H
86zwlIyAftGHDfZHkIw1B5tx8U4Wabpz+cV4znmakugaTckxJHybSUZImNrITrX3gxQdeDlkSW1W
yKJ6T+dNwyuDTldGAjgvxPcxr9L/de412J/BOZ/OwapMw01hzrwOFMw0/D2zZVGiSPs2QkWsQzJb
6pBIyJIP5UiwBQSHigiOSGoSerXLUhtreKPAYy6f2lNWTfceYM6IE8nxqFXfx7zmXtUSsekkjGBA
DUuLh4yQNvydhL+suZ5DbTyEg7b33N8peaUzrETjYhXmSabNkXK4OHxj6Cuc7whELsG1FaQ6VtYZ
XTXKHroDeHn6uFp7vNWiTdea4KHgPpl5lsWBJStynjlMF1wswxP+BQBRlyBFzXwxuKwSNhmGLeip
ACJ8GEdam0MpzUaeFRGTDK2LST6/17pLhpqbkHGb1BZLBL5T7IdP9XBqpmPOLRtZN1ocVFK7c7ok
2MWMeaI3lWOeFhllQurS1dtRMXAD8glAWlsMvtqx9vwoO2LN81DJsvUbO2v6FmVxVpLFt69rFF29
RzLQFzc8TlQ+QY5Wq2XJZOVVnBs/XIV5OeZiYAIHW0RMChEoXTrku62y8CmfH0MFUZahPCqMj02k
PxS4LcTotwAmYJkVd+8IMiTG+EU9C95gdeFDUvcnA0lHz1VPZhX1XxNIfsQf1bbZs+ph+KlSUqNv
2BMnDz1tGIOm0PYApXXTb2D39cAihUyF+9l4zHqfMQ6YelJu5qTtBSY2+dFLiAfMQ4zErKH4M5dy
S44W3xaQpxeLUCZBejLu7ARNtjiNphLFBvhMx6JPuAbfqJBCQnqBb7oUYjyINrftE7hbSYjG47MF
Qc5BkvAacXD0JHWL+IqqbwZRWb8zgMqOH9NWpxcRsXMsmnqxZ8XIOMwiK9tjCYuW6TTZH8KY231/
aMbqKnP4H/77VhSMmY2hbmx0t6xWPVSww/DOiAwuB5BPtoNISwqlOwu+CqCmk3TmoHvAHkFdoxi7
eIlrlhN+RDv/AqWVxwmBG6mIuQMhRl0OAsYs9vwJhqFBFqTSE1ANmmwkRHG48fxWmDaWxH4tOA5w
Tpe/ME1Kfiwqj7VGxw9qEvRIack9jEap/hkcIFTwWcQREpLUGlcXrzJIDP4exTCpnwRh4g63pIRH
oBQit6aYuTV8Ut3X6t8ASAXmzvciF/eIrigDMxb5qkBkgI0ueTOsatzhYgCSTB22v0h7iiiLx4wU
hcQ3AV1hAGO0E/itnSL2Fya++uCxYxlkq03qr816bCkgcsvT8+SeUDC0+TGBPxVBATq8wHiOksTP
2cNmJRZE8Q+PMi5Ev7NhCi2LyIO/wiE1D0Un4YbElEcQdt6tSGlio+A6PBsKuqjhA7BfHS1oQ36+
ONmE1bM8M1lHJtKPXEyonmY+SE+7ZiQuySVa3vjB0LIC6Ufj3wYvkYMiw5GIk/BevuyAIlYQIWJm
ZJX4T3QHDstZ0/oqNFec0L6kcebqTyy9jXlDxLJwus3OO7KbgiIGRHu73lIgIK8GQAoAglGNR4J5
VyYnoaDP1gV1fbo8OfalZ+CASuOVSvGMUAeqYNU2oUlmi/5r4iaqa9lcrBoXqFf5NQ+AgHBCao5b
/EOkV3TgSN1JRyMW6uy1JSFpQuHwwyDErUuiBqCedb3fVdo/KdWcWfrqBShzudMkag+BJ9ubQAzg
DWJPEemZ0iQ70MIfV3mfS0gruBLF2yWpjwDH7tQ74q02dmL+WZhi9jM0TTFKKRdhpIOomPABSBTx
LyWd+IDOYm2s5UbqjEuJq5FpRE4/LTvLSEAUqz8aYP7NFSeAHhLOCnCk1biJjOZsKridUrZXS/yg
MpnDlHEEuhCAYvllJYX0DyGjcMjm0CvAZD0C3nn2m3TnkaEoCn0nHXfs9qD04m9itQIZWsaf2PrO
KcabQS6pWnDbN5MwDJHGONAJi7lO9J/FuIhESgU1QAsIbFKglMO1TobOnDQo0FteFvDcmpoJPssU
ER5TuUvpsu2uMRpk4dtY8PmKa0sURsKSs2byB7FSgziVJPNq+w4kTKWeOO+L78ns1jWJUulGNK9E
f1ndhaE0NL7M7HM04f5ZAKVBMbtWcE8NMg17r+d06sXrzn7JMeHp1sCH8J0mDr44Rr68JpHpQN7J
eqwSv442c0J8yeI7Q4w+EpN6M933RrEXMcdC8k3u8BMqVA6BeEbi0eRwZota5TLKKL/4nAQoh5H8
CyxicaE9iXOENch0XNq9viXBKBWrDKyP1Wln82pX2K0IuqvTGhUU8YQpkZeHHt35Up9nZDpLoeP6
BycLgp2KsUIck6LfKAwqSyji5dQgmYZPDCfYewMetuiERGLLMZCrUcVGBjjGHIFjM4cwlZe64aps
HqWavERMKErH+8AxTs1L1Cl7uLuRq9odrZ28k3Z11blNltygSWBfzofx3ibTKScXEkVftzg4BGBF
+GI18I2/3k8sFvb0O9W/aCLilmAbuChmI/lTjYYCS8wQBfPOOHxl9UdLITYiICQuNoOFToyaC6FG
jiiwcOtIKt9BuKoAESHPlkrDpziBGQYTSvXsdFgXCaQxoQFRfnFIs8hF9qw8atOb21Y8ZA7s3UFm
Dzxca2iQKVq39otQmd1rB9Hokl9jeh5Z48xQHWlAlpjhSBATcYqbrW2SAUQuxaskwKxkLcg3zKcU
Tcq2QvTEwIla707mnhh/64kZd67L00TxVcuRwPvkIK2cgyuTWgszMjoqcVbofokm8NL2soQMRRxH
sPiIVgX/tEGN9N6iJucQ8hDPMS2cALUKv0HJqickUL/trf7I4RThm62i37HEbNsdPN7ZFASHaaSc
syOPRYLrSFg4O/sy3C+Tl1I+OI5x4ZW6jLWvdU/QvoIwaqN2N+l3pGgNBNPQIt2QBrVYF2ZllH4T
PwaxpUl/rtvyQ4suSEKiYLim80NGZlY4dyckyGW6tfrgaAS8WOtcL5grOAM8nuy94qkHpouULhie
ZnGQ4bJXV8bIg+mJv+ApplM4aDo/GNvXoWnYhShPqQ4qJgdIItOZ75O+O0zFeBRuWL8uQbbDJ8Td
wssvMkcM0DmROCJpCqlLUuLPFOJFwkAXYzjoOR1dIzrVav6drYG0cZqvE8P3lJAqPsIf2OKjLtjY
qt8jH4osjVBXnDskAtgBhahpxizW3s+ZukfxBflP2hyaXWR0NeHG/EJ6hw9MxbD1aczm1gPulsK+
yGpPreGiXMNmAE6AoBaX3Kouaz93SWYB1LS1Ux4DPBr7Cj+Ol9I+oMJboAXycGTYn8syr0TvydFX
wk1Dh2hm+TJNgJohZPloQz92KwRpNDDRhKGg3recJ2tothwLJoPIqFIR7x776F0UMXGSH6PwdQpe
SqPapRIhGfxaXFCS50CmZdGR8S67bMQBh/2pnLLToj3Afw7uygMSdTQaTUNO03AlZsl6QnM5vqbV
P1sb1waaIx3Di7wrZlhvFsTyixVtUy+gLBKKjLcxJzIkZ4GZoJA9ABS98pWcS6L3Cxun0lonQTj2
OV+BoEduxNq6hKdp3nMzav39QkZJ5usu8IZL/SgdGJjKAVFLGUN7f8Ci42X9NuUmxEawCZPxUbjq
nNwYqWoopt7nrS0TCGe0bd3rTGqaVDVlJIuU+ibky1so2pM2HGJmtAZVYoufAAoXgqN8tVhFvCzY
0ENSzCyBOIq4HjTCMoCXtPHYy4pipas6Qr3Buj6ZOip7lmXnifGI8ZSDhqoaB8Q5AUZsv3sS6Ec+
evD5hrYTitA4wfU2BeGBgF44RcujmEy5xDHpn0PMHInFeGcYB8XZebP/p9KA0esJH6YnL6N7wplW
xOOs0vQ1Sep1Gxv7eXF8ncjDgGdKvrUMmZ/b/OrKpi+DO5mB+jTe0KdLchYBr4pC/Bn2Yk49UlHq
8WWgq4GL1wHUtNQTgravvAmOYlRtl+KmZRRDExIbhJcwRY6VdUd+UxRfeklGp7oWuMRgFg+rLw9x
m0PiEW6/UHY090kxoWlJTiLPCOM+OjQhkq+G1r/3o4kuhLhAlLaZ/TL27WrRy3utxg7BYeYY2iZ/
n+p/U65tMmKFhs65MKtKmtVSDL4WXsVtsDi/rCSdS3+f6wG070TV3tqQ71Z7L3lIUBYuWzQKJxmR
CFJbq3F/4K1f5Ql1qORRkz4IYKPHiGX4TTQ2nowGCfksZ/aHSrEOCVCGpPlY6W0Zryq5y2X/0wzu
Y8N1Rcxf1yqApxRbFc9O6J3kO/O4LAbiqCQfwmr6HzG3mJSw9HuFyjnnfkiYObND5Lxo91wkSYpm
hTMU1jNoqdu5Qo9PWKRRt4m+/E8e2Kyn5M2e34k6hWHftYA7jFQytLO+NlTCymnIkaWTDgFj6lBf
gqAxU+1zYYynWi8/m5D7+PwX3xnWl4K02DbFSi0CX72Mn7oECp2TrdG2TB+kLHK5g/w8dNNrCyya
2rQd4It2kZBESEbkW/Ky0RdnObQVs3vB5yc3Bv7zSNM2sNDkyKNojk7WeODAJa8s8L3B9NUl+Tc1
EwpAg5wVGNuYIiR86MXRDKxVarxUGKJsa95lbNwjOf2SBWWEr9zu3N4xEWwkG4711ZYoepYzDT2o
wiSd6+BN6s5mskUobZJndGvRQnogKNEucali1q+GgsyCV67ka91m4bmoXosIXoLNCcmbQdKTVCBz
AbPqGPqjA8LPEyY13+4UXlS9P4JQotmRuYId/IurHcxHXhAB6fDDjLx3EIMd9tteNQ/yQkZh4hsE
b3VMSQlqKvjRHIyttzQS+X519NcF6Li7o5YyTTs6Y7+n4dFWfK+0OVtGEmBWReQr7Yun9z5sD25X
zNxDcvVH0M+/KCBGB8QeklJAlKihhCczKUk5z/Yiou7IUORoi2z83TxOZK5stTE7RgTVNun8Vnbn
mToykyMK6XTGk652+e4vHw18pwQWl7zsAAKlg2TN+41cxapyk74e8cM6JBYJvtoPxNFAvxPMLFER
KdFS0fTosPBIPQauG2TeRxGF2L8JndJUSREqV93kdHdBewTjIHrFiSoAHxR7NRmf46rhBu6y+IFe
DeA3J93SjvO5c70X1BNV95PReVexkLLPxAWfiS2BY4FHI0m7l71dR5SmKuG/NkA453sfDoX0NVwt
TxVHD0persimX1t8FGPsfTYLhExvbEzjJ0p33CA0mB6S+lUcJCMBwaoa7dmqWhtTMJhD3WLTrR7E
LClbzgBpC5Xd1dq32KwNlksUH+IGWVLUR7RL/mgI5kiUixMDY0bvS5ybsJVAADN817CLXWWj4GAq
ls2kzrDRVHwgQnGJ2zgqs/vAJPWXYb+kxvOYnQ2i3kRgR0Fi161b1WPW0xEyDEQGRNl64anOuggk
WCNZSX6bT/GnA6sy67Gfq7dCxIIijgcVXNBnzCVaVZALSf2JJl5KRIxJeuHlMgv33FaTL5Jura1h
lvnKucjnaPqnL+7e9q4NGDjXWURoPl1mqaacwnWVfgOLVMye/WbhQu0QjpT72cp2VuV9FXSBqgfx
LynBv7r/lhVaJfS5ILfBuNKmZ+nHmSz1Vmf4yVFcVIz65OQVwEFwtnU2brRpeoj19GBlYO3zjz4G
D4137gtz15j9Gc910q7INSVb2NqOTfCDFSRMtOeQ99FzXHyXzkt2MtB8anZ97CyPIsl/1PjGtnLU
R6D/ADkKvnib4KQMZYW0snRx9DSwwIHw/gXIRVB/PVsZ6jISLyPZsDSwmGKdDsNRKDFl18HNj6D5
gEaD1iM3BusaOYvpsKQVouD9mnEpNF9Z/GMa/T4iyGCxNp3y4Cm/bQB8bbFHMroyEUmSb2Juuu+c
D0EhKxfdamMjWwWSDOuHtqo/RKs2Dijph46bHfms9yGCDyRcw2gd0S7tIsDImIl0vMrLHEXGmQwI
1YTUZ/KKGCx7wA+0FSLZNQAjVG1F0N3whtMHvOgaNZIWNeGr1LrKdwLva2BXFCVAXcybzoTWp4Cc
cYh79LUKnqXdoesoWhH54lWbod5657WHy3Lho8EdU2Rs1pRe4fnPMYFLCB+qdCTa4aKTKw3Q0SjF
ufNSjOTxmvmDG2UpiN9i4rDA01VL2yqVujbreltnF539BuWjlhc78uo6RTmSsU1+VCdyRwYo8idE
TAmWZOchZTDkkG5dJoewOFd1Q8cx7Eb3r2+giKM7hYjNEJtCyB84xLuW9KxZp4m9nl5Do3wW7Hvk
v+507aCCKVaUpjXDvoMGJB81e8Ei/saw7HGCmBwIcijJtsD+K4ZK5m7A1AklUaHpIJU0iciyi73N
Kk45Eh9AFLo9ErSMY+HtlGhG/AGEUb07ZUAKBBSC5OEOl6SnWG+8evq7SXYO9Wc2hZ1tsW88a90n
RJxJ0tK4KZDZaVqB18Q+JExBHKY8A82CuxUsuyLFxhnSc7GEfJSfdcTGjxygqb/HamDk5jUFcnTR
VSP00CJ7pZZExjFuRmCg8KFlfHAD1h2d1d2VEi1xH4fSYOZx+UJx1PECmX2BaN9OPFlL9dE1ZGsv
m8Iy7kYrexRjYK1YPlsOSgVUKlhrErCqd1kumna8V/FaTSOtj4QEGNZ+bH/khuWu4b4gOZOjS1Q+
zPNzSsrjDFXBRAJsPHqIdiOOLk4TnWTMSbkzKgzqJUH69Go6duh7xt6Ov3vnVMdfzZcdPOXBP7fX
idyq79ShJ1Qx8j20wn6TiSKVi9SozkNIIUxNa+BPFBXkPCMAa38dRtMkSjbyo1XZ1eMzaQ1Eg2GP
PoHeFNiTHrqOYwb8XLxmJT8ciWQCg0yLdW/hnNDwPdDsycyDDEUiFKhrEskiQKjBmzuPX+AFei06
SD58rjWL41WUZ/D3akdQunPAhFQr1AUTWkTVWfSVJvfcu9TKhcQPXVVb94d/JkJMxp96d0LTniNJ
4uWKmVHqZqvx08zoNiYuPn6MqP/yssIfFcVPmmHDqJmj7B3ma1U8a9Vj5BwZP2gIFC4ffDcsSa7i
7o8g7Tp6yJaxwnyt7FKEg+CagrkLWDqLU4lo3/wYenyQQOc9sU90L4QIzvg7xD3FYrBz7WcXAq4H
ZlXP7UuCMsLVgH1NuhSiJxuwPqfabuIXSZFX8D4xFpS6gmbwB/COxhizL7YSV/InNlXWZC4REqV2
YvN8ct1rH33LsM4ehNkNlSGJtuKWILoQ0eGQjg/z+FMEGpDYmzmsApobWYTMwOCMRvlPFhTMUQHy
jKgQBfoc4xZ7zZoKoXpOixSSVFWT9IAw5ZrOPS40CfsgcpdGTW5NssWx2PHBdc5wpxDJ3pS/Er49
uq5fkcqBUDAiUxltIWokw+YWdKDKeMQ3U046KFc2uEU6ezsRcUh/Fkil0ztrjegtUFPiCMHSmNag
IGdGkTT858YEJuMuM8+LsOBUh7cWZoT2IvY0AscJpVwiSAxfxOnoGwVFRgwOUBRUW8Hujai4K93q
qHZPkgrBH/SHzrAJKtxmosgW5iHC/2i9kICxl/GOT1cKWDv7CbIAIHBGPNWgKINC5sU1iRvgLRb7
LYe3TpWF1v4Wk+2HmKcxrPUEvnkcoW1zkgSGbDsjU0JLhx78FSU16aJK6u5TVEwo7kN9xzOLQB+c
CapnmPt7OkdZB2vvPCPTEOCNqD5mLXl2rIQLkCie0YaADzdwgpS5tID48s1aTzHCo4GpXbt4BEF2
lnovIUnafPy7HmnH8PB1ZtVN5Hojnaue+PnpMiJhXYOvbnmBZjKfaWnhFSmZEgM+MUkvrIjss+0B
Rch/8cILlwndYNVXFrwokIdtHXFenhvnRTc0WUQkF8dS/2kZNKpUH4No03VX2y9iYkg7yx+oAuQt
8IHs5KwKGNIoA0EfgHLRIKgFl5Qvq5vlqKcmJ6abZ9RuVByD/brDzCjchIt3W1m+RhbYMEfAbAHI
IedHhMFPYGvZtjN4T7kay2uqIP82yEUqblkevZEloTrOOm7nDSsuBAdDg36rKvQufftHq0BwTkSl
5NGBn4nS6gi2zAOcNfNasiV0PYEZ+uvT8+zirvMSv7VSKg5mhCv4DHKNj996pvGNR/nCHyGhGo27
NlkKczpNGNllChEdInFcscXRVpzZtEM+cAaQDhAM72XWWUTQlI/FGOGwQ1QVZUSmUVoUjH6GnpLL
q0YETJBhhrA7ZDjsRC2ZKv7UFw9C/kaOdlSc5X4hID4v21W5PCfRtLFmon59Zwr4SZX72Z7W4tVc
1OAyYxItuvJjmaBpcKDCrkqMi+TjOMXIx618yr/nPF/x1P+mhkoeVPClld2tIS285vod3IpxAEqG
/AtODzTG9rwPK2YuAsjEueTG1aNJEGO9eHuLHCB7SK9zW/lmMFCqpV5s3XoXXMnEES7hrIgrUBl3
Sv/kDq91ljzlzYM9/AkQHaN/T0jc6m1yZjtC1J27zBw2XUUhSdUevdg96mgVzOZUg4ej8qMsJFg1
HXnjU7yNbLoozY/BHLknb2p4XyvAKvOGIwlqc98kt9C86vN3GNVPRtHj1KCEHZ569IyNTl4rhyjf
YJZDC9XRFmcT7PPI5pRXUM0ttR89uoeOLHuzpwM2AOzBixmgVqHBkrq3Aw+ZA3teWDtlyvxigeBo
rR15AS2Cu54FWtJwi8RbV/20tpkMYu3VMtK3zpqPXMfrtAX9Cc4lX5cOBpJ/jtP82JaQwSTCD3cw
E86ytioQ0QDDCyE23DXJtsGXnL7N+qlc7tH43eXJZzo9E9rJTYU2+qS3u6n9YeEC0WAl182Ismv+
VX/0OixeI1Ks+9KirTnXl53GAVW1JlsZ2QlU1gLDYeOG/fOOBUw7VP6cv4h5FP2It1KJBut8m1SB
9dKHO3nDZTV3YUY142PqRt9dYABsms6YzQJl0+RXCQPQ7C13Gjky0ybV7ecWuXRIgGrFpeviPvV2
nMuq+9B6FGUCpiCjdQlZvC3xAxp+BYkPUyeAnwFsuEpbioIIMR0QOhF81Oxncqg0QIcwITmUgyuK
kbyo0WcI/Ugux9GgXKjT4ztiPRzzUGd+J5MQJlWdL2lHOl2R7LRlT9F4qiCYZ8DQdk5wn4ZHToqA
Q0reyjrkllt5HWFbK5ePC6dEwRqVcGmLkfvVRSkTeHwS+5gZUysv6NSoJIHVHnwVRNusFl8td02y
19n7UbipbCV1QHrq2kJWuIzJtbCtM8PzHU/9WpnRFlfZhtwX0C1lN07PTYlWWu8xB2TPk0G04aTG
xJGEeysPTx2mg7bBuligbGi+G3cA1a43DRkqFRileMkk5EC6gWc+13rXkAhm+VX14QCQqThwkftc
FGQLqsqtxm1ouRvdRpXkx1TgucNm5giiO71WN+ZwRvXApHHNVO/ojuZh1D515q4aSG7oTZ+EpF45
1fQYyMxr4k0yQMgZMNaOVZBv9uhOhEYr6ZOCq2zJVKr/vLvwi44aZHRNqR8l5y1ZWpxsiCMovBr3
DTpFlJsoNx6qbG8Dui3hu3OoWuIPBkzhLswk7VSwMKE3AORJ2o1CaBroFqoQAvvAF85u+BL3l8hk
WOlOpvlSE670r8tP/OZDedI6jhFll2fYiVE1UDsfvHnxpQfwY8oIItLQ0mtGMZSeky4HyLwC/QvC
m0uIDi4FlHyqX9v88ttOh2dGsgHNMbvkZVnb+54bZineNOje8DfIKDK1tXUfvLg5V/64M0j17Xne
LJ22eUjxcFODhXrLU4ZhtyyAFRlVC8ggW6k3sx2KwyZIreMyeRvI4YgYTMmDThlXGVFgQ1U1/szN
mi6jrzEmmkwsXbuhwmiHAoDFn5xzTz3q7SOxt7S8SQsSYlp2RDNQjkanUFHLHBiZJLO9GfiMEImt
a3MVh9BBLJXWJlFUEZxsPdBwYBuX4NcwQyULZUFG8DTS8NiTWlOOxICRPqasQtVEQDWDj5U71cTf
ujfdc8Pw7pyqmAeRsSW+K1riQILXgfwt0aiMCXD40Pt5+SV7zljlBIR81Okxa990RBEzQpXqGUmn
DwOaI32VsKgSyEkdtVWloQFnw05xviQ8GvHOIvfDZI0X5mKKPhLjRe8BHNCKSC1cT3hGBtQQIFWM
MVmLKTVFDZySFFV5R71En8H1yEVNduCI4X8bP7IAsl9ikZhpfMhomN6hRapKfUcIipi7i/9xdF5L
sWNJFP0iRcib1/K+qAIK86KA2yDvvb6+VxIx05eZvoBKOjonc+c201ttnJBehEx5UKhp1jaxl9nr
CKbity9teUKM2Rob2HWUh2CPOFk9V/1bl6vLjGQZCnKle8OdOKMakMZb0A0E9RA78+pJ1fNTFH2w
5V7D3L6jnePtxc+XTNsNoRnYmplMyZz9MMxMeeqVlqY7lewsB06UVNFGBOm/MbapgNIbMMnW+Oc5
2PF4V6+YNmRgHFT7E/cdu2Hqkf9mVfWYCW82g/jZLv9Z1R2HMLpJ0O7popmMU0YJutzYDqRJ9Yn9
tY1+OicDUD009BHDtvJ72EXskhG/JFqNln1SKDf+nObc/5oy3pkIL1MOILyEziiroux0Ga0Pu1lF
4SohwXB8NmLgWthwMFZYTlP4q/Fgnqy7eWVGB0W2MZ7MbmnYFDbM258z+twKSiKUhnMIYsBKEadH
+bJXOJTWRjcvBDI3e6jnKlYjtDm0Or08QWS25tnoXdBaC2PzR4B5HRI8i+s4aMbVqWYgBER81InO
2v97P380hhIZNjap+fiTEbIoPA4RfS43NltwjXp1LF2sucDS3HWk7YS0mqrmFuJTQyhEUXLpKALa
5xmlv1UdxW4Mt6URksukODTgOCzRkgUh71xvVNteRexeB1ebWsTu0ZmhOJHHa2fUaKa/ZcSNPSSx
7WAS9WU2vDWWOi5y7ZjKEA72W9eGxyZjnC8GsFraPQXaMfP2DTMgAhstlKliLmPKIA6SUVbOP4Hn
YAW4q+ttbW/V+VYZt87S2WawLnM+u6rd0wKp/CZ0Qe3MbMi++dNHjUmAp7roZJm6disH/bdinunS
HTPZ8akVi+sxf7q0Q0/EkctmAtnKUZ7kWQfFW0ZxIm/5HwOWO0CrJM20kPtlTiX+SK4jDiz474Wf
VsWsv+xeZIQSpy6GzQgBqxwQ7ywyuKHqX7DL2sA62Q+kA4pKW2tumamuDCzmWuJSao+9HvXbBXwt
vSHI84iFrhw2gEU3PyqG3Bb1ED7MCcUZEJf0/gCBoleB4YZXeA0hoafhSD8stMJkirlPebrH4ILi
L7MIWBpAhh3+DZMNCGaxbGlwNxAAwF8ic2r+J4JOcqdo27islDCajZO2K6CI3ATrHl2UsPSvKGOU
i47FDpTvhhhBOH2Qucbue1Ro+pjfBeN1NFcthCLDEPkVTpUlikAj+cyYdKpAvRYi1nw7ccBDsxfG
BDrNtrAejfqJ3CFNCU1B70X1yzUxwmZvLMXBX1cxEfgxu0vcYHdI7kN0L5t9nf8bdGqYNYhHPe9b
L8Bd9EyHm9l3N81oQzDD3bpYEsDGqYMdkfXl+DGp995/1PUrpoZTsWMiM3mXsX9LYRAzBGSyjZle
RyHm9yeFFSrBviQqVeVK4x5gXQE1AfZ8zcC1Rvfh6IgoNqQBi3ZdTYzzH7WKasBnkHRMoNd6BI6y
VTF5msMHc7tW0M9Fewtean+dNevBeBoKC1hfXw2UH4zNre4LqzSpxFIG+PTveXkplSe73tOPzRNk
JYwnCkaVroKvZw0Nq71YIJ0qzkiUHcl/kDDcOLgZ8bvX3vWgXkX4jBDoGMBFx25iNxK+qbgj+ie0
HwMerFs50iSqRVa4TH/kzXbqiz1sGiYO6RFzIgfo0Vv5MLioOBi+VO3wQs+wrGOJFUd4QDCv94Qt
k9W3Bxk/207zmCaD3yZWL9qdVkB9B9yE4lcMzcqv2Ey0+6glT042/1TeDYbb7U+K3iR7YcQGpFuH
TUQLWx/M8DSj2+1BO4rknOifJYGbvLogkXp4Vr0etsbZifE/inbsdKG3HTDwN3DaWU5MDafIuCbv
M3EiaDXW7UT8B2YFWwKOrBi/sgO6DVB3xj/QUvCc0nCckf2tNrYCJwu+Kdr64ha1BIxVxxiZHsgr
OyGYx0jzNvMOCirO8EpckEK2YNvXNg2W4jK4q7fkxOTTS2w0u7LCprJmAstYHGzFgGXIHAx9Ku9m
Rt2XbLzP5AXrlLgRM7f1DD6lEz4Vag4INwlH9iWyRvyH/KueShZQt24z0KFcu3LILG23XLdu6C3a
EJzM22jY7/Xpziek22B/six8JlERJ9uc6Zxq+syglGnfDPjIqczK8T/CTUwm39QYwv6PAh/oHWW3
uib96zO0H3ayDygBE/gYtauuyUBWYKIQF/LudhanT7y3sa/Ug+wem79J+9NwNBnZTgrAMlC+Osu+
5sCR2QQlsHjnTfQV1r0BnVElvXCbMPax91WR7PNzE1/b9qqD8WeCb1fXFltibOUUoztWAMcDOsAS
/EBmPADDVb+w+34nNVGS/Br0WTWnZlzSjMcYwut2vdFrPC3pOSj9HDKaMgz8UUZ1nJzt9M9kTyTQ
3MqBnooTACX+FhHsL9qqpZn43+rUnMva2eBIZ0cQ8J4zkoP3af6VTDb29m9CQ5qIov47SznWWweB
6fDlhhzEDTgRBuf0skOh7wlvaXHwCLZ/RrT9pwbdcbCQ8ykfhOVC5BODwoOCiR5usXDb7hXEDw1h
+dDXKz+p8IvHNYVmPwRDcaf4m5iHa0QlNuI0iJUpCZ0YC4m+ROwSy4JSVKY+MQbzdnn0kBwHzyQY
pCfryY9xmYLQAXUT16oXBYMB/8efvhP75oYnh/OKbhjrrdqtrkqtkmCrbQ84rDsjWopWxTxCZdLb
HsUOLGWIqCjl1SIVSdcXcDIbtMnBBzODIr0lPWkQcBLKzzK75ta/qTn1OPMZ2T1pjkZxmqm8oVPg
bMWi/M5+iwI7sGfrX2G7CxtEmBZtMa5DdPM6jiEfcF8Sa50p+DWu7W5hEcni4dOxAxSMVcbRwc9+
bo5T/5IyWBOjNK35EhFAqRgbJTQBGC4ubMSIledyZqWDBXUcjQUv9um/cwBPKmCuVV8dPnDnIUe+
0WzAe2SQQFox9rt2dM9sc21mvHzxUu+tdcA5lybr3IOdWAlVKoQ5fdait5JdhdHx3HkbJh3wiXl+
a7236QGEgaQkj6gnve5QkMVeR5fQAiloWLZsVojUSB27892Vfa77lid64iun2oXOPuKs/NSE/JMR
0Iy1ASbxi6g98oURK0SUXfUNhpLDppf5oF++aNpCh4cINV0S/2z7UAXbsb2bPjVC660dDmmpdvJk
61OVgOOL17TcQNovBouUNcIGiGxzx6asi4lQ/Pvn5Z7gLJcMq9q547sz3IaWVKRmrWIpAHBCoWJn
nwgqVpGPoA7FcwmaAjivwCfOULm1sJqdflf8F3RkCQHXB9jmVCipkDfgE9wH9PyKv2uacT3YhCiA
ZJY9gaMpqmmZ+GCYbq0H4KBxujrmsQLu2DQRSQbrzh2OodnshpbJarWzlLewRqg3HGjrdoGDcX8w
YZOuHvyQoGY8vEtr7VrfE3BJLVQsIIGBSaI3rQkfceYtoC7H+S1p92P7Xzv3LJKNYvTLaj4p2Ju0
UYfPdLexUg+VTX7IFBKajPyIr46oVTDQxDVpJ/lD4o5f6tRL7Svcoa1RalcTWxrQnj3bbdPiWNNt
bXoSxr1t81VgyLmomuDq0yuEXwKRS+EPNI6WN6cbrZJpjxH1aQ6ORtMvh0RfOC6k9YudlzdjGHda
dY4LznHYOj5Fe4uw/Y94BebAmv3TEvSbKWGXzoxL4h+hYNNeY/+7LfJFSGQLs7kK809trchC6Lk/
3yZ1UT3iudu9u9XJJLGzejLa9+i7qK+J+nDzalXknywcOREjGW4y2q3sdyMqEFFkazAdAy4MLBqI
3gm6Fj4dseJHRBJ6Qt9EktZQeVBO3kYdiym4Pu0y8LVrb2X0aiVl62dcJptpfkIoCGWUvHhP/TCm
bineZCqqUS/QAb6pXSQp8pX16M7POgA6XCvcE29YkTYTqhxCshiuMJiRoR+DEpIYi+IraT+nQIYm
DXsDNvGoxr8wmNzPSripAGGVW9n8IwqH1p/k7grDIw89R4b2+xJwdXr5rKroBa5tGVJzB+ROtStL
I38DQpswtQP6Q7EEk7JGa14nSz3E4U1kQtr42mvYscDQoKoS/hskNAwVqCwpp6yB3uNiuBkeICJG
ENU8tXvfX+F0zfm3y2aLIByT3g6OpvHS64sseB+wQP9GruXpMLkeQbO7+4q9rHgxfAstl3nUtQsD
eVocooapPAfGUrCuYtU65niLxQWF90NtYpav0KAGTlVn5fTwSR02uKuhcRf8g+8mG+DZGAafb8Px
76b3yCMJcvKuDIgBv3UYRjKbwo4BpnXJCAu8UDRrDPZin4RN3CeA5soakutApgk4kViYVW1zY3SZ
Z/gVYXCC5LJpDqJthfmDiNXXt2KgJ5l7GEvYWG7hAiCGsLShffCr1K+MKEW8lVUxOm8iHXiLCpXt
B6/BAPRYLet3i14Az3Ua2mOmHyL65A40prY0ciph/VraSfGMK9Q8cgRiwpskLNTgRtfFLfSxr67+
C5u94tT3fEJMlE3hHf9Hs4HFC7+cGOXBgiVVrG1mVVjqdVjlEajXN/1GnwiTsPuzwdJD0UHGdRBh
wI3lY0NlFkBI9Hinq77bG2aMb1m2LPVq9a33d/7eMivJR7Gg0d+s/KgVT8IyBzkULVR2TBhmBl+W
Va/DlgfkwD2wu39tDZHBwY2ncHHQyRFLgRkzGKE0zu2nBp1SSPmkMC9VgnuEPz+tVCv7q0E/RDwB
hmA7t3I3CnUlUpFrT32o0tr5bPaqThgOCai4BJgEgY/VcI+Jyg4LDcs6BScoLJoIeK1dfWeZyEbC
dBNVG2wY5qcIV3HNYZAVWEvOieXo9vhLXWrV4uTAlh2rvbxZu94Hpe+rWkoic/fIR2s3+aRk6wjP
IthlPLeMzIeITresEFAuUu2XCovNcBO1MfZ1MPKanx4LR0t7eILoGcd55viczENa3CF6jvwRolnJ
KMYw5ltpHshofdNlQFWRmE2rmGGII1QNPKVg8Insj0roAE4lxCDOdAS3OJBFYF6eFey0rLkmFTxx
gpAyqFiRBQ8yKJdm9ciY8I40DYo6r7QKAlPMXsS1UY87SIb4hmYk8gfWhAojo2i/GU7ujG5N7wzU
uW4otoFfWvcQG+oj4M0Rd+ypxAqHpkJYFn7xhQXOMK4zUITSO+DCQDeBzTuU4qFeYfywKjBT4e8w
EhWNBRziJivWlUnOkvmKVbgXeP9h48TfYJMUWyIk8goEddQcgVS0DTpYmaXzv5ni1kWzGiG/JfO4
bLoAS2PsqLFOEfxzqMy16kIIw57Vo6ZVwSlk/B/3X21w1rLg1cJHNMdxtDVABDwiKbB/AdwRHscc
/cYpRvDQXi0uIpN5g1qsc8yySw0j8nVrca6V43qq4xU1Uh7c9col6bxcFUzT0+icY0zRM2RHYt2B
d4Hko56fsZ1UecCSACgyGBJMYkR7g+Fu2ojejktkNCWee7DAIwjUgxhacuS6Lu2vOTLhhRwZvqXG
DBWGgSaecbLpevCxmScCc6gz8WMvI/MlGCA96j4Ny3ZA7J3K3ROXMvGrhj7LgVQzAKs6hHpYFEHk
L8G9/wU4UmkVCTVDthBDUqQwYnDHAsjRwMAvGJtrY1yF24IuaCKAFP5AF3Vr0/8oojeP7Jm+/iS0
kIQvtB3qJ+ZHJhYEkLGUKiOdiZkJPXuKSCqlzm3fBMWyK/gQQbMwMGeXxsEG2CKqoaP2Mdg77GfR
R03BzRq3LW8yG2yOXI8y1Qh+y+AaRbAl4j8Oacxb29PqBn0DWR9tWh/8o8iVJpOdyXTOYr6DRDsG
mabN9vMH3dLVaaAw4GneIJqO0S6B6EYY8SPfbY2MwQ4jjeTgOn+zcd9tkBlXG/SaAa0dpgKD662a
GJ9LnkAEVCKskcxvj51hblhR4i2khlu2uqJ9AcBQmGh1ZrBTgXsUsCkj4zn1kuRCrF7AeT6eSiV8
jhmBzOhJELuG3kMOLGHfs1/ozcXAjkEpNSySWE0ux48/AL0ReQC0ZsHXD50OdgFZUADLkJHEoYjP
kMDJNqkC2MbE8t5i7B/oMLEwolUh5RTZeIGVnxSeEIs8l2Ky42zFxTCdDl+hXe2gBEx9sHCg0ZT9
C8+9py8b+DEcXNpMVMUlDXpQBvLry1uPNU8HzI/HE1nfuXZL2WMn5UvTb6QIpOpzqMASg+3abXX/
XIXHUN87/W8/I6ceF4nTPYe2se6S5qDFOLXd/0DlERSGO1FyG7NiIvYNqg8CsWzIMZg80NHPcbeR
wCqBO5gyMIUqMAjJmGnYfHpcTXnjUOMT04aJQWeS8iLURl1DFjxf0+CO9QpeSMwl7ApHScXDzgd+
XvxAjJ8F+S3lyJc91yQjghcOW0IkN+3DE0Zp++Wt59ljI1mFQFpDNQCMfnBZJTLD2IE2M6kPoeMR
4X1QlVmckmogao2GUPPePZMGRyHdwgK0o9TwoblMo4WXdvrW1UA+00tu4X6APUbU4+wAJo84/y9S
GJC61diy26fKjTitC9EyHiBPYjGPID2SAoTtp2ynldhZV/atxgTemReeyBAJh0tpeO0alh6jpTT7
j4+fz3BEoSKRr6zYh6iattrRMvdZdy6813T+VMga9D+m0CZXyF7V3ZvnDZuI6jZ1flLnsxyfQOXw
XOzAp5PkP+s4rjIfF6azgjlqwjSD063BXs0ixcQzUdSGwKsolB5W/S7OrwmDZHXYET0IK5GDgA1L
7c869Om6LvDhwmPYtp5gA/TMSMogRx8w4FPVkKv+JpHq/JuQVMpw1HamfffUEM7Kq+WcmY9RviCn
J+LT/PGolUgHXg1N89aSqxIRxzM1zTbAAj3H6sqiqiFE/UXe6i73t5XHJmMi88P62v9WtI2OGx+q
JP00qfbSwfnRhIMrtK4B5jQxBxQh57Kxt51/l++FlwdBbcrztccL77FGW+YQfLyi/uGl4KI6MdIN
qSTVG4ODFCvbDm7xEkD1VngfuELMTGYJ4gIwrxHuRyxqbRLUkMiLHP+0GaCWMkS2V+0B2iFmsYLw
IBP3QRNIOqDrsZvlYKb4O1DgVzcab1e6zyPbZW19WO0XGjnWVgmNLSQQRsxf4fJuCt3ktfyUHsKb
yJEilDS+0J0sW+WcCZCNehCtfeh9235wqhtkQzwIPgWWYsIryJibuV16gJAC7gADjSmnTaUhOzJm
/mIhS7QghAaFt4fvsSkn4HChNwWo3aKNqrICm3Sh69A+j8fJg3wEuglWr8N5JKK8ojBUQEbhXpSU
sULtrfNtEuHGhGd4Ay8e3yFoM9ADBufuVqsJ4Mi1o5X3xO/zvmzzmwsRR0Tsrabo28LhCStDnoxN
nSSaEQTrYujJHy0Gpi5QlTplO2oFBcgWeURaOyvmuqqkG23scj3AQxsA5ZUxf571+jliatqk1Qav
EurXF09B3Noxzu8ekiMkWSEu+AedI4NHDxVHRqiNEOKpizo4znrrLH2vvtfdJwWGzPkY/pXZr8Sj
WOpWFr7Gd/AmZl/sLnLu6/ouK0eUqLSsrGZBRi3yl+ecIX96072E2YJaH6Vf5jzV73GdUshxQo2v
tf5s2rfIztDxbaAMbTu7REFOs5Ixo08x6oS1lhJQd2B4D4RI9yMosZjACbItsDraAGgbFEqgk8QG
1/4bNIiMKSqo2qgfOrBdARAM6DyThf+Top8HWD5YXbYGrhjMDIYRUoTmQMFRzlqswwd6owegbEEB
hVuy7BMwTnKnXOl1eZVuOv4ZadPo265yokruRnHCoga25sCKCwg68OsCBCjcF/gFy0JBs1UgixVb
ahjuXZVtkZiKHQJVEc+f/4/xrAvWpFCrsKerBtJqZyWkhqgBP2E0w6GJpsPj/JVxkyCtnUojxWIs
8MbzuQ20/uugulO/bbH9wW4CK64ZU/cbr6BtnoL2RjiCNNeEGS9zkFwevygPkhT3DOC+/9qv7kV7
FNEKI6mv+ct4BB/Bf/1X9p/3O3/B7tYezmN6mV762/yKivF7/oneh2f/zX9z3+bX4Vn/576U3/oH
OMV52T++uuv4yv23v+n41W96hyhckI737b8ZryXDR9A/cGySSz5pBeDRu+zm3+Jb8dF/uHf4Uy+E
3Pwbfufn/Kf8bLGpWflvwb/xlRrxlZlTvJBLVODP36jF+E3cSX9lf+ur+oy96XbYgZadnX3Kf7td
t7P453Q0vwlKChb1p/VFBMPG/Z7BtUP5j/vUGCvFc5gQvlcJQER157ZCkzgoa2dNX7eOtqSPbNvn
7pxusHr7GY9wVs7OWfmU4hvLMDqqf/4JQuUyWWfreIXAaImN087eL6Ktd6fwOqV7cJHTuDEPxq44
lzta8cWwIYjuSuzcpTjpz/YTNp2bYutspxNxhRc0akdr52z6fXJPLogkL9Gm2aF82cJuWRI/f8zO
wcG5F6d6RyP0iRBz+dGsnu5Pp44reLMXhKFglcdRtGxW8QWD2kt6wbZnW+ytg7JFfoM8deFtnQOm
mNvuFB7V1bSvl/qieKq3EOI21alfWwdID6tphe3AXj3BWbpHT9U+XuCWTLIexNP8Mq30VbIqNjrN
7q5dKs3GYggzU3gnmDcg8AFy1ZlLpWlLSwlxmDe5Ud/U8HsUfc64cioV2pG/qGTnCY8uLwFZoha2
AIaZrXX/xbfPhgkuoyiLipZ88nmW7hKhDZyemaOoKtdAIzPpuU407foJ4JM57YCobY7ydeuxEika
8Hx2lZ8OtoQfAf2xGGdOeTwP/eDDif4BUvE1ZyEuF51K7igHh7evph+gX063lF0+RP0nKtMZsqHS
Mch11mJAQUmkZNgGk02MzSfeer+VAbuJPXPhMq0qzPxprJxwVQTpf8RrVjmwZJvBXhg1KvfoGyRi
kWIzZAidy7YvuUZPzLgXLdVC5ASF315LZ9jDlYd/AIwH5Ot7CKdhUI/zGYUjsMxRZafAp33dtyr7
KJM29T9pbvmZNt4TKPtgz+cdg3csf2DH6GzoEUoKooqqiPJknervnj3Q99sy+o8RRYzdwdduVCoL
G3qVhYd0qj815q0gxqJGtkNGTsN5FZJV2Zifgrhw1uMKtpKg9+zuUecWeKWDAsB07FXgyzpDvkBl
M6IXa7cGsioGc12vMFBHF9Nh4GH/7XAGSgWOWza1xsWJ18KiC3FCbwYvLK2DnS5dsLkCiv78Y/0Y
BmFV6aGeXkVWCdRpYf7B06xSYHHU7t1SjR8mLzXRXdyjAAguaOy3WnefzSwn7fPu9hAxSAoDrFuo
BsSj+mbiMd4W+TVSdSRo6TpAgVw4/xqmcVVy0YyvFtBM9ZhWhq9+Q6ppCNM++2WqLIKFZhxf2McR
0q4U2hTSmhdBiJXHv6QDix4ODJgxUvyzO0lhjxbwf2mObPPXcV1Ah+ec8Dx7MwHUY9DV96+A/biK
mVS1QKU55WWJibFcZXNu1Epcwp9jkCQ0IXSUBuCJBSChC7GICozQEgVK7Gxgrw6JPcRbezJXZXFk
eb+O/rtGpSTQgLQ/vrX36K3AqHNCfrvmuQh2s4ZxvEI2p/dL/ajCnA5wsi6RcUVmvocjRaWpqN8c
YoprYUPwhayel8FZOq0CMofBVXfp0/HeYf4ozXF2ywkWbLF8iIODCE9QR+g6TqwJsHIen/gUnJAV
iV5lAoMknHYkVwGAHRzRhDkPbiwfPZA6oP1EGBAyazd/4uapjBQKOph0lFMh34kReW5ijcgoV/01
gSPyQDnj0iVxwX0zLo2iuDC30oqHKGJFN6yR1zxtHYQ0jfs0M7pCItHaZ1MrNx1diBy+imYgDiZy
GpgTJ1ySm5TsJgmBND1OkHyCjWjW2QMRM7G2IIIS9+dxVboAtguIWWhCUXUnoDvKaBBB2Gy82jq4
zVKhIzaau2jIXPoEBHtrx8Q35JaY3363rUGWzVeHgxKJjPU55gZKhXhXqJe2xUYs39Y49uCuJX7N
uGINqEdoJxxta2rwmNIbr5LKXlSCnoy4KHIDi4QpY7fL0WNb0hpj5OiaYLjBr9dT93bkbSObSvGY
tdcWopySTfyglXC7eTIuvGm/ecyoorKgWrrsD6ZJ2elmB9ROLFcfzRTeoEfY2kDUBOFJkgupAewX
FVjLxMh1aA+s1qzeBcqmYaUHjy59F9TNTAFeSoLwIJ3M0OXIfSi5UbKXyNwX/gUzPh4ppChZejbL
nBqePTqWDAPqaZnE4J6EmdVaV3bzdCmdEKUs6UUYhuum8ooGGZ8mZT9Bp9Czp5BWUYH6RocS9vqe
kNRTMOLOXay5Gylu722J2LO7JVlyqwMmBo7GUJPE1M5kg92X1GU51L0J14rdnI7vud8tKm+mAk+T
2+jmnzAFAEMRR6rqv7yur/TVWGOiDapMKB3E3wIN4e0e4PokxgihUj7gz5Rzh98tREYGWtBlc6cm
5y1lHaDK/tL63zFVNj7vFyQa+GmHhkJE128Onh8q4FCPP+zc1IxqXd4wDwse+8cZyXp40+ISJr62
nGOEoWRz2xmCIUg1rZYcepO9Lh1XIn0ZKSYb8nMG+ymHgzS4OVGy3MCwuXn5Q7ZgERQW+rhuY+ox
PIgS8CC60RnBlY1asaOXtIby2CO37hmXYVDTjNXSGPNPbiUjt+YNVVA6vMp7wFfd5MD5O8jINCUc
sG2feo1hlCZ1SvnNxG1bhvY9hJVcTumnS2sndr+dCkQDGZHtJQNHgtwVWLhuMXDVOohy7l4zaqK1
oAeBdFn8TX/KccBe0x7FOFAO5CRjU6wzLGBr0nmWGD9P4w8tJsrTrbzrmcWwFoJOOGvbLCgTyGy8
nhWaorRiMADRMRRP8QLOXupgf9ds9SRd9wLo04YxOFUBBeYvLsUENJGWfXCIvGLMX/IuiU1eATEc
7xllVSc/fYNPDuycJDdxAU1fighmcQz0n8vxZTOiNvkJ1VBcYifduTmwGTv3kJVyzs1wWCED8jMr
lFycodhBb0b3Q0BFCNJ4O5AEWq3ZGNQNztiYHJxr7UssyhIYv0NLWRWv2fws7xVfJAPb/Ez5jxdh
ZtSNqCwV5SjsTl3VT7yI8mlzYUjyQraoBbX0v3G+edBgSlRnmc22wg2ospOffAVs8TFhh6kF3vU6
D8ytJszo/GIxdNZCD2DyRo/JUDY2YBYHW4SbX2T/yCnO0S43TSIPSgX9W3tNpCCJmrUB1k+DGKrK
2nj6q5/S7GAzWR4RXxk8b9FgjXRxPTusdqPdJ7hMRU/CV2lS05GhrxaA1YSH+JrUw96arubcrIJt
yHeP6b8+WanNLfLcddNQJKElEsN1d9VDx1EIosbMNTt4dAJ5TcRxC5PM8XfyMDnxHKzDRDfmEI1C
XHITHecYAYuBhXkBhwLHQqZ0LfmI8Tbz61+SBc0I8ymL4SW29ZVtreq5PaW4IUjPTUmlqi9WTLre
9JrZiIkjgz443TNY3zSte87o7SZaPdXehwaS9om91Oh9WHughNEkm36odmtZLWrSreuy3NK1eceS
OJeYGjGQrGakusJYZSDSwcDlvjgPbyQykZdNbtbMN8qfCQvZQeIaefAnH/zkOqdTF6uRxzgL/HeI
GJipHbetVdBScH+KL2f0AMThrky8tRgPIV9cFZSLSHmAfX3rX+DuNCM61jQFw4CyH0xUoykA7pZ1
BH0QDVYP9Q2pJLnGFVMRP/gCtAKKNnWMMP1843EcNeO0lPeWWeRO3qQZ2lQGizaAXZnjNhgY8Uuq
9M+O7Z/Evy4PvgACXisddhm+CUByPC7NPhXTn5nOOmaz0qBP++k1g5vLCx140PsLaHCPEFAfjxYG
nKtZBRakNJLtZ+laLF2sS4ZXqVRiJCqAU7IKFAJvXjmtHTKs0FsoTNX8el8wVmFEXXHeS+6o+cqe
8zRiGKA5j5I5MhlOm5AZxpzibsqsPTdGRo/seqALWn0DJ0mARrv5XmKGJiMcRT/5yCi6gMy0qr5m
gdD3lFttETQDrvyemtlKAdnCnAJlJBmMAP8cF0g6v7Cfk0NdMQhF3/cEnGaECpqM4lzrxfG3JLNt
CEeZ02RTd8XRqdsrsjVnm+4nnVxI/Ypk3tMv0LyiAOZWOl5hw3pcFX0f+6o0h9COYdit8d3EY6v2
23OH0W0a8jkGSjhaKifujk2H7PhONt4jI/Wz6f7TpyuJfEX+7I04CbHN8UmINtpl806f92L59xeL
CzCEwXNFbwkLbkAPgOLNlPyPLlrwGwvKQmgFzCSi6mGLywzA6titJ4cu1wAnlSIvvaslHxRbfKDE
Ctb7pGD6O+T3Gi/G0p2vwfA+eG9+2pxhQ6UB3WVwNdMt6SeEjiPJB07IUAV74IhfSE3inmMPxohE
XSGBEhIEnVcOh94CA6xAomxmABjJicOaVGAakJi/hBgjpxvwEJOVkMYC/YkR8TvMc8uAQugCjPps
UtRYwn9UDPgSbvpmQJsTioOaYS0cOchw/Oo7RXeV5+pmNH49piu938rFSV9rQ7MxKhT8nrvjza20
L/7JL9Yh27v4AfOMOMnJTiYPxWG4Ak8Z8yvRdPPhO8PB0QIlID8oVlOsfxC/0L/NSGS1jxEmPmEn
MfHYEkYYtOAzVfReHOkxsf/+z3Yw7nFOEWZIY6hgUAbcxc2BU+GzNkDzy+acY0rLnVDVL/pXppSZ
96YY0bZDhKLBPvIeAkxL25Jw0Ffzqo8sgpE4JlEAeN64jYLphoZgj0ahCT86rMrsGl0MwWMo35L5
P/nWGZqLiVMIQFAN760OhtME6xw01QkmQrqsY6W91vHRy43nbFK2rfebETmQwD43qPix3nTi/OiO
a0PrNz4DpaHW9r4eMYOFwospOYNHkFCF3TPbDNiZjSet7hbpq27suLGwRgDRWwS7DSwge+jhUgZr
PVBORtY8aGjC+CE+sH5comMwqNjVEirTc12/qhSvXjRfCk/9L5oSWO2wyuCjEoF+rBTvmWWDEPZD
ztGgJ0crvjjDjT2wVE4x5VpWw8z8zFvgnouG2Aor9WVMBLjWvHdTcWY9ltT10GYsy2fOR649tum0
9Ob8XdvI8zDON3pjZ4LBDb/D+K9qsATFFiWPj8ZVFnddv6sl2dCtvnS9txTyeJH8ygJpymDdwp4s
R4iD+VenvWIBsWlmnvXBdv1z/Q8hWWLeDPbPaWTghx2oFn7FzKjNfoKxjitl/lXa3irwlIVHtCT+
+U8JOlZwosTytm3Tb22CEyo2nxk6WMKAQRMRpK9scr3dN2Z/dNT8gmhEfrbaYfbkEdvbc7yZeEMg
Ioi/CuYVpfnr9hFqY8ADqIP4Zlm+jjqvgrfXbQqGVqEdHlvvv+HvZFiJ/2NWmFtN4yELlAwlAgpv
Km7bDNuT2INoc8DToQwOcv7EXrBvLOLJmubolL9idacmFdb9AtkGMFQcEiqe5sFlNQEuesykWh+S
iEu8TbR0YRwVd8Za6fWvamfWCEcUyZHAQUu3BtLGI1ytvU07XTOmHGZychOYWCoCb9SACj4KKDhV
HS4upVCKsNtGP9qx/F3bQ4sE9T+89NZH70F/6XUEPCHShGJNQeX6PhvapYNArg4qc1JawGbcaBkb
nztvTUyknXlvFJeBY2QCoOsi46ZHbM16Q69BcxnP8Ou6tWfQXjchJouIAeAEKfrW6RA7Y1GA+5Rd
If/qhmU+ErZArWlVOOglOjpibRG7AJ2AzUXKfh8va/K/ZP5JYetKHViQ5EMnoL9asCowCU7V1zRN
DpFxtwfY8yqc0p+scYl2r9ahaT151bMVU6ak6opoJbd/mRx949H+JGH6nnYdxj+PioZE4TSRS0pg
lxc6Kv+3tka/HurZdvCQH+C1p9kfrV7hOjwiV0NntErM8Bixk6oh9iqzeTX9HzGAypL/eTqv5sTV
ZQ3/IlUph1uTwWBgjD3mRuWZMco569fvp1mnzs1ee5JtpC90v6mbVYJcw8uAXchDS4zlOLcvk63s
SCjvMfYN4b+R/7Rw4A2zdHME8qgyU2oiFGTQ3aHGOLGQ+TS/A/2fw2OtLS6znuypsaOFJrexpqQ1
pgVBFwwkN7joHBTH0snaaAXBKDJMdAG+sYE5f4SxQF+ojrvS9HfSBOL5TxTeUHoi3CvWU1ftAizQ
GT6nuaTRM+Zt+NlXTIq3k+2Uv00dzP9kg4t6x4QYw574q7lfZhmlth/8nsoQ1Xp8GvKbz62GwG05
5h9zRxhdzcGbFIAD4tepr6J4Tr2GCZPlGvrbRurXmeOy9rWD4TI5uk9W89DemhztSBPDAT9I9ShM
+O8G4IBlkuvWYibJSY/t09AKJ8inw+XcvzfB39m3VlGKSKYlbpQllpm/OVizSnuhv+m/41FZJOXa
CsZTPJISYuaXsf83M2EdCq+EaWIki4SmS5QBbVZaoibTSfib8Hxa0VZFjjkZ15wc7bJ7sb0fY/oj
kAHpD/JTVKG+IJDzr1leQuoWwIya2E+1QcHlndAZzo1GbsGd8CSJ4ZhQgNq0c2ONdjQEe0a30rCO
DJrVeSauoEfyrWy6CNcp9AbHb42IzNpTdUeGsyN/0Oimt6/Q+e0AgGTRP5QwuQRxDToxt1B01Ld+
Eixnv7gB8RHBgo5zxYxDBYi3S9QDzW1fNQcpaEPuEM8I1uY5rbleETNJ+yY/fSY1it7hhNCuhAgx
ByTHr77ns5W9cVJ4iXBSBid3bzQr4uftGzX5zkHGpRHxmlRUiXa70Nx8LRiIF5lveW+vJFdScNQI
/sqVuCPSydEjimbRo0R2qH9z2MdgIP9rI60jjfEySvJjThtVtT2MNVx45e8IXxgZyGGdI+hXhkE0
gA3NTGibPy5bw/kOmrUPstoC6BTxcspfrRoiEkEfZdczogREk1e2oqoAb2KWK0+6+JbjdUahRYfv
AGI5xp5XCqi/CGiG5H1O8BMFYF3A69WJ4FV3efUBQGbyHq0wWSb523htYoLukOGpFOINBMNUu686
yf5x+p4w7xhpLBPwwjD9V7s540lARI3mFQSIGDEt53+zLafSRDZry7epEA8OMKMlhUH4NhPkM+ji
+KA9iE4eDSyTAzIAIQ9OnJDEbDpUExHc1LUjUwRgLGsVKIEGsJCLHz1H5hT3hNxkGl2Ba93QiaBf
tXShsSrNlUWgZY9nxEliHu9dquZ/TrcDma2cbRYDaLfEIDXtRgG0NpRmqaP50wIEMDyaxiMZJuy3
FmN+gGYFM2m0doent9JPfvnbIxIQ4bMNTWqDh1jEIYZ41QpMGcwmXUhnJnWgTpeYYnzhR4yg9fMe
SR+ACHgJXxT41AAn0hCnqkcLyCJ1Jbt9gdmc8bBXr4VJjvYiqfZWqj1uJWK4gqsDdaZ9gxDBE9vt
YiQj9GWBTZ8EgFwTrqyTqq/YH9SAzEo5KDFfyLajXxEqycrTr3qHj5gqHpgZi/FV+npIlFWjjmTW
qUBhWD58aP/B2bpOju90lXWkZyRsRlJPgEoRQNSrwqk+ycSEPQpX4lROvGxjzcO60oHmoTJSl2Es
PAEghwpa1ImOMv1CEgy6ANSPDSrFu1Tn5AYpCDzKAnSS0ySz35CTtfWP4Q+vTWptkKSvpRa2EKml
3EcIl7i/Fo1JW+82/7osXqe1u5lJMugHdyPvo+RIM3MNeA0bKBWHD9sRVdoqfu3d6qPyTq5/9iGG
JmQGhLtBy+wKomdKf97YAXoq9yO3CoSoALVzvsqCvzoWGUQhLlUPjamElHeBhs/oSIZf5JDq2297
ayIkjijfFniSbxmsXMjssv0m5ZAGBcPUOtwMDG0qFW3Zk3flJYRb948BxQOVeBs1F9Pzl5ER7vFs
qwpDs3QfFehbqqBTA0vVdP0QREwPIVlF0w96TXlCCNIcgGCia2DuY1pB6oTbnNc0uheAec+WSF0U
Cuz8Bkcm1VHWbaTXN0Gc7FvXkef37IDJWlhlBsHQxUkWmCjZKuQmCti9MBD1Ma4wVTojA7IIbKCC
mWsV79tRn77I064il3vvYXtUCmh8dWZ7WcZywGXtU8I0iDXoQHxm02jHOkQZVIiOjC+KATLr20Uz
z3wkMvbmZCurQ2gzuCktoIrNimWa/IDkiEsg8lF1a3dZ5IgzG+OWaV9Ic549XrwXkOlZKoJSDTpx
B0W8HmJjF83FZ2luE0ISNXoBZnNkyCFvDUAWjT9tIFVvO377vwXNs+lPn9u4jn6lprH23elsqdRx
KmsA0gPCp5zveHZRSm74CF1v4OfmEtR0wl60RY7L6Vfkm/eAQD4dyjhlgB3+Tot32h89ZmroeLo0
zM+J/gCjqoeHgM5IiRFEqaGLhRmKCrQYbQ+N0vTlEXo8wOf7+cDAQG8ZIYPMmLkz/arbC1gB8PGG
OStUXAFyrNb/lQ3hasQSrfTjdwWCWg7hWqIihZwVaKUtqGmNkqOC5CfeM2kkO6nzDPKjzja5mcVQ
vAUgmG4HvoxYKuf2digimH0BqcS3bCT1PyLnh/ITiye6DTDYhDRjI0JcayogXcxP+PRbfKXtUTjO
EqAQqQsousRFgku7lbLijpC1xuO0Q8YHoFPLmF5r7Ea7ewlmQv0R6+v3dEpXsx/8Ko3wtSnxzRYP
l8/vx+pr1c4LZcrOYwZzgDpSL8+6C/m7NwzvS6q4SXffENYfexylHO0bOdpHrg6L8raLf8i6Zcj1
3cafXvf5WuoXIPRFhzPVJs5Vq7c6KugByM4dqs3o/JSANKzzNibiurS3SJwjZxUEHXm4d6KhOIe4
TgNwJltfwJqsI/+7i8yXKI7PgvJ72aPsbpVGK10yLd76ctFAMWIsqraksiJpJHq5ItATt2ljvbZo
B5x9hdaeaCbU1/MStd62pZkI2wx68b2J/1Lizbm7bkBcNGJ9LIQnALxjiclVivJGCgBR+1gkD3UM
Nimq4thhDaJCw25JLkbhTpeKA8nhtHSB/riEbRafn7B+uBedvhKtKdfoVGZnK/4LlOe4HwEMIApY
ZYXA5x/fJR+agx7cuAUlAdUhA/qSo1PqOJr0R0WwwqDcSa/nzYRevsOtApo/E7TPfEVnQNyUkVYJ
h+byXSsmRIUWjjBqeT/pPm3XPLuchUBuNEx8hZE2mtj7ySUVdNdqD0G52AkyVUBeDbMPjJOLd7dv
pm2FFgfuqZxDzhiizMhHsN1tkJW70fU3NgYV3CJOfhTsnJa+oqNNKRvn8dA7P9oAe1gwGZBPL1qF
kNpu6PlgD52NNsTQDPOLYJN+Na/odqXmkr/TSvAjExn4aejXkWK5/09GNtONx0C9MwXBkbH0Z8pa
qXCljuBE5GXF881mI9XtYYqcr4CVAG0rjWPPfSPVfA8AUwUd1ctvIRTSYn4B0SLl5+m6GPZp/eMi
2vb0d5P0zgZoO0pu3EKm3gAsJUtqPEneNKyPkOEyA/ox9+KF6jHm7tF9bmb4MynuuSqgQb3U3Dok
lqnvChxWj+FbCt76z0i1QQVnZRt4TnyYcDoUlcOI/QsKZGZccMIP1wC5J36+TStl66sdcAny4P4P
ZLmUfS2sxLNn/whKKhRqZCnV5d/Sv2h6iw3T3QgF1LHImdsgxbwBW+Mhkfl57cuzVAvSVxGAQfv3
zNH09VdGr/0NqF80nYQFNFhD3PBHzA/iqBm7aE3tTzsCCC8nGXr9IaLiBffpuXieEdTG0aD4V/o9
tgMAANIpqpvhXsB4GOeCVCexzq5/lVOtsxr8F/VSxKCyhKhROEbLH9UeiF5/nSHKEPiMMKmceh4S
Oy0iPU0aGaH1yLVrOyxnvA0+sJAKcUKAXn1pDfAlijeq7si0dwZF35ToPCGM6GxcSAnS5IBlkW0C
DhfaJeGWoAOgkIx/GaJjBaf50hgEAt2P82YekOgrmzhnKCydUnBTuFSljtf5SNDTLU6a4da78RJB
jMgYyBGW18Hhwo/S0N1kFHgpQ27Zn/ZQXv38NALTTmj7eYDy0OzykRPLk9N9eEz6QgpAzt4dNSvf
YiS+KFCLfcqHHRpvq6FfTaZoLaOogofq3DLjMKR/hRwu1FokQfP4I8tRKSiZTaSHmAUJVuWlIUuE
NL5lMHkJi5x5fEzEkN7qaGEaiwYeDK+BqymHm/D7AdcdAx+yi0YACTdgQQ3bVjJDeVPFJC0qIdfU
1WW/acNHQ0gs48cGxFeecitn4HMyXVYjSAbjn2jvEsQblVwYr1JSAb5lyU/c7qkfWEgzZNx49Pz0
O/DpHrlf+HgpOlNOR5JkubSmmOKrgINlDDh+6jIjA0fGxWsHLkCHCW3FSOcHzW1hm5qrndMhDggw
xjVkRHLCJJD1U8dCib6nHEdAc28ilzx+QFwAGiGTzfBkc6FMUfJyVQCTXLoLfkY+m41AAijhuwQb
LHn5ZAJyKTEMXL3IOhbEBhlNCJdiDD9NcZVNLhnffYvpC95Zpkrhz5YjTaH0tFzrrBNazcBASfKW
3aT7S0lBzDGKGmqy59AFg2dVsNuGOFgWMN/ee6DeuYKCYxOMLx7PRutQzeiQR96GbNgKTT6HUStE
R7lkWoeJFYkqiqJhCmLiivMPSzl3HpI4h/P2TThzcNKlAnE482L84JBQBOfuj5OYL/FZGHTMXDNw
dsBUCmLsgg8Po5bSfzArFeKL4YuYbaVwwk2itP0qoIFnTA8NQ6MzQRfAyPQJXNw0wwY+g3vQiAn4
4nnjMiFJLACRh7/iIfJHpRB47ps3/SV9u3qk4VVsQZDVwlBVOcEmnwES3imY1qKJchHz6M6HtBga
I58t1dyNBvud9lvy18k/dZ1kYWfqyguS11HfkSKE1iog+XHuEWhSqqCLjrHAdmG87tAsu/PANPsL
57a8TghIjV5LtEAhzn/H+U3yHX0nt2xA+Gg5O1eLwYCDsyBRPj7Jc5kM/VQmKmkzFyKF+V8JY20H
n+k42gqzt0sogDra59YDcYPDHS0UnVxcOkdzxULv7q2nvXK88BLZYbmVb5tyElEUb7Bt84Uj7TNG
b9S3/C3Vo9vlE2lsedB0OvgkUs+w91LM2DYzGI14qVqwNXXLMULkE5Q9OEb0oxFtOsVQU1Q3TF8t
kd0+wuYkNWYT7PLmE/tVl6HzNC9S6vMlg1IUzSRT3HPEBs7eN15Z7+JiGHruQKa7Y77CXeDIqZM9
jAgnM6pw7+GZ6cIZedV8cy7QdKIEqZq10dy6wDx2Le6CDQuoZm6PQiKWPbNk8m+iI+TTmVynqnOW
EyVEFYuyy2R3wpKWioFQH68eKUgo1y2SEkJOOJKpjdzZKJNoGEQgwiPBmBPVXLT8cCXX0UiLD76d
jBk6pU2pLG3G2wHuokXbe2p8le3ePxor2pQZMDXjQlCAI5NC6e9TBs5mf1IZDqtbo/yuhVyVM5oh
UMhkrijK/Hw1cKsEcP6I87nMIgZQYuWt8ThWAIZy/SD9QRfSQ69RrkjVxXehqVQRavVc1vyKA5eB
ewgSP9CDUSeMZFmKGo/XAslHCcd3Qg8pdU4QtMz2IE6XO0GIWL/qXqU1o1nOkEyIgEOwl9Hc7Ujn
KXQYhv1TUCvwok1MDESpOSZbk9iB6sjPJenKfEA3bPYdih8ecG9uBArk4cppNlv7CZ0A76xHR5Ca
VBkgJ3LbUDe7/S6Eo82Tec1TNHdM6djOkPoCEnaQYGFUv0tz0EzpsjTYHEAQYB5oU+aTApsnegJa
3Na+dErEuWcuBb3BskpamswnTdFWNRy9IW+WIni2OMb1u9THbaYtaE7tMaMOBJdtF7NvpAt2BKEH
zPPlijUA+oiLdBhmWTCzNgAeR7tQE1QfmPqiGR62pm8EQkKWMOJUdHxzlSLJlxUvuky4/YG8ijlE
9KneWyze0wYhi44/U1QxJgaUjN2Cd4bLKoH2pUHiGNdwiQuEx/91kI2/QgOn4jJgL/eYyMt5w2S2
IX0MIJAdcEez9ZngThh6RgogtYns7xwVTa5/oBtUwS6bi08nIicH52pc0W8LqlORr8GUbm5Tq3OP
PUVZlaWE4K5Q+IgaTCc7eDYWYulTJKgdsweqYpdbJMhvM5KPNv7Ls+fwlEIOELFLIAV1zCFXOVDw
CwlEBngQDyhSAMoQqzj3FFI3lrOG7550Lt3Wd5/B1kDIACoLd28yWV2oX3kFQoQa5i+o0NzCYSzj
JjjkmAsvhcnCoz4QMxmIcXE2wrXCrF05slPwcrBZEnBnDgWFJ6RRTQBeCIoll6uffvI65Ps67OsO
rSnCEVGDNe2lrG9picYIzWqMlVX+Zad8ZYWkkN4LYngRkPGlakIKRPgsehSFwRZ4cMmgc9G4JKq6
rG0EFYAW4Z68yCbgwwzY6vFXcos4VrV0YABHzbuaOU/cKdYQsPRfTAAGjJf6QO9eMZkuI1c9EbKn
Bbsk2SmBeO4Yy0KcGYdiZq5Nnu9gF4vGKw9irCX2bYNzGmzgP0pAywfsuD+BstUI2pRJNDG7N5L2
D64oRVfVJdmeTtpEls3T0j28mXKmgxhxD7vGr4kMmc79oymfXJ00wDY1nEFiQzGuK3X8JNohAwnT
ou2kcMT/GzixQlY+K45PLy08EeJU4tIxm96toR5VsvAI2iaESfLRIYAhlo7lAC835sx/sZGa/mHa
0wKs+SnISkS9YP4I+J6x1aiqh4lQF5IAEGMoWpVxoqHUgWbEvBaUa5YYomURqliOtWHNIU6QZVwO
RylI+VWPYELpdxieUUAjxDFzku8zzHYLasucYN4cOpdCiGQK4k1l17ttuOtgiHTIAaYaZo+Eog+T
Z0a7DZAq8icuiCua6Vxwe7osrKK6mm21GHYtFyMBzNPeUX5mN3luqAZ4PqWSmgiSZ5HA9UIDvFjK
tQWiHciqxf6A5ysivwYlkIKvv8fEIMp61q3FDTPkp3xkFkx2tTmxU8pzvs8zDCT5Ybr8UiT1Bv2X
z3yTz4p8uzkmnwJ/WvxBv9oR6wIXv+JbB82xoGwqlKXFIxYNp5x18C5I0+XRyvceZjBJJEgzhNdw
LIiYglfZEWGCPzSVuDCcOlzXJXiTCOBQ9r9Q6rATTdoyAe6pRtxzFVNOk4tkY57If9meJ4PZudsQ
jCXOscRyoLYQe/xogPBcSVSN9EPco2a0Ell4LIN1kCi63d+UjU+VI4IqNFR0d3QCXHe0zwL0gwjQ
ZAGACLzkxO9llmyU2t/Jhe+7W3odbRhf/XM70ZkH9bejN7uCRiv33pPYWimkBc2dwwA656UExqUv
pb6SmiXre6INVWh6cwvlE/IX2jo6RzkyA8JwO1mqA3+TNGd3W3vJnxnSGSSAkn0eHca8TbCpCHe5
YNc+s0D7BOLBIwSlUHuaJpoevIs6enjfyuigm3XrsR3M2zT0+wAbZq8w6YZZO8uZbVxCQyCfaptu
1xj1SeixDmweCle/SZOvDhyQooHjoEhc6uDhdxFXTKRTX9GFjwNpcnMO/R1s68Reu2t8acfOzh7E
pfzIypGrKVCHY2zTflWuwf2Y5osx7v+oarj1EmdjADaxKskPo7TJ6Y7hUDNpHG0feCBUpc2qFczJ
+jdnAGNNluAQekZI3ny0QGADXpSo9dRiJvstJmz6JOpCD1BMUBADTXRKyJOpwGy4zUEAO9k/VJCb
0vmah3QbhH+rEkVANUvfIG0xNhzinHA08mo5qG3WtBTnammaiNhggtN9Ety7kbRuzOUReBJa9zdr
aL+HIAHSHJkXduOOolXlDqC0Rx+qdONXRp+dtxSUHLFyeY5c0F7rMt4ENAoYClk965jFyDQ6AO8x
fWhFe+rRA7JGkbz85qDhonc4wmJ0OBWLo6M4GjxtLY/CFaNtZC6NflVQgZiTiyENKqEL2nUb2peg
wq2QmDJXeW1Z/bvJcC4r784EjuyoiQVCaqwW9BKZbpwyyfRso51vTeoCTnlpLHkXUnCADppp9En1
XSNL5Lt4XryMtP5fbAXLzrUJRohfWpcBZagkCO/wfQZU0+9z4aVXESlnvfmKU/bApsPoMVndqR3g
RPgqg+IcpNYWKNY2/H1uY3xpWQ0T12x3SnIATlghyA1wO8ivv4l2BW6HogaLDrdteywS4jsQ92s8
1/4mXoIBj0SeEgVcp787oqUIrUYLzNCi0V2F+XT2/C+X28OevgQR6r0OkNUgJJNZfF0IpI6yknj3
hhk671T4sftLm7bagek4Wr8pfGMXdAoRbOqfsYpXGQyZQ9M3DISv88fTntTurIhfc4fd1B9NJjJ5
LCNGrBXYrrPLE6LAUIctB0xDZdoBKJ5p7hOqIcdFOxNAOtYbIRsylkzW8VlUH6nadxJcRC8HNUM6
bf1G+L9W3w1OBtpWxuMS1OFqmHoJUEvil26gthSzTPHtZw/E6lwM/FIKE4NSIYMiC6GgxvoQdFx+
SUEbg0Aw7r6EOfOVKkZX+K2pjOcyHwWDNaphnQT4+tr/eoqCQoa6WWXoGBdjV8B1hAfBGp+HH3fa
qC2oYgQloLkW5BKMSro9+k90eN2cYrCtKJYYeBb7jNMMGJbD5EwAEMF9idwm7QRHezQGL4VzlsNT
uCa9ZNoOL830m81APSFok63EW7sYXny4t1TE7vU7TUZdQYAzvd6GxSAtt1It9NjEluFNplgxEUY1
oIeNjuPt+DwDjMtI+IxDnwCEpkBeI+YFc245QHhTpXOPeATgR2EHVwPzrZIK5gr4Y8Y7f1obdsK8
0rMZticLWgN4I46/kyk7RCmqYZfUuuYYOmi9aKljeEugMW5kJBpcQeAoFY66YriY1t9BnMrVjc6m
J/nAxWMQl+GeDUDN3MCrAx8JsNakVyEDpOvm0kKXblkueqWN7JYkdUnkJi5FRv8wmAycvFh7Tn6x
CD1Bhqw2mxac2MNlbuQimf/uRLPERV8gKsbO0X84WHTQWEjD01JhUDrl4DdclNMQ8Ctc/tmVVkmN
AbD1HikoY5PjC9aNaw/QUXBMlkX/R/7LnpeeVuAnE/eBFAsJd2fDHchmhTCrw1snQQ7kynAlZaN1
FVKkS5KtcFWcvXacLtvSILqD5xCYH9RKH57mr1pnzyPj+FQn5JxwgrO5n3Rm9YJATD9CSUpvPDLC
YCTh17W6ha59F9GXiJzDBpcSlHKKo1s76yWWNjAV3kVUAbtgsMXvT/cphSSbNmy9NWuBhauEf6nx
w/gq5W7BxKTGI7tL/debGPIz8hUZQskkjnwZcG4+8QdvSUsXIBOR5kB81dwu/MzEiUGzEzBNM2oC
6bgcUrIyLTdZTWayFhDfoWKk8BBWsJdqCuTJsKY36ct4IXQgi0A7S+fbFO3SJQpxcD8KZO3AEEtI
iIVoHEKKIOCGgckO8u+1mLngnCtl8akxFL6HgpoprcbU40Y1XnoVLr0ZljqeQD5OA0hm3ctq76s4
+4GzF4YffJgAuB0JpLaS3xRXhzkmHArnHT+mpgFQFeqO8qevSONSd03vEKylo4Yi85WR6GSiX+UM
ROtsg2tIETpRq9lpt2nmcKOLnMz5EBzQSFVcBEDBrN+IlkdFpSGdbvAx8TphfjpQsrE6Isem6wxy
maPsryc+d4T0sYGI67F2Uu8K9gz6Z803hW0QI3Lg6nVuzJj0+i8BHaSmaKOTRbSxUPGufmcE7CKf
QEx4VLK01MZdCyI7NG8dQf80iDBJwrKSmgHxy8nvYk8COenBGAriqnzun5GUPL+bLkYbvQr6KQAw
9W3cFtLTiiibycSitKNyR0fFZYuGv8RFKLUC2zBT5leR5PjNPYdDkcAlesyM2pmjKaB3R3SkzXLf
RV+Iv+lRnww7pUo6bgDHpYbRhv7NICXIo1ZQmfYKdqrzbIPmkfI79aDDhf2tw2ot25/GXOcFUkZL
OxlrOXJFBogipJvwxdIg2MgcI8o8+TRylehJt03oqRWkDHrg7Yzxn83FhfUX+JzyLbMZdFL+S+Je
CmhB2ORnapGhCuzeEz+tOntmdb4xFIqiwE+2RgFCEBFsnrxOdfN7cujOe3JYSnc8DOoFOH8i2Jzn
3Wbj74IdZQ7DqrBOEYvY4rgHTEyVTU+5W1rguvDngJdiEe1wejykU2Q3innCMS+0dRhOopE5faxu
PiPP4jQjZAU86dK3Nie/HADVg6sQQMy4iehjbCZuINIVKEfi8SE8HSWjP1yc4CRPdkAgzuuJWdu5
chN5fwzwCKiDzkj6HFngZBD52sVCl2aBq4dc+QFX/jO3Su2XRJcIziFryqMY9U9tP2BpIACdEYiV
HqJ4qY1fQm7yhDXsuqwPAQKpIJn1vLGNfzbO4pJFKGcI43MEwGodCj7yeaQ+IjtEGPCeacwcauwd
KCrwQHNghmRwd3Br5taOhoCdlg4/CJ0BevH39yT747Olzx00svCdaPfkGrgwrak96UG6KNPowr3V
cL6iY+MwVZMCvbT+VnLojyxYJ/FepH7kmpYVVk/RKcevLx0PtIGAZGyriD9JKQfz4I69acFikubM
kHpfZXYYOCU/YkLlJLuBDyBkbpDqzN913inNKzwWvmu8iBZtxlej2SNiBPecUF1WrgLtdtKx2RTU
5gEAk4h4HCKYQVJ+ns5k2p3ao7PhHff+jaOzIT4ME0arol41yPk048+8NzAS0ieCL1Cg+aynnEKQ
RXgTJ6gR5bsZqdhKeAI/piUOf/KQEVpQE9GPQAziMZJv2H27Faob+HZKZfw+tL01T083fGxDWECo
/Ov4j0BPdN2CE5AkEvb1cSQvmshY3onIQwTaNX6kcS37j8J8xBN/U+/XdOJlYK1C2o+MPQ2h0HvY
Xa3iarHmEvPblxz8Sxse222azWu5a/PjON3FK00q9T2mwmB4WIkmcI6IpOA+xkJudMW3IIjsCGm+
kW3boHLk7Ck3gZajgTFiOEC8eu2wC3xvBJKdne1cz1eWFOZG8OHZ3vV8PiJSZHmpqrOk17F6lEDJ
ZQAhSROf6YE+X/xDUFEDiUXmDRsWNdrSEhet0Eq0wtQjxLP1wNf/UdNEqJpM0+lOAsbI7eEiuhRg
rVC0M0oW0TVRewv/CJo0GP6LUNew2Fb1cIgWKyml08NQfzAnAnQyAIGXVCFAgvhPDlMC0iKmWZpz
Fckc8g9GP5BYvQJTqcny5Tv49k2Z73pEY8jdIxRRAT5UI8MUa33jRkfOV67fMAIb1ySnbi/1DoKD
iEsHLq6gY9R1TODjS8yZFHOZCZPYQmhId2Dxe6zNHJsY/I9jZxtQBYsblof5/PKCM5XGxg038X/h
MTR40FSHFGygImmiI9CLMsn19SXbne6A6NA87cpFpR3xczRR8moU9cGfiCMfjgnWWyXbOfouFYND
s50ocdwfOUcykGIm4i59/EBCU3o4eyr0QayLkHR9aiHmdTKkR1mK+tHAWaU02U7wx6wErSdnNANy
8ChYwRtrjjxWDRe8AG9t5m7lJsF38OQX+aRUzeJIYGw2kyB4ZTETkRR/Q66OUGF8En0MflHuDlQ5
9jjvHf6SoJceyEz4H/xacQHj4Zryek8vlFbquun0u2rAtHASTCOZT4AsUqDpqnZSOkksKHXoFZrH
nuhqncDBIjhwy64E66Yu4vgX/U07PJz2XCbJpiDYiYtGiBJZDy4/LSPfSj+Qg2YkKyC6R4RjtH6L
QjgCckSUCNgR79u+2rC3qDkpmFXkjL2BXzbaMRZpJ4y5Pelr2hqCocWUDAsCjCZ4KD+awGYiXZ7q
LZMEkLm9M3IAJwX+tQ7RaAPh+LzwcHVnZLIArgI06mz75k0QP2CwCZmAGDsh4KQXEl12zEAQHgo6
XJg2c2yWbWh9dt6lQqXgdgfKJXnAJLmBMFOwJcwBTDgt2MUCLjvYges8/0fsMQPuNybXG0BnM6L3
pFxglhaCQjo/Gh5Sf9nBGazdHHIB8y35ragLzlQqFdlIGRvRjzcBiSHNh823BA6iXcdp28lIVclk
9dVh5UQa0TCXCdM5OLIXzlsT9IMrsSSARF5RbakblUgMniEvbTCQRjGgTp6qx04lzSalrLh9Ycql
s8l6nmrykKI+5Sg0avNLNClAsoWF9t41foSu4eWlDwy1IX+fcQM8SfsH6luaKIP1fIMUEJnME5Lx
v/BA881v7tg9U4xreRbQalJ1c4F7csg1N4vpidSpFiLY2j8n0UcVPjIwEDBN4EQT6JkyzSqIX4se
LvGOY/0xtvVRoQb19LtQJ8l4FuB8mkxmi3/EGvMwwP0YdRKyUrqnDJYB6LABP/DObv0jWpNkPrpq
sDXb+FCBz/DOWVkKjT35G2uXPUoeypic/UZZK4H9ik+PofCMdLj1c/k38x+OT7UIaQajZuWbufkZ
wGMV77UQh2j4EAwOwVSLr7SpXYZvfvmztRU+QmMOaozykshLi7hG+CfZ9Bo+yh4wQPTLy0xEvIDj
9Rhun5eC9nDi00SVljS80Jtcl89Wz9zzKx7yInBQDGMlEm8qWbIHFYFYhSJQTLIDkOP8ZTuQXQtR
pKQP+ZoNroR+RFdGwJwm9KRcLqymhAptY1gXeaC9pS+yztoSpHdhbCFRlkdKnQnUWiq6MVYXOFFJ
FyT7kmFcxImVeO34Ny7rtwqzhY83NDVe4/GZaAHwqFndKkkJtOTa7okHkf69YqYSObMe5dbo4BBY
TYyClWtEim2lZACKd5O9yglgCW1jpm/ctuum3hjqvQDecT4kfkQtPvSJlF4ABqonNOY61y+ne628
h5byTd9XQwgoUJQGEbckur4gcM7xEZnGRmlWJfcVrwOPq56SFsp5yn2rNlfhHbyh3qJKFsY31aKl
pmgQib/SWP0lCiHQ9eAmnf5/eTLQGvYbvGiFNCqeW3HuQ0QqZoiKCHW8huCh3QNwepQ5ChgJBbmg
snIry295XcBiog/SN2GbLruKhD/0O9a9gxLK+g9p2zIKxdR/I4AScTYR+fh/v6X/Eu232Pyp33od
togbVkgZg3rbBvm3EZVGclsL7SC7vXcC4R4Cj0nOEzmUAMKg+SV3lxxzRILYnANIOcYQKx39HEHN
G7mKhGoXbic+acqhZJpIUxWffelLGoiNVNHiAk9ULFb5utazQ9nv5f1RtzHIDEzHhOsRLGtWR6bt
XNCaCszCbq/dYR1rmMuBWsQIYg7YrhI8lCyrDDV0p4Fh6uRfOTjd2nVPHomwb2MeHHyQxx4upuu/
5VyQnrBGQO+0HcXqC11i+M+KmHNsAo6/Vv6aBypVHxdLV/1ynfc0VHcMgCKukqaOf0EnQFcleVh1
Mm+kwhNyjjTQkkob2WMWlW/yzkndEkNFzTMTFpav6dYXnrL00ErJ5J4hvCqEDzs1Rx13zoQiPPmh
vGX5Bq15JSQSU0W95tDWTe+9IC+W8BMBoqS9VAHxOfrRYWjOGfWbBQH3FCcpIAT20Rj7nZd8eQy+
KPjAaEJENSFKR3hARcWE0ywBizJQl4o2w2LqCbVO4rJZAkAm8idBwz1/RpcIsMWST4P7wENEOB11
l4jDjftYrmoRAMr9mMIJwDvYHLmU5nL/gnLhMCVn7Ckn4BzVgs+edHjX1MhqmsiY1JcAdGo8nak+
evNCYp4wzW7/WnCp2oBimYm0X2+/BRoNGsQK38JlSyCvqNDL+ZWHKpkFDFsYjOrTIMFBCm+KZOhL
SsdGMFlSATgpxppo24zH4ZXtDynbHAh/MW65ZMjl8YehH2X3wOOJGCJgEWuleQDRbPx3zj8lHc5I
OEAJtKC/SZFAnyWoy0AkFoaDtRQUFIKdbaznf4qCvruC9Le+5cULJSgIhkZaRVF8ssV1yICCYpEu
Rxpi/sz2o98hfZBQM10B+qIcFbhbuFRRyrJStiEzgRsE6l0LbsQPTaIO0d0GtVMeVJsajquGoLQ5
oW0ACSHaMBYhS41XQnph8gsZIBcD2VgVLHgfvoka0FKdKydiT1kkeA8/WZzeuVUR6xWT/yYtmMbZ
6zxjrDz4uD7VV5XBzIRj1M6rGYufWEIEI5XcK7etzhApQnxFT3O0dvCs8QnrVYDV+DcckFgwWzmN
EKZyvD6FwHG2H+tsHSFnHdT2YpjEf3kD2R1gjvWmgzyoakL+LzbLziVFovev8tAEKMiFrkpnKiF/
6QO7Ny1THj24TgqnkGyELBuWmNAwfqPYB7xBnYXAVVkaXIRymlGfiamHxAKp4A2OHrXgeskfIKZy
UgwIhsTojZ9sqQCSW0WPgTnAOrlBPhkEpmxVBBCcs4KfRM479QYBaYCj9JyEYNPVVg6x4BS/cuoY
OWc0/UFN0W+OW90uXgs7O8he4ZyV2lx6gDRpvir6Dm8gRwQ7doSSqIqZQsoVnt861F3MvFyDogjw
JGksnAQRzAqHLCALKjM+N1U/IQSemq1EiUEQhVKxRtLf/0fg8Y8tZhjEAImQllTChDBx9CAgBBAQ
8ZJr9m+j0i294wweKYfy07sX2ExvjA9yiM0AYVQ7QcRcHsMCbEE/FKwMMEQRIIAUB/D1dZaseQxS
7JDTvvOCAh0LoA7xeuoT+1UKZd+o+VH0wcFLxQBbTyPCQHF3WWteAiDTPv+dBq/l/1g6r6XWtWUN
P5GqlMMtzjZOgIHJjYqonLOefn/ttS/Pqb2YYEtjdP+RugC7fKrGbfVRNdSHw+NHmroEi14aWoqC
/KpxIecND6PKHdyV6lrgKoFD1LHeDoTsF/aL2gSXiJm7Hb/kkNI47cr4qx6OukWAC93ozUZikAId
7ZR4esTGwvEHg6mjVYVUr+jgVIN4aYyArTcGB6U620i8mvLVDaq1utUrFJDtvtBQs295krgHJiyn
zCgRIgv2LTsgUqjpVq1CC3g9J8dCnE+cJsFgnlw3Yjfk5qE1cKnywMdV823psrBV2YsT9qeaeN1R
D042HU12DVL1a2E0z1NMbJPG/zeR0HQE62siHnpna1ooBvTwKqMmF3bd1s8J1pKKvDRTf8hhJyk1
m25yQ5qMeaPNA56F67raMTeMPOjkVOlXaPqFrXsPDrC1U5a/gV4d+AWWyOyoBHtyQdjuj0Sx4u+8
X3fmrcyR/7Jki6KCnZxyHq5HuMsZMVxOtnr0xXbAJ+pO5mlglZWBVBTmdcDRQpV4nOfnxBmXyT81
QhvnkxGxy6GJSybEuBnYzxmUx++whdKpi4XsqPKICnqmtB3NeOlWSFv+Ed8rd3JRt7hQYK5MPi/R
z2VwDAUHiJaC9WhXXgm3JpiQKX3CDcONVri/Q5cfZq6iaH7Xujx6UH/UxDyoxqWi9L7O7ZXquTtR
pWu0EAjkpKlincOZfJ+FKcuIP2T+lVMY+Q+bPZOORJWgNwLF/cQdGqWMEbQ1iTyqsQgAxfrBR8Ed
gFYE0RucXBDcp1c53pO233SevjIiLE9QE1mmPKgTsVQFKqgSOKnbDv6N1UPoDbJ/aPr+7Mfo/7mJ
BDC2AB3sKkFSbxlAWf6MisEmPPHFCUDkA8ypPXVPDHLlRoRrakxcXLFs7GNb/OLqc/gBlUXomz3m
N2JH7poAQFRKeiSZZC7STal2gEkwXKoIv++UjHF1FFLSmqtOt4XqKc9yPCkT0GfZe8+V6fYPkRWv
REeDKiiUFR94zQEpYbknvIHwdWhcvZaPB+5Ua/QPVGyicQT+FGuE5X+kTNDEkfPM9W6PgEh3f+Qg
bBrvUcAYQao43UZw90AnBJ6Z2sZiQXo/O6Zd1meOMJ7KgpquNiAegk9UR3nAeCeCFSP2cLXQ0p3j
vUVB88qvmBChEPxtR5OUcKu/sIDDiQ3YN/LwKm/UjBc7RRvI5hGBxruc7xJNY2k/gb+KEvMlBnQZ
W5o9dFhlbeHYaAERukwfqpnu4TTF+mXysVRCgxD0Fb+SnPAa63+apq/7LHkpHX2VvIE4A4Mb3jPw
pU+8AiuJnH0W2dYPHo9VlHWrFLgbDMdA1ySB0lzI8nYgI2EIsxEkEka1S6uGApt3y442DrlgyQv3
rwyMAzvfXZuziZ2Qh1R58kClQuBcL52OEn1qsqI3IAg1RaI8dINb7iriLrlfMxuPx3uKFyNnqc9H
KSagqZ5Lp8idVSe1DkX8BuV40JTkFBcayqbeZ/5zLt3Q52LTRevLI4GydIJsyqNHSa0QYRzXniwr
8LM59g3ZJOS05x4zg5IgI2MhimFGci7FwI/2qrINOeJkWa5Dm5JuLg2YM/8GK0Xtxi8tw0JMBjWJ
E9MN90VnlVuevju9E3hIJudbjeFTjJwODJX8II1ZzrVwMaibYaq2QAcorOb8qQAnQ86mgwULxloR
HS7wY+NoDOQFwTHuVcCwPMyeDb5fk0hQ0TSS1M+4R94+w1alYLGSuQYNiGxc5R8nekWYIQDG4Fob
JjdgViH2Etu7yMWlXAoCQlScjbysmjyznDosgorgn82JCfPRKI2tjNYycMkmLYQjIjT5GAXf6kxw
ZsCgZO4hnaTdoP1kUsssf0GlO8sMaxdz7BwdggG/j7a37F9h/CQ+cEa3Ik+4g+6UyCGZqyKOj2ag
14QTNpuqvQjdTFjJDiumGA0Yf+X3Z+mRqE3wPvlmQ6Z9h4Cgu1+TA51nSBYpQbeJXl1A/hBFBel6
Tokhmv3uOCq/akz0Codb3WmvqG/W4vl2x2QdMOXKdQQJRvPlW5LYJHUAHo9Yt3qPkInqBZpTkCoh
mxnFRHmwCjpCgP9s035H0id4N78CWAKxUB4k89ATJzG9q92I0OdDiG1hNlX/JaQlhFknApEWif9I
QoQH/clAQjX5yav4Kvm0gURp5AxWbEShIBLFRmfrRbHAOSNYa9cx7Nvn0aaWxDrCHDcOxC/dSnCE
XCsJAAqqcIH0UNcooDbwszI8sT5j0VMNDQzeF3m/Sw+gkz2zR6sFxkJR7qtHm42/Iz9UnAuK+YdD
Ybb2HaSvqKeA9YWQlPUPnxIyUYqJEe/bNCyBMPvYlXo6745iZ/tPPu/SewdPy5vU8Yl6cAuUQOTW
ObPeRNjHicVmJXMUXMjIKD0MtayHlM0eIFdYLY3G3wk/puFYjfpq1+Ex4svoNDRzgOUwlZTLz0Du
M+cIlAp/LhIDCY1T9fKfvBmdYy6xvXJacLGG/HUKGlR8H6WVflv2dMXELuizqf7Qgko+CfoZbmme
BzjMOiAym4/ct7DOb5qp3wnsIg97lYa7ak7Wqu4QmTlsFI5Zsa2MFOyELO3UaGyjIF0lWbdVeNUN
0Nn6GJg5wRmrNtSQT/H29bC1mDp3SpfIpPdl1fqH26TnqrE1sAp2abxb/G3GUXySzIq8AS6qJ8UY
t/U4QA6yXfFGmqJesecNUQiGRhu47P9teXZ7XPBEcpWx9TbZ4VLgbfnuO1yill3e4nxekxN+kLOe
Em3hExrjKqkCk6rvOT5kkmr5q4MkeEJDpWBxXypIGgTswyIiMscQ8xOSv2pEaKdyB8i1gkpYSGCf
+BjAEKGxY5yLJpMKJJPPlSjfS+QbKxMVPaiPhLKKK7KcDMJJCTm1tX8am6hTEliCftouwXztV5nQ
cODIpCTuxjqeqWFSnrkMMWrI6OOY2PogERTvBEUbYWWOmXZLzSPY2ljKfyeYieeDm8+QKcXCz58a
JLG9XS+n+FK3V0gTZ3RfOpzbKlpcVLSvNQCGnujPPZ9z4xDblWwJzsY0OkFSoa+kM6XXT7p/Qk8i
UmR5G0VimkAOZgThFFsrT1aJd6VV8IEHy7WXTP8N2jqbi8vg4q07ri2/ONGmpXZo4gjgRbswOS3B
kOjQrYlqcI7KmGJEdnM0+fsCPnU0n4MIqpbNXjhemZyJicoQjtz4OGIOUjGky+GVecw6mc4pNQ2g
Tu5aSDYP3nUK40vguuiGVg7tRopDHnZj+gdbY/EQiIr708iu1ldu1Iihn3IUsgw1Mha0UYzClYZS
8MbIw7ADfKPfOn6SEExdVZMBcRR+P6xR+CEOS/705Evp231PKF2tWD8cR3hmULcExkz4NMNX8GB8
ez4y3+puC1Z4rSRvNec3FXDdSSjs4jIQQtrdVUQ4CMprIoZQJ0gJCjxhRsHiW01/LGEdUHbd6RWm
NBtPdQ9aM0UaW36zwpMQG/hUXfxReGWAdeQ+NOpfDeKmSPOPCSxvAFyWhb/FfOVAc+qgrETWkB1x
iL3noDwG2Uis2FE0vHLFBbVoowV8TBgTXVYBD0q8oHI+RF5DF7R+KwoyhOHaUVojQ0H5gH71bEmc
qjm+lYayjT3qWL1qY/MNGdynTRKv+e0Sc9qxa9ihaCWDM3dPTgYg1YbgsNYDkYpEKjg4ZEBKu+yA
eUGz+EUJAMu0DeiVm1wnsuQqj5KlBYiPLOxdSnc1waLsoqW1rc0PBxY55zquU2/vwcloIBFkGVGq
jNFO8x8rdiwZ0Bp8Grq+GwLzOLnt0mHdmCLrrdAnaEAHjiIxdiLVcNEJ0MvLLl8hD2jsK13M8Ojh
IkgLkr5/h41oEloDz6OzFnbHHfSnOSM+2fm2TJfUKgb0IVm76ZbV3Qct6UTzx1kPS75kGAjjz1b3
CftoAMvwGbDD2yoOEz4jhg251CV+LgX9Mk37VA/vdvctGikgbgBQ1IHihB+wB6eg1zyKAn8bDeiD
e46a9s2Oxtdo2heL1m22iaCdHPvSM2s0l3jSmYiMU6g+hf4/YDqPO1vomJpHFIsnX7icCz6EjFwY
pUnagd1Hx8ptjpb7q2bigcQXZYw38qm2UYdTgg/Fa87MUkUz7hwUe+u85RoGwNMRBPTWo918Z/S4
GAGQEMUGZQyCwz/QoiyYeHutXaqYLv4YKCKXmd90XwUSAjo5EwciAojJ+UsQvyVQ0JzUS7Oydmyi
8kEF0984vYDYCmQmIGuJy8gAgiCYn4b0DWvBnNEuxqvTVMaH4Lm1+pXFjAgRoYmc4qwipYVVfr70
Y/0nsj6teGJhrkFhivkQB2fhr8wyf3Sg52SYE7ZqZompCXAZesL18q1fkaVClKHNq6nuPP2fqazL
7r2k27dfO5axNhE8CL9mYotmIBKwwQiwX5vVrmRpJD59DlnuAb0ERxMIPELFIjN/TiDtmKJ5sc40
UhatfepVzJxQMhWnRhY8dd2ETAp+UaczYvrtLCxmCAt4mkA47k4Q8s84Z4Ws116h82TUkH9BLrwY
TSvmpoJUHGQfYosT3BLIdA4GyOmS499YzqBPmDvtamKFQoFKZgcWYFKA9EC9Ti5geHS10bbjLWIu
ihFAoKZ4MLABOohapwbpRy3WNg1HOXOAbE71k8irLEh1JnVZxdmY4DyQ+6BpcEBJg7MOqo1HNG5x
sv/hvjpqtrrwXfJaQF3A3uEb3fjFKZKlmEFpmocElrgDCFVmcMAKtmc/hQrhSQBUZ4VQEX8s4GpH
G4FCfYL4LvMTkyh2jodYpUu1/2oVIdskQZN/iLHFdnAgq4uY2I24VvYRxag+ufRe1x+0MnsEOFlb
OD6j4pbXw0LgJBFuMMXP5pslqBIkncNVIL42NUw2/O1NUD/WAKWTOSxmKzy51cv9x7GAZzbbYbWM
SaklVxvIgg9NbjPflsa/P0lRav3pUas+ekYZX9yBvJCyIcg67svTw5io5zpJKKq0M1hEh7AlOf5f
mU7oLLioWBuqodr6sOVZ9ydaAJnT0SZh/wG4WGXZD0Jpud14+HwJ7QasSC33iViyPe7v+xAT+1R/
68uA1bjFL8WY4ECwBMgC4qnd9NRfVsqLgXwp0pGW49+lTpGTzuZ/JMZjATWALhbK2lLuXswQU1+W
XWFCBGIYwahqEowkvFg43o75WiWRLnaTR7/UMVwfPYhZeY4FWeOZ5Et1Mf14lrr9zy+JbbEov6Nh
qZL1CdiEcucethCTP+BAhMf3yF1wbP5qiUE20ZMxiTPBV6GHOJb5KGatmA4J8mMv3bvDeyPBeH1x
6CHgNJ0SWON+HS58no+UbSLriNYUKxlCLFth6FV/tQYUE1ghseNFm39FyMop8+OxEG5B+i0bRX2U
YUdAeAEcUVnoaPCFU4jtcoss+Eqk6ckttGfb/BydZmkzViYzzYh2t8wm/zooQwepmy1jszuYpKNN
2BWs8KeqGNcCYmp1maGQEj3Zcs+1x3uFBh4/EaL6vdUuasM5AHzfvLFewbPtCeTk8ukjBhWiYHkI
9KonVeNP3uMaTwsEv0X0QOk0Wzf4EALLEZ5nxhKPa0hcdH6H3DfhsvCfe5oNZG6oxnkbxdWJiJC9
cokbbR9zmlIXgBTv2PBI+G5GX4N2dspPovtehtFn1Trr8bmoUuozWvvHyRkCRfbR0hhWqObG648G
VgvlAjO+d2BzZDUWCamOoUbOGvlCGbREuhZ6JGaxidiJu+n19kWhgYfnRgi3gVKFobYPE7WqJXtu
NP/0YBCDQpW7AXdUMz0NV5gpWBD5TVH0OrwSBOSCrfXMV9EkaV+H5ov/jWBgfI7KXXzeIbu4yms8
Z185iX53Q2ZAiRLHeT8lW6T5FPg5m7iTWCF3ZQb/OjXbCBNYj/a30NgxDqe0tE46yaWl7YOCLNMq
FIPGulcrGhFbgpfSrTWhWcJNMfX9wY25UlN8JrwQTv3e28GvkPBphX6N+VcSmUt00SP1vEH+XM3l
U/sNG6lQWdP1JdUq+QX3wDkJSbPCBck0D0hJGJIbbNTpDGa19vXyidFBb8hX6hf9SIN6i4OTwwAM
5/8BPsl8qiIC7TxKLnnIZcuEiirqP5GDSjRBp6wc9EN4LQ7NGL1M3O8anPzkJ5f2O+u9XVu83JO1
s1ma+IgNsRLOTVg2lZTmhIjk54YPfoyD1Yw1Bl3DXXxunsMb0UJQY92xZ+VWg/fIXoccw+4YbspR
Wwo4xZdHNvEcZ0BXxl4Gts6wl7LrYVnizqzXEjtGvZ1qMylw54NZ8GDA+vksqLFKosTQ3gQH0oOj
ZcXvEzlyfYvE1yw27Ww/ibrBIqtoph+M8QGfY8wtgZ+PJhFSMlkDYCYUVM0aE0/oiNfAW9oFpNK/
hFfEpBUZYkYeScOYVmIhGPAWMyk4+a608azqHwlSSnbmjaOlp5TAaLdAqJAw7v+LK3eVTyWtbh5U
CXcncwOsiUwWLHAa26THQDqKUgFzFngH5hSL0JnC4w9VaT8ggJzUGtKj3JSsbf8zV7VtCEJSBeh1
6Afip3hABY36CsFA+D8SHF61iqYRtpTqy6lp6OHyhUFq202UfI2M7VZxypHxa2m6reb8kJOgYhL9
D6IfDzd1Ho8NBlCLLDU/V9GQ73RWkswXoEjgzlk3QDDtgxrPVwduDGMmCgn2lghLUd7j/7YWMq70
jnJzo3I7EgU42uq7rwAKG6QDGWbO2x1SHRpii/MZuZoX9z1UMJ/Nzqv8KJCBLMBbRSaxD89NUA4S
F3MavhVjaLahhH5yK7fuEkoQaR7cLSkXXGTI/eQj9cE+BTZudVw7ZF3w9t3diwO4VrhLgbHskuJk
5dlsw39uimGgPCYj6u6dx9YTayvVCndWlz26vntqgvxCrPZSpiFVA2yOiGr2ep9cTkJ3eswTZB/P
vxPFag23v23OB7WrbnOV/yOHryXVc2DqFeug4Yc/3dS8V9W+7rJnQsEynKRaByRfRvaCBA59KDkK
XVF19BgcazvC4mfkPxLvqCFE1++z/DaYlUe5EWy+NLFdJFrx7OUYdlutW6YpB0e8twbt3ocRchS4
rnLUgaf4EBMk7THMVBtGW5mP+qRB1p0sU6lf8bY6li8nCDFOxVv5DRy2Qz0jG49VOAQL59A9J/gX
GJp3jpEjKkcRZUx7CZQMQwN578UXespmE4MOAyfAqm5u5a+XyrRpzC7VhA1fFDoSeQBBMvjBMgDG
0bKR4LZlxsUB4xBM/gOXz4pZkuRIDIMufpm8+yb5GnYD+HCavos8R67kPuDi5d8k7nThOZ9uoK2T
+G43kkGvQQ0WGf8CEraAsb2EqsW17xDVGeC7qWntCJ4ITVs34RG1nk9cJ5eUdC/6LGiS0ccIA9jq
+7TVQ6xNLRmjWsPY5mwtlTQ2W43f+7p8Cwi0Awg7uDbiAXlHeP3WLvu8CG1TLkiNR1JBQmGTqlPq
CETego52Bpekv9DZa/m1moOnCTlQIZI7hDtu0G8L0ZEDMtV0gmlXnx/X++ppKp+i0H12JlImMDnK
uSHHYinEU+Xq3/JfCHLQmeFW4dKAFg75fItIeU2x69N9GsuIzyCcDg+mq27l97EpLwqjf0r9LGpr
B08XB+REzVzv4cG9B1KVkfZTMOqEivtCHMlopfc0TSHoh5Ghlfm0MdOdZgePeHqbXlkmmAbFwNcZ
x8h21q5mmGRUDw+VDQOj8CMiAwZ7WtUOM8MvIpC3UnOO8fyTupQXZuanqnbLOgFEtoHc4EgyptHA
P6b69xBttVal3ypaeSNtpmW+6JXDqNEL1KyUfJfSzgeR4NOKFJDREWwSzXlO0LY5gbmuu2Q/Z37J
6hLwUYWHBo9IPPyqfbMFqEb2WobVVTLYuvyfLmjfbO5sFlWtUtYgR6rmPlUZIZMYlJzyV/p9pGSE
JCli/Oqb1GWEg/eclvPB7q11UkzbOK/WBjTepNwbaSV0TQW8zeJyKQXjDhy8xZekW8qO5yxmdBH9
LKGGC5MyK90gWUU1EwzgzrIPxK+dbQ2H/PyQntXC1dfolG4TO3ceVpcAjY/fYzf2hWJiczGeMg1L
BhnfRYmu3Hmlomvflu3raAH8E31ZBdOpKhilUZzh1qq+9YaYdrscfwWs4XqMOVztlGRlkCxuR0kf
jfVjW5EQOryr7rgcoVD16FN82KZ1g4QvyeXrZnS/fDhany7UrKXLC6E0/h+OpFGdvAVB4ovI4W6x
iG5qK/eiq/Q6W+kBJvEeBOKQplJVwZlR8akvJZPGWHeYdm3imRX8BbUSbmMSEWkWqF6VqSdfCyUF
zNbAbEp3wK7lCZTbwMntZSpgTm99BBrWOoDmwrxxvq4VtptJbVsSqDFGhrn+Mvr5bxraOzU7GpP9
6oclvNBsbEmj22FeC9oDpuFFN6xdfpUiOYdqcqrMz1yhr8q+SO/PFFP/a+gc5BkV6bNOphrYsdwi
Ec/I1PkHI2X5sA4V54qp5p/CeUjsJyd0P2obUesJECmm8rLVye566Mt4E6egDO0EFVRN2wGVcWr/
m41NbL+E9a+9TltuC9Co0jyDaw5jvsnLaec47qE3jPXoDY/l2P2EzWuv0dQ9XTHCTL7GaRMIMaSw
hZbuBCSSbmUa6HLnUm6bb/c5egmfgh8P6ogj+I1m3urQcDqID7e1zG9ps6t179o5Pw0DtpzUOiGB
aLTkE8nz18aEgEPSSBGYX1Gq4hw6lrkYnZ9uPfq2uZ7Qr1rqGhfecqyHtVdffMIkrO5RddRX2btJ
lC1dtAvebsiiXXnSSPhT17b+15Skij301aPgUf3wMswxvffmuu1OtJW38Zl4LgNOXPzDYhoq2X1G
3SNrglCq4q3u7A1k/1jg7pYMUoZAxAwQmsYjSCkXdGH96eXZt59EMRCUxiWjpEmxjX8JXxaaPa5S
UgoeHf1dL6sTIuy73IezqvwTUdoY854QUyhZQ44BhhjzNTgns6c8iq+0Y7+2JskhBdklOuysZdPW
A4WZNIqjIu05V7aWTS+gPFNDXW6e/e5Cmwp8YRcCKszKSbUe5zjZi+GaTACSH0JEjB6iPh6XvJ5f
mEiJ1n5UI2ffqXwMeHfQHla6fx48LsJiUVg5JSzYAsaKNEdL30iCG0u3SOHyoaMckgG7Hk/N8Jsg
EEP9hkUcmol4chIDa/0wNPljNvL0oR2UK3a4Cr0NeyPDc52sVH18jHM6L2D4fLYEu30moWWFYVL+
JXnSmcCJ/HYBuxpw77whrexjTOMzetF1GflffM5lnu0H/4VY/3XoYr3FIzBic2ta2kA4xrOrRB+M
Ci+/HZGLP1Lrkm1Lom7ACwqDUb8hG5vfl07bbIwhv5Fw4LRJiXpBMqBF8TnBWuiP3XUmZ0D0QXNb
fKv9c+nMv3PxKp9vZCSHJI03msv+AUhS1sc6l4AePnEWKZZeCQZuppKQF8YEXhNOFjv1iJoJ/xGp
qWLLkBhZzyOWtM6O1HKM1IzEwJCB4ZGkTdBQ2u64XDDLxh8OBG9NHfTWjYd9zG1Ds8mMl8JjZkSx
e0pGbp2RfC1/PYbxe9u8oI8ARx/sYFH5+NNs+90GuJC7X2c8kWo1hmahwLJ2VdBpM7ZtBEn9ZSb1
fqrbpWF3GwwghYxc/ONiUpDiSN/joA0IAzSNl9GiKS3iA2BtHBBWTIhhPXfYCtHL0R+Dv3FbENax
MkaLpED3xP85KwVU78XJTeTR0HgVWwuDD4KKlvPCaE49vLOqdycVY4hkbhionrKOMsndTCLPS9si
AGI3IGWA+GecMKh6rnb9Wo4Xyc0wmShSYt68OvoElmdvjX587yd7L1/rz7q6VDrG52k9kaPFJxsc
enQaFDbiOzYpfJrDJ4mxusND1G+OSYD+5t5EIPbjzhPp9IALli+JoZa7maOyrkx5PQoOMyXlbRqv
TvIe528t95l0ASBuNX8wrpGj8OsO02uMfalwmX5J92+Z+BQVQR2pNtodvcW9IQ9hln94lFuHXIUS
2DlaN4nhI6uT8TK2Ya9oG2XUXNeEWqYILjRkuriV0EwZ4v0BxZZTl2EVI/y6s15HO9mXMO/CVhSA
0D04cETr3Owe/AoMofkVM/I8zv8iICh0Ao1pHqJha8aXhMHZtgkJTy55oi0733vAKcUYepXsGqOJ
LmOQPPsGSC0iHzdi156erLBeuU3B80miBAR2yR0kxu66Iu6qQdrvXKjQA3klxiCvDy7zmF8mGIIQ
ohdfRFQTR8a35K66weXbRkRNlBmiFjftFj4S/gZmWvdWGkFFXYizax5WE2EivH1mhAMdrHbG2KgM
7TJRksNckNVKerCBr4tn1HZWfXacKD98cIbkW2VUNrFVE1I9Wi0Wy4HZZ3ysEZFILkqDehhQmogH
nTeaYIjtkHyYFCP5YXPrwZdCHhyJpwQMBtTjuY03hDdKQoSZPUleOGIDhUFz9KtPm55QsiYkFJB4
xEdesJ4Cdb3IIVzcDRY618evhxa20IgN79+jzDhiOtj7bOVBjPCMDu+0egOxvjladdMH8+qzVJKt
cx4dHK4R7d+yjSb9TdXeq0Ejjy4oX/LOfGzCXx1MQ7WqB0Mpd41Djr1IX6t2hbr/q2nbN48rYEqj
czRiOrASzlKdeqwAAXbySiYnNXjddWx4bLoRT3LzOoTVdvQ4GEgkZ9PN4nqtKPgOrLe8yy46/kJa
S8tHvyVIgupVOpgeDYKbKAh/0EekjrydfKp8lGW1Rx2/hDKryy3x7WNqH8YYfFHNUexX+pUvJH8w
IMCgOyzSqCuYTLEUirhKjfV9Vl4EMR67vUbXBUa+gaerwLwmsHoUmJcg838HZIB2ayLxE5WU0vKx
UTww3bzAouABLWW9ManzhDohHsTBsJusuwidSt4mzw2Kbsk3lxzFxDepEty1wz+fqNbgJnhSBpYq
WXyuRQ0RFeopkFVWIoGKjQd7ImmhI0EWrFMpi2XgNqi7G6oiev9Z90pjYWjzwQirAw7pm9mdi6nY
8a4b46vmfrjlzRkHLnQXG8Le+orSU8Y82tXNd0n1nB4v9axaJcNRYuRS4nEH5lGl16A9vRBbItHj
xo5AGgYrY517fFd27W3vBmvAdM0ygXoghtJgaVZuvAoha8O1HlGOxunlLLt5/Daa+qwp9D5W3BGe
Oe/DkQB20wFejZKN6OogQYLqXYminQWQDxmK/vDmE65V0pbrB0ihrPkFtdR5iorDmPIiW/UeGXWL
j5adY2Fqb0Vrnbp+fBI/oWX9kBt7mMvpuUnzu6YWadDMHF8q2XKerB19RV+pQlJFpEJF6bOy6Or2
4uXMKR29hz3qYMIsYBBhU8ACRm36ZKZdQS5eAxUHrv0+AbWVI6A40R9mx+xTAvrNy6CctoEM71ZA
smaz4F3Y8m876qSRmNEcMhY0ch+N0uOAw75P7I2YU1kC1j6KSXEHFgRyzvolq08O1jYETcA13m8d
4eBMsms2Gd9dwO7D3DP71FKhBokoDRDtaRN/IZE+iXHSNLwnUdcQmr9w0UI1WADmFGHdSvXnnemN
BwuK1kja20xL3R0cE/oQFtYP5vxBK05yktfFm/ijXCAXvHIjOugJbZmvB/t53Rjeeaj++BFrjP4h
hAKXNhLkyc8Yt939zF7n6PSvOmdXY2z1GZkM8Owhgx9Vmg1eNgJ21PajIci5rQyWBWs5qNQWqd9l
SevTeKrLmGebYcxk+YyefMnQFhVQEWWPLRkUhZOs8/p4T9zAkKRYTDpq+DgMxmPLfkSCE/4Sonm6
EwPRdSKZnmFvUeGOI1UplmwWRXtMEGqEMVod5BRpoJGeKRKFYFMy2D44VkC8oberyC9ss5EmsGlh
Zf7bpDvrfAx3yHP62nikUs0fNDAICMvikyqpWXsQs12B2AABSJ2XOxqHExZz3d70abTqAw6LdRE/
xRwG4+CSXq/flUqVJtl/ytmNVR13ZQ7gagNt9xexS40xa1XjE/ebYr5wX3r2DUJkRzL6iXWScIcO
O2AahbRcC57GV8e13gI6o21bZp53bfoYyAuZg3b32bCme7iFIaDJFzeJoHPV+l3DVwowYZM8GjFe
iRZN1/yDIPkwIzF8tu785Ja7aQaXqRl22lKupDusbEpp/aLbi57pnvjKM5Ehk0AIbwA6c9IrydVD
A13RIWaSRZ/a2OKjiA4HtMHyBHGhEXsiUwZjj7wqDnghb02PCKe5J1GdfNI4Yitfk+vnPYo7L2v9
k2Saa/78GoBGCm+XESeGx32y0blxrToDJYFguRKaQSzdGnpFAHQLRf1UFic7D/aRhi0nA0tjN7NU
bVEhppVXzCdxpg2x78WIUfDlaVCelY6dnh85QCElNQcgT7MYYQYL3Y2XHj2UDhZOElcrH3pGMGfU
qS0pnjFxIbAVvzAK94jIafnALBA2GafT1jrkwbvEDORIwiGxfLSdsaAcSUCyi5MvC0p+Y01/yhF2
BRUpyZSctP1P/WbCGmfab+7Z28KqDkYOOK6BydWcPyoRBhDHhVNuS87jACasZqfrEIDS80hwZrCb
8PYojGlD5j8GpMx6GcX1XH51dnMhnxL3INqBDHCINVTOngTsILTGlRR1dc4mAsJqAUZnnuN8iJ4M
+EtlelbSDDkt6EBxTcjaob2mCVYjSqdmApF/CmE8J0roU6lG1ZZB+Imk3+hAvHHdOJW+6CzSmroJ
v11ysWk17w1K6FZqGD3E9bGbjqqLFbk9YovtrfuiwQN+Ry8nKugbc9HUb9GAQM/+SHBvVUq7fk8B
kHqeo5DhuqXzERJwowx/AVVYfB2Kcm5VvI/ezoz0swvyNmJysGpOEX6AaZtbmyiABLV6pu1Vniej
DBbKZCyTwsOUSJbREC7G7CMJnO1EsEcTb2qQ/L4jZRNDEqewU0XbKjdeczLvWZ89aHzy35auU+61
ZFg1DGYPVmeuxqk4WwaCYJ3hZqAMyDmXPmjLB3yyNmbr1n0VVR/hfOwpqjkdx7ZZgoVTPcCJBLhZ
drhfkG6ZwbIEU0U07s3pwdbBSxUqN2U2bY2lpRSXyXTW8lW0LRMPQU1deXQ+svyMcHfWkrXBe1Ep
m5oOYSc7kd4Dv1ZFJcU3zPLFX4WyoGKwrrGgOIicBlBnrSf8zsaEBRUBQN5kH3G4zPQXrWb0J8og
eeFn1NFTtu2pt+INTuZbMXvnNKaNFrSx/s1dkzQ0HqyIngb6oGL2q6JPebCx0VabyfNXWhnsLBy9
Jp3PKjoRRd2wt0HNvFWc+lJvH5HosLcabAH7GHEidWAjB2FTn2aS7ed1HNLLN4Mu/roMPGJ+50l2
poj6v29b6B8N3wgAWyKaBlgpKz/z97bqbx59VnRVWaALDD4Kkmb6WV0YVfmven8XMYUSojZr2JoJ
X9zY6XUY/5D17RzQ36E54EVMOry60Na0YZSQXMHH3FyLoTpPqCFmEBmXLyyGyOcySXuhgM2dOs4b
DfliErw2OLJLoCWUMmIUndRjgbKQJCvx4ejoEXWUc5j9hvllsN8jB4kWMlBN+dGM/jEj3RwTak9u
mEA2ZADLiSyizWCgxJklXwRiI3tuPXp7FKGApupjjBw4qC7xIEZQbjk9brel8av6Fd2IGHxD3syw
mk7cCKr+T4lYPoO+e1HiFjh1AmbWeI+I62y5Q6AuZPlWvWrZua+ST12AXItrQQG5YRPqMiqw7V8J
mvDhPwpYuwAKWZzUYUlcKRsV+jP7JcION8ZUJcflnmy2z3F+0ssbtaI9SnbjwUEC6o+3IkgWTahd
DAK4xT3h9lwI9vxdeE+tcaN3XcS+LqUPFh77LoRixJM7t1Sl+uuehKtu9r7UMv6hCGMf/I+k89pt
HNmi6BcRYCqGV1sSlW1JthxeCHvaZs6pyK+/q3yBAbpnBu2WyArn7LNDseYfxZbz6JGbeoILeVab
MZI3VZ2kX83Ek8bLSXmpSZ1UY9zPQwkHFl8AeD2QQMC3ghauIYNozqRHVfGV2FJhpdE7CDnpY5R5
gQt3KoLL/KGEVRY3chF9yfwygx0UeL7DykugZbH7k55jlMOc922SsNxYeIFy5zpuuko1yjQ4ribT
W45z5Ufk0xeAzq1hKbT6s1a67ANCqLg2FwGFGB9CrDnV343t5pcjeAOlcyCS7KgP2bgaaXmTMV65
w0JPSpkoJ8wzDLHGZuIsoHH1ZPAIGx7y8jlxFrYWjp+LHTTVJaL+CfFnyaC9xd4h1VgUVK5F5SG7
arce3vQtzNGiajbVpF34E/C43QRTreQbHyYX7ylTXod5lbMnWwBPDc9si2NceoyueujdzMScU9e+
puDNLaQItR0jJZ75lMyiZ1JL2wH9ZbGmokJ1g/mtUlkMv/EM/Tvat1z8gDWp6ew06A7Lggw18wMx
QNSlnpxdUnOXGSdyaM8PSTWc3bo7e8I/+wnGd7DqDEg6A6+nVeNP64m8MXrJ1jlFMRVWQ1PPBGU0
vt1UrKBcbRA5mDjcdnMW6KGzThydYwoZ6jzkt8iMj4mZXmEkoMMrxmM+EBqI1SsvMCMiApmWR/tJ
bGmpR495efXUt8/ufrSHAVEI4KFtEnabGSZgQoA2wgUHWQg8fwYpaCX88d4O1DJkmoavJt5hnNxS
nTzrqbmUbn8v7BRIzXopJsyA8hLcHwy/7q7Vh21jFzik2zIe/itJ2wsN9qdLSUHGmniYpwEnNaS/
ZrmfPP+D6m0ucE0Zk3sqvIPdLgVG6N4h7rpDmhgbw3J2BIyYgLwAA/1DKRPMETHeQ8c5adXKZ7Dj
Ykztd/l+GX8tsNROfzcwx9GNXURJ6X5qcwbRoiD554kReZtzAcVIM6AwCUJQyc3ahROMDphrzCOG
VIUCUHBgXw4bbRMrhhP2NJBp6wktyzmnhPBRXXsS4icu4y1pIxrKjrB8zfGKbuP9sIToULeUjA7A
Da4Ao402DOWgCJnru3DpGF9j/YuJPRAxgWJqVs2oK244BUgqe40wVy+ARUlcTPVAbQIGA6qvVjdw
xgHJio+g2VTR3gNa8iasaRb70UCXBXnlMZs7bBy/tB4dmPPpy8/YvXjsbgNrotRfZXmEz87FqWO4
gtbLONUE0MGEaJFVu3l8qVw3AMruC/sxJ8ja48Jth/6V6wxwUvq7IUr2XJu9eY+c7GBg1QcJcEmy
zd+bZgZKTBGuViQrahftsPQw+vz9SM8NO0qm9xQIrQOKTDGTGzGwxQqC0kdVBR0AvW+f/h41P6YK
t7Nx86DhwNhYVRa6zkKFbf85/qvtMuPlmhIhy0kwtMlrwQQrkz2z2L1V989i7taOgGdY7fspiLXs
RiOZsnLwwIUDsR45xjK8PeGs2yeRb3A0wwUSWMYNamzl3OjTj/MjYUSas11Gd1SBYyr9Sy3MCL5J
hwtWSu1LD+7lV73lrNMKc48TyG2BZZqnAARh7p+JIbZhpXYzT4MtKq35pYNHOg3WZc4N+8Gm3NVL
Jgr0vRND3TmoaRzi8ITIlBqApbk42wSfFrws5ziAT9skb/j9O6Cyaqsb+4IavmDU3RKBu2YzV2zJ
ioYCVgzWgu7BOsTzWnxiwd1nsf0Qhaq2J1o+bf8G5TDuHdwADK+/j8OxIJBn1faMT9OMG7Isi6BQ
YiBz6QcsdywYoVjtODCBbWorne2bxtzalAyTeF3m1H9oWdEY6BdVArRJrC7EjbtjYTbsGtzUTClt
ahQJNTHDaWByPrpKOzi0NzoJWrl8QznzGGv4ilUhPtXnYvri9bVtAHQX1bBYYRBYeYBgtUBTIkn7
8kfUNp8MGBXzszqr03+u8Ik56d2V/Zo0bzNIXGEqiQ/Sh7ogHPPVdoI+gJuAyufXArsw8a1+5qm6
esRbxYNVnmL5WjvcwN4P3s8EGkTYny3xG0bDo75vWywrnGU11R8qS11h605yj1MCRyUHLlX6tVrK
Z5j8AHmE3XHdMXTiU/M5J0oGn1tNSuxOfEphkDBkMDz18iVb6v/oxjfoJMDnTVjmvEeYmdU+4anx
AfPkBBvRxmbOnsoHYb/SM2MqwB1wVdHv+J/AbeixeKXIeWj1uzVdRkbow7KZavywgFLjO8tIzaNC
nYma0mLAxUZ9A9bOLx6mNDwon4qN1eVX/Qu1K2XSSAmku3RmBTae9Cl+/Ns4F3WDsns96MWqCTKN
bj1h3OVay6rv05fY28o6XvODyHnfY7jyaHYkUmkWWs55X8DVKMkWnJf2yCuBAat7LKtFvEKHgUQ7
P2D/1bHwGekDgM3tUY+hwA6/PEyRRhvDfu/hI7p0XtxfhoabUOT8LcXG/8TRY+A1gc75gHg29hIl
5TcdeK4fJ854v0fO9s7R0TYRPP0Ppd50WsaI3eMCmdWOCGLPGayC5McvC5g8R+lAX1iElxT9xUBN
xlg4n47E6+4aqo2UJzrWPU5t7kY9i8jg3KOb7qbTIglcRCyLLj2Hb0Qdl/WE2CtbXqQH+y6ycXV+
dGhhcoDD+bueDmB6j+ptA7JR1/r2uxtLJNY7tem0pOP4JRplEOdeYqfO048prar5R0dc2dmbIdc2
Y0tBbeA2F72qOXlUa5tsICJmYeKEMLeGaMxXqhjdjVxNM1dRSry7SPetGfi4+9pPEfNSnm3hdwGt
dw+U307bETMltoCj/aj1XAMzcwXSwvKlJgzFWFLTBE9yLWE1+R63oH3qxy9rpHhTOCosLfZQWH1x
0HsaEi/0cXq+JssgUm0bnSl/IyUR9RrGH0IP2HiivqZ0qbxjBijYAvlAN036T8LxbPitQa+TUjPS
BWMrnDBsP/XyVzIq1d99tOFwFDK10V1c0lQqTB1fBgd+bXwyC7EznTPYKCXMdum6wBEfZObsIbRS
6Z5EeUoLweXGC8kVs4/DYbbrrQk9DeOVVdn+2OwaT2VHDZC/Jrlqpt8ZE4NGNfVl/9JCpMmXZLtA
5QSEYNLURPjLoPqmkvJr9B6IJn3xycpgSURYNiX2I19U/W0F3Y++MAgwgpZWQTDFUBBMK3GfACDi
JXTJGQbCRhW2AzMaDiD6T5Wz1yBAr7sDUsVDBjAjXcT7cNZspeXlDVn6sIaOrfYD9CqYBoW19xSD
OvpNxnTlM2hUXzMW4dqh/FEfpsXtDZoVtC11f1fSPiuuXlERR+s4O0NHz5TdQ0ojtQVobjvHWhMf
WJEeBal0nfJ4+I4T8JSZieMA58mYiDoXGPzzsF51jFaN9BzZr2lykWhXpt0gX/gnhD2Jr8c6ha5Z
DsdOQ0jMBVSAzCI9XxX5vIaBpQwRakoGiGSqsjNCsam7Zwm6ZNON0t6jhJjZwzLEkj6G50VQez9B
+Kwwwxm3aS4PoccAdbnYov7SrH+RcNcxFP5CkXr1H1SOJmY7xoiYdpxwZmUs6XTndISGFEWusUqH
+T5EByfhhCHVqdXCqyiWN4WgqEzDhp5q0I3vssYPbTEplazxJMv4KigA3IyIqRpFQDkwSHKODhYO
wunPReJ/IR+cISmYKUzoXEOiJeh3UCpJ6Nra3G/9KIdggpdeumhBhu6qxmLTTgmSa4t71zanUMFc
pVZ8WogC8uamteZnCg2pwZTZqs1tqsgTEmstWFblZQxfzMW5F0xEzO61hcxPj6KiYG2CO0LmelNx
rxkCAAUrdBCvvI1CTVwQ4iEl2DFBJvVu9Yyrtf7EPoc+edE4erNoF9Mxzk1/m8nmLnA0yxzlDriG
AwfZ0tvAucWnc0P6IMZuPeWZ7FwiKARe33+CRbXawMDIRKXT14oAvZAqIxTqhg33Gstct0RUw9d5
UG+ngU9mxdYqNzEAT8ZdZpfE9sWf5vvY8H6qAkwMCGHw/vUAlOpMm7qLDiechs+pYDPVBMaQtIDO
q3S/OFVTOZ4H/WeRl4SLwkze2mTcG3g0ZwiwF3gi5vJjYRCXBv2MUQqX6995qNapbf6RtKjxaFoz
kBbcNDEBp09H8fXb5NdmSI5s07ULJZBmQqVNpb+ESiqhI+EoADC4yZNGqvik9Eq4KYbbmC5V4awl
VB2Cy+I/KshFQWWldiwR5yPTqrDU21vzmcWPdwZXC9d7ERFHpfLqy7P9XnN6WgpFwKKxhX64XDoN
urn2z29ui4VTOR12+6huCjC1h5H5ELyrenTuIrk3iU9zgqhgcHccWC1TE8rzpCHTlzu7qJztQOKz
5aPAQkS/4MnPBKPg5pcQAziWzYkK1MON+aEzw49aU2QOdli+RrNP3HoS0sDNyzbnB5UVKpvhgOTo
UW/d9wGbKtAIg9kbc2+La4PoK4iYe08vYdrR9GDfHtXFfz15GeTn6Bapudm0lYypE+4fS+TkWmvr
HuYKAd2HmsiUxL+0s62SST7a9rR02zp7Ve2K6koYiTlwUbnnsR6Ta4/TcRkQomr6TvoN/gPpzlVN
XPXpWOV7bZHBxN0X2eMqxMhvTofAr75QYwc5Uyzb6x4F7grU8J4xb5a5wtifG9kDe+Ssx/CVA9HI
YKNUu9p9ViHSzJnrIdtq0dZSNBaMZyH3MLJiEzsnbcoUB0q18T7UrsgIIBbrMKcMzqthuBfmhaQ5
ddPkqkqg8XQgQnOSVyMVVZhve/ZxDDsA0SHU/zNXgOpOWfQz/sSdTspm+OzO1uPB0DfC2DTCeW+i
a4UDVq5AhjrQSwaLnE5t+C6QyjsABR6AVMp1NTPgz3xme8DasvsUNT7ctIMZuS86F2LEnMaET1Gk
+5on9dcCJmeJY9oQXRcaD8Fv/fmotRjfMfyLn9IazllNUhY4lYj7o868PR6+JGrHkaAgRigkxHaB
JqpDCWm/8ImiCQBwJCztKMEEOTnAKonyu9nDWoLKpyHcMM3htwfrKPnUnts/mK3c5F73TLGhUPCa
rGNOQTxg9pxLtww5C1MI7LZ2kg616hqm7QgPGCyZhANgz4s0pOKe7kmHjjxrz9jjUUMGD1ZFZ+Kw
z8k5p/LC+HXOzhTPpmTqxTzYKr7QMijKwMOEGBAXwA4tduZy6wsOe0vx9C8FObueZ+0YJ0DixF7h
AqJX+uGJ5lYr8hW/hLjUA8TrDE5kngNQLocxMp8rOGmg2VPlB23BSTdc1FTeNedrZmycWuD5FzKi
Lja4iQUWhAhAWeV+SAFGFFudyFsKKy00iLYSP9UQcxlAw9a78iOp5NotQoisDx13vcL8p5NOuFwF
MK3aZLR1PpS+NsCuhIvXfguVO4vZJ49l81OB2BQQ5XRmkxEJEervLdzxzS4aVlt/FmJea2O9m5KV
2X74i4s1E7s6T2w45/OyU/UIKTT2vA1xsKWZVjdSjEERUwK9omjLfmDd0yEWbshMwrlijfvAaR13
QsUyORTS/KIWRGsQds00uv3He1Qsvy7HHwjhQ27P6zr1qMa/0mLc0FSCY0zwy1TVncNRz9UorLRY
pWBuJKS3UD7w20XlnM8unvy82JPag+rT0+ZwHiRYXoQ8BDIicjwYoZfE65GOoJoNVQXbTHbGmYdF
Q2Nxz1nihTiZ4MbBG9VneM4kgSp50EitUBR47LWBIqqoLZQpwuIPD4GWAwCv+tTrr4J+itINZxf+
trTaq6KQW9+d50cbna76oyF3C2gMdM8yGXYhHzZmxmoO6a2Hfa/+gAJTHFw1HnRo8Q02iqph4Z5R
1d7IhgfxYbpgUr95lxYIKFfFDqfmQ5yy+0gYynMS2x7UAaEOHQs5CE6foctngMICgLHoX6VHX4UV
hufnGyWmpEBNNBY4TannTn9FhCF/e5x+rQULI3oK0kf8h6p9ZUw/IqvNy5KYgnRV9vGKl4Q3NdYm
zL6TS9wwlDMDVecuEbY4bJZ8upjIoysz3BiQpCVUVdULqdulS/Yy1tAgUWMUZwIe4UYz677TXCso
zTdeJxfFgc5rqvdLnh1oNg2KJNVs/v0rsGWLOqmB293tLMWspdKCYPU6aeiggZNi/7tBgzhXRIr1
VsCLspB19dN8VNeZNjUrqlhhY/jSKSkUPKbBiW74N59HRtmOXl6HrN7C7Px0Te8Qef49niCaLosH
xbWGEToe1NbHeAmxpbEua+I9+mTlOmizrIoLRtpUHM4p97Dz8JkLm+b4iinba5cDejK9AFQolPjE
CfPlkQbmUM7M/4pHH+FwzflD10oU82Si3pzALyxcpfy1WRorSuszVj3KkiyVxc6qbVRnVbt24vQS
UpCvfRMQfAbPGnPs+OOipaCXt9mHPDm3H/p/2uC+qBpQR9psjf1rkqUvxmLhKgowOvd4pmX8QBq+
r0HN0DSTiqzXr1Wd/BbNU80M0PL5bwtyg9RqN8cirjh5hXG2Gve1CDP8isOHmnDvauYZ5c/m1P3A
g12jWXupGjyIko3JSZTa0zVqy6OSFWXNPQH1iLrXyDcAotKjCwUAcsgmUXiV+226sASY/TY8HdWF
Ru6wUy4yFGcDRIGcAKu4xEGzuURnrbWIxGWCUrUrDvQH6naSQvPoGQI3hHbWfAmHisVGQwdBVJu8
PSp9vwiSmkASrl3P2clxoCqLnj0gfgVGLcQRW272rA4yl0ALJ4dSX5FUFyghwuC/CQQlENpgC52G
CguB8ken56jeItjuLHEf41COegidA5nR+l7QE41QWeyZ+TDti7A4OOHxwtuQKODlZVL2V9hPjH60
XdL/S8DVmTgWQKp9GuA7B4akK4LJ/AtnEm7RmrI6dHSMzYcTswiPic5ga4+uMsnnJ1ToJyjsYdCr
ECWPr8M7bMldmO9aeTc4W6ipSFp/mNl6C9cFSohL0WE4RPow1KvKjSBWmReeOhxv19gZnCsNxbPy
sAoBHjEDyoYYr6TppCYkGDEZjIBJVkgCsztbO4UmTKYJLdVccdazW7cTjenChehhi0yfSpuCVTvS
gVNICxx2ZB7J8aaubTXM4v9WkcllelFxRDXQigWQYJjmGXRfb06defbz6IBTz4r2ADXAo2qapXxJ
SMRMmBGYd4Xn56GBPPOX+gMD1oSSQqc7CzX5wKH3M8hV6hirRZxcEJuW00qYa/JAKINmWHqlBXsQ
e+qEyGENBLxFPVcDiC7saA4rjn+Nj/UXZFx9ufZ1BLVCDTDY97DAUsUFN1ALmKiJgrqzmydYMeS7
9NoK+NdHPzwSpTl9cmManJwJRV6TXO2Clze95S6czoX316KggjaOLLBLvri6EhcCFhQMMt2i20QP
PkG9qvWttF7i8scOc2xX1gF4UmtwJ+2dZMLA46mPw9VQJzBDdgoXlGKvqOJPeRneajRYiUU0tPla
J289soqekTpnWW3eloGTn7Ur8z+I35ujHUrdtud5DJxUP/qUbvSY1SVGbO3Kr4gjPvEARlVDyEx5
Tj02UPPp2SfOeyqmRP/EPYNdQajm4pfbHtN+tHEQEplNnVyigPkxiAQBNUflKPbRUomGI90oc5je
vhlo0QZmeKqHyo29KQnsU4gXzRuda4RjZO9BEKfcUUS2kMOmoWnx/Zcm44KvfsHS28bZNrb8g0Jd
Vm4r766NcL564HJXFYy6tjRIa5lhkVAEl2+CFYKITIQbscTHKOYOeq8ZS+KRhSNSIhmaHvAxZVAH
QM2WEpr1xojlP5Ho/aaLDl6HuCTku9S+CdbrHoWRwT8ud0m/HTptly+l+dAwQDS6V+7ZsZx2ilbp
U+qPMWUtd65WPRnhE8O3x+qqmSis4q+5PLtUEmHrPmOJfSqtl8EJ1y1E9eoZLSHHa7uXpJdVTG45
5rG195Rm2oW2EToC0NrcAcX0dOBjVpAXgS1Q9wwQVjeretjmpDNZ2aaBEj9PztrEEKOhsGC4plFq
5lTN+egQ36hd0tllPblU1KPFxINO1E/YnXQu9snIxbHAbwA6JEF+J6YmkKMeXXSgZhSUsHF4SSOf
mspHgH4TzQAfBeR2hNhbNERh2udxqZ+5jHYRZa6FXseo56fJqBMFPsOKd22sh9NTI4rnaE729TCD
Jbf/Bu7TWV5aKS5NNBwEpAOClHAFxMAshTrVEz1QmcFYtO0qa/BdafWXkdYWnZOfRr+ZRZhAJQJS
FTBz+MH+/WnWXrxU7j3A0cxCCpJZC5xKckgEscIzWoOhfcr0BCNHsc3C+M2fkls4a8faQWWLdL62
yKLE6wJZGmSN54I0orCKn3J/ImuquY3NSJBGs5l7+n9tSvAw9FYy/+eJ8Z+V1l+TU+6FXn6USbMd
HLmfeGr2ktz7rrrnvo5AzVRxSeoponh3Mwd6tnaKPO2fVuNHxBDYQUqthqM5RwmC+JTKqyLfRRUb
IUDXEk40lypUwwqalovE/tYn1iIjYHh5qqlQ7/R3Np0nnOIP8aeVmfihLWQmY1+Bhm6Bz86fwoyI
TjgsNEzs9f7FGhc0Q50ICnpiKnQrPKmbsPyorFxN5QQ9nw7tyoYRpB3b8SKrMUhb2nScoSxq6aIk
5OoZGqRavKp874b+XDl7jUhggFCY91dUgaAdJuRJC16StgzrtEfO7Xn63inlpnG1/5bKyFaxlaw1
qXPMVrTl2E5uina/wPFirJxjaIESiMsXhM2MWaCsGGkVTzxN1TdG+dOsQ8tv4xutJ9PQmsuoiAiT
pXxNswqzzWhl+Os8Ek94eb6bHVZNvs1lh9UKWmzGzr4ZdE4Gx4bsBc3d81pmc2Qyi3TR6smEnBh8
VNnXkhgSM6vvqSWoo6RZ8opPOzQQyXopOVH0quJDt/9+KWElZcSewWqmhnuep2RvDPMVm+bTMomv
WocN2LqMFrADcQ33BX8TwIaDlywEhlZBJ28gZiLFxoMDVv9CLo+0+4WfqMW/GUa1bdZdUshCoxCv
KWdNKVzcDRRt/qSjfG97mPkyC2Yb6rH8wGFsmv95mbXSY7SqjfNipM6Rxv7Hj5GnS/FH8JJmuY6Y
WtB2jkaC1qSk5bDqlT2/Svzjk4heDlJkWY4bc7ZvS2W9hwRwENXyVJBY9CjxBPoXNv/Nly4hSlJ8
h2RWlibDBMI7D2hII66jh+YB0RdX+UPHlPTQwnT3nWzVeOEVxgYlHTnuijIEXAaSyjzALHcGnDBq
D1o5Oy5WeoZhtQ1eOHsYYdjn2doZVv3Z0zQWtoN4XSUOO3CF7QEvU3O9YGpm4c86OhlHb11/RLRI
HcIRQ2OmmL6Q6wxqjbQaFCbHZQJ7as0VO0ibYCQ4aeD9lgxAETbx2RTq0MhNhkzVJNaL4G3hsAcA
NbawUot2HcGGK+iVjBJrrnbb5XwLw/uKynGtHMEcCfEfcAQ5HbvDGbDSlv8sYJ7cCYNZjVy+0Nap
olnlADPZVUAExRLs+c/RwPN7RHJuQF4vfikUu4J3b6807d6h8MHwHW4OFCChVINrj3Mh5D/3GkFs
UA6oTsi+sQl8epRzMNEEVvM9Sm0szAGdEm41V8+eYWEwMDwmnFm2RNDCDsCKBcE1fJykWfmsDUxk
SVw5N1O8MRyEKiDW3Gm1lqK3YYrO+kfK+eiJ37C9oDnE/6Ltpo0LJkDyer4A+wwYlLqfHj9TLo/N
IvcM7B8tj9YYmWBKY59QNTTaRfa4L6n/1YtnuxthZvbo7zkAjUBHOcVxzQAnV7NiGyZTZoaHEKFB
gfmmHn8ZeNbNQPvECKsAelipXNlcYml5ntP4wGc6jy12VOZYbDuruDt8kYwcTFtcy0b/cWE6ThHc
kWz51kWLm3N0M6Eo4uK3zTJC5Mik0KAWGxEFuE/i2C5lAUVksQrdggw5rhvo3BpclRgnM3ybIAnI
rzFc+1jNaLERKN1y6/VXb4Krn6l3Cwu/atG+raw8fkbAeCXaGIkBuZO8sLSG9zDRfUMys/pvn7+e
RQUlh2m9gVQme4twBWnt+rrYc9DiFkLJqEZaPZ0X5pircfzPgxNP+ZlFqFmClN5WIxp2Nkiq40kq
4EbNFh2puLo334jhJvgIhIag6sROucWlCYfJUVXOrdtuoBR/265Bri9QAHIzQd4Do8EEcmJOdWeU
YKf5GSc7SoxtBhcNzn5V4RPF9OAPtqSLYltvbRuX1yTI0IdM5NvEjAI6CaKWMg+ny1mQM9nhXhgN
kSGq5dU3uf5lyhTzJxN54hXXR4gJYAq8wJyp8LQg6PfoijBwz/tt1i9vcflazHu+emjjvE4cb1GJ
o/Lnjk26orWp96+jeW8JVunb6aF97y2fki16tLPpItyLUaJmrnG8cnKklB1fCmhqoSqGeryPw4Ko
3vjoNpizCTMNFqd+S/KrGbbrycF6IpuYIDhrIj9Y9JmrbaIKm8DYus3hqx56SJkrNevSazYSE/vK
8R7n2AEr/wSQbPzqsxs6jAscAMRJTN+l5hzFsNDlujUaf2JLSkCYBZwDUATmGGUQ076y3CwL4JvW
qx/u79Ju+WcvyJuhigbdaK8rZQfN0sbEuvJJLsFHzg/Ds/pV9gC+NBKeX/5mYfni8sEssnz9or/4
KeiH1vpc76ncGqlPS0mxXHzbJhum5t3CK+m61RDlx7H39jVuHxalvFb9l5XmOlGExUVqe7NLfpfB
wujBCbLJXlsLW9vs1+1BQoHHgvlpsrDtKZK7wYnkMIHx4/QmTGfg9BLz1hBpjOzO/R4Zrg5igToH
byerV7xkkc2wfsGh/JDyoMIRaZ7PKswytTF2TMHA7YLGuZw+3bL6CJPXeKbBRICLgUkc/lODVu44
HGizq517IADiM9QYNGN+Go3Z2eCdEVaAUgxE5KnGDlphbg0XcDZoAdOZb5eTTcHsmQZcSRZgCVpW
j+bKQOXFEo3fOTwwPqXwMJmJ0mBOkTg12FMTpPheLIpG2SaIctH9Ii4Mm5xUqlol7ci841j+XUL4
hpiC5DVGxeFP64Gt4tgTZ+kerKwEqUUPc1AtiE01BVnIYO2AUT3PFljifINj2K45lKbqAT40psl4
plQHD0HTKHHDR2RRwaz1xbKyYXNXMlqTyesKZtdIryrRfZcoUHUOZ4BQuiK7mNaKzTpYEy6V+a4T
mE5+L/UXLa1WwWXq3Nc8WV7g/5icGQv1q5XKS8TvjXGinjQYEp/bBjlD90D3Ls0OiSBacmrtgkLB
5lVqgGSoU/X9XE+7XH1gLUhyjMZYiNyUnoI9/s5+JKhKtG5ZKNtxc0Gx3QO26/+BX21rKEBEfG7H
mRti5IHFzF1uUfNvCGegBgwMEdT81zFq0MwUP0IEyLi6jFUW+A1IYhxSJNgQ7vWbR0/IfASeTT/C
b7HCDd40/x/k9stFaudKeaZpE6yRrp7PleY8L938sWj2M5pwBiFNz7QLrkvJBZlAOaWflPXGI1DW
FdpL7ZU3UJJUL2+hCHfFclVWachAKFXxIRLIYsp8PEechfrIPIHYmZQGNTFffNg8fU4ahoXyIopf
cxnfOht1VryyTHrUVITAerhn4btHA2bgex0w+ltRSpQ8Rwn1qche8bBcxtOcbhe9Wql8C2CxJK+2
fy0wB0TxxkN+HJldA7qgaWVSlIG9s82gfgFKa7ADiKEBAteYlCyMr9ii5D6638p5yIZwUSKWRo+x
dVTfvRiHXCJphWfe9Wdl1jrTfRameOvrcD0VM7wT7GKQkU5ib0ZL0HPrN8C0DERUl2aYzFhNuVEc
1dEU7+raG0Fi56nYeai0aHVpYz33K0yx/wZyti3jbai8XT2ggJXyZwmjixUBTTm59Rgxlh551Chg
AtMxvglIIWJ3LUwQQjsTj1EVf9cONpc8JdV/+MObxHwsNwc8Y/77Ut1JjyRlQTPtGnulaFpm1Ivy
2dWeRZ2tozJaOTP5VNyoY/YlQPkxH39w85dixtiJGjPNatZTcfS97C3mrkdKBJFcXyUhGBjWJ9XY
HmkMIMWT3MkoBhBKA2NpQgMpUHQemBB2Z/u/xQgUocykHsYHEbEbBcEMJA5kSUm5EtbIcooOpj59
M3JX43OM9arkjX8xLAz2Kd/AGCz/J2tvzHKg9FFWtcVaNNnez5yLuo4ntqPN6WwPOv4Pd0JxwaeY
u7pUE0r/OGSIS5hDcMvK4exPDG1kqGjqQlDeo4oWdIpKvjJ309oJ4RyP5dGe3YM3+vdeKp8XrNzV
TRbl7h8BhhW8jrgTdDwyK6gNDoan+g7/or+ZRtusXHyehLw6UdAO0YtXtVs0yY8dVCUSv0r+iP/j
jcR7YuBknmDR9nZAcVCb38NrRXJm3MQr6qDisYYRGU8WVfhPLBShMMRytt+5FRyyiGqyqz+kja1C
S1PY48AFgvhASfZqF4iLYG3G+giT/2h01dWr6TyMAZSWAyd7FIMeSPfoMf+sk4rNojUk4uFGFRJn
BWHHmWyA9WhTSXz/YG899MN4Cl3usqShtv9K9f4xmb8ZiLexgSTZD9QqM8cQIE27Sb3ByM1WucHD
ShEFzEWQMYNNIaW5EaU75XkQaXChmKE7MiSxIumZNr4tYbqaaUQFfX2VYJGJToUrbMgqLIMnaFM9
0erTjSToUze76wwDMZ9jhmEBNOw/RU6HYXm4E0BvmfWrHLknu92D8TrzdDYmYnXmGyE0LQWkGRsn
UOO1+uC6FEfNGl6cqvhQjiOFcvKiL9UZpPdMyPiYDP3dqsaJGcYxYDySJVLjsms6JM+WYjsWtE7h
RKnBtKMWxmcRufu5HJ917YvJH3ak6RTQZvKZ4b4OUAzB3EMmmZ0htiVCNd3ZlUTfAhJ4emA3UQ3n
XT7PUba19PQ4WJBfRvkUQj/wuCaWgmlvmJjn0GSkOnZBgck4qHX4Ty8l49xiebby5qWR99i6FmGI
ihy3M2RxWFEcvU4cGMdHOX5w7a0BX4/bAreAIpi6TYnOOWwl3fq1SG+aeRiI2WSAB1cZ6kSYeRwV
v3psbiKP8CXprKeuw13AG19dEMsevzs7srj9OHAzSbc9hBhfMUyhNrcc+y3xryYuKjl660pHMcLy
km1GIGrNEnZxj5unSwXLKY7n/+zRQY06jMrXWD0M24r+tQZe+ZGzwbFyMxNRIeEyV1b/Hi3+JqlL
BLbFqqTZU+8jQ5JTdoy2ekqAGBvHLIEFsy5TYMCSD4Du/qmjmUvllSrcnAhNNRX2LJhl6roik8lj
Ri8xWF8xXikWkd8x8yKjNlVECRVVT98nOPGzoSIbYTij7OVK4Uh0U+yNgUoW2GqxxzytNomA1Lzn
0WzWWpMeU9ffKbZGFmGkkmyryTuFi/aUAGZCv1X6QQyk6nE6F/q5M2l5nTkks9De1rL6r6m7lw73
DWM4xsJ/SmnEyr68aZZ4N3wj2mjcE7Mz5rhjMWCVY0HNvfS7yK0+o3l+HzN58UubNjqnwdD678bP
gqyBm9kTtOHNM0lJCUIt2SEMGtK63IRjAfrl0t5HDaYQoqX71ak9HRdXHlWM1PzVrsbgdl6MN+N3
oFbHK6sKN61TPIna4VLU6iNt+wvceU1JnDL0jjQaES6WnfFJTf4Txu6zldTENoBN+93/WDqv5dax
7Aw/EaqQwy0JEMwiKYmSeIOijiTknPH0/naPq1z2uKf7tEQCe6/1x28JR1fSJMcgdB4Ix+PdojKt
TIl8nCuDkkf7VCezFwRYG+0Ib07bqK8dgSq+Ph2cDv4yMDmAEwdrydQUwRHXLRtn3JCIjZ91LMeL
xO9eje+STgXwUGfntlZIwZJBMzjsaeUCzrKARVX7GGkgsBCcCf1EuJHddqLu1wYD4wKVl+QRhNa/
pLfAh4wzerozJOvY7LjuG53pO9U6T515MJsl2ZcdgSac161OhT3/smkibp6itVj7tVrpIcUVA1ic
bVNZQYizDjqHGGEKv0gU6lkvVeVe2NWxRxnPVeYRdOlZTvVmwaXqE5ktaLcHJd9nc7wx+RNsuT63
dsAtOzFOqPNbRy+uCBXo4Etw31L1NxCG1+zLbEF4EEeH0hoUt1goJ+pmO3JLAhENskvmT/HJTMjO
FWPaEQ9yqVv5IBXOVfx2dM37g/ZMOc0pncRMwQ4k+lvTaPQCxdkkFaWWVs/jcMLVb0hWwPGKyXlR
voGIFppmk7LapFJ96eZUOfXoH1TmVQnHgazH10wHayEKIBggN2aDma4wDvHSeAO7fQjvJAZwalUb
h/GUHZhEPX8kU4BFf4ZjkdcaHsgysb6nMdwFUclsEBwbYiepp1XdIcwfQDXuzN+ox82PlHYUE0sE
m3SWiz/7LI/Fm1I610jPadVziE7Rer+bQrcNczhX1E0qAvG2IOQ4LMN/c5UQHIpoWc7sA8mdz4WR
NuuEazLuvohiI/MrVTeGWcK2ashrq/Jnjhbh6B9e8wYrb81qbZAE7wzztpbma1Pl+W2euVMT1i9C
I25mFWdQtlwB77V2yxx6l4g/igzri3ge3j18y6m2ziJOX3voXsveeiGisnQDuyMXhjOv1X7HatlZ
EWLzurEHTxGynjGji4nBYplNdM+Kb/NZBVa2KfX8upikssxxghgI2CJY0H2IvJemMDdjE3ldLqcE
GQf8Nxi8+gzZqJKhSpvtYx9VI6UxsA/aTHB7vAXYzDFqbJuy/jOGlkDDVHLb4DHqAgzTiYCoe7eo
kp2RGNdBZuw0ambJium4Im43/yKIFcd/5GVDfqR18idecMEptQoyXH7Fy8VOWDMXlI4OZJi+hmX6
GOzskQaTF6bStgbLjjrhepGJXccyVHxVc7Oh/mprjHGFs1XguIcuhfeTxiRda/zQI7+b3fLej/ta
swuRSHYlWXDA6M2Glv1WNvE/Nh+WbSHB4guwIPTjtvw0hxb/CCJnd+qrN0xXrs51W+szokNzG5mi
7Gp+jlibSlrRQJqT0txoOqyARq6TQdAwuiYbJ7XcUbZhD+Z+kaXDQAPClP92CJxXlcwWrzXYX2fa
3Kyasroq8RoDPAInkKiPZjWqe8uNy5IT9K4hQlteA2LYUPeaCcAlHTd20UH/RruiBD9G4Ti8lp96
QkKKQ15gam9k/VZp0ITVbPzWSfLW5NpG5CHHo75Rx4oZ2v5Ig3SfVDiA6Ax8LRWMuADOTBzIwc9c
d9ehyWWWhfzNUZCMV0t3c7rcU0ZC/2Ral2A0jghzEWUPNRlq7LN9a2yHyEBRzdQflG8ma/DKkVty
nt9Ns7+qGDTmF82mp1XJwCFRa3dj/hLoKdIzzIUiLXdG8ZDiZuMAoxGFhmvCKRHYRaQxxIT1cGIl
zJCRQupZQE8glkLlRGC5CwwpBx38zxqPpsVlPU0cUdw+ZxUM52yHN5XJ5uxgIOHCteyZrlQnXjU2
3Ey1lOegIjw8n12nzQ9N5qoltUEFfPiAnp0gHEU6tRzoJa3My8SY7upIDCpE+lO4w4uFEyhCgEXC
1DirW4u6mQriLVFnJLTQTOA8IzxAjREtQQtXtw/xX6G5LFl7dHb57tTCk053gwHG0hpaV46GE/pk
K+uGX/06IG4R8tDYIFTMWg4Gkur4z6CKlqAJcjIEhqqQgZbDKAidtriObAlbEYfkkZF819pHgrbQ
CgDJmQtBc6ihBv2l6y+KYbh16mrGSxOA2zBWLch0eGNm2B2+Rrt8RrN5KNjdSoceoGgvKx/ipCYl
39MVsPeSpN9hRZ8qSajHKY3waXMTOqdR+rOALQrm2aWvbujk1rLxjMNHxVjVas5K3FHsPYOqrBZF
cdnVK/BSmQtZw9DXB1v0WF45/gX1XsQ+Z8InZ4yocnAtjPcpLtFe35R2Z+avs0pU7pekHIaR9KZ1
gFC0cbvFTWCSEKhZ383wHjFB2yDklBeFEsINGfebdjczhDfGG8lrxCxy48WGg+vyD+lJFr1pzV+i
iIcBGXI5rgtfRWVLoq87UH5aFbsc7wBJTm7bTh6YO7GvK7Ze4XJpVUhQ5UoLDy2hmODCW5VDJkgu
f1urtbuAxyBKzj0RQi0yhyLzmvY94TmhHniNy05vPuZv2SE+rX7tq4+godicAb0vOJujm3jjSdEY
44PKr3rr6S6kjG2wrzmfUVqTBLnVAeqQqNiydlxwAjmVp6L7m7GEA9tXvM2GJ0UG9pCE0CaCOHha
HIXQyL1UUKChfMDEmFwa0RB64o5O7J2JD6grjmOx68cfdkmxDRCgh1cphlb0S5Kckm/WOq8pzuBS
IimM/V9H1Y2YjE/gISQ2cu0fRgSVdvqr9TRRNXRZ9j6un7AovQIVD+iGM5Pa3D4qcx8kgCEAhYkk
Bgo5e0csG7YnsdKJW0GsE1qXvenOsw7/mZgbHODjlI4UtOAiPhICqxpPKc7+SmQmdCfRJ5MjKo55
APpRxv98lU0Tyxy/ggklyNiFHh8ZSU5SKn0MWYbOeDwJbSZn5XCf+XlFKHxVHWSJQY2THDjLVlX3
lMlgxkeiLKuvmoKAR2ocSF6yCeLkWB55rsctcsvMBDVEALjT4DkthIk1ObrTj55/mjQIM3UkUIrA
pJwIuaNuaqndDzajcM184EhHM3PT8Zkzs2XEJEJwEpxQBF/LYURUYy57/TevNjxaybAWvyY8hr0z
MD1yrmbvegAlo7H+9X6B3SkIP97wojZ4NHs29/beWRSMZXv61mo2DWR8PDfLciTiqyU7kKNseMD0
rE1dQwV1y6Ec9G2NeZjRanwpClA4PnjjdaIZmhHHVts1gArcLTg+r16i7L9EdE8/chtXVwHiSyoM
S+uB4hKfbhb2WpleFG6HmWCSY9E9sZauKixx+ko1/+myua95Tl8CXvuVRcryEsYYg1Gmyz+mQBL4
zkbtTxCHKKvR7tdbOLCZMPm4es2Nh0P+cQ5GjdSDeou3RMGcjlIXUEHQWYXIzdG8uVsX1WHBsCpl
2wiYzcRGrCHgB6cYln0rvRHlb1AJl8B5Ekzpqz2qrD7mf3WfE+O6ukqFnih559JqMRg3dUM/u668
LGLjsN5HguHqxnmfrPAqd0jhZtR3poxEVkfUw61v5PlO1boDcrlIj05zOm2zJCfE3fgUs6fUxICe
VN+M3S3jyzb4HQOeSKv645eXlWUjZMN6dJDw/I7vOj9GQbLmzCAVoVUTt0Jpk6g1PjOJNgb7KXQz
oVbD+zInIrIHeWsQEyVA3tawEWJ48U7TZwHFflbRNquDLw4RzqCExFoya+TpaqjPiV9dA/5XRmm1
aJDh3aGS4q1lZB8cq6nIZMEiwj/FfQR9xUC/yr5nnvgcT9mAMe1gJVwEOuGqI4gZ4zvEOEkl03YY
fweCC9L3SApODYKEKqvfHa38zzEREQ4be+b82ZAuFFjHIrtC03P36PHsZ9nwImoc0vs84j0avqKN
xMLchSEhJSbZM4CfYFztqap6P5iCtcB6NPUpoG1ABqGnq4RzRmQlIZQZR8Kzf9v6KdxBrYaOpcbA
YP+gQfrPeIgqTggYc7g7eGkpdkcS29r5CtCJ8JfXTuiuRUlPDFbS2kBAPOywEKlYTtubybiR9tpj
cLRtx41SlB+QJyuVJO/JI5pAz0XPhMqyHI+71DIIniV7R/8XqOf5knzY1Yr/6egeyTkuab2zNLSr
Gu6gnKPrTIz4wE1TCYYDVR+Kqu6Kl5QVqCJXKNJ2I9h0i6S/nRKhjx8rikTrZSP3JxXHVWftS+Jj
AovnAuVsOn2BtfJVOvoGFICnq9QIlQKxiep7lMM60coFj8mvSxcLkL3uGjzNyvJA5w3+qujLsbXv
ARmrauiN87lQx6tpFV5hM/NJJZm2qzm7DfHHrN2RBODvMRqHzJfmkhlbelFN69LYvdfCAcq614Un
hhv8sxyJ//u0deed6DoflSAqUHIEp3FEep3AQmse32dkYbQfn0ogCNAtJe9cmHAYH3n1U+eoPa6C
kxOvwi4SE3ZzSQ/1La4PFeGRnbbmKBxTiuHlbyvD0+FlSLbyk3CIiuuztSOPyMS+KkhPOohn3Cmd
g840kxK610zf4fCmd6pOZxEsKSJR9NEyqTN4ouOm3ljCNj5/s1qlJMWLDV6ENv7v3+cb0PA652IZ
XYb6RR/UtYywMapJLo62LQUzdT0i5AquCJLrkjRF87e0HGLJdO0y2bbljgO1p3iZ824nfWM17JqY
6N/lUFHGNbO3TBaTuTz6lVk/c0W5q/r0TbzVqpdbt6nudnMVMKe40sfyRJonOYOk5MQ3YbDQYN7U
5KPMD63w5kuJfFGL7oXTyKjvE3Dxf2AsbiTmg2hyGHTI5MWYW44NgOW/yXgmsCGR6B2IZvItwbnn
ksiyuv0p0urLCqn+TGFaZfrQMAULpYTOiYRWm1S6w0wWXmOO+I83nTLdwqB5G1XWpfkVZ/zQ2bAP
ohr7M4h/gPVtC1VNY4e9W+NUjclXrJfhBSJ1Z3XhpjV3CS62NH0pszeV68vJWWMAo8lCUWLpreDE
T5avbnhkFuD8rxJtjfojV1/TEd64Ia+reMNaZdEPU/BECBaGoUpgQt1YHjriVgK3BjuffgHSipk6
Ii4YwcBa4U9P/CEGznvcRazwFN1pH3aCNDti/Mzdazd/ps54TnB3nbHvd/jrOaSTk0G6q/jkZxTw
vt3cepJx+a+MI5FBx/JgOqQPc7YW53GGkKCHl2zhQrvJKl7GYZvyk2oETQLQOfgcaE04pURPZ6DQ
YgHuef9jg+AGQlGme5CVB2PgHy8/BKAk7qEKwj8z1b3TWFsR0KLseb2XktrWklI3XzAi/LVsmndi
musGlHLorcYWL3LcEdOA8pRk8Vnf5ek/TBsqroImeBucdqf3hHhg/eMl5mxhiMNAtLG6WdQp0/y7
U9i67Eo6kP9vto/edo46uzLKnLoi1uxuQtei6cw0L8wv3YL5aXmtJWnH5bUHFhGQw0bql22HiEq2
sZdM6oc9htSQYHKcrzGkzzzyynFrpyRo4fGxETKF9X0Ok7sj54e4SLeY7tHutEBd6dqi0XGixVfp
0eIi31gw3AbgiE1LipKKaqmkuDgikIp6HIZGobuyrQdtPU7jBeGTLB4om9bWhY+RqFFStQ9FSbod
6j32BzYfKoRobA1kPH6QqvhRFLPDx22vPXPrYPtiO9T1d4g5Ia+PnhT+NuZeoUlQO5dccySh0njV
t4fQ2Rl7fVeJRQiIrHvn4x2JR2IXEm7OlnxcWzsG0p4/LRufCctcj5EMuq8gnb+/GbbMEdlvwuSG
L2cLQHAPeY1yuPDGwc8JAZOAkNNIBKyonyKySUTD5zSSsdRVr2FL+oqAoRe2tCo75fpZhwlbnBJJ
SAjU4xckuvB6o/vwhuaOQECvWKrLj4XyP23btANPXM99TXA2ohmxbNbUdCAPMPthnSwFMaHfcs7R
TKmCHb83+atRH8flm5DjsPMDdsEMhz6HIUkUeLrIYETLFYkJm5MfAXMjfRhcqb1Crc5IbwOZXWo7
7RtrY5nhlfY0FPCa36HnZ5tF6MqWpyofAsWxY4TKECsUXeEnSsthk8tE+Y3LznSoJQ8PXbYds/wr
lD+Io0xok+KnLomxI+y2Iu19XISB7WUGny+RwTK6sPumN+I1fKjmj8aiFCjWfSvfT03uq06xC006
Gmi3sG6i/4KcMtIR587YGeu5iQ46Uv41tNCmQrEzulFI6VxA+wiXceTMbwVfn5IQ4SfL00bLyBj2
SzIfcmf678kd8omY0uJVozmSLEDHz6ICmJ5QD3IpzTg8pZEHibUrU05FRx+2VmTs59pt/yUVPfPc
scTTqY2XId5InZMxuHTJIRtSKbpMXwaPZjA5fSqk48lgaszJkxJsTCJAzLq5lP1nx7xNqIxaY003
q1AMSZ+JkiMAmNwhoB2hCTea9obEtc7AVnkkFdIXYuWSB/XZkjtfhfmI50PS31pEzbPh2vlyXUr5
aP21Q4+ph02RuP7OgwRbh40BFVS9a3fBhPPU8a5D4gBZk8ndf0YDa5miMnmQJVrhW8ewNwZE0pYq
2ZVQhRzizn+HuKbdDOI7mbbJMN40yZlkYROnw0nlr2Bdix74z7UqPqq03U1w4iM7DUwqCwsuI64o
ZpipxQ8xxO7sUrziBK/kyIbo12LT16Z2XQVUIuKhAyQk7GDghmaEQQKttucmUdcqoou+uM30fQog
An24H4ekFK6z/pygzm0nZixA5OFrIWuAyAHhvug1nJl+xVAlZnZLdja4DWdggJi8iQLrTHfFmrYV
qoSY19V2mXcHJ/YCBxWFnThbBO9654oQ2YrrDGQqHtjm0PjM0p/AQgjn2SS2309HxMb8gQa0weAF
keFl7NlMMsSBIF5fekLrqQoFsMEfzsSjgfk1C1oIpuXa+E0pG0h4B0YYzxifLFIB2iyQzDm1trXJ
ccTZT8QKBhR3tIq1zFaQqiy1Aiaz83uIVhFQf5VfZPsBsEoujxfo2bUrZUYkMoWWXwHMQGjAoyjo
94mpVOeN1SJ2HoiYAkfsOiI7ndkVcV1qgrmSwOHUuYOYIYwZnUOO24SdSUbSi1RubcEEyYAS4qni
7oDOvofpg8+ZU12Ci6m8nNMs6pHjlZ0Xjvmtt6zjXA9IBkhpw3dURNsGjxbRyOL6E73g4idtmMIp
5/IcmyogiypDqhSsbTHrRONFJ4fTuNV9gaGF/Fhotgogn5CttkSQy+M0Yurl4A/RCOQTpZ0KcfID
bezRCga+RSUotoYAMMFAtfYfbMmuVKI6lgtOvGb0OPJS7U60O/jThBJBxyxtyxuxQbagLsQNuFJ3
Icmf6j8jdbakUgo337p6NtVhhFOVwbkbmikkzHGUyOMj1Hah9hK089EQdw5rBxP2gOKVKhPi5U5K
h0k/A7RkiO+606iddF5C/LV8Eho58ZqRblQFR67y1wEXKVEFKU3OkfSgaLlTrwXdCOAw/DxcsTHS
GqxMAUuFsTYVyRV/Ah+IWgMmr9ABsWwoxl8t7yxyUcQ2B1AFt8P0Pt3AQRq6H+pp8KMIWoVXBbJv
lbfOKs2gK5CbWShn8l+VlZZJ30EU2tHZifgsOJJbbOPNbRvSG3t9E/fEBQJn/P9nWinlOoc0ilml
NdGUsTpG7XdVXlo1vztwqauu/acrR3vC6qhLIcS3Ay51hxMh9eGlcLi4cGRITXBs8Tqizv9TigMx
pQTzGEQzXExlBXVnqTPSGB+1OqjUZv5xiJJSeeV4TproU3WYmfut5Izs6DbusXDfB9ZONeaL2tGu
CDpe0oQEFg6nk4XSGQtNpvrNn4T+DFTtpXXAvM6hpW7FBYCII2UhNUFzWcwk8r/Gawtk18ed61gL
IeEPc59Oz9j5qBzcgLB6zWtsNX4eqLuhOCcZD4FTXmfoWLaPPiKzm5T3CpU7OyL5Z6gVXMIy2BlQ
ZSqYGtnHK1g7AvznGW896w6OuPaSUrmCnSqgKq7ZBtCzHEAlL98Y+AukBzVwgEbBD5wSyYpcyQGB
aNEabFIlnCHSqoPCDA3Q4XCkEpSx7gr4aOfdiT8Ey6Yi26xgpuD9eBtiopU79gKEi+G/jtBjgHax
dBrdvlW2gbYnvGFVnurgXttHK6ovArpFDCaH2GV5rsEZNVwdQfeWUoxjVRuHUT2cyI/ahPMeYQnL
VFn3bCc1YmPubmAUanDohxuzbzBOcajzlXty/BPj+JQhLDLGA2/YoQ47NzuidF2wOw/NhFvzw8Az
edIqPPAFroAbvWUHDLjDlLnXXG1LVr8rrZh0sWXYHCur4UV9J79gGtab4Y1nL8z3/VP94wFqiVA6
c4fMvnLJTsoPUtxNeEPMuM12wYkvxieE3u82gR+tl4/6hCPiSrzrwdi2p9zHzP/bEB7IWwQqu5t2
xrF9SB/1A9qfsIVVuxtOGDfW8J5v9pdxm1/MV/W1/0QWHzu8EIj+fEorZv1C3UExU0WJrMbVAPZ+
wUD0mPQSvHAuBpGuWkv5IVH8djwE8bFcTPJjAi50xufiRR1fRZijGQJPs4RwEUlMpxZblmwyBttn
Nh6uyS8LQGsu38LxlT8vyL7wDdCklUYu1dBZ/lsrf1pz01krE9iVFZKE/JPE8v7TvKR+7cLhkBO6
0q76C74iF42wS6y6C0Pgtp8oTH4sz9xFG8QSHryui+RlhTbMo/j2ZF+qj0WA8tcaL7MWfYUjuZOb
MiJqZkOnh1G5gOmw529JhbNvhWBlGdb6Pftqz9VFfx9MTyFmfT6UOfLrbURBVYFG3AUZM1TEEy4G
UVxZo29QAn4Pg6MybkjjRlBUII5wy9V3vY7cwsXOviLafkWo2yqklJBllK1rxX+YWrK/3Z5ULj47
VGuA9xueFCPmRvPLGw/YvrvU5/mevSUX5x9ldyFRiOqqfyLj1HbmGS4OOiR/UQ+Dz/RTPfhFka1b
El4XNl9UG8m7/F3sq6vxWz3U79zlzf6OruaZtw4dnQA+yV0j1koIB5GEEVPDO+E65c4od065tYgB
pX0qhH9nmlprZ90Nd5rfHqECahJ8NmF4qMIratWF9pacRFmUVLvE3LT5pij9WMN3wUrlkn7UZsc2
PA/VYZBfAulU60e5RRi8U1S/olk3O9rMz0ybtI9FfqHs2m47i5NPwOBkxfwxqpqOP+drbJob5QSo
jY9GYsDp1iTpQ3gCStaInxY6vVbxD5oWVmX9Uz6WodtdiQD/7T/Ms7Nlflpe5Id8s47Wj0D2X/Tv
eNlEC5EhCLxZtBrIM2DVqNmNiHGQtGu0QRoZX/xqOPTv1nf8YB+CoPzEDMlAT3sV0TAP2pQu6gUL
vzsfGKzG7eyidm43qBe91qW4EZfODovoQA4w5zORps96OlDyvKNIw3ufNx9PhnT3k6RIIBQPj7V8
sACo0N36RETGK3uFlEVbE8l65sGU7+Zf844s8GZKz+Cz3hU3hL2IbbB7eNq1vlb4eluyxo6oTO7j
KbzXXwOL+gZTI/a3i8VklKyibepbf0gTXQ3U56P3q51BQYxXbts9mWF/CzHgjKpaoD/Kc3QKHE9/
BF4KuuUxYvXDH9T32vYimlWi5GJGyCkURnJcdqjVRJ+e8GAVnMKUqG5AYTLoHQMWtsdukE64/eDY
cCisCs4P4KY2jHbYdGduqGwkDHAlnB8jrlXnjjyYhEMBOYlbqB7+ZTFTDWHpdR2KSd8ymB5mts/X
cd45xi1YfD2CajNei+W1TV6G6S2jr7wlzSzIGMHG89xuG6jBajN0F5ZsYllZVDEoC6C6PYjw9vIy
cvLzMKBrZKQqDpr1JTagFlx6/EtbfR9MzjGl4Jt5TEvaXdHdLOyVgMcCySmeoIFMsdFEiOnbLHu2
Vd8iRhK5KF3uafIwVCPy5wFh53cQfzTqh6o+OyzWqGSAB1YRWBJh+BsZ156I7HNMGqsgfoHYJz0m
CPpXFspW2tIYM2VnH3e+GVXEvxN8YPsQ5ph1VWRbDOFSn7qoeADb+be2tXwSI7JIeWa87JlkB41a
Cup2Wphk9rG2/uDvY+4ENTmwjsX9VVjaOSrExV05zx55YndE7OxcLH5/40IXLTk8hMNCNOKOWTXA
Uz0vZE9aWJVca0zAFTiI5qrUP+U/YkmwGtiyS5D8E2SCmBXz9KeHosJgLQF3a5TkBa8dFxFhFe3O
ieNTfpmw6wpZY1SB70Q/irSFdwHO9IZWpb3pL8NAAY6tAJmTX7keyJDSwvVMSymfEmyo1MNnAVBw
XE5458KU5FO+MHJL5h6hS+bbbDJiNUFFydBWz4Teo9nNdJeXzaa2iY4eaAI8DclBt3tqRXj3M1xc
ZBEShslgKyPzimuJpxfJPuEADropMJ0pYtCJb2YndLAnaOlInLgS5RhYQaEhkFKrtXyhI061Sac0
94LTcOlgauAeLEPUO6Q7KiesjozhkxN+6mirQ/VULWcT10Y6UTAsvSuyshMFZIDctAObrmUmGxVt
e1CeVVrs9XWv7oA7lmHhswWt/bAwIQ+ms3W6/xyTNe53ikH4VcYWaUH6C4A3ti4pKCtgOrV6Lh38
JjlqyUt9Eh9VqH9032xzCAM0uNCugp8hp8YkYEf6C6Bp2AhZMBvaKt6BqR0SrtIBKtxcmwMNAGzL
PByoiFkoqB7k9OhYf28dW4oRQJyR7pQgPOLN4P0AgEow7Ztk2RU3QQFN821qwy3I62D9cYuOKgbd
gX9U/5fwFfY57SDyqmveqiH2y3MJWmEkT1X5xOdJ9jWWXDq5JeOl5yM29WtL/KbwPlEXMmNrcRzC
EVnumJ8pet+qVvsaQmYgIZ//heC2efLpCDYQ1bGXa9cRKXv4GqLkBaZv7iPXT5X1VGGfK8O3s3//
2XnCwtNJ5sbGijQDNC0ME3ytINPZd0uPxhjt9Pklzn+UN6VBuLbTKOtNTxIAtTzbPvE1rXnJ+tcM
nBvBsgh4MyimYGjV1qTJqFYPhbsqbybfE2EPqxTYcyh51IcJuumQjOydKtAvjX8cTwlvM9vowCA8
IzPIpx35EBmrlngfxTSt8WjqfonuyighExtkSoRBx+W+6ZtXWs0OM4Zfa5EOKDhd4QPM+8QT/78m
wl0fU7OZeQOcwXixkes35R+JLllSMDyBZeNFuuMNA9P7pvVhFQFE1AypUIYLrV/JYS5iGGUSAIuv
NvjAUBSEL6VOnEv9PSo4eaturUjSBVUfIWgyUrjlOBtgZGhnY48kkb5GVYChBdwpSjkwI3IU8tuA
T2I68HoJeBRjP3wJSSyIMUwk3s0+nuEJZcQr0xXtOD8ux0ADuF8Yj4KHK6MXIt3NyXFwzh0Z1b32
F0P2BjId7vp3CgKhSLFPhPTQbzpWLY0QaJ2gDa0iYzCxNo1urIH7OXUo3oMiDs+IXjxRLmRj5ClL
Clf4MgSyQOwUVaB6dO4KFgoosiVl2ape21TmR5Z4Ts9IAqAfic8tDhPXKjVWgEtLytcG8M+rufBE
Bvxf1ST+JLyx8sF4mg1sfzYd0WJweMjsA+JgMkjLE21y/zUoqk/JRitkRjubP3acUYmRB9MumrsQ
R1g3/K7GslFlAJS6WvHjOuFV7ujC3Y29hLMU+FupnqoJgc/XFcPAxtsoBuTX36te3lB+6KNXEeS8
OGcjcPMBNzc3k8kCBjA/20/YDBXIXImvMY1e0VN8gZBUNkCVgTCTKtuZ3GA1eums9rbwfTMwtSiu
i3Zxi/gmMoUoJ7f/pQsXzymhv4pK0F6zRPcoLcfSvk0Q3HUj+ax0x/3R8pm25B+39sHoS68dWHfn
R07+vqNS0qJ69ti7dtr6pkZzQPhfSq42fzf8FmJ9LaJN2MJqGxpfMLgcN7wAyoPxHDKoZYhJxqY4
CO+QsRTb0YadUHwDXjCDbwkdi68mOSzxnwhoNP6Rj0e4KrskAJEVkXqlMvoxRVW9QthD6NdkOlwt
zViPFKDnygTZ+DV2P8pSkNKHStkBagKZZf4iImvVwl5rjCQShTCNWm/zRTqRsJ7UhMZxTHd78JT/
5EH9tFeoyOMa4WdXbHDmrTl9Lo35Yqp0afG20TwSrkLGx9Katg1+L4HijTbUa7Vpi5yCiKfOWZPB
JBM9PfFVxyZRxR1dKFSCY8hAfPcincfqncgy7ldyPLS9geBPpaMzKI11kej/xddVDNdCj1qlH+Lf
3fMrJACX8vChLhSlaGsVeyYqMrlO6Veh37m3t1XFlgiuM6qsMmWEuPu1ww1KMJvO7Bg56CHTV8Oz
89Bdet210HmlNjYINN9ZMm60NqWvO/ecInqLL11N8C9BHASDV/bd4hMtp/vYR5QLETKHOAk5IFC+
iCIRQVpZis1C1nFoPB1lo6I6rkceVEq19BmMAb2rEasr/lB+wni1IIy2kAPnOiVaETre+Z1/8ymZ
e4wnz6D5BcPoQ/NdMmnjKAtSx0K/Ch+yGsEfUOSInyOfGnJ8q72qMKmTGjOGzP7nTv7NrEdt30fj
m84SLCKdazrvFSlNkhmdEX05NJ86fC897CldG0QCb0iyCaBhOlnmII42ZvBd5/8WRh49f1VFEFbz
O08EbvErxpykBSAKLjs/hJyksgCnKVPTXF0yHXAq4iMlkfddPPV1ChA8n6SJ3LaKlq8k/VVmKFlS
S4OZwY6PjVLEFYrRlKx3lHct/hTMun1F0gQYkQJUL1ZdELpo0b1Qv9ryY5j/KJ7fyF1BMQZbE9lz
4hkHiUTKqtFgr1UZLv9bR8qsKf1rFOk9YbWtCCPCVLFfWBHpyxmrH14bQh9VlFYhx+Rdt+sNKC1X
smOAXZDIP9YqJnR48/KaU3xnWCe1sK8Dd4iRq5eY0UUpTnbEKGu+q6KKVzh2cFWlarkzkevy3PGu
kuAQMHsazkYmhoH4M1ey2m0dscSi1rEBICbrZcQOaza/1thgtyNhNSj+NR61Izj30Tlr5hYp/lkw
f3V8643Utaix1UuIKTPzYnvkXaMDMyQjQUA7qT/FDV1GQtZDCEGXdOQjMphPO73W2GDQ3CuE5D1E
PhMUjuOoIH+kHWGR7qt9ytSN9pNyAC6sde3n1S3DNssHsICG1whghGiDcUuhsVyiGx25TOjc4kXb
y/i5sq7ntAu2C/1PSfAocGJP+AoHkSiGZirFZi0r/WsDsaronwneAz57etc4eqYBRjc0X8jIyLnQ
2TVITEF8vsdqzLtn8S3C2nKrmwmIJyigqpko/xTCoZgQQmQZCBCICi9IPEKcI8pMyug6Idln8g0U
WlXVfduPlzaX6ImhDN045XzVLeRG/jTBEGJ0Q8kyHjsOsyiQEUM5ECEDhx1TICoNQV/Re45vPSYj
g78gTiRnn9HrJn51uaWQlM37maZPG+slIXajZkCacxPxqgwWSoRhy68lRzcUGovWbfgR0pCjcppw
jZNYlXzT6s3sQlCRpbkIwgzmZTZJcRDpdOMtU8V3H+4h2tbWcE84pXHX26XpKxqHI3m1ZrR1dDBF
e1ORzW/K6WfLRtc03y2IClq9lo6R5c/ifh6GZyBXfus84VeZmMawwBv/TUFpjvYwth6z8RNLEbgX
Up+ZNi9AoamgeIoJSF/L87iKgcv63nGrriI9kL8OOWwl4OV/A5n0LeqtGfqi5+THCShN/0fSee3G
jSVh+IkIMIdbdTebnRVblm4IyR4x58yn36+0wC7G8HjkDod1qv76g9BPh8Ao88BplqDUZ0j9+T6D
UeHU8X+434zOk+N+JsNz1sOCHreW0VzkmuAB5KtTG8TnvEsNSUUIyxNG2VJ/WSrehxarRrDzZuxw
uK42clFVPDglQc/zkp8UQAY+RE+osYTJs59xR4xj7yk+UUDfXvWOkK0hI6yit5DCxZHUzOlxKYZt
kX4nXHeQf1sNhynIgF33EfVUQK+7zQXgT3pcOvKlsnuUPAmxVB4TNWJ3zq8jVmBUJodzwnc1mCqC
0IsBfkHDkVmsr8M3QsH3GDXtyKrLkDZZnYOFP0Nf3h71mgy0soTvjXkBs66NEElHDJQu+hmDNWof
v9ftRcfFDktqQDnYL1z8Ewy0m9Oi4FDbq21Y+9b1jTa+6qFyYA/UwtQWzr3ktU93l8XY0vyEIJt9
gsNIqx1CSIAOq/pU97V1IEWJUR4SLSvunZZ96/XVnJ8lrhEjRNUw91RcuHV3SFJZu2mTZVuPnW8Q
Kqyn3JWWfhCqDzmTJKARW43Z0B+MGq463ChV+a8kd7xNngF4xGoL3jdfdcQPlOdiMHHTJVnbDH8m
psG+iD9zFXNSNoaQ4+ci9keKG9eXy0JJxd9uRB6FPxiGuez1ZmdEO6QDsWAr0CHQ4N/RqsFhJPRq
N7raLaaEAYXX7MsckEHuyxA1JZ7+zAZh7dLL7jD3xBqMnYwZnxdGhWzIdjVLipYlmTWzsADrKu1v
UMq02MxUxrLAXKd87u138z2l2uk08xEor5oRFzqFhwpJKmf+O2eJ0+nWBpNtZqzft2xOmDHYjGt1
ijEIXWxGVoJVHmO2orlxN0J8yQgBkZgV4hbH+FhiphIjgUULour0wshuOMxrw04cTLdV3VNSWPiE
KcktBs8PccSDLK6/DZXzxORXkN6GlA8n8nmlpqzWzUsVfKPSv2MevZ+rPn1OSvDhaVY/VIboOSwh
eEGBr7KTXahH/MlqHrPfSyaK2BiAbGwjOl+kr9QFNm6GKArwCR6G5xJHSkLSfh8LeURiwBIa2JSn
P9aPLQROYelJvyIM01Y9ynDQ5zH9hZufpvYPwgS4qP/0DjPXlgkRL5Fz6BAkp6Gp7mxGyeIYTcou
b6BO2DtCnbEgqBiduwuc2lkn487AVwUeDWYhLjbL8GFwuN53Nbt+ZbSBtFqApdgaXwghOA0FEFRd
6jwuZv2aWX8nhaVy3vb02+m6VZYDLcqH2TaXKCLNHa9tIwWsiLBKpTHQn6TP4iOWC8MIFYTX77Hj
HsLmyXZ/CibhgbAQNtXTgopKf8ycz4K2igcPsRYJQk29nwlP6M3XBrKCXVWP3LEdsDSnV/P6AH36
QSi48/rRZIS+lLjVZpyvGxvWFI0rZP8zjb3b7ivnAvxYI0DkEqDSj+YI1MV4piAHwp2NniucewE4
3EHfix8pP3Z1BpKTyUxxWEDiJ1tMJmpMdjc2geUEaFf5U2G/RayGDLA5+jRsm84hRggJdBspkrWa
+JLMZ2A5NNbzo5Vc5H3hR3HIavNgTlMQFRVs0Gsece/BrS7gcZFZsZtpm+2IiE5WIhFUXjbGJAvL
5tEAFc3uBdMJDWnnxMSvAG+3zA54YMGqn1png4YL7IXsQJcxgo4ug2xVmgqp5sw0FC1Agro4FbR8
nZf+sVjOCec4Fqs7zA1mHnC3SB9VmlIcqLT8rqYBqYYJqpxemCI8s3VxU7gmao8wdtxgmMrxrIVM
kbIrJ5s8GLVPYXISmYVhA7u/mX2iguYOeiF8L+0zwlYJaupBPvtUBIaoYRrvK9GBg7V+A6XO4tSg
Lzmi9hkIFYnmG7h3Z9anpFf/5sUId/Ru4qpMraQIbPUhIfED1/Xf0E9iEklJZcvnTZiyVhBuy2PX
uywFxo1X3hxdgt313/JFMcH9ZlMW4anuDpUajM7RtB/HusVC6L+sHrf4q4As23gB+/nCVq2PghxH
DPGRYtBTukf+543hdhrKUwuKRL0U8muE7B2H2AwdGKc/YUSwMY9hkAIpfxjvUoRTYFXsizpm2rCh
AqMLIHxCTbjcDApMStuKCnOGHmXXfzO82xSEc+grhhcbYt9C/YgcHmu01PVXUz1x1GUSWWHjY210
QK9SE0c8EhzqLGdJnICWMLLQa6ytlsabutD2dTuiFOyowdeCEkx/IN44S4XKgKVCgSF4SFIMQej8
Fw4tz8+4fkMcA5zx/Ggy4EyRsQ3OyOHPeaOlzZYER5LRIfmGgaF2nzwWgXMDnU3CWvDWiUGKY9ZC
+14h19T0HuzxnudgdCy6R+yIz1qb8hmTBAa/BE6NnvzMKoM5H5ctw5EJnZyoCIW1rBxUDk0mnBYE
S6CGOmsCmJNSO6WVZU2iAmjwwhRkRUl3+MjhEsTha37Dg2Nq74p9FFUChBy53SyX7Rf802rdjw52
rdgS1vMdHYBP6ywYIS/Vm2FjY4sB6YEHUOH4Pes2XDuYSPnKedNNnBQhJqREJ7LQ4WIuU9YXbrJd
cQEC2w3HHUFJtHvhSscRP3vFEx5WPJoPqdViQAX5A6a3oVdPfXuK9rQzJhldoIkDm73pT9oh1zJI
7yZBJ+HTCykJ3n4ooF7zrOrIy0UJ1zfFPg1h8JQY1ye/0jR8KIjQxXmwXvdiFpPaPRl4jAM8HV4S
bmVA6pA3eeLNSPYeSHTdK/40lhsD07McRKKvfhAVysfJ6uZS2ZQCAJ+WztoFvSw3SdafVCzrViAo
gDsKh6Aq9nEY8Dhf8FVsTTyQWVcCw6l9d5PbUcpkTo+Yz28lbUsK5urQ3PB96va66+fvevoRDRjM
HgewT2yk4kITgddWR+K+6uZuBjdj+EbPsLqfOo42Hh1jOLj7dh0PoJPuO3UiiJdvutxeYaiwYMZA
XRXDDPOyut/KjCqvJAHGyqloPqBBb3yJ6ROX7daJdAl78CuqZYonxPzDc8T3FhnuuQXV6+r2mDHE
lpSunjcUdoaP3nMCKjD1S0InFz9zgb9x6DseZjBPeY/yMUgDN8CmpZ8VmCWr4ZjBU5HHmu5NGPC5
1e3GpblFmkkBgZ4AHta2fslhdiiPMTgDuSDUFTriJcQWnZF+BFNv/9NNniDY/YgjwRxlbhgiP9XA
jPjKk+q/alVw6VKwz2NjPFZ0/xb0ZEui68DUwJeQCsljp2OcyQfYtJd4RFUP72Am5+Q0ggBl3jsJ
StBXVr+f3b0ywnNT5G/zaEP5h8v0ujaspUMstOcr4uxtppM/MHunDG1vo7fXnGbU5eaTSFDGJj4i
deqQaX3TjsYlSj4OiqYO7KOXE7iGfGgRiimG+K306008PadxfTGj7zhMTliA8elbZ4tg9F90hdE3
1B51B3asrNU6jGgIoGOPGvLSrPBLeD9R8jokqs+sL3qjETiIrmXig+6aYMGpLpTU1Y8oRFjmpXvF
mTBFih6U5F0ydHHezeOJQqzg3IrSkOuVZaaw4qs8/b3ImNPlzYm0dVbWl0JyHAa2UJhPGoz+82FF
ML3AANb6iWCY4mFZEQoXL3I3y0TmfcE3RYX0koAn6lwEFFrxj2C6RJJ1WclnsREoyAeF0neCfF3Q
9UVFSXYuqORcv4idlUrkmYOLg7p3mWf4oSN1qP+srS+Z8+TOSi1jz+Z0ZevvwmYq6v8cLCf6wUJP
PQdqe3TFQie5xAs7wcL1vdy+LqIlphgYaJZSZhrkuUvhvNXpBGdCvEZx7mcUYpE76QEwbt43B6vB
FcXF1rjnoHXROdc/1gbzIMh3Mw170cOcbrDJF3qVlgaAkYiJSgJ5vAfwTd+u4EMR7bc+GZ6kZr81
w6e8fJnlQhrnuUAfyog1JaScVgZq2GfHo4lLJn+Z1b08uRbSevfU08DjDvgC3wLpIZzisjrrxrSr
8mvP3Dxhd6oWYiyKFDCf8fLp+rclLxnt8Ewh3WtG7IXRULq+pfpnqcFlB5fJKxd16ojkkf4Mgk78
mMQixfqQMfy32zWfsbvYF8BB9mBs6hrYXF244pQtlTLx7lL+PcCzuPYetIX/l08YR1MHvozVOBgq
Ebjt1miaQFWSNz13L9aUn5ZlpgiDqej3ZVm3NuQnG7RcLEZwnWcVmG2rirED4NmqSDiHuWDom4V9
Pd7aGBadW0hzAsWljfckGllKZW9iXKHf2e7ain7UXeZrOnAHoHycqIm2rNUNNrkDycYdz/3yAFar
F88hXyAmItLGtuGHOVS/l4jTmK98/sSG36fY4/IncphdC00Z9dFGh2+Vf9f0tS8Pej7fkn7ZCfvS
Ld5ahDZi/6OO1r2CTZP5FqvVFNfWiTm34poiNmMGseahFcUEflQxdVumzdTJzwsC745FrsUxkyuq
s6XLLrZp9sNzWut4PY4063emCukvuKoa4A3LJLIU8bPlsLkmpBFtIl2gXoXXhM5MPgPFke6JLAVc
+BQPlOzB7L/nUd8RfivdkAUzYFK4Z51hH7Uw0OCMW3Am1E8dp4vaUP7ro/4YxhNoefK9Jlg3s2x1
1Js8N0PZ+GzcUh3jGJv0UTby8uLkaheSsFz6HJYR6rQ47gsGty4eAt4MYPYW6uw6J4llw+UJ6HX1
SFwE/gSptMH1NIud2QDS6b53eLk0jXsBTGR68ckvFlKiCPWrvYO536AjliajiirU2sPOQSIdhSpz
HTt/osi9RZq4jqeBOoa6quePx3CGbTWwkQfMnJLYyg7s+VdeZT0xDpMpNI6PAxwZL73UfISlh3/9
XB1Qu4oeC+knr9AZA9MgA5ZHTdgI/blEpHfBhORkwIr18CcXQwJswPegNjgmh39MkWp3Klc3nyMS
3DTvcQv9KrKByB7+e/ovLpfJbNjC/IfPcQ6Kq2GwlKWop4CfOm4m9i+M4gNy37Wa6G7hhTZ/MRC5
ZjjTueTQGuDzOePUNOkg+OHRjbTHEX6D6kHAdNzEN4BMlZQLhVLsbUxNwh65B/vPLJ+PUf8RM5N5
9bSR6j02/wlfHdRK7oqkofPO2ySwUx4KbAdfIoWUGM3PQ4DDWBiU2Y/ogxKjxPmAdJNLBlke9xAa
XELS4p+uTwHBKZ0IVOVuS5SzV12kRVDajNXxHaSP5kd6XMMIRhQlGL2YTqDCGOF412mHEIZHdWHj
339xZ+GDryjVxbOy58glyYw4SUuEDtI9cClsZSkw0K65vCHWJ6FKel0GxZZGLVaqgwpVXvqXYuwC
nkOWPxS8PNp6uyz6Z4/APWr9RDK7iUqvjfAc1gg6pfWEIDGVMw5pn1WlAfDhF3wxtXRrDh9CN5db
AKpVXAc2vkgVU5+8ahfoMMZboMPPJqYKc164a5/jutxaIwZbGLeiLOAQCkLjYYulydXL/1MiwZLU
4tsj7q4v34vyk3EKIQNX19UGTZUd+7R+yD5eo/oNq7c1e0hdEwMBlqiqAWtiqxiQr/oQrjDcb6bY
Clq9hfk8dOMhXG9cORIdaMwEUaGU6GwGyCVE0xsH+oCkCYsDU5kPOt2OGjdwoKs9C20gcKdeTzhK
PvVFgXnCBL/ECd8r1fjsQu/Hcfp6W/1JKPN0AjIWWRTK9U+LmBRlP6b2QRQqADF8qpOr+G0G2jye
2ooJCzJN8TyfGjotYQV4wNxa79wV3qwF9uehVntoFfOYoYU14+l7xXcmZw0OlDlsNAN/Ke870ghu
GpvtHKkvouSSzx0SYxr/jDGhpUSjplq31Sp6FxCMWEOBj5ocQ7wcjtX8WDJEcR9uqTgvv/slL/2d
GKKUwTbFr552GuAISopUvWEI967hYYDroIpBf9HuBMWsKpa+3Gnya5HmtS7fPYaU2A6YKcCV9y9+
GaZ8Gzu4A3XfyFmf+KDWSN3Jz3YSNrgEa0Wginp44elwgRzbGbsD+yI6RIBgFVxgbb4pcxAfuX69
DBFIC9XIAWW5T3V//n/ZKDrcP9IBvQ7afswXLNyzy7eVg+TAoJOujmvOMwhYmANZcHh0mVNsblc4
IKw23dLcTn2/tZTVn4nkcVhMqTjw1vy7KQSWGP/i1QedAz9j0jlzVLgLfexao5l0mR4+p94NEDfH
YM0ewRYSsZz20bGtwm0MZ1S+eYGGQ6yyjQY7KS5LWdS6Oo5LGJ2Our5J4muLLtXh6k+Ypdi/T4Tk
tj3OENxMUDKOpe7jnwu1eDiag4v0Iz057YtJRLbOEjI34700XxH/akD3LDshMeBQmMRhNMI+8rBc
XLbgSw+j9T10mBipA4iUqx9Yt8mtHhneCUSyi50ThhpT02968igFh5MdEzMTo1cKdDEpyRGJkZEp
O1S5DNK/B4LbXZpIAY/EONIdhmOs70uLutX1T5M+7jqNedvoj2JpL7s/UMBpgsze1Ad2NLP5/2t9
hjijmD/cLTpSaAs7nQjdngSOIVQswDaTyXlY3ZB8FEpAZ5xMzfsjw/JgfVPW7Y5vhQ6EngQpzZ1c
30Z4Tf6M+DJEMpL8EO035RDIujccztb5ne2MugK382NLhyNDbp6/hPFu4nPvHIcAODCTfxGRpWP8
0LLNKKc/OpkuVnOLCxtFFPYEjPCZBQiy5gFATsPb0cAkDCjCxTx/2k21db+LPNqUrJ9XhxBGQNCq
epsMmymj1j4dJHPrjDZuojXikBu+OWjcJPjWUNEmSMrJVBzNyNwxBSz9o0z3fQH85QYJJBi3dkDV
4VA0nR+ryZWdlMuhZ0CcjGlrErDQ+TB01OrLTZEY41LfUR95GCDXlSXZgdWMsHPTM/fjibWJQ/vE
jLCb3c85G06agVoUJwJ8iDFDgx/+Y0G1z2KoZAZ2EM23RaMA9zA29K28SRveY6PwGDG0L+znKHgK
QE21jg8dbgrkDz9UY36KO/cwAA4Sd1SSy1e6xSuk13LQgglJeMm6z+sIXNpaHczocF/AhME9F00F
8RmcoB6/CaeaT7EFzaV7c7jHw+XIUzizuozgw/JFVKp2prvEtrJKc+BWVrOshwS41ZEfsB6HU9wo
9tYAntDZElTpC/FrGI7Pv/cE1XBlwI6QpMYcCNXGNmO5ZulygJ7qFw5pyJQrKlHN9qXz1Md8xVDR
hB1vQQ3p9zWKwdxPohwaKCM3jALsNNjZOTxL2JkCAbF+VoB9WvAXSInj8lyL/NWlxeKedxR9axvj
ec2h6Fl4W6KaG+DGukQnRqG1GUbHr1ndjGjRZm+4daz4ElXZzeR+9iyeHE1/HbUPQRCGOvVttiKD
p6ES+pQbg2NOvURM+xQWxpZT9MYjN2TvSv0HtKKzof429b/OeHLpaZSUHC+npR/h5kSnSL8OSUqG
emRY0nTIMW2o/3zXcqfxDwzy2cidDIzDohF5B+o2PpI4KrdJdigXFEAgSW1tceI0aGfiOWJhXFvV
tNQkj9iIEmx2XwwVKexoh7thhdxQYRMdjs1e81q8X/jre8J13NJ3i+XNZRvLOS3A2zwCILh9C5P8
7i/HuKU4j6DWzFVc0PzE+atUiGO8xwje62/oDq9eIEuXJfzvWpTvRmosR2iYkIesSCOWR8XSAi06
h7Tw0oa12aeH8Av79el9NlckiVCcB+8QM0VW1wlWOX7/KyYhFjhdh8d+iAFu7tSn3vvAvyDo6ozR
PQbfaFb9vRJoTlOvUY7PgF1y/j5DI/DqqwWSnQL4uj0mP4xS6oRNkr7Fdxbbo+wosj++OJH6cm8u
IUZGCTJU4y51if23Hyug/9KIMzbU7/yqnf/LBmwkPZyRrf46Q7SwVBedzvikDP+sGcMkDe6KRNbA
i0rNdwP2iFn+U+OdhaUtPYGNfZBJwnz9A5TZ19UhA/9KiKyo8GnOw8+V3UlGcruDF6KCVFqEn2Q1
Xrr6kHj2qWJ7LvBKjhhTLHewU9+NLFk4igqqkZp0HonaDDWGlPBD0/S90hwnY/SnadeO17kJTyZI
QTvScYrfNdzj9EW67laLH34f5SzovTc4Fn7Mpj91BASkx/c1CFm/bW7WnbSGMgJOXzBV6l1/a+P1
xuLWpsGhC1HhHheEDDTsyI6KZmAgworGKS81nPRldagzBYDbkWaDravsgtiSjHigpJjtWcZOjOgE
kIDCcVWhJ2AXtjKMKAVSVT06iicuzw1PPlzlmKtXUREd20dYW/w+l28VVS+a3nFz93sQRKZRk3eT
GF+yqqFoexk0Ne1rYBaC4g5romKaK373QRNc9IZwJJbYnGLdm3emTZZaskuYAQpteSmyiDTpO8yA
cSbTBel18pTKNxqf5NvQAHV7yPXhADWwOEuHy/JzVAYyEe49+LQctc5jgH5MpeYy3KnVf9EzTHdx
bCEj/MbMOUc4MIx7jadnTM4M9bsW7LWf8FdDuo1q1X6bcS0EpMvzt2nFDohU7n7xQy4IlwdMPZl7
HadXXJTo5SY2NE8QFncEdT7g6Vb9WLwsaV8mNhASXSBQdJiu7wUptJQaXfsVWTaOu0vKc0h0c2mM
h7htjqpGa5xylXp+Nc0yUlmAuMzgtPE0r9Jry4fRlLgWtG4gPzuCe6bV79IJq0a7k4WHQge4h6Ar
tucGI2Ac57seLez8HPXohHFw+r23rbeMp1DictpvSqKrmQdxw56BDviM2rT34f8Dp6XGdYIhu46W
L+D+TCkcdgrjlTQl/Eks9MOTE9266DtTwfAQfVuvbSUvJf02HRxj6Lq60UJ1xsta30QLL0si8G+7
1/ZYxoD0yHpIWnXDIsEkqqG1fJuo87keTsIRkQs0a6wTdmUDNsZyOG2QjmE/rHvKiRh0GKxnFtZ8
Kcite7fauwVKKAP0oP4bPChUaUhzxOKteuV28PihHPS4+s82/uJ9Vajf7Ww+AHvJ4yDXsKwdunUN
GGBhoXOPhr3CiR1OAghwekp2h1LkZ8MKNCHWcNnhXSNGZ6Y6XsOKhRiorAb9PA6/5OmPAKaEvE5n
t7B9SYzFL1RQQoftVFH8qRrrLEhwlIV4Y84BG/9hcs8Ls9ID5otWegurJ4KiqtnGbbY55Mnz2FZn
uKzblaF3sJS9UlCPYUGAtXKRNiMWOhSMJUuOWNygNTSp5uGDx8w9qMZhRJ0qi4jOYiSoKyZrMrah
/EQDa6dxg/8fqAuf+DrCaY2wzaExVQG10TFv2U6D/L+G7KpLnFs4nLNbbBwVE2hIxSlrSIt3qzmD
kA7jKNpjliNIU8Z1yQtE4ST4wzygAihOpgW9xWSjCtys6c6jvTrBXPlr80fFWJgVBOKCAle6go88
gSbjYYmgGBOynxzsEr4JYhpZyHjIs42ZPRrJ9sfkj+2TiYHEcCdSn12JbuKlOmcHchoe0S2NDxQg
3Gi/lVdWd6SPsfbB/kt5QTf36v7xkJ4Fpv+UbroT1Tu/wNB6M7/Ht+I03/oP56XxrvT8qrtJP1pr
V3yl4WVFnO0jr/KwANjcyDwn6iiGUgznCAcc+zRkR5y1wI+NI1sPA6d5kpGqU7cGMDfXHLs7LkNE
kw8WEjBODjqbh7UnqO6k3lVUG5D/7yQNddUNS6z5K7/SlPc3bfnLZwMBIa+DHHJ2ANex+GQhR9/g
eRiMg4YiIiXf5GjuoB+wz1fjg/ONgvu1uQxPWtCfVrh7gZ49anRQfBcQ+M3AZQdkvjT1uSm/V52J
49HgIQWRg537YtBrV/OljNASXDm0TB8xxoPeRl+f+vjMC5qGW04zewftkwy3h+fxZOxJXKNmbiBg
4IlCUFRxgV4MZuDzO8W0MWikqZqbJt2jg6rxqch9BtuFUIOHsCYR/qhk22T2NUTmqj8ZGJHgcLSD
cGe3r86yqwZC6k/O22LRNezq7wR9YerADUFNqPkwc0pMVAl2wy0z3VpbQGzGfBh49kdTHqrA/GTc
itBWYmCDQ+vdVYMO+GN8IA/3kocnS8WY5dqE5DTgiXD1DYgfbH3S12acto55c03QW0I/tuShVm/9
+tdcjhVlpIUmmfB4WTfzLX5RmL/Ed2dDu7pEG/hLKbHSu/mfqrkv3TvBkBV+ZFuT2KAjUT13zBu6
cocXDotvFmTomRuy5th8bfMbwNFHGsJBwT94zD9xV8aqRv/i5djtwdYILgWjQFc0sOxgYZHNLL9b
3wW+etCMQzVe+JLl1/Rn/6AFMaIvILR38Jzq4h6QPGdoOx+as4ZH9mbYszSK9s7ngHo1hpbkbqN4
5/rhO0F/lc+FXgX9E8apPHhiKQk1J9COuDwY2T5v/pXXBhSg8xVnq61BMfCtfCUFevI9ZNSWZS2M
YucUre86uwbGqpgfr11hRlr6HsemKfyy3YXtJZkIOWjdezUy7f+tUOJnB1oo2BmMbMCUGjr9LcY0
w5kfOpHEcg3nkxteGPjJgO0C3FoKjyp6WlBGaT1H2vprR9sWMv0AWXY458/dP1S0RBig0cHdBJHd
RuVhvWrEM9BSbsrvmCp+qItg4fnYRn+YY+m69l1gvA6n9bW4kgD4zzC36THHNx9YGFfFisjNS6Ic
U2WXZgFLvmE/PmYicdGXPZqVofDpnO0/DWbscNR6/SPnwi02GcXqQYN8f2Tz0/MC2I7yma7MJ0c7
fYt/8h8MobyfeZ8eB+gvD8mLhZUqC+RdaUOsxAIBA4ED2961O2OXRzg2W6xreV8IsvK96wZOp4JD
JrlR++mVPppbQQXsq/CC9tWVK/RcaQ80OxtPDab1HblW5ZcXVoGkRIBur//NMIz5rg/Ts7GFZ19v
tYg/SEGgPxDXBruCUYnP7FB8uORNuGR71CxSmmoAuJ8Rf12FhaBYyUmNXAHj2/v4HTNB20L9KZ9l
IGSQF+AiQmKAP4MKosI/EnxGDU6wQGKa+d8UXpeSsAYbs3yw7YwfwAqiYkHYgrco7bPrHec6wqqs
2rG3wLFihzoToeZjBJdqcZUDrJZvzF722MrV6rsgR93gXaThRj1YZ8J0mslWkOHQHJZbRJ7BPB2a
HFcxrG7VPFASrAEiNIAOKvNOESsa6bQFS5ZWhFgCvPjQvNM9iWlo3T/PkOLy5jFJn+vM3IO9SRe7
OM0TVgwHo5hgt8+QVxitNOATC3DcwHY6Grsb6bs7+WHSokdcl6BypoyG5UW14R/FI2an+7LAZTLb
q9p7mh9lM6bPsS/TpDTKfYHZefZH/hi/g9h1B1zosaUouATESl1VravNrs1TDzMdfo9KDJ5ZxdQ0
NnogXVielJ/ybviazPG7W/JXvBXCi72v413pvSH1xaU/5Q68gQTxOfL3hDVGt/f4saEzBGbkWlQD
UKCGw3p4ZazIR8y7H7ITwciRX8Mj2nnU2foBMi5+Izn7Obrw+snVtpxpoz2X7fOK8wvKpQfn6L3h
hw6A25MQ6WunZJ9c6N/hIs5iebtZj67Hn3K/u0N7T6/dQaMHnwjhbYcvw71i/To4UGN2ecjg/lIw
fmT4Wf23iLQoenO6r7l/s6M3cxvCKLfPE6GmuFMzOzFTcuteiBU8LH9Zf1h3vF/7EX7IQdln6PGz
MwwNLOgsDeYOJ5bwIX+Galms19lhRfrewhEEZzslRE2Bbz6MpyzdWzvQnavNlJ8dCJxL8BAkEuCF
TQ0hM3HAQ5h9sD4sfzo7aMMdfqk5J/dVLGbWbcJknPIJbXBP6YMJ84x9ciS5Vy7d9VjQwAPQ6bgw
bfv+eUrPONjPhGbC07J83SIlZR89GjgW4PcFygqT6xoHzZkti4e8mOCi1obhE4Rwl8z9CkXohK3I
owHQ+ANByz1URPMxJLY+nypmUal94kGf3misbOCjn/CmtT4cZt4ISjG9+GyaGzi9g13zQulBHfY0
fXBgScjIiBpEaUGXvKVoYZd/zz5gppFdGR3Q7dkPJK8lBzYr9nQqdYLrSc9VvrDgx46PNYz+imer
HPcqQD70DosUnJYYC3RVqr+kz9Vw1Fe/JigMKAQhHsSoZRMmGIDBOO43nv43S81gwbwNu02Tb15x
0YVhyGddIeFjBULweXYuvKcxD9b6jvAG9UPZA3WTlzYOTzGJI2p7AMeke2Xs5l1CUcjRQ8JR3vfR
7LuSO7VYJ3T5zqgQqvSTxu2WrQclz6P/8LC0oR9gY9shOnYVVFWyzWedx4zKXIddrbsca4OSzyWh
Yvgf0gavT1rWb4Wnw3g3tyU2PHhuMHCk8DWsgPDwfypjAVYBm7kd74JiuxMeXfabbXGBjHie0nZl
d+jd2FYeU/pKG24oHBMT7wHHHk74NqAj9yfMjJr+TzaVexFNVPwdomJwbbxoErzjrpMREzxLSALy
mTGsz3Yxw0cwTp6Rc8zSg9likvyopvCjwGI7VKsOGIILTTt+FirAEpcb+P0JlW4BzYkm7ZCaLxN5
gUAx0A+gGGHHM2GWwZq8EpyPzgagd3ABhr4KgiBskUCIR3l4rmnj6jbZhtROIbiAMypYO7vp2QMk
E7fNbMY6tdD/gb7dR1Y6nfqfiafGyiYDqvnb5PTv6tI9YaUY9uVnuAAwpwpadxYO/dHjB1iFeVCc
/EsIAjleEEIcAsFIlxnjduXAAv0gCiyGNeHk8OOtQns2GR/alqdGq/pL5YVHZN62+5zX6UsGCSJS
HbIQuVqKEet00UrM+KyyA31uinI/FfCdddauer/PjWq7RguUNx1nWucs1HjTSU5kaW8LisqKhCjJ
GLVU0+fLzlftkGUZXcmtAQaGXNVNxd2yqkuka3+Vsgkis/MdDJmIIA3Elj1sKtbocDkTwi+xFrGi
NjDw7hSuuokWg8s1q750GlcC6dTE8cmf/SWdyBZ08kQQ4PD6NfC7T8PezmlxbWwmjEKDS1IEwCT3
MiEuNOsoWUMDnVODk2Tu+/xPmXhHo0a9jHBHrcarIZJNnjjZJytpg3rRFzAX99LC/qnq/jW16tNC
0efdVNhiGNAlIIjjNTA4bFP+hfF+QgZQsfSBjGO7zilGaImPIyaYVZH6gkxiq+cAPZ2Ud/s+A8fo
ewPSHymKL0j7H/Gqq946DKofTAr3bzdyzF8MEkOJ6dop75lF+h6g2k+Oqms6GCQNljI/XZiAzNrn
PyFnbrj13Wn50FMoRjsqHn4krBB9ef94YkzkFmwHenIcZ5CI1T4BVCarGZSYrIp5FRNzur5p8l2H
kHVvQUz9WMkc93E+Z6c74ll+wq2InkvtjtJ5ofZCORjAcFeUYxL06tbFtgN6K1jWJxpvsu6jJ9Lg
y/zSZLuFpPi/+cd89uobFYHOf26OpnFKe56UQCsuU/7XgC3g2/W5L/+wy6E97ubN/LLYcoHX2BhC
wyHX4SHXA6Y+HalRdnKu9A9FGMx8XeQ4HCYIhs74FSuE9BEZb83TVi8Y/DualIpldbnDC4cl0m1s
zmvBLvMR6P7B1l4Ivt8k4nIV9xu7hU6Iy2Td/EnWZwdbWG3wIUjBf6ly7H5gaHclW1csXXQ8KAhH
BnnYjEr8UHuXgWNhOVRBcD4CbA8eQsNH4YibGH07ymuP7aBCa2RKTcC7ryUmbfobN08a+jm9+FdV
HJ35RWMoEs2I3+OiD4bLyLltnb2JCXSQLUGrblmdra8x8z3C1leAdwM/pR3RW+xW8uJtmJ7NTevh
ZGVHPkCBxdwQKOw0nRuK0Hb8QzXE04rypc57+mymYpqC9dYibO8OhXoR4Kz/hqTU5S929YgzIohz
gXt2iSIyRovh6+xiuZS+ZotGzMxekitOSUmQHSEnS3NBV7yjJJBb4ZIrj5uh/TA+2l+M+AlufDc2
98W1RdP+7OzcRy3g3UVLcKAL4tPhXHrGYR3/gzQapfv4G8rhUJ3X/t2aHt0KhfW/+ma9Qyw6lb4R
OO8UsUDbEtYb6F/ZydwN47Yn2dyjRX4YKbtvZJAf4D0eh2A61odwj11C+NgF7sXknqQ52UbBDGEj
3ip+8Z0fYB4QMXV2DOw2d+6FcJcieoq7wA53xFCD+ca72WDF9OAS9gkUjoQFm4T4YToaxuZ/NJ3X
kuPIEUW/CBHw5pUkAAI07Q37BcE2hPeeX69TIykU0mp3Z3poClVZmfeei5OSj5Z3z9VjD+X3qL2S
bw6/2UNxTvZUKDvbLsMzgahsm/0aOkU8qdA7QuLpsZwgybBFyMB2tvOAdmtjOi/EZSIK5AMGAcQM
QhA5szf+FU2hmry9X4zRO7KmKH2V+DzHn531wzsHECe317E8Zwm84/EzxvG6mZWTzcUzAozhZ9qm
+BV0iwUJIK0f5r/fycd6kRB332i4dPvqvp+P2olIo9Rx5zeCqSKkrKAsN6blj4qntzseQdhfwMzI
tGGQ3W5KzkqsPtqRENVEPy6qeGfs5Pzh3aWlJUrBE1p8PpUbnWImQptCCvl/8YkGeQHFg2L7kY+Q
1idv+o4N8GBkLnD0qt4aEqBd/s0+hQSmBf185H/v4nK1Mf5MTLP7KH4ssJr8FZ8ZwxpAHSELwLH9
WMWvC/jY5zKiXwscCcRq0bQMCieAZ6IWPvltGJjBwGFrx3WWuJFvYoIGOybAS9jBL/nCwPJCmqBa
Cd18Tr8LTzWl+D7FJROYYc83SwfvV4aJCVaadlK6hScHOvmgUmOiG0KCurzNDuJ8P9FcHS4VhcqW
z7pd/dV2Iz5I5xR9Tj7gPmgstKgkRhZIuDYRy4vuXkhPix2KsrcOVI/mSrupvqM9rauSqLINVsIw
R0zOnQGcFpwwQYykdLbpicPn4TXskkjcY9ApYSlxAGAhRas4HrYEj4eyHPA1LUfklajuddY/Q5XQ
8dCc/iw3y9eemG5iaqVJUgoYSvLbBQlUIH/aM78Pi2NRiy+NW64cjonXIu6+8D2uVSD7WJa6vfMj
7U0mkSfpB0ICuCdQmz5/ZJQSn+OmITj4jEBUmuG1ONsW+qD0LGmJzGSNBHy4NKVCzXlgH0oxfKO3
AfZKk2EjNqObHhJzhoRBinfSHlIQBQZ/z9KjF1NzWd3yUOGFIAmsOia/rAfu382R+UdyodHIjY03
NRxZmCOBStaugn2KwXYzaxdWMZ16ulv6beT6wZ1G4+6wa5mNb+5A7mOKAKr67zH+rLt3RaVlycNH
5ukbEs3M8fm4ANBpnsLkyaFW2VCorggruM7uKTMJCuXiSIx6yDliO+dKOtF7bfpddeElxjTSbxQ+
7Dn3BF8kuxJMxofh10BXWXqs0bg58BIwjspMgHzawXV9ELiT4chWNQ5HDpSZ9EeiYa/8XMlwEZCh
q5fD8o5s4lC3v/b9q5NCVn03BFicUgCTqPuvGp8I3aJA5bttWEqseYwoF56RpfTm69CdimNif9dg
3pDuFC/ISFgCkieeX54uHOMXTWJxU5LSyXmymzMC8fgsdrDEVW9r886vZEddQx3sW7s1Q740VDDj
Vb6yLNQrqyv7jREH0mT9ylk7LrqQ6jdeqDa3gP1pGylIZUA4zjxeQ1gdM5Sv5c3iErZaDR7hk/nU
tE8z3rHBrR75IpruxHuOk5OqhslrbPAlyDCJT2r3C3lt+qR/W2FI0cFwbLrx0+iDxfnWx++8RSLo
0CKmU7u37jBaXrXUs9WDdG4RiXJrOtrMp1yNyQzd1S/AnsmNkoVbdGZxuS1Vj5mHU6F33I+eyjIl
euK1Si4KzThfISlii2Iq149IY34QZkjXLmLsFaCDOY4e8JzoIXnuX2voMCFKZXadUwMptCbycs+d
5ZuuLiXVw3AoPszXHrz1c3UgqoM+NvGJXNqA3JtEb3Be3QMkWD/T4bmky7Ip91wQGfCcaHki6UD4
olcM6qja9jjc2vmltv0K6bubZQE2BUQHqFbcJA/tNkCOjcEsPuHlWxBcX2o05Qz8pisWqkT34j85
93G0k/fDug5mBQvQtqxAyyAeBjhpbbUnBxcaU1+etPZksI3lR4NnAm/2CLdwb4Jbwl/xAraY8kp3
5dxLbqTW4BwbJeZLHvUyUhrad3hW3CUkwyFssx3tgvaU+9PKqISL8RaVyY4t8cq+eb9x6aSg6Q5a
KOgSe7bIIdpF++FKGxSoohZK72rv0i1KFYjpG9OTL2hjwGWU7VFCsYbF3qHDtc1Kl4859yPkmnty
qNizo5/6J/6VfEYU+f2RTjZvcwkdsRmj0oVqw18SIFLmoafG610EuLwzDO4EZ/LCiGHGYNxuGRp+
x+LVR+O+ywj/c1kcGceoRTRcuBDtiqN0q3yh9aeor/GYb9UL7SD+1aru6EtIT7I4LJRnUeOjytkl
H2mQB+Ad39XYXzklwP3+6N50A3MTaK6KDbDa3anhp2P6244hba1G3saXJtS553F4YV9mqJE+H9dP
eq3phR8zFR8ysy6Sq75KtPghI7MmbE4tOp2Z6RIfR35Mfbujl3suGR/RXX2N4CmynVEWnkgxQdRV
ZwEBv5wo3Nkd3DGDP1wmz1y5oPkogeTbyOWKUdF389OE7CX1no2F/YPfLf02f+2egol/b/qkDbAj
nBRg+5v8u8ig7yI93CmsVyqWMFUCDnGb+wy/naYRK7CAxbcVJmkSK+87ygbIvKil3rUiNPdUG9mf
iuA822Yh0mM7jH+NP+2NX4bQG4ImauCP4sYXfiHyTdd3AAaC+VU/APkwPSkoQqFqYYTIMe68m178
q7521xZjKM7S/RvEkkC7tA8sOo4Pl5bNAQSctbV8xgV8qqx7PjJNDjrmfGEE4Oor9UkffOeBnfYs
6p4/QX6VX2kIpsH0xQCcO8zHnXvlY4FIgvAaP7ppj1JAu6M5OYGC5RsR857PCiIYrW9WqT35Ll8I
sr77Nf2Mka1zwUHnsF994zJd72HyUQbxrw4uZzuF/zYLMw5jcY/c9KZX9ack3XGk/EW/GbAAP+cl
+AggAAK6UvWSJU9M8/ESKr6qHutXOgb40NI/JjgJw+stbTXR/qHZsRN5AS/IRyTDc/w2P8K6IWG1
Y2QVlMdFXCt85CjMei7T/u4vtz6YfG4qgXqZiICgLOXpbVngqOWiPa7d+odlK3Sq++aPOYB6SDHm
cxWWoQ1sRcsN2xW3LcpZJVRuNP6gft5XV7mxU88e/cPWoUnENsFjpi6H+60uPDxpM1X//MKQeMr3
CI8wy8D+5AEGKK40rj7vlQOfTvoHyd44xKF8yQGLE1xLUGB4Z68lFXPHnrPsU39Cyi/wwmk47KUI
ITLiUXBLxwku3L675gDYORZH8cibqqh6ox82DsZTY/0AZUt3SGjFKPI5MPT6m/Cj7qtwoa6geQKs
egPVhueY4oDCddmNRz6T6MdJA7Lo82BJ/jVwpfrWXFFya67zTtSiQSDutqO+64P5cu82I4Kv1WNP
SAMazvfbdEW6xDAyIVmXjYMpxz2kD8zAEzAIkUWMv/HN0TbHqbSg7QAyx6PChgMym4EkjTt2OuQ2
oRrtbOznqIUtVwOeHbuUUuU5uTjCKOxTNBsvZHUz/GGqPkaQ3ljMFOtsD/F3+22fqEZAAWLqdDbG
w8p56lJ0yGCXb+ntM6eKcIeT7pl7+TDvCSdQkTe4HXUdP9OAFrcBWPSqfC6XBT3GFxe/sWNFbmji
Tm/8MWMeUALGjIRlQqR3NFztCvoDDDqQIyYthd1ifzs/bFlcZdJr+s4jtag3Cptl12JBCGEzMK15
hsbyw/F4YrPrUIrRSPR4mfwBM08Md0FuURhoyCTn+lCgv79vikvyK+4/vyYd+deC9XDjT3FYBBQL
e7ReofG+fDGUBFDFyOPQ8j3jCPhH5E1/Odln3upt4Rvh1LmRbGP0fAr26DHJqlFMhXeQGY035IcK
CFfL9XXbeQtBciX1smIGIxRu1vOe4eZuTgBwoY3aCrMyS0Dy5df8WHxI73GAiNFBk0FzYzO+joyE
hsPMqsaSgvkt3sb9zvY6fO++yjYEyfuXZQA9APMGKuPQ8tOLcaMiMW6i8Ql2erfsOf72BHVRuXJf
Dy2uAkKgHzoushaix/lOhbFww3FKfCwdqvfysuTB/QqF2JJwYQeMDTRcOM1DeukQ6ocGhm+8Dz9v
zFLacnueKp9zv/9ZL+XR/gEL2xuuQ5oSmuCLRv+aHBLcBFQPqd8PLk5yUSrgosajsKOsCJZwjd6m
2GuVR/m1OhEnlnBaMPIU69ilV3pewoE5znnaaGjLTXWH7mXFxfrgaD4CBjbO+m0hL95F0g58+99s
henOBjqdJnFpez3p+a45JATI3ndr8ZE+m08qEZtMLSj9GdD2W1T60iIucwO63Ev7yc/vvTE7+s/5
SX80IVMxAmN5Kn6O/mUVXXv9R++CRvVH/N9QsuETvgLw+qIeGegQvJ5RPmRcRx/Yoip5L05p8GNU
asCU5UfstMXk0c/ig2IuykBje38mRKBJwFNtrLNz5ed07Eo7JXSeLBodkotLGRE0A7bP9RWlbh2g
tENnb1PQcS8PGR7P5M+TNTtvyx0KSk7rUfAh3Wj4ZPdfYMFgcmAsuKVCnihKkdaJ4R3pI3kq5khg
yIyZcEcACVv9s49F3exsmxUZ/7bC2cAHz4yasamon9gvLSQ9N+2dCgfMuGvjEgwS9/7XAjhoXOw7
JhGPksCVkgXS8epGNxo/7kjejflPtpkX0Ki19XonMQJW1jf52yCtZCSS7qTkf1GD+PYv0y7Uuw76
ZslFH5CUOjDaBkQI592DvB6YbyuMWB+ra0klD9n7hIY7hNrN0r8y5HJrT3H5sJwnLK7H+Vi+9jv6
6BvJjXak6G1nrw1Gr3FTeiqbmsOxPIKaL7byp+GrD/mRaWKAkRTRoPJ9/4jdYPMx8V7hJT3w5CdP
6Q6q6W5wxc88v3WbDw5I/vP8eEFWsos2tH+22oaylr/e8MZsTH4ZHB/+4bgfDxLaDIlRXvase7gm
/NK7u20Atdlf3D6QwvIRZUawHrlCbnzphIT/IfIeqeV25T7ePH6YPPh7aJDb1aM88ZFzu1QtSHlo
fmx/LsrW3rPVecdi8zhs/r2kJFz+ABDYh5lHXOgz3+d04+BQ/kSntDU317c+aN5/Hj/O1TaMXETi
/BeT64FbN0uo2zLPeEg/61/kFzRpl6vC3W22f/TjGmhv9rf8DSvZmjfj/XnBmJtuUMlWvvYzu/gy
btan4o0uJRbfADUjl7kIGffxSScR2AnetmAuLiRXbvnq3i4LW+HiKtsxcHwqPf+CV3X1sNjuiEw5
QBHCC0U4bfYAKnVrbtGib16Xzc/Ph7KlsGUECTfMRxexXz+YslT0sk7rHiwJGolt+FRt2Z828ubK
0UNlxPzzvO7szfm4ea5Scg93zL1il5H3z3oGh+KSDbNZthdW08nec3V2K+K2UBlucOTxvxzTbGcM
9w2FOT/xX4DXggEUi0ZM2gZPHAZ2OKfjwXSdo6LtDJhcGB42M81el9ub+aLMeElJMPL4NmSuICFt
wu26IY8GcDZ8Ayc55gdSXLqeAgIj9ZaR2R3NFBPLq/HQfGovzr7ZoVTb1i/dG+UA6WGENyEwT17z
LwY7UAhdmMgHIzBd9STt8evCm6Bc+zPf1mfzrSMqgtiLCR7EYdlNx+nI1cFjYuolAekIB8lDPoJg
z79hXok234wEOJrQDpJhsCUk8mVGQ1mfb7Fn/WF9ZiBV39TnmOg1ygPTOUPU3fBT4LjMG+Nifwyn
liYZomkKQN7yF8ME5ze3dqpPjMLP+gKGNL5l1LFH0tfZpivKdwRb6uYzwSFLrXGKfkgambe/nfpy
m24lo+UXtT/AQXxWMIJzgd9UtxVtA+kkbFXY9T2jdLlztxLmxQ2A/nz6tP6K3uPyoPcBk2bVI7iP
olVUsXznbjp9cBFtaYU957aby6IbQVOhav36D7rn8IG6nN4ZJOlP6lgjHLELuAL6x+CGQFYPMYxN
TBcKLDqWm2aDGmfb3FYs5rqAV2n5vu12uH+LW3pMqI64MlBe0XHvXec0QaPt+Vkug3TyAfAFM3nl
dis92bafDMdG+pg6b5xe0uqSnanhIZvkbA0nmiGPxmm4sTVyVqUs3G5Li3JAakAbeXlVrZ39Tt7G
SbgbGvFaBNCfIwJk8lvSn2UxM/AIiCFNB6O5aRUvCE1doUa0Poh2KM/xofZntq5+PaQPjLW9yU89
EW9NhcoYCgEUpwYk6tile81rogtKl8QhDIWPfs80wOXv+G9zgG4DCfERUVnzXR3MgME9hiP+7tAc
zF/lrJzVV/m3Pkln89EO5Mcf5/6cij2S29Oxf1CrjfFGyNJjnRc/3PKML43udv0gOgC/8WeT77AC
UufkMS42GDQujifniR5QjYQGSkZgOLvRix54fk0ILD7TLE5R7gMlNoxyBxCFidYzKYGEgtDnM735
JwfcQ3MDwR1XcBH3QaIn5dOVD0uL6AmG2TnhXzrqE5YHkYBGtYchCccPsTx3XG0kVjib4trT0UEF
p9EQRkS9wcnuZvh32T0YFW/InR7pOwCr0ulM+DinKdXI8qu0EC5+6wQo9pAwJee88jgVHYJaR1+1
31Bu1LrLyHWlvwKZU+E9bBmKaSPyUVdnd2ADzt3UebKdL60729J3/8vhn9U+wmzd8XXw+ioc3ZeJ
4FTnapOwGcz0NRhWAvb6xPZPWw/3qeG5s+mivyMX5hhT8nInoW7aJObmh3dswLUFrozPb8c5YfMo
vlfvVjg9r0fdDNcDHV2eG7BKExF9Oy5lSH4ZSjO/oGkUP42PvKb1FYm0TGTzzhoemgbROw0IQOn9
MxUlPT6Gk6Iom3dC44IrU+heD1PGJQPSmf2iEmqDlKavGA0qXEAdDQZwyqqbnfUxjWZyURXPcfI9
1mwHu5Gwi+JvDkfIPsLRIwhPY17sGmzGyqR5lfVpJPGb5JBBwZjBieLAWQqhZJipHFXyUmtzhN64
koKLh3Y2SEqLGMJy4qBpwEtH3U1Jt+T/xPo608cEixeZAJT75Olmnlb3QIBh27QAH5DID/NxHS93
86TwRWfjUQjDzHLc5Ey+AQHgpUamTRGDSNOWq61K777t6R7qfo5eX0W52CAdN5gaw0yJCiJLqRi7
QMDqUv6hFt+xAe3aJgkqXfXeFYlTNHI8kGop6luHiI8e2keflnQa8R4P+zLDYETJ7XSy28/5W938
CIxN0WoviUIKF9IZaCXJmkAMRoCH413LAgEQBb0YqIp2GDMagWTlRoGw8kp0jLI7nTsKNkosqQiF
m0FbAgIODEcYe4+Gw7jdFAnAfXZrKUEFLLfNWM/qFTOZsNfaa/OipZytBkJQ6yDkrwQyAt+EQCud
7YVUYTaDAhDu+kaA3tp8TOr7nTR0HDgJaIUF5KYuHXq2xoguOe+8x3hlZN/g0ry5YWWjYJHy95HL
x1z/8FHCyJH45vjN/ziiwJf3wohZ6R+xHixoGRy+RLNh+EMbTp8AygAYu7M2cVMggRD4QGcgWxU3
z/CIA+8qlBs1kZfIq4sE2REDJkYAEspvREDk7jk5WXMLDV3KfZiVQ++qJRgWWgbwCdOCYKPMjUFx
AWrZ8mkhOxLEGctw9lXU+vGk/Uq8pcxJdxr+o1wTapbvCYEBbe50fhXwlgUDiwS73rHGh44L70o+
Utp3D0o8P4HLnBf0bbLvQJCjbIfeWCFIYqdlbebfNTOIPNFRuZj4xZ6x4yuov+G7YbrAIxwbt4pT
tJZVd6F1J2cErXT5ce7UB8OpqeZhIrRV6ksLFAz6zSWhm1dbRSca03txAGJj8V2TZ0EmHIA1cH+s
cDLMHfFr1rTRtWeYRxDOBJoWnEKf+piqBuoqXrfK8YYCiw8diEXRoyU2eCUx3PblKoQsgrKLrIbk
jH2PD0QwCQWWuWK6YxcHxPid0FhyfGk0nMQKqKXHewlmFFV8jlE9x46WYaTlibzTUMwRaRXY2zM0
ZTz3av8GICVi7RUFxya0CIE9KWz7XZ4wAornkHXUcU5D+BEYMHDTK4wZB+FJrtrPUyYhMaBHHTeI
pTGqMQWC8DBLdIGUj/6xx6cEDjZev1toRFL0Z2U/nBEgAld8SDJJnNKgb5GX1rONVNHajcabELcC
P2RJMet2pfa00BOAiFK8lMaRe2+mBclqnWKaLLm8vZt+10qeRLAgTyn6Mk233Pt0tfgHsIgaaiX8
gXPMiBT+6uzXwKTiMnJ1UfzoWMFwZJCAnDq7qQ91sjrkZIudEDvxhq9QeFl6Bjn4ti0nx5T9BANc
+KWqyvRMq0UTxaLWvmetP2qA/CqKHFN6TNj46jo68ttULBMDU6g6MQHdxHuJE4633pGZxEXX4SrH
zXXOaIGakFsNMlYIVY0pmeR4AxItBbZ/j9lzmFIjgIPrEetc6dV33mzOVjYMbzE22JUab20/gc5h
EDJhycRIN4iDRAvAjoABaYBNZVbAH1mWyhcwXROLiADUtQhwcYjBJUAhODTpWzJkQGlf2rk4NcSP
L/dxX1Vf0JAibq/8ZopeNKFqgySYNpbsAAmLkdNEYuOwAI3xNRFlRaustQJBjBpRcCNWM7HKxpO9
zUf5DVhCw9dTTzIL+FryGTcNKwH2HbwE9oaG7dViUt0D2oyx9y/FAKzmxLuGLyG02UuDNZ0MUosy
XbMAsF1SOv7IactlQtiSbRC1CBuyodfPsa5vS+GuWNnwp86HJimc/xZNu1Kl9lnTQOVHCakOn52N
96Wrn+4tFyI1exij56UToidNAPUs8eDBAuKb+gcMU1A76T0FkKfIcjhUDJ8QnSqk32qszKpFlmIC
kOFw7JDBO5jlJ9Ui2B4QZ/3bms9VSQsGN5cg4NGwWe2vSm8+BYYaUT3d6gx/dNQ9IeQcJIoYSgkd
eMP/DhdZp09MvxFCCvRwJkUUA5IMYlxFmGrgOnNaL0b90R2FZ3PJ0LeUybOxYIrJiBnGro95pmY3
hwWD61rHTY/1ie9CzUC0O5thRvAMA79BnUGQTV/zE+/MRumwcBj08XO3INOi3dNMQjkZ7zTGf3y4
PUaeGBaRgM2Jlfvvr8vTgCgG/ycIuAxxW8lIsxaAGItjXuc6DuNpFYNPKFwCtSQXbwAwBTOSfa5o
Pkm7cpF0FmT6kTDLXJ9wh54rVglJgk1KqMi7LPaEVnLA/FmlBYeqL74kIWMVyCfVLryhJ8EO0r+E
jhidrIjK4pDvaqDsYmpoPijiYc0tskzE0A8hcrpXpPWR49hme5SwkwlmRYUyTBVQFegp/LaV1oga
eSrGS1SdalFeVYWTEUT6TqgnW8DABra8SnqbIyYkA621lb65QVS3yZIFaTCucE6kcevE+lvPYEBh
vskxivVv6piKEgXmM4H2ipEQ5nHnyNqx50KqqAyHjABt6D8URvcHrgdHpghM6NLQqpxrkddY/wi1
QCzABkGrmwtUzASzIMpTBWxmUKsJ4oKNC16QRIkQ1YVV8ENGJDo1auBk3zClsfB7DjyUll8q6LIL
kPoKW2F2B/xMHJmkyMfESnz8f0MPAePAgdXc2eRI0xMlYYlEOV5YOOMDN4JaOjHJ5FQQhDfOUmG4
AM+7UDepztWAlihAVwAH7Zk26vmOitr6KpzvHN3hBJxU6IjZJESNCQXo2HZ1wOSzwMsV0/9uHQ2t
L1eF4pQsqVhinAmEnmDPRJEj9MzMYO0nSjOHYzFy0DAx6uZDHObyOMXDEwA+cdBBChIArH9qz7wI
R3o7Nkcx+QCTLR0shApQP/xiuJ9m4ztWjxna7hghzXRoYFZp2jM0h56muEDyOdV3hgRTc96lBqRT
ds0VrHTPQFkaIFY4SR0uQ+/9QfolKIzqk0qrJ2gAVehMui6l1IpVRWfUxC6WP5bYMrL8UCKVk/AY
RHwlg8jxTfiklRH31hDWK6f1+L42G4tyO6Poamsx1qbfydY3xxFy3OYfT0IcAaNDXYrl16hIpHAY
3UbB9C5QsmA2a4tYxRStnfZYElghci7q6B4O6KBzmYK8pqRjeDgx66XbM33w6ZLjIFIs+pVyANQo
KcnolO/tTEIXrLM74lG0OI39ZwPsgT3KmCwZHkHmC9RlRsosqCjh+qV+BsuzARjZG3+COirp1mux
dMFc9PuMNSChixnJHushjiGLnzUuuSzQpX5btYeaAwUJT25D9kPSKNzUnbjroexg0jTS4SPuqUC4
ILZO/gwBOmEuSXubYvBudt68u1uY5yi5CE2Dw8gM4u1+/0nBDrKgljzx5ZLXy0W4yVT+f5g1nwC+
B15BVgU2mrx/FZWANVrXWR6fVg4xifq4BiQiYxXmG9ORC0s9Uyzie++DDd3NyZ4mueP5+M7ZcKz0
mBJmo83Kpdc7cOUS+ow8cPRzQdmx4oPtH+Z2gScB6oBE5Q5TVEx+ymeEVaZuGFh1OuJqbjd9ui+B
30OfKqkp+9w8GOngiygK1Zz9Rbc8S5wl6QIYUkmDhmIcC3aMLVqAXRwJDVdL2KnOYZ8eKAHwVr+o
iESnCd0AQSCRrnFixw+rtLcwC+Po1Mv+e27HPW0jzhXWJI94AZGlrZZAINi1eT6IWrOx1bBOrEu2
LLzBbWmBQMRzLpiA/z0BhF595qZcxLJgbaAPVxgeMojlmbUDGzsb0tRyB3/C4/OZ7NYnxvv/5xLj
oBbL/xCV3tI/W0xTibq2ceoPK16gFZNodo51+RV8W0H2l96fTNQ2cpaQWtjz0Js8GF9VGh0FxBBb
+2NXJDVEjf7caoNLV84AtpKpawiB61FOnFOOvdjo02f2FxQ9FoWPSEQQ+3TBtq22T5aKXI5DTyZl
QbLjsJ0NnghAwE576xPaFDWh2TIRPOpCJDKXzgkpUzcl5ywXGM9rvVh+zt1fZmAs0EsJC0TvGppo
JDkLFKLAw1Qc6/AWBCJ9nuj0IBxhdxVUk2mkW8ecxUTpoNR7p9YOovoBTqmDnFDq/qHs/qBSsG+K
GBobZPkM4bFN6DdR3y2tH03mGbACKWYVbZLkOQc9LRoTS02opjNjDIJpie9iXMKsZA+wooPD+AkD
CUO25RwVzY7PaxLJ1SqQhJWOFJwCYo+2AO92U5kF8niYYnNni10fwmj1tMgYdZgCjgMt5+GJ46Cd
Sw/iEc6xCN4GQOc9zETBV6O0RMtE9jU/jfgfNO2Oyrrp/rrsFsdv053OKaI7VDM1NsdaYvDDp2sB
/KTi4Y/YuyS+9+Dj4YTu+/XtHo+HWj9RNVCc25vpNRIqXe7GdXaySs5Vysayvmbjm7qchWWjooo1
YPoLoKLUoqFoel/kF90h3Ap2Jm46KhOeB0xImsXOkuD2A0kcnQbyywsO/GQrfqggqStS+tSP1ntE
bhnboQO7XzyZ4tBa4z1bbV9Fnw6Kix4C4J0aKEV+OKC6SeUWwGnJJ7s+cpHOluJJtdYnE8l3T3NS
2+vCM+1UT1nLfTcysZVGzFFpEMHj2qv65Kmkwqu0F7R75HbE0+qRQUXX73SyqEzJF4ETRt24lKYC
Cs2ZNdBEE4BCG0z+IrptuDU7mMNmJl3khb4lv1rV951O+56dSbYlPs1y/uzo1iSSehoQ9jsrmv5A
1aKHnJ+S1dpJoQMkFgHDnHZokJA9pCvqMVogK0IyYJzAjEF0aoi9Y1SEPPwTUgsV6+CyVJwYtyJa
H+nLA3LeAE5Lh7d8fU7khnsT7CVqS/PB6Jm0idsj9UGV0LuhPYFTdIEK2Ixwrdy7jC2e4G8RuQms
tOl+LQyKEw7e+39v8ibtAd4d5dqom4GVayeQBmuGnoUrp9PlCMXxfwPujDN7n3KRd6r2QUCq9ARX
XVFexPBRV1TkJAx9aGDoLY9U9pIJOhwBJ/EIfYwbtVXHr40CIJz55fqeUrav5h+v2mBhik5Vsbyu
A/s28iU0PKt21LFAFDndVBBL5VONNrtl0BxDMbKzw4D8Mm/vXwW2gKgPRatRoBcyGOtlqj+kTfk0
w1sxmvYLAUfk/HCZ8g3UoxGhQWopP/e4K1kHr6IcB0G0EJ2T85qwoh7HGaVZdlg6CWcpAdfTs8NQ
KBoDk6e1NtpzuzL8kWhPWdLqLxr2rEV6aCf9uUXe3ZmMg6dQPLjTEB1HSfJ6lHECsDgA6U2QVXt9
xAjMV+4ktgtalrlPZzj8DhkwzG9SapEWEzeGxDUU7YQV7S0K36Y+DJSlIDw4fEWnh6qrG6vdjHfm
3izngoiCFnDlcj9KNrUcFaboYEPRlqJoJ7pZ1CzcPMivNQ2Y4JTpMq7vWaU7Zf3lEulI6sn514/Z
Jw8JzeN/Jdf0IyDcgjnCqUD7SHKdDNMMY25kSfZ5qN9FvdORhaRMZjCjap1meh/iUSC6UxyMixAy
mSvsITe6Yy87TWRqO1H1zj4iqK0J/Lco2Q0G2H1qJuyt7BKMNnC4gfDx2FwyWMUxXXia0ja4MCdb
DwUqH04GAca4E94hoXPLtexLHE55hxcIBzOlJh1qIhKwxK6Mwe7TpZUOsbDSztVlMXXsSUPA4bnQ
FTE7OMdgyBmvt5y02qiwU4hKUyeHW3KTwQhADrxLLVKiVX82hvihzR26r08C4BNBCGGO/zLUkAew
qafVQjqI9hjRrhBgF55lpf5KTStc5/F1aMmkpSQWW1Y/j0yomO1lShw2+T6TCkJuWew93QdbVs7D
TNc7r9Zj05KnAYhS8Bw5RCpa33uOCe5Lkw2HoOXGQjtZeMVpKRNPxswHr+ZDZHH/hX+1RkMQIU80
OjzFdGAa7hUTPX+wUtV9oM07vcck1tSQoNbC9tfuIUpIlM9BRJcRz/I8Op5icAOgYgyrGdcXhRg6
mqL6cKjwtJJYYhxp7EWOvUI/RufQbxpMmwPjEaB4oaSBXqTtrmrPtdzs8WWwtmezOt6l/jxqV/Ct
FdkcRBDTOUqq9zoFHti/zjRRBTOUMnxiAif83ICASiH+qk51yK0NAvqQzf6RX0UcpLrABb1fwDHS
CHxptPlV4u5a1P7Csc5I2SZviLsJ8w6b2l8kBGWE+BgkWdnvE11Nh5uzgUoEBl5e4lfupueor6j0
/kQ2qvg95MxC3nEm5dVseJYz5FC47SUzfWiju7wtANAlcsksAa9olk8QSGgOUnbaNbNeVI1dguio
kPSetDXlqSRopp+4x+ioHDU9oKlL9DAG8bd5+P4XrjDfhS+W3Tvj9UyidociZcIdXlRODrPZd0Ks
zdPSS3DIv1fC1UE5yYrqjql6GtNwUYBBW39zQ9jP8kD8nkzzvCT5jr4HHW5BIAKYVPNUDQbGAsYA
tUyqYN09qvL6WavySdWrL53ww3uyBADSEC0TA/aTIz6yUV8KJptucA0cMZiTbwQtOF3ZyCIYJnc+
69LMQCHYn4Uh0aVCLsKNemgVsA6M2S0ZzNyIl+hzyUse73/lGC2AMdZPXWTvTEYqd3SKei7GRSi6
nPcBX0SBdQBmACQj8j//oQSgfZVs7kQyJ87RxrcoIN1DqPTMsPguzjphng3BM1wQOyYcbXrVrKcx
omM2GKRdFHvunYdMJzGnAGte0YhnP6LfYvACIuIrEqXx1M44wpNvl3ea3xZPqFZhbpWJ8uMyNjbn
nhKNpWzAMm4Ypefa+zISWCXIs8b+vvRA1t7M7qNOn3XnOWF4p3zTdr9wW6FDGBEhPDgwzEnCy8an
phLSByfkZNaRFMYE6xoT5RWMuqTHxw1FQKckEzfOfEYDCN5gZEYncR8XaFV5LgK6AdKTWqIMUIdP
hjficeyZlI5qflAk6iG+AAsukfB6ljHOwLREON/R0u0aiGt7xjIqc/Om4Y82MV8KPK35stLnT90c
0XlF80zgzVqk8uIL0UyaJ9jlAcHodl8xAm62oiKhISUetPs9lMaehDMHaBl57+x3jp9mo7A5f9W8
XTPN3VgRWIaJe1PxJNvlYRDtpUU9jpHpR3a/n7nTZ8vkNUTKJUBeCvSH9Hd7ampH52HG0ckys3hW
ByI6ILsDWrXwU/GZNh6/NyHxB25UbzCIQx3zZM1XvMvitBxtUN3qdskorP7FU4xEEybhQJurp/N8
V+V9Rt95VilT6LTQyZVTcy/RVgQXs9YGmjT8FMk9sCRmNw324PKePEgdOgf2CdF3HIZ8p6EpbUv4
E3dc7GJwZ3B+cHV2S7rpNV3BldrN5FJRWBhwa2srNhlDLl8FUnCUtOucTi8cJot8jpo/cWA2XIqn
xr7lVG/jayTXO4CpL/82BQo78fmZdOlVSnWreesIEWB4xQgnK78d5Cgcr6n9H5LOa7d1LImiX0SA
ObzaysmWHNsvhO1rM6fDzK+fVR5gMGg0+upK5AlVu3bY1m24G9J/aRpg8ouhEkRMP3+P+WriihaH
yB6LUbp+bjuSiHkKcChTPBFqlGsPpGOwF3F3s5pXQH4mRWxg/k1A6V/jSeVwmgxrrdotw2NbJWcs
su+T/rvqux31yUb7s56/t8TDaf4KELP4GCTQ1wj8Jus85Nkloffg+fmzMfmHvsFmGa1356NLAS1I
SWhKfWb/8fDow0tJck9M9EFNkeABQ/bYi5CvkFBw4UE8V81zrf/Ms7cWtxIxlDWJu0owL6ShO4qx
5ogBd+oa6wFD1jD0L5L1jTIXaPRRvpc829nEZoTDzDGTfZxwr0a090uPvQ5qxuCWVPVjjjAEm5Vo
/BZoR/mPHEeClkpkI711j+E8YjgubK7EMAo38bAhhvtuoXClNa0shFtsLiKvJJavNojxJdgtQ+Ww
vOpiEU8paDrTVjrHElyGcrFH6RkTkyM3hFOiQ9Dol9v1YsKjqz9nUuB05lwTl24XQMdJrrGLsWmP
3TEB5uKhIG4x2Li53ZG8o704EDQlM12+vY73Iqdnh4JnEVSarx3jJYobQMvEgaENDipa0OFnhQiV
pZpCCmK2tTZb51hU48WkFxgXopaMeF9p2ofLxpTHruvRGvc00eUz2v4aEjJZuv4w2PNWMTPQau21
C+y7KO0lHKlvy0cbBRhYQtLCHRCvYnIEzKsdmnccqxQR8lI8d9pwDpNEdjd42YstWGiuPybtweDQ
laK0Ur/hsNaDZcvbqJPikg/leg6hS8wkxLj4FxmP8hPmDoYzHZVYDxuY6GO23AdqEzGBZWruaDip
02XBT8n+WvlPeWudnm/zTLH1cAb4NIOHev7w6E7GmDNf21Dvjt4Prhl1ZpFXAynlh2+eLBGpUwBy
rB85wTiCAuPKQ3WRrEY+0wXl74HhSWFoTfvB5GHgdCn/EhyBvMdTCEGocxcKRuS5+Q5D0jsv+5m9
fcBYQJabHe3Q9scB/fuN2QCXGPt5Zo4KVaSKCIFruBBecvUD+sViqhla6qTVDxK6/qEm+HdMmDgn
SYLqqMY7E2ITnDWbQnQgu6DG6gpOUvuzzOa+gsiLuSV1SNpNazvqVwPmetAE9lP/SS48QQzhS6s1
N8KfNYSImiQ78IgiK2EgPKeHkIGw07k35RsPGrjtDENqci+S414zmXbz9xq5vMZ3Dotrz29NU7K4
6jeTdjP2orUVupvaJL+X6aAfsYQSckfifUSUsJwok2ceqCHZYHetl53YSqBB8c4Kin0GLpUpqObM
qunaG0f7ci00evhD69VHhJy0GQhlt3ekgO1UtJOv40WfMQZuFEJMH+1110PLsVmlPSotHANoX2ST
Jqy7AZWlPR4kJ51Py7jbv0FUnAG6YvqXYJNN/j05IsjSVqOFqMHzoR4xaCFqRGNZsFON4GQz1jDQ
yxI1jUAofUhDIHVoAly23Gc0apNV74fy4iqMCzT9mCnjIJ7PxLmsnbhNGZpCKQQzjCmmQXDULbGO
c5JwTeobSpMMcKFtYAl0rxleWgLn+HQK0EGZvxDTRQ0lW2cxvGe/ayDJKRreZztuf5IufQ7H8qZh
rIMJYD4yvYNq4pj3HIHLUGwyAuQ8a+YUJlGVtd5FaiNfHU+yNWyX04Ibe4K0VdmkrXqkBGA5tcQI
i0xcOpJPRi54k0gFmTLbN+JvKSwMCIXz2Px9O6mwrWDYRUuw8sxUriEdpYu58zAxYcH7QOYGnk6F
FgOSd4ARqHeKqx6+TvCfYgl6tMnzM868j/HSV/jRVu7B5wmU9sdsc2TDX8rtDgPy6h3INV4ONiMB
4SfZRo7cUH8cMk4EKmnDpxRL9JOl1ScMkzM80Pn68UF8g8e5OWD6vneMAyuEtnywPgdJpXucnuQn
MClk/1CH35lYjdnJQNvykS3uJdGrvcMJCE2t5Hr0Gwhn2gDzjegKTcP7YuaQtokaXfSmuBs4oMro
Wnn/EvdXTkajGVdSEvie2s5BsdVDTM0xajE4R+BHNqPCrzHiIPl1eSGzQQEORf2cBG/4BFTMowqy
aVjp7o9QjCKHiEi93CWpWjOv/GlQziacHnAjDnKKyLcCfeVm0kxIqCHXvt8+TOZhzPOtqYMbe/zC
id41eTJcCtMRVx+KDqthUOG8FxB8cvMDsS4yyNl6xMwYRf7CoPzcaeepqfkDPkR3EqGfS9xLQywx
B++nK3c6kSS95CIUB62C3wo5A6AbIiBlITN5BwwLwabmvrsgfVqjNnbH6yCcidK1wmvd2A3BdYSM
WYYjWnlolTj/G3vNV8wkL5zYTvjKjO/a6f6poe0eMO4aYxB66k41vXKn8D6l0VRJ++WDCDARzQfy
cBxzI8bcHY9c1RBzEGd1WY1LX6yvq3KB94MFGutavU99cv+fn2trt3Aw0trZLiYT9JahG+5qeCBC
FFKiE0heAeDbNj3ZCI6sKNnjSwuB5sUg72shtOYQFdajxSeQuFPMVK31HyAjtRfkHyYPbvCWsuFB
7LA1QWBNYrC8eNPE/7bUHiHPhGn8n51FZ2Oed6x5G3OoxRvQuLN/rOhISDr9JElt407sZS3qgpDi
u4JlmZkfspFIJdJFVoUKMW3Z2D2PGEJPjG+OUngK0IiATnF2aZQIUW6cBriJdhvvfRCgNmYqHABv
yduxOcIy29rk0UcTowaqyYrG7FLerNY1ByZ2iQ8J1WDeYLjYcfZEaesE03JBJu2D5osy8R9vU0c0
FjEMA18hLAhAuX3tiRgoAd8LKr4gIf4wZZ8QMbJO8VhsQn9dReNrr2Fe75073PnoI5oxoxSm2sSg
NoqvPUQVLt2EF1/b3t/yZx1IJyeLYyaZhuzMxcKhqkjpng7M6lZ2NjNLA5uqHrTqcZ7ErB6d6JxM
+BzWzB0aSq8AY1tJY4++aUvh/DDzQBtrzpec46zDrl1bSpg5zl2n6f/JFeQw3gmYMTYuIhXtV+li
OTH9LL2xdoO9B7Yb4tKXAH9XDIcabsrSZivF4NBq5WLqXzR4qUT0FNIbouufmUQ1TESI3jKiZs9R
s2rlsxs58u4UR5cJfSTmbHCq5BACbHPhO8TCfFUzOl1MaiHyTPNlJHydHr3CI7n+JR0jn51DYf9O
AeQPMsBmx8V5HEE3ntfS55ug8gJ29j7AST0fdPSTBix/L9jlDWauvoe0GbIf6JWur+2hlqbbiDC5
b14tAkm05UMqKumgWzzGGEJ0Q7gOQLzE+U/ZDljNh8aYcImiQ9KeE+syNNpJRqfClnPIIg+PJg5U
wkay02RHTdcQ3KGR+aCfHcaeafeQRlgztWvbC+75CTp5qsxvbxnE+gRPBPu3xTFiEKcch7BOWRtY
bpgXG3xE4L85x1wGLRHFUpdK5Qiplr9eAgCFsyMsR5CVjUSpJnRetr+sha02MNCwaN4JTN2kcA5B
LC2rgxZUo/+mfnSPbnbwMMViyAge/pgqB9+qNc6LEeWYFI3eR5emm3r+Cw2A6oPV8swUcevj4g9V
rmUQit+Voe0BrefbUL2gxe2mw0AzkmwtnESCfk+gQb98Jf2jWexnjJK0PaiX7xzgAnjuif80U8cG
Nn4CMnCrUgw/SAYjwuUFh7g8QiT+2Awb8khpIW1GeAX5zigEHnNU7t3jrOOTf4rQ9c4XSn2Cq9r2
PD9D3KABB5+gDGmjF4VR+syrOAL4ONOuKYVu1Siu5QfA3VS9lnIthE/MHPmQAaMMJBHNXuTv8zZC
fcqCn9eQGZwGIdi51h7EpKL+b8hRnx7cDgePcxedDGfH/6txS2fJHC+yD70vlNPQvRhUBKvAefAI
rukvBXW2vcW+wGGBtXSu1lth4xt4pGEI9Y2C4d5vCvekPEIBjvxAfZ+i6GTkOWFbksLycIjQC7WO
a3j0XroZU0LLOwdtu7dPHufrAloewePQmLQksLWZUGv1qk+YE6htEmyy6kjsyX3kj09yNCikHlwJ
ApVxzIaQuzx1y6BmhZFDu/ZHKk5aur7pXHCnmxEmSDIEk0hXZ7lKNEZnXTWU9L0DQTI5u+Zrll0S
trSJe0FMgpsmhVzWn6z0OuYllKXyHPjFenqziEqwdLxqL6oYZX4nRFFa3WbU7g2un2YpdrLIU9/D
MLjZF9OzPXxYJWzt2Ptc3OTSMm5XJB/bYAjsWKOKN+J87VExS2D5rLKNXpb/1R4HBjP3xAmOWkwf
i/N+nOS7nH9kqvZoC3vPxLCle8r4uJm0oIRK1C+jbY6XfUEadTFz5dQOdoopDDtqpYiq2e3c3QCr
B92RmG1DDxGqgYNAaGzs96wnRJFTMEMaL8dFxnyR81IM+1W8GypmxrTKC/5WNp1EqxPOwOf4FtNX
AaQtrnzeNH9Q/O2wjOsI4gsYdMfpLSFoawKAcuBQjniHSGxSVOA6a0nOx4D14GvOxC3TIGcxVpUs
LudMaWqCYgCJ6ZBAXGSxBpzczHtMLW0zANEyGHyozTfSNBk4MIljeGUaBZIfuNhsAuEu+ea3OLfa
qINtDl+hOrf5F98ox3RMTpcgzk+BMW1DlMaALrJmhCAzVMq/O3nefAz7amNm0z+v9Q+1keD6PL1Y
gb62eAht7x4gikEF19wviuBd090WXbvX1c3j2QgDOuK9aFVzUsJHT5n3mf+y+ZAjqyF1GLCC+m1g
Pj3iVxoQijA5LHv0j/6Tg4EqJBFJyLYTEAjUCT6f12J/lleHv4/DWTC3e3JZ9HuZZ0fNeyFxXeat
hiMLoReHdgNfJrHCy7Lf0U+3CZOYHEPIVzmTKzaPbyDnBRmATNWGoDDMC2zU6lltPUCBH4GmmFTb
JENLFLLRXgPC4LWIfTK/AsV4xPOMnx4hhktI4dHfQuQbDNMWwATMqK2o3kY6jlaIbUC6DdfntMOh
MHZgZtWHZtYPIXstd8zvBO4JQwF5+Z7lvgdO+mSWkI35WX+8L/+ffD2aNVW/xkAFiiInaFPiumZY
ePY/uMDabHzDXYz7Dp0t8yKxyM7hWAufyiee1Ro+hOZGUqnyIZ6xrCoQlYR73sHzxuaDWtCwMXvC
Jo7On5gJl0HNdNXIb5+/cksgGahP0/hVoCZ1HMyNqvIYDjgYoOyDP0X+gM2vdthGIBJ6RpXIFVky
kKkm7S+VUdj0rngfT/lN15pNCREodZIjM9thvkHV3KRc7ZZSxzBWxwRyQeOhvSjpNMJPoBwNKs7i
glBTTRIXgvY0hbnF5bdwSzOwasY3a/7CRjQqcVQCZxNinceUZ/xztjM3VU9y+fgmI9MBcoihYd+k
P/pBdmr5muVyU8y1uNTh6KdIPh8cJoYCMrk500Lg75G0rRaTpMheWelTG8EKJlMIKLzWjN+CAb9T
1hvIEaeadIM+GldsFuFNc/Lm2fj09/wDC9UjjOg+eGb42jegRAjv9cXGY7PCQMN9IITovobAQcnu
Tlg0OMp/0elZG4zUmubUwl8lcEUF87cENmkGYVMaNhhFg4mOsQjnFNcRYGyGiyfEFz4mBvTVs/86
h8XOj5Y98Nm33lbPJoe2mLZWIC9SvbvPURsi9/pV3cvY+xeYDXde8WYh8bdaAumWeW/UHqv0ReL9
PEqeYU43ERZBCP+ghQlZlV5OmOjyiGyO3HFkiFZN7/hHChZu6Gd6DEmaf3O0/kcG+CFm/r7G6BMe
uZRCCYooyOgPjsT7YqVh5gqGigdHYusrbR8inlEwl6j0KpzUwjrhnsHlzgu2NI303qGcPNVFLiIT
CqGcqzUFJqkd/ZK9LgAnToBPGm4Mics/gyZGprPOkekwpxko/xP2c4Xln5moveYyYJ3PgQVhYUD2
Ox8aw9w5oQ9t6Nv6YzscF1TTB2FkLQHXala5GOLHH4UfbIXgOmD82S1MG7L6N4HLrdmXvkQTOPzI
7eeyOOvOBoMx1jrWDoDKYxE9t+xQK4UKOBzMsd0Y0Cb66SCRXBYNlyHsmIRgDg2ASwQqmvHeQ4Rl
hsy7o3QilDjhNG35NP6XhdOutdTZG5Zdn8BZMU0yFpFlkvVcJNF7V/w0i1qbzbKfLaBnx+xeqLLo
JPE+Ry/vCQDPtafnULNG2lHuNaozodVElOixYPVef+/hebIIFnJDkiIvUudB2d+sx7zBlTcAmZJJ
UYDBMA+ZuxkU98fm/v2zptSK08JqUwBLXo9XE5yWPjlWjOxkgXq5fkp86O9G7Vyn0XtttPk6hWTT
5Z+yoDUiJtD/8Kln6ao56owZ46Ch3s3Ra91AVeP0LYXFf98F7XaU65e1EVgkyk8IhPGpHoub4V1k
IND9ppxdQmMpWiTEwEEE33gTf/yXpWD/l5j1jv80mScG/3hbWNCLfIjikMAAW/6KLy6MJHFhfaer
kFDotv8e9KfwtSu2Cn1gwzmBb8BU+GSQYehNaZ4xdY1pgfQM2THJr9O+TBFBct6Nlb6asno9Dvvw
GStpOGbR7W+IFz5yaJM4C/fcay6zJR561cEL4rPyIBTMHppS7ziP3a9fGvlm9EM+JdA2ttEzACOF
ZfLnb8DKdTD1zzyyGTp0bhXrOsPbQU8eHUC3zv/HsGfo8kd54gz6Z5dsHR68sfiMG2GGUoUHNNVc
t0VLtkPvurvOH1Zx8570lxT6S2tFDyYsfOp7C6+ahsiNgepExWSuVAxyg3Vffi6ez9r34cQCbW5Z
8+fmL+cC8Q6GtnHyYIzQn8pj7OJjwjuCNy3zjIKqld50uUQIC1z6317/8ac3V5nrqD1L9JjRY9Ji
e3cl8k2LuJWdyeuAV2pNv5VdrVWH08Z8pR3DeBG/n15/YWO3kOYheJqLwvyUoJYqf2px/DDbq+mE
RF28mflrNjzl7H9FXSAFk3BliBr8rzdN4tZ1XtuDAZJnVNgoOP2ZWZzoRwxAbgcekLcyQueLC0pn
uBjIRYWHqh0LC0QSR2kpJecpaA4zbFYfVmRB6UMtbXChamF2hnNXM5tA5+aBPfnqKsOR3MbHfb5x
BNAyeXAqWAqrIMw+wJYlUM4qCE1nlC/Hs1EwXAYJNb/npTlaiUli2lO1VHiMUgeUuH8Q2oSWujt5
5nRWiESFgdXCqB1uFk99QrERthhUw2UC8jRBQZh7BZg4iYamMd8okOQnjLcCwxOaYQ5mRRAaJWpQ
/6slcgbqk/PgNlioxv8ar0IpAi8UFs78I3MJm450AcPMgmmFT/e50RdIYcXaKP+RgAzKTuHVqK/c
nK9S/zpBtm+giGiVDr8PKQogdD3ApeIqHakxbTfBUsKN/iOq4XtJfut0+mNRZsNrAkikxuxmlkcd
LyGgp0QD2Sg+jQFbgpAMpGZcy7uMm+YhWpB61yl3jWcNHMBkX2Z4TU5dg5cMMsfF3esVXgWWWe+d
KXnq/PoR1Jn7SHjbEvDkgkmYHaVLBnHYSKnj5Dazonhb9ZiK0FF1bgnjcLmvpomIFpzX+r78HVxa
xMB/CkBCvHqEVeUP6jT1hEticGWWm54SJ59xPQkRO+oPAf0Peg0pIE0D4U3S05Wbx2Isj7WVHJn6
4SBpBs+QSw+Jhj3rEm18otkEY3Mj4n66MLuqNKWMkuN+RPM3oMlr8flXGoHjXvAKs+U64oKna5gB
qb57kclQMqa3sjV+db+CFjp9a3Owz+KBaGSNeBzHOAJ7f2H/TgAESFNjjXCs+caFBlGd+bWNZIbs
QSrXQjTbLLkcC51lOvS1xmU8UHM5p8H1Kei5fdC0yEQ7KTr8FWgly+Er7SBGdtUm89IHcb7uvekU
i/MP6dMOhgQlQLtzjcbwKLf3wqOueodUhvBTmDMwS+jchXMWN+Y5etdRbOlUDAR8QcZzcIUvy594
uARFv7LRU8K00WtzpTMjHFNjX4z5RQGBNBJOngRCq6pcRiYjbjZy6qEoN6OLVFscIP1APAnDJBbE
CBamqA186jPLgP0YvKGQx7ecIbVx+uNaIcpelvZiR6I7LY9tBpqpI2mLQKOaNsFFpMJsjOS358Wv
1rWJs0819PbdQN/a0G5Pg7VN5uZf4ZtPfa3vvAIvDdTvqJpQKw67xu43Fo6ULV9SwqqMHMZRMV4q
TcxVITSEAhlMNqrMZ5cgLNmXMQQfrctZOy8TvGK2uNcrKdXj+smPcaHhTJzqx1bnlGn0VchxRMyv
5y6HdjiiQ1Xk7ZVp+p3b+h4pfBgP15kkwtkxoEOl3s4rrdeBung0X8p+3BdQig26BodelywzpsMD
Tpizi2IZGwmQBVQtM7B8DV9Ynx7qVWc9hRFeX5Qfywi4gOxvukZrR3Oug2avGqxqOXAlJlFoUlL2
jTjIGLi8cWJMfb3vsSyVcMUBnbLnQcExAniwXXZrE9xCZADIRWZHZH6PN4VFeeJDpEW8SmjumGEM
bY45tqY4x6BNqOL4bMMMceqnObQ/OPO56wZ6UpnV1/4C/OBifOUeKKnxVK2vYwpi034xF0KzQFxM
QmSBqHEosVpUA+mMeeuIWRUDUyT84yc4q2sFpMlnaPzwEGYUQmJJnW9JZrCRmYtuKGUMJOGD5HJK
gRSri4H5Iv8kQl47vGicCga4YyNhPTHffTPV/KSDg6mKSGDc7JVRPi8xxbpirDezq8O+uSJmlSLO
TLBfyu4EU8nTd+EtRcgX6pBKrPL+4lriETVbdQlANQFENR+ULe83wvqYuXv8hwrGao1DmwSGNlRe
EnWb0aku3Qh9+SdsDoIHdNh0ON5DHqMwMe7yARtSHe//1xYCLb4jw3zaml66zu1Pj3fUdi9WitA6
2PpgPiWATICpuTCwmlA9me2dpn0RDwGrfR7ehJ+69LjpHidAB1/px7w2UaXxHYpQgz4XHJ24etUR
VqIXDcHk22kTi5EVPDmeqkuzl/V0l81pyq4Td6YdQOwNcR8WmqjQNJg+lStZLX9iKjQIkkxb8JZ1
NCiOX3KMNhtbQYbK3VXhWUCOYGYvg/GhYBSSfHe/QAM2WuiajCZNl/BaBg/NfLXMlxmB5zwxR+qG
T1Ip8Jn+UZjrJMNHGJa7gEbdsV9EtRZEDy48x8amanRQJQUNGdmFSqlCIjjZe+LcT3S2MgASWRLb
hNGrvJUFbpwJ/KYyn7xWtKjWBEmllaSDs8MjozGn2I4oNTQpb8orMKHRMO7nUQQ+QQE0Vg1XYXfk
K8R6eTf6L2q+kqDumeMdDKoiq1Y5Wtn2DD0XR8RvQMCVPDnyjQ9m/I0ecOVE+CryYULNazFD9bDn
NoNb6Ptr8xt5/GHSYKWBgv4RKd3k3RJODz/zj8yPnNeq5p0V4SnLjgda5XnA6TLgnSDkTT+rEYgZ
fC11UB3gSkg9MVsv9VmXchepMqb4Llf6tNPZSnXdYvtPaASFcx5se0B9TZgf6qtQ3rXW0tUAMX52
F0Zw6U5iiYRwVIY1XaS+Y+bNDVZiIUBQSI7fcvK7iD6P5tbp1sWCs8Zz3Gwbb23QHc0DWL/aRXa2
x2HCCKW05ZXk8z5G6N9Ow78uNE82zHptSU61HpxC5oqV4eKsds54jy5d7tT2txzTTSqJuH1KiuKk
w9kl8FEK4bBJviz0gj1DQNFE6UyYLQZ2ot1xGEj7NpRqMiHLwOCWY9wxwiEex3PQWCfT5TUX9iqT
IMdjO/qASulRJA6a7391jeIeRWaioOcUwc5tXHBzKnnOcEk1Fn8PGnjmSDDYfIBaPUdBsmB446A0
BwuufFmR/TDdwoJ8xqDeu9BK2HOVs/wXL966q8tdpg9vI3dFXEPVTQM8I40jPeaau6nUv2QRjpzl
7HVLffXwftXPDEoBqGztNRByztAQ5RRhJOCDbdFveo7ZIqRuN6bp0k6gQQ5eTmxyoVBVgKV7G3Zf
q2u7jsn6oKPy9dyPuuBvj6/jdA2QoRVpfUbxoSKg5fyfn5AxREnVV93GSkfMYhZS5HnMbr+uB9S2
lEE5eEWl/2swviI1IygxFs2LM4ufhu7qw9GQc3VAbuGROotIXzQJnUbUCL5vlmU/pB5A0vAs+Kub
u8fGJZwSU68hTNdmyn+GXI70HHY0v1cwNVEiZsPGSMjuhblVoYiqSZ+zxOcIypQJQN5iY5XByh2g
Ctr9TcimcudHOFISSDmXw/1ohcepLBHZuUzAaB0AXuQdhpzhMrUduhmCFPiOjnZooEy3HoIeLaCx
75X1G/lqNYfJzncycjcU6aJgk4wFcBUokARXnloppc49f71IuWP0V9X0I/SCmCliZQ0rh2NtUjg1
D0em9ACRbbPHX6a0NwYYJxkzTnMUPDBF1Q7aCCeD6aeC/zzBAV16RukZWoh841nPhQf8UqFuo2rT
R3ZAgj3Pgp9DcfMi89GjyJjSJ8ws1nrZPMG6gpPAicQVI2WIrOqaDIYqaVbDfDaMcuMABPHXy9hL
aktsy7HyXM3afaPilxr7SEfycMnPSPDij+x2JV+0p0qeaV+FdAqXcT/0j7gQEk+ExgXCGpIHo1Tb
PscjPoR7N2fpep7eQmxyeHaQSlO3/JhM+hawOqgV9ynMgqWH/eCbp0FF14HSedSNjTlC6sLYJme5
6Piq+H5nrlTj3I8Im9K6I/ibIT/YNX0kYiRcewlY8SVkCMRldDBIFxSIMJ4hO5vwFdFcbmPl4YSk
M9wnRiWsHm08pI14g+YRGAlzaLOHDDoOJxPTFi/D+Qn+bJmRGuSx85U2/ldZ4yZNmXN+zD10lf6i
UAiAa6Dshb7ZgwVG00VwHNrOsq2/Bx9aZJxrn5k/7mXXRDBWBmyQK79/CTxzE8QYbvfnZHAfZgiV
YUnkhrOBRnoxCVDWm/cFxgI1CdWHitOdVle7DLYuCEiyCZK3Qu93FUB0CxUioQB14LclgS0uaa2G
xyhnH4c2dAHTKo46VqT0Hnr/iBlveuRYG7t3k8TCqLmXFRJk31O/Ihv5NFEXF7G5CzXURUnyHAbt
DvbRwe7R2WEoXnYEB1jmxkJPZnnQKnJGVRF8d0aUGCUVDtJsEVNqJRss/YaeI9UXE9auqM4BHklC
cJ4j+KRs2+nXjF4wf1HmtmixwqwrhiUYi/GopZXi6u7cfG/BD3YknGH5kRUSg0DUnPSVvR86B/DD
gnTjnvLm5OXfnJ9oI+XvEJYDyzvtL0bi7HD1UKEpHTaFwvMwPnZw3Gr2g5SwCbNrP5/2UjKGjoOu
0jNPnVmfo6F5yvOOm6wE68SX0khXj4t+bXpCKaurzSaCCx0PH1H2nBvTt1vBSMHLWb2BLUUwSPXc
eiKmikU2tPlLwx4s4QRYuM3CicBANMO/EvCIfsUtzMdF9WuljJewRBOIbBuCPCIkP7ZXWrPs5vEa
CauMg8Gx3qvFhXfnXWfsYjFMYPYFXHNq01tP2JqBsQGmrIIYDpO1LmyCxtz/7PIxJOZ0ZhJve+fB
YrGxbhqgcmsZMeUzVj2ZA2Y7PMuZXICJ9voXJDnkV7//grB9ryeEqCHgG8ZejMWo0BdzeEFacuHn
2lCD6rrZtemL1cXvjQt1kQmVeZ1sPPKT6GBzgiggXA1GY+UEj0DSkJ1Aoul2gGe4bZfG+YBDh/te
3BePsi0FanW74b/UxreKJ4uu1cK7RAexp9tSy7DNXP3Sg4sYhg7lcIODmpXW28L9Qhd8R9sX0zjA
fkA6l046XHCArwNKlv8ftm7NYgd8wmOGhpvSOKRXT+xViRFNCxTrYTLAkYu4u7qJwtOP4M01IE0x
JiRyktXwZJZO/FN9zM4nPH6Sowr7Yw5xTC436k+dA65ugk0d/rOM7Vijc2JyqrsvpX4NfWeP0uFZ
n4ctXXdRVsxq3kHIA0DrLPAeAPjQ4p5N3N3aUH9bIpcKloDG5m30bcKO/ZXEadvKX3uVfYwdBiSw
IcdziFr9Lh2eeh/2tXODVqG3crfKdSebIslw6viXkQNiIfaQM5JR0/87wHSBYIczpDb8l9mfjEDk
QYbpq1oIN6WtJwvOKGHfdugFsQ0NkQr7qtnCsKHyxdqD2nJii8iQScetRJaXQP+wqPDL0WAfwjOx
3mAewSV4DWkAdK96pvQWKo4RDaRz7GIV7Gs8zsGsI4adRbORIqBe4O3QfDc4LuU6sdlc56OOgSoD
3YQcWrfEkbK6jXaymltD/EZoiJyg2aoI70of3CltXaxurLPUvg0r2MNmxOaT+dtFEVLCBZWyFOsg
qdZweBBa7T/Nm3YLksw4rdbCCC0AUut2F4Tm3lg0IjKoDcLl5tj2rvG0N7kKMxhN0p7nxBCp8Rgq
0LYYTz4mxnWwGvPp3jSgBudflJEs+D+M3/hYencnetakz5ERRa85+YAi0uTS44UH1Jjg2lVXrByN
CRLruuCcdbAvUAmRDe2pr76zGTheDkivm+77trhw0kN7i1ElSvEs35G08JOidpJzRGGjSTPTtgMt
tMYQkLofEEwa3ADS0t/hW+AP0oHpZAYNAtRROYIrh3QD3hwiKp3zUy+hGgCCWtwRjU6sWE5/oOFh
/Drx3XnbePr9xgPJHfy9iQUB0Z3uCQJEckYkEOTwVnMOLlO2HN5S4NKXRcZHZGFtA/9NtpmnINFM
Fw0DzioiqVJmN82n7euXyP2Yy/Eo93A5e6ibRazC4HQm/KLY1nLMmORFlB8drSmnVIqw00imNeUg
yDUNnpQb7YvlIVUHJJEbYSAKjxXRwBAWRkqIuFJAcJ/J9GGgold0G2hwt8y/nInB5AV6fUB8a+DB
x6QIz3Kiuf0d9Y7M6jrVHXFjgDbWtOMrjiTm/GZOz1HYP9kOuRVd8eh1wRGTuvBtFCMVAIfUgmDr
szUUkWpANS9yKTcZUaWEguIq2dIZM9d7BnRvYPCJDZlM9yP9yD0r+wj1XWWld8rzNq3rEDky3fMx
a80Mr0Vo3/kxYTAxRgf8wQgydAYHOGgDkgRgVzr+CRCRa7Mb6R1G98avT7nQ3PrXhEuoL4RG+FsZ
LKWgXEauqFMxjweg6nEPykPQJk+7F2F6jTKPamihdA537niR/helQEUQe/Zswpru+JC5e+uaE97o
I55q06tYuilwlgCCTai+reRGxpgHab2FX12Q8IIvXXAbw1dy5FYpG0UIm8aoncuJ1DxpHZkyhkwM
KvL1cmwxAuaYQ+1JV7NZAGeSKn+3+c2lGVxEk2MxPpajv9WrG+GHXG72XrZFlOtHvmIOfh4jhhrx
NDC5YlTF0Ige0A1vTs7FNeMAom8NRkp3Zmk+GVm06YsKt8L4IlRwH1oazSHCA95f+yz3vRGgYa3H
zeQO5zJW29LQXlpw5ZEkJDOGEHeVFatrjE7RoA0D0e/8vXKqSKkcTtPBZCwL0ekqVQ5aIFnZXObb
OZtId3/LajLOJeKaxI6wvmmT/ZQtZCVCwfVhPUSzehHDnNGHbcef1B2ysiFEoXOMl/zZAY8bHRdj
+BR3XzT/gLEGBnH0/pFi0tDGMyF/2TVX1okgCT3ozpY1+3d9rK+UCV6NChuusXSGcFAX5W4Uruby
5peMJzl8SF1iWqV4HKHrEO2PLOGs+GJ/p+02WKYNrk/oYCJk3C2YjtzPcjoLzT6Zcgn9gPTKhoMB
Sl4SJdsCNSSrTrZfItS2T2xHUQYKhge0f+8wBanr30H/aFLnnBs1VfZ/EMwF1VAoNSkQ6FLGe4vm
MR0/Q6jd8HcjHFq6L6vFcu3XFf0XlJ1SeID4ohQwTsXmMSPbATUNGoQe/N8BrVUJm2vZE2oN8pgM
TDi84nkATdFV/LDUb6YG9wBFrvRDjp4/sa9iw0AUTM1IryK4p88TyZHtEcdejOa6KYO1Fb0r7SkV
lRNFfR4X2454Dv9/JJ3XbuRIFkS/iEDSJclXlfdGrqQXQlJL9N7z6/fkLLCYnWl0q6Uimbwm4sRz
O79r8TE2jyLyKRGoAtktwfxY5solNOsnHVgE+cIaTmu34HnedFn+rxMB7JIZaanplj9TykYxdB4d
cEJqdx5L96nyeS7bfFhqPjEZDsqdodbOzqTseSCOgFUNvDSj5Io29NoQRFwXFq9hAyeWhSmvZ6sS
coZVYEKpDdq74/arIIIegebXYiFXOc8pq019xt3HMYH68GWIJPirGfnkqWFu2bhXPCJLagiIF/dJ
Fx8W6Uw+RKuI80XdWezt1W900esgXeH/oeK5dKdpDNMIjoPDKoc3pJw+1EJfr8wnhdh0/F1LeLRP
pi+vqaBhS8rF6an+XIpTo9dYmb6ZE65WVu0Jq14JRYprZtKMuLV+C2io/VHdHQxhPPzOdrwecZTE
/KDafLA6FOOMKzMOjYmYZJuA3Ers0DWv2mh489By5Rng7nfUoLidYngFrKswScid7KDRI8VloqNE
7XUSc/eL6CNtOoLg4J4x5F+knGVOJbYgDxbKb85iZVFq9kfImR1xdhs5wS3usEIZj+cuRa9AwBP9
bWEczaLYirL5J+NhZyB4qtlkevlfxmSq6uxlXIen0DXPTJt5dBvjTYbhZcKnZ5fhJ0fEDgmTOo7C
WJyja9QTLsa+oV+12A15oHWLPC5K9Sn8qnTnFgbFtqLbQtcJ87ykm+wSl5dtQRRE8/iPXtA/7BRN
Q0/+QCNI4+4kXryHqm1VIe9ZK7M69Y1+HmhfcvfX4PQPubvZWK3w2cjzfyMSb1zoEVtwNA7M9PhQ
jbrGUvfE+MAx30pmtylaI5wt2MEXsKQ6TyOwYXwacpdNvf+Q+ftM8WXi65UAbVGMVanPbN9igKv3
aJm1tV9yoA23BkhuVNxZjFJqBF+iYadhFtXNDkmerTf+BFLowII+88ad7pKHzlkc0bbG2Ao6XD/k
anWbbNqYNjeQLjbG1Ly5RW+R6cwCoqp5YGgVQblgEiqKYZv16GwipHjz/JZhcVXWL3WF1bAcPems
fWR2/Jq4CMtR46vqxQuuEiFc9dcHZwTaoC/Ihh0JX7HwQdikwAYNOrr0rkZMxp3RRSzk+zyh/3fS
+2AMrNWZjomt+s7brr9mxJV2VU1WiXkcwAUN+fwyUaojWXl3hnXTT5dKw1TqQvLDaRqk27KZHu4s
l7pRrSXjTdv6DcFLNm8VifF2cVHPa17g6+QI1aDCGVO202W1nniBOigeeTiH0N821bWbekYuzkbV
KG1kHCdIZT4JxA6LoNqlhESb4bV8QDN1ZnrvgMo4Pv5J7TlAQD16u570SlLWt/yr1hDwToaVi37j
qPMOKckR7fRPXjI5mcC5APhccpCwJ8RRMAJmlIACJmY6EzbipHgv+p9GR/FK4D1P+lSFn0P1pzXD
HYEqi8QFen70KkhjKkLZQSPzRSdSQXh5Bt0q7EENyHjjU1vSCf1LO/njx38u7njRluc5RCzpkfzi
O39mC/6x8fAimg52UYapInzkOcHJo0PG0asNQ7EPk7PyD8Vc0IilTc+k3DhZHP0eH+jI6Ntnt5X2
46bMSmjUl9LRIDm1E80Nozz6G4y1MKTucxawPHU8ijXu2JyXbje7BzNpvuxguDBO3HASdz2TEhlf
UCJxQAJiY/Mijx74IYpKSh+EotTwtZ4/Qnsnkc1YnriAaj0qs6rW1DgcKdS7FqC7Ez+KNly7HjPN
+p+YYOPNds+BYWVfLD1lzxCgKqZTGHr7DukDHkNhj89RicyjdpZNOT1a4d9hlZJoRFdAqvB4CVmO
TOwPfOTFM9v5ck5Pozmt6zJ8CIPXf/w3pg2Oa/QUuAUfJUC8mI15zJkm8+J4ZKW/L/v0Hkj5E+NZ
KXTMDL7j3rupuEyDwkpcwij3F2FlPXe2QfWHMDs1ngtWLE1GGV5yazUEf+TyV9nwEt50DmLYMqne
haS7LrJpFWbv/pRvlBiIeTZ6xITQ+3qHQwi3Sv0ztfC/iFzQsQ5BoE7s+EWhS0pz2hRQ5gNoK1U8
3JV7xTYmoqTRvjE7LQf6rSLbEZXFzaB803VOjC7DgtqhvYSkxF6XSUKKVs4x0a7SdsnMP4jeXlbB
Vz/+qET21Hnwv1HK+5QpbMK0l3V/p+CklXEfOqpNXYeECqUeRw8jzoiN+4RL3EQPzsCUgPlu1c8u
lQLxqRoBpIFcjH1ziN1D2fqn0oQOB5DNZC0lIJLHUBT7LP2r+CwVTK5jkzQgS6DB9L/tjP4K9JSb
TCtRQenMiDFMiGtPjItsgLwOurvNIcVVdHc29XBNFooZ5As9CN7yNDsYFgGqdIo9kfZQ4cOJTGNd
rhPRUJgl3yNmDpYUhDxrsQA8GQRHq9S2s0nMls4yM0pp1rVzMXg068twBhGmyErpuGoda1/39SdF
DEKecOlExsVMjT+L/Ap8iuuaQlD9vv/4eLLdqQh5J6FgBPnQ1uhHyJxCz13kBjtF9EbU2FYnOSEM
nFbSYqXnbUHaLxpJucqnMLTIrfLypnfzya/G9TwBNSGwwmGTR9vdUCeQwRTbt+Kjyu03Z9K3TlO9
KLmmkXm/LtZcvboKjgS9/wyT9t73ZHYJc81glWdXssEGK0oklhEha+l3gYSPiyN/meJYayZy8NDh
1xzhgf85CWwxgtMT7UfkVYdW90mA6hDg+ml/XARiXAfc1Ebk7x2eR5arkgl6VOav6lPItPazc6wT
nIGmvSaC7B27XaSlTvlny6OcvLWfmg/H1p4GPT+jKWYvjratcW4tP7FrhLChhkVUTp9VfZpDNpDx
dM4puf0e/YoFHAdxfNmlV8+ZtmIacf0MC7RR+3DWPkMj3lkw0VCgv3ikGDS9T8NdY4JIvWd1geav
GmrK3KNmDSabYpU3GU5APDiEB+r9wRfxixaW/6BBQH41b1KpAQTT3vFf7j5qcioMK/70+/S5rNpj
K+UxI6wyxpENwIuemig9EPfFR81eDsjL2emI0tDdb6Nu/qwZN5LrvheojSmif7pjyupQEDAWjcYm
KuR70+F79DDt1HP15xv1va6ZxrEmY9wXMYavEXwNmjxE4yEdOb3nmr28sJ4gDh4khY9ZMShr60dc
jLfccalP2k1frR2tYvLL3y5JyWWEs54acHt5dBylc7WKPROWZddjjgvm+JCE3TagUVjG8qMw6r3X
0r6hHGit2USaD2YJCXBIOAda2gCol+IMcSBsPI3cFW0AFn8zEGf11zoJbuyGmRzH5iHqmnVROZs6
ijdtI65NmG/qwl2aRMUN6d4SrcLWakjm1J3qcQWMzMFKhjBF00HJKQBKAzVhCBwaJz5iYNdpR+Jq
OK51eDSc4X9tBGkqPhp+8DkrXVKIxC1xQIVLhGiyis5oTGOtLZ+mxtptMWTiKQoIDGX2juUSvCI7
jqS9eBYrN5ex0IBmoE82HlVcFmFIsIcG3Z7zQacOqRQHsSMy0GvsbBnYcQ3GHRtLiEqA6SpoleTX
x5a5jRCN91b7zmZxGTTVN/lzvhyPqZ+RqzoVULHTdKXjL9nMg8qoaw85C50uY4U6kf/V6ugBQO+n
k7iZ1dHXsnvnAQXSWDxPEVEqjYPaU4YbIyzJOVfoc3tyN6kZbFq818nEiipoNqJEB0XGYFDV59x4
RHH6USL4Rtl+iStuMOv/z5qVy2tuFWCUuzOg2XFedD4vxpGWOxmPqJ4QrCcXYCIO4YaRcVUHEEOA
SwWw3ujkzWCPT9PSbmz94oALNTdeunVwTelbviz43jcmz7gQm2Xv4VsA3q7VxSpuBUO7mom1zg5e
W8/AMJyIvVG4m/qyWrLkZlo5sx1pn+o6WU6tOIy4G7zA/bOcZJPCmhMaFEoXla05gbP1q92MHXIR
1JR0JWo3xDFnLavJozbgi6TewqnQz8/usK4AlWfkETYCQHBel+9uYexw1/cJwTpymcPf1IPmRgLF
AQz+WtSYbHGk5XiCU3TLdNEsPza0URq78oGuJ4+sjVEzjMMyWM+3US8+ItRrFjKaOQGSnW4E3BVl
h3K9W1FBCTHtZVQ379pUrjObmYSIF5bFw/aeBzq1vB5s8jZZBzzARS1XvPdHebR7rDkDtau7ldx0
QckImiRah/d6PC2VDUyJrdQBXYa3nOxC1PA2rY3BZF5jCDJ2aNYIXfRhfdd5elB/cTu9Tqi0HO4f
rG7ovWgoGJT5NotAnokeqGVnv3qsCzIm5mPVXNWVYrOk9DkqogQvH+ainObVNZxdKa2DWyJW9sDB
L1zIqNiGEAz/SXfGrCB2uof4JmtngPEkqNjBNQn6RU82Ln/I5lohOWJoNHKraciq1Eun9+pDmGn3
mLREvRJn+JM//K5hsl7C2SQpIL8NTHBECmulPCEuX0m+raLWj3FY/VqN2Npdeat1k6Db6QiQP2Kz
BmREWcmju/p1LUu350lH6mDYbz5PzsA9pT68uEM4yiY1YpsfGSp2e6LB5VjiDat6d1bYdJjGJzcI
XXBAw8w3NqFfnx3e+7y/TO1cgifpbkESEpCVrNT7KKn2lXbLQ5N0rfhSid+UfF5VHJpip37woE/3
dhueNF5mJjo7NFnM2gP6ElVd9Yx5fQ63QRBOVSDSndfqi6ZjygHF69FjJChgnqdZeoqL3chQTdHR
a0amtk6UIUI6VZ6EU6cgRshi3nRGfwKjaFXkVDi0e3ZvAQaXyTHuuNZkTByl/mYhAEBjWSq1AViT
jCHAyLFlL/IZTSEDFqUpDu321aAF8EKYxmTVpGyW5vlE+swx71mE16wCJt7fAeWXRSql3jHSADZY
IbHHDaNl80841tOqsQhAi/p13n5XPOxiSn8GE4altH+YFu48YuE68dYVOPKM6TBhCObDfceNvizb
/hA36d0ais8Gi3Fg6su4GjaVhRhYmGKvvs2j8myrEbrgMTIK+60pjV2AiAPG4DqLtG1S0zDi+ozZ
Pvm8LyRjv+glcxltefo56R2WTy4a3H49tw1XM/gqvM8eh5UkGUxzuI0hFlkjlWqWPYayuIiBZYbN
8zZVL02u7TKuYAv+UhycAZxmpx30kbMiwvBTspORNSMnwFR9V14VTxapWqWfmzSn/2W4CmOE2NIS
Lof6oETBhMNiCF79S6HgKV61bZJkpBv+kXQlSM8nRUFQLywwwFUznWNVWj08AzSpKiMli9gnv8g+
qDdDDc1qmWeC8Zx2apmDVq2G7r5Zs9V97rR9HOK4Lr3NnJfXKi2OCOozDRznWfFvZW/gpdM3bfKe
O+aGh4J3dlyVh8wMj16oLTrwC0/iqINaphQ85ikewmL+DGuqeNlt3XBTm2ayVAVInER80mCj40p/
MrNm19oxcuVIMVg5z+drwuAwZG5nGC6OegivVcUihboSKHY672Q4X/M3JfDsFQKR533T9IfOitcV
H1pGS5k6Qp36ADCu+FB8GuowPnX/cpgnqm4LEhVd4cAUJvaO8CkQ7Lsy9HeAHOrSXXe5t0R7ASqb
+RERwmP+YbQdJI/0e6rrrWj7dTp/qUNR/c44sb/DVtxoQZSOXPrmwRYXPxo+Rl6VNtHIVbHSYJ0B
rdjiAlTfgImASC/1taCaps7/CU206Ru72Fj1R+is+bD455Aj7pfeq0ic52yYd6mTXcYwoBxgdKmm
0mnxk4+XqS3eUU/xTi3voacfTMTrGYhJ7gMLvqXeFsR1YQJHszEUzKfGlLg+BQTjVuH3MTYFdQJD
aWwcYoGqm7SdH61LF+opdtlo6wHBIvxtRpSf2PnHRnTUy+K3YY07GPIry2dnIRz7WYuIQhu9+jxG
fvNU8Onoc6vCGS5GWP+aNUkanFDDTF6hLzaR9aV2TBqWGa8O9nEaoaoKOTej61CQ7qfrGMU0C8V7
wWDLiex/ds0AXWPQN6XYKW2b1b8PWUqSNQZq2DL3SYunABCVNvhHYWRvRaht09h+7lkTC2sCKcKS
L6asKaCS0zKEVbP3hLgNeAhNX1vZFrvtqaSkRL8pMrl3qhjVNsOKTPrrePwILThMbfWqGAuxjbGs
qctPWWGz1n0WfwyqaxAYlUtohglH1WyQJoF/gzoc2QieGEJ7Q7pR21WQH+qnRxPl8WfI0a6Cz8B3
Jiw19lWYSijGop91QlWkTFTRvFn2FmQ90wmTtDP9ux9vFMPxkwKK4VtdZvIfn37rzxwU7U0w6sFH
2xm4zhAqVckfT9fFyzICOJEVbgmJqnhR22nEuJKv0Ac9dMbmOGCPN0Odeqrpdo5FGjiB7oH+V3b9
mS3DItfCZytzTrOurZLE+4ty0smdS8WPP/vRrvDdF0vXjnPDvK9GaxQ1N91DEM0Po2f5T+R0ipKi
ESGDsIINcARqpouz98CoVKJ4+fASG1YjXI/W4sL34bv6xaxoT37/l08apBD+dF6Cq9YSJCEOqD88
tFRd1N+3MHU+0txCPTkx20ibsKQmpWNxZbOLSPTodWTUfmaiDtW+Rknac+J9ud28dXsirPQh3oXY
ZnjVJw6DG/EdiVTsu9D7G4Y0pg7ujzx4f4VTgNf0FV1otKjepuKrcTmA5+QKIvhfIOdDl86X2XLK
RTrXOysGIprV8AGl/CqkPiyMsgaJ9xfCH0FOnar6EAtKxp9zWQpYA1D1Ovv0hL41w+DYhd0BzUs2
bQutfzZxnUzn/kY4VxLHNytwGHUzohiOg/EjYmPF1QcC6dLnVu/29CYnKLBjFS+5m999AOVy+MqP
DZi3oP8ERPmfnwcMEh8bKamvuEgiHiBYL5IisIr9V53ze2rYzSIzHOs3j1yZuvgvNTO8BXjYyoKq
IvktUvGhfhvfphZ5IHAySvfm6rvM2FgipyvXwqPeBhufBreNSLrq0XAycdmoYwhC6CZsnJWl58u8
svGaphsu8t7EPJyzFkoEPE6XzMGWoSQvCzA6MLXnkC+FnNoxCDCk9bKHFD5os0pAZ0e++Mx1dBRO
fu4HuhhCwOfIIvrWwqD2ETve3oxeE3GzMNssa7IllWlftEz2dZDDwdWfKzaARICUTJM9FqOkXeQ0
6DnEF4zjxWyydicppmWyzqeLmVMYGn6GEtt6c/fQMWk9uCLU3RRGLGcVwLShMQkbOMfDZwCwGCxr
IPD3az9G6u4s2FCmtirLll4dbje7b4xuFdV3wTrS+dcFMPGb9AnGcuPsfVS4hP0qdj/RA+2f57Bn
wFQanG1CrpHEEQSMTD84RPULM2x2jwlrL8xHPHFNEaCfyjcjFJaJZT7hS4Sp9PXOaVilYkRJEVm7
IUFJN2UMmMIT1TFl5Xtp0aPTl9vDwbOcLxQSHrsX0my6uT/pYQkfirDu8XmaBWFnh4n/QNM8PlPg
LuHicg6OA2OPfqd5dBeav8l7zH6YQ8cUdLOPTYkZQpwBpwSPUofeTs95jslhppcf2JX51FLuEV2P
cJSJ+g9PG40e6nA3XEdpuDNYUPrEGiyjwnlpOAaZvXZ5tu1Fo7KtnIJ7PKRoYAwT2Bl2iWahHqAh
YuowrGBag2dprHf6czk+WxXeVRAZvK/Qqxz0FAIWryWUuj7mRa7WujZvuQJeYKBwA2IOODkmqPcS
kbHL9oxzvgibhdl82yDjNMqoaT8W9xTOUfmLG4rui2ZGIhMs26079De70zYywTBEh2XTzQeC7Asa
gldmdijfoTVU5SOXhMUnJbE+7fPMRimXL3j2oAuH2OeCva4/iuGaGslp6GeQiwRozOOR/VKK6aS0
mtfADY50zvgjylVndh/mIN/iYNqGY08neXAjrkbubSt7PqDXLAoVlgUytecUIQ+XPd9aJbpMzmVm
n8K6FKR1YsqvKGFUMNrvWsOqk0CgJ/BGvGEBlVd1cAi4TTqfKYEJ4rmUN4i3i6LTBSB198JOjZGn
c5zy6EE4zBAOX0aerlOTUUE6r6v2MJaUw0l76n2aMr6UsiqlGtWJd0slYxZpopvO5LpzXya/ROX3
UYQ4DZqSL/AIs+84e45RjNC4LcKwJpEO7VubbGuzeBESSTftIHJjxADjLzqxgMIUXWqDfqKzOvz9
uI3Cs0R7iFzBrg8DT4hCrWpvGBptTPQcLS3IUBk+eX968xqxVTc0gylpe6FBRHyYbhvDX5lSrCqk
MVljLjjQY3YwFSnyUQO9ntANSxJwk6xCIm/cEU1M/hLfJk9fKYqtVIv6f6FNbQYk8FQ6zyO3dEN+
BezWRSzQb8CxoJlQsgBddCvhRPcosOCqIMLnv5m0p459V2K+/8Tu3hXCJKdhMR8VP4wBA7SmlhJP
28Qc3cptOFhnK+LOWaqCnVeeO9rQ1Wj45qPQ3ZVgfeQaqCNsAjUGiA0B/G/N/ecyDShD+YrpCbHA
eOyCjl0yvb1wttxEuXaOWR4VzgqvehOLz7j8kXp7NjHbleHJzlUcWMeAiyiN5Lkdf5oQDbcfOhSE
r2NaLIc6Ojb1o1a/nEJk4xYrO4yXmQ5jjJCJbVbGzETM7sCT8+vzHFaM6obROhoDXLa5OdpVgAgL
bHhIkMroQlUxTuYQrTSe43FArgHPBaS1QFOXVA/bvrr8tSHcsxHqncv7W51QHvuL0A8QNH6m5x4e
+MxqgqBhN8P0+mS8d/WmJXlIZUa2Ff5I72R67yWb4K7MsGoIIK7DxrY/+nxamwZoMvlbGoDAY9S/
xS0aWn05RIxkYWpG3AwOAbkZi+b40ppiGwxraV9wSi+1vcup01dvtdaudYdA8/hu6w/BM572l3Zw
N6Kn/mOVZrMpwAZ+sqQOch3xQopcrV0m3ikz+yN2Yj2PPiS3rZ0T/efoz1nv7LRe8ROre0ogc+u5
u74fXQ50/6YPHvDifh+UvLgRtJkNpAfvY4qqbycSOxh7vMOxYs0fDnk4fC7RcKjZSCOmVUMLLAic
/LlMTnBC96qu5VnEVjCu9CBea828bXn6TFZlrLXuOHEZMlJQZAMTOv2NvIdFML63XvnLq9GZeR9g
sothnP8Zo7UzDe/odLzquhaWQnLBAfdmkx2mKfX29OghlYr+FeyoUYMDy15z23lOWq7n2FDfmzpK
7IjjH8FQq5yFggjxMjtVpTwIrDr/FeHkyZvDTqSnCsMk87s3fWg+RvK7UEateekv9JYOzeD7TqBW
W6w/FkyxdmPGbRyUH6rZGYlxjgCueQVmzWH4Uo9dURYnl8vc12+sEPctT+QwnSf+VJk6z+SaYCpQ
2XOxdVNDvxpkufoLLQcdvwr8Hr+s+n3qMa731Tec//LM7DzCeh9eAMMa+a0jrFgU8kqc2gvLCs3U
9kKMnxnxR2h+WY08Jms36Ai+hgOLfyThRA9C2mFizAYbHsXE9UcaNVI+5uTl5ltITTYbSlztyk7Z
EAMZBjuyKlr04sV+KIGOPFVyz0wf9dUa88nZZIeK+sXkOcNWKAMcJXvN4+5g1N20rGx7tZuUt9jm
5T/0Fy0HuUhBEysIPtv5p4GXn5ccDGc/Tnsn2A8m7gCE/M73gIVEaRJdnrXJGza5hnYtHlcDVgb/
Hcrdk0n8Vs4n2GGjMYS4DFjIYJYqjE7jWuwS0+No+7TrtXtr8JpH994td3FwNkxygryzznqVbUW6
M5g15dnHaCJlarQ3GXe3Bg5YNc2HwIZslCf+Mu3MTSqsg8e9bhiE/aimipVi74dbYckvR5LmncTJ
MzMggLjlwEHHW03WFrjrjriCdTYjQ0clGBdczJosIuhEqjphOUqEiIK9RQhSbD5dbhUAnRU7Vl4n
wMhVcbeMnZJMnvjAXJeqpdqnBDX7WBH5MpjvojfD/ZhMswT7hd5IEQQoq5wuRUsuS4ZV6K/aAnPc
0GO0hO1T6s9u2W1CrrDCqatjO/Y0DTFtDho/3TBC6sMXj9LxyeMLYNUUAxMlIpTj2nv4VXVl0sfP
sw/wSNqUxdA8mVb7WxdcUZw724Ek7xbaK35BZqXxvQqvGmGU/nzg9o0RAE0EC6BrU/4Ui86PDebF
VdWI4W1wFHWUu3FonDhfVFEddv6OdsVReYSjhaWA2X4PrmP+Vd1JG0RAScn0k0ubcYIXHlMO2kmm
JFb6rH/M7zIl8cJiEsB0nMvTexpVlkcOg0Acdykj7VQ4cDFJDsupEDhWE+J1c0R2LCij7NtyN5WL
NUO5+vo3lH+8mTVdsPXDxljgCivrnSdnsJFy2FdjsI04BtOaCtzB8T24zsLk1OdbVE+GpCooIok2
+j9SU6t9xbGxHmPzxxxYP7IvCPg8otTCFpvBqv5MLBQJFZDoEKhoZK2TpF5L+a2um8GZFTXoy/Gw
bkRL61rxN4TzrcIlpOR5abLG9qNuFB0Np26Hz8WkAOLMLGSAEnDVatYnjPKZbWh1SOLi2Z3v9vCl
R8WymQD/F3cjRRA9NdBo92q+gJf3qW2Sa8TX5OVzEiHajDzm6nPf+u0LCQB8iZSugNn/IqZqRmAF
ywIKYvQpGOkHU7cOPAmJo1m7VOVzcmjDgfZn30dvZgjomF/UNXdnMGhR71NVYKEyEh0bQcY9Ofcy
EbSEGligLqfqIB0CEK1HjxA5QzPHqgqzkhh+QvV6tGkj+E578avRoBbRRUvg9hTuxeOaMciCwc9+
3f0dg3+Tj6PCLoGRV5s2aBaxdgeegKzFxNXxzhlbcz+7Mtvxg5I0sAJ8spRUaiHSr6zPr3Zo7Xwv
fsQq8AXkdz9/MITsMVGYhcrKRVAqhpfZqun8+y+7LXcCg25Ptzx+9GO2MsjPLCwM/Q2OMRMp5L8g
kvATWGVyHAUlQWLiDExol3EZdChCHJuRWlwB5KhSD1dec1XmI4nFvKlgwhvtEQhw6VZMFzljMvRX
alLF/oyH1fb2WQRfz+7vI/s1Yf95qbUtIvPKY/siPGRGEYnYffAsjQB9PHgGg5JHvQg5RRZtc8Z6
eepG8dIGGCm9g7pG6fQzxadUSzYaYq6uM06uCO9KLaf4TaKalqMof7ogAd1C44lSxRXg5RgR18mz
51Zbe0gIj2Z5IubwGAmBWJbB6Wwd09a9euE+SciyNuYd5glq+zw5lGAsbC4jO4tjtEy9AF8f2khK
AJOX+SIZwnc/cAkOjjCxdkfpWqeu1Y64NddT2WCShdLTIygMbbqZCqfRvGp1h8MPgVzfY9nsnjXO
elqqLaYX3I4LiB1rlZrTIumMCbtC0WT5/9Etdlla3XrrvcKqMs8R3/fJpUNyWO6lyW/YoIQDoKmc
ju0pBLYPwY78RG74b4A6RCHl5YbXwaSTZkbdRqjyoMSl1O+anAiNZLccUA0tZ2/biZUclwgtNXvR
s1jblBonkY1rzMESMNYYtiLkFvZTWgdre/7Uc+Lx0IExInS3RFkebd4aNICsGppVbu47cJNIcIrh
6c+bk7ukrZk0dortaZD1xkWUbJXOzg4w7R+c8mvOueOneQ3iG+cqv4ja8gcVmx4vnHlpUlcG+0Ay
7uL1H/05jaNe2Oey+8wwZsfpWcPmTMwDyqFnhRTwrOQUzdDvM4FYFIuJNR16DymXFZ68kOVbSJgN
dsUaVzjaBlaOnyHXzXOACUnyokcdJRML6qp5JNz/oLvvXvDZB+bB7SYO+mbv81uT4i8EdmPkKM9Y
jOI3CShkEx0ZF3M8gmxLTEvjZC8Nn/pLe+4KoCfM9GPD2HGteXVdCG6huWQcVLrMOnYDog4FkXB5
wyOMtSgU6XICstXZcbA+tdgDZZ8FMWdSe5Vi3iU5nQUNL2/agwDNZbCa6qMCgaW3dY1hB6xyabT0
x/2xYVvJyhdsKOKWeLrPJYrBwPuyOexKoW1w5ePQ5AWcxn9gPMycQ1XC0IuRhasPR+jOTmo6GXTW
StSbQkMU2vF+Lwgwj7v1EBMcm+3nGp1+pIy1GHTYPS4WOv7i0LUuNY6CEYdaPqecN/TpKCp6vT5N
eP2Drr70NjdiREZZvqeTRHTOEJx60rKOo+esNAZ8c3/XV5YfU+KwosutjYbESaXnMrMF+ZnwNscK
QuecpdFtmDFTc953EVj42ls5cfAy+PrWcwhSzvqLetAsFuRdRX2vBlkH6z0hwjqp58vkuq+tw3Yh
heDOqMckdpFyfwH6ANkLnrsOYtI9Hxn68Tb2aNwMc9vxcqrcfyYTgQw7zjAaq2Gu1i6K1Iz7R3QG
0wq2ca/91B/SNEe6Fq9ntSXP+iNprozeGpi8otp54S1zRsK06Mww9NBGMX29ushzHWaAc4yjvxsD
QgzowfTw7o3xR5d+RiH2mwz3GA551qduwI3GUMLGRTxMEtrgOQkCRMZ590I94j/FKCPqLlqH6Xvm
OOSMgvguYh+Hd64CkBPEOg7ziBjzA7TH1M63eVUlKwP5nF4FzFFxkXbj2vdJH1Yab21V+P3SsR+2
66zgvC0z8mtyK9gllkPWDFvP8a/yyJgV+WGYkg5ErkbPgS89gZoD7lLkhJTQ6em2f06rYlHbABU4
FrTrUF4NcQrENglPosVL/5R9M3H2Pbq+pdFtaHfMccEYQOAvRbNJt0YM15I/IJt1qz87E60GbXm/
opZQqQExFahfY0y4B+3D4q/Nuaj8aYSZvPj2U3c3qxd2nzHGGLhz/5wv7riWw21+NXT+0/hMjPbA
0XgQOytLTj4dpEl9bJK8ocjyHVVe3siVrMjtgYjArEnfRMMxNnwygI96JVdWemhqf420utCRUXAC
+7fIA8vlKKghAjpGCIzZNNaWfXrIscrp44uP3g0zO2AhNL/JW5eSv4RtFo1tvRb4gu3wF3S8zRPV
Iy/30dBAsxTTRxX+2t3ZKVe1RmAnbtUn/9cEo8eHNsGMjc6Il5gyaegkhlV80Qv9Oa29g6CznzQS
T7z+i1EnZm/wPJxJomB9MWoHwzygLKZLickmgstu2YhCPdz/oKokVMmrVpl3YxR/FW3WcNEYANh1
dKfwTU193dM8uhU9Y0VKgN6jrXLaeatVYJ2iz8iyLnpsrbzGOiacQIigPsOmI4bEQjOxD0tC3kie
Vv+SlnubNZF/xW7BcdsvU0jWai4S4aW1/D1n7G50CTBIW8NbtP/j6KyWG8eCMPxEqhLDbcwcxw7e
qAITMbOefr7O3e7Uzsax5XO6fyzitVvSP2ami8w0973xRWTrcxbM/bJ3kRF1Jbn2o3K2ODz0WPvt
MaJxCKaCx5McXD5BXvNXjegfDM+DElFlSTq2jcwpdB6pjLJxE8dUpe0Rndd+cgyQjocibwqShUPl
A+YGTD85fkrliK+NhvAYXz9uHtFZ87JNM7wFVkpXHBlpimZirYm1y5h8jkTBxEiJ1LSlfoNpzMSQ
jhAxIHfJo5Sg+Rdmw0uApkA1iQ7JQmm9i4EgKGbFQ+vcc8sgJDUivcm51i7G9K7Y5hkgKsrtclZg
6Lq3gUgfH7IDIdk/L2kOJc9TNp6DPNmihHkNIn+t98WuIv2YztM7pnEybe2S+u/mDT1azuvLWr43
BZXfRNrwr0y7JKl2O8Tr9NzSgg7Cumg1qpTQARKK3wGoENvv3VQEoFP7ktI67CG+qYkFaRGsL2bF
e0Sl/jTbLfqkmwEOoKsIJiLEgugcQGfLGRbfuDdz8Z4gnnGLDV8kpd9kxqa2ftIg+5a8YUpMZiJH
wrB5RbuTlNF70Q2PBfRBFEd4Hf3HlvRbdMhIrwJoLlKqUaByl00Wf8zZ3KTD3WnLuzsX6yyk74F9
Ix6KbT/8Ot7B7tQNoMXWRWY9umt9lVhvdrS2gt8JjQ/+B9g2OmBpMm3iYu9H5TYRCxjmkM4pPqaI
rPhMO08UINVBtW2xYDSkGDTzDA3Bvt3wtbLYYDD7EYEwv5sdjSHVuEujjOTIjgYSpDMmD3+AsKk8
tpZ/BMGyvZhEY386ta36R544MfVopPfY069f+HcVmHf0/XvOxeuqT0XAy8aDRCeVRrw0RDDtNhDX
1Uc5XXVEzMN0YF1bmW60jOJ4OdYjKAPC8cgadiJcD2YTiJEBs0CM6DH0YYQ4JAlhoqALhfoOzuCP
PhI6H71ijIFgMKvDiNQ2TZxjYcfbPNdWFbQBI+41rIr1JUbeZjknVK+Yz1cZ1WFVTyBdH22caXpO
amWbt7xBIaAAX5gfBVFT07o7X4WhiYyXHjU6LsHfSlRztDdqHvH8Pv48OuKT7LsuiWa1LURsWvMY
OgnRY5iJBgOb4pWkJyP7ofwXDuyts9IToVbkncHhJ4weXH+eakOpEO9Ecq+b3lKgEKQSS48Yhpp4
47T1l5aDGjfs4TEH2gr7Zw2BWJczRtuKUJQVYSIT8VVrL4sv+uRv0ijXYWQdc2EOCkDqp8V+0PbU
ckUJDpIp/vJD/+7S6lJOAd4XFDJFiGhAu6Jw4DxoDXuHN2PpTSHcauQjPMMwx7jSa7/w0UwY3NQR
6g/ycC2eoBBQAGkOPtXUI3ZMGrdhzcjxk4pCUPl9DYoXPUlxtaI5+AYd8oEQraTBi1tfAy4pDPTE
VBFoVcHbzrG1V03nbaotJJPzNmZJnEnTtKZF7KOzrFRkCOK4cx8T1IxUVW8tlYCVHBk3bZ/Ilthz
iBzkJx8w7209piECdgif6EZtTXQzUrL66Pj+Y2wbbJuo6gMT4AbDCcswAy5AQUyJRNdwVKBi18Ps
0GTt5s/ihznU5CYZTW0dFdnN4grSM/+sAZJiLKwyh+IUfl1TS+4o3f6yy/zB2HT+ixbRDQbGDiDL
aTwNvAos7kwgZE3w6+FZH4DCC4UoSETrZZVQUN2RrMPJj2Jop1r3aNwO7OTqdCWJ7uj21iMKkVXe
YXPO6NatzyT3fwYpz50Z76KuhHCeLlTubmx27T7BiIMwjI90gtgIiH0KK4sMj9cOQMUj24FUeCdd
OEr6QgjLAgYWZEJeX8xZxHjvtTwvHPBJfEgnk3xfaGjIpbRP13acbw1eSqRQRTFpp5QvlN40B69T
rqby6vHrkZWdGclzFLC96PMl9vj6oKQqUh5xKr79lc6wSELrkejy92zEZqm1bznRfnQn545C6AUW
WRJXBSzGmMVJt4+HaGP5uPXFzEowbKng1e+1h2pg4QhMChSn76H6NGhAI86QVhFjbclkupsyiOcd
+t8ayaJprhX+vlGtSuJWKkIxBvt9nP9NlrnPAlLYnjwTWiMgo8Uhqzsadgpu7c4xttgEs9JAbjRc
8Vsva++j8bUXB8NTHibbxiBx/7vy2pec5b7PoTAs5c9TX4251GJAAbKlEwshYbE2jFu4N02LlISI
ZCLiJ1zd3nA5/CtgxzrlZkN7yrXioH5xOPMtIqEmlwqRoTzaFPSqGd3e8jHzFhYfRg/BPhnPfpOc
Oxfs1Rz4YeZ0aRPAePPRrWruze8qNB8T/YeAQfywTPL5BhLD3o9YHMcqPKQzZynLvtGiLRLUPWHF
gSsIyuadoMbNhDbScZBCutkeTgLlT65/4YckO1TL0CHj185GRmkR45JdiMJtxZvrweiUFOpG7Q+t
pgovjDCJJtor9Q2Mh+g3CYEZCFGun2dgecV+ryrrgan3qxJU0OjX7cS3jGW/Msm2NL2KYsDiHoDl
tT3OSie9zmq3BhfHv26gnfJ4RM20JC+/fTW6YVsM9tkX15KtN0+IfWukhZ7y6AQKsiB/eJ+1GdzP
J/d45oWnyovipM/+wJg3h/uqcB8HxX+W36IGelIzNDt3u1i3DEONZf9ShYhDLzV2pfWiQTJKAjo/
4psXu5L4oI5q0376jSzjfSIv2qgpwYaALSN8bhiK68A9Zoq986xqrUQAYriydIA6q3k1GU3DtrvA
G3Y+pXTlmbDvCT4RtTDw6z+1PBOhUgb7dHg3EERZ4DgWJJPYaR0TOZRrY4Hl3E5evCTeZpCMgn9p
aPItllhHRbnHZ8glF+tbgngB04ZuJz8GLV8MFTO415CWuz9AvEKMu7VLOBi+6ieVJfS16iijNWk7
eLd0isTpHjCpUre8rc0SpeSkkBC+5eXOU+nGt3pocBXOizkPdx1yoI3SDltZgcYw/EWjBsqjLtmx
T2FNXx+VRGYZPBpafklVUDSmJz4FYAp72M0F6IpBemcFI6LY3maKkGHWEEfsOIhxNLjkzp//XMVF
1C5GnyfGN6YXzIgrmywEOdgjDnqnnG5Nr+1HkHGqIZdBSZlnMuzl2f0DCiHPfZApTaWerMUU762t
rl956hcxVyHyaALoZ887yZVpMwCBCPeaDUfiUn/jofq9Nh7iEEe1n3CerZVOozAzGem0DN99oK2s
uTuGjioPG2zHHjC1mThrGGO+q1Q6KrH9zhXvoT4CoeEgjQBr1IRYOadmM0yTt041wCna6xRhmI0Q
kSHtD7qRAg1W15Puf/aqu+/S6RZ5+idqzn8uZb0qqJ6gQl5CgWVV/EwesvmZKi3a1Ah83nguvU2N
8go0duu1BvcgS6LtQQeqnKEzMkfTMJ/aOdtVSX4NyP4fmD+jTr9NDmrWikvuYjCuayx+gM9a7ywK
FDkOqqzCr44SQ1JonMJUyjFjCW8nevOa51pjXfT5TzR0bD2KyUhDg4rshyOKMy7ChUvsITnHXYJc
CYGXhMXYPPA0/xUkKJzLMSVwEQWFurZr92wU/XlmNRFGnOT9nRuBw1WQ+rOCQw5tkaGggFAegYqW
ikULB8YFw7qjIrRS7dDrKlez9M55QmVQSRYhdIVEQ+hArYzjbD0dT6NVPNljsyum8tTQaTya/Fce
2ovSfrYM51TiP2pOvsJ//OzZ2uOkpTut+efDyWZV/GkQWosbvZ9e0WuS4oVUrCnctSRIZFqyTSrq
deFqtLcqCu58+6mhEok/01VBk41D5zstcfNIRnn9ksyUGYTdkaW9CLRtDHVVh+v8aNQFUYC45dVo
p0YVZcWvboqUHPree5hZ+2MAbisp7nnyGTTPTemfCzxUqKCRkmX2ViNLWydfqJnSizpiLrCXzpid
3Nl6ytEuOBNhTJhwUK4vBoO4vhaiItOuiJdWBtowuDaDKIMegupvJ0KKWpPaIxyUoaAPJrjcQonN
tk43alV/g+Qu3d492FQJBmQodxoLGdSaCP+EQje1AfFLvfRpfh8JF4NKCFpehg5Xyv9zqLSlgGvh
GO8QuiwNk7DIHuSBCADD8leu8gRLUEOeEITn2t49qF/z2drM3JA2IbhV27Gj2VuPwqSmq15QG69t
nwsM4THMgAC2g/Li6oj5WzSiClpZbAvhpUO073JPx3yhI83ayQOVOuzKrbtJHPRsv+GQE9bSoWNF
7MftbyBxD4JnLGlboRcUkQncsggOKyFSTTrNlQhDJFyhy90gQ3pFr33HfTg077X9F7q4I1CaJJpT
5l699jLC0BaZT3t8vYlxG8WEEnc70vMfwkR9tJhj84kASj38CJlr56QTae8DRI81IRfJlh4MSQEA
l7CD+faADg1CZKsSCu+/1JO+Qi8AbRlZLx7RKR0V24r6wB/U5lvBljOAs4smwRy759+sostSTzAF
UfjwgETs1+P2BRVMtr6abQqX0SJCdaGk3m4stCcBeQsmW8JnOWRTCNnobEHG/f0C2qIOipNIAWK+
EE0ZL1E/L2GDM64fYrLpht/Z+FPYPUMFbARJHuoC4GX5qjjpp6ZOCB6ys6qy6ba46sSbH+1JwhId
IMKtpddfSGDnjWzrFwlYEUVgwYGHMAszHuQtYVLgGiJfZp0LqRizT38pPmlHraK+N11yZavfjuHJ
LdSTHbSnummOPmDAbPj7qJw3RvTSs8YQI7EuJtJup6c2Zbc3J1Qhyjbu31s1/p0QBQzbKspXqoq4
JS+dxYxAtcMjGLDYVloIkDV7qJlnvuvjEfhZdU5aOt1dN/+QamoEvrsmIIAGisLQPyyXTqsMOHZI
kUhs43APA7AoYr6/qbef9PnuA0hocQYYhzmX31VrUK/6b6QeLh3O197xEXlxyVIX44SL3s72Et8n
xD9p5Ls5JlcNMXDAeKoDUNXxrzLUp8hp9z1HHWGOGou62MCSKjjk6dn2lUXkffOgLAmGXA8MIcCO
C4IlSNhnGoU9TIP4oZku6ENka/GBXaeKpFXUP6ZzGsfPwS43cmW42k3UI3wbOA9dOlr7YVi78ux2
CKGc1ajf5dWHfrhWKvg7fRtMtAe22evISiZfP5ESDVQtcrf5LOGpgu0VDew0pUCWVfygjAWC+wDh
hdF9FEx/JjwZTJsorBWWLFNZTgQ2mOQZVCd7rLdt4y+JxuS+wES4njTcfhA1Y2OfqxG7BseYY3Q3
Lg4ylMxLoGZ3E3ak7LvLzUqUuwjIrBiLAAHSKLoClBeu3hKkwyTIxbsWA2SkO+xuA2pB/8ViCkmq
kttGW7ax/89Tnri91CHfQCCGnLqN963IwMjW2fgXj3OwjJWDR3H2ihx1bB/6mqyEBUT2LH8eL1N8
fQVXZEdAltN8R+3WHDlUMWzLhZxI1jl4qK2ox5KvdBTvi0JDhqqu+TJpYO9h5Gwb94cL4EH0PBYq
eQxAjMwePh10T7H5bvb2ehzbg2R/1Ad5V91C+cGgu6liFOER8YNRDowKEtuS16sgbnkgs2vn+hKE
tVW7nzj0tj3Bm1bb/LQaeEamRSdK5jeJ5t0im/oXCAeiaDIiqXFF9+r4jS30EevoXf55nHAizzqW
G8ZfG7UvkDXeZhMhZ1P1Xy1pLEE9vuUa/QV0qan8LjOINy+bF/gc5CgnYHPeJvujmTPycKKvIk12
XZadvBEwGK/yPkSPJfGZaqXPBOCRvIs+AgtLyBoJVh9VuyKsTi6xaAGDuolHLGIpMlP7y5Gr28Da
jAWRVseun5ezjkc/IwIT01SpYXppuldLCU86hqcEq2tNulnNE43Q8yghgMyMIVjsVsL753dqleid
k5E3VrdyqHVJ+KKCkA89qikyTu3+l8X+Zkf2d1JMCyoGN1Y+3XWP1vB/FqdBI2lDo0JBpxedSys9
B7JA1+MV0oaCzPG1V9AJGe5jmjXnWrNoMoehIrXnWvlgFXN7tDHy6m39GPbWQdf7nv5ye0HEaVy0
S8xKcLV0XOTKjVYTcuGHlqHRX8ZEVT70YY9NzxDdLI0lWfmYqxWaFmpF8+FMsmVnnnJUTlRNLXT8
fm1XLFq0CVVHWBpuLskTzjzOkeELBN2mFa91rAs9Eau5MVYjevJSt67taHx1PxGxGwFIXsZl3EUe
fJaibthCTo6XHspyXoTqRAMPvg0i0Kqm3iWJfk+je0vtSVgtRE4wjbqJ14Ncj0TvNyZrnI7gbcK8
Ek8KMT7VJuqjo4oiBBnp95i2izII7348EFuE2YboAA7qT6X6rBsPMSO+cj+6IoQmSPdfop49fW/D
nE0OsKiF4rhp4O5JxclVc1kQMzBXyldE1YtlJytvoajGKWyyZVp1x264hsm9cv8VQQmz3C5zj52H
lvPaUsmwzVcdWm10GJbz7pHihH3IOYE7KQR9FuHjWH2rzZXRQTEtIpGVtVwwkDYbQmk4F8COI/sw
cMYr5qdrkRoJdpFNb8NQ7FqtelK0k6/RdlrWG9VDu3LQye80cbUoc/ijB85ygBMhFXErMli9p+qG
KKoYyKZQ4TbdrW+RKMR7PyInQsMlQlmCv9a4dSIoYd8zZClZa+zbE4FhsUFfgJtF5yD4S19FDTUf
HHZDEeBk9rMR9TQwEBpVoV0JCREO+H73ibo0Vf3Qo1SyiSJEQoNKvqjC1ynFEwFhy01mFdanCMuG
yn3Iav8cJhcnrjaaHMqsybjYirLcMm6T/mUePbLEuh6QBl5ELjqCsWqeDja+ZchMWWTmh0V68EOc
sWJ56qMCmsM5qirjoQqGI5neJPFdkTRidICaY6ztOnOrV6i4PMAARgQNRVMMdJfR+ha3hLkw++S4
L8a5f/Y/BDxHcRkqHqOHgfzeWFj1a5qTHhYgF++uMbIJjdTImSosLXjqxQaS7wGwJ7xKIPHU4iz6
kuc7yDF1WEQTJluP5TxPi/uMQGGa7F2ZHD0kMg3aRUf9cn+qKT025FHqsF5lNC3l5U+Eq7nFU1Kn
wH+IpSlPyBBUWwSqUge1Q9EUEFuZOPnByScyQriV/8YF+LCBdG7rKerEpEl832VMicHmRIB71Inh
J7nkMUXtZ47WiR9vw2yEbCRdY+zyLkMQw8RrJ9olg6mcPtAgskXzuLfj+xwR9VeTai8grM1hzd5N
oVu46XRUbUQJ6L56ZeeMiQfGjr0XyLFR7G3KgCRLjVOSCz1SKYHjvwloNLHQJaCR6M0KxHl6dnne
mkBjEplvI3lbp8Z0fueeH5YH6rpgP3GY8Rs32iW495UByTmijEkrPmeUsaOuHAVrwyCHSBoVl/ah
NM2lJRqN14T2QkI9IIvVcC/f0D7/cYFLsyhH/VTu2QAwrLNgkzMwkdzp7i0eDLVMVynijdxTDiiO
SUWhq5L8f6C/FrYWNlZgCRFmuSO9jwCEAclSdfeoEqMfQckpAYNbv4gJXu+vz8EoKjVjLxdLi3MQ
ehytHb6FfOjXCQeky+EtVg4TcrgZq7UcGzUPsvQBVMi75ELjs1XbZYpQImXK0SDdAyd4I/ts32I3
8wlvjggdaW2aA4bp2HmcrSVcJ1/gaH7mYbYVcyP8ykSQH7LVlVukyDU5mnqPPlhzWbpbLf0IZvXv
XfVKsgthZDToGw9eUSEJOZpuTmHxAA47Bp+oTNdhlKxmJCq69QstfJBdQQAdWYtag+xlzs8y6K5T
fyJcaotwa227WNAQhlJVaPO4IMS2lNVgpjDelkg3hHRzu3LTAx7YNmEpfr7uZ6CrmMfO3bcy4xdk
GUFIOShyCr3btojH5nlclGNHupq6kGwWv+gXdKtdQN/CXLlnMdOYuu4YibuUCSnvpL4NF4nt1puw
ym5zS7KCRcB8XB697DhqN63iG2MymCPRH9T0RUxArG9g/kvE8Iux/skJ6An17NKSOTh65zCzUFK8
uBX2X2Afn9gCgraaiPO3fK4o/VO1Zhsq7nIkz45//qrBEjuf8mRGv4yTqKLLKkkOWkKCiaqho48P
5YxF197PJrmYdCjYDcW4pNjqazKdPFVfSeGrxi0xNYzX3CN/CnYWAtCfRWkx6/DTGKvt+FvNPDYd
vPbW0wiyTyrPLi/BvjCoSFhbq/AkjIl9G5A1GVH6rVm/HateXCk3hYtPjzEhjKfatjDGU48E6RAQ
T95Or8JvCYaaOvVKgHxnJqSAtWJMgXFgRciYf0kK4MyUwYo3RAWpGXFd6SYcC8xnkVur0jAeRvtd
C8ONXPNpoX55Ms6A43owlpn+kdrds9yhGSJc9I6rMpseJwdYsHoIEpetUuJaMDQmdr6dyvMcs8YL
jSLsfVmHh4qm76bubyYGF6Ea2inZ2Kg5o4mfA8XjYFti4u5jQgYQvPeYt4QwMAoVKbBFqgJh8yNx
slp/yWbvUw3WRvAov2bZhbuqiE7UD9phehAWJkW1NIFz5Bz/MtVYNlGT4jff16K69IeNFiunRm+2
CCofNLdGemWeJJdO4o/9GmSXbSnDQT6EVyW1no0gPbrF72CF5zJCukBUubzYlAYuzmt5rXVO1Q0j
ehmjl2gI1POuhmU8p6QPOaH54sBcOyUCf1n1UfBo8z8qf//IsRSv+Ng7Vzl3BYoL6uxN8oInXDq2
wLlwBjH6FdFEoNIzId/rQ8NRJQIL+SQE1OZ7Qc0t4sVwySSjN/rG6dtl6LO1tyMyAlM/twjDyoDg
DKQIqtzfVwVpj0k4Jjq8QtvLcpbmzHDkCk9Ke2CcXGBOCFx7j0dM1jxrzDggXpSxvjkbeeAJS34w
k+7kQ0G53JF1Xr30MCoMhW37LOfQyNjbOBRb4euAOg5JraBVeFXxMaSQUwovP+B+GPhLE9ZodqGl
SrWalX91Jq4/kqRJ00UzngZfJUfarJ/DFBODQxQwoFGl+tADRIoFa88rP2u9QoJfnVP9Q2pqoxBh
v1qsR6iYEO0KDiMXc6EAuhnQjUQCeHzUoV++VZa2EVGynHkmKK7Kw1uDyIW5yc0HGkf+IqR4l3fb
Pu8hIpt9NxM5XOOBTF6JdH0Vn5OWE1KWE52U/JNhWO4qi4F+4kMlpuaSlzX/cxYX/ovyW65AkanD
jailumELLyNu/u9O+TQcZRVmBmkicvZol6pX1i1WF/TkB1e3Xl2qWfz24LnuosiUry7BhcUJgij4
VHCVxHXESPo6tONhHlNIWOAjwIg548sK0+7zMpL+hzkmjQknC5e9BeMOViIEeINZjZdfzX/eib2A
OHmdbn0TEOGps6mPdvmsbe9HARmM0xvuodTnbY54Rr0BNO9dGPeYASngMLR0rNOd9wZ2s8sdlICI
+Wc0g53JyIUArHSjkww9jmktL202HoLYWEmCrtUjSnGp2OTHBg25ZKwFUf1OiA5cers3KDcirFW4
KVWdqCf+cppNa752/mtiaHtMK57icZWnz0k+PaimcW4pNqd+Bj3OTEXWeBxGXCxskcgqyAKYNhY6
pDFsT55kqoc/FTRLjKnM5NTJ8FxcoLeFSydnEm/Jc55APqb6WeV16tNqxFZftD2nkLIe7OAopX/d
NFwCH6QZLL9FBN91K1XCpahZKUNODiDSOsrWxgzoEH/OZb5DYRvFCjiNecK9fkK5/iD2o7zpAPPd
X6y34xwupXBsAtXujOlaFu7K9d0dFOHewIrHctdBSVRJtsdbsaoMaipmJIGuKM+QYvrLfEoBgZ0z
3yye6c+gonHknvsqErPhCd7ax6hjT/YL5Ax5rgo9aOBdTg5Cq69lBSv4qlMqAcYrpJTFht4z+fQQ
UjPfXpl4PEK9MiYhRjJKeZNVEuIZhbLx2Q1NlO6IrudkL/Om/E0Si04FYSmshcizsnsFQz3z3dMy
Bcb9JcFlRyFkBxw9EXGN/qDjAg9tZCDhNmFpTPW3EjnP0GQbDUcFzoCVSB/i2v0JDqZVrAg1WJQE
PZDZiG+A7DRgC1HehzxFUZjddAldM6C0NT6cdgzfUX+8aVX9JDN41+uHNAzXNrud3ISQcOzhPJ6U
gTX3fD5Us4lUCySNv58jP72oZMfxrRdJmIgU5MNyUClYTwHaUJnNAg7oPCvXIX2Mnmai3NfWJgJx
eeMT2+AI+Vtixwih02TueQNtBu4qghnN0mPo/JBat/atlhQ3pMiushgYvbKM5iiW7LLfI5RoMGG0
MXvPaO44c8ldnrelQGTRtJUXJl/MNMCyHjh04kkeHQPkvDFdl/ljxu8SW+hiYjLKuPX/+uxJM0cE
kxECLb8UYITX52tsAMkMsRRTPN2Z/7LR2Grq/DJW4zmrpq0GwijTjg5BKLSykXy2PyIgyKAm1RgO
nkiu5czcXyDuKgB6u4K7biSVrZcDBWh4sDGNV3vFppTnlDHvCllMCthWNIralO+ZZ7oaRUVLuW4a
GvvQ4kxiT5kQelV4SeVzkZnMZMSSi59mKPlpD1mRE+9DjUWgb8Tc3EE8z1PxzZXY8pJVVugRHq7g
QVWWvmOc5CQHr0460ryRXmgql1G/J0RpBSPYa9FhnAJ8y1/OyJCRmds6uuTsSInyxL0sASYZSip4
i8TDdRAce3gPa04vZgU0YYmN8TdCLOKPL3/ndGU9Qf+t9cKmlvwZvHPVpriaoq3uQM/P2OOR7ItT
jcMXIIm4G7hh87MbHfS4VNEK6ZoeBSePGsQy1E0owfCYrNm/IGlR++QMOn7ofjrYRlDy+RjfUKSN
6OWFsBLQeeL/njK4eYR0Ts8mCmMKGeqkJZF3EbU5odwtKGCwkFcjMHpndc8eILOuT0cPv2jtipQf
AypXE6WauCEMhmdhKjJFWVsTfDj3TYa9EZIkhfTmpq+8D5XGMoKudsDfy1ijB+5L/NqO9ToalAJJ
gI7BRy9/ViNf4/ZUHVgHEQH12CD5hAz1LaVpgpe3SREvTuRxRO1pcv6lVsHj4y18qLJM1i5SUUjM
AUsKYEz58EKmpdr5pcwH8TDMBSHNTm2tLGaPkM1fbNmybHrovmUtFSPrpGjrugYysaPHcaKxYfY3
fyS1zeMZG+86ydIzJ1IaWm8RA51ZX8OSMgR8MOvYuoUIi24DYdUI6glHvQTkGmkFLhmeUI8LUwho
6moWYfdtqqjAdZuphrwwcpHaig+fB1jsTAbaHtJ5FwOyZ9ngCoLCBJBC68GJ86Jh5XIhkobcfqos
VAm0owdpsnHUHu5l22Ek7DXzKtCuByj5Z9cetgaFAYK3irLCYA6KCMisUvOSFigMsitPKt5QbsCd
TEVjAaIpRv6iT/YyeIWzg+mGlu3un1rsDeBD2awD9JQ+Xl/BK5ForGlE3gRt0DIjLRU3/FOC1k3/
ZkDECt8oT/tow6QwjwjaxsBiZV8472gbCHfkTS2MRN0NaKG72l4XQXVWY9qwqvAcB0JpkAuDA78M
ma6Nex28hQwaUe3feqrnKhRUc/7RAi+jkjP9m0asw8xD31I2Ms7DQfSCcvQ7akv98NefliW4ETG5
xNuFWLV7+PsMOGTiyT3XNerZGs+IBinl87vqtD4zNkQ/vVP+ov5ZdiP7dVgu3GOpvMnqMA5USxH2
Eur9vs1mIo6+en9CvNX8UsvITEZLMveiUYByIf+T4x0sJeM7Jju8DwNMo97J4IxwXQZo8DFLHfdU
eJ28dkv0oEBPUvUgS0M/udvGSlYZuCtm2pWc5Oj3vjKmHIX9ENHY1E37tmH6yIZ/2nx0vXDrMDO6
7T1D4jxR2hJhxJgI5+F5agYsgnV9rWIAZ86GzvwmI4T1MfqHT+PP+konK0zVg6X6SJs+8+aMWU60
pmxzkXO2XASp8OnaZ4q0LvWVp8LROfzNHRUPA3/PmOKVzAC2E2PWe1bd4Cy/yEzOUbaygGDl+9sg
6RZ14ZgSqTLlxGU2KC4JmlW6X4aHGokoHQU5YUom31JDIetgMThI9rguxLWUa/rG47Qp6l9YvlXX
opkBSCpg1iA9SBekO5yMEODnT1mrW44qn9Urh4BCGrN23UOhrjqd6GLT/Bs0ZAYSebWAdCENhDVy
DNFJyZImbj4BPH3ee4M2K025s3/CXUWHuHP/pj3560IiAi5MNCWTgE0UAiMVi+zUfOse6dyobcN4
AjjKVmWJr7WFEwUCRm5/TiA3/HDeIPLf+s14DQGmE5BWGdT0kBxotQ6jhQvqk5nho435Cje7p8+b
0OUezYv8JR26R1lCZWYiQ92Ku61qxy9T7j5W5EA4xvzcJBtfnAa4mGfHeBMRnjk/s7HKXee6uyr9
4B1ddz2GI6YZM403zqs+sJ6RVBQE7137FaPqFNGnWOr/HlAwAyQlpKqvs1jejKu8TRpzMbE6UFR5
s5bJL+ETsuF32wDzBkiJgMmF5u59dA+6P77+SdzzDoNMwXeLcNu6O2UdFbXcaLPr0oqo0n0Vw+7Z
h4LZTj4jLuc5H27E5H8VffOp5eUuTICG5cpV2boN/nmeKRUiAx4K3EJG6obBwiFESi711nyv4LYD
3SRcvDjSvfjoZPuqQRQYo1cwUClMXC11VJxz4p/g2lWFWsDpb/XC9jXREdarMGnL+qnruSJiMnI4
rVDVzrwpPfIrQR/l2gmdCNtQdYuRihrsJD13fUZPidJGuJFKMhsc/scMnUKMbWs2W2LuhgjRnBSP
0wa5S3T9Z+qNR8fKb3FYbBXHf+uLYTHqgha+k0Z+HNL5WnoYi9TMuLp1wl6KT4I2gIF0xweuk7Ao
9yQlrFNEZxSw7ScjP0yxe5nScFXbNy/CfCACVWoSadWGPIisjUSG5CG/dugvy/LfoM0k1OEYY5CU
X0wkzXmKU/kNycdRdmqn/tdTga2BCrXTt3zpAtuEw3fPflVc26Y6R3q+srvyOObsRN2Tqgt23/PI
JsQmZ3vKRxhRAyztgoYQ4vKnQo76F8Jsl1I+G5X6RVA+yX+hgBz0JB8w8pvXgGOdUywDvtOhM6aI
zK0CHVaCjJG6PfwbxxTRmW3mm9mNiTxW0OfujLLcsLc++ER1eTpfxkKBlBzQaFC0y/SrtIigY2Q4
MCodDosEcx77NeEtcbkSNY7UmXvNyeUkcYGdcngfh3W0Kd1vOYNF0VrBr4H/YlnTCM0ipSVn0/S6
fZ7PFDmF61IhxIDyAJMMGuIR2nbeaNlbin5RflpJXZ/yIe+GqVbLqcBpqbe7FKwDRm6VU4WjPDZo
VnMvJLKq3hA69Vpz5Mg0aPPOut6HmejbyQX/dKon0b0MGZ23Wn0uyVcuGSHBdoKk3DSethGFQFUD
CIU0vlIxryfLFKhL/khyIBp/ZuLEKQJOUCWXUpJjgOyckR2/CbMr2pg257NQyZCojeLJ814muiNz
LohIZvvSXmk+RzOl7JsW8Luq7J8itrYWUSKJqXwWmMJIa8HBzZlV4z0X17vl7wvN306gyDiC7yJH
4cj/8eNqZyIxHUkIbkME7RwQNFvsqOdYj4RV5Shx9REhLWaVgQvVfY1LaxWUjoCo7sqsGuIQrXxf
u8Xa6C8jbHDXDAe8amCJ67KCBZrGLFkM2YgWhtQm4Oox2hoYJtgJhWrr4YoHTlEyv1foisiYRPej
kKyPdGbvcLYFCtbkbuATozcwD2idVo6iX4gg0HI72g19i/YZkm/MHzuFRMN4lilk95+kM2tSVFui
8C8yQhQUX5lFBRHRkhdDq1CcEBCZfv35dp+Ie093VznAZu8cVq5cKTJmREVE7XVUPF0hViTaQ1RY
LWMcjDIRvpNE8VbSHNKlbvg6VjTB3BpmAqXoXSOJ00E1IDxBswZxlKcn6E9FNkDqVF5nj9+XksOP
qd3HYOTfCsiGDKXbjMZA7zCb7tQnVBhlKapLlJ1Unncu0llV5XyP/2gEd1/HHp2SmjnM3+v6NRv+
lemViWn0QTEuYTut1FJ70oJ/pFdq8zxSVQV+qO5Xt56hGSJqFC+YucqQZsYnJRXoEfqAfxIKIU1z
u1H2/DLz/aOOSf/GUjIp/6HrjKz5WD0zMp8NOxFdrm825sxzEhhLZvbq082uaCGl9Yoiadc3la6M
b/OynZlfvNETl/bpLhmpaNrOXoiJfqxRXunfRuI51Fv5ShxwnURI+Nj3hvlNgCdwYYgI5cMYlzhG
lUS0UhELvcBx7w/waGXqvkv0/Tj0BLsGIYPV0a/0QquEHa+qlHKlEkAGIPj9xWPWjylZV+Ze+xnu
ZISSbT6nrC5dlfj6+fxc6aVHfmOVSlMQSjB17mtJw0jHaenlb/h+PNC4ZN89QDAfLOjNrAtkj+SR
L/LNkejXa+ajjIGUA/RaqKELHomoWU84fGmHNA2UAhr6adpiuKVEO1wZFZ932AkSR5fLUA0ZufMW
Uy5vdzPNjxaaaoz1lDEcWfOgskHf1oiS9fC1nUkUSZTZZ/N4p9G9C8bpAwJ8OX9B6SC5a8GfRoDl
GnIE6DqMobUOxbSfev65fQNpgFg8bajiOpFkuFxJS2Zpa0iiEaAEg6E4/7l/13RRIZ8Ho7rOqF0B
9yrfRfuuHQGq9vV1kw8LGNlPCOy1Azxmt0VFP1Znp18fB2BI1OWmVPEAz1LqZPl7oN3Z1SPYM1OZ
lp1bA8bMLAhE2BS+8as0q8dxtGg+k6Cj3zFTcudVLXqw7hItJWRS0cefwt6UFsf3yGkbBqSnCYM9
2PrT7+7WUkBs5btRMlddK1gHGnU/d3D72Rw7xrSBF4Vrokj57n/oeij6el8C94n8jFpRlypO9vCu
tHrX+WhFOcRMr51dFsf42s0WWXYN1PEnrOmZTxnWPMghMjTHQ3mr7B6c6nN/nl9PWvkhgN5qsuq2
Z+zKexSIgnd7fcbFQ1oW1FcVAJZrW63u6vjvOKa0Wz129ZPED4UCmHIodtXhpx8FIhn8SEwfbiep
M5HAdu6dQ5OqsKWDu2w48vB1kXC1wik0rBNcq6DMmaFbN/gm+BAM5lOHZ5HHp28s77PcqvcieFwV
50tGX0/AFCFGHUkCJ9BGHtYNjQIAwHJaw4uASHyfzoQcmNSrAWwjJQVMx0RM8yFfw5+MD5zCjGhe
MF5hTOsTSVeqglGdHd14Pe0fGcq6pTy0X/SLF6ivtAyu6I9zRUnZQOk8xzcfp/Tls4JwMHM1d9qi
D19c2/dDCZ5uoB65mMl79i8xJopYo9qypJ7eSbe4z/qwzq0qusGWKMej5fU7XFVjkEp6kwfSxKP+
J2lv0tIpNnDabqdy2N4fwUgNmLQQKpzxUb1u0/cuuyV3EOaBgtZrc6k7G/ryYvr9LKdXOA92pTI5
0/q2uymYQOEirS7NaNDyjqo7QWYO+nThzrZ9YVAl5xOvWfCAGAJDi/xRtunLxroqE0vulqPrkvUG
oaXrX87J7SEBzb9vt3gcnpRNNO9da9kJSkm6eFDl169GE1Qx+i0Um6Ew/0lixBDTV3wlXzL5ll5V
rfkiKGhCGqpPjJzomKGK02C2Oz2hzN0oTUKpYjfezmTjRRP/CvzzC5dY8cY1t0bP/Ab7hR4cxWKm
0s4UQz3So6Nff94PnTnjDSVaWGsgievRGWk10mCSpILTC1ElN7g3Jiy+jgAEesVgGjhDo4Va+B9K
dReGhtCnhAoj06eQHelj5DLHike46maP9UPajK/+4w4GRNXSnqGmDoYL9YeOQyr+ExuMvfwaQne3
+bf8dK8dkW0G6cpdQWPA62SECv2T6WsITT3stguYt0oDr5CKZLui2ioNLk/OgDRhei7zGvulrPjU
+e43Vy4r89ZcaIKGvzKG9wniz900E8RH5hnkbGIkZCX3HbYTWokj+NVQZOnrAyc/i5yC8hfmkwUW
VWta07gu7eYz1Rz5s+E2jXNqBI1O15rEJNxfhSn3E8QfoPYwmkHLogn6i5CzFq+/94GEg8RoBBSM
1yO8zQ0p+e4RIeAt3xTQUS/jpmIIuSYqiPbxfJ1pMALkTGM3QAIgGWMu/PFm8Z2znIm6FNp5C4KL
6MHjp26/OJScgiMJ3a5k9oBNMDfP3GYv/UGfxEnWXwPBDnZRRt9UnCWMBiBU/4IsIvLAmMbcvaGB
tgGeuN2sbuykFDQwRLBdtMFAxCkMEgqEwBU6A4sxQLwP/7HevGC3P3RmZRPFvc1vbjB1kbl0Qn7m
qn3ObXLcvw/cHpKUYMisOEJk3JFK3dKcURFB+JhRCkfj6MEaqZgdg6QF6RsnDk7WQ6dqjzzhNWSY
XZBHBEUWcr9BtkKyx7r55epoyouvY3ipk+nPSN7z3o8/ZPz8XHY+ThYQU8zfVE9CRuTGwz0o/3Ws
0S/zOHxY9QsjROa5+1mOzWfElKCo9VjDAvJF9I+soY3Og/U9Ouq9mQfP4O00zqzRu/OUJ+OM0EU/
H+HncsEGD+720JGK4wLGHJM15Fp+xms4N2TcTFigW/TKeHpGbzOXUhJLAMNpj/R6m5Dr1CtxtzxD
ni/MFLIcxIyAYNDTcZBW9tXNK6RBdKW4mXdPjmc6QPWZgdS5vGetjxseS5lwHlDOqzcoCtUJN4iF
ooUPhHmLIAabnFEE+4/7CrONeubSjvt+/QymlzRAc3vOzi3OCJDI59GeJ87650nJoCoNHVFpfQ/Y
qVnSLVid475eMRp0czxzMtgZ4vKTT9j4wzObfMI9c9Xh168iGIVObb/9yYJe+MXRfFsPP3PppzNJ
es3CEv9nfeYUFcj1k3w1MHhqvEBePKzZHEHyeWv9SeZ3QX+mBQw6Z/SlSWHWbe2SLUCXCTHwbM1R
hhC6F/Ip/nA50uTl0EHV3J0ZqUmi6SIP5sPZNAEeTKaJucC9DibfQuBw3dr3zXcxNHI3i4cWwSpH
tnCYzGOWduplqM3czc7uHMSV+HOwUNZVAva5eRlAsEYxB/azartevdmQcA3W3/nT4/U25yXOVqO9
/FssCovcbg7Xx0iDsdntj5ujPjFzu13JS1o7nHIlO5ktO+mmtK/+za9W8oLDy3h0EsAI1RQyK1h2
a3yKo/pPF4ghaBaZefUJITeFn+l/ilGuuBV2DTbEn64/Pl+1ntKev6pX2LN1HtE7HjR7eY//QDOD
PqEoD2Z3LbOHThUNz/0qj+kHXMiLZ8BbtG4/2j/CPL6GlH04Sd81O222mywwcHSm0mhyrk+fMLeP
+t3GBTpj88M91nzcM8pt1tthIqGebhjW6lMQdVnPuNl/Fp1dOIxhthFQsL7L3MvdK+86+iC5rhzQ
L3J4rt6L2XK0yCLVG6xf4YCtwGkR2zNP0qAttHyFZ6ghyGuc9vtcOnx9TlezL3zu/5lM9gDzYquy
GRPUD/jXWwUs1iusN6S1RDLJYDEo1KLcyYJZdc7Vh7/MbY4Wo323n+zRJlygfO239nPVzRlPvUjN
FMvMzI0hW66ge4RTK++VeclThoxnsi8W3zPz16Phgl4Wv0xY5H/nUxRgEiZ6WhWPAn1JvpwNQ69n
xLVJK3VRe5S7ddUa2L07Y+uUq3QphdmyC9Qz7tRkStxmgDVn2plb4J4UMIO4CWn4Ger16hkMHWYF
sdnF48jt9/62p4fMoxmIVhHcH//Ftogy0m6oKQeMLS5zR8Ax3APpYKlhgNxR4wUNBdM9XWs9jcq4
T8aHd4iu4Q5jgOE77pkyq2jvrZRUEey20QZe6qISw7g0FI0I+rEpeh7f3cJn5PFBwWkuJpvZATP1
QE9GPBBIqQyVYtJhUYEmUMeB44GtQ0hXGx8QUdsVe+bpRO8NRoVQBCtZ0QRN7K5918x3UqJX2Nrq
pl6pDgYrj77U7e6rVyj5hCbyXWf/MTovli51XAeUX19n2o5fOg/FZfeO9nVQJQ98FqRGJPFyIyEK
wiej9x53c2WHGW3gWTHejkOXapKs3WPgIGz33W2JVZguTr68KMI6YRcA9/PPZ89RuSOKKkTXPlCt
bcZ0Ydfzn9cGd3bdEz9i8Avr648P7GDE5CD3K6f8xK5sW/zZbEd/MvxPxLI3ky0bWEqyoIPZJtzl
+NDafUJ3PdPq7xB1UKjxRvD3PUqNSNEN+SmH3h/w+H5oXto9oO7d9QDsnGtg5TkRB+rVbfIaYk1S
97if/E53nPu3P8YrYXS7/XBm8K3o5imyRpDBEmLFiRbxXGxQyGE4D3YGU5OaEDlpttM4yjdd+Dyh
m4LLgLSHk2UpCK/3r7D467Y3QzpMD4+fl9jl7en6S5IWSKu3f181jLdtNTSq+NQyYZYlJ4EogISu
Wql0BXDP/uyPX+IsYcRSCyIGQa0E+dmAJfuEtC7hW/XB3WDR+X4+bURYHWPYqqj4Y5sxkY7l+obS
isdJ+j9Yfs4YwIi9dzyz15i9zYvLmG9QmTEWVBF7l+f0DvnN1EW5/Gs8XdUjkHVpcWUAwNQdLpnj
aJYa2f1h5k1xJtDh3HpF8k2G4u+eOIiX1S0wcIvKVnV6KwymJJvKnJhlnkazNWs5PNMjhsD4nJ2R
rvNlZt452IU/QjqfX76wsmVy+2WbsMj3uErkM9aOOG/i3DEq75Awo/u30LyEUJRxh67qNPOPf/15
Yt/pUwuE92YJXjR4N/s0ALJzHmE3F+CtsEM440UX5ivGdBN/xh/CKCzbKk/4cvS+AVSBnsXOwLvz
WHkOhBKPSsuC0f6+qOjb1dUNYU0e15syaR9mHvPyJiRikbEoDjGL2CCEMAmR6bvi+deRes4Ttlge
E9TcrLeVYzlGizTG2q4qD2+egAeprB4vUpIrscgBo1OvxgSqurwsBoRdAmwJMeOfkGfG7bPw8EP5
WkwU8elAH0fSabCmHW6+fzoqFr3kc7FuTzcNnlvFGM+zv2vYhZmO+iDhwDOgyXcPcEvYkNK2s5yu
0ZU4tHEaX385ITJaY/RwZsR+RGSfkCPP9pj8vHz1PDxXUZawzsqBG8azoO/D86g3k/MnnOybcx2I
HeYS1SQywcM3TN0yeTpZQrCDOeB89gk7EZb9frjvd7XHB5AQfNcYhzwm6IKxuMk3NLkRcfMvJoZr
ZGA1X4YmIMea13PPhMe1aj5nSya6MNtW9SX3Zs+CctOjWUpsiXGo+dqGBSRORNmX28lO1erqMxKJ
hxpl3uAwXN5Jk1Z9wiijRF5NwwLxZO0e1JvKw0wkSIWh1acPaJijHZOS944rYbN8z8hLEQ239NlD
3RMHlTyEiPPjc8jF8+Fl0MxDNPpIcDDY9JlqiOlMbTRMygtdZ568H8b0cUWwjZ86ejWr4fbmy/uJ
Qxc9SOZ3O16j87WsPDxCvyuWT68SO1yKBttm3vzdKcfctGJPDsY1csJYW3GGye94VOe8JUHTj8xg
monVUxKcCQq2baz8lYg6FfQQa+MLsqTKtmZYB3WxhLwGCuUzIWcbbvlbxbRcCprkpiRbJht/uOWQ
kMgOK5GBK4ehw6N4cIwm2L52dV+8w2tI40qM2Om+W3b7HK4sFnuVBeM4dWgyjxrCOtlqlkCEPvAf
+Qx1LmNwgNJnIktm3sLZ4b1A6dlqbdm6+tWyIfzI7KdO97ODL7AAkYLX8mUhOpo0RGn9+huWEec1
D+g0rIPaxTSfS/1mTKwrn/D2SSCSl68cYJ/Y37PIQoES8LV1RLxOoMiilj8DhF7JItCZPvenfFMF
N787ow8d4bixC4QMPJYqIpP77FE6I6j4JXtro8mZ1efYYwnGyfcPf82j5zxgQzrqZwhZ0A1DiP6F
9I4iYEAJiTkwc4XkWYF7ITIesUVxMKTOlKE5+zHeh7EYaPIhtSh6ehnbSZ2TBYAUX2uPX7wg8M+/
gqMwNzRAAPHwKeq+CNl6sZQoLLS6Z8u3Ihs7onABh024K7aCQB8KjRtqd+wUggmimDaRl3nAzT1+
2hWO0mHPtV637xM+nNu//pQxuUYdY324dwSOSLmuP3AnoOduEfSP+Cb0dbjvP2K/Rqw4Yx5ifspd
P36HW0wucxUYFZLybZBmA8wr2S6SI/TBMe1ezB+ldA46R70fBIbZ3iSNaBIyKJbUvKQ1SqN0yU9U
lc/Hmk5xmwgsEUrQa0qVTdLUH35wZ4QgnfjGEQXTUj8CsqBkARWERfKZftOr5gxqRO5AfRmjOvaZ
I274opE9B3cxeQ59zDVRd6V5mOrbwzsueF5bPBtDEjWMg/gK4saJxlxS4KTbD//Kexo6SP0q9BA0
QnDhjexu256qnerI50fIW/ElRfjaNgvZeZIRNCFuyIfUuBrvJucbT8NHIo/zdNzTVzk+3HndOGIE
6Z5F5cGo+5vfxxxzFhI7g3YNXUCfP94gHsPjt8d83BfMxZhLCTM4l0rQn7Bv53Lz9rNEXdB1QwT4
JAn+OF8+u1g8HSKSBeDKFXDn8TMklB9pGP/pitkfi6//Yb97UFuIEQhgEpKyw0AEVONkgDt+E9hh
B/eFVXvwaglQsekkDy47DEtEK9qEKgI2Ede/ue2mf3nyjI9naYUsTO3BrSBEZWeeQZGErdyrmydh
CpY3qr06gfvlDrdlXIQcCxUiLrJ2xiMsT6S559YrY362wLHipcCo1qBnfLsUceg+Z3nfbHE/URpM
NtPTZPEUe5OczsGMoZuutURK+JEurOLh8nWgc+2ZQCQkqyLG5vzidMnb+6SOP7W4RjEk8m+GYlhE
UsU3ctLbJwQYrfnDViTELZCJhemVVg8WeXoQR5pQoTC7+ehH9XuztYk/ve+2ce5R6dESEKlWCjLw
NuCorWdbRrUHRAKrNJmt1UW5IuQmy+dS+bbhMl00W8akrNHKtKTDeM2BsIbO3b2GwrhV1tQn2L1k
ETkV5yrKk3GYOvRDeHgkaM+pNl3WKJoTTP2DaB6/bHimVGIXhOekBeB3thNebNnGLCaH4HgmMQAF
xfRQysHvKrvbAVLAqScffB8av/YQVIkq8uvJ/kMGm2/4qtYTvy58sQXpz3eIIcIKxGqw5RPNyYqw
jCSjIui7zZ/cMDNjY5pFonqFDXldnlvGjw7o1gGIRkPrlO97wrcXunU/fcwF/IKnhaSnLNvLqFbi
oHhM1nAKcEU61URYREJchNJft2cTD/E1IqMfnuvo7ROLBOqGpajZ0KAdYFQhOb7PghFZC6PGNuNg
8ReeKw+Yv4NwkdAJ6ICca0H0EvJYgLej77xZND5/xT9y4NRzEfYRG4oPY/+INazt0bmM+VKsL78j
RuPVmGt1zwblUP+UhAtxHvNdPGRxKskfipCYCkfSJiwmew6/kQlTBIwRf8+Y4Sy4ffkRuwu3SoDJ
Yzqz6zDH/987Aq74Ns4bq3FtaMEUZw/jgZOTVlzf4CA2OJNIwnrDV8E5I9v65whobobteKQpL6EA
gZeBn6jUPpsYI9pjfjB5nF28xb/9BM9ttGy2BY4f//BLYCqthClvHJq1ELdao32+ezAX1WWPjRWD
O7mWJgnfKzdeA2EUGFq3x/G8fitSwC7VRBsFe46LZIGuv9jOBfUY7Cb28XQ8f/6OC64V2fm4O/N2
XCFJNVNKPyFeho/E901311/Ws47Fsfkizk59RZ+i0PZAb8rCR/OEO1524GZaj6AXr4L8DS6l9sQF
0v3ncblfQC5ZPARQAJ6JyvMWhxsZqZjTIlF3JtRk+yAlADj9VwZ4DHnfzdnPMfyaAAwU14zT4i9t
bvHY+NA+kgg2MpciEhuBxIENeAGJYGPArJslV7q2cL0k/iD54FKxEknJOMKII/GD/RQTofjpQ5zI
49EQGEarqSqyJMS5bTw88xMuapgbpHXlwwbQbts5+2H8hddCnx42m5gcx8zcT7b8howSdwrG/UF8
WsSLHHJSfgUltzOxrooAOOTQjzHmy4liIStwH6VJ1VD9VxiiNsUcJjHT7m490jXP+IjgDAWPmZm3
Dv/sxnRrWyhkNAODZgceLJfC1XNs2Y5s/2lCdIQECYENsT9MMegYLOjNQM24eVm0CDa1/gGv+H3j
uIlBcNj/HuyVD4QgiFr2FUqXPiKrqvRxbhEtEPJOeHTsTmweEoV3noM4SQh6EXpAWman4TSV5PbP
Y/IS6i8ypYU3xXLIFiZpBPuXeETmUlhM5m6xchwqLhuLgBXF+QvIlTisNzD0HpcPOsJTho2HF//n
9+jAhn5PHi21qHHxABEBF8uN2eWZ8dHkTGAwYguRLcpayDLAaJ3upuzMHnibESiGAvQJdUTP8Mlo
2RjchXZyo6V9Mj176Xm6vQyXoWvaB0cPXNt0TN01Pcd0XT0UufqRrCXq9ajRIndpXtxUcw+efRhq
0SnS3bsWRSeXP0rNNU+665im53knT3e9MDD1yDVDzQ093uUsXX2ZanvXbTTzFO71UjstQ82j8qCF
F9tzg1PoeYG+vDiB67mheyECDR3dDJ2LbuqhmWqB46paqOu8lPvRdFNczMmJuLCL5+hOcApM1wHX
N64GU8g0sEfdM79ahJygZvIZhzBCP047/LENNN4ccNX8V9GjoNMc1w1MvlPXT/ocRormXMJG4wcP
I8w0l/+xDfjxSDtB8DICNqAWLtxO/DPwQsd1Lu7XEG8JPTNccPF8k+veLHGV3sVxr0YYXVw3NKPA
86IwvIR3LYzwNpqnX8LIPYnFtd1Md/8iNyr1CMKvFrHQZKlGyAtYRC7P9FxGMHtDbv3ChAztqYed
eA23mGoXfuu4ps4iGS7/0ZduoEfaydmxphFL7zoPi2v2dEdcoesdtVz/+3tpf5c7Dwq/Br6EHw7Y
qDK5GNCvAHma8OVLyRBDY2NgywD7+H89hASV+act+62l84udaWB3J4DehDsjqC8/EjJZQutmkrbY
ZqYwmfLYZz6I8vlRR1TEkeqTkF2ExjRCuRQNyiFHbUqZMP385G8Fahte6gOhvdyhTOTA4tH6d8xs
pCN9OMrbQN7/+Ny1rCJfIlUkBSsmCZXXESpF6LUAeQ9mxqv/OJ/X28xm/aIXLh7z8C0a6ya97SFs
t82xQ//9SrsLNBxELyzROVfkSPWVfx198UP6D+Bnfz/flejRn8k04vZf66vcVmnzcWCd3vPtIG/g
YL9MMo/sSDcPIwQnx5k+zcKu4x5ujTujo2NclzRwpfqgUxgBWdOAYN/GzKes7HyW6/U4QN3ayxe9
fecgP5zvklOshR1DuSGOI+qBc6Ft74PQV40EGVdl8SwwUwoGVkUma2RW+PHRFRp1W4WvlJLhxC0k
JlNnZvfdziAUtsd18pscDjYeUvcOJy86eK4X6d7eG2mHSNURdec3pDxEsIwhpQOUMY56P10w25ea
+XFEV4A1fQF2m8SAdCp8tOmJpBnJfGpxArK5kQOzszIDat+H8ZPr56aDma+1J7T7CP9OkLeZls2v
mp+SzqKe2aryz1BgFdPLh05vBmyPtOcGnIFqY0mXKC1IE5PbJo5TCpEr5fqEjn0N+gc3N+FxSagD
6niSWWsQtJCxNaK+SiciAgcyTZw3KJMm5Bb5JXLFe6fjzYYf2JtwTfQBkBd515YSvUcChojpabZ7
LWuTMNRt/GLJTCi32r0s6hNUK25r2RoyGK7bf0iTgSNRJDgikSKyORXVM+6OuQuOcqFT76lVl9sB
YjRtajebWd82CHf3O2V0OqRfRBxeqNJRQTCKmYZIEvNENPkgeQMGInljDs7faFteBgFtVl+Ee2iF
gzICYsP5pOebeIu4GzHCoyiw4xueIhjjDggDngG577HWql3rTjsSZToKN++1tCvWXLJcw8mloZZx
C2/oqShqyTrvg8BHm0VK3xyfiGYy9E5w4Z1iw0LdXN1i9YoYInSC/W8Dly8JX83rerr5kkiuU7/d
j92K2GnX21NztP5GeOw5mjTrdDP8ZSodmvDYDSLzPno69IjqcwaUuA/IndoY4SEMrFOdyIk+hrIa
0b2wuvm8e6ApAXXP5RBQON0188xjsJlbecNttTn+sHkyejVZmLgKpB0pJz6vNW/GcOG2ETWk6LNu
yQAKi6zZgq9g9WZnMNXBLKNu/lnftmM329y2skEAZnXz0nwb+Wpsol5JQ+rdky2k72x4FzblXyAm
qIQWwp7zEzxcfWJEr3n0mc/csdnMSRUXg408p9P3J9+oThkPXEqZv/kGSOSEVKV8uM0nxtG6Ramf
+hCK9Ru1l8G8W8rbGUUoSkLMPP9pd/lGXj6Yd/1zWzY/13WBUqOGmNwRBVQqj63NTLllvinWoNlb
uuH87NQtodSsxySEr+2Rpmt6mEQsCv/PQ7CQOyWNufEBgtb415xBiKgflTsyAOZdVO7rQXGU0DJm
lO+K8bv+wEQaHD2hyqndqTnQT5V2s4voNp/aIvVKLRpfNrff65pGPBMRd3fk1J686OYTi0CIDxmB
qUO6ta/zgZvxm6MHPvDeplG7ym1KwHqxlElpr4fU4euja6wuBW6grlEP4zHIi7sN9rYaeEgbH2Av
uIr5teD/Gs9wsv5EU72w0MRcjG0GQbh3T2BtMDDCFEj8S7GTUecrjiq1vCoid6lWt2W+G9jv5cQa
Lmerx0FeT/zP8rr8Qj/AyQfZfuZVLu0qq4mhLhtr7A7i91LUBlJz5iIQuAJktst97iBTBQJ/997G
ILjaiMhQDx8ZoB1Gvxv+FFRdhz+zlYql8uAyGaU3CLjKee/BpjN4uTm00LomEoOsYA5WtMZQxEhe
Nguuf5cDbv89v1nMKGLDYDPticPxZY9SrSZSZE+eCiaVgsfUwvAMWqOQdabwYlDbCUOF4BrZNN4h
Xq7D9Vdpz+Q00+pNUX8kzBQRJtaB3ohBKswprwFtJs1nehf9FNDmeh1FlnQoyEYCaTs129cB484k
QWwEFvR+tWoxXM7oe234+zqgr//4xcSC8wPiWXdkQrTphS8g7jWyxehn9iJ215hIyfsxv21mvP7a
E0NAqICDn/wiPnbbpoDGgOtvrUAp6zKj+nPXMHq1anxocyrNEnEcTPvHQKrlzdAUzDWjo0CZkhoe
18vCclELBUPjIzCT3ZzI5fqDJ1J26j6L7oAM2DzOkZI8cQrQBtcnYUJpUiPwBo0RKCA/5NOYN9Wf
5D0yHgKlTWk/0x8DZqWi4C9qa3QDFFNASGSnNBUdNe21JQcEQ3/dxANJN8+L4k7d61baMO82JBcb
o7L6c/xFyUfZSSCkn638S9Weubc0PtHYJopzSjI5gzfg958OTJbWFAX26jyLskXv9ZTZJbfclCum
Sv1x77wNd1PvJka3LDdPPHCnPfC0fyzDcAts+q+sg50fLqVdfRkt1R81hPiy+G55MRmMI1ujH2lH
oySod8xWE4PFAPfePmr1HvnpDWaK2zJBRM93uYdvVpCw+Xmt252ya3yY/qVX7iTyzB9RNNxQaGDY
RPw4vLbjS3U6QjfpScc4TeHk97N+/BTUOseXhwAnmnOxFpTNHa9j8M+FjjlPWul849svxkaH8hbr
oeMpMQMq7IbiLLhDn32/SolYBfCj2MxVW8kWGNv8YUuLd9TqT2fqNka3zbx0UW049i4QinhqJNTP
oAyuv+P1M6lsOgb+wCyhDDTLmf3mvMHh9cFA7Nq+kzK/jY5K2oJErVjLLN97/V1QgtjVdjG/O2n8
XqcxsA9yGds30NtgPjxD7lwyxM2cBXSgBU8PyMmisyVslhVsBEQ2Ndm4mkyAMqab0bynsjDTZwEo
hdFRGZ3MK2qhuB19alBA2A7maA9hRB9ztCuM4f4xHwTRCIPR6kdnaMEEsiZeGnx8EEi2DyU3yQTs
23RzAJynw94YLWu8Ptr3fmFBpYAIwxPG0N8vgE7ObF6SBX5xLWjtW3TTr+tdFs2Co1N6mYmYrHV0
mNjEzyWPRtKAsMfpN+8/+JnOwM5MQEizWPJt/j26ezPGevhAYuwHr3Ym/ntNOdV/bbmCHvxNtYpD
MWekhEvpirElP6PfbskxBESPoBjANYAkBPxxHlxYcSlK48ydBS9WXgVoffxeFSAZoA0Uri8jhB9o
Xd3hyd6HCQ9sOAJ3qz0iUNKTLX9g2ciu2f2fkQ58AHpMSNzDQ0Q7LDdweSijDKmggLqj091pMP1u
zI6aaQMmcPzdTwOF4O8xl3+mq2PYXpDaKLatiQ4vARwtr1//9ltRuOVRgKoxMR36e494mlFtpjvC
TYABsDrlJEWcCKD0L0BBxPJ6wyWn5EodB2CQoVEAg//CdjghoEJU3nr06vAquE4ibybBfrQxvtnC
tP4TT9P6ZEhRjCSKSgG9Ng2tTqsa9dp/JZg+oowJ6Ap08kcFgnoGG1gUGfZ3KChFb3DJIEUkaER4
WFyQh6IwpwzBbRxsYilYpwB0GAbwolWxHZ0x9wBaY5q3we1gfQ90eU/kBmQGKgLqJ2lVg8K3WcNE
exg0bo3o5IWV90sdk/0MRQ8yKzUxyJ28m9DhB09CtEr4AjoDnwYDw+urUoAkeSyguF+WhvQQ/JDV
EQfXO+6h3PDTo4Dq3uF0ByJXx9SLBLjpUSyFPLMHcIJ9y7P9HywCJBGEW+ZmCPkHk3IkIA8QNAlh
O7KImslIYCnA1wJqgowFvsZzIZZn2hTi3Kr5aizSgxT+39R8sEiUcBh1fdPrxoRROphoZCNlBIwG
FgMqyBf3jQkWRpFWyALRKIdxhegqiaIU47TE9uOpwaGgMstasNILsgTwH/nc+CMHWIw7wfMcgQhV
xL5pmkFNmnmAAuFBUQoAEgYw24IrIMxnHR/gguDHMTtNoICQBSgOTkRKADmVf4LQkwoBU8LIKGPl
wnexAQQHCAYrpXBRHwQuePmMKVxT9xR1FgJoqlxQVwSWKU7nltdDLbng+6qJYA8Nc3PCLnsxrkwU
z9B85ZRhUrIn9RTIlVbmff6mCdsGnKtszP4EmvWPVQuuxqfcQMZwpSgru004oMdBFv/GD08FrYF6
GKeXTZqDNP5Vu3fILVLGYaf66ClH8gY4glYOeslFmZ9bZx9DqATJ5lkA4fEg+D4IO+MdHvvxyy+4
aJA8FgQfMLubvI3QgnJ8qt03jNqFJknnNaA8c5FiLptlYm/y1PpYpWpD0EhVZsUyyvs6hjTE+2j/
Z8FXPG5Rm0sXHO/BmvI7purhD6nxjijMtN4bfUhgeD5TlEh5MbtekGVhMCiCUEfcU1G/4cckbbdf
mPDggzxVQFdqQ+c7xU+ulb3KzdExwLHm5gjGJCq/eh1ziL4jXVyrYjD0lY954hDezAg1asaiso8K
ASP2CadIOcx2JHdU3gH6SfdAtNlZU8zAnuwb7ACGD7+m3Q7QPj+93g5Tch9wKYXmlg6H4joQpKwj
PPUMiUwdq/mhdfWrI7iCceT5kx2HhFqTMzEU0EMFfilqYnwL9/xdg/GLlI8HJGwItQaoZYDSwO7c
M/sQ4IiTC2yK1eK/VKRBOzFGObrGVISP5+LA3sfXAO6yYwRnA00to7azhELIdJfvGJAruFuCnAM1
jiY3/ovpSUjvGIiHP4ihW9KWME1eaIFhHqkXQ6pWF9cfwV8kVqIk8fhlk9TB8cz3UElULRHYQ+a2
hY2R9603Pan8OWEzslu5MyYIsJQGEbko2XCsUPbZ0WWXALXf6AtCIoEAn9fRhyT452JpsGuMLqYo
JYtPEOV+NikHO2bHsmhNyJ8Q1vNYFkB81BPsAep8fEqSuEbhKP4j6cy6E8WiKPyLWEsREF6ZB3E2
Di+umFggiCDK5K/v76ZXVadTxiDc4dwz7L3P7rmckJnAXJD7bRZ1iB1l3U6vjBv7gBOo33FFkjBM
tLBBJ/XKLuMDSep5rz0QQHxUZsTmQiEDq7PaxIFBby/dlH6rmJ4FOFfE0Ndhg+nkYkwfiwQs2Sxf
ZnTvtIgk/eRAxokayQKnrbomB0m131duUo+6oL0OwXmPdXhfeerbYbTF/2OA5kbIM1Qh0Ap83YnD
RqJ0l2/YLHwG9ga4DUWON5Uyf/7c4mrSnzJSMXXXmpy8WFpEtJNv5u0kykvszNLWfW2TLxlOJaJo
tGMERWxMEYPhZVk+t60HPJSYlEoncTCDQdnqRE3kwvoSK0AcKuIobefGlc+qr++1KuBBWXiOqhM5
EgYJtwMlkmWOn8oxf2I+JruPKO/cRKkIRnonqhHEHsUP9hkfhA+n+iVWOEXWI5ODeeWdyYFnYG8z
r8RTG33P+16/PKbK5cciBOF9/OVY5cSYVu5Ndmh+JlewtawK+BUZLiBxhkunEGZGUCFYUMAwwdZU
9BuAvy5OApq2iApL6X8gqg0e3W86GnYgCkuzFd1+zznzC3QsMI+krlR4UjSUF/U+o99CZKghr9Sh
iqp5vXwjPfeM3lk8vYV08f70Pi2E08HnMHuRCkl4BW1Ot4GQV8QALqjztCeuygLLD2kvTiBKX3B4
ILdRTKLO9Dbor4YIhF380D123NskoGjFQOqKwgvJRB6I3J6qOxycr5HNWfKOWeRUayAF9qe7IyqS
sHPYAYyTatOHsIO6dRdeHfEoxjJDAiZzOf8F6OWvCsNZz0HKCc0pj7wznBQ+6N7arwz1LDp3ossi
CleUp/AXc3fc0CNBlN5Y/33iihQaY2qI85FSz5RGB6rN8cdxIyo0qsc+AzmN2dJhYcDfkemm6ojD
aA7IBptJWSa7i1IO00opD8oQVCnhJsgOaRgd09c5tGcDLwsbCTQD44B3YLjjHsRh9Dy7VFixGlmP
1q3DSjfySP14OiHvA+yop+ezvpnd73aL3mfnvjQPZsiDDFjtDJmLJ8BvYZTIzYvSFrwhuvL1NlnR
hG70usloC8YJ9SXqUQJ0xm0xeNwWddwODjZ2mYJc7/CrHddL6KgO7MUm4P/cLMJngYfB/VNVuiJ6
yKfjatMpkUVd/LCseVlmnxw4kHQOFBiVUJW4ADVmjAxuCZJhiIgxixAI6AkgFh/TE4LP5hnEoH28
QQ8ZH+Y/ZfH4995nwMRXaGdQQqiAQQZiHXJyk1B7eQB6p+yVvzvBALXDlooiZTRgQUYXY2qYa+HE
sLcituiZhUYtgLr4BH0IFzN63nNI81qhhx0TMHGKiaPuOH4muSflcJLtYaNfKPg9Pp7UBrjcEny4
IUwMt+FEvcc5gPfKyZtlo2/PCmr2Qdt7EJdfuqs+ZtNbpBk2ImyPxAfLKjDQdMVQl9o5SlRPIs9S
VMiB2r0yH5RFds3rPSkH6MJG6XY3aOBIpAmKjvRejBTQlsnTKSjmbrpskYKCMit91gwzKfOqajaR
fMYIr1MK7vAxBq8i7tKWFNBfRcwZnaooKy1ggeCHF/TqgKKyGy/B3o9ELZ6pX8o+bknCqbitRZWf
HJt7bua3dn4XwFL8Exy7yZU3AJ8Fsr2SL48riUTCox0nIMepsJYAD/+CEvTWuT+uAjC+PpFOwcMH
11Wf+H1iFgKkDJga+II7MAlov38YCowIOII+BoaIK3LD2fzsuPXk57lPQa1CnpL+dzi0P+iPfOku
/VW/SJkzFpAQTo7/sUGvzYdCJcZ5P+3wvslCHjkh4Oos7ydQ1TuYHSOz5PYJMXAkuXCx6fb3kyJw
INIE6IK6gzbH7VR4IhdOO97Iv1IUJbH3gO/2aThcOENZBLmVgz7YlwuB+fP/OAyPHdaf9Ci4K4rK
iwyyq2C78ejEhpwb/JTnvIN5ITzEwyZaAHrGyZCL7wGTZ5VLcECshztH0KCIxxe3QKciqAEbcIXY
E+6cyzOYhFv8snR8XcRJSdjA8xACPxGUDSgnA3xjtkUVn+CrEoEJCjRS6b5uCM86AhanikMXWDHP
Bv17x9JGqDPVodiyscPPED4nu1FxeOc/T421HLzgCOQRV+dUg5+QnQBO0ahEA2YuXN7xrtzc4xff
XF8L7o+n5LSud0IjAGOB004xke5bwm1tid5QqyZhSlwJsoE2DPg7uH44sRhzfg1/5E0VzgZaz1Xw
VZ8bSoW8lxXF6c9ocVhyrLPe2hXxwwVkLQ409plJhpA5Tv0xBxdrV3YB0Fw4B0EdX0BLc2oRwAhZ
AeEqMkegROgkglsNuJDonEiBkBdmwMeG8SjLDmHdXUCVOe/AQ+DiMLrvHYdBO3gc4284TwF5Du0E
wRFsUkvsY1DtN5N/I+8FBYGM3WBD00almiPcQNqfCb3ieKMzUN5cHc7j308aKCGiYYRoLv/pqCxy
QFkN7bR+RSKSpABk2BEQRFNG91Kh/YVN0lMCAqil7q117axbFTQTHPfhCIy0fXZA4DbofVLjaxP2
6DKtJFPTOUQn35p2quSWwplEYyek6coP644YGfHKx+jQTE9TnV7gP2eJtklBS2nHoDiEohuAz4nd
0qMoYrcSPtwMl68wSxo6epX2hD2Z2bLoP27RObk8E+qGbbZs1DgfZn3mdfJOz7ZJ+y9Jj5jE4hWl
KOkimBspDXp1dFWfa3NU2hQaQfSzc+MaD4gJbE7EMWtM8SPgfaNJUE9n6BUMyDSxahr9+JwE43aV
T1cMyPPpfW5fr8/FUJZTKTgXCCGtDagmw7ojNmlX46mjUa/EOaLNPSoPyPnZoLYfAiyZEAx9TMwj
uRh2nWjHxHpCe6WmwTXE0r5bsaE+mZNRYEut15dBehAe35J+wqEcn0FrsV6BRKIAoQx2ATcTU8tY
obUElDdz6NzEdZXU7SZ+K/nAxWUyg0nIGfERjZeiOvGn3OCUD/GY7HHmyRN/muHjwbS3XjRuQisN
DYgsyo1tf7/AHH6qcZ9BWXILGpV3DkYHIiIHSIfrQSRIiomFhanGarMx2x2L3TiyczSyjVKgRckC
NtN6tOe0rOPnQplJSxh3pIv5SXvl7hmrf3/+P3uAbci+E5uZveY3y1HUXnFf8LM5VZ8LfiYTTxFu
YQrA0JfUGQixgdOt8KFFrwOVkx/1ExGK44e1t9D4Khf4dnD3Zvgs7x2hcoLeVY08ioMHg/OFEzDs
OY6oAfIbxJucRECc+ACi6j0fKa5IVgonGXgT0SU8n52wFBm2xemQ3SoojdiZjmoZRVYgaBZWHes1
uRpXji5iLIrspC+Nq0xy58inUi/Bfbkdpl+ChDwVHhqvFg86OwicDjaqqQTCSjiRlMU1YY8IcHlu
wJ2cgDj0HiRc8s4iP/Z/1Mmq4GVSTidBy/MR0RP2gzQWNaoVUwA7Gn+4QZAH0+NgUwkyJBpRmlwC
qAPlFDzQtQb7DqKbyH7zEjZcBFWUvHkGjDxFy4uAJ+45sMQhQlKOaSEmuTLeUCI9wRKK6cW9gM+z
k4kPTTLQPCLIw7CJsvC1z+B8oOB3TOO710W0B1hncb9U1nDEMwI+XSwisI8CMnjlZORbDirSjWgA
XRhoDvzb5raBqGnr8+fLGi4jgdpdgSj0K5DEAsP7uJYL6chnT5f5gtUFfFhA5smoRuSuYxwK41eO
pCU3S6jJIcYc7Yb9NCQx6APV9Z7wA8R5DBAMYmFHBYiizyojR09XSdClzT6DuEVR4sTqqFcsdu6M
PKe21y4i9UKudHOOyJHF0i9Fi80/XmHAmRymZrpsfBYSA0/sxOTwDV2VVvwccowPckE88PuKzxU+
KPgj9sd26Xej/Tu+nxjL7sL2paER4w1+/+VXHvbhWFEYBVURQSfYPXbiV0Z7rgz9BsugEvku9d1j
1rpKPKzO3z0rBJuh2JwSKU4N6JnOJAdztkaReBTdnSBTs2BC0tP4qP5Ojqx4hpyh2Td7Nh6EyCxG
OnWpr1P8LaQDzNShXeAUEDVbk2C0WLygvRb21G58NkqAv7Qjh2B1wKcq7l2fjyJ9Ddnff0Wdf2du
7jENj8I7uQYw1nHuEhf69BARAF+qEDSZd+4s+xtEZJznuLngrz4vynwSNA7wTlu3AHaaaTylSJF6
r+grcafQgyle+tqc+MXR1xLX58zHIoWdry7tKTVeOYLMukg2hs3qdVJYZ/SahBtR2PTZZiBTJ4Mf
Ioo41EIskqxOYQPajNiiJEP4LUQkAFC7xGmwPWgXH/waYHMNGwnb6BHj/XU+V/IQmYOICyfMv20Q
6A30Nd9HXJMUIoZU+r1fMannNROBHcSK41RhRvCrcWAwKcKRa+wcga3WxfvBkcNTkwDIkzsGibs4
7ye7/kSGaSkJsNmqm1Hrn2frz0k2N2/YviploV5QVChpsePZoJDVqNmvMEfUlnvK0EC3Nm38IIVU
hdSVqS5DIAes/I7lC/hloalAmInf213YVixiTCCL7PbnfikCX4DLhUWA2INXxtngIeEe8Q6xhV7w
2gQdjL+sEBwTFgn0zgXCRaRqvOmRH3AGcgARUWAE8GHIZsD8wXv72+jC1+WMieortoyECARZNu4a
6HvM3XBNbogzSjoyftmpv5IH0C4EXoTyeF+YWEC1fDBeogIqQF0y7m8by8IZTBjFfhgw5XBlGZm/
LYG7zBxgRmp0KMiGdsIVYWJYrxFgd5YfiWfOAd4t/sY8J54lbjPbfkICTQxNRlIIsR5qwH9+pvDy
hP5WGgJyZdETiYBI5x6yKzIjPg4e0kU8Bt9wYZ4de4FnLmQPaOFuTTMPZxU/lwWAtzqcBQMTPUiV
U711Jpk34LaDrUBE5IQBv19hTOG2U+jhB7jK3D/PSDeKRHQ9FGl4fsqJxhUx/lyRQ0NBtg+PhLoP
BQqYJRRmeJ2ltsQa8y/IHLvzmpW/PM8hz+/wMbgUz5SdGFqOUe6TgjfRR7cXXgEcK4DAVE2wXHuy
HSwMPhdvlugR2pO4PdYThwygEpEpHISvLDKQ0L5wuDmk3pU7HbwXCQ8SwTSN/YQvuB/al/byEWdF
E9bVG9YJQv7Xu0D3kmfl+L3BMvam96hQF5OG3rmI98xTaN7Vt04Io6+QuJWUuST5qrI5qwvyC+N+
JZ3/SU3cakt9+O20RSV9/QnZO9pr09M9tlt9uvhDbqeisXPwVFCEofexO+p/qVnwjY6gbR5NaIMH
cYZa4wRnxv5AmChn089BuolcuEPU03bkTcAdthyuef+V0oNWRlalKi8psurtyAnJxbC41WQQaO/8
vGLhnNMJUPKIqcorUyGVDtCJRg5kO+7+fGzQRcKk90mX02zOJhPzmlJqWOp75lzE2S8kjsl48Lnd
Fc2XexKwgwjmR0AQPvT+QZ5+dO7cTkqQu3x7OYW/ApjgpEGND+klBX3i7AfNb5DE4Q3YAGIHVKbk
b23MRixRBaUBONsooD0l2uFECons9wUi1VYxoqMMy9kpppG0uOlWDYwFUYia9rNeW7M3XRldBaKa
tS65BbnzLxWJJETHG8BbpJxzyIpNiT6zBjxbCx8/KV0CKL2yl85+xb5apxJfbhH/A7L9Kn3jWn9T
lsenfc1H4FJkKy/WUyV+PWay8fspnGSY9+hh6It3JI9/P4mpvr8/9eyOtLSMTVFNNDWHd1hrrgRR
aIhJMa3YliOyund2FJxatkaahiTzKppaYy3DCdHVndbys9dooDDROSzxnuCeKPOiQ3XNPdoSPnuR
UYeOmfUx3hr9beohlDj++22TKbTkoo9TY5LsOfc/n42WkdZ9IKlJ1k6283dqDTdXUXwCp/uAxH4g
q/GAvcxJKKM9jWrEIIIqiWAs/7qnV/k2WMbDpUBbqh5mSLuT/iTOU3zcWS05ytnEPlNlScPiMyN0
l+4gMp7h6OYKJSTNb+rNkNErmYv1SiiT6qGpUumP9O34j3c9bagCZkS4Kg4pUnjnbCEtbzfYMsns
o89YIFMZHDwoRloHUybi8B2RBouwevysll0ON2QMaYPNV2HMChRoqlDkEShmjQVugmVfsB8t8mWo
3UPRx4rprwg5bZIMihJQbRJXGGbcdJZHwn5heIqYUxGDkaAOwSswnt8Rix4bOci7XPUwWAOnKLFC
FyOXQz0Nn9tARRgYXnzWTtwglpNPQG1MV4Q2ywcyk6Af29ggrkeu6aYubjSNgwRLaMBfNNz1GaaS
rDtzig/DHVCDxazQFHIkOORoPfUUKJ8OFbkJ/geSnWQP0b8kI9AJirAoi7/F6NzUgExxed+Svy/J
ixLh4WKiHUFmm0VNfpGnlSO1RO4sIMofaWGhBDXCiCKzWbkM2+Mv00FylrCFX+t35C0NeiGi22cN
9dTjKD+/Up4FfvrkW5LKLQYeTbAM6kNO63fEfvAUZIATOCysPHmCPhZQ6PfVSJkLUn3AnbUPOMEF
CREU+Xw2MbVkwqaPOteKg8gGpr/kYpJp3H2U4EHn+Az5IYWjw/gS4gFarExxPPtj4ubdPG8C+k2r
0nwkWzVMcG15nt4shVnRz8fs/vXqo6FYvRF63OQE9Y3MGYeQnX8/YRvv4wMWvmnmxfDLjmNf4Tx7
pMwVtLG6iQMl5rMdDP8tbZoEISvnnQXAhIi8sptPQMUZmwGSHKI+iRJfJ6NPv0JBoZNJWvfHRg1U
nBRqD+N4+Jk8wkHwjdj4GvL/M/Kr0+A2tkqG1FERLGEVoyNNsciXUc6CBw8+hEwCSZ1iQSv1PxYH
4lXMEy71YLg4OyJ9dsw6AXyMEuRlU8FgZCYlEsPpUqTxIwomkPPoImDLF9wRwjTAVt6LBdRzImXu
YwhTD4+dyEnf19q+B4dRTmEDtm+SaSgcjVBM3fXaYOHi/mLAFTQAdJdtiMVkQks0Hp/tsqZ/F1AT
csJRUQZ9vqTJ6Q7nU39vXtMFtWM6x30DkBmhaTZQMAMWgFcEQYHQEucF13kiYp1OO0k5MSXE7Kvy
+UUDgK6PdGJcFZlIDqBORtr7TXfVC9WZpiWkd7RWkGDOZKVBMPbUOAjM6RQ6rqlG3o51uX5OT2zU
TvN0DsvujRKzhVVRLiRDs4WNL3rffV4nyoxwySlgtVck8fD5Ig7BymcbEZ5NY/Xt0iqT8kCWkr2J
M9EJAFPydGptiVdHqGQc0xUeOfaQRetAQSskCDH0piVCo9IgEpm45J9MhAR0NsRbu+CikDj4S/T1
u57KITwIEJflqrS7UqUrAli6R9zfo3F2fd4XjRZMJ5hJBIvIJMIFTsKagrjKni+2VN8STixJapxW
8bRsPQZSBLSjpJfNABGSJgczVSIwN7grisWy9X5G038kx1AYrI7gu0lu3FHjq1kklTPttmCiAjLg
5brCWpGqX+BgIZTB1pi8hJ+YCM3E6TIpSKYPx4cxNlnw6IILpywuzySZQAtei7NbX6HVNacKFNzN
VclotvYAT1inf2Up7Z74XAJlj+9bk1Byn+hAnVnjbcZG/0WnpS72YJtLr+q/z8pVu7uF6qjyyqA2
1mQzWgyNPyfQly3NRsvDrdmDxh8eOLs+SNaq8ME1fQSXGyA1tHJg1jgACt5hdCOH7OnIIY6yRdMu
qYE9pC80GBViqxSQEtAr+uOOKxPF3/xHzSNFi2nrVsUkBZi+xlhlz1l2utEjqyUHHFPmw24/2kWd
cM1LIufhszxUVJxFE9vb4nyRAtxYlv4bb3V8+6dcKE9qi5YdN5G+ykqj9wfm8vaPhlL0TdnlZcyP
alAQNAaE000BssLRo7+RyPGEooR3YhMjLJVFMqQJshRkGsKC+IH+BcDqGhskM/JVfm0SaX/PK1gW
uFvgN4tliI22NmfBVNKA943s5I98BbtHcLFls3RhA1lhbRVg2zdURV04vDbcXuS3ae6HewHe8GyG
Z/P4/TDngkOEJzJPrN0GutKRTy/s8XcB+Bhc+7ZdscAg4NrExwJlQDM2tKQEQQxhg9CqLBgn8H7P
UWjtLOftOEtj5TiGN2ut2iEEAOiKRhf1Swp2sMN6LB71eeL6N3JccHR4dlCHJveKH+bpcMTzA7o1
R3DIE4diNUpCRKzReR9aE6u0Q/V7NOsdC9AknDDNTRkDDAcIRRwPrmJ9wwXptoAfqbyi7fANicDi
2b6pKpjf/M38+Yh4/uMYVz6YMqp5O4S8IXT+v4wFBrGwGXcSM84OS2d+3x3k58wxVxPsOJhxFtSw
QLzDL0F8wg0wqZgHvVfxI7Q9uHFxZaCh0DZhcPOnBniJFy+kxfgDrBwhGobZCb8pSG7+RhRMfMlv
sST4zJIHuzsbwCpieGqGbQiaZYmqB3EX7LPaguS2GcM4kc2QuqmFoEUGZiGxvA3IAvFA30gJmA2k
aNkezXjP3R9BBLOhLz+D3qFTnLmD0wI6lG6mrI8umECSmVgsNbHyoNBF1tgRP5s4c+zU1nqg1KO4
IG2BGc75kUMCQXzGNBw7vAY/nmFIAcoWR8ATDhSXLT79IfUrc1Y5ND8A7i1hSQikAgnAzAOGeg3G
S0yzwKuSNufZVGaqRFyLbDI7yNrtNty7QddCb2dxQ6xDl5VLiZWHvvuAwFVLPHrIjNI+ZZv6oAWk
VT57R2hVWEA/LbJTJouJzyNW5XPo8OohWEz+6IXEBw4ts0WBm8Lte7sbXvaoEOBGcLHVt8bzF/aI
DB0MnUj5bfeldwpOJ8lcXBCKtxXrxNnvgMi0L9sF32MQze0a5Bu7drB78Mclm1BmsOnS7AjmowrR
sjLns/1y+bPUgsKiS6yp22c7Mfk1/sOlsq8zU7OfNj3DTBxt88nYEXjyyuCChLaO4uXG3n9CMh0W
2PxV60w99jObzIR8ZD7Y2pvZN+BpklZgmu2RBV/IpveW2duL3u7tqTmyaMyDUtJgNY6imlSaF61L
1dl5OTVf4c1bE34X7DCKjCjwkWEjTUAqD4KX6X2hUpD83tevLdqOy2Y55gbosg4Zw2/oHGeKVu1m
Z9HI8glY4SF0Vm54gE4HNGFP11wa21uQFUZjOquDkvuQ76XOPsuIBEzkht/mmhHZnYOJfTODgCOO
2y9NVzIZZMNkAjgw+W9w6LvjIC3O970tnvBjG8xI//esJ/gBZj8z+I2JO3H1cHDqgHbLdP8yzOe8
DkquCviQ/8RVaQ7nnL3eroJ29mTFuOJlmef42HXAtXkjKACLvITNbVtIuDA3e91knAUDbmTvdsw1
c1ybYwsr/U1uG8g2FAGsNxygiZWu6Q/Ji2cThARv4oQSht2dksGDQOfyZqd3vmU39XNYYzTOA5cQ
Tv8Z4ceZkqHDliruK6ileRNwSGwrQOkdhrqbIdG4fKRet28u0yVztYe9XIHdAoVNw0Hn+XGVxvv8
ezWWSu1xU1jLymT1cOs327Dh+v0DnV/ACyGr+mWsGhTIG7P7kQP5SGDkpPbyyLNiD98kaftrdUL5
jWQ1jVyWY+uH/E2scCBZhOGl0ERBHF3VbNT9NZocU5LETIAc1ARj6kNoxBTDw7MuqX0BxWJ13gAX
JH6tWjAnIHApJ+t4FvYQ51FqpRbZNGt5ZS4rF8aE9bIu0CWtnFlnWZhL7O432DzZ3NEiGc2wEI6S
mVs/dP81l625f8B4jbBbc+TTAaAIYrM4TTk0OHw59rD4MsOfOZBoOfSsb7idnFdji/OLcitnpeRR
prHEdJLk8zA8zng320NDzqwI58982ABwuCXuzazRDESOxandt0sF3VE8crkh+Rm2FQ9u/Uu5SYQD
Vw8mfQOfV6wcMEMePJgwTUBfitPE3lHXttowCbwfYTxfbmuuE3Nb0GzQXC+e5uJEOZm1eVok4iEr
Z/a942qtt/M5yOc76L0WNN55a81DciT27Burc3Tupte4i8U2OAVB7IL6XqaPfJdUCg1JIeuNYzX+
rBuysviLb1fDutsd5GQy6omibMh6YOASszdd9xC17mC19ptMO9hut7aBfbqNVf8985d4UcV+vByy
6Kr529oxbwe/fXg6DQOkmnIsLBP/MqMDWrYWwDZTWB2CQpP32Z1Kg1a06XKm0yaz5t7wmBdTc/zT
OFOzwUJxa08zRrI8IOFj5cECzDUGH+tH6czUIUzI7ptHNoPtxKVf8vz1pYVaSA94lCbckSM7w/fU
HdvvBUtqsTidtsJ+u4zuBVf7709vrr2H+Q2hWjgQwh3YcDrbsLTFYTsE1lwKNTcU2xoKDgvlG6F+
u3XG7G/z8nBZrMnUHObDvPM0lrw6m4CwNGHtwnYUM2wNC46chbz5eLS2XzTw1JbkumbgFfixsYO8
i8mdfVbiH/Lm5Y49Y9evxh4uJdkbOjCuvHF4nDkzU+VOTb6B7+jw/M6RCoCJICvkDTEazn1+PB4l
T3iU8/AVAKGCcz527uv5/O/cn3OCK6z23uFi01hzuy3ELtw2yRvYJ4DGzddMjZ8/aGocgFSwrRX7
h3BASa0OQqRm7nuLGzRfP2gaLSYnXfgmQn2z96DakrbVvrw9i90yAZ+blZ9eoD/OGeLEWV9/Zs4V
+DCKGP50LjnBx9yCJzO3vYn4lCc5tOCMvTVmaza4s/5y49g7e1SP0/nTy0N3K05QlB/BnJjbh326
FCxUv5hroR6Ko675d/ZKszRjCuZEo9jrz4rMB6k7mRO+N7fR2y0deFF2G1v+eNFZ2YzUvFBZDmW2
sE8YOVPNry/VjFALhY4els5KnEkxa9A9nU603vFHnBg3f0GbWnONUbQKy2Mi7f3+5wmtx8MToQx7
WO49j7id+dVt8xqQs/efYbuk/mNdjGgx9Yd5IJl8O7EvfUDqzlqcV4rX2oeDvCrMw+FwUvAV1t6P
J+2E+rRmOsNhxuepsWZer7fgR0zP8lGbHvMjL/aV01pLxV621v6nDU3vbs5+bszlXt5QVLNvs5m3
Z3c56FQ4+3e4XM74dXPsed7PzZq9WKrc8M/+5eLJifumabyJz32zQRQ6eoQ/iss4joXAcIicY7iR
ceZaCpSpudpgLlF9cDZhZdkoFOys3F1hm44OiHqTBShg+lhlvPndBK5ssnzOALBnsAZX+ub+lX7L
P/0//SeHJKQfkl+4iX2xoQRQFhZMM+VQfY0OUow62wzxcLd2SLkvKLHjWYFasIRXde3/jBYcM/7c
zEW8iDBdLkL25sGNF25gusvZjNXbE7TgWh1ACgYz79qa0/nUMskm427ROBMylhTfv574FX/H3K0B
BAro0aWB95DYSuIYlAsJP5HcW6mqqSyS4OyrzoP/NFswY+mHbEkOSh42CFS8X9rJhRDLQtRmg3OU
//RE6sCMyHroAk7NVxVYEoClP7EP4nh02q7GFdSsYEDgMxRujRNwW4pRM1bTlbHKAUOT1wzBU4AD
WPVj903Nso7ugFmmAo/ScDyBofrXwWJi9Yxh0piT32SPMCCocdLRcCSQWKgAedpDT50hSPoFYJ13
79I3UmYE9/JaXWaxKOC+ovGyPaZ0VCXf6I9rZ4otHgBeWU/qn9VeJe3B6qMl4fM0fnyfaewN9FA6
gpWDOkxpkbwZitKcfiMk9zLWCNUEFDKhYQF4oDJLuZAX0dt1iRxjoiY3vK9l4oEQxRLgFUthyVCG
JnYiEourWPQgpBiL3kXlUaRbikKsPp/aU9jHaWgshwu11Ndl+ouw9/oFMYT4IlBWo381ggkIpEnu
48EBiIM7wJrsZXr7wMR4J3gbUDEm+4Q0yxQtga9yJJBokDLIEVShrOAut8t3fmPpihOdgg0gik/v
kOm93yl/Zr9VH/BXSw17THsK4BnVg86S5F/y4VrS6XGicFrQ/bK36JkXlEIP9okCxNvudJQNii/5
vZmCAcjoLVTKF7Unb0cCIy0vyfBPQ5SnXbQJqnuUMD7m675TycI9IfPrtpZ65CQyesO9IZ+CKoTx
7eWFi7uXSKBcAznbyQayhIGGTAGyqmfUKkUmm9IiGXVgwtRBuoYw9r0hU04KPLnH4PrADxaqP7qR
prfLp/2kgfQxaYJ3GoB2Tmk1fiXXSZ4cnQspDWWidboZOJCTFNBZZLW8StFFlbITCciUVDv5Ak0j
DXwGhUj1AnA3jO/TrdjCbxq2SO/QFBWGckN+1eOKbzi998IBXN+cPQG2+RNWuJWgWKzJyLrhGrNF
4SuDSvuDYMCeKysnA8JAoZ68JBxSUq2Tf8mS3Vj9Q/MY3m31EYYFanD9bzgY1Mu+iOqjEpr4fVfs
S9AGyWZ8QwHlsx1TbgAyoBRxBXy+QnC93k3Kj5nps36Ee09El0V0VnIet1+qQgA7AIw/1HlKW5Rn
yPLvJTrZzmpyy49Dr4ALCNi0SUBZ5vxCa46enrThJvuvbCj+SOWMSiOQ3UGlPXxkLIFwiKr1XgXq
xAO1zx3PRJGjqr4NtA/6eAPchaSmyIxTVgZt10ERstRlRGGtbhYSye/K4VIAoigOwzMg50kx98IM
Q/fKSGplyL3vRpTADVrqnW1RmobshS8+hEbrF6mCLHpexDIlCXXR6GMHXfb8h4JAnWOiN2m+JEH9
FBeyR2pMHyL4a1twtIxOyhCXGjZJCejiwVpivVB5ZoNRLmjy7SfZkF4/T/wJb6ZKxCImTedV10/r
q9L60W8H9GDAqDHMbY5r6uPlEzzFZImp0EO0aHc31vHjifO9Q4EQVa78J+18+sNwecqlFGcYtmRx
zreAglLvvqIy8DQoFaF/6lHD56e54YJWoZHsX3X/HlMJ7sDskkdslhSZ3ghnKPXm/Fmrip0ippf4
0pG5Y6Wh0UAgYt82VXd84jvG3NQdJE3h0oGIj8RcpEQ4oCGoA4Ld6X+N7CthLb/nZ4AAn8kG/KNy
j6k1ANIpRhesFiVpOFf9Fw/HU6P8Xq5J6qfe0NOZCe5RtjRogcy9KkiayrsaXRXqFKln1I1Dk4l7
PpfTY26g/6w7ahbBDZ0kv0m2IMmN+DorgjkfUVPs6eyZhGeC+D1tPYBQKe0/Mv0TNHiIcxhCaW2M
3TNgHJJ3wEALegnSo4hS2EOOcoJVZfG8r1hLqTNdgqxSvsVovm3KfICno+zaSVFFedGvW9BFCp0r
1lQ2jD5kOLAZopMS9Ucm0xsJok9Axh/Idb4F+kAd9r6SOojfybWXrsmCRVtnX1Q1wG95VPEAlhTM
4ZVbA9SAwr/ybfCoLQL4iboALct5AeCV+epQ/zuWuGj6qnwckvGaR4fWeRbTRe31rALDXZNlpg4H
ExaWWKpspgGf9ARONgmMyQalCgr/dN47GtAnkVHjxKFo4zHVYeY1e2oNw348AC17eLcKzfiEGxMd
WAKmrQGLSXFZ8kdjh2fssW/nPNbHO9oK855Pf3wp3+3oUDY0sgEtE7RYJzYnwwY6j1Uoo/ri00AE
I0sEl0c88fh+QTCjBX31eawF+NlDValqV6zRdNIKBnGTACda/NU3sMSj/SNmargYEB2Ue59AWNvH
WpsD6WaqqfJQNwWZy2OJXcguhobULuETgCuBWwCgUzG2rNqBxh1y9GT4b6IhFwhY9diuJmz+EWKy
NOwSWucUx8j0cYICPhW6hB2VUkRfsVUnsZKzlbxu5B0QF2kcjZOwT8KqW4E9w12m6+gG08AtMvAC
0j7aKwwC9EMMwB9piDEAPw3VQNgdNgfH55W66MBqf2DvbbyVKhxjj4GBFzEV/a70qS8zesC1OKTl
iBo9xXrwIPTTyjmDmASKyGx+rCyAeg71SqV0hRNkv7RYVKhpIERBD8Vpsbx0DB1Fa2jcgE8Fr09A
jDC8WUnpX0wRcNVyBDzqHanHhvoYexi664ybAChCly/sRaJxL3bydM4jNAQFUqklOQYCRI0ZLDYX
Lsv5AZbCrikB4blNHRyQ0XMPUJoGHJTnsFYkK4h0qVNmkIRCvoIfyIawUYL7Gf0ggj5gqyQNJZ/W
eCD4KeQyHK0+q2Kq3TVVVm7UAKcR3KvZjUY2ZKgo1aGrTnx0BbQKqSClho5UNJQcetd0ATufNfnB
jS39N52cpyFEATpmQNYbaBFIEzYfwBGwUaw96wSM1SMNOXlgTzN0IJ2wRgJyBWWd/AzgVtXmxujt
CICd/gEgwjoR9BmBOLpt2NZS6wgqK/Bwxph9POONIJPpVI3Ox9jNiwN7o6FKxFmGy0nxnmd5iMZf
QEZonG5zAU13GR8cD8jcgDFAcVRomIN6enGCCCYz/e6BWlO7R8vMxhep6af2RPYrGqoQ3wjs25hk
7B8ImeUmgUsBxdzMOVTZKRmldOBM3KRCU7yIz+ZoeedRS0UKaggZDdnphhnFznseYRx4XnBYsnZi
9odsAcQBc5TRbIdJxcEs4XoEcjOHKdAU8ZiMPRkNUA76DJcMXBWgwTviJsB7BAZJodRL8rtZiCoz
iB4kMfhahdQeK51iaMhsPNJ/NIiDVQUwARvFMcWo6yAm+cQqpXRDo/u/2xKnC9PJMgGb3Im1aULe
YmCZvWf1R1NFM/8/ku6rqXVliQLwL3KVoyy/4iTLmQwvLjZwLOccf/39hlv3FocN2JZGMx1Wr16t
zKvq7V5rrfuKSmjTrTsQ6pcOy/Fv8XdYUC4ek6PwN3oL8T8zX25+a08I+otSTgNH06IboYXGkLsY
YKYgKBsg1YwVtieYoOVdzFPFlp33ra8/4Njxk0RdVbXRQOmOAYOfmycUaod786RCW/2VWhUvLe1k
rKy2ttuhrY8NcfZF3/VO/n3VrqQdVEEoxJQDEZVvYv7HFSPhK3xxK0DR+GF5eNHPqyeQoLN2SyYv
N9pga8C7cQT/ZBn8lfrF4vtSrFur1dDOqII8WNLvahhUaPm69/7h5w6N1Z+WzuErOZppTVGQqQmh
x6WB5rmUFu46tf7tx6SxlKyEyoTLkB8KqrDhcXL1Qho9DCFntnuTfrU3F4oGMgxiH963A2mHSi7c
eFTpaFS7XFo3yITw/tKsbR9L0VsxDKRqTEtC/aDlqbjNSIdeFenuol359XGe7TUWuCcaWaI9pnHD
vvQJeASCQjGtLkaaCMrbB7iSa+NiZLm57rWMwm2WaOjSnJg8OPstZSm3s6gsjfJQ29McQzrbV/2H
caWj7+52MWRYNeZtVkl0IR6jp6VhmH9Pz+DTzV7pjnKOxnuw5yFoj5FIUCvGQ/LAKhH9EUGvzuG/
IRp7UnYAJMo+pvSG6tvtWQUdy9wuPkzC6Dh7cbVvM3Ka8jw/ZwwVA7/vhq/iBlm2bU+qpodlyo+U
WtuaAiiamg+7/Li9xZOHeKr08mDW0wNxCxMw3HnoVCcVSCKhY+ZXGC4/pWwadBDEbbwXTm5I56+J
yyEWXvzL+u/qdMv2YtLSQ7AgdBqnxV1q8xN7wPiYjzeVznn3tdkmdx1I20TjVGixLLaKoDm7UHxX
avloNfztLPEG51niA3Vz6hTXujrdhc53feVCrWI11Xoe1xgK8h0mHmmmrWwUAQoPOhV1ZyHVag6f
/ez2bbtj8U4BQaOrAhtFuHrYr/b1FjnsoaCZ0ymwqlFjHzV0CysZV6etbR70d/p7SKQL/KGGqKJu
JdzlUlLhd4TjgA7iEt8Ors+TUhTf+M3abUxAVhM62KYQ5tJ4VeB+RX1u7HYaeBqLSsdJEb5HhzfZ
6TROq1miE5X2MpqU8IaSd1Cl1XTtYFtB97r69tQQSP/67499NCanxLLdb88FfQsUPWo9zZ/zEqNV
P97GqJX2rajqWhnEzLQM1BrrzdDRC6YhLSIz4MPMg9ul3LaHijLiJbJBqSBncl6d6i5NL5SXsRfi
+rvYqLV4D91vDZymoJqy6VzgszIFBMB6Vesg3xw6yc8vdlcgDOQbq8rXU4k/6p+iNqrsPLkU6Tmh
adSMHtejuqn/x8LkRoIx3Ua76JPv4Gv0ZIZmU+ThVhENLTDoEsthT7EJOmJ15qoWb57pPf3tZ82i
SI9dnp0vwXhC89M1TQ5BE412Xgu3+yjVNFOTqETWJm6l24wYlc2LuwCOkoIfS2On8/QTd2dPFIAu
HsJfD5HuFfFeNkvm93YIEiX9QtF8aOaeXQbIOdG//3tgFzibtDTzUoOhyMBOE+pHS1RARBA7w2Hz
dRKTtB5BNHGJQMzLB+QmmTyv/02eCfo3486v4lxz2j6972/N9aVxW9aXcf2iDHirH2oOd6OApFNo
3LN6b/vfftWcI6zemgu1m+GqpyymScb/BDLvi2pj5ZcIMe8RRAmQvFLXWIZ/n1uHlMFu7Xvkicfm
qcNaAGdgNf9HL0ONrT555fV7+nr8rvbuI7nQvW0wpbSKx1AUNJXrXD9Nu9DM7b2JC7O9NmqZzReK
aOeMgkqT6FDl0tjH5ExahWqrnX+vZvXCvHOsNsCeAIQ0IpcgSqxqFANvRsXWFMz0VHlDAU7WyhwF
Fc9lS7OyYsTkde7e1o3o9TKIwvfR6/Lj8ogsx6KqtprdrdJY+dqZJXT4Qe0hYkNHYbUNEIq9EsUP
HjaqsufneGqMpGoE7W85Hy1pt83ILhamHcGu3lYliSkYIrDhEYhuqSAzxFTiWGae/XCk3kRfiNnn
dukv+FuOUS+jrjADi3mJEIdVq9VI7GGwtEHJKespjzCQmIvdRG1W3huJFydh9F7ug0UhgsOghZ75
6pAXL/TzXD1ntE2Q/xxqHmpl32kCZ5evGlBNGW/O4k80IDqvTneeNUMqUE08kXdnBJoa5k2Jn66f
V9/2a7H4mOMibn0yc3HO9MXnHZ2OWvNqSog9IkTZ1D1lhri6fA3O1V6Pg96O41dCLL0H9RnUUCEc
X7+ta58gYGAE6eT6I8uIluPFsSviE2RXjSsRmqpUTup4hsJ7+QusbFbiBdKlSURyqm2jNm/fNzTC
y0MwyRaSg/90MoyCX9XV/SgZEPojSoIbbnmbq1hoXTENA53zvGqg7+boWVXoxhy78TaVnng+HptM
R1h4J4GgOdwsJ/779uzpsR6FLAudezw/p1b9RQ5jJhgrpFe9cWJhLokbumvEMCgORsh0Tp+M6uKk
NM7vr2E2oyThVv7yzmI6od6knAT5X0RJ0Devon3+dv3vEsZ9f8+vHdpSm1M3goyRtWAE/zr+jZY3
D5IPuf0323bsytj2vbVR62zC+NgNYTsZBQz42R97mwfuz5Pr8nVzaYmKTvGn7eKVhCCYnPXMyMnm
JU6JV2ycn6vIKji0jQlC9mrhe/Fd+KVtQGZ8t2/udy1bbBO9YEkupoLoekSZfBpkyR0CclH1vSlz
wcF88CjQz9JXpSZtN/+VKq7JLw2qhM5VdEyILDBxXoU2Z6ro+bWyI0DevBGUxOXks1at46x/Xb0V
7gK7oFmoF+BQS5Zr0UZSWjfJJpoqEhcfqtsu3mr5mEw1bK50WOblhx/LasuScUH8f+Dvbjq5S4cY
1WXaO1+Ed9ofHDcjc21FvXaVjla/Hb6pUZW5uq/yBRESrzCWM4af1lpQPrzlpehKQuLPfZXRaUAU
+BVX75Jhgb+gETCK+ju99/DOp8yM3ea8EV5zFEDXGHueajZLq9OOBIsPdz5n36JRA9U9XTPY6wiO
p20tOI/FtiP43yEEFysdwUv4WxSqXINgOy0SYRZdCNoiy2hg6zFVfrLiQbatMopjCE0TuhDra3Lc
hwlw4kUxgy1bbO4MDrv+7qa92iXhveHvdqoYq5bJCZoHE4nNTxXD/BZWVfoYNsnDyVT0e8oIkSs6
nodRrZW/h3Nyx+00cFcWDH0o3QKCJR7G9gbDYiP6xm+D/ycIZ5rPonnOkgrUTB9LWwguQA6aJGbH
HcMgAzdU8YptxxrZsR6SzkMqJVmpSwzqqJfkmKXhgIKF3AmCvPrs8Fb85+LZHMcnxItiCn5Y9E8/
Sm09nMaOUMtiilOw0FldN46sH3q1pWqlbhm2eUXjCKpr1tgqAdxvt1cn0TfbUtdFyqkkFd7WWwnY
ZSwuOKwuFPfUZS/YbgtiuwnkTsDAa6eAcK77o+VJeiohHlj8CD1Dw4oGE9+cApFyQ0UoNA41jksi
F5/nZZOs2twIz1IbjxuPkVC/yCB/7AjoNhomKGBf+d0mw3w5tO39fam9+jH95PaUz5ryhNOPSFMQ
4459LmZe7m92kqFrGJRxikRaMd7X5nFe2YI4qAOKy4m07XQfYcWZy1Ns07MurwRAraLwtFafzeia
Wh1T2ND9oT/NS6VJE/maa85PPRLRo8ufLciUkjt2W27T1t9xu7fgeLXq+33drOSTcuaENkRyuWKb
1gw16t2Hf80mHQe5hK1FR44FoKRt4Hu1iyvCSCxXOihcY32BHLIKJYvcvKNseru1LjGlcMF2/8Dr
ky71Q+yzWDyVeK2rK2bYeT5V6uRCF+X6CYFT3lsKI83YIPGbG5tjpu1/CmunheRpu1xkvvzeOii7
Xelql4V2HZGLKffu3TVRlHLRlqVUIskCHR2vjCTFEMZzoFMqTimprFSahXxCioZqq2gnt25vyvXb
KfVBIiK1KjfkjTJ8DQUNmugbLWqupzmrJbUl5xk0dqL56aFS6Hzd40Y5a18VAQjt1eQ97dq9KaRa
jYI06qFVLIbZC+t1o/JiI9mDkkxRrIe6LPXXpfZ+HaTKhLQkvsnuHK9NOopc/s3wRrI0u8far59d
Sk1WXY4gYaxcO6JmbKNeTZfpNxFz3p1KHr2/8zWE+ZlipX7MfX2K7ymgk6FWEg5CTlTYdt3Z5adg
0q8wYjNi5PNB/f1BSEuyXPR8KJP843Mu917l11CzafAGlOfjrj4OgbxAHOhQjj8Z30VLhByzCJTf
bbNypUne2qO868E615eFTnAL+WR61kL6EOWUkRroxRNd4PK3G9KX/aZqcl+NwCHZfezAuU6HSe4W
Ca3vLWzIybFJrx3k8Mu9Lb4dQVcu/sNS3RoiooXDRxenejWCTmZICI7J5ccCV3Dn8g2PbnVouEPz
L/CBYdjp7F0kvwzs7hMmXku5nPznUucBITXDOX+lIi5zWQtrxZ8BZGytfE8dPKSh37vhcjoMe4wk
vE8ukt2tRxm0rmXtnJ35sQUkuRyT3aGxLiROrnSlSpNJvdzY+E17f2xpa0OzmscNVdhbre1JqV+y
KPksHOrJKT08755tRb+AKu1tpVJq/wuEPc5t3LBRb1lzf4cg/IXGcoCaG2YOmpWvCVmta+M4q8e0
oNfNY6GT6Uw+9SJUpJ2+1Z/V90UfVvwwI/AMLK5dE2GDPRPlG3m9zip5kiu81FvdLPZbqaGDwT9Z
LwhCGYIF6df993X9FECEW6LSdWzl1oa6c5YrxZle/vh800eDzUQBe9Ok9edUexSsCyptPtNP1ZrX
GltnbNYIwMgpDStXau9KjbCRN0072kN39iAnEySjXFN0wbbZW1j9DMTxzoK0DRig6YSCDcO/vSyn
rVKxXY6TKsnMqwa2ZO/wVprHUnqozuj0pgx37b8F033Ej7rOjAcwy7GtiFfbtPkFT8EWkfRBUMRX
hz+r61TQ/HKSC64ox16Njpgda21Cknv5lNWShJrMy35dPfxV4h4hMTvLyz2ZRKP+MA0jbS4/4vQM
Cw1zXiVk1j6X2qY7sLL2hENmAfaXR4SnyLYLnY+N/HSU3Rp77GCXCJsxdaGdHV/YAcgZBymHBheY
g4Gyx7so8RKrCbFIgBZBQGQ/ooYklwqWXlQ35qMJSnMDpsEQRPPaWXIWosBMrmHRi+roSNnl+vbv
ijiL6awxqbUpgxVXrcpXMF6IkXpx1AhmbevusSKQMP9Felp9R3tqjmXg46w+6Ju5einQ6joyiGbL
mihbM2wC2eMsFRcZTQdzE+kGzC3rBCmvR9CTT4kY8n09WtWvcVj7467OuZi8MakZtWB1eUe2CEMB
RkEHToBMwctBcXL3vf/fkYyoNEvsZ3pg1dnf8fPITyuaqqQqHihmH7TNlOc0f23PcM3gN5pzsR8e
Ex6datwhajq+LL5dXsw/FdYqGY3/f7VLZ2YqVR5E0x7xaR80VytORqlVriqN6aHSnUBw2+AeKFu+
IV0RiPD/QozSi78P4X0pLBFF8m3H7biWPN1NviC8XCRAYWx9boSAn9SvDUTvQ7656QQkw3yf+GHt
CJ0Sqw4AtCQG/92vHe97xNk3q2jflBDmK+EP7D8SICyn94FhVr+EMjaqjczkyK8Pz8L86N5aRE2H
mOPbLjt8l25nS2Jb2Dy22BXZn+DTKKxfSjFyCxmdhiY8oWVWaoltBTdU0+59sdg56+z3XyGsEjzu
WkUiQRepnFGsh0pnXurOxG3bpFTsajt0X2JjIVpBBqb3S0LH43jQlqcQdy2/Vp+NWOPeOhxDvMK6
yF4mq5ZzuPrePxqP4bzO76k9UTTd41fMI1AQicGHdqnubqg3a6KFRybk++WyCQeDRCP93tseYhS1
Db6sgqMbu+mn/N1pFXBYZZMUK5WnqtTey/7SpMjccz4ue75F+pfrMEw3OFGlVHHwkC4hYPdDOc+R
+kOtce+LW5wvcIY4UV7gRAqIyeSJd2vbHiRT0WFrdtbw0N3n3wP8dk3yUVtPHkwQ9qZEkL9qjA2P
4Dj2NM/bHgWuRWsz7cXlL5Ug0bgHgax1kOx7VsJ7GKV6NIQ/sBf0Y1+SveSWUInMWZkQbXz1uvpG
jfSm5aMW5K5ipsz8qsRTxW5pA2qF6yoawNx1Wsl+9wRdVKyITfR2PWGhuyFPW6NrRQQrgKl6kuMw
Ro72CDgVYR3IeBvDuSP9mqySel1lcJBBS8PoEVfgHF0XIlsCimTwjgdlTTmbDQFpJHh8DhiLcpki
k9T/REXi0/OQSzn5qFkElBEion612LWmTB/jIWWD2U3mLU8HT02uS/1TBjxvVTbd6YhVm30bBinj
rASAwT4E2+grBvt7RsZ1ElAU5s9OTWejsKvfWplI6Q/zIxOeW3RgjwYS1FbNVUbIIt9Z9Atq/Qrx
fYCghPjw400Cflh9c/RmhoFuKS2gNT0Al1qBK7Y2ZE8TTiIuHeXatfTESweAa/G+HUea7omFdkmT
d4qtSlsHfL3WlL2QZY8aYrrwh04yKEpqxXPGCZOiCAV01py2TjeYcBirbfiWvwFo0uvPNbj4mzSp
asY9QxsGtP8pTwbL5NR4EDp99ElkUNRw92KLS0ib5snM6JtbqzTW/tsTsM3erVa5ywQsSOVf+0pe
1Vu6TBhBakwGjH4ZkAPx1CQQgqSekJDHdFj5SN8wtPAbCak9rmtScUcW53Hhb5l3FmQfaxjqnqt+
OdAKRWmRcJ8xCHKLHz5VoBQSkP3ILEk1D9gyD71k9RqeNemlUFqSxSpzXR4OGjjWrYIAKd9kHxnT
UyWEO1HWE3RWrg8lLhByVoNztv1KAD25vRbLL4oa6+uHBZRFw8ZLv3Ey0cPzVUvtyiB6UOkwVtdF
mzW+VTrRm5Z9hTzFKAUPFkSUxDnGsfm/MkePf1lqV78cJIhVyPCnnWoWBHGdGHKRog7R4Ar8T2G+
Mra9VheFL3EOgwYI91ei0R2eoAJS1HRqgnw1MJ0qlDrOsVX5zVPWAJ5rPP/ep8JE2cvq2ip9gXWE
tra1XY/QmmGGygp7LAArKaLhI+wNHGmu8dx2og1eGFAkqH2Vbonpy8Q7mc5tIC9ZUifPkayVWjyC
yS3P2jxC4eUaYqXDj3G63KzSQLHNF3P/ITMWrkotKOSc68H2xo/lSdtudyZtDtazmN5lq9jS22Bt
mV37ldGwEaiuEivRROkP4U9RK5Du7k03co5aBbmYya0mn9yb/LPPdz8xCA4qsGw78oL4w6QtfTG0
aSNt3jeczc20Xcjqe51Cy3quf8BlVLnSV4SbWm6cU+B2yrfS/7QtIUgBv8iCzLFw2ULygRno3JMS
sU/CoSZ76mPF9ko7q1rChYounb0raXqVCUExGjFjEdFMbIgzb8dnK7c7NeNakksXco+SeOYoFd2G
0KbYC0XXZD2IahD8ukUiPuIii5pvfLKLUgrejk3qkWlJCKR4/qTQEZtV9z/cnVzhemN5FfxSQzLY
LgFy0d6lWHIMCZ5syd9YklIFp6GTmcBQbFwo2izhDw/rV/Uy+f5hFDILUSAR7u+XaNIGlMLZji03
XthSQtHEXzdYSqy+eti8LPoTXMtAiBY0gBKlaE4JZ6QcqNp9yjVEKwFPuTmNouW252rrCWdtnpJi
LM88CWGD5YR8ilk8geOyC47ZDFX5gdKsP6gMiusVjq0zZTUX+RaDMouacq193NitPmWaoIu1vJmH
V8TL/7tnMILUZlAPZ9sUbc9Z32SW6g7ne53XBR6CRrWgxfe5LeAxrqXYmz4tXqcmrT3MvmpQg86c
waLug9byj0GNoj5nAYxTJUA2ghc7H6QZ8TDucGtFREAiFM3BMY9iqBj4udPPB26Hsu0NrTM7PFc3
8/bTXttcQgOxkNPsWCOegmfQCj30MzUphuSoHIjpwHiEQXC6PCE/DN/oXDCKR3JHPDUtvArG5FDh
X7bd+dWX+aP2bCa8d9OM+Dp/jL9Xz/jEy8H80GKal61ssDHBaHjN9zdmDK16TIPdtn1dJ4uX2qAd
dUrGEK139W1+eOsdTBvpenOjtI7Lzuk4FvuF61iz+xhQaZRY77yi6F3VtKNMDEHfVXi3MM5DZ2qt
TqXcAX+cGa8GrckK/b1T/RwcwwcfqOmSXl3qN9PRqefGBnN5FFI24qsOXN0uJyz1vCKPpstEcDNP
dE0WElaraPBK1pgPquOPPz+d6+fGTj0rUUv9Wv18IP+/euVSvmjcSbUxGwWHi8hQhFUnK7K5Q2Z0
H7Sbw2NYvJ869j/0JHgWWmAajsf2dL6HzXh/DUconDu5pvMu64tcS9llssef4O7ppV1WUmtJFAfr
R2/1zCRGp3r5fU/K62ixrauO6Lf5cDXejefDQncXRke9hsvyoSLF7UAKuNFfl8EIEvK9hmMUw+zk
ESL7l6ElJlRhXc37898KehLdaz0uUZJ1o4QrMUYHajbIHrNB/JQflh5zg0C5629fC3cNtRZuTLru
385o7WJP2IGnXd2Yt7YeQAONQGlFXQGa+bzjbUrBvNS4f977IgxstHmffp6tUt/BJRRl+0WKmvxT
+965fM2pYz9no9mg9nTJt1eat1RYU4qivY0GrkslLXWuaKUf0SalZDW7BRpxIK28VD9Om0Rp5pri
W00mXQyi6JHSW7+Iu/YbDXY0fJ8oiBjk2t++UHukoab+vRhOgfy/ij0ITstxvrscn68dFnSxaMWJ
GgmsmkAJk2kU5AuyXHrNgs6AcVXFQ1uq9ueba79BdZ36TN6L0F1amvU41NfzmL27dWB+nvIGlJpV
G9GQbtBycOnUdr2NvAsOO+3qwMqlk4QRHOUB7MlWNbpf7tzelyapxIlALbKlFs+2JVTldSKnGcy3
3cVz/CShnYeEvzbKzp3CaDq49y6DCyMkFRuX+6tudUTasDt9oqlTGh262ZjqhLs36Cs8JzT5q4lX
MCLwDqJ5T7vIY63Sj0dYgglmRr86Fhsap44NfAuKwby4CUVhGGEu/CedPpUfs14+9uCmg/Ljca6d
IpeUhpvX2cAVPE4eLTGpnGvcC9znRbP6wR7jTFNZH02fhJvDeHCqPlRGGV05mYW7nQ0xoMebr2vv
zkEPT7eHS3pKy7VGrucGgdNK08+rwWpw7W1Hq+TUn35uaTA+bcb33mawFeXu6jHScXoqKLUpVNbJ
ZY1nVJooA/+Nsir3F5u08jPbpJd9dzobkiYKOtWPk6xFx3p1b+QP3eM5qKKh8xlh3T+p+CJOmBZH
m/mP+YEKlY2p/n7m/yHUISxOBvFAGffUTWqj6DQonIb5Vf+uZLTuK6FKxqba/MB5qJbKeqjqTPkv
DRtbkcUYHvv7fjDu9LjQEznqzZOscxeHgeYOZVrsKgDyMgQFso7Jv98KYfzcToE+USMqRm2fsolT
TBYUy+F6jCsWJWQnmJZEQl/u2rukmKJQY4r+EaGuBIINmTGahYUX23wPGUYSTkPmuemYTrMYLp4u
m45fFbuzapvFVnhEzjL3gL2DGqt2ppunWCYkbUsVfBBvFHn2y+6+FDJCZk/09y+jK6FwHVOeRDN1
AfqjdgmBFyInfU5e4Xh/G/tjXiB2qwAGGaWKH2RCdVE1UlDnq8EGemvMu5pIdiPhrXuNktXQShhW
8KJ1oa/azvL8vcWtc+5zdgrvhqtHydQxKP8rEqWUVipokQbH6MsjUnKbu6Y7D4y0z+K/YqhvHZ32
fKi9mjY4Xo6t++Yp6kqhF0MsAMV7BO5tT+dEqYtUtBpiA+WrqeBZXM5zHeIU1ebwVGeDCEQGAcky
6+GKu7vWYSiR8DjYWyvHWoSzmKNFGXwdtgyi3rgcaIMiBZkN823QYDDdaiS1cQ7xA7bd4kRkBODU
o+2jUKUqPKM5ee5DfdazdDdcIA288ahnijrEkfLolcnGgXNHYPih+/tHza34pnwk31cECGtRdWP2
3tH8P/JCcUMgWXTS9ykPqIHKsJd8bz2IzQjV3nZP5yLT1NLhkpeDEPRZo4Xrt7/3/bPBGUt16Idw
gYsnGZ7sfa162F++mGFi428qGrwoRISMaPVR6Id5lrNRmO54fpU/NiHWcnEZpFL6YZh/O017qppi
n7e5jaQ/JNLTEnXlS7a0ZEd0vJI1uigmsmp6GjMJH+8VBP5mmZlKlZxhbO14uDCl8Wv/tXmuubVi
T2J4FCP93ExvrBliuXguft+REwT0MYEWKhThEBEthyzkRruWPr5T3Y2HZ7jp2MaqhOGb7/NggF8G
i9YnRByafligK0UXjsHcrvZS2uZbRL9b5/61Gk3ixIXx1o/LgVglxOyP24FAWRQ6HxQLjWwwHS1q
L7X2pZcNotEOkUl5ekxWqlsaLLuz52to6Vv0XCX6nl3hUCk62ffnQUxOY+IqQvzh4/qF/oHqRA1X
UySy23bWYyhH2Fz3T1WkEM9YPRcTJpdYffFJUWQYIinBoHiAZ3s+xo1TbztYPe84LDp1R+HeatfP
UyO4dGkMvmV45Zve5mX1u6ymRT1EJgOO49HUXL9zatggMFgDYnfWM/83G8AF4vd9KRVCA78GtUTL
NMOtI5foq0avzVvpmmJgQaHYoXw3zCFSRpmdPHdHbJvO5335upBcnhgiyaVIC5hLFNc0h6hpJMEz
RDID/4HNQmwmzLmlFb6IPCaUCEPkcz7GHEBAM0Bv2ls9MWXn3/W1cw6DGCzmNs1PX5nc1eoZyifM
7kpZT3oOKWm1lpd/ud1vrtpVXNDWmTv2iqUegHiR628PkuZqUtN5V2hPFSeP5nZ6IhS9J79aC/Xi
kUDXTbjD/hmUZJ/4T4duaN8hu4WeXG5sTZQZLF84nm0/OEr2INA9oQazZPUNYwcNOZRCEyzdvDmL
p97pmFzb1kMqiabrQVeL7XWhIyw2F0lxiw/yLthIkBEEzqId/Bez+j4kH4uGX1GHosPZQOv7P8cN
/YT5FtPC3YEN147Cnva8n9MpTNpVgarcHlgluehOOmpGHQXd1u47J2qcD4sdXLAsEl/QVe3tujVG
TmRt8uci1T11i6nzp9tgS6b9Xb/QnY0L3em4NLg6eeb4BexDebAjQQ+pAC3kzv29WqpnI7nV4TXu
F0U5QRGrK4aIHkM7Adl5qq/UqA0/KnTigwm6ZNSH0XBdbmd+I7QJj4IAN5leLuVZ2rp4ZmvmDDF7
g5mw4ityBuAYKmxh2dMxC1kd5Xrn90sxXWqmVT/Kt6690nttuO5d/qsNr3o/RyZfdPL9nPqZKtbH
vXftbb6y57gfjaNpPzr2stFh1djuG5tFukK1U98ZntLZ6324y+rrQu/YuqtCdKN+rRfLUJOcRo/k
nu/utdiZNGC+X9NksMeSC1kXulTiw2bK+tpjKqPqhzi+ohjwciaMvO4I7icDovnVkfaNbX/zr/JR
+igPaghxPbrCz6iq+E5TEtCD6kcuseHQHOYvu27WqyUrYscrGXt71fVuVkGgR1TYbzZUiAVpdJK7
Gm2nIrBqstRsqi3ocTKuDIVYWS/qX/b1aq/Ewie7t1zP5G8qjsVBWWvQreG/G7LatntxMO+V4ILD
XFJ8JNleCSOVrr1KuJVcz7M80msH1E3UUnrzF3GUzpGJ+9qYqTgQnFWcqP5J/w+JFxM6yOyTWry8
TQZr3VgZU+EIQZL7mRm6byQYty+mlXA9iK6UqYMLlLw9Cf82gMaTuDNEPLmRVjsqiMDh8S4w79dj
2z8E4ZtOpiHsIwgwO3baO4bkTcUI8DVq1v43Q/QOs5GYEuX9FxD/evwSt0zTEms7jN4k3y124ZZo
cbubZhVzDVF7n5BqoPEzHUkPUL1lig92buPQX9sij2Cuh+Xu4dDmTMuJ8fQT3OKrhD+vBwq61I0P
b2V+PVi/a3v2zWoJ88Tm8PDwUSMAq/cxvkl6sngXvWEHwXyFIZNuSMI5hl1L7PCynAnwhI6oSUG9
Hk+63HWP++yJEr7jABbdPJ3CqCw5b+hpCPd6PPxWCzvlT6EaNtZ+CpCUnc3aCoWLcxdJy5shzt2o
g8+eSuVU9XhX/rea6fnAyi+179UBYK4QpntmbXqq0Kwz2YfzV1HneXX7QALgXqf/oAdN2PyegcXn
qietamPKdiIqCEB6t9xQcr0u9td5Ywlnhnk/3JA3Tk0gn1noCg5KXVXMAtyydyVXV3s5NOT3yuGl
e/OiF/9ELq1zuHUDuJMqkcezx8sMTXFYnLYpv5nRHU1Mo2kusuYVeXXZwlgp0iby2+fo+pRl/XjX
Xw62d6zL69NMvBzVvorHNPODyBTP6al93bdq/c2heZkS1ezvC2lpqYBQP5F+QgE49Yw3Kk3Hp8II
FEN1TrVBpFFYNeLvXW6YL4w4+eOjJ9XWbhbo5WoihtDQnpaW9THLtQlKgo80WVc6hmS9ue5hh8zb
/z8lOiiMa/yxdrzJLd3MhyWhhubYf3NTVCjEQo5pKg8Md9TJOCt3xqd/Mkd0382/3IdU7TFXbZrs
sjFwx4wcRuej+HYdLV8O/7Yv1Z/bm2x896br9WMx3PB125dSZzo0+0JqZMTyIH6MEXSeZIBLevSu
YIkhEtSiM11Wj1qGjrq7mI1V35HUcTQfb1+uJE9X/dm9Fxp8oBBDAp5xr6y5MnV2rjxjWZTjuCr/
bdNjMOpdA0lCXgOzZruMQE7s8mQR93dSCkeIDOz+K6bUfu+rIUNd2kGwXQVDUCHRmXgHxU+REfl4
R223DvluLT0vOtevU5g/desp+F6G+Lwyc2WTF0411E6AP5vOHIhQ17jIU/LMZr4/rcfAPPUSBYlQ
cnKtq2FIh2YJYeg/p8Ovh9h88xSENM3orCTiHNrmTvE9pEhlZiPgQ0G1KAS/saXJruaT0RLfDYNw
v8RDnxDztnu6h7GklV/xZtYBOkdvTnl/O95BfRZP+Z6jsH+EPemgD9NmsX5igA24achInD/3qdID
DblI5qCwrhzsA/BLkfeeRJPj7SxVccO+u4aMI8lWLKTsVPvBWg5360j5VNVSWZD3ukoZGQlWy9UF
G1Pusjr0HW8figwhvsLKgYUY1azV9NqCfsFedqPVt8O7rRIY9hrBM7sWollYke+UX2IeyTfdQj8g
MhPJYhCV9/CTcncp6l7L+I79sB1QpkPaFZIro8VTnf1uy8K6JVnlMtSgkYbwmWqKacf+9Nvyh7y6
Be5dJndyuwQMwqTSZRIlxd69r2zAllGzu8kKzgOFkYCbSVjzNbzvMrJSR7oVuAQKj0ew2uanOhXL
XEhotlYfpo55XfxmA7FCcRfAdyKKXS/CRlVGUGkRBwiLpDtDgcs9aNzf9OYcaB7BoLeuShg5k8+4
VZ7ICvFrxXAozxod2/KOYu9wapZkGYantAulNjNssLYwQr7fm37cOlmpffjZp7JOSKiUtgXZxiTJ
R83IQ9p5SME/zGEEBoHGQmmZkVrPcvqGf36cJTjRx+L7bog2GbaX5Fa83d2OdVzJ/AqXvl4SLkOJ
SmdeKD490cx/WjythnizcmVsUfRskruQB3IUC2IZK57YgBXUZ4ce8usHhiD28Wm3YwkfVrVE1emW
L4ZZpeHpWtoXk3zFaevfo8yfJTho8fzcsBmfhGk/17/lf5tlJpjdvuyu/xnitXvKv531Jnvm6san
4TIkaqFaFQrr3eyWaj2f91nPDdrwy/nlwJchecMEZ8p6QYu8o4BwbgNNHLAC5QWPgPtE/AQQqNn3
A3pVatV+A2BdanL8Fng465XGkHKKJgHLWz7mLg3ZVdaVsqJ7LC5tLL6dnNKjDD0jCB7xsq9pJexd
FDQpy1C95hLMXPllbcLxRI5esl4WmVWopsabyPM1UPdDV2ofhdkskE0njKRwDvvQHDxll2bbD6/3
dijb/+WHUYhprESATbYvRcEm8OoMLjTtDMDhQvZ9dGCT4bPkMBmDfOXqFrB7plUWJRshyTbdDAMo
7odPrnWuFWDXYt3KW5YYZwN6ERD+VUxm+LCS6dyM0FO3PWjGVP7LmrtaUlTU3T2jRU0qvzjg52W6
+1G+PE7fdyxjLlUTgkYcKj/V+7C8bK0rrW1xfK60Vgv6UqXn86l3b2oToCbX46Nz1cZ6O6qtu6Xj
I20aU9zzJBBDeRBtsqnpB6aR3Yl4Nwv+YKtIgIbViXed43/XSuu2hwY15d2ruF3QCCYEwJXVnjnR
GNm8TyhO1Cf71lryu2cfuhf03kAL0ooTSn6xtd3iXHOIZ60SzenPWrPPvX6X3NdxPFff3kvvrzgV
NHCFnOm8mpknyeKUR9m+sz28R9dPeUG5OLznrjpMnBD6NrPD9WH9Ei1rZi89n8lSKPiCplb9qv59
yMwEYis23mnbCPrT/21LrbUwrCgvL1eIJB+TMhn7KvRsu160toVza3kS90t/i6XPMnVy/dUn8gSI
78uXbKxT/nM6XImE8ehLcU8ds3gwFUaxeLNDOalftPMfw5yk8fqlrEWSkPPYwRKByB7zoVtt40gq
EAPInJ6On62GphqZ/whBlmL1bYqwl8q2kcIdLrYtvOEipkgdAYjLlL3OlcGcwlrfwda3fmUIjnY8
DypxKb/xnwGQD8fkFvz8//H69DgOiijbFPoFjgljlEwX6S6UneaqY+vHJW+wHPMVHgXLFuBGGAjL
VwMSjc5trCqkwXzvJNdh4TcjVIj9KlU3uXXhF8fXk2KY1ChnAn3A4EebSlMblKrTPerWVMa3r9di
ql6mejIfbL+OlGbVRzscZJfAjygiw3oPFffgPrIughLd0217teYpGI4Q85/bvEmZtdin02obumDu
7pcAdf4oid88rx91VdTybuZUJgq4QGPAXFXf7TIsTtRudFZgKPZwT8kVrrSxB3PTxVO8fzpst86t
w83uWqsJrnhyfVXAkU/NHNXr4NYRHXaxWgRfsgYknOW4+EZ+WL64NtdrNpyfhjVtehCh+q4LWZjb
co3ac/GxPDgUE6m4Vok3VFhFfvni3ggfBdvHQqfWk8neNum20K3Mm3flhNlQNioXDJUAGZ0QVixo
A1yzdG/CjYOyW/XXxsmtF4PLm37p6x0ALvwB+YHKIZ1s+XjxBL62cLxulpq0pFoaKh4hTAzRY2hu
FB+p9BRQO9pcfjDEYK7542oEc8tgEdwomSlG8dYLGrSZqAJ7guXSjJGi/wXCWqsKwwiPpxgoCttB
/G6CG/L6tOtNII6H/P+IurOmxLYkCsC/iAjm4ZV5EBARLX0h1KKYR5l/fX/Jfehuw2spHM7ZQ+7M
lStXPi9eMLyd0G1Nu/ne3AJLW/PgYBaeuyteG8hJ0peDYYVP++drW3pKeNyd5lEYCB51MwXR74Us
1bOteJwh9Yc4zZD/rduTqvhbkAv4fcx5WODfvnRyWx0RjrcFG/nNtMWTjjWjiLgnOXroYTgHZG+p
52FDQshik7d56C50KMyov4KhJzqATSPIEV8MpDrmMxE+YRAkoUebBhGB2bAE+PJRn00fWyVdD7bA
o9/qkBX/BS+MO9Il6f37RRqhcRFDzWxkdeJw9s7q0+zOSoQ+N5+KVNZDZf+BqF4hacBwAC5b2cx8
nZhgljJ+KcEdh+Ak9JMXMkcKfrCs+u4+YvdH/k7ovWjTv+uQbkhT0IvR7bCOnyprJZGh2sA9ox2h
0rFceovGscozNbDVs/fHv3JfqUlhgvWlKzpq4+T8ydtmGzgWki+c9VOcrSrUyCBJIVBVkcui8a4Z
e3RzEzolOvPMKBYdcOCx8CRGjyCCTBQOlpOiods7wxZWL0DvMwNLR2mE/LPrHkdHoIG/6sEYNwll
wzPH+ePHZ9WfKoP5jsYI/Kds52FF10rdHPPCDYnytswH9D0OeqKpUhZaIHOwi0+7EaEmVhmWgBMP
dh8lv+2E1aW7m7iUphyJeO3KqQ5ekmboyhi1gQb4lbvPyGhziSDjnTk1Xmq03Poiqe9AsLfDgyjj
Uch45wasvAhDIRFTwDqv+8YOPexqxyiau4a7oAq9YlYfbBPuwVJXAMiJTmdFdlQxnAm6N8KVW4uA
sk0CyoEP5tZVQDxUDgusyKCDZaBczxJtgLhEa/rb2WvHJd1L8sTJNVwPp/nGYWRE2ISdYZAEWaJq
vTtyDqP897J/nazNkZsdKlAGATmiRg4jbiadML6Om+fwKcx25KkhltzjNbo6/Z1h4tEDwEyJBuvT
Z+1xBgtUAJg6Hd9nCNx0GLllh3QPKOUjzxFrpkzkorscyhsveXIRx5wn4vXOYRTP6ySlm8FJE6QC
eQC3Hds7a0IqR93QNp5ZfwGure/565uBZuskWHQeW0mjXKXsKkI23I75jw02Gfe8oWsw/VKwx5Qd
grcSvuXyjwg4wC5pxHa4am4FYyjcQg5lmc8u90Svuitz+Th+FwOskwFnDDHFOQD2iJuPWNDpiRR6
rBgLWAd9TKd+1MWGIXZ8WIXwKQQzl3Va62J3NQr2lqUvIaUK0abUZJFJjBEzuP3VaD7kQVltTPYv
dqFBJTQz7gERhpwGnm28PYB9cyTpVxR7tLPSOR6jhyUnFVOH9QZ4y7scJC/PEVqYUfYgLZqRcNlt
aTjUjEawZztpdl2HCKzhwPO5Co+dTYWmY+oA53rlqdIRakK5Faw8aKCNmRhVjBjn8/Jah73T+ScE
JO0T6fnid7jgrPruCR5jxojd6FvxbGTch9ke90iMZbI9KIqhPLXQf5FugpUVQSvNFetSbPTtLW5E
Tb06Lvon3eX9iS9utbSHq7Yoax9YnFl4nDBCiKD0iElh+z9YmTBLXGmSJd4pHapnmLzKc0JvkjIZ
iN9OXvs5/ZNpeYRuWUGRQc18b0ZKbf2iJAI6wMFfKLPJCVK4Uv7a9+3AkrCbNig6MKDg3Qgi00oY
ZCbmNgNiubUyuOvo3Xih9dX+6ThaDOxw/dLYpmvT6pP5G6QFbxGWWKeDq7yvReD0Tkd/af/Nzz8Y
3aUD227cM/4sqEdmKLtwUf8BJWSjxPIwMoMb4X6643zFv0AWj0qGg+UHvDXaFP7UFjSDwTEQIs0+
/RpiNFLMlHK+RQlid50zrmu9PMBKw+x7kWSNcycVekmxk2aOkhGBBN6wB5/2DwQMRjPKJpZfuLVO
zBiUvtLQaNwzKS17h1GWrgstrviAZOd0fxIhDQ4yszi7DyoyhtS8DXw4Fdu7z9NwxUbOi85wWcHW
dfO9+iQv5MLGftonFzbVw6gN/PIIUe2oSjIv0jyP7MHN5/FqNG2GPZhGOVafRRCe26/MqkBaJnsC
SVaRuR3qz3iJ7TOkwREdOUHthCEsMyRvB2U6ah2hH9NtsK6doeyj0p4KB9yZi0sLGU53eE8cUhAa
bkHxwUMIWu360gMtFzEbPTG24+3yjN3G3iQxKgPxYmR1elUUIwYQFbKJqwbq3m9/tyQuYDtFKlzp
o3Jktgz+AxZy4Bxtb7YLn1CXS9uEDtRXZIuLHUVreoZbAgilmAQpNPRVI/NVemPC4h+RHoOizJIV
qSYpR36ZnY85eGtl1UkRn1SYkwHMzDbVgELOA3E5Z35TTz8pown8D4PJqfWsiuD3WWpgLwgrNA5a
PzVTmTp8iIM4J/t9bmfntWvvSrWk4zUqo16JcY/jb8wNVlWG/7ap3wLJ20EatxtH2X7vyQQf9qxN
ESIjYC7LOM5FaSeeaxCeftvLt3WxsvxKrPR8f968XvGE3Na2U0pV9/+yyje6p3kr019dOplUOanY
oZ3t5ruLQuuMuthe/bmjAGe/T+1zoXHvXwZSTfPWnERyWiFU+7yRjft7K1Hhql43T6VTi5acdOM5
mDCX0yR17K/RFaVUetIwvwV5+EoIxilBpQTSKr2OX4LIk6rREk1rTpxpbUaartOw0qLzcRxEK0CM
9io36bezCI5VX/OuwrVN7Ipg2JbM1y/Rx55EyPjFi8j30cMmhkyrfFMBpr+QDFvxEv2du3l7Cvf3
ocqVsR+/p2gqOrpSFGySCeHNWKvBlRRlnOt6f6EjoAgcuk4SYQwvigPI2RUW8LRIhtboBdyIslA4
h6+OSU69MH6KAOSb91qb8vWOTrQLitYJlrfsbZMv8wJwtEeGS/hLbUcmKacrS5Mg1PL/DB7++Qp5
euMsZ5ZYSTuas7p/X0ASNHy563xWW3X3KcNy1/Xe6flbAW6HWzBbvdmnStuVZtt/5xGtBUDPuaBL
PZO2GeBfiYh5LkCxIQ9LVshBcHIqNg8DWCe/53M/zGkAmpPhZ6Ysyr4SdZwifuEVgBXpq7BuVB0d
UpEmLC672/dlqrbuZF8WCYhD+ahpbCdHIDDxuu1oGJzbQPaiyWP2JfdR+JBjzWBznp5Nv/ygPKKS
CSGCs02aTjIg8byYmP7chx9GyvB544vlW2n7JIbwvAHR3XUvIqK1H03ZX1hBbtkrOqeNQwI0ytwl
Qtxyj8lxnKSur1mAt2RHRFEatd6iMSab+egMOlMJr6abbSzmu6TJIoMvZ/U4YpzG+t2dta2TRK+o
Dpc9B4RhnA+K3+S4Vp+HyZp37XDwulg8lD6S7+PV4ERuLQwno76Y/fOjZ5x9Xr4dBuTmhiR/J1P6
ej5ogu6S/3Zcg7t4GwzcI09/UxlUD4RjJtxrKVtXwAtrD7z4UsePCsZuZsQXQwj5cV6rlSDNH/V/
MtE8GrhX73fcuk7RrLGxW2ghahI3xJKhE0/KPwv3mnOOwOV36OqBfvRzJawxFIOZByjcQ4wnJ3ms
45NctVT/uUZxrI9xUCrU9qIA4Wei/E/EJ6RZD4+53oqch+hTdielH3mic9Ip8BsRqvh0uv01JOmO
MIJPHPNw6AJyHddU2kR4duZ/NCJHohkITNcpaKlx6/bt3CmSNpAc3wXnQ5eAUmJgEmIkvPO9xIhW
gwyNHBbOXeczBHcfBHpbcT60geBdO6H/ekihSI2EfoadnWhm1s4ovwn61eqTz35v0wlYnpT+tw88
kK7TRkHG48ApkQIZpTKda3efeD0AnBDbZFrXQ2BqAEtbbKLz7WN2axbmeJlcVGwgwhKoJg8/qF1Q
JyQe7tkyOxmyCzk/0qaMXbF3vgj9Ch94pAUaq4MVBxMfcUJJLmKHWDt9WAVHgZQBd0DWORCwQ9cx
necufFqXqjrCNXdqA79v7UvEdr3MQi/b9K/miWaBsKwAA2TXmX3SWSphc0qm5bZPXDERi4lIl+oO
pr4A9jzibNA8UOxZerrdnk7f456gfDd9SOJd1gPtuZfF9hUo0y2+K17JdjKRPWM3jOv2KdtL4Chl
WtneWLOPGTmTtjiXXiXRwBxyZOU40cVwcWtDHu0CNVlk/SySlC+PoWuCpoICH54SP4ltZraWQw78
Tp6Paxt+lzhEBBppMbnkzWfx20ah+MCEm7/OifxENyKSa5C7HiGxOsA76Pnc4H3g5tpF98lxUHjb
D4udlFrz5Gv+W6Yin+V4WjzIQsvaanJ7X52qs9FiZP/uurnnEGT8cJ4kPuwTYEsQN4PtcdCHOohy
qXsDMIvGxB9a9m6ie/IdnK8+TxkhXbidATgtqXMMRDPUWDEAOZ8hu89Nyn67Z6Bo7As/E7D4bURA
/SuOMSvoYNQ07NYRk0P1OwryRS0yO0A4OJ2KWFVexVKr1M5pu7KRv4cYxo899dipTHt6jMLk0xPQ
V4WKkD3XTS061sl58Zz5sGeJk2FuRJg4zne3XGhlWVRw20B86dDk6yj95Gz6PbbOdHTjAoQ08uXs
sZZ6y6GnkXaKZcLj5rrvoml87tlBKqNC5Q56UaIMopLmyms9jamLRPFK/vgqGMpM1C4Xt0RhWuMl
gZTqotCZvYz7ar5m1cMb7uL0WNvOaikEmlQ3+wd16Py1/HvANpP6elAQ5tVDT+b+/smTlN7j9G8c
TFso4+xpeqkWlFioaku3kr09Utr1CWy2KTxxPrbi7bPO1cAyg0uUkgNdRMG9tYk0sj4CGOcFSWoO
wZkS3e0tqJ+0zulHUdKjCbc9NIq5huVN/dBDhx6ug40kIMvTwKMId1ioiwBmjjtwPdsXsIr71+KD
OqwRq2BMjlhRjCUvLwOwXgyc3RwAtrIxBEacG7rMwZ9QbfA5qFA+qnlXpafrXKk79eBpiz2AWOET
0mxz5xQyfbSnUKMIDwROyPXy8pOIryiXIeCiDLbYtkHULOMxIqHzKNfJ+vpZsaAqiOalRcpCvVSH
2rPSPpFTNyD/bb2AtNmT5g9d7lTnN9GRj2fZmGZIWqD8hbZgC/dSKDM9vgNPMuy/GkmmwrF17Aq2
3dOdQRpsuvsHRiwnESwaYndxuEOg2qRKBUdOh92IMGZkqpGG8V0Ef0k00ZG1KT9lp9BwMXzIlKy4
jAjwb24dnwywyEGwtex4ehb0PG2th7yFU/6R8Lp0fYzw9GC8hj7BfVgDhLcOHuVTPMcXwGWGNupZ
is4V65sqHFuiEBqtl5bg/WmcfHFXvkqXLg5OBKfuS7dFCk6Pw7t6wAe9U2/Bqb6xAk49eWWVNZna
ZUhF6856MlMFHGZVN5HoyDeUGeKbyGUp0GxLyUoQkjnty7Qd8BfcI8yFgxiOCj5Vrpt+uaxbd0Yg
WU5sKI5aU+TvCRX8saJNj+MYqSP/20m0Ctkec8Y44XtM++nTc+IMeuCGErHdUhm03h+k4GwYsY71
yNRaNsl8gyIjCcgk/TqySAptImYUPt5Ui0uu2tOC+EVHzZDjQWblGOGxRRyxXHCbsdMtbcbNSGI4
i773TXwK0JqGbMplh4yZeq2+Mh6B/71twH5J+VRyI5GPknRxEaUEoZFk3yxyjDSV7BiNeFn9zQBy
JJ/oe4xx/TK8Eew7dSRfhbXyrHyPq9OaaGO+Qe5os4rJ8WiODZuBlBHfmfEyaerusMoDK+BWOU/Q
UMn3rbvWtH2Zm5K8DGwKO8OsTn9YR6ynDsUDVxaJ2bMqLXNKKQ0Epkcg6AHixUVvOWlpM80Eo8xy
xh54VRA09g8SP4JGgYYBHZWGQDD5BCMx3Aip0w0a8uWv/R9MfsDjRBJenZUgVx5ZQbUa7VwT90qe
26xw165N9gXJZE8jpa2CwJrLTKzoa8vxCAwiVTTw7NIKKK2Hrqsoood2Mi5436Hy2DJ3ZE0jqmky
E7+qBB6Md1NpDxqEFCF3/gEcIN9Fzs4H0MrP41XBBpC4Q0Y0OP0qC9y1j5UW3xruZQcSDdEHTQiV
iN9jmwY5OtSBffC8yWhgug34l7yD2IZFIsrcGAu/FJuqadtlE5swe7ZaBFvu33wDARhS6nuLR3Vr
rqnu2oz8l9GJuEUYB0ii9cDT51CA2JX8vADPeHNB4+HDsCDunsGOxI89cNcE/dIFKDEwB8RxZQce
A9AR3pcCSXKSChn0MHZs2DEjS9yLzDWLE0CSta4p8YPC430M1Y4hCyAFECHVbiduw8mJnNSan9Au
0LSCR6uu2LbkGsQcG/3EuPYybUEgaKlmTDd5t56R+kQkM3wQQwhpDdBaFyuF8cyNIYky1r6B1qJg
E6YOhQI6xpH89WcYt6XrqIbi4CcEPCrWgz0rOOn6cG46ujTcCNSjmGRIJC4P5uEu8wvclhHjjMgB
gHcJbHJuUg+9Oxsklhw8Z1FL+GHbpw5QZzrzHQRhqbKJzZOimvYuAZMlrwVWQgtApw5QF4ju/oaU
AmxGzIhkKTQNxGdEzfio5zMXBa7NZwDkOQ15gA+FEWbTgPoZvJV/n63ollavE4j+KYvhHMIPAdSL
3h3ZOFJkgEt1nhrLsWgv833sjNDNJepIYIZk3rkXAmhCCeRqxSgeTligtfC8yVtEYXbnO6REkk/R
pTmbpySU6+0mdAAcI+ecmnvNFaYTmvi3b+rTt+8dhmk1AaSsq6HQHptxzH4d8s+LT1BCKCUM3ZkB
UWi2wGshmdI2RgfBtxJ86AIHAveJYsD47Xb5Jw5ewx6ICAK03x+lGFq6grBHjlj3m363sCEXCtdE
dbe/mwE7LfVtw6Ccga/pKirmyix+tqrjLm8nnulCC5dSXTaJbxt9OzJNcYrQUIhOEduxX7q8wmb+
u8dI7ooSaEps6+uslUy7PUSEG3aYqtkZ655oqcm6tf8Tx/ORF9rqxP8howpHiu9wF6JtxwkRbdqO
lPOKxYEpEj1HN2uRtEAQegNHvX1HmNAJd+adHCMa5zr9LT60U7kQOgojnXCjhU2/pIyXfUEkf0xk
uV0PeEJ0OI/bF0bCW/ze/ZM15tJdYZru+s6VKC8PjS3yjLFQUTRlr7mqnHgCz9wZdwEBkG9MX/5p
eR/Wf9riZc2YGn4akWC7L/+8JO8nDHHbpG19HCF5Vw6VT03Xl1oNFOZ/id5f9ZXxLgHZspenUcpY
Xcv8WToGMzRPYa95xt3RgwSsUyIc2mCM1PrfJ9bxtqDKiMYF8XevM6oi4F9Qmm48M30Tx6+LTwjE
RjaWExoR5f53yFboZe+15DO8qLQNLzWK0sZvS+VwM/sVp5Jhuz3aoLPeDuxvM3q/vtooSFcEoQvj
N16Dp4EXcM/yytPI2pM4DdX4SLSjTiQq5CQdoFP1BJc62brfRZ3tXEXbZdC/MNZCT77ffdTESK3z
Ab3bjVaSfaweLkCr9PtS3JvPyXb5vXBzrOW1Z01qPUP0OFU5rf+Iw5YUB+7aEjydVmjjxGCzQTxd
cI504zyTQasXCrU7pnttOq9ntk/hmJ9bJ3h+/tOwKAy56F6UuiqWGczZ7SlhUFIpZo9bzxYxXYhd
A6lri1rJsINYYjr2A3MkrJerhiLVoD7aK0hb5VpOK1ZrWZ8OzeW4xi1h7jySo3lR42MC2aO3i0f8
l++MS6/2IpvtwurPBFpX9f5h8Dw5F8muZyWdd7dvcJYz3EYPHZah9Wi73+SmnXrZiA5GY7yYRMVr
YTOgDhddDQQIgkmSiCUIiVqNA6mhvmkGccgKKzLrj8/PuxGbxMLb9oHSQ2YgWrdvNvjcpRCOiOQe
rfKIa/xdwhEo26VE3Cqda9aHPH3EOfOFziqWUUudjQAArJn8lj225hMopFUfCbuxfTyTEdBF3KDM
lm+2kvgJUHk6NAy7Hbzjhp96tFv5akbZMmQNN6e+xt2Mi8YNHt7tyETPKPWDoKhQp274RZWrZirE
q8v3UzUkZ8IHs4fMw7IOuN/rx444WMk+IVp5Ke0b8BEkyP73acfJoqYf7ySt6o7NWbDFt3cyu5JR
0z9mOaYo9mH4cPOhbIcYcVsRdrfZm0UtWlPjlGybpY164Q0FeTSkrKb0IeLrMaCPn9kl31t2q35d
fy/Ofb8VZKS/B7n9SAnd7LOqb3yHpSQtbxUcHNNB1eDPOK8dd3oo907P001F0/FE9byrO//kXIk+
VSzE3ee2ymx7y6WD9CFlgyabfcLXu+W7dI+E2eNDww8Z/s4rDdXtELK76VpY9qMVGfTedDMyZpU7
t3Dyn9myl8Ol6p0/naKWVnHTYlsHzki37JXLhk1r4hOtCHmOn8FRntxHpOiGco8y8AqM7s5/zP1t
xVHr+KEsRbG3mmyqnGrP8w8GirKffgqvgV3e7Uc77XH0oBhKHWiJzML5bSWURq7XR0cumbi+GWY+
bRK/4/ZTE46cd24UogsEXAaeXtboMMB15Sh/HV4u/UP6U3c9VZhHbEBYaXU5Hkj2nPK1eL4maN+m
4q/KS/uoEd3AurRytOSpYEyDpJ65DnHWWjAQgfI/EgrEt9wnAuxOw7XL0Had/4Bhdr37fHB8WURf
Lmct43z7Xpb0ouPSuR8Nt/ebLrTzMKBvolIhVUMRqchUtaNWy4QrRn9Gp1ReM67pUARo3oxuh6F6
nOWxfMlqRZzUbbMmutu/q7UYV7SKcbZeylLESfacWMXq09pNf0vDGitrlT/9X2+s2kqAOnLa7yb2
7y9Wi4IfB+Kyw2Bfu6ZcNwD44a2z0GFDH6ozIZoBp8W8XZqSJLYDSfMVtvBo93kYrOtqIkZo0PAg
9kOKIBKG0qMjoAiw0zEOALX3L+y5P3Iuq3z/W/InEhwcriN+L5Bs9WnJ7MKSLYe6irlUwNtgn0o7
j0wn8l5+8LZMNIVmeO9DkDIzj/SxnfVOJmeD0D2UAyDXMv4J9ULkZtIrSr++ps8V9YZF+gy9/L56
LPUAtPRUP/SHKBcqu9qp2qBNMUOIuLWG6afL8KTZmaVvpbTnuypHAj/7O2g1MhDMin5A/LoDsS1W
eFu9ozl9SHKoyLvdXg6JZmrRuF4HigO2+rR+FFLd9L2OPVp6231uupuzEE1xUmWTaBwXzvNy+hZd
XvZLMDC0VBGEU2taes0tjpCIp33mSxu0/EmXQB1SxtoJyrxwLTh7ybvuXYqNpoKd0W3H0Zh/pEuv
V1wajozT7X5uGluK2oHuX/9qalIf7xvcweIFwbPYBs/kRotgsVNCJAVKcEItJMgT8XFWObwIE9rE
Cf4sOvD+0n6UvPy7T4Bs9spaKxOR2zZ/kDd4ZRDGGfpCzxS9IQT7IU46qeor1aBcY/Z5Jz3I/kaJ
Yn7fcMtso64gQWxJvd3RphuSZUDCFA9jcWuU/kqYLXZfWndlqa7y41Lffr0lVS5YuT9Jctyesn9S
veKzPpL0e8u6NOS/tdmRXZmdu4dsT8JvnWvI/+XOLW3KbumRYi6NmiyQcXEAAZ+S96zISa2vb1h1
+SJwvpzJ9W6ZkUiB5dKF4VdlIcCEy8tZ35Gtb3O/j5/nRSsb7BxHzWr/EhKWbjz2RuO+6ByomWi8
psIIH1RLp2xrMX473X/Iu5cIW9E0v14+nFdiPipDfiAVWnyy4bitIEggwyr3fjG2ClfEgiTB7mDG
7O0toTGnY1azQ2KDZMDEhNoA3AvP+zSS1/C38Jk/1/USXOt7Wazdz1oBLaL3WaakLnjg+I8A6Hqp
7hew+fvTvjTI8SYcTqmXKX//Dn7Ul28+WaEsWmAG6b5SpkwdYnHdssIF7mUExVya9bLvRIR0aUd5
6hSNnhBt+gSwIWUmNCzlhvTshE+XfEPKWx8+sL/6oANiGdcEuL7hb10+7CEAgmPJZbdKCM81HhR6
iVdcL1btH7PqiX6jVK3jNHDgz5QC3qfa9nycPIeYjdIgq2/R0u4hCrneDgqS7mgGm3rm8k1pEGVo
eakjdxAa9cQFH4gcCZSYRD+nmtP70YzEUXidMFOc0cWAc2VkAILyerj8MIBixwt+Iyhl4ayOxcAR
DdO37oPuav9ItCICwTp4Hs4vv68BHiiBhM47uWWSzBOtohafDgMuvrIXy1qRSGUz8R/vcFJFLzZW
nXnh6AqtuG5OQIdxNJxx4PlBWeNExCUwY9hL5yYBfMc+8k3iLPErbRTjbP/q8WnYVEIlX7xQR7FF
O40/4INr8mRsGBvNpOsWRtm2JlKIk8pCR9SD3bLxE86XBxWOONZNvbqa+vjbLr30QXeuVlb2NlxH
xjDXSDyLEX3sasSJ48hydeIhA4nW++x2ICzaQpId7ZwAoWlRjuhITaAXpd+FbeP5hx/BO8KQ0aaS
bOrrGvkaxyWYyqq4c1jNYu0+WddPyepF6Xqke5TBdg/tVY2LC0ic/+CFRMqiDMb4bTliASUkDbd9
OoEBOILE4LYoQdKtlMyjlGgZQIvNzMMR6/kTrHLtJIx4fBaIoJAL3XxoiS7CwbHk3JRjUnFNm/J3
Inwz4FGhcvzMXS2DJEv4zsmqCYGdb0eYrgIxcqWMWLnwRgz0iLMSskkUzmsUqfbVNqf09nqPkg/C
tplR4QttrPR2G5bejoNN6MTgesxnT8VvueHZ7uW3D5EspeqIYjj137lU3SrRJE+5Zm7RUOWcrXIX
jLK1JIhHoq9bTBzxkw00AEYUESIyzablqCQvEYFE9h3g4ORe1Ag4QuOkoxpiHbGFgmsknefr1W63
e80Q231waMCg1HBNy6fvE36xphPpujrf9n2SDAF55fcYfrWRx9YJrnWvHT5hojGfYh6qfETKANUX
rnU52A7tQ0NId8pUKBquCaJdGom375eW/zXqrWm5pYf5y2vrpayRsT7SGjg/l8tPZQ29tS0tt9vt
5qVcmZWbm4q+kJVm1cL4F011h47x8r/BcFfx079oiTuLDua1dnOo+/ywqdPJrCyVOhrdsJVMVrI8
bENs/HY09EKdGP3fL+O+MbVrMUK0B/yyORwu6+1hvLQ5bI7AldyHRe3fP3heXKs9fLxNj2h/947K
8N/Iq93Jv1uZjGTy/rNfvuLDT0Xut+/tO94DOU16nEDUALbo/xlvLmfgUDZZS/yYyPWWukfMhvl9
LQ0xthrBR+Q+NSHrs1AFUZH8DyWzZVX/AOqdlpbqtJHoB37bR/mgastM6oRElLwR6vAA1epFeMkz
/cEF3L/A8OeZ2vkTKJ3wIPdr1/Nu6PtQLgCZPrYIZc30/cmBBDvrB1ta+Cm2ZAGW5X/cZcT1+oda
jOizJJ2DU6M0VLS6+azurxPdj0es0u17MUp86Kqlk9Cto/cbK9jX/4lzIWAR1kzS78mirD1vUJqI
3KTaInl++3r5Y8gODclpnQP1MdzMmv7inbCKCEpQpP2ZSpWIugmzCKceRq6opJN+B26qFmjzhK0+
28Rt/yovCY53kAwJUS7KGfIPY3DGD2fl1Mz3Eq0D9ywH9C+nFb6tPqd/zpMHhItzR7yjz3NJRh6B
kPUxQNP7KORx8AduWqQ0RXYKxxTKV+UClsnqSEwsH8ij1YX65LhzEIm88nXv1BXHbv1sW3M9LvZI
bwKinKX6piaI81/Jfkj8qg3NLxLnMkkwMcgrS6v4bqauCVFvu/OB4/dpsioSIeRTah/KK8yTphCW
7ponVb5p/hSzfsopiNPM2qWPZg2pFQyBUcPCVg1mJB9oDIOjoC86xNx1acD5hiyJld+Pg8xk+pMD
mrKQiNQ/50+h0AQnE2IKrg2EWqUSyzw9U2E72HEXac5qsrp/XYT9TvC0KwfSpKdG6fh5WLYpwHTN
tD58nMHO/M/67+Il/+f3NfuaijBjVTniGWav7ehKrkC9UMsog9HkVNMWXuf8Ipz87ezyMpXa3DXn
faDEzUHOVBrRS0TH8vxmojThuHGwssnqWjP3HwD1UfJjXQ8pOMWUh08bDOynS5Si1Rs3v5wAeurI
sPqZXZkvx4ZMBtjhqkuU9jFaOkhwiRG/aYiOnbrSP9d6SS7yGhKfFK99Z02JmBLUD5GJR1818iCz
Qm+D9nqtHfhYCnuuMKuGdJqeUpdxKwQyx40FMYyKWkuF6HTSXYPW/2HeXX9Ecx/E74cW+/oDbzUh
Aso6xEMY/NhLffHCtYtS3kNLOjTh19J0Gtxprhmi9cl0CL17T5SyfxFTATEcgDnBKBCAzTNVJSHa
GCRLjVu18I+2XYKOnJ4BfPuzCpzowkC9RKUdSchEseI3+UxFZbu+dJl1VZMH1UGzJr1EMhw3RZ5i
9QstyLo9u/19B0+rNThoXHVpcYp139MrdlnFXDtfB5J7gi/tszW08Z2VAfnxvOCrvAZZbTHY9Do5
596diODaHBBPFCCtpNQM2gg69UPAjdDWQXG3MahfNBrp2JL2aUF9uqtQoqhsa4dq5qK+LgUvBQv9
Fip7xPZvBDuNUtr53uZPvqZpLkeLvgMYQYlVD8tAIxe0ZwhKDplERCsZLSGj+OpaI9mSHDcvNobC
u20LFWArSwTl3M413MV1HCmuy63LR/uE5+tIhtgWoE+dos8hvIFXXy5or3Vo3S5VsiGH1vgpQZco
48y5V87t33rxtchZMuGoqt+pKQy9fua+iK1IKNLbDJvTYeB0D+UKpGf1c6KcOlbn9+jKWpjpOnnE
wW8uM83Ltn0+Vm+36p4HdeIiVefXW6DXdjHLtokcgB2ksTP8FUxBjMlkgNdUOSWbl3d9rtaPQHkn
dgfmPloa6mOFJwizIqYHBWGgASeq9VCadLXjfu0/joP8S7KR4bFZz6iTuXd0CmJPzhcnGK4sffNS
+fJ6eCFGBO+Typ6V88IC39+ZSa7KSg9ydRzOs9E1ZL/tysNnMBrw6EbzD9sl9ZV8FUY60NSemCoq
qbRxH0L1DGFghKCfkV12aKPkr3+Onxd2+fMm5tN2UP6OuK6tOt+8riRRifFhNdFTRLp4Xv8lOy1G
srlspdVLZpSaVMbfDKStm/liU099NQOuFzwEtERqqjDUbyO7GjXz3/du6S0aoOzkc+8T4bh3pgBN
LduMaNdf6oofnunYiJNDEbHdijBMCPb3ODDO19H8D0uwgaEYWtrg2fr1y/69NhzW6/pm8Y+A0eUJ
sQZh5ldJuB5ed+F7qhwN7ZElhCvLj9/n8w4pCcQnaDkMnFDTv+uP/fBGUglVRJ/Cf6sePggkgMgD
PVze6kW40CfFcdVc5GE6tHbKyP3fnpbP++ddL/007hy/Vi+MCJXpdfn6tfsqovPILDW+SPd+L+vZ
b/HVobGGFkCy8Rn3FB0VVkdB+rqeJE0EruRFK6X3Q5g42bZHB1J4Jg+ewxHy+xlAc2imRQtIB7xj
y5o0ZiW0XkLBjoxNqDeBl7zANFoXkeLjTei+oe2OojBNIes6FRh4bzIQmX3Hm/yd1yu3GW78PVR2
4STuIV0sCzm91UpzMbfkPHFeOETOLzoreJUKKPdkuswUAejbjK5UvMQnuXFf7sCXy7s25I/yMG13
J6grIXWRCHAvEnau4460q/BdrbBPcN9ugUW36Jxbf/1nvXNQl8ka+MN/N+mW1PR5BNc19t5WmGB+
1a7ZDnqPj/Qbf3JPvgfhR8YDGXBa93bEMDfqxZt1hyfog1eFod/4IhDgpPUpbsuMeDZi0K5gajLH
+vQS/1Q063lc2aXYe/fmyupV/calfHlOr/dLr/diR5LSUq80+a6cMy31+R8X/e/z/pt169UM+pt/
otOTx/FSd+Mu8/cOFNwD+KUHjpuj7MNv1hyFa/v4SN9nyca95wHdhmu4vEEg/BD342JeeK2aDBfw
5Z5plh3Abceqa/y3lHyaKYm5FgPN4u3e6y0WgN/8x8x1CzF0j/GMJ5jWVQqYtv+Wm/f6+u9mrQlT
aKA8uHYOxSgX8m5Xja39mE8fEkOLrdunTwJ3NTiPu/Vxfv7vpW7A1/Qa3c1iqCSKtCoktvdQFTZH
MdqXumfULsfcubqhMjUu7Qbi9Y+p9N2N/fcpXmMUPYh/Ipy5rC/6Ft7y38x6o1s01zHYfFeGR6Gc
f9wy0VOCuhfJi/iAe6jq+mHWSQdkZw+Zc7t5HWkFH2Op+XItz4P+YxD/W4h3hQ+mZx1voqHteTyV
TzWU3Bcrxg/IMcbOxV3B3fuBniFHheAgi7xcR3ec/wYFY8grSQcg1ERD47gKWTDcqntM6X/POr7U
CZT52R36bLDGj3E24HasqXcjOutaGFDcM0ntSubLr5RI+4fPelZhVV1/jJi/lkrf9bNGT6V/v381
ktyVtx96uT0W3PRHtcjxKxWRvSW547eHrPcyPmq0nlaXf/YfepxonAUeaJyunayUxdaZQaErdLeS
eJlsCrqU1d8GV8j4bUXRINeaE22/HTDIN72bME7koFMx18lXs20VR2GcYP344qj5fS3845Ot/27/
giQlldS2IJFGzwsYT9EJGL1POGtBFxTrH0eu7hjmvFkK0203dxsQ7w+iVNX+Wx+0RlRiUz8dW3im
CqMzA13CYtOyZifJJUbL5nUiklIiyD6VzUo1C+jo03h+4AaredzW/F7nAx+UG3F/ldQvtjXv0Pyv
eNTIITbm+tgs/NantGcS+szV6OXdtUaY1cir68N1mtXMRqFAU0vPKTmgao4SMy12ncsylVKyNQdQ
hduKMFvfac5zrPFw8zk1HDWyTZTHt8T9gzdbv6LHR5ee7bSTftTL/+rRpaaQ0kh2chv3yTalf37r
49c9l+pQ1sSN2/Fi6RHSH/8SGq5p/qPEGxEfmzX3Wz+tRcjNTaKX8vOsxl3Oy6dqllr6tz9qyNpe
nlvLM0VqjVrqWrGSiic1cfptLhRjesBpQ5un7FWzzrgab/fU1jN1en+/nBTBtk+l1kaLhJDzrS11
FNuW05nKYV9BY7gSGp/Jk1Z3OTTP6owcxTsSwdNpOP5efu/+5FVeraqHqVYq/Fs8YZLuRP4q51T5
2D81Zjl/Lh9o3H9dO+l8erRJZzRU7s2Fifm1cs7Dn+z4s3Qc7RT83IbwhydHXzffm75tDcxMS+fK
LlVFKiv7OmugwLfWz/YM1xtsfo71pQy9aQJTZzRoKBc4J9Y9QkRWBlsRXEtCVGllxRQXS68zzmwi
maLb9Zt+KZ4WSh3+Tn+S+ep9pEor3TuUvzI1LmmnUCWsC/L5UxxlP69/gNi/+ubVsjOMscr2X+Go
q4RosZqTSkpVk27tZ86TmVW3+8r2BQUkqRmtpfGWyskpNDYKyjSI/VgwSIn+7VdoV71Ywrzv99nP
rdeXTdGnRwANktIHQNysV7wNALKrtL6P/V2mlvieOvc/f4p/70Q8nIsF5rCyWSDskNqwECu3C4nl
xoyN5B3jtUhrcbTYcWCOZGRnU028bwelzpQi3tu1Wu+m6sqJlLCLpLX+KFRv69oRVFPEUyiXNh/J
tZS5isTyrXJZN6aFaiZVzZNM/rfWYNOR9nT/rd1/LofyXv89p8Es3kdw7NfrB+PR4U8J9pOqHkou
xuEK0cmZwixg4KUyVPyNwiNYQfXftpO3amlTVyGWYFOkeuD1NCnRL6THjufW9F6F3ScXnOnKlb//
mkPpLFVxshUJ/HZyu3L2UP5z8dlu7Zp7ueXqyURtiz+NXFstFtGOqmQSwUFlXYhrRQIjmh+XrGj9
jqr5TWP3WzUlxoKzWz77flpX9+LXYnXz93PznH0rzcsWcubP2Ao4YOFQkSnPr9X11/Kr8LP7e4jD
EN5RFYQlt/WcuhCzAgzc1sVn6UXjPNZoVm6kecAtIIJCfuB7ni0np+1jpmm+TsDte3UrZ6rVPeTk
e+fcLC/0DVUo07tM0awqiRR4ql3ItIqXSlFh3KgIsfs6febVjB2wR8qbv5m6grGcRJwkV/fM0veX
bShSbyaEd6xnqvH1YXGujw7nWql8fTo/zSMEqWdRIfj5+iVbCxo4/yONODjXLzePWt9rjHAuf7rP
wb1zGqzjlosfRem+ZLm8W1RSjcXX+d8lHSH97U+Zj/ZPPxBdZcYOiO4pq/laOYfDJ9zi8JAYK5b1
c9t95DWXA0+TIdG5sjxelbd0U7Sg+5rqkfYv+6+oBcbr9uXw/DdXL7bBW8caZtrr9X9EndmSqswS
hZ/ICBUnbquKQcSpHbtvDFu34IAoCoJPf760448TvXdrI5NUVQ4rM1caUht15BfhZQ8XKYukqWO2
wGShyBdRsqVBWbLfXMof2AlsOPox5NbsiVTWdYfsUOd3SIWzthIObHFY0ceo4ATZrOgpQHwHUlCn
IhFBd33LyImZCJzrbaDpdmBycEkB9Gsq/2mxT5N2Ap97gFZd5VtwVBfB13BbQR1J7jycU/+4pMcb
P3jLsV5LZ2zzNG2VGfmh00OIMEkTJzpYKnMzc9IvTcNRbSmIBUnJ0a+LoWbWJw9ywnRArIHkDo+r
zK25D5xy09N+PQI4pW5H28buM1U4uOY/Tc4rjZ4J+/FiKf646OiXYscW5Hh6ailSHdXdZ+lv/CMe
FaAC3J411fsi9enQ2RD7QuR9xTW/annn1pgjiY3UNBNlHDsEIiFx/sDcZ0CQ8YmgSoBtR4K6xpc0
oEk+Kp31MGeiqrZQJDbJBtIbEHgkiYZYxmxfYfVp2IkF1fRJIRuQ/+khv3sruBj4AWayHGkyAbCJ
g4pvnVXe6eWTkt7Bw+xR4g0wRCdSatf/ET/6oT0DwoayrJsRRx34CJixoKLNYN9QL4491AJpA4iI
+0Te8KsBjKhFZfojEGlUHh1qtBxqkMOnn0TyWVbe60XUBfpbakvpYx5D8WTpc+XEGZicvu4aT12j
WWPDVN1Z3jGbbQvDdeN0LQY1OpQlIXS3kwxOLarxRsl59jQDSBJrT21DEXcMTxXtnJwrvzfDe5fG
zoPzFgAnScgw8Wo96twXkRU077rbRO0Do+PD6OxhKppUbG2sLqe5bGqo2DWYbJ8UBaY3MRq4xiay
aROcJrSLAb5yTsSTPaIrTHioSPyif53Ek3S7tvlGE5pu7cgCVN0d3XNHpclCxEBt1qp0IS3deTj2
LDuKvCgMBMxL5tA0dwpTGHmHXKXvm4KRWCNgDF25THuNPlTddZ27aUIVtK1zJsAVt67JObF3b/cy
L8xwaB3RstHVtPR9VO8o1nwdtCqM/F6A5vDOtn5sbcXy1aWJJ/QWXMsNwix0kL8u/SerpdJx/7IW
JRRU+qO2eVnKtWlFo1ltO3TcoPzuOfUvSEy0/Id/DDoci3fyvubSGMOhW9SGzbKCKE2l2xOr5u/P
HNOTw+5+h0yaZp1EJXan7RiLlaYP7I+aksPkGLnie0x1IVSbukdkBgHitFVbvSBq1DF0ZOpp0J6y
QGWtc/VBrslt+SzZtrwGSAOkRKXha5hEjUGnT1XMosUJaKuVgk6ok6n+4eLEvN30o+Ac4If7mU9+
u2vr3cZAT+OA634Xipi9yl3CdANMC5fcFAfTTVGD4xHh53DCa4qYgAZxIHwjy7MN+G95pYbGmrIg
Ra80Ki8U3qeJFmTZTQr1/iLW8SUiFpeW8995cprIuab53lXXeJPwc30qTBF9A07kbuTWL+Tp8R2O
zmmcDs+Q2gZH7pJ8iNWd+C238iTSYnJC8rzHsBvH8CqvmgvEOSoNWevQx0zRxZv/7TDWp5dKg3cf
KW94smQMINRb+uyLyIa6oN9yRBFAP8FWEdvFnG0akIWSPNBmphzd5dk7Y+ZXzp2NomVYKGiQbXJk
yjVc6usxnHEwl7Vve3eaw5zA6ni7MvdRT+YZPkNagzt3/FRtjyssD7ZWTNiEOZ8uu7sH7p2qY3Wx
rWLNyCs9+iwNH7G8f17cevA0j4PIHMyxxq5iSteZuqV7XqIDIIUyvWHOG8TMS+dBb9jNnLiP/YWb
MW4NRaE8DUgGk6cSBRI8nNt6s0idmCn+N0uZhiCmuzh8ODnW6xoNgQL12rMM0imFXQ0TOiK05p63
GAujXsAjWXbuutjwWG7zSkwH8icMJLUXLCrEQ4W9DtQcXkOO33E+p0ZXNKx6pi1znyI6dQ3TZcUq
7U1RgPp1KM2tz8X5xMrM465fzD4uFxfaXldYW6lCjBT4blgJtsfmB72ognR0Hj1NRHRgzYXpeca6
5l4+D1IkQ5OByvpNXrEa3zzjMmTwmCgJH7BYe7yIAUEDZZKYVSsQ0bCZvteNtTx44YFnAi8x0kKW
HYS6PxGPXR5lzb+sYeL9OYWl+1wXa74ouyMCI77C/VCfdjiyt5ChsWGyZgQo3WZdE7JBBAUpIqXy
LDXAtenOmtP3Lj37bYY3nlvcwp2+JXWZLW8wWE4o30VkaMHdMrl6MNjrRqpkjmBk6ixEmI7lzv9k
6d9rbSwzqjgqatzYkTmozkhQ05vid/CgmC8O84nZlGJkiLh86c/3ZM7AhcvYweaQ40EhgmSuvKZy
+5+voNILU4mN/P/7EZmVueJcnZg09S+Rem/SWLUNYIdtqB+r1yCHiBu7fADkDVRvTSwIFmAKB9jH
zhBLntbTgzc9BVJiWMEpdXu4s3kh5BBxN8w2cFCVrwCt3Ev6Z/mfN/61xkij4QVFYs4h08J0ZiRD
cj2TYtdrGmE4MaJ83FPMHI2tGYoO1Zs1sTmJI2KBgLdOQS4D2P9WJPn+Hk3FKy7HV0SuMk2dh3wT
lAQPQ8yw12cYbExVktkV/IgsTnrm7niePIy7f2E/urWyjUVr5DmjQoYfse1tFg8U54XBsMYyYZ6G
1cUDZlbJiURjEalAYDAqcczhBUNxDZuebH8ciBqFABnsh2ubyUxjBC+hSAW5K7ErRaM8DcbFD4ID
mbIZPtmPFRmNztv2jhW26wR3TNKK82amHMv4/WlK1lmLEZxj/TJxjiPWNffEnHN7XolAare4NBQA
kEGxzvH06ppQJb9t6iuUjdJx4kkXZV+DQ1vWAt+MXUXlJiOMri8xrWuAXf0GwrfrQ9/PzwWhjYRf
fBRQQIKSafxiEp7Mc0ACs39akWPqw6Wk6Aah2j8tRa46Y0kbPlRLk9F/6ztUBHX8TU1dgIOzREA3
DTGctO3VPDEXmV19mcSlaSG9uutkWQ/aTOknZjLAuYan3SGHmfkgqi4bZVsmXh+MHy1FYrO2udi5
n4boIk+0GY26zBHVQ0DUb6BIiUtzexQNB/Bs6kaQSmOS1WtN7OzCoS8Db+KLPhrETdWDbGQmZqnj
7bl/JxJ3TLcFa7uD5PpzZ1jx60RWqgzRx1ZgdPEY1y+spGdLX+fXJgPU1FRM/AmyeC8yrlpuxB68
TnpB7yD6qgzrTpHgmVBuue8WiGu65TEG6DlYfHU+EquQMcBmWcLoq9MAvYj78hzfp3heHtYAg3TC
NsB2Nuhp9/0ZNHF/EJjm9ZUE3R6jBzhjqFhwGqr6l/ycp5AEqrePCOc0D31krGPe44jxF+/0idsl
IGBu4zt6/+rS3y+4ud2VzAYqWQzEbian2iwgRRHrovaFaRA0fPmb0hid/mC5cqI7lxUDRyzXFl6c
XEzAJgbmi20Mjcw4HgxSLv3h2/AtOOZzUcuvY57g3x2VXMkhFxn419hQiGF5YHv+a8nnVCTJQMt1
H9P5VXaRq53x62JSEHgQsYY9gk0k21EnxBsxOMQOkWck5oe8MlEGuJ0DMCf2EJ8U1fmNE4kdIu4m
LXd5H2uXr5eQ2cDGK5m0/RpSpsb+R//vtTpSG6qe/VJ07/nryfLDeUW6UyqASJd3skUGz/KrIcVf
OuPuxHyR/USHMnPi+cu5zGW33Gs5zz6L/a27O9Evok7+flcHwBqOQ8R9tI6NHpFpmfUzDqVEBUEQ
T0R3vpZFeJo0mijR2hhWHaTOx4Dpqsa6EgwJXIgVxzDkTse7hucaVtFHsJgiR860ArdLc2KF+kaO
BaBGq3h4QWrCGj6VG8LgFWXzMcZFsbRZzJA96m7dvUt3Bx+xPLXG1Mqyk5jdIKLI716mUwxokdjc
kzuoT5f4yeL80otrHxlM+sGVrJzrkD5P0MdQFZ7/2v3I5P7GsWHU2HCaElZaqMSQCpRpVIN8Bd2f
ihdkTPf4lCDSL8ibpsKB8gXJE7nAA/h4KvpBQOlAVJ1sHk4CSsMfL0UemU8G2Qun/EixyQvtgrmE
3wsk3b98JBW91PiB3Et3Ie6gyQz9WRDQ4pDIFwX7xcUmOwjV1dtx+ytMCgLrj/lNbeNBJrmHgusj
88Ro3yhyqRCYPdPrE+EJxHq+um9VDAAxDR43d3h2yQfyqRWkFCXz+DJzvp2oBXE0TjhSoKysItaA
9zeXayBjryAdpIM2yVnWlhgZFxJBS3bOGkHqUfwJrSzPiAdHAwa4//02poj+tB2UxoMEgP3rF0nU
RGZUzaPtG9lYtOZ2amSHWMjSo7F0YwmNFmcVofxpV0h2z4AwsQVYUIeZhtAgJ244wDvsB+04eZP3
Gf0ZyP1o+meaUqFsFlJpIrkGktIXGXBGshzpE/Sv8nn4NFYz9qSHps9JNYvp4bfRENTY9P7Yd3KX
iSUTDlzRJL912zSxzZhxLVL0dKMvI4NjCPLwsXtoThrcMKYDa/YApMELQQN6dCHBTp+hxkGmZZcY
tqw7WvrPmZPnXI6xDubg5DLMrY4hRIr1xdEbUvq8PCD6H4g90SKxR8x8dJbti7Eh89z2wYvUiUUs
1gJtcu8otfcsdWy/zS6Y9gbzASvkCZDNeGJMPLLPxZl9GMC4GPLpzdLvHYtyjQKHeZqcH6ceiBFM
qzssMDyZaFSJvSy2aF2f2k7GJSH+e5NLw+ygsiK47JHLis7tH6l3c3NPfDaVDy9GtLy9SoKTS1YQ
cWtlrcStew8i50LFh5t6VXMAB9gvZXFD1AevHYKxOvFiw4/4jTFpXK44jKcZW/7+KFelOJFwqX38
R2Y4CCsRLFFVKzmSDPQJPiX7iCpLhhGFHzgK36LOoqnsL/sUq4oV2n+fNMo8oTvP06/R4sW8/diV
qxGN5IYipxhwPtZRwi3y+9/GpADxA2ql6SF5EdMFDSO+83twngIcXsfikF8MymtAD9qpKCwLRXAb
w1+BTqytxIawcFg7FCXhlyLc60c0NzBNtX3zrPFaXgQegTxwt0hPKXjQ9brPUzabnk5GnaDnCeiC
NUaHwTP4B/XiwDRYbzuxKWSs6ppuJ5hum+kL0Sz+lpgWGJ6ysh8ChWPKYQ+dAK6CwuAcwe0GS3pv
mBwq3aJrXMtNK2bSAw2+ewBfXkJ4tNR5G4sO6Iuhm2tiY8PGOuPM0bIcb5BzL8OxYoWmhzgUKQxz
GrtVU6Zuv9FPHVYDsl2m9KfpkEhmQUpwEWRlCWRygwKFF6b+8G8RNSGQE8FEyTBGxxowha6NLA1q
Oj0gGNYigUIBUcRSj5aSxMFqyVEEnQW3L+vuJUtT1EmKyyg+DLJnQYFlaEGNzXKS69rz3ugx+Njy
XNxi9eI9HxGH8sis8ZsNBCF+aMaMwuIWmD2cijwXvhEnFj0kdw1v4Uz2ebr1kTiCBMRaQ/kChLPk
qYmbSPJ/wo3Up39SPmP1/wE++Ag8m+OSW1RnpJJQXXewkLBHnBpXYvmHEOwhKS6fp9tWQJDYtLj3
DOpis2heTGsq/vzmhwaUrOmcBta6XLc3wS1Mtni7OS4x9DGjRmwqJx217swuQHisixZE7WpM+KC9
UVcLzV491GktyDf94LAliv5t3lzmAoBHA+alzgqdoCJB1FtLwRevyAJMji34N9jPxyqRDZd9A79A
TJ5yLv9bS7FAgW+JNWIVkLu9zTHrwdF0l5Dn9tbvMHcrBxIk1CRNnOC2xywpKgCQcgfm3eWximcm
UPhSHO0E3Qptq8jpGxMiE/0NizSSklJAaing9HuTpkN5ADlUC+omkPTWd29EwP4EIR5NW/8MgMi8
BpGBDJWwIhIKFb9xpATUw3BwLpoSCzESOl9vcQwZ65y5E4L2pYAb6P0RUUPdGjZm4hwyEpsh6Ai1
qqxQzHagIlmXsl5x4rbyfGAxwscXCAmfj9VaY/0CCtG+i2iT7Px2ZXfst4PNkkFQ8JjoVUt6IaAY
8kCwLcw84FUYQJHXYNTq7aZbRvkOlPJyOgeCWIXhGfIhA8MpGXaAX/E1MtIZOUnFlYFJ8ESAR9ru
262unrUWSOtCz3YEtivWIEAOKfajx9KyOPQB/uL+hz7QcwDfVe6Wr9HjDehFEH1xCLnJ87e7mYJA
cNWgI5e6hRJjE7xUbD9RX9DDIqRoUo5IkvNc0DIPGoszzTveMFnKNnvc3Z1HYslmSO8tcBj3d1/a
eLYCDvMcQf7KPpIVg4HJart/bgd2tU1y7lgcEcvQp8n6mMCCKX52ADN8YBKTGk1Up8PTEWdJwknA
hE4JR88PsQL/SAkTsW2mbeRL+KcRipmczSUoJTKcREiaeGOdg0nHpvnWZaIvGMr3EWvhC/s/TPzX
V4+QJ/E3LPVR4nfwbk0KWCuKUvyUo0OAXXdtLLUGCka0xhnb7TqWj0DHQEYpdBrgqFAMjpVvet/P
VUkKLDwhAToySLWF3wQ1/Qvn6iRKbfNN3P9keGOifzfsHjRf6/u6Evg2GW5qeFrEuciDxH16LX55
ZAlOUXLBqWsPcNdXdxw4UeMs3qMmcEDp/Jc88BbmhslissoVq5ThaQbiAlxBKp4Gi0ewCZG6tDxU
V6oebhoyfVZtiYScHFfw9096joDoYpE3AWDNfRX/g0FbN4GRYs/GvGmBpiEfpyKfxXwHqkR8EkK2
PoGtj8U8J9VoL6g9Ihx4TRrFsSq5uBwq73I+EfROImU1xIXscXcgQjKYXrBsEMnX1qzNW4nB2Xf/
IbIerSHRfXTOC+v2ZTo3vhGhf2Tszynle30U4DoXVYreeTjd2fnQiEwikboB4NZCVMOfYiATirtA
04a4RAW4aEP8n5eTbIFJThoSU7gJdWXo4aysA83W37odYEao1vhuyHcG9zhqa/r2bBJ1ySTVd7y9
BVUsdOPYVZFDpSKxaUCQjrKHtPEQzMR5B43phnYx06OuLTAuAFBIGQzoeDaNl81xsgaoN92fjS/N
UFTJmmK/d8t9mII1B67G3vq0JCWeY23dpp8agAhzWj1cYBF9X9/Ne0SQR1kji0YkkwaTFkxgdSc5
Oi/dLvfd3NOPXXc5RX189VmD6rrq9Ounv6gACVi/FonLEyIKyh41v5OTsTNN/zaIR3RzdlHw3RCr
IN0yEAilHYhjQ8Fl/xVuS+e9vfczaueP30KSRLtWXAZyq6nzon5ks6K84EZSL67XgDwBOPXQ6+K7
kcSgriCLC5t5B5PDBg+QgunUQCCLB2d/v1Z1lhOsCnCmwFMKYOHNbt7sQNkfUUiUweGE9qjU0fjl
P1KGyKw97Emqpu7maCL3cIbDQYp8oP51SX+QhFcohNXisKWLBSwr1NJReoWxrw4H4SQkVddP3UOl
FuKVzfzpo29L0Uww435tQ4H17JCrvUyiOzFEcXyph/Ss/fI9u+GwDPZ0DRtft93RAwUNdLWDOI+p
wLSZweSj6wR9bv4OKhFgLIoZDD5UyfNDFhT4VDmA0bJ7gAlAUuy6pO/yjN/4aRGZvfiGuFdt+vVl
/KcDl9S5kjY2rnxoiFy54Wq2WVExDJ+FMPfThxMPVaA3XGf+gstqSnYOxtgN3XQBuBD5XR3yZTPI
+gQoQaWwe5GPgoUU8//QHAQe+IsgThLV/y+m//FDQWbE3n4t7tr+lbQLfAARUQBAfIDsRFjdkfBn
Hx3ndMeEPhhy5IAqJ8mKxylDI5OD7oEwFjBMsBFUA9Krnz8RPn+m3tA3wx7IQsyZVyRB/n2fnvu+
+FvIBAVQJsnC66jGVP7Klqxb703uSJ+0QbotbVGTE1nAD0N7sdEjJK/MYokDmgEIykxGoCh4r0yD
dxRAEj7+sujcUsU455SXr8kVVMk8IwMMfz0jD2WSzhkXdiMDypxG6Rzksx2kZHrTOV1WvMCUJA+G
KB4ttxbN2brsjeVvbjK41oeVG82TPqU+aF23uU5jbuJ619FkQ7caxr8bUKhx+iqdB+UCRLuc57bp
tlwqXN0GNx7e+y+SE6QCj37Qo83u1TRUmBiHJkgcTdYrhRwE8CEluHwl8+P+DbKMAxsUyxsaQF1G
UYv9kjm3xPykXNQ8l3gLAgLwFSuXuqUtSV0Y1+7DVg1GSMFxzXfbkOCHSGiZnY31+FWfcBMjG5yW
5CcYFX47prOnleA3LUdSAORCdb+6GdKKdMBF4VMlAaY+IP9mdB42Nvr22/x+Drqkppgm/jm4JKXc
TNFF7Pb6kXPDCJikR5wL3aV3iYGNYMNVKHjtw030Yl01x9elFZQgvjzWJclygLy+BR6RUfqTgsiI
nAJ6h37gbxVAqMQcImvaIckdXKMYPebAiOUvzB+yYPiYOitZeORIfUdkiEaaCqe9TL90kr1hIYcJ
GliFznAqn6TfKZERzidLszG8Tx6Q/D0xTMiOL5dRh/46JGjKbZBhwJQ8+VSTsSJ9MldJWOTJM1/J
FWE2kgrvVu7Tae3sqe3BvIJs7/GThvVdOxpG5Bmq27K5lrkbzaHBQRYzaz2Bl5IwXNF8xlRryhFA
5mFadbsLy5O/KPZw314nRAD9XFRzllwpOTnqjU8stVTHMF49cWDUjrThKQlySygATXdRomRLVxTO
U9VnVUPlu+fGkfCONeSMvgDxBYwL1rQze3uoJZTgfScR7c8dBNQaeMyKJya2vvqE/DRiTzSYzS7Z
TTN6dfD9m/MelRRSvQhco5oYVjJ6OQX1Koa2nboai8o66ojbF1XUFZF69cmL0R3UYr1P8fy8Gssu
N/9IXNGXPQsuSv4nmrPgtcHt0eiTSizWMzqT/EmHQ2ftYRFIQOOMJtKXwRngCFmnO2GcOLWl3MMD
hcddhBcOXG3utEtgfcttSWRdlDLfu6vzdXZ4mHfG6Mm6b083s2ong5tj+2A0tIAaWepiE0CDMaG/
qQgBOZgGrqgC1ogW4+LNw21gbACkwT1PrSCD/+iDwbgV2b9sJdkjqM+o41H0cPrgHGJq2+P7Ml12
ggzXRVI6BP2A9oevbwWkYxN3k3CM/XMMyTTgkXwCJX2RRaXOn0whSqgJG/NC8YyITyTcIywQJNdt
gawAmzc3ZDMwXV/CYCSl1HYoDtwP7GvSU/EanrhMdZ3jG+DdEAETL0m8EEJpSHQBVxsBM3FNMjSL
4Dxn7h6ki1bh9NRxTm+X8IG0RAiRtwnVxzyZ9/gOPdXayQrorF9gkRRiTfLw8gU6SZipznJ9ks9E
7rcsaQhZXPjSMnKbqNyWav3VjfumcQ4V7pl3E+2I7jviitJwTxxShzixqZmXn/9SvOyQdauh9NDQ
N3+MRXw4v4DWCcyq+ifRFEzzHxJEpmdSNCiQ5TGLhssmkqIgAHmEh0uRRx/Yha8sAHGFUJBXCkgi
nh7FwljWNs+yLqnyovboHYQZRAw2qPvU8s5ywk1kPDGAlm+7G3iJ5UZtI1h0HU53jBW+4oaADmcD
jXiqxnf8z+aL0Ge4/THgmcvfNGDjSm9YiwiMkaDPzq+B3ad0Xbxp+Am45vAIqwAkF3jV3AW0X1C8
yGagdj8dPHNBPgV95msNS/EkMc0lOi0hdqILO4KLDWzyKpD4HRD86XMT12FOq3Oehjgc4olc+ll4
XxLBXEOk5IoyvTP1GqS0iEyUvx79u4XuuvgwEyNWm0z/lvvRvMxHWqcJ9uyDb7OPHTR4nOi5fqS3
ItCblPCSOz5gWCmNbmIVvcYSTSYpVAxETB7ayH5eMfpmkhUnn+V9rr4FAmWCxV+gp2v6tIZ1Hv5n
xWRLKob6FDXTCo2pigBuYie8jKwQFiRCZFeXpe5gCsy/I/oUHy743/q05TQUSG5FyJCqXZJtrW+H
LmyNVHsiLhDQazHY211tDWWnu8nXZYwssH8IlR/72IDeDrGBKO7MYEYH2ffe+NZIB0BOpFhLvdZy
HpFHUf/Icr7gG7HWnwiyp3JEViLRhkn40djXJYF4V8Ki1pQ8uASSD309iOBpRUjGGzCok6Mb8h1b
PlLcGrYdD5ngkiSKuS/y9m4mkxvrmhNDboD9uU8IfKGBkdnY6JxMBH57SNxfvad0OuPD+vfTl/Qm
7F5zZ7scXAR0DEXvkJc+Yvu8RulmNGS7OnqbECnok7hECBtol2woIqDibm9wq7EHYHb7FffmsoKm
lEqclY2roMrBaQaKPHwMyVoCKc7JtAZSvlLUwxqCuGJAFjO4NGAwVgc/hB0jpyQqSrpTDEIskcgS
LxQ0+OhYgzal3XXA43qp7lNq+RMfnq8QWAzYQFa7+9v15bzyN7ZPv+5kWIBfxBTBSvBfIz6TzyWu
LiFI7OCJGM08rsEZoKITtN0HK1tisTfeYeoQMsXmJ8VZcnha4AofJAQogk8B9uWE3kkEOnFdOLeI
ncJSwR1QOA6yT1qyWNzH4K2OwWUskolg7EdmCWLO8+QBgpdLclrqSeCJJiU4rc4FvdCPhmKVnXWb
rDO44wAjLFp74IoE0bTmYHaiY+VTNPtAqmxPq9dLZ7/kc3bVJRVbjNF/TRhLtHbCzIO/aCQR+8uA
Lry8lxlARTMe5SYUDYyLHIX8eq0bHtygIRmeDnEhWVktplCUMVPqlpa1J7qAaePctpudLNXn9vpF
dTI2P2ZZU3WXhJ8MlWFtxhJ/SNwbcXUiTemxSSfxEwO2Ms0jGX6IGvmY5rwOghixOcWvRXtiryGa
YQekup89LjTiZiMlnhWWXgEhNpvppzuW8y5GEaqm6kOCIZYj5fNXHEfINpA+8ko5GIS8U2Hr9PkF
pRv5rdSoowZIjh0jhqhhx6wlJkbROl2PNH4tXTj1h41PWI9N7KCpplSqsk207YNxMiWVS1Q7juny
PewU7tF93iFloXLziOZq4veJdhW3OlsQb4MQgVJbPs2RW1iyFuCRNNwQWgSUBSWaHC2XpyKTVUFp
NgwzC7TBj+irI2qT7kbm9o8TEiblnS6pFeZ8Tf9NfiZxVORnIPDRRmigP3pMopyoW9TFQJSwqGIy
iSlB0mmEhqbQtFBbiU2KDU5SvMqWdG5bNsRCvn6h4N3u4d5vralJ1TB3Sa5jbShWlEjb9wd5OVEJ
QqlT/96PCeqjMWid+6B+QD1CEcjUhgcnbOsIL+9F2vrYnhZO0q/WFIveOFFnTbbaqMcE4yRGpJSc
nnmnttW6WkcF2DC2GXQlMu2YauSvFPz/mENOJj3nK8CgBIcrmtNBR38XSH78KqBYbU8t8BDsl5Q7
w4kLsWKScpUSxyETBKW9O/djesvO2lP+Qi1w6f8L8Rf24vEUPp3sI6afwcMgZMdiYGIJsuZC8B/w
JLKCDyLY0/WRnqtYxvC4rO1SPYNrQY8URi92S5IKUnPsOnVLcj6zm5e2vtJngFOaw+LaIjQDFzVe
KUqWPFOmPOgvAF/OG3VjdGyC34ebvbKoSMX7CuEO0Z19DhpA+k0B7IcX5xQIUhUtJIW0s78NEqIm
Gz8aYifF7nVVEvf/PXoFlSDwMQJ0JrDtmi4VMk48ps8heKVHg1+o90zPJF5zAtcI7FaI404/BRc8
kaTahe/TgWHAZKtahehgeL5t5wWZImmyNScvAVftr8Kvin6bnqN0IKKr3Yu8SZBlwDcEfou52oTq
VNeBEICVEaY6J25+h95Dt0FyQVeHtMsRnaEed/SAvOXnoyw+WTYoFVJ50RG86nIQoZBEjho7ARzb
cCt8MYYK1/dr4+4owvoC0PnE9pHUfoLU27h3AynGxqdsC1jOq8YlE4UkOQEpbLKQ8ViZQ3TZwkV/
YdsQemcC4vgfWsAeyeQv7h770pW2aQS9saAkgQm/GlyWzGoWlNiONaLm1cfIJopCfD1neUv7GrGN
QE+crtdai7XAwkL2dVIEAUn80HyWCzGQUjqYE9UUSxt39uqdFgRdRMQUHQTCWeh3jgb+0DPwGaAS
WA3yI5BTk7/PMniqricWmljXRygHkCGszBWSeCcil1ID6csm1mpFiaGIGKxxbgTRKnacsT2Ie6QH
ZxOJCqxpykUDg0LqNoGGqHvkCGnZLtYUNgqL7OMecX0x5TChp5S//91SSaoBSQHCQPSRSVh6/JUY
+U1PODraP8kxJCHCR/I4tNyY3GhH2XGrEFNScjmSbx4pFRl8NenEBycBnaKhSIWVp2Uxho+fDcqn
fd4hwoX1c4o47cAkjPUpz7buY2o///VA/JGRVPd/0EVEZjJjHlF93HRhGqfUnVJMqEYhNCYpAupM
Gp8LNEkjtg8L+NlAcZKRW6p5EEhW7h+OqguoPekhQBGw/fNLyGFg37446TgxaBzYFAVEW8wot8dH
4P5F+0DmDUyIKhJwkOGmgacIaSkD6QyQ2QwNKBH+pexmiW7rDaDqZJcXp6W2U9dA7yZdmWyZ0jTX
vjjWglrPfN9pUSSh7HhKF7Wo7kJF8CK/++mcCUIysEB1K8hhlujn2rlPrcjxU5T57LjkopzXwFZU
jEfrjsw5uNHgxqTVBkqpCcsPGaI3s0FKwDNKoI5RyqHHJpnUtIkyHXVydEBHM4CFNdWsb+e9eIwp
QCEDg97xZLKef8txm0bEqeX3WK/MAxLlX1S2Cl8YzB4FaFFHw4MOHwINGIFjmMvoI5JDkJWZ0ytU
A9h83nExHtIWPrLTaS1rB2pwOaLO6qGPAWKB9APwCzi6qe7DPCQu23MgHIOoV5jzCI7GwelfPIWt
C6a5EkZDCPTodHj2ykUNvYrGRUQAfezKeJYSDsOk/86AfDKKSdxTvd9uuTHVnlSMkIyGoYlRuz7v
u0uKZ3M4xrJFQpJTBNkGZYyKQiDyZB7CEyqxUgwU50HghMJ64dC3a34MYTRsc1TExFQoSonecXTE
Gt+V5OwcdY+cLkK4lB+/KdokHaROHKpuqqZrYRsSNqq7Uer06v7tDW2bTxSR/vUt50g+Cj5FG7pD
Y5GdUXM7WPywatyo3/Y7QAJXGFkdij25tpRukBZw8mj5Rr+RmBuFU7JAVt/ogUcmGkQzVPmp6Al3
XG/a+ned1VYXNDbYe+4dO24KV0uHueZUjD+CHtwWBAJLj2JKHO/SXKDKtT0ro3DXvUNVUC2yxH3V
fXo9QWa5rG1oWaHXZNlsnDvxihvUem6xu11JP2jMKH2d2bMTISnb7867IfearfMuKeb1UwAb6N0k
MV5td3Zhdp/9lMLgsE4uUTe8GXtG5QxPIs/IgzgNK3ncdE0bXMLurNJPVhm20LhLIG9s7S7zbs9P
mHH4DbtnSNJvsqUcbTN5j23/DIL1W6DM9gTWJq1hSnW0e0wNWQS73rA1rKbtOcVmPy+0U0Fo5Dqy
CwZAx/SIwvQn9eb3yqyjWc/CD6DmGPg3HVRqFvhIJZ6+w6+P7RrMxCMOEE4Y0IvFAit3kQWLrR5p
7YxKZxQ4o7cejUbfoxEGNsfMtJ4t+EOPAu1Pl9PBwOynxPr3/Nu/lD+YTo3xzV7zy/fN1AT+1OcP
zZ+Eaqa+PzuAvEzZqM3QNcOlGeTK7I022nddN1FDQ0ldrpe5NiRhDDj3oOdw0pMm7uhzgcH6xwzN
cklaSa79s9ovB/sl8cg95+FckDpwWUkKnO5t7mK69+Vgs+RE08F+ILcFWZy/NtzowjeFa/wlbweS
mrw3U9TdlH2goJM30wGwih4c/IM5HI0/4y5rvPi+PswIER0WPBKeLNIbPbpIoNpb8OlV72c+kSdw
KLIfXciTncSw60e9HWLngIWO0C28p6cRy5DUzSAIExUgx04l5QEeIortxLaX/5LVOJXUuankOc5m
jNaM674UD13zAJbG55wvH9wJ9rpgK/p4FFDjpjmvhMt8oyeOUgKZjL6/ne+Gdpzv79LRmB5OGIZO
3aD1EPAjBlah1bGrb2rEDTtii4glMvp2HPX9CDncAXjOjfq+oIxDghsttVKe5ym4+L6/r4p/mBtP
dnNybG0Pjg7lfKIigpk+VfgwoVM6IXNMbzO14JHPoDU8bHrb5Ccid9WrtfS4HRbzy56Gon776Iw7
23JuPf3rpl/Me7zP9i8kgXjLWHHPAZHR8w8iNtiE3dEGgxOY+g+afnvYYJiRtP4YpAti7++uStG0
HaCLVdWACn1eRYfGL1HPX0EgSglFVNjTAHwJdAyq9tMIQEKpv0F9+tdR0307j/6Z9LRtsbR6kFIm
c9yQMTUQ41bkPHbVTmw6ksFS1Zvl68b0HBJMEjeivqZwHx/3QvePAqRk91hjDtqNuTWs96vv02/9
G0F/6U6p5PIoUR8fF4hVl7CS98ZoHoM4Bb1d0z3PHxbnjPFnI9M+LoXPXKCzxnJDoGFrBQnRp5im
1B23N8AL9ZPJK7Sn76ByCT8QUbqH9r0iwETGvhtNsE/pIH4dldNjiL81xoWiE8DhuNjM4lE7qDfp
H+e/u4M6FSP4Wa8c+jCV40ocEshkY/OO9cr+OWE6DejHM6ltM0K9mHioY0QeAGBq7Dplx2fvSv8X
AISb8yCT1oLYlAJPw5tdTjyKoO1F/rV/GvCN9Nwu7gzJYrhVV2F8KBKTI0RT1dg2m6bY1gh777rb
WgDbMZGUHomaJAJnhjBq3oam1PRazhvA1fby2CTwovFvbjOCD6IjiZe7zcjJQNQIw2Gw7KEAgV4R
Qr2c3ASKiwDTUOfknwC97bE0TqSTNYQhBoMFml/Ki8nSIlGIWAUeVUGmwCn12lvMAwgysNsqsqhI
WW8R2o4XWctA00k8xqlP3l7Do4PUoTWv6WE26M3P2usunmoy8TIaSums5x7hHiXNIaKiXdm/MQXy
+A1YZhhhpOXBYZarV6nxW7otv0uRadNrLuZ4KCkRhmK0QalWbZw4XTaplu7b9a8Hwd7Zm9gchFOg
DsNo0R0B3gye/+PozJZT5bYo/ERW0QreSi/2beINpYkREKSV7un3x646lbP/NErIYq05xxxNtlD3
lWJ+MnsQjYZebCySrvycQiAftHLB7H6r0mg2rRN0RorJZHSoS0thqImPDTWQB28/xpEGnpwJWKVQ
NdFm0TZSvSuGjkqcaVyNjYGj9tCgUkjPm4GJN0OPmdEda5r5B3DelBBA0eq5Wwy9YjOgvxZhHOEG
yAIgqcPQmLGNzkR4+Zpvxg2tPdY8ZvLTvs0uJZXb1iRTB5dRLY00vRmGDTB15z3CkrPmlrUhR+b4
EUGzpdMJFRvUF9Me12GaIdLXthnyh1204OWTDaA/96KnNj+8VtJW+hUO3T65TLlOKqeDuAcFC9wS
n96ZGR46vzhh7BAeFMiOkl1yW6YrFSxDNRWc8HLv1ZOC5ATYuoKhP3SmXjB+no8mPoqXNyES9+44
yvi+wl8hNaflnLqq4OqTOY/cim9IV9PvRmM6VmXzkOIXbEozVdhZMEKzeYHwZ/lGXdRCGcRie660
8/weXxjW0XxCZD+PQDSkQoYudGFgrSE03/Exgegt2VWDtYrFfiWSlWQgygIg0Ep7OrEHQs2fNPHO
s7dVZt0w0hbZz1Q2GeaqMwwgMOWjonNfua1+7I6iHuSbGSbD72w+2Wk0tcxivz62igyD5ou5Lx3s
enpsv8O/4mcGLfTveZzsou2UBNTyxPRBAg+lzaJ0TSyq8rinXDbwg260NeU/5kqvwhzdbcT2/hYs
hSHnx3rSPd7aY7VtN2CCFOqDLd5COh96EI6GmRFF1tib8JA3+GbYNTUiy0PCfsirmMlO7VxeFOD7
xTabrGhbtH7evZ1ksHCaGd5O93I/PZkjv8WHTZKC8OX2tZP16/arK+2KCTUKdAr20pZwOvk4Qmly
/I7l+2hZLyAF67lku9vXSFOW7deE0SoGJ4kJ0j3FhfUJuduOBzPDCB6DNsrfxnwmls7sADst9l6M
aahAyUVU7II/jGKryG6f5nRUlQy0IsM8+c2/AbFf6jplz2Sy4bFq6twqYv6wZtW6FVa3gIntMR72
7/jYxYDstArkGjVe0Hgt9rPsfYMZk9T3Rr+/kpnXPt2J5AYfS9bsujenkalmlphZdfujTxyh2c2M
IVvkd5mEjVPts68z2X9iDxIYMX9DGPkTVxftrN3hshHQhq8U5cKbFTzboU1PI2EcggXCFrfEWWYq
//GcXHYT3Z6lHm+h5U4EzjUzZVxC4LDHJo9OBIMyswP4pJLFjjdZ15fkHp6Vjepof8LyvRcXxbHe
T8fMtJVud0g0T59D9RtwOjIfLo0B8HgJnWCqQ/IefcIwzcXDle4ZM884JdKCwkf5+mwK+Crb/Gmr
w7jDa4vY5yHKz5gQBbAhmPZUNkSRmUpjbxWdHx3LipOaGOpN8SUDN7ZLJGwLCcqJPu/x7cMnb4mt
UX4ejNfxP0rJiSb+YaxJKODfcNa/IAtsEa/tpM0MckiNT8+Zq8GcqIGvcatqqziKZ3pEYLqywqCo
r63gpwcqxCbsjDtnRHQnJvdYpqBn1eaMrgmRXDYLHFYnJ7DRHyu5CT/6IXBhBSwkXEsPb/ftCl/6
QbsqG87k3I1h3B+nhBmM99wSMI4IzLeyieGwtHNPp7fAevXU3KvHa5EfksNbvmnW81S1nCoTi7+U
EuFMg/sQZtX/F4FiStzsJewBKAZ1aoXC6tXbKcpJqAQ4FWl40M5lWAmMujKKIh4ZzEc9YBbaYwxd
ZQ4i1UwAYDKXpjp3ZgofxtwGfR4/CoZHo341f2AlUe9aNB/ztjJ1Jj0Ae4BzuiG+XABemvhbdcTC
TKMyyg35FNI0avg20OrrtRXODIk/UjM6r7a/DRhPZ4aIFc7TxJ7hlCcRKUhqufXS3KS0B6Z3iTXg
QqcX5uwUnYqT+DnFiynVmN+URKN9yq9JaonXVOV4Qa3IWNsCB84AemVnsvr8n8iNExW2p1XRXySR
Gik2Im2G0FITvvKWImrN1tMnkJl7u3kt+CinTqKZsQ6M6mmr0dGqA/nSTIWsd2HRYbecO7o7cUC3
QhvTY5pwRKCQUm5TS1gGS5gqWPiQacPonFhQCE9M9pr297NUg7/mXKxyJoeQbI4Zc1NeHLdByJ1w
pWnbMbfi1sKhZIygGnnqhXDvkTH5woZh0OQ0/aoJ9Ar2wy8UTjyFOiqV0ICVj+ImgUET8ncd88Q/
OCW1Dj21DK1AJMRx5GxjVzrxpwtppTPI/tX4Cngtqg+kO5SSBbocjeQmzGO1xViSPcBeSiz5OUlB
o5/zcLaeBCB4XQxHSpHMcp8dgMfKq3sYLYBpz5huwzSX0rm21bYTik2DegzwZPqca97Zx412biMT
SU/RY8R1cQKaWJP1hM6i9l+rzt3DAd4wOwyZeT0KHNDc+6hQvEPMr9bd8nNurfB3tcrmidfYI1Pb
g2HCtHo+GmP0Vrp+e0/Jyb2RiT1STmPveausFNZPYkrUTtR1ZE8EmOVVdse88Agebg7O/rkKeU9O
V+BmJpam4h2n5gWZJCwR0W3tRwAfbOQ5QquHPcjJDwfjuRm2jKwstMlbMobdHt1b7PyOVAcErGbM
+mCID0mjNqGrW7pj91B1Efd7OLoxb0y8P3l+pRJ0YBAiXhlHmonHDMlOnRjJAXQHhpOPioklggUE
DV/XxJaQ01+5JH46QrT0cvBrcFkGHkowflqiWc+AMhWHMsSEjA95ZGp8hfaK+re16iXUGSuyiUr1
6yU5OA7y7MVfBYKKJh6lG9sSv6e/euLpUzkYj1rvTR3vPniccqcPJb8jkTNP622jhp2a/Ae2L/VB
Z6zy6ICEPoArxBuBdkVOydAzIyF+UbK1CnPx3orOczcrXS2j8fgS6zkyB8ggtN+TLY0ACeN3wKx7
OEmWEZV/gwhCYKJkvIKH7Dysbv6DwTID1gekMyA6Gl6QHQtmGiNUm5L7/4hWK6GIb7gj82PDuPiK
/thaPq0fsHdn/Z1YoVUaycqHqLz4Y/7nlA4FsTsSStDvjBO+EdL2QcPNvwAwnoEmWAEiJHtiAtyE
1u+JcwbcYpQTxoz0Ymu9+xN8MlNZBv64PrB8mseOn7NjyNvY4U+1Kui9cTIFScjHPt04BfjxW5fQ
tdBhzyE9JQ4d34GH/78wcdQYjqwgB0tQA34ThTy/3ThWo5ucG2+Hjpk1xWByIa0bHXArpr8du4H5
K2TzEb878Pd4BGRU9Dfkf13fD7IiyRAglG0J1HEVrWT+TS1KAreEVXpGgcgMCG9FdJ8YOz5TSyEe
V/0mZngTwVaBCTtzAhYvBDFHOQbL1+ppTYzv3s59htZH9rFnRsIWvpRG8Fu7+V3bR49nQVjRfMYp
ZTK3hzjAnNnSt+UdlfOJgoSDDlORF2wC6M6QwE5vZoHcX4axMOp7CxKqSf/iiv4oGFB91AGHaJds
sgeYHCQh5NfZtTp9VsWuX3WHbHcMv0T6hGDLbsJkVDUAE8YQj/9zAf1eXuFKQ25ANqpjZO9ICFtg
HkAPKyzgZvBl4n1nT/fDOVw4Ghp0WPLoTd0ZjTRs/WV4EolonyzJ4N0r6/Re+ETY+YwG1V9hL+37
PQjn8xLOALnYzE+xAo85BBhuPRKDKNeKOQdof5AYgLKR/rckxTIU+rF6o27SyPlT7syKPwxYIQ4Q
KYuhPKQElvMwL37rxMOP8sXMcU/oiYtBDeSI+UhrYy/ljHs8IuuuB3dZ/S4Xlbwl/6lJf179n4Lh
td5yyzDdzBdBz+pgMP8Csu5UtEBsixJWZAtQzBmYHjDeOPcOFzCElbEaAG4fHZgpniGbjsTEcXwm
EeuQhnNcPsmfd9RtVq8bSptTf6Fk4CaH0peoHwbhZWfp9c0JMgkTbLe2QQVU0hAbTpIk1jUy3crQ
fH8Yx14UYd49mBsE9+4hwl286sOSP47GPFsb/fTxSRQoFwE8KOt/PuAE0S72RYgHqfsM/dfghwKY
h0lhgTksgxMs4DN00zLRoHadkjdpZ6GTAvBi2w6Zh9Fo6HRTW/17Z85HMbIKCYuNRya2kYAfzL0x
oJRoASxGBQ2kIm71dN7r7ktjgF5hDc401BKfOxo9TXSoTD/cFWkxS60+WLXhXoGHBjGB5xs672dO
zfIMzQqZyA/dSm3FNziN0JJS3XufY8AH+MgQmXDJ+JIOHP+SJ/EEnCsbPih1HAhbKH5rgiOOIAmh
Y+6T6R70DZR2FEhXnT0MLswfRdN02X7rR3GtruI/9RpFDJwDNzwXExzkjRpqAfV0izce3n1WDkaD
Quj2+uFsjAH1GFcxdkekA+MpM7E/EWCVMWxWDe2obiOZhHJjiC2gc6kHfjDD2CkuMq4esUOizhtr
1SlQ4Fz/ovKmpqfpA9brsIbYseGrjAxEB7lVUx6RTq5EFONfiE4AyoYvHG9aFHS05OgPb5/bG/mw
fBhVgOfwqK+iD0EOlsrxycQP8ye8BtfS/rl+Uz8j9QQlGCUno9MiYxpatBqPw8W7Jm7ISDF/1GxO
pQEhhH6uYDXpNvWQJHNimSIUQvSYGsKnMReIxzaNbOQT2Ks/af1AVk/DuV7LaJ3odUWSsgt32N6x
BrmICuNr3vV/RQCN6Qmm45btI2r3VCb6NfWl/eQIpdAmpv7AJXONwl77/aBlu2AFIyGqQwe+ZFzE
dt1zSNP2YLNXe1Vi9sG49xwTJCpm8P4OQE/zbsPAiqlhgTPDZKcg4Bb4UyYi8sXCzr4rWOhAla+Z
+xRnlhahLQsP0QD5s710+Icm2wheeijJbtyVfpABHYqX2Vk4MrC2breRooMk4zAgah/p0yDSJxgm
JkgGjB/ZYs/hU7Fb/cJPgwM4Tr8zu900+xOfT5nPvmzOSdGYLy+RsXUaw4kMx8Fq0IBKUFOqbLfb
5cWyrPUNIun4rafGGRzNiWu4XslmUpnqez99exh6zx7B9CxXtxLzTnEJO4kGMrPIdunVm9p9kzjp
SAjK1N1rtk06AtptCSF+75ZkwpNUQGN7qGeLaeHns8WLmJ3fZFngWJ9YzQq/PuaYKu5boFyDgx8w
1tbjnoxyZ0pahjHNGQ6aTElVzDpeFs0Mn8QKnVQsFWnx04jg4KguuCWzXcbouOrzDRCBmAdRN8sP
+aGCoUHSxW1FAtqnVmCK7owVA4cwtCHkMfBBnsyOwXTskRo6ztkbBkTjd6IaYyum9IBpdGCmM47C
D29ym/IxGJU7ndnslrw71RPzen1e49DKLvBIqTELM+xdooTo7UB2GKeSBU9Auo4BGK9JXwaRlMLg
J0bFWkISUnnu8Hu+HcLxYtn7sFWwseElwaPGlQ4nGyrjj1X9kv0oit5sGGfNU0bBERg9zXN369bp
N9snrV6DbydiTD56utvsw3GiadA+80NUGdDinw67KaNebA+eEIUozBhaoz2Eu1R5EWATrjGZgycw
Fr41XHRG3ZUJKM7/nr80ruzM7MiJbioUh7k/Beut7Le4ejb4mc5pzenRk7UK/Axr4vZJjahcAWzz
WQEvm/17oMufhcb0q7yBdKffaEoS4D4UuE+oud4geMlnyesp9eK7py+d+iUkvcrNVRAT/n7Ti3gK
7PJSfY9aGcAA3QhT0jiAkXKQIkKsSP9YgCvIf6/f2YK7X9d2+bS56NkCQJ3HB6ADeLp2owdJLA4X
EJMePhAsiPftprnOztWWxIWArXIDb5XJRssDSNUyrhYyRTkx8RwiNjT1aOTm/Q5vA+yIcbKgYCN6
bZ6v6tOUjmUT7Ctymg9vcsTqFTmDNZNfVG+rCprt/0S1rhtVWZ9xUu1hrQ02T8kBVsPuUuCuxvga
o/cHhpbrwSq2N3JCgQVGHlx/Gev1bKNc3gvtHPpALSyckXPBKfLeEcwA8e0R/cwenWzLj9dXyIRC
sIrfpOfsfn5ciADgBAOEmVv2CyJE6gGZC/W5XLcmplnv/WTRrJudfP4ssy17L7RIaJ+/EBIALeQz
hzddd/g25T9oEFljaJh81FhlG3GxVjhlpXkHDQee+EivhOcJ6k4fzyrLjg1+4oEf2ewHsgfppFyN
3ESadfh0iP66U8eEZADaW880k1Dz1Co8lWwsYZvDGsB25bMsizPrlHcuWdbgGSUDL5r9khfiyfg4
nyVKIeZGoAe0txVxzeiFUnOWHJ44aAaVFYYriYOlVzHRXfHFSB2/E5JSl/lt5QJhvd/WE0uTpzO0
J1UzeSmRdCiKAa7k6RDVKZSmQk78sGaVCjWZn+NvXANbpKCsbE7ju4efPS8bMqT/4JbvpKU56TeT
Ehj/mPB5hCB4HvegjSe+Z4Ai9VVpbo/vzcutehtC3X9RRa2ZEXYldNBov1JLrZYQ/vhiMtlS0PCi
+tOUVf/dz0XkuxjDhEYuOIGAVrLAlZxRBXR/NhqKWMoELATgouHhATYam7g5S6oRvJdNt9TfS4Ev
sStBV4Ge/3GF1pnJDnUu/zlJ3U/gopQc+dDIAOC3wqGXDYjbZWgAfRWw7AqvizyhMOVrlfAVF/aI
lZR+PnrDsd289WOirgTFTCDOqcY4gcRoDDYd0nRsihhaYhyFRxTUZxcbYpVJCKNNeP1vgAYnUhtf
9SUvdz/mMCSr+iyC0NPw7UvGVST11cuBS8qR4Cm1LasLFDBTWCQxW3RT/X3Cn09rTLEupwHuAfj9
OvBFXH8opjA9QJn52qVwzw7hhpFUCG12w911ETWP3hsTjD6eKyXnJEcRy4kKDgyXOqYi3tVb5lXK
9rmTsV0qHs8VE2NsaG7DauQ8DSdx/AQNFhvjbPH8zW8w8hkuLqc/KUXP6A3HcTOjDcYYCE4TQXpL
1mSy7pznT34luIRh18wFI0DmjKeDF640nCmgE13+ypXiEy/IHIHzj2OVsyVfhLLz3rOLg+diH/lX
LijHqnTe1CRLjbpUJXEKZaNJfpUcRGSI0OzK/RQByHM+iNRlmxD7AlymdGsM0yXki7RN+D90Up3b
0iOyazkhNC84drKntYsAZjKqCQYzIGHxDw5HBF9Xkc1P8zJtY7tkPI+bH8RgwjLB6ZnhwV4csH8Z
k5EyQqf7344SLbblcMHeJWBHOEzX0tQh0BWNZ46BLWg/CtIZzhI+u/oTeIWQksDpATNx+GTDRo2O
o3btCjNP5VBjU9KxAaLbICd2uEJZanSLpFnSIw/ENMnTbaB43ftONUHpQR2hKSP3kHZvmGGUO6ZS
lMhh/gdi8G4BHE10zcmCTQ72Fzb7nGm8A971KBU5SPkkYsQWnQRYL78CY2JowKRyOYhR3owChtGG
vKIfRm3MiBCp2fRYLQbNgU3TAaVAnMXqJHZLmlfGJgAWlD20A/K1tJ8XZa+B9tk9nHJ7KLwEumDt
aBVRQvMiNqYM+shUwjuZHRqFbrtIs0WaE0XAPJGd0sw+WykgVY4IejpUuLKmSoEecLr+vjir7IR0
qGAxOmZWzqTclJHPq/J6AmMKHBewFmLYERAJiVMOYqHOKe71xNViKjeTKlhWKM5tYnGFz1a48Jcl
Sh2qJDQ3EIgYD91xJbAelHxcWbluZXjxk6+eL0jJklgIFYnIC5CCWB0n02J3DJ5jZPwkdogdL7sx
NJxlmK9ihtOY7wFwd99cC7PsciWRteoROt0xfE/W4cyqWafKKZ06PBT8IAc7K5e2vkcCtmpO/B+P
CiurZE7d/f/slbqTb0twHW3tlLoBpvuwkOUxVmf8NzZg/EMEM7Grdk1OB8ABHzm0+ciKJDqFfBFo
hJzYLNOG/wmWMD03ygKupZBdEU/yDQVnLqE1kTEuK8B7+B8UTUggECwA1/CtdMysOk5klhzPMSdi
Os51FMqrYb4mL4QBH3O9XGSnNWLRZfBXpTZrj4cgaxxtYrH2O9i3aIQZ+fV+o/nlZ0mJxwS0wjkt
Vbh15mzYcKpxcJILVVUeAx+0xDL4ZuUl5J+pe4gF6uDSE/MPRYfX+oWaV6WixdIiZ8WTp2Mh5JfW
TIj7j/sB22VWxxd7RtoYyF+Q/30YSmsmx1co7WLY4XhVYguY2BxZHBxIgeBXVJwgqdX8f1U9nHfw
ZlOqTYiGPHsTh9Ogbx2OHM4hcHo+Tsq1XjmwBJkJyz3MaIfnlrvODZaZmzUGj1z8Wk8EX478mhOu
W9K/sdiHyfxJX4kCN2ApWeMzkbkwCOmasRpv76Dv4z6b2bkE9W8OCgWUQuQi/6gGkwWeoQ5nfLHB
2TtUzUiyEsnm0SadNmQYgfSQo0gxJ0wb2QZZ/iJjZgMVGrm57/TO+US4M985gRyC1x929brFe1cX
CeOSzPxc+jtvC0UUNLaHfA0Hc8CMe5482vk4AuoX9aO95yRCZi5PxnjlE2C0Od/ONlpI1h+bK/Fy
iOF0KCgEr098MF0WNfxwzJtbctEN5QIOhxqWJV2wOY3pl7wWzFHiYkF/IHbkNonSRKpX9/dr/UEc
CdUapgfPKtz4b3ryeEr3Pk6mxuhqKM2lAyEY3JcJVkm6J4cDtWe/INMdhT7haLriCRULnp0HP9QV
TFLuHpeKxkO5069xtPDxQ+Rubje5TZUdCabMGXKRIBxCOjX1u3KZXnjUdX78aYjY9CDMugyUlCda
SqJFgcIqFg+IGkrmlymeDnFnRSUWXfbwCC4R7o780l/qg6cVAvC7s9KfATblgmct+mL1UN2y5Zed
9TlQH39RhncU0gIU8M+B/pKdvLlOOLiwqAJq5mQvceqj58Ohj1SccUeZTUfSLdc08q4u3F0+AYzW
4RAEI4AMAsliffLCekGXaqafQ3mFq8u+U214jXJGhbfjI1lg/HB7SJhmzc4q8qv/xzuj/19quAdk
2uCioDUOluJDLeaU6d2VQEh6h/SnKExh2exfgKa/sQvZFsCO3Yur5w5wsJGxRoKk0tp5vyq+c+IE
AgfWM9MltqTP9AH+JjO5/QYuIoSmOGp/UH8mC90lBhhsT0QsaYz97lKLFsAZOqY3PHUccUy6YOaw
Y9FekddF6TF2FuqZBB2GjUFq03o2CCAQ6+jm55cBJgQH2Yqw+7/BbWArZB9MIN6mBEvNwQ7peolB
oivh5YrvT2QCLI6l3H8A9o2p9Mwns6nFu+8moO+GU9yOuVRcJTnaILrQh7/Fqf38TkBaIRKPb8nm
Sz+Ujb9H+wvVSfoflSUODlc99om4dB3ouVImF0wBpxYQJwFR3EwCsmQaceQTMxM+d7OvmZ1KYzLf
jYnjF8Nzbh/k76nNWJa+CD514tZrCl5aYm4B3RIIbLkfQU4k27TdlfmmQ4chV67haTDoJrSSLp3e
CgaLembvhz/Oto/0Cz5DCvlDZfQM74TtED8ULgbXC3gd+9cvjS2dF225QoQQJKTB6m7PiAIZ9mG+
5tBAw8CcGZX/4HOfeVFenSROFYbflkF7+otwn0vF9lBHfqEYqXCpfiWFWmFXab94Qmx5Vy5rsuDQ
ggyP9AxHhV/kX92t/OBYUP1wB/TKrUAq5O8Uj7B8E3Q+Pfjg6EsMDTQ2DzOwoQpb+h3nEUAmhNiq
FUhmMN1/yiOz/CLfNJ+llv1FErJ1FaVKjgcsaACL/u1wiI3nXuXqDD4nBzrEXNiQ6on/QwhebK1D
qrzB6qf7GosNcSVxpMnHyfQ/nQ+hrVdS4zDsia3Wb87Qgejb2tIUaDoowEusOel62AqQ8GXfSrGC
HqP8EGcurNC2dwhMFq+SmGcfI4Ew2HbQqjnFoC+8fanAKnod3meFU8G/ZyyMSCc3tM2Mkio3JJE7
/NS9dI/O2WQLZgYvj6gfwQtuhznKxy/zPWZU/zVo4z57SOVbJRrZJLJe8SbYQArLPP5VLjk01jMv
eh1fikv1L+2VXdJgn93Ft5ZRIcIuwXlDTg+3haUsuq8c/hk0Ig4x0BUH6JeepbcmB2lNzttmhpzG
eG0my8Qhi3HdWPG5XdaryiX016a4RzWJWdPYahEnriF4VffjvzMvPr1s6gXIuokzrBA6zv1yx5kG
fiFcm3zmsKK16zzydHY3NDmjEj2B4WSe/od+cUJXFVO0eEe2H93LjKkU9ENCg7QF52KpLyXFU7ex
iiSak3jizTiV0yeXRqFensb4Tvz1D9Q4bM1D7gsuA3O+RHpHOBbpgAQqnlysKGxivMaXkUE9vTfC
ec2Gw0ElqVubiOd92h8hz0XdKIGCzCUNB4hWAiZ1KG0rJoJgeM0SBs0q71z2KPaGRcaWDPMBUcBa
UToy70FkIV9povecnvPooEIxTRCPBJjqvk0hcMhorGi9pQz+Bi2MulFIVIntiUwWEEA3E85z+QcR
q3+dILpkgx2X649wqAB/8Asvlt1DYAysUOPmO6FwZkztBHplNHat7E6+4ydlPywWMQUyYx58jotV
Ku2A7GUqZRlHBlOEWDD1msbXiLjDU9CrCAghH/Fp4gPfMcTA/g4JZLGD5x9o1OF2dh4+857pJEOj
9vAJjXbw9PeWUUG/A1boVzpSpLtIhtpqlyyQ2p+I4boqfwPEPeYiranqKxXq1qps/JdiKzvoDcHM
qMYqAfo1LAjyHY4agFM3VyAr4FWWMa2drqonOXeEHpkUEqCsoi17w+RnQBXIQIH8iM/2Q1uZkSW9
kKjSVdEXlXWAgIM6o4d4Jj8A5gp0yfQbSPnQYXFwzMuH5lEizb6ZLqQ2UUHMmUflEWMScbDSIwMf
6LkXTnLxaYsnMGdQJM6TLYzf9gdOIJwdODyCKQJjCrMrO6nSPSbeAH6RetNrgr0PrmTmG3rcd3hq
/Zieo5rXjC+9zKf5auli0JpREBw5e+qVShHGj7OidiQ2HRWMLUml54PqMZTbA+4t2Tp1ZO9bSi8L
EyurtiYrSmJ2UDZO2H2JXyC358qlgC3gv0CYzlUjADfXwHofzWs7iXFwUS5PCslDvKrkkcYOTf17
TaWM0eDLXi8NA5UwT2KwnsGXaLH9Ha1/JzZl5cdn8Drh1O02/T77Q0WjfSl/2f69Ja7I8JBKWM7e
ezEt6Uysq1cZ8nrpEl+Z2Nbf6ver8jt66hyfWHmt5wc5vbW0c9q3LPjwUybjEW2GTuww+tEUs79P
kY9JBpXZJ1sxE566w8yQz8GX5iCbnv1RHz3fK/F/mmSNN2UEajYH55agIa5B0qb4ZEVLpnrSDxF0
FaodiNJ4I7xsCnZSaFdTlyMxOk4AkZkFItj8aT9+C6b90lnOG+qHCQjr7wB6Ckb/Ei+d/L/pGz4/
Is3SeOi9dR8BGKumXof7Cc4Pywz7KsErAk4bC1xS0kZMEDxalyEhxbRDir6Y5i6qH4qjdEJ2i+LS
EdPefnwSk6ZrQbSiDbw2a+RH4u5tJW68B56GA2mH1vuU3YcDFqBE620+m4n5uuD1ZgeWPLVip6JV
mEORNtpz8sNTz2R4CXWWM2z/uqk/BUT1XXqpfwpSH5EZIoBcqsyr5smtomRpZ44IT9fGzQESSOkA
dn4/PRtUF7t5T15M/mCq61+9DSsHRKx09cj0rvLPNVq0wbZgYIiwftirJPN45U1cAJhFODGfp7sn
OvqRoP4Qvp/TpcyQ8Ag1L5mfhJn9ugAnpYzoESK58qI90FJDwfWV42xHIfHymfqDMq/rr9da+ptg
AprcicUyMmAVhm9Y1FGlQl3aKJqHErk+R0dFNIstiPlsIdhiaKh/Y0og45NmxZ9yGnynhOEiCuvm
LkcEfmmtkeaLOPr9uHAzGJnSaD1hWEP/8uVv7cjJjc/IUWEWCDmLlgUdJky2ywSEQyfvHn/P7KA+
onSl6RZDqh4xqAJ3vr6V5+RW/EB96Oa1/yHiygSkRfJAn28JNiS10e2LmuksfE0WCQJ1B0RORsBN
D5vgfTF4zY0Ctfjtbkqwab+YGhdYQcDYUAX8giLsvZYMTEo04v4ktMW9Tqgu7a+Mu8aI/sNw1pGv
k+RyoL2WvGGBhOILiJwyhflKY2mjBvqFte5gh7gubPtlDtqvj3vaXLs+t9kSjz6OcR9yVknhuSGW
YJl98RccUIiawncCsYC2Bb5DfNAoSXbxPf7TTeAngIwXCxiPiDCeV6uZBiNCwXKEiX3JL1DiZPXg
h+3aoTWEp3KmTfyD0FnYyqW6JKL9tF+bekeZ+bbSDSIFijpce/bYgcgGTiK/Y/9PTeXUDCRaO/vB
ckwzoecVEC8R2NKc6d8dYownPwB24kUnmU3X0pf8IaovhCLEqKM5v2kOdzvnt2sdhBtIt2fTRUOo
R32GMfteQ0A4KhtQk2+Ga6xNk1sokYxiwE2N/TeiZJYtW+Ho4UPA3hG/QSBr0lHQl/6Gg8v8H1wC
rBxIO4j8WeBrhTPGo2+VLdf2dFDdxId6CCwxPk6BlYEHMIzoDGQBUItDmCFBs9Jxb0tlB6foUa/Y
whY1J28vo/Qki6/N9irwFzPOYR5OvlvgB+HridCxj9dDRA9Ep5CZd8zvzcyR2lFTOXmbEpsI3ufd
XpfWVeRwB96XV+Di1cjf8wWBJV+Vt+R9mDY0Yc5TOFB9GPm62gqEmAlWpJxAv4rDq91WUw+qU4t/
luBiEoAVJaOP1xUlSh57jAKgTHy+RvEMbJMxo49JAZMRmBh4Vk03ouCoOK1A5kcFksAxs2CTynDF
EclXC50C7nkEGXr/gQQNgChuyiJtK+s9eLK+ptQOAwui/eQELelOK1r43L9xCUM0OiPtxYHPqfYy
kVXHYicuSl90emwI1rFdODWAyClYyV/ypuhM6G2vaIl/CwxJ6updQnRF79QCK3mebJ6t9Y7s6jE1
4HJTYMCIn+w1qKeM7QS/ga9HUXkVOlKjmszFc9uM9rSEKww+PFQSvBVeJLB+YjPdFY+QpQ5Xvc9t
1B3t1OANBQYKE7/Ql6/d1Ovu/SNjXqtC+DDe0qlAQCKJvgK83h7ZF2G1h1iz7d6vDduj8kukKvFy
LzO7qmM4VoXIt3GzVb+dUq4D9mrLFIY6hPPxWY46R9uLsieUzTqS7WFiqkwaFhonlRtAobdxDgfs
QhjIfHwTHmbrAcJYjbGHqf8knJeLya790gx9q83Yh9JVCs8EmNJp7hFDcUc4vXx99AKdw4EQoEez
iKOV8IDS0xJI7vJqOrthO28aW4QKS7Fd8jlFN+PKfEIT2apkzx3x82amAowF0w6F+KGBZw8ZvoSC
wYaBm2aILUS36D8rJBlhcWHiU/FsFx6lUgCRjfOXeiAXnRmGXFy9Ct3U4FLarR5b2jr8g2VGSm+Y
gBAzTkKCxYRvnGRrid+CjR76eygTm7lNTpFugwfqM0vf54+P6kl3cOYkfSK6OKs3udiDWsiynej+
C2jjuaYgpBLoqHDpnWH6ymb5xo0w8GnQ6a9pgdJjP0UbAv+IktphPxGIS0cvgsAQBRZsUHGLCr++
MiKZnT9HbBtBnNwWEB04cUuNnK+Slbpl4qWYcuckC+0YQrCj1nptCf2GZkprKVngBLkT7KV7fhUu
QI90Cj2lMlpDSKHAiCDh1R3UrbsC3eLtQJ31NlOsINEiRTZAOH0ZhTNkwz0rDR4GM+7soMHs3MSy
31cOEpYxwxj8A9Dcb5xok+zeD3C0jJn4dbZEwj8azGjLGueNG8Za41RjRtKvmWhWybvklnSv/NcB
nB/6+IXWsduCYNZO77zunIjMmTDr3sQERXkcS5MF6GnMYwn/AV0UNQbWO+jMsHWaA5VOLy96W+z7
3bE1CVcHgFbE9HG7osbUIfTeJ7Y60qbAQoO9CC3eoyqm1MzG/Oc5NEBt4GYix+cNOoA7OEBXVki8
aAVSUWGuWTQUEcFn45x8Zohs/WgdkMU3uGmsOMahRbHoeF4s9cQaANqnzMy2szMzbm4tmNsLSZ4l
v9aAsjWm9PpcmRiyRCi2gxssuK7mMPbuj7M/oH+6DgpdNXNSm5psB75PnP2rGQWMKeYvkN9AnLCw
A+pTYQJZuOcBINGuCCJyUE9CCYBiHeukZr6GCjcCQ5j+NgbNurDEuFPCtHlO6QFLotm9DixvZnDT
fySd17KiShSGn4gqgqRbJSrmsNUbyx0EBEQy+PTnY07V1AkzsxWapnv1n9b8uTXYxdaY/KNxvEE7
Bw8LEsrgMxOcA8e4rZzqO7t5FYDjgffxNNAEPq/dHgYcFbyFJz8mOyHotv0PqjWMPJJMDn38Lehu
R1QmBKfkVHNte3qyLSz7I7ZB9aIiJG6p/LdmAI7ejHJ28pX9ajG+oOiMMAlj5tqnxIda1UndQGAA
47BIfElkvnnVvvBw0oPspkfiJObVN604gJHdieoWzIw/wGedXeEYI6iSSfr5qY9MJsvAwYR8l64a
dg3fd0zEMUtgEjuoO4jxJfWJM2K5BCmNz9oabgMxg4sYQGcvi/lBAHMNOTywu6U5k5sr/HON4hdw
02LHMYbT3vDtCdEvqUQl1Hb3PflWLmSV9KhYRslTQrwHP31zQvzs22oP/nzjM8GfCYuAlULwh/7B
pWpN2e5cDq+rFCwjDBiTPatGvNZ5oZO1adUQoRwVyhLfWWuhGZGI4HqTlOELyYajLOJNBjXEJK35
oLU4w1Kc/YBvsQ2ShqjodjYWPM1iLx3hzWMHBD8mMSL3UJ2m74BxeV6FQyvsIHVBZ7Rv6iJtxbuU
oDH9C0F4OFWv5cIFgeeeys4bvobCvkmAV86sfjsF7sl/pbRyNAzaogM1eiDgZbdsSE9fYVzacPha
vT1hHi2Hb3qnFutkzadTkGOMYff+jRKb16fZNxNPwUz7hxZzdlt6ao1cvJrTSc2uDsjSeMt1v1jg
zaB8Q43op4RKzPrl83pbINCaK3PDgcnQdoNXeRgGqPE51t2+abPzC5/ArFwC7f++Znc9IopPOTYL
8k2Qq6C+VS6Jddc4q0GU7tIjc/5EeUHD62m8YcJELpmFFlM9YPNbI5t6CZjNqRv+iCU5AFFPhc3L
Rq5Jvpa44PqYAA5vlgnVlhzBN8mGBIbws5tLs3XK+eRfv/W6p9DAHnfVkUTJrgJSvJ2PfPMJlhAE
OPfLR7kjYmdLtq6TXCQTdRrXxMShuUB9eXM8d+RZ+k0em42eVCHbi6rRltksPcMu42MtW8kp8pts
0RIlqbiJfpHfX/JtEUYX6bUbGeOWs/ipuVkjo0ETGnaodBvB1ODHdCGSBdgZlj8iBsjGCqcsKcnE
D/fk6rzmVIq0IXeF3/Cb5zFH8sf7a4LR7LFBeW8X0R4LUjx7qMDPWyIuUEvZN/p8LxFcNEfhm8Uh
h837+XgGdT2uBzXIV+r+MUkOvMpkYsHUZUuOf9gQeVuJXhrcXLab2MniCy8BYucbPdervYSSHfn/
n6bPe/lcaGuuIsay1aA3tBRcjecnsA4vCDFMxAqvPxdEsdoRiPVurlMaUbimTyzYEysoBIVLUguC
6FdHJKMOKMFDVj0V0B94/YdKW3WbQ7uFXxYjuLENQPpoccsR6rW74oZTJGKxPkSL96oYQQvS6I7s
/x1cTbSBLuiaeZt6DdNMxYQjX/O1/D1mhUPXj4IHmAnD9BEHFoUn3Xtp+TmB1qOhjrJxqRaNOQJt
0QvXabdlvNlkITyKzfjWBypJ+6iqsZB46k7YPdnPiC73yTem/SBZQfG0JvM/6Nav0b05qqY5/Cne
i7Af58a+Sxk3G5O2HCrlGIS4wHmHhQmx6Oq9wMiePjiWvh4sbsfQbf7CYdkseYgjIEyrU6LmwM/Z
9KfteJpjsEeAQThVHXwpDXiU1Rsqj1MVIBmeI/Z7ssiPmA2wF2DoYAK4iLlX7IbAP0kgLUzEKGs+
bR678s8ueztPBCMzadd/Yc+xNcpVXplNf0Bpdq5W2r1xw79yvYtOWP2JPSR73B7QJn49z6y3U/C0
Tb5VRmFPzp7+INDpaiJglF1qKbSbaNMX5eg3hYmgYxnPmS3v3s9XvG+TgGS2GCgH/kzYFIULDzpZ
cDQZsyButLGquevortybdbmiq/QFzbqBGMuCymCUx2WDou/9V63LI/Hl35nTux/SEOi1vGi+tYFM
WpahZiM1gVL+vJkLxLfQVA6WU8RW6kDwDt4TL5N+VisrftGo+BkIFRJEQIUuaNnNL3BYFT19qj0c
KrLu+W3XUq56jS86se7B1ytzYARjUdKBidL0i8Iz+eLajrHVbqtD5zQF6QKKPfmCpCZ8co6uTBDQ
KYUHuiPyGzPZGoSZsbg/76RMryKbuhwFMJmTu3bBXOMQlC85nSkrjvDLD23jqCkPeAuhnxtH898o
zr8HYiRxzK3Rhz3fc87xNwBCdC2oVaC7J3hbInJh0JEraxmwSrV01f14Lyq2q8LkxJvKPO0J2USR
GJGRUVBwk0eBN95uVS+njCN8RlglpDy8x2PLm6iobCb9yNR4nDopo1U/RwzqDQDEgXg0KYrdgiaE
2Hne9ohE2MSjFZhVdOb1C3fsLFpL7Gu4OKcCZ4GfiV+gyddtE2HnW75LHGXyBAmlU5OZw56srlUC
wEGJBpc5/vz9+Cx3N0LEQHTo3jfZjHk57T60B9zuyZqXjwDMt5PD+h1DfTbks0G16k25T38NqIsr
vdu5Pa4d9zP6sXhW8AHUSshKPkinCWpAOk16JcI6moeI1fEbL8gQ+Qm0E6FwLFrbFyf2WQre9tPy
Vb+Gq20bZRsT6QH6JW+L1e3UBx0m4SSYYE56VE8/eTyhC23tDzrDbi4v8EiK6wCc4/WIPssUO1Xn
av4EsR9/4Ud/VHStKJxPbida8FbWYgc+9wAf01dYlCS0+2ww6hISjdW+tav3MdLmUuO8FtIOq2aH
p8e4GMrqxqTD8/x0ar9wMV7D70T6WkI5XTsx2aSDeX4f8DGkwyKmlDYWxul9gJuo/oqdmU8VcJ1i
KvrloqGY9oDrsKSGEAo2Fn9OafG2HIJcdtJ1Fj46TuW0mmNHzX0VvciSPzBI0KNPJwfTzpcYXZxT
Ki0H2NE/c74+Ep1n7cdY86sfEX6BnFaoVDSurYvf7wdrd9W7DYxGBafEAZU4WLBz0kj/nrmX/ynf
2eDyxFXJ7mtcLiRDsF+Q1rEdimlNGgcN9KhZkcCBCpKVGAUkZ8gnEQYZRxxgD1DpjoldblrWeThg
sgKQJ6uOgKLy8iq5oBk5ftt2V14bkDw73Cdr9rLSY/OdUODxKk6OEsh4CuC35HVqElsetfduh7Ij
dpojHbSrq/odHysHJWUUk9o0a+Rx7KplvhVqcBmoozeYR7r7mN4kXnaZp4SLbpWCwS/yXYRLa17v
mxVTr/xVYblTz4GsTDemjBtpipVRhNpFaN2Ejg7UxO3QDYjTOysyyDiFL4+M6IBjz6rX+fX3u/0F
BwzjhRo5wiof3JIS1AiydFWjP0QrVlJBAhLi0BkHkwxnXkO2RtSeMELjTfOXRBoPaKvW9CVaqIKP
2djkFCdaM2OKXYvfYMHfI25RPvISQfUixOi8508MLswOToNTEHoCYc2D2CA6mpJzwMOObQ3jUMaZ
CmFK64xQC95yOn7CgtnPZpVqy+bPoEBnoetRt0aaKyD/gX+lQVS10JvNaw+W9Fqb1JATTzOCccko
5uZXwQfSEggPCxQ8grY5UGFTjGEg7b7gTL0eY35ZU1GPFkFGbEWhWfkNScNVAPO7i0tjw6fyp7Lf
vGwdwgRoGbhYB712c+yMFJ/0PycW+PGhJSNE2kbSdjkSbE6EV8YrP3bo6qpFR2dsqL1oGhlXNuTs
yByecy8VHFYEWQ0MgFRx+vkSYfSg2+m62hAVc2EsgNbat18Tb1qvn2+r/pbSbQ3cSSfQJ16a3yf7
u+b6ZKRwtyygL/IcJx4lCX04IHby83PPGll0PluDIMwOYRmw6vWsS8ZGpmV6sSGurDs1+NwPryDW
pje64QUarwDBCMQrWPkxOveL7HijsjVsNmlz0dL4jtB4qmy2aCV4EzAPhs+rMtogZqwzKZkCiOuA
r8flfyGRwwNlY9rVrkTtEjpGT/jtrCRlgtgAVqpmJfFismcYedA8N8YE99SarYITACk36ZbfjqM5
Gw+2C0RhhD7APDhMH6MIeAKhvOaLBCSum/Ck5vRDu/otIrHEQq8jeSp7Kq2doI38df2rggEEA4Hd
40yvwTMKzJzfIF5EQFCJrCOsL3Q1nJDLV3id5GmE47LNQajb8NXL7p5U0+el29GaTWDJ3BUrKSgP
74saqAseMp1OfJ3RJZAO+PnXrOzk/qrnieTS9g1OGzs86bGJJ/SOQkcagSpfXY8tUkroTr3/rUb1
7SKcZ4Yt8WOi/2pcvS2mD61K5npzkdj7QblATSnAJMosuEXyKOSpgrH6JOMoQDrxI1Nn4gik2RhJ
ySpOlpl+roMn2epQMTEAypSoOR52xh8zENS0WBXaaXGawCmxmKi4Obic746C6yLfSwJAF8NyctRB
Yu7dvVlxt0G+i0neRhNDxckUmIwdALTbVycfWvMugxRkyb6ZvwgC1Pd5z5kcdRzL82cTmXcJomWY
KlgnLUnz6HnYC9dXfBSUnZZvjMztUDvixpiEyyp+OU06H+4opgDcSb/46VJnTGTnF184BcB+OTfM
1IBU+xcq2mYdJgut46zlZa4Y/lXHCXW86Txf5ycrzpb3JWOFoFzG8IpHu/eMe5htZH3zQhr2WZRE
zGTMUUu+txFILgLFLZvEM3LjjiPoPIGeBeSgNSVen4pImGmN8gUigkqJd4LwbJTZwZDb7UHKrqq2
Ezvu143RRdfzVDmVJBMy+VBI/rxRpO7Y/cqg5lPU3TCHziysAfdP4ejtXi98egvd7FtM8ekPmETo
rB5/yRpJGKRko3l+0QbYK8gu5ARGDR28f0LsfoCMKuqs1FJvDlqEiKfLiiYECXaR91ag/wOVySt0
1dC+MUt6HEHJ9YMQ79OQ6q/+6NhQJvUulA8vwy1vIFo0rgCoZd4saQe0Ks76xIESghw96YiHfst1
ujaPn4d0KsjIoCdf4plUaoMrXBvTzcHFMOTSG1SGBhpYI2Q0Ihwf3z8fgs+zC1kR7+aQkWUE6NR4
3fCtdm55fg3Oogegw32kBaYaFDhV9b2JJoTyq9413TFsdikDXm5L9VeW5wJJETesK5axFEsnl+bD
x8+qgI6XKTc+fepHtOTPzwbtRqw6Is6phA6dtHYGTEGHlVECCieSbNgc1cplzhP0asUaGktKDHaQ
pXF4nsorR9He7iWm9CVlUg7bnlMoxQjnMDEej7pWV58KwO6ntJlIS6RHb3QV+K9q9MUuawPVZZJ5
xqPC8/txWLSRux9v5jnnPTThW+HY4T9RHI/pqPbrvShYWp9O87yUGEym0UNe1ydwpX6Jp1b7qXzw
dyIGfbzu//KytIjDtsMWLk38Jlm0osMGJvG8OcFg3Q9dTmzpa5YRbBqNBVijr+SZMWdZJbGWA36+
eKUBa3mEVGJcDESBZPiBhP/T88yCmFo79sDEOuQhLRa/SqTVu4bVxE62ER3jjqXmKvgtumPzR3e8
0iBDRudQcWnHyptqJN2G8xuAIWolVBfh6LHPaRPvUkg9CcYUd1K7qtF00kCgWCa4ClAf+iTXyhZ4
l40JpEOHasXLWjpm8TIlnU/yaayp/nEeM3Kb4NE0qJ2nT0clu0fukghU2cAZlM9zwNsoowyhdSAJ
R46INh2xI7EHEKECikIEHiCGW8VTPXoze8bG/CClID2JQD5KNrsDs4XahzdEWv+2YBkJ4gXO/Eey
Muff486MmW9KzfV9I4iAdke2TJfJOpDn0k/B4pnSVicEqyQZy0IBSMsAw+0etPwkG/sWQB+uJsQh
A8k5ZMYciNwC+TPnr5U+T3zJLWDl6VVkPpQHeN1Zn9uI0k4p3bhKK+IhHAbUC3nlqeyGwwK/Rw01
K7thhmrbTTJHjZYxZ2fJRSI1OTzX9IKYv9aJa6yBWlxlTko0n4JskF37g5CG6jvAL/Ii1GMSTMKF
/n6gmcc2o7zcdxNE4rpIjp/3JkuvYCfwN/gcI8nXCSuKl7dwUX32bW9Biiikzjwp7Ti/CcuJTAit
PcQcoA8ywURLoGO1s7hENV/QcAvEj9M/4WGYxYjV4xeqDzKNgPgRNXJ5rxObwa47oB7MR3XkBzXG
evJDCycEoPJUYFUC/vsFQsRpJ/5kNJLpzhqtDnAq71lH8kCCtwOzRjoRX6rfEJUJGk0WKEL8Mgu6
FuwC/xlGAWSnJB3zRSk3jX9vl7H20zMNNxmF6wbY6Y0XySRbbFSjcp3mFSJkcubtRRxcCzZhiXB5
pHvNwE1HkoEeK8S4fEZ3PmAlNAQ+QRO/PvoNkYmJRNODQG7L0xNGkXMqoDqfOKzFvbF+3wHR+A3c
p/3dOCcbXbdeok/TkoF2hgN4C+IF84FAmeWZe5DoyEN+HLl2HwcIrBY9MJXPm6OFo9KpepMv9e9s
2dLB21EeFVZBJcAEgRD33R2BurAqhkgq21mBrESZhTB42YwvE8g9accBQAja35FMJJyjaAYOxhm8
HoUPC/Qbj6NrYd9rH4hRgM7Ytj+nN9oKIjzjGRtCFY1pjmkxI0Epwj34NazDQ7qTlrfF5wSTwmJx
56TFPCBVrX/6GFxN+vWELv3IwIP1pRaIm+z4JmLx63ZRSOebXFjGYWwDY845oFplu3Bx8yO2+m+W
kc/ufcKLTPASIrzB4p1XtqDt6+QQ7aIVU//+GYMu0GzDBYALAsnTz4xQiSZ4z+FkDsycF+d2lgiU
RA+Gm1/cJo4SxopUSgaHVAGskQivJGwdBQv9iMVxl+Cn/AduElK6HvQ24pEUzAJmc2TB4N+AHI0Z
WglAWce8JrTWhU17FL+jaDMe8wkYOK6mINgSsgt5KVg7p/7Y0uApbgAVM+12N8Pl2MKJdqKpw0hm
8P2M/OX9DRIlrzE4vtZajVkSsHT89rDy6kanUdXHxbW/QqmAnpY0Mef+sR+hM6dRFEI/6i5h/qKB
GRHdhACgeHCwabtjy0PVhxGhCuNw+WXO33fVBYtBSFdZJR3oGpSs62jbugV2U0gvrySuBfHnAskY
wDaq7ueuRERRzj+8NQ9iGBgnWtPNJDaFJalLHu/CwvDrBdFOduyOyR7E47idp2/oTgpBOKZEqX72
LS7U0+fe/UsGrRzufZ656DTssW1AMLUvq8v9SOJuR25vuC//PqxDwDjuQvymH+R8jBJpwNGAh6uD
yH5SfrERNE/SzmaR6WQ0koI9wTsfeS0tpAq7SGzY/SUdTTzaqbgxoi7tgv8lGIVpIwG0UzZ81waM
E24OW0d6hVW9fWMy5q1kfXnt1DsJKasxht/r5vGu3FRYCn41t4H9IMvltnu/Ef8UawT5VxR3Ak3G
R2+wftLpn6KMIeVMjAmYwL/VAKhkQucBumWAjn+cFhZ+dKyP3Cbxchh7bxh7nT6FQJmyCYj4QEeB
uMRBFrVTbxErB9JNn5YMfReLnez24VZPvrrWlVUP3Lyny508ZarJAQ4A7AYfcomxM+iQZT72QZOY
Cd0RqaBX1S8afpMU5DqY6N/KHN4XQTv2BZklgq9o6QvhRqSLI+IAyEeiQov3zxogJXPQZMJFIm28
k1KJ2SLdJeGKad7fO9HRe4/4m3kn06Iwk1Ys28CS5pkeL33uUm4Nh0axc1rOUsHzflFn3ucjJ9vi
rvN5GzFLKVvS49+Iv7L5h5ZKko/L4oN0B42ylLp1G+TSih0K8xNgDmy11m+4cG63pZ6vnfDmo5BE
zK8/VoO4SgHHUmDhPvWU/AE7XUQEeGzTaFknHoDCM0O+Mxru2RNJobwRm5PNalJUOE7SkW4lEB5o
jK4N/AJvRPuZxe51QxL7g0eDZUcFSwByLdUDNLhKNHA5C2PI26N+qsesDIQd3ooSikeP6UFpv9t7
FdvI/83e5/eeABf1sgtBjZCCozvK6GOA2YDec4Ib69CntoJ3FfaSigKO65+K3KSDDJ3AShLd5wM1
oYmdz0mxAWIr0mYaETdUPcC2YMgV4tltmq74X1QgpPShB1QQORzL6vhGjEVPwgQLi7QzhVP7+jbB
ZJcaLl9jJMQRaKkkvx7H2lnBGtAs6tjrQAZVuLM6TWezKPZMUmg5mNfayHN+aICDl+lD/dQmblPY
7+sgvM7QSqbkF4kxu033rhFmnmAG7XC5hYGkc+8iaya2hc5YfjjUKhC+ehF8IpqG/Cl0hxaNa1HP
+tib1IeajA+NV3xwBIwZNJcULrfvSvWj3ssZio52unOBBt76V6+tQoihtPe47Re8yBOAuMO9kG7K
5PdJd4SPi83K5FxY598dQWTIJ/ilN1aCsTJFGl99qEg94+s1EucJYaqdnfCRdJ6EWSJVEI/jsDTJ
82iR08W9U3Dw1KSVJlg5WFNfLMps0xQSR7tqHgvbgp/VGe6PDo2X0q7Fipsv3l00weUy6tYCUwJH
KVCNqryZsYtCPQ6o9ek/FY0v5aLQ7kK64u9k5VwjMjgbMOJQMiOvyjRLJYCR5xH6PHVxiKbx28u1
NRrPUemQblT6hiNZmXhdtq1TArFtRMpC6MO94JsTwEYRpnCD+0m7Kq/8PUahHgw2zn+xm6RDPJE4
4Jnql5jVmDwJfdk5xDOSpnTWO7tvcX5LoI+QozKc5FcEyaXTJoTlFQRj/qY7L8I5NrcEtTJdLzmI
dBuMj0bp4tvESWcybVbxaxnFjwSFxkANjUZACeGPS47OuAZZuvLzQGyq4lTFvBAtVC+xsXzTa/Er
7DfDcHo113joZtjupORXbFdJ5fZgfAbAy4Tv0Tgpv51M2r21faL5Q7eRGcECZIubSnjoKjinANAA
wkhmNICOfJHlXf6i9B88xmIIr9iudG4N4YOYXGT6FLHN/wiiNNd7VIjE7Pql4tSIS2ROZx94DDCc
z+WpO6wuzedESvXokeOzDNVjZfkA7MsGoVlPvFxhi5TrmDzFeYmQ4pMbmwELnCSfuQ8RbCrEVPYy
g1Q+p/NG2slkUowVF669DqZcM5ANhk9rtA/mDDWyLdUrm8QRhVlOIUChprx3QkzpjA8m3bzadYLx
KqNlrmt2/UkQoQSq0mt6wSk+J4wk6YeetRpIyKgJ67MVEjH4WdYJ1JWpOOfaCHnF/4hr8eN2ezY8
7uvzx7OKf5Ifzt4D1B4pzdqeV5i75m+RN/OmQKBmeluyaI3ku4pEgpM5MGDhISmpt4hn8K+0ioNY
UepxrG+KChQJqNFGORTqbk5HWM2SFIe4HZP3yXhbao/oHaALSQg2PhsFiowWAlUU8FLnCNqqWvOX
O4H1ZJQfjZdI7z7+G+g/XfMejs1XxpWGr0I8hWka2RR7HWk/WGDgF7hPQaUh0tdABBBL6b8LjOUd
IhC5c2LFTgvn9iX9UZXy4ZVo8StD2az6ty+zs2HZFURg6Gx5qZAD0fGy8HisXDS6NQPiC+goxLZK
9Qzaw/s8wwBK/zIUAJli8yMflkyygXilrh+aVIfwQ8txxPvxV5mtYEb5bq4lgmzu1ownn4EhgZ/G
gIlcbuhWqLMYkEiEYHfrq8mZO7TqFHs0p8LFK+JSuXf+7wXexgEfnRgBcv8uoC6c/lqs3wncXRRg
IS1eB4L+GG2Gisuv9DWeVFIO+MXgC9qeT+cJcXNYTt/0uP9nN1X60b1609aGRh7KeFUCrBB5mqXN
kh7/cE/1aFPFm8k04flkLJsRkA8Pj4fAz5rKgqkzfuxny/NlSHicUjo61zG8smXWV/6QNUgGwt4m
8EXNnicIN41isr8yYsxLBTifseWP+Cx2sOHpGDhG/uj1cGVm0VIOxQHXxD/zco6MLjnHZ4qXmlqZ
amSQZ2gdum1yhpjhHAKgz0dTgkTYK7l5fPcQMmO7EwQHDromFmRmNJuBon8xKZigvWnz2nB5HTdo
hl/x6zBuG0iobkgxr8mZryY1idUGtX+OAA/BO/+okQJpuA/vyZmnPvbDOTJZlGO/HCbfXT1T/4ZD
uZsEfI5OKDITY4ypHll2PokSAyPogFHzQOrNBeTrl2OUSVn0i8Tb6Zc1zDDr4SU+E/6E51VzmjVy
K+SiYmDgAuAgNZpVqfekk/noDlQq4CpnLEnZgYY3NECnNO0t6s7PFaUfF5FdcHByAAdC53wurHR9
ATCMPxc8FlMFtTHSNODvj83JPuALBMSA7LfkNrG0/tKuPnL1R/bLB1DkmieEZqAKv+EPcVuoZlDa
F5t2h1QFG3M5ikdGsy5Y5ijAG/zkgiIfb+A8OQ+H/HccCH0W3QJ8dRh/SyRMAAdUXMkPKqlrfx1o
t/Ti6qjNSKciShoqatXuRvtq6PS1Y/6NlSF3f0eqyAr9IhbZFg+c+sg5lzmDKxZCltuZ+HYVpW25
5R0f9p8r+QhkWnNH5GAml2rD09p3v8h3+H9KS+p6zg7VL1rbf0+u2kjoL5ug2GAXGfb5BTEOB0Vi
uOjfdAzP3ZpnFp/LHQ+CkRqTHw1r8BWilYuL+sd2+icH2WWg9xBvBdPs9jXu4z+8ybwnqpXvmzXp
D7ioFvTiMsZVkxWCISQaMfvhbhma4uXUO5HVeJRfpDFl+T/nLGpGjfwS7Mj4ower85t98sNnfWKP
FW5AmDHV/z5X7EhshwwuQ8NpgUfHvX2uzbr6JQ6+HFvljFLObMOB5XPnKbarBvDnhyKWi+RFZ/a3
O8OY87JRtzTj53J62DwX3YFJg42X++Z1YAogO/1cxxaG+riU6H8s41vUvRPq1e2EhZwbuzmssvxG
cUFzhP2Z0Suv5dz4wmaDlLi1NOosBmpcHIpLRP7Dvr2yr/c0P5qpYNIrJlbIS4AHpl1xdwz4HwPC
8JN71y7Y2bFjYbuvd1xvh2n/Nu72PDPumpPSuflFNEMFydY+Tc7Uj9xATwDFsbgwTPwMRe+w1/9G
m/uZnxQP4mE8dRzIzd09F/WOB8K7rNzHruWMNjOV9W3cMK32ihSUC9EgPpGDcZRr7BoslmnczkUC
257jY+BsqR7jHz6DKyBQnYne/GLeNk9EvLGKsJ5csE8DJqIsCCRKNdyi1QafmXjg86sDre3if88d
3Rhcww/LqRww8do7U+CXr/1n4e/YqO4cfvlkfgtUJNHscs7NtTveq/in++X9VWlOCN+3LsUxfOD/
ZYl7Emnu3h14VwCbx4fPfTAvGL0sIEmOycJxCusbTgThITvFpjuw0jJLG6JLUNhhhp9ONLfCSbPD
n85Bnh8pLqxezA2utlLsMbkAcpSqYJqidMWkg6xmjFvyuarml1Gr6xMjzcCKlXsDPaMYZKrQIvvK
uLQ7AW0n8fMJGggC6FGvWSDd3Ci32/yOLnvZNylaWMbZOsLEYSdnCecX38jDiZQlawRvPZkF+PBF
eSwimUZc6Pu5VO6sCE8+iKQyXhnwBH6fecJ1MKLMBv3Om6mcSKUlU8HKlNHUN6CUEh2OzHW34785
52sR1RExE456pzjlywYyhuiyY1jdgaWbR8ZSM/j55vPam00wnmdBc4mqB/rnHB5bAsJSzqqJz6+J
ao8dGLgOoojgZHHPE67NdCLvE5Za2daTA8EteeZwjGfRI7HJhIoAj4WvxlYF3UZI/O38anf8L38z
XYH9Kug3IxtlNpYHYO/bOb68VuFlRCRkt7yHmxBMgJS/6dO4ICbVw/MNgD2izwnWxfvnxETlSm6q
/dEcLhgcGeQD0CHHiY8atLbHRgCdhZUMfLjkgtlMOJPS84tj2T9YjY4PgYR1h4efTzHg0REe/Bac
Lzf8kLQIOBtCYwAOch4lpJruYdJANUiEHz9GkmaWOiCNzxdoWuqxbtBpkVioOVs+xUS9Bf5etaL3
xOwH1E1iajY22SCYnm8ZBYzIBuln46M40zap6YjnOmFJnGzSmoS1We1ox1JwlbW6zk+mCf0/od0O
2DqH5Bf5T2yYCJ5qynjd44+NaHYjZ28bBXlmVfPbDOFkSUYQLbYPyUZ52B+CwywA3pC19sFgvFZU
MiybUMDmhrhSE+H3H7LzcE8lbTiTaqHkDlnQ8cTXEfqxYCAvf1sVIX509wVvJOP2IaiY9yiOLCJy
gHxLY2YDZiMRBVjtH/wbkiCsEbJO9W3/aB/60dgUyxiskhGhIc7kR6UnYavezRjslpgrUu6FubpF
gliYI4abh/bnPSsQpXGUgn8nBxJwni7rLHvswIwXCyoc/hc+IXU1aIHwgXN2tc2TXutQ/3+4/wlt
gMe1wn9dQ9El4N9YRcCB8lQvQeJz640q9eUPryD9HpD6AeUQ5TaZa7yjvxoNJhDd1htGv5qhfIFk
b4gGmOd0AEJ6kQWof+COZulhjI9/+x9HhCl2lmv/8NdP/YO/c4PP1CHMk/7V0vR7nXj04fNoGm+Z
AO2WPCsIWMe/F+S2/CGcQlqKAxEdA4L8BCCMsJbXay9DuIqT02qaTon0/swcclttvAbAmhJttfMl
XTpmG14p3W5ZV8ePBXqcPX8VJ/TaIPQUZ7BLX3EQ/N9b8imm2a4Psl22K31KNa/0083434ONUEFB
bH1uhH4nkyR2IAB/8+GnhLWxffFcSECBI0AMYPU+XhjrtWjn9IcZycfUSnbRJlygeih22qnU7J6G
3mOcNzGbM+0vmzf9rPmjjQjCXWJCaMj+xGPkgaKY+Z5ltGC5x6hJmcN5+sKyVN7B7aPVmEr40Nav
B6HFt8KSQ5twpeh+W/Nemuo5D2hkg2lKwdmQomlDwrjkvWU6TswxNZnQpgS6WbIqZiqkTGUrD2iq
N3e+GX4R7t0W9AOaIJFbNJckMJdI1zv/PU+34hfdLDBCkJ+U1z7BaWgTMA2wDsOqY+3C8cJiyPJI
lon5yA/wLymoLJxIAAlGvQrngHZoo5G1yMJHAQyuCBf+4Lb49aK5LHwH2CBFPwQbPaVZISMX1gBA
rHruYORkwqFBo09UPIhyGa8hQ8G7b+8gthGbBjV0ZKHV/9yhgwhX55+UkkSjoeZnCRW/yEx9lZvh
8MQd3M7outOGB7pM0FaAdjrhgQpWkXyKsMgqT9hCb5VfUolRrUkn+LL4F/ILyB5OTRnfd1ZsUGu+
53NnJWZxB9lk2+CfLN1ktyjVD2x4AW8Fa8pZIHdh2ARYSHortGBfPvfD1f4PHA+tm9ceRFMNQI9t
FQ4xHmMA4DRZ36X7Sz2wvFftGeiYQdboGhn0NPLClwsHj/D4BR1jgUgz/Bw5qHT4FIBfti8+q95R
OScN9+vUq3sxVtZy103BoOMbOdvjM3uFDvsigbNAvvQYYozB6PmmUsLHjBwCpwlsI4+YfDKq/X4M
oqmA1e/9naMMf9c8sV2DAHO5IPk8NNi7m+lSpnBe44sL/jLAfeaAIjfGD9OG0JwElJlNdURi/j2s
wkBtkNv5r2RzLlIpc59twC3zvVLxp9U4chHEOOa/7djQEQPRmJVT0+dLULaa+qBGmCARgHAi4RMy
4b1gnEdvjOG92XSLP6w9erFC5FxRBKAkR+D5BEtXtnJz1iuHs1aC215cwwdzugDYgrR87pjBUjov
78qJTTtCEZLwOsCPJX4GTw0kTmc3RocCSkEw4TTlkgk6GOPZwXyQg2/1xlkV9igjuEwR3aFqZ1Bn
AiL+x1gV8DY7QE+F6Re/SRqUIvZM0k6F40DA0AFDBQ6Cgq7TL1D12JaUOZVf/36IIrqDNW/JyEM3
3zk2pFu5lZrvLFyI5rdO9sNtlXLHw1T+AYQhiGkNW0SX8d8apr8YmTmzpBXtqTO/88lMFz1C1xU6
e9Zzo9+XdZCnjkLTcsRadOCijpE8SC+BVtJ4esV1bIzxRscPjiSmGhNCw603fkourMVmjuiBvy2q
tvlehcXlVnkFMtL+OJraK/J7rawiwcZ6YhZHvscrH/9myZF7yTaxBBcFP2ZJ0lJ/b0gMhouEnC3G
GYlCPYU08cl4TQyPDyccQrjZuLBvFEUQJC6BsM8d6fp41sl3JtiJI/RAlbWD0WW8ecoTfbSHrCcl
euBrJG1hx4fKozoaydr2aC7r5p7i0sIRZhL1WZwi45yhhP4X40c0UtgD54wc+Zj1qgHAA+f/4MQR
BXSti4ZUb2OGngGZvtx/jc3jX/mCqFj69skIDclLboqlkrEKJl7dHynSou4OxV2Erkgtlfhk4mol
GQrryjw+X/S7ZFpTh4pYVYJsQ3oS8gTMgJ/d/25AXnHRpqNqRLaMAyN54qDJ60yhRfgfszfj+bFE
QJVa6kMUcIPg1GBawOhTHVIvFgwkM+j5H013tdvIloUB+IksmeHWzBDHseMbK3HMzPD08+0+Gk3r
THegXLVrw4IfPtDTTpfqLtHcHL/f5E7I7x+7L8drtrY5EtTzvdCNPQYgQgaN+hqHmeMWpmlRjO/K
dkRgjme0Zv9c0If2ekF51rXd6oNSdWLRi78aKUFnpH5Eqo5BYJzBSsArHA+Z05dmNKmA26WqRZGd
avTptYE0bC6sK/PPx2DZttFzGm/SHsPMJAkcliHyPv6E9vytTq3zHW3paLmu6FIzP7OphgGMdtuP
U+/4c//Z6Qs7aJ7VcyMb5vgu+3sU5AvReNs4v01S3KyI0OhZhPHIwbBkf3eX2jUyvGya+8Q3SeH0
pOO42beVi0ycGzkGg6jK14i/228dt+0w86Z1Y3DBmkrHTGOzGWxvvzHKJrcK7AdRqli0tqYQukN9
NbyTNxGS7KvMuUm7af59hCGE2vuH6TC9vb79T/qfFoqe2I9jNXTlnZvZNxn9wvlH0fof4OSGDVcU
aC/F/pYjNX718rrTNYPaMukLu/2JGAfVbx9wIR4GaHKeZ/uwrFQnOPN9mhcQOm3/9Pibz/sXKEZo
VQfJYkgyv0lK+5H+0Jv15ezqgxalveXt1FsW06NTE/hhIeS+BNzj6VJ7XKoBUseszqwzghvSnkoV
QeUCBEMuks3BmjXdpGhc91FSEjs0hAObz+3X8Wv/k0Byi1YBMkBS4qPF5/5r10xO4yO7UHwkwDZA
hFpWAVcj0t5u6/hwtITnYpoDafDs1Ce5XPAqU5hbIH/UYUOOMMdyEXDQn+XHOUTy24/7l1u2Cxhg
AAUBe1hR4mypRq7iYT2mmzG3BVWPc/FsXLOkz6UAnmcZZ+4YDp/714ED6qVqaYUXx3EGSA1nu+0G
/YFCIYPBEDE53TCKyVrwxKLn2x93G382zE09V8mgq9+cpDfizq2FYONFNbegL+z+PHTgDZ9DNuXr
PsubM6rJ0aSD1MstVSw2WkMfYT7SXr8VjLTLw1u854bVBoP7QVjr3694Cabwq88Zzks06XR2Eww4
qOJfggSJ6xgW09njm2bcSD/w33zJR7+ka8BCbtTHLz886aRjOBbd9MgbhybyZW/fB3m5btirMEI+
xsv7N6vtUR4xpYPijmxWRj7xvfizM2VH2RHpNyMLgSCeBA0AaXIaXr/8sicEDpLGblKlJwK0lyat
dJv0eqY+9L/bW8b0wwrh/b8gzqhtFw0d0KffS4+cCcmRVw0l5FCRhi66MvHc3J6SmuO3aNdnAhpB
aTYRrfqq9NwkiAU4jEW8lIS0tx+Xz3OQDEC+IFeenXpq6+H8Y8KI96gHeW6YJ4NtYA2gkbDqDKmZ
4KX4eA/upq2D8BZ0CdMNW5CX7Fgxd7z5nYH8xwK3u1m+hug+v6fKyUx4OSvorpGRXIpR5u+55FK4
uan6ueW+lOshQsK2BwH2Qi7gx7wyt756NqIjP5KeGj2jvuiab2vQr59Uz2pyCfeYsq9v85s/NgGm
5JczO3qzmOwLhvEd72Wniz9v1HNsf8L7TzcO4u9t3vACSvnM26ssBbE9Ts5VCD4qbrIUJQZlhHW2
AOVmLuBRjmTOud7+x4VWf4dnhTL3B8fifxmKeUHeiOw39N90+xOW7ZdxCRsFcp76lxJ57/yVJpgE
gaa4AYwWKguZSekxvZpu01O8eQ3vym1fv1JzN7xs74Erdkq/eXA9d3Wdn+fbr0wv24mP3ERsbtU7
idPhUX3M/lIOU3ZO+pZf5gt/9Gtz6Ewi1D8q4YG2OC15EM391yHI2PCcsba18J1h/rxGkfF17icM
t3tb/zznrqmmsi0be2vSF49fuFSTTnQ06Tu0lrFKJlaHeHpMz4ak8MjUpHr++uBeDIbcXBuUcrIf
GYOGgmxFn/2oiQRZnqmKY3wlORXYuI9Mz5Oe5y+hbXtJBE7WRwN4eWjELzYKr8E2Zj9MZysqDXcJ
ZKDER3MWS+E4j0/PX6x3PMv71bk/tBaEhLzfOvsvCeQZ2y/iJh7sZZv7IaZHsDd7fzgVv1yKQSos
k60DT/FW+XcXMIgKG5Fgn4NkF51KU8XA8Wmsd7IYr5Ugz2YjuDR3Thdq796dr7IOTGtmfD1Gpkq6
40dTptSjcbQHp2DsCjRlzmgPSl/5bLD3Idvjr8lbL8shaK71BPfT5Aqkz+vjzETwwuvcN5dfikDn
MOuEMtQgDV1kvEmWFmHDrXCQzXGu0z1F830VYpVjKfGqIa0tuF778JX6WUT5ywFeItTv6nJxMD3m
s/55mSZWNde6TJkLlDYCtUnpOI9RW34VIl/bYf6sRvpALysi+iNevwrR/nZSSI1d+Zouxv8oD00E
V1i1oMhq0oviw89u+TZSbYl8naZMrIU4KSADaAvjHXTVolfSBZwbwPsDAPM+tzQ2dTzHROuUw6bK
bwR6zonx81VTJjrkcOuIuXQ8K7BhojJRVzIIr841ACDxFsyQRZzOaDvzwkcskIzOhGQg1WO0pAjF
jNOzUhyCiNz+hB8+B5GspaD/WdbDAeHLjdPn6umspIgSVHny2n4UDVpmnFpXTerJqZZ+loPNkj+Q
kiqSvcjPyrR4gF5j9SX7XuYjWTLjPKXJ4Y7vpAncr18876zyHY3CgykF2VWkPuSqm0l9mxrtJ6UA
l96UE7w8Unnrh9/e40aItbzL1K5Uuqwo9CkTWNmpeZquwBowhmE7Ly9WFYXTiGba/lz2V5feXMiy
VhL0PF7hCdEiwaefmUJO57LNVjIFhmeUlNXOZReP6fZzN8CP1Hej7mjx2cLOpZRFW7KA3zq6N9BP
YwHelA/Vu1SPbli6uYlo3BXMi1y8Bph9PNTvGQE8a1694nz0O/0HX1hIFzcUVasRGdjnYboSunI1
r0XGa2HBIN1/9/YqhFUPHevdclzbr1CkhJn2VdqT7o6uZyXH1yc5jv5heF++zS2y9CaNByC7Rub2
VDUukUQ593MyU1ldARD3cj977A3gZxPvBWxQWH7l+CSpQ0L3kfd6lpkXPiVdL/URbfXw1GTKfJ07
lid3C1mU5f4hRviGQn7xxXj2WDqmuKma7Y/uxkRVurHu0lUimxNg/S53bJ3YXIkDxo746KqGbW5F
X5KlBC5DJ/65I8qoPBlslYnwFFQtbxES28WkvTJWYglrQBd+pmtQon87ZqDL7k6RzQzKtilavdvR
bqKVG8fpj1iA3Dv3beUwXRgcBZXQZTnXUGfsoUQuWo8gQpT8o02FPn3MNbjA+5PqubX3LgjKGg1S
ZhKwFDH0/DpR88RrwMOD8m8lhtV5K7sF/+VKuqKE2XlQVUr36KMr495A3QiQEWQjOF+wdjP0cvWA
Fh8um4PvLXh9ir43SiMHqusBwW8KPz88+n1Xe3zHV43sX/JRT5D90QvBPWB1fK9OjoBPQ0RUXIDT
IE6zG6eJM3pEeUYAlr/gNan895LFiz1hUjYVc9vKLvFx1ZfCoqUzdyp6Le+oykyRJBpw7hXO8hye
NRGvuY2dnzGTk5VtNJ9adU6oB+ow5TeeGXuOpXFDTnhG0fw4a5f2/DlcgvJdrhg5IF+XTegtP8O/
GHiDYw/Gv7jIr/zvae/V6/Gjy7K38eoKElia3JifJMnHN17XYvaP8Qm5rA1uOfhlouYecua/HHNf
S64r+2QNPOv8m3kVo/vmCwMipt5VOvFvhj9LVIlSyWmzK+WSXhRf7R6cpJcXCfdnetV1MXYijzVv
ofIL2wG3PZGPshBGrp0Uj1enAYBgMfVxRf2lVsdAmmqmAhk1zkNRYT2I7pGgipANJrbOoTi/WNRV
4IC6re8L6+Gg32A83pQYEjXfyQQbOxXbfQNvNU+KfMaiOintRozUOye4OKlu1Z+zRS98wR118fdE
xJdMfq+z5VsGul2QFYbL7x0O5Vgm726BK7bv3+RhgN2Numk+v0wN62GN0yiECAx1k8XEnIBFfJ8i
NUySQ4bvzSypCfCN659kKpPsrp51JBXABl5m12L03ltFqtsrDqaPoDkZuFS4KOfCndFsHGi7HKfa
hetF0kWbFVkShV4PnuEWx1bd5JK3s5p5ox6RPqK1S2su/udeUJIPDoM187kCrLxfdPnHoZxIVmKv
jwcLgWV5gitMxzQVPH9XHm7oyy7EKcdAJL+3w6fS+6fZt21wPL336fvZ9NCLbbuMwl//VhERs7vZ
+pHlgu3BcsX9MM0tXov6UXvSjTTwhX2ysmAfvx6hogztnE1O48fbLJ7IM5M3gfZ9mhaD3Idx9rvr
SGNlhlyIpBW9nEk30z7GCvdENZ0pRZPFpPfqDyj0d7brdaVS9dehHI+Vs9/xyAcVweO9zL+GlsBK
Fy2Ch/KROlWWiF3sbyKNXAwB504/6UHYp/gcGpnLo+WU2LEqmNGYS5kPz2aK47HB+0b4wkpdkiud
4R+bVHAe0J292iPZR1NNHKr7Qw2ZM7NlDFhcBnh16/r7Rqqepcw8mqY8jBtL0qKUnmJgWQXfi4Wd
aLxYVe+f8cFjRjWSmOGNOtbgMnOji1edYOJeqTr3TYh0+ZQYB57UGjarmpanNCeo8/lbpJuKN0/z
jQTvM/6DDuyz1hqeMgE4pxLSOtoWEG9QkZIoBQLn5mNCbKE4eZXWnzo15050diKiN360NqRu88cu
hQTDgoUNC5IpPQbm95VKYvLb52d+EfdBM6Y7arPfx+5WzXoQu+jjsKmhOP/xml2riQ86dxfmzs00
ZPCk+JwEcQo7qBaZ4ThRtAEYQzlNQzJVY9wxfrLMQDVjG+/ms3bvJ4618fUzBX9MHJBqZt9GiCha
fLVRqA8Dmn3DR1qiUYgM30V9JKs5dlCuKe5CQpi389TjelsD5OqIbSNdB8G9FJJde3oK9YtQZ6JB
r4FzD8Njlhu/+/6hfRubjEccy/xrQGGqd/+1B3rXi1jDuZpqm5aWX/J7nawdjoMLZhuHKJqJi6oN
6vUM/zSRYr8alb9MgKV1gtfA6D6sqm/Ob3DNjc2AlqVNIV3fUFO0QA7NSzK/g9sDE+3f3mjgpScM
HGQbBFLXqRZnMfVvayIcv5qa+/fHX6B4L/LXYbYb5BVThU28jAbtnXmM8WmcKN6l0Z+MwUIhJrCB
z2oLMopVafVxRU0ElKOrzbQqEN05g0Q1oPNKqpt6oqmyD5H0fe6na9uvW/NWUwOVOjgoY6E81llE
qhc6SJPCZhB/9CJJ2ZzfO3Zup0CQdckl6XvADgD2UvLe0hB7ZJx77UysdK3nxjqm1IKqtponzBTG
nhcsXstpvTTjtewnnnz52HGHx/5qfCHSYcnsq49nJRw2dkw2Wf92BJuGHXH/bNILpS+yvs32xxKJ
DL1WDlY2812sHOGYzPbnW1c2s6tZ3scJC8LiMlGlpWhbPF/b2/vs9qyg+i1mjNDNTbvGndJEa1E3
2R+mAlFJsLgghlm6zJAcADx+rp/Pf1IMsY3oO4iWHokvtKMQhcCy+UmFp2jt+feoZH9G3Jjhv7gl
6iZVBMuFa+dskc62/Ts38u+D/uX4MDjQcAiKQs4E6EqwF3jugudbYUHEBpFML2nZVw7H8vMvnBFh
S+SoUWZBWo6qodeTf8m/XSv2m/p9DV5jx+JH9GtLwnJVWmoob7zZ9qZtnS3AaX4IpT5/Ly2iI4nG
YXBUyo1si0qEUswMOXP0jiXVyUNd76cGFdM2NxBQtdVax85zmCuv6hfa5b/0/jurlm9amzxFyJHr
7/9dHoXE77X66sY1AyEixMeh//6RqkY7lyk0k/nA7rK9mTGCrICNf0abiDPLHtOBqtpE7F4U9y5f
pe0cp+KG11OX9ercryZ1OZKAPAtx9P0+Evtd8XzK3wgc5xrJmAT2UHx8T1aVCJgN6qhjNg0ZWRLx
rqWEJG/iVYfZMel1I9HTSAuzCV8stq/uT5V4VzAyYSh/qKYf1dsgN7x2btA2reS3bwK/DhwgXERK
SZXL6iMAS/M7Qfj4+H3V+vq4fsaaKaW9WOve3wTIdf71da7da8QHch+4xtifz7y4jIjpNlJY9XYz
CieNXaIOYZBiPKQfai2+8yLzYfprB8jWYZS3aVy1QEKuIic8ODuJxa4b2195FXmbf+WSSO9fYT8j
7w6xspaaaHq4DFrgqtUlXOAP07T80Hfa1K8ZIezjmacL6YAxGkPRgxhA0B9lpX4tigR2AmtIvd93
FPw9b/Pf/u6jg5WztJ4ZvO6t1WB94V1STnffFTf0Im1X4Le9/I0gjUCKFy8D1awkFS3t51sh1ouN
Bej7hvkcJ6d+b11uxRDQFJ/V9HemeqiA0C6pJ7sxrbYIq+DVTN9BPyTxs20n6rh7Qio57eo1Eubw
63vDu4cVsyrVFiUyr+lVcVJTsrK9KHUSzXm1L4VVXWyu13+fR4uprxd970vxbX9ON2JtsR1F1du3
sFEkJoOtnOp4w/KAxnv+DTWEL1w8f6Q762l8cBsdPl/qiFtS4Nf2KXCRcIvJpcWCnQ0TDuYP93JW
ZkfmDkPmeSlRXSm+vwmun6HMIVszvd1nfKRdfPlTaaXP85vijB48lsBiS2T/HLtjNgX/XCgW9Uuk
ca5vukms3PG5QogShQ3y7EqzLb/oRIe77oRSTO35z/uOuF2kpjMfMKYwQ1nNSJPzJ12ND7WDS4la
BI+KckHgOgJGQB/uvmH3/olwxx/l2Oy6rWiRmUQKnJFeRtFWAtZBkcvAfNkxTf9seQH5TzMGX33q
OlDI/24azPPWnSiOq1XRBim4zzSvqAj5nVKOBosQiKQjqzMeTc+ACPag4M2rUEBf/E1GnIxmse5+
9FBD6WjFt9gJI49TIYDoTCjLhiF5E3YGLBxEP1Na5o9m6gs3KTYAUTf80Llrfg6U6LdtddPDKNOS
Y5/NKiFnNdOKUGp9fWqz3vpgESqWKlbHueB1U1OtXRUiQhul6uMcKdXqkcCzZ+nm4HwUho8fiZ9D
bdsgnx2EcgKVjfUKcEZifj40lFfASD5D+l7cjWwzLDHVYxViy/dB8ve4Kb+uzVG693oVFgIvzL7G
rqOxelboy6oIWRtEuL+uAyabzdUX/QVynLkaEzjUqXWPwGscVQmXLu8ddhf22LHKw/eyhObwQvJD
ZSoonRurQ/dlMkAsei8RseYM3R804WPzDQaQVE2s7HsGMto4E1yJVNnXZeURD+FuAQHnDA86M9Lj
HShLrJWV6GrttzLN1ZzWH5fVbelZSpdPtUfnPoh18T+KVlRFH7AQRwl9EZBUxy4tG08JiRia+Dlq
6CAHUjx3G7nZnTfGqpOucq0ixA9XWek//ukRDnOcttAzGpCA3iEgZbbKps7bip0CVNdslvWkC3fc
NYQjYH0x1A1SoJG4ddK/ViGDKVA5rI2A1C8/Go/hUZdhlKxsomL24IWcvjbg2e2AvWTj2Ub14SOC
oUTidvmP7QFrzEEKDaOv3zHe9YONFybAmhx/UNp9z7Lld4tmQwMkavU9GcGL9tEOd11lJ5heamWn
0qmD8/nkJnWucGjOvbQvbHXBRxFS1ANZNod4IXHKL0aMiUQEtBiH4qWvyx8P5NP3KQb2y4+KF+yp
v6JC9fhdjre9e4Z/bGC0uPrLQKyDy9orxWu4mRwmBCpIKZbHLMqzO95YL2u772xVdx1oGUeA/Gnu
ez12uG76lG59PdmckKb0tONgmHAm8ckRYHbpPoq3ZracyJvSnWx52XbA1TWPGhlGnOcRXaLKvcJK
tcJmTGcJxq8XH0aDl2F+PVsVaaa4EkIg3xrrH5IiuL3RZL2Xr3RET93rz7UUK1h9tD/q15ZBjQ65
AQF5lsgYjXVi0ZBzdDzYF5ivDL9ZoNHpGObC6eOY76yKyih/qszZDtsJeMIpKDdTg1eQcDYF4r+Z
A3lNuNXH50qhZeZh1+7AXjw70/fKzN80I+6txGBdNR7pZK0Y+caWLaXSjX172Ug2z2MzU44B/0uU
Z7RsXNvQEOnCdnwqZ8vRRfN2GCHBmK/rxmJqlpuSZF7SYQ7cWzF2PtpW4qvPDPeNQLAY2FcHK5He
736QW0KI3ziTQ4Lrczce+f6yNVd46Eyc60FBWU9kGFtVt73zeDEFRX8PUKMWin/D6+zUXwSGBuRv
NPTuj71dn1vkf17JPv1cT5EkBU8DMme1qX7wt5tG6pdmrvewYZ7bsbm+3+0KQVJITzX6JqM7wdZH
Odo/l7Rj7YK6OcreoT9AQQCVO4CzvC673fPUDlAwzaa/TN2GeC85GyPr+uZRXdRj7ci4+VT3DAVU
GdJrlB6RY2Ugc9/VIQscbb2ILkt+OSYfhUJ9oREMijhGTuifagfTg4h/cfenzlOJFPUmequvSCPS
VfSxK0+a77aCaCnLFvBVi31phsV+ko1lidxgE963fOpwfQPz79JkGGpCjiWV6w45/EKkR2x6X48W
122dQ6QSOSfLAWFDLzbEOJ90IZVL2y9tODyGFIX4gVlp8i7HJkGcd7RtrGEzLq46u/6FUo/6f+Ex
5A9T4LGFD7CBhFi2XtWDxZo98wyNNzbe/ap7+0w2F4/K88vOxzs74PQfn7s/6DtG23Njm5nDa0Aa
Q4I5OMGYNN1kr6FNmJo/armZVkkzjDhRmWq2utZY4oH7fDNcKwAasTXzzUzvMkq10p1VbfEZLTtJ
sfZ1SXvrn3smoBORRCGDIRBOzdxYH+JeCN1Cg7+onRkt/BOI13oGffhyHq4uVR2Cx6Sl2xeNobuF
gvX9VVjpnjVVEuuJX2WUXEkXuvXUETlUEo3Y8ILpqlJoNFMFyTHpuUVJ8KXcuC2fxsa6sh6KejVm
vhzM7vg71NJ6GG6F9OdKMPbsEVj+VDTsXEsELArJIe2c8kVz75hPBNRFjnSD+Z4urz5v/Ugl0kLP
LHM4YI2x6u5/nIA4x0Wiz5XzlPZlEcDpZ3Gte9ldgIo2RTr7jj4iiffR9Vp+9PliDblsVbRoJosi
eTa6lYo8ERxt+pU4CFqVl9q9km7bbq+VczuyaD3br2a6L/JsgtXhUdSBdYqvX2nsJxB/QK4FpMLm
n2p9Ab6oRFVmUsQKhQ/5czaz7mkce8myBfctAp58+unUPF1eVylN/YjNPsEAC+u2vXzuXrk1FJaF
ZTFegzifaxToM16aj6aG+Oozq700qapp51raQGMF9/eHiGeg46GgvB2u7qVNa9EjyLgQsTCM+13e
y5peBeJAibwdu5WRhKoC2PgfnWumIBarOM3zkWbqM1uI5x9FU8Dd+C4lgnPvghbWyiKzqyCNUeNs
+a5djDQdDMVMZ92cDK7FM6WICS/Q82zfylWhuQrMECzuAB6/9J/t88c/wtlCuDXaBiJceFx1IYD+
80cYXpCD8InIF/Z2gIxlO8RpsDIx+rnHObJTvLporYeiNfIl8doiXj5WCbYUhAKFpZGbdACuIy14
/26u/qykfvbOsDBXNfgYl7PlWf2RqK8eC7nuyn5urTwt5XRgGmXbWLr4HG3M+XXz3Z840vZ1XJQ4
gVdcycKjdipvGVhRQikSrKaVLj+v37kLMELuRTqUBTww745PGQ+kyuozbb1FWjrBRHMamA9gFb1b
trBpX8BccdeXH6AL2bJwJ/xepisO7EaKdUYrvnmrpQZG2EFavNVMLvsdro0H3TWJcbUefP7OLdje
/dEJ/88IwEHE2OKHXELxWXj9hXvGp8JJbSCJptSeBpnZs427c6OxIrhDfYCxTS3K+zpe5qtmDjeh
IhNfBKkh3dnI1S4+L4v4kRpc+reufOH78fkfa+aRLECsXjBAAgz5Ga9cE/XYnItSMVdPzWE6F3/O
wUucb0ad7Ii9CLoClOZRhGrrQjd1ee96rFNcO1zRIa2ZHaDSEgLIFH/R6981r3PFCFMRiDCSapgH
qayCVfU0yg2upRR6f5ExXPnyHdfPKil3KmSML71bL/3zbMYgM8vmj1SSEbgglYZzbcuC/PYpLmlH
Zgtyj+ou+2pkpk8pY+4mJgXFSbnjh0Q71KczH3jZPTU2xa1LiyAY9xK74KK3LJ8bKuyTcmU4DXUs
eW8sU35WQ6HlQodk2QlwdnSHNhxEa83nEJOHZg/2Uu9J8TwU1KyjxE/s69LNloX1xVR3UtCrKj4r
8v/u09oIK0OONHFsZepOi2z5hGK56yyOtUtfxHlsCW3XM2DqfA61Awx1UWTG+mt6/1ufneyksH3V
04cam4vj+D7j8HA1LR41SYBfXUm1uLzXErVjK/4bH4qTWJC1Nr/4TY/WlUsrcxIgTYuDlq/uHS7z
UjxctH/mTRqiE4VDLJCfDzLs1mbqFMZmwlN6/D1jVZQhPCuQ8InCbteSjrjQMEeVvbOdZbqWIAZX
ceFx6Fgr4jOpE0sWj7PkRZR+6fMvqGEcvb/QHAXSmUMz/eFHVp3rzBEdZAE0sRd0SUPyp+fYwvOm
EJnVXwHXRo+SvkSa2bZAo3Hr2n/hqt5y+YTg6NwK0WSkO2ljoxgKFgNbDvBkIcbprLtEgE/nyunh
qiORTw+zw02mtcIjZJRHxD48wTN/DxbadKHKLNqlPG5RpGawMsvqIVqMDQKVMHgWOiqgAgrH1nGm
DLCtb5ZNnOv9mGe8q/hSXBhZ2UlkKFG0WHX9Y6z/l5Uk8/vxSuCt5dlTJYgLexD1O4B93dU3s+jm
pPOaOtWb6aCmUmNv5ykd+/FlJe6jwvULxniZ33TS8skhAY33Hz2P5bsia9K6QaFvH9u3z5dTM1d/
2RQCr8si6djrk7+mBHtmv389oIPhaxVXuTJuj7v7SKUK7++w0a9bXExMpkeZRF9t+QEMtm+HyXrp
MyJ3qoT3ml9zcglv1/EQuPYmveQivGUEaNvppJCrptvpNjeBOtZfeFnpzn2es13HWufWecYnaz3e
lMOJdSrfmgBkud57TpMMc8MKPDSBA+s3Kzxzb+IXR5xOPCgtp1st2dyL3HwkhZVF12/acHCYPHG0
BtVGqwXSEu4MYPzPAUu3ycZ6+nt0UrPF03PEwfqNZfEIuSf46ZFfezQvk6DcQS6CZaHLh6UovTNS
ZD9Q2n/X5q9nj1AwN6GXpWQj1orlShY3zgDe3JdU60vot5AKMs/adKU/Yf9VodlX2YyB+RuUQ+Ni
7yIdYal484LQd3/1kemAXxUZuo2NbRi5VJcothwl1uJG0CW6Ud2Ozc94w+ML2XHhGCN6weLNhhdv
I7jPor8hzRknf8+SbyzQr2f7kq5HuteZRwgFKzknq0QfFP+1VI9pyWUwdK9PRjnF5H7a7sBI2tpn
hsDOp/QcxxRyi+vqSxqppyEkEzd3cGCvLYrKmboBytw6q/5C7pmm7B+S+HsrPTRq0VxPGksqPfKo
JRXLU3eTPLIMYiYv94HQqu44zZrA2TIfmcQXrLwq1j/+drxBKMYWpYpU+bd04792LnPfZKPFWEg3
1Ahm2zqPSdOwpFYHynGsvtXpyqlH1WR2K+6BScctG/LJky3gXwEjpPMye/+ltFAOpQGfqXwnqMeK
WKmXXooRIntdlI8bbLng+lJbV6OWG7MdIesvso/aQ4O8W3PxFwsKZ5xxXxifi3M9MXAwyyn+uagx
O0Gv85reIhqmg5D5f0iS6MxUhrJlczEQ5Y9tR2tiLqqHBQckhZ3NzF/NxJeV6ygmM6Z0HrQBd4jd
4+iyfQ2mf2FOTJwuvftsP/aI8V+j9R5InrPl1fThnFCQVGZzEelI1KZ9YfNcPI/dHCWWxEA6jrSN
6MwVUCnCFKW17ycmkcCrpsXwHqsGKk0+W9Ll8W7qnQfC8AhbFtvVXwkUCFN2U2xUocbt06dhqTgf
YkyDkPL/Xs0IdK5yYDfXu5Ym1fMSgI7PVnHT9TjhSIzKX4Q0TfkozoOROnVTP4omMDO6VtPjx+5P
wsogRIDuAR6fC5Wtf0RXqHbWEOXL3+Zb0dAoWiUT58Kd6pyuT1PxyrdjrYXZrtvfuj9Lb2pVIlaT
jTPfCX1176TKdNetSDdEzQ7pKDNyp7Os+y/3hcBNRCERCDzGJxci4datLkesbkaTxuFW3X0/pdE5
YXzRfwMLX7ZBH00hNMgz2IM9kAmVbKL90jAp3JvnYiKPg9NhxpRs2I1XU7R07Y4uoXJLFhnZK8mV
XsEvYfWHYwLDVl8LcDajff0oF1V/ebZDRrFp/ouxRFVrQRhnUvEPgcKqtVjE7G6sOpRNbCRRn7xn
CRNCNK4wHaFTi4Nk+L90zrlG8TZoyIVA27WeuFg9O6lap3/RncyWD0hVIj2DcaKRrxzcgHl7jHK9
NKF7wGEpjC1bDAg0CoY5ve4Dv20Zq266/v85D4jX5upvF/jfwJCt13Td3pjJX15siDQDcU0ZrW33
bYrYkl2gnS4WXJWVRCGEqrQAmINbcvtWOLq8TlWAbradTFTO2wKEEAQlWC8KmoApV12OozI4iDfb
RzveUGVV3D6Lux2X1Pc3ZQe/0JziXnXSQPHS2QLkZyz2D8e8LJFqlFjsNk18WEzfTN0Tr5rX+mV6
m4I8ctPrK4iAQN6DlQhlsGOm+Jr662NaAfzclOG5gLFh5OaA7mw3TO32YRZZF3Lt6LcgdNHSIdnM
1n0xKMlWtpA92IRIOxYrJdFL/6LfkB3JT0eOQVjBlfRXTaFjdRc2OjO+H1KdnM6svEh4qEQqzIKO
ExB40JnNzRYlMhRHJWYCFmoqKurTzchsDvIIqlUtZcTTo2xDtBsq4MuuW/bL4+xoXrimYe7ZgUmk
xgrnWfp307G9hs8rRn+v+pyt7VgMkJwUT8fiueUotLuqN7ZQ1ScaDH/0yyyH0/duildPr6V37gns
7E0XW/Sj5HNXnc3Rek0f1BgdHf6hSmNbU3vzAGTBWHyFD7q/esRmlGUq6tiQheMgguDwAHiwysja
V7mxMcIDXIW9ayni+R2VvHfl3BP1vTWS+ODUTn31s+Rv/Ff5/dwSCRrFE8JcEOkh7nNubUKU3VDJ
PUuNw6AR7MPMx/L3qa/+aqram5iRAEnXSLMIgvzOfXDeVsTLUWJeKpPqeDOKLP0H6eqyFHs19b33
PwWXBX/Q8eLWUF9obMeLdfk4ZpBGOYuU2jCSknYLXovCzr3/Q7Afsa1uxGoK9C20DVOflkM/0/Ve
fGG8r9/H1JZyX7aVeCPuZZ/67Oa/Q4aKnTMZaTwAvlEjDwFP8/J56a748UkMqqvWSY50r4c9GVPI
XpepJ/waaT02D62UFsySUGaFQk+L4w6j2aAkGVYhiiLLtljLlndsTfbVXJd12aQQaa4d4h3k7+iv
pWYq+Gs4m15CEEWGkA68QEH6ge8uVQqHJieV7/MHiQsPu+hoV+B0/lOMWHTi0cKiYyKzhZE6Phv/
D+pkVlQR8VfRQ0iYVvWjrq1bZw2Cq76g9l9+NOnODCI9agXV07cOmR3QfUBeNcy7hROR4keLe7s4
fTG9z+QJspemQWmvtejJaYT7T/PVIwNxrGa3LWvKl2/qPJd4SURFVMe0y0JRFb25dCM7vGgk9jLp
9nGsESAEE9LcBzZem9W/GnZ6eBHXRupuWalFgJuF4a6hL6+mfVqBcG51FdBuAqtJcVAiKJ9ZV4nb
RMxGts4jg51T8wrxh1kFOBkzVvv6W0FJ+zokaLkvh4ZSz1git9GR75A/McTHIG/xbIccP/dPrM6a
cVaH/deQKlVuq6eyA7OQ+LR5dJmCVbBr7LpSDmdI1z36cYXRs1iD7ovRCdvl7e/xqXxXf/7oLHRM
+kMfDLRn3xEL/8pHjz2KgLQP+bAM31LiDokfO4D32Q60sHBAvYLeQ6S+674AV0bXbf0950Jmzv17
W/YCJRcSRL3rx7WNjInMhO3j3LGhUu6dE5jovucYCpFz2R5dRMcebJpnMGbfEnoW7nxoFwNHxFhx
oHn+8AK6GQRr5Mb8oh//lWjUQqpRUrJV6UPfagVCA3h7K/kYgmM7HVefixTiINoU8gm2SUoqiiOO
roUuMbfhA4QrYp0DIDw9VVvp6YqrCi5/7vNJH+XMMRuO6NyrFu3HP6EngrkdYW9Kob+vb3oYSOSh
HMAhuGpbtw+IHcApZ6dgxGmLPc5Emaz7Zq+PTNc5rjXcCLGFPlKQjSiFOlSuDRTPLrkYMrObH7go
eXZuc7/W/lctyFX3zWdz0nvNb6VbXVoXMuOjoyg0Q6prqcctVObCn/o3kfdifKo6Fxmzgt9XT5SE
hC1uU+BQdcXQRHr0jqPJbNlKSsO7u855LISP6QPpnsFMilV3XWlWfATYui6wdNR9ytV1AG2Hufrt
k6pD99C4Ki8yxjkWsoPto+5cbL4hFYcJ6v1KtvnLcDkjMqc9ndkX/DtyLfqvWdRXUAPxYVoD0tbZ
10mpMSKj+4slYt08OqF0Z1f3DTJM55YF2rFLOC0wcWdEzBQrxFfWY1xd3K2h+ODExqfP+TJjbSvq
+l4z7LeT9iJZOdE4gqHd+5fdbrZALcpn2fXOJkDEbR0eRRphcpHygSSocy2um/fvzTCt6qhMcZQf
nVunY31+TLUvm86pH2vduoK9BMJ0DAMSsUud5muRUEkRxgZJn2sr+RsSp9/Ysq7yNwgLSgFD0//R
f7bu48nw3PMwd7psrYXNZyaiSTbUMuhx9tVsssP0r9Pv3EsNrh+r7+sPTay2UPvWfDVj6nSMYpSC
a1Hud/l4bdfEAn00lRyKmhue+/qxHmxnxZ1NS8nl1hcAJH+VNGzSHzfmIHRQxcGLvtQ4nNaSsVay
ocV87mn/b0aZn900ISeLUAh98hROcYWDzKXsV5C3kmkUaYRqybKqVhX/JUqbDe8j2VwLq6bH8XlZ
T/6PpftaTmRbggD6RUTgzSs0RngrJF6IQQbvPV9/19a5ERNzdEaY7t3bVGVmZc2EIWHzFHrQM+Wk
RMXlLFVMt9OFCJwL2AmE50YbI9FILAAZyxD0CH5OP5fADWZ0yiRY2LV3/yxW1RqKuXR/6AIwApYS
QJdYF3HlGdGmrcC+wph4scbVhIbWSbwo3+4S+2xwckzPcJ/OpnRj3tk557BIh8rpR0ApMFofaqln
NTmbB4LISe34wFcaM+ENtAD+N0CY7o8qvsNVTcfnQXYGp7FDOhF39el4axIzi+vLMK6D/UBkpDBi
dO/gEj0KTbTdfAqJxmQN0/86NNj4qNKWr0J8eQg/ov0nj9kC24mmg4DNeACgb/82NXRmt+BBpmuZ
n+mtHqbWJKBOm56jSyiznlZemzZU6iHkos/afkmOwhHquHcEBDgdftjYMkIWDg3le/fhTp7YMElC
+LQdOPNnnmcaYXbW3RUdOzL6IfeQSzXCt0C8Hai69L4Q8tPK8iMzcn40Q4Hy26HPoIEQKN/Z2glJ
OSbnZoA0QNA6HwGehDrRUqPDH3j94NmsF3T64yM1794dchEpy4tjvrxEpZh6Nz/MvzWYSNpxNAgv
399gdOsBsKVvGunSueqx0sv9u6ei3Pvx89rZtRJv2fa0DS+U16WGhWYSV/SJGjI1Pd50wx3itP/O
9LjR60nrSVjMTFXEKAZJzVu6dqyR4TT20MKAAO21see28RUbxd80edGsPJCrscUbT9Pp2FxY/KGD
AeLkhQaxWRGqlUSpcmlBqCV3m1gS10SIcXwSIEAOIhlhKuRQUuCNoD2DSsr8L3gdu0ct7iyBJMRX
LwNKZzfbFzgY4iYA9R4W8Zk/3nWw+8l09+P1wK450AW9En8WT5VUd4cRObRoRawiNy/8T62qVodV
iNMRQ26Zjyb0HQiCL7K02Dvv5P7Bcx0++qr8DsGnnnXzpc3ggj/FsbT7R6x1/borS9QB8GkxZj+S
X5f3ZHPaeI7zZOV9VkLOHzM+Fa1SVU/2KfuYN17B/SC4aGgXyiTBDp1lSJ/SDjKcUNMxs6JV6clz
jJDyFeWUNLwiQo68M3VRE7jBc+hb5CVIXluDSH8LsjWup+r+OddT4o1kZBrTOCdIRJJjLYxRTaza
kpVHvryy6ClBbSaT3PSdzgM47s/zELEQjt+7wihPOfFPIWtw0fhvQFpSwzIH+Go2OjbXw1U/+bV5
X6qz6yz6AtbCr0rR7Nfrd/oFuW3H9MvkmFLoHd5Bj7WrTOHUz/17VOkU/sIjHnDqBgLtJU6mVekI
BK604E2VviwV3sUpKF0OTZt3AYjhV5QIUK0XRkCIEsFtK/aD6+RjTvZYm3bMUpc7/YCgQzxZziTr
gedVuH59o9HQ0eESiuZjvcvv82v3e/6iWOX7H05tcfX82yi9obucqgRQNYnsDTLBFsxH6RgnfkRP
LFoO5+exOrfqJaddhz0reLUYTQxZ+4XGBIMWfqGj0AQobEAL6BJCtpEDC9ays11dJCuE19qlfydt
EOGRC0N1y9PmYuY+akxo3pXPZmjxsL4n0LarD3t5AIQfn5AgFA3fJkIukWMUa6wVA5VWo0LtXrqX
LxF6r0mOca6vZ9P+qRWgPN2u26BMyVYYfqQh7r7+rGjMwiUrVc56gNcsmo2eaNUTb8+7md/rUBRb
lqBMS4p3HRUCZ3FruIxCNzA1FQLKjuNp3UnP8jPvsrlPmF231+OQSL4dM+jnfSPXSQy8ofVYV5d6
vClNlYjEc8XVSCZ/GCXDGbhDYj0QBWbxXy4BpW3RTDlEHYATp+vtZ3uv+JcLZmKt2yWWKd64wbVO
1cvIIqCFOfyAw9ZVmO7pUHmGLuLp8fkQac686XmFYzkuG/6Z8qxKon8jO5Q8nDZNEO5K2Ko4l+LQ
QvKkiO7rv+3LUc4M2ofax6R3CeftyMmVnJGO6Ee87thBr2M9yueXhs+65+oOWEsLeOp9eZjBkVHp
+0mlXN1nJe5vU6J7zVV+Cl0VD3TnevrKDMVBQFrR2/re9bO07EBuAv1xYv2Ij5BfdufQRF0arBkN
TGdOPdNY5MtZ7l0aqKjN1VhX38K/W5PEBPgYQCwn/dMy/UGmp8mqB+yY5XTCGqwH7tF4gzVuPzRP
LviqrzkpnB9ipVOGy0Bxkwm34yNOP4E1PqyjMNxuLQFhgNLJff6AZm8OrzZWf/fsHm6tVbYNehEQ
2JoRTwSUineB8flioKtnj3mJqTaP7E199eCtZx/8NAiXCX/ycywKxpdwRHJNroAfOQKhyan35K0J
gThMHMuy4uDjeZlAIQDBY2fApZf6yc/OeCYpKztC57mvumarZjZ13KmXH6ew7YNNT2Y5yY8FBA7z
eweOcx3yWtOjN1C+eCTRgewxhIpYcxvVG2L+LKS8nsrQiACggNxK99KiG1ZcWBk4ssDQvOrTjgjU
dwuRRH2CjORXwPdi/Ze1qL+uoPBPNQBzPPI+AuX9Eyx30BLisFVdfPdHpa+6t+ECPXUvb9v7dqHz
+sq2zvV9pni5QoRq+d7q0cj3/jqnoeNznVhn2lph7gUrTsnjjLYBrnLvWasn/Cq6/+Vyy6t6dpxs
EvKProPcv9M8UF4DgJfjZq+E6F6bLisXsdmqAjwUtuZnCZiYpWj56L7+E+LQsjYRh8qml0XSw5rF
PUZ/7dinXzzqK/gIZ74nBEX1UBWUs316M9CybOa7fh2oux5qTaTpcEzP5rFI3GT5ywHqIeY3j2wq
XpaePUb+AYvC9trfmxBggc4CFBZGPT8GRYkq9jRgowBzktSlygfG3L6F92ugm5PQmXUH0hSd6mIQ
Z/3lUQatIRAGu5Bi3FVsXRthQiyvjUVv2zGDrvPm5ccXAVEsgMVzCKyzA2w7jtNHBqNkkHYPvHkg
VPf3ypwzNBmNtQQd+bHb4alahs17DpPHj9Hw62myLN2HFZjZRuVAj4hyNXHjdylcLgkqk2NmfrhK
Q9BUkXacFly5A9Yyyc8CjEaJJ9YxRCGokC4tP4RS4mgJkuDx1k+M+EJTCv5kaVtBdK8JX1j6WUXC
5LWPNkL6+E0CimCNp0sH/dYXVQma0AOXwVSSYPlTzH0jujM1NSgZiso5cGWDCRnTKt5JjtL9N4on
xdrsHIie2G+AloMZW5DYcYB5Lv+FcNXUtp5ewR5LvPrvJJ4AXWvkGdxQIA10xn4ml6CrWMAo8kRO
dXZIBXwGv41n+XCCqapAbeYX/ZdFsK2ueSaRaGBlxADN9EcSXJcuN9OrJuNFvEBe4juhBgzKKDEd
T55CEUgBYjuMYsP7+NmIUbEzhDuHyJe0rsYtpx+nKZnNz401caoSUFoIonp4cf9xGEnDwgkqJBdG
ihkD627XFK0Iw5wMy8q+cz+oyCjNvxhs//dwzVRb4+W/VO2m5VahTK7det1aEGBwvDUVK4mI4sHO
eo1+H4kdhVyhwcg6qOaW37CA6Fy+hKXLUssFkP+efpKoRW8H00bnJmapnf9YkVW/BnkHczjh2cR+
Ep93zoNbb919TlvImdAYArPh4Fd5D+/hmiWsI/is72qPnj1vIdWZcxHDpiJPW1mg2KkfiKiPQi5a
fjM/CU1YyLYYSyybB5adk/2Hmu4XE1K6IupMoPeqlx2H8ACKVqd1PrTmlXhjN8p1jbqjNwDckvcK
3gl0IXwd29j/TjXBEADPPMyD5nHfn6SEWHzTL/biaFpkN6dzFp/P9Vvh14V8np612LsaeQ2mL6HE
464ER0FGrPqA7sKuYi08TCBu1MOvKQyCsiAVCgmkOgtHbvE5vgcqNSn5wxY9ZEZ/7P0kPwIRLmh7
hSUE/lfkO5wKZPCMZBcCoFw33c63f38DLKlItSZ3hACE0Os1yNDAaGP7JypbDD3Z5pLyshOvSppI
kLcBseJy0RfSbzMT2vWlEx/pKO/ApKv99Oc7A/xNFc8Ol4JOpcWMIt9nRMVJSgwlq+8m2t21wswN
oKNE23aC6hFwBPr1nAPtc0tt6WbgoA1KnXxFRf0YRr8C+dfMm1VjimVeUjBJn9tUF6HevwgcTOqF
HoxjHEvC4FKi+Sxva2yGBMXEO7YFGwexaKpbIJqbu08d0zoc3jzoMGNuPX3FkIWB7UhtammDbmuU
b7Ire1v15xy7Ia2tgL8c2q9/fKGbjAMlryCxGg9Ks7RQVwhATLZxshY6qry4B3yz2ATxSW6JQRuZ
zp3YDfsEvzm1oA/Lz1iU2lTOZdIz3OetWhBrYSgaNMCd+LvijVoQCE0TVcU1rWwv1bnxKRjp6pla
4SgfkSqtMrguoI6KXLSUfYYKjq1ShN8ji5V6HoU1vp9KR2Sd4vxrOSfKYJcHyenvx7HGWR5aYChU
umNiVd9NIy1MFPB5ifmVest9iitft/K3MsKA/t9u5c0opWp9Xnusqs8xffiaYmTkV4XP3KdKa1IL
vJSmIFpH45rOGlFqzliEyCyUnirLNazroD1Y9MLSEvjFVg1wYbK8MP0NieMB5ixFjvcv6mwfgchq
MAPSuPcvpPZOceGReE0h+5tjPf2KRJu+48pGVywrLo65Nr8m/7iXYvtKmNheGJd0OPedwhAf+9O9
NFVpki8vBwsEKRCIqKOb55tR/g91pfkmSnBhExe9WTfiN928y7skYchCBLZq7QMej3dYjQ4jm2xn
0XrYzahtBBm9pC7UyDIBbEd209XYhmB+QBE2SlPnxoqbkW3F3QaNSb4dyKP1pTFt+6XAnPanEQoD
9piQW1W8UsoFWvsE2Fx2DDq+I5em1vGgpunqORQlROFby5uWyHrRCrim1B1Ie6FvH0AMLj/Qno4h
KURaJk3Nq3z7bDdVRL4uLSZAvA1f9KanmrmXfu+zgxKzivh9LWEZy25/dr35wOOfOztaRksly8QT
8clylc2PCYDdxD024jOMWie9/Vi1Ct0N0RFqpgOTJRL1bsOxCOMPLwoPgolD+ETaokK0Gd3Ppfx6
KMsKyjEzukecZqidQ2Ddu84SgcCsQXsG03ZQup4vjawywakEQLrgMAswWnImuRVjSz1E++M/UNT/
/Hcr/ib0Gu8mybGsDd6JLjpI7QbwifB8REiLQCztK3uxiUes9gLjIhCSIciAHj8YlqYNaxmdOzoA
4EH8Osn9WC/QyTPAFqFOzJM1Sd2Iielvs9k8uIzsglKMgH+OFFNJsqYUyrPAwtj+AtlZ6LI0nQFQ
t2HxEblX1V48BdaK6ayIQ4hcFW/9QUhQpMWPrTXNHEM3vkTleqxuRnvXfgkhwNFowElRKavSy8yA
osq2MyUZovTxqbpK+roKr3/FanO3wbtmsPhJagzlunJCxrq8ksoM535p28hj3Bgkv39vz7dtD+ae
YCTW9XrXJ+QwgFD3eKK8G6Hprhu9lMS2Fa3ZzFZVSGr4V5x5g5wtzx2VR4baNjXM81ry3PA9yX3k
dkU34fVqQzWOdG+0QG0UhqlAaGhK0utQolnBpFXTKLVv5ndvZq8HuBzULJKuX+fmtbD25KOHyNtC
uY5fh0+ge7rPbDdhrnqXrSbsGH9P7HCv/aXsNo/dvUa84cyXWewyzPWLhydcBcwz4CF8SVZsS56o
7NnsFPmzcb5GsoDttmdN7CY6dzk+/mO01gPDsBKVq5E5QAqIsv8gae9wRaXtQN+mw8/j0PRptx9B
dGFRgxWYY9mZ9IF9f2iLJeu7GzZS2pAVoHpupXxHyU4lNUc4XqNpjQIBvUO+tZNRqkraq/RKY3Ru
/2I9hj+Qp8mjlKafV9xA7CBxjXVxBE73tpgYHzLt6aUdzfv6iziJBAjLyqq1olWNNtGlm+9ley+W
07fus3wvZzq3c1nelu0VamzXWqbX8mV1ShEHRE6h6atcRmoZaPE78btKkVznTMVdPgXwKSS8xE1n
9AOhwA/4ZJmtIqRl7fLzHiSPuLqSl58qZt98bwGXFDmLZqHLGoDChbQwbNaWc+xbvFFedLXJbJ8g
xFdY4V8QV0pC6wt1QdmjCpPcDuJiT+VZGk4sVDe9//2rJG52ojBr56KgIl90z2WkibWRrV+6q11l
sVeyrZlqpVArOIZ2VIh6EhZFy5fQlEb8R9AgZUrP6K/046AP5JHUWzUR1wjaQHDLW9RaDJbO69TH
yYerr2rPG/yRWnaAEIlgMYKGfKXRbqGW6Khh7Z2UpGDL6bJjoftfvqSXWgcdhRW1MaYbvti2ITm9
9ZVfBM3WVZ3Bq/eVo81DOTTSigzWzUxrrd8mD2yZPX6rEovXtwJKPr1Oyjb9Wqyee38QqXle287W
Rj66UR8M9ihajCdn+0D/hvcSdMVaCltq0pJNbdWWOBnXaWNVJsaaICcSrftAJUP2pS+kYIccqLGt
Xfu52oZf+xWNMFVoQ/b5YJZKgDbQTk+c/3m9lYIMnTHv75xyhmCunKQn9Rpe4g+q3F19saka77tE
dLSrpvub6qG1qsaaDq986Vy/lqkGRU+HUb7s/0rn93V/2UCjvQceVUNQmQtuhc4sP443Xt28pdU/
z+7je2PaX1TfT1HczJqfi9Gz9KzmuAhBJa/+2W78Fqbto3J+169KW8Tisf0szxv53wy5MB8rGrfW
5XvXuRhkp+LgpfBuwulDx0qFhO0ro1HKuU/NpjdfyZ9NZWG5+bpNZHhzELOfEH35wAyvjWs5PwoF
G8qGmHfs2/me6LmT6+RZdSFMAL92v2wUnyxYYV3L059cZ0+k9nH5SnBBWqBFMqloPUPBhclPEcjm
rKxxSPP868P76gtKmRBBKPBv4cnmEnaQVEtv1GjdT74vEXi4sVJsIAg0ZqdoWzv35/0H67jAzOFO
C4NCR2vwKFsuMAEOg0RjF1/p6sikrDLvBKJ3EJQcQNRQ6Jm2BZrz1/KDOZL3p+y4DxXpRaeDgBtM
1VX4GNSw0OHWXqQS4b9VZnSv5JPOd59lrRQq+Z9rK6j5k2+8BbrJS+U2TP8Ci+BPZfcU4N1pf+nc
D1+9ssM825co7DtCF9ExbUUULlYRmcsJWab17Xbbj8/dh26YzTQKI8JhFLwsNbxYnSF279GrOScO
TuFUMexaATTXEWzTe6gIMRlJAkbzcaFjx3B+glKF46dvHHSVMcw/LXg9gNVP0H/RZ4e+2EwI9u04
q0R1Y1/bdkEjBD6FHcp1hRoMjvtzQbbdeNFd13KsMfRC1ThTyy3mFlFsMO3xMTFPnyyaUQxLCvvh
8lV+Eh8uS/P+tr0YphSUyXQIhvT6/d1cOFQFd38/vKLd0HdkTKWGp3GnNaVKuLzF/12zlRRdoO8n
q/0+9xd30zz764t229LxpZS0bDh234Xgs1i89pe5yq6b8w558Ne1latpUF4t1BDqmgVcvmNmi87Y
JLOSYK0PgjFNntOdirZS7OvGKaOR31c5oiveap9bF5l9/aFVwauS6hzL87Z+7I+mDpi9+Ejfu1M1
mLD0njp436vrTHHfdhwEyyiOl9FCldADwpjpJH9jg3TPwqk9Fo1pfdGN5+VP+988sOa7oCqsN+0u
f/ib3NUstpNICj0WuG/oqFi/0pAITSpZ0WhwxTj/vLLVzWDekyywQtp1jhM4Uyc2TpPoNU3NTTfF
i/UU7Zw4/V33QZ8zNOr6jBO/Fqp+uaJXePdPiWv1QtORcQLpt2rC+07okM5bgkDedtdibHbrcrzs
pEcnCqNktPqMKdFkhd092pUGLGSUSGv7JoQRbDE/V7JZOrfjatK66fdVvJL8t5CfRczSPXGAx6t0
7M+y7/d/W0Btyei/Kmxn1hT/GmDhBpe8rSthSgwX3wdq49+kxzQ8dbeKZxCbY4YoUJTO/OfRx0R/
0feGbi5dEmHt3dswKtaVUKnNe1e4CrMXUuKi75S1EQ+H6+fX+VHhdep4eX6dPxLtTSOdiq4WkOBx
Nh95FKNFsrwa5ASC99JlvOw9nQ002uDAkSvI//O4su+37urr9bat6/NRmZcr6/oDylndVApqDjvb
e20xKCwrd400Nd3r7Y42CcHHcI5PEyh8pm5m+a17nBQko6vKnZLExytT/rkMcsBQFUGcKvNNvj6N
ays1W0Sv2n5ynxhjs6z+XFcftbl3iHZJNvY2dVeY8dWisP9+6Lie9M+tm97W4/8WNM5xHbGah+/9
vLj5PIf9wzzNZhsrbc6i/Ysit3xs20hzX/t2kp1Cc99PKNcbOlDamUZilhq7vBy4Ymmm+qZNZHOb
HHvsR9Lv196er89cm/thEotS3Raa8Z+p3Ga0zJU4TT0upfvkNtjWF/wseeRDrCW++NHqk7KKmInh
Don9urrBFs3fHoqQpjLk0n60CY1UpDywZE3saBCjxUCRYtdcGuaPNU6HwanPqSA8+zPta0q1xtlu
QYXEo54fYFZPDNZ7SrhKOfpCtHy/0Oe3Rsf7lWtReFHLfcVacjqFrP/WijoUzIEngdK+VlmhAj8X
RYhW0+OZzdAx056Xl60na5pT8fjGWLapTbdqy02JzPnxu7yU4edUYwqH07WUXkPm8icrGDva6lvv
13myOr0zuS/dcZl9/U9rrCBJV1KVTWeph/T4BTQDc45j08Z8ch1dW3u5y/CxaN4n8RELHfMJn47D
7u5sQz8PyRChLyeKXW31DrhdDh9o2T8rtvwQXyUzkZFJWbvDVO32dmuuhtnqvB828UVJe7x28k3z
lUFuco7mTU6vJYFsdK3vf7dx22amm/tOaMCLACime7EsJVdt6cf2CsbSTWkGwAPOUZadqaTeryTW
chH5xDWhrVpIhA4/BAHPsXzuNH+TowbIRFJBnQpwWdQl35tRIZJoQXfAxCTm0rYlTHA8lwFICXPI
1XyquvHQNL8QYNJbSD9DhMWC/GvayqTLa57g3JvfE4nohsX2hv2fvCjE377tT27fRyFuPvKjS6H4
7GVb838Px/l8Wzx9p99Pb0IHphxMo0kpbR92uOj29ewlexdk+/DB9KDQXIwgGq1535Z0fl919+1L
NznK7d/SD25cxRWnhEQx+1MYP/LF+89zZF88dS6gxIFic5mj2tvxa+zgLLwdPpOjTKiV5r22Z9Ck
G7hjRPolSgvvyqtV7jIxqs8bDqG+LfvOG7rmnErycQ4neoUrjpq7yba3OoaAmp3SZd1aHat5Yqzu
bffGBe9wq1guQqTafl/KGoqbiIf9rdiwpOusr3QFG4TH6N66dafaS3QfUfr93r8+3EDqEBXG254q
6/oUFk9HDRQfLUrb2m5RdU7fhg7Z03C99FlvU/4Ai9IOIXEux5/lTIF7rFYp0Roknqmshh8PDrZ5
pr6RX3nZFidpCbDkJjthgn+p5q4Sis7yPdc5qd/Xqql4/70+iznx3ko8cCquFlFyUSoAL/V+8mmL
yKddhH/SOw0lFtGZjXGmuNBPaxtdrqUku7ZV8zxv/ZeqrAVuMsLbKO41mwqR/+ZaSj9L+9/0cpzo
pDdVM3yrqFlDwt90b86fRX3RsiyWFQXHA4VhYi5wYPmZYn7rcDBtKNrPvGvZ/qqoy1eCkPvdf6e0
IopIx59vp/58Wc6l2DT/Kchg++sm76VNQyGI+9Eg5uNUTg4f5Fe5YerSfSYaWdWcqmWHopYojxgZ
cUzkRXSn4i/uiQLu6na3KvrTsYp613Mz9FIOaU4o90Mf0S+ufney7e1w0WcCQF+06S+HNiem02v1
u5tKYCPaivyzndM72dT2+0gDpkhiOWSyTRi0eyc9Efz+R69A/yw1+jnXMAMLnEYx8N20T4/mq5EZ
S0ryzQgWsJvgJLRJfu54AoXyklAXgYn/czo6TITV8AKqkg74MfUpMjWC+cD3bEZLSI8yt3+Hj2SL
VeFWun9IdAUBx/ep1qYD4eOFCYh2QtV5sr5+14SvOKEpbmYK1cebTbB9thTT7+l/0/dj3cDFinf4
yo8q+lAcwTXjZ9VZlBgzlHPN+WwDvynePgvNBCuBOU7gxsmyvRhBWzzWZOPWezbn8Xahvior46xx
AmkvlYtvaoqg8Gv9Ezon9MhYd1//gh8Tjkup3Z1fL6FFPT5JHGsbVSRQ76S6YlBpKWebNL11tM6U
TmykzraZ2orz09fS7jbZJqpXa6ajnmeYkSBkCBdsc0LBWroV76W9T0Q5SfdyJwUlilTgwuCL0W5a
b6R7Pv9cD6mUuy7v27e3RXcf4PXL1+krPSkov70yZta7o7RQIt7b2R9HWalKrgzeNqm/Yw1SUwq+
kiXoi+bPcoHtDJToazlOtgvqjgEsdf6Q1WeUblI+kKISG1ygv5pf8VYgrP2OfQfhSa4M6WcrKjNc
LcqPU9Sa9iyoWDg+KqETx68xkVneRdGZzusjX523kz2/viDfr/do/y6fezk6P+5lUbT9OPub/z2e
hZ6MLE/LRQu0lXzbfxQmLBAcqsgspEkc/7TqL7+1gJrraNfUf+tAeJTusIxtbT8uOe/RUCcq9HcN
ruBz21RLcHj/tPSCX24/1Y8fbKEE2jUmYvzh/Fb5EL/p7GD3q/9LL7gIrJtr9EpCRyXcafAdWA6p
QpOdVy9YzfH3/frP7jo7hHS4Nvzsrn/qF0KDrvVQS4rFX8cRItn3TaJGBGQzbc4v9F4sqAyYciUN
S3aN/ceKC2Eoq9JLqAdFwMWzGkprmEuGC1ghe0aanBtw9uMLryzXCfSCItt5uhbLN48doQt9sr9D
GQb1xd3YgH8Yvugq+aipn1XCdiegXHLdcZ36gYmAaA5xmPhi3LEd6sVWY9dgwp+/qj86WUFHsX/0
Wg0eHLxyb7nR5tfoZLA1LCh2cvTqTuK3726bgR981YIXfz/UPOq9GIZKgdhlXV/Bmf5c8HPoZotQ
NWU112JQzhV5o/Ea+x4axfVjwLYOzbxDRC8i0uyPJBxKjWMx+3F6v/wWWp5ArHf75fjtoWYkdd9P
1EZ7CUlelZatQ0OHPnZ822ryLbMp75u6T1zkXfRdr7AfUgXQqbkUNWy0WQ6EXVmfiD91b9IcTNb1
hToHjQksunwIO5YK58sPXBULkrNC7V4HZarHMpIBZTDdtJ4zIkLa+cGd+OM5TNJx6hsptUmXqMj1
o3606CuUuAdlboGO8d6MbaNH+YRnVj+s4EbzmlsQPq5p7QrF462oH0NS0wqNmXTPDYX//xS49Q8u
DDoGgnsREZy7Knsawi4COvXEf5oMl+n6EFqnPYbySCBjJWNPhwm2fcCLnLgN005KDqvTGT5hV9oW
s3qAqIyQoesTGqGpH5onUYVIj8ekYTZ2vbvvoQX7ujMAMuNIbFfyjMDHrceOyuwoMbiW4r1XJ0Ga
Rk9TUCo/enzee/ZAS337GydJssw7JPG2wkWikVk2ku0DI8sPmtObAIZJGBcVhbdChHHsXH1dGTEK
GjRQLDr7n0Lmefl+qtw+HBwYxSc0Q9We+sZ744l//YhT7GYqdhSb3+ZIHNh4mVw22HvjzBlD0jAt
s9+btoQrp7BDCjX8f/gEZkqZjzvkqsDl4Nn2jY+vu2w9q0VARl9iZmDEstFCOKIDoP4WRBGkUuny
5VTLjwqd+T+vOe50RVMSVhFRbB+TeLqyP3wthJl0BtBSeHWB7Lf0IJ7gcMWZXT1sNl3JXIsN/ycy
uZufqdKZpb8ch9ZwKwqBwVagbOlstPlY/74SAqaSPysfRcecjVK7YYYDA3f5j6VjYvI8gJeSLScR
lNgHHrflrMj3Mi+fp2z8ytctJ7l4YZztgXKFzvP3Y+bDV+5OtfXvY11JTs62OSb+HwV6mGOkZVrs
UvL0rpbns3iUa2zf4qfmIhHtl2/+jgne5tE52bHF55QQPXgnF28ikEUl9X1TmboqJb5hocNDjIKv
eOMiDh7JtjfpaM2gXtnh+Eo3z9y2ED1E3Pxptbj9XPHR2GkiUrx9wSZTa1n1YAc402ahc5jWM/vh
/tdlhzucllfp8n5LY1w+fE0L5aPylnn0OEYJbQHQWhoXOI5T5Y1LdiBqeiCYKKcnl0dA0hODO0aw
UNySbU688Fg+fAg+86Pb1/I9PZnGh/Fn7faVW05yx8gXHT6WwnFDkiulEhTY9dixxo4kVjE6puya
TEYcZCo+i7tL9fAlDhAQeDY7NgUT62INVPy8pEKomUhFj08yExDBtfL4XI43MVO99vi8HWtbCZLy
YlfedGnr8Wvgl8vcMPNN8nDY9i8742qodx/u8Z7TszQqxKPLjt07f93i8dTPFrCYlfB5nduuMvUl
fnOtXOOlbU5gWdqqRwbIqN0hkW7reccFSPfpyS3Vje/Lc+RBOdlPx4UIbwcm/+Qa56JnEv7el+mh
Pbb5Qfc0P7xl1Zk1oZfdglrbebGxWZlpZOs0b3jE8p7EGrcgwhnnSMtzlfwyaOheA3vHPlM/IBiR
i7AarkOHoq6020UF+Lp1tQ5l1fkT/zz92Um3iDdePkb8SJDrFk4cjvHX7JfZPyUZm5ry4aO8wTW6
zRX30uzQJpPs3z79zxXMui//N79U58gxd7uSrzHtzpQVBiFVdKXeL6ZZcIkCEMAlbJ3qEtrmtNdR
mJCMsnMCiGXCBa0Z+5wNwf5QNpWzx8bf6wgcpv9C7Ykxy13LiW+PiuLBBaa+d1tddyZ+vHzePpcz
O2lKVl2Lk7WS7ugdQOzCvx7gfn3z0ULI9WxDQQXfWlRcwzM+cuvJ7dt8X79oAlh0UcdpiYji8vmd
udcTn5ZaKmWDHOL/4/ZqI1d+DZKT14Aqy7+5umSrsAypjsfnW6fJTmJXce+bD2WpzbQIZHZMV5Ot
+Wx3IUSzckH5TlNHyqKV6sYa4Qa99c0j389Oq2quOf2X+L54nBdYOetQ5tRcQHSLleWX15rQXlv5
9jT5tvibDbnvzPf3037iLkB32NXw8MXpPuEIgv0k5VEq9fDlIuQA1JSXqVqUypSWrAru/liGMGLF
C6XrjFY31RWTH7AFM0NmlrsvIxNDOSiRHRN5ut2cnudlfwztdVHxyEPdxqaHeYzSfQdZN3Fhz7p+
9t2/oYmlNBjW+UBJxduKwbZoPlb0mG98VfuZb4eqlYAkiQNEyUpYzxW+MdDYbWNOkHRKR3dkN/Cf
vGVXSziI97Q0u5si8Ug2kui6XgK5XHc9pV9Ui+xkE2/9bYks+KlgOM1viz1ryDB7iv5/MXLTviJc
Kqf+b+OWi1XDrEW5AgzdUnLgN+HaOGL/0eIYeG8SwxREuyRT4SviZYN0Hks96DKEEpAZlhAKIhDf
eKHY937mq10zD7BVY5ElUS7HPlf1Ob+ORDf1vSV4mO3sS/u6uWe2Hf0edoNP9+j9SXyetT9mgUoM
GwINgiBVtaKwTSvzuZ1G/minbTQprGeuP/G9L0QWRair9TF9p8SSKtSTH5NwpSh4PGxDyC88Vtsn
1CuF8fcvLhjW111xZXxWg76PXkHUf6zyr6zfPm0FBqXwTcfg3qlbSK3x/LrWj6S5FAjxU0NliJkV
HpPJxn4SyIZN2ZKj6O88ckf9o7G8DY2r5+Xt81eUWpVTUgi820Ne10trBiPTdB+GzA7RWoyUIF50
VbD1ZeuPdPeeC7xpmyjyYawDXnaVR4PMSADUDqkYg+vU/GUwH/q20yt0dwCI+YAmiP4gRwuUeHvI
OXPO0uhcW8sVrpXjsXpLVDyrpP1yXneJhz3ZTCQEdAM+bk/ITlNfkYnfrA/Cg1eUQVcgGFIDMJyl
BOqA+4HclOmZFX96njzpBPsXO5JuC5wzXrM5CcKjTjzE0N7zVry4C59/T5RPTBtXUe471Q0kebbt
Ip77+ulW9mu2QFJGH7L4uaQGm1GInE2QPci37JKIuS6niQEwNXK5pqs2O5N24yDn+use/ropGHcT
+f/Pomj1c5xZ9sQbrvS8aV2z9ZTlOa97UfhcxSBzFFGsT8yh2vyyaseT/+baUFgNN06agO/D/Cc1
Z+gtSeGkcKBymA8yp0l8pS/KpXNP/rvFarF7L8fJY/8vB2+O2+kvYC+yq/2tu9xr3Vk/zWsmsetO
xhqXe42SojCvP9wVFJOryiELepRG5VhdFW6t2+p9uvjcpkabzDh3a22vkHeGme/ra/c4DnKZZUc3
0MOtZdqkj9X4sbrNtHYo53zF2Ns/tudGBJZSStq2Ld4+E9/peNnCcZo+Lq33V+fZD8fRzLZnr1dm
arde0kSWUt1lXrk9icL3UjAx/Vn/nutiNpUuhRpd+zfJJT2l84PApr2eKfb131fXZxeGnqC5tZ7l
mhRctVTXzDxhP5lI7t5eDmCbn+PWNgfGNZ1v5aSGLYNY85Ag0sRR9pGuIX06JyEhwtM/qV/hm84n
3d8lKrGhncEKNhOIQfuwGatQvnI+jq1uP1/SkXlnSfiO3Kd/mNMjBKYnTBL7qcns040ZaZHQvJ/u
r25lW6cPPDdicLYANpvfpIT2OkvXqnGtrtuiD9JIFlOMPc1xQertPc5UAoLEisBB71EqN5NY4yd0
sFHebvt9pIM4yWcSwWWDEMnwkJ/Tb/rK+P073bcQIdr+3h9DGYy32laPHqaGpdH1FZm19EKJWM0M
fqVt+Nr22m4yISyup1aNxN7TkqkxskC9jCxELy9oI2QnTZRB7bngJhlUSVMiDyT2/Os0UdOj9qRQ
ISRIePBZNpeFJR8tD6FCs9ELcpF445og/7O9J7rLWeY79+0u8/3Y0A3pjNHIz1Kh5kLBYkR7DPtT
i0PvI5dc1BhuobWzfQ857E+fITx5y4W67tjQutu1ZIfpxktRb/0Jbqj+FzE5NjNdJ4Dndh4b1VT3
rsnDLMvuUHQrwpy2E58+xTOyQ6SzdaKsQ6iRdUVBOqB2mFOCnFN1fVB/OaiCuDiRa6oH1MmrFZRW
ZDq0JwpeVPEqLkBAKKyFDJYXvc0kO0782GX21f+xdF/NiSRZFIB/ERF484r3AiSEpBeikcF7qAJ+
/X7JbOxsT3ePoKqyMq8951x0yKBPEKR1Uu8Bwkz8Ky8B1HD8l0xXSeOSD0K0u4zo1cTK2dVVHy0d
a1Tyqhwka9ekD4BxstmSordTuq2vSJbvb/4DQ0cPMuvYwFutwBgWgxJSdxERKtW7472smoWqkJ2H
rRdgNYNS5rSnHAhYS+evIID271q6n4h0kjMvxz9AjH62J/Qr1nGXXxT2AvEdPqIUYLTcArqvotP8
8zy40Y04/UaNWKskQHaKIhEOGzR7EOQpBUht6cn+SeTPuSsw+CAgtj9WTCPQF36AQGkNLSoPiANF
qvYRHxk33cU+BU4yeeS4ay2/hnPKvYBkwIjEjZWfeHyrIEoxC61iD3hAAbe66WgwBQg3qUWoCDSa
YdH/sjh2EbfbX3UlqNne7bsEQWAyy2awbeaaLqYiqjBZLTSnbbXA1Q+08uAILLLVgvAIaHjANO24
hlqJsQfOAk5z6zJjcBqt3Atg8XBjwUM0AD0l3E61Vt1YmXTdvAJRDUsta+OUFntpabaC/CBqFYt6
0udR3IBByP9lK6XvFZwXySzgbUgb5At4fYxdkBsFh3usod2KoSDgsz+DseFGmZZgebQ3Cdzri4+v
+7YD5u+ABQ+9JF27LoOpsTY4t9NfEov5RNB4bi8nEo7bJw1DeyE72kK1J95CFT0zELLsGAOBAle4
DZbvsu9qbL4tZ1nZc/k4E11ugbITb5zd7VOZe1JQSQ5nfVr7UxPK9sVMxxnT7P78jPJPnuoAaGTA
yIaa/r56fd6wo4OCBn8YYM2ETYKbYLG3JGSe4hEla7ro7e/VdD/zFv4LhxAMMimq5WxePcgf9x3b
Gj6fIE++9i5dybxBjHmH1BCoVILkMfpCA2g30F1srEMKRLswWAxRpOhGqqaRrhXStsLOhcesL3rL
zTA3EEBsO+sJx8c4/+dgzoWhILZUzXwGU87fiypneU6G4RbDI70/qpyp2xnzD2w166FuWqrChk/C
49cYWkIQe+NjmG/ryJXlr3XbRkg4Jzqrmp3S/yuOmKt1rrcyxRn1uAy86oySNJYZCthEDncQPCC9
0aaXj4hEaESM5CE6JJ8cwf70ylxb1vPEvw+rd3LfA7fHgBUDr7wgSmxBHh0DrNSScnmwsz7otphT
V8l6FQZjOZHwgD7wKV0Zp/jXQ80PeK0Cg6k+xrSWCE46ODcRMZ9U/NxPyNY+oyW/XrMvoiu3b49y
HO7GfigxMgMhm3iO6RXHuX21PTD6LX9Kb98cRd88B4wIyxcMsYVMAPg868+4ayGI871PmnwhoKNF
qCrS4OoGEKQ6Htb3Ds6zRa84csuWnrez7K4yN4SK7IEyc/h+zMT2tHYl3GGV+TQ3WErVV2Mx3mAR
vzlIPn6d8SD8fCZqihz+y1juk9NTymH+ug55hWBnWhUt8PjXGZhvgj8PqOxXV/Q4wLzebmhsQVxA
F+IfwhJyJ+eOgyoomF7695mfPevOWnEyt16GeN+LEkOMqOwvTGDrPwMWe0iNkLs/aJ5UvcRQb1UN
EJESAYIIXgXJE9Zha14ZTl7Yne5BE7tqD6hajf2L69dZ8y4+hQdWDTcBdh8zYHa+y7kscelHOEZA
N8C7C2x5gIKmZygafv9YEZwt3wWH58p113JRK7ULSpx7YghAMwivGLJRr8R4PqrDQsteSA2cov9e
L2lhynVMQvC5YYO5NuniWKOjbttyaPp154k11yzrCcWBhk38kp6lWgoGAWFmGfGYRY6Fn0VjN873
S9oboajHuS8RnRPdbSf65OttioE4Pexil08prj+bTM176L9lAm2Rdogflw5D+IIv9EM6oza8qq7G
PoXVu8piiPyXWuFEhORBva0Bao3w8BoDisCrDGR3iUI3xAv/5bADsD+SmCoWuWUjlEfiYE4dFt2w
0iC8XFOJVg2Ze7CM1n+rhS7UUqIeyIqG+CYDG3OIZZELAjNYA8WazWGXKLoXkHV240Wv8BOEoKwZ
Ck2iee2EVyuM3f27TlZQ2Nru6VoQLPXp8S0yqTBkheEOEZeWdQfTT4Wrykj3FREfFHZ98bv61fTu
Kkcv+7tWsZ01/mls2syxnnQbkvxqpgL+D9cNBB6g5gfwbdYrFnE87WAQUlm+oo/PtjMWx+YzqErK
9pO1heeUTMEdZdpsvK1FVNCcj8Rn4nP3yxBb+mXA9cLQYycwY68LqVpjbkyfwkDiLcAbmex1QDCO
4mCf7SWNELwqELs+2ALmh0ueenji81c76zwJGT9OS5fRKX2K2jgg6/4aZk3EEpCF/CgA9r1aKynZ
Y84xTkqf3tJj9R7SynCrwUlB0E6gG3w2qp0EQtkmgHtIgLdeW2nVkB7521QrO9KqcMCZB7TUV99p
MYIE+S44aJUV40W4AD7WPxsmgPF6SNZl1feqpGhgm36GJx4UPpkmMZvdEOo1xmcghDmj+3rIFWgT
s6yfq3XHnauhOL0Cz0NAvNi7ftSHs6QIhdp+o6wVUpXVfnSZvm83w1Wxy8SI67OZpl+hViFq1q+H
HIWX068lTaPwJjrWMP0YhZ2q68q0ynOZIOtYmjdxCECHgZUcPlNA0A1S9dytHWwZAouT5Mtd/xB+
Zev8gE97t24XYyFQRvycFEMCwhkpFnEkWZ7P2AQ1Ang4YLbfm73Jkf3O0QeqtplH8ynkCjzD4BeP
u5bSgTOUzDTdmW3t+ROMJxkFd8Ev+QB8UtTksu0EK3fOUdg8zyxx2meUoFRcpfXWqf9nTCbrpv6Q
Cd6JBZYU5eP3Mw6AxvNO5Fo/LZQsyHGE/yQp8lh+/e8Z8rmvZbZlrS1JqPeI/BhzRQzjaZAsHtXC
vq6oskrXvdLZfx+2ONy3qpIb8KXiqXFGIlYor+4Njo3rzFGQWDWuk31k9ibDEXxp4L1xf5tZ3qwo
f8QJ31csrGPP8C7WNVcVTwQvAuC/auTTiit4RwQMBTqHqrXZ/PqID3IgHKq/kNB43ZbFBkOstVKW
LzdvBjux/LEEt8yr5feuUvPmcRnukW8t8CZW3ZPxr/wh7HF7k+44Uxydbw1ME0PzEs1dw7tGx/Gi
OC/XtvOS9+/M6vuMUEZphgISGydVjepyyYQYasKSEFTvxelx0R4Sx7u5Vfln01ApGJWq5w5lYLcE
5wXktSrW+Isnx4cn7rPaaxoLfAqv/uR4eBkJjITNmEESNngljI0BNn4Tli5o7wW9Qu8pMW/TmCaF
UEgFpvElHlo276tYekJVHIQNVxw+zjnHO/OQzu0NfhpraHGDfS6OjMXZFVlgCg99XXT7x60H//1p
g/iTRZ9mmt6ia3tPi7FA6fCbpATyCgLD0iBNra99r8FTu2M+gPtyDELs97s5mmgURltpwLrnxLy5
ube9B+fO6vLx9E3+rpMQk6vsWyh7bLJCPRx7khCDh1eDZPM8MiHYoVATBQ8s4V/ENS8AW2iB4+hj
LuEMWiWFuadts7P2E0+jloWDa9vAID5jXe9wm226STXDOXlyrzWcG4Etaxf1bDUJyadPMMPu1BMz
JXyoUCUY8ifTzpM/JbXk6qP/gjmFxGX4BoGF1xZOsO3x6fPuMhDo7g23xx0/uZHhXUOhjx1wgoyK
Jm/HmTLNcXadKW+dODj7SJv9EHw7s8k/CToCPv2abaELYxOTzLYQIQwlX/uKlGcdFYRd7MWr8J1q
SxoqT7PF/IZNGQuV4pm72+NirRDQjjamUXXFWjzBRhwXslUm1s7SLA9TyaiK0U1Tu7jPSuYthdLw
/FXCHQL9Wg5fGf8MeU5SPwz4JbUgCL8ba1dOzpTDMb+Qr9aI+x07KiQGk6C/eBgLmp0sF3eDQn+b
3HlS94kBS8viVg9IKAT7ztvc/AoF3KRTfhE7OgRwVImOGPk6CesslRcexGUnXyTnbwTNnsOy/VeA
ZXe8XHfx5JE2vLewkELtRZuc0S4HZxC2sS12Gvut4Urcb74dYmOGDbeMF7DxfWVcCsPp2PVMFKR5
+Gz37FtVdwLLFrVW9NBZvO3fj7Xpvxvd3dXoZgbYangJIz1pQbxxDcnSm53rwewvtFdniQGyMbAb
pTj7OksrtxLHH8aXcZiuUwM1uDixFNBW784yaR6FahtK3TuqJRCk6OrLVs1cG/t+K1CKWiFcs7xP
35phJsRf8A+LEPvuDQjMV6xSAKcKycIRsTOcWH8RzNu6tsOtsYoSc/8IO82Sc4T16IQp6Zof005w
tz4C7EEhx/3b7LZ84kcmsi/WQ3VykIcwNfVu5s7lGehCFjqurb4CdI4m1MOBr/i8Pc5mOfk2MhGM
2nz6WTgE7xK+b1VDwerZYWyWVxR85P/bIwxqLK93ij+5gewiBCOGDY2nI3fjeUOggL6yblDictDs
AfLmk+QML5SfhtK9uYKdY2R2CAPkjsFm8RT77m7+txbAmOpE/Ad4jp1z/pW80MkDzdeMNbDkEPok
ymGfhe68AFuLQFPPUnKoYVyDXeXVxYpKooQZn+eBFAyY6FCu4wdKihs8Gw/wQioLv1Vxb/22+A00
VstbHK1CvBn2iQRKZCgFpwda7PJ2dp4Wmsq0cPcZydi1ISt52kALbjHcQcKBryNG+o+W2Nmy7e7s
dyB2t8TTvrck8ndrB9UH/g3XCIOTx0zVtvfuLvrkPa2J2tLEZYIjGR4WTchloZc/+TohhX9ciK10
4IP3yQQ65n/GIFCBXdwOTWVfww78rTpUi19fq+Rg18x2mhGWTG6dGND/eyGhlrV31tveZXxDUrp0
VkPSSh7GU51nuUKXB2NBlkHv4QnzYRDDYn+pbF4DHzmssG/MHcaegkpkUa/LaWKMaMORAAhCR+EI
IZjjHGGepuU1SmGC29fdk9UsnhlwT4mBn5LdMIaWPjy8vMgUtqxcj1k1jFIyUCg7qvo2WMmWbqrd
tO6fYlrMQ8nafuS1ncYe2Uq7//mxFpZREwpSqliOirX9C7flYIRF+tU0soTcIJ/An7Nf7LSHSEQt
NUwZBW6422Fx9uHgeAe7XH+zbrhNlsSOESnyYs44qyT0ccwtxzKQNMHKmXK95GwZREsEw+mD0ZGn
clps/+Da4aIV/UMAQCO+5WcsT3p2iFHuXXBupqYKWnYmfuhZysuvU2kzhahKb4K2qE+KfLmIdMCA
2baelfUVSwsx4W5cet/0455VPdrruriHJ+WXHfPK/8vT4mzLflyt34VkHtUZ/u8o+fVAFzm0IENx
wObxtG57vycp/FGIWh57+5IYeDD/zUpbcnUM0inzVzcSFlhSBsftPZtC4hKiALw+hr7K+11D0kzD
zA7P59uiGG8zPD+67zOl9RU2lWKLA+9QhpFIZJ34tnr23FkIdMKyWUhe0kL6sJjPGXBBeuFpcg0t
KZkwRt1F/uhYiI19yPm3Yl4XTylZ64AG//epE2pwNgwFXL9cZ26SiFf1WYGRFQfVCasQrFeoLJkL
+rT6z0jPhxJVxtSFvSRWiiC+2/zPdro02Kt6oBvdjNmy5xG2FizCiZFav4XoGnV/X1+/3ic+584w
rU2zHHtHFt8FfZbboDU1mnpygepzwVnLsJTsnfcuq9urKQp8rKj031vR17Q4trPkKrRUq5tfLiO3
wg8Nb/b3QMPoMBaRPNuru7HAmkjMi1fgkgdsUZt9fPmlMlYYoL2TdxtQKPDT2ZGYK7xglO/DmmCW
Db/oXRWuHiPbcxXEEoLPDi1Lo+rcMJnZXUseyk7wLyHt9+YLIdI1beXQdTaFnAExSP/3edAC1fMJ
0vboou/P3dgNlQYh5SAqd3mqDRgWKpAMjHZ/y4v6PPWUZ2ixG3NbKioDQUJMnQEqEnna3TjA8+TI
ElvbtcY8DCLqbSqM+YhfEswMzgcOmJJxpn4dLBxOgwjuXR4/TXqKGsspTHqdV2kVvDqOw3ldWRoh
ImzpFZpj+HcQu8VnlswOsh1zapLowbfG4+sxxkeOHa6caaXbQFrB2ewE1QnLyX3DruAp8tE4obqi
ZpTdPkNxGzFbb/cLJ/xBBjj6pbVWnFDDEITmm7RzQ7lWcqUdpJNIoFCc6jYXQ5c208OYviCIsQ+V
LyWxaRgZd87rzbg+j+ZtzhJqEAwN10bFXD1nOipWkrP/xBvC5KessqXO1vBOMiBFlioaJg9N7Z0Q
Hef7/DfqAJ2knFzHOUbz/I9vDhL+EwRx5r6eqvcQol1jIswQfg5BwWFfGJxzGyf3yhVLIovL1agA
X3ZXTWllt19w1YcAemxFZFTBEK/VTEr/YN5aLH/nu17m/pZYtpff2W1vWeydUi1aUdeAgt5/byA1
C9VNuj2PKseEShyYQrGzPtUu0YuUMHOol85foNwWgMnbJZp2kVLiIzFSP5jb2evC5/0240lYuBXc
p03JiLHkPHb451xJq0HYkQKgVMXTB2t9IV/PeGkWOodKE+ZKjhXE2/emHw7ux/6et4Jti3tc0T6M
buJnWUIls+J/uaqmfU0Oxm5KN/zqzfGkTysQHOiTn8zRPD0kU0qPSGAij/1lf8SMq1/ejIV2lHfL
5xkN0Q51DRU/RokuTLF80TL8ZLMupMtIOUxHgih63OEcicRp4TXXSMAv05FTfAjzJndfexB+g0XY
sv98nS3kpAZrn21KVVgM59mvh9/pKPhcYYGf6KVn0eh2KoM2606sSRKZ/hs7xZdVh9sL2bcfFndh
Lh7rhNHJOps5dunJR58qIOLNEA0zFepw/dBCmfIsm4ZjJ/qQIonR9sRmVr3zRANTra2sEs3AOn4e
0B+DX/Cjw3upbrFPXxfDdYsY0yyepHnRTi2aNAaSHuTp5OWMbKl3yYg7bsHlNqanRhBMpJkz8No3
ayV9K6KSOPZDJitJhrDKiPHLoHd6C9sOTMRxUuom3go/elxmM/DWphERUmbvJ6G/tQ3DP+xnxnJL
Co7OU/NcBMA1FqPuN8kZIRSRym7szqJ0PVivafWWrhtEarvegk7lOq7T6RcSqoiesDbEM42Ixjbx
haLgA32iTdruGofnJvKSgnyvGUlGhDPqpycuUpxFND19jPTfqaHnRYCss2lTQXhhFJbhnJPypU+3
f3Eh2rzLXNPfZn6Nt/ok7N+Drs+/zAe3P9qtKAkHTcyXRxvloRJBuIPGz3+if/fWVhzXXn4C4hsF
Tqf1H7zze/x6Im9AwjqUQ70qK51tmqpQLKeCdF0YIht9mcLYZutAAG7E88OYJcKjwClvxFczf0Z5
GzP5vh6YaLv8wSGwx0gL1LIvn7gZpSGkOiq5qY2n98N7bnhpn2qm3j6F6k2cN2m2SqCunyMhjk7x
R1p2+eZzy+7UNT73H4e5VqnRXUEl8gIff2aTx7dbmQZ0BeFI+VDNU0rh5TprxGVndoe9ljBZHn/H
poNQCy07DTF6RZBK+7peB+QRBTvh3H22rEquTfVZsOSOcnby8IzFcvZQxbF4Cpl41kMQyF4CK/zs
CH8NL4xy1Db45Of2IPZSiaNK5lbdmFLTpwg48zWSPsdGPwE6D7oqA+qpWwzTjRyMJM4qGhh2Ge3A
ir8u3+mv3KmWHSaHV5Bd0hqC7/cAcG6niVykMfQ31fSttvkgqqBN305tRjcshig/w6NZmpcDepmT
sgGU1RMF/Nk6ZGOmnzX1xmwEiFmdgqKCCbr2dTCPfm/JzhFX49RctfKbavbRK8H9FGcF3mrRiG9O
OXLconY5vEWXxn03yBV7+9q51DnnyJRg/CtTz9u57SMUfI6LQ1keIvJNRL3TQu2xUEuapE4uTr8D
AiVxRl+4wie/ZBwRf7qAWKRfPYoR5/fzqKhknwWVrkTbl33zcXrJ5Gur4rFyL3Ug2eNgtc5/61s3
BmOq5BcvUXaQEIqYnlhbJoeZfKuYIj9IxKk02pg4kULffL0VdS4h7D0omCdobCHZ0S2HzS0VyI2d
vZDP6XFbLexkehzt3XwSMOAyTOZ0fysn79UCSQsyFkNPXwJwWKccrlN9W5qA/N5pQC0gMCR82V76
IRdYpRSNWkdrfJo2H6+FO9vwfSTU2UvvfoopB+teXy2Y8EITGQAX/YbDJ5jkkkmgJIcHtwibHWe+
CrTZeWaOr3QbJEgBwFAUoPvj3fv+WocY3q4+sptaelN9XGG0t82DOgFktD+fXm7TTDl9LJRz+XF2
1Y7xajD8UnT3IA4KAWALBA0fPZ9w0iOg8MeyAQ92VqdziEbo4TvadgE1DGgwn/klSoV6Ru7Hq8Td
yMDOlbXtGNbYEmg5l6rXAs3vVaFmqDFeLnDB+UpX/t2uv1yq1t5S+pu5ZEmrEk5Azm1Drte9TdT0
E7ozAEPnYn0dvfub5GWQit6Aj+bkey/9wrW5vtZP0esFRmlf06zzfH1Xcx1Q3EjyHA0fn3CFA3BX
SPXMm5vGGri4zxGFsEMZ8i314xKlLlSym0yURoWfUld3150DoGfv4R6SO5crH69/uQe+x09qcF33
CuzpJWZc3qCY85nWwvjP46sij8h7N2+mopa6su6vqqzgOHQ6YIgF0qk6uN52oqG4vfQXgH+FAGcs
jnapTuiYypwDeldBd252WsvvoajdJaQHiOOlumQ8FdzEPwI5UA/IOTQv4eE89Igk3Yux/txdkAiT
vwq9HTjIW9Rcrt5Un/xNCgfhAf06yLUQbXSlfpapJ/BNTj3J09u/B9y268bgohARmseZprXf05iY
B5w3wkHcRgkAOXIGoeQtLDaOPbBQrJZZXd8gVMC/b59kHFeBnHHQW08HNMciVT/BeF7/jzu1xnaF
t58JqPPaXjX31nD1RObJOQxIC0o3pl0F8kD0GTDqmXLKBCIEANe6V21MgGJDZgbx4mWvpmf3JSsk
ZC6fpWv4Plfw9fjgpR9rqh2/KCf721l2UQdqnOWSdTe/nvjvmlHVzA9o/3wSLTvLmb0blqEQUIzJ
XHt/oHs5405G6XTznG3YKgDhmkxv2f4dRMnv8KCaLsd1lKbNTCs5sjT2+XQkMvK2rxNfBpny3+0c
5j+6hx5lo6458h45Hd+5Vke2QKCIx06y8Obf3ki8qENM+go2SBC4n4mdTrt/NkP+Xr3YYRL+kb38
WBpyxtShNjQSpgfnR06AJwWlqOSie624fNtErXP2K8O8AqvNH4DYI4WZ863rSuE0kWjDqdFQCrDl
GnCJr2VBfCdksL2t1Waz2kj7iXXxPnYwMSqlWAROnYJh1HRPsGe4BEI+zAjHQNf9LUOTP9t4RAH6
91DXB/yveum2B+CKH9VCU96VDdqagI0nsNFcgA/bdcEdG0KWaWII/Hm07a4VLrCq3W6N+DjZIM+c
ZzAcwbzGmYBuzqslOJTnAD5Q7ktuPpScHsJnCq2MCKlRjXRznQFsVWJ1FXJRaPr5h/bcbqHoi+43
J4QGP9R8APoeFdJoKK/fb9P3q7i00BZ7iU798/jNqu/TLDbtJZAmKpf3c1VkZbjHtvyzqv1L1nND
BZPXU2NXy9aPrWUrNzwagHLveFGVcRpx7D2ULQKmb9Mi3lQ54l+hr3zc29R+/M25fGtex3R9a3B3
1xq7VabDXKV/3iiUt7VdS+Zz+1Yu+pf0aWMlGqXyh6y0nnyP6oeSj1zqEvwaizJP1aw69OWmvH5n
CLBHGMRsg6m97SqYMktlZHWovZJ0qHUk1d3+EyAfEn7tK4H3TRuW9CMstUoNTRXRCCWnKm7a4D4E
nWss/xat5T+UufcVECF04r6t+Uiq4l5eRxWkMWYBeFzQuVm0crCSWgKdiwGI+ou76sL2uzd0EAOd
5z39RwEjW+gkjntsvz5tg83hEF5pSY4GXomYPgr0oQLoT2eZGgl8bypHSF5vArzTdxz1i7kWUfV7
9HeIG/M/afi9uzp0kQnkRPt08xC1BOyAQ0I6fPkuMsR7Cu8JDte2Wk+S5+46VdNB0Ys4nRH4Ct1l
Gv6zCi41T1qHrzug9Of2Tag4PObquEoriIdMK7d94WiKuQ4x8Bip5Jozgq9NjTGX6R8SP6uI/uPh
+0xMNd3PpV6lGJn3/aF9ZXeFtopuqndnwxeiqJPajs66YDTaDS/YN6mf8ibFW/cmyWEDjg1e7rB+
X5nOMWQiEskAlrgSQiB/bdranOobZP8HD5F+NL3mDEzijoyeksOuecjWzpQOE+wa91STC6IrGEVt
CsRhMg+SZkzW6TXzrmyWC2lIIyBy7q3L7fVA0UQcxY+v+0UjZ1COTII81ZclM0QqS0JvTOKfy9JO
OpcmVhM/EZHq+hgdlv34MUunto08fdcQ/SrO3qLqIVB+dc9zD1oZQyikaN3BJ7rGP+v7+3pSLaag
54GYP6bZZSVDfeFIrmdx/qJxtaw/8ov68e4QpmbZWO1vP7teWgSXU5l6YtNArJ6iPJllGTc0I46i
9VIWX1HGRVtZ+XI3Yka+/X9kwANPLKRz7zuSAptKMt06yYbd4H6czrdNTnnQjdhWF53CYP9HAyd5
b8GsTAPOai0zhxN+yWbeS2RpaqHz90BKaqa+qCVIyKfnX1QUSLH8tnX+uxoyd0dyfb086rilwq4M
uZz9vbupHBKhwX6PftXj9ufOgQM93NvS0muGAMTy7UKnFc32G6x5/fjeJP9uhW4i380+hOpfOB3x
IVF3pWS2qQiuj5C//J32/5abHuN5vPbzlEBy6TqKiiCD8cxkB2l6TrGItbCZLZZ88u0tuagraOBh
CSmZ5IdkVslw6UdCJ2xw2P8rLQfZfQ1WVVdsFZ7rLXNtGRmu7hmn/iXytWPuK0fLOb0wBW4XGH4U
H4IieTEtqdMeuR/bJhYdlu0LuDl/tzYgoxQUYLzTpZCknSn8kyOJEJFeYb91VfK59m7OINez5tOE
KDafaS4ARLOTxV7jNAceuUUKWDaEo6fsJNVTkL1fOil8UAiXxK57te32i881MfFkrodNdr59rzPj
rYwe6OCS2NTuOQ4ugZJOcWiRpoQ5HUW5fgJax3iW9TATtw8R2rUvyCQWRvT8YMVEt7eN+z7dhgLU
UBaGDTqbDZGEkqjup5+rrEZTGKTXup5elRP20ill+2No9sf6OkycRUqXhn7iLM1J9LNFS9m+0Ha4
dPPn2snkYGDXbRfK8dusBsd0eja0ISA68KaTs9ulnbt+Ii/DUuLWrozAQWRODU+UGtLZ9kLdYHjm
IEzOYeO/54d+dGwxVDoqJgNm5mTgb+XitHE+tDIavMJFNl+z5Ad9+AqXqy0k1GuWpu2pakMEGROi
gUT8irbkiwJvsw+Rj8KaN4eHhDi5a0Yim2xQYkkmyYo1pqk2Nuj253Zu5wov8bo5JUz5k6VCODp9
56VfdwMLyk7f3ZgPRJu5+mTqgoFaTRJHmqwZIVQRGWV7F1XOUv0dTHe+8SDEVmjuXo+9G4nkVD1L
b0qx+eTdxCa0PPq7EzaG4PnH6sx3tTWFLEsDXk8F/0jzvvQvs1Rt7D6OH6VUQEXYrNfslzOl2Zn7
p2So0s7VTL+mf+t2Vpu7dk2OqdQsfohcI/+RU4POq+U+EMVFlKfu+uvU2n1s/wndrMb0N89Sa4pV
4v723/Ro9G4r9ZbJ/G6bc+cMSyBZKX5dBYDkJUVNgupapu+g7L9LnDTEmJnIroacprFYe2w/z1h/
GyoJlciQn1wlPy5e3wXgx07qk/s7LF7Thybnl8x0KVqCwNGinNcK3+evkE/8xZQcOnEnQXsHWFD1
Q7rD1Ln5bDv1RnEnPVI2uQ1octD4w8AptOLDIPF6aOy3lagniNyeXm8vHm/IhS5FnveKW6fBEpdj
g6Ubm1JLxX33LksAlk4X33BNBL3R4judRy8oaNun+wJIwsDL1Qu8dtYIuHqObTkUuiR9Qwq37kMe
xZkxyX5/TL3s0t1Nqh4AF3Bae767g/5awL//sHCKqg+7OtEsMUDiHPa1gLJwJ7kXEtn8tMvW4TPL
Gs463+eXYha26psHi6T9D5rnJ9TXRCu7HhYjS75rZiIN9F1zTrdnHv/u7WWYQs0poVF6EhsOHDey
lzbujy6RCu5LdKkt3/ezI6E6JXUjQh85ZUidiGNjOlY/vxuGcG4KMC4mOClTdjnNJAnQMEocKBjd
P6fdmA6dpMS8VnpUCq2LaC0ak0Fa8vyV62pC2dGNzmuPz9AVmWbGpUfbsIhbdYdpPVPRVhKNf0xD
z9V0BL5QuX8L/x7vFO9yx+/c/sejRiMV+Dsmvm2fqO2GpU/CTCQxU/QxupEhPFRRPhyjeSO1rYaB
E+DI1nu0MuHBjE3cxr1jg+BdN1MitcSiREUgxAOo+739Kxj60Mu/JxtAo735oxxTSOKg3w+DXdAw
rj4iXU5MBt51+Td/VBz14qYW5b43g9PL6ic3k7ed8s0DFggpJv24wXHazcsi0zI00LhkWzNtk2gd
xifUXfChci6AFu+va7O1gEUOgfHkqJ9UfLJV1XAzuWiMzmtS17sxZMNlrp7N1VMf/Pklo/Ymt6qt
fjJkzx7fyX/zY5DfS3QNIhFi9pya/Gv++0EurUVOQfOisq7HNFsgLsOoobKvXluRWEFSbq6vZaLV
qRYYbXnTxMIwILVCnYtEMnQfBVuo2ueJSm3Jc3VwXYuVjTneTZ9INvJtMn8Hsl5L/JpzLURird1P
qI/hlRDY+ZDhZ5LE5EM/NP8lexahbjKTlFz+TRKVl5QU64tGWqmwnHqVzSnoHB+zY+aldOtnXtf/
NgM6A2Qp4ntgyPuNg7L7YMbSAvBGerbIjUj5l9JVFmlRbCiRqSZEGLJx+7GF7tB6/reiE6+0eJGs
Z19Yjm2exGn0KSNdAC1cos+YHhp0gVJpMhqkmRRJYKbQWIAniLKdLV1FpTgd6bOi+WOkyXPahP59
RKUq05CrUTqqxlr3pqo8UXccOdpTdpgmq7b0V0rlGa5e+6W4qAfLWS/l5d7UAxoPvM1ynDBnULJ1
MP7qMr78xYnKqjMfRONzd2eASDv79hjvuwqUyXNTBBjF1aTBzjLr6N+eTTUKM4LnrNyOlRyVk5/E
eD9Q2V70TUPsjA/NdCkkf2dkpj5JmumL+8z8rs6sAk+aGpYcrKFdGIA9ff3D3I+xFby0pkeWZoq7
JqZZSyvk694YDvG+aNo5J5gnYkEv+KeX32s7X88OTYNEZIJ00vf5d2zlZzoyYonTr12fUQPafxja
ki9q8yWbmmKy/cu8Gan5/dxnh2ahUdqbNZtS7gv9rkJLBJk+3oxxa0/j7j5bz5Xa0w2Vz/kU8gEk
IFc7PsrLdmn9tR3PO8feZlvRInjZj/KfOSMmbN9eSq/u6yR+MA2OBESmupll29u/S7o6p2F4eIm+
j/nygyXpbvTePk7nSjTYv5+HZNg2P8tjJWqe3qhNQFyqHGUqeYEmKtJ15iwfh3SqmpmPTPXBHP6t
qGrU5/NyqAC/3FuGCyji3U1BMI1VDkzS4ydhNXB4moZ8tKMPgjC4hy0weGi9Xkpz4traJwxI7Ma7
zoNMl9oFgRc6rX/3PqW3dLKX/dv2DNJrb4pNkq+5RXXxIcmGb3wrZCoriC2Cdn0b7/KWvzfnzVKf
8t+F88LovbCn1UOLOMjbPfDNxKkkKbdGKFK4glczA7JunVKboLCQnBzfjk1qa3XDxj8OA/UPyKNJ
9mP5vRvr8JwCuC5px/3ce1fN1ZEyUeLz2IKSTzOVBX5D0YdCgP59ZfqxIummEqISSxpmlByeX8Qm
/NWWyA3JYgDJr8u7OplGbjuf6ygy5FqPj0R1I30neow0FqgSy2qx1Cj9yD1PL0XAgXQvPa2l5tV8
/di8fBSMB91U9jEbSUVtUbl3dSi92Es31SykyoiSUZmc5FMXrbEyebKzCOD3KnHP5eZF0UtVMh2w
LyCzdZIU6rTLRyX7J4a5Dq/vxGC32Kxq6OcJgkxDXFcYsf+em47wF8HAQv0aZkMSgL22z+WifuiZ
vSI5V7mAgBnDbBdhsGO3KmlrYd9KDUp9Tt2xRgqR1ItC1vZUN7F2FOGvktOMhQhB7cRAQNWgdGtV
JyJ4+BL1FBvF2+xMj+qcal+bi2a2r0SSm+Q+Uq/H93RNob5yHNMCnrbWbqKXbMfFzuZz+Z7/VNLi
QEye/8f9nT+obV77d+i794KYoE5GtWFDgeZxAPBkWCFCXPncdLx6U1yyC7fCpozwszxtbB1Nnr9U
JhijXtsOFUHRnvKalJ2izqW7bcfPEm2Ko9TvW13b60ftOjz/bdDl7jNtsMEcakDAGthbuBH03YKO
Ivj57uMR16Hp0chfjxAAcS/Rz9TFEvORXzL1eS/3TXOHUH7Ns+9eF61d/XJon0epwaaV1Dhun+9B
Qoh88mNsq14+St/O7uIlCZ37KK9rl9niWk/0b3pl5RRLMu9RYwp6Ncvhvv+Y6Kb/Xv/yn0bJSGoa
IkGBM0Hy22DaO+lW2ZPTAbF73ZrJ/X3b23ZEm9R8Xlz22CmBVdh7Lxfa/ZrdV+1JqOr7aHN+ocG6
qBWqNGVrlEB0u+qS9lwnas7HlJooU3WzLQLGKlv1x0uyRvgr+Wq3CVSPR7t5Ol4MjFORyzV2L9l2
CDgMWjLOwMYt1GUeSgLvZim0tsP1JNM9XFvkJInJ9tPv8dCr6i3fvbHkF9XWXW8BX1qmWBKm9gTq
fTn3fS8Xuqfu/YalXTk5Zh1iLF2prS58LVdn3ByR5b/965Q/DZrGpf5iW1FTVu931tP9e1Nsb9Hk
osk/au8KHiMDSvY1ig5VFZyYEDvGFvBQh2R28etMb17LsiDH7MTtdRKcscwu2ESZ1/PMFqrt30Ek
Sj+p9+zsEajBv/DC1f2f0Wc0X/c9rMQIS2gLqkcbbBThizYxRhtUkXQmK/jsiVQAUOYRjZWP8u0D
zlpxDH94amWApVt6d6sf4kU3+oZ6eRTPoDMq2XyVtC2RlXT7VGoskoPLasQaX6/0uTz2ct84tlOd
866yeM3MG5I0G56y5s0RWZ5e18fZJRrmrz9US+bxz0Hsosm4ASbM9R/77rEwTF2k8+VSa7n9iKkA
Q3eds/r+A0MHHQlS58Y2Ftql3EdyE6Tq1sva9VQlepf6E2cbZS+oLJzqiUZBTDBTZAaU45MyxSaN
QrJXqWP19gVqYuhR5zbIDvUNBD05o5XrXqbq2Bz8rJ7r8ovKoJlX2rIkGf9H0pktqYoFUfSLiGBW
X2UenGdfiNIqUUFAFBG+vte5HdHRHX0HLRHyZO7cA3gqeEGibAg8esejCAvrx+l7ZimabYW1z16a
A92u2R1W9/guBWwR1HuY/GTczzeLd8alirUL/Bb6SPBHrV5wH5gdu02PCofL9EixRWNE76Sp2zdD
6Ps5+expNnHIxh41R9J0A33CYdj+mowQmJQCj4tVAgmoweckH7n4ZT957rodmXXyUZr3kEFsQxXs
OQWIrIde6CF5z1YoZrgk6T1g5XC7zkaz2xN8FyAJz4BxDR9m/XBUKIDqTNUsYMyPP7h6zyru15Tu
Yqa5A5x3ifAyXPMy0p3nUjv15xe551Cdxu/a7vArVqJHOJrmdMY07K6475dp0G8+pt0DKh5zjexR
22RNxSOuz9/z/HcEexW/yOUQmuPVHnGboeXt/e480CZZElavaX11jdwbnDRse9fvq42vJP9mSvuQ
+zy0c2nWkgsNG+m35bC3ehIf5cIBx8TGPAnxX8a91gRFFagEXrXlzXr9ENNBl+lIIkRgBNB9fm6p
KLkOu0A0Opj1A3ddzAXpItKq31e5W8Bg2KdTIjlwKPxwUW1atThdMhwNCfXtLUz0H6QSsMYhaI3k
jAvly8Q8kyLzw/8rtU//9Ox9jTSzdDfcMMkMbHXBqJn+0MDjSZfHeLZ1D86ra4ANKF/xcMKtlPLW
1859729bmhcJ/O1yr/0Gi54Vf0mh4GchAwf/YEA2wgZtJpu2olBMWkBEq1Fn6YWJk5NK+LUNV3a3
YF/PVMKfaYqpKuMnxYaOe4OmjkptDGfPV2xO1ONtxzB3xZ8FVTKkMGgitbB9489cNeF2am5UJMcB
S+kaF0DdM2VHvIT/zxygPnNzQiYoXQ6yp4hvWw8O18l1kgxcfEd+MZ2TyFKB1QP48QChdahYQv9r
3tbG9QwiQHERFnFsOFsjHInNcdFAPnZrJDbalF0suPoOjQyFgz2UFKusNfFcw9OJNQNM+cUXzsHV
Y+UGnpL6KRrimB0emy5wO94MtedTcb6YcTBawkIEuq4ZTXkxlzX544QVCKc+LQkbZJQcA9Ywm5J2
RwteUT4ZoBbFmXGPeln6NZeSe485UM3N0+e9tANKS02YjNDFsTvu5waLHEzLCvf2RjJr/AIrgRs+
T0Ln31q/tG5s0wLlwPSnzahGOSqvU3UH4hDmQmy3+CHv3HJwMLAAwfK29NsIZ6ZVOoOlzxeExgc4
9odNbnbSDnRVfF6QiGe9kw1vwN9ZGvMrS7PBv5U1BFZsgz4TMZF8xKvC6TCX/AzoDKL2BM+bLR/C
KaRx9wlgR9OdIdtgkJNgMffP34jlNGgsAA8c4Iwgqu+0Ea4kSFAFpe3Wxx++hubpDE/pHmsRX7Uf
84EnctuhqI55OpfDGFzEg3E+MTzgVthSgC3q7uPpLgtNztCg/sGsk7TC91YJbwFR1ADmFsH2FhsN
WwoGAWmrriqMnDluMJ+4Ap9zsj2Em83EmHVhF/ZuMnlgv4kldfyYvhHvQ3FyNxfujUuNnxJ6Xa/x
TedtA5Tv3vxpQxwB8WilQwnZ4vOIHblFsJaJ9XKM98cQXgdOqgvO8Tn+yBXDq2aV6+KHrM16e4M6
xX4nIh0zaO07NhLOc06m5yBkKh2PGD4H1o7ZXPDLqwk/dFCjXMOz75BbOGIu6ItYEWIcE8lTg/uM
s4MlxW6wlpcRJwCPN4f89B2A6o4H9MrvPcxeglvg/AYwPe3BKp2myzyWPR/slE8mrlAdl/wibVp3
uc4HruzAo3Eh/TjDbvwO1kQPjGWHm5H+i1U4vZjq3XgPnRLO5ODcppJiU8fw/tnTulHmtHOyuC17
d3vBsipgj21d6CJoHNaNHEjnNHVhFwUyy9AygoyBUvjuUOI8LFd1F0dlusT1+1h57WnocAPtW4vG
ASKZarfjLSAt0TTjt5tt06W+qGOWgaLzi/Q/6BUOvC1HkBbnV898jbUVwcQkb1RB1o8JdbClKY6x
pCda6RbXxv6X55l5h5FryWBF26r9wnXCY0URbRX+dcKhAByoRluErALOwWMMmg12Lk8ZIyhHnVf6
mN4EeFPdYa5HrNyvmSeYnl/swCH73SiHfzqeT61PfCeMUoEisRazUyyhyQzCoaegAbBInoVh9ylg
IYFJ9Bd4bBPjO6udQT1+O3/pGDTc/loiPnIPnXnKJlTxiOQNM6h4W9NHRLIBeKq93CcBnQHMNazX
WrWLBYISxN1zcyPBAztW8W3JSDAHzP6X7JJGTJoLbJlnqodRZj9vxHGRbJJJuX0IuQ2uuGLKGKfb
Uqx9IY3+dlZBioBq9XG7fE6NE9ac7sfOY/wpX1crvWi/MpowGDm8kTA8BLiu9yoPHpcyt4Q0HOoe
BRMK5v3YCpEe5ErUB1yb/Pj2YKucMAMkUbRCauXq2QRaQQt8jMYXF0psMWg/mC9R3oGu/rtgH0u5
qOc76jMWf3zkzX2BBpzQK1Bwah9a8IgKY/MEES2IZY1NQAfLeYyrJikv9kfOKIGEMEZ9Moh9qLT1
H4thVH3FJPfA3pjwLkOfH03wZeGrAs5a+Vx25M0Qu+Rt5itv502HNICHTHTksQwlmN3o7yurECkm
6RLMjpN6AKreHyBkTfQJAhzV7i6PqWIPIu2k7HDgjYeX0hzn69cFK9aOZ6oOBi4JK3TaNFAMX930
m6D1JHF7XP68fhIMaFubR2Fa/hhnGhGMaKUVj2F9pqY1YbKR2Fg6nMadR19IDvdOCA88yBMeNFUY
vSyM/Dyo93lgnNUwWSTed/2N8QvzPycRqqa5plfEfK3V+QuvCDiYg26CK5GfTqVZHtOsMxN8ipiX
5wwW7ikieAG5A/oQZBlw6/Dg2Dx4Z0aMKHHIZVgkR+RVJ0jb90WxyBcM0MSuWtBqHGY1Vk+9Czoc
GoGw7WHv6UsreiTgZWn1PTMqCoYSiBZGuq45sKs1qNQwD+nLhgsDsHQFyq6Q7ZY4OOHK06Ea0GmU
EReBQwAMewVcCl/gTHZFdgEEYBM2H1w5yAHZ4JOmPjea4JDco0z3CfUVTzYkrsl9ccOCGIUosXHM
d5KvNbPMvYYsWmENG6xPfajocvT5MzYdRD63OVVe/eFkM3EL7jkoyIKZ8VPtuLGf/st5bLMp/ZWr
esNF50BeddjlOOVE8dkbQfK4XfBEha6y+xgWH4HDHk1HK7RYPOmfxjYj7ad02dYiANypfkdjwR/T
l0OHRwoXDrYBWP5QsibFmeme70mZsVUyvedPFz4Ydais6tjYGy9HWo1W4sqO35OWgtYuUCyTkGmD
CFQuyWJYQx+uvzj9zhuntR5sKpQZIxFmndxNHVGdImoLf3cJ9o5gmCmB7H33o1nn6NbN0SLd4d7g
d7EhxTBhBWTtK4fR+g0Nnq9IFjQphKwNAlrAsofNAnJLIqJdX3rr5+EWrLWh//Wza6DswYUmxZzJ
B/6y9YApamWI7/zX7L1puCuO1fK61AyOceWHKz/+LrRFGfTk7I6hCTja/B5S+QltBhGSJrDfAWMh
Wq1GgXboDxz3CRVAHH/pEirspPRv2371jBDg0UA5pqPNTDKTaP3xMtIXjI44KaOkFb56bD3YTE3u
MUP0aIXj/jS1H6vCe2LJIqxusdxqfMntFuDvjL4fW9prrk6kxQzHFeiabuPk3O3lgBVFE3WUqKsP
zjWrQ1YhFp3GVgkQcVqAY5OfC26aqAHATIGHYfyfgUonCmasnV+67RpT6R3tAacOEBuLq62275lQ
+A4iGCwH5sR8cTv3IwuKE2YlnBep+7au4b+wYiB7ktI2B/b0Ht4SY/jqCCrACAoqJc8DbhzcxGP4
TaSFdE7ifVYyaWK9y7QooJWV7o3OT5CUt8tNmMd5QLHwHxGo2G9H7DWmNxv0sPmYw03GPG1D322M
Pxes/VHRyCdSFzZgJMDB9kZoiv44r+hMhJ9Htc92N5IRvvMnkNCWVEgGPuH2rdZiyMHU9VCRo9cg
Uuh2XMCIBAwCHJyb23CgNzvD5lTzil94hL+AJ/AqPcggDj0bnR/QM6Yih5s9LQPh5SKYY9Mnu7go
OTLwcWKulNGY2V+fmHiNDSc8Pi2G9ySqfeLPx2L2Z/q78fDKD5sALpZRPyy824lyeobFXMf3fjYY
n/oI5Nz+nKt4GH7tB0B7OeW1fdnDRsIqF/fDaA+JPSzseg5BqCA8SiOHaoSlKIwdaJiVPUCV4t18
eGP7OmaVXgfJ5bWFrBWlTgd/DlgRUGHTsDt/bU0wVoJlXp6M/GY82ucH0yI3DIMkog+/PkExIkbm
67+8h6/534iB/pD62TTxylB3up86+Lp4V98E5GFOWOxEcKN45mv7sa339+AlosRGK27pBH1TPiHJ
HRewx4XTdMXKLdvKoeLefPg4/sjS6Fo+YxE+bV4GhNjUM9b7l3eQMdJxxJEXrXq6V6wfWz1sfz52
6XxcekuuwWCXeFfLOF1n/OjZX2IToePucVcWHpBPHOGMmeLONLo/Z+BAGrS+YFbjdlN+nTtN3qyY
fVbJ1hRJgpzULrhGsxzt5W297q/Oa/uJNVd8jr16adMFaU03qF0O5nTCcMdgkelpMwZ/ZQ8vRL9A
bZ+ojhKXi56sJzm4xQ8iHjpXnlVRcYJCkMyVk7HTRWTY9fyqCZF7bUp0ekfFH7kpVi+wrSOVB4Y4
CcV7u9DnMCDHqPwOyiJcmrEtYigfu0RQgFAWB9xTIfL4JJws6t/h34A9vAmsIf981+/ESwAuesRz
Y/BqWoTmi62kYw5hjzv6pUymdHOS07L/ZawhrqSx6gee1eSCgLI5FWF5W0KOGk82I4Fpn/830+/v
m45fqFkk4jnB6tobzdipgok+t33uptPsh9OaWqgRZcILP2xeEl7f/23J40ckeADGVHPdI9fAy37q
mEW3pvyLcpXD8mE3LY6B7T0wkrBUPNMzWEtszXKuaCB2aA0tGhrCIcglabxkAR/rTBfFoy7c+/dU
YAEgsxhZEBNT7/szmFLbOQWfbl8TXsJNONbOw0VFgsLRWLEh/qYAfmMO1fKSB6qwFRzt9e1n/lqk
DFhoYaKbXwct917vYlgQqB6yJJugMew9Bgc8Xl5YvEEh1GHBs6vD5Jk9TIX/tiAn4+teUfFxTYQ+
dwYthIqfsP5m9BmJ9xwmcbes6W2eW9Ae5Q1DiNA9CzSC6vZAsMTpLVjAkSZauJZRc6ZOb7or4zrJ
xRUkbN5IWxNcg3+hLEhmDOZl1BEVsKdMVRLDhM96CYCCeQWuVo7TdOOjWmBqgVAIQQuMgZYN7i8n
KtbSTOEAGRVkYkGqD2k0FFpl2SJ+u3zjCAqn8D75wLaf00KyAvjlLGPEJaUURjn4wQlEwoMGtfzA
sxUmtP8zosG9wRtonF++sQYlaAQSg9UHnsNsMIFkvqAriW1Difj38loA7RMnNVckpVbghNirCg/R
Nyc8MxN2xjzgzxP9J6jBS9ic4XGc7T7/ywgGwn/AdJQZq/OIK0JLAJn8c1CXaCrQIIBmiY+AYHxk
05tov1wiRhG21DqkEoKf6D6YFnHbA5JBfa5Pswt4uew97yHN1hu7cCxBWTB+1iqXTJ8XcEdKqnG3
BC95zJ7rLgLJAQaApdKOP3EpaNVECp8aX/VZ1ijC+W+w5tq9D5SYzsPcDEoW1cB9HLCj4bLVwTUG
OMKeYNdPcko+PfxRCxVn8FMdnw3rthfVvo7J5POYavzvfBAw6L7WyGndZMEdOuu85xx6ouYIGD/i
aHuVzJxYFOizZ8CeoQvA6ekzSDJ8LO+r1zI75pL93d3kf4LR4QayJiqEqV5ZRsYU+o4hVozgray4
LN0Sht6XY5Ju0cIVtDgo+/ZYkTd4HKDBZxuFBBosgVwwje0U+VXVWmGDT0GNFL+PRst6994RHBMR
P06UD6Gd7y9Ob8RsEoByID2DVC+IMS+T54hk2FBw+pkbFbsf/dzuOzxDaXxY/og7TJ9CSHr2k+u6
cmt/kI2XR/JPdXRIEc9IP+IxMiyoyAwWiJbGrd3sRccCdxc5FdsTIZvnG3o9gvfj5z5ib9uOOZDw
wT8Z8+J4Z62oT6Qz+Rb4TTGl0tanBGtn8wLPGFhEpHqy1qOnjbmnmXIZ8uF70IRQi24n1N6wGHgE
aFheshiFXihvtqyUh9xkwu/95Q9B+ccIMODht6iBNBtlD0WC/fDjovxSC1AXQLlBzwtI+zkIMgiU
GtykuP/ZGXCnonMWfsgN6ATwJis0myhkWrA27Bb6wCLhDJIJR1j7tdlb8U8fDE6GK8r4wGKd/m1D
KgIO+jDmeb2necRqmAnuwY4Fm8sztgaYcg7gyjMZwXEaus/WbWJSafKlnDrPQMX2mtCosezT1sZv
WHDAB72fYRlnIPNMMABOT4/tw8kmeBGFoiYBjoDz0JOW7hd7Gq8EACR4NlsIy6SYh5gYs1gXsBaz
jry8hp/SgxkT3En+gknjXxeD38obhLJw1HvDbcMvB/EB3niq9/KkZTmy2Zykp/uftMYbYw62APoJ
5jm9ejZF43FigHrpQtnEAfc5yyFueJce4jrInUWIs63Fgxl1IXVRPqMcYdLag/2wyAMiXQzzAIaF
hM3iibqpnOXeSiDElVYD44fcrNzLGeq5V+5Oww/n53GrBr1766wGrsFnQkRm5gzJL3Bb1GZ+v2w8
k/0UO3mSB4nZQ5WGejrCjgA6br5hYzVrf+7BcPlt/S7Wws9i0B4goaBTQB29LGJj3uxUYXEKHAsf
iRBEJW7+kLUVsp019mvxnkun1wieOOcnNN8wAw4t/lSe8PSzkVSxyVOuc/J15IFbadPsLnakWLEJ
UBi5FtS+OmKXlbY2fS/tCOxCkK7i7j3zBYDM0HrNBVjS0pIu+AFeJ4FwVXF5IpqZ3STH8Z141yxW
F7gG06nz9+kSueNxSp1t3eS7rJt1o2Hu5KeNANibHYwdFNPoa3uBccvQ8UNl5PJBVrRHyP+AmCvp
gjWPWgQqWwX0KZTHp74Ry8DrtEVX+0+uzVnN4wYe8IWUMAGmITgQwoaoD1xclEctBv2X0cDRT2pm
fczxc4VFqsc+iC1+fUY4lnDecViRtxOl69e6/8NWgRntBGFHmSDCHPpoH77bzCUNc6WFpt/hUnX6
9hwPOAzD5AKnSTubBfrH5bdADXGzv9+JaB5X3P2ACoCSoHvCK4lJEZhjj2eIuhR3AQ8ieAWnzZ1q
xG0tjlU4hiBBE8Me7V9bPtvXhdUW9XG1fzYuL/eYXbnVZzxoxgF0YFRuTPhHqaBNpLgDlCis5tVt
XlEs+ByYsiO86Zr5y5i87uuHfALzuN7niNrqOyGSXoF+Avhdm5IvUGJGUP40TApDfUZ9I/lBwTlF
GF/YaIFv9KKzezdGiaS7xeK9eZ3IhsFe8A4P2CkcIrDIIMQyUvX18+NhccDM1AW15RdYPLMNr3ee
a2U1gv7DfUbv0wvAh2E91BzE/Wy46G7XUlBv0GGFUh0wUkSk4nCVL39QxJHf+SmsEsCfmGIUDkOG
opik89kwZG46f1bl9PucoG19SY56ZV8BzcdiP5/1gOZ+yeyJMX9nMUBy9Zg89WZK5eaKa2ifAr4t
bIkxgcK+BV08BaX+q2CqU4JXrG+onhDiNdmlaLcn9P2q5g+fO/iKycl8B8qm2JRM4UwcthSmh6sj
9m4Ddq4v2hnrNi9CdDi5hazuvmlXQ+h5PCisHpKl7up7NFQgKvaNQ9PBGYuYR4jCUX5Mge6v8+Hk
PsFvqQmScw6tTlgsx8Yh34M7Tq/Ok4/qA5LmC3A4Ic8CvjVcEnKEd7jw/8aRPCBO63YZYOPdedeD
6bFCJGJUAdpFg0O3ngxw1v7GEmnHbxfXE+d+SH/IgsqxIDV2Hw6EEP2Gc+N2d8BDWHYpq6FXzXIE
jAAo0N/YbdJExYKg795X5povTJ1BtrNznD1Bewy7qmyZe3lKSCrFqzvcMAb5ScP0bleJVdAGnm40
jjRtX4vH6oWADtJQ4aiFTVxmkXgUX0DS+zm/elWzz0l4/HBcOHK6r5ONXhHJPUuTqfFdDZj01QXD
xnXgP5UQintlWNUeHjJUu87ht6lalEAet9vs8Sv7o7htbeqT2xJJ6RlznrGNMnu2NkPChGBieavs
K8icEbR5Qx3DjSxWsMP/wYRTwb1Z6RQ73M6lM+xtMDiUE5zfs+sCn4QVNKv3up69sG0NADFb6hXx
ZrMMjcNSgxJOE0lzMO2n2iIxoAyMRyeZBmCS+SyoIY4Nt7gUXFqyOiMFZBBhyh8ToHgsqMxbQdtl
txXnqddcrmsI/BtjWmyLrflrIAuZJb5+yOf5gXloOYLQCGl7qvEo7CQ4jIfmUEDznb5xHLn5fYdQ
flEbwe3mm9eg1MMqnesmiY6bmhL3rgD6hs9tNrSrq9Pkq0fhkMeaA3ziLewNH5xQu6//iT4wAJTo
GUrndyzN7sFtq5AsCNJZu6yqeT6/dfD5Rr3+m0q7ml7yqsWZtEu//bhmpZbSXqUf4j1jFOydchje
faXeJyBzBIK992/ZZJE9eyHY74rf5L7qBxvoF2zGpBHfeJBwHr2fpMM6ZrGN7kD5IiHrtUTCkD48
KGQU2pbCh2j85gw1D+G9UYf6Y66/N8V3ugUw7qWFlG4Ixeoq79H8agQ4SHBYooKes5Mh9g62Q2kv
ScjuZhroFsIbvHjVbAIzGHV79r5I12n3dQiwI8iTTXqhiGgzMHol+Wv1GXZ5qHJr6q/zagkvYDMk
M7BZw/NoC3uFSsQiBEnycAoBC7qeOqbutVNjBnCgh7l7Y7Yc0GRhhU/VF2aODs0lIGsHx5PRhMxP
fBTpmIB+Kfd8q/CtaU5otukZoe1yQoIGo1dnWqJdw5YQUkfwAqwm7XI+9L88yrBGOFVWReXiQCWE
rnEzHewysTop2nUdmon3/rkuagkFYdNjHjh++PDmIAWJ+Gs6RkDjDd5Qg+UNh+Mj7d6XObB0maUh
/o1aTgvaNDobxACvkE6W6qzZNZxDYGc78dYMvLfdsI3RSquYj4F3SWzvbJSusrkGPwGudVScp8W+
yGcU4LWR/9I7Q3tpM3pJLj8sznb6/KsDwX+GDiHG9Yd/Y8ai+iJVeTjclDBrPgN/2Np7Npy5hNki
6nX4RWJEkS9CT/E8ZckcvAM4pcGUIqJBHIYm3tqYkEGfZszEiGgHcIEEFLzxagE6rK/7bPsCD6C0
/kBFQZDRou5kIXhAsICxfid7iP/VC/uN3gKxb7YDH+2EGiR+GmalA0slHURVFlffqK5xMXdywo4I
reeAplE95okvyvYPdP3PHoiaxTCsM+hldPbDE+0S3Xe7a5hxqBYrMgWj5yXZgONkP4S57VCtQm6f
NT4m14LVzBahPqf4poCbfXaYC3XCToClOsGK+Pht6pPmF3PqEZDFaI3DGo4myH9BMR7QUZggVYiX
+WeGLfs/kNZGELJ6AHxAkII9dj3UNtPQQw+AA9gBduR1sQ+NHqd7LOT7xaKcMVBhv0Uy4fwurGgR
ZWiH6xEM4/ZTgfkyBzD2n/OYECvevMF2MBwFYoTBDgDjInUlwla+HuFIWFMzaHDnV1XuYcIOmCPN
nwCvnHEM+ky6usftR/tID5Zke4ZpgotUxAAwqy31PX8rUQt/s/KYIEEauAcxB3p3Hj9/DfvqHwRS
8JzBGKiwK3DyW1QNsOIlyuobVwgA26dX4tUMWzANOywocJvS2b366OwgncBx1AjB0W2SS3wcXxGE
6sD2txOFhsa5/fzSocGUg3OCsrHELQBrVjSlJxZz7FQfO5794XsOb4Y/jVaJLkyK2UwAQ2Cai3VD
SdzKVL+QEcTfZ7hDOPOPJ48/dccKZidMF38Zy1hTJwmuDa5a2d2a+FG4DSa0v97RnCFLBaGh99/H
h2YP92dlituDMsY3yOf9vPafLCLH6wIFQtgfhkeeUOEW0LnQLdKlQuR0Qd6m1R5LXIV+PxxEzKdL
NOY//U6jMMdMCxIspIAgtGzHyWCytZxgbTtHy4MVqUThYGPESAN6lliUserLAyw2ZHCNdqViszuZ
c+j/3jdQgni1dEfyykY91yEYzRuPdvjnvct1yma4iXF/p9Pa1Xcg54dyqW5ojOxfMVcPPCgCzB5P
n8tLQ+uYc8xuw5eg/FYc+Q0CTs755y47ZT+3rbFmw0oLQRlBcOi3l3Lx5JnsLFLOlXOZAA35RDBT
mHFYeT2IibKqhyUzEByEpGSnQS9JURHdwG0bUktmyCMeLU7pZHcLZXTrPCaFNmv/wOnRpAFOHPJV
cSAPCtMSkWHSLO4rDUnPvNppfjMl3hhIvAyz6cvLT4MJ75Sfb3hcLdttFbMSwQYUymRn9Zn7QfvH
W0lOjcTisG1OjwOUE56JwRqsmVs3PXFfIG14RdlPu+AWSk3WIT7AtCpHt1DqWWVzAVpbXTJgZ1vi
/PhvclT2nelWFJtls8yH49vXMkkYXJkx5TKhqPuvjX44jabf8AkSE+d295MfRhhqut1fhjskvJdZ
BeOhsziGYh3K990u7E+cHIdIicfGSd7m+2Tx+hFcZ3QqMhnY+eolwQVErWCG9CGPsBqM70A0ZwiL
+eqLAnJsSp7sJhDKbTg48LBgSZJc77Nqf34QfqGOxsSfAQ4FRXx9HLOv3RmuNPSh0V5xUeTzwO/N
nH6Ek9HXHIfCS/e5GkiOfi4RdKmcCjb+9+YQ1KOG7X4wIJKiT0dlxjoLt3FX2X0yqz68ptnIEmvs
h/1YKk9SRsfNdrhtIM5/xho72hewrl/Nmy99W+MWFZkDs8+Ok3J0/AJpbVLdrrbvqHDZQn3f0XNz
+7f0SAyOE+ZcW2ndKgmQY6obdJUNVf7PwFQp4VzlMWiyoPmR0EsN/QzXOgibxhaMYdeb2IdwAZ8L
Uz+8blR9QfjNP2z3GlQezZLRvmo84CbOw+Fkmz0ZrSBBQEeDrEb5NU/5BrAl7YMbiUVNP+MwIPX2
9kPzc4/3Zig0F3OJJYy6zX6A++E48luQhPNDhbSLwevJWGd91yP8cISq0LJaoA5vdlvccd75e5DG
dSonucqU5JILPuGGuj2ijulTD2+s1of28wdi+f6GwAMHiS+V3y7M7evtQrZV1sfH3wAdTTZhuujB
TQbHXlwR1q2g2/pO9xFYYxBnzPAxA75Cgo1QLrwSCX2k8WKDzsRYzuUyMiBk3w/JwQDqKrcDnPbg
p6/v5xEJaZDC2Y/sjUHIFUOyL3YcQBEM+MxeVwimB0oG1APNpbUmsw0u7jOqgjzIwv7q4RoKkWj1
WH7c5+4eKLZxglr6Q6IwQbVo6tf5BGwcK7DCrv6wEeTGdGiySjOi8XqydJvTRFQvr9KBlZbpy+3K
LSodWM1bdSj4Paxov4IayVCY/bM/6ZZkIkAkgb4F7/bQee0Fdiwl7sLSAU2wOnShLNr3BXqLDwTH
EJ4gLjv8q7QYUfs/lPBtvr5BPoCsIjyySIEYl3NyNf8kr9DdwfE+zU/dWeW3d9KiHowHmWWSlQdT
ieHO52hpIm1G6eDEhFtcxFBo4cNE8IBCtj6fM5XY7wzno+DHhs8RTyHqVifrA2PfwICCzMZaAo2u
hr87BuqRiRgDGwPro8K9hbwj4Hq7iV8OlQHDrfJYn5tLBj1pzRyMJNXrlel9jrAx9UTZ/bdoyq/T
51QNgVJ1jkGM2MSXiqHQLBPA+IeMbwFcaG43f//ef0mB5tKKvQL07pzRPB4kLsszWk+2ThStN5oW
Sznd9xJMeo06IaQm5gV/hXxfjiz2hsPDm/GPZjl66/CyN/LPu9+pF6QAWW+x5DIwY/3nWa4BVnUW
82fmSNC5oJn8mY1fKxY+eqvh0Kb4Ji+X0ZmL8RjumYhHGDYJ3SSUJ0xfZtej6YCTQQqG1ENTxzBz
SFv/uVQHuFwcaSZZu0nuaA4kMjjAbSv+gFOvnhKzV5YdCYi/hJePX8+f5pvhLeLawICi1CeY/8su
JUV3NLBdoV6HFyBTYQkvR4pAhDsUazMsUYJN7r8A1vU5Y0+uWhr7qvi+Vh2VbITfpJ8wKvW/I2LE
hx6TNR0hKGm6Ey26JtKEG9qltT4BtfiejTUzVrXAIO86MSfpknMHKjdCgM4ZrfkMd45b/IrnbQix
0nqLRBnGBtb9DFh9GuLuSEbEjYPqTOYn9iPjNmKmuPqJk1zQ9DApKpOicz9vcbIAGYAddQkeBWKT
dt3gLDBVj/CVgJowyZkYmgUSU0BVy20Ua7BQeSd+fhOFByY4H6cAKGALx8rQgdCBv9j6vYBlKQev
8P4no/WfDDc0b/zEoMQDO+tEJ3HCi/YGizO9QCS/foIH0gmw2DPHtXzk5Vj5kav2xcsq/cZAU+lw
DCz3iig0xfHqVz/aj7JSdCEfoyizFtq2kBxwOhDWR01IdxtBWe5O6oRDXuKJfzO0Le6krKchGyv6
BiSWmNqxJ6yIOR+IjSIs4Ovzh4dLNUJsVT6spcfmCTYSZQI3J9zMwDz531vHPuI7Lg/ybji9ueay
DvE1hyWaTfM/tgK9+H6c0YdOaQthBFZA4dJrq4MFCbblPZThLdw8gDpcC2q89xHM7r5zmjReA04z
3aDG/TQvdhjx8sOMewpKkJFIOn4vaIQHMXwYtz4rQrsFifcaawfSYWgw5pgGYfgL/ZvbC4pnZhki
YYtvlZSyfz7ij8bRd0M8t/37K+B2pcgyLgJXwvWfDHUXNCl33y8HFv6g3dU04C1RfpgYgQKSWDzD
z3JSIVVzZZc0TzwHncFE2CzgWSEI2hbbpOiUB4CYU+2XlSTuwPCB5rkj87BZ7wtcomKstCgxdkB9
+2ZhwI+wAXyGsAVQI1ppxFpm/g56bAH0cb8roHpi7cm5ve7KSBYTHeIb5oIp1ggYEC6RIomZiRTs
oBgGMGPj65H5LscGcK9OriOvoSLj34aBwNtCp2yDkSrgdwYUPDjC6VQz/ZzAQDVE6qHTBcKVYAsz
7Y4jKRxdHbAqrrHsdJuysF8/5YVPdZ3TTnA4wfSAj7MDaviORFVDdM+pw4X+g5CIZS8Sakxfg9cf
R50NKsfFN5mxHCxw3sEV/zjQ2SZUUg/tBs3TCwrjESYPHAbp/IGpELHaJUGQUFPu22TML3H6UjqR
trRPizMa7iSE0qmGGpZKlDrm9yhTk149TQqeYjPl5bOXMTkNE5cTtquXKPmLIGHGZ2X9+Knc+6lj
t7Ea7bn9GLHBjVkD43H02Q8XYmPX4h/M14+bIxN/xwwn6BbwF269wyUEx4dfPxyuGf0EAox454AH
NDRK5qg1zHysXNmXY78n6H/1DpdTA/PdysfPW9d88AKt8alAaigjPcTqEwskLBdQMrSETDYbUAW8
G4GEPrezahyZ6/iZ2GfqXYy/aSbz0YQ1/AfythmicpdZ7Bhel9ja0GG4W+F8+hr+A1dahwmLBpc/
xFyIML5j06U5NUwUVrkeh+coNCBY0vurGENb0lHfl3sOebyIQR5mIgxXJ80ykIX/etRJ6JYZ7ylq
vNQIapP7Up0XhcFA7wTejsGwSprDx30zi+d92DbRS1pco/sU3XRCcemFcokhXqeH/MzgX0KdflER
AW+gA8SP4O87Xo7dYFavawR2m++O4UJdSX3QrIuna2yNY4GSvozuP9LXKSWMAO3XmdlzAe50hxaY
Z35qGWuxSkXtOKcokeGsoSXhOwi5SSCagZtFkpfp50o8ILYKFR6yRpBH1ykur+7XYnr5WNW0X96E
qVbQQG6P6+PoALECStr8TosWj44G4D3Upkmy/lqtLV1kt5137tc5tCuMTNwn3gj224Ot94xxAQBz
sd4Oy6aAk4yUYWLgUCLCw4Nbk4VXptGW6WWJUKvULD5iUTgDIJtZCUKg+gqq8IOO3pq+nMQZB3RR
nydzVJO+Tgvl6eBn7LOW2qK/rs05Vi1cNol7iByMP3xXtLjEAXScHmXmF52owt9kph4SOLNOB3rt
cbZyVwIlYNPwRAmHyYzYBHRsdGf1Vl+ZCINXI1gGyL9ukw9k8v9IOq9lVbEtDD+RVSiSbiVnzOHG
MiwFTCgo4tP3N3fXOd3VvXu5VJjMOcafxtCtAOJREZ0uK4g4ruytEtn1Cj/Sg9Ng0GUXdlGDmum8
yxdd9sY29Rnx9+Hqg0WF9NMZQr+4F749ycoR5GEWR2kDYLLEyVeDZurWZ2tXCSZav7GJINIPfaKF
5w1xeMjFaqL456/FU5jTL2BQC7Q1e47LvtOHoog6Isw5DrhekTo7+9erp/1pRBKowEFCpHBb8ry0
COyy5iRBWuZ2h3YVoBbWBRX80vi7HInkH1hDhC8EFDfjfAOC3DdvexhQHU0cJSNOPjTi19rDGXY5
cfpeo0FMvwHO85mDNgac69jLL4hVCd8DdNghQAbDQea3/CHLMWFt2IUvlBy05UTwzTj5IDjuj4gl
knShNKHhuM8vfWxISGsE3Mixthk6WwLnfJ6znpiB4oMyPwncpRol4Mcp/GsCn9rSznVhv+cCGGI9
WZO98pui4xbNHXQgJ9IdhTA+/HMiTsnCznWGlQZfkyCo8+yiu7Xu5jd3gFicHGRCwvTZFlar58qS
q9QjNbv9GbsvyBcK3iFIbaL3wy9M9Mf7CTReQ7tMY8Mpj06IxApTAyBVRtJgVPhdCqH4WNXZL9im
DNXcMd77JEUVVnikmC+rvyFP4Wok9dkdknARSM5PWHE+GBVm334wQHgS3ZCAHtQqfjqX7LoAVhHP
CB0P2Uzg9JhjZy1GvkjbnLP3gV+nPR1jvE3br6NCngCMd9kPTF1FpGENqcWRK0yv2kgCyxgb35F6
vPRcflKP2JtuEc8JNSeKMY6NfUugPTYTNJED77bKL3GLMlwcoLbYyk51YyFvAS14sZoW5WkwQ1xw
ZSVU3L1ILZIvEV9kNsrTO7FcQ7dea8NYapkCH9+r4GIsKkQKL9lzP3VYdO7w4/X3+n1yp97r3UlF
Z1bsnfm1ht3TZ1qT6IyfpJzv0COZv++hnztSuX+eGQlAjMKsw5jrPErsq5lxI2GOTCB4xHmVO8M1
FVaDSsRhC1E+W2BKfOVuD8ccczGYY3/fvZrkSgAAN5VKikLobN5W1bJCNAXMYzi5Fg9AO2omH6xl
8BJ2NrkbfY/DfHpWRo42sGU9eBJyVBZuUbmCUURQT+B3IBPqQk8xNGXx+ESy7HYvr6ZYQaUmjUtt
pJLWL2cY2GvFNDAx8aEKn7+3yK3RZkmzjqKRPoApfC1vYX7BEZC9qp4k2wZCcm7x29fqqNd5EoFd
GgT1aqB6Mprzg/4xtVuoP61BYw5edvEYsWK08fVkzPtf5jIEW5iYOuiTResq8QWrR+HzC7t22lC0
9wPl3+9HbQW6xYpRiZ3A+Yj8/CAjdwrlpLfBE/D3oj/pRrlmPQ/qy7uebmgaDtdH2HSpdk+Yv5Ob
PZED7CCo4OeA3SmFNdNAyYtAcvVeFX0B38pD540tDpliN/oFr9Nj1g+Mv+Znnwm3DEDDRzihF5wb
lJn/tlg9FUH+g0AhFBKb5AJmmqgy/qx1PuiRFHKAqSyRi7F5jd5UVhcPerrXmWeIKXcLimLgYnY5
fb4wkm+zudtGRYhKm/WoHhFuZsqYxNis6UbE6VUXr9xVXVrdXWPcYCTrUpVpAkb8PZU04T9fTeuc
72FXnd3VARGKA2CFnNHzSQH1xac/GGPtNKAvB4XaPGrfGN/JRcS5zGBZgDTQks7ml1DfXZ13bmsI
ApSjjpK1F/c2xc28e3mi3ezzwFI66GO36MIesgbUBwwNJZGbWp8ECkxfHEv/6lEKNMgKAUmPaUUY
aA5DYtD2X0m9QPlMOga5leA92J4HkQR2xz6NFwwjAVa3QWTc1uR+owEdlB5d2AVeuYg0nCMsC/So
kFMsVoNl4ZA4NPxADJnMbHDpKnJwIPzJpsIgOOyTN+9bp2zGADkgN5xJ/OS9WCBKJbmHEb0DYPFw
OMlJx6O3hry/LRGKBZIwzIDigIhDOoLgSGNsxEKTOeYYYyYzTT1SNl+WRa0K9QWB9+lZdwpxHCiR
obs3PGF1ZHSZjhT/n4SZ9D5KakKcGurza7noY1Si3vxNjDJBDUJvRSDvVADHxDqA/OD/JZ7n7Sk4
o8i6o21UJ93DUmWPApWBnoAbcCCfP3iSAfj+05USoCAd1gaVKGCtPVj8VpiXiYX6NwqbeTvQTAOU
/WG1o2VAVEtsneKrbm1DAUoTKXloI8JPuLBAM2Jm7IoBJt/gu0Yiyjj7jjkAsS65ww2JhB8ge/LS
N1yh61z/ZJ8N1ANb9P7hMFViwhyuQDlCr2zTPIDXLCMIWwQ4XGGIl47yQE7vf2QFI9L6kAxwGhoh
WWYl8diT5zV+VwH9AU0oclMoGvSc1LUEfyIgVZmiC7E3IP8IwHdFnIbivgK0WR3OJDRMiHDBvjEN
r5kaR01/j43ZdZyPcVlAuIl8DjoRhgtP9LkyVTnGTrefKVXU7jaR5PWCisyVDGw89GrquDdrayIs
EFEi800age6UARQyk+YQZEGg+1RROW4NjCkXhMeIIWhL6xBWyB4G9IPA+X/fdS+EQKbXR8QJdgAm
pW+o4LBh3i3CymBMmDvjov75p8p7eAjM6IykDcuAiaTEWPTWEHNcxl9GAcSXos/V8HNQT9Ie5C1a
FtJAUxIcwL3QSgEG0EtqxxIXOp+lsrnrEBawvqyiW2UxD5Dyh3w4gs2g5JjJAKqL2QvRc2MNNo9l
gcKLmggDj7TM49+qHasTWpxz+nK76JZqaBkfL7cKiIFgqDmwi18z42eszCCVX2MiOnm0Pod+Rt9H
eVbNGWWDEemSAkAwFCP8uNr65pBudICLW/EY+b9UjPXeX6PhxPDaIUJDGY+5GDKy3VeCPmDY9tVu
PUKD4gEj1G8WjzgZKJ2HMicCDGfibnQVk98/Nox3gUdr1ELj8aJ6+XKQRy07XIKecnwIG6OcvVym
3P/xF/CxBIMGh804lGtMRnHIBSZadcF4YGIyQXCfIenALzWrl22YV7j1OmxPNNAwjH3/KbhC4Lda
9lDWajNjVliAvZTpaKsve8PSMmLDpTEIf7WCGWJpMkwJeEmz33tyn5HRYnDlxyHG+TvfGEwKRq3e
85GBhkCl5vexhoe8sj9Uojh5MV6gOLpMXqSis6NEnQtqXpceeu4e7/9mDT/3jyUwlEDSvCHEva2e
sEVDXedz6SWI/StzCuutCS50drhWUtIwte7f8hOQmPNIi5QL9mlnNHwTxjd6lz04FgNpkO6jZAIG
AvA23nHN4oqJnWWSkxrRmAi+VswkN4QNCv3I05VJtaZ7Px/RFKK85js+mhD1BIA8n6PdM6KcJ1I5
smuV7awldrXlAw9dtHnUuLq2xtdPs799eKpX3ieY6QAG3uVMhShk/B5qlR7K469rkFVF7OY11ssZ
vxDkW2YqHFdUYAk9ipUzSSkGXD6VtojKnfPybeWyRLHm17lTotlA9chIjA/yAus97WftUgdoohjk
ZtM1sJT7gIDiSiQfTBHNHOA37usLLiCnHYwr1A7PbO+VctLwo6+zl3cB2Kl2sSumWvINL1Y7275D
xlkCwr7mdcpaUT1O3obGaXdrzPOUHYJbVyIQnCOxR4xQuN3EOIK8VvM+erUjTfuqBzB4C9lgSUjR
0e7x1vRbww0geLUSkEj6imHTeT/EvQ1yzObva0vp8CB6xC1D0xyqFfrhb1At3n2rKxEJ+8xlYXFd
0q/7mlcTaaZlXDpgMcxei9vXgoDEmXjdoKnkXIFLAQ37XD12iZoMkBV6Fd5N954OZVMOMWepqw48
/+pWApsacYIjg258yiU2dr8aX13mL56xnzJeBnA3BWJixhRUArrWqHRRUiIWIKA66U8ZD0XTlYDd
vrGRTCsCSkefLBdT1MHQoJVJy609CFYkJ+S+gpEDgvOUVTQYtGIK01kKjsLZP6OnyEfc88cEceLb
R2lA1z79xGxQjuwT3K/GIGG3e9gRuPIvDgxgGSEcpSNuw76FIgilB2LFG70U6W6vsXIzW9pydmtg
AxrPsz9AUEMlkHW7wWk7fjkatgtjjZ6OGLYhgcMu+g6jh1AR/Qx6y7fb2udFNWYqBZ612cA9d0LV
jn2Zb7QT0qDgDO8WsKVgh6NIfVpvEE28kj7YDO8IjsvyJoRVHK/SBDT6R3405wWvcX7O271O5fCS
DO3Cq8f0iT5eVnvw9b4WYR/CpjlwKTL97p8BlnOUa9h6qDN1jukDykDaoin04V6orKeMFeL866/h
fOY5CaXGTIUhQFiLcay3bN13n4kGnPQDhpKf02E8HBeLLWX7itQa4WNFyA+AubokD5uG32cOfIJB
AGvshkqNRgTFPrkrUHd4vqvCfpCVDFHfETo+DDiAKYIw6TpDG3pdXYuAxq0F1Q/iTapbkzwB6pwq
21oPlwQEoHg2Ajwnq7tzx9tRTbHNexKsuwL8awFuknxZsCCIYHVQ8/VX79rpRzLg1JEsIr2ZEJvT
EpXxSKjqPoeXyyPIdpT/MdNiOzeO6h5Ykwm47Hp8aPrH3wpO6B5VjuFIwRDC4zEpAsV5nupT28Pk
LeNVbffvIXPhSYCDZMbI6RmxnsKefSfI2caU2UPKT0LgpkB/vWzo5j7FMhzCVMK9B3wLzwlZpp4u
GzIG4Ng4k4BPnEcCdEzE/JEM6YQtVvG/KeuizNpEj4u96pJeEjKZMMZeVg5I9ib2gw97DilF0TGQ
Q/0CfE4+L1AbUs5NTj8E8MaxXTLqzMJiQ248eUrIIMQgUIpEKjQeHkpFBEPP3GE+BMUrpQf1gI2z
kxMW7JbqUTkfwcosaFLU3vy/Qge09VqkxEjbm3+19NmrkNahwZlyxqti2iOe+OX9oFjS2xEhDQ41
hdwgEV7WxCyg2WOWAhjcFPkzdwKWmPQQTB9smwxtnbeehpB3iaoPERFrji1aIbOGA4Kk8SXjOL2z
2Ca5rLWLm25c7Cm6yF2nLtXRmA8t0CJSQO+gSm97MIaeuQ0ARW0p7AvwhXFzJhNfOLsatrAe9M2e
3aRCh8akO4QbBBV3goThyMj/eGikiT5GnnQk3/wLOr/PBw5nCgN8eANOeWppaUAcY0LNUgzmDLUh
0hdHgRBcMd+wXRCr/awIwhsxt4lDgTVI1ZfHSsYfUfozLJQ78KKrrANoijEJgZ8y+Rb05HWYD5NX
mVDziZljxIBuQ3n7x60t589yRj3J3AO4n5PKSineGT6vqszw/OuEhOeUr0VKLr+OfuAHvkwtyuAz
Sdo/y7R+udTAPUaD+pwodO5JMYPfT2qfv/AZ0y3FPUzlDAdI8OFiLscI4/Th/Y2Z7kq7XyiHLLvL
jvwmylIyd8HjCotioYwGoGXqaCF22EkZtZcx7v05VqQezqX4nAK39dwi65a4f9j7+K3U4T5d2Y3Q
kTNRSspRy1ifwnxIYzwiXYIjkWAextqCmHXRW41pGWge9kxrR6pZ/lGCq4jtfIJ4DJ+wQxemdQqB
gPxVvBvve3qcuGfQAQg8ybpAukdexWPJfILHFOhRXlPKVRuYvX78mKqhtK+CweoTX/+KDMchlnAP
dznPyayYshw4VDnNBo6OjHFoPgB23UvacxGAoaBw6HeYsvtHRf6cUpyy834ZAZG1zOYCY/WHy3fY
n34d+YDyiGFCWO22k2c4OBVUEXAdtHUDzHQYkSRESuvvH3e/G8szyKfFlmt6IooNygeIYHztTfJ3
OngupT0Bs1jKWSRTxkZdsFkszzC86NH+vmePPud9lPQRo4pJYQSUOGMwERsAoe43wiIjBoEohPs5
yOux+a+b1TYpPRnSgVJvqm7oh5bFmrm+AeIHY/FK3jWXojkhBkYQxAxKu5tWsRjw2GPEaOXOyR8x
d8xXZANUvc+EAVcwBdhVTADn1rnNEGNbOEzZwpi7RzLsO8Laab5wpP0Q6vAf26ghXYm0YZOIAx+/
6ZiDw1kf6jX+fV8BkDfVFdwM+RR3k76kSK9BueELmcEHlhQ8geqH4wlvN7Uc3VnGQTlCKZCskN8l
j3AwxmqU6mMq8YzQhbCKyfwPyT3C0UB2r3MN0PQ5aEncEyowh8BBMQcgfc21jIF3Q+IyDEtfqoyh
bFyiBXalXXrbESwwzTnrAHZ5/PSNv+98uvu4YpgKWDoBLN6LXzRI2LkAhZdEv45IJQBb6Sx5cT6S
MUZSzNtj1Vc4zmuP01+kZND6TuUpSUdovZ2eJw7cFEZQdcuMkUfjFo0GeiLriwL9ltQ1tT2iC3TU
JASxTpqZRsh5Uq5U1IQmWUoRgXs4dhe8DSDBWOR3lG7ufjOE2lEvwtz3y9DQMNE2bsdAQiOekh35
SHR7iDpXunt8E2tHj9CiHiWEmeAAdmautdt3HiFPK6gjchvuoI8VO9jatUcQWvCNmUnaEhtMgd3g
+SJyPsf3EZHHyZ0GaCc6eMsdrNEu4pvFaoYlJsn9LVG4XCuznX0SSXgcNXgG/qz5O9Mcvqx79CM8
AaBuLFkMd3CQJPnoZcaGn//JkMd8X2cQM0eWrpPKYTvuTc90joAJPIkaHiXsRgxJLeOXQ7wB5yrR
cpN+dPPALvnoaJRPQESkDPQt1FIjNRjuCN4mBEe28NEFfQ8JPXQ1MLTgQkm1EbIT6u1DF/dDSKgQ
mXOTPkzdWr6tyWt6Jx3RpeBkrpZ9Dq/WJSakpEDkTElrN97ZvgXUNZWPc4CRVPAEGXmeZOBiwmV8
G+cz5pIIYADeOHh4cByMN9JFxNpaE1OjYER602FYTMW1QRzHmB4233JG1Mks7YcX/HT32dZl9hrJ
FNslafA28vyEsCeXrsfSGN5Tj1j5Z4e+COeA3cxfY5AsAgOEo9rwweCdsR7i5jRLv8xorkjQyYgy
HjHSIq73jSMiuO6sFfToZbbK46C/+BBszdBC5v3UATNhMzQERKY+Q/J8iOo9r2/rKblUCMTjbyV0
YxzTBlF0HkfyeaTZcAn222cFLHrcXcAPMKrBmIeDwVWMi0K2oyZopi2F2I/t4R1W1li24YRCShDb
uotjnKnx4e4XBFg1iZsw+wG2PmGKefEPbYbW0G6dPFk/l+W8cNhLbBpYMvLLWNqfLVZWSugdkedk
0I2xyjkaWtqefx3jVWYINNsYYXHMPue4mYlIjF6o8tA2WPYpHhfC4M/DgVTABBelGpS4ye+Escys
C6JWdy2R01RN5MNV4c3dZnQYo/6h8Qc2thaapATLJeItQjM8NKCsz8ZX0OdhfF8iOi7+yCHkIry5
IaQy7u5rJeJ10vpOv4wwYYp1XWgimwjdZTGRFq/oyTagGCJYqLZbrGXX2TuppnendKofyxxYNqhI
V9FdzAmMCCGrgfEW5B6cfg4/oyPtSFjB0fOE+ZZHg/Aab5t9wm1E/49FxOBc/6BnISfk5t7cM/T3
UqWl00cfr8tepN1S0qdU/s49Y6siZHZwhEnbWprL0WIZSNMJiKhmjzEPTwXQu0KPGUk++DoDThH2
+MD20uEWVTvmb24+ZuH3x+VCxy5lggTCSPvlieSKx2j9A35kTshISwyzO4IBJlUipbp1ju/tQrZk
BwM4TFhQOSgpfwzGM8k4D567vvWYtBMFiZRQaSK67agWPeOFgtO8TRhVOMVQ5haBERpLlLzYVDBu
E80LRmihdd7fxhhp9fV7g9X2SZAf42uc3CrGA+b/bu7TR3BHlac5iqcsq5Rr571pECGcNTYKye+7
UjVitHDwh7a1NxLrhkE2S6wKZIU83f0GEes5lK3W/ZcJMhipphJJi4pUFT7t3ckdEWXXW2kOaXeF
jVCU22uEV8clmMNjcbzX2wiOY2gZce0UUZedI2WiZ6Sxpm1c2D00EpuKVIU7eIGXqmb9cNHy6SeI
sAu70/obdShjd8hnCdmIekzMAtG721SdsogzZiwocEZ/JZAG4Vx0yqPmoTs2X7MzxRcG3M7tsP3Y
tIZ0kxxpuYsvxtcikJEYu06KFjDVT9sAlStgFLPZKECVVCRifA4Nw69BVd+jDRStwwUZaUjhmOgN
NYOX7OmWFC7kpdy5h7WJS1I1SWnPkSHJzi252eJuJnccrCNafsx4DG6lfeSWoZERadIYvZE+Cr0r
vX6pe8rVAT8YBLIAh3T4Cqx/7K1oMon4D9j12WF/0dsWjwftM1lfOzjKM9nbBdIWYgccZEJGiFDc
Z/wADyOtxfQAFG3lqwLJQf3Xo0kASnQMLp73gnefb4dWmT6IXXu43/AREEsnlqiNQ98zQMGX0JeH
al1M+KSK017YykxAU5tANg9MKL6E/WiAPkmJhEWeSoAzrG8N0brENLciwuDCWYChDacieuXy2JJ2
/gjvCKnYI8KUDWJ6hs1K6glL7Rt92CJu4xehrWvpNMBsLVLSBTqjx9cI9AKKH28DV4x/BsiBV0F5
xL++yWdBE/kPVuh3yF5ZCj5whNvP6tADWb3smG7xjTC5WOhuDzEsAUmEMT1qn/IX+S9VcGljNRkk
/SPuYRDqlpgiDgpgSvuyVGMWjzJlfhf4QzGpAUokm1zlFPYAcOZpbhbidDqSVO7zV0puAUtimf9J
49wt2Pv53y/TyAXgxJUP3W74dw51t0F/RdoMjJyJ3T/8zdQvMhF4MWdYsWUcxRRybEoC7c6khOw0
IpiK8f4VyTxuD/Niv9ZDTiZHZyMhbmzzmd6nLhLXhJx1G6U4ezkbKw3sd1SBIqBH2uOk/8x6xGPq
RNXpnAG1xXtOjIlOdTJldOGBbJ7JOcwH3Mn3gvB+fg+vdZBJsPDBSJidGeQOBLZTpV9PP7Lv4jKx
87gO0OBN4JMt2jF7iFgf60zEvvLHEcEktuX3LVInku0MqQKfH7emR8q4hYEFPZJT8ofeh4IKD2qG
LO3M6SHFV+s5ER4XTiCZ4T8ha9Z/2SiCkSHHz798WgCFplu4JTYUtuFf377uf8xXJE++YRMsndv8
hSuutWX8VT6My3Q4J1HI/YiDbcbwYLraGDW6NavxNW/ujjgo3EfGIWt/PZHbzg2+8EBgXujPPqg/
hibpbm8m4oXSHOG01/7h9TFBxEirO76OxL+MUAxTJnaOwsmkiHKI/T0jUQLbLW0jvgQncJqPSRWI
1YwXITpMOeGePIYDoZHl2SmrVD3x2YC2SJ7TpjXXv7aRdqOXvCRIXhSoaWQqsKO2lpKPXgd4BbhF
7GSt9QSTQ0dy2YgeUGb04Ol3QLmMjnkbCKaSZLGdNO7x3VCeYb98m8Px9wAFCgVIaCEHfVH48Kv9
9LOiTBcGkeb4TK6+duATkm4tr66K/YVpIMdxDChJnPZTs4qFBp5XLHIfWsIVpbOREVRKPUbxzoAH
3/A+1jnEUgujQLiv38NJ4V1TVljNvFvqNaxzms/AhQ7NJgnjYDTQ1513g3/eACqr8QNr7D1DMJr7
Z13Iq7Hf3XZi82bWELUAUfrie2GzvtkE9HE5egfjgESS68TnRSj0W9U60wNozHgppYXyoqSaEdVE
OIk+Jh4J/JyRfTscgnDLQifN/zhodMHRnGmBwATvxPewLaFZaALCzKhFBOrKIkFqFLMUpAQEaovA
Cli7wACOQ/7KgEuaIEIziF2AHKd8Ods5DQ4+FGJ6/rHbZJ1oqDBTMb7y6f3SX/pE7vBGjCYGLJLa
nDM511O2oJMm9ANrHIR9DY3H1gVKAcRF/M8ScAZ6heodpmuAOA70cmA/RBA8QqrXpAxf40tKgao2
Iyaw3FKaJqeloMATopD1eRZoBfA3owuNNZ0WMEP29ISv8LEHD3d+TOz4H/Sw+A09S9jFqphMEeJb
e1kTV7HmM9T+4+kJ7C+cJR8GMHhCQ8VgGj15LMEHRTwUwn6wbUWoTr9W4bW1I+BJMhFabJejdqG6
uUFn0pD8h2YK4jWAdpngD6SlpGmLvqx29PHqesvDO7kkqst1k4JyBlDq1wnohVW77ERAeLfNZ1l4
3eRM0117rc1Zsx0N5++YXSwrV0qoBmfPqrG6DQgYpcUkXK6LQ1TlaX+t2viae7PjNkZdbP+OtAPL
wuql94gEQBv4Udq895gj2vEwKMHr0fGjw55Vjgj3wwzrpgxuhIjgdL5PmymfePclrNM3wvaCsYgz
byKvhLXWf0BEnEhZ6DkyFf7Z6fYi81QA4FrGaK0UVAcP3ppVxUElZgljcKxs8nAwNnLQALZPYefb
L9bFC/BhqE7ALjvUykxJEgkFTxvUE91vYy4Eq7yUZ7DRkI7Y2IAA+mvoVqRvCHQpkjDuRq1qDWKo
gGUHlgv69XTHvDtHG+aKVRuw5ey12iVEiZYGQanIPRFDrYkgFzGWw+CF0ADq0yv2vGVzGLpQ23fM
qUisSavkxJ2Ak5JkzuJksvN2QqzMXmw58owxjYyMJWKb7/WbGlRs+LHV+evwgalbfkkfYA2FzyXe
vzNfG/wFaFFEkA/Ek1dCxMhItEwWEHlFIjoEyuyNlo+XF0vtyLftRR+hJgX+JTboCDM8e4TYaQcT
dBBLHAHwKzgO+AeQXhh6EiwJtsFNSOrTmlx1/tTgxGFqN/GXDJVSxF3hsdRU+yePOn4LTJHEMDf7
zES4f0w/jwIINJ9hDYa5vfnG7COFoKq/NUHp8KvbXe6ikshjDNmDhLeDgYR7VLiAKDFejJYiJrz9
x+QQNoY8QxKfDX/A9TPmCsCucv8QJxqFe9lD5iMu4KcY28nOIJbPUnxt0GcCO+8mJgD6ZJ5yQr8w
PYirwEuYnDOBHEUVn7DmQKI9HPW5y9vIW+je0magKJwy74Z0+da32R4AS36YQb/RUAkonR5Lempm
W/GMCwLg6RI4n88RGEB8MrYZ10RrEuSEQOexBGLlWzKPExybW0p6FJ7a8LsmMY29k2/Ca7bYOMsZ
BAqfhulGdzGV/BYiX//YQwQjPrgnKKjgEAhOW7KQeEIQpbBajRmvhfDmu+7z+4SPgHLk34+Qc5QR
KsKHUdZcNX3SecK0BUXLq0hLRrpDnCsBT3IGmP4MibPJ/5CGk6HcDEUgEkE+Yc1esE3yDdGkEZFz
UHit+fBuS32irS9T0kAeFpqKGmOqiP4WWBC6+JniQzE4c+7iiF+FpYNFS43Xc8TWOAFnp3Zv0I2j
lUHx84ahE5gGtwQoGagkFnihaj+XiBoQO5QuNgdK/DkCncdym9znyHYDGfryS/58a777mOAA2m97
Pen2AKRk+B91tC9bMrg4HUjn579DDWCmkTN9AllOGJMrr1EO8bcjQh2QM3BT+FLM1QzoFvMEIMC5
iawWbjfz0HktO/xwUtFMtES6EYSbtXLKHfgR+891ZfYEjxCKZzEsHF9yFwK+wSTtcdtww3pHhsOj
jKVMCLkBWgZFCeLudQCUzLnkOU47GkAq8ZD0fFBvEGwofxAgpDwTCm5mX4mTDqQRZQTPDwMP55X1
Jov2Yw3Z1xUCYmmpbUQsYIOI1LnCdHZ39zbNN+wL6DT4E6wC34zNi0v53GOs0O+eYDNDfh2vujgU
1TD1pMvOWTJl9DvCR6mJOCd7nkYtiXrYKUiRlTO+hCBgmEADckoMp5gl68B+l+Oef2aG8Z5FsSZg
IuKxgpvHQIvO6Z9uR4edewfPUPOLqYxwUFBx5nXF5wAeR6iE2gvlB+kq2EbRTpkCFsWHzvcWXRUj
9+6xeOiW/E6WGXGiXOoUG4BoVVCp8QgQEZ6RQ/Xg+H3BZkNHAU+R1wJpSUvPXq9F2GeYQrC+8Nkr
S7HeHkqMbdKbAfILaK43y9E1KNlviibGwzyBY3WtWX3+VcRvuZyMPpyby3Y1VZcIeydihlweMKmC
PExoEDbZYaJghKzAydXJNWYWJc+jjzrMYyRmOeYpJb8P4tp77t+hwP6ofMg2Ns33vnEvDpGSFttm
P+PxXCkcvBD5JDEyg1nUMIr/XKLynYufE9AxMiXAxAGJxVZBsOA3bhAq8ejz0EXhz4KUNpFJiN5/
BaaHVyEQkDna+3C5e9EitgHHECrus7PglLRX+XxKBI+NZAhMXbJB1tjA2TK+ay4vgh6GUX6cGkER
7DALQuT0v0P2fTYPTjoF69bTwRFCTEATS9ZwpadfuyXHDl11PRiVk5wj1CWZuAy1APDCw+oUA5EO
R3AE5BVf2Jqx569Jh+R5EsPfBStDcWTLFgQtlacxY3HDMIyuiWxX4J0ECPDgoyJgxfTWYmQFyQQE
dSKx9d46w2ucgZdveKSQXRAPvCU7zWAj4zUylOg3YEelLjEsUNPihLHe1UhcglFF2MeHWEoh4/em
VPCoG60d7+Wd9yd0XjgESU9nXxwGyH8tfU6WCLgx8SnoquDCiLVA65UHd4IwL6nuXTfwLDrbAtwu
O6e0L5xhWP6hhrJvFkf5nAGlbr3vvH/fDBYFPRZuaOWAzKcZBR1TEIgRcnkYRIYxfNQtxRxoqqDb
jGxAk5ZxYED1VqT4bu6bz+YGYjLqluUG7X25QXSSAwMHQ0Kc2YfrPZ8ht/OQwJb5K+bSk6s1E8HW
V0ZVoepgciyzKZlsI3Cw/Zc+scNOKNLqi8U3bRhIB/+zGkxu4RWlb0raaRtIp60ArFt06CMC3dg7
nQ8zI5BwMn6Tjpfai6hTwO1/Aa74w7VokBhHnMQBoBCJwQH1SA9ES48Z6cmkbdmHo4FRWOOJJjeb
esi+HzDR+dWKrYz5lFSDQQ8Fay/Sjm9kSJVLmQJbTY3C8c3wFA7aok/TJMHXZ7DjOCsZHkCEIZIt
EjdYPUPriwbw4xPw8e+kFYGksLd/KFDzoEH8X6y1E0lju8F+3kaMFvF74yL7LZiLk1L1udhHnSn5
mmZwD15/EHI8XlfCrnnuJq3HNjOaSi4F0iimMIxg1eDaHtapNMUVmsKvAi9g/iNtn0BZyiRmLXEv
pDAUDAkFD3RaxtL+o0b6siWwDbFazgdkK5x0FquL5c0IFEi0ykTKxzNyJGvN3B6GTsUI3BB54xaR
z/7uQhPAUFBuo/0xb1CLrDkedWbfPUZLI+GMWAytZZnIp+6Avw4qUYSi37JrwmikbLCCqLxlA8iO
lg/OlABOnZJPvWX9shMBIEan0sOySUh2x7NIHw6XwsTh0dO52y9oDd4a+P+yIDnY12PaVdIhbSS8
oRTdMlbnNUCstwPvI6XEI17PEo+XU7moeCxmwzqcXQW2l8uU63oxA2uH+5VTackbhZ955R4fp/eo
G53EuB0ICtIeKLDmqBpstnx6O6tNZeYo8NQs+oc2OBbW6WURVCbincvZApMNX+XFpjrVFpjrgkdm
uER5E8tZYq8wmz9xs/Lsmej4qydsh8hQITrCmwN9yllQCSOJd3UX8PsmBa+tUrSUG7hptGEp5zMb
9+adfjhEtuY3JUxJt7s9Pg8be7b9yWSYxmjBccSRpXoq5xwKLXVC+bUiu27W2ottsshnNwbRCY7p
Md4SxF2ErylgbH//WebAf2Rw+Q8eRpy04M4f8xY8mam4pBVkKyRhvBiTyIoYlsGGTFNryFGznps2
LtNWt5/zq8XkxzdgAsGhpGQTZwY43TCG7jIhGKJmiDYgCYPhIbQ3vWmHqF7glUz6LJ//VGMAu7pQ
b0md+Tgd8Tyaxxcz+IA5G3SmyhSUoFqhSsHLy1QAD7VbXJy2f5wo7HrAG3axEzHNh8FGxU8/ofAi
8oBuZI0Mq1xRgj3g7DoxWUpP2v2V4pJYfWrF2q4idEKM8JCPWkvfVp2DwuJuhMyK2uRjkhlo7il0
ZJ81SZUhkE4kqY6C2Z7BNuiieyH455QGRIfzAltFE/5PZa/MBpPeUYA8HMrfPlU6umOKT9lnIp8k
2Zgya2jOCVs58AP772boUSdGrdMEWwYkjTByTwgK8X6ICYNm0s60xcPHYraEBVfZIN6YWgJGssDM
Fg6jncQDkds0ViZQ1F4E3cftst2Xm+sfWXzCa/Vi3i+6xv0zbMff9TNk4284ezPVgv6iAUoOH3v+
+sO6SIv8xZTNDAAmYnHK2ee7LY5SGneDbec6E8Tt7yB8yqlyIFpzR5gp3VkvJKBi9jqMOYkJh0po
AK0GjTDtNLyXHP2cI8Nt499fHrzDG4/4I5X2PXjmf+2CxWAkEib8H0QFssHIsIjzufu0TIGvMONl
MtlIJ6T+onbUqJQYfRAMEYl1Nj0Gu0tgsIFQg5OL6RKm5bYmkbFiPLmI65r2p+LbMzvOfCHzGAQ0
6vbmMUbo9gsZ55T1CbidoDSHxPIW4GlcEI4hGDoYRCDHbaYfG0BQgL59PwQvQFkIW7J1V6xU1tuS
blVO0eb5b3MKQ4TGgmBhNk9hhjagBlpbOIivEQu/XjQ+u4dANMT4JAIA2wD65cSaaJjlKwLq6wm+
VmLSzHNScVqNP6vnibwDvWOw0tB8EppsyOaPuHwkCF+L1PVuS+Ah9EGX5GABnBqp7PeORvbomU3c
p5w3P3axVnbPjB7Ce1iDkPY0qzN9RVEhWJeRsiNobsdGjRIfyzpa3LiatD4ivRhphdPlBGoOvdrX
PU4h4yjCjQiVBfpdiYtgsV97j718ZLf9pYTT9Rl/fXdr2p5pY2+9+2jetwXlXcZIaayCEBk2Ydhg
X9xO/oWwbiEXLnh/ktf4b0B5bIrgMEAzGQo5irqlsqbT6jM6hkIfe6bI7GJ+1oymuMauibZfiGwG
kEdnuDIiOUilYfvURu81NiGrSjof/sShZyZzHs6BjQZJ9qx/ui++Aa6gJui7WEcVjHWIU8XspHKn
/kfSmS2pimxh+ImIAGTylnl2nurGUKvEEQVB0KfvL3fH6dPRUXtXlSJkrvzHNd0o3E6j224oNLlo
TLxfLXD962g7JeAOUJfR2KOHfFo7pFYVvODU8q8H9FKkBNyc+1IWrAFtUoiNfeZyRzyk2nqB9S8y
Ecbw8sQ8xjyPMRj6dt3Znzlo5JqgyAS+nfy5Eg6eEx0JFafU8Jgld9flbU4OFaFL9BTwE3grn1kb
zc5skspocovrvOEevHCM/voDdAvM8D54AM+7HnkofRLyotlrOO27Qlvydq8JPtAVYAgUYQdr8R1J
syuDSbZdsFrQNzg8dHx0H+7GUwqmKKFyqFMaMwuYKKTHiEh4h+zBwlw/4q9+gMI+MR8w7cd03Xqn
OSIHlnxeLAF13KQw19ETNS0bmHQgYBK+ZtwtoQDIxFPSc/6M0I6z3iLdgYe9zK6BiEiadH8DHO2A
AU7G6IWikckR3QMp345goKTDZQOfs6oQdvQHHp6AOM/rpOCAw4wrWg8EeUzKgWCRVj0XRfKPIDvM
JdSI5bQ4elsUBLhGJlZmjgSFCgkQ4rBgnTnRgyxyIakJ+foCHhW/WQuec/mIgKWYDg78PZTG3Mfs
DWCgfK42xxwykVl/ISGx3Nlrhrm0AO2rRmVwAoIieITkmCEafYL73LfOoz/TDaIm5HCbc0LiG8/T
lrajT9yZQoHaxsMZ8amOuLM06j+eIEwoQFMrqBEacYErv1n8Jk3acIc1fHsBcsQkANTJDScjWxVY
NvEUASc1ZDR4a/izzmsifFGBzBzC5xq3IMLIi9gsG4pFxKluOOtRNQntIBEhqJMY3lGD/Bs/YV9V
TG3ROQG34LMncCgXNK2DpEY9KgcuVHpOWoq7uVBQBG/ux5GAVX1iyikbIYeXDiqhdRlw3ELGeWIB
F2V5NAzZ8CfmDHI35y4xuHpri468G1MLroUdYlubvilnCPOu+3CGMebe55ggCkYDCh9GIiZenlku
Gjh9+vk1fus9+/yfntfJfYHXIrlOKKIG4fTQPNyDazYgS46IpkU5IsXrjRHZ+cL7Z/+6erjmZBm7
yvrD5sNjQA+n6N/oG1K0HPBzZV6Oa+JsCau3YnIqrmiOrpMuK0cQjhY0GEQ4RS0E88y+4TmAXL5P
oJvOpFfUqaD3kAyN8Hpkz8Yusg4DNZxmfPdoCDtCrZDDXhHVCVXkyb2jEsk1sZbE0xrEXxyl0Zmh
mnwXFVVRwfTEkZfHEdmvZKtqJOcmn2SdlumyxQEO8sf8WKPbFIcHcHGP8OdERQ0AbJEq0BXfN8v3
gCwJ5zyzwKHfG30M0H36M9jqqb1NBUYn/fIpIjf6RsSxrpCE6+EjRx0wuqw/S8HcQUJUfLRCovFi
dnGQsOFGNalM9u5TZil0LPNB2oy/Ym+UGZXT87JFgzXmdNgcwN0BZBn/iOCdNFcfuwJfQii5o8eC
tafjXqUYz2GTtxZfMu6HsxJzD31fLxRBxIiiHUD5x4kTk3qx57CIO3dAiie/B6JJzbrT6J7Q5DXS
R8D8nEGH2P5xQyFL4vjHzcnqiqEp5FXAYd2T7c7qhZWDCup1Q3zH+hFyGA2BSYDYmJ4MLZLGV2wR
hq+mRkLGBtAPmwKP+4rK0QU/j/TJrN9gAAqps5yXKKPQjQYTDlUgVIy8+G2m3Oaac3HnzzmaXn1d
QQUSXH4BZVtby8f07iFxxpggUjmpRLIyJp0BOrhKDKX8mwaP6+p08e6PGCwc1B1N+Q3nI2AUG+/x
eWixAiPP2ak/FMTeI8RtMwaqHMBM/uFsbhFPcodQuf9L5QILelBePMO4CmR4QXTbJtBNq+EGegt2
mukLKTB4NAGfgJda/oqZqQH/AFzq6SkGKOAbBrZHDu6sdx7Re2nRWRsSqupdpuyWkJg+Z8v47tOA
QaCxypByQxd69qs9am2m0nG9uBNXILRyDH1MA2cEo7qLBc8lzMipKNuD0wF3gl4Fw13oLiStT51Z
qqzPU7aEhIzMtcFn1NrrLpRcTUAqJhO5mRZ6ADCrAJOhVyDV72wTp4VPohJ2OkK6OWHuawOY6AX8
Uk5qQrgRdFMLEDD1mZzOsTWc94MRjfbuTCTXDuPHb4k1DmAFgBqt+iUzpl9x6guob5AhlPbX1WNP
MQqBjOy3wrMFIJ51sU5ZKFlfBn1MLB9soigV+1RBLTLMjYj2g+DGoTRXkf3TM0tJg77vKYxYIHuI
yI9O1Z7aJtEJxTFvY+b3vwtWORa6ej9AhgU3E5Z77OpNwhyN6kUJ26DfnwnIBwVDGvfInquTXy3e
SRMqU1TMzudijxAPJWf2DBMxwtl7J+yl6Ocy1sh+xSLG28bNZN/G+p6FKyh9sSVZnKAfy1vUxcWy
P9TsBAzdhFNu43rz4ThWLMu1kUkEP8B9caZfqjHIj9uKcnvWbwkfOlpTIoOJHWM27O2hZW+5u37I
88Y3dNEj+tv3Uo5ojwHCN6J28V6x9HAmvX8YzzDzcViT9hytCFpEI6J5XxdhCJhuzEbQ7ylWzIyx
RVAozHGocbNONCDTTMIvIIYl+eq9fkxOV0QMAJHtJQaGQajyGHEcjv+tznenCpS9KhHw5NwSxnOb
zpGA9Z5CScV7rrh24gsqz6rR2dfsvPhsyBrwWlcebecFUwI3lYnm5J6pYLWbG6QA1sCHXz5CpGYj
BR6Acwafdee8cQutTm+/mHD8+OtXz30fbjey6V2Fy1EkopCAXofq+AI6C3AbPsM7CPpIMdwWi9PE
zMiLIMlzriI4+/gEQbzcz8FwX74x4oAclGHrP6IqHQTPcOurs5p26JHEgpcOg1WTKDmNSv80wnAX
IDy3uF+QLzlWvNoBVKLcD5xRgD90VgdWorrFLyTR+PxLWKVdbHTLOc8bCP5vWB3esfQDLpRKgT6R
JurBpCcOE/7hGvHLMqW2Hx/fmJ2WT2/bOErwiJBuHLQZ7u8JYRcqv4PJVU8fB/lAzgouQGRggTL9
Br3T+p+xGuEa9OWnTd67CvnxtZW7fRptUwsol4AOBfuDb2a3pPa0GX9aLC44P5Lrz8lViASzb7vt
iHQXUZcTXCM9Hgj10Ncuc57qeU3HBlfpoXtVagbVfGA5CAtA+j9EhJkfNG30hDknnPkocU+OAYSD
JIVWVliTCpGzx4cyLEWSw7MM+b01Woj4NoP55pztrt6cJjI5eiJMZ4x8Eg97z/rk/vMc3YNmP9zJ
o7vzDq8LjY+aiIea7Qk8gshnrg8juQlebrKJHRUCD06Ohpzv41zo6vK3qIw0Cii+6+rh11rQApl6
92Cw4h4rZ6J27LEYNPYjM3M5unJfo3GdnXyIvfU3KPifNnptmiMpiQ6s2rxFdBb3SyVufQIFE5Nl
mEGXuZ14PESuKgASy8CCvCKRzIC18UYyGzTW8YwFoYosn0EpAGcGGTVGxZjCDJfbE3KJsYZXlqO6
GqHG/nknvGy3TK7pdobf8zv5xu9jHRpzctoieT3MmtiiU/gc3r0+4UE0UkrgnVfUrckrdNHyw00B
k9gba/YmtWhGFEkLR45kHJNvu6mKsHujkEJAialoJOHHplnl6/KVrg8eznNzjQcQyntQXadleB6k
7YQm0wTLHaJGctSoXZp8bR1D0eIecO3YCCdWh6eR1P1r8Fy9nW+MOnCxTWG+YgxMbr3AuAP3zgbn
5cYMnMc2cbAA9rHRhBZp1ld3gJpDszGoflyhs6XR/h2TqsEtxtn0HF1BwvG64ewxHcMITfS1m14W
oSMy+itglD54VgEf93CbnFtXf/IfTvUHpFcZDtFL6ANnz5nqPecnljIGTEhekYyYS3bE6sVaRp4W
X0SMF1kBGKN7mxsI8IzxGzqfwznK1dOy92gdcVGZ0a3tFAD4Yz3DH3seXwgzRQOtbd4rBR20BP/o
aH81kRKOkCIzvRFm3IefU6ggWOehXHElhxj0iaNQnS5T6KDoNwoxppp9woCKracnLJ+8FV9PNAYO
xvOFyk5OKJTsmnvDcIzWtVoXA+nn7wmqWvmfv5oSeSoRRWMeMf+lOdoiL951WT3SX+4JxPygcy/D
V93cBw1GjfMo7Gb24gZBPjT6vkQKuLxTUoS457tdAU0wbAbvsbZE6PXKbtDYubFTX3zxHpZAdrs7
iRITvlsndCk0fZNa0PmHFgOcw/+C6/BAPFWXjl30WOYAkYowexBGSkbys8rQiyFnQzeFIx8cVZlf
Npx2NI/JGsnf1+5DfAuh9ad5aNY5plQOubSUVBbiUIsG9ZFdry5lhk+MqwjFSYQkop6jP+vjytqc
A8Ol8zlkAn9k2D8fLfYHHgVr81g8Fldu3eGUxRJhpD+snbTgKe8d02uAKR++tUFZyEd//rkH8qZJ
+kTyLiseITXiIxfKcM0mCPnOCE6LxexzICYKFPLQmDSrn8J3niuxMSoTofRvfQsV4bRYXLHEjS9H
82cAGiNMas4HtsZGEqxsnSnxPm9clzdSu0NaxbIzRwyWGwEMwcmNiJ5Av2WbE3VkDr12Y83Zoval
jy+dihDDZXt+aPaQrnISEhAeBgQZRooNa50ztFi2SbhCRtzom9NFgC85pmSUgvIBCbFUto3P2Tdh
5yUoioKxBY8QEwlXFKSQRNo9umXmr+LvcxGTB3u/ytC8Id2LvzKcGlEdNiShV/xkbaGkQs94tinu
4Vapht7LpFLR1y9+yz4FWsEMUcDAr+sBJYD/7rSpegQoqFws7UQUkRZHHJ/D93KoNkfkbhThmYvy
DgFWdIXphtUmPJ6C7Y6GP2B8XjNr4Rys1sWtHOt4EHjoQR9AwiLD0ZZf1M/b9Iq7gZcGW8s5AzG9
z921uDpmNlycA8JiVziBLbFeXBfFZDvmZmKnTLYu/6FG7Jpd47JLsfXIh8uyPjIpGFdfWvC15sij
bIsBKahcJV58wtw4vBG7Fn9cqDrUvWE2/JEP/XF7uJBoS4jag3IQtuUHwp01gdy3JYv8ToZ4OT8Z
LQjOlDp7O4V7BdwXVpvvDJyK/j+qKK8iJZgJpEuk31r7v0C3xk6GhbL3ylvw/U5etfe9/knFXNUc
i4+CfzNhn3Dal7vOl6MagQ1YA27FyPxgTyAubyzPvlNlIiNco+UYcQegHqnB3J/DYODht8w4kDh1
/mTnosiNTcZjiNm9xnrMJMC0FZzn2ggG238jJEWlenzAjZruyzVGVCQRJZEYoJMDhgyLjGJ5hVAD
RRhAwBEbJSgPAhtMwghEdZFMA7+KnoSANgqbCHJk6aEKUUrRpowI9RCwGxYO75PUgZp0q+cfHT2C
JSg5JMHXCtUFWfB4zNAq4pypY8lVxhZMFHZAjrbRJ7yOXisFccGeQxrZqADT6GQQZSA2wcvH+Zk4
wtjIOuQkYcmxH0FUDNfCuYeJBiUeohYEPrJNhRi5yCzb3i0rJKHHsqY6kiESJBEItW61B+bkXSHi
gjB9caNwKThM2VTCocd8GziVtSmKCOmXKEnEsjIMJCdKFFKwuZRVrNAXgWFZSM5shcMZKxrk/37w
jSUOgNG19njn9aQd8//fbgAYjOQ5kpkjLdfRCNjaKbtAdp8FhZI+MPEZ5Hngml/ngqRK9oeG4Lsb
EhN+4fy6rf1AHpbUXxHW0EFZ2WJdA3cbpApyMDSoOz5cEiFoWCRBDZgyffE5k5L2JfHavs/pX0oL
jenni6KfNsrjbXceQ1eChfvDP9zUPJpxMymn9bSKgNjLHCusGYulzlgX0SNVgu2sRNgyukzPc2td
M+T9XCOIZT0oj29PYjatPUyPwTf+TuRI+yU9jEx0SAZscwgOkO0yROBqnwzRYoecOcq9lQ5IqGKS
+KwNpCizKlVH36fzGtqfA77Y7JmYmTmpvTLR3GvKM1BEFSmn3P1EFp6IIdqgL2/CN5znqoDVkoNv
jjhtVgEHieblb0d6GD+8Pp4jKzUidXxLrl3SEOlvWwSbsH2zZRIQvhiWYfWnr4YrSUzgkDyrV8SE
B6eBs5JQr85lTEPPcPz/97rtgWPhB3yYHLLX1f8g1UaVC4gsLQ23WW3HbGuISh9/Z50uSropWcIE
1Md8unX5yxkHLkUPmJ/H78Ju2SCTloMZCj4hNuJQSyktqZUG2j+UfIvrogkbrPrkvznvvT69ZkOs
YmZ2ynn/qEtGgxzbkzE7pxQj8E36x73DqLEhvDm6MNHO7llFlKhrRJ8NNiTLFmgieN7ku5e82/6c
lXsjNbEIDUSw4PMTVhwDQaKRzYFcjq8LK32Hg9WFJBfs+hj/KO4lEStjb3qvrLf3+ruz804J5waq
TJ6j9vpvnko+2acHNnO0xQmWm7Hv58O2l3z3T8I+KaiDSv3B1+JIebGAtIegJX3mBC1h2cTHCWOS
glVL+7WiIUMPuxvSzPmADSB4HM4BEj3H2ryJbtVcjg+MH8qqZnYDfiLX1X8BeT5IZ8OMxJB88b+A
gm45Oo0wbq0s3JYS5Z5nj1ReDkeT4ucbmoQD2DDN/S9YF4gW+9bkFtHVh61EcSGchTunjjRw00ds
AuQo9lj6IZHxj54nXtqG0/t7r3Hp8ybu1ohz8uHuHeOy+nAKZLuBB6Lx7JLfUUsQSAcHCHjANLJR
ZxhM9+fgTaJpeazwYdJkh7aDpReJNogHi0FDFrlbMJQj8eVxZaLlvf6bLN/iwF+WUb/nkKA0ibjS
Rj6oyBXmHg3F+Fp7uhEw+DKHcidYzLHs3AQlILan4do+Kr9EiTooLIPP+uUTsXy8HbnDKzHbnGCk
atvEiUJLyLhHHMjuUcylbHhzOcvKv91YhYkkiDPpxmfQtC6tXCLzeHJoBEYyH07xw7HGBWzG4AzG
xhJ3YYloxeVDQmsV8wgUrCKYavkc9/LvY80uTtDrNyCasTsvz/RlvCNrG3K20jSXH8LQ1P6UY/KP
8aAR1zDdEn08lkmF5eQvquy1WN01vwqxi2LFt58j9Y95U344pSWuKC2vADD8HJSQK+4ubWx1QXdx
+/02YrbQSVyUgnZDNKc61+acgm/7y141vHNwEj5BzghcZV69vqrxPmGa978REXKDLtdKV4EF4Dng
FIshphXDFTeOqTk1kyEeHADTQfae0zXG4PyOSm7lnQJbuIF46fFhYz3bDYk4Sc8PT4xtRfLl5Hr2
dHoW2rgk+BnFJKA5R050dqqLaYV/BLdC18XXa3fQOF++xmhxxOL48QHwtkDT1E3jgCYXdFIdodRO
hG6Rhkv/CKu7MidOA28GhNkTU3bjYR9vlwMUjiQIIn1j18YUEQ2EDWA70Yf23Ui2GZwx+ggFbqcK
Bf1YHLqI+AGf0JE7I1O79VHxXUP0GuM6VHAUyTtDMFRgWGstq1GKo29fXQci6UT/fUMP5FfgKvgt
ZfR01X+mPk6YJDfsP3sGLPwb7Jh7HamumhNQj6ugcqAiEOYgRJa1DNE4eHHfqKsWoQaMuEUS679/
oG75Chaah+Y3TUCY4bdbadYM/zgsP5JgMj4I0wM/CAUujiiA96OjxDI3QyL1i3hr/CljE2wHIRJl
CI6sUtGRFgViERrMPcAliM7fc06YYmQCShPXy+Obw5ISF5g2hA6cQKdIb1FhWU+JDmJ127ZYekJ5
0u2Khl3kREgsjbMy9xPJBlOtnJnmgUk2KvL7UcNuBaRDIHcG226OoLwggyoPemkoRjZwBY5i3C+C
C8SKCFf5Pz2PtWFoDw7GhIR5zENEviFw0decK+iaaVGgDWf1GjLDxNN2+gMrplEMVesFq0i1R2Xc
elv807bOCxMtYCN9rSNBBcucIHoRfg8LRrLIyzUzlksA3+RD4RlHT3DFXMGECqlGlBFClRT0k9WG
j2B5gWMSasWve4HBlGY8sFh3hMe1xH76Df+u6d8Fl0e3oE+WMkbMuBOO5icoVgREO47GKx35POSN
bSbGkrNIjksLLQZS5VEvlu4+RWDBsQN9B5dGmOs5VVxBm3lWMSXdhU1LWTdpu+u8SU1UFToD3AgD
OqtvKERYOWPJ6acgkiMsur52xPmi+AN6fHoOPlZ82piYsWE+DneoWhnrKqwozCWBPCRO4pzOyO7E
qaKE+2dqTT4eZlC3+rv5EM+TF1ZB0NLT6ITBOyGgHuZP2rr3DD4ZJ+pbx6P7EG66sIi0yBiXe2o0
0Iy+ImFmVuegsCCtXWezQ+gvCobbl0cYCQjkeJC1B/C37EmvKTcx7d3st3ciy8hYAoL+e3b+BZqD
UZyyeoMQJQEwnDlE4Cgnw52T/COASKRt8qptHoBf5ayX877OPpI3PEiHAQ9MIypGWG+ureDb35Br
BB17ys0HWD+hZ0aCyXvdXRBdvXw6ZVRIWYu7HY9uXNcTsTyR6vx1hoea1fpEC0FWn1ycos0grR4J
Mp83yjySpCRP9FDYopACvZF8iVh4cJP2ZnjD1cyfCuerKIrBEcPKNezwHTsKGZgmLKtH/nvHw+RI
GlUZngqGBk3I/uTy/DRd0t0DrF+K4paD35cSl92K5oAfCKw3asT1myM/XNxrOBtsKXp2L21AmtRQ
cfH4FeqcZdTi9G86l09+Yyq9iXPy9g92DjtW6XAMsKsI3B0mCJKb1F90KyLhhfcuXuIa4c0J057q
CbC4CNjX2OMMaGZYunt0XuASr7VRS8kfmT4EMhISSbrwj9jPLFv1MAXBxYJO6MwvOLKfC4vf/2Ab
AOlb3XWXaQbgsbH/5Jk6t6LT6KOy9lD7BzTAMSLfV9ljof3qnhJIWRCwNMXMhxwMOUj0nhSTD1ul
ZGbz3PTR9usMtnDZOKPOIer5Xziho/A5c3a3nG7HpsaKuBZjhREMEWnAXUz6BHUahm+wCsEqoGtn
6F1RTikcl9Vp/vouQBrepwRvIcMWJj4TceycXmf+Uzuy70gzrvIFeQdBm/qo8ohYgor/+sVUxsKN
I1Ew0fwVaUZrOsmx2X35mbyHMQlaaqj8XtXwghThNh+OjFhedggAILeAlFjjeRIIdEFVkH8y3pW5
hq/HPG2CPDEYeN9gG4G11Lx075XhsgZH67wS+cMd6uo0At+6B6yvLFgUn4gCqRND/MbYNXODwIyX
Ky9PnHjP3suiMfS144HiL2Ar5981badTqseeJEsuEUvJu6bxut2TnVzgLh1RD5kd6VizH4t6Riob
od1MORPEJHtwzC0io8wMJZ7VCl7Bq3p2eb71s9NJLcPrABKTN3N83GfL1U/eKy9EUVgLhVZQbH/B
b5RWMeb4N9C/ff/pegfuiKi1Ft/vG0UCiBFhJr8sBtWkwBIF5IdRmGPK5uF0fxYhpYgEvJtPWELO
LIQp3YRFRx6DpW4LfDUXcmvF3XP9ML5yb/cOCD8KAs4G+3LGYgpQ4g+n9xjlQDMSnwkRoR/3SjI5
XgmYA9Wlx4oBh3eOmOGMSoG5iKwSjrpYNccGneIsH5Zbb7HTkQRsd4QZT++WSLHrbuFnRxWI+BIq
0pfLdGV+k/q33TWqi02/mpK5QBKHMF2LT7HwOALZO7SWAbD7SgUlQq8NX+zVmBtApyQGLaesM/Pw
OVakEyElXJfu1wWxwP4txP3w4Zz6KsyAq18whMkJ5OudlRlObiRDFFlGbA7T6x6m9u8+6/4JLd9/
kntD+gNlzJ9fxi/PQH4oVBJYvkArDCMGZxLRnGMlUgGSZQdw5YVDpCCCS+xTKvF77z7AURXKCVHA
Hm1XaXGUn5DQ5ArfgsLC2UHGTVgQx1RO8YJJc5mUN2xkyPJ+zyuC7lIS5+bbBdGeJG8xBU+lKFbi
UP+FUPaJzlnLPFDgPcTkuAo66gVSswB8NNhOGn8YPtOeh/PmX0QWYjMQqYYNblIGOUMLJAIZ4CQZ
pa7kLuObgQUnXS8aEj7NVs/ctIJR8+UVQkC8FNZeRP3SQ+N/PcCrnrMSMz63VcPoQhnmug2xR7gQ
1E2H8uitkHbbH94HTDHR+UjxV0ZoAGn4ElY4F1sV7hnJ5gVoaEepoCHt1rRJvxRkDB+SOaf7kjTC
176+iMzglhtwxeqt4/wjnWBSkDy3pkAwfQXK6kvAx8U3ltjfv0Bw+N8TbVeOnmTrDPj0QU5V4GK3
WsIhj7RJHfkvh4u5OdODwqmEecSKWSiMJR2R9M+9uH2GoXkKrgD6LHdfG7S+nVKztpN3UNRFonpf
Gv6qJWD8jZmb/ipgz3HjlbkZEO/MXflZckZ9sYoIDZyIkUVOkl081SWhq+BUSqwORcB8Hqi+vLMH
WRTdPU7JTO8BbtaEQYNTUPsHnN7vX5r9l8s2ssPKtQAoYItJTdpzvC8mp9EY2nD+mKvryv0jadsn
cGIAoP/ghMThTbyyA2P0keMuYA41Bo7MEL5hPGNT20YiuvGbgNSY+RO9J/c2d+ysmAhq70xNaFAt
7vGL5j78iGw2Wzp0Pog6yqAsHFS5pBWDM7YIMLZuxel2jG3lUKY/U7SU2LJS0lpgIqugiB9kQLl4
QJFVKxsiSrkaOcWPfknmHLQEWDWAD5q6BnEjpucxW7NfE9N1TfPwFaMOnsF4hBw+WsccvTzCoIgl
RfmB9p2so0tgDL0TMsfrESGeu8eFFeioIRbAEVZEb2Xwjh7OOTv55KkHqnP9Ad4NzNHggBhuLorv
LGGhQGTMiURIksv4nV/dAu1IT1LOOUfka3NbxrJ7/BVWCUTPfhkjadmTOhaUE2I0cJSg0OV71KQd
tfNmWhRuD8vdBy1vk1U5HSjRbejUkEFbG+AOFSurVGzAqMv+LXySpuYDBvqyi5ZEPGAQ6AsZhJad
gc0flIi4HyWxloUdXMf9bojMjTswVBZPBC2j1287b8daIg5i8WD3Gr2R82ag3PUCLj7EVTK1OBGM
WxckakdpzJiulwWMs0P2QIqvDGjr77NvsiYHo7xuzuNTfk5JIJyffyE+c8sKnw+vmps4MYBPh9C2
Uym+j8+b544f/7Jf0Zu06DEBX/McOz10N1kMOV0ft7tLOi5IZeuSILar8ztAf0C4uIcDgC6SygEh
l6lFMRJdBBPguRrXt9iUM0jCrzcEBiFGZ6mDYhb+a/6c9l+R7DxAvUNEzooMu8k7IzCRgh/e7ptA
JCAWppgZ/pSydUNdc1ltse23xOZAWz/p23SkE6HtaGbVVP8ze7tYtxE8w9urXLpa3N4pWEoOyKHH
OpHYBZrUxn8dC4qZvJcwRWPap2ClxWeIExeHGdTP1t1ifuLwsO4XhEnfn1FPsGgfEepXAC0zITPX
SI7y1+ohvzFvvB0eM5fIeofgbzCMnjg//qa66nimcceMeNX8kitaC36JISqItkSsSY5EtYvs3tGj
71SQnGU7r6AW/cfX57vYV+z+76rSI0aM38374CjkvT9/ioO13yZVKYIHh3/d3Frxes+HT/S5+yb6
cNJ8Ncdg4wUlnaLMTjvMRK/RZ97QaXYK6DivzGDgQAdgePlwAgcyPnyIaq9kV4amj8opV1DcdGQ7
G6s7SJ+/pT2BEXDCbTQW0umCjDDN76KBc09fqR536K+1Q+/Qn+EuLsRB4RVtAU8HmTq6ktQw2fpM
t9xVm8bT1oOgRJJ0M2zON7yOdq1g/YLwhxHdbQ9D8cP6ozUzA8L1/B2cKVPovDt8/Idqa/Y9OxRz
kL3X+u1d7EX+8W/Ha0Qktsx6srNG8qE96D+FCH9rO/sZlsk2fH5oS9KQXh/MCdi2jOcqVeAlkVc4
g8kgUyZXZK9kKbjQxEsg5/Jj10fA9TttrNikDbcbB7fjMKPhg4SxPUAxkxq3FG3L5HrsBzDAcGsS
SHnl5gu6twM5Gi5abJvvUNUdDp9vD3xSL7FeIKFgBqYzKD9nW9ASeGHcz0y57AuNM9Ti78e9rVjy
7nQVhxpBblxFNACnHHUMKT+iZYNv6sjW86/Ad1PC23gSn0798e4ILCtHnvOB1Qbxr7aMbbRH02Il
UoxqkOdQmtB/UeneYzxYGmHNZGjzfLJWSDzAUxOMgFC+pRSYwTumttVugsvP3aU+K0aRZy/oaEbf
hb6DplkwETY/yxEgzE20PxNZgL+8Xp0l1gJB5N0mBGHm5zF6jhdK+ROdVzUP33rgDBZqggsUw6Sw
MlMot2mJqOUd/8kJPm0SBFDSLST4402zkDa3RfmHPUpwXLgyY4wLIZkDrL3xaYHSEiJ+zGhFunN2
YkorqMkbuu9N41+XpDBeJ7xAxKzoMmEPq/2FdY9ogmEk0sYJQQ0t/8NVwDuJoZCBcE9UZXB1rSk5
fNBVHrMmIbycOKlmIsSD+a7p4+GGmGcp4knG7wrJg0UzsMidKNxcGyEnwEGHRuPnKEFkI8qadTzQ
MEfIQAvibx+wtJQ88XqbNb0AM2awQApmvzz7KYAfYoGPR24H5bYsUsh35ox+brmGKiawpo1JxyBx
D1+hcOzJk8u84f2QlrfA+CL6EGHNFy0EoBRphPEXSHePRsiWQtp0Umb0l+PmPWW492k7h+XCnWai
Cx5yWQQLSOQra2O1wj0U4vMPwWvsReF2EySQRBbASs4fnvVTPR1wvn7k0j67RLfHH6B7B/pE141j
fQ7Ji4FnJiz+aMR5QCcGVRrgDCLyEtobXTMYUCZ/mL++h+8BawEZiduf5DhwJjinwNp0RPcW2nw5
4Gu/JLKOiGPMxfGAKdcgcekSNP57jVi3TE/pk4MI8dLUgKIAwfoe/AzcbdAhFF/qxGaJzO/vBurX
hkLn9Xoo71BCH0koHCszBlxAs7BLely2OIsxM4HjecWOJnLnyGxM6SsyztH2BxBERKw0/gR5GoYy
3kJMUhD5JkCuYrC5GtTLX3enbUatCpJkWNuPgzBRes96zr+VW9DlB64som+25eHL1FJ7A24LlpqC
5jq31ZMaZQFTufqk1Njln+I1JZfofJRNh6IU9XqsmXRIndqGknWUONUIHzocbMVorzugul9CXNBf
EezFYRacitYLsr4QeFMyaKE2cNheVYB5wCsYnF50IdEvZlK3q/OBIBibdylHBAytnnYwgzYlm3o+
AHcnFh9rPTtzE1gh4bUlXNIj2uLiVtH5+sMAWEZsDCZUYWlvyhARGZZitqKIC8wD88yEHopchdVt
wSvDv0ZONaURJAs86HMps5N3Xcsi5DYGjqFq6J4yafkXpmeJkc3KKZhEQ4ynhvtayIJfhD1yi1Re
RjOAazk/Z3vOOSggR57TXy/At+ecigW0jazxAVnLGfFKmun84j4EnIVHBeae9LbrgxXfEFsYGaeM
9Q9oPCAl0In9U1B9+0CkbYaDpFuQq+28cgpTgaMBaTnJMvsCm3FP3ylQJF8/6DWPcHqJ1IsL6U2i
Ng0HMzD+hwKxHRy7gMVY1CURQFKu63X7geqGcrL5hPt3AohMkBROmvSNHEOkdCCDkJIG0JesVmy8
vBxCqu7B7RXTYNNd4tfHOV9wAFe8l6HXQyC9Ob0h/FZRylTuAIfiIznxHGMqD3TXBFM5eyRlBj2w
aHS7iCAFgAuvyWtvY4WQ8vHHX7ThbMfQ7Mw6F/Mqybl03QdWsBSL2dF0FwM+o23SJkfych0tySmM
8LQcOgD9APW+AHwF6l6qr0DCyffZnzBuI1uXsMyyppJ3wvmjI6+ZVhR0mDexAanoZDZo4t4/1krb
D91Txiv7/uKv44D83fw7QmLu/oJF33NhlqH+WwSDlekVIeuCnHGcJsgVNNIawgpkk6Q8ViVyjTjG
feJ+BN8a4KbG8ScRuQAmIOBMsK5rnt3G4H6wjm0OUBNCVNMnhxiL6sFlPUPFRkAjSQfJbU+on38P
OR+Seo4WUvrm4CWv5WmMvQPc8SojyQ2I4BqAtwHP1JGhxJrmQwnhZVCoUcK38Ev8iJBpnPGhbvf3
Wf9XT6oZHjy0bQC0onSmcIF1Q2JPRjwOWcWJCJXrnIK/hOvLDSUNPFK0uKfAZ7kE7Y6zBa3lIMEE
DgS9T0RK9EyJhjqeNoiSDHzSLJoRTjKhwwbDOSf9r7okvJ9wogoQK2G7ww0BDszuwqlQ5rlkzT9l
sEb70wI3AOG4n/i+xFk3lqLyhzazxEwZqyG7IiGtYn9aDA6ELWHxYLF/r1n+OaSdIg4pXGI5vlcU
+cBYsK85EfnKc32NBm5tILirAtwkY94NfQxC6P4h1O4aNNgogPaBSkQgcsl1h+xiMmDNvfiMUzk5
Yg7SvoU51SLzR4sGheAc6z1CWnxntxE2lGfQowhBcdeEVMkSZsYjCZbOVHTzoalcOdPZenlpsulq
eJYOF+o+NtvgwZmFHs/rz6MMZCV4V1nxzBvqlPGBs9q0olqGR1lE7EKbieAvLe9YGiGqsASeZ0M+
6n5s/azlWJazvsow0U7xf902Jkune3IRJ6Ba5pAPwzv7j6T72m0kSaIA+kUC6M0rXRW9FUXphZCl
955fPyd7sLuDWXWLpqoyM+LGNV7BSOfYu7dO42J3qd7t096hweVZYc+rOvQ3DV5CL5mozQek0uVC
HPTkMKUaATJdG88JdX2euQndsyc8YbFeCPX8FpPCG4rVojI2vbP+C+AhJWNVw1IehKM63/06tSkb
ZByV6/yAmwzAK5uIkVmFZXJLHMMvDn1ngxeP1WnOE89rKPMzrNh7/XmFHMbrXpJbZjHafK4wHVk0
P2ovBvfbpm++p8hydJrFGRd4TtdlciSwjQm3LBFnw62SVQk/yhn/vgljAGjX7Va5OlOtTyNI1dh9
PrCeSaOMC7JmCOix0+p9UsiXnbHZrl+a0tC7Co/yHPJnCqJzfdSIzo+ZajJfN5Bgq3A71ja3ijfP
Dznwfnu5O00wQRU3RnO8c4R0kaw4rI0yrK/nqUF0PntqjSu3Z7vIlJYrpE3Hfo9gkC4XSYDyDthG
ziZ5qpp3KIKK0A8E0IY/v2RqfCpuWQGRYbpoEPh8L/bC+XUVSl49xNwsquFjsgC9ca9wBhyyJZvF
9PX8TaIjyM3oYTPGiiXkP4NnTCpv254SZfW3nA2S3UTfUOVudpurkE3tZ9UVT+DjQLRpvnyWDjhJ
3zvp0c2chFCtWKF3ShJUAqhaa2O03Mf5G0KpHWQaOCR6sr+uKBkuNS5HG4YZ5XkLEW8AV4GV/nO0
k76EHtFei9NUlG+G1+hPSnREIv3uWSylJ4sjR/DVW6KT7BJgg3gD5/j0ekVS3LZuSljKq8ANIwBp
KeCLsegP/IZisI5QR685oRei6a8DXqTJjAoIw4mjxYGoffbmw8sGO/DBSvVFlwbTF55BiRJHJUyz
ggicJfcr2hrXKcyj3aUal6F7L0VBOQFhLnzXmJ2T+Xgwk55+BLf2lPeriDM618LuxiXkWGwkPqCh
6VHWDE8J3758wRDeZWHQnOU6N9W0z8b7E+G97p1fesHjcfcXZHbzV6442dF10ZSUtxhvv4+VTGPb
2jKOu9YmaTfFXqz8twiVA9Wg9M6X5qOnimXaZj4fqtMOrYHqClWRMs/Br6LJTvD19BZ8hqzzTZM+
7aYAVVqzvFULzWv5jrFuFVKKGfqgzuJL2V1HGx8xhJZBLOZf2rYSYRRntH2yllQEpbthv0j2nr3D
tKwqub9E9/crH9uWs/y46frR3r4mrYQ/2E9+hC+QlkvGAKmqGP/mVOHBcjuPt1LzzNkCiXVXASL7
bb2O2yVHLb8IpgnbRRMGvCYhYEXytfrKcUUhNNHJwNFyLQ2Y13BRQ7Q6/mdmH8lpKig9CmMhJ6u3
TEKEaXhAN7tKcGq51leF2mXVzhnp/bMvm0czNjAMWwqGGwcJ4Xd7f8i+egbLPHtIgPf4KnE4D3Ie
T1Y4X7M9Jgj9W8y6bdcsdJy9dlra8//P3GRvV73XgqGf7b1sEF40ETNcb7OeBE5SPFgw73LdMBl9
g2Kd/ZKfvtHhTcuCDDJfsm4ltZuwijfIdvShqdj22C6UPvP38lxMsZFjJV3dsp8MWgDfzf5EpUac
Gc/kS9HoegQa4BY7/JJ67jHa9SRwsvKX16y01o3V1lpf95n/kUgSYcae0Fjhrz7aB/F98FRBKsix
06FA5yFxtFsFAABLdPM1q6XeWDIRMpp2lERp1PCK9PwyLFJsBDJNVmN4UXF6GDrv/etMaEjlem+w
nWJ69/5Qzh/ensz6WFFUP8E4THhRxZ8YbuR2Up+t4/f5H4FKN1NLf05LiYmQ6WN13yy+Zo0V/CvE
xnS0DGXqsBuPgo7iMxM/iPMisjzdA3ZRPefycJaQCu9UK0gMmbPt4/sjYgsstm3k8Y+q9+rbKmpx
xP/6FzSuz9D77F/hHfM0w5j17769/rhGbHDY5R+aTLjMIXV/vmOlEN8/9qD+LOVAe/97MKECxl26
SrLlKlqmak56pmLs5trUnvaQhh6IDgt+mSOamDcyX9tffwehBZARzLBctzN9DTsr9nZvNpb9t1o1
DLT1MhNEkk+T+kLbWDs+fq9b925wOxY8p/j6l/JjwjIojiRG0NIT2s9F+tj4i3EGqzzeTp7vd3Zk
+2+rOZL41/HeKCZoXxTv2L0vo63h0uqN4LAZ3BWsilAI83OdnD4zbpRicT7KRD/bdjAscyh9mzhr
xdCFeQdYfpwB2il5RbNxom+uNfE0VeQBsuy4VUWAEX+b2O/r+/phy/Eq2A5xyjkN0+Vso1DEqQBy
vzQKxvOTYjRPRbsrn6As+GkHbeneZLarKtsPHHRhdR7a/GjZ/nsQjSUgl9v+/TXTQiiqwgpbRFt3
LcL3anQe8wCjN1sOCGHd7xPqa64WpELSc0l+0RRKxDXrBvzYbCPBQbJ96C5IZpsX7iqZ5rV9+knC
sW+j68e+XwACv4k9N/np9a7x7oBsmbYjKSUNmhKTM3t4JoHLcoau9utUu02K8/J5fGudJM+ZwK1j
w//h3QO6LRXiY7EMXOOlUZCsxqAhy9HHfgAKeksBy9wcO7LCONCHDG+4eGBH21NDB89+UttH292n
H4/v9cd43xOEVhstqmQNAm3nlWypnyixEDv2h8H9TzZCmeEwTvKftlHsBEOT1Kferoonyfn+pXTx
q5wpcEvL84YkJY4vngToghpjMb5+z/T8FNLEtqkgTVHRbsbAFKY76q5ZCiZZ88zs9DfzH5NFld36
VC8WS4fPS8e8faqaNm/0W4NVmttZOpihp041wzNj8+OmPGvue+seZ+yPZ/PrweYgLThuUzkEopvP
vUhoSXaI5KShfGZC/oaTkHdTNQz45CpIaaEKmZj/0MNWzrasael6NTXfVpbvZzhg0Po+68f6coTU
8GT1s0ZLMCqvPVs6cgZr1Wd993ElN4ouZKt5R/WXYf53hnyNsXvO8IqHA7uDHohnA/TKvxfKoXo5
IyXMYp2Yg39lFL0W3bWrhrkl29Xml2jg7uzzX60e+p2bnIk9k6jOYuZa7Hv5WD9ZvR4M+xxvj/6j
vB8lJ9P24nPemwV6VKFhLrl/vxoHcMB4m5LpVJggl6cjk705ZUxjEaVBYfXAhUikGsXv+U/mT9cW
6LbT+lkrtCftXQ830YNTpPQEjVC0rmSRwrbdWcNf6hG4kucFve7ST548NhFEnm+eiFpgsM276Fq+
/vc0qt0CM5oBe6BWmxXmB6QaKa3kCLeUkzLRzde0nyoPCpByBfSn+cqMrNgeUjsRHu24QmAuBU5a
EttFUl1n76qA3zsvE/dL15WsLIeLhqALTlZ+srQDDA6UJwFQcV84VBjKhusi/aGWfxMcDorkqEOb
dmcVd1ey8tCeRmbpkVRUWTubAcoCxkeiqk90p6jUPrLxYcWtakXtVZlMq+sdsUG6x1yMAubQ3nDF
unGJYh5J4NvdyeBlkWJi/5z8i7s96pg9mqg3l0O5QCXeKeKNMCkuNBiXtILFcHX5k2usBiRzoW47
/2Rbp35bKhJPyQB0KGGuZvvXihGA/fClmR8yU3KRY/k/cVHpwFK7SvwIWmCh11001126ixCRUcdS
4dtMSlcVoEGCOC/zfXFuMaEMNhycC4sa+SSaO/5SaxEnWysfSwTC9ac4WcVYd8aUVE75buovO8GH
ullV/G05NiUaUjc6565187OvH+USMmzB4UiUx4pBBRd0GYiF/6EFL1RyzDVic3D2D3e4wtWSyrUV
yR84WwbcQ4gHc8iAc/hsDh7+hY5F875AnaxiGU0b6CabRqFnqZY+KMSr2doheq6wwpMGyvyyywqi
euYz92uGLbOnfcWQEoq0RxeFvmx+UejPb8tnhXMudv7v5velEwj/sX15borO0dRWgYnxkxlfu+i7
uul400BG9uhwFW/gKUe3KB1Tj5thn6LTAIT5dm/e2nsmFYRYV6tSuIKTphou2l0kPPX6o7qtXV5f
3jBYbA2d5KT4fW1t0AvptrKlr0sfnAiKGFm8SCPdQAWdocwPdDjYlyRoKXEU/ZvsNyt/WqEzaD2+
w+BfFh1Xm5mz+eucKJ2JcZfqNSkUi75vPEMZlExzfMt5IUAtylDXFaN9LG1pHRj+X99yvfNbfrD8
StW9eu+lzZekDBSmU8D8kt/WvoI+groYhaGdwv5qYgmF5yzZWjR2v1z9N4F4U3UFd9F+iJm/Hs4a
q+ioRpGFjEOQ6W0mGFpRwR+9vWxBAIXK2wyyWjoX5CX8uhdVlnHkJq+znkDTaXc9mHH7T3QX9Xxk
lHStXhvTU8Vmsn+jrO2uvwOSems4ldmrcCb4tz3Nh7meIW73Ctce3YmDH7hI5nkYbgPOB9h5OX4N
qOO2vl05c6lIaTn1E9X1iFuRMaQeZ77hI1Bs7miSkWfJmko3DhHW97o7r32DZWqHyqreQ7iKkCnK
+YHyrCQlZqQ/jvJVm1YdgFY+R89c6f9YMFgJnVuk1avuVZ9JWEFlOrw3KNmq096h/UCgKMBrbJyc
bQMdNbDXLtH8/dxbESwkdLce6t9nHJIkv0/Sckuz0apOmlAt1FcRx5DyCI1auzdDprBtByxRdAwR
nv9wY3jp0F3ye5CBOszHbPHte47ie0X+UPke37Qfv7kK9LixbLYYDZCUv3S+p8NenmKy3yu2L7Ui
GjuFG2hJnVLbl1gEtRNfM45R6ypupKF9ovuofaLj1Clc/lrT7vEzP2/zkcK96kwx4XghCsU1lyf4
UFt5rzVFY+k0eRCVl45s3Cbrv3lwvm6eatNRVrkeRr7Hv9v3/m//55am+9mIKq/amcaDox3/HtOH
02UkKsf+ZnhscI+qrMcms9PY1Rk/G9P4IX1q0ctXCQwNRk/sJO7RdLRnO/nlGCL8OBtMPSsvptXv
tNwkBNT+VEZhIaEe3UpPBTbyJRIWW0dk5EtlJkfkEWXYPIuhwcy5VO4CXc/NAzKP7QaX2k5HfLWq
XImi07WMpIti7aZndtqSH7+lfZCPB5t6KvSPBPKDRI7Lvb1KhziYM8XXpvlk7U/UXMtO69PtG8Vx
8dpI0s4hMJ5lOOJtXsvnW5pn4qeDqpDo3nO/GIzJAtJY5bBoLxHo6BbECHM5K8SZfHMGH5Qcdvpe
vnQx8rLHttKKuVIGsIEafGyHnSr7zWhMCTW2wy9HwEhFOZjbto+0WzCDKXZfHBKL+jozyPV1AbXc
AK2/t8bBPvc3NW6yfSax11+TVacgm/WlIes5VZsHO1oZjPGZKM8B8Z3uaSgh9mXiQoS5JIYMkC39
fZ3sW8fJP587p73J3X4y+0v3sHJLh+gjFGAUPSy4sD77OFDOk3ry69Q/131iVn+dfO2pIzZa49Tl
oF+1p3XzO5mLENc7VYSBXr53ivVHap4nG8bpBxTsPGPxmhkI+JvMVHHNbHf7LZ7t6/J1vojNqFBM
th5MOn2HVQjjZL+dzjuMQpIxlIEKgqvzrFo0iomuocj7AiuIiWTIzgVV/f2W1E6lh7c+C61ugqsg
95+5Y6KxO5aWjOdp4Tx8A9nhBsmPkB9p0s0C+KW36KZ8TZyiPi74564335SQA196mjHtP4Og15fe
un/Dt0tFKiMVMWb7P1Rsy2uLpdMA9LnPVN3M4HVr0sEZB1hXvtc8ANyc6mdSKUIFOxuHj4/ionJU
JZqPvxjdgOyZ6L1mJf+E3v/YOEYYL4Etudf8yfZpmgooSlRgUmc+LtVlCx9VGMCtLMIK4slfLNhX
nT7Tk7z65IaMGwaqFyZC6IweHC7FTT53/I+z3X+4XBgv8EqLNIDnI1NHxmTlQnOokr8EnBPOA3E0
eb/FG+GV0PGaOO7MHWRkXrRDStqPj86vaDsI/JZgOWiDih5MEZvb6Ekl4YwBwEwHqa8Hp8ogGcFF
6Bd/N911e/vqbt2dbBgB9WwveHw+qrnydnj7ta5KeT1ljSJknB/ifklVPfZyDSTaRWlirg2rg/So
JnODl3qhc4gP6kHo7K38l2lm3m7BgLQy7vclqJSyXx8X1Mq5WfO0L0iHnnyJuBMRMpYI8UOIhqHE
RRln308YDxXlApjbmlAc2uwVJrZrm1iTy8Hk1waWQLZTH5bvjTsmXW8REYo1E71z41tpWt0wJzu9
ngV2PqPbxz1dERTcVUlc2Lj0T+3VvawmwBB/mVw6rPxKfwLBgB856CUO46cAa/WvCcbkyksoyyfn
6ZwvVg+I8g6QBEuDlPXZvsYEjwqBfLTtbHqPEROUcl5w2cs4O8gP1A2FYPIVb15pAq9NFTgqtrAr
Jl7Bz8tkQvsvKJNm6cIZTqlc7J7Q9h6hR5XEtsDuPpiSbuJp43quXjkW6QwT5iufh06uYT2tOveW
hOaO1vQnZdeScxvla6nfc28THz6EhDTWo5tPK/s7So2940No2ClebatLHDXsJc68p5p/ydxen7Po
sYrnxmcbvOZBilMREg7Cj+xFeK3ONkiuKoH5Xs4f+ptNRRN9EdnFLnvZuspOepZDW12ITtlaUntG
0zu0uRpMZG9N86Dl7v3xjIvnKHmccG6DE+TjkyA7ZpnPupguiP/WAjhV/TNtbCC0fQPNqvinjtps
N7VtHp5x9mnYwkZm282fGs/jJEwV7OlGFJcyv1vIfWoZb3EbE1EShe3eYe/tBkk8srZxLntXnJoU
y7bd24lv9428Mt3cDFFuF0bsmCj1Iytm8yFxo/ce4Ft1XoYnAEyK/UP9VF82d9Av5I9XzIThI0p1
7l3NvuE5kNJh0js2rsH7x+A/lpLLj2DMUgysxAX/zdynrgpm8AvsmvysaiF91u6hLsBnCGDToXme
3Ce78RGpxFwDRJ9B5KD6ehkWh9IOK3/oTBVwe9sD8K9JXv/k/pY/h2I5DME80K3ZIBjMmpYs689a
wq9wf4p0tnJATXXiML+i0Y0DypHu3ivm4abTwYnIeDE+xNRJtVC+Z2vdbXdD2nKenCdhOAaJK/YC
8eDYgZ1VZl1u0/HDuDPZgzL/P10TG5Du0eLLSAp7CoKQpcVNG7g9gIaqZl4i+VpVV5Dz1+zLsA+w
VrDytoZv4WeBJyIdsrp/z3KQLaSDE1RjVS02Z83LyXBvUUXLV3wfKtN6Oj5yp/g6diUaMej62bq0
C8cl9VMzHZsBV3MkeudKdrKTt6acac9KoyR1yBxFo5Y1+dL2nYcyMR0MnEHNVP+pPHJ/tuNc41gH
UMQi7N84dH1o7O6TY2vZ2/ZuHu5Jbsy0JygfzVsmbWoQAkRxkL1j/eJtWUAyM33Iyt5xhOEuhNHs
RDa5hgmNdfGFaPVpWWnU573bJ1Fo4/mN5bD4s+XnOXzna8t/QkNyst/dFwM8HvmyF8yPTqwKHjqd
N3WNWzJKRUVBQv/GFL3A0/XwP8u3MSOUsuRTFNa/jEwqYUDdnWgJY/3C4PJ1eROqey9tkUFSnVw7
GABLTQi04mPtwMvOacVBlvW4qoUSp5Ee7kCrS0FUvOp6yd7U+Zgu/wWrz32FuE6YaD88Q8F4myEe
1ggn1dCil5wTGGae7GR5NtyBTiTqgcB1fcvKR7D1zYcEltOmfn3HM0aTUB6lPmbjqykNsadn9gh2
u/nSh+Gqu9c98P0GZ1TzTN8DEV6ABP7zcIO81EZcLkslM4nK9QFg7eRPrpNVKTlTTC3SlZfmvP4y
THHrLLyu/h79caZtvpKrLlGnl/2n+XAw71+X/8CYWBsc0NKVLVZiDT3MHcw0JomIYCBwYMSHGTbW
3K5wh1PgL07Zvj38p8OMlDUvq2ms/pEFot47se0MoXsFx565PQZ4SMXdh3Q77JhrzeC5devn+Gby
fosSnTT33b8sVdFTqSPRIw6ncyAkLIEj5tAmYPdKipYlzCIs9pyyRV1Rz9ZBJSHKJDWY/rpy1WTt
XIcuzt8V3JioLPTqNkpuf2W8fQMN+L3N9Z+SIXxh49XqOrqUhNOOm9doqX74O6CnMMisqLtMEI3G
K9eQ14w/RqQ4pnwZhekkQNvhn3J9wDm8bpEkSh936ypQ+200gXT2z1s7EQP9EzFjvTZTImM4V78e
HGydErUruki4PsLW63fo2tn4zya6Z1QfUtTGmC8mBq+y6TViuDaRYsY0alVZm/sk4sswJS7DNGNg
zwmuvfxGyCheTDzz/8b75p8e5Kvk35CsZRDOCdHaCCb9WIYhUnvBjpIqzR5/EPd0Zl1OFgll0SmV
4WUIIGHYuPq4tJOlL7zqC7tdj6SEa38UCgNK+8aipKhmt6xft3lBj5GKUv3Zp7S4ACRJY5C0m1If
nqp/NwyEWxwY0GeUu5+/lEkU1hN7bJQa5Kjw6cyXwhgKa816mUdyyBb1p7Hw7NOBPEvU16PM38UW
3ypODp1ZM2Gno29EjJh/AxR/zvXL4Ny9AoRZVau139N0LoHBx9IW1DhrEnuIXeVulYwXjWRzAzXz
VRTpmaB19pA5JkSAvpTD04u3XQqQzZGBbb55V8ThGkHbioN9dWV8arIetHrlRHe7LKPgXhu0cqXf
VXT9WrQL9VMEmUIcvof6jjfC24Fc3Z4er35zhKSFeiD4KoDa0x67hPVw1386f+GNoPtbFRet0KC4
Wv8oRHez0rFLnvUZlLD7IWsz++6z9pyk+qYrA4MXATGvRvSW5vZ32Q5Jc8tfu1Cz+IP/c5IsmGon
Bps3ciYJNTabs+tsZuRaF+PQh82qEGo9UdsQ/YX/QC4kQqV7YjUidfvg8ftSWnv859Z/ps+bl74s
0xDTWtq9ds07ow9iFPoqqucuiXErDfl8OntNULshrj3XNxw3N6cpfsHBwbCcjGcVrACWvvmfMHcs
RMGlmJKb1fCyTOsMJ7w0w4jUFkPjgJayF9AUpqofaOf9VaP4pavC0JJ55EsUf4K3UdZ39bDbZpwa
kEiHhoCWfWtRue5qhtgF/IW8+J/pq7mtgq8WJs/twCDle1mZmGEN96+3L5yzBuaq5MWnwDbNcPCK
bGRL411NJ/yIOcmG0wJX9BVLZTCvB/ZYGyGFGEfpI8kuW/NlWiEaI1ihbhwi/ubqa/sdWgNzsdFU
7RFuAmpf9dIND36gksKB3e1G3o7ljnaM2P05L7jsX6Jiauv2CnJoIjiZYBS7lVNP/iou1nHC6wkI
o+lYxWfECVHSwiXQtuD100g/WezJWQmBB1iEqQ8Voo3RMfimIszWz9h66TCBT/qsBSPdl/Lz1+xT
MgGyyER4ujZ1zqXYeqjwHrAurnUznb/V357G+tGmPu7QX3HE8BzPV2Uhpdw8Pv6xbPnnOwK/cyjc
Ady14Nrhr+57z9Iq+kr9PXgDHu2hPv9LTTrGc5gezr7G+4AE7jrCsr/oM0of7iwTpIKRinrPDqG4
vNMO7nurwFZL/JsGMRFHhr3XZgMXsJVq7MbkRb17j1v5N4bZkX4vFe0VQUdDY8HHodxE+mUh4jnC
NU6ittrVjz/EKfbav9RAZQxBBGhEL3GAvCseSHwmf+kp8MA+/RJY2j30wLDHEasGjtlCc5kMztG6
TodIgjvXBV/NlkWEaTVa2KSybM2ZIv5RG5Z/R2kQfbZ1/mEjtyjNZiXBqfnmOlX+KETyNSfZoWGC
zB7/RQrqbsbF4WwbAZYVd16gQ3j5GVAQbamanKPgiG2E4ar2Pi6G3SOp5hb/F1wFFCjFG1Krkl8W
AbHuHiBr8er/FrXNB7Tr8rvuFuoZcwe+cUAMFIDB+jvISkMSyQukBQW1knvbDXeMeUlpeLbUkHIz
bTONtotVV9K0/fSfu3/j8tVv4PySgbBPJFw02WU0a9pQyQ0ftSUiXyerQOJrA8ut4fw3ztVEFyxI
FpKpb5v842yhud6s/exsWtQbvJVusGPkSWy6yebnhPPKOjxOUTPNY/Qplruboal/4S1VEYfBe8ZY
HiQw44VxMiqfY7rNOoUIdCEP7FgRfttdOin6AQhRPQ75R4NNwpKye3KYUv0HNvztzQj7+2dPEvOX
MiGiJpA/RsLjleVd4oPL0qqJgLwClyEUZyn34ZRGmwiitTQqV0EbgYkfzTpj+5Cz/aX9rOrHhij6
+LAvoJeFTQj4KdYD8MhptdjYjA69nbN/R3NEomozjfDnavpLlIFQeIahcLGFH9yYUe3WsFYMWiiK
tmiiqs2erYUVQ7FrKGXctxxdbN5hL6bbt8rC46x0yk7m5enYtKMumeNY6poLjjZiKVylhiuRH84G
xW52aLRfnoyng6mKOuGTSJd5qSPN4IilSw21hubp0nTlPHu2c8FUhart2fbFzkvd8UKUIWOgF/KL
1PA2ezl6ZtpvIisr+WCQB8XymKMR9MCdqzjBzZ00P3Tn8ADfm114DW0oEsZRnySDHiRZX0hBSPTv
ykjyXt8tC924ViaH5rJd/LnIpXh2M4MQEqWQNRrTioojfxU3qhry7pf4b9o5xRKm8HLyejrFQ08n
Uhgk6A3ljoykxJw7JxcVQM8HEe7/K0j0LfmDLfZQD8jp5E2sRpr9QDYdWz+5wRn1Ps4hq2dJKDe1
Y5Sz6tqCTVSYr/6RilsvnVV704a6VLi0cOXhNlx5DV7Xq+Ehdhbbn29vu+6jidO8LPGcIo/Gs5l/
kK7oLQL4VpRJEvz1w0lxFRnziKl7m2F1/9He6Fg+Lh8PSznJ9EWH5tm/6EtSvEuL3WOlb53+5d3i
bfSTswI+1tG2sQ76RhTapehlxx7KgLiZazTr0nxUZY9W+hnPHtMtg7IPmIxeGxVL9iCpfXlT3v0e
3w5EGso//ivnyqhrZ5WR6TakPhgwk5wbJFU/zEUGIY3pqhNXBGOlsg4IjAB1dTX9Pr9jPzxG6wa2
eWnl7DFg3P9kNfsez8RAIoB4hTj3R4zcDwVJ1su4qE0JHv8as1Pn0HkGElyMuAJkxpwsb+8CRRkD
rmrYPym5c91COZhY5wMsnjogWvybzfYChjj+4BlQ3g0QfkdHXVAKYSGQLqVEM7HeVf9yTalzMW3i
FHa7650/pDFVc22mCHEwFk9W0twM4mvPbh4u4wzeezhb3yoBp7ICiH7xHungihg4Sf3WuO/zzV+1
F3h6Kq1q+/xxIPnpJ8fD4s9DdMr0tWiOeWwBxUuPUmKUfg2iwulvf98Xq47ZDyV+kMtQLqBaTG5j
uNdlbHgeKOLrRsLZHN2aeTc3ntdDDElujCEwxwC5i5fOKSzYWSkBQxI88n/BovCoN2aV6atnv3aN
QkLXI9oY7Hh/qku9Nta2Q42yZZL74MeBFncDDZz8DbUGWb4FxAodl5W7DfIUDx13HF4ah6RGrHqX
TAdaaYZrv30dh8V5rzR/zlK4FHQY8eblABbd4x2TWg8HaChSzuD3wt8C9oHFR46kFOtQkSeI7pDa
7M5Pk56eSo134DpKvf3Q6dmCkIHLP6HUCqQk3OL4z3i6CtuRUv+K4RWRrMz7L7Zq9V31Vs/FsfOM
bFhHrD4S0lVJfYF85E8F9qc43uq0OtaKRyj9eUX0HicHGG4igkkkzSO68sd0oLey9eXv1qi2mh0H
rVcmSk7ETsLN5IEX2vY8s4yyiEGaUz0/koH8jb6dZfnK9wg6bw74Svp20W4DFvKllSmNgzwngO5r
Wg0JqHmemNrMXHnPB7HhDGk9/7LBcjOSogvAzatkJc7IhK8zA9z8QEd7yw/JfRqBH0zXynVwFQMZ
8p5YZpCqZvoIu5sf3NvgsUn1j0KbiEIpFpqqRXxveQ49KLbZa/x4O4qG115egPHlax9ri5HioRc4
V4+uTzEvX6Gd7CkQPSqzaBpMTUAQpoG1tFM00bRvtuf/rAJPkx2mY5Bc/TncD9fy6QepO9p0V0OX
AtJx+EoMLg2xT4YFBgoI0YVIHnJqMHMETTtoepsu9D8qMHOYvhbQ0uTIaEv/npX9e+J1/X2QE2WQ
QlYN3DLW0Im8Y1ZJikzXD+BcvKFqfnSK/5F2EfvWkuNDiMZi+AJ+sN+1Xu3jAb15PdVnoo0uJaRq
wALDNhbbqQmvX491pvNe5A8KXbB2h9DA8AA2Njpx11uP/vweXp/lf2RNWX/91wU4to2dhnYbZ/op
O11jU3o99M6n0rRJWo5GcfZ6u9oLAt7eOhhvxqe/JKVkhpV3YHDuSm4lC2BlEFbJOBPWVfZdJSPH
WADbdpTaODb+YSL8QWUuWuYh/eBnDqJHiZfETVeyLsP1Qi8GkYqzVFy1RMhtSbfEdg+cxYsn/02u
d9fSrVBmw3BWghEUZ2tpE3EVYGjMwokKgKnP4ockRh1DR2BcQqlsJACzQbB8Z3r1wPFRFOsm/3Vs
kmniY88usdSPQImIp1Zjb8gvoLGJ2dQkThxYsrgZefqEmPncokFu8CzlX1eR/z/EjKgX3lndSC4I
riJX9r/Tn/UXk35NfP1ZD5/gbEtKRKZje9OPW1urpM9dl+oUVWEi0d4gneQ1GKfP1eALsz9+ebu8
6lyL5ceHOeXH4xdM0JkdSiNTiDJ3qLepoIJZFQmldmhzeI6/p4Gs3WCjUCnUn+RgipnmJob9yHhh
2xBjPcUkI81CpVjdtGhail/aplecrC77prCLJaXMki0FcyzQKdvn+eg8IeppPUGh4cl7fCme7GtA
+TRZzRZSZ18S2Io72NtwHxhtOq5awO2p0FhA9HVGekgIZ+toFmc/1RJN+aKfo2Pb4G5IOi7IrQAo
NZmD3xcGmy+H/bsrhfBzGS98W+ZKMCAKKcgchAKdcz/6mte+rKVt71BigCI2UPklEI4/6s/t89xL
C6AI5KIc2P3+HhKy9gxZHjr9ZkbEheYmHEnNtKM4xcVjAySY/+iSul/Fb0XTvZSJ//QhMAAdztB5
Pbm3QodtuHBfVRL2TIzaa3sGHD1GwDak6hCTFHKOQuLapflk6gS09D8jCgGuxR8QaqSZ/fn5WNem
leNbtjMKiB7ahAEGSxWQssA8OmUP8aXKLwjswJ/HqUr9otfFLgu3QGBvPcNo7l772HTMsatTX24q
YfScbJpCk3qG31x3u+NTU/NKwPjP1gxek+4Su+b64+WrTKMMlv8Nh+MloOcU0xXK6XrQAOMcfmDT
68YCg0sjGc0auQp2Ej6ZCHCxn8FALgG7yslSaPl8nWVt0+42A4BbNMs31827CL5OfOwu8ISneLrC
3k/hv0xrTthwWqxvUybLLRxB+YpsSBU/1XSw1U7ZpOPbX4LJuDXrWVqa7gT3e9FUXdYyLlm4axtc
JzGcr9R2n2d2/0dWI2mIm5XbP4KIDr48944MOUShc/ylcA4EVl+ttmtKZS5v9ECCmc2F/8b71k0d
cIrlu6R7w7RRlSvireHLRoM0OqT+DesCR72a8XkKwJdz6/Epo9WnAEF3bVDNu9dOwEZHLFzqtZDN
Z7tEcTrTIzG3qz3jWT/3fn67clqaRfzLa/NKWmaEHAVJy4Pk2+03H+8aElRQOIZLoQK3j3Tz3H0G
FMN7a6M1+lMlOnu4ZTcEv9dXA+BjlUMhJlrufdMmkC2fqNRO0SbYtL7em4vXJ1faYBdWzdQhl9qh
yvqLBQIKeBOHmBs2zWUv6xdxf/B0X1nPl9LxVuF8P1XYwy3f1yeOZOXisVLsFvrX72eXSSNYuxqU
z7PObAwthXSgksAeAR3b0Sx+kZ17r53GRjHQEHoEj0yfMQq3k/AyMDBHuuGw/iTsD9vRonOsh4bx
LOeFTRAj9HN3V57WcCSqBGnvx+58yMfll63M1zPuPSq//GTjbJXrRn/OMH3elSPQXukHuHRVisFd
hrks5KV0APWUC62wB7Jqae6AIxP6VddUMg3GqWwuzr9NYKdqluTtK+QcBBZjiCS5xsvugdFNHLy/
TqUzqCL9duukvcfeA2WJmyyfNHJyHU0UQPfSv5z0MMMQaIGZFRBnxDL37otusCkVR1RPfxPNuzvm
sZZsQ2PBow61b/GBG8rf3iaOGHbswmFPmrCkfBjli21jxVXrVskyi10w1spVtm+Xd2hFelBMlIud
hSrMMJ8ZzZP3YE5OagAxEOSoW95mrTtv3Uhwjtf/ygbnbPy8WyWDDIbLOxhxNkTwDQko4UlwvrFC
2/8hVo3mAzlf78XXQKg61bZxiGspVDL1Wd1cvv+9+V3YoJih9fLVbPtRC+Q0g9bSr0e/pH+qrjna
I9n6EbFBBJRjoJNQ3CuP6CqKfy995njm/ouP45Df7yRb88Xj7deiv67hHvd8wxnzxfPXUVdm00O2
ifPlK+8uERHBEl/U8wXkgbMeAPrWvIToN8Db/A1OdrrlKDwOzmnW74WfjH5aC5LEjDw3rIuzoKHj
13MQYmhaj7cGyl9rhkwWF3rzYUj/yJdZcsepCW13fTZErjGlZiG+r74wQCdXoTRLzCuCRD6ZpbTm
p+A2czf2/wQbFb5TgZuWqV4f5QQO58/GJI5h+a102paTj8qj9xwcBemSgk8F1pZyYTR7PkSbXStv
MV1q6UINOCZ58lcS0axf5LbTfV5rK3if0NmPxaycZmF+KrNVvh9trr0Vkl2reGiweSxIbFuTVojd
ipfZ13wumt26U+lQJTFUdy7r7ezq/SAz/eOo7LkjsmcpmZc1bqd2CSqfsBPhlSYXGPG1BDJQN2ug
Xr/0b4NLP/O6nMx0TxzKP5DOZs3lJN3axBsKJRqadsrmaGQxmC7KhXGCv8XgpEUi6P5Xer1UOHnC
tj9y45dUKfX6QOckAkR3XFRmiH2jnYnDiHtuckTBmdbE9jnrhs4WUwGvVrF2lR5Wmj0qe/R9A9Fg
WJdbhOiMl0l+0k7Xki3j7dL378iH3VZEYVzrXn8GfDzHRWAK/ONRKbK4TVf8qvfFwe0x5Dr2kqNk
64ALZusYrN/3vWItNd7zMw9QqRJtkChULmfeKNH1OlnPv/anip88RI6MLsVJ8hzn1MXcqD69hQJl
gKR9yvRnDL/U1HwwvKySslBJc8bxRyaVMAw2ul4/O7qjjl6jzJhx1A8Fgwk8BvX+/1dJ3e3JZ8S9
UyXzrKbG3nILz01/KWZf3mw8ClQJh/vaUSRBMMVEO8kiAAxIHAyjFpXFtuIFC6yOeJMxL2gk/708
Fgz3RdVIPeixQ3Fdn7/f63MyQeaMAxejc+rsBolFWYJKmeMj8p/PtmRiYRuh13QMFVSlAQJYDSDs
PQagqsO71ifN/b7BA1Gy7fgOn1DlAESQmPbviNavbQGuqsepEb/rPPmPpftaTizbsgD6RUQID69w
DlZ4hEheCAkK7wXCfH2PrdtRHX2rMiU4du+15prGjP2nf+678qd/Kq5C5GOPyZAdaQQxT72CD/JP
P81PVsAfDn/ZNbwabhxLyv3xZFz0BcfSZNtfNrdN99a0TQOQNqx1FQn1/CX4sTJuqSW1AcjgtYIg
mXWUs679kBQFl1qTyQI0cImb5WyZOGLwF6vJZPeu+C8UytJUXJezq8ErlZJb0um+PEkDrL1F8eTP
0vFhxX+8P0dTAZ1ZrXA3UEIs8sqGTZckP/xHmGflmSSH2YntIRVXxjwXy+PWOOjJM41J0kc+GRal
mK8jEMmT31peJJX6ROSl28Hsrrabh+u+rN6+nIP/zTiTt7YjcpjFVfySA56I5fmlCsFI8Znu+f+J
8fmtc3vF7iOn6Pt+UFhkVq1MIj7cGso6ReEZ+ZWh63z1W2UjoNPySiWewf8tn2hds7G5wYpc6qGo
WGzwCW9vteQqcp/0bIUFfY33Z6oHRuuWU7rGM4xfqyCQYYiZaMnlrKeM5PUE235QEfQB4EdqNQI5
9+ke/Xz5NNaPr+17OB4hUspEqms1pRHE8DC8/zkcFGfcdRtc9ypJCXtqr9PQg9p2rxPjPW+v2Yqf
dj46cwIbZm8cNkKhv+ne3uqe/gftxLpMSH/8oo/hpPrDsHRauhM/koCEZNlr/T7yJ349fSs7sJPo
u+Fqvu+7EkYhP6+yH3OKKFzcSAu91bSDAbNvB0L+nFBj/VZDDjNp9zKm/u3YWGoxAGT7yLk8tbHZ
Srg07JCS1SLqt36mPi70kmMOzV/LR2QA47wT+Vp+2joimt7ghflxosNXx/7KERe2ioBLeOhVP7WV
EcfRZP8VPBTwl5k8iNMd4cecitXLrUowgoDzTFbT10YqOCXwXl+cR65adrb+qRxHb5AQVHcr4ipO
7yq6NU2JoRpzhKewi1aeglxmUNslUxCr4fLRDSfFI6etXVZ9/Y7kUQN+q8IREkJwiPhBAD42HaTy
eXPgXXDB5kbudJZ9eWOLS6GOy6qAJHbfux6+wzBX1Pe1msmWOFXci4Pt2a931tmKvs3fptCojJ6e
SI61C5+t47/wpZfo6vrco9Wx80vL8Eev2y2rPorS31fgyU19IFkz5jx+45+hMBl/6tjFu1s9mllu
Gvy1SGklHsr0brgfCUpohCYC+qe3veVXi+oCHtgU1kxaBatk+hfnzVpw/YGZhF+ua71HS68c+YBn
C5GXVUPq/TfTT6b+e3vVMxTfM9/l7EAnLlTuVd8aMt6bb6/WL+hAjDJzsHW9KAJGlkWxtPQbO6sV
1nRdzxAAjnamlxwEe5+dGcbafXDgDElIcY0b8ZL1qj5pkqvats4jR2iQQkoXODfLrzO+rfYMvQ6N
lHXA9D86d7hlwQycmVYtCGzPdUt2tOEGjPFW3VVPH7tWxnbG7ATqjJESFEsv7c20qtONO6Cx+nEh
6ZIszfCHNxMTjuq11XiWepkJJ5gjADbF9IHBktqC20qIob4bVbC6m+U+Vi0d87kmN7aHQLOV3roa
EN+XTpplF2G8HhVrwfc4DJMIUg3j+uG6jnWEniKYOxFR79xMD8A5EZNUFOk79PxhRSSsPy5coLDk
GniXjqyUVjeTCd8Cc12993BltVeHYcZZhTMbrzvGWPXXAGXIFf6m68JmSZmiacH03icNP45Ud/Rg
ts4OHo7Gsx2c+WiZvf27NQ0hC330v/dpmd3kOKXzUNC7NMqjRmADQcLvI+S/91xrkhndSTZe9FYs
EAht9G2Fev+GhhpQDNuEx9BuQD4W71sCENqnWiK+griUOj8mNCwH8EesNk22UnX0tqDhMJ2/l06Q
JG1T51RJBD2nZfH+ZSewIFkIrKVe11uu6cXYJqvXTHwj/U28e+Qv0oMzlWy+fkR1w23IVJZ5Hr1e
b6kT9UtanED5B2zHVmHs+fyZdlub9Jyjjn/jW5FUysUHyKBZsNktIIVTfX1jloNRUPIYAggvTODP
zuo7PVt+5WBQ/9DFwAaFHvEbR9fQW1rsSpn2OjKD4Y9t6WVjL5EFgUjrqgmoOKTNOqDYHlBWuuW9
/PCC9nw5wiMIArDb57ZTBMFk+h5aGCVKBzi62EXQ9sTU/RUIJFNdzDPGSslZQLMGBMHikA7oCGRn
tutjianQYlN9DfafN4SnP/aF94c9Bnt5nkym6z/tNVXNvXWEGG77+N60Wcv+hun9iWsMVBAu9hxt
+8d2Ze0HEh2WoB/mh5X99Y8+Be/EpGM8cb4Fv5TP/DzVD/3y2kAJtU5m653ZfTfwz9qIN8MgAH3g
kcO+Cya0p1lyDp0NY7Vijb6hdcBRTY+Xhs3vqoafdjoKyMgvr2G3P2xJ9bNtki95tOQcFD8/LAzC
srn9t9LDzOQ1O40z3P5/FoT5s9wkL3/uM/f/LsRn8z4pbbK12ONZs9vw7OckDMZsHkRKe6j7Gv8H
rav7a9ppBEnNePz0msbbr0Cj1Y6/JwD5IFuv6LEfWAtSzSN4vNwbTLlHmw9XNdd/mq0F4uP8ALzj
2Frm1WimEhzslqbO+L9UCIn5Uh/OaIPFVJbvdmn5Ne0xJebZS2LXIo/WoGuuTZ15xJa/LVtw3+BK
IYCAaEzj+h3+naAR8SPgB9vGjuQAozXgLsglmRhVxTsoINS/nQ2Dgq2aP8O1SAV8QRNKJaP/lNgt
tRAuIfYOYiVe+9H8ba6JJGEJ4VdAKfO72LxsLGYjmy7/Piv5w7/VTS7gqbzffEL0C5tGEqfkHj1O
vd9lfGbRcq5tfho8tZCaqAeMpF6rPmOaDbuSZ6+ICJUvFcHI50omHwxEcg8JVPIAe2sGzCcM/O1n
UuZRcBRJSET9PjbzayY1IucIqCuYVtG3R6QW8uyrb/EYLbd3XJh5rnG+YUjmfm038nWO7BV2lvX3
9BBdrtgeWYTC6naQYxAyOrLbPRklFz53k2fz+M1Hrfbo7D8JfJjjaSci6OMRxo8WWMGRLfAy7lz/
e/t8+zwwUwlEsp9B4BIk5lu8h0AHConUAQlKWmUt2WinfHoRLb0ZMQLCv9T3PRhXByLTo5JrjFE1
UVXJqggOssahW6FuhXoi/qZq7GB+Grs5+hqKrJp4oUyspIFBt8k3vF9jtS79d9IwHoYgBVCIlpyZ
FiDmRhaSTQZ3Cg+RfWm4Qh/KGPkfWweeq+09HxbYBpJf81z97eQrhUZoGti8sG0658N5g8Yu79mO
aVs7DWCq7OiTHpi8YZg3ClZfmyo+2W74y47p8t5EmTczXrN1MBtCmBuGsJaCMfO1ahZEA1LbfnrZ
a6FSKD3+Y8SHhICd5zncYsnZ5ur7mvSjzMehG7TxCK3y+1aUPNd6vrbvaTk8qCjg8a13+Mf7pnP/
b9/YQtAtT+v+vZ0Bei7U+uDpa/+2sHQb9RbKxeRoypXtgZgg2KZzvgTfsGKx8crV7nkpNe+MAzO7
eLtpPOg1L50tWAYBqZEfFr2sd9SWgtvzwmtWAvAulw6KOHcdH000VyauQDSc+DSb842NOagA+GQb
kVVX2DC7Hk9YZBsoeR2rs5N6ohtGvyQ3iW723+37/rkesMbl87b9pD05DhYm2VFIiuN3ZQVdvdsr
zKuTZvsWnCsvAreAudSprpjiLKEkaQW2wEHSx6v2vW9/9wO1+BvvXcsYdAPI59z61zWa4MhmGggt
y7h1XvxWlOHhPYJA8e6nSAmU0Uyseg2+AWqwqReLDyPacFDjq5XuPf0PMdxM4+KZstyMM0/ZJJqS
grNjgKEBEjjxSSOKPBZEJY3sLN/Jw1mmI8afVatRPhzFto0ji2tFN/akFip8pOeFnzZKCMuVAVtN
0Ejn+nH/pY8KlJRV/Xesvl91fdNhuO0f5nxvqi+cOB4JfXW9VTyzd6odUyiDFwWQfi3YZmWdENND
4/9gp5T7sMfm331tqn0oz4mdScTxAUd3AWaPSgIqlmMQXL73GAYZiuHXzVz7x5gQ2XX8qSjffvax
rbrJ2Cf+6ZqieCraZz5KaRuRRCNj7MlPpnJ+dKZfVCbbJEVO3tJLAYpwbxYaXHLIsMzd17j86+/d
+DSjGjkzxFR4nMqvfzRednFvPAUC+5Lff25i2/IlZV6TFOD8xDvmctPhqQj7RYUe/4lXlwiDUPkT
/S49v+U5C20/T3cZ6eY3x+ZprJC+qMe+E7d4bZoVTO9o/q5MkOZv2/Edw2O48R83k3WR6+RMHlt8
+m+kJX7zqw+MOJSfYNt+qe5qt/pz+MGytbkerB4ArIgrzIpHy091k483udomACiN16vL1o2E6HWp
a1t0UgqtHEghL9PLUJmasPY701IEhMHDYrHhEDAish95UMu3UZGRwvqPGrjpAnj4K/zWHuZl05Gs
C1rHy7qSTNfWx8CoMW5gDp8opyDfdW3EcZSs7LqXzrk97fm7T3bw28ax9+QZmZu8Onlv5LY03yvM
QoAO+rOBxN5oAbOTZBjC2tQrmOZG6Rq3nVm6l0Bpzgi7NhSkYGhczDLeIIv7vxfr9O9uUAFaN/mw
/qaqYh+YB4AywAxUVtro4uz2tZufv94WerbkLHVHSVwTcKXe6hnIS4qKZ5M1wUT1BBsskvlaGp+L
78BzoQ+XO5OygC6gDtkZ8db+1BVmox2nulI14ZXvI/156mhzx5Esds7Zig5f1bczPbMc6vN08F6A
Vzc1/Qy6LfDp/jlJ+aFL/eik24fU+6loSbXJz3RoxXPd/r7jucYRQ+q1LoUGHNIxDVv8enSJIluD
51R7lMTr8yWTzARlJfDsWuHR/BATXR6cMAYV94E9rTvpFbU7qb4Frfp1HckYKfV+GtnBo7P4EltT
D3vV/NrKMWhACwld5N1m+ax64JlG4WhVApvVohYvc2A51EG8Z5uh/+JUolCrqQDTA/YjFdy7VmAS
JgZUou2TqRfSfhixbt4fY150xUG4v2Owz7q9qWNwBMHH+KxtUQzHnot6mLrzV4DIBco0dmczA5mD
0s7WNeUjBgplZtlDPLwOTPZthFQ9zIY9vNbTCG2cDxLGOI+sVQ87KJBuk7Pw2FGIbT72zUFm/HUv
qdDfMz0rT6GdxbgO4o5Ca/03h/pLmsksoE6ZhZVz0+XKUr/OtBFGRYY45n26iC8MmCoFFs7AOBR+
1xpo1CCiklh/PMwFLL02Lct83Nt3j/V0Y0BVd6k8ezdIK7ovYqCwrKdyF+MwPrV65tsNmbf1Z8ur
UBPnFnFuRyId/Wggi9zidtXiECk62eHp20IojXBWEUzfSvPXIFtfTINoZv/9MJCcpHpJe8DBfaMm
w+TqbEfZYsnDi8Ed5ruEfa+x0kNhmem1kMh6hfICqSNykA+WxPvRebQbLvvydXTNi7dFyLV6IUcc
a8j92FRbxFDcEXX3tRzccAWaRYFwKyCrxhK/wi/BA5LqpRo88uzeQUCiKP6w/cSHFC7B77tEqEpO
JmvalC9Q/fPtYAcTuj1FY6DHedT4FLRCrfITB8Jc1iza49FOH0q3ar55by9rAYlbnBepXiJ4zvKQ
stoneoHa9IzWnwWaBFCyOfC5csEaMH5Y6y8dPn3xkcu0bSFRVz7NASOl6xfYCuvkWTv0dpN1Rfe9
R1SWcdiUEhRDL/uHYb7yBkMO5JWCMmVTT4+fozvhG1EOZz0xa2g778iUwwQVMFsR7KDwoPBEIvI1
doE8AywgxqkAHNmICYDMTWpBa/RHtGougu1v7wugUkZveI3Tnax4k50puP4vG67zOyLt6j+ayYZ8
Ke+qUzTL/xeo3/nSfPlnvLWMRthQbqqodiIdkQbvZviVQs8bWyY/0wsHAl2q/4NjczLjjLm3V49D
QlVEWaBZUtEerK9T2K1BqBusOX8G9+Fjch9u4p5RfYziBq4Ina9C+8zeLznItIIpdchTs4YqRU84
RNkv9TjMqBr4naPe1xbXCJoI3jeW7jv40txMOHo64TAvpxYHoOxZDP1GPaFiTVUDIj9uB1xe7TrO
B5JJfU8+HFRRmOUli45aoAEy97GLBBS7dCFPs9+4Fdw1KpyOzVwfHstjezccLXLGivOsnhFLgzlh
uNZvRLxAsniy/LprBV/R9/E/ZkSOjn1AEEnyAVTihUthNvffIc5woJu3sHM29RHilCcixAwWept6
aCOMz0gN+E+YtSRKyIvFJu4v50wGOb/vtMOE7MRMOPzjhNTvN44ktdSXxvNn5C86aABN/jD9Igbm
lbMYHmjoPfkJ9ab1ZO3eMjjs2lk0Fbh+vCmb/xuXoPpGj/dN/c9HSG280hYhweyifWM1CLwPLzHt
ZBgoI/bZHfKD1GLbfwwQYc3JdbXOIde/gDzcMSYGmJaQ7yZnfhJVmyEk5Inftv3c0PWEzt74n3qO
3T0+1LqS73oleKmX9o3r+7cgu3gUBIookMQdNPDzaRXnk2YkCMR+mMP+qpEq/IBVtrzi47PL/NaY
EAbkesv+90SRpqXatoO+lrWkh203D9ox8ail7eRM40Eo+k8UXYIS1HTEOxDMZ9XLGzrcIKUI9Tus
MKwRyqsgFfm7N0FVmanyFlNgnurHL4uTDwgCs+C6/tPP1654guVuule/di3DCt826cHANPJGPTZt
BAcjKuzquolXW7v1zmUihe8xgBRqKAYbInSIDjjGZbiB0vkzPLlIOIwYdPgIiDhYh0ES/yo0M+7M
xUb6jMNoZ+1kA5OJxVNr/b1pEMS0LEYp1+JcmoA/7PTLYPaQoK5Y1d8axc5xtG8btiRmUoFAW71r
2bpcJfcMZmmWK7Iow3qSOLixWRdlhQFpyRRr3d6OUg0XMEtxn5glOvjr4Maw4JCx1o+63PdTZdtL
6GL2zC9g8u1d9/SPXMYVZvAQXLWP3zQYrUel1xgcEWaFMc1S1UBZnqvmUVuwwo8ko7r6j1X9Byzp
vb03i+840ag9QDU+ZhYQ5UPj2zKK8EfyCfbZf7n/+wgR9fDusWxhKrVU+Cz0cdA6YU09hUAe8ETa
rUsZou2D0QUDTBGBBkL8plLBoBRX64hBBh+t7l9BMjMC7lt2szDH5qujrFfEw7GUxWHKcIiz45sn
glsO449zq1vo5ME5HCZ0Nc5faJRxIUI4rZvtLDq29pOfXDnXRTTppwaK84jpYiMR5w2Pq/mPXDQs
cBO79T1HlhREDIBRjk2fbLH3oXl1LRcoREFaYGNYttli0YGogitq2UA/3IZeUi1UHAQVZ4qJlahe
vfk30Df45AF3ZUvZLwNaOq2G0loKeLx7/z5W14+/p+lsqrnFfAo/7h2vildu4ALUpsNjeVexUL0F
/Vtpc44nzbO8zwe5mNC6cPdetfMH1GfbCDpqHHAucu/JARILVlcyrPnuR1hE9M09GsJhEbAFaxmH
ByDQ2TK76GCBB3eEZK9t3DETceDc2LBDouX7tJLqmD+UyTGnpHTeAqFfI7Z9NvdEJy/YE1+dKEPR
Z+ZjAlja9r4D1+uA6nuqB6VzwerOAasKs77WDba7exfCqLlrNBDZViVLHGNFhCC1TIsD1jVCarR/
yFYoVJGJHJc6x5vZ+j63bq0fyZyrISR+ca2rLoN7focICeEppc/+3iFu2EktGdVj4wCwo5TllIi8
8JFs3j3MxhveHVYZgY/MEjmEdKVCAuVJ0TEMNZHiL0TtqsgkLfzypWnlB+ZFc4p8GPSXsAl+x3SR
z0s5ycslMxELAfVLz05YqqixLRIOcBC/4deAzSE8k35ZvtthHP6VhnUV9zTbsUu5Hf0ZoSQGrrku
yLSaEixYIeArWjd+xz8LC2lnUyQzU2O43MnqC9lsXVp8XEZfKsKkpTT3oVd/9qYfGYtXl0lcl58y
jA6tVgWv4GLzsKZmG/PGnqoNWVPgaQMjW6+OWaxxbcuTGx5NTlrOGDmfVnSyZy/2fV9g79Y8N1Cg
6uQK7JzprPJjK5YVz37oQfxbhNP8JFPE/v/UYZ0CUkCgorNlJzg6xgTTBB8uC6Qb6oJ8j7COGg6I
lJuXnRPUV7C1Fyw0W68BYY7ypvhOwrhQFz5mjonp2QJGEjSVRjaje1UCcfCH2HtfEKm8aqakDASt
SzzmGt+J8lCvZ/2kMx5pEjMcRfdfrrGFrmep1cCAjdctTmJLKzfPRFLs8c/TB9kWipVTvTNlqmWl
UAudFIFsNEx4GBmE5/Hrd+gRr/z0cKNsxJ7IDvYbdUr51+xOPcPY9q/jNof0Jl3iDFhpOfp1fmpt
SRD2ynd7Uap69oWCIjRb4vys78oYm8xiV7+NgiI01IVTaJ9s7Rl5AIU35uLp3Xqi8iaeMK3jZWPf
K6UHwPnmC+lv3TA4CtLhVFfKj+RzVw8RzONcPsq7+Ny8lXbfv83cPDOQHFXL1E/f+FEslFJ21ehi
EryY6gVmm2fp5MIyhVtWL4K1C/Vs+2qLUjB2Mgj7FtLr9xRhvLp+z7bv3Wf31AxkRXNPCVlZGQkx
guNsaB+wq64bHrhhIfDUph6nM5uZdrZv5Frd80vLtt662X5hfv08feJ3KRwZStdSvOLT1mFYO3Jr
Gs8Lhbv9KM9y9V+qcys1Dzh+xv89/2Xk3Mv5PppIdh+PuBji40v4YO/FONP9QUHcNZO9Ry8DDmRc
0bSwNg/M7qQKf+Tj5OR+506X6CPpahblYpaTDurZKbwjrr0UbOiEhUgO76ry6qMrehuy8XRe7Ce9
KU0fyaHvUnPZtUrh9VEtoS3gcdt+qpLTa0UqT4Bc4R8YJTDjNt/rDwl4bsWSYxoYBeO6/tblq5bs
uej88VzjwWFxscy3ctHlm0OsBNbtQxZ5JZ2K37LRcVVncpX6KDbv58qBj4liCLsKrWL1j6dNemY8
idIKUO49rX3FdkLpXESbU43NCvTGNsfqlux8/7HDl9kyoUsDwdTzZiRAH+ym9oVnXLLvzEyXahwQ
c/iBV42PuZ67uwl09AhD77B46yR7qbpPix7ljWjZxe/iPkY+bN6R+kRP/trMTqdYHjwy0fvyAzT/
6N/JZb5z3Q1S5Mc6VbmY5tBt71vpTP1+izKpiqptP8n/lDPyzDzyuzjzX+aBLJqDkBM30rMxL8KH
bKWMbR7le3Bcg+r71yvwklkzL45C6UJKxliPXRKqeqbGwykRFe7xmZfdvVL4ZUqqvH+UE58PlqmF
7uUSP1LlX8Hv3mF04AUqaDv4ahSEBNoXcTM58VkFWIl9X78LWLTdzL/MxjxEfBsj6kd/WXq23Jtt
bTMPCR4DY9FGixOcD29mhvm26DjXoTDMdbuC5uLkd7Gfb2fj9btjlFi93MU/vfyWg24r/6sCWang
ChKVG8t9iR8oSXCejBnpLX+NybWPtvJTc0cyGdhSuHjXX6YinWzGYnRCCKMVeTazv4QYx/7KCP8V
X+ZYY7vu7evYlxGqrvtGfa7v/v3i3pyZPOE/GvSrgxY8SHcQfPA5YGBtrcILSsi1WKDAPYMV7e1k
q23TJyttsnEKr2QqfbqKlrTuvy6t4viJJlIM6licltxieWqiTil0cGFAxhhG+fHtrfMjNFRRc8s3
YeZT6llmo8txJtXIn4enS48jcIY9+xPvreMPM6/OKzdjoPrijngZqvwOw+eucf2pn5CJ8zUMnvtN
+XiZZa+NtWw8CRuBBHQS4t4qYmMcuC2/k77kVHeqIGMR9N/ZLtGwO26v76Z6zPB0j4e37ltqmLLs
Lu8f/iKRiVF18mqdwsfmyqBXzewsdJWZYM/0G4aAl8o1M9/cV1FuT83tT/yE/zOQRbWWhZWsrhKN
zbTDIOp+nr0h815ToyxsOc8OSrsFYNLPuAXT7Dg17eKuJM3hvaG/H8tr/zFt+Bw/9HAC6GBKUQuL
gvgMTCByvzP8M30/XWppxiQ+EYQGD6IefHAoUHdzV8120h31UGxrtQKVf753HxKnjQc7l2DoZuZv
I3O/BLIQAlRD3lKQgFncRktbP7JXxnj8J1610p1EsELjWlHKlWb91jh4TKSNH3N2frQRn6PK+qYj
Kpsaq5dnFCdjMIxfM6G42d5S1aaMrjG3DfDi+C71EC4xLT+khJrI/IwQdAiMsp3HDOcl1zN/UPzN
DMCXtd9BtmYwe2xNo2y7EJ3i56wUjNOuNaF1raXF5xRne19B2E7xYXwa33AHrXBpxp4/H8S8/+W8
WQYQ2+ZxyYTx3Esnys+WS5l5RF6bt239jFSAbHcrv53a6WlnTzeCPzc7bT4Cqrz80pVQS+3JTMe/
DBEwI3n44NpIO0qR2NyoFEJSsKNURtA6qP3Cf7k6nwzVSeYe8TMaRLoc1pLw4ZE7YFIepmMKJRXM
G1QFOlAzaqmy2f7qDMXORBbGbcy1s7TpTFb1yZX3EgZJz/KpW9DQmnX5Xdloyofl15V+Dikh+OsH
5dRwGmEum6oyvP2Qvyp+jY3VQJxQAAh1g1Ga99oaSgyjWnJoX4Jhs7DqaW/aCsMBK0T58TnkMk3e
Nu03uMIyhZBo35zDKjfVrwtiEKi3RgbNL8Ys9H3X2ypWd/UAxjHGtQUpupwh1mpU7YSh/DL+bQ5D
2rJvMRgnKCq0TEA8cUBS9RGbH8RQMsr1YBsdYlI5pAX4UIp8+Q9Qw+nKj68gIDFHhEj7URLRat3A
o/mp4oq7JGyFeIQdPhQwVcMjLocQ1RmHeowYiBkbS34ECC5BE6yLA+tURsH5SV2vjXcNwClX2BEs
CR2Et57Pb3LYrTw/ciyzpsH9LRXqa/YaWSlZk5edx6SXMowq9VxfFz/zaFSZ8W8lDNsgfh9S1u6i
dh5mW1y8092CDfxTpDFAs+R8izfCQQiux4a/T/OJYsGMgN1hEUXk2XvL8K2+o8ykzAw29VT5+wIJ
Dgwo43jIdT56zR5aNIz0kvWJhZLNH84G6ldQ6kP34sqhUwcdWH6QGCRT7zAIsQFuohwIk61yk1qz
jMYaaLS6vPDk6mFMjfRdm8qYfAoYJUALmpRqAPNEiwc5DcifYjsfT5VSgPda9p3tlk5hXXpggBTb
p81k/ezkba8C/n76yYASCZHORagRvLUG1gi3PXuuX5lVLm5YIbxgBNBsaqn93PDkXJGW/bmSWDkT
83Jkmb6eXLdiuP57cwJoBzjChvSCC8XjrusaqMNMUW4QqGtLQ2DEHe7Ew1bMGK2Db/nyxSwvGRXI
DBSBi+m6ltrxJuLQ5j5UVpwztfg68ep19jYJIrF1O9s5jYs1Hg21sEF8X6IwSTubkjfMk2evwUvj
xUJ2vMYf2hiELj+5kwk6hNNPLLLYGNdd2dLMNBka70eswbT/zbc2MNk30lj5W85c73JoMpQi4wSG
u8XUpE2YH6zTI4Tj1k2R0/4ee4cc/8XKZRk9/gHUOTTdaq/5k5BP0LFbR90I1vGJqfY+6MzUC4Kn
f2cguPqD271kLP1L0L6dqtcPEZQyjL/3lHCpmnHr32eu9/C5a+7daU33tbef9u02XxPo3erTdPV1
qGzWzdegSIaaNBvxCIN3B3pgnPZDuem/OKZhSKWooniC/rPbvPWTHZdH/o2QkO91epL0fKkLK4+u
p/sRO48XLwnhpt5LLkSN7eD1H+dg/lssByTKCAg789P5aV43BDwhG+f8mWiK1W7f5IHBoqsrMKwe
7hQnEU7MHvpFSxDAv55jSGG4awdwdrQrJHQukQVydpil2hf8omTnNMuQm2b6euqOHzCsPsYZ7xpq
DUij5SpitVTZJgWRbZ4W8f0yw6NEJEDiJPEYmRaeF1n3tYoyMC8K3O2e8Bcd0/ej1rElBr/d4+JV
gV8U6XyAp3xlrC/H1osCQ1BSPRvn4xQHBASzmnqgGVxPNkbFpfVH3qb/mZCRZdXA4Te+6J9Rq2qP
3p//8S9scUjOM39q58T/dU/xjTxKPX+ljvp34Q1KAJXqvtnm48QoFzEJZwa+/o8fYM/3kalcqgjz
l0Gxac6zyA7+fLwMe5et3HBomw8G6dIIe4q2U2lobLAICKlN2a56/SzQzTFEbjH6qigtTQ34KhkN
3Mp/Kyng9k8A8sJj0lAXm/A39lwa4FEYc08bBRMa6Mz8yBvWw2P5GF6GB4SNNTPriToAoc6D3gA6
yovUcMuKpnfc1nTlC4hrSmoEpHC06xZENmq5h7Yehnu17D+QeoDnAAFmCk4jEHIBYWGUAvkOEYAp
KNDy0/CtJxLjAr5w/wsf01b402O8Hi1h0+/fgdBbLPcntpPAZ1y3Eu0OLb/OdBqlulMQQ7GvEqGM
euRL6X5mGCy8uFA/em8eaOCYRs/TcY7eBpm6ftkm+p+nQ0dPeFZN/Tdl2B3ERjb3bSPRpo80xYp+
58smFUOaQ7KJjCs+refL/7GTL7uxx+qDVdyucu//VPM1FLqPMF042Ffhl0w03D2xaveFOAQDiWk9
003AS7U0SGmON6GZfUV33c4fvshHqWNjG2XpNoN8HzG1IbuwD1lrH6Jvs0QmvdvGG1Y+2JuIb5ga
ebQZpv1UBbndMZSW8NWQ0GFCi87Fe41nrANMiUH0V5/L3u2/gHvq23rsar0I12/Nph7k36np+tx+
GqfFbZYaPgU68LdVcVZ/5NVW7t3rppwapttJ2p/mbpAyp/lMbat6u+tgJ/Do2NowCUnVr3PCJDxb
Uh0dFKD3bUR8g/TIreQy3DHQ1BKxABtuultsXBl5oX9eRarMw/D1U8NF0Kzkx6drfBgeXjwAbGXL
PuqCTjcVQjqvasRODjT6Vk8uq+D81TDFXs/lbzB/pc3OLVtLtiTLQKsv9DDd81Tz0EBMejvJeWEl
SXcO55ZaX1gcNPL2CoAWUHk2/S/9LycLuvwQ68pjHe0AN27/dfzKd65jJcxqSCtwXCjZdS2ndxB6
BulyFOrHaDoprOtHKnTuubNgJQjMgvdiBjKp6mE5qF5J26ncWrDj5AyBeLttoFqnO+iMxhXGdmHL
CJFxcXIZXfnT1i8ajRGiohK9IWY4lBTU43WkeWXU9VJL5j9s4/qUaR6/uzBZqtxz4ghDa4H9KAnO
AZqf7heP2eta9UdOIKSFko8X2XQ4tqMF1vksY9afx0Uedw9QbS2gfnAcY1dxR4fA6NA0RkF9qcil
y33Y42ypf1eT/+3OyuRLSs/TzIFcEhVZeRfd0rO+YXLjXGaKCp9vI15O4xRvLWypj+yxpWDLp+Np
Md4dhyLyLgLsUhP123aRHqQeSv1Ma/qVHai+7nxsf6NiOnzo8VnzLz7ytYzsacoSZZ0DuG1q+W3F
iWFd/16rbkZ+kD9HnLYlWfobt95R5c6VQqbpBMC1fjU9z14ZduYmdkBGt89DY1rUZohfj9SL6gPx
X6dZxQ9vb5X75a+GgR0W+8dntLnK5wtTlV8OjZvgLX5E5wsiAYTj17F3klYne52gblWCGPuwRPZ9
j4mgvDlXjgiT2GqPbi5dPRej5IDntzV3qvOPtnAfAdnMqYQtNoqXuIBfkHxXYF3XaH5gr5s1MNvI
cDw7qG4f9tuiqNZ4Jb8s28heW0/vauHCFrR/AJVUd+MtpGZ5q0zTIX8wm4vzhYUMvjrrsVAetJn0
2vvZxocCuWrtRiofHU0/eQQeI6PzZH10QTXUx96Qx7OA2kRINKlaVNvz5L/gOhNol0DyeHRWOhtM
Gfi/7BtplRNuY7r+1gfPH1UR+GXmoXwA/c2zby7aDyN4ZfhKgaUSq42CVX3wDd6WmiN8n3B0OR+W
17BNywkGpLq4wKszZ39WcW0mgYB+hHvn3KI4X58jT3DLQHfAylAU5YdJUXdHFna+dcgKnTEAq0Ck
yhAepkpS2zth8mqqBQfim7/DodBc+7pAHE97wEN5f3IgvOqbAoaWJUqLwFVLME54/AttAIA9HN0c
TNw9K9fzw2xkGprmGYiE5FSPrvAROv/7D87dUc0rU5ui7woutOTMONXPYtzpcH1hOESHFuoeH5aD
jmstWgCTAPeHIL/iO+ehXIwqNw10un6wkeUvuy2NbiEYMtyPcDXDN3qKXNK/bqU82v8NhFwiPxL+
Ienw5Un3JAyKQjsa/tT2zW3FIBFrz1UwxnJ2K5YjCjg5xLk4ktTenLIAKrj5/vS+cl0y7XzUC5cO
LhTOtZZph3MLj0TgwGABVxOV8ACFP80EM7RU33WH5lS41+APW8PiaXn+U+vda8p2/7AgCl+OtO6K
snHyDefaPBxSoul+9ZkXuFJnxlrsHVBkliar4Td72oBwtHOZoaX5pjwPH7b68OgIIXQFz/Eo3NHX
v/Brc2qVGhIjOYWH/d9Kb7v/3H76926mH34RGYdDQ/iOwNSXS1+6okj6hPD7Ob8UTjQZvDJ0xn9P
LK4502SP6sjl9HAcP5XC9HF15san0rxY78n9Kvd6cjG9edl6j3O1a+1Aj/FIce1euIy4Otl5OFxf
dZQqxtnI1e15yXLt0HuGvwrXTFtVvpcWvTmqqycjWXfJAiNhWl54t1x+1jEGzJ6CXB96QEQRjXzo
JQpPQdaPzu+1noCh5mge3JHDDfTPIJxKODsDpb/jGWdLzTPsfYjpUk+1Mq03KQ44EI0z8gUK65E1
ylvfNN+kKTymcsDkzAXiuZlmNVlvBcd+j2lvXq6VkzH7q/nX4EMIYs10NUp9Pku1Xo9DhhF3aeSm
LeZREi/5y6y91Vz0sNkCljYP/fAq/oCIlNvyq78ajUENGWCJJIYEiNLCXKJcqzVhZON9SaPtH89a
r1b++LLeRa/4q9YQyEye5IPMCvngCYP3Bl/ssfcygGM0N8aX91SyKPAf7g0GbMN99mJX9QJOYxc6
XRrV2s4hbn80Bgu/7/8WwhZwOxLv4Tg9Nt7fSzSyaHrpor1V5K3abDrZgZtV6wV5R/hBNBM/6m5k
XXWveHkcLkCOQWg0UnVVxuaEy5rpNHcTaUIGsDSaEf+r0tw18f71wAuIApqz0dwVL4FPwnOYLo29
XaM3TITfSnPMeYGfW3CQce+pzzt7gJmjavnP5jhq8eF+OtkYvUtrBH4IfEa3PIAT/kdLQRfmaMLw
5RaPH1Fr3GoF7S3aAjZXoB6Nm79Rczy5x63wQ37kT+6Lz204L/cTxas1KX5+Y9dUb9ewbMzntY9a
xJfwGnmffH3Ukq1TasFTBGGbzYUvbzHK6ziqcAHzGvJtidrHcQcSQqvlRo2bjmTSGv5PxjxpwVNa
ATwdF6rjiU9rNd2qwbzXfDE8QSxxZyvRpNXprMr+DlcxiiqtaNSqDCsG365e+N7xZNJqhUvg5wOI
K5LTsnj8exV25UHvzhdurPgueyOb/0fSeTUpym1h+BdRpQgit+QoYtYby9CCOaP46+dZTs355sx0
9yjC3muv8Ab2/bRmrH2y6Axxs+RS+RIXyWKCQil/5J6BOvbidJyWlpPzsxUD8jgfOzwyIMHyb5zf
9Ypy+cUCExRzAVPDcbIs81gUhjXmzTa8czxOnXnmgWvyOKXkrHTg5qTyNFWbBzvlp6fxGKwch7HE
DDY6kXWfEsZpEdoXTOJoPKEOLrhrehZDWa1QwxjLcoIF7T41Ggv/bD8m+Bf394jcse84MvG1fNOc
MpzqzYtCmqHt+d2M95WgAQkFHDoe8Yevy4FDdxuE11UUeeT90UHrbne8AAMrNNgKBMrk5UxHpJ4x
LHDAq/GavxzDvXuNLvFPCDTwnhied+XwIc3AslxJNmjJQ/iBxyCabmi4/TYRAnPd3YqMowO/miDO
LnTL0SOG84kFCHgCGCQa8ubcGP9FKNncVv8j8EVEmEWem8+JGpicIniQUAkFHZ4cslutmZyVTfGd
R9dYNExglvrNAQ00Z3zmkatgzQTxTyUFQrEJIeV3BpITPT3Zi+RbKx0ljCNj6iGfAMdjevPBRu4L
yhbpmIcni0TzTxILPr1Gf7z53V9i6JOPHmzINWiOcDEkihwV8pHRxeQ288R4tbigC96UZyPfa4Vn
mrMc2a2QREMer96THzBm59FrwrPcc99be7SMdgNxHgVXT/gssjOeqXx6vxwVfO9NY1+C6ps7J2Y2
vHeXV0nxrIRQw/KITbpGRJ0cfatAHyjI1KDEHtW+qGxeSBpx46IVARaSbrGYE8h+AOPEjENwxKLY
Tj8ZrKyWy9cY83C3ngQrZIFolxv8JypOYLLBUCBybXXmRDdBjopfeglvRX5Ufpcziz4yd4jEjCQP
QVa7jYIEQqH8nYzfIVX9pQgwG+FLKjDpGitUUlnPsQEd9W0ps52zbQC9j09MfeM9rN6rf0JVPNpH
NaOG6wjN2uuoBl2JkU5090Vnn3MHdPkeyXZZyznJY0gPi/XK7UWxT0lo1H3wt7kE9C3lMALy2pex
DC6thOHhJeYHznvOnwvIo/wRoNoHdpaBzExSSclnuDJ60gwz8PWoecvtMeKZbXM5NzjYJblT543u
IwJRk0AEp7EbKcwhuLse2CTR93IKmkLXRBA53LYdP8fxIIr5QJgQ6uMegpeQI2jcyk5bem+UN8Rp
furqfAckXIS485qLljt6EJdlECXDW9Cc6fT5NLJqbE1WiLOws9nVoAxfHFByucoMl22WkRrcfVyp
wC3iYcLlSxzg6zltPRaYuChgLQE0H0AdIz7QISzJM6c0rh8gI517Wka8SCzCwdme03j7nsCASuGg
xOyCkPuAtjgA4+ZgDCJVjlAF3WnVF2A+eukswi9CuW8RQo50SU/AGXvA8305dg/sL1lA3+zpKd7d
Q4ipj9Qd7WUByah6RPJBwBPldo542Q+5PCZiV68mH8j13yYJto1Ywa5bQlqDo4pVIFUU6SwRr3BI
qh8rg/3CxGfv3+TCiX+I60PsYsJNJNtI6cERbsvWZxpBCJREkFJaToh0igAnVE5sMGT9SL4pIXJM
LLM26AnzkiD/eAe59RiaxwgykmngqED2Kmtpw+0CtC4rbSMZpUQcSc7kfJBVhjkG8RBBwoB8FaE2
BBfD20SuuNNHd1f+IC/7WKHiJjDWn8KPvB6V1EYZ6jNzw3cn/CivNiFyGjPyqhmynH/YLQMup+N9
FhVq4MDsGZw9WS9ELK7vd+D8XnzC5wZPKzK75K1NnQxfCgvxijhNSOJT2RlsZPgARCxQ3OyLQBYZ
SwUY98EjG6PYJPzrnCXESQQ6OQYkdhHjJXjyCJ2CFYg6AZeJMrQyuwJk4DwixAkjn6uSn/ufkUsN
xGoP+Rvre4FIcqdvEEE6fWHXohbj1Dx0+YUSr0DJGzGLXGChXBaLge/0Dh1onCiZ8qUd3IFjDkAt
b8AieWSV/+TXKROBPFSWMAQXVdWTY2/Z8XwixTFncvMejOUwIuH+CbFY4c/y0txSa8vHZj7IuDLb
OUxEPS7gb+doQeTOaL65EyxdhxfxXn4kOPh5RtRwOqiNMjdBeuDqI3xEuhksyaVxDsEIuXKf7gPw
xMN7eF//5rR8sfU+dg3kqMquye+tiN4zmbbcVGIuyZvEXoR8uWBEKYGki4rpHnpyAasQ9isjSkJo
fMpQIHXFOABVEY8L37H8oSq7JO3wHI9u5b/pu0RA86kg6GBJYEdNgEkhUZ+OGU90Iw4hi993YKKT
WzFO58ST3auwSdCcek1KlgEaDZAalgUuH5LqI76cGj1luGcOdwM5i8IlbgJt9/G7p5xj1ECciXua
8IyXT7GItBEEjORAJU1ugjrB3d0Dd6utam0M6MjRAxt24NtQCyBWyVjnajfo3wgo/TmjmthQpjPb
lH632lcSahoyRRJMk+ROhs6kpqZF1o0FQDTle/IJHlKHwlcIoHDb1MBHO7/Qc+At5AArQGjJZQnN
jm9JViTHw5G7vIXdJ4+DL0gwkfJDGcIjfXnmzm/12P08IMqy39xS/jweC5jdJtXgqkAPogxN64vk
wxiQrFSMsYhE5EJS2koqp3hxrlsgJF8uKS5NPTlk5IiRGRk+AC6aGgl03Zgz5OGO45yFOPMTOCX/
xQyglqaoIeebcfxweU5jUmLpTnx60ERiyl5pD5A1Aj7wVUlXJCDJiaoMtW5MgkA3BEsgZudAInGi
AQeaporlhYUVDvsnux/2h+TvoFtTgEAUGhLcxk8+MUWQFM7sY96Dj0FQoMcEiFiStnPypNjw5nPy
5jlly3Qa05AZS/EotUc7fYLXlAxfQjjBdDuo5Y7bG9oWfAiKLUpWTk1+vnKcuZcVFhdzwXQgzDy0
DUVFKcvC+Xw6JUpSQ6VX/gIwD4zExQ5DoIWsOGtFS56OBR40uNo2HfhmtrcaDkF9xCEeeYBFcfCQ
9QLgGiqaRSFGMcXlcoqT9AvyAWi8hwsx0E9e0QvDyupjyDinQJsz50KRCo5II+JF5qtsCJTSHTIK
88i0phqo/xSIlke5Adqax4uSBHA7mN1c3ipbyTWK6wNzkDmaKRRfDuegHN85JxL9g21e+kzOhcFG
ChJyPXC/fbJi6i1vzKqQ+avof8tqk6xQHo78imPHiJb2YOBspG1HTUR+LW5kgOBhFy2Y011BQ1yY
sqTyFPknPEL5QQovViwVLUWYCNdKVinF6q8knXNTrmhGYNRoUXUJwepmZdwv0Zc6cUOkHr1YXCDP
DdTz/GGF+GiHznyaelk2nzdsCim+J/uVSwDLzEdXwX9DFLU19K+grwjtjmHsEAybqyNK662eQ92b
74D/ydthVc2b3OVmvEBe38Eb3yxqNAVUBIJkKPP+VqiU7dIZRL6Cg6YjFkn0xWQW0e4KCkFoPDcc
zTnx2YSiCME6kj4YWQMHYZufTKH3G87vNylV5HiTsCCOM5x5s/99OynIpI6VfJhOD5vguSYiEDub
mFXWfWFMivArxdGQtq9cBSc73bMXYQit/q7Ih8gZuehjiUnh0e4b/Aw7WTpi8JMljRCKAsxJgjEv
h8OblEDyBgS2SH5JC4veaYvr+GTS7pLenZzpDJn6JBHOqUGWIW2/Ek5/Ltcvu05y37MvCSNtlpzy
jDNg/ycXJ5mQvLE0kmnDkoqQTvxqV8KIvIGUSCRDPTIeiY3vYEtqLTdMylrKU3IjYaV0bJYnkZZ+
rzSyJRgLGOR/UKbnG5ADiBMEjD15u3yTb+XC/v+SBl+na/zKK5ITeRcTb4Ezn0fOKko84f1KbcwZ
0KAyktzrF4lZ0P/zLyKz9CvJVPuS0NMqx9LA0HkAcNdItRzSR3JOBDzCDT0fg1BfZGZ443b1xO2E
xwJK6P9z5/1OEzOBtUd/muY4n4MZRu1fp3cyWz4YrIzVlRCUlHi//1I/bpo++583PkhKJjRSs/2I
mpnyoyCd5YsGBrOdvnRBjQ0s7v+3nalJfp5+aZzRuYIxK9X5b/FwbhS/l1SQCkRCJqRBR08XnXyS
p9n//FTCaHN2mUiuidrQDDI7aZu0tLkFuN1yYJuMn0NZx7IIc8k/eZ4j6vIWfayJlEVkt3RSyfbg
ITPJuE4/vTE8cz4g61m65RV2U1KFyYbZYBW6WrjbF9YhJgWXRo4rSbzkUXiC4cM4AEk22lJ2kFNe
aVEovTc5tFQylMSkYE7O69i/ngmjhcOKY9lMcHACJVHux9QHPRNdhvpnRWsCiZC9E8CylA5yoFHf
y2BAznFZmfzycQuDoftHMvk7u8nnqHLYXpff6sJB1h4DHOTlMZMzQHyRBZJOU5tLkspTL6zXiuSX
pe38SikpoaIrBdc+5//pk5JhkWpTKso3yFRDOVP36Mn+X7sK4onUC3TwSZtkt+UPSgBj9g4KtIJ4
2QVLTtK6fQ6uHwwGnzBEHr8vV0FTFUVnZi6PlZzTm+2W2oh7hzyJI6QtMXXk3ORVmD3iTEMWRnoY
aDGWMFyN2N4WGKHIKpP4IjtXCJ7ySPiFdo6zl4KBihwDXlwnfnX34J5Spcu/JALSTuKRsVy9erU/
uG+0S1VPvSDr4lWw/w6xuvMqukK6f8Yk+h3eL/YeC1akpGr4J37z4HYuwVMDroqqNJeYNW3A+aaS
YG4LXcS7hSNKLyqhYIAKJvnqw9FZAVCAZ7vZZ3ntX7/Wa4Cofg97+OTutrP9+DpueIpv+odkuR3c
x8elNqi2taekho9YSrdJdtyylVyDrrZteE3dQ7swAqwc1dMd52PYjHBr3yPyBpI0wblbM6235i4Y
7W5vyC8MzDkaU3ERLgYGvmdfvxyTTgezr49ErZLr0d6traX84/CAsbT9XV5mHXDBtDVN3/Brh/mj
d7dvGaDNoACx6ZsG2JTKrr2G9wiPY3X6RZcur05OE5WcqREp+RkqN1IoAJq7r4V17j4hCJyDp/uC
Lpu8k1ei5AIV9F7QMCpbxS9dzGl1/+k+UblNHmHRw+weiKvq1Q5s/lDqDzW+gzGfABQHEGzh4Mg0
FxbFFURKdA062cO7utpgB2GL/Yyz7Sn5upp1m94cnN2jTrZfvr2P+/YeUtrob+coLixO21O9W4Ir
7ubi5Iu8aUpqSmXVSO5LyURJLBNwKaAMQ0DJJSKJ+yGNZwFQvvmlRNQtEbBK0GQTIFMW4IHPmrW/
udrksi375CDLTikrglmS3KPejGwXGmpA/T5gOuiFo4HC3klQBuhqkYG2UQLKhhG97Fn3GOhLNdkH
ZVzj1CTR6whI9XdyDXTiuEQzZp6DEojqKziP2AgYnb7i7ZXWssAOMS4lSNAVYZtJ8xCCGY5RUKpA
OUmDGxYnqZ7ETc62DgQhRGfwM59C96VfxcuY0AIFLb9ITdyHkBePFuiuPKxzB8Y82uQfyJ6Qz0S+
O9LmkjRv2KF0Xeu+gigcuRnJFiK53IYTxewVwOQ+PY6KTNhQexdDGbcB1Qn9eOREUDVq1Ci2fKdF
10DQC0XLqBxq/hWyNrpylMH7SItP44pITzVP2RZdPOb0HoToAfY9UlZ7RC8xjJBjk7tAC+tCi8cA
M9OGPIAZp2iPHXlrBGxoDEmcIsshWZZK64yWS00bFGKmr+JF+gSVx0XdQw1iZIdHhcY5C7LBf6pz
mJZgR2I1qPxO0PZMH1FG+8I3qZWxcKIZ6F3zW6bFt0ygxQCNc4mLW7Ivmb+Q64i/DhGWME+9EeBh
zGf80ik+kv4BlqT31HE7/f/aahN6p3S1Fiui+Hd2BzMKKkNuEOy/foGvkxAhIVcBdCNXBTXHkx03
0w88cDJbsRlFoJFsRbTfsawcHocLNAzQGuv4BfgsfIC6X4whgLqjWSaqQpwr0Qkj0+NcDeg8pMdc
+lWsuG6rN5ahLahCun/PqTEAZYIm0hBVxARAiIhzjhHZRAQo4s+MJ3ogGjx5iLChQx2fW66PSpCj
9EBvHR0u4YVDo0FfkJ2QXHgktHF5MTYF6xhvuAbzEtk80oA4AZ0+xTUQJ/T66PyLqt3XE6cr9i+O
KzAkcPcC+eu8E4EjqxahYHo9hC23+jtq1nOENfKsxkAgetodTAlxTdB78PZQIBmodKwP9OxqSKaa
TUGHxH/p8BodnDuQP4jqScHgHbQi8H16p+DNX8CMAEVLHstAhMFPDTAffiSj/zdsW4R+aN7W/+mE
zUSZYNS6YVAjUL0bcpPMwjJM0K6A97H3mjLEvA8R4USyZIUEIUAPlL0RUzfdTlKE+3HysYDl9YWW
rs7AUh+zS64nOxju73F7eR3cYEBYTZhB9HJnHYeCYweRCMIH4OynHaF031OQYxOHTCC3XtiKTzZx
v4tcav6lG8BMxRFaF6C3T2hUVPdoVQMMFFSV/E5Hgzj+tW99eb5i4Ou/UpR1EGnK7j8DPWBOyR3J
/DZ16SudYEBlrTAiLr7WfvZEA4KXu/Q7W130Pw5oLsIjRyqJD2WbNpc2Am+W8GYrqGRu2Q1RJqVr
NER2i6hJHHo6FbrRDfCBoMMz6B/H4Z0W0gOllDbnGC6WtPe9D1uWy32G8gdjWkJBFOGUG87jV8IY
gFCA0KfpJ+qD1hyceyhCDPUVUU21lbXqtjD5aIcL7++D73YPHByoB/5TycHJfsT14O4BfyJyo8yG
qGO8Wwns9Q0rVqzpS7TR57y9CNiBO/efiWhVHexwCkMBnSCYAR7srRKLRdRYmIVhT0yc1vp1JPbS
GLqFyAlN0S5wkTgL2/lndpiYQ5qUZcc/LVvrFoLuz1CZpgB0rMsHuB13j4IWBzoYa0B+2y8P30Tq
iZLkleQWbKQwYaiAqKbWwvs8hs3pU+okxNAaOeTRDm4gMvdtg/W8Js9ExAtlNCw/CCLZmSNwhUYv
nXKRMmEKz/T6GI63ALYtxX/0sIYjnBY9oGA5LMGaNh5nZnjKOgxHSD3wAipwudWA09On7BUD8k0O
JQIFkQZuPH23ilI+JQkcHedv0aHDX8IITzGIqZw2Z++20eLD2txqU83rdrwzrb8Fiobf3n1N0DuN
Nd5QIR/cjQH6H5PblpP6HZpRc9wJKuYEeIZRGdPYoEuzZIS1oxI5LPE4D4/Ummx8vNTFLpkCm8O1
3aW1diIL3VypyBCdFQQTgDIkUeBSwHylPxAwZHs3qbzKiLLn7n9cUopg+bE/W+EImI4+pA1FuBOn
QNv1d3bDU3EHFLI3ArvDRU5b+daxsJeA4oj8yAeuBlxgMvO2h5g0N3mf3rklxpTOgv0eXgAuYDRI
cY8DC4Ftz6UahEZ9CniNcRpNUkzJIK0yro65OAUZoxO2hu0UiNmFzr5tGwzEhrpdja4k9qIihEge
JynGikGjlpI/vDOTaYU4SgNkA2xoZPWWTftC0wFfErsCc7qArogE6uTGOQVVWuQ2YHA6J9qU8Bhh
HYAfSYF0AE4SfMzRtFSUN1G7l0YZw3issRC/6oAHaUOcObEhLn4LkE+orzRw0FdX/GHxQLi6i6fE
qQRnArYNzIluY/TytYtX7TwofqWnr1qIj9QV1gLf1evjP0Y7sTGHEayDg74P1L9HH//dM1TayPR4
u5o8pK8uWwSRpezK82AYM2NgyhvqtnShAYPNByc6LJxEOCMcsxUpDk4SGA3SmhHdIvC88SsVOh95
Ac0JnYa0wVSNu4dQO6S+HpRx7F7gaJBxoFngsjtJTF/5K72lx+wNc+gMCVdl85owtN9N98NAFBu2
DwomEOYRHVaRtsNaI3xmiyi9MSlFUYGJMdEH/NIpVvt3NUGlrdOVXWQMOQ5zBYS4rw+lniez/X2U
H7gGB0erhZUY3fOJChk2YLTB+BBlCRiEyrpewov0Fri5IlMB65jg+PDRCYAT1oaos5uXOEic0vZM
GoOQUD2oeyi0ouE4QHnF4R+v0dhtLJ8ZmDONbhe2NPBvDpwI7RBgYjDzzf7Or6K1SciD4vwMMO47
+F/GDmV0+0Pvpe6KZdMpP8nhRlYECal3zqp40TOCj9hJvNN91uo/AHEXLjECrVdI8A9k1chIWTz4
Uuyiv72zankk6GOxmRe++2m7twOXuEOQOW0Fa1CCui6HbZg0puwSck5PQQq56G5QQYNRI46+aDYh
RMMBkWmiAHBwFdGWAQ+cvEcGYibqFnqUEI+DW1oF376RttmwFd3+nb0X3PFreWUPQJtFGe4bNCdi
O/NFyxg9U22LTloHebADCU2LRcKfowO8vAoPisNfNmUMic8IRQaWWe6xg/fVefKxMhFfPZB2c67q
HoY1oceY3EeaJPgEHVougLvFaBOjlwIGvs5olfsCNVFg67sAonzYnChgru2bf0eQE7a54g5FnaYB
WP0w4h30bPWxVqw5JKiliEK5FckN2s1bQYDDTvf5P5TsELibnLnsioNZpLKOUxg50lNimJRx+BAn
NW+AhkRnhCUsxAhOSYtRyIcgtZizRKEGiXqGyLQv8sfJaSCM5sL7zoTAQSDjVmDgxD+kqOXTnXI9
aAW3P1gZNLqI6+8oB5jFUIcOUqKlTTTTBD9qDt72oOPBUgcrJ8oxd1q5oqvz9wXqSXTSfNNCJACP
EolfvXVlU6E6kPkc0qPuIoEEB6l8vSPc+OGQdYTOFrnQzUHb1z5afwp4ejRn7T9UCS2xEd/ZmrU+
2P02GQOHbpclHhDGU8OG2H633t4uXKzr4an3tQ/Jt1v4p7RIE4BsUxSJx02/DZtz8vIOyIIrPrj6
u/vdnoaU3PBJ3j2ja3RJ48S/BBq30m0gLYS2HEICirgNeXpAz8wtUhrwOFuGpIMY08A0v0HGJ9Ng
RBmuCl/ol6vHWLH+mn2jn9HP9pkdRHzekAUc09HAv+VLCFZso6++rc/X0ZiFNe1P30zpqcyPKDW0
CFIA7B/5M/lOWQsr/mOS0pid/CPzh0uXL5hQFr6IsP3UEgL175uQNK6uvHZ9Id38dNDxagWEy/Hq
D4+DITKVrkhuX/wGkjh/N2wr2VPQJblGcWAEr8vqkZxpUmEmU3AxO5yEW11kAwDYwi7QJ+rfqw9j
BSeMTitqIh+bPKimHuMasuiWCDVEs855BFD4FFyTTI5t2ueA6oEyYLSe0HxnqIOECtO5X+oD2BGX
hEeXG8t/C7+cIXU5wTJI2BEOhZR9SOE14NbrGbQK8ZZmAoG6BFFcGvyMHZdE9MDMVs1gz8/j/oEa
DzhuYIUCt1j4teTEjGcKltZQCs5VdgSlR0IMUu8CHYMtxrcyBidzqO03e56uVgsZrMSAhVwU/k9d
vEoIqt7N36ONeoJreyAK/fWZSw0/1t8fmzvj9cM+ovWkLIAPpWvbYgQio6kx1ScF8oYWOmod1FQZ
3GQ4KxS6pPWKtYKLit4I611WeY+rJEvnimiqWMMhNAokKA+Mey72cAgjVFg1KAwETY510Rqcr5ho
KeTxfr/fr6yeLL8SXUt7vV7Xmckh2El6iSVjDokIJAJfx5sPQzSFjbtdJKg1YxJNHEf5nuSZQQv3
3NfChXONG4MKER6TQ5iPB/XkHpQoMtnXgF1yjZ/MkOCR0Nwatof7LQY5iClg8C1nhMlk02rNH0h+
lN4c9OCW10DpfrL7MzFHZBpOSMXMgQfRhaTBiczgCxgBXmxPYDCUeDtUe2RMY4LX51D7QqMGYUT3
hliG3orBDdhZ82MoOhPvnT2lI88N2x94qoY7S/ofK1whJIQ+qIomIZkUKRKTK7ReUbGCSmafRoqL
8+RW7+JdxmaUp/D1i7SK4WxF3+5lenUbIfoNtDUZiXSNfjtUuhyNkCMiFa/qP9IidJhNW9uljw4e
PN6OdOrs7rEZowm3sFqFL1qCnG2YOZQuVTJ10mPcBqT0JYU4i0chruzoArwAI9NaRL1yeRl39iEE
fuw6GgLwjz/AaXSXc/Fe0d6EFIk4fLVIRc+lRtcn1FF8xF6cl+JBbZFPvSrRh75K80OF5jUP8w/F
2boN0cWuAKUQV3ip2qv4wdp7IkYnxhIRW7VBrnnJjIL3sltrNFe3aM6czMHp7TQu3bO5pNWBbwTU
/NsbPo99KNLFefP6hvd7WH/DYrmvvdY1fWMzAfcbLc1dQoeJRynEGygpJ3puTxPeJsodMd9BYpfk
937OzueMb5YGI7CbozGAKUeIMpMFt7UfNzXddZESFjYBDfqIsuNc9A3Dp0TpMFvMO3OaGXAyasP+
4FB8d/kfNJf2x23Cl/sYy+LkXzsZIuBHM4Vdcp6iu6h3Uk2LqypuNSeV4T9QDXnsQpUUDB8xmkNn
p3m1jDckmN677TTI1duOodocvKfd8HYOFsuOSTtGRyijiqvZmdSPFh+joTspM/wU/4RSGvnjPtUe
ZH4Xl5dT+zc6kpNWeFo90LxDc0XtmhXg9A9HDAdUw/uAcBKxXqBNvGKTnogq85o2ZR0Kc+TeLDua
bgfcBZv228EcfnleNt0WxlNWHTL59kcqndtz9Pk7DKDrjc7pYgLfJrunJ6cTQ2aenzoWwBSAFKA5
xJFXaIiCRx4h7k3PEKwqDT2w8oerS0IOe14wWg96ZtqKRJjsmqKG3ILn21m4D+RxgKvRL3SaWyVt
0oUzHeHWMvsgeCL8gMwXSlxMB7g4ohc+WUGFpRdicP6WLlLeNmAHK7G40R4ogdujFzAiYEVoMXL2
J/HHYy1zfERUSoGW7N0LupIphLPsBOSMGdOqEKjrgBvW122N4lUT2bRXqJni5kptYTJ9wch4dUwB
n9yQneTrtKSH96gag+KgtqQwhOKkCrxi3o4+4UFSOjJKOn3YnzRYPc774tBx5lgT7Bt6neBRejID
mhzU31BDgIeLjtV9ObuwM2gQm8KC44lxxTli4DE9DeFHMSwSbIuY3ZZBJY33p6DnwL59vE5w64HX
mT0me2b51LV03NojgHJjcKDRiKqWjnbDUp0TpQ/zsjPSHhh50QKGYuY2Jhc6yuXgNrgW9qHhXOcH
h8c+eOLtSvvJiD4v56Ytv6g64qqH9mNpGSD+mTi/COBMHJ7dU7hfPpLFFB2dvHjjimGZ4/O4Br0c
0Q7vn4bPsYbeydPdc0gOF+XXYtDyKJ0bgAN8THDTiA92Z4YGmF8Md71jH+Z20EEgXUXo5Rk8nKV0
ZPejA93jQ+9BQjLedxlK6KXNDWM6EypXl0mH2YWKW0P53CVV1EpRCipXyl+5VUZG2kn463lyjtti
VOuX3X3/iwsYLeDKukCaR8jhxnzX2fcZa9zCIwJ4cDUr+zsu+7dkQQAgL+ztA9RUgu9ogbAHkCqa
otg4FzPVu473S0Y/Z1e1TP+7bdD2LKG0KOHgisL1N20tn7kW8KTLnCf0mhjI2tHEbKeLdKPGoke5
+GNgz8Lb0oVcF2PKW+cdz9BfZrO2aCaAU7ZabCP+BEIHKE9d2qOPuwHwKWL6ihfJsnAuIewLe0tC
5nUGNGChoIUDykmu4ZTR9Fjc48/Hh5DrvUCjvldlWq/KP2B9FKrIKPSAdLOJ3/Flwhj5ToopWGJB
nLGMZhqdDIfGIn0KMHzt7rly2UAM9qkkCu9Af5h5AZoZnBTvSFo0zMghYRLBqeRGz2nHhTzJ1nUe
PQq4vFsgfDLg+dFzPvTERJZnPCn9BhZ/FNHAVAnSENh6IBJL7EfEc5qmcUGKT4AdFN35OasBtjCp
ZWz7nNH68sjFftAvDf27bZPOF9MNMN3SKv7OvpniQf9vpxw4NL/OYywo3OP4hWLijQSBzKFHKMOh
/ORpXmvLVkeVoPdK2t5IBVBBE6sdlJFIzpbJtwf/kqkRdOolyT7UkzdlfJt+DrNO14x2w/uyTvQf
bk5jMTQIQoUHfx7cIGPiLYPimopwKNOO8c6ZtaDBkgiZOVfyekzfL3sXNjiWge7e7OZ4JD2LavYG
sxq+wW1Cx8mhsyJL0aKDhE0LLYov7q0c55C1rhiO4mqDvc2lwaj240N3pI0HX8cR2VoWNYXXRvVp
GnwksgjEfMNf8EOKgN7Tp4TGel+biTGUbhrQWc0t4Gy2mPEaYxqDVZ/PM/mm4hMjzfHmWoE5+CV1
zpHaB57AyCRD6b9oW7ro++tA2Ork2X2FrREGShk8BGYqd+HYbtUJyMqC5l4p2Yb2pm+M4s9V9G44
a4JOcO4v4tfgRdcg25DET6UZgy5dNBcgDcRGnAT26AghXo6pOaNdA7tHsVErdaZA2pj+doId38Oh
naTx6FDxWFeXjLRHMS1EzU2kLTCxwUz+ZUxpGiM89EaSCSHvi/jw3TfkZkbwGN3+pFc/eaC4pqPJ
IMxYq70pkm9e+AbGNKFOcQLvukekwfME2vZzyOWgjgMCGdPmhKKYGumLIQqOlZ8Vr/CefXJ8Ln3U
rEiAMWChpXN9kiAf/NIZ0lRAkJNyenRI2xsxAEazkZpwv6LOu9AkjpHOcvQUvbjeLjfjzt8zhPq/
JFfD/8ZBvvEUoXM611HGo/lPKouKpY2VInUSjQMxq8MBx0AV/8KoO78BCLuMCjqDGTL7OAAi5g0P
eYO7JP+sGl6HtAKwEBUnEOk2zUkMmWa1ebZLcy26v5c5Qk6zNw7e0IJ8BGBxTRX9fOTTaD2pSAeW
jJDHjEw1XGVe6TdGUhcaAIPb38TzKd3Js4hsdOhYtv8QAh1fEacnATnRvvjCSANwcQfAcfy5IJsE
xTV0dYrRHTJ96/1Yo2Vl9EHcxw3GtU/xWmAhLPzj7EgQG7/y+1C6L4Z36Z+6Q7oxvSJqQSxmMjxD
kqNtvVr5cYYpSA+eNq3aQsdmgp+2P5DqscKgH+eSLyKx5ZIlMRYV1jVaUDihCnWkRfOZ4qyFRK/M
/N5uOVO3RXCdPdJdfkgRM4gEbge4zEVq4PDhfh7ia68xRveJupbs2gRXh5TAsROqpFegh5GThmx2
gauOJhkxuKTGytqBOa7ZM0LfoxUKFqZxtYut2iVg7latHknXmOdCEk6iXw510BdXgFjg/2H/kh19
FUuHzzES8wU4yOD/U2VDrvMhLDDwBLnKiiWpgwyBfdQDX9H0cQdSuakplcjjZEdRNXgA80GQPEcN
TgXRnQKtC+IVlwZsk7I7JlUHxESLcQvNVakrkjO5uAo3nU0HfMdZ3fw5p1pPwH0rOm095IHpnHKL
gY4gycc0jhBLvk8jajEHlMtECxHq9uiLAgWr57n6YKtAW6AvcwDJNYH2okgyf0QayfQE0FBCQQxR
E2AUsN1WT+GSUWEDZIixACXiwQUoKIrhnGdImlNcFhBlbpMFlSa1f9PeA0CLld4L++p3qE7somdG
MlW4Htzn3/fGYrz+3VO68xpYqN3XMQ33nB7OnH24vMBUQoAqBuVNKrw7UYYQ7SlnYPotn2GV0XgY
6AYuOfRDb/kOq7OriAm0MJOrZnXehAJS2pD72YZsuCfcOI64C6KtFDKopIJ4glacvwHOAiW5W+B2
K5Pql3kf6ms8oM/00xmxtktbXz0zYGGsJHLu8LFFdlrcT+4b6TEqNkUy7QScrFAb+gRmf/3yDLfR
ayd1VvfeXjNaZBNGbztUixDJiOlrHSdnChL/MyHyFamuhlDyQz2aoPZIhb/HkXfOH2+Ve9rHiJsw
PqN8R7jAqjjLJypNqu591cZGa4aoIWnbETc8JqgPzTql14l8DWkSKBoTNWQ4iVpxfF89QEavWv2J
NkUbZQ2IZ21yWPdUsHSAUAMaDsl+Vd58VFmYMFTodA5QdwZiB1qz1/Qbm5LkeLXz0fW0XpToItuB
vy2yKe2e1kNoIr5FFzqu9awkQiGJmtOzWLNVs5t/I4lG9aN2afBID444j9D4J2j3Dj6tIHAVMDez
Zsd697WlKIOUWD7fWZ1oWCEPicR3QI5tK1OFRAsXuWQxoh/bbQriAvZyfqnZA2enHr2ZVDB/kRK1
BQyCRnJcrr/hByPg5LPBFuIutg0z9EB8OSSkc9VigvNm4z965TO4Rc8Beo0qiLe8Wh0ZMGnWdXJs
isMyzgveiQ6G/NO20/R3qOO0e23QO8llXdEXQ5K3q6L1fEuf2SFg4u1iB9IV010sxB/5xd6lavjt
qhhfr7+rw9/eY2aKOyztmUCbmf0nzb+qsEz0kX2eHnk9q9Xn8dJ0WiHNMt/NHx+LkQ9NsSbOTbR8
DpyCmMdVQzlqad3O3miLb3SP5hsdgr4R08/og9jO7lN+kordyJCU7h5i5qFI7+Z0PgBcM5SCdEak
2I2ppe+ECX4BfVFQvkOrhX3FMymR/gCmgvzrRY5yROtDplnIqey91duV9AcdcczEUP4XJIuZvbbF
mAwLrRIoRvf1YSsoY54U7fqIHxdLP/qfUDU7vedE6ap72kgMH6Yqg9jBI21C3JST6Zp1lgCF4BNw
7nXIaqOzcxxcM6YM+G8xXDbiGrx7vV1E2ogOemJOMSROUfjrX7OmyL8K3e43mSozFvOOMzVg73EW
ESIQLtt+HT3gozBNCKqkQF3mEBm/Ix/yXSppsZab6wMTwddI3lFvoFNT/EnJ9aK3MGv3duki5CZy
SiEQTWdc0+17zKcO3j4mPMx2eOTJA3zX2eX6rSYR26/c9uC1blvVUkBnDFCXL0B1Vb8Mam/WHCPY
NnwB54Y8sn0yuKABQI9jg+Bs3WN/s9dTFpXewQH4Jy2NDz1yrvlxUAVGX2SBjqgi/okQr8DPvsh6
H9I3e+0wKubkQ7QcSXKsFxd+XWlvTN85X3mSLbp7gnkvGZjQKsdOErD2AyF4zWbrfjF6JuQxHrvx
Yqi4MRdRMaG/rhqhDhemzXVh34equYPu0+wcnCeXae3t7GpyBHpBGxckRt2rJqLY+6FVbb9Hx0aC
bcf3HpXTCyGv5StM3PD/xbaebib6U6hqEoNnoC/OG/qPjPFQp38vmxSyC/JI77h5mXzrRpNxwzeB
Xrz5518UawniAb/jSIuezvHp8kXMcjH21ZEnQQZ1jFDo/eniTnwf3rq3DvrU3QrpXGBPDJt7Ora8
kKV2MrfFCflxdvH7RR8U+MVr2dr1O2p01V3z5X/uuVl7oDG0S8x5cWTo/UV+xmkusvoS8/UKqYF7
qrcRGjTistE1XvandOstbcjT0szQjuE8h1on0gEL2Kol8h2d+QtMANghqoGYsotK47ZVgV05B7wi
eWweJyCkhJK5+q5Li/IrIqsvvwXcTo9PKALfA4KX0W99qdxZ71i3NZHJLnB16koDnsZpn6EKG/k4
Y271dxtVqztjEBRVrHZiMOawjW5rbo7eXhtXd5q7KtE415CLyfR9ZIxM15SpjQBLjuMHLuxMGFHs
n6L29ZrxDQ6uIwLSxJcPukfO5ZrosKtph/BmxZxd1D7/o+m8tlRVlyj8RIxBVm/JYMbQLm8YhhYx
oZiApz9f9R7n7HVW6LaV+FM1awaaCM1VITvWroXMBbHT4sl3vLvhEK5uS+ifx3khK9s2EkJ9LQo/
gCj3bTtf7iUcaGkeKk9ThpyJnOvs6CvGgABozpT99V4QSkFeX0mPC4N8aAg0VTu6ZOP3fUJF1dM8
K0sy7kZuPwZTpm9BiryQZRszqyNfoIRexagsS3q0OhJWpTc+3SK5vEfUUUf/3XWpHaireC1hfaxo
kGYubrsCMCccR95aZ9VgQ0h7AsyFJkte6tUHlzXp+p6+QteHxvaMvzgjbhInKEK4Foqrx+YBz+M+
xCSHV+MrSOuuhVQ0xHYB0uYYMPEeGfaFYxzs3glwLzgyZS8b2pu1uIOcEkx/vm1kkOuCzx5QPzf9
0Xsf8DEl46nyzwcgtgyal5aQKvWqIipLrP/0jottq4payerfiFRHpAvxf0nelA5dili3Yv3NsCcE
ivSeTK4guOguItnHoUn4Kp/CtgKsECU3p/hFiryi134eCKQCke04sNDbWTZkPzuyIbgeZqWPOceM
8lsfUvfeBU/0T8boSJpu411FA2G9mG5dz0NK1EbzIYxrlvs0IuPrGC/cbp1Scy1rcj3Pj8dIZbZN
+fD7uMwfxkLfQnXOkc8OL746B9SYq7tzbMPLOLpaUkNr25Tzz1LXhcYMPNbT/32WueWDJBxTYKxb
2llqy2pUP53X6J6cpr3f/B8QbpRBqyetiQEsitcIczYGJPeAyRAVMUhWga6RP1PUmAEqx/g50PzS
uySntYxz4S9iBXQaHhYn0Rr0Bkt3cQOyg+e+KMknweXixTuXPqNdQVt0wRy6owsG50mzvTP3Bf+C
5nh2/ukry+2iqMxndzhRQOEaxjtKBGcmFt9HIFgU3PCj8dPCOvQe5SErL28ITUo/dDFmu6AHHHdQ
vhQkH4Gboz6Z3HeKxD2g1gcihbR6WVEoA5XBe1r0hhAHEeGIOvbszDIn+lChsYTRgATcH+phxS2M
u+zCDLThI5B/fGfmjwrqjWZuDgaDuoNrAt2Oh/IMUSsyZkFTHaGT5syKyh8ap6S7Zt79R7Joefbr
UM1ADpiKT9+JGhbLbM1ngSJ+pwBUlKN0UdJB4QWap41fOrMaAM0MKeXJm8JwDvtYaHtEgc1qdBNs
CyaL4kZ8nR/ZE0xl0pGVVM4eg6Mk29RoWJedMTvVg9prTuWO3T0lFmGJYJwHDUgckewg7q/gPqi4
b+BUcuHTGRBpBgmSLechDAMHv7Y2rInEJZKdeJWu12GiWcJnyBMFy3enmeAnyK2BhdxWY0eVMbH0
R5eUOCZLxvgoXS3ZHmk7uWQRwNaGNO9xtZPkQ+D3Ytb5R1P6+YfpDA9yhi8sIHxw8hLLBWhrwCYr
gkMJCelOszUp41w8GOPCXmKugfGQUNQOmY/BHZzeGZIfhkDO/t+VHR8+PR0RKjUbiKLSP9jR2VP+
2SN+n0KLG76++GBwecM4wSK3DzA+wfLczWfQysH0yP+WZ1kq+YscPFZJsMLuCuo2EwGYiXBXlfEj
sfravEzb+Td8gHUBJ8ftgEaN/Dl6hKC3M96hrMfcisCMhxYE63F1enMdjsctIkOxxeRekQWhxYyr
TxvKNIJwITguWtDB2rsDIOC/70mm+W8rBALQTATN7y2LR3PD4qHrk5yo95ko3HHU4ATd4nMZf2B0
VuFHD2wzNpmEFgGgPj1+dYzeug+i/zi7OWauiwx4hkCjbqKcffunWherB6Tp2YP0IIKUyA36LXki
ZkGG3BJI54ZTs6thMXkN3nvtEqrzXu72lln/GPXCx8AIr+QL+C0wMU2G5RjhB9v3AmmGl82eXHaL
nNrxvnwG79xvViCcBg0qaTMPtwHa1pl9mFA5jiOBsB8eeQplTAB35pxSOyivDLAsULU5BQpAa4Jr
eVqPXuF9we6BkhMH5jYDzl4fsgo+EIAYC54jjlSrFq4PijgvzdgtV1twd7FaTrUwi2zAMqDWw235
7aFUqP06VEJGnTzwaAxB+P4q4mJBjd9JmabOTRQR118a2Vt0HihD4NvrQIfQUlH/kKnwz0ruS+TY
McSVbTZ4Jc34ujJGdGXxK1E24nRJW/SFPbm10ltk0+3+g4zdhyV3i5rdwyvCHz2oGc4bYW+IsDrc
C6eag+3VfiKmxeJqIFLZ5aw7+7j53EoU4bQnghgvuUhg/RPeNzR+P8PKtQMmNPeUiVKfE7xgEohg
oXSbH5Q1IkDEhMLJuw70B7ZokflwLFEei4DvcOy/uR5D2h08+IGS1RvU/Q8nvR6epp+wiXu/jKd+
9W7QY+zeV6flTzv5TnGagHnKEWTYPAboV4MFceRAhd11O/ljiooH1gOmRAPQhUROBrTqiBEbPPwu
gPntF7UR0Rzg3uBiDAcgWqJB5D7EFQVPCS/B/G+BzR06OLJ/0fcja/dh/PKs+UZgL6RDR73D8Rdg
LhExpEy7cBbACgb5oj5sJ2JFS0I4QnfU4XYKiV6YQlwpR6T8Gf9upuYQ18Jx8dNMp8q6N71trvNO
0ks6yzNJmWwIzhMBmahAKxNy1tL7Ci1bERSYRZH8bKdMybhUIdrTsUGXrCOoVDy2aTSLPv5KPAgI
XYGKz6DzFTD0GZwIgxJlAQNsTFI108fYglUK8OEzYyW0NGoU8ECrl+jQ0MhupMJiRbku2/F9wylv
EENUO3yhXYh/c7xdlxqjArEoE7uRx+yW2FAibbRYLw45cqgZTLtof1l0vIpwOnA2NdxfpEYRYep3
qm7r3J0BQ/KYIEpXzuIp0Z3aZcikMCeUgcMHMRyMKkzkGMvQVg/sVYtkzysDCI8pqxOTPKNBpYO9
wvAUF4ccVjojLnlmvrv8BK7cHRc+P0aX0DgXSqAPXztWgg0kWfLXfknTIgEb00wqUwuyoJQrb57S
jDSEUikiWrw6xAVoclkVB47wl8JoV63ePmUvvV/jlJvjnFPxQf4g/7HY2gs9vf68/smmz4DN4Bbw
gu76T9uCfoaR3Jf6QWdMipgXoLobFinIrEx7gNEcK3nEz/jqPWAF4G9IfMGuF+Ujc0rpyxkH4tkD
JxNxCY/2EdakvpaIyAp38hvTtoIAp8YloMu6z+3DFgNaNmNkxvAN4WmMtysjZmoNRv8cVnsTfuYD
0o2VXofc0t4xgETYS29/3sA1HewbT5TbTk1PPGyZGzL1BmynAcOP4zSknOrNvz8FmlIDu0JjzOsB
+m5j0H/wUap+CKySg9P2Mw9SXSK1lR12YOjVMCzFEv0KT+q8hkEJZktFiyEhhKwWLub1KyAYcenH
GIe4Cfpf+P60b73tefpYnHDa/jkRlAITUsj97xTTUTySwTuQhkLMgiS4LMaIhLkpxS5AG9Mmvr58
Q3U76HF7/7izjLgIiAtW9hiaeHvoB0/sq34Y+OWB6ky1scI6+ETUms+siRLffzs0bQNldXq5b1Js
YQbBfMDuYXT+AdCnLslHZBC0PJyRSqxMFEUY4AgVnic5IaoPFov2gpqFKweM+utTAXUPJLhPiXQe
X0jfujAYwERxBnRwgE435WizMjEKMcN8BL3hSHoggSHQ124x+CKuZJ/VaXBHDwW7ap6FNYsBYndU
rNiY8c2dTvJYDmWNgJr65xU5nYUJkeoNoJecQ+XXSLE8xgWY1mhDKYfPGzRoEl2QonDecMUplwSV
AxFcJkSWRY8QG8RIh+nM8ubjqhy90+xA3NLZxcgVuaPYg+KyUA1IS4zzyNyYoELQZ2F0in5ALK5q
IbhOHqk26G6+RCsj4UIfpKzySHL/rIGKdh+HQWLNoZzgBSmm6HYqNoYKVGdhetBBoel/9GuK6AfV
sIaFdnJihCQbht4h3Obrh2MAbbnlglB2fgYbA9CF5BVlQc0CyaEankc1Vx/WuHBp6SxxwrYG2FOL
QTXHAF/mMJsoM85UQy4nCxrKdv9F+NFajEZJwkTaOuSRE3zWKBFTOrl2QqN13n4gho3VtTVjBdYr
fNdZGMgzKVJwknoA1HqdGnzMY3pSPWIfk/tC/eHpyBiA+p6wOYZnJx6RNcsNkni0Z0/a5CEGsXQF
uBNt7TXbDoQ8PbKDrOxIOdhGMT1n6A+1LyKul6ACkY6zmJP2NbCBpwQzhhc1F24qkBHoFR2DFOHF
k7uzQ0i5gtH2GT4svFjOkKRASMg0wxQHPRF5M1CWGThmknotbHmqqn6ZUHBFncDqC3Xx5JXwrrtx
L2CwRpbmiaocOvz0DPX66GNUhwaqM2aBS6g4STy+7U6hKXea9IkEcKFSsUdIu1HyNgj3K8WZklLr
QS/AvgX6pjYxxoyp5vjAq2uOQAP/oMbLmgM262FpGvDow1iywY2/h1mwGM6LesFcd1n1iVm7EM+L
NhFrBe5ZTHbh3RC0iu/l4Qf+LjNHWrIHjyB08uL7RiiH3x0yj7PmkAKYb/1DsNFLmBjXlACYjTAc
mnF2aeiJbMBQokjxcqNPRxLmGbOuj2hFH2HMiuk42p0AIDr5/JC5PWDahosAqj99gBWy+N9Q17lo
JFfMPlnBVJcBGwZ8T2509rNaEYSAp8ChYdp1R9ssV5RJ1KQ9NcZV8MQ+L/8T54PyayLahxzxJJ+5
6TOWCwlkh0lkxczt+ljawpdGjVlC+5jdduI31xmYtlev4NlB2TmwYGs9Wb3ekAJ3F4zh837nx+RW
z0kN1vpEILEy3+ZEG+FH8ZlYgSGoNEPei6/1c58ODQMHxJm/XMeQk559SFPYmp0WX1pW0k9RmKs/
lwXQbb/GeaqJqsWFHh9eyIEHvJyR2wBLFbpJjB9jsS8XyjxmGz4kOzAwbmMGXCwAqKnFvQIzrlgj
pdX6ASfr/cgxT81UiCEEZU/q+ImGZkYyWVogoEPehsgKkdiA7n52ZLOC6wJFBvGEVlDPaYfGtTfu
Qny9MdA6j6h/xBfdrWaPYc3dSQoVa+7VJF3Zpsi6BIpfhLe/mBGYVa2zVfly8nQJB1hrEc+nV2RA
H94ywOa5Ve+21+mvPidWaqROCANQlywtvhmq7D5rqU/v4ltMCRnl6D7eyxqs+87o1peYgLtfc0eq
LpVEHYhhPM/HJGcNz4Iedx5xz0NIojCps8Cadpj7N/g11Qm1u3+etgCcOdbzOpxhQM4+j3diEban
LYbyfXNiMqsGHm8136Zf9odQJEQdMdRWZQqGClTP89vrcZ9FKmvoy1EppIcvmmo4/oWv748NjylP
hx3MjARsb1WjTwo6hCLOLd8ACOdDeOsX8zXGC4jpoopZTovMmxLF785Oo1fSle6tAyoMxJfA6YIu
uOCpCQoyenr58AIe6j127bS60vNVh07Yo1TmMp424yxSJ3yfPSx5ZU7NCvOE9Pjpk3YGp/LhORi8
IlM2sBzYY3owNe50XOXX8tWxJNjZM7YwhnHx/cvYq46uzu2wU2fk1F2WeazOspkKCEok1vgCV390
BsjkKFvTE2JJVPU4YrNIz4+PH4MRMKPNh8e7cYSgbDQTc3Yd9Ka0gkTBr5RFbriduwt+htYe+o3O
bJqVh+CpyFrqXrGn9IPyS4IWl8QxgM+MtGCgjoW5ARs4eO++k97aHj90h1/53gadDioOxgfLb7eD
ehbO0etg7orQBLSgYbXAY90X3ClYLr1j8DU9VQHUJb+lf/8uT0Qv8+Cq7okpp+877Jab7MP4xG/0
wCBuIIeygtT+HFr1XrlM35D1eOqZ8bs7uOs+ddhLgttOoN9cWsRTJEhwvkPdtw8gPv1O9k+yDp7h
G1qiHpA7kNdxD0YV83Nwpdp5527nCWTtfhnP1k4j8815NXvfgyNDs2FvW8cMMwCsHi5wChbHLJyD
zhjtHgM45NG70+S7ud3J2+0F8/uYqSl9cp92LfhA+GaRHlyT92+95SqeitCAVEWP+3ZY9U1nQsQC
mDvzusvsunj1tVE+NL1nUPlmfIuK+A00x1jX+fn8KP6ghmH0mFyAQ8oAgfkE+23UU4HmZzt4fV8Y
emwlZPXZ6+J1FsrCnIsVQZeSmkwrRHduwVilpMK6OT2gzqdrpTLaPg+YnpKewA35Q4UOsf55olnv
jW4aSwLZFDaSK2bcx7FBZz27zS5UW2ggfXWpHyjauskZyvprxoqBnpjY2c+2Byv881PxZ5fm0yuG
198PpwY4rYVFDuZA+SHBVDcG8pmnksHBMLwZW08uYm7qZ0D+HoPYD87De7Qk+GgMGcs3WKvFX5xL
KMniHlEUo2aspbi98TBoAN7qhFt40Kwslh2ulhHs/wBCk5uHcHZje5zHx8P16xChSxsMff3YgNBQ
qW8Zn2ijDlkqxujMYsGK0bVcEIw3XeWX7SdN+A2dAq0BdLHoKyQiIqwtBhh+WbvNOdR+NEgBL+f5
dy2px8TIvO+bJEHEr151dp+1e/oG+te/w0WhKpxy0bXfyWXGNafAXr0HjFiedVyQP4nQqo7V3wpj
QEI5iqRsaT3juiLMiqsTi4gKJGtcfUd6TR5R/wnIVj4C/lEh9a/JXXaULqCTo3CWcLXA1I7OZmYX
BNM5Re3n5Hn+vr5h76fS3bL9Z2VxcVtWb+faQLVzCq5uGMDY3U3OjZchemLWaiO9dlXQhdy93IJm
bXiffXl3+Sgrg5TrH2HgoTLj4ZoHJWty7r6O/QdGSsqW7z6xrKpGWeFqusvrlZdfgVIRNrgxXrF1
XVQwIYgNQYaFgGZOJvIJtvcngZj24NGC8lP1jad33+dEh0koh4JPGW4JzCXguH4wtCqrSRdfDFwV
1eAtBBEUciWzkAkrB5K6KxdISP5hd2mwtaNmCVIN6YHYpsI/vf2i47CpjC4vpKcV/pl53L68RuQo
ti8CuPpl1+Nr932D2zujRaAORsdnrpPoxVoLLDW5gwLNezfvxEAAuJvVlzL4XwUT1HINPXodxxdw
NHvAbVUSltnE3wmPgt6aAXIOY/vt6Ks7ioSD1ThnyJrmwLjwPIuyo//RwzszaKBVJne90MKuC45f
4TawgrGDpngzfXFaoTciO40z56hjgGE9Vlh4rhTT10VLcib2JE+3A4G8dFUTRoiRcsUz9B2zDt57
hEt49VbDmnArMaLTmgKBXE2yY5EB1kTnMWJhJUjumktpgHXH16mQncN2AQqklL0Mv0OG/L8lajMQ
kuHvx+2E981znu95vPAE7Y6BC41QOyVZ1BneRUmFckSdaWs7h6ghd3JqxvJkRgK85aml/uuMengp
xTYEwBJbOdrVzXH72DFvb1nUh9YIUk/I4+LS1yeAl9qo5bKeFyG52WsqK1p9dWyzMcCvUNywNuxG
je6YzJmZiE4YhTYFWA4M9A/5JX45uY8+JNdNlPAYgcqtnlf3FF1GTHxA2S8JY6c3s0o1Zmf4BQD0
pVc9QGPtMHVxzpQcu1NFetJlq84I7HkGXVkGWccgwcVl/JPxTjODOJWoYLhfsFb1pnBofeW36JBB
WxHc9PCOyy9MnTcyReb6jEOw9vHeKdAtbl5UR1vblIWIBwjlEo9GeVzhMhTAyX+NTfoQCO3hHVfc
fTU+jYvpY13zfPsl9M/66d297OwXCZIxjzXiTVWAmGcCMj448/eDDcaRUeDtu4snN5sPomS6eHHg
FdBZZdC0DrBPoZuQEsqjcsh98Jo/SJkhUb2foWzEUIM+kDkbGa7wmIbFjELY7sA6w2QNBbjuF300
J98lc2D7QHBOoBLy2XXuWdABE4R7L4RBHAWc4zMuyKxHtZq7pgJQ4OKOYfatGjJF/8bJM7xi9Z5l
W4vrs/Y7Z0/tOlbpkuTZ3eI2Ck/xBMntPDslENWePw/oUuLIav1rLVe5rzGS46Fy40kRNxcSYMfC
TWIaC1K7NJcZ/BOEZjtIIG6b3CqpJu/cfcu7/wxII3ZNrzd8DKjBtMSctZDLeKLRr1YDctvDx+K7
Zvz+8phOetXhvuR+vYyOI97kgp1SGxIFGyspjDgeFdZWhWBHvyRAQVcB5oLk1puBYIUYdtodl5HV
h3qqNzwzmobuCJEzoDFiup0VcfH1lE74znzwQIJJe7uWJW9UbuDTMbiVpo14RzaCFiNUENE/x1XK
YKHFlWhAqEqgM4aEnSrto+YpVcLQ4NAVKXjA1p0QWZ/DR/ga3/+xnPOr9wmZ9nd0B/MMa5VhRwP/
BH57AuPhJAl1Sw0C+xM3symz7DfoQOUwH/uYAjseL0FOhdD4cBy7VG1uji6W0WPuv+mkm2HxY1eS
83AyvVMZ6A1+11WO7xgznyfyVsiNczzLGgFGn6w70C66zmVB2338fUB32d6GnG/PVryyC0SMMVjH
M1gQ4a43PiGo2d1l+A67kDYX8TmF2snnTS5nqKGj691D+KMjeqbUgnOkuAYhUZwdPcgfTHLRsjzK
qOD2kYuZibawIAld/Lof7H4YWGX9L8I5FA6V2/4DWe6gRaeJ+WlnJ0yrjd3zQD+L7gsE+Ek0gRnc
dsYeXQFpmhDHrlh9w1aAFNL1ToDioIAfooqDJ3YbUMRQKn3cey8yW2KbyOXzrU56vUYniP86gfMO
iVRQ9TYqXJFTml9i5nNyjmqvpttDhI18mikfbnk4Xm1a6jpi1i6Tcx+amrnAHAGrx2JYfNNqXl0W
51TygllAGeFTnV4D3opPUj/ps/YeWnzBTPfjVLSUn9BAWwDr5xjyhGXjWvIgn15j/suh+jyRivFo
JAXQO10G55sH961MIe7cX1EHzRPtxjNADghb5L1BDcjzVXvGpz2PcjLiz0coDX6tTUoQ3MEDGxAT
AwXuD5WbDllkiUn/gaaBT5yzhhz3bBNBDQjyUvaMuTKgLthncIXYV44ue0aVAwv2Nv1xZDI3YFKY
ICDWMOnpgbqnF2A7qOL2gZ+VPpOdfo4MIKneSl6cHdoBEcbcOR6+mgyIccwiYwLrBfKeIftc9o+R
CnlNPpfbmKbPkV4VAyPvzjsTCUZu6QsUm8r7ynHmUF5TiTNGP72RP214MzCOBdCoObpzlRgxlbe/
puXoCUvmAgESYDbFCC0hiJ7t1QII77DGeCELSPa3McLCLNlsDWzSWL0GqI4TmEgpR4bvdBMDhxbB
FQ1+VjZVDhTflXfJ0+eySFmi6feg9JNVaokeVj4RZCNokBwQueUAs7ChshPweOVD2WDxKDin4A7y
Fy3QD3yVk6H6ed8Uw1UCNcrNl/iIkanA13Cv6Tk1gvfyvTQ4e7J98mNFaq3KjbWSo4EbBjge55Ed
vM+rOU4qoy7NfcA2/X2RRYQIcqw+aFBHj5F89uC0P01KUrhlHQ3LzUXOp2zYdXQdwSvAJQwHjgFq
6o2d2Bj8MK8/lJB9FfBgdtg8yM6jl+YAwMnnRyQmlavEhWMPfyRDD4BtD9cL03DsICacSvPwvvkv
hBfcauIBJH/IUedyndcMR+RDrqMz/4E18xWZNeBosef/kxrKJcg4r4aSDDLPIAJxr/73ihrs6cXb
yTvqf58vPysXGtzK5Lkp2SWRtQPZI5IgIFLSSV4kWoo5FQcKTkMCopM8NrA83fUT9qlcyvwntrE4
0oLJa6vzCEaVOL8RZT6ocdqq0R5RB8iRABGivJUrgNAU1gM+A+yIbxwnnH++3XqiJudA4QNz5VMr
BmbendOxkYMmm2sd+Q3HN2Zc6gFDF89Y5SlCBdll+UmeUyOM72Q8wFdQPQXsA1fWCC5fRxwEONJo
DHk3QhjlwfZ39+RRBb3xvx3hNLOr9xgw+I7hQJ5CREcJw4/NeZGQK7IQ5X4MUZyVf2ICzkuUHR/I
wSJNeg5jNsHrnFe/4sskC6u4x30rx4k/l+IrrLps/d//TVyIsNuLO3xvCNeMJ/Z3Iy+EkwZD8L8P
5sfwGZa9sTAoYh2gIsC2S+Jg3ks5Sf+dKHazSLkzjv+ysMcu3GJOGpt/EJD7v7ModEFaIXLlu6Hc
7HIOIGbTN8Ryx3EeN3jAJXL4+PQOb/KnCxNXJO447H3wkn4sMfThwChjPjbAsoxxCkNAQTFgp7Gh
Kqg6gjOvGmTTDn/72xIOaI83lD39722ZiMyhIy/vOGVVqCIarDxwHm4hEP//5pBTqzKLOm9yroW1
HEXogtR4DQoVjWkOuCL3AIp4DlwbyKfK6WZtGfC9wStey4ajk/bJEZbrWr7z9rtTM/wL35ibSZHK
krted0NMn6i16oGCETIHhZ3KR9lQ7P6wRmRIQpyaD42azcG5GcKmg4nympsAog5XZEdyI5ZiX4tT
QmIPLUHOL8ROyCgJ4hJ7xcBwyQQVXb+s9HbYE3qR+OagCgGblSAhWRFYi7m84PsOPwEEfBHqSygO
YyHozLKcwxkfrWtmGMKJPve36+9SZhom6YtcubhkcaWwONbYatt8QWW6teY3+A4Mg9gW+Qg2l81H
sQuHS4ER0V/JlfDlDsAJuyVviGdOHqHz4BySvrmWiYjB8GrLSZDMoxVuHPyOwZ0yk4/h7IjseIg/
dMC1A+DGiI60SD4MO+ulFS9X7AF22s6cI/ffVr6hlq/5sTmB4LUzZz7vcODl1v5wGK5cSGsuTK7n
/86pfOMWQ/buOMEWWUfA/6CjO9g7iCExDhD4Ui+X7JlcYXJVNLCRqe8kE6lh09hg8UsXTZkTOLXj
hD83B48G+dSnz2/rLX1XPwYmdP7WNfYOA/ou6tEVfuAYissb9zi6drIix4jPgYkg9zJflrnfsD/k
JURfcvZX3CQcYYyC+tw1QjaRbTHDYV9OJhlcbLic1Hu8MlZDuYtlI3j131GVMCY+0BNf5+XfxyO1
ifnALvfvfwdkHQS4LaTh4N/gJ0zjrc0tYPJjp8l6nObsXuh83PBvZ8TTwnaZUvICTi70P7kk+F/J
ci8roYXZDyY0/P24lwuLW5IDIK/kvmFND4bIiVgyhs8DZlfyfZW5AT302Td4JmlkuH9p5Wjn+uty
Wa86O4jYkLgYwUEYwK7rFRKwraJA+Ky60zVjIR0MEU8de/qwAlRN182LHudDR8nY8pxCw5UfHZ83
16WesLiTuLsq+meSEED2YQ3w+IE7xgK1evA6bi6s2abmdJhTnAOrEoj+PbAyDLC7Q2Jxx/XiHtz3
yODB8lgRacbQBzIE+pQONF1uxgOcYK+EZDmtWGFX9lTBJ4gxJydbJ+saG/VVQ9ovT0huBHYMH+6a
9OovJELsf5bisodF/6QZAQyL/mHHWkw+LeajjMPHxo6+Cj4uov7pF0Ofu2filIf+jovCkueTPL4U
XpanzClnW2V8j08gIAMcnJKKk6HsjJ3Mz2RSdBrAjEOuwVB99oSc95G8U9TQUx4KVAywLRZ33gzN
BFk/a4Ne6kod9Bnj0eGoh8ey3HgKbgFCCuEIIm5MWkIs5xgySk3KpXKac1hMfPEpuBCpyKfKABQe
GjUb0BXXVj21vWyfh2ASjWtjP7AxUnveQuwvVzmMHqYKdQo3LGAOssW6Z3w8GACm1FOM57//0OoO
T4c67fKvsc6FCxrmgOq6GhPuzLd30hJDvdcC8S4cAndy0hF+XrCbOPsdzS2TGwUDVcum9yMjHwDV
KxOg04yGwQNigaFIlzswUnAknJx+wJVA5GlMtG/Q5FCO4V/abpdnqkFFAuaoLxC0MExDsAky9Ksj
YKtcfZPRqhTSmHSQEXzCy15p+uCdMeKD2x6ZDTx04Dxm76yqrU8V27YBLj2UaG1Au3TVYgS81Fsq
px+bqgOCnyXF53FPB0PvYi6pWajL0Uwfat07yZc10R1UUHpXdMPyjvhuLvHkPSGc58I7cK3wJV5D
s4DMnh6NOui6uc25aWiNmc/DDU/4WPAGUikAQoVujAKqA3BGUxeVo5YROWpytgaCajalRsdfJoU1
rwVod0VE0SxRMHzxekAgc5l8l7gtbXor5BTQJVBRqYcbhAw0FVhsjPIzWIdzwq9LQJzyGRg7McwE
i9FW2LZSgbT+VfF51p3woUJqSP3xxp0XriyfQAHW21HRUGw1S675J3fQE9KtDntXbFt6O/twHSm7
F+ElgFP4hTIVgskjd0yRAh71dtQh/33+JWAfKMYgYxgiccGvZIUk4zSHe8RWH6tpFX8xloZhpQ4/
BGrRs6KWYiB/oMKwHdXu8/v3HHXh+XRdDHFB4+pZ8zedKZeGRTfifuGgXtrRB1LKHEhC10IKJfWV
6m2k6IPrBlV09WcPUzG1gLRDLsQGifVbI8/ca5tAqXA891kP7mwutE0apoMd8u1ipHVDCwYXavYB
ul0QDn5ZzKsZFDLi78bc6q2JlRlHjh+uKNgCDGEb+ZYFTq0OWx5Oqw7aqdULKHN1iXuYL2CrAE3l
oMxYQoI7z+sHVIpX8FkRjmXBycpgBh6H8AiQjsrCoR7E/WIvTrcS0oIp3QZZuoFEFUI+tU6nX6Sf
QOzbaFgk+xn7XnI+0ds3PPXJgo1ow+f4BfQZq0FBEpkvr7JmUJS8F0//jnQvdng+iDr15dowBdsd
9DkTESoufzFLutQy2Ozg5ClC86fPYsZHQoE4zZUV4rQkW3MT3OYYM7UY83RmkGdYadnrsgvo44II
tcGVdvA+OC/Bq86StC468htQIpxoFYIXKmNY76yRxOjANBgsYdqHz8MDP657N1LxUKZ+x4DvExwq
Z0bAFHYp8KMhXh0eAaoyUUnLPvYG7wi+V7DdWkBfaFcwCIaqRyN5mi/FqpLyFGGE8BMjG1NXZCMR
xKkABAdi1CeAK0kULd6JS11mf+WmO334BxUjyPcA7iavrwPuPIQv95iqmlUY4RDsBJAvV/zdLgGY
h/crnVoRYXeHvqftN6Nr0gWzn4j9WMc/W2h+Oq6QaB/er7gx4nA2OCdijnbEUhzrcERi5QIGkUev
hIoN+hTDfgbuHl9BNVC4u5ZhxCsB048s8ErLr8ClvG9481BEojnDUsfZcfsE5rhu3IwRBCNCmx9+
RWpchHpcRV0i03mzPxfD6WOovr0jEjkkT7s3nSyktRWzqdaxgTBxiZs8Rq+5QjvMmvhSPSZOIFjN
Rjl6yuqyp4us5sBYJCmgyQLbqfY9XULRi8fkuQH7KXxQIdbH97KzyuktW0ZVsoqyNGT3kfoMaI9R
yLOI0l9yyeBKfpooO22lHrjscDAUaTv6LQwRgI1fzyi7HehZudZPOGDDeGHRmTOj2r2YCyt+hULl
sVTRnHeiSx7anH7Qf657w2UZqSqPNfC/r+v6HPuevGUlDbowAwnKxUiX+f4fzw2smDWDW/Z89Vgo
4FjxSrUK0AeJYAibBkya6JUqj9/lXifbrop4kudQi2Hb/L1zTwFydKtGXgmpssMLGofFAMiUewRc
EJCUexIiaKUf3ufk0cbkr/OCggkxdJxzYL1Ciin+gtOUqiUXbDKMfQ2oCm+UV2fYiZp+TxuQ8PRU
MIhJi3PSUAsQsL3OWQhw9rExqhEBgixoXoV8HVdurnAM389MRrx2X2wvSDfpekD3WRxgHT22EPn1
EXlw+9OwYLZAmI0EI4SvFPsQ5yFg/RXzT/+e1ENzC1SrQWrCV4eNwq0WXxmcLrjlmJBt4G5OjiDy
hE7GfZTBNVaapzmTB8TDTmLzOGXoirk6Zt04L+j+Z/9Gvwj11C/T+x6R2QdHiGdEt8JjL/5WlILB
OaXDx/uuC4ckC/vdtCKYR9AAcTvnBSgM8YryeYp8oLFAE8P3zAgKKlLY16yfJnUpbTf94lYqWMs5
YOBN50LhO4B67UjNpozp/yjjwANgJwHlLqk7l/veBJ1Hgzk6gTfG3IorgLjljVGXe56BSluTBw0r
Ckl+pPRXpwD7Shoy5GaQjmw0LZgXQD14D9+LAg0okmoWcyxK6ClYjmnc6cno68Sqfcv4HQ9AfGiU
GYhEgDLviXdITBFTz75URnwPATvr6QMR9nN5mUhfCcULX32YTtSgBVwcLM0dvkVvO2mx3zAinhxQ
Bz80T9DVnZkdNfxxjGlvddegwqwj/Z+AfeqmA8AHOubZ0y8uJAhqvHZg+sh+Zyr/Rvfm6wiomBN4
JjVgHjFmgN90Tm7Ba4xb9ByYkcaTxFGmiSOYWfB6Icq//TWsfdhNvDeyfxxluinEMbqxi7ju0+93
h6RRbsnHGR59CNcQ4rvJdaPREzL9whgDcBPILfiS5o3zC+Uo2yjmvy29+2N52oP1RrVn7KyZGe7h
CGGe/aKnqoAduNF4NAh48fYlveU8k6w2cBhooUVyQWWFEBHDHYLhPlhTqEm+OR/09VGh/ezQtZKK
qNUwBdFxzYGOsAp3EqtxrsrwfcQ8+UB8I+dEnnEqMELHkWb6OvpCU+0mCOVx0VxZu3yEBgiNqM7I
YlwuyyW1VDG6HjSM6jtYz+UpVVxvPH3Osz7PwQ6luQjqEf94uEm7xAtwCUu+Ct63ITT+fR1Qihm4
9xtcsziPH6CVAeG9xSHhOSqTKyf9fBNhJcUQld41/f5exlxep0BndL69jI3ogyIfrPQ2Z23Fu4bi
AHfZclOivqqRpOCez5xsQ4vCcs03eQmLGNLIGRcnri5w4SiZ6Jc7HjUTEyC4j/AE6epQbf9VxAaO
TFf/JRUGWgmNib/TYtSFUujzKyq26DbcU5aMLfLrBJIQAprwijMM8Jh2Ud1RHIKXFzwgtqcALhqi
WRhkLJj5CKUWcyddzCNQb14P1yp4HFTCIt+RhAjg1ZWwnp5i6Whhm2r9NfXNFzVKn+GYPYVEezJ9
+jl+fcn1YyJ3dDTYNS98NF/wvNhgbcCreEhg3Mcimlj7x92H6PjtSzpge/K+22x0hGVLiCJZq2gQ
mEjlGHPhxYQTHfrhLLXgha+XCP6dw9XDGPO2kFwJrjZYtMMCHjrC/7BHopzkYEqW3NNpX/ACiwvF
EPD0pMCC/IOlCT4dwQOBCY9NePzcwKyuuBi70/MYkctgie22kyUSzIYSiMol/x9Jd7XkSJYEAfSL
ZCaGV0GKGQpeZFWlFjNLX7/nztrs9M70dAkybwZ4eLhHrHCy7T2bv209p4GNN2b78fFUnA52v68B
UVvLCl7KwtEcIUPYLE8kj05Kj1RLUoqRdqBtXN6U6Gj+rYtUX0Gmcv6pGsNRJmEcnGweq5nSGPnm
I+ZLXdh1JfhlraKfGDn1/7RVrFIsOz/9Z4LvvQUmLO6nzqOLVy16iNMpy4nqZXk/KETrQX5WRao+
byAmyDDQgm+TC0wt6LlMv7MwXYsFpWRvqe8HdAubW0sVDyTOaTv4lQf2+Ka2Cz1qVTRiUILUHdSc
Y93EnzGJVUjFur3Zn/Dc5eds5FKRJihp2vqfOjVuwr52K3/8s+jV1j6Si/WskoJe9Ikg9B7GFHkq
DfDBujZhNSH5il0PVi+nfMiYzc0j+wuKlVwvND/ZxncS7xLFUtQ5jqAnIIvfrmBgdCBedAly48kK
/CieboO2owwvaBSCWNrmZ9rf1xVOYUQB8p0HTDdhHsTK0dqLdT/9MP9M8mxSmHy2IPHeSUYhGROa
x2sNgCp99fJ4GfweJ54VAi3Fn3i07uRsluE/p8n9i26lUEwTmW7tZ6Esv4dO5tpiSlk76BAbJGCk
KHhp4BwTbDKx8LnrK0qi1ihzn5ufIFmtJG2GRYx0w3CoAjtINPfRaZCprZzNa/1UioLUgytQtkRs
cHWexQsEG7BBy4/2pX/s3Tpgho9w0pZd8t4u0FoWS0WX/mWMZhZUc59eZjlcjDHULMeEACk7Qwu/
g9+H43z8fPTPKlXIAt5B9/57t5cPtXE+8KCsAqtjjv+27ZdVYpusjbwmKFiGElyyBFl+2Al3w1PF
+am+pgsRlJsyaPPiw2buwIbe01dE75PmwWFnsIAcbi8p7hR6horq3ehYmqWrmPKat10ZBcA4DOBc
ypeGGX4BvNosBeWtVdzLs4kBi1e0miuZZ4jbB8uOxxyGC6DMN7T4i06zES82k3ozaOGiRizDaYMX
EKfVdzt3z/puAGN41z2rx4imQLMexMYMWuzMQTbB96UuaEqmfjcfWpRlRFLKOV7UnLnRjgwH8tuO
VrJCQCnzCwOd9ENeSw6un8eWMatgFSoLJzYiCwE6wnqtBv6+B6P4C9CJ+uJfaQYnM1/M0GyRYIFa
PDEF7VZwsLg1CQJ5rq8t8KMAZ4KOpGwmXJl+C7NFhg+9RVjHatq8nYd3M0cj1nZzW4KMD37K5d+h
cbV7gUsM02jlbGvjf2BlWpJbV5j01Hl5NTJfKCOjxWc+IkUxtPrd2X3ExKVTJUsaqfr+zGnRM04+
kA9c+CpSM6Tl4yMEYDBUrJcBqKh1AzkEnKSrd/2v7sLbokMehPEuv15J+bSO1tBaI8HmozIFOgeb
QiYyZeCk4xBad0gjaS1KcuefRMVT6DE2kcZxs48krzuy1/7Ln3z2tPCe2mV7CVkPPfPzc6eNodzF
xEgNGg7rnotE2iJAvEGVPAz0DEsHCdlbU2YFBIGnxRcnPn/BbkJr0pktG6G6PZqirdXDpsyiX/mu
YEpEi04G3DNP1gTYg+fix/njmoxFEatTFm2k/inxhyt+S0EW7zUXh1x1kBhJ/H4wQF72d93d8NzP
4/GpT1CN0v3EX2JrgbKcSQtQQoW9nvmxdXMZLjHAphLw04elC5L6RL1d3FoQLTDRZbJ5VxKFqq+A
PBCzyEF/iKgPqCUcg7C7zF/kFfQkbsEKZ76vNPNVn4gSiMtg6G8ONq0mwTf4NmEdxE/RN5wWF1+L
r0N5HtDpdC70qULTNkzYwz7Q3dwMmhBJFHw5cOZJ3KdMXj7XsnxTRv5JfGpKC07MpkO6TVFikD+R
DnjIIAkk50nJeB5q01dj9fM0/oKVlPRHqbC8UYbe0uZZO1NEkTpvKfX491goG4tfaY2HddVfhGmj
DEVJHfgsmqjvlpWZTCKZX/p3D/JtjKwJX0s2HiKI/cJGqB+EiL9QvWZ5bgd7J4oGvaBLH6zRKS5X
hol68CN9WvYhz1Z3WXJqzxxQCFYvcMb+cjLGtjROAunYqtlFRkKsEpjgPTb3j0FXQ7qUG0GIxFMc
meJ3TsW8kF6RzoJGXUqrXRng9qXLo0OY6UNCIq2eI44kJUbBLUMq3I9wFGrxSvZHY4QvRxCQjn3A
SPhi4EY/i11sHmpCFFPi4pbqrk0RqGJ7Cozmc87HdCt5kYQlYHvHVQNBMEBv2kBbM30vDI/1cKme
9FNiJRQm8rClTf3P8gTNl3hF31zqDTwedz/0+PGdrLvrV7LVaZVjkHz6KDLxSsN8qLmEhL0YOCq2
kKxjbCowNjQ3Y+d3STxW2bcKH+suWNQ3xLCq8GcnNWAoYaoA9qBO2IXmlG7RrjQyT36WRyjhm9I/
hUup8IeXMkJKMqUnBAWcdGKq85/Sce1BXXgmwGf5cEU2P8dbNVYcWXCkkbEKupoO7ke3gCFNq+QW
lAZj7djfBWEvFA2e/Cn+629u6KB7yC4TAHklNxhpUHfMgInKV5YTcv2bwb37bMqJdZl58Aut0bGG
Q/qohi7arDPE7X/nSqox0LVxJlmbQzjxvlOus/o+oEpHlwGOQ2REX8xRiJdidp0LyetwEYz9SNz8
wyk0oLl8f8tppUUjUQOKdt/NXiGwK/1XQ+jipn/9TRT/Jar/njJX4IjjcX8ca9l6WMKURjpAHAqb
dpSIpNwamfpnkNDgxhvKmnBPBC2xrR5y+yysNodrYQgGgVx+BW+IXafLRXDH1er3NV+y+9irMgu/
WW4iJ8lLGu0cR5fSvywtxl7sV6JrD5Qczdf4WXdkx+deqmW8thaQcVzo4eGaLRD1p4OH6smNYZeY
jujOHMvvrvQYeB1Rwt5XiE7awtIFX+dQ7SIFhVLJrN4jg0bJYdHXRawJwmxGx39meeSkl9VQtp2x
GuguJIY3mItYO6fcXJxtAm3DFQ6ZoNCdDW+jswRCCAPWo9tUfQ1S/729lWBRKKwz8tjFRa4ee/gA
kWboUZqhThaRITBLtAkzB/tarsXL69p4ItLtijW1cLEfN8K4w0RpOP3nR4OEiiBiruA1AmfkXX/X
FOq+bupju/cc0f/3l8Xj5rv7X9sVGkqo/a58M2lTm+i1ksEPJazrj5GoWxlq2WSC9R+FIQMrvdm2
9zIKiav2V1hUuAQ+oqSof4ymbYMdHaGSih8znklX2tb/rHr9G2YM12ywqFf+yjVO06AbPZqvfFvq
RX9xxDLtcOmfWq//35qzbttLhGHqalvLLct+XZkiiYNCR95JYqpy764qqWYQc1tGCLgjOeMYsM+U
1stBwTnHXBJX149i7Bc77fP5ZeADLnaazDeOrnojj2OCkfCJ8hGuD0/y7CAxNPHhlxw6YEunR5H9
Fe5ddP5YNCyLodyk9CpwE6dIecHcubKebcvTRtCGivlrahJokQtfgoBd+TiPWZGzA6ggrcV+b/0c
jslhWVp8LK9lo2BFEjNZi4HtcNXs5sWUU1FheB7RmCXI0dzXtfvpivxwVZnBG8GGviTYG6U/I+oM
bhP+Xd8Qzcxfvr1S8ybRiRrTt31FS9W0Y4LJFq1N+EgD8qgrgnu696l8PeRjDS9k3wvp7F/zxQ9R
SarzqWntToKwdBpdpsUtT8kjn9gU3N7yPy+d5rpCjqB8GPHvW2GzB4Islc9oVy9gnhtcqojVWiJJ
sozwcW4tlAOvIEHz4jiozcErQevd2U5Wp960jYfJzZ82Lv7EKYyIa7nAYmZl6wsxi/rMNh6dyxwD
anCMLOHhr9hB8+CGZLBkJLoNqzPlTePQOLXT9tpX/e3HSSP4yJfJYwG6DUYY+T0Lyo8boYFT3fhI
TyVXuTz27+BPrqHRdJT9W5Wvf2HE4++yUj9dtX/dKtRDI1sg+XJrHsjFSgiLzvlQnN2Qe2mkjG6l
YULTlhtufvhAeO1VlAsz7PxYrDjrAoN2dRyFrBJvulhtDc26lRndmpvuMWxykZzna0uYvHz7THmh
lOlKhu+Cn1MhcaVqPFDoXFQKUZVNNdn7heZ0C028IvCCvM88bsXtBXS7metEOhmjGhI7DUuG9RfZ
xNGidf59/4byiO9onvKcPSghMB+qmMoV1WVpEZMmwQo6q7/urnU9ATdcdXxs1CoJzL1zRPUIpdNY
ZV38bx9z0SkMt9VNjyurZdjUn0RM9IB2+aJ3Li3bwSoyXSW4myrHMAXg8/aTgohT7g+rEVMVy6H6
6APU6tnmfXKVyVG2ZhAVqq95bQt0/y8ZwXhrKtxcV+3tGhj6TxC9qrm/ZSjjApEQFSEL4gysXwDh
5vdRiyuDv+OmovR8iDi3MCLun9LzCShWT/yJv5Y+inq+anJw/wt3hPW8DhNTFlQjPakG1FxdMcnY
g7YwpCcsKVhjcIRSBEgoa/xk+7m/CXn5kksTnk+H1vMVJFB4qpF30cscLNz/PNety+Txk2pOf2Jk
LpbCT2LKEnNR/kn1qTapDyHncDCP7SuiEfRthrFtGUysF1UzToo/VwKTZ+4yzn3DTiu9EvO5aUX0
MJo1h8WEo5dLs5KoWbZpNBr7vMO/IOLlm7sWEF4jEA+DPxBGHfgTSrDkpqYvUBYWmBEmi+/TSOFs
dEB/D8iT+vSlkv1c6wl3tU2xNDNmGLyf5Ls3Sxo2y4jJJCFgj2aBJEeyGP+ErFQyIelPi/dGTuFk
GTzJsFWCC7kyVrvMdwBd6I922xrUhFxS+e674HGD67NQDwTa2lEWe0s1q8p5FDpg8/sdbWogSyAX
exxsrvLRLYEpweI6FjTIneatjmuJfYpbzxdVJTXtLpqnjj3nbU9Dk8TvoGtjlXKwH21+1AVWJCm+
6x6720Y2Wk2L8dYqWjYK//zaQuW3FkFZUxEVHNbISY9J3PmCZeOpzOee2mE5p1DIz0M5Jo+i1jnD
LJFV4zpPD/yNbV++tjC+0x0EK9tD5IzfO6vuU9dJSWZ++69E2LVxKBinDLN92uinMhWIn1Ut9eEZ
nKQ3eBoW6l2fMD6mgrf/k0V3zVgNbF+OjV5VSwXXae1lBttJ7xvMOnKt1bObjzfOyoMhKTpp4Dmw
6rBflxeKSkAHtWT0Ajlr19TMrp4Ux6dR4lRnk/FYjs4x0l25yvVu86DyXPe2r+rhY9nYcnGM9Ugh
DTbgTPGZ6Atxv+pbQGWFuwXYN80D6r7D3/ETjyNivCBcKmfgJD59hGnxmsf7HjE3BLpCRMtVFQmo
lwSO3bSHyijsvorkUtVestYmehcUObE/NX1jOtHqqLGDQlsOPmQ1n1MxJDGAxwGfsa5Yff6do0l6
oKUzYQtDA3vkH4dpOfX17B0/Vz+iSaJrrsYjxfBlUXyIrTTs85hpOj5KAivTx8qFXFo+io12zaOl
88ALJCeysqzVOYQ/fzuUU6PcrrtV5/r26+/FMLUm3kldK+z7L5xpYgy7yfVvuaj1N/eJnZjCjAC+
ZFC9k/NvbxsrHaNCCi9RuTmJDe2gfHreqaBMofzpbwf0ei1fY8EWIfbFY6HBdmVqJ9vZEYGS30Jf
Da++Hqu9v6Zjd9/nrAt/3zl2wq++KylJF3SXce2MhSyMTPytJvYBvMhSwCmMEhgtn8v5Y+kyV9Vn
uokhYRIndU6SgwR3sohNETtXjsf29P5NnnCVrj7tO5sb2KE+0nxx8Eo3E6pbLeaxNIwy3ft02VfH
yv7vyjSgt/nYsX9TfD1tB7nAp9rt6pdXLloCPv4S9mI/ghMwd8vW9atwZXPpgL6tvf9uCKnBrj9c
2xVAFV3wK/udwQb7WlNs5cUNZ7OXz9c5H9EgiM1OH5kvUhhG0TC4Z4P02XVRu6Y760f9iG21is6v
apJuN/Ep2GnpGSe9Vt31pr+2awawieKrua/selTCroZN+Bw4rQTODxEt1m4hV1rWsl1Gq6Ypqx8k
iNHtY2vTlL5dNO2qgpY1IjLIWHhxk21JEtD+2hnONGSjbSfZzFKAk2OUY8oOZ/xmRD4kWEEeqOp2
k6KkIHnZVe7GBkL8wPGQ2FaTDY9e5nL5knydJfq3bNzbU3Tt6vVCBM5Ue/Ojrsz3U/UAjM0PvZfS
PriBjJn9yR+Ro5GlqlBNKg51MM0gvbHvv0wp160gaPz3QL/SmiDubcuFRkZ4nj1m024ymjbv7f04
PUiNYkMhy+U5mqNcI5fA4Q/EEESn+WF+4uEI/FjVkoFHPDeT1CkEPgktr47GoPBpA0vtRh7f6New
3mypdPpaRLfmtqLQubYUpjdU7GB6CqRrvHyDvX23p7+z1A9TQ5XpkBpbFOckkgtnVr5CXDTl3wux
8eiOvCFER4deYpw1lxUfk33CX60jvbJU5QmkttDZWhQYhRigmfOINIpsT8G+ZVzxEwfeEU6tPjk8
tCRrZTmVOHIrLRwr3GZAeiJfv2SxyhEMjXIkn32h6nb6JEgJYgYxkdwQM2Gxr2QftG24HRoYKCO2
vcKfnlCGxf/Ss8hizXdr21MMnYwmg9L08usmyZE8rAqPqFjkskuK2Ky96x9LHTod17Ptwv9HgtnT
SjomAwoECZT6/KpqMXXf/VgbbRxGncUXNUlka4zFSXs9y7sWSZ4Fcixl+LV2PV3NXQNli4BHJSdU
W94AAWINVW65Mnj8v3DN6tMGp1HBQzJHTmKItC1Uc7kambGRrsRpxPFf6o6DOyaAY66iAk3JKx+r
cqzKW6yYhlrbncORNuBqy2UZwspUye3Uk/6K3j9L3gdJ5eBl/mK4HtY28hRlOG41VNaTbGPVxDzw
IsUForZCL4tqpsO1L5KFlkb6lWtpOXiVyYSZHm6Lk0NAzgKOvFA36eW0f7fqLVZJgdJYrKZLvhyg
OW+aJWsjAmZoxpzmfhQQDgvJln8RjOQm2zyXznKWkO9DRYSSiGKl4/bf0BnRfzR3bJXVYttCHehm
Lzhw0UFdaDih2jUo16ebHFgBfc3PI8Ghu1K4r2z1a5knoXstr4Axi/6pY6EL/tHI/tsOqb5/2Pp0
cwQuMMyp9GuLzMia+Hn1OLx/sA2jfU4D+cLY8dl8IBOGaZB0RSH9Cf8/s4jN9Nb/cmV6WOn+O3SZ
wcon3tTD50rzKQT41pD/PCVNJ8Lhig3Tc8Rg7zhOlBVR+8/2tuWEpPv3//494OQ/bkWSHBFJyzo1
XHh/nXIYfbtT8/Z7qYWeX+UPpXh18HUtEMrXYzULOSdfxSOkXPt5quwhB90r/h7x0IYCl5CQrteg
a2ElwVo8oXk6JZ04vY9hujMdp+EyuWoYB5s4fZmEfBVqp9o1ChpZ2esg04U4SiX82LnmxPWXxRWn
8YDjSxiT2IOGcjgSBGPgdHeI8q3YMKiLOTShTQPnJ4vXCTVTwLZHGlb9I7gbuewi+WIanhDTy0Pt
qWINtWes/PyJU4iy46lppgE4V/ugafLYRW9u0UrvbkeQUHyK2wBPph8wt9U/mu9/zPhKb2UZoPQy
ScGxT+3FAM8pCdsNCPd2tFOcB2o4Zc8KAp+Dv/D0hy0uq3J8RQwtK0e6RQ+f/FUFtxVoe5IxP85y
Q4VpE3KSKk9lIDrpfl1Ds9N9D6YQkZ9j6wpoeO5NFMqJeDFPtFB07av8rH7WPXdTUc3PTSzZ1siE
24+tg4kKWv7BvreziYE0NxPCEim9x6K56x9TlQLxBZW6lcp8ObkKm8snBChTKMGZns2yfimUlvvS
ToV/t0mmIR3fP+7xYuI3nibdAWW5vV3jkqbpvgikslOs5/nFActfWnsqjKCCRzMva07XwztS3MbP
5beVDECdVBKD1EdL4dYM1noqpH0ps2u9BlfDGSvPj2WUutWz+4Z90S8FdapO/JWTvD95/8rMiKUW
n9XnhK4DbcM55yp2T8HzO2sAGG+QDZ6WjArb1t1gnHRCLMIGwSVpdfeR+FINxloKi845bRYVbIZf
FKJeJUrxmY7rpspJt9Mdm8+N/4OhYeojlW8mlmWlSWVrwO4lCOpvwTRUSRtKiNWE0YpZ5ndAMvvr
mmpBQJdfPk8TRfTzc+JdRDChXLYs6su2P+tBQGHypQlKEpqDR6mML7Wv+t3PdREwfjdT2TAmCrTI
Y5QJK5yvuaC0GKBqKdQvEx481ZsMfmlczNShAh18kEfTMyE32Fonhcb3S4zfTPxI2FdXBctBw9WP
I+KL6LngmzM7AQ+PugZVwqrgxT6Kudmtthse6iynXN1TMz14zx6NTNcB3nS82Kuf6Z6fw3wu2LWw
BcJSxIZyurunQKZe5OFzYa2z0A3vbLsGGKF9fpVif+uZHeequzlcG+g2EPgCVyVbDabISVRu+zJh
3L0bm5H67Lx22Iyxy6wa0AYtlQtRpb9z5V+umWEB/iTFSKHKaCdTTlbvnwX5P/h5j9pgwEQiUPfe
Q+1ZW5WdgSz3fUgQSuKPKiAkJMww55eJ4kJwbPhAp5oqPve1b8dZsxOhGS942/5ev6DSa1mmbMF8
r2r4KVxoc7ndcj3OIIXRGHIPV9cfPRkWpomOem6NhmlxMdCedxNi6HqXDXDJTFEl4/lIR1BW3ZM2
Xvp8FbfaIYVwJbPrXs2ptGAnVqWmooVyijV9Z3Wq3qyjIQT7oNY09NbsDm9R6lFd5KMLnzAcmWBX
lFSBhww+L6gEM/WTBuBrlSj5avbH8x0h9G7xe8SjMl+gPwxqLqbk62MFiNOP9YLq9cVCmBlq9vtF
rXGKW9ZXz18am4/HuXT3YhUvEpsRlc0TWAXaRYXRpXFUzQN1aYHGa7dfjem2igLZibXRQelmrlS0
qV66Q0F9qc0Mo/Uzl1SDBMN793o61mjX7YzH1Ty0QQW30pO2+i2SHpGByYHdzWutKQwpHWenAQle
U329109TxNMiCMTX2P2+02BD04BoG6uGRgYLIx2tMs1prrPM1i65yNXMXmeZ/Wh9H4o892nt6WmJ
F4/3+oE+EHKCtGX4++X3Mvf+m5O4QRvdLRjCoXyrrdLwxvO//b/1P7IOuZnN9QsMQrxaW4rHdLrf
6eJaj29mWHEfqXiVcrlKIhHNt9SwiMCbN5ee/ODvFdzU4/gKd2lMO2Rav9x4bRpI4JCo5E/D+LGy
TH+k9j/L2NyL+24U2bi/PUrJZC3NNn4FeCpq+F7LaL0Ih/fFvUYXTXIpXdbyH8hA5KMjuJbWyhTP
yG8ndBACzqq6+7W6vzGlOLQOj79dJq1XucDu8ovKepr42iXtAPzeKUTtpvd6Nta8yCcaE9OkXJmQ
wBlY4nFTbem6TR/E00WR+r3fDBFBzenAkxoxlAlj1xpefmniN57d1W+hBQWHTOWKrnUSjFCAVWTL
DteicunG0tGXcYVbWBgm72M7hpVMBm2eiNEuOpzII813LzD0KzoDb6G9wuvxFWmzspuGIHmctu/0
1s5sV/9rAtWB2druMjjcxvFnhT1rIlU5pKPNu53Id4WElB4cLY/cxnS8jUUCh22vdLYM+FxGHsK8
EdthtNpVCQnbYLImd8s0md/yy+jgFW8ednCI9y4+3ABnlu0aAx1KHQTpRb52gOiMbEweUB1nUyvX
2yRYyZ6lbYky0kITZLCILI5tBueeMatO0ehLDdm0qaO6gAmGHiKBqiqKBen+SB139DlCGXKapPRp
f3HxBAniQge14hNtLw0ta2GpXTcm+cww6FTvaGaFoP4G3R/TDxtxUVmyCWat5p4DV+8/Ynxi8ZMQ
zIfJdJTJjTcTqKQJqQrc+7D31Ymur40d8TlyG7Hotm966yxp3uVYljey2L0q21SpcKonNlF6VT9M
K/7hdKe+EO/HXdX/THKpcRzi1e21yho3lQsaH3Eh5rSqX+KjV0rwaR5j1fT68xpv3h5/cIqDAXMx
ee3FmY6k21wVjNwPZQ99UMhAMayuJMPbq5vdlr07NZCz3V7yNqnHppS+ggXLkKbHqr5MtLLbCnzo
sS0rYC/mRcQnr7NNsrYmDZ7p+9fC8jspWuQmr33D87bMVU636F4YpFLl7DiRra3mLx45k+z3I0cY
KHKWhBU/J9ZcC+39J3Xq42d2fJqawj0a52mD7MUlmA5B3fRZm6BIgvMZKlCGHzxswKKhb4cY+i/p
9rIKC/7Ljl2gz1yuak6T+tP/CpqVg075/oX5cxRFLw1lc8kVqlmiat0/5Rsc3WFcQGCd9rDmKher
xde2aAmye99cwBSBMMe0gemjv8YoulSyqN7TQayXbp7x2cIA7UrNQXQtFb5exdKaL8uXXn46DhLa
uaMzLkypMb51O4E26ZbP82CyWiBq0exIqfxXZQ3AsnX8M7kAV3nIyK+Q+d38fF8DwHlSrh1o63Iv
qHwXFPzURgdrFEHWduZTgqe0JEXFaiK7d8B3moFgwqh0gHipxSsotYP97YYoitLKQturvPP9ZDLq
3NmKrRrVkXRSRXitE+tEvjBFeTiGpXV+AqeKTally5ZMTaeDbAeeI8uDa6IljPF7NYcTUIW+Ne34
iJflsLRzahLL1JktPl6oobZkq37q1KSyQ7X47nEG4LhC/GNeTlExbsN0lOrJDSuVxMf0n+QXF+X2
5M6AWxXrAqdaXw72KcTq5fipL/OFxeVExXwpD2pl2vQuLugtvsoLGagDYol852kn1zv8HsurCRw1
NZKtr1+5luylGDDB3Kd7W3PsY/G8JpMyWR0ajwLhqLLUn5hJIz5PLMrFqnkM9crtN9855iq3grVF
a58Bw3OdZEUHWXR/9VOYJeixt8n7KzeSVN9I4fX7V+HGfiVS1afb169luzAD9YXHEVuul4tHmX1U
qOW/D5XNx2tw/kvVA5sp3thxXtk4KLZZPvd/SpXng3bNkhGpZLL2NCg1lhEz61zLIxsKFKy7oBjW
uEIJkFhu0QveaDmLWizaKKWMOSjfUpuYjlWA3crBYBltVx348jNWLezH+2c1t/u53aLkMly8Kw3t
ddU/eK/VHC6d/Yaqu4H3LzcGox2Xa7Up5ZQSTvE40Yt/e7wT9+ZeEW0rRXFyKksVF7L1SgKfz/1L
miKU8qBE2ls2pjdR6lQTMRh+uyXPdWXHPCgfqRbSnW3YVwllUPf46TteT+X49zpY3Hfy7MKQGknG
Y0tcnWYisbEqQ3BC3LQN/fAAY/dVdt5djd3veqz0cVEeioyeRE9Qr3V2qriB42T9es+UgcIHJI7G
T3tPPJXQQ2PTS1Se436u7GhN0e9Ro3GtE8OHX0PJqQIbrFRV6Baqxhp4+PeGxP3FfBEkSKRE35r7
pcR1tuOCW7lloHbRBn7vAKFmV7DzXOVpDWDTv5M6Hk9Tdc/24/eBtXSvvNQc45S9+CMALRh4xz2L
oxPpwfHzyyGa7bkMGAKbSpniLYrD0rCPrTzr2242pwqy4+xLKQaIqDdmQMXjH/dOVsauXLqz+ODN
U8n1ppUdd1ymsSMM3ea8QAA5a2bYWd8rhdkcxlULvF5z/lfps/2J02X23Q+jklgtOeCpbsQ8KMTl
lj3ZOiqLkI58tCMfZ6EO1AsEH6GE01I+RF53/wcwIwycHcPH/1gyOzfVI+W0UGwXRpSgkdXpSl2j
4AXt9P/2fYL+vN+fliahi9kUm5C2Gq1iPwiXfkDkYgDPW3HyoHbgkz5KOqGwegRtfxAMwBZFl8yP
XQDHc8Zt3v0qQIVLwtizd2g+jOk8MbPMiAzT7tf8b2B95e+sUc5FDsn0oqYXJfba8o5kmvi6NCGC
63Z+EMd5qjtETmGhxn+6n8aw7wmUS66r7TfIq5er8+0csWlAjaZNHoyEdzJRDqPE7nn/3Ss8Gkt8
4fM/HdxvWCWMKy5JNxBlZ9ST79hNbBvyyzIjsS9pIVWIZCjBIBIc0wz9eWr47irApv+WLX1boXb9
42geinqoOc2NgYyqP7XUW5w9u+99KfdV+IqZmzmo6U5sJpqm286XL+rJyY1Q+zuGH52bd2c+PXYA
wWsiMQeW2VHJX1fp+/MertyVhY0Jx+YX+kDFWitmZjcLT0TFCTf/7hRmm8TYffY/ARWWsVxXXC8K
yzq5nCslCQy87zRZc4tubjHdTMmEdpT1+1CfF3MPEGWkiGEULgUIhHrv8DyXV7/va1l97NHOUKe8
l/afulk+P0TWCUr/Gu7IHxxIlyBYNs4F4taxkWr+nfGNShKLO5XpUSk37R4qQnAwd3UXwsvTQ+/4
0PHBsqXg+GAAdSg15tZyKr5e4uvUDFTaFNOhpXWy3Uem9xo8u/F++lhK57T6SCaHBEHrxy2yY6gD
qh9+C1+ZOtMfyvBJUqql8LB8ePys/XTXQBef1tdb/9P4XH4XBEfiokpqtPpNrJoXCv/5TmaWI/D3
mb907sZplGWFTH3ux21fK8zsPWGntd3Oczi9y3stNUvv6lc8mFVv9XuYlg6nqpvp5wSUaYUrVAf0
2UzhYn0dblFbzTAtbQmwQFUSJdc7gan+lcXvixZdAXQHLFkxN/Mmei4nME3903kYuU1XTMllpDj1
dk8UIZ/zzPjVI0D70w2iDo/263lU0PDF1o7c0vT1El8Z+IZq7bwP+ciA072w9xbf15btw4eQl0OH
X4QGSHOenZY8VLIcAL63MJKGV9WmAx8tL7y1Hx68Mc2+oCcPKG6JKZmRh/j00We0BD0o5dHPZ1cN
02aipE30oLJM36vGvQXTZzVFdkxBvZnPFV1W1u/cZur/P+loGeCk1STOLYHWjt2/CSJj69a/j64z
m61J/hHkNp4w4FZmSO2m9L0v/yMtn6slcC9aZ6yCCSEo0/vGgaL7bm4UgU4BpPqPP5+q7WrJCcwe
GJ/tw+8DWRqetcdut3lYC6tT1tw7n4fm6kOpS4GmQfbhJ8hjPVuU0dCKiB2tOtaQhHysGYgKoRqP
ZcunTeN2o6QPcj3N9H9+JT95ZhFhc3v1rh0tK+E3t3V5bzsUlpGpuDZsc+sYWyTgYsiihna5/I+c
rvw4f8rL8e9YC8TZXPzGomXbDO6PraE4ueNVT9FRI44NEtCTkjooS3yAeozLMVJs7pYU7TS5iPcT
lVPKFFtdb6fT4/oRksEtDGST7RSwplDPdp5fHrlTU7QRLrzOrckFYz/O1adUQNZWtXMzvAuAQIEz
zHRwHccYy1GpVWd921v9Fdj3zwYsyJP9yjQKq2puX+ovA3aGDXAALFzH/m06OI+P/5QeDt5g+u/V
oBKlNTLQeQQeFK8V/QH0/8IRXsTSIPwHFcluvgHHzP+GoKz8+K/hMBWw7jLoYf1d/81AmN9sXkox
z+KM+ZFoZic3jkccG9CSzkPr0efeffYg3kbkPfexaeI+BzG42wAmzblnai360nkOb8/K64cmy778
+JeLjl82pO1B1GDgW6P2Gn0IjCcw4DMsWD/a8YofpqAZCPZQ2vvnSfrJ1VUu3zZ8i9chPLz3+Jep
ofzxph9wNPTH3sllwOwSx/7KvvO7B69emplYo+IjbXBu//daXYWBtEGpIUlCeJnuQ6aUneAA208R
XuBTlYbf29HxV9jERgoEZfCzm23DuBa/B2VNcIW42K47dBIkWy1Gs8l2JJ5/QeeF+t44/pNGukCP
TJbt2+P3GHuZXeivVwszHt/MDheyZiKQAzNoJIBvH9cibX6c/pYRxZN9gPzSOwQLtRA0NjV8DUza
MyF4f4NOBlf0qoDuNfdc15lBGhmiiK5nuU+b4pAQrhLHZmJAgZvLRuaOhsloFPvTJrZq69RHoQEN
59YtchHXXM3yrZpLA3IZyCge9CwCN9qyMcMzFyad922UssFEBc3Sw8gk9byoksIQPWxJQiGMpQqX
mlUFX9nYFCXbGMNPvy3qL6r5TQOmzqh+umgrbz6J9RAYwZfNyvq13R4b4mzD08b7dUoBwRwVksul
NHPoCkMBbR4WjLetECIx4jvyWkD4fvdS4nLrjJ1VN4p+zR8ArE/r4Ik/HxQY85rDi4z8H8eJ6Qsm
5J14+Lq1WbT3pNA25nWpP3vqpzlUC7rhWQF+JS46GcV7/hty8tLbCqS7CjFSls9PTbV/9faKo2Vp
N9lMYtdqPFNc4cq7h3DhVGm3rnO09AHTl8Em0b+HuIEHTn0WywzncjFleOHz5LrTfWfduv85rFRQ
L5dWfj9Jah2O/UOisUEGNNq6VQsFXWLdgBuo7j3AQMpRr/toGEItyvFtWUJuBxg8HeUTfXQ6G3Re
MrmupXJjuM3e4OZVd0OX9TePNf31uqGlWoiiBr2C49urrGtvIKpm88+hTEH+VkVzgITFWlIupzKl
URCbhYp3UUrcfeivDD3sME8x7tykYqJ0KeeqiVLmh6xosgYm0xNcPsC+1i76MVaKIfaiA1oCIZC9
/CIv5+BMrXz/p2Y/ztffOJC26D7d4NxfsPhdVJJoPSa9R+4xHoKwILZohmWn9DyMdtdfDs1lX04x
mEF6KOVQpbF3gWiC/vtz1aE/GbR2rI9VOKCGOscYp2qZKCggHQObWqXAbbvwmyov2WKU0YrLBUrF
u+o2uqoMsMdQ7/LFbCmFxLnpF3JEmy9fT+m9nqcYglcnWPWe/eRw64FnU2Hvt1QYXI+VYz5iklC/
ztml9jatxSjdhcSbGDY53tTJ+ad+D+9GnOkeQzbwPrLyx2PwnB1lF/bE35f+rR8jCir/Y5rGK+l9
xSpI5dE5Iokuh7lTtaBdgMkr8mlbvJvson8fg7XlNmZVLkQP74F6Zdg2TJRfk1/y/Nx6ytdRwWRZ
+LK/6f8aGUbovCaIYFtUeFU8vilpwO8ZfW/KFHyXxq+9w78nwavha3xq3AaqXO1D8+2bxourd3XP
GOhZWv9lmjea6ano8UN3SAYPqvmWk1A7jaVM5HeO8VubEKcqsBq8uLmv67lLIOyg7ZGzydd3phw+
wI1ETeVi6XtJm2CfRB4vLzOVDDTtXMcjjGEBIGj3YWVEbEhS0K84FYZiKlKIFsyK1bsOVg3UHOiB
aUzp8q5Z16dJcK3uX5HpzI4WPCS7iF1LFzmET5QPkI8lQagnIVtvw2rhPwdaahOUwu6F/55SnA7M
8r/A2xk60KkSoDS5q24ISiUaptTX9GCRMwe4NABVQpN85NlEpVtiBJzKOe1VjB1xKxmGVvdPvIBn
rg6pWE2SVe9rwKUY9xPTVw28CuHT9GVoTgS++P9Iuq/lxLIlDcBPRATe3GI23goJoRtCCAnvPU/f
36qOqTlzprskIVg7V+bvMt+ei59Ww1qKFyTqbMmfxiMdbU416ISVuQrZx0JoFv8ngt9Dm/5MYNEu
BsvSHeiUrV8VdmpEPhib8kxmV7j4KHeuZoTKm229gxrZh47D+LVV2LZ1E9DeOCyKBSF2bxhPzGj6
Zu3wMzfUPR/ckCgrjuRn+TW+jdfrAO/eUr11pkHRmHXz48/Ndafm9dRETxh0ZGNNIQPrZTQBF4I7
Nu+FVWVhd9fkF9jg8n74NMyKZkso4TGacP3E6u7G3bXuBlYD/VZwz0voWUp45+Su8UzWKNJiLRBJ
8lD1L7dudHF3q37uDiT4A+Zp9KAYW1HhxQAzZ0pmNlU0KVEJjqmVz82IODVehs9pehAfWN6npQyS
Vn9enXSu7LmydotyiOM5XKbeblGQefUjVSL/dcTjyaH6DjgxQ9sBhDbRl4Lbzbrowdix7IxJYXMK
oNp5izFOUmFqc7fYRNpKVaN/S/xekrMo9UCr2TdShU9deKIhj7fyxAh0sxUgQGive/WSqwa1hjlI
UE8Q6RleAD3ay+QxKszfY5SsnI/uD+rgxDixbJ0SHwliyazGqa8bKotgStWNw95TiBWsNWZtqnff
Oe+hJiFhudYl972HHZyrm1xlfsFlIFAhiqeoL3BaYxX65hMsxESbmUTe6APFadigFnJP7nKSlOkk
u2BZK+aLzw2JAgtbnMd+nC9crSr7QtlIBSKlQByi6KAysZauLDbLzXx3j2d9Hm0tslpGaTIacCR0
jFT/UxtAeZSrgDxf4wXR7D3AqqnxfuQbOzDr0RofGVAo3VJQ94OojtP8qQl2va2q21TNYTg8GivU
3QyEq+ffjuZ05OCf01GLF5BvbzRcFE+QJMbo+K6pmZ9/5pD8hzNvoEdGfb030pBzQqnfN+Zwmpun
vy2K+/So+lxuZkGRceb4oSYUqzkSNpOrOJG5a18Pau0bRj2DPghQgDRwaYxW0u3Leys5vGMehUei
5SLTd4YWZFvdHfq7gFeWCik9UZAjz52tZy98hLPkpJVYfJ2fcoCCa2j3aZJJ9WwSnBeN+4k3VQmh
4vu+jmUfzQq1M/OALM+dGKEffjo5uj8p9+vZY/PlsjjI8KngBDJNLU86jUPzZjedc4LKj3Rf41O4
VB1mxeq8m53T0TZejfcPn7dj/SaCfln32rBwHm6Hhsw7mnwrQblFB49w3TWUrOwRvweIibQ/fkEV
LR2e3xq+Q/HUZp8r58biUlUBZPg/60cUsBeBc3ERx71bu9ocM8uu/uoFstyINC/efndtMMZLaEkI
HoAuLMoa8pQYhZS8sO4Bv5Er+ZaHQmOhkn6xKRhrpURof8Q2N7WQKP7tH/It+65KZt+zXxuvRPQ7
TOTZmz++8iuIuJD5hK5g2XdaIO65RdNDlriwL2MyNZiK9YoJxM0UrwL7KBOyD8sJyy4hkZxtD2h4
WT/6viSAXAuKodhEEsxqxk2vyR3wjwsBFnnkPemPQWbR3MWqmWsltkSaVT2SDmsmW0kv+8tFdIoZ
jAfhwTQeh4ehdBnT5JgrnmUP8v8glyfCAwJo3uz1/yV/kAgOn0d5vYjg5152/Mu8JATsrK5U8BKW
syzLeLDMOY6sL633jSxtI+Z6FpazxpqyatU0jRyfuNwzS95hGcdzB1J/3DfgX6lxWl7paAbaCUvX
XWrrv6TV6EoDpY1RtWwo6J4d2kqaQKxdqBs22nmB5O+LPnVAvTD2f6cBQClq1Crn8refXs/8+8wX
jX131z75dRAgsd6pHaalc9MykMh7e4mO4BMaol+rJunQgm9SS0Pah3aXT3GtzPZvUIOKYe+DsNIY
FKAJRZRnu7jr3iQwBL/lhBTr7fB7FscWi7ajnMV8rtQRuZpDQWibpfA522DGeZood6X+f5+sDYuZ
cW0DE9Q2Wv6mmq9pQfMVrX7WMghOI4txmllrQe7jFzzP0U1ULlOBQ+B4R+QWSQ4SMllnFxZ4Zgsg
R6c+uWkYv3Tz36bogiVIqdahd+klP7Y8WHxQYiDZredVg+EEPLKo0BJtfBfYb+sS+YC6e+CwsIxY
EJsamy76TJmvdgNX3uQtRdKVW+vKal0Sz/PyzvjFz020QhTCRPBnvUBhForTxRuK1VjDGB12apUv
NWRN+RAJhovSZVoLHqITw6eZEtTP/ldfd3YAIDHfIRrS1kLapZCXKnEMU33+I792g8r0+VoLc13f
y9YLUBi1lLFCK1xB+zJCik+LC5XYwGemZHCAf7m6UnX3fwBReTC8leNY06xbnfzup9uRfxD4x+6+
OvfJ75Ci22IfzMRO1DSpNUKUtBYRyW8U7yRTRYtjQ7zwVJNeHB5L6/Zm+jM+dUqbYr2eqK0i2y6u
5TlFxe/8Nz9eUN/SVN6Y1EgPPvIfIR2KcDnz+dSO/t1xPkFn9hVMwqfQWkgYMqSKULR2sVCj2rYO
MAwt247cTZPykdn488mQ0V1+Kwv03gjPH4k+VbPS8sMXFwqN0Dtsisc/TqSfCczF4Gf6IfapGqG1
q+k+VMH/r2tDip6nNgSLBvIgDQMSBc72fC2glJNQFjRAcA8Y5MqdSpxi5rqF3BW8Z+38dX6XkiGA
kwvnUde69q2kq4nS9yuakVt6GrbcR/kgrhpcLx423W4eiQ3Hz6qi/nLkqNPbD4GzuNYhj2O8id+K
iUASaIW3SUuKpU+5rvFB3KztnLS919DREgVGdSGc1tp2/bzEveL0ZdlLEJjt/9yasSj7nrSNcslI
u7NJQ7aiJozQFkYUfxavAmN84N19yTWOjigm38/VtUytLgb2X5zEdN3fvqdXrN3xN8mGpI3WCJKb
2Ol5ID0EjRYvuKKuyUd+65xv5V5M58tycF52m2zsBC6w33P5h2D+Cfjn5+5DsX+P3Jn8/OWIirkV
5+EfACnUe0NS4hmt7Ky5VuMFNFYAKgikV5lB0GB4KkAO7DYuhUkldmgbK/x3UELiRxt5+9x/EAg4
/Ye2CgUR/cl/LRnTPkCuky84xz8RGrHcxjPVzn4dyGeyNZfdmWSjsf6XX/X6NBGZWDTeyQ40zG3z
ecpXC7lqEEGqfudGLFWxu/q5rJt4LGnSh/wYQMxEJpUBQ41EAtvaObjSYvJO70stlEJRgYuGmBk8
wHBvDDvJVJ40DjMF918eD5kJFNxw0SJDESlrHwMEtBIyfs2b4hU8qFGuJ/m6LvfCWkt4a9AX5Jnh
lrNUhcS9dSAWlGza2wxp44XHhzC2ZeWh5Wtceq/aNOTAtEJ2gu/VKpT3NVtYRuF73hvaFCeICEAY
S7gBVm+xAVvjCGIWZauJIaWUG4E6pn78Dolid0swTrOcvYHl/d/NwV62LtDLz/QXNcTywxuyJ09j
DAw4yu7nCUa8Vw0Y6MbMGxL5QPuRbHvW1K5w9w6SX/f+wqWcoRsrrjUuBh6QvuTJZzkz0w5rcpBS
vqOY4290A/ySXEPHEIBISCUhk6/cTvGahp5Q6OZlCpR7PICd1DXzREkvDDsmuvNzdX0bliK3ieBG
znzv/pwbuexfHcjkZ5akIxIkH+j6uxjblh+RmhEHmq+Wf9tCOV1obkd5OvHebeyXSMy4i/5xVCsr
g4a0cKhx2EA8Ss1umdIzVTdMmfn0uDpK7P/6Gs33jczsY5emuiw9r+yUiX+UmS9bQrZJEADwwbue
6r2o60wEucr+3MSY6PL9jrfxJN0IUq4vrSN2BKaN7wkNQnagb8G8IKFW1I2D+xSEnmuRx/g80u35
iGsqHsRd9glWVuyMCrFG+D02M+To9XW+BtsnPs+DzsLQ8er0I8R0uJyQbHi3EKfo1dqn6yxpwOYN
cHoM4ep9z7fuycrzWHkRqpL9OTpvyVdzJ8pguL4VC9VvSGl5/rboWzbur4W0JS/y1wNi/20//kdc
NdQtrYb2UQ6gmhKfylv8yE7+h4afjRaM6DfwxpkifJz/GNV7zd19V6h35rhb5MpDjPckm1Xfn3XQ
SzfX8yuspwaWM3fWeXQepVjWrmrVapZqCUNskqeHJBwBmAH30yK7+oQcdGRW84SfyTTaep7pSnjV
9GoH2nXwGOaAshp3atc8S0JXQLQB9/5hOYaasCifqao/VDG2otJF7DBHzaEFxPtQhanKgRfz75MI
XLX8H3kE7rh9qleQmKtLbc+aASe9Np59EkOAZYrE/N7U/dMpKvKJeIRJRdboA+z99hQ/i21Wcxpe
Dfu3WBrLw8Hm9PG7LlxEBpnd33yRz4ifwrNpfji3aAe1CYUlfCHIJXTLZtXYopmQdhCPtNiZXt7w
A2cbPrre+72F3/5ObdO+SVYaJC6Ym0DdFYk0vb2mR4iiE/iKFZepmgHTGdGacKVINXJIE+/uv1z4
5EhfaSjmiQoWki003iHyOc2hqwD9RA+3/G8gozVheB0vyGVisf7tH9KbeLtka2lhFzXz3ZXqJxVA
AMoOTerhXrw9Pk8x1SDJW2S2oIdS1QiYrhViBvyr12UypbHzIjIewCkhzNm+zLdCj0HToqaxdwRe
hN54/LhTwFJaCqBpgpDlUVmvGjfPt87EtIKk9HvnKlSqWGDVDKM+Sw1PP0JVTcZz6vs62IhyCKM8
3VQ2/V0VQVo7YqqArwIEqd9ITtBo3lJAarUh3bHh4yLq3uGWBee1deuI5vpGCK1ojFcPm0kfR8zV
YNM0c/4ly/HyobSrPtpcbFwYYj515RKBduKYLGuzuyYX5QS0TaTyP/+CaSMWYw5ffxu2QkAZgzRO
Der1LQg65JhocVJR7vNvw2FNoeAfLt7FF828h/a0k1EA/0eEebWVjdlhECHOMWaa+0OJqhu4urm6
Ysba/JFrbaepMa1LSOkJuaQFdksq+G/ZTLEA7zuMcBcTK9gj/54V6nLKyCACAOjHfg/ryGn3ARZm
i/Y6VQ8zGV4QhmzUOFTW0wTcYLgeqQepoA4IdRdN/RjHdJHBMPh3sks7HjW86hyRVnANqwY+g4zv
WvQdC7OgPOqo8s7NVcsMc5G8ITDGLTtNKZONeelYP1J+r6SF7UD4jV3jMC/dHqVDxosoJ63s23Pq
M23sp0GdrYaAuVznYWEHqPkQxcixkFmVjTXWouYNMrXC5/MvbHa4b3ox5+8r92rB2g9RUsDREYae
7F22kPJLWDKbmhZG9y891m1SFMKBbgL6JRntkmv3gEgCgYAiiY7VvQ8iX0zULAk8fr1CYPOtnmC6
gfAS+TOpacFy5fiuClFWp0KS5V9wPdzL+qnMqnXI1++ysCbS16SaG/gXqxaUbh+zLU/rqFOb22wt
sotmUQCL3+/XbJ1u+jfnygWJ+uiCZ0mG3a/wNTglpa4Bn6wk/nX6ufwkQTzh0/v0FXds0SLQKnal
HXcdnFChBh2oIvAXbY2twayOVjOJ9EEKDDgQ1He4iO4MlLadbqeevfloQvIKpqPtAKaCvJq3WN1k
/vpHP8f1m2J5ll2r1Cfn0uHr1j8TnFTuuxAnkFyXkgYAmSXO+E2/gyvQ43B8jKzMjeQOp7khLGwY
voarH7rs1ZhUvwt0D5ylFwuKLYGhu/ERO5AZLDPWbQAJPAf3WnIqtADdDf07fb5+srsmhYDlRbJv
LImsxLPFx3AiNbBrlYJ1xIu3lOW64uNmRykxaU6dKCEX/xQYVGOFJ9dk2oIS6K5Ue/kMjDhsYB7G
t8moBifwZ//2eC/0HuPdz+6TIa0booUOb1vJiiYgv6FG1Cty5UsGo2zcuC3W39yfkigppY2wrriE
CMif0899Vbumo8uP9elmAc/XjCQAQpmSc1DEbO2nr/F8BMuk69s21e/Hvk3rDLklqNKV6KboMi9j
PV3sXk3dG7lJLdjWl81DYR5EQoVkZ675CVKAVB0EqaS+3mB4J9u2+y4fj6GXozE04yYL5SNuSazi
NKWZpOaKScqDtxcY0Y8RMImd2y1CeLWjllOLdZBBVzS4grWujIkAVZDOg+zn3jy1ydif/otOxi/D
ENDMf+WKzpbApp6uiz5GI85SsoMb1sCasZ67DExPZ/AaBxKPAxPUV+PUqwQxG7VQxcllwXqSHp2k
+036wAFD7LqWq2WCQ40/Ks3jYtCKaUd0ZJmw+32UfhSHq/Fmpo3gjZOE16VV4foeI5iAF6xFT2tB
iHEibHuYPoM8OJCDsalUyF+EkzNjWyxhs4aGMdZWPe4/fHW+n2+LN6DJ0eZlAm+QGy7MjCd25vMg
7NdyuzBsi1GBQlhNV+eIB0lzgP9m95FXmahd31dI8V+js2poUCxED3Es6Mght+m/xAlr2/qiXRDY
RKiByLpI+mDc3ffQzEioLbrzkyA2vz+V1natQ/VWjVXiD8fu+Jni3UKvn3S2HEw5YpKfdS1NsnP4
p1Y5RlBSXA1Zu+v9frBNsrHmK+I/PJkhK8aDTGGgcX0RdzwiBgZ/H8IKoASb51pnHyxvlVMZNIZq
/Ny+7lUxn6xlU119QFAvNkQKTL69HD83I2hBExEfzHlbZbzbpxjEUs7SvpnSFM2e/ewXbTus9JAp
nddt/bxKtaq+iBHHy5FTywLoO6CNPAKuMP1Sbgnx53K6NvRx8c5t2fTykh3rOlvHoNHO9MD9UsT6
KeHUGvqeLKJVOaqv6q75Qivb0a0ccq29OG5HXvPi7hYhAIcMcs847xR08NDaPLybxfWldIWvkYsE
BPj0s/xAtxwE5V2qSkfyq3m71rJE9JSDHtGgRwOipobQy6A9nuucJNZIeoG7xZD5FS8NTUQJN9Pt
GUV2t1rB7lyBs8zcgQRYJcL45e+rvpvfdZnu0InhNP98luWTZdsiNatuEZWEsiCsocoNc3VhPMIQ
NuliLNGc5xrLwOOXMrTmj9JFxOR6di0nbc1NNV4VBlLtTL5y76sK+IKm561H7cuPhHQzVYmeubNX
6UGbXmier+FRjQ9izTC4o6W2HzseAWITjCbd/LZ5z5bNTYxCZh4gzzUXdAPVrKYpSuxbzFiTCZ6t
xhuwNMLUNLOhbLmF0+XM6WvBIE5ETYtnduOs+l1jjbB4ZcE3JG3NXR8Eui6D0grk1vsQBhRGNoEz
mmGOlaBhSWbwutHkGjk2Z61okEI7oTrPeJBXKjlzWyVNWccvZ1YRpAu9/Gi+4edvdniIQ9lP3TSF
ZSd7b1Hd+/diTT4zPC+yZ4BLmuxh0B22vEevfVQYczHnAdtvXpQ/67dLe9WMt6TGVENbRhaILzOm
a1vj5mqDc7p+WVXhw+PHs/o4tJbx8rH7+Eq2Dp0HqH5belUWlWvT61yZtMyTeJdoPUxIZRjkM85o
KQf0ma2aOUHrdUFWEq9Ygn3pRcDBnuc5X4F5OycdrXPR5VRJ9Rcd++0/MtVH41p+VPiuuxN2Q2Ow
LKFqTo40dCYkR8TK2eleJBKw/yOpGvYTpUasXuhl6i6rHwnXZy7l+zsffa87PcqUzOiyQx7cvxS6
xcxIEC2BXGuB29nSck4aZImPcc49C6sSXtx1YQjlXvQ1svRszwYm/EZOAb20FnJ4G9qRGjbdCBEg
XGT5OE9KqfGxxo3h4k6UF5+XHQRUomJjy2dv5yRS/mW+FbL5huuAeMqyQ0h2DX5qjOIrNHGUEzJS
Pfc3NhCfprfpcl7afp3bq26e0LoTdwQ7+VYcAzS+wZ/LnrIcH3cjV1q21xA8OxpAcr96yO8Q8u/G
ydVIOBaub76DQqlgF+ft2pBu57cF1h3hdd/Hb0K5RaZCVnR1V3XBZ/uuzAnDpLHSgiurUnTI2+aC
o9zwmvN+C9y4Ngzi6ylZ5r9m92V2+wFzIQiWInf8RlrPTRTY3rAOzGg8X5YWw5DYxmYwDEI3hCwq
YfhqnWb7ebGgnbUYbM7u8ijeH2Kju3m3ygCMuBoSRvyYfkiPbjZfCVRiQ3205FFYRtJ9Ev72C0As
n2C0jrJT+U5j9zTecU+jC2d1uVlsIDEgmHiYfTq7tgDgQXaQHiyIHi9l9T3dBvy/LDz2CReYiMtL
zpSBqd1PgWFuLJXn7PHBhYQ+5B2g7FzdC7Dcv6+8iJfb/VG687xFp9qzG46y4tw+vnhEE1LyvnYc
exiI4mV60e1nS/IylwI/RdnF+SmsKRKKWRDk5xs2Dt2tDrN1HMQ/Yp/XdP9YKK3nhG2xn0Sy/ADm
ZO/faUdaY+79RKK/6pYzYU3M9YDAQNPf/4W0Pli8jyXSLf0ink+eJA+itl9+hWtYOrc2MtGfz9tZ
xfuT7yNADEH79YJI5qsu5fmzYizXYifBnvkqaC17GlinbXya+1UfkScyvXKkilT6hpL878QW23ND
jMwtSY5uyk4F+0zNVZZvpxyRyXuu5f2eZPoKMjyVMNpmIiMc9YXrJLvtPRxweocvqOByakiDD/nP
yW+yg4/djj74TZbT5JcvQ3oahnefzyeTCT9WszBb/aLjCE9dSImZJPV5xZ6fcbjYRujDEX3jnlRs
w+N1Irpf7mru6Fe2tbj13XcE1L5ODRHtBzygsHb5z9dtrwtVCGx4nkqTb/Dk3jJoVSPn7lTWH7kP
ROHm071vsB587Gsq/iWCVfrygoQ8NsW3S6waoKuHPGJoJqEK6UozNQxqzLGrONXDyAFsp39unHsx
qeroJUTWuagHZ1ftZeyGgIluqovKZXBvJRWni/ypVSVWnunv2BYAzV90Re/rcoGZLytJDYpXfY99
7Ypv4PC/+AD0V+Id5MqGbtKRX8w8Aq/zxp5n31zx0Ljq+F2W/t6FmBeNvfwLuogBZFcLln2fT7kd
ctj7a3NRdY+S5Dx8tNumsYe9QtzrJaKBUHakI1RAmW6wLbRAEw0CWgly4IU8NR89HyuNTqxFlX5v
Sgq8ts4tMFRRhP0g1prZ6l6K1zuLRpL9+/1efo/VFSLxUujMSNsndMPeqLJVQZ3LpwLBqKPDK324
mK0qiX/kmhpG1gsZ2p2LOZHrz8HoUFV4V2OWtjCtEKrPwv0yc/xhGIeqfPfmpGiHB0VkYBKIFacG
BtscQJiLYn/FuiuwiIMlWTsIaLQ9qhH2LKT7s1WxH7wiwa3zfec+nH+HdPeXdap69x9bKpM4cLHM
9nCJsPq8iBvP47E6MgqZ85cfjGJVzE75xKvzti5vKq+K7uvLGh3djzSpbfTHtrgsts/VNpFUUvC7
C4ilrIX9lPqOwVtX0n/z5qN8DuNCOV6ZLsp0p/VUvyrrhao49lMIydVU0dYYZYpv4mqyxsFC6/V2
tE2FNtQIRQ/Nfxqv/cHQCZcEffEm1mb7in050hKpq1hxq7cfVhyftoas0Eq2aSFyb7Ko72Xx4bBT
WUPI38pHXIQ+VhROWqqj8PNf88F03oBc/12/VzP8Yv/VnJ6xzEijytlLXFshEPa6bDvwKKN4tj5H
hawHhLLr2qNeaN7fV9HLW1IhOQ4ptDC2QfgZL1HF4X9s0qod18Ud/KGGvXyJwNj+BrE1Nf9w3Un+
2zC1HGChKO8oIrGC6FIsUmHJAhCgNbI0WS9ftBaw16jme31CPAumZwPzXXAYLuDIh/mwvqkICfQ1
L00ZvvHcSA1T4zkD4/dtvHgPfLjzHRvu2tAHboWWkwcZmHfZJuuXCGpZmzRAzqTrDDzvaE39PXHz
qk2Vyl2sSzHZWGeBxbVY2J38mW9/bRtu0N6h1XxFeodTOSEBs5GonKqUmmW3McSSnqMuk1zUrMVz
Mu0MYoMPWhcWLc/2+oPk1xJUra93Pi9mN4yO8b85qN00wtjtkeCFWIGyhIaU8f6S4Tkuw/Pka6QZ
4D0/5Gb1adjSbKObylqzlFOkKyreVcyYrjdfAme3l1+P0Qs03QIr5L9i0bE5kTea8StRRNQuEPC1
XS6PyOTVfXhgzhVnA5e9qCdlxU1k281ld8w/gt/8MlxwjG6K0qmz5VxbWq3obN6NaJr/M/VXTqPJ
eNk4kMfnG/+CrZhY2T1SLX1GdPQQkLP/kL7YtPGKvohpxzYwoWIip4sT5E0qmmoYb2zGmDa5I4UI
UpcZPWFCEKji0lu/rC16/EetdiKgeKiwlsNtZX26vOlCWoZ54eMauR+rirUdL8oEyagyYQ1rw13Z
XMVK0JxE9/G8/aid27kRRls9yH99DefvE23Fl8yp6nYaHwBrLKc+IgmyZBRm8lK2lzwU0+Mktd7o
TL/Fq/g+AcG/Zaan7sLuhVxpki3GMpVsOOQl8TqfgXHP12lHj98BL8wWv64fIWCcb8QT+6MShP2o
knI7Qe1DvRIqg/iQ9TdYdp8rp36W1r4iLTSDHJ1uCI6SIF/jj/98fM75Ai0HXoyJIWGqWe7uWGQ5
hP18KFqtAXKUipS8Dykj7p7iIZh+44Ow0GgtGtg1Q7eNyRb6UeYhQz+cG0rMQ4qcBF9Hlyuy0XdV
hGQpd1L9WDG3CZH06R1K1GAuAdsh8eg/8by/TPkwkHwpcjrZz1bFslBC54X629FRET+WYlBkk2R8
ufhueJmalVqlZv85clrTdjSk6qfgdn9aRoEHc7+c+Z6UxSrrYmUm6IWY69xI+t+jp3H+kagn+/GP
QihFZVCGQeHZT3SZ5SmAotmhuqt+XD7lGw6uYJyM9kdLakcVpBA2Pmeb/AybFx5c4PmSC7WdGup+
/lGQSUSBMK4EsyazlXp+71iiYOkRa1bIWxC3qivKVlKzXB2nAuKhGqpm35Wo5cgVXPUJrv8mqTaO
kSssVZeRDaAVe8I98y6nsKyBUvdCbBBHeujxE71A2EJqOcBeYxo8rknoJUMWMybYJdcyHhqEhXX0
XPrGRdhAobX7Ia1aVf2cBOlRO9Y0oh8qm/aVNZfrdmQFUAABfZ+D18G8GdS0teM03dHJysn3W47S
gQ7f4jEAuIJ7meynl0+ii3ZwM2Z6oDhthBjF35uIkdFrZk0Yx70FH7+skdonhsURyyqmabD4vY82
1dwwFqyhoiCr+CcJCwkWssyQ2tWb4WUngsLRlLDQHS7DXbcjovTe7eh7xJy44AfHplL+GoM+KSep
QNQ3IGCQZ1DFDNRwz14w73f9WIP8saYL5sgF0Og9mcmt3DyUF7/Lri6sI348OkhtiufwLZf39EIH
QS/XtI3ELOyU6XzK41j1WU83V41rLWeBkAsAmSPqi0wSp63jIeRB8YgIWBbNKXn7iAWiWaxqgLQu
9I2DKVJMf0wGi97xg/XN/fEvr4kA1qrg+bvtaPm+cJ9NNG/0xLl9P+zOs0Km6wYVXbt/h33XL705
R0BYRUTX+7vvU1XVcu4mOMXVA/8FfLK0LjO6vj+a2Ofqs70v/QKOS7lSobRs7KvmHNlxueLy/QVE
HGym2R4J/XlvjCltknwBxfP7xFt8Lz7OpZidW9Y8rRAYS8oSvsTSfrAbnuornq5CiCC7fk9y5TWC
ZhL8UtTv9phdPzQZ0ju6u434qH0mWtS3IziK2+DYsL12KA2EAJkdhiPlWOiARgyvh1zt+LcNMfCF
N7nGRI23UMRUHBcnUbobi2RTyK2h5xJRvCs1SsqzJqpCWYCsnLhRV8B2e73+dxAjOMKttp+yR3MB
wnW1Nc39SGs/dpIOtgdm2/Tf4WKEK43nH4tW/It2t9CC0iQ7ulI5o7mibekYIgpOYtrm8m9C89z+
pF8Nz3ECeGugeHWTA5rbN4OFfmQrflREgDkmsC8q3nZkvjGd5jC9kkRCJACJGJQ3+CfpdqkRNCwO
upJb/wMSYQxqhx9QQE1CxFgAavfk1nUTqHHZMvxSlqpchfXU3KWB9ziHEISBf4ItfY3hpcmBos2W
m5NGKc9jiJPGkLKlZv7FsRqpztNcb2VDd6qrK2X5W0+zZJmm/Hhp94goaqm2C9Y2c42rDqtYkKz5
I+kAkIq1BbN68pUhfyBA7IHIPVKQ1xu1pqHDo/ibr9i/E6vnB8oTkB/Adoru/RyRgejlfJXG9d++
xqqgWOsiTj9l/4rRFHqYIfbhd9fq5LEQi7a4eQhjyLNYVK/WSNZNkstpvpIfQOffY8MaufogR+CZ
k6Mtsk85AMrgW8Sm19Zr3mJ4aX3XDnUCj0Dwr24sc302yedOMmGZVxbcnJopQlldndgd86O5T3F8
9WI1dvZZOCUIcpMe4RkiYqxl3E0GzoURim0Z7m12D/r89L2V71yDyZm5Gnf474QZGJ/NWC8WwlTl
D+FU/UxUSr5zRprM1PdMne6iA+BTi1RCb6+2lcoRw5cZXjAiM4x/bDbpTDqw8gB81omdHL8ezHk5
9c+sppuH1y+SA+Hvdfo0iVvkcRxHKbhHHQzcPk8NgQnlPDNMeC/O03jTRsVIdnNkDmym/i6dSfHV
yNMybaNCz1YA+KGzLnermyzf66KVm29xklHizcr7sic26XfTuOszQi8A3P3OfxXepMTb9RCXFx4Y
LiaEUmK0FtKv8h16++D3Wdd0Od11NT1eFj9NLe47eimRMjA4u+wtVoRaWSEnTEvQ6qH7sE0uW4Kh
pKJMjeFAKdtoRuDJnRBzZPVrRyf5HhaI7erbzqGnr4vEfVmaQeyZGq3edl0q9IpZpfogiB8nBudy
SjtV37bO0VKyZmGKDH5cTD/LpoVlCfqGRdjLoIOJ/yGWvB4kiiptV7X/lJb6j+7D0MHThJ2GOIuw
H9D0+y0ETwAg6CXTY3XHzlUO7zRiyANHzt4eKF8Pc4vq2YL6JhpYAB1hXuX6u20nOvtSplngpynb
nk5iSUv5wG4tQ4KeJubwY77TXBiaXz1ygEwWsp03fUVhLNanKlWO3o9tBUEZHBSwIZ4v543Z+PmL
4gY8ER9YOfdtV0dYpZRxP60Hx48gQKYTiGSBFXfgte9viqXwI5Fnbrpc3clN25R6zgnPlmaQKWlI
iBaIJcwopicCrV0tO1AX3dVOuFk+3WEkAtZbEAsEINQ60RAEzgKJs/cmOe6xlqYF4pOlwYIG3PHX
qVQgh2gGnGu1mLbI3wt0hjTZHg1BC1Kzay++dLzj1BhVXNmKDN69h1jojGYSsq8mESWkZntS6+Ra
WEShllHomJzptYhiuOkfjhdA54QT3LohuoGdgsmOaLDQ3fTSNEybxqN6Hz5bZ915MWd7rYtwfPvK
fSd1By5A1q5Tq/CMYoWwoT0MS+mBdR1hQ9HiUrEw8C316ei4Asvhmp5U7fNIlvcdtynM/SVE9tWC
BSODa/N+oXPQpRWh/LVte90w2TTjHy8CSxIVP92wHsJGLp9nghEYrEW4TJ80E8vi8a9MQLloQcge
oRyrgDosVdzmRpFh2z8sl6KWfJY5jtR0JL1AjszSVJgVZdDz4bgXM73JwIqCDgTJpSdWu5OWGVRP
dvRzgWBaNSnnzo+Wd8k75g8vjDbsYUhNjxBiiluiZ1xQgq+C4YSvyNMb+GhX3vXeetMWJOMTBdHB
7OCNzgDSLBMUe7RLBG15j4y/7QJQZElJYgjnVcUyFmEX4i2alxuSqiK5snRo76zWquUsY2M289fi
ESqbD+CRLt/zQ8kWseWHb8KSowFO2jW8b+kNHZdMcBKI5VEIV+9CxzF9w0D/UNSpu4PDlTSBMHFF
JEOo4N+75UW5XCN5OOQwi60AhMm7pyL5paecpLpkU2qw9yE1vvXTu/pJQ2gK2D8+cvejDqUVz98a
eh5OkjcnKgfnnFz/1vF1ZfKcMLUsPtPiAa/5ols6ttx1gLWLwiCxkWgdj5toN+1s6kEy1n4cLxr/
IN/63YJT8oVRIqVL32S/17GXtAoPyOlWSe7E9GUf0M59PlHNphWkVDpV2Wz3vUlB83w6CZu9beqT
nEiL9XPZeawf9fW6UMxsH6VCPn4s3s7pZjoTf1KCECXlRPDfstFtsW2s4uf3dP5ViW2u3ZN9lkjt
yeNeXzo6r/PvItlcnpalVXwVnV+v9s70k9w9B+d7Fsm9jfUzy/fz+WebTePsO4ncuh477zo3cMw6
nrdpoVDZ3DDZ8VXlbGvEKYvu/L3G8nZaOOm5SzMLmr+9mN7YtR8+iP2BtfViS+X8xsJ5yvwUDuvh
gmjuvFr/LJIXxsI0KK2wHWzX6+okc9SYZk79fSHeusYepsvEOdHwTAabkoi6WKewtcTq1U2l9KSJ
+W/ief27zJ/NG9MVbeR88hhtkuf6aqvDWnWXkxwt5KnQPOSyYKtMe5I6tuL7r0Ns3zgtAR7yPU6H
POaSYaa5vVoAZfBYvvq7czjTW1mUYsIfFtFOUuSk28TouNJNJ5MUWIIazy6PtNzbZ7yf3feWFr5e
sGz7fDG+vA6yt21reWnlX66n1NKTXPAgXXYGrsW6dIw1sxnyjAScjppmsb7Rup3Lz+yr/LD8cAs2
E5Ob3E3qS/Ux5x5djhP7VdObnrxD7zOZEFYxufHnAwrur0dpPpmzVlg0QMUwyRdvOyFdKXGohfJy
uW1fT9ko/OzVziqae7SK/e7juvALfmUS7SckPQdWylF+31vIP/8538MO9YUwfZnKFEjzJYxhP38v
ZFe19HXT3sYKlViGpOAV3ZMAt48Jpzl0Qj7D5jw6JSRx5q5f8TghW4rbrqAHOh6L+/m9ffcsXzac
qvf3wjr/GZ6Zuyygx/L7dIzVduda4bmrLJckIalXOX+xpXa36Wxyz+Llc/E6DTYxq3Du8/L+DNa5
i2s+A+CWQsgez24syRaTv/08bKdbFw6SZV7HORDnekNgv6W2uzQ2OlZKHqu3bDLKpQE+ebvAr0ap
Rfl+t47tigbMHqKVJyWcgc2tlX4qVGcJydlbeb6y4eyVri031/FjkvXl51vnuoq1Lpc8FqtQSyaW
m2r8Ilo7t+ouJGwl1qlp6pRgS0k8WotJGgx4nuM1EvNSOuPozDfT+0k+xil76iz3FmVcY0edwqI2
2W7w4G66RfZ6r+YLfuv0ybKJWKG6vC+HmdTy97TNlZ6HZD9/EZW9zS4HlwUq8HTu5U9oCksEdqtt
N21pSWF3/8plhZ0n5wTla5mYt+YlBGUepxPD4er8KO+0oiuRG+bi9LZ899j+R9N5LTeOJFH0ixAB
FPyr6K1IkTLUC0JSS/BAwRXM1+/BROzDTs/0dlOEqarMm9c0kiHo4SEFXFr317J87tlDV8zRp5vK
IbxZV9s7pOnak0uYQDFZ0+MuSo+GQ7M8ngW1clBSWhR7vwEqSqwftG4hdm3xM3Mkb8Kf7IKdGUxr
PiBq1571z3UO6T31twWMtIzJtgWCmZEP8Cftn5gCl+LJbT9Uu/dIbfJeMSBJADDdLwBlM3gZwn+8
1Jo6Iaq0cNeP/w3RTsv3k7l3iYkgmYKXkX8rx5szoOuj++mndy7ATomaOsvhtdTP/GiuSut3Qb62
iaPmNGAMPK3sv94hP8qa9ZswJMr8WpmvUciBDqylXvNs50DsYexXJlslnIUPGoLDBRaPcrbSXLkW
gUZTT5m4URjPjecm3VXdd8R0lGPEWUXm2aw/iuSVLVeIEwb9jrEfQTOqoyHWBYZN3nMPuuXDBber
3Sjutjiy0G3/dXQ/Imy8QH6slW28yYass4kGl0pV/4aYwJ7XmF/d3E53SwUVhO3Nu/bxwyEdKl83
JUK/I0TP9mCVe/78KG/TpXQfESiKjlspULPzkZf/uOk8ssRjnn7K5KuFLbZ7v9LgJ3srvfHIOxPl
mofTGJ9yyau1sO5jtmvqL6f7mY8Pp6VgThlJz25PFhV7zZQIb5aa4ZF6r72/MERdfKDESSUmpfjP
Qn089HOfGDMQH/ZF+ma5pxp7AgZWdNfezpf/EgylIiocHP8yKDX8FVqoYtoo8aeYhDI55CEItux5
i4ZSx0fp6kfzfllFfGYTr6bwyjsRkOdl7I3ywOdHPQYUtwLIqbvk2EUlGwqB2MCYQjzzIHgHVHhz
+ULiFvQJZS8n8J7JajV+Ts02q3cdqPTwy1uYtt8FBFIn/k2Dt8a54ARgvBb9rxk9VLNJyEkeNzJ8
S6Jj3D/4Z1oiWVj3/41HVGhxKj473ZuPkM0z9fluCVwc7SUMPM51XsmZaoNOxjrMV9gH79zwWIP1
eo7Hu2pPRXRO0ue43xbuYypJ6+WjIcI89Oa3gu+U9LA8KhpN7Fwpfr3p1EDyGLdOcNQFHfdG+atc
7mzzXAcv7JoxgG/03JfD7FcS+2ePR02wT3DggbFsJo61TNxl+1Jhz14Rfo7PKDantN/XwbmkNVNj
fc1F8LIKsY7lQe+XGlR+gAKLlyMW2zJ8d8td5Jz89DWRj8h86cofIa5pTGdspzTflg5KlF15UdFW
ozhHl0TvaopLDX0wnPacwXa5TRyPT35yyuOQflnmPRDtxhfYGETttvZY8Llzn4us3Jhgp8BObt33
qkt/WrZH42u0dkX76cuXrILVdLDwFqk43Ffsc1Oyiet3Yb6yWNiAANDMac0SZv9j8M21sQEY5WPe
BV15Fc6hACKEZQVDv1qyE+rTBrXDfPvqM8FR45f1B18dbQ/NF8qSNjnb1kX0xbyx1MXaPWjoBdKv
GP6tr/mLXOR4EjM1DIn10T+Uudb4TuLWiiMWuoik2TOykBgsixAy7AWsnXKOEBOK6kRXzOEeTFtq
HCu51CCOgBCgKgnZwrsuuyhEqlWI5Ui/KXsTurrJXJ0V0+3it47OOpIPZ3o1Emc/+r8Re8wAk0/v
rUNexYfMzl6HPsQakyIPddi8s4n+zhFT9GqZwFyc/9cZyKwLV3/oRf7pe9m/tCMbZQymo5Q68BtG
xrFxaoueIzKpL0Vt4tsks3OohdSo0cfgZezcKXKLTrknjf03dopVEdNFwf92gvFbxGgiFfJ9aAIu
IH3tf5rUZw6aStEr/C0c3h6EyIGN9rhb1hyTafBnA0oMwbLsWpCchMC92v7oMyAdUgP8KaXHtLWF
bIqJ0rTD6we7gzS9j0W110311VbeJq9ZpgJWHUTz2iaLWxueNB9LseGfkeL0PiEjibBfUb9Vd5mr
RltQvg4GwyOGU4HDWcYRodG/jd5TbH+anNu8MaERoI1RCLWMF0WVbHMdWdcvSyrJCUMFjze+8wHz
PNRlESAuQEXdrvwpPvqDOntEF7X4yI5HN/3VEiomB6571aNLolupzFXlcuDRtVmKX+WKsnryTi73
r8K8C2dwbkyjwTN3YNFMKeMNfp5eGBvbyB4lr7XZX/BAM52JS8RkMM8BWZJYwxShRXqOYA9VN5mX
bf7WMCz2vBxg+lxMsITD37Z9dUDV5EeHCiorH/M16QeL6R3DL6msp55RaNKdixjpU8l5URJSkbjz
AplvQ+z+xADjfQ9XQ2E+yloowduM+B+F0crQsVA3EN4F2XleOFrcP3vam4/cpK6ifQiHOLWwGc75
mRraZniNjU9RGrIr3qrshWf9xJ+POdNyvVoZ7vAkNCpVoiR4eGoAtJYbPWQb/VfZOi/ndFDVveJb
Gw1AQHz1VcJYHHUWbJ+MnS8w92EC+se91cp31YU7zY0poatjghRHzroShqEdmiO4Tqz4nQBLLn0m
f+7sskLUSVTusrA+WxHTC71hn4pIt4rSw8j2M5cm8cgQW9FKSsxdc/8cpcO2UPsAsGzuaQaDszlN
tk40Lbp45ijxbVAo5RXB7IZDZcp9NtsK7rJ2zTPtU4UBfnn4EbDF2sNwq4T4M6kX3Yx5XyiX88+p
oBVXbJjqVWJmNFTJmi2vrT5y/eoHMQkiDewvJr1CW0QazYujr6MRgCMpLZjs2rsaKQT6SR6cwNsX
ptxiVN+U2UvQiFdbMk32c4AfcUvZaOclFRawoNGN6dxkDvQ6hVnlMIsfPIqINngd/AFkQmBndTVL
+KFFuHXa5jQS1ETJjC0FHnCRSQyTfjS7CuAOiNqIsYnz0Q976Bp196G0CPx3YicI5VNpZe/5JJ4l
TPaAtWjp5imMmRzGgtc6zMFCAhObPFv/rk9j9CkF3sA5wSn5ix4zGHOZ0JTYq3CTzchhTyhgiNT+
ugk9djW5cMVyYp7l8EWCrnV4Tawv5ZOHmqqzW8NyMLHQb1lkpDeCG7QBNoRNvSyEu9G5qJbGxW9z
/wmpVFy2ZyT5So4wLcFMReDgOYnSJunvOsWLHahn1SQhnMYCSyqLrKIw+faTCtJQVK+ENr6ZA/2S
aWs3X2fh9hHORLiqzAqX6VWz5VZnCRTkctATxTB6JUBAZmGbZIMp+ciksXIAn4CLUaXLMlz4CBJo
AIgQYLWijkxx0anxwPeG16lg2JAK4yAGearZwJVDbFo9LT6zKHqOuFrvd+4ee491XDbrgglS234U
vEicnNYUbozwrSw9qnRm6OjLFJVx6n741rBuQbSDmREf3PimbCMoBig9MmwH2+JvQKcZu9Wmlwxl
vWE/NlmKsYy65x1SKh6tYD0Zo0ed2ABYzSBL56b0hU3zTzojOoIBAhCHyQZwsw5C7NVK79UX9O6d
KWh6WiQ4Y45Fgvc9+d4uhHfh1Kgf+mumgdrkyOgBIIqIxLRY/PMEztSbvn+zqo2lODgT4xSV/pdr
QsPJdepWageV4SMhDrYNRj2470NE1zpi9k70ASBa0BM6huhABYzkAFuMALMay+TdWfUl/he9/k23
NqJFsqriva4WHYHZDv5fOy8xD0bUXAN+cN/k15T9BgDmxc8tAiIwOOs/DNKoA762luAhq9Ek+RyL
5KZV/F4//WQpHLwCOgakoBx80Bm/4xh6hOxW7MRcp8aqNWJem5rX12hea4AFqvjOzde9Pe2jwcPW
DiMfBsTWZH7ELm2UPJv+WRuf0/I5Lp+D8Sz1k0iOXbvXGJ3aa11cAsiCLmozTstODCeVYUYo+23g
wECTsF3/vAzOXEvVRKJGN/10LuHRCFIiuXRdItHZ3jkSx+aWoiegUJ2xsdhml+U4CtHuEZko8n3Q
vGEkOHi7XNX0ERO+8d7a0K5mpK26ljJiuhqcShwCRmzshY2SHtkrxzV7kxnU99oMbokMNo3yoUYm
H11Lm81LMnQ5i4NE27ZBgLDriTeU9FpTrK1cjXSxv6LZ00vbisyPQ9DtwquB3cb0jPAm+wMFwvFp
qw3nogkXfcZhacUbgx4hKYm1clnCgQ2GTO4eM2GHIsjPO9Tbl8h4A5KMpmkX2xg8pSRjkZGBrpCk
PuldWyNYVKJYd9zLwBg3GVBPTK0gEgRo5rUT/XGk9Dfsf2NApAsBDW36qbevkzXvQ4eBuV0zMs1Q
2cnltFWx9eKUxs7myOjU2Yiv6QDFVxyGgKGJTUczfOrmRrJ3cJQG4t5i3aolBZQyDioLajkHle6J
NfWoNUIIN2jDq13N33T27A6KVV73MCcuSUDuAqjWfE47ZGzlyYXF0UcumgVGK657LPRm00fYjTTa
Sy2guyGvySpxix4eUHdbxRtIvMd4mgtKGiE/bcCTnNPI4p4fQ4xWxkGA81LTmc2fKdNuaZPhqNBM
ddgmma1+wu0utRjiU6loXb4tAcxyUyOpITebi29AzAZgqqgxVMr1CblpxnRp0qBBjS0NjCToAJo0
+Uls+MLXNlgOVLFUs2ZCjG5RP7cteqA3s+nvScmAuAnIfwhRqdTFvTB0ZMi9OPihthqseg/KbmrR
r+FNL9Lx12XnvaVNu58GtRg15zd323sSC5I+sFAS8urKZmuZ9j6KZryuFcXCaJ6bdoJRhgdANIH1
j4X1QA7ftH59Mrv2t83eQrHIFWrabKtV8ZM/dkuKRkGiTG8dcx9I1X6P6k+9+8taqFAU3j3qwQRa
9fwtBUk2k6WdZtiu6d2XGIhdcNGkIQXWuEZvHPRs9azKubJvNedg6/XK4yTRO8Za6cnrxRN2dHpF
GFaL1w69vI9nXzeNuGq/j+n7lFMyNr+pCx3c5wQYn9tM3ytdLbPx4PBCGfrZi+Mlv3QODHXXoejb
18Ow+u9EjBWy4YWn4FOJhq3157+yGSr5/MxriyD5QS4SYS/n1qzq8U0a0OOb+7QLjoPJ1p3gxDEU
2PJH6GLqbluXxg/qLVNDiqgKeMzZOWAOA4lDpZyNSO2w/lAEmaJ3+g8u4SuaWrU2R65KT/bePM1h
5OxVlNV2uZ+rDEEZVFjRylBbao+5weaWzLtJHcBqRl8VGcM2QUCbE9MNBNO6NcDIKsKbJBm+IyG+
piTb5fqnHxIi2XhbeoFVZGf/5n4ldUPeg3rvzAWSPuof0hIxVrMgUEG0MztaXAck2Sp/jHrYi5L1
ApoS9iDSITNwjROYNbY2/e80sJ4Aq7QueZEKCW1sbJS3CZqXEUHjqBvP6Nsggj5bLvJOsEfhyleZ
2ce54nEw6OuMAMDHx38QiVwSjBfDqS7KMmirzf9Oe1196+6bRmJsbaptqfyjlcO2zyCx8kwrMH4P
06+uZ3ZjhS8ihudCYTbh3201HGU8vdJSm8T98zjZNLd+TvtgGb5YdDBNk16/rd/sUefpZ6O5cJRV
920q7T1z0gEjMg3XhqR6qgBX/bRgVC2j+2ggBw21CTJgPCLlrOxrm/Tlik45eJKSodCAcSsroekN
IFB2qqR8ZI19LoX/nQ+49rgBxAxds5FR2t0uCopqSU2bhzNd4BpXKBdDb2U22sJtwZpC5FmQUNiB
Swm7E+BzQu4kS+QmHEYWzUvCxHL6Ee5rRRlHm7v0+uYQO+Il6VG/OxqWOtjqWtaprvh2TYB+mCeV
TCV59kN1b3TGkZF26Kwve7jzks33yn7X9IyZyPjRd+PW1+trE0/fpawXtUObUGRUe8BrHhmh7aoO
UGATvD5iBd/8VMmfleabkVe1oC2OXEWmO9GXQbaZt8rIOCdwMWZQKuNcM4pi4zvWIkvdqx01v2Vj
3UzacA9hkIjFX20xg5/ibVnpcNG7aFvXIVyvQUMpggwjTXnzRXpockYQplus7P4jTyFE2f70JsT0
U5hNxJasHzRNpE+lGSEohwhsxK8tqaPNOfYpYLyaGJXiPZzSdKElDiyYmLRlm5hosYx7kj8SdUyZ
5sQiujeRseuMEu+ekAR35Caa8y/Vk2SWSRWjwO4445vqjbf2x3gjzOw+Rf2rHZTJusuTm+k4tyAK
j0Y5niPVIK2qoeqWRkJ0EmYETf3puEm1lBkGagJc0IrzZdP3azsiOLy3k0cZnybl4tut9FtlmNWi
deXsi23m7loqMoqKnv3DbpiF13hADZdJYf4B0mrGzTbUyHBhTqg68Ps0qvZVHzmLepAEV4zets4/
Dd2TWweCTkPg1SAxiWYYtzDrqd4jrw9B/Y1Q2wUdahYZHewwuumaPLbhBDEi4gStsnE9xibMAUKO
2qTo1swXdrXv1BsZq4sqTO9pVP5VFSStZQ3qgQp9STMU1G6AOIMqDqEx6Tffaj8bezzEfvsSml6/
poh6tor2GCTatCQ2Niy0X6Fp9+kj8XYeMzJ+Kdq9wWgMib52G9M9v6P//5/8Z0l/wm/Jdp95u/k/
cAnwiwRuvMUqtUP44D6evmJv5La9tw0lbm6QAeDL7lwm85BU0a7X7c+Q03npBVRhLSaOM8m7ANfa
8qjbhzRhXhxKyiqztqmcgT8s6bxQxVmLHL2dM21CVW6mpnKIEbKHpwFllrC+AgGlt0s+kAjFWLVl
xasGDzYCAvS2hUFwLWl25aAve8mPyvtdz9zRhn5S6tAhPbwdYhr7YVx7WXayAxwtRnud9uP4pOzA
WtQSmlrvXzroe1WOxbDDoij69yhJsdQJkEhGwEgx5WSha6fQFPc+wKnArIo/Nva1a9LJ+xVkr4bG
pEy/aHO61HnRQv8sRcYPt++5HO/eUA5Lw0NSUQkMCWL6zvK3r4EM9cjaeo5/6husQ2TQWPSoyESh
LLJJP7uEEvIZAgiZFjbX5V5OuDH3eraTdnAZhb4zJPWQHKpzaU0N1roRVFRnYcX0oiUjxHkjMdWb
zATjJwvvadqVJtV/Vaav/JxqskvZuSWV4Vg9em14ZH71o5mYd034TBfU5WXD5zflp1M2p7gaS+R2
5b++jVflhHGFD2lTQ99sc8ImGZvQxHgqsMXS8byLVeWfWQZNsPnQfOM8JbgXDjDDJHP5TrZHXy/u
kZXix9ksfYyzJBfawWvN850m4MubuLU58Hdj6TNYI3Qgc7dWGttLJ5GXRqqD4zhHbTAWBVSO1lhb
cXMYFUdMnXh4M9ZMMKIPUeq/+vg5SuQdPXNnTW2rmIUbDNQf5toa6Jn4Aou2L/e510Ac0F79Ijhk
LoP5AMuOAllVLna6KdddU25qr7uWfQpyrm6urNMdfscmj3aoqd/sgXC2nntsM7t1ZPrVTvF7rnFG
dRE+YaG8TmZ46+dtQMXNl1VwHmnOMZBvyWQCPIanwJlbdCAIXo3yUbjfdpFcrB4HZe6K8o3vYAI7
H6ifdX8uPt1Vo7IX2SjvSegjs8ns3MTIbTxwduU/O9oQPvV1dzcYCcbp+BI7WHJ0J692Nnmgry2F
MtfJEKvGBq2OYV14vV1J+O+Y4piXgAEl12hyvnWP2EBj4yafSd1SyBUMDfQAJYxZac8arpVV1F55
z+HqRvkGNHvHW2E1oH+WSVtcJi+qzIEWQ5I86Ynz2TLR1b6HVKztvr9r7Mu+7a1yD9UQizE0/B+H
qw708rXzy52KK33hGwDwsY4Z1lhcup5FHY6PLrN+5vvDqXTOIR+kSU8dVv20ZQcQncOj9aZNFcoL
s+tjVuC/YxQv0YiLX6Rv8D8Eenfjq46EqsmPrRkcHL/a1DFecTIIEKER69vSAYaZAMbgDngyP+pY
yTY+eZKpvJrYQhZ5uU8n5hduc02k9RfAQhMpfuVNZl9zHaqPsGOTsio4WuZ4t3F7NcCnIKTJQL97
8ZBuZPop6oDOLTNgWhDIM7pwMDrt2XO7nZfGFKE12jSWbV7zhs9/N6n7nWcazzg/Dnb50Vb199Qj
sPETRgltNBxSXk3PV/j4eR+N529rKSBBxOZHE2j3JoXIxR5TJFhleuFzDcaR6nIpI38VVP41LPtP
0/fvroWvRGh5FzHhTKMZ7HrJaxhM5/lNtmrmg4b2FAwOZt/sElkyI2w+hrbDVuWt8TQM3m/aSTgq
0uYFZH+2V50XP1vSPZdZ+BpplPzdON/cArZnUT6GzP3OqmEf83C9jgcq+z/POZge4v9Md1aFlZ80
2IehHSHcpRvzrLVtffsRXYv9rXkl2ssIMZnwbok7b2bgc5rTLkLuRlnbYlGl48PPYN3mUMoBB18w
lWFOMI+Kkgdn2t4wsOD36XVhKZVkWk+nuPafu6DEdm3lifLat9D/7J4+RcpbrNpXdxAYfylz3/ok
FpCAHWsAlUFVDQulTDBCwHgHlxJXfRK0oSoE07jne3+uif8OqL3r0/bDOmkMgBGtYhri1aQB6OY5
duYXMCVptwCCFg3ZVNbRoJRUsY/NXua/WlCvKWhXU8FJoE2QP1lwmV49eORqUcbpG3DJZ2fqu9qC
JW9Ya2HP5AH1nIaATuFw0Fz1lo8UCuxBjpBHsEwbrpgu4mfPT9/HUMH0IunN1U5DyxEXWmobFSH+
L6O4pJxVcWKsxsAn7KDHr6Q28F6FRC8si5SOFIeZ6jO3q/c+ri71CO8n1CrML7HA46gqnqRTbHq3
Xxd+ADPSWdH34qxEo1lnJf3MKkxxRinhMBus2SHiQBr+KjbQIvqphH+zq/HLbw1IG8adrG2oguYm
96pZCAv4P2oDpki5+276AIRFGv+qUX8WnUGuIZZFahWIhvUW0l9zcLNDw51WY3mXDBCCTqCib0ei
X4ddA03NK3CUayz7Ak9RMGOZuvQ5xU86TeliyegTzMH0jtkuUQYMhV5SA+Zvi++hik9W5SwHpQUU
Rd5LNUxIpNNFOqBsaQoL3M//lTUDvwnCCX7FjWd/TVEL1dFGbRDSgvY81Ag+Ve9Hnz3WT3LEUbF0
mSrEjN5J9/Ha7g0crWA+fEtDBmx+KL6sxoITiUSuis6CceVTkQuBU/7KNcduo+D/pYxI1ThdwhBG
+X9fXJdnv6yA6eAVkrqU5AiPR5K1HWer9F94J2PKQFMTMDMqxC9GExPmQdUVs75UVS210nivG+84
NfpGy6Fp1tbSiJtNa6YbTSbkhdjDdnTEQgrxoRr3Zk81zZdNFUnbFhYfpmZAGGWi10zmpvXFzvRf
+oiJvliGQ3xzEv8aBPBIW75Aj5+Bn+JjnmGNZYm/on30WB0w29kmGEVxIFFQ97s6Sv7sKX/EuoWD
O7p1+9+kGevcHL/92nsp++6HLmBhoOjIQpZR5AAuVd5tMLrLmMJwDvLut+QR5lq2MX3xL0yYlZRI
QCEp/pT+8Bb5uDzKYJsloLiztHOi8k7jDDcVta9GfZkZDo2qsfOraFV3YJV0PpCsku9JxxOzOWa1
uy+Fg/3H9MNU4zWoKCOyBrqfHkG+gtDd1mgxiA6lt1uIlOFVLr2/ocUEhtePRnpJu3hUnf3wU5ZE
YCI+PziCcqfEHoLCc9Kpi+mqyVEWKy2d0eOg3A5w5boZS0luYQC60sa8ORYIHG1o+/DMk4qypXDs
Re4QHUTmGGc9TiMVO2AM9jBR6MzcUO+3o4dOCN0wmDB20bnXyp1fBvjEwUQz1AM+D2yazmO0pe2D
a5jwsD1EiaLkopifS7wYzRnODRctzo647M0f6ALDdWyMZobPENz8VlUEX3zBYwqLf0y3NkkLqsv/
UZa4s4oChBgoJf+tvHCRVmTB4JOWQEanmA0MvGmxwdWuiTEtjaRZTjwnpoP41ZIjD/3AdC0cZMnq
nozFVH9YyVZ2YnNgZeFNECPCx98wQdsHqGqMKehZt+q7ZOeLP0zhTeawXfvKDwx7/jyX4rNhez1e
2Ub7QlVydsLmEBbzydFh7gR/kiphzCnYP6SOIr78abz31KgX0NmeR8iqGiLKmjl6AhuzYd6q5Y/M
e/aHC637U8pfpEQFV7SewncTeF/D0D4R86h8WOd5/FRWTESOTghkyNU3zd+UcDr+hvV36yMZQLTZ
tIKkNUQApKwb/DHOUqf8rSN0kpAMY0rEijM5AH+bb7uAowWes+S47YHl4jkvmQ+an0pHbV7AhS8V
vDh0SyU/vuLwkYg/NTiE06SdgM7D6dTbH5HH3KVgpIAZRIfLthTtykt6Btn6wkzFbn4yFA2oeSIL
7VT7G/I1U2TIRd4spdEAQiLypuUb8+ZGIRikFJl+3d2ifNj2MZFcHCwgxl5nrpK7GforrJ5BHPym
ec7saV02xHTMb24SYw8De4eZRGAznBinYhu/8WSWgxyxBOwGTCoQH80rturqm5jHFXYe8AAdCtG2
xzMXsWJHPJQDoUxqTE9V+t7SomGYUaJ7JX+pKEw0joKwdJEXt7xh6oOJlx+9AgjvNMvdVPyh0tXu
dZWcBoOLbd/MuNuHEyZ0MviQhX6wEXC4FqYf5oiak87IdeFXyVZ/q6OXLMz2TNbPAZbvjq82Qdh/
Vl661XiwTuN/D7Z6sY1uk0zUcWmuVkbzKPB0aqN6Z9Ex1KX1B6S5yYtN0Id76tGwAovTdIsVlxrv
hbB3na3fwrkrG8KbR5PYY70xugAxLP4qmtZVSv1WDuCa8KegnlxrpAHkNbG19oP3bqQzN677EnPe
H+adllG+WVraP81busFIuhVET5EVrm8m3zq2hUA3OOn45aDF7iiUcLmSyWWoybYzBfrFAMWD6e+z
ND2IkoAaFxDBz7Mf8higOrOPj8UpVrzVOeL8OcypuPeF8zJ/yGRyHwsKbTx1er7PfOTplO2+SRhb
0TFFADQhZRb1eYrn6ahH57Rq984wUahhjaLp5kJiC2WL7Dvo4m0GNlCWBaFDur/rGpgmkYTnhJKg
hlTqBnH836WM3LGZsmA5l2qQ+44MKGk14VZ9+BFD6flOUe38VEV96wOk2HyD0UJdXyQP/Ncil0lU
ADkmxLMuN9Arh/qtcadbK6/ehI+7P+GP07C1pFq+9tR4YKsNZq4h4OR2MNSrJdiheAxlFx/MqlpL
D7Z0VGvQcTgetc44Tln5nAt7HWCrmANReH6DjqOGhG5XK8zASrcVmxknlbq6aNwBz2lgS/V0eXG/
aSLOQ9diQodHqTudq7bnEdn4v1HZ5m55zvLshsutqJPvpopXBvLCIK4/Wmy9jRa/8NwMzhqQ+hQR
05u6qb4pLXtBFVl7BaHlkqbRTuq3gZGeDDdDOe2A0EjRm6oHsMzJaNiFevFs0LHMJX3hMi/jLY+k
/mDH14nVMKHQFNP01Njme2WU1xEQwS8e4UBKUoCtedx9RYG4lAMyr4yBVuDlR4RiTfoWlockIwk3
zs4iAuRGGgpKe4eD9CbNX7fv9mavjEWUQuUGVc7y8VxCNRbsJ00H4hV67T3npwUCHWvOO1N1+PX5
HU63CcaNrf0bT/mRaRP4Vm5vXEX3n43G4iPx8/e+wd3UaN1nFQUopW51mz1EFGHIabC/qtca3Wo/
tq9dp+iRiImf18OsTfGxuyLZJ83kwc2br7jHu0LX702PjNEA1/Nog6qwUjDl1ZIHnPn13VZUfl3u
YUhGv28JPKKi+uIkLJJ20otFDnzg4v2oMf5fdGaI8Y6hwOrgU8qUBzcqXoOor04Z3fcU08f09ioG
zHeU/KqLeQqkgAjLWL7ORjtQ4oEJrFPM6H2a7G2P9bPfdgwgJ9Q5ysm+xyy6JJGLvQkEfPZU/Xfm
YVj7TFPwCkPOmSZk5EKfV1sMtEQ2vgmo8637GomSkJ0Uy0AsSYXyf+wUemEzyXd/ZGOvpp2QHBy5
LR5F1qIkn0A0A23EW4iSAN9Lr33WOWnKJGKMiT4AdDI0wr2cueItVnSJefULhIgFdixd/qxrwbnV
8RFDnYSLZMQZnff4AcbZPqjzQ6ak8+QRHzjUxSp1Wdo55CGagGzhEeDW6YzCrJiR+IevmHtMMSry
oUDmVMM797N+lzZql5j/hJzAhydkzbZCOGS0qz71OJZCAWLkNKcGLr3Hth8PBZUEZoKZTYPWed6j
lJDFWEZMhba1RqEwplKh8fX/Mh+b/lby1GySmkb8oQZ8azlnUg+7rlbfVp7/5Tf21obsCGpImrj/
ygwWJ6XRvPDa//WVnBNiOBrjCrcf00Cf5gw8A0RpRf6cjdDkfBSGnk8YlPEy15BF4W1b04MYJDa2
bVFaWXiABO65rSEJpl5+083emqeJf2kIg8BFwkghFmcxfKn0Va1VE5Tw92dYsN62rSTW+38cncdy
41gWRL8IEfBmS8LQe4qSNgipJMF7j6/vg95Mx8xUV6lI4L1rMk8yklhNFso2eKla9WmhvtTZIk5C
8F5I4bHvqo9efIvlXlkbuvVnzCOuIFQm5uiYIUi6MJzYVqiXWvB8yT/WSgXwmAq6XL7M5Io5Lyia
E60dTwDoT7/DWtUU36n/2alL8kUvvyGmu9WlwZ9ZLCljzUcoV9c4yj3AL0rZvYfS4iYzKTQl9K+5
yEyj5W3NueYiC1lrAa6J22lMzVut4yU0lUfQTx4h21arHie9/xtlBtcz0LDlSJf6a82lnKUBhDDR
66iqR8MivTdAuoaGwOjsiNbdN+I3eQK7I9MOd2Gzt0rw0HOznURnJH8i5FkK8+5PTRsS0HBRZOou
4J5qcQUX9FDJGB7VROIwocrWo5+eZmZGJ9t0+jakmjbq+FYxX2PiRMyYlNsWtWS87WX/kofjJlVn
dlnWX8suq0XxK1Ft6mKHe4IpR1hVH6oQ20nNCNyoKPiz5Kg2iBDFqi6AyKtnpiq8HUIDPJkZ1FxO
617TXmar/kyILSYFJKSGcIA7G0vIhrv2WiB9UQIwWoZ5ygTZzqf82VjSrTPnf0UjPHXYongwGiX9
jPz5WOU8vyClBbr9xCTttjTt5bNY/tkL08EseqR7pN8aX0MGo4dXNsMjaKT6PQR74Rv+rzbpEP/T
y7IuRR311idw7ITI1fN/3GZOFra2kGOl/BcX9c5XgNQzZc3b4D7O7yFo324k4wZnUQB5rcofCUJD
3WctqGTQiprBGblyS3SVQht4DLtBq1TkIaEcRJCbd+m5p22dahgMkeLpsfYuSQ0TrdQeekCZpl/v
DWAs/ZSvIy4AqQm+AwrXnFDxRv+QZQO2X7lPKiB3yXssALIJDE9Se4edKkulcaPqKumisFGikGGs
uSmEZp9N9V/GuxmZpj3lipMJyXFK9Cs64ZuizV6Kk09AM25SDY1Yvxva27IXGaGOhNSYKteIDptT
7C5Vb7EkzM45r3ReZy76TYhGhnCajLsepvR8mYnHAO917m/wOuqWuoT0MO5hn+9Kk/TQn6qV/JoJ
Cv+ct00USRrkL8inKc6o500jvw8tdVyH+1l6JaXyHNMESbUkXaYe4Yx8ZrmxlUz1YKjKjARpdFS1
OIbCLi1Y+quqjE6WE1vkwkTw7JSIEiPxmaT+e28iQk0S4oVBDiRZ6bKKWVWKcGJd7Uoizkw//7LG
4jEKhAjN/gMp9Lb3MUom4avJTFLJyg+EzBfTxNCCqwqjpNEae1WBJoOt2e/KXa+w++207lz1BFD7
sLn7fmGMoMstDDLwUFgJZFVxN8X46Tup+9cS2AVRu6kYiUnM84F18+j+lkN3T5LSDXWUnxF4cNGv
O9tk9ZKEZCJZmCfpgIcEO4E8X8ZRd9i+BagdDVvLWF4a4tEf+vvAX621Olcuix8/UxyRoSo3kgkr
PhplMCJwIiu21wW38/LGV6X6HSIOSSBiiGp0Hyr1W6vQs/nDklI6jXSKNc2l0TDrEproZZiwwiio
Rl6rlispoMjETHksODHFrDlKuC3HuV0jGgtyr0A3WEeHlIPcquKbGlhXPSx/pVJdyVZxWeB0c/sZ
6BQsw0TXT3pZIuBWtQKm7X3aeCxzX+I44kjA7oP4nexL3oKd0HQWOnFzz39ZW9XiyW6sZ1lQVtGt
+lHCRAZBT0Dxw2LCdydF8cy6dMfK99pU3srmuC0amIU0e1rbbqc8QBmdF2y85dVMVTpb8qYTfDeQ
hJ1hkvKsxFzqRE7/+cZgzxYvF7+tNALbHHQWPzoNQV9q28m6m9civS9VOfcO3K5Y3uaqcq4NmUAP
hiqK+i8YLKRPFadRexit5FBPOKYR3mb1n8DJMjOeNzoT/eC4NTDULHqzwt9M4tfPMSrCm6JMFCdN
8NfAjaswyLQ4zYWbT33LehUXUpJcyln7S/16V2MEZKTMFnygVgsJbK0w2PHujyIRg2ZJ0kXcHlXJ
ukzDm2I0t4KFQYEnu7EGrv4MhlFEvZGPI9aETvGWyWxvfEa1eao5d61U2UiINdc47CLDWI+VAiAy
/ppy9Eccsj0a9aJJYOqKllfL0HO62UGE6syM1pCLMSddpoupVDyMBG6+YVx40g4onw9zlS5Fw340
Rk/l8MpCeNmmdBwHBF51U3L5/AWMC4ArL6e0joK8ZfbqJ/m6pbVPBGrgmbKBokAIf/CUdUg5SCuQ
OB/gtIeVdgPehPusy7C/MfROqDQiK9syrEZXzxMVoaMw3swSiV5KvkX/aGLVVdn1WsY2UWfQmP5D
kJUvtcZ4IxS2nzauColLz8N1ngfvovRUgvhNtbp/UgCsy/jR1RzqhD7X9mz6b0FDCJVk5V6lmDQg
bDtSDd97LjKsZa62LUoGIF28H1KGI5G+5+xdT7Qobl/Mja3hL+6iHOKFWewKk9+hyCGPiiKiVMZW
VTtzUBkyfWNo48D3Z16UQNg3EvNt3cR41ww/XT1bJP+Jr6nO/kKdHLFZeG+jnNH4nPGckYTU1KOt
oOnhTIoEnJX6VxN8kB8YhQsBeGVK+ntFLrYmgprqtBbIcoi6Rym3Rhi/kWTjtxhxW53RFMOSeiAf
L8FYUowqygkWJdEcHQexuftqHNg9xBSTKJ8Sn58hzcxlI52HQwPBbOAzilqAQFoHC7BglKz4wp3V
rqM38IcN8saamvHROC6Wgy/dlC5BIq2EoP+c/WRdRvUan9TU6SQt6NfBQnRlckMKWG/tvLKcCR9o
3icPQRE+uCqdORkyGwkLS1q9vWaJLuNq3RlGfS1CcGkRREFd+ZK4PEdLHVZ+dB6xoiz7PjdM4NQ0
pqdJbMALkbgsZNBCOLC274EHpBnAzKKFaaCs1Dr/rAL/YikGXupvujjuquCyVIhla37X/UepdWDg
yYzJVGROi7YOCgHu0oK8OUDQebse/ZGNNiFD/+QEkmWBjqB3eQEgTdIVWT7xN1YI9yaiGlfasya5
ifY50eg2wCTo8Vdt8WVhUlEt/CsW4DScCt+8c0zBJ9NVJxZgRbuuCxa26qvH0coXVFiPqhlxKJ8m
LXCZmfAv6UXrpMC4cvXFp9aEcOQYppf9Bo73YICG72H176X4oo8HBpwrc+AWEr/ZPBNk5Wez2yB+
zoxdG2063IUD15aKZ0Fd4VxUFzbRpVM20ci1wJJL+DdJXyXUARa03OviLU2YFqHRwrynHSOfZJJX
GGyokieOXQghSFzp/zilDAhcAz2W/0FpS5STiJGZV3p88JENC4xnI/0WgTPc24Rybc26TfhYkNvW
1UBFYe6bc0ZXZx507kQd7fJX3jtmhBXxQ8q/DOLxjEf8FMJNnuyZy7fkriBLt8Ej+Z/QdkGrarBl
GdoPLq4VYGMEYKhYVzAdJW736qGPgebhwSXgJiRk2C3fRc2bU3rylRgzcjIcQ/xF7SR3F3lBseFZ
+JF6/qTiVjCQMXNgF7Z2KY0D35XIXz70b8AsaOGC2hP0izB6o8RGBLAdXJfhgxrA+kFiIVOMicau
0Y5w0bVmYnZxUOaSCKtsrQGQZ750lQ0YzWuFRIEYG8IqfrQtLi1OfsFJ2x14DgPzOtPC8FCQwCHY
/TMetlV2qJPA4QkpAcwPNLS/HTAg850ejvNFeESQ/Dl5EINqd47cbiIB8gTDIUw7V6JC/Iag1IjY
nPCOoPRkVLVLtUv9a8R7k4DZ6jCqyB/xpH7RtabKPe548IGWb+pnIW9ynz/egVYkgAJzQ0CMUEtI
so5B06Hqg8JfolXpnXYZCJqkq9x3Cr8eaqD1AW3WjK4Dnzry6e/sXpytXwFf29PP0C650zcPWmDS
Ezpy94biAyooaQaduslIp0mZ+O41SDyTizggv3YvhMIIi5P37qGW54UyUf7wdWb1PTUddufLb0bi
ZXfVk6NYelB3sTzV9YGYDCj9/DlMqWSZQuHVzLdwOFfjW9ddlO6sJ+gLQZcLSOCwi19H7ZXJbA+K
Qx3uJr5lVi4qkl8XuUvzjdkt1qrVHP4W0xueUlG+md+Z/DQSDP9OZP5LdVs/kfQ8XSFVTfm2H488
AF21y87Td9sdDSwkKroxygRKr1V1YTKLAYULKAB/DRjwBxcwZSNDgalxOVcHqBoNqQdrydiY114K
0JCx8GJYBxAQNItvkDvBMPmZwOJFkuHv0W7jT4+NdSPAD1nz5jHrCdsd3BrdvwjFFab5gEEXO4iR
3QIT79UpJHYhYuytbtP8xmswV/gNeNNF7exzyo3lU9Iv8vhbs7weuCypcTG5iKsEcSzk7qNhOhQv
HTPeffmJFJHdhMfTipaQoUiHT+VLnhzxMx7Ytu5RiWi5ywYl/5m3oJ7IWcMbkds9JkBykdDqzIoD
HYioB82/KZjNdhxb2BukZI9rt4xOdpiglNjmMRszmY/yJWUHJHVa8YR76dtgudTRIb8h1mQXmxcP
SsOm0JK561DdMgyL7Umgf7yOWL9jOrYNa1c+chJLuCiJzuP5biOvojeuj4AlUErHoVex3GuZOCzh
Ywju1GvZba3REwtWCF44YGNnxHcFh9MnDjksIPh/sk17aXkQv/uGZxngYL6uTBsbq3AnpgUGIBWL
9bXMnW/MQwAqIMxLT0z//XLHTozTgh8sMY5ZsSl4RMAmV0TK/ptqwiAYQSMezn7Q+6+Hcp0CtJuS
eQOhktRHAAYygtn2VwzP/P+wcnyIKaSyt57IoJzSdObnAv421+jnwHbx9icrZtjtVQOeVR3JGS9e
g+ZxP0XMrvleI3wODj4wlBhLnH21dDgIRXBTTzcV1UjnFW8k5qiXySLpybawFen0yLEFra8sn0WM
xfwlIZbYBe09IMQbbB56MsIoil8JDTAsJ27j8cLXbgKHt4d9DFtHciwV2sh+/gWDF5U7LiJCMhlJ
kpkJ/k9Xz0L4z+cwL4EvyKLDvhAWG98iNkhsylgGNKSqeNVXRFGOvY0bhlxNT9jOyUKchIAFCR8C
N6oR3Qsfs7+LhV1FzGmFduOvmW78VfjoI36VotgIKecUztUPPeb4wPqJO2r4kom/SHetekhbav8e
yC8pfe5w6zUHvPJCsLSkF7kj2B2biSJmRz1bvfHNclvggMZyW2OCbFyMPdpbMDwZDyA9QAEzDrs8
x0KJC4nMMDvcMkwC56ggv1U4BfgyQ3DIZouuh2BD8UmcC0+K8XH/I5CrgV3E1eJy2LEP5EPsXCW4
pfqG1SepHVGxYxzdVit63pP6LlLAyE+0ad6obcufiHeWvSl572ytDD64FXQiCBhmeAa5Z4QtMT7e
fAY9r50ZPPaSjciFb44rBhEsSqMZT37fEQbTMbxZUsBIwubGmcoNbxc8dfM6h44F3sR3CkipzpSf
ROxxdowbZksgBr82I3FvyTezQV0R7raLo02AFZcC2Jld6z2OHLTUZH79I+2GaVlL8Ag0vsSeXhwh
iXUhlHyeTywII4cQCPFL94IBIbGnQhXXlpu4CfjbMXy6z/VVJzycxJaN8GOuubkhqllbjmLdQ4Qk
opC9LqSsiWU7KgJkwfz8pIi1ZLf1y0PGXHVm4xd4HKJcOUvMlvGpSk6zbza84+TLSV79IcBH6dfy
LqbkD/d8WrxyGZQrpw021kFNvU7fMa+D65ibqPtYn/NKApV9otoujxzZNXNN26KLBM61Mm/E+Eg8
FgAPqRUj9Eb4+7jKyQkEVQkYElK9uMO0TWQDETOYWGyY2cqB3VB6YJojs8S5oW0gJ9pys2BLtpej
oHq9T1jcD1dOo+yQne+cDgqCJXGzTPBt5V8LsNL1/6R2U9FNAcJOoIZtbcSBOp0XkUenEqrhT0RC
FIMKqlbZydK98J2TaS8f+aXM0GPxZXY3/rjqKqj6ihUPX01YXsFIwNwrIFaTibBM6vzWpJaD1cxS
PsWeJuFH0KLvSfSq5N7zkQv/AoE/RtuRQc40mm1Iqz8N8zdGnYesR/8UkFyTHsV90Jy12Ale+mco
XkzCz/6CNw0tV3nvF6Y4RM+LzMvDtB8f2Tbzberh8MHYGmUNsA6QzlAKrR9IneLJWMFoZV7VYtIi
L9eTQofJCQMZn9x4G3UTMoAivrLuKL4taa/6H7EGJsvtami4CP7O46k9gryD9sX5o27ou5EwqfuR
bKz0pAJDAiN5kK3Le4jHTCY729oZd4Lq6n4dBKu44bOH5h3BmGM9evQ5bYSbCmrXUUxsKZipCAw/
MYkbEGt1B4T8M8hPJuzTPZu28UWhrW0PCQMmSzhO4jbRNeagFQKvv5YhpNkwr6q2gfYutCxv5G7R
rD5S7bs1h30q//D8D3QAVfsVyrSh7HYb7DCgjxjDJ94UPar2NFpvekxcjApKYTP2GKBlVMSoR+l9
Gk5u7QOniUxxTX66ZYfPuD/i7tGJOQHDzGS/gmQlcguV9K4dShZ3/kw3TfYphzamU3GPwzj7R+bG
hUgMLIgOoDfWDaVnfPiGCz+umEAFHCiZ+OEyW+hYfmx9cy3963bxMm7FHb5NwL8veXvaRd4P9yR9
IsRgW7dUNWRbbvzxFrJRV4J/Ghqo4x/iJ91/+Ccj8ijWaZ+Y46Cb4ID/4zwt7Ql7ISnv4T8GjQUm
jmE7h1veccSaIzwEde9LDklF3UaesMAyEyJdMac2t328RB4FpmBw273KhJEdY9xlg8LkqHbEDShU
hlmypzOJu44giTrcGRv097nyG8u/GBdLONWA9cZdOxx9nl1ikdA8V1t8jiZaKM0bim1J/0PbXtzi
4pAEh+jetna355ea/CTWL2F0woFKQchvxT3610uQYV4SxGefevQKoiBzeu8JyNC4AATYqI1XB8Qf
UL9Bv0HDvgqy39YC9oTakWDSXCaSSnuEu/S3/I13mNOlu+hpXN4y+kjru6C6SgBhDp8ZuLPO5oAy
msfsvmXNAQJnf8l40i3gov2x+NVeleKidI/NK3+50Stfuun03/2E5mktP1hXao7U7Isr6SqLWeKQ
+o8gsfs9xpNg9JLyYBrYAb4tBv9IelgBE80ChUr1rPQoy/fMYwOZz4eIE5d0TmsfHUl+87cs4yjU
KTv0dcVHo+neyohcoXphnG2KG9IgFNIE92QsCyA+W153G44FlNVBcjsK/8SpYR8CnMFUrDj+wYLM
pCHKwRFJ2AWPv0p5OY/syW/A9r5HyryDtGGNvgo0mwptYqpqOG18zaQ7Ev7Ujhh19uDC3iOyVog7
6WyLlM+g3NEXQ9V7Gl76Vmv7urx3C7gKsTGXLu25ML6VScj0+SztRzrDme62IpJ++FDLW9nXqwxr
X8u4IMCgKHUrqAH1r1mR1Nmrh8+8R4/jZ3ZF5yXAGe15JYGdisTTxAHExYvFdrONF2vUti/PPV35
KGqw7Af2GMiLSVKyunE3KocwykkwzXYJSnNhRnVFUSskGI9o9OGfUbhSX9fbGlqhJB+gwWUQFRmx
W3d5OsvI4BGBFAOrCDRX23K5jQV3VLGoH0DKrFqLWoi9pp7iGYTOMwEgICXdEg5KdNB1jP24iysf
lb7X0C/Rq1DmoX1J3brZUllp6Jor9sSLGyE+aOYXb4AZLyF8rOHC1AXnlYZQ+7lRxn9Z+2X2Mia9
UxUQdi5oqwmJkski0jTBUFKSVdyyQPmCGb4VBAoQr0AFVpZxpr8iWQZBxFivDNIkBpIU2aStZGiJ
LJPXLH3BXZMGKX7qn3115AYI/N4r4ENZ1B2DqK7QfKtsWnoLmvakIOTRi03EDiVGm5ILVBHCO5W+
Ge9G/x/EjosfEJFo5YzKMOfM9TqQvrjKZKo5Tb1QsOUMYQc2V8krZwTFYhoaqAlKdJ80jEk4xKIL
qXeauE8C1ifYR5IcNvOJMRcFH7MhZYi2OkK/mvGqlB8qKneTWcyMXz4mFHpt4V0ssFcKw65ncyTu
cxQrL6zS1qPJN0sMX/4FZ9dAr5BdrHDDL8WByij2QoogMBpSVImp6iQnRq5rS1/a5Exbs16zp6bv
bZU7/heYQuTj1nvgt0yqU8oglOprpojFW/TXVrYpb9UCONCpILJOtTnHC303E51D1coKedftVMWL
ZI584c8MP6J2OSEpiYDjD6fyGT4JPfEnJ75oxAEHL/WtyaBO76vSsx7MQ0Ju3WEjzofKPCZUrCW5
c5tIedbBtvcYrwuYzd7yK2kGFQNT2e1ErKVoYrHauhmDcs6e9tD+Mz5Sw+2PmnGof+sS0QWiz3Xz
xos25DsoBqW/DQl50R/VPgQxnYC1cnE5grgc2JL+BX884POzNi8EhVLKNZrhzGxGGCPSFRsHYLvV
3ZKO9W3YBu/zYqR0enzzELiuxJQN6IIewFOXkh0Yx3gC8Z4qL9N8AEuqXgKbv/KAnBCYuxXeivAo
i8eqflMCD4O9KT8aE1SbqzHKYTim3JH/cDXRkQ4cFzMo4BU7MFqolEI42aXGk1iOhuPApDxizr7x
FfAIOFS8OPsyhC2Xy/whwLNiYhDQhwr7+W7CPbdW0eRAgPd/Sc9WyHaX1gINHfEciG0+oumf1R3b
9kydoRDVywAkeZMZOJBSt3wgSxzbnFEQ/6NKoDssUAD06qU1DoPA1p1SU35nZshgMYu2FiqspXyf
9kvUGE2C+on4u3kNy8CPwNVrxfZCOTYL1bf4HnBXjfohfxc2UPnbDYnDDBjZO1CEEINEOSm3X434
kMI36L4FTDowu3BbOpcuhrSdIHkZ51K9xUgZlBLUoS2RjTZEOPl/IGFZpmPVT8Qn5PMSHYpSclzz
SJf/mPrzPzAQKZFpC3b6zvVafGXVaTTBrn1q0k3x6Wg3MZ1gr5By3bQH45xX18VAL6CzVhHm+/1n
S7kf8Ro30pcf8V4xIBnWjYjZHFfkA467Fu/V6abgUtQi1jMZfmCNAZ+G6AJGtsjGo4nOk2HSw6CM
S4hmUi9Rpq97I3QAEi8OiZLZNLwiSWyg+KH2pZIeJEJUUGhVr3ZxyjOwMQjwk+ddywIiTb6XfQTl
pC3ya2AFkw0pgwrUd5nY2k3VO8syI5pvV4zwcZVsSqb2TW0ccz5R/Eye3I2k0xirofIS7Tixf04C
lAd9tk4sY53zRRDUgUCT+w081o2VQKCe0Rrz6MQuA06GXJbkmvCRhp8WtekyYZpvBYP3gjOmq8N1
jXPE0mDqbNBq07kinB5BVCh3oftg9s+fKi/ainxcp6AZ9IYd5jrONvpGQYMXML3isoZDBBoGl/kG
dcOyKzOBcq/5RKWRtwCRDj7+IvRo1Sf5q4sekwkLZt3NG7FkPUS+SnPgxUjKOxUwc2rN4gYSPizh
RtXKWoB2n+6WXa1Mj8UZXNXjKmWal8WIefk62dHJz0qG8bTVsn+tCl//oBsfdf4F7AxRyRo8c2m+
9TIRHobA18JYcdzW5bMrmKIZtBIeYGrcvdx5N+ZGgDXZPYC1CzF6ReJ30Y8O0aH4h1YFYYikiWVH
pp4NozGYR/nmh+EzRlmRUBww/gGyITIvsIUxV0vO/IDGT1OQJJKEtHjrYdrOfJE2PyauBtYBQX5l
tCTwzYzIZFf19M5MgAyFqfTmj+FVJzYzfPLPNMamPjkvHiqisD3jnGS1bQX3fnAWGBmDN4BwzHmg
2cLv4T9YM9zoCgl+FY1T3R3L/hqqJ2TyRNjS4OGt0fpje6wYEXEILQtUNHIcnCAgWN8zL1onEDL0
jZw6FSq7K/kHzLonmVEFYhdpLUZnvb738/tCzcTmdWSey18QUFHMlDMK7W6C/Q8FQdEuFqw2DMw8
BmXjGuCT2NqtgjuXeFltW/AU+kFvT5yb7IkiYxcU76WIaMZFvdwz544AXbpEdSTBkaQKiOt/YXVk
eKD91Md2fmCSbiYmA/a0gSr2u/hgghvvK7kUDFPxuXEVZtMmlfc5URHKu8rfLcM8iyel93fYBTAy
twZpPY7SvyJhzRHaDhvVILeU7cA8G7wtrPAJM+UVAXqhpIENXo00NTsjaWB5q4rI1coni6sc+OUt
iFyyY2ViVBfejmXQNYa+y7hWE26tApwqzJ0FoleVuzDXXNY6JlmQZifzIlM/qvdMfcafAvxgn3Bp
cUcSSr+e6eIrd2RFBnIG98oyNPqbmYTi6qRLjba1cpjPrLqES1p/MorU202jfikzD5W657/4AYUY
aQEGL/0DS34pPinjJNysBGbJ7PxvU3kd2H9njio8pzvKm8ptA8TUXAUcbEu+U0GmxzFpbiL0U7YK
2/l3qsBw30R0kdUq/y2jPWLGmX71mEY7k+U6cAgSapdHu/loEFldEaW20ufY/QO1e8iNRxN4MtmU
w023VhXKZ4aCLqhYEaYJeq2VwkclHTPkuRYf1HuhOPn0oAuVOf/aJQ7BvCqBA/o3Fy+I5bLsVVRv
RnEumZniy72lTPTJ0QAb3Jx0grN5LHg/hB1f3ARW9oaQLXtR9DHIb0hhCxxBPjTjk+nNNU3Pqrrr
k0MbP8c7VAexf5hI2E0iU+JzbxwrcWdM++JLk1AOLInDkB1wlraHcHGcyL8dUSuqIwoszDZ+CUfp
1mluYK2V96q4lOohr7cT81mCZwPPStyy8yj2sBBQKUDXhUA9ZXvePVzLom18iCRHf6FhxrNDGi04
1VXzxu9HUCsTnBTOC40E6BY2EHoLNR7hCXAeEKoB9jvSPjn5OiamTUI7czclULhg+xd+XGuOmw7G
XyI/Gy1aK8GuFv6mit8WLMJ866hOA7a6fjVvuGRZPzVUmqNy0njuI36fOKuPvip5vFxTewGDw3uc
QrCziJ4hOKZgSzyuZL6pdHofh7VPnIeJTqP7ZT3T9huJ415SSWhhHRWhcCRleHFkhVAfBXNRZIAL
7v9YWMssuwbSD4ZfjK8vgemLz05kZuoZxOdgOqRHRX2F6itnXpBXnVMtraKisFYmDeT/q6L1Y6fN
mFwzoGN/ZiKPCOxII/pSQ30To2zAZAk8bESJgnBLpaxnJNtG4rZJaHriCBHFNQ/Y5wYw+dk2wz7k
ORIZ9tN8s9ZTvoL5MFkfdQmCTbN9AgzlpxqdJfwJN6Ev18H4oxETMGRsRa8Jb/DEOI8RdmbttKDw
pEJgvHkfm0/2VPlo8eDcKMcHfkSjfA78eu6zVUF6KQdeWMwrMb0aMTH2NN7tMDgbVoISIDamWYAg
laBgcA3NXVlxipqC6RqEYSqJHdGatGbvRkipWxCq4qn/E/PzmHkFZ4SChuYgGj/l10z9hLS8vTYE
mYS0p8XHzI6QpAjJFj5jROB+s0tIAvkNUJrn70B3QncS3RnZOya6NwhP5deyI8TaFGxF0sS1I1P/
kJIMUz6e0lUnULTSJfDzyep6aEkNHf+o2RnQAz6KH0Q6BX9EgTCKIjS8ImhceNOin5wZFudeqeyD
0U16wMnHWt9XdpGfe83tqrOP99I/V817UkHyRfkjgpNwG0b6eX5PQi80Gmdu/kl8o92Flm1pnJeR
i+DUDP5bflyu8sQlP6/4TRLkoef0ItQbPoaGFuONUQ2JvaZ8bVNXi8p1q/3pfBoJlP7WRJvkhuMp
EzfYYNmW4qHrANHwBrqsYuTkyGKLSB+2SiNffYAIL80RJnxK8VPhIAnb9y632/nNEE8VhgWGLvx4
n2gy8h8F0aMuX6vclhLOoPX00xJDBqSIZXsefGh5xr/4LU4QlTldOflVgtwVbyCRQSBFROO8wrIT
GUCCw3XC3784o98jAYSPt3kflHQ/sR2FV80U1WePI/1FPB8dIwIj6hgXoKjvxc3AIR2xWVMvTTp7
3MNt7BDlPsTVOqNMo1AwopNJT48vfmTgSHVglh6FiIIslniOPP9iKyqPKJSNVaiAgG4GXI1o0Kab
UTxz3viYeqM9h8fIElaC/6dymyfiN+cXEQZ7XopqpvNhE0LwPcZaRGckzpEjGCMCNwdS2b5L9JF9
8eQnm6PTUnP7dHUVkr4NujsiO6B/UfbDDuFuuwr8Y1QvNMOnUviVDATx8ZuE6YETjuKYFnmgjld4
3wYBDozIk3eEtMO+V1mbElAlKkphMzB4L0mBohaC+Yjwj2EKZWO7in8n5SvSgdeq1DD5kU2IySAt
JLNsi+JGKW6MVAXo0ao3KheCcAAdzrv4N4UzRauPily2wwtZXQPjKevIzAGg+8j6InEkQEvBNnnP
EG2gm7WL6tj807XDCyuuhk0wv/aolig5suGXOVLwrUV2+a7+AUucXdRy+ieNpYmog2FdYHfQoidX
Mt6QS/gQCZf9F3Suc7qDa3VYIu5BnNiQfBSkRCjJORtZNGkPfl7LKyt2MMihF1Yfm0HjOaQ0Z6eO
BcqC+tMZiFWo2Jhx8cnw2xGLNOzYrh8rUnTeezYR1gmMzXFZbI6yGz8HnizGsruW3S0EzWyjUqpQ
WejH9mwiGWL9ciRT/JBoq77c9u0WooNgbDTrvNByHljL4g+TiMrKneZt8FdyZJ8WW+ZWt05NtSZt
irid6kN5n10oeENwbCVkzieeIiLusu4QMuX8VanxYI+or04F/BwAE1yNkd33HpZoXmvxrfuMdgE/
7p1Wrccm3RE7TmxVe6CXXLWg2mb/GBQn89MkX53cFVTBOpbxnBl/+8RUQKsv5A/LZz0q+E6VtqeC
qdXIDDVCOErH7f9yFbKeGtHSMMwTOXZozNGjTiei7Ri+IZcjWQbhNh/hi7qJ/oZa2R9sNsaM5yhl
U9Io+38MPPKAqQJOXGZ3w+5dvYZ4NELjuxIutMppdQT+I4PT7n7r7ItjhwphX/LQ/ywzqnGNoIZl
BQFNpJu9Y1LCy4JaFqeh4N/esj98hBWLRzK9PpWtqnpySHxYZNopyp5CQU32IeKTjf3dqG/w1qE8
+pCiC5OSYoMevx2AXa6m6jVxENBYBdrRqD7xZ2QVfaGwMjuKO8CnUndMhhiXEUIJb+yOeY18gY6c
S79BboctpFEJSmCmKmwxB/NJAh7oQ64XT7b2OFgJmiDPkg7Iyg/LlmAK1jlbCwwMHj0R7U1AeSO2
f9YDUT+HzoimznzT+YEVfqsBTxITIrY/OL2SK+dNbxxkRAwb5YuUSOR92rOKS8qWHW9Nv+WtpzMi
cJ49RL6u1wADNiw5NxQyAP4tp09O+XhMf2cgCMwWO3QWoCa2zQz18FQDT85sk8AugdeTCeYxQV+m
BbZ1HuTd9LdQt+aNfpQUsq4s7uAUn42PnoZ45OugRuvM30/Mz0bhx1JoFDzOnOGlvuTISbRgRayl
aFwz45F07lS8Ze33fySd127r2rWGn4gAi9huxSaqd0u+IWzJi11soliePh93gCQ4B8ley5bIOcf4
K4Cd8VrF4iI/xq/lm/TP8MqcamKQKHYGEQJcgbGnzpwKzYKFxA5og3AWjVWeihCEQF6oxBZnIf8V
GQzkyktc6kgdYX3ZoRIgJQ6bwTxMANK4DBLr9Qgkwp6BtPR6CSaGjuJflq4JZe9m96y95Y1L0FAo
+hkQQTNbIlHvqpa72Yp7NmDA7TW6CpS7ZFmH9BB+XFIQ824bUhZjs4Sptjg1befdrx7Y9UkFGgO1
WUdH7Y7owQiX8Cc4reflUXfAYworCBdJ89UzWarD2gzOogLkzlSG3C3g0fCoryGZBgKf5vOKzXNs
sbWS4SGFHzeRn92Brzn8pX5Rze6As0Oz7dRmpXbLvF/rHUo7rb4HEvHD69ggdc8UbPVF2ZafsWrG
hmuAO2jcJ2jaxnhffTWLaLwhQncbZWFwCaV8q7iREfUSTUWoRDDzKP1DvA1/sK2ZnwFVocwi2a2i
e6B9G6DhgTXD7opqOvgHZJTGrkhKa70XqztSng6OHGxKXvV38hLF1xPorqH8gzhwTvdtjgih2poH
8mYD6Ex9Qa6KOXxHwgmrYZruwhNjf0eCjP35k4m1nfQHC0RrjGqIg7UDBeq13dPHOI2PsVVjd6sO
wftYp4jEhcxudOJYvWFcjgaolbT7yFZE/hE4UrrVmZ748SlevweiTd5XOkNftYfHTZxUPsUwibO5
np4/vzsF5YyryHudAN0Cpf8KWy3frLHvOoAZEte9EtP3fobj5qB/tplNl2kkMPQQ/+69tbOZebhM
R2OLNz23mnovJ/+qbNUhtY6LYwnhWgd38jNI9Qs570a7iBf9l0xlt5ev22BhRih0a15wRGZWv8C0
2NGiQYA6LjyirXHU8wePs51Zr1KedioPUo+X7hy3KygpMjXbQ6R6Cq1nFCb8zqDACoKE6P5dKSVm
rO07OU6Y7JeH77x0PskZtda/iJ3tOaB3oTqKqqaOEnB4pLA9v8svtV+H0XKUfskFr0Jfx/wCOBSv
S5qAdJJQDcJF+XxyCMjcAY8SQwf0tENJjNXSCBZ8bobuQYNlixn6L3IlBAj6paRcKmKCLMM/qkem
+Bq5JqwLiSs2DQIGbX7KUuSw4Ziw3/7sdSIX2FrL6aWXvHwv5oR4Y6dkb2S8yF1lidAUzXtjy+bi
Y9jJUXvI5WboVurQzoPXjmP8xd8dvbzQ9DNe25eDPBPz1k8FAFQcBYV7GL0xMSiL7Cnl1htnkLrv
SldJoBkX2S7a5UgE5irhMH/BguamyZcKo2r3DZHQw6YLPKUleOWQI9VGKpNakvlbB36bxxafKW9/
Nq6J2kT5aRDxSBLi+C2oi9mVDeBUwwMf+8JV/P/D83ntmtpvyeI6L7xsYEoPbkFxIItAx6udXSVz
+wn2n+wPL2oIsXcyOEiU+hhCjsbgFO18TYEGYh2kJcNuFtkBVs/cQaOQj6s+eW6hMTP5QGxL1OK+
XtXvPS8Bnkjjmpwz+do1rnkUm3spEXFInuSedk36dptjp60A9Fs4aK1d6IDAzi6A6TsalPOytjgt
vef9vMYejPK7vPZkWmtz9Y0uU+RXFWaWplnDHYCmSdepMAViD6lbgwR2S/3yeu+xV5VrE6Ma6z0B
FbXXJSuVHO1jwDVDwtexXz5S61P43FGmPudH15OzyZyTVR5TpJh54xdj5YcvaiNVv9Dir58GoBTC
grWvPtbXYg3s+YUlQ9fOhUQhEdMH3C3kfbXGnlYmLklrIDpsIGR93DrIGpDsiGQfbwzt2UHtVsic
YG+iW3eJDLoLOLPmob5WgR0KR4Hoc8SOrW6NVYLeOLHBhGvz9so+Mu15+AZZpwzw8pl5Ig/tx38P
7sf4AXxIDAfVNlQPC2DFMtc4oQ7Vv+u2rQfIEL7WETZM5cinbhlLMbfD2GJ4/fDP28W0SDnmWgxW
VPXC7qCy5Phr2p1I4OWvqXhk7RKv9FnQ7mBgf5iPdnke6oeBXgtrVeEln1UifVU9kbprLPiB/1p1
ynU8Cj8s/yIlVtHiTb74shd4OzGDwJU4LSr3zjEBvvKlxO/aqnND9NEmGh+Wc37ljFJoIv7mNEhU
XLm6Xfp0yr9WCIR5uFH8pdPTpOEvuhC+H8VHmOw8nVlg7UmyZixv5QW6iVe3gcxRGfOnCzIQ+WRo
eJgZX3F1MjKnd9+N//4sG2WZvL41bOcGwp4K5NDwg2GhwnfJ6I6JdMOh3YAB/nSUA0kelYhTx4TV
SsuX7pMgnfIhtbPvDKwGqL9CMFrY+KDmr/JYYyzQGaIm0QrfUrQ2vrXXH/C2PJ0bCHcLfCb8TgW9
KzBdSMtaeoAKmvwM+qU3Dd/pWB4I8pSxoJTnQti7Y7vCTjVTEdXCiZ1GZ/wJ4IsJQafrllwISDts
gfRV0FcqJ/Q8LsRsE0X/gNg1/cymSs8EaXQ99TCvIworCJhaIGDeapFYkYovN9aIOiIOwfVBN4FX
J7vGZaD1RrjFxYPMMr1bMc4jg3s5REMLAg16dN/5RKLltOw4jKmh4bSdU3HpYoWGVY954qr6IsWY
ep08gttu0RbD7Ys+3YxxfKNLruo2KMjdyWFI8UjY/LX8iMw8PbwytqMNEbSsEHp2eYmn9FMQH2lL
N6IHZofeJvK9VD0zd2cvp0T2AEr0L6yoC2p/jWr79qOnNHtiguRURQDc1GtEjqhOPjqqbZiP4h6W
IJ3Lvvb7W9Gui3KP8FpS/oTBTbdpzgyz188gfodComQT4m8x+8ffE0WO8jAu3VeA+JJKbMwIK9Rs
u1j51ry69XTF4lPQOBcwXbkbzZtRHbQN4KNi8VAjp0rsmhR1Rf6iEXFObxGZ9TI7K7aYvjtDbonm
ma4CjdEsthUOF/pTqQ1ku6N0TN/h6G2pNwE5XYztBl5U+G/gf39Wh6BYAiHlpzGkPYf0BPeT+lD/
krh5/5j/tMATXl7ZA52Q06aeJp20tkSOzZAcoodoVnrnjXBxDSlQDVnlOL0BPMCuTU/imRRlu/9O
SeWG7lnC3RHzjvjhBcxzNHjLWi/EbVavG+ZumkJQK9c21euz54u5mjtzkE4Vz89CR2sCUq17kbLs
wlWECmK2ysZlBqf0tiNiuz5O/zlk7QYaFWoWzcSwJhJrhh5OFo+gJrUlXUyCO5tDMX61MaYzp3Kp
NucTE28iidcVNKeNv7LK3Th1w5NGRKmI4xI+xbRl3YWlrZD9YNApnQZ+qUChHEqmxfGREHxzQvUW
LpBp0JM6JAvq+wrlEBw4CHibK8AmXYBdHxdYIXu0MfFO3o77YAso0xtrQFgJyj6olnwFqD9S7dmQ
QXTWDWpl+h+dHvrgEiv0dMzWmFBM7GtMOshr56YtbTqYW4I4BEcT96SS1B5vWvH8VNd6Cpuv3bvT
8JkO8HvZV5xedPBKBJKB26IxIBrH0pez9U8rPt6Yffhzv7X/fCNEr/C4r5PBS5bYVCjbzFIvu3Rk
HE1A+6R/m+IlBzBfWiOO+p1iXlZN9f4hj4CCN7KW9UkDAtmWM7ZzWG/CH866FlTbNyJr5qkPiVCK
BYKL8YH9TjwORwI0iAUn2O0rhjS/hzsenITi9nyFyX+tU3B87++knx/if+MDiKZg/piGfet9Q4jo
NijljS3fAGZdQON//ECYtPBhexSzBIf3Wl2bq5lFNiuvGvhPhlqzcZUb6Bhoalfuw1VPejRBjAQV
zNYK0+YPpWQo/TAczTvSe+cwu+/aVm76TjoF3wwt0AVIQphnxP3r+ZHn/AvipLuiqxutZP/aGwT6
EO11jnGvTnxl3Lhh6JJKrMTgWFZ+KAXrzUoG/k3R6czuv1J4JvTdPgx2NPFnKoLO6T+t7qmwcIGR
3Q2QYSBcEtCQxzqzW0+rqMXQVZwT7KYIJou5vikdKhh3xGG8I4LCrGGbxDYtNFZ6TDXgjfnk3JxX
wKQGXTQQG8mTgRe9qUYcc2ipdA9y11y6whp/jbt4p5GSPXsLztLupzqzeXh40SzNnZ2e43NpRZts
8zpIB0R9TDRe+8y2w6OB4wQ4+SYUhicQDzIJz6QkqmuDnPAZmiRiN6k+N49wGM0Z3vUJQtg86eSZ
69uOd2JNPA9EhzNe31NpofqyRPrY7pVPDXCFbQRyZEKOSrSI3yiYeGgRSUDxs9hM0b/zMrMrc56v
9QGMeZ4/QXalzUBO45R1aAn/6NTAQ8aLyv3BTzZJF4dhiYZGA7T8Sl4k/9gNJxjUeUqjzSLt5/lF
QdqDeB7NA5oLBo2bRP4C0DDZgg92jHJHjEOkOQYR1RiJjmmBgJ9TgK41W6oJ63PUEyA7HpKJWCO1
mZ1Vp0oXjN0KTeLnITZQxhBrNydX07rxjJG51B2Fr3BqqLZB92UTrZ3LtYAKtdQWBjIa/qYfGuvl
OyndQrIeRPhPt4JpzdwuJp3FkiqHD5uszZcMcQpPYr0kbl+Co21KEERyI6cXtKhhM5ckcvGJnBCu
IrT9wAzgYbPa1tVJ8XAzqyod/noEVdqGmUevF6OBFpf13q/aYyj50bCaBEvCBsSFTFlE5Z9xm487
qDkKFvroyKSCyFoitGcNmqnfGQVrVy/2IyHi/G9ku27cnopJwekQ2PPxahLGKP/DSJe7EoE42SJm
gGCfwwMCLQzA8nZVfaW+nCZc5ZwUnGbBxArjvkPFhXTB7Bzx7WM5/TBIYHJIrZCGW5wtE3yBVTeD
xPLrYAPIKHCByV4deZlig5WWpmei/viZ+t0Gl5iiOQLt4jU9UHo+HZrIyidJC/gx4Hbj6HzvnZ28
nMHwJcmDCYtZNmIa7/kc5zzkktUad2Rq/E02aSXyeETSs9D/lJ+o5Lip1qW043HPbEoX+VH5U3PQ
oHSfAIWtCU5gZhNjR2Q4sXjsRN7eevNFNoBTBPAkbkPO9dzT2A/6O8LuDMdC6jNLYGJHVT7S+wDj
WlRfzHsxZxOkX6F9/0PMr34bBHRk2E1zS8GTMpMviB6465X8WP0myKNsBr/ekJD+02t1AdQR3juT
bnHWWzt7rROaWZQLJZekMrQqIlSU8Ljo8M57+eeqSRf1KTzDAA9o8Rvh+VAJyhVuMk5IfAbcmSty
i5PignuD3EIS3ELxUqj0XwLnxlb6nZluZThCY3WbJrgJhm9qxzi8vccvga7SdUAHHJ6vSeR4NIVd
kS9YNgjkzWIH2H5Mvz98dW+p2uoaStH8iWaN6ZzYXXSFIalBJIH6YcUv8ga9B/d5YwTuWa5omiWG
iO6mmszJoTnCGUi1X3G9ugZ8IKA6YdWRTYmhaXBAXOIfE2E0Hpv0pO+ahD8l/zMxWPB8QfjD7YkF
EQb/oGei2qNDht2TIyIlv2N+C+ibcCpOyRjr6nj7gJvXIQf0hPOZ1MwIR4qZzgzLIrlP5hfasATq
BfiSDZ3eI/XWTMIVztCXLbAQ2tmpmm21N/5SMphngAszDLaXhMIHjJMrGWMMPoCA00Cwx7YHNDrJ
rL7URmXQOxCFK2H4ej2RFxQZN4tyD0UAj4LBQiJdp9zrFQQT1yLFoeMCiZSiHjs2IH52bpDg/s42
5a7BPWE4GJr5m4zOpx8Pv/uPAf9DZk60YRjA+/SxVXMu3TBtb1G4EIo4xQmgZyHp1tbJ/h+xUFMI
OMHzAITyvjQWOjFqwS6rzsrrHiBIhobgbpZ0gfT6NXR3XHAUN+xnDoLn5rV/+ZqKWpAzWPlHNAYH
l4xwmFWZEH1xz+QRzY4KQbztglfY/CnBKRI0EMUGH6L+3sS8SoIibXC6f7CsVAC5aryC7aIsVyou
KAaeWKaFhCJZ25RX5BfOx/4sQ8i3gUyr1LYzDqyJ+S94I13MLIg1umplvREtZpHJ3lQzKHtRdcZv
ISi2Ag/ZzVVf51NjAqD9hwtkJ+QnqGjmRG1cG+o14Ead2ZCGwNwZdwHkJbYozNyz9xG9ohQuFqW2
Tyj81dB+oSI90On5kZe6dDaZwypKbN2euE5ky8fJgwe0qjQkBR7Umlwt5NVDguL0MJtcFb1PUFC4
jnRP+yO6JDgkDCfJa0epdlWsMFKJWK9kOKe5zngibsNFg9R72rK5C3XQBIXAo/iaJXsRAmNaGn4D
xad+uiFarYz+auGqz04Dq+6lQyqOe+l7RmeaRdqPT+nDZwHDUsN1TSqqXbamJZvUDczgL/7oTsMG
gSCJHiUzvk6ovkg1ug+N9mm9zEdWgwiyCg9UTWvIPt80QMukPB4J+yd67vyaxBlkNcD1MqoiUkSt
JqlnA3rqQQFauTV4sEyroOJjfOSvm85ZTH+56Y88lMgSCvkY4KVJUM6yqZChNxB6TgiuP6gLpM2N
ynLsG+WBWLQBUR6NxyTCtqsxf4SaX/Z3zM1mZ5s4Ot+nT/pXlN3kFe0UW6j+SYiQ9JetZuhVnE+D
3AajqVvnyzCj1gLdGTZzckkB6IpHTeFpshZE0vJEFMkC/+dS/BzeGmsVISE/6z75osqSADuKc3KH
facE5J2/02UruBKNlt16DOnXsSi++Ohcc3BS2HjUfY4iPRFWFSU3t5SXrggxpPtF7/bNVpD92ikq
4mcROM6L9SAwMQAs+EAHza802wJAYLTpMSAMzB+42DA5DPMxXbyJ0/QFmxyWKj3zBePDk3+z1xIR
XkHtSxC5XYZkB8LU/tAu8WPSy5rzdFJLiedvhk/xtR6RA2JFOmnyuciXEMGvteIGglOlSwUHACf8
i6loC6/xo5It+K5upUIVgvdKLxp2RdEvCejCgiyxQwP19zaBAXhfXyTt34EuBKLF4omGfZ0RMgVA
PTikzuLB+FeC4q7zH/lI2TFGW4HgLLRFxGMl3yO9OOJfr0zWUgLP9PCBTBuhHR+PxBuiCn/oVSvx
l7Am1E1ts0oz1Ecf/seI0l+RvMnRyUwqGhpXna4HoMTlFL2IxMZpJmTbvDLIyLchJTM3lvb6oZOf
MoKuNVkm7wChI7DnGrxcfL4gk/LV8Bg1bknUZ/+6U65cJ+EbGQOFk5VQb5f6s663QNjR6PM0zYjj
UBcCv5KIciz6NWX3g8Kv/OxMcw0kwYtiG1hS//HYIVVFDYnEr5gzqHc9D7UF+t00LJu4jUDl5+j7
GqfQfYYQ7DQY29CjMF5RATLmyxadCCjlGLmUFEcL8i2w232hSfhkj2of0dI0uyrXMtzljVfX+x+u
3A9xWOJhcGfmPLhF470K+I4A+S6cpw6KCHU5e/tABTyFEqIUmd8Km49gV5xJkF1GCXLm9CZH41eU
PYx2pdH7vTNtfovKcKsFyUN4M2Tcnqh0bGLu0LkhxE4WRF5ZAiQCVgC4RQIAm/On2uB7+RAvsSSQ
jnSRzpIBQlT5iamAOmhuqvaOK1x9TpwqeVTdhWummhQdgGWayvfMdrwXMldrIWfhHcl4OMRXLNHX
Rl4i6TdAh5gPnBYF8vv1WqU4bzIB6tQWS16Q9E/yxz31ZVXOlM8rQ88N7cJDuwWtRbMDiEv5xPc1
qFb651AjqJXIxwDQmevlEbRRa91/vD2psEfopw57rLtAHrxSbXWa/rM8KS1XxFF/oqWFuCNJJFAu
U9kccRazcF0eeDo4zMdqYaLsQO/diSRFeSP+EgfCqKJkjYNBgE1kTZkUO1selSV1iVgLnBly30UG
SZs7VYc55obbAV0isOo7ofbTVh8zedlXhzjYSurfu10qGNLpbcqdVlzm1+qYlaQAW53MMuxFxi4U
MSo/p5Pjk4LhBLb+lItlCS+e/hqIXlJEhOrHn9H3COvy2RCOCDIPOxk4gfQ7hOtktlKyL/KNG2Rq
Bzk7UzMFM8144BOtjWAUInE4QTXJ7zPw08AbOlMX4x9WZpTiX7rmkrby3pIBqP99IF1kbTdMUyzJ
wAE9p8Ml42J9nQwWRO1J4zS3StcRd1GsuuAHr8Ojov0OkQyq591wS35ELDPPvFo2O1bmqzy4qGGz
pVguJLTOpO2uRnRy0TrXc5CFRTSc62/UwFCNzhsdMjyDmv0SloAaEg2CZrifnlNtp8TP2fCIDmww
Y/rMKmLmuMqoMXME7Aeym/UHqbWnpJbz2G8KLmDhV4Mrql3KWkkvERcFuDUAK3OtVS+btYp9lc3q
9FLRLVlGdajc/EROW6Tt810Cot5aWC2hnmlZRbAyD3dc/t3K5Ff8Y5IBxeO7Yg0DlQwMzB9EzxKx
5JVHZBikEiTNLiTdjswggLwovwawydvkwpX9AXUHCUBsXSOJgQchR/jKtOqgBWmxDVrmSIvySQ89
7rtEpQUPRVS1C4E4WVblpXBSH2iWWvQCngbUg7JnliGFPeq78BrONma9aOnPWBIAQsMQTtwf3Vya
sJjNb4v5PXJQ7PbVRiAifxS+c14dlWeke5QIhkwOdP7Sma2gHEFRd0f5PrUluKKjBBtldMEK1023
1ur154Y7vkFOe5jkpK4kA1R81lqzFti0r+rjZWMGwJSAs4QRLNqzEvEmcEYJ01YInuoC8lBjRSHR
+NVg+87JQ7UTPiKoCZhTpNZcaG64ZOs37Pyz4Hnh253iW2lpsnVyTPh8KpyWPeSuOLuF/95schXQ
yRUJFBsU+UrYNAu7fvnyzH5nkMCbZOZr8kn7+KwApfei0MfcvQOSdlwM8PSlKlh5qU760Sl3mw/b
MLSAPpI5RJqt/QCpIRdB6oJ1THKbeXscfZVfm/QJOI9/39A1woOxODjou2ATk0n9T14iJeHfyuO1
H7b8xtkpOeUXuJFJD0KBjZX/xRd9i355nfxq6+4hHehj7A/83o72r7qWa+URfPNnUdayezFIbuVj
taq+hHM7iRSiDZ6jrx4zijsKc93XfXU/3ifzLfEC/BMcy/R/zAFlgk36T/ue0A+OS0t9MtVzQ7ka
bpN/xiFZM1fw8WFqFAsKmP2OEiIoZu6dRXor7ToiyGGHjxO1K5Qv8zWIp7Z9wwqlYIGwJuV8yDZ2
BZPKW8I2UX4j36EkqXDx0iKEorAM09ukmV3yX+Dv0P2wX+fGUn4x8cLpySRErNuM3LHSFakvMxfS
Mo4cNX8ab7hS3YcyV5KNCdOeh5zTFkbSeTnsyCPoTwmt563XyjbZnSY0iLZbXboV062WYcabkCcS
JozBlzfYCAw+BGkJMptPCShEtNmEBqAif/MbL4Nv+oqpWyh5RkCyfRrrMtXO+ntFrO2PTs4qCJ0N
bV+TQpk5NfAe+s7xFmiHaCDCgXac8hibiyZwO9o0YhRaFh+j/7mkX+Xtyjf50hc3tiXm5gMa9njm
m/Zsi3FtF1bH5IncPDFCaC0k9B7mo4598HOgWKlIbyTe4IWfhJ1YJKO/ydcSzUSn+GzfZEy08i9n
zzDbSd29WxH60858jsiSo8lXNQryuL3QT/Lpyx8302jrsjImhslRQgSa2D2JIjSCO19jPvA8B6sa
64tGRBgquOBeR4rDzghWErvRd12ui/zAL3dI+RWpMmN+iZof3ID0r6WaN6h+hRazmzIpCo79rwG/
J8K1wlF3iXI12Jzz439pUTYglOq/H5C5vMtASLEHSQMvoYu4AcXfUcVCy2RZAUfJ/bVPEVqGDMOk
S9XL4s4GYtwU6+VwM0/STfx2Qf0VocxE31FyLdzxAKnDmSSAnNdHJp1hrEjTgoER8XzjRIZsrfGX
aru3cjNTv/wc6RT9IjwnZoPa8EJI9xCDWfdFtDMSPZ2PcEwfAXL5dUqk5Lzas/csovXrIcIfJzZD
Bv84eWLY7Ir5YJkLoZ3imKYoj7n91O9tTOYEpUp+QeyJLbOyohy2RUiKWN0oVHcRKK+Nv7jyJxnq
nmf33W/RI036uGuYUhD8g+oNTdI9ZVZMlvwh5KUgW+/Q5JOT23GKZ4fFP+RaZOMAJTY4bYMvrE1w
lMJfG1OLfB+xETGF9H9d4qZYYjyeYoow8dPQb1AvzX2C7JbPuAvsF+9jcxJXjCj84nG2a/t/uj/p
umdTUsO9fn93w1+f1vab5jnRFcdH5qEKzkhbTYkAl9ihCL2lOpgsuOgvcKIlSy/LgSrw8zcUbHfb
QNvgxNKOr3jPS5l5+W42XIdmNYMZwp4Fbs9T1/mz39yGTjBKW16RdqTu8MzV41LvyNRa1KbCu7+M
DgciPSJlxWI2wyPPLR1cJRT7wdHUwVGmj3lZvXx0c7x7UvHDD6MQ61U5Y022fOtF8myZuyIyjYFr
KkFhRfij/EB0QaB9AVvCQ2p+oELoymG6cLGPc07hogDKhLoJ2U5sDmMz3gM+8gISCCev+eVfnsRS
9IckjGf19aeJ51mwlySCj7n2yXfHncxB2cdbDURnMXgkm6KCnGc7ArGskDWPaVY+BVAaqgc24Ub7
7NauWgIG0bCfPiBOTnPFcbcItuTEOuacK3ihnJoCcxKcA2bDnbS8vC6zLXENWj6Z1IpHSdKGPXvS
LQMcc2+7ue7cy58ZToYFvlFxgcGZfAiSA22ebh7FkhiMYo8qFusZ9Zlk16wr91Tl86nSzE2QKX3n
K7xxnRMlyxlE5YonEqUbCnHiDyzttzWWLUWg6Sp1GV55KIABTb+KVi9ejxfombozqiUPa6ruZPRs
iSdwFUNv6tS/9NtQNhF4/Sgl7sx1Q9RSBhDlt6ane6isTKaZJLcLLnE2aKi8OYXBfEJIbMVo+spI
+n9Ub7+LJkCQTXWna6uB/6ebPQUOz2z4ppEgv+kWo6406Zzw02zAAg3JjS1CYomVGa1Q92eP5jzI
ltktZO6u2lMiv3uGNF8EZFodDY18nWOL5Mqo/RiYDm1PuaH1XnZFOwKzozCJQ9OqL3yofDnFXSeq
YR6/7cTcT+mw8M68y8lJ4cABNik8+AV9mUM2lbvesFLtQTksoI1nDgRUWGy6sLXvM81Qo6URyMVg
ZAlbKgAV715VoCDKIWUlvX5e+4ooAD1h9aPRFRSQ/dKRk2M5Ohjk2vTYX+Vb9BUvGU7Q15G20s5r
VMNWfjEgu7Bo45A5I8pionYRf1XUG7AO9qvEOCFDeWc2zKovr0I6SO1YW7bIK74B9sd/pspKgSUQ
p/odlXngy3fTEv7EByIEiBDc8gbJW5asOQn3RLylH4RStY4Bg5AOEwn/xN5VIVWoFAt8Ua2SroA+
eDJoFcAUzMaMwa1FAX9OfmXhWOYbYxKKzeQVYWcbWHiN1qWleEuu4rDPhY/dxuhWNgz3Ax8CtUiN
ExD6Q4jkHCPgtpXm7em1DR5N+CMMPmk2bxSytvL1uoMVcv02KzbvvnYIecrc97Cq0MqXK9P0tWwp
XzKM3cf6rPMgNMFJMRDaxAxXcxVWKNg392A3c43oN1oM/YlllIUdVdwZKZ44UBZTHEanXNGXXrBc
B6iTxs2bPgORZU567d88ufmmBm0Pbkn4HTNGwu+9dhkjHzQC4ziy0XlNgOBP60Ek41ENMfBhrnFK
lqr3VtuXXyyqpGTJPxmCg9QpjoTIo7fcvRvmcHNF8o9xRUfiUNJgw3NTZxH5yfdn0+KUdKfQHLIe
vsgbnopDQHmYZT4ucnwzA1uzseOkaDLYIUFs1uG/gaZy84+EfPaSiEYUgDK8qXwQLhYxjy8zO5Sn
5PaaAsZiFjYE0BjXjblp2ol4ZP6PN6oBqkA/G0E+3PImcn63GxZ4eA1qYnwMk/x4RGCkfrrgPdf1
n7pfMjzgVzRX/YOatYDrAitc4RfeH0wSsk43YFJZweMhUXmQNGuqa7F3Yj5njV4h5omwcuzKaadt
Agq8cIqv7GLCX9TOK3NDfnzUFokXiB6uDaRHybJQ7BSRZnCL761sTammtK8qwIQEqeuLRP8jQYbG
nrn8xBBCKOlG2YD2kN9SwOxNDQ8oEYkGdT9n5IKiR2SJ7qjH5sjqP3OrY+51exUIhyAppl3M5xvh
WitMhDAIq/oLdxgtwCZfLy6Ge56AZrNBE1MgHOoelGAjYMbgKwK928o7D336UOAqZe9Ftpn7HT5P
RMKFi8R2EkEgjpuD3XmMN8oiiM9aeJ91T6TPsGRkoM0OOEF5Wlgmp9y0EF28g6EU+wPb9IDBrPlV
m+MbjqBw9C2pbJhcSH6VnFe76heq0/GRrKp1QrXSsfnrtgmf3aokrHYubHgzc4a9wKdHZJ1AdqMr
zrCjqODJmwa1Vo8ibE32a79Uv0Iq9jir7t2/8URuMgeh101WymxyQFMBQqLPNgWARNV1/lW2GYAl
tcHcnmhMGa+HYy79QJuxA4O3HvNvyp4KSWEJcaJT1j+7/JgReAiTLLshhNdb29WS9VcuhicyIMnz
0ApzlRL2vUHlBfcN7d14lUNOud/PB/2afytTPJ/8HUIZBUyD+Djaf8FfAXv/utXYBEltNS6EfJRr
UksekYc7EWEALjpwAyQF/Qbiesy2nNlwCtKdBR03zpu8ffulERrDlMOO1SD0eArxDsBoU1wyFyfF
zHQmgN3YlG97Cpz3lXT/iXBQ9zuWVJ42UyI3zKckVirWJBqS9Ex7nbxgltlUuof8HmfuLvKv+bad
LVvkvVZvZw+9sc7YkwLSMjGeOiQfBUAxl4hX/SVMUhFL7tYIagjKIgsWKlBfECsHN0Q5DGmcNsw9
D+DrEjwTCHllG1+S30+zHz2KVieFibSsJEI7EOk6BLtPwV4lhXEwPg7nBb3KTvFm9+akE2PrIS33
KUhAi1iF6mshXpCkU/2SLgSQDGUyaBek1Zyuc5TJKd7aVaVsQ3Ttx3TzKp3ZfjTctHMIJJd4dEys
d3VeoOH2FSIsqmsvLmS3NlhRdjQvhan71vEq9jO+GLIOOQsI0rt18qNBBZaY1Chy2lPJfi9sVcns
XP9Xv1hWrika/KaxI/UuyV4AACPt0/pMGdskcErGSxK6CojNIx/c5Nqg9lwzDCDnrQ/yeihvEa5k
wxVGr5yaV4h4Ms1bE9uSQyhb5ddXcYo5sj4CmfE8MFpIoKfB26Va5ucHaW0a/pZUIdNtUxHJukXy
LMQUUx86BkfuDdI9cQ6Qb5h7s8Yp403V+MSVk1f9Ogy2NnvOVCcqt/Di+L4uyR8WJQw1lK103vsb
HXqEhHWKjgy+WFv6kqwTNsQ55xoJ4v0SRXy7RoQoMwafVJCsF+sqK1W11ZgreS90HNNo5d+6zR0e
h3b/hxeF6OzqWFVLBFspcnh4A437newEvwddYWGALf3A4U6iYZIcSVCsVXdE/4a8QV+Uc1QtMfpN
SxPtehk5WGM1zGf8lLAmyKtWODPe0eITfnXtXlwhiO8PGNiSjSys2vxQlX6mfr2HQ5zu8orIazqi
xins+AwY2oe3iF2yr65ktSgIYh9MSBhJVQxO0wyRnrcEO3hIqOXWB+6H3BBgnkMS+7ItamoseBQa
aQwZ8OK4tvnqTesVER6eWnlDTGt+EAaPDZSrw6GoB86oOQcKxoQ/wEiIurLe91c0gkyd5w8jWnfK
lDOXKdFtVvxZfFbiiQFvybYcYXj4rJFc9RsKq6IlivCfWvwO3/7kGp+2BsDWUXbNHqO2HVgCPML/
SDqP7VbRNYg+EWuRw1QiKefkCcvysUkiiIye/m76zrr7+LQVgP8LVbsuMY/bW+hmsMMWmG4YgsIs
eKMbt9lmzlsLbpWdoEein8exNhk8qbGjv5jzbnCl5ofb4CRR0VSTWumUsPrJlQ5ICDYVBmZ0OAQe
WXMtvzHXRld3EtC+Z5AQ+mMbeFH3fKEQZowqx5AbiQ1C+JtvK6bDBggIT0BhKrixsITRkIwLXgZ3
Qy5AnlqJCnQp8DJ2V19yeWEYgKl29LOdcJJVZOfU9l+p2wPbPjc6NNSE24OqztVAgNgfw/voa0If
60Wae7W1zpbWrYP9Z/c8+IhyPgTV2jL8ikxTm118X101VDrp+/cjctS9d22NNJ2CVl6nCLRy5Zjo
Po2cmCA3VxflL5ZS/e1lnP0q6ZiwUKGs8PnDfNAS74OnySXw1UVP45klkDRIolgQ432LZxyL2l8V
20m6pnkth5UImRZr9Nu2Fmm/R0IGQaa5v+VlUf+0jAPlR9jBlIltPkGzhfUFcd2aJeLdHNY+UyQU
yqQY7XsO2TKE6kbNvoA/VoEmSd38/yhZsqAY1CyECXcBn2VclXcU9Zgpq8+dfMC59eB+Dk9ohZkJ
oOeCBWKUpIGibcY7NrmihrWUwylyc32N3RADG14u+i3dJpNhBDwp83S+5+kRwyZqr7Y5duYi/7gv
jn3GJwIywXo+PDMeM8wIUuu1wCMSV+zdBJa5L79FE6HxjJHLf4HH4STLXozViK2Ns2mKRzlOy88P
slB0YePcMD1pQnCQj3bEmp4hiGVziga6gwg4+xi+AfFWLa7NpFvkMQTWEkAxHJN6i74OkcsmGO4i
4jzqBvnZxI+sBzOlziVt0R/xrJbN4hVjaGahk7ZPvKFy6ouorbL3tUC/VmvY5hJ2gN8putr4+JIA
6DEzPH+oh0NlifiF3GRmFXCqEHynPuukN2ZPYCTvDYPXVn6M2Z/EzCxhwAuVzazlef5ekNJLvNFD
nepfHLsg6E+YgI2cWEA0hlTtJqVF0uTcHht0B3180yRbYedQ/BAlMcc7gLq6cvnWCvQIPwAwsQ68
b6b4Lcjm4j0pN9i2vFVvYjyxAQlKTDS4i7hYKI2rAE5oSg3Cv4OtwJzQ7LrJ4USNA5NFpM4aGvQx
PH6mCL5mi51coZuLkGkaoeL9k7fV4FXdYXiYJA31ILOSQ2Tm80G5Ac9qCgBh5Y3IqbI74bnEdcAj
Gp2DBvGYXsqAx4JGfUDOFqCswxnGr/YA+fasgBkkZtaJtTomS/UXw3G6IUDEciWN2Pm3E2X3Vvh9
sbOgs6H6eihs9rFA87/oGb+aSK6/3whcLrHOHfc3wEaX+MQRZKlXq4+cjO/WGl2DhqdXcjvmO5am
EXeLOh5SCPXOPZ7Mi8ynM6D05sLQSNVDddq/yIv2BfM5pOv6msBfQte4yJW/tLyaIarUKXwSxjFX
ZR++fB0RSMovSPAqGeVaJphhcCNzMQTLnsdyHlpbYpzmiXyFL6BmCCWRAHm7YtzIV2Yc4eZDb9Oj
DBD3dc97m9wY0AtZOY0w+yOB4UWsk2KwQqw/PQ9ibHWgxJgFCaQxw0CnqoCmAP4TazXZxslvjT+Z
w6PZCv+q+AdxkffhG5O5Kmr1C69iCPQqft2HfB2IgDMmAajM0ISshojH9grQIb/uxhoZX1eZbE2u
Lf7u5wFKFadzHhzZ5xnoa1UuHfTr7/QPUMIHwBBQ03+l/pvLez1aZO1XRLbZL7ENuCD3hJEQz2Qt
mQOZKPi5Gnp7QF1B+d17RXfgaC6Uk4qCB0r/+/edXrGhijl0RT6TRzcD/Q0qQPDeLRrbndxtwvel
HQkb+Iud2El0RmoITgdmUCzB5rjtZsRTDvEuvwX/QsEvQDeZZxMkqdPoBwAdBk75AR48p+/Pa4Xl
cKU+pNdmuHHnqtsYA/nJIMfEq0S7mUYDEpyfLSZojjkOQ3VphFu0CCZlB1ibJAATifrD0aMTiqP8
c9VKW1sp2m7wDW1T3OPPlqKIPfyHporFhDO5RbjG61OLyQL0VjgvKZA0j+JAzhnzI3xQZulfXVBM
fo8UBYDPhslUfBw7Wpz5JJSn+qhVn9gDUX7mjP9ko+DSxi3wARdD6y8tFCaT3QElQlJ9o2Yu6YuR
0G/V/kdT9mb3pRm7YqW1h/DJxZAltI9QGAGNcAw2/ZkjiCE/qS30S1dJmOjb6MCw7Gr9qbmzFyUw
aiB2cBkntxHNe3wJ6nVfbEfdrtzIs2LWvNE6WnVbCLc4FtmQYutnMQjQYiJuMeyn8lOugjl/r2P9
J12H0JBmaAEeWsSI55KCx9/HC1yKAslOvshEbxdds/KQTWs7VFYIhL8ZLpcy+WEc4jXX7Ulm+vCN
ynIANXJkAFA4OQHmsLfPVX/Ii2PG8pBHCv1bdJGPir5gjTmgweU22ostFD9bgFFkF4Yrpx5fY5xs
3ukCJAkQ5kzyEfAUHPh/KP9xpIjQIB6Csi5zt2ULMdMcuurwPJW2drsvMncfQq1Y9t1KytFDkjzi
DrP+t3itPpzNbFAdA3MUFgbIOXP0+cR8hIv6a/dUrXn0IOQiB1UDTg5L74awhPZ16v+YZ3+P62+a
+MykxXSo16iPCHrteVvRl36kzP9WTvmdGQsWiOwIefqD6xy6I8PqH7LGWD6zIXQRzXQs/9gWvuK9
OMJBZ6crEZ9wQbcvg9nOtrFmT4DSbBEsAM+VCFEZTfmKtqWhQKflV/qaIIZ6SdAZXhUaWWwpxk9k
ImM4Ij8vrlZ4rCIiJHC5d6gOEe/fkORmM+n6ZrkPY/QWnDTvfeZZvdT/g7C1xqx55MIGRhXJuilC
0BP70MBJvlA/YddC+cEQ67c9IKJG2/6+JsOJFXndHBnyqAf20pX71wcu8pJwF9u0ATDa0fO/K3QG
1BSwq0lLbD0Nci0aofz4NmueFevhr36fpfKK8pk2TB7dN4dz+D43I4YHBPnI+/5VUBR0gR5YwBvp
Z3NmHh6l0q7Sp0F1BjrOZyciOZq+HmnwWqf8sSJtocrkODgEnm4Hbi5ZXEqYlFXVBXEIBATHCjw0
ThOVrA0Efu/gEaMr714ACHji/+sekiTsdYLoIpyuxoFHPne4BS8OCy80GZ682plKX0uuY3pANdpk
x4SnZqt6yKIVPuwgI6OIqlprsNZiMGX6lW4mskue7Fkurnr50iXbpnAT+knh54UOHwpjryyS5GfC
zIBYRO0ywGnTYuDSrvRQ6C0gzpqoQzat/oWhXh3I28EF5JtfPSHQs9p/99dMm2aA0im5MDFPyVFm
BG6d368D3D2VsrsoBNdCAmhBC+rYVKHrGOdlsf6Dx4lxpeaMIdEE8ghLrWH5RlE5BnNj3zAeRliV
HxvUelSuw1RW1LorKVBfdwrij+KowWpMusdbWA3lN0upVP/S1YWc37G0dahzuvcl079ihM8i7z79
AZxV9Zu+OrUAjfDA5fG/lM7q84RSFcFE60IqMJCexv4zeGUPLxIJiuSEtkp4jcQu3RMGDpMJSKVt
qtRjoRN1+IzexZQ0kmqL7rNUhzVLpfRgrPEM7FD8iRX7okmiwtuyhqVV7wiQE5VFax7kbp+ziXdV
ecGnnF+EBTIg8VmTagNcmEAtv6+BFcDhYA68g4OjsgcIyglGgd+HnSqZaJwBya/GC2+iP53LUMP1
gpNmI2OCFpi48AM9fwvcViT8sXInsAWRgkohKfxysoTxo8HRyX4P4wWhojNNvL9EODVMz4pv05I8
EQDgjoSRjNdL7xMzuH2d6Vppjtlosr2Uny2QYOYLUsLvHtdE0gmUl5qeX3OAwvYQ/iHrkluSRwBX
A3Wi0X/WwaOjHYUB9PqN9HjRsgApKmH9foEvuKU1/CzCp+2GJXPRd471ik8DFFqQiaL4YzYfnCrM
Lr41/SaiwDxYOF1kJ3pB0Wa6nt9hF5JjgttqPLw/tPTMLyRr3aGCk9FQo1mrGpq+Gm47GGzBlnps
TrAjSKepDHyMyV9Sso7PVjKWyPuAykhGnVSO4VdJncbwn/ViYmwF7Rx/rlnvBeNqiA9y40g0O058
rmGXjIwNEFqGEJXyJy/ODGWny1LHQi/NeOoD1cRoCEXf580VZVI+ehJA0dYZgJPggcZi2XF8e4CZ
UmbCtPgna0SyMC2Lp8CpeBueiuQRGW6gOtZvsiFR4iP+4g2sLPwxPvkQGHffN2jD+VfAmpZvYG6i
kQz6HQAONvDZtmBk7NK/vDNPSK6Vto9UBpt6Vjpob9Xby5oWjg2lKI9r9Ohxt4WeTEBY/jkkquSP
6WvB+k9PXsiQzszAIvOONJR7kstut30XIvgmxqYGuj66g1AD/pueODAr3Or4rqvOVkRfp1jE5xoi
8dkX9aHEITxeg2fFplWCBI0PYWfYVgPQCHrZ1FCAGQAB2CaL4hu2FrO7Q+1XXOYhR2PIUlnuBW60
udRDVfwWzNENcKqpc1HhHjFWgfarND+qDhLuG6MGIMh3vJIR6+9z+DyzjOWlT1rgO0EW7zNR0hlK
LIcRoyWMf9i8G+215yuUJKgmIyYrxiowdRemuDeVX4alIkgWzOVWvpSyVYJI96zjXmH6i96tIwaD
cROpPTM2IBlLoDnF/MhnQ0A3/0D9tEVzlC2mwdnreEVLEa7ZZZrBf6pIyyGENCDPhTVBUqmM14xa
W0ITBx/Pga+QyftUshuTmLi5M2ZogE/MLTAHjkqmogWPTiC7a/mh01/EOOdF1alooFIGBAnzXKkn
JkD5e/O8qT5IvSCNBjIDUFTPGFAztjCbRj5ILM/5ErThQ8u7jmOEVH/oyHqWtS/EyzdcDpmXNh6y
XUM8KBWJqc6Qe4g7LFr4IF1fkp5xNB30rVTu6AGTikdfhwMBThp7F0TrzH7jA8Id3XqKbAPo89jN
dXrryJShSDVfJ/GHO/3PEj0ZbRbOxEmW7o2hQ1agM+h2i/lfmZV/4X4i1VlzWaLquxfh3tR8WfPL
Emq3S96HgqVqxLYikF/A44V78sR8TA2mcWzuKFekt9EGAb8eAT8BXjzPoXnRotq66es6V7bgPKLP
lwUsH8czX7IF2goNm2THwymAq9H16x7HtFtOe6DU0Ri/Ym582Uzr/qKtiOPktXyf8Wh1v+mOJhxl
yWvYMHb94JtkfvsqPC4QnsuEou6Y6lacf/FGIEde98NgiZ45BDf12Wv6PTB87jU+nsRE2XUwAifb
w8sl3UVxGBi/5GXMT7QR+E+7wqaRnGqIsISgsfRlXrrnjIhxgilMfIELzoB58FOlvEwr9tnSQQo3
QW1bGVJ+rMLxVkvvIskVzIWi0lc4vditsOqMPGH2HDeMjToCtUkxhxVaB1flGY/oOJ9xfIAqIr6u
Su1ly1eYzMErxFvyUruFyeJQYXDrdutP5A3Ifz/mMWi+gFuNLz/iE+h2H2HeXjQMZdPhxgTv8BOi
7HnHKN30vcQROTk/bjHrSczWMr276ESYnmXfqjZsVq8ERktcqnMGtqyHUacprjzMduOV4B8ichEl
PTlkKG2N4fZxVYYCXegF8nl0aqjgc+EeeC90hskj83MkKTo0kI6eFNWZ+/onRqRVyqD/1wU0ihtJ
sPIjt85qSIScnR2pzV/J5OL9cDspABWRxAV7Uzpr0QXZETnixpQ/JETApR4itvmHxmMXifKt3qS/
tBJ1t5PMZc0DCCYMMoBfiBm0TmuSVuATLytj/smdT+hWy7/gxXFDYcsNPAM4gxRO/REMLslbrGxL
LEEtTCTgPtsy3pWFn3dutCPLopdYpV8BIKiPoFtU0nPKyaKG+oqNOa/2Cx2RFC5Cd9g1/zKglPGp
r5GhGgUD0+iAjKK7yCvquJou03TpIz+u6I3qArYYYQawDVfRa5dTdBzCg5qsjE8Ad3CTedkFdo8+
eMAojjdjA2ciAPQIwe6EwZzMLnwP826cmaccdZQjXIUoIImWmBLhLuiHN0WuwuyVyV49Jco+1eRq
tFsO6jqZBacot9/cdbobMqRaRsG8Ly/xm0pkDnBmOHb1XEcVS7lxsugrPj+jOGdnhnwMh9b4h8Sg
fKR4YU02sZu6O9To4SCWv7719qAcM3LBB4TCiMxY/k61KwJQBjGjNmfJP3aEl7C8LZBOTy+O+Vxw
fV96xiIV5405q8qlom9e8K7IVGdsOVfhyYJtAt7fLRnBsy3uXEgyJesQLvJOeJTyj/EkCSWylqFD
K9tDo02ZUfkEzg4HfQE99MD6EtnMNwNzohm8ybh6C4miOQKTAywYPm1zG5+oMRDY4MXxI856hvJO
Mq9XCsABQq8mUNoBP8QfGQWfRy6i8vug+Xha/ULeMjsW9QeLIehN5zo9pe+fVwbzhT4jd4FfsOME
FGPL4+I9skTG7EBWq0JvcDBznyqSxUb7JMngJN5rG2GbKl7RdfDwYuHBE8vJAsx62/+qF0d+e8Mj
r1C4iS4ibsDk4Ba7xjNfXs7Yk6EkO4xUJ7LxJlp7kPCzMMTTLv0ahAFsgTv9MvZMVI/6is/0gw1z
GyHeInGuZymHkgmdxV5oAJjd08bJt/IdGT98fmlPXIJc/PuMN66BFvDUxPGPJG1GfQ2GEOfB+Bcf
2d6G/6VyyZ8vnPnwPQmfWkS0B8S5uj0IRhxudvTHYlqk+uIBsw5dEeg/jrxn5DRzVo/QIyYDRJQ4
04ge/p6AVJwEConnNiM51vp08z1gE4Z31ftrovOJ/Q9LmQVBuSGna9BnXgAN9C191ygvQXOe2Wo4
MsK/xEyZwXnYrNODKq4yYkXh4Pzq+6i7chglVBzl21Pw8w5wCKfTyUlHtL7wY+vbKzhI+EntFB0M
O4eY/lIhC94h6ybMG3fUgPg3o2OgxGJQGV/GESkStdSjNNiT2fifXsCmH1rFYt8dfMsplE0M8HP4
1ak0O7casZe4hYDFcCk2dueDdfnNIQ2y8Kd6xVEUmH8CHkKLjdSPqvx88LZyKKXmRcr/fbS7ji6j
G3e9ZCcfXzpoQ+5/oH+zA9SFQwpZvmlhEnD3kOqTkgL8D3m0tpS6f73IUZYvLf2cI9AmOfQhnwxx
qTMlEj6g752e3ECO7wDlhRKsPwULiNyNZCxt4l8r2a9ib31Jh5A91DjTx31h7ZT0T9afI1equEM6
7oXnILRLErjgMswXXPoAUv7g6fwSUWN8hYfpYfWb20hGYBhDPsJEXLLiR3Oj0mOTYlHyWFjmqD/f
pxdjNJ0NTnJLeceEteW+Hi5HpCs3TGQ4gch8WFClEMa3Nhe8/Qh43vGTLbL4S+bhtZNgAzhi7JEG
S1a9Bw4KqxHRDlG+yVK7uDAOpcuYo4NI4p0wf0OMSednwp36aInZuPUsskQ/nlk8oUY1RKmFWMWX
ZjRTF+EmVKGgnsvOLYaHIV1k+m6joKn6y2+Fun9FboNKYwDluaxuLBRIuXFzdlXxgmBmc400B+d8
vmuEtalMn/u72QkBZt+5fjIQph4L4Q8b4eBHtywBGzYo7gjpERL4tjvqPjMU/UY7prJevHXNsZQO
leqOup9PkoFKvIQVOzWboCd6RybZiZeqN4ZbhZ0xDT/EoEM5iFeMPymRVXmOnnEKfoW3YzhCswkR
WCsXpkWgSQvTA76ssas5KW+XaVCprcB1uQN7dTqbBKd16bV3Bpnfog0dRnZkGw2g+qzhbTlcqaf+
M3/94L+WwIjBqGscVDfGSrhyeQkHmkqo/pNA/+3LR5EoGc22rgjbvtv1e82OWjNOvO0m9UNU49NO
H8fsWRrOsGpaJsTkb7H/muVXblditFq2dBD+GJgumqtqembssJ1qHFaZdtW4r2O0ZfJqGmjuXQND
5SL/UiEishU65BeOwLImWBhdJY/9EQUn3hbyKzDqx5wS0LO87wJKwA6xvxYecOZF4nzEeExv9ndA
gtqPTn7v1LcNCqWMPAKfE99YCH+IAchTE5nSIXpkCjRDc0vvWxgsYKkrKFvxQL4WfXWuIDTcqab9
YT/cCbNRPdaLjNZJQHo72rkinAwdUwv4Mt8o31a5LzBGwnhz+cpmwmoaYO+AZLI1x6R6NxZy7GIl
MDo2dIvIAZuuUWxAEF+S3GD81euQIVX+y+srWK85bOQar8dpzxeJ362xOVhk0UawT15Xc+jXNNL8
2BjRmmIVHo/0L0t5Y+hspB7keTae4lUvePb7BOIarambX5gbKsh6bT58p11UW7IODNPRaOLaBesX
6rU/PkCZBxIptJBhyAiZDZ2vJB6jihBYITKyOU+RW+kl8zdoRj8oblBJm4H7CXkeguF1l8+tM5J2
/YngQlhitSzU3+ZIlOdZs6/Dnq2ndupvZIgdJzk+oBZeGgtIPmcFVQvPgth9YSZofaCK1vI1/8Ae
YSDZ/eiOZR3fYEh2KE4odNsVNDmGO0DLI4lIQLLm2nKpEdoWJXthMYGWu42Okr7s6FfuIVPBFikY
VxLaNR3BY7uDjypnd3VC4cFxSbcqF1y2AdEp979Vj5frUKH9VymJpkcKGyMDnqy2U8mR43sofIoL
Kud2nyQmrphJQ2q/222VslSj7DGnA7W6jMnOooKVnhaRJVC2qzkB36zf4nA9gmNhZMBopRl6h1kZ
Y7xGPfFDkyx+hhItXQEuuZJY8EukQ6fdXtGSKRu+ii7dv8J510z8rEeU/kPBI31oAnmBKPnelqtp
5ATydkugeG/pWNSg0etbzlyId7RqmQfDQ+JXTspu66vQFp/4N8MewbssBkDHDB2lOU7ms077B0Oz
2Wil21lrEHs4reBHYVtSoDoeZNzRr4PUb0D1ErGNCgBhja4gsiaPeI6jY2xWobnsuZKBoMYA3XbY
iTN3VRYnNFENFAF0saQp8rm/uz1+zFr6l7FRZ4OK6gPLCzX/3uic1wGYt7ZU8lV1TA6VvqfR0CZT
SbURZ8OXwt5/nwiOeB5ntIU3UBnvcSZxKVSW03ZbzAxsjrg9ZvJu0uAzXQqd6Ffroagus/Eff86U
zcDqMGKte6qkD3M42UFz4HaCsMckkYF49Tt4Eb5fCmbyZDq725LbVeRfoXgtK7DKXKWMJIcHS7D2
VCJI/kkkTMkMAWRvLHdaMyH9A7Qv1j8UQcPo6z/gNVYgwX2sdskvGVWwykKXfOwSBo+KnN/hG2gX
MVlI36+KNPUn/BQWgqifwm1SXzkseGjKb7JP0KHCCI6OUYpYHkzeJSRYxHh00mxiqcD6GpEPzx04
cxw3HPN0AYr3rvxIuFEjYc0vJkUB1UV6Cy1P6S/58J0S2oVQQBxdGUE/5m1GmQyLeNB2IAK811Yp
tu0Lh7+NxOibmcUFyYnqfpzqW6CiNsB9dqPzEfaWdu8mVlJ6qpEeHBgbUF9llBOfA53/G7Davm53
WfMwk33zLG+cIm8FPa62QvDXSGdxMr5/KRHGaWpSJA6e5YSzBYUBu8/3r4x+eqOpCwzjYTt/tMAc
ZltsCKjiWWdLXiP7LR6BxOd1F7a6Gm9sF6zWoW0Lbc3mOeK3/6rpXTQDJHa1BEeGvcNFnS+uX1go
DhnTrHO2Lw9XrGuqsZTfSyhK688xRCgLghI7J3IG1MzRz+uCTmYT197IO2sdBY5RMGvXGJQKGUFj
dioxjfXkn8gkjAguulg2kir4J8BvtLIXQ3I65t2byNh8npEdhQAWZgp0dOdFMum8P3dO3N20fE+3
/oUGyqyXcOiFA9qCzropA1GXx+bK0aYrC9y/yTJckAQSnIIPzoIenCkpY8zNsEoobNIuJWD3mPZf
8PbN0nwvtHptbFDYCdqqQytCs14xUvTwdRmDnwbuJ10hJuZEAustb9PxOLD78ifAuuCal8x4ZJpX
WG6jnZR+gZ6mruDwP6Zn7Ouaub2+EDjvbfMyJbwbwQK1okZgU+LmwyIwlmj4pY0w8E4cvDi1z46j
QTEO9ooRClielZUti/DZd8sED55wkC75/Np4wY1aI06P/33SqKt6g1GkR9iauSVbA5BfQu2yYQ/u
topDVvUGrfK08wBnFNpIMhsA2Kk/BE5seeaKW4ol2QFmTL3ABsCDMmsdUhsBBkJfPwhfpK7SwXNB
AzDfDCUwsGOH1OfH/IEZQOKUrvqmX4IpVWBSugHUI/aHqxdbm5iioJ4xLpar3Ut1y9Kr3qdU2coQ
+nBdUp82DAQNMovnoggI0P1gmjbc5rVibGgVLvljyQBbi5RQG0fM3r+sSqb2WPe4+KILo47JsPOr
4PeUUENTu+bs04BHqxu1+TU/z5HNWLpqa/7LfFnvkejVip0s2TSY/gfu64zGGFumsgiNM0oejQRS
ZZ9LjC/cFhQbaMsYJxa5xwQwoDj+L6Z6YIXLTnuYN0fh5fMEBQOVT16Kor9FIuOiWeeIkwuyRrPy
cYDAfV77jvF7i55lxhPW4MkX/ytyX1O3SXsmdjcBeQTsalhlTMFASXgSTBnVruQbni48M7zEKX9v
x37iP+A85ztp7THByJOrM0AcgGv5DkOnNuYipym1m6sVB21HKBGCqtD/qouTznwWeg/AGSJ6xcKH
yFrNda9FAaQTwTgreB04Jz6M/l3sXzRRzE2sfqClJ9dpj7kf6A6L5+vnhwKSkD1NOxKqpxHOzEAd
bM813Xa8ZvIIeApxK3XWDniCybef4pfmL9R/tOZvNp3ZPyV1E2TdtK49VvPyxrq0hWxzI+enQ3I2
RThNBFmKYE4i3XhM278NB2A7QWAxZvUH/sY8wVmXrgqMfjA1LjnBFcKVkslUuGIoguRy+aHs5N7z
bFn1SHuMbbGZq0/jkTM62nUENI8/OK6E+B93Acqz0tWFMwtIkYFjGvM1LDsPQPPnO/sHnlFjqC5n
6wRcG5NID5gUxyMka9XVZ8/8KU19ICxigC8zNlj5dTK+vZ4fZldEhryeGGqRlSHmklWf5fumgJu+
CFkPadPXrJwZUsa4sQLLGWgr2GvLzrAlEt0qt9U2vYc2khVo/vkiVc/jH2giiDvUqMaMLTwq1tAm
PmSyEQI+KTGtKvw6+WK6qGQVh0NM9T/lOpwTvuaypRPs+PnyaoCGgs9D8x5towArIK9tLgKf+w2I
rYba3WAxSh12BZQsUe8XwUqrdmx/LXWvX4z+NLxtQT1WBY+NHWJGVTlId1ZHQFRNEb2iG15l2DVb
/a/7124SdDPdlhlz27h06rh5VsacIUyGMTywlg3WHp9DgyFBVa8+gR1QoekpCNgDshtG1hlaIWvg
umCeVrHWSY4Jc2SxRX29DZHzc8gRk9EGdgaQNb51DOCrEFZa+qcwN3De7IEEcFdEiuWEO6ESHPcp
T3dF5SZnsMcHiFRM4ThG0I7f8CkKd4x01Xg3EidBBB6rPoBLuEPSSoaJou6Ji0l5oHW/hvCjVysW
/sq+58sHsEz1W6D/2xtYCDGtkTScfxNiaLQEWRKoVEz/Eh0Au2BHRLUs9+iXyu8qWloMGCgsKfHN
QzOchYcYPRrqdH3ZsNSACSKwFZlWi697g982klclhuV0uEZO7hmfcpcP59xa43flN0xLl09xDIJH
QKVLwap2e6ChZbQkWa66fHBT66yrcKWyq4fn9EJEom1rCAIhZdVAn9eAsLFlaIp9AKsSVFhDLSkj
ICnEdceiKTA2hUHt3VxqLDoBNhhArjkR3gkU9ObavTwF+lJzLmNjMcLKZwGrrtXoWY3fZo5+x1z1
lv/Kbzm3TkiMwV2AxTeurNptEU+J+lEavmUOe9V8FvHxIzjax2fRVTOx54ItqHPQ2efFnzycBChF
aIRZukGggwdlMoep/AHnUfpVG/6ycbjItMLpHyIlNvYeIrkg/uR41piFpOQMXhif0Fqw8Ecrl21o
8zThng9HRg5cI4yRzPjHfKSmg3IAvd4n2r1eqDmQXykL6yhx81vzmDbY6fdJsJJIQsfkcTtixQPg
eOJrovapXf0EJhtF+BnU5QGRIQliwUNHT9yyel5RBwvBvHsW8+DMUiL1ECqRLWSSx0r7jmcBdyYP
/G9oUBTXNU2FfJYrOzwPDnbtxut6vq5ZjzRwNnDJ2xS9rEJZKKs2yQeDshjQYjz5jzS4hi+6KB8R
bwWb5DuXl295bWTEiIoDp/YhNQgFlH6b6hlaO1nB9HIW+DhrQpr6QyI7TNMoWtHszZOjiOGGkjJ1
rXQGkx5VOq+Okawe8+i15YV8Wuuqw7co0P+DnPyQYbeBDozGTA9WJMHQYXCFUcjxBnl/eGxDQmbG
5z+igbk+rTWvjstgg6HIYpCXkZZI+joYX90RMf8Rmv6vI9F9ofau9o2EFnUJDrhl/M8Ut4BNkJ/L
ig9JEnq0k/0xqQjJoKj8RmOqsoTsxDudwnz+A1ut5FUFhO2fAHkJtLToYnQ5FP6kD+F5tWE6kvrq
QWa2wnL6Vx1dSqJoq2W2BlxtYSz12uPvYf0gc8Kn6UdSC1fcyVbod5A2zGEzVwAQF3AdcleGbYB1
5t/L4xmzer38l7mKqbluFnGXhDcQTHMfOkrseU9VgifEhOZcYP51mQMYj7cKEZ2pxZA9aHGhhsGY
sT+nkWZq1mabz4Uu/A8T0J5NPZ+jiXUOonf9JfZuoXsWKrPMOow3PM9zP6w9SB8bQXV6RoRVCl91
nl1rmDuMjoApo3iKloIx5SYXCH+QB2BE0BhwkaiYdXM8HRRH+lObwBwWqwnLJY6lY2puLkPGNaE9
Z+FBtvaS1a7QsrefKmtGCXTd76nGmWeUqeXlBS5dXUQXFSMMsSs4Wpi8jJSlnqG6GB/wMdKerU1S
ppjIzEWyGtbldqCqPdYhHR9NbrTmQGcIMvXl6VKcm9CselujteNWyLYmG40LbBmKhxI0ow4U+Ic0
tJKYpVZZUgCxHIwYDaGDJyYlQ04wLGrFtYpHTK5Z2LrvJyRoayEejTtSeJRVdoj32FfOBmPB+aGl
ANqKT44AvUR8RJAeCdUd7vgzM6hX+GdGrh7dEHXr0wTK5BVSuGX0MktWrBG8Hcn+UIT5SePwhykk
UsGR2zW6geqgCoQI34pwJj3VCyqvF8Kazg0IL2oom51c9rvWjZKdnF77j9fQEWe29IOp4nM3q59P
sXsPO4WIpdlAQqQ8j7fAcim3QB1DcVuIVzbvZAF/2/gcQsg0TzwWMP0rWiUfgKNKKBP1xkDPyTlf
IdjI3Q+y/p4tBhaGffbHQpiWkhtzPIolIzCrfojNBYkzkTVoaYZ5Saox1oHZWyPow5GqHa0O/wul
WBN5WOp7suzw9tjvxGcAiCCSSpj7likcQgksJRyxHL7WEY7LrsI05OUEtnrc38GRMdTg+ibLKFIz
VSe4MJtIIe38e+WkH9jCuV7hjiVnE9y7MuvJkBRixpeowRABUxhzOL9X8MX6Zb+shlMVgmmfrD+Q
6a8xIgao/6Q/2CjO9ddSBarIaMENv9viRigcAtgE6d3wr6bWkb+ZVyIWgUtidleJXsw4vH6nFLqD
XK+AEfI9Q2BIuQv0esW7EuLrKF8izS45f6ldSeI1+gPdpgCUFXkYygGfR5vCSIKnZtgu391SVy8j
Ohl48H17Mmt7JP/HJ5mx3EgsJx2z3vOhjStug/oGRkHGhvo/ks5ruVEtC8NPRBU53AokJKGcpRvK
dtsggsjx6efjzNXUnOpuB8Hea/0RuhnnYroFnXqrNmJfNLNeuEXDucE9Ch+J/JDcG4NS5LlxM5dL
+Vs/YdiZ0g340nVCD83sc8y3xcL61ccFmovwS5+R9L9KpBV5hJN3kHFmgYx2w1Wv2PlNOypEhjlI
d4YNEjAiAehnYZWyyy25m1swH3AUNGhoMoj2sGhiROWKXMBhCQ0CpwT/UdrvWKVgjxcJTy1JXmvU
l+CnZEnyfzlqCk/UXN9uvMoTWN8QLqsLTMnMWOyF+WL8bQqilKhun4Fn1rUT35EKUqQ+4tg8CaSL
Op/iK9VXo/iSG5cvlOou/37E9oOgDHFDtmcYxX1kXgH1HJQ8b6q0EKvYxbw7BvAdM5rezY1yzUlM
3QTGqWUU8CfoKIVJAZLA3qlGm6r1iAQAjiaT2RenIsFCXjL7Jf6ShCLh8tmSLgPZgHl2TViwSWPx
ssCs8RqyNRyJdi7zI4Le4s4CzKxf480XZp9t/hq36U/OqSttgbpEmij/pCvPEOFC5z/2BrTiTJnj
uCSoABwd0r3Q3PSub8ndedO9hyKcZCoOa1oWxyO/0Dya00nWceinD2FV1B74DeZHnYjlEuaRtL65
9UzQhbgWCy8IB0Ap47Mm8MijvnegTT6oqmuZ+WlZ73LTIwrI4WMvQEcjNizUEtJozLQUN9YB+DCk
J3Nu+ZucJhrO6Cq11Q3ObOFCvid+mSjGJzvpm1iE0NJMkBWKytGySQOwbBGU800wzqQVLhkFSD5n
ry/pcgkbyCV6mRUeEMJYBSetLwH0PA04RKvsQQtTTGUaEjbF1WDAc/nhp1f+fxe0AGIl2R4EobT6
btLCnVPCL95rDavhH9kRJtcFlwpTwUD3KoO8sJ4LLglCk68Kmyt5SZwlW6txWLgyJAj514dsEmqi
5uFWvkdARXutA5F5ZAq/DW0CtZDwcF3oB1G2Y8XRi2MSQhbb6OuyCUDz5GX2TEm9q7ZKejZ6/taB
Z4/jsCtI4kehzaXJD8upR9Zzlhw/dNMyCxhPGwijf4pLLb9GW1wpQ+5wTDPFW+Al3U72Eva84joa
G6l7jioSrRtFEJzIoCPv+CLv8oe+pjlY7+eMTbKyJS3TfFlAq7U76M8QYyCLOjelhz20dGHdqZ3r
Hzj73uO2GPaRua9x5+uUGEPzNMMKih1tNWmbAE0HJflulJVIvI38/d/d3zcrtGE4ALfkKBCG0+oo
fdh84A7phC7CzaBQxSuSFoUIv1dma5YvqD2SbWxQt/+ST2a7Xa4THwE5g7GeYSlYQPzk6V6hQHSL
E/JvpFJgjZBEU/jEJFIk8FIQhowg+8oxat4lrmcIOhpT8DZQJ3wNdkqyydGKobI0GFK2PPV58eoA
2Cddh0bpyotOPMxnvXMgryADC2UYX2JJjOkVpY8nXZlzdJOBgOUNgGXOCMP4qjSXAb0GEgQwDm5J
BiJqk5t9WVy5bOMUUIizg6B21vuY9X1Sm5T9QugDHPoIrl69QtSdvubnbr75rVCzrAOeoEAOKPNc
i0TzoEfBoQCLgKIZ+D1f8MWsQz+5YH3LK7lFefohf8IXx9g7WgBeWAcflD7g7yBVWpUEsuLEAeCw
p3TDmXEjOXKAenJCTztyvCXFgQ9tmcNG5wsJOQLWaWqOANEA51EWeZLoqfqFWb5/5D3pDi5bdIJD
/aHXBw7Ad3dV2F4XxHIVw8b6x9ZdaNQ78VtEEnf+ELbkcezXL1jElfAPgwZbOrAv6Y3p8GKD0UFO
qzU9P4g4VNEdQeFixnYwilY9icMqy7x6g2jGAI7O+BaziyQ5Qb6jaVRKXyaGRQcPihGROMkmMiyq
t83EGL6vqXAXsIFOBAzeRP1bYOzp73yJGJvcV6LNAxYZm5LkJv1R8r2IBPGLmQ7IEusCd5Xk+cQi
WMzdNZjPuQvPI+GikeEKzVmVmTw8FWknAw7ScNgRPHyH9NfsZhXavgpOiMgUrQc1546eY3VCVq2M
J43Ih8Q1P3QMnj5+uSzyCpz1n8/jJJKhYWw/H6gbwGvwtAhqio9hhoAh1N1AdJEBCYRiUv7zKxJC
eHt/lR9keTiho5VCNsGwexvgTUwapmNwhxHTGLzKCPPnjGXY+ixzthPsYYYd1GuQ9R2RmJOmj46S
YaW5/V/Y0NI3i2ZPsmJmWMDTcC4OO5bW/i/b6D95iDvm1g9eQEtDUk7OFL4PrST039Yen8Cti+0o
cLChtfV5t2cqyJgSbVSJtJdjFLqfeq5xyEnIdekL0t5XptEWhYcg/xrGtxV+fdA7LccLiOgYvEAx
e4DXZtfF7mgdm9jDkIZZbCzdFKEcemGF+Y53gsvQIBZhkjadB3OwA/7btbSeAwhQtKz/tNStMMVe
CQ0gniYB4JKcWqWbzLXqRRztDFBj3ZjrlDIzsjXUmnQ/bva50nOH8kYOEF1i5qw9wTz2ng+GR3qz
0BIsNEPqkctXQC+iGuDFzfQr+axUFAy+vqnjD4ncHmyQ2SJ0Yw1AhxDP+0mdz6qBgHomnulxg2DC
zGiA9PhLBP0j7ORE+6tTAEU5bMTsSx1cecVXkxj2JBhMEMkVvPN13KEcrLxViDtqUf/LW2Sw66b3
HTH/h8suRstyrv6Y8FVGjNs789pp/kf8QdyNvM854+IZ2xI6QIr+4mBJRkC2fXNefJb8wObbpWtQ
RxIy13nPU1vU1634CIgX+GAomoeaNzCl1soXBZklUYkEZCpXH65ZMU8fwSkGl2uYnXkbynMir2Wa
APKL7r90qFdfvA1k/Xbml94vxhQg56cmGSO9WMWP1FwH031beGKJE6se9IxrBl5zINEpxhOkYaD2
EaruvarrX926VbELPjnMmz/xZVazvDuO+9b5Nu6SVwX9PmKiuevYJYndTI5psK5YzxXxq4p2yULP
NsmZ3iBEzlhSmp3U37JmP2l0Img/9cnnxnMiBuvsGi4klY9hUx0FLpPggNeGVY+Z+DLcatS4OR1Q
DfcRlB4VYiZ/jfeivQ/hVeinkpX3Cq77DZgpkAG0NyaSOkIKGlLm8FVRSsyi1OkLRfxuNRdwVaBH
S1uhbQxIva93dUFp6S5BXaeFT7U/lpT5ZjZnVX8vDAuCDAfeMtFWqUo0mZu6crB+63c1+NPjg/lE
mV7OlTuqJTArkkXxBiPeumYKYyrnv05a2H5gk1CmiTddh8lVCb2kxZuWXNBBFdAnfC8Eg3xeZbnP
p9pjcjf3dcj2ijQ5rhciUZ/tJuNWpzrAX/uxE//+Kkspf5gVsuIZBsUeA3S+iMDJq6WCf9yAB2na
a44yjmVCMFZW+qzNvZK94m+kJ4aJtt42wkPZ78TBrqjV28k065T72vhHnzDQe1H8kP/BbR3RCulN
IdKp16mPIv+hSCgjG6L9qXo6swFHEo0I+UOwQzj/W/mnMVpHKKRriwZUj3wVqhLL75KUGfUclW4c
00bKJeqIwR9nb3ysXDoTDGupsT0q6zfTNMIexjukL7DkjnFFzc+TmfOhlmD5wWQSdc3iMIh0cq0l
pI3VN0n5XKOzfNzF1KcRxvADSJNmuyKEYhfdMroOstuLG7ondfCK9yEkxVFehPFe0wj/gtbcmitC
3ooZIpJUPZjZqy83SL/+kG5GADuJ/gDZewurn379xnJAQ5ZPh41NagcSlmxTo8+NdhRMGtxo4SrB
eFeua7yU2g7rZkIPJwKaqNhG9fLT36NqS6JDiDtEm/Ffcr13cqrCyjkr9fgPsyzlUyrnL6gMO+i9
pPNNOhrxZGNwcjoOSHTmko/FGtwbQD0lO1Xbf1wG4HYOF4e+BO9MwJR7kKFJOXhZ0TSCvpFzOBT3
CvEktkLNkLlIR7tFARDwX6plQHgNBnEyNz52VwKl2RZ8MdlncWPNIEM4JN4XYJdyywAZsv+qIp7M
RWMu6ubChBtI1EUXjkl61tu0y8e72qjVr9/+KLjJQDWpOsM6JaQgtxRX06USuUnsmbj53nAs0T8o
EpiMbcWuOQlp8BiufcLBV805REhMAqSwbCC3qnQ7/bUehOA74SeVuc4qaVc16zI4gvDjwCA8w/fX
OAhrdQGk/MmJ8ZiuYvJtWhoDGtsYV8O4ow8QROVB+46QeSbFDONe+aMqsLuo1YVqPNTMzFAgYFc0
Hwb1oayLhFjmsteZaw3gFNqQZDvwg3wJd5Se2Y2AH5R4nsRYkkh6aV8S7v9eInaWC5SSWPsjUnng
Gqg+8VmaFx+nNbs6AmNopPAY5CsGb/mEmbWJp5BDG2u2tm2zk9HsCxitkfSuhs8xTrdwIVi01eZP
Uu/0A8TnwjqqhBXnv5RTJFgXA23bt///9xA79NWTBhiaXfoPofQnS/oXgL6lGEv16Gimy/btRpQn
rV6BsNGyF5RfDwhDORPDeUEPCM0gYcyZiYBo0tl7grAaUQkyWjMfYCrM6gMSKQPMJ+Fh+Neac59z
XhNuhP3m2rlpD1nymX/oBZJPGQFKTyn7jgHKivwBW83+ar5kQhYK8lpIhYHl5mmWw30PCeZ7DH+j
w8CLzlVbKdRvhSvyL8Qe2RkVkGiIar3Awe8VzC13GsoNf4n7zNKIk/6KXuErHFywVP5kppCswZgd
4vVNCyh/5BU8dSlaU771rDl07U+tHrp6N6LKIFusJxGJBF+ShVas3h1YVEYEM1I0YhHHv5agxTh8
vUkJm7HAeq1IHcYp7hc1MU1BCItBt6F80kmiro1dbP6G2oydzEhW4Aa5gj7N1ZXvEf1RA8qiwXLo
yN7wa7TBit8CH7pMrGhXzImd2g7szaXMBc4M0df/Mqmdx6QjqoSqHypWrJpshn+V8KV8VZ/tlFlq
Gn+Y88tpcb92yz/DidVFyiZEQAu1hjtLdDjUjacRXD9TXtu6Br3vXwKvmlRoM0P8wy/iyOhMNpqw
mh7+jpLlBW7GWN8qdFVgKsD10n0nwYo/dxS53UiTXaqhzQfTzAVrAZ8XI/Mvj59iy+ll1Ft/XGXQ
7gZZN/NYOycdNV7WpgQ/IbN0cMFwUU8km0/jdmC05kpU1nl6BY3uSZwnwuwQG06p/RDoQpFReqcm
tXd6hBshJOOCCAxc6SnDcUTuRhPdo/cpJifPOjMsvyWX2ThurpW0ToadjiHIfxkanj8WojnFp6mT
kmlQHtPPX+HfJ5veVG0gmEtO3t6z4k1JhB2bR0bNhXAOSf4QNSogjKUfbvtNBmgzeKEGiDAPn++d
4q/LSmJSdyPxQKM88KmMOJvgx8Qx0q/2c8U/ML6RXh3b/FgSNq3sxBT4jlhdcLLOpnKVDTzZZN1G
FCl0UE9mdkgpkFFOgNFw5IWyD9J4PZka4N3imliCTKUjkZos4ECCAhwY0YjZL7RTbdvQSDRnXGj1
U/Zxex0/hF0wpXP4BXMc83tUFiVUEkkclKGjIqSOAb1H0y70XWHGqF54+rBjoA5skMnjPtiE7dbX
LzpxPsCU7dF433AZv52/qqR8E02LSk8gpy0RqqzwOzC6Rltx7qOHJUMvQ8mE4MMxgJ7Z66JHVaPY
tZsluDbxihSdMHyFl1H+VcRbg74ZWgtP/4paxDj/0YnXCwAd2sWHr5SRWzdFkLWNg0/jgy4EXQ7g
xnaJxpCUQJ/smxPB2Xy8vEiJR+DWYfwnv7LPTfAC7Co12tjGo1LBEBHpzAAi0imEl1730WGDhJfh
Z4rcqNnWzGTNTjiE+eIMtCHfuZF08knOpKQYPguQrc0c6SyIzo0jxizwtDukZYvIPcX8Ecu2ThMe
1nl6Y/N/VncewD8tVgGiflZA25m2HnGT1/ZIM1u9k4w5sApyj4gwFhWLxYdkBHUb/jbjpqAAHpMz
JVq+Q06PjElsA+Zl7kbdLpQ5Fy5xEqjlnZTw3f5ErjK2IMD90dhpwZkw3ri9jW/UfhhZFoAj7x90
xsNZJHVQdInaoa5KqNaSxJb/EJb8OkPu2REHjz8nmUXpUBHtIzoYohuilZjoF6yxSJMRE6EYgOwK
9h/bx6uHXDYBdxfQ1SJ3JycTKuzYI8Rhkkz93TBuzWsCgy/vzdMgnpJh+3FxT5FwtSLnE15TXYIn
6ayVZB2hMK7xBiNOYl6F1JR/SK4jv5ctgZRsfj8YIwKXl7g3lqRcEVbOUkfudrvA2iis6XZx+2PN
9G2XN9xrh+4fv+jGK5ApEEGh/QjahrMQy0vTOqId75r5aE6YG52nMMlH+dXvSUkMpw4nIrO85Iri
NuV2iB2V9Y20HJNONfO/OPVN+4W/nk+bnJMz5aMHzMDBA8Oceoawq1Bj4HXcwgfWyRlUfx2+PSgS
n+Ae4gbEqZYLoI1tjKQHVk6qGbYjOm7CBH9o7NZ3CYooPCIXU774rn7sNXT+j5YJ8X3rid3q3VZz
6pIWQeQ4LR3z3KHouZlMCyBzmsIXTNS8ntkCI1Aeu7kxV8gCp6oe2QRhzUpt0/ZFqs1qPPNeWME1
1DccJmRXsiem7NnPEpZKOcsosz/ESC7jBWzqWDu64vYLSniosw0XPQbtNaSd5X+9STMhy3FB9fP0
RkQUfrm9+qv6d9q1skUp8N0dEVwhBSrmqEIKBBriMZHpQ59jmwfsTLWV9P735vGCpFb/i7Q2Q3RL
hFmgHvl8uMvxMWu08ryo9HsJjrWk0Q+aVxinPBEAVxTa4XtJn25HGEi+UL/rK28Z6GqoTfBmTy/A
Dj5yIHk7rb3oWjpbrko8/XaKxGzSOJei3dcgFLYRrKPE+/waxOuQQXwltzBYcDL2AsgaZH81g55Q
7PcXefSmtUNARk9m3uMrdAtv2d0JznlIawqJCZ4hmI+McxIdEHbYXniQP/j6qRfhe8Tr4Vimhy4Z
NipZ1sWC0u3mu4xd3mGgQcOBh6eKh7MHtT9ttzQ9/5ucEWjk3smG+4AcU3Grw9+t/1pIj2zGvpc8
fPujLMylYnifNV+lKD0GJmars8pbbOfOeHjvedjS/dje1S2GAwmbBaYVs5j3XxXNdOPsj4pdqhan
dPvuTJDkit8x5EKWz0Hdm6V0kI/EmqnDvKOmA7i5D4nhduM9WMaMe+S/jEgUVEDA4p1WSOBPFgpU
zQbVvEx4Tobh5Tf9Vj1sJ7P0Miys9UH7mhL+qUQERs4dUgpjpO9zuSIpyn5Pn5CboQhPnilY6I6X
gMgCwgSj2abf/ovmRBIBqVMXR/cDiYgAsN0iSPdwAURdBfMhuzGyQbgKDimSIhoy9KwUbNAqyifn
TDZ+9rILTgcycS48a7F/kBGJQSgBMUzq9DlcKsGUPI8sATC7ZAMXOgIImzNC7/812pr0NjD5ZZV6
LADGKv2eyFxgQYh7R3gim6JPL3FDdY3+2SgX1aoytwFKToNey3UJP0cuDhrwjpQkujfAi3diy0m+
MLEFGYf4IJmO4Ia9o331CNQ4meDwwwV97rxZwoJqYznawwnq3S8WEEHfcVAbxCQeJ00n62HB/V3H
gFyX5LclDstcsGPy7VoA1ckbr7BHPhCl7GG6VPJDAhz6RUpHBdQ+mxwdTIcoOaT9ejqkV5lBKjE5
NbOkWiWXztoh6yb152MtQ3b4/BD96+ulMe7eyrpW/yWBZ3JUlfspSWYmmQuYOGMhefqNc5+ENCoW
mUAw6XWL8R5OMYHtpvl7p+5nZTwaWuXAY81lG5EV4yCzqw3qnZ16XDdL/zcE9FNtKJixnCdAfMgU
9blqB6ew4fbhF/hnYQJCylxsfQiheiGLK/ULHdheEK45k2nOEYVVjQI/nN2u7joI8TEhJRfMVz0C
pWoH8IRoww1/JAJHWbVmYeuKcGzEPcbLNxFwFvKLHRG/VvD1UXC9Uuoz01G//IGe5MjhGeA4G+BS
YZeZMur3Tkg/jsS4qEKhe5DVRPwZT44X6AmeRH9L8PYUC0SxOdffg/JajNXwr3zIpHENxOkuSJSq
vvIWelahxil04t5Jvwph49enpJpTMEmir0oZ84dXdiUhjzqNb7J8gNJ3BUZu9SxGXnG1hk1cbKRh
K50AziHXHjA5ER799pbD4GScSRUZzS5xO1K0xe2nmM+GlDMUYPvk8QYrm1XoMAjbg12hIYkR/dV6
7T3HqU0VHm1uIlSzPfQucOhFMEjvcrSRp8bmiuz8bc7MN7eIfkgFAmDppanYTnK8RhXFWmeZVGFC
XwiLlFFIKKj78b9/sIaOyjL32C8sXK9H1NBS/CT+qi9dMFVS27bNAmq+Rp0s3NKCD/eulHznM+1b
VM7Vb3RGA5deMxTX+TK25q0O8QkQvP5cAnnNk8pnWOQLs6Nt9ZpzcClLi0FjXDN1USmxlPuV4V/w
I47xw4zmdbGOzcOokvAFqVK6wHittgmKRdVtCXPGUoAD/s383a+r2sHLLeK6ARI6tcK+u1GFLCPj
k8D12NCyeB3iffTrxbQIcNnT46dS0cWOucE9LixiLl68CUi42n8Sc4Q0VzIon5+YML7kYdKyERnL
AJkCxXrc5AFl0axJmrkyt2HjEnQulCw9CDsCeopd+Wj5C1k7VsypTMQ7PFRkgVLHi/xuVn5H8VYM
DwAsOtqzg0WU68nwPWSBiUDzbdmkB6lyAa1m5rAu+hVSHbYQkw6NMniR5ndQk7sGO9GTW3gBQgMm
j0jGU+6mckbq52cb88nbETKukd+iSK6Ba79GcuX/BAF8HU93x5sIg1GgR2Bl+JLQ+68FUKjup/4r
9CW9kzliyFsDvoUx9VQSzl9c2LHQqU3Oxd7Wfjnee9vfY3XtrlJ7xYAUIvgKKQSviCED6Rso1531
5sKgGu+7LebU4OqHhlHPlLy29jL1PGYrjTFzmf7GkjCv+9Zh7o6cIX/1PC/vOTC7aKELwWzsDOh9
kg2ok2pQcIXcqIOmGLPfHptKvOF40nwEB3sRITsRQnQEJ1+a/xj6h0q6NtmwZF3Bsx9WkxXnKqsH
8X0j2g8XwQAMSaENC4a+GQliTOBzy+ZPaG89MijxOyPulYJxfvaP3aSsVEAbxqmsdyqxpzg/eUC0
nTk8Ags1EGNMQYl67Wn466a5IPgzmgMskYr3kehS/S8TzkZxaVFpLPL0ofC94FkkBWGe/vrQsJ+l
+pz0Yj3aNsg7nxyqYkvIg2Ac+VyRAIjSwwL61ymPQdykrqri6udf9J+J8aHR7Yg3m1/Xg5y44DiQ
r1d7Dbnk2v1zXvGcA95t+Ut5vJfkeTYNFMGaYIwBXq0qd9ojk3oEXTrIpfpv4FyV3Fg6Zvltaplc
Fl/AxhicVEtcaNxdEnAGgCytaBR9DxT7iVvaE7OfIr7rMErDX3AaFwP/RP/KzRXBcQG5zeGAkxFP
yeDBDJHjR0IuL+f4ICOdVPuYhgRRmMfFP82PEcHPY5aIUv8hRTiJrz5CNgtWJcGCQry2gi2eIJTs
1rPjjNKGUbzt+deQNewYnzABAML4BG+EzIykw8NqIFfikqXQjrWr3vkndTylQUFr1lNA0juF5vb/
kEmDLFrxd9zd3uq+h2QjCAEfCX9k4KwUKTDYiKwtGgcZGlIitcklLpixMzbVBMYt5DFRZCYyGYKj
3qN25CQBN2ERlK49UsvI+xAZHzwjGgppHtLxYj5V+atg842IoV+Pa9GJVzUoBDVLTn1iUWAMoXs1
XpAM30WkfKF3WaMjRT0xa9x+NdjiseLQIoCXYPp2idhimMtuORyYNHhQmPLTr6HD9uaz3I8MuAuV
30wbQK7x776ZniHjdxltD5+S4tpJ1XkXhYJz9gECIBRUjx90faorc0rprHJZfAj2xcDk5+daIfYX
qxvtbv1PxGeJyiogRJCwEjcTT7Xw1yGtzcjqQ8Bw6r7zt0Z7il1McoWtRkUStzS8IbTTA/9GDmrw
OU3p/bjLL3zCBUrWJPg1OjJBop0+T1p6SWdEWw4ioV26o74vMgPJsGe/6efKOeSQBaTQPUO2h+Gb
6RQV3rv9la2nBJ1JRFO58X+nXLeletLTg/UvjHJHR8vInNBHBhqO1VTn5V/0ihsMt6pUwAxhuEfC
VTDn1ShzWDYN5LmRsaCFHfkyaaubJnDMPZAArvVsAYYE15LUxDnaEZp7pkXAOhzHhDbCuIzxjxWB
SnYrYDdPCA9ObqGzmKcIFBh8RGrC3qicyqky3H5TuaDa5iM+BKkd7kZCR8RVzefte/BR4gljwaju
GGbvQGKGj/xtyfdHshdJ+0t/D8narAQ29moPq4I6vtEhoh1KJ3+4hEhcx1Ufhva9npe3CH/HySrZ
5m1eh06j98tWgi1WRyzpXLvtKUYQgw9uMeCJR+iZ2ml5fB/YmMDq9TGZV//AdGmmxzV4Upk5oJSs
c0os4FLFZGawFbjKRZ+jzjCNxTAsM2IA+ClzxAV79F1wHFm+LI+ajUnUh0QhECdM/jXS3DJ5v6fQ
HCLIit4rQLYQEWQcMdhkUOmde4jZuflA7cQ9DYCINpkHY8y2aIapZ6D+YMn3000UDbpkotv6FyHf
WM39XzY8i1kssRkEVPOJwTS7U0UKAdM4sElLX+HM4tQog6mgckZ8JLFTb9kR9WXzYG524kNE22Nh
W8SpsIXtG2oIiFdxUVC56FfyAOApq2ZzyFMal9cfvvoew1qlnohxSpSV9MKBn3KQhd9cbF1EC5qT
fMOxS+Yd+mUojxkSB2Q7RP9/0Hw5n3s15Q/FOw6aMts3J27b8VJW2EXdwJNtf1P3P/J7R+76jgRF
mCiUdvdeuoUX5qJJIPwIV0TC6vmd2BL/82vxYJozWYct8SLsbIWrYmLoVuYzeFPgmWEV+aqabQ7Y
YmFMqrk5Z5pBIXwKfU0KmUP+kSZuDGvRNnZWkWJvY1bL/AVybOKPgZooLoCi/WxYEIUFTcG77lUh
ieGYULfQ2oL+EvnqKMAxl8RbHKaISK3ewQMeEsru9jfNfDSslEO+5X1r22+jpvccfxrVyDyU8RLv
APaFtrvyVZqTZZ0tSjvqrUxoS0vqJv9iRNhcgT46/suILE80DzuBjr9TNVZih9FvLqAr+TGSqS+G
QQ8/RkfkscTrMRP0bd9g4bwo+A6r2Q92BnL6gJuMdMnsPTWivjemQYiL5eFL0+YKhR6Y8Zg7Bkbt
t4E7+B6rCHQXAp7Tv+rAsz84nLvzHDrJpntjQBwmbIhokdftrU7XqKt4YEE4OtJ2WNtn7289RA84
m8T+WE9Iq+aZRgbBLiqdWdZC3pfUPwwqk/EeI1M5uka8qg5gUJhdRJfUgWgHHAcYyoGhgVwJy6mU
Yzjx3INuw9of2JcBRYhfnPBpDLSEm6DbAPAech5D/oxOZGkJE/l7pOCwa2+DcUQFosNdYWEPyfQ4
0htG0qA9hWAy/Kl0BSCvtg4k27MeK+GPlgHQT8hscuXbGtCsMB44mOTZ9d/zTtlbjOU5FkSAqZuK
3lpZo+j17e5etTvk3H7zLwkjIse3ZEWiLu68IHq2ISmSXly6YrxvW7yIezyEIxJBk4TT7s/qZkso
HpuSzY52Yoaez7ZJnhPSDN7OaR6CuaBMmmfPvt++aWlHZdfdPoRSY7X0mfZoByBNyFi9rQvQtUfm
D0AS7855yhxqFpK845Dn0W5ISwGRJ0ZrzsI6oHCt3KK5aagekPGmTiFMSdXAIOEKiSyDxAQyNXYN
bfU5+PI6vCg0KyzIxImC9SjvjKf2JPO43sk7zlIyVY5Gv87umcdLRP0oRDjSa5WkAsmO1sqNtgt5
+bEhODMdsj/cowiz0bXCyk29693WkZ4YRmAurH/MMtGWgKd4pwRreimq6izKV6whFCeTcAnZgLa+
Ms6F9hLllRXNBVJgQGjhiqAodJQ23330XdxB8aAxCXToXapk89+S4p3riMn4y4DLnWlPH3agW6Jm
7ykdBjOMLkAkd+hILDozmfANB0VgV+4/U7ZDjxbjm19scY8JZsHEgYpvEeKuiSIPvqTH8M9URB1O
siVFNFyf6e2MbOUJtd4aOcwxYDidiKy7EiXdLJ/8qDzt0LHTWIKpostWqvwdTt+KkwOP2JYqgUKB
9PJ7nBgMyBq2MyCDZpH8YhHhlak8SDLkQnq1nOqseI2GNfOb9gR7pwsHMM0nC8WFrtQAXgkoFds/
QG7COQsw1TNBtuX2jJAlOYcj3lB8AAv5R66piz4gkxNjG9yJFVQGAQnI/EeRNflPiEgA6bXyhULk
PAqIiXwABvN9YmVdKXJBCC3Ro8wZfHnQKIFbkEsrL4HjYdeCYdmQ4SG74p94CqlX4X7cwbdh1oXm
2vgWnQNzdMcKpLoz/W9ns+rTN00MM7XTJnmEBl10duvylmCjY/Nbp2cJ+LY5KA2t9jAINoGEeJ1E
7TW2F+5ZgcZ4Mg1QDqJR6lCsEaHnaOh2OvaqFsE3To30Xj9rhzzSKYrS7uKljtmJYbf0cu2QD48k
QJyCHej5IRaunKscPlgrHYwDvyOEAReJ9fvBXUCIKkpefvTdxK+frbXhxpRS02Gzh/gvw+VnTS+T
J82phq9v74fIq4Yd564Jvx+WIsGLBByBv8NnxYOe9BefGR725NOtAvkKxKvqW/T9Rv1k0kcAP50c
6oovpdEBAzqJRIDXqm6XUHqQOaTf/QCiN3ghSMUe/lntMhFWPUKQYssMGeJ6ok2bYmhPvKPpihcN
LMpwy4EE66s5/It5IucBAv7oqd5HysISPB60Y+AH0r8TZsVkdAMGYlh8r0aGmDQY9uc0RbJnqjzQ
3bj0raNRIHSBPMNy9ZsFG1Ob0mKJakmHPxQEPI0mSKGK2FprFilqtUhh46KNVFS9D7rQhFTU0STR
HvZNev+JsTqvhKdRvbqU7AmaXl2eSNpNU7J24ZZXH+GmgoU1yaXsL+98qWfWTO4PZrH2QwI1dBje
ZYUgOlVUm2qZNisXdUxSL2G2+iHZtr8K38tIdQwtWaSilEYBLQea0lOVfISUlh6x6NRSRGkwo1G4
yi1CIr10L/rPwmpXTf5ozrFTnGXiCRH7FvhHY4T3Zs1/+aeXTDkDLos7WulYxYUIt0SyP5eREKwR
IHyGS47UP+byiP8VAw8o9kGeOBEwEi9bHlYzHRAr9Dd67UnRgaAKJ7Q2WbK3bm9E4GQb9VsMsKG8
Mn6z+i70yIFQLgzaVUfSkEEpS2RUttMJwhXdx/9S/esdvDSLJqVzMu3f5lr3spZ3bHj2GCExUy5k
T0M3riB35lvnoXhXs6uIkqvEvJ3LFig5PdXE9ulNDWgCGEJ23AdDbabOpcTTQcvisGKdpnzA5wh+
4F7k3VM6OoV5+Yyo2whQR9Nf8SfDXoV5EP+fyM9eZNvcsgmKQgW0I4HjPDHA5nzcWgLX9bDNzK3M
H5PHvyS3ZWJLW3wFRs9ryE+aE0gRUx/gK+ehucMYhYGFloF7W4Q6UAWWCe6SVX7yKQYJyIWfs2D4
WCBGAqEoWuyia0yb5Hho7eDwfuCZUkx8COTFwbW331J/DU8pQOiKoAnTJQcyytZB+RqY9b78wCuC
gzpdt4ozlXMVO3T7Gtb1FqN36nMBrDXkxOK2C91xTuoYWW8wmi+usL76bWIuZs6smiBDk1cVbEN2
WXUSH7d1zzvKfx9qmdQ03N62QoyxdtL3hLqGH3JucdrX8woISkxeBKhk5M2S3Co7gXBVBs6I+Eq7
Br2BFyxWSONEwVHepeN7QUOL3A/LwTsnxoBavbrfMvHJaQdyIKI7IcaODzDLjjm1Bz2O1I/2P5LO
bElVbUvDT2QEIO2tICD2XWquGyLVTPq+U57+fOwTVVFRterstU0T5hzjb481+XAMYKYyQ4PDCaxK
ePdfIpJAncAZcjgDfKIYjLFKFcRE2AKnJpXLHp8I0Xayw9nkhjamZWq0VN3V9xU7BzEoGu+NF/z2
w6vrvisCRRlkEOsRU2A4Pcyxy1NBjLBkvb8mmSxokIX9eg7O7FN00NxGpAikQlu5mX68/F+mTPw3
gWSKNg1SYbfn2CZqYPx9Kn/ghBmE8seWWWT1h/RvctDm+6Ka2l9QKJLSMIN7BasJts1q/kO8F4Zy
8WTQRy/RgMs5AKyLpRCBCtQXRAWXAivxUnogtZF2Ch4Ezi3hKLTaAtEJdpF2MmZIxlOwecZiNDbn
GND3Q/jyIjwSizGBOpbU/nGnKDhuLCY5g/XDVF78cbWMl9H8R74pvwjJ0n+RXYvrCC0Jpwq7O4in
dsEczP/y/h0Ud3CxplTGod0Uio2uglJXTu82oGZeanZQZGdVJvKIIY7eZvaOCCPRJJ/AOxVvE+PY
B3/QGjLjX7ymjhGFhav9cFOz22PHwnjIRBWFW1iVz7Kec/ZCGhhnTV3dUVBhLeI5bg0AaTY8TjsK
GmIWGUZ2DUmtI18aDq4168ZN9G1lI/9E9NkggF9w8ppv3sOEXQSEbkZOjGyLxMIBqxGBbiCwx5+/
kmHe0SbEdruhsjFvBVcISOgjvUC6EVyQ93QgrbPkIte3Eo4g3arBJF38SD+FQDslcANvF1lNgSsO
x+TcD9/R50v6ECxvZU95UzEGFa/QFXTIgUmYThOH/GK5IoA51t8w/CST1QdF2HfC2+5pLrL88c0H
g/dZf1iXte9UcqW76vqKk+qb6sx5HuxJ3Hmg8o0tkk6oaZgenyf/o3D1hyJ76D8Ygxf6tf5MYeug
uOgoGLy5EOxpjoIoXLBMCx69JHcrIx3j7SHyY4fRvsjR0gueVNL3lvID7oBgK+1P/NNphAS8fZ9w
P1dLjnK84NuE1xGlAk6cj4dNJ+Pb1i5YnwgO+XymvfhPIdWvcZUzWmXOY5fHAnUgAaw5NuCAsOgz
TyqtP69CfHIldwr8C6hlvBfWYf4VvqehlZ8AT1XIxc9Qzhd+ohjWIXudjQO33mrmr3Tc6JhRdzOL
HwExzfBohxW/lGMCMziY4Zv9IUZKvBIEePp0vkYpJI3fIYFL5L6ts3wrXmOX/Ooptiua7IUqNC52
CmnXzDYpp/P2P1KNh5l5quK5mEqzcNXwUOmZ0ynrNywssU00Zt/fOLAcLJJ9YGtfONhRN5jCaTCR
FbLaBF/UF2TzPdgLy4C64/+D8ZK6oAtiLRbct5kFZEwTOhuS5cI2jKtMw9jkTC1x+j4nbBdeR4Y/
+TxJWuawU8cNqwCbMVUu8ZXeUlcDYAchhULU07u6g3x7g/Qwtg4OO3dQMu14fQwGR6SDzzO3JOU8
uKcghUP0zRZBPEsPCfU5VQ2e37MvXXuCuQaeIP+nIPeImZi4PuEy9I72O/W1A0hLdOvxwUEcB6SH
we8M60umHdVm16h4cw+JfxQQGf1DWo/CGr6UjUBHUrrrmYDBRrkdwQpdFhI2XIRHAQwdG7FG/BTL
4A6aS69aT4CdRFdHgMdaVHYf3cPcmMioWcE+Wvr3UKmscvlGOLj2mu+zaEWYL2U9+gUVJp6BiWI9
DIu/+QHLGbg4qXc57QUc0ICkIg24bI9KuydpeHApLCIgRUtscgslsufOdbPkKEfx29TrMzkH/T5Q
tzTIZxgk9B3vWEP4L5sewuST+N9KEwmbPHEacjSjHSfq5wT4MfG86Mtmh1q3PjDIW8KZpXpTk6BI
c8WC+xQSa3hhO9ZQ6XyjhwA1SG6IcSg/sQVxx5gz++ZF63I3KJ7U7mUPWG6CMBASXVhepHpdZPfP
B413fKGxV87ueN14y7gzOvT2SMFnrMCLtnOTcUWkJqnM54+w8fny+iVmBA0cE+MSF+R9Vv/zETM0
yVEonRLf29tDIwuEfeQjIAomeZC6Xu4hu97ypzgjPZaI4hFZ3JHqKRg3KD5JuwgWk8M8PaGEALfG
s+Zz+3QHGSUIeF+65TfKa0oalcG+NHNl9YKACfCFqBaOPH6b6EM7l6gOmcN0+ML1Jw7OG+73G8kN
EDh7n3X9HlZE+aM6jmxOmYaknri/TC6Hj0OsIihGM3nu4t988jtzHQYrAFj2eP6bDwhaHUFdmCXQ
5uov2hNS1qyJn0S1rBzoZkTikV4nuy4MDTbMYoZQDvM2Iq0FKkyAHEIaRZtjxuGxjZobgUDDWnV5
zlLTODRrynXfKs9e+juBBqKt9EdyKtGhDy5rMXLNhpTRU3djoymTL8Ieh05auOiWFatB64I7WQOz
i49NyYYv0LTIhEtYuO0fUej1eJX2WAkWeGLbdIko3xvYLl5I/PjuvmteKVC5AGAg76zuMW2HlLjd
2fQ9wExqWz83zvQp3zEBN2Ac+O23HEHnOQw0OhkhvhD0yqng65h6SG19IYQOPT43Xy+YDiZWKn0Q
TThC6BTZFkEnAvYcxGdJHJ7b8q/75/Mfnr14BjlQRrgpSBFIXCajhobzDSJNLNKMwrz4dkyCfUlb
GC1MXJ0wErhuX7x3WujOB09fXpHmcHpy7wbZpYixrzIketm4ec1SaFnWR34oJC9wW503uBXzJ3X3
iNxNzMEK6CuOI4SnwzfKl3G+xkZbvV8G8T675Ey+ppLskOSj5ON1LLeJXYH3/IC3iN3eSNbIeCoy
m3T0BbRDuBZXcAEMwnlf2T7mtOoMPYaaN0UV7shEf18RY3CJrWNHpGi4vHZI5GucE5UzSw768DWw
pmndP0pIGY/8HVs+Gh91iY8tKQ4KaRVbxiM/EBlgLgbvE2B7raGT4QXTkfZ7M32tNyuYnNmKU4HP
39zYRg2ffA5kaWuexgTVOF85/8bUAUWbBX88x4l4pTc1e3FLFiy3u7nm5G9Hy+iVcj8ObzHWWCR4
9RQ9Lkl7vDy4uGAgJ76BA2iuHsDfUJ6TLPtpjxmiSgVryS9/3uXbN04xw6QguJyOqfm3co6CrTF1
vbD0sa2h1LWRJIDMivxTiNagU5/IAbaCZjcg87TgQjItCPoGHeAsJR6k6F9p9KoefJzhocz+ONBY
YJHoQf2yCFr6nUzf91HzesRERJAthNztjV8NqNgCdlhhwqBMRnt+lvFmpMGehFXS9yUq+zgZsToo
c0+41M44OEi250zz7214JXp7vuoZ5i88qpK8L/xvnV/Xx79wyiaxpwxeA2PAmTOWJ2za+Zw4xeHI
iD5Tl3OkLgmDrWlsGnmroLsmN7mg7cpPjlwyhMKU4e+HBzM3kzOveUlq1t97YueKE8uiCvaGxj24
z2c7gvkmFzwazeQ5VSOTJYy3J3uogKRsAm/aX3+nmxMra7HNUXBYfG5mK6Q2aPI+GIQWVE7gRLry
c1Tw/N+8r/CvyI0RcwlrDSkA4VIQPpQpCiaFpoVXkLBHTy7B+gM+VnFkGWni73FwETpyVqxLBJL1
LZmtE9yilHJy4tcJRMnwm5abCXBHxsfhLv/krJ+zN6Zx7LfyjHwPlw3xOxe3KfI8MnlBc3nYg8yR
tX8TvJ0HF+1HLE+NfqyaXTFJgfrl/C9F8mAD4YobBS3roy83+ZX+LhHoqXtIOCWTr4I4ALhUsyEk
E9Ck/2mbKzMUkGFyF2EDyFTGVzb9UMuBOYmSQ4fX+Q3r2ZBopBaeL62U+eT01GtbGLqF8gzYVYaP
KTng3A3NBJQv2z6Pyh//CWrJUHcd5wZpFVeZKIl9vCF3tkV3zCLGloSTS5NeOlnBKd0NsUFqhlfO
UuIbtlGoWelWqM9Ue/nyfsAEZc+KzTwhmRTISqUq8GG8v0nMpclQ3nNq8be0RbZQVCRomkcmgY+T
e9gm2aUk+JS6JKVENkK6hI4yaqOiUMG5/aqgk4T33ye/R6SUEvfA1/jZ9DVMGqEkzMThaIqkJuiW
oP0RHES6giwvCReCvcGv/6kdAmuJZjE98CEBbyYhSpVXIBHrrcZY3eKR1IdFri4+jEyoB/hBeDGg
Z6l44qHXlmhz2/eqIpE7cioM95WVcBQMlm7QBLcTQmj23fz3BTLMAckF2h8HaRXBkFNIQvW8h4ed
KQwg5kigdIYwv6cVbSGHjuJNCUs/zxJVgLFs0D9+Tpxu2shogyjxj/eBbcROt6W4KUovoPRsXbJv
lV4xPqcw7fCbNbJb9SQt/He/YXoJj4W6bWr+7cG5L1lVyIbZifMba56GLd2f7idKSIhfpMJsfg7e
vyMM/IuMgVjekQ1C8EA7uP3vGJ4Zp2gmi+vr1Icce2gGwurfW97l8zPQt4GTl1NrT4JATA43Fk7V
wzCRyauh21WllyfLiEnanWgdlx0e/qhxRXLyERWQEaJvjC+fsvvE4hvuDIsrx5+tc8WSVYdo0HxO
lBKqIjQ6V1V4cMZiSmiEC/eCtEY/jEWQc3VqQ1R2DAQU56VbrgZ/cmJwhzBe88ayMfxOXdsLY8QZ
bIkvtFUE5BD3Maf5Q6TaweyaA5b+fpWTVY02cUEKKHgSlAdWGkCve7g8hpQPLMifNfVlUdy4guJt
lt/b3+Lzm1ReCdEAcowG/YaYgGhHcmPV3obP0pCwYvTnWsPhQBJSN32L23T5uaU6oYHfc538p3WB
+Eo/9tK6G0+E/a4ledXWV7xNzLgAN4nTXidlOttig1f4Gz9LGcA2T7VEudkwK+hHUj6kRCHob/r0
8k64RWdhnYwgUKpbfi5EKeR4h7ch/HAwvvirE4yJTCg0UX0gQdnT27djXGbkY7GzDdz3/a/Q3gDW
RkRK4W/yLNBWs6rOf+hco7+NYxXbxu+U7G8z7XOWzqMnhnqIGHyBoPL1D8GfnQe1p4wOvkKXLxY7
nIO0BOnXgM+IQhqeG2VRGJhpnI/uVsivwIBUmHmv5Jf3ac1Sv88QUS1SDGxeglNr/dH/s2Y0RDVM
IGgX2cbB6L5hTHVti+9THR9ycuSniOmym7LnCBfsT0q+QXysoxEj77WgdBdXjPmhEfKHi1PTCAE0
8yt2hAa4A5Gzrfq8UctGc/iIOFDzZ3hlWDpjl6Gbho/4jy1VKq2mWKnpBV5VOABKN2Ssks5nxMQd
WCEWw9j+Y/4oPq7CG6/ZnYyFd+fj3CMa/h8ha6yQdNBijoABAZRZw1UBMOeZy88mzL75ZxHlc32W
uTXTzdjf5aA7RFRRP0XSf38SlzypMuV9Tjd3a5CJdPrqAIHR7dUBLJw3zja3DTdGiaUVaFpe9sKe
rzxpbzBpoQpDcZlVGvzCtOqPiHlc9BhttyFXW6NZcEeF2MzRPotwN2WDc3bPqJHa+TGDK4/ymuj+
al0O/Matau5y2rxXyrUCx0qpL7mqNI+k/1iLqxsYCgsKWG19VYYVDnAHsxemas6jzDZbZwRNj+we
k6YVnXOEgvno9IgiSZUF20RIB6RAnD2lDlsx+YXQG9ZtzS2IHI85Wdin9L2kPzxAiN8mgTGk6m/7
2fJ+tdIKipNfBbRLxVDtt7esvfXJWoCJybaFsmceqKNJYkL4wv7zPqgUxsE0wHB0GmDidzl3uov4
M+xl/hLUSHa/k+ptRWXEkmlTWqlPFAc7mh8QoGDjG79CA5DDP3ey2YxrsP94ThAIOXhLf//GC0hy
MDmD3R37czfbh/0GKaf/5KCfVVdAvjrj5POKN+1bTvpmBQyXteBGL1529jtKtM7ZvpMZLTDzTrnD
LSYjGSaNYPZm5ZOEyGgHz1YhQqHSA7VpYjgsYUq8EjKTj8tMD/PC8pqRNLoikZTmC5KMSZCQqb50
Ec3pAgEAxwkBB8xgtWFJzLcfEUx5fBHj2U5FG5nxj9qL4ZVqB/gEZiPQtoa/bWEUJzDDGc9cSA/P
sMV7wS4ADF2ZqGvCU0cGN3d6SE4n0yFHJMU2UL+TDsFiaBM4Fbh4IUJ1p2J28OApeUX/5uUPjx/3
OFuWLqKOs2T5vQhe/bLXTXFE8I6OYYt8ipdaetvMqPq9uDCmhrnTsrzR/0hNI5Kvs/oUGjcGPoys
XkP+fqg61xA9bEcVZDuzMgA4IW1W3Gw06TIqU3ZLxp7AynAooGc/hwA2M7CEbkFwuULdiBUOV/1t
k03KN55PWaUuSW7kkvUSPskVg+p7WTePzvAGi9cO9aDOV2aYWnFgDRp5DO45INKx6xc+5ck8Jzpu
adH6vG9tuZ6kS+myP5Yn0kl89VF+kRJVtNsus4lh7TuCi1G/TwWH6Y/4L63BcBf+q8LTRE7imzAd
MkuQHY2n8uNmNW2TL80pNgxOyk4AitTsN+q8msduKUAIYuGpyBVdtvRZpqxMVPlNGX0dy5vuRqM9
fpbF8029ogKbzOVhooLCTTPLkHxZWNYsuHtU1gYSK3p/KZpCo0zIUP1VCDvlD46G0StEkXZujIXx
N38jgETUw/yGN3GCd5EEF0uA+rcyLfSIAnqRtBEya01xUh0tK0Ic+YV/lpQ8hg+0qYz1ieYQRAR3
QapVTQ8QTugJ4OB5aYAiMaDyMAAKEiujLbFYjpxCwzLWTOOFspM/0LBQi1yCSxkZAhklSPm50d/4
3yd/Sk5Mxl/fOjiUfKwCHDHT0b+OaJ7mEkpt2C0G/4IPCx1NcOZ9jBfHfor4WbcECsHAkYmOSy08
k7XWxlYa7Si4pQgXJiXtuY8V8yNYmrLj4hHTHxzzCGS4oftjyMgSWtfgQLzXzOG+FR7DscmQ5uDJ
mLAwvpWs2DJwaH/gW8BaRAhzqaOXaN9LZp6oNS22hA/hScgnFunVyB4JXi3itt68x/BZk5yF/NHy
jd7Ona5HstcVtw08vqqeZAnQXbI4LeQ9KEyIIaBuKcRiyOt++5CQbPIHkIakkdJYMiw8gsKazuFi
TAlXjyiPs4/aN0o4WXCLcQlRyq9XEFEjfUEdVTW0JdkYDr95GhVzyCwyJKCGHThqpV+xlnM1RdzT
oyPVX/mwi2pTvFPZBS/avtDEkkSPnr0XTETzEMJzZVkPkDC6RUt0BkNzxwmiq/dgRAS9J8zTiElM
ZwEj4Wl4zon61RonnT15vsIZl/iAcg54cATGGec7Vfxh3tTFHzncV5gN9MtI1AWI8lwClXqTJyxh
VECTmWTc3eNpSjMLf4sCyE/5F8eECGx14gZ6mdMqw9vAuxYE0xBIme9cQ8+Fh5v7CNa7rK5/rEjR
majo6eaZi3eNHZRFMojh81gma4mILaCCdI5Qtudgp/5gkC8+WcLpUxPo/+ZvG97cD+XpHb8K1kaV
pOjqzSvIVPg5TrXnlJjvaWnOgk05evxzhIWJn2ObHKLKjfJjEn0PhTtGkVUTiaH4XzGtUp/1wDsP
HOxbPNsdPlGmPMRYElMzWXJLxDeGejAIU0NXwRMqqudcoVkC7Rs+HKLn9E2ZrLF1aeUP8rJKc7IY
VUx6yRJ+IR26xn3VYEL7eMns24B5FoM/BfBKpcvrHyEJ7z9yrUGN6n6fwr6kcP0hispAuTbkCRRv
JDMADBOcqNM8k1h+PrHhgH4ARiwodXjztSM3ttNkJgGDucdBh6Ks2nzWuRPtyeGJCCRIveAVHPDr
YMadOPmKc+iGiCR1WsLQlgM6Z5u3lWmksoVJXQZdXK7iYEVXUju5juGKIA4yfFQO8TcM4efPwBF2
60k2Yi6dgJx6F3FWHPjhkCBI5F9clGFP7p6rdRbmSyD1wsT+By5OjAb/pne6LBN0d0ALOMZ1wSso
zwabmNoGkokNp5LDLsFcKrikNR3GzZ4pDEv6tSFne0pTv4buf7Ltkb+sI0WceXxT5s449/q/WTRV
nWrjP8rBEd+pcNImAQU/aIYIiAASbR7NTaaaAARqQwT1+J/amLYyhDcmzN3BX2M/n1nVGuid0oya
XAmTu2GOVBqPAave6rMKmhX9uBqaWoZ/4K1ZSd5zbc3ItHPq7fjDUh+vs+yowyxVdkKQ8Xtq6Guv
NHTEx3foeVTJFJsPKmYTIA5pb6t+D8FG8slUxsQN8dBGXgVizpn2V/B801q8YlMr7Bm2XVqTzfyL
uZX3+T8wvXrg0Uy2g3qER/3j55WN/XBOj8gijBNRLQjIJH8li88JBrPTKW/hh45IAvvUCAP0VFCu
n+AcwiObKhsgRDvQYmdhn+U9mGGbZTXjfaaMICAOh19u4yHZn3vNhj3Er1fl9E7waAUVEg3KWIlM
nnf4C+uPx4hCtAetbZr5duYR3WwVtanP7rNODtXE9os/89CldVLziLJ9aw4I4qR8I7Blr7aJ2QwH
rjw5u/CyFohBXUASXXdF2auPjfCk4Y04H9oSJcov1Rt8GVb31uVaz8qVMuIkZzo/gWF2l36kRYNl
jVAN9C+DC5V98ZWX3Huo4RJkLL7GMfZfDslHcYOBfynp6nZQH7sX8dtYsn7ZmLBQv5exToc3fkqH
c5Obf61aBqym+myozG7saQSpzLr6qy7asWzs7IK2djBW4LA24La+y2dONF9pB6yYeokLBQVSID9U
TBCroloNxMpQspiBG3NH32K+Q8XhFeFUkh/SmiNqim5UuRzp/O4QF0j6SUJcrz+ldNIDLUgi8OcU
yOWLb//JlC0/Bc3F3UEUUrKdnTIgqAbRz47jF3GPGX4FkKnBshuQlZJV4KJ6Qcw4UGJhyxeWnE2O
u8uwYG/A4sF+B9XJt9qLPKRZCMwN4RPZoBzkVg0zHOpTdiKKV4mw2ql3RwlsmjBB7/2Zldx9ZS+G
K5FEQdZxas3xcEySgX5T6s/IFTKvfjXU4FoFurD5KQpt0hvkdleIPzAJ9fAt+eC5EGJYUK1JNM5O
LywEGQWihwiUBNmstBL7zO4e2wa7ZdJ8a19J71Wd9y2kdsusVZ0EdVtAbS1AuOTxqz8ZdFPZfEvl
NgC1MZOLri9YNkLwjEl3JrlIAvMPGWZmVGFwP+Zep3vc5XLnBSSO8OFNkpwdcmNSPre8VgUrLM6y
sCnTVeMD0cGEr9oPG+mCR32RIR4nlIwkOkBrcvmWs8j0EY3K8oNlqTlDgAMdYU7mqSYGdk8BUPIE
M0i+8518/9RbLSJuzSt3nXgrkJqNQ7qIcbOjR17Oy998nJxsdJWKywZzaxoSYXG96g+xR9IwUKtk
aWjMPleM3DjvezSP8oqAdmbRvU6P3ioljvQnYuoJxS8jXCOmQI3GV2FXl/ew5x/hElVX6dYvvU92
lIq78fGacJOnqDLd+p8XTsJteTUVVuVW9IeARDjVVm9RWLCmIxnf7EIZzpDjb1yRe+lxruSrnF6I
aJliBJcyTqQVFS/hi8d7JlqAuED1gn/P5HuO+ZuxgzY5fus5Azmpv9zQEEHJLtrDAEXDLgbcA7Th
EFfZVDcgF7wbhKlMXdlwRRXaA3O+4m9CG+4TRkpob75G0yac+MS+eUSIBM46HnK4LMze8YE7HLzP
uFDfo58iix4KEWC7GDcw6cjoxi1bYynziZDYwB9vi/DRUlgSvS0dXInj6vP5+vg2Em959qNmZr/j
QLIpd71OQ8bsDz19qZmx8g0wG2psgMva7KqlwaREiDWzGzpS7kZj9hWxHElLfoh0OGXjjQEb2i5W
bjA5oYuVzl8jXjQVyRmrwxvVmIZEwU0lJ8ZtzkQg7D4FcS78rCAJ3YROo/AX2L5MomtnTGPhPw4b
fsHGoaZ6hru/7L8JujcOZzc9epVKX9uGD4mzRllyRCV3qhiU5DAQzIJrpSPW7BcpGng0Kp0hWNPa
TsxxtRIqsCYaRhHT4dwwkAMn2Ybbp/akm1R4QOsRHB+x6PK02hg4sqzI/24Dl4QExhj+CzSESpdD
DHZoicQJFLNjqB8GBD8A8gUzQOY1F9JpCspBBms0WN68ptzP/XOp3WOtWdIOEk95dDdB/lOG66yY
5oyp5PQv8XurxUSZVEeF9xtiW6nmoKS7blhX73PESk1G9VKiFjTpwdXm3hgex2Df8Qqw7yPzzJ4x
M5KYIY0kV633MFDxk4j0nNHvySSU/+O3SU7BnKcGLJcgyQSfFxK1sDADThkU/+IBQjDVVip21n7w
qmoKwyI9ucaayapowDpl+4xAaEWbvu2+/tFBvdAL8z2BlLxnX2rplnOqNiKXSs6Iqw8fEXl5ZGIy
26j4BH9n0+qCkQ/DEzB5dVO6LVAk6SgoWSSOudqry5Oh7tr2S4Vgi7qVxO07M+PsUV+L+YML6hTJ
zogKViYeYMVE5SNCbIynJm6N4g/Wl0n2q60IzB6YPduUixs1Fmtsd6Mer+03WGsNmkSMP0Mm7h20
AAuz8K8IN4xSBL6w4o/4GjAQLvJdPzt0mSkSR2WRzQs4SIH5gGEdOUyJY1PapNEv9AcgYewKBc1x
s4eqYb2N2VtkUxKmqVcI6EL6isiA6e85h6Tarpgh0YH8iNsiu7zJfaU/CH4unS2RdeIoRPnxXqlg
oeE6CNaoQhnlMYApniDvk/5Afj/R6+H7GEMCGeMdvr81w2L5eQiFha0CV0W5JVcWNiq+xMgdKX/g
wyzLS1KZSCa35HvBfOfxLisof0LhQXo1t707oC54Lxrq+JBLoM48TnPny/gc0PIw8ffV6mNY7N8h
sb4FvxvbAM/xWMxjbeXvYJX9Jc3v+iV5EDD9PSO7GktHTvQVQKasmUgZMolk6CvuR4X7sAZQv0fA
YhAJcNnqNY8d+UT4wrnIHA5cMrqiYpm4WFiT61S7HHyTIvox4H21BWUqpKJmPLzLjlRqANq5qw4e
xqehd4d+GymHgKCDTDnMcy/vCTx7SmwpLRKNli5T8uszaAA0dMw/W2l0ovW4ad4WCKNCSrhdtku8
cuOdsBuU8UAW+wLQ96k6oYmL4XtWnf1LOOXEmZWx16WNPvNG9jYkLF6TXssvMBxszTVxsrS5Rrck
PDWcGxiv3Ok0dohi9W81RzY5veNlkCH9+DF2hk/Vl1nX1r6sjllm9eIhIPdhCsrna8+aM+4w4Dsv
+0K66I9ez4IGktRegvAbArA0meA5VYHbUTNgIFvM9sRgGu9zGcOUmqTtSPI2n7lqBc22y+OvSQyw
ecX+viScPnNSajnzHSUab97HJQpAcifnBFJgzzoS/9VvkARoyLGvA4vbecQhRIhYsp69vzhRWaCb
9Zv9DXubkh5HTnJEq4v+IRZWdNS3o/GabxpnuBq6PfwmyxlyTCLTIEbvsEqC5JKUQsCKYN6J6sVR
QKUqFSaBdNeYfNZdRfrFojmGItG93fSFnehpnqM7IlD0g/nIFJtj5JZ2+JzVjpgT9mwPwbEtF2RD
inb7yM8lbeYIAGwu/WopH+WIXyVw7KEAsLlgZiPc0xpvYMqJuX/Umdm1p5HKMiqZbNIxqDOoTJSm
+B06h2BrdAUCTcwEly5A1/35cfhRidFw5NjRZ88QVLC9zeVVJd+S3wAu7Z+yJtwXz8tSBLkEejpn
+HdxWMlX6XP5zB3cadaHu4xIbRSdxI5ec5qCDKci+2o5JTtoljRYUvP4jO5ID9xY39s7eol59G+K
ZShkWxY8rJ/5k8CzQJlwKKYeJisUuIB+sHbKAhEioZdze74hfO9c/PJ0NnMnvA+/Xe+iFuH/7gVm
3lWgAnDClgUR27WrUSTHtM8RwOqZrWIdwqXbSlTPsH/RpIz+tvoSeLIZJj97GYJLn85RXIv6qs1Y
Fs5zgWTvhwyW+abXOB7Qq9MDsfiNIOYxi/t2BWyIFca35LkncasQ+0dDhkkoVg33sOtFYk1sBeIB
9jY2P/5LEX9SEUf1Ep17h45t7rSIkJJ1LT7Cc9SCQWEM5PC19HNl4xXmdhz2T16JLX1SeHLjPSHW
o0uOBEE8OI0nAyZRLymvsIOQTiaAYDO/GHwGdMCqJ88ACn5Gn5gQjcaAAasJx4qdpwhBSmqZFumz
9RetbyN+V0JscDulu8fGqh53pYF4xNTBe1LnLZ1jc21QpcNmRwgYOuc7Di5twK1GBwK7TnyshhdB
VoJnQFVaeXvOftXoKX+rKwKqcf6mSI6mvi2OwZuB7LG1qxMS3QIBAmEPy314ZoPUqFS1Atp+nZZA
eUtZ5+c03r8fEdesvHvn9+K96OFqCCGUN/XKL34H6eijk6XpprGpoSPdhYjddqP5XrrK+F303J0A
m2ia1yM2hLlVDKc+WqqF42Pufa2jHSy9KV5bidVQ2XAIThlHt3ATKSu8hcjo/TVdK/JX1ly6S42a
Ga2QpT7ia0WPCp++mB0K4u7GH+Gr5tEIBK6sJNiTgxyGGz30CqJF5muin7PAnslgvd8Zv9OGBM2G
rMrPNSeNvgwwX6wwo2BlcbsKbRpFjFMBNtKiunXgvCF9k52K6kvC7EOWVff/PCpw9R463Q6x+GM9
RdOImlYdn3p6kQPSORo8Q3aaUjtxkyy9dxClgDWV6iE7Rwb6A7xKeFXnHt2hNHviqpvITRqIMjOG
5WDQq+EL5H1j4R8BetD+jD9RtYPQqYGSh1XP+DV+WJ3INLIbxL8a9vW8R2z+TJWLODqzwRVugChA
gVi4Knk/koaKbIhWA0TNauJNovc3CAq1evTFYSeHJKOBOxBZ0kh1zb99nnUClLSTGFkDb7Ma/nKW
tlguWBFQv1AaTzPXqRYOvfLslqzHT+WeXkhQ8eRuPzjINykcJD71a84RItMDxgrpzO9BvNI/mNJf
JBRoaNvgHKbbpGPB4mxv6LECSZaoPBk8DfCoLK6RQvrymspkIESSc99MzMxMifIrXJAVTvNofa7W
TAugSVOlcmWN5RGaV2f7wqpCOLq8D1lfoRyywksWLeoYxKODOy1Ir0Tf8Sl+dFQr/IlqgrMTZxfn
e3pDI1N1WZO2nKSlM89t+TSFvdHRAilgNodkxpiHSqXHLLD8oRQ9oxrdpKzRLAjxMuV+LV0KQMcC
p8Zm0ByRWvldEi7hd9/e7EtEBbKiPIy2JHLqwNZwwQEplXvxry7XKuZq5mHqMwUUWG9av+hEB/HS
tXHBqRo/CJCMZwQDQPceEID6FuLZntNJsqvgigdN8u1kOEBEBfTuyYCVhBR2hhOKfGcuj00Jp3tl
yC9QKiQqGTc29WT/uhJxO1aOWAKi8R3lJ2fjZl9h2M3YU65Suocs6Oe0WlrasJ+oa+FFmU6PPL3l
EL/6a02xdQOR9D56U94JRL6aiyS/PxOKPUYEU0slOvO1QTWhvoFqKjIc9em/YEAlgPt9J2N9MklN
yJFk8R8iqZm1LaO1EM4JKITYwppCH/hLuz/yJCnHQvjtd4C0RehogD3C1IIkKYxMU0ks3D/4MXXG
CBrRHIAmGCY7CSOt/FVcKIdhjDZgXRZCcwTqQN+QyxdKf6PWncB3oiK/PpYSXEJhiQEIehvHU2Pj
mYXx0i19diE3Lfb/OjrLMRkY8SFh9dO/GwifbrqILwNzL1Lk6GuGNpDxtuimPFNaOh0d/ehVhi8B
MsO4DfBa4FUyVIdy0diDB+tcCJCZ/ovE6xNeYuJBiASs/42+2wgPEWuqQLpnZAWPyv3AzYDN035B
Jh4Es69d2I3992Y8DON32Z/F2S9uSYSqNYWQwN7J3m9c5QoWjemOVRq3MML+JLo06TZpd2TISRBN
oKrheAhxJDjtuCapLKXimiqrbbP1Bb6qRzbfFcrBgCqeDEwHab5rAlfovqV+KWoXv7BLso0VHVQA
5PQ6RxLDdQy1G6INpIljhhPBItkLiSpkpkW824l6NZ8BNu5fcvxo27+xfxFcRvfBQ2JSDHhzesKH
WngSdEjrKPh9z+7hbC2Tn0fWJxcg+UqU3vILsiM0seCG8rUO0TAAelHlKjfPqsM2TXsvdcDRjqD6
+mF0GO3h6NjJTbLlopTIADNSOz4JlSAqiS7t481CLxb7Hk1A/DMxYK1b0cPzJSHyvVci2aPoeLQF
cnQx/ILnk4SfSKVGhThb9X8cnceO49gWBL+IAL3ZSjTyXmW0Icp00XvPr5/gAG/x0AN0V0nkvcdk
Rjr5Ea1lpHnauJE30XRjgmBwPnbdpfFxIz6ZsKK1gJSxI78GSGEEX54agYm7iV24cFvhh69XoEQP
n7BHre7KttCPruzeZuU9sje6BGdwo+F3lZIf4ROiznjJTj3aFCp1n1ECCFvg7l4DauulDDAu/k3B
kePXqWHu+PviO5boxzQbu6+C1ClUTuBd2MzS2PFU0tfELCKOspcvwgp9K/3m45URL04Dq+bc/i5I
k1Ht0f9jCAAqmwGpXJwaegQKdvaeGNCYg6MnAkmLixqRjyDgIOeHpEMiKSBcs4fDtXvy8xHXgkp3
wuM+EW6zFvE1gZYPH+aOGlxl/MwSud+Y+MeWwYPdhbcoQB1EeMUQbCHnbceNjk4ExqRtHTtGQqiP
uA+/+9tMv7KWf2FO9asEV8BeN85tcRHNLa4Hn6Rftn1r8SnvSF1hfglkmZMn2Qn+TrOe9Ho4+SRe
yz3+XvpOSmTi8xz6ZmLCAYqwen6vVa/chDgh2RvoO6XYKv2FJWLGc0azMl2lyGNay288rFUAfRwi
rYdgEJjPMqumcjp2DPEHJDm/IdolB/cygm8zhIjIuIyh4RA/SMmeMFYp2/CIsspi6VnTX1WAk3mA
kOhuKN5nxcFmlZyxS+LGQ5thPUq+XBxC6ejgvy9XB+ggVOwMOb3+EzUdGzUOG3GjW9jbWRyv18G2
+vAbLxH35XuGS4OXfEvhMSKOmLbVHoHFatjPfMKsqwA1wMlC8iRzaAbrYk8J6xeOvFNCFi83ZAQ4
Jcbu3KAnO1CFMDhA1/tNaYZErrH/TP1oyrnbcXcC2JC2bAn526kBvzoquJmGQFvOX5OCft8QAn+J
87fSB9ZI/wvmJ10VWxGvd3BsY4B7q0Q4V4eET+14CZA/IvChGL3w5QgDXCds3BvmfvSClNE8dOZf
Qk/HrnkPPNMJTWQzJNNilKuoPnCHHBvuQOuAC7u5+gzKfsvqHE1rqQLQg77yVJDuFRGzRQQB+CKG
MhMSDXfqKUd2QOsiCdHMNmZXZT07/weGTSe9VfhDAFACoYWg5Fiwdj6qYCOjdHfF6NCThT0h62Ai
rmW/AWNseIrT5M7XTvpFDAawLl2I5S6KTeUpJRdEKUO343pDndRWa8QmVJZ77anMjNEYRcxIzo8K
3iWTLF00DvHFIiYbYQ+6cQ47qJ8X86Fdk2IdEbgSEcAzXMrlUK2dajvv6I4mjgUwbPkGUDwgU/TV
boUr4ZzjJXUB3bOWoUq86Dy7IEWWQeOtE5GU2YHB/hfm55u0HBY3qDUkAVc2wQnKEmtnvcfEzRYt
wdzFI4+vmrYLs4/s35LnUtI6eeWbtctc2oKyZvNEXBfTyC2VO1HfJqURD0lEVPGyKjaxd5z/Iqza
drUodZmDUXoM+rYprj4PwDeZ3RvMjejXRDas8yJX4WPMwP/kK3mTsIh6H1999S+uTimawpA+bapA
AaGUXyCACQojxAzwqyRbB8Z97Sj5SnRuU/kIEViJMBVy/C6qo+ePWmLl/z3RZRaoNcf8zRrQ7NtR
sR5JGZKc5WZBjQr49t04ERIEaY/P3XyUkyMcaXwRPeFd0zqKDH+nNlzSCHuzGQ9AqTgygncDKCB/
FEqPajylROEMh/adtJF5tmEZHplVLeJsgplJQmH0ZDiJcisRoEtMLB2V7F+RpbzL6WFEMAEQzEOo
GHYzPqJB8MCPnDtr27Q7vMB8XzUhhYHDkyRzLJmsWuHLrAKUUZPwbez08b3O9wpOCulfWP3wnPVw
7h3rmlyyn6LCHG8iIOPhpGoqJ4yQdysCwXHC8DDu0uHF1d+1LCluNdxb+c8Pn3l6L6KXcvJdDvL2
W4PSIpR3g8ytdfWRSkgsV5q4bsFGr7KnccrCu8YGjyA2bRujLuLCvFBOcDxDHWWw0f6bNWxm1zG+
C6w5Jrv9jhmR+fGpac86rnLxm9eR9coI2PclTXvSatPk5aP8gU8mbLEQ3ZGOl9GmfiaaJwkeNq4S
ur75NdQ3ffweP5GEFks/yFwTKaCByjjrXYVrdIW4d+KGAwwyv2iFiO1kj6YqzvSB1/GzokHJmE/Z
dBfdkbkWjtqrcu9R9uv7jpFXDk/Uae/z9NZRn2KMyJMFZVvRkWvbXF6nbnKNiD/Edfebvks01cTM
r3UeQLgbKNh3enVTpFOkPSY85TOjvBsdeS+hyKbM3tHSibkTxk/ib/n6A0dktti5Nqmt/Jp6vovi
Tc3bafDkoYuA1pKsHIAF8UF3xdUaUOyZNitSX6Gwsax/OBKg2S6+3GKXakvOYB8dVPOOQ6ba9t26
ar7nGoEhOFvmGHbw3mS2tTHIbCo3/l41YX27lXFTlCtqPOZD/a4JMAGtoyNfHCNU8WfZ+w/NCQuP
gpil2CigrEePvAI2uqycBpoyxjq0YfD8FhkAJGEcNH8tA4+fYJ1BLsJQx4iLNJmAtWNCSnZ7M+BE
IYDoVy0zjVXCCB56YHWVWesmt6I+yFwboSN9kOyXLvs8W5g83BgDZVtFMObV6InL2fjrjII2/WsY
rfJZMp201sUrcnjgwMZGfEQ2OmkUA1iIlQ3WwOHYv+v+LWKzjWDJZDaES987M8FGRL8mP0JZhSwU
MIKJW24HFtPw+y7spNRLMMW2eKlxA141HiGcA8I/MyCt8zHJrkqyQv1VwcVktcXdpjuS+hFHW4Nd
1VghN4uIJXCgMgTP0ces0TJ4djpCJiOObJGhBtHBAqJI31Xo/8x5WCli4E4KKaUxSz6iep6qSvTK
t0olVSOAUjZuxf7tZGp7eWeCeAMuLdoRSO8CHZHQ7JPdyMHMHiKyFbviEjWvOit8xmK1sVOUp0DO
FvIDjyl9/i50fz3D9kwl4oG3M7XJDD2TCcxjX3bkSFMYhhKrxE8tmxzDfyrQ5tH5EuqePYEyy39l
g3YA6GG9LGcroiNcjXpuj00HG0aHnPrVhp8we/N75wF4lx75ZWKfzsXJ9Gr2Oi+9l0iZuMhqj8ly
pK20+lhbm4GIoNKV62d67zcik37NHuWn0rAUB5ozHFXwl/Cg8E0zUWaCw3HAbOfJvcRVI8EnvUhM
nn0n4WyBwBI7BavxrcAUN2XDwOKRWOZb3P0Z1bso7WdSvwperoYjxePFziVPGUmXgjz/HDmSgnUI
qx0v/ropj1rqpe2lAvVh6NdApua0KGv4Cxh9ndVoD6DNlEDBL2Ao5KPr+WdGOeu10J1vqbVjUOoz
GCH2QrvIKFJ/RZ3igS/xc6IN0p3acIfxVKHtp7IHIk1hPrbPFuIZ6c72EPxO8Tfq2vYeoB6BUXqL
jc8hOsktgVeE8gF8/leiYAg29Xu/kq23Wv7KBOZIyCExpYsHE8z9C0YdtrdIsQM+c5ZCllutZQI2
BV6+A0mRTLgHstnZqtTkybErqKv3drql+MX5CWuS1glZeAQO8kNqj4bKOW23U82VjKk0Kv9SNDj6
75yAEtJtQ1zcygmwRPy6MVa++hFKpyUQi1THe6EA8Xpj+VqQGcdz0ndOIL1IaFFYo3e2dpg81mfa
6oNT5jwR540CmxU9gqNp9YYnCeTjrjyHMFvjR/5iV8mWcvGOVvOnWu4Z+QbFXxGzfmVUMnwlQr9T
XAltjfwnr48wn+TPnju/IRkQCNk47oV+dal+us4DFo0DtHPhG255Pqq7tFSvpgI5hPVEcqUH4u1n
JVOxh16njBxc8gMhkubGdwAdrHfT6DmypBPYSr+33bbzKa11CngZgxHH6gpRWPgDWxSk2yzAL0VM
Gwf2n8BzMFBZpRJuYmEVV69IoT/NkbHAXGM2aP7r6J3IKTbZ2bPS+GdYO/o9Wd6Q6lSqdshotUIi
c0HFjnjkbwTyAo7t3qATmnuXc4o7THBUf3MxBUYYwk+svlTmFQGCMLS36DZnhLNjqaJa8Tc/lKLL
3Wgei/ygI7lYk8b2yGJ7jB6XhiMrTj7C9p/IOWlG39qSt0DR9SE25m/QHQ2Codk5ZYwautHLVU9/
WI762+KmGw8d50cYkJLA/PCy7KPQoBLaU027Qifr/tTMu7Hdd+N6akRUCowukxrGSG53As8RyS5j
74Z0VzMStAp0KrzMmXLIuIvSX9VotjQfIzhGw6tb8Dj7gMcht/aawgw7DGxFfwiMZ3XWTRzDTXQY
bxV0wPDVN5emv6r9o5ERGjICRjKTka1A/RJTbgBMoCUdyLq9WWzAWMTJB4LTWLtwIAfxflbPy6na
xaecAB3jKwVFrtFuy5ecpewgn5CsZvQxdftX0pD77D/RyjKCPGqINIar+WnSiJIzmVHSp8WOfYnp
Mz/e6swpxBTReLDThQ3kVZqOcoaUiRz7ZaG8ng619TBYqJkCCgF8I7dMZbS7lRmIzySPsgHCLjsQ
AD2M5Ft+Rsgt5Pw9ye8+bU+3gDOjmBvP03Bu5cK6w9XfnUocIKywRjs3xqM27yPjPaCPYrgjv8QR
Cc1HgLVS99h6WFbgjgufgb2if81KQLsHowdOcNLKbdU8g+gv7/ckEPrXStxM00vzdxbUoNCL1Oso
Qq84pGwjCXqhXV9E5LuWQJv2WCmEScq5nZMcVIC0euc8Y4vHYSpiQ3XDbmuphxy2TFpBRuc7QhSR
0yk/U/UpRjS6Kz35EfX3qfyqkt94uOj6KTBOY3ao0u3IPg9xHIRnU/LIORiTQyfvUOg1NxICms00
2PyMPSxlZl/Ws6nWkOyM2RXIDP3L5KP+pnz7nHsBNzZdy7CPMgQtQIhli7OYqJND94yyk06Rwa8w
chF0BzPd9lgeYjrbjyK6DAzIeVDBdnZ83YixD8khaD/MatOCs1adkBTPn+jYEpAAq5V1o3hRCAIK
sblsq/CrHJ7ZQ/2hla3YeZMehJSJ6hfhS41k6jzdgZamLCLJd/e98rUson+7i8E/9DYvf3wsUMH8
6cxyhSNzp5ZizvCmBVjGsPEAHgGNbsvuEF8OOj1ta0hkBx0GtBkzQSTXsXDGl0F2YXuf7kN17gmk
5A7vPlpUfo3CjfGH1l99DNJFGiJIsSFGF7vMdmnwEXQ4Rcp/sfIos3ude6FMMAtrIvCO/qdGJE2+
GUY3f+uKzw6K1rMtXQpjOHUB9bRsy5iAehFV6kZKjuG3eM+ZQN/Fu4ACmXEggoR2JxuI81fWV5hu
+swbPpDD6Y0noMU8+OYuu2BNMTImnB5ifEM8SvlebDb6OWoc1gHGdSL6i/0oPcEnPRtgOFIc5D0s
BQGPpu765hbhOfi1gXdp3Bt/c8XNHXix7o7MQB/ZL5gvcIVxzhH1ZEJrTLQ6E2MDlJg/IAPFj5bw
hXEfImxACMegjHMOUS5e9dDWuoPUpyvpiTiIXV3HWA6VSi4Q64x3Fu2l+OGfYxCtKSfUXzKS/dnD
bhQW+WxuEEeCEXFDm1ZcCqIxMFp1+NrT7P45gIMxN1qGoQM3Qf41dNpK0feDsh5apMqJO12s6FwA
HcZTDlTUaE7zrSjOQnkqcbIIrqIhZ4W8+dcYN/TEu6FccrBmYUH99GQk5xuc/yYQKR+p21OOXAyV
ETntROM+sXKHvXhoofA0PhnouAhV/C+ePN7RiEFX6btyDXgB3wAbCCU8JriRcGmeNPboCDWYN/xl
xi/UNHxQITG1xZtmrCk2LWSGlzDzaslrMTO9J+2ZORFa6uvwM9OPIw5iDEN73U4OxbqIL/qMoofQ
ZwtEPUV+Dol7XQcPh+QlHkUeoOmTuVbB+O7aP+PkBGFEQotP4pDA/pH/4MntviEeIkay+uwxddde
0L4XiNjq82QemxAZ1L0GlVenXoV2pqKoLuu/ZNHIZU85e4G4RnIAKT3ZRixqbn5NtpCvqq7OJCSE
5s0EX7o282kISKK/o7DG7UX51HTbETs3mRKLui0i+qpxE2NTZ/+YAGBXA/f7ihLa/lX1iaybp778
RxuXJR8R0BImV3doX+jwiWys0E5xZlAW6AcDHNVfSdoyd7LmySimuQdAGL5b2jvrOCv3GsUW9H07
e2DzWHcCQxOUPZ2Bon9E1lZqFgIkClsOHo6qeqMeFj7Hm4ltgMnZvvquhx1DZ/SNGCPMlqYN1YLH
uInx5nRfcEjTMY24IhHznlixiGfSDHyLdDFXT1zVOqKBBjyNSwsTqZmwgKAU0UCU4KlRbx3oImtj
qg7/B1mWf2QbWNUco6x+nfEmW6viR82/6uY0datw3ibMB30+YqKW0u4wkjQrH8fomvx2h0S6INoL
QNZWBGQ8K+zvP+1RIKuOVcsnY18weeOnNV7y1q7pAPLi0PdH/rBDGyEelwwk2dOg5MY3Fd4fQ7z+
TDfNy0TTa9RXkKPZvprJ3F2SZOKPlt8hdPp8FVSg0IYv7Twyu8Vc/Gyot2PK04vCJcHUQ2GCZjrj
A4VLkqDj3yGs7+p3oFGM7+Boz4IbY/42EfPuhnfe7ADnrLiXJFseUX85ggyWC8iNhEBkobm3LcJ/
Jxlc4ZO1Wv3CRonyMRIuGUNBslcJ2YluqPyTbUrX14FFWRsH6WIuZnNAQoQJ4vUisSwkuM9AqUF2
J756lp5Ksh3QslNaS/dJ2jGQRmmnCHZ0EzNCE7DsEpa04PByzH7GgUMWUXhHEd/awHnUE6Du+d7+
RNYJBulAeyjT4V/kVwkgqLmO0z3u6Hf5bG8FXLR2Z3VrPXeoOIAUisXNxH6zgiebWBc+R36HYXaY
7DFvCLY+C09SnoA0UKuh2giGQ0yc7pUw5OFLpUOFupZ4Xc5uf0tdoDLWFY6iJK/NN4onZrApcdGV
05kOiP8i/R0HrgI7q2CaF6ZGCipaiZOAwRIGesru/66YbnXr5cNA36/Xrk+YRPwkwoI6J/pjEIV4
B0DcqT6n5+BlQVtRYKOxe0absBq+ykcO4b2GnsRfOQiOvxv7jzg9TG8pJ4N172Ec/7BmitTBFtgr
LXKIedknGVAG8EZLuOpX8hHr9bIbZdVDzErg1c0jTOBfbwzrXJh7C71KxcQZNRX2FhYupnQV5c+R
d0SDa8zeFe+IYRfsZ+KFhcUCn2XnGhOkfAsYypSnkfE0KAzYBfGDMoMDE/S6xqfNkTPf4IJnHgB4
BFPNzNngEkMuKq+E0SEJaAQrwu3VUW3Bd0SDzTOFgT9NneK+QLpbdHhuWx5ZdtEUN3/TnzyxLpvu
4sS/uTIQ26KkonKqdJqVfs2LtlV+ZXwv8JbqfjMVdtkfJ4bjhnGY6JHNV/Nt/Ta7RH40/gVrY0Z+
A/apxVP1kL5HBtcqeCJgSRWUsc72Bz78M6OjSnEJZCuOBUWcxbIfs+jwjAoQxuFN+ZkbRl4N2FeW
pKZnSH/NvC2Hd6Xa5imFgvwrKM7IBCwSYfku7SCSd230ks5VJc5sthhKtMQtZ9WIfOosx9caW0oa
drSHlEf0Wx5zpI4hXhZuCVaUfUTq4RaaBOYK7KNz/gWXUIeTyBq7kL8S2PzK+2bH79/pO143VPEx
27Gs2c/5zG7tAXRYFsHdgHL22is3g7yWe9LPFkBNt6Q3yMlx0bpb/9CIMJNrYSo4DcGxDFLK3R0o
Q5m+Bfa9ZmvFz9gtk7IbFBtmt6lxwJ4Js4h/d3jXMazylTkw89mjQwP6nzM49b9gFFBY5Ej+ejCJ
ZPoNhDgzRwFBcmoL7qQ9u3QCBCPGcqTbgfK0iXXskAfMWMOWHD7gVegQe2wRC4X5p30yKYTCCZhh
sj4BHfEabTPeqBNZlZhKag8YrJgeG5SzGAiSbXnQGFLj7XrQ7CGEJ/ZwPT/lDddUTq3oUdvwf/uX
ILB0WKUvnA/4rhFLcdnhCqRfYkFyGj8j7HsO9O7b/DKhM9PvwTYW9kh3GVgjDUeUQrkIfbXbJoHH
u5zQ3Z6DS89whzvdVs9ZusZfY/1rQX/YxicotaF/Y11tmEfrUuqMFj6mZcUr7FONxEEi8Ki3juKJ
o48d1NFg3ojHb/yXxedKP+ZXpjNJelueSIrG2G7eMR1scA1alzffEbGrvOMqsfbEFEtQpQTkUlTV
brhFCCzsOcvBRuW4jJxo3PO4GMxdHQh6LOF9L6N+4DDrLwj58KK0BgJyW6Xbxz8zhsjx4Li79cn6
I9O144ayo3ozWGf4NJG6jjfmPg2XZ4NJ/AyZyyaOaJV/gExsrEvaL+zwMnFjhjQxz/mHgAPEsKds
Z4Aeru1BecGCm4snNjaOuWk6LuAr6Z6xoOpiiUsUY4NJec0L799A9EMhRz+sYiSL/yEvwuzlc7Te
OvnLB/M1ENgNLTarib1Snh0EmO+GssqI9/CRqpBp3/ApEtwzozXb9wrbN3ytcfL2pqkQFeOfsD8P
DC1qXVrJKPjj+FeSe+Tj6yjEC4IojH19jE5CLMAnBOQn8rO8/ALTcm+H2qPDam65EKyNf9m2JirZ
jaAvxPjcIAtxCpDZjOdTwb7CJrIiZrrTOK/OyB9GrJuQrLMzhDllr8FESUBNZzThunRLGq+moBhw
pmY/E+aQtoHpE34Q6tB0+0UdHR1BHuv6eRARn6ceChyTo0kBJ4PsIFw34ZdBNkbH0mXPEi66qO1H
Bl7Ev2gQgli0tjoyb9U1I1tCPXOGFcBhHyFSXsvDtvmn8iLb04dSob7ZaFRnlHNLF2FQbT2zgqbp
lMVO4mniN2u0WSXTyZGW18mO/jEWS+1PxMasW7VyXz3y6SV0ONf8Q+GpF4JD1h1YCuD/+bjtttFD
YA/1W/LjsKQBnvectl11bactUR8e4L1l/AgNZI1vQcPt839OHZyGk7WzbtEKwxALUd4uokbrp8qO
4BlCJp7daBnK7lvYE/u82CuMx4HE9/tE36TfAGE1xaNRylpP++OlaHsGAe27Fv7WLLxM1F9Q7LjL
mHjwjdBJj0yBF80RbgkC21l5SZ9YfIjZ0KAwL+YXBByw6dTQFcix046oYcQN6/pmMwCYgMB1FQts
GDQu1RJKdSsM+S3xiUnLuI9jCnYovNrcwqtmiNKxw/2coz1Wff8F/HsS0URS/j+1rHVxzqnKKyid
iAdavajDQQcDaIVQbt1iLzP53ICm4QGV6KZPBiIhhs0Eyqwj9VjGkG9O/mBsckGx0WURXYwiB+4d
Q8uerfHvkszAaTMVO2FkaaxsW7j77cBVjaY2g7iZaAQWdn8QlFjIVqiERUcFwzKNB3X+toStXoZr
hqOYANk3/X93E7DEwm/bxnupBb3OO9jj/gRLIy0NAlH2CJbM/6tpC1b3ukduoXkENyEgCUn93Ub7
+j3yIqe/7NVFiJkoG2NETgvr8gesYhczB5awWbPgVF/U+MZ4xXvEkc3qbibwLH4DTBTxkhP+MHqI
qg4MA+BiSTHXZApPHGkOo6+eBuVR1XfNQhPHXZN9D6srqIUaxU/hBtAXQCkJ8Q8LtDy/gaKSpWeI
Zlg5qRMbvZaOB1wDeXDialy4Nh0GshNHe6tduG07yQD7QeYjTwnZvO3FnL9BVXA34ckd3qnru0+J
wrl/4+4JuhOPYYvye0L+pGDOsbyJhSattaZP6174m3TmMf5fNR2webIPXdqUguxcOBAcmPJGQrFw
CsNdjcI1S6/YsfJiBoF+1CFl9m5mGmufb42bWtAuLY+u3OyDcxwwLKVvkNyOQ0LFbEzdihivJIbW
X8fjFZVc1524/uHoQlGy4j1OtYn8PWFRWA6LREBjVCfsxfCE3EYPXjBeFn5Fw4WJ4uX/y5gZMCxZ
YfCyP3En1Y5h82gh8gqMY6xW3L2rhopB81ocVwBjAYIvxzHa08Jc1S9mk4id+IPxN0d9jcgfB7p7
tbaEi/PcgpRBtoRL5PqJ6jl9E93TeCqPMqUSM+wX3qv4IKAFtdUD7kGgjZeRx8zDh0aFA90Qz2l8
ZNYyCO9lvsaROB6VtQFEAPA0fd5A1hUcqu6bn0BkdgVEzIl+5fAWspA19kVLKYtIOeCutNsbPzdf
bbG1bJnRpgNDfUm+dSiZoiVM68nvyYpHWSJ4loa9YlaOLCA9qQLb/KcKQjJcBkii7wF8t2yLyRjl
2K+VLWblRWyQPOcjkvwG0DjdEAI8TOSlgwJ4SzqoN37ywcaUgEggwXNi1NZDl3PgoipLyzctFpGM
spGscHYQ0hIBAgJY+K3ZdkwZGIW1eQOjAcaB6kz0zIr0Y3ZFxJoVaPuuETNs+IhAjEBBLxQQZLCw
pPrwFx6HwY4MY8A3rxorRXNRoyjae8jnrxrXiFuxYqzTO0l6JattoVHAOZfYafVMXVt8XjxbwEtv
MS0ufGn6wGYdJmipLz5wSzbBUvrdkFV3kbQLwTG04lbJ34wEfZ1wCrFYvoLumAEAPPgMqLGtAMNC
JhEnvFmQU7BEq5zxsJtmF2FHZod5TgKKFICzQPOQmgZ/xNB1NilIdXeu/D3dUXokdoKcZT4QIX8i
dg89PdtE32BEhc88ekuRUqxnvE9Y46pDU+6keTdtdU4X4uI5aAG+la6VOGazD/l2TVeILrVIXRMx
ZUV3j6ImIxwl2/JWs6jXjWvDJI/aF4MV/Tpx9Kx8DSJL18M9oAd/UowPGP0f0sjKgd6dCeuGWW68
pyI14l3wyPAyk0qA0ge5z0T8CkkavD3kN6m3sH9n1oeW22fPTu78QtPYd+85hi9PX500g+CrTQov
8tDtFnen7rKbolEd5C8RPtGGzxMOW7XHnhkkzwYZw7ojgYeWrXr1kPmy61JYI1/ktkT99OTH5gP6
1vFMsiQrsRM48IdR1i/rL54AVDjDih6Xz778B13rVp+oN2klta1+40OAIco0Bm1kgFwBpha/Ff1E
eMS9graNpyx/yvquTvbGV/TQTta6cp8b/ZvsNSZpSbSOf9k6/s48hqx4LrCpOQOXOh/szWISwh2/
DoejnqwnNP3/ivyK3Dui0d60Gj94SmLQtWQACqUije7LJJ4702EiN7UnCeMg+pc9k/D5iLpPLB06
Dy18GqKLGLET3do4yDcOUzSK+F+hMnMvzE9sPSMbmJ4kNqakQXqeXC2Ga8HSzLzJJ3PtfylnNXN8
Eq5GifP5L7uzC4wQ94ZnQL/UheiUfApghniTg1ObiWyUrZW/MqWXmZlNLM6foD10KWgdcmTtBgDc
lSh1msMgP1Xxlhq+YqUFT4qhxaxemd8n3/0n377pzf4T20GzM8W1nn6ULJG9/goU+zD4DAEWCrS5
bxfaJ8/3sLahfmCR7HaI1DP0exu+Kx5gHt0YZSJBR2i2lXfmhIQ90I+CaKYC/RTxoLbP4hwCYLD2
jJC4dM7lW9CvSM66T65Z2/j1h032DYwd1SbDQuYBNBc+OuiT8Dvle7l9WsQDbSAAJzZYPAHxK55S
Sn3D8R3hwdFBuNdy1WoE3YpQTNBD5qdlKbcBEVeblwzcFlvSbdCe5ruIRBGVsI07GW9f8h4f6xBe
rfykIZtJKmDO1/KufCAELZErkzS80a5W7S4i1PxOmMpiHYy97B3dOg9zDbLV4RPnt+ClDhEuL1AN
pukonpZYd3WnDy6Q8GAA8+ApnyF2/VX2JUgvRugoXNFoAA7gbl5SPzF2v7icv3Q+0ZUBlt4uL8uw
MUYfL9CqFi70mtTfxfrBqjcZ90S9aXhd+BpYScYnWqcOGSrdYg63BLE8Q9dthAYsv/YvXcRmZKFw
2BT53jxOBMg6vggcWs1c8tARCatbxNXSuU7XkE94cfv4B6JrMKLjuir/uBLbKxmHRbsBpKEsFLUb
FCk8YrtkdrMfrXRJZBgXGAjkMCDICIgR15QoQVyl33SEEpIGz7QJLtSVcYGobsOnzKnDDU0xzuxS
OFleZNFObbueqZIDp3TYYOFPEY1gmiv4z4Drhv/TOfiXyelTEtYpLnxMMXZLlH5ME58oodZ80cf0
GpdfXOEUN7b0p9IJgQuhS7l0gJvBqSIlawg6daQjToT4H8xaSIU5cRysFtvHkB6iC5pF1t8qc4yn
hVPEZS/JiNg4UVXql3HDEhbyF34+ALSB5lTo66EtTKSsOWTUWRfpSLJ9tDJeE6MFXixIdmxsqjXz
GGZYjc3QdKe8s2Wnnl6zGVSXhSC21W0Ok4ZNr0foXYwSQHOzYs/IlKWtz/AvPOpfGNIK0RFNoE/Y
q90EBKt+xgLVglcjCnWpq7EVxY+uwOP1hdRF3DHY8U+Rvc7uwEAySkrRoddFdcOwC/ZEs6Wjpfta
5dK2FBE9LpXOnO2EdDNMexXB+dbXcc9iEiTclruK+C9WDpC14GQFgo2s7q39M8heh8bRgzsgBoZV
Vtcdp3ONIFpzQHERZgPeS2KYeQ13IGu24dY/Yh7lkaMGkG/gcPMTTCeYb8/unQI6OWfA2ad+1WMr
F3/5+rHZKOQfpTsi6FLpzPsKKozClwby0f0mMDRuhsecdubRztZyZUvOO77ji4qUSWOIxWGh5xus
wRQL8Q48QPWmhtgXN4wiWhdQOKRhZro5Pvku5ASjQoGDMycnTPJyc+8Uu7whI0uYp5D9Gczf9ErS
Ra7cCYgbOlkVnMkepRF7ZGa4gbLTJOAwDXe5xDbdLdQj5ZaEYKm1FU5YCymiTYAI+prajatj8K6f
OFMpigqEYjBWEZlTUNK2BebJENz0A6kRZYwKPV5ahb/toxe2eOaZmJEiiJuUYHtEbu1W5S3irz3l
5xytqj5u4jOqrLxdGxtMmG4lX3WTk2UjUWpUW2147xmmkIFhuIF4xfHHGkDeqS/1hYfa2LLqiIYf
03KE8mMcPEZ8oJZLp+8fARf1p4j4Ldui67csL30UxT+uEtu4p4fZPEu/NE5Mo/Mdx1NivHKEACxL
CEtQMZr00oq/O49/hAcwXuwemHEgDTASxfMpyo/Wug2b9p+W4JhY6axECbS4BhpzNnD3TL4cFVUA
k0tNwEeIE9FhKI65BkBeZ1CzOiLTJJL8tnAggblWn0G/pxaZHtWWH/ZIxcFuf2N40aVge4ncCqIA
MaZ8JuSH4oJF1LBH95CMC4Coil1xP1wN1bGsrYFtigo++cqGc1uu0HCfInGj0oByE3W+E1KU3v3a
Hd60jxkz5YfSPVgz8WPDDGboIFhvhXFUgg24YPhRJRZiyvbJDeINZTzZdmrNI+XqV0Ta0mr4h71T
cAqUs/yvgT7Bp0bfS2SHP/wEGJgy6BPL1NVWd4pJbtc1+WrexvoqVUeOjnI+CcLigO+MPXlDAlnu
rAarECopa+m9QWCrK5wxsvO5hA5GbiVyYhCISKmLgzXi2L8qJ9bbrc9YwcYN7CgH03eaN3Yo9Ag2
I/TMQL+69slMwKzs4YYMcVvBrfcwE6oUDvuOidJREX+E8ZBjt1NX35ja80trboLGHb4wyQ7DWS5u
AeMMW/sBBt/8tSbx19x9duk/8o6OiIm7J++WYDsb/KGB67rgyCOHk33GDBfugsxHMx7mJ13+T9kc
oxmDyanuTsQbBf/YKNYbc/Dyel83cKcpQja9/znnW5odgUF9RlyeeUCn0cBQAMVofLQquAiIE/h+
WF2CYZYfMb87tetbKLM+Zb6DO4/m3WFx+az1dUupcay+M9HzGZTHF3QRZXWx3uh/aXpo7okr+J+N
uLOWkG6Ux8m6PJaMWQvey2Eh9Q97lL6EKQGMXXc3IAHETCHk2bcLGwD9DcxauGoYgmbeR3sgsAU+
zP+RTAvLHSRQ/cgqMia2YXOdk9d4kOyHwRINrTSDMTpJxT5b2Cl45EHlixtejpBL3Naf/lHlX6WE
wrWv/fqNWx4WEC6yNQSkEZoq1gG0TYueD4P4fxyd146jWBtFnwiJHG5twDhnt103qCIZk9PTz2Kk
P3ZruqtccM4X9l6bMts39s0v17v2Q0h4Hm39O370gH9+q6FWVF1W6BwRSxYrMjr7xCOb9BNRqFJv
peHbQAd4QVnWw4MMyJ110YpiCxMWtekUCNNdH8TrzEYKdv1Bsuty2f9hZoY80VSOT9IlZTVr+NFV
qo2E06D4MVF2IqO0lsGDIhEf01rLn2G7ZWcYPhOOPehJR4FnvvF8rkZfPMrRdeJUVTclFiMk+ksF
odCGnWGRUgPto8grl+q9aD0EvpLmtIMXMWtkRtFty+LClHrffOcvGAVJuBY0rw4DIFSIn4bwoxE2
CKfng7g74rrm9daduVVBMrFEXNsTfcjkea8vEZQV1jpsaXh+2prCdM2DAfrpDVYxc6Z6TfXvxDRP
WC+nrZLxGcrz95lcyDSUMP15fH2G5gDNHzBJ36IL4qiWmnWv8BeASs+O5ftBx1wTEvcisInYBhRK
fz6Wt29dPE+VQ2H4dkWu10uz51SYU9YyeSUaNmBRDkB/cnCrpE+OhOmDezl9ArAA9MtPMlsaeKmU
P5kRKLopm9OJGcyRH53Cyqe+jJVbzFm3CMuxGhNuNh3LB9MqEBusso1oV8cb5Ue9GLuQNOxuMX1D
0JiMNVNRdHnFN3su+g5+GNlKIv/8A0NmN+PTc8y9jTL7yvoMzcO0y2nXfB0b20Xis7cu5vTSz3l+
5NYESsbbKXhonftVZx7T8ZByQPzUBwvC0OrNY8uWA2fS0sBaEi57dd8DKLDCQzZ6IWPVGoatnCH5
Z6mLhPqPZnowEU4KK42Z6ftbR3BsvOikAmSCcx9v858wEaL4SFgRt7/vQIMhMEG8Mx9k+pL6nhjd
csAUxx6XL3yNY9Ti9t/qzYNct+mH1t0yVv4n843iTmtBqf9WPhR/3t1ZjIMF/aEByLN+GfGw/KPx
Nl41ybC0fumdETdjk670iDh//3GdcUDF94rF+h0Mm2VDzNLWtFuJ9U8c9zIbpjza5djr1CP07obn
0SLyXMTUxW9l3KfZPAzFoYy3r1I5HmmBjdmpjqH1pvC/6hz+W4DUAJfv0KD/J508Q6IcMnVjwpzx
iZW8YsDog5qRy6sgHQ/DbhTaMX/s28/WNcDB0kRj5P+a7Z8FQn14tOqx6V7WKyg8jRowwmUrhcSz
OO/WY40XsfVBe1BfJmkH+ktmM0FkJpE24pNagLKR+Zvxf/E4YpyRJlt9NZiiQ3RNoVM8OmlDZAZk
IlHZAT4u5S8mksERSD5bOSaPFXshKznQWlndrR8uA1Nj4QZMEAJac2Z1LnB5ayeVwpjCJp1Dc0DQ
AkSPJLpEC1QwedvegHBxNhliJm+AaKcbgH1qsgOQNCQr3VwUl1gglBMg3hJf3/RJ1lCxzj+ueIax
wwDSdd4/bwb6g10dfFBH83Lz7YLmjPu9RsF/SJ5Iy7IrVnkfDui0UiOnvp3kem36K4JHVXrpRfXA
NMaQOF21ePdeyl9b3N7iqZU4UzA8CjNR/TNHt4IEG9hURw1RINqdGzANEd0/ngRR2BKmRlwRzS8u
l/ffHpqBshGOyJxz+r30nmtcUnoMMxVb2+pBMdyXf9Sg9YMxQwelK8vp7ZwWELVMrjYt/Eoyv4IL
QFZQVnPAwE/pKXxyS7YhVokYASO51hK2Yws2KK+XKl5nQ3+6HMEPU5xX+dJYBN3OSl0C8EI7wYSW
NxsKeOS01Fo8E33o0kCy5qlWJoN8OIOC7lKsAhMGR0gFjQ5DLDeSas9jHKbTbCUPQLTQM6ppgTOQ
S9LuF9ekPbAdkmE5dSHenacR7+YvbFpaeOvACUJpflHLKdkOABEc47fTvbjSzX1FTQWL5GL2O76Q
pPuL33dq03kJU8KJXIFMo73noxNuxCHTChOJYvxgiWJFQ9bUBF3Y/wWb5yNxNqFvOIxdu+g0gPJn
JZEM8/Rx4cvexDxE2uJwj+8R+qEfOYG8tw3msXGw+UE4VGH3I7jqLTNo+A33gctAxAfXtGTLw2R1
JIh6HhxS56Ngf72/NLwY4TfFMJBAgkp6jA8J9eavuvUBmDJuWM0NA5qd/furwy83S+fBSdfNSVxN
w4FoWWZZIjQbqDNL5obWCbs3Tcpl3PL/8qUHgD/C/3qg/CGCL8QMoj4Lg4/1zuVKGhrmvio5gQGm
G7ZecnMAsLyjfBZe+H3JNO7YTR/y6K9065/kpGQ2WVf+vWpoIu+DuKdAQZ/Q/3zekeF3M2CT1906
sFJF3yXbKBXp84lrQYiEnxo/NNzySTj4uLF6D2kK2qXyX3GHE9Ejkwa+hxCvcfFe0fvFbgXNCEoo
NccV2Gx7oksEuc64jnUGuzNrEeL/dIaTkZ5y0p8xIGJFwTfuP0x3lIhMnfNgoQtmZzaJJgS1cK1a
PIOk3bqWR+/EoN3Nv1l3jdQx7NOQXgHrYjhFQ+hZBPNgadCWzTG3Ifvy1dIN2K1HRzleFO478oPg
6Jgur2z4wTqNay8wNrCmc1v5jrgk3ezLPxTz2LZm/n6rnjG64h/BWBdPuOBMRDJyYsn35QHqQWaQ
iMyM3fn/r4l7wPwr0ikCbUsMq8KaRTulm7JyEphtICXBB6XnjFIDegelFhO23uHbBK7Ebrw4y8hm
uP7l2cCr9clCweNq4m2Eg2Mtk72wlNfi8ZWc4B9iJprBrIsmPYg3HM7C7/tbFuDGM8DY5dgfV7gg
sIdxtjTMXNbgRDe8jDX1OptubQ3e2P8HVFin5hkcCW/k+4jQm8p0IfksGvYmBM5rwhILuPvBP36T
k0horU36NzUHa08bqj8yYD5WxSHsYqfUH3w/BoAS0e75PlkvIuT7rH+mR0HdYGJnueEJ6c6B6CIJ
BSMO72pppDgzOc72+QfTyu4OUZJtfZF6zaU24fqQSHyfW4AAiBkF0BMvQvKgpIB/MWAQYGPP5zfr
MVgThRsUB+B2gJLz2r4dS/3Kh6eWsUrwKCrQQc8phaWnfliqU763+n2eMrIgSM/8YCf2y7SkwrHG
6OYm8XWE3NE6+DWGrYbVnGArz3qC8JTMo7ZOaW334BPCU/j/aAHEpwCoN/LAzpsNfiXRRJzvQopA
eDeEB2EWp9rivtxkxcoKWMbbIMZE27dx7NCRtNxOcIDg5c1OJrfHTBSTil2Q8rmNe3qArWZ9SuVz
XBKNgLb+0U0nRGUIJ0Lq5Tnn0Sif4Jn1O0bRXD0ItwrNkUJFCQUwju79POf3eB1C4VK//4UEzXbI
t5aTycgjnrNtaM3IsEG8JuyaaMU2HXgVrSbf13gqdgj4BOtoMmNj6PVpbopsWbaXmEnwTrJIFroN
CRKbXSuyUmGcXs3pAsjv4ojXFLJ0PHsWGrn1kCNmnFGmM95v5QaXjmR+T7tWJyJjDUPeRA7A+G4v
ZK90J1KnjMt+SUoS0te0WdVw5zKHvy+MGOI6fsPMaMWPTtb2PLX9mhWC/ATOWJgO8CKGrJzDyo8R
4GeinWNPK3ogmXuvtM6cVWO56pR/rCl4i4hDXXDHIuXAVHjX1XWirrLuh0AkcB708ri4lGkbgtRe
lEjU3FrZKgy7j3QYP2D2tHozMjdL7lrtoGVs7OIWi27w0dD03FUGg3cZ1qzypRB0kO7jawbQjLGI
to0+C/RSrsDPItgI4Q1ffax+SmDgy60MgBdBuo1zK//+X6HDnLvbGrwWZ83TagzJXj2+F/oDIZ8Z
XYNil5xhNI35iqmZ+OhCSLLdtkqPZv/SAuAKq064gzih8ZfXIAZgdccbgoH+VXBaJZQ4iCeWJokm
GSEzxY9osSxgvyMeuA+MZQO+44C9X4Rm0wpedhb1q0oGnr9GTorMkzJXHp7WIb+y0YP15EzrkUXI
mHiyuD7CQlbTfz6zg9Z5M7GGrPwIoE281+DCISh+wQ5gcZZ5ElArbAnQf7qLfOZnJF7Gv4lkY+R3
/6aJrrtCFlGvB5POhsLgZgnLMVllXgCLcybp1cv3XQpdf82jJ5P7xuMPwINBUWowWyYuZXTfxpp9
c7JmCsqBh+2dIciEvnI5UyDDY/uKqNM2OpoXANMh40xiIhKgDQuB3xdp8u8K/XDuFi+62kMIFOEg
Rk+VRfPbSzbjb3UlmJ7xS+L1TLYVW6FC0BO7utbgOJ5qe8nXtKhIdxoPkSTOn0FwQYlQsXHU4yZb
KIxUdqMCdZ07mNoK9ZUzzOsmyWU9Y/fa2kdJuDehTYaMpeRlNAev2fKqZkXK+7zAZHAqeFpR0GK3
aoh49FfEkmw4VphztitosTK3fcK1Say1JC7AmXiG4TFC6PkwiSdgu8Fbv/9SLE9jjaodmFR1imfG
9spytHJzazhr5UVFm8Iq5IEkBpsdoweGFGzDi3/gtgEL8BgEADHxz8Ynf8UwQ0Y9oLjTVyVsMe7B
9sO8rXZeV2zwn5rjCoPm4K/zOZJykwubPdS44WRxduBoNldSRkDmmt0R00LX3yTRebgOFqj+c6iv
hnarwvo6hUdsq+c8Paf4bE+ogEY7jtxe9xL6b8tYDjKyMN+DMCQc0obEByYl1EGOvu47R0BCZwW7
rHe6Gq3+dmCIG7drnkvbKI9vjc8rBP7CEJ1/6+Dum+lRlU7AI79vwESLDK6RZc7GI98rEfBvp2x/
q8ONBD2Jkd/SfzHceH9AJERi4O867E2nFo35QFI8UwPCoBm8MNhYQtyj2pMdsHHMZBblPiSbV6PE
wja+vlns7ISLHD64ZMQejSuPdueuJ6/+FVDalBQGDLi7QwxEjouThhyu5o3KkwmVowyIWT4mrAXC
Pz9xDGg92b7/5YTT4eB8WfKXeJ/WTKnCeq+blH8LGfXVHVYgo6iTtaAHapYD1vEvWVtWyTJm8o2s
zUNYBd95DknH44G1HX7eOJ6NCech20v4Y8nqfW5Ld2CtxjhZY5EQ5Lb5OTGW99D8VNtsT8iMG5ub
YNyod8Vfv/sj4eo8mwkhxihE2NUGI+MrE97PU+YkETgHiIrDN8Q4NyMI1zBwbncGxKF9HOcHUeLU
YnC3G2pmx+pPLW9CYRMhZaisY1A8Yh6K+n0KkpnxrzuwjSSQSsdEutApWdquBSErc2OALAKfmhBc
5pTjXaiKhZC5ONlVeeWnTGQEenDqp2iY61txpIdTl4Z46oVr6COgWbPKQZjeEg9ti7+MJpWdQWEX
679pdZRY7tW0CHY1ol7iHdUhkIgfdfFrQe72Nz31lnQE/BD1dzINY+Ohn2VgWfitvASfDvgLzgGn
LS4JQWPpyzJvSr8rULew+OPSasvtNPI7wz1NRgRqKDls/nDB+hRjD7wlDN4BHQnWBq6qQwKsg6gn
baMZ7JBQM0F/xTYoXEXysP4GkN/03tJifeu2fNf5eGlf+LXkDXYlQLr5RXhMcM8r+I9onJY9PA7a
qBaVyZL3dCbZIhucnoXisXr4I0e1SBggkt09nx0pz72AqQlOFAz0M16FKLyqDA7735rRe8qwzQ83
4G2LdMfHLmk7VbvFkSPlL5kQB/6szwG/lEry05KdzkSdRcTyLiPhKFz11U+Io34cS8oQHipG/gqO
WR5QFr0AHKNtFgM94akUl1W9t7rntKP+0Tco0zvtYpZfIrOqcQHCFd/sIP0D0ck66w1qI5pVZRgl
MAdfWEbI7a686KzNcw7r3hsRUxfCK815zLutdeBgClZ4ejvxPrCbgNGqrTheZb5bvANnIVlKQN1W
AiqE4jjASeIBXzD0DH+ERfoqBDShDIYdrORMtST8Z6916uov/WVN9nBl7uCiDiXIA4eQgi552ZE7
1bh6z86CpQRsVBO6OrOngsUozQdZheUOj3+C3wuhvM2giumlLiykXQVWkdoXbpa56yMPiwg+/GAv
TZzbuwJVd3tuY7uC3EFqJMY2JIrLoVwqq/5EPVChyv3HXwujUHTYvUV4oFxMs7V+YKG+yqYD13Dl
TGdpcOAitdiRRgidPvBpO0NExMd+HT+6BEQ/oX260wdHsoWYHf2Pe1N/3+NsOOlRdKyki2VRcD+0
fItkO/6ELeGLh1jZSLRJfF0m+Wus5sf1wJcZunwt9TEhgIQ1m7YPO1fkxC6qq6zYw0Y3V+N4JbjG
NI/CdBaje3hQq3UdfVr1d5FjVj3Uc3pTtfJGsicXwYs9zXL6zT8IspJVj0Kzrvnu2OU4JPKE9NCU
o4wZ5nU/xmWMLtki5GZLMFwCp1xk+geoYTKcqlV07XOo2Kvs2I1nlgkk29RXacB/iSXe2/BH6YR9
7WLtXHfsqvg+QkeDw5JA597XjOhll1aZwUZPv0L7yuBJwkO7rTon7z0mF/Em1MiDAUinYRPN5nCq
4U5Zj8XJ2igDUtAP/jfWhBR7p6XQrnB7jJSIzwG0xV9XftcyC5t1EB2y4dV8EYa2Uz7K8dqRfFN/
Tw/6WgZMyBvWBvPfPwtdQW5TpM/SCZZI54FHwIfSemRx6X8VHF/5RmsJIu/siuDFB2MR7C7EgwwM
aERcDWjGtTvzZdqree9d5DvmkBMbgmybKUxkvs3qNfrct7gbNm8BvD1Tyzz3ITd7jVkwTWfa8pTA
0r5nHnqv7iDtY7wgqhJlIUrTWV7WoyKmNSEq6xPPpdKC3Bu3y5T8iPd2fEaMOEyQL7pcI6k4KECH
8eAKQICk0fMxEEoYbktrY1qtp+f3igvNEu/Ve8PexjUuavQwwcsx5Nrj9izn6U/ntMkqmGnUmBe4
B5Qvs9iOqMbWnFy1RKVxNqp92m0qRsooxHTY80se/nFa1iZKghSNFrLpv/fbIDNMXBhf7e8bXgaY
tAIf1GnI9xlGc84D+ciAPvhVBaxGnIio71sIguXgDT9T5JT1T25iZWFBZWOQH36s6UeMrvWeC9gC
iGksI86S93yaUp+s6rXyOSXA7tI1iquk3icM+XEhigCGjaeJmwgMVhX/63TUyQvQABzoMfofqqKK
LLgjyZjIHTAhS7MF+qjRN0yNsVAgDml8m6HKMqxycvSNOXQ2NP0egnUSvFxzbS0r9pf6eTL/9RIU
GDc37B2kdKnZTRTd7O7q90cX7dUgWInJZ98xW8COimL9lFGrlQL0soWGNYbQpYksgPrWXUb9aPVH
pd0F3cqREhANuSO/+bWWQSpf0uiUDCMohOp4Z2l4BROWs/FCybwBLCVL0WAGsIyn0uYyUXkoSvLB
yZEjPI82q953ytmCV8Xv0TAI48fIyR8+WrpNxmON3bHcYrK5lLDFU27K43bUqcBa4nW+Kh3LMDnS
cfPFb8fSpnDwCIPan1zmK3Yu6WCBnlSrun7px3+FjLnQiT8T/Qu3M3EKg3gu58ZBWebwjbjaM4jc
K4wa2LWi7lxSsXajE2Z/FX4IrVa4MC4hQquCaq/26ZajFYhM3sL2N7eY2+6r4tEyLdSykxp95HhU
0WDlbHCDYTWN/Jcu7av/O0iFWDg6+62yfIw22kuiBA3Evugxsdk3mAJGJl5v8I2SaxzYmpQAkZA7
qBhC8NH340CRfi0Y+bU3LAulPZzFho52IYZU3eUPktUIGmQEgJQBvn7M6k2wHtNlxCDiIItuVO5l
7jwRO/wmkXYmCg5lRZnR8KZSc35Yd+Ht+NYPhloTxS3BeFTHBZqSAw1izAdeLb5rFwhPyc5x2KWI
/ubUL/o44JFJf9ZK1+hgJxFpzZ2BsxpnBZYi4IUQme36O9+q+c4gjBTanZ8R5bXWwbXC2Fym4urb
36EagFdi2lxiSb+2oAD+Yvbn7y6AcEbbUvAG/Sy0v2l5NUSevuqalGvUkt37pOH7I2+yRhFMSVIi
SSFJQXQbLHTVFvxvWRCDs9I7zo2T/yJ8GPqp/6DBockCH1iYV2E/x/mic1+p31Qj7Wf8yMdjwcdP
1Jieu+BR+8ADViSk+xBBin+rsQCT9IFP/ZN1tOS+DxQcrD3FYF9xVsGMoU1a08Vol7L4c+PQ0cUV
Ge69LXXPEjbCPGBHT+aMM/ZKorjqhI1l3svhI8byqdwycY33E7iqQWYD2irJXLHZteARCHd4P7nt
ryQXIyzO5pwHp4k6d1B/LGUXwJh5tNEftBVJ3/f75ob+K6MIj9J/TfiZKJtWOGjab/2pxgjD5VVy
MbSfkpem7JYAbZd9cXjLlTuUylIobz4H2sjWKYUE6lPojBGdYMEp0qGmavExEobIa0ap/DEutepm
clxU3GL1RvRPBjGZPukeHz4qV9zUOkMofLK2BW3smA336JBPp0BfJMK1zVnU/yZMjVK4mlrq1uLa
4n6hl9FIYxjpTMS5zuJrVvzPJP0HfbbJ4uUw/mOtMYCR8CBklwSKmDgFdZKAHWVioypQ51XaYqzo
Po4VpvK/WSwaWpeydQHLZsY5X+W/qUO8xA7HYPD9/gIUyU2QbbUfA3Hwpgp+2ZWfEDf35xwXhxSd
Io6hgVHyHfVc4rJ3wDzYj2QO2tl3+gYae0cNaMXwHdMbg8+ZC3geWNMzwG15XTWuirg7GiCcqlWd
3XJIodFn6hkYnqKHDKefgJqFMn+5MGS1dKl8I+qsyciF3N/bmkrp4pgNM63mAu3EXxFD5AfsQpC0
B0dj3KIjw7Tyls9JcFYnLjFzIYgPBe5S8LYHpn7VOq+e1XRSvqPpKLQr4nHj7tnpTjEDNdZ1ZsHQ
RnLuH0RxzWPdmfe+/ZwfTkal/gOpnxOQCLBWXNZyafVsorswuO8Yh3MFXOsfm3G0v1Czhl3xo2lE
VJp7gPB6/o9E10TygIeZLJFseRkcgou1fZOKQQsRfJofpVfZA6JS8ZxdzE2znnbgEzzDTTbN4r1D
MLj3PXPHEXk07eEf0K9tiTWd0bfiMe+0RfGg8APEwb3WdW8qtjW5wrS0AbCfS6Z7CnLXbOxcTFjs
8rWzBGInBEGtUhIgsVr0D04gnTZ4Xi7vGEpU40+EnfHaq8w42Qw6lK42k0WbInMpXxOyYi91bZtz
nM2jYRUJPyO5jREBh92KpxVrqA8kKCDt9DkGdvvKnnSyo1s9TAudD0F6C1yWumsunCLYW+l8CcKH
njFz3PcsZPrziAdwp2l7agdtWpxaaO12I7nEdOYYVNjJzItaOi+bZ58WzpjFWCjBXyx1eqd8GI2D
6Egy0Cwu9JfwCxAlEJDN2+2+MRex7NTMGJALjq5qrlBggoOYsrV/Mgd7iMFZ7LRqLTHtf5KSESPx
1JYs/rXveagz/pWPuGe8eEpRHLO2W1heulcc9QgvFqwsgqgbN1OwRAS/KFipLGyiyfrFHwtW5Nry
RZKoMM8NDH4UPpDeltm5aeBk4yu0m7V5VjWwCb5DwveXofPg/rGBubwZBIYV0o/lyEDqy3zxVga0
WrE7/Iv8n7zYJMGaWV754QMlONEwFfxRqCqhWWnbkGMCl26ivCAO6MycQckviIP4fx7+sNWPN0vH
g3HLtkTgQdIDlcC/4K59QEI6WFdAWEjbLVtf9V+VCUnBwUuUX5kM4bPMg1MjHCvzW3MD5E2NU+pb
xQ0B77mkrIjatUXM2HyBZmoD5qK2362Dj2k7fCFg4iPGvGD9at2PajOwg7K65LY6FoUXVBfsXvWb
6cbS0jco2OhTo7vvnuQ1ilVEyWX9hI814VlmeNl4jI3vyp7Hj84zHhnhUjCD+o4c1TmJ5SWLv1rx
SjlaoExF7D5rs7fcZ5yVW7rYOmuBCZ4kZlW7yrOK1djuwRjkpht/Def1YtjCrOvxBypkAYE4PEg4
+rp6C/wX32dMth6EfgAUvi19UYUzCWfMwfBt2k7NFj4VQQA1C1IqcWhSG+TmKwlRt5MdpptFX/pk
sURlaGzJtSEZ42hse9B9SIaw9XMXU/Y/lOyOsOk9vQCdAeHaD9UeRzHQN2SIlfQtRjSCdPJAaUSY
GNKBDMGbgCKu4Ep1KgFPsNut4+zuC5SeJsaw7Njz+QT/ZyQP2h/xHpJ214CDdEjGmLlTKqBC3QAV
CCyn3KTfquQlSLSMWahlRXx9KpoRHw37BiuexrfBJy6HPAJr5iGKbSXH5Kz8a39Z8vAezh/JBjFM
TiQgJueE881/Nlce4QmfQZt5PD/c7AGVIJ42nlCYQShN+NgLdaeijoYp0F+YQvKHDxXNNjtRmr12
xwbhwhfPn4kYJRSv2UWm2+VrFJFRxy6JJG3FOAsP97RrSrSkkEcNN673WfXrY1gDLy8ep5K4YCdk
6qb1FCZ2ZRyzbDuWfz3jCmH8x3UxkJA9EeXDWDFhVV2Q5LNILlwAHVJHfkQ4TVAtsaBeWzOVRd9W
xOQgPDjnrbYwvjWVMRMAVaF3hvL2/lSIl9X4TABgP6PuM+bUrKd8QdQFxy6tkIXC0f+0rkAyRsRR
rclVK1leQBOiQFh6/1FdJIq2LMZD71B0ZsyDXLIqRAO7+qWqq0MDyt1kdqzjAii9orH9eqD3ok+T
nHfULwxhniu7s+HSx54VvZLk1pgz+5t+7o2QBF+m0lGFdKsJiGvk9D0mTVoa5o07CX2dTZLAk/zn
4EqcWYiNjVkziUbQ0RbxiNWcYVXxDBFixdYfhlnhpp0MtDLBBu2AGrxy+ICcBwRn8Iu8/x3t797Q
eG2ZVrLWB1/THaPw9GbSqTzjfmeaH13zoeERhQYR/fYKIsPzG6YkVsB430FS7batfpxMB/9b02CF
/MPHGItbzFHMX3DFYpwFZlAqXgE6kJDv/G4qxzh6YHIFP1hJRDqtGBJXN5/jEr0BrhsiK5VPS13x
pofsv5VrcU2AfSLbP1TVsdM/0/Y6kRcRo0GlV2ZkbTXecAsgRxJ/elbUZUhuDT4TE0Rf9CEbO7GD
1LWusKUCqeOsYH7OlykHTEROMaHrcFL5WWm5XZU85oGrFwcTLj0Xvgjy6BWCbweMkS3HcM82lp2I
PIcH2YziHg3qUWFnMXXvQW0wKMcwu4mKi8Fq1TwxRh9uCWDMHCVsUQGRpKQ0LZCsi74hUhLNJPo9
HxSx6PjycygQUu2A1DcKQil+HfRyQXfZLFJlrcnMVHDcr4FKVgxjuoMO3zRfKh8QjMpdFBGNvW1r
T+H5biNHto44QZ/wnSbpRv8xoM2QGD113wn29fbHp+JIfhk1ZrA7iPST1DUgW63+Z6Ugb+j0SG0c
cOvirgwtV1dw1nXrpNgN6EuKYj5by9Vgneug9HyNqMSPMbo29P198ouA1GA1eLjl6U2evUQw4eFX
sgRT1bPMgD7V8HdbFPnCMY4/+4K9Dodw0XjpCMq6ltc19UVRvIykWHJUACpj8NLj8WrRRFnGd56K
QIuZNQv6X2fo/FhnRNzH1G4U0miEkIrE6HcCXCz0oQH8N2qpedHT9STymDz6j/m+HjjC4Iv6C1IX
EGyW1j8t+lJlLyV0cdbcCa6NXUtaMUzDEJTfkM1WJ/gSnB20mWxgHeXbCldFcMgYD2Ss73jUFwJ4
xz06S4RNBs12vCYNiKrSUWqHFVbdMnxbqth0A3zaTspYkkrP1XYwgXFgkAQnrgK4uz3E/exXeTsB
+PEasAZrTIDLQES1Y8ZqWGeT3zsiKYtg7lpnZL2WLZNmXu8y6mt3j0L7g9ATsyhBEpQm9yA4m/Me
h+kB3RZBMJwqb0BM5V5nEN4xzNVMOEdoF2snS0AmIbhH4AcacdhGDDvHPyqZfeuYyET89ynBU9OX
s5+OVJtsJh51Lvk+bJgfIyL4xsElgVS8fh/UYVZBUDBu+z+Am+L7Z+AtML/4tBrGgwKNk8mV2KF+
1Bk+GwHl1BzLoDJCBXQxDoRvMwqvyOih+nzTnaANhQCVu6SwRMRDZDTkqpQuy5xrAHwVPWNPMQpU
/CNVVmV1i/OrinIco4LmMLacjG1lHN7XFuEmLg2CQdXc42sXJVKSKLdZAIBHYTj6vxiWNXi/YNw0
xDNWRubhl71Zlbefc1wU3hHAzjNXhZCDQysue2S66RV/VJBvY7zeeDD6U9fjhVpK4qG7xf53LXo0
rLECqZNbRjUPzegWwzaO2sWYbshZ0tN57REwPxXI97FGbFh679TZj+a7KLDFbUn+wth/axLVAm5d
EnS1D6G/+QcEQ73xEWU3i5NUppAHH/b/mGoalgOBBAQfaSfS0/FK+5nXxBiGV1G6l0fbQOnmBH/p
OkAuXFRetXMHEuOXBi558MVDZqFy+Wf1Dx92wz85OFJ8cD4zumFpRCuRtbaMHoUuoh9Itfjs8rOU
XEbyII6JeBzf246YFhwj2Nhh+B0NqjZU0pnbM3baE0E2rFL+JhINDKcoyY1bgjAGFo0Og/BSjW3T
in8EYu5Q22L3lbXsgw6NsuvKG619x4Wd/CvbXQTVTj63TONUGKWoWbuCK9HfT9QD0gQFHUOU9PQj
4Kz1NWyvKVIFrwHbwSNbr41nzM+LTnRkCMAAj/ezf//QGotyctbhPbUIKCHvvUvw1CoJYsE8B5K0
TYrIRShQsvHDG1hucAdcEB6qMgajGIwsw181Sx8h033d0jYlIl0eFWsdJEexxmUSgX7DeTexZ5Il
NC5OF8xtPR1T76ioEorhpW6b5GfYpw5SNuSmkvVs2B3IhHI6JVleOknePf8swoJY2PnNKjKo+XhH
w/IQsbiwUGJgNmNGv5L/Z8oKRNTOViZqDxtJpmT9jcNFDY8pd0v+GSNL2kYgMuSWIJZzHMuzAFc4
Ifoibp0oV7x5JhiffxLfWkdRo6Z7SBBEr4vxDaO9xS8JUGe7Pd7x6rdmnLWvmGZbySko4d4CMPDf
vEnVpoHaZsq2JH5kLCLNew70w6lGz8DjU64DpBr+J9TQEkXSPuXdr9kwzPCjt3FhHCu8D7G0Ig6S
+HrIHREbjwKJnvA3yXNZQtgbLBiWC0F7bZGDmTYjYcI+gL/39xRZH4UPl+cKfBQdo2A3IHWsB9Ft
FfEdmE/K8koRo4wb4sbCBcmrZMsEj8HwNAu2xoa+wrAF1C3UDByrH4bbUNAituNcH7eslRPRIfwR
nXFrHSxrL1Ar8cPM6VFP5mdZfiIwYZsuEFnJEGZyMGwxlmz3ud1/cEjkzOFUDtja/eAZ0LgnL0a2
J+GpcCftWP5OxPiw2yhJniLk4CgPN306BzX53ZP7Zl0+qCGbHQRW5cGsXINmR0NIPBe6JgMrP5SJ
NgMvpM54GR5H8Q/NALRGYBOTw5M4An5CNX6RrDVvbZ1sdL4u2iddQ9ccAYvx+ZUHWhtfXMV8P+99
ic0itpvQZc3Z+w+RwWpeehl2feljEg/VSXF16aPgGFSxuI68ti4llhC/pOHUB7Nl6c6SOUWxUwD/
QozBtx3+GOaackxIP5B5vZONr7gML5n6yC3sqNxhhKfUmPwYNjnRRmChId1ZLV5CRHSLztjnrqI/
2CeToMudryBgz375xxSmSNj7w1cjvHSJqCaAUZ99v56wOIOEzl9Z9WRWLCAqN/rHhD5EUqDGRH8V
+hSDn9QsRBHZsJcdudduAqVXHm9pZS5z8x7TowHMS8BDTLNC1/jCsPTUMaG5BnlIgLicUf034OeP
TgGlPMZRaRlq2475AtQscXJMjXlfO9pDBs/3yaD3P47Oqzl1LI2iv0hVyuHVIAmRwYDBLyobX5RR
jr++l7pquma6ptvXNtI5X9h77Tg4xiRop9ofG3hjeqXxIxduisHER9nlMm2YjJL80RjctOFy/uhN
jPi4baXp6MtkkzJOS/5YPrNvSoK7anGr7lTs6DxxSFxq9ORXgnSyr9Fk6aiLXqqtAuZDAwmIgrAh
vkv5/dCaTaGgwd6a9U1vf3mi1ASNHPI5qOtMFGU82OdI3LBEqsOjRSpcUHmayloYDiqB27O3qb4o
iP6ZPiHuQW6R6M+EjS5Bbvjn2EG0wbMfj3XDIlUTF+1DQBpMNgOSQL1blhgs8NhUUHi+leTSkuWD
ZBPHMNVLqaJFPTDBxtyjY5Hlwo/PMZwI+h9kkAE8Y7F2Yt9T07XGijmfV9rEJRJK9EOjLoo78pAn
a42xFBhaOkepcu9DVrrDry6jv0FbdWSFtQvoY8BHCJqc87KJ1kSETyzhTi6wUJK7Rf4r/Mw3m1g0
B7gKEE0N/K8JuSGFE6XXm+8uFH76st60tviyAFoOCm8qD4qgdzY8aGpODriQEm1W23xV3Yk3ndks
rkgdhGuBSKEEEIYapLVJVCg/lslGKW0+603WUYLIX8NwDrAWtigxF0SxVRAdWCtlZwXcYSH+ithp
KvMUFstOy84F2EixqWHuYwHrC/cQvnctiNrUf7yhfLJ6KD4tdeXTrX1ZRCksxOZOnpKEs+MEw5qc
UlLDl091ScYJ3Hg08B4FbPPLQ4HxRcRJsmCWVPNuMQbinbNISANizgdgYBHxt+/2a1BTm85fZQgh
0/23Iu6+lQAURaPQ93k3S172vmNITRjBssXGr1DbB6SpTJT0FTwEWQd22p0MbB7a6Mz/meIdhWZK
0cF/mYzgmuS7yMjrpj0KulNGJIb/hRjJbsC7WbNygk43/J+kzKlbrrjBmBrOhuOTYOGH25VR4AgF
IUm+6iGifBNwbCyCr6I0OJQAdCKabvO9mX2c9JI7hZe3gKrLlEDAHW79id+64gK+NNFL0o0L0p+B
6hwTJ4sEKmiKDbI2p/G9SA3/a4ShZ6FMNBC34UA3zPQRq8zWX6FmN5rOjTIqW0r4ikhHEeiRIN9k
/nZAddUzd3zHuGnjdtdPgScKx5ohSFJs/j//3EJhz8mb2Hf8Mo17XuxnauscHMbk3xR3NayIiOQR
wrLx0lAYacyy1i3xyqZHRrHOxER3uduQJnxHLWi/+hYe8T7KOB1HtHSNLSFlTP3DmH6RYI4Zjqd5
ZIWEcZI0as1DPFVFP2X6KbDP5c/O9iyZAsYcLAaWVbv4zd4bznqAyhCo6yc1XZT/RZUDbTT8mx+R
tLEVY+UrDwZStc+akSyege/SkxB2om9AxURAHsaKi19sWuGruFTTF/ea9dncaxwvmLv/3xsk+WY3
D7R5wP9wR9ZsgcSlaN085p4BTGnmsdG5q07yiwT2tDpxz7MWSYevwhPXGpa7Yonl4hbO0/fsSHTN
ZHrgSyLlFP9xlmzJ2VYhb6UbZaWu/ffeRGIJF3etBUeBmA+w8eZSv126Q0IzXQO88KeD4v9Cl4Ih
bGwK/R/Z38ykTK/NN9UjLdZz9DozTXHFFmVk0gUinnlAhH4Hk9CGv9C17+d43ZO4M0l3YcQ5bIZq
FUyeQsgC4WB336U7T9FxEvUXOWmAEzZjK0nh6qCw39L9kQOBHD9QL4K8FPAufkjtPn57rJzw59Mp
LhiJ56fALVZIECPQRU7BRW3CNNS/6J2KA4s9ueK7BGN3NEJo2d7A9fJlQA1iDZnMiq0x/avLVwFh
LMf98YmdU6+Y19ld5aHhUtNVmj/4xJBPSr7blTYaYnpQ2EDLuc09KSvfdXBl8iSIGalIlH0e7iHE
RfA5Y4+tHw17EXC/L3FgsahgtBrNrtsP7Mls8Bmjz92tIi4HHBqc1clBtelb1ReJ7dNdg2+4KuWL
xFknHjh8AwqGbXIi5Kk59LwSANkTVj9OdjbyA6Th/lq6RmGzdi7CvYFS4/luXUzn2vuAXfI9YE8j
xv4QXvMv0VrO4eU6q2rQouEOvRpsgmRVyK9qS1VC381vU0d2VCyjdcjwExXHggHKvgR8Czw3mF3h
OTirJcFX9TJhCwWIuvLUk/pdPMVq02FrwiY1QIpxx3NCr85tzupLcyZ4qkf2GtxO2pY35k1qtKv5
7jwM8Xi6JZKBGDsyVKPzQJABnwOVlP8+VuWF24vhM58JI5vADc7Io13xx3DomNJilRML5XGWYUeu
53ij1G22vPwGOIuKbGoGbvSIsfPGyEYVVN1lAw9tyZD2zlfM2MyZK1y9Ch8ngqXSfteuBTWmWjA5
uzDcZ9K0JBpWWRfb0KtH3mT2q9aqmtOAu3mBXf2N+/BBMymi6GfgBVWLOBi9PZjRItvhDU3xuZKk
vnnTj5CBlAwfO+suv90i2dL5KfjumhZzZIc1J/mMlVsabSugDQMiCnOF+gyrykm7aJ4oX+vh0K83
4zrk+Qtdplng5OY7XSZs0x7hCf/g/E92jbgMOnDI9qUWbfZNguUS3JGTlLTi4VQC/JbrOr/Ju/qX
th0aGcXWw/+nfAxPBie4HJkxGlD0kLYzA3Dkhe8GEKkj1vAAOj71JlpI1Qpmh2D+6AQ4U9GVXs+8
LLMhcE2HYdwDQwwOAJ35ZREqhAokZa/H0Y5ssaHKZ2JC3u1cQtS3OnexvxCeyggm+Ydggi3nX/Kv
3KW+I5zH/CpItrZJRi8PLt1fSqFv8wNCfS7Mc3Oh6BDsod71V0lcEsV17tbpx2+zkiQENuiP2EqD
WgbazhaMlDEWfcUd95MBKZ9f+mP6Rf2/AR0D4I9g4BfyuMFRCwAc9nRIzhjqud51xucLzT9WNLVM
RL7RRSgaE4dNkq24uYQ7guF+tpwrgH3w/dgVSCqyGRi+ccl0jm8BLUd1u5NdM3PvggNMVv8u7eyH
ee4UEHJqs2vx1yCnmaaFnx0Tm/HQS1DGaQl4dOaIxflqYM6orqLC4QxmsYE9v67+mLhxrWkqfveD
Raq7ync6Y22X4ZGwV1amvBuxdY2nr2qb/QzIMAxv1C9EBPDsvM/MfVGG9us3G90B6yXqpW0+MAtz
DXlboB7iUAdxhfmLKRWajG7ZK6d5ZT4d+QiqmvvF4BOuVop5jWB66yvf/7LyyzA4f8RsER/9YXnq
ew1kg+5VrI/5uZgjvOodCrFSOHciUxh6NfxcBJXk+2yv/i914ELmT5mnbUsTCN/KG/cxjQRPECOZ
S1IeWW8oq/wfmjrMHuDFHz2DgYItKdSeEzU1oIklRMxEcZHRxYkzM2U0x+phry2QlrFlfKFc/5yN
WsWqPMOj4XQ2zozHze/pSVAl41asXJPrvwLgOrY4eaDJu+wMS1wnfW5NL8gJmGBgnqCq7a1N6DA2
+tF/FMup/lBMF7w6pzffN8LExg7EOVKO1hftXA2bkHNZ2JKHNByQFSfm/2gLHrVhVR0QA5T/CDGW
/heuEtXID4kd431AmqA/JpkEDt1mwABCd6nBpwF07xJ1YXU/AlFOYLGWhfUg1OuGplc1t7NelKYu
svOFY0E2wRUkhftoXNbUgyzd35Q4x754DQRclY9GAdeYuzrxMQAejDXBL8TIiFt+PqapxNuUAGc/
NOOD2xCJf/dpWIviNx8WmbWl8DcMhVNpLZrLGNVPPo/KGWD3s0L90xKPRvItER4Quh1798ajFc/o
FPmEU+ISZH3TYQ/xaLesfhka+AX/2sHm95PyXebIKB2Ga9J8YDoE7H4HNsx6ZRU6ICUgorffzTbC
vX7Twi24nHqFqy8BOD4sxRnwor98HeRC7dG5ZUBP7KnxkFeSloj7ZIOGnqk2u5BQONDPDcSG16Qf
/+T4Dpj2WSDgMtbknCdKdRGVU+EBc1Yub/9A5W0hdMo3UkWeWH4ouH06lt3PKeKZZ+4RsrbHolDT
gYUSgqQekYWx1BFYmfIltnhsK95fuB3MIQNd5LeBqB8Q3VxHuHHrRhP3CkfDaMs9tv0eqkBK5Bh/
zGz6atG1N8wwiahUwh+9Xxps+/ViUd15QEuCUXnwwnLnW5/k+UzFg+Ng0s6N8avhTuQnSzFDwbqe
0MBbLvWpDbPS+Gi4ihm0PA1SPr1IGd1+fhqqB9MPpudjsUFmzkSjTbxqVknhniGtYQsciPkz3zWX
atFCy2COXK/L2mHO+WMpf6Z0kccDxB72vazKFvyis/Os4RCYemQvvbhp1k6Lt+HkYDHiJgmBRlFT
ag6vjoAiciB4KZwrBVoLqgqR3oxeoLbZi8rj94Bl3tqNI6Pn+JrNWZn6H/LWroNmCOADoueNQ41l
C4gErO4URzDfX6orclBn73+Ub/OJ2bYLmV/1+psJuXLKakcfrlV9x0Mx3MNpT/NNwUoadXGLJq+r
UXDsVFdip98nn+jC6vJ3SpioNjtT+aZNq4rdZO4GgMDWR8PMSgpNSI46yCP2PhS8rHhilVg46ycp
noL6zPWNmN/U99/USB9i8inW27i4jOIjjreF9E/Rf+sX8JkBY2T7I/nCVi6aqw4jD9GqiDkgpCCX
sxcckRzpO3qZyUKofMsBY9cAilHX88nxBlf9ZsAFU/IZ8WRJPHtD4LYM71i3D+o/DjWFV/Q+DJtG
P6cM82A+9f6+pmJ/vrleEvwehde0jEeQX2lP8/1P+Oyx1vBtZJRR95EBpsQsO4mRgqrPyV9H2ZIt
ld5sc9LHA+QeASqW5MdnRYCarnuDmihZodMJNjmyhPRzZNYWe9RtfOtvBlzcQ13GKApAGlD68Nzz
nCvPhs9gZPDZtKu5EV2aOFaoUljfGDFc/WSVBye+DNvHjD2DP3xH8Zf/3nTEcsjEjlKFaYCRPwzY
EOMpp7iVDkwKKxrBKfgdxP3EbLyZnzvN+G34DhPaVHrLMnu9lT+qCM556f2Iy1PTF7aJokw2PmnO
l9RJHyG63EICslZhEn6/4CWZhrj4Rl82G1H6M5gISkdly8AbDxFwMcWj54gBYxuHNkRVV4Ppo19C
8o7xfle74eFJSVAz4U52JSlGyatj6olsga03yGfKPzQNZFYGZMVJlQufKvgX6bAElw12+zeaOkCE
ys4CjnNUADuM2Rf7+fppsXr023M+2VJTu1HcLQNsMjwroUi+7KjPlVw2or0ZqQvBrF7HkW/ZgOnb
kRq3QrGJkTAjfI2kUEIbVtEGyyEdF9m+DILMXVS4+MrCeWO619uzyG5W55BHkDFai8l68mfX5DVG
FOs5u6MAfTcDrgxgM/L8wc/2jbWjDq5soS0XqC+VXVETw1LsMiBsIQ7iUx0uIpTkIXbqQWSo+T7E
LN2I6PAYr/XRlz95sXSMj3zUEzCZoFYcE8dpDClBIiYw8I+7gAYGnOQggyOBBi6p2GSuGpKElmmT
DqywZ82CfkpHRg3CDFUhQzlk4MK9lz3BR9vdrNlVttMBatRb1m3YPeM3KQDAO6iMpPxiVKDSoblt
KMEVaWsxyHyzZfPzm+EHq4KNpKViEHgf9YYR5g8QHsER8WYjHcz+jVgp69jDPLUlUkB7CqyYpOgq
11uZENAWQ2m3TPFkdFwM9rQ1HKZ0IkxorjPOhW4RSRVhxK649qddV606J2NByrTCYvvl89P4PNhg
gJqSIpCymvQ3Gsh7hjYV7GiE4imcjhq2nJJ97r4VYN0EtkobTeOoWAep/9SeDUOvsroxiJhoz+AG
klLDNsGAfAT5Uzzw8+qjK6kLOmOJkZQVjPacZcf13GwFBpEmoKbbe9q/C3C+1zf9wuQM92TyQMFT
IPK1pHIphkx5flRrLyG+GZhWxTgoVVpq9lHGO3fa2y3CnEAeDgl5elijNZ5R8y7dzxSeK1otHtuP
iZAbmCfM11vEaOGCH60ngaol9MEyD/mrrpFgWrvaropTwcCoRDDWlLyMOLVlDRt6zwanIi8QQAzN
G1EbSp7+GSKVhIwoEzNbstD1S8q0IJZ5YU1ibbxcmhs/ysvU5Bd+i7Lfrli9KZgymHfi1u9/ewQe
dGl34HH5HkkG6Kh8A1LKiqApRYuhLZfKPSleXf6Q5Qsq2Gi4yiqqTspkrJcAtuhIavICLTcMfguB
URyfWWegXuDcwougcfp39Eeqdm/yx4CARKlOovDJ1EcJ9sAka4cpVc9CWnpWQHe0jSk+onwPRobx
MezN41t9Qi9TwPlHX9pSprj4UmqAmuj2gPT5DBBRWVg9p4sMNTJzg+QzAgbda5XXoRurY/9QolUa
ZApIlViW9jKI/Y2xpA7ZtvgOYTCXN7w8anpk10F1mEDL1n4pwSfxXwX1HS4MQhpyTpHxL2q0Asd4
Z0UQgsniew6kjsk82Q0/YwU7yifzTRvLjRb8iNanAoy15WqUUTAllMbv8Kc3ID7wDnCLthqWSxhg
75EFA4HH+S1BIWAilU+ZSwy9gl+OVp8fa+Dv6yxwOv60NHW64iIFqJaxExGYFUJanhprOTO5SPYB
V4ZgQdTumYGBAQhSM2fYjnufHfc79AnRW9BtyInKvvdSBDPLBvCNWKwtzjgO8jcv+qAsIh2zVY+H
JLF7LBwVfBfWzQJ3BbNatnm8T4YsbWFBQu5kfFeRt4LitqKAL/IaycxHrRh2TtEBg2zA3tNxeyGG
xoxOwAlaDBqkngK0QG0OO25gol1tBcqHJbxVKlCBGj3B8d2iKSemnr/jAZn2DK54NDAqzBo8RiSD
dqZGpkm29IMvUaxZXYX4FoeCHzOCvUvDV4YDq6emg4AJyk/lZC3e1x6YsX4qmH2M3NGyvp1kmdA9
A7ettvAbkg4+1QWBU4DIyYmqq9+3n6Mi/pgY3ozZv4oacCfX+xR+DZt5/Agl5CeDxb2jfdSSWze/
aqExDX0JONOV6FxTuAzqCzgea6/4KGIMoKYp03Xto8LDypN+yuAZziQl8Rmwa1RKTyFTm2Xqm6cY
EluGFUE8QVcTrHWPeQRdeELXyErVxhvQcBqZ8qkAvC9HEx+Z3ReQ8EIufU4LJho/c5PIQDeiGDHc
lruFZ7JA7rrqLBz/8hOFc+WvO1JkADewCO9vrWvdC8tf9ZGnmyAsGUnzF4eNRGHhsP4vv8ZVUX6M
v/HgwcCe5YBzKtuHDvQlI9wX/N5Ba22BL93pWyDTFRvg5pHhKVVimh7yhCIRAgPMCiiKdmBayEuW
2l/z4BQ0DOZPbX6srJ/5vORKRDlB75reefmwBFsb7NRAj1TQ1kBxBf8PKVIFaqivuefyC2jXqb6D
whelaDEZt3eIYi/eG4NLJlwfYwf+6NurxMi0os4aQ9xCF5oLncPaGo9DeTdyvGVrI4akZq1zll4D
sN4QxRS/KBQ+iXQZ3oeh+6LCM2RGi5rgGH6zi2RrJbV4v3dy/AUBjxEIHuep2DWwErI6QZ5zN/mY
Bxl+s/QiFRkB0Db0dy2vT8Nl2oEmV2h92TKg/P9UEJD+30mx10I2Zuqzq4cegimnPkUOAls1mxjR
MIWX3MpYybG1iDgWBFog0R0zjGx3rdh1bOlDFnCCdMsEnDLciQYbIYbYtUSPCf61WCSs/Njr2XNM
WskD3SX4OtgVULaXLc0ZTfI0bPywIrUEehfuz3KuL4K1RnE3t39Ss+6W/ohtcF+TahoB6qmVS8Eq
guh0evMUBe5w1el8mKgkxjE/IYzNlNjVaIYrLz2WMugaF3N6wZ7XNPFAuhlkw1T/C/1DoJw4DUyD
Tpejrn4Zn2QagPZpbFQwS0Cgm8Qpf1M6XsyfjJ0jCAA6Ul4FPWl0LqJzywCG8Z9evgIok8Ut40or
/4bWzYUvlU6BNYoI0jOucBFRqwTLiq7Eol5xJzpE4JFspfCC8H3JL5MX2hc9LcT4x7gv4GfC4s2p
i6ByFu1yUD8ohAnPU4mYJoS1WUWil7w3KbGNwMpjzhUupY+YW1CC/43bjiFlDCaH8ATm5Pj8tpyJ
3Zaz4ye8sE9hhbMehIOIEB1GMdROhzlNmzwjwKXEt3J+30mtq6tbaS7U9jq34kqyMNN1oDv8cMO1
8S4QAxoif8CMNKu3OIvIP2BFQEjyNHgrGrPZz4Suex1vK6wYNibiC4MQplg0arqAfJULqgSlDHyS
oFiWjASJMwmDEBOq22pGnTyzV2sjq11MhLNJR6le8ZyyNqSyR11AvsufHFwMRoUiQ3EgsctY91gL
0govBOEoMB+R0lXMxOfq6T8ottns+GJLEwIBbrhq/It06/PtN333OP0SmsgRrQd9vh7scDDpOVMg
TGH1qk3bg54xiEFwSxgCGCbs8sSNlOi5XXEDeksgG/oDlzHLFh6I6eIv9fAoPgYEo+xQJscg3CRc
tAVxuJuK8ZEIo1wYP6y6+PAR7ZrM4JBIsaTL9A0blpSbnWSHrYnj1yRmwq6xavA5SXvrjrabEjK9
pCRA8Ki8a863v5DQmdHfw4xoyEFvvJIt0ar/JmugWViOakPtpJ4jeZ7tZZE5Q/ZNmxatJNb98W6s
b1q9azInJROeahVb7Ntjd8E/C+gPf2ILPJvhAbIz7o/hxdyqZ6kcD3jQHHlW4XDsUTpxpugozHmu
lwzjbGmZHlUSqRfGDPBehOPXkG7Lve+iR89+2J4QTQMtnNUxqpe9cmukFSqtlKf3C83CoNr6CVXU
9Acs3x9uA5u+g/BUyI7nDYJlUhGlsEfJieheY1CQelr54F3vhwWu1vcmaRe9U6ZMLI1dPsdZgxwp
XaAD8bhlJchXQHPJo1xP9jzYpzSrcf4m4y5YN/ZTc4sfzd/zr8+UkHKjwPxN6n9NTDr0YjTvgvpC
UBz/ROW+eiDqxt2HfYIwMB1NO2uOe0dmxhcbYvednJtkW+ef6R8XaH6evHR5yE6Sv8xBJwOJmYEq
8iK9oEFiQlNqDqmVVEIy5dvH2/faE+COSl3JqGDUS5V9S+WhE78C/q0M0otmU3dXnOHUuJigXcP8
Zc4gxJikNqJ0Is9owvr4pgHiZqdPo+Xv5QvbF2ARjAobeBpi8y0qd2A3MjM0UM487lsFX9fsvEj+
lMIbkZ28IZ6hEZzfvEqZddjQFgDwRqcKUgmYbLrYzoat4PGnlU8OaFaSrJRKaYeCIqTWNX4D6pOX
cGjbc8972eA5uL/nUJx2YU4ey4RZi0jMCmHLYz4jqY9ITnyRch7GLUhN9ol0BKGw87GpYRQB/pc/
rHvC5hXZuberRETpf8IT2AzKnGBX2jXzjheALi5vEW/nUnl24zzpA1OfLu7lVxkeOOCKqlv0nO1B
dWONpdOs6i7AK50rurHZJz9j/3rD30E/GjHVJ5WAG6O6oRtiRIBwK3W4eYKVcfdPjYVkGkEEt3CM
0Xpcyf13WPAKAduH/fajkBEiem8NZ4t1ZQ+rywin7x3Mfo4ZnJ2tylmv/BOGDYcQLTTNMfObd+3F
+pM6r4AKY/gHdNGtXfEcJtTAMlcocBh0dXGI7m/LZEuCfjA7V3GU041zgyWSN6KgZ1YEctju0I+4
oKMpILmCLeLLTQ+5WyDuQmpvJ6JvWwkXPBXCauwA1H8XHueXtZo2OJbGf5HNRiffSeyB8gWTRO0n
Oo2orJuFaBEuuxTlbz2ZmUAZbKZviyH+BoJsfJQHLxmQp7UrgExSt5cHHjBQHbzoi3L6roJNt0Us
jZBgGVAzLjf+6RtHS3+rORF99yA5/dq0SbShzbBWutMeYCyGCOhYnqzo5BMEP/K6sryE9A9uTjvZ
lNfGOCGq8QfOvR0iilUe7fUHL5PvGC6uwEHCYhwTfr0ZlxVTvpHUliWRRSmRp+ztIJLMWvhRYv+1
4fR4AW0Z0dtJRDPglTXW2M952ZkSUOgm7bNSb9Ymu2ZMWdc4jY6y+sDhx4x0XUuYHpfseucwWOUV
BhsJffrkiT3bWrwnf0yPaYzoAfjSdpjbzL0eGFXGV69eANRV4lasn1mersqmdwbUuxQGb+nYsaKM
xO/B/O2EdjvKD2NGPRyq5JpJnioqqPrp+T/je/woq/GDlTRQMtSTDhtgWToJ/o7qIpdm6tngs0A8
5y0d5HhK8i+z3EJwJ0bop2rX+XhlxIYcwzXdNv1UhHWWrtl6yQ99JPFDOwfiQfN3zE/wFLGKw6IR
y9CAXEOpPgaaYQFjnYV7AFpH4RTWxXyAZ7SCh4J10nh7HcGU6W38l38zps7Cr2b4FxpuLX+r0QrC
vE92dpweouFR8DmWTtRvcWm5ITYJi92XYGvEyws/OJI1Z9zX2pJ+7TXg4u0PSk60vLXKaLTN82D8
NUfEoCFxb16jSmARUA+FmwjXWLTAlotuExUqlUmHAQ76L2dry1g+c/DLqNkn/LiUmr24RKt5W8n5
H5t/6HfafYFIsZVIvKP+37+B3sDM0I6hsTbSi5ocReNYfZYNc0hsfYi0uK2hwSWrgPDd0Voa5rNF
xRVh8uNYnavCns+FX79PqaFxk7IzW/EPYEtroEEM9oH9oDab3jZ8l2PhaCUrauV7WkSXh1q7MFDF
pw5XhPQZ5sPv8iAv8BMnLJLe8Xke27crXlBXX4LZDY6MdMQ7+QegHae9ivGrRyGMeGLUljT70cJ/
gfBgLtamLoLM4J8+L7ZaPmtzcQMVlSYq+phLzFj4XisnitG3t6mDkz5+T/q5YnQzyLhv1+INkNjq
vRLLU4/JmWQx4gfSzwLkwxHvDOpB2IAI+tV1tn8nLK1JnS0Wv9CLsCFdA0CZ3UWpsUs5SWg3LKFp
XeIz8hrRQt2GdgbJQYUBDEFFji40dQqAkxfpGYdXOOpo2mgJ/icA7N85erQVOJ1NUjjVb0dMrb6u
mg14sERlZNUR9b7wTyTUEJQlnBORTQJT2KV6Chm6M1+Um4GsBPCfyakQiHygRlAIFl1c57XEl7YI
yeaSbKZCiKCZcCyR7R8gZgRPLViQH9Rd2w3UYw5ylLBNdp3wyyR/8+vGHO9tp8JO0M4yr7gmrIt4
y/yPX3j4GQMg+YByACc2Wr5v1Mi+E9gTbmG4HOFPkGzjG6o/lhEPH9vbFUyTlqGKhRHqBs1S9vS/
Bjsvndm/gT0g/5ybsJNSnUhbK+PRrH9o6TGYZV9EKk1/r9zZV3z6s01beclL8xeVO7L11bped6qt
MuwRZ5KsdPPrLYUGrefSdyB7FACaITpBfkC9go5whgJ4wYpCN1Nhk2+yUzctNXE90SnH54HdKL2f
ow576pXcZkHrJuFa7y7ZLiapdVwYxrNHbaEu2O5a5UWqLsJTnlY94yzBOATzsA6xivFR7SAmvmVX
f6qjE7JPo5e2/lULBMP/KjaRCKdIigAvRabrgkwy9QPU3YxDyBAAqguV9xFSCh1mcdNtuCfJInTl
b4pmn9C3/lvayA/NdoM1AnyEVY6V2jHSVodHXVRcf1hc0kN9D+Vdzo22NYkX3sE2yTyShUAy2W82
3bN+CamlTo3THUDAAYNeegFpGiAA4GhZlIAgEnzYoChTWF3P+kEuLwwcDG0Bhwen98W4I6iVuL7m
KRe9RYAKEAQdUxrCNIIZD2CX+z63aTybdr7Z4/fWv6YcjsbsQ7v0+R5xdc2dtTFKqCWMOUhLuiHu
+m4xBjDndKrhhlUF+Rhb0+0kuQzEFLta0c2gpefXSgfFe5/fKnD8XeB13YbMpPCkEN9+Al6Qri1l
oXOKonuK6XsTIgFspl1DtPxFf7Swvoj6ZQx/VVwhczHLkLLUQVZkPVEd2h8GfhhXfbhWGBRy18Rm
btx7mLrikeXWm0Lno8Au+REvcdVlzISQNxD4/jNfqWxppLUo7oJVZbih71r1/2I2faMXT/CbpK4F
bq3gp18SScKCtmPsyMaYmQLFZg4pAFticST+5c2CEA6r31GxIRJ42wgQ5459r7tNvcpM3EfovGbG
g8k99NE5cG93YbHFh3Ja7g7NZ5Ru/MJBo6nEZ2yWNEkVsZLYE/9Xq/U/WeJBjYP1AaP19ibuI61t
3Z0uer9jUVHcRg7DaPhhd6ljMEI5InbnSPJ8EHDKi7kcTZrUoG5ChYdmwlY2c1wFc7gL2m3kUMjQ
hAaG8Iuekg6uenAZWDPfFhIPBMKDwHOBDFYqbwrqbjh7ruuQUBXUT3VNRS6wnGYoE4zXroYevchG
bdF/qwNrWBvQyawpZFE9KC99XlubXuUfinatcxZTOErRT8FnkepnxvrW3SKUxtC8sXRw7NfJyr9B
VkPApSJhWbM848oHNJiZOWct9h4+V/pF3hZOgtjhcC1iTOZYAJW1v2ZU5VniGcJs1bFn26hXn3jj
X0v1QJxqTrQapVVRP1rdCWFt/Yz1lb0ktu4cqxElGQPbA49PvPTqwolsKtYkd3n1TQbFEJH2zOwz
rpUSfzQ6fHQxbOLclt6tWquBYvP7r/ddeRgUu/5u9a+QIOWaObSpzwiAUv3QyI1PsEo49VlDJ0J7
TRtUZ2scXXOhXrM+REhkroBkUa0u4JTN3OEWJ6BUOIGyKwtj0SOkQLCu65itHExQb50ZJ3a6X2B3
CzFErgnME2PGgsk3gKzur4d3CcNB61wqIUqFjCFHfIfdUP7r/+0mR8kO7KKR0rFHjSu3H68lKsGB
FACHhaU3Jz638Z+gH4RkZpkoNA6+ALdq18cM+TDBI5eAj3es979euyx+WCqCxSMpOi6fTQs1/mHy
Ec/GNwlOVxGyAdyA78Ax43/KTYQjpkOPa7MJmJcRs8CFWkLO/+JPTVsPQAcW+sviKSV9gMJ/E9HA
dzbwSHVeHsyRYujXaVUu/abgy16YCeqvlEgiKFpw8xmLMVVgyW+zxUW7q4KUAQaYr1t3YgMByZ3b
2KV4FPlv7qJsURvsNJamfmQykJ3wOCOBjD1EBYz1yYbQSDZG7QceHfLcDM/AvEOehX4b8KkcBw+Z
1OysBzW9bMurKXjD10iIQssMvj5qDxGtbO4EnwYngW+s5a2q/s0W8OmLwCrivjr0lhRsV+1KkWAs
zAsK/7T+qvJVoH6wjh1xAuIjpHdbl064fhmPqNokTOlVY99Tc/I9w1FuYP9dqtAlSsZo7n0HhnnN
hxzzGILTGFdVBKiDKKs9UyjOFzRsjGfv6LlZg+DxJWwXXsmGHFat3ZXiFblPxgRdJofog63dXzKc
m2irkA+Ft5AFcbXxgamQqQKLE+wWake4Q6foJcPWrFHOp+AsNuxTw/JBAcczzbBLUs5q9zNy5LHO
XdOAFtYu+8APVM4dW2fiK6UtNjFGGfpsDyhkVjfsVl7scqH28dLLNttQ0CHqg3rAxC8JshExkIw4
GUw/XoPpgLCpI3PTAYkDnPJrOBb3IMM/uOzLG6IqY3DY/R6FR7K0bmIIepPJ8otkAtNWMSnsBMLi
Izg2bNE6/Wm1dzTyDDvMdF+uf63/BTNgRhEjCmer9cTBHvovnU0a1R+LVSSaaxjALbwh/ZY6HOTZ
LyBs/V9a2cxDPojXYPTH2wpqLPvRrxgjod3CnWCx1zmRvOmZfn6AtIGnyqhaYgSksBpPv2tCYtMF
0WNE0xHCzMllvnoqAVpgfJnRD00n+/qMVu0EPeNDIzOOtoQwsY3l+deRoTr/L1jtH7SwSJzADKRu
TBIfGosWYSbfBjk3cBTLeZ7KgKAlTlg8+99cecxhUDZvKVwJCp1mFSjlK8BH27zLTutR8qytB/FB
fGD+T4bNno3pjcG+Y+0eECLoxPuNsRRWjC4SvjarW3xiMAQJeAGehJ+VrDZweA1eElsB0iIzj53v
VmASLXMAkNg23xnciOZZV/yojGvE1zwyZirLY2UggHBQKaCGwBZJk8S69T+OzmvHbTSJwk8kgDnc
SkzK0Wq1bohOYqaY09PPxwEWuzNeuy0x/FV16gTgVD4pPwlBQaigB3KR44IcVta7t6AEoNSJqGzs
hnUHvPyOxIgN1/zJCEwFOWJtgnAC3bv/6m7NutuxWPmDYkfHAr1zvPd32amoEeWq+p12bDvGlwzD
HaYRe6EfHGrw7ceuacaFYLZBnQ2R19TseeFRpphNLGy+yVCSD+5gPJ/DYMDVjvVgZ8E2lfCGkVYo
46GP7WSifEIHFU+8UvbCgWUwm86UUb23kBzwOf1ivkZg/TwBiyPH1pGSBsJKqcKrY4G5BqOYaEMc
PKKFa+EcnWiWCfsxiCdd1WcCcezxi+0CfQs9GYyc3pIZIeZvQcaQohGbaOfkDNEZIGvcEMhzy1Be
rQD0aIvuM+MZLbzDgecZa+YRvOaCfsUKZ3YROaJfa/kd/mxNONFmVA4yn5KH7mKcoVBJ3B+mSIxo
2aTs2qf6IX6js5+JmcVHIC1RSomEofK3QY39bD7Qsp5r18H7kTjCxo6ho9PethA+2HytAkLkPoGS
gWe44FyQ6oqcgGRh9tiQfvBq0JZwoLjSJaA9aDCvyyvwRryfRa/fIxP8qU7NqX+2fLaVhLCehgZV
Bwo30rYomChUMfEj5apBJ7flrUFdD21Qox+Gw5ddGX8BC4oj4DebNEDIxYgvFJGTS87sxQoaRQa4
jTOtQoAK1UA4aPPfT41Ggkw+Ngx3dhu3FLVXA8sBV/VVcyI2ADCDR8PBqWVF8qJTLnHSwEyBZW70
Mv7V2+yIa78D0equbeb3gJdGxtJkfgPMBBwPeqPV/73PsgMHxOk58dr5ntY2byBR7jR3D7r3kPvx
Cj9nJcOtZqKZFzOr/BOC9siWaR6CuelQy1AwOJw9RNO9uRogCheJuwOHlSlUpS9dNldaeU6oPxo6
bm9V3iTR7fUltqT1L/tbbAnmUNSLsdfQBVJR4FnVziw64THEYgB3rJyxDq9vDHE8emJEtapNyW0a
G7SZ/MScQ8V+8siyDucoYGbnI8YQuSFSLQ2s/fhwc21g/8ppQHAW3oiQRPETxUaCTlECbuWqQtH1
X6yXTuWLgwEdcXFCZ+jfoWqCMZEWICO/JWaWkx3bWiSzBAWOfFDGUwaTG9Ji+ngULS1eXUvljooF
zDw7y99Q41Scl+aoEhYJK6wIYN8vIgdiyQwFKfOV06vVAnZrvNYqu2ZFSjjeuGRxDEYhYzvGOrCy
CNnt45VxIPtLQV2NNQGKiASzYrvN16Xp5Lg0FDbCal5s/L4YaQMyiOhpAps5EdY0G2i2OKCm87GB
cOAvgosZOTXU4zebBa6KPfOGoGTAfYBxQ0JrhLkdrJ3O2rNJXL898ySwzVqfW4KsdYuUZXdxNc6T
88ju5LpR1t/Ayjz4GIyXGCpxFnL2QFLPntIx2yUZLqyWAa8Yj7F5tbgiQooXnuuMSpPCaQJ6c+wy
fVKMIUh/0W03J7QbM87PoPtioT/eRevIfcOuEvBt/IVuowJrXIhqYLPDRQ20FbAXr52A2wFu1Yin
1RV7oZ9oXFJxIjBd/FB7yAUAfxxJvMv03j5PmCNdMgKylvE/sujjaPnb/6JjJ4nVoMH+87+YO2kv
/DP/y9hNbaGQIhtlhWH+6A84Knb7kCFEoP0EnyJ6FCEbAm5eUCjrfKoFFgIspOenZCrsPsaHH0fJ
uRLytpMOBaPBbO1QtAzBBjjlR3Mmtl/qR/OtHxpvjY2DTzoT9BqaYgJbCUEeVuY3i8jik23KBJCC
l9Pc3ax0L55jU0IojvPThV3eSidhCqx0SZlPrgrkys96y974ip+n1e1rllMePceHtBc2tW16w6fG
UczGlX4mhzyPCBKbKcrsSv5Vj6OduTEqB6ymyHp4on8U7v7d/AA8Vf7kHVbX+D567V1f7llW8IhE
7KaX6a/yVH9MhzdP+Edo0hoaOqo/bZ/8/9hwN3LA4Rk9gO7HwcPchwURpjlnyIGkZSyTe3AQNqxr
6vWe0Vj4v/JhEhfca0gHK45yjjKu5wJSCwgL/JPYg6rFf+BdzAmCPowVt1JstGRzjGCA2yGKmdqG
CG0Sjodh5+hxFkSTR22GGaGRndtvYbl0RKmjl62h4PNazKX2oUMKZIlMm2DJ2KWysCYkDGM3nH2w
eUxuhf8lpgs7MOFuDr8G6y53wlJlRUuDGBQNHJ0w3ploy7lE4S3fUQBda9t8jqP1flvQWN5wn27a
/s1Rjk+vSK+Cb8SK4RlubPBX1SvAbDw9UEW2Ksl8q4JioVoxhwLZ5OvxjhBsF2y0EzmYO/hLnogV
4rRttkQ2ndjKByUHDHquBYPmsjwI/3weDWrVXj+4/Wf4NXNQlyPa2oPEo/QVPWfKCv57d5IxUWmI
qmP8+LNnq/rBST/rwcimQrK1Ev448SqR/+XsVe6YDwHyo4nEHg3/hA3S50TadofmL2QgefnNKkMe
txEe6lmtt+9/JAvZMxfp2B6YNP/FP/2F5WsVM46vimOwle64Mgj0XXRfrBJfrbytjuOBZKkt9gJ4
A6KfYpH1xm8SSQdHAlEfBpGAjPZHkWiHYu0g4JyH4/ihO+WFF4jnjWsAzA/Ww3+Hpz3nNPhLmMFN
XAVfNNw4U3Rgia/mZzxLz8oRsP/dDA/Gp0dwJ2GBbAi4Sfot+BD75ZlRcfxmLUz0VsTW/F59vE9A
hmVhxX+czrigghgHI7tggSBFqi+rNwwGfvLOzvwVqMQOxeo18sJfuhTkxJzitA5Q/ED2SP3y/4lX
FUGTACezcYV/wYF7AxMm5MRGCQLUB2iKcS2fnTONQkkbzBoq/AQC5NJqrVUnFhYbPOZQO5bqB2co
foHH5siyzmk+MI0wbcGJLyqy9KXRWNHePEzE2fRzqGnBm0+8z0cIJkvDWs+2wZclbNLFnTwsqGER
CBCpt+yRWX5iZxEwOsDwhWCf2/BbZngDeS9sWarLrf7I4GrMZQau2HV2FdsT1P3LyVh+yY5oNafm
Js3bNUAtulzo8f4/ejguF+Wehrt0b8FlsMo7f2J4jJdqLXqlW254VAH9caQ6FafuBo5Dy4DF6tyu
YOpBuYJzbVgFqBM0gA7qvcXOX3TmtovJYZ3eVDjOZBOg3oEvgtnNrFuTef9wediveS+UTxoJTJfF
C/yBg++1P7SfMQ0XjoTL5tKcs5/hUELcABjD2RLaxXLYgLaNyxaGioZkfLmB9TVCv8bnCtUAVY8l
DSQUOtXrv6/4UgJy0fC8dE4i7HXh3K01/FTLaLlL1iZO0JwgKa5U4kHFeclFkkH4L/ya7/cZXdof
x0DMU4uXzaFaD1aCGR/0vQFM967dx5e/F3eoDqll2oZ9+qbcs0tBifSGivmczWhhXCUYPcQdWkEc
cUamZiACMiAwCKCMUbfBjeEy016XIyWaK9U+WFpIeFFFNjaKiBSpkWO7G2bnE6da7AFaMBfJLpg7
ludhRxqpyy0UISBZMDjgb8zZEBCktC9sU3DfQSNO0t+C/A0rCs4yoiXjm38G5qn2QoOWg6GvUmn/
kxaxu9s08xBrMTtWym8VY42PGB/3pqT74sOXOITwKkBAA2cMEBtyq4ubgksY0B6iJBjtGrILGjuu
iOjsG9+lg91R/86zV+p5gc0fgGZyEYVdEe065GnoTog2IMLofzcxuhq6HkrP9hEDEHz2OMLGy1Gw
OUpieDegZoMlvV9wJKsbJ8xEcqtkZzn5vTid//Dh5bVpneO/MJxnVO3Zr3QovM983cosuWe0Ggo5
2zng3Kbaw2VkziUp+VlweyiI2JZORJLYmAVDx8dxWKNLl/JDjVNJ/aGu5V+2wGR4C5Ir8q0Wrdf4
z9bE4KkiqN2CEgLDludD2ZCrG3zoo5P/lgdWzOEPHufD0lhHdnjFYNeqfoz6pPsORnYWzQRRmlq6
LwhQIghVDWYzCmQZ+JNAW122MUI9OD81EeRfixDcPHnghav12IevA36jeBqQptLRWCm9StGxTfUg
b64M9Szw/MjNp9bBUtR4+uWjYU+iuvQ0qojfnEpDX2UkyMJs6++6uM2Hc8O1UqvT23t/AVRUCe42
oNsKMh1HENFSbuuPgq033cYkbxnFF1f8hRe71NX8Ffl5uD+ghzOs2SlgPtfH9tV2r0p4DLnDdBR9
G/2IqYyTiLDqjyS091PlqhCEtq26x+4vthefq/xfEW7ip0aiU+OZuT34j0h3u328Efuz2iP+ZrtT
Rb/hcAsBms8By0UNefHwAtQLnMWweffgiIY9W5BVqD0/qtEt2Hhj6ZCD3RA3SEo9K8Hcy3TAlPGi
0z5MOo8ARtmsJkzxdyiWr4TwkPCW4mtEJP3KRyyfYLq63NIb4nPFg07skKOo50m8vpuToezJo5o+
4ZaoLGCJ+gjIAcVZm8UlN5DLHbolN7NEVSBAjz+K83qFLf+eSDtlXEvxxigdUivD3XAqOSzXFr/x
EK5B/edhb6KR/P4Vr/A0TZJ3dsEHFmx4lUhPPpLMyYJmCS6MvwoAviDZICgjVVB1cZJ/k/ygWMra
uDGNdcaSOBqOIbz/3rKjbpU/FZJr7c48k9aKVM6SVXpl1mcNQbHBhSGAbO9vYlCfl7pUUBxCNRVh
QrmQx4OCcIR5VUblRcWM3aGG5Rj5WCwAgHrPrKgpliVySI/oawJbG5JkJ7zFV3Nco4bvcYPKFpKL
xdJzsdNvtVd6gtffRjImfL7Kd/VUvAoh2lK5DFDFvscLk0zwZKf8MYFysts+j/ueymVeO9zIl9kd
oKEC38ZW/cYbBBAj3f3ZC7TETRZ9J144kyU21ggDGjHpcw/liRupOIxhSEc4FFW4dvigfjMuTlij
MxP2MwTGHM0Jle/oh2mYI8zBYsigDrzcBupihBbFk+S1SKABwp+FV+AeCPVrttonVmEVM2UrKwjF
fBWePp6J7G11pSVCMQUk7py0hHNhZ6ord7aO+w7evegvuPHWwJKsuQykHtw67aQYEFi8OD9OCwfC
kar9gExk3LfWwd+aSZXGsbgtYPK/5HVPWisu/cvgYMzipXl+DgV8YywxcjgFIsmRSzcwbKwzMDvg
qHunNoAwdBJMATsG1sKGUUFjywdh4vi/fQ5h2ZlbFM4eYpfL4gflBnSrollhXxGqpGPvJP2U9qdB
38PKyKLN0Ky+C4fDnpXSoKFfnXe6iUodR+duw5Jhr/MePIbOEUwGR3ZKgt2atrlFMVumW1r1ctzo
2kaivvWwnVaEraV8CqyGCHVq2aJ1Fk81BTuRkSe6WFI2MS8TsR9WobnANhLQRrDG8qXjaQKqg5VM
8G5ioTaZcxbJxH572GnRqKz52aSyTONOI8hZPSb9vme4I6TBdBiUA7I++r2knVhv8Qv8mzTPZMN3
1K/f40Zk8TbuMCM1mZUFhhv2h+2/wliuuYzDiloAllLwYVf4k2F+gbXGfCc64MnNhBWK4pGAF8No
osh/w0G9Qn8BMZXItJ0s/Y301uFjpjgy89UlByuEXPHa3ps+6C39NXUGxJ1pmSECwJxuH0AZEwC+
8XwBmO5XKvTKklw73MEwBp3BFT5M+aSXmlf8qw4tE9MQvEnBIuILk8PWXKU/YC1MS9xCJHxYEvKF
tD++NnOUxn6WLgmCNSVLYWW5TIH/KMhXQC5cG8FpQBw4xW5MHsz72sAjvWS7wZ/YCBE6/oiWdXhJ
GrAnCJs971MhTYeeJjq0WMkfnTahSJ9EPPJYTryNy/gnL4loASNCArymK4WLYxQ4rHrDR5DaJPhN
Z2QQe7dh+5E/eDQXzdYHMJzfjTSyA3o/DNGw7wPpRQm2YAxjecVTJH5PEaq9VUn37FsO7Ai4nLxf
b14xTpsSizybzB12kz5UuGiG9ph/aMfR0b2VMzmezLWQRTF18d2cR2+PGc3BwUSd9EyZtCIHAw3G
pXkVWXt4vmGmBXERt9zG4fOoBUJ0ZJPzuCTU336IboX4zGxhO3W0tnBQ0Z4Fdu3JNyJFZg/Ep3yn
2TRrWQGZDffMuO5bL33GkhPvkyslaFJhBB0DkR3yFcgW+QySFGYyMsVfrU4TB4gKP55D6YPgdrG3
JeIBLPPtTslhCJjof4dunfbnXETM4TWkg+Cym7qZb0c+MiYnAIguuMoMzk4bb/TdVvyqii8Wsml8
j5HLIZX1l6zOVlkFFQU/v1XVrw2sPllQy57GS97yM63gI/muurWuHOphR0qthOZRZ1WwYlgk1fZb
Y2sdBY/cSjE7XC1Qo/AmrVG/gPD5a1zW4x9Mm8t/LfGR5L/vACGAt65s9XcqW1FkY8p+m5c3QXSh
K5GUiCMaTACsH9Jpt1YWNooGbvFMnYSdQfPqAwthrPk/JTGQHToVZvzyIgP73cv/PSkwukBcMSs3
iXhl4wgTz8c6cJV0u46S9exO5oO/ZTTwN5pNh3O8tENbyaHL2AhB5uUDmSgo5IQ99BWfWd/QnEKc
h+eBZEAe9ht+536/1klVhRNKr0unBbiXORLIf7geYria6+RJ+W6q+Tyq98q/BJdDARHlCslSgCbn
ixktJNUwcGRO5mDDkVMWDlz65LiAZNusCujcxQ6cgpc47CF8YJM+BxdCl8cEsRVsVnIx/m0s6bD+
oTcrN3qwY9sfBesgWEPqSq9861Fya7LjhjNefTg0/UmJXY8uM+YKTGj+1oZuRawJF6gZxXJPn00D
Oa+Q7oaNrheYbIptQr7fH5LkvSUPjzJaIy3fMqmrMkRvO9q+B1tTLR+29JEPCN+ukvEQd2Cgm4bT
MHDrNnm4eYfvirOGcw9cSHeYO9/JhVEN7gV9DdJv5vyE/a5i65UXNTi4k3jsUPshbYGaQ3xlTL3n
P0NgjyvjqaLwQBswkgqNmBCYxDz28id81RH0EHBF9SY6SWs/8xZRXXrGeJwarzjJDxbHGqsaHpNX
8YOjfHjUq9uAYUEDlswBMKObVNjMsEW0NVd4vwH7xMLirM+SrckrysL9m8mFcsiRhYjhjv585i3C
qibLb3Ih+gHUuG/pVpnf2M/Eteu3Vvts51hEj58Gn1ZKt8BcU+xECTzt7900uxACXpBHrFuFfiHC
Es+dUd+ak8NjQxRlVF2K9NIFz6j8UrOH0N8KitTpiIo0Ex9j/AP3F/dPbncokysJNbTccKZCEYGF
3IiHUYTy8GkCSuTDTsIanNkNLf5BhM2DOvhQhFjlHLC6QgbrdMeM5XhoXGYHapqr86Du+EcUEBj/
D9rXYniNuM53w6vEbVpq4cNsRR2I2FExOFVvUYb2g08xG7011a3GiwKlq3CttNYpIKlqGMNCGdWV
Yxv8dfKX1N/S/BG2Wz0nUppNCzcmOqvdI0Yb0m2EcjdEFuwz2SmCrdw9WmM76ZRTMIMORlyX90tR
+ImkI+HOinmioEBkM7pvOKNt9SKKITBPAY9abOyDeCOInlGeYDT2KdFHR/x1R+zk2S4JCxihB6hL
QruDy9JHD6O/kOPmi2sokRrkdExl1pq4B53CyVbgEDghFYVMt0lNl2OcR5a2XHPvGMYXitWjMYYw
QNzVBT3Rond0qjybssSbldI/0JZF/1wZe4hNlOV0dqyjTVI9wLPMKdIv6j2vFoEJefaocdi18WTD
nj1xYZMUG5mYSzfMz6TLvUfXR9J3Qp8y7RbFpjFvFd7A11ZyIEnQPMCdGfLHSEOz5VQsL+3bFbrP
/l9w4WIozZONoAAghEqAvmHY8LYK+j3Vt5PHonHaprEDKemNr0Bil+DSXiNhD+YG/Z64YCm6M44T
DKKtsG6kleXXJiJOm6M4XkQ0yC460aS/GviJBsp1jN2y/IfI+EoHVXbzspd2iNYv6faL6EgS5Lv+
JYWdFpb25Y1pweQ4nE8CO9ZxK/Nmg58zosvY3D2DzoYZpIfOW7GAR2jg6IpRr79bKNpsTZe4aLk4
ynHhZ4l9uFO1I88btqZAs2XnVVBbmlNc2HXnxT6sDsRhdgHQ11FHH9iaWhEhS80hqB6+csnFPSKZ
Ub8E+DQ6BhylhGgM4t6vrXiN43XIM5SgNyM3tF5FmAelVqD9ZO2G1VZDL41N7xkumppuEskqgkd6
X3yR9AB1fYRqa5Yym2XeTdOSfHhpyHF8+x2Q7QlDlwyHkzlaouGAaEWoiLKUltjqL6BRkT538XOj
yNZFH8WlIj39ALODFSF/b8R90nZkv0TGedN+KP8n17fJlmeY+gOWI+4R02XatRt2FFiSTr03+pRo
H6UH6hJpOMxgbAcF/Iy3iWnvQyx0AhfRFbcHU8oudYwR6JGaBWzmIUXvqn38K8x+XkJxgtEISAdd
hl0aAxsq8Tk60qvoujhDqfcXJC6cdRzPur4BZYebSTPL6x6tcszQBtRpl54rs4qeCRaHIL74uMSE
M/7vADS3y5fyvAevCzzEUqgo4Z8xzhQneE8djj5WQVQCGTfsbvPCG+ahF+K1K8dOOG/CWZh7VCXV
wHjFUeYcn7L3aMipk/QWrL3H/UiDz8ZGOfr5JXoyD0Gzw+Gn/wPrgs1S0/4sqTsqCiEUydUqTJzF
7AG2kzl4l/DmqmtyEHBJzjblYHNufdP2As8PVstqEqqcaKwRJXBO01RAY/gZjI0/uobCv8x4Ma6i
+RGnbr7KJ78B/m6W8ZAjC0dUs4mqA1AZrYyKWwkmlWyR2UoOlr7YDO/Hm1GTDY87xvdK8sDa5vOl
OnH+0R5Av4YGSQcNLixkd5B0TgidYs0NUDA7E17QW7sGFi+mB8sjp7uD/B2gCdEm13lCClbB3EKM
oTnTgjy41PT85ICf3omiDlLRRV8ImkiwBMQL4LFGXlVuxv3iR1AUduZ7rI7R5WEgxEb8MJiz+7G2
Uh12kTX2idjJ5hYNvZDbM/MF82RzPRYsYbwGBzm8xzw1e+JtAc0N8xXGA8gfCbHeGIHGeLI0a/h2
RyJ3yO7lopdnNtOlcobjKZWvsXG41XDmI+hJbqDPO38uHRg5GXAST6TgLXjI4V7lVEeXbQ/GyTmo
tiZBPyLTz9K/E1I0VvHR+PIxjZsD1Wr6SpKwl5i91eVBL7xU3xCGx6CCSzDTDZ6CfDlltohAw8Yl
lKQNYitV9cLjuzrQ6sIpEDvXKSdXtKQvcSIYe/5ubJWjLTFAwzrLN7c9+k7T/8ePZeDBNo3ugvGI
5QC8HKoVMUMMZLU3qWAWLoMLneaiWGcTINya2HPORJ0TnXxKYKslsip4dUDO6GfBdOHwMvvRlVQn
RQO5J/yPoL3VQsIjFtBjFnAadz4l7p9zbW5WABhiRFLGXNiQBL4Ji2Wj8pnLy3gX/WNftuJWjqmd
DJ5CBoutfgxXJvwSYOG9akgqU60bnqkkN6fbkTBaomltsXewH0MulZlbToKp3DBRsxyGlMsxUKwU
ybm8gRDgX9ijvDVR67FlYGNucwklbWbYwg42Sf0OGFLT4QXfmdec0rEewHugUqK6jWBM2G8Z2HGr
fPL6UJJHlE3waPDGUHbcMQR6QntUiBpgviBGXCFB3hYCrw48Q7dZpUceuiiFdJRKe6bJigoK0eYU
JXOvgOaPJRU+W5L0WaYfunAKWasvMJra+OhJqenM0QAl4TqTHaW1OPSUwjHYZSZkvTgAFRAuSl4Y
OoTeYdomcpX5fObfwOadNrV64Awi5gXNbAUum9qqsXmbO4zee6QpDWSCHiVjO++wu+nODapp1XwU
njJbrIrETYVRdZp+0/YjAZVu4Vsq/xhwJGSGTN2Un+YB2T94TIDxCVW2Y8c6oOEtukeNvtoHeEDo
pIjPBY98zRpogXCiBPbmNZQYkpTggXCKnBa/rbca7WIM9JfQt8rr8b0zaP5DfkEovhr9ib4nN8/R
e4c2JigvAS3Ibxb9JQQPiXPSQQwopyAA/SdUB6Hb4VoRQfk6MOrDg+an8hBvmCB813gh+Tu1dxEq
UbPTXiM3BDG1gd0vhBbUs+xv2I0v8a3OICsSPdVZ0VZCQofAgHXXwkF3ibMbERyg2nP4n8XGBAEI
w0w8mk4H5i6C+WD5StDpRHdVEHc9nNP4UjV2Zf5L012nzasRDg6FlFnpNOL+mx1mUjtULEzuCwf/
ndRVja8W8ErozhMmJMqa7JfKvPXxT6pWK47/wbxR7RcacZSyh21u+a/yP5PhrGv6knYfgKQud0kC
E4leeNMx/ZVwJv5FGEyEjKnhNpDWBJJxHCbthdohbUi+oAEKt+G4FUnPYfEHvSs21/ND2luJ/iAk
p6g+K+HDzza1tMc9E8G1Jp8JAaPqmD9GvM5TEIU1ozGshjLjQx5L6ZZh592CBO4F7jKToHGnoL8L
F8ARx0s9uXXtIccos4d5Sc/3L3nG1ntPyV2Y1iLHKArLv49mpnj8hbTK81pYplNbG5KnJ460H2lw
cm/s/4rsUJX/+sW2l/+p2RHiUD6uq4AWm6M93efd0ZSe6rSRWytExo3PSXat0rVCJGCyxhI1n+z6
t8DBmGhqVlVLuf+nbyYE/IeWA55AGuhfuteqWGpTcj5Ew5JfJsxa1BEID+TVe13dRZomDin82HvL
VB3+P8KFQx4k85+EkB8XkAN/q25Y/nTFQNKssMCp3KTwmuzHr9wSA4/JNUdXKvHqtoaewuhZcmaF
5cVoTiJQ4bYBcqWVl7YQloNjgUu0ZPuzb9myMWw2aODlbN5Fyal18nxx+1nHM8oHH37V9s472wNy
L+Bl48PqmPGP5mMv7OrdWpK9GOo96Fpim3it0yAgNbTh71XPkti2Nwa2tlZYOsO8OwXzggWmLB5U
x6bO3Ej1yl/VALncm/CG/RpV4U1//624ijkiAnCEkSPPB/XMWUgmTgqrYAH1F6I53pebsLiXouX3
8SHqvQXuyujQmRiw/O6dprXMT2a0HDoJbyasoo5EXzPC+lJsu8OCEIsfvWWrD6/8vSCgpTwoTqU5
UcH0h57GpzLHgaO2Ow3dBpruRXlP0mPAgQGTJZ+l9fIhBhLbScq2g3SQESpW4hbqYNCfNK9J+akB
9fDQ+q0B8bQYsy42Ajl6qbiF/QQSI7afrDFrMO5u+5Z+8vEcJ/c3BbC+izxXEeD8O8Bmj6VMBYkF
9VCC4UTar3P8gbprUuOYZCMxUxNPkKAQ7CfuslFtIoEY9Vbz1AUzqC0W2xycAEOep146LcsTbcSu
beH5NY5X9thcA5PElcMU/WjDT5Lt6w7DTrfASxipsqTss8VWqK6ysJ3aNbsyWO+sREJ3SL4n8080
vsrFTnD9GHKq0zb7FpkuRDLQOCJ+Jp7Wjg75POunhvQpZRCJZhpXxoYWzJpkFUbIAq3mWaq+39OT
zD6EDNo+bffFHLmsnIR805LK3EgfWUiY8X0g+Lp5hcRysSZju7bQyfxhbfIc/Es8bML80mPuKSFs
OUesqhDADK75yxnBowi8e9U5B/v9iNszU8+xSCx+QWLfa8vvXZocUoXBZRPka9n3JsHRZzXC2B70
eCsktwDNsuLlsN+LDT8vULxRwGECrsRmoGaioSCYDHUCOP7C4zWKKrcIOXDc0MRqahVhJtHbIxwk
uuFV8SSlaQIU8btNn9HKof+qTZkBIV1NBAS+YW119FHjLa9PEvwgOT538ICq9Dx8z0lpfsBuUTmK
0+4t4PyvQVYM/0rmfSDsDhu3zaT+SUAfNdSMZiPVsMU/u+KzZ0x7C9B2ItyG2MfFLHRi/FgWym0M
t1KFtx501GBLfzx9ZBKazvBLEQ8LdCqGZ6YfyOn53R3kMtxLRf5xpGyN+ZF2VcdKTihvZn1p1qb+
Gv2Z3PPNE73SMkfnicazoyW6tnEXSPVV8SF4wVpsGCTnMbe+VfjT0xPLNzO4FcnVoHS3/Y5jIwqs
UPCmgMATsrpBHhYQpeJj6X+mwXX8SLNNj5ZvMT3Gmu8FigPgt+7VYzecwwRjvPZrVBxjAh6z82CN
HQm+ZEDUckDG7JYVZjKcuvAvIj/QRUBrUKr+ZYpXqIda+qrkgwwRKDoMxCbH1AmPlzHGDhANQZFf
3ixn4LO8jfPY/W01+K31dRK3o7IOo18/fSzYZXtmQrV2NTYC+jPgz73DT6H8yNmPEbADAuNUWI/3
3hst9PRTZJtqxmZ7zDNOKWGCpasCHijza//GiV5YDVBrIEoCdOPL4wkKEKqF+1KACXi+W8gWTuqk
E3WiUysu3vJC+yeb5CEtz0EHfopfBGGAtj6rwsPX2DthdS8KiBYBnE9orqECt5kjvWcFzC55ps5D
ZqpoLlCr5pcxX2PuwqozuS/4HAxprIko/hFvdUUiOevX43CIg32GaE+rICm1bhH/VfkPvs4lsdCE
dkMW/proxAr8rz4E+R8HstJcK9kd4t+uv1Xwxsx7U+zyZy2epPn4xEdd0LtiE2o0KrPBUXkY5I3e
7Qqi1fJz3H+q0+MtfsXdtSsffn0I5DVL6UXoxcJNVq9ZhniCkyZM2DneBIxBimONhnH9blwDaTJN
fGTxBjfRAdeI6AA6jTemUQKHfYdQpYPmY2xuVfedJi/TKP4MDrM3uk5MNl/K6Lu+0qwG4AuRSYms
EaitMJ/g0hC5PvZXcjrZADKgE7dhylxT+tsc884GKCD4J9NnDtJj8Ub4EL5XQsHEOnt2paKl1Yea
3KyUJa0e4hbJis5hIsHHOAnRaJ6VOfnSZp3XcRwl9zremubs0GCoaCScOkUXsGmKW4vQeBBfavpV
w06oIUPgNhbINNWIB9u7Xpq2whahw2Ogozj5zDRib7DVB4IE798tknVWbWpMHJpDOVqR4cggQOZt
/hnTmO7e2A28v3MDbkpJJ2GeNG0LZB+zqAbCfe/b7u/Nztg1Nc7z+9BftZwrTCRZQfgbXveRAs3F
FUyCrnZRvg+Sc7vY4RfYTzYjE0fZuziNwASL5Fv1oSXpu0X00/o+EtZ8GepM78sA99ve86nmtaR+
J6SFK9mj6UaYDjRtC1jEBhMdUrJEDGFBwaClixohqpPpEp0IqCsA9TQNylZP+SkgXY9k+8BzCAOs
TMMzZ1k2wIxAgy2Eu0Z+aArLLVxcBYRqGbvFDOCcia1iBuaqRAMiDTC5VvrKCKcoUCIp+34uZP1a
Ue2xpz6yVqsJMJNpjJAWcKSNcc8cAbNEz6/t+7OAdmOCnPgaoEB0fYdPwnvInjyRLSan2xznCqYh
ZkMGDDl9Kf5POpMy6peCZ1fBzjv7HeWXoPwqY7JaqPjb8+gZSKCrqyg2y46JpZ3PoJDpikVAx2gN
GcPU8OQQ5pHlMaBuHmkNF2axUvmr24x4NNj1UAUkBiUznL2XPqoChSUogdR4ifo1MNdmynd/7Vnx
5tOXWvHnZB4MyJflQoGUD1wtDlju5KuiwMoJ0nvJTqrh75K0vxidYfWSZ30YnRbUWxVB+cDMFn+X
07cgAvlxpKjp3SfNXbwQi8ggUCuOSt+2wXBvFamKmyARGmFATizGUzixuJvI8wx6TJC5i7Cz3AXK
Zgw0C6819tAvIHkD9ABURw4+JmSex/ldSkkSxKMaTVrsTX9pdUlwqHXo++JtQn8Ak0X4pFVfv0nB
OqWyI7CGKBZ3TgKL/JEKC+JiHx3T0IugO5tzhqYKGXeaXAnqH9IzVlsF8Qk5K7j7NIwbWvpyIxW2
/AuVo3Ard6CsK4YTcWzpyNPbadehe2MhnuBTdIb6L0/L93pAYm/534pkt12IfRYYcjuvisMNG9gA
9mJiIUmkdyxA5bpDyA03llWI/yBIYr+X4bQ06sc7IAZWXRYTdLiPDJffqN2aBSQ+pP4InPUkYVXA
KJYxvSmkhvVWrMjeqOGL0GiwoJ4vCNnMFTg0YEuKvyDvjbPIrIGweExTzTOHmqQe5VyxxlTeDAlW
N0K0VDMEddGmaVE4UMIqhJAqGDPq6mon4PUOn1Bz/Jgkn6PG513opwaDGKcm0At8nSKVV/A9oVqK
Jvw2xuVslnG/8F2uDDh1iOcWoZu1KMbE3wSOj/4l2zgMVRKTdjI7kfGwB0TxhKwCADKwC+k/h4N+
wVjS3kHP+Y+k81puFNvC8BNRRRRwKyFQzsHyDSXLFjmIDE8/Hz1VU3VOz3S3bAvtvdYfySMg1crK
g5WLTtEY3KXIXCYuQgrVFjxJM/ZCTdDXhhcwNLHuqzT3XgnFq7hni27pCZe2OQh8Lar2ZMAPZIi+
0Gnji3jvmOLzk8KDQVTpkD3dUyOv8Q1lkIlLSpqnK5q9vOGe06D2aE0oGQURAxyTxubIQW3MOWAR
hRne1pVWiIzgZQmngOIPj+k32QsOqMNkS6eM42+Dc3/RbtKNTJul6Yh2x/8qrPKWJC5pcZ0I2wZH
Hp11YwwsXuwZVhPvQRSDXI7nlYcaolpkuHkhUPj/4HcINlEcsSQg1SMuZCpeVExk2Kd+QbCQV/bn
yZeA/5CvlretDm3RtbXOajKnIPsR8+Oy0y40rQ7Mxoh2mAYYygRm2kQnf/NXTZeM8Er8o5GD31B1
c1Iy20D92dDtxmcJ5b9HN/pWhZNolgqGdwImENWjAhRuMQISybwZxOOU/p6lkVS0cBXrP0O1ItYw
uaHl1D5fIjYZkJyI7CZuvah5BzVyA0Vz/LE5pT4QODqK21tyjMbooiV1bVlviTtDZmrFl5UzlTna
Eqd/A+lJIDAEjpgTf4Ndo5LFuY5gQZdwp3MB7T/hiryljovd4JIyg5f/p+tzlw83B0rM6a9ghk59
WrquPJfBK1MoKpiywGDFYaxUORi0A1uHMl4U5oPlCNeIQg0i1oZRrjDTGCneHc0Ymb02A2vS8l06
SNsmoFoVrYvIxshd4QT0EfCnMkq4d450B1H4wJFYIpIMHkm0zyAkfd7t6ZucL4efPu9OYLfrGmpB
8pZUaVbhLf0reZJr60PtckbCFNKfkrWnRpml+2+Pp5OzkHVfc8wCRENeTwTDLjhpO0C6VKrh6D7E
83BmLottz+weIMMTyt4i5QWlAZ8lcjKtdAWEUfO5F1EWhpwRLkkSskZQ1gBLMjhKdOBHpXXODVeI
vml/1ATukhcYHs+VgqmfXf8W8TlTJjbY4kwNsD+zflix+NMSrOW+u94i+5Tty8OH6kAnFgiEuL1b
HK4zqVum3YjTGMpMLqyK7x9ftjsnm0QgjYE7DfcRXJU6Lz2oKzI/LZ8PUWH7wjwfyOuYleBymPJV
vpAYZxu6rcBm5cz5SKjQAlaD4QiVIFGXXD8RxUtEr0L8MHqP77qRWZOf+gsAFHw1TJwsIJeYWNE5
ThcwCeBzky2AhqgHETxQfWTCi/Wlq2Fo4dO4xIkfOFLhxP1Ofm+FZtuba0c+PF7C8gaxu2/9Uxka
tNWNAyhCttFaVjy1aBlTMGKguHtNFhzAEreHHQqLTsHWwO3bfSF4L4RfT/v+KPvq4Xr7kmahlG7z
VxxepZeeXQCA9WLNSpFUlmJ/dpBakkwsLN1z6N5QVo/KE7xMhH1jI8K1KL9rgjrwxDJIjBa9gjH5
R4LXwisPTYmU07fBsnx1qlMDRlmVNDvWGZcrfgq7yGz2KKY4NbPMwImxkSdTfjeCcY0+RsM2IFDc
WYmQlT3sBPZXG3YDuGXYJHh7NBRTvoefaCDFDBpgNiq2OzT9U+/FVzP6ABHREIUAgI5qjY8wAKs3
/jxkbZXk80x1CLGmpDGDsbNZI1Kfw3vG9EgoAH9L5YwKrtBGWfMBYaeQaKZTD0aTcAzqO0PbxYWp
4JaGDGsc1mBh9UyHaa3OOJX5PzxKBgZtkHLAFdZUdPrcW9T3gQJgw2EuIcUcvR0xl3xI7oxq/F4E
pT5Wn2Ba8dvxgbMHL6Un35l8z85cgskvmd64EDGwo0PDsoqpKEU2ZSlUrhGIOKY28MBOk4dPrmBg
JQ/SaLU/9jzmMfM2ucd4zxhN3vK/l/BLjJrEGM40zW5V3iHuJjy90/wpvcFGKwrMZMv0ZyW1bysy
D10Cz5IZHx4dchF3MMmnaHZwGXtzJrwKJ7Bmc3GbfCBL2mCsnpWYIdOzFKryuPX4h4S3Ja3AG5WT
/4JS77evrBbpNIGOr+SXO6n+5csgLYhX4dsc8DJj807mSW+XyoycJebP4pkL8xr6EV/tRtK+KuIV
ME8hEdctYqQ1nSKteXuQdkXCZw2xmMWswIFQg6KgrrkEDxkjD7LyZB2Qn481DsbGt9FiG83sg6MV
fVo3Zjr1vw1eO2I5ITPHldoa3uwHAitFSzwEtLwjY33zIbsctoCKMG7faQd0a1NA4A8Fg/IsE2Yc
k0yeLp5Dos4Zb7pphpYY0y4cD7wgqSUkT8q2hlNaQo8NwGbxmFNTx3XE/q0gvlIdYBDinTO4tXN+
5SElutVYA7Z69B8UgTsljRddHUUvRIXKqCUWruF0w4KIxaCwcp1EQBtPmsd1nxAENJsAugIHjW6i
Gcg7k1C2YeLXCUOBUubvwJ9KGAzBeawA5JkqK5726JeDhWeJaGBORJDLdNYu5F0212Hmc4D6WTfj
XpzcgVpCvi2+UXxz7TxDgbHluc5TC9DEI+gpsAh359AGTqS9k3l6MLDUgu9tXYw8CdSn3aWWyd3D
X05W6WCr0YZ2dh7ViCmJyE7IUxokcSfvAG03oNBkElmGCo2BgntqiJsAKEOJ+AHcvNLipbRo3Rdn
UBkNHPI3gKlf6OuEAF9YNwlFguXXo3RWJkZ6x1HBsIIo3nBxQFs52tdo3oVOIrEPzfw5hSkmsn/O
CaQmNu8maENdHlTxyLkohvdYuY02Lo+HAc/Opg8YlIm4E4qtRhgLpi9yFgp4gDGe0DNHJpjAIhSL
OP8oUaSBbAUwYp4NjNFcRw1XAIhY/tKpxLEwasI8wvxbE4h8JgM0xeybfybgrIQA6pb2HBdnoeDb
ZJn8Sp98ytG6E9pjzpAMsGxo/mygnUJFu2alJlPXTCbHSrZSSFNz6kO0k0eh3CLT4YlnjyPsmz0L
O9ewaN4A0Y0JKAS/yiMy7Z7+ovctwZ33SPCxRiGM5XijEgBLNEZQ8Bpl4wkr3P/k4C15L6mLtRk7
tYrYUa68T2f76leaHfz8HDXQABflu9UxN82xAzfrMCS1CUj7jkk0VnwHfFssv2HcmvL+T31GSRc6
AaT/anMSq3LZu38/KhceaeRwuTwN6IBWSItbHPiw4LkFEoif/DUmN/DNghwp4A1IMWZoPN0xKBDv
uYWObywWIc62Rfi1TZONARE+RXdCzhDCY+7ZUSowD5kWvvHdB9eh2BIZURlTBY/NNPgruk38g7sZ
Qbd/FghZZnqQ5jxnKKRJWhj10p/eQfKObJwKR34bMUAY/WEQWPSxTyDCUpfhXX7F0rMCTySFqtZ3
YzEH34SHnyNjy5pX8Vbj/qzt/92kiWTTrEzJFxlZWE34CJZXXqkAizpJIwsQW2DyJBG3zWYyzOmi
IgAS0fEYLgNl9+EGmkqXmhGKjYuAGw6WMRzLx3xDpgCFDDT0cSn5swYvK+clj1RtYyIOaYqkt4Sf
CbEhEKw85t0SYpWiUZ8P10iwolToO6v/JteNl8G3CsAxE5doYLmeYS7Mo39G3OSFlvhZ5sJBL581
XZV7jab3cqOjW67wCEqkKGi/Bu1QtAVLiIJNXXFydLOCfGTF8RFhaO84R6PklBgwpMiR04sW/xkl
mYRkO2LQaRZlZ5vmGtqFy4p75kMCS7WsBRYGH314wieJGFk5uE6GD2G5Er/hXw4VN5GifjXVKSmW
FV7rzyLCiEKUnAeLwCzeLDTKDwR1JeSOKv2Gwkb1nnWxUGRjmtfPz6UuyLgDOkL1PU05SD2evZ75
ePDebfdXa3R07Xt5XpSYBuH7tC9QPYooFyS3h0sTFNie0DJLGZdqPtOoslz/1LV7Tdj1ZP2hTzYY
RGSHyy2TbwMJiAqn7wrdPAktcbv2Mit4apNTKN5Rwvj4dKtNrn2l/OAk64Oqkwy1i2Y+PxToEYUS
LSVELN2x4XEsCXcZHMMW1c2n2BrVB4cT40n3zBvCu0l+4wIw5uLjcwxaPNjqXUVs1Gzz3FzjBVKz
bRhSHLjXJtZwgg+RU47nFjsPgg/MSITXfWjibCg9YaFcG/TRJe5nnWZcMhyJ/sAfU8mr4BRhmvhs
K+/4KfgwvKRGZ0QD7LoxJovRt8FWNIEtS1UDO+qvSB0MhSYlvyIxCVQgGf2U55Yst7CB1ffxuX+e
ZrztqVdMVzo93hxI+ecli4d8Qq6MfNR8ZjhxHWHW8q8lOO4caV8SbYhEqK2BLgl04qE4V8lyJxKO
jH1hVTD5EdAPBtdme0G1uUEnVBskzTL5YCiYa2NwDMQ9eJ2S3WuCLhBfzzICLLCjt/peR6fKcON3
OVTYus99uwyvn7GC5wPVy6WNFcpbc8W6rNEQoZKyUpQtt/xI0CTphjc+TRz34wKFnmSKfXtYGdBj
xCocYWChdbNq/i09LMwhveyPHhZuLpDxVQwLD98Er9NuREKFwjkO3Sjd81597Fw4DdJ+0akB+bIf
Ykl2tX+PBIk+rrMRrgO0ZS5UyyktTgqKqruOYZJ0gRym2puDRk5MAMOxaBCxxMPN9mBX5Jaw4bo/
enIvZKY23ld/rfbYTnlgT818I7+qgeRy3q9ph3iOq5Bo/H1MdtDnEDQO8RoV2tp/seUsV8SSGU4B
V1ZM1g8pXlX91bDz7YQ934Dm2YjDZjHg8gpQP2CeKRrgOP9r0qHNy8kYyoBnFzLKydqgANAFUv32
FSf1pFl2QNbsI1lkKUFmxJVqvquO7JJkmpI8KLXLiU7VN180gi7e3eo4ab4YddxpfurLhTqQ46S8
a+1X6Pef4MqJljipRWYXOcAYZi0Di+EYgMGEVjDRN9cSc0tX/sTt1f1se5vHIX0m5NwxuQ0o3Hk6
+Aozp12WzcoLpwF7lsi8U5Nn054GoGctoUfikjBf9lzSkoRuvl6q0czFnyGDeTWaVSD4pcOwYx9B
cNm10Bt4iTRmFpdEpS+R/PsQejQBsyPJZ+2S7sp+27vTiLiykJfOln7kvPs11Gg00tsa8STTEAA0
4FcIFPx+lf7F/GED1UfRceR8rqgMTBZBbx/1mx5HQKyy6ZMwwJNGvR9qX6V1iteasQbNDUEHZkaE
gP2jkE/pdL8G8WUYkGD4t/LIGpCNAeRTjCIGo1qrGtpMZmcO1sFnBrGwJ7ooPuHUoOA35t10ZzUN
yN1BO+e/DYvUvFoVcwdBFK3KY4UmDSnBUb5ObuoNEWlk6wufEsb1HwpazUYuuFqY8r34bIvsAk5X
/BLO8iHbALCn2nLOceUeNMLNnGGw2oO2Sk88srDN/DCmxo7zOzm7C/8nhRWdVgtPOUsfyq1pZUMf
R3/U1xgY5eQbAQZ7H7lreatDbEwF5qYrzup9bI8pFxWmRNIygMyJkRLHmAMCmFcoFdYwilpLEMX2
o207oZv2iNP6jp7MG8UHICY8B2zeRnx053iShHzdJAeXAAvqD4RNgul7xeXGc6heIG6VyRpkrCw4
Uvwde0Yp3jWZgGSOB3Eu8BPPNxDpoCJ8Plm+0y2lS/6veMeAqrUjHiL4iMCqfaIuzWof8mT1rxJN
ylh9x+iOBuoZuBeULP63p7MaqNNSBQduG6deqLLpAN1G4tQqc0dursS9ypLCI/xrYPWN6buZTh51
SSG34cguSdHJlZWzBZe0gjmmN5+0hxBwe3zhMetBQI1q2v3MVRwQkqbyHFfIEIABq9zxx2slrs0Z
0sX8jOa9Vg+qe9L9Sys4ocq+rE7N3OI4pHJY2CMyB4LwLIMhgb2eOLBdCbozxWZzpZwAj337JvJJ
c7+Dtx/bA6YyMjU5MikLiC1bavgAzxN/H1V/5KG0hDauz1WPNhSAv0UYi7blRmTk1rMW5V1EzW18
BV+ZVV2rmtmdsKYo/qpzImAREi9jc2+Ot76Vvj5zlZw6zPt7xebVqvzsK8uYb/lCoTdfZjzzvG39
7l5sKCSaby9Ys5BqY+Q3TxNMSGbHDk42YwnPO7l02EiuqCepXbemxsGdzJkOS+FEetkcgwaKVgEL
6p0LVPcdk/mAD2MGJU+xHzf4ipzah6/O27v2cEdUR0zwKW0qCd5+euT0Eck7MjqHh+RHnptTOx4j
XD87DzMJUW7Bjx+Nk/lfmC4mCAzwFaDakx+u9VfcJwQO2TryO6KopphiqvCEljzkaxBQB76iHY5E
XB/dgklVYSSNjJ1lzMufAEfCsTmxBgEvgBUOfy3l9HygcGlW0wUZ/TDfc2KdwnbMNgOlY6Bh+Uht
Oo8hzpC9u9GqnvODFL/DzumCW9geW5N8ZWPqf5M7EE7RbLUXdmHz0oTgKLixwakEcre+CfFjpKOp
cap9Tybsy1+B+W51nnKOgWm4NbBT2IMI6WNgfmU8DjlvMSUuZhX2tTuStko9c9/7IFfkdUl4+nlU
JuryLDwQQGRoEXlEyM+KXAdU2AQmbmfpi/ODbG0iWQMOCHVXc4SjmmrmmO4KznJ0VZwcpMtJS6Bx
/eSWe+Gzbh8yXxKo2otDtDUp1nYsIEGE1wRpgckDUs4P8dkR91yVLQf3ZIY8V5i39fTKZmmczdm+
wzuFaErYDBjko62sWoo4Ve6NaMfazQf/hn58IR1v0c7brbICeV7S+2Du+SDA/9XTS2ojgV2KZ0Um
tmEnmDbq8GiOg6Mi88E4UsaAK9OfzEWAAzRCGdWTsxhAyPN+fdZg/IBStDH35Mto+nVgLiThsbP1
AqcDr7kWQI6deBvzyKWwEoue6OJ5/aMykGfNwSetFlajw0lCmo+YrybSjyR9xcdAsAwYQS3ehSp9
R78KgQezFVbzP7Uu+Ja/jYifymlgWAWi2QKaA0UyMDd2euVBM8Z/HdkGSl1pGmahAysMPIjZ5eGv
NQpjwPo5dFHt8mwuNGwJuGB/i57ebfqXloW/1IvdIOyIDomRsMxZwc8gDCzh0a/azrhUZODoeU3W
DEvxlfyKV31R9VNnwLrP+CqkDoGmPTkxhAkPICQBCEo8gWvWF2M6z29+ugCtg4JxU5uwrhGoIpAz
xm10Jwkg4GE0vWshLN0MO981S5fSCIDEDnNG66LSt3u4wpCEttXA1uT95gj0J9fYn4EEdqJTflHX
J/8gxqKjGDkDZzzqlv4oTe4iie7GWvnwJVg0veJlPkNCKreH0Z9BrfRjOr165SLaBNRTzeSHoUyN
B49Ih22Gi0ukrxFxODfDgk5ivBr0wYjzrXFAZkGHUW8PM3aLYS9iBAaWsaIlf+dssoS0ZsMYn7o5
gthB3GjlUdnkCPBZybnKRpB+Bm1NZ+sJfV/zOWimMSX2CGFJ/PLwXET7HLMpzwG5xde6cMJ+JVhM
SmiVRoUan1Jm6rOJd5OjETgs3oKF/7vckm6jIcrn8+dM3pJl16dQOvHsq++eYQQVBS72HiMKo+aM
Z6LDR8eAyTShOoTVxk5Em+i42ffqWaW5xP1rtYOIK+scS7/od4QRb6CuKpNt6YeQPmTakvbE/o6F
Pan3iXL+1NvAeJbuArj0Y23wKSM7U397d/UZdpvJFyQhos2Phs5iBNzYPbqbgMXISS7VHrlTm6z+
T6gnRWc2dgMMM8KZmiV/G5o4D7/FRjuyOmAd0q0MlCrd7TAjWrJEON0yTu4DZl/imAXapXE3oFA7
yuSx2bm092roENBq4syJf4uJsbXAi1oG6/GA4113itWzFe+M+KrWTSv16HEjFwQ1+j2sSrzMJoR2
T+Ytvt9njy60J3HHP/bmKzN+xegpZioqf/4LZxf9LtpSBxFV/LdJY0WfcLKQQBAfTYbX/qdPvmRk
iaS+j1la+aqJdpz5JYi3x12SAZ+dIS96qEiJUt5upTSXj3Fpsmet7T/qogFGIGf0W2gfwLfsCsg8
8mvN0IPOoI6PkJ6RcgU3RCE4Mzs8rjJBaqOOKSOPsHsQ5LUHV8M/jGC6g2zBAsDViTEiuCm0P6wx
0z3GrxseH7IwopnhovkLNdzH3wHcoErwAwr7au1v8RB9yBVjVBbeBv8y6ebtU3thiXR4UXksWpjF
3tu02p8cz9gsk6B5gP7wmzXLYF+5N63d6p/pCqiYI52GM3vJE9YgFdBXxKR521cxj17yOtTYRiHQ
3Ye4npSkRVjpKEeu8QyNAC23IUJPUXp+1gKtkty1dENx7ML+IXf+F0SiooXvGHOjXU7P0ZfSPEr3
YV6ECVgotQKzYUM8AwURTJKAVezajDWUwTGlKwvchyElbaTRKN1f2hzC8KGvaVVwt4q6C3DE97gC
WbsZ+Bi5Wgg9CrIMsCt0f/2iLc+MtQp1qairzZloAUkLBhpBq3KIpxwTKtNtbGy4JLABRPuZvC6+
J41j4kzvN4EdzuVFeZbmGFgP6oNDpO5XXOnCLHDgwWBp55i9hJbeM+R2M9DT12jL68diEiLyRu04
eBi4/I0YgmiHcoKvptWembiJm3kfklcJepo+ZVK/Ni2Om3idfxejtMumjOyudHD04zcwTv+DVceX
IvzTW7Lb6LJdi/7DEF+5x9v66slUk1jJD25xrrpLL9Aey/p2GWpO0aPin9Nv4RH/1SGH5mdmnJJs
VYr4hkl/xsq38sdPzbv9idCNX88VmfTC3wDfC36ltFzw/SzuHgFPefHnMz1uzQO+BtOq71oG8Itk
/crTMamAb5UryQYw0YBiXnotu03yUxZjpCYrexf9JTrxC5Op6jtastIZJQXZ6djY/uLBYHTRUR3v
zESf9eILssX3z81W/Im/G+GGn5/lU9vXxUDkqGMgvCg4gYHtoUIB/IEnMb7zolOl+C7Fk2De1PbX
5VQa8zFneLCFJfhGdMI3o/xr7g7l+edaMwqPScWocAJ9xagWpPhW3nmzVZrFBO52NfoEgD6OlTj7
1AuwD2OqO88WWfqsOFYy/nCrE+eSI3CfbiOi0qjPoGlc58e2byGM+hUkZ1lTVzZnqgXZT19NZZnh
LjuDZQHChTNWWn3vUoF6Y3ky4Tfn3pNEhL8VBi0H5dyvQlaBE9nokuizpBkTRLvB/oO8nChkp0Qi
DVkL4arNcd9q09K8sLepAu1i07e5VCBAmcd3Gh18rfbr62TOrIA9a+G7rbZwcMYIk+zrdi21ljHF
geYdm+5a7BDvyU4r07OSfoeInSYSZqIPAY49hAX4Q7WUvV0HHV9Wx0E94iTKoOaTV2WEDrBWRi51
XL2MV4CJGmGKxBY6hfH+9dk1UEi5YB+TfCWuU+EGwlbqKNUIltuz3LI+wcv0U87swIqMo6/eC2jf
j/rNbE2p+rVeUdc9oGhM90b8JoaWxD6MnD+5DoqG/5J8o1PjLhLfDutLOW94m6ZairBHMaEIfukx
dhdsoSnBRZH6Te3yNMMcABP4rez71UdyiE2gOJfCazrZCaKv8ECQFIC+jaoobCPxPWxmnrRXb/sA
U8ed+ADsl+KEtwwVTIqY5i90ojtSNLCFJX8eDgIS0KfIlTthzEPxDOISXcp2wpOYrRmdqbPC5sUq
Rnt2t17ojuyjcpq1y6LZiJsISEgVz4GxGt0xfMQXE23r8t/Nh0IWofco+w3qFLphpeCFdLZfxHDU
ia39ITmC5PDWqnIrVQh/glycCTQAuQoYbjtH8g/4Z4s1CGEEaEPiVeeTo+VfKybfRTGdm28JgDzZ
BNpPjyE3uBBmvkjDNQs+AwlI5KEzN13/4IANhGtwYMpqgEKyF+YOokhUu+13MdVW+qJI39I7Tklj
L5eB/hsGR5Wob9qAvsv7EKx1AZMCkTNfRTZXyUJcoYvIhbuoL2iiQTpA2Nw8/vH4By/lqydyW7j2
LgU8W2TNHhmD9U+ivyBz1RAvJaP0m4z8OaJ2ojXEH0nbqtHOfaTyU2eZ8ql5WbZ4WugQMvek4aaL
Sp/mi6T/okkNI/f3x3JUfAGdiex6NZxkYsKpQCQZkfTAW34zsj10Om0G5KYNCzgEwITDJNgNH2pj
6P6IyzN+btNc6BDaenURQX0IAcJIXVy14S/RWEQnZ7xkpFRMGHvJsqhXOp8puuDasaYunjjolDF1
yZj4Wvct9CdD35Aj5R0RbH62qKcYDA1uRaeAJvBnt9BdRKN2pjy0b7qiSMKA8NzTIS80v8ItBKwp
954DRzz4ducxGYlHBUFJMSGiRn8ow0M5lnA1e5jJWX8PibHyVmiUOH5q79nkb0V+kLDFg+tO60NH
jhVAXvxbY8PkJpnc0FbGEJY4jT6bQlkbLEiT+8jdnUuNygSgJDSpxjqISbV1Ny4DRF3S5bdlCFTV
jc4BSPgkYG7XUUT4NOykxjn+leYIajGuIqF+62+gXEpLtWV14mxCVmw2147IMOQKLFD8K4SL3bdQ
sI5uanEX7wC9O3zriIdoe7GBnFG9d1NfWdPnrf6kfwnyG9P2AgfPV0DXDcFEijPqdbHg8vtw1sQI
5FJrkBbg1MLkjBQvQAGQ2AGDU//Zfvq1EV3b/swtMRYXU0zZzYNqDasOctbI/HKGmjTeifpW4G0z
fgMP1TUhd620q7olr4KaWR6Q36On2SckGwvn3uryw4BC3fz8InA3GU+i66QkgBdek1iX7Lcc+NTt
ZJ0zMssJbd5l6knOvoMA2J49mJJbeRUVC7+wTd5klcs+foe0CKU7P4Ffvgf9rg9+nLp1qszSpJ9G
c4oOOcbkO8G9RLJB5ds1EQowWMIargUjN1jMIBE68AsKixeB1MgxQGlMfMZrV+lbNi7XIAU7mrNz
5cKzAYMpgBg4HO0IsN6EsUB6OQ0WHwD7au4hGeFG+zxw38vDse+2tEuQk959JfLC5I1h9kvUI0Qp
bW30vmS4etOjXP4KtUMLA7CbbTwwcABXZ9/lZy3PYXMHA8UMmyolUpBckPEcm9S/FRcimQkf3X21
8qqk2jlVbgriGrl+RuQ1zbUx868rWEamrTe9hcx44StAzTJG4DO4DhRcFVf9wIXU+tOYQLlZ1s5F
ARwTinN6+jBHsJuh0Ac9m8yAXfGp3PFtsD1V9NCA6RKjCzEzxRY9k2M7pLi1OIp4+/FT5w/a0hrl
gc4fAqrEO9PaqkubscOulLQOH7X64FGeB7dfD2ulpIEtwp5bbJnoynJB/dz0GP38cm6hGZQObcG2
++b2Tx0NXGIq+ORCocra6NjwVlH6HFncCUQIUfpzxDRDsOrV/acH1Sd9dI6uF+EQcSCwzBz9rIss
BgQrRH/KreVTRhRABlyE02LRxBbutbWhbyVpEeebul7xM8NHajZH/xuBk7aKT1lrex8n2SNyUnNH
7DZDc04Bm2BgkkMcUC290gPLV/4GG1iaBFLdRatv1ZRtMBJg5Mh4zQXVO9TEJLITKCuPcKl3O5Ip
saVHqy51BG2NQEUbwMaJFpCrUxOeauEgoj4SITWa5Dse7qZN2zM2Y8Gp0avIG54DgRd2t4PwjBGM
tcHW0BF7EKOMb+YRQvdITk1qlbzqtLmoXCLGr2vnOQoJRZSNu8N3ir4ZTQUBIBWhTpYS2dpLFReu
shpbatFUTKgIG+OeqOn5QKNvIgfYbQBIHe6kmSSTHbFQhehOC4+2h2IXyF9DeVbcS4StEYWQvmHw
amty80iccyaBY/i7DOaBmZLLkA7RAX3PIjZHfVZJlwBvN7F8C+jJLnciARHYvIW/ZRxviIcaH8f+
JZj4IKetgnli1pFa3aJXmXVrip7+RlJU/jOyrdB8l68PKkXzXOqLZqWT+S295Yvhr5OUu11QEqJj
F4EKRXVH3iguX95W+EuWfbmsN2WxHZqfENnnl9DPA/NH1U6qu4rra/GmHQnsx1wyc8kcmbSpT+Nn
cEC3qxyzDf82L25MiTUOR9JDji3D8sSqpg4/dTDlhfpZGu06rk8QoRs4tC67qbBCxGpUG4mtB6WQ
NtWTNT4XBm7mOkzuM67xWymdJMWpjh5lFAVvmfGS8kMhOYCDE9GekLnGHwKhRG1SBFuX8KcxxYXH
iwv8TLQxerBJB1+lPEQdVb1bz8vy2HnHQhBHyROWlZrmKH3dARYHxBd0w4wikSzaVJOvJj+g66XV
Cx0nRjojx1IE3W06XcXjrYOisKCT+FzRGjotNzSjEengzzTah1pEQ/jbQipNyJwhAYMx9Rpm74m7
SklpsduvRjlO9iJYf2NF9aySlhObyUyTVqrppMOeG9v3vgwSSXQU+6va3Lrek3E/u3TNtc23LXNZ
8mYP7AUOzINIdat0zdc+vLNge2gX6vwivoR+ZkaLUt5oKxdJe/Jdmj+fejTVIrEmEqGbBuWCQT+s
nhlxMuUpUDfk9lbiMjyNrUA004v3ND1rE1tApCvu64j4uofh7fgl62tLuP2ML0LoTtBdrrklwifn
bj7UwaaGh8V6jA+idPdIneJhGXiOnjrV06ATlkhF5l3E4MU5hDDhUU52QsQ2OKJcvI2UrAgENU2I
492mqs0KN4+RwF8Vcg2NXW+TVkVX01SZK6LDnFopTskuz1pcMjGeMt+OvXm8LWbtfsgcov2hWWie
nCGoKxlMoBbT8G7iDBaIRrGMeluSVspPY5S84U9DMD9KWZHGyE6dHyWCZhbo+5FHIOlIFzENi+hT
bEZZtKkx1HzmJBThdaBYHPDje6+XO5LKG2266i3gBvkeMKH/os3A+lqg92INNUL2iUW2jLtnyOPn
D98aFYDdvVOOLlHudUQ50kljIAD3WjbVpn+N0Q/REuloCt+D0KcW95+j8fhoPU7qdQ7B26F1I+UB
UeNOKH/qatWgPy3mcn7p1ZPQEjpFzN5na0wSC7Zex3GPdszznmrDo9h7BMjVjgyYKHUDOtTZhk90
cDF6OyuXpfImeUlgaf8gWcXzRTBVLR5i6L0PqSoJgqSAlL82ZnU3fryMwPZLXTshavpOJJL18BkP
aYjosVwRdEgkouxEXyC3WY5wxXsq+a25JTwj4HrFpddOn2jTog/LXWyLF+RiCpUVTDt8csyf+LPL
qq9StibsDJ+aarruyvNq6ODnDN/2cOsmGGKoBFuZ+V/J1KC8Y3QnLTJIj7WsYgwws3XOVSM9I4rj
vpDM6cYs3Clv0FG0rMAC/IMtkc1CfPmj6HfUx7jd2n0JR9eEl0QjIYxqn1H5S/YF8zz4wljqNlp9
+dhBQqU3FREQXx5gnzntbqSwJwc9Wo5kYgkCYqH/BSMF+LrnJ+OOMplbPHiwX3IarLwDkhI+aCx9
/MHmVC/NPxwkyC74DPGdfC7dzTuUZF/h804pgYaYHb7d+ArQga6gRtwj98ki0PFfzioBecYCKkL5
vGXExsqHIrJTQj5x4P4MHx4aFCsoyBSWzRWor8F0pSjH5JDTq249uCJ4/iYB33LEbJttSM9ObxNc
Y+hKqMqc1zqCqgNTKMNJzmrMT5HaXP4+yjmdUFlJb0TSQWPaqJjxSa4UYhgT85oP40rWUj/XmqPK
t8MQjUkgQuO+iWrHpDOafMfh8wp3aK5xDSS8zihN0X8Ep8t39aZpuWvYUvmDyqi4vfXEkwKJeMUy
vPEGCtvK3OnpnwvWRJVAKB9RAH3804REk7tUcLvamIj1H84WNDIoqnkoWE7aWrD4rAgg6N1cDq8v
GSCkLo5usVTQfRIrhi5Id9D5NhO6df8G4j+2TJbm9M5fx3gK5RduKp+yku0A1xPuJnQdy7dk6TFB
7jcbeAzPuQtF/B9H57XbNraF4SciwF5uJRb1bkn2DSFbNqvYxfb0+Rjg4GAQZDKORO691l+pk4C+
RXE9j54zY9yCQN45e3meGsfk4wKuW0yPI0kgnCXmvmJCL81FoRxlYZvuIiKced2YHqg+lPlLJtjk
ZLt9MFZPLHlB2hcPYX5BQS7jKffIP3jwdvMDFg9ORHAxY1Gipf6JcU7yW+kPQI/3CSEmjHup+Zbm
yHOa6/RHZ7QjqsVR+JhxF5X2200uCJatGpHovRcYCNyeWjOVcFJ/FS0bycu4NzHty+T0wEE76SPg
61PfzAVbBNMIDVQR1Dld8D/zp9RwsfApc0amN0LllE+uIx58x0EmLaunRtxqaCGQF6kW6TmHHonR
TC4vgeU5wYWOHBPu9UtStoXDHEwJmi1EPRJ7ntsJXimERSSg+8Y2KRyj4VZxYHDe/IWnYXBRarEz
Jya6mhmnrWUA9ClXRmGYvNZjUqAxjiqYKRCOYLYDVSwsKV8j+Jxek4pCswHfYlB8KgRpFPyQbXqG
sBqGNdr+kAmanRrVrLJKko0k7Jgdd6ycz9fF4rENO4PzCcWUxI9WMABxGGmeGn4wWb0DDx9ArF6m
1Iriz6yPNGG3Xh8MyyJfxxzUvZMhKpjwDE4Lv7sNJBR1xSXp15OMmxe7IfSLxER/GwqHDiVzTjx1
/qkyv0Ta0z9ntDYusRzxKJT5XuQ3UJPdXhkECw8vFf5WvIptv8CnzrfEyO2fZAyjXEaVk/6iicB/
wo3ZdsdRSJ1FANeQUarCx7UiyQJBfdGTiL7JvxUi2GVwiq3vCC0g03kYuDXBhVl6YtXOBRveFfcm
2m6ToQ0eQt+SAYG/m1ud30BtkBkt8E4ZqJDmb86/b0m8d2tsyVawwtySCUuyLTXhNNXini2VMdsm
qOf1Oi74iwREK9S8LTYtOIN6x/ZigO7a/KShcTCGyX2SD3+i5b5JsnzvgbwYYYo1zpDU62Y0VkuH
KcxgBrmIWTWG7mmHY2biAcesk+5z0V4T/JIhVS+nnGReW/EpAIvBo5oL2aKd0Vw3iPIEgcyAP1ye
AhuQ2xs2DSGTQwgPmeiIzW/EdYoRCxsRUUWCW5qedMyA2O0ChfpmerRO5SfH+8v0VFqjkbbodkgp
taviNJjU4oRmkGijAs/SzzY4inXDCVWH6N6mdz4X0KvQCjbyQ/qrl/49SquCf4PNbZRsbQkwAD/D
9ts6ltWuENdi43ghbGqIkOR2i04vXtMxP0TmspGPkrRizvP9JdU1sV2VYBM0D93I3aRgJqUEnfce
qdFM1QV8Xsxhs1I7OQoLn9i/F3J/1soflEd64ykeWIUXEYI2nHNCe+IYWY/2ZPOw/t74+ri9SOgh
+zE6yHgiRPPbJOkGbmQylO2nA1I8jEwYSvtQBwPFw5LxLUUHP+bkvG5LYTUZp1/GKdIpspkG1QEm
FpvFIO7EeiHkuA9W3CCtPP1h+iRAzn1r3jXepucKarM1ZmENSEC8vBsPDNIsLijuVeW3yLzxWHbr
jFkL+56PIpFrBhNmutArFH2aUwOLDrb2pxSHabYHxzVtCYktUCR3tSnifviqvBAjePxaC8FSJnDU
lfJz0pBOGs93zvBe1Si/OedJs6vt4tqTaTBanR3SnkrPGj4dzs4ImSe+ndrtUa7WdxOYid0ybHaj
finv6pledZTAgDPdhcu8eCPymCp997h0tMJJ1sUyouDHZp8L4RYxHMz4ZeFUcb8djGpjAhIx1+gh
SNm2c5l5dVhD0u9JvPNefD8CErqq/whNXq0DoC6jwwsL6A6oAdsdWiyWI1du16n8Wdtddee8Dq+O
9sWCj3KbtQpgc1ZgBSNOAFuT9pw8TYCoi+IqfZiUuW06DEcuSp5xV5+7Nc42NXStCxDQezU+Be2H
cq0I4FlY2NKB0giELpq1TzAUcDive9Y3eg8Y+1iiiEZ05WWG+XiDFPh1JFsOU69/0+krpqxkCpP/
RHK0Vb2YG23btAsgGtpLAjIkCZ1iz7cZs3OWlTumFIvoJIIy9G99zQEqdp66gC9qjsjNRU87Ct5E
n7PAG58Rvbs/j2wHooGSoonQJM8abrnOLqYIEqP+lIDY3nPrEhB/l2M1ByAgQdElSS9zhzW2xDc1
r7pHDWMIkItU5ld4Fj+YAkTcBdQ5bJcU98zaTZp9isIhJBLDIbfkQ0D4vZbXOEpVTMd7DpIG8Hdq
lUIIM8d3kff21KBiv+AXtXkvrttusmrD/gu/fnvVYi/Xt6LIdUVy1Fkhz0+jeyjfKMLiDYCEWa/D
vzZQQ1ifA2AgExq6ZBSU4dnelvQr99cG0k7KBrelBrCH+R3xzskchRnO+LCKV37wHYzrHBFS8EmU
lGWsBTCbzvqW6LjBJ6e79WXY8FiRkDJs2NUFXrMCsAqjElAm4hWF+5QxMkWXczVeKNi1i4xHp+E4
HOgC6ayFHqy1ZiOInv4EUqEXdl+Btq40eZtSVD26gofgGclwGM4rnJKbnhhBEFmy9DiXanuw6wCh
zJxtwbQAsmF/2PT4Alnl8l/U4Q14LfP4Lv3+JeixPSCZa9AazKMla6ysPimhCcFvs+WSleC18X/C
FyowYsttzOui7rwJAdMavgL8rS7Hwah4b855aNieGKicQ7ShEpycJGk5XqtdwC6mcy68ZZbn4jem
sDzs42WVQEBK2+rqR18Cy/fhFZ0SpuGgP6f1CRcSqATWVe0YDDshP9DKk8Bcuzg2+GvhGjmNeee1
wwNJw/95kLY6tsfp6CJFZdhGwvcokIw8KcLpQ30jv6vCi5h2sPNu2FwV9UjmW8r0obpv2CcDL09K
j2DTnUIc5iOWeQw4RCVVoCkKmUqmtcemlMN2MTkVCUcJfmV+lVgVRmzekdpi0irdTn76/SGB6pql
N+2Eu5c/ID7v61+yEy13j+phJc5bZMgzmnzYk2OU/gBXsNdY/9UvERFIIc4IfImbHa68aqJ51w2t
ThCkUzrbzfefHJoSUEDIGcviXHOMcrpz6JfYchCQlyQL1+rPazzk0Uf4HU8+jjX3YzESxUUQvT1k
0BMfAtdeDqOuzZG1GjuKvQSVAO5Zw4rccmtBvS00nZxolmnYPb+BjYRDyoYfNV43iAxJF0SyIDH9
7kUTlad1CgkgwclUd5cXunO+ToNvunJlBTXH1HkAFqwvRT5mPngluEfCo2rxhhgLDc4oqVfMqWWz
SNmmVa5klkj2VbnbIRqIyOy+SMnO6sjqXILkS902GJi4smU/JZ6QNR0EuCL4T4Z/k3TY4ijVsS7q
+8HYhumzDW5hxndZPmpj6/NWFKdG7zANbfgjNVIykzVm8Tz5QKXhZ/dc/EGeJ5lOzj7DEE3Ft0Cg
gfwtkehKh8dwNeubggaULF/VPPakjI/yOkdNQMoTBBdCnrQHxYOXDlt11qkLn1GvJBvAZxPPCGIS
2JyD2FVL790CAKV337wo5M0qzR7idWCC59/VkBoMuCLA6ZWHSG0A80QE0UwfjS59x/3nRCEg7gmk
n3S4hHD0Y/kYg6VIhRkcPHkqpIhYaHLC8dPEY6rWl77/LKjPeOOEPguSq/LndsC1fFYy7uAc2iEo
FgWRY9JAGhNhY+qHwt9gANBV0HT3SMEH7RGSskicKHIi/kkPMOfIdw0lcSduxGIpIttCbMURkGkX
5nt2QUACQYE3YFCXfsxm2TTP1Fp31Cmbv5HM/NhzvR4gAab00K+wQIXjDudQ2nc+L6zhgOz4ObUT
x/4X/aQ1eKkxrYKraEDqYB6GyAF6EDdAKYAXAJ/puEVdz1R7DX4gMAUPbyEgPDnrlyj0mIDC+pT9
wQLBPKgb0eXw0OsVyWpgWsSzugL9ZBmptua7YdynCDSFN8/9pQqQNbzAY+/m1Hf6azzUTliEikcA
GzqgWFx2wD5suWRH98eMgOfyYyQgILj53DkDDGVKV0BALCwLS12XCO+5OH47+OhIvKZwNRdcXGS7
+Wefi3Sj3sfiWwGByz8zBw+FghFe37JiLkLMCJzFaNBM4t7o2UbFNfflZPKNNxPi9z4gHZVK24dm
w/UgyZ7mn5OAoWApEsKMTmSB2xvU55IUs8xC8NGuwte0yRt2LG0JSDDLS4JapX+Id4D1CnGhgUEV
79aCnmsts8GdxOCj066WGaxCNfb6R06evAp9bNo8xPZ4bXWmRwKXmPpIc+m49S2Pa9hHbt2+liWx
yX/54X1pcsnFPYBcjpC6vz7/Log8dZKASFea0Rnk5vmnnjwMnVD6cL1OnemQR6L+jtS1iqxB5iAS
eduXgo2AXnym/ibGCKxUB1Uh6kw27YRQvvoStT3lBDRBgIWmSLgqxGFDSWrQBfxxxmcIKPICTkQ9
kscfgUlugj2OkBIT8lt3d/6/Ce5h98BJ7VcLQ71LxB92nBBN6HjmXubX3+FHaeFXWYYhadlslche
+2+McG2+aNtnhoYcf0aWHmvOj3sHxz6T7iQMHDSUabbrUpizf8eg0bbCQiNN0RSoCZVxGyHhUq6l
QpqS7VNHHX+/38uscgNl0/g7/8fASPy+8+mSBwMMq3hJ5CCQ7Zq5hogssLD7+Hhn+pOYonJdaho6
Xapfue6yXUC+R0fEVn3MlQMfQOpi5TlIzOrjR/XavQ5jsZO7+5idQcx85De8kLFygRae47wGSBNZ
WXrcbFZ5qN/36OUG6ZeSo6Bn/CAVkN8B/NnLnmXdBeEstmQ6kLWAGucQ8dJKuEeBMGMdywyheISY
A3PhuTKGL2JtgNWnzIBehaJaFMnthXKZ4wUNG/6yYd+RAZM/G0i2imCjkh6CbVIT3vVNXL98Nzyg
oldL9B126mDXhttX6HTynw/Bw4zKdqLOzlhe/G4nNg7u9m5DcAOsZPVBWZqFXJHce/QWwDG8c1QG
Ed0rXuFQfe3akDX714nnEdcqLs+bSOwdmqeFj7A7mBJfhY6jpbpN3efna+IOi1g7j0MBosgJuVZQ
A3POyOjgNEK26JurSdGd4imH1xaPuYlXA08Lbd36MXqteLfJn3mJYBePSCYmegEuCRVxiC0Ih0sJ
RC3sc7ZEYpPYG607eeQ4m9I5klTIYRrSqqVwbuSNau58YgF5Mfb+lTibmcQC6EtHE+0cihGQPpYZ
Jnne45HU9hXUtihfqvwzllG4ExU3Eyu+ZcjGbEUc9ftXGp75VzAFfUwNKYm5ltTrWB2Ra5W8BqQJ
UYVC2lsj7E18ArlBfop8yMJditcpZZw2SzoUO2pXULlPcDm5/J2FAsdAc8gy/b4OeNoxpbdE5rIZ
ZPVyxJHErGghgWZdUjB11Dz3QD6MxgkRXrSOnSzzt/RxXeAo2oM/J9gPoD/2OLswFxry3to1NIET
mgqyTyVLuSqJIfpS2nWIxwrcqLINy7NUpK+HiHKYkjScuwSrV01Fs6KHVYdH0XRRqAr+kxrBIdqb
DX+9vnfS1RuJ1a1+L3FjmQeJCPTkg2WV5PKGfx6EGUlJJ/Jf8PfjIXdD9PR4L0GgpI/UCl255nwK
FtUk2mm38a+AnRd3Ob1wLUmBcL0mlRYUCTHd7562fsIiF9CFTnAqrpJ2W9YoTXpoKwIIzc11ur+b
dY3qkqpZlNSRFNC2s0/cjjspIH2rWAiEZ5EGy2lfza63/NNHtpfsWg9Qswu+CWVAe82DoK+DS0xG
BEPq9ta2j3zJ+xQgENK3BsNagdAz3vnx5zkgZpqiFmhoK/0p96wLof5ZBXsClZkEh98eObLnk+PW
KXZM+SmxUcSrTDAsM0WnfXAd9Xwdprib8GRSHgD21i9zFSp3RK9j5/jf7fjpp7QOuBbTihIFjqp7
1B3UOJtnlblmGWq0C4rYPxHFDs+JNSO5IBa/fKB8oN2s/EVW2RyBUG5GuKxiaR70O0Ijhfws0JIw
Xh8cBhtQqIFGIMi42rWOWEilck5sVrigFnAV67aK9/+ZsMMln2Jkv8sFc+1/XmH6F2prIZlr41G2
a39tQIHipUlXr3pRkSNj/5TLqHYYwHGndLmLU59/iPgmlXn4AOnvaCGlWYqtUrxxgQ8X/gPEvFjI
f3Q+RD4M9JTV7yCjGYOdAImMj+FIAidV8jvFmsM2E/FUC5857W4fSu+JeLyzxYReCsDGOMGcDCTu
Jr6O+BGG24Dgr775JZwVWXVTxvw3dKN8k/mW42f5JmdjwdEF/hjIvSNOSb/r0v/O0oUyOAU0Q2eT
zk4HjkG6UPbF6PFeFaTuMlgXNDOW2PrLc8B3XrCmt9lPZm3eAIKl0cB7fqsjgW74n92+3ZI8PKy7
8ceXvvP+WTHrC/JczQyvsy4mjQrqlE0vf8cCQBP/MduvcfLnfGDNnHKh/4yf0a1yKkV8/KoFfChh
cJ7frMtiqYDs++bqhUqpUCwnEtGfreWQoJwMLKEOWAW4PC3lu1oVnb4JFGHTHAvSzytCMEbE1EuJ
fERTv3YESycgVAmSLE1aNIC4tTnxKBaUiTrLiICyeIynadGa/B4aulSS84yn33ZT7NrbZ6CcveKT
oN9h5brNJNOhy97OgIGBSxdwJNoCOXdKXlv7/uFzno1Mgm9zQeZu8NQI0C+lQ1Fe9WJLEg3GJLYg
1ma7frmim2vfQ7XQxC19ygVTGIcSTv0lArbA6x1GdhhVlIW1C2RFbIqQnWFjUfbmxpdFBxjHRCdT
7LzD18Xnw5O9Lw+VDIC6Ri+Bg+R1k+YPmbdBEs5S+xWvyydwMnqgke4LAvz8kgaHbVtxRVK8g6ks
ITM8Tin/Kv94Gahma65wZW/eTDKtJ+vvUK9rlpShx0+P8AwlPvyjX9zb/kGhrEC5wyIkP3ZGOvDg
T69XfzVJmzgR1pOG28xApqlhOHvq+q+vXk3q01k/JgCiCIBlwHF85o2cV9mf5riAPzyGoenKz4aW
zQhyke2XPh1kpWAKLVoZ1dizO9SIlPvyN/GX8XpVGp7y/hIr6pknjJtxgKupGJYWD03+PsPKGeqR
3zRyE/ok/dL+zleh/0VVzWKF+JI1JeEPrCGcU0SfATzwQQc8HLVPkodgxzXLd9/8Qsst2WqfJQpH
3Q1zJGcU2CAkp70wIekvv7zRzpn+h2Zq8+CZtAQ9JeiNoEeIrP6rRFL1VsJIRPKUUwJwWql45fU/
ZlwyUyM+5zQjx4Ywdix6AsJAPsLmMT28dZx6xWmsOYeXxQnsv74OPcWWLO2cZ1F4eIGRtApuYECV
FQp/QrLz0m6k/Qr5Fh2cxMUbf29STUgge/OliwQ6Tc8bygPimHklTMKKsl12mk9/UDRf+WtBO6ep
XUJDCD1HOI/NQZG3EVVU2oL5/8X5av0W5oFHUiao4CVUKGk8I1ykK5YtTbuwD3TciVx63EHqGlXI
uTNXjbrWxVuH0ZOWpoCBOrtZyqp5XcNCopxJmIHp4OyEci/jU4NZENV8swAU0PplpFGut4vbjc9f
Bp30ay+Yd4C8Jv7t3jdZPklJA/BykHi8TTSWeMR0u0R+uxl9XtJmQSwY8swCsVsqtfw9tzFDKxOM
qWzizE5+cp1eUB7rBcs3BicLxB99tp0QmusDpCPvA1b0U7pMopPIPA30iq0PbeR35U+j7DpvvSSA
n9U2PGNiO6sZneS3Z/IQTQRhgF6shU4Gm1c2Zgi0oAYrg7An7aTxmGddAIdEbGacubG/Cw4GcHQp
MQA8IH3lfk1jBA5gVfkbykvZsQcZ8BNS4URFO9cp8HjruPhRA3E3DzdJJCHIzwlBjZCh/K2IGNCT
eA6iAKgDcZ33axFhDMq2RPvpqXYp0VCzZUjWuQWTs94MQG8KJELwVBlV4VctX3U08EXH4b6CqpnY
X6P4ieBAtdevWq9aPtzRv5nciKBZAyZOiXymQXlm5BIRgaaeWoLBfCKjCQgBXY6NfN1U3/ILnpMn
NPwZjUss0R13bdDtFyZwrmsCVLk1FU65KxeEEIHkybD3mKG9KEZFTZl3eU79dYXXDuiRCjOabMal
ASL5KX8Ev02L7KJeFxrNhB1fuYpwB7MbgjRZ/oogGXj7BREA3hnDTc4lThOG5LuReZMj+niO2OTK
EnkxLlq4I4xhdvR6aNmPslUMt12EbnQch19reIZU71LQ8AiWww9fKUKt4Ddq9/iJhBMWgOBDeC2Q
oYl8OG9s3xQmc7DwaaDh37SYSsPOro1+N/IBSMZZrfZv/7nsqZdBHb6QCkwmzvBELNMUcBe1Zg/5
MSKU7M3c3F0VUppA4YMAipyoJ10+v5Lv7kW8Fz5hJyVOqt80+KxmBjwMgT0tnRFYDKqzQQfy2hRO
ClcvbtD8keR0ZlF9yKshgwej3Glmr+AiZVuUuop5pMKO/l/qIAcSKmmLJC1upcounYQMxjxAWoVu
b6eyRvGuy7BLsJj8bIgtv5LfqaT3JrQ7sQfp5bW6w50OnqYu+tjFuW31XPPDVRxWlIWyV8EyRmQM
AeMEFK8QYOWIIRtpuaqJAcO40EKAXoHNjMLxc8j+GWd7pjwKfEM6n0KNfMoKPq3uSuCT4Pi2qpGj
htBy8jerA4SOeYtASQDXregSjidLX4Usfv7ngJ6L4IDe1Qm7GsCNp0I3osXoe9DJqtXJR+vOiXVK
1S8oGeDTnoOFIRdmpPyJliTp+cXRBIEN0S5OgW22pK90knPgZHfgLjA+L+00aHxc3g2qTOzOan7p
pGdkOKD/ONl9idOF4ya3Xyh50mBDdecwA9jv3Rcae6I+0JSJH4OEL8c2WkDaVblEBSetPBTAX4mw
UsTFIacJ528krgcBCcDNSigPB+RgyhwVhnUu+3NGvYqB3YnXWmJb42WBv0CUgZbHFnFHIGvaJCFJ
aGNwHJLaEwuGxvBgBUze84grO3+BgmO3qbkGjUte4wZqn/6m4xyfR9vR7+c6qVuvyWXMgMaNL6Ph
oe+gpuxqyn/7rnS2PUYv/AJx+56P9N24IV/2R2mbgeNnMS6k3A2zv5Zstw6hj6ExJFQURY/LV4FM
hdwjZn2nYCrT0YlIGXKKPyW/xteI0JRQp4VhPqXx8BlnqIiRZLGPVtTEILdpUiflzBrY26QL72Ow
MStnxMGfX3xBmSUCTeAVhhHm355lRBI5dn1Ky3B49YbLZ5HiwC17cuyzg8Cpm0VAQoxDVUR6WwWJ
FY3LAO2zTvyOxoKEr6pvSRQE+ojLhKI0IBAU1MotKu+9+Dk5aRCjKQclJy3sS0szEk6Y3nqkbeOM
jCwaWkBSYvNSLYpmhyfMSrbmuyb/c/8y0tWg3Bqmo8ZfBx9RfHh385MQIbPrjq38AX4VfUD+o6+J
4h+NyOqw/atN0sSwE/o2uEYJbE9hpRoByqNsH8F/tK1F3SCBQQk1kfwyqAseDVPasCKX8rmZCt6j
A1Ex/S3xWKsjaGEv1mnM8ySlcENYkgZqpV6nyoP/cHrjpQGlfN3VyQjJPKt/8NPl5pV3zffZqGto
eGb44dBp3LwsdWGH6gmu7UPJ76QKWNVtAMzJHykGVYIpFHdI7Brwvte2jbwIBTuhTGWW/NIo2eqX
ONwSTboeINqRJ/RHtN23+pCGBEFRIUDhtT3+1nvt0TFrXNMr9mYsmvZwD7U19WE5xy+vItrOZNai
T9la4/a1+WSdnsUnWBuQbFLoXAfJe82XyVg6fxtHkwOcWoWeRvWPN6S8JRE8577D2InkbKViSkGX
PDkbbzIKdH98WiZAX8vpYLjv7m5ZjLxVSGeAMmdmRiIovZwcyxsItECd4wb1RH9VijVVDuqeZ5B6
s2bFbom+JD1BiLfjMm5OQ/KFGKjwHczZtHjvOORwpd1lZS4YNiMFG+O5O7OcD2cSJik5ZbzVtnq3
iitP2TbX/M0lMHVY8DoOTkwhwfR+OagpSrpK59KRk4M7DiUGuUbcuGSRUUJJkNam4UTgh90i39VZ
ijSMRXcf4a3TfdNVQ0WSRQoP8PaIgpsTwEEkoXyJfEhI3iK3tHsYQxRdobzCbGXuwwVMzXzCtxay
+hdMcvCSvxuhWtINfbVE/B697DZpahHB8MvX+9hMXiLYR07rT99yR4SNlzn5mVcUiOYIr0kehKP6
C3AmZAtFuRI/UbT0DvW6HF/j3C/t+MFqF0+0bL+yVDcQIM1ZjHZUGAA3EyRjLODy8d4Y0qquVznt
QekCiiQ/69jC2RK2kqOsyumA33EFhkyYkwY+4uvb8OFrDGMIHShNGlwHYT2osoBLweW3kG7pwEij
BKl6h5qUMF1bsSNdh2oLeUMVCI+RMB8/kLKW4ll4ebyS3ZThO9Z7PBBEdavrsNuELM50YYqzfM+B
tyriVQU3yfFpBm8kFRKYKBwr0NCiErAY2JCu7Ln7YYHaAHWCri2Ffun7xzRahdUJ6oKqAhkWJAJz
8oqdREZ6T11uYiAZTBeHOGeLmCtQFIg6pJyQH5e05+p1LZRtLC0LehtfDtZ+Usj2GK1wc1FEpd7F
+g69HGnEgpHuyPmL2rV7Uoil4kRYlNmC+JPMK7Z4IcOvlHOJmG+8L7KbiFMyaR3TczWrz1b89G8B
aFxEfnAMFCQRo58xJ1UGcchkaQU+PdAT3iztSiCNT038GqVtcBiZS9EunA7IXcVNhWSJ12WpsSz4
DO1EsQI2JvRVYhMjzwd5KR1EJCVWl3T3yWULxoJiMUwWkn+o76QSyjy41t6IhlOtUUTzoxi2dczv
3Se8iEwlLbMgGUQ/yGRyALraC//q16f0qmj7oJp1VmKxemAkwGjwf6VU+Y7K6AQhRjIsGvT4T/rS
5P3ks+3msbDOoYN3xLq4SAOTz3HbYELhdKb0jy0eVn3KN7QDSIDES35ApnRS9hg61fOLLfDMTM3C
rowwGAjOXcmpE9KsvbydA7tdrC05kXQFKAi5IWHdWl/4VGjxxPsHGUzjbSxBfELynMV1/cmQ1GRP
4hCOrdPszO8yvczVBfkbbD9kEs/LlPBMZDh6faf5Wd5kR9DP6lg/J7Cio1gbL9OB9846SpT0nPx7
Lx8RBJOIDFzJGsobUW1pTj/ThwR905L0BHiEEJrYauMif12jesPFCg7WIO/ABcPEn+wmwAxvvrEd
Kk82ycMF7E0ZZeUtyVZ06/Ty2ic7Qio1N4WyLYaSPzOY4fYu+7+OcvbXFKPpYiSk+Mxr0XypvP7s
1hpIre713A24sBPn3fPFdU7HnQO26xerqFy1RCymEL5QYBRkF6dEw8y7JGD4re/NAUkCuxPErZlZ
8M7UJ1BJ9htCOgEYcC2+b7ymesY16SmIdHL/+DbzefbaBa99pR1FMg20j5wevW23Dw6xvOJThenD
wlUCgRl/mCujniuM1FOXB9U4anBSaEhlb5yq4C6TsM7tgOpjQvSuak2yFKZfBivy1CFrJ27vxWas
7wYEvki7X185AEGquzrMUBk9DPlIWGy6G/wHspZoUrJaS6Q5mF1A8jHbqL+KcdfklWgu1fLIc8zf
FUHGsLfoR52l3zJiweo2YTGm0+ARe2a06jjyXvzRf6qr9RdWc1BngkT4ATTagrWlhgoIvIMeh5h8
6GFJeFIcraKfbsldg1jHgusu6geAF346K1oVq+BZXdu/HlkMXw/2gZ8OofmDkZFlvP7iD3pT5hnY
8Zp5+ADNBbZ7kukIhxRWHOx4KubdZgH+3r5wwNMbRErgqh7xfdBSgok0aRaTgHbPNACVjVqfXhV/
DR9VXGvNAXWltgeX+3eNnhEptrHmpDTgNH3lGuuExFXbNv9rrtkD4VuV/1Zs4tpAFnSOjQnrj4t0
nVz2zoN8yH8xmJWE+cyaNf4v9BHghfy8tTvJpe7GUVoxIb+eiOCIdKI1ic2ePV2Ovowj4S/ULL8X
HXk5gUtpV01OMEgRZ16W4DqyltQsxr0xn6ZnzDSW598TjJQ86WBQveDgCIaDZl5uhznCLmQJyxoX
kmdaD51ACiANmrWwmOUPFCuQ0YbljMwdOevvTJlGBeppFEQZT/WTGdJHUF2u3v3sV/nm7zMcsj9s
B4z/RBm/UcJt2l+qvOpzdNebCT1s4cmgw/6K4mnyhuOI/BALekA8+al9yT+R9ZGTIzFJdEI7+eC5
IlsuX3GE98dbOitOXLdMXNwZI57/c/kpjMQwLTT6ISlN6EhmnR6PZIPsVD+H15giDxoHHQzLtVMa
H8kGstPR19lXyie2JFPUoLTBo/MFww+rAwQs6ZZht+9L1yLuYnhQ3qDRaZgqRO5ht0WjyMxczKvX
T1KtcCbjSCT6fmG+23ljgVN+UJ9FYS8ffGgbqw4LTzmvco9KQfRs0TO6ZILT/qn1HQFpdycSVzv6
+/SEKnOpHPhW1zQ3HdBmATNJCZZaB5dB5D+4TvhmmlWEnYbkmv8JxTQJ5x9mR8vk6vVLynC75qk+
yXtkQSoY7rgAldeAMXtw+SmQX0EN90CJ8L7gi8O9So2k1DHxVwBPd25sHAekxCdEu+rf4bikraHh
m34ti8XwJMLHOJYb1OgoQpbi0rwURKk9m5V5Dh8cP2P30TzqC0DzeIXwhz/ieFljg+gkG7SD5XDK
6qW4gVUf82/lZfjq3yBlc/9ZkmvI9v4FiGX8EUiCs4vI5G3/kTnGil9U0GMOZ+nvdcGIN+XSe8jX
oKy564Wv9x2ULWVa11lBSNCL7Fw9JDEEIt1QmErtdtHcKG9fZf5R+1a+Y0ZRNLoWVC140MHPTE85
5Ybzk84+La91ePM4Ulftyza2GaTQOqWrgOk6Qpl56o/yoYs9ffODB5Hjkbz7uf6pLqMlsDCeF0da
tBoXCUmRDeY2SAjJ0Z/CPKNJb85WdEyo5yDqAOuI/fJPxF9C+6L07kDy3RvWApHucIdn3i5+BU/Z
sbQYjrqnr3zFkSiv6QD9xQG/AgnlU3Ze6E/UNZfqaNM48bId6gtgjmDyeqe2q5u1JZCUeZFQSfxJ
a97D955nZlP/aE7eLrIZfzsa7JdID0lmkPK1w4WEBnbFSnSHiEZPpfHigL54RbclcYZKAptZezO8
3G6PHI5kFG/SdfEDVfhtr0B52+FmdKj6h+/iyNC7I7sCPjk1DkrPhD4br8YfZiAWhgJ5A6P0r04I
61eJ6rtAH7WDxqyHNajy+4LADQP+TypvNQArHu1HdhoNgmQ/8mBNehW4dpwuK9FBsdPTGdnXiDrv
Un8cZQxAdLb5x4JVLB62ekiqve9WhK9tVMxQyCiN+qpB4Yl7WXgAARk/BUksPWRBrp1i65wbhH8M
DEDVCeiOeT5TsBuUX8MU3cLG39inyRDhxHss5T1T/A9Zk7x+BiNSz2oyed+mcoQj740fUsrsjl6y
RABNLOwcKyKRXN7oUC4guy+c2zUi36WwwupDPBPVPcpSAwolgYIt0A5lULhFkK5OCnakhUAqx2yx
CLHydIsiWrDLcQZyc8GkbZMVsB8QEohDxXHBGkD8xUSChQuAWCTIRMCcxHXZ4HDyGmKnX9gDWAs3
FKKTDEDPAR1dSKHUJX22zeCRJ6JoO0auPpy0bSQ22CmKV5oAEWfTikxYvWl8t5ljHS3RY8/XdTw2
IKLYwBf+J7CXzMellJ4AiJFPcy5vXq0e0vhIyh334dvVEzcPnfIib+qIHXvDIhl/jUCv5HwaZ5YS
hAUkYJXvXWM6VMzAdZi+3SGEHEaio7Ce/iPpvHYbx7Io+kUEmMOrRFI5S7akF8Iu28w58+tnsQfT
wDQa3VUuibz3hL3X3uL794efgq9c2/j+XhqZXqqTEwVkVNAyyU6BEcRkY292fwqvQPWpxIiXxWeZ
P0v1NLK7AM6n1piRFsN7T1E4buITGGjmBXc24T2q3xsqB1/YIwBsvRcwMl1bFQ/5ux4/BO2sf2KO
2HcsE2CNIjOVXUInZFjbExgTZIghSxUeKDQf0xp2J/7cGXwwOxr80JawvvKRSWDoF9GFOfrQ3XHB
jDm+7DkfOQo3/p09mPjtEe7uDr8iDvI1YALVpYJDklaB9z5rSIR51U1upBH+8LKSdrOMESs59wBu
RZdJkuQfGBeOwaq5xk/kPf/y+FNG3mUs++Gt+A9Agyk0b39ZN1tMkd2F0AZB2tGFsWnRkSB+8Awz
oF5yvluwALbTL38K+psEw/xSd5ixzfXvqUr24dVTXcNz8VvJ0x4ELX8/UqoiS8HStEBnhXiwsr+i
xQuGjcEPfioZGwbKtfrHTBewMGIj9CoM+DOGT5segC+6l+AkJ/bUsJfA1XqN4iPY0MEAAfxhdE5N
jswhCH774JUEvxKWIywnDzymI3hO/RrwcuZ7GFj8mKRSk2Q6AP+1G2PDdVOjSrChzZq6zYEnfrKa
u/WkdgdOcdTXSjJH6an6FiVKmcMj2Fa/dcHw76RPu7BZa9qT9yMDJQmpdtzTtZNIYZ1GMG0Eujfn
HO7PAFeTewdekq2vJMA0XxYraJCFSwO/4BfioXqrXxl4Ef38ms7mg/uKigm9Turyjo5bC7k12gJA
sQbfAnat5XRmA16+MhZfnY36QGqWOavmBREKa87gJRgcdlv8MN+c4xY2AHOF9UXGXZlx/7plcRw0
Th+ICpVT2PJRJ7qAIegeYlCEJQG0Q7wIAXCSk4Ci5gjMlNbK2OO08j/pUer5ZxCjm9gTV4RYEKE1
0XkYYowlC5YQglvsaFxbXx2G+JyVankfUX1428ZYP5ON9s8MgFTv0g9Zu8jvAe+eAfACWxmpdbON
nkfEyh5SR4+6HllvE6bsS2Sh3LSXP6JPXoZ/WB+BUGcaTYCbkWn26lhb8P0CwThXxJrcUDxRGnqr
8vr2j8N49Jn2MCdeBA2sYMCeGB4YXGF/wjz4nk4Uwxy70ZEkEx338K1L3G68hcFFMzc9C3YTk5Td
CWtjX9kRpwK2m3hd2SmVKWBvnaGi/qiyxyRcS0QfnJMOSiKRSsOFVK90Kz4zHgqwX9a2wRV5Gakp
FDgDtCaJ3b2Y+5CLiC2ChHlCQQe7QW27REtSGZt+jR6l/KTEH//qL+9BRkfpsBXlzjVXBkNWjIp/
Mue++m94EqiDNiXjYVyp/JodiiHiStcyd7VrsH0gs02F4LeA1flnJMuCob9jneQQhgSKSkg8x36F
ybziWYTXSjnQ06kxVLRz/LbeSRQPKu6stvhhq0awIjEN8RKQwL/prv/JpL5orqRAzWA2h+OS/t71
pByuj5OLd0kAZT85zbxtCO+8LwamA4YI+TaK0K3b5kXnjV0eINe5/jdE3iPhwcmzZJBTg5fuf/Pf
9BC/abgBdCmICdHloTEQL+mXdE/hff6g9ScFlJERPTkTi9JfhICpV8zpmLo7yL7M5fgzoqX1UB04
2k71yeJaqcbTJAC+Jdis+kmwfdylZC9nK8laRJi+8dlgyfhldcVxNrkd6iueh6vpHzLy6nlaBZLf
mM3bYwmpJtwLa58NjBY8OoZ8HcseXjMJNNjK39bziAE1+5z6MezfPKDKvn4EqMYeSH9ftbVlJ0Q2
2rraeXOF7DuRDRJ2Izg5Srpzui1uia3CJCbFAjENYDT/XF7La8tiP0AWC/DFjl5yyY394RPBdDS8
B1Ht2HkZ4SbbaNwF3ar+0p6xjnZi7XvH9EtG//qPs5l4Afw0C0Vg4HdQTryOaD4YDizav/wDSWC2
0bfpsY836BqI0bH+iSrprksg1xZjxq3IJ3jWV0V+GtyECZEzp8tghllw3pJfzw0N163hO/YOA3rv
pcoro64A1ePsV1e8MI4yuta/iAlDgfsehvS/6el/sUXR4IwtOwZL/FLPkCE0sRyOfzRODVZg4T3X
AgP/svZN6AVhHFyl/a4S4m2q4k4tEkfEJouRK4yWZf+vIJWqBPeSlYiqTSdUn0MUwo/LPkIFgBw6
d9YaLrMjmRa7bqEXXXLOmcTMlhrHp9f++MM8iqt3JSbiSGBQm2+1GEi9skl5fbIV3vaT6bLRRkgv
7hQGMjNT7WQhxHmxCIwnwJ2H2nAbPtoQ3WXwKT3To1Svig4rAQyeawBYJECy/UO+sqUAPNzU7Rk1
QTmu/ZsKQoYxy5WEdYSJhgKx9MjpXxs3sG7BT62sJ0owfKH9muJdERbM3Dlfo+8JkKj6BXsCdp5A
gDULaF5tyxV+tI0+rpvpXOPGr5ZJ5MjZOk0uwh3adkgmJjslQjPyNRexTfJKgc5sLVMCTlpBU7ZS
CJ8jY1GXHqOBm+yh+0AHtXM8/iuFHdnuPj/wQhDQteNy22kRTlenvYFNtDnLKXEBN8LE5u+9cENu
ZBA4Bl/sDyvoPNxDssG48vA77v5l8iLtRmiXSX4ASlW3e4losfxIAqJ+Cbh06SCkLd++oMyV2I83
IkeGqML+g670Lk+LEUf/v5+IH4F5CImleB0X2PUGO+HWpDdAMFX8a/xtSVb9Jeocfi4+QebRjF+5
HvoK9ju6FO5TAhf/bhSxnyWrZk7pkZp8FQDwnBVRC0CW2Zap3qXquDhXKZm4UOuilXQSL3h+0JFa
P8K62YfhQb8Q4UjR1q3laq8SyQUA5K+BYniNkPUQR4p6Q7ubjtq60YNcSxN96Cp18SUceXPgpm1k
qnIslIBhEPjjLTlUZKCydjqGLAYWdrGXYWdsjDsvxsMwzhT5pWVPEWPxVb/Y8eMEPxyUvezymaKp
wWO3nHJ3goX919xHuLbAhW/IKhGGkDrtDivwWsq5sDkEqn9TD5U92KM8FtGSNjgJVv5Vw9rXXwm8
QGUqr0T6tJfK1EXic0dGVJF3ue5NPMLvHvEgypWnIXHb2GjdRpfVcaI6Xrgeo0vDXtT20RJoIRhR
t7+0pYPxM3saxka+AOJkDYXsTCGN4NKKd9+wMwFJwaLRMA7eEuEC8BTT5uA7GLdPNezO6tZpn9ZZ
ZsMQccLI5o7DhkCHcbEbJLcB2MR2IyWtp0F5kG/jzzF1BLYaPJGFteGojD22NpzyC+zcOJ57PEWQ
PxzvjWb51qGBDotPOoUAb5cznTkxOt8GIE6InCW6HeNLlrYLwwPYgcOcnSG7pkP17JkInvgME8rX
RXqA3AIZldNSbR/8nhWcpaXaf4+MOTY6lru3IqEeWfAPOA7jcKMNuwiWGB5u8l4b8kVWBmnKqMvg
ZDDQpXCI2706MiihQpzW1Hz8I7ZH5oIsm4cubamVDlO4UjYsjf1FOdnWSz5gxG53behALTwOJ7LQ
LG7cucHAYJcAoPoaR1S/SCHQhrjKv/YyHipoNhvE4awz8KNTZOypcAG8SbsSyuxW7+9depAon0O7
OGN664szXDnvkOZHVPUV+JSbd+bFNzIoyszbbU28+taOsCzYEg2ydn+n/8rxsWKkfY+6J3J6Mfqx
yLeUD5bMWIGdYkr1ojxboE/Y3Xwb7Tn2J6iffyAeh+8ovnMXKTud3KoZH7mBQufRcMqzPhyhBA91
pjkVHs2RlSoQjDKylemozcuU5tmiB4xn0B/IZQuCAhZ7wPfEQvHNZjjnAspduTGO4l/W1auex144
d55J7ISxtkDBJh7YQn4y9ZfDvhSclKdYA8o/C9f3XSRAde9YiZU8W+xZQKuStpsXxwAIWSmBPsga
O6ru4ZH1TrWO+XfCFgEMnn4xXUUhUx3vUNnWjU7J6D5bcdXgG6jCt3kIxYNsxuv5DUGk2E+l00l/
MQ/bVHDkJL8jaEgeCOXNIzPJN3+6TgHqJInpwhYpSUJeLKzScyawJRR3ORWnMZwtA/8SqJvG//Fi
ImhwWwioqqpbKCiOCCKMQvoj7fx9rRc2fFeju3Q9UWT76RV0jHbIefW3LWdl3/2kykYUvyTxAykv
ixmUy0Df+LgYVHtbM12hk5HRJmbnpFk10Hf87pjo8obsYhu14MbKXPwdncxPoUS3WgnthM4pFU1X
LN0c1Yxo3kIAcgG0Iekv44tV0RCFZoPrWbY1Xp6SCmqbvucvNzNJKJmRrgvia5tf37hEQHnpcZYS
SheQamgkpnPVXA3rzNpYlZeA4SE+mSXJATAYnGqwGYimLhVCxwgMHkKuCWeCHLxDAletQzDJ/NBc
hektR2DTQlk5B9XaZDsrO3mwGdTHVOJG7NpNMlLNooto3Cm799ZzUnmaGS3pyAnkNrtNPfBDHeWf
hxKryvcD72+Nj6Qg0wHjidJs877bhSxN5vYbPVxAmS/FEqI3YOXFhJ+QotUynaz2Vq1/4BTf+Mlt
aMalqsV/Ka1PHnOkoLuRpdj1UeHoFxGjci3NidkND52P4lC4CV7wl5UXoxlcs5ytqdBUZLx0jJkj
FXUrsRzZywJAh9MoM9Z1G7qmmPG0eOTyaQtJLz8EWd6EVWcnzygJ3DT+6/JLZXxZvn8WwF+lZsQ8
K0du1/M6ExCEBBQ+i2AdTYXFq4ryVodncZr+Gxw/NY+NZHvwNBke9irElnq32pfFVDW+AN5loqJ8
JhKKpByzHZGjiUQ1Y5j2oNGpp0RrEB2dkpWTb1Se2lya5QSfxE7KDJeTYVt/M2zwVBrO3CbTIjn8
MV4zLjF6m2wvgwE0sy3zK9Cbgv+TcLcQdorVTaieIbcH3aUlbIXT+Bfrz9lFPaLjB2jVEDVEHV7z
sacwAk1hXxCMNhSw45JfozpJyC3Cc++/gkMk4qCU177qhj5AI5oqXQbLDSZF7d0OFaV2VzZG5k7R
d86NbQpsskhBlgj0Cj806tkB6pjOcLMjxTWLx20xPTUuMAG2A68NYWhcvMGBDTRiF3aug/BbxvGq
ULSFJobw6RYh8V7RRy9a/M4BS6QX3DUVxgqRKbZAQqiokT4j3/RjkX9p2lLoL3q6GU6I7oBmc2f0
aBnUczv86zV+mw+lE7EXPQMEOpJ6rAHT17eAXVLHeNJkcqT4W6ElM0iAHh8dxRh+fToL0LAekVAs
OcUM3qVz7gP8oaZDvZtBVO+ya91/6CXqgBKZkRqsyIIgCjk2kYczC8TNpFPOJpcy7rm8bZ+0+fRi
INRFr0U/zkg2exj0/dqRyA3ii2fCfr4POGm6X2j2bshmd0QqZaPcgeNNP+lxdQv83a4hhz3b6/pl
UD6jh6lh2sPNGLyUfpNmh3z8gVaBV0SUN+CcDWOP3kTWt9Wh5GI2zmIM74G7l9gtHh4UcjQ+6Dsu
c6eMqttNnjGqBH3T4eBnJMvOBWwuqdQXCjgosPCDP40NE5GpO/CyobXf+S7cFeUgnTvu+eN0ZtIw
kQYjUb9ThzcmK3llncIfYsyTXlTJCdNVQCPYjUdlpGgCX82UEGc9Ep2JBAW78dfWHTWuz8AmoOWZ
+AA4vkHjAeUt4RQhv0R9B/IX+7wW7iPmzqRQdB+CGyG2QWsg70X+TCa+wo+xc9HzHkRGB8Gm+NfG
h8r4MELHkH6zeb6owGIGva6Op4ASgdO0olViUFccfWNnzPOg9hqXZxGeVL5qp5WXfYsQL0iE2lBq
YbvruQCDwwwZtUYGTfwX6MJh4A6pyxXeiDaONS4rBDfTzQdKPNXrAo6DwtQZnQxFdLeIjwk6aITf
cF9G6jIGDa0/kJ3G0jABDc+IziL+c0fhJ5wI+6QAFpqVNrG6fA4tRgt9jQx+eEshmUFsQuQ/FbmN
j8rGlNhRMPBxvXRkKQZNGmkwKYEiA7XYD1bVsyJXp67cCd1xnR/F7pE029RghcHsmhA8kU9e5ZiN
a2gDlIKk9FiojGsNX5qMkIm1GQMYS8ckvg1qJEHH4sfbSsG3DtyPAhIJBt5MHZenAadm2FVQLKua
nTv7dUklryn76cxH4CFjQ18gWsdhog7b5jxUaJbrz+I2xjvGJeWzgR7pJmRsUbUAJYb24K+n/kfI
ajfhPfTacuUT3BCwQuYQZ6DBA3RgXd9/JDMVtj0naL93WAlba9/5747cH3FAnbTUzDnKmbmvfzS3
+dWYkULCDXsWq/IWTEfI24h0SuS1gD94Npgiq+rdHGwfOdZVRVeQySAvuJDXzLHk5p/66E6V/G3h
GVEvgr5iAoJMQdopIg/LLkKA2pB7VS1YpSiMRCMC6KFdcCU34rWJTp3B6amChATHBrV2/IemmhfI
2kvfivgd/qbwPR31PqU7/qwxR2X2hYaavK5CxjzMNoDpGaKeBH7phxxs1KRlfHqftE1qiBh8lgLw
CEghonpDq8Zey6+p0eIfuXeQExs18p17Ea1j1bGizxxVJNRLahRvWgR4HBBM6c5MxPBp64sZoR/p
65ZTdzsQotoyD+a+dzWUE9NK01Y5IswOkEnl6OVRardBgeHyWgjbSPmQ55e4w0XA5a61dHTSXQch
UTb5qhnPHE5g6CdkJh5La/WaSw+v+GSVYSQDpR2qfYETt8aobf0GwUPPjpEMDvidmd95+VGjw/Lm
Ly3/VWQ7gGra7mdA1XBgwqUg34uxbcQrEqNZfRtI2K09Wr9JeGnxUkL0l4FLp2+/ZG7IoAj/SsU3
2Bhvodklg1snrLMYMcgrQ9kPDDDniCuE5kXnmgraXRrpDz34K5OVNf168S6xIPYfeeVIE6zql2mc
o45BYo9jhcLgpA8XbVfLGx95XWfL7cmQHwN8DPOXUYNDY8EjM21UZ5TWyp4jz1R2+aVHXaNEy/5R
dMfMfDcgLnSbj6U86gh99ozQpPco3PTuWoNJGWL8mThwsMS/DXYOoFqTtSytCK/ObCTLLLTRsJoL
DHvoAFMWe3kN5vuRKis/wL5BYMFK3Y4Tka/SvEBIs5U17srhYQG83jLBxHPgZuKR7otZLeM8k5cE
z4R30pW7wvCWq+2kQnNSpltW3eWl20BPlw68c6zRpE8DbsqSzvQPw3EdHtTgoI+Ptv5XWCybtjJd
5xAb5EBtfVStf4bxTTJ0KJyHfwYKExijIA6RuaIAV5mNPlQfR/Y1PEKRthZs3cLmShpZ17DBY8D2
YUhnub1i0+CzDOR9z2hrPogLvAcmuuadh4rchHyLQIeNimvVW4NzFuxE5qQIoFiNlpMj1JtYtyl9
Cs9W7MRbNCeiBdT5Ar++vQvRlut63Z0Y/TkgkMB97pLTFdOz4eTWXoNWZuyUZO/TRDsRKR7cX9wN
Y/MPQ7iYbLFeFxhTy6uQuoMq2QmuXfj/aLp3TWCn5U9wjz0aNhpYX7ix81FgmR0oPOYkEvfOhTNq
Ny+4BESIfQR0BmvGk+r0HtBy9MAXaZJX+WVgG+fQt+452ASESsGy/FAZ3D4PVGxYzweystDs5nSA
pxYRnPLn0T1K9VNlmTZg1+2aLRAkJ0RCUrSEhNL8L+nfm+lIBytwvHqVK+JSg8+IlGr+dhScO5gs
CACN21ev3BDkmMgX2Gah2c/7e6WdIlJfGAjt5ByTfXWzOBTZ7T20fcKAltuosJaKtalHETKLU1VO
pn4X3gXJ3VqQF8KzvRriQkJX085HrY/5CQnyJXWox6XFicsQX5/I0L7d8qr49w5w1A3ZnYPjh4jk
hhnlGhdRsRQ++9X4AfZBtqOz+se4u6xiIGN/fMEFWXA8D/wv1S7CgiSlDZ992LhC+FUeY+2eBk/J
+5bRalMheHzJlA9kvZrr3VC+fPOpzdCU0bKLDY6iaAP/3RHZmm2Y1gz1mu2fuhxo/hlolGsWFwNT
m1RHBY4/8axmK5lW7KxTf+Kitqc7h6eKVRl5k9wumuqUKFitGd7sTZHjN575yLtqg2ufW4ofGTUa
3fG44IZyY2tpGGtcTD0isHTLYmOqDkKzIfBlwXseIDp6EmcrHN88lbmyAueRxY/hjlutfLdXhkfP
hl/0Ciz4hO/Rh9BnbnLTZm1Lx5FYayIv93ANnknwxcPYCY90eJjjI7vXH4mAJYFhJs+NB88Xbi5d
XfymjACb5uc7KpOyh6wWIKDD7oLteNdODv18Cak5ugoGw8BDZc1xjtGPVl0YuWftjgxVUdmma3KH
kO/g+Llh2Yp3jCujswC0TXa6U2AczC+IiizRCsVukA8sMDJqrvc32LzBwq3QfssqhG//T0tpHOj3
R57tZwoUb5LORlfaDNd5BwKHc0yRz4NHZq6dtEQc7MbSJaNx4lmkONKmoym/yN/OeKBZ31KdevV3
4a9ibicEEiNMcaoQa0VZV4M9rfMtqiUkkkm8ZyzdfxSM2EgrWr13avxZMTDyNLdS/gKfImGCYTvv
Sge0LoqGYm3dgs2z+yMT7GxTN/v4qOj/QJEt1HlgwO8I4kFBjVnCg9RYx2aOvoKFUD+9OOUQ3XE3
cwj4AL09BG9BTEg1WaDryPuqiOWeR1KydyNaHPDdcfzQ4rfGWc567hK4NREIwkfLjnQ94HpE6Se5
lrwmsGSoVjnvvvVRJRe22+8xv/6338MWFl+KW5cyYKd5C7eGt1Hlw4iNtQnnfCMPlR4ORvFdT8xY
cU1iIHuCihDTXd43K06kDnET/Wq47JOzIoKs++v7V2Xddebekd07JcOd7lptOu3DEG+eiA34nM+T
dO0j0CicbqRK6OBPGs42hiQkB2jfU4Mz1DW32nzMM7NegEmkAI7gFSH7oRG+ojpgdFr5u+LO/8fw
RExb2ZXEhAcrcWkG246b3nqTrqaiQV0JI28unqeV+dsAHrHzIxZXRtU2hxlbxwrc8p6SgZ3U0np6
W/2LoFbiWSWmoi+s7hKUqLVgcj4euIcn+NoNdFaFinbpo8KKMW4L31m3Nbtvv/mocTXPscvfjbnw
t2buMiKlFGMkNU2f7HZLZaAKsiPGpyordzxj/MaTK+nX2nex9KTqS+72xVmFHBvDy6iMH0AvEk+y
rpsAwti1ZU6BEsl6z3fPWsWAfG+IpQjaDaVNl7qS8a/lKxyN3eHNXo4vbcXrXMeffOLzpaf/cmar
bDzI/MxEW9M2MwxT/GnVXYbiJCFUyXADNCK+pbC/2SiImY3bgGiPE5gYewY7jv8ukGLgTbB7xGFY
k4WlaSOATXpXWkPhTGQGfJc24Wr2NpTp9QTpBJlpVW1Ji6hafCqct3mKnhKLuesRkvnMp7dcEPJx
8uS7ZBjQJk5+eBiQTIGAEiAaQUxEqiRUdx3KTXHq8Pj490ndzw+UzASI+necv1mfWRnr348TY1Kj
xLcBOkymu6d3ZxVpcofASdqNH/NTzdA/pSv4GyQCQ4J+SbxLGhQ7Denaw4w+q/htsY9hrpNC7mEL
xIo2JF4Kl01+7AVKdUzh5atA3Bi/1QmW7SL60f9S4oqmm46eXY9/PQJxXo1woSwXvyZeFz+pbD+/
McjSDYpc/hMf8noLvfrRmJs0ImmW0ZpkgN+G1cwW7Cu+MKEumdJaR+8n+saaGaHkggpFUHRG/uG/
ipmkkW70n77pFpJy4OWrCsyT66H7ib0r/lslfo4CWDrY+btemaMEUcpoB6m86SG5m0vPu47EyIS0
J8xk9O1Enl9r5+MW02zHkc4UR+HeThJU52//LSXkuPUONfeE6bmw4wvlBYNnuXx0vFPx8CJVeP5P
qPkB7hhnHbkMWdJhbbczMkz74B+QfKzj85ZJpcT5gDwjfYjzs601N534rlg+tN01XMtcyqycXS9c
ivGKDe/ydFfApOM0X3JPU4mm8Sf0/OBmfnFwB/6ukW0mpWDJH9kzOLdkQ9npgRYhzOy3AjVkkSIC
+jP1neI+2WeJ2Lg5vmOYBJNL1cVpTg/HEoR4CISisC/YDwA8J058qROtA2+DXoyh36VwZwWAUGxL
EXM/cqbNLE7gRWLNNq2KlnXXoeEmMpA/VzD9TLvDiAzOk65GstxyxUnwAsJqxS9fdNrpNSdIPtDL
BNGXFe+TEUPFJXq1pAhf44BIEozTzDdaaHvvNLPN6d5taBZ44ht4FObWkw9S74bBpqMIYSRI3IN0
5Ib1pnslEaPwORE3sOzo4/2PFDixPiwVdJT6qVxxZpZI62VlFz39WUprk050CPWbzsAibRYi6cY+
AlHeP4bVqr8x4VEa/2Ie3FSgcQ/47W7lBebScLEI7VPWWXsWcNzRflOIgqnjvNK59DctbiMfN8mS
l7+yNpoi0eDu5S8qiZiGEEj1hJkLegm5JC8roKFwtGdGeEC8KdlwHcJ1VR10Ami7rd/uG2tzOGAL
tlPp4B1ipsNPTlV2cy5NQrEJfoqJfDE3ajY6JVbGsEn8G0CxC+dMQfdqTy1pOMxB0UpvE/1qGjZl
VzQXFG3ujL8aSYvp0xJ2FFcoZrISHwHKDXZ6g2hhaFl1aFdjPEA02H/mlvsoEG+muK7LveKtfOgl
7Xy5tOOXhxNIOE7EbNQuO2FphYNSGne5dFANO8b/PDqxcg8oiNnCfHoNcDW6ug86EQ67IkSHuNWr
R5o4CE3Ecqdnt6S+GOZ3LNzkeasCHzfn12STrWyH+OojsC3vLTGCMoJ1ylmmLCYsxphzF0l5f4qA
G7lZsRHaW44YWQ+f1rTjm6+g6qSEXfCENwZev/IkoN6Yf+Ga+zgE/2YFtDlm+62rdyQ7DJWCH2pb
i+zaZb6V9TPRay2Cytg2mrUPS0NX+PiXkbkN49/At03BqT8MTJnJ5yQSnwXMHOUe6SnaVqdDBWbp
xCSUPGvax4BTfbJhHvaPMbnFRwo1QXVEiYE0Z6eGzY9ukLGdRxE3d07el2Wsk5jUXhYiVaksE4vf
v3t0EyBMlKrMxpNbBUabjou0NwlvouQW8b5rZIL+IDyShEcWn3QeneAnCFsKNvRDxpMaxMOIbeSv
un+U1GbCvIYZbqpVLxNClw2CNqLwSpOYC05LsUfx54sb/jjpPN4VY2QEHOgsIQXcLFQqyj4uUedx
uRrQOgoYePKd9asaMNHuyEeF1iKj/st/S8hbHYbJipTUoTzoWbOfahVzOrsNhMTkJsU1Ec7zSpjn
3pgYLIPZLpdv4Ynsx/wuGCpRUxYdbGykyrVjyZXT+Pzp8aKgTpZkhk6EGA1Ee2cwXC0usnnWyJ+b
JboQfEX0YlXCceMB6fkLYSfBN7OwGcfzWcfGW8Vn4Pv3uVQyF+Eq/K2oBmIHPDOSU50B3UalvmQw
pem88MFq8r97r1jOr3XfkwxAYdtdTcD0TMupyFhoIx9GJu5E1cuXNiUDEu8zjljj2EiGCHSLmQDC
hMLFypCkyC+lvJIRThbSkWFfOlx6lfHsIvgnd1cmoAarVJfkp+QnCuyk33D+8mLlNNK88z50RHQV
xtL4NI7qRkIv7L8HPBX10oivSbcrE/LtSD5XWIqeige85GInM44eHx0MxdLl2Z0XFDBAUWwWbBIg
I6OqWWnZoQ2eYvcWCUaeIZsk3FnJxo/o1B0tfBEd7PGOAFOtbdjJzJ+pdHqUE4kBAED/iwxMDEv4
HllO2oFwC8Obqd5HTOkWFoyNUV/icudhezR+6xFS1bmRzgpTR8ST4PrQl5VOweq8R77BD1SQAVCT
kjTiA+tgVuyYsU3TLhiOjbVmp23ippWXWuBWFhkmbVAt/YgZtCSJBv5JjNbfYX0eJwiTnOrrEk2N
Nt46GkfhVJbndnz40jocQGU5dJMqTd1LYwC/4RBtaJikTYo8xZtWqPsEJUbGCjhCRAS+E0v8HEzt
3xzNHB/ttykdqh+ukohxMPJgNjjrgtpPEw7tFxKh8kjDXiOC/ySJTIXScmGi5g+2qD+91JncSDgw
UUtennAEjCf/VdaqLqBysIFBoMWEQ96ijpxcA7oe/kPNadSPWdDA+1XASSTYlEGTO7gMQylmAtYd
lvLrfzFhpplmlmJNUPUZ0KFmUp5l8z3X6EsjuFL6dXb7QVmVrPnk88OgrOFJMNjLh4VPNTnQYmcr
Nb116r7lvdLZo/T8uBfzt73o4xfXXEm3VfDlV/eUvIP507tb2hq4yfgwUFbitMiln8B39X/1K14l
dmg5Avebts+MH3pJGrV0rU94KU4dit/wyySpZFpyfDLrkljr8JObOzX9TOuPk4QaBr70oh3CtWKu
ma0U/tHiSfs2UZ5KJcIeCsVNdGb8zogN8zvbFFREGxmUZacQy4r0hu9+/CpSVxcPJtkv7EH45oeB
QIV6LfoXiLZnbzvof56A6t/hr5IxIueu1QduIBwon8fU/+z13YQ5F/8N5bdxqiHhIzvhZbLLC0ea
c/JQ7F0xH8zaSg1IokiPIILK39R4hfGMkA3XzsMTcTPI8CEWDRxhzjr8uKMFr0++zLc9E0XlZ0DY
MyGZZMPNfTUOD6le5+VZQtOe1z80X4L13dESSFyVpQyMYMdsuQHbtrM4Sz2CfOIN1/GbgYCATD/Z
8KIgXthxOah42Kp6w1ieoSezV/48I+bg7sFhbvChYHd99MgCzZtcXUUZkpUPm7t/d4PL1jXB/a46
RrUexPOMTcOLOTKH54JZV8toSyr51N9k4PGwLojK+yV0owr4U2FXI3NrnO25Su6GrK2NVwjJgbWq
30DfFFnx90CTTyHxmtiBzepW/OJCVnXYXzysO4bqNW+L+ClTwpxK4yRE/b4m5Jwd8Koese677KwF
jAPTk6gvGESkg+Aa4hrCfjauYu00ZFdDW15oSBpbLBjcLPGB89cIz3srLmqc4G/kh+9cvKan6OIj
hQ3YteKvFkmwQh4tqqfK5+26BsGaXPh1THr2Uv8c3l14AQQfNzu9/LThGPzW3wOpgX+0eFQgyb6x
Sa1dEsJbc4m5wiZm1Vv8/om7n3H3wDZSYmH+VdgVP7iFWfAsoco7r9l8GTh4Irj7GsbF/RqU3z7K
4aW72b+c4MX/+7IOW7ynM+w2Bv+9Nl4IUcAAGgjj9JR1KL0+lHtWw4jLBSaKxC7wOzFpNNhr41CG
Ss7HVNL+MAH071hEutxZIp5xfWBOPC+kIawCQBwfUvQzaSSVIE+wpXo7qRhknLzdqSGtIvEADURj
fhGW/YTbp1gNBoIdSW8j/eS77o7/BZz2MNk+Rxa/lrdG8tRq8wiPagaKC5RHMlf+Cu04iojshwsM
w3y6ssTjks/h2GG/3Hm0dusaLxEqNcJCROElGtsoPkfCH4KO4Yf/zFKPKMRvPTmhKvxzmy0/8+Ex
Oo077FINPsFi3/xyYLMuiVfRdmkBbpHO+FwerDabObF6pX4PD5amNM0SZill1Qhkolb7SWeNndxj
+gFyThAzJEdv+hVZsr0p+zX3ZP6PpDNbblTLtugXEUErwavoQaiXZftFYTttEKIVPV9fg1O36lY6
bGdaRrD32mvNOSZmjGEd4zValKXZlttS6EPkfWPJ+x7mZ156/fx4/DAd2+HH3NWHEvIiKZfaoYND
/liSl56H0cbnLZ+Q8gIvmE75Nw9Ne33U/ppAtrfhRztmZHTR+sPSDsjfyENUjGi+RyLpe35ZZv9U
DRAlp7ccJwXxSFQbf9rMGCA29dnJcQWkW7QNBHo8flA1PvZjAySaHhOJGhaR1b2r/qjVBb2Efd9r
tCJReISdsrh0GnVv+Chy/MYjz4bWJactFqSA6o53dD0uAX2xhj7NEV6gc0w4A8DCkLEBBhgXRr36
nwVYsDHl09xumf5LNjkaOhGxoOCwG3Sz9eCkSo1GTMUXCog1UCQG+KOpp84EFd4mG47zvIXzOP6Z
4RqWXsWtKJ8GZqOE3zAppcm0ey46VRRqI6Z4aR2c2Po/H7aiOw9ymtaTuT5OpKwZ5gRXT+GwL0Eq
l7lH1EA2/DK7lv/EbcKWdqEhpFqLsdSgzyjcGAiXH/yi/BiqLbIx1pWDHOSLmWSzkPMhoyADpP0E
Vn0D66QhQLsMXohtMbz8zZCy223eksi4hMWDG+rQhxlEhgmdw/XiUSTWRWoPastw7FQwWFA9gWUM
6h5r0kOyYESXupsvWBdEbf4KIspegPaJtguv3bB9RglFSrNx+sNTCtZIMN7bf+zCdKArD5rKazyN
3AiAFmuc2H1qc7hkGJEgdwR0hxhjIz63em0vNCXJpj/JBqog330RlrORT8pzKwScYb9LOAVPDVk3
qeNWjPieKKV5SwRTXfgSSyOEkSWaBBfKqB7iJ4Ny3LaCTBeXplwFNWXGNI04D2AQR/bib9av+UT4
kMV/EVNnDzLyhM2i330hB8uX/S2LKOtZk5BxF0jTxbfC+O3wWKBSo3hdE5AOPpsTccIKq9xWV/4Z
DhNihiICqQ3kyiBRfgYJnIudwaltUkZi9FTg/4pXdnuj8/uGwOXq2sZrLm+UDgTXYmh8UJIjswLs
3CMXGKttzS6xtJr15b+xNOHkxMLC8oh3VeQGiQXrQcOShscD/E0D/RZlzxrxL+N8df6ZOt6i+2Vq
bq8MjE9z6xi2VoshAE45dzNL0Cq4z98EoAx0sMBMLK4v+uDzVu4PPeY9Zbh0/e8rXTMpZBoivuvS
QtIKnjBUWZeNCv6Y3cGrQF1YGw7OxQSrXJW9ifdLSpvk9fz3im+5+AZZ3Yj9elWaMjNr+mox7Zns
os8Mhf7pIowPR3yenvcfuXFz43OkvudmeNXbNL5NfKRAfH7g5Th22lcN46FLP4rqdH+5+nNv8IME
Y2vQ5V91Ye+mYiCubBaylMwMWT9J/XYkB0C85a+PNaNSWi2obGHCFMxUJqqb6f4tyO6TIFZ0F532
Nvfbnt7OnZ3pzlkBGO6TP4Cg3/pBJ+tjL4zHnBSIlhir/pBVuF2eP+xdOt447T92Rx7jsgaFNj0v
ZcaEtFn6fakbC/DEnLKWyKb6mG46H6S0+smbeMAV0kkG4D1WHr9J+gsYsuLRf2T7bnxLSQbirZvk
73W1BYs8g21QoJioeZRzG6yL745CvgYoIsfoyOIeXtHxnu11nFAAOvp6O7W3tRLm6PPmvzvQOnbo
1xp0eXYAm7EewLVyKQSIQMVn7sBusVWv+Kz4+OW27suFqMKy7ZLfi96/cktrQZFPHln1LPwfkANc
0RNvi2afYG1H5gvyt3hDLLW6iR7Oaj4petXvK5JDXIkiOT0LIJ9JWpAGsicTccIHy/cg3i4+ZS8N
ik8xfDqvX15LgIabr3COdyq3+GSr5ael9vi7umG0d+EPe6tvvsHNz7wKTwzxkPIZlf9fvvf/3y/z
FTpZy4JP7ZDxUyv3/18XPXKD+Imih8s11NQNvypRPfx9/rTb5e8/CUQgrTqA6ugl/NXSyQLo0998
52JjgUpMH4qOry399m7G38GX6bKbulCuCr4T2Qh1/bXneqpeFgy4Br2aD0vn9YmHwuHfg0et33iv
2mPrSvxtOnjO8hoye3kNpcMkg88WfDz+ctEnj5awyFsg+C+qthupslIAEA0m9AIJAuSFTb4/4Y/F
yI6n3Usr8/4tXVcCv3s/8l6+ftNgCA1/7RsWDtFqQ9McI7oJcMK79lGKfVv6zR0MlVwX+CJFkAXL
Ky6Cx3vrYuqnY+DyP4+fIhjOjx/d6c5cg9JZeb2r33qu7nK9e66diazMfLm0B/h15KXMzgI6A+zp
r6A4llSGnL+AKVn6DTeJ2+yZVfOdYMLNnPsttzh5crb/pEjvT1zL5Xpwsc4IIJwrNaXDCXkDvxbb
xrBXvlK8oE7t6E7iKXbi3ek2OGxDxt+wnd9SL+E/6yDxal8LqGf4Vp8/iFMW3OXTj4/+q/axK3sI
/r90CiyvAAdGOJ3PHKKwC26ULKp4Fib+ZDpOrgmQkEhA/Mmxfjd4ggXdk5xjInhOM0UmuAIOnZby
pnFx6398cvnVXOm3O1cw+XlDCI/yaJMH468cclnEkKsR/2RBEXAJbbpNPIZPWFqqJ3uQLpZvxv6A
4Iih7T7+UcPlxon4RBs1e8YZvMGqx51cn8s938pTt/zJIx1MQIlDeEbMuFiSuDVfEYYrB69G+Nz8
neXNbTcGlO5EafIfi/n/L3cdD2XAS2qjPoIJ5/UsfRwL1MqC13V8RTyfd8ZGOv80fwKYT4+YGp/n
xzk5Vtd8zwmKF0oe4xkUk/WKnuf8nMZYyMo9D1eUHZ98Sxstr7SKxFAMTaQix+c5PeZIxXnvJ/ex
f+yxkRsHohVLmjk01M7xvuL7u1Dwi+hxFg4GnrDwXFyrKD5rvU1E23rzQGV6EHxMp3hqsmgI7yfj
0FTBfxYh7bA+6LsYa3SJ2gOHURjvUbsfDIZ4Ed/IAfKw2uk77WAc0sg4HNf++qAJCIY1ZFUuQn/0
pvy795N+6kJMVMk1vaKKuZWNeedvIR+GE3VCUnu3y29ObCHqU75f3zWoGbFp8+Ep5kjPbZNGWLij
Oz9N2OJBU3gFGi9u8RL999kmfHJ8VLwkakLlA1QAf6Mhwmw5XCJc5gW9ho2wTaLlVfvgjdBG+13I
Sz3UYRotvwS0f6LQNvUNRvsJPZ5N6uB/P0pB9bJjnwToEbGXPh9OGnE5+G2tbhOeU3ONt8dqoYeA
fb9xyuBKd7QqgvuJEyCW3uv91LCVXfUTKtd1Ya5OmKi1D+GCW/3W/ffzhu/iynYnfEDOWFjxzGKu
nWRO392No9BymQwo7qHlHbMr9+Nu7We8tctbypATlSOvVDtkkeGDz/it6CJiwd4Lh3i/fM7rQt5h
/pFdEdUPJ15uFeGw3DMkKgCcPEvV18LMmjistgN+YvUGbaul8yxT/fiQIuAwkH0D5sPl8SlyzeEo
16HjTODJC5x0mwxBWbyyivifoNNvSGlW70fGgE0HsC/lmeSkF0+tlTxATKj0K7671achN5bEECFP
iMEcxY3GsPgxEVA56oyW7rYyDGAIVUdD91ldJwOXfrtHLy2urJJo11j9GKRLFof4jRju6eT9OaDj
n8r28U9aOdjperAMGosNTFiXyLfauqXZb0sRi6SRh30DIDCQKxuTNcIXJz3WczjgANCi6vU1oOVW
WwbKgyc1U9AylJ7ul0xOsbirGDX3hWjYXHjcmcPrkpDwpwuWANMtP2tv5CXlIEZ594lBXW+p/Z4g
v5Q5wzEHAZbSrdAcrT8qGfFwKWqGEuoEnfCsb51JW28azaXGNmO2eatGyEDTRSdEQnKyx2Ee3Fe6
OPRqmtvKpn/9gGmrd9l7/vRnbHCZJXw01ItwikjuHfaPLBqNf1pXYZNnzJG6kwSWBPpxD8qOsSU9
G2QG3JYDyWm626AfbTFyvcLOcIr2On7J+WdCfIWTrBDuMhFUcjShK9YOCBk1iGllp3OYuXusXnfi
Q2mZYDCmUa0Eimy+Ic6rC+Ab7ZUe8fpreF6Jei9pOpG6haUlvWLFrJiPPFGp3eE7kY3Zvsjj2pcY
tK8MR5TUI1Em/xESzVZVBqxoBHOukYKgdv0oNwRAPnbD+MMtzltGqoeEVVHkN6r9+3xFvC8ZNqCn
rNkLayLGPxpGGHgfiS5gYNs7/FLJPxjzbh/hYGCBFsN2RaVpgxbJosRFPoBnwCx3BprA2UIpOHiM
+0Phj6xE7EGNxW2/mXx55SaftHood43yC1oJnlkGSLj0JndFW3Xs9jKn84KiGW/d4EPVG557guyn
flfjyKhX++LK7XRZ6qtQdLjATPPP4l74nY/y5SdLybHDKgmoisDy133H5s2CpPl1hd7GUT9XhVWG
8bl159EqbKrP2zDaPIkp/U0gRC4JKpyaDtrPg3EIx4VNEwwELJjZL1ZZsI6MmgDcQSVGOB4pFMA9
0DIYFIRRoieB+zkcVmj6IvUAXvblQQ0DsEkxA9XmiB0But4V6nVPZ9Np6DhsKMhkX2Bbedosd1Jv
Y8ioKMY4MDBY4DKTFUlpi4SD10DHgir3ClEB5iEoZt71DXAI57WDcFpvl/BlapFzEU6D2d/hQloP
ssM2SIjeUWIiTdsUv/h7uI5tiS2f0p8I8+8WjcJ0kptfZXTyN+Pn8YcmCFLCKT/RQkMdg2HfvH8W
gBBj60mQrRbGb7TrhT1jf47KW/p7tFRExeMhnqUw1o/cTzgnaHlidcOwMx5wTb4DPblkH+qVVvZ3
vW8znwgJmjScZVZRpVmNeGIt8J7oJJ+HKcMCA3jXQry3gv3JAr5ab/zpLN7opX12yT48VhvCywAo
RslpN+7qfVlZwtqme6tqvGc816UN3b3bUNCQ1gJysI/Pdc7Z94PtNRTdhUih+3FhUxwuflUUSMck
PN93z1tOeA8emzPHHvvgYgGSL48tGPmLeKF9Ub8CyqSYHD7Z4TZt4YpVxG5I5hNWJ6m+HgE1jLv+
Bf2x3BcaJpSPfA8bGHoijsWSMuXKHYV5dClwqIXv39pAprbPcZG6ZzVtS+OIf9hIHhuZFvMr4awx
B+MQyYZDlmC/bFwR3ahBAHLuUwb+UjBjM0ZroA0RN7rHW7psuJVLpgyT+A+J/pvOA2BhGSJ2HI4e
qkoG0sQz5u+kllxOvEROoAyuzEcURymTDQrn5blrzMKs6NVZucuJu4Mfibv4V/jurk1nCSfNHv/u
zsqCWN2DBTFlXG3cEEh23Ua1QR1hS7f/aXv8Qt/KoXUF91kdad1AEozn2zqgoXWntYUYLEZy/PZB
uAtpEb/itn0jB3H1LjzhPmPfnB3jb8q2ycwRGpXPEuN8f1+qrTtsHzE8XXT/5RnNhnSU/gvOrCuB
jAgWeDZGrWmpnG2iheABVJb28BrsfbUDozgBSj9b3F0EahcqU1tho9MZ2Yif2gcUnKXK09jgvSrS
1X0DgHhTf3MamUjJ4o6kBaZYalh/t5iNHrvy77+BAp7g5BcnP1Ykjnc5uR1UwbRHOfjQ6b1bFB/X
KvZ5EDG6i6LbJ4GWWss+xcgYEglQJ/o7W+o/mE4J25awIT4Oq9jiMsX9qTtz7NHKzZGCDSZFKj4t
Vg0sWa/ByyteEI9V9Tnk0aTsJ0YcKE2+J0gLJhA0Cd0NHWIa2cNGrJaEscePsrQHu9eWIQHtWwos
qigSvIuOGBHrca6ONNP6T+BGyJSJ1RtbRza8GBwhNzFpQ5pPi7nkt3s4/LsAHzDF16p/53jT20Pn
8N+OlhE3yGBSxkLQYemh8Y2NicXt9Vyq876zJq4MGgi0m+nCQXicOSHgdQn705qJlIQyeoOl5l55
CTF1MNYGjyKSSTvAH+YkeNZ1g04bAT0QTpdoUzSd8mqTXNISnJ5N1dumbi7ZqeRglSL3mGhWHUk0
Tbrc5n2r1xb6YRgAAfyCzuNSljqqJPue/P91Ly1filsKofKbAwFf4a55VQ4xBguW1xGZ0EtcP/N+
43ZbPB+0yLZxH6RIFdMF38uUaNBcFkgVPY5B65spkPm4Me0n8B11GagPRpzrBcZlpPCQGA45MhrX
b1YKZgryw2FZZUFtPE4J8o1LNuvkVCCy8DTdpp/7bAlfdsG3jixBPS0izskNedV1wBCInPmeYw+k
bY4xVFnE4bCRprq9wqGNG54m/Srdk1M8SHht7CLitQ690/VOvQ4WbOy0zdeBXPjibUmSXJKytK90
tKXnW9ZaVCoasGHghb3DImwc4m4HOAiXYwaazEs7VsVn7RZoL9wp/mAog8uh3Et99AJ/PWyYoeK+
wgcC651LgaMA/AaC994H58CSzsdcbqnd34tAUXDvWUzFUvYmgzAqnJtMTcxKCvEowvoYofhwamJi
X25fcRCrqCpP7Ki9z3Gjh1zUHgrSI3t/ZntlGgiVggIdyoVsY1vlpst/VM6h009bfonU77nB8wRo
4N79PZKPgkr0xWm1WVwBfDZ5IlOH5LgcQbIKMFSQ4pGoPWlB7S7jKgZj3fCnVgE9Tgpkrpu+XYsS
alDNL1DWwsKQ7WoODGLbKVWK0+p1eyhXjX+77T+U/qN9oinYqtmxW0UlPdHiW+PUoXJeF4YPUSQc
vd+100UBMgayLQkSeFSwMjjfCaH+vOBZntFNK3ZZ+k3vSFlIo5OOHWnGTUPVyKgKVQ3QvmNP2HWG
qidiXMRCxTgJ1/Ir/37A5CAN4VJ9NQx/tirYUapjFtcGUQEjNCK9EtF+FGD1wkGwcp3YEAo4VIeo
rOCMRMP3s9usn4hUjiI4LvaeDYBi7XXghFky97ljhEkd44NmKesHR25wVYp6e/a7l0BaiHc3+Bav
yfbJtYCB5IoPlPlWAdadLSv3gFiz5lKk1EHbnVrRGzM8qJvh4bD0LgdE3FDpHjT6iZj0cendscTr
DiUWnTFY2WhXZPBMFr1GOMOEt4nP/UOlFoSGZ8EEYH2nFnFT+Gl4eik/B8sAZUmirYaTE+8wtN5T
TX+N7izOj49XCFGVCUg6sX/acGMZMTEBog9ELmhvDpfpwrwafezzQBhW3UTr4PGPr+Y5illblzY4
O9O3B1x5U6d6g63ILKSk0kMB8kWeqtNdROZWMDMEuxa+Ut3KWWr+5S+GsF6M7frZJgweZa/L470y
rHbDBB4MTpzYc6LAOjhxR8+w9BKZJsf5Qb9YhEQH63xhr9yB10mQ6H+rzRbQJguFdSFo0ipO1ONb
gjzivea+QkKwN4b9iZp8iAzzRuXJNJzK0Xx6jftJgg1NuxDkPHUUmE5CnhPVfRB6B1Tv7f5O+a0F
fC+0PROxNFJXnc5CCxzPum+z7H1VAPC1aPh/USx0Dqx4wqEqUF5Ye/q9+GRF9PJITEFUuhWabJhm
MmZjdr/YW6U/6f2jfTh57N+Z9EQSrXMxPqcyetAlhcPBtIYbbSL6lHrsCJYtWZQjFiWQAQxRQwqA
Vwk4aYTKX65w3CT0ulDSOCIIn8MNcYI1jifs4J1qQ3YvkDUQBsImdE0kAlhfUPQzFPJbPLPPf0u/
q+NoA1Cs3wq6pXrtL89VAZqyI8sEnpSlYo3njHsFshq7utUoOzet7AFkRCECtHqpYBdDQzSV05pg
A8ZHGGk5DiCjsvTWEzVa814j7cgwekn7NIzfOQRlp6m1Z3SAOlMVnjWMwP6qw360SU6kpVLvKlR5
72tTPBTfl+LuYnEBCdMzncI1QRV0Iho56mhln5o3lGxIPCb8PuhzTrNwxXk4MxHZyZmLk4b4xPcc
RaonfVf2S/d73sgWZMZtszo0LmcJxtMeMxvwFe/pG2kjlvIN2ocvrG3QhNt5yRO4zTthSQPzYmKx
mLepvghSyAIAkLhDdPcvhbfVXO04PDa7h2Jxs2uccfHNltapA1IH8WMjv7O7WQRb2elirNUUn3Mg
HA8XGRIeLhNHGCv29/2Cy1Je20r8saabtud/GooWUjTGADOudBpXlr7P8M6fUC7L+KmaL7XH2mMD
OiYPTwuKN5qD7rkz32tU/F6y4iYwN7SrKVGEL7LdXNa592arMiZubbLrjfmzGi0GzayeZAVri8zW
bEgVmx0ZNp9Va615pXzgCAc23Va+kEcp9zMHCbK7yLAgiV3eNNvHVrcOFRziYGW4XW5ymspMK6VN
P0+k9S6vgkPhWG6hE7TXIuLct0zeWFmuS5tt2mwR+paW/J3hSPA4/+/iZf65yfY4Vf6B3WXIzKWC
rsBzfhwrexx/HluM4INVSXTGfw7AWVhEkrCS8s0DVqLwCMvvZ3P3KP/GLzfhFxIfb7QtXAOm+UHv
NX/aZHT5naUhCQJTfAvzicWhyazn6jcBTaD0qhkrN1dxEzptVfmP0KyBR+812dkbQVf2tACb+T+E
iVIbGu4rkJMto7cN4PktV4gxw3WMjABbofanft9twVnXFu2/YzPs2KpYdNnW2Yu1mdZzAjnDWPhQ
UnUaaboQ6fmFc9Bb+R1YHgbhB8V7eCMW020dDJBzN6K/3j0/aQJGo8+98g3lMhpQbWwaSmaPo/tG
hIOBDzvK812T2c5ls4i0OcM5+IquZdAOu+44wh9lJedJsu9VqI4WcTFgJkykTOK/u8sezXVmtMO+
Y2iW5z0XnhsMmzWcZuWi0T9fhehnX0yE87fEbx6BCDZ6DlaRUAfPv4nh1l/5/EAxf6RbNRwySNV4
SR3GsoL3SvzjqJ4K55LDMOo+P7VNe35/x1mw+iQ1M7at6h1n7hfMDdEdpQ3TQu9e0yGxYCjCbNqL
zOn5Jf2KqcP7k0oNwe5+vR/mTeErDfpjxOjPGHGRg9kd1S4wv4qheYWoi2LuNT6CbqVaKxN33o4v
OQY95zf00fhMsdFfmuDYttGvbPvJbfGn0egMXw87Ib8Ter6TMiBzpYXHOEVIVFvFKg7FXlFNPFsh
klWkA9aLk9V2xSgzdonZYwkTFJMVrfmacf2OlvoEswDaxUXeBqdTLFysDg8JmN2m/kLRvTa+sU5I
Ts3MZILLjVObs5K5uOku0y8dSa1fnMSNjkjUbB/W2pO23DhzgCkvP41bhH19FzYnpH8AQaotPm0J
4orzCMn2StETVd9laePVI6AAG+hWESwihhFzoymQLoWFgNQgwLnYOPWny6qPCqQElhEy168hSZgS
CFbmcfDvNO9JCpC6wK+SbiNfpW8DP4l0i5mO2W/dme4EsUTDsQlXdonRA+FlVvmRnlf/VjP6L7O5
MtUeTvIij7IwmSKKL0/Jv+xfo37gV3uewDTFCC4YXKUbprrIkskrW5mv3IR2JNoIl5GQqpk/tj6C
2qF1kFeuG7+KkVu/17oF+BHUBAMeImK95+sX+84/9RZ29rITNP6AflbY8xfYzDkYHdIm4q2ct9hP
UDPwkxdc1ofSmUgcRxxcxH8A0cVSgTScg7MZe1jTyFvmjYBR+jFuHiOKAjMx03cWlchXR/N9cumL
h5I33y3JKzAvmu3ZqAKqn2wPjUK4PYP46d5T8tm+hxN5yMnC3sU50u7jQP8oOcp+TFLI2oiKFFyr
qe9nHbYKJh3TsOMArYsU4u+ZqKPmfLaAoMNudmd+81N+XH0RtRm4A5PGku9nuo3wo/4ueUg7aXvg
QTfsBAvei9RlS03FTUyJoT18QmNIbKIBYdFJp2xdevK5W/NjY7SQ9VGZPkcKjcxR+B0MRNzJ1zRT
PbxAnOOHLXD0WmBkISiN3U55NoQKBkhEcTqjP9jnhv+CGF+nQOgs4tkhNTWLZQLOh72ErpnZOxw5
apORo4XZhQjj1h8a8WpkPAsbToppte0wAJe+0Uf5nSjuUKGar+j8k1hR+iKHnMdH3pzvdxMaWthc
UGTR7Yy134ZrO9slGZSoKNt3mu6IDhJao9QVS2DKCOV4Y4sb3WY/48al+7KN6zMHuf6n7fjtd/Kp
6LCrMC0uLUl0ljPggrbdMNTHgM0UZYVsYqNI71rlPPCfA2/jnWau4VTzccn9zJPPHOXhuc3cEW+O
UZ+KO01TeNgWsWgS4/fHWeZNWX+p0EL1U0V4vbKZis8klAF+Ikebv9QppJcES2WjAoLBFLhsLchs
/gSUWbW55NcQG1DI7oS7hgZJ/wXE0RAYGnzdN18vga3b8FHw0RhYNv/m0hg+SpT7BlHpdq4PTJF7
7Px/1S6odvX9ClgcRinKtmrXUsq0AWJytlm5e8/jnTld2MVac6WTVLOklhSnlseuNtOGevfbUDgx
/nIUE/7I+Bnq/VyFTesnhMa25HSohhdI85V7ZsRITurA+Hnl3MsxRFkUbOg72WxitKxFdCXntB3t
ugsR+3V3pzDsWiaHk2vyrxgjXTrN1yTheE36h/w+rYnfO3XFceAyCcschxMGMhvaUllG9CKDAKQj
XbzNZS6k3wvQGznr1sgIUXCTXzUmfirihZd+GDCr8TZD0c+ifBSSoEud+tzOPaNWixAkmVOWRI93
zH6aAQNUkDTXV05xkeJbYpW0u+l3RvZTojksvpVfUgMaYjrx+SJJ0X5Xla8xel0tA7tEYLcSLFIU
5+ztoeFphA41B62GFRvWwJJObiE1q4elh4jMBVHWmgOCReMHASZcHxbTK23bayxuhSHqMf8+0Vk0
iBNSR86XxjGZ1MZbNkVffED3z+0pXdA1VNDpNupNoBxQHLpe36OC6/63ZJxdNFc6R0bloA/L0Ev/
Eledjr6MI604ZizOUMdJLZD5a/XKB4SkrUwegrvq0zZH58tvw7+96EBOwi/lCjWlXdcAo5A30h1P
M0tf4bLx2DHInCmxCCO9Kh5/IvwLrEfrCK0HzeZMceIunJMgxmbAfoBo6d7carw6x+QzsUFpMBp6
Wi/iz2jDHRcldMnTCPCDX/6jzYA8sIWx90OFYYyfGNs6Je/B6t3y0C38pvv4KzyX0T0bXBJISaDS
WRDpsMMyocFI60wv3qmO+6gBqY6UmSgcw74LCNZwhNZBrn21pHdpPhk53A7Kbzns0M08fho94k01
mRNSxcevfQ19e+32byjkUEYQ3BtSySKUaQlzQUadHzpxW+iHHBkcK/smBx5C/EvTkciibpCVwj9t
rJj4nfS0zoh1H9Wj3SRAuAAGnSfuHQ6M8L09GgroLtsjYm0uBhe51qNgqVMzuzr23OqKU9M3r20k
Fzxrld/IJnoWHTEaCMBfEuabPfqYf8ZIzra7JBublRis0GLFMFBBRmT7GuFeEd1va26JZfUWOiu3
CKvg7imp+Ig8JsEUbj3KhLMy4sJhdTqRg9XO7jlTGHTANsSAAP2ZjhnqM+hLiEi0L/Vpxi+b0PWW
xhUZ5Rgu2Ltml3E1D9+eR5JFV6ocCXo1NZxsE1XEyqB+J+TJaUHm5eL2eXfGq5b/XIvR7yOk19wx
/K1kcy0vPJQs2vluaR+vQHLCgtmrPD4ACAZXs+eIHJVf8pgQAaHZ+2UNeu3LAw0DTtPxCl0qSyUJ
KkDEXhHtJ3wQpctMetTfB9VMOGV3W/a/j6fhGqwY5joopQP9LeVveqf9galJsI1oNTooUxnMdsy1
/+qt+MOehgz2b2wZRF/FMYxVbhThzrtrHUYUYstQLGpmoIA2hzzFlApbit/5t2eYOWwa5Imjwma3
/SJ8KMGWKu4VNjkmEJA5cD9cHneX4HE53okrX229FVpauikkWdq4syZ1W/Rgbjll+WS2wrg/EA2O
JZ5SCGpzQKMdBWP+0fwjzohMAwZGew51/MRdsdrQNUKau/4TMWJ7ScjAms9saZsjwCGIAnIjCTYM
TdBsT6tTt53w3fIz+fTzmulWYpgGzm1+YeIR3l4PMtGq7MaV5TuejaVJEVcWUe0iIKDZ/S8prEml
b26uoODDBOZcu7Y43SIlJhR6/QV5MqKKoJG+QFJROyK0pd3LJHIyh8Voz2ksYACBYwC4gAp5833J
RoTjv6LuYMZ4XFG555zWzPmNc/BSs8ymslraimxLDGCMNy7fbPM18uz+XvB9QblNJgGSD9kiKyMm
K1488EGHcFCIpsQSE0tVzNkc/8AJkOHTEXqpmAMJdo3d1RekGQKhj6PVg6xJLP1HfSe4A0wTqV0L
7dlaYtCo1O4RH5AoNsw7CY+pbPXs+6i+SZ7CPULrYUGigHpdvsQ1xxdBnjazAK58Jx3u/32GS4+5
lp+lA6ES7PZteSPuX1p1QIjdvnFIJ8OsuYygKBjRIl87ri+QDKLun0a8wJ37Q0YZjxwMu+a8r+ia
uPq8q8UDRM1VuU9wFVgliJfdamSSaRanhNtecbOWhBAbzy2DjN2w9VDxAFvyRHb8+p9suAyQXTIw
19f1rtcvcXX1B0poRLkga914s97RiUTtiSeJXeRL8GOLwcUY/yO5kAtg0Z7eK2/c0Nwi466P6Gur
SFX/mxV8arolW4RFzJ8k7dz39Dfx8KKMJIcROwmL5kJ6Q41uNfjwHMTo1FFkrMzOo7MZPMksC3/i
z+tNefrP2cFFQ6+KTgRL1fMDQZDkpqeyJaASFzYeoM18bSPGH0l2wESkTJeBZLvqxEKqjBGPUUy4
fYany6Z/1h3IfFo59AFMtJf01EvnHqKjIDuF0Au3UhzWTmYTlMv0bTbF6oNBJa32yWctMnEhdtjP
lh7PIs8/98eMqEywiuhzpPdJ8yumz8wZ20i/USWwHDM6WS+QVLJGhMJOZ7IYebhWjv6u/sTy5pDu
GpqEJDxt9Ix9FdVEz9gepyfhbpRTjT9ZxCkL7v0MnAtTZ365h/VeW+QLFuf4HcNOpIE/eRlREsfv
vB+Dz6XFf8ayXvlF5cxkq8Bw8JlW32l+MzhOAsTx7CA1rEVxSeusCAUYzuwiq8RVO8T6HjUNTtOj
kR3Ikpsrp1PR5wYCAkd98xSwp39XIrZhmK9UF0lI3wGuquAphxd3wytkNkBLcPbHAMHwqjMZjanv
nA0EDUzfMfaHA2FQ2Y0OHk9n6e8YPTSH8hXE1PE/S/BIYXf7Md+RJdL31nq0hmw7fzX/UrC3lJVa
/aXU25dSbVYDE7khddQwFi71c1+tD2xYvItU+MuApCfvDtcsykUat1aCVpkyiMgc6kqujgJ9iduW
Idkc3IEcukNxBGC+ku288kpk0czX0JEK+Q83haZBrfIQlU+ila6X6duk05GxjOmIelxIfG5utn8G
zURTv7F/03ZS2NTuAl6Qeu3GtfVqrzr6urXZikEl2jmtu7XiiBdyY0SOMvRWyXIy2XupIVCkJhxu
MYxgVlfxx6BUpdRhek6oVGKRYHchVxKPEW5Tn9PIixEMZ3SQSwSLMfFkT4Dk8DosQ9T36osVSAEz
uFOUj0cfAOKN0RIW1sBxBgFOfhQxC9vtkY4+j3egBfwcls/P+L2HyndEbomTzZKIO9M/caLo7VnG
xXzNDIX6kzDzoKS01g8UM11NKzfZZhozNFO/YR4aXWnYc8jgV0/12x1Ev3iWEl9kz8f0InlLFjDb
n/bHMqc9/QdkSx0FBCzuCwux7LCOvyCcEK71w1kci5p+odPAzWqVdOh9ef+6/YrnFf3iReiGHIhl
1BLph4q0r4PKw3W9jPzxAHGHy6BZzfjCA3mWQ+N35Twu7CXxgR546Z3JS+y2JVqvt3bpI6I60lY7
DisUzs0eGev2ZWrX5sDafFgja+dUg2ngfREaVOvzzDZJTUrcm2zZL8aO2K8ZYrgGbdflRmAfrD+o
Dv57k+9hS/RX7AQQYj6yk06ZMa4cgjupJhBWr/84NGaZxzND5DE2mDIkuVJ/b0mYIWoIG87fAuIk
/mFTfNn5GLZ/AM5oG9tgL0SXlYXNpPRJheM70ILgoC7eZHI7dhzJH2zmbLjbmM7ybnLAAhP/8pQ3
qBv/x9F57TaOLVH0iwgwh1dJlKicg/1CWLaaOWd+/SwOcIG+M9OWKfLwnKpdOzicxFhkMX1fgbub
L8kkm8u2IWyRH1vZ+u+Ijx2Tiru2QgyoMEdfoLf64tY263FVE7YLrBIvkpIQLnoRYuAQE3FdcAAm
jjkX1U87vbJhl4OZ6CVzKu8G7cGFBQcTAvYU3Eio1NW6cVcUIljnIFyc5Wdeg1SeonXv3py9Can3
+o4C45CcrBXowIpaQlzy4KiA1gp11zQ7kxdET2l3mjugAxINsR/w1jDzKUVpiQIgY7AEC4xthmfA
jMpE2nPSUPYIsRNx8D6GK3+jXaHxJO3Hh6tcckLqU6lPV4qqt1kEOsUPschHymuY5bTJpHUz2K7p
bpJjrKF6mMtPJL7v7KjTMBVTC4IYbU1/qG43ZQehud9T4vDPI3Nl8FNjLn2wAd2SG1Y4tH64KdJl
mBuLJogBJuMUKvk9w1sikJmgWkDMVP8tBJfk1/KewS+ILdjw1OpVR9GYZtIpUkKT3J496ioMZcTZ
UBTcQu5DCJ8F02p0hfBwRmoD/iSWMvIpCR2VfQfIkrFcZ5ApeVGRSkNbU1UEVDDsJJHKt8Lq26lp
0LjVvAHhjLsOwABbr1r4WwsW1VckQqzXHiXPjpmkyh2lMY3+kIlhxisACLmzQygVBGEPuwqTPJAS
ecfBmZtbH5oJk8jqz6ZcFWAorA44YQpHYSVQ1u4OCq/I5sAPYuHXrnIZIdQqwmwgscnuRPKNoK1z
IQk44hIiqfBSWyjl+A9KTYS6/5bQiyY3azhK4z7vwVaDOzz+eYuzg1hv8kcC3VOaf+VkaRiLWKKe
GGfFehKnGQSHgdLlj3yAdxZvtI6jGw8QjMhA9kpvX1bKshtPBdalBVZN4kdfuOnd8xdwIy0kk+fG
rddeh9NOjqFfPLswtupfRDZKCEmOX72OYctGTWC9MX9Js5PAunV1SmFEGQipTRljmGFZhngpvZQV
ZIKEabnHFI5RMKxy1uuAdBzDLcYlL5mJj3UbZ5hEkDp4TOA1hlB+ubhSqTaJee+I0LsTm1uG0OuS
/jpiAtBvQmllaNt+OAZrDM2wxt1U+Z67VddL0Ml1lmLw3i2Cht+4RNDIhniN/kRUms2qZhSEQXI2
EqC5FNAbM1Gg8p9jOUFLPjJ2qOVyqTEPLYh7+yfKO71BBWOITGIfLlk/6BB5BC3VoOVe83/+YzgO
mC2Qq5nTiyJE1cgP2o828xBEeEl04cn38ZWpJ7el2kXRNwVVxCvtn6n0R+BTD9cMLEfSfyfiwdOt
idMRVXUG1Nd7r7L7KRT+zskfocVmq8wDiP00lWNNCxGAOcJ2oZNOYnKrdLuwBCxscZcYn5JtQNQS
CMrKmWBQjtbozcBSdHI7QvXJUW2+viq850Ssb1hWk/tZusoS5ZTw8irid5rE/1TrLTKEGd0r3jH4
I4B75x+zWfmX3q6Vm0wA6RDyBnZ8UW3uq4NTmkSQjWDg2uCYcg2h5+Xz8fHFIPDKIJV81bonD85p
o9n8uCmgN8b9J/4ONW9jQY2lvQonxwPqA1yCU+if8jS4tT1YmEmVOHWFVw94spE/IBImBbbS2dbl
2VbrGheCtE92FVMwli7tz1Udptg4kBJbsiP4+1R1xC3L0qJppFmhfkoOUZaSKT1yeVP1zzy6srzc
q+4TNtFY2G1ns5H1fkyJRTKmY43j6ybPVNylEBIHt6jBnHwmDXP5F/yacw07MFywOE/+lT8G1tuH
BJJCsLP+AW6k39LD/IWIHJWL9Ce7Fe4suMnZsWs3kXSy8OrHcqA5DY3dBQtXssXboCIS2qjLasE7
0bzy6JUplyHYJoytSmE3vAiMJDGxNBFbfrsFHAJCx/qnjoIqbu+96c0LCF6adOteKUu2Lw+GZs7a
f3m0YZQadVcKtXjRHJudR6uh4vaLWcZPbQvAMWCwCCnJK8QqSN8OmGvDe8/3UvoBMR/XAiEGFNCz
6ExsYXnJsNO3Hm68DYg7uw31OtdP6AdGHBMwdi+X5q9hAjaCuSKzLNaDMcmS+24htk9NOve8cJFE
513vatsEb4Dsu0C12txL/CV2NF7m7NekLPtO46sJbpJXZGk69aPpMf254UZqQmk7N/6Jtz4dODCa
1cA+2DCwbXFvwwE7KNcl3LuICNuJ6WbQQjoRrvfRPq62WdyvVWnZg1SY+zpkyaON7eUfy2bUVDxj
0K2TFu7FOMXjmNDri6ady9QpZRai7FSl4y61YgvrGWJ1Si3eSf8aehePGNfG3dflX5DcBzb7ljrA
ZqCv2aFHJtIqNLcDw0v1kTIf1ZaK6AQVtgeO+NtmJ9KhC87jRYdHinkvhqtZ3MZw7U5TzX2arIPw
EOONsmEPK5NVfRj0I+nKgntyq5X0XdpT0byLL0AyMflGMwYtfSPMwvZNbZNyCfmUO0GhBuGtl86Q
BbOl8SAGd5F3i9ZgrDWmcwu754hdAjBKZgZFYDLj/0UyLKnvuymieePjnhT5CYGXH0tfqPle+07/
RRaWsUvlkRi/PEdx/ZtDMKUsxXGGXlVKbI1tUtp7Fjrg5jVW7wKDP/V3qF60Yhx+sUyvRtde7Drt
TzbenGHJZmDYGxYHWbuQu1atMMSc54eSzE15If2M5qnQJwjqJ9L/Mvd3QpooKQm+3vXIJRE5IXVZ
0RbS8pmXFqxmIFPuBIZmMtroKTP5hUF5BABT9iLVqO/8sE0zEhE22E+ldvQXLWFeKTuXd4+tKart
VlkirVayn7FfQ+ASjBdCONx2zG3uwpBBsJT+84t/ffUGDmIoMvLOD1i5U2la0RM/jTn2iMa+jByf
TB+Y/qCQpG4bxQUwL/LCc5j/WSTFJDCv+muzNBrSPYIf372ywQAYhWT6cvJ7Ivq3h8wh7Pk/Jdg4
XjLt+F2hMa3fdK3UaLnwgVUWdhcTv45u1RunmjYwYI9khuFa34j36b2nagnh7YS8CUgdZgUGWqRL
jDC+Ntq4omNVbkAFvYcBxHVoT1TBpnb0qE/qm6p9DBNkr4Y2bNF7Y64Vn10gEQVyU4CZREIyhOAU
/S4bp4GsgrEd83jsvppDQLJjAYaAxJIQGPOAC1Fq7KrqlBQrsvoYfVJqyEtUudpB7OBelVh6Zg4D
g9jcyTmdGmO0P6WmwVxj1DwQ3YyxkD7vlKN5zg85c+gI125yyihJmcNBy1kpdgtD2fzKm2P8DRUT
IlItHNytytwn3CbE6gbMYCGiBFtlLctHzFm6cp6/tiFtH8nV0Bl2QXg26M2moJ/twKy7etNTFR4o
s61kO/Wp+8tAvtGLy9XWWkAmLtYQd5v61EKcFNjiv7vqnfabliAaf1supiFQcQZdy5YwlMlpUCNy
LXG0w7LNrhxsMkTHdEmHIDoSXjcU6THd4ZUw6zE1HVYaki30GWZzKJOL3v3KzQFe7bCHbN3jfsrW
SnkFXWBpLP5og9mWJ7GYvxHwAYRiUTG6BVxcK9iP49TMbvGbYGI9KXCKiVKtumsdMm647CQ7XoH7
iXDmF3KOnASnonmTw3Mn023vMsEcVmNN5uYUOzqNScGIghVz3HrZmV9kI8OPOwCJkVEEssPjKd6q
QqG7UlBXUfuvJAUHRMcP7uWyJZQPOaAnUBf/WQtOAg2Ta4scVei0eI7OfKgw8+TN4hFXkmdXLtM7
nN44T3Gg4DmsmBpXiBhHnsKhJdgDozDIwPM6WpoH3gOUEujUtx6juYW35ImHG4JMm/6Nr3IqHLPZ
XiOj81YU+PFzaX3r6Bf8pRVpR/CgCtlma6xhfid8TY2RGUoVjUuLfv30uI2qt2IC8l8sHEzEs5BA
emERhbtYIXr2JG+4TxiZOB38Kjz78VM7u9nHv1EKVxOvOMWMKI+WWvjdVx3DvQWAGfkszF609iaw
DPIzlorzKNro2rL5gU4inwHTRIfEOgLLGOg8yfgR44Vybf65rp1TTvAaAH+BIY7QWVynN1dt6ej7
iumntMJLeUhsD5mZ3hc2GqAVskWi0fip9oI8Ga02HB4SpUhRgB+fQoF9Nhui2MRxnVTLoPsZwieU
JV99hGTe/hOsI+kqBXrdLptkNiLd1L4eDrEIxDYeJ8nxsoUoVm8eCnq3nkFtvhfkR1ftvsnZ2VcX
9oIuoarGTR0J7Lge8scUF9gRr9X9tEuf3D3ajrI4wwd0nSrFXxf0kPEKJHl/PvJ7VI1Ncz5QiGI3
NiyJpzqExh3yP5OvjFfoZO4tLMzy8RpRDdiYr30L4Y4oFT1kWrpt4vV30f2ohGnKcEp93n503dmm
SrahBSVlzxrs8oMsfenUm9xqug/GfNaBF6BkO1+Oi3GyO5yyR3BSG0gEGQ/Vj/VqlR3+j+SpUe76
WPTjnNfrH2s84QyPk3y6Ev5aeu1n3gxz7aplIEQ2lowmg3jQ5OD+ape81mFB3g9s+oWIxIJWERZ8
AHFORf8J7LcSrtGP99C7xWvvE61AZttRXIU45oJWnnCq4o5n2RYT8GJubkiNGAjKI7WwbLfGl2OA
GEvLLIOY4WEmv8/RI/Mu8lKH2Vfm0FlX20DedJtu4MXc1vjjRBv2eGeyl5n2rPHLWuMw4mEQjf4Y
I4nUc85qcE6AbRvEQrzLtsYS/yWpVmcB0nmp7zBegu+vEJI0w0K9CDu8UnCGk6YctWQNd4zTgNwV
9aBeqoG+YGsi5rEHb0lIB84mLF9sRwna62tcOulMME8ibc9TzJkO3OCFN+VWVhsT/9+fyPUWrXyA
HdZtCvUlA+b/Zi2Tagvlycu0Ff/0GKxtBBtKz6+SRG7is1C/2WvG9pbrTi2srHo/EpIbWsZa7XYd
kpJ1gYuYuzQYq4fJhUeFjhNjWuNGCBYRg7izuCAmyoWk3A6HgvRhIXtP/gYYn0kF3k/hORIepL4a
sCdJhOnDr4+7jbbI5afgfir0cggyYmGF18HgU7ECQi5V2VYP7U6pwRk4nkGzLAqLBdHKEMFYzizJ
howuaEt2Cf05cUaqu858Zt2iKEmdYHpPc8cgM/nrGwrmp+V+F5xJku6ka7jmOMCzC8s3/pe/QveC
7jJWnpqPmepBK7Daqo7DyPG+oIUeBA1VzxVgmhBauDjGGYLxVsbzvJ2PxwhAlIHdqT8VxGMC1zB5
QbE82FIxOUFK+Vlo1nKI4OpYJ2jKLUecGo+5jtCIFRptgoM7MKx7SPrOu3jlQWv/3w58NpH+qIpk
WGK8DfV01ziWviOTSaYUnDMBkE7R5E61wEvGO2YeSePksSZPEScEWJLwxuOV9wMPGsYib0qEqsWB
ueALNNozgSMQd9alOZeH9UQknAs7Q2lILdqW9caCeB//w0yfYL8ImmYHJ8VSVrJw8gsiZmlIC8qa
ZpWVy5iWlRW94KSBSusTBNHMI6DJ0SlvA9lIkdNxUi8rYcf+VYffEfxOF+wcFzD4qzF5MTz74J5T
SyB29XdUCqOw9E/TGYS7fG9z4GqLYcAr5jYPh0OzNcnFSXfkH2ESBmNC2IUdr7rS3IjoQHNaYQ6h
nqyrnjj4lELBlKojAZ5SecRezE3WkoFR/kwmoGBtKLNssPt2zUtBiFf/hat2vSgACDlbuYFV/pvj
LKH9VjqpS0422TxuVPpamcECEJS7U1VCRCkt8DaOmJDpMUEJ0SulWLOSnywncXkuhP9UJ3kXGvNH
23gpJFPHs+Bfi6TBAMhCFUUO/Zf2j5kmDd67eJaY8H7r39TP27A5+j0jjUdt7cff3uJsW5fYEOeo
zXUnVA5F8CwRsil43iGjqkXCotkCJdQ/7a3ZjP7d1TaVw7zYv1vuxcsBP5dV99fwco4WRIxy2Qkw
QDDu8DiLozcBd4ibAaUGIOUxZ2NCq6uqjvXXeF8YPfXyK44WIsz56tLoi+Rfodv6QWCiV65xMSNs
CvWlpFBZQ8jbIPqEO83bxmfN0t+g/dFoTkgdpToR22UHhnbWgN4ojIIfaJI1ijg4nkQvNJ6dAFIN
TO3SGwF1EhrZYK6P5OmpM3RlCXHE+E/fOkD/ZRTsa3MtiiucGrN029fa7CW4SMmsfk2uZwdKOGG1
zxYvGpzVzZWVnzUY6NIvWfRV/XbNQysehvST6OYsYYpFY6bi1IJto0fvtPXZwU0HK4K2cmprM8aQ
EONrodzaKViCOVaGROk4hOu+2Qjmqh+2pMoWLtYGMJEmW1+FY1qbda0xr0iu8Aijm+rH7NMHd95d
y9/h4gDd8c+oX0Q5m8lWZRUoNCYrtuEh3ljWvmfjzCf2ePV2E8cYDlKxnuT/0K1ZQpzxIucxiTpE
QRDnEeUrDwMo6610L6s8hz0vOptE/meQK5v/+gKzUYH97zAdli/em1p/E18i0BmHp9xyxh0JTNyF
hjQU7R2Bfg7S2WBGqfNH+xSk2fDPFRl77svgROzjUMITThwvW3iXQYILTexArIPkSySC2D6EmF77
VykvHXeFhLxs8wbLXLCejNrxDUqI1T4I41uhCV7gKZbrYADnRj1Jua2Et/ZtuIR5/bUC5f4qbJz2
piEQlybyoMmI5cvrf7KeGfAuNrBFL9p536yoU8ZDDuWExt/EbthgOI//Zk1sNO+POw2bsqM1pVnr
S87adsR0GvTR3I4DrlapA3c5O1FFyOBiCk5HPEaKMpl43t4eGWhmwGKWROjmvD9lxgKXb7leehhB
QWwbve8icCTm7REnP+mqxkfZlYRDILDEz6nBhw5faCHMHRaG8rv3zXtN+angYashCS7x5CoeRDNi
LS5H3QGunO0jEPKtixr/cwGySY8iyn3Q66WktmQ1vU0d1It5lMtEYc6WBRN7ExT6YrxaRL1bcCcE
ML3pmouEppiCJ9yCZQvoQDmln0xUc4qfIywNAXc+XEYNIt0qulZneDNPU9H9sVkMb/XsRzsZ5q4b
XsedTwLCIcZORLkL6tGnIUTDtPQ48dNir4Kni+KmifhjfCNSLanySZ5v8arEd3ibI49DO19dImWV
R8cK6wXj3uJKuIpNR7F+lJ6RNgpYuGnBirFAVAHjz4Vs00B9bGVcibHOTVeDnQ35oiqAJj3YIjVF
tXKLkXSZIBdN9seBlHEJAoiOHgHuXFCkmmCGabkI8QmQ/6Yu+HdECEvO9bSgcGuRd0H26JAhxRhb
j/h/pMVq6HZGx56XzCIf+vewqJp2TdoJkYH9MdDY/oVXgupKDzgBZoSAMeqqjjXkt1S6C2ThNY7h
/oL2UkcaS/4FOee9IG4lE+/jFH9CH/NWM9oGpoL5S39oQkaQ3W9P1GIC8zYa8dPSMZTTUNUp4oFA
1AMLmbq5dZKKmytgvxuXxz7XDy1/z8IQJE51wpwMmOahSB4EuIOcYOHh8h1aw9ZLcp8G5a7WCebo
NCJZvBwz42nCnFJbYCSpZJ4FGO+Pd6mRn6mIHhQnldHYmWxWTEQAHgpbd7da+2Uq617ARV4uLqFf
P+PyO8uD7zDbTWd6T8vlT1bwJvRWFGWWYJCVRyhfl5VIY/8GnqRrur+lBCG1VbKbq2J+LlKxefAo
IBJbOMZrMPrjSD33NNkJseZ6qlxUN4Q9qNbQ6E3pS2iiixb8jhi7JNZXkI2Lhr+XwJnIzf7ZoJfm
NVfY9RokTAb+MFFzkqNsUahH2fDPpINLU+0xwFQwv/rGJYjHPLYVyidGo7lh8T0+xJrY1VBvvGE3
dH9+zD4pmrfALP8J8EetsH4GcX8QEdphgBD141Z0XSQb+t0RanXrWz14eI7q8yOl5jkT37EcE+KI
qCURdhmpxRZOKcNQfBquGvijU6F1uzbCYjHWGKNA7SR91FWYDSTZyaTLbkxxV4zJzbvGsnokw7MH
aNI3WaAtUtdcSwi4WLtIVXhepCzACKJSEeSWEbi7ifo/NLZQ0mUB4/uwOkVpcprujK4WF5E0VZHN
o2n/uT4g1Rj5OVfAVsqOMfySNvJJW8Bv17MVlCBm8fTj5OqGNzVi/k2TSuM+pKVdeOzmxEYJyjWZ
zLwGRsVkuLv/cOXKBVTGAAYijD5uf1wftQrPnDL7SVx5Xpq2JmUXdOwiDLcmthBGYa3BxxdKiSCb
PbxkwC4BgqvFzguPlLWGoK0dtKRGGy+0nHALprK9q5wMnx77OWjw7Gh5PczbUKADMNK0kVrnOVgP
KBmnJ4GnXEyj/GQ1I1Wud6T7NIDW8qjdyB1k7f6vJhkw6P+a9wCZmq9ToT7UsNv/qzQDrIKIz5SM
Fi6XjSoXpphY7HFo3xVnpANVsbxXReBakWRZFBiY4YgDEyWvxBByrkO87am7hukbAhRW2wi820Or
L4KPeNfBIuSHlCYMy/neY+fO3UvO39ddZGQgfKkHHRQHE0l6pJGd9uc4/7H0dodxFCtwxgeIkN9e
Mj9fypQN7b/JEZcOuRhwxjHPVYDOiHk9ZtAekMCLqnAwm/8/NhoXA+8/3pOAEV8DKwHf3TT74d8J
CDZcllyBCwGfEIqDLftfU3Buyfd3C6aJ2PRqDe4N1pL/4udQKpGM8AFTyi/xl1BIx+YYysi3j0WI
76D4Nk2m2R5eaXjU6t/+t8j6a/l6UnrhG/h4eljKVWz/6c1hetIdY9I0BD2svg24sYSbeQRqKOpB
s0QiRjT73PMe1yLe5QIU32biRJ71PDkN7T/8cn0PhZo4EFICMYmJf0HrK6coWSpSaFCT8swjBkbT
khDUQ9+ZqxyyqBfbwqKWl3FIYaA4Inqh6duG3jUDnBcg+sJZNs+sZJUPKSPIPGhTSLEm52lR88i5
vy2OKSqeLqrFDj8t+jLr51X/8CoMxxZ3V7kX4280/MrKT5xhnrXwgJ5rwV9MTibc7RSL1bC8e8Nf
HAF4TTnHNV+3km3NghkQbnsulJVZ66yJ/tZAWA2Ttz42yzLflZ/8kzUpzOIbEpAcXxKTvmfswca9
zeiFG5BUTA+4PldKqW9INeQ781WhVEX5IpVpuQR5+mW5hTppeDMUi0npkbWjGt3QqOdZxE9/VGgu
Cv8XS27WD0sm7Sb8GI/2Zf7RNUSX9LH8FoF91gpX/OyQ4g9jBouSu1QCzSBo9IhBBY70NjrGfWF/
MXn53Mn+IhpWUpgvRnaDPvpt6EAxsdI6HK8+SPMzGVS4nxkQtqsKdS9e2kon0qfN4+TtGUzuc/hy
aFIQ48RCgf+v6LhZvjKHX7T9ZfSIPAGianaa4H+DR5D7nxpen5Zd8AipWMBY4DxEfAxFoOo+xkRB
4wW+Y8MR0Qf1PlHSLBspJ1Ru7Hc40UyzRLTkRsdE68lv7bbB/87Ug7pWwofLt274WpFBJkM8N1mJ
2N1IKLBx6yaUOaJtZOSwlbgrZX8ro5MG6Pt+5JhoiWgpIXO0xHjP2s5JxVfGAIBWIOWnlEiz3YLT
hoGZiwuyT3rsVew+tX7S8srOKlybeBtV5GvfWKl0BGrG0XYr8blVCQLT2S3HinfNv3XzPO0RVkNm
SKOy6VkLJyK9NdoKRFT43jr0NxVEBDNYspJdHDAUsDsWL0ZuatcRTce8simxmWdSgkFVGyHKIp2t
155Rqm+5n2nyNnqM8rSnzp0CjDf4PRG6ygdW4rg+JNlawsQcsD0ywcP4uH4mh8V57JnKagtMx8WM
xMcVAcIQkMLwzx1+dffL41oqH49nhg+n+DNiVXhVOgdXjmnbAwklewlakdZh0iYDgq9xiUgDbxNX
3wUrxec9z/lqyb4kOQzzw7JlU0X83DJeCtG5M/PoQGUtOw/Vk15v6Svm5Hf3xapARsjTU6trjQ2X
oOwl/2PgfRdDHPCIK01fdbdXui88vGoiVpua2Rl/ytw1cZIEpRkmzXe1GR1kvpsHKNNk5DtiXJKj
dun0pd6TKl6Nd9PwVxU/oZikF0/uR0P/kbgr9O2K/xlIUm5PfnmferqtwWwV6yEKKB+VGrzHdE8W
mBgsNZamAC88rNFXz40ggtdp6/BCy7v4VHxrLWkHDYMabkZY/EjDJpXgedtkWWGum20ffFLP4NAC
ikCEzXG3PVeA8iV2pZMHWYQ85pyzVCpsKjLgBJcnG4UgjDWSJVg1aYCiv2xWFUyUsEASjZMAKfD4
5gTpTKm+cRjOBtxbcM6/qyU8YPUnQpfQEwLY0CYW8N55fvhNzwel3ghBScALjKD+43Itof4sIByZ
wAjwFz19jdfXcA6yV6DeA/er7B0hu7C9m/iayMtKRwcXLE2zXBiwJARWg1iA4G3Bt3mp8Mcy+Pgh
+BrZj+vqW2EHEqeM9qj/dLhF5ClgQOfRWEKOnJ4V4z8ZnHVYZMaED0Evhmj+N0qvOh2vJcrlDGRc
5YsHSCs7CKbDjqD3dF+R/o5fAZnWWaDabuZ0JeSkVJq1iTGX4ZtlxGiM7MYYOvKe7suPhw+PBaUD
s/bSd7DliQ5igdqYWGS6FLqJCi4lIXlQcEdE29z7Trghwhq8nZkRb+Bi0criQHSQsWwmKZP0JqBy
nugcq8EnIuhE7qFU+2iCwqVL686LBnVVFL5Kf4MLtdQcEw3WF6ZLw0PkRvbEKaXcLuq0lcgLha9K
h42VBUOBodqc0X33nlxzuU8xo1yJEiprxrtItkGOgUQ0+TSDMHkK6YvYoHS8fVDO2S4gQJcfbHsQ
N/GQ0kQ6woDvocOG7bAoZXxZAFmlhEbUwZHCKFdYOs5jtgXpoiLE0UnfKbGpYdio1d/th5MY60Id
hiLbZv+F7KrlJOwADBM8igLR2EfwMstoaXkehHqqKTh/IDRxiMH4Vn8LBnP8Jeu98pStjDAiSK1Z
xzS5jtSTwbmLVX/1xLUQOrm47ZiiMQIdNZLi6qNclLbHeL/O+2PLyMTTIOlKzMQKpE4HhbcSu5rI
woAbRUoGHUQoRrgUw9l1R/LaW2YIDL3NFpY/7eSmQVlmJCrQeb7pU2RQEEzyAVANb4GaKaKTXE3+
NLg/uf7ssCYEGFEG5pOs8CABt+IdTXDn5sjT4Qf0avUrWNiylBK6FFxOQSpgwPO0gvpZWrske+En
rpc6jMdwO/IIQELsKDEWRnk3WdadMaxLUVx6YuagiNPihzBs8FrSiWycNIhp/KjQtoSCuwlIitK4
qNZfB4RB9veAmJOcZ822liyN4RYyOkcXo0Z7EySyVvDR4qYofE0B34nJO1q38GDBx3lijLqTN0kw
mUYXuUOdZwV7DVh8eqoBY0eF8DE+W+h1R6FTgvCJJm7UFlZZ2YLPhD2/oAYLGr6CRiyGOeuLHSR2
NInjJ7THGCdIikbSmh90p7Cmw5laP92CDoCM9AgVZ8/gJpdfkbjr76HRzdzoaHK/kUlC+Z/cTXvM
oMV1aAu40CgcKaP/L4i+OIDwjP8T8ksZfpqx27L8uWsDpn8mQePfMjp6hpEV+DGcGSt+SCTwwXQY
PLjf6dnA/Y77oV0FQK3uFDI8qMVuUSU3HI64F3yax4/K6h0dqYDXaIlBoyjcXDbYdj8IN6WBJhSf
LMyQyN7tDoW54T5Ay2/ll2+eMC3nSQT+LhgZ3QsUcADdYfKbsTCU3hY91MnlDxIIOfrqfPjHqIRN
xmiwZ9ME2il+Avr4LxMffQrOV25i5RW337L17eExY56G/OX1I+KQk87nIybOsCvAIsj3n0ZwLWAQ
xgOslQTAlrkSoTVYgTSIjzXt1tXncLwn4jX0b4kFA9p7hNnT050KsWL9Z+YvY5ILE2gVMYOVBJAD
8UPOh45fdv3XiB8N6q0rvFX1LYI4gX/U5aozPm5u0kXdteAldVS8z8L8M7WHWRw7gO2y+qurP7F9
ycZfgJ/keM+7i4q/fbsDc4ayJsvGQsSdK82gfgx3z7wU9TlnGC4vMMSGtJKjeanOtICzQiBj8YhS
r5iSEG/9cK/oCsdHFV5yIadO/0mqPaRMpf6Fg1i4uICdjA4M5iZ5N9m4yF03i010yP07Iw1D1pgS
q2+9Wt1heBtwjwqy1Cz0CQWqloZICLx72V/yS+evpOxfkvlHT3tYhjk75QDvdQP5yEM1ZlNd2rKM
KGOW4fvbAdXlR8HfyxEcieJm5aeJcNVPCrKS75z6K0af0Jnk6F5AhMS3qbtTrLvQ2SyJR7ELJx09
Ei2Qmlpb6h2Z3l8BKHUdrmuoj4OMyUhJpcUJyjE+XHPyFQf3XtSOz6yw3FdFtlFdLJF0kegINgfT
gajKIAOylQQ2fECy+IyxVakvtbxRlQ//3Hqk3MAGbCgp2n813hNlR25mvdEIYupqxKHZX4LAZdxU
3bMLv0MQdql65/lfqUdL1xdXTa6RmHbhswpSOcdna2w7D9ni0wBpF1Hww0WCcAUVHdGgeywxTwRf
lMAGI5ZCBDqYw4UKkQUo1UVlVpdJto6eJM8fsfQ1TgMWaL2JxEYUXmEOJ+G3t8b6ryvmYMWesCyr
Hb2GnzBtL/HsxDbe3eTSDUIxINesri+Z57K2/8nk0YzcpHOpvTLDUURYK2xF0hnJGM698T9Rw7hI
28ryI+O1LBPI9XYPSCtvoPEh5gzZJ6CaJoQVhvKKHmIwnKAFoN1CtR7wPjTNnwYfSgXUVCyR75iY
jt8VC9ELs91C+QdLlLpujpqi4AeYHPKQoGya5drQAJy8KSPjSZMYl7/S+O27h7hTOAXpsvIT+nwv
YDSuclaR4ajPdl99IHOc4nCH/UjI9SXVy2S+aHoiUkVKhn5ZGe+m7MicvYd+dBxJxvWjTYibjBBA
MM2YL+6sbJtZTsOrxVXTjvLSXkvXlk1vaw3rACTKuGVzzELSHoSZSDEZArJC9PuPRNsiEjrIED3v
SdaakwwL3LlVY1imxq+JB2sL6fPYXiBCopGAXV+nC+J94Paw/bhYXbmzjeuTAkTCBUviYTXgOLb+
kl/jP9h14ivEOmWwEbrirokGkpAUXHRENBGzAUYcCnNxIcF/o3RNr4Zgt9XSx2v8MU9+URqV2gI/
x8j9ipbNm/LNYBjWLgEk6OWLwkbFXvdzLAeX+dxbzIFzdG0lRI+mfmr6qQNo6PZDfKOEp8qlyxzo
+cf8rtJsSKBj48ICuFOx5ihQ9uX9OcJpDQfpycNPjhpGHfS14CZOlTl1SOoo1Wxra4JjWAQaCD3B
KmiV5grUZOo3eqJiBX0F2hIAzRCdBSDtbC2A6cT+3yKEj8zpFLnwnO9p+2VgaA79yf/CFUOjGa9U
tOmZU717dEKitufqDGRIeDtvJvCKxoto+gFQBtDFA1YNwP9kFlqEHKURthW4f5/fJf+vo0gluEcN
jyK4gvMfR2fanKrWbeFfRBV98zWigNhrNOYLFWM2rYD08OvPw6m6zVv37nN2orDWnGOO+YzsjeUx
wT93CXKvon+iyqSfMvthQ/7wR8LtDKhco6Ic1wAKFUht1LxNf0ywaBfgShIfy0fS32Vko/5m9n8j
0yA2kMEzsmhOo22wfzVD/XAd/7SFx6fN4jegNOgcW4VeTK8le6p/WMt7MzOLFDqjzNPirQW1Z+J6
B9JfOXyVbUhazQqhciERh1KIH5J6H/AaVccxemhvLpN0s9Oq1fsCWNKgZK7EdgZN8FcU8JHCy8uA
Q5uvWEqRWAxSVjJFWhGsJIvmmf2TKV4H+Rcr8Kxa9jOWwWTQzOcxXqz4D4GW2QOsGgBowQb2ON7t
RHKJaZyDJOVHhC2OvsdlOq0Fv1FjT08Vw2Q75KsCNwVrm1RJzAOYI7QmCxWCRy3X1qwqnjEtDvmi
NlbKGTI55gFONJblViGZqU5yGdeqk9RLv4m/e9kLsTq2Kx66gOkfvThJf2xWEhGNsqAljnWhXbDi
cQXyHhW992YlEQ9mki4rBCmV/Q39NCUHEwUvZ9VWDEDG8jiXg7iq8d/cgulUdIe5is/Q66JjPrch
mTWSBbl7hxuBR1efWE9NwYvEtv5CYxounbkUsT12Gal/ycpIcUPsGdVBgh3XZP5QJs+jHcreYVio
M4mCspfwBuA6s290LQxeme1elMkmIfdzaVxrLVH2tlnmGG22KhBcGOBiRY2vzbzFtmIpfSFpOj8A
KAs6KoGTuaSjnHy5PgYYR5gSAXQNdC9h2eJNGuPwKXMUg0/JLM5hvP6EoIAWpyH8Z+GKRCpCMMQJ
1KLAPFhFx3reCEuxOna487gYjC/YlZzpzBhjbCJvsmVZ23fSYJ8p934kwo9lZS5SMsMxbPA5R8Tk
Bgclp5yrPj4sY1V/stZ6i2G9CaBY7CndqvU9GDgVAfWaKx1qJeNg9gQKtmc2wOdqHgjYwouUUqRg
AZH9Taz5mR80i010xSxwamJmIccWSS9x1WZNFRH9vNXfV7t9m9caY9ENHmCwEunMv3iZcxfxuIM2
3ilukO7oDhM9plHCtbSrHlp0r7cenw4GQ6jNOYrrB0jEtFxY/cFEhd+V/iS7Ok6yweEXZAuo7Vz5
CWGFYwJOMo64JQuTjI8020P2DmlSOF8WMIbhy9/f1VlYi+xA+3zMSFEEI51F/QL7JGcqS+mg/ZDG
4TBp5kzA/+cMrUd/Kn1Wuyp3KIEogdmORNjfzOsvIpH2iZvFNyjKI/wKk4U59vJIbgvPLcOg2JM8
DMX02Z/o3JK67lkQLPZgSzmS1hjoo+4koZeKNhwj03JgDKjorfKqt46BRiIP4o/gMtJX4ZgQsdca
+ymEjzL6wZyka3MNheFh0OeHCee2Aql8Nt3gUmo/NrtQ/43MRfuro9jvzW4OoUlmdzFYERz72uRR
UpLeQ3uFm+7An1zX0AF5jdhrZAXI5fgFb6ufGONxinCOgyPVoid3RvTNRUfUCDzaco3CnIxr4MdI
o0Po4YvkgudFRkI+F7oHDw+e7tDMKGbxAsNdx/ayxjvIk7TSjSPVDgvRWobF32er20QLGFkivDDQ
cSLhhIsIjygurzrb5spNlVBj7FrdZyynZ8cBTVAf8BNwCSCitzYJBkXpWgf8bQlhnS5SI512inrT
NN8hSBPhOpZef+k3JYlX55H1LeY6gR+xvGbLEoTMJaLspMKW/TAfTIrsVwJwlowvGGiougcZMA2I
F7RtBgh0ruWq1vb4sTVnKE8dmwQQ1MEyHvjlRryMDlr6a0/7SCE6MgZfN4TS2dUVhataxFcZNWlL
XoHgsV7J5c0hTXdEPF8yW7Lzo/STy0dpURzytcS0/LVgMMeG4ELa5195z2dHLhM/CyCAHexAZkA/
UDvxV4Chf2ufCoYFH8cyhiF9gkL7AeaW+Qvahy6fWIOQsNnhl6fvqvBpMy5fQ1FF9UkM3nefEgpA
C1UMtEW+GOtgeLjjpGfHfjw7BO9VTLBl7IyQFpK9IbhYbYK30/2hXVUlI6XviHAsvC0TbfIZH9UO
+WUuj9y62U1bvXNCLuTGVuSdKbJrRIjy8pUdez+J3GdvoSrypNK3t7tXuTY1p2ZJKh0A7X2k+zfa
SN0f3pzjDUcaOnBKHg+0VXyiijCQybonuSPr9xkwRAHMI3YajvbcXIaN3zIr2HfbODj2zxHa+k/J
xG+16f7hk+FwZa08c6vvo+DxA1nCUQDX0ZHbPGfyMbNp4W7b2kL1rYAxHz5xqm+oyz0RDIR64YiD
K75oH912YqOXpB3Nk57wwHE5wSbsbR0/vAO1HAY4BosVTqPcURAbiItcm4wKLAyDrNKgPdr6UmGb
ie7SZTwTLClF56rVP7aucJ+2RCXURMBGELQmAtxnjX8mPzXTGs4EJV7mF5uaJSywp6kNW/fCkHyF
vYkxzmK4pz8a13vpzYZCar8tvG0ya/TvyqvxQDriqfYHlSWO4bX8YftMSZm91b7PsufKeOaEIbFE
ix/DgpTmqGRGT+QEGAeY5FPnWtqNbfI5bgofxRbXHXaoYgnZQPM6Fue7JYdK9aYMxCHDuwV9QP5l
Avwx8kIvoh/zKyNpY04nINGFmQ5YFGoDyPakzWKZsT/1BC/925chkrWENqGcmCMfGfNlxQlt2O7V
kY+YP8NdO0BMT9cw8ec9GtbRD/1jRoxCZeVfkgL4d5/arCVCJ6Dv+mS5ZeCJyZek3y35mYZ/3csO
FwBhQmDjKgQS5KPUn7WFifxzEn3tccVEGKxC9ykx1YFnjPeaehQZ2JJg4POCT28QcR8ueEM8AWnC
M7luovMsh4MygjSU9+hwETo4uVjqV8Oqo+HVyPCsMLEZkh3JKIQ5jgokoiBY/yDgWamrYZidQaY8
6+2uB4RRjw+j3X5O2WP+YOPkjlCbOtY9+8S6yo2XHMb3mRxg7UDmg8hSDcfy+9MildOIwc+v2NyZ
4S5yspH0eRnR+otXw76FwrDCxNJKP7IKO/JOEi1XhbigwxADNOqFqK8b8j2jb7Zf3vIJgjwXXsR2
8EbdaKKbzmWOtZOY+i1U9t0Zb3/00OfEFe7HXW+BBDU8Cl8NSNLJZOEGVs4KSyealXUvt3SND0wT
o8JyTnTAsAjtJlhmjYc3B8cUHFI99rRqrUjnIfrtyyUJBLVIZbSKvnHMyK9tc6T0Mf0qYZ3+xty1
DYgKYAEWQon2ryn/xnEFMK+Icba7TWC/idj2rekzJpdgjlL7HB8xEVEv3gX2Tatjxfuz7ezCFTpM
tCQ3JMu3gT8AAtFB/oKoy/CDs5SNVR5840BeAfNDkVxz7pVyQxuAy0TQbU5OrC8M8zAG/hu+iHTg
HtvBNTmz6vpReRh8JLQHuhG3EIkm9TX5mRbsXHFgZK/TOKKv2kQw0ybiSi/SY9geXmAEqUNHwefL
YQCScx0G5Zr7jTSrRjlzmKavr2Z0lHBN+BSjuMlsv5hGtwRhIs/XwNxpd4BpSWDZ6oprFo2VCdI4
APFy2JqaHQYDJbkAvIgko3kU2HA/MOfL09/C+A5Z34pfRzrKNzMmDiQ1uUd8oKQHc4yzO0UuCnkV
4So+qzdpWvNseilHKgcmPZn4JYlfcczQHZ6NwXoiUTnVBEZCu2WRSxlPj4l/XYoZjOOICDp2acHY
3kJlPzebfEc1r4Lqhed5PlxhlCWbqaLV5EMqk6uU+En4F/BvQIBrWcKg7BRZ9dOq7w4jD2i2uRnB
B8XCV8SsLyPDhTSHjHjW6pwxHowI+BmexAUJdsUoVHVjATI+Gz/0aDgaepiRqtcQi0HageBJKv8Q
pxfxxKH6I7Ev9zK+X8wHevAMdP5qdRsIrZJpkWJJZ0fhQxD34Jnp5DC8M+xO210x59+wOJ3sWvmT
c4t8CgLCvDde9tafx/xF9zdKn2/+04vQ1IYeGdIlTnW7S34rbsWBu1DwmDlLweCK1kUpUaXpA7Wd
1Hzz5lItpeQzDfHfCPd11uZb/CPWUsaX9ls0jnmGjaOf6rN2hxC9Nt34wlwSsyXRumyrLSU6UQDy
DBAW+S/ueQVpSVtVvzxpypJvFvGlA8JAocTowpGhhrUAQ0Dm67g+eEIofiIaoB+CgCIWqymr4bz+
8JyrG4Rjvl+YUewo9EfBtc4Fsdb4Ohbjz/TF5kfE6iZDBNKkmpWxpy66Docz+/E8vt7wlUZ7cQ0P
nCU+LkN1FxB0VK6CJVZDPSBiANOAV7tacJodQBxqKO/JIWf6riIhoDPVVFvLlhf6DlbMez+5Pbvd
q5lfIiW6Tigq3ZLxfKdj4sPHvJ4bV9/KT4O5YQGVyTjv5XwvCRD6rHsX0hpRoS7M0ZbmkHhWhJP/
7Tw8uC1RxgwFOUxOmFK/+fuphU1jbR1GJzhCfO+X/cnaa81dcCPTnc7SAWMegQ9saiXrT+vasS2+
Ttib8DmU1LLiE9lFPikNwdJydsWdR14zHObzzAzL+b6EpOrpF1W1y6UOH6D3stn3VsUO7ns4I841
+VSwDIoEIL7TFVvVe05tzOzmzbjU+0QgpdPAEvP/Zh1MLOoHLi99SdYGEdm78KaqpJG7OL+6b/pg
yHNC8WGHhYuNqq7PTGcW4AA/wWD1Z3IBu6VR79+Pofx+E7ituKgFBvEtg9PJvg5WVP2xaCB5aNlb
ddgdKW4U5bsA8jxn6EL8B9mdaYLFyXLhd2SOYuee4UfAjJb1VftQzvOpNYcwoOu9bxZFFZLbbB8i
HqaffpkK4kOq92SSMJiRlhIPRFAuI80epq93Cc79o31jerc526B5L9g/OrQejQ4m22XB3NOGbpQX
eAoXtJFs+9LDI7Tzz4SkUzqL0s1u5iHdFScJuejE+rOr/OlfFMsneRd9wrpeRp/ZBtLkJwtYxgEl
C0JkB+0A2rPkTM6hnIPibBi6vxPrvmys3eJ4DZ2+N5zsyp7CFsHndStpTMHpdj/Nic6Zq8LRrE2e
3hhtWOvEp3LKjWVnxycmo0n5Ebv8SMalRcE64MvNvcl+rdldKNdqvkAsPbB7xzZ69nVFPqy+ZHBQ
HykPQbiXX17EmYetI6TcLno2NT9G6Jacc6hawM/dGnjlvsB+XVAn+IQuAaofqf+c+gJGmJmusXbn
sksZFiQ/BGdl+lDvAv3QwvgE+oTpOrGH7czXhf0DsYVxhDz4iKPBUvzmvZ9qt5fvuRf8KegVnSfE
DhodhKVFwDu4IKQ0InoOg4V2UC5hQzmSzjvf4ncBR7RdgV/bjn8aFMQleh/50ZNLX22Hfr39Q//H
xtsAf7/IoIv3CI7twmfBjDK5ULcYewfEuXv2xSYReETwXyxibDUm8Xd2f6kyWpcOkBgxTGezozTO
LmQd0TTSAsYkvw7J1cJ6Uax6tKeX6SQ+BhpjJX9n0Ng+KiqEzfDe6uj0nMRpgrnHFouDBMpM9xnz
qFT8Hz3JpKzQheuuO4Qz5p1RxKbfZVQ2hKIhhHDwP0Uiw+jRz6rkjrndKmvJ+O2v9VVfM+GUwL0k
vDdhFzOStSPzUQmrd1GuSrlmhPvdJSzdgSNR6Qa0LFxIFXQc6S+HbMuAmZ0jGILfIcbGtans4+Yg
NVtBhA8u/eji8s3fX+NsQ/sX305qXVj2wFZh2TiL3lh0ipV8snhkaQNT5HwJobrrL/jjheip9rQL
Gl69oF81+GSCnre5ZQIW4VGJkiVRLjjXRr8gXw8xj3Xub4FDu8TCUrQmnhil3WsWhvVd+kEEMp2D
jNmSLkKfHmOIQaS/GMF7EQs+TW2KtzpgSfWN1rZom11Ld5xj+mpIXuNQxkxb3ALpB/dqGBNXfieV
Bx09D//S2VSItm0cuDGrs4qrWFM6wqlnAzZscjTt+RQpsNKqpK1yxhvqLqM/w19KU/l+lJj+pDl3
sI9KlPc/PftqEE/fEAhrvwn/xeggINeF2UEJPGmgWatg3pCGkxnQ/bT9/28P1ji0JWq0DBdPCR0j
V9NdO4KCFYGdjfAnKbfjrTr9DZz1AuvWwReqomaMzqv9AuFT9rCag3Pd0mYP55q2pup+FJYfX6xI
0FrKyHgIwdUKBYk5VmndhOYas9r7sDDjDB+YWN7RWrg1LnrMTdhNOGzCdbsdbox5Nebg52TV+f1f
7RgsNz7gW/jl7f2p/9V/wq7xk1sZLCvXPBTH15qjHeTWX+q/3M6XD+JZ+za+rSPxLludIe8i2KC7
Zr5qgxQ56wv9MKwbXyfVQGWx79j5ma8c0UStLQDN395TH+GZD4IPnxwJG5NG9tkco58QvudsAyq3
Q7fl/zR8oH2y1EABrwkeVqF4qc1Kee8jRMjiTcrPwYI9WmsfsspOzDuxoAQb73VQDdTBLDSvGttW
/3G4P7HO0N4D/aX9AreyBCtVzqm65OGswmw1oyuiaSFdRVd78u0o3bl9YLSBwyevhGKnsnXy+fbD
R0PAr30k9KuciZIwputl9vFD0Cmg6E9ZxhiyFIk+FVcMESDn4DXH1oCE8WLqoEFwxGVWOgPelp5t
/Z6FXnnVNTYaTbtQYDWBtnpim9EWzZ7j8D2iuTLp3yTCvNEcPtqXLx7NEx9Iuf0n+4AtyBRuIwdV
J3N8XEVfVP51hHyy4BWaPgGzM1Vvz4zIDSq6cTbeISpBvaRPxY+WXlpabQYhTiKcc+orPsEbFyVY
P/gAcX5AAmJNsh/xjv9WCXBGUqrnjzo7ckhqy1xH5Vwj2luZz0tf/rJUbZC3F7HQjutjSoi7Zy82
hG4G55kR6Yq/L+YnGdz0gf8XLQfTKI7LaLH3VWcsyWTgpcWJEOFx3847OGvRnlNKpiXK9rvwmLCN
GmOABeucRskG+iguKCFQ+ZsjDwxKl3R/oYNoC8kL4zkdmPfZZbkfkoH8TbvMRIcdGYVaPltWglNr
awr9SpoXohtjw4/66g7jzF8Du0y/EeHDj6N9gkjK/KLbWsXsW1UM9mRqn06jxRAVoyR23Dbe4PDB
QQFipQJwENlRuLkI/DQ/jLts+RqLiulSxpY5etG64ETxhRV5SHgcUzdwUGwqBjYSxt95D5FbSmXj
qOmOKbrGwI+inuatZyrVe9gdAoy0uM3Qv0wY4fJPk14t0uT07+YvwGvaLs1THLKNiqvlJ2dYRnmA
lswucKEhZa561SFCLaR3AFnSLjGqsv+EBjzFOzP3VNWLOCJbMgM1VneWZN7i8qJKRyJ6qd9R8ksu
MHkwHbfXFzouozJRcyg05mAgKlwgp0zf0sSdAHgAFphIcJtOfLw15ZcQ/sWwDsvhgnRIYGZF30fb
I9Ec4TCefi3t8Abco3ppfM+AEGa4W01OadOQlnlyxZtGXVjUZ27yqb8w8Uzen1j8GTCq1DD0niWo
ueCqKvQoDd/SeT6Uubmi9MDDgzTO76H3V6Vjqbb7J/Bvj28CY1OF/6RzM/bMUbnlHEsBUcxFu+qx
IEdY9eoJSjGZXluL2nzqSJsiOuipkSZkIIQe5u2HAhsvHQ1DQerr3rrP3lLXNVC0dszHCdwmzUzm
AsIxLqCel8trph/0Hl71X1acEoRCnMM6Nu1GI951WJALmSx4xm8o5oaNN5oh4owpJ0hHrydmx+B5
MKjKbbcUaaZCT43n+pg0S/rL8cZcr5CtBSZlmTkc0gs9eMuPiHE/f+kbQRPnXD/cu/mWQHJCvGYb
7QsrcU/fiR7bCWBuhgV6n8HjACUdXxRGZLzqk4mRgv8u6a1bOj22ifL5h4oNO9HRonN8YwygcRja
zJYjAO5T1h9jljwJcJjKn4myQcEHLvC/My5wFSNfQMgtSZUlJ8aLn7rAfs+nruoG3ygrnMSp5+i2
QKSBf5u8fzOZE1IV8L7a5W1IysW7g028IFazcBkSzFOQ/hjisH1dMVVOxGTieheYcvJZpRNhblhG
LMx85BxG71No4QZ05BtQfuIdqEmr4a4B2h+283xafcyD7f9H/AqTO5oF5CKFq13UQf4u1Uc3fxJM
ztNLDGlflUZviv4CY139US/k6UFHlbob8TN/h3ZF2QC9XsCVix4IqWX2HwavYzFdS6ZkCoPl6V2j
XcFzVsDt8mOrvDJvSqWS27Nc81yxUmDhG257GdXqZgqMwZjDDccuO6RfRkPW9TNlUNS7KMxGf5RQ
hshdbPm+ozGcQfqMYfRtpu3aF3J1bMfgdnAMGlbsqSZCU7u2yJl9X5ijEbzjId9bW1Kpc4DS6N21
7GafDOUol9sbGyi16qn6Nw0ZaJZRX5owKhh6vRyiUulr4SZN+/gCt8kA210cXle2EUFEjOy37YyE
5vAEMk2dKwT2jDfaZ/bNa/WOVoKrKmuZXnOHbGqy6WWBv8Aa7BvlZyuehuGI4AS/+1HNzlqefbjB
ZnVLKbtSTAZ4syUiAapPptdE6vxh0Aulk8n/F8eClT57phZDnDiCucExdBt5t2MMtwOZI8Snddou
itw5XpBWQeQF4lSpIWKWaHTjB/oSjYMEZDJjqyCixs0cCF83ky9LQi3m743KU4RvV4bDKWPxZc8+
JkRDGC6jtYLUah5i/MbFeLXApVXzGr7S7UOSsTH8mDmx5NjswhucfvodJlqsRDJ0HIiBJlRu9RpW
E7klln5rx+s8SJklqwisQbWcbdLGPOsP4sTNqU6Z8EUEWDYDxxIAspSTukkp3/Gsql3EBkmMAxts
JxMWC2QSZieo/T73t6kfw5nCzZamHl1Gig8WQd/1sOSyqMdfofwOmaMqsIs4EL/e9OA42glQZiQV
rxjZzYfrC6Wayd/a5KklKXDapHiBqyV5jHB96xdueKdH9eib25A9LckVhN2YCssw2qT1rZ6no/1P
EjmCemJQwU/YExYCGwj7JEOaLgEzsmezwqIYQidhUF16bN3WuyHDibV/CXOYLvn1eDx2YAlH0r6O
Bl6fGbLgYmsX/iFuctvifEmYmMenoD3h8VfipXkMG8i1q2zk1FvFP1c4A20CxB9pmP0rxmzqdsg3
CXmruZeku1TfUmpApKKQL1yLeJ9oOSMTyDfsXIXZprHUEpp55tas9L0EP1cY3WLm4cFigIevX0qX
9B/8Sr3KSXVCDGP3kgRaxqswjfghCk5CqpR6bQEuguX3hhi+krNtM30l/OkU2RGkEm9Ydc9lr0aQ
5ebvCZwF8neaV8ATT5GvJigdZYtOHXMfvM91d23iX/ZgxfLM+5h17K/QablwaeaxBLt6A6EwTpPj
k/eNeQ+SWXpHdKQiHPmuEdiE9qiPtr5TZyAVlJ9Lz0O9aRhoqg6KnOUJnnYXNq/pRO1IEcCafJ1z
eRvLJH1MB/7xScF0mdpv900xrn3zFGUOTDHRRQSqfU09R5MD/7qQfhFHWy5AqqFgR3YPACJWfUi9
Avy/kM6IH5QqaLAP/vaOhXyJvTebfcO49CLpi7MzTC8cyCTLUoKZ5DhAI79wvXEhNsVm6rAILywP
lfKTl25aEnaE66X7qKYl4Q0jKzJqvwFCCB6/OoGEIpxB4CliDamwzR3Xmfry3jeKmVbDfSLBoCgB
mDUmaUx/87weDUvgycV/VZ9x+DNRkN0o82XLpUbkbQjxzC6D4GvkDOB12TLpS9z0Hw86XyGyY3dl
OGY9I+uqJDuGE9UZE14Pqhi6DCp+sQ6Zd7px4Sr9oiWi9TNl4RXe50egbYlOQ63kLmYgHZ5Z6Xoz
co6lE8YrkW0UzUZqY97eMFLjz9Hl59qN/oQuSmhIiai/OVMmNkVodVH2yy3VADc0/Q29vtTZKpCm
Fgs+20dsLGkqJhj2UxtMG9YTXaaGxsitP1zkh1z7JpNkTI9MnD06Dv5i7qJTRQibrX7bDImq1tVi
fHihjZOWdeXcY74Fu6NF/QGuwRZ+cWtY+g7LdV+dQyQN9bQezKtyKMwLr3KjHQLjaLVbK4etd1fa
bQvw7KHCaLsxALNIYZzl738UslTPOK+peCb7fWvZxagXkfiVOVJDR0asoFvfoqMsM5ERsEnDfYJ6
xFwiqr6Np94cdKZeuCdcSPJ+SRWZs1QR0HzrO+0J6m7OhE4uARMmvnn9GmigcrJoBS4nvsGIeD4j
Zstx9+ShYRySOEB/nVJiaEMqWamIroryk41rrmikKm4KzO3zWVktoVaTZpBJ2/iJAPQjx9zKEU8I
E65+CxOI+N8YmGLjBtmKjNgWdid1wq5uWVL3gsYXH3Dmw/30nqOsqSo2OQP/eZ1LnpuFK0411JcE
i5ujxPTddgRTOloIkInJvoA4dID8UENrfi2VT0bQ1N+9LyQ7/MhX1GZm5Xhk4RZQ0pn+G39KhvfD
HkESnwTaRMfwaAVBcyCEzh8y1TD8J72A4XMFmME3y/Eudb4Gw5b1B1gSXDfLcpb/IBOsu6ecwp4Y
qD6ZqOW7DOf7e2uEP2YYLbTwhyGk2GHauc7Nbcw5QYAtQa1KfBDSYTEpOzXYmFiK+2tLPSL0azNa
Ka2XISoMMNNJLkoPPdvJGiNhQQWogkLOfLbtwMXgXsJ+hyRmFCyFzSEIlQOpfyS16w8rq5QCc1i2
sU0p1DNDcuEriYqLl2PiK9xgzx+xonZ/CGCkaXuvynEoRXyqJghuL6cebYo0GvL3Qws5XwgzOfeL
4fert86htEaE5IYiIPCfVi9zr6nfdOeraCPrRyZNo0yWhkpeDDQ8jF9OweFwn9kBZvPPaJfGW7MD
IBVWd+R4EBJSwHc9TcMI0p+v6+NKGRef/1XOP/iO5jfYUW0JW4lDqvozIdB4w5UMhJ9hB8dJwSz/
kW9Ecs/sFxrQGwVidtUq+QOsfdMfuU8oe40ByB9fMq2PgAAHl0+tfGBlfXeNOAtf1W18HdmQTKlK
BVyrSXFibCr2mOlR/ywDJL9T/qlMLPfYo0rqjokziqaCQ+PlRJtz67HbONrW5MnKxsB4CsADVxEw
O0Tb9hbPeQYvzDxzbhL12PTB5lj7wBQsPVWNCGGEgYXmv6b1e82TRdxT+o8ZMv0avd1A/YP7iRHW
P3NaCl/hqf6XQOOhQ+pWynMgqUfiLABjicq1bW90akljq8fpa0xdZGFdIt7NmXGLOIKkWymsWjIx
ARY3a6SdCVoALteiYRgq8UpE83bQR8tJcdSHJbg5w9paPa09w4KgzVcaXt8MzBE+XBA0oLPPsfyT
GJsp/k06ADiEC0NeifE1cT6/vkPp0jDU5IGxwpNo4czcAgSkUZ3ks5nvSlDP0ZIfJqaWKaxzLl8z
GXghNEXwnFiOLFZKgJCZZykH+NnbzA6VeGNIf4X2ZY5gW9aFeKFishg0Da+fmA9r4DMueXWbiPdd
Zy+LhRVH/z9eHe9zWx/qaQurBxSKVu0rkNHRNfiRCXvsjqNxrzHMK/Ev9hzhrr9vEwGIwxHHEgt0
gAda3ISl8LSeEr6/jL1nVGXrJIsOnKoXUHjwVQQf7t7djyWAojwzGDAdbPDxT8AnybSy/ZyMa8NV
3rYrrd0iczMaw8YifCXwz3AOf7BP2lgAKlGWSYdxKyjdxWUyt4nQLPyisIUn7hCiB6majAv9KD6v
/D4w5zkZtQvsehEgR6BWshh5oQCeMRNpgtsF3nUN69IOUKqwri/YFtZA2ZinF6t4LdN6R6TDE5eG
8R2zLU3I50WSP0o4ERGXRSGTLrgLemIKN9JK/VfDYsT8op2mFBNoBVyZXJgg4AJsf5LQ6ZAp76Rp
mk5BLhFVIRxPdoImmbImXr4qnb8bvSPGnsoQjYFoMMClo5BAcefnrVaMHbLfxjpW5wePhFcvAWI+
DS85iiiq/H5BvwH1ZzYHIV+J0V7XeYy9Gl1KFb4Ag8HpNKzPibGIyb4ltG/MKK18f13xK4sBIJM1
bjdTGW1TgpI+fGj7wOiJlUfhZlqwnl0BIfiF/ttQToEiLnKevl5kZam5RGFB9M73/B3KJXuyAb9h
zQ7j64cMa3ohO2O8Otqsv6QYLkZ0S6fuAwz3AS5/bAvq/t2TQBVSjUATCFdg4Iwa0+GyfzAjUkBi
t4Q0NVidK4Jb4VnYpuXnJFUVMqgjFrWGbzkDfkaJa21FMLcy3lgg3a8QJNBn24NsE1bNeECuHlax
RiGOAYxJuuDTJksUqG9KTn6dCOhZF+gLZjNvjASNfLYS81E0kPvRxfA51FQEzIH6lNR1VhAt+41A
POWrXvyRecojlmxCFKgOyMfMtRGPnbQRBtlVCcitpD/1SLueLbvL+9G2O8ujSJyIQg5kTwk/DZGU
vcMbUEw2ossin4Q9SNjWjYRfGl+x0FcqVSj+DlaMZrtUP5zUNHSlYovnR1+2ONYjR26vbKAAXWPA
SEs2wIlMv/rKz1+nILe79lI197mJgByAj6gWP1V+kTj9MsXPIH7TZHLiEmk97mIhtFuYPyFvTdJd
InmWWC+Tvqkp8mQXCO50j5kEFuxZePQkknyO2nsUrjnnzNJhcVMiZwhe1uuETjqmX6/ApwcA4hkl
O67CqPO4BDGpcguHjMUI8x5w16xA4FSNXRMsLM3TI1nxjHwTDhuDXyAlEeUqCN4x62B5u8yXArpK
xtC4iEIM6W5J34L23ODG4hbyzumweQc+3UbULbn2wBkl1IhgufDSaYuaS9i8Mr8KcSyVCJg7s4Kx
sW4VjwYIIK2pOvz98GkCZp8YLrlVOaJAliMCMkSki1cdhdx2FlRzN2JGb3IzgWb4GMBw4nfQZuPJ
7PbS1/y4OT/Znes96V0MrrNR5b0McheJl+5ApEPTN4XqYHmi+E849zgfcrfGHAdiJPjHXARmTsxP
qnh8TEjiSLyRvMLtykIWhxASIv0llbh2GB+soGx0yiKKV/6LPq3dSsqu5yuIVgUqKY9gjWnYwR4o
wxFlM1XZB/PSiM8bSjE1vb/5RBFz+LRHBny1T7dpkQo0zNzPhBsgdLECQbpgWANQGvyndm9vKjnR
o838kt4SKTelVL1pgTubhVtsYB4LMu+ccCSvBdaFx4eoEoitqpNq20LbGt2FCZIY79XxlKp7Pnd+
huIhFmva0izdwSPDfMJfgOiLfKxWULioNc8VPwuOUwJrsXbgujU+2FkTXECYFUpj4Q7DmlT0EVZy
a88QZ80JVe/NATKTDUNzBaKOtxrC4iD5yuBwueIvJKyIugnFh4kFhFZuGrVj5m0XXAQWgqCX0vnw
WDBo5ITHh0tjDEFl2PBJoryIgc93jznkrX+n1p12vUt2HRP3J78c7wF3HY8NPyVeFP4U3vcyXLN4
wUKSuGPsvhewf5AX8nXkCWTKSp/SqDZ9Hq2ZfJJ+dYaoLNVzZgiOlm8MTDNBd0W1530zArfr3CxB
xjgrBaMxvlZeN+k+ALUYT/xPA0fHw3qiojBOpmWjweFT4XvDiMn/tJ528Qj36AfWs3goB+H5YiQN
4jJZ0v4ie7AVkyjnNvfmh/tBD6mfjGeHwxH7ifDkC6CyFS5IB0hb81/HC2kwpKP5vETbltAy5W/0
k4VxmXuvJ/YpPkmeq9ej98W5C2QdT941v4UP9xlhypcfixSvOD5YNnSQXPq5gZQEdIQrX/FM52zY
wBKNFuALJdZs88q+QqG0OUR4cJE4MIyxFf7HfKuGL2ks61uZQEf1O4m8VScnss+4gwCmqT6IWEgD
2wyaoyYgVHFYuDx2jOkiAdPYUjArlhb3uJazpGFGh9rNKFwWGzvZyty2kOdsIYKqy7+f0hxvD53F
fa5S2iVsS5oe1eCFdikNRdSJU1Z+KnSFIa7ZktZXYg6u8WiSFyLmrsiv8qaceZFIKKCF8f5b/aUG
Y2vejbnZ4U9nsYrBBtA0Bp2Ew3gGIE0ypFM8AmPJNn9HWcSkqJTpfrAeWKDVWX1yRLYHRi1e9PPp
exeY4YX8EwMwsdi61Aw+ZOvO9AoVQOLpMhjs58K/0EKQw1jVvVpvtq/GTG8wK+QdJviYoaP6/sD1
N1dYbYzh6USvrwgntqT0HFWHxasl85UaFwElWbEqQ5dT9EkppEb3AKmkUW9c8GNL8/4nKWcERE6N
ga84dAXJR8nWTewW/5F0ZsuJalEYfiKqZFDwlnkS5yG5sTQmMgoKCPj056NPna4+3elEETabtf71
DyPlGnmHjMnEFG2YTxc3dvMsXEClN2mLBv3xyCZ5uygvAKoQCGjYFSf2B86PgvQtZAjJIYzuTW/s
G3/SwWEwwQY3btifjfzYsEVwAOwbAqMxpnY0/pRl9LYgZNzqnTdMsQS0ODzQHMxIAHKhWfJqAirC
1JpA0QN6fhLNTEwKpr9ryhmoRJwAtgn80DlOHlt5OXZ7cYfAdFUKAZ/x/nJQG/JS+eAg6SCRhLnn
/O7ziVidrxx3UPgsbq/wDLcyFJExXPz9Q6E1n64U3OKYrU0d6Fh8YM4a1QivlWqWNvsmmZsanmdf
K45uWmzGePBA4ePscNBAUIU2cjhpDmFnMmLi0w4zH3Uid/y/+7e9cgh8X9IEBVRLiSTKcUvih7ks
TNV4Mz4QKCstGhx9BJ3D2eTM8a48KdWURyz2j+MGMn4/PWhpA8Si+2A9dRY9akqITAqkjWmuM9Hs
8jx+Iyfi8cvgkJOcwfE8mw9OWmdg48XIFk3LvMGm0hlNpvDDgJCGmdLb5qX5oLSp7b+lAgiCFJO6
kkvzSSMmxawiPgAfHV0Pawmu0agi4eO2K64pF4jnCbfw8Nmg0YF/hxcRB3BWlkK301BggVxPNrwO
H1uFvMTaey84qXxmPgFYMdZ+3DnI6EYOPhKvA482dgKGwjwYgeDZs/IFgB/EY36Gg4Zxz2fIOxfP
BaQsnEjwL64CuWHj1wEIKksWGARRRI/nGBqZwJOeFoL7iukWbA30TgXRY0Rv4nmXGjKnknOOwu6X
m45XAMnkH9EEwqlE34Ovy+TaXtUvqF9TzBbrgDXKKYN0KZb2m1sxM1mLnGuQctYuy2n82KjK0Kzy
JAfF/OVei+HnjDWfBZWTPko7jyVZe8WKJO4pl52OmciUS5g72EIzOBV/q18m7HiTm+MTBqsqJsR4
wewZ2YOksr9PV2xh+R439tKGSswvJjoZiwjdGlsAIwwG9HRseH7xqIG1AGcK3w9qBz40lL4rJRgV
IIcBfALuKgh07wyZLS7TO13hC8JdSYnCuWNBc5phKfBBJRarxsQOtyI0kiamObC9ha8CiWjls6RB
7VnJb5YJBR/2pjwk+AOu/5xTBDIvh574qSD1HlcocdacJq4LPwh2iUkXrxMTZs02w8y6cznXsLpB
tF7c6OiekbV1cC1Zeu6ZehEXGbxcGNUAaOCcJRq4AbE4WODlEsiHyaGswKJdYd/CZvvEK0b1n5LF
Es+h63LDVv4HCxfNQmDF/INjhH+BlIMrRBAoqxZ24sMhIeDDcDt24fhiEcchYib0YcO8e3xCWM6Y
zzIygbSJ90mfsa+MhQ5CEi7Fv33VJJLko4VVFT4VV2mjUbVahXOKNdbpJ1RmC3XwgdL4hLwXNAg5
dRpM3tulqmy1AgfWndyBD24J/kaUBe1eYuIM7X7fCqakjRB284tYYzhSOXNUfO6J4mKvpZJtGvu9
TIJepa5eTH3bqddKLF4Dpnwqj7gdc1ymuN0YoYHPD1sMygG4xN0kJM6axfiZmjkh21OPQPG4JwwD
weOYbaJiTRK7BSUfg8TK1bIl41qIFPxOgud7bmG48FIR9+ASCX3e4NHdfIwGnPZtDC8aDL2C5v3Q
Lwz9CDjkJp9AX4LTwGyTcYJHlOXUKV5rBIcEaVWHz31B6NybVDPVneQ2EThlYWsSIy5epDcgVM8Z
63pvp+GhySwJhcIowyh3JOlgN6HASkF5LPq9YsdYuisQkswzemdI3WFrJ9BDmeTrM93CvA8GCGfV
mCxbxofECqUSgKAp1VaturnOldNrG5hKJDBvBiDW7aVRvqjnLlYCmh6ya5jVXzJfZng+xBaAqkhS
18cnoW1ZuVNr4jlHNp8f6MAGRCALQaMpOuRuE8CD0o7opTGcWGf/CUhgMHv9p7Fel+cuWwnQt5FY
YwT1B6sbxQ5T6hRQBIZJS/er99Bx4aATigCV+CePRJ+BqEizTL1nKLhd5njtGAWZ3ki77B6uiQbC
POLdKbvMgXqmgB0Q4Euyet6062OP+n79tP2zHiae8KvusQhg8k2Fn9vwT3KmaS+3PrV2bWfe2+Ak
vy4uU113cNBO6ezjnI+jSHYyhpury8BcFa9+s2sdpgUBpOZsiYKloNK+cR0hQeDiwloRfMHH7gWn
CZYIn+OSoVxGuA5KpKuLAmIX4pbMjC5crulaXg+mbOXf485OQDLpjd+PBdEORuzMzdvWT3UrYl0t
y90eLTDIRYDcxpyuZlG8bsi5F3yV/8RDHKkL3CeWxUqyiRZdtzFarZdPEuL38DNdk2O4kgJihNgw
GGuSI8pVn/8WW3nPkhbRc0XEUi+xKb2of2OotA3kxNhNs8dRBY42671EMg8jMh3ZEs9OH/mBftH0
r1y3jmFn7rf4eenr0XcU3tZiFj2Pr8U20vQxGLQ63Fd3sE47s4VVAvuQ6PGT4Jdf+FOIB+KvmMcJ
t/xUnYo/JhK6QadLDBalOB0JMjfECYgBqZtMHhvlFZIPJ/GF2xEVxO6x0a71ttkP3EnOe09KyeQ6
/+o4xZpbLLGYWxSjEQNt1dgbMHLw4E958x2Sf35VnC5CphmSUcQjmf6MrH3wE+SbFJwTZl08yfj1
z1cQlmG7Ku35gXcMqAmY0zytmSUtZtawxvyfmSR9xO1GmCQJB4Q941x2gpcWvH4Fb1Ry7CkZobJB
ISyvJJv9tlc+SLzegojxNEGC1YwuE+C9RCneD8C79wvk8vMv+j06UEjwMmB04iTkx7Ls6OsXJ9z/
bKRfDpw3rGmedGP6SDJSHW3RLwW3DBjgjdO7IxgBDEy4GQ8XxJUsk7k7cSbRhxvrAvKY/N0PIjEm
6jY5NCfle3rjSOiJgFyfhObRMtGQ8zp8kSH3N7o92MV8uXTfI094/jW/Ad13V1CK9sozX/0aH92b
Hjj/KK+KK2US5QpdEllC5VFcwa3Ebww1HxCoalIWoMVgvgeiQM3AU5JHwpn5zrr1Xn6zF1b0SWPt
sOtXDJZq2uSd7HH/szbksTkbryXPfOYAEhcLN4/jPGW6pD/2rAwaLngheyzOrhB/cXYTvnDq+HqB
qoG3QTQaiwq6TUr0oLFni+QPjJnJPywMhuRTmA4Qeg3etxCxkbf4ncOkEwRcmQz49aDWNLRal1nC
KlqAv4QtC5cNbDYQn+Imgv9f4ZA5pS3ULa71z780ZEKi2smRFTZeMErs/9+NxRtJC8gDDvoto9Z5
nF8ojohn089r4qYMZiVm4+E3ftHWnZWu5BATFo+pmte41PQMzglz7wOST6vbZye7uI3b2YIoM/u9
PPsy+O2l2LQb8Vrv58EnBEmxsgPZEdp6wPfo7/ynuhUGQ8dYMMD4v5TV5GuGpvOKcMERqEomZs8x
Df7T6Sjmfttfek/Y9aSjZJgBXOE9dwvlwOB7m26nwfljlH4B4/Oare3Hsmakg+EO7h3chqwThOSH
DnkNqmWd7yIaen7sFtXXc/PcoLc1cLpdP/3nRj2Wvhhke6RmqZ2sHzY2P5v81h3SlWpfE7c+5DvR
Fs3nN3Y7myRQr8UCef0K1GtVbQu3wLJef65luOyMSbbFGvALHux2ftfPK85Z/Vuzs4IpNfp9LR7r
/fDbX+/fUy6Lqv/eFxWuC2iDoFNuOxyIespQU4XH5IputXzfZgfmCh8I7L3+/AVGFTbZulzAv/IV
K7+9d+lNNHELO/u1MT0W68d4juqFSr7B9HReyz8oO2dOeXig93L6MN9lG6ypgtml1/BYRP9pPFC3
0/rXtMiwfJgzwk6jRicFLOB3Jl5MJMsP1PdLIx1UcP548yDZdR71n9VkenoOS6afitWYGkNAxa4I
OCIrkxCCOVJEbuJftcGzyp1pUS2E9cvGU68QvyqejrBIh9UwWacqTkQAanarRWRwpdWaKdRHZX5K
ZJt5H6g6neTjJvgDvkJkZ7CjwLhbxmUIBy9MC9BRMlUWdTYMdRy2afs0ZNRIUk0/h+2LiYkOTwfc
+/mAyIWrvC4tFCLNYgcE6akCMwoBzChuK3Y+/M1ablHqH316YsgHyUIcN2Nel+/WoqeLAP/+srkP
4XDRNWC8CQtWhfUIlMxemIJRBUQhWdgvgSRBmdGhCzMrYJQ2bpETAB0eNXeIejCvxhu7YxfmnYEC
EQ3DFD2NG7DbHqt9tozXWlRcH6dh8/rJ/h4nppSwRtgpn66IMBsDDLoWAB9YoDjmIrnfnH+lRXLt
kHekFs3y2BHB1ScOpw4OmGToUCN1qBI6O6zB9sztBrRttrjwP7wiX4BWgUA+ROylyN10JsOmEgOw
XMBbmDBi8ASZeWyYxnSajdYQNR/U4TNov6ecA8DiRkR65AK+P+ln1HXcLIHgP0QBwPWH/U5724dA
wINoAYqnMJsLb/wIuB53oyIwp6sHKXs6CdiXC/ANhg0wyCAfivIA0MeW0KzQ9fJuIj8EKK+QTUHq
g8414GKyBKqxURg5+DzyaOaw7diQMxWPsqVXT5O15GNmBGHBafugZuRFTMACwFugDQYQYHwaJjRv
l4awPPK8nofwUEdszmAM0CUEhBo8yGdzs0+JnbfBfke4AdxEswscatmGRg96GEkMejxYL23793hs
RrZ3AnaGXySUcNYa5lCkCMxVY3j/wmKbChspW8ewWEFsGUrSk26U6HObbQTvg/ZACv79RyzlE0eB
1Efmv0mxf6yD8T8hFBCdt9wC115BSAFTd1HYA4G39ak7VYdk1W7Tb9bf+QKFauyFjzQVOHhyExii
BT55BNdELk5IOSF37TCy0+ojxQtyQLCVXq9dHrqcKjy4afYAUNAwZIeGLlQjypoHo/N2cTuxpHAS
1G7fjkN2lZ7j67wpt6qiz+kBJQZoXl25EPpTsu3GqgmAoENh8Ij/6MsyFe6rUwFXoxNcA3AQIUW4
qPwwUQFkDclA68+E3cI654a6UFZVIDtQWEOiKyilKfvxBChuudsToftk2D12IYqG4YCF65nS21rj
0Nc82Zqiqa+ute0jIhrRnTuKmRlvngJJmIRvqv/CzG7M4HhiZ5fubxIBrFP+v/z77g0hp/a0YBI8
8JkgKjxiFMbT31NsbIFk/2zU/tthtDIWfkoUhxjhRK3d2vnxEyVhfokhJNOB8/RnVGzC64Ln6uMy
Qfj4GUtW0GsC7r61hejhBrEkwiK62xg6RPFC21C8b1oCy+Ld3D1HNL0+VgD2xx/FFP33cCV7T9sn
F/asJwc89x8Rvju41oy4CEMfdC42FzgN7hBxYJ6uJm7r0Xmgm/y5r8gR2cpI99jF7ltSpla4IOZE
8UH/P0oujQRgLQY2v3QjzaVaUycaRDXYH6fzsm3JsTKcvKCMR3v5cgEZjTn/cqYA3oHJZUdMjg78
7hT4YjRk0Z51471xX9BT6dfPR4pYp/Y/PGmLaLYg5sWWTKxVSpPwYSsP6SzMZFUu0QlRwnDTuWqk
wRRhDrotr+JqHuZO77z8ah2vqbXLQLxxj/LaLHm4lczUcEqH1B1WlPQMSOznoaFHviB+tluPVo+2
3i6XuQ/Ma9Xb1AeSpYCTFpJ/9qeUp1Th2muMZCMukBtBi2C9X9Ubl4tvE78gAJAKfmVIRL2+YSsf
Nglm7PAuEM8w2SqP6kqib2gWw/G8oVbEKF5y7yakWvfOWdQoKWJ7ZkKPx/eP+3Jw5lsBo43Ykmg1
8r2GToAHFVsR2P4xtloLHmU0N3m6WmQfbZ7uHFvVxsAyaVx5vDA5m0uSE8eUhRFtWUy4r2l+Aiar
Nrd8jPltbrRGsqnCz89nOWxy1gaIvwVF8GfmnJ3cU77L1JjiHo1JrfGkh4S6ipPJwHVSl3GYetji
eqlHsAvH0rk+LbA/5RNVDu4NVg3TEXu+QGReBntuA4c6yh0Bx389vXQnAn8ys3KmXh4m2CCxYIkF
XeG4lW9yl5bMnDk59r+X1MOs0mU0odPk6oOhwf3QZ4POBGPuwsdM58ijptva1Sw2aYjJ3IbLmSP5
jck+CIFj8GdObd3IuzfWksEhm2jwFzdyUB2EMAFCUR/Ig7/lYUxm4dRO3PO6xJwJeca18pto4qKd
dif+xDlwvjipUkS9ZLZBclQ2Y7pZaeZ+ZWiYL2UmMmBzspmauDZ58lZZP5n/3aTv/tR4zw0Qk41w
PlQctGHu65beYkI356d7QOI8tIlj42GC9vLyVQsZ+gcXVvHaLZrwzt8QsDLACvuw+0NKVEQPO7V7
bIhBY405rceUkRhXBCCBksVD72bAzeCA8NQixIr6DzWDxdgQTKdynyb15U5zOr+3Jxb2nr+Zz0Hw
8Ru2ieoX8FL1JlH21/3Fq9ib/wguomzW3MtLXDm4+89FbqZLnMyMd8gwExO3ESZlJ8+deYiNvzON
kGeZkp+yRIDiTQzZbNl8Xhpk4g9OceW1Tvad+ZLBdMRR7d5ufdDhDV2yVVqtATCvwwS1CMjW5TAJ
KvvtVsR2E6VD3xec/VeYHFTBhsgl3p3yImDiMWUfqq3BEH5etzq3FPyBwCqwg8Qy0U0C5H7Wcw8h
Zhq8b9UyWYNluu9tviwcDM7QRiKctZKojPrxzFhnp3NEPiw+Tk7FsQ98BRjYiSlAgWmxRQejPzKg
8l+7x21YsEcYUoT0izmErm5bC8O3ZfE9ernr1Y41t2KyQVWywTwW+xzQh2vM5YBiXpjyz+yvTYzX
zMq/Hrv5MndG7/o6gEa1gkiBppsuyRdtluiK2D92uEVvzPSnMx7WJxR37y3DxGaZv42MPYSGEQdH
cjFBEfby8RlR7Kc7nvW4mxVAApJD7AzFq4XdHAu/8eiXZI3ABxLT8GTU6V5XmkdXMqGwXJdRfEq/
RE40RDK/dd6r1w5NsvtvUUX3jRgma6q9TbZpWofJsuSAaC9LAAJtgccuBKNlcSQALRj8+wbF7l+O
g+nlGRG9x6rO8dXmvoJ2tXi63boguhAF7zpZYnmD6Jn9puMHSc6wVa89TunMFed56EMaPXXZEsTC
FiJ4dNmfL+kbL2Gkn/BeHKj3B/EH64/HTjwp3EMwYbgOX/0u/To7lcckliS82R+krHGbIbMGxQRY
hZsvRewMbsoe5XdLM8gpaL+f0Sh/XGUBMi7/vB6zesm522B5rVi9O/OeTrrKPdHEhNU4OxTD1tlL
t6CKNjxc6e/taRf5JC7/ENKw0p9RESGBx0pxQ2Dxgc3KIt4samB5FYbmQMm3SFU3Jk6/0tb5jl1j
BVW12dGUwO5hEqCTn3iYECyup7dP2C1ik0aZX49t7cwOgBA/zHPbGeJQM7/Vh/Kv9RUeEb3dWbBa
PhQd9KRmzB0YYU/ofALoPWYVDn55wA3XgRDn3yNYEFxAba3B0sXa+6db9ysoO/Aemq/Xz7D5i3gc
+DRYFCv2FCigdKox3dpRxohdthwyXaeMFqXD6zSshVBctTy5E3dyuEfgFnRQ7x+QAZos2tNRQZab
M7D0xnmi8IGcNsZq33nggIb53Vq9YVAXzuDec0sLuDfiMfE6iVt6IYThc7SFRgZ1BTcsmj08nOZn
D1ArmVxgzGIAQnsG5DJ3az8QV3BBJ+uWpKfGmVWkEZAmO4mI4UTZC8dFxpGH6QygsXWQ2zGgmsVF
HSF+Qdx7kBsGBQ+Vj4UTJ2/+ahy0DnRs7DF4ZhIF9gUMBpxFmNXzShfFKwHy8TdYbPClCAdmt6a/
4wnSHWGBBck13d/t5/bxDcrFSJQ+BWCI7iP9RVFPoWDwbCT8OjB5eq1wbEECQ1LyiUwBccuH5dPU
LHgoBGtiSgxYnMC+DwtkUv+L9TWmPTxdAeuOzM8BEj94e7l4LZqi99lSFBiNB9HLUKLymNj9r6+E
yZLye0/ulg2Z2CwP5rA25WU15vpGrT/jaxUGVY3NHNWZGLPFbfS9YJRCcEKs317GUTSKcGod717v
T3Q2GENZwKow3qfY647TH+x1f9Rltau8dNV8sVr+qJ6WHGi6BjHzXqh+syW0h2O6b6+u7EGyXg0b
9YuV5TP4wrMKCfFo78VuyP4l73joCdv7H/87f0MMba3P6X65R0sZM1Mo6zS5H+pocGt49af0rpcr
C6g53VAj/2vKIVIwOk1XoytPZUtYFLFN42Xo/C3b43z1WJMzTCktOFNKnDfQmakFcdB6nwNt0HYG
mqm5Qkg8r4u8K7MA3N97ehvGgsgBGBIazGAXmUnS37IZJ250wjP4jFtmr3r8i+CDamGgFgb5Q+x3
N1nLfbr6m5qI742ny0I15x7zx6c7i1Ljr/OYABh/NNNCSLd2FG6szlahtGqDcfIZhySFGubkWKEN
I/WQ1UkltgS9rEh+OF9pqR4LQE/8hqe7A1kDOCdij+qx5TxWkgWFxqoB7w6celdBN2ElNhglpOJo
4JmGZwqVZbwr2MTYXzQMAiNsDyyVo0Vt4rDB42HISaJfQCS3l92KbVDzH0tIho9tYo1P3foinKY8
e3mMnORTGbVRvVZdxZ8cpi4m2st++6rNVlq0626ffMODxR58DxUcE5Hsu2IeiT0v8zWOpsfDFH2E
PkE1FpT7mic4k7O7N/SGWpvd3SaaOxuz6kxMoQCQMBU5zb65rQ+KE+9maxY0DBTQeSibessdUmJl
1Lq1Ow5rzovPKZOcnlYhukdYwnGm1BUzv/DFZgm9xi0tSqhTGhI3DHsvtRKQXCCIsQFIQxwhnFfI
o8tN6FG4R5zx5Xs73sG2doqDikdMqHzX/stGwB31VFJqeD8CposreJBlC2tzBLdeP9Mt5MOBkpwy
wsuuQjiui9gD1fGF1YzkEzAUnSw8g49viYA7Hwzk8G25/013EPe5VWHM8f48awYLXJY1yfXiPu7t
MmD9TiIeoUaCsHybhuw8TmISFfZF00X9KENSnvnAQ3rAY4/lImzZ4MlQeNlK1PnKmhLdisMz+/X4
WKQK8nOq+rmbHYmzZopgZpexsHx/AXhNaCXnpuxVbCYwIFngA31RYo8nFzFo/5PwkvIOXhdpcXQy
jaOEgjNjK8KxH2fX1r28NjmGEf1qWFOAMzTYkVYa5KNZHZ+QIsGqwvhWUdfOMHfHwW7mkFLKGaqv
RPHRQTxW82tmkRdvxjaPi7DZkhmTM+f+Hhay+QnOX9m+W0zxxNRBboFnMb4/pnAlREPB0KcyISoN
e77oYta+LJkyX+/79IrLxqLZAXJvZdzflNFXA2beFjPdfjJWYiUPs9KItwqjIdBgZ7aSoR8oOh4R
ETY4juZhKTnqc6iGMcfZlPtynQTYXPI1UBJKgnkwEECVGhmgO2oJ2knuzhprMMK1cDRgRKFzj6nQ
LmJngoD1BwI90S3zk8zzuY6UfeY2Hh3VjuIDXDI5FIeCv4mmHLSLGo/HESenrrqzoVFhDQcIlrRP
qo7GDfsIRtqIXvTXtYFaDqWDNg/jHdXSZCbj+pR5x778gZvoTDf3X9zH2tPZJQgeY9aX0a8nX6VD
lMuGwsh+LqQDbOEFj+Yl1DVbPuv1ItnDgoblcmhtaTXfPNeJP8Mxa26IRKAgqKxwRDHlKXGZiCnt
zAX156zSNtX4RQD/e9VO8qG5WugIvbNX0kK0tBKMfwzKsq2yulupTb1tlQ6utYwtzt7UgnliN//c
UDL/EzTuJ8Ad0x2jhsFoeyOe29MPrAH9gXSb+RG5M/i8AfbD36/MoTRA7LPv5JvvrkRqKiOmZQPR
IKzkt/jNFlUALZSi8RNKB+kwXKjtg3RZLphgL+JtxlChQ+60FF3vQxX54gDQT9mFIwI8GiJvCB5I
8FuxngeiWzvptke8uhZNuoAL0THtob5Uu/tFWag7YAWmsHAc0vWarCtnLIgzHfakAQRui8fPMfGz
9ZPttK+3vHT9m30/lvm23FM4IlZlkcLNY5GKtdHAr+JpsVTd2UG5dBHvHjDE9JncVhFyHQv/KfPu
F5vXdrIXj7wa9P5awo/BnTOJ4NGJ3kOzZW3dcnfAHILWjHnsgp4DEuH50O9kGIGo5V6GNkOODBnT
TM9eLJuTA11BvxV3KkYr7EdEe9RmAyopky7AOsToLsw2Kp2DjERf57ukj1HtMqb/jJR59mG4RH1E
gs2fRMd1d5+b8dTRzqwUFMRp1B/e0cNqIgIt+on7yf26JebFURr4NgyLHQmRBnIs2i2FWemQGAWU
8kJaDI/e1+Y+GYuHZnJe5GD/LeDOzOpkSu7H6u3dXVoh2nrNww6RbVgxaHHmzCGid3h3GSU5LfOr
aWzS70cPLwlqjDp0njqanx1SAqlTD9ay8QlfXhad/cLFlp755++HxzHLNnOI8GFURUd4flLc269d
scGYqlnVUX3BlRw8BSxHPH3syiuswoU75BRQiww6tT1OyniCbgqn/B3YcsgymDofKt7jc129rL4N
uN6fKztAthfd+Cc+MX47qqhzjq9gHrE84q2weV0Z2e2ShbARong5j6TVPRz75mzBbkWnWGJb4JVk
FfJwNl9LPoHb/qpXhmNM8JpjsuamgCPyy3CMiPH8iBvr/MyuopOL84YFzsiVySoUe3c63KTOqomT
jiFsWszWirn1nMCbM17EhAIQ4LhM1XcqN8N3fKJVw2KHi9UUNq3u/YNVh8sSKwHDyCyD1qrLp/qC
ov7r8ZW5GjaaidmjJHnAdIVWbj3mDq0XrQg3VY4pvGC9/tmdFeVvJzp8nTZO6TDPNsTYfN8d0m8Z
m72bkygf5BP/WDLzxp3XVPzcLNyzPw7gaCdJZ+856+UvJgfJ5YkxMRkaDgPINd45m/kPjVVKM6wZ
cLK1M+NfB71S3jozxYYkpVjKmgKWJnccnEvr2WK6nW+xUmEno+UrnLYzCV+j7qXSPX+jbcLY8UOh
LTFyCXspfA6jmvwu4h5hUEeAjvEr3rVRv21WGSIywUZw1xXWVDT7H2HL4TxiRAN4e5Fbg2CHIbQ1
Ic4+9YDeUMkCEtPOwyA2VBKfSNMGDxyMT42VjP5WLOLDCybuxJ7wh4cjDljJm8zixoS41EtS0kch
9Nt1Yc3LXfKyZ7QUBxpBlPEvQOO5Dlxw4LSBNYBxDYPVwy0arGqw83JZSj7iTWZzauP3gn//WLi0
TtOwSveE0me1XUIoQob0sj98frBIzUkklBZhwY2FcipD/LWcP9evTzT/rN7nBZPOHkSI758v7o+g
5kzg50hDpFgduMILFzajfgSTl619XE3Ck+Z3Iq17Mor9GNF4sRXPy/d5KXFc50hpNv2/lxdeHkdP
Bs1gc1GBTDg1PGxVzIxbDB9sorfrftnM3DmQmGgiCeT8i7VVkZ8jh4xbh9Qb5tGn2j2bzey9P7/3
b21f5ttXDrnK/ry8oqGHX0qj9M9jafbJeCtMTxV5LQIT2IXkPMLaeoFMvNx4/jZb8euluvPHssGy
+bGUatroAB0iJs0TQnOmwVwM73M2o+u5vRTSrh2WU/l2vy8eA8LOawWcNdG2irblPAHv0Ltnf0xX
GfGqva0SI1RbMhveofMfrXH+pu3n3lD+8psccvd1FwgFaIyRi6IHUw2CODOVjd3Bybd5jO5c8ssm
PWCgPP+b/eBGHD1thZ5YWkwiikwAIcJN+qeZ174IzD3DQMjLFPuMITDDgTMr3MNMkPVDL4/8kjUl
zUwJDWvBfTFhQ9UuSBQfMm8B3yDLthLwfhLyrQggqwZVGMbJDtYfb9BqFqJgT9nnGQRldvxyH13w
qBavaiFTKmPONzMzWGupz3UTl2kH7AYycGdPsBBBJmTC1+WPxk2b0JvxQ083VSwsUTgxuaPGgfYM
2leo9hg9OWcZi6Goa/ZJukW6PMVYjWgDmaHiOE0mzwT6CsJw+uEuzGeuiplL4SXoRgidriCaEl+u
f7YNjuDE4CJUJoK8tATyoSQPVk/fWhLWGYKH3IsJtPL9wXMD3e8EoSTGXDal+Whx3o9QilqEDE75
daf2yhn7GJ8WwjU0b4Mvol6eyiZ6bWwcpzAk6OakZYxRENNcqEPIedUv7LqgqcRJ8CZ1b+Q4mSLv
zz6NZ1cMI2c170ZBJnknaDU+CTYQDoIGVFw5mmUe+xMjRokAxJkwiCZnePxi+XD7r0qOcCfDHovp
Ly+APDAFRGro1U/CnMFuMDRMEec3ASQ9XXftmfDdzvy0u7O8UIhNQTtEGirbH+N1YJC5qfJu79H6
hCHnY74RqAIB3Oj3oyzZqQCwCLSQotzpXSsHfd591KdFzWM/laIW5etIRXa5EGrC5+ZJ6ikFj5rw
0XoVfuiKzfVgKiH16J3svHGQ/pJP9mk9uXVnktd0vshbz1CvWkDF5FqNyjokcVibhbwkf30WHi+m
oQjBYk7cvtqd1IUJMrx/l1KbQ7Ibr78mOxwgLWefOBXnvXXxZG6Yk1QM3pFkWHLnjBqf1qV5h0iU
HN9fPU1ixYxQsNlawS/gl6fWfSvssiPjc9CpWI7O9erMQ57XSgJoBMwVQLkeP6w1GlsOCbiMXlSY
wEaGek3upQm1gqMadSeI7+4dU9hx7UDBYjDPQSSjTg238/HMcwAcGQpCOAc0zHU6EqD4eb4N3wTU
7OPaxPLiRQlqavi+QUnCRzJd8DHSdpEqqzwJWLaxtP0UqGzJk8ObQRylTNw8x3LYNMpqSHaCAK0+
eIgB2ifEkcnD6xuTmX7Lo7oW93gFFJqt4o6KK0vJhq4zHmXiHZe20DlT7OTDmWqD47HEBeCgiQEP
IEeDnzicDyFQt1NGqPgsh69V7chHUrEod5PWtKk2IJbgjQFz6zrgmA8m5D98BSQzdUeUh8YWdgKq
JgRsjA5HIReoAZ7AdJLD5gzPpHmEHCxCN240ubgM2aIo/XkSyAmqIRO2CRZ+heyiY7zzu3b41Evu
GigSfDAwRgkLpxTmmAF7YiptoYHgkxGkSF7qJV7yPdeHkq7A30VgejReS5hznHBeTHx+p8QZ1OjP
+rAZrfFGZgYKS1gYHeq52B4Ve4xf4L5DBpC2SvuLOG8qc2OMPD7eHXJEWQcwLMT3jj/zbjDZHlAD
BCiKqCT5mnpjDcKGad6u2i5Q6J3lZdn+vREKFflpFIsO78NzhFaFG97B/BDfg8kDgp+W2As0FhTk
HzNWdA6uwf/hva7THcQM/un19t4U/0K7GBpmiTCx0lGniL6SE4178+vud4/R/pyrnp7/yiYSCsyQ
Xa0P6+lCZMfD1F/DGNxC5HNmdxpDBeCh+Jys8ukgp5wpDgfCCWFlQcGBwwg98L7E9hZVDUbplLTa
QcG0C0Xq3ZfSnfS5vuGDYM9ABBSpKqoEPrDhfYCLkbzDIIFZMlQWp6Ohh01xSySZzkZpikb1g0RI
xs3AQmLHx0bC9WGtor/Sdh3mgHeXb+7wwUE9waKY+ehy3m+rgiRSB4Sh8OLz+63B/PVzhTEDooLg
AmQTPR6cRGguUh8mk+uZqyEQz4mGCTNd+DgIC1E7YdgKYRIjoinfy51K0gxAHAwIlfRnjGUtbH2Y
hYujhCzkKPgKyGaB2crMx3WtSQ8ZRsTZ7i1sPhgj9z5aGfBtDOjRWUxw8UXjb7+UqFWWqogv1Qoz
XwLQOjjhaSDju824SqTXD3BlR3GA68RbDLh8k6dDIg3KrpnswkhhLeCSg/SfU4MCpz0iExjFjHAY
8sUbXBudQrriBZDVICUqYd5iKIjAEu849NaMALt1xRixlC9Cs4xxxJlcuZiIofilPUdxV3onEQke
HwwNnB45xyA1OFlu1VW6kFFnktUqBaS6htX6sWA9sLE2cD7bcW9Gjgvshe4cXhK+K6P2UbqocBIE
+JkGpw172yc1HEovEXUR99sSVBpKLzwgiE7d+A9IZ/iJ8v0Hq4icOu15jMlm70a1FkycydtGW4Fu
h6NUGVWgZ0Xd9k+WyZ/RHHM7tqi7Hh7SnP+pTiwz3LOT1zaWt/n7CyEdmyOkKK4x5CtZDKpuLXBD
zqcGS3YcZTC/AI+DJoyi+YGZJgy4kGs0mjB1N6W1iyOVDUJoxtopRHQvhRbVrKo3pYhXIuRj2xQc
FIZsIrCxiufItmKxcQewqB/vBcs2qYP7FGM+HwEv95iGWRXsU3mpAglCjmD3Ycmfcc3/j6T7WlIk
SaIA+kWYocUrWmuKghesKIHWmq+fEz22vTO9212IzMgI9+tXhMooMOpUc24mxMvZsmfwQpJS9yh4
tkQ+kB2xAc2WPYjB3IfIatXwz/26kaHpPU8fr28rFF/aboCUFtk3k4oiAj8yvMmtsRvbqR9G2v90
Yr6vd7Ck3JSk0X4yn1SZorwyITHl+n3NI8PFx+kjqZfRVcBMzWpM5MG6jMHwP5DTxrvOc3QbmA4Q
Uf/c6pqCeI/GtZP4vpe9vrezdJ3T6tjno6FO5hiy48yE8Ocs49i+aiOnofsJf7/TcpjI0/MDifCZ
LwIE7Sjl+KEen28RQa6VLU3woSMso/eoiovri/VAy36WZy0dybs8RbNiI6oDbD0MdYh9+tadI0m5
b32NfHcPDAoNiPUyN9mneMpNyKGsssBO43ELhkz9r/KydXCIK2K8IHQhniO7PapwcqO7bS2h2jj7
RN1NdV87fAhg6lEuWf7QjUbSnDHzw68aURGOPhsxmQlnZ3jXvBlWRelnFoaV5DFjFSKiLs+6gcXX
bdPBEwsWO2ODkdL5k7PiKzgMzX7XwWai/MYVNrXNhRuQRgm71VgyRXEvjA9tG/vaHSv71t5yCwO4
bIZkagyASeVe1JT3GhFo4l4LbMay75XEpeQje6BeIF9YN0TfXWFe6/Klkxrt2JgiG5IP8b2mjWqt
p5jhyebt52BAPxB0Y8W8TiW3DBvLA237O1VTnbTYjkaOmdLO7MD4XkINpKO+MmSO1s33VjuRz9jB
zZc4ynPD8cNiYEOVqAhSdrtDczNDewUP62y4H6uBlUvglqrvvzVk5/zlL3ELk+Bj9zl4yewLuJ8J
f9nEZimoPH/+NM9r+hFHzv3QDGYFVI5ILN/8a/FnU99ZNGJ0f+m7SI/iuxZuznZ0kaWnbOOagZSy
L1/x4dikPfvK/HfnXD78afbY4cwEipwK2kLIAoDlnSwtPg7V5Yj9S+U1fHROndXAFcn9hJHy5ssH
Aj742ElwOSCFGueFQ9XyAkx2kIJ1WoEsZD3JqoP9iZ7blLWHuh616HlBgBN4wT5kZGiPszE8IOOC
sZFQjiUStmVPZXaZq6IMe2VimLdstUWC2Pnt55rLFmHlaNeYSdMrc9HS7u6/kz1oXXvf3Uqiw/ZY
9CKEtfSV72KZaK6MdWcxY6natjJDsgMkXVkxCt7YjH/FMHOr9YgrknKq8H3tWcYIPsuxjjRrO3Fc
eJwkn60+CVkuw/vHkQk/Nciqu/l5lnCk5GnEzEuyJRbs1Xcn3V+No4bsw2Vndszn+s+GtqFiivaB
LVIW4dO+Y9hcm4e2zddoiWFQiumZaXIJD+LTNYPumA7gD2mFCtE6egai1MFs/GFu9Kjf8J1EBuQj
9SOoFKI22Ez0NaWrnC/TmsV4NtKi4nduIMs2Oby6nueWQfAo0Yk0Ej/vDt7AaNl0p3/VUTT9Htrb
/CSL7FiyBysCkekex8pN0SvetxnGcC8Lx6Dfq7QWH7NReppOMVLPX0l3nt0UPun0CfgqRgWJnEv2
ToqSfnZ0E+oziHRMR+Cej/rGEE1pOGTWPth/2oef36lO7Ps+SbZfjUdDgFXrYkxkCkTRQ4JmKhSw
Eo5nrgXWFaXVx715HZ6Hr79lbVZgETJMCVZnKF45hXmWe61ZRGj8ChkGH7lhtr3qxOenTqz14DKQ
qaX7fLrKmYUHt6BDiHR2beiMpPCP92fsczl81N/dJ7sA7E2T1RfW2rmc+E58UsX96VHN/rDkwua7
/I2Rkhwr3BIxTfctZqMYctm87bBDKogfCRWfLgYpVoFhWaGnx6fX78T3epgaCE2opdsvdB/Rbq1k
ewN9N13wXK/zqQFtZ830NZt/tVL2Zpkt1TADXAShDOsQDdhK75LpBJIO+5ZPI6H013YSLZ1rHJGa
Tx6D+ZNAGJU2sOc8TJSBKyyVzPqiEKMC24XxpqMHqD0nh4ZZ3/elHucjuW+6XUs/f/m7fax/7s3A
KUvhqskIqN86qHV996kS66g0isCYwXG6/73Md+NX79BYtnibNzFizGQTn7v+o81oaPv9bHIG7Sww
NYhfMuaPmWBSZO2kW6/+YRxvz77CF+tn29m++1Sm/ionCgj+sNhT9f1jjTgn0iP8wfa2gJavA3tP
jp9JwwJwMALsuxrDshSV9ffMVNIUZfPUj04H/ePOlWRVdvRRRrPwk5GB+HD+iJdPtfMX9uq2TU5J
mZbjS5TElOgTJ/86SWdtlKWy8+zW8FBXXyHBON6PVt5lTDOG+MnpoxftycB4VUi30ZnOrWsrWV1q
Jg+Ns2FushKIfNQ0yEl7d/BYSw2en7PWoU0jOlUyFMPUFhWvK1m5ZGfqywm6ojd6oKL1eD1EbGRb
NlkTV8qOT+bz+KHZCinJu7lqIyVhwUmu7sR7iw8MwTqYcbEqHD62zS0+H0BHG73AKggsVpaa8SsX
uWg513sC6xRGIbT7QLqXqV8/xBWliCV+nh+jh/kxT54lfyi3rH/4yDWRbSq7zrJBOYzHKiOzuKy+
S6mCEgahFxaGXLkq0wzixG4rSqS6qg/EnKcaL8W6+28y3Nqr/qhfPCZreV79CDeOw5hn0+e6dvk7
fGQGx1z+/qnAX30lA+Gxg5JfEr/WNCau+U/zgir67/P0DT4jirqPm+wo+1C6dSGPCPy4tefrY9U+
/b36qUmsRjzeOhu1rIXICdZ0sb/ZlXnSO4sxOC3eQlnpOFhA2a8/Ch50VbA8stPlg2AI7ftRzOGU
PooAdfy4KIdykpRsGwJRR7hmwHn+leRZipr4n2tPnMu77fzZ3FVTJpTX6q5yFtcQr8F/q0YV1VXl
Ul40FxWT0cZzvJlGS8l6uIXMQqqL3rNxrL4rQX0bq2e/F8P04NlPN1NtFOrarpLHxy85A4u5yqF4
pQK91J4l7LFiUK9GazwMxpWrAsztNoQlxlJF0OfOvU8dWSZQutrvV9lel+rg5L7+Ep8nM5HV1wXT
IV2/N5UABcNYKuLSo3iq7alGHoXWHF0xL3q8IoTw+JE6tCPSFiGxnuCQ+1A94OO+8ofPbNOAuTtr
HoEJekfIQ6x8n5sHh4G9AoxaHiGscyYGNT6+idypGopleawfUS2Tv6fePpZ/5EqPbWnHZ2RfyNwL
6VxhayucrCc7nO5V4SJC2uru05Q9DpW0lcgvK87krvmwFpclxuubbPFoks5M8NvSyCSa8X1F4WYa
hFlyjbRy23KCfWjXMtAFFNYz7JrK4QJwCFZGtcipl8pUH4dG5sLuvPTYFSlwILwGlrtC8h+H92Ly
FDLki+9MlYnfbldMQfC9xadBho3tfK0/1rVi+lyOxnqrVHnt5ptebOpmG0fvniyZBh3jzQ3004u/
SvRbi3a657wXw6CUwpaT4dwzwHmlGm/mb5fS276djE4kUVxy482lv8u2N4hM6ap6CjxPwJmNVoDg
qcEt2iO/Ss0CPLy+aqIrUYts/ZlJdKP3b8jqJTqK4HzvgxWXlk9br+DaxUPJG+nGiGZztcPgSdIx
Fs/a4L3TOvdzHohhpKZzPdfjPK7z6/qLHxg4JVdU4fQSn8m6JLvgWl48PAtmh6nGo3Jrm39m/5yq
wLx98/qZ6bRyndXX1gO9/dl2Zz007q/0VJVjhoMXrN8Im6CpoGe4n/k8tVNxTINSSIlTGSMHZGvL
JzVrxcQp/uYSJTJMMiU9KZVSJZ0uxi51Q4BTiYeTmFiId3pXi+ZMuaqUqqslEJS5eFHAhVoQMhbt
S2AdGlZdVMDIjMqMR8MMIvssOWtQhKKZAqf0w5+q+PGXUv8rdB9FU68t1b45pMA2k7tMxWhM5YPJ
YwIWP35sNtXT3zFRyJqiLIRMVxfIcw7A1cf+2ollmiIewAT6dO1g5Ae+wv3iifW36eyUj7x4/qFx
bLW0y/kkX33vaYTwKq8jdRNAb3Ledw7vmqEIi9I7h9g7ywoBY8Wsdpl1RWtvTnVBYk9gPbI5xSF9
dzeXpsIb9guRZDBGvHo3khiCjuzHS2TUhubN+IHsJlP9xwFCVGjFx8Iz2hleAPn3d3S6G6s9NBU0
W8rF0FSQ5x/y61MPXXh4HBqwNw+B8Lr9yTSOg2cj3eUsjtSAY0ORSh95EA+U5UWbTzgtb54KHsSw
+TA/XNpOMkUjKyzTbOv8aOScaWtwZ418j57uREz4VAZlvuMIDjNKUnMhFhTV88k+jhBGY7Grpa4t
sL9jT9qGpjIcY4swu0taLtOr6VUub37omihyaAYVEMlgLWj+QxG925Wy96I/Nz07vaq7eJXFqllC
CkWaivnesLQSCe5krCpLBjxL1iYaikouWl6xO/pRd/jJe7p6ztQYj15zeF+pGgb8gg8T7kkxw2Ui
FVSO2KUSRdsyu+TtxGhtykJL/Mrth+YeV10SyJRTWTJ4arN3B5goZcB6/8P7pjgn0T6c926teLIV
AVdDZpSdyTx1M4QAWVUd/2KrHPlR1sMsMAmJ+TP/Ywcly+7n/gh6o+0/DTPMELoMGHy70MdSJN3c
Piv7VdfgxzTIH9GAA4g36yHsKDQHieo5QTvTCPBjoqb3B9DAXgFPvPBAz5dbmf0kiG110VAGK6Pw
i9zYus+U+ajCmr0O7MzDAE97S/IwpNjX4EEgh2isRJ7Irg1esVw3rusSz0t1H9MXGspZH6iVefRY
0vAcsnCDoH5sUqDiA/dCuALQ7izSruuWQF1skGAf76K+GcIEgWKH43P7cJc5Iz84KxyZM47rAsdF
2gRtLfh1s4MizvnXHUWGLg+QG4LlzwPaahYCHPmHvUBb2RxuElUwLgCSEdVz0w6RKODdNQuZgk+D
LCjtRkDhbu5bxTLBHiorgSG/V4sDPHPHvH/68nzxOFANqBJBvKvB4lS6zG/Vno2Bwh3S56KhONMH
Rh4hepOn0mkOotTckpCB0P2hL+EXaMjfDauDRysp235kjWxHIJ8RQb5VMuUdtP6lj9rNl+jNuVqV
FxUck9GSUOgQ0O3YRp6S+ymMTUEVC/J6dsDX36jUy7VG3EcijF+2NC+zeBXejocdgH8wBwwIs9gz
0iLT66xbl6qai/8DzSu45pa/kjhQLRdzE44OLDAqWVsO9wv9xqyV6iR7uWEmoGcoIHVmVZULYcEu
yJj6t0K0n279Ey0kfjZzl2cexDDk/ghhwTzIFTd08Jn8smbCtgViIBfhatUTC+Hv7X/DR/td9g6D
GNQYcwqnltnRr+v1z5chPtfg3YIUmB9fN9XNTUzsmhqScaoLZOpKHRuhjJok1vhlWnSRn8ecMU+4
VKphtc5gUzw/cTqCURGo7DB+TtatY8XIunHrbqVQaP3urSd94pUvqbRKadTf0eG6ev04NONDoSDj
RZNxVxA05leVWTNNi3iSVVDMkUwdSlh/HYc0UfijqNm+q+dUsNne+XM2MvpNDF69DHNxZPOBg730
7MaoVR60vzXrQKMvyHscLv3oMH534QEbFNNTwyi7uRmu+69i4IUzR6vr6Cabud4VmGWxZIZLrxbz
34wO6cCsAGj9mfiOVOE4iKID4Gr3+a2KwV2MdQ7e8jU+dG7dxTfr/Y6chuCKZhJZ3/bc8MqtcRgL
SWFFCkmLFSObcjpauaCDAuWRHHf5oJzjDSZOylLpe7XGsp4WIPolM0VE+Qt/pzLQeJdjGgUVhuYG
pXY5ujX4IOOGB6nPZOGt36/KkRUHdnD3Mc74N8JqHZ0Mb/1WTXQvJhWKekrOqsn3ZPET+4iRsens
eCWJpGtk6XyxYMtn1VHih2NvzXAR7fviA2WDqIK4QmPSPtVTDYVQYHIuGqc60wLYan42Qd/bD2ib
7oOVy/6D0oyvpKhYfGx06VwxWDGSqCeLDOCA+bza1FvH6a3GG+grA7a+1Haz/PvjjGxKTZBp2qL0
T6FAwuFYFjCI+HjgrRmUFg3Me5fKopQr7Co8TJjx4HuT1i1/lj/K37rYhmUhetTwjhe5zWBHonLo
7Qd3drvctTjGP/NX9P3viDLZp50cmB2jaF2K8acUxRSv6ryCPL4vJZmVXPKqbFqdN24Tyte5eGSi
Hy+eIqV7tvaS0MihIDfA5Dkj+byruETOYKWrT7zZlVS5qacxlTcoLf8FTVaEhB1XFfGKiWjZyB2j
Yk+Ljrsptwi5jOAoXjX83ukWEzUVDUE8L88wA4V4/jyE2vLt0KKaXnCKk0j2yNsX7bppnqvZoRnT
klXgswIydub9O0kaaQMPJl+yiFqPMQmJqcUp5bf26FUZ3l2F7Dur+NueSKXAOTHGt/oxiIqBF/Y1
4z/ea0EUYuR1b0Vqdvv973u0XNZPDXivEbsz6RH5fHaMHFID2lgyExGzQoCDU0iwAa4oW5ijVJNb
8sxcU/EDGQ/QjJ56tWmdwDAcYYULVRJgKrFzTI/igycSz2rVIbMFTx4HuAa+rYlPDpVhcoM0TYK5
ydLhse45R53WvlRIBTcvCL26yY7LYDx8MLR7BJcCbrVRwpi233ID3Y2B2qZobPvMyaTGBrOWyDD4
Zg4d687e0xV4Y/bE09YatlPAeJQs64oXWI+Arzf5Y6fc5PBQk6kGd4draYf13TVg8zIkuzIVTHb+
jTcoHSqXOat6DIBwAiyqGT7rptE1B+xPtu9/dYUUPoK9m/PsTBPbo8OtCAXpZEu+OZMkHqKyUheD
dDtWU4z1+C/E2x4wAzMHIFmwJp8mKVI0MzEO8+gvRyYruYnNxiGHhcEpiPpnsmytW5YCk9GyyWw1
KMuB0kYI8emqnfs+l3PDNLNnm0Yv+7kCAWdHOTv01r3UIzRooqCSuPHsLgqLcdyU5wSdkrIyeo8S
E74JBWwmka1HUSNjh9i5/pxeW7muO6TGoPNszdq57oLd5dDYV8ivpwB7bZAuOQXb1CtfOqs/CfMQ
K2l8gJoTmbTCZBe0Vt4/Hy0uursjA/ywmVWy0fyqA1oLL5n5+Xf/wv3mL/Ab7yvvUxODbHfUQbit
qBBg/4sy/p7KxBSdrOrE28+5obKJdZV+8TbfIZQ8RseB6f+TmaS9yCicsS0VIlRZlkYIeDbM3f+6
1F7Qhb7QwfxfILiJ/+BT03gTZNSFTrJ6D7jSyCl6q87Y9hfMD9xeMHz5NTYqK9mTq9dWb9vCcmwe
fBmPmnWnbqa7aB06qiJoIR9rZc7vvsIRYn5k7lCOj4/1/Vfug3lUtalAK58Lg1153YvT5WCqWbYT
ziPT643XkG1D5R58iPaFD4UrrFY9VNoVBzaD0scaFbJ6a5xHijFjvbwk01bPmToHm4eSi1EcPWUo
v/OLuXo3Y8me+8nGsmdo/mgsmH31svPDQN637+kBULhQJKlgOT61SMCeZS3Ki+RRo9ICxj8nzFmi
FBaqfcYrBteFtAZ7RH+uyna5p8kQm+fFIM6PfOaHTIWLyOoLSKqMz1XfEw+OHnDkWWL5nO4v76Vs
IdYNJU+DXVqImwhVKpJXzQNUXfbcdAECmaK+w343o9B3E1lKdm0v65HYLu1X3hwUsXggDO8Km6mb
ujOGVL56K25b686ypCirJn5EZdgr4r6lgbmo6NTHa+5zOvu0TQaqmiTTrEXKY1YIy7E3ujSIbvEy
eNAE38lcLdLlJbDPj5IKp2NF7JRZ2YBTg7Ee/4tnMt92ERozzqedJNaZ2WWuaquHIoOwYd9Yara+
mpofu265akJH0ayty5Em2JpHzltYb12TeQX2QwGdf7tGpd21rYTfzDcaltptnKbC8rQqoZyQvzBv
t7iz7gltK2M5EEM/6Mwd35Futt2zwd12oREyIeY7oItQQ9XC37/9qKXp2HLdXNe/3uJ8f6NjjPdp
dAhcNfidxDN2pBFRLHu/LpUGbzFWYdJrQk0cMfP4eSk7sHzxWM1llLn6BY1nKn9urybINfdf9ZSr
/m9qYJPL/azxHEUo0x8DiE+FmL000j119qW3+R+a/9TzyckCJ650LR+bn9ARc51OJvideJry9/6T
RHJ4BdAfK698g2lPlflsK4dh3OTdWDO/Q44YrTqnH5tqmJyFovf9dW1zK+Xz2o/34j2QLqQ5aJEO
sIrc4Ay1PpCCOF98VhMaYzCqVsDRbERp9S92yvhWAqudLTFxNxyPDOuS4/0v55hF4dXgcn2q4hvZ
LrWQx2K8YUJT5/qc50u7bCE6KmHzd+JvVLvMj7kCnlX7sO5sl9XXGEVmYTCc3wyep7wc1pcK8cUt
MON0aPD/HZoFeBAa/kowzp0V40Qn8lTmGK23omcnHL2bHmqCS6eBi4snMW69lQ9zcVepWIOfji1d
QxloPaoFxjrsNIex8zQ7axjJSx9Hcfx/06rEEOkq7N/vImI0Ogg+yEaRWT/YpfpsAiU6fyuPl1dM
EF3ai4QFPTPNHMO41P6L6S046XIdyFSyhPaXjsN4VsqCRbSEDs6ZNDZjSOQo0vtDf8Wq5lHVEseC
g73uzHPl/Tg0g4lIgpFg9H4XTIAnhgZo+V5NnsaKn7jUNEmscdHBvFXdBn8J4nIerONlT/2s+DKW
5+1NSlbUQHtOFhOXT2OJ8dkTfneqW24x2sZ4w3W/LgqpIizt477gfxpcWP3kctP910jnzX4PIISA
mkq9cp7+JZlf9i/x+uEPVONrRcrBuSM2irzyuYokxK3E6jx+WDs28vEeKBPIYJ5b7xlvJOfxoDar
w/QY7pmXZbgxYGAobPVjN/BFmAaLrcn2r63NjwI8XjyeC6PU76X2/gKMvoZSHK5fi2Fm1H32Z6xq
9tni+uv2yYAri96s6178JfjgfG/6UMNlN8xKKThBNii66eI7K47PzOrV0PvX1jw1OM8+BquLVCxx
S+3rxwOFPA8Xph24L0uPdCOyLV9rJsh064kyTfarPnuGda0EDuwR9dy/EUsMM4yLtezYlJ4bCiL5
wKw9YB3aF55r6UIStNID674Gs0ThOcp0DUW0i7+8TJ8tByGmD2rp8vda2axK7+m1F7htt99/tQvO
fRgSFxDtEouQfHZim9pykHHV5zHLRAiDJrVgNLOM8jhv5iqbSYQbKa5faf+LHYMxcbh+Yf3CqWy/
MXWVDxma1s7lz0ayeZcyxw71IU/+XDHeVy9scKcGh3NFt36uz4T1BiN4BB67fhnLZ3bsHH6kliUo
PEJyK/5Cc3+tQCkRQ1ihOmnoTCqpCYddhs5ZLtebgirmeekoMcJymKmYsnl1v6t0SReBVAvhsK3U
SNJr7uOczF+nL7MkETDbGkOhHFMVvXq2HAUIJIybTAMi5BXLAvT3mallRxC2w9je69BDV1Xcbz8R
5VMLzWBd77VnHp0uCQoIhdaB33VIcD8uTVXyDHLZAXsIuf+/OKL/oz0mcuRM2FvLjVHpU2hg/MuH
zRKKZEuSqxhZ7W5dheplOQnp6d6VuYMBAaRvCBBBogzYFponxg+W6xg9aU++DJLeUD/MYO9FpFT4
Fu5eVN7uy8o9JaRbS16e9ReSqbg8dhkgvx4/23XQEzJwPIG9uc6O38Gbu8E65s5wuJw9DbJ0ERck
u8E10l/cu2Ef4yM9Tyy/w+RhUU/xKVGRXwYGCYC3H0mNUXPHQ6aUTLUSkVOhukE4cgQdiWyMY6+7
oltwRkfIH+uHUxFu9mtV7MasE9HkDYGjf+vh65VPDMGjSnvUoIwXiwnUqyhJ7Cy2oit2Iz86XMTz
RkY3rdwhV0nf8/psZa3eMK7M8pAkMK61gyFZy/4DyifE8AWNrUUgBaQQnratIJBvDApkb5oNbIvm
QumpHYpbNsYiLuL26973c0o7fJIr4fW98B7ZSDW0WpnEuvvG4Is1klPpmJSwuWADHba8WIFAQgM7
I8I9NLk779blZYLnuYwK9iRFjx1i9/FePfNMauUWMrlLvN7MUNdBDJHnAEHXriyKoZwlipln4a4+
+l3DNU2dMoVA8kY/vnWozGXCbbfF47Nms78D5Rj5PIpXokJqvVQ+bvpj8Dnafl5IhmlYqZehgZQN
h3xSw/pgwif5Np+/KxI+bYlhMgT1jRTtII5yfhYLV7trjEOatP0k7Djk3+/CmSwPjKgrJK/F7UOd
cjomu8rk9KZHeO9cefVpPzKhW0DqJySP4HflH/fQxthd9iblhzaRU2yi4w74qt7IFhEtPtItfmd3
GYn4PxpVCYqLwlUQDvPg0O0GG0KypqmGWqN9B2HtSuD63A8L82l2zIiJkb5r/biDtBEUVUSizNzB
ExdPFrYIK0vozfrHlh5gfjWO5tu4MltT3AXnTwmm9De7AMopE0MbzReg+1hKjKP3KGfPhlXCKiLb
6rYnTh1okFCQoJgbZCtZMMQLOBsIZwfMDVN9vMhf2be/obqDbOeKAO+4vzsHjqUm1o1F9nNp2MDX
3dvoOTdzvbUj34uvxM/6d/HPYAuZKiycf5ziRGd1KiQ+HXLrXXk3lZMJk7pqRxSztjrxdk+6atqL
koEZEcZbSdWjRHsui68/NC+9mBPRjwB+zFuxtgrxahx/IjPwGEqg2nMUUUsrXSnEKUhMnqavBnT6
EHz+QhVnadAoGJDlmm5/UAIcS/E5/zlEDSA9KmdSS3MrOqph6+KHDpi+LFsw/B9QS3GtxGXJAswh
KJbwBo7f3lEbpA4LPYumZBjDP/pSVq8y9QQYz2mQj6sQKktnyeT+b1Si/1Q0BwnZ13lm9yd2zcOO
zHjjXyseVL+pONp9yJA4Kh/R+3eFNZWNYXU7Tt8J0/17T+AzGhYLsG2vDyd8+H+SVVuFDU728hfV
pymwBWQbypAGbhEgOAedp7oHhki1ZeP5DLWfaiyUtYp1zre/Bz40Gy7bTLVX+cToHausCTsGqV8s
llSXis9A6cydE8Z7R8MQpVvOTjcf5zi+4Hm6VkOPSZye3z7bpapiT/jArKg7Ic/RIx80Atmxl359
73vqL3T/0to0dHL5Tn7uT4VML9owPnOjbEoenFfzZOKmi0hxV8k/dGjTRaKQ/oRFOpD0VgpMJvTR
4moS58cQiLcZyEamsHI7aHD6GuFw/lsB10Vx8SdM4KpLZKAsT06Oh60cw1Z5rr881lWWntuoHJ2M
jHMOhefvRMzEjNOuasgoS42Ndx62bTjrHzPTCN3bqWZKzuGUNuywrprN5qIfh8jnzDwwmWzRPJwl
i2aHEMGsQQ5Ff6aOd7hkN+GTqMxyXoZqvwxTU6AGW+yPPRvM8IAS1USnoChilrQ+VwEqyexIvxmk
qOibNiJmJ7rslw5lX7dNYYlMloG0kJ99RudWuQ5X4uC7mbuzv5S3op/XZnqEA9yUzKe+fBVQSObj
ot3BALh9kFWvs1UkiceTDai20TMT4ZyDjkesSscTmJ70IaY2qL6pbDG7LZ9PhZyCEvnvpVr35+b5
YjWiiK2Te09jJNwXyEcS8p7oeR8ncavFG0qAe5AQWV2c/cMSsAJS1C3puiPwvKxfDWAS5aQlHerF
c3H9t1wW4ovS0R7iiMhJFs+/R9rcHLJPbhL7OfwpKKfb6VVeyOdj+Kpt2zPT4vlWJNGbf8DsWkhV
CDRKaHp/x+/Am7xX3vIm8+nvfV1V+A/HP3/7ou30PPEx2Vezg1NNzfLQmpwr79GR1THXGmxDZqnx
fDJOYeCGXUeOrXVcRE9Y5PqdG3IWiTX27j9s+vAV7WW6qGy1FYum4athhWlXSVeLq2bk69F95LzK
4ttgoLn5O3/b7A5VsMxrvv09ZfLb2ruc+dwYknzE//ZDU48Bdew4UcM7TATbx0p8fmxlJteJCTPc
Jcb72rJZJTtP/irTS58M/JLPfCNnPSrpLwQlJLHk16xyQ8Gt3ZSQi6KBdObmKY4N7OhUZJYjtm9Y
Qd72H8uZoj2UPvQ0iSCaCjaWGXDfYQya+V3333/JT113rgmVynqAugah03Xv2LNpP/gdm0EU7tNd
F0XWHvnxLwN233PtV8PclCLz2HY+ryaRYmgp/mGN2WlmsODRk/s3fXfczbWi8/MvFRKb/O+w6FL5
u4hwXwtb7NVgidsIJDT0jySy4Gp+ms9+Z6NwdGTsQ/YGNqfvgdgttECytcZlHC1KIexyi/jaAQzz
yd7dSElFansJlOlXD31p5nzRmMnTrdEHv+Us4AO+q/HVOMUbVNeuJsH+efAiaKeSXXvSXthpNAng
Gls1cBrAPUQCiyS/m3WRDhKvdoIngDSFaP0UlcbVOp9kwza0I4pmrQ3GtuIYH9xWGHbedPtNph5j
l2UI1g3eT2DuGjVhneSvFKlR/RU+Hx/IfNHepa6VromnM3opLw3Sll3MJB5iTvXIIDtNT1fz9Ej5
8OabufjelS/N99/L6SNq9YEvnxvsIqUcW0K+Iqz02LWNM7jKglA7kZ8zq7h1i66k8kYrZFgItpne
p+uGx20m3EAcxWig6y/87PJAjFVeUxUXc+vMAVX+ruvX/q15RRY+cQuKfSMRjV5zHMamcOGVFVMJ
FMhX/81Nx1ePYjtm2+oUJ0WkwarKAM7YUixXHM8CnvR9JwWM+brXPh7Bb8g323RGA7E9/E3JvKWj
KU/AOdPorjTFoGHKHWYaarZP8Yx512igosCi4n0C1fUE5HcsCsxIU7o5oImK+goMFJEaZ/fxLypj
nhWmFWa9dAG54ba2JAT0Gje1qrNZ8wf8eNVUcgrIiy7HtL5lWKU9yrKkENjQc4iHUXgj8csb3oP0
mEfbSHJ4Sa1MDR+NBJQFXfk1YPkfz/vYZLKXKne03mHMxXYa3WstGF6jOVBPPPpZO6St4zRWtwKf
c1rIz5QRMiOiUhp7NFtnLdu0Pad768klWlMxzZ7O2NJivvpwfaoUANxhUvdAensA6dD1dCl/HmXF
EGT9yY8iVwodkEJl+hL+Ih3EZp1PZgsKl+xo+7t6kqbpFWzJWiTwMRAZARKFAf4SYUeTj4zeWOWi
zbDN4vkcTqx+qpSuRvl9/vCt7qzcWucVAz2jvVnQBbDscFEXnJqCM0P++o0jZUPykOh3wEyx39vw
NjdzUJvy0sIsQA9Izy9mjmYFkC19z4NZiv3eXucBj/ae6rZkIc22XJ2U6cZ+M1/Xkc3YOXLj8Nt0
rJ8NdYlQuWTb+X6Ec4nKAgJAZiXa5CAHpbdMTuWGetXExVftJpyJx7xtzNH7ato9LJ5OYsi6UBzE
apDFLUh7d6Ho4cqmuda5LOnG2gXZiW7PCwycrP4UchF83fegtxsv/lYfb25nr7GAiDC/rrx60T/X
xGQJQ7ewmUSb254UHIsUCPnuzL5Uvun5kTkNG6dLUOUuf+mczEHATGf2DZfyLAPaKEgjPR4ZuLPi
yMzT6oxF4X0sUuPX38PIOJFEFX58PIJmCe/9HQ6EnOT3V6CmLQyEM//4OW3dHHLHo/z/XF9HosfJ
1IS+dnPD+FRQr3KRgbrneVE+1vWDOgnPtPYn87O1jFqwHJp6MwfXfWtuuyO9Ke0v1VikxZvrynT2
rQOVe0kO2b4vK9uhe7helmzjZ4b7wYk6zG5uNagmkZPwcMLcE+1inIk8gL0Y+O+86MwCf6Vu6rC7
j7pBpv0EVHyyVm5zGB+IpmrlEZGgQ6Yu9UiTvlZxumok+yRlORQxp3GyrcoPtbRrnCGNihi9NR71
1Kl6PxVV8N53FwIRPS+kVqvxaX4PLA0HpUxHZbg3EjOl4WShHmlSxT+dTxYIqTzakm2BU+6rYrN9
KgrpfP5Xs/8mht6NdP5anq16hhYPnMNdx7Q3VQAVPTvxNJpz4Np7FJVFdjvSgs+zYWh7fa2bdLM0
E56pL87YaEqKLyjFs6PT0lhhqx7vzE2KfNbMC2mbF+DKu4U5hZQredR3LIPf3eDLyfRf1bJP2jRf
d6m1MrU/7pVzy3E0fqd4HwfD3bCxTda9JetDBgubP2NMPNzfd8dxc6puK1rxvk9CBeOiMrnYq5OD
WsT5rH/DO6d5DkrnR+HHX9gzfTZInJXiXCHDzM/VdHHfRDV253V7/ZAuQc4A5bqs67lz6f4YuIfi
64Vox1HBZPxyeOxgp/qEfqsxXhJSraV39LW+7hWMjHRjeeyhr5rrZ9Cfb73VtoWHBkU3uyaR9BuI
wSGh0Kwu0r3/dwY9Y06k0frZugwiHKj+XeFo+5xgKDC4fhOtr9dd1z3Ew9J0JgY/19nfxdETAoiV
4CqrrMc0E1R82plEXUX5crvAX9DM/LnP3/tcPj8Gjw39zX70fFfI78qP1ZSBVqS9aO4BGv3l7+xL
0Tnr5XIecUbNrIlgf+988MGQJ8X6Ot1c3T/So5dYhWxrn+3kmhSQSFWoR9l7/uAAmdoflXaoX2xg
BE/DHeh0RXdmxUwV7u9S7lSAq677du136ATfDl1ta7Z6D0enSfuTjcQ7iJ3ClYXZ9KN929ttvmBb
AW9DPFwEAyql/Lq6Q538BY+SjFHCPK/1GeXNccnRpXbjcfBlGgfzIP25dZ8J1fl9jUWln1jtKq9r
M2NgAeGUj7ZozuZWp7t+vfWSpcujSLh2Cx7cUnjmue7saxYt4QycceCXZYYSOdOSdF7Q1Rv0wTc3
G3ajmFHlu+DX8cafr0jduj/0xay9IGKL5nNPKFrb7Ar2q2NLg2/uzntY4k0z+UXjgUwJ8aYJ3j9q
zO/9XLSahcPHJ88sLIZQvBD/92sZvIfKSaTwQqKlSzX1OtaXYSm9eukpgKPrLm7sW+QpPPscfIq9
JTsvKefdJEoYlTX0mqxK7xdpKeQxZXBbYQNRbXPC2CAsp22FtvlOJp/XqJygTmmncBjoayKcEZ4s
sMn7gBbhcLWziYVLDbHYVth9XVD0pqOAAGzq8m3QuU78VVrnKs/v/eej9+rbDow/S8eP4590ghMj
nellCGpHYBs9u4I6UqeaMiqdf/y5So7u891YBhkQ6+dc3WrMWey1T3Pgngr6EKsvsx24X7yXepUP
POWZPHxnR+8uRFmRF78V6N1cxMuy6AcP2mQ83YSY2UJCZVE6jQ2qF/xKNVwQeAo/zaG1BzlMlnPf
rzYcS9setiZ0QXFIOVS03WD341X3tITX+lJ71sZonuh9DtX99P6x6Apar5599y/BWh4eHJbrt4MJ
aduChwa7zOzR9aJqr1geLoUebVQWGyzxA1Hl/gU5EdInq/+xdF/LqSRZFEC/iAi8eYWCwjshhPRC
yFzhvefrZ6V6Inq6Nbq6AqqyMs/ZZ5vcs3od6+9UM4jDw9djfOhvrWaRukGJaMDlsXuyV0Mmaxnj
cXC6VBIvN30YAxHIVKE8hW2v1CRBPqvG4SyR/fORVOV/uGugDK1p+iuZqxcvce7fedHZbCqrn92q
nY5MZGJut39QnPKWk0Kx8thGl09TJ35IPpWOVdfZnxbKyDkOhiljgRCHWLvHJt5vCMxYIjkBPhcv
58x89lsB9EQt+JJ9VyzVnqSz+VrKsQidxd481LQwGVaAGqBlH36WscfADlVWElxmfyrpki0/uWwc
cULM4qFnjrKQyo4p374coLERQlw+2IRQnErIzF3foQJ2J2Q6I5X1QIj9M4X/W5/yCnky+KpPzV20
S7aVxHC+im2mGyriwbNYOSrmRTmZ0D+SUeBAFDubzxkWyDCTLrsop+XAZgIBZgCxTQxh9us71F11
Saeekfy9/gLwAYbZf0jzcCqFaO1r/bRh/cyWzKR1W7/OvIABM5w/3Sq+8Yuj8EWHgNcvs12TDc/l
1MnE8tWA+1neCLJtCXCeXbuXN4nmj9Tr3AhVqZ5vKjdXu/q+2J69BOLAvpnlinfwMYr5j/Vd2mvl
WKquXrwkti/WBW7KsuKFgk2AMVJCdqH7QFFziX7wrLPIWbqOFS0OQ9R9E1qtGCplFEaVJZWU7kZK
aJBwP1fx8hGfzT0xcS+33/z8XZbncd3FcVi/ZqFnTSh86ceq3YUmw+zMwQ44L6BUJ/GFFswLXRWD
6VxABjychkFGR8+h0NRlYHyZ8Koib9eapMh5wO/Qqz+3iXrIWpk1sxgaml7k41Sq9US90i2ChdJV
qEHi3hzkEhDeNLHco8yovfIqazGVnpTW4/0/1joWEtAFzX3BSvHxWpr3Vzc8gisWXmOfas1ouQmz
cUXXg/yD6yOHldPL4dqHByK0yaMtLZVHYKp/pVkxygntS6F3mB+c8VHM4KxKMg3eKXLjnYKYpEht
ufh+q4vXTO0EdxUZyH5bd4vnz7J6ObdOGYKk+89MeexQCaF9639E0dNN3S3HbQ9mAkh0lx4sMDWv
47LsbrXlvapnmZv2JkdWkGxnNTamX+GdDcO9dikF9xZJNFa82Ses91UXiJl7X8U2YRguT5e5yGBh
tX4oWRFTa4avd0DymL6dfnJbfqmBNoPdhhe3bIpPIpw+Kvhm5f23c237nR7K6WUwArS7r76Lhebu
XCmUJtMiovIw38rW09l2rthfkKt87xNCUravh7QpdsMRI8HNHt5X+6iJlYKMZlb7ps9pE0su36jx
CpVTSy/vJIFubZLR+kMQ710lsnrPfE6nvaLGPRuMX0J+nGdvhZecwc1oYFXdGI9CUEwUbgwFDk2U
HDwaJh4Ilvi+++r6NuK+fcW+uFe203FhUfDsRjanW6Ji8UscYXa0CO4+qW0NMJvDT3009/vaLSG+
qGbDSWC9bhv5S7qcoH9IDp/X8BjQGxgjCi3dM1ZyBNSW6xb5aV3Vc0g1FakKTnCZ4h/XmZ8z31YP
8T/bs9sehP+KVSMwbvnziGrHmC054P40UG/qwh2VxWV9nwCiBrXA4gWEwTroLkXdoUw6ZKM6G3R0
j99PGVa2hdb9NfesUFa8IXY60lW8xrsKmU3Mjg8MRcLA/PXaKFw7loq91Bj6uBovF/8yN/Oe+ioZ
JSWChIDoaKYZyuPSL7rJoONUgjPoILUozOqJewhpthEZFx/mtRRrIGMSNXgobv9kLUCVUCJcwxTj
4LBIhFQYTPU5/E1nZMxBSsNwocTCqhSoj9d7dxY0RnRRs2V95itLVp0mvfyW6XH+eGYDf4PZ9pWO
oZxuGzKiJ2D9OSzv/eBwgB9Riord1A9j+rni3qZSuk/cVDoKO9n9n8Ng/pr8YMhiYpe9tjLNQJhh
EAfCekIX80P4yPQf2gGqrr+ToYCphCNbq7yo7Tseu/xHplj+OLZXrdN0uK3Dj89fi3xlxu3yjTsv
jeGhOtq+FybMqKE2G3AWwVaMmxi6sTFCuUcMZAadDRPbwXWiqv3Te7kkcg2u7XujxhLq+qK1HBu1
Yrcay6j8WeKblfKFE+vH9kth6dDvs1woDgrfsxLL1v17pv3obHl4rnt7R2LsjWFTt04fQMej8tO/
+7mJtX/kbZnsZE6NVeJFI09Tdp+QaRfq6gIZcHN8QR7viw/Wrh6tP/gfPQAFQerzqWVO5M4ZVk1N
dQpOfzS13I+uGsDE8mQ6TPVRJTgcvpwG+SX9c4VBcpNidXc0wiw/N+URd8RkwZCEutUakSpA5mSf
PoSDMKAtkUYbgTpndvtHkCEVur6b/zbnnKqr85/dJ8K2loLNUjEXZ0/GOIVAVj+FgMTMT1bmwaWj
ghmce0fH7yGeI8p3lhOs5tXnbCxqB6VGW8UtvXHiLZvIdRgMLzwR5UxCaROd+6noBtJPl3O1w2e2
KVBdrMyjuW674MIBF/EPHd/sa/udapiwJQM1p/hqCNoxzNx8uqKl3nQgmvjFQ7gags02n1ksOCr+
xrl2m1ov6nReEeaFsB2LZN8mIgwSv9az1JT48gKHXn0+a7rlZcPKOLZJZW9Vz/yzduWd3jtPjpMO
OHz7zbcPAGAnuTXpuAa3e3ViIZfqdCYB10rHKtPrZMtcfM7vGBxJCt/Z3Do8jU07k+UH+Tb1p5Vw
CR+Sn8KAuV7/5tEdl14MXqcDrYGyPUC2FVDy4lnlHMqZs8SNPlsF72Q7ycG8AUKOTT8RTeXGcIuA
OLCyphX5ODyCH2NmlKMnb+2ysZLNybJ7szH8COBEadc4JSYBTA4kTJlknj9SJNhgvrppHfh+cWmv
WCb8EB7SRj3zD+A4sAOVFPszcKLDxLIVBptPIYBDFNx5rELmA1QKPlu5n139ZvFvG4dsbBIVprte
CAYZREpBsmjTQZSlpQHg/thWBIaSi6uumZ0UGkH2hN1R+NFIOqYSozuv6hCxHuU1ai/bu0lYDNRk
4nEz1uJDY3uHZ5yqpW9PHHA96W5XEPsUres2Ix944rqGRQVc9iLKI7C6UzacQwYVTwjtLbKR7n/O
iUqxWCFoSP2IRDLAN6+GULybYuCqMD1M9dNDeMnmS+PKPgNDVWcnRsCW9ucdG1+/DvdyeoxbxmWT
Xj3HdG41Dm29GENRx5rntrblp0QtGLzl5oNp79a/D24jeVQcVVbjZGVzru3GnprdL+1E7ToxN1mC
gwfzzqGG6d3fd/OetQ+WEexdnDZgt1Nz+g+shwTTBfT1c5aZanf6umkuTTDysmHuNXPD54sVemzr
VrUULgXJoUMUzNYFwdgXHBslql/3ixKVsKyvAIBB7gPdMSax2I3nk33DqZuOlyN+bvQxqcpucrvx
NIbqJkKH9Bhe30+tw5dbaI8gJAJ+4ckM7uJfDAzlQ7Yks7Nf7WBiFd7dw5DLRVZ1r0IsWQQXf7Wi
eyNA1BXkMbl9b/NGigtuz5X3igzJudg8AOx2+c1vfrCqzyUFzVpu/lH61SYsTf4ajhgBRq6KbdOg
yNsRB4WOC74KWfSsNMK9NUPz+AbCOBmhmz4s9X8pOAIF+PIWuOvgRi2jPw+6UW2U9a+RtyWrzwz9
Xv0I1XEwH/VyFiLfJ81chykitk7wuHEk+h3cPnEVDy1GVdYnlvlP/hWgwH3R8csI2pZO2Rdz8/RS
XgOxL6AFpr+rL9xwZCKb9KFeHOb6y9gOXGpoHqbdE0aB1WlTdI5By7/yluLpbdpFaLdEf3R3LDE2
5TF6P3xjEeIBUV0YBOmJuqk+Btri+BYIqLzA5u9qma4PURxCkmaROsUju4zvXnP9hUJYxMc+d8fU
WGrDEbImJ09EjUsd5wgmZChFGpj7QGLb6mBLPDWWfXFtHl2WeFpXlTfoSxZllmaqNA61ta6WRjM4
9VUOrfGlpSQAHXNy6CN41exQVd1V4lrVrfxcWmMfxVuTOW/zsiQpLObNfQwQaIJZsl/GaZ5ulDtj
NI562Bu7N3TacSnaZQnJMV5CcMFL6R5TlNzINEUsKteLwU8L0px4X4A+x8tZDcjeuMOBO/ddReM0
BpmuXyUjNhXCd2GMp8mjtvm59H+9cVdVr/BK1tS5vcA2Ht/i5sMSR+oZXIxAD6E4YXcxJQsF75oG
XMqpfyR5b7w9dn3nDWrhXbANe2jJyJFyBKfbmN9s7vZmMu/Xh/WLfMdmo4Urdv+H25itq4gvQaq4
7VBFYFINlOBl5n+Nwm++te4UQguQeMm9wMWbczJIVEoeXhQKbIxYzj5QE3N97n/elvuHkABfVs1R
TC+G95/SRHwGk/vGs0fvjQC1kEBcv3KZMyZ2j4BTZRVUtP8x275G93XtwJRiXWNsEFNSZIeSr/fV
lGbz47XUsM8jFfOJ2ZQ4JVQcJcS4im/uYxZ8+Vb2birn2mPRsD/ad5w88bPyCkwzpzq8IxNVhc5s
7KdqC/Ohc8yhw2yO8wJehU7DvqZoGXhY7Sl2DoKGhKO0b9Zpea+sZ5uG6mieDnN2lrvXQoz3J/Pb
vynNzA9gZSRIY4/X2CVhlwhtONUXl+6rrvlYJL+q58S6yBwnnxcOqFpizMUtL1suRStc52kKbzIC
RWdJw1IVbSFQgCDB7GF2btk/xrPo+T7LNJ7vqFlI66qc4Rif3COGLokiKxbsa/XlmSg0NFmvj7dz
Z/8aFln5ceIf1oI52B2wuw5vfun12vGY458FVGEZnDHHfy6V53vz77bqNXBfFY82q/OjmXpOcCtL
LBv2DUfq/V13MXs5dxBw1uyC/12xvGsPkLn74rgfrT1ZlJqHatKg0tmss6E4Vymif9MlG2/RnaOw
Z1988PnA9G/GHCob+92+fly6IIolUzY9U4hil0Zb6P/APdBDXL5Cv/ATbsw6nhZrQYMN0HdBCGoR
zavJL3vn63xwlMJgvi/au+/ieQszP8NRVznleK/Q5v5Q4kv7ykhB6Ur+ti3jZSDX5Pq2r3GxOzZo
8EbutxEi2ThPtX5uQZcvLTkGbt++irDVxKkXZc2lBcew8oooXdxHmWeM/KkJS0SnW42RYKr2gAOS
yJyp/NbVXaFJdpFUFTNUElzKoZEx5Ne209xswoXGdje0ukQUMZSBwYcPYJBoAJFIgcZWwxFwsbr2
Z4/2zmNXOJrxFZqv20c4OfLLUZ4MzmVIGC8WmnzStMhkC1Yd1OMRe9ev9+Rkyvs039kiiaZfAwaU
64xRfc03QMveVBaD7tLdrQfGHq8gsoVgKH34vWlT9vcet2Dh0QeiXC/RXZ7x4oeSd/b7upVHRmL+
Ag5Z3WKba07j+hinpyOQ4iJfLe4UZxxjJITFwYgr30LDO36QbDWW4+uDmvj5i4bvgijRgBLOMFtY
qf9ya2Usk+jVgVVgZ+FhwdMOO4NtKdLnUn2pdgptrI7P9Jv7di7Ir3HALKtjQAYAoYbO+KsJtSm+
399VP04El7hI83Covvh00zduHpX0y3ksMYIBqKWn3zGW8Dcc1UAxX1PnI6++pjvprgrZQ3yOk0jG
sxpUB9FwYWWygvJZURoRoGA2HDsIdOtotpr7aWGQr97fzR1Vs8jURJuH1gzahxlVKeTNedVQYbtP
tJzhYeTapmTPdgs/+Lih991x/zrH6XZI5IT1DpJDCMYZo48RpsVqkF6ozJvqk2Q3hRMXowDXix21
4JTUbQFgrBx+FUJFFpFXFEDQTm5yUNHei69ZKeSSIVLQ1iW7IDzfaKE8Bc6RefJFkA4p91FeA97a
nfNcNrQ3x4npDdOBaqZ3rrktH2nUD8VzO3yPaUrj0jyGkiDVf6wG7CwT6AKXZjJEP4v3aRyqaS/n
7aG4c74xVmMfcv0+R8HOyvExG/uZo1IyrVcoErmqlhzkg3X7mGgeiNoVD6g/hypwYzwLf5WA8nc2
vlRnY++vwe/YodnzsROM9oLr2Cr4kmSzvcPX7is5pFbviRg8VPKPcn5dLwYiiBcfhPecUzZeQk6h
pMzkAMz2ZcUs4xVfnUoStQIZkF3RW9C2cy7K1Zxku+M30xmGhgYax0gZ+VK0BH3gNJVlK1GzaKqr
NxaYJMHbnBzO3Mv1O9NjObX5Nbt59ox2eKjpYF38VANq/6fRNTvmfRTmv4AJxfK9fwBgVpypijrK
c7OKA+7rrmaRpvpEnm/3nmiJVFlowKnKV2j97KKaTBktYvYohTF3DZSycdZwUb95V2hxp9DNsbgb
AbbyvFS2vRAYcTLheZaf50muFG/5TSnDguRbD75k0qKbPDjE3u4j5IjES/bUpjJJCzwB1EIfzLKs
k2XbOT0A2B3rKyvttGLW2kimR7kDpOJYS/DC46j/soQSllNHofVqa0khIXd+9rk+NihFOwgkv4Qw
nocXK+VW6k5jnfw2/z1Lx4leqadPx1W6PmoPbfLj8B1iPogx9yrk9nHXeyDenFJ4s6fGbtXIFRt4
x6HzN7HEWebqCsOpLd+TiepMhPKqcc6RWgz56PAPwpibD1Ordr7Qmi4qx3VvxxSC2UAdt4SkwXCw
nsn1pP6A/I2uzF4O53bncKoVfw3pS9n2NN45coiwRBTlflEiZnmx53Ugy3IxLLEpGtsO5rY7pWjn
3gsPxaOZU0yZ7h67yTvjSTEYEfNNlj3JOERvpOJNupl4STfN2F2HYzvxqLlumWJ9K7iMCggT7s4x
EQdPPp0El6qrJg8zmYofW4U5nKK2GecylSQej+yG6cuaz99TeECUzkW7YnvzcW7ASfA7ULYGFAcu
ut10g3lz6BTZewlte7yt9IWbZD11bzE/Cxf71mJZlXp22WCdmBqyvvIxtjGSyPLIeYb/VJwWhGke
Z0Iq63im0NGhVErnZhgk5sJy9YrCFNEskoPzxFRwexxQIJ4FxSynvUU3XeJN/rNfiVxondvZ6cuh
e2wX4+lgKhWy8kgNODWuQ0330LxaEPuGAZoRI2seIJAOlI6RE9fkzzfrqGgW+EZVeGvmP5ZtQG+2
efl9XuLEd6HIVqGSf13GqsIdJKb97NMZhumrTSPdFRfbXoQ8yDXEvXejmLXQHxZocdu9fq/vb2ym
ZLUQf5L/1IU/OyauL0dyS19w5nvxdvL3oYEkXweE2G8MVFgBBdO5lqNNaUgU2WEChAl6dV7qSeQI
hljLJ4Igz6bmfFaFPc7QMnMVI6jnrIkzBFXRLcF0qKUKBd7AUKDttDmlUKJiGICFnF7AvBcGWGpD
WopKdts6HyPbw/Jc/dqkOtlU/IWV8sWap2vmF87ZFdNupXVlWuzOft0fa5zn3bK/dUi6OzS4QqYb
UDR2TiobF9sRDuotNVlNGHEhYd+rt/GzFvJKXL0agq2rhJ2c+IvDyLwwlwskyEKpcRVJLv15ZwRq
vcikuLUsvnyRt210jSgpUDEMxYfgW7k5L6gfhwgxjwzF68hHKoSQG3aKbLCO9cyxsVxhhkhVKDO4
yEqIrUg34ohe3qrC39grr6KNHexS27+BYQ/x9t00V5DVOf97XBDptJKZOCNvKEFntajkSo0MHcem
5if2V9aOfzGy15P/3qjDG9d0JDk10VwmOgetwv1RO52H6FRiFLwpFCuKGx4gYLlLDJtwS+8T+UD7
zL/FZ2JWZcqSbnqelzDiA1dM4IfB9X2CtLqUFXN/E0yT6PtVkgaFE2ORp8vzSaq1iXOSi9F0TxUc
8vdVoZFB0iANYKndyr1lK9mxPfrr9H6slrxa9fE+j77z/fXbcddMbttpzMfxcG96aiGRznHpQpZo
XluJT2m9vV0/35IJCb0bTXuctnPlx0/uPsTJjOaRQUn0fX77zvMC4vw9KAFemmeHP2z60EwVPy6y
jaf3xiXdmN/iNUOsQ++ybqyA3adOFmkukk85XOVrx9Xr416MLs9qJvt79Mzcs/+eBuJptpnNvL37
6XBLF6IzM17wmxnf/KKZD1wyF2FefaKB7nZ4eECtaXWZ+T1N3xh+JQqUn7txke2Ja37BCP5JCM1c
xLOuzLHdmIB7L+EPtHWsz8bmMQ/2Yebsie9T+j0cKTiWZ+gSnzpTmqz5K5xWRRJSnI61WWq0eTCR
Y9s5zm9CyBB50C052Mx7hRmgZkicUyK7QDMTgD4t34b7l9Oqeuu4KNuc9zxQ9Kh4EDBuYglni4ZB
8/MWGHcoa2vV0MuptZ3wBMt+KCme2er2WzUL5WHUoo32GD3T0b3UEyI0zdY4BZ4LjcWsA4YG4G8d
9NcYKaUgxQwbMyjcHTIqorlPoTYUgJO0uiuZfB36fXIQFPnCQ48qIurS0hABSm/HswlLtJ7H/ELp
XG9MZW6rpiQh4ZcK3RLgftH+42xprueJZnrb4sp2LLxKd9d+e3wh1JsqWHO3YVIW5woxzg5e6Dyc
VtPXJeO4o8Oxbl1nUm1yqnMor+b/jN6z2RaRmndLz3H5i+3KZX+yT85t8Tk9vmAWKY0WQQ8ELySj
zBRjwGNx2nXQQx4Ckdbgxv3JTWr2IVuEXCaZoc05b89MULvMutB0HkSFOvmr1OTZvQITnA3xci7j
khFRd5uOvq5RD9ui5SysOIk/7lEP0zX5a2KACtcGfOQO0bQTaquf0bUvEV1E4Zl3YdpPOZ2FsXw1
b3WQb66B4Jkr/5K129tLgW57fU/1UqVya9tucWiyfZWX7ZvQ2IAPJzg4wHnO2R9GB/ZtxRrJTu8e
nfat0nfwUSZlOjTU6pDYWaSLZ8txfPlZVxBlAjcsiWZIjh3YBhE4q3WD1OqoWxQ5GQL8aTXwhqCV
sF6Yz2gHDiw/ls0tywGJlWUjsWh8jdzHJDCr6Uk7fPbmfRej96iWep6D3bgn4HVbBpCzIOfwCJAc
5+OxmGtSK56G35zrvhwWdeh99X3OUoRYsvpr4/eDVLChN3u0DEebYHNl7nqS/Sg4RTCExJNeqkr5
1uIz/Nvh7OQ25/DyX6nRItyp6qnCeWjuXR97YrVHaqZMrXGfteY/s2FvPbpGlqw50p+n67XUOfHv
df7HqIzLuuuf/dAMdLzepmr2sI7uk5ZILr7slZbwtHllV07uK7lV7RqNlSXV4mCcH7TCdSmUW9eo
lY9PuRrbidas27pPwpsMP+XNROEjKHvtlWvK6nC+/0xfp/8SGq+HooNX76Pc2zd6JjfTwTj81fNE
O/WT9NYOVR/bK3opXwSmFSQcsHWvwUiaY7lTaJKeX0WO6gFKe9UxFHqFl105vAV1c/iP9+Mdrhu+
9m7X7ey+UiBb8jE7PlXssDbNKv8UPxbUDWVd4qNzWzRMtdi2Vq6CcFvJxSjMd53g3f1NRjcddOO+
re2/j5OMasBbslH2rqf6ZNE1APWZ51oW7iMyHtsFTZulW8qY97j8DL17HVuRHDk+T71kxTfybGTL
IxihP/cf/xSbwEELh+HRRKnpSiCVe3+gKiUWW8T2+PJrH0pvohF83KTyV+Z69fhth1j5aLyNJ6EE
3T67yr/JrSl5jt0NjqPlH54CUJEGmpkJUCg8D3///P+LAG6DS4ln1EKagvLdB2WwlB+cOYoXA6DL
EejqacKdV2ABHzjqq/y2DQ/816xsRMB2mNG9AVjlZ9nGnvjvjrh/OxSMgfeJmvKNNp2hm5zFhWmz
tRmrc98LP7/7f+n672siEgcAV4qat/Krh0Lx/O/57up/I3xAsSO/0T2dbuJkMx+3VBMtkEvt1jSE
mVZz0U9r/lp6X71UqUmrnyZdMchJSrHP5DpamYYpHyDb3/9/6EKjZSjsmhQrv7x5MHqlsJWtlWMt
2FjtJ5OxrCRIs/UfPtm8cZy4rs9aGHqXlUqVOg4WO6azOBSgLzBDo46/xRHpt8TwrBDC1AbZjx8n
kGdgeEhXfl+BRf1MA1sJ1Z6g2RSlo2MfLlElXe6rwZSV+WiOB4Dbb5A22MWFz7kABJdGH+cacCFX
W3x6CG9Nu6Vpr0mik/HSADPjSSsPgpjIFpL5Tt+iXrrZu88YhVVUpM8aScbY1CzcnnUjPGThg/lK
/NDEo/Pf4+cPs/HfHypMPVueMc+P727GY8eDzdCRYjf8cr10R2JLeQ1bk5Jw8UDjQ3l0Ki9aI9kU
CuCPQuuONoAPR1vXgtnbaXXSn2HMu4jb/9rfxfdMHTe0M3e44CTgkZTtzcXyvZwTbuzf9Y+ZX7Tz
zOwqRYSJhiqIbZxnu59t9k6osH1J3NXartI7dG5xIlu5jmgFVjRhsKm33rTfW0MVyqmIaxLtXR6D
1RKFJ85iheS9bSuKQzqxzM0Mquu0PJqhu0cUaOpte9U+Vw2PaqY2f5eUeqFP880lWZv6RmXlT+Rt
j1PfMjK1fr1s88tRsRj2Er0eG3/H2KXifikO7Pz2T0NwY19AYvxcv29M17NeO+yaS+4u5xoWhpUY
7tHM7amH1GJbmYHoBXvAd8MW9pNs/tiLfMc31qdQRbh9pRdb0/7Z/e/GWr/nmhhNMFPYVX/CDm0R
pazM8C7+bn7LJEyEuP8TfhGgGB5xEXUXuph8coRYbg5e3k7su7noVslt2vlrNMBhyTfQiAq9LD7W
t3Ph1hQgiKbrPYYteDN2Zhu2z+YdtiP6AK+fe5kYtV+MLXwomYOnyyuSxuz/Hz3/d/YZGOKX46Sc
mqAxa3jivTp7nGVhyVGzylwXaoxlV1mYoq6qQoyP53Kfr/boXo5JwCvTKN7Eck3LJSek1XS0uEqV
WbmvKPC/bWsXx/tpVJuVZRsnO0ffS39uxNhdFTHHTe0r8XayyN5y3Wf83jfq6iwGm5OoX2WzckgJ
pBKR1DnlxjsNJYkNHcKx2lVXGCTZ+eBAG+HlCWd6MrRNWj/2Zgct5t4ydDwx10ikhfRqhA3bZ4K6
p9G7jLldjLOs6pXXwPlfnL9R+N25Cdls/lEVTDqm7GuVei1BpCIoPwBPNv5boIdmtG0NP5yarK3l
0rXltt0zBP3xZvVGDGiD0ie3p2Px0uG6rVDEVj5K+fZ67hVqsreqXhc7+f69GS8WFS9cQ8cIR9ff
x2ObN7pH4VnvwY96CsNa9vlxuAyp4BfdydnWgIJUqCSZSr0+KnU0p56+wyERZl+3cpbFhTqpXL/b
qaDzwzvtTqp3jUIAbJThcB8pLIgS0fXhYOP9OUZUBt9Qc8/JK3TE/2YJaq4KXWBSpjFvimpC5ozG
BQ3jV50Lgd10rZkgSj/LVqYJ/0rQwYsj+CeFeOita/EW9wBLjOY/ufDIb0fLfkBlChE8SrF3qk7t
slrVh8CRiWdv3XZ0MAtnhtRI9Nb9NK1zBHNbeKZoIWelN70sJ/1BZlQYHY07VZgKTjJYSr+N7Kg4
11ONn9GyRGTHqXktgQj5etuT6QC3RI+LA68cv3QS0aFyfsnViH5z1Y85+6jetrbGAX5Nlwg5K1Ou
IB1mNvVFc1ZeNE+dA+4Wg4WMsMw661R6qMZWrySUtZvf/krqTYOWPY0TqtoxVCEAq39+yyqpaogT
cLi70lcnC2iogbaEF+4N7y+xxNf0rsVJsmqhX89NDQyEogeqpbNDasehERtVVZiPNfQOBbtHK2fr
cIq4aGE/CfIk/B8Wu3gSf8V3+3fzZayaIfpsrvKtFqRzjcqhtUn2dSenVAwlKZQnredkHP4PBsoz
vyw/NLYB8ODnkzbsad3ulqWUY6LEY2PdP49m9XQFq2nNWQZlY3yP7lFhWkb823SJjByFUmh/ax1e
m3qO9qogYqL4CMUZmMSRFpgs+ATlx7Ny+bwtKoWaDf76s7t8AwX55UPvWHOm5lUMonvElJxiKFcb
dTYecpu1UkkI1eReu08wjAR6q+uhE5tVY62XEsmsQX6We9toNyiUapCMuT6scvu37G3d33nlKmkC
VbqVzk82w2s7gSpyPFdBTDA+J8l0AHRkwC+seT86fa6G9qVoN5zPBCjAMou/D4KYOVr466EoppuB
OBvSY4BipqnYU5pJNKG5Dw/LtV3CearOKx2dr0GGk/RaX3CBkH596GSduYtqksCsBs0tr7DAepmp
jxGN7tvydCXjNPydM3+V6MLzFOAKc+ovhnIkxh70W/pd5aPkrH1MY33KbF3/yDfXQDL+SOViuqny
PZ8ncDb0OxCD8yphEWUz2zohiwfKpWRhtlo1L4YnVmXNuF0as+fPVAVen4+k2O5+5RQayp9SYHgX
KsqVFezrNsGxdjV08dNnA7LXvFEtbiq1RE/YQTrePCupSxDnQVnpKNNCs5uO+FSIwM6pB+x3jyKQ
79fx/oO3irATijfHduJFs94Ktmt6smOEY/fr0Cu+KtuoPoumLFdeMgvv5Mos7zv1DRvJD24K0Aar
uUeiv20E9HmgAKaSGdg2svG9GF9+H5XJ9CN/HpI4Tw3bxSt0E5Ne8jeEL/9u0nGmUL9DjvvXNhDP
kGLVzcfp30MIlVI4BHpgptfCoSt+BIlpDV8IpCrU0xcMluRn61h5LMVrqE4BknvFfmRUl6zsvpgb
UmJnh4awVUb35MzzSNmSqs2G5+OggxM0KQ5kVy/rpToCBgffwJN2MhAg8kD8kdHT59MYxmyJ1vU7
bYfLx+t2cbBSaBe+oT0TKuagsCVwTonkPYx8lFSumjo3xUXYh0Zc0Jo5tlV1i2j9AxWood4lK7eh
2Uml5yNVjRie5RmF2Sb6KE2cu8nxJHQ90z2XwraO7cPTnoKiV82Opvde6aVzqE4QAi+7biqjai5M
LnepmI1Qxj1ri2EWj3xV33sjhe91v7h+OYF0/hz2a9nqtZfPltHQdqwncbrqe/xmO0ofbXqULHqz
nmJb8Ayi1Upt/hBZMGJuKKzEYdth1JBtnE3knf6rQekrVe5d+9PmqZuuPH737dmn7vCoS3AsOLbq
+db5VD6+5ruBOJopj+dtmSvnYFiRN/0KTcrm9xLOEBTa2W/6Q8iyAdXQI6D5fJE5Xx37EzXUipfy
tdy5yc9g6vDgoCLi3COIuM1P2Dm3RMUw2ZocsoOPQ/fJ/CEUoAr4lT3b0ELhijqm6atcZ+1TZZTd
OpPqTzZPz6rUtsqBmVqU/4Xx1CQgIvf0gEeD5xs2i9l2ddoACm4qiVI0xQv0IREd3Y/qKh5enVOH
8rBxr1/f/CtVz+LrmXltK5I+WmeGXXX16uvldTa4koXcm9P37D2e9hedsP0UppXrYwicPrwumg/8
JxC2jHHmOYQWyfII17Zx+ZjinObjzSPK2fIy0WE4yzaX7yVbjCJRCrjPv6hePHm1vcicdoLp7ROt
23Xdn7QPOSTjPNfcUGl3lVLTxJsB2R4MsB1x2Y8/Hvvu8ll74sBiL9Eh05p8ZhBLfAdEW4oXmaYd
FsAo0i7dfFjxx83H7uhs+e8XbpBXnZzUaOnZxB4eZGlR7lvkC6+ShhfGnDzcPkuF+lWtiXmzybfM
Up8TN1HfZjIhE95emrrEpdK0DPYWDY8nuW84v4wdTqSLn9J37DUG8viBh9GXY80gbmbbeEfIMLYQ
E3N7yfWuRU2zs9oRf/nVhE86l3NalOpjPiwlaopJc6pMCgeb5H429PsdtgWj9MSlUhDnlTJPmaQP
lUy63BlQRyKNZprW02Dd3x9GB24Ue9YFK/E9EpdS34VTE5onci5NtJ+YYYk0N2P13GA0+Mj0IJXb
kdOi1Vi3t9+PoeH2tHrU56Nw15czJgur7prmwBqkugv4m9Og1FC8PSdp5Cn1sD7GpkwqWxlZwcn6
XTxaxQ6GN6DobSconG1onUtoQnCU1f7zxtggN6CNc0rgda3EbDXd5AHeNuyZ1dKVzDRm57CPyRPz
ocij8J3GvidPyUVxgeKl3j1Zf7TO76Td5iwfaK+dc3SBrcxq3Agns+CQupiXo9ULyKQOKohmgIJh
qZVpGRyvqNwvLLWQnGfD7Q/BdOWofmvdhUhjs2+SgeB8lGYGjc2KqGQ49rKLs/nKonz/SnSngCfM
GMyElmp8lqqfxpl5dOiWJjYOjKHfHZusadkzQJ2/4cBWmZzGuYmKDiqkajE5OIwNnbUFdHJJoYyJ
F7SubMjmysfuF1ViD8VqVoWtmzelm7kyxmn9smWevhmHJBBcMHyBRzOhbM2h1dGAwKhuUX7bvaf/
mQFWV7uwN9FwOwifJV7u4laE7Nj0v8NpKS3Ezcv1tkLUiOj1gLngcCKP2+sL+rr3YK+UigkBRNUw
cI3O36V7d90+LBpA//1k8+vPgmqaGC9RU0Oikuc9E8si7CUhI/pntXi7kBIA0gtQGufb77ltSwy8
YJUxKP+N+mYZuWe93Pt49oal4B1cCtZ24HaAao6FzwXqFEhy9ruPtql2biQlCPFPfFnm5Y66kIxl
9AXYpI2jIlg93S3yTfvIBeN1PuzpD7/xWmqmbYHHmpS6DA7Mn002YzfL6jxGIM/kQGEhSqafHji1
xzrjecOfYkIkh86C3LlyIvtj+NuBYiPwlVHOV9u+gQHdjc5/calFghII4tqmGUVKRpvzMcDq9gJz
GMorKqaCYAoPR4MVwr2XBRmVWvd+adPGpE5d9CzZYb7KfI5DQDU3ohqY/JEnYCPFV4XD7PyPEtwl
StfAc2uxgcy02QRzGGtu+892SorXQzSjpixnm8j1TiwBMPRek2udnTroHnXU1inguVM+VFbK0+17
8tXOHM6U5SKypVi1nGbsZMWtOA5ks9pxZIdFpOznY7OtYseAySn2SY6COBpl7Nh1++dTICuwZsLn
MTYIP5ajj3SzIzqx2mnVGEMdyJcoizfVVSpeXFZVSTmG9Tmpkf5C7sUSxaiyl3ufTsXgdle2nvem
XFahZkbPoSeczOqOhMaOE98p+h9J57WkNhZF0S9SlXJ4BeVAbpruF1UnJAESQijy9bPkqbE9trsN
QuHec/bZ4aXBmb+vaBbci/QOhYCOiEkHpTE/SsXzZByatA/e+Jeu3fQGOk7mkghDMsZ9cMttlEGx
VtOKgTcBNU2EPRq5bYYABs9F3SRMxE/oP5ZJfnjM3RVKEeAj+35U5Ngii3I4M+Q9SWuiLZ3ymK0e
NxBJUnu2p97lln2GuGJgD4x9AeXyXAuqBNTKAKaSKx7rPnq5zzObkGyXOwNNhjmbBLHOrgWAs2tw
hfcrzyNKjlMwvw3qpcf6cfMF8Gk8kFla8KfpvLk0vkCNq5yJWrVnPtTNOh/RuSPzVwi0MKBpcR7F
itnOnYtVRfiH7FE5Tw3PYR5YVwaInjxhXTrM8KQDSjVfjzVTwwfDJfTJLr0/w3Kd2Z9BWBb/XYIU
zwU2QKyIxtWavhYxyzh/atOan+P6p4OrWBOJxKBQ9gDXGA4CtXNx6c9gsK6nXetOxOvxWNyddfsh
PXxM1jR5STiUINqcKMomHcfiRXN1UZAv87ido3f7+/ZRewZLmBRjxjeLlGVq0jmJCwX87YS1J53u
7AsLmJedeXxhNmVzQNa0rTPR4R30m8MyYNV0MKI7bQlNMnSHihneL88pXAO0dKxa0R0BBOR33Teq
A08/bhMAWBh+cPw8lSoNHuMjaHm8Igz6Cxp+2o9pw7LKeSg0Uqej79LZUYvG+cvuIdRbu+cHeeUP
97XKm73eO5bppkFsBlZGGbZIh0D+Gzxe5eFo0e36sc4uGL4uzeMokkC0dF8xieM9ZkJe/nHfKa4w
7RMMedpfyXKtd/0PO0Stp7XmXgcOA5M9YPwz010Yqu46wTF+RprGIzc2BfdZf/zwNDO05RID6uke
JorWnlL2QWfDVsQIx+y/xGmdYtmU5MBn+PI9Y8vwqNw49+U1IbUIp9vdOV36W2Q15Ekv5/CZJ75R
8wmFXXeMBEypofsUzoCMiGcXWkevOG2Qes9rUK6o51gvOoVEOY5igT0ZDKaVYC1YbugbzICpK2sF
5QKcBNoKjhwLteR522NadEg/bwFwB30U8iVQCDjV+XL7yY4Gha76YJqbwfaCk9dw5w7iR2Ov2RKh
ekU67JDwOj/XmMaKpfe8vF9meRVaSkZuynp9S8NCPYF9GIsEHgau4mC99B0ZCoT3ZtbtAycxA+YN
XWb0kL8IwGYa5ibHNJHJOWXHZW/jqb/gxcrqovvKHsSX5wqcel3Sq/8eEIKcmDPNRiX1co2IZvt5
Ya1CbcNMdg7QRIYPn5DaxRFR/bOTc21KiSgUt5dsSEz4aK9FIc6NN/oaZMXRv4wifOHuW37k5N3A
TPnEWJAPpcNgux4HlGPMnNmjDIzgQAo17VtiyZ33K0aumk7P7eCPQrYe01uc3p8Y0M67+HbOvE3P
ryAZnObwYtkirZIwNNxPEEfRhF4CdjAnO0s57Ah3nlqxuDfOgSLQ8nFpe193omf5oOcX1lUwdBL7
cE17YlDrEB6SK7vrZc/fiJ/spQIsU+Gf1SZenjx8rxPjS9s6WTQQo216vd3gp2qsIaZ8iSFXg16c
dx1C2WMx9e6O/Em0dOoQ8Aob7QbB2mLPKsO5DzI32RbcNa/tbjjUv3QVPBzgkTVeHeqcGdOuM6Ss
5qLa18SQftDGPtX94+otsunQmGH19K6gCCjO7/imAl7fUbFNdCoi8uTW/La0nV6XwXyrCozdHk/o
18gnASjV6jfFxuxUpJtyXJeXLcPuQaQV9NnF7HT4rJsAyo2ybGB/3dwJZhxhg0WcI7hMpHx3I1Rz
0yJyqus1XbQ07tlFHkjm5Q/WVgSaNdAkctuLvJCwiT1zv2UsagJ1n7FHJ0bd2L0gkBKrSX/CA/Va
0lggRB0HvMaeoMTw5qwVVLVaivsTdCAQyKpeaxRFooJh0Yek4tge6gDjcJd4lLMoLUOL8ldwqjZM
Gs6eATnwRV1bfp1G3JkBRGzt3/Osz9ALQcyc4BOQCWpDTF3TsPu6YVw7s2l6m4ZgClVPhB4GSn1b
AuJxGnkGbCAbYwEao43vw5FExa8GJVFPoAy2wGCGgLwLgQESdBN1KfwAs0P1mz3b5rDGki57hKyE
BcrkssKR3tefuGfkEMrJ/NAzC/AeZ0KrWUAcVihYYnEhOFf9dN/1m47JCfyOFe8uvoKH9PGCbADt
EPLNPd3o7RdTYRQpjOiz+2reKcmKxAOC13h8DqiR3nhKvPqEi50eKr+vfQqvRsHWsHwUy5uEWdIB
Ww8ddmoVo6BCr3whIODOQ8OUGbOI4ytW7H9yOJNLSRir4g5fTO8uXSD+ZeA6G0YNxHKy+tENXQJ0
mvPnKY8KCJ22rtPwBhXLvOxzOWYOeuEBEAFSwEESebaS5yg0qKmoGiRcJ9YWYBFgq1fXtj44t5oB
bB/Ckrr9Psa50jMxnqpwlTGiXoXObd8onq8YVX0bl/UFfUAHp+Bhcy2qX+nldmSeg+2zAap/1C2m
fGjbhy2pxTy3od6SARkihB9M3XwcT6mcz096AAMru3zX4yTaOVVRgyTSj8lauaRskaUDFYoEyHiL
4R48tMiSsMv+SRNG7uzLMKTZywe4ynL7JRbv5gBmhosJA7s7LoE4bMAhlNSfDNy2nVYF9S6k/1eQ
P7ZKIfgqljnZl8lyOPMWuV413HA35THqpnXD+8mHorlD6DAJOWjxQCAwyAYTgLOYicFV3iaPFQQ9
cO/Py293ZMKqZoAzKK3XNfI508UfwToUnP8pHvGP+2kvcSujJVL+RD4dVn5XqscrGUrW+6sGWbpj
C9ViEsLHaIHaDECCOXNKhAMGxEmx1xXUwl0dQTVhproGrb1c5n1a/qSawqeEXulHPg+c59/ChKtE
3GzB1aPQU45yxkYtjM5UFzYeAMr+TsXB6RMKe0YCrEV636TSltlD93T71unhkSPUCpSRrjPQMqpZ
40dEF8HYYhoAFczt3F5oyKpURzHpRMA+03VVrdtHMrs1SXvBxXK6LAJw0AfU+c8ZJkhejLtep4YM
cQhPw7CzTvQq1FEis+XePtEZ5Lg93ez+xA6cGVQf1PsUDMKYR5UQqIbk47Omb0drCGDw1IyXYagZ
bk5tNfGvW22JFuHRHzEsrii2n+NlPX68WF5L8c3CsxT/zW6wlk8wguJ7pt4om2uGnpztecSGNj+m
3VGf9V9RW0QYi6vAIGYzOiNWEvD5WsjU6XUFo4o4Xg098xC3MB/4VoNtZuZCK79KIy4n/UkSG/T/
dkDqNxszUfdS5kIPIV6L8kxMoCPL9BFv1J+xcaoP+T79TX8fuAy8akfDMZ+iOZ8HcKB8KEogjGBI
8TbKDrCNvqyad9Q6I/QUdETEdKp0NUyNn5d9p8bttnnDvAIdyHGWJDzOVe5AX2Z6QI85dcoC6Nn0
y5svQhcfGVJ0YYtHVDNGKhTDBXHA9+s782OeS4qyxn4ZvsGMrvorrJUCm/f+CzN8dNnu2hNEIRVP
iFkvz4QATVj41CLq4hpwlWj3WFnLWB7m8vH5+JabuKs2VykUpN9pAmBcgmTwwQi8n+Urz83DirAk
bLuD1CaPWZbrqqgZGvJfYm4CbvOaBacWvB5eMl3otYpLiXUpe7r07h0JBvcaCylqCn36pjp9pqrd
vHLftCLRcGUGkWg3Lk+XK3LFoyI3LOQiF477et0K1g55KvS5BeYP8ZgxWFc9rqjgjyYoaoUN+bL8
X2RWeP2FaVsOQw9pbOWTvCN/UYCiGeVqwCdRPnQNH+ffMp3NxVGVXwHz77kyG+ST4KnTT0zFugWt
Oz+1wUXF04KCrSAA5O7A5+dG/FWKlfYitsSyLREHCTwKd/yCz3TF8c5ec2NMIqpUAdWs77cTxv4o
uHBO4YjYQKHo5Ugrlvi8vLQltyhOChR8wpMkWO/62N+kKL1CUDZirV2j0yabt2MUCXk881jEiREW
3QFzZxPr/6R7HuVyT6+CL0+QyhFyjOmyeok7OMu97sgYrINKIwxV+NAxD3SHfwKd9zAsnl/UCNUz
kJfXVXfk91m1F8VPbkYaFtbR280l4Xg4M92D6vaC70xmNdb0WnRvoY89CjuiomHEhKQxZ8GU0Cxc
uMfoy0MmMdaeQQg4VxVDWv3EvGe2M+x/KhpEcSvtjbl74ItiqNHJW5jkMV1ZC7gyom6/0RmkoEjp
X/Mzx/407qzaIaftTdrLWzWZPMKuGuAXAQSSPAR/2mqH4r34VlfKQU7mbwUTCF9ABm8UXmZSx3Op
zYZSn1hQkY3mQQbjqjnRnkJfJAY51JM8hn+EeYTlC34XMvFhPokgXGa2g2FkhGZpL/ONfMLP/mf8
wSB0T+hkaOjBhNYpO04cDlAnb86vhgvGlLz2zxAzzbBBQoSUAYRLJACDPyrBgM9GZMXKr4ztcRlJ
2OYO1ByRuMM5hNks9EwGS/Lu7us77uLIQl69A04h8vH6zTG5+NtcFs8oT/JEX815o6QyxYzs5xbc
ilui5x6zzGmnbLRACwwC5zLTVSBczUjXLGMQIop6xo1KIPjoynLvF8Mrsg0/tMPIt9GHIyL5lPbw
qOIKwOWymdM5pxCS8bHwq4MeXlfAMEgJkuxrho/n+VdNsH39izMlqZqvE+zXQxOYhNaPdBJMSYU1
oU2bMRi8ivm99U3sJU5QOJx3u6s/xi1ux7fDTEWAX/BaZj6SflBcZn894PRMXcA778pwOMc25HHE
UuDwPNOgUY0gFdsaa9poYS+GTMnbmH62jkG9mhiYdk+TCb7LUcErwheZVGiKUmt9hawB1fvMPUGc
OPPHEJZDdeKWCgm45krSH8yuIpA1R+wJzNl5OQ+MfR1LG9ylkDUxAk0/tIp2zNpd+4/WEXtfUHHe
d5+U5zrya4xiS8famutrIK7LQAqzoIhfXhbrayF88megofUzyddItCIhARmK69UD+/N8JSTzdwpv
01rHg2c57nC4dO6UBT7DKW/c3jCHCNTAWN3fyqRMskRLjERAbeb1vAvZJAH2aFEaq4EeZ0F3uvOc
hlqohAI6W0cLr5vrpvkaz2WAiOqQbYqDAUXwcA+6eRa8uAb514St5Vpfl7GyHcNr0NIp/wynIhiZ
r1IsxmN4Od6ORaBtNY8BID/1fX7M4iy23i5ncf08KUkV3SLp8+m29BurQeHwb1Trzi3Cx3ZF1/k2
+mnQRFZyjwV+3uP+XDB6A/b8esScr0N75mX/nbsaNTzf8ApVOpp4XE4n+ac9P5G0bK+IXBfT6XZs
zgiC4uxQUAIf0z0zeTdfKfjIHMfQSoTPMlbXHdPFtbqXPGn78gqOVtqKe3H9wpvzDoC1m36HTffB
qc7J6d4pqzRW8BKaj5ddZSVv5MD8dw1fW4nzYiTPn7u1eLpZIK9fvCLnYXTY8aoIvuEujeWN+Vv7
SNx3YvCgLMGMaYehbFBHE6JK6H/CylhpTgHSUUSFr5wY2FOMofQ5sPZSxK6aoNi1sYBjzWwR05Bj
G9QYZDDlaAM4c64Wq05qIkcaN2oyB/nSwysHOJQ+0iQpGDH2QBuMc0MC3z4RAa0tunEJEs0juaOq
DfvvPqJWE/loqZv+mkH6USZpIOyEFXc26ifuUO5R/Fb3wm6MRr/8d8/d34TVFU81Js1J+Sfs0s31
jalm/26Ybh9B3XgHgBt9hpUF89LsMwul6P5XbEe0tsELicN9eX0zcW8DnEp4Ff59Ury13y2H8/oe
/QeUMypF3o0vmqS/L9JA/wD6gucm7KwdDp/c+T28IWGl//u99I6uLRzxCIoUKGfXxFj12BMMFPAL
AxSYV9ggfCZxt3AY8/oY9gVKogYZyp+LizuZnR0mgPXNLVvoTIpP4/Jd8rENxjua2UDppuHwlUKW
gQH8jw5khpNT8A3N5rEyt7T+Pf3Dcd7YypmnVuyqzeOrXNESW/uKXdHYP4/oCpi+I4lJCi6C4qeh
5eKKFmr+/HHncy2s+qh5J4JE/HjY6r47YY6hgHZitLocPjbVtwhjdpO63JWObjOCvc253Bg9EOII
AKpuu3Oxqw9j8FhesYLKltn2H/sOvHKhA3w9HLa+G2vJsFD24I5fBrpPuApvxZmMEjbeG+yC4swO
trq/P1nrZnsdnFnSlfCRrcXvxpOj594khOGx7hPMrPdyNPjyd4VMXYzUSGCR0QhNuLvXPZKTQE50
NmJAvZC7nUGass6AUNvgyeaQ+dVGD2mI4MR8ZTvEEitGG+XqBj3tdnh8Qb4aWboAobIVr7EVERie
mL0+jjMIxT9a0UdMOLtihjxPPSCYMlRmJadcAriPX9FrhpNwCsVsVpmpSGlYBbNYkvkh85hT3Tqp
x9HM5EBoKE2Mla39OAKDJnSndWB/Xg51QCWO2jAE8ETIw24FCypd1AeomLygp56fRwhhuDNBQBje
EESmHrwaXhN4xmVWvESSwG50IZNiftfpjLB2OoO+wpynzcZQDjorQP6+oz07F8dLcBxwq+AzQ91A
djItPnsmeGAkAAwsCPjN0eXFMwj4+unhO3ZnNkZPR76/KH2EpiQrLZTvKaHHhxnQHj4btuPUg8EG
AcyGLMxkJttB0nq5/I5TSde8mgGJOS2PEREj4k2acEhM/GOo7gthbazZSVGynTnhjFCLLwqAW8Av
cMLgScIB46UZ0zI1Uc+zYTlb0cyE7Y6auMLyC16sAyWqjbuj5DI1MX7Y3m0uHYRmbM7nyA0QWWhT
K/WxhH9B/7tFaVj4952wSIAlCRynwJ+/D5omn2UJCaE7jo1NSN6s+sUUC6csZrNHkD/QAp46mplw
Nso609XRtgG+gGVhk2QzPU6U0iV4OuWlZh4dM7nf6YiW8QlHbpoPF1Qy4CoC1KFL4IWMH6qLKnhi
zQ968jrN6vM2LlfXmcAKRIpUzwXlm0UtyAeezikR1vcVn+4LosK8GnwZ6ypWfmb2grx0xa+ZxP2K
SVL7TS5IhfFOa2da0PHJeC9WXJGlJUFsxAhfDzsiREzP9PjMMzGD3ArIGMJJXVYbaOf8Pfqq0f5m
iHbhRmCayEBsBgpRTva8BQecq3PxxGkDpVNDYgBMLm1SQWlNmU4ilNW94UzL4byYLq9nZ2dOLOjM
ERQLcP2FwAJl+PzvmXX5NaRzlAGrE0gNOzoEgBg2jnSyqX5K2CDNrK1tbSK88eXIHFg2JbU7txrk
yJnT3P+oDBDoVgGqoTfjHGPnm/pwX11XNbEp4FXYPjPTZubicbL0c3fMfwHiAQmZiIZMBLktuZ0h
9zHq1Hi3M+6j80SPZ3Li9eDW8exMbrbSng4vZ9fEcbnd4oRJDx4r+NPjWCBvKfLEgPtJKd6o77fQ
KEGU5lvviq8c9wWc4APg23yS3PTMlgtUj58ZLGH4E5EVMe7H1p3cgicWggPPB8vUfWHTAHHGe6hc
Pd1Uh/kUDAl9NrajS2eW2fCKuDnzsp5xAjQi+JyCjhCEalzY6dtMkoM8wmbCNVwDxo5MH44j8jai
NyPUKZzG3r0aSLPI+GOoiuYRYtgnD9wwM2ROMpQNPob2YgGZX2MWN0V0/zjwlO8Ebed/lh7ruxc2
TNGTYCs/x6fG1qgXBJ/kXDvXSGXnk7K0+wXzT2Dupenz4FteFxcbHW7W+UNg5eWpjie727wR0SYE
bBI6lKN/liYNkOIsLrv93dl20KaUUWPbaFq5T6oY8AyYGYjYWHOPza5VzgWcSFlEmFpRsTN+Y2XE
juh8I5V9JpXgiIUvp/qN4nOZ4gH4hkPrsiC4lfg0t97CXwDdxfLK/iJ3CTdFI8QLWnQvvrL8Ms4U
vR+Nzgz/5Vx26UJior6odFd1ESmvJvtxMEIRTBKlUOZmpxfDVjCXv5zbfv5h/TXNEmLKojvAW8Ok
mzOxYOiYLhze5IOwrdExzhq0V3uKNe7Kt4xBwaKGSosv6qLHecFWCRoBaveyD9nunsAOy26DcRQ2
KNyRDODhTzKq2j7tdNoUS4H4m6SD6+xZIC1+dpAwzfgZ+HN1rEo7XWO1XR5WA5Sf1+JHXbfOAzOU
0oZxgWWyQNgvZi8ZdjWGLf1mNjYyXJqd9os/Dc4k7ykDKRQwEPzwUGwCntaI3ynW4nQyk9PwfS7d
+SMaE470S5ARhpRr/RE0oHmgAizSy8dBdPUfrPQpx/H7DrLfVud0s7OAai4vIdG1NJo8dMwcdLy/
2TtOtFnqDChPIapnXOSH41rfUNxZ0fpbXV53Uo6jHhOmihbgyF7CTssuLfraTxUQrzHun/1XT1ZN
Miu1zGg88wRNn9kmw6d0+MKYmvVUh4Xg9E96rxG2+Hfzo2HUyMRPl6EiTa0rEQ3O6g10XANjPmYt
GRtF2VFgS6RUO7kEKNJo0AXuRnTbFH4OK4EGLIseRlQiT4YnpeFUELCtn109xImRLQ5BoQOVjXBc
CjF7WIl40HmEd0H5wLTBmeWRmF5AYIZPCQpMlh6mG1/d3TFyT60Qxz/VA8Rr/QGv3c8L50FpJEus
zs9bCIwNjxNoF5oIbfHlQ5PZs8rdS96U01umJIWvsUAiVegt77Hq0Nrn2MZ9m3+9GWpkuxxnrhQ+
AOyWDb+gHJ9Jn/LRYH/K53SMLShRlW3Q1tdpkIzMlgCoW7+PqW4AnoGx8LVF5w/h5YCsQMYXBOWO
fTsYlx2UUMmvr1/TV6Mda/zzu35XB6VpY1uhuP/eFlGCXchJddkx5ktRRg3HO453rN4E5AG9hfdu
B3wOBdn0mAAxnObwsAwYn16bbTBNXY8aasdlmUGyeOzqj1dqd7jdSLuO9ZVmZjvgH35xexZ+47q+
hggIML628R9ZUglRA0OWfI4+4YVKbd/aJcMVuGgPbJt5PvoQK1HXqoMB+tAsTSc1k/i+FqbQuntL
H3FfONN9X1Xu69DllCbPw3XXtPySerNbAXEsv9MXg/+rGj6VsL/GEF4zj5sKyQYLMnO1NCGIGC6W
iHSISvUFVJAoLZSFuBl/JgPXIqbVmI+ECMdAkIfg9fBe3wWPPQLr1V/1XpKBerfTu5tdNxf5Wxh/
Zb6o41XpYlSaXhYaA1f4KdglSU6R7TGNoNlqhOUw4uRzJKBwZndOjqtf0bxwpADzh0fuPy4/Fd0h
G3t3jdr2PS8+kJyZD3a3tSHuasyLFkFqC7WjlItJYJ7yW43oCCuarx4QXHAmyZWMrTxsTWWfY4Sp
bSSJ5SAnL4J/Mfg6Ntj+0+My3BNTxVafUSsXZyQli7SGN16jERmSLkmR3M9jXxM/9SVYOr4yF3wl
L8tWQ1AKr8QxlPXlfWSB/TB/xQ+82pOWuRfjKsiy1qrsg0e/HSu/LI5lf7inuxr/GRoo1PT8oHzU
Qh3viNHTHHE/9/Cpa2EGgf5kbrfKpH2H/l5Ax/rGNgGaLs1i/c0vzbuxslZFIn9oEDkW00fLXRhr
RFyMjvUl3KCOLxsYN3fbaKImAl/VVlmiWLaxQ4i/M1b83Kmb9tvaTcJCVRZ1VEe81Px9xkrdZG/6
pn/ndt0//27rp6dAFOYSYVORtFHv6wFnvkh4ab+JOhQxk11HL0YdwuLJZV89sKb6aCI9aHwZDeZ3
6xfJ/A4pgITilXHnwnMLnq7mgAQBO7Q+rxrBCQ+vSerCKOSr/McCEdx/av/2rcNNbvwXfGaX+BUP
Y72wCDrVGZkas02HMywjhSlMnPj5kwUzhFKean9GSJr5Z6SsLu+FsABCQZIBfQQ3V/xm7AsLpOJ0
P3njVvAGEQix/DI+gZfIpou/vrrh471wMKJhw24GkRwfYXB5Tm3COANll/1Zli2QuYsXW++Us0+/
p4uRXsXdsJxw+LscDDWptM+8xRICxkLn5vT11M4XTyaUCQvuPpANZxg9o90waQarM1019a3nyhzw
wMLYWLELwzELzGbtAv81MnspVs63ycm4paDR4XezonZ4yjx6nkBxWHkSSBKlE9xR7Ct5rl9wLTbP
h+lPZrpXp9lQTeTyikUk9W8ZWw37mrNjjcscEY8EZNnwuuDnTZC4/u5xdv+wCPvQFn/YiMT5UfEK
gR0U7Mu8uuFfSEpmTR+Zj4vbYv9a5qBcz2HxooawzR/ySqzmx9IWG9GNNxbW3nBN7hthoLTbmGvl
rISjw1HZXJDhxFykOr/X0DfqxaKFvb2sjk8oXexUqL4WI/kZ8vby1Q5vHiEFTCKfWF/a7O9v/E9s
toR87B+y/X6DFdIE+iLmS+Z+2ZbeDt0pfEcCYhHEyPbr/NHDQCfVJPPey0Nl7Z8z9PTbvGDIJ3Ou
mOHfD40YaJBSFpfFwgP92y43lmH3Al6Qm6bdTTe3AwMe5cOVF3z5JpOIrdZQg7DncDwMP5be63yo
K088mYtrv9hoGM1lhwHXkuUbYOwi/REoOzR14VneZqSfn0iZnaANzF/+SX8+NtlmsSHCylF/LJWH
g3NdTYslk8lFe74G1rRm8aP6MihoBOmg4DCHIGbxCleXY4bgKmwbd7lsmkWIWGnBIHBdO0vkEc+f
PhyXB3F0O2VTvzeRisr8z7Sh/L1r8CeW+TspEXONZdGQ2hqRaO/Dhvys8wpIN2QKTQGW4/32JSQy
nQBuTwGXz6nvK7VOnuUH8oANDwx8K08F4L3gpr+WmuWVw7czApqgjAGdXhH6Oq+wO5Uw2pOR2FaW
MOT+bjwN75qneEzQ7ihBlike8GwBPU9i6VlvsuENGx5pQfms1MRwADCp5z97Wk9EqsfrY9s616Aj
4QovyQUtF3VKE/yEUHec7rTEu2U7UNIz4PLqMze/lmRYXCwu3yW3+5+2A866W2dFP2TY3HrK84+n
r/Yzb8RnE2rHomy9zgWmzagDJ86tkVi63UMJb+gpDU/5JFxhIUmHl4dHqj8UHo797oLVJvQs+LtB
TUW6CE08qY1AN9c9VnvA5SaFdSnZYYuvxpYlXUY+US0f0vFA0Ez5u+kRI0FyIIenC7Lev14c4agZ
yyvOHKKyenaB8Cn8NX7XzbmGJT5eqOx+DDb5yyc3n5E6VKKDbWGPDamMR3aEvPmMHzB04D90XlFv
LVR2wPZvGRwKbfwWSY/NJYMQFbT1MB8IhTAh/ePOw2B+OwqUlDc6D0I/Z5d2ecNauTHLL6WJ2KEc
WI7SZC3V7rorXkRHM9toPofppKVRSwfzgPKYaSxq6yuqsTsDClNy1btrvICV+vOt+DAqHy7Rhc6H
XOEPEjIpcAV++I0a9L5lflS0x3dXhGztToYjjTGSY2Gn5vq/fyXh20n8OeJ186MAVWY671/gXvqm
bLgPVDTWQby70DB04U8a/qp+ww8D9lpLe3vT17IS1evqFReIB6ziw3y8KXiF033hKMRoHQUyJBkw
vetCL0JkMRWufHyst9s+1wMtxuxDhSUInb/1IN4NTvML3wz3gWozEyI4FBFsfvwrc3/q1/eLaXez
TgfP/c/hQWTXQsM/6UEPGrSKfzkS4p2Ov0YRit3cdoYtLniybMs5xsJ2rrskrIxfvXooZbyBiUmU
Jrzh2JBNxAet/zCZtz7WCtQa8oRJZR5xRpoIKx422uRJzGe2pMSQfLSCCLW4mREpOLVub0qm0be3
ylqKB7MPGxaDZrlh3syczGFMm60I9Uo1JzRNn05VsZba38A9IK2m1v/Dpykns2lxIdsHXTBiwQWg
UhpfoFYMH3K3FfQPfeGt1XxjVotv5RNF0S13pVXdHdVuWwLWICPCrOPnC7Uyq8kQaYSrSrZn9hG7
gfMnMM1JHRMrRVSRyz8uTkf/Rw1+ca/jgsSnN2pe6G2+DrDMbnsBnqCIaop1/W0Z7p+BWXlrj52L
+dad2C6HGTqzcO765YEI+pojLsLcfWj2bY3llbCkCo7Qudt3gHLmCT7DBKYWucuczcmYeWVeG8I7
OsAwJVaMGqSIC/7fhk8XYpWTujxMTMLk4MWXyCweWBQWNQUdJQTMwnuOhMzcPodESu2hdjkCQ6cJ
I35VsHsyJ7pE30Aeur/laERQ/o9vCEFnGftyp+4F1VWYhN1/ipsrfD5t9vXL/afLHH7DtI2v8Ryb
GJPWLFq6/Kuwq4fXmGVC2irb4dScL7vGsp9stW1cUeyg/UAd9gsBgkLImCjNKsO+0ruph5bcSopJ
tUbHT21X2K+YwcuOpxnN8/BHnd6pNvKxN1gM5rFtN3Mb7FvvHdVV5aTqxshpxqCOXdN7qB8UY4D9
LLa0AZyJXCEE47JwC4eCGfHOuASodyh1EmtHAV5sGeM8ofTr0Ll8/ZihNplhd6/CMmO6/Ap9qDMY
BUhuPmj0WiEUJ2yAcq8R1jTyNQfvICu5LZLosUjsmXWgud/kYNCx0YXBJXygYNnZ5Qra8xP+mTt9
zX6H1Hq42LM2oKuDQPiI7kVkufgT0FZ3n/We3h0SqHaCG91KMRxPi77EadlabzJpjfCWbXNYVm45
zJlAmBR9ihVqSMp64HLafd6C8rTAdXrcp2iEXp8oqy/y7LJw0X4FJtumnR6Hl9eUtEfVTjZgvoRp
qAFmT+qDcpMVASyBudIEp1Eq1WhQNaQTOHFVh8djg/TMrDLXnOCnQfJDA4MJq9FHKmqZAlOwWBK8
sn8TcLgCjK3+XiybVwLRcu23ZCbOwsB33Tp3VONXDW43fcHVAtdiIjms9DriZPcqmeF8Bv9FwRXK
jBfbzR+TrnF/9RGT9tKK1Vrc30v/8jHrpYGsAAIfRzOs3ednWX6/xO/uS3FvXIVK3OCOJaUhlgLc
EDyEUJNFp3xsQNfLlq7xFmKop0LMovq5MJUm3OSJseEanSjPf/99WSuR+lXuNMYF1jrLkvqJoEf7
KXQyh+XqFyaSfgkNJFFZ/wZtX67Y2GYT3+pCG0ip+KrokNisngom5bvhvdg34okcJJLGB9V/rPPL
ryRypAByRFgpeH7urtrn2DuZ6reC30KI2zTCL/SZjBZApL6/u/nFAfYX0UguUCyT0HK3Igna/nnQ
uHHUzaOJ6h8rDdCajs/wSQFKToJeRoz/5XmVCJWgY8qCLcO/AJwy0A7a4An68WbCZqSmvRjHK3yr
9u9mXSHvgA6z9dY0O17VkgfksiEZyLYhw1I00QgiwLpEJkaNYBc4xByqVXeNq9JvkukwMAejkTO/
ciSN+oJMtkOnIxacQ6fu7zD/ee2GuJp2Tf5KSlAGrNaA2cvs8/ahQc0w0cKRuPpLdnSGXRUs1mEe
uTDdI0RD9JjW4AILU1ej8fINzIpt4b36xZEUq0yoekD7bVDDL2y++QtmTFN2UMnjA9ljqasTeEHo
iCTlLOILgBUB8ssDoGHLZGLyxSmYvAt1Bk8dNd+fnHvGJpLx5hxBjWTvCLGUpOrLVrD93CMSFEA1
EL4xrfGh6niYpmHKgLMClBhohFJgJmiG5uUgwaLkGmbZsv9m3vtuPKPis9pfHSZb4wEtMpLHSos7
BK3s0EskgITb3OWQDLyndsoGlnYyKnjs3qVfGGEiTD4inZlIgnJxp1+BwhjXw0PCzd3XaCjrd+Bn
w4jrPOweDka/MlpajNohgSKfp5TCbMi5T266Vo4jBNP/eLqv5dSZJQrAT0QVOdySczAY29xQOJBz
hqc/n9B/dpW2tixGo9HEnu7Vq3mi6CapAFHIeU3H4QUjcC2VemLZfXynF+Uoa3eyOmfw1venDASw
VdmVWHr17L7LNxu1wpUhCvow87lZFDY053z32TBPk2e0SzcWSf0sl+9G5qEQ6fBmwvfYJFbGA64b
Sib69cS2ubgNI13RP3NwFrf6dllJQG1F8yiv97mCfXMr113zmnpSwGTziUdlMS4Lv/ojNrL5ZwjN
SEtz+IuXUjhSxBrWL9ogaonf470MSTCOV8ftMbqg1qX/vks1r2/pb5xNgpozMbS1weoNGUL7gE2A
nvzW5MQjbiu2eqEYqntTW+z7NP663lqI7jPzeuLWOmXqGUYccaOuVThMzpXAOLFugMuL5rGuQtBs
xbHLlu4Wt1hpfy9c+acLt1bD9H6jKTWIEhTwhdmumiDKzqp47tdzeLnqJfAueQUnEGQW8T9Pwmu0
cRZ+KFpWvCtnAcADpLu/nJmB+mEE1VruN/0m1MRjW7t8H57BOyNfN5TxAmj+WSwTl+KNU2P7Plwv
Cgk8hdsK0swiAY1V4TC4fYhijac6KdrO+TPeQtsNK5SrRhm+1jDpm1ICpuHSWpb3ZcFh22hXhkhg
NniazrXjABnLrp1+sLTmCLPperae+wT84NVuoRPMYLgejHvAIT/sJ+lWZpAZqAJslUfOz8cajBWf
qDb3B0Jo7dCal7cif7T1by1zHRzezoOcF7xtB6zWpvdJAG+lidb0upmN9Ytf4DEUn2URBBNi5E1O
OTcWsWa+n95TjVPvKG7a272/Z7N4o+doxi0cq+q5dh7sv9Zf2y8pe5e3yMe9H38HFGtc2vvu7m1T
vXYX+U398Y5g7s/5PS7MTjPLvDfIDqnLaXWfg7kYQ8iClJ08M9p/3fvnAbvv59EC1x4PH6MT7iH6
YglAoBfF5dd5QEP9GGanCp5qPjlh4k94G3O1+rReqUxaWFKYyB6rMte/OszGYXLqHUaAKL17Yze6
vJ+7stz/qiBMzTFa78FxgBWjnPEGeAQKc2Qh29/74Da5mlmDCOvnbgyNTQrkY/Z2gJrmycA1cfF2
rAU4nPlPlOmueB4kh+dBdLL+GgelW8Wq8XT+1D53U81VtDQ7NHJADXjCUmWA69Wbk7lUUbLT7N+L
4Raa5/qrEvGmTE4T3Eh8owc2i2Y50lBUWxOwtJop4os4hscjeA26sN/IR05E43csS9v+mT2slPom
2G7YS3A0fpPY/Z/tbprZhmgNBhT0uCEm3KH1ffZz6B5FtzX5nP92/ZuAFe0sX8+p2KLY/Gmh5uQI
6EWiBGmhwEDUONYf/SUoTXtO2uil7SoVFd1C/T5MfsYe+ed0/kazM7k1I5V54yHM+KM/bixdzb42
3cXvpbkeBviWKJzWszJuplrHEr0vgZUm4IyEohD7uO0Kszoqlrfsb/oLTWrm4wLzHg/2HKgfA4l8
nj8dEOSU1j/YWx6jlWg6AZ2VrmKdYhmPclJHQwiZx54UOwF4Mtno59cc8+NpuKomPrK7MhIGuTNH
Hf7mnUvLTpMHOu/0tT/snr539cffZRQPfP2CyXrKTsI8jdRgzyBuN8FCmCyAZzEKwJfcfw/1+Vfg
qMPBV3qL6RklzzM/smoyLD+Z2061Uzqgl2C6sQpBDSys+VZzvAM0g4RTAB5rAlqDXD4N68vqKmj5
rbgylQSA4yqpAvmnWfPCJYY5gBVSrFGA0TuPHGTlBfwD7jg/Z4hCivzSnU9rHEfdbK7E+8sE6vHn
osmoDKe72ZQ4xGyeLY8z1YpFzf+MCyZKnsVH5DfRfbylQCC3zSsYLH8JHFOLSrofacXegMdoYObD
ZC07GA9S7Q3v3YDdMB0Q/OH2WIKH8CL9AZGYR1r2A2YZ4D1eQbSY+FLjeV/P5A3hwGKtDqyRR5iQ
l3cfS2XACfyDMKYH2Vaal47tdLwJrJiBBVrk47jZ8vcpOyod5FFPPQiIl79OqWak2U/Op/JqMPvd
Ddrn4Z5e8y39eermDvmUxda7J7kHP5V8+ocylwb0dMGHWqQlmz9rp5/c+/xj3Mw2E62ZF3FVnZ4+
55NE7/ET/7HXO5hqfm4/+2liLRqQzd3tZx5tPT6pem+n0o6QibKSqorDVv4+y7NhvOXeD5+nz/10
xRBpEYeqVOQF0WdfoEEU+uT2Y+MT5Urpe/j+pvK07+vpenrI5ZO2omD3o9On/xbNVHtcSwT2P/G4
ufoG3oRQeqVjdVylgvT8Kq5yDmCTqZa98AAijiUi2n22n73EKDujBhb1pTVuZtoZAMx59SQWBYfN
D+Gg8JX9cjiF3jnYRurgunLgnsqZK50KoLeHR+DrZj2yIzgJEg0BAzsDznAUtCTw1+T7cxiXrucK
b7gLQ+xr5eWGf5oXsOtlxZi4FJCtjg+2aGu+nCXReWKAVPM3lHjcWsB2PHkal0Sp9IIZjxsKPfBe
Dma4rOhPMbaTEW39UFHRrRNUbVZIvXw0jPuhdcX0untb4oNN1oPVVdOCdUXQlgT2OQ47whoBlfkT
f5oxxwMQMEG+vomal7f1DXXcrW9IZd/PwN08yuqrt/Vvlm18shmmR1gBFSl9Lx0/5yBHpsWlUI38
2GuKz7RmGeKQKUYXDktizv5zMbzsGmBdCBExSBjkS52dGhnd97pg5Md15YGvecKhLOtpJLZiG9FO
sqKfCwDixJjsEadJEIqDA0VaOJVIcBAuo5fyGEumaBD06Cq1dWqIU3LuJatACzz1y7kuVlQOJZb3
EQwMiwHU1WLyGD5r4ofaerG2niqW02c+Pdkw0r5HBK+BndsPIOYCG7OtxM+mHdT0lKuzQQymg0/I
zsHc+mmfwNF82zwNYbci/cV0/8MFsLr83I2if6SE7moS1AeJFpAmzukl86mNrr+itHLU/D3lSuMh
WrdY8zE6iph57AaYcFCA6BCarmA2vQkFQskmLubEbtB+VsfXNgDog0VbW6rUIBSBTQlMxXQxGR/K
jJOtZGk1en4f3hGhA3UMHtDNQVfxNUBwBK5u8p1IcvxKTlL8F+E0oLSulK31nf5E448zYc0JGt6o
fBa1fhOwN9MzrjGHU3nFyFEQI0Ef3+cCp+f957PvynyLqJePrw6ymGbfL/WHPc6K2ZBqs7bsZvA/
7Oq7VdEyk2vsu08rrYon5JsxMEI887Y3VpWAYSFaZf8/TZJTZVa3yq9GdEIiHl2Ba5AuX2QhsevL
UnlDoxqiiKNRn/wISHGanJu34egyjE7XAyG4Pwl+xDxG88jP/BdjHu+MufAjWQjZ29+sytmlY2Sd
prFPL5v/am36HK2si6PKiWOIFkkJ1/QrtsQlCxfyCjJBjPd52FceAXuZajOowfGoQ4BAYseqfWbA
xT71yxJI6oXoQ9ZvMcbMY9DzCuWFQ89g5/z8IYop2qx2txObD48Went48U6Zl+17EKuMgWrBeHBW
EchzgLrVqIESyzO5H25FB6aXgBX+hUFRDpgzs5SxhUmDxzmDjhiZ/LvNpoYuogEeb0F0ep7ayAbC
Fg2GuKr13RYVC3TutdGD1fR9gYvXbIo3Y/tj+tXoEthx7vC6LALvbIl1jqjVOVmOJErXWenIGznD
h7SA22VuH0HHBZPOtEBdnSjaagHm6jOKcQZ1fwTdS2G4J8jZzkUcIBujT9PuatXnTH5BF2HOzQWi
gDnibIEQ26ECAo5wBfvCkScubWs+uSvJuBqjgh1X+XvY223R8GS+MhfKItCqNhemp/AUN/FFB8fy
KQvTjEkJG854sjhPhYin0KZkOVGN8O16xGvx+xs66mV2ukmJU8YxiuI329rxKiod4nw5udZtTm3s
lykeOZvGfdsJ0LnPWuJRXs4aGWFpoq14iltphToO5JZKC4AzcJC+keH23fWj/+B2m2gOaRAe6cYG
zv5t9hwlDwLsdUyhAcov2kpW6JuQ8v5hVYjtZyz+7/NTFWmmMCnZM14XMMzh1c4o2NDizWyYG1L5
WuznMDxNCRv6GFHeu9Of941AZfwVFvlU0JIWtE6Kyw0ayWVtm3s/4Vkq39Z1PvAJxCPb1SgZoBm3
y3ekQB1u5ub+5K6Lbe96qhLIm1ExTXrpLatWKb5BiVmXZy4IrZPkQw50yatXfIrYo5yA/8wW2HWm
WAyWtQCTiOZkcoQMvIEWKofwKvirblB0u6GxdVj3c+P6HhvVfTG5d4V/DiI+BoHuUl/ilcTHBd5U
S2ykLdqUTKJ4qqcQqSLdXVYpIbNH7lmdDOb/fUGQnc4xGsMxw2dqvKhiKgjCyghHHhcsu4gOYp4L
gKfZenkFSE3ltS7fgQnxQwBYgjRDDQuKE4C1+KwPzbo+35aSY/68ez5VbafRUJyqPcH29l+9yySy
eqcR3jV68dVHJF+MD2mkZLulk9/TghuypVZ0VRcfgQ3evgMJzQnkfrCuWakK5grquDlCiWO8OYt8
PLO1eLRm6oPPlnh1aX7q+ICfw5GlJlvZ0MGuqg8OcNzw8XVHkB7up3FMqsPAR7h8Mz9ad0GEYMYO
vQc0bPHcn5Uox5IrTLvpLUjsBHq3f9SFyPF03ZoKhnbZJJlBdIMZoc1tcsmkYLufSjexrvudzMXI
729j80InWMlHaGKve2jHdXc4INumMOfF68c94EHZuqUfRWEIIvVjtvp7Y4LkDIrGVyQ5pEI4jI9F
IL1eLkuNFnx1KU16Et2I83QwnRAtyGZczNOjQJG5KgfMUgUbxWIGMCVgBx1qJz3pWnZKfD5/TK7R
3IcNjHl5fgpmww59paG/mqZb90yFm50p5ZroZlJNm8HqotyIDcgYb+tamfQgNmpt8aHaBlfoA+S2
9Dfzjnk5OzotsRUIUM7LXckqj9KJcymnPSGIY/2GOZKghfYWM8T+J8VfjwiiE2KlyLaMufGilomU
xyMzhs071PAG2VKyBJF+J+tZWxIwGDV7pcjFRD7m8D4w0MePzvP0iV0e/xqCkvv9g9u0Wl1Fa8a3
oU3WWN9FWAApZjVSFQKhZKr3n9nbHD5rpAlxKA21HbmEu7Mq+CTmksoCf24zKvpNGBY/P7r7T3Gz
TObkQp2GfGrut8k5V+7cDEGMQSv4Cdw53fCafDyCMGm+gV4Mtf4hOthxe9ii9ixhNZ8ni5uP1bIg
XI8fcYUg9OBuJoD47lK+ResnLFtCFmA+sNZA+2rUHnuBSRSI+8HZsc3kEcAZa7oR/OG4AsJOIWRP
am4F8MwUc6d6gu+klWQ3vWzrRElMBYISdNkkkpjEkSDfqcuaqWOFLSn+d98Xn/ivhA9lB8LWBvxp
yY1ypcDIBk0G+QmrxuB/JMzCM84/z5HiLFp57otXPjT32hGEnc8QcThdsh1B35MTv7VwiZbSm3pa
R48EBKQB0fe2k2a0op7gg23KbWbcqgW7YzG/zIyBDmYGhHiuzr9LuVKSPbwTy3+m+I1gYt1UT5xI
ViWi6huWW4DE/CXLUsjp+RvXDerMzM+pHtBLnmsUN8ti/EssKCMVj0ekA94fAyOh4fnEwQBwmQDI
jA6Zny5tqMznqYamdbUtJY4GywNEtLsBFg4EYpFgKpG3TIn/VulUjXXuP6TT15xxmVB5BmJ98A23
NtNXaT3MTHNtepqLrOiMRSb5DYTZkgEudnu0xgkcNVBN8QEfk9FW4DeJfySXh43PfI8V3jKAO2rE
a2Q/2D/LVPUixyAY3cH0rcUjyF9PRcQ9pI1IEW9fjK34VNUHjOyLmLG9y/vjUkzg5qohJKnS/08f
w/HTmlrCyQSzAobH9H0aEYuP39FBDONeT4Au9tyfNPD0+CNbvvx+wVvnt/WFjWc9M6FLtxigyU0X
hSysxkBJUvXdZ6J+7F/WJcxJR+FH06X0JBMpqrHTJKPqVndCbgWQ9aExxrVLOs+U11qe2OUD1aUI
RvdTIfZdNnqABewBEXQinqXKf0ytKuOX1mBxKicfLOzNw7MDqD8fmNSOhldp0xvbi67LxxdRtnrT
dgLy2Z1gFsHuzxXoR+BzCpEkswiZPvEzFqVQm3MlyPUtAWcBXAggnBq2At4HvBRCg5NaMCeQGRyM
kSXCmCtTRHi4Jj8GEhrTQBEBsgf89e+I1zMde0j0jI+8w9bOhMEQ5UzidCZgmg95lIzsOYl5xFYS
6A4i5bVlMOqpTBzuuG/s8ltArFNJ1DgO34Lb4Y8kx10pOiLqOFA88GA2HL3l9oqpazjYEVL7I8FY
VEBvF99mbSQTVEXe5Jpw6cIEpnQubFoCSVh2t8BRzOQe8iS4cMh4/KfAZmMbAkPJoVnsOYj2zvN9
sEVw7b6e7Q7Wm7DG3LyWG8JnQorZelBfmZ0IJYc6w9Wr8lSoCwdh18TqHXiq9H6HvKzyltqHtqbM
RsRNjtvlR0MNYQjK3H7Gu4K1dBrjYTaw1p8RH16myjdKTuWgI+GVZ43jsvLKyYW20WbOvt53ebkL
beFwoYrJzVrHXkCLqAnHKfAEUdn7W3CAmorcJA/A7kAUeBVBWVxYQui/lN73+rawGlxsJkCuLVsb
CDkdqDmvPBp0Wdd24Kn5qhqt4aNs7P4rG/6nyztLVf80saZRNZBK1aCA3XkOIK2HmeKl/gKio/Yi
bKLH0FqK7yNSP2rZSNjkgygZYuDkzz+WKR2QH0nQFfUAf4cVcLeKvaqkoQX8prgO3VfFM6Zg8vEz
euQhtxPIsWW+pzMuD3nml7uaGmSKm2++86UzcYlFBuU1lqPAxkK4xtPkgsTAK+SSLR9ekYkFvGLs
iTZS7+tD3h8ycpbORXBNx8s/lFuHritSMyiz+ZvC/OP6fj7k9/zCAKVfb5DatbPs5cW0AynpTvTj
Vo1+z0Qf+FAt4vV68TGY61iFBJnAZFCKVo/1eyVbjdoRBk74BPK2+Cu9XB34jwdFPvZFtrpVn60F
DfmyhDRgSKO07VIUjKfjYQ7wNSGIADKqv0ebf9KnThftmaKe3V3AzUdxwNMO78NQaxxLwmyrlRsI
ams5WE1uKDDzuebx1GGJWvRTQ5NsbrhIFGO8QXgyREExpqIfdwPCuHj7fC0xveFDrS2KkeYC/Up2
iptDAElwZ+01XTYD3VDpUUmWNnx+8RIsNDuQTxmf7GpRI9yf6igwWS3nQpKiJlm3kocKS939T4h4
yrBB7muJ5/xjyd1TdLJjRZ0l28IZPbvLmdiThfvXHH0AgxkKJyG7WBf+VtA89VNHLvOkxByCDuTU
r1zt2lr0PR/7YmaNRBvbaxUrwQ3PIIylOKjIOpFAZ3uXUq4vUkDbxLKbZCEcapFPW4Mk5oQ+aaqS
5uHJY84qa8s8yg3sc2sLiuQGEXteI+9HOhueYNfAc890nx4HkmMiUxPp02wMrsgPz04jLuKR+rDJ
WnbJ4nj4V6sq79LC/tBDBkwJaAxS9KexxQbICIxHFEs2cadlTXg+pqpsfvAoAGrbcNwLSRzFk1WF
y8K4UNm9H/nOcXUEqkhUVy3osI8NH2XA/9pZ58qfBZCl8C+sOLbM+48r3b2peF+ajJurZaW0XvXu
wwQlMOTC4M4hrXydPOnCsXzl7/V9aUBYgl2Od+EmI62fPKyzYnPBiZaNoa9De3WtLeaVReuM2z8J
K1tafmdY0iVn0MzBdQg5Gay21NNZLT8LAsTQsW4E4+VNEJ8VGXTMm7fyPYAsVua8Hr+usj52ou/3
VeFSOfchFlFe8iNVPTg8hliXjvD/g4WYtjk+CYXoneG2HoQBbB47iz8G+2z++XHsp1KggemvQ7x8
uhRXK2ZvIgLl/rJzuBTTy8q4dk3XmXlgTKEFX2FNFsKBe5hEOqtdBQf62/YPFeInhkUxfdYY8C3r
6KECxoYnCKz5AiFZIr/elxOr0nxViVezRAuWISFrTwUUxt+YSepQ3I35qrS+9UTNHE+oRY5i2vPb
Qg8DW3JHWcdey2sPjhYygYOFMCrPubCmZRCtQ6xxEWp+D3rSTjPgLgeRRC2FIjVd4AaBaDWRqe+u
HTWxMvxijYAmy0fsi+44p4MXl6+4Rza9APiIg+tD6GKq1l01mmqJrRqBqa4s6/NcaXP+2DWOIDTL
ynNViSarsUtHtO/7bXDX0Elah3ICkJlXs3h9bFPFp6mycbpWM7H32Kq3TFUwF8Wu5Su/bUHc1+1t
prW6t0RBqZ4ijRvXmmV3duoLhJG/ChQeeYuteyeG2x6H/ag1sHBMdXwQdOds2WCBpcp7Q4Bfjn1n
rzX22nUnp3KA8Gel5dgCQcsRKTz6uy5Pvv1f8mPbW9+EuyrMVkGA6jmmh68TwP9s1XnidRbjK0tl
misvIuz4NeHf16v24tzY7t7W6e76Vjumuzf06NVz0SDdl6+bz3ni3f4kx25sOWkcJsEMe+hl64SI
AwNyn5/PZU7h3STbrkZOSzEOz4BteQCwSCHD39HWftaPnPoR8Z3Fcq4t2olP7LSxbOV0fbfxs9PL
9PHN0JBfxdPuZO/DR+2WYMMJoBCzAtPp0B5Vp9x9PILdHmz7ufE7pF+c3+0VUwl6VYhEU8y9h6Ad
nEiIFCso3Q9F4yGIvHrDcdbVO+6Fm05zbT/icKD5yGqwP1Z29wK7BeflIR+tqX2fnGr+UblQICGD
cr5MczgWgMlr5w8GlMcIhuMuxM4j1T5vetG/25AeNtsLyM2WGCOeNq+zIPhoJh99u8aHiX3vfvvA
43P/PN/L8XEz4AXDuXKrp/m3Guvfu2x5y6n22tjAiM2Hi+/cPTVJRBvZba67uTWjrHOZbSliZOHY
SiIFT3bTh6/dM9vaFmJfwG7XGx7dLVfHwSpN27kWp7D8sOqhr8kE1ooramp2Y8xPYMGzIMz6Ntkm
Bk1QGnA5SO9LloEt93TFEDP73rSQ/EYGAY4GhcZZVE3LMeqD076k7wNG5QaJ3zVfqd9YqjBLVGex
Qvo6DESPbxLcM5Jftx7fcTo2vNDX2gzoM1bKYJJ/eyY+otkyvBc09GUbKNL8fpzVc5EaotVxrni9
luJMK4lOBMxnWRG3QC8Amf+aXbqbTO8QK6R4D2G6eBbBTlBKYXHK2pXy5yqsFmWAtsSy5GKd0qV7
qe4+1V0m20J2X9D8xxqzSOM0LvquDHEy3tjGy/p+BD/IobTYg8r0DjtcuKIkRr7WiKgbN0jOaCBy
EtFTFL/TKWSfFajJXs5b/05jEhRPho/qkZGpMP/bMxWRQ2uxQjTf68GGlHb4kHeFQz8ZRGPobTf5
ZbW9bMwZ+Me1LBPklhw5K8Ys0eVHY7Mox/eleT3DP+3RhI8CyzFojc+kEMRJtjjhTRorzkUXUSzr
qWBObwmSl4zm1/X4BwvyO+zMvbJdFyOVI1neRFU6UwRVkMcIg/V5g7AjvA/5FDd2TBcnu0hmOC5m
lzLc9xv0X4Njy6x4/YlkTJ6l265Kmdl5NOal/uJT5oufxF/2+zqKDgSrvb6BznVv/Uc/+/F8j+b3
vZgfCZLQDQc2fbIKx4LX9f1v2bv+pT+2o2tr/15kM8OWfOfOzOmXZFHLQC68J94vnWNPSNbF5+xn
/H3r3ytIOCLFe4sPBbaLGKfT0QIJV3xyHl6H0Tar0hdxM0UjTuL7IM76X/MSTZ3dvoBB0fO/bgZ3
lhUSrIsImRAa6ZZ/mKdUwT1IGd5x00WQ4AVK8lOQ7HXHxT7OujfrHFubXNlPkgF/0eu78KeLJRMm
KJMlnlT9ysEdw2hVPr/b9JeZmrej8AcpvF5Zox/zejb2Rgap4BItCF3+efqFjk8CabyO3F8i8I/O
/F1+n1juqe1JJWgmNK29Gg0k9D2gCyv94BHPt6PF9dvs6zx5km8C/ks8PaaQr/Xo0OUYTeWzkHDT
SaD+Wf0SgpY2TqZ3jcrf929TnP0Azq8TjWrkUaGxqOSGzxHEaOYvM/HKy6+upXQ2Cfy0FWNGu/ra
GoTVrvZUnbpSzw5L1a2vl9fUj58ClF5/VT5Wst/j79R7NMDGlw4dckjv0rfmvK/b51K6P64i3u/d
Og8yOkxLPvA/j2z7udF5Mvu0kwD3q67Ku74FLnv/CN/kBXYbgZHFrAerYsqEXnldPPnDgtqYwLmn
/q1+Dl/+zP1tfny6anv0FdehfJ4978vOjuPfkjV3Pzqy1ZsFXxn48MOXytAkk8PvabB+k4XjADNt
H/eeZhH9TIwMjbB/vYri9ZufxEQy7fHkXtlZ/T5n5Y1YQLWl6E1lFbl+bbsuv9tWrsPwM/sOZrpo
nsyvHyubC/07i4JMtPB1y2oFajhlWKrhk2pcqupAkvl7Jkndc/tjatiRkXhXnVeZ/DZdiNLLPXky
7lPW7zHWDa4A2VKak+GRvPE41KPpWmZXeQCiPGOHSaaAMq/IZk7D+BgDNqrZWCHC9JFpPq7Djf0B
z5CNoVHUEt1oMdrAXWO96e1H2fYlU7ZhVHybUaNv/gcQ8/oQn+DC59guPvpGQK5rE6ng/77Td4SJ
wkGiT0ntcN8djxlqYfMoUlgp4a/reDn5EWslmx4xXtW/lKZP14v+jLSkXwb3VNz2L/x1kQtaWhfx
W9g9w3Gs7OFo9qfM/epdxqry6mHOHg/Pkvk1fJHc/8unIZh049K123+VPkzkHD7zqK46KCj8IbmO
qgjBtV3zYdbECdBajs7v7l/MnIyQNIVIgMqnLkTYfRhwQ1i5h+nBsr96T/UidfJGkzqjjbYbnHs+
CibffnacvwZ0EcfRdhQ0lGE8WvwsPvXdUWbyGFgaYkSx0r6dAeSb7vO35vYNKAZbk/1FccMA8JkV
aQBjz3d2ln9UI0WtMlcLld78/fatEe2ksx/792DXaizZ9/yd345/uYG1f0Upgo+CCuIPylT/1XjO
YcubHILG/38jhW155g/yGr5qwqgNh6+f1Ltswkp6/kkSNq451ZgKB4a28Gf8Yzl6HCv9Q3JyWDEY
1zf9ZXUm2OTw3ErsJoqYbiTezVbmyu1fehTt7XhuMHvZixRmBXbUzq/VgYYfLZVprXzv6r4EAGff
oIWVWGnCIoTdB6Nk398aGZmgfqIjaVdTzKOfbK6+PWY5onuKjvyv+sK6kDDMx4UPc7gIrDsv1Y3y
XN+ddEGV5p7XHm1+v/2lJlblTd8L4pBjo2AuwzZyyUerm448vIRIHI44Va2MbnrMWcmsSqosrkPZ
uEFC0Zp1YKg9oVUvAUKGIuUDDrt6paspx5FmqJ7DYCZ8AeUYJdUhEyg3wypxweJMWSdKAE3dkhMb
r6YMW9Z/FRam1ELx0aF06ynb/o/iD+ExyvzSrr9GeDWvkOmyb88uJtHisnIuUyN2IoPU55MePdAS
32u7Nh4DVsFM//q5qCZLyNvKQfAuBEwD6pNcfzFJDBZvYDPQganPVD/9HhF5m+4RhffnaULjT59G
iUcRkQn0mHQTVJJUa/HpNVFkzRBnoriYREW52DfTSGYO4mlFh9vupp1tEXu3f8kg6LgccNnbWDS+
5eeg3cg0siOKO1sTCADaycQ+vyqNYQc4ofQ2NHf2A0W0tTVInFDB582EbWUK8CBsbx23QSV2fLXj
QbFENILetx5Bb9j50ygG7Dz/qVGVnBp+qWEoLAPARrJOSf3FSAoDjZgObNem9KWGVvmOxQHTaNAc
dM8unvTQwPOvFrT31hl1FXK7azcTiXwvsg9Shx0+7LxShIeJ1oWp3P39ufPvOrxwdl9jJ77GJYlc
eSA4wk6PZH/+fqmi2HxNAuFZl5//Id8UvKed+Mp0f3M1Ws7EEkAhvw5g9Wum8oJburDuszQgjDI9
9pW/4RRehH3cGPQuyXLF1JdF0jOX73Hbf+EACC888e/Cc15tIW3N+rFlxX1jfD0yGMIn5OhCEuep
6c2zW4lB0V8T3qpP85n+oI9btvYXlOaCu+9HalA6ZTPDKU/wgpeiVB5+f7yS/ymeQW8h8QopqEsW
fSX3CD3oMvjfIY8wA4kkNR04u+9sRgjrwwgP7xve0ue+7F5eawmx+1jZV/ZUVsEbZOHCET7v5SQo
cxCnCtktOeW97sjFhdUiUTqUrTzS2Sb9bf/ClSp8vjqv3zONZ+lB4Xg5/UQ6goEXernitN5fWp8S
X4laAsPttpE61FJFQXm/9+/LEbycQ906a0iHYgXLxg5LWfBW575vV1uuFNNvzq6lk9q1NcWfztL4
09knu+MjfE1w30e/HgkThJmoDz+Fuf3LxE24vfBbw68K/5SVC8nCAnlQzrINH/RrsJ151ZkX+dXb
XURek7U/w5J4JCyPPx0eD89q07X8gxXudTPMNiyzc5j+fCtpBwnckdhNhXHW0Y6Ved0tP/tbUbzG
WUOFgoJnLPhSK0pYUCnlEj7vV396PPj1lYPEgXjxOsvKdVBuKKpvDUHifu3epoe+Bxz8o4jBXiyd
vJz9ae0PP8ueb9kDBZK0s6+EnxQWIzArvArmz7Ak/vSoMitP+F7Z/CuJLGTvvkzmpXUvli35w6Gg
8nKE3ya7sMR98o5b4UNuySB4+vUSr2J48KsLq5r9a1gcD3u5R8LvkcCDz2xQfhcSO899T1B7r4xk
p/Bqz+e6E9509qSMwot/xQwv5B4m80rZkcCkdNHfjtyR4bL3qG764fvCbJXV4SkJko14VSJ/R8lu
XLR5W7+azbUjyPF1KIH7j+q+9e+WDBShP/72m4zD2vXMri+rsBrCt7p3eRVFQoebngveaGLz1JgM
0QyESIn+ncOvCb/AFOKxpx3Wq3pzIDk6o4kDRe7rTjTYZAU3Xl/+eL3LW6S6vVI5e9RL3QxK+vpT
ejf/nRfgfK/M3LSBcz98Vt7aM7x+ICZ73ZdD+BXx710xUQGlGHw9S5xPBbq5zkx64jBWNvvh9Sik
xZgZPUCuMGgsokXHcTWmVi3DfM/EKkyWL4cWvHkyH3mnpL8x8xft3jdAMgWSMjmSG83ApKf+ZR0W
kgnt+WpC5QlL+6/YerybSqjO1Fw2jnk8aBz159lAQA/bwyf5wWeoc2q/sObdlJ2zNI5xvOTaT7NE
yfvUNkVBbM2D7tUWr44iB++WNWBE8Izn/RwPkEt5lacvaBBnd5KvizD38DWyCxvBs6o5OBNrjZ8z
FzdJvNRZkrCh/ekJe2PypSzd9KvDheNwLHmJC+m9cyn6HftHcM9DKpA2QzE9918er2aVtj/7CTNz
f2FhnAUJLp2w8IVAlCWfQfsHXmrBZ7iT+/MCb7pQUQb/5/5YNP20zgW1rZi5P09opdyfxxz+Csum
8D5RisuvF3j09qtcUsjwdWn7FRY0RQ0jKQ3AMG5rpvJuv7K5BOm91RFmnfuTi7wyf24p4SlIlfvL
/ckJf90tyMT7br+KI4XzLSi1nzz/+hZ/SRAWw7VP8YuL14eF3/9fqdrxovvyfxXF7/5Sah30PqG3
Gabed18bmxvWGRLxvJKi+hawFpI3n9wUEhg4r/Vcujwb11J/48YVZuNc3dGvg/EKZFTettObwjxe
O1H13IsUMclNoLNY7konfPdZIawC98fNohgNTGErQeLbkUOB1+2iFFu0TlByuL6Lsy80OVN/bReF
UzcDRE0ktQtlPMthOGtvN/UoRNCpSBt1Q7aHMXRXWcZbFyz7YAfz4nWLAK52S//cFpO5mNeJZhLF
/qq5fruM82d+PZwyICdzTAv5RXfJRYGUPl09y8tDF51QHDfLtnQEj7KRQL+JsYfs3ov0kAM8xfPt
Jeq3MsEGI8qqFkG+//OsR8vRWfGMO/4Hf/axhm4ggjC/Tmm55Pa07if4U9gd7TqbTDUW63GEuTU3
10IKTiz5l6ovq+fJ4VIZ9zMPjHHFqzg2V46yrR2Sts6hmQFaFZ96U1zh627HaP/ivdSum2ntIS1/
9m9IDXeXCmKapbDW8BT8mxA0pDCrRN6jUM2+QAxQMbD6C92cJmASKUTaiyQz4KqXHiwq2KOtNOVt
hy9e5RL4XO3KuJxLibdkUXEasR4vzQnX5E3xcq4jCrrk8gEBi/3cV/o3vi20b/1EpZvqBYQXeQe+
jPy8PeaOsims7HU+ESJV16NLXyMd64vPe1oMmEJQidfpuMPPR9Jn6RitxobJU3W3Kc+xxP6m6vO3
LZPw553qsTxLYIIoLbpB5Vl0JziQsCyeMKU0ExWeRFx4uPjEYWeMgQqoXLxyqmQ47L3FrzWQDBTV
g1U5Vs/+xCBq33bH0m5A0ZbtPD63wDK82TDG8O1ozjHmTWM9357roYLwslxFQEj9vbCtW+6S1SuS
7MJ9gm1pva6PO2sUD+3EBD8jhqXdVxJwVllqferyehTWTEx0MNxjGTNGjcmyxB79bsSuvk7NSw0o
dVdm3plkgX1+dIpdTREmGKMoDd8exXUvm82f2WDZeMvzzWtqH6XeY5PxjzlgnymIukGfWzT0xIOY
A6KgvOFSV9jztTa60uUjhhXDeYO9hP900Ui+tt3bJurGTo4i94owpRzJFFmGbgPDEm/JUlyKXWX9
FoMG5HVuxYtzuMIA0TjMSwZJDD6GOb6aqaiNE42TVLkK1EwkW1jQKqXzsXFbPSfLGbG73w4n+scI
7zlBe6eSJqbxZGk9vXWjOYF98zfmtOlpUzCiIfMrsUn6M1HJsqI/aoHiCY2vA6cXvKw/Ax5PVe5l
t0+UTodapMKDQ1TkS+HJ56We7iy/VXhKBLtg4F7tlYtjCF9mmXV7V7uDZFwquKPYPM6MpM007Owc
QW1++RZLlWUb9LB1OZ2t6ZjnoQ82NllGM71Mz3+4cOz0azjVCAmlQ7GEAb+7NLX+j6QzW1KUCaLw
ExEBKCi3gqyCuLVt3xBtawMuiKIiPv182RPzLzM9CrVkZWVlnTzHnHbuOVAdnC0mwJJv6AVFUsuG
/FiPqa5BwS55Jv/QhRcMlvj3wrkZcIleg0fQstwp0GCRyVTcKZPlvWgdFXYfNmDk9nKvLOdF5T1Z
0R1yQh4ORoVdQBsRamhUeVM20U+7TfVL4r1mZPLwEVPBabk3UiiPMSuG0x4MXd8NNY/gSkLkDTqb
xcPLJ5TV9uwHOT0qvzIu2UZUuw2++rqNy8h05F0ctdmc1ucW3Dd6BnrarOppf9Ukb6gUP6/xhGI0
u+dXBCvnuOegfv574ZabJMQX84qqjQPa9zQlanXy69LiBDnLKaBeAGsky0xeb25865PnSY4Qry8s
WSMym1Lmf1kQ9pEzyxIum4DacElSefqWLNdP93bh2lGZEKCFhqt9PceoLugkrW19cggJSp7zm9fs
tN92ajFpmmTCcngn/d7+FpOaI7FNSUbapPf5JR2urdyuZs8ZuzU7FSME6dn9A6LVO3LITAm5JM27
Uq/2C4dsrsSUODKSJx8aW/ASPY8BpIzwHBy+1ak+HS6yu0SC1cGGC8XSVtkSikvnMuWm/gZPod0L
0E4ZUa4T3KmsnapyRaFHmDyXgCFqg+6Qwkbp0SCEsPYwLzfmTczrlLy8OwngBs8wq5ISCP92AN4C
4cBx9cVIqWtiR+VKIZvdLCoeprOdXjzcABRr/83PolaFWwtLczmMcQAfEAhSUMHpnMvZPUnE8ked
YKNc9nyRM3eN76f3iI6OGXV12KdIrI2HcAP4WQbq3j9+1vPy6TVpeZqcd7IPcwua9MY09or8lKzb
2wyvP4zawProu1fn7sFNpgB4mdTt+IyKpAl/cY8snHNGHKu3bKJsXnwxHzg29nu2wh4Ez3SVsAVf
9vrQKX8DhW/Xielep/jTbjH4NgkLbnGVZNlqSHmkI7ddXMWyFy2owBTdjSwaRmBqiaoefdugAAW8
AGHBrNmNn8l5iScsKcYaBgpEVBB0wA5BoRKcX2uW5DklOOifQDx4zSTLvcZAvyOjyh4WKhj9qBhE
PKoJ+EkJkOSyr1AlpAUXcZmwsbWNrz68jcrY9Nji7RVwo+h3dkqUWUHmDQYbO9MoJQi004IvKCbX
z2FWzNXeb41KzEf/snmDH3hPTxQdNLAHUsu81I15NuxGg2Yy+HqrdgujINBoqLbZh6k7hkLBvQJO
0aMhNJvwG3ZBb+B8p4sWgD9EfukN5aZKkGLokc5Pss9kOlvcb7VvQIG6yq9OLekY0DTUz2PwFCLX
5Gbbg199nyftZKP/3EYba8b9vstVjY8LpJxBOJUJlZnnheEA+XIJArBgZuuaexPdNUf7XjiZJ5D2
NeUcFzQE6JlaIOoBRvV/DK9zuCYYPRydqmnvu/rQ3XRxLRyePP9ltRvwM8PYDQzyRISkoYkCmynk
xzBDvmPj+0B4EaKQ4LJLAe3I1ioCjie/nj3nj+C85Dre158eLJHmaEOt8RSjmbboP46Z+qfdC4sB
1wsOYpaEB1JV3MAKw+bM/j/Cl6dpsb06tIKNb0NVg/Bz/rTwewIvg3SP0YOiy5r9WB/CZl0G1DB8
AlDgy9QXcxyxEai5f+PwgJJxKnAogqUwYmd58lv2TuKSxjHCt20u2OZgunCIPdnPAMuNaYBTfZeU
pDk4eK5YN/VYp5Yv5BbPvU7El0JyPWZpeKuri4ZwQKCScOU403igYbO52pCIuq1bs9KUAC4VG5G2
0WnEMbhzuGAlzdguyFph4wi2xBZEha8Pc30KCSRA2AUwdLjd+pWwZ3MxBOxsevjGx7HhXn9A6Y2s
GIewe4/rsFnfvVWeFhGpWFp4m5NR6xZtdJjZqm85h1k2ruwH5Sz3o/crWb9xvhgsKa/tSM9WIC3x
RNbyEV22nU9mtElasNW+3+d4FGgbQamgT7aTqxDq9GwLMl+Hp2g0IqHISkfSOBWpDDt3SZuuuqgC
16tHZHVWZnR1KS7mquG0z8C3H7hmoJBj/N6/W3tB4d4K8HB8X703rP1J9TWATMojP1rFGfxe25Is
anAKLfhFcpjsb3Yrvipsfq2Juh1s6KGXOwPu/Y/jdsEqmBgEvZddEeENSZ5v8DM/bwsUjg8XSgN6
2nl/ax+XNN/BKtiz802VwDL3cp6JgYZuaHl1UqaER9egc97UMZxTTkjeTaaVv6RQfNlOntROw31C
+NWzVSVWKQ9Wxuf+JB9C5YpML9OI679/EFdWb9Sd7QNsEB3XO8htmUQKt9sP+4LqPuukobjuHlYf
xmlByEYxPh+A0rShhg/gdwBAv9694cRni3WtPAYScsVhemd0BwyXn56YXTWusqQ7fpn6R1V/5LlX
1YltAC+5nRYHJW07isSVtNdHqbmb9oByspabp+H34CAZVoh/AvC8H1kEdwLZblobhN3qnZPab8MT
qaMtKUx4X6Eg7G5U84RvZJe0EKcI/XnmD8H/X5JztTlomxKPdI2vn1enZzp3Amm+0FnfB5VEQ872
Df/jPSRIuVCoQd3h3bsUcyIufnPNvzlNESLejuE5i2vNu9UfmpXoXfKC7vj9jntaqHP70zWhdYSR
y31RawrpqqOmfc66xSW5N3PUH7mEuyzhmxr1vPvNbdCDgZokL7KoZnvrWam+qM9ci63etyMw0C+F
ist+PRv0oxtFlFlaazOTugycxJ1QuQdQ4wgQZNRQc69t6GqLDubbWt/Ipl8AmrE86MsbuM8Lzk5O
afrEXLzCfmbZ8OP1pwOOCTAcPOAIGOKEKgrWnk1JDRMYFkBMNw5wx4W+uEBfNIi1mRW3n9Xvo11w
rj0CeDZ9QkQGJSckdZ+hvuAiGC/M1mLC8DIANjlSvgi24WNQvvhRXxutwdWKnOem++TQQMh/bWCr
FlYHIkwoVTl7wctw+BgIGx/1xD9E9c0n3LvKF5s2h7Mn1RVso4RAxLtTCJUnRKXa7PDx+CGC7MXN
Jhcf9kuzoEFsPtk1Dgd7pC4IWzMKMDgVUMZM4Ne5/VyOyO/a5o2Ey9oXvkuhZoqUXc8+Usv2BJcJ
zpJqAcgT4D8bKd/nT/VvuPlR9xi1LOEJz6BHzAIP5jf8GHbUbnqiAdzHfRWMT2sPVo37pNLMgXTs
U/uC3new0hf0ISNg/71YIyhT22vQ5E7H891TGRwGo5aSjrvd4UBuaCKdKGgjnwYPEyxd5rgARYDO
xd1BHwsaWN5prQYrvgWjxQWIV3D+vGocKIScuis9uOrqwciiZH3BoDEhpInAMpIng0Rqgn5TLfyl
jw0/ucERvrkjnNh3tHl9ctRdprr3AWMDZpP8lM3fXUugzhjbYatuKPuKX+gp2sOg9KjjGz1hVGwc
Lw/UdOgcvXKV8f++Y4x7MFL8vE7Oi+AEOqy18m1OFPglNQdKXA4lcDxDQ30x0GtFsUDIqM99R+l5
hmqfIZd6zjTLqaBf7YTDMkO1ugwfq5NrRA9y7WTyV73BqNp2ZCiINQFQQWjjEf0M4PZLeAYjdetg
G0RM070exrcLGs6jKsOEHcjCr3cyGk5duPDKln3ngm4IfE0X6vbs82H84s1rvnEDNOw+uLID0A9B
FhmvXX/5YPDmjAYjNJjf1/le3fCRfYsqBganb24ohGRwxEESbXcwNSnAyKmotYdL5g9+2yoyd/xR
uzgMMG3vwfUJmRCpjmV/97+lNzIIAA0MOzPso0fqK5ozyzyszijMt+80Eum3w/LEpSu15cGJK7zt
4e3k8Xv+pFhzW2yBwdPAK6Srmzy2knyf7bQEe3onuHgk4cxdBsiai7egcCgim/wgV8dxYnNY93cm
MQK06/fR/hbB296lGUml/mg/DNCKc47xHizCZz2ux31nDzs67BZEgRvIMFfZpAOhtlHGkPnct/n+
qoxuUcc2DCf+y2teHuj6LPMHUGBSyAq3J4RCO70egavXSeEiS8ZFq10iCPaAYWNpsG/W4X3L/6vG
rjXbujikr8DoltRHczfwpa21CBz9YfFa37mMJYtI/kfx8zCfvXlmHlBWx7WTDxkJvKUHSE0v3jGs
XHj14vu044xCR5Ex2UHSAKVm90slyQAORikcgdMBpc/TDhjwfSo6nxcs/31BvmDU0i+KQQ6OAfjX
nGjEjVyqr0ymG6Kko10OpXmZU/p4WOvTcFvvuTD8E/jrNbhK+lBzy7job8oYVnVvsMJTaqqt1qPT
BeT/mKn3kCToWnR93OFS3eipuetIY4N/PgidvlZC1yv86SdtxathyTcSwSHze0ZvM5jDNHpf8wgL
6vwszdBuc8xNhubdfY1yG9RAxxUVEaSVuPFfWYPROX5GxVCU4Iaw1DeMPnz2kPPL52GzjHKC4KP9
Xpe5fYmDd8RWPQU1O7usytlpeli8o0dsREzGz0lxihIvRGXqc6mTsZg2+qa0YBG7IHc3dMxiXqYv
ijaLTZY+UZoz0/uaYRsOoE5aaf519d7mMwwB3bl9tjnG+VcTN7C2XWbVFMq6uBf14KSFDfbhwUVx
MZyhwdnEp4ayvzqeAqpNnihkQC/n1C4MaSqqDeyAsKY7px9xHIo/TJ9rMxUaMi2CqmoAAIGgetN9
HQg/MW6/cvPZIIHCxyWpaiRakrms4wpOSQj8hbgH7s+AstK5CmAsuodqyucGcxPMzhbC3MiIkCyH
RmYPit6HbrdwkPpbafD+H4P6dyLU2mDGEQnI0cAa5Yg08tC5JXzhLPx+wLrBFqAxVkZ8Nu6hr7X5
v0aGywplgcun6BXqm95cqT38QrUGzo92wLqX9BFzvEW4dySx1/KaHFKvGkGBKnrBOiTMUOgQpJiK
tHvabvBCOP9BQiFHpAYFOYsAaYkIHunXCPG/SAArzFTJUmcMup1IKqrtCPU/2OGZpNe6nGn++02Q
hRWZB+ccD1gP03YPie1M4PH3aF/7ordIY2LIW9E4NNGuVGIDCU7dPSQNuDJzWn1YcZEYnhZe4CR7
h+dJtjh8NK71lcGlpHzgeqkl+63+evJGZbMXF+teXMMvLIKOh20dMTY40ceml7zhaE3VhQgukGnw
+WBiJKc1owsz1ryXCBKbvEzmQprlyvAgPJBNGCmmpljLUGpzFpwZVGtZpeQFknJlzSl5uK8ph0GX
MRHtwzvM3zn/FUXELDijB1n6oqA6hKDokZwRFxSDvuyzlCVqJfJx+KKWKFomlLEDmfLeHh4gpjkV
S6FkFd63iInOjqve0L2v6+1ty/aXc7T0c9M25ihLyAyxx2PB8Hyb6HY8SSODk9nlq5bgI0FBIiUb
CPCAXqg4DnpLfBe9WO3iz/WNTlCR1utsefvfnp26gRYaW12zcYLrT8V2sMa7eIB6jL/JdtacD59H
w1RvMVhWUES7nlHTdw6ajS9CecQx5nhq5DrmgzmKIdX6HkFT3iduiumH/1wfVyhOll/iZ9ZKct/y
zLUZlCtiZLr9ZHng4zGjHJ8/3ODEQwk2UKXcs4Oxi9Vb3PuduhLuJpSE7YKv8YsW1Vs2WQYBw1TZ
NpnIzGfG52yAMlDG/DWQ/bPy84kK7RG8AlzUziDMIIRO2NHRu9BmmqdPTaH0UpF8RbdrCtGzb61O
0TMUtVIyxtPerL+ofHWqrIidnqGGvsebbx1R8CAVS6iOHCulp1PSgnfbiO+hPoXiuPnk4oSUau68
z173Qx4ZAYEzRo5wqwEVL0EgkfNwwV3RkAsVntSfjgpSuzNlX/xiJjj9bHLzB+iBKvMhbK0xRMQ+
opJoiBD1EN4hMksClNsU1FWQf/2W0OqHAPsqb3t7tFaHIZrJ6ad4dv6LCALSJoQ5yJXgEJZw/8d3
X8N/iOOD8hTnfpzVxFvitm5RT5zHRA8QGokIX5hhJk6EW7L0xWRayTB4c+sC1beIkOQsS4pvcDGZ
S62cR0Lhux8YCRuo34ve0YA6xIjt8BwfFrIbDQNrTpXL/h3RNYp7FrVL8VACQeviympACpWGUcg3
V+Z5SJYMkZY3hI9nf/B5SQxpIF4Az+Cf87G+eIZvMtxVAl3ORAl7XLxcXS5Eb+FpTApgOozqWT+C
sNhTFVtwM3VcTrNkOD+ykyaFB0xOT6icdM2EIpEYtCQ5WtIXtxhEZ1iv1HXng3kN8ulwbs5PcS94
b1ROcmtrCRUqks+bYqWR7Ca/qvr3GKwHzMIkEKJb3EYVCsSLnNcNUkq40gIp+P7MRFfb8nX0pLXU
nD8iEhMg2wLyDnMoZ/xDKO2DzZa8hpKeYiWoVu26lbTxsbERoZ738bixRYtIQuSoLI50H7pm7lGq
8SGEGNh/ki+wZpySuAhLrj59i9Ed/chmQqhN0RxMmijZZV+DhRJd/WHSRteoici5PKAVGpnz69ZM
KCFtbQt277jHvgSUiNIPCjcoTgECy7stKtM0m+FqosK0rQBUX8QdC+g9oyXjOUgPq1MMGn2dzaWp
h5gvdOsSTA9cB67py2URGUUmT4kHTMoBdWxUuSOTu6GD/9rnC3mmCRwiUL2c8zi3C2oIJDTIknxq
JrwWmjt3mJDfoqamB3FmF1G2OoWwN6QUtQv7Mz2++Bqi3EYwTMDrMUX6WgY4n4rU3SPqfPS+g3ar
RseF6ut/I9ePLi7j6D+CcifGwnf8OgQF50IsHTSRlja0Ax709Ajdq9NlYzhCfDXJ9q9UC5ozNcWD
5WtzRhEcWKsM3nDeMH2tBhmzz/1W8FhXpKJQ2Xush3PAjcXqjuNqbdTCl8AnhwMBCGaktEDyihJf
wbVtTsaOP4H6IvwhvRgrKV2b6rHiQsbLe0ws+rFlRirs9sj9aGzsVYbTCszkDQnd8eJQCjYg4z5I
h3PL7zzqxsGK5mstHey04Lw+r69bqr5YEmZSLgAy8mqsb8Pv41PI/cqi5o6BX+Pe/hQWYRuJyPl1
bWww74CRzKSfvqT+nl5v3Bs/gr5bc4lxgxtryGZ5TpSFQhE05PAT+BRYbNl8kBZ9zEKN6hj6K56D
0jd200UyWbdVHd+9fnSQNbtQUoYFTKiWdl6LfHyNujjStr9KpHPCSApWRBOBIm62ZA1lgQ/5mRFQ
h3CIWbAK1WyX7ZV2NtEjAniZU/4d0NpVligTI6CuNMkSCgLids1iphEYbmqlgopeGcE16s/bi9Of
YwEH57SiLVjRuuBzkTkHIzTRgjcGoEyaaDjPp6zaeDi/MDrwn06s5f/H870Ew6Zkh2KNx1aWBUVr
x20RD3YQ/DQ2a7CJmvWLkGtHNwYbfjCcD6ChYImR6lwOMf6OYTaTR8QyJQ+0U3Z8Bd1ffrDWEy2A
ojxto3b9v68sPEFay3Bct0Boiz1fatbk6/m3WMl3t7L6gejKYhCn8sDNrCCknA/nOKLVIe7xYmt5
XRdMkolZm/NDjKvkAQ1fUTbVShpHEjeCcX9J5bwMce4Y7ejA32T4uAcpU/wgzQ0cZkSZUBqAn1n3
Umk7pSqbE+4yX6DuOaPELFR5ANpmKcE68yq+U5lcRSozOMSXqDctJvw5YlBpzRXMuPhDfkdVDDaE
h0zeG/mdLHIZZF7NZOYLGhJZKVeMrB/Q55uK0t8OHKsSFCN5qdicOLfOu350sInos3oC8NpkhVeT
HH42BE+mio/1BtB+yHyzfVgcBKOWpylO6coucJyq4CCaI7KM/eg8lcfTS/8awUxxYaJelAMyVtiS
L4aFLcp6xvQ8+A+X4v4QVYGPvQ3PVPNIO1u/whGVPAofFw/9NuiNKUcKqfVjx2DXwFTSB7sAF9Sw
yFRUDt5cvBLuH7p/Hk5lM1+tGSX+hActYgVX0Assvw0VH5iao+EoHrzm6WmsXLxU1IX1pGOhHSYH
5ua0orwoArsT9fGqCj+jdGVmcGc7LlPEjiZEQVOkV8She6fxKaaYp2Hpkg6vYoPtj7HG4f5NIIMp
O1EWPgPL1SC1hZR+LkTrN9fCmzVh/vFfPb35hQfk4uPq0j5F0Fgp9lDEGb0iv8yuDo3wN1ItaRk8
Q5rhgkcIulAE3A22zpLagjKxpuy4cFJWaE7qYZ50SEoPeXU+N5hLLkOpJMcmsBTO8mQppaTP1SPT
ZyiTU1IuL5OBhyBZkBPtXJARJ90QFlEFNPru1XHn5wuQNBTrdMhyPyKuJ/KF2DC1oAAn2kkzUWK5
+TfSSzREEP7iWynePHBk2eGbfPjtZhIGkOQPzkEdyr2ExRgpixxOSNwYcXbIAWEmz2mpsLzjU3nl
5DxpApPyt2es8ihrwjbv49zxrKx9tNOVKbT1YT/Ovh8T3RGfmM25D3pMbgk+fSXFIiq3JbJPHGYX
/4a+PckP+LuryfmjmmhTY3nxr/gaaeeAdWEFHRsndaY42URLtU2PNSq+V59fI5a0LPVWaD/EjbDg
gO+t8dusRCMdBGzeG97OBVFUzCjLGYQOpLeKy+0Ofp3KYMiLGMCKII2ZdSg3daQ8kJgBR8NfSGhD
1m4M/sZFE4gtBtR92N9SV3pjRIauNi7gqhNq4SeX+MAtFDYi5pLvWcGf8wD1yB9YMr54TPQTKEUv
kUDuh6cA3iC/IQoAPeNz0OYTnUcNeBcWgfwFAHafLooVPogIuSy6cdeEawoU98y5iZ9KCYESiAvQ
fXPLPSmv5SuNGJkRPJGLxEnRS7yz/+flfPrW+f/x8MaOfRz1PnwDHtsKKOOTzZxgpDdm5XgFe6OY
VG/c57FEdTDdK8wOtAIRZgvMFUu477m0YteTX4rbSoD6wMn83x5aVp90nsIyWq4wIv9B9p3/3N+8
MzbMiDKIfWBADvxk0cU/fdJ0qFz4JtuLf3OLoGLn1UOoYHtOf1xt7lDtd9xacK+EJ6F+pYPYjEm9
4PHou4x6ET4vhN4HHOxwewqP3CzLyCCg67XTHtNZ/shoyBxaJATeIdlzMgLMHnoioRH8cdaJa5Bp
EDMQ6//fPhU+EjrHcTsAyi7jqgTyL59w5Ks4T7rM1SITVf/chIMhokLjSvyjeiUXDR5lzfT05in8
qsadL4Z+oC3s9YyntEqG5eKQUvaLGUwtrDRiZcq8kRRENgOzDgQqz0Yoc4J7CYv4z2vTEOpX2gjd
c/eCciOc0F4vfEN8Q1TCbZ07CJj7tZRnKDyGyCzAZ7Y4f7GcWbeVgAZX6xKrMZ0m2W15nOzSlnyy
iPuENTxDxw1ypeUOgBITSjEK9FZxteA6jvJfhIy9BtOU1SPdYZ/jT5SndP6VCI1CY9dinAziBraR
iEtZ9jIyFIwDHhYCo79+kheSl1FWdxgD3vGkv1iyjK/8FBCILwitK8TzMjeMOXNBjODfN+rXzVW/
JFCFJJT1IQ3gb+muRIvyfdkH5eeQpHGxSlCJUf+9jjYzNTJ9YtQ3t/zt6A1dM+wrGwUu6+cg/h7+
xoka3riV4h0AbTbsbzzviPn8X+kMIzvd5Rd5NZePyGhcuDfvhT0uV/t4E6YF9GCgeaJg1aDFiYon
Qys9IIIKJKK90xDcGynEAECN9FnxxBVJfPLnxscnfL7Cn4iD3PpHo30Env+7Y3FbrmHqHcYj1qf4
stLFqTCQfwvzz677OEf6XO9rtlwl0EGhYASKK0sY5+s/TVvWrTzj/+4hy52uwgDjAyYX58awm7Bx
j8UycLJun5/hP2j63wbKSCI/Ht6+TmOxGpkq3sWIsIhYr48IoqEifkLgR0ehO2BppX9zcWCrNznD
EA5iDInMnazav3EuRv5tD+04tiTbIs2IONOKSYHyCfK1DKOD1YOnxdR6SJEx+5x/qaqKiKolrmTV
Mc4d4Yy5BVH8BfxBlU1UVoRsPxwpAxNyTeBdtrQnpT0sILyrbH18UaJqnB0O9m+NDohygBclf0Yq
UaCsG47yNFqGWx4oIyn7/vnJHDJoRL9g1n2KRpl47pltTl48N2DZydOk6eJNzO2D0+KfV/FtdrMW
aSj6KlOu4ExkzFVGOd8SRWLm4ntlq7mKMRj0Wk4dLVw4vKqO5RwlrZM2SQuLkC3h93aRei2Gm/UH
VJZf4rhk5lQfcKqc8glTwYkQSrNy6r2sKc6FrNuB7DjE+zRXxkWe6LcNXBZtxCOL8PSy6/1NzKjj
RMozGUf5GFuBWJx0i9gYCxEroQrmCIyYBnOe2XOE5T80V4xJGjsIpMyO3DXCN3LCIqr9i2gN4nY5
DxCPH2LOQdqYbxFbkkx0ZJOXv8CwxAjkpIRNUYKDv2Ec+YeWdHxYbFaGmZng0E7DmQxsbpjZWACn
s6SlenjP3idbqJJKZNsSikm7MFA+w/EDVl7xMywYQXMwYEQkfExshVcyd9JzhklOSHJ4oCSNLVw6
l7vkW3iDDC82qATllACduyjFLuq/jeG/HcnI8MKAmsse//vzybLuZLxlj2XoeZAcOjn2QBcMSY8Y
LAsionHMDvebsvT+Di84ZTnIUI/4l9uRSSK3gn/831AJL2QIWDP8wmCLUNrPpMu7mEspzIf2kzfw
2HPDMYyVQjjIM1L6Uk7z2pEGE6Zykx7TXXpP+T4jwpjQ09a3cMAnDm1QCgQChmEu+JsTs8g4F5wi
/rbZ6m+MsjFhK6/276ZwpdAUlpzMJQP93zEQkHjU9NBQ3o2NaxdXPk+dFj9l48N1yboWS+Kn+A7Z
WP6flrB8Gk8T/qzwuWexfN3ZocX2ZYD/B0Z01+2WsuAYxb9944qDkuUtTvbCOe30icoUBtxxIccr
JZIBWSQDLt5LFqB05v9uInu/BZnXiCkbcqSSxolpMKRYB3/AJGRlTzEj6SDvoUhkOKLAiDPTwGvY
J7BFkWhgs2Hd8wQcUp8EkyxQAiC8szTT4qd/EQtT8JfzwBwGxMnilVRiDTk6yWyTXuPMzIjKrInp
YVcSv4mrlTBB1geNEE/I34vzYo3/mevDx5jEbfR2pJboAM6PrxLd4gKZaHFbcnSWjuPWDJuEnTgC
4gzcBycU/sUIeDvHchwLzZX+EpP+HWv+O35plzx3mEHmxQ5EBMe2km2fbCvob1F6wiLD2rHHmEKT
/ysNT7kji+FAmg3LzZ/dy5qVJ/0ZXaRzABVfJ80UN/nfEWAz//tbugvZrtjOZCk9UOr7m5q/s76Y
O0bMAV4shDyZOFl6zYYqrf9bbrgsOWzh+FkDbGgRqTbxCXz8XrBx8caKQmCxSXx+K4eVv6gJw5Pl
JEbB/ySAlX1XUqMVao28hSn+272otqL7bGIy71T6sT72SOrBmcEn/lwJOB8542xvf9M43PZ9QipG
jhw1RiKrgpYyYrBnsL74jiw8cfkykBI0/I1atf9vwc+97LqcB50TQY3EcxKBHUI5FnF5FcAEAY9X
EXSNB8R6Bow0ZeM9IyLUh+wF4jly1NjWLb5x2274u3JBPps4hfmROmvhO1Ci5/GDVCb8g5e1bMBk
oPdg+vZVGfbXYDtW1hJ/g1tFVANJRtYO4HS40R0yeEeHsooPaLc4S03U189s9sicKjzDXRIyh0CW
2gHl4uG9LzGHkRajD+UJFxjgOt3pfXynqH9bAeFZbX0euXPy3h+U4jgnqqQWef15tz+prDrmafbw
Dt/mtAZ/OrH26iBshmGGxAQFeRd4Jos9vAQwbY6KVb26kaGA3nzB9ZBnrtsFRRTUvVzQrhLN6Vt4
dB7rXgArFSy/q5qAGQ0cX0Pr5ubevw+jFXsnbiIjnnH6s+IHri+WPjS8NjRNyd0FSQPU3T5EmCCY
puC6AVTb7SAIUpxszPBw7hUdhGnNRUHXk8NQWsAxTlEH1VYAvCmGuU5gUBdoxINEz+sY6ZykLwsq
TXSwEBtIZoB5xmjqdABx2SBL9zObr4bq2LF2IdlNB+Ke1g45W0OmMPSo/y2As9oV+DrCiu/z9zC+
bzTuuT0J+KjK9NUvfXZKHyuwOvvM4U6+nDXPcffF5RtYzfkJRKNqT9HJgAv2g0pJNJbd9w886G9A
2FegSmOexhyUY+UH5uAa7BWQwN2wDyQDONhHFdSF0/wqox3P+Jpl3hU5XgoXITwAxz5VPg9pfXOe
93F39LmF+IJSAvm4k+IzWJ2HqgUai6h6WLYFWOodmytjZyyHEEfh9wizdwMKIz/1RC/QoR9dQTkg
efMS0akGYqJSiCBUrqgDxAJMKMFtE3Jayg1OY+Powj8AfPU1PlXjFeiiw+g4cooATnaowQ0nh4wL
fBBECS0SOdPWiFQb7Nio9WAQA34Ouz8QRWAHIkBy5MVrDlK+njxGrEHEDEQDw+Cm7j0ejOI4R0zU
rj+LFxFhxWGa1I0Zzk57UqH+wetnaEKMHpDGIbhMfgbEKtoLG/6TQUnfD2vT7X2suAdAint0WkHA
2EAJubx5Zi2UZaSen0Ly2oPvC8HOvptzxp1ZS1YrRZlUwA9G5WlG0QAgVHDY14nqvBJz/fyCPHdu
eNVHPumA7aMESc7JptdDt1ywSZ30BRnqWghuO9XOL455dQ0AmGCIe4FTrqshaub2YTA+aO4FRouf
+4LpMD10NgnBVvAKkChAHAoMdAsDpYcIVvNbJrCwM6/o8sB1oYU91iY8pc5h1rbu4uT9coFz74kK
EqwaDfDAq1MhhIpuwuT8Wwlj+fnkmb/lfPgFaSbUbjkcX7w1uQKU3h65SknYNTic3/YSR8SHg/Nh
LcX/k64hJIaQDlquLQhkTOhMDZCwR78+rdxTYw060VB/CjP7UgNcMrFcyueAR3C1z70019tfT7JG
bYgy6GD3mlY/16haZXM9Oa04jRkbXsPxSYW6kqD2a4Dab+XCTkdm/23Y5ZofwcDGIopvikgRAdS0
pu+Hf6ZgB6ghatH0qHYvXvtwTobf1xGQ9TC8uBHRvUtS6w5CMMc61X7K7guO1WxGYbPc3si5UE4c
rHwOumwAgMnBr04P1hSATvM9hSP+OtdtfAJAV6g54PT0FdVBjAI9DzTK2FKV5WNbe2Swz0cw17nj
AIsb0FbwppyoVnptM43Qen/iA6b1T6W4+uw+YUgVNAJIl1vluLNb0dcA9V/bTwcVnDdUsjdQl4pw
BV+2WtCPTUooF5D1H4II7sSa2jDv2I2Z8QAOfe8Gq1fFSUNdo5khBCD13VFYp6IXxINNZ/jVZ9Ul
9Sd0nBAcJsr0hYoTV4CoohZD0QG6lwndp/fU4aAxmj43tKA+jI3FAWukWMlAy3PAQKMighWjIGPG
T4SkQoSGdK/ctr1pr0yhAP8qB555RfwSJtLxcVFAB85uWwvdBeQXA/cxLvPRY8z6t8qEkTeoqqW6
4XCgVKwjQlIcifFB/Nnk5SPiQ80VnmDYdF5TnXuzLvqF6CTVdg4Nfy/eUJ5HdzCD42zWwW6Lp/Fe
o4K3z9UwQsMkzS7OCxDEcDpUPbBktuE+XqMtSGQVqFsJgRiaiY98BgPx0UIC+pjkCRpf+EOdoiQL
CUX4ZKGRqaHY5TIbPZsghvQcaT73CaJLqGbMG79F8wuVFQ3lnxVjSTDcRGe2PpcTE8zM6XsB0cxT
pG5h4uz/XrWg2NXBbXKAGf8zurMZLLESufIu17kbnlZg+V8p2hOPUJlI5A84f4YzsfxyauyuqK0z
MMJ3Y7gdHNu6d5j8HX0JmuVQxlGMYOwQ6kRUEsUWIYH4X4DJByTPgtp7wH1xKFfFcrEh2cocrqBn
kIXq9/AXomOoOfOzg6+uJpffanKfSPK3mhx/RfNugoIMf+hCnTQTP6LYLX6ExUTyNZJHk4zrA3Vj
hXRSQV7yNDkhzgdvkBAhlxBMkgTtQnyufEFyTV0o3gr6ICQgALfMBiKSGw21ZVlF7WFhLOjs/Qy3
aP/mmjP8ASpELmiOQ0j2CAEf5NKcX23D9cXbf4loL2CM27hlAEGvU7NJNTlzPc/nr09mbfpEWtkd
nrxOHT9ApY5ybQxXaMONYD1Sltztvw+OUj/gjro2ixvEr06LIsQKlsmZ05AX85Fqh10/eNE10x8g
WGvF5thyZig7VJ17NaLWSt2ysKfdIXyRobm6/dojaiPdcIMl0uZVxDe2rHDNrnPfnAPs5jDVOY0k
lqzeooZI5jnOAFRO0XONsh/FGwKH+QGywTFs3HwQW2xOyxzeI2+2a+RAY/r6T5+SQkDkLnXlIG1J
mmrtWE8Go9sSPqbDplpKFIGYQShD5B7MMcVARCpDG7kW9Ccmd4AK8clx0VVeUt+9XJ69wVzlkKPa
3SusAOhBXNSFYAwfcWMstO15VbgXG8mOax/fN778PG9zUMRAs6ihPNq57p77FI+5UCmfh+MDWD5f
ZZ11y0pxBrVT6/PilfRti1QxF81DJNf74V2ZUq5HiV2CAmo5t4ikvmL192b8I+m8lhzFlij6RUQA
wr5KeHlTJfOiKJXBCyeM+PpZ9MS9MTHTXSUDh3Myd25j55vmCSNyHn0/K6sAVya3nVgoSMhEc5S+
sV8S0qMEOSgfc6a/F4oQ0khVW+mtpfJaFTg2zVUqpHr/1i1frdbSBatoCjVyWYkbq9fquCnvH2Fh
SytxLWqLsFzBWaSgE+Z7zlHUdeNeeTlv6DLNWq33BtEmHFwBebnlz52WqjhI59O23tY0xFP8cNKs
JYIwSj77nKD2mv001WDhk7myrhkf+C+nu+D9GoTSmvDSlRauldFLTupUiC6jU/i0pxt1Yry6VE0/
NaxLdxLSw8zwbkut3Mh/lAuzU1mdRMFe12z52jx6O5q7JVXgFXINczeyBtSVr/mAQ9Jv4zb6TkP0
d9DbS1XtutWIDQ0yZOMRimDVJENFDooTw+1k1niQ7AgtQFkmnYaW3Qpiva1XbrNOs5+4XhC1TAOX
zR10hKiW3vPX7DOKvvAH2YgLUqe6S+w9WWvX6Jh8awNnC85NAxUZZUcJ6x0Xsi+VkW3jEBh3Dxxl
ES8zy9UfNZyz1O3RYQjB3b1NgYj4GVul+XEPHslF+TS+bryvEnCA4vo/eg4bk3G7PzdbStnSQq/2
PUpUvpVyswJOU0320jNPQiwRxTO9cbkirofF7ywVkUIax/Up9UBz782DTCNYxOpBcdntRWY1Qf7H
gPC5I7s58akAppRJe4t18vOafpbhV7Yyjz1HP5XvYPIxBKyLYS+jrD0S+ybh1T87cGuSixlb1KJk
7NzNpXDKKARpQiWkQ7jAPeTN84ln+LaAimdAvrcGGQdALyMwAlkbmqNw/Rl/qccHM2fS6IJKmxO8
uxTAsFjBy5T0S4y50A4cc8W+O5DqdySSico8rhy9W2iFWz0tBTma6UPpJuEMK3byaXuOMmA5jhMa
pdmfERACxh6aOY+Z16GMdV+RHRLXPo2v6JU0FHXl3Dbp/xY/jP4wRbAKtG/aUshuT45LHAKErQRl
dMf1NJvLq9hiBmzH+JMItd9ShA3F/JKPXtx9dZnzxJR73GL6PNLDQ7tC2U+f943iAwsNe61PTQkp
NUzSmtGmcum1+RIw4WWr+mMkMdN/a5c4XmgkwNPl6Ibbv+2ktkixeq70LTd6Wr2YejpYx0mDI07c
9/js5G9uIccej28xbAvjmGJJKOP9HH/Ke4WaDMe/zynfysReHUs6OqVxKyKLPBvil1Dc4Jrkm+3z
QtvYBHXtE4tncR6HB8PVXo+ehXV/49rCLuDI9nDEJTxzUV0slF92ly2OdgLJUYWA+MdVJqJjudhO
MW165dMj1Sjpaku0mR379YWYUZq8KrffaKucxn5e4ieErZ/Wq+MdVdQPLs4ssDeOfFzx+58ir4fG
J8CWtHkYXs1qJrEmE1/fSt/TSgWj2Ea+sjeP5va5uu81prqtDY3D1bdEwV2Gi7Jv/nSm4oCL6/xT
5U+z1RQgnqzqCw0fuQg6bT3A1UXwlJvxQTshHRmqr0W3CYyPiU4GdrcyvZ5cXM7B7oo55EM+dFfm
34cCVkcBlw5CFXyFYtmCGzKnEQ+lMEW7TFU55ytkQ4LKpV3+mKYBIekEbLQHbTNjRD67TjwbnXG5
ujMpavjnCXrRSVhBz+I5h2f2NU30yZ7dkkIY/hGXxWCLNiQQGcOrJ6aKJ6iFq/FYO9igL8ddfu6u
JqXI8zs+K/zEeBX+vWQKnUf9iYE5CqbL5goTzABBoQk7KFhS7ATinmo7Jb9l/eYNpq/dBAytJsbL
avqGqvUjrAaYHcoGrPP0/3WZZtjSTuYrmifuoLDiHwrkAOUg7SqPb5+eFWjHfFnqNqYAvgmTJ4e4
N175d0hQeO8LIFTwBXYVcyNknrwHb3zQV4x62XGna8pF2VCCcr3+ZclDkioeVA8P7QCp5Trz5QMM
I3oxYck1AOE0V8qB6flE29RQ8vg59AVQBTqx/GxM+2d6niYX6QOOJgxP8CjcwsG9DgriQ9hE9Lnq
STxI5H+41PBcBZHvLDhLeEjUeQksi6kQhCvDWqTbfxFuhtX7O5jWo7HGY9SVttJWJJUySFasqFXL
HRPAgUUIKyAL/Z618naNZm7NYBRAFYj5RDF8LnETPiZKYc5uDnqDw+v0DX4mIprwowNSdgL9/zRV
gknEZZV29DEn9ad2+BbSlXtxyB/jbsbVrxitMoQlrc9nRM9d84AJpgGzfOCSbViknQoLkbqR6eRh
2IkH+lRQlpSlx1efrpDIxRhZk8VSP1FuQ2uAGKZsWMjuNPThrnBn9FP64LOBPyy1TfJRPcB2mST6
E4VnomJWpB0z7IHvB1ADx5Ni4mOigk0q4Pwx0boEJ+JPigeU2w1PBw8dT4Cw4j6bP+KBG+GrPzT7
QNXTuuLGnWM6eWgHsO9mPyMpKMv4QWgvi8/SuRgzOGF814kLKu2Ih/FYgD/AIdPKjdbDlZaXkTJD
g+m9f+QDpL+KiZX45CvzOc4Tu09l1XAVJwQWbmd1xs9+ugFwCs8DEji/ekB+mwZAfEsgHMakVO8w
n7nkAy70i2kdxufhyjMK73LiOVHeKwfzpJYgRnx4FuXB/JlM7NmRrxNlBHcPLst45c7DKOVpHq7m
alrF1NXTrGlqenLWSDnNWnntHfYzhFdMyM/b+regqpab+wLa2gmOuJmdZj7d+4bnDQCYhvjpvLmW
/zbBvX4cv+WEtdwGHDLQBqZ012MbQOl4XfXVxOjIqDagS49zACBWybRKUafxjD0RqO7BynCRlTcc
KGyBJx5ldkse5pjLpxxYY/CFeCgBlgBcYPOxOCffz8qjIQfwKgFMTuHj39PFDwGh8U8Nhh93/jQx
ARtwidW/555r0k8/ULCFKQfYs6AqAv0efztxuaGpcb+kkt/me7LrYGt6X/DEQtybgm0M9sceiTQH
cXiID6R67qSVgnR6jt23XQV0wRZ+Up/b8ocM+dcp93KPDhw0HB56s5HIQ+anXvDtESzwP/ZER9zC
fEM5+YQJj4JgW0CteJPC08FgzSAT3y8MqlYG9gSFVQbSlxno7t1BoQYRrXdHT1g3vuHAWFprW2Xb
waSnykErtxR/jNULhqD3CkpcXDzDny1Lh2MZsw2aVTJ2OPW+J5LSG2SEVfrvufanGw7yRLpEgGJr
2y3xc2Iwt74jB0IkdorX6M2Q+ey0XfGPkI/Ex+8e8STBSJCAjR7ClAChV7EYPYnUmHWxzoc5772t
9iHop0eX0vnyFzHWmycMyM24Ur5Mh/A9DTsxnybjl5L7CN78Xuu04L2bSPNySxTjmcKtpXbj1dOP
6JhtqbkD6Z/AAWnBQUPOT2gWSTBXbRcjXUPz8pjkgzLqJkQPLyJJmQ97oa/aMvI1Ey1c55mbSbcD
3szVn6Qd+logXz3FrmUMQh+inKMCN1n9btxPsgZxF7uajy6vWybbmEv0/lDsmTWCFuQHHNE3UCf3
02YebpITnRS1I4E9VKEY2TIlYXDCat2gnFmOqGFlQt2C2Q1lEcuB3suT+Ofo3X0kUn4KjQsxR3Is
j3kA5IPC4emlq5D3fy0nSUS2LT7SQHeyXYKUqHR6smJSj1I1ADNnIcv7cFMCMkyFoxyA4aUb89Kx
EPtN8i2cTfYYr1njhYUCaRV7jAem30ctAa0yRfQ2iSFVb8IJlim7jGc6uqfyPwRz4O7ouPbPY75v
PohH45aEN8RHQbF+HmdeHkwS3HoLhN+vIXx5jcuL7eOpTT7wLT1+G1HdjauSbeP9JAxEprKnzTvm
qR3eKgwCrMFLttW6uJEayF0mgAkPam6far+CDHXb7KCi9sD63+OOoF17X6UDIi7kY6+zvnl5yO7Q
r1X9/O6JvnqI1/FH/JGukVZxYEp4WFlICku7PofrHs3PkifkNCKzFH/CNTLjcM3PlUDBO1TFhh0d
JQSkW8nLSZrl6/FovNDH6IdBslGd6hukuTpLqT6/HsKhOxfcH/SPR2SR2g6ZJZ910omZG+pUFyF4
jPQodAUcHTYIklgRnsafGCvNl3nRl44AjUeMj5Kd7z/ZYxLdqevoU8qsEh3LDDUXm8h4vvt3H4nf
j7jjqUfTF6KSqh8RGUzrScqGkC3kG9fo6mYHlJ27Zp0H/Tr3VAQ5vwjK2Ci8ISjZ3CZ1/Tfy/HiV
nPV6waMx7U4yurjRRTC3EiGiafydupmkUkgU0Wh9IPEJ0fAgl9oO+y4wtqF/hwaVPd5ASOshcviC
FVoyFmw8XdR/IuHNm81+V3uzAxug4iunp5c8xgOKwdZGoLNTN/IOKROK4Ro5bbi8kxNG/CCjECQa
8SFFA01vGCRcAfARoIPYUqjuzWv0tjh/76LNQWPOzW/RBt3ZNaRl4Mpu7d+y18/8T7h87D/o4K1k
Ask8Zl7eAsJjtA44/5CuSHN5sMzH27SNXw2JvbTUq6B5WttHdDF4SyeZWXhWSSCdwZvWbRWaC/WC
y46h02TTBPrlqdIXgGZwMoDQz68LdTDJ3hboLC5KaC743tgZJHZsUey0D048KCkhoNqcUSrQZMhk
Cg4FNFOoB9pRYlv0QlQ4iRNX/pgSFuyg7WHwTcDLpJ+gnKPAmChJkxZhIk1rFBMUeJFLJTHVXxTy
KCBgE1F2ojmAWLfp9++9fOv3wlJfUU0C0TIdh8o8EbQgMfRnYuVggE9o6zQ6nizCp9cFn6LSBV2l
W6FY303k90kfAyXYS25RAIWosJhxky00BHDMJoLNMJmUIs2RYbZDZaDeLEkiOkzFqbwhGWKSk1Bn
cNLLb0vhJKb3SRayTj1PqQblYTcpJqL1uKOe8DBW+SP4nQZxtuVgvqgczNPh/C8BFIxW+gb1KWFB
69spFpSG7R9oC2SOfQT3kxYILEI/TnKQllkN2H0x/fHblfe0muCCTG1YaUYQL00edg6ZZePm7OSm
Ux3GlfapO+91uW3caS8cV+XPtGPOltKymPbLJUl4MKjNo7FnHnAaVrqjc/KmCbDrnnFFjfaxWfLQ
g/VrwsxSmSC80dkcOvHQ42hVrjInSU8FA22ewVe2l/vrizyC+zUrfUE69GC0uLHchPraZrTKl4Fh
pzGplyEnmcFd2IxYObAyo5CGCAeuUtwo/Yemva1Qm6eN01Y/OsZy+UcY7+9PO8+87r7kUxX9GnuJ
nuObTDoU5Yg9M4ozPJtYjpGn4+oA5DTaHOAh/AiVjN456AoWASEEeqKH3/AT3hSHQahYIk0BGs2b
5ktLbRVh/cP06LlI+ErEnFWwOwmbFB9Cab+13QjXEFzm1xiDZ75KYGFxgMQfaHGx/EEYQozp04uY
bPSfXKoQz1CT0WK+7tNNUgX5jWOFI8mAU2DXsZ2Oc52KvwodBN7d9n5FbJ0sEK1m0AXKYwtBfjNW
bqyeGxWvQteU7UKHG3hWPqgyRqxHQD9/mWwZf8UeubYXZu4AsLzgApNSJgcPzgJZX012E32x6ERL
+eUSkcJMYCpjvNfv+GH+vvbFlgSJJ4M0miW4d9yho3y+n0cF+9oFs1H+ENCP/KcxDADO28RjdTAQ
LySPwbAeusSmEpreRcxVnQmHZOzCeBZXKJDlARiqWgtIFznwQtInSMXWAyPdnYCeGenEeAtyxfVF
EzqzFzZQmHgsCDPwq6+9OQdfXQB4HAIDP0dWvPujDycYcoLCcWQB3gsqsKffS+t7w+euF2J/uMug
hifql/q5ZvMN1wJZMc5D2gQ4sKQrEgw3uNRgIraO3btVXhtgI1MHD1i3lECsHAjCSBFZXsADIvnP
I0ZDM/VOfDWrzo+g+eCKfHxpbhKtNGNHhn27b387MK3FkBAhnX13O+Uzump/k9kCidbS+XlMjhwU
cA44aDCzYhy7L9aUWcDsKQ4wLimLHDt/1ZRRLBAlSygba/xGxLs5RxrYjnN1CX/3pg2uz3j2pbgx
tc2BFMTubL6tvCO5wakx2V0Zi/TBtapG9BDaAViM/7NJxSVYn0XeJ1sjnSVNJ9ACPeQt3ODqAEYH
uM17M+YyK6sLsapzXya2YpxKtSWQDoex4mCl/aF/WgNxKArELa98YFcxFWbEv56IRXzAR5oGzxQP
nUc8Ig8aRrnVy6v1Rf+DwzNO0AV/LC1oLklFix80VPAUeApEIAlaowZjBrIuT6VrVK6KayCd52ub
tFYFl2gMumw5ZC4Oyj3z9V2O7yGBtOP8jkqZCZWLBTDSpwkO5NF6LRjCaxp+STOmwGArLQGUi6iz
DdMysUjl1G9tWQ3ieFsVARt6VVhqNNdsOAAMoMQNSBltFZ0q7arK5MdT+MXW7qvjS8BqSQcjGY9w
L0D4yc2emR7jjKFb3GEkfBFMDhnlTuweubrcPDxKX36H3WEdCIljmlAKPzpr+Cb+gniNimBqTmhk
CX/RT/0jf6ZewkQaT8fgjcPvsHkDFPVYT/jPXftVn2AGTAgz+UxfLXX0E2nrOpTckhfAz/Tp5DJ0
X9/4rH6pLvlQh7GzBPDOeiX/9IQGvtcDKSCchBymV2kzAy38N/Vn1yC33ei2xeBrya9OJHfk528r
un+bWOo9XWatDHHArrnpPLnVpuGwGOeaRt9sh7oTli7NxPP0UhZhvZjG33CigHhzrjjgjj1jBP4b
Py0zmgLFlT9+l4vG5JJkdgGrC3nOaKWaXISshpnBD4mtCXyh1B8ajzUKgsxew0ChWVN+Ao4QgAuA
p1HF4D8Zuu8C+bwF4A5VIMnoD22Y83es6eo9Katycoagw4XmQwOj/4ttxkeLJ6zSqX8swfArOH4I
2V4rfk8o1zq6ebaE7+YP+YeiOgkTty9moZFff+d/7zdPifUcnfpl1+ImgxjAm+PKOiwZAbS2GK75
NG++O/4dWAbj4SpuY2nd348jgFD/Jb3PYf2pcOAKs0XWeEriy9qlEH2RiPZiyYDmnQUFltEvm+kZ
E6Syc2Vo9s0+Qpsy2lUeFJmnssxDmQ6ajF5n9GPgZI1iwrrvWQ/5V71qPrnvtHvUpaVs6wUGAVgE
Ns0BUD150zUshOe1h1RzNzhv9ncmr6+V+W189bOlQS6NQvFdskRER7s+f6JTDDViE97Ml0PDQSku
7gYyekglxGvXmNPArPDRk87la8kKFTsvl5xKsbF5aLfR+IiLlWmcEpPp/SIanEHGkWGe/UmHYjJX
FasFLL68n2PNYkhLQkPrRWR4GVXauXL7A+eXtKLlB1djzrOoBzIVAZEoT4V8hUAQ8wDW4sLsqWVa
NG7Vb6ovunQh84rDYpY4kuE0jESNFWn29ap7X7JL+5ft4plTpbvhNLydArNv7LlkwxUwmuPmziW4
RFg/NTt0O5ijyo2fPfGG6kqLOrtHFEJ3O1r9QUOlt1Nw/2SbXk2BwjUkIP0+j3onXTasDRxktXlR
ujpemhgs4F8G1QCC5xJ8B26hyenykTs6FUeF4L6V4EU+C2dIPmd3YCRR35cXlqrEXc6OxAKt4n+5
3WTXDu9Vfms35mx63XYWUAPpT1+BpMEoAv7HjT57l5ExiLNb6nT9KYMAaMyftzT8CLcMv3pUWI1r
xthbUMiSwSvs9CuCWFTbe9HgoOaRZZpWq5i0RiR2WSXQ8rBCWaCUgUktOeF5cCKVZhk25zTdw3qR
X195uYE5xfyRqW2GKj71+nr+g6FUIJR/cYY9IlP7BFWe1LnkeOXIFsWLkH5GGEXNjv37oE5Dt6nq
8nI4w+/VEB5z8rko0LE9b7D5bXASSbws62AYPSG8LaO3Pn/BgVnHiTNheN+gbAo2/EcFB3u8U/8U
gLbToO7oa4yZB656f/4ydsrP7PlYBK+woY7BG3GMpPYXLlJ1m3VeWrkR1qkqXRyx6sE0U2LlVOH1
kyTQJ50HNcy/SknJPUgJSWhnjZ1dDHFh1nbIHiy3n8/vTgHYQ/smLgn9jGg7cE8jAI+f0uQJ82LG
/5bZ4OQTnxgHwfmrnnJNLEmEAV0Xp/A49ItOPvL2bxGihVPOrFpYsmdXBC9PEyP7vmo+mF9zmmCF
F2mlNqdM2maRXfLyjT3UVlr9CY1NMjgRULiGilZRWjEDZmg8OTeBZwkCoqXpFtVZ1tqYDOFzJcnb
hF0fc1XYt+LCgFdsEKA8VQ21RonqiL+swRcjiy0F5Btvzj0TrFhzeAgJmgKt5cd7rHZs+TOMCN6m
0FD9n+77qVmhsCiMaxNE3VrTj3xCXrdxeQwxP2LsgxdPYvdblfNNmQtQkyGCPE8tOVeMuSuLJCzP
vFC0QBcpReuFNcWt++YKZe1CDNHz6T88JiNZDPDYSSWEtlRbTxzK48DPD6j1UXfV4eKNaxyt3BQr
mDHWhWUHgIo1bW5FOIv7ceplu+rGJ2O6z/lHLpCTQ8xIYD16Y3p7yWiS0hUPOxPxf5uBpMDBI46d
/C4MpJ87aub+QIA1l5dlyX+1XyQ419ht+MlptqTkLP863GKBX9JP6ZQjxiWXXbFKA1voVWY6ONhX
gaTZT9HR74/0xQa6x7S6GufcjfrKd9OHI2LjfKV+y/ri/RdFLsxVKj1MAzqn+tToNL9TKJ4L1TN+
8BWMl027hlvAUXwnT0EcPVV7vNCIA9zL5jmaHUZokfKCRG46Eo5yfDSefhZjARqoxTo1cGW3IY9q
2V6RZ3OTYFspDLRusF8JBNciaGdfjXFtFVIeVdK4T9MDbR5gFPZqbFOD1can+d6R9768FzYMoXjg
HHtli8yEM7J4Ag1dGaBDvO365RDf1O0Md0Z4HZYxwtOOGVJXFpOe+6FMrXtpq822VVyAFehBUUsX
fv9lCHzfc96/cYt52a1bfAw4zQ7SAjw0XkzXzEt7e8aI41zSFV4NzkkstUyr1/eJMhdjUkzd5wzJ
SPtAOsIj/vlq/AIfJ3mVhO7UpjPIg7SM+6maeNo2AwhTbYJw0YLRP0QZkm15mVvlV/V2ynSygkfH
2jq4sebGnB5LT633uKxvhA6LWHnrOGnDA5RMiB4l7nGGI9L0m6HHw3tvvthnTLoyBhuz2Yaxybv9
iTD/Mf/K/Kt4jABU0ferOz27fdf6jJa5YGWFI7EfCruUGtlIPOxFm1UNRNrSS1oyogzhSxR2Gp9T
ds3uAl9Mc6CY6K3LkB+6q8ZeN8PpnB+lNpjBFMjvx3d27PTHTDmIxub13lXmciAiHcfN8KqVx3EH
x1iuHBOnSfw7t8Oq286W0E0bItoNArLNC1YCbrKvSqshQlhZG0+LT9/xiL8mbuDwnaxoRygm73+I
byA4b2QcPfD0fpS3xLRycP6OsGHxHAGTTc/MvLA1Ns01HJpQdYTay8wPgWlxSmb3my2p+KIb7m9U
5zwU8ZdO4X3opsBIVF9GS2aGXRkE9zHwdJhCaas6ccnQLVWLJoafios9XFHcTN6Ro8nbqmeISAuf
29roU0F1ujuLXUm3ET0xu7ljCinSj87v6nLcJshcBAk759DihT7TUz2XnfIwICTsNgZTJOVcY8Qz
HrBBKfVF9tu+gAUqV+9sWt6wolgTyCf3mvtVbndj/Imkj+Hc4Mrw8xWLGZBUWaNk0UyMqUNLxdtL
yfIufTDwZdSD1oW4NbJAYCEWj06ah5DxqqWk7KCQS9mXGq+aZPoWM2lljB8xIgvo0znHGE4gF/EW
/t2rJXt6q1N1wXKrk6XUrSOgK6AkINScKE6142vseDehusjQsvM/WKM9ZVD0T87TJNtFQ0XC8B5b
on/yKHZypJG0oFCFZC7asq/YImH4MD07FeEK/DAhGAJrZ/znEY6NCxOWqkdWBhEDie48M/sdrcxw
MhTQ3DbZQrXvDJvjnimzVPn5J/T3CO9+hrGpLWr2lCmDH7FuEbuSf/PThgYxbpPsDWf212yRTcQu
A/woGD9a1jgzIogb1fqFKJ/o0dlcMXAzP/PhhadbvM/5jhUYPj/QEAqYWd50YxEBsKVT6WCmdspq
QfumWniOp5Uld/P00jH6uAmMJrWgHFxY3HgFteEquo3C7zNdYoAzwyn7BVcJzosXX5+yK4K2Kgsl
XXQtzaeVDEgoMtkl5EcQoP2GXgL6Ols2hZ9eJjdvPP3nKsjgAdUcZxouKYJVGAhblsq4HuNLc4eC
P7kpa67GfEUx3MJkMpe3e/RB49qQgdDm/WhV44EE9lu+VdAMaguiqDPbAFkDVu73Oaw9bEAx6jTZ
aK0+OT0liyNXT2wUve0M+M/piAj5rbka1/sXCOKTw6RHfuNm+mpUoS1+mJgw8mjT9A/wlXFiar1X
54HHsgH0y66Zl4lLLcECYGpvbLC7j94BwDnC42+K/rQKevmDq2JMVNALZGs7Q5odLjC1P9afNZom
kzqO14vPzRI9ErEeya5L7fKDT1q60hpj9IpKEUQ5pZdMe7rO4I6rH/VWulGZBX7IhU99ZP623UKK
/DQ9yDibr5uSjYQAGM2ueldvD72yahiMbqD5ujkmuGX5V/DfOL++/HCmbvpepeVkWQpfQ3sgEP0O
DaWZa51jtJsIiwfTno0uWEW3mJLGgfJDZr8VuB6V7t2t61UrWqT+kH3QUd6hYEDkiUNiAR/M7rOr
rP/o2nFWEPgNQRxCZ7Rs9a2ZBeQsSwYNKNkszYOVPWtuPJHIzyiIaFNe/l1A4xFdcsOiIqy1x/u5
rOMVDTEaBLM/tlBoIDIbLjRuSv78U3951Ao9sBBW2iTA34oWEg559/ilo++gnFWvGqSUJ5k5IRwj
ympqAirk+7ofbGQROeI6mk43VIHmPovIKYFaoXXq9pvPeky/lLV+7X5BIsUDb1p4eDRNUFVrQ0G4
czzC/eoQKuxf7ZqtQno6HbX5zKcIMYCvhZ937jeSPSrWUDhvfa8Cid1FzgZAO2ES8H2Uvw2EDoYN
kIQvKNI+WNnYjsFbfy7AoLI1xdL9NXqy9J7L9Mz1DWo9gQ2KcIpet8oIJNkRmg8FBqxpP8uFpn5V
jHxwBGXnI3mGhN0L8VsvN6S3JdZU+DNkS4f/FrM7zAsziCVsR3ep5gvGZK+ulVYuPIofwlYIl2ob
f/ycrNbTXT3HgmWSWBXULS9PiexR5MQO3dx8pGA6vyRYR5HPEk+IoyJLCvpH7I2hH160+5qXMyg2
q2M5QoM/PNvVlAU1LFtxo7arMg/IwdKrTeQ9m08jOSg5gdk4XFhPc2EQr8Qs5HnOm7VhuiI+I++l
1B7on4QgqTdfbbg0WhQuj0w50V+w7yWI4osrcTsk/yRPCvqt8DoQQBOJvtIuniU8B+ORvpcdXSZk
wjY5CJitCg/9aRPRM/ALXwqnYVTSrX+XXzJDZuREMr7ewGiRrWt8osnbnL1bHDcdmH3cBiUh37Uj
SdfwpHwLiT9mQa7a5CgJOzZqXK+xErofzTRohGx+vZNTIJOFBRe93mfmQr50nyqvbtDhtosIz0Ja
87e5lZrDoC4rmW43vuVTFE8IEOtgp501m7F14hUW28/kHI3YRhyy9gNrcPFHYU4ws8QjyJrw9jk3
6sgRacYFB+9tnJjJr2gTG6QNy2PW2czKTdgFBGl4w0DCHJ60j6RZZJXbqcHw2nRPL0uCl/ilxEt1
xlwYAL9HreQouzAlQ2ttwJsDUmfXumXHMDyqRENJTJlLqwKpeW5LedMDy2KhOa+TwHhdh2kQCnM7
Vy05Waaucnr9UUa+vmYGl4jGKDCJxY79bxWdce4LITTYudEt2guG8yGLiS4WdQrIG60sbf7J0B53
M2jEzyRGvu0qx7fopO4INP/04ZzL8if+6Hjyf5MHEscrTKT5O/1gfgwBLujS207fTps5chOUky4X
r0rCeQgqIDJrhcM5aWDcYoH4ws8ZrrspPgkX/kW/2wQNVdGBv5/99c9thIILD8gi2dSEmKBpNJe5
bpumxV/kWLMZJ2Ao7nGkbEUo/pVrsBeqG02YMy8QJFvkMEYqh1E5T/DA8eK9f+YjgpiHSotf2h0f
Gn0J4wiejou0j8pNVZ7ohsFWmnn6m368gZ7gEskBMSAvQPwk9dr+XFA3QAbWfVH6hM0R3z11o3e3
FOMhfSWXH0/pIQp/UEEy2HidnS+yRxxOVt3KFSRNfi14F9acdMAXVAeZg42Bn4VuV6g7UlsaHy2k
qsgK+0Ulr/Bk59dPlUNUPQPMp41B0AyT1WSS/BypjhPBi9nW0IaQA6oHGtMcpE/U3dJilrqtR0kY
USLD7SENQ7WGEAAN+RhVHiiEx2gW2T2nvZRySGCBiMq2UQlctrCBKfGK62V7lJ3Wk5ByhT55PpQ4
Pb5GdK7DL4OlqNsyKY41Fw4bLQ3BXVh2S4tC23bDfkTULyxHRLXDZ9HtKHiHYR62QKi/Uu/PkKFn
m6hG0PrNzkHKjkrWkmzz78cWFInqEvqr5pa6U5NgJ1rUL40VwQVodmSNmNVBefkqttUAgQp5O2G6
ai/9bmC/h0Utrcnq4ccIpquNxbO3tO/k5RjltXg7WLsbW1Ow25qSEgG5U4RunzLVdJQH5Q2qO6H6
orZKFnDie8SCa8nE1AKqNRP3SR1bL96oxMIPAUaj6ZVAEfWhiIn0oGlrrBgT0x6qQS9G1r3es+9y
0+T6xEYb0xtzHKZknc0+B5o2wsmjDZmABMSktAmb11/e+DrKwT463NVvaBpR7id/HZTpFLcXZEat
k12a0YcoMACjCVPDPjUK+CQ8GbRR77Ay6s6uIGBUNmYBJiZYsa9wganAjE9aGfAkESKbC24GjZAJ
Buknwq8I04pZDLQiw2YtKZh21YuMpK+pAH0BbiQ0896rOIxIS3pKOOUsJ+SLWoBRLATCp3sq6+9M
t8ImEG4GjsEMxHzzV5aJT4LQPkcYPJAN+GVcDIST45GjTn4wqpodkX9kF2pIxNVxigUBw/LBlt7u
mLlhclVUj5WUqVYt2oWxL2mfXwsu4eswfPC9aXSx6edIjbc0Nb03RbFtEgT3K2pdTqU/TpcZuotk
AXatKJO8Oap3HN1RRmaWR2dStL78I2h7Lj+3o6RhWUxIFzMiquuPnOL3Os6c54E+hTRGxNbhOB2T
L3MhiHjFeexshLAJlGdYUT0dgUpmJ0YuaUL5t1jZlAIkOAnKScecplzmA8gywqLWdOv+g+g6Sbv0
5raVPxP5Wpq4rreXgdZah74EJIDvLthG7SWR83pttNjO7rsnQiWYxE8L22CM9UvSBwijQKelOqz0
kHwUhh8F937mD6Ubnygg4npPjoNZO8RyAFcIBNAnN1GaghqGhDHJC7HdlD9hDxDtQmBJt8aOjEGH
1QNP964t404jWbTF3RxSn23fYUIMN0IsGntVKPF8JSkO5ycGxeWfJiEjPgjS6Q3NuXKK+0EhrKBZ
FEQeRJME6QXO+NyGNUvTlmEYDrsi/lRiNxu2d919qSRkQJhmwo8TMWTQOvGkAw53Lk/VeOCckv4j
6byWE9e2KPpFVKEsXlEWOdhgv6iw3UZIKKL89Wdsn+rTfW+7bRDSDmvPNcMnx+iI1Io6W054SM28
B+JXLGskbutybTyCPCMzw39VQYyuAx0Ox0YP/uFGOZCTVr5HJ+2zIhhTE83i2Xv78NjTexwAsEYU
mPOSxJXuV8MPsLnBrl0u3hWY9YgKSzfChwo2jLmkJFdFDjaCsKeIQ8cZggPw3KIryzEkove5sPV0
0wAGJ6tHR/dhNQ3Eca21/Ii3Qv1PvRD5eX79tIo9vM/Xr52+GsS5Cv00Nm4s9impT1a6ky/qhdzd
EVun6RfexQI5uCxqQ4RntFVTXP/6gJW7xvL0xnRYvfj6X/6uCamHme+xLUgC1xWBa/WcmSPh/vDJ
vxKIzfoO7JawAFjQiiEvr6aTkD3mV9ApIDhI14VP7P02/eL0PewXEIxRpF1Yb2IU54mT7coDLqsb
OqbJ5ZmuQYfRUXPUE/A8d+0haEkz3aNbWJCLZ1jyyKmXZrw/YXFHEpyNxg5EKSvs9Hc+B1unuEZv
gqa6xGtDenstbHPhyHMvu0BIAtyfb9HsdKb3vPIWbRkqQffNWQI7hmkBLuDUCF0oRe7JiZ63vh7p
XqqCi4QwcDFdh8R5hcjrAJs1WjAUQwcAZuUabe7ExWUIN6WAV3uAjvcu+6tU0tt/vOVPC0gMH56H
w9FlaMBP8AEZ6/Wz4/XSrUGSQSBrTDr7hdgv3aDqXhSbEuEXk7m1qlt6g9jDOYfDCMciNbI7aBrV
5II7gD7RkKY3bR64IO4g0AzgXOZiHACmTFcYQtFddVnQsRc565TeGHegfjiIl6RBO1n4C8AxR3hU
2G2JKHaQ7KH2GYm6uIboH6f9tvAFhkKlAC8GwQmY3wIrCwolbGBoNSJwMnwUdwPdV6ynGxg7dozf
MfAFzVx3Rk6p7JixqNXoZTD6OKvmB/Mo7fqc4gkCW0ENuiY46A2VRbdCEq+cFNByBPDJev47vzWy
NRf5MmH0xtBqmo8XUqZ285hsrlxTXHyFoVQhD2eA5BAE4Cp9s1uBjfBuxKveyOib/rE6c+aDN06L
gkqK7sjvOAluTDVHjyofWpZCBJ3lReoOmD1K8I28Dt7WEM5stq+WWfHN2ZTWiMD0iiPYxf0awdLq
wNTxxbJEyfTnOtxFGyRKbAEcWbPkgAtSvDgqHOK+5ofHlneOJRu8R4GvI9Hfx4K82xT6hjJr3okN
EB4DdRHa0fa14vOkmofy8+eeeTRkO93njqejxWYATWGhWT151VAeVsxl2m+v6TjDw0H3ecTTsJJv
+U4607GjLYE7BS0KAblILvMBMw9dDEwBMMHaw+/0jNSFrhVowKNkMnECPfH6gB/PUkynEU3Q6Jv9
DwYCk7oF9Kk+it2LGKQvVE3P0a2ZG6j4j88Xm4oTIfMAi07u/qjuVOUGsRDtj/GDk4L5lo/bXvqg
Vz8euRPl4j0x13n3YTy2PW3VxEZ1bqaHAr2s6sX4Cqo4OBHGsgNCe1AaUIt/K+PlqsYWfdUIOhmN
tZmnKujh2C7bpdSY3yoPKN88/41QHWez5R2WoD1LQBau/QD/gdCQCcMSlXkK0U7KKqeZxfasp/kZ
I2WpWZX2ILHT/QTq39x/pXRfatuEZGL1REnatES6MbyMBfMQKwE9VIazbh6iaJVhNhBRCe4yohtg
e5lL6hefwc+S9xk58KfiNYQe4XmdaHSD/ZgF+WWQDI03FUZ2htNwamuoXYrjXd9RkYwIOhbi4uWH
O0s92hsd/UbGy3RsTEfRrQY0GFzj3hFqrW1k8xynWzVqSQVdze5+KjBlrLvtF/B6GQIxA1bQqykQ
LfNVJf7XsljEw/kJ8qyelGQl1yILl5+nccwpA7w6se8MjxlqXqk/v0TcLfM4nhKLjSd+2pOGP0MJ
HWMdGy+7YVhVDYX5LZWO2vxa8aNGcXwyuqb4p7nj9kJwoPTVWO3rVKn+lIBl3YOhtdXCH8d3vdtP
wIHGPssOKV4C6Xs3cDSBPwsjm5QGCDIVx6KLSvowcTq45yu+NvM1bWs+D13sm/EdSJjTI6myhKls
qPjGiuAZj8GzwB4y25SKaz7cqPTLdEsH2dAuRrcb5FU7szCYaX/QL2BrtBGnnJ4uNu6nLLigrGn7
t2lSmbQ+vWilRc3hLXAWBCJMcOurVto95PksUo+zCq4FTbMbkm/6ZFAmJ9ISNBf/lbw93y8GGDJV
FJYMOdwU4EgYMPQJkCZ1/9Sjsng3YBwbL3x2kFqAYPEEmBfWnDo6wSCJCZOueL4qj3jYaL0PPJWY
NBL6Td77Zfchk+VwZErU07UodOt5P5l8jp4qxGWuKDiSrWYtGT6C7tQj7IZdTNRjJSri/VM9xbI7
wND4fLjPt/rxY+xrsDjAbUZWQzFhkj3CJMWFID2YxoFlkpc2q8sz/tf05+RTVnewBFmGUbvMzl3i
sPCAzXxF9HyCXnOlaKcJiisowrjvigMaWxrBCEoBC1/OPJwKsaPd3+Uj/L7HF/p4+m/VCvkiNjlo
BlGvHtT5Bh3pYtpWhIVv52/0UtvbHI5N5AjNOF4TCx+N3TleF3SLr6Qw0stoJcfgydVv2JzbRHUy
9+mD0Rr15s9wBjFlCvr660X2HG0QKr2am3N5tpvxsWthgdaGw6auTxv2goISJBcesPM8oGHEBsDJ
SD1g7BHDn0KiWyAVWRfl6lDpYYMg+oqNCJ5wnOY4EsvblGNH7Ii18rUe4GFBBs2Lt3wIR5Z8asdG
dhWUVY2N1AUbn2Kwc/ZwEQTsAZSOAJspvcqlFnOQR5HFii1vMvNAkRSrWxgZyghFxXrPId+x6hd0
l5fDzKeui2ZWkq44rsWGAzDPvlmxPxg4WXR7I/4o4VMg2IfSOVqL85Bs5xU5wbh0kQMdGCep9tlR
aCfLugv4qx5g3lCwPbYKZ1hcpbIA4mdEllK5LrvtwxAGJvF1kQcwZBL62tlf0WDzroi6qFz46PCr
RgfLFB55HPkcVR+Vx4eG6giVDhSFE6o4p/XvlEE0O8F6cfp4zXfwSFBYzz/N17aY4Dx6LLlR/16k
h7pYi+ZoZUeGDb9SKvymhM/njQOblJvSLIlpFt8k6JcykS/1F3Ven3mwueBmlZDpcT2cMC+wXqTl
TgHEhn7y2+gicxO1krRADEDIXcKZ62lXMwdyxqjh9LPU2/Vd9gYsZon8jULYqNDOuEvSue0DFapm
5g6UTQVW5iZ6N3KrX6jB4OzmslASdQQCzmkR3ldPHeyCNnynA9gQoue3ww7uByRX1TzVqryUvmFj
dkQ+v7BtQhrM4WZG5suRVr06P1P8UggjzWdvVtWSpFW8WopNe0dJZqBteN364fMu2vzwVdPTgpB6
HN/S02T48i8afjWm5ZzPnv9S1NbP9zL5p9Y88M+RlWq+iCi/j/w3ShSF9xIaDBB66eiVp7CyPyOI
PDLKFHrq7B0NDvIqXYY5QuYYpl/yDr8jE7jgnVHlazSHCpeTwWCs4zcGPHjCMHg0xfrHTsHAw3Bq
dVvnR2qyUvAJOM8BHNSxRZeUk9FTYS5htqbAYMIJTxMuggrbqK3SMv2YPzeDwTAGMsDXnKrOlx+w
/rrfRfAbAzCInzQ4MY3tfsgVrzZkt0b61sYfcw63i45N6bV+zRdWoVAXYQ56p+jaF/VFUJHYHsb4
Y+p4JG5MGrG2mWhnz/Lj/UkaoulE8lvPhsYGzsrb2vRHR/NAG1fVP5N0n1ZOCTnPdJ8UIY/KqXGm
c3N49KmHmAKsBB86Nn8TTwOYmYvEG8T3Ic3VWCfYKhGi9QEL71if0iIojDCJ/QHpRTX83PHJ+Rrv
EFS7zS9bfIbhPSFq/aaCCDyIV4cvn1omErzuF6oE+3yD39PQBwVRn8JhU/9sXp/Fn2vKM/t66Jua
xmIpWlR5vym0Hb06XkPh9Ffq1qtz6QRW2aZV3vjYubzCgq+kLDLrC3uVkaz6Fgdz6IHkapQ2UKH8
ZSQe94MzzEsNeuWW9AGXNesPnbmuy/UEScIIe40qCf8d6UhzFCHE6KnjOmoBdy/P4WD0h7tuIHuB
/nr/xegV0IkEGn36Nu5ETH+IcooYbgQ38IBSu4o+5iAX0yBEK8G4OCcDyO2qwIQFDSRLV2TzGQdE
FMhNsKUuU1cpB7qN3G3aKhKXV2HNMONZjFFOpbxR2JVeMUZ26G6J/Y5pHc67/VDRsAS3yvESaWcy
Aeuw2TWy0HuInfff1+uUTd8ZrzT2/9ThPSe3hp96LA4l27aogEIGPZxozgAZC24M69z4nEcfGiUd
GlVRUaUricZO03Ji9eOHv4h9WsSjvuGu/RndON1b9DXdFrj8eco/WgepEy3OTe8PD8xPSh9MtiSv
fbCiwk/d+7TW+o9BeJYXO3lBXJOlyK5Uuhi5YFLNjzR5GepffXYYYr8ofWABGUs9Mg4sebJPpATD
qFy4+teJJv3JmtMdvGUc06FKddB46VMX0vF5OPCq4CDLFynW1JujEd6RAcu+XWJIKfyiPkw6Tk4G
mZoAVJwqOw5pXraafik0BodGpTQISy4GHHxgbfdS0CwwGvLS1en+qCkAeH4lzJtx4hd0SBJmYBZw
Zk4429b7ORYZP2Mw790s35CORB3OvvdPxdZBZ1sCY7dBywE5cPKxQLIfszO1aOJQe7IqZG4L713O
DlLsj8uwe82WYQws8jumNwkzG2TDpj3Vb0r9JiHzup9YjsBUOnXbIxiTep/WpEJRm4Uy3Tl6JdCx
8hXdMhAiiB5Ef5NhC1u+IcCxxPiN9n7AIWOOjy05VHAr+289Z4XeJfWtptGLjIfZn9iNzkkEdExj
2u4bzg7JFirImEDQ4/DtD+zwsKFMymJo+lwJpt1Y6GmMYg6OxjZh36lTm/8ALoF1un/dBsCnLbDq
XaesPQWn57nsPA9KTwzh+1AeAVYnCrUiP8yetBfJH/XKA5COi52kX5wmDvRPB6yrxt6zxBq19J6f
sEzfXifxreLvIubgf/PsJx7h/S6z+eWK3+JlhJmn+DmAUb6SH55OZgOsPp3XCaDXgf7hahbkfEvm
d2ETEskPJc7/vxpPGLbL4Lu0NF/nScHyvFg/gnsgcszEnyl/E///EUxhLXITDE8LM+xsC/F7rfzZ
1mdBxS8Jy3MtlLGzX3i0SW+0N3FdOUpcg/iMqYvbKDCXUJoJtdr/BrhAe8J8tSYVhL0eqPxfg6TP
aSNvQlnxDngr3lIEAd7xX78jUMyu98DYTJ5EYJ5G2jP++dyQlCFXcrNI6ea1oUi6GAYw2XAL8TSr
uy2AGcWlD7+ax+Wu420W0KrD1x9zd0EwabbC1B/azuq1q9xqT0HIP2xlG+WPK7E179n/0o8Kw1Hg
SgeiR0WbuQ3AFLhF2LDwyQHjwyKgm0MmCHHnPn6F3JXJUV0ZF3lMTPAJe2yfAWV0Hwrr/mcQeRm2
Y/U6DxIYmdwgHHCD8lB7mPa6ix0MhuAZJPiWiZwJ5HgBIJMwdsCMl30HAzxhB9vz5/+jB2IcgQIV
xnKZC/pGJMO/sQojtksxFHgioPotDTO/3732JWCjI64XMMAd3qu96tJ3LgI2+TlPUfxOg4QcRh4+
Cb9Iov3WFdkLQMd7DmsWh4OQJhJyZdqnnuJVgbhdikOFy+OueRRjSBkS8OFExctpzpVsCOiUCXjs
XIUvMXpCMg/EcxtZXBkGDOYRF2IEWSwHjAphpE+PHWvoGMIFo2dCBcn/sonwGQE03ZEfZ7slIgyH
hVDMnhoeIzOgYpzDQOF5F4H+tDIiHTt017P3u9eRZ3gnkqAICAPRGGEZt2Ful0d13WJFXbvPgE6U
HqLy5plgyxeoF9LjvZxAC6Q7wsojECMWvf6hA6PNcP2mHCHbwcCsWvyJTUuANKf3yYZgneZguI48
HSU+XMVGWmHlCdiCWTW2/Si9TmQEcjuZpQxBHh7utxmxAwng8N+AQ8rBaoAdq49d7pH5jbyBu4RN
Cg4jcwcyM8OF415YMvaF7zeHBZwKRxi6+nXG0rD4y1Hgqx4ODuv29/4VIzv9ZKR9dsOyOqlr1gYH
QRXTWoQeiDWCpunfugHwwxoBb42JiR3q3/wSlndzMoAW0U0O+984IJOHrc+GBRLcEcjL/Jtwy0Md
iYUerEHE6bgWiaFueipgbhkYVyGtEF8df1Vc+XKU9SjUHRpODoJ6BIh+xzeIucE78ZtllBZhH1Jx
UJnyWFgace7G315YVY8+RCmuWawAQr1KwgnvnXMXxAtHXnOOvLnQyJWB/MvLupjvcWl1MH9HmaPj
t6VyMfet6pV/9zEPGhz/RPaL+Axog/5cA91FINZf1iwcqnKmr/4Lxluu6c+GXJz4fLwmKSjiFjy5
6Bz7F2EAM+dvzwDfWzV83TCzxbhND8WtML7/Xl/cCEaIGCMKVlMd2c54LdnzFNfEfLZBc1NsxT0S
94/ahkqDc7i46sgTJoUNPytuIiKA9RxbOCCU3d+ddx/H6lYybMXXxAsk/K/4KPSf/p4OqRiswa7G
t4vnIy5GBAPhwyhiZUSUmuk1fChMx3656jWfUhhK4HXI+Z7clehGBMnDizkxkypl4gckzA/nnyKY
ILopjETxC/U5C9iM72Bu4aGIqSItIFIyuSliAPHWfBVskZVixAbnz1JRzJaQ7oXI9RBJOuKFMGwX
KmZ+4cEiphkHINIMcElGc/U3yMXME/kG4hvEL+hLVPq0WCC8/AhHnnh9pwspkmMCYfKUrGPSjPA3
wsZoRiTJX6TU37st8AQRFw2ovxXOO/wLf2eoAUlwhS3z6++ao414NSE15hWoy328IcU1i1AZQBVu
hFBlZ3gC4aSEz07F6wmjpwo7KBEvJ1yRWPf5O1tXJkhbwklGiLJF+IpIJGO9hPksln40F/9/mbMZ
UxYCqUSkufg3yMgMf0zm/8Tc4uNyE5mGxo70Ex51CVees/XfoGXctLduDTqVWQ98PSOvWA62iSGI
GFQmQ6NmbNeBziOH+cCGwLDAgZJPd/+VP4EKcYdBZy7GAb0rkekT3XBt+anAn9BDcKOE/wx+VyLe
SFC/uXH/Pz4ehfbzJ1YnuES42vO0fsRdFneM18fX8yFaWtou+RsbYv6Lyxerivgwf3dcPLU/Gyoo
53P8PMWvhDWIgYWuN/x7rFDuQ+Gi9DeUvHGxB4q6/wJoYikEciJs+GF4L2j7eX+PbRSOq2LCEmGE
Du9v0QB8bdb6yJrBYhDcfZaRDhdSMY+Elanw3ZDDxU7c4hyPp/+vkutk62XGs883a2yNxcQj08yD
fXPsvQwqvYZbxtM9RwGOKsEjXLiGK2aoeBs5jPDuymwDqJMpwVAVn0ZYh85xPeUD0p5s/xYjPqp4
UzEIC6YCI4jnMYo3F2ueziMVrygeI44wFUucziKjCuU7OWNcFWd5rrvk/op9o0T9FrMuiUuFKLPF
nfbvM4n1vFzTHHvwJTnspNpJhpW0E75Wcw9/tL/JKSaNGAriz/o7xu3qyf1hIQyQbgaaC2n37yly
/Cy2ddCtUSTyFf5Pie0dJoSh+Pz3rfDdYaytgT5EypswzhKfTyT4yCEWqjgsMhLz9XQV1yi+F3I7
d4brhjDOUiiHhHaxjIjliApIAKRwQ7hzfFyeL19iePVh+a1ww6Lb3Iv+QcV0fkAS1iw/f99cBswT
cW13X2NqsNi6wvZn4Sq2+CxzR0yZudNv6eLt6ewcFRtXR6obYRhIBwi7PtxkxU3VuZliW0HBI+60
uJd/K59YL2a+/PkKDWF2xPhvMW5bsLaIuCOF1eLJQBAP785bCXsZfHSxfsnwoSH8mTcXc1YMvmY9
BTXOOY3//8at4RyUEh4t7Axe3iOETrd/7nDr8R/6flgpfuXlxKFXh5eAL2yDHuEphduADD22pwe0
B7TfOOZb5HhrM3ukgLF6lrIY9XXcWLmNCylyMUcvxDZdLUH/8lM7eDOSek7GbKUsXAnuxm6CHuWD
BEVzH9fOCtZ/hrDZUp0pkGIAs6AKFbstnKcijEa/0AShMnKfgJ4nWARUl7gCFE6K9+JHlGOXuH6B
YaSWDuHdrWf2fDgXn+h7q/64UK1pPTxsRIn9vxHc+60o3QAaB5bWToxFfo2T4jINu8iNJKxzCnZI
zhZr/G7Grfneg0Jb2DY9QFKXRmapIJjO/B2pK5KO5ocGwoPQFLxW4cjiFkkKPITGoL81+EkCzmpU
b+NN/9VQ8HdoqyLP5BtEby9/bV5bqb1K6IzQlqvPUG0xmB5W89zLBvtavCuQhbFouhlm8FQgleFI
A3S2RSZWS1usDXIaQ8v+zsAqI1pCS6QcGzWUrhq4VrfWrrg/g6cMb5H3WphCS1wC2U7W5nN0DArD
Kz9xP/BDelgcXxJ+ADMamSwLmCRGCIakDe1dM2UJZb1DsoWtg/Dbp/FiGxgIglXrnPPxFl4s8auT
vsf0glqrIHRZvMgIuMBEY84sTh3Om6+1JK/VyBnKc29NerRE4otr+VUz/MXS5opYBif7QQCVgyxX
93p9ld7aX+WbTASbqcwC5dFGH67dHfUHbpYFQX1CVcGfOCRL0EF1hMCtZ6hOuY7PUbGn8ZEQFgqW
S08N32pOYXdH9TrsFV9Hfqy+6iPQsjeTfzqOuvhMhZADugWZIOq1ywBU3QVuqcbN4DhXVF/59wzZ
NThVfIeeTMJtH2rnmg+Je1kF1YRl6unNGnJ1ByQLD5soMcFFWNjE5eJCqR1qtoBjO4DPgxzD9kAM
gmFVgZIPSpr6if+9gXoU1+96FTW/MAXYvI3IxxGVLbRsN23raj+lvsahuD0ogVAvYdGcMKEc3GuU
n0W8pyTBkE64JvbpVcIWhp4A9JgOk1wX+guN7vQwR87AG94/ho4mMtwsE8o6Hs4lZAwou3StJ7t8
fAPEafup3eCmVa9auh3L4gtiW2Q1EvYxphZK+bqTXLl1Y3IWNGIFqovWnYGbjdfOUMnUcLP+h57Y
A290SEAxalvITCea9JAOhNsOXRc8XFCijSUNnxvns2I9vTgeWvJjd4AeCTmN46uCrz/1DQqICfkH
L0UbMX1A27T7Zdc5+pFY4mYbWWVH7jSufhhW0+brKBZyPmBFFA7WQih7QYxLWB/gpEtqI3TE5C9j
+ASEzCGMY4bivxaGldKYAh03j/L0ZfNOXMOQi/Ipvv8Dwqm+2nbPbbxoRFVfwJjwuTEc0FdipeBi
Vx55ONGRpCPQWP4BCQfgLNUmzUZFHEtxxoEmIpGLPUstVvP97+EgRb+wEQgAHP8O7T6tZBifiR0d
tS4AlS3U3dPTPp5ekqx+aHn3lfcbv8EnOBxMchBAY+07DWOu7oBWaJE4i4ZsEF6Fd+W7Sj6wonLG
wywIzdtz8+Pr3T8SwxN9lcxmdnP/N5K5mlewZErrzufP+0NC2y1OIcU2zkKUbHjzKw86Zh3fgRih
wQWx65YGVhpPglQlNvSOTg56IJgqMV4PddKg5wxn1Vudgorl6iEd179Pb1G3TpuSJIR2p6jJ2NBN
vBwQM4H0dsDJMna/dYbto5JENDbfHy4nUbn/9zLgAJeUvhGcoDuJzuZ0nEMamKdnmAXxAcQ54uUe
gKKpTWs6qklNLAarYQXCnyi1fwB053AUIyVjuwrjQ559lemKLuztB8Su6U3v1azmF5Jy1MxLTyYk
Y9kH+dc8Qhlm4uxh0iNKHflL9Da3d1zHagoqH24MESsQdNOTxIcoObDDARGfBdptdXrXs83qpd74
NtaMvDjW/+5z9hMDgmxYxUsSgfj3fPnODfkRyG9D2BYcSzBkNteKt7uXwarY0TWXBLqYb04DZcqj
OcHhjZe/yeSNyxUQa/4moUhoqJNB1LtiWiYOwWQzix8/5M4K9jIZQUvA/wdyHJBX6lx9i9jivdpB
TNbosGMcQqZqb3fH9jIltom0EN+/q/4FiKn7NK/wBjAd2BNQAgwisgrR95gD9cMCjHGl4dg0HWii
6pzSL6s7XibPT8R3RjheaCQs7oQvodlpK0aVfZCGcwcuQwPE+Gw5BYyXFpIFAsyoRH/w1nB9ZR/k
T/bi2KcRRnxhPb9O08sKWyMEVc7Um0xXfNFioYTlOf2KnmV5DcgL6TmfEwbBVp/s+tJRHiLluHwj
McDLTtghpSzYyS2TlwqyRmk5QTSEheHNEc86r/XDhHmDku9KVxeGmrVSL6oa0JehLz0vHakN7iC6
m1TYwMDgzaY1WtNkKR5iNx6mjYTmM4TPbL78DsXGvhD8UQGhjgiil+VWR2sShfezzmrVbZW3eGkZ
Ok1kyAmHhF5NvJQ2GsPteI+Wz+UNfd6y6CAa+twLI8x+6rvbE5O1jOoNt5zNgaYRliZXcPs8s5Gn
hxUZnJENt5OQGT97WPRSQcJTwPygdem1u7CT2fGW5c34LBFevLW8ymyZa5tovci/e9Ie4IAh+Lbq
dwiwisf6nFhmAOEVQYOl/kyhfL3vc7D7gk63yp2xJWZLeyrsGtGWNTtgXhLgNSHh3x6tzs+vmLWe
NXAPUPitEEl/ZplJRtagpXxafEoTnjPPwYGIh2aDZwBpqgW+maHl0tb9PoEjgEkfRxdxr+vPVXlg
GUe77LyDtLorJGW0X2vrl7S5b2CJCZ9SGAU4deKwK9nkccAn7cNPnEvIThqovthZahsAbP6uK95D
JZ7BOHE0qjBiocdc00z14vEqfTDeIwvSimRtO7Zh53VmXuNYYKwTqnBSuUqb8VGAhb48hmNEh76x
ib9gpceW5IPZsaAd5OKt6ii1qJUUM9hciU0pkL8jIZkLdkOIGVezbuzdhgPG5D62sBKG7IOm80/s
lcVNhn1qrFMcVjllTn63CH/6AlH/4YC0HsqfsukhZ0bWQK9uWjdvK5pILFoiJfBH2bN8Y/ReQr+k
ZgGWjNcwoKXmvftsoHHFhNab+OEeKUeq2coXsTd8CFJNHDhmPwlyy1M7vg8x1imCCDTEYVe6zRvt
PNbOTtuKZhcnhlisWLycivM6liWr6YN3/wCmhRyTnohFs0fmyi5F0KBigbAM2Vgh8tVQZVALz6/t
wzbd1NZfRE2TdiyUqmDYwlkJbBf1JpZK1AwqtFmth41inGI8b4ibgxefYxrl5dqW1SgGj6IUopeB
48CyXoavoJKXg/XRfxtvceXpNrgts/9KV36X0YogAxxyCAxxI3yMtJYsAGRkrFRWGJrp4X34TRvU
vanilDL2zC02I8foe3CcUP3Onm42Wx7/mSSRcRakcPKk7b0440Nh8qDhgy37dbI1kvBlt/b0Ot7P
6+b3CdsCSdGvbAaTZcSWMvlU53R8sF2ho7JHTdaf+84aPp/1mq7C/BrhZeFmHxkFAXBW3AXFpVoJ
IT7Uqf2cpkECZR5jXaESodhA7gffn/hEFoRHL5o/ofwFd4AGIQzdQgpLiDRYUJ6Ta55vpi8ZycVb
bGlrvPPNg4HiiLAIZyJnxC5uCkhP7WKwYwgrtR6LFGmpVui4sW4SCUGsU6UFm1r7OMC4Fu7x5oF0
gUVAJc1h63K1rmH1OhqNpZztN/aJPijJWBP5e+SjIHOwsgqXeJggaK3hVOK9aI5Oc9WWmNebv1gV
YVUBxCEIqewScrb8gNsNCo6EQuRbsrCbWBSD0+Rc/6p4J08N0jI6qB9csMh4onRzaNQ///3ypuMq
/zeH4S+MMWIiYCBtEpz2wcZ8A1hDq6jZ/Dlfjct0Z0pfEAnEBJ6JDX0CWbKz88f6IwW+cWYwatY0
5p4OrUUn3kqW/6GbcEFYAJstK5wu41sAUBSy8SO0Fa/Zfhli5C/27W7GyoSnwbKAs8QpaT3BuuKM
HqZn2pf0bffIqWc6OXjdgSEgREfvp/ELMmuQntOgzB00D9p7wlGalg5mGYfyc0TmKrQPhlftX7sk
hEMHT7r5fLXLdt9BFCaXRVhS4k6NlOwH3u5esIWar3i/MHx8kfCv6ADkABMw7k/OenRK06CjU5Su
UaTOYDBOEFSg0V0HuzwPCx8yEZSKsJM5Livf+uE6YfVfNv7kmp+cEZh/Ns1nIrGfb+qqTYVCBiRZ
gF5kM9zymdvIyxyFZ//+8uKPxvSj9JJV74uIe7ZKpx3tlIwiGtmMh9HKhJkdvCr5E7vGxbDVDK+0
AUmOcDdRlYu42McX0kWUHt89uY2ZjR+OSoDaB+3c9gvThJ5yzhPhY4wmwhkMlDaBtINTr5SQXQrq
6C/ORdMHuUQ0k4ASrcEt3k2i7eI1ohNP/TZxRRuD+DIqlCPhcNEMPJmIHtyRlDC5JeNDekelnJSO
SRksW4/P/Es7ZOfHxzRZPKqKRuINDsA2UD7Z+e5OcjK++n+wkpSN5sxh7GNORFSNHozj1tBteDmt
EUhsfuR4QD/CDCt3EM2jmEPgNzf8YtoiKVHhC9+qj2pH6cAim0dHKcGSAp8x6ymtQgXixwJIZK3s
cc5gEa0/TXRP8Ak5GCTDi7UVxjq9oNlH7rXpmeqZUS9a/bEvKDDZQf5av9cUrz3nTBs6CiycuUr6
LnZE6LUvcFyycpkvzZNCs+Md0afQfsFrfDm9oAHb5eQI65+9lnsVHlGurr7fMUaR7G3IwfOHmwvt
Wxmdx7jVDmnsPNS1Im/ue+GqQUz2y++TY4PsR7GsCx98BF5oPPN74Y1PF/5kTNrdOboaITIY5qUB
FRp88Do/k3ezgunbkieEYgAaJ4duPM85E8frGK0MsSTxbtih6RYcNDyycFQCvai/C2e2KkTs2hUP
fWxdoX1g1ZdZq/ZmomBkR4mPcywhMNShQ5goOKsjo3aejNIqWPHVC+RjNBujzS0WLAIyr6DAq1sT
F0rYGXCP5kecmCB+x2HzDxLI85NzDlSrxR5/BsRMOLzqVkd8BaDWF0QKgh1z7D4mq10/PiDIg8wI
ijty/wp14sihkC/ClQ1irNdhR+yx/CMI9g01vlh8OPBgPH2ktQAMtE6PUU03bnHCyD3Twk6n6gM/
wVitSkJVO5jyjtcoWcuJvfn5W2KV3YINRUF9hUzNh/jJx4g/O/qOrn7IAPI8kOxJBM40LtyPf/fT
L6srOoQzOgpyHbEYjRYniJMZDwhjUEoIhdoO/5O55LHE4ziU7IfAEB1YH2N2BAeyzYwzA1Y68xsF
J3MnnKFQZtoofoz8h0jBpb5rCWLZI5XKWHmnZQGj01Lt1s19PcipDTl1XdTzccJNE/LhYymK/2X8
2ytLsM3oB2Ea/6nYc2L83yNpmoicAy46KkcO4xRnKW5k9dO+BxyPJSSL0ZewHjXtebyamfvrK/7s
pYvZnuC59z3Slg0uI7CN6jFsFmvYNZChZB+ZGGCOhQAQldKZGooMLrt+ZznQqR10enVXDSPMFBqf
L0qSVtoXuHbBw6OG8ObDHo9C50SwdL9S7df380vFqDZx8tadn0pnOFSt0OP160ixhp5SIzbsqLIV
zmPVb3wkfwdjxmV8M6W1hMQAeKW3nhyRdWceFNd57fd2hc99+4F2k4bPP2Ca1i79Ql9XqYMw+U7m
E2QK/ZTUGDKbCibcyUVCVzZ4871hURWXfqRs5T6UTBcv6yLbsWBF687fGzTP0x81Wk4WPBgkXSW7
NcQIyiNlMyAzAeV1sZXZw7Zvg+ybD+xyNjBtmXLDxYDYBut1cp1m/8N+XKHD+tPyYX3M3faHAzML
kQ6sEmBBC4Xuj/GAwOATIMDkIE9ZymkOlqQDwMa/Br2rjUun2vWrxlOAj3bDJj6MULVY13WXGSUW
LdXqYOvuG8t/ncQBiK3fMVemIEc7skpR7SL3glYJ+wJDox9dnKabf9iN9JUzLu/uuDwAEapLidiL
C3HBzrAZPMl5BeTSIKEQ0t1lit477DZleKqHQOIYfhkwLvfyz6wKF8TXUJWzdpA0TDvP/sV2ZM+J
zXQIC2YcXXCKgTaFqgzftmb1S7fsbJOk0Ifk8BCXXp1IqHVyr+dNL8RD4jfhs/Jh+fHv6fVQ8alV
9w8N/p+dgNBvHhzNUs8UcRI2divJAT705UHVAHXWIoT3rXmrrfQ7wdXP+829ZIMfBK/38uM3pBCI
Xwl4tyjGoDjgHifDvfaq80P/KfbsCvCYvnLvhSUR7InV/Zq1Pkc8Xk92FKzhhQ1oe3mkOw4Fdxdp
A6kNF+SvrGSFm/Q+pFFV3UXHX5iN0BZUG7HTh4YdkgWyjpvfIYN/cikgpZIz+InnDrFF5CIswoXN
aadQ/yPqvJaUR5Io/EJLBN7cVskLBJJAmBsCNUZ4jwRPv1/CzO7ob7oHBMhUZWWePHly5N2pveSk
mNZVi/qLxpQYJTzNcJUhCMSt6VqKXi0wKtoFI5qAKMmJJH1jjcjxpQ8N7eJ5oGZ1YV1QDETN3Syn
bQ7E3JOHZa0erNbRy4QL0YEFqO8pl/QNO8UCb43PF+9WmNcYxA9YdR5sLUpo3ypG94JydOpsSKl4
0IJTGAvsgigANHY6TV0odcuIDTBM+vEHJZz1mztPVnU/htu+fBNnWucxNR3M8cMImA/CgzpzKX0q
dfYxQenWWu9sVv5ydKYjd4f6IZvidcqX9RlFyXyI9lsDoNDF2SEzTQ3bBv6ebeHcmyQEgRuAwig0
qGjqfrcWSwB5UVEz3OJsAhrjyh1WfCFnRlM+fd1rgx5DZMXQmQwy9BD2NkMJ3woM8c28zMyq00GZ
nJobGDN3Bw322pCgZUetv0NFEeDSjnLLHp93fDsV6oszmg0Pq70d/g9NBKynVyYZDAB1sg9SSpeN
gItn0NsoboIJ9jYgJhn3wTMuwQ027j6dQ5zPH+ow3iH7uxnG3URnFHGx5tG/vAdvbGKfy0aldNOh
959gWhCzjnQvBJAXXaoNeqDWK2AQUmx+7bUncIxqZpv1o/m2PqP/bMp5p9O+ZS/MedPo6JZu89g2
ELnXEIBZmn4/W41G6/cVMjj64ePQoqy/7V3GJRYMXTL39h6+Ub0w0JT3EaAOoOGn0oZGmAXM6o4o
bxIegetBzqH3XFe2bQIcZRZWQfvQp/miw9+jC1znbvyNX4Uf8wyZX4YQqjYkdkw8OrY3W8WSxw8Z
yd+PZCV/W9FFdDX47SF7ze0ttXC2/Fkhm1ixCuMcvLqFcQzOQYHUXdsrDOkfSsdMHtGyU/LboqqA
P1oKR9+4GZU+Che9nBCPmJTPfCdC+fqmUC/uk/+Rz5fceb7YOHwh3TuTc1SzHsOyifCxWdfNhDiP
/FtdAwaRVUQF2kIanMcd2wHKATAXCLhalcxVJaUlhiaLa1B/p1myWS4A+MjQ3dWs3/aAFVTFIFCF
z8BlsHKu4a1LHEIs80LCSGenMOeG4HWhWPTxCpeKSXqU3A/2FmV4D9orQC9JvXO0uxhH6WZRc2rp
p2HTkROYXOOCcJ8LVnt4pIyBMdWk+gHjjeAAjl99XHaaadXfG4DSGp0fhd/Dzw210oMNPA5tHQap
ZmXlfW/3oTGV0JggvMWoYSIo0ZoKTVLAfKAq60eAFMYl7bZZSC/JblG81dtCddt6GuPB6oUYCtRE
3WEbrNCz4VpRUaclQUvnRe7o3KNXqZYf0kF+3mvQbXBvtnySuSR0mzyfNqy7SvGCzE0IBDYipTu6
xOfwhOj9K6YZiHRptvp7Mx32EWmynuFW9fmrn+m0/4JdJLQ4yYlfIxmHkpye2/Lsx6D+0ajz5dJD
kUJV7jFYm4IA8b1tH7Varf7GfzKb6ECtUTjQK0SX9IbLzHzmch85I3lhzxRcHdQADIOtqTh1uQ8F
N192I+fCUJD7Qz9oldbNFOdAgcOwPRG9/23A38iiy1CWoZ2bFJMbPxbHi45+ly6tAb5DHYIx+5G5
9oktKT9EJsuQ0U67OxPNfMb6bw7IPJAmeA/j8/eyZMpeTbAseoRDFpxQB0yDP9GBRzBNIwSuCZj0
wW1/WVtzO2fi/ebrw4X6tsDmR5cB5bLRaXBjfhwGPSF0vVDtfXXlr5t7DB4QNmhsDCNC6DDzXrvX
6Ld5bPdqkDJq/cdffVafnSbQGqoOPn85BD2nbJoC4RqNfhJs/80t/QlZoqzviZDx5FqICfjZBvDk
WuEjXQhcRHPLOVagbZ+Gcqkmb+2fVS+96xQdE7XxG1a/n6b08Fll3FmSoVznYc0ZDu+675L8+d7W
gxpTLG90CZG5c9Tp4TO2CScvGFuKy9SCZRbd2SaI1m8T2mfVaEJlLdlzSKqH4G20vM66ZLe8l8ka
NSzMWyJur2xVmJJ16wBJ9G3gwVkVmrUX7FXI4PGu4S1u+bd+9ifkiZpxMnaWDCmUadAtOKRIJLjE
ABjptluf/ow1jz0E6ZUrAwt3lC3FANqgg/Roc0kVvb0q9KeOI9yhsk2pOkSVZvg02yFhAs1YYbVg
I+EYmdmgMGRDpg+LjH4o6Xyx11v/GNGEpAF1EMX5RTaamw0jowL/TUufXbcR0/06qdJeYrOArANy
/arpfcJXE4Zd4ArD+detfjZ4JscIsKMTbxbkK8Lnmuq5Lk+xzqLvjoEto/esd5PL5OklAGzNYINs
tA+eUg8cGmX7VVrE6NcWeWAjQT+UfsS2WHPS3p/49nTeF5uO3Re6GnTMFvTPtkb8EqoCnB4k7xFj
OeC1wYMANxW1nRy/2PlQKSqS/1Wo16jFjEm4g4BEZfRf1Hu5hfzjHjs0K6ABJG8wzvaufx2VIaRo
2kgdQSQOfrUNFEIy20B9JSic7cGq34zLwSMMov/FBHRhi+FL7sM3Yu4vlTEYl8hU7ae3pqok7ckp
Csrct2ET/AAdUhPMYAvNPTeyklmuaYTMqdKj3TzJJZIhG07D4o9KS1+BZwBpyCMwXhhGQHKDX7Ob
FdpMrSADVYnqw1qUPZPaBVExo/3XsOUvC40T3BTdZMYb6dG5sgi98Iv03ufAaAh8VI2oIgJVOQ74
soREzaDZLcd0xaHTUae3PSv2120CyuVhDexAXx8aFu31FQ1fhJmQbSy6pbKOXtRWIZ2AYA0ixzi/
4DseoV8Z9Vmi4N4DtvyLFaZpEPbmm2UFWgc+YhlfpOpWIu5RrkpmhqoQR4hoxZWyBdbT2nhOFNan
nA1RfmGGgCCQL0mgv9Um8ASRc6YNClyXRSnlLl9tNFqMRlRdtrlPf+fJfXKe1OP7XzZGBo9xtqwu
T+l7Oh8+xhldrIp0uA9b40v/FldHzRVlhlCHoB1VF7vJHmajcw8gUpHECW5DeFTwxqqaK2yJQ3IZ
MrRZT7YO7Xi2WhaYY4CBXh/cBmSMfsU9wvYa0r4W/tv5qjNYG4o25hNavEAtOy+oSMTxLtcJUnp7
sF+kauiM2F6BsZduZosRANqLfaukH7LaFZ0zd7L+cVaFq3caMEeTWpXEWK9+RuKaxjCkNukK1rGg
RW1n+xVX+IknTonz7Pk3xwmAP4KU1WZRfdhXGD7E5pneU1ZfQkwSLU89vxvvlv0o2/cCVpGx5xZe
NFospSS7Q010qiVmjD+nKkfk1xlRajcnO45ypD5Bxalb5b9yB8k11BkQMqCuipIaK+/Y886oQ2HE
yW6VBtda97QoHWEoUHxoFXRlxNsERICmvX5PaJ8xJD+KBtuK6QsKTxFrhsOOVF5eMrYtf3OSPgR/
RzCW7XGV0wNjj1R7R8zQYfpkpu4VPcz0xb9IRtXFjBqou7pV+qztuw9zS9EYCQmztGqNbmBiNKWo
qSGC2LA5USGBFB1WaUqagcW9Q6zbProhbIsg8z24LC8DiG0TOIY0HSYQrEjCCkIyEhuomBoUNfOG
yh+A9ZvS2uFnsj/ZjUlu1+hMtyWV2QrRGDNRmn529DN6DHO6Sezd0uSyxCXBv5fGEi/o33O6lR3I
n5tztwohAlcMmCCHpvmc8dd7RGoVP6cOG6y+eEYtv5PekdSlsLiL+DmSLiB7BEKFi8RtNb1cQL3j
lvRybNGSE6WvHpJaVK5Sg1WQN3uB++uqjzgeykXotRewzcj7DjLESoHgKZnFs4ChQTaW4r01EAWs
e9zI0vACtU0dkwveAzaZLs3UVi5KXgfIGGVRYo+GQZaaTD4irW2/nOZxiyFODgMwx9zSAnmyHVI2
3QW0BjKtrc5x5woDDwUs9NHJ2GXhZ0Ugj0m9I2UIw4BPQiqFf+E+rfYeE1RTaBxMGTeXHVFsVDR0
swdqesQ5qvZQikWFFI2TzXo/l54rD5r1AjkBEBHmQ85owBMxsSJ07ablA4Y1533lTJ+T1oB6xwfV
2Af7s7xn+kVJQAbES6vnckitP7wuaowJg3DX/uAEU55bnhUVySQ9M+tDFm5G3ok6aOSOC0TR/6DT
MfPrtLoMmgjqSbUAFRHrMrLNqjHZ+rf4jT4P2biCOl8wXoVi+p1VgGEEepeZcPlpG8cnzN7IR5Ir
RNwNt40bwnMn3Ok6lhxRV2J00lNX80Ac6dHrHVHsM7InT6M2hzI5rV8WZ2rEGkHLp3VRdI/yACGq
2X3F+C/GFJYuthGOWP9IuIEQcq8SlfsVb5egDDXYerUWNYj60cUAYw9pHvKmHVrypg8gc5GS2bcY
z3cA7+02vVARvtwQsk9pEnKjZwWDAgoCGaUunUGOBs7efdGw6ghzc2Ghko6O3s6qM03v0+e0QbJH
9BNpxPgYQLs7RrQOhN7Zb8K+MOce5Du6pnzw68ojFDM1BXQx6WcqDEp97NSAtQJDuTvpvfmMaDSF
7zXee/QKXG1Nsvq4Zjdd7dVniItRqXylpOM2eJTj+8nL8gCSqFsG5rSPtdwyX6bJepMgB5XUJ/MJ
6nXy2VaVuu65ugVnWjtQgANGJ1WBij/Ow10ExHO38gmiYoj1GPgPA4B7e7+18G7WyJ6zslnPJnLC
0Y37vx6xI2js278QtAadVXsMSn2ifg/NUf1padJ5IY3K3BaaWc4rvAVFchs1x2S+rwQc4ypu4/JJ
uoJZgjdfVeflZnIJQbJfq5IxT9tghqPnzqIG9hm3EnJ62+EpmQMhKyw+OkpeMSGnwDhGsoz7tnoJ
jknlI4rnc1Lq5OxHtdGVF6lWIEhilb6IPDKQCdS4RmE3bxAVVDHNVnm34R0WTyrrsfYwJ0mufHWG
q40ZaNdrVYMugXhp2+Badc4kE6ptqDBIwyFUBjvl8iEMRh/bPeHxl6VxZqswOSHy2diF1qqxYlEh
y4OEKMlqoOzS23zSvBvYk8FwEArRh79bBoTWAjh88v4D+yVpta8qk5QNRoyU9rvl8F3C78FRBP2l
V0+V1kEmEH7j7ENlQjWEstp3CmXu8+21JEANZhH2HbHgSdVR6zrMJE0ieBMinWiMqbgFAQHyxVG3
FnMCQMYfxyQ9rsh2UZQsh9GMW7ParIRCLJd+ze/3oGW2Rh2InkiwqL+51TGpRu+TaIjK02xMk5Ii
op69oc6TGrnDs4IzQ1P3gMVyM2Uamt2KuZl2MJ1bfHQALbrJblNRA2SyMaRQ64PqQfqZ9CKJB4qe
CUdraCNKKgRAOKewf/UKy91T0KnTXoemSIr2oEGW4jfkhMi4wgBu6WncJOkx/HBzKeAdoTAzgq5B
0z/SetJGQN3TfHwB70Wk6oJfP4OoRd7utWqOqfPE3Qxro7ZPOfPqjJGjehisnlJkUQnLISnQ0yfZ
r5FeoAuNibBTbYrsyGPapO3vUw78QYkdckEkRWoOFD8hW/YwgRhCOAeHyXz0uLp1G0btnBZ2uqCR
NVYXpjt6pZQhYyDqdr6e4fbMYC9C3R6T8iIvj6g3tdrnrcWQBvhiAHcbdLGkizYdHRQFcVDN0saS
1i39Snw2kUsGHEzI8kNCpodQcTfpBVTNSEGRO+53GMyaeZShQQa1etHpv9d1hmKCNEk5yYAajrNX
ul81ufhRK8LtoPuetLLMTRrjHGBv+2/4fmiDjlkGrqtbSqTCIqw66W1ao1NYZsErJyF0t69ea1wg
5cznniMCZjgMU9Ag5zy7jvYhHfSc2lFtVrjSN1wP1KNo2YvjYUl5B2UePcRk42gf7uDfbz2+paCn
6z6sjXE6CJBqKRTkUkRXhMlmQRbapjHZ+O3ARX7HpDiQ4Eoh+JBogOKZNQzS4DAN0JGB6bFh9EbX
lBTdO2WE/fTKMfAsfp1J9aPhoYdgXtmAagTo8R9ie1TBcOc3JWr8dfWi8as+ZEZ5DxeZS0nXpeuC
falZAMiCYwYR/GNdsUBzYgW9cW60/7bpezSkkI7wsAqSZzysJrwNKbxo3VyWYaJeABDK44ihclK+
6E3SJ4I6rMp0bm7TU8ukTTVN5yHSFRDivPLdAarlK6z6sgWTDho50JD9d0pqNuHPvst0LoFp38zz
33OKNmF7ePMkl0OT5A2kjLZxHFQWxcfEFyrsgvrE0nq/fN2t+eQQUNa7sbdztVvspNOU2wCvZHXM
jPfwfDdOgBxr5uLBb8efIEd7C+3Kft5yrpkBExEdUTIKSJmRp8VJap4NKpXLKa4R+V7AdtLizI7H
9EU/d5yBuXWhHZluHWBBI0yksuVu+cannrJC7ptWNUkpL4j4n3ld7f08oZKF4d16qmaId0tqA6Gz
ffTBw1lTsVLCR6QdH1VTEFZWTx9TiAROQ1piY2D26XkMoYGWEbgmuEe8qxPXgybMfHG3dtitYQNJ
Q5I6vWJVd9BKSI7DqvHs0pjgSUCMvSTlSm6yXEVIz9mK+LWug9AMEN87I/ZFJwQaNOgq+RPCD4Tw
W8LMaVBATEqY+hBi+eFnsEnxxLbrJzg+HHPqx4a3wWlj4BvRPiogHO2V0iKe2/ukQ4vv2uCcdpai
rieN13c9RgSnCPTOY9mGFPRc47WcKUMPNv7eaRG/+fXRY5D33jgkBj7bu9dc4TqFNN7u0sAkPsMl
JmWCjeKajA+jzvKJENh0A0sO1guEGipTthRncHW4oNcxiLvVdDK/E768zqgyK7xSD0llMiMMdfDJ
GWYf9nu/jBc1fYWQiZ09Pkbm0MrWwJa7jHan2r0PHqK7e47x/4N395S8oA88BU6ASPlY1CflCStd
XaYx8/QP1iJUTySmJbWKMDNXPW5O8wkEBpZTIIpbj5UQtfn2xYD5iBwwxj2nlR8sXyHUnVZPNNz+
aisGIiMfYi05Z54n7zgiaYPU+41qI2LeY9S0ycQD2zF7L3CTMjrlaozAe42sBPKFx4QqciJ7Tnj9
mdR7GxJI3ksixFdyhsZv5GURMwEdIsHGoMbFQ6jTfoMRk9cwCoS4NOl9nPqS85rc1wwG1PWqtMys
KuwXijldAoIhne33tGjp1ob4KscFfWfiT78+a4YgVCk6UJXJhWW3QvJaT5g/uDr0h/3E81GunLUf
+lStTG7GUfmel6mnCv1lcgZrBm8WSHjYLyn+HnLJjK1Z84cbFeFWqiGqYGB1Vz2Ezmha7DFkZ1pp
ASY1ALtT6L4mKN6wUNFZR7xNtqPN24fuRrnyJBEAXD8XbETQ/Siyo1W0yowoWq22dmQPBpgk274a
KoqiwSCy/+zpip0+ARC8XdJYrChyOZrhVkUlM+Jj5RiGQ443TaW3cEVFhQJABwXsz+Q80/4s7Q9n
MxqoqdlMlLVIwajJpG5PZr2JIIhVMEReAF8we5J3+VgzXuETZ72OkppNARkhOhlvoGX2QGkC1Kkj
72HQb8mDeLIfmC3k0z7PCih1Vf276teMS59vQrVLTXwj8SERBaTfDqODJj7zY0QhIX0vn+j775W/
57AExp7UVJJrP9fhxgjXCdKx1OJc3Nmk17Th9E1y3VDcsJbye0d51Zj0Ji9DUkWtuInYAftgsm4G
63i/YlHuaBIdyB2Vw5QzvJHyQoaYc+e33eyxJnCMxHMhV+WoJgn0EnaVjJicF8gRj4UxK+tZLzfl
3CXjIL/P/FS92SytU4DV+Z019wboAHyaGy5DKU3lCYbDzhqmKW4go0K4HB+fgdJ0I26tyz9GB8/x
Gm+MbEk7kI3iXcM+D26h/uSJl3O2C9+VESPwmVzYu5lwJSYttXM58RpHnxATq8lTcx3DZcsIkTXs
UdU7ptmH4tS40n7ibyFNQvz+nh6lgnrC5U/8mzUJQ4dJe9Fxxs3ZqVFNj87GIkAAO1ju1E2NguCi
vGDEEm6MSD457Lg+6XVmvqEaOpni/2PfX4a5orJEPs1bk1gOfVK+fCB1LDVKrnNqVZdN4OiL0TR9
0F4Oq2pTqMcZPDmQ0OctTuL7iHW6lThzyWIXf/NZFVGLuwNu4IQGTECDsp6DXvNdThiSrteIKkcE
WiYSWF/0n5RAF9os3F0D1uX4bkzHUzrfGrCOzSZ7ZNFJBSBGbLZkC6Zj827kVnfwN0D+w7a32h6M
V5IbWg06pGEJuPRL86JNTgk6i7H9JsVs+6GYnPxrwrQf8F+06TXhv1D2b/DGv6ij7fG4S4FAFya1
Gk/pOaZ4Yoojpbo8zxEkHNmUQ6h5Oy4xHS5nu0X3ZXYhJZnyPHtNu4U2x2PFqcgZTtu876ICb4GO
nZ4GVMQZ32wHhH8+YkQjI2OU+V7Lvg/brEv7IVkSkz35pGDKB4/Hq7E5mk67XdPkRl9Ul0RK96YC
zMyqzvfSMlGf3XGFo5wW2q7zKgiE3e1OzbkyA35xukHAMa1W3QCQQL50wSghfH4jD0Pqgu5amVlW
4ZqUogwOJInwXkwZLx1jvd4acEXWvBjCL1Og5NY6jvFCWMVDP6QYYJThO+dquVyG7G0B8vg7stgU
QDJmGOuhAc1Ew+HXjrcMj6RoLSax/J4VlsyPSfLUvjyTAKAGZ3Onw2XIMTDI10683plrenwxdjf9
oBvoDL0hUUXy/fWIkb2OvXW8dtahIUP5pOMYCjCkAyekcflx54D9mB0MFz9iKajusfyn+dY97KGY
nWHKY4sdJj1ssFjb2QzrQS6TJj0Wxvvew4PAQGAnUn4wGBhqFn/FJ3AeD4NZje4yM0Q28sXy7PeF
XGP9/LZOOLm3ThKSL1eTs9xpZh+EihzvQHLDN+Yy8Q9xEmy+5Zzzb0G0WLLqYWghGkrKkI/gQj1J
PLbki2ccLk8ZnJZkuV9dSbSKuZNkpBjRGbE3mcXvKvCvjeQs4QlgSVvfR6JODqStlwncIwOtaOp+
2nx1W/vZDDzE8xgMRJkcp1x9LjQYgrE4OAsGLQGxXgQLyBLTbubULZCbskGM4re8DzIlBbTvGOBH
yd3hvcQzCopT6GejDWDoWfGdTwU/OYy9OFwmPnlS2ZYJFdnwvJZ37iivhixD4XIJaS9YhoAgTdiN
tQe940MuLf9YbbgBL8nJLuZeXVbKuY3JJ9E2O0ayzAE6gXnNKFf5Lglbp6R6Ja4NOwhDgEbGinua
Qmlh4Zg93O/NhZAuyyepTm6lXE75wYTznZhJn3WSGyu3WRbEmvJZ7Way8EwKqwfjR56XV2eQqFmW
Ns47IYMKZAYIKUlvkuEfg6WHhWfosppEg+jrglSUNeyQGZQDEhLDhoOtcChyv9+aVRReOdOmPyMs
kFNPWCdkWejN+CoZ3UkInqsWTPIYR4oqW59nbBjCehkmTbPmJpBeLX/JpeeSmphl7LEuDaVCc7nO
FbM8M7lZdE5G2ms0GlVVsIGhUDP5yCvFe2SzY2CF18gjXgCfbjEOvG3DxO/du3SO5REDiI0a/JHU
n04r+qO7GNJuEARikxB8M7B9ntnwptjEwgwWAVYpWADwiW2KQ71YBDHaDMwNDoTCUhhZmKHlEm2+
QQPdjxZa201zmZQsZlYTuhzrFato29zZoBkqHnmcNEPV8xh9Mu7idQnNNeXEC75FQkKlqbkybyHE
QOwgOjreC3tCEILp23kAbCnz0kGG6PvMHrk1gGCuQKxH03GAGh5sDfYUS3qlYVYtoYgWWv5itODU
phCWWc9uSMlB7UfDZQHr89yXVwqT1QQchPytQQdAqBv0+aVBD0tDsz+mEKwTAhMZNA0h331J2mfK
w04c24PyDojvyNnKhQD3VkvmLoT1N/3dIHPNbrAS6O7DdnKZDHR7YiAKFQc4l8T+BbIB/YhtBDPJ
4xcGfTERUBC1jLt5N2ltCWEBNWfrbJ4xAKHYANm44ND14KMSgSCowx/o08sxdL4v0tmF3zsuOUAo
iWjZNgHUBmRR6Dbx9RNkj7m5sUqG2BHZhMRJlRk/LAniHqHUqlBDlPn1gSX0I4xwlF1JAf58tibc
I3GEhZgB5cIT8y26EKBLfCcV+pYYL/lkeZRPJlTjg3svozf5OlvMkYmc74+6Qa8uLpWUust8KutN
VF+3/FKKaqn5AMAF/cG1+3GNcOILtQK2cY72CpKNE5Xw/HjurAuHPftN5pBLZ65elWZpRA2RkE+2
uPL9ssYW/By4yUSuMxahTigsZkQsFzmELgUpNnPya8nqtjxL2p8VwgVns6CdxO2zmVFhxL6cXpgk
YcKsx7ZgnGQBY7XCEjEBQlaDFL1elqk+2QKuhGydrjxiR3HIaPMpQ4dqsmXL9XHpQvHI5jDYD6O1
w1z34tiJHWkqXNh5Wo3qwZppIwYFB2Q8DRZYg4XHNLYXnrdTHoVXwWJ6dsX1WYyn07maftA36OVk
GO9nYwfuBmWjFN+XN4LJUkBNE2WJBj6PErE22S421FUSYxtKmWWd2XaqTqXYmNSwqTFkePywr9NH
O1k1boSgnJ5MHhNq8FzhW0XQoVWFSUT5AV5WMJKAEfd2tPjoK1wT8cGYeRecyQfbDd9xDn/Duhsv
fTNRjwPj61L29GWCCL1IWCElyFPwiQ0CSYmRhrQBUv1Zg4sqcUsK2YWIMbo4Nk7mhxtN+ayKBm21
CAYS70GhlLd9Y4rheDqOMoPoAA4gUOHeBlnyqVswCkIF+TJ55G+F5ChfTEdD4cmIIeX06+rvDlsC
9qfaor73MAv9hNFC0YHRCbfDSwIb7EHWJLewJpPcepCjAoiL2/HvVG+ccE0oBTAaDFKiuMefAHTF
elx0/YGbLBvlpl8O2x7699amA8R0M9qMSib9tIS3ODf2I3plmnJspe/FgRKTcX3aUzIWMvC/h0+M
dFB/F1MuK7VOd4OetXinZJi78PcVac8TrC3jj/h5PP5j14dqmIO6+4fHyj/MJCwhoVaisfq9EhmP
GUQKmWhw/3r0fYERdiX99GX8Mcdy/DI8M/voyXyTHyhf/Mv00yZlBwYMMZXHTE8IDHHaSHgSBLJB
G5AlmMlT/RK9fvGzeEmzPqCC1bsYzDDZvu4VGDKxecsqXFZm+Rahkck3iu/AF8pKLZyeO9Jl+BH4
E1WcDdyHtj2bMRzEmlCkx6FaFGB83w09TecjenUCS5y+hCShxAkp7i4Ihv07H9jBFhQFizPhLIDH
eF7OR9h6Qu0Uj2/WwiURc5By7rSC0vNQYl45Q9m+juoLn/GDa0ufZNzarfOMGlbWnxtjRGLGzenD
q83q8Q0Be10Lr5Nm/93P0opddm8bqZsoLdrD5pBd9b4LZhaiCQh7PihwvuWfAAT8lrAhY14z+cCu
vts6Ho3i0XodrkNy0ayY8GAc4UPKkr41Lj2JD2VV42+e/W3xUdZqmk7yvDzyP4SxJFq1rNeUsDqC
SbDUfqMYFnPWYfKDvC6etATEYGzf3/Js2wdbsmR5rnaFZQkD09j35ZvgZn5X/JEj75F3gmDp3H26
4s1SfNRAB5OMfClELRTOpcy0BzOtEt54bNgIWzKkydsRfYmTk1ORIYYIJQ5SRWSE4LVRpWb/jNOB
0kF6yrLfmLUkY/avDtikwixbudFm3S+FONIEhCKxmqkF4eP4hNIihdx2btW8hnelaPQ6rEOHk3MW
spzEDTc9euhRa9X2OUPcbyjVrLRkkbClazRc5WJENY0LZ8A2+DLi5FuFOXpJhEh6S4RH930OZ0xY
dNzcD3qVZSQLRSz0wTdB2sZWZ1/BUDrfcEMa+hXt/J3/HNAABm9KNiBkXbYIQ4k0Zd5iJTZmtMKc
yZUa4+VG0bj9ne2KRjFqN+7okz93JEBvGk2jPexgZU4p/+diiDQmQoishbIs4WpeF1+lPLTzyN8x
v+CS6g7T6U4LTiG04ynzt0ycW0zTg+98qBjjpuoOBqsBdplZyWTdsLxDLxVbL9YPQ8XhQXMkdv9Q
skNdEYaIe/QDAH9UbrFJQhUUmrcQvkHKmSuyhhQ6S7Zfv5fcFusNyq9/lOuLlcbF6z8ZFE9KW4rv
9wA//MAIsXNCID9qrtGZCV9xxLDVyhybwE/CfBUc887ygvSLBRhlbsyfNRTTK+xeWS2EKMtpfC1n
62vKrwZJEF14kLhkJXmYXH3ZYEkoAbHzriyVuJucrBytnLCcR9U9MRzqHdWGamM3GHMIcCQUvSQs
lzU7W8gTFW+PXmoFsKJlI+NudXhEMdN6JfO/K10eNHVqDe/elWIk8WJ/nF/h/WKQ/b239y6YM2Kv
RIIt2SpobFLIj5Tmk/uHAeMGiUkWSPMF4ZReJpBCIV9A4KYpQzKn+8dQ+PBkofDh6PRNbCwRMVRd
/NzCyAZi0+UrZROz/PUY8RwRctH4U/wW84iHhHd8g1YmniXQuCOP4gvKj+CK4ky/NUWuEDoFZZTP
kT1IvzLw0o4SFO9JxCrenDh5gj1KtPn9cMLGG9BGzsEJV/hKi92n/kVdTEwJSrCTEAAlKhYcQDY6
2n8/UIjDePgbuqz9XGZkQvH9DHx+cW8FJcCFYWsMfm9pcVq/SwF8AkQn8KtAiZnLGiT0YqEpy/GL
tyye8VOJTV7idO5cnM1wSbeUAFSCW80bCfHYDi6FgzjmL6v4o1DYFQRD/GU5VRxPkGe5FjIJuWff
f7Iabxm3Qtvfwh8XqFRGK5U3uBPCR+f/+v8fv/uejOHf9psRwu6WOSazhAIsBxKNWwsKUFVuRsGC
B/YylKX3u5j30+EQF01I7jCVecQ1WBUpE4ayAPK2rLgynTbf6dTtdmyCr2AMcGhHJU5BEBxOZNK0
5ca2ecwpFZhUiLF/Pru8LFsfH1t2zoGRBEySa/mvuJ7cbLkSs69duer+sC8YPtF/CBYWgvIecdJn
OIOSFOAfdugDYtxP5crN5AIKPiGj5k3FRvEdeBLWAPl4bR4FCgKh+d3y320/aBkxsnYygCCHVakx
IHHDUDrYa6nSklEl4fPBZO20foNNAOCTTW01u9JCij12vCoRcizx7FuV3G1fBhVIMGABQMwyXFQ0
3jTDVLYDGkgUW0n4F8Yxq3LsMH4ezJGGjFbes4RGRTj5IfD8Dbjq+je53tBfC+4dLAhxi9Hx4vaI
D3VXe0eyMauNCePDqWDyfqUcNf7OGFjircnllVsiAaWM7Dc0Z0mT/2JHFCW/kRS4lvf53rpNIHvL
N9Oam6v6m48QzHinOHqMHf51xGSgfim3Ey04jEZV54kcp1gfADUDKiJ7CR/+nchxyNoiRHBCQbbV
XxNXlSVKNpoKsZzIRmMdHpusbo3o4Ty+Hr7Yayy6t/F2sdhxklZ8FPkgrkbF4IJUGKESb0g+Sxw9
KdMgBzMQwKqu99TEXKPfOLHOgfyBTFsgGrlNLVR2+t7yiaUUknu/4d9HDG5o/VR80yojbg8IaEGd
eqQSNlLqSnTgdiLcX7c8uDjQCdK93TLr7sXv0PuX5owOXSmsTzC8ONQBm7CHHFJebnWA0L4wfacb
BoG3GXXMTlTFdeKoX1wVwoRvFEX+Q+Pjb4kdSmajhxyAeEmGPe8eKS7dUIu66dE912i6dff6Xfhz
q6T/5Iu2evqx79aFoOVAo0Obfm6sThJDUBBq8uX2sfvy3ixEUmqF4hVx3N/JCRD5UIt8UOdJiZso
ObceSB9uiHc65svjW92KffLFWdu6V2PrFshX764BekejTa7azqttvNV1CqJjio+KshRx6ZZ6HNSc
wT1ytIaQF3q5pC9s4DLUyUpsMunEiSyrkYkrhnjHXIEviRcEDQ1kh8Icid3+GCRi5OrUz4vm9Pho
C5aA+pQNA/V/K/hvJOF8kPXYoxki+Q+J7Z7G3ZDXDmNCs4F4SnXOV1b3vQai+DB2JHwUf0Y2CZrE
UdgZElyIUOTe/Nd92FkSOt3ik8EwYdDsMdNirAlBCEyOCEyKF9Xwb0/1AOifVYKsTSBPuxwNFWOB
gJIt1RtPQ+qQpIZDCuXEAxZfAjZZcFigdCK70Ff06+7KS+IYPY0yHqf4DJCpKjSf82CVtf/Ormhe
4Gfjbt+7ObMVs9w9ullw7pKQz4IWrkgDb0O+UN79NgLgN6KNN3EH5a+Q1srxfvbxXRmHWA9mkGyk
zvkhbpI46Ye2onVCLdjPtUAi2S6vPxYNdowPCusvo9QXrEwm/gcsHaK5J14EYjpEm1KAtg23ofhh
mZXF8huglkUPZQzmMQtM72pj2wdwQPEM/8CASCs3B8R9kH4xHW1KvigtxRfvCCnhUTUOy9fgTtU6
HQEtWoLt+u1B50J3epg+uvN3XBwGKLYzWY2Tv0Fq/bA4jfejdpfIGh+thoBKCMNtS8QyfNGhjtwn
GiS0ceoIp2wvzeONgvr2g0GFxQXQggadn16tt6uY78Fzelg348P6jTaIjaYOt7jlkEVCFhs3kG6k
TxQUVJmWROrcLU86oXiJWfAAOjkk4sxuhhIL0SQYZq0lfq7c45cpd6r6R+dphizF3d/7hfSUDRlC
7px1BQZ+mOcuDc+CLJABI5Pk545SOf4NOM7Lcnejb1FVtS2BnNGi6bfpNSvBHSVy/Ga+Od9As78L
mX/fiZrN6k7dqToQq50LKvK7mTRMEEUiC+kmVBG+P1SnMrf/kTSXdgSdpLDvA1F9RMJd1koYqXA2
GFiyQPJjxqQvcz9P83QD9ol6HgozvTlV5r6o7WfhNpauoHX/JqxuDlYiIxEk35kbTcpOAp/uuNBj
AKYZM5tJWnwHqAzPLRV0UrP4r78vgY5s8hvbapYHbaMR0NXwW8kH/cpiOEHgfqDSVTHPoHlWBoX/
g6svjrxgRP+YE+AaCRYATWwZujLDO+MHSw8dukp6D2MLe5IeR/Vpddqq2x1kw5BfQpHCLPePub/B
BBRQxiVujuYTIt8qVHD6QSIOxbhQDbLNZ7pKSJx68OR+iK+hwQG4c98wUEygnDvQHYOd9gxycBhC
WRj3FAu8lABAYra/ppFT3lJpJaibuIgS/jCtUAj7bjKptwp3iizyyQ5DUE9SW/8l6ryWU1e2NfxC
W1USyrfK5AzGNypjYyGEshCgpz9fe+5dp7w8l7OxUHeP8Y8/LD+ptIBWwM/4s1cbairkZiw1yWl2
4hQXKiuhfcXWlVfRPzZoSYSzulD8iSV/pnIUANwlBRx7ktPDbW6u2Wx9/e9fcU/Tw3AGouyhA6Ip
+hD3uOiVobpvIJzBfKFh/ic9kz178hjfoievog8vT+2K05U7goCvJffUGhQfeZsWocpBak84xxKL
fy6jcWxc68ydw+xGzB24wRl6NOD9JN2fxe38dxYtUYb8Ie9iSIeVH0W/NofGy+CuCURbwMxwKhoS
3MKwYGZMNhZ9BHO2v45jNBVFoXidUAKnUFs24RdlHCju12KyFzCCgE0YhwiQWPwcOFzC0ZMXMbfH
TR3REKWiqCD/4BsMR0QtKZ5/KFz8YGCVy/8+J5aQGKqQvsCaRPTv/gjAG8S/AawXLYh4Ef1N4rGQ
qUD/rU+RcSAWuUBC/gvMRJwE04lAIsTLCPyB5CNxhbl6j63KtRTIjQ7Iga+EhyTur8cVS0IcveKE
/YckCvRQ1J53T4/0qfg/d9hRHBtQ7qhH2wzwjcaFL0K4KCBcUZDevOwTCx+6cHGs5nOB3vwPhRTf
W3OziiaD+1lnqxRgp+AKfH2xIHhoAmgSdcKNfD73vobMGzL+/NtfxDP8D4Uy2EHa7SjqMqefiwsg
bpqcP1j80eLLBVQlPmIxqjd4JbNzLt6vl3gS/O1eyrzAnQAu3wqeGifw8QgfHhbC7MR8jbKERPrJ
LcL7cCx22G7DCPfrD2ziCWLfKoO9LpaweI+WlGHhz4GJvmgItpPJ1+LkC3yEvUaZWKxsQHUOHDZo
3ZU98WNJSuEt8fr+e+EsYstHcUSdQFAjAk6ooEFzEBM/mY8CQYFCAMwj6qxIGkGWT81kAZjcgREm
OCEi0tuIKqM5wBP1KRterEXx2wXSj6Z/LHD/dCXgNRUASjztsTPiB6lusRFlSb5DivX3GfEvFFA2
MzEJeHsFv/TNGAL7MIA63HcRi0XS74CeRuIioaphhI2ZEfYkLPI/kEMk3bxB/QQMooYC+2mAumtP
vGie6f7nXY7aa1w2LU4BoyfGYDpeOWFto/GqHVi/FH4TnFCwny5cpTnWGFlDy75Pc0yk/A7K5Yt0
K7fWXd3Etc/BERvGcY4ektRgF3WemiHaWj/x2gdLUKfKDh7p+3cABQYmNSKVBvH3/p0AU+cLrVy3
xp62+fEkxs2FYJwOk2F8JcCp2g+Qe9AmjKJn5b5/saeV7sth9kgCi+rlvis1XHISDqKZisvS6uGm
toePNUmJV0R2XVjqwZCEKvsu52YtOS8sSUdULWN0aijon/Tp+jK9f5v5B4/09Zgm7d7oPrMrFEgU
J8ZKQ9hOYNlorytfhXWKq8/u+Z0nTN1GHKyYB8PDPA5ditH1l1yj96KisflRg4FPbUzRgzDpQViV
Y5zey4HscH9ISJ2zcV24ne/nziSU2+WBmQ1qg3TVdwsrpxVL1W0JERL6D5Na4XjOsEOZpkSqlb5y
ZcQJn9m5ne2NiRZmXSIjgSZuB402bqRp28G/3hDBB7wQn+KTiafzuTt25+aYXLSTyTH9h0aLDUuk
tIgKAOMewmdUnzsrbCl6pLmxlObW0l4z5F3a834yhN1k9KeVS0jWEd3ileNaOd6C5PMWvCCSxeN4
bP29/Gs9UwFl+KJ7EJMZEX7UBiM6t2SezNO5NRbjSfE9r+lrKvrNYTpMUdXOlSl3UDZRo0eI9zoq
SvKMAwGSQUunqEgmjKamFjqTP58KiepDWuRzbJim16W0ES/XZTsvAiHez7DD78cWJGryBYhbxxpK
jI2F6h2NVtB7SWQGOdyZty869KfL55FKWAsLZw+8bgiyKOZNiF3V33bBEemLtJ+CYJs7n2+nN0Iv
bqLUIhdib57MU3vUNrBDV/LiMTHQF8DHWQ/HdN1eal6Gc3m5gnNc7MR531aC9I8WczNYAablU+Wo
T98LdeTZ37h2fWSEh2WBOWJGTfp7OEJc+qLvhwcAq5YSn3Z6+TRc9J/xuMSwHSocs+pTRv9u40Xn
VGdpkxYbbrtYQez8kyjTovSu1knRQo090PYuMrLrnnhxBEe0Uvlnd76jEnBf8dQYq78dAdovLxl5
10PROAO2GnSxnWfhB25yWBxZozlRtI4OJPlL/buxZ4jb7Jn9o2HO4qs72Mz3nQl7UkDkX/0o0vAc
xAg2onDavIhmMsHUldIvjjFqF3iMnYO5FkdUMemIuPZvA9F+eMQzCCyUdTl7wtbDKqMIUnh8Wljk
Y3k8vLE5/7pY3mVDQRZsxIhS0OtmnHEICFdMhkRHOjC3k8dQxLmHr4R8s7lO+XN4k2RN+XTBmutY
HbMboVFqggtX/ENM46U6yxIP6RoU09orDpwl1C7kyhMmhxdR03v4GqaeMk+oD6px9hEfrciI4mlj
LtIPKk8FmZKTvQLyj9IGggSopOF0BDGU7BO0xld8mpHAKHtL3qYPXz1YEUwVaTIkQUMwmjJv9T3n
rEkTMRs9PX0rfzZV8EYudoZ0Xf9L4GUZXQPi2+MNg/NOOxrxVPsTMmRnbM4rxMBoBLBaG19HX4hK
5h1esYGq+IbEwIy2sQ6FL8Lo94lD3rLEswlgD2GEdim2heTV62KFRCCej+ZwqcnSwYg8RCczsTkG
zXsUlRlg1VsITLsSjldF22em3yQbYipnHx7ymbjeSMTFC3uQGMfhU3Upu+mAl801whaoV6f3CSTL
zMu3+bIEwWMQZK4A8e4rlFQEjd6j5hMHJOVJzSNyHqCkFPrWRAmiwUuzsQwgk3A0zeVN3hy1V7HE
0g7vEljn0S8mqa48Kwldy3b6HnvYFpwXUZ4Nff+1lBGbFa4lny1c0j2cBDX4RYCVN4c31OYzpdAe
1KOFYNzSwhjd46mi2Je7Vf4qAo69IsLjNhfmtKMN/hm3szyKEAzdP7K+5R5HAPKCMM6Nhwk6UXN4
5qC96sQKfEhWVMhOCcytHp8WdYftsX6r830gl+FCr/NCFYxITTUxYVQZB1NHYZrljWRKotZlBVfP
wzuZWCti0p2X5bJBr4ZjfEo4O87qGSnRZxyga38A2LrGT8oo6GLGmP3R5pejoKMWYX4LoAprfT86
9dOGWT76kWN6kQ7xDxVmiQDpRdSE10muRTrnM5IJI8eb/4BcZ4KUfMCbRfsadsrORhGk6YJD3NwD
bIVvaKZz7/H22cWU4wiQ5k6XHGW+PR1x7h9rw5XByl5umU3f2A1QPESjjHxORNsC0GmQguGFgWDd
0xWQDqQizc7+jt9OtSJJAvNqTDhxRfjtj9pSD21+ES3zJlm9PdxPhZOCxeazIO48fG2S8LGH1LFK
cLTyH4v7immJPyKExSYTCx7QxpgoS9wdI2Vjza7BHbPfmXnsqXku7y/9WCzl+W3bH5N9vNKnmNK6
o5Vx6s/FsvzUjy92qGNazSiKlikSqtuKxrVamZALGKUIqlOCimZu1wAhgTpNhPa+Or9iEphJ3HBj
yQE74TngadM0jw9yYFfkTlC/74ejhjXDLuvnozJoWKz6Z6O4gJplaD9WWrEp35NNCmimL8XESgKY
BMKp05NeTYomzK8TBdVYH3BxeaPWPZUnHb9e2WsvaF9JBt8/sBEyvHbzWJiUqxsFszFEY0B2N6cH
CmYSc/Wqn6JymlUPDFA6zXc8Tw7ZF6KXz+yzQqYp46nNpRJnyFlHcSQiXCQGhN6tCIadxhFiAeFV
P9rXPXfRvDU79obiRNGi4xCFNh3XAgMnJnJiLKcjNZ5z9iOfYGWE9ledtvNyPcySr+yAReRtm792
+QMbDI9femsIjOFacOR1UXM+J5MrPiW1053LvZ7TMKlMjbjGPyoguwYLRI+nN/tkea9I3YA6Umm8
cT91a0Kuvtnl7Hcw4q7Vg+7jOpd2bOQ4b40crAnO2uImbNQQVZX3uWFPTfu6raUJmCDlPvttpx5G
o70kz21W6QSpz53mD+8+huszvNQAEPzy8EaLr3tGIuSVjzPyr8J2EZSv9CdU3PhTW2ibeCFPzRUG
cudizheWy3qL2NS/zm2EhhUIHAA8NJZhaiIC0wO0jAmVyEifazWwp4IAHV33baHixau7KbLrI6nV
SOLfG44IY8FvSmCsHxXmG9sn9lAy6kkRTGpy9+urxGuSSCYQ4hF0hNLjlv7x+GWXLM+4ls2LCRjW
PD8Ld0OkvQ/ZRY+tTplKNXBMp3aPB8O0eU5jhq9DRID24+127JI3940m6y8nTN8911iJ38ZJihGy
a4HT8U6xKqFuLCWAGE5Jbg44UDNtrX7f4g2R7MYCMmVKPAcqTkZ+rB/iI3avk7JqKK035JhIkMly
JvrwzhBvc8GYHK4K7e2SPhZd59riARuXA45vJBUNq4wQeijmXRspQB3LcE9dkmSfnTvms1i1kTUD
AZbJWuwm8FvYXm9CZIoZ4M/wFGpZjJzpAChz7B8Eh8Ymad2E0aEsBNC0BVxSnju+4/cB+5a9idZU
ENXwytIRSdqmf788jvaJW4rkbQszBZc3BU6H/fBcRkRLsGRCtENIeILB+uLcBoD4RPC0Tx5bTYuu
/dKG05CFz2nZhD1Z7JqIEFFvHgJVHmfCDYgQD5UqSrKpAZhxTbY4HBIsgoyNQ6+xG7KVZ3zPDTMz
yul+3JUznWFHtxrh1st3tczzxvwRw803ZVjyT2abnSfN3m8ozW8ZI2Aoe2S91OBycUQADCkwO54J
vm5QcZ51JFykMa3PNw8DYOfl2xiNQOk1ZjfYwgxUcgxrclo4C1NHBG3PCldErmEGU/U2ub5eTtdv
71v2iWLJXkslNXnM2RXoBcjPnQ5jDVciHY8VMq8mMUmC/wynhJebCIF7BQaDd6p8qv0+6CCOCue3
Cq0W6mDqfzEOFOPzf6/C70i8yP4Z9SSzKgPcU/Xyv4EDwtgthfG63osuJQEhydwhDfJLwiF5uYEc
8d+23N+296UOPeJvXshIsADU46DzFY9QMTyxcNQnnNAIxev//zv8WWoJhhRsFtKxMFGeMPSgE6rn
cMnmw7E/ZmRLiedUF1pBu51oxnSwnu6rOl2Rhkpn6UNSmOi1Ad1u8aBDxzcQfoepzxu8b/Xl9SU2
73HNcDoPEuWzfo/cd46z6/0+MekgKzaMd7G7mzB+zf29Vz3tM7un8BthEOVT47WpWjCUwoJCKtPs
M6MrAyUzoqbn7JJgC+DA0VQzXeqDwrJn7U81VBdDTEkk/8Ed9HwyNdYg6nEYCjsYc/AeJ/lnYDKl
ueXuujY+81+YuMyzXl/WMhlXi9vUPNAYY3cAxK4eBkhrI/zOU4wXlzi/rvPTU53pv1d5OfqG2m29
tmnnI9SpfyrknmhFi0yL2uvGJnDsTRbN+XXDcoVyFJOKIdvisfQC6KJMIFeqBeL4zpKpraC0lsc3
uG4ZSulujfJWu89UojIGoLLsh8SNCgNJfE6jnhMPk1EYS/xSsqgda6HpUUxCdbbSgUnkKAGKfE8a
3UuocwHVOfGQvCduvd1K2Iqq52sNahNjFzmEPXS3mnbKa2E+W84NBJKuCcIjV0D1rvidAe++PI1L
QKN2SFdY0KY/2Azj1DuJl+/vbIYMPVSPBGL0S6y6fvEBivJ9d26pMdlTp2+uGlC5oWCmS9XpDohf
vhnGcAnUtbpW1vEWRgzHfFTVwX/UkfHMujbvdrk0Nm33Tgv68LMbwVleZQXJc5zhxUL6geI28CNj
N8OOm1qI3SrBKiAuvyQ2avZklJUMxBctkvL9nexL9k34BMwEOq8iWQZFyFmCxEEpOMdgBJG6vsnn
dMk1PS1u3/jlUPwyYrgtMS9pL+2FCjwPr9vMf4bUkvctNdcWBT1/LWFq+ZrFQ8nWLZfZtN1wjEya
HQPywAa3JVyZsSLW7mwgbSgfcHOKfxsMmDkRPmykrad682I6uXkfRJqp5fKJ+fNwBfU7FHz8YHM8
PZzcx5ZuLR+sSbxufcPHonueTa4pdSq59LUrbYXJgErt3njG1R0Jnxj8Z6b9T4d7wbHYcm4cpWPO
mvJqaK6iTbYOPfZFwCimNypCRXVRGGP/rRFFsCu2WE1hpzl6OxohBsvnxT5WP+Svy91MBUduggY/
prtL/FFN1fxZFAKW65c9hojWhfqMLfR50fHKIBK1XLQH4c1Hptrzt2MOxMR8ky4o4KN00W4wNBp2
JGDQxDk62yQ+NWzkU5qQ5IsWVgm6sSB+VNS1JqwQqAb+nyalPcB6AnS+BuhZCe97RT0mYpxrWCwd
F0fBZOum0gYru4uUiPsi/eT/FucMT/MxsfzhCIihRiZmoUj+mQZlYD20I34iqOJ3tJ9tWAQtti5/
zgTKkb03PkkLaWNjtzZMy7DmPqj31+0LZCw+VWcTXOh1bHBrWFqzFtC2Bvy8eraPMTSOERfuU6C5
5FM/t3MJBPL99QztacVOz8c2tyOQHaQiO2yQJFPmLVQmvTcMD+OJfUwmIKo7cAowfo3GRtx23U4R
tlCPBXa5RJPTF3qNNImhsGnwmgoyX4TGpXyzQPyGUazhmB/ZAmHxEq6KsmRXAobacmD33yAnj4Px
i5GEipx0Lk/yKR/igXAvmbC+Yr9P/FHsd9iZwCkBzcGp7rPG9qAJBqJNGcoVjvlj0nX/0IBx3DIa
aVCTiWPQ7t2HRLyfb/WfxStQqd3AqDFoQBD2nf02Hxi+jAZHB5L+SSqfsLeen7Pj0MYPgZPekt3K
9FsRURYVZVCUM6rie+apzKQOnevfov5Tw26A6QNevJmLovyNA1zrEY5u4OvUCwuZ67q6CC+QS3x8
77JT+s3+SMljnGneb5fqNZkKun/ss4Oernti0gocHTRCsRCRBLkV3G/0LROVNHPhNaMw+AKAJ1jN
3pGFY+hhTUIK8dnzeqndgm5TbZ6etBaqFZDIIRrewjOvhXVboqYnrsZ9P8R/PWOL1sd9rKndN3Yd
+DQ+QusDcYsK7RLQCE4uO9eH+tvuHvQH5LMDrNs4OSj4Nwq66XsGqXaR/tw3GJxh30DMAg0CTcR9
0c4w/8HJJqXMgYQCVwFewdVnR2drL4zARhM/BOUQ9OZU5uEAYThcu2cPxiHsH9rON79eX7nmErM9
mtE7vEm9huvZuznVYT7RR6HMz+sdPFU0963775ly6ChD4KuonpyEfGshR0UbWNXcasa3eNER7IR+
g0qKp4epIrkFj4mS+5Rj7UyGjnT1KyISktCEg6gRGBTgQciZkQPvjg6m6d6LxX/0x6PMDPXV7e5H
Ex772YSeD8WGhfZtMxSGlzOtpswaYBtzMUb6CudK9KDUaJG9yTK/kZ0KlcHxuu3P7AqPPjJNwIUm
9oaphHno+rpkFFxm+JFw5uJJRWEU1n+MkhvQKceEGI85gK38q5xx0aRNmDBM5l3xmjib8BKG36sj
tOUF06b2u/a+O+QZWFNC4BFCWybgEJkFf0BQiOjXPKhBJ8ZzDJPEqIzpMF/7Eib83MyhuaCxxFKa
DQWsPQSF8cq54A/S1IwR4b/4pWI3FAyXWGgQAkxXxFQ845OCWSWof0J+nV/wodmKQTLvuyQR7imo
iP38xNwWttV/i0mQt4XGPGxvLwYsujpAkMIDtuEMLNfd1gb0nD03AqloN3n02hWnB+6E7OGcamws
8iGJKs3lfev3fXge7G/9o1xU930j7fEP+3k+v0T+ArEWckSvrYwfjA139m2GXY60vK2QemyvH1hn
qbo/jByONr6g/dKoPn7rLw2fPjnSS6facaIyzfalhztiUAWOdmh28W8/Blsic3bW8tRMOOHhY6nI
1M7qJ1ZMWE0cSFz4FFOHfJbT0DNixwinhaxrru25sra/nlwJ1dGgxb/xemWqJPzi1Kt4N+n9FhLD
XFnke6CRWHdrgPzKzzVPeQTQVLJ+HO/S+RDmYynEU24W/7zO12W6iYm7jb37Ig0LRiZMnEBEvThA
/hHdrwEngo4fyMgmOvY5y6yjMsInOx5CHBud+PBsnUZhEIQRmdoDa9Iy8Pllyj6YsiqDHN4e7Shg
YIo3vZc9PB1A6ZM788GmpQTJKLiSxhcqyllAXsPsjmGFSu5qDh0IokXqvctwNLgU9DAF7JDU2Hbd
Mw3YMc1SavoSCxgEq80FqY043hMay0D5ipOYB/gfVyCXRGoPRFAItJ7KTLe9LlIwfZ9pXMkbZRcI
sEahJc/vz/C11WfDrFhRnXHWkWzCn4dM5of35F8cc7rOv/2k0xbCV+oSu6P94oF0SLGKy9ck5Yii
KYaVFdWf7wUxePi72uGD0hXrFiqFUrwBkjQQRs0GwBya1gPHLuBk1id3JcrM1ueo7PHwUsFPsW4/
03enkLJYFo2jg7A3gQrPGEiBahCXYDjDf4mriuKM1opAGEW3n5ytvbZmJPHiTtw24B5IKCY1nrfp
L6b8AO8Dhn98+jQiYq+EEXBbW4DnSL2+cYbhp77YqymtGFEPQFWagQs3VvR27GDwSW33geXQT227
oNF2FdGyXhmSxo4pew2xxSYLFuhMvohBfXO6n/C86tzn4Jw5DchYTBwzdvQZjrrumdquuG1YNePX
jMU+xc3U/kg35JLUclSOwhJyhTAYpyLVZzmeFIyqbhDgVzGWrZfcx6H8UHE4wIZDqLtPZZdCtd/d
fijp4nDYFDe3/83wi+1cduWe2Q8DGzYyyxFT1f5s/TwYAX78W1r53a2/h83jI0WBtX9Wzmg7wJCJ
nsEQliMIyWBFnvjSYiZ9xQFOr2J/K9IgZXbH3wzm2Qo4aFiIobHp3GP3nLmvI7e+7jNSIbxFo69w
V9WxOWuTx+H5xcR32KQKK66EDMhGLrnldcLjEp1FvKL9xbFmmT19pr3Ck1YEfjKCkHzTHFvrrA0U
SK+JR6Z3+F7rUsizjxfHiYAOHzAmISCRW1+AJMBSgBih/DzI2lI9KY9o2Na3j1SU8+0cTlEjnyWF
PSl/romOi7obuUURoDeL1aIVv44yh5q6z5byJY/yzOs7mogzPpIpOxDMjuzUzTMQJZQuBDMyEiHa
YdqgQBS8kC58WX5RuhhhKd0yIeqDnCNij5QPcKOgPtLWg8cUQOOeupKFoUBHxs8Dwr+2tsAkWRE9
DyMBY7zPGjvK21VxGoh0f9O6UXix2X1zT8sYPZKGSL3AYmV1pwsFsAZDLQQh0z4AMV8CrBS6C36m
NVgJkxDnMBAp9nVBmNy44XCuAF7c7gRUh1Xl7eblR+UEFISFUgscmcM4w2yWPzJfV09CS6rJvviq
vhrc09OINZL+4snBT20BKgyXpND3NL3iWutv7xUPgjYbnU6FkQWSGB5igb8bcNdzma+YjcjkBHTp
jiQWBo7AitXnQDYMtbJro1lUHd9ksIR4mfga6WRC41sp24Q/abJX7tMavJnJmuWx1nK3Av7MPvLU
u9M1M9p2yn5i9MT3wMfAgGzG+sTM7ICEyBO23elHu6NoygPabgo4yHmkGxXX6GkHJluvp82UvaG5
fAkxaNSAlVs+fG0WHxXwnZaqFUZKuyT5kfRQsv/KY4bawpgcxO5GkQdvaMz/ORlZ/Q8UQNokKf1u
XOg+O2K6sRlcYOKpB9aX2n8UEOAek6cPZaJfval4CPzEnG10kO8kkb+2kC1uDB83DZPWQJ1VKxkb
sN90FA7NXGbbplihJ02xbzA2j0kSGbgtueyOD8YPuL5B0fitPoTiWmgkUvwrRlG6BNHk+cAfKT2T
PvOatUecr8YAxtwJ4Moktq0o05mVvlz9a9hvcevjeT194WQ9G8FFXNfLftMt8lU7Vg7QZGaPnTK3
ptWk3/N00YXcLgSnj+N5fbj+lAuVlEKRazKu24CduoMD9CYNMiBkRFKwYMJvKXvjxNNhx2LjvRNx
e1eiK0Fc3B7aA3Z6BUzLTX0o7xEjJ5B7LL5fVGC4LHr3IXh5WMJrlpvIBHN7zZY+0Ul0FBepT8r2
9eWYOyDeg5GHz7VJ5ubwIczNuIkUAC04q0xcAzOdMbgZzfNjWmDa/JPJZxMbfad5TdLKt6Ww7hw1
WcpxiIbqxowa+4VZjZ3nopsLI5uCIAL40FBhqAkRHJLLzPX10mW5hFDHPbMjiBESO/OGZgd8ZXyY
2aTBtZZwQWQUkCywisTpyvo25yL7CFzKbaWxxaRo3H4/V8oGOgxrfJyM9fXtoNPRWKGkBQ8NDrkx
g79zg20OyN19GR8KyAHprFHHX4TcLnhbocI2QXROyw5FOoo9zoK2mLdt2NxD2esX0qRfGEENl9Kl
0loB4BI98XZbCi8o+CmlbxreBLNED9kaX0dQhpm+ea3bIEVi2PsNomb4S8GDltiKNEIFYUiNgoUU
PmPhInbdZCubWMslog+iAlsgtLl0uq6FtSnHt0+b9d5ViwKMhCGITC7bdviqFphbflnO4oRXDY4x
jeNDpXKxSViccKgRhBbsSbb22/lm5vvgMw9h4AB5jCZ95JywqeEbBdVKKB6xckhcjXIPwBDGFng4
/gjtzp4szAnGD4rrzx7oyLDzc05AY4xXuPwMz8ZwmLXvfFe3axzaIGu58aI+2tTRnFMMSzmd6zAq
RHKMcp3g3TDRpqRobKvw7o+cbsNEH1cKbZpzoC5JFmITZgRE2tCVrhhpCzeLSZ6zd3253DhspiQR
mUyl6dNl4eb35lShWyA6ka32eA8jeW1HLTYoyuWxfUGe+Xh9ml9cPc6CZSG72UoLyjGDh3G8HHx1
gv/q8PtSONbxXn9IATigkXjdROk9zZOHFXcgm/oXNIc7zdzmPRPf9my8I3d3PZPWzxkdwKGGi796
eqQMpqt0JQEgZuNyVo9lLuKDcoWtwfjGQA7ut/1pfppzaa9t3zhjo/2j7kgoj2O3qMWEGUwGhLBC
5M0oBGRoDywkbahlW93NX+GbJwzsQhDQG2MN5Vf6Ise3h4iKm9DTzW5eTO0NN4U7OXblH8NrqHxw
fMCFL0ehIGGJMUTm3IRMOS8iuMM8JlbafVr8vl/B9QCtvLuNe8s1SOBb4E3+vn5xCnFkmIeBUzwL
asjZnBrTDuif2NlIPt4vPF10yQgfQuywvNsoIJlwdFviO07hWvO740i5+eyrLaSCH6PZ2qvbZzPv
LxSk4XuW8xx73C4JvGeY1JVHKtXDo1IhHeskR8/jnf1c2LISXvsgXUjCBQ9fq6f3UX5RNJtigPFA
qmxMMbk2l6B0QPVtFeIF/LbJRA3W7VkFKmGaJTls5SgKt+VUmj2OFUb00cSIpBM3EOgPNxaPeMDm
Mh28+ojj5VIH6wnZurFXay7ZdnSWzzeyrJwRjfqe728u3LRNiO/IukfpQvjyNFtqC7jnkotUhWEV
jrc65PCL0TOJHMG+QHm7vIsgqcnrAGpNxBwHesNCgzGxp0jhUXQwFTzShT4pYaTv+6lZlpvXR4p9
L5f6m/nvZ/WBMCE9JrDBgFY+7O/bjqkq8hLLBZxs8PqeVA8XU22z+dC3aKzKubp7Tj5ey9cT8knl
HTjh9BVD1mZ7w+A9uj79twE9FSgKn9psVW51l3ypl86uz2GCwxh0r6f73rSRKqKDq30K9xt7+PHr
pJLBg7eyT9LraN7z8BkezrQFMWkE3hsiEGpYaQtl1Z/o1hwoHy4NRgbz2V4wprXT2WjdvMWbz3KB
XBTlqY8TIlKqj3zTnFJfOcIDME5FHzz7uaEtsk9CgMwK3MAGnWQCRb8n6CYRfevraHDKciJtygS9
iif4ZBRkjM4Q2ugcQww3xnk1U/SleVuW5ETTiJdzWAGGtr12215yCdkBYfVaNZDwvZtg4uhTbDw3
Qx8qO3oQJkggCaN7ZABhRY/BnWsu6HM3BNdV/w7mqbAL1b5kJGiqHdLCwr0jCZZybHxfgS4Yt7H1
hgeafHHNmf59c3KnGJ221DxoO7Ovphm3lLSMZbIA58Yu7NnQGIIGpuqXoFFy+ObAfvueyYNv8N8C
k4YKBIcWZU2obLklOMaVrfWJLcnpBh306zGhcUwOfDWDY4bUtJVHRsEE1pW0G6Lupr1kn+bZek8p
cAh2XsPcl6fZlvi8fKlF+n4E1PUXdt65UphRYSrq+v1x3xhnkaR4fIVSaHwzV3lxvaBQ6VM5nnCU
wwwA2WCPBU3rDvVKh9fF9jxvoBXWU1jvJiMki5bAK3xlMmxuJHtZvkQ+SU3CICtIzZyKMZRb+RrC
DuoH45ht9dVzCs/pqI+J03icYBAJxEiZamPWo29917sbIyMYi6rlmsMS3DHG/9urwJj4g173KF/R
DcrLklIHQnO5IuPZymbVY4PIqQYxS9FqpPC/HsHtOFI9E7Qclh75KAg3AjxZV4kxLilN2AP2UnLR
y+CtjfEy9Zghl+fRlZxxzxC+NnAieMywnyAxNvzxU83E0VPtQsugQWPNkEEkH+5/awap46JYvd9O
KegI07+tp38BeLrayL9zm9CkHhskh5srV4Sdfgg4pEBnnx/qAjlE6ZxQY9m5/y5PmHXDoc5mCZMu
aqWVcno4nvBxzSy8YtWLeeg3zX1MM9Bn4yuMQBBOx5Amb2h3d9Aep5ugThptu9+WUHYQ2MH1wYdf
k/akMCoGI4/4h5ACrGg651vjzBRyduHdR8OIIEbQM6xxM+WrtHEK27WDj2A6wk+lg/MKQRGu7A1z
iNrLwUVGs1zlJGdrWTD0XteUKrFT91xz9w55T0FnaK/RSElzBGSYbdNm54guty1+/S+wzR2RA1QJ
DN+W5mOhs0HXvh69tst+1++KGWuLdfZSPDJM8dTHUdswXUhwWjGx0zAZvIyj4TxYy6d9zH/TXyCE
rA6qUyVENrASJgN/r+yVePenENPcWohO7zvI14599ZgpSaDbixbL23M8s3YVZx15rqbIQoX9ZmJJ
CfpkZs7sRoB57KucwaYr2X6C3Zs/ZKAp6aUNIJ4+FjmW0YyoP/XWFb03biQvp0a9w9TiDNhaQ8FB
FelDfhuZPnjW4gox47p7opoLTVR/EOCMyGLb0CHfwK6EF9a/HWReqpviC/FlcvLUkO5BxHVIQ7/1
+LFjnEl5HuBf/fKApJDPUG/D2VlwZ2T0fNwloPJjaoL+S0bf0IdoZbasQcy+KMIeU3NsYxUNf5DN
AMv3wu2qQCX0fMKYY71+OxG6GMTN+/0/zw4KHzzDKEm/2OloRqFi2xPeTlzxij0h/y328LBh9TOB
5KUdf8n4YfA9YNfdQWjQhH2HeOUGrQ5H5GnYUabUYmjGj386LvvxSyYL+LgQco8hNCgEp50xW0qF
9AhWNg5RiSN8fS6XZH652HzkwgenQtX0cjYCn87nf7j5Lp3sUh9Wmbv7L8SOJhjKpof3Qe+JJnKe
4W7481O4axQ62/cUe0ZsGqv543jbP6dr4ceISiP6+cFPkAOYepcX4VUHxB/I7ueH0AijEv5zyDmn
zpJumI8UgT5ViY5cP/44zpxUXe0blBQES8FxgJZwIoWmVWclijV0pS/SmzH2VyEU1E41zPArf43r
DSDavY3SbHyj+3968ZwQiK872e8w6CsvudAOlVdPBrgYDYvXb7yERBm9oAzv2sFN6N1kjpgdPGuj
DChMyRwcIPQRv7PI0BY7OHV3w6dqmj4/xVgij2R2HQyswh/MDDzMjaur3yTeOyS0zZPwfAtgh200
luiD0K5pfkiPQC7EA2ROerDWw0cylSW/XzH7eJroLSa5EjRWwH4Bwds0JhxeuJs9fS2ZsDDgBAK3
EbF0Y8vFKJEMX9yOKQfwAPghURuKVSwWSaS+0XcE7DJwE5q9qm3hC1HPXSf8Y2HlAbeNJKP/I+y8
lhtXsjX9Kh19fRgDbybmzAUJTyc6uRuELAASJEB48OnnS3WcmNqqilKod7WqZEiCicy1/vUbWEc3
0iicAjHvfbfi9D4cD9S5hIzC92KAeJII4aqbuyOx0HEwkeYSSN+sfq3X6bY8hvYI5k8BOB1szyCo
qQdGXRQTelu7d1WoEgZSMiaF5TOqGmiUbyffGDYDigT8oOALJo72NOJCAbcVZGilo5xW5xwBsU56
PKZfX3oF50rQwgOHCuJFkpaJeke0ytH9en0YnhhSjpC6hBuB4Pr0EXjvGjNfCgrxIYRodQRhFxbY
3IKrzjdy+uPLh873TojS6sChMJwZqwFi8IziGJqv8Kd4fBSuC4IthF1lMQu5r8RsScj/hFEClAdn
z0AIKPTL+InRk8BH/6N4FtOgM6eDkNzHe6ByPoPzAbVtChg2F6x0Eh5uq+NDNsMGVhjBKnDV3+4+
PrbJVIjon20m78IgU5gCMCPEXVmYPAqV2jH8Hzc8ERAunqwgNxmbAdpTTsSbuNMaBhZLxgtMlYnc
nvVzZX7ZJND2qHqv7tFekA+Ldx4mDQfiZLljLwdhaCTMG9DqYJBbPwhPNt7pACRpCjcaBuC76bxz
qdwbB6yyUsPSEddqTqVrgoe8r8Q+JaPuEurqp5PxxmBVqTG+F02ZIFSjyaENu0cpHzLBn1/m0nv6
2jAr5lYEv+SKzmPv+laD2K31pewza/XjOVDBukdIN6yKp+zp8lxt6zuI2o/yYfi4RMrr+Np89Hgp
VQp7mg0h1sShg7EeG2PlnhdxcFtNPv6rqkzVsEvILXnrKfQ/ByBqzhqouLeH6zNxCWjeReTG+XFB
kFVuhThAM08LhgfuRBVpDAUCRzpZ0YDbLlR0hUNHdo6LBMk906QgXxDVlUGb1HfJOFUJLnZNaBmh
XdHye5Ud9Vi+vFmfww6iGWSXAgoc+bf76rbVOkgwR049zjz0WBFTiftLOOKX2GPQeiAuccORDhSO
IkOQN1I8De6ABX3wB0J0yzTY5BAn3o8zZSvMVjjte2nTPF2gHaBOYbKLoQZDSFIHIjF7iSboXiE+
4KKEMwlhG8/1hlPdgjhz2bNlJRPyAbMVMz0V8aIFk2kGL18Yiwg2L7DcuNXfqaBpVEuMgZgSEsZ+
ZQb1MlGYPEQy3njIDAJphR4BQ3WIncw80JK/cQ2IMsu4Z27TSzfrX3IQaGbKCvG9UIRwsUYl0ycf
x8mM3K/GATHgonS3V+ogg6NW8OUps9i4tyPatqtTQUHn6pMT+ooPpDxT2HuS4HRyarHSpyDaSNc+
xkP6SMFU91NAO9Ct9vHymX5Srtg0CeNUwlYoxyt/gUS9Toh+cc+0wzfS2LhzqQiNOrR9Mpz3xm5y
P1mf7yGtdug+a6dOl+TALRgrgKFu9UUOEy9qSgc2TuwwZ+h7CAczDVG0oExDMJ9Q6bvHdUUsFnzO
mfzK0HvdIYhNgxNScHWnwdQMKovjdwh6ihE3vmeQtCNUl5FKRshWujcOONyPm9MrFbf6Lj3DN57C
AckP8Urup/A62PVpbbI1AMOBXicV6dED1vyS5k/wC6oWCfakiuSDVMNWAka9wNNAIcrDIaymAr7r
t3D+CJBbmWR+jqxJHlCb6g/QHq07yFunjwl7BKUvOTAG/JyUqSiHy65cqw+sJHpB6kemwRIkmHu0
gpzNCSqGV+aW1h2rvz70y8v+ej/ZXVe8GJYUS1R9Y2GLpj+7zx/p+GFkezfi8eKoorwqniqg9D3D
+M1xnhEJRjsCplEe4nXzoYjjYPIEkgYmQ9hZ91w+oy9ZK6j8mDWBXcP6B1h/gg6dwjq6Y9zB/KOg
H6P5YwDQrony8TUPFEP96EtEPcx2BP4RcPgcn4l5XipzDb3z2XkZM0cH+ye8E1zFaZYEUagWAuu0
YvwDPyjQJvM0DZI178/FvocYnOxKa2E+xdsMUFhlNOrQnoCewNRGMLKecz5J9Bma00I7V5+Ya8lP
dslNbi6ap3whahj5UYMJtpOokCMqfVYT02VEE0fmTfApsXtY3d4sc9a8dSonFhC7yiRfhGWOEVvT
zNhYsJNAI2G3m4FEaOoSMvSTeQdFHJF2SwcRWW8UVYoInp6TrzGsaiO0hyC2pt1tcyn9wis5xQu3
3rUyr3REAeyZMBzVCFe2InMmtXcCyEvl5ZHRTBQH1X26BYuzWGz5TFrXDHw1tx/mek/aCVlk/uXm
6vhA34KcDvC0MK7LG/vDksKsom3X3EyQVPF6CJRmljJR69B33ncvsGcmOgJQmm2HWv9EnWXOgOYu
F19lawGlmLXaAsxP3wzUyphwkbqX+JIZjMdFxRZE/8YQAXtxxN6MiBcP6ua2ksUQfSrSAW8b7V0D
LNi2XrOSP3WdmD7ilyr33//6X//3/7wN/zv5KO6KfEyKy78u7fmuyC5N/d//lm313/8q//Pv4ft/
/9uyTFVWLMmyNMlQFVNVFb7+9oJILxHf/l+nuo4nN0vu7yZGqFz4M2Bqc8L7jlKJGWiu6EwVbs86
Uz+7Wloau41h+rZNQvuwlEETdWcENzhPwVTZM5AInXFhaF0oAQX9oR52MKN7NtRdnQTsQYSZNdTB
WksteDJ55+CA8eqk0xtS0lx7MY53SgeFV93V2kNSLq5Hv9PWCaLYJEz6vWYukmJ77p60ScAmoI8L
096X42LswhyMqd9b9bopfaNnQhDGhttAlJPxXKUdDK51qNJlc6BO7sz4oY6XFe8iTY3tXyagPSGL
wjCDGLcPdaHGKz0XLixXWv8SQSzpQii0HFNzTgS+Y2vcHW6aCw9dOi3180ujriCEJWVAsBrIJ5Fd
3L3JBXPRsNaCNnNIURtxJWFYiJXD4GdlVBfB7TSv0mhy8o+3iEwym2EfSxrWOMg8PJujJ3Ekn9wi
cdST02thYkbK+dEcoiuVKEkkRFFdGTxDbY7UJND78Ao9IHcHOciRg+skv03bEFKWVAcplsCcMNq8
toMCcm8eQjNWZV/mkuC6oqJU9k44OQD7ZZ6uoin2CzUYikUN8e3k6Lojw0pBcPDWqg7lO2RuDS+e
0bsCRBCtZrl15qWda7bBD2tUlb+vUc3QbIkPTTMMVTfE139do7d2uJzPeX93hUZ4a6KjBXO+PMPI
2diDutZMxOOdjJqjp/I+vtQXlU1D8WxNJNdkG6tjDj8cNGaC1xtmlA3ddQdxEWNrufRSFckcxhEJ
ZS0XsLLzw6CneBjU0FoLJqPcp2crn6vKnYYAoegQVlzhvZ6f9Y5JeYZitTzajNtkN7Y56gY78VQF
IsD5Cou9WCYwbZLhTPBoNqKLg72ExGWs27uT0nonuCEjKZtZVd0nWEgZsSsbJtlnCmpCE5w30+Dr
MSyptDwqeoa7NwKZiX+7JBB4L6pvledNfybE+tOWkFENI+8YDn48ocS6POZa1CNPa5g1EEZsQNpL
ADXr7CUePxoDOd0RZ5YU06uUskajJ9RWF6LoLqRZjVcZOJSR3aV2tdR2Mmjh3S2qJ8SfwjFDXDRR
T5CgUIjyecyaILSuGikJr/e6jZXB2e1hY8pUmkATcvd8NOEIHmUvU7fmqXInMgDT4dprCz3bKRfw
R57zqQbFuJaroaWlMrPZ3xeSLn1fR7ptGJpk2bpq65omi6//so7skyR3eTneDhd76iwH59l6ATF3
c3qvylku18Sa4nzW42bmTS+v1YP/oVGngXiA+68WveO+MJIfHd5o0bkSPkcAwAYBLCX3efr35yor
vz1ZNmbVViXLNG1LM7827l+erJTpplKUen+wljcPBYPlN06yvXlYOIJeHPdZEEOG6hbITu4GeHh2
WLiaz2zdTbZSxHZ4dxWcawxdlqctdjqRPM8RqcO9SjFToqRFjxaYj1BrpjV95QN+Nz5C56lMyosV
li4hkzOBGlr7S6AywrJQNttLogsi0Pg5MZ/+5A7hBs5oUFIwKyPd9l55rAimBMs6bnskfC/C64WZ
FgA3cMhOegDqDnP37EnzmVLPIuZboI8SJSIOKOv+NV/a4d8vo/Lb1vF1FW1bt03NkPWvq/zLVbyc
CkOzVLs7GJsmrPbtUoMtsqcsnqwEeip5us/UulmZe5nsLeokJuy3px+ehK1/X3g8C01SWXWmbNu2
Yv9z4XX17Rwfi9yaNyVNRJU89BXqqgZNOL5ZNdRSzfB17XBEdiprOG7AsJKL57QGf7KYzmhU3ZUy
TOsCCpgVe3UPFU0dA3YS9OzDQpbZ26t0fhZ0NBUzzuGl1GESZozLL/KiyZjemM9jajh9zrndbs8n
Ny4Sz4zDxoTzR3+RJ6+SXHkTwPBUv7+dqsUg0wZVsTvpzssyxemWImNwj8kqbrNZJd2d6/vkzOJj
Q5LxHhgQ6ZzcVIcQAad7QDNNyp2dLtqzY1sKbTdPTTQfEKokKMFpqdyVaRGetYRwrmTavF+rJrj2
WSBe8aUz3HF4qWKMRsh1a45q0F4ShsY6QjrOneHpBsnBztlRTgVUqmx9abYnBncl5nj2dWkeB7+c
HJcV4v+Ujb1sNkkuhV2z5Fc44w1X13R0jvDrtPxBKhsqqXKZkt0mnYOeLFKeun4d3VSivslwMjK2
aYH73w1ep/IcWxhHcHZeiqebpkaTK/4hypXYPYuNsdfhTdw0LtCiMl76FGPS5uyXpRGV524r3rAz
u7oEn/5YvvXxfWESeAJGEseqn2EufUZiXFzC08irzeJ9bhwZfR3iHBWmAR+9MGYtFKyxR6MOrFJs
y3wbMwTItpMuUmidrtcX8VkPygMYfNYZygB7FFvzQiR0Tn16hI1D7ZzbtGnj2ck6+oK7/rJR7OcE
zYCaZUEy2pGZQfg1aGCzxpPB+s7Drk+34l8sq3ku7bl4acMxkPPyMIgEYqS3k5ypaMM8fTL0UJH5
bbpNHkuKWacC125qAL8oJr1se3noiwGSXBdKxbOsUFdSK6bkwts5vJLjx03GnBHKnHV5bow00C/J
4gYkcq5Iq0F7b+X45MFc1M9G2Fg9hm5oSWt5bl/ryFAGl63AaajDJgpy0NgbE+k+pviWx3MYK3iW
VCoUK35cy4LK5LTVCMQbW4Tp9kxSCZs4MzWfmKCfJpD9EXsP/qu5iST901SaxVhlkZFK/rlIVtVw
W+ao0luIlVdG2wVuDToNxQhJRkeNPlx7vzHoufTqRuAzaAY+jWRWK+i9sfFvSY3TFLLNzYrV1rpW
Wn2k3cXpGwNZRTRIp9W1q73iCJgowBvmmdKJYuOc+5NuBB14Ha4jzZ7yw1HJofinLUuWFMM0xP/0
bzUX0vnjOMRsnM3VOd4RAv6CIjrowuPemJXrYtUuW7weaTB9ed7tdGSDFs6VGDLPhwdUUgjedTAj
7qOwxe7L2LVehllWshoRwCuMGlS3DuwAvpWnrtW5RfBEH4lAxMtTendcpFFyV0ZSUO8nISQAD6es
pR1c74f9LRTfldxry+zGtDtbD77l4clAU7qrNkQ1zYc3IeglcM3gODnfWys7OK1a4IbxofEvkR4y
us2XVlCH+K4EV7eGmU5INZ/Zb+k79LRV+3LegqeM9+lTttLX8cYKM5/E1Aj/mXXv174aVIG1I840
PN4RX+pKj8dAe5uA5NDJIIvgDuUWe6WwUgPpIGOGoW4AHo/3xqJ5nSyholDrcRDdmSt7C1UsykhG
xTY+xFph3d9ZIAO42mD0WPuM5Dco7Ty2O1RNEhw+686e4etELAX5yz60IU/aTVY3n+kXZBeisYst
bxKz9MI31qtpvIbnvpm4asBYjPG5uW4WPPMIatU83pCC6YlQDJ9eDfBT9lvBEAsh3WTTAYnfQCWh
uQYWi+Pi5BE47SthF6DkEt6l2IZikcLYsYmMBXaoN9hQxTxmtqkusbryCu+KhVu9Fm9QHhlYzcNF
25EZyaRGGJpha4bf3+YIkwPaL85RFi9UjNDwl/fOIT5l7hFDqyZa3WERDouINJVF4jX+Gf5PEZZ+
46cr2X3BT3E9gWwEqdBv3Ilzu5ss3lvMUZ/MPTMO65C9nh6GNYP56bMY9BCN8FHu+mUVXle2N/rd
R/VRHvSn1M/3QJynLRIRL4OHdDfZHff1S3vPAGcUnPHyDC5qv2Erd1te7wDH6v35CQ9AYCvm2tm7
thgOCiEwMm6VUMhqhvnXH9oh7U8du2YpmqLKsqWopvatmBj69nq5ZP2hIUcGvefqfC8/QpSIZ9eA
kXZ42Z+/jI2QNW5YqozNGBnh/dp6Ax3PIsM+ZnraW7zL2qPlFXfyslqNc3PdLZCCrn7s3jSBIPwD
YaDqNnXTlC1d0i37q0T7pQTrpF7Pq6Zl26bCFBgsGcEAllpkREDJ5mO2KvlLHmqREpEOpaFSzlYS
/5AjqC6xPs/5k2hOJcKPBQoyPsZff4ovi5+7hMnXb2BOFQg3VzR8vpiQox9y4xBAnZgA1Sd81sXq
wq8CUPcyIMIaf6hT2GK7CpzhCz+z3O2DBuf0jP5jBrzgGdxjZjjir5nD6BVGhifEXD70QjUaPuUI
PgC/JZLeMHD1zguVh71Fql9+ilyCEv8z7NDOfIk/Q51vVDz6+//x5IwuH30wCbHPDdoAmy3vh6JT
FkXlP6676JotzbC46JJpSt+Qne46MSwtl/q7nLGXiVJbt4bl83l0cvPFhAs7wnHujnQvE8qfKdhu
9SRl0YU45xN2rKcDrULiHOloe7YqtQk408Vcvkce0dbUnaIKHAHNc7AGGLMYT5xBSWLG8ik/dBnn
E3XRgoRdJrApzZ06UHqCi56qM0G+ex3jhTp/a9EBneZt9t7RURklpZr8qjKNMbtPGalbtpZJt4Un
q3kdnCX2ot7P+vlFfrqAjF7hRFawglbtsLM4+qkKjEXc7m+3Vwb3VuGlUP1Ovo1XS+dhj5biNkJW
TYtvwlTScW9xjuUqO3swu6FllT0AyqYownF8q45vOvVEt5c0duu9pbyA1+R8w9GvC3V+Qs9uuDmi
pzTETiKuZ1Ua3G7RNV9nMGIMX8I9+ryx+yWUSlwW4E3aeBnMGdlLZA1jkZKEGCxZTBnbVS9tQTT7
2Kd0xNXLzPy28xQcedS5mq06SjglhkILM3ySbvoCt6rksS/TudWmuNAfZykzRWuGz1OWOIZCJTKT
0b3CsKeP8NQXwuhrcmoxfPsKEr99CDyp8yyGqFBHGYjVjlgIBajn7GZBYhaavFrwfufQsGWmpc2c
J50r8yH5UJv15eSfldlZddUvsrEN4Z+pJbyTbK/IB7kLFTXoC3yHgiuezrisYIuUBjJYASEUjdva
QcwV/zCAjmn2J8GARZji6TBzjj+Am8pvNYxmyopCo6+pJk2e9W2nPOf6rdCtIjk8rgUDARpCx4T0
Yzrdhr7rzoKvtK5+/vnDDv2nx1V0Znm6oYKr6rLYwX/Z8SrlfG3k5pYecOVjgrq+vKtOt0byOwun
d6j7zKjtRAYdXloYXMJmmkJW2Mz/vgGoxh9e/j+exreXb/XtRNayc3LAjxlNwBTJy7NFdA+4VMVU
mWVJmN4DmiKULz6CakJYIUcz5mVUvcbcNHy/koWnwCHEqA57+8Bili1c4uef8E6+TE+peJwBhwvx
M7gqu88lJrJHRs/jU7Z8fWaQzCiJaNjn6ydO0gykb1PxCPCwULd6IhnwcSlRSY6zd5QTwqCTlJzC
66f3gvLzDg3gOHs+RYRJbC4HElXJMquI/yJEHVtUWWW2ec+zW/cMzevgngVOd41xPS6IwjAfiyfo
PAXW0z458VNMS6VoeXS2htCw8diUA3sihSDr695r6iHv9PE1Wl991EXo1rWoCWXcOJBDPsBdBOxb
axG3zQIlBgM1SHCIp4kxtsL9fliQeQH4B+FKXwlGFgIxuJWdI5KG9gOeqLjNHW6+sRDZT/HuutDe
np6YJPmg7Xc5GYJoU3DUvC5QN3g46CHtlTlLRNIrOSMOpUYacFa7po85p0ixwYc2SCOMeip/dbmv
pp8mObNz4v+cIXo743HsK5gfI/Z3QA1nT+gFsKhWNyLqRFvA7MF+xbeoB1TM97aoqpw9Zc/WxQVi
VeEkSnPxJvvbgSFi7G3Bvb/MsBv3CQ9oHG8T5wCLPRLJOTmSmx2eZ34121TTTQ2VLnZ3Z+cTes4n
9KpZ7uvO5vPAABhb18L5xJcmjN3P0ke2w+f7v6/73+sjzfzHshdgzC933ySN40ou4sleXZ9XqlOo
3pAu8p2Mqi3BdQ7Xj9m2e2gP7N7d9JUCdI4Phex3USw57eNttqKam1ikFlnwK5Hjba2ggvd+mlXA
VPnHSFECZ4upwObvT1w1fqvseOYWB7Wmc2wrvIh/PvOql5OJluXpYe5pM0IoN+/kVgrmkoh6uYTp
/itvg1lnFyTTLf70hy3vHeQenbhSumwX/d7U5rux4pu9wwNrp/c3D2chxh/T8AOLwj2kDt7T7d7z
WVpfSSSFH5Kd+0D093S7hUMHdQP8E+t7wYAW4ZekYHLOCCYxMwHeMOhGPKXldbZNIME8Gfhrlq8f
17e7yjVnq3QarBbMrjHf3w4zaF4zjSBftA9C68yffjL1AFmFWY5HBPTsjThxMDkOFRIgYIT5I7ra
6cCMl1E6KUOzJsCa4dAFWMTOiTqqkOrZX+EJWCkmSy007pIlhZ7Xsdnc6243pR0hXgE32tYb17Wn
OQvhuzUEwuc79TAidmefUOmcihW5i89TJDLH6IzflQR1JF5b6ye0m1DiZ8Vud9qNRLISWxPGzv6Z
ret9F5y9MzffJxfZZscTl5tZp/MoWDI92+D8cT6D0sdd+oQSBN3I6jgNdtwGgsVyxoAalzo2MEwg
vIAEceIFGcNeA/yqSKZBtrqr2GPvuWGC+7k+dZwNeSKc3941MFz5HWcnH5vrz3eR5iniHOvgNL1H
n0qE+IybjlRTETs5+brtahQawD3e7jNnzCMe9LVn+htC6fhh6f60cr8fNdfeMuuBey4PIWkX25Z0
nMcj2XkXNydKMsM8FOeg6gEDLuphzQzSW3AOc5ysHURJKHdmkCUPLX2hpAfIU6yV/AMSDOD6Wz38
z7vr277Qy43Z6SN3lzi04MXMuWxkai5FxogINODsGgg1kWE6cVKC+aO5J7eR6TLD3MXoLZD8TBfg
ttPTPBMLIpRhScFIXCTB2p8uLG6vteKGa+THLslV3G8Pfu1MTwtfeGyL2+4NXq/78iJs8M+e8rDb
8F4ELIkNZrizw+hEu/cWZtg73yViPCpoWe50tpksxDvd/jBiUIzfL4hO/2iosiXbpmmKr/+yUd5s
WTkVJm+avUPzeTWmykhNO0Ml2M3KhVTOllQsH1fsHxO8d01oVWyLMseM9tTVU2WeH5KHv68jw/zD
UzJUmyGNqVt0Lt+AciXNb7HUHdMD9SQ2obb3LNKLnz3jZV3MPiL3ruN96WZ3pyVooM8V9e/woD/P
vNf9OpwCPKxWX2Kr1Y67du4EG/gSS/K4P+vAdHo2rzHYWLO/P2n1t4Wl65JFL86VNCQm7OJF/XId
k3S4TuLRJGKu28WgcUnmWNWHBWDcosa9bTGGzrKHUT5xED1L5erW4JlxfYvxltbz1ldh8DfjMgYr
G/EfV9PpGx2PXOVTW3oFUr4dH8pjEmjqKi9WtAAmbec40X5YDfZv7eK3VyGqyV9exXHoi/am1sM+
R62IcSB1h+JMtMXkkUAhfDCwSnOR7Ggre9HJUxWzngRbXAY6FjAgfJph9FJMj3A5re/NuYbZ0dTD
DapyxnvJrbe2VywhVFsixsc5rc4oSKm3cG2PcIaE+bbULa9VQhglybPRw2JP/OtlBl9D0dyOGond
m4Z+c5F9A04YvXi1lxDNZ/h46WBn0AS7Xe28yZszxR+qs8QHMTIB4lJXTOBdRBFidj4bsbC3IPt5
mVdCdHm3FydBIPXl8ocLaoj++h/9t7igiiJbmmLJpqx/WxaNcSwnVQLJzdS3xekYKvbZu0wO1ZHH
xuDbOGNJ+VIwxWmq9fWiw87qp1Ud3k6LFslXLHsM/3yjHqMLE6oR6VmuXdgyCauJ8cE7Qp/BenBs
B2RJD3JBQXxx8toRn8WNNWVW0VI+n47C06/s5tlIQGKy0mEejG9nfiPwgHMtiEl5iVPMTeNwkttR
PUK0zp6uHP1avJXqTRvvlWZu4aOaSs28VfrAPGZzuVOepCLZdZfxB9jC+m1U9u2qfVuGyiTO7bq2
k8P88fFKJSI+1usl7ZuIGEBGN9vD1Jq+wk9FekrYLMX1ZLt+dp73YUh6xhbTAMF0HaZ30+nKFdWq
KH6HWUNRK6peS0RxuLDGP22C1CGacpAe/U9SvUd012lEUljQT3+o7azfejFdl2VV1hTZVkxJtr5t
bCNrhBml1CFJeLQac1XjP5iANcbG44hvxcmbTPyburowpZgsK1BGJIQEm1+X46V/TnAjpqevELPl
rcMIB55TWFnyokSn1UBjgQJmI+lEb0PD4/CzQ4H0fHwZ87ua8a497Q04WuheagCC3nw3xoe6I7QO
h23sL+wcvkx04U2+AcgZ2P0ZzxBDVXWNBZuUHQrrcKwXA4NvHEdkqOg4Z1wyGVa8vWkYBo6y03Uv
qu6ZEJkqNBg208LOn8jrnNF/jsNw0nt2h4SjptYhBoPQHyO4ZJC/s9o3MFHTIRSs6545xzirJj/c
iH/Y2GRZs9iaTdtQJOPbpe+NsmDtxnDYQPImD8XNL/NHLTlU6qaJ7yf1+u/HwReL4Nt9/+vjmWJf
+GUjbbN8UiYWb3WDZaKyscGG2d3A6tEU2a+8/ttPncMf7hlZ1nXNBAxWOYa+VTZXxp5FK2EZGOdn
CBuym9f3uDD8/XX96ZiTZQP8lnPOVpim//N13a5FWVV5jz+PDe9HildjeomGsl1aeIYjOINhtjTK
8mOolFC7AEZ1YggMv0uWhD8NYmj1Qer8LKV8zSa3aBx7PGUo721rrlkEBZ1Na3rSGD9kLcTW6S2H
r1WU92cEGJOT6mWniXM8/lC5Kr9VHOLG/OVVfeu5JDm3Omb3zBW0YppaaaQK/0MMoEo9d1Xt0JJI
om7qK7mRwCLwFodkfDEEExUR+USdZ0q2uGCpqBXX+XVEdm1holy5ttSvihKrNytPdtxWPkvt7++H
LK73b+vMVAyQJlkVAO8/348607Skjod8wfli6VBCBupR5j6GO9wonSrVvVwRvWCfbmDc8PcHV80/
rjnT1hVdNyjWvp9u1dW28kLv+z3x66HkS9H187JoP5MVjyfCH1G7gc1LkYJ1keIrRNBLfkUSguRb
wGJ9VD1iAeZXYbNXXDHVknBV1QHLAJDgfRv8VBo2Xh/BPQeCSklBTcM+6iPxe8RXjlDAyauPfYV8
6BrEJmZG1zDjEv9ZmHwd+VWGL57CkR8do+GNI5i/2+vy64F1kp4lF28M1VEX46r0mjXx0f6FeL+e
1hE3t8XxRQK5V2klTyFRryLOS6QNi3ECoP4bNt+RiD6S+U98DvLvEjDAFAA5mhDeifTv00cSnXl6
2UcV4OBFRS9+XOd32r7iWY8DRBsx+evwPPKgsRIfe/ssQptB4lvrGTvx62V+MYo/Fy8FXhwSHr+b
40YJOOZh2uXKgTClrbfiEko49FRhRXeN+x+vE9bQQvosw5tXLS5cWqiVUkSMAf7Rvvwmro34K/Vo
xD+Jv44RBcdCwSD5a/zC+6KRgZcQjpA/EE/AhylIPxjswPO8EVmI45UPJZEOXHdrL+ECak7Jyyz5
m30Y30QoLl74ZNmpke2D8otXy/9pjxeMGah3uAAajqTqJ/UZF+Ua6ow0xUxG82S32wpUUKhANU/k
6IjPUEuTIIKePRgZoEwYMMerFtSJ8BVGjm2I/S+ZIhgG8/MioRmMjY+SjOdAaOfqAIF7ymKUd2Jp
/WehiQUqXvSECRA2JgR2GK4apsjsRcKheCQcUyIiOD5AQvg1qa/vfxzZ/NZFi73ol3vqW+2TSFo1
xOyAiyorZ+abUr5L5+jItidj3jNR3K5psdMj+7PJNgoGGmQVkpgHW0Dp3EE5BVmJ1aVhrHXrynzj
c0yfsSL6+41v/3nX+f/3/bfT1DDlqk/7Ttz3YxQ/S1+3togbPYbiQ0zt/rOMxE0vPo6hWF/1Z8PN
n4ZJcCXjESyUFQKmE1wIWxErUGwXCqmDkzfhXax7Vyhr//OdGBiylsRtI3O/iZQhnCVQ8AjlpMn/
j0yLLSp8PjF9EcIo4aBhCUOJGz2AMNsgRSyyeeML9+9XQ/5jWWcpNtQyFdTuC3P45axX0yqL067O
FxddmULUsZXGqZqN4EuNx+UE48HehFvKvWXgctKifCgYCY1zNfcxSaiPiVcq3Q9785+eE7uyONUs
XTb0b229pUiycRuq40IjkgVjBgxeUxrRK1Eat2Ejn+PV3y+C+H3fzyFOIU2Bo2sYxteK+eUaSINy
vdzSLlkUJGM2G0nZdc1ren79+6P88VL/+jDfyiqFniNN4uK4kPKP4wmIHahiot93V2mtnjGHjdtp
pmBLMWF4G1cQrTeTZqupD/nIuAsit+h7/v6U/nihqSsBKzRG3N9ZfVKVaqrSq/miGx+S6iVGFUkm
RK+hqtRe1Dj4+6NBVvzDhVZ5Vw1Np5GQtG8FWNLLY9YmJ+DhnuwIYTAeLzMYV44U6esRZewz6OYE
AZnliPTY7YnQQNBPUFcAXzyOcMX0RevEdx13wxwRIaHTwK5ICtkQGc/QYTFvWOImvjmhuBU5ngO4
q5ARWotmeocAEe9IWisRneiHd3BLnlbuw4OBy43Q3InEMKz95tLrhLkW+ObusCNXeZe60epr4vCy
ew/SaSQS09pQoDUH4YlD9zJbATPjK3Og80IR5EKb29pOzVxc4JztdN5G3RNRSs6PIJj8p+WrwgWW
DVWVWcDfyqir3OZxrVkJsGALsp28iFkWgdWqBwEEsE+k4BUz7DQ94KYtV4JL9oGeBrkynjaI4dfI
29ESi7h2cWm3l6nv36Zh6O2ZgIWe5z17aKK34f55WUyXfL5fe2u+kfGXxxXdh9s70MEw3Ie+77sB
hJcoivAIelr4i4+PxR1XOkRGHYb+gq937hO2RCNdrcv7PAFl990nvOzpa4Vu+3Dg+pr3Ce8FFrPO
IVKCQAC+m/d8JiSl+lS8uOXrfr9+fSUpUqg577E5nUNb4+K+iyxDrEb6Odh4yTs3PXT+6lCHq5fZ
7hN13zv+1NMfFvafSnCVKSmUFspJ87eGKb6ZZlbbkz3m+Me7m2fu6um2Ba/GBypSnCi6RP0Pj6n9
6d7V4IBLqga9zfy6137ZtORGh4GYyMlhWOeUiUZ0fbmEzmNswDAyiLe3ZumXx8dyPUfEdAPqZUhx
XoJzYTazLRofxImJUdA7uFYpj/TiI0Lix3iK44Z931AlcA3xptj+dOT8abmaEIkh0nDqIPL+Z9Vv
dNKtacvzeYHNc3Je5fA5c45fK3P+/q786U2BJ0mbp9BT/rbZ3JLKtvvbmC8aGRmcTu+DbZdh+Vq7
OibHH96Or17l+xki4FNNlmXFtmVRGf3ydijyaFw0+f8Rdl7LiWRLFP0iIvAFr7jCIy+kF0KiJQrv
7dfftaqm4870dEwHrRaCMqeOyZO5M3Nn6nynACd5qgwiAbFobU7R6HkzC2UbsRrU7YDQYl2HK+LA
kEXNJQVrqDxyJdWc8JpCCP9AgAt10iRWNAsNEoF5JC9mGgEWMaHUr9HnuUDUcA0MewuN+I1EneZu
HZJGwb8sxSa3NQIZcJHAKERyw4YKp5cqYQuFG0AtRHSV6AtyouAg8VJ23SQZh6iO/LSx37QDWI84
aV09UtgMKhwYpKLGH0bkNzhzBjOPlZIupp21/+yk0m6anV2vu/NTYkkdGmCv72jrKPsHkoHRnkpE
Vo3CHIaUlkC2HjRgc0d9p57I+6UJxyXhT5ohvpa9ZXjDRLEiniq9Jg/qE14wNWyi9mGtmPVP32l0
cnXx0XCHLn4cWK7UkKUFunGAhnwhsJcwgf9+1vyfntX1+7cJkS5MDvPUBjVT08SQMABjLRiIqmFI
odZGebyDSTd5zAXFAAMMEVVEdcAADTBASdSI8KccxnFblzqBjTzdtFFu/anBYiA06V9z+G/D84tm
vF+fL6NbVDw/wVfd2GGmkukWl/9LNTVbWUmxITv/1oDVED6ND41iLx2bxhjE49Gzhi1FhPlfzbnU
m3VRd8J0eNYYpqAH9vCsu+jyx5iNH+O4Rz5FtwRXO1/ElpzWTISdm+jgUQvFAPM7s6hq13lINoz5
WdTL1cz9aE8GWJuCTdh90/6idf1Wn/CLqLWEp5o3frXqJu/U1VddP9li7TvrtKgJvYtvcA3Rhbu9
xBQgHYWwg1ZunFgFE6L6Ek0/Dt0Ls+3ywKsWeac/2N/cnrvFsX/cYwHnqtF/6fYOHYWbZQmxokUE
WLX5sc7RDOqP5ENPYgF0i/wYNrhhuixaPpF4AoW3Bn6Xj9cL5c0TdIJG58Z+NoPvlPVTDOd9fe0z
6D68GsvJn/VHmsgPakvQQwfozglBLPBUqxZzMqIWg5GIHg3kAO0Tf+66JGu5Mv3G/w1qNMbRWEcN
8R2lWSjWeGcH+jclI2ivd7MrnOF2h+0m9+f6bTSKV+XhuAj18Jz67RGoG33ivadEftp4Dal5n5tH
P7SjRAPEADzbG1nVHSZcKMi5B0sp/e1td905p3shuywWJ5RY582uCyMsPWVLFi3oje3Uaf9GzEEx
zI0TmMfPJn0bcP6e09VJS2k2F+KrEq3yJJ9q192+0DYbSg8zifiWHtt0cUBSVgqlpZ1j3+VIn+tM
48SSmJ3gBfHBnNzzOZKBLdGoXXcxGnjTbPv6nRoYC+pEvTWcL7nxJL4vjd3X6dT4WX/CUw6JYBO9
YicveAhmQWGMMN1wX6frCU6w+F4sHF42eMlUSObnpE99Ptaek92DKS/E9sVMtQVewZnoob7oXEKX
ks8Mb53QURFs1CF8eotWQBz9qutFbLsT3iU26QcDruh09gIOiK1gtcQ3wNf+7aVLplavuvmQZ5WW
j9pWnGzbVt1gwBLOh8Fg9L7iMmSr8hBFjuRiJHUrFTTek8ezW8vESKXbR2SAc4/uFTDyxSOJENmM
vC1XYHgXrq9wUF74py2nFTPAOqRQuP4WUlKUrLpXzRR6K2qdykRRiepdxmlEkOnhjBY9sKCFo0R6
cEUFVJx6jkATlaIoaRe5N+NKYnmkEkAo0KY+nJeadRMkUsmJXBMe9I3iiCujx3c5cNG9jCOuCn5I
M7x2bhBjXZBisczaqWbUOiKso9bo+chfJL9kIHJRjsMRsOPzQ+NEvYp0mGquhqnmDkG9G++IIVfo
E47NzRXoqebo2Q3gSBsQ/cPDW7IpHNvU1gJaglacLahU97wUW0Xx2U+TV6pBgm4HCIoC5cYgb7nL
5S3VWH5uCSYv8Nm2UwDMMLrD34VW8lehpSNrFuZgfyRsGaALsIt4VYwoiDp7ZAD3Ag5d8JcIFmZV
hxoc5Kwc479TP6Qb9KKzMLkRZ4TFfhSuO1veGX+Sa+VaRD4tPwu8iYhZ9sl9onIzeS5Lm/m5LZ9+
+pzFZxjhk22Qow9v1xA+EmKr/W2vnHgyX4dcBYa25gH2CmCiVHO24yBPPXAoWY3hgu4uRET8nYHn
ou6Vfp6xpe6G0PANSr1suP0uMHcdO/fH+Xe8aTI+bLLvoMZMQVJ2cLWD76Wa8OlzN4fahscKVWfy
Sg0CL87cchowGd+zDLRz2RuQcuKmy8HjOabu0LOdMLbxwKDxSI8OPxGTbfd/r+KP2zbFOv/6y8bh
PfeDv9oqyo0asPwW23b6eoKH2xPswd+5wW7sSvU27uClngrCaQyik8Dr3s97MV0HXtQDIzrnGkJb
uBlGKBGxUvDXHX24RMko9nZDmx61UC6c7g7nnhs5dPzFuxEAvCOwY/gWkBvZb5nH4vtPaN5pngD7
cddwFebIU7rPSHrisgMVjQ+WeUxzzs7JLbr6bgewprztKb6RA+OlHFlvfsILhGjwefw/HW6gXVeT
yoewLjogfujUKFBFmqfnjyasOI67F09WtgKatIMuwqsYixqE3BPbsBts2+0Wyc8VEJo/Xwqq6Ikt
KbSQE2F3d+ysbTaefDs1YAsEpBxQQ5xL5NlpUyg/MNU8uEErmpX8/pjVULpX/mwJfBRud6MIHtEj
HhXPpXtlNlKTecu+5+GKToV4shkYk89+wK88l7niX/ECxftJP/WI5vN/aetRo/vUIENiRaltZTpY
dAi/WqLIkOrDnpNs7uoIvRE7b3SXo6LSabDCewDV97xuyTkqOzfSX8dwwYc4FdqYDHPKodyax68j
2f+vFECiwtL0HfoVKoiA3OrcmLS1KazMnTgG8k+o4VQ79m9sik7xadfM/qD8TmODV2D2ma/ln7JY
G3oE1MTh/kIKUSsQ0adIQFyQFiZEr8RBNJKg5WxRSCoIGV/kWZGwUdgpUyQA+TNtrL4E6HUF+CI1
rpV68wiYGIjVI/N0pVXTSDe2kOhoGOTaewK6lvha1vzewtu86Kcbl/r+6dzVAso39n95EaJmtgHt
Nl6KdQvG4XB6p0ERMxIDMlMq9wYkPQWOnkBEjF8HQuLiYN4q32dInpoRmBv1Az7zR/jaI8j/IrZr
NJh3dY2UBvvu4ntTz+BYyoUkWHO9BRh24lJakwN2xS004baJNRPngrVMM9nBub2ha6mZSdkSQfIC
mS9C65tm8Ixb5h0Wx2e/32De6aQSRC/3clzp8O0VBNEF04Nw9bGidEpfC3DbIjGOGu2H8NCDvaa5
w6uyH1xbK0KPA/xTefLdiAuYhLPX1Iv3nXbJtWnd4mLroyaZIfirdAX5M2poWvopXAfd8nOG0thJ
e/xugwPJliUeriPX8rhR49A+tfeNy73vp+Gmc3kYNXkOHHz8xRPjdosdAtKWwR79SHnt1wmJabCH
0iPJ/Y9jW+KT38G2BWkSWbFPBW7mbPSGp7Y3NFMnX8u9l5/jR+H0Y2PxrSlJ/g5HkBBHwycMHnV4
2pf2hJw3zwl6F74FVG5REsJG8YjlZ/is6Qavm2FCODyn9nro1XicttfWkzHlm4DBSfyIXtd2+O2x
kVzfo8gH5jjbebnPPtJqHJPlD79xqO0iissMvdO+kW79s+N9Js9N7pgltpemJLex0UkDDY2lH9/s
ED+1EXob93SXPeeY/nS9nNpTEvxtur6/4HkSbpo3CIGLLaovMQqU+0i9XO7Lz6tmNleftrZDzyZh
uZnmjNTLJO72893+7XJ/aAfPjtL+Lf/0ha+d2ys38Bx2KPTDgcqSbCsby5JRY9csQHfRgf89LHUJ
9e1TmxVSyuauEzxMcYUeOsQntUA1nqmQjOTZdUh9n/bgDernEU7Fux2F5f1CItT8XbmfvIfurQj2
MQ25Si9HLG+fKuUccQAmOTThVBTvC0utNSDJNtyS8pnuUfMT0wNdUm+3amSy546+2F7DbQfOZZSx
RHdKk9vAW4QWypNa0eQVOAAIW0VYI85cte19rqaJhlof5t/RB5+L77uGJj97ITE2bCQ7tiF3KZXx
A+UD8LCxPbHxsReU7kfhoTWvb2FpmId5+kDfaywE+nrAT53rG9xzDLfeWIfZBLgTKQql5MljL9y+
kXpx2bgsA/rfYXMcGPomZOeb+hrn7qFZ7qf6ieDXn41fGyok9gA7axoWWZrUrdt1pgBMeXwPSCCk
0CbeBvI1SNITzGnX2YE/HQJrWXEzB33Gyt01o09yzDbJ51yhBn9jvnV+c9Cdav72zHzr+pb/seOy
09DffNrZMGT8FQuHxDnuUM8pXE6Rrg7ZsMTLb0PKM1INb173/0XDF6mRr8nQ3j6dcUgGxOGydUD4
nsHC9kxhxQeTnh0ulhwh/nkk4yZchZv4Nce3uOWcHe2Ta9f7EynLY50JGdDBf6tn8G+bOsj+U/Pd
mpJtaTA0nCT4lt2gvIYhBq544wgSCZNEFNzwp0/Zb5dcF+KHxuo7w2Qk6uGbUmq0zEWbekakv9tS
l7FtzlfiXiUbpe7koZbEGDMOUmzBwQnhAqc7yHOBBRdUMpvVMnSVG/qF8jKsKHvVGApnyanpoHNQ
fPDucc8pxlsYd7ClNqLRB3uyZsr076yxIpc4U4NfgpgMf0Qgyb0HXjeu+gBXCfyP6Dla4Ik1nhjE
pwbqGchOrKRpampwFeuEvq/q+YZRe+7ceH2J079irURhZwdmxSVb6jrJM2q9ilJMMcuTbFIRmXW/
1M41pjwzwZRfToA5jSIVpJlrUFjK7pg0g0bA8/nkjrNbr33pXpFIIWdXqfYFJwwz3JlNehOdNGHA
Tz8n7aSXIKs7AiWKT9d47kKH49R1eZT4OXA2AooB9UwnrfEcTu3kmOtb9Onsd1+DuuPVd/knCClr
8U76zNJm99zC/yxvZ4H1w9YFS1HX2XZtTJ9WsAVULI2QRoGxQmAZovBCm4TVgFxXI1cSEQ938Tvi
fDjnzOgh4BDjMMrtLBETpNwzSwVNDX4hV1iHOxpMvDh0vydueOo2J/oMQR1Mbkhx8o08KlaKzks2
swILCgrcFzvSnT8TXsdn3tPUcfldbQd9593/fU1JxXVfOsdbZLzFPqMu0gP2d/Ep6bEdE1K1U6ns
SKq3nh4ztQvTS7IbgC1KvtwLoQSDAOK+BDlJgCwnSG58IGk0RimEUfIiS8v+jpkp7jdHlVZNxiYg
5Tg+mSmZ4J6aETHK0yfTFZDHa3p1J12JOzrpfhoAYmrmOI9YqXmsDE0DlfDr9ypGQxPThdLVWOlH
/HMa8RrOk1cn/lWgCNR+H7r21qw1f7bwDqz/+uTSnFABSy388OkOKIrvZqUEcoodmtdUpfTXrofA
bcLchdqdCOHsmwfEQpJT/D364dQP0BBEzxVaEcwLZpuZFm1wTqIC+3s0VJjlGWdV6uTz3QfAOlE9
P1VsXAZw6sRy1GG1SLCKxE+FL1YJmdTuSAWqG26QrgY3KTvhFuBZfGrWI3IbadOAlQSpUmhcPzK1
aRN+o6bLXhvG34XGpZtrUJ1iFLqUDySYT6BGmt3lv/19QDqk61RWrx8fKKzHycaY+Zr3N61Co8ws
2tK9dGYn6RWbQG6Bn8Sv0+elQ4Ogpk7qPsIQGIvDm3Uh41xBpSGVHyFda2T4EK4l5OknEettyDUR
nuvw9Il0jR/NFe9jTtrQ1zluCgQXcqJzjlYVqXgL9fKzqpB6rjq8G3KqXKUGGqLDBWGKO+8QCcab
oSg3k93DBbYfFkLV+yRazRGYttz7ufZxjHuqmyFQmLfFTMV1tvs2R10F1y1nP3QjKd4xe96Sxvkd
5Ya4Itp/mdiqDEns7oGmrq/CK5FX5+a8QQ4VNB1LrDoYk0lIw4h605Jy+pTbm76xXbd6ElCXep+3
5EDl7qrRapblXpaQrgWCh8033k5HsGEY1Ae51BC6XumoYscULD21Aq2dfWTaZyTG5WHeguyOuWkg
2amv84q7d0sNC+XqyFIOYrzQKal3ZZO2ltJJi8oZb8AY9QpCuUpKdaEumCBC8/5xhXHW5d5z9o3t
UEXKaRwrBsPr2FgjN/oA1SDgfeJ3ujYuTH7sOCMGiefDpMOJOm2V2aST+yeDpdxTOvpKfqOq52uH
AkU/ie+fxCLRL5IfR9L3UyR5gVNtfrZRpH9nUKxka9AT1+Dbop/zNMz7MrRwFWCKeN/kDtfxHE1e
RSOZHoWQJAS2gTOX9aJ3eXg/tF7UNByeW6z6U2CJztaA9TR1lXnr9H3lk3krzSULtpHnzFGZhakE
PgOVh6fMPtwFKM0z+4Da1iBJ2+Fs85WYSVNudmmjRLFbRP0DiEe5wi3oUXav6o6RKP8Q6wQQ/AS6
ZNLtwjPlJJRA8chS75r5rT1/qC/ZqhJtyvYsqQ0EU8iHPRbQJ+6TttYmuHIc1p+a03lMSLp2kj9J
D+HlT4bX7W7dvXC+z777XlN/Jh33sovGvdWrLrse51155L/FpzE9YPWiNzydYbt31tnQDBI3jlej
Yloj2VKVm56fay+7XjP5cZA81Jcho4rpIrs1qw0NMtEoXYfEenRAeMF8g9aWKMUE4xRFwWYAQ832
1uCU7jPXB+FpkDsw1tVwB/gGVnjgV4LWcjB2iChbBHkpR6UwZsocmwHvND7S/6/cpdCafs7Qhg9V
mCvRhFUQEpvY+buPLVofe9qCAecWd6DCyf7VPkSXCSPs9sQa0B44YhdiIKNEY/A+O+mT+es7p9et
7TCiWXxAEUOXeJtEVhK7GxsYu1ir0sw5dJRh82cc37GRiNEYyxaPMI4WIwkZP4HYB1GMrKYWektz
weLeFAVW/9V0FSpxcWcRKQVCcy7IMZt/uVdE21RVOtU4ZTmGTyyhNbCdY9Gr0jf75N9CJp43BVPw
wZyHrujVN1RurDsE2pBZmJgeygq70uc+ko19RP2nE12oy1bURzvjC1WyZTfgTFlIUrDy0B0I1TLq
k/ALwcLYTRNO1sJzPrlklBCMEwJNqEjbavnlsSilbD4KC9vFGqGrXTnLVqonFFUcB0TnqhsWmLrr
bn1H59hK9NARx2vY+7QrrJVkj8rfua+zzzPoikenfhzsXKYBazAw1jim/6gRvebf1JIFAvZD94VJ
Kz1IxwoN+vEPurl1YQ1hmmH4OF9i8JFxXfKI7JjxQCQm8O0BXpC3CWjTDrBR5XfNYnJq+jgFOksx
4Hvnk0s6WbiuR8WIHfxTYMCaY6+5+jxIAK2M9oxkRIIUKOQL12ejAMF0kxp4jw6J/REGvSwXCsI9
6KJjgh1KoxkpqmxQqghoy34BI+UBF6+YyDu6TDBkRoYzZchCsVhrTk+/ND98/mwLoIc5IX7IcmLQ
NT3nXVeG3UvXN/nNDdgrG2noATQ0o7b7arrmzprhCFGRxKyL49K14+dfiaoDBNIxRsRhiBcgs5lk
jqdNc/btNnLNUJ0V/AW1hd35XdjBwXbQk62J2sdITpd9AkE5kQR946nALuR0tV8DyhcZ7o4wY0Sv
4+A9AxnB5mNLlbwmZYWjdY0MQgiR+4fOpXN6jeBzqxY+j+f68h6iZ9MHMfReZuRv7SpoGN8EuE7H
63JjObjC2wazASnwB6K8px9WtjpCzvZyxHpWmd9gK5BhVWgUGlk0S8FvVECokrYhCWaYFmrWI4og
HTryRD6QmLj+ojXz3o5aV6MqsVB57Lpl6wYANG1s76cP2T7+NbTlQ+0CvzuZUdvmNLifQAtzoDYU
npL6Fq+IfrVrqOsxibzARfEU4QaDpRh3jqAPvidk9wI5vgMZWIMXUKtFhQrQoAGPWuxzw+Ea4LTE
70LRiVwr0/KaWWwT/b5GdOTwAa26dECdT3Cwa5tkwYt0Jomi4+9awtMl3uSmoBeCVzfTSr9TlYIy
oj3LZiYOXdy/+on1Twl2FQnH0Mgp3R+6AXETeB44MI+fdQMspW9q/a3/xp1j1NtwZjFMPQqVCVyl
8bOYJmJ2h+cFuIPz4aUxxCmCG8WABy0sG4TzpHcY4zcxT0S/HvfFIaADKIe3z/iOxG/sd8X69POM
f6yIwxvvIOaWNoAgg/fVTR/fX1+2D1HicdzYjK6xz7TV8rBRlUJnRDInsnUdKQImBlfMiXgwEKJE
C6f0sx2Q5nEX3fLjBj8bgVhcb8HV+JSH0+F2wIV1vU91jAXSS4cDGxKWgSE5wSNjWLrftFKDUrju
C07kMUJmgwD+b9aU8kz4Zd6DqwqjpJO/0zTZgXROehpxOWJ7ixgUl+a0vYLWQMtwCQGfC1M7sEzF
Fq7hqxTbfdBSk4IhBKVGPEIpRGFOs27UIS8vGnJ+FXs+nsycWID/z+pLtPpFfcr/1Er1bzhaimj0
5XgZK06UCu4YmjUIg7hNyy9/J3bNCMuEvR+vXCOx9RN0mU2QnV8ZnidWme0T8ESDxj1f5DnZLEok
jbjt/ozkcutQhrsxFeF6oxlV7VM35oBPL+2Ku+sEi5gqHCSJl1oFCgUgZostelLDS1xrQy8GtFi7
UweC7QfJZ/dUfKWQ796COlm5+8233h38MWgNYj9KTjv40oGwUlhYqzyx1BcNMUZwpAdYo5hFpjUp
Y5yKu5j1LNOABZR3cLUVmaFOuDxeQyMtDDkhayc52rMTizdXM8CtxMFJSIwIRrIAN6zrHPPz/HIz
NIZpRPxq9jt/ri2WoNSjkJtwV7AOblkCUDA2yqgaj9UqLoCJldonIIocx4sRClrouUS4AFbEnMML
F1mVqNxkATO7nclGqBk0kfwQnIdQUKo5x2eEdOjCHrEeSu++M8jDUAxEwb3HJJ9B+5gh3gKZEe6G
3saoEqUBUS8fmXECrLDkuIAhYYquxDeuJBD8dkVHrcxYOcBC47IuQ53VisbEHYxsib93SXqegkW4
xhwze8RwKgFIrzghIsYlvSICBkCHY05UTB9Bo3jEvF80ck1YLhkMx03Hca62wb4nhLKz5n2mlkD0
xmClYNJTUAhCcR9EyBpvsUC+T5VksSVdknTYX9lYNhBsytlA+BnjwO/Eg9wiacvHFWGafOzrOAGQ
r3gK3ABIRGrBOFml+AaREFOgqXgXcR/JUW/I0BAjO4LWohdbB7hJpVnmL+z2VKtMKTH+IqdpxoWM
51wMzYuyC71f0kHlcXmcGucaOzrl+pLBccs0ZmZfP3L872QuD9lnAJuX/WJ72T91/Z1ALHalCLB/
H5iAONW/dU2PQgK5PBWapTguypFwm3K00+3M2L4T5MmxqKCo7Ozv8/VrL/V65EbeNJBCqsSERnrj
LKGpMajMTHZWe654kIvKJTSN39sUGxQH+BU5d//hAMVLAgwQxaBVIlvOReKAKfP9TbAp37qAgAvd
/8CqHa/Y3W+AloLfPdAP3XGoksUJwH4s5DPzQ3Do1sx0yM9CeojI6TVDj0XzVKvfj9WafIkF4OIj
9y+x2bHMSTRMcJI12IwAv0LOb5WS6raao6qo8gxqY6Y1n7XWdyhc2hi67RJLt1C/g0AenQxPLG5B
AvoQl5kw++QV80+xQHzSUYrg5qj0o+ZPotJv6svhCGeR7iF9symok8oxz6LYogBeYlW5YbkZ+Jfb
lqokfO6Ieg7z0d3BIqgg4m/9P7bUwCg9evaqCTJ7TfYG0ZbUB8bT43roQyi23ebcMzBd3hM4ggR3
O85n1MZgZ0NdiqAX10sTsXdBhMCvjjEBZfgciQ+A8yec9WZgrnuiDyavKG27OOrmxP9GlSSKkmb0
GcYfXDRsifD2okVTPwZkas0md2quPn0c/lbzvs/w3Y2nVUMW45uH7DpuaTsGC9RmSEeP8We+wncR
QluCXWDSGnYc0Kmv0wtbmgYRSHyWaIXsUJvO/SjFo2o0s5cysjAbMWHSTIxknE/fbpFxYiWboYq+
R2cfHaqkV2IrsRXB8YIOQDi82BYxE0J48QvQ4Ez/KAbO1CMjxGJBtNjsy4CyiP+NyfDDkNDpt9k7
RaVjGyRf0xabhqMfjt0h7g9/u+fqoXAOldHty+BuAH54tDk4sZKdyM5Pk2wDKiAWQBdtu0mxZoFq
JNhHafwa+y7GIrZUaXz61vj3+RIUbE4oBODgDPgTvpxv7QutuaifoARYllyeqwi+aOdO0ZTmiPR9
CAFY/fKpuaaBmMAxcNfHhp+2sX0HoMBC1ZejNaQtpHXv1NMMs29dinvMNr/VA5s8W/FpecDVGlA9
9PWAwpDg2UuK85nq7C5v4rN6H/ZHUx1C4IFO65ywv+ZYYcn0GcXu5yWg9aWLQAOUUK2L8X7exTE4
vfW2su6pcCFfYPQ/DMoaNggwg1tngDUEbxFOozfalztGOl2Nwhy2gB+mpjUK09U1Q4znM/LKEK3V
UOtgRuwk3JRo1rA2x/vqZuhvt/X/h7QnQWhq4KrAk4/t97WNhqt+oOqtSHSj1jpRfzmQ52PssNuj
/hY0H1QPVCBkKPJTrcg9OglMTnZbd1yFtK+Cuj0K84odePeIQxejbY+T17il/dcc7D15LUNilbTl
oGsH3IcRsLPFbWQhBA7q7L+A/fEPJwFP+2d2c//YMhT+tjf9f9/DZ1ijCA5uzxWDtazr/NT3RDGb
BT5PvTMk03FTwSSxFkWz60+QIUC7FmSWK1mkaMf4JhLQLQBB8ZSvLVgoCBDmJ8TRhXft6WRauR94
IeW874z4mTLht5DXajdfKHcSS70EFdbT4orydeNroCIbIYItdMGfbhazfvQhmpEFAXKeJ5JTkTtB
vWUifV4+9WpYrfkLswJl1F20xGBq1JwaWwLRFiRiJKPklqkv1S3efRXdKp4fqnkep2ZFbCZmp6i6
aomqoqHMOG0wvZckzzmGh0GutqcUNCY8n/nSMM88rWrF2FTX2ZNDZ03TGn060Y9iO1031u1KYHcx
vKF2GhhBXCTXN/1ds56kW2pnAabor85RTY9NmQcRBECJYDVSL4/MBRVKT1el9GSUYW5mbQ2chM5L
T3E6Tz6S/AIDz1WOkm+c5Ptv56xPBJsPcwjUAjmo+MBHGwsrR1DBJTri+F7u4wFXAjljso9u+QFD
f3tgG+aw/7/OjdSidm0Aq7urg7wTjaZhVMKk01s7edPLoltObLiEFNMkwq4j7TdOsHc7gV3fQLZv
xW0C6W2BlBV9TM4YU1V6Jog0bt8CRaqYuLyzSIbYX7qxgDQfMbxl2zJmTOFcGhwpegwaSLkg9qsy
l2OGPeRilHDz4S11QheHqRA3tBMvmYRi+4KIfHl/hPKS6qgk62drZ97jvSbubfpEeN0SxWbz4i2D
tjuE+4MxeVS6XvTXgKDJZE8mvJ2mmpOsF/tb58W8tXkZPaoX6d/UvGPlgC7uh0B0A6FKRbyBFga9
+DL6LOZcINSt+DjvYt7iExgh+JetVXM5vN6Ntyg+5Uslz/IF5nsfNdSZLNzlMjLMRSjVV7IXsifi
QySM4+sEuucmoiqktkVkWxNUTuSvmQV2E6o12klhoYEafRr2salbgqX8YXjZqYCVu4RxOSz0DEML
enMcEyp6F1wGmK1Fwrfma4uyDBjRtrGHqh/CtfrP8e3dKagS7QWwAIxNu9aQGURl3M59L4eMOwwM
jJg0y8NTN2Wyx5MZKmWqM2IszV9KPUV+NrwMDeZXypPV8aSFm0FU3pj+lwc7jvJTLWO7mPLtAt0f
u3gK30vCKZ2XOjF0ExpBwF/nWvQR4a+RoX734jxyMobRwzaeGduW+osq0p6pURzou0z8l0l8mgFz
hXeD5dSvY622RnSa08IwNEEGEM2adT4L9Rm7szgF1WPVYYUHjMTwNxomUIubup8sPv0fH8IPg80O
HfW+cn/UGt1ZImcOfzKAaJGQN6dcgceCiroLnVbr1F/VczCLJ07JJLNu/jZ7KLR1mc/vWDwsEFbB
mYBYXAvN/QASi1qOPlnXDv0cJ5fQPkVtSrCHZ2tbKC5kD7QWrc7XNK5XtNlUK2pnUVSJqAX0pYA1
kUrUua8XKLdB3+YIQ9pynXVtO0B3w4tm4UaooQi+JdiWkP+gRc171vuNEEfnZr4V9x/qlitmD04/
e6BQ9lM5XDy4oLONVd/FuOB/1TYUOOSIQ4Y6CxhLCIpRtsdaEe+g2lfEgYLqicmDGzoGeQgm+dtL
z4O3zQIYB/Ut9pdbC+l9n+QxYkG61Qt+Jzqgip6D75aoFphpn6gRoHgjMROpmIUL5EAF+RWPvqhn
nvWT6aXevMMGEqab1GlMowMfwvwnfXmBBXQOaG7XWo5xRj/uwnRHphH+fqVoQXzWtbkGqaYOcBry
faGxHd5I/5/Vs50ZFY2ojeY4HHqH3qw9xQ7xzFn90NuEWf3k9V2Y/Yytk16Mql2qGzycGiqJycL/
lD0wxIziNTHwZpwzGdk49+aNFSdNB9cOJo1viCHrGQSNrfNMCRtO0+qB2y7c9GaXahoyAFKDp6nq
YvtM9cJVvnLGlbfurorV6aY2leZ0STDY/CVFLchjf/NFiYBt/T5qQ87Nyd9RezH5Xn2VrXd5Xdyf
UOuoK0kW7GTZGwFQz2qpU11oATLx1OZ59ZWqpV9rRAfAU1bdL+7TqQ6z85rqUPoyOvco5pMGO57X
T9lJlYTbeTU6N7dreNUrl9nYO26JN6biemP+SK9kPiOIMReF2iHbWS8p51OBtJUkomY2XeGoQ7Ha
vFYok7NbfnKX3dmKEpQA2NYjrj5YUhZ73uEZN+TyFqtL9kySljbt1N10sPiaNM406r5Qelmdmpm7
7Ly3pchV9QTX/d10U4/2y+r09ONYmVy6y9difdlZYyiuyczJ91NdgXqU59gnneqmusYMEJ7eIUFm
g9ch1zqdif/M9wls78MyiPEEDNM9zyhi7BvjRE2gub15SqyW81kcPdrJ3CVJPR7JZ51iH8ur762i
MN9HlQe4p7xEl6agsJvzcCX2dPqqaoWFhkLfNeZU9b7cNQcnw4n+jauAmNd+0OJqmAH6AfALN0vQ
HITT1ySfR8ho3YFNvgof4poj4hDW2HjI9nG/c2HTkuiITg7+m1wre6359D6U9zVZyJP8zLykI1QC
AdWVq1PqStFMUkPotTTNRPDwBmpjqqH24qhZBBFOiS6feb3gx7ZJxlMn/2AH6P0v6mTh8TN3Jgxk
uA4dBt812BbkBgGxG97TTst6fcIFaNC+yc18/lTX8YqlHZ0fOEpRL+nVVNdjc3c0vQ+14iWoeyMO
2TfhoX3bd5CVetSP3Fx/94zm8dMxv8osKyO4yIaeVcr8GdzNgNeOHd3wi17EQhnoky+3KHDWPH/K
N0xLg7vJ4NjBSRXcJWgcB4czCkLEV/HCcGOP+lATHzucshK7m1HvIDbWTXHgWpjrlo9YMckr/gGU
x31HVPCgocArvFn0juZzgXMwNNjz0h8dmySIYef7JylhCSOS/ZJkk+1hF6qZ97VnsHxK4gjijv05
rMzJGb1NhlfXvtaeNH3DyZJrXd7s68SwvDJdT2+ulCSTbc288KhUY/IaH/N05cw1vhuioqFJJ7Zg
wkKD/GOoITp5/VOO9u84HyDWzqTzeUqRQKLwz5xy2JOyudS8kOos8HCSpIUInaIOAaRfevP0539n
sP+WV+Rvd8v/wiuSz28v5fL8SL42lH+pjETkq8ptDq37+j13fTlt2uXd42H7uA/g0qWA06WIv/5C
4NrteVoI/7sxvyNrKxWy5aAIIw2sDr88+TW1SVNhKxd15+dstbyFfzj1DP/Qf9/kd/nvpQIUDtDl
FQul0i8cDtv1MrVMTYNpNz1rrqgZtKofNx8LzK9s87R72dHb/32/3zFhUBwxnYV2qQwLjxQCf6MI
OJez18Vssom6u90wQ2l5kI/0qlL800D+jong77f5hVzxul1N97MgmHejUrEyykyq6f2fqvD+5kly
WTh9YHcoMUC57D+fZL7ZF6fp8oJb5DDx02H59nANPvcs4v/usd9wenAfJj90fqVM8VeWjeU1P4tO
mQyMgbtmJoApkIzKXLYWnOql7fEPDA7/Lj9TKOT4R+GNPPTSxV+JSnal9W1yyEXzLmXEaufV3XU+
rO3XnX1+UgtSpxpkWaVDoXqONpR7HixP9cwVJqBiPUvtw2PhUsnBP73ZjP7Qqt/1AHyFRcgyoU/J
x5TYf5szt/1hWdpf4etaHj+Po5cDCWq5+8JsvPoTC+hvZE2OPs5SgESKxuAXrqbsvDSdrHLluaRY
EQkpuTNsfSyEwyfUX9HsD0xUhX/fDhJGypywxgsB4/vr7aal2f503k+hVsSNVn2H2Seq7qt7gkj4
Hwrd92Gu0lm0TrUhX0Fn/xTejamCWIWAn0AHqHYo9QxJbokqYFTvIsjpuf9xCSlRVoFQaFO9Vthi
BQn/e0LGFFn/5Myg3aViIU2dFHiSfxVMl+MkfT5eMrfnXW1I0DV1BvvbSqFxuiN69tKZwOQb1BeV
u7cuIO6xRVmgr+c91L3NP4iuzL8XObRo8A8VaQKFVIq/yJLstXjZrtLL6JlKC+0zvbYmm2haJcQU
k6k8q5Fn/gfWtIzy/5+Pzi0pTQPpUdGqD7+Iy935dsgvb7nr0z6KqrMoXSmmSHdcnTtFleEs1R1T
ZKdPv1PnyR92g7ji1i+3hvKoLPcR3Z5O/yJvVqdboXyL1tFzsQcW+z15kMQ3Vd+DZ36lW+D0hvui
WBsAPq0Wm/MacQz/PfIQ8P77+eGwoRXuFWxJv8jVEzLjeBmtLk/pd0Mlsu+6iCV40a0nOCe+GxPU
AK4alJNpbsBgJbqk4ql+QZBB6rfXtvfyUxopnCBsEEhWqTCIrYRDBIxAv5GRu5Pw9iAqoEUv3jFp
F6sBUIVeQtx6iW9dpy0xKCF50A9Fihcas0NyVgw1TptB4/IjASyJvADPJRgBO57CjkXCWxOs1TaI
Qt0KgF3CZOZT6pES3jC+Yo1h72tWv/XOgw2FXIhnRYVbYM6rwuliOaLnqZwZ8jrDSjBBvlD7wwj8
u0wRFPuI5zTTvcBIBL9oBYWoMMtvS3MY3+lL+9CfW5zYc342P0i/Nh5M3BXoSAQbiHoaAqA3fo2a
ZnI4Kckg8zpR9dWK0uP11PMNVozfgHRelOUeRZJnX0eUP0HUBR6QFUlH++ckdkJUfv9s0CXFc0AA
KHsAUmAn2qWioEZOCqPauXqy/P5EFB2wA7iiCQsAJI0yXjM9OEV+4rgWjigN7fMCAm1Rz7/KGyps
Iv+BsetnNNs/9Grp3wSZ5UyBhZ3JFyhYTrnff27m2U3xOsmdKDPhvCb6pJ8lz28dNibXsAG9XqlY
vUC4YGEivDntBTHqxepsPAkqF4Kv1tVcczFY99ZVXLIFShZR2eiKj+111qeuTzV4Hz1SzX68PtIB
kF5Wov5iW4VX9b7ogs0SPfeSHeei6rEGd1UdP/CVCj3ZSgbIkAk4q+Q7wR1W8mBEUMe+Umjmq2Tp
b3GOMuveVj3KMj4feunXCRaA7p2otamVqkfYBneNfC8XMx3MXwutUh3oBCYAC5bsaqwTBOS+k4LH
71wTkttSbvDuNd1ofzxG9wiSxvei2uzhLJlWBu8vlGB46ETd+8d7y8hUhp0f5wqlUO6b1ftJ7QJ1
WtSdPBAWFbBjVpfNIdwG4eRxXrv15hGF4eo3OmVV3c2wb2d/rBn2u3KFmYBFUSoFpWwRU+Gf47ec
5QqjzGqefZoTVU5pgAPBOuUsVdZa2/rxBS9V6f1CkBx8FYfxVTo9BMdw9ADJ0WCOgriopb8Px+pl
kKXZ42UKG5saYPAZPgfLaoaCSw9TMq3DU6467eNB2gJUzGvbDxhbU6nqkiJ8bMHHyskIscn7OQyI
gatPdpXUrLobB8NzrrfINwtDPHgpqPrYNAqVdVQtbJv7Txr5ecCHQ7H3Sa2MF25apeZw5XgbzF8n
L8dyn6oM7WUWhmoqdEU/gHHLuepyVVt/zNL906iSD2qTzCBLUatV/QIHGuyy1J2B6ntL2fo7C2kV
KzvKfUWVUwEkbgEMce1nJ73R+/mZgLPsj+1zdvGwPbdPeCdmt1b6cb6rUaY+SzGLTTV9DjF5qFG6
u/ssU6braQ2JJGT0tbSFmCuHL2Zt6TU41QqlfoHaBixUhH8WYsMMJQCobbmrUfCHqqT7tyuioAfd
5/5zcqqk4LC/NoP7VEglunRt8RJM71OFYXHycH6aT2sA46QYU/SznZ9WovfMrblrE32cWn2NjtTk
a40ICRw9prtUE8zgpjndnQfbuzSV7CeNVIsmze5ZRNRWzRFOBc3OujeHAdMo6HfW1G6O03/1ur0+
jtb30zFQ1jzD6NWOd6f6pZfLEmZaO2bgu6/8j7Dzampra7boL1KVcnjdygKBAclgXlSArZyz9Ovv
GGsd38+H47KLwgaUdlihe/acswc/zofmJF2bbqvrzeO+fkGeRz2gXC+2duWkMqYRWKme3tV22WoJ
XhysUVo4rKZ/if/L/405cMAvYbRYzFTy5Ur+0547363P2VVudSbzdiGWa4P7BPU6674m+HL/Mel4
US7gX6yn+S1rSU6Vr7KAtr7N1CQxKEuVRS9mvn6X8aBRpkVXf5bNLBP4Qgva+am2rWc/FD1YufJf
gWPdGBaB/SDI7fo8a8z/siaXjWf+He/8+7TNv36J+uflyzyVzc497X1jwjqJzRdiYNiGSokhYle/
WG5BiYbYGbrLozxKDLs5oTOaaiF+K/GKDicdlbC77rK2D+xNqabzRiBZgkaXmpYxwPtbkSu5bubT
YMVRKgWSBF4CqQKs3b6i8+bqHx8dQI8+fjlAeH+DPH6DQnjqxWI5mymWS7mQpf1y6huu02C8Tl16
q4wjvZuHTDBqHLf1wbi1RK6xea6snrNQBaavlWVzs29Pczfj7eUvsQadaX93C8ppuuRgXVsofUZD
SsfxdFApM/LcFVd1nXssGUmusqJvfdkqrkUkuVRFWHTp4Y6xKdmW8fZi7biEuwc1D824AbmtfBg7
CZ15ZcWiZDuEyjNk3DhepUJHZpZcQi325Bj6F3XQ8MoQUg6o6My6UEa57Y5bGT0SMPi62VL5CbQO
anqxPiQTlCJSYLxAyQ2Uj4m1szDeZb0gB7jC23X0qNxUbKx+0TCKyAezwkUoMvlS609+gGU/S5GW
GTMU96kFF5IcrBnDIJQKFDms762gEMOEKVQzdUsXonue+BiWjuherFUE3tMPIUFBPQE4J7Ix7Yk9
22CbCf+hA0/myQuW65Xr0HoImOl4oOATRik1I6XrV+i+FwIvS9SWtiQaqB+0Mom3w3c9NmI1G4Ys
IVulr+XF7NbimrPL9QBKARxJgzt/m0OxTteP6DHXjTU6bOv8xplLyBK00mVRKFFKRuDUyfDZOQzg
V9TF9hRQLNqIqcaAGMS5Mbgmgswi49dv2WsieAjaiEypWHf12sJk+duMKv6mURJTqpIr00skV6pk
Sp+AvcF0VTlNV+NzD2MxWg4v6jI/kHi2jrtqUNGjFWXJcAQyZjcC0Dpp7W6yC0hnxsOyrMTKxdyJ
kMXDwzP+uY+i4Wqryv1V3aV5MpSRucUtUuKNPP95e/U1db+Fw1Ahkl4TWEn/MY6G4/CwelChHwkr
qvBXrwqlVdJKaYEH0ZJoQaDZOPUJLvDwOb5LS5SZohhYCU5kNFkA1UliAcc5kl81RHKaRh6ytd4l
vOcRHQnls0hotLJ3aWyHB+Q7KpDSeJfILtne5L8FT41oGrGH7x2r4LEaHn7rS8VeB1qVFfHUV3Vd
EmNUME+4quSBaG4R4Jo5nPqHplO48iKtc8tC4cRGw12XoFOsZhliyxoOBHV8cmF8yOeUAizT48iy
wFIAQdMKYyTmaoeX7sBpraWhF0kfkUCyQ4fMTywTo9fMu20EdUWSGkTyydlzJWv7p0BWqaFO/ipB
5fK1iDnBEVZTdBeMDRWwEwz2XZfgJqavkTOXOQxOb9aHSxvDIR2+3akOnQiXF3qB1qvbnPZc28aO
Byi8uy7CKHYtC+Rgxlu5ry9d8EX7iMV5TymSszUG9HmYIAYiFk247uAmQ2H3jngvUl/l5Mebr+Z+
S90GQgPf77EkLD2B3hY88w2x1xUbD8kOo+ZFg49gvOKiGd6sj2cOGQbbqu/nE1ngqKnH//HwgUEq
m9UVZV2v4Ik0aMl9GrG6/CQ1uQzKXKB7N9oqpHQZQjEf9P4DEUACznc2jNw8S485YeT5rYeSN+ik
USexZtkgxYJjCYWAluf6b0A4gGgQiFGFRDmXRKgoGzWrysCFwYcppKKSJy8fI96elVctrEKxoIkL
lCqrzjJxMKD8uIBbsH4pkk43oLr4lhIUpPzESrWirSh+2nFsWiYci6y08nL8ktxS/rjWyy+CBHsS
VorQSC5WtXHrzFo85yvueDMe3/WWjwZMwghTTkqxBuXq1oU68cGqdp76cKgaGWloa0zOG7wG3qd9
q1ZTwvpQwJIEa+Vs2h01LCnxsiDpXv6gRsUGoiGgdTULkhbBQvnI3aZMLZHS2JjBa4nJzQY3QStk
fH+xmueqtk6xLpOf0BePstOulZ1WfUfWPMGBzY2eXhoKWserfC+08RNevLtGCoZY4LK8bX18y820
4p5+x++LgtqUIl3wOwwFVPYCT+Mv2TyNon8TuOSymRyt1LPlYoSxfgmgDtn8YbU5bM494QwEBl3D
ikjcPzZ2Q1cTQRGDimiwqemoRHBdOyXAocB6EBBZ3wZJxQADN/0/tUxVaUC0Ep7kU32a/iWzDa2G
eUV7TjfTW/xR9bSQdq50iulMJtNT0rW9xe9iggWdjyrgyAc3U/8ff8kzNxA5QNn5ab6Ka+2K9yMD
7CyP6E3yndHj/hb9iD8OmpNH14PURxkS/wSinIyfqArh2RVEIa6fg4clLJ8LHPnw+h1ueCgfeMf0
0I/0j9rkqUbxIDSu9XB8Jz3zRIc0xoiusOUTsgneQIadwi/4dSzU2GtEvVqUoygjY9HSQQ8DTyUa
XqR4JVzQfMnoDps8H5jcefF9IZ+D9x3WrheunmIP5QWS97KdY62UpLj0Wvz5V11CVpvq5UIqD7zF
YRiCTu7w+vOycv2xlOnwm4zHNGeklYdOqSUMRiKl1fvJhgzh8sObG51l/YQLt9V7Fk/QJdhxMng4
BefWEubzngu6RM2e8mNUjfHgo1Qn7lkepTci2znwKo/wp6mhch3lbn74ss1g4CDLJDfudhJpGVC8
Hz2hsMb1Hbe3KczwOCBfNHpctlEJeUvUY7zqiyF+573JosnwTv68Y/5VXM9TiYNbn1hH7j8XCQWG
j3vqmhR6VfRP8Rle6hgueFFVaczboUmU99EzcGR7lXRi5B2cTJAwveE+6oblh+p964PTtj0v4Hhi
Ailj0yuMrOaL7kKrNz5MO2HPwW9u+wJ/aL+ko/o5bpYiut5rHXQ5Cj4jfuzggXE2YX46XX3bFDfI
97kiwFKspzoqDNcirte+ngMN99j7G0mixQdXhzkvd7P1U53LfJK2x9wUupfzCKImWkbwBn400kBg
EgLGAcaePMYRjhFHcpQk3nLrZNkpHHTtKb96vOeG42yAUtP3wgsMvRU2sbCscQ3nTbk4nnLZkIaX
GvTv0UfFA8NOO+Rd8+9OY+e7dFepsOLu9GN/JLAN/s+ERx02/ZoxGRRV3SnGJESqZGWim+JnYb0b
orlVi9AiRyEVcKf0N63kdoGG579QLBFmF3Hu+qkGkR5bgBUtmh5/jhIXMV8/NP0k014teUww3Kpn
4IGeDs6sbApK/8JfQ/4dRTD+RdKt3DKPbALqIC/v8GI6ZYZV6iqWgRKtRNt990DjdfAoX6OdwBne
4uI21S1CAdVbT702akICFiKNB6MIZbluv5Extmic6SopFWz5unrKI6+Y1o8kLPaOcrset+xJZXiQ
UzffnmA0Hbi29Pk1pzPssOUYBE6E3RvE6rQwule0jjrhwcdzzf2w0Ex15ZIbgfiMAvg4Uc0kOULb
4mhN0XAAgKznvfC3/VADSql54zvV+7oG2NjMWAmDEv6nQoGQHIeKzvpNAqB/R5Y9PPJpoDMAbhTf
Ymzi/1NMIjliGXi8xtQ0fOVg+GVYKI+J4Y/vmrnwozB9OIfI2PN6h8OKMZd+H7irdKZ3JYIlRPG3
8zubgl1q169yjDXukCFcoo0rd5kfQpjkU1dEchWE7te6NGDOhkKP19Az8dw4D4ihSssdhROSZ+/8
4sX7pyGhCap5CVBHkbQ7ykCJQGU+IhO5Pg4apwPiKNNd9f47shmvaI6I8dUfSHSgwnH94Nlva3iW
6Phh/OmRimhZ97HyYGh2hMBnmCUtylDLOD/6aJQIbvbVErPF45k/56lzSGQ18PSI0Za8atozH0r9
j3BAobkdGld6XkaUu9vpnWajg3sdPLXnIuakLgUk2iwGJ1PjX7+8gXnMukztx61isG+SQS45HHom
Ihu+vGwMQdUCJR6R5EllhdccevZfi0RdfkOTk4fvXYbf6R3gEji4lgwi42AHTxjUILzgfZv2pi21
mwpNYKwr2518T2eTJZ/rvXZYSh2H2O1gk1aq31u852iAvjg8oJYyGBkmb56p9g2RCxpHV7R0WN0e
h3E2RUse1wffK/XggFJvNeUwHUMeaPFDZZHvjU0aTg0HXVY6xPJAeZSR/DjPZnDvmzmaAV/4CQvZ
IZeN2HzJEkCT8/qRCl5g+aZry7sz2YdzS3sLL4QzKs1M1XXWaS+dNtLQw/1iMMXxycojudsbn36K
ajJ9VNXfpcnQzo/aiURus8xxU6FKPxp7yGIP+bQCk4BKRfUdCC0OCmfAAc20NsBRgATW+FBTVmB3
H9vZuql9FnESnVZY/016TapEvQ6QAZqjBQkUh0/7PWAnvvePWL3840oA4fg1/y4iNwmlNdE5lz0L
mZr7wgwlM5DaZsuQSlAZmdyazcoTK3yPDDJpdMJYEs5MC0wMhD+K/VxvUSBX+Etkn/4dIlmoVIrF
XCldoaGOgf8vgX12kT1uV+PUicBeGEcZ/ZWasEiVgI66XnVVe0BgOPKU50BBaGVb/pL/VqrLmJcj
rhL8/D4CFJ6AIq64ahO2RDbEW/NhNZQiZWu8SNb1C2NljxUxHF6WA+mAFPrhYNtI5QBbEHTztngX
sisvBtlQu3xnLdiHRPOsEAuAhheSJkmsE7DXG1keqdlW4S8MjczvsPMi2DHcEoglcDX+fZlOhVlp
nj2cLr1RaVpdpwtJKgelPPewzC8bqd0MU4NyvbB7H2QHD+X826XQ+fN9CmjaZ+wepC1LW8RClnLq
p3Lc7LoZlc/lae4L7REeczfFKtQ5BGsjzpuifYUawqQ6r+HOTUfrDb08x/cf2VPyMa6dS9Ui/Px1
C3/ihKJkdfPjdE1w9Bg/Hz7Gw+x9kTyb3LkzPtRSvVRt/np8Xd595Lp0Q0lGe0gvbHbUOTfpBAo/
C+Csdnou7+kRfRkly49pt3xN/nyu+cAK+s/JQsmoFBiQeWrI/77Yg1lxuR1PJ+ferrPA4hspE3e3
RU/ucXtHFghiZRcZzDNeiXuB9oLnhvEy6Y+ZQeVpVWjEoJp4ncSGSwTQ/XjEIU+0xFhbWSAdYXBj
n8IhZsT0wsjpkujzG372AKi0yCRy5TP4WYco03eR5sAhZWQeMMhNyo9WMMz7bRsQ2LjMbhFPyaaQ
hetWvZDV2ihB4J0J3xfdKt2mbgSywLcCLp1t4oxB4MvppQl5L9SfmJNErTyADQjpGCEwgTSPyDwo
vxI3E1AbPZsIXUKAfSEAN8nzX5MsUq9LUryQUJkch9idSN4kwZzGSFy3AdT+ZLliaU6ka2CvWmeY
hrVLUJ2bDT7R2GOhkwUYKXAW5iXH22JV5WBU/u13VdcLeSqZG8BVVYm1Q59OnQCFmRsGpkUGimLv
4yeW4u6kw80DiT3ANLqccWC32eWA8HL6Ng37sOutbVDdKCLdQVA1KLsVMhl3AUgJeiGpIcxT/aPt
UzSPVVShU5bhgVBYDIQNzf079QQ8L7F8M6JYDo0UfVKmuQ8edd3pnDXfJ9oIV4frOfJ0JYkj4hIN
21J9o2ORXlyQxlUDawM+FF0EpxHsUqbsG+tj5ctiMB99/QSaraxEp+VBUJsY6pf6lkPK1AvUjuvf
7REL0xmSisr5U4rAXesl19ksVwxH8NZkWtO/m40Qe6KfeQQZww6k8vqoRpmgD2kleYTwMs/om1M8
5znRRVsnosGH0muapsvY+d/Xeejufaxv34xc/DJy2lePd5nu5kkGyTJEcxYjJDNv4ekEMrRCgdaf
V4eyxdn/Lg55uhTm6Fddyn6qO4yyk83lnN6fqGIeEWWJ7KfzjB2HUSa2UQUgGC+q+c7payFosHYM
SfI0pIjhm20tfL1n3mdB1qlFQvarg/Vs+MAyl4ejpPzo9JRluxKjPBFpGyNG90avAGq/AE6qZ9mS
jWXZ8BXAoKhBM7NA8TJ+XaIZ/ysa97vyNYyM/78Cn5bHHLtEqgBBg1zf2Teqfxl9B3nmov/5Uud+
/0ElWqzl8jSFrHwiyO0GleNmMUtd+qUlDJebl2y5eq4hBLYF5KbWvM1U797qlYfnDwgKt7RjfPi+
eP7zIfyGPktokv/fIXyiB+YHxfViVjiceiJWetNuv0AXV9ZGJKnVaqUJoYdgYkcM8OfP/g0r89+f
/ZkNOV4XB4v8+drPd2uv1I1fuuNVghdT9+W1DdHj2/z5x/ym/PScpYXzXZk2n6nazdc/H0Puv/RA
jqFQprU4JBwIkp9G+3GdmW7nBapsEswk+1lrsYalNBg1GEGr/butrOYJuMxbzVQsWeYbozX+oyvS
80VtRg8IRVFLYss/H2L+d9Bwkc6/tCzMlfOF4qfQaJ/ZHQenc/oK6baQvGy+pquILh83yaWYpJJt
rpYaJOXNbSY59Xu7PC1Wj++9Wbc5T3A6+1bddjqF4/1EB/EtHJ1Grvp2fBgnO7puppPh5ebp4S+M
y5J37T/rxy+H+yngzS0zh9N+zRXdWgvu6M4zbudw4SEaR6+f7KAO+yd7p+RfKy3V3rZbCWy/S3DO
AkqaBOxtScOwNYAIrQeeRsGT7spab+7o1qHfg6mz/hw2WyDh7n+gD2PVTYMH4ZrIwyfyMvP1AvK3
v92acqCw/udkS7ANIOMR5AdY/5fo/pLJ5dLHVKB8lBg2br5WnnX/HbVAoMHb8Bwz2ABVJMwQs8s2
d8NRqabj2B41+WFcBV8UmAs1M2IHkXN7RHm9eAehzFNn/eKFElrLNhdDiTL6uO3xyYTOC2pu7Y/Y
50UizfW70boVe8u/pjeGKgYyAqtXQjdQSZqe2ayIRlj9WO6j2ZC9gSqtSmv+Yi2l9H3ybAsj0VYM
FEILwQnP2De0JYvN+SKMuOdWG3IZehnKVVo7Ih1x2MtwAEpb4uwutOXyFCIdwHDPTczaCnqdOicJ
U0InZfFdDYgsYw5wdws1x4jWC/WKw0rgNRyNTteiz/o7RIQZuytYtJT62YPYuhn3Gj+aLB1JTiX2
+uU8tzo9/Vgz053bevWf2dX1+4DbSXMVRar6G8xwMNfQF3lqg6AFt10fZQASKgQMhNhFFIXWLB/S
EewnoA0Nzhx7DmLRPbd2mIEUq3pJ+DEaTkvzsSSeCu6Slj/PjxPYG7wsJN8gkbJRSQHZWa2ymzoX
oL5mMEUSOPfeGQeMA1EFahrgK9gsK5gOBFrPbymFbG8L98W+GJDOq9mHA6NQ2xkaJuGd3JwlsyR1
gy4KZV4kd6S+lyiroWzT/E6bhXQIGnc/Vj+IPomZMA05trLfyPpp+0APBg7x+mjzACuwqpupwgbz
uH3LSvqCGMvldPOwqBdABOaNQ/MEQiCj2kNlmcV7Dn/tWEOw/mAhRyx7elvBJvkQSoUqXD1HVIWQ
L/aN2rFRfmUEhhtZeN5hqWh1eVR/NPKwJ0MO2g2YfH9N/OtarvOi/ieEzzeKz/1pQk3eCEVgotA4
PFKjD7CEPAdNK/U+kZmgo8eOZzvGdAL3fZawbDSXkAkh0CElw5BTfC3waxo6581+yFfQkcgBkf8O
xI1C3Qjx/IB6vj0O5tI5UE5NBmJ4u/7K6KLiu7vdZAkUl3fa9ET0ynidmm+GR3NN2PNl8CJxoys+
2xooTHpiRimAWH8SAs7wWp9BRIuWvUipCYxMb9UdeKkQk1iioBifGEFVt30ZMg7tn4C32JArrS6n
Zgpz0LcIHjsRsN1z3NtdhYCa+WJkK27mrCgR8YuLm2ic69Bthv4scroFgrs9AZX7nr6E0G/oGYLN
ecIRR9M8Ili+10QEy2yzW0g607qZknLzXVtXijz9Awgi3Y3dj5HC4SyIpbORix6XxIxs0hp3awLg
a9y/149aO8do25etyL9UbyNfD4iqbwaxMgcML6IixJrnjUClGhUsjoJNuH6GcvF4kM1fMCrWly0t
CzUJM/kVU1aoE4zoUnsBB4pMr7b54md52Ad+EsX1zX10CQoEHHV5/HM0QcPx3+3PACyVTCYtHf9T
ODG+5AsjupRf+4MzK8DoVNvVC/RHLbBA1ir07H4dDzAWRZabzM618qaar56f8rNar/iWrl9r3Qp0
oOq5cbkuUXBXee7ra+62l2R7mHzNSyhpKtUf49qovkSFmJQar102v0v1pdvotZMfy5vrHStoMiq1
nlOw0zYPoNvfMsUbENFsskt1MfTPYwayrV2Zux+H2ohgiwWjlhvmFrV1kqaNfHVwg1boadttVb49
zPbJIWntSkm6Urvgj/rnixW0ff/Z3uE0ZktpCIW0p/43UDJKz9bX/Kl06ReSWoUrck/ZLsm9o5ml
O3uW3aqWW3XK346ZN5rKXDEJmSf1zLC+fsx04Uw/t5bV1ilZ7JNSbbxqbEetQzJ7nyXLYmv9cRgl
11yS+wu2ExqK/+mIP1FvxzOkW9Mj8bywxvWjuKBr7B4dizVXuGKNY8sNzlwfY4ShpJF9x52q3IZQ
K7NLAFc5TInpjrsLQ97ak4w/6RHLJvpKKEQMbAOLP19uREm/G5u/XO9PY3OwyaRz58saqQiF0Vjf
RBtg+0G3O3lI9i8ddGGtF54uHYMR45357cgi7Xpbm0AtYO8HJFl0i9U9NWnXdHf4AWelW6hmKQKq
GnDP4F/JahvR6AsQj2qIQMCoB99bz32Bf4pZerOP71JdV6Ila7NiH6svVvZ8kk+bUQWqdLUgO3wY
ospI84tsF96S23t0O8awjrV9zvXEBoP6TICxjNNahZ741ao1e5attaTZZ6px/aZyvNKGjMIr4mpm
giEi+7dkNFP6bSpULlcqlXRWbcmnwH0+uxau+RlDx9AyWmuub1ERiOYZeaW30DMmqbp1coEvb8e0
XXnKVIAMJTNEvlcadEDKovCVT4xBrwV1/oLoyWdSl6cKb8Xb3trWBGRnytHEQoEtVcYmjpgPujXt
742aIHvVLTUhs7l10dRENpKbFN5YWKKcwriOpm2iQUJJsKuCR8vhQEAmFiMqYxV53RqwrrOnRW94
6xvX5gYG6uZlW/dfyya5jnZx+Rd7L0TPQ98zugbGZhrsixR1Miz+skYFapRULaMxBkXaNWCFLSu8
3f4WJ5FViykc7L/dwqx4wX8n///u4CcQezNLoTaZ5i/95UthW//ave9tpIoaiC47eTSXd9OkM6qh
jK0Vvn//y+T9TWNy5LfZHHpUAI1C5rMwe51aL9eD5RbuNYmIqKff4qbmexIopCWavtgPx+BJBPVC
S3GdnA+d65OVmAvP3AN96nGF4e0PQ60rAZ3QElBb/YBj5QLu3uw21ads+ZJmoTL4SDPlbKpENIFL
kWV049EJNL5UX2afOSPoHNO/Qkht7WUOL3hHnUq/tTVR+aIePoVnUEMh5MANJdxZN+qf9w5mWEKA
EMxVDCsEpmKjLrm2frvVT7AXYX6qqnN+x46Tf7nav9vFf7nYlU8Y1XGSy67Oy8m1f+kcvi5as07+
lMAJby7WCRYp529//rjs70BB1ErZHPLfAsnup41wXC4VxtlU7tI/PVQwbEtmb937XdLGquhHvqeq
d3a7viTPd9XqwwPJw+wv21oYO59Hdkn5LpJqNQafTrcy3VZOmwUbw6U5G4rRb0l8ce6Adp4iWxVB
cNRBRzE3Nke0LTe2r2R2MmxFdcwETj8EymX1moIcSMsy7HiybPFV6gn02goAGiY17DO168CApyZ9
rV9ux9sEgyeiv0P7/GZk7JiyWaNrhQTNMXQMZX9/gxky6d8Bhb+evhP/F5hhn10cy/nt/h9MhdOn
rsI0OsMuNrF2gsV0PE6vApbpUm7c8kmRgCLOdHpSG2DuayapIFXLvTzfSmAVYdpLbeUUYxklFP8q
ymVsbMsbo/Hlm8Vpep8MB/fH4axnmdo+KF4K90TyCHZBEX6pC6ifhHJdGaf1E0xMHTn04RDE/vPo
LKh1/NPo+ARiFq6VERgfK4+KG7iFLxtSuUKgkp+gaY9a2u9GH2zoa3UCVfaiInJzooMzE97Odm4G
lsNNczKcbaFDPzia/DjdySRCueT8dfJdZN6YX5KsDim7v+Dv2cLvb3YJVKmQLpQrn7U0+cXsfB5l
DkCSRDvdXV20xiZSwkJFW4+5IUfaZ9rVM9x+b7ygzz9rKMNi23CeGDW5UdOzXXqbFEiZjv4rT60I
cO8OTwXLvZp9WbKoLeINtNyyXaIvHSbWMfgdup/7x1j9E4gIdFCI+epZIkgya2eNmSSv+AdJOOJw
WMiBq2iZGjZXSkr+LYZZ1j/KoCrmoo4x6RCXRv4DCpAp6qxNsgsSc2uBJ/VVv9SoIzBDj6QDZGJ1
EZ1o6OjILlbN6tN1SWd+a/VpPSMiBNrqEg8CZvhOWAN/TyO1bO3Czm9S7OFfGnU0eGwEcFCIhbON
VS+akpmmjr7HWg3HOjSrzjNrBjw7eq6d6/oIWtNIE6qYHwIThyh6+pqmkqHVFuY7qVB4x1DJTNEp
okGqRql/niI4b/x2jvz/qPpc1skV0+ndGBuOHmOAculi/rRLt0/0t6AaSBWbmKA3eFhtG+tTgtVW
Dv8REriv5/tFpZpqrR9GXwtU8/j99JxHDvM0mFaXLzOsC3qTr4PlVNEm6tNNpl2YVpFB0oLpUN32
dqtqOtPNXO92k2rmUN3dAechZy/hx1GtrLulxpabvEnO9/PbY68A4HOoDq7Vy6JVvlbz2y/ZebJB
Hgp5tHiTf9veToZT6Ns7ZD372myXkBiWq/CKx6Bm5JTr6ugtla6NUvXDol6aVy/gmYiiZg8Y4kzy
yR7U+206q2ZGyfTLGh0mI+Zhfalmv12BH8e16+pmW6qV2d1oUDO5nZVuC4Mq9vura7NELtyd0Xf9
WtvskhluaflkUqmfcmhSsl9L2I1fSHXXx+TY3nQr88YW5SXMJUjTw+wMigcg7vkm29scatt0bVKu
HeCsbaqnbXUzqKVpLlKqjnuDt+y8lh0ePwbQfKbYgdUW6fqsUttkbw6nZA6AR6h6qZ/TCY6pxREB
LTpRhL3TJFuqT3EzK9S4AqfybSpTTVHCeZ6hCKasNKgh9V3h2neunZq8+nx7wP+vn/+yHhb3teK5
WZolhbvyCDuzZID35yXZ9CZcnUF9/ZZa3ABBnQd1GmWVP8qb2qSXWlbHhbvpqHoeVY9031sMl53x
pjq/1mGZrEe19Lia2tTmWXw9E8ZIpnvI1nKbZDeujRfJCKDjy3xZLzFu8smxux3uePRazS6qU/z/
9wluYMdh+vbyvmB4dcfF2uXYzO6T/fAwqBVviMz7+2/la+10TFD7Xh8R62JXtX/MbarCB9/L49qG
rAn8uVzlHGYv10VtT559oUvDcWUfPUgZsC6AYAv13OZL6RuMXvzrkswVkTLK2yac39K+hvNUvoXu
BEEvBLcv0x/4wDGazpkELz9oSuht17SQdFhVl5tkfcXtjsmyPLyXN/XlrIY524WG59Csz83RN7rP
F74Nyoh7q7xk/WN14IiqxZvxuYYmvrCob1+zH5NSO52vT6/V67V6pgVwuj3PPRwPtcIpob8LFzNT
vt8Xb8GE9i+7+9I5GT2dp3W4IWjViTdHT8VysslXBxXGV4JcfXxNtkM6oXFvYEhWTrVluTaZMdT+
EpnlKJX9dmX5X2z2KTaszK+z1Tmdl+GkcMxtRcGW0KhL8q5ZYicu8zep1QLX8idE+c3/3NjY2the
oExIeo/2yxYCXLEHNFsMNh2s1comKyCMIqnIhiCOpYWhw8YjicwEAE+1Z1s8LYyGzdUOdNNzG9oO
YaNCbCCyEw51rbYXuzuTtXpx9hkYN6A8Bo33OPrdM83cUw6PFVIDqwXqs6S2Aef/GAOkSC1QMKaI
E5kZJKtplSQFBgb2Fu/C+xK2Ft0Vos2429jUg4Wki1GPWlC7RweT7fcjNttsQzYTBrrQRDjDRmWg
9vOqlZtS62Ne7bZsRhVDP3Mss+sT3+RWL0L91ta8G0BiVJW27RkHZXZjLoXE7oaSfnAzHrPZjN4j
lWCOGtsIItxFOvTwc6vYl6+S4h2L/WiXZlRRgJ8ti36VHIFVFmTsaagmE4LHKA48t+zZNEGd7eUy
s+L+k+9xvIRLuu5NuwzrGrnSjRseboD8VTUQGRT2HaZM1oXk8Qmfzt4BRF5OnUFfG0Ili5lM4oEa
7OR6o2f/KJai+lF8FddDveeEq0KDI1rYGU7swJrXlAbJF9uaH5fI+gXjS+jMTnSDW5Jh2oRK+kZo
e8kjOO7Sa8vc0VZm0fDT4XMGPjZJALhEQQD710EmtGkdSEqlUIFvQ0bxTcIkpjCt05cpo9PO71Jq
JK7KeBBY3nKg6WfhAbz5OOlKe4M4KYO3JXQpgSKESzdECWDK7yeih/Hrsb8E0ZYWipXrE1x1pMpK
wHXl5LzlQXqt5ydA5BRD4QCoswZg5lLFSJx7ygPFehoyVvZ1MrQ+O3ou9BSFetfjd663qs+eA2Ur
tPcA1oY0eHqvSBCELKhy6tRacAA299i9i3/8zIN9bzJ6IlPH52Y4B6TvZJ5yPbhNOwhbVhKVBZv/
F/uDPmOaBj4sD7kPNC1WRB3V0NAgdYEu8aX/iwmdObvBniiRSY1O7VYOLQEqvRB5yjcrBz5PGEIs
1MnhHzXv9i+WOk+dEnA7xIYNV8zm2BPawdsJWQKSKNCBGytGCug3BhTwjpntRGDQaE+IwIah4qNe
dAEAWdcFOm5J6xpjM+IF8r46sPNwDMzGCJw5aUZvO0ezduG2MZNb6CMdEAO52+pzHdNBcnZAiSY1
U93cpBHsG809lPJvFlD4rBYfP7xOhuthjQ3NcTx1MTfFN8XhhAqrCeG2N3ukNQBXE8SNa2dyWAn5
EoSzcLc8vE2d0ePkt45v2XbcxtVAYHITTlTFnA61hrZF/uWLwoUFmnVTjMQijWUXAudABfdiUXJ6
2A7NnI8dl145x+I2WXjILNoRzLGoqKjbFhz4JZAnyLzWyVc2OugrXPDt0AptBVZ7iqtn/0lZhAID
WkoUstW4dlWgGDrg4ngu913X6OP1rNGRM8DR7kU+f9Mg1Qsav3JtAmEr43QQ6pX764+fTHonkC+E
xoeqnXvNc1xyXcKO64Q2B0XiOK7eXLkVdXfurEfkcflMgFXrLqG2H0Q43qG0/Wnqmj64Npk6xYRU
ur5LyKS5OdG4j3r2k1pQWSguSVmWsgLdFK8ku8JpMi4j0OrW4Bv7ux/lluHoL9O6TAmYmy/Ssg+J
ioCwlAiiqI7OM1jsO42cTG7NURvm5CuS7AGz8IWsi/nkJx1fIr/DSf5TReTJSbt2MCoNcnQ7ruOG
5ZE4zu3z6RiPFhV0F2UAyaqJLDB36VBFZK82IzQhMzs8BVZ9bDVgBxbz8NG9636stImMO6G94Z49
hJOhm2FQvskoAC7jUD0gD4tMWp2UC4azD6UesslsczNUGUVZnG91lzYKMlgxn7QtwOlOeCHDlfK6
eF6mw2zKXDNbAgQVln/yQvsnL5pd/JINY4emfc9aoGxfvGI0l3o6MKUn91S4g/my26A6VXjZOINJ
cPVqiiLGuUj2toY7wlLCRVUseulcP+LCdupQCHEt8ctgwIYagqqey4m7J4PEkxesLz8c6gvO3ssh
GP3PVhBGkLpH+SEuwF4F7u+rH7f88Di4QnW8DYeausDxncN+tbWenTw8RK4sq3DeY+ODuc08WrjH
jYPJ4IHYPcs323/IB4ntCMke3Ep0QvtZMXWHP34YTmr8tUHquWfdLIa3dlx7Hq7mAhxcYCacZJUp
AjpGceiJnmmEwNKh/I/ClPvBPWd2Mi0Y+k6Cw/CM5YGYtEPdKWSM6hsyzVErApU052hO7SMohiLP
lwFDtIQ+nrPzI2W6TLOUQU4dlxgXlVWLXCJo4qUywdHh+v7kIrsiFHmed9Q7zTzAbHjVIu9nGYcb
3R7fphpaQdO3Mfg0iyO7QPHN8xwTjvC4dHiwnlS5qyWFj7gWemEd6myrKAW9RmwNNPLCRAqLJV4q
gxkpsfpHHzc487W5nvwKj2FdYa0v943p41JSJip0WLLNddVUxENyvdQC2E7WRlwqMqZMw7jkHRlw
wrHr0L2DhBkY9kBGEHWedtEQzWLBCYuC1QDnJbb/hNrb+9Njlvql+kqXH1/jPFJQ6/AkSLhdoB+U
nCfE473yTnC/AfYEOJ2gmjHwTPA/nkGVCQUGgbwMrW2b4yA6NU+x+4cYoShhHGYjsINS6F7nO0MF
5ZHYGebnvwKrutG5KGTrG2pTQeIkEQN5EsooORxKec5D+b7lD1gWhBMqAyt9+T0mJxapdGSJXYBU
INofd0pQY6RAOxI+WLFr4d61N666XJBeubO6y9aPTxUOO7TkC23MBs0Lp2aTFDOnE+Q5qDdkLOQo
SElGTbwSFi/jZ+Lc2uC28DiBIW0CZRdIS6KhF3ERcYndpEaQq1OvNu024nENlk4SOaFCu2itkFLZ
OcqNXJaLb6f5yj4DU0ho7nijLwtmH+0FuU05qFZobtS37sYxALztaYugO5JHVHkzEijgomjfsBOe
/6AFgVtZbNG3gOU+V7f5ez6QOIofYBMYywc2DL0bIk5ItPZaopJzvqEHBkkjtaP3/Y2fl+raEHf2
xX/nd/O76d2GQ4/7rNXCWNuzz1Ts3ezpGP+L8Rt2yC+0dY1XzAZK0sns18e5/Si3x/dXRCOMLm5Y
UAy8erPESoG6gmzC2WZRIsy7sDe42WLccas9jlPaKbsjQCYKLoDQDZVhOG1LQLLxxrujqBp23VJu
LiDsquWj29rL8hakyS3JTcl5e/0IGmgF6hmmHu4lvITy2kPcB/KvRichEcAEPTJWKu10mMwu1+jw
ZTw1j9AwXYNV5s/glAG7eZ7Ox7B++HHuBPmHNXYgBUZcDqHTmRFHYzIVTI6xIvYZeTSP3msHf6RB
6QUi8K4AwKgbEQCPLPHh8H8lseu6kaK0OCeJ9b58W4rd8mZ2Qics4yjZ8B5+qYP6p3lWV2MkAshv
jmw7PkeoVwcmgATGJan7nc8w8z7eFL9IDICm1eeTmZT+6x33mKzwKDY2yZN96jQu3uMMp+mnxCjr
BhwyCA8BrP6f4g47vsgcmD4LqseMa0b4vpW6izY+43tD3TwyTM+w1OdZvKtih8BjPfNGRTqIlttc
QVzvrF5HTxIPQLaBh2X3Egdw5QLcfu1MvzpRZ0xbZ1G+p8LSWbFon4cGUwozTV38itLe3aEaf40K
QtmOUfdh0rMc7l68qK5ZSiJMd62Ioc18gX/GShBVDPqrLd8sva/oNm4NKOL+cL/6nloWbXXsx+Yp
y6eTPRdbLDGmhuv25i7X2NHjcY9IkMrc/QgxOIUJln7GFQTQ2DvXWLTYLNgjkXgNAHXZBoSAN04P
JpwSDHCNOoy5tEsr28iDkM7d2hdcAtmjxMJqFuSiSSTSTQX+sQ163YEIWWmpa77pXCS8IG2WIovC
CXoMleEbx+GOFi/kiN+8c3y1rD3bhdAVTbofYBCjadTMvIImcI/NcOzZE+43ZcYtfQtHciTpRrul
Tw9jkzVQvuT6PXW3fPcyMdKf6HyYuWJEKOC1XdD33AnAAOUASnXGGPzLWrZtm5kRLMs87ykohiKQ
95rzvran9S8mDqPminyGA9k1Km/Z9uW7SxurfLAT82fvDGi41kpRq0IXltvrEC7elQ6+K3ayLJxB
+z3ZO1BVbgmd+7g1wGuPvzAGkE/TZo/yzpWgvdRElhwaxRjau4oDUZMHlikqplC5YZZDvpipU0ul
vOim4pDy+wpS41idvtGJh4FWYr13X41Ftz2MijXflxty4FPLziIhJzbJvrT8DJMI88xU88wW5fCO
JUpzTmezyaXX19U8Xi2bq49YL/Kkm2mEHt1Jd/CdchZ/ojrYOZgk48wkaVeVi615yuvE1czbsXpR
E+VOYoIalVGMkL5TNMen+YmuG5RF+5nm8lLNvDojZITyoayRDoHSgk7KiAapTQEA6gF1pYmnENpP
xpIrgB80YTFJ45zNp5EMve0oZAtTSnKVOZOtzxjd+/byuz+ZsGTrl6+jlhGRxnDuHPYR25OG6Axm
+BlT21TLVM7O1jGVYz4IwRCiVUhjl3iemOAIqJhArm8reFaYMhmROfMkl7MbsOXxiyFfbHF5fRJw
spcHasr39YsTCteJDJjFlvm1/2b8H9MPSMk3macR+55wjUEtLishcjz2xCjOvVKjwvmc7iA8cMab
h2NPX2VRIZV27pXUdcM5ziCCbdsQfBV01JZjXHAnim6ZEt5otiBq/QCCH5o/2THKGGYdpmmcME5g
zKcYNBmaezmEHJxxGbVKWf6wUxnlARTdhU5uaJ+l9ZsdJJ0jGsxZM486cmdM1JVbKdchweVX14UT
99Otxnvr4ISI9Grc5YaIMYAWEdHs7FrAM0JjPONFtyW3R30GBuEpP+kukXPmBlvBkgwHGs4pbjMG
Mg5YrFGNtfI9l+RsLwxDf2cNYbGuNgdLlOGua+5eXBCe4RonhbnwSg8JVxAXJFuRunWHxa03fvZo
XOJEbqbvLkEGULFKi7CZqz6xlSlAtzi7HEMbIApLW301LHBSbpFw6I7prnZqwDLgCvmzAJGfROcr
1HZVT5BTZV0roeZjX4XQPWOspwl+C0TjGVZ/kS5/Xz3m6xI+4JvzHMeDsf6+Z8YQI/lYi4hsJMdQ
tFsyF7HFfXR4HPS3LzAGRpjaMrCpiDKQc3TTOJhuT5JDwMe2L/Dk2nrgKfCmDvDDoMJFJoaShpk0
U3SNkBRtVAlt8NWVQk9DAohMUurvkCQG+hpwtfd8U8OS8WGAQ+j5QdKTo8R/aeZ7641aoo1kWNg3
jtvRYssQ1r426fLIExne8qV+KjZ1TZTH7Sc7kBxACC3pKeuNHT+XHCDb1vjZ4oljzIXr/ODnLAiI
/Im8hY3Hx1L9a4nPXm5xpRC0OjVE5cwTCtwzXVAce4YhPm6AQ0VK9E8tpy+IT9QGvpOeh1BkOwzu
kxF0Nb7xtYUmoZY/SA04DvNsOfhRSxp3/nj50GV4PbV0cK8Qbyyy08gNNCtzKkIt9uOC5YSfbgxU
vLfOjwcFhC/YnXGjcD8bHfEi2LA35ZnMaywWsHUj1vg/ws60SVFt+fqfiAjBAX27N+CIOA+8MbSq
HFAcABX59P9f6n3i9tO3ozvqnDqnq0tl2OxcuXLlSi6Y7csuLJKEWw9S2G5a+DeIXIQrTYUcjqpK
g6ocf/JCsoAlBSngje5P0ScSFxHBvyfQvRnRt8QG2bcIbWTjEEDJqQiWTKgRcflEn8jDvkhOahUU
W05kInMJC3TvsrvI58XtVSCeLqv3yRx6q5YMcD5IrrmQ6yPoTX5LMN5HWyEHDBTcI3ct8ZDdSeMk
nIu60nLEQka0ldJ+KYxuDcU7vgtk+ZIofKhP4QHS1hm3hX3nSdSNnccw5b04HFai7C9yfeVeMEdP
zpp35wwEXcrdiheSYgnqkCdDxt5JSJYdShaq3BzCKe4Vjc6dcXWWk9MXKy4ncksL9ynG+ziEWM6j
n41yNDqZrgMxsEMeot1nbJ045Hxccq6QEkJSCyW9f1tHYJ4MzyYizWerMJBdSH1LqCb5kjxMEqGz
fwoTXipYQwor/Jd+OwzNhc0XozspyxRLGWUkvgmi9H8bS9xw3rSp1EgJR6ogQmdhu8hoY6lk3d9u
FVI/kVTr9EOxhqFq4oNX2mCJTuFGCgVCg+GtB9+PmYsvFZUIbkU+9PNvg/dZjXg3PuXjrCfvKF9S
NsLCgUMBDXXF6wEupkLNyGjXZaYy3wQ08bfMeoJjFAAlc5gj5vsJfrINxa/gGCHY6nNe/I4cv/H9
bs3nMyo28m/e1herP46AP3A3Io3jhriLSkkPTpz/Lcshva/zmVPjenMS8tFCDzGLLdVyxEPpkIDb
4jXMG8O1hikIFK7Jhf8uf3nrA/9XIfZf9ctvArr4dLIaB8OMpjc3c2KabZ/aMFWGQ1vhST9lQ6Vq
gwG4wm9aVTRegnrTjvVDf+aVDJoP9cXcEsOfn1SvMUUao5kBpO5OXSVqpyM1be2cLebxnT2j7hoI
bO//MNXG2F9kbP9zEgxRaJQqzLzBJJC//0UF2MgPh+q9xCgLsvdeZSjstiQuu5GwonVhfEaiyBZG
FJZ0sqMDSoplN0rwAhHvzV2X3xtWcfyS1wp7KpTtizBXgqwFiAEAJeBBwH38H7D1aoyFgBAWFoDH
Rk+Ay3rCkEkyJkypYMCkJ657ZW//XaXuLzH4wSBpMT/D8m5bDcp8pPARdb8aiHkYNAQojRZEuFHA
ZPULWmSE+Ex4PnOxGpbfatyb/z74oU1iGH3DNWCh9sGGfCa/KQVgqRR/JqqLSdm77vVm8ExYRhgH
pM9MWHYE95IHcuRHGsPkCx7y7RR4/Y916kerLvhROBvxegDXioD0jRaKibCEZUdav6SHLUU4ivMC
aeyxk3JpL53qJnafI+ETTceGapGaJNfC4UygTiSzrE9Z2tJpKST4nYdOimhUCimrMsrt+9SMNzzQ
G0MepORH+owSdgQpDEtxUfInyaOkzzgia5KYIY6ekoK/U7N2pScjJT8lBNEin5qYZsp/PhuKbGJH
7xy+vZt5DtPNe2zcqYkITTYmsbgUJlrcNCmava3bGu+CYgl4L+CfZPvQh2CCgqrxrRpIWaJbdYS6
urRQkJ0XUgYThw7JKeTHouYWpvYAaRQXWlaq0LZ0972JeLo2qbeIa+LbLhI6V9II6ZcV8M96gMl6
s7z8b7lBK60xFqz2yUSkICMvFEfHj6pEeC9p4ZYGwP9k1W/N+IcRkrUgmFfmq4pgA2LlSmp8gFZ6
m+eAb8RpQlhZkY9L8JWGxk8eKC+Q5t56+wCtuPf48RVeUbjA+veOPF4+T7odRfzxwLj37cjBOos7
Iq6FhA0x2/SsH2GfBQRn+Hxfu431A48JcVqSLzENewM/wuAnQGIQ31l5MUctPZWSfIoI5kGKKBSb
tOqIfFkmkstDnk4B1UfGtHMIGankp4ERl/xu7BtM35XXwvLChRmxEmReMcg6cyQrotHIv0HHc7Ml
eh0pba2252U2kIyySm1SbERKPI/yf2Un+xZiGp6FZ/pThJB87cPSS2GGdpZ3vDv5FuhArBvuzNm8
svHj4MKqEXJR0kB5VR2iWphT+RKhzSeLbbwV+TxbcPUHUm85y8N/Zq4fOF6xR+a4z+/J62BtFIjN
G1IbOZdDBwXPz6eVSQyVzTl9qyQfdWFHAKeCdsA2d3UBRfw/dbNYgz2ApnILVi3aH6H8yNJoJpCW
ggtISzjvCrNehby4jy/AtrJ7dtNBncplTBcfOo430UHnIehDugljhugmw1yaVoCRQnOIJ9hhALXC
YwtACiUNiGaCYfHTE+TMbwohkkNSf3i+T4F81StB9Aj1KZmXZIqMi+YI860YC0sWJl0tQmnCJLBU
WVHin44MG2SJUEQOjL2E6WDiJih/yIaCouS4LOQsNZHIoEOBrHkjKOlNvHjXaQT4EQQl02XfnZRM
6eIPICNKlddmbWMx01be7v2mzgOvMmmflJM/MMmLfsrPRvb5pYhPEFLoOszesgH5tCeDgqXnUXoh
q+uqZiwGiE+OSFp8LihnBd9dwHr8ufcpsYhljWDg28AC8ss0cIGv4tD3ArR//sT1BfNa5PfMSV5Y
X9K2KvmEJLfyoBVcfaGdaJMli9jxoL2vafiAwpGHEBNKucyyHcgLohfJlPxBUi253pKCikbh/Ujx
YImlzIdOIiF9lw4EBvNb/vG9LQj3gECK3uMPj/RuamEAt2TKYvjPq3GnlA2Kn7xVyQeKI5UJBN+E
PJskYGDMKHMISSyTi+V+y/HIUQvFfOfaSJ8rzsfvUCugVmqOUlagqoeeRLrMRBRltCk3y138xBbB
uBJV3jMOGOQpKPFtG/YW9AiKA8dJFNm75lHs+4ReK2bi0bdbyu2OebzlDY7eY5o0MwKWfMnbgsIZ
NizQVlCfwNeTL4ZkJx+A+eoK9j2DgkuMKTbaxkDmEZe6Vosm3LcYgJtO3Du1Mp2N6uRxsHry4HkW
o1EETWfRP8SMf24k+AVhiYj6F4SVJkUUJxmjqsRJSnDUR7UA3iJ8i9pD+i5KTYEwUfvyJqqE6RJK
DaKBlSFrSfQpEkM+WfrTO2+fXuZK7mhMJQhVnMtXApMrfIwk/jgFoln7l4tN+Y+C71/O5bd2vshO
d7dKmTGfTy0EBY5qXTmP3MsxW3GO3ZtuG5Tp2DkNt7b8IWCM6j2IZvescvfary/KOITkR3cbNf/R
KmYJUP0LkH13G/1ymaNDJXsY1rmYdm3lx62igmQcCS9VWfehao70EyGoRdA6ELdTFgqya82MW+fv
WUH9j8rVGq4ejGhkVsjvHY+p/aztajfae5GCaZ/23lQF+WaCqlq9kJ6rYFNu7VR80YViSP0xfCDD
bRXqsQJiHI7q4J4CPLcKFey1H95mWLdT1/a5ut6k3R5Vvo8nPbBrThS7eF4NbvQXqAInTb/nthK9
V3q4/7FNz8ibR1PbOSKAONXlpyYtbQx4pLan5m0ucnyaiJOL94+7UJac53/vwn/P/rduwd3tUr2d
rH0xZS5SparQsCfJxGhIZ21JH7fmV+2kkmV1fpvedz/UHxrhA8CuIzrfT3wf2mFjiMy4tFd5RVVr
urHrMIamsWT89N/v03ss4t+O9LdZZ9fD9cxqvhZTU1yRG1Ev2TsJc5VuzrPm1JGyNkZp2jetflpV
q4tbCY/r8l1HD00/O30C9UQGSmXEo/WF09hcfipYe1XasMIMnbruuq+ZXV9mKLiu47wcXtAywvlC
0p4wjzfVHV1AWWc1ZnFNzkVgGR73tXg5j6te8Z67rnHR+7Buuun8jJzeULuGV4aD5M7dJ8bjHxfj
z7etzjA9i650htz8lsqezoZdHA80O8nTzHg8fDKY8OD697dNs2RhfDao7QgVS+EGkpkpA53zVsIG
3BK9zJLq/8O/0frzM/3LYUny+sszbabHayOtpnJYUkFDdQgq5TEBQhMaB3vw2oFJiORiHKHwrh/z
cqnNiXgMgRW6CeCkjft0RrySfVb0LOJYIjFM3FmkGkNNROIohX1zc3uD1/uFAaRnHtDbW00gQbQ2
YeAyZUbJH88YpnwYXkl630kzOYlMExSBxIFrVaJFiEa5mRwVmJYvhnxAWBdwotIOJrUdKYNKhacA
DgqM+JRNMc5AscpfC26kBRLXLIjKi7quBaBc2itsX/OZQcgUkCXAZPctpQGx4MAHGrgilVk4QphG
m4LqCXj4obs/GsAH/G0qIguAoYDCD1izKMNKbSuH3ywTjDOAqGSFL1C3FFvE8NCCrfvYOIqAqzxm
RiL+PZ8v+ZvXw2EqPFHnPZWcHJSh6ctK/0OH/f3xtf40q5AJkP9dshIPflkb513tFJkylSmBXDhz
reuYqchYGbnOJV+a8+VL/H8qyF7K5OYy1kQqOyJmEd1NHStDuafJO+fayZ2miopUhnlKAsHk30/O
J1M3z+8CBDJ7vLSxl5HXkHO962uS8GQrhxSJ5bS76NWA7icxZCV1iDtlWVfv6VtnUniZ+pJiXCPq
f6lY8O+7OvdJu6obKb1dmKzX4Zuo/SX9q7dL2OJQNMFGVzJIYTajudgHSs8CeI+UVGojcgKS1sn/
S8OxBTwXTwDBSQJuhCEQMk/E3/JTkYGDmoRKe7WiUOTGUSf2qk9Kq4Lpr8Mkx/QENe6bM5AURBKQ
DECWNW9BNpS3hwKgA+VNae5pSuev9X8yFd4B+1FQ/2eGpemLL9/ZfTTlZaD/98CPgydT5DmSgXAF
yPbffrCiaRUWCRUhQpXckdkA8n90F0KmSLInOPStXIMwhBzgu3ARctSSRcHXkmWcOUuR1MlcduRp
4E1rLiyuiIhf8IN/X5P2H4PfL0vyN3SUXm6r3eP+yKf3zsI/T8LCSdXqoKu9nB5fx+ydU8ffQcaq
wrF0SrOWi15sQqva2FTVLj0i3k+uSoMBdu2UsgMjFCXS895019ZDTY+LqdUi16IH6ahrm3FcVqRS
JTW11wBftd0PL4E2dpx6pzU8aa7lP5Dsn5vxGxZTjy1G/9beLjC/PHLlUnpblRtYAZRp3OxiqDc6
/CTdnCa/kldHeVgGZx0NakggE3gWtdZ6PFyNTlqmM+rvZ2nCDlFGh+RW4tbMmHRX67/fgT8H9V+O
8Lc4drnfT4+VUeRT01KREbzcUu6kBO8aZOwzmYm/nXc0+oCQiq6b+EeaPfPRPMe96IoJS6CoROKX
flHL3YCppe2VerXpVfMr3fzopGPWe8daQc4eU79RuPF3pbJdpa1rv//AVTrRdk13TH/9InNl9Fh7
ykhQOfd/nOOfLDXsX87xt6BYP1zS7FLNcwDmka751AVkXi4/T1qQd63QnGyyttjKvLSt9hZ0NC2D
YXhT5+VBQVzAbTRHlbaZaCMFOpbaA8jnYstw14Wpr6P+66FLztqOHdyPdNSdJtrq6o4bjbTuyDTU
8V0N/35C78mN/4PEfjmh33byfeX8eFSS95gaSYFEKSAckJDHYukr0Ufkr3ixIFv8OHwLG9fonzZC
W1yJp1KQagzTntTpGoTNS4/KGwYerUjP/n60zEr7E8T95XB/e8pfFSs7XSsvecoTZ2F+lQkvTk7z
yd1dYG5UhI9kcrg0nwdGok42R9Dj0YmeFAFwe46qvezbNBgTFKtK3K9WdGQ0H1QEqPmzRKuJ408O
aoQTTfOZgQfUhGZ6TaNr/dItobs9NzMm8djdUqEfpf4TiKN3XCnqV+VhYalyZadeLhlHo8vNHt5+
8P5u9M/zwmq9loWt6mVF/YGEQcXTCayhKqXYPUYpexAKQ11e4Jf5QNkDI5/jTeQF1RbGYHMGuO4d
w03mz0iZo13mDDJsC16qx6r5YuBpDaxv+Ja3WnTObqLHpdaWQpRmMPSeqb3jV/veLhlBVrgrZVe9
vrFdLo+odpgf9Qz67nHC6NnxWczGliZOks292rYc5+Iu6LtPWMld9gznycSnsdUa1wzHnFo0Qjrj
nbMa7Zxvxvn2Zwu/8eXf+wzgXg3vMJ0qqOng0EHKEfhHZNROsWDay9Nt8IwUK+WVOdPFbLznCFfd
9avUtwov46a9umy1WWX5qDv88CLjb9UpVcV6p+31vc3nTnqZao6K+R5D1YGtB7mek1TuXS7GdTtf
pg9lanLNXufkjktqHDv9zvLW63UipU9h7ms3T1SvjxfWSmVMuVXVbf8BY9V7tisQj/pqthJVg+CU
niujvdL1PsaLzmwV4pns3mbCol7qTshSYSJSXPU4RM76uX65RlkXHsWQRbfVyZtrrAbWeLOMd8HQ
ruqdt72ZanqLvJKyDkTJR96ub/ZVNS1o4m3Ah+SrXqZf1VnV7l5ielR7RtqjFpW659Rb9h54EL/w
Sz6rcsmvqzc+bLW2w7v6Rwr55yjawEe8hCdIg4zk/wd2UVR/NIrLCsuXzsutUip5z9tu3n8ihLGC
msT6T0olUocCRzlp8+rZ848Hx2dOoCArQDqkrchpxe4Fah6gfHafdfYw3HMoWQhcSH5udbBLqXUO
hXGSmSjyX+GfVkzcFhwjRi2CJe7/8GSoyrb2v9vef8/zt328sC6xfTuaYm0jWdeVzpkE2TetVLSg
ISmB4hdZp4hKDygzRMlScfKh1LhFhSE6FXY+nPmkAwpbOtgurOWFcfvQq4LbQeVvj4wqmiwG9v6j
Amr/kev45Vb9tnNfK498t7tk+fTiivPjgmGG/l5jEDTxzJ4fLhaH2Us7pueTaXltNRhZg3bbVAER
6+qswkVJB+DySbioUIVhnHZKEL5BjOTznUKRU2i7rusqZf4a9hqjq7qvVHmW4Gmvxy96PYfd739h
nEqpVvnj4Fn7l9P6jbHLVnb6TKNGMTW6yeLUq0Utarudo4pOOobJiCkahdJKzBS6ke/PqNer53DB
eGnTYQetNUPv2A3sC1vrRVGzHQ5hKvVwVoxnFcaG14ekSRcVBvV1SHG84y+cxOsO6RnXp0UXpIsD
ws1wF4uyGm63Y0u1xtt9s4uQTS2e7gP7RrWAWpEBX/uBv6gzab3TtcdOvC7pl+Fimx+rctA9f4EO
5lWK0jmHTa1r59DFJztEyPLqmgSkZOIxyOmoNo3MTeDLyhyx3008KuhDkmSsTM4Jhe2KTxrXmHzT
Xhu02IxmVTZSEMW9D3u2uDqtl0I8cNaR3xpfw/FZDzGiRRHpfH/PSs0FdTQd545UxBfUx2Oq435Y
YTh6QPVt21BBkGpvp3BFQNdNbr13DsoYjerO6KLrS1yr9wGLxvFttYioLXF9/V2Xgnr+vr6XNVPM
e9yWvZrRwIQfAAoZoA+0jCp6IQRUlRlFeDnq8On6Dt4+wydouQT0ae3G27ob6dhWT8VPrW5r2MoD
hqH0HK60t1+uahTwmxwb/6Z6EnqxcqKe43PZ2kVrstfsvMYXn9mn56nMpz5fqv7SD2rDLOZ+yLjy
VfPhLLrdGe8/ezW7iwZh3uwxKluVF/zNS9PRUyTuU1eBapSu0WxyP2cMcXh2GSXeXV/7U623T/XA
sEGnmRrO5FTr7vcWN4KxruO2HPk8DmPdJ/ZoS42d7p4Lgk0u72mOu8PW2HKmu4OzzkNyLtEU1N17
pL+p0Dqz71qKXqVFsURPc1d3to02Lg1PzfCIq8ZacM7aRn0A9sXaeTcemofu1bH80rCLNOHVHo9J
IanXJl7q0vYm66sO6tag0sUdXDSr2BzFAlshQKqqLnKLFY9CRgeT1AejtG6YQzK9naXr3rlHCUUX
niGKwSx1mAyvqqp44pAteKvRAYPpa2e6x25sK+ux4dzVbTNsdVy31/Dd5UpplmLrMr90EY/w0M5M
7mPFwp2YJciyqKr69E5vJyfXbbU0ootc80nOUncqrTE75/fsuuguSi9uAi0W7wcOLD0qrQNTXai2
xjm7k7FJGdbho2CdEIFV1uDbw0HHYDNyvpkAWOrTx/KbR/6s42Dc5UlKHCYi37npleas65DFvcAG
2nCG35ZfxZ7aVkx8YAV43YYzLnW3FDOcWQ1hSZK0UhcjHeQlpnO1cEvJkhaC1pm9HzCpgmYF0z04
T5nUPX5EkNrH4Da2uld57+E1cjiEyO24u0F/uk27Z59Nc5h4s32Pku6WLnk11J181pnqs952v/O7
e3WGGtDlTHmOv3mOIzWDG+CZUpFmXS1idd67d7drsunhaEGdX5XCeK+TMgZd1fawRf4JBVpSHe70
Ra33qFjO+qm+7/rqzCShLwf0FmvqBq1WZ70frS2lE397bhJ1O9nMnd7Ha3u7tpwORpeFwQe3WJsw
Zcu66neuw07f7rhYYHZbU1QyV7XubA1nPBxiO37xHv1pSWW54hC2uM845QF6AVyInNlYu8sqSvJ1
H69yHpI9VwYvkScLiKeB5wToHU0KeBtLNcqak0y3teZiN7oQlcyDA9ByKtswPLJzlruH4U6NrMlg
FBPqgg17E193RUALvVQfOyDrKfrplxNEmX6SfHl+gP8268Bp9KgRl7h2NXfhF2wgohBilrc6g1fp
lfLa7Kp+nXvve17wIi3Ael1mI6fqMdicvUnEhqmCOihRty/a3qmfYt7eBOEzBrKHad/Sh1SFlalR
IpqmyguTB3/URXuSH3WqESEl35vbcOP7D8dnNw4Wi8LD1CNrWfq2vpewYr2BJ/3ozH/zvesHQbs+
yNXEbLXbD1q9fhr9nLdG/LpJUw4ep56o7Nb2rZtOhweWcqHuQ3t+CE/eBlk1DwwrobmaHU5U4/Ne
Q/GEI6XE3gYEzDcr7Z1vfomWcNzD4qb1Ck73pkE1K0hF6ZHn44xxGLmHW5DDZat2qB5u70GLvbrL
8+2zibEdXsWU4HVunTRTpxM1i1IIbMxQJ6zxyF+NhgzT/BmypAUH4RZUvjmRPJj45tjY37Bnhena
QqX1CnGmTfV1uUu0yR5/GU4mjxLBaWPuu7V149SzifxxqoDh2TU4GX5JM/d0zbN/rGvrqu2bcwTf
tFiEndek0+KQht/np7rGrHzIaAJgGDy4iXHYrmn2EYIUsTF1FzemAZHKcgZ3hQ0LqTZ7PGY44zeT
kETO7ep+D+HaVGffHW+HNx6QZvnZpH+WDSKSskWkb+4sxqKGHed60gs+jSyVTtmX4jaHJTc4ee3R
rqnaROHX9fsJFbLzWcCkf2V9rexVlQ2nWVm5D+dWBNfK9znv5iQBVBRvQzNDjXidlPJcx2zzHV5S
0vfUSyyIKwxpH5zbBS23Kgwvy72o4tYJcvaYUMetPhudY9V72Sjk0i29J7iRHFuMsaHqom6s25iY
nSctPEEzZ2EEi4yFe9ixwrhGqyGhcwGfv7L1iUpN6iZMFsIOxx5X2YgJvXHzyZNOv0DRr+P/LV09
L6EL+W2wki2xltB80o+FMU52TQ5mVZUl2KPZp+fjQlWWK0SS/FKFxeW4qNlutlhEMdv2Cy8h/gqO
Zc0GyM1qBFT2rCnfH06pc0FUdJkxZFWHp5gXJu0wWW7OY3H2rWiu+paf3DqTg4ueZ1RatkcXgh+p
dc+Q178U24OxuamNwAkviN0NT/Zk74zK84N7UJMay/KmQsE0jXHMYglDfgms3CyJy6TIAEaG23D3
jrWMtTHaUUb0gmISTCZ7xIQl9VOp9a4V38DMAGSB2dAcwbxO9mqyX8AWYJbOMPSBpVcv9YodOLMz
b0HTB4N1nDMMGAUydWgFJR/kzuFSYS25ob0Id+idHs3AUKuZeVaTk8OkiLk3CcKsx9Zy3C5839sw
beDiXSjGHij9HSAfCkYOta6GTo769WPzB7VHkdHwJmVsRTsFRsgr0uMBm9s8KO+BYCTgTpVSyLFX
Mdzbej+o0YZybK0Sb4ddNHuSwgbkVrRoLkm3paeDtOsgZl9eljj0xpR1PLvNinvTQlKjSjOGXKya
ppzTaXkfeYWhJwc2rJ2LwCrI1T646Cqxwlk9tUdHGFZXGpr/MP1ZUYcj3vMkuOVu+sPGXnQp+B15
GtjF2S0p5FpRd+fGz2VKTzK5K2sAjB0PCiCOpUHvNMsMTMN/iCC0mIQWqmsV2PPqhddypfRjQrct
NB2XybE55IL1BI5kuWF5M+chitQETOoSKlZO0sIyuj0o+/cvLPxeyqw5+72GoKA34tIZAZ9bh+FF
xxWuujln/3i25bXx0aFrIqfdaNV7DqphpqBtIZ2GeHvh3KdwLstZBm5fKsrb5/yqx/VWPx4gmqGO
q1q34B7oJ4yHPaRWVUk786jfXxchvJalp3z/gkbsn+mq2NbVqV9Xue1YXzUSKHW4+nuoikOr5tCY
kJ496KT9/GFzYVmnPOz67rMenLgJ6O/Xeg9bJ26P2M+4losoYberEdCkpIofyJtEPSeWuqpnb12d
PicADstzz4Wuok5J1HJAs/FPwz8rI1Fuo9Pv3AMUkGGCQnrL5nrfbEutzs1jmkNdMTfxzBUoD/PT
tpz08G/Ln72iT+dD0woytzq8LL6itJ/n7qChdyrfNGvOvLcseaoYHvQZPJ+qCAe6cN4DqPTL0/qm
hMt7H9uwdd7vxMEZQ9OzYr5q3aMPoPZ1VowUpevqns8r14lF+Yq5qi+3MJBykfQaEDgoqSw86ONJ
XRVbjoFZgjunUXMqyKoi1dApVvS6AsrUhx+YeHbf/oCrBS3HudS/1hFI8zZ+jddZykU6r+tMmcDN
lGSaYfTvpp0buVPezFb6GDmlc48KtBWph6pHrjH62QdZ90cU9LTooYifxl4HCVnPxQt22EC900B8
8pU8nbtzfKg5H5umLhrmOrHBKzfm3G0c9JjWTS++OgxYVmwAysDKWmf9HLMeZfMXVlk/3AymQ1NS
3lEQz4PdXQ8OejQCcwReyN6L85t6fJUZR6OJZGw/3slpN8/YM8iSqmPzkp6DV1RSlztOct48o5dY
9ZbLw5F7cbMwec9nJEDgRTTobSRdda5QHf6IDRNPP/75ci+EBMquSeINTt1BjZcISZo297o2q80a
Iue+nN2KMYjXL52xpbBzk9TYsjHDeUTO6NoFjCxyr1uMjxtiWmvGCGNtV9wu85IZ2cK+vf++FZo5
1g8Hjtvs1KrqVtdHm1iNnCbPvTRuvlZu9dUnF1g89fmsZ6i+Vbr5tr+75CYCEiqdsOwEV89UOVAx
DOO1bwfVLwLWGsNEA6WtfJBErUoTz8QEn2tCo9ncv8aHgzb4RfY/S1cXR0DLrp8mXtLwSbJwbHw4
9zqvyxfZV9XSMzbPzuziUijb7i7oRbCO2lec7/LFQ9/7lo/U+xHuwO7DaGdvT/pyWZF7QTnQDCRo
d4EEmjJXUGHv33sjdIT5xUH9ihyuMds7kVdfppQ4NVuStk131yHxhwW4ScZd05G3HxfzlUO/6h3/
9cOOSNEonIn1I7Gk6F4f3u7JVKc3Nr01g8rUVMhpTo4fEB8Q35dcgWlgNY975T3xbsQWslgObzgu
b4ZVuey97uLQZ9vQKXsv1X6T3VXh0AHbgCmZAijiBzjGpxRamClSYcBeTf7nhTugb6FrpK1u+k7f
X82hfdZMwUQUdRQ2LGTKV+R42bh0U6PGaBQFwL0b+S/rhaD+c/wh4qg9Oay+jieP8Sb0y7LMghfw
MB5ODMY4+G3ww34Ax2EJtFJlL2Si/QKWl0mSixc+SygfOFs0Pi12dZiTTE0uwvG/g0S7UVJ2FzWU
uoWRY26ykqpQPLaHFZNRIvWnKpta1L3oCpq36fWsIseAMr06QrysjKbibrQnxOCgUOWHF4huF7y6
FYcMp4ZW5apn5aPH5KFa2ECf3W08WRhDHAPpM4RiIAcboMVr7YLkB00PeS92x+N7qpPpkF18fMZK
MxjvGORE5HBXBXl9pKqD78McT2aBY1hdmqRBIKdJO4Ys2J0d6aMIWB9um+SBH92goQ6jEB0xF5Ue
91jRDw8AmlR7wAHdjrwKDAaXBxLHk5+N2oOir9qpf9ObY3fzOhCYQZjA1JcONw2PS1hfV+jnS2fg
4oId+sjQRgC2NyuT9eJEMt271+nBaTjfWCogJxWKjEwkDOzWBoQEnyF1hk1KYrAj9+LACOgsUxvg
PWgu095y/vzK3JOaBx51o4MO9wNApbVyrZfL8+fVVrjoWM07TpDtQ6TLeH8zxo1IeYMEgjrItNuh
5kCIiFThT9dGs0NOK1P99AXGxvJnoETsLrSR6UUCwuWrj99mUzaQmU0K+v1sbSnCq3vQ6RVUMYZz
hD29vkaeJOrZq85+GpHzfUX7jHeqygdP8veHdz4HTw3FhitnWZllJHX8fQ20bXPbnspebq+aItD6
COHQIbt+qi7sJGyKUCpAfhkO5HsQesfmBGo/iEfBs7+5ju0u1N4IKY/yrnUoP2fl/BixGglKFpJo
x65mbbFphSW2cerU4rQDi5B/NSydLEy7vTi3Q8udHF2Kb1rQJiuWtdJgX83cW03dUkSKxxYZdOQU
rVHc/LHa3IBje17CO5MJpYp5qw+N6maQdRiAy9CfCQBq9LV66AexltpZ3Rk8B83efdEgEKu6qb52
vR3Jba/GxFYpruV8XVhW9+khHHEYFVQbg0GFmDsA0G/C08DzJnYfPWJP6kZ3p1cKUofAyfT206wU
MBdzP6tMzNGP3UdGAnaP8NhUtyPlvIP7xsJtMojBa4BAd15PWknsLu8H1Tf18oHGsgJWmfzsTX06
+T8rdmSNUiVXWcHsFFLLqnNAB7XvTULsNJT9xZqv4jck+aiBTnE6iX+4k2AKQbLMK8rIAZyXXMvy
lYyY/P058ix9Yq1CYt51GHgTyHq+6pODPvTwOR0SwKter/e023Vqeg9AZWc5uCZqfpqVhzjc6ufA
RPaOMauDXsCq6noPy41T94t2RLdiOgWNJ7QYmc78vH46et1/MQZWddawczDOpqaki4AEXLU8geKD
QuOve6s3zSE9xkzYWLJ0JjxTsO/+5N6cjH4q3wMzxBv1dOnfnWy7vJOePda3pP2oLlKnkQeHRhD3
akRTxqO/2gDSuobLzZzImsVoD6sBDyS4BgX1XT9tJzM6D4dOlYYqWz1bdREBil0bg26hE2zWOKZS
ExjqYCLVdjD28iefX0CMjJ0ISDpeLlF4jxWDJmrTGTi7u/u0RaDmglR5OYGXb9T64idTdJ7Yu86e
ew8eTgR5UtRfmDwTEbVCVUYeTLT8iSnPXnSNBxPiiYG7OhSC/P5wNiSkSb0V0nQxDoQHOg1u5GCT
yXnc3vjBfhKGMuJPNqeHOuIqNCKX0iyYTQEdRWVNZd92rOMambx+FF6Mkb0uo5pzqLKScNDeK8qK
bHLvn2nVgdhiRLE+f2+ebolU6yYYBBriwM8dsvqHQ9UA6rfcJaJD97fC8NBfIFJ4ONXKN7m3ACPB
VGUoLI9KiY8lmN2egUsyDyrOgK+BAiVFZWdrgBlupEXRIMzamzs7xcTstncY13WNla7hr7LqZhvK
B3J1dij7FY/TA8TAFTLVBnKHMC6X8hISMEfnDQHeVs2fx3yn4KYnL8LKc52O/HA3WjAuBrhE3p23
Nya51IrUvJ+V9A+CHbxUTNfQlYwSObWLo1vA7nl2RlmlW/RSAmv/5cb3zRn1U5tJR+WcOIPTCHa9
iVf9OtGjq0tifEpGK2dES+s2KfGMWZc9tsKtXd2h1l8u9zLEbZkccWI4DUPfm08/cib2URsVnZQ8
BAcicjMaqnQa30s+MJNeRGL3KR8n5e8YTJw4hJgYXgiJV/ewrjc5IwuLByqNJArYEKvDkLyS/ZN3
TvVrRx2SKBuRjkzb6dA46tK0ciUoD+5Nk2HSlfcFTEwuaYXEmnT3rKwjYkXdyFSwqbhhvXMQ8ZZZ
6ptCsT3rekEvz/Cycu/C8hjnoBrMjttZRs9zP9Kw0bRCHrCyQjKOMCWZLW+TTqfWAiw8M1ACBuNE
wO9VQm0CAlr6Lv+PpDNbUhVbwvATESGICLcsEOd5Km8ILUtGBQEZfPr+1u44Jzo6untXKawh85/y
bHqXN42quMzOs42DRAXM+c3ICnc3BgS2HHOpru/1j+Em4SrpeUcuoQycgxcAAhVgVxYmk6d1qgCA
OArg/sf2gbaMsbZ5WSQN6rngd5zfTGpy1YrSdP/H4aywT1hR0b8FENhE9Wo/2L+UzkkWb/wE0fqJ
HhA/U8w1+ti9ptzN985yvgMRE5vx822wtn7G/fWbudz15Bs74SL6IhhK/yKns7Xxe0T4NZ0tWV9s
9tDRUQW4qSncUzx03MHiq58JcDh1o3n+FT/P0vHthuHXGAjtOZ0io7Req8xa0OZpk1//TpDwHxfP
3uDOf5MPsXYNW/bzuTfQRoSvhm5fsR88u2qTulQYut0lYlpMl6/WgVWqUfz1D8sh8m2by8qFk7yA
oLNiHPJStPH4La1PFeTZ9Lnr3SJnCJLKMFC78sAv4WMQaZhgQrXzXF5mbeB+z7lsovTEVtewvKgM
7WM52zxefxvfpYVqJDNGLwhicuR6ntOff4EmkvWPv/uxvBzVu7iSlb0Ug7/nYHx4xvY1gPG2A1SA
lZjWmysKi+tPNwqvg4I/K3EA8yN+4it9N2KN60+1vKqL6DffoAfk68IoG8ylZaUs79rWFBVmGZoe
LE1DO14k5uYRLkJdfqeWMVGO4vSVvzhxqGHjS2f3FJGLVyCaWaHbPMzG9U+IVRQ89raFa7OzI+aw
T3D4Jpd+40hUJF+G4w78InaHTI1SIKFC21RE+bEPyrSwo8YeCF8nThLhDD/C8lROmam1MelThxcu
+7bnZmQukvwzSY+GXQ9GRAlIqz9FBeVAn7Fm8tccT8buDYT6sn/ReDC7J7AHxHvTkcGhirU/fstn
+4Vq7zMK7VBtajlanu1iP6jn8YBLAidddKdH9nXumeqmYjzg/Yzqv2kxZHEUS8QmdgvSUfwjc3Bj
27zLHBy8gfiyc8njKfXs7cJdpqli47J5fRbBraEk7HtKX44yk0RjhkzQWG7g+6CNUUTAX/TnlByy
dwbEfp2POtHBNya09fpSDP8YQ32Nx93kOo+XL/sUZbT9g+kyn/7zluHhn/HR9LNhSwuKu6yWwFqJ
XR04WZ1Ytzkcth/8BbQrfBR4711B6A1gkDxq6laMx7vOLg6PZnb3xR1B6uaIoEKHd+M/BRdbBKO7
/4dRdXWUpPDo7+ntbyAUslWT91fHQOvLv3YP2O0iNVnybI1AD1VS9EchUlmnpKZ3PuDB/vE2QH8I
ytz6138F84f8h+xeKxefuZT0gKHbAH8W+1u7s24pQ3qddIUg7vKhxwhFY4nIosH8bGSPmve5KVri
5C1nv28kOdOWIiazxn5OobDIonC5A3U3iKGwEvis56KsHLPvbFsbtHMPrimhy37kAkxbdkeYsYQN
eu6t3NRrpJUhAz4r3k3+pMN/qq3g5jbTXZBOjQ3Y7+tP2dVg00egjO+a2oiwmQeVDdEgoy9k4c3v
nOw2hIzvkdKJZOAbwzYPadWP1ZEAnI2cQ0nWfm6/ffuqzZFjTgOxE4QPoNrBER+IyJFSHVNzJSCo
CmjHE3JFR5lef4AvVVFdgXr+3/gWTBKD4+NjSU9lxz3+cU4t19nglywcBR1RuDAtu5YgW8Y2QPhh
Kwvdpq5mZcP8rk378JPbqrs8INRiAWUveUK2y2tPs5d0X/HhKFMuudfOJukpT9C/mjlOOo5+8kMr
rwRQnLWylPg2u3Q4TvO98fSG1iIYjJoB2oWSpVa9bUXlk/pro7rmCo1fuxr0t4G57G0SySi69ehL
DoPbPHpAOBHCgwTmeCen/vUnd6tvo7R933yX1mv22KWbeMqddgtG71OYzSFhZwtJafZcg6nJ0bFy
qhCEvB2Zi++O4Al8eht8fEJuEOhXAwMCjlLnGKMHgLw93sfpdDeeSb4UWUG6+Z9nnvVXR/Mwk+KW
xN5sdjyZXcBobSn95ZqjPWYi7DgKBV2pvAHAstHbsk24Vc/xfIN7cyk+88/kKtiCR6lqhXJ5sKr4
uxLhjaT5P/wcbfFNxbGc0nXfYvKZ+fyLBaMiUVpfQGeMjXzydKJ22syOlMyS5qbhHdrqmVp1AGfJ
r35P7VWhgMDI+oQ+fSt1CsZrCWOWChNP/ohKnX6LLeFPOliAyZMKWQrKVt3Sn8JGUfoa0Higehk1
/hJoSDbY0FhPrJUPFS8J3fYFj9CRTzMLfz+FyCuUEyR+UVjSXe2ZmaFSZ6r2J0DeFhuTUlA6951M
7t8MqrH0uKPebuTCCttV461weuvs4cqgrWlF6tQ7MEXs+MZyeKoSGt5492SwfC4LUOldSfE9t3Qc
Nw1a6dnRCuh2/nZ6fyvauDeBzxecZk7sSNV5e1PHGUPpI7u+3xY6cFTpFD5Y88aCCoMMQnC2H4Tu
C23w8NynMZSnFPM4UnPcGTXM95uA6t2zOZS9xQfqSL4/w3uTiOQMrFVI6c8j68RiwNQAFVE0l2JK
MBFTiCTswn9+LvCTwxeY8ELA002wsAhYSplEQuOuS01VkM36zexZbXnqT/vfcVKM9J5rHnCZ5aI9
Gzq/TS9ov8rr00Rgb7K/599R8HLP1NTvB0oSY9z+sr1ZgtArF0bT8M+Pb9t4oBFq4eI0pIb8SZRC
Uj/9tI8G5YrNepVar2Z5ibDlQVOpVPt/xWo/kOCZ26/A/eGAWCKBu88uJo7HD7lQ8O8f0GNACLk6
8P71jFnPFOpILcevNf33iKO38ZSTLp89P+V744SWTHs+kw7uZTlf+na5/yDKgABzu9BVtJ8fpWBg
ZEYaVOio3wWDo9vOja8Djmt0qObwpsOV69qcE614H1sG7jxxeDBf5HUkaqS7lIGX8Sc7Tro64eb2
l2lV2cY5xxz0qP1d8hwpjRP1lnF/2sOJm698O7TEsxbptkpPEVplei74ucYJt2pz0NhVfhoLs5jE
38wrGK3ziZyPHkofm3ZWvhP4jcr1K49sSyNffIaTgluR+9uBZtiHpXiN1z8/7wlHKCoW0Umx0RWm
wvXoyVO7Cuy1ntsgMZSaLkvLe5InVgu6Hvcv+PBDijHayPl3ap9esz8DPfvMrtzajfbUwT6Iznpt
3Gs7+Ktj0d1jaW520RkX9nX3BP9Kx8taoTYghHbDkQAlWAsDGJ1X7g9GbONVMtPdYgdLygV/RmMP
/A//STcwmbT2rw7e4kw4VIgEs/vTE4rgRBCGAKS9BU/F9ccu3z9FXuz+ZH8YXBic8Rb1DmwyAO5C
RFHUnlyOLCz+NabQm+9voUAdb6/XfON4xO6clvZiIeOqaVF6iMqQicqlFdnN31OeYsVc/f24C1pa
BkvvV6vLdzTY/WMceA98m8ryLosGSWxMFiFf87biHJO4cg3NYF46r+LtsMp+7i+R0sqdIHnXR2vM
1iTTct1cwdH6Jl6qN7rb1r6ZHycsXIWzA9QpQWRrjSJUsqOmhV0QFQ2j6Ba3oWYjmNnTmG/xGsAi
zUnfVTo721Oa2styjUE/t/uMJfql/1zhyb4cmD6B9GySjcySTATX9VfwSme4s5QpwJb7p2wBDwyB
KIG5wG8FfzyrL4yFRwWfU/xGAfxU4aIms+cfpvv+0+jEaB5q1A3kb/zqky0g0URy1KvFfmS/Zqfy
XNlrmnrQw6+931acFA4BZJHwtnJqi+QhkNmsE+BE+r8NuMG+2l8M2mdmmDXfxUsiP9ESCn1R2p2k
I2R1TY1pfzOHl2q61UyfvEF4yNiMTxJk0eox3aJervLbN3f/2ljE2AFzz4o3IW95HdTjoL9kElOO
4nGvrQk96a/y3yPw8qXxGBTVhnYzPBUf+9K75vsWBKi64QWgTj7HnHDnc82xOeTs4tzb9ftuRxdb
WStmry4uE+j4v2AR3/j5Q/pYCY1zCDkAfc7owo9wPtOZ+jNzRgmxjyZirsdd9tsKNu4172GyoXW1
CVZc+ReLACaSKyUT1v/lBo1DFwkkS+/lddlMjgmG4h6NONS2ACs119l7Ee72+1LcwM6O8mz0K/ad
dkQ0y8K5jYYl/snRXhOTCZfKYbWPzwAU9tZfb18mLQvMxHoPKjEqFyXvolyyS9v9Rea1osKirNA6
ClYpqyp+4HKK3vLrYMPS5KGOgCNFLHJGQjdDmyAZNMZ84bz4CLZ0zrGcfQWGgf1r7kjhjAQYeHJs
g2R5psogSGT2TGy4hVUfuBHqHi8R94OcEkxRli3hA4/yl0tsKUfj03e+DjXdL9qWY6K4CarMFoIu
tc+X23DWH9+0ww2SAOzh0ZJhzk2HCqqVVaTfuv0VB05NtbW2Ikf9oQ+9+z5HZJ2J3Y72rLOTnvOa
HiJMJB6O4fcub+2p9bbFbuzTUAc6oqk7hJcuE7YewWhTyz6XEjpc3KUMku8F+MvMtJspYV6zo+xY
DQG8FQKHTAj7FyoF6Sfi+gKbZsya6CRDQbHVWofySe3IDKtz95rxoNB665uhJGmtevZSAXegTIJ2
lXP/6GRxGSggYBdQEYMyMGSUT4ICt6G2q1pv05w4+PPNDomW/HMohc9SD4QwDaLF/hyl2LICEf2A
/GyQ7u6oQhfn3oOzmAcKPVbIpQ6EisEsxCWNqK/b5Odh4Jz9BMhWlhkV8sXEtqQ9zqJ/B73o7M29
2Rz9hfpL3dinRxoDPbbOa/3VhaHsEBLt6dKghJBzLM1IlMil5V1wQ9dm8WsE71/D7cW5Eav2JHT+
mAVnoYZapbwdNCYLKwGXt9hlE0oGSAXSb2AvyLoibWnAi0JsPR7wsZiTVzjv5wwo5LuD8x3PxqLf
wurIJtx3GchlumY0Hn7GTPv+lXljz2MCvFQ4fXS6QKIdB5xLl3WVZXPQ2ahhnkckPAggH62Dc72P
L23rI5AaRVvkVdZHkuq2SQkoJLF1rF9wPFYPybpxQfrU9oHIkuNHqIQI0ixI3Ts6KqkuB+bxxxFp
UUB6WKxgpocfPpC2uBuF4D3PglCEEGGpuykwGHmfmVqP43gWZuK+QagGhFeWgAoD7mkcOLTe9+cs
hgJyXjgZdlE2aZly0ywK9iMtrBM5oSsX/CuxWcEslMeXmEDmATqR4sSX0AZA+VJd08k5cfQwT1oI
TmWRi9i+PN/WeRJ70w72NHfkOyKowEggWk+WHNluesj6yAJiS0w1tLkuDVMFyjOemqd4+k7oK4uN
WEZrV3retVXf+5k/MXED37TXa0IaCvtlU0M0oygEsUG6dF5Oh1djNGVO3XWpWgLnkA5l+MVG1/Yu
wZ1PABRHDoBTUYuAkR1RZywVpChP51C/peQmwty0a2ydLHgX0EklQxO4v2Ih+OwPE9WTC/qZuU/w
9fMbKQVO3sAtoKjzOco9sjYo/TBxpSxN8WLvAKrLTcD5r2GufbrMcWf0SeNoFOdwi6GT13ZbOBKD
p1MdteE1eaOjGbcECaMIoEpAd0KEjjo12WOQfir1r1P700Lf1kzvcV/KCC5uRpip+O7USU7gEc7Q
zjG+qCFjV9VhB0v2IPg0V2skaopby+0/R00CLM24D5Rn8AMrCdCPRpzQEwSw0GbRZW+NRgvfu9z2
ARrj055TF3rHX6BgpS7bPxO3MKcB7QTWJsUrKBQ5Jjg1fQGmnfnzts9Jp61i5dYF54Smg/AAehM2
OCEaVOxGMK20w5McldiNeg/l+FRsLuSkXpjxuqiXagDvTdzT1w5Q+rSzyFp21XzA6953ySQFYKLz
qkcZV5PhWnIrfP4A2KqcW2AwtEFgc5PgbbejoL1Z20+8HGirBmrvRfShq/Vdi7zG/vrFkE8kWlpj
Vz1K8mw0zMafErOb236WgOtFNq4VAZn35Ia1G68XO8EmDee0EXwG9vdzA2VqDaYqWUKMfyGVlC8y
HI4iM3HeIacqcGu9aY39l2AWm8q0GI6eH8yHIpyljHOlHd2r2Id6kzId6YS6KfMeOQGMy/qM+awl
mgFOvZSD6L4NuYhpUXfZAlqbslwYd/g8OBRrtqYcAFiUJUU5WGYGpXBLMkyuisFrHKGZo2GSd7cX
EgFcHBTCpCF47Qi67KU4Hyiit5trLh/4y48oTFl0kccAbVvs9uEobI4vIHMQFjvNnAaDq1QsRZZN
TM681OwfZEYvmmr7+xznhbjSViZrg0GhkX0Ci/ktgDeA7b0UzRmeumBLEFM0Kfh/PI05s0FHKs8b
bH4s1FwekRya9+P/6vYvUjRGzlbe6ceCdvX6EfxxgDTJ0z5Ap7HmgdR/HGBX37U2pCvQTrv2fCj+
1k/hQ9AB9FG6kAAZHcCN7H74M+GLvPt0YHwBogOQlYeOBRv3p60VY0PbkwgWT69wf+kpUOePSBLn
32cMdKT0p7q4XDhr/+lasJ6SEQNnJwnQwqe+5T9YyLnEasBf0GOuFAqSiRRoZoKWj7wCyLHhloPI
oWWaRxiLpATuZ9kn+mG6g3wK3XYxJZwpXp5O7SYRSLlOvFjAwaEqJltL8AD6i7m39H+zyRwxVjla
W4I+a7225++Jewp4EzwEl3gibxsdzPsAcYbbnqjgPeoE76ILmfmWT8I9FB8wkzRYIXzXGCwGvzrf
758H3xlJHxXop6QLcLW4fdSJsqkeYcmR1KUGFC0XEPMyssadeMRcA0YK3eKIjY8k3sp6O6CTStzt
5LdbDS6uVKPReBxdGkXujNQh+WwxPHiTvz3zYaQLSf5GDsB/Ylvcthc8UPaQIli7zBp4tSfiisfw
9/MWl3pSbvuRs0dhI9HVfTRbFf358AywAVqFxAiCT3pDIloFtF48v3kaO6Skh7PgxE8c/lAHhTbj
T6lHuOnF86YxxRWDSuzuAhzlIl0afXgOzZ7uIueZUr2Q6WOSIjJTSYdD8XFsNgyfg/DxaA+/NOSE
ojRbNDvDahYR/nArD//zwzwliTpIwg7AoYWHNfiNTlYvDBKkxHPxSdbBhoUKPwM9EDv1G1HWpDox
jGQk9VrADP6xRnKxAzK+IDQ6bdfbqPOobvIZMyp2Hg9TYYdR9IXlbfBd+O9J3Dg+vAezBeh7Yqhf
J2Jig8K0bPsVrUCdLfdpbQf6hwtoHj70wl2/oEsw1IlImX4Cso8tf+1b6AvalbEigdjpk4/+E4gP
PrJ1dY2hPhunsJbcqb+QJfny2n7tK+LC87wV5q43ge4gMy3n6HLQS3Yvsdb26saw5Qho5+c6EIfh
24Yr4fd2q2BO/xfTK2T2Sf/FXPRNbZgNlav9jatlpQ0nLn+jF86P8ZuCq7TkqVze2V4bykTnJ8l+
HLauAvsBKquN/bmPvip1rBnl5OsH5W9wk4KW3sPYJODTEjAEh5Vzs4zvJCwcBV3AkCgFgEkfbsA9
Qw2H+7S2yyMaklu1Vu0KyIIIQnOtbM27Tqpvz+6pIzTV3TbjruZ1WWjUXg6iGepzuf7IRhXag36r
tFnQwTjprar9Ciq8XCAzB6sajqUb3Hx0oHuoO6BFS2YiH3sYhpSR+nNnkVIa9ex7AtLlO/dihDyK
qvg9rXY5qdQZY5HVG+cPS4e1Zw7n0O1bKUtlasWJJ42+0lkmP1f3++DknEfCylzOxm1Mdze87aML
QpLY/pMqFF+emVIxuuzwnC95S6n4ta4lrcSCI/8L4DRJIGFZ9MjYR4moxkw/yZjtO+5VnOAltwbe
eHwa4kuuMA6VaDQkeGvTZuNAQnZBAtZSSYSVI4Sslmj6BOvruSW61HR+k24Z2Wl0m8VZzVbgxgsD
3OLltk5b2+8tbT7SCSr+ohkpTNyxnwG2H+xhb/5nkWnChmbuCIdwdoGtWdV7hH+BSJulBqw9xfHY
XKl1GBrsBpfyoDBOCF72UBueYbokg7Sij1phBM6JY0FHZD4pvlO1cc1skovE8FBjbqRa5LzgPZfc
d5vhDCwVBv2xA3f8zPxmOa0OY9TSNAIbdi2GW0Bvhtl0e18V/W7actG6JXGFPRumawqKEdhXNR1f
YRnRyKTTtkf5MSl6qGXleYl0d3oYHgPKEzH8O5jVDDtem8x6Jz/82ckTDCJLvE+E0Kqu6WpDAs6j
GUwEnVuyeaYLHVjYyU5+T+jD/YcLu/wwsWwmgdbF6OlOgL9oK+3k0KJ+hoMa10AfcDRbcxK4fEki
lOYcqqRAkTgVj8kyYFWXxwUN9nLUoVhgcDFCdxJ1Jo28Xvn30pwxoJu8b+gfut30RaswttZ3SAlW
kvMceC8ROHjjPyf6LOM16Wbp3yNRxOsvA9HiO22KTGinXYL4rdk38No7+EN9lg3xXJKUBNZFI0tg
+eweL2iBFHuTehjw+rq9g/5O+ZepUPbZTFvSEqGOAc2nidWmicGldrmw3Cz7ibKkxomEoUbrhLzn
YHo4/+ws31Vv5+2yBhKQkqEF8gqG0Y9sMgygCaQyju68WODc2tKWKqcvihmHHjUf6V9Pt1ydIxSf
EWq4nm2QprFK41X+PjG63H/PS5/WkM2a43g7Vvu3yRhvJ0+3Pl85E5RgFubgl+bGn3VEHWSNXhhB
8sEhC3ZPpnp8xu/EackMYOyFIoYxTsBDxnD2VmSEQQfCZFRxc2cyDyWfMeHCfn7d18fLyjlXVLsD
RqHADbOJkSyNK2AL7WdXr6P6YfZE23iDyIs/q6e5/6yp6gIfMQP6eFgRu4z2PuGmnDfrL7A1x8A9
IwoAjbiUIOEnIX06mA7AWvSVlXjvshKvhjkLOOPIQOrZJt56xUvg17802/yB+mCib8DJ1h/V+nTA
tGzmWp0/hdvhl8NShrBRpQwTdUNc0tro5p8WUNqh46RHTbq5TmlLymHtcr3r8fhp7arKY2y8Ngst
57lSKieS9LmJzEaUc8pMHRWAaMbRDSFEUZ7DPmksKMvsZyKelP7xAtHIq3a1ZNEj2N93dHVbqrah
zztA4wwbAcXsq/dD3/DktoeMMdznSi92NNxEWGJWEiVGWjRGbAJYgWppVOnIxyrqc+buQ93Nk1Fy
e3lqa8dQpsgpqtF3eI4RkSt4WbyYcjtd5iQgYJXl0mTL/hPNZOluoG+LwTYhIMaTQ0njacbFxpUH
UP/V17DoGqRsTYnuqNa06kZV1Qk0c1AyvfesNJ2yoJNcv/Lxi9AjqgHkTKtGnRjqRNG4fj6v3TsP
vZ6/QwCg2Wq+iKtp4a9SQDbaCs0JCmZ0SddeB/XhT4aa3A7aAAd+WrvhhQGHy6+F58Ax9VENtlgA
yDrcshpavtS45W8CWfqjRgO+4DgGdwlUcNdLS0SGdqibjT/wjPCnatw4F9k9R2murrt038GVD1FQ
bZAs6akDxBS+Lxp0ku6QPdruOULfhDbQDg4oHZwvca94cA4B+Qyw6p0ToeynOaOX0tBEktfAVyUC
m2/ydL4ATDt6557ldIbM68mm5FwgCSlHDYhHr3ho+h7opvuuOkopXnlQ3mpKtPfYesOoOEl2bFr3
SemIwqz+UajpMmeYbQPy375OzZwp0D0+MabY0WbTXx+1Zs404cnxNT8nHI9EGMzet/sY7//irKke
V1071/8yGCOadJcTabDOERbcum1YTSmQ+yOrXjcJNqrvb8wBhn9Eu6qIx3+SGKpZuxRUAZTljVMB
MnGYI4onOZCb6RTOIem6S0c2hblFtPMeN9MajGluztCFs1ORaLDYCC1nM5X4vohIeWFhsN8/3bjf
inCjHgIQkEQMYgprocEGTrt53dnlJOfZy/BFYW6HdOX8+Vtvy+eLHGa/8t5X2jzlEs5FOs2wqjfC
kE7wEBH66dPzrHs3aSK5IfxTpgud8QKt95knc4Nar0R30167mXr/nPKLvg0n3zMKO5PRr70x+MJw
3XmWKgXOFO+MsfOFOgOLphmfKGR1/z6RGuQIzBwLpoMbY4+xq4+u68BMFO7WGXdAJ7jYlB0BMFD4
CxZxRwaSOY1pl1ftnGxKk9R68ghvoYpd4r0hvu5R0XOfE8LlmDI1GbIul33N5RrAw1nawZFSqGR0
jLSfa5t0ni1pqtV57/HGGr3yN/WkoUI69pbPmn7fRpAFtmOd63XNKIVFQ7V3BFDFQu8iLu3P8NA5
+k8Krap9J8wFgAvEhcwhgGrzMwanzl+rEFeb7uhLHgQLsfVMl7L1SQomcSa96bfvQhu/0/Fg3j8p
5ihX7e+5/q0k0xX9gVU9cIpwXUC7cIOZ8gk1j4/XQ2+zCQnJ54EBrf7FukhorGJpXzAh73U7TsRX
c2sYxBVxOA/TA7HBChvYw2U0Ty69e7TgP1FOZDC14zcpx+Lj8hGtVelRYOrMU+vbkFir3gYSYRQZ
yAnVs+q0lpMFUy1/OfC7bb3sM3AvcdGXYmNhGBJs4qA3DZABPpNRRPJuLBhTSSlYAooQrxwI5Xsr
skSk4DYx3qKpFgmSNp4MPmB+Ub4gNKBLxzEx2qg5C6JQlKfoMV7OpVHACyIJg2CRDw/mplhjlHxv
+7TFE+BJtDfHGj0BBbByy5al4mZHHwJu8t2TM5BIjoKYAhTSnavSLlJVzPsz3t2o99DisYU796em
YFqlBEzxebMNkxc2z1l3U/+6sckM4bmy611j4JgXelEe+5Ya5JvbFfl/p+gxgMIwHKIyaZQ3/qac
Du6vsw9SCas7xz6EMOpUqDODNI9D4gtymm70IM1CJZNs92yhVA7RIsAYgUQi3n8IbfYxHmfOdzit
gGRjxyAzel/deoOTn81ZJeajgivcfjzk6d9kXwAPZRPWgoUlQbWfFFPkU/0E1pwi+xU579ZBbzro
H7Wc8lddGw0mHpqto0WgdOUBjluvQ+9SnSOqlfwjooJb13BqHqdPSh0fFRgTRWg+K2qQLDf6jk0T
m57UOA1mZexRTpVLargvAwPeaA5LASoLHsq9A1E67iFS18j8Sz/MbQq/jhE7z8blewwHLrRKlTvv
abrusW5/EPG4hiY+MQj96PmXk66Rie7Sr1yN4x4fU0gT7OqdeCNpwi6ELgOpAWHGC2DbIUrOZVxK
vLfYd32vpplxe4R1GpzSUDrVmhhaxOzElIeigpwbMAviNRTKOjkF/Ly+MBbhn1FBmkgbjATrOXeU
37REq9xsButqNGCBoC1zOe9dVt8HYh8Uq8e2dqlQ5RAFKhBi6nEa9Yg7DMdIe/y/khmluWeie4H9
FAWUH/kP8SFKxzztN9Lnjd84iHUAp8BUMes+40ny2WKpf/Z/ak634agFtIlE1QP64nU9BQIWtRT8
AtysRoRkYsj5/qc/vudBsxt2SJjqxuPTf4hqoHv1EkRRVukOzl9ZgfK08aACfiOZV8cdnaGJCEVZ
tYhENVcLRgCs5mAfYNilraBZYkoU4n0SuvZofVYqlnOnf/+41qhShHJj8insO8j6ur6znjXdQTRQ
I+BBG54v032oLRUGdLIWFEelwaKZ/hnMMIwVayRDHaoPSpkSjzJiexy0Bzj0TwsYjQE7KH6pCqn7
25cobwWBjsW0dzO21gotTk0jHjmmT4pVs8HtjgFy/rr0pXZMXXFVKtD35ywZs1tbVFOnxARfUicW
F0iIivNqMTalatiQ1CvUdjqI05SewrgqtDtImRfqJVjw9Y2HXF3ENEGT7PNVwtANRgYTOLX6hlwH
0R9lyxshwoO+RfoZ5R5NE+6IepJNk4NVPYCxabtRI6W3gve8VfuH56J6TXv+tsUPBPTzMJrdE5Ko
EoaDma9HruVsyHSHUrerUgz6E02ZfAdfu4b0HSxe0FWWPqlPTwYiDpExz0x2a2ccMliSl8D21ae+
za4czn5M5ewGB+W5Ds1l6Iug9bLIy5tfTT1xSb6u5Wf6VhOR3PsRd5jnn5hIBne4NhW7BzL+Xr2M
O5Rx3nOYZLGI/6XoIekYslLZsl+Eh6Da2BG5a8mtj4XS/EYs1l7fzQFeSPMNpj6Pt7qR6B0PL/Ut
pB67INaxDsml2kVbKtMvTfa9o2KJQWf7xAMu8JEXJ1B0UNJ4pOAdSJAP9mmTVz3QOW7qC469BkuI
vow2+MCRqqKLSDzLFz1ANDLK+jZEJcafREcqOErYQdYk+mktt6vcQBdWb6IGI1nOkI4DN624Afgr
kRT1TX25+fUjgRJ18epNDNODudDW5m4A9gL+NBqwWiZ5xgPJNoS7E7jTI/GI9t68RqXTPupsXfju
MHXVQrxuBac4rWA2jwnKLXfYMpT2HoVTDAJ8o+drq/nj8JbNB7h3IshSE9h8G9D5t6ftH8WTRzCl
HJP00RmjiHbsDljEWIM/c73liQNcN439h3rB01V7rVXiZKzm0C1Iiux4ibMXIHDnIQhuO/v0VEa1
wMcNxm6Df69GC8oWmbsC/AXOkzqgyKiUiGHnfMZplS349Dw6L3uJObPBAkJmPutrf4pqG5tWNO8K
FwCJAQq5B7aF0mPVAjtwLrRgppQcrAewcn/+O+f2qdyKUNoj309Zzyv3bzua7LNpgffdviyibRW6
iwtLTSbAlgJNCuqLFNkayjvH0hzMRwo+HaCC4Rh1GAUQgQSGV+QOCJ808P91q/Xp9Vivh+4aq+OW
Qg3wP9gkicOvaEkNYIx4KWWFi8Xzeh4yKslZXEhpI82FgAkIp7/WLr7OdlugLFAmbXLGbwIMI8Hh
vXXCbwm5wpUG+eVu2X929Dr8Wq72I7VYAScwt8GavIF09k5Gv1tKIAYU/kEGuNjgxRQ/wR8wij19
+rZbP05BNyo44/anpZdzmWBa6M1xgojkXCcgFKQlJmsG4L3AJxz55uvUWZ/Mj71mhWA9n2MSlj9U
bDbRDaPAuwdkzn2PM8U2x1PlsdRDpy+uVORT1HNWcwAyeMqZ3q1IpPT3ZKYCo1ru2n8T0E+4eBC9
0L1ggJu8xd5jgicGQNDnylWQE5wx+A8erIC4tHGmkd9Ov7onhhQA2pxg1SLYTMqi/XydwbZyt1Hs
Gob0g7Mrv6gA2cvOoIed6kuJGtr776y+fRoEAQC+HodVLVPV0QyFot01gbhxKgDUQsb+L399SUpf
md2xjczkmCfSPhHXtBWKhoJUy5Hekdbi83Abt5q3zpBp5Ok4wZvMK9+ywF9ydcPKzL0EO/fZWqyH
4lcn15viWSYYGYD9JlIiFkvDWCCvF7iel8488tdaSV7yl2SRCLYktcWwtOeSRHuGruf+rv8j6cy6
FMWCIPyLOEcFBF/ZVxfcfeGUS4ErKO6/vr+snpnuni6rXODevJmREZFZePLg8WhMOLMUk9/gtIHd
7tFgNayvG517N2RWt97f9O5e9+GqfZqW1m5vz/2k/NrYBRw4rO0WKKd7+zku6ON//K6O5+7FnbZY
G0dYYo+bo2mIXvigSEHug15cQEX4EHNjEghlA7/V63kw6fSATdxMITGhobA4TgHJVncFyZpiBIIF
egMKArToiKhXwp+4LBYI2ZivoNqiIgWAo/X9/fQb13hjOK+D+Zw49s+/8LvQTiH2O4Edv6GvYyH0
FLapbdq6MVDwBTI82ipjQSRXNWOhoQG5xmRUPPrllHM41id3GpXWFqixeFhRq+UUKlapKKMd6JmI
fuxHl/MtuV0p1bAmql7gK2XY6DjGDSjHW7Zz80jS4Azvh9sR6i3nBXWSVb+XgxdtCeqTEwf4xaLK
fu6eRXg7AteXR+tXBp8Q8LY/bBDiUdr6wn3pLdGtILb+iGQ70HIbaKDE3h9vtjcEiwtMaP5oMQwN
trDzssYVaO+rm0a67uR3nhmsAtOxwgH5ZJBfFV+bfjxq5ohkXEzYoMT3T5nbLxEOPVPe1S9zYkiQ
wFsM0hlfgYlLYbLAPFfIYiZ0ZR7CQFouKV5vWHjFsz+vJMzzKGjgQMM/m6l3Gmqg3i2bfgnkRY9f
WBB2Er3gun3vKRMabAX3qUkBo+Bhkw7mU61/1cLO+jOmgQQv5ISbDsUtHw/S2TckidPo+pDFHgba
ISbF/CCEJN5VCOqtz8t9+aIlfsfre0hCBD0BlaXL6L7G2ezwJ4APeIE4xyAv8R4gSq7adNaCp7it
QKuwoEkeNtq0QTrXM61j/Bxr7jV68xTDT3of3odUAssKMj/dl2/yDgtWakgO2uvAEOYLk6LAZlL+
tseCp4ipmK3SWa2UseljweTCwZgc9q6BL2xDWw+VvxQIGaoeJJ3pG4lo2MvKrv+oE2Tp2wdHG/qW
o11Pm/Goic2M45hRPPixocLCVb3mQgqf/k3PA/c1bg+cDa/4xdQAUT6DZj0wgjugND8ndeiLx0mL
LZJoQqm+KAJoJuy5Hp0vvA5A6ZTFZYLd/qhlf5061DC0YXod4lARVOKdPLlNvlgM8V8CvHwY3vEx
XuyzIjhN9jBmJifx7d8DRRTZHrO+33L4EW0WTDl8QV6/p1DGLz5g1tEBZyY1fovfzSn8eqeJ1A2W
NoOyeg8frozRpWIANSTowwkAi8YD8/tHEj/BeLDqcDAx8FIZrGazF4ovQC2CxNuDMgNQrm60ETag
9puulGvSNQD2s6v4eYCW1XOEvUYnmS8/uCY5rt/s5hCUBX4VjlwgMcsHbWNj8IpaeGuikidlnfSC
VnZlRKZPaYKzWX+/NhItbSNspCQ1qWHqhQ6V5jMCCtMxLlO2Wh85Psk/I/bwsxeZR43B37Ls36Ep
waP6MF6Uitf6JC326AEZlDO2sWO2Sx8zBtmvKC/ZabMXAMjXw1GYTsOFrp/7W+9EKtkLFeeeArOj
QmyxUIhN8MFYGvYjnkGr4QfowbQ9bjBdr0dqrNklaMPj7k6Puzb9K5A9CJyeeF7QdZ9IV/GvoygH
253ZDBfn5FT+kYMSkBlDAWtCJROUIyUkHCnOJ7ilDI9ykMVZP1cs2MusGC4Pwc8YK0MIaTdvUQ7f
cAZg5HP0mSMApWO/6JNBMz6GmytyDn2s+dDX3lAcNSYANr/HH+TuA+QiOegmYn+4mx8p7FlHAEGo
q1pMnYThtKCQeukMDVEwp+/0W1B02dJ32FMwgkRbo0xUmkfLat6gdlQsbr86JIeNRfpz/L3AjUfW
kja/qBLSF7YReDn4NFNNijVgv+dGJwGjBH7cvLeC6+8jevK+0yeNMFk4mFMGL/uLbcrTe3cZnq4g
iscMkLDG0672M83HbqO8hd302w1g/B2SB5w8m2/bIwOCQH0F1EGL3mJy3oKOSNVz8Ier4vxrSXU4
6aHZ5F5WnE/BgTgHCaLGJhYfl2k9PQ7Ae2JjKKj4mU8EdofG6oIDPM4iSMOgKhrQfxHvGSyjv7v1
S57vjPdec+e0kA7K/3F8sYnfFMOysRGpEpMcFoOYIgK36gBH1xCSQLfsa29ER1OfnmZUHmS2ekST
l2rAiK5dt3N1y93TZJM6+XH0MSYlpAQjOjNeilRkd7f32+/0dBxqlVNco+KS7j0dsmoI680Ey2mv
czINFnCBJYsSaXQSdqejQ9XLUXc/zlprflB70NF+kisZI06oGi8zv7fUYhAHPs796PJ+X/dpB0i+
ZUMwRcZGlCBWHW7MQe2w7KHhARIRycj+cXCye0zyoB0Hdnoa4nSX+8eYKR7aTzNToWpRmzYYttkq
ngv17FhhS85l5qUOCY6NbaaPY3iM9eSygXfCORiBmRSB0W93Jy0wlWZQotykYcNUVpBrI5HMjXAf
01F57fZUsAHqpK/94r9+g9ebo3ViYhzvD3pYVVO7Mm7EeDPxgBMlLT7MsEELBBxZ3eyi6yFUO6uj
ezP6Ml/m5piNd+Mob7z6Hbc7s7qCiLSfF3jrOe/NFWsaDmwDQwlbuTrtBU0NTrce9QDto1kDMDRT
tVnn7dyW8AJwwG/R1mYNIgOEbnARGx/g29K+ne3eF6gkFhxh02Qd1KB1sF/hC5RyCF5K/4hjKB3R
imWAZQVSKPrvqB22uBdhtoavAG7vcc64K8BAzjaSvVt6ojsaAdHx6V9Ag9h+d2OskU9Pn3M0nyHP
KTeXLW8DTPXL0fhLhvUN4bpokFW1oEFgdbC6Jt4LFMnI9p9oH3xSjA5AGCaXGent7enRGwGp4iMV
CG2+Q0r6dht1c4fy0ms9ps2lr95cvQ0tUhntkRF/yLRup8zs0IuwzzHP9zC8+pGyzAo9BPfjZATP
AQnghkKgb+Cfbb9bIDI84XZNhkgEfRhIlFI65YSGQk00frnHgI4RLlUIi+AsMpq5Eytq+J4b5IYc
YGwGgLO1OcRtz9DDF8O1ohsfhWm030dkgpdYtGZfCCd+rq3wzXiaa6CML1tcDed64x5jOHnPtZnc
PjbwAkXN8WW9IVIysBWXVPzceFb/lk9YYJQ5KtA4Exw6VDeHzvSBjxLZwQvTOrt5hpcq0PdeUXvm
lgpLZ/7MoqaVD7G8tKEDmbdB8+Dm4kGCpRDqBVIARNUYGLaBJaDWlH08IOiV4dVBBB3xSHl1Xj+k
5o3f2W8K+lxMOb/7JbbLlGbMeIypqL6xkakkjC37ScL9COkjtLZIQYBkICBBUzxG2s7UpEijWANz
atc+b7Z6BsYr6VZTaHe9nzfWkV1neZwWRBDAPkiGRxoC3us6pXVxOdohlLpTbit6dGnbj4dzqML7
OaULfmamb/9dTA9efsqO74j2RruNlAVyUXvVHerz7s91RI/HQFAIoJNelBiUhb8ROY5McALQYdwl
riu1o7S5+GiHH19IOzbIGs0c67DRGR5cpSwLO992QgowzFscOCbw/5APYOt1CVWhByrWbYxLPpla
i3zt464/pNXDD0afhUzidW8LAtPv+fe9oNdUZOd+in0krDAP/r8yWHngDTlUrcZwP9xRrh4zwydM
gF2aIe19N0d5RKeAqg8rA97McP62/eHumObQNxi1B1mPFtPYyHifAqtBY0T1GL3H70lH5EXgXSBu
ObmF6RsbNJzJ1YWXP4AcDo3uJWYFL6qCVj9OnTRErBN6TMb7RBABQXVEDURbGkSCvzz8ZvSmots7
DcO41m1ob/AeIU9DEYEO4SIEzXKoxROuZMv9zM5g3yeSwXr7yAbhYycKaaiJE7GqfvWfA0btirCn
v278I2Ef4oFbTdvxYXzkf3YsRwv0sjtE3dODkOTvR0ySBUHqhhe+vBTQpJ4f6Pthexn6Q8uurSQB
T2v7cw7C6PTT2QgfCp6bfRgcBkodhZP9zkRK0G+8M2Lk8DNoltoE9lNr24ULX9p1wCyODz3OrYEO
gU+uUAn07xE8O4aOjl4bbfymqIbh7cDugBlbzpRVlaDJ6/5N+7xHux0eRVnmU/OHvJSZIO5L67kB
s5dtUDHqVsbmssR6qBz9nkpFw9K9AMxC6To/3a4De6v3wxxCkeDBrAN+5T1TPB4GbdPLGGncO2B7
g4kSSKW/OzK4NIWzm0HucgqaocmEq/e2dqpwuDY1jt32rp536GxwiX1gOLuagqbjhpuzmq5Mz3QA
zlWdlX70MywLtaHpZOdpuHevSGrhi4WZf1jX8M3qdTbUJv78HQEkYYDQtZZu47QUT3C42sINu4NV
Om6ImyTBQPCYPJroavpnvANQ1S46jP5yLzNi8YycXicR92QSU3eMf5F4JxK85vM8aKMfE0r9IWSx
ivjE4GBKvcdoDbWPoTsAjOO99dpNjBgMBj53iXQ0YEO/TFf4r127QwPJIQ5Qaqlk1XTahOMqnFNN
fNbOmTilYz4m3Ue2dNqqvN19faQ76eTvKKvE1rPGjtS5r5+xorF+9qYLG053tGI3UZGUstyhAD2P
3Ai8nK7+sQyk50uVC9rF4DsSgYnUkyFit6Qd6aPh1TnR9JRnNrSAPRLumEcrJFpbG2NE4e1KAUdh
7cEOwHy15TQ4ySIhS3cQOXmdNAtDFVQOlz9pU7Ez1zRDaVQGsLifMUxmFitMLTGt1Ng5B9xpj9MM
S6KrrdN4wE3MXksMM0CBd2pG/CMPAIobDFHuQYVBfcjnuY7oBc0Gqw62LSIkv158lEx5xJkJL5iu
3teiSXiF90pgpjRnjsbZDsVzfvJoiYsY9E4sJcYLrHfXk0zJzkhKBZqGnb0zX5FiC7Cp25nef13s
XWawupFZv2z0p8XUvCQ7yOecTmuZPwIIdoAj5F1Vv3ONGd0+Av9j6wAbmPwWht0hYr9dHdTukOG+
O9+wky52FFFEfs3Yzr5rDrTF2z0ObzOxsk8e6ExLJwGr9BuHxbnpTN6Z4Wp7v7PEOQuchw7BwRFz
YK/trHGupl8u1mDhjiCBIVThCjjbnjNHA+7rEBbspoXu8W/GYWGZw13W3YLpUaERoN7W6+ByF7Pj
Crcfrj+8a8HxrEE9XE8mEyuzro44eCU0LMmUWpTJhnsvrA3X5cDN5zbx45VPRAlhzub23h7qo2R5
5VnMIaC8Y7gb95xYQx0AvPJhGh/xLIYdqaz3gBYkNj4b+bK+02mxiWLGYONfn0SHfCmRdAROv2aa
w8vljgH/YCS1Wj2yi6PTlsW1tynZIzTmT94BAbxLNoy42Q7D/dT35WCPQP+7DupKfkv9uWHY3Ssg
d+4N937FO2+DdVOQ4qb06Q9QvmPU2/P3BDO84P+8PFI8pjk4sD22U2zrrnZYjrPbWiFt4VY8QYdZ
zp22V4weL5DydwBSToB+0pgBS2v6bKkzfJ1PUEDCj8kxuJOwiZjVfnUIO50F+gRImfYPRjujPsrv
P7ebOfoxOg5mH0PxBy0OMOw9w2/I9vptMmycfmbJHKQdwjRj2P56D2QlE7LwjmKFPjdB9Unqw6ug
cbn8hiRaoYkVLpd9/edHtV+OItN8rjh9UYKQgJqRiRiIIVGJ0iOLK+AK28bmhZswnx5BfA+VCYwg
qO3ErN6i6qf1ct2s1lQT3KK2ydFr/qgJdGUbvhA0fWuAxTQMMa4R3HXTqc0AjhxN5Nq+QYX2SU/2
fVrjIS8Fi3HPHIhXA3gAUwzVJuNwbEKhdpxDZGkwwmyRu+xplNyIrBzqMBcq+6KBvVVVQleqmioQ
vTDi+rTxH0+QIsCIJiuGkjvqOgw8XxKhRCtQ/mUgO84jysRj+qCZzblSHic6aqXSee5JdrKem/mP
h3U5+13OePtkOI1z+n1oAAH1iEUEiZIobn0P4RwZTePo/ke15622Y5gwljFMb7wlVD1nTl2Lk7bF
EFiOpCRBmrxU7e8M2z4VZ6DoG+0TY4o36+yxRCS8T8+p0IhhANN4mVNw0A7H7ks+8WFAjkNr9YmA
3mrlxG9EdBScB85jUos2zZpL/KDmdVpLxT7JsqSf2Zsgo0LeLuIdu1oxB6CwdGiP8uc1nWAH49Ck
9QclULGYfcMsOXKbAEfSZ8fR0Vo7q8u2gzrY3PGSU9LC0KPUINvfZfRqqUpJuv6u65jZz2IxRJR6
GLKBKXwJRLEaQ3UWw842w8lQFdeEy3Dy4ISHHo0k0m0KjwalifT31edIkr7Se07r4NZzMkIZIQ2C
Dh0a4j92Z1tIQkx9VWDRMEmHvgM+nxAyreOIw9ItFwwuc9kL4b23PJru3+k7QSQ4wlqSzJmDV6yO
T/RqadRlFwBx28j2qXTwipEIkZT+XfDTt7/bFVHpXNEXcVDLJqC2bTSv0xqxH0QUKw062OFNRqvl
M0VXETdTclsfBz2grcl38k3Q0yPBFFH2WQPiac7xl7oFsWwFquZS+VJDrgg7LP28r0U0hh+uASzk
U3im3bOzPgYcj5jJ8utq07QCsiAw0f9hx5jOX7bxQI3oaAdoWffkhgc8juhOEXfAlDmGEA9beoBk
gOYhP6wR9hF0WqGw1J12gK/J4Iiu3waZwT2Wq+3hHJL/rlE5X7nuB5qaz3h3j+kyy31A4EoOcGQ5
mXgOPrh4HZ2Ndph3YVRzQU1xF59M1jjwMozVLu8uiQvG2Ri7nZBR9Ie7+2BtoGaQeW23jpgVcyCr
mv34xagdopx7wL9FeilAdX/OIbQJEPQKdDs4YSM1Y9DP7xe7ZHH0bVzkNYvqh87LZwYomJF32OjE
JgUSUU4Dbka0DyTLwqgFNPsQfgQ+TtF9rzD9/ZHs6+3J16Zg2wy/Sa4zhZC3avFslLcwysjCyOYY
YN2/JQi0iVFQq2j6+TpIHfQQSCx9ymniE/kI44wwBRFgOcTlnDzLP4hDf1B6e6QNZ0mmsIijk19E
nDm8w2npcYxQKEvFkDtMNeZ9l14ewliTQYcobwZPTpUBW5gj7rjiMewhJOtCuGCRBxzGV+rLNzPp
qmm+JCqCq45l6CxFB9l4fBofBsyotRTJvVx68WiwrumTU6+NH461z+TDDdZhxrcwRoDl0+8u5X20
5cTr0RoNM0qUl+f32Cc56SbMhitJ1WbIqdSw/ZyXl3tXZ4cZTFbs1MJqLe9BzVhaOedO69bySV3E
Ohmijt51scjQQo3E5Nt/2rmHvo0kc9gakxySwk57GVfCAfMy7IoGDim4u2fTwrthLC+UhzMuKVyu
Iy6tZ2p8CTdnxkYVkXQ7sLn3REcnJai2ZETH+jaX2oCo/TA4RgYn568EDHCy6tpn98WePePBTyvJ
TDu+qNi/nsrsQQOL5bfDscTF4XH+JKcUs2q5SdY6VQFHfliDAOgvUlDysJUTTKOoZhrWtEsnagtQ
Kg2vv4Xs80EgJTZUnxKhIEtT4Ehhs6ORpDmX2j3NC/8WXOZUSdlnW4Sb3OOhxiHxdgxOl8ZDYOds
nljMn5O2b44xeZu/6bLf3JfX2piDM5jLD2eQ93Q/ixtpARbD3U2JqgkjVbj1FhZvSzH7RctopHPS
K7uLsz02i4n8fzsiaUbAeHchTXwjPOFOs7tb9vd41qHbqWkwqAiqe/5PH40XSkrn04PdwJHH8+Ae
YuUPmCuuLIgbsiX74VQ5lnusjtbmyzN++JZlTh+vRbVjggdZDBhgMpXab8Pruw8Mgg6sW3RHoPMt
6LyzFzGzZXcjNn5vcKRp9Ez2GX+OlEHn95Y0M9l8vTH9mVMIX3tSJ7C9jQX0VPs2EQUhlRSIOWyz
VDR7LxtHb25q2bG6sEeRHJpM6umfYFVxNDJrShnT2/Xy0S3Z/6gbWg2kOIOHK/Xdk2lWRR9rhwHj
RED0sU1oZvuMHv3Pm1XyTBjp65LLEi7dfMnxZXftASAL7cqnhztIQhnrzF6MzaYX4Oq0z4wxDWdr
SwO4nv6OYpAafEgpiDDeRR0YYNLywjATwzRaGTymWCkTitJsx7VIe6tCsnq2ydeCEcz3IiCDXise
zfTjIJiz8IDIbOh7kq0NiJCITuhftcNWVgueHSue9Khm8N/7s/hCHYL0dSx+mRM0FDiYTpUh3kBg
fLsD7LnpY35KdbR78/bTzd2Dj1+J380YJ72lryCa7ypgWhXdcm3UG0tLtwuex0WGYTurw5W4Tx8m
PfbS4IUpEiemYc3w0jvwjmMUaoRX6V7S4hxd4cLQIv3bNtiSDeh6Q3Z4Ox5pP8bqD7wK2svS1/q4
lHNfVXp0Pai2tIfVUOtTWscqkw/3c5N5DPYWKnwmA3OODv6bTJ5xmDQFicrimWZ4Swyxd6K29A+J
OW0ila4IL8cZfeB7q7npYs3vALzFd+jBiw7xctvpf5AluQ1tWnpCwxKSI50hkD/6a78lQ+RovIVQ
wKdjERadfH7Zh1RnwnUnuxx4A+1Qd6p4W6b0jvStkmiZOmxordCDnY3OTuWc+bmew0tgsjQ8AF7Q
peAdb7fvIWQEUg5GFR0RDtF9JXhSzb6k6X1hZondxq3jyazc73iL5xhbXpgF3X61Zt73RGUWdi8w
p6fFI9JWV5e52NQ10EkGDIHA15PAgaJd3xzJQXJ2jaT5IH/0Zc2ILJ6ZCxfvuW0TwVScyC4DIzYC
zRU79jtHJIRrD0n/+oUt7X18J1OnTiIJGrYTaOZ98Sq64KAk374Hcr2NBWK79s1feJgcQdQJ+XIf
4fIvNk84JIkf/zepMmWR+4ehFiHvh8DFj/bxLaLHy/Gqe7pHqUYCBN2Eo4xXcwA4Hfyj3Sqioc4m
JDbgnyTj1yGVYnHzZYsS7qHhkY5GeTjh84z0mARYnkGNAUf2IzIXLuSE/bx3SX5ckTPCdPYRNOGc
A6SwpoL1y7E8BtOPw5g81JXDz2YMR68vmupb0BnuBOviYBIT4jfpFrnWlffE62LIHf5lwrGjRRpw
LIBRKgrNtRAMVsQjbJxBNpA7o9qMTmEn+kCb6K7kMKkTjR3Bv5xZJ3raLxd0UupozV6vKRAZs0Vy
EsmWmlA0kIWb5G0yUKccm0vcv+LJCZCELpW350GJViSDtGspo9LrVN4wWSWJQFalGXDIZognE+7y
DvMOOIKe9vDGgPmcCnpngqpouF1x2mK6L7PsSUo4mUF/ppy4UheQYu45mYFBYO0HUHTlakAlnF/m
R//sm85t3XPzpA6KlCtoOl2neZKC4JT0ZPApGlgAvW6oLanVzPAyv61BNshhSue7JkUiTfr+sdMq
nyKHD8CvJj2PMMaMTt7DxwAP558u9Irak0Z0TRDC/pxrTQvUWn+9p4fbwALvPjaWwhIA/ti7lPDc
OTA1t6AOgQi3HgjQ9CaVNyNGH30d1cNyIsAoJgR9AoM+9u8JavsZBAmOilMIUEFKCbL+cBmCefe2
257z+0u7CtnhfnCiC/uCdcEpSWMfMWcvdEq/CW6AusTnNjQBWF9B3cOsRh03PN8f6WJRhgfVBoko
wwoXGJydmH3ZGiEbuXu9YNseYuSyVYG1qODISKR6JuEVZHIAgYEGc9jymdxOzeHI1y/Ie7HdsF98
19vT/DtrCuK8p5IR4xHzQ+n/FwBuE2D0GKDchYs4JB2a5T4m8P0uY6260WkiC22tWJeJMCucc/bE
qFpCvbgftVI16Xm0oFkiT9I1JiBgU+pzVQGG4v00E112xd1EmA1OLuXFFSfnLeE5xT7VEPc9ki8b
LwNO0I+d3hNYHtjzALyiXdrCSmC8ABMjLTBWxWW5kA2y7CiU1jRG4B/xkXKfs7jnwYGUD6sPGtck
8tFisbqRvAbRD3ZIwnQxndNEiFYMuYS2FYiDrT4W5/UquLNQcoY/JGC9Tw/vFeJw6wM/RuaEvD1o
ufZtA0Wv/912XfHvoQk3FOIEc9GmRkgD8I96QShGj+B+sh5Q9N8qeXtwl7nR2Hgwptlw5HAlP+Lj
BN0Vy/P3uRDxAvydDYaG1KI0cH6ITSx+xZ2AwRJUVSx92p4WkZERROSzCfeB+P5H3uCA4DZ/F23G
tUW4c51CZp40sD8Ym4WD2ZvAz2XyZhJO5L3w4W2gdtaLQUokAxTJpRiO904wx6S8iZBmQ1+UJh+Y
8ok+gUxj5o3Z4tmL2CREF8BAjAObDC4j74hwvdUTaHgBLovu+szBgRw20uegAyZZvRQ8IgNHwUTN
pHuUrvS+CYr/3xmMDnS/JHApvXJoKOILRe0kHQJGJIt1BuiAI059Jb5zV6AOqlYA81yiVCAxBCMb
mPmsL1lrxClWWcWgKelN8TdByh9gxQfC2ME7r4TbyqKVp8HjIAY9YfkAtMpnlw+8FmdHQgJVE/NE
nnOyNv6HngVBdwWA8oIM1SWXldxQHHP5+YNQJVXwbZHYyymI16S1hiiFFc6bm6oCf+zjNmEfv7kv
k2bYxX9cN4lT0iUQ8EFu7BPGElmxf5hAEmNGu8Qq4rsfeqsZDsU8Aj2uy8xTg2/m7srP/9V377Dp
E7vk2nHAnBguyXU8IetYwMeHbPS3j2T/P35Ub63ZDLuCjUyKi7QmVKz1ZNCkk3VPRpO90MEz94bU
B6AaS7Pe4BAu1qqTzx591H68V+INEwtQsNkmO/fOljLtEdLw2IDYxzaEKga4RZNDVkgZ7mdv7xS+
cd6SKCxn2YkCNh9S29LtwcGEK4iIvuVSRNl6IscdX1CpuIWKhHKaAPb0PlHOyIBFe9ylb6gzAzLk
MzGgQcYy45QCiQoZ3D6TTgtFQCvCbr/1ofVSAOKBRCSHyWFI8/FvNxv0dT7UdT0uPnPjBxXVxmwm
Nsb8uyEM4X52Tw66EM/AsXEraSdtpwBqsu/j1/TilIueiac/wAvHMfO3lvt4D0ODdK3PbqFPn1ac
/OwCTqe1QUy3Lx7/rGnMylHVcoVR1/mVD6oGA0YSvbntUhOQkXEn4VShcqF5hfFUV1pIj+xTD49w
4vmsr9ntaa/ezrd07jUVY562OlHbI8veYy67frkX3V1hed+FcR6u0CktvwmyNNecnZb1shkNmGrt
xLymeL/RjaICIdwR9plV01twDmzKrcZah57Ct7DGZ5chr+bUPAnHcYeUrLeAGwOPkDwQNdIzoVX7
S3nWsc1flZH1KhXUYiumgoIrizOfsqmfHDtC+AMlI/d88aucfGyS9P4tvDEhvU15EZkIzrjhaLT+
lq8ZdX/b3oX2TWbwNDOepBKZC9vpy+5DheUBo2lQVTLW7Ay+/T25J8pGX3SjfSaN8RZyQb4MBQIP
QVlQKlnlsY+bBoy1HmxMIREStpACvR3ysVmbAjJaU6aRM7n0g2gkA6ph67DnYGp7H5f0DE0y0YFL
e+3Ldsp9ikTWkbyeIgcakaUYeUeGTLQTMGACXttBYD8ElSqXz+QsiyofyVttfgxo5T/KoOvfIUmS
amCLVzOwUXjGXGUOZPqyIAgW91zhlIVlR14yoaONcvO3h3wSTxI+TslJIfUpQCUydEyrrNN2Hxvx
mu4dx66XSm4JlLmCD3Iadpku/n847YokMkxTpmNvYxu8YdnHBLu0nFGqLjDLXePRRvw4WjE1MQbl
CwjB4oBsLZwgjiKGuwExFGGy1DzTKmwXMMIOHIe2fhD8fJgy+OPC1LDpjGUkWoQY2lRIGmi4Rown
6F/DaBpQjDHZdETrO5LRyC1qP9i9wmG5Vrs8FWSA8Wa3Y6IWjC7tIzAlSnznEMCv50gl+QY+MeOK
8ahL7acs4wt579krCo+mxOketFpBW3dhAZRoZCufzfjoCh2UkgcrVW7JW0lZu6/ZuY/otj8gRydV
vSO/6ISbzOP8jkm7AHOp7WtHxZeQev0qQyYdoaUiYl48Znrh19hDs0mA1PNB7iuDY3Ys08vdpVI2
Fkd2cemwCmEqSUeTPJ9Fz8sCwVfMKVAjhH4ldT03dwnpx19zUM67dHXRsc7r8Sst6UHigwiUQccf
pholksx8Wj0TziMSypYvLPiarSKgx8cmoxhLLmhwVPfaBHR9A+Yc5rw0hwzfIDERWoothYaQPuVN
AaJ2Rw/TZoVX+NjC6GW692kCm5T6XMBCkohq0B3xfXtyGTT9445kqB3/CbfoYX2NUJ46xfg7X5F/
FDPOqB6s1hd+huaojWQfSzuYcZAWR+xcIl6EwhT75LZ/Oq2QDZ6PYbk1qczVpNzCAONH2Cx0kGhZ
PB0ASzDY1YqNy1lioAZZ1JOcGZyt4HiOOqhx7BYrf6nCbKzD4zv49LnZdD5gw2XslNX5wi6l/yVO
9kXzF4/KyXuDyu36C2m0O/oiqATA0S1ML7/c+/OMC4CDMxLxcQHexGcPzRWCSyEMM/MC4xvTJ2/v
+BBMjTEC8AK79PvGGJ+SYnZzKOfa0fPT/49m5Sl6gwbG8HuDd6XYmdbhGQdTSOQ7aQUJtUegXfFr
reyvTvK8j8CPj+l5CjNpv+O3DjgDrO2AKoyIvyPveaIbp+9p5VtUtl10edRneELPb3OTAlWV/oqU
bfc5XmQdMpTlm3737kt8e8a3OQ2S41Qnm5hq9JjNbZXeg2KXD7FVpgmEjw5p3J6GLrNu/nJC5tqJ
4ns/ykyHTnjp1YhcpswshfdQTe/zq0jWUE0/Sdvea1gCzH11EV2RqDHY86+EFJycaqH02vKYQK+e
56RxzMAFIB0yoSEAujOjSBD2DzsGnP7AWGAYNO85VTlpC+YkMai4ten9dcFIMAfPlnUFdg3xRwIu
hn9wE64+GswAMnJeBPmFXvCRqlbvTMlyIcaQGmrD95wnbqYyD/MeK/0381Ij0IpU6UsySEH7JB2W
mr4YPdeo+HI6z+8AJw3uFq6NYlOkVwF8jOs0H3Yqqu5qhKH8VBVWECQ6qIpfRs/CS0SgvYMgebRz
Ojw0tCavDKIpEudq9EZOA0ByjSBZNdgM1B4tGKnX2zefZl6FlQFpXsdjjh9qKGIDJQt1ywpNtVYG
sHg61GC6faSjyq3O8q/7yui53DEsuwx1tgqezBQZ3ZG6KeGijhDRnpmkysLm5ICnFZhLlVwSxC1T
V+fHqDDCgg4y/dHgsEZGOTBWpYIPFlp6qEw9cO9FS3WMq/dAMHhysd1T3+7rGkKl62GWZe1DiA0Y
bd2IcGjfwCNbPsaN93aEqd6dId4UfguG/n5TKDpvsebT92HTxl1DJpg24Kx3W63t6+K+D2vAEtAb
jC9pjnm1e5gfblZ9s96tyJhWNeMtIYIGCsLpBsumm3fuAF9fjhEvdsPrgptSj1SfpjoGLbRyOyek
nHaHOuPk4bdelO6V+SId7PF+8sGDE7gM2m2b3k/RV24h8PTTWcz4B6iKaE9dVc3QkO/Pzq2EaHns
S7kt+LOWdkaCNs4k4zmQKnz/klcCYJev4/YrzYQ7pSSMRrc3PrYRUsFxl6D8dLokcMiwqYQaVxvd
F+qAuXeDFpowIwFwh1vXsyCDMxqgcI6/twUwwXvz7nF2ebcFXrwv8CHVp6JF+wcvtrQXs4M960K2
onwFq6xmF0TD1QS99uEWYNNP9UjoPn36PNPjGxoPgNhP1MCBjV5nV0NvxLfVKa98w2LgAqHVvS+Y
rNSjIfEX++oFpPQrt7sXKfAxuSLIkA4Rb6CD4eU5Ztx58YHFJopyRq6ho4fzrqV3MZKAIPsZPRDc
DyiEj4dxq2W3wc4FSikTJLIO1Hx9+4e8PuJeWDgtRoEw4XTxCt8+vgt+D68F+hZYurHlrcvZ0cHA
kypEW8hQubCMFZ/BIs/Z6eLmmy8EB7/rcdA6j0EeV0t861rWO21zO3wD4zj7NjqNLtHNZ6LPUAnF
0qGMKtPS1scBkmtfmRxMF7qhDAH6gDQjpcDqja5Ly5q+/ai0bv7FV4aj3K5c1pff6wbGoIP7g03x
JXDzAUTokI4eUOsBh5BQjVk9MO9Bkm04rD+FTa/TY4YWs/w8xRHo/Qv0jfrkr9A6cKi+WqGOySsY
8U9hOp/ZPdljR81rcSSLKKIMOyOmj8Cd/fYoYY4/eh7xl1ROcui/Tu2rN5mnO7/Met/wDq8aVrGl
MiaLG/Kr+y+nmmgf79T/OJonAwC0DfxUdqOavOj9we/ztUntFv4lgCAquM45VQ623qbQN9CGGFQ1
Dx8TNpiztCIBGG3dRTdgVTTjmV3lwj53u5aQ7d6oPCssHEqGkC6PKFJWt12FgQbmWF718grmWxgI
Eu3zy7t0vIPunDoiQaivzILA+MPN+8bLOhEOc6d79XUSjnWeXaHdOkrY1QY61hSV87uHpctFP6UX
vFuGxpvBZcFp1zK9/bgVIO+RhgcPdrwLupkCK6rRIb34BjS3uzXam14nYH1+/ObqvmLsG68I8lY9
VMg4G6Oo6AHkfFClAlsWOIEBV+wOO7xRurl9YabKAfCvenr4kMn/F04zx8E3pKEybAAGKZVPvgr7
lOvnMITzq9vq3akZ0lxFyva6fleebrgHDYcb7Gse8XWtcMijtJMvoyhs5loTX/A8gRzkV95lpMX3
lAMxfYzx3GklZYBktAXMbOuRMjpBkkchUdrFzWltTrgkDP6xdGZLqmJLGH4iIlAQ8BYWMyKIY90Y
lm7nGSd8+vNl9enu2N1RXZOyhsw//+FA7GmAgwFDQU5brWeEHyZ6EkrxXSPU4Gyx1V3vNcRWx3h3
QH7hVGWwB1EK4qSGFghY6wEmT9lskkpVT2lCYrN/HqPFDiFOxB5PvBMaybz6ett8JgPFl6/1ro/s
OH75x7wdaGE9vCjHcQ9oJZn8VHhLB6z4qC7a7lpPT8r4uHeQ6VUVwaVBAxsvIi9y/MhL/hKmTTOD
Oc7sJ1mIf50V3BHeczokR/+k6hV2N27OWJO56JevxvNnn560kW56Dp2PvdrawWFWD20OlsyjsCZc
/Ot3DzF6d/NFMnvQwTL94Z/xV2iH21b/2PX42sMOsiOVCK566jPu1MFmpVMdLFuMNLe+dnedJf4+
8exr42XVazYheRsXOLTj+bST7ArSy/Wtv6E0JCV8H33He6ZOfpNpSR1vYV4kD2BVH3t49xaPMLn1
dbXHp08ZOLINWiic84pGTYokJnTgwYZY3d2RI+MlyZGEpxqe2aTunsPqEJCQBwj9D1STA2j8eCMT
uyNklenXizIFpnaO7oalBTkF2rHQ/ymRDGE+CrSPAbE7OHhLy0UAfjfDfwNKIMq2l1uEeR5x2h29
dZJP/g1oMRn//2PaQpub3jUoQx7AHIMGsD8kl1CqYIofemZhquXZXZgBoXF0kfhOp4QCEiv+ViEg
XRjm5/y+672Ho0fIcYDgzi4QUkRss3eKwTR5xzHsdEZfHJOo48JdcFAVLzYZydPWXVzcwgsx8Jj7
bfocAUme0WyG8S9UGcA+fiWgPP8OcWIqIkFmAREZEPeQChAiBiaoUtYJmi1JJMuiyPJuch0cZljD
4WIyw0CxxmuB04tNOIco0ydR1+bZYVWKy/LgPdwPttF+gGELpyEic6ofyzXJeyOFhKmay/BezUac
sbkE29sY14Rs1es1PxS2g/GvV5sedmKza94yEhvFu+FzdcbnwaZWh+KySXezy1DfD3iT9JP35J9h
rme5iWnqO8NiZLzQFcsE0dLJMzC1AvpKEJ7EbOq7Ogy7JYzvsM5gBoYWJDVABKVPGdlDWiNjknb9
DP3wqXJ/H+VQOjuhBGTNHE4SO2y2qoN0MO+csDXztozwplpIRt9u1ShuY44auXPPOVa3Lr/DztsV
GgVAlmcQE2cfnFsfNMHkdv19+p55jeokG6LKAj57cRrWWWd9QnJDnbamGnOW3fA2bBOMZ3M52Vew
gs0K8dLYCq4SnRPfYoz51mL0O3urWcd7Z5vZqWhjEPCBS+tCn2vTDaprXg/vAySG59wMdHVALVXo
vFvbCIP3Do9NvleTUW769UrOzluxjZ4wIa/ud1EP+fwdG3GhZ3qGxT0yMoip4+54DhfPb2dN3BlZ
DlhGB0J4uKWadpMN9cnH09+yNqOIHIxeK+j1lIqwMkA/gZdh1Lj3XvXoAeep1lhXo87HXchrgdyT
8voXpjnOj4yiD3p+efj5AkzGhwhiuXa4j87MJA7RfXHrxvUpuB7jhyPryV7Ap9qGKMO2rqjEq8Tz
fK3M/ZZ/P8ZInqKkYhalytTOqFE7/SkwroyB7UqwoaAHiw8gGAh52htHKAOvIZpGXoNiUqIF3FvR
au8xYmf7JXn+Vj71T8SdzsLzveQUJGzBo++xnb9eknRncFLakZeTaalZUEqO7owKzU+85OyVUdoM
ItbW19sd0BBG2S7O8tk2yo/QWC7ZpGiVmEw8/Am1C5Uvrxx3HQixMCzNLlWF8PrxnB8VXe/Z8Qpt
vJy0yMuUCMY9O/Vemp8Kbgz0/rxpeMQwfp+YLT8+I6uOH4AsZ7U4GG5idvwjK9nkufKijINbfUYN
JyicGt/Lb8PZpRvOzIubt8Z5ThTnlVWLURaWLN6NMUm0m5NA4ERdknJxwsBGMEtkw3Y61FD5qP3y
9i+iz56rC4ROYjEiODGfHSYfrGFgoa+3uH5YsLIMEyLU226D3pU8WO+Iw/HuVR3v2Vf4fHAnFVf7
YRc+9WrbjpL9EcJdwilUEYz38rYnN++syQmNd0WLRb/bsd221IlqB1MLSq6y6oiWnCuNN492QQtY
oVIM4FfFlGV9o8kAr1UEKWu7yd3/y7JkcYTYMkC/dTMLihPDzZgQbaEc4ZpCD1aypk6FFVjBhh/a
8tkRvEx0Y+oRVk2q/9IJROWIUwHCLASjbtiwELIlF4rNHL2V7+Bboavx7FwKRtv7QqR9T3mAsR7c
x8ykYSS1ALv8xWX1HF4KvA4GYihCcvMIfXhMq8ZuP8U1SojlfqEHl/gUS3jVLX5mjaqHX99h03fH
TYw96eA0PBRz7Dg5AkkUjLZRmw14jC7qL5JTdyucy1j4naJbzKGadBUbdaeqfQg2ycOlVB9zcVN0
JPvkCJ3D+j0El+DWt1IMLeSlU+mm7wgZMYkbbJRP786zvXtUmtGr3FPjY9qADBq5Joyc7huDhgaN
N3tMU9WRe/npJkluuROOn+yTdPy7z+HJFcBJl5wXH7/FKceFz7dE/+jzZ3SpOJM9jb4CzIxOCXk5
93K56Tfi4PvkLgQVIXni6Lc59B95Amn5rRbY4mEmQfHEVcrn0eX802LsIOh+yJ2ket2Dd76TtGTT
SE34zBDUQJOGpO6140k42RQfv84smGlPaGzdn6uvUfzRy3vYkfGTvutb3Kj9YEbpNXyN74suap15
Xw+weo0dl/fyzuu+jtoRmnDaIHn3kA8GYn6B3R5KcS5/6jsosm4plJkdf4PyBceE0FmfA5cHeM7n
0yvH+ptxAO+NHR7i64lC863oGDiWdHXnOsIVgs8/RhoRk1porIVWx979EuyopP8SgQYmeBiSDGlN
Zpxs9IzUw180Vh+/kxxzAF3WYJfiknoslaoTW1FPgkberCuYORwMg0U7ONTcvnaiB7MJ8NkSMD0p
37SzY9YRRYnqFvL827gURwdiHCEzzXQMrHjDsSYenUdvEDALiDV8pw0v9VlQGxBBMLHcHZmZsP0z
tp/Y84iHz8n7bYkMHx6pR7r9zuv0+ERsaoeOu+B9PUyPybW8BA/vPpB13hYbHTEUYM4QviiHVnXR
WcD1DcxIWlgKxmvvwTU2Is0kvIfHhF3mzbnkH6iJise4kxwe/tfxsEVfNIER3uXs5zlScCdJYkbV
DSUX59F8ztcR4EtNHplptW7SfXn1kiamMKCjtBx2aHcDe7AdLF6l9L5ntAtb7B8UZ/sTptIjs8jK
DQ7IrYOncqpJh4bQs9BJuuFT0XKwEOvsOb36Nzr43onxNCzKLiJhqlM4/0ImHdyjg9f6aY6L5Z4q
7bH1+HW1b0TTu0VuwROmpxovFq/cFOeU/cfFJ5pOLequxq13Yvk3oX0dkSU+Ux6fPqlMVOsuObls
lt5Gfci+urD0sxNBL267jwqHPaIHLMcctfkIZV4dJPZY5OmLOYumYeNXZbfj0b2eTbcyf6t3H1vu
vTvCSthtjQ4KcXvyCnNKy0W+gQjL08/PflLSf8o5kQgIMmLDtzGk2B28KCEKl5fRWnehPMLeYRRG
C8V6LwElLspPbiAiBAdzX1opWBc7A3VCo+bT5DVgXzz+UWP3y2SjIowDbM66yIpGVCIc7k4w4mTC
28X8RdwYQPeLiK7NvVeO5QQ5TkxCKG3eeE8yXZiO273xHe1SAQT16Z/PON7AgHgifCYOYQdL2qsv
H3f3e779nNDNDOB73OBifD8oqlHHFDDcdkF06SOpFCSAcIT1Ghf08amBOQHV9omExdtcE8w4pIOR
Tsa2/I7lb56Ymrw49epEwk74uEYF6z1JIYZ0I1FQGw7Xx2fYsLc8EoGj8VVs7/UmegXOpz/d5Dvo
i+c59PNtoaD3kBvzvczgfHCwAjKd/I89QqaN1cSttKtH1x1/7RC2CKqNBogN91D3DuXw7b7gYuOU
zejLJGIIiO3CkQVIADbq+HoqMBMy6ifG0SYnb//Q9tc3h8O8BpRK/BnlzWarsM/PZ/ecEVxDEC3o
FWcImwj64QpD45XjQ+fUVBTRIIVVxU9bmQMizbve4w1aJMvVhlkVRHJL5NQE+egSjCrMH2Yad9j5
5+qt39ED8y3PKFrxY4YvD9jqXxDrLaKxxOoW53yW6vshJuevgxthSLQG+VgJotj++KQ5PdxuEelp
hXEazXQd5xV3J6hQUKbyOAEILaX/rNoDgsl9Y4ZApni6qUBj16cn7GtbBCisGk3PIm3vrtftCOrm
9uc6alyAN8rXXiVk6/fLXSSR3FLdGevBZnvieQC9Z48HHt7GJ8b1Cmfl1bPlE0PO84cVKh4X1blX
mRNywju4FAAKcwUblpfIpZE7WNGqxXdBVbH/qFmLMtR8uUlrVOm/53DNJqz2LundWC1T5/jsSHZC
Qvk1AgphcHlN0Dn4o+9PktcnOdcSGpvEifjdHxsgQnAZwEF2uFZENfd0uOrGxGUCBbpniES8CsyU
N6Rv+iZ3W7ktKTndtRavV58ZPb0LMPouG6inK3xd3sjg3TXZhz8t0/3Lr1oDhGmz8lwe1OLh0U2B
L3CYORRND+jeXp54ES+DoaWGR01ptfyVUZTjMdaoxAtvFM5IB1RaTPJXmLpf/VUJKJ2QcTced5Cc
MPp62TE7u9x7p8keyxJAtxhzlkbJ+gIuoAsAcafVnqWXSQn+BW7gjfFkgvG8RTjNv2/UeX5ntTvH
7Hayn/fh28WTgwW8hSVS7nGUqf/hnohgA0j+n45Si/i7Z2tRXxQ3Ij9B133eCbc1u/2aDV9o2W71
srwrYPJPdeOcqFkIoENYlrtmpGvqy/EyHfFQmwALuC92zEgamkufaSmV4CM3LGpGDnquubSk0vLa
jM+OkLYzAGp+vnDmzBen2qd4vd3xHODO2xqTJ/BKCqXl6ZVdaMJYtsvzffy79sAY9PRYtif7H6JZ
rARAbxteO7x6nBKL82juW7mZPyNeQgozF9bXkToL84OgU4AxYkHks6QPAI0k14ZWStoLkwMqaWuK
mjg5gDF8xiSZHtShIoOeupLfZfogrgMvkpUdw0cmz4HICAIBKS3IS0++/mgX6C61VkOB+/Lzypps
YReXMsF/+jAhXrhuixz+toBg8h6jdXHhJWFgdwvnTLVhR56D987bz+6F/scgZRJTMPFj4N0K7hlG
KQRpsID7PWiV5APqIRPPhub+3wOWWwZJe8AaieWFKnJnfu8/JE2FzW8XBmG4L/Epb/867InSSs1a
fX+sd3GrdMI0WAxJ47j1FZ2eex490y8QlTqOjl5qhfVYRtYyf4ZCNCbEcV7C7mnfXaVVzGEJjzeq
3XizmN6EMS/MYLINHxTRCIjye2Fkt7KTYQ/35MlhQ5dir/kewWRmP/88Rx/WPPq9DcHKNupDeD7Q
ITvTX6gcYEFEkIj0xhtesVaKniWmCr0XVn/Yui6EV/OLiBuhNqQ75tzfqbE0+C1lwNOgNsJajhEv
4yDZXkxPZDgukmbkKD/CjRIJuITHdKDM/QkyjeWd4RmwP8zustNn8NLWSbBymaZnTQKH3Mk7agrZ
scYhXOM7QOqAXfXkjGNJ736Fe3oNT/31agVvwSlvpL11XCYPY6iRDCS0PiN9pvC92/rDxP8cw5QJ
ka6NnfAK5RoZVWGFToiJ3i7HriySkGXcfpN3x+Vn8I/QCYUsA6OgvBeABTb8U3lChMk8ExzlIIOB
lxZPfnADPWdfPGEjus9Fey0v9lbyNqIFW7wX84SQ5GjT9aD3NPB27kNmFTB3+ygClpvFNt4i/irx
7EY0yCRwL8YmmFmZ0LdFKcAxug/bOax7lt3wETz4PdtYr0Hr+fKT78r6Yfz1Wjr8wdDOKTFBww0q
hK44hcB4xSidTz5j6QzHaoHEAiKj+GJsZ0IUPkANF5UW1G8JqUHLM3hM0JGjeWf22dMGfJhN5V3T
J0T/HIsPoTvbA1jFnoG8sOs7BYP6Q+gAr8abEseMDSzoewR+io7p0NuFbVoEDK8PdFQ3ZZQviLPY
bC65mhHe0Mj4VLTMUYrwRs/8DL7U29hm1qq9bKZm/8Ncjx7l4Xd6OOr6F868Y3pA5R2G4YxmEf8J
A2tHUWlemVPM5jOcY28SrSsz/o6D7OzGeLndTg+fWBgm+khoB3Dmg56UdsFUmExdQi2gv2E/AVkf
auB5KHFeH8X9AWvsld2zdqIDckKzsuFkwE1sJxanjczw0ETkWnDBOuvF34RV5nOWo1bJQoR7Aukd
upPkpWiUeFr2xEiIJwsIgfWa4/9RqD0KtS8eIT8QE34B7hN7+oPun58HcQwCHxxv1P28RERqPTuF
U6iAr7FpxZksvRcS0roNgtcvs/MWr4bxMUccez3GAO8D4ROUOyZQ7EEvtXHhApVCqe5iIosEln/C
cDLHaWMCwM0R+HsZDU8g4LzFjJqZ+ASAlTlc92gLpRdK/b+4j9xFpcT2MLn3hnQg/wYpDodwJbFh
3JZYPqdcavB1IX73YRsOtQznpEl74OT2jDiZaNe/h9aE6VTIdIqZUD1X55FGCuzely6RMiqi6QCJ
2/QZQnqb9YM3WM81Em9BjSA1CkWFYDhYJ8hDYq2yl5cTjJH4ii1wAjUPNVwrQkMoLib48ow7RBU1
sBwlwVaranDJP4oOp+u5joQCxEgQwh+Mv6WQdeEaZ0QtEEOJ6TTsN3OsQx81dhApQWzLdoOlh5IU
XnHMaJdzZE04bKUbupelNcJ4m/KHLp9/d4aCL0AEryP+mP70ho+J+NH8PiqEqhF2gaq7xC8QmeW9
4Jd2sFEigoZMcu7Dco8MEC/4/rHaYO2LOY8iuDl8wvz9/hopZJHgkOyRrfxjlhgM0AprsGOKUzhH
6cKk4wNIBXdkwz48eQUDq/A/ASI6TnHjOCKMFT4docKDR9Fqw+Y9909vrBbN2SNFGdI3JkZkT+py
eIL7zkQwJKE0xfwVjA/tpU11QuCW+Fzs1bVCFLjUD9DynpJVDDPstrBkSi6Cl5ea90SVdo738XGI
pxjaekbisP4gmorcwVKEYgvhnWAxUczKcczpl8gZdsw0agBIHU4pZD4R6YhN4xetG9xEk6t8g4wT
lgo3/CfGEys7DZqxuUaU4mFWskMG6O0dOc7+oDebs0jLT71WBMQdzJPTQCT5XaFi5jd+9Rsuxoek
GXVRl4zaI3je9WAX7bDEEGE2eH7OyFEOONrwy9LoXaN5ZKkuYV6bsE2U97/DPzScxBFAT2Trct+l
0IQvg9+Tz9tz3YlZ9ldB1GNbbwOO2MEpvP2DRvRP7l/MeMK5MJ9QEfVEYfnrgBhgEwGS0Tsqlmoh
Psa30bBvra0E1h0Wk4MOSg5h4d5+9BFypjbVzivG0BwSpaho5MXB/oWugTc7+TgLngpDdPXLqTLo
w5k0e9zbnIBYRkGYhxLGEdeH0gvjIX9lkNh9a3EN7IBh6YeHjmOTghvkY0NgFZ+rbxU4k/QwJ2KN
ftNb7/BTh/WHcgt50B+x/l6JPEm0Tpuooeg45UZwLNpjG4brHO9QOfS6kFmFHQI/x4cNEjAT4FC9
Kxms1GrDTaGvlkYI+jC/AMuGp0CGS126lGP0yF8htQG4gMWYZfYgkdYTTAw8LCGPHdcG9cKPsYme
xGb2QZ9a1K63ybjjTjkeuQCEYggLfdibSv8it66t6Kn7m+qIh+aqgyPhn18Ep8gbCnE7YcLL7p/+
sYoXNgrZlLlAJ2lvFdlT0xOzFxqpe3gNhUdhc4jdwB40OmV6XArnIZQVfxxtAtGICyW68W/YPBmq
kXf45D8H78E3NsmDwGmAbWFMUAanuGLIgPHDBbD54UgYcgD/q//dQVBAVtgZ2EIR2NbvZvBlgA4T
Ws3eoTrC+SBy6tx7R92YgYenzfD1nNHjzFH+q+oCmlI1kwZ87MG7pKeAcpeqYlbEG7h3iRlCdgNq
Is6KMvLnxVJcodL6FT4/raicdywsAMgKm06AI48GhCN9FwguywwhcCbXv6406YK04uqOe4fDlAy3
EKpkAH4GmWCib1BSBuIAmnX/QDfEx6JDn1g2sCRNrRmweon12474fkGrt0/BycFTgJmDN43Gk8Rm
Bj9z34CCILJFxnJR2Ykx401pBe+B+UN5t8YfDY206ITw3mTFiSjWRthpNewIkjA3aeOfctEEtWFf
M+oVenqvN+0p4nwxwqOnJQtE0VQOcJkbmvkNPGT9IrOHd2HDs8bjz/AfS+FHCc/JqPYZcihRmMo4
ap8JJ/UDJ/Wu9vHbW3GZUEjgGtQ7L59eF/PUffYKxinCTXSVIhHtRkh6kFJ0o9cyLSsMSlSnp8fs
i1k7YhjB2KGakc/4wuo9hzPi2fHcq6pFDmKKLRZw3k4BlCovn3zzcMZ7DZJAF7ei6+aZldTNcw+V
gfzG54J4bryoIZvC07I4hKXWPvcYElh+WTHbRciGwJ6+M5wtnF/Caeu4junP84RXTo3uX+APd1Sb
Cl5m51lB4gJSO4BbvqDlX5TMssHjCPHwtj1t5Xh6TmXBvQ6wFshW4sqky5vVbPWs/tPg13SOhZZz
yoTzgppDjnziaNx2NcEhh5F3WGSkZ7iLBRCNHiVuhkBfMmFJobXh54QzviUwBG5BhabKasbA7e8z
5EqgJKUEbQ+XXZ+RmDdhZOW0eWdAu1jpFvIP3VLYRv5q+InW6VgL8MXl+WvIqRx4TjZTlJa8lltq
DPXc+bDU6F3Vt7pP2yUKpuA0nWPEHDRY9WB0YilH2QNMUtDJj2rxQzugz+mSDflBxu7f3ZFUDiwG
FHUi4LJjsg+hoEjDrZ6Tsrq7ExtcGczca6vr4DM2xkzDAqbbOI8S/OadwYRNPin0wVybdNeX7XgJ
3kP44xhpG959ca35akb5NCWML+hs+607rmp2eaLThuIWfEIdysiH73zHR2ze5Nv8On6rF45i+Wut
B5qtPownh9cFE+3wwfz9lmHXgwxfCGt5AoGDeWrGYsB8tZveIAHNDNdEDLZZyAJvJ8b0DPnwLVgM
rxcunDWw+AMTNVTbL3KrQNiZOrpaOO9rvRr4+eEOhqyQAJcYhu0dhpcMP28svuBQQF1Sl2ILTjST
GYYlA4GwiWxe9uT878HML2mitQndCVrTqiHbCogKRJAgIZhvd7oc3ZUPxVqhp+3o2wPh94zh5+19
IfK1/DakaPh7M22IkyOIOQc7+IkjXr4P9omYCktRLbUOluwHVx2IroOLltUJKXoIu4etqt3DkR2E
QjRlD7WnpNHDI4xAEBfQBBpp7pw3iCMYSNTNVuCooJ2Ds3fpk/zHGffEHBnQ7fHvDqoNPrZhI+39
9bEHYc8FdFfRPlmzSmadwswfJmgJtKp6IqbkdMhFJ76kF/oQYdBz2h3jy/iQ89vLR66o+1NOBaZk
a8djVgWGAT6FayEobOKHOUj/18urcsXZVDYusNmKAzniS8bolPq8O+CVx6xeIxhdiJxQRIlOeFiY
MPY5YUT62FHWSDQGWrA6cA2csA7wcadpx/PVdXKP7hzNw/8HHy+NP9UF7lGdcL9g/jIz++ETm43L
cmnBacb+SmEYhS1PbkLuISDXCDu9OrCGtldAEwncASla/Vj8Ojb+vyKE4zF5JWQCsbqZkDMlCf+i
p0Vgg+4NxRwV3YszBb1BjDnJwcOmgDyOE/0RkiYo/P4UguzT3UyktcNJkit54zuKswE2GEOX0oCC
YkB/YujKpAeo3bf5WTSp78yccvQBels2nY37ZJcAYh7zrCi4B+2QwWc4j+TnjSfie3hT55TQTNXu
f7ZMgyw67H8d3/iZR7vMOPqv5IoKfKDHetWuvriTUOQj85Zh2T8bQuKWm69o0cH9wwrP9uYMFfec
gka4vPpO9kjw4oqdPjMuyJ9BE3T/fX4eIdR1Wq49gOwdoRCMP+wQmtLqkRkN5oL+DTd/gvzC49TO
WGqrByguty0LBGsBO9z8Xriytj2Du4ezf7g6OQH4H+c6DMDoPYHGyNCZkd8TqTCSTuFn7T0wR66Z
FE0avs7Knu2CO0YHwMuQ6xIutgQzD4+KYu6X420sTiR/J+7s/cu9H157559nBeALYjpK3rH4DhyW
t6CbdMZwWD6LbXrPteQGcyDaFTPwQOr0Xbj8Diy1PGTtftPncGNsz9QWNoIBo+7V+wPvzj8XbtWU
GUb6+UHxHFHKMWz8+wE0dlospCzKjZpBPnvy+mNT8VctAjpQRm/YxnbM8t79fopu9kJYB1D4S0lL
2dHpO2XjOXRGyW5BT/j0LB/v7VowdCpNMxfAx4inqvR8f+ZXp/6bJctb8IYLyU50eE/09NM7TJ8M
ZfcstGfQULB6X/asYq0wXxydFMkFMqs/qQRyzA0GwWX15X/FrbE4pl3i2/BjcTPtU4JwLa8GkqzO
BMwyqZ9wYYCGFNt/dcuD8rlTjHEc5qWPnhXB5uACGEBWoKGKiWCOt2vMb6FOwqFkZqkwcXd+dZdL
oIn/qFc2HFxSXGUc+fBJvcpsvki4tjvyjrEDhOtuMO3kXrkuYGD5BwpOt+6fAlI5DxxzTJbOXIhH
6KZ11OFgnfb7w6CbQkVjcLKgp3cN1M3zxXbv30DphlwkzBQ2wXplQVQZtIqV+WNU7Z/rdAsQwy/S
fwTtfDOxvi6zVzB7cn654zkSiTM7IAJY21PEb8hWZO6393aTNpCqm/bkOKM9kLJN4A2b9GiKYfTw
Z49CoQOg9/TGqznmjzLMmHOr1RPcuKljyWAIGz4afky1hS7Jt3uTSJ2WO8pJzwkqcBMK1epvfW39
XfCEHjA65kT7ynCdqxRcmLrDoHgBKdZJ1bgHCjJBZOZrSMDf4kyBDB2DOTL3A+QaLosSxR3jOkbx
fMNzbw7pmr9xeR/cH4r7i9UrJiLSmzg+j96gQ/i5li3/wdAFYryXPtFbXbM08lhknfKWMW3V1Io7
K6Iv4CuH2/D0K7pwZvwR4V5yy1HIiqKdCYjFt3jyKJ7u9K5QSopS9wFbPWtNadogEQr/E3JFpi8n
uDuLIyvn2AW/Cbzq4n8WiBOundF98rqo8y9qDHwMxOCwOv2ZR+F5JojgC7rhzD8mTJghL3jkit59
bTQPdl7IPGRmvJWcrhosQ6a0HPzMr+V/MXjUKEQ/eTN0gJ2pe/NjbodXoQqy12AR4Q+jZR1lFFLE
avFWsKlpewtTHErBnWZGXP2FRX4vRy0ScTu4XE6sITdSO24zJKCkFGYXZZmyQYjLFpTyx59TX0hN
XgftFVP8dIvH3T3ai73f/VdE/1+ivQcFM4Pcyd4zwo+L1wSeOSYpLwq7OrDlM/EcuGBxoX9CzRsU
IbxaZiGPK5SOZioUZAQj2qKVYyPLcmXdrZ/T53QXf3BKx92XiC2vmXZKmHsAZdPL9HvxmfKCu7An
BYFthXXQKuug419TcdJCbh68eFnc0Cn2aG+y/7h98XRqYe5CplErPGQvgLDq8HYBbN/v6sCQut8p
t3kHKN23E2NcF5ADIiF6XPEF3KoPV9TyDbtE8qWwgzT7FjLabDvejl/4Qk4/ntPO5n3omxoKcuLK
M04RQLsl00p4XlsreGZXuChdjn2hCG2W3X9OSiYqY3JAF4Bq9e0REFxJDwpxHNY1iXMwrA8riKss
hE0B64DjhbrJ8U0qHdpFJsc8bEMq+5nBMJN0Hjo9ECyZ8pyTz7+EKugD80/7scvzeDvgxAsQbIbm
EuK5UC1g96iS5X+g8qMNo05Kx8ByHLIGhdcHNJS+ITPz9ALRsIPXBQQMHz9Qam8i7j1wU5kvsX2k
Zmv1mb//SD9UKuYc251I4R9T8P43Mj35VsRdufpvxYs89V8hrQRsRS8pu/zgQzDyJ/LbaT9mdV1L
cj3yn6COZTgsLWQLxP0rhXQL80YTUSNCAO/qC5O4W8oLq6d0mA/fhVKlO9zJLfgvUbn+7+I2CmcA
FxuLJd4f0a0wo+XTO34maVNIeIJu+Z6e15nvlUx5keXY2bd/VRfaSIUqcvoC2vmCD+GFnrY4DxOZ
CfN6IjnnaX0yOZzeKfgFzLbdiymnUc6xNpE+5Y4Uc7opUFwIEwjif+xHsDdXnJrt9BE+PB4TMVkT
nDiXD/rryqxYYvoUTkgH6rQTSFsh04ZsBi1phC3yE3XWy5tknldJkWHw7rb6TSlC+SZxemdkKMxd
RANq3YImlHgUBpPeDKgpA/TY0G6vV+POQywvXrgCySMSkOHAN+tQDrRplIWAh1c2cwQucajvSHVy
qg+cscmPmgl8dYRk9SQuZOZPwtD2/4WzzId2tGggEdKnGT6078qEZANzMn8sWInrhvPlpuDDZ/4i
8eSUOsP/mvN8n8qkCiyKVmKz1XnAj4TLjRLXyiZ6f8ICSN6ZHsARkFgS2OfwgBDkzLRgLG89uDi7
AH4fbJn1lrOwS0BSZ8sldmHicab5egioIdukhIW//WOvyT39nqBfgUNJM8K+vN2UdJJwsBfYr3GT
zb1S01w4+SOmBAA1SKIfYcPZDLcXmuaHcjfLR9LFj+r4jFaDeX/Do6qnS2IAlAXQeBrtSsFLD6Ex
sIatHFJ+bGBwIebA2YRVqrvJzOnXys+ohK7hKNFpSQ0PAtChpjg1B3N+QZ7fNVm0xveP0pJrDh+c
BRbxnnGFurNPD7YnEAQFPNJe9GLquHgrCys6IWLSZ09CA14nOtWVGdu5eIdTgo9sbq+ehR7Gd+IP
ETpAHxhOg4Apc4gx3q8Jx+cVmdh4YfICNvGnHtIhFz6pgmjc+dEXCN8Y5Ah6yG0/opoenNLTL9Qi
Cuez5+V6cKPyq1dSyIEEMVL7JJdsQ758vPtbSxxvrDChU758m4uHHV1zL7DKqM+Sas0pg7zrENA8
Uv8/sy+Yw2KCAx4lmB12S2FhJ2yMp0sSjxlZqfHhraICBmijIERA5I3OPgMKoS/SEZ7xxGC1OL41
oBtcdWat2WGiBWqFeSXTIA4KQoYwjuG/ag4+oprJMEpaoiIG2X9BGtlhS8FdK7vNO/GfSCMhKKRn
tpnjUa6FcnKirhzaSlBLeg7M2u58+gu3a5iEGpDLfYlKmalsXidkPQGrAuoyAbgB5QVAqcDt4pcE
N2dJseSIsRqGfwNnsB91PyESkg1rmAuDVvs6evDicF0Awi672HZM9eElMPwzzqjt0AycKWFrf5Rh
gY5wg0QrMuHWkulmUxj5E81G2srn3JBDPW5e6X79Lbu9zg/37WV5jviquI31Icl8cBfEyw3fWMon
uEjn0MmJItuHKk2tnuBL+3B1Di+s1ZFBvRO+4LJJ0XaitIOYRnRyYBK98+mzNb/V38u6/O57FDfV
5U8Btk2gJRRz3nkztwbGFd4WrndEkXjlxX8F3CjjFFYOZStp5nic9G9vhcde1c0+hfRytDIFjVuP
8ic4jgRY1cjP2dMKymT/pRRGcOOb/6RU5KGI+os8mKSbcfKt95lRyWj+nmFvtvhvBrGJiPpO97M3
bqif5VTcmY6FTDqxsIJYt5to2bYnmGB32FGfq5ueuoqn/JLAntsvcFqKJ4jOlOClxtfptIdetbt0
EqYrYlWzw3NH7GQwlEGhjf8xkNQ1tWbMxj6UkzJfOUVXjniahKRF5Sd+FBSk/dP4xfiWqKwC72SG
IES4cLbxfhruF5HqNmO5ndJ91g5p3phj6d5PF3edOyZOLwUlQtTuZinZWNBF/jwzyo9EoP0Od9BK
TOyAuqw/GAQ+AtQOcMwjOAILS2Nt9MftH9Gt9o8tPqQP8NAC60lY2invJ49704dSBKlDHZjSYLOj
EFrAa/h58jU7+nbesQ1s6yuCA7lFxbwIq1l2CYX91eOvFsgNRcSDh+WnzDjy7VCrrFIaerbdCjZh
1C4NLAG/rI+DWq/4PEVkBS5fPaHkkKgFx42ErUuUgnk7DUqJC44WNUMNmnvp55HrdaBFlkwJFDu5
SVSPvpeB1e3f7eDLkZhvTM7FTo5zFsFJOMpCEUBWibh+fw8Z1qJqE6X+L47PDq8dl48PDsjnwIKr
glFZSowdTkBLDVWfHhP4y9B3bKHXwTk6fjbEDbhvSkmwdZgpHBm8nE//gtHaPtL/OBLPqDMPTJhA
1KTFnJp3+LTR4NfRqgun/IIXf96QYQLc+3sPd8uErmePVtpIhD8N6R2S/7ZnE3kOVZZm/a813kPT
vnsafB10iVI+duO1zFc0JhP03uun7K3/EXVeS4przRJ+IiLwiFshbxASwt4QjffeP/3/JbNPnJjY
M7OnGxpJa9WqysrM2oJ4g+DyPtiyO39MHZ73OAplBkIM3rfmgI/UoQVnCdmf2pDmWzg/tq7uvXcE
ZjQybGzG8qbChcoeU03VIY0BQnBP/Vt4Bo6iUK1C1qxjMMK6VQOr6K76w7mGKPCddFagha6hlTLy
KmrmzQiQIa62YWgJbG8NGWwX3Nh/T7oUJ5tdt+cuZJ9MbNNj1aq2n6MqAP0H5TLp7CUszal/qQGV
H33ZNZoa8YTjcOqv1zjKXtlAWODciC8yyIQZx+KpZk/aiwOUnyFV+ehOvdG0irBxaSN7H3D/OyUs
tbNBl6RqFdh3DPJ+mfAHzzPHubE4cGi7+xW4OEgR3Wv0XlsPhIZYgKw7V0xmdmhMNrjarLI6sXiG
pF3uL3CjSFDxSMW4Rh1QfsNxyskhPkybfEzRevj+ewSzg/VVwzUZscuyjFkTQcTjQJe34Naa+Is3
AiJc/nCJvoETdgb35YBe8pMOeK5nM0njBP8GHqsXUGjUgoMfeEAW3KqfwdSDp3zxDJg5yGuA2aDe
xc2OwRVz5zkcYzz+mWATFTEmAQL5O2Rf6zo3+gzUfaBPIXHjFz1HqfAnYwNsg5eBXVTwPvKHznD4
+MMuhF4WJlC/Lk4perXx6Orcc6fc386PnQLMsRKgULs5vObkbFTf5wx+qJqmDx+tGsJfoKKt1/rk
hxkGNGT9r2jXMWbNANb1Omu4A0w2bQQ1t6H7DdaIOCpuJd22zXMm9RmYO/VR6+BcnDPLvRBg2uCu
w6IliRzO1dEl/6Po2iKj+iuktG7tN2iQ296AC3wZU/zk15VqtZ4042+wY9BVQrmItPfaJzGJ6TH4
k2TnM+Fkk2//vq3HxGQgEbsKZyekSCuUIBWb5P/G2MZZEQrKHyNaKzUTq2AIsEJkV/lpY5LKQRYf
FYIDuo0v9dDIaFIGMVGAfBFhZXAkwSCLpKwkla4El2jS3aHV4bkxA0BCqP7XLriQEvvbP744o2Vy
M1/5rfPydQtueY2k4Ri85ojqnqkELJ/ppC3t6mJHNw6D6ATVPdUC/bQFtwHExiLd3XolFJzxOX3R
k332AP7evTXc+AyxbOsNWwI+iIoLQP9nTw1VVJL0de6AbjjWQ3dxuq2gV6vzGW9dFRNHngnd8RRr
c/eVUzBs8nW2zRC6kBBfOodO5Y/ANeYp89jRiGen+arVDE7+ti15Z9F6ItpHO5Gguwt6ZPPOOb1y
Y+gpk/8Bzck5gKCnSMQZ5Cz5YOC3aM1JOYHBU4a0EnMMLG1Z6bj8QnYsmpUFNBG4QtBd2WJb5THN
pBqUl3JClokxm4HZ6fRitj1sCfxteiUJs7C3CXYoWnCFae1tqvoBFFWo5vhZUhIhUrEu0SrH2nd2
8+kEeWeDeFtipbB+nkCPDPzoAfCTvpPo2jjju7se5NjrYP/EoaV1HzTJpuwXcB0twRIoyMrVn/UE
mS+lExZ3dK4brrwD0BpyFaUYogVWBrSDnU2ytose02uPLjGsMXp5xxha05YJElP4Bu3vCNjvhfYZ
UUwxNcY1/AgwJUvvHOiUpqD8MMW++GGpZSLfQ1G+32AAnWomTUDFO02hHoeFWovoyL3VYuptQGEZ
bOwe6ZxPH0+nOToz1N3ax/xcvge+QZd17L1RvY/L08Jo1S1PATUA7l+cO3sX8M/mAXAKANQVnLQf
A8WTWyGCx4wR7TeRnbk0REzi8x80yI1HdxpPLCXrnAV9Iac4QR90YDzWDh1Q+jt2tdgytmltPmFa
HmbM39HFu5ac3dSAjd1Zv4NK5/lMD4MS38uYOJQOK3Xh6lltxHFVyE+kNPNnAfaXhGNXpoIEzKuk
xd/jmmAAl0usptcUvwBEApxViw9OmlULJZ63YpLweGXR6uVuPN+txmIP+rk6W0iEWKo0vF0sX5zP
AHoEgr2P1T1wBKMvoIlLv0MMthr+Oa9WOjd6spwsMltZhL3hAaO48pIpH9Gq/R5+YWvKhHNJ3mv0
sMF8jo6zDZ02Bns5Ft6jYYz3x9bfLJ8Yip2HHwwrGfDLgXjdmLQFG/w6/F2tNQPCoM9i8WLW0ZPN
IEh1KsPD36FNXrrOsWmqgXmkL5uJx63VtwVZDEUu6h9ajftZaQLBcNdmy+Dpts9FW9xAP8R8Ch/C
WTEguS+nh2V9XOr2JygJSDTioRxbxAKvJAInkJTg0qCSSzRWHZdY75UZHAA3gue9IlPko6WYXMmz
EkQKcA5+6wGblGO0xoLG5gMxfpqrAi2mZlGX82Eih9mCdeNwTSeJ4178jHrG8lASKT8IHYuPVohz
c3ft87QCKDb0SrZb4Gh4CU2f9KgRGS22TAWz6VCfEEqu2+hCPXESunWJUxiOm6QfDUDq/8w1YdqV
x6+05K/B3cV16Vt9LL3krzhOjH7VZlIA4zpnheRwAMbHio/vJkv0zsQiezfF0/ThzIlKtA4g4UKN
J0NGkKJaUZILSLCj23Tr9g0bumMoQkAhunir6VdOkcU26nOz+AONGGohkiVpMbgfB1GLmgismtJt
Y9eh4npVVuD8SRAknCGZPNvsg8ac7KpAyhByH8iL+KcNk8sGlxA5Gv0EWnMW30Eh5AFSOoUcUmEY
UgoMhxWzfwhP8CiYeEq15MCzw1HnRMK+dVEVDSCsYy0FxxXCjgsEJ/QwTFMkUV6azm/k8nrndaTZ
rSGiCh9Si4cLXhVyaxp6nlDSn2qDW1Jj2dIVaKH6hvUJPGvyfOZcKu+Cv7eDNgLYX67o2K+6EHAy
cRcMG2UN2hoxiOaMAm953TnlnHojvD/cIz7JDVLsmtQICZp6GS0UGcQoKl3a1pTITOgGZxD/Yrl1
1z01HIBKpQYSbvpq9fk44tSeJJJpC7jXJ1ELgtvFxdAUSen0syQPhBjQ2otLCKnT68xK0KFhbvcq
sl+oUymDVAwQbOVN2KuV/AR2e2GPZJA6ZhgRHYdbuLLdyR74doV9zJWEexvBYK8kBe86g8ldYp48
TeC/8rgQGvGZUhOdKpkoRI4PWJG9j4x41d8Citaotyk5QYFBMYiow30EJ8zd0Icnl6R1nkKk8AA0
3g6pHzk2BwbMyurHXndWCEKHRdh8fSPGpDTAdZmr5abwAngIP+L63aLrhb9L+kn78yXYNHUlaIEG
TmuwvAEFIcZVM26y9UuE/easAp8d1jhzrw9t0ujiUgR8CEj9fpouKe9+XqRMcGslcQyNJTpHtSTE
jQmFTboZTBagNyx5roLBBhhLweW8D98zrvuxhMeJFxTmcrA5SeGHVey6Jvy9HOzgYV7z7ajeN/rv
fILhZhkP9IlrBLLSbQ63nX2nOeSCn/QbaZ5TBCAOeHJgVgPrml/+ML779BksG+AOFuA6yM+5R5Uh
RWJ66Itvf44KjEJ4OsdIu8MAXsGqCwhFxbgeHyqPMiGfDWlVs5r1HF3JmlKKKmpJdjfbRlAUiAVV
/nEogBcZHd3CB56K+/wJC0QjKDnGrY23C+WJefUvbcxEv9EEVrJuYiOZwL+WZgCf+kh1wRgCCF5T
css6Qgg5Es+ZzcAruftw/C2Gc3n14MQWY6FLfARr3YrHzoaWv0xzN25m+s40yfAjEQuAmrsR4teK
ueIlYD5SskPsQfSWHb17TM7MLjioktKrk2mJl2jMo2niuUIvhPzRAPy0sbKhK+t85qJu1TvNNpOS
1tTDWNlWsAhCVL34xK/sgVvMpnWAFNu/+18YsZRBmEPMObweUNBZBAw3of+4oUz74sgJjL+8sxXI
nnAe03lVtjGKTauL5vRLRsrQFyarYZjOzBPT7ZQ+LeqNuzlzwX5debTXRzTJsEsGZqUg3DqYY+8Z
DsP4NPQwyHfgQe+hIGsKg2bXi68r06YHPOWK9QYFbHJ0QrzdmHkJncY1gdfrYf3P0LR395nU/6C2
wn3DVMpf4yf7jfYdLusKaRlDQWwzpSW642y6aXNNt36dIQNXDIbjNbTlhOpKXpKaaE/bnA71eb5D
8cLEqeXTnwRgThWZ47HmZN4tPunHJs+CBV7hee/z2rAyZC44j1zUdgpbJB4bRoXoQOGghEosji47
HxPrDzInQpZ1tM4MpUoSiwSlP2eJLD88aSFOTeKyIgZ7ZZKusk1WDZTQQf/ljWQ8XeHmoOrROxxY
LeL80YKi8G/FWsEYotri404AUfmMvPDIhBLsJlmf+lMecaxcu2muwl3GOHrigSA49h1WuUyxX96y
Ywf91cSttnCb1237Yu8vscwm050DOGPgEHbf0a7NhwoU3SjBqQTwza44T27BhjeWR26DfkrD1K3J
vzjOivNPvX3Frr4I7vfPSjmndSwDWNzNI40UUCIbx2M44pCtuY4UwOCHDdRmZeKDwh0/oB2DGEH6
ZlYVn9IvwfjEnIbnov8e1M/wg8mEiUawQQ0GNKLQ+iiGH/pv4EKyD54k0Rt+sD4ggOapT5wnNQKQ
Im36oNvH/w6Ek3jxIu8ajqFF//shspdXQrLPNWveKZgkYGO6gJyczOmDvx6cc4r/fiHZKA6v81Wb
+HIlABW6BoHTSPUIZMBXcuqEvY89Noiau+zR3hytcv/J0vt7ZWdnRRrfL+Xv7guPcHyZscMQIF4m
p8SPgqwPK2Z5Xh/9K9H49AeI4rFgCNj9ylBDafbR2l/7nNUsQ5zXuSHff6uHOWirFXPQmk6VaL3z
mISxn1eXDLgugeB5d5+x2/kD7dZbkIakSHhiUuAIPFaVUXG+Vh02idtkVWohNGfcCq24kvkY10+t
D3ind3858OFT4s45OQSwP6F6A6mW+3XWOqMivn4Bf4BuLSrGhcF0Guuxa6RawgF1BTTbybKdtXnj
VjIZaWbJ/J5jlN/6V56/A7dJHD74e8SJI5ED1xHEgsw7PAeXBcaaAia3sMJ6GLX/wiyGwnlmLjo+
4hpUBjt7hzGolIXMFSLe3rtXFBEoOeKD3XSIuCLTo2glHNWc8b6z8mqw4cssX+5AdGNn7DtaDtQv
eIUemYcpD1hQCU6Rf2sSz2aW6fRLlJTKp2hzqrgaIaCQVg0KKFVODGvLZnRyvnTRBi7Euo17DKG8
M6uiYWd+ngAci8BaV5aYi1cMo5A1CROPhak3osRr66AiY/jFmobHp2fiBycI/8IIAjYBW4HqAzvH
WCWr4ilfazm8s6oH0Fc+CN0W4slzjuei1/BOwbmr/5dXuOYjkYYrUGCt/fs/wnEJ9/k3dS5DLy50
m5IKd5R7VmfcxmfMLGRCecljJIajsL3GrBrk+Ozkmnx1MxMS+4eb+wsfXZdUDJy/3jtnkGCFw0AK
L8YPAjlzbtB2+9L8sIwOR018iZEruJcYk1X+TaMAGL9pSeOCtb67TtCJMTnF4gQIcfrCwLXJnHOO
Sw1o4KwNTuNrF5fTMyLd3iHgF3uAwE/MpEMxrABdK9D+c9GXB3eZLTpt8OC12cpEWv0O65zgrcdA
wvZkIG+e/zvJuSt6oBnWrEAZkEMy5qdmWn6lEIHPj6QoxvKdtvub4xw1yW8cl2wzwJF4JgjGmMaS
w5imkcGZSMZGpkdPwsxZtznqEhxl2EEcAywCu87gWf0+xVu7pVfJY1sCIV3Dz3G7JTUM56hNhPE2
nsKXLmE8nTLSjz/zeKxlPsaXn98JrWBvrIl1hyscjindhvg0a5UBZukG2GMGohZbQ74cDse/ebaK
yywLbQbS16+V8Hyp88ZTZtxKzcXn/t0fLgADMJRqK7YMxCH6BVsnZ5Iy217KRq1Yrp1v18wCLpTL
zRN6Q3ydt+Tl//8rz3HJzv0kzyWB5cp39u9nsLd3QZ7laOVYWsQDfraf/Te21s7+PSbGGRIn+DBM
VrBrHomFYoKTs8h/T5CfPHW+5CP6difPc60dzUdYBTxMd01Co6/wdz3anHdlGi04CBtW84B+H0SJ
l+b2/D41Y3j85P8+/EIv+u+fG229deYzhZpXs14WswyEjQ+dJzEX8GF08O+2lH6fjAc95abo3klM
uLbYCKh6GIPOmBM0U4RBGjWaGMfSYsjFT5r0xlsuZwFNCY+/9yIeEzF1pXvrnuxo2EisBL5+4pVc
O7ch2Tv5wTuQ6jFlw2ESwI0YQNSOpijFgk+fJ61VpLXEBLrxWOkEZvzl3wrRJBcSRi0L7ZqnL1vy
O7/rBZwv7CEWzDABfHdiJx7+YA6DItbCe69I5gx4MoZ/Fo/jhMCkwZRNDusX5+a4QQJe4xTQjDE4
fJMeBBXqbEn2RaSjPO3THwG4a63w4z8j3WhyQlwCqnOUcKvgFDczmMuDSXRBsosugmZAXASh6qx6
X3ATuuyxQa/GvSEWbVey/bTYqbCJxRh+dRp2LTPy2sq8epV4i+LC/6ZV68ycD4wGCf9gx179hasg
P4TuVF6wzVVv1St3Xihhetdw8kzBLWGHocet0Pkh3yMuoebt7BZoQ53in8LeKjBGDX72FSZCaQyl
LrxPgT3ro1LJlnnhG3c78znV5MWKp2d6wAx/oTTcGPk5Yw4Xx4FmLOdV+9OWFAwDaGuSTyKG0TrP
4B7UYri07gy5qWZwII9GQTYMyYOhDD8CtTbwbDrTpSxEe+AUdSrBA1rADRQF5C1sRsWphnPNPwyy
x/E01k4ia9GWxfHXVrYkYaAGIVCjkqUiq6HfTOXMgyOy6GEaqfJSrSNknMxiKJKq18glWH9se8WZ
T4uqSbuMWZAIIlujCAoU7SX7HhT+jt4hMroMsUVOLE+du2d02Am+bsM64e+oTwoMJmdmVrLq7Qea
x2iMdnSU0S/i0c3Ue84JviVjkiUKzUPrgLPAheEup5gB8PvkkN4yLH38R7tBNoIuMV1zzQfvy8gO
LgrJ6p3Jd24zfLUv2SXbMeypEZ6dJ4M4asgldZiQa3mT5eXG4bnt6GaMH+hSpVjVvZ6HACLeBy1B
X7NJdJprmeuAUaNeZCTc3km6CcnVlJ69hlRMYuU9VfdNHv7mexgMZIzP5NUfZncgj3V26bGLDnRw
7GI+bu2tM6MXVCrobSuc+zvGJ1GqUuht2rXhmT0bvJaCsIuBmlMbaNsv6ekbSZVsleRVlvZgDcU/
Me+Z8oKlcvvULw03bSakbv4QYyXPIbBBs1tJdHoI4EMy9QESuTogrWKJiK7LW1E8wFuD55EC52lR
SMmFSpsVwGJhBemU0YoqcLgpryIg2TcklsQ1zC+xT8IDedrAnLR9Y7ORx9r3tXNGYE4fGI3Tld1c
RoC06v2b9vWCZ8J0y/0U23SpBdjyxvyp+cWlNqNld5zFNfuCjzNiRQQHfEOjbVil9pUxoo32ym22
C9ApKxkxe/GeolHHdiEzEE+yhDy4rc/BpEMTgtI2+IbwnKC/csqPdi9/yxGzyFzXpvmCQqOrQm8p
nzVMxJwzLZogsP+iyPWRRon9oEOFRMZEE0sqc7CnCYer7skqHCsp0QzqKnF3SqJ1wXZeZhJXFB7s
DzLKfxMTtLOAln8zbcrEUfkvFwNBJ7clIuVUdoo8GpueLOXrGJmvdOWgs0cfm2CurdSKjxiF0WGh
HMAaEpF4VboCD8CQb3PY4AXbqXckS/d9h4FmUexYfu77ru9iC2y5HZfsx+cA/nduadabKn+dhAvi
K72a66DA9lvZj4WfT2+tcZl2aUeT4WR7SlhBLMRJRDgThMAMbTz4lLxp9KySvJv7BMwjLExfdNiL
9gPPxGdrx42hRfwNWfwknD+ohUGzjH8jM9qEpDUqfHfxEX9t/vXonKhJDnbuk6FtUFpjl+W6zBtx
NLOTCIXOQbTPVMANnFlbV+5kST7mePyazxDtv2rHIiSGA4zPA0j7Hay71F19/VdwYtMRRGvdovvt
QkOpx5NxvWauWX4uoGJpxghmas0CWwFLAcxNYUASMdN62oTV0ezeZ9cZDEt8B+5395vch/0b+GLK
uMiYFDz69IpwAaEedT+9c/cWo5bm3nh4pWD0f4plENHMkDdHzDZr7fhv4rBNwvvgOcAnghMELTgT
EYwOgyHsF6UJ4pKdf3NeI4QmSC3YXo9RqV33r3oAkNyYLeB95lfv7t1DpOjOpbVYzNgI3IqNCYcP
2qabobmhrlZY27WhPbjoI22mz9FxtLY0aaCW/9aaxkohY9+gfFV+i7MDi16VCiv5iW3JzXy5U0VC
JngA9zyIGyhXoZ2aIIbtkoUoWnNXmZaafWyqd5BK1v9JhwaATin/Uue+6BDPEVIvz/lvTpLYBjQ9
VnUzlp8AiK6mZ+AI4Wr46gqiaNVd/TUSYb5jRCvdb3Kc4f4QHSNZfVydM3g/PLhm3oigFP04UwXk
V9sIj/tumeqG8yN8hpMO9pYM/9KciuuA/My5Tg8ULKfFDpR/BKVmAimLuNbwMH2p3WBFXYjJDhoG
rn6DCznh4U9sAUSpffk1OOSWjNiS3riRPJaa8cen3/xt+pv+diN28XW4WtKnqORrHw+laspxsKIX
2y0lbwxN4pJfzr6dE5pWhn4wxoA7vmQVgUP2MFKK7kNAXcCtakqL68skgAkmDT/EJAVvJasiJ2Ba
ITOmXi6C8PBB7o/cngYzDt2YdnjkQk8ECITd5jWsZNvpB1ifhfUZ1eeT/BzWsnKnSrzQsjwnF7qk
g+KCmeAYsksPGjJSka0Pf2ihIlGIlFwL6oxbB/IkswkYC0VEyGbEAXOVzdMwFKKxzRkVAUzDocLR
YYDVrudPYL03aB77vI1BA1it8syrv8pwMgChHZaGDNPFJrzbSNRt2/oih7E9137Bu9mIJ2h3hHO0
xphSMWccwW30YFqpGjw0WnzxwhEYds6lEI1hbTSx53M4XidGmq4j2I220P+f5RQ0Rfs7v5Dddb5d
yNKMQFW7FmLoitbafB6C/FF566xkHBhBmzQs2DIXkP4C5+g+msTCpbUQ0K5E+lU+dhS7NQKtTGZx
wkDgPNcoLd02YFRODAEa1NwhBTBjKXVwHlJKZW4o86ZdfafgVDDNeotx1FOqlE4Tmus9uDm02uMn
VPIbciTYvEypMIFx9yYRmMqkyNavW8y9dl1ZwGADyr/jUYFH6u43KvNt6kFuOTkyaLVF6iby/MHi
x6stv0isQLrtk1i21dE1bEwYY3qf7uK1VWKfk6mT/RRjXQRDTjli11biTjCqgOB/JdcDG/kwQJqu
eYgjCvO1fSPa6RwmAaJLSB+E0mqRzWDi0lre/PgfJXjTVS5AoiU5UUoDzXgRZya2MmqANmkEBATE
uGZ5xqQGhlzPNr5eIW96zH/9AnSWFeDX8oa+4kGdjgNHi5cbP8Izw6x3yrCd6Th3XNNFBhzVxpXx
l1PwGyAt5CfyHYd4BYABD+d3xIMVAX1g4WFt4fBjbcMEtwHZYvvTlnPAq61CfRxbQAv0Ly4/I7nY
IdnGgNy1bc0jL/TRChI2k3IqdFmzTWMWKAk1FTImyQLWOBQ43njuKz5hxw7qgz16/V2nBwTHB+tk
lJpuFLX/qtHfAzoKnqvYjsCvR4wTYdbovIMzLJ89WJw6TixIyURlc8UPmG1Rb2Kkj0fKh4lOmlaP
8RSWTMJGlLzVwUCV3bL72GdYNEGTYvonGSSy71yV65aT/MTzM6zawVSyBhDIGuEgxgZlwX1j+I31
OKKTWRD8kinxgcF85IIahru1PotDMJ3+Qzjkb6JeiTzU9ZYcTyQomHoceEuoN+TDX3NxGxW7b+q0
QyuHioU/j/tgaLWAc5qZA/mcvjw6jeEwjOOE7IETUYgXqEACtuBAnYB5gaBxCUFQPBg4x9YHw035
wNPs+6yIAZCdww/prrrOEO7JHhgR2tcQb5pwjMyQHY67psFbhvWHkvj3BcnV1kxtUisfCqGBdVGZ
eKDRd3eQdo1mKjA6HJM3u0ivXvGAOBFpGAn5QFbvwaGGyzfpfelvXa0PtRpKYYfgROiqox/eMr6k
4GB6QCUH8xNC8Mt8IYU3bDmIQmdjBIRMfeBSd2Wui80AkmLmnXxcXdIp3A1OYSOfwGTfurdQv0TG
kAsuFJb44U0yznV45G9KfCyGGnNDxEii1i8ucnbWGY2oTyQq4n7nGM0W1oi0soNHg4hZAfoXwi4G
7vc3wRaKzT6qpvCjnTrmKVp9SGpIhCC8rqPjsOhCoYW1qphLceGFIjncAaMqyRN+Lm7WLsUGRGkZ
kuiu41Vu1oHolbDdaIhb9L+tOSwAR6gBkZjXSkytr+v/wmGxvY/69OHteg+/M+mmqYXnKfacKmOw
HGvxpAnfvJC41SKL+xVIv/wD14mtj6kUb2mFGI9B4DCZi3Cy+0MLt3WhY+NY0joe6VXKc16Kxxe7
A+6tukNq9Qhro75k4g9NliaMZxXHOuemgthA6WBBdlT8NX85OjokaR9FzJCNGyuDlaQGgxB7g97O
eg5pmo7VxCUahdU+WCY43Xiobr9lOVhNNVouWfcPfFRqppydIM6o6j3IkaYMTvMHSJRg8inQ+blL
gkv04vdfV7MUknuObzvGrON6xLgV7K1+Ha1iC2s+6qch9MhXn/o3eibk5zj8EFkBq/gYOgSB+LRh
m4RqdHPWe7BVTmDmpKoFUF0OGVAZ5vj26Ffa98E9LBHDOFTAuNj6KkZOhIg3DYiDjbtqF3cbi/yX
PExGabV22Rd3jAyiJx/enTuBXUchWc4rFHry5OUGzMoPFEuce2eIZwtSF0ld5yCRAJYKuQwfa9gr
jggItyZe1SQkM+Jg1NmrlCxwpAnv7SjZlr8ZpaS3SrEVcrG14vWzTes0LM/vtKqJUJx/DPziHEjo
8rp4z5FSCxwFOAiFvMO0JkXHNsg7dmX9p6odTZp5pmvDWOtwDT734J0rFAEOXUGGsW27p/G2y1ja
sI5pRScKehhcmDaHT9MG46j7TBsjSW/b8q+2pDKVOUvXaPUx/DD46AyaXWDmThzl6MCWqRGWFxvG
cdetf/NyRiPSfP5q9zAWVYbwQROPPJi7rEm6FE4vcpw+5gTdYsBJwNtUojdb4UFIUI/yRd1J2B6R
h/DUQGxDQEhukdHZxJ2ZInXBbqDPqeGUiVB4BndU+AxYNJ9q01qRgGyYrfv19Ezo71DXP1svNDL4
b+Akh0GlSdXJu7Q6mkcQQUZ2LpxPnIk0+mXMJpXDnaABxwSUHJLIA8cRBuLY71E5vo/qPYIG5Ahk
DlY8oV+YvQXUoPpetSGFLZs6D1u4ADpSnOncQLThHLr4SMK9EdsGtziBXF0IHfBiHgMjq3Ue6OeP
CHCQZUCtrEKpWsdbfm2cSZtXMXLqyzGpI+LL1oHT9x0hLQ9JFSs+PDxOH/GSlJVfrbB3GuF/vMTH
ov9PzNGQUZnYQCQy8LYYAz3pUbHAdcDEjB29lFOhaBO4vMBqEDXj5RYZAgvoCy50SSsUIQQLEDrN
sdXhtY1rncbIaEtOi2iAo2wCQ+cH0iq6MB62Ve4XiH0EXeJcw5xOj86jR0+fhJ2eQr85VPJdhXcB
gsebU7MEtW4tOVJykSb0UyRvrbmk3GciG2I9kf/viPSou/0nYBc2LEfkKEyiQ085jJ8E3j5iG/Pa
+5go3VE44FreRe7Ek+R84hh761xLSeVNjA6aqP1xPuJYkirY4DS68hzlHiS2HHk3bsuYDo/F5Iex
6K3HpRfHVw1C7FL8flxmYzE3Cmj8q1RPPIo1Zx0MRsiNuBwxawUrdH6KjBZWYJrzX7XbhpeJ0Srm
CnUcZmodw94ASlnUQxw6gzcsWwzzIMceUNpRA3hFcym7GljXK/jXfGTIszLZKfiyQSn4Hw8/ff4m
i4cti209XgcPxhI510UdNiSeu7on++Db+8P13cYPghdRkIg7J38SPTUSEk+aWDQJkqNdQhHTbgHk
tPbFY81zXjSZovx0Nn1ULpDqwYteNuROZz2URZ3/9Yk0PUoL79ypOZvwgrsYo5KBNzfeFbLELmzQ
vPILGzrKsC+YA3vKXq4OqzeMhFK0Y/h2U9HcrWAmWotWIewa2scqXR7ps/Pu7tSvDAB/4L4oq7sx
A7ERFnu1iOYRpTLjaR/95mysXoV6fbJqK3FWQv6HsMZW/rF9YNDhgfZZVlkhbcpo2EPMgQDI7r4O
7j6i7KuIeXjMT+0y/Chii/nFV/RDo7+BgLgpTu97WCjpZNTAXNCwot7McJm+ykr+WZmSnDzwmKWs
7CNR2PXXoBMAEIoXH/sIv6L84Weco92Fc49KmRuJyatzhucJXcEBOAWnWHkXfGyhRuGjAcuILoSN
ciivxpUuNDSNgkc6hyDux2SdNUiioVg3PHorsHYml6x87jCTmUFPVr3mvLF6JCF6BDC+Gq07LiRV
+97watiDsuar+CA5jTXGAbiY24UTh3bl4Rqo00zjZTXXVrX3QTxAtNq5V4hUF/uGDcKq9UTpiNNE
t/Ds36mPDau86TxrMc382r1dOv4QoANHcrWgcZ+teuc4BVy3mkBG9fkXwDCf5MXRm/3/xnrU8J8e
mf5zsO4WsjdKeJSgY3Vxd2klfMU17xE3EGNy1MEcOHapFFt3wDzfMQcddxLNqAI0lXNGPbUhFxBI
C6zFeXCn76IZmFXYhHTr6N6gTaR0uzmsL181hXp4l1au1iIAbtX/rp1qDha2pVIotDmTq91PIg+O
q83htg83xfAOpgzCJ0o5Z9uRQx+3/vbEkUdqg2PoZskIrT2YyUFQPqa1vYuuVcfgYs8xxFRhnYfQ
XfWxDV8t3qY60PUXWQoep6Pq1r3fQYIw3it5+YTOyuj9tehB9G4x93/Lcd4cXOHkE6k/C6olSA24
V//yMTIiquhaW/0/lctr64xupc2nYMb9nxA6fSw8TQ4EFdw8qOJKKVZM0SNaM5yI0QQrHxF59jTJ
PiZWdd6AKV+JS1cm7pgMXr2ZCx5sD/QQbLDlzjpU+KsYR1kQnipXQ7sacx7Guk4YZ19evHo6tleU
UaRo3B/7Mdq0KrGmbRz8wWwwQAuCwd6mg8LjrxR07uYApBWPnlGV8kxJJh/kbdI1JbbUzNL6V8lR
n8L0xxPrSEBfbjAigx/hljhucLcFQ+1seufpfUBHaySfTMFpEBE+HEkd4fYTZ7scEHlb2b+CEOoA
6Y1yRBB/NYqYVcf7vdMvgEDd4n0XDfubVTEfg7MGujFQFYyfw86dkUi9nMHZe2erqELly9y0v8vL
LOA+NkMO6hyimyXQpLBYudtBwz6wagD9o1nZZ9zDJK/nrOBv27QD+qGu7foJWB4drhXrazJXjmpg
isS72k8IP2ilzzzCMumrctxPh/HQw8JfLb7imlHJJs4eQbNpc/9OkJVKDAKZJCSjWCT17zYzhq72
uv3E/WsvGANNCf4YaOZnXw+kX2jY2zI+zBBg+CtVxzYnTNGNedgo8I6+xF/QSj/041SJsA7x2JxO
namoDz7tapp6uM0m4K+yyYULYD9hG+CQbZXte5JTKU8T8ljSFqYFceqvNMwaskmAEIFqSYHtsQSE
pAIGo6wiyoXOSTrxocChz0GOI4MtRBXY9NYlFgMY/ZBn1GEwVHCdjA+eyGpPGFxfgiO6Kwt/BSR0
vUqCbs2qkUy5QMIRpAYZZaEmIDb3qdI0XK6/5qq8A3R3TG6v3oMTgqsYW7pWcTzEZ6jH9I4BXXOW
5I5HI4RH6zsjeuQ/FEKN/rovaO1tmDRuyN3dW3xE68b2DHbp2ikNGhOrNC2Fp/jIasYuhK/wLnvM
YW/xPjnSHDyl+L/yb3g/UkJp+TbDcg8ZCL1dKEMlDlExYBqhSJGwAxRI3vjRt/gfMBTTX2wYWafW
CBGtje/KxFJ/CpNlzANcfE3cAQbBGIAgp9302NA/ROXVGVCrHIGnoGYFEUAV6mRGMjMf2EJB71aT
5xVLrDfz2W6yIpg1MOAqySHD+sMbA4yo7N135s9HpWV4slO5YAIA6Iafjsl0EawhgwqvOPhH+J6P
NmuGj77gBxAIcAYc8TVmj3ab7iPCH6TerZF8iN9fJJO8S5CAlfjSoHYo997RkW4OUTMrEauK3WdL
/nF8GJs2HT0mpqTHEAdV0u8jMIJhmE5sUFoA725ILktR/mF07w9YYGNxiKtdoBL9J8blo0G14G6C
HlGfqYfhYuzFcBd0R6cIswDuE0DgC3+kL5Z1ztVs03zG/AtTG8Nys87D8ekIM6A+BkVgebPI28D1
AE8wGtkj4y0MwYojeq2Bb/mXHQdLy3Br4DwN3L1NsogNrMh48iMjsgBPfNg3SMlzJrbz6g+MeLWU
M6NsmgXtqLunBjC/0wgSyFNA/qKZB3QkyChTFXWYRnYFStXQm4uqX4jCArtM5qXN7hY+YI2/h3zD
LVSxQqfAKrb/WUaKyo82zF2u7fO7xSTYgwPBeOXwN0w+MO1aCvA63U0LW/8lgcNMf/l/8nb+XcTd
B+JQsgRTmjujpn6N/iDohNiU8NQyBZq4bJPR7/3a7F8UEYPuSjuTts8UMLe8LFIr8uSC4g8pE1C3
J46oScxt/VoiNIzJ0sTrPvB+ELDoiP9jscFL+vFhuUcUICCRaizLU0BcUYfSOZ/+fogQFzb8EESf
0kI1Abc/wXxOICI9X5DtcgfjMY6KI4Y6tInJYwAn7NlvU4E7BByfBAKBhY8UDiMJLdDO2RdyMwUU
8ZOYv9ZNrgiCzMWEsvmCLC35T8mBHPMB14K0SQMrBnUKkTXzXNaofHd3s1+XBSN2AcguJFtRJUQd
NLz0f5+a0o8nB8AodZRl7fNDVm7prWKyYyc++/DVHtmtlfjPULyff1wMkBqhoVM1RaH/cPjmYCMn
N6Mfa2dulWhX7bAT6P3FOTPUM+ExHGa09vxML6JBxQupvcNm2IQHqbhJocDvU/ga+qqISYZVoO0N
vw27y7r5Xr4p6LmdFXPDSb1OvkTGQ7oLduNT2uDvN5jGaKcbKJiAXA2IdaJXkjiH3DPc+8TqaTB3
uObPZbJTzcidOH6dPpL21otGNfEbbiQ4G6vRC/tcv09OqmPV9cdigNMVpp/cBMho2p9npjxcFH2x
zNet8RtGw3gCd7b4d2mfO6vQyTO30ebgNW15n/CumLDiGMP5TmjVPME0xXiFH4jL3fvPjO60HnYL
KCUGxJSVL8PDqy14pG6SgNntQdQhDCvzqzB3/hSDS1sJLFeVxXS0bjS1Piz58d1nTQ9pFGNLxpIf
j2M4+jEz2zmE3l4z05+5A64GPwIutzbDiojypuHFpITakOuAlENTJ7uHRLa1JeR8/EJe8Y54QLQM
/Hzbhezq0HU3WZy7dnLvqGMGndtvilU4zk8uKKADbcmHL3IR0Kh22pMugKwHbg3MsH91fa1JgYX8
AV0HCjNEJMEbTc+vcx4WMW3xuhrdRbxgIJXK3nUVlaUU7cyxCsMUQJxSA9gWc11O8TKH+tnXxlhl
qqJqsytCKDDOIrCH4G81w1YCglVLU887bFnGDEBn1yH+AyTQWLIy6ejnhTb3Yd0iojA/kFu+WHDs
YXTUxiXWXEDEokXQLmQk3Rwv3K7X4t69jAssxk0qOHEPN67hQa3YhFMcJ7DCKFE2Nmk5Ardyf78g
2ZO//j5C4lTGB3dHH4Q4CuesSJB+ruz7itTkbJXjKwgHe5szIia0lKawFI9UtBvTEI5LRqNg0fgf
S+e1pDi6BOEnIgJvbuUNAiSE0w3RogHhG2+efr9kNjrO2d2eHlr6TZmsrCy4/v/4QHtqrUrE64zd
+CIrMmKqBiCtzsqjDI4RQY+tbG888u3j7J5swhQYkKNM5wLZwnYq2ueNodq/hBHk6QwA+XRv/pUG
DeMP4I0YDg11Vdpwrjjnk1KXL4dRfC6yQUinXQZL+c/eY4hrhKh9LXPT9zNNNzgkMnM0YHAyMlj0
xLH3+PthaxtiAZWd/lEFuo0rmoxoW5gF1XHzTBC03F8h0pEoKvOsCsjPLGbeUcR/mpgM8lVVbMtM
Ubl0z0QVvl66vcJTJlooVb8fNVovt1UcfhiHv+jjDTlUzt6Mf+ED3m36DNdKrbiO3HreEB4lj6rD
sqa5hxuGD1l7cHbzCjtJj8zL+6AgunQbtrteNpLkGBJLMS3DvlCJ3LlH+sj0ZhYpquI+sEgq1tA6
fW4RnyFjRnsN5fHqCO7vmhCZyr4H/QeCBiw0iEY5aO3GqdDgNpNd6piKuAoUiOPWSINCs0q8WCQ8
a2LQs12dbnubVHF9T3LBP41R2/tDIIqCy9sYNsw6GLXGjA4gOOsfClTeTnNKTz3xC7g0sowUCkne
mLDLHO1rd0aBD0Ewsga64RFUAJd1t+M12QLD++xa1DlabSZN+XU6eCpuKX5aCHWZFcYrPsazj9lq
IO909+0fQO8T2k7vjkEY9DcpmQtS8GCB9F/T+vPIHwlJyT+lpHc6mgNxrUSIDNsQs+wBldi5J5Ir
69jjr72CheI4J3/b8o1/4af7hFBjt6900KxpP0AsNyR+EnMnbADrpVgN6i7EOYUtQRtp2CCio8q5
X8Xhn+zKoA0ipDvHhSPEUyV5nTSmJzSsPbEcqv/CEKM+Ev21OSCKM46khHM2Nc1p5nEqVlSkmu+0
ou3V2PmKfx+utHxxRSebjjpCheo4tOJguPWAnYHnolVwHbywLoU32jiIOKoXQ80WO/sd7bz8L81o
k4dFRMuheeCxADDX6DFeGTdYXpTi/ZgkDenDB1gfUyfD2mBrU8a+93fDv9F2hJd70QpH07BP0vHX
NkrJznagHBJKQDzv9Poo1hF4vblofeJPfHaSppFHOQOU8veXKSUSoYhHaL3H03mg2Oc3RgW8CUne
ONKWrziCpgqMM8xNGgamMHIhnzAcWHjpxykGrCi37R9jIcryDb9i3k0eVg7Ti0ydkPc7YKRhWOL0
nsyWCjdw+/HhcDWwa7hi8dt1eyAE0PxEwwzkzn4O2ZJqQz5lZcvuNOJSwcps+5slNtp03auzaBGE
Na0BCYRyWkZi4KiIr0g41wYAJTxP4rTT03Ab2nHsrNyWeKpEWfRAQmGT2D1Ertq3qKSxF/3Iesff
sh9EOAIlwh70hifbH8r6ypvEv8ZnZtPOsM6RoUusQsggx3tllADOYKrA5x+YLMGVZ9DObk5zhFva
jafky8RClo/msQpUKakeE4W2X/N7h4dR4ZSXaKQhOtynbXceEwgsRNVTaZEnzkgjROGAC+jJk8ki
53WzxYeC33NEr7z/rqHQUi9aDch0qJqmVCzWXt5ibMOXC8V8BOUfpf4FF14P5jGQ5p1xSlTkSPbL
wfFKE+MTkJsrBBMTTpSUwPx4HK7pF3tNp3BufXfCXV8u/RxCNlv05A6U42mU+f0EMAcWiF8aDQaG
m/R9Vp1mITWt0Tf2g/OmdgzPc9qv2jzGDjUXLVmD6Ou0MdsHwo771bnRFvddyR81Zao4evipaVLV
P0bd27QoUnyPoUBqOK5mRYFG2Z2PthDsSJm4HRbTdwh96KrsliLwQZVXEX6mKjI34yvjDXEgn6ga
1aOTvV51vPGxS6Iv6vOR6nPhzxmj9qburnpGiRZxWpNpR6/NKBxTPsZudIaon7sFZCKrQYG/Sz36
QW2KgkwVr1Mb6qOAm8VzRW6pQ2O2FRG+AUjZUd+Hhdxrbw1YekrfqXWubQ5pjtLC5DLkdDjN1Sap
0BGODIRX7pIjSxy8CEpox94x9sxlQBeineyXhKNC7393DLrdmV2jd03nqM8FiFySoaEZ3Ud1DMmP
W1YY57SGFspupkkNzxBR4os5mr2dXtD0nv2GyV9xGfO5NpEYKTsPzca2L3icK3RgRyNme6j71VBm
IeX7HZOiKFkTRmLH1/Ce11g7KhDGCIXZC4JTkrJSPfGnYC6FR7jX8TfOztHA733DQLIBfokz5xOZ
iiwtT6QRsayzg6/h25IwAh1ruPZs9KN3Zz7g4HkzvOG9f3LaKIDyqWjQGKsHNZXhi3m2FnPZhp0B
Ou+MnRgOJZ95aTAygZGmM0hKBOpBwLeWz5IUWzza/2gkN4eXQL8WSRo+7BLbbWPQimDCVOwmP8KX
V5rNE0n7jp8mlosI542d7XCidD9F13iDUjFZVKK4cH+oeNlnCuNCy9QAc4+BF5wHsaxaIql0kPtF
GW3j9CK8KAwQfGRX04I4QBWWUZbo1fwxi5x4xbqZfxeTqetL4uVZETBizpV6cgktr2EAJtGdoWJy
8jfpi6qF9ZYwlcXiv41N/4Y6yw0nhfggqmJ7JPiUOgoUEBHtilAD5c4LhVmnmoCEUcnbI6H8xkZ3
CzeGsWaTUmmGsdV0fliUt/MCRLygXl4d3hnppbL4ya/vnVnvJzhCrfjYa6brFh4iW2nbuQ4O3BuE
voDRhaAg8oOurjEAIV+QRZXTahchGh6U9z1TJdiSC1BctXCH1Hl/2mHT+f45M64R4tYsDHYKKa7h
z08wYpo1uy2Bmuek5G+Gq5gBnmMSRpKSL3GiQQoSPiHOPk1woBp9/n8UTBE8QJQACQNm4FGi0+Di
C6PTAlF3OFJOj+mLFvM2y86TVA0QV8gYg95nQfBTZb6JCFE3qnKcbmbRlJCMaa9Za42DoW5Lszxx
Lt8Wj7vsHVFaRc+z6f6BGzq8KJHD0UCMTaVbHChqDiwNKbywGnJ6KRe+uRnMFtIMz7bzGd9T5DSv
ylLQbJ2HXMqOC+w05OP5BTGCD+JikkxUGb9Qd9vZNaj5CDj7BxLN8OwE1ysfJlWdGheZPQSyuySH
Qd1BSNO5EW3sgypjj48ahY6SQzPcWZU6Q7XMjaNz2JiR6b7div9O7pQYRoh9UPVl+s7kD4nS1Xis
fJOWdgJoTq9lMrDSAopTQuytCharzOVnY22KmrqpFDeHXLkjQ13RXkNd0QRUoiyBi+q3afjNtmxG
ZUkRrW0wGZKZMX8mBd3Chpaksu09ZNqxJLekmIv0KMOga7bMRxVw2XqMP+MLSz9irnXh1ZCDajIz
nSMYoL0KMs5JZoyNhyU1Ie8yJnYb8ypeWZs29HSgNs6N2ekXSqZlnvbMOv1gunBKFkbte954WPCw
kr930XvihKJ28fRWb3qMCMsilNd52e8YnqM7ZO66x9O/Q94dFTlODZNFUeBADx552r0ZYPPsoEDC
FGYp0tpxyMRAXm1MUAmuS0m2bYflBP/BsofUqa1v5wQz2DjLNH5KgAPRPo/t+jPhG2RXrPl9UInu
w3IbmToIEMNRhZnuL5pb2F3klxpMh7cPNBqc+FHGtAaQGgMshLJyFx266gStdtnt4CJLKRm838Ok
jSV41rzWoBjNe+f8dDUbSI5S+75W9Cfo62OJD4s3mllsOoJSD5eJ82+m7h4pzd/cJlwfs0CtCgX7
7hZ3Yts/JmO7LyZIIkQqCuOwwr9ApUr40Ii5CAqhOSVG47fcQ7/j9z5Ztw2Ep4NgeJ9w4xyPS4KW
acSgTgTVMFsIfNxNxiZSxnNIDcIVPuBmriFijYZn52Ke+0HbCRCPDg44kFeE8tZaDEhbM6qlh7rE
AoUHRHDZ1jaPQEbx1BwTLvkZ8SdU9eW4UKHm0njHHd6Mh1wWQWsg8syrgYH9XfN0GyT66ugr+jAD
Oe+Q5BozIvjjkjOOG4Rvh+MFU2WvkUXxUYeBKAeCygH1qPvZ6CbNWRLk9gq3YGgkujLVqNM9ITlV
cqRko/62oisCMXTQ8Rj91Ts2BEl9oHKTgAQYBeLfFz7vMr7WJMylS8MaQxZcjFX3WDMr3WpUwUzq
0ZPuuLMX/yNGiBfA27HIz0nLr3H/x6VwM7HOzBpHm8qIq8DCu9VDNXHsDgfHhHutGZoEA58pRfNy
cNnAX27HgO0Hw8kyAmWb3nPAHDrgH7QBtFBHUtIgZRkYfRhE5WtEMIKjDxCxibsAJeKmgA9JbFIO
YhbwjRKPJXG9m7j+zCn1pyj129fVy6nH5P48zrjic5HWP2+0CojUnfcqGlMC6IVAJyIU1oM9Cm09
yN9ML4sAEhmf20f2VOq0bfMzq/2xITrtGAad5NJgpR63VRyL8neG/Af5ZoDuYQ+4Dy/rrcS14PDA
j4FcOD5zVdZ5WI4t+CZbE7lN2hfrQRO1pun45kDx6aDBGiP6Q586Q3Rcbj0BLjlFn/bggThmF9ug
xEvTBJwiUGupsWIO2CGbCBUSX6CQlPm8dljrk5Axx3wKO9Wga6/fJLmNorGoJ6Q3EZF+xMhqL0QF
YkryAMAFGmmgVG2Qh1B/Vsm875AZWw51aXUZkZMQNyO0wMnw9wPN5iP5Nhly8delloKiKFZi9rsa
85eiKDUWfuKwzkg7jKsrfpYdhRH8DrCu9MlgzMSbgTZk4afA+xlQ6uRE/eofVhPZVL+bE4NAEl8t
Zgyh2N2f/lHoILgHHXfUeQy+g9wIEhYQBS2eB21G2M80TQPKQaA2iC1s3pzPpfiyMROXDFF+u27Y
GNzuoiB1BIPZOv1aN1Mj4dyl05vuCXoUETGgDhO3DI7zk+no0djjqcHPY4Ja1myQOHQc3jY8xNZH
1AVhF35ynlkOcJS7TtTxPB5DCBIgLzasJLFAp4V6WrC8lQyiVxQK0+IEC7Sbsj6V77KSjrwDcXpF
o/5DT0cb9ebEhHFpxiae7Tbgb/3LUWNFeFfHIY3i6EQsrzeO6HpxU+SZrSknbGdkycJAJ8H6ZfOd
vsGz82ueY3qwFao+/Ow6rvABdNCOxzVfBYQtqmVvk7vz0vAjx6EiCEKUOFbERX0tQCjJgV33aDDz
gF+OrLA0uySN4LvEgzfD6EMaFYeMtK2HkJdNYcCgQGjT+cWGqNdz41Xtvr8DP67bUrhSW6j61oSW
tVWwu9sRHVpORhQBOSj0YT/kypHuJNUXYmNOOQe/Q0mBky+rQZC8xoWFhT+FM8sTOPjHs2dFYZSf
4KbSNUZGBUrZRS/A/XjGhJMPF78CS4PRuD51dNgj9Pgng8RXWyoFksJK+zUrPaIbQMEUTnpH79lv
u2J+U4sDYrfOsA5dDE+qSnDh6BdBBgdPdI2e/bMggws2tk9pE2lzokoLEFZt7WJUvDwwCViLueoZ
auaFgtJ3HFqbKU3Qwm47QkpK6MNGQMF7xwCUM1weAwr7SJ1bPhPhhkOqnFv66ppmyj8eVDSoOyFO
zR1IDZTiu0lhcUsi5SgkyBqQ+8gLhzEVy41J3H0L/A7NbX1arRg7BKZ/tC5DahCRf13S4urywZTs
0yz3BZcKJy2gSDgp0AO/gpdkFROoK7wpXw4vk0XEs1YMQX4TJEm3R+5vmHWPUUkTg1qBI/x0mTBg
Mnt53wI54DL4ToZvCvH3VujkzjL5oFNO5GDae8P2bIPlYNOSiZTk3eOkba1HHfu6tZpMibQf0EHb
Vh14p0R/0cPbjOg7dNmQOQYOC8ZqpQ6FQ/BvCQl1whTmBZceQys7mUwIuowKTYA0miGupGazFMkD
hxIV5oT9BGt6+fvZKVHllek9zR7Yh+MAENEf3z/0yODBhiyiV5plPp6DihbjCggYCWa/Y7Ri4ZP9
fi1X84GK/BrTmjClDvkjwxVx+mPl0jSJLt11Ug2EepNBBmGLMSVhrLxOPhXGwR4JQsCzcWXAtMAC
QE7Z6DeVXg8BEwDaZRLwindTRHHfp+rku3bPMKDnvYAYua5WSAyyogjmZCUjlcgG8I3bNRmOerDB
BSG4cOltuAGJn+ZUZzF8d3P8WoiEGEaAhI9JVI+599SkIM1yMgB+6EfB3/PTfL9u+77dBdZgYVT5
hNyA3bbGnGu4NTb7KYI4KhzUEmH6NA3X5Sis8RqUP9J1jPjTkFsJOsMnollkhd7Qo7zz4nrAs8cD
W3GoPwjHnLxlx6bgBQeFwiUHmZ8uVOGXEyPhxhxSvFMXtkzAJ9xg6DeU1u7RcUhjaqg43vt6x4iy
i9tluBhWg15wLnzIjUbbRAQJ+UiO0wasdkdHIubpDoIJHo0j5qzn3N+cfRQ1XvT3XG2LOxtKAjbN
MOwfxCv2fSBEHyOQws1mo+hRrUFRVvljCTTm57lDX52T+xzd5cXDzmZX6laQ5a3pb4zt540sFBh2
NiAkRYABvhYAz8nxoawEq0/ngdUyhISpMoeJOgFysbVdIgi4HjxLh1+HXRXH5sYp9TiqGV47qRsD
n5KIm3TJP0zSkcTnjUKfTkl1tkDXtFCZMPgMOFgel6fugqRtjOUCQIgj5rAUrX7Ee6lkzLJGEJ2J
c+lexhxg1CKqWNrHmMBDi6TmW4ogc07ezGAFXDReDR9EkvI6lSKDn2UXcNEIwrw8VC62FiphBgZU
j9FFTLiGstmTruiC96Fbg6I9GAuFlmRpdI0uVBfqFD59bCJAwhFsY5QnOnrsRAo1ZJB8PGpbMLro
DwffX0DaxwKjmwKyXDc51KBMBuvgAJ+mV5fNVekrFaMA24G/WYUWi0iS20eigv7gBY2tjBTn1DaM
qUNIwplH2KQwo5fFub6F6M5S8OLQoZ3ONSECbCKGaGU0MADUE6exvU3sA47J4OL0WcVyAkAosoj0
fXCLIvVj5J3sJux9HDkZCwYziFXivCQDn93ZD7EBxNgxCDN82QBeD1ERk4XxMEN0Q6Cc7UMYc3TJ
8Xa0OSFLOQxJV8JdT5Cy0QUzdEFn/IxGp6kQeIrfah0x2DQn4owKC8+ks4I/cghT11j1gYtDwC8q
Jg6nehMB/H3CNX6sTpWdCJYoN3IG/tFJ/GUy6HYNRxWBkmcBtCNiP0YlJ0rZegsVUBrFuTiJaxsj
zDPe1QGi54HU6AbuHayNPiQNh5aFwpHX7vtUjNxNxN/q4pQ49vYAVMmczPjOg49iSiqUOC5CAtYO
jyehds+/7YLjcEffIweem4m0myr/Cl/wmQ3OThQyUAEYGCVL1HF1aTxzpHE+kFWi39DBPTI9WqeP
s8+fBkphh2T2NhN1Ysz21s+cnN1Fg4OaumBqiwAtFJkJE83LUKHYYEQoGCmie+in1nbO82AlMB8c
IyJP3Qq4uSkyKExt4eY6rJkiBVm9nK1Y+uwAR5aKB803ihOukeL3HGuQukt7wh8ghMMmAeyYFxeZ
XgtckAQzMG3dbHtmQsFi2X7sLmxOut7x+iwT38M0RBHGhYcQd4Pzoda7wZISEnGPBUuXX8ZU7QvE
X287zct0Ial4K4fFwcSq+tROIL6NKImOsLOS0VBHuGv/aHMwUUSJL9wtxMEsZLHREIxSAi+4FFgv
N3lMiBZHeQYCj4/JfEwVJyrlTuCBEZQi/uS82CZzjHB22Cw/h9nA4eIwcShZ2e8OYYB9HkY/SbET
s8gB3sScCWLjOYHbayJLj2OiqUZUY5XMcSlXjBfJU5+15vR9RZWCJcZ9Yy6ZgnQxbcigLIrSp4Oo
uyWckpmUTKhASyOB44eiCGojeL87Eg1c/tEhSrQCV/cQp+fg6farFDXUII6EgG5Oha8MySsuXYSI
Nm7KhDXHEcTggCezEPCBOBdnjEDmLyGiVszBlSjW5V4gt4BF9g3O/58x8fEZERMzocogPuizIkM+
pM9e4ja4nqwRcQqewMHO66yJVED+IOctZSgZXCNxwKr7xMYofkZ9EghibA5HWzEpFC52ClMi4JHP
g0iDBcJTowSkGIODqplBbISF52DGX8rSuZx6Qj0OEwEixfeLj2BKXkNAizfjAGBDeXXuA/Jm/AKl
/LlKsMQnuhOoXtQ4k5paGY5jtIBBzHFCBBD8P4Z4SnDnGFB8vl6UIyNmwJMrR6nJLQeKCHAyBdRK
ZJ9eRHM4UkjL6ES1WF7FHDUWRkEZTiKl0E/knPhYLdgyGw/+KqXaaEy5kFBQiSGDC+k/JWiYMpIB
K8GCKzfoO1PH39KWjpbnWvlSBG53DX9LLDfhSbAfKl4BAVzBTLCwmmQQ3BqugVOiETaFaFNYlBzt
wE7aSrFsc+gFBrPCoXImV4fP3bjqlYaO4L5FJKZy3mbDjl7Cs3Z6KnWyhvjOeZf4JZ0P/MYkF6UJ
f7Y2slsqYi7ch+KXPglSaiRfaDcQIbcecPh03sRhIuYlC1VbYoMHZEMF2a54U9wQqeV9lHOYLGsl
oIvqCBjIOKpSeg8t4oQSs9Ow0iQPQ+zP4IEIu97EpHgR4MVdXg06JN/6I+KvWtx3njqR6FdC1ggB
ddG2OMtlx6C3+WzRtrZ0u4MXH0Ii00WQhRmwbhkngwUU6QGfgdVqdgeYFC44mZHLKVvevMVyMXFL
GcK11IrL0E9xWyLHwtynPEjnwYsfJgxgDgTlCVwmnQzQfcggRcBF9i+oYVn/nFobGWzsAGyaQZ6T
OqHFlvejdsA7a2VbIeczyqR/phIuzdqfbtby8jOH7o140Y0GGIkEktVm558ahy9Do0CDNrgwyK2S
fktxlbMaaCZ9aSHN2zeklQO+1/rFC3LcozUMI/gwu4QWjhp/HwkLS23AF+Q4+d3bNEIFZO5C1VZd
l/yK7ZqbgAFU51wdQCteQdCMo3NPv4tAAktwMU0LgeG4bFjkz0g4wKgW5zLl5k6JKsB8aAwerH4p
9uGtiZSiKTeQyG6IeYqx3WQJIiSpH/U4kCJEkza8HASB4E9sASuXHEsfbdOzSbyOUgfZkX49DrCu
mjGnG6WYfp4RuCvyFOhHa1QEda3DG9OEZpGEEOohJ5MkxM7U8ZilefcZkg5dlxGChDsYAaxKpHwn
AkP1yHe4V3hZHpsjOwVwykRQEHKE8BvnDfGuhEOgRBZuQn+K26C4DS2QHPFmJFg4l0ZGFyUeQsgd
oiQtB0/L5aqgtosEGWaAqvOQki81YP6DSXgEsRYvUHUjPkz0M0RwmKPDr67x3j7qrg67w3ORFpCr
hkk/7yNySNkQGQ8SVM860HZ2ZEcwKAf1PAlbkRFNDwEjq0haz5GMrZPnad+HtpcRbxI1rzOyShNh
oKcNfhQRN8Ua02XEmGDFHIRtfVme2INmnAF8ZdgEZcevwriR8+zsTi5KqFhspR78OM9Pllwy7lpC
wp9Ucj9icR3J8vGBhDCYOv5b7g9ZMvkgfO/0HWOGv3RDLAz2Ns93/zcHcJbgCrotNp0iHWdSjMxm
IOacEg52PuonxRfKIXp2ADNFMnHwaqcREBHfI3XnWhPm3S0QBWBHThOcFPZhCs8Qej7JPY3hWL/X
BOoVklxqBQPtrQbnltXoo5+yoY0NdFjsgDbCzAxyIj1Uc2LJyEX6W54g+onVBSFl+PHoOjqTwL/Q
b1J6l4OLUtg9ZNs+ts0WkQ1Ngm9qJkUXtSd9afi4l++ZAgJID3BG1ZUGAf9junO2HY/fo58bX8lF
ULdO01+0OcRgt1B7aHt5hC+UngQxNEI2PiILh1lTIVdBN2rZnRDG2PToaKDSPZKYoIYrPSbMVIXg
xEBRdANtp4boDI5kZ9bazGZKCPKo/4zI8waDBbCvNC+loEX+qvxmSuDOcG6UjpZQtQYlXll9TrRV
YTYLC/kqQp1KD8sJbWvC7xGcuov/AP3tZtOYI9TdPtrzs9leSWz3PX6ON22L1u47/Q1zOFy996oG
Mlyg1/+hSWPXewAH/Bz92vQFre9t1OFILAqEeHp/3U6/SM/j0rDDIC9NP0B49+VU4MFIVfsNp0vC
VUxc7tHOiEJhSqNQ03ow7ZQJmX7d+ACH1WLx3HgBWrvF19u59cHNo6nG388t5PVu+ZVZAcaGvf2z
y8Xv9kHnUOnnudj+vIkPqZWSPAjOeX8hHRUxqZ3ZVGwicSnWEAs1CY+yAHXYEUW+Wdeo0fPdsPcM
lmx7dXBMerYt0RkOqeaMQJcTmUKNA206Ce5WK74QRP5rx7laE8JrvjQA8yHlFYLtI0KCdJKvXSaG
m/h8kB2skliUbGDHxu3LhCkkB2yEz/aNROm1g/Q0ovnJPSCRCoAnDUj2k5Oqc01AACCI7FYbDhIS
uJCO+aOvDK5EuCWmhRfGNOnfqFm7G36Pvh7hgQ47LuhtknwNLvVEWq6/yt0CTLGPgnho8wk+/omm
zTOyPoic2NyF4JGf4OzZxMHnCGhXPS+Sn4Hqon/d2LWJKg9zcpqkScyiKyiypDKPRExcXHrKBQCP
xS1LCAyI6cuo5DGl08iP4T764dSDSEwBrkn7tMoJq+HPn0H5UUmZRDJUvxE3aDcWXs3xfKE7X8EZ
Ed7CC65M9pqaFf8xY/L0262s5otjrzxVGaER3507zYOTGdwUJiyOgpW3+i1citJbSpRvY0UZyCOx
8nBbFLxk+r8JZcjthWvRiz0TT7L4apgAcXbt0ejnRxVmlZRX9ZvmKPWhCHiKpqShQQmHCVtrFDWg
EuZH6tF/5sa5uDf3aO/tG1weKsmUTy9M0xEPYcNsv2I5711zDcSsH2jPuGtEh2SH1grTysCVYn/M
ARFXqlfdJ8x4pD7FVEKPGQy8ibuhQ2lLA4hqmeqW7sCQ6FCekS6IxheqU/g1K1yxjdAOkYhGWHTR
21iUIdKu3eIeEJr8fZzD0S6aGIRBJW14Z0BILCq5EIjsP1lemp6IQlVrKtMiS6bFDsggUivA8kkc
GcFuGturAfiCEBqKo4QY4zc1lRcdHzc2DnQkI8DS9x8Oy/w7bjGfiBEZ8KyecEo0b01lgjUTs3dc
IerFRawROmXqr0wip/i6dvb8EEViaq4d65wXdHdvIy2Y/psKy3cJnKPLn6/58LnNshmsHhk/50zU
IeYwMK+DNeRvzO7QE7YwbTSDdUVxWuSWtdXmOErtX18yGvxNQUbqU2OAkKtxBQ/ql0LooNeRRT9o
m0EfB5FxNagz2QQVsodT+E30YG7US0Fvqm5jeOMHz4wkaVD1VBSmXhAmEPcbfQil16+5bDKO4U6v
sv4eRSb/5aiXv4FIEFKOpkS96ID+n6gPC6U75gd4NPFn6TfCq9akVpNlRFUNvvg1OgZ72uNV4dKz
PeC6qVlcDDwhRhBauVYUM/EuuH5o3ihj6jL80flPpz0byP/4ZE0t+fVYyBXt+irvSAuCghbhA5Al
dSdl/ZFvmZ415vbiCsYihLddqRqqHAx4hAKBx278O9haAP0KcjnTUqaCQB9HS1rvXG7gvFRGp68Y
UHGO/D2Nb9AYlwmoUA3FEjE5BQTpTfTVIiqrf2/y2suUGXdCzW17+XyEyjp0xLiI4zaph5xNKYFq
nbRSDjNU4Myych3EMYmB4PdbOcx7frMiUGRUsN4SLoS3T3S4nwE7MepA9RR49FdAlStsYjRQCyRB
a1Qap2PLe7lKqStW3GqaQ8k8VBF52tkv5LhJYyuGWoKJVNCzpFPZixymJiJW1hcLoMVjiXiMxJQJ
sIEUHrX0MXloQLPeHHvWonzh7bEcF3Z3biL1QzmPLR1bVTVzQatCpJ2FIXrssPrS7CBfbTn0BTzd
FxExzdMJ6COx6cuo8dMzJJKIumuURDVeVCW//D56jzDydeJpLvS3hkRs5BGbzkXTZt6PTpICdeL+
cAVrRgUVJsdxuCWo830DUkFCHTaQBJxQF4wSg8FnaC4s0WQxN1SrVqRHmhKubtFfdO0fhp7CKIq8
5Ddk/mp1YJGI9SVqQsUr8kKAizO+Ud0PMk13t3bk/8jqyz91BNNg8gOvIRgLm5qyluSl2rQ2EBCe
gnv0ICcErKOE7NKL7z6+7V6U7ykVkY2gssXwYtqGrCx/Evd71F+n/XRjdyYvWMe8gZSsfFCnjMOi
k1bBlVaMmmAX9SYyV8C/ORS8VTkCm9VtQT6Enag4FrgedIIrKd+bMitR+4AMTTRWGMGgm0H0JBsr
gMMI541n10wQzY5ztudMakVlCBqIDkiP1C5ZLg2Y0b/sAbG9tor08+IAOZXE/w4dXQkrXDEtiEYv
onBaWbIMmj/wEwA0+QZ/UXNKaNP8pVjPStFckW4STTX6EibaZghDCrIeOHrZJFwAI1Z6QuGJK7vy
AnYKCFx51vebIA8gYZR/KBRGPvmp+qQjZeD8tUeXRJpR9yEgCsX2Koxhhww1KylhEDFtB+l4HW5T
ZQIfq0ZViEuukB+FZrszJWLdz3bkAACvOQtLmJtemZ9wUEyr1KKsGn7HyP+cXLXACDyVg0cRhrxf
HuvcYyBBQq9Wiew32/zoypCJP5m41eb2ck1WnEa2SwMXSMhRN9bniF+sXq6LtUEWBwPqNKPCr0dn
zUHGriLjheJDXPLoh95PC0JkKAK49B9AGrgA4fgzrPGTDKDl/O+7TxpzcApq/SzQ18Ryk/GKIsK/
Larwb5n4sFk1jPWYEWgLPlNTct7E1vwbwv5OC3lehJ65e08k9y6QdU62yM4ofQVn+QMEEakucfcb
DDFD6IYkC1etg4mGPPsA5Hyi34fKKyZN7fup+pmRiwq+3OYK/cqHuHrmlOdqNrrD1Gfe2SFZox2i
0OtgH7zt4t17sFF5SvpyJbFQA+GLeV+s6ftr1jvTrDl+MALixVAAJvb2nnDmmVlzamMuhD/TiEQU
ivYu5H2ND0IQFZmZYlBts0w1TREFXAmyNppXar5FVpHjqlZQppxY7xX5Jr12TwDpXNVJYt4mVCzr
FBHBEnYvFxs69hRmF1apJ53oPcjjedS5GSSKmAZiDDuVPVQ/OkNSVIvq5dXxi0euoANypu2RZZMO
aYU/5bx1BRbdBnIqVJz6TkZnQpuWZAbsJTpgECfMdfigKiftL5EpOMTOpUHMdIRIfPhKrvAthoN+
0qo6x7aMOnbaqwbcqLRCaATI0it+d4mmzKBEkr7HAFaDisMYFQ1FuaQ1nHMzaL4NQray+V6tE1Kz
S4GD0Gw8vLnGLClCA5kCYUIrk3hZvfFYURmtdB2QK4CkJ5LBvyLwRXud/ybFvaVaAYEPjHZALb7l
qYMdTgaoM9NcaarM0H1hogRzJaiQ5R3FClQy4H2xhx+rPF6zjsLeOWJmAxOfU6VvLr8/gK/deMdf
Pf/F70jMcztoBrw2vdVTZqdA+MHs4TCa6A6KVZKBJfpGnwWRmNrO4zD28loX8DdHpIgSd/+Z1FDD
fibPRKKjeY5p0ZoDbIA5CZ/C0vU7k3e0bnFgT4HmERSymNUB9dslOMVXpzlU5MNXI0QFIKgvn0nH
2W55doH/agg7B2+c+IcDoRZNRUtI91qP7gZCGu+ikX35wb7HlKbQ7aaiTVygEiwtgp0JQOQdV1Sm
pezbAWorgduZaKqQ4d3g2vJI4CkKvk6xfFRpsgn7t6Ha/1qOOv+kaXDiPDSwhCiVe5/0BnQte6u5
GTtFD+AJSsi28EEwjI1ujVPLYNpfuU51TbeD7eD6A/WD9X4wrXf6VcADvif3V5euQi5WL2vpvCsM
EDTjYxaS9WgdSZqlhI6HMtKLdEn8MnR3euoEpiwWNmzrVtCzjdnTaUXuBW9sLNY+9BbyJ0BkuzTa
rhZk2pM1UHiH5FbZbAf4DdsDfMs0aut1ttFYuC/3Vil/tHk5wK4qfltwz4MxvDq9OobNVXXV4dU0
okAqeNvfTbKh09FBj4zLR10mrXlPiAP7ErOv16QwHYo8ACLuKXqUDWRg/OV8JjSlPbjkJRsmykz8
lBv9x17VP76t69mqW5+4lv3ZO6ztYk+3b3QLmlU0VbcQY5E9mX3cDdpebmc0J+Uv+7UaonO16JOU
xmu33a36xQTgJcXNuaUrAHibFH8X7UZk36j3g34kYN3r7txZkl4yj8C9eeDrLObgtHglzbRMwx14
ASp1ADgdu0YJQUu/BDkYwK2RwaZgkVPqTnWYdJDWUSsZlDhbJ3TvuRVKt/3lHwMlCJdcVOaGCvO+
svrmnV5qJgjsWHVkhOCuj5bYYztZniIWZYIoBoHqYD+hWHFBJBddvU3U9pGcDhtgxiDT1OFBbSr2
ZkncyE4myPMPaHJCMgfz+8QkpJjIpoFIPCPVmOF2t2s18Lsn1Hn8IZLnBFt5Lr4FcWUfZbHV6Sej
sL9XCdIQQFKL9qFR9J7OgSCT8QWI4w3ObbvYR1doZhXj9rYrox0UP5K4+NKC8+8nZ9OnpvckOnEq
vSKv+ne6LulwMC4VM33sMEopAAwSFIMDZ+DFQJsNHVy46hXoCz2xzntHx0/HYLU52XXYUQ1iFGoD
E6leYZp7N3AVQDRAHev0ZxeFeyB5NZ9x9UCAV095A2EkTPuA2pDN3QY5z8Uhr9g4e5jTjEV2vFgp
EcK/uL0GuUnOqD1QXbaCK+OSDiCcxT71z/xuXCIRhz6ibVZQ/SIBa1kFyS6sYpgmamejIkEedP0a
AKnPnFl/xG2O3vrbtysLhL/vMUWtUWjGUZNrRGiMjVrbFAvo2+aoNMiBkBrrN5nVeTeIMtpRZ9jO
XnwbE5hpyNCbBLAyRJUTa1c1c8TGEIXxoHmqBwLPhAYBhEhAIvpmwBu2GodOT/CJFIAId1kAvx6W
7UEN70h3OMOoSMs7rO1iDjYIGgPtHFyhTNZw4M8eU2WqdfezaMZPyFNMHWvTNq4JUR2D0E3Iu7S2
1LvH3beePZwVU9IIxwX6w7+JmQ4UAX0Byw1asJMPlJDZzsnmp070xNvAGaYBntAOaU1EOuruZvyg
oC1F5k/3wSCyso0LQB/hwLuVz8YNOONlNKoEb78ZRY3y0awOL7u9M0d3xDiVqsSnxDZjwlzAd4MD
61yTD3o8M37ATUDxYM6s3RpixfPudkLBVt5JHNyLfwQSJgdPUDNomIoDJpuk/MnuuxPo/9SK3geA
d8ffmyiP7N7dCm32Da9eB42gvdLcTG5OfX3rQilm7la/saEdUFn0tYpbZxS9cp61UX0CUJ6mCEGP
9+uoCJp7Zj/YxYr5umuwY9rcc4aWQMS0Pt7eekJd3hjzB4PwOOwd7CfCT8CvDWx3AUmtAujIjxAW
+hT2aC+aQ95BNXMGalijlA5rgJblyZL65p0yKLX6b2JR6964Ih/0pHcjkukuE2+MwYeyDQmWMrjo
X/v7C58HXogZr4/axIbDx0Bzaw5xA6RJ6UlrqtQHOTqemMyZCuM/chmZ/YZdxxdS592XrEPQYUJa
A83zD/Wat2Q6bt0OyrGYV/4blKVA3G2daNLjzd9OT4GQrEz6Jv36kkS5av/9vrpMCtmSOzWDLdQQ
ZSPePu3wIB+miVwZysIonJ8PMAK1vdq0DnWKUOXZq1FUexJebzIU5Bj9YO+WL5B+EcdCjP2kIBRF
sgMXS0CyWIjQM/APy6KgnMk3ZdThj33cZhdb+0I7+9Obe/vJU/NnTlvjlTz21mDyB/3y0J0cEcmE
2BGc/Q8CWy9gkpapSRowpS1MIkkCOkNsEavVqSDf3Qhzdm/Z3FFSANIYqQIrWph2R0wItNVm37Ai
/0zw0PjlofDdMwpvij3O2S4TNHMghdhaT1Skh5e28cgLCOoHjc75Ssih8HU7u/PfVnIpA2ALJv5n
4Hl5UOnmw7vlb4ScXEphe2q6u5GKMVfKylI0Q3uEWkiyFBTOI8EXfeR6uP1wtzPW/5F0ZluKcksQ
fiLXUlHQW0ZRVJwtb1ylpYgTOOD09P2Fvfqc7v6rqxRh79yZkZERC2Rn21o0nAyi7cqU4v9ZSGth
vZnBZ3m6dzhoM1TK4ssRNgycVimhoBXEaX3zoZPgrrM5cbRZ6lCeW9CONuGL1+M9OaQZdOcggn4v
74RGmHZfS7RkILbyE+okUVemg5z5fUAUceX26ybZljJoBsMFQj0ig2PbPWNi7xuk6NAz8AcYltZN
2UAT/KCjXzVoW0xL/Tpfswrnc6Spr0pYpjEPtz6H1AWOJu0gyBqSqLArIer2mBCnq4E5Oa81+Huj
mqRcBx5aOlt09UHnNG0ybY4bmhE8bCW3LATi1Lm1q733kGxLWqkZ8icl/0mZO4WkgdcqLCobkFxw
4ZTZPH5GOBQGY5jA4c1NZXC/k5eiL+E9+KCgMaJA3fQX0l2o1DyRIrjCoJK8DJjbYmzNLHAAOLHg
k2ZXiBQa8Qy60HYUNrBTe1JtzXwkefsV7VXSTqhD8azw4yREy0/aVoi6z9cgPXhvAbbpRjM+jQRy
a8lw5iPCdYEoydAGZ6JwZkAPB0OF+ojxXg40nXOQ8ecQUujDKnO+OGPlSciDIMl7oQYixn/dW1f4
u9nW3X7gZ4SiEPQi/VJn7fEdpLytrx75xaC+WPo3VpgVVJwJM5vda9Bi7N7pvWgVoZRDrKyx9aAp
uNIJq6OOaHXEzWKdOzHEJdPdbwt/N829etfInSaYm+XUu+gbOwYSVXv6WNfJo9uYXfrVb5sp94x9
u76YHe3fHeNgJ58JU+eBursRlPu5h3qN5TDjjcgiLddZbWR1a3wlZsGHkIL6t8WD+v4Ec5d4M7u4
r/a7f73ay7tjLYq11b3Mj9vnEQnBGtkqgdQrGHBkV8JWilOm9etB8+rXUQ/7Ndrl9cNrDj6S1JI8
znm673FeeHeJKPPSRC6kIok2R4ZEaJYjclgf1hP7DRRuxwwa/mTxx2u2nSx+nnxkMOof5zx8u832
vmcafKbKoWXe2w/v7d5neQhAWOrXQATWtMqNItCEtclJ9ncP31gEbEGVWIu7n/uYWEwe11Wbuktz
XE84R/qOdZKw/YQhUKR272gDsR+BEKKqZ7WWU6kKkwbxC3AeCd89Sc1UJCsB3PKLvXnZm1xOLqjy
GrHspagE+o47eD647smGQcq4BlsW0mDvv4YTB470vr+zOS+I+5DgWm/OBTyB0Xt+9GXhkA5VRla9
E4fHbVqecqYEnMEwrxGKxDIDcV82EmzkzhNHYQQEfDxxgc/evRPTzPKqxSAjyoGa1GQBASqcv1tH
g19I0HZpSHVqdDfkZUEWTgeo0SvKUmEinjzbmLqgso6RBnMyd1JdEwED9vtvZZ79IlCFiwoHpJRb
gPD99/YybQzUfSsTb27TYosa+JmbWuqffq/cWvB2AAN2EdF4xCr/oqKqXeErbZVYCRSQKVcyOE0u
Ab4/1CYrjlA2xasDvxYuH8TKJwWMNeOnR1TP/q2nKvC/tS/0mV/ANk8WIaqDcZXyX/ArIPMQQb5H
1+SBVRYMclhbB9S4KSmf1D80w+lsdFLvSYahMwRxau/canp3ZkcZDz7bqstI7bmjCWSKk115Er1Y
lGZKmkMbsiIunL4FCYuL2+yaDNJo7KuJSgrWJ1/hcXQuJwfOi6ZHjfx1sDIJXE3a2o0I9yk4TIiM
BuJ+qZjSGXtHThz6tJtspFLDN+jbkOWm+LPY13ciSQWFP5iL9eDmGsElUjdAFIcjBx6Ij7qpEMZ1
Gom1wc3lBnMQQouSA1OmQpudvNPBz+/iLqhQO/F1Eqfve6ODBgrG8fj4qmk2hycuUnu3ZtPvdIqa
R7CiaqehjdiqLWOogoH1KIF4qC4JZRSfGRa7CAoTnY9VdENlsvdB8ePi3vybz7SL+8Fy78HXlr6E
OhHD5DOQefAvBHgCZc69JHUjX7nbhY+GewOehLrasyd93JeThoX7XNOIvbgX96cX7as4GTmX8NiD
XWJwe65enYY/8gphjT7PjxUuvdMqcUdqtL5bzxktRtqMu+6OWUHtBxdJq3PAALBDLHVhMzh5W5D/
kRbtTgPOfu7cJ9noGpy+jVuNb48c2oMMqE7efp2hc4O+boOZ1HpQuBf0ZbKwPDfaBoEr+WugA6CX
MtTxDY6Da3BtVxmrRV0hoAt5azW5KvSfnTovmQd7RqGPnq4DL7Wo6r/9itMMsrCBcA0HDp9OHicN
KKTgLJsU2JSpJ3QqH7JG9f4vLwiEHEkPJB/N/gHO3QG9U/0pFl0VL3GrJwXLSiR/V811vDpZUG/l
P0jKEG1Y+RdwU6Oz71cvHHll9p32CoYAPpivt6BSJu4C9dGEgRwGL4Z0sWIDztJf8hawpOst6sVD
EBowynCb7GeDJSqu9V45TKNiXeqe4F9vG6PSIrm6VmDOK9y9XavM5H4WvRwrYCZKa82uDEMQinrP
LNmJ0joIM3ig1EH9lti7E14ZVEVCHRuEbLojHNZp5OGBFsbQNZgiTOyVeo5j6IdGmxPaew1YQyRg
U+xc+jfoHDfuTAEhNunmnXMrDSrDeg8lYwAa2um9OiZlssPhrgw+sitluCgiONM7OPQQ5BMVrt5n
Ulb5hjgK6gBkGEmc5OJL1Q5u+8LbmOnAQbP/Bq860KFIEaKFPALZDXQlqC7eQ8t9Qgg40PBmMJvE
TgqMspSmO+xOt60BS7C8Sn2WbdjoJaPGENZm+OxsxQiYMnzUsTjF6sv+0s1/9+5szQMkN1OGASWD
LRwUAD+aRrhCLALkXWFqTQEFdgTNY1Aa7jFWVJNJfq1ZALVGZZ6SsNqmLFD8XKGbxsAcdQHg4oqI
gQspf2tR+8GSApUKBKT+B/QE3Oz8Azn5imaL+h8nkPFjUOvuQMERo987l07RYTfu7EOfEfAg36CG
3i06O0Tm1FCuxGgF7J1zzT3NKnEGCSHI188c/6sH/k678bePTguKWy71/mN4+D2i94I4EAwdDKRf
4N/qjefrgv4JSEadQ7B1R4v+uOe4+/yVIdjRUFQfVBzQVSZL60/rABeu0qqsMrLAtM3mmOV4kgR7
qF5QwuWvNM66abs5OwwIV2hCrw4b84eobSOUpt136AI0AqZDsAmo5ih/j/4DdNRHTivvwAh60Lj0
Pkx2g/0Qacvhu29RSkh3qxpXDcY8zh2AQ/c8A86CP62pKw+Th/1qCOY2HF7QdEGJ260PKW/xiRXj
WJFfPphs24ZbG+9XxO0JeGZweTpIG6+D2R2afBa+/ZlXRE93P0V2BC7M2V6Oav18+vTlvWkMEEQ+
gajlvG/SNWOASjTR6HcPNKqbcGJf2lBIueeJps+ZdOJBJ63SmUyuGpsuwPpcR+LNtVA2TqqaVP45
Tpd9c62oKIHah1dakCreveQhs40XA53EKJ8advYJkvAQ1fr76dUDpaAFbK/JEO1HOyGdZfwRPaoN
vOP44q6fMdE/5aiKSXPtNPoM+ObSNC5Njh0ToZVpFXbxOieQBxw01XCmo4qX7UtwOufYQHyKn055
KARMApuKTbqEGp5m/IhpIG56BlBkjyudIuFoktR4QWTUQMbLmemiwYYLyHyOM0EQ4RfzjOuiTcaf
f2Pzy7lE3OFeb98puxUP1Q6CeYJyxW/VfQXP0KgGTvvi9w5/lYbT+/WOyF18EFWoQirKMI2wf3ts
hVHP7Isuy9PyenenPfP46Eeb/mYfJlPmirtGqY8ow0MD0y/nbIODpuPCr3cf7TRcwqSaW2+HhLww
HBTi+B014Nvb3/UOAB9B1YdjlaDc4y3ZptGL89f/ePzRcxAZD5whjx0m/Ybjm6EdBhzg2TIhoA7J
mDX/zR4SwOkEEBvNPSeCZEUYCIXOAwoSs1t02++IPjP6QpGscsT+8dpnr5eBR9B27T8RvanN0SeK
vB9Y5ZwYfgmRSBJ6CK3DU5fGgeqKwg2YSR5uliW6+MyN2psoCT8BhSE9IoZkfn4QyvthsGI2e/sf
3Q1TtUreAjG+tiqqtHKieyG8GylucgPqenAE6GeMq4XEqbGKu/GpK0XRDRDyUCfamHlM1hZEk2gY
cDPUP+7Tw8eFGvQYTIDDire/uAFvG61VngZQUhqMsiEnrHgqUuyKvpBaUvdwJR909ZI0TTjec/CC
/i+OO7qvDAYZYMGy2lrAuaYeVvcIl8FgqA1ObCG9W69jiQw8nCN3ZAk3jdseZ/MaW1B1KYJ/hAG+
l5v7g6+tWA3WStW3pmlXq6/Qo0KyRe2tIgeCMSRdzUM3QqEzqJsPebI6afVC+lNMGUU4Hnm/T1MF
iMvWuAkMYc1lmNC/gIHl503LyaFpTOPm6EKsIKtEI4sgwq3vIPW2UWhkDdGq6fdX/B1wmyC4vsP6
DGx8R7vMhACnIEw2ZPSIjI8VwBAULWUsbjbDmR3ZzojxJ7LQ19CaEBHOLTmzFb7QTFR2tPwSiLgP
NjcZD4qG2uYgNu41sfNWLSaigCJ5IKCSUkgI0SFwE4mLxlxYn/q0elOrxSPjYpIB4r6EQAFe+jOj
fKCA4GTjJsGf1F0SFZOmiQ5ZfBDIUjdWmefEc9lgaedeW/oXWQdQaxBoiCUvnvaVXheDMUwJkPpj
fkOujuDkY/QyacKpBIVhoZEaZnvwrtIsx5xE6fvc5nNlCEIyxEdQwbkPp9hXMt5COWavGOG4LFLy
cVi6nODAXKokGiCEKRxhgAW6bwqeN58tR5CSatZvD2Uh5stGX3FoeF0O88ottMUkrPXx7JdntBH3
LjFs1K4H8pP74hrdZYuqO6K5gjdA26BZIteFM4L7igdxLNDDDONN3dtDjsArc3kGH2LAZqiGIU89
vlLcBMcOXUK2Lm57TBkm4MgEG3Y/7WnONN1yIs2Q58P/hrqNGhmozJYUl4JvVn3k5+hzlrEYAcxR
rcDjkZl7yfHpT4A48Z48LMD6xjRnnVXbTBMwFgTfoC2aTR2Ent4n/W0OgKi8JbltL6SoJ6erUj+v
2hadfRsYSYy5om0xaBKXfAumpRGiPiLWldIaELNB4iObE4h/rDIhc9t056UfBAcZ7ZmTz3QNgkiQ
FDuyZvurxJJCFmmLDgqcVAk7/KFWh/050ALck+iCyJGDZyV9kKKt+Z6GA4kzAeKbM7swECQh22h1
SyThL/vtYloj/LLdU/rzK+VuuDLh+P6IV7dAKIKFwixIr35liwLCDuW2dm3Lx++4XcFZHVbEZUH3
PhAr6lxiuEp0gBU3VqUZ4QDib332mdV44BckL3uG03u6D8+S/hdbEfk3ihTDKb1plbSXhHrf4Ihn
fDc3+neaKbZfTLPBnPZTAjPdPXzoPTfgXh3Hr7EoBR+IF5rxfx5I6s0E4+4dQ3IhftTOmggQgwtr
mhFV2MpsTDgJh8yThr02C3lSjLK4iCne7MvPk2fV/XD2QXfckoTQ84IHg5jC26WlyYJ8QG1TxZM4
p5e9+rILCbossE7j2d2DVVhO1gSETSvBfPA3IMdHDQfBj/k5BrCtr03LTY5tY32aHnkCrvX35hnV
6ckVX+GbE9PbJV/9Oh60JLlODcimYAklWioyK51O3U4XrIhbtGUhkohQOaFEcfZXzU5j+iDgoHjc
7L0MVDGLYDeiHKG+9e8sDreY1Lz9/B4fTu1iWk+CQ695ZPKevqJfYApBKl3zKE9oyNFIQe0/oKFm
gW0dUY303nynFs07MCcy2JMkO/pDIUxRqaA8WZjoonBQlANAL0qabvqduM16ls8skOqBPgwTyiLm
mRrMKI9vJXi/1GH0CwGzztQ+ilBspysKJrC4fOPt78f1taognH2YJkh7+vNZYbgEPUbOE9qc0JFh
SiOowrQLXcdDa4WD/Eyn70bH9lptjRkZ4xJPjeNqt9rTM4RoH77/+KOxsyOMU6j1NusNBzHHDsg+
wM4RdPLMut2znh6jI3SRGh1IlDY50CDUEWVITzYchTvfHkZMfCDDC57RcI+rplMZwh1gNPmHM6bU
NQaRnbIUdXRhH5qSLTOPJI+WEniKjusGJ99udW7FCnQHKjEgGbe6gSzXSjspFmnEInr/DMSgTicH
AhRQTRsLmrrT8Ctej5zyR/H4Pzs8D2Ccn6n5Sfc0DifKgAYNJOe3gNkFA0xcVOGQ9KuYreakCYYY
0YBoZ0CF8EZVqc59pnRfjPDF66/ijg9HhtFLRtOBMGm0Mv7EycODYG4LpwMDaL1vD4MZl4MYmfcT
cWBqwBGPFKI2CZE10ACfqYOXLTlj3JL3oU2B5CaZYr+vntK+P6ZQ2HyTA22vRWHi+ax5alGUv8oP
DLbCtS2BM7ynC9jDfQuY4UokMObZNEXu6YHt0nubR2kP0HGNgpSbYN1Gpe099ijHiJctGTppPYnz
LpQHAUak/kZ4HwSoQCGHmK2Su53NstYbtgkUb8GgGRpt9Rg5Rv/UKbVMxj1Rkhpe5AUdWyGyi/6h
D+18kMtBgRiP1e8ww/j3btifxiZr7RW2/y78iWjf2OyVsOcUWRwV6Jg2vUK6RUPXCiuIbUNYx3GT
edLmuEJw5F9xqEIS5Q+fMwhX0FpaAqTeHF2EiZAGsBHWSc8rDpMAn5q7n+w3x03BZFgdSzEUma5+
qQXZG875nvuZj0vzKiFa5G1G1MH8yDPJ3bT0Vl/CKE92yXEoLuf7y6AHc4Ajrg3+JBLQU8eb9D6/
EbHZ8Qm4AsUvPHcRTJ+WW20/t98he44aMaUXPDPpE2fMIy5IoP+PTeh3i4XzSZlOYzWJvvXk0anY
fjuQHOnIULJ3ywvAADRX9RWn2UIVCb10prqIALAvwc8Zy3sH6QxFxDHWfkTKYos0GYaeBr56NaaC
AamRMf1Vn0exRepSn/C/DPqFzBWACZqpTnSzXW2X2+YA39rBu21g3yw/0fP6/lNCTrlBzC7xxLUi
dvijNjEklSToy8cDPPC5N5ARCii8xxABNKLWnGOQhLh9Yn7rA36vnE69lAQRX6yfsI6BxETB7J26
JbBNSpCQsEXqqQwdDLhHkQq8q/qzGgsdtTB6SknLatS0pvsaNiKmY8fHjhozh7DRf3inUCFPef/N
Ja9aRnlns0PohMI71EzxWhlvk/9zOnbNfoq1Vc5T6x4i9LjNKJvvyPi+TD9f5msw6knAmvruwdsH
YYxk3vLCoFGFKhKMboYCLQb2vVJgBfl017u5zoiBnApzUIcq/Z9TKEOVU1TtW91y/zan1sZinjLR
CD5MM7+GRvc1hPr0SzdpubM/A5kPX6m8ZUN8bt3pikIz0mwSllktbOkDoZrv+AYkjPNN6Vt/KM2g
M6L4LKAblBEsOqVAM+NmT+P5Gl2EaSRUOyEnpyHM6BzpXyttg3HLzYNWNebCtNeFeIsHSjIOKo/P
U7gmNOsFwcO1X8iEtFsEi0LjoAmpd2fKjBNgyGWsTlwyRNcHg52sbF7pOtOriGmTThrxg1F3zXlV
f+BBJV2M12Z4p/eEw5S88tM+gmEgIYSvWkCucZ2RjKrepETCeAuMZ4JfR09/04Wm2JBongtuANOL
+Dy1hlSCnEvqGPz38Lq4DM0BX+LX6Z5iMi0fEU1UQa9DpL9bd+c6fAV3Z0JvLmhg9SMFT5CvIPPP
7dGry1ilzQCuQImqTZ6qkRrlqsb321LskO+OFEWlS18BCUBeBMX4dqld9XtV9w5E3VOrrxKk0Y3m
x4t2qGD9c+v2I/gKz5EfLfecOp1OPI8DEiQtCZW9MntawNfmXqu5BRcHphoMB0Ay3cNkMqSSJM2n
MxmOdTCr5FbfGZ3iwqPoFGKn8hFqmLDupa8Kb4mWGfr4IXgSbf6aDYKme6Xnjf30H8UzUNb/WKhn
nHolDjJ2o8e5m29rVIUc4+BVGhcLfnpe/KGRKgt1tZtxOFvTaj2Cvx9C4fA0e3lHyBfQEeieUOPy
Pmsw5jQM0DRR9oGUBAuIslH0h0MboSnisKs6XImGkJMhSwzuW0NJDm3LmH9F0QkGFyQs8UvJ3qhH
qpCPq7T6ZC8kTrwi/AG2FfnV1/iSeM8ZrgAlyjr09PYcthlicIgONpxawjmjg0ezUhr7qVNp7Lq1
nsyHlPu9fIni/X+xF6FSb6GK8kGM/3LGm5wdop+eoQizNfRLvbsDfDUBGfp8Agi0+bRd2ClkVSSw
qqa1mL+ASZdC5ftqkChJLvR25KDfAyOzqXFIPniwesJMfUgyE98Ne5D66ejcZWqLJokGwp6tBFHb
VP9nRuv/GJMUvafKXnTMfNyiJ28LQApdWfYFL/pPKhj9J8cieM5hwLB59/+O14fBdpZZRzUOMbPk
F7mseNqqwYXF/Cczk7hiP4ZJde5CjaP3O4aowo+8vdVHbI+vG72aIE2+KG4sPKcvCSVYD3V3BBOI
9iQWUTGQNQ6lPbmXRkBU03P5kPY55XhkqijTlcE4lFTjNSa0bJ/H4pDIaEMt5Ipr+fexuqmNtgAd
3Uh9eOWzwttOuEG/ERvoWa3cf/dqTEHpFyQltuCX7iCinKZUBBGsPsz/IIjDRF+FE/Pk3QIDArH+
S7gRv4h3ojOyfXmF8WbMjUQJizMO8k1zhed9+rKLyR4tjJXiJmm6B810druwABRiBSBit0R43GgU
VQRrlgqIx2Gjv8kwmWKyxaV05hdPlsL6NOLvFRfeladE67YLnfSRc1lY8mgXjSXxAd7NMmP1fdkU
GmcVjMssz+B+gHN+Br+vzPAm4r2Kb9kLoxqyltWqknZCF8R9WYOpK2P2AHaZnoZw0XcPVnuZJip0
khK6KkX3jRPcafHhAjMOGcxQRrL7wYQQ+rMwf2H0G5CmpV9zTUAlzI4BBF8Ypt058mZYR7fKuDMm
wcU1unSM2f8SIPpGvRYumtwmLdUhihrCOSvOa6pUX6c9eGwI57pDJytacjSfPQvwrWUS7H+erldQ
d5/CHwPct/DvTIdfW7Vwo9gkvIcagK44Q7ta+pyPrTKY7OIFzZyWOAwdeGhyeA6hZcNV+ZBa3Eko
dEia4ebE88V7++Bkmhe/dI0VzzMhVOtz65KH4vcgKIe1MF127hcXC9GM87zeNaOEBiHV+B53yCK6
T9+cJ2XS8YpX9UkrqBg4v9o68sVLQdRw6Zb3roltgXfawM3+kEVlIKRw5T9Mw9UZlOMsuPSen+DO
bm59IjYEbc/96LTY+acJzX0k4CZlEtrRiVgsN0kwX+G/XC9Hyx0DyRfBMGqMP8NyTHyegFStRAim
Yb9LfSBBfIKQgAMkLv9gIv5z+A5h73w4X7MDF0aM+K5unRucBo/OMr5MxJhcnVn69dnFKaN/y8hY
0np6OMEx8m4bHK30Fpucj5xMigODN0SSxQnG2pfVB5PDaWwef9kwbbjIFrqnzUWykavnsBKJPiFU
EMAwYYSrSTKpNc8m7lhEV2BwIBBWUNJmEIOWUofNkAyYaEkTJ+teU3QlTl3uCdlKD6yMpwVpb5Xi
J55wVDFd2KmU7WIBfYDZNBXWNRQmLad0dThb97Nry4zJagX7CvYZbqI7PVUvAqkldn2R3yBsRIKa
NU3+VZkaZeu6J6D9RVQLEEPQQB4Vu6xDYdMFUP3iRnjZd3RXq8gVCI5EMQbOPHcLC2H3/HYy/vPi
crAz+H+AqsjatndZa5e7sEoBPrgYGpl3+8YEn1QZEM67DcxfnUjnn4/S1ze7qOw3F1ev4pC0wsOi
Ql22KgEOBqxROdfc+LAtg2HIH1DacR0Y4IfcEJAQXiZLlSmSnzqF4h8XKio1/4rfLSnaAdqbuO3n
kpNye809m4hYtGjQLuWDkjVIIutl56v9toaBDkp2m83zh+Yfb0qjj0EDqJ0YR0jFBLwebjLbH+n5
gE5bewkBsUZIWP+ch3BOvq8knUwTXBzWdl/2VuKMVNjJnxayN9nLYbkARSv9BG89OMXefQP8Le4c
gmx8GDCYsu64U5fum2yUzp672ZMcB9DLwFO8+4o0mqWlPrFcEAHfseAFKI83VXxLuZ9Ksw7BZ8Wi
05WumOAiq9bQRvi5kcvIa+rV4a4t4+ZMYzKcjQyv2eb42jrjLxnTdVlG1oScCPjvfabIOdKi8vaQ
NkhjP221AQhddCQ7Sc0t/5FBEqeXzsOyC/A53ki0kTt0tCbhAIbxy9lNDS2SGpQ1rRqWHP/FHnNu
P1zuwY53q2V019VXw2xuLG6ZHdMBoHc4R0xP3/pxauAYECR4c6P74FPK4/aVYx58p8Re4JlEJO8v
R4SrI15MmDRAPmOJcYht4b0R/3qFuycRvrkwUnzalIn9LPBOKfw0rK5Li2+RFF5/9z05LxnBe33c
lgubt3j/7dDw3ntcG8DASp+84jFjkT2YxrS8JPoEtDPOdom+6dN/zmu6gMrTTcdp/OQcCpsDuDD0
+p5+Sg1IBR8cwvqguWBMBTCMQYnSBE7wiXmfu3NZ12sdysH6xa/2oQde7WJdK/hRa8D6ic6QJdcF
41tz2mbmujk4hLeCw+DJ+Es3gwhJ4gDZbHDl59DJfnu3dYn2w+KID88kidJoR2JMu/bk3a823cVS
V6RHc3SFHsP5jk4DoinoMGRMQ5Le1G2z4j6r01LN19/xBYDMnsX0JHlEL4A89IxP7gsUGWCeiTO8
aBPPqMFr92joHHSynEjyLr7x8h6my31kHOcFeP/ydgyTX9zS5P2nLq/UOc725IREw28SexBq6CCW
kKh7eNEwXCkL00SFMl62i9IW5CUd6MEZ8wi/3KwGpzBZ1h+A4hNOatNl4dQXH0YhuTD7Mt9NjzhT
QNfsNgrsXNoXw3kbDr0RfGgNJ4E4BFQIxbXKIqnNobZgSEN+0au0D6X2o0FFBZfsXTjc4Hxaeds3
YN8qJl084M82uzXw+LqheRzpY1jo/O+Gu+GlCtie/FT9evsWPaYN8gSyhY9Xhzhkq8vPBKHzDHvm
/BKWgvTnGV3iB3ibae+GhxiPlCipOcu51cYSJjr3rh+nmtm/+9bLq2yrPkov7n1aY2Z7Dg1zOc97
pp8AGrvWdokvSeaWNdB9itlAsJXu4Pa0iKouDg3P/q7TPNoNVmRUoZt9xpmk95lmMX4SJkvN9rLx
xzOx6DB9LGUR8U+cRicfHs9uCYEVEMQZzf6Y+Pz0bygTHO3dL13r46/2GEsdWl54prtHgUXF63+2
6fgQcvvfPhyfcPZ0s2+XeGZ1b/wVg6/A7GPi7Jv83B1qw3F6c5OIV0ipRFkcL6e0YN3e5qxqFhp/
ff5HKljDxfrzdthCt3ljVPhE8RHfVDp1oOmyd1J2il2xnE/PWDSb3pH1OSJOdmAP0X05O3eKJwZi
gg9VfhMB2L3D3FfeSRjNg+mrWFUnwhu9MseNGTFo9mO6/LzFtPaOc4fG7N4mXc47dBGJBU16nE+K
6vrRe2AlYy9BQ9xav9bfwZNIHsSe0mSG0Rjod61vLZKCGnT/22QPLvus31Gpq+JcHEXWHrI1W9ri
SRTgKr0veQZIX/Bq1wf8vsXqJGTF1gdsy/L8BLkEBO27ggkCu15WtRPu+YXtF+ZT1mpGW6PL98AD
ZsUu+/xEw44eZ/bXC9MG0OxKdWCucWHxY9u/OMiKUkJ70SUq7cM8N50n9SkvjTj84ZdOJ6LWZ7wi
Gbr36EvQN5Ccrgyuau3S+u2kvy/3HmW/h9+CR96r8ZyoFfbgioiQDpUb9akx5fVUHcrPh9lPWZAx
BC5DTpV3Gmk8RzlQ8m1Ko+EEotEkpNmlNSSywEKKvBFo7EdltGwHEp+OKnZmFNfTavuuVg+Wt4Oc
tqBKZZndwg71Mdmi/5bTODEHZTj882J7jE7Tk3qFyHy4FV08zPvvF+0apD96dMjBTMVfBVvNrnDA
lrgJlQmHafhYo8eyqO8wNqBls9+7uPl0jTAXVrvHRKI2NOJaD1OkrumZXuXnMgNDTlZ/FoIz9Tjf
e4YZ7Z3HM6gNTVk94DhA3xCY1ySBRc1h6l5Rrd9HwN3QzPFAGBh9VV018kGiHOiw2TUQ/wdyTad7
8rw6LchaV6omjQHexKh56HPnQAyiAi0nOPoOygHo7ZyJ9HNUx1tNXDf5nt22KGDMafe5ty2qJnhp
WYmbNrCYgDGMbMpbBmtusRX+XB7QlIo+64e/x70L9UfU1hCI7FISshtBDJCdwrD05hk84j/IYrTV
xJGTYYGBaSnqZGtZF/AoEOaTOwE43HBuAY+csKYknJ5+DzCltR5yfj3c0gjcRCoDVzydrXWtbc3f
03T4wUCIdxd3fLyxZ2e7ih2GL5M64M1Z9OJcgYxOV9zZEZuYs4kyJm0KN6dqM4hODXu5JkxnUXMx
AwNarVg/BCrw5OpArRUZRsv+AmIMo7UMWRwDnoqWGeIhkA6RyeW6juGe17BBhhi+u6KUcKGyLUlL
n/7GAMk+uoWoDUK1/kSv6HJDvv8m8jM4ikac+MgU8CrFMRSgwQjvznlS8LIPgGpUo3DooNZ8D58c
Q3A4UzyXY42a3Dyc6qjzIXY6Kw7GDtOVFKuknz8VQBCI7JUqjZoa5MDpocesMyMYPJ26FBRXp/ZK
PYHTkKFov7JW/1yQz42aBZlOT30BPVlUwEAt3oiOBbu4Pj/1Gu08Psb3CLvQ9S5+VXlJPx1qEplZ
QC5K+20ZmNs3Y3+i1dOeEtFBoL9gsWZfFNBzqPd78SNYR6snUGFDc/XwjwTh821znErjA1Ip4128
BC4TVb0+b65zxvE/oFJVVz53lUKToDyzw++BnP771ytn4sDcOfz58ivL9h3yhXOY7kNjfdumR7u8
9D535hI1KEkj9Bp95oQacUNp0FO3swipdQf7a1gdlEjG+dL6XHdeUO45jMqdcoAHzNuxCjvfu9e6
84Dw/3Rf63IeLGnDUUXfhkvGXi03PQdHqnq4ikykXrqXUvxCT5K84+keGs751amegEQYAVq2L2YH
a5XgKjURJBQMx1gndXzAnFeTQFm7Ei+befdjIR7BC88JqdW2aJTmEQVYjL+0YfkMR3i7duPGaent
YCTapYPf6GangH4xzobdDk0Vp6E9SvnOOY2QO4K/4ApDaKTUf9SdixLeMkLqwV5HJy6oB6rNABjt
2L1zhJx3c0YD60nbTJYrjFesUpiwmIrhyoQhE/5GQvtq8MJD96/Z4tqejV6JfeGmVx9qZzKton4z
fayf8hFk1HbwqET3pt35GN60Psq2jX0r27JnLvPq4E2XmwizN5x7zct+lwR0OvhSm+g/5fkmhUa1
jdfV8R05jqMTPJXVZY3gp8p9C2fH3wdCfSLfa9MCyW6bihXjIYyWJznW8ReaDUMyPeoKwFL640tE
KIfCiOHE481MYw101hpfWlmLcEV0Lgdm9zo3UEJIbSQmgdbIIGpN+zl/DZpIEOLdFdv0iu/eyAog
HwbdMfK7VOGYhsAaier2n1SZ7pAy320mxMqIVkk/7B1o+0lll1EpKKxUd+YfuVXv8qXd83SkiEHD
BZ26tBSun6zHLs2khzMz+4/tbb6/Re+UqcP1Hc2V0X579ap9pfeNvoehoHRZL2wpmLS09t5tIqrR
F98BtcA5atw+S/0sbwM4PwnNciH12fzmP+P1muaJk26rL+/S7HyAoSkS0BZhodMSzkIQqREYMJr0
EGKqCAcLkoYElUxvW5NTmjlbGzWRl29EQJx9TE3ncw3LobnKN6LKMn8ACkOQ4NTuf4gmqEFfXES6
qfPgmYDSjNV8IRYG9Li7XeTVSmFCt1NIssGpbWJ1oiFjNi6fjVi8xA3mQ1kJpPkB9KPibeU3sCXc
Vqk9T3NgGLo3oP30c8ZQDeqrEhgeFAGmeJIuPZAWmmpnEF9Bp8ylXmeN+DNbQlZjSHAI6nhL5SOP
kAfaz/e+yXQVMzW4XvIEmZLfuTn1Ow0barQ6TAnWeUGhNy0B026tvrHWuE4yPP0uPyEDrWQrzf5z
K6pFlVizc41CWo7IvxDByLjyh22sq5R1TTuhJ0M3tYHWqtXPI1xC3859nkAwvNrJtnJpVQhK89PJ
W1pyw0Sc6TRNepniQ3N0ISpslerM93xdkXBPALlcledIdUZPg0TnBMOg0sfa805f4YovsVOlX68v
i9WkrcjqZf6Yo/1A6mFxijoFLkT3n2YE9gLwT7s7R28nn39+KjGtb/KUwq72dgG9cKcSI+X3Z9iN
iRV9fnDHRXOqbDfHf4i+Odmq6S57ahgse9RwOGqOJhKQY0qdFaZGCPlEh/yJOOJT4LaxNs+7pTB3
tqM9fm+5PYL1g1EYg2DaTRKm7mxrncmo2mkM82Dn4aR35gea8QT7Nfjs1dbOnnCb2/vMkWO614RJ
g80loBGAAWhcrHYMGV0NfIPPxisvHQyGxeySRiUKdZNj+9Bf9uphU86t00vnHDDJWQmxp/KvE6zM
2jibnfqpmwfpyGzRsA2vPWpFr1d3JljeKWpCS3JLP63t4IkS3nly5vqnJs3uhjMYjAbvWQ2zQAzi
1Flhox1mNzYBKCium1xptsJer53jXYwh6Nv+mE6+qfX+YDR0Dn1CdY7FWu7gPLi4bt6QLhDKWzrX
DT+Zd5/cFw00bEdXusbbYrXL8LlrxoeGXUKhcV+zd4u/hoMYAkhIJ58c0TEQVQKRau6UnkvBMrjI
knTpSanQCAcNRsVLIlM4pWgKAf76f4m/nTPDHKz3OTQCeC4pIe/S6vwl/VY223cH+8AcavnJHNPZ
YvwXNVtGXI+LVmdHd2co/sOg0EtXe9VFh+Ho3wy9+/8UZwysgAaQ4xpwB9D9mzJUP5f12fQP1+iO
ggWVBdpuLch9ow4R78nLidPyxz3fdrhO3KUU0GCU0NNiVUK2QOivhbZZdVDhksRcGQ0q4amjY4DP
YDu/T58TEcjTQPkaFCgHLWdexIewzWaj3n2oTzl8eLth3v6FY16dV5GZPHYNg9M0x3fKitLVdjfQ
bbz6DKNgYZ/AO0MHEqqFWCf8i8wJ2WKvmNFgkUkzMutpKcIibvbEuO9DQt7BZzB45x7ugG3Oq1tn
v3i2WCKcVnO2jAlmWWG93mm7d9+tdttrT/6vhCa0yDozV9KypFlHLKy5RYezvJ/237w9Q8UBa7yd
+Ut2KS21KiKKn/V9bo1e7N47qW5wfIYsW7A+BrTEppOKYIMpTEIPBVhUW5Lwn6aNT+tZZ9bj20/8
IGv3+kfSeS0prgRB9IuIAOFfkZeQQAj/QmAG750QX78n2Zi7e3ccRuqursrKzHKKVAC1mS2+x33M
kih3ismG3m8HrlDGBiPhMEsZd6REpRPPYgwR6YxWrSa1URXZyc1jAieWGk2LtXhMlIggFWPYZANC
nMeOfoxmNhye7obkBboO7cr26rC4kcKwY7hYiiyvBUk9rRtnVbeaNJTs2UDe98UpG2j1guYDcYg9
Q8Gwtxj2uXhIiCmtdbL/UxQglNn1CUuDHdGtkZpf2peRprtqAGqhD4lowRTkTeuEEMMv/8JJYcVy
2lVdRtj19u6X4bu2rpvmz9WYNXkL66tVk24pBmA0WInBUZM5tFCaYhmTGozaPCMcdZGgpZ+4PNiG
uf9MZqOTdZ6e0i2RgMpyY9b/GuHRqw6/UzobEDzXZtyeayznFYbVlkRS3Kd9VLCuSE1vyMjZVj1F
WZmK6F3N7LXkzDvYTIRU92oGuXPzixa66QKhLnpTGR1aRCJi71bmhYyFDybfoB3gemIX/DykLewY
eKySBxN017xrjzDCwrybs1BUBgIdjig9INPWhUgIn48XenKOXsU5I88oUckhqWaD7iwjZJwgYruN
uc4WyXBFLPdwC2byccHa49zAQiSL2oNVaMZoo7fD5XXL/FRa0Z2M+ML0ZnfHLtmlOa40rNs/hEq/
12VY2ZZO3anzo/pyIDxNkMLuGhWgOQm8pMLUhP80bkoWRxN+VISLl1TuNNmj5C03KuibXU9fVOD+
ERe4Jq7KGJHNZ/SEtnhevPu0J13krTSHYLk41y0pTYODFOoq0C37EiELvboURVdwwVF4T7P6x6Ph
BwMkTO5NDVZaey4m5G+6vthT0Bmkw4Iil+pRrTTsPL/Y5NTQIMF0xysI7WoM6wX/iVmXPgRdGRp2
h0W13LoNaSq9cUOl77F6DW5/d3pz8YHYGUPzWu+XZTCkvWnQxawQt60ZGKB77F99SH3kWfEDpBOW
1x1Mpz6WQcKzfTvbTbDUuLn8aJIeBRWukS/7NnzTBMYe4bWGSbomWeIB5E9+9r9jgB14xJTMpV95
WKdjT7V424hIelxphHzNvcU3bEN23ow10rt3uao9BONDmOA4vsC4vfTkLFC0j6uSdfdvcRkMgLzx
RC994yHjgKtIto2LGay9oSCjIsSwHAH2CWJrPlcLUGS6QvMHlpx4IeSTFAw2r1uqvitzeshzwZ1l
A4rZOaUpViTkmec2mRR8WwKLBpVT36Q37HvJ8qHDKVeRZJXta3677C53t34FWfII0KlDT4BWIMfi
KtwBHHfs5/LpbNvlDYUkcMgSnwl6tnS8eVIx5rDHou2fcusXu6jI6drDIbzK5NpBDT5ThWLqYhlv
rzFhcbGR0Bl/xXKKRERSJxIbkxsi5q1TWpwGWmP1BbKp6WW6pSwfFTBkpq8P7zwbNPGP249xbAdy
mFaCJrDC9EjlD1+ClSzKyRFqnTxCKX7AAQrL1xzUAQJ4r8npfcInEnSkCT4DFxTGiQe78MCytPHZ
tPAcMsxn/3zFXA1VN6QHMtiARgyJ1GxB47n9jWrUNL3D5Du/xzUmCdPmrrW+8wZWPaHGpoOZI7X9
2jf/BW+9vD6dNMo8qCDhLTp7kHMQdvMzJVDApT+YNxht6DicU6eyIN15wB3cOQqIHmke52KOovca
Nf2mxSe1nkEWvESM37xyEyFx241YBFHC5IpEyScT2jGblWPI3W7M2Z7gKL9okpUCydT77+JUPJlF
N5yGR5eofeoX3JLZgKQL227nSw1WXD7GQN5pNQJx8luTp4ZzoNFA/1uFn1eOgYjFJuBNB4d2A9Yy
nhCm2jf79WV8hcnDUrx79WnruP6YD0Kw0F76Sk+MXfxPw7zOH35jSXC0dquvnc1a5gmWcm4NgDNb
zeDeG2w9KGfMtn7i5MCIbQuQyHr4ssE424V1w7sjNytamU+PoV36aqL82a1DvfXMtuJKF4sw59oy
SBo9OiOwBS582j6Yk1dbfjbQtOiGzWmxEAOCzSq3CskEwML62Luu1PGNVra1ioZVfjiNpvs03C2e
0K+wlPlkqkqGiyHAwgi/4ioH4sVeiSZck0yjPkk5afYm58EGsu4srvsP7saZgM1o4kgG0Mpdjn87
h/OdZaXTVLNCa/F3cmMmrDbcbH636uA+mDCQS4H2urvFnuQa9+5TqmsxSDVHldFnGWmzXegrF8Pv
mRigHct5Jy/wjXP+QwgOz4PDi8KnlW4c7GehbFhKm1Qf8YgN0xtgSf+xAwMscguxj/WIq3iNVaPs
gyVlv8LqnuJiFh/dz56YcWfusBGtMhYpB2vCs9EWu3L4lZhOX0Y8Px99RGPr79yM5fMx9/NCUjKf
ce7z6jUNnXyRVIxDmL4sXJwMYf2WmfTVCdnTCkozplTWeKoyTV5nh+G93UgA4sGI653dUDhHmaQK
yjOns942IRHXDAujVGjRKsyKjLvG6510lNxo2xpcW2Ct9J04j4My7O63W9RL1lqQpOvsLWnmisBq
D0p0wuAh/VrFoBIs8iatujt9aH7kZl0yqKXl3hfY2oO8H9AqBECwyoMvo5hHjA1f1imF6EEHr86H
nle1HBgGy42mXHE/qC3BXOwtfgu9ZlBpN8gQ+BVSbhIZtPyGh3EAo99vi+M7KU9mccHX0mESOh8E
UNY8XFoaqmpcKXd/igtilhKUqSv0U74xvs7L65yjoOG92ryyak6Trxrs+pUW8qw9GQujB4o4LUDr
5JOXqEDBi1U95S9M53Gwb1BlFqxbWgw3KWPAz65BGo8KKVRixKX9BRCyH1YH0w/sMpz1QvsSVsvW
Jbwt6lZpUrDYBd/I3HuCsLOxWosawY5Zn/N2MZ8ht0rzVj7iSUbXaWlA5cf8+SeZvEZ4o+6us65I
oOCUfiPDu1gsaCIkBwdv4UBUZYV+olJkHMw3BTim9hpbPiBo8hK5lNxdokSSpw0aQswir/6VIrGG
7tEg36Kcqv69oxQfBn6OdaKcMskBbUhlrPXVHDxxT9jwoSv0H4RvEFEMp8CU94ajxHYWZild3bDh
sarbeftF2rkxiaROldWV0R0pk/8fccmnHGensEfuEZO7WzV2JFmbOLCTeY2WJ1eC2sD0Ur0NNiSd
Im/HeAnufMS/gBs2jnLSAsl9xlQDLXvxMMVkRAJA3t30ZLtSxMRJ/hPi4LPqSUkL+NQ3/RevgtHi
/GGr+CUKAWWiGi1AAcbE+6bFRHp8mCXPqaMXgzjICm9xdfgiZV5vG5HvU1dg+k+QJYUlfnCjBqg4
EJUkdZ96hueQ7qzAZtukUk1UmYKunUgAIY2vWrlbtaRCEw9RSCcSH1cIexMQRPxDyXnUAvrfQS+w
pWVcLVQnN2lQhGGdL2kAikpO/lDlq9CSfxUOM47KXQmVmIFN4kYHgagggEgRRLVy0+Lc1JVT4r3n
yh3N60Dv48K8hYgPV7Vhg1zoRh70IqiKN0qlewsL7Sp2j9anc+IF0dpCI1dPj21QRhdsi59Xx04Q
EtkVF1yXQV5aolwKwgeeZYvwYoYshlCACWmUrwHepU7O72HDWOalP1FEvB2CmiftFJYEdB7ofvyY
i1UcCMWzhy8I7UoE1J/NCunOAufVjJFSakrs4k2M/aFfJ1VUV/IL5Kinf4HIAaczkfzp1OycCHkh
gAtviBZ4sdPdVPuB7tCYmQJSZ+gWVNFg6UOT/DR9AYGjwMs7xtDYetMKgpSEw6YI1FLyXfElvnYN
TGvFr1/wEvGAEUX1gbp3E77ig/f9ibc03F0qjTvuCVSvSYFa/uhSHqvWYwmt3+43+mBPNUeqDxTQ
7F4H+aK4oPZ6dBrex7102PhxKXq7FWrH2+QcHHBRaTiDD9F3cdo7tbARPgdFyNolcx+c3Uf4Jej5
3BYSX+AM/+ZV/Ud4AqE6UmOZgxnMuFZQDJ/43xNA7oOClRAA1uvjHzUhFGHObWZwaDPn4GuvERM5
0r17GW1hjI1YSShyZr3Xb+w3O4BnenGc04WoTrjWkmY2u9tI/jEvYKTXqMkG4tiJgIEGX+y8CAAK
dAT5VnPYcF59g0QEwxhqv31QATe7D+5cxNQYsWKJCwBf18F1emZ7SuCPjaV9jU4Y/4byCjsHNQ8+
Bfnonv83Rjzo+gXx42MfZrBynusl9qX02o9r2vM0BWCIWId+3d3G2Ki0sZ8JrvO3feiWgtwynGM8
W96H9/n9BhXB2kBB5aRrQNfgOvHsgvzUUNk5oGHrYiuIWy4mBoBFjHtnGMp6a78HIDBYD/KbhIv7
rWUGkJzmeMr7PmXwQGyDGunYDM8F+4mdnwQVdsXv0U6Qsx4pKHWErB4xuIUyB4nN/ZMcwMBIZQnN
gxmR5tq0C24OW5/4i2Gh8rf/hB2oIAjOZF14x7UG7wYZQ9xtpXhYKoyg92N+ZKHHzyGFUOmR5nYx
eZCV2DzGN2HS5oH4JAA625nLEYnlFxuxM9Ov3bYbB6bH8LNZb5+gcGiVkgqHLOp9OjYMIsWIIV6+
A3wDIDMGS5o2vJVusfuAEFqjkv66dbicLq4DGB9l2MbAz21BB8GmBsfGD3oakb82qIWTSTw/OPNB
Sor28jfdEy3ipsvbuiEfUGJVdKDtzriKLI3enr0JJBEgxx7Epb87WJGnc+4N6HIki9AxKJDlyTmF
Ady0FLHTWPoaJ2N4JwvQOTE8YAhOolmP+Ag0xC0G2d0CmxzBWMgFgIwJ7QxAYdwfZ8j61mDKDNal
lC4H9HLFcNdhBSgaYhm4OmLR0mxr3IwQaSZNBKkxIyllS/ZeHHtM/lgV2orCzxIAtpBmTpCJnkBI
Fpo8QCd27SJNU3O1hbiw4oilm8O3m4CkfOTCZLGv2baLSSMyEhJzxkjmJuCiHuRCZj2z0QEI8qlh
085bYv/tWyQPysI3VtKwwW6Tw6jkw/qILxwHM/jtXn2lDP3oGihPQbLx0CKG/D9HuCaYLjV9zHPo
NILZ80e57Sz+neg6dMk/VWLTk2/YTdKig3VwDsQoZTvsIFbdh8m0eXuOi0Xthx9BoCMJu6Sa5ZMj
VTgOCt2dBbitdIsKEE0hZ1OtRzDrC4v3GO8WJoQVv/ZzcRTix9NxYfoqJ67AJ5+g2HsxQq7tVUlO
7umu2BqWNla5f/y4xTpcjDEVsFF1GDPCiVeo+TWEb2fzNqrvrRIxMsDNWQ5KMya1sh0GAdCiNbxb
w4ST3id956YSFLn/FEQEgob96eZujTnmxWnRLXgZMjldUySTRzB8EiJBuuXu1SVS1Hr65FACm6+B
az44b7ekul6WPCf19o0T/84pX15dKYbt06IY7xbPCSwVb9gQNHyDpzKLM/BMYFRi7SGlEwHHzjPA
Zl0AVEI3uNvbRiFPIMJ6JwY4eymNPFl4BNJaKZu7rmIZMQyIEK01TVww4pfpDQ1OOpIEelbMSr47
vG5y30MnI32lgoyu/K16kHV69JVwkIO565/1EocAFbh9/rSKCxJ/Ps52dXiaGFaOUXT7Hc9awalb
hgAxLFovPyZfVjp3NIcg/7kp9/cDNztgesZk45WdDXTZ+CbZTz6sDKVqhNMEujYDqcLEEFUHJ3mw
9bf+qeKML3YFFzRYTeaw5MtdZ2VV4ssIWJX8EJ6NuYMEHR0Rs+Y0Up1NZ/9H2t4ttCswvzN2a4Fc
pjaoReBtG/aUcN4qR+BjpL4Rj2KXmXCkK54IfgC/ZpW1nn+sloNVpy/FEmEVpwWXThXXj7R1pchw
p/LQ5UYdPylibYYAsA8R9g2nDM8grCDAbyHcPZn3eepDBDvGX9ixb/o/jvj9o1sb01XaovSeUQi3
0KMZqBcoW4FvSL8VD5suBjqfeXVdg2gGsT0MjhcE6q08vSg3eHLb39P6XwEMI3k9rOA02YL02eaX
s5+F4xnYxHF8mAnDm091jVjCPJgaXGhzxntiTiklBhcAYkCpow4MQij/hjEiTgytz+DEYjFPnV8Z
g+ku6fV2oM3BeV5hqbAoBkL6H8GQFmglaRwtRtLC+9r2MTNf1vCbwvER1RVcM60oKD0SKgmyqTnU
r86+1grKdo3kFmKrbTaD2+rjbluUR0SXTh4mtwU5R6vuf84mhY1Gge3pa4IXdB9hmewH1J6qYg9M
vQGXqmIixz12mpN69zYqtLGfT2vRbmhMWQI+4a4AneRGhvt1mMGX3sm0ifpKmziyPzY+OVVCGZ4f
EEzseL7hn1rsRwKtQhaQAxMeJRJjg5IW/TeoEESxtYHN/fnXhDRMeqBfK0yYyNU6pPni0DFG+eK4
MbfJHWIo0MFfcbRPKuHz7+kai0P6oET/0PnbBoanDOkaXXNqGppMhMtZb/tXIwa9QLwlaJ4xmgYa
AW0cuELAnkd4ezdABIPYJNYXADDsrzw4rYsInlj7LPfgCicqAjznv8vZ/Y4/y8PwdIKmt9eUqz15
j0TijVAVNTBSBSlKOcjaT45tuvjDz/DUbSx3GkxbiKCQ4kKXOaVg8sLksYzTSSmByQyt99KeGcMS
/NsCCstaWPs9ngi3daLubPTGJFB/jknF+0S869O5RY90cUafDk2Thp57/9uwPnQxlCEaarQOWAiL
Ox6DReJiNgK8eYSv4Nh+OprhAbUibOLDl3w4Medw7vBD/4xn09facCvT2rQWwTACJe88oAfgAZEd
vEIHwhxVQdksrnF7n4vndPbRjLFcZ1FprD5ZA1qf6o9mB6NcWIuVqBJ9O1lwWG+GPCA0TVpyj3UB
nyHG2TyC2SBLvoiod/NZDplIFE3OlCvyaYI/ARxue+dRbw2HO3iya/VdcZUSmaoMxAuEA+OSYK1a
CX03bE7Vlbqbb2fMC68us/WY0TxjmFhMXrb3EKf7taCyvsTT/s30cQNmfJEF4GjG6ckJzIdfXT+H
Bg9PRv1wiqgfGZRFWlcDDJrAzKMH/4WZd19v+hk4G3wK+K6TOKayt0xLY1YZ36PmsFb32TSvySC2
6ahSIx+DICafjgeemSAMP42wZbfWAWqGVjDHb2v9XG/JilF3teHOuIA6EHBTzDlracltGxCH32T0
iQHT9+GI049zN4wY8kXo3gd/08+X2+EbOVRhfZh84tvkGx1taNG8m83JLI6Bf7rMnARzi48xnn5C
eSHdknl3ypx3nVqnke6MFux/3iLk3R2swxzzv6x99Lbepf/yX36evnuPDgyG+Nw7dY9eEyikHmwp
woTD7JCvuvdpbdHYMVqPrFDUCFJEh6zMU49RRbs+2Fzg1rjHxvrXgyNuzo5TuW3Ex7EQjGaf2QcM
QRjUu9RsrwVd+8VtNHs5giqoubaR7BQeC56BSHsnqyXkNkKM0DpUJ5NBhWoDXQ2ODZyp8C7WVFtM
qUo8L1FEOllpSr0y65F1Ko7P6vyPV2d6tJe9ZLX6di9hsVez/ze1ecmYX3Osq3hkXAIACXfYPKzP
43L66QwLdHov3rACVrnhcPx0QAomRUpo7jOBkoxzxYK3OXLrlpq9N+DXdA36ssDH5wjqVQFnFZqs
3t8dr7p0y7FEc+/XWAeRGDKCSfPQPxaUm3z4aEKz1KDbMZlR1VolQmjIxoYsPQCSqMoMdFgGGWcK
DgjjButjLuikODSo3H80JtkLwzkYllvhCkNI/LJl03FHuKteDuV7/2zBHqVKj7Cyl9q2U5i81sxi
0lzkZgrXj+6SshQJe41gzAkhwpTOrmYq9ACKVmSNI3XRogXe2DsSGKYd9W91TKn244xCyJaPkCy3
4Z1pDpY2DtTgqWw4IA93S4iZPDJvjwS2Ehvxc/IiYpxyOr8abgWN5Shazs0rwstSqYkJRfAG1aPb
4d6jN60O0o0EIsFk8jGRi0g+4tP6XZ699mjSaCETgPQP5f1DQYcEbwedDLdXl29NVNtilR23K8vv
ujLWzm3+ceg6Z9qYJDf36Zu7bhltFU7bHtVYMtn2dn2crB44GFHr2gB8z/VNIoHcoTbq5k6tUwX5
FeA8Wi5Joye3dhwX+4KJ6e4+3RuqFgdFhrMZZ2l9OPhGF+vZy9h85fmTdFEYKtKBAE8XrzQI5qfu
oTtDbgLNh+9+aa1Q0Zfdx1i9mR0QMeXj+NFEkX7NLE0rnbViWdrFaD6683ks0M8MJlgvGFT6WfsK
5UcSnrcd8wZi/j+xSwQwKMgNFxS5ADj+QXg080ZcQFtSjWDf23rzgcyonvCF53faWKCweTtWbIPF
UbT4Wtn+bcSCL9SwiGMuzXBVX3z1YnlAAirc1t5zYCzOAxU9bAxbVmEg9tXAbnQwwxvdLOwcRyMU
gcjbmfArqz5cz3hDfMeOuSq6YW97Pj9ZtZF6Zmyn6LqhQtpT8N550H1AicvMSqpXuCRVvxKfKm6J
tH51hl/AdhLqBnYmvuzWz91Pt9SF/od1CGxrZmUatBo1F42cj0M/hT8Sh+VOHghoo8DxC+1cxFtx
v6jT4GJ1DmDnMo/Z8GZKwWx5Jkvd02Cgi1XEp1AUb2x6RrIta7TmDAcesnjiSYkVue01OuS2rGoW
DLna/NoKEuSvTTd3BBjwe7S+bBX1BYswA4sLOAlCmfN0gbfN6nBOqPv8FUMwIVtFzqGbW8d4fiG7
lv1AxV+244wM5YVs7WqfoLNwPS3YQvDSCHB+ObM4P4SdtBFlWPb63Su2aYn9vdLmn5Cnkj3PVkeb
+E5JD47wZ3gqoyCSda6uwfN6A8Pi3YPCRcxQHskXwrBM0Jo74H+4tY8MuqUHekWcv6VHNGXKIwLI
6bt3cVKhz0UcMatuHMOnIOnGIxkFFrhDEVYMx8rGUVAWQ0XMrhknyMXmbgLEJiFxaspIAAJVG5f+
t8MM09YQPhc9shK3GebaN82IORAPa3AkLhB7mSJAsR5ZcN4LSNc7EXXYcFi1Quj8YNR1jQgHoy7e
SV/ejgWpBH+jiDY8YQ5FQsgkRMaMVpjzOGa4IxaV0tcr5jK2kMLA008zeayHRSK2SRjL3tvMXjmY
fEE2BijyyaYaAWMYrfT3yE4LlNWnGHjCh2dh0jkL8mCnyv0VbKAsAXiildelCAGPZ0hdZOInZ/gp
HFTLClPP4mlh4OOTFOUm9YasjuCAfph9xcsJk8hCK5MFJEnw6ns3eS437i3SJ+Dnzi7OTtYO//ix
Jg0KKP5fi9eIyjsIwIDqIvRp90LO6lQnWZhRb6uI1dkHCIEBELSTrc9p5dySJ8WyWecosuW2LJsB
WBVc1i8vIowghjiMVWM4WBNSP+A0dkEB82lu4MzIA7gpUyREoOAFnJDPXUgZAMrMteg2+bm7KHdg
NS+vboHSU5GxPDnde2pLVKgC3Ua8/YNpePzjRVKQV0Z45zG5CUwZqzkAQe05qkn6Smg7LE7pPMkO
wXWp9oJKHqAhZXVbmxHB6WAQI6QjpN5bvs+0ViwrGW6HoFsUaOxigQIf4jObgI+klwNOoa/98NVP
ilESBxjciZBUQf0NfwSnoSEb/bK1vlzJ9qFhX2FwDaDDXOmJ09+r4pLYaJHQBHj32HTS1r/sk9OF
TLGafIN4O6+61eBlbePRl/nUAlQh6NvV+V5I5ZehSGu6nvtQsIOssaFjmeSldzclNn0jCkE6kTGH
YjAoeoHquZM1UPNrj0dZy7aYWU3BB9vfic23+yBwgwPwSk5U8CXeFV3D0RlWJzwOshxwMHxFFHCv
f3sMrwi4vHTb1GxlVXjHQKXyHlZWcgI0AkIkD/PMZ+TZZpu1AwsugcIwKPji7qdr9alEBD1AHfNM
xUPmp+qWWB7gbMtbPxbQQI/khVuyMHoJFxItrVXIip/OHh6cnSBeQNi6wvShXWYsshFAo+Dw7Hyg
sdQJCcqRWP+ik8gVBUzHis7WlH00s1lRstBmTbJAx08HSRuxA0cpVRekMJ2O5mnlZkSSc8Ydks0S
hBaZWRKSZKmlghiDX0a47NYCEqyI/E2flq1GcPDki9Hrabwqehzo7fRN4LHghO4gwWdsSUT2J7M1
dDSdBUrT+b1/62nqBCymPIjeiExx89dMpuuYqrUBbaoE4cvbbuw6d+oUGtER35doT9eSrg37m1PR
089YZYY3oJ45tTYvJ0vQkID8Fc9BlYb0HWKju1t8wLjoF2Zcuxs45kJGZEg3N61MGW0T+TV7nZzW
yb179HSfLGzAT+J1qsF97YlppjQUKZYTpN/moI2lQ7urpXDAOOzGoUXn4gT8xAFsTRnwSrLOzPYB
4Gvv6MYsJ5Fjk5dHiQ69a6WSkzOYwn5Dn5oIdPyTg5nwRY2cyOl15UHTG3/g/mi0H+GXMG7R7Ezx
Rby0Fg6mebhUYoogtxz0JZRthHHGQKmvhgFO83//q9WYGkljMG7w++XWMFmz7yHjAQtxN9QFrNKT
xOyfX91hu2qNh+T5VX81jKwrtmLUnPB7DdthAQ0bSOegnyNxw/fRY6LtOkvwZ+H+k4ZDAI7G6J0g
/u5bkKkzBDfdWlxe8Q/WL5jpdwJ23K6uqv3GA+lM63ttFXv8deIO9ENoxq8gpL6a2eTJ2P73C0Wn
DGHnS0gE5iu8PKNX6RXaTE9728PH3uRRiZeV+OHlW6dmeDfgwGILYsdnb/94rI+STVuZCApb0W3y
RCSGn3ap4F0AmdpHGiODVH0t2AIc3caD+uUeGeEVD+rdWYgqm9suekxaz9MsBdQYNcINbfnw5W8h
HWVojakznzkC7G9SgRTY86dNbtVuCq8QX6dlm+h68AtX84M4GFI/7RryPOInOTfQ+YZchlhKMN4A
Ws7sHNAI5Eu0yEfnHhF5ANzOLELGB0MMscwMpN++Bypla86F7ARvP/oAYsKoF8w7NecDGn0AdbgI
gOXvIN5XeMB07X2yVpl2Pu3CIh3k/pdwcWbDMbqLr4Mmn+nT4adPH4/xCtSbApzLK372x5XOYB/+
frzMPc3xVoSgJcZvFha6Fzj/cD/oL55pthTgFwBlIaG6iTNKp7HR2zgC6tBpqBcw0gsuRRxOafVl
vT+tY7P9PSBep2Nv3wfFxf3vTSZxsO8fLv+T8F9YZ/47uXGtyKnpeD1bJaqwAszkLBSbB7z+DG4o
htgehQBtEQp3cDteADjuuUW/h1SZG+nwbedKElcb3V1aPRpgoUEWgyNUXUpXuqfXv0NnH/CWvBdp
7cVU/redHkRxnZIEj5Twn9INXQ+YRZ9IVKmiZyzyUMXuHqGAtA/cRU7mag1gjd9k9tHTpdAq/TUW
6peIBPKOMvAWA7B3+ex9oXQE9flrBauC2iig8cvZzfPDwqWfskF/hHz91a9TFyFAf/ntmnOA7PXF
wePUl0cdohRl1mdqon3v4tewJ8SVrLq+9EtrXDEmRaexbLof++JXllgb7OcnfwtwzHAmgdQnH6QE
C33O7naBYR11BqngG1qx73XrA7vFeZdcMauYqk4/Tjf5QHMHDJF8Prdo2gG4VN1Z+jkxT4wyi6pz
YMAIyXxl7Nee4dznTXfbe7QBh14Y3cPQQ87P5LaaVYM0e/cQPjUQVI3EJrn5wFfQnzPr0aZlSIWJ
fEO27jWPGxem64Qz82ZjMNzosQj2JsO0Z63UK7c84HZqpDjexqKNIQigXZ1s3bqlu4KkYB2Shqn/
jy0w0gsFe2Mhwg3NrBRTS1oIv/vLvJN38nbvdMUu6frUOSZpGtj42GNASqMNWraS+oPj0V/HJT4E
IMPy/G267fswswbxyRJ7kksjKuChw4sYEh5/9Hal/cA3LvkD7KSLVgcvLd57sFAEjDPOHBOOi4+D
ERWgcowt8nCkZzz1j3PGolBNkbMuT9RIFIw0SkvU9GJUvckvj/xc/sBf37AqpEgxsw1MylhAJt4M
oWgKoYirBBprkf1QUponGuEEHLqyVarhr41l8RkYTjNcDv4nqMhnA5y6xQ8AYfZVStkxRc25hQcK
8jtWl1aGCl6ostSIBHYnJUUrQSTa95RefimE9TfA+qurVSF+0VO1kYedGTU0HVx2QcYoL0LB4Dv4
uCyizRigAhpB+2Ldug3I6veeui0flhlSQtwMBElXqSRHmVUcY6lgTTbmBGz64NeagNcZP8wdE5j/
jth67jPi/E5exq9rCeZfSLR3BG3e0gcb8nigUwmXnYtbvwCyPV0IG1g68OZ8CGS6jCGrn4CntiaV
W0SvjgSuEt9CzsCGzdhgUWHESsGAFAz5AQX6Zc8SRm+gkXnYBQ8cCgzdvC8LKAF2C1oj0GuWM8S5
YL3Mo85+Q1C+jnyQ30xRpxT/IO6qY4FWiWvxI8xJKsgVkpPakOvjgKpSdUrV+jU0GJBQJBwHeFfR
+BcCZAZa1ur/UdYQQo82KQcqHYuzX8PCT/MhoIGkLwCWeH4SqWid3Gz0l7Srh1/a03BvIgQYvhHT
9KRQoZH98sqT2olsFY4X0UpriHYwS0TES3rIPB07K/BWVWHhXrlz5++7M8P2iT5oFmCpasu0FKpU
UG/t+6qimNrNSO7GnU8PcQ3lIlru/vsNQ3zmllEbugw0Y6ipfkiUHv29IG2d1tyrQbEF84q6U8Lt
OrWoaOkVc6pxXKf4Nfw/frwplyZE5UxH19TvKr4VgDPqSm48WTCSUGXRYiG9NKNT4wU1G86lR+hL
nU1oYCqtOeHUSLiePUh7Nckyhy0kJfrOI7NFSkARLDr9IW6QJuHYw58Sqmtpta+A2GTQkr3PooKM
nWX0XOe2n+Id8nDZLmtIutDL27DkzJjig5jwjP4wh+APDwoFI0/IQDQVoPUtCnAoU+sicKIjx5ay
pYHWn/Ys6BBgoVnBbTJEreL524i74fIjrLQhXL0ptYE5yfj1Ij/MK9f4dq4Iv19BUm4ESMT9mVvi
Kn8Yzf4bt4iZBVU53+SXGC3d38VXH191hgfSVYYn9p91JTIcdax5YfTnzx795U4R3jPh4DWcUi4z
p/t3kWQogG+gzTC6D3VLwy0j8edSaYwSM0aPvowNzhBmtYfwv8BG4sfhgtkVoC8Yy3gWAeqQPs9Y
ismcNhjtxMnLNH52GVQbaNZ0q+SdKWexpv3GrKmPSl5V+7GfrxGuzSV512J4sGRggunmqY7a9xHU
i7hWo2p/YFLIiLkp3rno/VmNzgVNA5Z8vJVG8MNarhpXWwnQ1LKY8G6TzvvoNJ8sqGxQQmNQZzVV
vSaue1uzMqh7L0zo9NhcnAL/WNQ1wq716TO6zkYbwOVHMTGEXkhLPNr3geeG+RoPhvkXY4ai+SIO
I83Pmd7HCDi8jZkBxUpV8q8Z6/3/9q4MI+KtN6xy78kEtRMcHhhInKempgRUOV+sW6JJcw9eVJ3b
VZsL5C47+8kXCMDehMynx+dSqgUsC8sbDaj4sLRKow9TQuqb1pWJA/J1LC1AN/jJM6+A4RQNBOOM
pAplrngxmW+MZSn5HA+DfbzFQN3kMthbqlW0Qe5c62u/8DLfGKX59THqfgQkHw4yLRLe65CKI+xM
X+7N7aNtxKh8Z4Povx26+lPIBmVK373cRliNDDzKbRwLaBx8HbQzNq3PilsG9eIe01arpzfSM/cs
vuMOB2fawjQBcviM3w5DgmW4KelRhRBYrbsG+Iy9Z16X9cRc3MmoyhpNZCX4BzAr9IYreyfvzebY
NaM3ZTri+Wze963v6tN9TsBXy1RBl5CoRxgkQzdnf4wtQGu2h2hoUcDiNELk1kfee08qXFj/MCpi
VGxCdGAKo/vB9RIUYvSot2qootD+isezWxR7+wqcoirqtRuVEfXVhU7wiU5CoW30JInTz13C996u
9LYRgt/+q7VbIPFj+nQdJmgXfueCqgBm0uBBH6s0QXJHKVhoP7BL4Psf5pHGjV4tvi1UTax+mlxR
Z0GFUdXRCqJO5PChNyQOPlI7CIZ6vO/kAX5FzXYbAZvtEaTjV6IDUWKkmavQUv4FbyM4+5ueHCnY
OsLDrv5jroCtGFsFWOAwgDtEjHwMS7BSiJ1v7gAtWNxMFDa5JjR9DbfMSNIUsTYVbSOqpzRrSVvp
i8MCIWSN4d3O0I5Qzx7bBm7XmAI4d0cXvgCV9MXEdqBARNHwhjN+BQz+v+/4DXnxjM0fGFHeG8pW
59yW9/d1TIds0gBB5+w2krHMcWTfod7RFUbtHQSkBhlVLd1NL9rFO8xWKi4TSThlbeDZM3NLbvYN
cEdLdktLudQpAgic2wIFZtO9X+o8l0wh6NzWex/fxE18wleDeMcIziFuGsnHCRExcbe55MBRdJz1
iYi9e98I1BxXaQ+S4BZ7DLSFoFvmvaC3IqmgPfBu1wLMAoZ5whqE8MuFQz/M0b/1BRIZPUxd/W27
EGZBgX5+9KqSA9y5WKIGa5WI/vsKyp16qdXcgAjgZfF7hy8qXRvSFDA21b6yDrM8gWQT1vkDAy8L
Z7EgkULXovLEvX0A+vrTJ9IoJJtap/Dokv/a4v+9UWo7PYp06SQfq7U8b490yuD98KUdWT1cJSGa
xfBH21I2VP5lRKwBqmOR4lC/QzvnUcTykQYAdI32BlUBhkZkTFBUpwA4++AtKu2DkpEZsqgIchLa
mpOK10qTSfXMnvTpac7FYFFKjGjB3vVPfps+GQe1poatnzYD/Pqqc2BDWkCN6xp9ld2QmyC2MCug
ijAEmGd18ZrYEtFU5i2ZIoTDge+Lz6Tt9SuoTWodlJ8nh/a9Tbl1olx4Un/czdzHdoDSatYaxKrv
WpN9CxQbSgtXgTIbQb/yVvL5yEDCkFmk3kV8xUq0bGL4h2K7wtgl3VYBciVZU3ZohHQe+SrVCNPp
sNGuLWPhIOsVWwHRrNOtWWDBAe0L8d+SdTCAS2HlfDA4rQOUDGI7LEPnyalAnnBGu0Xr2GuuZ2O6
e+OPDRnqDHZcB+Y9+WWX2TjjOtNCRVCAY4CooHeCBh2ek8roflAv8fnH3B3zMBHd0/CY+FAP5oPB
a/VBhRBfa6354NGhVAaCQFW6Swtg4wNKvwJKKXIz7l/Fq4yQ4prQbdCMUbqBAYj6+UIIQM4uNyh1
kqGDv2F/49bkA2PVSSLJDEuELNoWCisEO5JwTPDLoPBbt4jL1Z4kGOyOWOrXev/pSuWunv+xgKOH
DrzZ3RvOJm0CbeEl2m1y/DmFjAQ6w8VlAL7D13AToq/a+cfSeS0pji1R9IuIQAiQeJX3Qgb7QmAK
hDfCf/2spOf2jZ6qagojHZMnt6u2cDL4GHLWIuSXY7Li4rvdg1e5x6bzhPKMozhbPsc7Kj/X4LgM
JydSAjkcNpfEt+GAcfk9SaTFd8p8I8rFuxYnYTEyxdge73yR0XNTXMw070be9bekz/+JcIj4L7aq
/MaGjq+mGLn3/0YaYvtOIEr7p8igeBA2uBag78zhCd6QnLHMzJ5sPfE7vC+2GDEElZP/9YED+6O/
o3mMFWqC9JJe3wZBOwW5f0Cz5neBCImAW42e8SMmzDbDlpFspn1AuXRyrq46Km/peaotpNBocCEX
Ynm8D7q6/Rl0FjjwNhblNcbQ+GgTqejVMLgpNI7TOn63UG8eMbQ+Tj9/d1poFKvgM8TZKCGsSe4k
5UbTaE/w/PQfHOpGDexJtJy8WUjIuGpi2JNryZXbZHI1mulnhfoLrrsrfpi9eWtFKno9mTlaPFpi
EOPCWHJywx4NOEUWaK+JJOlk9De2H0kFwCXys+wWOhwRi0hP/oagDWPDeZxFjmjbeqFlB2APMVmH
3z6CPCNKnUYskuw50SeA7cz9iWAw0aS5PLDGdHmAst6sXrQTD8NoYv+mK3grsYIYRwaf5eXmnD4G
owAvugdHYfs4xrUPdzzp9/BaHawT6cWMSf+MP5BXafJ0U94AMsiPxUvdueeQzic9N4rQwJGKRWsD
9KbQi16sgJ3jqSlmzvSGDkbSW4tK9IVCuP8oaZDIirF3WC+V+GTvx7uwgvZkFRzzWZF+0HpR/JYq
ljMzYcRvVvBm+0gmIenWrBjnyZsgTrg5FbydJtwEZOptsP0ebvuNtTj3B+DIECGd4BZXGcdxh9P7
zTXn6+A6uSd0cIVHiZdCWIWVJ1+dC87RbjeU1U1UgYP5ZDJHSJZgQ0oPYL7ta65qQkZndQNBuom2
ct7iDowb0OF2edNBDTt+myMbhuAHxJtLN8WmKidUp+Zk0eGQEXWmEJz0VE/bGKJI60GJVZtWBggy
HIunaGsvCfEB+5JpgF5j2GcuRf3RMVpufHKgrNFt2GTToMFygHqvc41JtoBL7yrBm7AI9xtgI+gD
mNmjSYSLaXksZynf7ks7WsrNc3oZvo+cM3m7IxedgMIaO5Llg0wdQI2uJ3yHAUQHVwDA/SQY3Kaf
YnBnl5hh0esm/BuX8g9EA2TFbEXSbYZ2TB44+5vqPhyRJNhu049uNo6sPxFCdwmuF0ivis6QtLnt
KOiG+GcPX/4ArjuuneIVF8EuSchshJmR3DFMt08Be9kAKYbnwQ4v6KjR5rr6duL9Mk81+EDjnU93
AgAbz3sKgU8IsRXKpM4UZjFCtzZAJWMEdHADjSVRzE2dQZt3HTz63VBFDkARbmt/HU527IYB7xEy
Av03oe/T6xJulfTDzsUTf5kjTEjVfhRVCOXihkgZsaeI/Y7lXKXhf0+SydumlwWrzEhYi8mBGGqi
BJEP10EJsNzldM6sBke47MkM5GJ9jBF3MHqxK/JS693wHXwzFnWEUAl9T6uX74lccyW3AziHgztW
zmfJQxDrZHwil80JLrws5H8Sgs3PkIywhPc1M9etmd/vmRsXc+Ic6nEf7YmB8IPovR7cGYDyHzaB
NOTNwJmc4W+ShsFc5HPSPZJKRrFl4WqBLDFp2nTj3IK4O44q9E5NT3cCKgWotehDurYHC6LQRUZx
gYEiPHM6YQXuIBRslBScBdS+VB4PD4LxDe5egXIGxo3vBSRPT9mfrYy6UrxEVsL5b9A2srw1pSLb
8GYoLMgLFfBmKOL+/Wi1giJAx709s56UPBBbXHr7z5j7TAcdIK4udIazwLZin1EZB6pjtI1ni+nO
5KMb+vH3Kh6y1uHutMFoT1YXbuDJesBEpa4vRbf9RXNzS97DNr/ZFt0QE18KpeMK6lZZwxfGKKO8
YX5LZxM7FZqLLJYs5Lqab/yX86JNesdQt+VeWK4bschv2mOsh4YaQVBURLtc4kaikZrVVIOMBTH4
bph/Rwzz/VxNEAol+qqLmwT+0iPpa4p6BhPqPvodWcr+rY3ouwCsLoHuNJEutIkzuTr37OwoHQtu
8Q5TFj6me9OjB/SjXv+x0CAQ49KhiJmLEBmh1XKN6OGCUNwH+qi40Xid8UMK7BTBiwgzpT8onfIf
pzChuWcVXQ+kKdsu2x5wN2sC9SSNZYwrwbEA3e0BeFjZtJ6ISWlew7G5wqrsOnX5THb4mVmbCRL1
nffwdSeRyf/yW08DK9znHOr8I+qwAi4Jx8MNmFvWiubzOtr25WN/otny0DXUVlAxp2ZLuDuwqFhn
Gi7qVbbAawTzTEx8jzDBqLR/lsLXaH6iLK68nadws5D1w7Ky2RvhZnvSQ5e7ituutM2fGSgvY91r
wtPtWasQhSaqSIPz/8UKewWgF/22Kd0Es07qRHXw6LMXDX4G7mh3HNWaPubbvOqLarGb3S2rOwW2
HhIW15oq/lkOTWf87EgLMDMU3tSBDHQpIoVhy58hfmR2DC9FXkkhIwxqY7USTYTGcVkcHjSLrs/w
xBBMtnQcOfq5G6/JNI86S2zRhDJM5wJmzZ7pI+lUVDAQXIbCAfvS1GqvCf5OP3SoppBy7Pa8g8mZ
JekB9F7sxRQ6yq8jKsi+6CIpeyB0fOLZHxLUpA4aT5DYC3yHvJVfQyBWNFAjTVyCjouO33CaCW1j
1Lt6TgyYtIM1OfFJmpT/nlw5MGOYQeF8J5Xr7nzyPeUQ3QIrBA15GN9CLa94DbDXrD8SXcVHwKAB
JuUc0wBxtOWzgFMDQr4QzLfoE17nLUgFaEnI3GuZnTN9xmmPToB0MtGeiq8jPqLU/XhK3hVYEk9+
H/qnMDPDDq94c5QVvRQ8ZK/eHvUIrkMCKGFa4NVnq0vq+eIGheaCp1cLYjaEibvBF1g+NfjUtPba
OBiJ4Kt7tnDL0pT/XY/OVPtMpbN5+FuvMO1C/Y5ZsAP/e7G7GqcBJ4LD3gZL3hSw+iaN/mGAN84B
DePLuHWZdjiMNUefp8MEDCpkPpf4s5DTQcN8jarpvW00SfP546F8+YWjsrdmW+fwpl1h7TIhye8b
lnDXgFwFmXDXazMAOsJrOOB/rQXU+hYnvEO2mwIcE53FKeBNPLb/3ZgqVJ8/0CD+Xxe7oMGLcAzs
/H0p/QplMGgESM/NHt1J99Dy2brvcKqcN6YAON6tO0HSdhLSJK/+tv9k9xfRn/uHrlES/LT4G1Rz
qt8Ykpova5rtHTg/znITydiSGNM+SUJRBMBoR+xdLb92ehTff8t78DT6fyUR7ASLzyzd3xEGa6g5
kSbizM8ySkIYLFG/Q3npi8yGJUHY3jsv2eWbfiP7YtnItijeCCJ7jKiVcIqEufoNHlheCxyPEiXn
7DnvIOuvPKm1KXa9M2QZbxZeqSq1OUIoCB4zWJ4wtDGEarLdL9TBc/r9e7t7UNstQ95++C2ssLFL
kKJWEEsgkemBZeg6wWxl75/y+dumHnhYbWIclnjJs3FchkCewTO4s7BRMzbH1J1H/1xSwwFs9eQM
/vAPrI0CrIp1/gl73bY8BHyUBfUyv9OLIAwvuCTqEKznae/yNifIr9127nN1eH6aB0+YUR2wSg6s
xfuNvvgG1H+H+guFAO2JscsOQe8Mm/M9qGwO3ibFz8HG4YpRoQ5m4RNJUnrkWrTCIzUmNgbHCZuP
nMjDOzCp7OVs2FJZXVP1zcZUs20IJ6DXf2JpdaQooC/xCDPhrQt4dnL3qUguRVGJvdiCSYiGZS1S
JCxAQ0ituXR31gc4yvKkvFbJ39NH+uBt4FABSVrYt9UUzz1gOQSQ7OXDG6AjXF6K9SvIFqdel27H
E+oZSevQL76YZoFacoNPczXYcgKaU9DygH1fNpEvexc1dIIFL1DiplQDjlmw6fblFRD1yK4hRhs1
iDc3poMRjnCRVUiqJw4uR0dBtgwXhJ0Wsj8QXeNkvkCXQckdbNJubapO6X2pLFMJXSxaUBZWp6yb
yMrkvPRY4Jw1eCDr/klH+y8EUK0RT2JopRbp8MvWEBWu/XfSjDYTzCN0mucckM3W+MQworizv0A1
VKc70WXGD6R4xJoVCNc2zoPFA+XoxmL12CL+1hAASPMJbLppMFzF1b75NGo86KnAKYywpsfBFziP
3DzdfMKgkBPhxgdd5QZbo4iOT1L71N5QX7dwHFBfWeoE7xJpfSKIfDFQts59UIPtFswaThdSiXdp
6lvq+thBseDxzJ82n/1JxgIHydO8h933ElJNe6m3bRxZo97Rbi3JA+guj+SMHTmk4OvTHG+ehvKx
7+suvtg3HxsSirLa7qabkmMVLLLxc81JWBV6w8vC/y3SCzDhtIfP7suaFZzKL2uVQ9XzaH/GWxK5
ZA3ZE4aL9IJ0h+w0PFCmi4/8wbitCbzwyFCIZehUc8nnuTMMOsTzfd3GAFPrPe0Ujo6w0tvFMdI4
0c4cBhYWsYRc9zl+9ZeErMQ3++SR7TNVpePFs7dKbUBnxdfi5kpjJbtarAU8yyHZR8gFCO3empE0
ySQm8Bg9xjOvXdSOcPNnEVIZ3tNwGz2cpWaT82ZuuUwM3FGHiMMl0YZR/iZRVQTmXbxVJG1mRMKv
t3FPYRtBl251CFFpEa6BUb8dzUdAO0THWbNoRw4HD5p5Xb7RbPJvwLNyxbqarR2TqjVpTxQqo7w9
UfMmbaMENbHdteBe346GGmMpcxopuZK3/e6WOA9MlcylikcyJA99tYkvMM8uRJbopZq0JjzzmWX9
6OZdLljHrhZdi19OmitR6lYLiYq8eX+oykkVlFCUdiltm/ChGk8If+5jMms65KYsfj/aQeq78NOb
RsQKJyWx4sI4mIrTe9IMy7c2VfbWVRJJNskJkLmEWz6qXt68bYw7cUKCoX3zmhMxz9/Gf+xDW3Lz
2ny/je8SMdTLZfMBhXJI+BWjW5KTEgn1Oy1Imalq80ODybuFLwVDMJ0kylsISb33y54io3EjZmL3
hTjjtuGq9wnC+0UCXUm1x5COp+5AuwuxRAbSk03OBybztlP+BNhmEIKIqRgRVmC4G9Bnp3R26SPb
etj4LsiHjq4J8HRCK5MaEjOMyuw5wjamDVdwumRsEwvWNq/5P4ClNh4Z6B4AIKFGgWS+HUDwung0
P1fC5ySDnVc/FOeBoMnXmK5deik6i6OthSoBVMCL9tub+SrcO0zWPRU6jEUgvNvDzRobhKsrQW8z
f0Yekzra4MhHiDQo+T7k2cFlxVtDbONEk0AHVo2+PoRGEHS84z72oS3C4NmNGnUfLjqOFOJdwWNN
EPmYq2DVv3Q28eYAuecbPiuab+uc8wTAo8Dwc6BqIlgggHOSm38fYO8HIBBUlOtt0lyLwT2PBAD+
WlLSEwQCCEvDkIswfVvpJ5ZnE0xXgvsq6w8rFQxMGqCdkqpaE8jWoYt5NQ9wSEyFoE2FD9W2jx4B
jcCsEu22sxgtnOjjb8gJnpXQ32QVq94f+UCLTUZY3MYmkWwBJEuLEt4sRIJ3WPH7V5fLxCj4F5zH
TRLb8A2RQpJcxqjgrjWwY+Ukg3WyDEtJgrpiI05UNvGSe7sai2nhY/DgZ7QXAiVUWbDxp5ZbIUF/
PBzPOmEsEhkl6WdvTz7frM/lxPib4wUwnO+7Pu7SqTyEQdE1twazCE6mVGFYKP7dMH++LaRlsSFU
UpoXOulLzxH9CUuf9BJCAHNGAylSQMd0o+1856B9FqA8JzOMNSUvz6bv8w80P6ri7+wyyyRP8Gjm
X3mxHK4Dt4AT89XM5XUJd3IJbuPibow9KWwcpWmbyOeK5V5BELY5YIcVyXeQkhWD+bazICJj3Vge
TdBph+VOcvJKSdqTjCvklKRNcfd4QfL9gMSvJkGJvLGThX0ex47pYsbpS0x+Ltjqf+wu8eLQTqxZ
0LKVknhfa+PBBqhM6M1b6CLyk2qCANe9lNoYVsMDUgctfesdCZFi4wFPx1M86YkZgODZhJUiKrK0
DcMDocNUH2osMgwDBpL4nctQENhdUujY+81FKlA9wdBo0wT1F9NEWknGbYUMgj9t5vE1SFtzZo/E
GqaMyhdB0p5iLYSlMsVBcHHqL+qcRINkE9bkYtf8/pub3XNSQO8VsoYI0rX59JkNvNZY5ilQOsyT
qQLPpGs+SygmcHfmIP/hh/fcNUuJ8nu5+1+A4YHlhRx2rkopWZInix6/aAwg1vAGK/Ne8DVv7sGS
9IUEBPP8l2TwyLiKfJrAgcXx9ptz4ZIcvZf7wF3B/OpGk3mKfNatse82q+WRDD0LL/HGojVoDy7O
Q5asQpa7LhaKEDkQ6ikhmMM54EfUKTHvjMEjA6iOSbnfAiWw2tEW550vWLKYhg+3JOEM1yLeOgsX
Q4b+myAvN4/944rf2o3qkrjgsVQDatxhh69pg+Vq/gRJITeQNY5YgX4nv9C8k5RANuuZs2F/x3nQ
2i1kQyQU1zyMTnxNbjHGMbfwyxbZMA6Lu9ehFJeZxpbi1eTJoglJ/m7sHw3zgLJitOEQCa/ZZ9fh
QMSGOMBnhnmnGsrFnsFr96FpQM9muvSS+wjoY2ZtWEKpWtjCmZnPkA2SholzZBZ1iNjdQDttmApO
D/wNbduoOWFaN914/alsB5f0XjwrHB+NtGt20Lz/1l3NO3qPvDW/5tcaAtK97I3F7oHQv46IebIn
ih1cqcVn6mH+VLTw5rzh8OkcgNTpmVzRqV7tF5qE7ACdR6JVWuiqcWIeYy9NAAdmElG74nQv+h2R
sswS0U6IMOFjKj0U02i4s6qEOUcUDY0N+DzBvsNK3rQ5X0O2uQrkNDoRKdgB3lMhZV38qzEb7sYM
nCta0a91rJmVZIcydVV2BDItfJXJf5L8TFZN8ffs5Vt6c29vExCwyHLDWiSxm1u7A3+nE2ED5m+9
d9u8rXaTln2ZsNmizyC2/YGR631r6Kwb7vaMkKN7tF+fH0/wtjx7bwp69KAW9+u1s7oUHAwMd1bq
F9bYWwiaRsHVv2AvQNTz05tNZv3jH8l7dSxRiwrHQ3hAokci6oRVDPKY9DwqLh0Wvq5w+KRDIhQz
lUWFxUN29iM23Ga6aGAxY4u9Kztz4IuBLn2utrm4pwQCMEOO5m2h5RLV3fSrO+VNj7N3N0Jp10yX
beuFDyKpTWre8h8QdsEuKW4pb1OpSmsI+Uej3/TxCSIkEmEe5SvqcP4yyOxCUQh2NKPliocCzR/K
YH5OZ1EP93RP9PxjYJYt7G6hceMXsKOX3A5JwUWN6BbbFAZrVqdwzqFrmpd8DngDpZnkK0ipYNdo
EvHSHI2Ofosa/UVmDWTnuWrOG3hu1IDoAUbzOPqg3TMyK7xb45U46K8Aab3VCrlUj2PsenCjAyL9
ztoXDatwr3mHsAchKl944x/rRdeyaaE5wgMBhWpN/HQPMAWVK/1biSn9ASBbccwT0P6Ud8z5hV4B
8pIaAEdOlawJ0IgB5tB/NgDptj7PRIPVY1yg/YGTIHzrttMlN01g2Y6ruuRMZ59Ucd8cZgEikGPZ
UI+xfMHOniefXExO6cAyA5u3bQ90mK2JSN6RLp7MglZp22k595Nd0xgdioHWlkMgXbXlR5LoWssn
TZkIXLIHDPkZN+J38EI9+1jKgehLxU513m/hJJpQP7uaLZG2Uj/fvHsoide0ZMiSovNzsxXN3EQb
0GoiRIx8j51uTuxkuNzdDJpAM4Y9IsIlGudo5M6s/hLhrkuAI6PmHTSXCtoxadrQ+rev2DPw4G56
WRMASAsaHDXiKD7hF5BneUjkjwyLU4DFEzqrSwg93eZ8ZVDP543hN0cfeuf6oQO2N300wyzgTzsQ
HSi3sbd36a21IaP4HcIH0eACXMJnWq2RbgJjgf9hbCVkb9PEBkX4wjg9SjNi80sNyNQStSWmTXQg
zBCre7goki8th3rTg6Kx0vlxE+qTFLrjEOYUACzsG7F1knvSQCqq0H4rCjwR6Q0/HRqmMpfZsOPx
UNyKpEmPoqLI4BJpaTjMCgxRFZPujTTucROCrYGvURci8nhKFzN9Ok2IDCjlxW013MDdwspxTRdC
uCbyDYAPrd0tbq7ijaiJ4RWBBdUfhhviSeS9GzTItYmY855+PV7eKnKmRoffEheIetSZ0OfcEMtj
1kgOHIxs/VlC3wcDSJzxJpAfhHhTAS30+hDzB/Q9BbLYiPfH1vlgHcAkL9BaFJ8R0nch4nBtMygg
VXYRJojoU84WthD9drRdirgP/6EcFzduPb4O4L2zsXwNpEMbDBi3yFY4eCHQgM5CAATQoj2yC2bT
1aPV2rDu00N+Yso0DX1B8+oGFgk0iKE9N9K8xOg4WGy2CEaE7Q/eiLBJKPl0ewLJkd8ZdPYAnILk
5zvWhO6PkpwmR0M0it5EC+7J/JI0IcKIcFqQJsZahGfwePIS/JA3JB6agiWC5NPap7t0MSa9DzGE
ENoR8kWX4Y7FoEqOvljbvfDZEqn4OdqUHOeDbgEW/DQ564MhcZrdGK6WAOJyzHV7NqXHktlIIQ3j
wvijB3BEcei6HGd/dTDbfoxHOsU6BbX81j7OOezmexdwym1bTM98a/KNf6fgwVOAPgY92gFKCGAc
WpOiRQvHbCn8B0MsURhsCw/PNbMYIK7CVq4A5stoBD65hNId/OfbhlCVNVxAV+gZsOwLLpRqPod2
YAL4okgWU4Q1PXsjZJR9CBAArjaLHnelCYC9xiwMWj72wxaWYQ988U1sI8ikOwwYO0CDzLHiMD06
7VAffYGDu8CYIrtBUXAHd8qDB/uNQsMWuM7lgicn4iWUANHpPxtdJXspxui+fpuY6lHsiTqVTlIF
1iRwEopZkiH5D6gV92suN5gWJFDX0TIJi5Tnpi2Gm0A2YP1/+QEfESAP7cwkaI+wm5JAl3A1HELY
M1ZnYNV1K8TPiJ0GSFSaqarvFXf3x61EHYpEjyWCjya4bYutQzq+An9Norm4OtBLcbVA7PM6DHyR
v44iRs9Ewaf7abO5iF0Dmg4exsCjw+n+ofyBoDOzWANB1MQJ14MASSuQoRsgU/UCQGxcCDAGtMDF
rCIQOzwcI0AQRdmBMwS3TNqhwQD9h9xPtr4kSoSqBB9lgGsLS4MNzQQNwvxcSnCrUFxEPHIyDDgl
iDgAdRAb9VyezWWrE/XLnHZuAS4v0pFA7vDv/maWCd/pwd8bg6dhwgUBNA/4eVxwY03D2mTSFqyI
l1iiXYD0PN4dWjZrIMtu0IMFgIWXaW5LJCJYqGh4gWUmKQom6FwHobpmDFkZGE5iaSqJPHByDVAq
1u+aVZPOLb1S/KbBsBleMAJxC8Myk9sFiZoJzoaKOl4W8XXQMR8UC0Khg5PneUNWfbvJ8ramnKCL
u5ZijFU8JC1lzKvzB4b3i5oz/joUcMKC/x3PhI72ddKG4YBJyjdiqo9diVXPCWbEESiidQEhll1A
KjwqPRZjEwpr1xZXGmhpOKqz/7CaN7AtXGEbauHikpNZg/HXjo2imzzArxCe7gy2JWbbSvrxFb7U
ks8y5IkbHsMV+zAARQiewn4lcyoU3i9bg4fsxQPwwyvQbrPP9HVocVxaoji0SfUH49NG0VxDNXBn
OYKrFGv3lwGQthtAFr5KiETP19l/FhoUeMVmB6Dmq7EmbfQfNdpEkKyPGN79syac5VAbKbpB+okW
jKGMOEL9occeXxBgYNjQXAg9FIgNpQ5GDVXAF81FZbOj79hFdlmTiYk2HDDsq9uAGWhlnNfNfTPJ
48NUvDb2O+cUHLITtECHXUckWCK1ulGZ0n4/oA28QSMCHnGaeKbZddodPeOjA36yGbe8+s6oJ8MY
oJk1QLRaOpRKYPOT/SqgQX3jK8k6gErb8cE72Kj7qDGsGf0CmuPDCvIJjf2aHj8x9mWLlUWxkf09
wB7A/6tQsc9OMEhalD37vnhlNi2dRl+grYG0oQbCRqCEPkadbKeb9LUfzpVCXFhEiituMWfWvDsl
MWYjeMmcEW+BgKlU3D/lvdtxwTbc2oe1QOvdxZTPQbm374sb6ctiYxI9lZRLHVzA4GayLzAdL9TD
okCTVfaA7Gw7ua4Qxr1RvxkHCkyCr5wWV4Ryez6fjWWjTJJNeRuKZZrmAnlRkutpg94/bw6QRtwk
H2OoM4TS3oh47cW10yyu1j7i0zjVWpO9TRLBXxejD0QJvCPFPk772I6J3H/br/26vJZylS5JRY8R
W9WeO8dn5kql8LHm4hjec7tjuZLPIT7j/BTvsje1pIQE0Kk3oMu8WAPFV4RYabC3yfxRAqTxZ1AZ
gxf7GpsLS1Q2lOUDzy5mGgc4aOq/LomoW2Ruv0yRCKhwftuJjrhZ7W+okbwWnWD03oii99gk+Mhr
1cl51IZdE8kTXdkdB41oI2YD1E+AzmhS4dLAg+rm+PIuhIctxr5CHub4wkKUMeHx5e8xLbYwdMTh
VwjQHJ+aM7YWHAq4OswTOD7bdDdl7BbeymzgbqOzRUBiBqJiNxQJHls1RWF2Fm4PbqfgWgWUOkqg
B2jOHEoQmOKHLweKORmwN1A9GTsicET3eC7fNp5j1wiYBqNXq7mM6Nr3R5o7ip5Bj64LwwbJNBQy
oSdJXt5otPd1IogguXUEyGC8PoOr1S3Bj+U8qRdK8NuFJ08M+F4elWwWyjYhG/bMm4gyEoYRnpXm
+WZ4xeTAOoyrY9FeDKINwcfR/O6+4RC5dyIqIMEszExW0yf5mNJOYOPLMggCnwURB38fHD9cFCdh
NdBhbDzWChFwhH2ekxkC+KWSniLsQB2h24vD3t3p2pvFDdUARTYaAqrvjnUMO+VZM7ajSnHu7BEP
B9leS2BBEjD6L1YlFp5TZuKxC5eH7YsaHzuOXzuh8Wv15TqiXgDnWfiBH4H5K8hioI9U0SU2rCHR
wNLfrm1rfbTUecAY8FowpDgCiKcLewCc/CFJcXYLq7szhBY+EO0Sv+edfCJroyt+ruKsuhtQr//g
QbGZhiJvQpAId4MOyhIOA5Pd3y6uKVQk9BfdIpfNf6Yte9zOaLlvbfJ1zuYfiIxOd/xsajNDa1nT
6WpN3+bIrfAgohBeZ0ydN1qhkveFqY10NQ01HcK5GTJXYgQFD04u3AlO3rMBNJBEcgaJToWF512A
2cSxSaI93D9pyy2c6Zg0oO2cZM4MpCfAhnlJ9balLG6mDyd/2Ipk/O3A5hOGYqIBLTTGh/6iax6D
6TFht6f0OnCmlmLhweRl8XEPQJR9PtV3VMdwkWkSEfSJKQO+3j77Pa4Iv7wa87x+OwrvGysdRFmH
FfSQ4MIRjRTW9cMOhyStrTCskQPgzXf8Q6pBkabl+QK/EPlxyAnM64ZZzwpp+AI62A77smUBf1id
scpWX17Sdyj6l7iHOgb+C5AEPmPjlJ6+M0Urir+G9LLp2P76T38lyIV0uN53o6SdI05oIn7Zrkmt
D9o4jd0hUiKYIlBsNhXhFM6JV5KI9SnXEUMHFKUbHOM389q+qzxYlDUdWDQ8eIx/ZEGfDo34uJtp
BRGGRb2eTYVzhDCRDq5F+ul9fIXDc4huhM6JCktcfETb+aHzgWO8XdGIOvhtRtA/c4uDvxUhGy/x
CYiFFauJO71AeQCGFXS/5fD6dqSfR5OM32w7aEvEmvG5fONhefBpJ36XnXSH01XTJSVtCY2KpMtD
1ElFT4uNfvp2tnOs3HCkH3ddTtJoTnXmOQloT4cMTiLWuLA3Y/8SohDJy3saFZzd+NQ7v6Pw3n5/
CFPmtQii4hjNVYBssn4ueTOvQFWMD8aDB6KVESahGhvvj0h89cGLEOcHXipBr9gxTjnNkUN0s7Ti
7tyXkr5GLDS2lce1BmgO4nD1MX1Ku/EdiRoQ9NFucqGhMc2mCi4v+6Eed6fkhrZA58hnXat7ZzYl
TnuNIeV5zXQhh8Pndy8bTEEr/+w9sFjiifg/H+++3A7hMZEpRJ4oDVEkPsQXFFde8fJ22lOcKomL
9B+wEr1mZh02CHiwDcLbo+Epdwhb39WTdWjQwZLD+hZadFlqEda8U/SWQRsjj/6GTd45QncDbBuc
6ZaToYcQrqZncXWeFDTBbH7/2SQ2p6yKO8ziEVuPrz2R1Tl10ISp6mh0WG1e6Jvqb6NLXVwZX2Bv
tHrxcV1F+oCXwtigQGAd35afjE/DJUY4lXE5kFxBNeLyEgzg1ZW5Q11cdDN9OpuqRUXrld7zUo9x
l1o/MUN5j9sfk9ROLhzksApfMbJCVUJ/7N4SuHCfvKlIXGVcD0+EEDDfRF0l3gAbR/NFV4btwCAK
MthmFN5PPn3HiEFXqzSlopdGkJgJ1HZ8Nqek2jK7hSGDLRJrMDW/Nx6+qA+jecZCLWgKdT6Jz+1g
/C6BMqcbeiVhPKYDzXNiJmI0ffpjYAdgxSPRmhEjsRUXxI/J0zLRKM+nskrUxk9y6fmbEGxkzwpB
wx5Ul/PElJKJ7UWwdt9J8ZAZcqiEABJJrN8L08I3rqpjNpMm58ygWON4YPwZ0RwXMA5CHvxSSoJw
TtEXgFtzq2Qz06Drymfj4AKMjP+Fp88lOdZrC6GYtdXknULRO3pYEElL0lnzg6Z56tcZ6WCS0X2y
tNGTbp6plMAxASgM298X2AY/Kasb4KnKfcTRGwlbM4CgCE9QwrIZ2vpUF4vXoziicfqvLNYastYx
NTC5NMTuUQoSs16V6D2b0DuG3HAevxl+l0+HJETZvJ9LjfeP11zUKyp/v9auVquCP/kmMHusErnj
NyDqMPGPa9YP+nVI65g9MrIYVS23U5zITVZQab2sBs1yilbWoDHDTStYGWJ0ykzjJ7vl8Obgt+Py
XrvTZtaWX2exE6WiSCNZrtfiNC5oCFXGcylM1FbGl6ceR9LN13uOmyw5kKMlnP4yrqITAlhxTgta
bo/zfaCyRzduth7zWe/OlSNgGwhFxojUoLM/OSCikhzsojMLP6/Lk3eKb9rwZmxcWStj5WSCPdjK
LhwUeWWW8vEbjzgRKupTgWkIC7IkOfsTyHM2vFYs2jYk2FBPg6a7hb3GbsLuKpRX1gx2dKF/dgwx
u2yE0FIPUTcTpfhtKQ6zP7KsWvDW0FhWZ5Ru4mREb9I06Y6ZMNZoJMyDwvNCAKCDP5agAhhgay8x
GbT0KZKAAzbtlLEVctTm12ycPdbUE7QuaFZ4lIQrSV/6p03f5tO0zhZTdgdemklIXA2VE6pXvmea
03+amWMrFtDmZYM8PvsMTCYVQOCu8C/OK75gAwo8yh9ZGoS423ZZe0gj3PLhHweLK7tdN1kjxNaf
HBqqduQN0QrrauwAOBRvnLWoDl6cl6u/oqCr0FsRiJYTqEv7vqAsWBc95JK8Ow67lvoiKFicuoZS
kDGnCCrADy/mE/NQadzKVYvjlADl2CEWWqTQ42E21OiPPdj7jpztbUQUj2CVZRkWDdJ4E7rzzRrz
xNOFLw1Cx2HT14x4SJXIg0MskTh4h0PKmDDGz4nzdYY8GhwtPRtx206ZZWG4//IOdBMin4VjGP8b
xyFeToaHYNCMrXgBB4XGgDGeTm/9J7EqQm1GDmytxFJRvIkyD6dqXkTaGVOeE3fuN++r8nmco0Rd
AgWAh72NJ7izVE9jK1tbZoja9xerni5ecTlN4+mYVpUnvj8mfkksR3BkL4aDjaGU13R4jgmEaqGW
TBfNwSvp8E9XShQczEp4Tz4+Ephdtdz4ampo9A9OGccwuoHjka5/vfyUXl1/OwAJhB9gcEJlcc3P
ON3yHXIpQYT7N9tFk7F3YZsKdDHin6DoCHx/dP2l79qcTW1+l2rQYUxSGoY5TJ4Ul1mHm0DchpkY
tGjhOxBQ7qOkMzigR5GRw13Il3sakrzRkUj7dOofp5egpA9SJ75EQ1qxMS8GV+PVB3CKIE/kl6LO
XsmWK4XR2izoGYd+b3ydQwza9dkRxDBCtRaszzMXSwxgUyaZVrC7lWwPmSbtXe51TRh4OF7Rm1xn
VFDsBnS0uKaEMHP56FpZMWOQa85GkyOFS1wXizeHW88yLO5iDCjG1lEsJsfSTuQEQCqSgBohd4xB
TicZJ0qbdQcOfPhbfM72kJbeKgx7wLhiG8FOGbO3ehy7m7SEjxiNYVZNK81A/Su5U3wrY4hryVkK
d0rIXSn3Np6SK4GdWRyLNV0IShOytWLQ6Of3IOeWyzjipMLbYi6AnI7orPE2sfvLOFHL+HDI+fQr
hw3Y5zlw4bYAq+V6x04n7Jo0InyjdBYs1GClwmWIp0LsPyb4ZiA2HzP4mUTkTAgxXHzkPKAkGZLx
tKSMh46ywEkvWxW4APHvWcbk7jHuri6vFl64NrwSrhXSAjzPewwXUJyhrMp8Kq675ZBaCa5NnzBE
a2n6DePpp2L+SV/RccpSjdo2eG8DhtjL7Q7vPlv0MOOWxc7CsWKZ1hjz4dDHkoLrKN6eG9LheynL
AUOKr+WSUL+G8SK+8baZXXhOUJmwFnJTDz4/F4dB+UiO30jkKlHS/MS0lAAsC4bhyhOV2ADyVKGl
25nnWBtcQ2PmQeyXzLYPFBhT5py4izDidJOLT/VlsYpaIXsUbBEKGW6YLNByqH3YcazKkje2cBlk
UlF+yUrCuFOXTRqpTRv+QIyHneNfByU3m6MGt0OQt5OvOOI6UHEiLBlgyPTj9K4wJeRuyTLF8BIq
PWPmN3S5ElwW/088RJB+SHmS1qxxgGm/w56CfwjkinRrXDM1LPFQ/VoO4wiDUt6BU/qMEiyTfKdM
2YCmX5ZKHqvChIvlSAzLhWRaiEeA8BSm/BFwJvWnXHvYR7VxwFM05sMsFINiENokN70sq+Jq8oSL
Uuhwh8LnaH6yzgGs+Y3kWk0V3gKtH7kzi5gPMnYYbleTGwKYwV2Rm6tYMcsA04anp9sM9cvFNtuO
WYJ2XFh5e9bUgR5m5KbNX7AEHZ8ViDeHEQ0FxgdWQXkecPFgJ0FPF9SWqpWPyrgesjVxZqdz78gt
5lYIl+nF2OY2MTKguTKtGJFjbFJZecU8pYbEleduRDPOjfK89B3Q5I4NbPzXML9Qj0d7QOIZS/F/
LJ1Zk6JIFIV/ERHiiq/syCqiqC9GaSnivqCCv36+Wz3R0z1WiQhJZt7tnHMPZid/MWMLdx2C6hJw
D7MEIySTm68Fz8S3paScUt4+WxnjGoHH43mkPEoBJ/KlyN3a+nZg8XQEE5QOrS13KU8GP4gTrRIA
H5wlT3lKtWl74HRAgwDy4foSx0u92JYR0p0j98X7nqOD2A+49gPgGfATvs5C4zrtFZjcVHdy+ZCg
K4CDbmxdLKCMMRA4nk8a6BELRsYpHvjxfSo9iJkplmisPJ1TnOnpCe/cK0Gtses0gK6YiBfnl7TX
L8VnrC67e8akASiWgeSKs9c0i7HcxFtcB3gt0F8N52MeOSiGy3wT9uHbBBM2tDnZTjTTfMIQHAu8
g7a1ZOUOMTAUCo3NRqc4xJ3L5xjNLOV/NjOIJyh5iasji03lDhyAHrmUJhl4xHgArLFuRGNlLhwg
oiY75k8YKuzZpr/MUiqPNMNyePwA1joBUeuI4fSgjTBdvQyo2zWahyb2TnIUmCceEHAzbs22U8Xy
YpJDIS7r/2t2zv4iipmhaDs9HYZrKZqjvc2NeIGeyAe2ETYMkZlnOr6J4+aARFsjgc9U5nVX/KAY
gvP1wG+V9AIFDnHwSXwYf6omvCC6oNZT6jXWU5qM3C3c/xoBr2YnVg9zivQX55qJIyQhw31HSqS2
NRhj5YzO7ViJPv6iaLH22ExFc6AmzSjpGsmHSC6jEu+fXIsWqoRhuNrkTYiIRHtJcb/IjBXRcXbd
PSFDeloI21GL+sS6hDsaYXoxk+TBmFzAX+DUdTQSHMRUJ1Ob0kVk/gYkdTPeYPCJL4BdDSU58Rjq
6N58SYMEZSMRF8M1RVckpBszUYqkQfZBQ0j2wHcmNYRaSRlRuvz+Pkjl1JsnjG0Yh2yHpIg2fRBg
pK+JgQaTZtwPuYNAOgf2sWJcYK5ckJ8eSZ/YzwiNDOQWJLwi8snpTgPdYkIKnSjiZhaAmWnLRclU
tSYCXthBeQD3sIreYWFP7zTFG1eQV2U8KWKxj4te2o66D9XrnykLZDfYw6+2EPSlmCd8jV8WX3yx
mTj4/HGGHa1NMLfxfEZq72IrOhojFkRiiLI/J1RNoHu0KHZrdImXylcb/uAedwFXnWRi25380pvP
JMEmeQHyyJK8wzz6TMp6fvyR0OEeaaPVSJsdwcixt9OnvNQlaycZBHDg7DV3IuIDmwVQsMRjERgg
jwEqMmNZZdJKV6AnZIKT8ijysQQwV5LYGiI20vwGWaI5vMmsh38Ps9CECAiyk3iauKZrVRiG2haZ
nec4rpDRwta9CU5TUtQsl9aINgMsVXxfYkdwfOfRJRaQWQdswKYr1gfY7BlU/9VZ1+iake0zbqxU
AigBZ8te3xO2l7lV/voucFuAdB0BN94hHSRsmzXbBcv+QyxdE19hsdmLan37REoKo6jP/lYM31Og
ucXx6EBB1vqCbiABnIFvSGOu9BCwb+/NQXSzNmWY1CO6I/BSxulsUMRJaj1sAM1ukqMHSYOCN6CH
8Xn6ZNMEb481kGtNU0j2jCIHkswy/ybBeZx6DqVy3sY2LUMwSzQA1tUlxxm3NUbIPy4/049zLuhJ
0TUauvKQFKSrmx65vx/yiygUzT09oZh09ijB8y0xcFdTjB76vYwIUhkktJANYiX5kkCaA0Xe4CEg
5PUH4xUTheUjn0IoJdmlO4zh9G14WQU2XEFsg1jDSO2b3aBurjm1CQwHyBwK4pJlRfvU/SLrq/8h
rcnTlwzKU8AdGGcBkBSWQ6CwSKCpCMJUWppfjc+0xCOJSVG86TTTKQEvnzJtRP68574ztOOgwLIC
DXLq9MIEIY+3MRbhsax2n9O9zcn7YGebo7nFIi49T89eVnxkhjzI57mqfooZ7r2ZgV0OTySfxIOn
XTRhQofE5ZOOOnhG6Fax9TUjtniiFml4xHa+XCMLRwbXEUUyVhez44bdF3CmsAhunmjb/W/IJKn+
zo5CpbiPBmDa+2YKLFM013EawNM7sCJ4TfkB6/bC3Rjg2FwwXpLpDTN7W7t4ZyUZe5RFvEzzxPwe
CLH3tiTzpb/jthi1vdogKXdRmbv3pYzMESU/Kg/gLGdLhK8IXMDs8MT/MvhsSvP3hEVvvhxODDL1
jxgATf/KCVR0nd52h02Nw3r26bdjV0DuuQr/mpIx4xts3GMSl97D2y/qDHyryxxemX949dofRiqA
d81MpS2JrLm+dw4PdrxKcELsQep58XKdrTzsMJ4swF/8C6Cexn7yBNgakvpAR2p+mSj4PmkfROfN
GoDXl84wLSfEcbyB1Ye4Za4PNmvqz70goqSpAJk5bw1+nhhkaKVyNiaocaeKIkJ4BzgrCMb5yKhs
1+KQrXAB/9wyumCiXqqz5SbNQjEUBBH6ntQFu4li3dgGv1BkcMSmXYgyOiwatO4h3SBvwJE3v8pX
CUwa/QiFHrw1C7iE7gORxSQM3wv5wNubzy5OIrUpUosX8w3QXmXLalFeovIXXZFpFAVtGpeh1kkU
wK6U3lyv5xc6KgoAE7n+o7TqBEbNfMGXg5MBJeIYnreMI1QQSFSSsLw6ghuX6cdaB0fvnMN7WEyv
+Kl/DJ+8XK5wvBkb/TxlV8mwKzOcfvxR4xjSzgX8JLNm0UrA/JoPlNxMSKKP3WCs6Ys3LM0JBdmD
I9VhVA4xuYJzRABB6KUHvzDqH/L9v9cEnh2tZckWj5Gozk5uM7kvvnSqb5mv38J40Wt+6Fw9JTzM
UBoA31l2ockDU7N7zv5udGOQuxteRpWlhIK2rIGjzW/W9mYNw1dhqcvDTpm2kf1iQJjB3uWhF3hW
c3U8nBZel+xrPJw+bQVQTHCe3xqBWgYVlYBkaMFl/ggeXrFaH6PK3z7Ukx78AJnkH2lAYClYSpzC
MPxmrzHZYImL5lK7JPPzMIalfqJhITnj+1iM5nV70PQDEa+McS8dWD2w3lmVNwi+QkJj98jaiz5T
FnUlNBtoHj6vZl82vRZogAZ1WIo95ML2Vh9WTlooIIqRgG37XUgyVBMnNAKoMJVXo7/+YjL2upbT
yNt6R21Ta1tDAbb1ITMX0FOpDrTX3TW19L/OZcAGUSd5xZCrb9DCb0ZviwfmnyFK7inpwhadguvo
g5hAY9asjDMyFpTVGxe5Pbe1/MKfVzJpNCNoRJqKSm8gAJAcUMRkEGPpvdfLcFQdCm/Ua1ALZOes
7EswjM+zE91WRXEMTWE8SsTH8t5vR2A+3gBiu0bp+uoPfhtk/Sq9hxdQ6R1Q3BXVjf0UUMKgZwzI
M8LTfbmXkA6QYTlp1m1WZQuYjMKVcL9AbcaosFxjyNweQ1OHj5EKHgGEC0pcD1wv2lnZCLmjvNAB
HTKYKSd9SI9WSsVIWJyGxov9+mleE/jKwPJmN+oOLw9G62pe/EJnBkrQA9jSmNrDfHoNpdzkEim4
wPP+nGaLyri3Q3QD7PiGlsCic93fVLPqRx4qeh2z704d8Rqabn8zdEp0clSUdwpapP0l2FCukTYN
p9mQYniojrrsBzBBaX53f5inM2xPfvNurJJUINK3QK0HlBAoNNilx5KcwHFHTukatKCZjsFFN8BQ
ULYen2aXHSiHZU0SfgSaG755Z9lHzxwGYi9Ux9XoaV92KybDZEX3H2AtlJY2JzDKstdAa406sEGo
p3eoDEUY+WnfvMDPdFaJAuwY08VfWBqqmSbWKPLYbIlqEiQpYyghfd45O8dwbw8iiCP4j2xLUJf2
unehdAyR3jlOIRBhx2QH7rjYQrPyV175MsH1tyh9EzGODvGTma/pw/yzvRZG9sX5aGpDJcnUy1/b
46iZPtEkD+/ObdIm3h8P/Tbrg2e+7LmIbt3sExMbSsJYuXoDREBfVIBIRS7Lu93xVcXo5V3Ss2CR
SETbH0wfvoH3RXnC+AYdc5ifl3dUUynwurf4NMF+2ScbyktUbIuQfRLg+dvtWTAv00GKS2dU2L0D
RlXIbGvABn18W3Ka8AKhHXXcg6lBaDs6exPCQ2tbjl7T0+QSU2bEPnxxCxx1eXPPnGaYMu5fmGQf
/c4mMjDUZeF8QPHD37CHjVlOtYvRFeKmMtC1Rc0C6OrX7X5yOGLuPtszIyyEPkLNAX7UfdpZq/ll
Ar0IDMBzOlQN5WnUN/dTGwdVf8DWSPYbbdtQx8GtZ9NP64DOqPAS98nxYl3wfDMAAD811XdiufH1
bF4wbGOiQRATZSTVJ+WFI9ymdt80FN0J8ihiEZ8RP1II5UeCQsK/ZlzZ6oSK6TceBCoVAaCOOdRw
ePgHqjTXfwx1cHPuYSxL/a+xm3OaljbCOShnSxe8l3+Xvt9glTTKF4XN3m0cghZsUH24Ue1j2plz
oa+fPUDWvdmd1TzMwhX2TdcANuK9f5+RPOCe28uP4EGgETlKjt2ErliTEQkCZXxs62d6ZKHa4H9T
PIZV0Ct0eLREcoU+hNFi462RJIHhVEzFOu/jFX4HYcf6uHxOP9MrASXXz/H+Y3IA+It51bKLn2yJ
GfyGVlnHNS4NZuTlXMerK1f3CmE0Paf9o8WHn1zY0fhA3nOfgLMsOHT4lm2UfekQAXmG4Bgm3DPC
FpGuO7BmNW9okATZL0KSGr9Ic0syHFKq/l7jbZrDh3nJ7j8wWmc4078DuxcAYaEg7dtzxAAoa0lp
UBRM2HpjdE4odta2MjnvDh6VpduQHfyJnACl/nIGIiGg32MOoIhuf1xLY5QBm03p0cORYgHA2h9i
3IepbtjY3E9DcAWcgnqdSsQPzGGD0Cj5AzAfgs1AZeYfygDcxgh1Fr5MpD9PPFeqyaPGQcClT31Z
nVB6/FHcG+mGYv0Zt6PhLxW0CzDa96IvbaumA0+R9h3p0ESsK52BygAYPlbs2e7j9q2b+U324GWf
AoSlfzyp1eMEWRSBSCrId9HwU+/8iGzT/fd+A4IGtpMWeIiqCBdAwOMro5h0wMQAPP3rt3PHk1w/
12dcUuzVAJmF642SM4a7iNFABzc6FXT5TovoP2G3aKqK3KK33x6mHxJPSe9g9aOCTY/W8kGRA3cI
ulcLLMN6RXsSoOzrE5jUlvGiPJuIvjBirWQmxNT2flGOQflxASyPhkXJxxdBl8O4IVyH309/8ukQ
9p7zzNEbxVf7xcAOKN1Bk08udDcqpH84GpVQ9hAdJZgf72u9Abp6wMqjqvUywLRLbqgbDvG8e6Bv
1E1F8ZqUNYENPuQgZ+YRsnGF5Prv+JjFtr7glK68YdRG984rNOtN/50JxGvhwx5iqGKqe4UYysYf
nkRBedwT2yFb1Gd6othwBRdqsCNfJA/N3q/kPf/BpO9v68kJcZgBodAAUg97GcRsMIdYmMXnp/KA
bugKUTs71zdoWyiJB0Nd2RQuKj7WmdaBRpFezsjjSm6AhmKoOkvmvfZoLPNB1vxDtXaQPXOCfmLF
7E50xfdb/QVJPaIdKs4HUBbkNFlkcHWNkqBhSYEWsBVatQ7YOJI4Y18yPgNANEWEu5jWZE3uS+6c
OG9l3tYw8APos4zFC4V3ZV5RvS1LxL618d0iAdShGvCcDeeyZ5XWy3lDb1w5LNODjb8Oy5uczBYG
LsZEgQr42aoEs8J5Tc9U98jUC9EUgShspHj5rfDlpOQjiW4G/tFS3edWONe3NZEmRok4giildk80
FGMLcbOj34QdMhKf9GJ2YOKuZq/onYAXSytvn+xX7PUij/8IyNdIH01ikZhMhTbqQSymuOc0tMkz
1eCc9uwqaVF84oaI6Q7keWMSzTaiVvZZz454GVn2NQFb0DsXgBsX9P4SHp4tjykCwxNMk9Sx9mSN
yeoLw1+JZBi/OWRx2W6lxFS7L3jRk+Pyuj1NJLkjLOprCCe91ouxBucv56zvdb1mF8VTF3HNFBtJ
vAQLdotMkn2fliMipNHbrSHJ99aXGB/iRk6EpIrb82+T4xgQzqhNl/AOd9ghom+xKrQxnZ6m63io
9+lGQeCspMDefOY0wqG3uBw94gaeASnozvo24UusR/zAmR8RiUHkbXEcXP1y1KFB9vZ6JGIVeuWK
QPsUF2M1f69XCRRa7M3erllmkPZZR3Z3AYuWxPb0HK4+0POJFdasulGxhIn5+8hvpJwICb9oE0yg
yY/fEETRexqfR3eB6Z25iuOyte0zsw/2cdTDHerggymcn9jH6TEThF2PjWtodY8YxYWcGjIScC0j
Apvmowv1t8yK6ZAB/A70z9uSMB0IrXHJP4tO2M7uc0Qid0h+qggKXYPv6DArvH5lXFzsaKWf520P
yuaTvO4J7LcWt+awQuCCph2O/45U5waAxi1hGHcizbwresMGivCVcWI+ZqpmDxEGIXkzqVR2ljPc
2Y9xZh3UOY94AvTwRuOSseoP8CK212XrDnXZGKxfDhOKWRU20LKrylDyMzuB0LlRPDKkaoJKBv/g
GHlD/z0Bc/FzKZ12Ze8BkCcllc/1dYlQrHtHnvZXRBGYm+sbpS41uKZ9o82Gunh710hUG/Bzx3uW
IG4dQ1dMOxSqXh8JBmtanSAUTdajYzznecd5k23njkvv4u6xk2yQzspuwfl56c3mQwbc4u3nRmOz
6tgbdfyAruWUD/D0w76J+a3OzhMFI7MetScl2/OeEhX6uK0YcZWgNKrRYQV0VXJrws8q4Ec+3KNx
gsJrbM9hPylD0RQZWtIHvo/33l00qo3/iW+Lc+mJcsLKPP9lLb+EyqLoT0JD5glZjneO67pGDiAn
kcnw8S76EV8SmyIMgdjE+jnFxxJFD3Q98g5e+AGfV10/QzVvX40XiFJmJuxhPBENf7WaNNsvovT0
QLGeW6Hwr4UQTP+trfxf5CRu9mpGqwHyLQQCGouVaGz7YvJe7DY1gGTgDv0D/dDBy72Nx+JEZhk/
iK2aanF6T7uz3t7BapDfdktXDRS98OmaSCKE7FYkZSER3ijdKmtZj+zGLgbDxSLob4Ojbc36UGN/
QRe3Zxo7oYgOtKz9oiFn0PppGyK9IL0l2qS5kciDCv1BA2ekQjzgyOH88PuB60Citksu+YcOxD/X
2nyibkTiKDskt+yBdtRvr3Cq1fSlhl2k2tE9aus1DbMr61ibSJGczkavsR+g2sF5AaKAs/ShA0fh
l+zcJ3zRK8oVIj68t+/b80jteU14wKTfuOVHdk6rrMdinzWvoKtYz5+H95ldoyN52ZTOrMfoOUMg
gjUBQH7UoRMx7UwG8+5uNaIHwq5MW5TcT2bMzvdXymJ57amISx+9c/oOwLL/dmfX9FS5zYz0/bcT
3DHn0tpi3sddv9GsoyGSRa0+XHpka7Plkvo5bfw6Lj47sjFDXVqgM1g9kM+1yQhgHzsvAxikYl08
4LT4saAi7eU6jHnM63BJU1JqC9dUkDllVAdL4eHPl/RKMfqjY/r2ShpIyOuGK/tioN6mNNvQqDCQ
0NldAB1S7XqjOKgvTdTpfFDm4OuIJzhT17jZMdU66ohL1CeGm3dwjUR9gzra5j47ZZcMvr4aaDse
6Z2HS9R0gevjkTFmipwyEORta7Xr72hseUILPyIKCaSNRxMSc15AF73w4rUua4YMXt5bd9oYfoCM
G0wGNoISSIOKBGMlQimF5UkVmYLuUZRy/HM4vHjlh0wnduXqvv2Hj1LDyiSKZmXyac7J34bOMv41
zMjWChDoYA4HBIx9ZgWcf1Re0GLR02JasYiH0FvzL9sD5UZOgtvCVov/hZe3GKTllEDohvvMvptc
p/eQKJ1gxzppugSzHVLBVVwcjK5mDmAs2ocEP0vag/TgP9stWukQmz35Iz0sSKcfI2VD/TM7ZSF5
Z6oVSqzOS/Tv7vi8Jh6H8vDqzmw1fllXqtIk2cgvo+XBzIVkdXSJTS9IpkIHoktTF5j3Kuy3s/3Z
qF/OCl3up43LOnhQzhxS6tu8NOMLtnH8JlDKDnx2bx2v/uUb7Xn8X+/BmWkghCOJ6AJr4GzVFBjs
Wxs37350i1ty07z2NaLVLSoQnUOwL5xD7a8aQ0F5YIgn7ZY9+1aNtMaYt9GCavTDNa47xuCWXTVj
TxYS0CFPW11wbu0ZqB+/A5+vjTG0nzsm3cUH+jQwtXA48N7DH3DyDd1oK/rWUvhEpZIQYP8wVyfB
lR4eJiVcmtPcjO+GImsHTR0g8avwAwOZssZqWc6eXAFCYEvQpkB8N7RJqIixvkDTV8uKbBMtkATt
CRIc2ORqyVn4qlPA//lVMypmQOwFql7N33NOy0c+oPTvHNKbUJC9dAzeBFrOa74A5Ck9TPi3R+of
ejyeZE8HY8q7lHaLGS95k38fwLuJNIFJAGW/ox1r7ake/32CA/n0Z8QvykZOwYcfsMLZMP/O9fd7
Od0J0X+Hn6gbf8iicyCtdlVifoG6nwK5KMpLf9ciR3F1M07Mf3wn/STkXyI6QJlwuhp5Xc2PO/73
/9seF9UmlSUf6ky4Aj7DcXIpjT5sG8ddTfIC5DESKMSj77vJf2Bg6dXCC8GGt7p+04SneWtZJzeE
OKHXD63Pw3iS9CWei+ubPnwbrWj18+aGW0axVn+rRR2/4bK1DAK/Om6ljcNhn0Jvh+ovcqYww+Dm
dsyKDiQorkJOr8yHdNiQMyZfnF+avgCIdjpelxTEm3pWnbTSFplZ6sIEjn8aH5zvKhE0VUA8kqRO
TnSr/P1O6rhnlnmZD+ne0k7POU1dovpCX2CUQpJ60ctohOrQr7TnDbJh0ADBpbyt0gds8PvpUhW4
+wMEBQ8OLTfhmXXhePYj5bcf9dBlJ6aU3sZPX7OuuZK1BvqXOnVKLliOJxT2+JNc832o0H7iQDHu
nssfDuynwPhdJRv+DrzeYsXBmrUP9+ETmijNwqa9xX19mH4PJmrDEEyTw1RabEg974N2QjclUxa9
cj6VdpIDXWgAwXqD5EXbknveWdzzmg5+oZbe8y8tV+jI0FvITQw9FAqTO+1v6WxJP1wN1pcWDU3F
EyoaeFmTPsjIEPw7l0abT1hh5KOg8vjQqxO5iV9kWo0eWnAmxAN0FtFxJWovSRNHStBtzAeM1oWa
KDZutdcDRv9N2gN77yj8hUSLKx7UL68VNekeRxhCRAMrloT7stq00WQQcJz0hX5Rj5Q2WeIioQl2
ZIvfgz0UpIlxwrWCpIDsEDEHAR8RCpJeKnmn0kKJK1fze3glCpJQ5WB7iK2B97VOMXHSKb6GqFnB
6KHW6JyR+aDUJXbhi2khWA/JeaGzFopKmBJpCa8oVlHKk0jOeLsVvu/5rx53nJ6nSI3l56lirRJ+
CpEEIJtM2RwyVqIlxxBVMusYVnzoCH6JryPQIUTjH6SFCgose1OJ3r44kziFguMhwD0u8QlxeeQ7
pSiOqmnQs9To4WskrDspdRj3jS4Yri1dEh5kV0WUvG9C3dSIoOkmAYWTbG6oeSvcdbxUM06JTRnJ
jAqyeUacoMrPjshdCW1B6oQeTawo8iF1J7Jy8lLqtaWAEQpEeYhRJSdHTMjHQU/I0BFanyYAv6ix
KgSy8gs5s4yTBPDicEI14Gy1GPRUSc8Iy6FXRUW7x0PBFUZESzLIOABUEMmZ+wQ8fIWI1xV8TrIr
lLOJ2mm+Rm6GQcLs4xVk6yyVLyLVjuodAm+45YSTrrjymFgkdrqi4wfSmKCbL5Lq+1+4TfiEChNh
Kcp65pkHxh+qiYrVhqZh88O09o9A06mfvRliiSMeuQbcVeTOGCoerpZUOcmht18R9hFsMParQGFY
Uq4MUgrD4Es+XcqaBU9eI+RUjGQQKTx1hWea0uUilWEvt2RPPaYON/km1gT7haoVR8kQc1Z+LckB
HgB1z3ay3TJnw22t85OgotvJwEoKhwocAD6JZm/8rfiut8sZqHwyIx7yI6f+K9QRJJ3WzaIEBtb/
m1ctgkM68CYJJfdo2/cQHuJiL/775iBy0SSPh99CcHqgUz295QNyxNwEDUL484VJn3Y9gl+pEDx8
xoka+SXvew+/PnA5ffb0XH7b9SoKK0AZpSHIg+Berq0MoaI4X8QdP6AL3Bux25GoHxQMb8tB8qdA
rYtzMY0zKTjLr9DMiljBpBb5zOCpb1a2fLYMJQr3by65w0wFuwCULELpMiX7YHdC6kDIPdkiptn5
AkiXL/s3QlwDV/HlTSLYlX1Wzc5SFs/KftpN3MR8H65mdN+oDmbYkIKsR+DaRYaYmgK32SRfpz85
7B6QDpjym6Qc6itgCXgwEMQ2x2H4dYiPYVOjjuPIBbZeUtQ9zzkchLsnUe7mPO+WJic944Cz3CGG
xfcNp+S/C2wQkmGg3YBiQ4j4rfTDjtdNgtSZw531EXohxX0x+Q4e3kB/LjgHg8DR+zVdKpZcDz8y
Wkdq4DKKwDsceiR0QlIWN0Q2b64KJuHrHHatWF7z5F0u6LX4RsqsSXh4zKCgiTtLrvxOEH7fIEUq
Uh4ytWUku/RN6ISMTD1aQb4F2+PtZyrxuZbht9uFRxOOGuK5VttnCsMfkzTJ/iTJEmV5mL3mfYp+
pNv7ky5H8/eIhDTvn3a10WBjNufgHMBg59Z7VnfyHaPKNOJJUEN/2fvZ0z4GqqNCHxgznOpSHX/H
h12fo7sTHkNX5yMRByw5dMP1w57hkuQsPKdWrC6RQYoPu8Ljsr9Od6IyJw67066JyTtUehPTqbUy
GEYG7TtWhmQebi7XiesE3qwwnx3QS+e5smXQGJiIn+V9HgNv8hhAHBwlP8LTUmYsjBUpCfJ1UZN0
2be/rEHmGYlmxGtL898jfS14nF0SF1JwlF0DuU+WhSBkHu4LjfzkVaNIM7QywSABDHEUY5CmGBzQ
NgOLjKy3YtWw27B5YyuMFNiC62leJsf4/YVH9RMhVEyMWLyErIjw4Ni70MDEKIAiiSm2Udf0CWMl
7K9NQVzOfmnCR6eL6c0Y/YhIM+ox8+aPesJQYJKBTOOLQuzBfFg6N2D3oi77jMjjguZ/u7e1h6RV
DrA/TckfgTET+30UIBPKaESO7PGe1154GEfJXpLhlJdYa5Qy2WNT0ll701sB3Yv3NtBXrAdZKYkH
JdKkFRFHYjNwPo86Bconvz5R6fzm6SHmcACvpGtACostIg4lqSz2xnsBpV5jg6VwC7BL5FgFL5eC
x+aVWEZCRMwdWfws815oI57s69iTw8lPZ5TOxFye7JjLf0xu8efv5ya8mBVSpyQlMXZZF708UPAi
ExnHz/ToCxaQhLy9Vkl1tGj/iSqkeXSXdK6syLqtHKJz4nVQjo21T0I4GF/gaOC7bPYZpz8CoGzN
Q6mbQWwIw+4IsDexzRMpwMYAdQTbqCb5gxglmeW9Ea+lfCsO1XV0Ay0vt8qS5nFdcA7IeZLv1Z3s
S8KJiwCwJ1/NbIMj0nBxczt8zvzl31eFfdB01AbZhwaWAMZEBfTEUPy1p0T/zpKEmeDHxJUBSSSp
+48DsIfas556OkBDCZqltnzAVm+5PqQSZdsntY9awtDqgk00fuBKEoWw+IMWbcz0vDS2IN/AH4Ly
xiSCA5xOaYast3X4VxUScDeIbUkSGe6IzycWOnTCC5kCJDZKuhrpFo3UDFGBM8oEjTzDQJLD26dI
K6BXhsIVLYCKJGihWxQE1wAhBCtHqkKb8Iqg80WHKcA48Wl3s7oIWKAvx5VRVB1OWx7QKvoVgS2w
neyPaZmByvobG2SiAHU5iUWnjW7cs/LSc172G8zV07yj+faN/klNoU3oYEX+dmlWDHeJmGwqRfqS
hJ7kqe4GaMwKAaof9AG30uvzGOJS8ixTO2XBPXA50lvu4SmIkIdsNewNZElZgtiwDYa+j1A+haJ4
gdo4UM78bYgSk4Xe5sCgOZklrTwwGgbIcCuPctHRHv0wyPxo/QQEeCguTRjQUfTTQSTuFYhgEc1D
gshiuCN+9fGk1xGqgUbt/KCbrtmFIbpWPCIosNODhR6MwyaieECtdpg5C6APjZzoqoyGiUb7qQJJ
QHmNTXEmF2tyNfcUMO2pfDPKYlSv/Z8G9EphoJWOmEoH7BHbEW9xSB+0sh2dpN82UkginaJbnArW
ovSg1mHcjjqWXIuNZrpOD3J0BbndSOcGaNdu0EEPnTA+GoBaWQR0snqZqIVZ8uPbWlx+FvVOQ09d
GZfoLzFxHrOzxySxIBdYAeO2kFcIhnNSUQChelxmnHHgKGMk/wKLRnQbi1/cA6vMOPNwbJ1+lPFC
Y9w7I/RTnKgRLfzH7O96IjqRBShLWUzLIltYqGYt/s5KQ/YyewZ8eXsuCnrS6W7BFQULNKpuemAF
IrUfLPSIlxbXgmKJbXEkX3L1eJyiMdMZWfSauswGjoFQi/PjMApQWJC7QsKL/HVQWwtpcITi1MDh
pHJeQEJfQ4bkEOUazda4QL6A+7b4cj6fMxD8dEC46u8tvp/L0g2Utfg9tyEXSU89LuHofczFcHz4
YRTUkVxm5LwtLUY3JXI03YnOiNnI3WjxafYle4Jc/f6HGsuGegzrUYurjwmwgRKF9HTbG6vCHIxL
rzNW4QnH7Zh+bdokyFfu27A6y29a5furd8LLrswOAIirXcGWzwckDYBFlHCe7WftXGl8dIk6A2Of
o5H+NlbuZksAl7A2B9MBVFASH2xLUkuQSEWA0QQlaaq6aQrvBsuLpLXXS9sXHGR8Z/DF2BmsBVGs
icrsQS+7OrnKPrB9Mhbsu3eHUh5y4C6Eo3IsquQUD26sa4mJwIRH25Xn4fh7mechHk+EQdzgXsNv
Du7R4CskUsDsImANqYZt9nXHHj3iF1tEsTyZj4u+RnkU64lFNNvTZnkddVyxaZQ6XCUCcUPZkC37
EWPHpSgcCrOE4jQ8yuUZmh2U2z/CVcmu/QX5C1IbH5aQa91YUmyyAVqE4fuN0qvYGDogs6cTEUsM
EzKKKRfJ3oPoPFtc4HhYkkPgA2rwZ/DhIJlsU7b3u3nbteN8YUwMHa80Z6IqzoF2RaO2iFWOfq6/
/Oy+kpfXm7UyetZdnRPbdwsFUmpEFr2LCragU5SLz75JYK9AbHvb80fQ3qFOiz0sUjAonnBXntRp
Idalm9ZEhPxxGmnv3gchyqalB3DKAPbOoYOTErP2GcwS0pZEF/a9NJYQGqAlJdKFIFioVrRwLC9V
1yd7LRLw5H0psYv8yVH/9XcXWrCCXqe+TIoeaxhVRJXIzHx2bwLWqCK1Lsl5sJWY7gbsz9uGVC+d
dYEh2b9jae+qpV3mq0Exn3I8h6uQBEGMY2C+1LUvVJ9T2EDwy4Z6jFeUxSDiFZsKPoxKBhjGHOgV
H30fAK8uZxGCLshZbhIMN8hhfMx0y6jRc5Xd1GLC646BMiD7A20QAvZ/ERAVjBypc8pVTERnU7rz
cBnv5zKzgdQPdVDa0rc7IzMfA0WP+Q7z4ZlQBSHuCbRHsi+wFPB7/A+FAwX0FUI78yUeE4Pd2fzx
jWzhxomwCZWAVAGusFSYkPKiY8Nl7DrcESx6KJWQHb4cLcrC5H4N2JWUvaQKAnzTD0mK46DCgsLP
AejOTUPDcJBsmc98qKPIHqDy8OWUj0DagRNiwdbXlqUK/aZhxoTfRCMDAX0f/BKown08zAa/NRKV
Bxo6D1B1+5CncL6V2e2NNEuDARQdtitjP1U5s69ktO4E/EfZHtwnD9/ogoERt2gP1AkFiCJ6IzHB
AvDGd/dxkYyZpyAityfVYvz6c3MJwVAowVBfjl1IPZ9xA5sEV3yOFNJk9IM+H1yZqenC/2umUBoA
JvihEOVAS6/TNNmkIKJh7m09GyasOWmDbx5D3RKmMd1EXNwqQ3/ZgXHcHHwEAXwh5p6EMQjDsL2c
weiFZUiOb3Sf9qRsn9/iQ9ypII0lVspYx4LW6rG1ffNylILYkg1LVPIhc0O7hl3GFcRr3ObtG6SD
ZGyuBCHlx63W5IzYVQEZTyVmoW2qw76ZOsn2oRo9/Ne/Wi6JroSqdQJ280XVgHEwZQZ1aJbMNvoi
XUcpybaXZv/oSnvzAzlj/QUkrKB8Jqw7JsY+oQhHwXOwtwRJQ8VTesCX7ou6F+xk+xMJj0Df4Mjd
6SfZwWWIRPDRmk6xd9PKwOzVs5+Dj7KtMRVfQxR+0Sem7IjhOUXf3QDkYOHUu/5Qz29HdzDur0aD
8QMnNN9ImqRw2tl1/ie8hfRq9EUoFwxr8LEHIWBwPmzfrIpK+TC80uTSthAbhjsNSonljo8P/drv
W6KCJpIFwNSR53YqG90MVANN+mU/aLq9Z8NgXnP03L9aPsoJ1Asq+2qZY9Y81rXaidhvPQJhCyDN
OpN8Dr83zFuSSGagJMJNEK3j6q5/DVIUOkICXHIT4nH+I57ujG9dOx+G+YDYFXbPxukhYXrCyD6s
kkCcj1kbwtQusf9G4IZPuzQkU0Q12RsCcRLh6k5UOhTdOhDxkQzWyaMdp+kWCJQnetdJ0o03CWgW
LRhaVPWPRpK8DRIVmwe2iz4vpG0IKZNU4jLP8VATTQZGJ9qSKEq2CaxLbuYhecm+1yUv4h+5Nenj
0IuGKEwQb9+sVvzZcOPtuHczTifgB+rNGLJp/0fSeS0rqm1h+ImsQjDALTkrYr6xdJkTGBGfvr9h
16mze+/u1QaYzDnGP/4AsFX6GzFqncQDPha4EPKqROvC5GTZCTVAAFx0FbLxI5wkrKRHod7pN1Jh
/gbmALAOnsujZV+bjtCi9jbtOdivpguIyB4o8KUePFdwCSYcowI4mpu/XaxyMzz5VjwjYoqPBgmx
1MTkaDdZNzxyB/zAW7bS/wyOqy9KLh+RK6c+pBh9xmH0NPv8DV7Ue2J9Y7UjGDHYglJHcMwzH4FH
7DWhHYj1xkc3b+EnVxwa3ZUWy5gdJwb8DCHNGCASEfKfnisBd4tQ4aliQ0UgJ+LJZo/tF91UECAe
iXeJRisvXTbk0cTghOK87wzPkwaKuYepBjrHEhIgr+9xWc8TkIjo57AAfBrwcWn4GPPgZAnekGkR
bN1bdvHvfYHCmX9REjEYZNn4mq8kJfl0d8Qb8PU6XhLg/b8negcktGu12YBS/vGgId1PuM+Al+VE
pMgbYHkwXyBevb/hHwxQQGrbqyKk7bVW2Okz4YcJdbG+1C5gZVN9ew/KwB0OSviF6b7p9AH6eH6D
AfEYntePOTHNmCRZj2Vo9lv5whc0qv9wJ0TPTmghxE0Y2QxEdSHLp3gm1/5Lw2V2xrlvBgJZQ/Mi
UuRmoQK2fzraYTMiowH4YgXsEgJPkJpQM/ASewf6yB4qQLciQVsIBW+7jHFtmcv+S0Puss21fiyG
ZhQM+n3PwxWw3+IjUKOW5pPWD+ybolCOBR2o94RZsdInHyEVfswfj4zolfuOlZJUSumFMQxNnWPt
nXBEEyCqNlKPfuDQCm3NIRSmnetC2LWprhKQdi7lg7LEYLc6YzEi9ePemsM3WMBJoDKsLdz7aL3w
QVCyxaiVvF9EOUOKbdtjWLbQWimpaVrl5fg3j5oNu5WOtx9KGVXiXIKIm6+QdFNhHfFME+RJZb6B
5hPfI5YX0qQBX0TIgd6mZW5UjGpTwofAtILdSyhloqESttoO9RTZoJTuR8hwxA2UuTgEfOWR+AZV
4aDjhOOwtxAu3QGpHvZpABlQBQgrhTQ4PA4XTU+bXocqvnhI2c4Q6XkGEWsMNK4CdKTjhKYbq2LN
V4OiRAYv1eIByAmyBm4tHY9pOu67nN/TafJErEhzP4Cex+iEB5U5gkqiNpbXXeh9F1p4iPlka4uM
YeHebJXQeGRcWnpm+d8jeGUDDtBhZ6gEfxJEbrDhCTDYteoZEIDXCf76cggxNqJdgRkIm8ZarGU0
IHvjYfT2DcK5OzN5o/tEZOUy7RkyXpJJhrQUb4DB5DS/7IIiYzzOYjtFjOICl7zITTOinuvNy/5r
oLk3UK3F9jg78TCmVdqklJAGR0xItxcqQD6f4IEe75tIHRgUG7YBHlHqBNH7w/Gmju1YslYpwLUY
1wRKWbRLwEcCEMoEb8iT4sghiLyT5QcDBnwEdAuMrDcccP48mfFgfr8CP2GecuSqClEEdPAyuola
/WOv2Pnwivj8bEkgub5d8UacUi/SKNGcRJiRQFtA8M4qZuK4msungE1AvYZZEv7I2xcz0zGVoTMe
M4qmMwguYhqfyzQ1G7fXPEV0tGKYTC8tGEu+PctrWjwK+Csd4eAKRueKa4uMVcXAWqg/XYqRFfAr
zdVitgv5uMJ60fv7HIWunA/AolBmORj++q2ZoMTQTgGZdIpzkE1PxqO0jpg8RgT7cGeg4ArY6RYh
lEFGp18YtjUGNI/0ub6vW46m40tSW73u24QJfUYT2fvJUSm3e2R71BTnQ0Zp6F0uVHHs4SYHq0hr
qOBYbQNh4PA0vVKcc6jbvNOm1bLfkYISUArhVYuHUOxqfr43cxcEkh2rGhSwojIleeYamVdNkyMF
B4e+KIM1qvXeqrs6IuiH3EPVhUH8vAXZvMVnsL/zwpUkRBxroI9HRnBoke63Tzpph1H+bIEBmzjc
zOfQT2XvDG5JwArFiogba08R+OUvYIURurHNHa9/VDnzMlRRDq0xEHbO2ROVr46A7ZLzjvEd4+J9
WK3uEPRwVj6OcPjHwyzLqaBpBjiE7fMIC9L44R/JN7itCB3NWCesqt2Kon9+x/FACZWMX9EQ35xW
dqnEcs2FZR02UClDSfjA42d0vyKxhYtmMrXfvKAOYJXSu25k2r4lxbQkUfzqIZi3tlZo5S3mVaQB
XuzahEPRzwkGTGqkJo0+Zlg/nA3mexfX88KVVbm9WyxbMhdwdol6tAVdt1p2ailhSEVHzuVgrAHs
254+scx89ueKRS0t4mAejF69fGAtCSdIwckR9tIxEIW7DdXtbS8oU5cQh8UUjZ6a1dPjudr38b3A
PAYSM8WZLMhNP6bfoCCSvYhhL1Uauz3Np4ijCt05hLArneeTp38DokyskJLQJi6136KUpnGVsOne
42rbhZyU7jBguo2FmsZpA+MnrbcX8hkMjk3hs8FT+vnR2rp8rKnmwjYiO5h4HDmiBOagKaMdOseq
JPVWjuhVFWgIWKnZ/3nvON/h98pdQ1EPm1D84+TE86hIWai8Dt4WZ6slf7E1x5Lh05O8TXzXkIJo
Yj05k6Bi1II/g0+Y+CyXz2zv1R72rTHsGjj6kPs+bJMupUEA+RxHGc7A6YvXKvzFEv+3serJ3nCD
HXKb4PFTTTr8pYkYd6MJTDDnupkWQCmGjdZIsVWySGnl7nwFIfHTEtBysu7lk0RT5iYJjXyPLdVG
+MgaLqJ1hnUSIJ3FAtlTK+HN3ZmMRl8Qax/dxN2W1mI91tCkrPGFYsyHH3Km0Eyyxm382cdjbvtq
DkBCTcKbJTc0U3ZmkeHu7P20iGfY26fm399iePCg7G8Gff4k3fvgnKmkx2MXQc/y39etnNNjhdtu
MH7OrrBCHa1n5Mk5aE4hiF6Il6NZdwwVjqIBD1bzb8iCb54W1QXmjLj1NBUzOJA7exIlB0jbk0TV
T/heNa+Bhqac1vJqDI8kfB7tmrl3cO1CIM3uWCp+vN0pRYTkRu01EISrw8HEzay0z/fJ/e59mM+0
c/3cvy+Caqk3ezusibMTPOnC33fDFokAt/Bwdj43FvfizT9WMEA1IcOC+DSZEBLR0YWDPrkA8N2d
ByjcFy7uwQdD+5ogxcSmZ1cTfyBY7OzruBzHsGMXHozdsQ5Z1dC91xjVn/tUzT0Jlm9rP4S7t1uW
Uw4gLY8AbG5MtpfWY9u8B13yx87TxpxI1j2Qfe161c2up4Vqnxowv9JatQ4vswn2vrM6kzK7juqo
k6qDqwepCcNYZ33oqZNPoq+Mg3VoeGeobEc0c7B+nvD7T1Eb3KBtb5tBMtW/zlxJFMyKmQcrmP0M
AAUPg0e6Or4Yg/IkqpClVi1zxlvvOeM4Qxsf735kE3eUKFeeVgc7Ec69qcZvV371sNZvnKQwmTff
nP1I181P+mV5mg24S+N60CYUFkYH/dy8ChMcRrEIaBV/U/GEKTpuG0/FcQ/NCbmfwHvLyomq0iGp
2ajYNa9tu1q9DHdPMDS1cuUX1MnkXvUrEy/rXdM6d6xxl9qCxIVjVF9wSlIibVhUcWfeCmsimDD1
XDZMHTUbQXbCz/Y33RF5Os5ThyVtXrA/KL7hADa6Cg4VtiDKE3dulnFhLm4m0z3C3MI5GxkPcwiN
rkQ7F1aLaHvDRJYlEGQaMro8NGbATBl0w5dFqtGSurJlWrf+fZ/czbOvlW6hm8eNSgE0zHa6iXkg
Pxze3mb6hqmQd1bKUOTrQNbkJaNlc/aKb1Sj6/LDNwDPTQu4J5grsFdebFKPrVnXU9z7sl2bHzrU
LWG15yu6bP/6cBc9FW2aA/rOC4WMfwzvvGxjJN0WaxKzzVl2Cr8h8HZP7zXv7hewAftxjyHCJWDl
df0P2pehkTwZfqh/eMa8t8crmH9lq67M3RRXdWNvMHwHog0aYGXQJ3XKOQQPGx0jUwqMj2hNTDIw
vqRZOO7AZNqw5HYtz2kcOj7r2sSl0p9CMG15kR1a5vXMpM4zXTbu+dxlQMzk3FkyrniHHk1PujdD
/BKxYPNThwlNOV70+IoF3wcUiKEMEEfdmzDso4v0zE38d5sS3cKwwhrdrZCRBrhpmxCnRW7MZZ5G
Ai0DTIaVgqpogPXSgBLziWvEhwndfrXRQU8FRMONy6GP3Ai2EPxtfvi8GB5+MrTMd4c+Mp6F/h5H
7VHHtfIo23vZS+zFkyYSe5j9GB+4jcpC90Y0Ov2Sc6XLktCkBrS+rXh6Hr1t3oGilyOMOydbFVKD
QEu4TGJL5Ob+Hot5yzeCGhH6FiVflmHQDnZMT9Q79STpZ7uufggmRw5S9mS7VQARSztrDBeOMAoR
Kc7W6yLCEYjU5cp8FuQd3VAnHqEUFjAZ+r7Rto6jnXtAFvtAkcd5xbnTDjCBhdt4TDrgqbzda1Ix
ktshJ2+sMes1EfvD48ZMSPUP1Dhv7+jUq3ZF2U0Rw1dkTMOT6/Fk8IW3Pyf/mpPECCpzP9+RWrKn
9uaUalASrvFzHo+xJ0fwKOb9HDjKYJvh8/OKxB+QkkshLZ4NGg1uBDJMUd7tt6mkGuge+HHiW7BU
9DW5imR+PLh8D2Is0HFm3UB3RCuX8foZOS8Z7+9hStyNIwJJ1mO8F0j9YF+ZFBG/8MYNt+HfXZ0e
KVQUylWKY5YrTUfhN1zNbM3Ha45blKbl37tpHnCW3QcanrLiuYpTr0XZiN3AeFfjP8X57CpEfDeQ
N9Iw9sRDdj1eOMT4ANT88KmL1R8AWNAfmxOep1gm6zT0ZhCDFGCWDxoD3CTDkjos2Jb9ilfVnW/O
yxjrjER5TNxgvwPnCi45HoMBjXU0mJj8d23qWp+rEZFq8IDfauAVtetVq3JzTbBkDT9OI9z7t2HL
bZBmc3b+xxZ9VBJGrjdiZuiWjIq7nudSZmPDyu9bRW9bRVuuOwlf6DdZVWtA9Efp4AIvQVvPt9Ma
NCuIu63Bt7+Ozt5l8u3fnLVuETM/5ug6/ucG4+TqvYDJDfwvF87Zqn1uTsLypZjKtiQwXC1Mrxp2
Ob/1SpwqamKtzPeIYBEeKWbYFFg8ysTYsUZE74pdJxfdh5HlcUCIyW3GgrXh5lIGZTR+YibLWlgf
rawNDXdz3WAkxWrY7vIz6VdiRfuCusxsRn765rOwfX5Y0JGj40P/rUjw8hfptpgYdraXF+S/KdHs
LR80z9brqKbmGsvnMPodeMHRGLQ342/s5Wi0rwnrdbu1aVPLJF9n2P8H3Kxjgpknd8v2R75M89gh
8oevsFxx/maBtocwJeTSR3hjjrMt/WmVaZyGIELhggiVXEo/9knh7uMYbo6Z6jAt7NlzcVxkChNp
AeVg9LOP4w9Yt04PDEXkaI2clRj8vProxzCb+7UKkPJPY1xx7QiImy7YkkLU4uNRtFJ+CRiEluZp
g33hrImXOrafssKZmVIOE7TgtHFOp47lWaWMF5Qggle9psG5gYiDKj0xIURChTO//LHYIl3Mu+gA
0EzMG2hLM8zsMRStOLzCy6CFfq5Es/mgh5Zhnswx24zX2jSoj8Qg0oxV+wSjBA8QRVRN3qVGwnER
4kfEYCeBaSpIMCpQnwJAkCRJjuyEOk6wiDkMdi7gO+DMHb2TEGykH2cZMb0RousHFAMHvZJGsUgv
Nc3Gy3lPCzysgSdwv0JEQNyA4nGs01OQ3Sm3YY83vVjMH9khEA1gLKRjD/+H8r2yi2Wjtxt0iMDl
W2PCz/TpOz1CKVsqHI5dmac5RzAcutSQnIZzcBrXiHcPKZx/2geMaMVDXQlbvDr6kcdW+2OGJm+N
lWrzNxlVrPb0rZrtn43hCi42UNeKuRwhSvQET9AM8gcwJcZ+77C84obbQs9L+YNrJSkN6CJ4i6Rj
UUv6VPM0enPjD3GVaqHFlXvw8Nwun5ILPX0wg4iR1wMZuyyPax/nptcY5hMfh6FY7dksZIBCmLQB
U9CGSWAqV5nOEJu81JasBdtmKKjDFTRfWxpEu4FDPXUiwNHL4bX5SAnfBLoVQaVuK5TOjNCCnxVE
9qotLu7jQtqBgDRMYAeop0Bb8OKSaAa6xlxsA7k3IIeyN3LIYefrTt33gtEv6FGn4gPYaHO6vX0g
WCk1F3Opu93ZPlEbT8Ulbb7qLBWncogtHtcEGtbOLb1gqcTakK3/GN//MN0f7eNvvjA4+anl0FxS
/EXdoPIXgA5iZNvAMLqd/x4KMX7FQNpW5vAALGaX7fXx7XTXzC35d5h8js5Wyhl0WbE18V3JxtsI
moJJjo7xgGEruO1Xpk6V8rKNBuU31YR9nCt++TFpGZ+JGul+I7TSdngf38fmNxSeFaWTsFtm0K6c
ycfaHUxaTIr0+GhSr8FYqdwb6ThdKzYh/9RIFvzQmjH9glC0mLSpeODhkCaGEyQJT2TBLWhvMqNP
v+tt2/Su24oG15cTnoQap+NwU4oBCw+zoXnt+ex0WLSu2d7Y7+CFSOgPYYlUCzjf6taa+Ql1g4QK
tCbk75D/JCwv5wik1Bpgz0Pgi4a3gUUc0d+Jn/w5BQU5b8d5Yh3srQSb2gDbst20cbOgoZZtietE
aJ59djgr8QWlZzY4G6i2yB845P4lt65zmJSpCWUHLg2lYp8yzxkxObAcSaQbUcQKiLjHsAHRL+eB
ZCUKC8rPOW7JpMnGfJfav4utkoTiLWm0P7U5YxRp/TLxJL2uSZJVGyJWqECZGlHKtr2UuSLoUZw2
wkdA7JUdQqRahpJpWtthKIfhzxLr7JG7lm99dtJsm4cjcYqQM3q7BRQDcOIw3OacLFjzbbdi2KTK
J5QijWF1xKhovYbywC8nM884TThW5FgD/1zjri41mF2vGrNTfrJxgOQLtLlW8kUpnXjnB4kYyTIl
T3bGnG0yoUifOSAGM+71EX8eUkxT/I18CGGc4Hy6klUopV9tvlbrtrn2OUWz/GLf3GWYY/3Afslx
yI3226MPw9VRzQnbCHhLoAeHizfjIolLy8XmaN/Z4Ts7+8docTAb253VhVV46kucaeWiibT/IFHF
wjZzYIkwnd4wn2PYPYshDZFGOMr5Fgeu0cV9ZjkHviZr6leoViwrClYvJ6Us33LsvwgIFMt+3I7F
dZ7Lyw+ytjj6KRn9bX5kF8koBSs2e3Sc3Hm+iCAmW357TLXJhy4TCgzqof1IYFY5HChvIv5IFtFa
MBuDOwP2BxpI4qpUM0AittDmZpX9tSp3n+5UW5kKI8zitXNJ5RljcZIhySMCQkU4O2WLRR/FXsti
7+Fk2oV+lXRwrmb2HF1h7O/s8Trbb8Q9FPD8BZ6NfIpPjo39Gns10xhSxvMDxrDNw7hmq/EbgaCk
cvpTwwgc3ub3wcWf2FndRS7EbuSNx7z1hzNcP/9+RnB37FpXrx+gXHBK3QmIltMUiquYnSlM/VHY
nvufeAV0PRR0WgBI4ZyupByB8XF2G3gZUnTzwozRG3lNJIrXJMNCTGKvj7BwME2l0hBLVqYMAg+K
lrpl4R/hEMudEQ3EAKxp/ydMgS8KOFgzsZdQhESsON7wfFecPj+/jZjfrDn15ejsPbatymRO/A0n
jN/+GJXq+G0KseEbvTaYJYMdIRRi/m4bzH+oz8H9rVMmAhXRsDLP+Jnd4I7NnBDnkpUW4SCCywTA
eqpjOHnCkRSBP5dFXN7kV0E8xV4bgTcXAHP7w1KVj8pJrjjDByM99vf80LEOc4wFmbh2mOX8SGto
Y1H8MzwNLhvQLvF5FIpHN9Ls8+zaf6WazTDhx0ADrc9lEt6Gvn3Ibsy7mczytRhOvGHGSwoJZobk
UOLeccb+FKtpZPQ375UIiQnbPn60ZUOj/cIWg4/BuF7QYgz8GHTggimmc+A0zB5AlROduPcDPbaR
nnFhDU6b+0o9wnlfBAumZynDP4xFXHOD2auYiQz4rz0y4aCJ62TJ2MGY4E0Bp9yi5qP4eA0Ovosx
ggBs3Fu4SKDbNSwxPD/abnG3IBLh1YyfYM3V5PSXKSEmICtgOgTt5dBAZdpfhDiwfbGTpPJYYcxV
hGJQ0bRvgxOy7Tk6dJnHMDw74jlQb2S2srd2LB6T2ypDHIhXpiOebr7Eh7LJsY/PcL0+EPKMmkWY
AYItYY6YwLkBIVm4RBm4gAe8KqbXyKkZ1wmHoBNs9r3gEGJvcEFvxEX4RBuoWtwRpp1c9OEQG2tT
XwL1M9CFOMb1p5ZnfsuqwBQ6ERXXDvtn3J87obilwhXXQ5xN+s+gNyV33mYMzScXdJ+GUuxnhaHC
WoetzlF8jal+mjblmktOkxr+kmY+6NEoEqUe8uxT+nU//A+2U0LJhvU5b0Lt5Uk5z/ufnC7zcq4x
94KXARcfkxttMIbTcrugzYNvFfp4iYm2Rrir7GFih8fVkzNfCFJs6kSeWtgjW9SSyc8wnR6SvWmf
+FYYv1wSVJ2lQA97R39y0mX4LgfY9JGKpw9kS2UL4CMI9QM+Y4aMgEUjM0d3zPZHRIYE2LhJr8ut
HA76cOc6ZjeDVO31d5h746uxCOdoxuUbT1Xy7Gj+kHYR2WmJwT/5tESIyxGL+xRlWGVCV+ZMbLkz
Ul13senMMNjLbU5cjME8qlxIQlaiy+cCZxfF5AXogLPzhFMiZYObWeMIWhAaa+86bLaJodcR3JDI
ZDfoS2hfqNOPuSue9axRxri0NTgVCZtqMTv2mv5tfso+HI5PawUdjO8HB8RlBMsS2zGV1laHjEUF
rsWqY7gmHngDtqnNH35GVIR4HNUwJNRcw4yWRBust5QQEPSy1XLVI2d14cmU4ykbq9zYZx8KwQEz
+19aBjFIG5pQZr5wZ4qK3x7g8f4kf6lpY00CRxNLNwrqxxi32z6P3sG/Dco1Wgz5Aqwf2k6xOJDJ
FlAmVZU2Nrl3tBSHqOv3XLrS2rl8/THEPI5q5Fbes2Uqq4qQ7BGhxiyZ0rsm+/CWtxqWdScVlfrz
7HSiovfotfzClWPy6uWLCYXD3bvP74kyAanSKEYeufXqY1jpUO8JiMXfVAnrrAKrhCrcv1s3ctT3
ZMiDKSnc94NLpbC1eNaZxfgRwbA8GTgwWy3QrV7ARV81/uhySoYwxFbwXAAUezwrPCaAlvIEnEEu
sHMilBdwgjkO7Ho+sF/lKax1a0QVYaVLh1qQRGiKcOpy0/DaYcjEJ4TaCYmcOtSs4tNwMU1nj/jU
V+lMANzTKq5j3VfjkaUBbK5ARvjUvF6eM4B9Jkcyrfxu39peXF+8weoI+MvaHmziD0F3KiqsEw8V
WZYh6ZhZBcIgYI4F/3B7eVjG0N4iRnZAIbq2HPf0iWSMcehLXQDL5zfEIkZNuJkMsnS6yCpskT9G
IxZi7EZhCoWLBm965IAt491S2dIhY0giBJI9UPvtlyjEDKyJ4ZealfE0mlaUNqy+kwkGR94SQ2QY
KoftJfrwkusqa/YFT7RmZh982Nr++oyx/12T28YPUKbQGGumb8RooUkyfLoI1gd7wOYpU3W2ykRw
EO6J3V7D/sQLrZXi42b7xLPxfMtXw8+DbSNq9gWSOa0uK33w3dF7CXbF5lZHvKcgXzuCi4a0Xikl
JWAn8+6Te/ZzrpnF2iLVmbWZU+je6aCoSD/Jx2uPjfHeUWOgaYXVhzYDs1C4JsCakIkxpKfhybbZ
WhDXSgrevSeWqDgI2dmDPPoTkn/KUzX+eGVXeq64ICH76LBiL727pULgZ3LOUj79Keaou1xMtDGC
NXdBajv5r5BacoAiK397hJvGX0QMI5+bnJeePCmjowhIlqptWYZHNnF/Vqw164k+VnZBExBIR0ve
DQ6IB/lErGm3RofenAGyQnazO/B4bKzmtFmXQGjCWCVIFTz5Q8R1aTVbJv1ZmDYJ2mbgdcYjlaG3
XyHj14IDwDJGunKwsAGNk/EjlEL05oPD0qEZFsCXbjUF2nv5a9uIlYFuAfbSZFGDCki75uG7Bgkf
suT13jT8fTA9guXIXSbkExfMATMz0MAQ13o+MRDbjXaGJ0M+JZ0h3XvtCSQVCd+ETRz3wh9dGfMV
lqP8/z0r7T2/52BNMKLEpuQFIWHzpfYcYXvI2Fs0eSA447Z7C2vYh5QbprHgQJ2DlYGzoeDjpL4A
QWFwz1QZ7gO+oOsj9tfYl1lT3HBksviJDfza5nYXhEYQjIL5fkksI6aGEkM1l+QUhAk9MlDcoMQA
0Dlh2cbBPReuuoyEpTAWkdjcnkoI6i268QzauDx4z1kLzgmeCrunGTGrAEe2G7MrKzq6Mnb10Pxj
fhEIktQRKxSQmSTRPcCQqYthD59GJzpG550EI0PAhuJurm5uTMyuFJhfqMPQiibvVWMAJ33USO8I
HWFbIu9romt4eUZEbfmN5D/RT1H4ahTqIHJSqPA/vsaQ40JK08+KcTi4lYgzjFS03lIJa/BcOKF9
6iH8x1cGjqH/Azh3Pw+Obv4KiZygOajDsQ3PhyEXcPHdZEw0UbF7lmx75EIj9kua6QznQxAEfcCk
Iue59Wj9fkePywDid0pQabBwlwtqF7yVaPzxC2Xz9IvSvietyS/mHEuGaL+xMxawSC6ouCgBFxX/
Inq7q31BRvkaUIqDrsFSykdvj76cAHeWoBxEa54cwRPkN2igiKtt9xn30H6j6/TRTtFVMg4yiR6W
HpR4cP7SMeuyBqEXsP5fdNEkJJESIgHG8lK5lTY8aBb2d6T78KIppGJG/Wf/yYZEQv0rkLzoL6cO
HMKgH/SGnsdP9Sd9B20HY5jtN1PWqmbqDGBklk+ZDnMXUCreIVaXQh+iqBfPSrMODtMH1twFexHF
ErQfctCttRAE4an+Qg/kE8q+qYA6UCuNuznPKTUWDs1kwekDHcjN6+KqoVxwb36xjFtYcZoVJq7t
XAMdpmX1x6/wTjPJWVuREOxeu05JOjX51aMreH6b5MTFJXoz025DYLGblQnkZiCMOzrFiuF5CqMD
oAFLvug+xUtG8kgK57I6HdxP033dvBusncEXgAafJetF9ZpQChrDzuDsNWY8Kt2jSYQ65+cJZ4xV
g5E0ZOJj//P2VUxAh2CLhI427075Z8RQzvA2KUhAJ7EVV1PVU+dP94gNK77Vn746KLvOkac4Mtbd
4bfVL/CObgweeybpR45hXpz91FcJj6T3rcLFgwuIXWevm6MwwbL42wkbuPBH50ugkQ/0RYu/24Xd
o0UbeD66d8jFZMIg393gu6QS2aiYFI2vcUXaxWUDy6nmwT+5u7GxjzXJeKlpDR4OMZFkgu68oi0t
E+D7q0i/7MlN1HTYV+6YnbbhxRsEFAAQnhjYDfbUsGJH9IT0AStcu+PPV+pDFYaH7nwU84LuB0OD
tMQsIru9bPpYhbF92z4b4WGHNxlhzehJdOQ1ARSGZl4cwyq0r5B+z0FtOA982Cr3xT7Zay1VaIpX
p1HlBdvC4AL9cliqJn8Xrs+XFoHAFDGNsTvePXi+rQPY9SWD9XHfm03mq53+923tiG/CxQ2Z2pG+
3Hl3hh0Mwu8sc0qIdPexHh6FNFD40WsMIP+ywFN4LGxxF9JTGCfk0KM6+H/gJC08O0Rr1Wt2pELr
xJdjdIBLHi2wc3KOXsGxgLkrhqXsj+SJ18SY63CdmEin15PTavfq1fnU7xKEaTWPKbdbx8HmCjgb
X/9AcjCR2i0Xtd9kE7+JQdBeRCuvlm+8nV1PmcCQ+LBdvG9mLrXyEeM0RiE4Brr5OSwgHJX+K+/4
LWxVn74S48telfYV71ln92JqOyof7CwyiFsMZCZ7T6DanUuvhZ3DHDP4G2YSTefyTA1MOEm+XJ8u
wRMUZ8eT3Hm5oLQ1OlQaGxWbE+fq6C7lNFuaHhU3R/fP/h4m3XGkFf3L2Y2fzvuJulJ1nxT7z2kD
8b+F1Ndpf9jMatC9Bxp8fG7eoC+URkNKs7ZFtaFiEz3hWkzYjikrKjz7W4zt1g8iDhS4nRnT7Lja
u1MlLaeYKAKgFUHpLA6OwbNeOIsqPBTxu+XBLHo0fIOtpvCxq6j6r+m+Y77TW+/gMrLeb/DzsQ4r
vXCULiu6pyt/n1P/0uue/0SsWhQ4IqbdTdmxj3yDhdlB2UT0xMl/kExkeLM7rGNwnO13rE71m42x
+mWRtD/0BH8v99BAWMxJ1MZ3q7LPg4KZ+yO6ftwHFQYG0zzppN3cnO93eAFj8xtwGm9ui3BSK1Tv
3gtnCor4g/1s223KW+hLFTriplV/bWERFJoD5M9E9NIKtD3nEyf6ztp1E5WOpvLfgEN1AKsEfLHI
3y/79Y1PzT98+etQx5ORRAVgEZyUDoSet9z3y7q1IzV5lc6NfMkq7OZ1WNW9xiFedK3yD7ZOE8wV
3uPJq3ES18zi4S+MZSO5BO+2G1+GXKFigff+6kMlScfBQrtzvF0aVg1zQ3VP9u1q0tGrE8WHXVS4
kLFAf8Oc+YVgxnijgbPgy8YCBfsGFWVAgdpZBz6/wFhBRFzZbyS3J/gn8K3wnIDagjx6wXyDe4WS
+emJ2LlNXfxdCswr2C1wP8cCByYjaebM54Q4oy7FK6NoHJpJQBjtel0hEizSXY+xgstH5vPIuhNb
pgV/Wz4Rs2DaKayaPTWCU8HJd6WcPdny878ZyjKVO/CK2vAdQTg4cugumCrL96B2EPyDc4pJlPAA
9bTFQYUDtHxVYUwcHXVSwh68jho4Qx0TbYZ1Cee+YPUMhqhw4Wj02Z5iHKGoZRsBTlH8vAF2gqdU
/zEBQekG/GJznt78hy+mV1qwsG5RI5ZycJ8sGMyspdagA2QL4C/KX53JH/DJKDVP/C7hpPIRfxgx
4QhdXqGV6gx0bs4+VrJ9jPW107UtfXAcnTe7/Lp5YTO7MhrmLj/OYWvVEzqAO/66jKQaXP9GoPyu
8y7fYYUfQJTpULgn9aQx4wf5xt4VgwE8auWRpCHFj70Hz5ZSvo5A5GlAqU8NJiVSiMlcg+sdUhCx
KfmtSPW56yPWd1JmZfjqP0pmWnv/MmMR2FDr+pc+ZjHWN2mOWn5n1YpCpL4rGaHseZlrBp8leoIT
bLfANVLNXAAOqMG6lh7hub2ktaKTm3NUhzf3LBuXNrrzPnXAn+yjW2kWintbh02HAAd7Ma3iMq3j
mgiNUvW+ZyAwxRXpN+s2VKZ7jBM0r3L/fllLrIAfGA53HOMX+2lOWqYYHGC4wqH7gbx0HlPgBgd4
Vm3g1z9AHdwdqDY7OOmASkudDOSIcNv4VXu4tiYvHhL2KVzSYfmbjPpeDBWwxLUnlwAZnaRwoHCT
Gm5nLfne4FS6/wUD7bPRfZ3dMzitNWRY1j099WnAnK/Tgpc2uAWqexm2wxIXSpfRFvUN7LAFRxbu
uh0sGw5CWuvWKNg7vba3G17whcEwgu8Rx7MW47yPdYn/EE85E+G9TByqCe+nMnyb/T/xvUGnsdyA
Yg3pCAj2xrFYbYGdYrpgMy2wWhvpEEQpQQATV0tB83aAv6yjTkDgcZ0Qm+AshqixdvjC6DY6IW3w
gWPgd5HzYeBFwoSLvOl3cURA72BnQ9nLFgR5CdIuPQNtsgrF8eocnSdcJjSaZXiFJyKVOA02vFkU
iAyTWCTsLq4Cvvdr7GXuxyDHfsTpkqaXeVCErhcmhKy0HEK43VgLw+WaCbTIryMmHBFVPv23IEYy
UyoYW5OejeiV+bkASaCdE8FthHnD04BtBzvQoUdvXcZlAhsMwkIGFxJm2IpBVlIz0umseDwcGTLe
+kfdJmDE4l3YYS/5SI1bscVTMHnkPCi9UbVuLl9DoXM6jW0bX5CAG294FrO+E6Lu2lbcyhY995Xm
gXvNYq65j7cAB4SXXROncwnaHusZdeHCPzD8wdBHfLBa6Jq4Da21liz8U3xiRGeiN8HLBx5dI3k7
H3oQrn+qsFSx1XRSnkCuEz4WI38tdHqxRsDvf8YFZ5QdT2bOkvswYizMwWJWU1nWM8RcQFfwBK+m
TA2/mIkc/ZQpGv8dyt1kfzy5OYcp1wFfiRa4fZrKwDhfgtBw6zI7S7hP6LcQ90q0Nig/iNKYf3dm
6WyEWoyNm+18zQAO49ZobHHOyu2Etyc76XZ8BFPtgh20Qd6Hn6jXBBcHIPMMWvHSXa1WQ/YJTF5p
4qfjMZlGO5fFwUzQpifkiGayyylE1K8cDzK+lvnsFvGvEGuEsCOdvQtKxZIQdz4JR+d3hCMvgySR
A3ZBsRZgzNH0F/Joj6XxAjIFjoGqBVKS+RyyAFqsVmnFXswD+dag3/AS1oKXg36xVnmTyuFT4GAD
LM6LM4v7wR0/3c0DVo642k6vDFP4hdkZ4gNIJZJXD13cUtPTRN6ZQ81B2SDxG2MOlS8KfHRngHHz
hMELL8tfHjdgzkxR88gYrPJWwBYLT+gVMHIA8etQQ95IP48p4YlaTwEafIEGRNr6UIRgk7DECVEE
LDna45K3v0fnCntDbU0leecjUXA/bb9JIX71lRpQb2w/+MYOfWJkfzWsIU+rg9Y7vrO6+rv59XMH
GZFopKarDngjI35XGLTSG3KqogJx7hgkdocarRpxFi/3CxXa+7atgocUw7LG9N11KEyp4osJ3Wkb
StlwodBN8uMaoMPboRVYgNe1PJrMG6FjQQ1oCKKUQlGLMFGGJFKaj8igMYMmgB/ghC7i2oxEs+PT
GvJfEoj48vdJe6ZhIXkTo8k+sBxwZ2EXTeuAyor+0eaANYI2a5QKgZLGNmZ02g2ACXv8f4lJZ80C
4B5rOaJk2lSuPIv7zgRJ6GatZDGayiyj5Yn1MbMnlTlmAg7+ZqnQ24M0NSSs/oOVg6umPy4fq+2e
lKMtpFfvnPCd7zRX1EgUQ2AS1GJNhx5CZkUafNxC6gIgT0NIHwx/6JxhqRY2xMXXP5rOazlxbonC
T0SViEK3KEuACCbeUMbGIichCXj68y3mPzU1nhkPJijs3b1SB9UFB79hiXfmW6s3ZUn9i9IEpE5y
N3HGjDpVflE+ZGcgs4o+j4gOkDa2B0bn3GNoOeJBbHS71SVDabz9rAYyDBWZAU7O3vAk6dKi23du
UBRwcySnDiyy/kgRCZXewTB0bJmMvhXJpDgFUpZF1cZWMBWFa3USTJ5wJAwtB3R7OqhNuIP2rORw
8aFAIRn/tw6kMV8zH2Zw5D9tjHUQISwF7ErO3SMCYgjOypIylsiQoSpSidZsFHYsRmPVk3COH2bd
iT+rkyN/+ZyfwiTC9qSzKuBFBdw0/gXrQNrKiSR+19HEVUmjOH9I39YGnxQM8YKhUbHL4myxNoBG
ApF/Zo9pGZmzdNSVzMCNT8wIz4r6r/4ByQHRuW9ZMYIpLzsuWVmFBUvs8MQgKXqe1Q0olZk8Lim/
GEaFo3K7oJDTJQeL5xxmrGLCZrn4idIQwnWgKTqNI4SeUfDwDbYwGL/hVE4s/ZQOFC8t+fhqeeXJ
JIXTJVBlroaw1zoycphIxXNoIq7FFBfePiyFwky5eUEFRayXnD9WGThfTeFmVUMKAOvw0kI4vQTy
AaKZLtmIa2DSLHySI3xo4xqTnzmKY4s41NYwc2NOgA7YcrkkSgF4hF8cXSZR8m50u+jFNOCWA8CP
gAGfvk/9lt+CTNF7oYNiQjHXMkUHeuQVumziYjnQqTRRY9UHwz/mm3J9wImwgFo0YkcG6N6mhdNg
PMZ7xwV3DgvmREj8ZnHdhVqJjwxKengSPeiQfaYoMnh3OzD4HKAEfAhieHC7crpFseggsvwCQzuZ
5JEoDzHHMugctllnmoMnR6c2IYBpiSbzqcLHaOvstRmvE6kZtgsC6mWkT0jKiYBwRbigAUXTy8RP
FHK6lESx2OkMZsc/rFildb3+Emcb/xN4iz/ZIy3eeWiRqgN8m4yRRSbLT2dROsuiK3ySxcS/vPNI
XcUwoJWDhBJiP+ccaoZuY6iTjHZFypNEn6cKhHlYSmVCxpswex2Sf/EhrEJfHOBwy5V5QSXyTnTe
JWd9EATT9v8dnyPJ7YW36lX5X7EBceGUfw+NnYJjQjHusA/XIZxevsgvCVN0rymej8uR6xEtbcXj
bvzMEZ7qu5LCVL3TiCuPMcpkwM8bQ/ZA/vkkQV7v0exUxnxsw4/nBWd+zr2HfkfPriOJwc1RNo2m
v0hHWHRL99GFhuM0a01KA4X/S7dKlL0y9lUciHTT5coxVQbOkxOUkLCH/5L4+Uh595o/ygnHstSJ
YTYdFGMI6HjukrOtMVDcX3oW0RVQuVikEbNIS0KIX0pgXTNIFF6PjFQCDbEiTB3ACAixweCWR1eb
OtoMQeGEAzOapxo0O8HfC7aVxppaVb37w+4juaN2Y9Cd/VLI1wuIcdDv29/HYPL04bFQ9NvcebwE
JRZgMzfL6dz5c37n8TFs1nFy/1eMVMZGhFqKYVAN/w3PXdtyY+NtFA0/X67XHHMVVdOYLn041dnn
dKBCrie7aatXeLp16mPWcJJyOJdarbS8sOOpitNC6NZz8rPRf4YYvpCCQnci6XUAUjhNnOYfEMpz
RrAMh8WthuUKGm1b2sMtgjwuhdKesviV9AzjFUgzOIpbY1VbgQfgFEUmsf8UDsDSTqXlbpE17SYn
XgticAEriL2Jwu5MqfRg9W9SQiESXRooOCv2eFxFrerng+p3w7vDIr9SP6XXIyrOco3g2ESSzrCq
T7nxAHSAEe8zUnlWu/lNYroZxW2/oTgryIG/rJ0ic45lUIPK6Z2SLTO1PE6LiXoBw+rbPgaRcXV2
V6fYQHKj8vltrPP1vgjrj157eSPz3Rim37cpIyRK90QcBRdukwXyp3TPNadJuNjVrXGL1kh0aUA3
k5J1s18n724Et26TQNe84jXqtHs3SnqzSVODc56LGWUPzs0t00serPisQoVH+sx7FTMSCq8WbcjV
s7IYGNrYmJlTuS3QC1129v5nNQAFPFJ80OEPLxBSBKNPNvgSDdM9kx5OREiTaglGDYdhp3bxriie
aHu4FQ6b6tcb1dShE1prdFOEHIB6k6IETklG+7OTgfotniMCds1RfdRwzIkiN+iD9AdSqgqx0Mx3
Jbui9Vu/Ul+YmvRqF/YDZ/p2yrSa67SP3etGzFrGB4a9afr5vK75isNjx785u27XCGtfja9Bhb6f
VwAEq0ys75SY4CfdF94w+rdFiTgyHewG+/53HmbEjABrAO5KwmQtME6kyaOXJShXEdzaAMknfNxe
Tq9bjo9AupU/JqNi06Lxq/590/0G5l/NuxHwpYi6S/f593KqLmFzR/AHsC0HzxLi1ghnGFQJqdTw
TegA/O0GAqUNrl0d5BBE6fgPLOhqP3oPhm2O6aDhu5/L1xfe1kMHk4e9wEJ2GaR23eWud78BE9MC
9O9tGz91f9ctB7vS9n8e0Y8x4NN3LlZnYAxM6rwf+kn78eLd8RRvkBYY5/f0GNS8Jya97c42PDKB
Gl7j0nEvHg5DRo76GZ0ay1dQ9TNHWEv3p8ZcRts3Eg6s+zPyIVmMK759aje+nmeM5u1xoNPJ6OY0
ktLruoicjISX97frhnN3az/QD3ZzdNgcJlwF1b0dEhVHtRUS5ABqQ/wTXurNYNDNnFOILnvKjFrG
EnRJhumY0bEPmDQoHd4q1wL9cu3X5PnKn+aykRy6Zq/VyeeEIEa1Tv/7SQ9eeoIvOgDBXAdHMpCP
8apr0CukMHUjidKKdXiZIAYiL4SQ2QORk/zfPU57vL26cBLYrHtnUAKL/AwO/oCYPv/HP+IN3pGu
MvMZuCcQ9htRCsjBzzuyek+7zrIyv+w6V8Cpx1/T16TQ5tD4qfSaPvpVwhVhjqo+VxBEhWf61lDg
V3t+CfMdV4vUzk+ECN/971onQk614XfV1tW1wHl4nxpe8f2mv1fSHMMk/er0Fj44TCEXpICD46gP
PUs5vOj4uLTR23U7iwUqZaCmKq+NP1EOxy/bfTMstU215LeCif0Y1YFxrnTcCMYZjOrfXT7fojol
75A4yMPg9tWa15ueW/OU6ch+BNDg9KN+H6cD0AenyF9wITFV9wC4JUwa7RNc88s7dmbviFRnArzf
s23yYB35kTSSuCRFfQ5mBLfw6ZgEu2fsJknNBHpIoqe7mPDQnyZ3LxN1PpnxlOaTNMJ3st4m7bCh
yWkHX6JLBdcjB0MFcIrMoEmchvLuG+F+nS0Gow15OpuNz4sdqOxJcHU2JH7H4s0ZTZZgiU0RB7gV
5Ip2qKlMV4P4HyZLc/tD8o4Ujs9sPTLgGW0OxdXb8+ZmyjJqO5tHcJ35j7hRZxFz2w5Z3C0nKzsm
jdTe3v4RzEQOdjUltGsPMke+0ohVz+yfeljLCTshrIY/B/Ax3o595ezk9c7O/6xXmWcks3yuBO4u
/dHMXSXQCW7Lq/jPbwKjoK9dZPRnMLvdgFnOd66pdrKH5+ZmWYD66AI7T7cj1FHAVnwTNToBp7gc
/NlPl4xPVPaq1IYOoj0qDOBMVkgb8Cf1cDKgScFYj6lTl5NrOMjuU+cEKt8IzrwLsi47fdYqarHY
Gf5FY5apfDAJCgRc7mxAcArOU6Xz2ELcuizLo27X9NtcOCmMBnpRH31VFt4A0toUNm4kaRbYjGxr
2BxIya2zdtIJ2JOS8ZZcZALG2h17wVRlks36qN3tWmeMIAgQGVB2dAED33aKkYmWKmqtr0u7QG1z
gwyU8Q2jA8vg4Egj1ZodUS0Y4Ovs4YF9C+mwGBopsoFOg5nOF+c6Kr9A3sYIkvBG/kUstiRZEEU3
Jl0MHcETglBojkJeCx9l0xWh3bDSDexF7ukWASlHhrZhYvOkxrsaBrjOgDsiLH9oe2nyEYmj2kFU
B9axd5E0De+YHhAqwqpIBw+B6drmQgSBJxWGsV7ZnC3Vugoz4D7HaIi6aUb9p2iN1PulWJJ4x0Ip
JvWXGhk92APAw2wsxUHFu3u0HC6ynk6c0hE9PSRFBCXnriYqUYpg1JqAFO2RxigxBB8hIqntB98d
QxhN6MsBCfGlD6nP+AhM66CYD4b0vADCeHPzuDIQQ3RneCwtW9CiEuIAYEtMAjRbMBgOfiMzBHi6
I7plwjfeLf5CB0IHjEYJBgMjAL3/XwNqQ6duyiCVYfGTUY2v1wmtDDK5OT+thhnWxuYIcxN/BCc0
Kt3eqX8IVN7TZ6h/VHbFPrw7RF10fgkUZHelTDwTySFp7NvDBIiUlF4VBSMWrqeDxUzOpmu3hdGU
ljehWfrM4gD/0EQreem2czJ/Ou8uGMcnfyRzjejNpyHQdLEsGDj8xpC3rnpFaGimhLsk7+7pxW3Q
zx2d+XZw6uy/lNSB/C9scGJh6xEN/x6ZbFJHciRn29PTdO8cc1bg/AVjrDG4rHdE6P2qJ3N66I2k
2+ec8eFpbJEmUOfTsKwFsZLZxSci/JV1jj62Mc1GZHb1Gd4RbdqDLzXnhAtJRsSKuCHXiLb98m+M
14ojXSNuknov4dzM5+noGi6Pg8afzIQvpp7IRka/3Oy0lqjO+BewZKvH2CLJaAFb3snda6itZQjR
nYKZiTi5YXNh1UaNUa0PB+cUYA4wWEF9MDzNWv0GI16qlU6rn5PtYDmtEQpjksT7NDPMr8GagebP
cvCO9HFkAOoefUg8nFV8O+VxLoXUV+o0oQAvs48ID4Pvuvr0LaeBBqLsgLQhxdHQ85wBtFZoPRxz
sRoxS2bTGvF6RJfyE0H9GR03FyDJfnOB3BOIcERSQZ2YFzrxCpp9CiOG5812uv+Pn8HI/FsU6fCj
GcXFbQ2kWCQQIvWuvr6pOygq493YgNffRjW08jBn/bMLcH/y9A8RcYZT8ReUpkEnYt1cnEJMbD6m
NAZBj3YnOyM4cN6cYo5kDo1jOGQaRLfB5DunRGWVPBBForwnQ7EQxUYZOxDELW8/2gY1FiMWwQQQ
KbZhB6++cx6OA3E47VmWNG1r852f2ErYNWALLD/9JXCBiFpYMFF+0CT/ek+qXAIYPC7ENwsipBaj
IEdvFJJQH9ASWKFosGQo2uGYz2bITgcmEManTT/TdG5R6yav0cUFVMLK++m+1fMJZKjE3N9BGb2A
CAtPBhSzc5uiu/NJUv3nhqHj1DRjtfZa2QDUQDvQLqX9dg+s5/ljsesNX346fXin+D34q8JSm18m
LiE0r1X8AtgLsYR9DF+xZmzdf/IIGR/3jMCpa9gc422Paynr9b4TOL9Nrk+ZIy/BDXRBQ6BBB0jk
dbD5AnlrGJGuO/yMLhcoV2OMD63ABDj+Q21/d+QVEp9eBlnM/xEB5dHe/pqhhJaAfONLgozOYe+D
fGIIMptnVHCWkI2wyrK7iXUXHw0OenQxvvl/vArXqou4c0jiLoSI4DFtpn+0FnQw/IuQKZa6Fy13
abMgAHp89ZBigk4R8H8hI5WBNuhbxsjn7WL8BrWAMZ4SVoPwHL8L0TtI75NWtBud+iAbKCy/CE5E
bR8SVIoHRVMIdi6LT+mfvTtIMs8sqBepu5CvC670I36dBBwF9fy3kkSESoISoJ1c4kZsJru+fL0C
a5gADAKH9RNRKODii3/c/jKoSD9GEGQ3huYHOXrhK+a8cqYkimb+GqKU73rCQ6LW8IhJlSulx/W1
2nD5AEywK3U5fTE6rr/cfYBBsJpl7o2p1fFq0oRvD3KGpSekQvX2YRnB94CuypR25nhcOinyidTF
uUqKY1t2rZnhHrkfcR/v+bj5sOC+4+aQUaeFd8OvrvNe60IeZTEAZCPx6Q6kbhMFlIIG7Eb73K//
HFAwpb0bsqd9cHv30mz0vIWG4adM6nt8M5eqdY6sVdCuBa2tB+1VXUhxdA73/nbSgiBhmp/LdUAV
xxuc77wTxMreNReVC/Ij9704IA/HFp4yBzs8P5K2e8u9m4mgHCtvStok8/JQhhkOwrp0RIpzi52P
+cqhVnMLhHD+okseW5l7ZuzEwctQS1tUwfFhjUjrDmF5dVuT1T4yEOFQNYM8l/yJpA/HNJ7tI5qz
hld7dW7fuUVYYE7gHVAPMaIP95Z55ZSIilanvQ+PDZIRCPBaDS8c7rTPgL7VsPZ9+i5+jlbn/FMn
nM/eV35qr97h7/nws/3sybsF30TOylJ9Im+jDlWDAK7VXJYXrOnMRCEgCJ53fGy7j4NbrrADM0wL
jXoVVzwyA5k/WU7TRY0FVLCE2z3Cuk6/EWlBX9+6ZcPdk22U4XOgBbcogUo73RKhfCRxFDlB78AQ
nE4+uPuXil1lq1/s2fpvLHpV+3ZCI0mCPh9Uxch+SG3JkPV3+HTupGVHTXy5DEG/O5XkwWgHxsc6
zAd8koYL8FnvvMeX74Zfi3LwU3zdlr8dfDLK6/P3uMndbSLpBPskke27wWSs7rH7cf3JnpqN2arC
gsWIdg5LfBNHI09x7G6ZzI7mzkZv2SSR8F2xS9zgg4I74+5WK+GTtZYwKVA9ssmQ4Ow3DbbV4T6l
OgRofZHnAVGH+LN2Dt4MaLs4EBkZxOJFq57F+/f59rPVNZZ7qp/le5GSWoV8ZmtzEht9eC2bB6xg
uvvIBFqDFXcweRZo/FzSVHxQPw6tf5DXo83+pzxjSYbuk1vNNei3lmVyGpzQGaCrQKh47eyhPKJX
vIdD8asbKYp+z/NyH5zK7t3D8N5CfnOgvq0n22vvBkxwJwztjpan3W81e9QCN+4Xgtv2EAi1ZeYu
7y+Pt25i96506mBUl8hEKttwtiSVVuLUcFAW1llHm4lVjR872BpgL9ACot6K3gpkAVkJ8wzAcyqs
arSvQ+a40gUCzFlMrM7795CCD7cjcSI/1vhtJW/gufvWbaZ+Ee7nZ8/aJybr1s1h4ArjH8ze8QeX
kzm/fG8Zj91vMVGSM0M4JGt3BV9I+e41D17DxDh/z4MWej7WW6bdohGoPpzf+u/lse2ssj7XFOPm
cWJc7CuhPknRb2/dgpKSuD6DzbU1PIlv+Wx9DInFmsS92nRvyDu+crfaCra7Po/gV1L2jYOmm0VZ
vF/WkL1iP0cYcAuRJnfODedWnbyZ6gpnWLpWgRh75f4duGoOPfK3SoalF97pNv6tFl+VHTJSm7Kw
Ejx+MvdpdR5MxTOI42h1tocJbivGlz/cJ3LqgKSKquXlh/iAxG99Ai/hJh8/wIzJ/a3YN1IBH5Cv
/o51f2NMHmODEAul8iXN7vOLScVkfnvnMYm9F3IuSLqgFs77724TUSbbYEY+aM0+D06jcnr+kmVr
Xe0ka8H0V87ZE1T/RmugPRNvIbkaZwIhatjUan9t+KoWinX71GZP2tftd4K+DIJEBQa4Noi3IvoM
hnherc77AFcl0i2LWkuRdgVKhGZn+kyq4SXYt7r1r19K3KExU/x+q19dPKR451ZrsQ3R4ZTkA3KX
tiYZjVvKfQUF3DI9SOTLxckQwH3VxOLXRhzanICB2XbyC3OnOH3lwB4woLWi/dedUFN8dQTdTpnm
Snex68DZYGMZ7vr7rcNOwCOA7G84jQhUvXQa3E9stdgfCOrrnSERgP6TfZddE+YGa9+9c2Fw6p2Q
n9cw50KpdthYy+E7Jxeo0atDuAx3DNYma6IcGn4LSJcSipqu0wsTMjQ15muTYhAdfSmFsaz6+/D5
wzrJKvEthUODdD4cHj6zmG1qLThyeb0b/mFKm9rf/75Qq349w3q3IDztASjcKXv5sonIuYSZ5qBP
Mj/r1NwiJNjuRQAuBmDPzEn7tJIKBUjuihgktQSZ9A2wPKgOwKuDIy7iMfX+imh81Ao3QhvEsIvG
sH408DFnG1tFhJCeF7Xv4rdmaZ6UKiY+BfUHWxrlzFBxJGo6W4gJxCnm7q7PfUfDJ8pJbhTL+0yt
Yg/LqRAeLpHO/r2b9j+t1ahFUs+Ug6g0RFHn2NWRMJD1QMiw/JsQAnWeVgISCNeSY0GG6qtXMs2p
2T1jx0t6yzlx7DF1adukTaLocC1yh/6lQMASYgt5J7FjBXc0CCkTLy/ug4W/4bc58Hcq6yclWc1v
LVmfQgz10bZbQl6+MZ7hiDmQCioDP4oU3saO/vDpwG7UeB9VFjPVRb3UfZNafPbIyeWOQ5JOoCt6
cJdKibxs5lvgej4MbxONWNbMBfTx6bK5YzbjwS2Y9OrWJmuYM9FjxvcR6V4kvlktO4vU39Pb0lKs
Wg5XXPonllEG9iduQ5YTxl/QwZZ+pWN6J6IXi+QQF4PH+OxQ6roUrqVfm5b9++Afuwhn3G0QP6O2
AwuobVEXAjOQC3yHrBM9LNylgXnFpCD+CJjCOuUtZ5E3B35NtFDDviG4kCkngVXlsHAhuDDGVMZM
Js9GWG5xzON7dj8VZMbComUJ449TXe+96iyfmLMqwybf6xuQAQckkmv/5dIMiTRXow/JpgsR0ZDc
oxo4OVKktXeIFZeuq6oiw9D6Ov5aU2sXd4eyzsDfQJEnEQsAw4ceRJ1gB3OeBO8/kIbIYR4N4NBM
2st02p6kf1tI3geqFlF+qtDbvlY1gi6Z+QvdTvk9eiIZ0PHTba2MGMMV1S9P49t7UeFojMUNY1iB
//OBTsnqtm1x3zlLgYxVSrJh28TRBTTA0DCBVYAZ2IVjgk3jN0vHJ6iEdlGiqRWDbLcsktT+qHvA
uhD3ys+G3QRiKUxplDJINmQStEVKu1JEGxm4n69nOnGqQ+/cu/YqH4/dzuNfKIkVJsXfx/w8+VxH
5s/qO4rcUGdehoiO+ghm4WJrdNeNoPDBJ2mzoY4oa9wKL4zal6eSFnqLDPIOop3aCLx5lNFpwfl8
s413kF2Px3/khZLuBXZAfoqEu9KcAnfqkcBkAGp3//p5U2rj0P/wVY/X8DANg5LhidfkN/I9IfZ6
DrJ/eZb+iizDHBk4daXYAr41kbOS6rbfX6wS2ns9vNiQ+RIJX/z3ioIM9CQShxsOviF+3SEjXugb
a16TaTaSllvD0vOVYmDZV0iSg8SlUIU7WB/4PMAdBzIO6qLNq6bgoweH/A4+AvDLHhaXas9vwXe1
0S3UydVo89GAclzhN8RtgsmIBgPF1K99BPbZwWMGuj2VQlhhj6k9Qbb4kX1bVFw62v/k4ei8um0E
NG234rXc3exEZ4wMruK13Xp4wW7eBDB7oXjRlWj49x/9TaY+IKrPlcm2hHwCWY7uK6Qwaw0F+jp6
TQA8Aw8zKB8M/pPrGshhxy1oMtfu1LfY5a/dAtkV/QzOduWJCUbQDa+vWkqkiWhjDjbHEntInaFe
WBYijXMRjinAUPpIrD78hsKwj+O9h/vKZ8IS3yO5A32vhCUK/OLOzrjD1xIaNL00uJMIS8mx8q+h
yZPqKdVSSw2hW3eFBETLhUciAEJgl7nAriiNfxMxLf5kGCocipgLa3TwdxNNZ6S/iOFJcPTIQDWp
kNLQWtDDMeRe4ii8h47CvJ9iUD75H/p66SFK/kinMDreM5ufYm7s1mOi8OTEGD5RbkRoBP/gxtR9
MgeXcYmiei5iZRzmHSLBYrwPQ40ZZ/yZZgtOwehf9x0/PzNZNIZXCczIvNlYeE43dSv0uozZBcNk
1OKJNlwBGkSqMwz3ZH9GG0+2Drouyc0GTEX2iamlf3dGW4/5uDNpvU48YgMr2BggJSDD5BmQZu9b
n5nH/C/KuQofGd6IkTKXCe/yhu4akooQCRUuOsRX/dFAUwEG+wC41VnukROBo1MiujdEk4bKUOsw
YwuuimfV84qA0oHRI75utoY98rRcuwzc1XGRjgTkWSs7OO1nrBE7DeNzUGRJfkR1qWJDy+bc8T5a
NraFETE/Aw2t4Kc1R1I/D2NqA7eS1FtOQazX6y1jA1yTC2/NIPiAL4xKUhzBfP8llcyTLYG9hiqW
5Z3PgkwOqeN2oB145euiReOkZAReWVebypAn3YRSbuZSHynllqsRGBldLM1jZ8kLEDnWU5AeUX/Y
7LSj/gaKAgDJmv5qepF8tplb0905J2Gft+dxhKdg3XMkdno1bcRYOx8oxTBVTZoOWDlYl7YJ+Dbs
+MgNkUAC1DV68e/v3Zsi8lWqFVbp32AqIYqEY/yFmd9jyZOkKar5dwZo6U7Wb0mb2IZQLX6EeAiO
HYfCqBU/WU/FIu1R57nkDcoYETWCsUHgVRSB2kKJbqGSQGBL1jGt4GJu9IHBNwMi0SiX9PIve47E
CcgJbBQzPgUxKoh0qHNOQgX8vXJT+MelRzmh0BtdR0AP/hcnIuFs1T/jpAnYwYTIVcKNwDVECI6m
MGqCm34MiQq/P75inBE7KhPyAnnc0UP8BcrHUqO7juoDGJAJpwxOCc4fTJDC5L8rl5fG7hprehKP
YELb9TNJiQfSXfG2Iqyw2JXPAIdHBw6Ft6b1qhmbBOcc3GastuuEDq4GBXIfvMNiUO1SkwW5vyWu
sOQrgz/Xa0nletRlGsyA3FkX2FosCy9PeaIFEmUdBaOzQ8il5ViXlDRXpBMDGSLkpK34t+5a+DqX
y+SFqlFr937RZHaJFlnValLpQdjwf1AGvv6uQnFpoM3SsyFldnn5ys855HJXK9iIVHA+Gd2g20Jl
D9JAXgzoGwUTmSUsviv/xZyza1j76/FT0ng96QWvzH/Ry8H0UEbCplCf615SYXlllsb267/andqJ
e06Ey1p6xF2/koiPKz6vRzMS6FbckQuI0PEIVJeRaU/z7EnLpV9inp40lUc88eoznnPjzm1ooD1n
V+ueu8BQ82NYzMmC0E9Lh4pYFCAD7gkIQBIw3gPwKKZAnln1vCpeQCvuQ8XOK7/lipAd6E2xAWNp
BdioZxX295LLPPUowQba6VXc7H35Fonic5Bnd3+tLiJyCczbeKPafKXB/MKCH9foub7oSigFsqAK
Z87PNwcq8WopiDfeKzgdqh9fGbbUB042S50bpAJZBhuQHMifFe+bUDGsViqpKB8k15HdJPr+lp2y
3fn+njwgMpDJwRBigIMpifi3hZ+CEqNuT/rRGR95A9L3GMlwfiZlV8XRJ3KNF9e6gkIXzF9VLief
pfNMM5P3ch95NcV7SfoPDpHPNs1iGr+w066J2rabXcXYMMyJU6srwgR0rSQ1aMKUVlD1gU6FGsR/
CGzNPxLjf6dmgBrRmVILQYAT67h2hDvDQtBPhEV8Qo1Q+TfICLn28J+QZrVgy6PlwmyPU1d7aDrU
zqytj10X2QN7dqDkAS0O7J7DPVvmxzQFlL8bqgAhUVTzDIBN+MpaEaNIjJWhxQIwPOhPci6ZO8z9
WHfONCfqd7RW4EcmCEbtjHCSFkeDGwprNkAev2gICTRqErD0gV5oy3J+Hb3PESQAzPRWUfm9Zb6R
7tNPA+kdAiFoDfc5foa4IFjyyA2ouWvNEKo7fNUvOAtGP3Efa99h51kKrVHi0ZubU0yClJq6qbRD
/SvM7l0reTjWmG6OuFNhOYVGD9ArqtOhPcd1THAU+BUvo16Rl+FFkDci0Jv/qwPfzvWrnEr0WX6n
QYOpxVpbTPoZBbWq2zEgSA9/2lru3jORSQ+7+q+6ZewF0E9kxfXIeNhS8Ww+Cz3VABv/Ez8MoijI
wZiqIKY/ZvS1TljVgIDO/CbTp7Phv87x5h8ha2hIAx3kt5Oo90uDB8Z0HWf9rtCTqj+F9H06WqUa
EaFgrGsVTo9WPJ2cInxNdbCqLJN1TtITVaqksgUNB3s9851Vp0pzq2VBMtv/17gNkdpaFhFeewBb
/Nd/FSj3igFcL6G4kvg0gUMK4H9lMVMm2HRVn0r3DYWAwb2k6xaYoccKXdPRNliHHrDa8NmoaM+f
rfncpThQPyogRiukHsJ8QucDE+w6o5+BzAoVefNJnFPOnPahIqHdZwdSk9zgvmSjOnprFUgXmwZ4
zfwEjsi/A6Ymn3A5IpwaHKkqRbUKLR0/lTey7Oi7l3/SXw7mn3aQFQOvi247KkId+YwNbueOdrwy
ywITk7RDSXMgDaz4ODANbhYNx1E5D/LqXMNHt0rsicYnN7s6w1SZbKik5jHvyaQV0SNh8dltlc9G
jpxtTG7RZ4wns5rWQCRcqk0vJ3V0+E5wr5AGvGGTHZdvfspbvr2HB5X5QtQS7Noda5PNQH1/H0gu
qgmBJgYIIEqVne7Xk33/FXSWbH+25DgM2xsC/UjpMON7geHlhp7LdAtSS270dPFpZz+4KecEE7sV
HMcemuspRQHihV47uu85aBYXtVOdZT24fZBimuAtAnOvmGYsjjSgcArNDfZQSsfu9uIW1KzNzuzl
9R+EkGIrPc3aqCc7h3kxrAJYTM5L40Gu1XF4H91WncfwuHmPW0Ozy8ibJ/5IEm7WMGlYvgkGOrKq
4xchBuBK8LwI1ePkzFf8sbS8TR5jINq8OHUGPJ9QOGG08CqhNTAXeWwuTCW/TxAUjBhDONhuMCKx
r+VxRoytAruRyIRlbCF5SRO+En1JDAGwAOIdMkidu33x5LZteNvg3Dcjs43c6M3c4DojBJ4QRzXP
jEgICsuw8K9RdfIYXoe3pBFfo/qmjaMzuA/1+77Mx1nSCgg7irLx5WGvZvmWCK/2TA8uei3+zMbv
lNCuo8tuZtq1+Ly8yURCFBihOBgw2wSTk/lDOFNlQGzLLDtwcLcQKqkjdlqfg5E8yarPLxYzgJIL
kgGoCx8p86NnBHeCwR+9d28fWL4GJTzcOiOW0Rdy6HwyC7BZ6uNj1OZpXkQiDs7oWSsDjvfEWKPD
xthcrkFfxpVQ2gtMm0yHKeP6AM//v8NZwak/yYNbvO+x+W8AV2BqF0SYm4t03JDqA4hnpoxyfk0w
Tieccq4oHpbiYwU6H1CXhBZGVbmvzQVpTNsNfyAtGh8nnB+qlq2Iwg9ig6QcfZPMgIJkdN7Ra2A4
IjUiTXbYroUuaQBBviYfFFs8EhEs6KgKUBYgYMnItsCkggaq0addYN8mfINyn7ZI2w2pH/y6sLhr
PJoavq+vQ1DHW7QeafXHl8buzHcTujln+oswCjBJ0gAEyOUH4PgjjJYUUr3F4d4X0MEuwg5jfnGA
r0/b5O037dbVtsaqGfdUpM9fAHCYk5zdmdieSrDF7sN8QjvLeb0Tk03VY9OLA+IUGJEbIXrIgIlZ
s91Q2/ubv9cK904CA5ZFTOmUTsQJLKy+gftscZjsNg344lNHmT4YyNfXmntF6UDWCvMRU6bbdA5L
vsGO1auumwVVQwkN1aa+uPCYcXmIb/4L3owLePI6+Hlq5xMA+/u5wwbHzdrg+yXVPLAQ+t+ETCcD
j0V8A2/mf28d86H/g+h6TTKmLq6b68uSv+ST6/jFEVnfFME0NHrNwJwRMmpsXhNrxsPLSd47J/ex
vnGBKYA0sGZnTDzjEuj1siSkqjIre5fha3LlYZchDx+TLRrmlDy0TbQjKoXodviFjood5eSi7yp7
JpMoLxEQTdRkPN4latIyURsmVFJexkQNzfyJqioNJycmOsIPUgyZ/PnqbWEBy805OUWvSdnLKCbS
WOl/FomcDJoUCkXrlLDVg6RnAENZL99kfj3QJqGMxDMdPgA7jchx8AkgZz8qqAKaxIGy5W0eYzag
vkVLBsPpXyLB4bRnwcnl+AQP7HpGz4qvmqlp9F79yszkoSfKLzMoEh7K59/Oi8GrB6Hpw8fF+rP0
9f0TleMj4UfNoOybTMFi+iVY9AklCWlfrhmXBFyVy6tXjq5evkRFgTERKTlQVt1hrEzA//ir6YHH
HX9OwYn3cyCtlaovPPF/VYdnOwVv4LLjpHUf7NFwVQ587JSXiF80hUf7vjjClR9G2wq9ZLJqDJMX
WRb0xGgo+6/Hz7X0L6PrzmlMazv7+WBKcHiHDi2i2w29NzUutNky66+MZRovnzfuh2xaHoMdSmIa
7rbzosNsO9ciqmLfzjpX9rf2z8EEd2EXNIJ9o7s6hBb4NtNb317zFRdp3EaPiafzYT/Iw6EEq/Tu
ZE3t3Fr6xVDt8GDZTdbUQ7hDoEfQfGNxa1FB9BpGcIEggfh60JwC7tunjUVFZqZ+fuu3QPhwr9K0
pXGLfsC3GkTBkn8enW6Dyyk6oVs0+libKmZwLPz6HSMcLd4UDo4owleH9jrvX6L7+Aj8SdGaA4cS
fUF+BTYMkCK7jRR+Ass7RbaBzMXkGj+p+36EzIZ6/RUhF59NXlEaaeAnVOfWvX0/as5N45lIEXNi
io4zciX7Xe0U93mr5ZzB1xA3MOcxIpNWukHKt3uFnpoSj1KInDxsdSoND+S1Zh66lBwFRjejsESr
EkB53qkqj7/mvCZCxD9XaVO4lxhzapn2zATwO3pX7929EuPH4pBfB3uyHSnUxNWWZ/9k4LZEYhSh
/AuIuyHrxKO+wg0b3EP0iQoEqUEDbsOM0gHNEkKLs13tZt8N20jt4vcAwAIfjTb6OT5cB63H6Dbd
f1m0ckYtOjDD/bjcrjqX6+AMpJRBaKwwKJFV26sNzTtiFdjcHMWDo3SXKhqSPRwKbS4TtDGE0lYP
zE4OLQSzSS/PzU/RuMF/8OCTIzV/U9pR4rKXTK8D+ag0vHHfTa3xHLTtzjG1C0DiMaRsimilz62K
U7fafxwdC9AI7dKwzgE7xcdu63vlt9FvHgLop7JgFXvjUHsHjIvIl/RgCHHKyEAux/Wwn7RRe6zh
718ABeeGfQB588z5iiUuG9EdTQEIknSaPZOK4aBbusT8uS/tG5DS3mmtumaLXJR0jTN8CyDqQTQ/
fgrzu3WKGYJFk9WtjuuEyaJHvmFJZ4BOfAK/o7pJndoJqW7j4TWpfkN4aRKvibjKKt131TFMB9b9
Vgfbpcq8TQWql6g+xnumF5HN3dQMAMDFuTnHoZqYSfPpzWsr991gGgIa54KYKzCPhsnPm517yNWZ
jt7YcmHw62AcSGy4pBpo3XBkaYgqgH+NQSt1+8kdie21hkTLrcAO7sPdt3n0bog/BqdilJPQXNgX
C5XrMqXkrYG+5EAzCAkMCOzeviuxBYkVzEigx4I1vdm4VQ+kkdxJTILgT9fmh3YiV60ekok2BEIt
vIqHqot4g4aTrugm6cIAUp8x1b7dntxZ/lgpijHbDZ0823FlZCA4fs1PCCKui9ZUI4LRuQJrYDRx
Gogn4RGD5oKRY0whbSFkhcY6D4+e5V6DlVc5YJQSJl76DwqVzG/VO09apTYBRaDpW5KVelY5OD+n
q4HFpTQERojMmXX6YumnKzp3sRb28ugJZYWrKPofSWe2rCi2hOEnMkJlEG+ZBxFFHG8IcStOKIrz
0/eX1VFx+lRX73KAxVqZf/7D12Fjdy/J4e184EiRUAMyua+DCsyGBYc3ptPCYY0tD6uUEfwGYorO
jGpo0GnjZZtJX9dwn4BNYuB22yL5eEwar4el3z6kBLhh5yuTBuYlq/PyOessIB89Z/AHd/uHpzAT
nF+uLpaZ8JRzuO330iMDcv/XDr97q5nlZEuf8aGiXz/5sE46uVld6H96EQ998KZ3G9/Gqy49PT3+
23xNsk37SclUsEkZYZdy4MmckpsKz8ZtYf6OO7mrQy0XTzQi42mIUEnp4Q93MCVoxGLV+pJnsZ5f
NSvHiw9ECGIL+jwULlssafYIOtBxeFdih0l8Sk4ZuxxCMv03/Axb9tOHO/tlb7X3wfXof58uwNnH
E6aCzOvF+ggv0c76jvcV68OtBvR5qDCR2QeXVD9bvHwfWG7Qj9V/UBhcgJFqFB+khUQ1oThxm8WB
DvZu6pt7L8p7/n7d5lbM2AjoqxsTLtkV7pOAr+t2BZmNOy3tcc9kMetfh0PuZtaYEMINtL5IdKHR
NqN6RS7beKCMO2FD9Ho7ed2Rpu3b5iM8Md+wNTZ//Ci2nRYE+54zL0dnsBDnjCWQbvZjCVBroYLH
sMzeiM98C0wO4gsjtX/mIuAcAmgg7gSeVYmvgT4kY2hDqCI0+Ql0PaF+ayOYOg8qZlenQWT8QFho
yeWO+jDA9nVIgvCLAqzncgJovsIiW7XhOTNIHeCHan2y3uYTgIiD0IyOzM5Bo5lCFRxqBY2WtoQ5
0k4FM4XU6u0nx3mfI/xht/z8YseKXUIIH3/Sn98+mf3ihn8UvnDnmOFnL1ARFtRwowEYAoqXW1qm
GEjfzRabu2ANR8P/jml23+xRoLScP79BF3AZBgInljxVP/Y9xkqS3nwdH5CWXFx1yi1cEi9JYcfq
9cun3XCknZPcsI8PS512BoeOX/XcEzhKa1L6vd5GkOr2OZQe/nevzRZMhDWnzVlk9DQ2CMmMQMe5
BBrpyb1V8PRG7a9wpd6z13fSnr2SC7gd0ePtoPdxcp/OE2HUftISpios9YGSm1Q7r0GVNrPjqA44
3diJIScxsjFCatLoneIZcIBiI2SP1kQQOQGORMyg/vOVYC5CJQLFM4WYxpZOFBGmMrTo8fU55RZn
Te3s6HlrD5UljaGGWmqLoyUpTDJ+6fztseVsmCJ37XvWjz7SWNCfDdF1aU/3Glfe/YEetQPY9qGG
y9gZDimM5h+IbI8dt/d1e7R8ZQxP82XrJ/+4zMff8R3AWndOQ84tuUI8wtjycnDA+cxYbyzHcsgx
Bc7CC+CUgNyD/vQpGVCYpb/NNts/BjsvED4KgYAZ3z00eLsO+NsVemEV7SCuhroDjdQlpiJ3r1zI
Pzz3Cli1J9AYYb2VpAJ0V2WquMa661DsvnEByNnh6UL9w6oTHQ3zAhXiNWiGAH0G1vftVUwY4gA+
UfdnPjnp4fYjqkQctSsPAQTDVrQqxzfGFDcBs5+h30bQROYkqC7W6FJzZCvxK+6b2WlL/BLAdeW3
wLsaX2Ds9rjHVyD0VmeYVG51a/V0uqsOgVElZ2E/6s6qFFRrfF1dISF13fbRqfF+gMd5cH90lN4L
rdM+eBoOqmP6xOAalhFFGTxKsE7XGEOnrYOSHKYKdE6sDB4MfMD8IIphMTDBUJOVvHeoKXJqRz/5
DODKNpx0rLb9pMsUWrG716iP/casjC7MJo8WpcULSJI6h8aKqFxn0SLEguET1j7opb+7vLSq9Ihq
kaOL0S0c5HffuSQXwzwjWH1xovbbzkUL9afM1PF1o4ulX17drPsPprS5h7Xk0GC/8HzAEEazO6Cr
xKlekas7tzGNMyTjiGf28v57tM0GhwhOZ+jp6I/mh6d9I9BTNZ+trZJbuGxiBjapgU71ofaiflXA
Zpj2Ki4tSLO+7L2eEVwq97rmSQbYBe3AuXl4Hhlf85lPNI2TalQBmECVU+gNPo42P4TE0DP2xPET
WkkNGoEwD9ab09v7bxjEKKhbno59BezUpIEz/gtacde9/XFGapBBcD6DOMOwVI0ONqgd7pYIZcus
sZFkR/T5ZLwjMi4DJjVDzUINuU8aBrmcGNbJcN57BOXk1tLw/fC2czj0DxA9S+f2CvoHv8/FRpb5
HT1UV4vfS/DCcnApnm5/XBMBDvEedjtXPCzhcdc4Nif54DesL6POMTwF10BxsB9NW39/Lfs66Q97
tQO9BUtxVzA7Md+6BeCsOZxC3r0/JB7Tam378XH4CupB3HpAe/xfZHB1JI7ssH6BF5+ce8fiDS80
OOSIbZVh6d1RL7lG453vuO18Qj1pIHcC/d26ZklqzbrOLgE1LZP84+i5fmTMuYf9DUhx8j6GLLr0
BUHP2k/U0fNod990PxqP+kEeE0S1e8NsQZjDdHWrcEVZD756db9EeGqKf2ZI9kNMCp047NQOFxXX
2xvOxVBcoNGWIcvyxrgO6ioHOI5lsH0o43bazHDz+Rla5UkyXup5NTVsw+a4HsmJPH+YozJwhuGU
sidh/i/Tqv/HAzKFwfercPWXc6jdM4OkkgpmnI/er/iqjfRlD74O5H92UCGa8OHe7Ey8RsJTqLGF
kC5TmkJdYxYgyeh2Sdj2LToRDH+aketVv4Jexz1jqkTlA1p4aiY1N0odft5ig9zoNjsSLWHF1xxW
3K6irIJPcFodOUrhFzrlJ9sfkx8CKURLcT3R79P7C10WQ0BDjOvbR5fAH66l+2IM8LNxtn7PL6Iv
y7/2X4XiCYWejtkK95j97FO0GG4AJcCiQk53B3cp2tu3lzxvQqda31GaGri+AfMjSz5ZNfCVaP+P
zBfgVeKRtmvY5jvLI5ZsanS/uZ8yEVvtHZkepYmjFqZb8FB72eWCCc2LCfh1H4AHgbNF79l9+T3Z
zfaHDSwDgfUVxG+UD+myrBro3K3G1ymxv2Bf3Iy43Vh3zHO2l5Wmmve+86Ndekw6NeQ3ANPf8oY+
4IILdRcAouANNL87XdHCYk56Kp54PAGiJr03BmIJR2x9dBquG/egbuHahzs9/lx9JmGUchgg9WCK
4lxzc3ToCKsfTz/nysFHS3FGqoLZsPWYQmn9MlbDLYwKGQrVy+4SO0eKhe40cMiqQIXn1PJer4za
CjZ7FwPY6Td6sEuw5i4IcJg8QMaAph1jztUdf3FAAc929/AOqZ2+R7jcWCQ/18fFAVRvbyvxHb4t
rnfOLWG7C6lPuuYclXm0hwUIYYl0n9MYRC49pZTQFMJgguYZ+4EnkR6ANHSjba/vV3O471Myl9P2
0yuhk5odUd88o3WXkFpCZd/YJ/0s2ozyR3v6N3lBjkyOTOg6FkI3GsKM0Q01Si++Q3Cbt7ftM/zX
vqmQlY2cSAFfM0p8oIH79kTF3xg8QUcr/ROH4VMb1Y1O6Amcpu7LN57Q/D6b4/vvwLp9cnr2smMe
6V2u2TFTGBbw8J071iMC1dUuZXTvLyl1DHa7nnMrw/5t3jkvvsCvj+ew5E37syOzG33U1eb7VlbV
Fh4hLc7xylOetCN0vI3uajg5nE0KGoN7Pcl/wQUmNv21LoQlKCCD84gHEacTmmg8iM34AE9OsVQG
sJcsUmXIJ/kw+pd/kNOqhn3TrZfMuzxFSCdPwcU/skn9g1ztS5IYa6oYANCCI+EaZvk7KG7Qz0m5
RBDw/YUFuMv5FVYY3WaM47rAJb3JXlpdmRDeZtU5REYBcHUwV48Xw897oCMmZPOpvjSHfROEE8xP
s4tO1gxhXkiX3e1RXEY3gfUX9wF0V/QQRca1QiH3P2GERnYEWnwwsz2OBNuKVEozpZ5HQ2+ephhL
pJmKqwF/1MOGxcyJNWL/5p1gcV8ot4EUCUa9y4QQSx6rqZzvWLu4yGZlYPji44F66CHNxZoGK1tB
waXmgD4QXqCZlQcrZiyt05ghk7FKUFl41trgSgACz6LJPcoh2XhVBXZA++biUgeswI/gmAP6QXoy
0kt0DEDDfN38a3bu3K1VWaLiWtEyL+IFZuZmXbmX3NOlDy4IhwoBc+l++kDB0JDrJWCuk922pfko
jB7T12TFgQbz8EOqQ6+x3AfX55KAMNrppyc0uCADFmA7/pgjfB+2j/nJ6jmdu7VV0ZWLP8SxaD8d
muKtutTtbtazbpuSHDv8mWTgGkCYUoPRHmsH7zG/dKw0z31crbn0jM+z0+o2RaYE7STQ7pZ+sF/h
52uNMJlACnA0t0Rsvea99GV+uCtWq29t+05w9SBDUcmFBbCb435nXesI1fyPhfkLsqBSofwVl6Vu
ZYzqtze8gGyMTF7YWHjnGbJhMrRl+HyG+Gr2UWJA38pH3PCa78uN5/S5xpRsF8adBkixLUxAmIo/
s1plLLWfGdM+XxT79OALoiKk2en4Qgrgb2BNAcEi+XVtAzNPM5E/fkSc/6B4TLAb5C7ZD/s+ZicH
E4qITvA32IM5dYjtDoSm4QYDLTZTTtSsKGDVLfJVjBLkaiaFaD6/MaKM3vBjooavR6X/mcj4qvy/
6zpvSNeA9AEgX5sFRhhBPU/ZwNq0oEk+K8Btk6JI0+BsDvJk6ME+DJjT/Mx7bm9b1uhemZvj15x7
tPA6Y9aX957k5Au0hec5AXPq4YT7oSRsq4yNyWHwRse2l6pLRIJanKZfY2bY1LlgK1holGbNYQud
BRHrreteeVKdJ//4Qf3k1OI+IdZTfP1cyNxNfSIL9VXUglhCDWqKQ9wdfJUBdgdzQz3g9vAvQ3ih
g5PVWvcwae05up27l+jgnXi/l99yDnEv1YZ9HIp0e9sfPqJ7QbFymlYQYU8hdsPexy9XgoYJXwPC
q0Olfr0y17oBCTH6RumAfxJbN6uCMp6hjXjDERvGNIhEDF9lZALwwrin6LvKgK3ByrgtNnOQN0+d
/KDQE3QrESUWzycEuQocHFogHBB2QHZLKIBmE7ODwQxBqNx2YD0IT/gEZ04SAZGuxM2UORprlqSV
K3IY7MjMghlOiAeOcAeBb2CdQuZjQsMW5XTmrBSYB6yz1Ag+fGAhVciiKEjGdTpmii0zHi9UhPiv
4zY8Mmz2N8q6vuXJv39HW2c+4D8C65A1hlD87c7nB0sZasOtmuHIT4vu1VEXrCj7/2qnx6TiWwhR
8TwhN5A5BKi/jygEuCr++KepETDW/PCdDux27Zi90nlvJcYPMhZanSlw4RU3aq42o7dOpERaxCDx
Oq7GgAySQaIx7Lt5YBIdpmtnHiGoja4SEYMAZeNGtgJVES8uI5gumoY+tAzVOUX4LRCYTIyy0KS4
CFJgOfDB6ISjKoQD9k8fIgwQxnXCLWFEN9jzOYVDkhH6CCgGtZECXlhKIJBcR2PJC1qZ0JZhWnIn
31NhfABL/MkPFD+iG3swoWTKJ1ee0TEG4phALITVCEOSp1RIPMV7KPup/MQ/bieQKAtMllghYzd5
4w57Bu417MLy6x/lWj4zWwfkXdhA8sHZY+oJUzE+PGPpvRVw00vKKzLUuHB8yJLFII/VPZK79ZhL
9Ayp7MDv/LGQqQWeO3gPnyFGh0PVemDQvbnPzXvt0P9q8veFEE59ni/lYZEV+Y9x829x3bxOwaPE
JYHpzSMOw5unTcW7Ae42O3u5oh5LOTYKIVEbWQfNHKOOmw2ib7HJ41YlHgY/S8fNmlwyp2d9l520
B8NdQlpS+Nfe6N9q3fJbyNwlTXcq156gSrknJA0idweVFIYzVGbXxEwK2yfMgzYQq8VOS/7XTm7Y
Wi3F/QihgnjCdPglvkcaCfQ6Bjz4LEMt+JqYJ1S243yQRtTmUlQhoVhi40otUg64L2LrDz8lhnGI
/KNCaQI9AS+I56AZ5PwdeXGIx2pE9wI63KV3FKWFEnYXnbDM9kPnOihx/cIFf1xhuqSCPA3aiSST
/MKS7AfV1gdsZpbGxehhlt4dqeL19oPwGSjDHpfszuvlCSo0fnezOysG8G7t37/2qzTfXPQY4H8D
TuJxEo9GmzmBgUEgh2CeqcGPAohKFCJ2zuxJu9pQBl7F3iUJRKemnmLgZBZcTI09rRCfci7/QDX/
EbX2LqsBTYlGzdQj1AhVSZDK/RHBQiou6SMRBwiLkR9DvMB533OI55zK3fQ2223lGRien80lIJ/J
y/asdnAs3ksd/AbokK/zdN+YY31dUDuPi4Z/0jkVzbFYZr3dF2cPu/3AGOAehxvdl7gcKRtOXBZ2
LGAMOt4NXlWUNuamDFSsnPw60rHD1XvOvXhFr6JFFSAn0ovgmUAoe7epMq+JDYG7QikTstFcmSTc
l3DgoRFAjxjDLwkNfMWwrmf7lGXUcgC6oJAJUfmV3JOE/p2T4zzpFEKcqsL73jSeNkV9r+uQIQN+
dGa4k+Q3Mk7M4+IEAIISgeaL2T5AHba8yEqQjB1gbD0Odnd2IfNTSIvVELoXFfynstqMFdG1NOR0
VWl8x9lS2Jqyy8MEN98pux/QnJxovfSAhdbX7YT1+nkwWzGwEE5OOKAPf870FnxxXGOiDYTycFrj
KhPzpu/BZDLkPpz3gtpUsc7rrmtgNrc2+L6GucduRHxF0OZjKNbYgxpFvgkn6g3aNB/hW8elfzn1
DHeote7eJQX4sRPnEc36eBrPApkauAEqPHFv1Eqn0T41Npf1i8DqpTz9o2bZDpSVOgF29hTvNOh2
zDuT0uC9AL/CzK3P0jvE7EkfBM28WW2i1IJ5xWfH4+ThEDBgHXn+QBXDB3ur93ya7eCXYhwZ96UQ
YYGzWrojdhirNXvTJrL1hSWSOJgbZ0eJFU4OCkT9nz38cyDhAyc87sQbT0c/BSW3+JjeiUYy4sHz
2Memv7STqoGWtoP9nCrEZ25kvKz+xf7x0s3m4isA4WaJJEqxrosbLmkdHuLc7SbtoFpcovcyd9lr
kwPODnxFtgEFqd2uohHitkPlxI9nvB922D+qQPaQhlyWvfXY4YZQDd4PT00uDJmsA+rA8DemTeSb
tHn41YCRzaX4t7XzbPecnJL5RzmI0paBeghTZ/L/4akzWKQheHTMZ7pffmekU0SkBYU62SAKYjsi
pOwPeSHI/UmkfExr7w6DOD6PSbpIxJv7ON3HIADqEI/PwYe4HSSpR+yY7nZ3rK6M1T+CbePQB4Gp
l94D9SU8U5npquFjUA3BajH+k9ad2T5zRUcq3RkCaNGxvlxS2OMeZ54Iw+Uoky2KQQ08895ohozf
a6dva8EB6hnLDwqHZ2g4VRsPes1Wkg+zEZUHiYxP01jtqdz8Z6hwfDLZ6lnVHRKC1ccU5WbzweEA
qA1T9FbUHX6YPzVf67C7fm2tl9SLV2krm/4GfDnEmxgdYXuus8omOPr28R4A30A4odslFcbTfBFE
crMNJqdFd/XvoqDGhh0B+AztQhDt7j/7EjHOQn03/hNE7rWBZ/ydFmIGrOr2HXUSR5ow2BN+W9v5
B8MceBZOB9YZ+gFe5Q4AOVMWzDv68JbZtVdYpGC1TJGwEjqxcGHxhDLGwshFmABQAt6GGrYOjn/M
4Jg/mdpmn/02XZxZiJ4aYObC0H3THhuxhqZx3EtoYcUQpkofARYVQlph2I3LgYZJgo6dMgWHlbiL
MSLsWb3QJsAobwb9yByeGLXYsXTxmP7sYQ2D8MQ33F8XDZM8Xp0eynxsMIXxHvTJIAu04/af+N6J
I6RIG09oQmGeJXBDqRQUjvfDCIN5BIwPNo62bbgGzNDJG4TqGv290RT4IVjCD6Iqik17DHVb31XD
C6o/dcz3hM1fMS1g+j0isbAaln0GA4ALfwzIGzPfXdGJjD5YsBt08TK2XCiQE96zvfy4jgcN8UKU
rgwJEOE23IeuzdUAmL9jG2kUrUd41Jz3jhoun7fTbgyU9lme5sBqzx7qfzT/KowNryp0p+XX2C1p
S8iVYHMG5GtRHmGSBqsS93mUmDAUk72dYHSNGgTPcYo0gFacQqzZOyT4DBBChIxEZDEugx+D5KIv
/PgFD5HZ+L3B3sOQ3uJTjBSIXHg9H2ZaoiTPUP5CtxSZvj68+TCRhjA2Rgb3eakP8UJP4Vfq3hk/
vhpRqJFevKdJCg7SDl55/PK+2HMhIbH+JHSiQeGlO9fo60GewPCrhcakuQR6ysP0SRpRSTxw5O7a
350aigZHDcVR6MiBM2shO6icmt9iwtk450G7ttrjvs8F6/s53GyE7iqEjAtvTbLI3gPQDX7A4KCb
tCf+5+r2lje4h/4H9xLgUDIKRDavYR+z6MbYNojH8S+RuOCcZPln+B5/RpL2jj3Z6u2LGHnUCk6J
rCCQ2x+2AjdGPtj33PwzYCLw5x/bBBgMJBeGg082FoRqR/Q9PCrknKBE5QjHmUIG6//TSb+OhLUi
7l89ZwaGAmzmVPWvwXOth+cMehdGwpcgHz93Rxom1j22DsjgKxxILiNGDELL7rkr5uUbNBEzhQKX
TVKx6TTMAhdBjDUBrBiFdl3OtPyPFL83+AVBbbAhHn84Z9g4Z7AVYGECS6q3AbHfDjg2OKE5p1vO
a94H6oCirfJiABb5QBoBIPjpcVI6DbxAY43UwGGpixIB1SJRgMpExdPntBaZAMg2Q8vjsutcxzw2
aN+lDJE25u0BCNJxSatCgvLwkh3Sx6C9622eBlKADgUTXEAhFT5jkEfKL/lBWdlqafV8utnNfdnJ
nkN11rFPUZ92Q8j3/DBxdvyGGk24lR3/gY8kzMIvxZbI5n7+4WNep+DaPhDWeUKuvUP3HDPFj5il
is4URSgNCwRV4cYVMP+HCgM0d79U4MVxzRTMGKDeetKZjTyITafg0mOnebsdj5P26e5nJDEoMeW2
0/7THIoNSs0eQ3MjuBetnJlt3pJr+vJf/mFLrCFDuSuTQKES+A/oBfy4/D8sFBHcMiisG1S9etAg
6nK+I24D0IAnMZUHT0u1lIYMHRF19rKK+ZsFzR2NVbCf3LbMht1SWBBBDpCpju6+GrSXatCyuuh/
NWa9hJfS6yFDmlPj32XiAQ8CcWFWqNaRQhJpMi5hDb4chTTwR8xXPMZnv3kZIj3CQwyP81XG0IQ1
ggD3ZwPDRae4LqRNPFj/3H7xlptJs6R5lNoHC0zGoVV1lbk0raMDTd7mBoDzCKGRhIegvZlv8CQ+
0ByLa4XsDGLhINKp0/DLHL2LEZPYt0FuGy/oP7bbEljHIEPVAKw4eOc52J9HDp1DpfN0BxT9Z5oP
Hadjlart654C7HDJ9Wb2ovNUCRLMyRu8Gc0TVVPb5RcjcPaDtrdwA+lcoZBAB764vXmrqJwr0SAe
BZFyEWYhzjzU+PesSuUZ4LmthnVw4ohazLDZYrOWHRgJEmYLYo/FbowhPuC5mE3oeNKLSkXUlJp7
Hu3/dPa+3uKccVjnFXNI1ftsmFTjVCc8DiOEuaCHotplKuKsVmCmAKqb2kkzWB7YaAizAtTgthbG
OlZpsNDFGB/x60xZzshgEWs0MWvgl9jYc1dF7UUz10fuw/nuXWeY8+0ge9Xoqi4BZIcLxLiv1dk0
6GQRHeJqRbkxeO4U2Hshu/JVAKdsJfi1CGoKhKR8LsEMaM9ZIR4iNjPBeMqMzjHkdzX9+9+R4e6J
HygRECUHk2zITyGanhdN2FA/uoh6F61kn90HV9zIaN8ZJIaglrjxhOdBf0LAgSvxPndcLrCFCvmS
RwxVjzLr51SUDISatAA+GD6YYKgCdYg8+3+nYApMJ8iuAnn4YKguQMLJk7JRiYpYx81iAeG/4eoI
SlI6nYjp6VQAPACpH05Pms/ole3Df07Pk1ssYwzQNSCP7hQocCGiWaVgt40FUQSsJVVdrrv1Rl6J
zyyOCKX9R6VGDLccnHxghJkUYJIei+klFrJcEIErwMoEyxAokj3KhBBBBoBlcKhaf9GKrV4wIC4w
KnLOE26oXCYeTlr3O13t3Tf+2EbQCe6TVtpy+g4Qd5ehIKKlh63SsYLFMBrAoKQdf4LkTN5gkPSj
1sPMvvUA1pN956D/sF1mOe7Mk++QYJEWdDkKPULPG1IXoZacOZpy87VWLCwwKQhQZHS60AS+aBos
42cfT4RBmpPn5LYMsaluVxZKoHDyxQWRe7bs2d20C7XCueMlPlKfeD0wKzWGrUwuhYSjaKabydmB
AQ28feT1x/9Bna7l6sCEKxYYSj0ZdKwK1FNcMEYTo+0cxpwz8EbA7SkjHLKq7Tc1AJI9ru6ia8Wz
P+JBST4kjmcRF6IBEMgUAkywivkpsesQTCfs2oiJEBydvd0fwtcACYe4CMlNY2HLD14BjMQBTWIL
3/6D6S9Wa6InYXDKFyzdU1JP8TljrA1RjqcQSkzW+3sydgadw074hlsJgBrUYISjkKiFLc88H6ZJ
ppAEKyn0xKXi7dtTRLHKLTc8/GgHOZNr6ZXYKFlJR++wpiwwxlTOUKV1r5VUwx8tjjBYtUm+Yqbi
nmatiewsp90NAAqfAzm2Z92YXkm+0Spmkgk8iUuDoLCaf0/g7WBmnT6yHtwhn9oVWKEtKm6Z+gBq
yqzpCj+HRg1VXqG4cQAGurdddNyMBR3YefzqQ9G9MvWSsA3BJi/2awLPJhUNn/hh1BPgWvQqWCsw
jWJfhAD1s/H/7aOEhAiLgLvNY4QvwwxXJei4NMLBonGqHYcZZMFuCOeGJkYkgPBqFbZXKYs69itp
sVF9IDgSKxPA+5d9F51l3CHXV5WwC/lFUbzndkIk3rMZSvhXIXA69gcCpsLOn/ahg/wDS9MCa100
hIvxmy1MnR9svGNhJSEtTrupNJYIQ5/IBGFbLoWpz84GIp0Ui4UUgFeWzMym6LGwWhxAqP5i7qky
5H4t2/BOR4ZXCBrnpgGDJHZVSFzYO0EW51vw9PEfmXWdrDucKnYC0PnSbLYKspDuGidE2mLI4fsR
OgvQ5q8jlownPu5+ZIx7o/3wlF2zPpDArG+gV1OB6mZqZCDeutGQXJiD0T484TO2CMZt2RNnLe4x
GNJU9rB58TwxGfMENFUTZfwkUQDugPPPjp1x6abhZ5Eo8JS9zRD3bLCfKfQkbEwJxGKxPfn6O5/m
2+o4R1+zvhlyPYBYorIAh5YC6zAKp7/rg5jWhC3o7lT8sA9iA+TV00ll99b1vxzDtktqnuH+L/gD
54huydWeYnhDrKRzmpwwr9lymK9OXZolAWj1OYAHBkGlKwleGLRhH27AHABwjACcAX7qwrBP1lyL
N/CXRiTbcr72hsChg196sLx+KFY8mgfFyrvP8uQx090Xxr/EjGJfdCh++ON+CSAf0Xb6h8UxwtZ9
c14bbP2D+/CdfYYI6wBg1oeRkTxIZdQ3n12ZYeQLLAyA7A4PTPX2a3VDHfQFt+JAwSb+ejD7dHXJ
02XqpsSP8GUp4tD/HhgwTJ2vrS70jcFWtebq00rgQXxxOs5lWI6IE4DiEn1A9brIC4Kj/7G6iVj5
U5QR83mHGLWmfbf7OAMtr4Pb3R9twGpPXto0BCO20K9hEBCua8H+bN3tz14I7kGQzMvqEe/DyeTm
dgdddoN/ZkNDTgN+wapwORTeNgi56CUNV+W8dNHBTUSAR1w5S2T39cVNA8dyWi24JfZkSvKtMxHp
YZ6SVn/zH8ubr5G4Lve+RRdWJjUbhrg274BA/c/HOoZEe8Lz2Z3xkffaxcE9cb7ykf3HO0DmRz+K
VTvb7B7Wr1C8Ij3FvzrCO3wCJfuBwvIbTcSJ6esT2jGt48s7oNYJ73E1UYtukTOSuDOApEbhU2JO
gCy0wPodn4ObDybHG7z5hSO0L45Gj6nu39zTEQOmPTsSXvCww7YPT4+QYMhZgjOmBcfNWkvCK8Gx
S5JiTyxu+s2gvPLYQQJf0mc2/gu/tuFnmUPt4yIQQ8tboT7n0WrQE5Iq557HegFzkae0jvnEtON6
JHZTJRrGfrB7kfaCA0JFgO/Nbf6udpfOBvIPWtmriy87TEP4CngSOn593HxN4pbJtnkWpbvTVE5K
Y+82MLrM/t/fEepBjTXiF0+Ii+eH4fKJ2zQERsQrXhV0cAswlXEXz+ej/7bfdonwFjskAl5AIUVd
ZXdCfcNc440ahLNsIZ7XLCoiNgGLJSu2GrSghu+uvpz4mrz7kCUSThx4rMDMgyWfXKvN/RQhKXSx
ncGlFKv9aiPJBlqI2LgfNsnL41WbYKgOMITQwvvBur7Q6OqLavR8mexfV1IXGvj1EQvmebXvUH3+
YG89deCdAXKA5YHIl557rYFc8qfbeTkQvDrHqKVMWFs1ye6DNm5hBBV8vPUtWzqHbKmhAjIrZhgE
a6zxAgZ4bnAIm579yXk1QXqrS/pMbT1/9m6ntwGeassyMIp+eeEOrhaPS5TL3nRcjbsKFlq7FlJN
m58M7zDlSaGxuJqDweBMsCEmpKU9cIijHYp9PLnIfUGEDvY0N8yvYrOugLUlPru1BIWhK54SwBo+
UoTT07Yf/n4mz0w3AmUj+hcqqmFiloYm1odjOYzIoQSYALM4/4lfChYAABpYVFIa4PaouW8r+pAl
ABoybdm+IB2x/qYAiBXyJJDgmT8qZwdDwZ6pNA6txLUTHmZ0DT9EQ9hWyazahQkrRArs87IV+/7d
xuohCE5UDWe7KDjw1nKiGxSPUM+9w+5C9jks/197BsRZzqMKjOy31P4Q6Z5jWSZ0pUTrcOH7H1u7
em98uCeXk3yxZ/R3wwQcbsz8N+n27daBc+jSG7SvNiBPxz00PC7CRHzaKnklkjcuBnJlUrrE/XEb
/mXfPrzLil3h5Oyg8hFWS1lYrw48hORigppesCP6Fuh3d7ve6G989aO3db7CrY7883QcdQL704Qa
Fksrymfh+Uf5KvpAAzBvXCbiSrOoFV3n6GIWnWSBt3nbQk3qZg3tRRbHttQZpc2dWcQoVo92UqwW
C3ChBX6AeYz7EPQo0ZN96U4tbsYxJ9sUGtJYnFtOpn1EbRZH5A50o8l4th/MyDZdxZ3MpVHFjW/J
t3DExgmH7fg0XDVmJndDV2j4A6bVhJbyXnF0KCiKX+5C92I6MojiTJCZtotjJq3kBkcoJmH4fxre
4jTD3t1VZ1DFTdwC765xt/4e7JUW5jVUMS6NImsg2N6V4OBBLTgBhzCAFFiAlxwXH5o+qb0Wi0Yu
HPNuG6hBiO9IXF36HSoVqlaAfwAjJrxpui9SGqYCCwK4mhYAG1UWSrqc9bwQrw8hA6a5HWRG6LoB
bBEidfIwA+1KMS2NSVtAJ4br5o7cOFCSrSfL85m6JiyRNHBLoje2F585UzUYQXuET9KGAwmjdhto
FLrQ1ldx1lhBCwNJN8Bm/TmLE/IGxWgJ8uKQOhmEb1ateS5a9fhDaw9BFIwDp9BV4rqCPq1Wd1BM
kwkI0bwt0tXhjOW41Sg0g/fALQ7iK6IjCmei/ysYbq+qYYIBJ4tEvOniGL5PEAStYWr8EefJj4uL
ZtQWw489iYcIUQB/dzGIcQxvCHJHgGursAJCTNOMv7RP/WnCaOOKwktaNeu+YG/iznSv+GBFPXKh
egkbAsYWIhSoW7BYENeqM3FrkTvEnz38LSFW1gj8O/dbgEyIh7a02umnAKeai/VcbvNW0qihXRFD
DzFrwveOWveq/QsCRahq4vyITopTW5IJFzHkyxXWKCmDYFQlM7ZU4Iss27ukjekBEUlMGRZ1X16D
6YZDg89nkVZJpESNo99c5id8PuIxuGGsLeXulFpkfIOFWwhl+Q7SaXOZ45gHuPlfyMl8QOa8yQrE
Nt/ycAl/ruBLQ+fh8gW481iet5+PDsGoHWy89DDVUtAPLn7ywD1VXhe+zRZlAKfP28TzzWV+Q+vF
cxu7mfjc8TnTjDTJcif4DBOasY6fM/J/xELvNMuuU9gkfpYKB4d54SgQIy7CFKGN8j28pE4EwiCM
Gv5NmvKBGgvRCMjZ4rHh6eFqyJUKAkBIhzt74+qEfIaebO0L8Jac4hmyAlxYNKySuofjgUKDXKW0
21luC4tCMKK3ozKlWSx6E8AtHfEqftwPjscAugDQ3D/3T/PBGlSBo+CATj4dO75Sipnj34Thwg8H
0KsjbNsW8l2V4ZrzDRckJityLZOEhxRpzJW96ObbrFH2yhU3XTYvKQxYDlLo+DzYUcz4KpEFl8EQ
K4F8QUGSq5jy7uzFkfBN4nFkWAIFnC/FlsWERDHZRyW1Y3f0Zu/xDGEJBTVjPcDFQ7p6USmY1648
Qzg/zbkn8BPIgBq5Qcau/K4thkU8q/VILp/ktBpcxAW9LF0wuNd+A6XonPx8bk/xquhfP+g5D8Oc
c8wTyudLGEFKlHWnB2ROfGohEp48JBDEdTSAsbw9TJnUYB5O14aq4x86CwzjZpk4Az2vntq474N1
qKOXDtqTamc3F0LoA86fpY9x+me6hvp4vM99OKF8/y9xsSeIvJzOSGb39Mf/0XRmW4pi3RZ+IseQ
RpFbehBsENsbR9ghtogd+vT1LXPUyZN/VUVGmAqbvdeaazYcTC5EMAZuqJ2WvnSJd54n3iQd8Mmr
Nfto8MC8d7WIARfcFOES8lj0wVjQDylQa6G3bLBPYnths6/BKN/wb+mToeqAYgoa2cZOwXowBDu5
ZAxccVUyGMp/knaj8hiZtjFz03pf1Nns41TQXSIuH0dHo/SjRHUe248iQfWEZh7tCEKNfaKPXKYk
NkGtgTxOiU+UlU7gEskuIyolzba5s0P7wTiwCU/D0WhskMqSTG9sc7vF06I5hxaMHbdMc5vCN6CM
3DHLopTHXZRVPEugUhx7mAdSa4xq7Amyt9VGhjGlHqOV5KXGhy6N65dEKwMiGCMv8DPGXBoaw/nu
3N9RRuxoddYjcY0539wRljFOJMAkX0ZXeIiobDXeKGMZuhiV/c/+bsBmeRpDQCWKgiGRTJ8pCTTf
+QZMaffmW07g2a65oXxhKEV80HMloBVTu+yZW+adtvrySzdgr+wSIADNSFqryutybjThDH656Z5X
jdjpy4clpsL9IhV+ChAHlDbwvbCfEAokABiKZIlG3Y0K5zk1wpKj42cwLoZ8TGIIf8fcUGYE8liK
6D7cU+ZjQIjun/3kNU3ZdRcJP4ZTLDvBGxHpGQz2FnEAV+Gq37+PVyuDHZhRajib7a+A1c4Eh23P
u/vZ7/wMMcXG8hoyRhPZ52yhOYuF5s2EPs2BBjua7ZztEz9JCpDsHOzhf4O2rC+DxYKjbXaKbwJl
Wxo4Lg8nJ0HdFYpTo1c24e8GIbsgW7lB04xX6gO3a4wHfyjP2X2hImCKQsQd47q0PSc/un/GyBk+
k5B6IN1SEokJK76pzuPrpFsKpSUuqkf/oGD9zQGKWxtnG3sTGtsuFB8xMIB/DjDnqz/9OWPtA9XW
g9rP2IitLnZ56AG40xSlXHwCZoaS7QWDHAgNJNH22MVP4URAPvXDmXhbIeKQ5dKyGKaLJa08irVD
BVSOZCJ8nbC3T8zgBNhAkNiO9UerTBK36s/4Y33H7XvuiL/dnSd7CVI+WjqwFOtwzTnvZWmDI4Wj
UEoHA2pE5cxqXDylvqgCK+svJF9afsqZNOIu2KH4DsI/5qbJzJmCBpIJFVnfwKSBu8ydFkt9SQV+
NwY3iDfefiAGegpHFLN+8GvxG1tGjCVnfK1kb52wNgC/eAGP6o0DdTFLmKtjzgjI93MVYSYh3ANp
VcB/v3bSnIDVRQmgmoyOFiZYH3NXMNOQOBpeC1ti7BdBDVm696g7NMIhRWqBPwnO5jjFsrhRr2as
zwXJ3BvwnOFmI9lmjM2Jya2zBZT7EhdLbiDZxZjcAYmLkxgaHTZ31hs1vhGs2DbNWYOjNitZyVRd
xFgwCC/jmvdzhYq1MBit4eHJPA2zP6c9uJTQGuGvfB1UBvXTq0q/gHW/NhMN9bRFOuo3hakE0/E8
lsrmSMWmX2T6tuUtU9b8FjnlHP+ZCi7L3DgiBDk7D/lcWd8Um9vHlLjENDtxXKYEq8Y3SAs/tG3+
14x7ve/u7Vgwmk5Wpx0OUINsOuFWS32SZJk2EjtDla7rlEj9PJfCI6Q2Xjp+vxVkYUeky5ADCUpb
3HrMrPAQY8mC/K4p0u9W6As1B7Yo30b93m1lXUoqQlCsoifqAojvocfzloXMtvtqTbbVhfJti2qR
CgoasZ2xSSUqn8kLMWTjtOQdbZGQP7x1KvEDFGImk4CzNVi24mVcPb0moS5Mo5oEt3NpH0Tl2nAM
mZj2ZON4JqvOBGg4RXI+K1J4LvCMwsMAnpyb1SvWf61AOzr7sqNBVZaqO8U+eJSF5O0GSF+vPb3D
dgm/hW9OodTd19Pc5151U7oVqfzYPEDE2YMT2Mo/IrEc+6Z7uEJhRYvH6JZCHTbgDeaPq556769/
P7l3LL/OPQQxj1vQqcP8EJ31rpZPYP0SpcFupHSFq6tCZL0/syVwCjzRcH4SPt1RaHjEjKZ71gW9
x/jlN47uEmtKBKi4hoFB1WT6VvYdQgfgENz9Ng67N1cN9O7Zw4HGWSq9NxZ5hFJeVB+jkytnqmfu
PsxBVICMI3hZiRHfuPDG7xE5ui8lqS/+DUXWnrBiiGoD829ddrfsrYWXlqchN53xXZvz5es3KgyY
muN27nmkPtAO0+W8/4qv6P8f0RdclYwe6NV5UM4pWxnoS0FbdMvB6+FWe3+hnh3z2n/FTJwLt8IY
FDo4bqpLFtnq4y5L1D73HkOMxlTr8kzCSRykedIcqKFCKE68bQDH+O3a3z6AwJja9F+zyWmW33yZ
PeGvBz1tT+H2IVonIjaF6skeboITaPLBxQwEPJT23x/BzRJK22uujIzKZYaHRfDHo3I3yI34eosq
vPfuIjkz816hsryN9u5FIjHso27Z2ZhSWeRZWbitLz3slWlAi6YLPxaWNPALRkONWct74p4217Vo
Cf9lzyf7/N0vjG8ZEl9hRuw6Mvz52HDncOp5WpOPjbAJ22dPH3aG4nXbQp5QOLe2B9mCRzbMtC6P
kfLBtJyjlCbqoViHyj1RxqwbQHpkEYMvIA3i5Dmfgk9hN9jU2MColWez115U5i16A3Y2UD+PigKy
MCeFQnkgGARtE4I+mVVMxFZXXED3b4smlQYFDzO2K/jZKAJkBt8SSkwCAQw6GlXAa8Z5R63CRvoL
ILAPD5c9pJiw/1KNlRxSOoEch6wd4Sva+RN/UXVHKJfs7EyoJwAWhsXWjwLN89pbBaPPyYqqo8nR
7N1q2yMvDdXkBuEXedik42g4QbSqwFS4CpODmnPWiL3lIStOQQmHqz9rD1vQoUhscU1kojcoPpPA
+Mkin0u7ZuDjKiPGUVTOA0CKzmRhzOgHsoxwW06SO3sxe4EOAdmExCsSit9u5mRYV9nZc5xm2LY1
5ynDsmPbDvs1E7FrCvxIC/Ich/VKDJIKq3g52XN78FSomDnajqtP495KkWfA3F41QDe4Qcl3TbfF
bViiLpklkCtbzMTEPmlh8hg45XxlWnqDcmyPflPlbILH8AJPYV3kPGHPISgGxpLhChGQgbmgjfJW
cVA6TPLg2gP1wfzAI4RMKhTO87e7AN8Q1n3UeYWQVfyMYgwrMxw7qFraUXOH1q04O+THP2nE3rWr
stsn2F/crIIOTpZLkqfAhk6SvHvewrv9ccpK+wmj6h2J27jiJasjPmKZgXrQyiBnc0mFvkyNxuT7
jotM+CBQHnIctPA3VrhtdnOghS5KomY5bhgsTsgrXtnhHwgNpbl7pkoMJ8t6M7iGUdIMcbziKvV1
/LuQOzoKtRJV8QcpB06XclR4imgENeRdylRkFtqeshOtosGroBykFoqaYKQjlivFHrgrF9jpXzuY
ezLo9LgwoFqLUhJSeAmrhEvLM8CzM2ilR7uGPsMx88B7B6uKs93eMJVTw29Judk6Wu24aMgoqqlx
siFfuJMjvNa+FhMqqDLrwb0BUf4JSRry1hnh+1Jg9+PVmq47hTOoDkEJNiGBaPNTy5vW0dT/VBCU
1ioDNtbQ/usYRCJ/ZsoD4ZAhI87Om2VnXB2u5RIbpyZfWsKLWj6zdYv9Cy7NXPegUru2i4ov5eOt
8JYD75MaoIi2RwjVbWet4xvFiOVBO9vTuafcJg9Czt9rYuwuqS4ma0y+mg8Q/GJzYN1UyRy/gT0c
XU/TvdKcru8X76NY77dfkr655YB14teOI5CPWXZTdpOfPox+Dx0W6qJ3kpmw6SkPzyhOOGot9W1t
QYgUqzkWkG/WXsw8jmICyj9IjeBRXW1CDWykAHEH3Uf0ZlJ8m/R6jQvJ3a/JAdsa+evAAK1+Bfua
0IPQvzsuKczKn1I7NmB6wCRrCFgXYEDam5d/JlFLlv7x5pX7efj1yWmT1MHE9qjj6kavkFNfYLPX
EeCSui2h6kSHkCN46DAqwm4JawFyF08ZNXB7eGCfNnh+tJJhzPC9qhEvd6zdLtiZIQySe4ALl/oJ
96zGEcyY9WcH/mvycD8oBJwKIqkMv2vnUEmFjREZD1keLNgXQ4hfgE8uhSGFvcJM9+svOFsCrDeO
TgF/EgSFkiE6d0k0PqDKc/bjX+bXb8ureJKEa0yOE/nuNu5JpUs7T4mNnaeQJfUUf/ENVMzA3ECG
6k4qxdGwtOurrNefrTn7cAcSDPuife2QNelTmZs5Il1Evk88ujhJG0856Q4YrPNvpxhcvZxp5Ru6
ZQOswroJk6KpjFuPq7W5vfaizF9C87Rb4QZuJ98GgE5V/k5X9ZFn/2SAx96wx4figsmI411e4s53
txZf1RLUXbGo23ByNsHr1ncet5dMt/zzbHuaNsDqOoMQXSILdy8MKi3ua96CD0BY1G9e0apgu3L/
l5i6c23wM8PKGmIw7Ihvrx1hv9Z/p8hBNJPapk0TzCrg9QQMR/haGkPzEnTCJZfJ3gq7J8W6x4fD
VwsDXgSiohzDNkSxXhverewmp6c4IHtZmA/TLYJYKcOPQlW729cF+/PB6WBCjedne46jBSTEUJSs
KAPpa5+UFNgEPyFFhCI+AY6yedKPCOAuTr3R7eWXo/6U5SnkCo7npv1Q5VyUiE5Jariif5/QliOm
x4lPnn5qPSDWrb4BZkWiYLX/wA5rSkNPLI+Nu6BlWldhh30N8q4Jg4eDU518ekAECeCCTAKojPZs
1U4DHS+slB7SXl4U/9MzJ13CdvP0FetsyGM+RLwn27J1ufsNiJ3O6vOFByTvVxCAPJUWsI8g9ifb
Tbc6NITBtuIt0uJLbWb9JEpxy2cnG4TLhtz+sMSBam6gkgS1NthmSkZCQ5B96lhAGuuxMlOuInNf
x9d6DNkXPqn15YoNfb7dGmgmf294TxFrhYPn2wp5DTgxbj9DzguC8Bj0M1A9K13XMAsaY99nI07X
aKWs/d/FQpt21yRzvT2bW9M8HLwH6FgpIuwWIDpTPZfSnm1pyrZ2xDicq+OG23IaykVF5Qcwf436
PMp7yn3tSTF9AaoDFuHIjRcevEVOLnSlnKB5lIHsVaDtmpO94abSdDH24RR6Nqz0saLHqoJW0yaL
RT4+CyrnjAq/gfxY//bn9QXVrEpyKjDB3VuhYnBVloMMK0IRPId+c87/amhmWYLg08LEyq1+x6cS
xjU9Ww4gDPIJXgEYMAjQZZR1Jn3qCLlSTAyZr/nLjdyrG6GBLR/zaT69HOpNIFUky01s55zygVn6
BzF/drZ5anlm0aCnK+CtJfYSbvMFpygnabB2yruzR8a0752DB8zJou2pX1vtOObeP2DHdF4Y92GV
r06NsVH271pEL0LoyWd0bfY7JL4WyR0yxcUtIVzu3Tw4fbrm3rmlP07o3UIdZqIclWrhzhzbKH85
6OD6xYQNimcI+ivI7bIcfKtE3ykdrH1AbqjTziqE8Ui/bhsmRjXvv6Y6XNywsq3Cbz012IwBOCbt
b/hCJnp2dWgSSlsQ3hftNVT87OssBEjnzqK1l4dMakme6A9hL8hpcE+0PoLYnBUWwSk9Vt3lli9F
UMywK6dYop6mccIRqDkQPIwZZPJ0GyN513kPuqDg+4DJcMTIceCwmbGFypLgIuOzOWCqwOyNpQaN
gPOGLZeRUd/L+isYmpjS4I6rYbfmIAUGYRtCI0aBv8Bp8ObzIrJnEdJ03dbBtoI+nKAOpPISZzBx
ClMRxT7CV+glkL7TPE32GQl8fQwrGh+PCZVWBm0YGJhio56DEH4dXog0+EULEEiABWRn4snr9MuS
eg3CraQZ3HtF8P57hJ4JzaoT4SElNFv+IYqPj4vNqwR9dKJOZM5MCtOK0eHtT+hrZZioGH9y46K3
/6IKpp4T5t5+gPma+z47bJIYEULUBzPCT1Zsp7DvjDiRP+5+8CBpCjIaI/i4io+9Nz5jEimh8R38
eyqEeLHtf7qLF1iJujv2uGecMfeJpJCQzovMpgxPqOdx2iBrNipjsH2sjMTZTTz6a09ovuiJkETI
3GPvN+hcyGgl6VrYjzLqIXeHQMDOMMH4C1q99rta8MdYBE3bwdhjBYaE7sJdNZAfyoYrlslfhp1n
qGhUmf5hsB9A6NvheGYfsNrsPWIx2HjEuHVKJu4EOFqmmKTTGfFwxqSFiYAnxMqsdBroDQS8rCwc
gvv0v5Qss8lnCOrWdT47jzNmto/Jc6bPELf9G/+rD1U2uBloTtthbRrCnJUJDLRrHn48oxOvxZaY
smkzs6DHzIquBMZ8JuLHL7znx4xq6ntz2gvmT0mzV+WOU+wq5Cmt8GDTakvIg0OiBC+bY17LvEOH
2YypaMcuaRYNxWGADTDMry7TguSyuXPB/vkmvaGRSpc0uCcv4h5EuMAZTy1toL09y+lCNNCj20ou
kDku1jqGFN+Y6Jpz2jUVKzaGih+3FoX9HeY+49NObLjbC0x5yQsBGHxYWmVbJlb97H6IMyhEOQX2
1L3h64aWgbCOMZqutQ5B3OjjH5uws0C1tG5YaZdAucmEVEwIAolpJeQohqjQCVLQ/xYSKDiTrUM+
i0RQNUYJCzbG/9LhKNpmPNuzTwQ3IJGVgOcBlpjYMxACtGARVfTwtCABYnVhpTLUop/fDPfb19qR
J+GJ6vaPgeVs5gS7MwytdpeSebPBtdR77kRshcHL4IkwZGHQ+TunrLX2kuYfGCqoub7jvEq8DzFH
y5CCiJ2fcsN7es+4Gf+5LhQFxtJtGJoVlL8+/qLDvQcRcdl/Owdy2GEAA1xSNn3GOCg9mRoraNZJ
U2CsKT+FUcVxy5FJP9dAHPslaoEPqDQtDAtUaJ8YyFaDanRsOYx8H6vy5RVjkcTrIaUWDEya+sNK
PXDobYvtDfM9wU4wqKZmPQDwskVy+RRvxTDgh0Uz97XJ37EYkTRpcDnAGIMzOVHszJs5TvBcDZ0u
HIQrrpN4w6pkszG2gJuCybvWPZJKice3y9EXo0eg2044qkuQVYYOLrzX8Q0s4UUGJ59U/MdximCL
KHqaRNwxuf6Mm4h6RH8sdQ6djB/+kqOAq5AEnObNCfnB+gQXBDzJC2Y2SJM6lrotR8vjACcWeHag
X2yeWNRBD5d2BhSWyoWtmHGl1JVyDMlr8sbTfb8YXvq6brWQlmZUtKZNRYtXMTgmNCvBLd42LI4F
ProZG43d53LQugOaE3gaDIsRAzAIAQAbgFKMcmTqchwWQy+BHjGFBw8zQOi7bCUs3Av+azIEyYBr
Iy49ZAZkIFRXVC607XigAE9Q+1Hav7hiWcHF5I3Vq9v4uVVW1OMqJ8F+w/wSpjTdOAy/fSKF7mTh
kBfQstggHWYHtDMccsyhuMDMTuXUQ6xkH/o8mNqqwguKeSYVGm4VzMZI1tICdXtxVgv5yAY/LDPu
7mzBDBt1CWIaThBfmxpT7C7y4ZFj8LrNh3eA/gWP+D3RuiuJuXpP2P8Hos5hpDxssaOCUuKFHxF5
tv7mbPgnlIxQB3Cf0ygBiOd6pk3Sjd7MnBtMTpbRly3JV2Yl4bQ4qkZ7dI/1DDx++O4WHpNxLRxC
m+SU+WCWwTSNXTb3Npv2kFGaTmGGbueDsCaj1WY2vtW5/eTTytGPN7LIt1bvrThtNGtWPxAcohav
QVQQTQXXnpiUboPuO+wzPQGd9FZyZxo2an3sJiQTqeAJv+KKKEE9HiFI/qB0t2D2/iB+OtKMz+9h
J+jNsRr034iJ4zKo6QHTfPHqFuPOvD3YDiy/5VtcxzS14q9t+B+HCcrdGzxcff3hALA7UHgPPUh0
rYr/Ok2KEGjBu6615Nu7OUV4jiHDxpc/E+Gm1fA/XsufM2CGmocY4P6yqZ8GQiU8hkgmsAULMWnA
qfvFRs+86+Ps2R/xhbJ1p4X9DHYVfGjDPUz1DeOJEzQMGRhiHxrqEI4p/VtUQNgH3C/IvcQXQcrd
w4pNf1ps23N90HE6GT+NtQ1dHN3gY8VxgB4vabiXFTKPuOpecWGbUi+PtaSCAQCPcmEynoVhhNFN
yy2BKHeHnZYcps2Rjo/CBzXOCDqxNeAv696wGoIv1ba/0/rrsL3jUfhyD4UHODKurwGQ2gdP2dxC
MbIcIAQLWrDsz5LTcBlRdMlUpc2vmxM/XMOHS6kCcNjv+MarT3RYfoA6VBPYCgxus3r4iuJzVvX2
CPsIJr30rlg7IdCilfLr4WeQxwDmXmPbiYFOOCUN+7IzS5woP97vVfLM8JXoDGKiDGE9zzr9DmRS
bXei6LYfBK2ollLYz4EE/JX+ZfwJzn0diRss2Vu/RUM7LDzJADHmJ9pYKZ/Ro1IStRFsaHMYpknB
37sqnAqThm7x+AW/yFwFawKo2C9I4v7bMSJyChAaOo3dM8YnIayxEzFsTFLwjsIRiV8S4tqKnqxC
+QEa/N4nrncvF72Ie2MBMbHRTevQwzoSs//k5qzxHnBRYJL6GM97f5UN4QHCPMqmQLPn/MAkno/r
JLdxUODj42brG6w/7HiSPGzyS6dXoiHBDsqCGnNm01xkcoB/XHbWg8fWxyVtYaUhnifi2eCCPmDi
9IEZnFNN9HFXTm/TN56J+0U+uk+N+R4Bf6d375LIytDZxLbviPwgeQzhmcLQAC6qhmqMe553C5vO
zWtmhyBfY7nM994D/s9yW9iVtOnnB1YEnWPZ21t/OHxcrDri6GCJ53BkJSSLPaP0NPHlAWo5AsHs
GXWJ8RI41bjNWm72y2AwUCLxOUF/+feF967TNJuJkejWFdXh3cnjCm7R3S1CMzHH+B8UzCX4tBha
BJegHuZPeGltRyUqpRPqDJA2LTUQxFJsPefAp4e9XQbN8BEZyQ2cb8hEqwjB5PYOqy/Pahf4M7dv
8zYfHQp69AmeQZsYGTMUF5hoTGqdq6Pj7B/cx3hPBTcgfSg8+De8BKX+7hpMg/M/o3/8U6Ml++87
ahAqRqweyTmmk/fLpGAuwKKllbCL+T5Q7HtcQ4buNYbzNvr2gZigSC7wgcXBL/i8KjewHBew1MEl
kv3YGCA7cj5TiT5W8LVRsOL6ku3rx4JFcsKIV4uYduYgL46B0JP1ijcFHjL9xuLhFqhe4SmcHYkh
vsf7VPnnpNEY7lMZFAuHmxTkgnjgcW/OUjKT2i5b1rrdx6JjAaDKhewdCvv+cMueNnn0cDCDn77d
u5WEKH8c8Q1pA1GeLHWtRe+9M1dY1viln70CAi6Pp4NVJ2XiQdxARSkFnXUFneyBUwepC2ashAeY
g77CQAPTuqVdeY955VHgL5nNg1Mj8NY2xqYByQIe98mHVXQmcmerF57aRdTdPXoVhCGUCRzXKmNN
jlPEPCgVMbWEU9Mtnc64DQzbGXZnZjA8L5EZjNzptHTfwJQEkFGKXlo8hArsEuSE5jVazuuVFgAE
8QwjPBfHFFiDuBHwyMGRQaHBDIu9wG+ATnP8B/nBYa3xUlemnYzmbGPRSmrcxTWcavU5pJPgvAW5
M3tmut0OYuI5gMCxMaKGwU8PZRe0N4iijhyckiMHsPKKt6dV2f0JROtUDrdvZCZPCpanj+gEb3FO
UYsQK39OoAkbtXfnTaj9ZXD3ivDCytodVUsMWhoiEzLYRv9upERB9o8erpkc42/EIToUD9yPJwZG
PW7e2zn1kPOonoLpkfyGkY2wAFEQTxH7jAjpmshFivmjbR2zxrDpyZmu9vXRDRmwnJQdHkmcdFwx
HZN/MuMiHZH5PULGLsZavvyXpO7uYeTgk/xDQIF10aXjvgfKVGDodcYim0oDvJR0xVDkk/yJI8ip
UFkJAaQWRFlPxyMlpxRvghJiRHhwDGyuZMjPa4ufmMShUs0h8hxDc1rOpdbG5gc7Fu4ofkPL4OvL
M4SheISOAe03zQ5MLz6VSI+vs6d3mYjxDc+BEqFqCv/oNxyh/B8itXvCjOIUMEhwcdXcGHwDuh7H
8I+hCKEYd7vsZuFnLU5O8teIIdYemUz9++trbPSRnZ8xxGkhw5AzJs/M4YFkAH22tPLN33d89V6k
frXseyixAVXvkjawTWp7X7dCJtQOYBawS1X+GVkIlHkOSx9qP4lpJhg6SkwXEMuBbUaKFUHdWL2Q
LYaEah81A7V7azqvoR5Xkebq8X3wDPcBb8l9xyaW0Q2/5vcdX+kbFs0fTLD4LgLSjOg7qXr1RN6R
/LnCd2ksC91rRO9Qdc7iJhN9iGpvOp9YvqPsUUdkKoonSV67hxFCPP5Q1pT8kty360BhkyHQw3uH
8nUNzcs7rFhxkCmRt6NZQulFlIIPx3/FeUqS3IdRhWTE51jmXigFSC/vteEIzRvZnciy3x94JhIL
CTsVYW7HviOCeCCzZFqO/YZs6NcV9MGeZIi9SUvjzrJpq10dic3J7awqysW2dx2cJNnujidKJK5i
zdnTQUf3sHyqWbyu7NEwQKLQHY5Go6v3sF33IN/PB2bnbVuxjxyt4bIymdMQ5xMXBCnQIcnwSFqc
klIwvWFReWeBQyqiMUduiMeemE6R2ysG0eSIMjbGFBd1ZYQbG94AIJF9XKMhqYwEP6bm6Bo94sOo
4pZZgUFQG0F9w9XgRfMHjy70t0Qewxwq94ugcUaNYylk5RkVJXUbJj8jJIfKDbOEvb34kQikKcIG
FlBOsF3vjMBWC46gCHfcKCRO5LrACItRxJB2CUU1nc4FF0aMY6cS06V1+T7ap0v/ntCWE9SKaTiW
dnwBazwQbITWPMoSiPyl08K5wZcYV8asxJKdF4z9/eNQroQSPBmnMCIUc4c2l0qa46Uv6JuJC5Ag
aNiLhMK2x+x7ct1J3PspfmM68EB+UjDxwuAbVJdvQ9sghB/5lcGEw45P/EHx1PuHS8s2zJ1hAPnv
DYlyXNCzK0W99OmcvPQ48otbAbuEXYcftyGDuWfyQLF84DcYJm6SNwZNSND51jO1kNjeiUJRdkYp
/F4c2VTvzXknXnPlKQte0c152QUFYeVKMfp0OH2oqimyWEK8BCcSVgiEMVCRfdMvTldqRu9O0XRk
/7jiqiNue6LJmneQZTa9Zf9FwKG8jhxhUzZ0uinVk0KiIz5twOvWGHdqNrADQkLRI8r2zzOIKxtT
0Fk1QUNF3f7BU+zpyDnTGOPuR53MNAPl6N0jtM5Zt3nfnFZUPdSwP/8/pm5TiGi8GRKrnHfYQPZJ
ZYWejf7Wlefk0JWwxwdCL9kznxQqNT+0Ru3/zzjxy10X+0NJs+e4ACARAYk8B9DnOFXXU9xe0xQc
BIK7tNeIgaWRleHpApQC7FpGyQLly5MmTZmQtvCpZiNGgPVxqIhwE7IgBo92HysQCWCF+fjDfyTS
PTTQ90s4oaj1kCcitzo6cLrEq6jHJM59hkxBoVRp7GCYunB+8ut3bWHBWOjIUNLbGgeunAXiq6Zg
ivil9lUwF5ObJqenEPjkO+Ra8aesAxSwljpiPGWO3uCwhDshHV9K+EcPnJgQ6cao4N9qT5J0Bb0V
uB5ggRkC8DTLj499doHfVNDsDgxxLIntgzhJgit9A1gtnKcsVq6H/BYrxQ7HkhLtqSe4Z4PB4O0N
5MvcQik6xQBk7i8x2omkhbs7mJdRsA8xafvw/jV6uOa6xSEmpaaY+V3DZV+WISMC0NVsBUJPoCzB
Q8J1srS1AN3NiMyXSEyjmpEOTRh1/FC+ZvRr0A3htuJyTcg2PlM78ryEuy6fVDAgYbUwO+S5FMYz
ywWTSiKX4DIeRoQh0ZADEH19JKwzYVXItdbxOpX1xYMSNxYa0C2IAl9/MquXp+3rl6hpHXZqw4Uh
Wx5oJ/BO9r9phzaNV4hoDCN6UsxiKp6kOyu25sLIg3T7IRs8HNxPuZdvR529dtJqDA69pldgC4n3
PU9Rez1/e3HcGb1nZ6pravBftfBwLxN5OrEoxwZR3iXdfMga6E8HvCG2CnuN37JUK5Cl2A7kjQOr
yP6xjGnbs/1U5yEUq1zZXcTsR2xlxFFP/lugvQ5w4dnn6zwX9AucNP8OH9pJDgzZXsBN5AlWITuJ
AQh5pNNHIOdIq7efUtz9Vou8tIkrb8Ntz8WqBgsctjoSD/ktMYrF796oLqyjP53/LeB2M09D9iZM
dQV/Cpk2CX9LJIKEB0vcgMqiZd/kSMG/geNCHAQaPdFmmSksECG180PC/LlxrIiFL9MpakDWvMyk
5ZXBDYCZJXpZ+U1hhKt9GnxgPtXxMsoZFYqhapl9QKW+TntXEQjf8RvmuJWTOy0jPP6xOD1cxoW1
8/zT0Ylh14SHJGOSw0Aihf9/YbFW+XoSjSy/yxiLO4jLJYRzunJmVPu2i6HMpICMtIPSLDOIGaOU
oKRxOnp6MIKbcXTMkn9tfX0igA/RrV/aI4UyBym55J7b/zaaq2fT99HhuyV7OWYYFY6mEf9Udr0e
XympABFPX7ZUddMD/hTUeOirUSdwQwZihHKwsexyKYGcDXuZHQSgsZAaoKEwBcYoADsMcbnopAgf
P2hmJSi+BZfdjCUJnh8LDuSsvsUPAH0pVVNym9YMe6ZXxXV4jWZP+9lsgFxa4kDwHWwqR2PXEsjV
4S9/W5jy6DjrfqHaGRl8D2KzGni/MJAMaV8Dk8IFTq9s6TW4GlVLWK5g/WJXEgDzJ40UyVn3Kvbh
tFH8Z6O3lU4J6o147bYkH51i6RyJ1TLMhKnUJhevHMnR8esrIhFOmZRJ/XwBBcGSrU/seGHBbfAk
AphnhE1FBGLhdwZsJLBHKHn4jmcS0jZw8CCoA1DGiQoKSkb4gIwwcgug/kDlw5Qc9LeEB8JPjVtT
MiCojmpo6BQ/NmETdkjWqd/HL+jCUAKiui7lE48LUSEMTVlYzCwhQ3ISITgD9v24MsTsdSJ10pgR
FIgNSEvYmSx2+/HEaqLwyJ9C5QKoh4WeNWFCN4psd7oMHtb07bmmgEvnOHav4fyetbgNuEm4tz3d
CSgbB9ZQzJnMPp4/k2Rm94rSKpb8wTv7jMroOu8EcIu9JdFeP3bxdNmt327JpjR6tnzSCJFV586k
m9DRC7TjntGdeRV0ED7Dg0GvISi5hj6GxTFbgCZzu+WcBQ2L9KX1olu5uN+/A2w77xQdFud+uS1G
n9VxVJFNu21Oq/GTfBoeZnhhNKDANIo9xqAyUqfHUfDpnqRUBxZEUgZpFhDSE5sP0UaxnUxkTdL/
Y9WSi7ddIm0EEn1ahQaTNZ7ZAnbri156p6xRugKJjZrRdwYJt/gjo2FNvAOUK68E9VxXa3WBBlX8
5W67PTBjGe4Hy6G2ftIDMql7Tkg2IilG/YMJrE6+VHi7Kxy7DJqBMYOR3qzYb/dOq8f5Qt4MoD6o
9W450wtLnRVcFcbIwECTPR6PkOBMSYkxiXgA7APp/aZ69u194d7riFqXAjQfkxbm6w/a5zxisPh0
CsKazFWLZqEx/YYYASJPCw2od8Ciy2HFA7mGBAsOHuhDpX/ciUFgGz4njBzfDI25ORD0C8lR44WY
6doFjeFxPSMKQxRxIRIs56Ni0nZb1XNt3hoUKzX95MA2e92hoSooNj4WaRIizvhgA+Uwo4XVMILq
hWfmiZ22gh7Q8Ag8QKt57tZek/krPHOozfGSOhLTNWZfXJZZ0b0SbswGk4CJVN0Lx1qOX1GmDiA7
5gnqnEf3SZgVOfNbZYrYh4NrsW/Y9VSfV+TivS0Vwz+EA4P7wdE3eK8GJBbNyIdpevmDyD8clFys
fa5aoLO/lcS/9N6li46NWDiDqQ82frWvp2fFbr3tI9RzGkbsTuZP6Ei1C9G4s0Dswij8Ncsn1foe
3T626hNZwYclh+3O41jBcru7+QSzB7gyo9bNQZ/ToNMkKVoiNySm40b2Vu++a/ZaAyVcblms/AVa
htwnRgPI33DbvdChQDuk8diR/4HhS6xhBIRi/Ij65DW4RexUSR7XGKXfU1gy5wl+nq0+7MBJuXeJ
+oDS8QfZuwJkglATLxkEIgLFwwEdn19ju7pMr/ROEgxEyDD+n2X45akdFX9GrPW1k10jPhMvLyaf
y9BMCS0BkG4faCHbm9J02iQLIp8Dc7z5oFsnhGcpd4l70wkVrBrBj45+hXqRdMH1KeP+QncffkSW
2OgXtAkdu634LbxpGZkDaUr6MT46IeTWBwoYaNjJ/hmRq5Qy2HzLILaepm8DPyzIdjBWGPVCXOqv
6rarOZ8tz/Q2xYb61B10Rqpmm7MFJqbIV0ZdzE5tNeWiEl1GUMxxNOqs9tayi39VlxQ3/8zAHCFN
x2bv1WItZmoNjb2AzfAij2DYZsZEJuv6HeG4Gedwc//uf1WMlf97TFZbtzOntWcS4566pKb1qpjl
XlCQ4NhKKQsTpLQPtKcVGyMyNby3FMf0jhQrx0hJoV2tdYJeH3PUbAwEzdGBPYGDa3D/q6e5+yAg
7YnX08c1vVsb+tdxwp+qUUlcymVwTBFfM8k/OoxyWt0lKgpeTxspIWq0N6x6XDDZUYAVSnGC4P/l
NTb3HufhwXnDGEq4lIzQW11jVvy1cUAhUo2F9DCt+95+7sy16TGJ+JBAzqNGPQd5Di9tmJyqvSe2
UOtiPZK0edxYFGJWCeyKWzenWaz+XYdMgpcDGBQQy9rhacrUbMzMvtfaqOQogfpwzu8tU+Ohs+40
KwHvupneIy1DXfl9W5QaB8F8TtHy5hJ1v6h87GB9TqIDQ8dNxz7N2Nces6L3NWUHYh/64JaNbeua
DYsnr+awWzRGJWOMZ/cwvgEEg7fwHls2RYmRHVdLekMENNyGfm1azw7Aqmg5Ots7dLj1NyvQQX6t
FwAFn2KmYxS0d5cc3vz9qvfwFdItno75Dq4Hj/PqvvrO2TK/Wvq6OTgHlxRNOwWBChvjfyyd15Kq
aBeGr8gqJQickoM5ywllFhUFQRCvfp6v99T/1+ye3dPdtnxhrfUmHdY9v0/HbaBeVp52cVQc9qjy
mbqSSJ2jSMOaAtovlfbpN1RXfY5RQCWQ8c0TAmoOWcSqsGE/Pk8fgl1MiX1wasPmzJPSJCshW4XM
mB2OxypjaRxpSEuEYJhbREPerjZVqoKD0+7+BfJ0CFRZgv7LnG8F5CconTxOVFv1vI0hy5dg4qs3
66tcKcy63UuElgB/SJW9gmR1r18wMv+VdsX/K7+761Po0o5QrWLAhjcNVymkTsJSQQQ5gDLUu9N3
ZsFsbnb18Q0nGDwTneuRT704ssoIE13h3cf99uYsg5uD0x6+QardR3GEJoXbLCAEnbCIcvrYkgmx
huQq3NtFdNjU2H8TYa9IP3v4hL/5TyYTuVy1OK7ws6d10D8XqydNQDPDGPkvnwfaHxc1JDCOibeE
ig1jB4oA8BINvw84Q9BU0C7SR8CuxJyGQAJWGF6+yExQ9poqgNIatXaOtbYlExx41Jk5nZRliSPi
QhlLQI9nGGfkKYCAMkpZtZiO0UyXrnp1eOSstPZndQtLQ7J9DzrFFJMVPPn6uGqnZ5pf0lPHOs0k
LukjbV6Gd0aXHFd9tJKXnY6BEfvj6uH2yxp1LrNmBymjgWc5xd7wu8Bq6S5MW08VRo1xM2xhiuWL
T4FQvPexhAp3J5I02PyP8SuEhKevehJZTjX6Obbt01K2MJqlG1acKCadhnFYYne5jY8Nk4nZd506
WIwP2eTk2dn86OuhO6yPRDGWsIaZfL2Q/vQQTV58ZVUPFEtbU52HGJvOn/bt+EAGVAF1HjF1u9qC
KFcW1Bp/6KTryyYaJSRPq8KHpNxy7fKSQ53NDshsEUBmYA958Z+D74Gc44lMgjYimH0fOzc0/IqT
T3p+i0KElBS/h4dWxypPafQ4wsLToKiPVX5xADfejCHlDrmJq+cAg034PMMLMFLjc4JOeQBw8Pyr
8wz1kYSd72WHTOmBXTQ5yHMY1i4aN2h9pgYjhKThfYcPrc+BNh0hFCfiAGjuS30H+uLfcFPc6zYw
vzLnE9OP4NTAHkcbpDD2wnKK3EbzPamODf3L38mg8S1GP4qUAioijgWtp26zvYSGklT2JbUPE1Wp
xMOY5pfKG3IsN9fl5bU4OKWoUmxOl753PUqYT7MLxAWsIPD7eNSEfZoMgGo0EXYN2MynsWbjEC19
Pi6on/EvA4l7o9HjvuuNOTc/rX1XhsYRoqaVx3ceVenDryAuUokeLLWY4Xu2rtxqoKEMNQZlWBOr
SeRxyIU3M+b3XXdabV6rb6RsDecZFZR/FEwUBvq0HvC80IhFtBOjy0z3rsz58BgILhjUHj4E3vf8
d/SIkkWXiCrTgL/vV3uYDmNOVgwMDjBA7d6swNxwUpEVS7iCT8qv36yUswFBtKJhL0ZMKBiD/4gf
EE5wnVGFyyd3FQcbDkQRWhSqKXQ9MkM1rJrtdNibvf3nmhqnF2l+O0yjJr5huNvlaUX97Vd4Ffe5
CMzbtrMR3VlOKQX9V/NTxEU5HPcl12ayRQb0w0zBbiZG/Ny1m+vqhQTZUY6GgwkNhdX9dOuHgtqO
udG6i3KKYMX9IkXLaaaMBVJ6MTMF5c+m6rrGVpOAnYYfvGe0OUxj7lIIcgRSEqoE3JgMyi2RV+/9
ZWkQRQBw6F0OAqUqB1lgxF/eqkEJOoN9H5yWxH7TRfQtNAa8VqFQ0PxXTFMb3+Oaq54KWkQNXQkm
t/u0tow0TQ4WA8Z44vLm5TJuzwlVEmwgqPYDqKUsrB6zGvrVtjSr2rrQSuAJrfu97ujTw9UV4vXD
l79RDcLyjahnesio4PG8py2uywtqXKbx9rNy8F5vRPfqY5EhyuhkWOPlJBhYuItUx3wihFomN4/E
cUZxVNtQYzGwhuzZtR6wwDCuEu6W8Q9LAwPm14fAPw4XusqQJSro3PF4dkLljt6dODSo/ukQ3+BU
+KyMCx5DvXgeRTZrzEaX7/GfgT6VmuKJw+E36c0j1YYJ+6GyjKK+h69BbcfPIxc9BxEAIO58mEH5
HEmCRZiyLbG1mCB95TUzp93UC2U5llY8ZLgRGrMiSuTwUw4wSy9+eAgbhM4fLisu9X6cIRLkBsWS
aYN12JnxTbRRNZ+9Hrt3VoCZzrhKmLh2h2MOVDiYQ1xReAz7JxKTfTaDMDnmVMT42SxnRFv5exXm
+IcJdGHFcJTjWwBJFK+JZgbfBPorAcxowwhdEjx8IV5Fk8AbYdDuA+gI/dz+we+q9IImgx3W3eGW
QHVqGQRUPB0dAols5RKvmNuMXPWAEusWULJF9J8y10NrbZCC4kUQ6csVzg9VgFsWF2wEt8xgXcE+
2wxhW0YfNEqUKisOlt9YiPnhpWI5AbmYwn312eFxVYRjdQ8vEj1DhLkOowBhsdWeJQ+GHbZXzAxv
FFmTbKdtWJtCQMljsLMRrGZ8PTOMBWCd/OVWcFRilDKmNtAJZDFZeGhzv8y2btA/mGM9uRd4IXwV
GveVxjW9eWJJIFYaP0UgDkhHDEH5659jHg9QHzJhdqt4k1I/HmIbKso0DkA0Rit+NKx8ojHKlaBR
V4Gy+hq+yxQFWNvNdkN+FuEPEJ99PcZSY6UNbhbhoCyAXtB6mLO8D6yUjzCeguc+Fl4LoAcLZgGK
brc47DNf6oNhGWsiNoQUh5PrxbALN28c5LYCQOo9bJHId3iuOZOQcIp8J3Q6SzFW63VsMm56ZrKi
lkuLSHI01bnC25I8kCg6KOvBrIWNxl79FsMqR19l7H4ipx0TAw567Np3jYrHQrGDQi/MszeRVnpd
TShLtbmCbK8dv7sQbfJhP8HK43GdIZ17u7Lmf5y0sKQWq2hCzvvDK3aV1GAaeMDT2GEk29jFWWKe
hduDegTLnfUT7B1vcHRXrB4eh7J6HOuBcYhJakduYXc4lp9/9hEv5pW06YgwPuGUeHK+BAsulL00
XcGeEFMASyvCTi9msg37qrdf7GNXnD6JGjH6Ufn4OWBM9BFHDg/JltlDOHSs7HtXCEeoYjgOUGhZ
MFVddNLDjbD4oSvFXOyPD0u+F4+MCXFrRe4eKitsaEGmZy+kurWhNGY39XHY3ZPF7iEHwdn+BzWe
mg7pNZTOjNXEwVC0JpquHy8ojikJ9u8gFufhlcNx09x95tA1lDp3+N6IvTHEsUuoWrli4oXqw3oG
GFHETJUNvb8/Ql5lsuTqFiRZF47rb10sF+1SJg4MYWnPEeRrkQQXf1E6XI+UHV/8DhHTXqKxdDf3
VIPdIRP6UYy/0EZsL1zSKNoifC6KE2lvzDhvWM2J8LUn/PwqiL/UgtYYsFSI80RyzWLPb15YrF2x
clhmBidZPR8Lv+JriZdwNorpmmLD5JAtdqTUy3ZvgceHbW9YDIlzXPGW0EMRsY2/TAeTMysXhoUc
o9+DsAiChkSJI6agDMwKlHSPLVxXLloQifc21awu/YUs1NxcMtxrMKvRrxEbZHOmyQZPgO/NGVMf
aPOF+hFa8E4AXbcFrw1uMJOTrtMPNfNV8iu8Vhr+D7CdbwuxE75/9sb4nHHZIOZ0iVOZJk4kB9CW
+lNU7Di2CaIA780VczoxIknZT+J6ZKsxgB5BE1VcMG1x3SXl4H4Pk/zQ1PAMlPov837NVN6fRu0s
mqbYVQ5BFpj9CynGkJqQii+iscLEe47dKTDE+XjM7YjDcQwLRzjWDNU5//yDUxEL0cSLVAL8tdyY
QpvVtHkf6L03ePXZQ8xKLm9rSBw7zV/5cnqLp6vusWOoIfJgqsXUKGg4aqrvPkGKf6ypmRFj4tFV
nP505yQMIq/mAFejliX0ijVKAI5zUhTmj3HxtUgwMJBucPdrTnpC3A1x9z3jSjNU5/EY1CqamyYZ
Id/hmdDjGUImyymMposVHFAaR+R60t4jLmKPjIsR0h5+xgSV9IpbGAnMTDDsR3sGI6zB5aKw3uO3
zqSEw5CqrxE1kzrSysn1c6RUm+lbkkTXqB1/YWfffTioxWWxSDUOfHm9uC+9U3d+kKeQpYKEY89s
6EygAnHQQhOV49teZY6mAtA99tlGAUjFwte+G95b4MdGuEu7Lh9sB2tE2i7WB4iBsQcQa9pW8NEK
YJKQFSv0LJTeGP0fsREpvPppHbEfwj6AHGvMwQsuXMapKdbtPPrXOSO6SzhQxDTWX4U2y+UNZ6wD
mQHD8DWV6za+EfIO6/vK2XU90MB+jxR4mksLmwIrtuvfffDlNmdj5KUdMzvjzIKoqdI1K93hUCEA
6EWCDcN1Jgayg4dAsMEWnQNZuHJ7i5z8NSjo94iJWZxMxUE3bPHbgBECFEiWJkunWS64qK6IA80r
w0erMzvdSitJvaxLQgRXF3IEoUaA0Ayr5OdnRFvdueZyt6OCQ34Xj6NMWmR3FXP5o8IWSuqLr59T
H1o9UzgssyRLmCCIiBP2PfwVA1qOQ+u8FzhQYcGWB+PkJs1dPHJeSwaMEBDmGS4AgJQimc2l1qeR
e4WZr5IOKvDoH7G31JD3OB8Lr8VZzQphrOHw+dF7wtSDcQktUdwPEU0gtual8fTMTRRNBV0rOvYm
okJlk+KUE2Dz0z92UF2MXUwp4TrMjBLSYQILFPOOgLkNAGw5Lb0xRprGWsChdM4lPgwU1BPi5TCt
RBtC6JmTLwRKsn/P9xs78gUvSuQ3YRGVjq6TfLDpI5X6ti5t4M/NL54tDB1B5nfigBTF4QKvjnxA
ehefEP8ND/k94KNn0PQ8ag+R5PBaEZdx7sz/rOqo+8+K93PTXcV43OUfTFTo6BDOQLjDZVQS+ACX
zQOHe5GkGg19G8gwQhjmwl8oeOdxDXJdGwATXzUfXzuMR8S/JpbvRuKIohDjD64p4XiS6NaYspWn
yhEwpKZnkizoIahNsIUb4vDpYofIV0WlY7sdS7iYUF0Jg8l4jMnZYhbMNOvEI+8jcjidgsViiM2j
4IbCh2DWR6nEJc3jpdC9gEgyGxHMngMqW3wtyHjJ2WAbGDFg9P0x9AkQHm36zRzZu65kSswArUGg
zHve068ygH2KaeTRBNlqMyhaHIj4mSqA3uiGhNZbQIy1iJ25FqxesHDyNs2TvjDwbSe3Dnr09Wzs
sgYmAN+BgR7LMob+/5wLswsxId/L0XsuiBL5XGSlcjNTyTDwe1L+Y3TISfXT6YBfglplSSeGV4zz
GQIKnqWrmJ4XUB2iVQOO57vmbjns7dHHPtDSY8u3Fh1pOb3C6T0yHKWHhGph4QJmRyxXkTogvM/s
c7SCx2Ki7LlMzdt+xvsOKSty3dQ6Ce+CH8vQpWNh5UY43bjUQTPTIV6PwEuRenP36Mzee8gLURpr
cKAKRzm9t2QaMFRnpkazxbF0YTIJsMlCtLu7DFFkuxS4crp83Cyl60KF6DqZYqPvOCjMKOnaXBwt
rjCSTIAmV+wwYZ38frjVm6Ufu+jgs01twfm96fAyNM5Cpj64rPiG983sHzTetoTWgxP2IM2sgaya
eeaVHVobq4sEyyGXUDDTjcyHrH6cCUm9I6BqslbdmnE4N+ARLBnQIm//8a23uwLotRqNcmjCOyhT
1VSi37YwXbLaqIT1Frfm/B1a2YRZqi1jWc/mRJ9A+l7rJt/RtRVJh7h3SH3nlgWntJ7enn5q9RMf
WgwEW7jDFD+mxlFxVam5mmHPn6WMKOHMH75WAaOVO3Kx63R9Be6pgaWZI+n+z0k64Xt3mSCeKD68
CzIk49W2HTSBgV4EulrBNrQ6aO88eXgvwyyfDgy8FBgxWMmi4idjjNbdPqPSXRO6BHpkM/EBsqsT
q6tMhFSAqJ6GQQbFyLyBdfCJjnm90K1V4ejDN7+mEt+smyAXiLsOr+ddMzV8IDYMM8vzhaQMiizh
qbqnEXmR3fkOyAync0LEA01NVHiXTOT1imD6GY0jk2ZhSbHh4ZrqhPGVCpV7z/u7lOG3rQc7K+xh
8cCQw4Jn0Zi3YRlViX+Hs3oELO0sXhFpQ4++39EZ89Tcqi9mhB/8fgu6whp+S1+0QLpnYLAwhlD5
x/lMtkpDRb24JVweaK1h+vqfrk+rIqE4osyt0Hb9ARsYUZRAS0zVvijDrBcqQgR7ODFX9vO2R/jy
cB6VV4DEvc4/BqEpvbsoLGlB90RcB57qvJ7jzsM54FlA83FZ6TWiYUlx1bGGElsKO+nyWoXtZ3cN
cM1K6ZOTAuMWjrncrFG+bpGIwEWCzIZXv+J/vR+J4XcXr31Ld2VYuS+RneFnq4LxoTA6/tq3yunS
Pzc7RQploEAY4ZotIR57epU8EDmBPGhAKT0wimmazHFrGoF5MYq5VHuun8vPuuNyRI4i7CZMFu+x
enhDvUIIRiSkAtlATMRpCp8BtLDG4PFfCKezOvMGgoWRSe673HQTp8tPKokbgWR0Wz8qjAqzct8t
BzdiTLJzrwwv5b44Ky2slpfkdMoekIWfgkHDV73Ubqcw7Iqj5fGkIYF6UOEW+Vpo7G29SK37a8Wa
k8g9RTx1ryrvJj/cbnfaM7AAYKlQsvTeDGQSdOjf0TOJq7v7SgOViVpvLj57ayffKncy/OpfGHxJ
RW3rb8R410nJvaAlh/6y7GF2flm+P4GaHNSr5nw79B7SSGkGvcvhp31JLWNinCEVS6GqlTDkOvDr
QWRST+0HPQIq6paxhaRWA/XZdfkODIKlsfqYvXhCj+uKiW7R2fS7yx9XUwN3XL26iMNpLjuNp5fm
NKpApjEJqZn3f3z+RWvCD4XDdVFX28f1kOYIuvG7Vd5RVswf9FhpjmuFPKrRT76ZbnTAxmeJNL7W
flMBnHw5Kskn+bgNUjLzfguJ3SwU1yi4xhteLI5RFCDgm7RXwBp9SHd2TRtHHA6TYlHSc7JaCPOx
nJcHmIIJZ7/ASy2GumE5GCVAdZa+2YooWoKUuRZnNBfVhKIcn5i+eQUqLkaoG1dqBmlMWTIrJiQN
QI4qnxKb2qlz6J/5RaAxbFQcJzitKe+sAov1Fsz9Spkcd2ZMgUX5CUMGdgBEhcJLWkQsT9HmkKVJ
StOg184+F26Oy1ZPPZk7WSL9st3/KDd6sBKBfq6yn1MgN1+vrf0OPemQP98XYDFYcNqgwaCboxpU
tah9o48a/7oCZ217OLhJvnb/wXLsTu6dQEHHjwYgC5IrdlFwv6RAenOMfGd5d1E8l78seKvh78PZ
AmKVWLdydH1Hb8hehs0/f9f1M2LRdV5OI3qRj+ZoQKOWBPmv71yYcbzNtfY4PxoUMySsgQq4cuaR
GmEw9UiGH23/C9vNL3EyA94Az/Mg07VdtKViF/A7b7gZW8Vjlle7+n5OrQa1TTm699z7c5dA61DM
H9HgT//x8huir3Gt8is4et9QJ+uYCbOhuxpkcM8Y0Q3cLcxMtFEHoDBJJ+DSp+zlKvBBoIglXPYf
tHk9R6nGHQsUi2+w7Kke5Kx7SMWCl87NFdxHwIF1AGyX3DxqGWorOr7e+oWqSlgfXgh4R9JuI5lX
ws4hFoZszF+woc08DKAqVEyWAY5MxWl/Z2ARPG+IBT3rl1joiJD551GJ+J+ViQk5HcSXl03+8bqD
xC0zUNNNwXHXxrDIpzJHOFTUwWWy3ZFGLvrzFhU9hK7ldnAfIKMp3LXeMyeFTJVpXTlK+77X2aGg
qVDeiTSfN9/Lww2/wCc73HCUpqOYXiDwvmCFgMdwjiDqUpfYiM7Q/lJ6P+wvTGSkCQbjWLrP2RZP
g69qDh6Fte6bVK89e/0XKKllJ0rZCXt3hgP5i/2GZ84zGogXHFaWDymQBAdubAuN2Z/XlpAbeWsR
rbzmlTXUkN0AJx6C/U5ckv7kunoCSwnueVi4UBv9yddMT3B2D0wp7UEXD4t4ex09uj5fDo7MsEtx
KwakJLD7T85Qzep1nQN02sHABKUJPI3BP6PYuKQx1q3tugWB01EFdaGnr6WenTCl1KxJN6BzkkC5
EUpYwq3NQXixQufWCwdreeh5XxgmhQqZ/xvNThQoHkZopxdA+pNM8knP+1nbEZ5pgy1U3Kawa9K2
RxO+isGEjJnOxqbooaKQ+GczJSAusCN53l/ij3tYXa64SyAb5DRByE9vk3MSctpIZ7B3rDCJEmUK
yCyR7RYIs2Syk+2NTORyiu5VWwJzCa43bRi3SjQWfsZ0DD6cJ9aG6C8XGacTZZYQCOSECpkSM3NT
WnBXsV8YYLysat1jaemuEC5fOiYlV77+4luJWM4COcMIgREDDn00vRNhi3CzKjLwVEtOBoa8aTTv
2eeCtb6a1SDcng9YWLXqPp6IhVq3A32cGgAFHzTSwf0d5K9JQfzq671pOCr6r0Xi31giRaDPcwBK
BWMJ5m6diaL5uerm/UiFKkOs2cPNpFW/DHs3n3VKAMFve0uD9LaHEldCEJInUjc6YX6L7dzAMfHD
ZjJruzOtOh2E+OABm5SymTkcgM3wog0u9/2tjDhs0yF0Bzqr9uYpxkpBZI+AYwkA9mOXgsdmQwOa
qF10N1p9rrEbuODBBlPXMchyv24lY0XbR7UKBzVIWw8uTEvGPd39jZaqbJzvb4DhzdeSibiEokIc
j4X7A+YQXBoCreVS+ow6jtQxecM5IHiBbwQ3b+aL0xpo24HuYQgpBKIAxFvm7/zAJg+aoEhlklyD
K06fr2k0Qe9gdcOgfsH3vns8Vdg/ZGnx5AD+rnOSVL+q9wBcRlfzsLsI+t88MauGTNrnzaJJ+1Su
fnE/zOzwChYUl+vX/UCHgJsG+SPk764b+uFLmMPrMg2yeGgLufJ4u6Hi0vxZdGT4Wk0u7ejdC3sK
MhCCL92TNJncGHhC0Te7B3GAoQVfPH0+OucrIrM+CI1zMzsu6WEY1vSFZBNy/vjmj+6HdlEGiXmd
XUc0z+f+WKwNMIWWyRiNxUWGoC7sgrvkUSAAQRbCgGYBGiryckE1MIa4WZP6bR3uupfgrAbZ9gWE
iGcKdtamPJu5e3cIYTbdGz73sBieUmLDhcbVSAQOnBsfQUNiA1xtn3ChH9i2MCJNyXFGhOymja0P
O8hQLl5nTmmPJ7WIBmC4NEt9dVAv7ux/umqNGZqYD5VAZJ/4M3pOqLe+wD+7Ho6kJDBAhezdqe4R
fp7hW5lXLjDY+eiFEToOOv4dMV2EmHgB0sgFDbH4z91WvhEmdbNIC6GxD7Kl6O/p3xfwhDHVt8Yi
8JXwifBDx8YU9OFvCnkBO0JMwKGeoY13RBob0xXyIcDQxBQdxJBpdtvz7qoLubhWgF964GrPMqAj
YdY7/gzvU0yx2CB3RiSPyoJpoefuVQ/5+UIBVe9hpLKkTwzh9jdbVXxeVuprEU5v1zFXfL1evC7I
2m4fU4sYgR4JmAg6j4VuDF5xkJ24yVJU90intcllfIzUifyxLz2zN6ysD2ftGNL8KesJXnzRuAh1
sN5oLYwpGGIwM7nDFmhjWrskrAIJwdpEiAtwesVGYDm6zaiomN8fMhoeBD5fGIvejfiBnEdktYsQ
ggel+qUD/0xTeHse0LzN/vruluggXKUDyfjat3LgT1NRlj0uJGmvfoRQHC+JYIQ6ODe/aBxtiVSi
N22PLWOWQHilCoEHNqhu/2iezS1yD95fx5jyFZlk6627ux93Kg329ApthB4fz39LR1MNlclFlPUg
oUOfpXc3RXqM9hV6VOIRyYb8qusQkkcAWWte5vNvPeSds+ubg1eTOoHzZEqz5wE2XGVTR1/Adz3Q
dsBJgVl8QDRZzZ3J+w3UIJGK+h2DaF6pI6nIscLh4TrnV+Hkni77/hvUoKM7z6/lf/YXm09f7A/X
zpoErh8k7LutKxBCzlP2CaZK/lz3l316aAWjHbvMww7kMfv9GvRf4ScH0KePTUYPa35nbMJq4019
WtL+xngf9TkaMLShWijfvLrjd9X4/puV73lau1IZaVAlbiPFsCXJLxkM0bXT/9BegE0jV8h8XUDN
5aj6y5mCVaw8bOMyq2zIb+qLeZyem3SWCXoHJhw/w1Ry69IZKDEsbw3OVg2p5Df5vv1UI4Ssx4nD
Xaz52i1+IfbWAp2L/DUWGTwXzOsImZVqOxL7kSVbgFDXHDgUG2oHKr9VueRkYN9T7a5JqNFQaxca
GeadfQ8u/0OyMdgVYhQyQbLRcKMPW0vMK6lGA5M7bb0tqG48LNX3MamhIpDTocBjcQuMba849RgT
SuPPsKdrLt4qZchJl00O5dN7ffrOvIM+J9Us2LICByiYtCF5jLUzGEyoXAfaEB0SdgjUoOuRg+up
o5uDg7YEY7L0hRDCC1kdbzyn6k03g/2+J1xXx8EsXZ6AH2sskj1tNMMaZ7wQxR2Wh9E/4VrnwT2Q
Y59pDaAubreXI5q4zfYu0ZEpTEQfXY9xHNI9NRIWMJ/cXN9WTen04FCbl2Dg5f6pjkyP9wDCNrZb
s2r9NT1RrL0O3kCEWOamsxb+uKQVdmEnTfAuh3ODCWEHScy2FyL07vtvZ7KQcFL7IEZ9sOyJWtLP
UBANqrUfIk4FVhy4dDegRWdUQPvNn9bvkBAkAasvCb8C4++qIoMjQ2VKHypSDoje6hMIyzhdgNJ/
bAmag2EstAe2HmfUZ0AZyVRiDCfzd2B2f/jZk0QRxWLWXNlRd9YbRxyxTOwBLG9EjKIN+RCXQ7U7
46t67vUoQETYK7S79RtxEVMsslhAemAi694QU7Q9NE4haOU7AtbmYMrl3adJZk7BAqXRt26ARMh/
vBJzEUHH0VtGUkOR9qLcfcGUuUC/Rj1xmx+VmW7lB1IMVyzi1dXDmmkaXfalfzSQ1L/cLHXnXXam
eztNi8hYMOGYNlb6MIHPo2N/ZD8UCgjzVphToSlgQmYeRcoPtIw8cGOcwaoBDu28y1JLhVvyFmEb
veGt3bfC1+9rwzw0PzDH+HvgKpgbmbkiV8WaTtv9lKC4f5ZNm41M+pKPKTgWvFS9IV5lwiURfJ+0
hM3mDa7hh9aIZTEKM3e62sCogQHPBEE2fbSbwFJeW1nL0W77QYFXOY4z5+CKjDlw/ercCZig2yMs
+AfO4ODhZQB2CaPkFQYzb+Lw5Y6B6Ls/dnZ+CA2NWYmpzBhJvvbYyefkGjIkt27T+Ttu5hCVrenH
P8qT88Wd35w5WGxvghyKUCNcR7iyG6uSzaZmBACt84/LghyoGmDeGKKQ4O7DTp0El6acqNKoIIEw
7KaBlEVQDJSbn51hixEXmUQwPLg6kD1fRgqekNbvMlPi3jVWofOLk+Ut8OKPcyU41oV/BLfGMAXs
YRBBN47pb/dUfnjtwwAdjBs5HOOgKIh44MyFzrylM2bN9/BneI3ZHizlZzrrJWN0BjTJLDniW6et
xTpk/ZEJRcXFHZOjfeF/EuFGYt8IbgJMI5BVWAaHR23C3IDkpOaLGyikq0M9t3+b/mV4bdff21Ir
cLd+jXl2REvINZghzmnlckYBigJMfYWV/3v6V22aIuQjjIx+ZeZ51MYcEx16TlXiLAOtdWZC5g56
86ttj9NLm/UbCloqF5xnH7aCfNGlsqF4RFYAyAwIkgKpCQEWRLZsfmWECpfVfV7t8kx7hrcWrPMK
FzFm8VNyjTzyNTvQkkSYFCAr7YNI62mF+eD9DRKSzTJ5+oJzAZuImY+CEcAbYqL2wUAV71Knr0yL
t1Vw9/RXrzZ4ER4BuS54TZuh8IYNKZwQpqPUPeG8/3yBCJ0qfaFPlBrLxFBLqMSNK9k2Su2rCUJ/
Mi9KxX5etszzH5uOw4z9b6qDcmLGDKrxrkiuW5uKy2sa88KR/6nAIZ4cti9bgDza7JT7jrklnanB
BkCo3+n5Z4xZoJKVZvGkYVTpBwAVpHkfLR00U2udMQxGE/yncr4vds1gRGvY2Ft9k5jZZBd2zfll
zt6fd4n3BeO4WKRPgO47I1rKqQ6Uwd7aCvF6Rs1sPwEZi9X2OkuPTt8Nqaus1nDP3fVn3SZ4TUP2
0SDI2ef33bk6DW73oUjd9OcUKYklXczVy289jjh+hUF+YIfK9C5gJTajygYXLBKcnifAO4QJGDPS
rZmFG45EIuizdFFD84sGO+1njbSvXU3D/v4diyQqAC6CdvZhzR5OXCCgZT5ldj396rjpPF/e8sn5
dSRu+V7DPzSthOraTN62gm2Lg+fFC9SmhR7vjrLjTnmZW6J/RWLLoIdkr7GzR3wrUQj34XI5Je0L
BoWn250bTZtmksgRRmyAiYaArOR+xIzzHuoXnEyoXwDeLrbXWXmeCkydVPZXmybCOjqlLWR3oNyZ
CW3jbEFHmlK7s+Q61mL8mWou5zSQMb6sSKWi83PZcPJC7vWAGOLNA8YJ3BjZbl7Ax79BvoBR+KY6
twngFgMLDusft9yQclxI3f5yBUEgQE4JLcvoJzYcJAJrF2aecAhG+yIGlnMWV/drzlKvG3jONkT3
On+e/N8wJFYWfoSHLFTA7Y8xhOEXxKGU0x7cPWSm5nj6QCBztxaTLFxWHp1Bb5pxwPC+0KPpwSc1
1x+3HT+i6/4B7RqSBW0rQk0fgBOHDcNOUQU6mr8QJspJYD4Kr6TVs3rfgW43HeRvzk8DMuwIRzda
ORp6OHHHVCSiC00thlD4jHXBo6xXlBn2b9IwkbGnau0c7/UKdl4ZTdu1cCdiA8r2HIsSHzgPOwfc
VUbCvwR2d2Wep8Kopf2Lj1IX9fa5ueIAiLx/9ZjA3LY2VBlyEahf9/kcV0aIqETGwhbQgx5SZHQM
FYdhNdMdJg3m7FX77H6cdgSflwsSpWu5zBwEAQ+yx3r8VWoKEasM77NaiNwJAvroQp049RkC4B6J
MXC5oiOVIBhtRMjG5At3HxWQv+e/esPpq2TrW3ky5kklNRTzI7M3YcDbY0td46bgnuMynEJkkIar
+4oa6tzFcxeawJEBfJxSqLBBLfGiE6jk5bonOdIdGRtCJiS7pOXwUqzfOxx/F4inHcxIe2KNiXx4
inagAYEDUDPN+QaI78XxKCIjGE0uyqnMuwACDlMpNdGQxfBNgIePsTwopwqOqVRYuCITf9Vfid5Z
sHcY/wjLCajngmRklyLGHv4m9z5hvFxTYLY3fgzeHiaEsD0/M3dRQkUxBZUIv3GoIFtRmKfi+79k
b9zyNna7qL3Uw6b/Wf4RQ+MY3iG7Tri1nFLPm1ShZ54gJyz28BeeA9JlMSh1Fyhe0bfvxzKgA+kV
VDmkXgTJNhg3I+zH4XX+zDGVIzSHIGMUZc2wAMc4vALkf9r1ZEzFRUwm+4W9tWA+ajCMoCn/2anT
KTA5yfjNSq4S/CDuzhimo+yCm3JzC8jfgbJSCPbTazrOt0yKMEoV3o8psxRomMuxa2wgZYuZR/zc
VsfXTxDAuw7TMVFnXY/DsbJkvmXDdmpB0IVL/uK3JmkTjZLfQc3klDPcVS0AWYafT1AE5y0wTyy0
KZ5fmt2gPdhAGqFvFfxDaQjq9NisJAoM9YAJ6kpYwgt1F5+kNPiMxhX28rbSh+KUcAejFCIUGo7w
fcRiEXcx7ERB8MB2mCxZ1mM6ovz5aj56osrrhoKN95bQOCHKzEu/AUlDpASBBLUJvQDAGAIo0CCU
IwJ9YtgzYlY6KbDle8Fcc3EeGZPG4IL6iC04rmuIVaQTnNgggARjZgF3uBh3eEGp081d7HLwkxFv
qXDVhSIZp5DWhCCIuUXGMko8kGIo3C/6ad6Dv0Ai1Uwy79e6zIl2f2AZYLOwbT7+/zJlKK8ihQHM
7I+IBTWaaFmmNyywMX/GfFMkaDjg0jVQpMgQ31O2yNNm1vxz2dR2kkwoz+/+ZtO5C3sDItICynFR
qlMJ8b71eQSPJKzdK9bYKR2wmCGJsctrxh3xx7qHOh4Vzqu1sjO0nJJtYDAtQTH54bwR/Mqv0LeL
7FccX2FCDqueTVutzVew1bjCZPOy/nuseDwEMxUDsv13AldcopQVfz+EmY6Ga5cTX9PyPJKpO2w8
ymSTwTq/ODLJGCyXDwULFDLj+Tj9EKbzxlobc6xDRA0QtV2naTE5qAoqf2NxFLh+9IT/1TXBPIvo
+BHJy5EBtdsH3Q+nGGbZqvDhRj9o5Oa5G/nRasNdRkn7c29OTrLkOR0L8bH1EV9y8ZPZOV/O4W08
HEqFZ/ho7d/FeuKQ5u5GeWqNCgLddT/s53YSLY3wOdpyv+u0thiubY2ex/QXjoX+ASbqg9uIXhqW
ykuhSe4etiAjzvpFNeoOlM121B0wGePnlV3zKFjH/5F0ZkuKIlEYfiIj3NHbTHYQWcTtxnApARdc
QEWffr7siYnprpmushWSzHP+8y8NDiXyiU4KFJknTbSBh1T6yCawk83dKKY5m/TULQ7BJze2pcHO
jZ4/x+XMGgLu6uXklrinse4GVGC0SZevWEBsWuD5JrCPPYQvc4W3AM5XpeG6XB06EM+DCXrx55U7
NKIkj+w5s96TTPAl+OgSo8Ho0FBk1ew9wKonLD1h5U+Sk/f1A8ZHX9tN4RIK3PHUEV7lRgDpgKTO
XgqcpPwRSzlWid6nqBUeN5pA/vCg1CsbC9m1V06OmX7o06rgNSIPSSu0ya0ul/PfyjshEhuIzh5l
OgQNmmTrI78dFzTnLoBtir6yoyhNtLH2gXDZcvJhLCEqe+wc6XTohVFY6ayS0YluFJ34zSj7erZD
l7ajo0OyWi0wHoeoAfRubQIw5OcEIC6ipR6AIT9QnChPyONZP3KdzYN2OBwoY/EvzGH3pLlNR6CU
nhgDBEZbSD7f1eTjfHgPPfAtXhhW0tlmbcMSf7l21Pzhy05LLmlIU6C7ONgmLR0lisr3xoEbAJmm
TB8GtKMR9pbK4YkwHOnax4FDKZDe07vsgnu+SgFGeltlcotcm6Y5eJgJd2reaZs0/8foZGB3JOtt
4Dbr4IW7W4If0lniYQJwx9b9B0FUZHt4PNxBBRV2JmAwebzqzOvtc5v/jFeuB9KoraQA//npSS5G
XqC57s1McSqhOZ5/r1DvaUVv83ECL79l59bhMrG5XKxnHByMl8LHz4uIBzO5TyIYruOBfDEVnuWW
1gsH+gaoEvE0nacXDSnn2Kj1V+O3z8v2V38WYU9pfil6Oy7YwnhobyYPxiwCjsn6EoKqUaxe4/yw
nhYeZsvpFdtsTvpnsutR+qw5X8hUgHPQv5AKxM4FrSc6ObWJUnVTCQ/6i+hvwsfZpulFIiro1GmX
SbPldiCW+qcwp92fj9ZDlHOZoRLf+K45IDsQFeg85yJil0p0/H+n6ARC+1tZpKCFAKxRFKLWFBRH
2Th9rHYKEPcInpVNE03sHuVR7bbAmoL12+nCQWbTXS6nsLvZBZmn0VORrypJ62xBeVE8G5IosHrW
HEwwkL88obtuhmLXYYpN9ianOGepMht580o7MmpwMViokfmsR7MkESzJHGYQND1S5DB/4n1fqPzk
+kUPVBqQreh0u70Zyl7eFRws6KOaDud4QmFJl1FiEQgwITB8Aoo641cJg/ypg9u4cvSSAZQKlvUn
YaUcP4LeuocWgcaE8QYaLSc2HcitFBeTi+NpHQGs3Zp2R6S395ANXafw3VvmVfAJzgy/6UBG/5AJ
nA3MdUGhCBFEdBSR/0L23/SZNB5DQmyCaAJgxlHpwX6B+v1JPy9wfOMFg9DoLB5/DPCu1pce6sqY
49+4Caa04cBWBlDEvkIyHcOf4m5bzJ33J/Xddc+Oab12jJ6qtCPeQ6oakwRF3PzOYtqgoMfqIFdW
4yeoikDSzpSyo7fUgWy+7ryX1LjOkElxoT6nTEdxYkzOZ7u374wsoG5CSDK7S/XtXQcUdy8wyofx
N4Nrv3H+upigfPzRjBAcvf0mPMVGky5updyPDniUkE0Qx1cY7ixnNJscbXAhoYkrSI5uDx7ZB+2p
fXxOCJLSC6iSC7rmmHjvnjh4nY+MtJfT/+qg+gPMVzg1W6xDfcdKeCfthuoeHfDuw4M1LI2O0rq9
KY/0PGQ0SJnyUof3RGGmLPwatS7+EwYSg09838ESuHhZy8xV4jqRQVj0ZDCtzfhqOX/QK8hAbMNH
jWG9gYpY5my3M6lOWv6B41f5HwG18ZTabMEcZkf1xg8NVHQdL0UnPtNW0vHNIKWi7VG7Bcckl4Ds
bXDZwzAeDOTh0A8O354D14KOefqGtadY8c8V9OuKCvpzxnviR62HtwE2+TB4rxLGiuqyv6s9ZBfI
/bz3YgKX5SNnMRLOhj6CXxQVnOIfB6PcIYqws+JqKnUG2xUHeJ8zTkVvHcA7P5EK05jo0ymO8rOx
uWt83gYUFBDJZudc3TsVwr8UOtRzA50axR4hrpjkBl/Ck9MPWNeJtFuqtEs1JzrWUBhROtm9vn5M
qFJwdoEFDKk0adttcdUz0pRx7v2yfVEAQG98lzR7FS0/3aPqlXggsC56qIQ/j/OH/f9iuL0t6lfh
3lp6ckdVB94glfRmWDoXi8+h2A8fF5sGUdKD1Hr0rPXLyUJ3BWLJzGWCW8jZLbadzPDwyQAn7Lu8
q9lYDHqyRwH/ZemMu/rTGROMtnxBYveRdfI9hAbxDDP5USROtvPXJgSeq/gC6YOYbKKxKF7AwvCC
+8fisnj9prAw1fYNGAEkcSoYtGH8TM2M43UA2+/FDFNscvPSsiv7xZRU/2IZhGuG/fhKAq4fZo8I
8idaiO+yTX78y3xgX1rryLSfjXUdTMhNi3IDAlZm8l3UN9/EjUpVC7T8ecumQXn7kyVf2K3VV7h1
zNRs7I/15NlwirY9zny7HBlkVel2xG6G5mC6VHWxt4mj6sPi09xkgxgCrCrFEnYGOS9EePdXmOBY
mH6NsVarZDJ6Wq93oELgCDzn+k8b3hA6DbEd2aVSA1+lwQ7rpPzQ2v7itFSYjA4stQqaNbbRh9fb
KsBfC/mjcblj/yF/+L3+8OEQ4yM+UW9LwymXMKDL4mfkmfko9KGq3sDUe+5qrGEWG3SM0kgp3TCw
5gsQQaZvubGq5wEN3VXgvY65Csp7JqPKDfnCgx3T90NcCi0Wrfd0yaqglOg10GlwIu7J1K2jwNhM
YTB1IstfEQuQ/ibQQFaGv2lMJq7lGVdk5eT+j5it3Q7vr4DircwVfx8dfhIUKjgLZCLvm2i/WFW5
7o/uUX3lYABWeuqLJ06ytz8ItbNgO5Db/iZtzs5HbzESwnc3+PZlCyrG9YqxY4d5yhEi0xjrRdHL
pW+4FwOXXTWLHascefXBpbFa+JZFKNck3meWteq+pO9bi7+/kZIaWHw0vMFnY2t1wcHV+FeFbcT2
ZENClanRin7SJwE4oVTqMAJmG2OzwLSb8aftrijZHj3f3xYrBTy29aDb89ughvwDf1YUs1Vj/B4y
OGnLgEJOWWclbhdL2/QVsi8wxcZhWN8+BWaWxuIOBz2Q9iW1+/ZlnV6p/3/yOd9ultpxm6C/SFw3
yEJsHfuJbyjIzpaRRxXkRVHaoXw3mPoxp8uZ/uoGfQOVI4DI1L3qgeE/lkRIOP5wGaRbuxUmqcsl
ZSFKGGe+wauufjgUAwb/uLZGkMpkEyTqR31fBWH6MN1WFeb58qorVK3vY1pu9UUIqzzsTSwjeHX1
1aLLiLHh7l7ZZyfDFYQe2u6GXwbelKZd+ZM0h93sheGMPC0VYIM8M1QnEfG1Ggpccz3AjSUkFm1W
KdMh0NROfIbrorwiIde/zC7zhY7e34ORnxit49McFD0RjNvrW27d469fHZDqfyd4gjI/5enR4XvS
fjEq0dlzlgDFMZ6jVxGMlm1OTTDv7I3Ii/r/LtKcm8FC9YExRd6e9o6EQffmPdcIx+lisSpm0Opy
SdolEy725ekpOs4JBVp2XVwGZWd14PYl3AphtXGOSC2xujqoCWK3sdQpoKth03z5D1HzalNVXSUM
I0aqPcmykh6Vsp40llyNLePrq7kw1MAsbIwvWlLjPtL/raMHDreT5Kx3BT2ij2zY4+zj0rcIR/rB
8BSB5DSxOQHoi+idbCldtTh4hjl6Du+PPGSmfpdsY/4qVF6ylx3hqIq044OPblnKwngx78UzFUYO
/qO+MtBn+3HpCx/8bxiG+9Fb+o3rG6e2TY+ZuqVsOWy7t4e+de/Blp1LNZH82wQpj9ajq6OZwIwB
ldux7kXBHTcWwajhC5E4Cdsts9dxe9D8huSqwt0GnUcYIi6/ycbeD2egwMyNFVEM+2XYSBz3g4D3
Dj/eh/y44e7VcMYkAzYC68QtDFYLHqhrOFoOQApZOjh8jifcZeMDaW88gZ4fqsB3XsMXQSY5VJkv
yFEhZOCTquAAEgr+xOAzdSFY+oK/EjjNYxhJPqP6IvyGe9JMFXM0opeiwVf9GlNNiFcwRmFjZZOY
cMFXSopOKAzZ505g8EoV80PoM4vPaR8Jgtj/SZ4g6SbPSUKvyC03iGahXHy1nC/V/cgcg4PB+yI4
Ub9OirNx5b9lN9xbG9siCoOMoaV2C61etCATMR6iceRaDcMYntvl9Te6i1iVwkC8oPiYEUmnIO79
LEJrGF6JjAY9++sfRv4fdpBdWkCmXPYPtNpqf5SCrg3FhQCC3RnDMIZdVFT/ZFdDYpHBtDLIqy4a
mJLsRb5697GoHVF8iBP5Ej8CShmfjCfd2wyP08pd9GHMWwb3fr/6YA+iqUzam/+GCXc2/Qa+RI4C
mmX8Y1cM6mCLVGWJr6vaUd/ZBIXm6ORf5kPMmAeQzBdk/rAehwxgHjA7hMU2znmFXIHahT1v8MTU
9ZbfJTRebGP9FmN7Ab1DEdRLYQxbvNnmuXvLwh/6+ChfNhIyxeIyB/pba7KdZIDb8bfHTlek1L+s
rH9A41fJ1LhqKl6z70Ai/PF8dJnC9eDx5t2Ix/oFrKuPkU939Wx1zbwf4NE3aV31bSpT3pFKVPl6
+bqg8YPvTfcOIMb4w2ECP5ZusbxH4ERgDNvfHKRo9eIPWOBu1hHu0w1KAipya3vT3cI8J5AD+mJj
tA5EV+jvj3iC1cgLWhHzq4kDutiWPphRpVOUc0K+7cL8cFRELTpz1OIeXCKggbY+2HY4eKtZw9Hz
Y9reznHJRVw1PrvQWeqj/9DbiQX9ZyxLpa0qFwQG633gGX0Q7/e/gHVVQ9Vz+tNqSaEQQI1GfA+e
yHgkLm2xODtCDR0H3LL8bKuqAeNdIHjxYIAEU8qqkHxomJFNQ1iyij/bDWOYwJoRVjpCiWFSAWI2
cvCVi9WXUV6vFfKAYxl480ByzrOOS84L0uUisxadgRgzeVZUA0UfZhR6fugMAltHxoOjSndPN+uO
mg+bVxRfty8hGr/KRHyFt/7gJ3ucDfJ9wxBU12jk2nqBpyFCD6LSZBO4ZRyQHCyuA+dOtZ+p65gk
W0hpLsEApHQEtzfbx/YHMHN87NQm/DMovzSGP5ELN2EYXP4Sl0pCO3JGnX5Gw1DVXA170uA4x2Tk
PHXhplGfUugTlHLjb4AdZNkXe1uSB+LKvj9S49mkXdNL2GcMvW/xs8F6SircKTMjnABL2UFsp4KE
e/SPn9n5rmCg3OUyfwn1oMvnSKA/AK8ysOSD2rf0DorJdujGc2Zr51N0hmd/v2DdmCls7oOGQXZA
7+rGPH/p8bsTfLCE1sMOa962oF/1MJy0AGFW0RlEzGo+mKQuIYGQZdYYHpDKpk+XoJTwHWfejw+V
y+SAcETxcjWsOkSzn2/+bh5INnJpZmR40+iTktwZTQJVVTgm94gHpfc+nDI8g+P7024yAzZMzzmg
0cqmWOhlLnYTHzDBiPvn1vuTjy/BvANdSZ7pOogm5KMtGCcTzK4sEpCH0Oeo0QpMAgZ8GvUSj1D0
EVlyTOoUFkmEOy9dHMAO7x7A/4Z8bZBkV94xrwh6Q7QkXiue9zuojHc67OEH6PpYabCmnD6Mi5cc
/SD/IBQhd53a56p5sBLaeD5hjKQsIkAZ9SwGJaJbp41jfzLWOZplY3raj71BS+ZEgkPfxHWqo4I9
FYD2vK+QTaofoSFj0qL4Vtc5RhtQUW7TF+VwgrkJ+hAA+2rOBBWR3JFP/AOZK46gUMxZGH7PXyTM
06+Am0H9wSPBLvfe2xyIN1xV+EpknV1hWjRMgeS8ZRIrw2XljxlGKAorFCivLtNRYeNiSgL5QSss
lkW2+nS2bbQhYLBsSayTr+XRZjIroseyNaelHwjvaXNoa6YaJUCq6p5chge59RG9luithsF1R0f+
3pNHvWr5L4D0Gx6AOu9xXqNwh8p2PICGUO3skAuAwT+eHsOM+9iFXdWyNbKRnkaOCB5q10dmMCtQ
Pl22d3A0wjNEhQ7L+wKlnIxGM6LXLml3wTDAijcyynh0TvL7VAt+GADix8dcPTgjFdBUpsmNZwkq
0ttow1jXmz/i/0rxOpzAYzEIi3lOVVCaKpjcxaCinlgZ21TtvgLLkxx4y4z6O8isr3Agg+4AwNB8
VDY4/GdJESqYYNhJu+9036ZCJz6YP4MiqM8Ki37ZvkAQoXmCpmwQcqiqbSaMULJQxRmz2+TvT1Wh
ME8WMeejpcKRVyhneV1aBCt0+i0RVzyOlxbaFIjGchheiEPCK78tyA92BL/DI3oD2aCYpWRPUB3/
8NtbMKtF3KzsTyB0U2EC1EfzOXYr5pT8CUDW3V+OH/xjwZCUGWoKa/E5nVXQJ8UofC5uGNVzmisF
TWUi5Wxb0E+VyJcz/qrn8QYqyHAPi+dJ7dmcqG8KgtjQjOJXhREPnormXVxn/1pYKlT1c9AQHw5X
D+JvB0Ji5fRN94OUlIkinuXQaS9uck8ZD2BUw2yglM3HAuP6iDzdxC3n5RUJO6F9GH5hJ0KU4xJH
A3bGbkzIRG2iYebujxHSsTAQGp3Ievb7cTUy+QG2hYGL70Ne7D+lfauDc4+0O2CMc9S96e0eAVeb
N+Pu1gG4LtN7r1Ufo5ETT1J/ffOGpwhb32JaeZfGRdW6ON3M3xfQhvdxHVh1y/4UPLRgFND5h5w0
Yyca0O3blwlnN4TqI1f/3BYathJYhRPbBK5UTFmwyGO11+z6270zNBmar+m8WMV1z5LOzT+eoHmb
m+AA8DIyDi92YyidPBAH4JGUQUKPZc7JeAtpjMZ/N3w4UDGKGqJC39+8XEANxvfiyxn+0iGQ4lJ6
5cPOe21imIyFcfZHjYlq4I3YCRigP12UcwqyyqfwWiFgCobmtvw6rwoaqoOO8vz2EDoTcFskF6OZ
VCcCuDpdEk/dO17Th4jT5WFAaNNfXAJczml97+okGEk6Gh5C5C7HwoT+R147SlnNohxcdAhlIfX1
pr8gNYvNzPpOrcVLXxkSD2u75QAaMTAsi/lYbw3gp0eIkLXwCpos7yf9RdNp9RjpfcS38evGfbzh
Y8Nm0T+LjIbtK5o/8nZEyfSANgAoS0Cq/iG6Ei1Oef7vXLuILehAp5F5Y1C6HckJyqArI/cDEri4
ah/p70CdcDdmcdOYPkUvHTJyO3GEH1k5svdxs4d1yJEt0UKzDDsrDYHEFfXJzy9zOxub5HKpXKSk
YpVQXWTy8vZzDwYeIK0+HFrFGPaL1odtJodAQgXjrX82JUpacfs52fxeW9+IDW+O3pkWjuPsh28F
0SzQHS5AH4r8rDDmnnIsUSRJjjaNg4Z7wY7Nwdzr+Fouxk34Qs49evJL1LuxzREGNuJFx0y2fybk
BdB14GLyiZksRHjcDw3cIFoAfsOJYpz2OWgsTvI54+/pk6Ol5TLX4Vxm/DNmtj/ljTH4RUENYWpk
1f61YtqsAuspFBR/QWI2PYJzmXIMT/vW0EJawCA2fsGsl4dy/+74nCN6FnS/xmbNZP9vrhKLMpzy
Bwk6ZgoZVa3MmxUPOJenwKEf0ltUyuSYUa3KiEsNPs97U77FpSoD1hgckUomdoD3TOw18B/cokFN
oWJ8GWqLzfEW//TXW5/WDBMZnwDEE2FExfv/HB2jruO/1+Cox7QvraY8aCmiI55EWeieEnhQjNxO
0Q2IQEcwg2uvZvFI2DalYundOeEb1P4x7MBgqL9WbQindZBN9tflY/lzUTPOgmq2fRX6dYWGZJrA
iI4AkXlvxsBhpPrEQvMjhwZ1QuNX3qMOLtgAs62MrzHOKL/NkXrpu79kfzlpXPUpyMj/yxAf8ixw
lun5ZkysE/C2Uhi8OKXGDtcKVyZKiI/8XTgE8WkVWoj3A+CSAbU5dx8Fx1pmVqOI8KaX0ix0ITKx
ZU/bdv13x3fhNm0DonMlEJlgJ0wBtd9A3CMiU+9R17fNgTtmJwK3ST8j4hE32Lvf4+otcJ134QKP
FmwWLZGcWP+QztPxTw7SFHMcyGX6Rj18Tw4lha3BOGROzv1osWZb/knZf6KUqKV7GYoA8Sy3AlOQ
h4JWFCD4wCzq0GpDJzRaLG5uKkUhlATqrq+EHoYvlDL6lNSL+Nkm85bf46FTFVACosBchkg3F1Yy
lCL2LgetMhTcFcDM17u2KdENcJuIbEM41GaBXefLauOt0NMhc6sHD5K2CmWB0oE9WoPzFh4FzBvn
A55RXF+3QN6czDCkT/LqzSE59ZZIGBhiXJUwl7APgXEdYejQSACOHjr2jheMguBBI+igzNsT2Sf+
+R0yqjUqxnior1i2FMrw5c8p55mG2zUoFmrLGmkUO3e/mCI44YSclvL2OUba6kMR/W9HEWZdihnP
QkYxu4aFTJlabEFNLU+PErtWUBDcCrACgOnty8nkeM7xzdVhPf1ENAp6b4OW6FWYvPKN3SA3VCTQ
qPa6vRT5zk9RUQtuB/agnUuQ9ZhwMDc1YCY1/NaZk9cRsGqACGjVH2jJgSqlXwD+MkR5KvgtSyjt
TuzjW58zC8ztJZ6wrc4mFTVY8TWNxcJqRQBzq3MNtnD1F514Yy4gm86VIpcnUdJQ82YU2Rzz3CVR
OhoeAKSfqf22vejJIlyBtnNi/PsncFM697F+SXFxHXlpn3YWlSH9saVQpULHk4x6FJQW5Ndv15bK
CmpFo6UMcvE+6y4MEGOzxwR2dBNBVyVEnqeJBDpXCEp/P97+PXdQ8/IkRi9y5ds28IhPxI7OUKXc
jwA1okQ0Lx7LSs+vALrQOJuv4X8u5mmLoPhr3CqO7wZEZtWRKSUrTrN8TuBeDv1KkYWfBu9LaY+p
z3y//RJ+wfV8yC1zi6ByAECBaZlAAcH2NCYJtO5kjI9jLdbUjDG+wTIdvSE5Y1sPFKbJzDFak0HU
mnyg9zH8g9wAcrhVd5D/NHoRhBgye3L4rPIUjPhTQD/JZnMzmFOvy3DNdNNDGqHEUjbWKXzPxhTG
1oDk47uubV9a4jFNGF1R2TwcjZISxFgAQS3QOZ7wVXoKxKyh8gTiVAHzA9Vcz04JpXagBftqFZbH
M8poLhwEi1Z7Ur2sUWY8j8NML4/ES4GAkx7ZR/MjhgPZpcfARgAMqUEEtgCrOt4x0BCkHlEGc4rj
E8tca0C9glQV0U3GjGU4vcFRE7eP94TIfQFGDZgaPOcKGFu8mXegsxmjKQLmUOMbKMiKu7O6M2di
aGHkx766SCoecqGyaq4rRgbhg+5Z97lRxjvYnhrdeF6cQKVp8UKLfE6XhERqJqwhPDtNgTOrjw/C
BIcWRIGZx/arM9XIcupttOzcS/AML4A6zWH2NFck8TIOauu5Db9JrdhPbX2W9bE8Givu/ZlZM4V5
JgsesQGIB8hw5Rir5qhtwpcOamO0vnwDOik1UkDgngx3WJ8Qe+p+E8J4wOsv9MqZNfyHrQGv+KKz
toyBBkr1LI0AjgVjffHb8u28FUj0iCWZrz5KcbzeHLgzmXUiCxTaLCFLI3AhLvFi4BpMOoa7EY3Y
xmNxK9wdV4bwLyflA2vGTfj3p0nlm6NXajSwZGrAxfgcnkyeLfR5DEUYzvzm5wE/Csfcv+GsACAd
8UB+xf3GLxB+KEsH80du0c2EKyyo9vjP/d0N/v6xu2JyF3LXZ/HTsFb9pVryHWMIeZSqklMp048H
Te/n5nHsANeywbJvHCL7B6arY+PPOSWDzZ5JAnsCPWkrZNgKoy1VTKZhpgzcU0rsWkSqiVeKkAKH
My/3o34MIFvLwYGYV96jvK4SmdBtZAlHHEygdwq7qaUrIASlds8GUzoTm0nl1MZe33tdrSVUGJzN
1WD3n5ZrUuNLiXOESdsybUORUdKp0kdUI+ZALlMqYNVe25r+zxQlsslfAgU7Hj3whzsyorF9eCGu
Fl+wiDHEXeFBDfxaI06xHMBDsYU0zM907BMkOE3HKTfxbwA9LStMqnNODA2iyaTpA7DZCaJGpKXg
hHaUNNA6bttql9FW0gFR76Oa+tqPuwtVoUjeKK7Pxvc8G7xXt7GZ3+JKgbKfqHNG7WMR3PwtzC9t
osq85HcvObbIHiZ/+8ohqo9pyi+RVq1bDFeef+pDPsZm++u3FwXSHy93W6dwiLsG+g/zriJ2SBwo
puXXgjWQsVtp/YR7DTENg7NhqMgfv65Xf9367D0nowHxPKiTbEXeu+du0d1BOnha70tAcXJ7gVWe
VzR9+EexE6jq6BIEHBC/j8EqBDeafg5Q4NVWwv7SZaNmwAnhR0DrSsYFX3TvekrfctO/xF61wLDJ
E0elw3f6neM2+DjAGSucHxYFumeKMnnT04S2+bFDmcanIQmLFlW/T2oeQxjDtZm3CWAGlYLxBP/V
/OjD/WLDJslxgCbxrqwoBneFuIcZqUacSeqY4FRULQqvdUxoqKz0ZG+7BUUfJXcEfb+EmLhBVXpU
ajAKQ/9jvn8T9YFRvWymn8cERBdYuf8E8d/Uslq+Ob/9GjYm2xS0df7WH2jDMH4SNFI5xc/suUg7
4P2YRIozXl4ZjMLYO9UAYR3uVcp8yLwdCzZFd79NAP43s3BPsSs+IA5sPrxi23kbfjUW/uqujkOc
K+fsjEbutYleiOHfLUmHgnd+J3aLIkXt+2+5rzYT9tknh9vXp0zh/GGSfA9celGXjVlysJXW4bbD
IwvNmlRI7+TrvRBK6cdOS2jOWQ0DSV1OmBgz39/v6zs5exrLS/yIQP5TEyLUL0GjoGdIjpwOC04L
36DsYXuijOKeTY992sLrvhqDW/UVmYD52ylQI97v9K/JmBQZNcTZ84x1jlx6OeS4UeeK8ZndYxTe
5vDCebC9hn3zPLL5k2AbjDw6WIoyPdEc/Is0zKM49Rivklt+gzHAXim3Q5txG4d6bxLHlzOme/Cn
hBX6bwMBdwBTYuOV7M6NFQCLb6bj9SJgWp5euEBpl3n6M968xVbNcjQZxtqNuVe54/TuI0FhnV1n
AYNIHKuIUQDFUpU7tZlNw8N2R3UKDbiaMXuyWXKKLsGuSfl2HN/MV5fHRuPoE2hJxifFgGgeZp9J
a20M8knZCrpml6K8Xr7n2eGKAIhZyYuBg6YHvyE1bIjzaV+kgxTEhNOIeeZL9o4t920NMf0t9V3h
NVBk7ldpfojZfEPw7wgniyxnAB3gQWbgoCvylrGC/yH7gxiC8FW/w9fxr4TpGa8xxdeN6fIjLIMc
y9IOAd16VU7bDW4Q/Ex7Vo71/WYWc4qJacY4CJItzpYNTPgGu50RbLwLLCmrE6vLLYJ6AgPH26oH
36+Wi5pR/tjglohzelJWGigaMFV1PiHeL5RReSSTE7otSgkKakYdtFjJeSQS+DEBh293uXpjoo7O
3ax+4Rsqf6iyEDdO+fWxDmrJzsv8aYLZTk4tJM4NHF8Bn4u3O6khyVFXq5dFTLRCcpVhI8cI6vO0
eX6ZB3IpILz8m9zgviGZP6oNRQzgPXasK9j4VaY0fFAVFgXbjWT7P54JUFQcqcprP6zkRP/7vBh4
cKvdht17xW5sYzphJQPJ7jbkNA2Y8GRScjpT6rQsmdawzeE3j8PkalK8+PSGavhczQplc/B0yUmr
07t1Rl1Xy+2bdQA5aVqyWsVKFOy7xiq9PnQs7vD226LLU+uxmBKuvuNYpEFFk8cWt8j8kCRPKY/V
gnS5ElNkgJ3vWX6Sr+NmB0M1DtMjdVRPBgm596pCiNzaSnNmUJursAGWlJI2SEtIwDCR7GDV7ckV
YHTNKIztKmJpFNKHvMx7UKA6l2P0YwzIGbFSnob9ZeC6UJsU+RsTQXp9LiYnjzxe0uh3Ml4dg5Y/
BVWlkR9a76Gswa0umjpRFEbFwNo5yuB3VCwAyE/NWhkd06VzZNjHLoUE1CI+suu+50Yq7coDZaPX
t2nF/tHn3Nzmw55NXi0/k5f4IxOXziE8coeqaZLwNhgs4I3BJbqsmwHR9JfGKfiND4SNRTc38Q1b
YBlfQEfn+y2bVsrFLodSn3oYzAH4HVmKrgQWpBPYpDQypeOIY+MoRF+QyBpsqY0KEBOXt5VcJl6n
9N94EmMPwjgMO8Bj24bgfY8bi1RvwAYuyW33wGxBKi778w/c5Abvvqab5xZ1cdUUkAT77DTAe5Ga
Z7Q8/vrl8rqFAcOUhv8EjKEA4qZ89rhJoGJoyFA+g9xDhBJP9DrKG/0JpquwigpdkUKHfgd+CsAc
ETDKMUzHx2KCFzbUmpf7iaigQHhRWSjhNGu/eHEnmbQrGJFTQPTZjMHyHpy5dxe4xD5y5ni2TP7f
Nu2Mvv4ANi07jjdZnsL1CLedGMvQgElOchbw7BR0wUtAqh8It+3XlAeJPHotpPRmF6gihA68rvW2
q6ZlfeSoilxnD9WV4KJU9lyjRnx8+b8dBwbX2gWyHxOfnls6lV/HLNk5ebxxEBRv5xVfQvqfzJoQ
L/Gd7NZDJQLblT2xnpy3KiOwbz0VH3yApn54DYc34/X0Rq1lVdoNcMXD+nTSfDw/teLi6+Nuoaiq
x4ssRnySTR30S0cNC+wIXmHCuHa8AmbvQ6uT2Xh2jJIjqBZMztciKW+c0a0yPrKJhEdGQf1XcJ7C
J930HRWglcINzN3cGA4nt9p7nq071IzdEzbZgCXLNNA7M4kemUl/1wa8TdlGG7RAG7aQLxW87O9a
BCjmuIwck99EbrXv/yMOmoOt8bZqmdVSCefvMdvWkZMKRItsqb5IkLuAzUMHMsZzl9cCPxj7V2X9
AVGRTosSBcY/AVpsi8c5JPmH/a8epsBte2osRc/3MAq4gA8n+4g79Ai7oMRkL7vSpfUfpFED7EEZ
Wl3Dfz0MbaxLY4ejg2pQK/6FWUNHgvZ/4qJOIAfbZz5tYh7BzvrVObg44s97N6gpTcDx2kgVzDK1
U5duRvl9BZzgbpKz7WIcQNMYwMcDnWezoqQeApsMgf3AbkpgtQpmBBx/zFrZ7Qt9HCoep75GVj+B
NmtHr7aIbovoyDu5gQzwJBzsYxlxY21o6zD2119sVLAtF8v5PIJlxU7HDgGhFUHTxPPoq9gA2eYt
Bg0RdoAK5a4/UUS+myoUHjYyVCVgArixlYGF8gqC+YAVVa6j9Vvr8xHdCXsBoCtvEgssNYXFOERk
aj7bkEtDWE6NpAcrzwneZLpKPCAEyyn9X0akh42m12jzwBDcgJyG9CqBle9dH5NnnUtix/AtirCD
uEh2X39knAZyjrlPfaKbuvHDEPP7LgbznLNOfKdLYr7nkKtAvtFgP1FiOudn/20g/RO0ztBuxyf3
RpM3dkn5+rl/mzcVjSUr0NwZojYkitQUsHq9yZsClcH5MFLQOZedD7/m5ejeXGiSKNNyh7+cLQly
v7nGjonJQmf21OfvFQMRpFMoiDTm5lwINClqZzgH+vIBSKn3rd7+PWYAXTM9jse2vjwHRLrMMLYD
BrfxqK4T7Iud6ySGZT7tyjJEH6oEFIgcGEkCOI7FOZh4JFHybVOHnOqTwLr8ihGwM1r9fT/iL75h
F4XuBHMnkmSWn2jAmzm3LcDHQahUME/9VIg5ciuW2gEmTQpiDPCU2BcrGgaH/gT6Po3wTWAl7kV2
287XjGp3mqM5DORy62YMMQO76L0pgxD+rmpt6t5ZzS1gXKx3OW26NJ039sz/IlluuEPCiBNzjcs7
aRuz2Ri8VVSTPHFm0CknS5r3f5Eo9Qp7576Fn/q6meGnSSeugN6rPY0zkf9zFVDBQnAq8bXDzMYB
/7NME7EDgW3chR0+5yURY2gW4K59HIByjwDgRYO/JXJ1N3NjikjHbImzd8G/G2dFylUVFPqs1VUs
IpTn8Mq0IMyPe+xoKJHvwiFG2jTzEPuR6cmM4wrvUqDPDs/nyX7o4R9Utplz2TtKFh3HRH73Yic3
Z85/LJ3Zkqpas4WfiAh79JZmAgKCiEpxYxSlIvY96tPvL107/jhnd6uqLJhN5sjR1E4WisUornLQ
kZGHwLiSxGBSdPTijbj4Nt2j1b1HdcJLT5juNXW1b3tQ7bxLeLNZ1CU8jBIVsmKY9ufnR/EZzyFk
ZLnuFgyPQLZRyXo5xAvRpjbGYUjaQMkvlaqXF2FpBkvRRlySin0bCp08FzkjQMXFQITGTI2djR88
rUqaV0kUpscmT9zrxzwWqHXzOZ2gs+LxFwP1hLQMNVQdCbrDQZCRmd1xLHfyCidrKQXU17kpfFZG
vkt4q/wAHeCAqFTm1BDjIcDbuIvIqQpTQzJu9JNsKLVb7fErehHPjEgBDbWG2rQmMQh254eB2y3a
vhBmvV98dc09mF9500Amp+0Qt7OTvWxDbODanR9pJYUGT09FlyUsJK2mkobEKc1nh2kN5dV0jO+m
oTepU2p7AIa/O1r4hl8DfEfkGZa/mVJpgkvoV5NbO+xOOJSi9hAx+I3/fSOCqXGETrL3qBrAoxiD
WVVBYQQUcxaxX5Px8xakitrKp5jA48TZWRNkpD5aLIJrHuYSNIukDFhCZLSiAEX12sRJ3Qp384wj
/MEArvv3WIfq4Sgr0wMiXrESgKySydrY3zymM7+8vKYbIfKtbaYJhiRQwTY+mcnqujA9L3yimE1x
SHhvjaT9MWKW1jR5+quXrrYt968Ts2Y90ltxl8LFBYztbWQSNwwJiL3KoPI9uuTQNLuW10E4aIeM
Y+BscF/0KBm1wOJVskb5kTzQNzMhOFVT6o813Qmysx9MuZFyzE5cCj5ieDktrc8f50Zeuh+2TOtk
RrgPL4vD8H9Wxc8Bc0Y+lPfxFIYhZ7fGQtNLPiJ+Bsc8gkvi0tLBYLVDH0J1G9Bf1xYtwsHDl2rl
wdGr/0VQfIiZwfSpZ8XzQ1AhCHCSl4GMOXptgPWelF8y5YyaPKPrRgxVFmMWALyNjc2jCOVTIj1K
KyGdvml/+GZ0eCX/Y+jTMnOtKPK8nbUQvd+DI4BePUr3ijCcnY2/kHGi4FsyR2LGhimgtuzI6zvA
c5cacGAoTEdPTurcOLQ9/qFQeQezPlitA7O4/hQvq4ZTbN/TbsAFxL6dXYrvFcvtsaXA5LRdIIen
1M627N7SyGs7Y9/5oGpVNmU6EOK8rPhpGgY5Boe+DKAlT013c3638wMJouzkc8qdhD0n/6XbsggJ
wKcBWIa5DP+PXptVv9qdFdvT6ZOOJ8fB1uJchueU6ArBXzNl5o+XwXd0/JBkKN6Q8xfAu2T8NRyh
XGAswtDsRkKD2ZFMlbM3yFDsy+3X9FPu63O8c1V6nBTa/DjZqhoIgR+dRofQuxvOwwr04Y+t5UHs
eVwaKNxGjNCnZ5EvEce+G0cAtPke0wsqbB4mFgdWi5toayc16IjZsWC9U4iJHUjqcb3wFocvgyym
jUnWz2KM7HMwelM1m71KssXyvpPLZsJpn62fFgOed2d89MKeSQzMzqTu5Czi9NFjpFb8He+ULyAG
pJLfnzsOzxHAZ0LozI97cZqGVuCf+VPwLru4dOGTwowKoQq/Aq5sBPfg1gM+LOqlJxJ1rIMYMg5v
RhuJngPpsJxlmcoPLotrN75M8RNNvzqq/N1VWPFN9kFI7kbf++4xKmDjHvPiuAyqnPuFkyXvD/FL
Rz2ZK/3Ga24ItC2mGGT13tXSdIefG/Nlm3KSEoZJ6JK9noUYNuUcEOklPJlsHWiFPfKiEI1JXxbt
/9SmshfDWs8wgEKh1raiPoLY3SjLRG/pefhKpFhBQHkok5lo1NatBo04WjVj5iN2wvwC9gOXFyfQ
ERcJwEEGn3w+miM5LuSqo05iIG1FA/DoiPPtNfdi0Qo4XuH1VkWVH6YEcxrt4EtGLKRWY1W9oKIq
rAHIrF6Y6zMw9roulp+f9d4Buze7zJws2G6QqYQSCeljhjCaR9+tjM0Tr5HSfcasJsbKb3N2VYiW
wd+EC/tVw/GYxuPHcJaFbd4OqRSUSoX2M57JHRX2nRAzppbdYS+3JFgiJwfj6zb2wtayQQ8LHM8w
nAHOKM8ATOT8hJwCP9LCi0yRSne6Gs0JaDj0avrrdWe01HD15DtfekT30aiO76FbQz20TqQBFYOf
Fq2569fyO8i4Fgqrztz1y7b73jOcABvYlYog3/ZO1ZXXLkm+pJnuWkj8Gz3r/CeU1YwIqk8GGQbv
Q75VW1xTwgrE+2DD8ugafZ1fMKuSgzEuJ+PZAbE1HsMsQQZpHAEpy0vhZPvxVYrxIl+MrQ85Lvj6
8+UZBFFuGsABtxlDkHnr5l1RE+Ph9ZAs1be52ecPxlDYMNBCWGG9zo8p/zBD4omCujKq66yrkbKk
4TGbfN93x2YF0WMy8+ZYYkRcTk81/sOJPcceHvzXOSC8QXWNg4ERXLCk6TCld2xcOH5XAgtK6k/i
3bKuvaKkxI3j46ZkmIQXsoIIxW50rOTWM4nXCh+/+kPkyhyYabbhxKOsjDgbcJJoDUMJ1kHBSzGZ
No9sON7Bgw7Gbbkucn8U9fnORX7JlSueRHf8kx3RFHGl8VXYxyj8a0YvPG5ZLvALugqVNMTCIxu1
dFVNrZ2iEr6YRIxI/ZUN8ELir5TefCJqQSwEZad/5seoyd8B/Ezln3GAYUsTPbWQBCog1GNpNaEx
HvJPwXowLmHaY4guG+vEB0JKIiMCWrZv2g6lyDcQArdGPGFOVBOa7XkF0Y1UA+81iStQIX+IuOEY
ZawpjcNpVL/YwE0IkcYroIEhU05jdq4QbIl70RSX019afcpGACJRou1P5nr5QFGU44ES0Wn2LU/y
8jKNpdGy+mucOw1OyTBsvClZVQUObGwUWt6bgSnJFtGEUV65kaNvGXd9ElzmiB3gJck5d0AhOF1K
PF3JqdWIJhrShN6wlGqTPJZwIOMwk2LilhYN+5ueQamyYwuVCfYkcm9mdIUscb4v57pQVmh92opY
sPeUBoZk9RmbV4yWQoTylOh8nAW1u7/1WsRRnxBcj7INGT7I9anqELbPOmYXXIFFtTGoy3FLFpk5
aBRg+vedTSk7ijt364dSga+gTjlmb64TdiBBBszjHSJCeVrpbkyK3k9lvFcRbdFtjX07xQUEm4uZ
cHvymvIU4UITf5naDiN6rjSUD5e1/zhdz2yusDPmJeXsMF+E1uyz/kq7IxOGEk+Ad44tETTumyeh
INHOLdLLlCgrcVzkPUtbz3kgeem6jDivweX3nykMP5TSCWIJHZIR0T7l17tNrgdPqWWn75OJyTXW
RBeuDVUlQgM6zaimKUKlpEzCpiUuyAhUkkWw2nCkeM8mF+Zt6mEtl+CNs7ffL+Muu4dtkXImiKdY
WtotasgSPrHYVNHQcIfTYKTitCIBm9T9Oc0cxeXKmePa3pug4qQwJizWqGm8ydxtsNVKOvKBXRGc
BIZABbAbpuXYM7rhzVqxa+lO74L2M4IwOj8LGqYUSZcsytW+wMuU11IBOhn0Y6t7wVe/Jswz4fhh
B+E3poudX0lcwKam6MeFlRbfEasZ2OjvMQgDsYcUVQK5wKyo0JJI7Yl30l4tZsWL84GtlmbZS/kD
6vFey63w2CMKVUxDGVXibZBZekBfwUM1YJIUeJRVdoneCq8/jhyOoQ6x3cLVkwcffjUM8W0IiIz1
jWxAzElklJGmVwKNPpZ04nu+SkqVj+IAl5n22zyyS/CtyMOMhcGHkgm5VlqXrbeAyHXYmLDVZQPt
Rm+72PnR52yB0mBpZSBEhjPFhsevIAv7JgyvzZTDoA+cjLUIMDpezvFXw65xzk10FOP2+W7DUSSu
kttJH94IneB8k3SEXs0Derr3uXQRCf4OBJUiTft7KAazQ/gUoL8aMZDwbxhGBu0xQkziaThngA6c
kymRhPzSschzuhj+w30PEL9Vmmh9e+KBz1QU/pGlJV2GiAAMCCot03n8dblHXvBp2MhUdDxbvsmq
Mpv55rjsbYz51X4lsWjIYIZDzJGRttbhU9kDionh7y4b2TQuzyFizV999vv8He1tE6bCGpxzTcUx
CyBSiCMEAqThIZfmPvkkztdrLHEChivP39/gUTLNRrSV/wWjXvbDF7AKWdJeMrdRQQa/j2D0ci5H
9TuEezSymzdO4TKurYWmrmRZ63Y5XfVK4pVA8oxrn1tG2nDe+V/PfGkm/pFbq8SJxDjO40RcLgla
3LAjv8T6n1hc/vmPSTVNVqXzN2dTIdaBtxyMmNXajrOxvOOkiUHGIWTkjKJ03u3CWLHjl24gt8K7
/Y8RLTa+j7/SczwJKIuboz9aV34U5fzBZOh2ybCGR4iYqujFSjgvizrn/YOvVOPNxiBRIhZE5zAu
jQ5XDyLwx5h9jgFa0rdIu+CbcmxFnGKet4g1E+zmpzSQKDrJLoTtFO+P7vfyO+2sU497tghLKs99
GlKESuLHg2uGeFn2/AqYKcFEwcWYVq7F7HY1yIojnqJzN2PHI3fcLG4jcVCjh3Xs3xG0GxhMv7/T
ito3HjLpxUV5lGzmjs34zwRUNllxCR97M+Hwf+Roh5sVv1vRmqakrPKDt6aHmt9TyTumgEjTnd8E
OXoWXtGhark4TCXrn4GdfOQ5Y798mGLhGCQn09B+Y0IO43YoSXZ7xQlqdx0QcLOqkYTGMZEIO2qm
p/v+8RIZkcZIBRnAJ2laSIJxWLyBcaWtkCLWTjY3E79U3KEsvceMdjDgWcpxK0X4DWiucnZb584y
QZNJZodI4II2PhAZ2kkEik00PF1JM5CvSSuXroJOPIyKdBs5yU3F8BRo+2RUbrB0kujEwk94Kqw5
4LYdexxKcMOb30CRwDl4r5oRZcRCURhl4cHm2OX4Wnnc616izYDqRCZ5C+aBl2CMR4nGm2vzR8wV
/KVatfrOi6QnuAZ104CM4q4YhliUG2Y5ot44KpT31Bohl6kCjhzTzIYyvwEsW3XtP3R+NY0y/tKd
nxefkBKy4ArBHQXpbRB0hwEXYUnRPzqFt5UYDi886qwKBykjJlSrP8yjh/PheV3nLPMtesF4s53f
LKgkLH2kt+nOffw2rdo5kRqJFJ1TgGMgdnYBjGjy00ZnmDpsbFrtzzxJOobBosIiDJNUit1gT9YK
5lDCo7lFNv9mvvcd2JkyrulB7YE4oEHwH+1FtHuxWNn3ggPV6KSCnfzPkAyoDndTMXvdFEeXEYkp
zgXQYFodZIk4iSJ3YTb7aY1bymYeKggEbGF8Z6O+ySSGmStx1Qcr+Blw3qPXPY+q9Dw7BJAh7igi
e9PeQmkvuqEqei78ugIucVbNpr2A91ZXZ6vvdZsAyB4oDAaH5w1NRtUdXV5j9EdwMRtITjmqHJgB
MP3Dx4p0+2fLPqoBhK/3+MnV8ozKPSlb+K5Oqb+iLcNulgwdytFjFkAuGOjcuEd1xItGm0ZDG7Do
P+ZlAVv4fVN5sRViLO+9SYGEYXrJD9KLG1Z+zeCD99GsP4yk0WrjeaLTvA27xo4LbeF2r8OzJgOM
vvmJy3U1AwjUaLtIy3wP922z/yaV3e0PcJVD6xgR1PI3a4XckgwmoJAgGJG7FWUf1FnyWIld8sYw
i1ABRoukxHechhpN4LkeogrS7WWD+/elKUYt4meYo1hgGoDDbbDf2th/yYX/oo14AnwhriGTQGHa
o1GI5JWUfWE46/fA+OF9Y3MkBSCOR5df9gO++7jpLCQymXasEPRan9NuF1HeWNMDpU2WMT0ss5g+
XXSLJF+PmoeSPc+JmKJ+3ekWwWtveKt9k1oav3MSi7OzwMILZFhNr2e3sT0wfXyp2x68v9vH4rdD
K4m9F/ub3QI4mOxJcwWcp1WhHOiZj3GxnSCD/bD72F3wzKOI/YvBvrPpuXrwQWqzJR4dtIwPoS49
pWEc3g3SI6iC0uYdTKmiz4emCydR+6xYLk1jS13fVa0Ln/sFc8GkULpabxlfcd5TBK3bKDr92biM
XF5s5i/G/TDDKdjcg17jx7qc6UeZIeUYtHNPSDQPFpU53zSQFqy3+tTxdZDXiBdxIwdn50DZSR3J
PfWM91b07hPHMwGjbpkRTW56WK1g0BjcLyBeZv5kIkDYuKBMECiNSJN5wQVXTcuLALFX0vBhRMq0
5mJfqJOtKH0tz2rLD2do2jeSCHCGJSX14etiM8MY2HtOw6BdKZw9x8y9+G64WtIPbqTi3fx9JXPb
hwSAyqVEaMeWP0o9SReT04kCSYsbbo/SHn+kPKOcxxne90MqXVrMA8cHJdRgxE7lhgX6A8Xk5PcM
Dwqpns8r00nk+m+C+OoJ8oZZIwLqbZu7m11TedGICDr+bLGo6XRkqPiQ9NsXNer1TP3KZYKuig1k
Ke7QKCvXtG40PpeV3DaYkyLHpt3YtkBRktuoG9wMSQimxhfiEs3NVoEKKv8jcXK0bL9y7XWDgoFf
yeH79K9z6S2A+gAJkZ8OQn1C3wPnLkAjISrdJcwenTkqortxJyRUiu4RDHw5sJbtlPHLutdgdl0z
HVleXMgJk94cEdfY9Xdr1uc5IH0dT9V6xceIQv+qMotuE5YrUbtHmYz6oEBU+sPQWi7ffCf4NFfn
7b6N5WY1Ri7EPtEjQJndiElM1Gg74NTbFDTb7BZoCawQaOLAQA5Fx7e8Ib/FgPHaoqQnJNOcoZmu
XQ0bILQ+czTUPuCYWBnFy2WbOS0tRfTmqQz4BsyjsWNy4Frsx8JQRVlqMmLKEHtE71GPw5VVD1/2
5M7WkCt5EGBKjDuCnM3ky8RguUaSBLXnmAtBpwYwYUjCnbvznxNQU2bZNl/j9hIS/8z305ot+XAi
C1+0CC+5h2LXIbEhtC5Mqbs+S5n+6Oix8cOdkE+wfMQo6atD0VIQmcfwI17y/BRSJ8dMR8NQzqVs
BqZWwoTgOxFwgOnvgvce5hYKdxc6mObJ74YakR+PU+WTabV8BaGbaOG6MG5gN/Dhu1C5TIjyQ9zo
AIXy/O6B5RQXYD7O4ZuQhzkEOImRKg62NlwTYxBfOb7IShi49EygoB+rWRmZpmZMUs6h5fKBfDme
I3o4xj0FhzPkDkgUDTH68AFttznsJVuLSwg9bwb9Wf5iqnHmcwzs9Eqh/nKl2Tm7/cCBuDjHAoe4
w8Q5rEie48BsXmw2N5vdoS6iABNjA3QlwzMlDKjLMcgtGABsWKd1pYlkJ9GeCn58JnqYitpT6cnB
bEMKk1SwAY2lJVofdjw9QlLeMRW3+aoozDsoipl1UYRjYIZg0Hj5KqoPFr/gPsjQVAvpumMDopgy
CgfqSN/Lv0R6K/x/wwFACcM7pPbMxHkmKr3DQ4j5PLoLZD766oo6yCt7+W1vzeQPguI+gxyu78Yo
3v8Q2YXxYWiG/ot5OF0zjhc/nCrgD+fgBeCCPcSGV8G0pi/liDHL9p5ktoBXUy4wc2k55VVtLx4w
qt97cWfiqA6gxFBl0TV8MkCP92FXqARHmm6oSxxJpAH/iVnjGYakWbWc/NZn9NhZt/omy22/vNBs
gQh9jP0EJALzwBwkfE8VF28Gbvczaf2CIZiXMdbRuj68jA/2HU4wWDdH1iF0WppDfLN3A/PbZoeh
h72599daxr0285MHzREw3dOltreljz+q++S1hCRwR6sP+MTsgvmM6VXjQ8dI/o2+cVEBNmkzTjK2
k+fcaErzuYjh/NIk0R2mNQdL9eFyQ8Y+ZxGRmtDjLTXkAgM7QGkNAESx9iIxwNzhE+ikUcsu+rIA
os+3yQGWKl3OUe3qhmLzPfNNFz6Tsc1hao1nJ9BlTrPaZr1URk2X02d+0eGdUp1k4WcRHZj2tqyw
mck1aHi0kFeWOlJ5asfk7q8oRwB09lxQTYOuAmtkR+ggTVCM8M0a4+WrQiCElN6N4RDwBPhGV3Yq
HGbGu4z+c6LcueNooDp4hs07Fr1jklQwN+oEB3vaJcrxlseggMvWqhx+VAeuw1rnQvwdGL11a9b4
lQqFYZW1c/6AFWQ3Cvj6WG36hkpBW48odPkdvQH5hbC7uemShK6ZLHg2A6M5Bdz2IfvXpRm6mXcm
OmB0l6mgr6sLNAAiXEghoIPBSGgA+RyZJDirgbXM2e1Z0n5AMwh3vOp85+PAS+JCxyYt0dG/bdAL
wYZtb5OpDp7x+/OcCX1Wz7VZTJsETML4pxoa3tz5wQSgBD7NYEw11ACNOp3DtD2wGZxinQaq24SG
J8TRTjBEstTJOHD08DXmitXtBfxxA9oiHNgHWZLS9ffBtDuWZupn+4S5ET214Fz6xwK4pvp54ah6
laOYoYmDNSSXNa83aY/+diVhkC6lHufrWSlCg0kEs/IzYih+1/YcdmMNmpFqBygNrP3B6OTsQESr
hLEtP0hcOemTeW7xgbMHcdWK9yrzvjr0XjLEBJxYLQjFPP5ENM1JCy15aQD/UVYJdg6pF6dKlriV
eG1ivhidMgT+zXu/mtGDeCpV9GxhWsPdHzZWsKHwYuQsYl4/3LaAE3YYkLv61UnBVowNpF7sNzF9
HPCu5AzY3E18CviNaZQVjPCny2zcirFMm06GNuf3wOxZqN7i3VSIMYAmjJ+pGeT0bfSM3uzgtvsG
JT3DuUoII+wa7iCKC+aa9KA9T7sBYrjAPCWEReFT762ccnbRgj4Mu/KA1cWY+g07drO3utZMFJs+
6BofI07iM+vl94lGW6c9sAMM8dhxndpLFx2rzRrQzF1pnjV24i2MOEWiUyI3Rua/4jYHAAMT+STM
mWnElEh4fA50eGJDQWIvwMVt1TBx2YDUsaQGCsP2hshLvgew6s0ZNPGMwBc3eZCryb97sHd4VNqH
v9J8MDhomPu4EH9/5hrsCv6Hw7qXiVg63CM03Wx5TkwvN7XBsD30KcCEzCLY25LUATFy4/4H736T
fYBuh+P9zlECOUJXRSUDk+b8AE7QIyTlKQMmLOdsyAo8pXq0c1s2jF6n07XEIq7bcxYzahlK7fzJ
DDvRbBYN42IXJF2g5qRrS8e+8UdwqwVLaQYeFhv23oALcUODVEgVuv9jpusk4vknyB/LcfYbAEA6
QF0wCM4x7YzX9F8cxmljtbdu05N54IiA4AMhncUDPz6oTI7vtO3vWyYwCf9eWH23jpGCGjqIeW10
awNTiBI8Z0q4j8cf5oiDTTFIOj9dHZgPG7FfvPMMvoTH6x3GXP87weA4CFcdlLJbAnPYJz8f1iyD
WjjvP8M6vZtY+DmMv5L0NGaMbdJ7Ka6tACqmPsSwjxSPWLhYKeOCyuXYBR4CKMalIi14jSuQvOSP
PLDAiGm995MUMBFKV9QbKm8bJXfQPKiAPCGCzgxH0EL+IwSTdHC1IHqkimMvsFsBWa0rA1YUyQUS
a5jTFcgxwuZmApiw91UEH5HKQSO6DWcVA1ba3aMb4o8BjJ645SpCy8C8GQhSAB2tozJ4K9yyiIHm
RqJUEVIb5Qr6jkBzmK+ymMIKJSTEIp673D/Uq7Qof3l+hcTMTmC01luuPHgx95hRlBTK+AmGETeS
9IyAfTKF5/YurNBqoySb0QhQ1xDtbS6sJNanKzmteeKYu211I64zxp4cU4cn/cQt78431o5bnaks
x2AethyqqY5dqBtAcd9KRDNKaedB4OJAxQM4lVuzHvETynFyIwcZKCr1oBI43PnMRABaNyqBgk/Q
5gxdO5cWj0hhw8PmlfbgSK+mlGStrJLmaEU+kEZBl3S2jkBjl8xxVCME0IFdAkWAIREX/PbbJg73
9GJfcse3aoSv7rm14XdCxCcCA9D8sjwTFik+uaTZST15Mp2P81aGR0YY0B+AZRYB86RvcZepWOFS
C5yAbAyV9adWxq/x8qip2QFt3aDvJohBwenKatNfYt4P/VP6SuZ5Ocd2XlyY6TQL2kOInwE5e0l/
mXg6QU90Kwasf2pyVBXrpUvtbxGpgqcu0hQU56JUZPhGhSWfgUec6OxsuMXO8Tcwjm6y4lmTb9YZ
cjuchjSyYM8H+Iqgi1duBM28s/wd3TSQ2//83KwfzUFbw0JFE04AtZQgW6vNEzXFAnpjctizeibM
85mU0NSbeSPMBunMgrsNEATTgE5TMhzR2+8ptTmDeO6M5OynlHvynUpT03wCr1XxpX2A/HzXLmpI
Qdz99gKBinnvUFEy/rDP3w/DzX2dQG48jVMPIx9g3qSZB4NQG/80ENagZUN9wm/3wbEus+elUz7h
V1JT8k4cGT4zC8fZmPHAjz3UQC9H0KYpHx4q3tWAole3r3mrHgXoKUuS7YQnuYnUnUSTl0udy4Vm
71GVmlf/VgNfO4wquH6YsFE4c05wutTqZf7ccEZHrmvu12RZpQ1g8Xlwn9nXEV6aIi3rZA+aBfMG
yXgCGEzCJKQU8/QIm1d/8GYXNGpTp97yWTLMz81nUQ67kooi5A5PP3pp2bW4ull0drfY3kkYgmxN
UZRTu5QdPpk9aHtvatUjckLv6T4LIJ23BlLPnP5mnsLrE0JvzbnM0uRRnrmtMdzid6lKEzLe7e10
QeCp+qB0yA/B7QgOQQui3uiIh8CJSPjhdaB0FPKoLp+YhAx7LdW9Oouds3uFVEYP2Kw3Zx+1drz3
HWEijH06U95+94MPysl88P5xB+rsnAWUJ5SJWBvUdvvhH/kbyuDLkDfdAC3SxjWJMX3GtXorPmrj
nnlsW6+PwterqHRj+5jwp8iwZIakPk+zX5qXzfzJMHI77IH5GhW99LLEvZ+Lv606O6vQG/DAsVc3
b8m1593J++gn+0N0r7Nzf/m5/tQXf7tT/JTeybkgXb7anVXxRmVq3wme7NDGtF8xf+jwhrEMJxuH
yOQNYrkg4KUKDwMfDPeIlKaHP9SkPysbNv/0KWP+5jQw+0QOa6NdqRrPpAHhrfQvff/G8Bbnfy8/
9+wWjn9n6EhY03M+X61u7V/2k1trPDC2saQFQdHO3mN4pOz2lSfzYLAwyG73IOcIIPAl5LKO2IiE
pLhCotboAA60JdwIGoNOzoCC+xr0fRlzpiXwvGiHkZxzVuvzmt179aS5CAFPzxjPAPxuoVfmcsp8
j8XU83TOhi/eR58g/ALKobX+p4P58n8gE1CahNPg34OnRfsHuDTz8enD4U64miG0/XMa9X+5fGnf
qasSBn/vZdwA7KdOwFlTrkAhGJ96VuXDveBdwsAXjmyBFRx0p+Ko3heYcx2b9fHqh9i4d168WGfw
GL6R919uy+OyKpV+lyF0H/TujPBk4NDs8g0GRvPhaH9567o8atGOkF23XRbnjdMYsCwWH/Pxsg53
ZpDO5gc2Wti/zLa3M2bdKO70TIPLieFUeGn/9HuY1t08Xv+dboIjD4+9bXA7xe9rkemUoxrHgzrD
OENrTI6FC1lnTAsfctxl3UmFqkNSMFrQhu+AYCimEazrNpqadwHf+AetMHPqJWwrOkkBEopndFT9
GWDoYwY+0jJu6+cfA4ecBBfUmjNETGZI/idN8MemTCUCVGicLVRrTuOqmKkjsSGnYy384tObGoBr
CoIKA0gGIrQhxWNMO8hsGZRkWkCkjxLczlipsAwxt6Lxl4KDRDYJcujf4D1Q49AXQWBKqTtXHDt/
C4qCwYmX2HyqUk4dbx8pPFnNY0F1xrlFxtQd2tThEvBCuyoKmZHUM4WPHXDpgPryM/eOT47avtc6
TVvQiwXY3UR0ifnW6iAm5zQfMGOQtoRjmiP+YZ2xLOAcNZtcZvRLRDGe1b4Xde/Gu7ZpAxrTAorf
I3/1ab8tbU6m1ahkzfCbRpsjeRVwx52WGe38I+SSDyQOZocRrPQ87P8e1SEHoGrqNHvU9XRU6WvS
nQu5dAszhy+KzpM7ak3jTml7u/gXCmIWLYnC0D0kfJ2hRdRbd4H8Q4nsCGEegZCCl+7G2wnf7sT1
/x6FYHMMDja0e8z8LxfO/8eUh7TBbcc4lxRcF8gOHzCJ58NhGMlgEvC4i2CKc73ZoK2Mi9OIsRO6
t4WzWaB7D66lr++CWpyR3ffBqiB/igrMp6XtJfU5vrfhJuIkhXxlwOhGIjqvMC9QrgiJOtUSQsvM
SGE/JrMc/UJx2MqZPog0+OR/GmpL9kxpYdK+BnPNsiZKgvSF88asM3t6hwS+08baUjdKjhKEwKg9
OZFkytIcCsG4NpsTwOt17S8X5gniN85tYDWIUL6gPz0la/uvcTYvaEOcreB4bzNkcz00RDa6IQkb
GRgXAyGMWOCbZO8hjNa5jMAgoZgNQdW6Sht4PZOelWJGeusaq1qjKI7xA7Bg9GxZebbAdYvSS6q/
sOTjhTKThvGdNiFEZ1qk8+F7IQj7PRyv/eXApVQMT78wtHDdJJXiFycb8FxjOZvB9G1cKa/vCBMw
GBq/RVE4Xn7lUzLQp2Bi6A+lpbmnDc0jukUcFojNpY7LJJhKFEj3AJUQyDiV5AC9jUKWzEbli6Ay
5mHhqRfNCDuJwQ3nJaueJYa0X+AJSXbHWZsQh5KOkabPA1ArokvSVaAdt9/OOb4emA/DIzXvL1pj
xgsQYRAAgH4+RYpEfiLRvuw5vm2BymQnhLe8EN7ve7qFtgh/OIV/6xUqfNDtk5IAtKwkxAs24z46
/btxSCkHWeEb65OMXGKulYZNMV2RBkuOSZet3gTXo09sSHYnFfwBVkDbTw84j9DtFUgkUrQ8auA/
pkUNwV5aRUoxkOSkXTCLezvezgUQWbNVgHBU0v9JUkIJBPRInN6S76JSIuf4VQA9IsjnyU5n9UPP
l3XRYlsVvOMEsGLFehj8DdiUrHppdAT2WDTV6RRUwDYCr91y+AmMpQBlVoObcSxWwBsSvMGLaLDN
F57zF9vQYXCyFrwaBohd5U2IWRHtX9IPqMTaFvLLSOAH9Fa/jHj2pH+BAxJm96UJMp2R6SeLDRHZ
WNbk26Y3pPNeWJ0zKKSIkgRZDHfcyHZ1GT1Q3lbhbcRUrx9+vHaH20SddefUgRjGQRJxxQq2ykEJ
KNjFgUtt1BsfM82h8O3apFvvcRn+mb4VAu7phYHGQT1XZHPgOhA42N3cKv+9nGvTToSDzbFPZI4C
OEK/KK7DvC9g5b4M5ViRZiIrRJqrDU+va3oeDQ0QzEuFBPdVBhElXnL1Pdoo/hg24WcXz2/C7u1g
NUgcuD4rgFhKGKHiUF0Qik2LRKteIUdlqQDAcPF7kIr4fZLKNlb3Yfz/r/flrD9++fOwkwDaOobg
VSKXaOQQ3FXtRFjQLSNYYceou7AgHjEs5Nu03xY1OGgcXVCAcbQxAjfwBIijQKd4pS83DxlFDzIo
9iv6Ic+5QiccAXlgEZrsiX6hQFF52I1CKjMwGJAMAFbFa8ouNqRSiuy7nxBg7rAVH8JEzVvrPaOh
0O9OKIqo7dOdw8OjNwYCY8Py3VDjfKsufmV6MKAsQAsdDdT3UEQD6MOuQ2FFMQ9rFjnJxyKBMa9G
nN4hV/uVDgyij1xBpOiF5zTnwd1Rrmsk2b6QtY9aNE7Aax24KgnXplsO6c+gMiJ1UM+YKcUQXtiU
vrlmN31GcUAfDuusxdB0C5uBIU7v4tLPbY2/DZ7CaLF5Rafxt1LTXY8QYO5/dgy9Ppox5NvGd7jU
mbvWkqCIsL9mWsGHkxaNC93zbnkEZOpA6+obkgBhO3MQHtZX9HiZbbdAkMZMeYjSpxfCP2c0x/HI
+d4yIpmEEQRMmwbtxnaCKgYI7kRO3AFsLVfoe/onoAAyPNtQm+jBUvbZd1zQNcif4nC/ce0Rbr7F
USJ9Ehi+amKdYyBlH7Abv4JOGAy4znAzbZfUiowZM0byfSdkg9J9fRKcToCYvOi65NO8Q9qyi1lc
kkKq1XbBJtQMx/nQLEacAEKwTasek7IjowRgEthZVrJ6jQF4iF4vItBnY9UFRuXdQPDnmFmlUmjJ
4gZZjZTMqaXISJNkwF7czBfu0dU4TgVaYapxtVDoWZcQs0Prpm6ckOg4HszsuVptnRP3JXFaHEm6
uRvePRhEDB9bDvbELj5nqAYphVTHkfxqQPTRy7272NsOaweGqdsfXn7L5L0eRL2xGuzNU4/81H28
WO+S3eiTbQOMqlMt0IJDcRKjATaEsw8v7ib4/HTGV4tsWqczLN1B1CAg7+DhJed20WgieRoAjLSk
bs0JsXH2ipt7hMOseQ7oQonEPdIc6cRH9pwH5JG91cPlGem1uZGMcfwpJ22eO+MSlG8t/orBpB0y
VVC68+SrP75Oxq3on2ANYNphQdqCwFUSOvKxeRslV9PWuoKM0uxZL3I3sTpePxAll0nTqlF2VOL2
hbsysK29nl75+C2b1F8jloSs+cP7HRAKVdpH8R0MOtNHeOAKb3M/NhnKbVXT1/1yPDDvZsv/6Vtt
Ks6X+3K5EAF227CEueqZlEGknulR4019fUd6ZOuW+6Kbwb0lrtZtr+VozK1GpHaqPWji1Wp61ayB
0nYvDeLWHQA2n52e07KrsWbTJpPb3h+euR33k5d/ct72S+FByZRc2gzcV/1D/prc+WVDGBhMbBGN
0nS2aRU8NNcU3aX3H0tn1qQqtkThX0SEoAi8Mg/iPJUvhFqWAg4MAuKvv98+feNEdJ+uthRh752Z
a61ceRH4Dy4tOF/QNMv+EiIZGfCWVhe+3HvyZjHRRMSOBe5Kyce6MN8mXAOYOwS6Tz8Pav1561eR
zPcXU6K/HoZg9jVk3UYSMDKgACsvXQDs8XIToR9TYNELIIzEIoIwL1NaiKMJvTK0BREW/5WciVYo
8j02uf0meg4AyM8forvB6QIPxKgmS1BKSMpsNKm+ioRSRCtgbH6OR55gPz3v7RBnFFaGRHDT+a0r
7yzjufzinT8Rh6F39X7GNoZGQU2NkYc1yronYDzXontfu41kYKGXh1w4Qn4ddiCVjUNrHO8zsESC
R0bPFT6c3B8tFARaD+8sVors310mDlgG+xPcUQy/tQBWmWlra7xm6Fai++w1fU/Kqf5nWPmEKZlB
46ZoJWsqDTkyLG1zm76CctJj1cQVzl5Bw993xdbM5/jwuEMaSHk9Iujpk9V7xWaZLNUyvBfTkLhD
TuFlHs4AZu6hW+3t96ZCiKzG31A4reEGZqmczJw00xVKB0ubte5WxX37GRaeFjxQHTCXC6+F0h7b
zpDGOkA1B7PviM+y8W6yhQMD5Lg1cHv7hqeB4T0CNMaOtviGRjyapcGH6Sain/LKH9l7gzGGjSvs
r8/rExSFLZ4vmBhTFVh7cFSNfWRypfvDDeFPiGfL5getL386nnPtXgP8F7hFDZ9NzmobVja7cZ7w
8EgNRFt5xtMQOFtmn4c+ozlZXFcxGWhHJQvHzLahxsc2bIC+GuoQwgUsCNtulsSVICp+lVoTFLW2
N+fjCEh8+bIg3WBtSjRkQC0kWHbCp3Bfrblkrt8EYAu/AYcXc/u/1oWWWIAXrMU5kHfHsHd7F27T
3JVezfDmrcp5fucNW+sCAk7hzOleU8BDR7ExJJb029nVfCfMrakyuUElEAHpmDXnCOSBVc6ypDRG
Iv74d5/maDWwsCGHQ7pa4pNk8J35MI+WMW6JaPypnTHfFBqRDrGhuf24tCRaa3V2D8SMR4TR9r5B
gFOjvBjxCWLjAjrzi6KqRQTF2wAG26JC6/jpPlLcFcUaqSWcO+A6/7f0njYWmm4yz70xW16hK7xw
9BUDJdA2iu6PmpiXc6s6DpKM5yjA4HMaQzLNa/u+zbYd9pbUEBgJf92rAwEPQGevZ5zrEPKBh+TX
Pq111N5QCZVz5IkMOCboKEUekrOemRLb4Tn1b4kIm6TNgLUg8ZaJfUYOY855BtZFZ8mS8BBgJkcG
6V3e5jknB0SzyNH877Wwc+yrXU56xieLEcnpf9/1a59EMMETz0Qv/bMSLWFi7TKa5XzhmCL7ERXH
Ryge0cfwF6o3IGGxTWU6BcSbSazyjvX7sOegHxhaoaw3j6jw+euHuyPwMn6NKXTUkHSP8ekJpzuD
NsGUGDHI0hJFJ62kXzAN3nLELwmLzDG4MBUyIB3Pg0/yqPRSp/WFlSuZAdjIiA0gYpco4RiQyENg
o6BVgkx0xKxY7Gw5e1iH4SOWOUhFg28Jh4IqBS0ItdfNBQgxO+8aJsGbxWZwzhBZuIACI2vAb+ss
dEYVDsnwcCwxcYPOmLYe/xjk8u+LP9yO7Sdbr+DtfMJ3eJ0ogb5Wp8PlaEgJlqyrKPkdSHTKGFMq
yIxt4OfxI/5GcmQ+DrJP2bEoPR5CWIDS1JshQ9PDetN1TrMpEDxUsz5+hX1coLrjTOBQf7pqVHs4
NkTXCDPqZe63QbV+LK9+sSYTmaoIidpJG8i+4EOT+Xs3pgb9yWNtet2oyMefu2RSRYP5aC6RTCih
sCSihLHmuNiZm9wjjBC+Gq+EWhOPkckBkTEVY2LuNmEGqtw8/dM5EeweHFQGi41wJmAEnRXxIBUW
PYfsFKQQvfXL2mT1ppZIbKDBYG0ZfodYJPcoPlGDErTtoX1KnfOPaA5G5svJv5LY4Yoj+rV6Z4u2
hcdWcwcEEFAB/QCT8wnijWk3EKAA0y9OpUdM5QLG1oVu4fMR8x2u/1gxEI5LA9DkqKWzzE592t2I
awhMuH4S1j5GcEf46XjQCKP4tYy8jVJtYE/Ekl1fRJEjvHAI8wLayIVWxfs5kw9QWAJ5bjHfwLhE
bDwwRjy6WFkbViK/xJADLnVSE3E0XgC2xB/6nhaHc2uexAKncuSIohDm2hXWGCk1/ZniBBagA1v6
clkLjLJlpYU3c8Jzc8VyGOGtIixZxJFGHSMsac8MR/qnNKF6HIVspoB0mhtNlQLB9O9IEC103OyO
HUsWBBHuf/BNFFG0IW2CWocRFTupJDW4/fI5dL9rvOLryBZz5no7xy9NHOTopwgslD6UyIMZ86we
5JL9TFnddu8oJRkZc5LRMLZoPPJKH9mLp7KuxHp6utpuTNsa/uz4zTOJHZ9WEjp2ms4TEWmOUC/M
6GSmYpXtXynIub6UwQ1XMcmB7033rF2iaOAUCP/1ioV3hH/itErCNNYcrDbNI0aKe7okSeBcHHpc
8nruNpyhw/rjYd8coFsEgpEIhSMvAzARJ/kPKSMtr2wOqj0OePfGiirjEaun4hmVvAsqBlf/SXjA
BN3W1S2m9JqVO5pSoDjweJwhWDPbOTNpqM9Z8h9Ld7WpHhT+nWTofKqdIei7hJay5DAbM1CWJgoC
HQccK6+NBj/v3S23hrTOcz7fQqMWkpieKD8bnuqNRmY44x9wXg0nKMvRujNn3ew5gkemQj0mgGxI
RWo7NsvA7jZCB/Jh9phTf6wc7mvU+epuwCpHSzeeQkCXDqBE6vQqkTUtLIngJvFXBVs4cIZ2Olbt
3pAxY/+5PxfDnDaRhEYI0VRrXCf91xs3ufsNHo/oivDf6KbDZpWyWNJ9C3CsJdBp7useSAlJL288
Si/PIkhyu+imXbnMDPisZtXHoGlfj0YD/RpIp2pgX7+LUTtzNS1OvmGXTB6UYvfoiZ3Cx9e/627a
FCQEzM5gMqtVUT+So93Ww8Qd1NB5nWCyDIT81/V9vB3jCFr9Jne/SoKsDZux+2gnWWp3j3AsB1L5
c/+VFdNgKEc5LaWpfHPUxuueztW/g1b30WjsvkkjFCa6R2DWsoil/aE+fNe0Vt1HlnwlHEE5RQjU
+piyYwipaX/ZuCqxT1OdRt/rlFfy7GvXdz9f8m5ulwfjQfAqGPI2reBVm6fzkoGCpBlkDs1c1Ffw
JUVQja7wlUFCk/p3pbrZgDkzlBLc21sx65yHvs+0pdxHWhMWSPqlGQqfOzmY4d3fvo77mPnO2SG3
pyvXHhxlj2Vqx0F139TD8GtX9fqQ6JZS4nSs7d/yfKheZBoeStD6O73/+YeTrlrkKvXKc+B0SmiU
i/FrOpC9WlkPq+CrgFDck1CW3Lsxe0vu++o0b1S9n/0ARVIbFMyvpeX574s4ioVrKkiLb3g7Y3zG
sfryhHMtfvFokbwNMix7iK8fdhcCb9xHhW37HDPYGzNsFa7WqnFRtMLV6lda/5bOls57nyJuVq1V
kjfThQ1F2kLuhYGUu0AyvFn5gN804JJi0E8dIW+t9tLYF5MkRFZZQ32hVZ3tmR2BHAskK8YKJhqa
kfBj5kPRYC8BoX2woYiTXsC0QMbybA9kTICY3+FEQUOYObIJci+gFSyaCT8kGsSFN1A8cwUknZ05
i/2UwS1mHuICQiNOzNQnA6itsn9tSgP8DV7O3v7cbEQUNzzDrAU+aLCTtlu4PEU6yABZ4QEabg16
TeiKjkxYGOqQe++fdHpU7mI45GdbfRPFWC0FZuJ7IvMHb6QntvOUS38QqpGlNzI9DLEdskaUMGvg
cQyQ5oCJMU5EuF8ImuO5Fk5JgJq80t0RjJboouyTYhXCOSVHd757fcjgwZ4xD+J/ghLSGyZZSywJ
vpV1BnoDLSoRenIECbqUnO146KaklY/plieLZ/9qMThQSyCfhwQuQwEycfMpwmFoD9XP/QeEX9zw
fywOqhMHdd9zLRrUwJdGmFEhD0JHAnDFZhy6QP0i2x8tAEJXMTLavVBYI9ee0a0vsvx+saWJGOzT
ES0XZ1QTJPqwgIlNf5oxcC4AXldUPsgVZ9CAB5ppogOxyA2UERH/Cz3MjSI0P/Z8OGQfACslcGnt
IRxpxzP49OccZ64MsVQEPwPuEe3R+AkxFJ0Nse2Cvbvo8wSOdvVeezHWejlX0aBJi93YlDa7uynG
HILcSNvR+uyNZpMfBRv8xC8eJq1pE3XK0EmaZslt5QWOrliFk4UJGZu+Qhw3R6ToKSdcoU08gx2i
OP2pJBDdyppmTydZebt+PkfZMVJpL0DczmTt5wMZrsygEKt8gRoAewJDtG4lxIVBLlYtecYgo3EY
93ywVQpDqMc1Pxx1VtuAqCY/rAERvJE/Y3rame8ThwgTR2AA26+Nnw6wtkZhKuQz6QKFJ1GXLua3
bCEA46abQodayaRBIKOOxEtFCkqnj1NVEDdEwWbzUpkh5AE6393/hzQTNT9cat8PLLQQ6OiI9B2K
Bat8QAl+4sdCekfP1T1zpe+kmIEgrTXJqiSbLBDBs4OzDXVj5VQ9p2zpQtvzY3qPRuAKpfNBPw9o
ilqCTrb0NJAD1Qgg7EbWs0TQ/AgT2obNYWsdsvsk1aP7z/jYVk6zzH7qND409JDSaPO8UcNorVWm
vkQJfVQxDz7xHkXija4LRVrJDNy0hwgFjKC+ukpBhv+UpwO4RVO7Oc/xr9TsUQR01MvmUPMpF/8M
/KgKUWSm6K21IVW2RiuGGPL2uqFEpWejcX+zuEMhbSLEvbrRL3468tAaCSMl2sTiLwKENHpxdjLg
hz3xhf0ZIhlFsAHMGpzQgUJu85BqU4z9kHpQo1KwRjF9dWihrU4MSykmMRTGCXk5kP+/BXHQe5Rj
yF9doOj6Qe/NiTLu4NJ2RMatz+sP+y1XqMKCeUoC7Ewaxdzd/uYXMRD+m4C3seyAGhHUs0tlkf8g
6hTnzHrN4PgG4PUa5GE2Uz5rvUOB1dznj9IlOVG+IbKefJZiDlweG4+GAdks6De80942wPDf8B/0
+uERdlvLCQ2wqGbPSHYUR8VcMzei13ubNcFtvDWqn0Knzm/O/ceWUjAZeWaUMxIJg1WLM2+7fH9X
RW2Pi4hY/cW93lFwINcIQvThK1t9tL6S3pazdjJ022HhyE345L/YbeW0Hi7elEu6fy2ie+slhF7r
puJFKzNd5r1PSwpit02XkFRBtuZ0TJfqo7ZG5XaEuGMvrZI4gxNZtefXVnQw0mNA3UOvCJ5QccER
nMQqvlx3X2KUV2/W272O7549ov4WnALsaiZQkfGiSejui+stsuMtwgn0PGtolvb8tqP3z2D6/hnF
7yIujLhWI0bN0IECFdH80dfMIBTZRizYNt6Ypn0AGA2VoHwCUh3aPVm18/lVJx9+/g5IL8pmKRpk
hAGWRgk/5hhB2rUQi6ubnnLkPsIL6N8YxBc9l2+kQggMGfMlGp2gjYiKsI/Zrg/3hmjBOVAuJeRQ
DioSoUKB66BogJUVmiKCKk0ei+EKDaJlf13WJryxgGp9NJ/0Fp9I2zJoLkNAD3C36pQIDRPLVkfk
jIkAhcVuuRbVE13RUrQWCTJL3xUctBDAiq7PdsfBsBrqiNt4ABz8urdvIB5aO1u/JwVA4F6lguA4
YYQxrUEgRyWvqqezR2Gd4FmXgjAVnRZDX+U0hJwbwHwKFgV2ALajYjLLpZ/CzI7YCaQNFHsLIjBP
gbwC8CvcaoqFH1M+hfPpwhgyex8nm+0g/A8KUIShVOOQK6Ds7Sbg93Sv3bEuUWl/XSBFYOlAmAgV
quhU0XwkuF/bYHisc8K0cRYni95iPgKqHNbj4TSjqACL8MV3Uc8a50gnAxa/VHC44YyUZUtiJNQk
swGWMD8lLyU2vhWiPQqun5PoyxJ2BcMEDDJYU6UwfkEEFoZrsYiEict/t/yDPIbtDlxCmy5lA1AI
KAAlX7+t0EvR7SY+4442DPieQh09VDaybqLNSMJH4ETWIRqKTkY0O73XKHtnwx2xCvNEK78AwZja
SRixKYBas1nOygTFFWoHEguQLjqJDsQqdGdkO4f6CIsfDsBaY1grsz+ykZsv8zs5e/H+GZvx9bjd
JxcMPjidNdFpiXR+ypeFvvxEJSMoYD3tM7LL1VlnpqsIrSL3SFlrFJQEBOpaYSQyYkweKjV8zTAE
xRAerv9tMjL6SkVH/CN5bbao7VwSLUJoMv8n0eHClMtI6FjBj4V32oz2AGSSb2oAUyg1RGNf6vfT
Yc3Xuac0tY6/9H3il5txswvATrpCyGTp7yd1EkvyRK8E+wIndovjTLHcDiEwhlRY5uFGhiHBbWYg
NkjYMTeZ34MJ51g7cbM407FN3l3WA6THdKKSTM/KCjwl9R9U6JjcTIsOw66Bxa070IHFcXFfpQ5l
H24zgtqGb5Kp3pyx6G4wSENTGM0THjK9cyUJu4lusSs+muirCX/wWcIjgpaEf+FBjlzWMKSmi75G
aC/okYGfUEIUJLXYa2j0aJZjnbEwBMnJaSGx5NAn5iUr5rGokYvad4QZ+YVHBTuLeRCLnuN4PRhD
QuvH0+hrcT1Dm+zg6bIxQdFcFt3dJ6mlzCRv/gSEFLFfgQoCRWWtSySK2QokgdDlsNcFNs8D+Kai
kUMGY123J5JmTN3Ef47YZVb7KzqceDfh+CHeFZdsPN4t/cjar1r2mdst+Suxo9mqrkqfxpGaHrEU
raZiAXH7xa0i/UBpIRxzg/Pgn4MHt+9EFivwrBT9WKJxMIr0q/QCFGlg+0u6KtgG9IHFKGgi9jX7
HxmNtB8/vYPqnu4fF606/RR2V0zW+k8DjBnD5i1vbgKGAnfOempXI5Aq8RSE4UDN0bAfHwCXKrez
PhRaYgLaQaTx9MqJzJoT6HSqAth4dFYKUUoDII75Nmuh5UQbeTBcwCSu/BSs6dAg2/xgB3NtxYRW
5pAIqmX4wDzjHi9RdjO8GoUY+Shy4u7yXkGCEmOtg4aSXqVVGMlYRNLCB4geNABm4RyooMQPuPtj
rvrhKxaRCqQJB9c9rwMP5KuRJQpX2/qKNQ5i9fubhMwF3QQc1OiHU50lcKtnWuOIuT6wLMrsnKLb
ENpU9Oy7SU4zOGSWLE2uE5x0PGkUk1YrEmu5aLcPMe7T1z6Ie8Ydk3D4tsgVP+S1OpJ/c/Td0ydD
HxCFCJl0f/M/MJBaGBQDW+H4SlzKFi4uF4sWItDBFllz5USYNdia241dFMGqZM/oqMRFQCavQrt9
dQx9wfDZ9IBS4t5MJcjcr12M/CEYWO6Vm3v/y7Ed1Wyzy/u0HPxcjCMOfBDMcNdWc24EfN468gCr
n+8fTXTM0ojvWmEaoIXoTK/cIMN67mgAhF/1pWnr0//gqbuTfjEEavsYk47LklWQcSPZMe+nsf3C
3Taz+9l8Z8ST2zGDnmis68NtJloWON/F/JKTTj6Jw8RinG3m/ez8qGkySK3zjSEbtJEChtEBa40u
29pJeut73lfwQ8XHfTBw+vdxGov5iEiDWRIH9EqYrj1A4cgpuQbYtC9jWr2r7uA8+U+MvmuFz0km
WeiKXiwQKppQ3l1Rf2po2tCg9uM57nni4bDpsLYCDOXr5NPu5jc629x60uKeqYFyDd4FssfUerqD
S3abyImbQkupQvxTcCsZewEYmGyLXxFqB9RM7EBiubT6uJ/9q0ZsSGrz959XIVwafXXhKMxSB7F2
RoOi951wrHUXiihkBKc+Vncgi+JrsWvRs3IWB6rPJ13Zrc5njRCSFJYfa8hu6zhr59pUbu3hNJvl
ItLx8A1H4zjZUCdzomA1B+h8I29AyOvef9vgEzA4F7LklDPLxP3sBHN8LXm3/pj6BGhkgqcGDUdL
VCFRBpju4jV3qj6ML8OJuPn4LZGru7n/uLoExVY31aEP7vlVNzry1xWxelcwVtJL5sUowJOhDLPa
bufXW6Df54N4xBH7WkjS+t1NOZs5gnUMEmqkVQB97/VHnmvSDJRPPb9687syBu7L0TcD77qVMSWx
2gmQ2uS5yi/PKuLQVmBUQX77MjA+Jh7XFNGYrLDbT2U4+tj69o1uoLWbBSFXvpm0OQlUvN2R4oGn
02ZA38JtNYzAoJ13xIGUzNNYZKCERI3dm/jzS0Hpm26uECJCV2sZESaPpMvUbxw08Lk/mWtMxz88
pA+0Ue4YbsGzWCMu4JhGQWGwLvAaPMrw8Byn7tawa9qHBduGsJfsjLDBH1Jfocl8wsg9BMcFCE4m
FEvLMaoHcWGJPYYSUtmWDy6RkwBL6unXz2l4qBd8w8l3MsAHWzgWwWmSVqAVFoc7bX8cOnz5g7wD
jebMAVZGJqLSx3Y78+YhiqF/CvnDVvSWPQOKIZoMWZV4OVMUWp6AQa6odsa0gl52jQtJkELQ4AH1
IUIILyrJWuO8Dc5O9cmFGaAOIATWmPP3RMv+ZIvnQAfjzFHpC2UolcN/kBg1NkUDX1mwmUNuujhj
32IyVngRCAMb0rz/GpDGJTqRmyVckcUktI4yWptAK0Gn2c/1ff2FGlgDzNo8PsEWQVIUaMJrD32v
p4hymgTSWgqCUgRsYaZDUkRInAljAzI36wLn7w3pX00CgCAuCANeIA1OaoIW4JrgF8kO3hYad+ky
Srls6YVgBR8Tl86iJb1QYYqt8zN6+ldOAsvQLPxB6Fbu3DGEqmwPZkOv3yerbNpNdLddKvaNLtR1
EzSzIULWyQDYBm1pMAQy+tNnKlEtKPfS5jH50vHfmP0+Dehx8aRtZ/cTWHiv3OWuAutB9xwtkigt
kJ18EEXsUNy01lLI/VrqIWgF7poYLUA0pT611qgTLK84vp3zmF5sntk2RRPVol0aupSGvB6yzEpW
MkMUmfZkf72K6oxPL0GZGudtt242mX1whtBhWIQaFRsbpObubQL3cy7/HscGL8uGcX4gnzyndPoZ
Ms2kYG/v1f1r2vJwABoEDcNyKRGJMTyQIUT2dQOuRYwrN8OIXotT7RmChkHTs7jN6DVik70uEO38
cqCDDy9YeWSjEHBCLP8SdBgPRZ98vReXi8lXGwpJjc7GEo+9w09kS4viCU89ujovPKZ4fCbg33AP
Y5JOmTCXbDS7HYvtwK0DWgM8xRUSFkhC1ZHDHBEGRDxpzwmXVbonNKDwFwOUlrBik6vf/fWhQtkG
UIPxndsGg63hUvqMtt/J+GN/AtHLtMPP4DJCkeVlMwyfSYs6Ju3mv8Xx6+h+FioRjlRQZBWmCMKx
UcCyYM3QYmSQYYIvPIDBiPUoBqS1jPuyemR592CM2geaVRO7zKUzy39GqfWOiqiNPhm7kVOkE13H
6JGBXWqQ39QhZyFK7CnXO+/yJZ+LBkHi39ejytxjv8SIC5q0EPJdnzaJCvquBPXPyzH2WBV1Xp9M
7k96cftPMNhcNcvQw+vdeXFlM9Fvra2vafTt7Z5PlF0AFnDH8gIP9n3jSBtoNAH6HV0JfPYdpUsZ
31xBD4rRSXhdBEK/9K+q9nSQzzyG6L5AqqX4KIMMEswzV93dZ9UqRRFJG8pn9+SMoJPDlgh7c1Af
hwZguFrCtZC2e2o8mCF9CL+LluUGjfsO5enbHweVL6j1i3jdjJPenCDqUb0zFzETMqDzG/dFxAEe
xopIgaAMUZtZX3QgPZoKpqihivggWHqhRXwyPPcolEhkXNqiDeGOo4ajjyyZN8ALUlgIGEgiJEHv
olJ5eGXM8uK4Ix0UbuaCnjzPyblgfOeF8OFrXGZichpcgznqI7ulV7iyfugsmxM+uQtk8tDuus0I
VMbeRVgHCGlNhmhVcK6XuLBx8woeW2IhaCAU2WQs3LoY8cYsEhopSF2W97UQJqqQF6RN5lamYJI4
f0EVOClFTs1UEhN16wO01eLYAFrlocxr4hT470IUUGKImHfiRrN+kA+iQHpAg3DAnqlz6VZa9CFV
yeQ5uQcFWsTeI0WacrAjf9GR8MhCZDb4aTVkZJy1qPluK+pZ/INQsDCqyOojfdp25mD5dtXZ9U+1
jTUIyzQ9fKKRky47HHNlW6lcrLyqs24Bb3uLjysGwBB0CT9CysJkXbYv7V/eAKEHDiIRyaF7Enrv
iyio2MSCvmAWBHo6BikRAmVCJV39iEchlCG8hb5nCLxtP0JEWV/WIvo7AtXNep80B6YAJ1iN9VX4
hYxQQpxKpE+eFmE9hE6Puqp0WpsOF/85f0+G53SKjpVkghGYf/cJ/OzgoDvJUrceuyIWDwihi0mT
pPX7iTuGm5l+FoGj2iW8e4YCRkg3sxBOCR0dvr4YMj03jGELFxW3YIwpW8+Yx1xmtGEdSbYyNSYG
PtejqbbuifMBMhkfy7O48qRwRbMaNxrS4hm/XOZDuDfvYTOfDe6i4AMyc+wK3d2VqRZk6VYS6dB+
G4mBbo/JRofNOCr2kLES1DqIEe6Ozt6Q45tfWZvezvyH3duhvBnYH0R8YxfVFE7WE8WtJyUinev6
thxy4nIG82nMNkJqNLCB3L3aPSM2ZA7b5hW0XurmgOVQmUyvEF/9Hhf4mllF8AwGYXv+AJLDvlpb
HT0KhcTfG9ei2in2cnCL3xk04Qshz0yy1XnG4NbkYaarwSkLez+fMVQ7YqgMd/IW3zwjEE7lt0UV
3y/VpeCDP5fUvTtDJ2M+tkSbHTpULuDNoMfE4d769HuyAzdMp1kMwSPP/CY2EBkjz3v66KCEh7D9
6APOpMGn5jDavOfXSPXlST9Nwue8DcSB+JqOQz3U9toeI3yASra3q03gcMBSe6f4HR1ByL9B6uPJ
TTMJ0sObRVwZl5j2ptFoez+/V5zJU7BcMPVqLhS25EGWcmw4D9YDyNMswHMv0PaDbcOgMucWZuHI
R/Zr3cLK+sbvaemi+ZTCKtQuoxumKf36uShCZfIoaHNgdly+/0yr8L28+xDEzSqJVMYxmJk/cq/z
71YKjb+MZ3sz22nmHMcmK8GFVm69Kg5ZIuPVueTAbVBCUtovOL3Dof9ZPCORLSXm/YiNy2vy5myY
KhOIE2ysykCOq8Vz0R7eh7FfvCyFwJr/yEh8OQ+fex0CioqFYc9+tbhBEhMzWYUn7RrcqaRpAGbE
0YUJ4oyUGmNKA6Z32qR2TX3EPFKmyNhVXFwD5fTePBdfTB+ZI9zb0h8F/3zo6Kfn1RpTGdPeiHZg
8Zo942TodyA0L5qKbXneAE0sB8vSz7waopyr2Rtw5pJXWLrz8g1s8q9LRs3ASp4kt3SSQ7qldVkg
aGoE3oRghLK1LkW+3m0oL5ULXpLyqZobO5gxuqRfBymxG9x5gBMRMjPIFPOawwMk7RMYo833vXv1
PzrNi7eJktErzXhJBNM3oPcNdOBgc2eZ7rNzh3bCvO3LEOOp8aUHY5jQNk1Ano0AWtjPRDioLfMK
TbNuFms9tx8aEwqt8dUCfNePLF9GJbCmE7NHTcrgcDKnwpRQbw3odOo8Ln50uZ1vZ961OYwpBRi3
llM28uu8HJP8Mai4yWLUjwl2o1NqSQWxO/f2yjgWexC346ApXQDlPBrUJokT/96woKmjSdXQPhP7
xTBeG9ZHQWm6T7bDCW/9/v2sKZU7zKbaFb/ZTw0+lk7lo77VMMYxQDmHEwjB5y+tc++bR/HZBqOv
wzvz/2sEcyIRyv3aAz3Ak4KT5waipemmkM8sPtHYvpMhMWB9qm2kHukQqJL6QF84AW06BeiBwIQi
eu9FQWg4RaRt8sA8Iy5EgBXnMfkWGRjUqIkehfSR7KSi8yLfoJf0aYJAf3laU/uMTKj/dL7DomRC
giYEnXCN0AvLxCdcmscnMi8hZBYiJ1DeFkqOzHnUYU94vZBwkaVscOBD5pjYFGruXDfPOIqSD9Bk
61R+Giu48mqOuiQH9+Yiu1QppimAgMJ0G5EAAkx7PggUwnziIoDSrDsnGLO6HAm/cSGYnc/B5Umz
8UJAVieK5EvlD55E8xFuCKgISUZIyKfsa8dwyHXGfKSEWDHHP9cgzxsS6zfEeTf3hJVQ9MJJpNph
3usTQ3FZFDUXSS++SDsBW7RMCxCSrRxrMYpjUQOIumH8A2CFOksPql11+pD8UjLjXxBdxnbiMqzA
3n0s5dzYN6i7sITDr7a35YAJieth+Fj3JCfb6kgRQPnV2T+KGXZ2E4hIhEmCA9TlvL3Kq3BDRtai
EpISTHuz42sixfhFjZAzM7vBZ0Rmyy8YX3KMtwfkG13R3iKXVSMZNMN52Q+Xka54Grq3+C/lcdl3
uritz+Ydc5wc3pSu3jPEk8HsAwPbrvXNB3CJ+gA7C+/FCKkXgzP5jD4A+rBVFDcKjSlMw0JFZP7o
jHAmVdwoTPN9uDm107Ynj7H5TvpsPLsyZIBrskczmWkZpGHS5LscN36XmQxKp4tRt0Ge8ng0xDEY
xDTdSMNgwLSR9xQjj4dHGXGSwH03/5AzI3WHEcq1Sod+ZeirsOu5Io3bsVlKT4f05tkgcWUm9iwX
FR1APo3ZzdWv1AMIsFF6EEwjelhGwVWsVTQt2ER9uBu05/qfnaAYnrWXvTn6gWxIzDt3kP/ekegV
NnYDsTyR9ka2Kdbj4s8gPa2smloH6FG3pa8Lzf8opwgFGuVwN3x97CrSVFXm1ZDhKuZdkAR5NCoi
cKwHCphmwj+NCIJhIAX4f0waQ6yFgTstprK0wrG4mxikokPoSJLUoJeZXN2OXGCnDLOOzL5gLdRJ
fk6aTaOREiXq/F5539S9PShbFcnntiY0hiDWPYzwXmGKBk3IE4q8A2mX7HYMaRkzlP3l4zGrT6/E
TVrOipDJmUykvyEgL3+BB9RQekasW4UUHleeoZUwZoR8aZagz9zWlV38qQV1+i7vzBvqZr+2We8Q
XJMXcNT+u3g0C+OowsMzyfRgxC3Ca+8JSHAF3g2YBI36FchkUz/NLLr+3j825ih9YwGMNkhDdO8p
hc1W/+MWohLONLAW7pto7W6Y9EXrTAVlYmMgliAzkn2ctoAy/dyXOVSPZUlB0Fc0i5sN58ji2qBF
M5XS1Q8jRjzSAY9KE4ukL5v8g1pyOJenXeZ8DNJuqidj+pGdTPVG85aZr5rzHVjNT4MB72f2lMNM
t8ZaoF/tFsE70nUtSBoT+KX/rVVL7W2N2WMkfX04UNwmRoBGy5LoqJoNI7SUxaqJCZEvSFT4rXDQ
u8k+Z7rBtiZ73X4dhaOimKnjKF1rnPW9iT90UOPf/3WwpJzkdFkkzr23sJLr9MsAtehtJk0Tu0DY
LGM+g+NBL3ycm6fXyF6pW1ntM8KoKtcGzTuARbVfPr37Oi1R9jkaUgLQsDqQmOl+lCeEa0Vo0SAF
6kUetrvK737GqX3faY/gvsvRNjxDBA2DVTIOXloAVMMeLyt79/Po3RdxhOsvJ877GtN2shSC4nxt
MBITbDoVzqkGY3Ap8h/LOF1Wk9GCOYooUFLa3sA5aHSU94buXaewzDy4WyDPlGyVpgHuxRwVHVNN
/DsuNEO7/bmSkyfL5yVDDms+ZvWMuehs/p8HngKP8As/oNhiyn1nt1pU55P2FWVkkFvEFDeaTybX
t/NMpkqFM8aKm/uZjgccLTYjfo11JoYw0f9t9o9I/UwRMbJmvu7t7eBaUd7DmindgcqQwprO6xsu
TBqafvS1ivWew2wq0I34bnZg+NPbyE6e9oNMfwC6J9m9/74ofjn7UsQ5vv4MGNHqq5SvNzMZh3fv
k5mgW8pha+iz5+Szz5VQ6a386amyPaapq1o+KB7U8En0xZhmRIWgeR09MadStopLquOmii4LsgPa
hvB543SxuOuf/YPh65jmagxJZuSU8HVKkZhOUcV+4PrrOF2gifC1B32oVbslrA9uv68N8dJ/0F9I
X4W2xEQMwUcK1YQOHxlDmNdTOUDt/DCxRGDW+it18RG4A+NWXhfVpxtj01q3wHlHMtWfO64YRdj4
D/AXv4O6mieVpdrdYlv+KaBEwFiyzRrNIGNBi3nKpDWlLROluLS7raM6/x9JZ9akLJKF4V9kBDt6
y76JipbbjaHWp6CCCijir+8nq2Nmomuqq0qFJPOcdztTYUFQOupCEXknS8nogA1N8YqeuVBTalpY
Lw+AgoEV/8g4R+xBrCmj+M4ewzDPDicfWcN6eLm6EFL5+B5Ls3qdh19Steh9VKybMLHGYPkqoprJ
LQT/wIwA3Ksc9rvpfYwBRgvhPLhaugNBBZVBqJarrwTQ/fQVxfO94h/b+znKneafHJTRCP0WNPFr
uZvdwuuy02Nt+8VmEpiyVQP+DsOWgUMIu+iebpLz9NuDmmVPJjqvv74y1+Z31Tbm+UneylneWhpU
BDUGAA6UpBK1uCsq9/ujrZgB/Ln438puNy3HMVMBERLNuugNhjB5YGsH0vPJo++sUg9bfx8xyJsq
ddPCU0NR7I2jitXsz5PmKGzDx49tHAemONZh9Ii3VOL+0DFdp6Ml11YqYSzbs+KaHf704ExkCU0b
gDogJmJeWoYnvbOYGPwd83AFzzkPWAWEtOWBWZChdNASLeAbO1rnB6YwnjYft6eN13MxwL7qaDEv
YVDvUE3PW/hxed1LiPWH6a8yzkNzcjWs+8BtE0hvVg2PqCkn6HnNRKO4XrAgacAHtvrwvtu+DW4o
Ppgu0zB72utBKC3FSVt9VneH7veTh4N6mscfw3ukPXVRWr5AvtT9GYMGRJsatYb33Plda8t0Ecn1
t3z7nZa8iNp6xK9zfN9BAFqcaFURXc1x8c7ZlRTJGqBo1NNRO3kTCKj7Lc/jx0wQy5Ff7+itQz9H
W6jfcbl+tVRnB6y6cOe+djbfvj0SVec5JwdrPDRmKmL9Her4Nxyzq0D/Zp+pVsxef/KrR/K9b4j0
fgzGpAdJhPjbsMAXcyLivAd/PoSPO4pK6IphcJ02gD9xQb7Gy/4ysk9lXgveDinWM/WC7swdIlmP
UXvX22J8e00bqGW8U1T3IfvR3X3mbNiy0GY479v4RR6101IvdwjyrOYfIkrs/tI7GEj27ver+Tnx
1SA5s5YQj/mTUZ3bIXvINWBRajO9SMTi5MbXhy88LBK2ImvDFguziS3kQX8+cpiiOnJGqtV9s8pM
XnFTf6yZffdacJuXp+HDfBKZykId2XeswtMPsiuKTz74wyuH1nDnSMgeOTkxw99gx9CUJWfDktFl
ME0KqLmP9OSKCierQrkOUe4SfLtgtz9/UXq6GK3xZwxt5rG3Sb2oNwqB1049LeDRyATZWVrNYHdY
CBdJEloWqrfBMf+VvWbfueYE1J5SRIuUSBxxR20slgGEIyLkCybGMUoIMpcJhNEXTHwtV+rUQBlj
66Ea6hsBx3z463l4XhaHm/8YVz9Pkjz+9YF6ccB8KoytO9NipYzoRiHundtPD1aWz27jwVSgmdW/
V2xuaAjMqYwJjfIqu/g6ABwIARymbn83BrHt1TpPdv+6WUPv7CnYsltv3ji4Dzu7E4c2cJawXQLM
ulBtjELGKkLe+ytYxlqEmtq52Xjml7+cAP4TiOeFStvE3w1e5d1+aEBICWQmuw0q4j9jlaOPkH2P
9/R2c4iF4BVcsPd2QeXn/4z0ghrWuh8EwtGxNeg8+V3QIM7HLgIV14YgvxSV8+seSRlgM9hVs5fc
c6pPvsR7fT2c9ycwuf3ORx06X7Th4IgtAT0dhmxfme4SYD/d/uHe2Hm2Iof0mQ0R3lKfE70efhJm
fk2hDeIzjvddhNItKwJliaduciG560tXoOxFsF4Db21j4cCIGgz9Flwtp/wU7m7mNnm9q/KXrsEn
MUC64ToQbrJtq0wJLOEU74ggi0B2mC+MU0BhYAQoFSAHGD3CXjECUA7JJwXxZ1dijK/OWF2ATino
xZSoH0pwDIgf9xIACgio9GLtGZfI2Hq/jw33tKkCNcLGGD8nN/wSt6AJ6wwY7buXTyBoySjq8L87
T49y2nmnDwCOyIil5DotFoOx5ElOFQ29mjkl3eKS0dejXI30SLYzCiLYHUGGHjlrPQPPFKHHpXOd
QvU21nHzwXvV8wmFTQ8jCh1Fu+zxo06V+Mo8ekYg/rIEBa6JUnlxX/XYFlhOHK3CnofiXbjwrkCg
nPEnA6xtEBIM5pWhzESnTzqM85kiroPT0bUDLMrvwJwCvjUTyDQmsGgrLZaX7ewSmYzR+KWagyCU
lurbqg13hGEN0xuHU7hbIvZDBZF95tx6PWmnd5S6hCdkNHsaFu6gnp5Z3Y0wEAEssQr4OfTaKjjN
ZVNt0EgyUzHgp+n2qg1C7ukr1T0WgoQ0mZQzHAAgQTfo5cvvOeYNtAtjyZ98cvp+4aGN5Y6rRKwC
osVNNR1GBFdgncT8WkEuC/pYWt5+tWW3v7MxotWAPchkR6hPdU9Z8lV6jvu94krLZzZYXwPVexHA
C62Q8oL4QSHewHwJ5Up6scAz8d7FygSSQiogpqCtCS+wr8gn0Q6QXZB+kxfaZl6gxX4rNFs1CJzL
sLzCvvBQ0M/8bsWr73yM/vzfrXHiz0PqEgtoC/c/2WsgHDx7BCvY9Z+fMenxcRL8gzJmec12Pm6g
BQTQXvh7n3vwZ/5iHfK0Im+KynQY7SAZZa/ImDzDbzbLfHqBxeB9ki/GM8+WuVY9obKL8mmRmcc6
weDxcsnCiMjkmBGz1RI+cQmRASV9lDOJh6kBjI/4VTfCJLNF+ScEdgLVvpEIATPzQKKi/EDZpCYZ
E4M1lS8CWxfJOZhRxVA02ICPLWsB2CilHvaBxxypShkxfBN1+fRZBsYzZX3RQ3UjezTgeaonX6gW
3LmFxNiYkENGx0KG2KeelMpkOHQwor0X9dvuFP+msj/cQiIAPzywG3P3o8H8tC6y/x4Tmq3Q2A6d
rvVGw+Cl+FwEhOO6EPYKj1fFyz3uotWCwb+Ggza63oLqy8FZ7K9gjhd52sMilOT3HQnLesMiKj5q
bDZPmYtJC3teD0BS3esVfuPlvjV3NCnS0aTc4zvj0SUSdPmV0po4PV4ZdkR8KtMaFtF9GMtApDWK
aWJIG7JVMzKgewfyCo1ZEV/Nea0n9ZtJP9bt7OgQisOM0Fry80iTRGcmecxTVmEL2abyeDCYVNd9
qc2oAkBR0HYbX9cAWrmhk4rud7/ixVtvkDv5h2OPpfPAXI+w7Ouxbkte9aUt/kdu6cde11AkrO35
V+CvBCpuhmK+4yfuGPJ3IYGrOqA5fIOaoSfCyCLs7OCJFg1sH+RLAI3Reby7b5TnuOznH1dqgu8O
W/yLqhAzi7s7lkCYBK3A+lX+cCT4hNOAJZVANwcflZ3uBjLfsSoZMILHIi4PlHdNLP+qFHuYvTgI
B+iYrHz7oXe6eoPThYfg5o0qn91N8dg3meQBiE6AEbt4dCb8xMf8ICEGBhrhZMYOXsbHaRX0U0OK
ATXKXYC320hamX0Yfe4nrkaeXKFlR0xNW9VZxRi7z11z8pVEwCQfBMTMU2C08eTNlbBaGZ3NnB10
YWpsroC8WXqs4dtvAfC1btLbtD/1pfvXsNE8AXc7NEHy6rOCZh0TXfXzHAtRWRHpQDNYNZ+CYf/f
nLrFal2R8vynBU5LFKtHRmPDzXtnRcw4V+NrDCVmWuCWwsJPss6s3Ykznk2cMveT0C/+1PORN+D+
Xxx8HxQUZSzqKMq8Sxc+23i0yX8gceWHJeEq3TBQ+H6q+Auy//YkH1ZqQDVDCYjoQAyiwnNGCIfu
GaaDPBCa9LlzH6hemCClxRIVR+GraH2Yz4Lxm+5RpAKq+uFauhIcrv29EeBnjY7o0bvlYwFJMDFh
qN8HTMJDzwiROwIz34OcWQBP93UOh71f4vC3dM7e10yZPoZeT/OGSDe7UPNC5jAVi7JxwmgCRjqU
P8xKIKqgIzU3bmPkdcO30FTgrcKhTJLq0FanJzrqMmYw7iA2f6HxjkyvGkO9ItJir3tsdJIGGGNI
/jSKJQ4pnJ2UJB1C4h/TMavstHMJvdXD5jBwrqQCoZnlAqLMOFtMJxvTVKLVkny6rCaSf4fpbTws
vDeKVDQH/0A1+P4UMs+hQO1WxSNgzYI6hrQ5nPUm6aOOZMIe+vXV6ebUDCVPWaS7j6AxXTSa1PpV
4xk81kE3gUILwQ36XfzlLTmw8UOvRSqAVI8y9Izzh2THKXsgE4I5PYx7zFCLfP/pV6i7gb/A6QEL
n7hcSpdanwr+3hylE7uAnNwjk3c4fm3vCMU4tD7OaMI+R9xDw2+RqDmMeuado/rCNo/MBXWMKztU
ZRVOFiCFgTg35igkRVocJ/gJ9466RgzHyppxfZjlcRmGojvlA6q4z/5WLEFODKMXjumoQmnEG7Tw
yEPaw8i4heTmG05KutmPI8YsL9lntUh9EeRFbQFVF91dKfvAPDLqzjE5wbSoQ9SA0qZE7n+XQzl3
pN66L9+DqKf91Dyms+y2u1kdvlJj+fAO2PGQLnHZM4NuLme6PC3an3o4Op8tQJ7qHPMhwHla3M/f
kf9mDDCejXNc6261kDAB8x5FtNitoXiuHcWQnPvzn1T/Sp/9+QYyEuI1eDYXy6yYktaQNkwjeCjR
dpaK3y/ZjbFCy4VTFUDzX49k1uptF7XN4HTlfbi1C0ZY4MvRkA2rT2I7LSzKCCybjOBc8+1zrnI8
SGVUU72RXYXCLvu8/Q+sDPXxmxB13+DwaoOXHILPv9+WVDFnNhUHx34kk4qctjyf9fK9A4rGgh0U
2iI/x3hYTcV5M/2MB+0WlI9YuYaPPm6xaSGF3Y9AUdkokNH8HcasIW74UPcew0CAgIqvVT77Bi0i
H/P2ij6oJBvOXq9tQu6l/LJbYmQwKKBDG9pD08G8x3muYUaQaDid8ho+Gw8zVDNwgeja3D0TE7Hb
12pyzcfdPW4YwNcE+J7oN9X1DqEt62JnXQv7vqdbzWmBKp+FDpr0JWaLHTJnyKnLEnqd+FNga0qb
4QIzn7M74/z2KmoZSvaRPzi7NbR73gQFZRNVBqqTB5QCjT0Ntf2pndHA0zrM/W6zpFPBV8wjQhDZ
dnen4z2vgGVBmUGb4U7sk/OY5e7s7NH/eU9iHIE5Oop8Bkvgr7foLcVYmd9i8ozBjSOFfVNgPoQL
O6/D0CXZO0LvFzIgl/kDMjoX8RPCySwSHkZ4J9EfKOzjPecBzx76UkRYgO6gIRoHOmwrteKQxvQz
yek9f9ltCC1AlPC0TVrkDELP/xJYr7ivPdztuMzAAk45l5sfmDOnTFwX0DjvFhZg8Etl+7zYLQdm
Iofi/JZsRh1wiM0Q07tX7uGE+UpV+jl2JwPA+vdJ5fylAzyLBGc4phETwXymp2EZQcJ9I0Lr4t0e
UTlDo+k+klxBu7090CEEEBsEZdGZrRBGoxoyPVwbH69F/EL+GYLG4Sk3Qtn406JB+fLw4m7EwzPt
3Fdugy0a7nv+GhINc8VsR0bLgb4oYXpLQSyyu0sYFJHPi2iQjlxtwXxx1AgbYdAVzC5SreXHfrgE
Xeikz5ImxdiKFi8lM0EdoTkMSsbiiQmTvENkSk6IAouBtxdbgZPVxwWjhtDR6PaHDp8CN9IJztp+
U0rg7BETEzd/hnmgLu9Tyasp2MkN8o9SB00rZ9yQVeOTToUk6uNNyHNBoIXVwHlOqRB4L0IBzLhw
ErEgZCGx0f4zqJSpz9Z+F6Pg4K9w2VhNfG6oaSXskYoVtbNvZxzS686hQgNB3BfI3AZuRqjaHL8U
oWU0KOvHkswxW0tkl3xNxNADF240Z0veobp984vs6/YdtpN5nCFiWI+L9LAVzAzo9HiDFQzuRBc9
ePT1kUc2/8Tfbs4OGcQkBlyi80SpQnjqWNqNyY2a7zw5NZx/qNDYhwHwfUfEtghi8gnRDQfmvLN3
Wttnp1yZUzoF0LrHksJ6SMJQ7T/5gBZiE884SkchLWTKLVWTuJGkZsLmRsaxOn0RsTJunav/tpLN
jbdReme7QoecNVR6uqU+7Nea+NWNYXWQhC7cQUQiB+ZZr42GiZxVB6DmD7rlBQl3KPzQ+5WMSxax
aSSEIbiePNfc5MbpSAkJj0zegsO3LukVHaajNcHbhatPblbSugTfIKx5Ucfe7Kp0u5fVvVwEzV2L
M9QfZd/burknIIf0WMpl+RzxIpgI8U5UJIkjl+CoaOBQoN0b7xq+uVOw4PrXzRn+RgPBCiGsBwXa
5ErYkoucpkFMPhxLra2iTanEFwPE3Dzcokp5p5onn16O7ufZdXprrN1uMuh+ZNRsa8gN/AG26Q+F
uYSgfmZdeiPGcpLvR+7R0O61TPv7WsNDshsXrasOQVCdKlN5hrIWpbUBliIDu529K2PBKlvJHg5H
nwvvBFOHrB4VH8253aV1SNc/0+ev0w7N+jl9e19yJnuiPrfFCSiRioPBso56JDLdzX+RNrOLz/Cy
+l0k5udRCoh9iYPUCks7mwiv1Cw9xQGL2XqMYabacccGCkHwsNtZm3Zz+YdlYM0f/2o03AVq4+iS
FYv7VFs3irUbobkgD6fdSx4fzL+GUI9sIj13gAfOhg4uQYG+LoBZ0Cd3APM6/TBcvE5HEcVGOIyB
Et3KRY0E8RtVP3k0CAUmhSCP0RKfU5eAbseS15EeN4pGkW7fnVFUTCVEeeepGe2Ow/WNAd67ycvT
UfTBlk8V7zrd3Ty9t+ivCsUZzQyMyXvWUwsgS+LcqW+EFHY4h42lar5CUoHNu8ZEm3RHoG0TCYnq
qzMFm+vZqVHv6cRcKJtH3MNnIv0nD4D2n7AluGjgMuZi4BpSU2pRAhM+0WibqidtvSf9w0ADlAL9
+ujXNOt0A5UUCsovFWAKOg1Cj03Ju1g/pBGKyEDezjtiwZNH+9pcDiopU7cYQwnbB+vOq+PHSpoq
oTTR2U2+bC/oPfbQyh7/czrylczoBazXTDnpp7e96d9SwcFvztMbApulOiMWj8nlV3sFReS9FuWv
hiNKj5Q1WhOuaZV1imOeuHEaEVFQ42xgPWk3VrVntrTBzieubn73ZXSW8vi9ZVzyI9VtI6AY2iOI
TBVvaEXo9kB7IfpBYOd3Dzl22ITd/D1+TZBge/dNnTUJ22GOsVZXXFRwnNw9GiJ6U+ctEpq4zgia
kQOxs5Onlpi+hPiOElPELwXD+OoJSeRgOthcEICuGoLUG3tX+8oj0DXrTrFNVFPF677eNuPWvnd/
cNKXEvIuxIDTKrtkyOl3axkZH+ah2rnQbd2Clsw7JZLbBP2C8ZmPZmIZyDPoc2nCaqipldnbZmrn
lCHr+zzVo/P0kpo8edKYVr4GGDmPy7BUrAEFiOZChfWqnfCPM7rD3n7R8e/b0wPhzzB8vezadJTj
ZQ+mCgTgQlzC8K+fJNP1Hi3dZflGPtCBC3xn0rzbSKH0ZJyE0trmtniRtGRVNVfnsXOVOZ/RcPSt
zojHjgntVLtHlCJqldYuhxbOwlpgDeeRz5t907YzkRHfF1Lv0uff8sXTDPgCdh5537o9dWRhQp2e
WT0m1sVPvKvDYiEW2l3Hsu3qkfpcPsMvJhR4c0EImrXFNUFWnDJkMGx7MRKzTNA9tOhpJ6RKI2OU
fQgk41jm7pMzPWrdmrhJkjLRfBCbeWs8uf+7yaMZJDVcC9OupfVtP5ixpzwIOjwz/6faPwzrPFWj
pgmuQnq76z0WrACZuTHAKk3u8nneJ/RNpsNP8PhXy5fz9z2+bk8tJMMSEQa81zEfclrLuHCBzl2p
i0U259Npjmc+v32RfAmWDgf9tDMTNEb898qNtvQD4B7zgcXQBqToPOXC51UifGLktI5yJGS5qD5X
87yQT8U0D8ppryHP6sNuwpa2RqUqAuO6hLc/0f3R+MyZfmLYX/g0iBSUfXZouAcxMGpAuoDowUSZ
h3KP1xNpKtVcjkW9y3j5K7Gyht3RguMvIkRuEN/uzuW6MgGlYLrY7jPuJAwzdhthzkIVH3wPRIJR
IUQiYa0gF06O0RYiPR95rxl0TdBOasX+ouRDAyleBaSGH3Nuc3mlBvcIrmJPysivEKf3P4SmXJ0v
Dpg3ugbP3NnEb9AqumZa/FBG14cC2wuq/xYo09FTxKHoEFew3y8HUY46oAon9gSMcxfdM1Bd0eyC
QFGhYGfgOvLgjcY4JGiQ+V5FTsnshm6vDkw3GzMst3VUkF2M5Ogx7GKMwuuMNey4Uckv/seJP83O
jE3c3JnjhtukJmdwONlNWHkMPpo+Wb6X9AOqaQ9+2O2rnftRQsP54DgLss+BtyGRep9PUL+ibhgT
QBPgWpMPFByYeUlFPSBPYzDR46CRYdLicUhIxoqGx2IU5masYev3d/MBCBIeL4I+hShxJTY3MdOO
Dpu5lhpu8fJntxkBmwzESDGtiNUyZKf22+tCPmjodDEdMNdNZnZreMbshSlFqBPloGWI3+G7oOXv
l6AQBug67SYN9rgmEv5JkYVJ4WfEbZDIkyywTbUuh2G9fGIdE7atlgDKCisOo4NWwkSPwZyV8g9Y
zoMS2AOjfVUsa1iv1+ixHEAgjANUzpn4wI/4q8XfOrsgulAtwMUBQyNfpKCiJz/KV6/1OtB6bFmP
lw3LNpo31D+7Cb0kPHQfyQSJaugDmENMz3CPcyOTUBQQ3Dvf7RUILE2UteFzhVC9Y5hzhawNV6T7
/kY/F0JJ+vEOlM8uvQtpV81qkGDMHBJAZxmmNarsZmWkyPGndzM6VbOnYr/mdaYllxFy8tPvkl5K
WY5LAL03Gdh8cbWC2w/zDPN/l3ED4GOhwrehQHP/BXH5ncTjw9C5HUAPcGfebcpo5FfLcsnMKFha
dNazykYSZc3paF+BOoWcBXRZkrLtPcbXSeurYhIU2Gwd8S4Y3NratD+I6HxhWkDPAP5J2BF60RMN
NjksXzbgiMFJ5FPcyXlmE9fdm5E9KGuu23vj0cblLghZNASj5EiIH5RIQHnyr7xpGeUMQVrZLwzV
WPNdo7fv30B0rhoMBxgDnSueuwgCKMDdiBF057/2zRLiku4gvP2eAayOz+V1+XQRbhOJnHFagsK9
wpEUyDC+oAW424LnC/UnKurJ5395hjCnULBay1gkGWBDQQhckwyEvM7q0d6/0bEPwtp+zxAdsdYw
PPARAx4zV8ID8opu9mWm/vwFalqY2MgkMPZCrwdltf8khJCQmAVa8aUAtVsi4eW14TccgSOw3cTo
oYVy3AxLtCewYYIqggP23yG+GGo1DoLmbXHOHB/BF4auXmhAaOz3c40RTa5Kajq2A6CIO3TUI7kv
0VOgThIZa/dgmIJSqNMB8cnOe3vqbLo0PuklulMc6bOvXUO7kjftdyudsMn+BGJ135twOjZHbvR8
0sGx3un9fSFiGc0NUmSFGxUtDyGTaFWFjDZQdjaSJzC9DwonkcykREDV34cFtEmbwMuPpoLh/IB5
Ginfx5qRMSGYv+E/RgdVxLghhpkV3Lrv5IlNPYgetMHTs79Ke8tw+RREi4QfmK3JwO6n4PtZdlgz
bps0fYRO5GkydwmBGplAQiBOXojYRsRQ2NJfADiAVwDHAScIxk+JzrwQaiDW5eQSarP4A6nWR2QK
rvsdhgIElAzJmeRJ4yJ0tJemsxS/za6CDUu4jnrWL1JAjpOP9/Z0MSp86BPcwNBE/07uAg8Sk995
YnczuEyvTq77AyISgG1sijyOaNnhYXDwcqJNvG0c/86xzEzh764A7zUxQBeUBMX8Bez/i2jAWo57
RIOuFJX7OnmEZHuwrZEPYZD+siU+glFVkBPeO+mXyDnBiLZ/KT3AaXDYJCKQAW2jbUAj5R4msmQt
iILhuo3gPhU7/gV9Zoyt0Fpx82hfJ2WKfxlrquLX+H4J6+GjMnXqwLh3HhHOgqs/cimtjubVUsfq
WEfTfgIXeF8i5vBycswb3HxbxZdm319GNzCwG3UYWjWeMeIKY5Xe7jsvVn/OYyEiEUiQ4YrUnmXu
62RqZSIZ1SGU60A40sVXrWWFxUs6Pd6IOEnaEbv05FDMFmCqC2PzYbIin/GGzQjghcdQ9I2HwhLD
LME1D2dsZiLk5Zxh7kHmn3ulbXKqfYKpwVAYgUADrDFknElk4OWXUOR3jOYidTNH0f+2P4CSs8FW
wneMUPL4IH8/k22dupd/4GcN8+UZPX44AJYBxrVqVnAyZSIGMVBT95Zep59lGo2cH2PSeeYYG7Ky
zvdUXX6p2pgB3iwWtMBDEfIM5PMDAsOlim87+7KCO7gjYMbVdyUTEj1t7yBVwDaZ4QRAZw0hBsNn
q7PCliSkF8jFmOSGpC0tTlSC6KXRne3QyZsOhR6X6evRTesEjbgGrjpgzuqYJw8HtaB3DwjkRMGw
zUOVQVFf8IwZZD4YzlYdeDuapZsHe1Ql+Rtz39s5bIHgoSiblJuynBtBFHRoYc4w05/j9ygM4vwn
rQjlkLFLH3goxIbLPso6EuMdemLrSMtdnfGUaoxnACOie8P/yZ5nbgmYtaLCmafJldgLyDqKJMSR
63s4giPDlSBYt4q9KASZWpx/yBWfUhMMEMWjJL/4pPF9VgZ2EszkH7v2Hgn6k+eSACJQUnRQXFMA
PsiKEQ41XvBw8+rKus+ehOqTbY5yy71Dap69hr5wr6jiozIQg98bYC6DAumkEFZN4xiXpro0lZrj
RU7fw9/LwL+sZaRANlGvnznUYr1pa3wnI2NCbm2uuhrhUAEW34eI4spfYYeqC7/2x/22sy80gqBj
sOCqgYgOu+Jx/PA0GxmERb8a4Zggdrd8IpWMWiDmHPr9uejZPQue//OesV70Z0KRs35eEXKoST0p
PuMcAPLq6NJcA7K7ucj48QNcJVcfCuw76H6q+Vv3ie/5gyyFNohi+gf9uUi3eYeXqeSiNx6jCG7E
8JXLgrOL7XxPSBSnfJGW6QuyifQbtN8CaoYdQuCLmxRiLdZnvYe0ltYUKcaPzCeHuJwBszEbHeVF
9pzekdgo8e3q34xVm0e3WetrDL8ke5g8ZDU0slutWYMBUgYFQfIrMCvvrJZWu+l5X2gft/L8s25B
nd9s17hnE/0x00F0kcx+rPiCLN3kKOvujr4gImODN9TVYQcSDotQjkgOSB4RJ3l6gchJm98Nbfcb
p8i+XAxOVUpbR0Cfc9vWeDxJ2cuGXnGUEtSR98XNVVb5FpMLKKW8L38RPHNTOZgroKEhMwqpOZjM
AM+Fr01adfF9hWwM/o+3oGpOsRoETPmFUvj57JZn6MmJEgA3d7/nShRdddq84VOcVvHJOpBp1AEc
c6feP78eDWaetVJAW/letksFGbRKNC4zWN/LMzgYHE2NMYcssey2f0Li9ZYY7SCQlMFMjh54lzBo
vKYCJgbs+54euEtp/Ze4GhQ2hf+FrWzNgKzF5p0W3hApoUei7fjiNpPSA3WrLRXdEvaA6OM24KFs
ac5mjygRRZwrUCNUcxiAavsHrPSNxOtsa4Hh5YHiye5fRWwByFxSSQzJAOs0ozYdqklOCUmc09nJ
Y64gdwV0vKf6Kid6Z70CsKnNtWd3M0PhJr24V+zN1AEcICPqEcWvEgWn9CXpZre1ZNqvaBDU3hKa
cfOyLmMtNZiXYYyV2SCQ5xoxt0OUt69InpPru8nh3bkf0E6EahMlxrAjjtnwtOP1BrEx1nz4NEdw
GHlojCkjfAiW+7KmwNuxeX6O8qSJWF3f3xwtkQODz+eHmS9PnIMcR2KXxEwdaFtSABa/A+eXvYVW
QFArzHGp6bMiktFQ1Aw4ym5hUzKfld8R3H7t7f4hTbSaWHe+c3Ui6HH9t/dfkcEALCSXY1G+rT9U
pjRDzrW2lohWTubknLIjMBoIUzHxCiCuN/KMhzMJKWg69D+EnLjyukhhxJgIqaDCAxpF2DmYQ77J
a3Tk/L/TZcHD3Z1qxAYz0q3IqsiTJykV+aLYS+SPfX8ZjMzknTIdMK1Cip4n4VTviHeW3PdCjHe8
zrBk9og7nTt4ZO3Tns6QjBB6KnIpmH20reYV/pIHQi7isQgqyr32wPwj4lVhmOc6fmdwhA7vHH8E
K//ZHpEd9p4IKVvS310DJZgJIOfJyYhIN4yhqzvqFCJziCF6T+oNz+MM8VPANxQ8MWC/nEaIaQzv
Nv2EhirYZHIpqCn4qODRQhj62gO3reuExmYwgac7E0WIXC7FFJzsWHOtMxxTQUbiZ78eDCAlCgmO
qNHg0RTixa6p7OWLNYLgB7w+o4VuHI3EBhSpygChtA2LrIRpBd8xAz4ImyYlK2M1rjON6u0W7mYV
jHdJpaKKo3X2SM57buV9KfI4dEhDxNJAGkBr6XWsxvTbK1LsuIYE/hCopv1jeUUaWi4QFFKgbmKO
FyJTsMGsSFG63EKRQ43dobdiMabj65F7yG0jPORGEEQdioyLT9Aw340uR8jLnHqB1I0VobCuqeOI
Vn3uSbjxWV4oJeIce3S7eTJ/hjiTEDyH4qP3tfQzZQ7szJw/kJQeOa8yIlPYlNHEaineiTJ+dJbC
h8rHPEG7H56QxEz48onhXg/pKd4q1GfB00ZILtsK3gkP5GUIooeIA0k1vn2qZS4OsTYh8gnBm6r8
NGZ7CkjdU3MHtZ9xovGjE8j5Ee6qdBrMb8lwXMI4/pBFxgnbIQxAKuy8ohhrFoJFnTwg6YnAWjpR
XXMA069ROZJodARt+FP5E6gbmZMB587kMxm6ZnJ37ywFARTTonKVxd8hOA/zF0MoRB+Few+TE2DW
m12ehAQSAaV/1/izUJYiYHH/RNvFY1guefTJNiU4JoHIzq4ZL14lMtwIYxB4WnnYSmKEXqfeXp5+
FC8S2ZcGQ74+uM6o+ficS8bp1rhkDBYsOT8QGGfnixOORCYRoyFISQAnS5pCO0xzMbcRhwCf8O4y
IkxU1LkzgSe+jyHQ7MSAsxykRIiQ2KR7ZfYlAHZHvwAVRQig+GT/2L8DpCseIRoZlkBLUKyqs5uW
PyKKJSPDWBof7hkmZkRIDqgzteGCyBLxLjSLJXuZwjgHb6SRCvUtuhUEx/RhglGNC88RkzplTLLI
2iiuROsZPljHiGhoo0QruijsVQnGo500RJdDwjIuIe0IkmmDSHj9KCSXOmxlhBbE9LS9CH7K/3Sq
zKhiPxZCZdGYNH7/MwLGfGGzH9ARrZc8pKRaAmqSqY21s0FheViIqSEfeg3iSaz1yZZdNFDWkrPZ
GRcxlh043xFktK9jpxZ/ekdqo0fKsxhXef059KcSAeihDBa8snvYLl9cdpFIJU6BeoH1xTa2EAiu
SfbH0xV9LJ6icCJyDUUfI+RQUiTGrhGmdlqeeh4HEV8MXMKoN9AAtil2oj9jyvrt/Ipsi8r+faFM
+L8FEnlCwitVuNuDaZFJj9eea4JW1LqNz5wjg8mDQlDkNh4Ex7elqSQiwqW3aZlbuECqmKqT7ZdJ
iN/wG8jZcQXuvCgZhdn4DIBUDwdyQR7J0B+LHE8WIzvsSmIwhZiCwhg3W5r6crRCqO4u7nZI3vxE
RDOOHEQVBl12EfAEstp4vmJSwawJe4hjzj+EOoBDej0Yy331dh6bkVc5GePc57QOH6xKPGJwrIOU
OPjeI34LLZp1ZJDa281IBb9D3iRQ4brPbBEyFj8BAj+Psd4gYOxFhIeCymgU8Fxn4lbE6kJlC6Zm
T2nYwG0TrO9k63+dNU/VXrHXtfOpuAuk/ZE79g/RM8YkFkbuMM3Z40hf33wjg0D0QXMAgWhLwxew
9jDspgIuht+wZX/ILBwORZ6k0qfJgDNlyDFTb8hMdZ+x5r/XChsGR9m4Ojwh2AjpoaKdKGERIlx/
21cifV57wg8YSLIjn+zMKhMm0MIVTxQufGizIUQJgetuw1Jgx1cJrr7xJOoivQP52Dd4AVcz4AP9
wCNAaxaakb65QJGMrpSSH3yQdwrKc3INzfGqYZgl2Yy80XNkgt6+bT0j9yV7+TQ0FuQtQoCB/V4w
lGKDpAow1buPERVgGNC9AjUJjS2h60gzLgsEGiTAyHjp84nMrcSYgyv3P47Oa1lxJFvDT6QIkITM
LUIO4T37hsAUciCDkOPp+8uOnjMzp6eramOUudZvI9HEGy2Rlp165kXd+kdhECc1CeC2xOOcUD6L
FdimZYOXGc5DFGgavktObU/0hNEr1viZ+FMV9n9QbFSxQO7d0VyIP4zfHuM9oaVcp2JDZLuWH4TO
rluh/zQ3cgvsUhxr4O7GKiteYrIoH3A8VrV9+wCqXuOaMM9qUC8/gOZ4e23hZe89DO9A8QzjwUIO
8BJBgX4wrSee4Z3b0zeCjSqu1aSa/7xqfaHjrrO/i57HAhrZJJ3Rl++jObRLFkC64O7QAmkt3n1+
b0RVvLp4BmFii6WWP6XGYKeLlIAt+toZiXzv+df7cj7wkRh8txq6GFkDgCs8eYvbkI1bmB7yU+vU
JHa8gqMM4YN2NrqWp+Rqrr/kNV0eUHB8CwyfVKwDIz+gPNsTqSJsFtqygtKOd2CWko/b0FfWePQP
5M2QBySinnbvHYlLUFlIHKQ1ed2xPWKdoepJ80cueRmb9z8yt+hkwkLMGj3lz0fTS83OXEQYcXqQ
zy6KLHDwCMX/pIbu0Z1yLkQ2fz/OSO45mSOjGEDpXCajC2miubX8A+/jCCaWg2cxt2gfDLCog4Yy
0GHbETOYgCVuLZVT8IdjBHNfnALh5hQ6AUJ98sZYdn0IXxaKTMR6iN4AC7rxyBNm7Uh3ZZBgcuc2
gFMvvM3brt3lKQBW51DAGyt6C7n4lv/oHdvRYDsEQxMRzVi0x/cWyQAKFH5WtrPxWFqv2N74nS7e
h2ZHJO8gYRr/K0SVIkBg3o4NOfTigP9Nlpu7rZ5+0EOwwgQKkrkx9nW+DDAkfLQxVFbMASxucXzh
zEusCtQekX8vagEo4iIQjk9elCXvhESnQ9siQN5/K3uKJJG/o/JSIY0YWG7dhElH2jY8X+V4uURG
hLBHkPWCT2UacC+zjiALymQa7mC+uVbdgyXNRWWHaBTNeLkrfY2axCZvATKb84dX7lf8Wko3RGn1
XJ3CUHJLI9hDpvphdBAn8CGcPLBHhQv5KYbmEwMLEwUoOl92kS0YOXBjICqYHUh05OUXt03iEKOh
js/XegUWDYhHvSE0Jvqi2mdRdkIApdf4akDWk4pj758va2qI3sEF7YMdQ2VozWYcQibfqn/32ZXA
UlbZfrwfWr+nSNP5uJH9crljXzaaPWu7ZQ+2Xt7PZoC6H4V2i5S1krwQftvPWGQ1ifTDmODHL5Ds
l1Jm3hVSGDM+Cg4kcj9UShOV6RsxFtEZKFzHU6KgyPrmlJ3txZzLkcFHVO+6g7k+Y16yZuLjkXfS
YeD/rOlznaDPLe2gAxAmMHK4zcHjMotayloEI+rTBhobvlHn+1YhuY4c4s5QxpFnsUBA8H/Zxhmp
HmeuPkdsSkXkZawc5Ik6m7ZQHrBa1l5IW3hgM5gIK7nKd46k68j9cLAkz+RZw5s8UHrL/m8jFMDc
qxpHP+lUVI1Vqx+nIV8zS922eCXmROJk48FDIJmjTcZ2dyTrxVY5hzCN3IfrbtqyJs/FF1Na6+t4
pZ1G1uUkAyXVj2LTLSJP3D7K4htwMsf7F2/6NGbHFukwPFEUhFastUKowUIbg59/kDhShyNGSB4X
NDJTZCZz7nCEG9qpnKF7UEWUIYw7SZMI0hfqqfSTRfPkM8GuO4MkrajdY/PyoZPOP7tZRFDFImNr
gcprYvCPcxLuLku+Bw4KAv/7fEFkrS9onlBNaAjaZqFbYvlnmeMk5SHHZiPGBG7GgAVl9yVbr8D6
j9DC/EN/x4eB6GBGuREyISK+jv3pPTujByDXDpiG+76cxBAdk69gkWnC+a37Oz2r09HL5WpobFRN
wp64EC42IZ5Jd7wYlODkZ/ryuSMANUe9MTZv7OL7r2faGU3GJXcQocLI1k4XD5UCsLk4o0jwIGzi
8hdeL+v3Ai0xh+hiuITN61YXjtNnLuzzEpQicV2bzC8Pzey9QEHugI6wGKvA+fKURYwy1gN7pzbt
n8QDrBgTOJeNZ+xxUs0GxC9Qw8CDNRfjbL/QA0y3/BpBuXdBhKsQaSBDt0GeqLQY4CVG9/Wd4OXN
Slw+Ilu833c0kTc219NM+kMMCPoO7saqt0x4PEHGHJZGpFXIT8r7YKsD/EVCCCqfZUX0E+T7ITOD
fmL+WXCmBB8+MPBh7jM3epqcyThqkaZg2XIilg/6mwdYS3sbX5zhDrefe3y4sBVOwZWotjDZS/DV
8frPJvPTBSldHrTMNMfIzdDhAU7mV5CXjBqBK8jBnVZnYw2uRMfFtt+MHheUV5Cfg/GQx3xhPvSH
SdbDOGixFyYY5Mcxc8EOh0TEeU9F7FNd42YIVbR3n+EkA1oSW2lCLzyPAMQO5BkJCadw8SfyEElU
mKfyOJ7VZ2hjsnNX30A765hSWbhvUijacD4kbG1grtYJurI4KM4qqBOpYX/dUvxI4fJis57r/vDM
T4PfV9uM0D6elcTN9s9yOyDMR9v8OD9uv8a7bMgRk/Bj6CChXvLXMITvi79sXRE6UiOze5+RdaqI
Bfzv/6pRbmrulmL1qXyW1oocDLH3AjTnQzd/ym4cWQMkbFWg0sq5Ns/lEbEifil2XU+efmhH5hu2
T+cfrz6buZ3wephI2ai7aVPYfeMNVJJWMZeP28bmVYf/LkOHu8/cDBI2vBeHHIbIhcxdCh/NtER0
KjISwg8Zhof2m/imFO7b6tDJkZjVWfm/uLU7KeB/IcWGUJsKVTfbMQDWaBKOyGv7AawQOkrmKLyT
cF8owJCAQbOYpZ9b9RkG/++siNk+hDj+EJCLqULsDCY3Y+cQJAJjTeszRwD9pB97pk2E0sXg/zfX
CQouCbpQFsYiBZxLo6FiYCcn0flOlAcTXEvP0odnmiO/8/I9IRIwYtzeT55XsAr4JjuyiZnYi6kL
eviUMGi8ZwyEDPKV2DOnMIvM3atdPTlH1waplPnH1XrtppvygENyBwl+YQUnb9aqZuSpzUPMxCRS
IflhmvHQ+o8cndbm7xQFHF/NIfpw8FdHPZO5Ho/v6nkDWrONMeXVSEuYdWbFbUCLdWrLoOSLBMbh
x3nCcnLV+rH8BKqEFuH8AOt4kgwC1npUyN5oTpc1ZOZCY+PpxUDIzAifzTVtkVCPJWmpIuOJydSL
8EqzaTH4M/DWyG6UzObinYwYgCHEAc8IZXOi6w8mVCUwS014zkS8f4raMg1eNPXy5PQEXBROn9oN
Md3RNsGNpU9LTFtfAv36AwgmgpmXZGmIDQlnQvSC52kls3/Ky3xWkt9IyW55hy7k4Oce+eEHgATL
WRTRt4WPC671accy/Bzw8rnAFPd96rhTEWLjZ2pCULAGsOhDTJZDJejBYO5c0FQUvzECjV+R8O6D
RmrfGXggCZrgAKankQuAKV8AmRg+H7AWAOWixtLcaZDfGUVhlzknn4P8A+02Xl4L+ZcdoccipgOl
1mtSFN6APZPURCrPYSE8PaDeiEy72f/YaQGL6JdXDCnRgwTGscSZAjkVMvcivwa2egi9EXhviEvN
4s3rikm/J+rxhzAJfpXOZI4ILzoD2gwG/v8/veaCrCr9YkBJN6DEE4+Oga4WCzGhWWiPRECpyR8Q
+zixPkyfISupZJNKEp0Ai1XMBdVcIXrLmMh86XlB2Son9ZgYrl8gcxGU/B9vPGctKV/1BNWkmP4J
RHYzGlXm5Cp7sVvF1M4yxHAAUdIQYEaa8rYKyFjAv+qViw736WvWTgd/uVd6KGs5rqAiWLu1ScnK
e0p2PBA6zPs0IwhkmC15yEnrBSEnwgFCmj0S5Orlj7b6DFvKx4HxR6fAxToHb37beQ9eS3bJvVjp
3sijzX3xQnAqwio6QMDjYDtYMlwwYyw+ZDrHfMcxOcQWW+UUDXID9kbRH9T+cJ3QReLz/mJ1YdRo
J92V2xWQAYraJqE+/OuOvbr4/C/0babVSVsO6FDNkfQC7AcKQ25A4ZCLTO2XbAel3z+S40c07cIo
L7Othm2EMZ60eNUFizi8DTHk+Al5FBxAyqF76uDoAFyHF4BLsRucMnShuxJakYy3leHyXgLrdcWy
jrC7dDs+iJ9sVWvF+1JejLh2n8sOj1X6T1vpmxdWRbqCm+OblcIloQuhkUjZBxi6kMY8zn6+MnAv
IX6HAeo4g4WUC58Gk7WMvfy9Sd4ODZgv9ucDwY/rIfvZiKLPD12YTsnzP6cdZHDuV4OPre3MRUMY
z4R/5Uxhs3wDwYJa5FBNdRxiqHBA3mDtwOc6BKaTvWiEr6ZwMlKgvtzsbm47+WFqXvrM7gZ8xbFr
CY+J/hEwpNJIQbsmCy6fFUI/2DSUhn/9iBAB5ggw1A/XQuPAMIjrXd8q29eXoJL/9yrllOxfe/Qp
oO1REmjhuCIWypdWRu7JPNBLOSC5bIn3a6VwIm9Kp1wmcPAXolyVAuntWEfeDLbrakIAVFL0B1pO
rdoHQAmGZ0WdEl1yPfQAgXuqh3Izg2vPfYJ91HoZDk9oE9ue0RiyiWR/UHqr7cZGOTOwWkJNYCSl
dqHYkNaJWQW5YDSuE5y1yDooaCbMrn+Wkf9B7vO1RCKmOU17/3Ouc7shU0BjBPriFhpsZWNCiZ0B
+0VrDf1P4aJVptr1VXrf7WVFTttRWfRneXeU2M3U3Wej2CjdEJszdCO1sIyz6rMevrdEPsXLjDja
btGS2COP+feEWZOUvB3JZsqA+qptD+wC1mXg4JqgyAaAYZRCri82znszVYCh6MD1SbdDl2sG2L1M
QIq/X/BG8YEeHzFvS/5Dhfd84EF1qg5/UIzFE3cOiUEoqc4iybA7GPdkoS0ZQREuzLQdpyNPeHf7
3lh/2tbC8xijWm+BpEVm4zUyJ/XDRPqtLitzHPXcy0/KBhdGzVbQn4qntOdnQ6pKKMC2vud8pedZ
gGEXOKzxQEFZTubfWzwP5+1Z1mx3cWFqAn0aMjGmM1Wxee5ZUJBMR3C/5vqFOm5EbLsQr1nqw1en
o3s2G0mO4KnwEBqGdfmxQbD3QqX+zoTdcyCSmsD5BQjDhQ3fDbr5Io0nJBhumYKekMCuT3DvpdJq
AH8FDaLs1EV11Ccimh9Hc7T7zOrKkZG4IJOvTzSkIpmKIPBZeg3XiCwGRgnVW+WRBPxySn1Ciaua
H96AhwhMsaMvf/c32eLI3Z8VZhjCp8yLr1JnvdXAilh8YMIbm7G2W+nRWGRMcwnORpQvA2g3frMa
EFSPRfM9bZGcPmhj3JQkPBBMSiAOrm8yf6ACjEUyz3rye1lsNoXkv4/aBg09V+0IXKMnkHip4sFa
41VZmw/Ck3Az26o7PGHO/ElzjQCTPMixA48owiX5z+2EXfbDp+kMl5IDMa6sBi5SOiiv3hKpaDJm
op3erz730Y6nPVkPGKqisReixeXSsc1oHGbBSRlvc5JSWROH/CiCr0KRKErjcCEyz8CYPzDsIuOZ
7ZaJY8AF4mFi8PRIQCFFo9pU1xACDmSm3gxNWMfhSU+d+kCCMinq8CckbcB1gtp9faZQ0emE/YfO
0tKWF8rQMfaEeCOBt0Fk30K6l/5RyIJ4AD7MQGn0F4IR1dYomQ0h1ms+8RiamjfUwlZkfX1VmBRH
W40TsNoyLTBnQwKyj/Z8ARXUd6Fb30MX4xPcC36r2ZdwNoA/fiBhkkZ3x4KK3ia4nFdcxPcLmATI
DTzUBOAN4yFIILfrwaR/t/HR7FRzLhgDjZGoVARqKzywZqKjs4d0hxgMIWD7JWsEVyajgsBHjhdo
lZCP4LP+yRNSHuExME/SmAoqBFBBbIlrsGEuqmkxa+cImeDJB/MwkJYtZWkWIWgfaDx0mhOJCYfI
YShIeoaX772xa3W3iZx2lc/iU7SJDmSsIT73cQuB57HKlv80Cqs+QR27PSk756HXdoTN+T9CQqVN
zExEG8pAs2olKFM3JZToEpj5pNzvqFekm/uYIdSw+Wo3PpUDn7msYVrUj7xQROeMh8WkEJ3rbehr
5Www54IvxunQx4Ou/y/S/ga5shgqfpVMNPzwQydB8cLxTQDyx3qpfoJAm5hJjFTfq+Ehp0EZ80XQ
kfx7b1m+fG15NlgaasICp8cGcGDKM45LmyWpmPE1h5ifdrsN04UlvVc5BCmaTGF0iUnMMTlZcgNi
9uKSqwE7B/S/7O7pm9vb1whpXBjC4Sr6Eyp6YdJ/cAI/r5BtciUGyf1n7mQYzpHXFBNho0ApeGKc
i8cE32gQQ9OElg+XaZMf5v3kcr+IxEWV3N3XIu+5Z82ZVi++cBTw0VPCu97bIdLdmp53DWUx0z2H
GsPonapvl10xx8cLgvHmswunb74cuBn4DH4THqwPJJh01iUeo4xmzzm+3CkMQ463k9v7yqmGrYZk
p9dyQI8JD2bqSoaASoiM2sCvnCTgZAoFsJSDcNpyyEyLBWnV8cRXV96Nn7BzmydBRButgNJ5IJF6
t8Tz9DZ2T8AJak6aXbbtKmuE7QHZnEShJefAnm/GOA/MlbJq7uZSRFbx+VNvzs+do9gYXtaJ8VcY
07SZRJ/pG5FbTB4umgSqPbgohYihdcPUZibQ8XV87AtDGDbYITntX+ZwFCVnibrYcjGKwLD/iNkk
VW4mYYe4q/8SQwzH0pGHk+/pMLq9chJkwtXwcrtUDgHf/X5gv/RHhk2/jU6dBralTPICBIhZnxr7
90SDIc6vyYOqcenyxuzpVKlfcVWrdPDFJOjxY5wLZdYORPgHOgAa6pBp/L4itKfWMcETDjPwRFpN
rLO5v5BzXuVRAISFtBG5KNlLuBTDiYK3deiN5Akl68gHzROJIweVJEJIGPB3His0pXyrcEd86X8q
1yT9YUEiaZ1IJVOa5BinMVrz1asmCQ2IpghaZCdYfrFVviwF+fpT0OEkReR60P0W+OOr2BLSRRxx
X5AOYNoQeWI1Tr80ljVky9m84iqjbOXzMEd2V0+Vfst1PRwAsODr1B1eH8iW8tlJuPc/6+Zy7aKN
ihwE3R73szCC/2CCvMHLrZhqkS3ygBSNSwFv1AcmOkjSSXsxlQJFpKGTnPim8e3iS4RMuiNI2Vep
uBnajNRQ4Mr/s8wmVRcqTc2hp6rimElYUW19U1BWk2KyRd0LYkq97scGieZLJHyPRr2k2u0deVnu
vVtvmHtfJEqU68Ye2cel1bCVDg4o0N+dx4IJBzKJ95c4qLGgaIRhp/MUcxURfLccQhCUMSk8aJJh
5o02qDzh9dBdMkKQtgL8CrCKHTWZtneDT4TtUEMQrnlS6WT9pGQ4IFJro00IEfdjFGU0unChG87X
+9wGyUqiClgmheS9UYZ25NTMYsTMQ8lJf7XTbaIn2yonC6bPeIaJWX8qz/RxPgM/QAh2aJBpRpHZ
/37Q9vl4fvq7VXN5h+jbyTfIQQXiA4ECHa3Z03R8YmKCW83oTGAOD6cyZmYy40Dn4U1Qp9x01NGJ
NQAmfdsRcC3mZHCuhI8kvzdvYRNjtn1taCoghZHQZ/wKP+vV7oXpmIol9yztm2nCP8JB/MNe2KzJ
7xni+Y5XBckknHk3QnfVCC0XSb8Y9fqFWnoKdsQ4nr0IaBS58MPr6LvimJ2T9iWU73yjpW7RZ4c0
C4YcNHOgHXZl0OEUWdZb6PG50nVfq3RCi7dU+P62A3NCpe89Iv+VqfxJOkexapBJI/MFOaP/mkUj
diJD1Gpyk7/XIy9kT+evaiHb5YI9b15rlAefJIIqfnaq7obSNNyI8ujRnXdbujgPdkVqhTZ4m61e
p3OU7DeiD3pzkUX2j/DwLVMLT166IL9LR0lhVraB6xIxT7FKardQkOTjBx98HEQOkJAUcuPT/m7S
y3FCZoX8m78POEUSeSajC6Pc+pYmllA3vmaozpA1bDKTeEiBNtfkjf18ufu7JNtR59B33GlewkQT
MtykmKeQM/Pr3MQtVOpdAnWjwAXLQf4Tux2lJFzZCGLPQ1oJJr3LzMHA3jjEW43LzJO4AYTmLTXJ
ySqROAzdVLgmjJeLjK19vn/2+7JodC9GOH+vP2MEGkgJGMadXNpyCmUi2+ON9VSackchuNIIeksz
8oWQZ/HzvxfzVHNMcH3ATe6dOQ/3cRhOxZjaE6Z9viw5/8b6lQ6Mm3I1lv1qtIhBJSKAUqymWFMb
pDLbzxvu7BfNL6D9QOCx+8MUDW+WoGAt3LpeZWRMMhvNievt2RVFuwZIc+siS0a0jX4ac7ZBXfUS
na0MAveiYi6Der2+3keTb0/fB41JhOHZkObyYFFhcoJbM2/vevqufIIRrr8XztgPcWYkmhgTNjgN
qyGChPggPYC65Zt2lFsny6YjlQQgh10YT7BqOG+yGeogT+nSvlKk0ShUYowH+jSq9qr+B4behzPK
MxgDI/Ldb/Fvog3tonc1buXWz421DnOB1DVux19pAz6g5gRk4nAMhKtEfqp7TJEIt4K2cNp0Icn7
EXaZYvMDTOClkIeEToKOssLvoZkHNrVURLilBpZhmq3LjVnN++8hBWM0A0VE13C4k7Z5pjO+zrbJ
ex9/7x+6clGIg47mm7d61pDxFU9d37TXL0oJNusSDxTGuXA9Umb9728Ub5IV1+zggtRCuKXY0PgD
B1NliZrd4xP0Sgj0ozwfrN8Eb3gt+oO76tLeuxjMUYISdPOa5prznTEPCjy3gpYJ7XJOK2/oIUmE
XP2uSPEjw4pniMpvHjCw589dm7KkQKkehDPktaq4Kcf6y2raQJJnQ2IrvR+RICJi1VxhpiKNGi4b
rO3Zwu8DfP9lSy30RkMRUiSf/81/m/4c/yv/NXQ8f2cIRhGSiPFXjQCPUUx+T6pkG/JaZjOmP52J
Z0O4lg4pdGJM4CkaEZG5NWWS/obOaDYEX3vZwI0c4vGGPxfG7sDOBxRvXTaTSgjZmh0tJg11Fy9w
uwkiclQGKwTK3oWZ7o2ACaUbc4mrtdRgmnis2IdeOyghR74JP46Qe5JnsDZaYYOFq/5NwoW2P83Z
MISeAjvMiY8CQ8asAEwHpyenTwtM/gZA/FqL+UTS2YUY7WJBb20kTwbPfuiyp0lt8FEfLREkQO3Z
v66m8VKZESak/ZYZ6wiTO4LMshCpfSro/13HnIb5ke2G3uv3545Fzni7+p0DVOJo47AJ+YgZtso1
5qb0ewNDJgW+hionAwBUXMg5qsGcAxgHW0WmNrFnSmWn1/r5o8CHRRgs8cMQ5A/g0y9eWVgXiPsp
jXxj7YGz2OMgbop1jfZ1NL1ETgLxyuY7J4m2JKFOrOcbftHvPljQJU+eeUUSybanec+vUb/9i9zw
OBIOm3qMpIoQcWu45PZS0KFduKPVO0Fh6IVVOwI+8LhGDvmBgdyhEAYp6FqYj5rZ6wGGGXfjQSdy
hrvM40MhRw29ybHz5DMFuqnCzDnAhAqH6jASQUR1/o3dgKSlxZBtrUCzRdeVp5GpR+7+GYI9HKMt
q/dJRcYTPQ2TfsEXsyZmvnMk2MRFzLW3R4cyKx/MA4RkNlYENM7cMiUiujgYpHl/HPVrjRboodAL
aPiE4VQPdSsqU25DYlzxQbcbDDc1Qvcb89hPJBLMi37TrpQ1/Hdbj4e94E4/vIed/XqSa1Hj5Y8m
Q2uqOYnsRz0qBd2FRTt87AJ35/AQPUfVlYnNeKqvTUvW6UbphS+agekdkWsO2En49BwrM9/c5J71
s5CiX/iSsJ/iD4bs483OXusf+kakcKjw8oWoa6fLyROV0CkhaNCiohNceMuLB2PEEZLzZTqKjCo3
ZyPklxmT0RFtUvAu9iG5v4rHb6mYu7BeVqypyr4kch1JP/o6CArlRmxm+sVjhVWO50Um6vPjM3/I
hxFOfEzZP5RCpclLpPPGGeK3Y2HZ5OCD/FhMt5zau+ZGjVF3xHS9J+TI6NweB07hh1MOG2NFrhAi
FfmCmuUsNZN0OGNsu9NAUmKtu3Ljgb/FZLSjxkdDgyzlZY8GdjyXameItNwbLr/OerKOJzoE7Cwu
7Nyk2+nGijxUOFZG24/ug8N9OQH6cXNqF5VoH+lzpwGRGabrOr9ilKfHkjeb6Zaprg6ntTqBNo24
RvKJXhAs+hxUHK8FEN3IV1tPV70PgM2l31XvQzmHicGWdUQcQzjQ6XIzKJYAu0cNQsAOCPC//I+W
8j8sAg334h9UBoQOyhWD99UFUyKvlHKhSnZKfP+AHJE3YDMnpA+2bjD+3r6NE6cojXuuBAWqhm8e
GQsl2U+cKPGYPESVULP15w5CPFwNODkBJId0YPnxMh9axPvDJHoq4qi9CtiZjWMiO7jIZWdw+5Tj
beoUqMgC/iG0+vKCUHDUZKFOwLJGVBLEhdk/0lcwNCg3OXYKSlx0g+S4Z2uDImTOhY6Hv6Lsa5Xt
2L1MyCt5U9HKOAJUIBMHQ5rD9zV6aECSmDjxitFGb8u4eel4kshYwRuBwo915zdiRrBKopxKl33q
RZhLji5e3ifvuZxfifJPO1upEKoJmBHs2Xgg/YFfc7WZbidHOOz8Hw00Knqu/zEtpV5Qlg4sRA2J
qNa267UxJeFwtmVQ4Y52LqCZLvohwYKfKpdq8wBaPRiagXwmg5HUrW6ZJrY0mv7yybCwE+0vBbmx
vyREo55uznx0KeLRm7mROGH5xq9gSr7vU3E5azwXKlGgxugyHbR+Rn/IaBG95yXQWditi2+QlDb/
paKdFf6tn0rmTmdFwxqcBvDtDPPhtBqe3qRG20OElPQgkrkViQ0OzANw5Zgk549s9wxDpBWkZAeA
e+mrNzkXSXoO4+dXufXcvdWKY5IEZUR1X2eUbCRiJKR9hmYzXLFp/Ag/ammQsPgG8lj+X6q0gBrk
BcrHmJQKdaID/hCJ2k9ZMl0kthONZZE6XgKGerK/Fti5emfk1l+XyhRJ9iv0Buj1SM18QC4CTDNI
oAas7Bx5l+mmqsWYml3A+CTOGDwJbPLMDhq/I2oIEs1Nm6QBn2EbUIENBj9eim4M1YX1+thV6Xxp
R1kAeb6xyOXXzO9OFd/Mj1+S7HZ4nRIg2u8ivqEZAbKFQZ5Qbie61XE19GPpgwsaTziJSxDphBjz
58KqcsRGkvXBI/5Gr0d0QOElryXoDe9aQTPgAXmOvOWtQEPC4/wL/gckv0FUENM4IoPOA5GkTKsX
4ovkFtLUMhqg4nFN8pSQZzGlR2M4og+P/pxXO7baB3snZDh5qdwjYE4IH4R3lpOiQviFnvKGcgPJ
PvIuO8RJyRYgPpdaXZAMuyrvsnGtdYJfkCwziV+Vn2WjQ6wRuiPX+YIZVqTU7U161RBJoIoNvaib
mcSoEZ1xlPrJhxTY5rfhkQPPzC5BOOe7pKGs3xuNH8VOkbNTi4iRj8KTXgWXlVmveJp+N9KMHeVo
rPhdCZJF100yzjarjqP3CStT+Frw05u3z5KAUjjrIPWidkw5NbcG5taZjpx8oz7M9v4Gp0HHzGB6
1ihiQA9QXDvu8hiciDoJK4+eVUqu4pZAYZ2eFTelm5VPSiODo4ymb64QD1OUCojbauM0fYQj+Ct0
Aga79vFizl4Yki0JqTAiHRrxmm2ISh/UUvbLz6rgzMJ4/jkXQL7sAblcj78KOnQDSO91fDWQUcqu
xxcDQX9NTk77j5rQBjoyMM582gAjTGCksxFBkBxJGgFF3FdCSLPThQd2gMcR0DEuiW7s6F3X1wbf
oOFeugSob+LfiTejI5hy86PZlzyasnMHq+gGXWvC1CQkB03idh1nmxeDZp0chjVyPbatfJNsvzkl
Y39h6xtn4R4tt+p3Un2XiuFUGVGcQO6jVUpesfOCZVd9uV0n6vKTLBvzHEdT7kGmrzZ30j1nKHEs
S9zGZK2AGq8lqpW2/FJuF4vV5EJZDQAN9xBpBICTdAnDj20V2ia2OZ1krbOTbeECEwBNjLaLNwFc
n/3Ki9hI7m/PvGlo9ygX+xTTVN3qqjjxNG2c3I1zuOeJuhDIQkPU+ucReZCjW/l5pSu6tGGy4Fa5
iz1CX3Az8BeIC/UASEyBcBb8tTFmhB67utWtMRzx+SHY5w3BaEBSCpkyUyZlCpWRdJ+Hh2yjXsbF
WiTmK3Y3N4sZkSXikPZ+h/YR74pFpFvtLoQc0QKtDQboSi624p4brPJfVIfZXwfUSPUaZncERzCS
JKztqwGsrv2ax8eRYhu8h8eSdto+89R4yeZfYkBFOzvn3h0c+3TZaIsL02C2i2Lyx55DorKIq1Im
Ol870j0G0jRdSSLdCdkqNtR+XOinEWFWNhlKqPzwlpowzaxJe4EVrH4LZap36H2gnT2jJFUC7cdK
5zuLbrJEiVGhK5y+SQrl5nGZIpLBVScihkmPaZUBScsceBYjvqkUnqFfdLkXG/TafLv9y0OG79lD
oyLVslD5zXn6TDxWx/epmqCXB1ZNIebsdPbGQ/j84W+5EzOSvGwNEYwgTUR1BKQ+tg8uBKzsQ+y8
1oOEjLs2rzn1XgQ/5Khv52A46W1AJxqcFrjH4uXmNxpUyTCy/+8r4buy7wpLAWZHIIBOdvq/LV6C
tlKLMckNr1u3yfd0DqKAGw5sesHZOwDisVwwDJPu7BQDPB015iRslO/FqL1n0qmTPU2baT6p26U6
6Rk9EjafFKtmxGOZLogLWn6ZDxvChuLgi9if7V9p7m8SwFPkDKZl7JjkOdlxsnQz+MG2Of+wJJPp
HMg0qrXJJMnBqhdNMW2lzUXyavZllFmtZn1jB1KP2qXMamPhJVBENpdOKSH+4oY8C5SHr7UZeXFm
Jf2eLHMqVVm9V4xCrPqVD1Kkz/sHn2ZFPAa7ThV8YPGIrhnHJ3p+SmIDEIogOnit3ih26yCkRp1w
Z2RWoPRnFAmltiCFkflBCczL5LOVvoFw9WENGdfn4Sjoug1Fa0eJ0+B/VTrrUnLTeVPfPjD2t5vx
vBU3mfPwaLSMAG4xtPpsFs4ThCGDcRTvSnVlUKIoLyH6mVb4QY8im8aErDQ+IpS7IBfygiYXWSHm
IDRuHUablbDr4yUG38RA6fdnLP/k3sTjhsCXZ7chD77F0CVSBoHM9Q1XMzUfpK0aU+BnnxWU9IIj
hwpdRlcp2nxWynFwfV+Vl5VeQeVTD+UN2n3fvO3Awqp/kFaKBxEV0IpB6ofktYiXCv+1qjdhPxns
ueUQZTe3TODLxoNvAm8hCZ6lG6/BjpFFY2r6HE0EAIH4frLievys/CvLJ6x0ABggxsy+P338jwAP
AEQwbRRYJxX7V08P7+53QimMxAF3gzzXH01jpz98zLCNY1ngYD1pWkSR4lfxSGdye/Efyb4d50ek
ZM+gKeYf9Gd7KQj1M5ScOn9fbG3OkqmSTJPqpGUSXiSCYIT7TQSy7pzO8x1fUzEe0JCSUwjgsZBi
Uf6hGGMKxr+2SyYMoSJwhDtg7i99npF/RMtyUan8NYM+yMilhby7nFENjLsbO0z5p66gCv529XzH
3/SISiBKEpiCNC3ulh3rIrEiwngqrg7CPhpyD8cRKYg0ayAXKG1Sx5aERP8v2AdxBEUL3ozAfNkm
aooYljvsVPFyPrO/DH3frdnuoBlLi49ReEX0YtLA/XdBzIuMvXIMtf7GZw89h/QZ2WlyVg98DZ3a
lVmgab0ZP6PplsCo1x8flDr2pub5uVYZIZm8Epuyn0deO8FjwvKaiBKfOXkktJuCdPLPSkTco4my
UlAT1il5P/UAXCXR61lY5fbLc4YsiOisSJvQdOYU++3L7ZGNj9egNeP1CMxlPr+NguV8TlwMXhFU
cWC8fBYCwHtKE1HJ/HVHHcUVHpuRlbO98Wxvmd6z8fPtZPaUxCHIKeQ8lt2sY/AO60oWCSZaCEZ7
em3NGyHvpZWMazQS2m0wtuhytrnk2Z0g95yW4Wcy/ZJHbGV/vOe6j8AbPceIinZM/pjgQ9om1JcH
xnmqEjGit4Nl/vLKgT8iwtFt+/FE4dQCgzx/nRplw/y34h1y18/MWnN4oySZf+idORaWqnqFlbMI
GXQ50idGJzTsMq+FnrJ8GbZjupo/HdlO0kRhC6M5rWEFI9//1jXE952JmuDlc4DShwcrvefLgTSE
ALMR/3R0T1DzaOtX4/1iRFM+twuR1hcPvdfQjo9Z5750O/4gClmXJP7M4LLfN5KTFiZeE3dwsUbv
TZEQvWl1TKatVWSzhNgLHsJFje6Lpy7jVEQBnwAj2nk6H32tEPMnHnzmPnP2vWzi/0g6s2VVkSwM
PxER4oTeZjKLiIDjDaFuxQlFcECfvr48FdVd1V1nbwcgM9f61z/cAFydRt/3PzgXa7u7PjtjUaKj
4uLbd5x2HV0GWC/xhJEVh5wQbs2DCJzpuY1AwYPFA70Vh/ureYZvRZRfXsASwQkwuszaM0CqwtTB
oyOs5EEZS6DL++QHV77BEgq2MzOcp+FqE6aS3gew+AavU/IezPn1q/2dPzP0ipkGrkuaAye1x5NS
2Bq9Hw+QYRIsNzAwtyha0QBot8Czjr2WEED7+YJWCuGoDUnrUrnt3KxuUbtFAhL+EBTc5xNRf+67
Zp749erM7WVL7TxueDZUFdh8dg3MG6zv4GodDbXndNEBNs6dR5BHrrsGiCuZh14HqyNlZ+4+Oy4D
0eeoOU2aDoYpzHHIqg2LW1zTChfXbZcbo4+ofTkAjfceCdLbKzSEq1QzLOeuZxRsO5fHrF/OqutY
ETfJ34GXNEARQ74WomBK4AKpaMIuuKBOEkZvfO2z1Wij+34iBrlLl0MXhjFkFtEQDOyUfWzdvQe5
z72B6H29pOlLOyh/QloZfvTjslMyBVV1M0cTXlgYj7GJJqf1cWLbXlat2QwjLBLhDntgCiD+1Apz
Ej2wWrY9j4uE4j3NVqnKBOBGqc2Mxp9XzCIb5d1YbbYQjhVDlOodQbtNtZ7SIuS4F4K/0tKnjavj
hjM5reG5gh9KGL3VO3pR9fKdMQO8AkOQ0HrGzplXw1OS7fs34pxDnzu6kQ3xDXTS42jj/CcismmF
l/nZ1LcUCDhWXKf6ond3r8C3HIZMYK4JbcSUxuAhvY5bTJHrcmCTxwPORjJGcJ7AFUeBo8TZv9Fj
zP9Xb8b8+qxwGOXPmFvXhNnHnh8asfpawuNT2ykoJp/Z0kcQsxUYzDVJU7wL+J+8kboQ/M3Yctig
hl0DT4x5vbsc8qUdeM8sXT43xRs4Nd9PTM7YQfwArziSlItlOeCHMSniNy9wUdSP1WO2Sr6NOgkf
svO2P+As67Lrno6Hk8VCggynXvL6L/vYx2kOCOUu38oxqVSEh8Ia2t35DytiObmMtvgQQUMDjqUE
5vD9huddzVuSd+wNsDG0vVR9sN4WleQ4HnKcqjvcMXEyU65evA/jyO24VMIG23A5mKHtg5WiYOCi
+ekWEwIeDh/ej816OdrxpEm3V7M9m+REhQeU/lGBGSkUllE6OMltiq7I2w8+fj5WL1HMQAXC+OJ3
Ri8OmT0niZP7Hse1epweioRFLVCLdW95FxPuLyLV4iMilMeQQFFWvrgjzT8uaO58oh3xs9H3b/dd
fT/CCFGiaJAxMfw52TFxGn3uxmWdQqCF3MPfFYOB1/fqGXgsK+c+LuTWe29TViRl7EeNdyht6CRL
a5+Z/DvmAdQuE6+YcYNcfhlSE2HLHguG3+NFUhY/z0JXxO07ynaeIYXv55DykawgFH7zEOP1f/qk
fJF9DEsMBHyxzebbk7tmYLU1EKWcEyW/9XgVbwJmrV5xAtPg3/t6PMhH1lC+1oltIVWRubnO7A5G
yl4VOqzyLtZ14rbVIYi4TfydYH5aQYgAWO8Mzdv2xr67V4JKtrCT2ox5fNVzz5Wn9EqzrukhEzuK
mA8xphKGf8zSw8+qw2fnh+D7q3vP48SZiizn6+OXsgAdwXGWG4oGApjMfSJ82zFBcQIL4FWio+Hj
nGSrQhJC9fxS04tM3FebPnMSMTRMms8PVPJ8/NUhxcwA3wfaXVK3yscF798pCcOvY5TdIZ01KEzu
1hGnDGNeFqO8NTIeo9eq4N+3X+4NAyiay6uRFr2HqZ9SYBOuxQ+8YlXA/He7q1pzab16RAOTlyZb
LKje+mgy/9Efi7fbx+DKa1EgEdIJzn0Zt17pEBT5i1jyGd6rNRNX8e1FgG7fe2CcJuCzVcasimAP
mbJpcNdVNXhEYc3Ty7OKJw01L+L8kdhmrN5mAZ9RyeLPtoaAW9bYOILrslZj9mWPIwk8yYpa3mIB
rG+HFvb+oiRScPJKThiNUg3CXhKElqpRExsAl5DJkDHalPh2vuMWgbYJUCr1nOty5gDR6tDksUJH
fUHR2Yk6f2QlzKCwjo64n04PeeKyPTOUUvlR1L1/iuKayUPye4/r6/gH/foPt4t/gAtRGetnMIZm
yiKU8UcHEYhr+2VGGAOqFhlKLV8Wchw2dw+xXJ6DOQaflEEknN63NBh/RtdMsKczcg/OLlrEdemU
lLfD1XR62oKokPqIMTGf9COklBbteK2J7l/nbu1eNvla1iMIQ78Jq/UX8TBYxr2ApTaqa/NJfN3d
UaOATnCLN333TuxhMUGjPB1hGaKMdzQ8WizfINEJtviMLEGK5+8oIencPBgf8deL7plJrcXpQ3/u
nunQOx6KQeOo2EA3KNYoRpH0QsXClyc/eeofaGTN6V+fvnQ+PCH7eriHgxtaTvvvE/0Y+6mwL+1F
2uoT/WDPh7tJE1+uIx5r/BAaiWJUlug3GNgG+hQoTEbacAQmkmnejcxOUj9vLnPd+JyZbWzqgUqI
ngKG2yINpycFuF4NEWMx6BkvPM8eijG1KoUAOzdb5yecvGY8im9+3PMwFmFrfFjpNTnb+Hm4asct
ONFL4gYeNOGYEGsy9XrUJdQw4krPrbNX0pKx6as5HPwS9i9WTgv7ppLfpcIkFVoXk9p5UQKo9DzO
Qo5ZgD0fGwrgNNiY+A5O4sveo5rIyeqCBM3FpytURCIYm/y0Xe9zWJs1TM6WAgQfPhPdiwWh97Gv
Ce3kWxRsukwzoVyOl8rPoKM8blREUt8wm2aE+3f6ECpZeZyNS3gJuxNEJb/Dg3hkTr6GCck1wbcI
tifCLTjyJiRXRvbfWkzGLeJBBy2nQ/QKSSqTJY0IRw+Kt7aY2F1O4BxDj5QzQdUTqdryTuLj2Fhe
LR/wILC+SfG1gRnG/AJUZqwbUypE9twKb8XVexs3I26DKpj07YOdApCHB5v/csVDb0K2RoHzghdz
YHC5qMHM9H6xuD0QM8Gn3XMekDAztEHou/sXonZPDbswRjKZM8A4wsCZ1oAWN3e3F3eLbpXTXXfT
7CG8PTiAWqKcWR8OGLZ8VFiUY0k+TT2qFydWWxAPIQMibKOJBmN+Bkv3AXSBHBlomYv2FZAcGM13
FvmRb4krdZqLVJlpUj4/0OLnVkw9xpFq82x0P2wRgzTuWcGKQ+Agb9bmGRZIgZYa0yGMY2riSuAP
QIMsrD7mERB5vzZJLUdqm6fz6FpFN25dbP3FnWiswXXVz+fs+NXR1jpriFhYvv41A/uCrMZ0uJw8
lyBwTLAV/xr6K08XtcwJ0xmcLpgyimyzHEOzptpVVfTN5vi7yz263VKXTkzRDOOeifZEfX9lK5c5
Y5K7TqF9pePvmJgwct1QHTLgizUL7O2NMirHDM1MqbDxLsWGm7TAFoy84wJ/ItSbHLslrk0f3W5p
SgpMmYU1y0OmSoqa/4QmJsaIxeUMccdQd0g1D/gYw7A72iVx1QsOv7GSXU0xDn0GsP+XS6KAiDDi
6E8J+qCIHeuFV7n82nivRsQ1slYFkqDID152e2LMNHgLPV9tpDwGHa8b0f1AG4vZVbAw5A0pvwXc
HESxUOJiWLT3uFbeVWc7fi/2PKPeMUPgA9ikIfzsjN8+ajXICGb3Ja1mvjlx0M457SPM852X/dXs
1ilArNqBgmn+witJdTf/QaA0REFIaN2o+552shHqr9dzog1N9sVO3OLgadn16qTvXzjN5EFvGOkP
+01/VEdGa6bj6vWBoT3L6cAMNLFHM3tTk/07dKm2qFkHqmwdIcEQKXnw28FmgvzoKtYXTL5+CGi0
BMPgX4KXbPwC2Wk55sCpf3I9wXLr37qIG4EFxkWS3jPQRcBYsZ3eMEFqw1BJguA5H2AwYfr/5F2G
SAihJQ6DE9rfVCGjxp4/IO/S6ihxMFqTOVxkSCCwUAkhJPd4j2aI5YKBf/5YD3t+v53c2psfPDbJ
vqJK8FRfkNXkAdZ9yOXCc266TdNmwVBuBoy+f8NLRz0NmQsHJ/T1zYKmBETRqynei/01SbdtCycf
EsP6/hrzlw4LFWJXmajOJdXk3pC1/VlWuFuujKsIP+biNyWXR5fCl83Yp43F/tD8ktNXJF+RT+iC
QEvAptqLxH+sNuiLvtQcxNpgSTqwN7/5BgYgNpjUdxWSvr6wWssLeRHT1rLGEAovoqsdNNT5GMIj
cVKhQfUT7yMDe04+DkuA2pizCqTE7Cba7Gllp1lfAQsfU+fj9ZwPiUy1j3Wh3WZvNmaIhsnLqq0e
Ad4X15g25JxBSfqGnzNkqL+Wd8Rashaxc+v53xUUGK3wBq9xtWA6RevTY1gi95y+UWmd8H6Drud9
iNwdhrVZ3CGhe1fxbpNaYoMf8OizrnMLJ97PuM04xm1vlFacXu5n2l/2F2Q9mA5mmLvQ2MZZVCIs
pM522J4uaKIdR+Dj+UgqvpCDhRGJfkoNdw2rOWhC0E+U/xR56yzcrsne76m9y+7K73zSCyYYc1hs
asC+7ntLx+bh1ETEHyMs8E4zylEI/LvjDeZ27F34zA0VUXxtqwpN+WY5SqgdMZrDitOQRmOd4LTB
VGMi4O5j4AjKe8pQ2k+5nfBVOB+JSxR2m29MraDhWzs7Wd89swI8pgDqYHPuCcftUDI6IKBwRCSn
QDED1s0isiE08hg4CWbq6yNW76DLI0aIrIUT6aL4J8UiCjdUgG5yHVhfkVgrsXOYJigPj4e5q02r
I3HewGFt+jXES7iJZTloNaKfv1D18A2tmwiLNFT2p/gonZ4yQeFq5nBy47/kOqX0WCYyuUr3OHZH
pIeDj5ozHFuVAQpOKkF5CFaXFPxwdBTdRaLeC/GlKOGUrd3XAo8R3FSooOTNoTZdJwfNg1Q5sNo4
GkmGqyCy7xlhXh0ZEo4N7LQ/N8K/WgRJdQ4WnUxQWb317nceR33yxSVBKb0pIycmbLq0mNmNZszc
LzL5LA7tQpCMDkJrHj4LN9clUQi1mB5QBAoylIIVg97FlSdFnZdhjfvEaNOZsdjAU4n1vmGCQZoe
QXtAlco7FicJfTXA/S6CRcXJAVXpj6sDSlzDMDKHd9stbP+Me/mK9fqzyvCFNxuzCxEODyT9lFxd
jGbl4TnrLw4tARDMZjk0p9IHi+THuLrmje4PmLk1Oh0Fl+9uzkCAf4dwJt2/+fNmP5n6ybuyfX3j
2lRZBrZpljKDnV73Cepb5m2lOf/66F+JvL/9qZoFd8DBeHTb0RpF0zaQ3NsCk56yBcGB64gDMKnv
4vhLzAS2ICopGugkpZhUcjtFhx4q9dQaYholneKFQ5aESUAR3BNjezKheU/T8eQDQ4UC+RyhoP1h
Kll6ABxjZmf4cTzt67I6C3SLnSLOWRmU24qWxaEkK+w2CORr4ZHYZzuwkYvAkRp9t7eZFsEuTnpl
rOdclucsKREqlmu6Aq76aztliDKvDfD22640C4S4cByftlE7+d38+6kjj5zDPlLh45h561bh+ZrZ
fvIPXZvzSk7brelUueBHi/yoRj7HPZTCMziNMK1U4FK2AMrC3OdlFasy1pwfNmNDIkbnH5Xdc7zh
U6aNX8tFH08z5Rt2lvSvF4Dd8yLqmq8l/MbMI6+p4zwPUL4cyNX0WFc3THIyaCxi5R33KWVIk7Ly
z67Pu5HycJPDFSxeQ9SqY1MCT32CFygCEQ7Wh+vyULIyrVn48ILVm+KAgcguh7d4Cc7AAmcLBfb3
KUDgb/ujUMvWPkDGnXLREHRDusLOg3GmVPOAP9pBXTIKL2WhMuhnD7peOL55CDONHvgJYtTFHK5v
/5Bu0l4tG8tXTg9IJNCXVhBPpG6MVv5n4Pbbpgb3FYb7BhD5d7P4IfwR3NYLg6rjtBjs3jfryszq
Z32g3x6tHgwdiMT89UTOL+sPnflidVOeTOwlD58Ohyoy30M+VAUg8B6oaC4xT0AKqCCtFIf1/0vD
BmAB2g+sHQScVNhGUiwBrw011cWl0EA52Vpdh2ZEXE6yi8DV8OoirSzAC4pAK5YawxSmqyJfwrhh
uiNebQtCLZvVMJqSDBQwBqFzxgRbHO7sslD1mfncnCzOLKjtScIEz2XLcmAXqIwvqwE3uEQoOo7y
xl6Fq4mFZMB3z1SnEHjJo3ivDDb/dM6N+YiEXwmRiIWvlHjesA1r2Qn9meroVY6Alg6jQ4vHkdOO
DSOXsxBe8IR41GlAUyt3eRAFYeDzNKGZd8KQVry/4zouMnuf/e1bHgWkLsOBPWu5aiXkzGIRsvOX
v1mppACLFFiEuJMpMxx8oeeH14hvldtEXQqGX218L+CsYLx5HJ/3DHUYBDpH/z2u5D3t+AtotUCS
hCgro65sAgOsmssQnY3Kc/gmif91P+70LA+HowgZkvNhZpv/cx5AKGqAodUDZ27yXA6HDwEdvLhl
nCmXPqyIi+1yKIV1wAOS4TVNAvT47hmOjyUZ2zQuiOFrdEg4KTg6CDYX3LjrnkHSIGTueh7zK2qX
RJ7Lp2277fiPAR8WaWhYJRoVpntIFqm18BYrUutIqFFQLxctNY7X5qr7//lBzlc5ulcXccr0NGEr
8fqldbjYB3mfaA/hN5sNx1AZVpvm8ferbaPlXVuT5mY92fral5lOomK966jxTEsZmRGI+NbHcO4G
YnONu/Yp4pdIiGOX6TFdU/+udrvU3q9tVk3R8+eFbWAvMOpq42xZbY4uk50KJSCm789N/8ZWoY9D
XwMHRIysk2jtDG9OEfWOY4PzQrN6fskSxlUKB0j7GOd/tVenVS186PCY+9gghhTXlTilPWfBIvyY
FRPhc9xYxdvp5s69jxJIdPha6NsuRIn99UFrWmEIm63kEsxZ9KeCYoC36f9CKhKK9lOEzh0ndm74
kKWOo4AGocorsWD5wDhp584QlsfA4BLVrvbcavfR5eXXL//ZWWU90o/FmXPH5J8kVSOAKcMhtUZf
Ma54Xo3RzcA1goYDKzQ2Y1oEBA53RGFDLj/ldP/Fntt+i/CxImJwBeNmMZg0g1J+B9vsROOVGu1p
xZwQnzWsrJpnRYRcUp/iTpZk9wmG+Znwh/OwVLE3xtVckFgJ+PV70akGOVquJyYcT4RZz2dwH2x5
pbKD6hPXf0t7v+TqKqzONek5z8+M+dsPb5ijNQDBxITl87XhlBV4F7SJ2zsKqfYTvAws6+R9IWNP
0SQ9l532SqPC7zKg5xqFcFU68sikQ7zj5PGxD7cLfjrzz3Z6Eeay5PAejlSE69YYAO3jK8mZgScL
NRabDGSylIBv/I/QPMrhcbwZ/iwSD4gBp8sYQLl6bjtaRNYm6Yetcct+1B7bdSZ+c41JCDf8Qt5z
javcN7lgHvyw+2ycqM6eCCdlS9xZFeW+sBPQx+ZiaQOLyo+OZ8BJLGoMb4YBg+wvjz41vvT9o09t
1dxt7WyRZYyzxU1yZiV8z+mPpHUNXIGGEj+CFuF6WP8C5n3tYzN61YABAp4RuQ8d/zsfgk4hxp98
Lgng3BVAhYE1+oqvi86wbyIzOQ9j1Egtp/ce6bcUo/pVO4a9RCyHMe00fiYryP9HLMDaVIJ2H30p
vkG8B8eGY+ugRRhPSCJzzaEyKLo8AzwcCLdhyCxuQxfqM7MguIbusSMQEGPyA1oKjxfXETnkar2h
1qAPBnugwQxgKcKErdJzhcwOmyAqdMoTIgEEpdG0a4g/SjGTUS0P0OvAOyG3QZ342NaGXXECaemU
CnqWgMIWNrkGB5rtkQEUo5tUacReWOuLC4JlPklUl/XZbMj4TObaaMDldY93u+cVBo9DC6a998Py
lg0ONoXJ6AQI3rYk8C1iPfZ69uL3bPaZsMVOh+nBvUeVKlF8d5rXcqqZvrSCdnoVi4A8Udq9MzRf
AX+McEL/HuAhBaNHvJaM0TcMu2IIigrQGqSgpappHhuTMchIClgEiQQlKsZAkYdJIyR9Zi0OIDh2
kxNr1SVFBlfRRV9OUC4zovKK/Z5JA1Mw5jNn24t3RtdfQE03++IELHY5Oli7rmePZKZh2CtcHNEw
8ii0oPUdo4nB2cJhbo3m0sXWT7P7yU0EpChWnNm91iRHiCaOd6szGBHBiGkj9o9/rJXLcvZDjIQO
e+i9oSvCnCvkN3cGBFb+GFPKwXE9xGFe6m3saWnLcX8FTRYd5W38C5kPGavmt2pB1MN1cOg3cTQ0
kPtRiwRN167Ywdi6jv3RI3dYe4iV2K8ImkQqADfwK1YPHi4gkGX4nr+Jx5BkPArNUHgRzEMvgxWn
3MCiHF3fB8Pd39Hu8K5YL9yfzg7+0nFRLvbst9XdjDDyoTuki5C7d2eN9gVuxPa0PzGUyxgo0uRq
jMR6OJKa+7Nyf7Bj5vudGENI0b2nLxNNBzLyygwCTAyRTmCkAkZz6rIuhE+dcVop3GbIfq9Zm0d6
KieoI1Hy5CfGWluGwEcQpcFs+T0gdXs5gK2ckASHHZ1t/RMf6jPaYsQgONTaqo0hiFyUhL2d3WVL
d9o/zxAfHjCP5nqiIWowGcy2e3jXQz7Apo/q0nzdRwifdvQIL9Do6g3yqFgbLa+N7SKKq4RYdwjy
c9wEboqvVoJHM7ylvaeQFul4qUzGUfV3QcTtX5DNsznrdcYAvRFY8Z0HKcQApor6ACioSn4jWxe2
OWom8EiOzqGb0eON4AWxP2ENs+z64/GkAO9WY87e3bzPCL9SVufjttMT8076V2whPEcUPaMkmb4W
f/0YhW2Q7VGDrJm0DL4A7P/QCDgFKLkectwlZo4o4C5Xq2NieXZag1wy1dIY6J5FRNmJP2fv7F5r
0mH8ksoACanIz0F38qWnk9f+MudAoh6rY/21cU7lAGoTqqiLfyUQqsdJaLW61n3g9aC0IKmtl0i2
Koq8vJAvEyfolY7yDftO3M5QxF18A+eqym4DBQ0ZVR9b3rdeli+QH6u94w+q79qog1P371VbnR5X
Bi3rvumXCLLcxn+0KXFb2KB1GUbo00GXspwgv0nTtM2SA7gNkbLUV3csOIfRoqWbhg5xY//5JJfM
79/xRUB9zHgzR79BHuQejrxCP0mz6m6zDt5FZjlkMT67y4jtJTcsLtLgKYcb+iWMuldH4C56XiwT
sr6LhEvubx2PRcF4B5gmVYTH15TGWHpO6S7wqcQ2CMsm2VKQMCtxhEYbDX1fE79Mtt5W/wWWyhCU
eUU5IoWdMHvJ4LR7tvY3fqBlg1juyy2ESkCl9IWJorvvhe2/XXyHGadoL/v9zpALoL8FZmk7VvsC
oQzqKowBZvt8PJRPvz2JMhtzB2xSZLzPA8XvCX5frMqeYD8RRE8cJXm7x9s9f+OMMNrV77iAkut2
aQUosKVxtxwAPOB+ho8MaI83b2h9o9J9+xUm4Var9s+04F+vR6ZQFf+es0IP8gyrsmGG3Oka45KT
f6ZaubgtuPHVEBqkydHTN7/9oNJ4aN9pg8K9fbyIPeS/6A1xs518PqCTj7PTAxGEuUj7bBqfoIKi
Bu+B/VybMXNEV7aBhfd1pwfGl9MsBj1JwEXYssG+wD0Lp0urJV+vVfvtGtdl/7VqbuBjo0xRzJj3
pPXHa4oxgnjkfDYTMeY+jJiMt51iqbwe9Oz15OEDtimNW3aTJQY5yPaO1ymemsgtjHJhtACHGZkG
lvWUIGy4gzkUgc2O+e/T1NIO3IgPkNoBoeZHARxXx5V+1Fs7gOyMFLu6rVn7Ad4uf8cqUbSlz/SC
nAQam6jHaRfmYp6DLg5HfIx8HWcmw5MnI4qiZz5Q+Z1sREos6655BCppSa7VDREHBjvIDt6KSCE8
dqTnwP4a1iP3GcU/cd0lJPFs8T4dMtrUjjXo4v05efLM6U3c+XG+9tZMmGNF5WTc9mZ0ISaMxggj
ABmDRlOz0MsDsPJxjrsF3rLwlVEnjzEhrkXYOAyY32NpvQLmTSu8lWbqHMEfM1ggZRG4PK9mHUuC
Fbp/5dP8O0xbLs3kgPPEn1U3E8AxW+Yvn9x3MNu3WHF8ZDk4C2vq5Potypvcbnc8Kp4DPEFVw05z
jNrMrr79Yp9PnSn8d8jLDO4CLev4Gmbiy/b/y7Gk3jEw6qPiIYLRweDkm9tdREKVPEPGa9SM8WO9
B8BP5q3rov8Bz4dN7KB9Y2Yz5Bh50KJRPeKZMMxgKjKh97A9JMBLfmbwQ1SySCEhhOwCPIDISGDs
bIBCnE8IWbmvMEy2bxxw1soF8CEgyZ4ac0wFiCdulBNIaJjjZgd8tZyj6YUL2xDelWMAf5mjp65d
wMbcQYxMmAo25OzfGDCI71Eub22zAWDB72U4EMQY/wSlKRNEAJ3K/ekmw9X15EbZSnPFrFmNfNOx
eV2COYD5wfqCyQFt4VDtr/tDKc++zEYz5ocAC8lpcoDUb445J9f3p73WANUbZj/fZtq9dkRaJehT
c9npeafL3wTdDWfDEyMgrKtQlb5u1j/cXi2mLIqjnnW+MF/oQbdmhifPA/tOuY2tml9Ip/9y27jI
ZrhkWMjVOSy0/S5oX+XisTTksOv3K/938iJt8+0R8/vwnlrQafmRd5oqVg6Z5H8ETTuf4ZiacwD1
H8nGQ4i49RctPssuDzfHANhi0EO/DRbA81gKFgCB84/PKPjaF9zMBKkDhQLJX2eLZcA9g3AOUw09
RcTMD3q6WLf98aQ38uJOGAcLxJQDxasE2XEs/+Ynn+3hoVvT3Ex+sxluwn/yeJKrh7Fl5fSW3+E4
fFo5om+8b77iMdj8zm5ZOL2WU3/D98+rP6NOb1TVcSMzbX3Ed+HSjcFSzvpUa/lHxFpv86GT9GQ9
T2CJT+JeSzabfCgeGuIb9pbquX+ReQ/7oTXrMSd7ccsR005/+OkYpJBhVM09ZxyZSexs2AX2v7je
qaIbLtbR3NtQIPvSo/TmsJz825LS9Pset+423AW0AVXPYVeEDomlNS+FAUujHExZMcxC1JDj7nQW
sWJX+boKGMBHWM3W2XgVDxAqoWkrcpniPCKwVKP6f8Sdp8DwhEvOTP4uGf3DOlMCIbXpOR4+Yv9T
wZqR7V32SHTPpiJrwr5AIdOMJuj3GDdjdtwjiSqqz6Ov0jrwZF3vLrNX2KJorotZOviouACP7X9N
gkfp5znvpegQzfYh+aT66PUZqwjTzqjFiNb3SEKgFEyY4iPiO9v8y9zyUmZFHI58V8VAOisu4ojF
VZ3t75i5PTZe5dtfY/tpZgAl1GhqiExR5Z5QXlEixsOjDQsKbPYcavRZ/U7ixVSZHpw+LjszHjgk
DTVA7sPh/7lMsiEy3NDr2hSi7P3sNm3sS5wPHFd+B+UeLE2aGrR5/GFI3Uw93P/KZR4PxSXOIcrj
aXAbIOMnDIt2mEob34EX/ntVAJEFj2NVJ7b/ypoFRvPq1OeQqXGhHKd5WOCraG7sZV7hYCRlaQWf
hI/S7oYPTiTUrWZOvh6OFxNDxSQRPpRmZtxXrRg2d5P9ifnYoFB1ATrgE3KmPRM89cwxhm9TchgB
9JthLlpXpm8EwnCdYNVmKwXy8litsTM/T47sGjCCK2Zl3dBA7HnbDHPAgAci2rBFt61n6uNyxh17
zmBVyH8PL5Aw8Cv0gTe7HxsReZrqjfmz0x6EKdxrccwVVPICBtwXaOumev5yjgROyZNQtLsBpthE
MOkmfcgH32iS6My7VSgbBbxMRQuqtpqMIN6POCXy0Qe7Z/GF68eDv03hiY7XTe501HmqEzdpb3EO
4xmJ1l8SacXypwhEP2bReWMycIHgg4iHCmFg7lTdUy+dG6PyHh8zV3uaekqyxlcXKAIKtxguUByt
n1fR6sjH1e5XHoNx9IsXnT84z792NrlTMDMlJ6X0mpx6Mba1H7Mk4TLHzBRd0XD9k9SsOIRipgP/
PCbc3DQyq214jVyx6QcKEaxubOCe3p4CHobvDSbPNHgB7W/GmxIQifZmoxVW92sjYLqJkE31Rz4o
7WjUZobksfJIxrAV6Uawm4KToWGys7732qk0dzw6kTSoHIaqbxcdyoESNjrw94sRmtQPYdBdPucI
/xxaBjUW6CIoiH43p3uKM7xHOPMDpGT69HlenL5YtMohYA+OUYqT0+J50CwjPJLm0epE3QjjYYSu
hATvKO/5DzCFXA2Wp7/r1WVmgZeczex1q0BpJm9Hd8McPxngYQGevXrSfq9AZX/Cr3yJxgG/XDeZ
+XofTH9qmIeEdIxeYa6umxV4y/jzIMrmn8v/g4Eo3xWPQEdIIBf6pq8N3y5bBCTaAPXBKDlAzqEW
UXCJCTtiOO1CpMArCQS/v+tX5krQN8C5pPTnxLpNhs2k7ru/Ui7elX3pyEVAXo+48S4HxBWhGgt8
dh99TrJAzyGo8kox9sD0V2pjXIvp1gDSy4u/IOQe3YP87DRm26AnCQqsoFaZm07wq2KtgaYrA/US
K8WCbMLBCOei9VP6P2t1Svm49g4KTJs2rVIdDkE5KAcGTUNCZlwvq0Mj87Z5D2A+ISc3F4OEDwAv
E6CiD6IaBrfDgl/88rQs+vTIuDpR2GTWy+583eOhzVwQSwnwjdrsOT+CDoDmy0MbYxNSYD8CoGN4
mw+vWJpvDcUgxM/uQ9Fx3Pas4mLj6fDd0lidbP3BLtYgvpjxYHw01TAo++3Xze6Ma3shOdJVrdpe
Low1UjKaLxENKXvE4k4BHF6tDd/fcBZvZoXzX2XrzllVfNaKp8Y/WpWUq2McBDq1wxO0hTfAocHF
QH6TQ8SB5zHY6FiQ0Mu0lV/JG74JSreIdWz50p+OeiZjezUB/IxwUM5NWTECX4mFMaOZ46VDurnV
wpIfN2FgyAPXDy9bjGHj1rrlvPx5JplLVGv/6kLs/MVRe/LYqVAJS0BWnZe0uYYYuZXjhxA2BO/p
Tk8dOJYNPNNhlGH/cZVz160ZOvPwM+JCHRpdx0MPKIJm6y59KCks16+9KDB/mwS+nLY5EoiGl/WI
Qp3fsmHvbBgazFcACyzFoPAs6VeM+itnY/EgrmH5cEUHyeoHAdWfvkYnU6mCwsXzsArdg5H+IS8f
n+y/2jWiqes/x0fmkoe/dsxKYyxz90IGn9KdN1EPfI5i1qyIcZ13uAHUYaMpXAE03KKInpvnhsnk
u7YfHnS4tBXkf/z/L7iQaRQmdx+/VqBIEUSgYyQd8jCuwjLE8cWAXGAudrtO4e50R3hbJBpxvIvY
LCzm+DCvg8ZnM5IMWq+zw3eEH+PInN5dExCb+Rujgs7YsTbSPbSHZr2dJuGGaViUB29U36bDbHZi
begUD6/FwQ+lFbEazLjcqhOTP7eElSSvLb6NzvSB5QDcWUbnlsYozLdAXCC01aSGGVK9B4PEUhX1
cDJg9R7FLLyGQfCdcO27Eyt0JT0pyiYzkYwL4TnAaIC1MTMeQoZhUASBtWHywj3nsn65HYjQ/Cle
iPKvzdDsKpPCZF9Bqdq+r079OOvSpllQPThtfv5ryBZKUIlF6sAKv0Bm3/DxABsYCEGiiiHkcOLH
ETX3AkHxm1/pJkcyTSjdBykM12EHe8MutroOhLaUN5koAPccypAil3n1yGVTDblJT04PilQfGh5M
l0bACd/DBTfjlyZiQ8Jn/kxCksQECUTskz1pkIGtWH+xx0A/sD1xLjx6Eepvc9EnmFoAeLGnXVLL
r2jnz6wI65RK2Ci/pJdobJYW9jOl4Ek8uNDS4GYxSFoE6HvZFCDPpqzL7x8kJ8eCm9BLR9J/eDPX
BfsrzQwAytITrrpcEU0EyaQU8o9bSTM7nXeZfnhQyFmp7PL/kXRey4pq7Rq+Iqsk4ylREHP2hFKn
khQDKODVr2f0qrV3/x1m91SEMb7xRlCjkKae9XDgPE535K3oAvrDsHOO4Xr40/lMa1hbi7M1/UQ3
F+l/OrSifBu5X9cGiwiXuT1vtuh9PnAnT59VhE/InJYWn+x6eZ+SFM05OYOVsVzb9/W/Rff38bam
NeFhaqxw7fJQD3wapWxu4Zv9LtFZD+CgaeiBkDqG7n7Wzvm7x6U9vPlagMjdNQfQFdnL/xjAo1jv
7VFFDxZALnD3eVeukPjqHFb1t1B3a5T/LPk0IZuheeXRvfG+68yp/SsPOxI4EAoqk6tUSHdg5izB
y+qQuPxM5n/uCHr+nf3jPsfWalQZaEXyNYZ+zb6Wa+TuLkdBwsfpsryPZjlyGo/tbUIUZB8vHVGL
8PsaM/nKKP0jET0QUIuX5sLCGv3h4Gq87HJSzG6yL/0OA/TfDpSpYOVKSYX8ghduIuUxyt5Ek0+V
+qQR9yZU7pILjza40iGFnhCwXmWb7jvJPvurPwt4TK1Zt49r9V49OZkz6veLtYqgmocjglCVPbjP
dz8oSIEkiJxcqLDeMIXQQ22t4dAgeJDmgB5D3tlajL3wk2CaDVrwNKKIV6mgrdASmIuihiMN7zjq
+GiyE2soSqDSdlgR4sm/0uhG9VMfWLex548n5akfdhGxjrEmY3CwfF/z9xOVZ/F5c9BN55yG22JO
bMXMjDSg+H2M61vQLRyMsAwn4xl7tkoR4BGQlW24+/MLljiuuREeVTYxa2gulnbIKvR1XaLqJ+5n
h8wqA5vxUB8XJHFCcxCaUqEwISlNo7MQLTxwKmv1fTaJpy6LSxGwU96dN3koExkby3E7APBpmHDZ
XbvJAJPAh9Fqm7zFQw35lEEQG47FIIt6LkWWMZXJZbsd6temI5ycrJb9TdlXz33y5gPmzvgeGf8w
r+OJhC72kdxK+PApTKz6E7MHnkyk9bSrgvrY8xvePjFFEnGfdhfJ5jBWeHT1jNuLpI3SmRRYd1+Y
SgGoTbI6VtAeUh3xwpmZU1+DfVvFKDYegrB/dAQzWXujGOo7mDNIfX0ByyXo7sUgfLBUZZzmg9oY
aQ8MkXDxVBkGj8icgnG9mLEsWwiD+RD7HhQo013SbfvmifFCpu4HcPRHuP2plMafkixnf1LNoLa4
Aq3bfYjvWpkDEk4sOT2WMPnKA2pY1u1s1sE/iTv7tQ/LSU+zkKEojwuUe6yfb8ZO3+W34ZuIQ4rF
eN89fTQxOAkJoprYSSXilRXqNT63R6YpfvZU9iliBgZYiHuNJnF+YaLeff0NnuTGOB8Vmuk2rJ+z
ip+V8SQihMidHJmsQGreqBhgqxUaMen9oVnmATX8FCmJEjZBm5dColMd8T6IxGJ3cZvoqbOm+rcj
E4gYNE2F8yPTKWM9VDDBJWhDn6WPtkHhMIEqoLjbebJDs9jnX+28aAufRR0lsz0QIl5hX2loJXrJ
Vly5CYGRRCdzsuIb3pZRki2iPQxd/KZhLS/dDzi7oo/kzusI9hMhSJXLvNP3+rzsN5IBOlSvaDDs
Wz/g42EjzX+2/9Y8VbENn1uSJwHZAHmr1ZD1q1dhTeCrinj6NjgNKZ0Vn3tzEulYbiKj2PaS8XMT
CVkkIqp08kHkny0wgjFiuTh+Uf8YTu1K+uie+NvG0QfWjajXgLfn8tn9yH7ki6wPr/TmfesFfz+d
bFsuxD2eaoxvHAsf1DFV+OrP72L4RWDnoDtWclKVCYQI3oib33hFKECJxwQQ93fwP3xNBKizQkfy
gBh9D6XG4SHPSKDlzfGzJh73q11mBrk8p1tFJQbwVRxu+ghcrXbBsz9+CS8nPi5CbWcpuZoaGy7C
sIj6N55wOh1aDlCKKOblvMOx16CEZJWA3WOOgYwZjPeA9zqdHiMikIvOaz789agsRxWH5Q+KajfR
Fj1KLaZszrxu03+jG0jSxZ6/QkQuBcrkP8oyC5o2T1L31XnEEL7yiENaB/vFFem4HQBo80iu2bCL
LedV3qtc7Rp6iMlJA5xYlExmHVXf5O5sB1UkODh4tQEuno3E91PaQ1uO8oQHjgEvp7Q2OW6/VwYT
YHQqN1lYknFNlJ/T/qhCi5igoGIqGR3o6I0gGGED/VpNPT6/wDqBLK4P7kN9h6rSWy4HSBgeQ2XJ
C0s0V1sIa5NdQ5bnS0Oe9v8UCjvUwmvvfkEjxSBE/22ou08VQnXjRoRqJHe3Cn8NefBOSoBPR8T8
VvFh7JpzTUIOHWtvb9ANQSf7LQghugseYHeAB59YT9UjT4nf4YTaESPwFa8VDLRHXi4y3TfxWjYm
RKyMHynqEofBpiq8x5l4W3aW3s3nN9J82E3vyqKSJz856De+rjgI3Zp9hj+ssX/YZ/ichnKJSZaq
HJvGPTKx1GzU1A70GBwHToYfWZlAYXA1uR9/5xDYEqxxLRThtxMc6aP1GSH1XjAg1H9GlhYewX+Z
jvUw1uDHlNRjPk0uCZ6D7wL3DRlv03ye0DsU2wm5WplX8FgHLMrUT7R+q1gKJdt7Y5V5n1E+fje2
grnG+u2TbedLM33SX6TPQ8OyxxzL/h6Puti+jTsUbxyHlk+wMx6f3XehXFrmmQWi7Ix/MBNSYjJo
jEt9qMcmLsSBk477bLPEEe+NGWDDuLCMqbYy1xXlc9oy23a6Y0QI3pITTfMcFDiI9DEUurrHgcuK
1p111Zx5wsgFnOzcR68hwQ3OfJmIA6noAt1NM9fwSg/Okuyd+A/gsY9odJP7yak4oVjRVjXvtJnz
DPBGe7R1UVffP3REG3OG7WNvlA/9xdupz5Cy3ickoGaU98DXvJaq1uXvr1sggV4pf8/cbebffRoZ
K6IbaOJze39mixq4QId5qh/MbHzWdr1/32wD5bfXXMmCN0Cd+rPmWpMDYgTpqtioYyWoQOHk1Hsg
qsfprQyz6Xs8el4Q69VUUK4fs2z2AS1RfKjx/u61+iCx5CirVjMGdGTJD6SgKHhUrxUJvJ7KtBES
akMYRP/62pBgS+3Gkpy/YXL9hIOMC6dT2IAOGwKn3veCBvvwshvl/n1kCDmO5LURR2a7+PkNSC1i
L6IWQSR+wsv38cHLR8noMakg5Sck/o9/xDJmJDGgnBDxFdxXA7y0RA+CdBOBOzPId5QYYEfsKkaP
vCVe9ndH/gLKsjemte5nERcNUBj/5UrwBuUdTDIM7ft0ugKMb7wPscCZCYRvnEtGwT/Ev1QuMYdX
kv1mPDYt/mXEaNvEmUv7O8VyfjwhnuYA6NX8UZesVyiB1lngQ32lW+wlnZ9Tn7K4ZxPoBwV/lcjM
g/kn9szlO2Gngd4qvaJnmRxnrr9NPvyNb4ci2+eHp5hV87l+4jQdFsTkWyRepgRxWV000BhstHnn
scgQ/C7nHDmoZ8MIgW6F2P14pVGTXeUYmrBNITlKJ8mM0LqFwYcms9+iV2Q7vE3SCQdWfWqMzSyS
l92URQbOGkb8SQrk0CQMj+tV9uzXmOT1rSSUFAsKgDa9XRzCc7Pszj8iyYxHs5k/n67815/qIj5z
pIQ/bJQMbEI6xByBvUecD8tNze4FUCJ6UjMO5MLWRdQnQlLCz4HIEJsa5IWry5pcYOs3r3Ygb1RM
DAccY2Bztxyd4SfYnIlBxjaXuAsDC+DrQp+Ak42NhTZh3ODYAxjQ7fWVSpkZvp8VRWfjj8f+x+GH
KvSPM0GXI8ziLB6q10XK5ocus8Wsy29ZCyRA+GHM8D2TEDORqmA9FgRBOdwpF5UBPJ8AEaLP5D8o
WzDI1PMvDFLu2YQpkGeiGh6HUySoGrwqvHbdIa8tKNZ0lI5afhcie6Q69x37yo49hpP5wM1yN4kq
D12YW9M6srptdc6bOC8cgjS97szRZshVAZpU/xJfujMLibAu9c+MMGZZ04PpHyormBGRqIRFsD3z
7dd0rX5PMavqSGddR7dBmMQKEnOF9EylFgOO4jc0aGeu7WIusPZsXG4N8ErGlEhdEZeNekNdlqRu
venOE1bBWTw0XCoYSBqgwY3oTdiygjyDjMAGtBNPWqLRBRaUkxBfCG/8xFXEs7qlLSh8ETpRWcRA
D5Y7hlFh+SPwghVVhHV8T4+xsBuJiujEjZ3eRBBi/DOjB1TUZ80/MhRJXQIQiocEJdB1gamUL+D8
5S/Oi8W0cwNcpsR8SUPpH9UkOCOWPft0aleGhzSIRUAkCoiErl3f37XeRqQmwRklEMbE29j19HN4
zdMduDt604j+VPu3kqJ6RfwNaP4KHuvwo167dX7eISXkCZIEFmsUO8lFnREFcRK3YUW2lV+PTC4R
gS+k7/ZROQ5VkShJMOF3qLE8DTH4Ym7uYXnkCcZN6OBPxxgFvUHltk21Kxd3LAQKfDUpB/SbipdO
poQLW2TT2AhZwkvh3meEIQmhN7lNcd5Buwmb8dc7eEjWFOfnyGEjLLuwLpD5pIF6GXWCmEPRJGjE
VuSo2WCOhwlXtLi0Jy4X3lMMo8zw1qmkBET8UhCDhDfkUwIzxuBOJJzc+GhF6SFaM4rbuZnwJleU
PvCdMEIKPQneX3QUfuAddtxqJ96aS2alanvC/Qv+DnnGoRlLFnzeE/9gTfQEpJS7uJxOOMd8wkDg
d4iR4f4iQo08Hy/20xlCGFtcrlco8c4/a8IYSQ/hCRU2Z+FEFg3IEq4yw8MGG5W0pH5cUS3NJ2+j
PPiykR94Q9TEBdyI02DWeGeQSBtEnJon9dKtqV8VXRPlzGAbMazNvAPGIVnQajH261zfDeCwYU31
TTI80HDovBYEmVg73UUbwQWgT2cxsNKZipSTlblwu6MUEbVJ+hejuyPz2wtuAusiHJKAcswRHlMY
RiLxBf+3X/OdZTTM1zV4B3Jc5y7kEmlA9TqvAyXwv0JMnlpWGLFKwSHPLqK6HdIT5AkUAh0EV5b3
6d7dE9sp1GuPt8GN7fC2K/4jHiJEVGsZ3HEMNEtpi5dEPLBE+RDpY3gcgJY99336WrNICzlJQUnz
jPFN3TViVrF0raGyFYecmpD6KkJQVi+szEJ0TeJ17C0Eewh4zMpJUR2j9RriFnezuM+5dafcxf9f
BpOHA6/lTrfOLX9GbAtjgEvxtg8qSrgThVKs5tR+k2onHnlxDxJ9SNOziieZ7FT/yz8awsK7Jbef
5pHQj0tZ+JRZ8hSu6Uk8J+LJ+g0/XBeO+oCulIy4xKBLiwtSV6RT6hK/o60SWid5MIxiCUcxwBBI
V4b7dvrhmPtc5B8ExmQrhf5t+94ilFDYb88LoUsm9B80CekH38276AGtvYvPjs0PhcWqQiUNQU6I
ngpR+/QZyvukdX3/nozOFep/YTV+fjfqHhNWw5Ryh8Pa9r9D6OFsXFcjPI8oQ2CeVf6a5vf5/bc6
ZRvEQebr9KXf7PQOsdAuzinqigaETQh7k97hjmdbip6/AF0g7TicQpCoxsa0bxzfxrImlZgr0hLp
MBscMyyiFYTO9mnaW8407vYJYJsLqLjQxGYc5TGrG9o+yxfBIcAo/jKhgo5SUOsBLyWNB7BhpF68
PLJYt8OH6eUX8PTlr7U/qDYOKckhqGwSZNTXuf4AyH+OAfd7K/QY2QiU+dv4uGvOEMvRINIHzh/A
O+nf83z9A8NzFb7lPkWTAPo57EWkXixu0CbZdJmHd08dFvoJ7bYK+kAv7mSA8BWhNztHfwqI9r27
9+gxsGYkE6ekGNvPdGr+XSpaj6nM3qKmSOYLxgwI94yJ22LWyM+ewXbV+KQ1E64kYp4QW3BvrIPp
d4Y5jocyQczh8Ice3asFCxyrTWFNzeMYfy15bdxHKY+9qEan+mcypTELIJet+zX/oMO7Dw9URSFR
qg4nrgBLBJ7qPgDHmJQn5PscInJu3xSt3hwK8N1Yz7M8b6QQES2t5BxOXE2GyuZooqLIYONqHdJT
AJ+9v2v/tGzqf0NlwuoIivzmIUVvux/MELFU9hXl0+Zjj6nsSlnRNaQHLTC0eAMn+kKFwAkxA5J/
Ah3IIUe1LgKoDox7wxp345clfdB4CShp8NxPX4eVWCUwQfYmrEzEC8Ukf8F8xw7qGiRY2ZxaWf9z
QWpyP0y/SzHQfbDg2IhCvdNK2Mih9dmTzP2CFIra8j7zgSeLsGI0gSPzQpAVsR4mRZrsMEkaiqgg
Vh6WM3Zjwa9nNHdS68yO+RCRqdmFR4aFB1k9JuMBmHptq0LWRrw3azr3SyjELtX6KfLH0WFzFEEU
w3bpFOBqzBhdgw6CxnA2au/Ez34h0WUiWkqEJK1u8NNodPgUsZSeyFpirpGshrB7PnM+7K/sKN6d
LRFtZYs+7fVkLxLRD/VfHA44TQlfxdeDjI3RuiXHZ4YToHIxl0avI5kjfjJC64K7+fI5DEb17PmX
jIzUbQqaEcVuwlZTD9/iJvyBrHbOTXGJWFAskVDi1dyTJaHVmddiSLGFwChMl1yaghAY77eVCNIi
3utzSGghKOxTUzjV+t+EQryUj+MRZfd7hEpkwQXOPTK2tsz3BKAw/ac8A+0QWough4y/FM+k0enu
gsGHMgse754PAXX3+0dgAn4R7zlrl5XNLs+z0wM3J3VMfCvIckGM/YboyHEwfhgiSbebIicivYJQ
COyOObZHhogpzctCSlRyexq1xYzyTMlgcMWUsBZZXnpHZzC7BBoY8ruYqPggFuaGEHwen3nuxPsX
f/xi4DP6YurybwhyReKz/xpnovtDOaHi3+I9z6dkd0Ono02imvhCG+IZmek5HrJ6RBmEXR4Bmj5/
qEVAwy66egbMM6doFqg1xIhNVEBNFMMmnqaLxiknsuYm3aj9LD4YpfSFzgEMfgBGm9TaMJXne7jE
wW35ldFzknBAadAaaF+lJVMF0tyrZ0QKL9A85N2/wHySi0BgpXbuAaQRE2TaNNL1g/4ZSO4JTtl5
IJYu7O1T81oGQDh4OpHLETjiL+y/h2bP68QhskbMJV9f6rkulk9p1aJyfJZ/6WD7/awN2uhWvfei
oDHtbh7LfAiS1fXmP5q+wJgHil/1ArUevzmt0sr+WKt9asW0Aa3S7y/7fs/PvvOYFLa1YrBJbo0F
HRUaOsJvgArd4EuMz/XzdZucDmrHnLGnxDbCBEkP4Qy+o37vovaoqLA07E2osRffEyM//48wiQrI
lrvyfnmlzLDI6liTWXLwwxI35+Vk6NVvPuib13DfENQnpkXWjXlHl9ih7tkknvNkI3b93FDK2lln
18v2j4XXhaqXGWYBO+hCkjc3IE679XZlHdbO7WPvcmZFpuOvg5TY/+IJV1hQyvHqzhpRCcF4cZH3
lTR6IegilUSEn1MEIU6xj8xHxrgl+CFZYcLbwSIkf/jJMkREjxW2PjOGhbkVQXsF0+b48rhgRqh4
fjiyI7DtYPy7ndHZRR59P0+HdC4KWKzk4dWg+vuLQWaErePmwcvJoJPiuvJogciIurTRsnNmZbRz
Fu8h4hKeL6GssXpzeM91+CTFYP2HyUx6RHNso+ERB/4i+WBUrCrRe9za6RFwk+a5beuaVrzbI4lB
NOXnpuCjCIW/EgxzfXYYurx+4jJK+o9om2FpAKCPyN/RrUf0Jk+bbcp5mPwSTw+o4ZSAjew1r6V5
5SBbwgJkRrfTJVtTxvw9MY6Z1oKgN+u8BZuGrYERhDm0cnzDYx0l8Mta9kfLtTkKJ120B24AL5Y6
u3LQM830aGDLPf9NK7wPngx4tYTiuw8fEiqdDYNSWLs+IDKymQLYxJUmLzJDts/r1iXb/p66ouzc
EgCFhLKoeVozqUPCLxw/kt+CYPDWNFpe7KPi4sa3cxaQ25zqIooI+Pc8lUmAOByro+sh9fNhyjim
rp5kwgOTGTIllW6P4WeiZrQXgyfw2hzI0UexzvhSlNvx7h5T/booEYRZujlsotaN87VO1Z1KcCPm
shXWT0Lu+AEL0K6QHXUnc+nVTakBgv+EJA5C4slA8kFZpvLngINUqThP/gCnBJ+iDLgXDbgP90D8
5nv+7A9laC+acVOy5wSbheE0c3o19xtVlXPuyOdRH6xRgeXS+L5ibaOHC5r2q9F99US7oCuYfAF3
4mnDOqBgvbUoLlD8/CjvynTc9mbSFeesLeRTtf95ueeYQg3MVKDKRsJfS2WfABzy+Cea4cA24ZV5
8lzcHR89TelCE3cQKFAzvHhtDUeP5SDqjVsAHz4hvGZD7VC9nXB/TLm6eaTJoVntzOntiN/UVz3C
Y0ax+1CCH24nhRPQi2zgef2YJUIDI709eB0oo2SWQJPaEZyN8mO0F9TWredC95iJC3Nyr9z3lb/C
PTDobCg12DKkhw9IbEt0gqi7ZK9GvzHKSJeBu9cNDZJpscTL8L4EwRgkNJCYt4HFMUQ++oP+wPtr
fEM2/Pa+V4l8DHgvlJ8Ekdo/bVRu3i4KNvPlyCjEDD9T3X7tv4UzKfyYvvoKFGiIxtE6qNl1Ed2u
ZFW+niu8TvkRr5yM/ezSDInYO8pzSXHMcY2Nafco/fSLhBsfQhb8cIJwlGEm4ZDSH8kLdWG66gRU
n8ftzQrBo5sFyoHxucVOxzLKk9t4+aRY5UM8eESwY3AwSKWhG4t4hRJ5LbmdQQevC6jh6Ns9Mb+a
CyFGcQP5ANpa8SFvuKs+WorYJb8v8U5gGTbG0gFqEX0VNWKwIiN1tz+qtKskt6mMDPg+LZD4mc73
0JwonpOB/hmMlYBTiEtvQ3k2wUrGFc0FThsBJ+cc/25wE+CxaJfX0FV3K0HPNhhrrM+Fzw70EYyc
vOt7e6Tk38R+IHTRQrDKuRmJc1fwvge0oVYPDBD2fQ5M8CN7S7Wz1n3pTmmG6a7xYeBWXw0xhN9L
/BR7rE7gNy75Mcv2rqG5K9BDkPDqSof32Throg899sWxWUEZSt8uLN6HwHeqggXWLrTUhcuEyiCq
2/KDVu+gXSpMrfJFvRge8zrH9ktCIQrnyzsiJqSs4dMlDWX+lXzuV+7QtITU+udQIxCJrc16nIER
2UiVUaGMXheWRop9n059Ytw5vdEuNeG3H3bTPtFuMLmoXIWDia3tR6ClXe1/Pk6kZfMelpoXqjdK
ntxvf9yds6ANKZzinMW3Rt4ZiUJC303QVE3QyNb03+GiYxkpWa5QPbxekFALSNAbPS8B6zcEHQQz
AcNRDU5P4gcNO7XfQvlXmG065XJPFxWzDDBJsewdWO5fkKhw6CyGlSvNebPY0AZjSMp9C5rJ7JFu
KdP+zQAwrn26yaXQXIKoenCKdrbOesHjDKuXbzDG8u1fTjODvbPoU8vgsr2OVbmyEMWBT0wrD9RD
IBXAKBCG8bCZESs/ZmcAniWAmIRhyuBwoBkiKj+4u2Dz8spYcOoBVNUmyaHCXEy2T44hR4i1MVnQ
QfEeyZ+9GmMttOsTCDAbVh/YZ4qvwmbbG6oz8uus7fvuskj8OpZmHmay6ySUY8i0Wlc/P7GVwuPu
JcSzJYfvtnTQqABuNwEdfluDdEPSiEmT4JjuqEPO6x0FouPHVPk492kaJsv8ImjXtblALzN+bdMx
h0Yh5iNSffReNEFB4gv5CJP2OOBDRD0DEPP3nJQTnfAFWHz+T2L4heXiFElQLgdmDo5H3gUfDsrT
o3TlfzRUPS0ND6v7qu+YLKQonXLcTBuwIODKF1DNxwqLHWkcUEiaJVT8BjIxwtR4MjlixmFJYWQd
tCBq4HBlWM3aCX3Zdr1+kgtCdH200SeGo62UVf+QnXIaRW+X6mS6VJjZ4OrxqqsdKtlLm/f395t0
08THjyO2jP70LHpyuS2lMJ1kq4Gv72QmLlYlJL9TiWpsIZ/wKMQbifCiljNO+FxTWco3wV1PREdB
at3yvS48MAfcCKQmCUVnuU7hQPhF7lJj7T1mpGCQgaYOhyCJIqH/Pb7T4E5ewHwQEDbejIgjKdf5
waQkYo5KbLCHr6u25gKGy0T3tO2fDIpwUHRINlkDqD0km0bTjAk9Mc7fDcqWKMMVlQeKP5g37OvA
Swz3+erN58Id9IHacgb6+c7y0Do4Is4tmCxPKRV/Y4CPdEpDJVfsEclkwZNdwV25Lf6p8BeZWxHq
+7CT+XdULsFQJqxznITvc4WJHEImSMl7bIckC3IYGz2XNDtwtxPpWjoviIT3CLCJ5GrhGfmdwJVx
brwwsQCFJ+T8Psb1Npmn0y+K/2ZfDumYQ2WJ3s/f9glXEknctbBAwDkQ9TY0mGw52VOdmS308Bm9
8Olf+yH6ynMHNsv1CsV99TA5LJfRy6W5VCDCLMpM+w1B3TyjxpqM/SlFO/Br2ACihOGZKT1bcXCK
l/JZqKjugRjFkzFpvL55Vs/x9OcqNmCMP3AQL/Y9TnL+z339Zfs3BrzaPlaBifpAtyJyUFxKcNpJ
L7j58z/YTPuIwBpl42sKJeCjFr7RMSuaFFAzFn9HikD8Z1hukISVvnZJaOC6O4U5TJIR1TnFqjZ2
tcuayJ36IZnaDF5kWR4Nn1/L59ZwioDVHvWLbgyl37D6Tdor1niKwM/t2xvMzWZEiK37GkzjV6B/
lxiv6scGm7AiMgaQa1CokS70wqOasFBnZDEitcdukqHE6NsDEinx5GDB/CBR1azfmK1eAy9ni4BQ
zUZyMZYCBNS/bkJygZe/xjJPNaYIcfsRXfBCvXBA/1Prpwbfebgz54Pp4Nw6BnCewuzhaK8xLaw3
VDPOqNmMBueN9ptkZP7x1/sAeJYhJ6QWOIQP0qOmxFwFBqyprLPR2dUiDuNrdxRUZblX3XZZ4icB
EhCLMygyrqjXOD3TPuBU3mue0VBAjK8HWrOqNhQ1TG6rfIaHXPHqJQ0aYTJJAyYTZceau3xcFAFL
3OdZqJzoQsPSC3TBBbIp4ArU8LMxr42r+6LwhILp429HyjmU5BEuBdxkm0GEAdgEL44CU/rLMMwG
xSaZ9KbprCNltu++A8yLj1AZDphlckJ/ffOQmba4cFNGKWI5BPd+m3GxWA95mjcvZveFInpq7xOK
d9EDOX2qYD5uMqmuz+iZglzH5NRWnfvoLA6xTEdpQN49EVp89wlHWhPeAnKHxYl38ZvK/pNMEAzD
C5aYzGPFGexNXlmBIoCT2yRbSJorMcVuvqRGm3YykWkg5NzuJxMhHZqIgIAPeH89RJTCrbjLoDlR
7jgloFWzhr4kzIT1zH2MBlELL/TwiwOYFLkho+wgje7z0gPQO9RDPTD/4kiPPv+sioRkBmaEZpot
F8Xqkl2Y0zgbzkCIgVJu3Q0e6WtiUjHlcmhT0ZInDs4R5DdsqXC3lJdSSTIm+krjaApKBiCxUrAh
szuP4z+TXHKArcEIgYKrbOGDLcnRPHlzp7PrnzohzKiXEQ4p1jQyC6CdQOeYbMUrY6t/n0y6y7I5
LrffiOO3TgAafAb+Y9q8IC3g2qhPWWj4H1EV1e5xGztnnpxpFtGthAfDIBj8Ik2aPY/Yy3s5/T8K
R5k9Z71/jLcZtWIQHSzQMPxYlE98g94ka0WBInDmd/rrRx8fdBnCj0Y2MhLR/JAL/KKrmfvqHRiH
nBiXz5An/dHzDCwZaqAtVOQ+iWsGFHIC8UM4zOnoQw1k1LPsuyLSHM5BTs/xSv4E5VYEX6CoQlyO
S87v0SRbDr8U7ZEdxscU1FRzGi6BWKf3sPekodD9CcCHEUlcOex9t20qfDk8w0KZujOdbA0IyL6c
KsPqK2xwcYA7HubY11evHhECPpHRGOfIcKX7EvjoPqZ650SVZAMh9ADEB9V2qXoAhq74xnvpbisV
NUhhw3ER5Vo34scPCstN63yDBtzvtf5XjgjB1LvErVf+gi4mu64NwcV+fbcBDYY1MA7f2AWy4dTG
+JWli+0AgYlq5UgxBP/ECphg3kmQxHUzlGhtOdsSMIFlB/tOc+6kS/Jm2rJzIqmW8g7GbdSeuG2+
aCP48UEdCbcEub7Q9LnL1StPJgnfDk5dGYU+orQlLp+O/jdWv26Wn9RA/WM1JpuVzE98n4V922h+
hWXiSQrwd0gCTAh2jr/zByvcc3sTeic8iq/4PHTyeNV9tq5HAxf4mjxOkSPPej65jxF9rIWdEzSU
7VQaTnmoeCoXkGuASQBKnJIB9kg4kPwX8ocUcBXOzY2DAUDmkQQ94HFsi2NBfasOy8M8CYB6kOj2
5q2LdofqdznqgpoaNX6cEKq5iBFiJFRnTt5spAjuzR3zq+ppaFeVq3IltnZHbmTQRS9O0ySsgOuI
f5BRDLkqp9A5wmfArsKOvd98+3EY1mg+5njNscBcytPPDvOYMtfmfIJopTkajdNNdwa5dLLAXLI0
FBFnFg4FG2meBb1ygnZaYEXpJmcBO2PRYmW5kwq7VDkI6c5r94JK9x87mkaBSPwkgErCbU3c6VeE
XQhe7dnZrzOHLDoekbX0NgnnBBrQ5JUZ8RnW4Pz/WLRSHd9OSG7kWT0cYBlJ/PiPhAjkdmbAiYHw
b04Do8KHGW0oFvDRRJxA7gGxFQTuTklwigTzLsgZyIv5KwR4/eL+hPau/95/mlev+nyFElFV202y
kTEsYXSfy1dL1DPjGz0r93V7uq852HLq2GJsRQGAjoiPEBWhjfivhhDjBfhIUWAquevffEqodfBB
nrjT6CLMJbv+zFjrwBbBcQVuu6XaVkx+vSEp9CC+Bap+fhdjsjj7yG6F0oMBMw5onm0QtlXirKOn
I67Pd9k7IqbQHOhPMkLygRf3LKZQch9y+5kRRIVMhW+M9qMWuIh65/HYgm8TLfSoQtBHZh+wMgSu
pmIDW8aSw4OLiy7VMbuyxGgas/znbqvnwbhHqIstS9cfO3rOJ89WOsArBrY3kfq0nTicfQVGjkAd
/h10M2NX6Tv1gBrCp1jIextlzvdBeQvmJU2gCYoXJmb0kTDtldsj7bi1t9LXSYFumYK3WGypYqC5
ZvRsPAIbLqlkiUxvasrIuCghwAj0RjdJBGfmdV83/iOMBPQbFzSMF3nhSE9ek5Yw2XUxLygAnWii
xcup++jyqWmIpNsc9zfR3oTfQaPNI3OnLxFd7WiXdrMkuNV2KeNy69l3dJLiEjIWSXh7VNTJNiEh
cX/UxzuBL9L9TZATk1uE4xAlPOHvhMFvFZyIHJmykfpxXyhhBBzaQzHaMB/exaLU27RcYh4Cxjc4
sdVjhQ+CFUF3CND42TBvw+fhNr479mR7GwkQuu98YfYJ6cEBS1EdVWAiDpp35OyF5ADC2xU54J8e
eVADsDuFc/pQJw7yuUleK8DBdx7Ez3FS7iE30CHjgRgc8PaipG0HW5PZelCv8Sn1DC9ZQ5UXLW7Z
yYIaakhciX3Jo2/X3AC96AA24jd76LoIpwNFYn+lHwGT88Ml5El4ZMU0AbhBmPzdQQo9GAt0mMQq
zSUw2omX3zoy4m0yawHmOezyjl19adDsPOcACPiMoJe7Astp7/gECb2Wmyjnnj22oGq8VGlcPa0m
UO93u4l+m+LrYwdQ1Y3Ucz8R77XhiHIncNzXwvfj+urP9DNNlQjbvwxg5M0xcykbxPgqUVKa90bb
hvfJajecGvS6sRDV45eQ2+WAyGMOFSWefVBs5noO6nWIep1HR6RWfXFZIHIOoKNkmi/2bklUn2Oe
cx18FA8XWj7zN0tvIaaFZ+U9i2GWLVR5A+wPBi2fv0QG/QLAfh4ydIa/ADfKi8hIjLxn1Pt15/IV
JqS+kK9zQbkoqhwRhoVevr+7R+9rlyCKhvYM8cc8oEywTc3TH35dw08XBgnvk04BI8aBAeLAUnjN
4yV/ORv4/PjhmvAKOre98m8C+sjpot9NWCnuyA+JScMSW1k3KbivYC8oCeC83KFkXeXCWMqb5PbF
koAXQdAchOwteM5BeeNpsXpvbkcawezPzYOg40woU/UhnAWdYAAJbuVlZ9ELppAIStVhDKj5CJ78
x/mNNO58wuaEDJILfWA/4DnFwzzFUqiBEIf9ExP37XCzH6MGH7CvTCVYKe6a1JE5K2lW1Vn6geMI
YoC2oY/t4WpLjrxllL6ZF8FfPXPehN1cHXdzc000wQjhcFna371E6mf4Rsrq/+RJ2vxH03ktKa4t
QfSLFIE3r/IGCQSN6xcC05Lw3n79Xcncc4ie08N0C5m9y2RlZVk7YBBa727SGa7mPlPpcopKrZSR
wlt0y2hRPtkbKuzD7XBPcEwPWrNTDK6V6MPWYewXjoBQsDTzj+0/cIenaidrtIqn4GWVoD3UOAAZ
hNPbz4NqCM2apgtoQ+Pl33IJQnh3tzg2xOGOToNGBe/jvd449cpy97E2SasL1rUZfagJ0T+Zx1VV
iimvwZgLt7/H9DI4cueyCkJyk8oJwNk1/LbPtYoWV/ZflA8piqGnsn+FYJaYJjoxjwbGvVmLcOI4
C7wHW/mNhKyPiOp/WCICWo3us4z+owfWTmsF8f+Jvhv7kgGpxq0GJHfx+B/yNxWi7Nxp/16wUY1O
GSAEzib2+iimw5LYjGz65hyI0J4CRbU0gs/bopOAfgbB9OQ+sFjgQ+sEGGhGl6VHpaIdgrmCMtLk
gJpL039OGl1WecGMlwNlVRMRshlAPZWYgv4EdM5c+jvRCSpc0ocqbd1cPcgGmvKIiN+dU1SDmkrc
X/2dHeM6TGPtuH/bnc+v11wk23cfpIjCE86SPZ1BGaq83A98THpILzAIrXUsvuDZ+7lFxCnorkc3
JjCdxJvCsrc9sWuvSxow6kfnA0/eF6xe70OogQxVWBWIaPBIRCHcevi1Zp9zJC2q6CGhYKF5EpwT
6oZmT3w8SqvUejddqAH+ftgyTIrBbOuI6OfJB0IwJVwZ79Yu4QAxJ/ng266jE2X0T+Mcf+IUxC+I
/fk1c4wsbmig2aBuYVhrIqxCftx6atBn6e6i55SCSkBUUeo1icTK/TXb4juO4eLQq0yrCHDTyc8Z
NGvxHGFSlZYgzU2PIAOY88y4wj6Wg+4bbAD9Q3uS8eqJpH1UKXeKCjOLmX5Yj5AC6BBXQLv5aZFY
Y1suTpHBfkYm1ad9KRLATDWo1i2n7InDmOBg+zdDXzyCges+Qor3E/oxoCyrwfMF1YnssjRlwjHD
W5MHAf2G8T1EVqeWexm/GnSmRdc/uA4bgC+EF2f2kZniJSrhdTzs7/G39ugShNy3rPEQgAKeiIaU
Rx+GMqCdV5cGJVSX/pH5vqg/pMgfqsp9dNevH3I6hqbDSfJ0dsRxRGqkcO1+i7oP+cUJfaqyWXtE
bJbe442M631nPanmTCpLKmo3h7wd1B5Jyx+4Ecq9eySrTOcrR3XahWHq7eHREoYyzSraxus490rd
Eo28QMqTbe/agShBnRLUC45VtYMU7OPRN8Jbf4Zmy8Eu8i5QdXijmkKrwu636J9GlHRpQaxiWC5L
Cg5benPCG7s/R1GpX8vnxmO42fo5+JqN46p6eHhOnHofKcXr49epUPBgKvRxXpvMKqWgWWojpkpR
lAnWkD6A4dYBg9DojdqNarRTUb1opu16VPUe4S6C530hKbkTP5jN3+cSC7f+QSgElJFwohrSFXal
rM+GbsaVZZHgiJBMftubBJ/GD+M26UF8ZLVJPTz+1DOcD8EDlVyWXoGqCSCP4R7aya7yQ28YPc90
ghkuZBDiTrK6x7C5Bcxs/xLnct6X64K4GdVBarVXTphg7E1oN8Q4VMqjT3sMPPBu+Mh4nl7dC3Om
x9U+VrjVK5jI+PxjOg3T4dx1HTrWs+UYUC09XIJZ/vsQKUavv4fHENAQn1tb0oP4yXZz1Co+fgVq
MVJTjN2gasNtNC7ItfiVJZ4bMgsDytfHLpuIJ0uwfhkdA2pr9DMBJPSeNfpNvGpWgxA34fbTjFjO
XvS1mofkM3pRhW/5N+/Yffy94BANtksWiNOk7RTvvqaG3ysQ1YQe7TTL3vZqb3szJM0Cek9RYKf7
eZcQF8wmN6mf7JJ8ZjY5BzAzZveuacKC2fjT6pa3PlUAKklLJB2aJe8JvdNI8w8V0OqneyQi7RSU
ObDiFcQg/YfRq4JYG+NNgrGgfADrpfzzfA2aKfHQz2yAS3hPuF4jVg8mhASSVBTUcY/669OlurUZ
XRwl+YofU1oZql5pue8UZY+IiLco9tDssQ4ag0fYjFkvd3Msv1Pp3ghEMF2ULw0Yridyd2AnhtjB
scUA/SDRT3MCZBgwH1ri2n2UGsnpJMcER4rs/gpLWmTqQ1AJkdizpbUJxztlqhS4+QtWDtkhvF/2
/nsFTesB6QQEH2Yu/Cm4YkzdJYZJrqIoe0hNJICgXQOvMJZVPcwRmjMliXK3z53S8uS86UhBj56o
P/cqvR59fX613/6Y5FvggNCCHRRsEnTI8vQ8BC0UDkvhAG8rUhuA0HhPIWJvNbmC1nQ7fPjo/BHQ
EypRVdjAcN4wNU5sRM7d6hPghjt3yyGQOO2SX0cGncsw5Mgx17EgkhagGwwa/NbTo7OA+itlTvoI
6N1R3wIDgHRAuqDpU2BsFvP39jHg1Q3PePGPTVpy2neyDprn7JsyacizhmWAqdA+AgbTJj5EMGb5
MIFKRcX+Q+wXRIMOZQuilGH1ajZrzRf+eVzqaY7/4DrvxULmJ/amSjKNnvzZGjb2BeuBiEPFhcnx
rbVfvApNfYzPeCOeYfSKlGBgsXbRCHB3MdXxg4XKheTkmcBcY3qYd4q3g61N7mk+/XygHqgtsgQ1
n/lJAxW8KGshX0I9i5KVhs3V6b06+1e/laDJ7x/iffczfK4oV7zYAnMjbKLb8PBuSf40C7+JNeuP
GRTTYn+pQ3No2JR1SfRAPxqUOjch4wNoIYAlxNGPYA0kXcmaP1Awapr1VXVVMAyuzwgLFlMfRmyr
vzlaTNHxKtFhWFkYvZN3+CtFT/Pqf6aEuEi1+vBEV2e08dFfJMBGMhLaE23TXg05BtoVepf4iid9
WS133zsG9YzUsop2xWV0myPcS/KD6F5Mx3R5uIk+8SbM7WPE3HGvBeGXiGZwpL1uWF7bLw13b3mq
X7aSPUEKRH0Ih4w5AkO+zm+UakZSJeML9gN9FSDIjhCijXvqPui1+q04H5d4/+bdXKD3vVmkJZy0
2x7dQb8Ai5uQkQD/oVXM/qr0L2YwpflCEWB4Qr7/M0RIj5R2RF+T2xqMMRdPe/hEneKxpGEFDp61
wvNx6fRWQjntzghVD0h6tbwDacTdZCr3CkE7RCXW9oi6Tm6TLRyjZrBJn/xyefkMW7+AW7TwUUjL
8tE540EgM5TPz6PTD1Y4qHiHST6u0vXZuy4KyMJODsnMZm7JoW5voRGhEXpxnjT6ISg2YIymeaP0
GhV+MlVmKVMg1WcuNziM1NlNM6kVXkwu8MRiJe2xjyxWjYQx7JyZ1SuedUQdHVGIFn+eo1VGNfni
UUktTOSokjZCXZd/2h+8p87Ojac5IiBMtFsgON552FBZ7N+8/4Rz+3SAvWm0AQN2S1Z98nSezgR2
oI0vsm/u2Xl7rA+mztQDjZ2pB7TzrdSEeKf3lBZfb8eEoCcj7PWSRo2qvjp1VF2+J0566agKfLF2
4cZ5xFu7ZNb8AZUkZ6g/NGZFokN7SEo1CDXFhRHnSHRSHATHD8+uWCmzCCgL5JSWXL6ONm6P/0Pk
cklTLSPU+zer6uhn9FPM4wxgldp1oBMjq7jzl4MyEfoLUAlO5nAI4MKNXKkS/fTZ/JrIQbfq2W8x
p51hPmz4Nrf7adLqyjx4WqExKIVTOEzW9AtW1Bs5WmJBauw3D5w9yJk9hRAIUXEznDbDz0hv8Pin
iNwwbWhethJ13U3FQRxPEcSH2ncOoF5ZT7vDlIBeZ5pwTzLuH3ePQDomZuWegfaAq5Sdkt1EVuH4
g9Kzc+CBN/DSEDZpmNFqODgfZv+MmCmJzDE9pUQT3WZul7tHfz/W1BLGm2Llcvfpz3hoOd/ldrtn
TPWYgO8Yb9Ts8Y598HSxa3UoeJqLQxzN/qMMyYkguluJCkd3C1PImmD90ahj+EhrO4yG13rk68SG
2qDZv0LOntu4di/D40ATdrZ2qOfNonawrbp5LION44f8K/8uyalVtmP1zHhJe+g4riU+j4AH0rRH
dDfbPBAUbvTDF4/15ITD+Xw4QHlTi8xnphKNE1UzHsFf3ZoT3IVN3kk7zMWlBMaOHnGaHuxhKtjI
IEVrl/j0u3Jo38DC2qgiWNMC7kNl8rJ6NxShQh6KFaKVNEc8iXUzWEWjvRlHq615R7Hn4HHyAz/8
DJmf4LcgSmhC0Jt9/MlIo3iojHDh9TYHjFnC0DQcJqRaOzzBJmyMHwi9aIFXkJnZ9urWfGPCkmj4
FRus3Zkh5UFD+0QzfYdlkC3N0xAb9d55207F7YgjM3Z87lGEmTH3po0vwZ8QodJ8hfKsq4uuoQHD
a7jzivga1YPCq/ZeBwv1rwUczZjG6d+LN1ucC7PCBKvr4N5tuefe0d7bKL3x/Iq6zfPR/gPRoSVU
JB1pCu2sFXCh+5IcUOEdF2wl3t27TIdlK2+cW0xHP8pH3g6JpefP3h6WfI7XZQ5MxCII8bo+uMvb
r+CuyzC98La6iwahrMtQ3hvkkcMvS4aNte8VUA7AGIuIMeZOM3yNhGcxEIZdHWwIrBiBJjZV0X+M
3ii4NLPGmv1X6SB16LLJOg+wVPAsrkIrGVvq0lcTtDtntg/n7bHzZFLQCbOGEBVSNjYabNBWPOYB
O2t6/g+/lQgT84mTRCPHxnCaCGD+fqBuuMSCRIK0tX1sGmeItnrOlIlkTo/Mfm0tUeSYTpP50dYx
sWsu9xnEieUM6advYIr4gIal+6J7pFUZzlG47kzpweAwjAFizwOBWO2fhvPqrRCLY9CPn840oU1W
V3boPoBhSyWJiQ2rTfTynt1T+vLOCEDdwJ+xu/4m3HZPzJyqLLIXc3tQS9PaI+52dM+4lxBMzTF6
ZGqKvcA0AUShy47Tl4LVfONXcDEy7Gy5loMBHQzwVVwpXbesy4tiGnOIThkjedDNmtfD+QBZNnWX
Q64iEJP1dGoROToEFyhFsjA7dgfm2I5iWGDU7UejNPUHg5IZ7pkzcvMOqdZhCbbRJpU0o/TKUH0L
HW6vR8jocX94YiYwXjto954LPHC7N8j0Hq38jiI4bB/m/D5GMckrb8yIhWuzj58WSp4WPcLiM1yd
d1jv3klRR36Yay+WTAS97CiyYzdGFj4yJJFNo+LF3kFnRAHA8Dcd6OnsvFcPvLYwR0XAnI12R4IL
WCxwybDKp8g2Im4cGREaIiw0twhuOOO7UwqbJtx76AynoOx+3HZ3F2yCXUcC0BBsnZa3+6mRisDP
SCrALZPih7vEkevBh+qpVfzpiq6R7BHvjohlOq1fIpRml6ab5BAAUodFr5SdgreD/E7w69Iq8Dq4
0gCU4WUkhINF9ZiRZwS5u+ZOb355Ex+JlBULg4jQe9u44R2kedA8QmWa6cLW+MWUEC1oEYKGDw9B
K57/DAtRhvpG8/seDbJ2CvRAjgfqL82aO9H6i9bGFl3xe1QmqSpzNBxcAAMpaManDPhPVU6ww1dY
rkua+RBpRqi2gab78FASB3uc+f7KT1ep/exWzUdvhKMZDKR7ZtkWC+npcDNWCp/CadlDddNEDctm
CFxWYVFsnLBm8h8byLYZhjIIK8QAZfqyaG3b+JQsuSiMwNblBinyz1CBq8DB6V39FMOAF2QJophd
wp7QOPD4rfFL2mE4NfP2i5FjYFXFv6HP8Rqefi+/5wGmDYbcw4NUYM9LRCa5BcvQfHhDwhSKxFrN
dDKSJzYtxDKR70ePUFdMz9KXDqxAYYaYOtUSrAJErHswBMC3dw7Ffmfnw1lH7U0PCI+ObytwtPLo
d7KVq194hDZOxF05Oye7ao5wlCk75AbrimsfDkIk5poe/m5e4wM3fa0PaZzB8LIQAJTlB8pGWGs2
EGPwq8yVNVO07t07T8dy/AFRBKZojWnixObzE/40wRzgQBWdVti3STI9jagI7QNEFuGokgreIO7m
wY0HcpeiD4/cRecTOVO8r4nW/nBoOVOipo8164oV1+mVGWiyjsnByQhR5LJb6FqoMb2rPinG96Ko
ajXISmhLNl8IHTO1muDWQLmE6ohtfJu9C2tR93EmNFmrzXpNboLt/gn6Xk+ZOp+kTJ1vqQgWWHtd
vgLHZHhwBo3FBtG8qYI4GHQkHe207t2YeLPVkoZjSzvHsu54ym8LGlBAcpXH760/DQyF7+Isly8K
+1rTD6wmLtCez2GFsjSBQGkSfeMD/pl0bTEU7hU9ExI7D6Ie7i3tY/g2BPueAZoTiOfWXLnHCgsX
40gcJPeckS04jX4R331C9WQTtxKiP/JWw4aVFx9qkCoLgAS7lbQVVxF+icSJC3W+2bPCXlc5x5rc
uRmUKSYsjJ/Ca/6UA8IxMgudLtJ9SHhqxcvktwM+1FqtVhn9lKTTuhi2j6IzXZmizh3Wqmk3+lXF
IXyp21vrlPQv7x5ihXKk5JghhY5Kx1lSnAYzOwg46sFx0UiUdSi0lCWCZv7NIFhezl57zNsS3O7i
e8RHxcWfIvtDbEyNXr79fg41e+czJZnBeuYcnNwJh0gaTeR7iHdeGxmeVlLE9WDjoetCYFulg/zs
3NyKB42s4pEIpwfaob4cNHfbr7qIXiUMPrHbZMPGEtLpzNv83DrrPkW/zgOGIp2KDMVJCuQebvRc
QZ/3m2uWJ1otLMmnQ5N9+HRIw97OG1LZKXiOqu41yaO1X3HqfFdjoS5EBr78HJM6g2hyXz+KcBP5
NWseBekyS3sG/VMN/HUcUqQpnTr1ul0O7uGTGL2UoAJEHvi0Hm4drq48FGGsWe8p19Hj2dFaMiMy
lPv6156PjKc5WVN1gV5FMy3tsswHHlH/dqgk0Sn2cRso+yAnHtNfIj8+RO30ZJ4Dw7sGl2/yUiGT
O5fNEJm8rxVHBBY05AIa47970BOtdizpQMqsV5azYgjZR0XRJ5Mk+eaI7bPv1FMmbX4T5DnwbXBJ
jqtngOCoC/lFySUp5tllT9SIp/U6OFciHxINV6sJfbtIKbSwADZYdIjRWmJ8LhrtbinSrEEioxrB
qn5cr1LEguru0hldpOI2uyWTmOUxPJDEzhbDISn68BXTkcO0WuwdUze/F3vpM5+JKFE5m17/LuVi
0kuIPT30a65A2GvQDCsu8OseX7lH1u8TVr2znQcM5oYnV00Yk0uBQ7oAQI6UoVQNgFbl7ScyME1n
7eVxE7EYBj5jgYV3y4pokiUHJp2HetRCptaCdQGkuoWXhLVFhBVRA/21nmLYTiMZ1ISdGRHI6zWz
6jaaYabhoylMMrePKvHRP/p1u+2/PcOXJgA68tbNvbkCBYAWkOOs9xSDMDAaK1HvMcul16I3RVkH
S2l6HWt5zUDODCQsL3YFsKfoULEjM0GB22a4AO9qsR6da6hPfXBs2L3BNqsjtf5YNhiO9AxrlCe6
F8REZzGqEKGBwtCgeifNgavKgn+R4dW8x6TmlZdas8R0VfcX2B/9i4edMxPtDWHzRLR2deiuZJOw
rt8WZQnIm4dOCbruy+UtezQaEY4TbWO7ApK2NXnyIaZ9/Lm4j3Oc2wCtVlxanPEnVoeQmNWBFVKK
K3t1+cbjMiwFoedA8YPy17bdBEBp2vWgjvnckZGpmb9lpdGAzxtVzdVIKJ4wlp2CVMiotX7Tvvog
PKtMnQrfrFhJloGNbST6ajkr/fKdTXylgaGIawlTif/dWjo8dCSO1+7oOJgyT7mw4lHKw9w1iFn8
ImNueB/AkQdc8mg35iHrdXNlLeo2R5d/yO0sG1idJEwGfhRFTBi52BMdq9qVpdAzuPEwde8JbjEO
y9tk0yml9HV7T266vvJRI6YrD0ZJXEry8WxOemqW+oxfc27oGNuf3j5qObdp9eeO6vEGEIC80ml2
blOaG8xVlftj+NUVbRLcgePiihgWWAQIlEGYkw9mfaBCG/UDyl/vHnEf5HQ3mp0XJ+P3vF8TdhMr
xiy53FbTFCuNtdX6rXD5N7fBWLgWXw93pMX/cBW7axky/+XslLu6Oc+wCKB3B89QO0A36eFqAW46
N5j2DeROSmHNI4dJTx2Ub+8E+HR1oU+i9UYZxmYajQf25l7gTbAsdwHBPNIbMQHrqUObVNrw4CMj
++Ea3Xa3PMkhATrlCTgPiQWxEQpkKkn8Uir+cdFH+bh355ntgl1AWd1bJ0oekEnyaNb1dsFkNPKj
Q+C6E/0E3LSwlh74mHtW2juMT6uD7XfiA60nRwdm95Yz3kcPgl+vRmfcO75xqYZ/zIQZvkhZqt3S
3kPz5tkMc7DSsk9l+oDwjIQFpERycv95OsrTBG85Tfl0xDlV9uNnyRphh2I86uy3TQC3Asxby/Dp
bDrl5Xpe7yIDwFbEj+b+y95DSQw2bXMfUTBPGerMAoAaDgkIjYg6kEO657xAaC18W8P+dKnn8RSK
H3k/SeKd7BdUaEwHMy/a/ug2eS3vIcrMjAEvMEGQsSOjA84kLBXZGOoBv1WTVta1q5a6mXNHTbeG
wzQidMaBclHixXOAvCNHQQZJ67BihBMzIVq/T7aJ0IR67w54vB/XhSl3kJBMH/a2D27uvhk5xE45
O/toU7OPY3rjYoRAENoOMTDAcF+QjRDZh87v36Mqinfj2syyjX/G86dFM0wDvfX4gZVYYA52w3Yt
OdDcSODEPzBvi1IKWC3Gmg0b5N3clf25D14grgdahcCx8FnCFwXdtMWTwctD1BVWB5az43d3HoUN
LMY/FHQVRXGM3lGbiPrl0vrJXdCOPbJJz74sh/4OC9kcYYiiSTxBSdc7BNwvttGFm6D4QnaLRDWm
wsz91icTbaCNSKDlA0tZn8FqRTDGTHID61lZABm9AMXRh14zhH3WZwYlzCYFgRtm2pDZ3yM8DZKH
ymwY4Po9JWSrcTKcO9ZKwLX8i+y4AJaZQ8HEUqSpWE4npEuG2cZu19/1kgrRw325L7oYbrY2U3sg
j9DuFj950kaKeF78GIPypETEMwFZ1GHWjDBnQemlMEsQOxMH8WDAjEJCj47OhrWupcv5kHZNJvHv
oulDrDYXVykDoY4Bp/guTaxufARYtFMi60zuAzgzy11i55Q6EULXnoGAiYJyYaSKfsFZQNaSIf3s
+gv3qKsrXgGgKIqH/ktspJRgPp9PlVBK5p6uKvfqsnGjmt3rOAmzBFZpyjDWZNqBe98VR3HsKCqo
+EJZBlk2GqH5adGQpkcu+JM5gJaUgQhhwUNwmOcxY8xYdy3SwGygXIATAO0VWFN1HNMMcmTgl1Ch
SOmS4bwZ7vrQfkFbn7bAOwAyNqvdU0+BeNcKayjstSiivZHjVe5PLY3z35nUDsV/7jFFhbkVhDFk
yRo3QvqsweggQKRPa/Jw0mGFZcBWwnCzAeNmyUXJigWYaSMrwSBJGEI+CPaLmVPW1vtXz8iyLZ5+
JRCareAoKFb6wVP5I8Pm2QCDEDT+w8eVHZM4606xXkm0eARsqZW8fuqDDoNSIOLzRKlbidgV8AnE
3C8HCofkcGjCJUNteJcO/UWMlsVFyG0ImlI15kMhDExb/lqZLR1GuA79fMNTTlsit/jynr9CIcp6
38TmZeGQeIp4Yqfo2w8RD/3Go4Tk1pCSJzExoNg/6J9Faqcr8EXOvUlwcgZNzhHjS8CDvgDPmqkA
54VCifLgmz7gs1ohk2ZgntWcawIvMTj8tDx5sc+Ei8F5YrtfvXeKW+0+qVRMZCZIIqjH0AjWgZE8
V0NgKWosCnPemAyz60KVDHw6FuXKgYzuHYtDHxAxX0EmDUmIQOLTbThof2AuPQzyhkVfEQ7DXOyf
WlXd+1JMqPD4eVaE+qSksMft81j2kKJcaQHSi1nlO3p4FJUoxJld9IDp51vIJ73DK0AWMwK7TTJ/
ip+Vft1eGb37ohkQRpGBk1Q/m8ipOuPaTy04EuDRMEtbLIU+t3FHZaGelhFvgNNHv6ZKeSpi0DJM
vjpss3BDyK9vG4YGfF80LqrQuOkXkBD4lfK4mmnhNYbvCbyfLkwI0cO23gul/V7ladYw3zAHuHTr
goQfCoY3fz2EjMzMI0rxAhrgNxRXaAqVKRiuw+CzbtObLUuQSFwhR8yfow31QwWBB2M1otZi59z6
gsWp7Sx2ceWILIbb7DWnkMgNxp5M21PycqiNqL9TfXhggaooFDI77K8J3mrYKPQjrLI5sV42VHUE
CSDc+rVQb0oZDEg5UXJpJUcaO7n3lHLQu1vPVZIsky3gfk7W7ZfbdI0wcRI2xcpxx6qrz5SolXZG
5ljyO3sUrggC2akKDA/LJzDB8o0mbaTQsd3xVxuPLed0SH0gCfElw/GmyRFRA83cgaCrHHLa0SB5
hAXMTqfn9bxOJ5kmDCUh3KIaNy0Bj54D0szQYZwio7kHSOVmCry32GNePtAEGsvh0BpkKpyRMAz4
L0NOVSXXTD+MFcCARD71rSy1BuHA4kclCfyFJDyZcbwuF68fxb7DbbVBLTBJEBX4n9sO9JbmH/J9
Lyugp2F5cnsDosXPpT4DAhSTU/TlBvM/x7fSVA6aj95xMxXKyAF+a5kcd82hiDbYGLsYrMU6MXxB
8YABtqKgx+i0HOIMSkRXSkq5fV0IMKIogViZvDM++h+4+H2y3BMlPGT8gtl5gCBWfpYhOLBBQRBz
BbpAwILjE/g4s7gv3Cb7ZkcjfKTKr3rC6WqkCM8jLBydnQbDbLQ8CMUdBeh6lbx9BpN3hC8tKGRT
gv76WjB2DrBSaonVtr5QxmhyJ9Tmj39Z390h2aQkpqEUuGzKgZSzVQxUyZIsg4+JKh5+7e1Foyga
pRlPq0q3Ox4QImzIVGvGJ0NqbVv0ONUgKVZTUMEdi0ZwoMpy82HCeAyWkxLwkzkuW1OMAgfAo4nf
yQg0ZDENtmkLmk7v7+87qLMHzggFZtl7hJ0xzRQ6Yo/ZBw5eTUuWql4DvXImg8T6J4c5DaB1LibF
oaTohJY1SBExk1fh6oHT8DXYbIU5OyvCnQPn4fJYUoLj9FJKqQqdwDkejXy2QlZuK2uUxZLyPxVd
M9xAqqBGi32Hg1v9V5AWZSZnXxN0+Anzh1T+SVnwMmrhYJ58wWqNuXKomQ5YP2m0Uh2SRNKeRKM4
5rkTcROoEUJ3M9Yir02sSJAp6rhjlG2ekerU+FtvxfqGD5yQfqY+ybg+izCQMioaNfLn4XdcCTUm
3wqtYZXQltEB1MkShppYPi7XjwleJ1yoAvxvFIgRjq+LzXADIqp99DVPA4cRVGC8DdBvgbHMaQlD
X4A/QACLRh73YQsxuDrKX+7Uc0bcsCZxhqDTVKbBZp+nLGiBnSkrySajowMCK0d4NJkQLnmszxHb
THd7w91uB/Js7ohq8ognp2eWZdybFYcmVKa4Y+qAGdUnexT5We7KmHAQtpXwAO5F6lO86LouKWRF
meeXpjH6BsKgtnr+lDA2lJGp5Yi1MByeiIDQ2yGwhJnhqTw2ZPkSAIZZ1gS51YbiArRPW4m2le7c
iC0m7EKPi6iHPa+XLLzCPFkneve79wUPEEaUYfPBA/BxyjEyhOxMwnQe6/17MK1PIRZ6IBtLcSWB
B49XFhQTyK3EgAsGAW3gWLrMwQD7olqMHleWE+Hu+InvTawGLRkSrRliAc5kzWEIarwMB6KzU8n0
7rMQ7dGV54a8KLeZj1NsDP7NH/E7evKrCD2xJL50mRTTxZ342iuBotjgb+WV2AhVd5unsI+2C1Ij
zMyEp5OmLMmSabPB3u/l09f6KuIGGjLnCCbXlr4pfHZyjnikyKOx9gp6n74Hhrc1s08oQPB3AlEh
9qz+/sZj/Cfm0hdEzfWl2ZOAlsE+WPtGv/2DT3YxhkTbfMgKUwuORfMVgJhJbK5g8fd34a7hYgXo
K5qLYEFTr1XAzmLCG5xX1nERYO0YGWWne3M2hNMkeoQML6GpbqhNzZlSyBmTREvAe3kjCDHiDmQG
VYvYpgTPpBtgjiwiWhliilgElhePFISH4dfoXQBlxh1W/GNEzeCfGQKzYs+ThL29dqcCKYA+jB4r
TrUJ4WFE2NykprlGZxk490uBIg8so4FMekg0zTCcsEEB6xgRNyikQj9tanTwOC3nAt7IdBySxFXB
XGpUC68geJsUELcIpFRRYt0P1ob9GPJdZTEDxM/9D01ONvI4kp/wdsMHqu5np/2cVngy9N+irk7b
BKNGgxvL8L0ACUSMWov13J1FZaTPaTCD10ZnWI1+QIQ5P/g79HSXTXQYDyYF/f3Fy9a0GziXeJPO
Es4D7XPKhTVoTLt41r+PXzXzAV/MMjp7yp9MbQMDHyCFc0DHikquwp77oFFGu4zB3fawOtyLQkXR
7AIjhEanYk4jEgNPIEIzuuGJSoFVY6rCij4FlDWOVo2wzUGHgsJm0yzvfXrCHlGeeofBLHc1tH72
8taM9YBqSn/uGsLnDriRHmrNjEUjJ0ccl9a2kN4lQv6K6H9tVvavZqgGRkJzMhNiGhIcaNQtxgSj
lkiLCHmKicBFCw1NBsla+S9jLPd5WK/6M+S5hzRUOBTuzjQFWAylnmE9EZ5dnB/Ouelc+Rtek9Zh
CLZIFdK9rBP4qGvur9ejMMhYofHYOzkEegrvmPrCVxlCjPDxNr9Lx4NDrQ2WaKNTwb5w8gW6cEZC
t7dbjIrxs26hR3+KZh01ozZoKaBM90KkEemaBu4ZwT8J/lrod+gvtESQv/bU/Ub/IaSONqU8ae2F
1YieEfOnH3w5qX0PUmr7txnXCSSaVv/vD1FosvtrLO3Hfr+nJJj4YZNAsb8D3jO4aKTqJwPa31ax
2C1ogqYbr9w/+BXKIX45OUREE7uvLJuygafYjoQFV1vvKi9+Iav8YDVc3ab1SS7wGnpNWvoukeHc
aPq4jcVN+VFr/2H6CNyg38vR9jOXnSajVJlT83BosgsY56iJTAyaoQB7R5SIisw9KGfi2NxGKCsS
81DasFSXQZWfkqe6GcXfrnUb9EJRmsiBEFj3hD1bC2ovozqsk08DtxqlyNarqco5GnEJy2TaSah9
q9xDSyLoRboP3q4qIUeqyzDWvQpdypC59SGqAH1rRMsP+kAmsu+Sy/JKE2TSTIYENHdk+qqF16L3
w7U6jH07oq8CTxnlTbPP7WvGFEomKIc1CI939DJdLub+5vG3y9770LiqxsubScN35AExEIihzG+e
JzOfTqfOeHnh84ZcjUOfMzqRCK4RrREaeh1THPxkP4AWOBSPoEKOw3P9ZxtPQ2hV4BBiE9ineBbt
e6Uf5mFS3lL+xZfNPCUThuA/bhe6ghb6esnbhjffmDAuy56f1JRawOehEkWJS7yenf/yhvjYr3tT
IE1U56cEQwRGPkgIZXLEJbkexP3GCDdfqWaLZLoPZpSsH+yeA/ESMwzhFxFm8qGQ9cs8Weh0wEUN
d07NX4MTUWNLkXGm8q+CEggSv0iIt7U6HcZ5wRmAt6DEqWN6Xt90WEuOoBBm9w3IG/Ao5INEHWAx
wxv2rjDP3cewAXnzxtX8KwoP7hhJ/CwhI9K2g21XjMENtcTCwe2RdcorKr2Cf1ikg7WbZco1iEKI
bqAXYJczhlXAyjjzI/AvUkhKkIcAtEnXEHqyQcOEjtEy6+peKQpWbXfmEHLpn3J3IC4nFUrAGpyw
AJ8SDWDEPX5EFENkMoAJkhFAhkQke0KcHRkXlBOFRDknxMwKNyWmJe6GsATCUpj+gDl8OlE/U8C3
yhUZcXOTCn5tkCrg3poRcGNM5kHsbkcEKGSPMEwgsETxJAYlnzNxJKPU8u+lFOYd6k/GluO5m/w+
2UspMVzRHG3C3ZJFzFo3I1SUcZNXnOWrmy8QlRFqlLO9aagGI3H1y/zkSD8sREcH3QSST1bMzghE
wswiEOCOWo0ISoSx/DwHujoxES7fx3cKadE35lCiB+q5Otkre2DD2HDIiD6hw8LRS9sd8R2aiGQu
lHcD3PVqJnkPmTcLyBoOv+yKeTJH1RLAjxXlsLORTJjveydTK7Ad8/siwbSOUB70HikSkyd2iDFq
xfNf0A+6rpRWzmb8e3eOput2g5+/PiaZ2icEa3bAFDYHRyeJ047g90+sIcbTkQRofcPWZOlA1S1b
DNvSO7JUgDMJHJTpWNsAcieaRTDRR1BxEABCwrEOqnbGHomL2KRTmVlh6Pi9EUjKf16YUnRXbOwY
n1625tybm1MT0mNvRsVcKRPtxSmTaDrFvO4JQ9KkYNreYMIIvACpqNECw9mSnCRMhvSJVgmxYQd6
HZJI2v3qjJYVZ0U7uw1d6x9hB6IVexvSDbkZQ1QmHEikFZO2VKkhoeuGpDUpRYxaJ+N5JRLXGmAo
J/Qq0Pr5oib9CDXr49pG+g5M1mWCDRqjpYBebr/1w2AMVATpWKOLZh/jqGNEalFuB5jC8xgWXSf+
z0+3Cz2hiypzmZhCatUot6B+T9+i88/JXhDRpekD9VJUNkSR+UN1Tyoc6mxB2aNX2Ey6mBFp/AXA
vOE8JC5iLiVmcyYr9r0xnWln3Pt+P+1AybqYO6jkm298mg18UkLLChNa25Z/fw+/TwzBrZ2ezOlY
5XDmXmP9lM8zgxCuqKQ64QN/eO6Q3zr/nN6dt0t8b3j8I5po8DP1OYyeNTUbWACB4HRFxAqOaTAU
31suuqfr/H+vi6gPL1yhVp8I4cg4JWByYWNZzbY/R5aPltETqhfkVdA50Qwu3g1uDzZxKOr7TnwX
rBV0yHATPv6UjFX8r61VwaeAnyDuqkrSIqTB4qWjBUYuJHx+hbBavEtafcmB/uVyYhoRaoPFisIP
aERKlLutJLdJxpoYQUwmyRiDrkiwlIiQ9SvbUupOvkUqo2SeWNypA0Cs9LbyG17gSzK4KrhQk1Ad
nKFFX9ih3GNoFVRWiVOu0ruPNaxidp7CcfwIN+YrfVTHjao2ApFIt5R/jwSlUs6GbQLJhyMKNFbG
ikK8JSDqC9aBtlNEyzl3gnpyFSZUkkHK47B56NG3M4g+nGPLweQKEXrrgwWdnclYZfhpGeKi3v5u
qOyUyyMVIMP1cRg4Kkz224IIqikYMqi2Ha3+uRadCD7imymbw3A+xAskVWuIP8VfA6Zwi+8sEC4x
GzBZlhmwHk1lYJDjMZGh4zBY+VvNEVDCKwO25gJmVgZUgNVl1oIr3o3Iqio/C2RQoeBXmp8UBWAA
lSgKaHRII6xSkH1ipVV/FIwhWy+8u8UdbeHkzrSFjC42CALejhckI4aymBVHddyPewowoiMdX80h
eR9pEAw9GCwUENrMORgq2yAkJV7/PvJFYaBJV8yJMSRGt3bB09yzOisgEJ2V8hqvG2evcpv4Av++
Bxgio59BLMhUL9PThqv4j6ewCZpitaqYyCVTDVdxWy8pg906p+DSeTpktbgzXd3piy6DqfBwRP5o
Uwz5H0vntaQ4tkTRLyICD3qVl3ASwr8QUHgQ3kh8/axNT/Sd26aqQMick7ldiiYXVQV+zvuGyBKC
Cncr+WAVZBOsFIzdhFWHbPj30+Ax9KRJsloBNqJ0e4GB0OTDI2kppTKMpJEWk2VxK1AuAG5girH/
EaIpGuMf/1dKvtxO4DISVcAtchbaUgzn4aHN2AxYn2b8cnZEVXsNVFmIuc4BfiLOPD5+NMmnIF2I
OhYNmbnQkhOJDyrJjkg/PQk6n3tiyHQ/GOaySn/Ptd+cg1105nSfAiO5jMQfIVVjaILpznroJAc9
d6mT0VuypkJBSjZmmKfoHhwibp4yo0BRSDLewT9FqKL52Uk2qcYkvcUHrE+Q7OX4n8qjAbff9HTl
P86xqxNNiK35wDKYOoqrPyiWgOB6fOx8prKVdj8Su22avwv4JQOv8nfiWcTz75b+GugdiEpzy6Fk
FJmre0tkasEX7wUzqpcQtqG/3hzuSkEdBJLz9Mmt9IRJ05e4D2C9yujUEHbix5Sf8xmkfR6ERWY3
Wev4TJxSyLLZvY3laTODQnNuplxQugSHARFz2Z4HDQEFFVJLyBz46opKq0zRxY0lobZOq45Bj6QZ
Myid9ZECEfwCnRkP96/Wo3THXDmA8EL1dWYJIIiaf2GTVin+ZAzuF4cbZYETdvkn7QsvV5XJw25H
jAHXP1pOSM1LcQr4IkpFvLBPgLnJwkKZKVhWiB77Acu4Vrj0B4OxxGldRw75c3EInUkSQbpbF+DS
RSTfQwTHyO/r+kx459kjKCVEKQ9nzFwEoCJZFWiqfm8xhGHotj3Ts2TZktzphA2JPYWdhKL5ua5q
OQPlEO96ip+doSAxGBLK/9+3c3xsPxg8MP2krjxg0Nq/t+M8/ZxbFueKMoWBluzn3QXp4pC07Db6
yGxPMZuYdQ3VOXCLkvFaCHf+A5FhgTnKNwKoa6GyVtIgDY60kRUPdzFlVCkUqgsFjGRW1XjCJ+aJ
Nex8KdBPWOEuQ0qRj1NAYKZQs3vsAVfUWsh21qTP0rtJCF/wjBDOUppGtWX6XYrdIQdedIku/ycC
pJkj6VKtE29Z5LtUV7yZsI3f8scSCy/Xh6KAY2+HNfap0Bg8i8OIMnQMvE8x6rG64DbSSaWruAN4
qm3h/mL75WJTY7BHSPxKMcBd8bv4lAy8w8cd80LTtzMVJs4x0LiIrv6Yt6UWKilnRY0m+pC/L2EL
kVxdF+/dqbZ4fW32v8oB5bFUjWSoY7OTS0SF1y89P0VkyfHXfqpHwQJ1KcUphWp61wX5n79iqks1
FWSUL9RfrJWHjp9gbKHItsJ04MAbFGyYMaQGbRk1rkjS+SZ2bK2/ZQY3JhR7fJl+ifWXkgA4eMPf
h7xJ0cYI0G57eAKGw/0fD4PeGPumO+T8JluXkJcDiv/VayyAWFChUN1acNOI9uf0wt4n9g2kPwZD
rZhXuyXgdxRjluQAVoCNIwPRV9NqYbOhi6wxCmot8YAqAh4lCQe4MJzQFbF5yIYbwQYwGaQcWXWz
X4tqAVAqo0yn2iVeS07++oR+AJcpimNqBKxsGJaBDH4N8k8pr6ta9HMgaXwypzq7PpXRpVVwV+J3
KJ/i0XxNSg0N/8Hin1A5RTu8rDAspaTeqc4+4Stk3yGWPRbtUJ4BKaI6MsvhqMxsHXo8fO5sC6zh
7h1B5sNvTJEjWbsO0TiNQKg4B6V2HD8kSO6O+ocbBKTQ5EnhgbEq9DJ8iia6Hud1dcglbay+iM8R
cyGtMBi6SmIpp57SjWLjPmFAiV8ZfK/MxhS5CJl8wDpHZRmcsV+fZ+IV0yL0Y90pzkpJDtm+8yrT
ZlF4aEuhnLclVWj7Re4tuexGBVqoFJQ7O4TczS6CU3iU7agcz2d1FGtSOVL54XI6r08d7CxKJvYo
gBMZJK7ojjvZ+ru+uVW3KLUwY2b5VIXp5apib3298MmNoN7nyNm0pRXN0DTNud/YEvc+E67756hW
YCaSpsPsbMM5k9p79Ar9Zo1wbdnxb9anU7FJDq1aqoPIIYmuqCpVsRVDBpGnTiE5k5z6ZWu8hDvr
TQVDIQVZCYoPB0MN8AyKFCjZpEHPFNS9Wc0tsqHnFlcSP82qlJSSm1OOG0lOqHzcJOjUem8d1RYP
0n2YGxQbiTJmD0QEn1ZF6rPOZbTt8hWkTR3uDwzXVFMScRdMxskQWUKoxdVlkB26kjJTbK3sZSmD
kOkrnetCnaSaHbT28RVEXgYEHOzjqNIh19KqxS+adpYBp+IsMjr9ec/w6NPpRSuswApo340i5mC7
t/atvR+kv267xMJKk+NqoYRSP6xREkSGYuM7UC7bXrN79o7Ja7nhqm1wSrKYskcUgQBZ0blyKflS
6lzYJGJAe6l+nszRvfTO+NrKtsEU9w8edDTixUGND1MnK7FGR/6kiVfXr7WzOsacCBTVxPkozOl5
sd5kpy91QHsWSND/0hCDmn8eFgJECKUCanlm1LIaU8ML7mEVpEcMPgmgfEvbs8wDpajgGoPLsoYY
UEJCHhJ4JG508SsFV0oqrHxUjlofROL+qNjOhE550FtSiUxU4SHEdkejokdp+qdHHT8ZpXHOnSle
W2q8jxXD2f7Y72L3HyP+MVlQchMLOB5zpE+sIOojtIL9+110sPYTSFZZanVEBl4HNS5qk7QaSft1
YIcBrtJmd2e7k2HpStgMEyNAa1httZNqa/5VJD5b1eJ/NQStCpvL3dqwlgOMaSvVa8JXo2/4cVrq
KBtk1JoSHMjOofVRpOAWdTQCD/VrwGgqZ7jlWrJs8RnVYNIQdtnJWBG0moNeCbuClKUdwaD+o1TV
06hsb7CKSA8tLx6MnezyTh1CTXLEx1irNsen+umuPYziSG//W6g5N2LSfxrIttiqQkscFi+P7rgB
8bRjW7mNGXXNJ8KZEunsrtSuSBH8jybW5ft3bPVYunL+Rs0592RIYkYlRfOdx1y2Do031NdHXCYI
zl8Nh64cDFO7M2eOu1Jl06/15u9lDpazrW1ELfi8z23E3cWi9RPdcc6wANn8MqkcdElx4+ijUfPB
qqr+a0TqwhFa4b7Rx2Ix/XJ3SVdFkmC74O6XpFk6/BRIKx5eKkMY35SKAMHqRIXYEBhJlatAjA8F
65XhHwLX/rn08K51h9wlv4JOnHpXt9E/wxQ/gBiROxTtCSWHQFR9MLpcPVBABzwXLPqrLKKbgrL9
JwbRRYCXTFI3+Se/40TpzqLk0q9H7+3JBiePlHwaqvW0rsvGqEpT95OEoupaSXUIYFSpVwV0c4ia
IfnXVpXBYbDL8n3cMDx7wgMEPYhm/PX0utv1S3c0UTcUouU2T7+ej2FIbgGgi/4R5yiZ+9R9KpW6
i+mHpVFVP2XtkKUOrl3FsWBkwQR8eveKJUvAi1Q2Klgk6F8Bf3Dbg1tzXfe/kmP1j0eH7tTjq4ul
D8Tzy69/LfnBKkWXcYVzJ4yEB51bVLIf3Szg2vqLniE9IDoTT2R6N+eGCE4A8L8+X2BBNdz3D1GB
GxUsgE5KA+uKP0xAWIfQBoEJHVotXPZ6MZ0kLTC6hiya5mVC8Q2OtvOJGbIrlM6n/txsbARN7vo4
hd2TX0GbXwEGU7vzCh6rQpgDsJH5GJSxVnL/uij6XDHLlOGQHqVOwrgDH2O2f12fvDsmkp3HxID4
0rv0NH9gF+IDiK6d+xDlaSb5KekqQrK4t1qNAoPmHR4UTZbG5UmZC+N7/LYPZOiOy63P6tM+1XHR
ZYTyDatLapTdsJojKf4yE5jvvq95waPJvz9gaqYvoozfwYnpDKSAMUYRqAgrr30cb7SbXE3mtoPV
U0Qc/cMtypzd17nSbHeKY4MhJ3SXEIdX57t6oHdiky2AiqSbjBoJr7C3G5bezhZHeXi+MUqmWJZp
3a5rOgU1aKV/XjIP522Gj2dYtI31JUER9iZ4sX+nW4b/ZBT3pb21y6yRPMiI+e49VkUytbBHLAk7
gyptvWGaDOvz5pat47svDBjJwF1bi7clWDyGVjIf+jR8YT9pV1EatJ+tBuhj6j6l0uA8EnFoYykd
ai9R+XpoLfbRgek9jCQC2UY1Vm7dcXUaPwgcgpuMICRPuRxKHvZ2Q+vo8AHrhh9mk3lKQBhq8z97
1QdOx9RdTBt0FAdzug0YwYWyczqstxYgpUDF1YBHaMFJstiHPkuyBLi1JcS7eiVG3TGSmaMgu45m
kHg5632wCFuqnhh0cLOz/jMkw9U6rpkh1Wc2KfHb/azk1KPm6ugxh5FjrXRP0O7AzxrpWLcGGXQ0
1Gp4RC7fsEkhrCaF0Vv4+KZGYKl5m4dlUD1A82byvJuPyWlTmJ0JAkPCmHqFg99MHgQa1oG36P5G
FYZbWk+kF+6OrDFc7wl5kXFt9qbYQjzWKgy/cbVHyBUPbvS1tnyIG2SdCF5CxFHyFjxmMzG13WmS
JUuUJ4vwhrEmAawDkPLo0y66e4Y57AfPza1dCg2UqXtNcyB89cWoGP5sc0To4tovV+PVi1AVZ01l
wvqam0Sp8UH3IOBNXIJswdAUpPGQl6aPZBLhE+yDBhATM0S2v257Dw2f8h9ZcCSYMQ86+NhvhiYw
XK/bdJv+/W2fnZ+NeHGbvgYlS04/x0J69O4T4BLi2rkuiNbl7plCzWhPGafYnFOPsGrgGIvEatBR
yHJYszZjzpGCv1wxs0/iN/ewsDBEUw4AVF9fy+Kq7bUj9BExeeZ4bbFU/zPBff7EJGvrIuSDUvKr
tpzcFh5Zk0hSKh3xsmJQ5vJLZA/z3r+sTt2p1q6MbyP8kGCHBQfv22iGWjEmiQmgEEks4PA4/K57
BTET1lboQDltCp0SGWePSbFX8so9LMKoCD5MXdkOasRjNYMjH4xc9XDXf7WzEUlSO19L3wWu60I6
knX+sTUfKHAYcbf+R6qT35iVcYg3Orc/0hQJDn07KZY+bMiUGT9gAjZ3S17gq112mZ9GgfppX7vk
5FoGtkPDm/MmFauMmOQRnPsoj11c734BXoUPb9axKvKnzX6g78Xrg5Wy+ntuM6eGrbERzoFeLSg7
yYfz9sl/4cZsktbD+s1WnHlZ90uieuepYXDkZchYC9XuclZwUl7DavuTVIgMuNjIibauD2PBCIfO
2XnHb3IEqPz8g6N8iuryAJVc4pio0tfv2ZOiodiqjqU9u66RIXXIloiqLdmjKSWGLOkfFPYMWZDd
sI0hJyDWF9f+o7Vbk7zSLoAqV9C53vxv1Gh/kyt95Y5+uhLJayc/XYOv0v1RTjWm2J8H9e4LPSyF
aleyK3TfrbQnBCrrQrP4h1khMKYbI9Iuc+aLrzE8diunAQVfkzVnSwOTc5D6YmF68lR6HXsFrID1
foaNaPqBYigE+VLND7QJmnV9KlrjNS41iv0Kez2vTnkGLE3HgSnLAkugCH5Z5VlOE1yLMDNtYS4u
fr2btiqDiyOrpYD0CpEOBiq5YrcSsDwm+ArBP369OTUj0YZWNi0Fj/CDw4o8IWHstR7uNjzJgg2Y
LjBqdnZUWFcv23ef+1bl0Suc3ftEcr6684kpirsS7McFcBSkdgi8xRnVIhE0hUENCfPVu42bhNDI
Bqr6vTStRDefELVQ18cYcAy951+KrIyO58WgHinS2rs27oH+l6p85+kqNHEcqauqw06vCq066jp5
ThneRDKUZCTD1SSze4wqQ8JcANp4TtlO651T0JwxEYRf+y7eO5nMZOAu0opf2wKdGQlSMeiygQ4s
hXhUY4yk/Rd0RRWFiHlonydHSiqNNaKIXgCCn//Scd25u5AGMoe8gg0/cuyTNQvqNALa/1OTnuCo
xGxWpF+sRKWo3P8p3qpf0IvjWC1JKah2MNOB0cSn9nVC0+1+gFU4cvD55NR+/+FBeEEW5LgOVaXX
riYoDQb+rZs1nTRR/hDCytaug1bQh+FvkWlKT3Xxi91HWOwy/sretctdw0+xCDKlBJYh3gXy8Z3a
ilr5/gEI7CEEOQTcYP0S/Owyr5vvNtFgVoOJVMh3JzjFczRuHFOZTFsdrcEp+JcNJp7v3QFV1WMj
mOOOS77R+xwCNUBU0Jo3SEHjfWKOVUlylM8o7ng0BbA87XkMIeNW1CbTcpzadWxuv3nXfCxEb0+C
LE7DxvTFVC5ejmsSGj04JSCfOkaa2rTQLgJMDWtRYdXs74Y0QVwpyhMeN3/H2nFnmAIJMvRNtaDE
c3KeoK8rwmA8GF1+HGV/b7fUy3qlAM3dfpy2yNp7mB/1lfXZoW3QQ/zdXazJvqSKPDoPv94vTW+t
4/g9TbnF51YV+133MtbLl3Ce9Cu4oQsrOn0Ppy/2BSKWLO7EZtH5Jr9vYJZYK+cGS8c5WQo3/7is
6jrKbfNo7THIrOfdej8dg3kBJWKmRqii7DXqduKbyNlDA7qi9aTHsUghg+UEeqtFN/BF4Lq1wWTI
M839lkUGHeUR9413Y2z5EgRjegIfyX1+lNMKpP5dDFdvt7rJIEJ2zoLUUM2nuAU5IoccTjxDSER8
v4XwgKmSbsmROmhvd802uTsG6Kv2cB8cYgIBJregaJqSq37B7UxaPhHYAsCFnpccvaRAIugO9YrP
jQTvODIoNuuJ0al4COvMvyrKOlVn0fqKwG8aOR7cKEm56McYiOVEFPbKmpbPJTP/EAcFnkMciiIw
mNVmVhbKRGEjFrdBkylGQ2y49q2UZsm8htdQPT+QplZTTipLsqDVQvv68xWcrHQpLaqaJWG2/9e6
RqD2VOjvlnQJKHL2tK2LHllxaBtxyRJ/NyIWbmB5NczAI9QH947SYsQ9CFcV1M7WxXeU+K/sv5o0
qLj0WrKNV/0qeBZZsteQCEf3lVyI0lJLiZLgQmlRBnZTgznkXA4qzvDdvfAVfo2o1YHg9bc82bXE
/UtgVWG3FiIHRNgu259gSFOe28cVl/HUl/5MgV7axBdlvj8nreGnowcu05v99upbD/DdCSWMQnTQ
E1DywwHcq3VxCb2hkFeGE3gEZS29vOBrnQmdpRVrE8LnS4uGVpsFKRT8w4E/sa31sVQHIMM/jFgd
qMIFrhCwBf+f6xzH7RhMRW3qix9RU/6xnpNTm91p0kiySY1h0CZYqqZJXVi6ISmN5DiqxqW/ecdI
+CIr3iFgpCOW7DzE5A1JDLrKon8IbhtxqnJnv0hElNmOyYfhjf8XTSx+XbASoAw0v/pd3dezpXhZ
pV58NvOaWQBgfUMlzzt6QXlGz+33hVXV6MlY1uid8Uy/HAMX2yHYdsXW6v2QybqpRNhagj4Wh2ed
A14Q53fRqvy97SZ/KrM3/aPGdRDYNd4slaItWcbbRbZn7OVxlZFbB3zfD2CEpvX9u76s+Ww+y0Pa
S97hS7czUqBV2eOHtYvAoSs24X5iw31BE5wJS4DzNqAJCn4VY/5+Mx8W/PNEaLWW8kJLDIFiHji/
ihLhgvGsqPYQWNQYvGFrEBHkfcqPdFzu+jkgAjP4zCfTMezSqhQYXNZDu0rF3sk9ErMA/G6tIraO
cv/+MfnOnZcyNNlq5UIsUl5XcZNANWzcRVQMJXfrXxEiVHHVn1F7PtoZT/qrd2NhuQzO1I05z3CR
+o4sqSGVUtKYnjClgfB1TsPi8jPGEHqA7jvA3BziMsJdvAqY2CD+tjT197qFwtCgShm++ftwNzsm
GJC36B5ZJIE90JBHRTpvFOPoWX//Ky6bclBsk/rcLtY80GmiZRAtrj/jOxNZLxY+QxKYkGjz87hE
hRkpp5Lnaxff11fGmGA15B3Akhl/Y3/IfU3AFqgWQZgrBcq835JdX94zs4SZvnPr4aprwblCgN7c
ZosCurc1zP2k3DZGCFbAcRPIBXq/PYHNlVD9ldqYM8oTvJBMUS67jc12RTvtSyCW8d97RD440jOS
X89dlfmIb2FRJYV6MGbivDjwy4jnvSKT91INKUBRtDgG86T4hzh4khMDvVuU/0QMMDTPJj9MsSqs
pyeehtFGXO6FJH35n/ZhgRhm7pHOzp0jnkZr12OeYEJDHUDUkrUIf4Dm7cZIY8Yg0BByzPYa9ZfJ
bA4De07DO3CQ+yilJ9Hn2q8uUdEuhGX2sGsINdwngnd28sGKHa5cwtm1nhzZe/aOIY1R/28EHFjN
1nHC+MiyZKLXMMm5TT/WbbSLCn+76S6axynC7l7t79o+3lgb6pRmVKaETpAvsKOUrCTz4XxdnFGi
4gkfs6FfAL+wL7IvjreUhaTHsqhSaWBU7UzkYtXkzm+7xBgX5g+Q4LZfFJLXhiLvHDw2979PDEa9
YpOXh1+Y464NKvZyM2v4WYI7edzEeOWBRn0GZeBUAG8ePsa3JTEDETsO8HQbVxzlJcVfxiAp2BTG
f0NSGAPMJ3WmEkTbcdkrJMaLKScmVtrMXsEeefy9wimq94zZkbkJjC+0ark1DbfUY5VptQH6OE29
7KBZiGd/XWbSOyk080HWMG8fq8mUNsZNTGv967J5hXSyqzz03eJ032HG7Prdmk/n0b2mgVtN85JZ
x7hKTdmtr8oBEzBIEWdU0a5bnFxHDXidLoDAF063Fl4X20G5V5lFOWxEzXoz4+DLZGJzDwYWfCpm
FpewArBo9W7MpLr95b3X35tKHV3+Q6naEyFOTAuYgBjNJ5lz5D7JnDLe2opXZKzKIA+qhKPdvUev
6p/4vdSpj+utKgfJjpYNm8vv+hqTPOnx5h2yB5OjXVmX/bJ/JR2CWoI00+r4CSZO8Ao4PMNkq+DZ
MjFhshIJRQgV+yRYFoT2zglPOISmgshSdBwFCAS53FAqtcn/Y5NBKuog3a9Qu1hovqVWeIIFv8bw
v+E5vIdnaomyFxfZwyvOM74k+x6LERutMHN5qvUUUFY7xeXBaY7n4yZ45t1Se10dg8GqO5pVGTt+
iJt+Zc2aQirk8D1838z6+MHOnRF3b5Wqit1CnC12muGsEKgsScVlfbwLqamH8KmdPWj/GGWbZrVe
O1cWWIbAjrd0PZS8ZGOACfYa0xy81nqFrO0fWU+BWlr11WHMu0AfQvDxbTyjwWnIktwhmiugg6No
glLsKngCmzBlgjgfCq31a0yxCqEe6122CeFlMu4TZgpHGAmDVF+9Fw+/GwInIm/YuzQDA7XZ6qbx
eivoU89LY0oPTxA4v3q0DtRoH6SDXDYuSQEZoSIlMD++sOfDkbAFvt38w7aeg+teIsIL2yyjnE7i
0uD6rwgtz3RjPEFDMf+GZDbcIFSI3Lf050qIQSTg+FevyRHyjz55ZJxAI7iMQXmJQKLDQU+acpho
YYaEN7TAMT9kvx0hlUinRUJPmBl6ePKoEnQeTN4lXtq9LTFRhW8QFwncgYV1c5ZbKEGJ3YRW9DO3
gq780I65p3mDfVRub6dnDq7MYR9ihX6CA4GpfMY57BodEuZr5l8kL9DhAooKZn5By5xjBWilPQpC
RE1PLrgm1xGw5WtFTROciihfKB+hYCcSGt251V69ElN+r2GRb8E81JVT4ezUwY1LADzciuEn+cDF
K7Cw8ktuu7i8GMztEcc33X6bxBYCYXbBhVBZxpUhzqW+Z+pzSvFqhJrlXF3+UrxAU+bdB/efNPjU
KP16XyZE8ce7NaFUkKoK31Att2lC+HC5+q+lQYvMPcRVrOkZ7VyYLYet+HppC0K/hA0armYlyLKQ
W4KQTszo+FFLXLH1Y8nZjWgI+HaldzLP/DxIzYRTMF04jL7CQeEi7+oukhC6N7JZDlgZXkv1GVTB
qojlJyC6JRI01Nsg6MGHjWxsUGhL3APnJ2pPjQOlASCSnUjAyjhSIH50aPB3/LmGZI+6oXUbE2hK
xJ8ksGo4+XhjHhpejzcTJ3NrCXbZdZCLyDmKupbRssAwN4XEoJVEp4iuRT1Q0/JflB+th8/5oPO0
qeREfD0pPPovc0TNSF8rI59hl/UluCiaJFX8ichTDnhPYg06Dk7meHXy6kAnPIu6CKrLjJVSSmkN
Ahk5cXH6dV5F0YS8m95e1541b62zwSbHySYYlhVmywPBR97QUfAMsWBQbZ1RQpFwOESKu+IBJ7Zi
zQZEbzSkkvqF9vMIueKJUAMcLahCnr2MTgvB19HlrzA0RD55p5lsHcon1j77vVjJr12krbFvVIhw
W2G2TplkXx7zYAOnaKGkV+O5Qx/l1pdNTIIMVqBv4XEp8FDy0DZRF9NZ+q8llwwKFplAq/V0JX9W
FIt4QhHn3AWcP7G3J0/CIvye3CQi7GrTeh81Ed9xU86PUgCQQ21WvjJecRHzrSxhNFg/JTXVH9d5
yUJELb0G2oP94ZXR4Wy5d0FfAEWg3VkPyTT6+KAVis2pdlacQHPIKcEF+oEL5fQr55EIHUg01kCy
2zhRYrcfP38sGjQwUXGUqIPQ1uRjBONsBhJf7GIUdC20POwRrznS6cJ020MwzZNSP5DIIgSHtXvd
bHCJtz12AEDU4vg6zFEhcqvmQCSbLrl3DQuXQzf5/ZO6gDjZDBc6Csw7NLiikZsEorI1UPZj0vB9
qS+TnVNH7M8VZ9sbVvhLs/VgzVNEKnh63s4BvwnmpnEoUOcqBlpaSfSa4smJL2b4CV4/BjLwNYHg
ZSbO5TbMS3hYMAoH3oRhiCMjboSCovkBKApIQHXODBDiCsfIYzKriM+NuT4BhAU+K7ZzcA6wDVgo
gxnaGTTOl+RbY3bDD1L82y1yCmuUgcRR3J059r+nU/FIvfVEL5H0RVEJj6LojhzrlYY4EBcL0IGP
W8O0YT2auPoO7jGsOmVnOVC1XMdrA4EJMfVyC7PP5MNkuULn7dx5JbnoGIvTkQPshgVFEQa5W+jk
0ABnSDn9bAW1TiW8BEWA/y1NBLPlfubAMnRuuW1BVQBYRI0N4YtR3VX4YrNFQ0JGBnHhaMN4kFAO
eXXpcuInlfcpvCUVGJnOc0hi+/C+PlEHVNkgC1wvRA0sEA1Iu3LrENM81OXKZvHrQNdejyy7L2CS
I08olQe3M82bYqQLgGLklw6RDNW4y6XMZ9HQLI0zSz9oTMqW+QIasi83BGM8WPkYnc6C8bY8/gem
yIZU0uW3W2CqE7Q/4BhzXWGD+QOdHkXMNsG8gCMC/y/FFo3NHm7t7XT9C0o6sPldjE6s6If8UxeN
OI0146J5EcjpJdQzFjYMzHGI1ai9SFjXKdQk26VRhxY4OUUc/PRKuxmvz1YOjM2+B9y/2jksdb+w
QZbD38NPbZCPIVyFM4PwGwNYCudZMYsg/8qjI1dns+2CZd/tMgOnuoSP5rn5Jt+FvnhuPoMb020f
ZqdXmZxJf66G9XDbz4IKEiNFZRAsB8ahKSm4LmJy5rbdIzEcd/f+B/OLog9HNqdqtgXYQTpwcaoz
MOEsaqKfexCrdnPwjksiBzYDhW2YMzCFCfB3qcRuc7eL8BFU/ckvufGPAdzvP4AFu4mYfU40Gwlv
QCMf9OJ4urBwLkRAELParoGhfBgqDpRBjin5cRwabGVqvzZGcibEcTc4DZAigN/LmMDEKiaBz1At
h5rDjcDGaTCo5mTnw1fntT46A7mODijzLkP09lC8Vz/4Utt429kBt5I9c+nIh5iMkI64Ny/1z9He
3Jt9Fnfo44C5OU6txWm04zsRK0dzNvckdS+Zl/gRM0wxtR5dAuytIgNP7sE5yhdp//g1O+VRM9z7
55UBIGgR+fq1D9EXwUhAU8i3Vbk6UdlhIEn4gqUOtv49WN6sPihnT4J5dEYAYGgQcXNcus+g5mYB
z4ibxg9Tbl6k9xv07MxQNyZz0pdK7gdvWnSIuPoV91E3LzJz1ABkUSM+us/B3HuMnoTHfhbvtpQd
g6MXdCY1u8UYF+a+tIsfkgZLbPbAa83ZhcDGtNVoE5I/3pKZP2ggthwtix0cKV5G2HInTdBTpL3m
uNna3igaL+7711fV1jB94ZtR15opbd7ZlQFSmFfqzclMQ4vReoBvq0RXYGVJQ1cu2DO6lcH+Tgn4
dEHerxMYqVryNkyFstGUA9HFRyax31Prwtj356AMesyUprd12ZpZks8q9hz4GCHjMzn91dfFh/mM
0K0498G2deWsHLvpooSPiKnX6KjCklu0aBMaREHiqOghp1HeAtWi2IuKWTfsxiBF+FXkBj/YNZ5x
MLGfjg6eASZtymZaLDlQPEbEOsIuFRFOtwQMKqCnIf6JCQdnjAGK6uTRR4VCUBIdATG0UZmS+gsR
KEk8pQ0l7Fsr34s4WgqEeavpMis8n5uXCP0iI6/YoDbECtDQLhiW2mbFpY1ngEzNYczBFhQikkE4
G55n1PlU6h9WtESxHMzJo2KitRB4DWz9sFh0mMDAOBMNNLkPJdenXxymSXn5Xr/BXdlboRZjcYZP
dz4Dz+ee+Tj7hcwkN55L4vC2/SIM2Yc4rjtgKTaOuvca3WHZiiFGF6pjBlTCsmKz5cbjvflUhKxz
PvDET5Goejsz5m9WAiJDklVYtB/MsOseozSC5CanIngFRljwtqs5KqvFp31G1V4bNf1ziAqFCAca
17KCq+L6ktIrKo7f6/Iyo3x8Ej6r4AejwClXw7Nz2IDgLeatnHFpeBae9FdXKx8fbd4b0JoGkNRS
CX6aKoFTfhrhMXrgGE7u7wGESxogjy5Dr31Gs37Nz+Ie7AlgboLlArxZQEWktBEIrdhxVNezM2M+
kwo0IrU4UY8M3pi9liRB9BQZ96TEP/aq41dynrFPLYFuosOaKpgyvBTVdy61O7mpzc7H2iPMxmtb
d/xNDK1KIUg3mZtK3t+1StQzDJpxUiL28KObqF33Zhf5FHRtUEqd4/DYT/vPwRsjZdSY1ND+tsk5
35pHv2Rek2evPgqwx6ZeYK5PLc0kHdw1FvJA1ti2o/nnTbsBZod8xTolDA3rECWxDW9WObOUWbg/
Mgq9ab8OCGUQVQi/AxNcFN03I+yU8wYi1wVD6b89lEZ3lBHKkv+4N7th3Srm3iuBeDk14jSs07gc
7Bnj2CSk2+E960RZB9vw1NuGT0r68NBDbh1XOO5v8GISQz0z83XFf6xfnUKRoWjHzMrGJWJOTkk6
O2NBSSrLil8Za1haxf/guMSSEefrh/VOmiPWwr2/bc3DOqEmZhbgmyK/DniOSxi8QetKqVUeyYbV
IN47d5bMdFt+idBoBkBczBztIzqxK7HmH79sBnBfR3LnFmBHUd2cmKWB80Sa589kS7KKc8QK/bfb
PMma2JOzYXR3DFJ7eJVl2rlZe4eZbpk5Zzt/MeJ8H+5jMjHuFCep+V2+W+BoGrs2PiTzqMnz1mL4
W2beOiXzwUnoGIC+9DM4M6AeRqfIICVvNA/fbBX5qOikfslOSSg3XAZy4+86rfigbcZu2dUNO0Ad
9tfMVq/ZEyVnbz87JA00f2uO58DMt4PLDE0O5jsOtrhXPkR4NA8eqSD8r/yxzg+0TWZ1WmqYZYbD
sBZywZEP4k6nzeEJ8F5/1R/EywBy0JN7N/17z3aUi8sGFeEM0TUzBR42JfoF9V+GCOXLKneMMgYY
g931gMQEEiNIwplcM6+b1x/ReCfHu+y9IojSm0EcDByOjH71aRcZAu8XnLm9QxjaA3SEdEOkyn1I
egewvfs2+z0Ma+Hy6BxJUmOk7h1IsFWsmp91zf94j6M5uAOE9IzW4W8+Kna46LUWN9Q6JQ6EpyKP
eEpihE9xhs+bbJNov0IitWdKKMvv13kNChtyIFYi2M4Mw14Rcfl0kMrcuwvBWTmtnE9U4ZeqG00X
wLwm/HxslNqUy0JulJ65pa8YIkXCGGyO98SHgMza0xS/O1p5jBNB1f20n10UPXaZl6R9p3trn1pj
dcBPizlTb+S2QDiDK+55kX96nyqwRNXdR4QPnNBfXmmTqYivoJdXwB5xsvzQZlhDg6nCX+7UoeHR
t9/dhKPpRlV7rHFlYcxpdXiyG9AGeNkvVP5hEb8uUOcRsoOyHwELNS5tcgJQyaoqOAJtoSe3Sz7G
zETlPC6a7HsIcxVNi+aH18mGySZ16d74qD/r9Y1PegnYDGhF3tARlbD6Jy0bw7KlY5N9DuscpDF9
mTNG/MadD8ir8UT1pJx83PsdFB3NmsbC7RECMtZeUUbMG8Ue9nIPI6qTi9LcyFBJPn8VT7/DbKDt
RiEGHBo0SbdE1WeW4mZizPK/xqzIt72tc24Xnm462XqN4ZzZ9HbBsJ6UIP3dJkO0xDBIpzol2v22
/OSJYRStw40z2SBxhVnIgPtAvegbj3aygUHe21DzXlrALc0JalW5g8Fdx/kYFim/OS9aM0J0/D03
YPAZ5MmQ9d5xbnap295+TP7y6Plxob3IyWhhVipyTc7KCUh9U8XPTzvNZT4zrMh+GKbXHdJ4m2Qd
jncjZM/metdjhWepV1IO6TbF3h05xUjr29MECNSd8bKrCMwaMS+NEoCeVqeUe+Fp/YR4rKzIA2Dt
ZQLhLAfoR5yMbpqQBdb7Ky9mDbcDdddSCDIJkLVSBsi5yZDHsQJFsOlN6WjRZqLiU6ta4iQqYGRE
0AubDWkF/KB3IQCiEvLM0IE7XDeZU6RAn/JTzuLfTds1nTbXLnq4pCLwEqgmOdjc3b7R+2UUNiTH
dGjL2IC29JgpyU10L1VPc3ekCkLUTCXj4IiGgETz0mt6s06JEgeggf/weyJ8Jlu+s4v4A8QyJNGc
71Ykh2IHexg3NHLEnVUmv3Fcvf5yxrQwyc8nGHCR+TQ0baiDqedF1zIZrZrWqBwiIxwpLQ7/x4Cl
nWh6vk9+YHw8OxjiM9kcCh3meX9ZDbPQkzxLmR61X39wRNskr5LsPB3VzSKxMQX39pJLcOgnbwQf
zYenX9LwCiQ+PjtePVSObJnA8qZXZqAE3CNd0Mm9xctew2zGOqBsIBV4NUwNRlhQTrAz3GKm4dIy
zaf78HJ03k/ivw/unpE2iJZBZ5waoGpCKMSQNXi7tQZHJCDjUov9GN6Macs4jiBg1jsmjNZcvWCn
0trObuvM//rn3mNY8q/akdKtlc5O7pWbDaXew8rr1mud38zKmN0qPtjnBJLOe7LbX2YlZnnru9n9
e2dkyD67pJWGt6310vDs21DZFCnakqB2tJi1vKSpi5nn2zv1dJAMz+4bJB9562BvzrjqFbu3jd9U
F5TPCArrJFEwwbRr9Em9eFAVff0eTXSONKCzZKSS6oPSuL9mFRmv+0rGUrvJ7woh8t9LWs2Q4Av3
0tmGadPZxluoG/s4nE+Z50p1taewOtlHcBxGP6PnGz6GZ/efyexCoAZn2Bz8x9J5LaeuBUH0i6gy
iPiqHACBSIYXymAMQgiRg77+rubccp3kY0Da2mGmu6dn9cUDojcrpWc7a2+/TG9QEIrt3aN7xyFr
GeS9LeEEhhsU//oQ9zYOiG/mmtXkvc/e1WtaHVLIw/zonkPDPrkt/zHInRfRLEgBXUaadChZGXDu
pU27qEDlYKorVyTEVBonmClhctUnm7ERolAD1lWUeDMHa0Yc7wK2T9AkuVpJNqQe6ZgZASvhasI6
bXnWD96VqH1ngw3GL3MsNOShIk8nOZvR5v39TcWzLKaetkxYDfxeZE6lhnfUIPGde4BBzAt3qIZH
kAWoha0J6x29d1AfpJNHlJHwEcRgiZwlRV9Z8fuvE1+nOSnjF7mwOq3IiF81OJSG4yBw69b/VHCn
Z6mOmHfUJm+q8kv7Qm8VwRAqly/NVUQZERtDST493tkIOwSgLIda7yxp1enj+C9j09/pg9q+N/m4
jPcpv3MWYBikm1KY9N6WvVjIFOWF2KMO2vHlLXu4JYQvV+0DbihT2Humy6GUVEv2gW9qm9hfHqot
it/WiozYRjSCscEDJYiYEjaXDgD/G4PkxdVcdMznVJ+NhoS3QzMDOvOgjBES2lVZ/JU3IPDjcoWf
CioGp0beuKOsAmshQBTZDjSHLTPO8eJX3aFsIxpw5er0oI2OuS0fbronYyNQUL20lECTfnoCLEgW
yQ/VFkbWq/JsqIWMQwjjPa2HNQQs39qrgIvGAl6QkgEemInHex0YuBbDr0oTfAEYs29bOmtZQ9oW
E8YCigeDwTXTQpyjshU1a66M9kEnXg6h27sGTdJqfFY9JOHvV+KlV6elDn1oUbIP0qQJQmSQPYOa
fE1bKJ2mRrfFjrR16P+MX8FNyYaDM45LpSy9ltMwD++9Y3wavQvLWF17ahPd8POQ3s78CF2y/au3
ZQNA54DSnHNJI5Nw5aqaMboG7d2LXj7ZsSHKGedGRL+zCovjlfV0jEtM7ppzelEnVEj4nf5pRkTN
H6sGBQIooChzDDKPTGCW95YBX/YasBqjHGAQtrQU9PhzCk7CrsdWnfo0twLkwtx9rqIo+uN82Lyd
Qw4soRxyWchiGcMU9ujM/9YBcsl+Ke2nAL5Oho22xYU0AHWkQit89R7JruW2pqjHKLtv+1WH/saI
xC6A6lB4mJ9Vf3bRM9hF0pCXzjG5oypvuoSfqMP1U1UKFsg9VfAqC7p6+OimPtgUwgiGiGb2ztav
Uw2XRtdEKNiWtKXmME+TJfWxDZcErObUwckMu0r4NTe6jW7VzqKnV1gJvj9HtiLUIB78D+2b6Xmo
Upa3PZ/LHK9u1gKM8YboXJILdfon0xtzbAzBTcg/SV06FIHs46v3NfE8uuca069uJ1SnLcXNUsk9
AwPmUrdIK9lcRIT/1a1TQSwKk7DTfU2P7Ep3InQUdFcGCZYBSANJYrCj/eQ1UBvaqkNaznvKP4gu
kkyiGyWActp4dbXJ3sav7vvnzDZluGeaPOXcfJE0GrhT7AcPcD+hDx2wQx3TVdCIKo4vGTXJdIOK
dIraevR3zNif/SevlxJz62d+y62jWsMlPgTECErCAhJoOlDxKaYOFIaZSVx4B9fgA85hx91xCnz9
UHNMY6r3lIF2MicNr14x1NaxYu/jxKa6+Wpd4uunA/THlMNcVfF9pPSd/GOwi2XgWIGT2NzMtf4m
r0QnaVmbJFitVu7W5CQlX9yMmzhDnT0O7KjF6MiFUh3T+ltzs/YI77pj7VmYnLDLrjKOycKiBCPi
3LPH5PpnnYC4Q17PRBHqik6rAc6quM4ZSZLNz1V9Hc97wo5zYe1G5YzD3sULktWIitXh8ihHnlet
28+1axK5LWgh13AV9OiMYF463DoN5rTG209FFhhY0SS9sPJJwNrsvTicSRElb5HaCdjEadqnqG1X
tySl9UHm1elPjCXWacaaPs0OcBi0Wu7XB6fouNIJ2gwuvgwrU+84u6M9tjepdYhSrk+OWJm1dtai
Z2qs1DvlB2IwAUgluQTF+0NzCp6GupOyzLc7b+DMeLWlplVtozwLr/OvgKIpe92yThEXN75wYeZu
9aTNvK5162GK2a0HF/7z4jfIW208MCmBtLYTAxyyYjaDtNfop563XtNzdrD1buamDmaTelsPc3ou
MSHgVlnNiTZeFPI5bvyyF7dgtQBjUuDVcTpMBl5GwYtZTZr2fkW8lWx5g9SaPeC9Wj2uUYVipldH
I0QVD7qYs33y14KjUqvFF9VcQT0WU3jyd6uTf4xKjxUSF4Bg/cMs5bpOfqWkQOwBk8peKpmSRvq4
4lInp1k6qc/TyTLYuRVmAY/zMXv4j6iTVLbmY8V3BnAAL6AZZiFyFeJo/+ED2nCHuEM6Ki5qol0D
5/pu4RqJm6duXoVYS7fZvfjN4OZ3HExEO06iqfpCB/Xwc48PSNoB0Z+DRYCbTzotc+dq4uziJYsF
VZxc0Tw0b61+p/+IiBSthAqqQSUpeqUP3s9Mr/pXZqMBXaAdc6V1O9a8TNjtB4a3HNVjxIwMk7oP
PMiPlTSVlH+V3js2ettubWTu/44+SWurJwBr2wWloZQIthBah5KqLHiRpqnlWk6Hzn+GcjkkUj3c
j1txK66FUq0ue5RRXHFipxKg24nFIsm3/YbNVI08BANdX6YURpVv12m4JHdqRGOsHy29Ds49Hrfi
5ezp2wjYzLqMq/Qjj3Zz7AfgN0pzw2QhvQMFETYsXxMYuHLYwG2hPkLnRSszcsQHMGG+IUjnD3zo
Xli8mksMbOu4HR+Ins9E6amTLa497A1CNjHGfDdKadZ7wZV024MHkkvtg+mZW8waHmKwnOeTG2uA
SRM0SAkaHMx5L/ckabuAU7bIFHhyvG9jVc4KPqfqn1+c4yRA7JHsSIT8O3YJnjiBDXWGmELo+pbB
LSILcJKdKyNdRG1czVgDwmuqqx2fXVinGECwlzoaqcYMTIG96+5d+U4+OTOZGqTn9rlXeExx5+59
0QqAoD71awzklZF7QoCQSxxQavFDhZc6HSYb/rQRAUz8iI8EWLmHRStjwRPpH9bXjRHtqmZOLrSE
O77SHOYQPQcvdghMId6qKPZLul+lf9jpW9g5ccbiFEE2YRUhGcvwwRayX1WIndrWjroS5aCXmI+B
gzsvTm5jphumGVs+fIzKoMqjhim1W1RWEuf4VNo4JcuxQFTy5hMOJ9PoFkmNc+fBIa8bq3IAXJNr
n0+1MOBNrcEYTXTpXilIJHWpuouGb9iP4Jw8uruTee8rzLgF8bV3JAtDz0LGr7LTDoV2L8IleAxa
P3gVSFbMoNiJSQqmdC/kmDzygdd+znqrW4/xtX81P5GGcwDdz/1z+PotxycsZ9329DivMllFPQVE
gJxBzGwWojK1gzte4lvWRu6Dq4x81B8cpu8+sQ0qnEWju/tu+V9keeY5bP+cw2e/6hfYEj/Cr1Hp
4Z6GMPsbkhRalQx8C8/4TArqTIgo0+irV5KYId7DQIShNJHA26W/DIha+eiMwXx0qe1AVoaqg1QB
HfVxcBkzTpyypb8CpHgw/+IphDKBPIbOTubfkxs1Hu5+DRwePkYNn9zZOZCZ1yc5ueyDUgsOyu3m
MWt3m8EOSrYa7LrqGq/chHSgf7Vas/PwjEpmlIfXXjXqgMeX/inOwgGe3PyjmCj4WOmwXr2gapnj
QyN6T+BPScDD3DP6lcnS3BQsGg4dqE/o5aBFYlR2wVnDu4frdD58XTjVicG9C9bFL/MU52GLrK/K
/SlMBx5QWHycxc2wCI9xY8XosfVEMVQHy6PAeRJJAevqRvTJmFCLEW3D7IX7s8Cp/mDr1G3gDTyh
B2wRnPbanAur1zCnLZJqwBTYeJyEgGNydfqRXx3EESuWPSEy/HwBXxEXApnPmwNLLRtmYUm/2rHs
2PmGCcsHbsKGzmJnkcLQ99BxsG+nFrDLk6Bs9fQeIwEAR9ZRHoImkChVSTslbE4YOR/+2C7CYsHO
xoG6453fjsgLw+ZTCM1OvDRjXj49HmbY4tcR/gpmG99tQp9+8P1d+C2TDUjrUPKwwlxBUi89xZSH
+WVwHAgHaLnVrqABJhyRluEDWylxPIxL+xYU/Xb4WFI6oeIJyu94uGxy3MbLWr84idqgLbw3FL6r
geNTkC9M5damSgpSbjAnpckvWwzjoujLG6NO7l0D5AJdYSeXt/YSCAU0iYN2oRoSIDMVZV2RCmj5
VkkTcW8ju69ZWZImmMjxxnjhOe3DJ4jrfENvQ1ZWv+nOSl52osfc0oMQ4x8O9yxrfARatM6Qqx71
HbLM4+s+5XV/jXWdmyOxctzvJ6nrlfvfj1XZcUHdTSUGNXzktOrVROLd4rKUiEc8xz/VGAojzLNP
J8H0D+++hlnrlfFp/aQkpeZRo3LqXrpthE10cm2HGtCGuwylFehi6AgfVe0+vVeQRWXQcTMnd5qb
IrzEDf+ADCAL8yF4GadpMcwIU4/E8NT5eXnYiIphTuYqmG7v8pD9YrOPMwJgzOyxMcBbHaxkAtnW
HrTn7QFO7Q9/uyGQoOm7ImxETDRX5nsg4ZNs0yRP2pqXL8VDpLC8KMC/lafy+RW1dcBxshT8++E3
CkKZrJf1mArYrUIT8uNbUhyW0tJWyEwQxtJSX1NM5sEzHeKmKO3V0QsTQF18FOXHmxilJhQjxzCO
04qFjytgHv5rBR9DQOlwunptSgw6GKY3+iTeRr/ltMeEQBxJa473SP+oErjKk/z9WwfmbtpEab+1
wdegaUOfE6zLKBt3d2wRcALGuAaXrdHEAel+WWjDKCJgMBSlkOxwKvelJGFIWYgyuNUJvXV0LEPV
ZNaREPrk13AWqCaqZGvCzbwHzW6OoggMK766jV5JdyiFulViryvts++uIO4Sl+5m/Pz86/y9DZqj
C3GZvJMfn74ky+89k/D31L/18RPACG/v/9QohlCRl6xusexRiv+xH5Gz7G2K8P2TCVc8uQ9SXu5g
FbBncRJWvZw2Snn1g+p4+vP083Ke6Kf7qiUX/SEkg7zopu/bEFKY2FWG2wHM3L5fYLjXGe5/dJii
7IdcoZYdgdTjT71sAfiRKyyy7it80N2bWNT/qppyY3iEKPbB8gEGIQuUpeirNdTfdLNUyI8YnOGV
AXkNH7w7vePfJm93+VuO2igF3Zd14yPvbu1uIinXVQ3OtsNfb9Cu+i9s7XkQTXvpw1b8/GCmJwgA
dQ15UBXyRtSEalZkvq7ytwqiOHYw/k1ZHVn9zkdHOrlYDuqtDznXRzgmTHMZc0Ly9cagBIE/L6HR
PebT8rxTOrY3mTNNfKqveDLIN1pEH4UI+FLHQuxEKK+YK3x5a7mnz53uYACW82AmKW9UEtEiS/qX
lmr1JUwTOvKR+UF3kBowoT8ZCFSoqwxvjdiQG1NbP9ISPvLjNrymO16dLCrrPhp8nyH+lsUAM4uh
F2U9U4yPx8K0KQtusFNPU/8OvqrW6//eBcdp0rEqwC0Hv3OZHpGS86d0hHz0hcugvIa/3V0NbhIv
VizStjJMvWrNeh/AXAIMK7iuQJ3jVGFyZTLa53pjzQy9Uo0B1tDkWRe66mMgNENBwJR72rRHHjfC
BtVMms7qbiyX/DeuMgKIgY77P3oOVCpiLsEqsG79VHSmKE9oMRQxlGFP3917oBYDYMYwYVW070B+
ZqUOMdYX6Py0K0NgZVJWfc7NGWzA1NhC2ThZ49SYrlkHjO9HLykbGwmNt6g4+vNZ8MLlVAAmcReH
HmTbPx3yj7zmKBsCR0PXB5aG3pdaBXn9yC9ABaOUVCDt44dySj0RAwm/wuZf1yofR6q0/nb+zk8H
xRjYO4bB81rAA2x2jCTgAOFsAfrNeqNat4+K0a0M1Lwcp2bqgzAVQAEsU6+DlMkDeRaOmtEXGBV2
G1aFtpFnF96dsZKVm0YTLJPQnQprS0Hl0zu5GTicBBHgKHyR1bikSUpjZsggUnZ37egrGAeIhSuh
KeozmpcLmpaRax1S6eUWmC6owpaiZ4JZlAIgy0/lEQOhVw2XE/rLuSJJMbougZpGcxeDlfLrTDBH
UKzE2OWg8Ag+QU6RiDj7ESIIUjLhMBxVnHt6neH/A4dIez7J33MCiotwj7IlOKTUObqfJjif/yNP
rIqxchAKuDkoe8C7EkV/kkZCeSIzTvz4LHtXORdzsK/AC50crGfv0loCVDgdcu5GdzQoBz6dSM19
km/I5jwN45Xih0WcZNyAcFqwKl7H/5Fp4Y57BMkU7MXAfXC3G9UJ8WFU+nsOHZSLBDue5AwvNot0
yPHCUbuzxT79O2h13yXx44GkQ4FRRfkriSXuNRzFOhM5GT8bid7pH/NEBBmjPCH802G1BPF7+YVH
MAD6EDz4MGCqObCItd3Ivj3rAZb0OIH5L6vgsTNCDJjG5gh+TTDpNn8kgdSo7pg2qB8/2ZTokJiV
0QKbJweaE3AkywHJs2IHtSNZjrfexT9FX3M61vJFr0P2OfVtYff7HMXNrhBuciniC6XPsIruqfBJ
X7hnjfBjIFyTicnnH2xmJPnEh5LYxaVvRKn5QT95ahkkySJ5+IF2xq3J3HPZRxN8iDjaONgPYAeM
CNcHQ8uw3fwbfpI+SJL1HnRoIqO4AZwEoAuV0yFSrN3pa/JnTDN5PUKlMVkKhuiFEb4Sfe3TmVV6
65w0JoXmi89Nlo+m2o5NZckMPlvjcRloWV25bCHRdGgRNKJY9xEJb3iBlhy1A5GKMdmYqfsROBrx
VYuqDWYEH7RRwKX0kMCAkQEvAvcimEqJxTo8KqEW201F0zYiAAR82DEbK8lmRw5G6sNIwuN85pey
MtXWK9SWJulqjem1AybJBBZSxmoPt2Qxacho8TOlD+HqlsJC4TTz4QHAtGllzG29kz6QXyCttOwh
AWLx3b0ngI9LIyHdKFgst12Ho+Xac19wJMAgxAhPXaiOsrEKLxZgpuRWo6GHT/FLBP78wdx4MgNt
wA2SMxCj9WY2697aNI5wzKRqfkP8oeQs6X0Nw02EnzJT6tYl6CAVhvx2pVfEXBN4CjoexgGwfD+A
5yz6LUh+rLNJQL+sz9W3uBFmIg+wYpVEq/1ikg7vEHAiannCTKHwTtOEUWOG6Aygg2Q0OsK4ps6L
XYkVPHywpIiDwXm5SXe/AwJDWnUYtciqnZMY63/RO385g/dlTas9uMzqmGfPs14HAIHUChSFCTfT
uSCLY6pnkQCtX9b1G/SuuqgubqikdrSmeYTHv9P/sinO1qXf6L2oZaCa4epc1whh+MElIUoXHDao
z9kD0NghliZdAI28zQzVfNpfVEWv9oceaTAgbXKH7x+f/K+44exmSLx2s9dwCw7Qp2nvEfp12W1N
tiAv8xZVmcaCxhLnjnnFrwhHMMJUI3y6rUVrseUHCbz7G7HpGesq7SEmyycZs4ItgoTkNLvIfIuP
MPoFdUUEcFRhZOO7vZuW4RcUCPEg/YgwdFrXx2V/y45CDyoyFLLj0n/2WpFB86P4npnFgvEsIc5A
sZsBt8XaeaH7xuUToFTSl4rTSfji9FYBBkz03zKmOwkIGYIylrFyWG3gEAj2fXIgA9OK/QfgoRyw
x0JuABz8SkI+xeqkcYUyoY8XLE8Woh3KBHm6OaWg3pVp59vqjZkx1NKieQSfF65NnyPu9oJAsD5Q
hpVNYFGWAfd05HLZaHTuHDhBdCJmvKxYa2dCV8m8ukW1+S26RISHSp3sBGYC/BmMoy9wU4u49XmL
8ZmdWkLVp7M6E2+yp+/IDZl5oAx1vu79qmJUdJ5DEriJjhndsA64ks1BB7CWv3ZthZ3V/sn/tyc2
mEi6a/BTHgMv07USwCq9OkTeLczY0LnePnsJi5wP0IJSzxDdD/fBL8LHF5eLby4fsNGB3/4EWCga
lH/pvKTwjTWp6/+yVpBEhNXIY56YaUKHMYlfYMDadXEIYdTZwzjyOPRE+bD9AicROSAGR68huLWC
EhPQZkjowy2KA3sx8Iw6dpEcoMIbmDenyGAY6WfFnPJF1vzbfHSUiiMC9YCeAnySwpKwx9PJ76qz
fQlsKTN89KkgQ0whSOYGc4q9Uiu57mDBzwYvpF9XAKkFxvDyE5A04cIdSI5HeMeZTQj9gXTkxhnW
BbtilmRoQjLOHDZwE0QGVt6WwYMoK2TKQD+wzhx+atAMhgdtKAqtA+CBoojfKRz4yJUIcARXCHFC
NRHcPY1pxzzBMT5sai4eGEbTOuDpMH1FtcsYR44ZQibh38+gt1hLcwzLIkNBQBpBKrLZLh6Eg1I8
UCLhiaA7jBR3sIpGiFcEdXN8onwhjio5S5DTsD+zYxJJfzDMz7E3NsDKGBjnjtwVVlukHG/fYxoT
xmi4mCxMWEn+xwrBVOoi20pUMv4jWPRe4I1n/T+gHMQh+TuTHGyoHjIWAok7wC4XyknUReOL8BRh
goQO6koia6eoB6LFI1oQBkYoN7gGPEU4IxXGaF9Q1Jgiw4ULBTAuoSg5QGLay8BBgo+zHG6EORn5
EM3LWYigqEp62swdJqjgwK2vSSLwjHenicclaKM/y38Ex9FDVMgcmjREHQbK3x1EYX2gg0SqVjrS
nT8IhtYVe4SbYX2ofeowOo7QFXzO8zpLKAjG6DhWmoU72xu0qFui7SzTGGEroKdo8O2kwWa87XFj
FgQW+CiCObhAOD5LNnrkibewqwwEKejZJmcUsRtpEmojUM5InkSIBJeJFylDRC9BycJY0b7YlW1v
o9gjI/LTIlfwrjNHlxsk4MlgSigdXubXE6FVLuhIYS1bghKrDm+QW2OEdNELDSxbqc2zhegl1AL6
veNzhkQLnzaVp8pPXI4lBfZk1QDI9uzXkxKnqI/pmP/AawZQBxiRbubBhR43ljFQueM1kqEWtajJ
3sNrAQ+NWb7C8BdPKrmr7roX9yt5co44BtWZ8oSi9htPJtWwVty3N5wWMxWw47DmTJsehp4qIqGv
JbVVatgo3Yos61RuK4807Fo29zCiegKF0IllKTfgujPW9ssuiYb5oB7uRDv/QDVmj0ZEERIR3Weh
bENhyTlzXfsQWRV7zo13Ktl/Gpjp1GHd2JDc3koBX5OfkR7pDQ4r89cd7URowuJ+t0MZEAucRfCD
IgM8s3SXNCe5srHARnMv1GxhyllVCwCkI1SKYt8u31cMg33ezVQJL09lynBTqea37N8CCxlukRpr
edVWPr4x0TWUlS9WMqy3F70+0Mi4wn7V0OXUJWEEl8Vrh+vRJaibDFyNsxur/4zSxg77ZhbBnDxG
zc+Sk3zCcF9XoG5lIbWfNOKcID9hI/uu4GRmN8MaBE/DXeH0wsLXexrryqhk5PpyYeZureXwFLSw
Qrua96mA6ep31VWg2PZulEm13HcfWRzI/HdGPi1n4AP2PGArNoFilfeWVEK80Ypd1jZgrRRX8wUe
m3L4c7hoG1a6oidc5YRVTDxmu/IoVhrUCJX4OoC3s0GPs/5hDDKNkAhYG3la0CI0VVpd8q8LY1V1
V6rq2vro2bo7mn1SfVbaz6n2tDI4gn0kyuI7fLh2SpEMSjRqL66uwgeh8nS2hA/9IwoxuFnr/KPP
f41JeAHfw/1cUAARM2MqhYiyLMNv+PCUB/vI4fUvhRyjYBnt3Vd0hmJAS0nahf4yrsBRTwiD0V8I
NNW8pv4sNHyYw4Z/71F6klkv4oGae160/MqsRplCCmbeu8Wv3/YGOScnWFx287Zd/7s20bIxRdjj
YR++sSWOOWlODCZUaZhPLiuFCafZ7susMun7jYTw8vf6CmsNa0mpkHeK78/g1GZrWQ50CqMtqdEP
dfOkNFoBXlG3OxfiI2BinWTODRtBhEZkS8iyAlji7tfvF7gfNVzYKF2t19Iql8Srnf5lhr7ji/Oy
n/c+ipWMvX0IkXTaQTehhs1Eb/WM7m4NwWkZKLb8TumWwVdhHdtmjpo3pA9rr7rKUTm13Nx5Ftbz
83LwAMS5T+c8ecS1nzrUb07Rbg/Oa/BcVAjqfrdIx+oqKcydy6BIXuPLYP97G18CFf3AH3zT04Yp
WOLs1qHu4dFwrrglpda+Tl3hDkvQ9X36RJCeHAaHAdKg9b2IHuBedN0F3tzZBk3OyJ7OvWan34ak
eVPq5j129ik4jtt/4vjvTmXdoLIEqp3DWMdq1s9+tskleE4r31/T2zhHmvRCYCkSR2knMb07yCZV
dFuic4t+Zc0VsXy7+19egaShag5O1BZ0sCCiFDm8BvmgEWLLCsra384pDXHq3wDMVCk3aE2nhnWA
zdMlgox2vBwZeGVxliONxjb1b8ki/K7idXqhVPeLwt4V5lDUVMUFXqbG4hARyyGsryCRAA0AHse2
VhgAs2Tr36f30oEytWmhFQq6YqMJDWrmmXQ3v2nXYiT970Ed3V46oQ7ba11lUtP8bf+2Eg6y22w5
eM12o4OYzRv6v3R4HMHKHyFHz2FhoiR9UhP8/tStU0XBnkKypPBk8lTD2ZmS3VyChThHvrwiWaLH
KyAEAkCBQjp4E3RBXeo+BOyj/Qecz/CM+WmuuZ2ft9sZZmPw/sPPMpZy/klRHaEKqsq32UI+3N/1
yaP4LoUT97tFWQXmRCxZRCtkjCPqKnowFCGZ137aldzvTYvYM1ryb0MjZuDMg1v04483rVJor5px
/nqjxAIUOQ0Mbz6Xtp+n4iHyn53AjoHwMQxp4gbRMKkIGOVdnIbb/LEdL+PtwPgTllmFxKC1kISL
MvnC7AtQflLIzgAenUMUw81rcMaX0PDoAKnCGBQD4WnKlW7HD1rpIcDzjnAU524TPg4FslmZ1gCA
hPwrb66NCuYF0DkddIGyeWrwRy1nQF77J0qmHtOO2Mc3yUGHVLfLvhokdqwXWqXjjIx10pyjZoOM
isgH/PYvkk6yoW1QGzec/Uy1FLvZl2FuLjMwDAt5EnsPu48kVUQzG+mDhGGSqyA7SjdNQrka24wQ
Ki6ooAJCIZU4DGgvDyXYdmDRFfRPLQzncxPJdZdyjq4HLDaYed01gBbicIJbMruuzglKrqdgzJk7
GtKqLqNb3TaJx/9QJhhDZ9FuWzUCuoDt3mn5p9HZ240guplVYidgp9l9pACvo65nxyMgEXR5NRGo
gESSEVGAhxyYRILl4VS7uF87JSzxZcDuQjq5xe9r24MfjHKRxgQobExLj/Vt36AOEJJOMqAGNDMU
wvUQwAKCCPDoINRqUEg2X47bwbG008mFLRpCH6AbVH54nRRetqDIwAB1IoiOlb0Kgst92lir27l3
9rZDsk/7zskKpy7DsQEqf/fksppdIokagT4nklYPkjNwiwbPtYS82PaO0X51w9FzAGbWTyeNk7Pn
Gh+03/yUaNec1+i1I9e48q6oFfC8H4DhcCzZhtSrypPBbjjdW1QeXjGB4xgB0gX1qyT0ne4vx5Ko
89ypXDyNDNU4oElQdAegzkOMSoQIRe8w2mXWPi6Gp8xCwsKhG9ewpFgIdt1ZxIdLkmpUOuhaWpNb
CNCo+DiF2+I0+yS/CEE4cLYRsLqdknX9Y7SJp5SjSBdKUISMTAICIeMg5EyDKprP04Dzyn5OWhF7
j3MeIgo5zNG9oKjJcrMC9wcpFxAndcgXU1+AL+w+lf+A5OyaMO4qdx8w1IDgIn6hnJFSI37o/0NJ
gE64i2WY/8uXyi5vxIFEvzVpDQ6UKGZ9BYRL74YuVCX8B3e7MKIiPF/NPccwvIEAGBRW17d3ABgQ
gJ4zZp0q4myiEeqvma8PttzjqBiqnKX8Mi+j56LTNh9oRaqMyZvDi56I7Pcci+yL9hrE9Ga359kQ
+ELoF3TP4LI64PIBLDRDxBkg/Kr8vFrWdX6YNbE62LNK9u4JKOSLz0udy+gOPqj8pjmozY9U0qY9
3gYUHByXidmCbFkxrRZ1og+Q1rZZUO5SYfCR10SEETu4SDYGA1j1Rveswt3FFN1OuFNCCcWLlMaM
Down3dBH6NAZhaqk5Z+AYTu8+YdV7RexE/iMsJ+W1eiB/T2IPRclQdG2t+ye/CeA0qo+aHIMw/gL
yUbRM6D/O9pyCS0+NB1ZFXsUcHwC9NczEq6MyTuQvLboAQ9P0h7sfz/rAWryOzgaAxBK5b4HPiQY
oi9silAz/2zSdARHKNqBo6SVLFVjB58KPXODgI3Zqn3lQfPB8/Qw1vRE/ghaz8L16cXXvXwvARLS
BGCKahii5rBEf79dUBek/aN+cnOgi5PD/lECjjCkH2CPvaTTJ8gjrutYyHLrg5ph1n8v5LQIMylY
bvTBdS4zmsuPlkE6lCAiEQtLXWuwwzWqp1rBWT08PGTZJ6GV0V012GM+wAPUSCtB9attKydegJ+A
4ADGUiAKWsfGxx9gZb+3mVBBYCaAQoSwRNFRjNI50hTt3cFFRAyxBVqdqANeI3kikD1JOOATjAsg
EFBC6S31NBh8Tlp0zdDsYMh77SkMlzBlIg4g5Q+9sqrRXI9nClvAZ7I6JjBK5af+gHR7xHbKiQVJ
SebetA8zHTKpdZ9Tv4hsR5CW4asGSO1DFfefWZ1CfdA5/bLfN8zeYixSFG2qN1gnikQWSh0WrHEy
eXEigkQo+doCY3PWhFmIrpavhDDmNYMeIcTakcB++sOLmadxAHoDwSMm46c8lforcmf8sRKqdML9
YHELHg+lI+ZGhyFktfa5sQTwTGGXRAfU5UNSAod1IrIHNKUpuIryFmXTlLiPv1AZrSSV4zji4jYs
FLZLNk1tuk660IXv3ANHoWgX6WbY1yM23ytMeJW11po1ovgJUvqcaKMHraISkvXIkTPZxzA2ND9G
HUIaMlPUf/dafnvTYrMhSncbfofE/IGukYMCZQCXvBsomQUeW5ALnNBLGki0sugwP8zVwhVHChzN
6KFGH1s1LtLgF+aijq6LskRgCnzB/u9A60vVv2SgbkHe78QS2zadzi+ekRjMzSpzvClOTeu06VCz
XZCPY0WDcmFzxI14G2cj3NDoP1PzMaOYXejkeI6bs9vwHvcvfOEg+lfx0vk9OCF1wH81kNM+HlF2
GlNAgnVbTYb4+MhhtPUxXdg3MVRYWi1crL4wDsAuKhWogsFvlSQ4rmIYYYy3f3gAhzskxY/vi/xi
yt/axbqDmKgnr2y28cKEFn94jU+ltIo7KmhZ2n7JQ6XmApMCW5aDWPeBqucRBt0YEVOXLHvcbp0a
r6+pQS69oL/p7Gi/e9cE+JzYBl67CJ/JNUG1ibzqMgY14deji1uOKiKEHlzEVCkQb1q3X9T/TKJN
h9TxU18AdomCe0RUkm3OLOEyeJOk3QYGU4XgpwHv04hIt71gAaqCPT4ddzb/7MA7GIOp1WYHi7km
PvgPNuMK0BK+cDKFpoSqYb/mwCpdijUveLe38N7Bl7cRy8X3ifQLcXU6pWQVECc0YmOEflW+6I9v
DHTUgEpQktas/IJx5sHtF4Ft2OzhdO7edrYqr3AetgVULqc1KktqZOlfzrO/aIbXadqnc9zTRtBd
mE1siKvfOXYrxzFwMB1WT0BBkGoaItFpaqhat6QufaBbYhiq3Y67nCoKO3EU5uAFrRVUrCNUHs4T
yCMf1iYd905q06eeiKiiQcL585y28Soak4w26UDwB6LvbanaSpMt8sSW+Su85UaVqrDRlHoWTgQ1
fYWeL+2F6r0OmLykVPCfXIpIAfalMhuPOUvNLxjJEM3zhTjh3BPs3mIhag/QxsuJypPVofeYjcdX
kDaXNAsrrnesCvCGV+mRmgQfvwdlX2ruckV1QzERLLWRZHVboT8gwHveHhv9T2Go0T/OVFLxr0Rr
3XEICg6oI2hwOBtj+ECh64mZSLzDe5yRopF/cEKaeBzu+1e6U2FT+7AYLEhV64l+o+o854PL2xY/
vnG/sz/ZJ22nONTEV/qTrJvDT9NgWBrCzD4cL2XtEw7Vbi2k6bCLIRStdj2e198tp2ceUnt+2/3u
UrvBplkGqyWGy52PoV3qVoE+oyZsLG1mJjKywZCDpdwAjqJhzd65QkTO6/REcY/fOzwaJgeEIwE1
zWzGF7Cp+tvc/xKpnX4L7L6nBrnC/K2i4QBrI44B1wDcO7G9rS4Y/7ng3RU2Wsxy27KzABe6UGZH
wP1evPukF4NzVJ1fw/eQMoJhW25hya7H934rHGoYBCxO6yYXsz50t9OWLL9rOE+t738GQm5mO9sK
xY9tgDqknndrm5weFCOW35duM6wgyYIXAOirEgdXx1gUcx6gYveyKKUYjaQj+frLwdXYohlahPYg
yrT/Af/DqQW/O2lt6NpltzYXmqqBKWNkTWiLABpkAICTjn10bN5O6WHsXvZcAH7nz7A5vP7RDZv6
/It9Ro2nQk+w15/OmlXQhHTwvqbP/hYUs7I6rC/zyoyU40WyILqdMSrrQba4ExC+mMFKbM6ScKjM
oRjWcPbp1Z1HfHKvSF44kUk9UHD2jC94wnJv1fZO2iM6QrhTYqQ5IO1oknRV6p40AhQeh0ScNNuB
K3n3eBMvx60Nz1Im7QWFCmv2oyp2oK2Zz9G9l4f6uZygFVYEFheOvDI9sIjqc0CQ7UT6iX8KsVSy
CAoo2tCEmAj/SuTZcGpkX6p8Wo4NsjBAOFEO4zalSNd58zclmK7bQg6Of9ISVhdL/+o+B7RNmqXo
Y5SHK1YSGZJ5t1kzIBWGzlBcpERIi5tTlRAzdQxWm+r+SpMECiEDOwXyFx5sDs5lbvSSNmEJJkRk
7dvJBYKnPv8U80CtEOdAHYLokLol3mxASwLy/39hmsgsMRrH2SWC/1ijGlm66xl8COo3aGQCFtEp
iqeJgoQDJBSfmklCQj4eq4moEjDUQeyQFA5oSyIppORmPB6Tb7Mq/KBD0s3noDJQyKpvijIkWCEH
KSB9hC9TisFjG8djuCIFPjsOI8JFEnkuHu0PdegJEaMHGYSOnM8Tn0wUDaMtncJHDMWUMlaUhjgE
eQrzkkTpNcqRD/3Nf0ZcMK8WPsC2ZaXDMkqSYL0JkgTSIsmZAaTOED/MyWyjIiouGMmaAmHduthZ
tFs8sR3FT3oEH6o7aA5ueN1sh8FjJX0w3A/KFcaV4qk25VNiPQyVYqkOts1jqMAj619LMkLGXSwR
cSGb7mklLeXWU13ben11cXF18VO8OLhA4K6IovRqz05/SCe6eFCzpbd69+9WjxI5mLRbuNaenGJE
IXGj9EFoUbpAy7wlcigUysC+gDr3j+gq36A3KCZEAhQD1kHq2k+pOjCiHymmZDCYnciFsD7XwACG
8OAg734ROXHJAoWUAJ17IjPRYSN8Zvmg+SJNWddtpKGoopEUQfsJDdTD1s8J85CMmgRHPyra/BRJ
9/MyN/ByElimqI/2YGfcBjQhb6d35Fey+I5+p7/Rd0QBehwzb1mUJkgNF8bFoA+qzsQyKqnILYSQ
qpOrP5l7/9F0Zlupa1sU/SJaU6R8DQkhQKjrFxugVIqC6Bb8+tt7uOd6z95uC0hW1prlGGPmauxF
Egpadl4HSTf9csoM3MHgdVBqD7gU8BwicwSyYkthhlv+8hBtgZDgeHhQNB3LsCusuz9y4Olj08kG
BkK6WGp/NHr0/cW98sEeyJEP35cEAFqNe4A8+lx/Sn8QV24KSaEdmbJCFMncIvzmE2eV+pHrbJus
3GHDk5/VXl/pOGSNSL6Qi8rgPe5gdWFWvqEEQGnA5Y5PrMxx8+dceRDdUyFJNv2pFXUeON9+7gdG
g9/n1ln2InEDN0FlppTA7/SC3InvU/98G+fIQ3kn38s/CwkUzzXV2/YUKYSvBtfHvfd6nCLOePZU
MiOx9aytRq5ucIU6iqksYQ32Y/hxVH/XFCcCIbbcfS+eooPSztDOF5DUBXKr9f3Z92jNgpVuYpSo
Kzb9DsFWMJ1n6PaMXHfoAAgPwNMyO/zARDEUVeYAZAHEfEdC0LNf7c3b83LzyhCGfB2VHv5jyGP4
NgLojHC7td0LlwA8v4OMOzPQ/y1PGcoW/h5RJYhv31DpGP/2Bx9rnwmfAoX+i4DTUl/m93/DeSX4
gIvraIJzsnxoL4HVOk/8OWgCcP+qcZl4214utlcgdvUZDZh2NZ37uk3E0ZhWjzosL+t4deqmUfSZ
KHIqYDyKUEkiTECsqxI0O/zADfD2sNnk55ed8UfEMBNnqt/QuPA744wy/kTns8O4m3XcZkI7Cm5I
ezOyh/oqOkoZVpwQTvorSHSL3z7NaI5WK6pHDixvRtApYRlHT7XlnE+sRaMYW2/7O9W4Eqyn5VrM
wJtOZzwcDtH1P6D1suGymHO+4zL6GySkGzVa9z9hbb7kQSDUKu+ftYLWz73OpzGoxVcuMIpQxqXr
XPOelLM9J8L8s0ejds+0h50z8ResDUoeIDoLB1b+K2A5WX/GRuSarEOTVbxG83x93g5igIZxHHj/
zG9Hgb4xbnaWPoN9rwLWnYfWWb4zRo4VZKzbkCmnXP2y3IRPYCNgPm/j4HtTNHma0ZAZMcNhrcmy
cD2d2rjJUkebDZmQalGswEc07G9Qm0KimDmtDs9gPiRyuyz9ptHwATdrzaGzZpCXRmSRqU+1IpLz
fPT59SUKQTjpXq897SBCh0gBjYOPiBpchtUfQiqobeFS9Zw9GyKTyONEqXk4HC+XTR+QG9/GkNwH
NQPy6BKjaYm4rdd6Qo/iFrz0X35qYT90oaO542/F2DO8IRSw7cf0j4Ea53Z7uv7HYnNiiTGwq42R
rdbUTqxVIRpVWHf6gRDjuos6xCwGeOfjCkohUGWBhoiuUUkDGAr/h1LYmqVpt1sfJSM89GnK312K
+ZRiFNWACxXM0CRCFCSc0fxP66MBlTxMfOOV4CjCmmgh9SWmPYJsujj8XeaRBlDCe5hS0S1Y8gFm
DFCrmC29FFjbJInjGMNVEvDB/6fSzUXu8+kgGEBGfsU42enQ4XwTL9H/aQJcyqVT9k8ljON3dGNq
bId4Wgpg2Tgc94Yumaf6ltmKt5Hbseg5RQOGkYWYpuW41LqmByH2AtaXY/YngAqmBGyg1vA8eAid
dhRjREm64jhqR7UO52AfNobN8bJTqw0dm8CcahHvmdHh+Vh5kopjoEYL6HUwWIMf5Wdhg/UbDV6R
65wOYgwz7hUjy420OxiYzVDQQ5/Xxm6243Y84HY5HmhzDYcw8smoGGw4RmqLCSZYG3W/3FVSa05I
Xa97BE5dHlwyCGJO4YBpsJ2LDNAMqvwV/f+NYJVwx4C/5nOGTnKILPu3p/MpltiFkwDANzFSUeeY
MCJyJgV/STED5vSdHpEJVf+hmxU1h7UNq9VoDGtMJl5qOg68tLa6jdzcP838VImvOYqb90XqROD5
GAlZQqZzzASbcVNmA3rptWx+MXd5oi3FJXqTXCjrjDVFojPfYF4vKiMMhAT8OcAnfjV+yKuTp8fo
b/pMvkBt+aMV3Dcj3l0mC/4/SADMZvuIbRaxorhvQjsWXq+F0Nuhc+jcWSpXf6Np9ozuGPGcfPZy
+kiY90O3Mtff9zT6UnEK2UP+G8B28QtaQt0Xd8qe5DzQVjKU8RFTSqZlt8a/E4DIMdNnE60SBHN0
1z1YCIaFb7UM77gdE4SCs66AoDdqAew2ttz6SZuHqJXswq7aF9HAAAATkfcNSrHhs8IUQMR+BwAZ
6o87TqHgkEpz93JGbAjiAxzwhlGZECqvyh16t9j/AqOOHlQ9I7TQYjJfMERY96a9HvEO7wroKh5w
PFlR1paw/BW42ClyGm6R7oC9SIsU7v0ei8pk1WyZfuoZgLhAKDkg4mNpjKyxBwT63nS11ht4RbSn
ahxzyPFAwk6sCIke77+PX8Wyrnui3PI0T0GZYEpOdK8JlmroUzUNqQxLHwiBirD1jF8FlZEl5Ymt
jKD4RToGhH4UVUnVWK3uStznBYSLLCrKKT4scodqZwBg2Fr5tqm96nm7OdYcNp4qDJg4Q2cInnxI
qyAhgY71Ea5QTlik+86iDtQScyjJ0AdNLwPEOo8IGqVmWbP4IQL+WCPMMrIudnL8nPGxUNsKsSr1
dtI7FiPieezH27HBnyABl8vYzCDberM5IPXvlEsGdsxvuBLncJ3j+8+k4+LxiEVhZNL7FGBo28RH
LATMMjaIFOBx5CbwDrkgdkWvZwDh5AkYbHw4aI4xEg+ORmcULd8x5qFPfsfnYS6mnHGDV3lZvrYe
6QvEn5fmjjX8dacZWvIk1/dX/xhs5zo+x7Uz/wBHeAgcn+S/D1ctQiYnrNoug2lCB1jQqscqUwse
ECUBcGDCHQMUsi/eAqzIGOlDvsz0c6fiqfHvFPRnBpw4yD7fwlBtnZWDCuXLpFKbEBs84+7fx/wI
4kQ/APCQ1ftlmhTlF4YMpMXf4OmXqO0jZmoMIz4yv6DMZObsiROYowQj652itHMy9rj8algBzfdc
ezmFTwEQtWfqO9RfYXgDAUZchfb5LX5hnIVF8j5cb7FuKOVGFfCDvBDKjo7tYuxk9jbjcx0RJZbe
SMEY4cTEF8ldu+yx8I4LplpE/+KP5pnqtsvh3ARE6UE8XFNI+3UmufAQrXozSoNpEXkMeYNJF94D
oLueKEVmY44PeBh6/LnwgSEj3BT/1A0aKhq7ogvDWqGvObSy/B8x9BDsZ+8Rj+3WurlDsOfN4cah
E8hcVyL0EAK0iqlwrrZMmIAy5hXmg6XTBRUmNXwSyshD47mfYudcsKxGbJlH4FsnHxFvPmzSSCVo
PkM4OwLquX+oN+rMZacPEOp+kWW0H7pT7DA6jTImdWjKSE47UWe8HDpCSYFsp38Umc4jg85ZWE5j
BJHEpmKGAN/b1nlHbijjYTKEAE91l4C6Evkzd4i24/4DxdV5h6hDywAe14PzyBs+IOL0RGSYz3Yh
pDzUTH1tblo+bZYJMGCGrcKAmR/GC1+mTIUcMIyTNkWl49SBbfiebvKsqQNOlNU+LRA25XEAWsnG
cl6oY7phqgyUf2faxaVxZqoAIcZj76XccxdWoLR/2vMRh8rYOjZU4wKSOUTNm7l0DEfgCbN9+Qrn
m5krfnj7HrdsORgEyjABSoDmJouhidJ4s0Hym134G1SYpkM3KQCfyVOmfPzD3FVB3BmIlZOFtAFT
Zv02z55BSwwySh5Q7nYnMD6Fvc6Z4yKZJeNx5pb5Fc+JSRLAqMiNx37c1imLAnTN1L2HWSLWYc73
L4fEFeF4csHZ23A7blpuITYqV5dMYmc2VcMXY8PXXooc9ffa3RZw9tyk/FK86YPbfXnh6wjD9RkI
7LgbdRleJod4whX2eYSNYQ4xdSYdDT/4pXK2fL5fdjRqmfnZMTLJDeVYVN6TUVtvHA9+xVktw+zZ
c7Kb0bhD3hXVotq4Ri5DCkQIyC+Qwpw4Q80NJo6Ei2vBZnCvTvlpEEJSTufqOafDDS/2zVAuBKuw
zq6W9oEvairuJsLBHnwJOEH90i01sJA8v43LS1U9OM9dEyxfY5ceYa3RGXSgi5eu+hO7P2xGc8jG
NCQp2aErYUcT484H2BY7vV8wGTIzT3+fUAXndndxe5wy9AgifH6PKs9fY4QzNEM40A9FbcZeN8E8
oBlB3PHg9XVAcbkrhdIuKYBQvKZu9HVtNIXzXfd6/2o9fQyhgcVB632DHjXRnzon0NQsGY3Q2mJE
XphWafCAU8TFLxAGNMNhFivtLDHUYplvtXKQihVGDfA7THHaXfKQen2h3kIK8ikDLPFmdpezaK0l
uwNNPcTzYDASinFte6Ike79cFrG6oAXBOVAbWSSh7FAsh/fyGxfIDVoBlfOxp/ezTXroXAGx6RFA
ztGi77SxJANWw8KU8QyJ2NYa1B6frn6uvPjpeq3aQBnVIoIj352KKtVny58uv/hc44ysulUKY75p
qdVsa6CH5jKtZLNyBkamZF6tup+Z/UICaYbVtKrjdNx7Nx3lDUnlVteF71O7ItgzUOGlkCmzeZkV
X703Y11rcVw9lwPJ8B4Eu2OgGfDj1ietZBK08RrkVc++TD55hXl4j4qoL/aoLNRoIytNf6PjnKXy
dw9A4n4YyKzGwivhe+OB9XOn2u/sDQL6P4IM0g3cgKmDYcpvfY/uwQH5gHSblJGtcjrw16aaKrvs
yv4Xs/piKhQQ1hjEZsuhiOgVh7PLVAjBr6IdXUKgOg+/H/1ZKiAPID9/SQ1OPEJKGBpQJs9wuLnO
BxhqVXihn+0K4tHT9XSuwnDRHNU3KnHhqNdbRKJUZcak7zCDQgabdFSVhArZ1A1OPDW96TdmwvST
9s8nOiX8dZ8oW0Zf2O3s3+hffqpjBMBB4g66wpNv4hAGUGCVaQsrnJINQ+UL6jGep2cMMT6EyITm
N65Aw4zHqTV77NYB28s9Jg34SNpkQk/Kwt657yVjfuL3tarQpkhKapXj/UjSvxZtHFHuQ1IJkOQH
TzWIyWvLfOEcPiILZYm8nAI8pMBFGbZnHfFhWKAv+S9TgeBJeBCC6RQlh3AedTCiaBAxm5NkNF9v
dsbUwTDVRnFGb5uNBhc3fVxra5tj7K7Tz/iUxPZKRWvpL3zUXphDxcNy5tYu+orzDG10fgOGUctK
sWf8Dp19/ER5BwPbN1bJikU6/W9MK+4zPdaP9XO3wJhl528Vpu/En0cMu05Gf7nlBTH+/Jss17el
8Urwhz1Hdhvv5hhXvbtb2wtxJhAqpJMQ6W398Y7a1/xEFvyFuDZ7vZKVGKj+1TpLbmRcG6sneQyH
46Fx8KGZVQWtRuyifIvxG/GwufmKG2oSWCx8DxCpHIk2eWrRIKX0Jn4ToTG45lnlnbaMqQnWGY0l
hc0gKOzp+VAEYk99h5SCVjDgKC6NfmLNjMZMY2waRvpGR8G606Kehq2szoa/aoVpHTnwfZB//QE2
L6DHBiIVf3ha0HXwJiWQYyDfVEmroEz3taJTgEoeoi02DbQJCCaQQZhj8vGPonO2LwoJhdMPpoX3
+wrksnL6YB6sC47Df+T4LeecOBG6HByGnDDXurbskP+DbUXZDNQfwrAw6nL2/cX2kBXem2VZ/4/E
T9s9oLK2B06DG+NWUNYLRyJ6gFyB3/BA6PG66HEQJ1FUW+BVbIWMsH8aZHNNlk2cpeDrdIF7+QRz
NQY+RP9TrJ60NX8UNebU2RFq3C66JZlhIEN5BL+AJa+kkH7s0UweJKPidMVbyixx0rrkRRNZURhI
gix4k4W6vFV4d7o4a34oBItvEmgB3If/VlAiFvId88iGlja36ATU48Yr/dVLsWgp5XIf8JhaEH3n
DPPhOZvI27OAqBwvvBGpavDYRiMzaJ+pqSW+n5vT5ZECdnfixMiEgTXFUPgRDdoSDDTpDcHbZiHH
dpZ1S/oSm0KKWPksbB2SU87pJLHM77ykCnQ2YM3C/QlwyHYfR6Nd7dZZJQQhyQiBdGoeGSSCeMXe
WELlhZTcWEV2qE61R9pqyfxGoYJPLRVh+Wl/1dbuMz2Bf6LoL3x6mwjTwHmQB5DNFsIgoZh6YNyU
8oVf4WeULQuMHoiaDGJ1utQ3IccHvB7ts58zhiisDqU+Ie2OQS4zIP4SfbSdwb2DN67mKVjlvpY9
N5RB5SvPHM8NESUopReU4X/RSxTA0qKWiGIIZXLMgXkKiiAEc0xRpHatSXwmevWjX+GtDBpfXnyA
WP6XS3MyI9IROKvEH4AH2o5Zf9/6xj2I87DSvXP7At97axzB9fDjbET0FEOFoKScgmpi1z0DpZF0
+JCWAfsVQOM6MGTb+NcG7tMpNAubX1QTWmGrEbZSuskwLCEHtYHsQHN6QOKj1DwvvzPk7pkX3dVQ
WN4O2JxH4ETyh75RtPpqw2JEBvsK2KgIVemGlqywrLfOPxDqcr32ne1AJuqNU3NNhFhLgMtnpW5U
y7/DfacMPuICUtednYcocoPIqsCWCCCJYZ4hMHQo2D3xFkAW1yrFUe+hRZq1K/uHnIaA3QvWx0hr
hU7FZNvIQ/qatVK88jEg4pxhM+yhu34GPLkBu19wLvOnB9pMZaq0nr3XKTKnttU4Ofde/QUwIJAC
YyVMNFqMHnpMDzGcVre+Uhehi7L1/zun2Ad+gKPm0eNMoE6HgfYFvOZ9tOIyqAXetVCeE+UvPKGS
yM7YKG2YV2Jtad2L2x0Gd5iQM708T5RDvZoyqISL72jKXtviAvHANGfys8Jwbc+SwK9ZbHirXF+k
vYdElAnDqUyyy27gitfJcohXSM5sIEBwWQHN9zfK/mqBZGdNtPcZ4NNrEsUOZJjDazvUup9AY6pK
2TG1L6WfJ3Bucx1CqNZ35Y/1XQHXRmmVLkmBTnw5ephTAwRJrInxUfLoQHxVTQMukaYbJOpg0CvX
2nFE8Gjj0t6ikY36S8XoOqj8YwoX0AvqZaMvUDBSy++3S/NlUR8hOK4MUwdJ+U5EzOZcHyJ5rMh0
fkyiKE74eeyZjxYHrOZJMnrFIAHpUoilOsiieMJ+cCV7QN6jDAhCZjFaZXsgg2zwy640r+VD45t/
sOCUmXyC5fY+ryM95yy+WTXr2fwiNlPGkkv2w75DTD5jP+j4zKClMYor5TI81yqcQui91FiVRZrN
qsCH0BGySq24piibN8qHAhmUC1L/yRTBf8d0Wef0TAmDl1EbtIMoXIhUfoV4J/npIS1m6cnQiMZa
BAKATfZF/Wd8B18ucea3OmwgrGuixvCeN8JgU7QtggyOeIMHBLONxHwqRpjGdBZ+nuDtnHlCZX6D
UqdiNbTwvxmuQNoBt2H0TnIb+qTqJZZ9Vx+0g3aHF4o6AePkTVrW6y+CC3AEHgXozhwX22kpRGmJ
aYW+rEbX7gl2K6xdNPB3yX6p3/3CY6zBxOm3sR1tNgKDk3DHVbx11onDkTG0CWCVJlRODRruKGg/
tiWVf2fi25lvx6mtsCZipPcDSee7jNog8RKrCFPzlIidlLwIeg7q7VeStkJ7cgzowFujB8oH5DcM
pA6+CqjT69IVjoRu07gLaS4SlKEVg1mHOUnAs+quLICni9mFXAvbmIPdp+J+GSib5E63KX2FlE3H
x0ru/36gsKqVc7dNplCEo5aYIS3UwBJSPdghFx11ycwn+/M/EyIGEII4Hw13ulhZRve8u0b+9ICU
Y7RaGZBliweYBaJO9p3eOhjUWVz6lLy0XNT7r2i8EuBNstG1ekew+qKMMmVMvnJvQ+LVCGtRQoCC
quVHG5FJDhVSJj/2DVUGmP+InzW8ARYt0dQnaZuUZWR4d6GJc/+evTNQmqJ5/R4GsbqUDmJOPmka
ue8ULjsdbZrQsHzofX0EdCuz3Twg0X0V0QJHXrKQZo9U/5XVQbgm6qasyq63WK0eeUnfeZbWk8RM
yzBKDhXxjuq9hOyc1ezBEmWks9m/elivJ4MYmTTewwTfDefqJK+Aabp34+HK3K0VkjqAwzCkBLeL
POKYLsFCTy8ni20bnnpFnr3Rv+7zHoq8eSCIRmOIVcu31mPmhcH9sd3AN0aqwucZDKdjvVPPt41L
Z8HWNPaRo2342ApnZBIL7tHQzvkkZh90SLBxPEMUq3iqhsyf/X3UpRBjKaddYrwuK+7YCB+Gu9pV
IrDGLALGwtt2FwtiI55PmLbIdSmTh4fo7Rjlds0trOxHWrwfEJXew1OpU168A12hBPMeFbAcQQUG
3JoncS9PiJ47DBEnwnsaZSLNs8Aux3nOKzULKkK1dTHKTbTtOheaGtXa+5R8ARgWage2aYT2UCCT
SmFWpa+3isSyY9zJflj+yvxem/lBShr6ANA2fkRhShMqQVpKkgGco6FOdEtNjBCs3NKOgC4lcbk/
LoIM+n4elX8sgj74kehA3Djxj15DTDLfZt94OAmTuRRvQp+qMX9AUiCUrPyM1jjAzo6tNY4QP2CN
qwQXBM4KSDO9gOyWY4rxSNit9TpcknVcoH2Mg7Pfd62x24ms28EWUb8pqEV7gCavNqvnt5Ams1EE
/V0quvxP50qAXQLX6CtQJIBAXNuqjtcE9NJ/oiSzm2ibdQl5DkM+6dnDsvIAotIHEbzWsYZuCYTh
MSC2LSvqSTzXC+H76jX5HN8JI6A8q9wXVMy6EkPlCMB1dp9GHSDr0NL2dzN/cIqeG+L14OOwDEpS
CbazfQtGkyAO+B6WBvktgjLn5xhM3dNb0x6/4s5xxU0P3dMauvtnULFpSNOFTBIQsRxqtxm7WHfh
83L/a83MT3UYuIGAORb8iXxJZXJN4HujYb1tOV2nyivITATUVdLeYooYAW07eg4wiOnTsGZZ+mmh
+9hXXZAV4nXuC9KmTXt/aHbs+antqP3AJLlKILhJ4NeUMA/PTrGE8sgmq4JvqBrBHzGPYLopqsU2
rmgUMBD0RqvsQB3kIauTlJj78RFRWlm/R9+xX/tkPCZ9FOPKa3yuf0T2ixhdUaPPQl/Eoo3dEeUv
ib7OdUZmZD2HTyos0EIMyQRzPTDFzZbPbyjkak6DPgb18Yu643zJiGzvpEIsAYcAiMOSu/8CTeJG
tBSgYqU037ckt7h/zXbmL9xHwArCBz3d6567eUpk/pQKwcsrRUU91BrXrT4vdFGp5IMVy+qF/9hq
e/YTUyjRsXyCSX5HrxR45/t7l5nydwF3zC63X7pGKDY/t19+is6z3/U/IAfZCVlWGtS2KrSsMhwL
oZRgKoRD6HlZaPwhDIJpwx1OmVx47zhxr5QjK+xbI0Fhu240afxuHi17voZDJZ0z6PzHth34g3fX
LDkBmCr7GRZXD2gO1gdAdU+Xq/9wV1IoilAkeoTBZXnB+sGs1XrhcTOPllrVNmycqGMxQWdWX7AJ
KXxQ3mFLd+utCQnR5GXyW0tDpIkOIadzlNTD2eSlTPnRFotO4aXfaNbuQMNpG2byRF9BNYzS1rDf
b9yCkAnJXEZz1CVJploEzR1X0qU0003TVrUxSdNEYFFNoDdqgCkg8BaC85z25NTK96xbP9cfCCwp
Ja5/oPCMz7MLqNF1NbMCj5hdIRVWnKw57mHyXlDSPdFSzycnOu+lxDSEp4wYGqBsv4AdAtDpuwrs
pDlwpFdP85svaOs1tKAwFe9dq3DjVmEDsS93EwucDnaH8g/UpC0dXDsp1/wf9WYf8iP15W0NkQIG
vPh3HvJNvATC9BW8N6gPo1Y6YDIOU2I46pdkzly6zjwCRDXFhhJ5UxU4BaImv4IqvWEnOBYYhZVB
akzwMhCie0kL4C7VeP8D08NQyEahjrBnG5Jm3+9eM6qK3/dfHA3mvavuam03U4pl74Fixj+M0hX+
3iCJv9J6rAm1iQB+LXhnaCVXbUNOwNU9jp9y6iy6UNNjsh9fzoqbljbpJBeQzuUrwLL4J7yIHWlD
NalC06KIaw/rXWjlZnhvqYZ9Y4x/tCBnVH9sA/1SPVFM/Sl4qdUiajxgOd2pezpcYAPH4+UDJoQ/
8gwuunSzgi3dT9tkIhM2/Z/Wy2ZoB5gHwCnTrpAePwe0wO2oPhOVfdOe+Eg/64ztwWT0OHpjSJGt
k3MVSkDNAW+DTPqjGek4h+hPJUbcqyWASsLPwDFAno09Q1xQ5Xi2oAvbSfOAUoNtUArorgh6Q2o6
GUgP1RP8jwkY8oD4VcCV5wyKuh1tR1UGiGjPlE5+46hvyvFugM0EekXmNCigmveZFNZuihrZKL7D
tOVWo0xbT+KpxbCnJo87LKZPafEtKC/e9sGtuyWCS3PpfoRk3r+ghK4NAhyD8ua6/It+iYfgiX83
nnDdLzcMBk/0N8x/Bqdlmb26LHUPkydEd3ewdI9JNc0tvjYoQ3xH1f5ueQEqn/8JCsPHzu/8b/AX
X5t/X8E/9uxiT1wwLA1vENRG5f529LvnPoqqzDZP6Y3Cu7qzolAf2rqWbxiEZeaNMcyQrUFHvJic
W+8ARDoU76B90DBD2uMAkLjY/Dcpbt56n8x+pDvDRNACj6+IysMjQIqHxge98UN0ZhRykebyc4TO
05Qefes8PaTQG7snYJWvFbZ785AWOtX25js6kvJW2sjtrahYHB6QWCyW1dmD7Ry/s6u9vK/x9+s7
DZjxofnvHPxLQcDVjy+fL1zKnDYToZh0jPfueYxYFToRH63nhufyDyWNN1a+HKNH8YtYSfVUKxF8
38BSluaP1eCQZ5q3E7P5/xtClL/x4RTmGDLy1MkzmQbixA4y1EJJBer+SCgQ0MC6YqoA1Pz2bQ/t
rkSjbE/svu/khrskN2QWXCnI4yVb/4aM/eh/Ni/Mx6FsUC9CEN+jbvoNL4CuUOEEmwQK+4zdxrji
42hHfhLSbjsC+D3VPjFtpdEWpLL+D5UBChEMesk1boOvOiSv7uUY/m5OcKOTw+ibg9E5gePC8hI4
jB5nTyREo8MIDur6GV0PEtE8AzT3gxOzJyDCQgE5NYoEiaURg87onh2Cz4rsbYhJ1c7f4BLuRyXW
DJefnys1mn/96j1v0AFYHtZP7bfBDCJ2+29EqrGtIeD7M/5NK83L4DB/g9QH2TO51ovh0/zcqDYq
6Tt12if0k0z6J6jXXJyscAqfKec/BnRFB9lQi5/6mp3RBfQPnuqvRaOBnIjTbAvD2PKeju7xdh0j
GQkj7k/VRLYJh+1nVkyxmlTTHPdH9Qz4FLqcfDdLr62zPDY5TrVSY1mZfSa5tDT8u9WunFo5Jghw
ol5Zru0+iXKpK5Mb/Qbb6fuMiYCLKxIrtDIYCnDmWqgA8jTK6/zmNHp/UZXpD/1YiPLj554SCK9W
rkgEMBFocqJI9dtBURPV8DV8cXgo6P0SDqNg0qq0b6DCBx8r5AhwoWScCCwUugdC8FOQWyKic55x
mqGoPa6rP8EueeyeG6VBRifed4FZ4R5X52nxNzgSiQBcmeyoD/S/rJB/tp6S0qAYPjDa4DtkNhDa
IzWA4oztAyjdaimLqJ5ykc4mKmlvwUslujQ4/eGx1WpRTmovEvo2MlFsyNS7s4kDjsW9FHsZ1ARY
eGuCu1qQbL9a0UPmj4y6iM5Za0JsUg0ZDahM4TE7aSxGqX+rtcIQ9AcXwLd28BW/qwE5OAVEqkyY
6xvVZlP4K3/OZoxbFLFhZAwi/Qy0BDzJL4GPVFtO1eyLnoAKZoinAVT4rk8qab6vkpoOrYB8n3Jl
tnhNpN8QjJuc+I1/deXULtGhtu+KR+mfkUl7C/pb4Nzf9ROfPuH9JsygmIEgEacG3K1OvE7EDjV4
h0SdnVMdZCG1Pyz+SKk6yNJJpVNOxAZx4cqKwx/AvL54ybeBD2UXnxu7uNQpJrn2DuY4pGSgdrYe
5Il3c0DOfgMnN4uBE7fiWwEs5cMaP6IujNVRs1qM6nvvCDnXur5FLIdvoFrYPPXO6uqGh7nqAYee
f+6QloK5y6JUh8+Lj/Z2eUie0492sfuOu+weOLLWsNRgo8W18tEztijT7YZpZI1dzLkFPmrQtTxV
C3tqNpKskHnqKK0QG+OO9xFHezb5jL7rZ9bZkSPflP52Ce2U2mcLqUpWxXs8odiLpwA7OGlADmFn
pN3Rih4gISDCLr7SU+u4UHMZxiOF8A9u+0Kmp4YxtTUC9K+RRX2Z5JKgaJEQsxPEpK1Jrq344Lmh
3nl5VIouLVMu5QkrfP0dbJV7+ZlTAwuLwEfNzG/FS5FiUcrAlh/jUPZIz5VRyDskTBTFgj3QVbki
W2K77zhRGa+Ino3ZgkzvKzzfMp9dou1SuT/PlhvkSZxXmSNX1ioklEc9e+jucTZ/m29cMAB0e3Is
5eghRVOOfhAdjFaBtPWt8Q+5A2bzJM9NNVeYcWQm6oFxY3+FOO4vOl3u9Bs1+XxcWaBCnNz67jrT
TAIgamS35R+iYXQ+w8/lB+qDTGdB42U72A4cYXrgK1dm+7mJriEM3STXrcBo9kKhyTZvzTMqhP73
0/QsoaaNuMF+eot/mp/Rof08Rk4Amv0nGo/esBXfW+wJeYhv/TNX9RViZh6ZkeoZe+y2/PQHDjKi
Xv332RXwDTqR114ORvOt/9ctLDBlvOTzksLx4sabVSJ1JX9QJKiA3ftZmTv/NIhpN18A/zbsIzQL
OrBPwioSkbt2ldlnlpyZFUN0K7CUE13tfnBnpbgQ/zGH9StTKCg1P5BFsgWm5fG5P9bPJSa+VmjQ
KT7IoOb2CX+aP6JieOxkYon74DCqIKPSVr0PLjXSD4+h8nJ/9MTu4oAek/voINuFXztyS9j49cML
FT7ODMeEiillvYISulfOFe+4cewMh4DdsKM4qb5gA2rCgIIKyC+wVuxt7OAbwYAtCjjNrXxaijDg
YvKYeCs4ls9ftsDpgETUwZeSBtSu4zy1o319Fz2Qdu6iLZA8oYOVDoADcoPwBYTfoXZsPfYy/ckw
hw95W6l7Ue6BcPupY4o4LRrDQ0yQ2KhEhQ5in40jF/C8RPkhuiIpoe3N1cEnYpjvld5fOuT/MrUD
8DTJQ/zYfYhPs9M619ojM3Bir9gr/w63HcUV8igrXNc/RWzFidPjyyED29Noemhtgzy08qt9V8jC
e1RqPTIvL/7Gr3+GW6JcoUTHkAyHMklYQr3sKRo2gWfiQ+z2voVUTCimmB35FVEopkQYg13wXAbN
lxuJ7ME01Haogz6BCd2l9313aTz2EKXqfCFk00HYlNUot1lpltqG8Q9hMx+cN1epzGJquGlvH2n2
oMuEUbwSyenkPKi6udwM3T5sZ5U+xZ7ma7hAAjO2FWGnosjP32gAO9AItN0lKqWTCahK3gK/hAud
0eMm1Ap03yWw0E8ZTGmXKJgOWT8+tNkkzUqqGSa9u783IzWxZ6f2ZcPkJDag2z2TjMK2UR6+UFJP
RnECaiqIATEmj0A5PgloKDRTbFtZa1ss6JRRN8aZy7zCE1rKqnSqIb7rt3HfdbuAi/yvmV4dARDn
Z1xa14Zi2PSlP2FxWjObPhwColSq2rR/oVP/ZRK791oAAH1q1yDu4XHQEWHKFj9ElTAD3OCgUJS+
46vKg0dnCO6pRNFvQ8KbXGJ/xj9ZUmQaE1Tzz9c/5Pf/pn/T62o3ZLojP9+jIvRctwnGUE3YnxXQ
mQ+/qvPALWDsbw5aBPHNM2PBwCAi7i0FGZnvxtfUBNSBSlLpyyTyFDEs//JzvGxMNfaBwXRgBCl7
wPmwy2b+ikC49GKOs01VKV04W7pnyPQoSE3qeonrP9noQVNf1ILAHe3ROjug54HsIZbjGD0wSxyx
ZwbG6YnFJCENbrM9HngDmT44LsL1GjFirruwS0LL1knV7oPUXD/HFEn9AXI4wWlkicq6lW6ep4z3
lWhmzzgrwRMSmFz/13ASukRxnglV1vj5j3fiezwbd8gKFJTIBnQlBAv4iG2saVg1oLhVDauW1DaF
Y8D8eKgxKe6hgSW8BYVmJUYd79hRRKbUpFN4StQkO2Gn7a7QxPiJGf4c/eud6g9opSGGEn3MDwcg
DH8M6VIt5ndhNdh6nFd2Ts/cIKt5j2eulBTM8Ya7+jFln1BFoHCPEHrWmOcpWq2252xU491dWRlr
zFnrhChjxS3MhA6xsgZnXJFtILI5mmKGExwl/svODDqbdNCyvotLLASkzJMDdGQhwSSCMcFZ4dFH
eSaW5iZdMZ0D6rmjj7k6SgUacFt6n38MHnUBHyIb6L79PySGCwxh8zzjNhIVD9bWhwKaf4MgmgqK
bP+rAfnNTguVNxwKsCM7vIk4LPph9IC8Efqs3Cgq+8zeEzmxRX4gpkNPX5+aWVRbwgaLs2WBe2Ny
Vq0BM0JnAEk3QVkIz6Rc18pxs74ZnTQ0UtGrdTE8u9Rr6KsMPDDSd2Bh93Rs/O89OU7Id342ueHn
5GdT6l9nR4wEZlRbUWZBFovVh811KqKQSi3lwpC2OsfooJD5VBdUi9ef1POE4657a5pTHgMEC9Nt
/8CMb/TRuO1sy2blVtBVtIygeGEd9m8xCvWLx9VhSF57RkAAdtW2P6qzLkcSkrSbCqXiJBrxGoE/
ke96mizYHltKVKOLTY7eUZH9MSmhvexQ+JeXRg00I0zGvsbyJQTz8meOc9R4//UMi4thSenscD/N
1XdxEQdknfeHbVkn/ic3a1nSFeAOloyYdTazYYeph62QFHjDz2nuhUywmJhPaGeHwCErrTOc2XZx
/Nwaho1w0jrgHg7ItDCAgoj2c/IG4TVoMcW9dWn9ksCcOCT1r2D3ekjfswRmc8NDCg+0xZBnONIl
KU5KdSqoFD0h9xVm5fg0+SQHZ4BYHolTyNNzaky7YLjpk7M5k1FXhWf74/wjgrup8FzNPdFoKQK7
YQAf4tapLk7bVGBVbxyJ1UqRE5BI0W/802eqz+APETS0URgrgczKN3zt5xBdNcwj9gftrzeeNdpq
wEA+Ebw4ZjP1ILe9xT06X7TXIJQ2UIphSfVDh7Sc/EDxkDG0r5f+wiOBwPSte+gD4knfcuG5/jce
d9j1HWIG4aP2T+DWgmUU1E7lZP+Kb6qQQ6JC95a+Pzupo9IDN1Eo1iqWeHI15vYU5vv4sVNGhSuo
jEovKNutHgcXADFIE1ZGJwvuV+RWBw+9C0QjnHfnaVC9UBmwvWjPbhv/Q5CLupSjcHUyR0olGC4K
rAuHwVCeokoDEnCMk5vy5buShdyBO/7falgp+LexwrnryBP+2uw61X6n2aSyi7+uQMDe9d9OEDro
R7VyCZnZDlr8pbYdQiH7rN1WUFCGt1WOoJMf+Bjzj9ZHmpur/QV5u05UmT4E18V2dqy/hYXGeJvV
pW02VdOf9XvQjgBzW9a2AlvImgVy7v4ova5faUK8VkJkNsKMEHB3JUwtpRGP75WtoF7CKXrsoyO8
4x+2YBk3Urdoo2MFg7UWXg2ZL/pqEQjQpuwgCKV10fzb2dER2MtJVOdQqePUel1rwQwa1j1sxo3p
9Fd8T3aNwKTm82D6qufufUdUTD+TrLlXCH7ndkKruPABGARsHWVgmoSxWwwKPd0DxqPREZzeWwSC
mwoIJ0v9Fag+v9ZYCfBNLVHdlp6PCSVp2xfXrAcp4xcAM6OVbafRBmEibSQhB1obZ5oNlyB6BImO
wJxgkL5OEHaiHmQOysw9dG0HsC+eQIWieGhDhdMw+BdA00gXaVIfJOs1S/EKuZcmKiQViSN4HDG4
xqaWbIDiLVK48dR+aFu7eiPhsdg6ygNiHbDmODeS/gsoW72S6IU7tBbPDxZqwfwFeCpWjywRUE+M
q89W/3QnBJPa0BEzUHk4NFfpb9l+Y/AE06F5A2VcdYt6wBWafAs8lJCKRRfvxrW/DviTmAkTbsTR
Xa2EIDKytEnIoVM+cw0rgxXILWAc/p+2hcxAN6bJCCKMd5Ez4X6Eu9goACrUjR3qCdx/cJcY57Ce
vLKvGAxDsw/JhE60BH5FX6M5vqbNSK0BR3Pb62H1gVxDvq1NpxXUNmzKHklJxjRXbd1AfadHyUA6
DInP9zFa0prNyHlqQ1wnP8kfk/GQdw6lMHxPGPoNFs5HqvaKg+krL9XINlv8Ckn1QLjyTbGU5vrg
awpnlatkLDoHSByCWL3M9x4hykCKR8+YMqeAGjtq7itvGxY2N0z3jt/whaWhcAuvPWIDotPMd756
rHqw5DklKcVNKNk0ymjo2w/d4mLhz4MrIsIsBxT16CjSvbP9Z+GWi/e1KYdGfIpaJMXZn+CJqR64
syPoIPO8UmR234L1SQUIPM7AJDfTTEhneEfKbhTjqAYy1pUKj1Bw9gElE7AUC2A44NCNt7wYaBaR
f3sou4B7WrifBtxFPRjkANQqxrXhEjGDJekh/qnRZzpC1lJ96fepZ3JpQevlNyAX3Lz0ucCnIB87
Nx0WFGVB01GIIbgzX9jSzuwXpb8rQhGTh5h8TC6JV2ecS8V7Yt/X7SiattIkUAO5tTqCz6HU6auU
s0poWq8T57MvkyCOpz1hI2932tMITXkCfl/GPb0DtmBdaFfrsstN3mhwEQk8A0RiOfaiGCB+tFES
0MzY00RlimoeUoHNOt//4LBYOFst/rgqRyoQglys19Up43IBlt8ox3Y5T2dCXgoRAsO7aZdgA/YX
JLpWnxZeVsCjXBmSyOHCSTsRW2ORbE9bRTAq+aMY8NvMNSbQIWGHtLIU1LSXQIrGNuGcVdvdSIuT
RUEtJn+3Guayk4ziaJjDEbTGZQR4oQD1Q3nrgaISlcQg16YCzPv67r6/T06SXj5oPtOJzJRDEAbl
w760XiI3fgNs9hT34gHBZoV9RPwTpJnljoPHPuiAKeANj4cgiDX/NqRBjp6vqjd4ph39XH9u2A4H
qPY/ns5rSXEtiaJfpAgZhMSrPMJ780JgCuElnNzXz0r6xkTHnZ6u7ipAOjonc+c2XdcFApdlIZ9e
4GBBmIREJTWWiOWEw3Ui2kQwvnJAoA2ojenAtHrDxxLE7OUl81Mb201adKq8uUCmEvUDTsJ2KiDA
j6CDBEHISXg/0wTIL9nfZFGx/AX7/fV/rKE7hg30FxDKT6gp5GETg0aBmQRe+ZAKMr93kp2oRzkd
nE4v6LWdINxvug0CxTiMxDhN6FxoWUQ6AOd4NuVZ+jfv5Fp9PAyr1rIkXY0S7NujxKeLYA8XMi29
5lgvSIxCh68wzYZOxT7yMzSOT8gOpZ9EL0+qmvi+CeuQA0A8lcQFF4N1UcJBApg2H/wJVhFJixAE
2O1lF0EPIewAOFFs6ShypJmQ5lMoXwlXQzzOkUfKW/83s+Av4UktqOphDb3/SJeCFzzYcfBIYYE/
G0cHnrj/qv/n7DYQmcQ/djc4HcdQzvAdj8q7X/UeGMdisTf7TKZyLYBpVJfTUlrRf7dCqJniVbiT
eCyJiP7gKSGNnvi2C81MiKP/fsmfhBVqLTic5B9x6Shos4ncOa4qf/4n05i2eVlSdX7ZJRyP8jdw
N+Q3/sBcSyKm5ZfGtZfLgYEcD620bvRYMbUhRLQfjQ7ymdwHymNf2iEZQVEVUDVzSQcyQpdfck7T
WMmtfEx+V+X3QtL08jU6O6Hu/14dUIJLT11Q7/5jYcmf5Vtl+M4Hp+eVH0OooCuwNpaI8LyuDBLk
ncnySkFBhAMmPsMUqfDlBGP5V9qK0YegJJ8ODhIYizGjxFQQZSQfgVUw/vtEfyIu/ZCB1hxaY3Gq
VmQuy2pLZlZfunaQCeFAd/IogbZve2JQiE0d3T3TfV4Hh/vxP6dgpo70/zq9HORnPB8QUonXWkuI
htRP439rCUxmBrdsxOfhpok09z0TTOEfPUjGw0wruO5y/eUuyy38RyeSf8XnZmlRn/8aTrlSIoUy
iBcVqEuuu3xNji+i2v0/ngO5NvIACrWOz80uHgjwe7iBojFOmnNktLlXcgv43LQCEzns5fu4sriC
yLWgR+FK/uHlzBMk929M5cVlD+TiyNMkwXJyYkpEBs8RXwHo4Qdwg1zeA++IrgKeHv8ruM5PXcFn
f6OSkE/Hg8An/ff/ZEWKNEKuw5QXRyvAS+NVLveCq8PVF/sTuXFSqQhBHVONX/A4xuW8n/8zPXkH
chHHjAOEEP3fy4L/8f1S6MsaafHzpMbAI7JDnJUQYc58USikP0TP4v/izimlEf9hfQeKx78RTzk+
M1+QT0098/uB/DUELlkqsuxYLFRD/D0/XC5pyu8sA/YjXhh/O3vY/GkLfouWv+Jb6NGACClxxnDo
+Sj5Qu6aVG13XlQ+mFxSoIcdGBT3/RkK9ZSpG1W3rBF5irms/5YSd+d37dgG4bcI41mMQaQEk/rs
EUlKc+YL01MMwyDajZoTDQKzKGPP8JF+tolwNS33ipcxx16DdIz70uiRQPj7chOdKJoyfqBcErlo
v4vn7gUDfQfl6A39898/FWe/5EcaxUiUa8sJyocVGJSr7Z5+HE8XcQP/2dxAMUyRT8xnZ8hdR2OY
MZSUePWKclWUBkzjCWEfitWNELeoT6zQglti0VlVgeYasUZ8iOSHSya5GSZT6YxSDu0v8/6XSMiE
Bya/hBchClhJBLfCAsbCnR+R+1osHB5RB8MElJbq672h4gSQeQL5kU8CWP7Fo0vNvqqIUrFCIX4m
09tWDUxc1KSgL9DkCmdSbPU0Ilok3vzelrIKMqGXtjcDraJbky/bsL+esMjED05kypQMMBk3A/nB
8rEklL3mg0FAGT3mjRYUyiKolmZoD5Se8DH/URPfFCzCa5AKf2yiO82p1NE0h3fS262eDbRI3ovE
v/0uAFVI0jZ61CMkuwTKTB+I+E6+R+4epB1uvbEux7AdO8Wwta37DzE4Pi1MJPAWN3BvcUebhIbC
v4Stpw4vO9gIDb6QdbKL/B1Iw517zR0PTSyVheO5mcotTgn/+IehibcoCIhk/creJwfqJdBwdBWi
Nb2h6Kc4DsFDjaD2LoRKwARZfv3NiKAjejudhg/MELd4wbRFq5l0SrgK574d9t7sYD+1GHuK7KJC
oL9R/2rQ5vV5zbSN85X/hMor3d4TZZ2Mp4UeL2eRkMXFFJ6jcsq6hL6Tc6YIxiD/Wf0Lz+m/AoJ9
sicGa2UnXxALwil5Xst+LdHS3x79qGQWSuDvlQcbuidXhAw44avTQgr9EX8gFEWiTZMNithXV1xN
eVq4thkcSr1dI7UhxYdQG7GEFD4gLEYPX9QHrgYt97KQPU1xZYqQ85jDfXws6MTObZPFBHRDP6Xy
DdC7ubHyWnz/GfIL/Cn2UqtPiClHpGxIUmiN5UZlvryM3Os3S/LUL4I6hLMuEIw46pU8jg26OSl4
ZdVKjomQdhPeN2MNDwtD8T4DnWGp0BOyAfOV5MfHkdXx6ZgcuzqrhLaOPYsdH89UTHvhvktGNmON
34ly59AjUIWLKkAdp9CvEHtzv6WAhbFAF7K+xhxJfH5aEKk22BCFjq/6Im4ctBayRRJmNjciBv+S
qdltzB4EkvyKvXizqheQ1Uk4qB1lJ6JDcXBtcqY9Kb6arogAOCflJCN3ER9mOWVhrDypO+W6sb/y
SZ6I6p/s8TmDJrGRasqW1kZQIul7LEn2taanDh6RikJBzBxa3C2pYnKyhywfrzJcEhpTkBryPiwM
kuvE0YefxJGvyzaad4SyCBhIaAVpFHyPcOX1IbcEaMz01cHwgS9IRUqlOdaBD7hTi5wfosB2TFhd
pDhj85uOrnivn9GRWMSQSIgKATcooKetBcaFMl82g5zRKNgIhwqKl+JJuXmPMsI9Pu3H0MQd/tN+
j83u22mTIifDNlBu9BYfcMuh2dfgAKMaBjC/DGwBk3guAFU5QUgugc6rM9SnA5ldFFfjuEmBqF0m
KydPIampjxiiW4/ebz/DjUnQz1JzTxScGK6n8WZK6va0jvaLL8y/u/uYlLhPixGtEeJ0JqdHtxn4
+6QHeACqn7OzD7/7O6QM9Wil/g002TXGpeo/8OCHeeZl8++NTbdlOvYrSpdKaEdkjOkYEHTfQeHN
TqPNz+MFZxgMlWA5vtG6JMONc4lOo9Zw4xNVcAvLmQ3Tl0wAIDYT39IZJuI/zBuDzQQrcpjj4euP
jLCJhF8VUSPCLWoMFZeJtD4+SJSANqwWG2brD3zZMfrBKai14sWRs/RmJQDEd5HNVC5JW9/dZvrd
iRtLzjP3Eb53F9/mlc3hJcbBCky1m42qzivMZ+Ji8wcGi62METTBqHfPj1N07h1+u/2RJlHwexYU
nRN0UnyCroPHOodpPOhe8UAo56UhuWO6ivte6Z+SUVkP9GXTOfWb+5RTf/pOwrRF77rpN0h52kzM
WnFedHaEZzYON7iE6cmpleF3Y/sqrFEkwHA9cYoloQ3vgcYntvenev1Q25p4eZSP44cvu3XlGBUe
+o39W4k/EkMmwWbPUci/WtwNnMA/htPSRgocjS0wBapEeKuVe332IGdertHj0y1hTSWUju0HVXc6
eHad58njZyinpqO+ok/hvQCCX+2mHWrVQIUZwKiKSbm5v1CEmv4TZXm3rnut3p0WzgTWbWCthufZ
/GUG6UneLY4IxojKAopDPdSgvyWB2tF6WX8z0BlpF55SRbq2IFe5ndiukO/UZ9C03GTjn2+OsYey
T5uTMhLGKBKWTDo6MdeWyxTx/YgeKvdzO2ZHEzn6vhyf5VmwLf+edjN0hndHL9ziuyJQiyZMXKtv
9vRhB1/C6LBlxLSyVxTuZ0FMdqYKJfZZuKDa7FyAPmH69+CqYU03IrIknZGQ1LkW4gGKLgLC8lHB
sj8sx0N7mpDDcemPT16zWqJiyW0Ko+FeDpnScvYpItOvU460PvtMhWUdLGmi3XR01xpYFkZdhfOi
naOx5ANJxbpr57WXUJ6pTusZNvI2049X50bxweFxpizlIqt7PFpcs3YyPgmM2cV1BMX0tXicB9UQ
31/Nv6ium6y07UsPS0wBKDOG2Iu6rVjy8PDVnPFTk0tYY+KizN70bsmsCemCjTD6azLOmt4q/0SG
eDZ5UyR7IDUQUSHZElTlx605NmdqdH2NGoN6nMN0VEP2CtNnc2K4l3fwD2dMypGsYWhqGXF62BKp
Ultexn2WwksdGL1WC4nsu3sfNu6BrXhf8rQGN9f7PqJm/2BbjotPVbFwb6k7KhbfXdVJzPYtfryH
2ixVu6bpff6+jXZKIoHtVNGr4VSQWEvyc7xXWKLealBNM1LzdUCSwY1hSe9WtieVE2VrQw+0Ktbz
4HUNv0WQJN71gZphlsIrjIvu++Upoy20cN3J+u6D4sB2a3uySbw7fCnKYY46DHYpAJqOrXt+avrp
ZlBdui1sAb6uzlEK7+W1zPwCK41FvjsxTsbuEGNQdZK00SNvz/tv1wrvX5floq7UQ/J1SdIbFjD3
lqcxliCx3OmHp3Kb/kTXjUgiKJAgZywa0G2Vxo3mDAM26K90FpuDzez5OoVrHNziTeZfmSViIPMZ
bYsBozLwpA/qpg2bL7uH0/cd3r4BuXpwixuLs6cUzhVtVsOp0VDusi9eeyWXDCT/eHs7l9ec3qFe
5/fJx5heINnE2vbBOuw8oH/Ez+FrWzY7SXuq++vn9qIj9562+i3Slh4LzI0uUYlg4838tpul0it8
GRQReKl7+vLa3KtVcOp/Jeq0z27zvGC4R+4O21Jzn326tRZey4713L+fverVTje9pt59NDv2oGHt
oJvnn7G61+5+cie823BtMm1afTWnC/jEjceAV2XPe5v75iZ+vwEPWxO9NcjT4YMjXnf4RtoUbWSG
J2Vojho399mVLeYevo7ZZWECWd6fo+pDZK0Wmtn+YXkJrHZkKHu1Jbkpa5QzkF0fFRcvd7S3xcg1
KDTvwqzTqHsaqiBtZD+RTVX29kYQjmuMPgbP8nn2buzr1sK8Z0Fj8kDR2upd1JUBjzPbZ29RdSWN
fetx9mhCcCl/TFUQv2J45QMyfp6p7Tck2o2rfv2K9uPGmIom/DxKITG067E9RSoEftani4RZQ9ju
Dt71woISRRzZsDF8MxDGfJTAFuno/9iwqLSkxyzRZEpUgqAsosB/rQxPAvTMiCIH+LPdHgOAYy2M
V2LMCSp0rwmw8GQGR4xD3vAZnIQ6KogYlzeGORgr/htwT1CsxDdfTOBiNDQo8COZYUpGGsfNnLGd
2NeKykM0R8gE6Vtt30OCNRlhvIszcoZjEIe6g7F4n/FCEni4kzEsWQnbTMZ2k2MEjD7vjBjiVwyh
IU35wvoVDx5Y/xMxERS9Dr5GMrEIPphYSrKJvEE+g6h3hLS2kWmivJzIOBpLmtxuC+mSnPLSjd7z
/zpXDl8jro88VLj68NXX/MLQF1DUP41VmmWbY9dpLt9c4odfgkTcHAmaUnn25reon/e/h884A6ma
f5G2nN07Nu/zWotasFIugQm/ieSiVlAXEUXKhYbi6lExVM5llLnl00lg6TfdbJYAw7NCKRFp07iD
CSexY5quSsl5Cd8atlDshg3uBRAWP3RXgXT0NJ75BQUM/hvdDw/P081y52L6d6aEcF4xUBxk3RtB
iPwdeTM98+SkFa/pvfYbHF/4vqzlJPQ46NaRQb8c6xp81ZCvENyEyBI1zqWNhKIZfo+DS+54j1Zo
LjEbQlPU7BoYJWC5w+fhCVw8HyjOOxXMiI4ptN/E/xBVuTwzhIF8c3O+tltCODqScLP5jLVrt2WO
T0MMbGpoxC/nOn6xMT7JrAVO6tWWYzRQ2uU7IpQqxYfaZPdISB+e6G1X14U53cwoa7xq3TrTI5/H
T+7MEnsbNknnoHQ/Vqh2Zp9xM8BMnSqzogHH+CZoTU26AjB2zbXO4fMLHB1tNL9z6V3JiDmY0zRK
6QrOba5RA3LUnSHKETGO82Q9ddkQPmvUqsnk1HuUYbPyUmrNCFMzFTpALqQWm4HFFVmOiVMPDBIM
yrpvPjvmdzEIvHvfNq9RI9ShVSD1KXba6rY8M49hV9uXe6gep09ofInIOr2jpukgqcCLgN7ZBDye
Ma+AAwoo9ok/iKmmre6t4djVj1TIvm/jAooyoTVo8oDAD3LOk7LpUi4rlJKGo602fslZRIQWQkPL
5ZYgfW8cs2Ex/s7wT2Fkz2Duefc+m7heXvsbxLTuzghenFKBEb0bAH0U0qGyrPBXeLABzjNQh6Dh
l43IzLy64wyuf5gCH3LLUaCRNpyAGGJYncLxoRwwhiVIFqsJXpbBM9AXlILGi4nh4Tbj8Cp2GyOq
VMe1LqGbCLvCwamP/gGiiH+EVjo+hdbZKzOnYDj6Z7VPF89qeM1xffENpV1a/qXXalvDw5vKCz8k
Mo+QVAnt9cseBs9nd0ncT89k8topSa/7c79EY9HULKJqd3/6ageiLwrq4E7FDXoYwp2FwVf4+eLB
uwmYlRCICFnsTCZ25lOwNQG6JPS0cfXePUY8HyfIdztqQS31HrA63FdGxxlo5UCZNSkYkNrqTgM5
1Z1dJOcOJN6TQuPtFaiPboubHt4Pr9rXjmZFGCbnLLHAA23j65tenSICRmw8IAoZoel7j/j00Oy2
Sh/fGFvq8WT4BNIi8uLU5yStw0pjL9a/4QXKP3j2Pps3nh40i2anib+5+8WIA5LI09V1D79B200O
+RsycFw598HJN64OlBfcPTWuGw9HxS7/BfYNG4sHgvQZW1sJNORwkxKIxheUmJEFtVmS/+pp3t1A
Owy0iRJsGASlXuPuNCrvAsl31GDly/MBB1wZaEFODEr3BcEGSc1lWsUZGYkayVs1T1J/Q/s4hpdP
bvg7LHfa1NSdGgeKvb0uUOGcus1ZC2bNR3x3m9CQGw73rrGoog4Lv2N9vA0K715piOKTy++zCXfi
ph3EtIU26GxwJ/lqZDN+ZqINpUxdv1oM6U8fkJfmvJRo165luOm4gLl9feKXms8m+ahoN7qNTiOn
DsKaGWNGoGb4qpYzKCNsSMFcM2SKhOTanG0p4/u9xblBdgZKQ1ObfpcZgqXRVQmB3c9P508H0MA+
HOxbLcEA9NL5lo7KMmLaMAH9Rwn1iLrX9nkqaEkh/pOkSMefWaO7vZF7scEjo6LWd1sPFqUGeGXE
m6+7UkbVKzJGGmx2dGuubUgwi/ZyC+aw7+EVvTGuSzA6wnyhLUzNzzjuUDoQPD98IhIryA2OW1to
wt+AQ4mOgMLAEnWJ9zqo8034rp1X+7QqD+K5pw4uTSfjtOR+7Ut8M1FifcJmGbTWZo2G81d3AbmG
4MtGrELdDFm8BLK8ajLv3RIvazW6qO0wZmwMRHybNJeNJMz6D0QtkHZYfLfozKH87ZpNDvh+qYc3
BBHvUWF4Za+YnCjdeLZa7qP2s775V6OFHOdbMs/weeOJ+2s+KR7KteuKdK+rIjDjapDRPdmMjcxp
DZ8TDe0MZhLKNbqMU88Cw3k4p9RlpKTiAMk/Twc4invU5ucBW/7f93AZZ9QTr4rK4Q3u276+I4pf
/D/Y9+JG97L+9IwZVQP9xqWvW1G1iU+PEIzbksxZHnIThNL0NYzFsx4HPAtTaPKzxo4dDxTgjAwY
4zVanRNdOAsacdspNqgtSU6EG+Rpq9OMTzcpdjnOZ4pzm90HhzcR8lEBAorGCkHXx3vOk3E5rZEZ
6eNHqD+onLTV2WsseI/9JHNYP6Kt9SHuXDBILRw94Qih0+7xWSep6tVvJ96uXtva1ZcnRsAKAwD8
EPr9RnBJ4Ox8YfLgDkknArZB3qRHd/Fy+Cs7dfpmsc22KpP8azf94ltqbyg6WCaB8ro6G2GAA1rg
0sRtYS96t2fF4e5RmZ7xcz4vUOh/gk0PGuGIz79OrnFjnbyCJ7S84AlYeeEZCr+pV2P9oPkarBLn
iUA2hVOBYAGSgRNxmtw5Sq34Y/sXPRjhhMlHFLn/pUSzsRkfsCm+uCoggRyjXG8uoAOoBYj1B5Mv
oEznC5NzUOwezBAdhflMr1GzCzQVL9aBlwir+JMi9DmoWJwzE2RuMlEXV4o5tsmj4kWdA1QP6GU7
4ZEIYA9fbGnB25W3c/FRZ1h/sy978t+3vYHMzY4B6wFVo/MpgcsacE5LCtwn3gWXNS8yRhAnl4Zp
QYcf85PnSf2bUMZD1QysP25d1ksC8nlE24UMJkTIK6ySzrOjHCBi3p0RQNvXaaXrj+nWGJhu6Bi5
hU/67LoKj63h/B3h4zI7tSkHwQWJ3byizgfrwbrjGbD5rFjEyh2/rBI0XB8IZ8+oAYKrFfFW9CPD
2ikaEljJjJVEqgdwPHPr6SDHO2osXjafNyRlaIOnHm26uF9kRxnivKC/ro3KPdkup1weNx1az9Vm
8NhSdHJiHXWPtaogoHfPrL69ZqO1/1j0z/1KVOnGtJ7DLbM70iiou6joHMV6nQq72b8vsMa/uI8y
KNwzQah4cVHn1uCjhIkqINqPKVWrBqwFOb8gyxSZOq/hJIs5JTkaLXok9556B+UwulC1ug+TE4gq
fjQ5D0p2fXkC8Ltn07kOMGENgF7Ea93mHsMzGRwnzR1G35cegbkkt1895NuZqy+uEHaFRTy5/N3w
H1U4TmFUQVBBDnNDjeC8chel264NuHUdiRWTCrnG+UzXjeNjiEwBwgf/thGakjkpDObcgzPO/yBI
TpH2H561ozNSddSWRCcLcaqAUYykvPum3ep2jKbQbI4nXD5E9c1Pm6B6RNuLk8G25WTTHi/fIklU
TOaEmW+Hl6mGRGKpGe668nf1hzq1zbuFN5VqYdb9wO/I+nQBy3LpXV/O/BRGlz9YUapDxY3by5l/
KGraoj/49owFhRb1hIdMTIPXjXzNbH/Rpeq9Oa0MBQF3Yd7KMffxYDfNJk9KvCPW/sz/ZqqNHfzZ
eyHnKj7u7OJfYskskMdyQs0VNzqT6BRPTl9a0qilsLOi04ISRVAMDkFdgD4W4mf+e/hyP5ujLV/V
R+AeyqKoowRgz+3WwERuVP8eA2VgIc3yP5Rc0lsqYf99eALh1HePgadQq1BOx1AoiQR8QytgVE1I
vSp8hWBaiQKAId4HnrdoIjMxTWiPk5B+/yTG38kfLiTqDd7aj7b2d/54PC1Kv6nAFyFQDsIlnYCc
90N9Wqze4olUfV26t/bpxYylyHqw/SXra7+Ky9IrPhgVn8Yv0kwkaOtKyE7i4vweuhH+OL7/mvfx
BIkBzSXHSvf6PGx7rU+lxMjGWZnH87S7gVXWM5k5XKd3MMk3DyIgG64fUwIhwJyeDM3p0ykYUcYT
UiDwP7unn+e+aXWrDhTD2vYzaExeCVr697iRJlGvlVixvBY0X3/7bYu7Mm2qxz7HhidPD40zZ/HN
LRmh4ozl2SiSC+iKKY+r4zeWpR6vOGO3L4zuMXc52G4aafEiIcCmRaGlrKkvfv82BRAU4rHuXamR
jsU3vtX+6rzCmSTlYtTzeNtkaeBWLyK+nFFT2SUgYMfjCrYwA8gNOVI6Lxjv9nIFCoa3zs1R9yWH
PQVAl7aRuubufdu0tPtYhiGTJseMr1GX9eknX8imFKej24EtFHuK458ocEns7fLpaF3VXxdHnpVr
3+ChQO8nu44Fjw/olCSQYwaNa0gjmtn+Ka714GN3wRO+kLXZzNyUnOvzcrZVjqruPIeGmJhMqt3r
bwPhLVKGylDU1ITTar4pIWQ8hEDE51Dvp1GLCOcpfaJkLIw2ffrnMpytmNECKnFeEQPsXwbwZdpM
mKAmgH2ilYT0q5kxMFV68cM7+L33yXzoaOPBlJEjY0oma68TmwWtfWaFTaQbJLzjnsNDDFWiAQH9
jpeZjIAvwA/uGR8BF2eO/evYJLNOKiuqFaLqdXygMHhwPrV/AsmCZ3IKizZTNcxovtO+iBojLkF4
MIabFzKQ42R7pkQ0ALQoC+PP1WnsnnD3XcBktoTwCiPxQYhvhzJqUkj0gkkgCnVlcvZyOjD/SzNA
gVO0Qv89nLEkpI6ibTHgV7IdibfQ10HH95ibo5Bqt9qbtNYtqhh9SVYb30yJ35PD50Oy1Cl+n4On
p7bhxuQAcHz4fnsIRXJlxIYNWuml008+XvEUGDotXIr8wPb63+FEj/LRx+2fIvMozvAJfiTcU4Tz
RxgIlUdxSuHWPp7W6YAwBp7bfgLJYc4apAFIXz0FXNOxPjubHT/ElAf+CjhE7qyeSk984TPbw/Eg
H08eo0njzU4KsBRemvzUQsJaBseC9XA4dDbJwPj6c4SdremhsoN0Z8qVvjCdboh4f14flhWFhRBg
WZBDeQ5BMs4dxD5fiJ+ygpu0No82JgDk+/oj222iRHVKgQVEmDsB8L7S5xOpIHF3kEfIKfV1dfxJ
EKxWHHhL8x7nGJS5tANU6tmonhlXP9YVtp6Tc58cv7vmeONfF+UQuMvs5IEa3+ctzDQKNkX6yHJV
hlvBLT9zihbrChOmxI3BOeNBhdLxsWNem8qUXZbn94/zFVQicQsOfCw8hByJpsUpCoemF50cYbYf
WBTn+E4PNd20i5wbm8P6Fpe2K5zINEGZYx+/D3+d1k7vsjS8Gr/ZLgroboI/pu4HQrRMYXIK9dtM
fWYxZHiiHKA4m75QLTAR8xoIe0w3fESLYtm9cZaOTn12Mts5oQII+g1whacXmnBUxGwLvmYg5JLL
Cq7l9B1OIV3Jo+k0lVAhMlioV1AIyLOgpLZgiBchDOaqwMmkWcSlzI+x37g7bY0Ta/oRRPmZxAzV
SBTdq8NmF8dUIgMBfwcXLyhmQuo7j5hhTx8T8r1q576mNMDxw3nk8HGLefaN15A+29Nnj0M9+HTB
AnMPOwBKiodf1MSiGyf+/D0jLReitg0QtXwehdh87a8HVR+5Ae8YEKwJuTBOgSa4IYY3WD8h6wtu
1cH9YGcsssltcgNBzCa8C0IthF1ZK9DHEA5POGyv7RYgw7DwjSpoOS98z7DOxnHghvpaYCkEhWPK
q+8IDAIRsO5lb6/FYLDprE0plVqdIE3cHR7JVCJ8Rg8Qyxm0kTYBCjm9X5ih0InFJZX1KXI+dcYd
gCxosx1CGXCLGasJdyfeDZpNpiX82J8vtRA/4Jn+jcvOeCfrS3P4l1PRtfJRfkvx5gVjpoV/0AjR
vv4YQeBabjZgra3vZCtrO6ZKElCOqXx4H2VkDDSRyRsq3KCcGFvnAWHqw+/5QbSg+McwKXRTjAfQ
Sxb3eHOkljz7mNhgmBKpNc76LJ3qAufDLtygHZRMc29Bxt0fvP/U1C1KpyHXVehJEcPoXrYTLp8w
NbG+6bQcbuyaWdJtwo43lpV583JWB7BtfqjR1Ko4gLgfZJUICURaYExN74X5gbg1qPF5ezv5J9On
2lqfViq78wtuk71luPIeA1PmvPtN6aVjhUFQHm4wn/n4A4Pn67JXgCRVDyASfiRcXWpKGhDQixtf
p8h2M7gTzgcMCOCOd7OTdQP1wnteOMhSRupQR2GE0rSUYxJV2CIMgFPdPZvuX6PdWEEjGkgMSfG3
u+x36Vp42+S4Fy4jaox1cC6GPCcUubjEazD/0xecg70Zk4P+L0p1eF+CxFh++Q14EwqPby4TbBkS
p/TdnctunPy1Xh1qRWvjQssGUBVP+y9pAAwROPq49XilQt6gvXN1BgciFeTL7We8w9s0ia6Jw0Xy
CsVfK8tXGxg6a4Ut6owG8VW8mmPhsYt+A9FVvNOhyMy+I1xKVoozeMY6e4tPazNMuTOhcO3X7GVb
OgcakfV0cF8Ll0zl8f+phhMh5GLipaAYAq4WxfY7ZaWVYKkT5qm0KhbWGHwWrja8Xu/+98ae9NpC
bzSGTjM8J746gUN5QJZLFQ4/ETbXy+smw8/cr7oXpzXHx0BJ3c3ufHMNaI9eGhRnsDcd1hRLemQH
avc6xLnOyeaM13tdZzvhIGkJ+EgLjJoQsSbN9Kh/P2g34h/taPLGk7PpNndXL97YjLOuS/p/wEgK
10eYk+7F0X1thr/8pXNwHTAwTcAMXHAhpHwhnYF3Xc4sKr4GgzDjWJFGQYFJ6fCWpIhS8fsYYPRb
1NXftk19m2HIhlV1/FD9fPQeNKIvOhS3AYsSAOp4qFcA9WjXlPb9yhlM/IY/q3uxVbvnt4d9eiIu
fRo8AoMPDghRtbcVWdLbV99Mli0U0gaD3odDh8yBXwXJMBnae4kpg05ZUVBZd1wkrZG4R+YMIXvM
iZcPhUsmvnuctwVVuLfI3mO2HNIEKWY0t7ms6oBhWtWOo2c0ij4hGDGNtI9zhveP7lIf76gmwYU0
OLk+RBSKGuPOBJGaPpUxoczjAMpq9zTGbwyUB/YKCgARklhxstrs0zbgkOgLr9DJGsKq4zXsPlKs
TjVMLn6DLAneoAb7SAvPQ+pv1iXl0DXjRiTLiYo85I98MxmWif/JlYdqYTDPQPuLmwp+As4Vuxvd
fWcUuW0l0trm1DxoD3f+jgFGaLCP523uLQOtOyBt/oyUaN17dbMuw+ejOcFHtLnsa/PtxzVnk1dI
yymV0RNwRF9nSK8ebQ4qLANQ7ow6o8mdoeqFTGAqzg5jt4DmYmttRRf3ljruGUwo2uOUCbDTgp3I
FB55vTt7MF61kgFjRIaJ6SpuHTUQ+rNDATjzDkXlfS2HTK1duqB9pnb3WlEFPqaPnu3+Zev3yQ9L
mXgT0ieRMXho0ir8thYS6ilXYCDhkgnRGmUaqHNjeNtdSJfJ/WExfAddZd2tUrgP3ur0RpsJH4Zp
+oJlzShXibfE4qbd/gotM3cTDHX7pst4R6bN0meQQLoyiQpgVv1svIEqFxWUmRU7gel/YZVhxebA
XMkzl6k8+fbADc6XbCVCPIVQfS8cCbpC6igJW9IQ93oa7hqMaMYICxPMDTUwF3jikPzYQabnuzO9
+uNQuSwRBUOjjrtdkY+eqYEZ+r7x7ocCJ9a/huV1IZee3a+CIrYAbVr5fvxD1o5J5h1vsdb7uMb8
A+E6iPP1dRlroE1ePvJnt/EXmghNxsGY3w1yKvlQElZ7uXkVTR6KdaPp1nBr8M7a3b2XSOduNDjx
Ch4CG5nBx0WXumLZtMDmroEgPWA23CRqSxlTHLWLf+tFdCd3GJQqTzW5ZKxpp2DWHlxjKqwRu/uA
Qw92T7sELkm2Xzzy/ce08tfQGQn1g9z312y51dupkFc419SvkOWlYd5+TfP2uxkoTlD1UQtcR0YE
8Rwl9UJISAD7wd+Q0xrn9rMFWZj93Zje7EjZn/EwnKtPV3nhO3GrJoXabhSejkcWejj7Fdxenq7F
OKUwt/C/bBcIFrOCqr9D7yCGZDkwDBX+0sIlqxWVIajy8R0dkswHiwNkDTEDmCMQrJcvHrKKIXS8
NNkyHErjvMHvZRKaFFM5UFIjFie/yl2jEeQqDFnBZdRu9adyeN8YZAcwqSkFt8seQrdW1BvgcOGb
3UHvMeXaYQ+Ee/Tt2KCBzW7CLlVdA0G5Feh3jPrt7vOyq/EEcb5f53HUXo4yWsVvFKma20ezfCcL
7TsT2SSHk+9sRRlZOTyqRAYa8erlwyRDPDEeUzaPcYT1Xoxd/6jlIf5foW10nf4ovnsSPSxccVwd
VkP98GVpEiVEdh/99mji9uHQd8Xvt4yoPhAh35HnCFqU+NhP3JBPMCbflW0jCuTT+L4yQo33unnl
aMHcBaby+umxOQq7GHM8B0EMyjb6HL5NWZ7H6HXfmctK6Skcl8GTZ9E7W2wRrt6/7yzSkVwEinfM
/PMDBbBjLd9zQRNf1Gki41qrEL2x/XtR7QkBuRgPFAckn1KZDgdx8ZRCNAWihmvGdscsf8o/kVq4
tbwceuCM3ii6exHuZnOK5FvDvQxVSozdTuRQWud6FcdxcFMi6Qgb1gAL3ZznObLU7tOpWRGUFhz3
OJ6c7gFsh/Walrs3MDsSG5UPd3dkm+fOoJhRjXY+FHxGd2Atk1okfg+cFXIYCYE10JAZai+ydWTX
twglY/l0LUcZlC8I+JuK5Va5eL92wPBtb7vpkOteRIdmX0VNnsaksCo41Kl9+xbqN6/gROI7cri/
Ng9K0XTgPNymBj41YHFTO7a/Y6OiFAaJClTXAvwJO83ZYUTmthztETBmp1fKhbZQUuFR9oT4PXgg
o4OY/T+azmpJkSyKol9EBC6v6UoKzgsBFO4uXz9r0zFR0z3dXYXdvHnukS2iBcx2hH30hpGpl3xh
rfNYm7XkYVeRT1uTni+1FNfupz2j1YIoh5/sOzsEjZ9pUsZsuv3oP/rjPZf0+ce6LoAySzrOALNn
0LAB1bbLlLEhfGW1JlB6DrT/1O1xKLe6E7wPNwiQYrELNeD09KvgnfcQPirSSH+83GJKT4i47V3M
yQPA8ioGOshRkxy85tFu3LzxNSKXd0MM4LygCWZmIwO0judltQ7h4uPRwEIzwcN9LSiXjTYDzeWo
7XUyeKEN+jFYFl2t3/xkZ6C6pp34/MPPkQ71BZ5jDTWVL2yhXXB5WkmMk0ItabrjCxqAMhOi9tq8
FSOsxmA3prCdYE3AeILM1sHJx6yyo7mxkQ8BiGVdawlryGKoAy0e4XpIpGHqH36hIv5MICCcGPeJ
M0YNCAiNRUDik26MYyNukHltKfNw1eYFq/QEjQOzRBRSfwXhrmmNK5SdPAZLHwbM+mo4/IWI9v6b
zdixv3AGZpabbWhJbAYtfGRhuB7nZPZARqBkfOIZzxc5s8QHPO87iCHH/TJbgS/LGrKZLDQMYD5a
2j9JBZk8+bLVwq6YVNRes/ygSoL7jesWyCAb9lzLTCnfXKx/xMRaHAdilzKj4pOxztBFeGcIatBe
EG2B/bWjqoIC0tGjeECLR4FIpW5liI1qgZNMAu5sefdQ/PG6s+Z0pucSKRDBNzgtpZn22G+tkXd+
xSiD0lC4gCCie6KLcvnQGyHEQEN1upTS/CycACd+mFZsQVs5IwEldh+MVnMBFUA8AdG6nkhH2J9h
IQaBme5DPy4GEOOHbydmV9xY9ETLzBgWZSOGcOu5VIPeEUglGvviAXNLfxgzjLfdK1EdWRadPZSg
4zFnCjGGIpkkha6SXQ5ifDUS+jhMOz4mnOkEfUmE7lCipb6CijOO992YqMNTU5MxVIK5I77xPtWf
G/waHiBuy55rGKMegdUFwuMyVhsnyFJ9WfVCW2lR7ov1Ce0u1zmk9sCN6poV5WyDihenuXsPcjo5
IknqMrFnPb+LVwMDe4QmPnacPFwpiLKvTst/ogG/l2VV0O81OCmBWblql7U6j+UxmuytOzM/Toim
ieIQkLIvyOmNceqzTPN1WnI2QLj+CWJ8TGuImKmFcxkIL/mKNTprpO6A/+x9nkW6jhWGnW+nwLSx
83RWUGyc/h95QL/SARMWnyOR3VnlmLdIzk18bo7X/gPAs1HqbKPL2ix472SzZIRUMT4MljEXA6yI
biTUe5oAFK367KE+fdNq/tGGvs5+Pu+MUqCqbmKJo1VmrEegZLgSngKxY6C8GAmYtRzUHCHwObgU
vGrBmzztPcZHs1aRPXtEbUdJ6TWCH4IA2dq6zu6zdfIeXHqX8bNboAk2uv81ABCe6Zw0Qm6CO8Zn
Je8WwyKBs3xhuxbjr89pFhYhaomAhVftbDLaErThvr7DF4i2GbFmcMgO2ZWowukKB0y7BNHJOd6b
M8xjsDnsXOIuUKwcu7R0PEaGEq0eg891MeMd6gP9IfdKjhAiGD8VPwwSPu2WEUoM8eskP7wXbY91
8gqIr+gR09qAwr1nPHVzau0zxVeNbFt+iqXwhug4Rh8hjrRATPNLrwsNCwWZhfoflZVx9rSo1PPg
7vHG2QRHCi/MQBgIwwV7uK18QqoDDYjMu9gRTre0/AawMumPeQhRRweMs7h5S+52dqFIXxayYki/
hPox/7Jw9G8QC6cooyOBp06x/TLPGLDVYfaVrMnoEKzC0uw7O/VadGwJHw17Pfv8XWcvKDg1RtHn
5Tf75u/gBuMJXlRyZcaIMBJSlyh5zMpMruhoPkYfZtwR47SB4uH+0gHp3WqXiSZ0gnvguzFRtSrZ
M1hPVz5/qfvFl3Fb8AYvCNBTCMKPQofJRHUfHfCP+Zrf91a5Yp3BDfxVEG0DiDo7LMoNu1jwERKw
vyD0RiwVnKLtyd983NUYae0TfGAESub1YYPbAwYVgNLRbghI4jutzhHpbmQt3gS0ZQJYj5FT3gru
fOcQrQCoLlfdW/RcPpmeDff9M+DUXXpfrmgIBpsuUzu7/vfGFxaUxQM3T24RhmdvCve3HdVcm9Hf
2TAvfoGmxhvJ+bddRacc5wsxRaWK9IJXOo8Y4e9naRoVUfxvt+sOUGuzbDAXe2MNvx8/F5fOwWoO
GCjiVW7esCsjxZ2esRrFTxCEO8pXRYdqFgg9FS8odEIK3yQXp5iXljwDeyGB1/Y57pAzyy9uDdq4
d0uptiQ1BYSNKWeTMPVBz/eFnRTRss3AHbU4erecPoBB2ZBI4iLTJwA0OjxV8+orl6rQ9lakIOLL
r1LnMUZlIOTsKidyQqx/Wk1XSAdAyHfk9l722CLNPHgcOOSynGm0r4BXc36RIpQ4WS8ucwSyiAP/
MkNHWM87kyzPps2pg97zxS4ld0cqsxLBkGfuHa1PWguwEdFC53SRLMKZYq5orlNSRtyjHn1p+U14
JwioVoZnjh/aN6itgoN3JRkNw8ErhFI4rRmfQLnskA4dpyXtQbJI/NV2dL2lOKTPwOHDdBEUgNoh
/T3+BVLZuAF80AdWgYSrDCTQRFrudOGhFGpN/qUrxA/68Vd8f/kTjwAMAULvnxqyxta8Tx70aqOD
qROecp7MR0es7SN4HXPs/TvoaPRSXQD74bBJfok/PqG0gM1d+9DW00ujT4ctiEFkDmUwqtTxo0uS
va1Ne9uVK6PQCoDdOH2ll6afB95s/oRmSK6RSDH7khb5OsPYC1vWX6hrGRM5hzGo8g+FaWahnQMS
R87n0jGlHpF+TYhytRqEtLg8s4NXyMPAFn1lteikgNj+Ac9pItKWW4LNOs3osaFuMuRacgVpYz9Q
8AVtCJ4AqE/ITIwpNd8P/7wO7pRI03XMZYa8XcfrBIwFMa4hqz27DMooWa0X7RzLM6cmNuleh6md
uaTD9JBpsvPgdf6ppoYP8++brl3q5lvwVweFIqXhE/9c42NsBn0+2YOpWgj0Q8IrDOMYrkllGEm9
vft3GhxmL6PhV1L+BuapgDorirgIh7tUZ+J4LVkircE6lj/BC+UsrFY+nBQ8v7QVlnQvWZArywCN
0Kh6Vyw1Wn36Y2CNpCNEV9CTns0fQipbZF754YKP+haDJaOaSf78YUj6DwSzV3ZBFb2dsky4YIt9
LfLTMVo7wJm20d8yqxjOLf93q9K5j/jOTzOkESZk0Y2h8ugyGRk9q75QO9o4P8sx/OW0iavynkML
mIugxMJPqB14PYCl8godx1ua2zEARXLo3HBdqC4M77pSXAETmcIyZ+rE0MRqoTx5Y2tLoYMAQqKR
DC0rPM2ys4kiEtBQlA9pWA1Dr9NrIyrIoHnZuZrEvbc9CkzGqkbHHkXp3YgMG80/BQNdJhJ8yXih
apRTrpP/xXF3FlMq874SZMC6N2PSnxFbyFFUzZAYIxHyWiC2wQxImV6aIp+6ULH9ZVIhfbXgGNBk
9EFmPawLwXI0HZUAJl6it/22wT4A2Rg16VHbkctwR5Mmqp2Du5gP6PVNPJ5EyeWF7yz2BoiRFXE+
yv08ihg++5AvAjtKoQqiFlj9rdCMVL/9099ZeRJZT56/7Diu+KR2d+c9p8AuBw9uXGLq3xCsWsxe
+vPo4J/NTmB6f32YRb+L9+kfftmxQsVzeOprmFbgkiUzRVjFFVj1Ae0q3t1JYyaI79Lj6DLwDGdK
lw9MZSUiIkMUkjBKA45nnH87jPFe0OWfzHTgoCs/JqmuELMpwAiLmu5rjs0tF7ZGTAAcggO6z2sD
OcqMeTuQEIBEElfmvf++9whfdFgBrGtecDT3UF0ayKVvAZ9Ii6vfH3oe/Q5Z4gAPLKA2KTV1OVTq
jkA0HzhxBYojaBNJUaJA3u2SywxUoMsEGmA5NTh5mqRLCuZxtloAKj+49REfIJz4tHQPzKpEPy5p
YC2TV1WOBGuNMhMoVfxbASb1WdkMM2bvzacXLINS0EXtM3gbWpgCEbKXM+WbkEDLMpGJTYBAIoq1
PAM1vZyTv96/2aqGYhuKPGoSFlffWVO2USrLK0ynIZWV8+btyYZGpnVSW5Msif4k4a6mlRZ9QLoD
jash/o+a1qrXRMADLUgupqZo0v6oU5qX7ZL1aN//uAN8Y2ozVJugBaBkEWoYGZm0TSV3QcI6xmZL
//RP36FmNyOIpIyy8y5wS8OwAzeiluOxLdQiq9RSV2+DYtwX8jm2FuWU37HJa8FpL+hRjjNzHMMF
FWW783TBRn/CymrZPyo88pMr1Azo45EF/29nt/v38FHBbiAh06JTvaUApxOnL8oK5vh8yJ9KBAai
fFQahS0zb7Q3ceVAyUJPEkkBpBH4oUa+iVe9tYP8cqjyeoXAn7B24NT5BUZonFRNB0vZuY1r0EAN
SkksA5Zyq8oqsUxCdfk6YGu0W3mLqlkCdnhvzaQulEs2Z2N0OZoPHJhy6HG6WiPb5ZU2qKr/HNTl
FbSycxUCX0+lk4r1befQY4eyG6RosZbGTyiFHnZEzJZ6wQ2SLSAhtETopn6ngOX+pI7XoJvrCJAC
EppcZWtR1T7w9fVxbCAIYo5MtapUiI7IjIxkSJ95S2JT+2VjnOcaCuhLWY1SsRvPJtlgxSt6OkwT
7TN9AghFdg0xDZ0AkDfIOd6OhFN/mB2k9DCukLQXeRMF0bCSlLNni8NlQvE01OnZ5+ZVckHS9BOQ
DenC/EszwG/xPGUSoLezaj+oR5SyxOGfRXqFA+qQPcMho9SDFfXdlAPEPo2pL9GMy1Gr31rYN8g8
umgjIydIQVedbGk/KOOSYtnajOVn+saIoE52w80MlgXgM3pwgkE+dMXUj6XHxSrhUfYwh2Mc0Lr0
g6qWG7luDvSi2b+n2jGg0B2SwiGpY6asaJg4nF60zNRCQDIKgShChJ13HfoW5Lo6dGiz1OkGrdkq
amTplFmgqCidzUHKPlJU2I3XnR3baO/kv+/TJJRGpa60RE5+kXhMHk58pVFh3txKKNlsiWGq5CTY
o2XN3c2O4OkC4sVIMlI8migi507iCPk1W3Ah6REFBQUbySxRoRGCiPBjCU7pSJYg+KxKtOPYVlzv
/gNHKJJJi0maX/98MSQTpi1G005JqQAmV+uD/LsuN6rI7MKiZuEkGboiXa4VqbF0UngR9aVYEvWq
j3rf6mFJTw6GNZ9Ribd0oSnE+R41F794pHRAmVfQFKAP88iVVAt5gQkCWRgBySmxDOpCqhnYwk9h
LHeFffdhQ2l72VdeBtcJrhsXXyryE7Oen2xS2pME4YHYyM+bC6YJBfqSSkKLAS0ZOpPqaulZxzNt
BL+bk4xzNrR4mzMZ83a7vg2GKDIMcDKYQ9Ed1OpoV3Lf/vJ4zl1dEXTTLT4Nt6U6ZyKZ5pJB5CKZ
Pv5NXKl/vtv1jfkhHBo0FKDkwRSY1g9Wjfk242VGB6VuYUg7d5u+I93x14dRm9CVrU+P6cf+wqGJ
qlk923drtOH9XZ99v1pW/M/Ru48ogr7R/cnn2k/gxKFq8p4BAzq5ADbgYTEwCZ6DVdQYv7D6Pi22
c0YByatdoiLHps2qL+7MwYAwP0Fj2qu6eYVafuRsws6oX+gXUGkdMPeugHymVdViFknkbtISGNEu
BvZyAMkATvHkHAdrzES/y6LfRKKUfj6s863plxij0ZsNH3htoeDT4FLbDe+yWCdOA42ZO2EdDQS6
VkVng2bf2TnzU2/rs5zEn4N76bfCLpEWZ6ei0S3Y+8GVaYSZc2j8gT5LDg0aU6cYBBetkKo10ljx
kzJoL5hvmkwljv3zaOVt4fgyB+0cxrDW+KeCRQtqUzfv6nKUGrhVHyvJ82qucHuJt30GvaWD1Qpq
gqQc4dOiZ0wn/unC84eHjkjEzTLKdxMXNSA3jR7ge2NTRkkl2n7NCSVX2SrZ7dZiA7gT6e2vC2Wi
TLrU2dNQXgCuBKXaQoEn2VhMurchHJNbNG/0zkfkT6KLf84ODpDVM6jWb818YVdReLFzuvcdpiin
EMbveNepDx4IkZynjeW9YTKCNavDu418FS5g6ZGt6e9x3JXj4iodPXwGdmglHJ4uwEZEo1o+zH+g
BuZ+Ojl3L8NdKYKvn45eoEKTM8gzhpZV+9mw3ngMJKAy7iZaImBmzH3vvqiBEmYMePAPLZefqaEX
UUjPfVCesNm3gE/uAWQlnhi5jO9x0cA7q9Xe95FA3hiFiV1nwnTGEscqBY9LfP9KkGNHElBelr5+
+ZvWAbNDztqsoXiXRpcPG+kLgJBrXnKbR2kRXKLJOXsiG7XvTK7DxxagLwTcdu0YXrZRiSK6Yu4e
7gvOAlPdbbSmS3Sk+ZOcOM3uSHU2zfWp/Wb8ZOyRJTmOXjdCTqnbBDhQq4VYqJWo5fdofPD4+9WI
qsnHwRnXLblvmlPDd3DHL/3hvIM9ENdWXE9a8d1GEQQhNal/3m1yL34HSAKuRLLQV6Al9aSZyMiR
8Rpmjl8wcsEBpvB5Wctq2aQj592Se/3QktILbVAuK8Q3i0Li5UjxjNmnWQb4m1Syd/BCGEzPiLEf
+7URfwMaWf5ruPGv7AGQeXEF/7L1NGo09la91C/fgiJ4k9p1VihA8kDautAwzx/I/gfzwpyHbMXa
H5YPa0NXJSkXnO/WA97cBznPe9zsrNWrs53YByLkJtpfZ63btDgZX4m1YCeZLJzAsPPFTBdT5+on
3RazY9n7tg+Eu5JTnngvgTVBbH6w2iqZQuphuXiByYf7oaqSOv7daJu0ARdUgJ6KGNg5TpGKWSKb
Rn/RvcxPdY8RdOUFbOnunO7utjW4XYbzM0iYUgRrsF6Z74/pCrzb+/HXXPX3lSKmxsercWjFexQu
1r0zQcyvcJ1LFoovta8/6XAZ7sfwNvw+ejz/pEgyeg39VW/i1FGswhNgFSFvSLZKpx1XhpvXeFmT
pA5Ccylph3LWgLO1nZ7eg8cVXqu750ZoWIdi2jj91as5e/F9sO+tTpXoCZur2PCfV6cFDVtydOdT
u9kyYAJe5vVztqVzsF8Ovu67Fpa3b7ALciR44nIzr7hSn4HPYAwAUI/fgOaz8spuxFcbRsNOt5LZ
7i2R4Kegoqa27UlyixAKv67NDe6PN4t79WEC+5DSXCoAATyeiAYDBKld/4pMLMtEq2jrD59KvcZd
SZWReG04+b+ILKDvNy4neyl6uY85i4ognCfxro05uNEFRbzgApCnPaWXKX9pNqODBMUEkQpuCe6a
OqizQk/qLJX4Ae8RnSu70VtFF1oRMHKBuEMx2Ziljw/Li1i+scjVOXzhKKyigfbe0F2w2/jvlaag
G7vfrPQz+B3gGgCaMp6Dka+BGqx3fZdySHp252WUFjsy6Ku097PmH2RHtaTJ08Pbwv/SdqaA4Oby
yifnPUNoEo2XS9WqkLdxKAD3t5DWoc/dakvTscn5yADaLZM+jFa9n9KoDWsFMdBemdbDy/ginfeA
+epWzwYDZLQokHBkVD7g7/he7817LWxdQgy1iadcOag6Bffs4ZH9SRoIudogfZ58DKZh5nU2T430
EE2SptEA914L+L97BzbzSbZN8zUs0YQeH4b4IHvbPmwiTIVhS/NVMqmL5MByQGBt8A6kJoeijqtw
JKXLiZAUfrMDUjqCocNMgrBM66fpVvkTV5uboAFh7YZVYtUp2WVKecwcPEB+ztW8g+BjFt0IbshG
tLJN9wyDc1ohxIm1ecJJsdwp9KpWtVPtnJeFHk32y/yTVDh2oZS2W9MVAzAEBEaqA2G+nsEpXLKX
e03eBQvd2wxseHDvFONNuAkxoUT9aVo+2g6p/w6sMkN9OkAve9/y7zX7xbxtDKHqcAM/gP8YpT1b
FvBqwxK8imOK5biYwLA+TQ9KwNF6IqO+uvE/NuuEmst8dQ/OySmjyvVIrtk3Xg2b4TH49s4ZuKdF
GdBWVg9vneu4tnh0Sot33Ds5+rl6eHfhdRpTGkbuk4TM38GJejjVZBOhqFhCrRI/9mG1s4qKfmEq
bc/cHTQ5mBH0sjapVDd23Y/zcWrBCRPUpvN2m87LP6X3vBA8utcb4Ej9tRxNP9E6LEcPvwx7Bon3
7jqse3v74NyBSRYwXXSq4fOtFMMWdaVJ96yI8Pjd3L/t6zdrpGXUn0NcM2v4t4Ltp8N93njwu+8M
GEYjoIXRZAVfmeamSEmwQFtbY48rGkCeGtpnGQx1CjsViUvyJVQ1p9Abgv34Gm+z4uDaQ00Bf1h3
n+2SQ2c9LkqqQFYY1xg6SfIJy+EBeOiuc11soP7R0PHAe3EoI31mwl6QjgpHQ7e2gJRT9lYIYA3K
Ht/MyiFSTBAYNOo4OBUmKD0+lTd92+3AexmZmlIdr9ejjZjRcQW/DT9l7x1GDdFu3wxuuM9u8CaL
zgTqqT6hGtaortCoS4v06hpwxQqmgZqT9DnPhgguP5dmjYD0T1Pytqzl04TCfOzvlT1oi1gNDJFx
+rCqzOMIt0ilcxeL5wa4jzWFOUaL2jSjgUsnhPZH++nlC5owH5xk19N9nyzgYyBiN3iSLryR8QR/
zFQI6/iSCedkn4OUs70pIkLWOWg6h9Gj+7XFTGO3ySaed8k8SvIyozZDo5dFS1OB95/2uPRSr3bJ
JTKvfCSAfmtQNdCc/Lq8CZdBE0JoP4Jq0xiQgxCM3TtSJaOgvcMKImp2BlEwMW/eg0U2p4Y9SmkR
yX6qZdIMad95tyCygEqTwnCE8mKkQnebeobAQCiPmky/JgY28AMEUMSzo9s7JZKAzASMCjQQeKTT
E8hL6FoOlbk7GrV7XLB/UjjqznKlwh5HCh/yJ0f/DpDmAexJZ1Rt2sHZHkTcUCP6uF+bKOtChfFg
Imsg8THoxhZ+xDAkcthmZxNoofY37ukv2pJ7V43FOq5j9C3ds3uN18Gxt18U0uXWbbYrsDO8FvZt
6kvic2f+3QKR1S6DvQvfDutAiOhYCA4m7Rct/RvtfDT9vW/6TuXcU3Boo0D4EVZ/GzXjahbWjHqM
ChyI1H72TblHZ7THhwVvNV21y8Glr8Y2WizovdcMhPAn7QdgMLU1MnXDr054hLvV0Hv3GSBMTMx2
cExeMMWp+TxTBnubJmqGTBB9dogwbptfXKaA5Wk67EqWoJOBMrwxt4DczYfhBh/88xxFHQIY+GvQ
GgknDC0PmzUfNyBYuB7fWHEPbxxmG/CettRDR9fDwcV4cJo2nUJ6BZhCrNC9TbGCAtG794yB62aU
Otw9J3bxCpDsMwOCezb/NK7BStO8hYUjgnfGpP0JX7MXr7DODkkZCUZ5n17NY/Bsf3wZ89U9FB2A
1YDcvbsnLBmuJj7i0zMkNqjWS64RnnoTQhfvJaZSw1AGZt/RbTIK49jaQCHfwBZMqOPQFELA5Ngr
D+Q4jiaCrRhzdinyLrYYsVe3Gb7bUDadUwKfnRC3Au/OqAvNlA+18ejMbplQhZJXE/W29i05OGBW
FX2p8xibpc18ox03biAygurjIbkVTNboCKV5i1TqoFa1pPsBRHpWYNbUOsNB/1v3ELaBorV3a2Qx
6cNDnAYn7d6uc2YYO6pyNsz2C/D1a5tX2yXP+JoB9X/QioYu/VcBH7+PWwV3/+LikejO9vSaCsYV
ndQVq/BCyYcOCWhUlFSWWzTmuAqltOZzJUDL+BthpgvOcyQHhtKLeRb6AsgWHFi9SVuOMZDT2O3S
mpl8jfvo6lTHZxSo9I7rdD/dbdVazZ4vnquE9/vFDte9xh9KNL2mjf9i3OJGWqPi1IPtG8sNEoo+
SAaf7h1dG7Yx48GVo1205dtrF+S0BsI6h5AY+MuaeeNsFLqVFP9KKKvhR8IUExucegrsECLoNy3j
q1jPq3k2PRo2h4qbCX74tph99jWxgBl4uxvLjcOCrZzzojcNliizrJIVR0wPJDMCgEUQ4qDtuMEB
A6hU50qiD8BaMGy3l1wP59z7ePwNma2wtDhZNXiHilER2mBtZeLS0arPV93BISrPFd4qbkH1IaH+
hnbkiEkXAftu3t2dE2DZIkvqplHDM93eek2HG4vxD6jKfthX5MKQggkJN+7PW928MNaAj8AMIX8b
NMcLDAdoNNLoIulzFaPxQqi1wY3U/QX65khFYXCf78zXqNKu0/q/evMBhlTMuPLF2lEHHVzsry9P
111UVaxb6ii1vmomifCBp0MpnxhAlSZVXtkv+LT7f21S+gy0HkXe6n56M8FyZrOLWnUYGQT0ZxlW
0wd2Xm2QBQ76TkylxzWQBvWgSpOHHyh0Xh+Ydjf7Qwf2RJ/ri5OwDHNrSQw2ClUODMARfGAE3iJJ
lYfF158l6mKeAokz78a/0V+GhC/dLMqW02LCEKiZHsx5DlqcTi7wHGTsF4ho0iihkqnEynhwr1lw
XKW26Xn4x3iWibyS4mOWWR2TbcGwi5v+rzKCPw8G2QsrhsdxsCXAKpZadJdvNjNUJATCkMkfpy1g
EeQV7OjlIOWCDDrHmoY7WmVatA7eQFwpDdccB7/ijMuKPZb5gdCtgFwH11VjuOn7sH7fBk0uRg4Z
QHVwW7X8TNvXZSr0V0YnXnjsOqj9Y2jMK/HKnzgPh2yT3gKm79IMAGCXGHPpvDd6dxA+hDzoJpR/
LsPUJlhf2vC5jIm0I+RlVYabg0PYmr6YW2XihAxegHIAx0nR6EzZvBzfUYMScqKkIyDYnc12xzPZ
ppwVI8bRmWdTKDIqYRLuBQYlDCUu2VHFR20NHCuYDMHYUAbiYl8AxjMEZwyvqTfxfvgNdJKjiouM
I1kyIgI+GmHGAPcsOntztV8MVz4GDGbeTjNe+1S7+NcIp2HFauA/bHmS6rPP2JwMfM/ejTLwDoUH
xLd6dGZkVuDIMs1xfTE016bhGMga8DrEZWtEnoHWAdlInoOCM2YMyd9W4rwYv4MldOFGmHaAoPwI
kgO2eFg0Ob0isWPN4BoyP+Kcyw66fUxmrR9eoXNc0LtLXxxovyai8uElySMnVudgLZeccjGTTBvh
HGfLIR8XLA63jk6ssofXfBQh1q3p0j5Z0alnPsUk3i5a9s+0a4/Q78rhAF32Wcy/bEn2TL72QzO0
LHAL8bYHpZ20IAGG1a4BqeVYIZauEs8MkPAmixtNzWDndK5sWhe7DOPJzUXpYkh6yUiNAE0JhwqN
XAwhD3bDy6jn/+AWTRuI4Rd8ovoGe+bZvLB3N/XmkQEq6/y0eraN+poxIIIwSIEvCIUTCnCczxv4
NhCY5i5wWhNpcCZ8KJ+01EJfAx3ix7r5hXGKcK9wVN1tcggOY2bYZp7eTdvtapDCtLXX9Gu5YZNt
N3+6BN6yg5fW2iEQaveIVsZlQrspK2T76bF/QSoKVqE9gK2QklGDRHYpjgkJb5PtveHWVTujZFIZ
11DPr3PNp6CrSuZUJRoGUMuNtVTq+EemyRuRU4giJOhuLRtThxJfRUYZTJeYdC0aJsT2BR+eMVBl
pjWQ2RbFehWPqzutkity6hWKc3Ze9EQogerLbUGzoFjJr/1GgBjFaKrTDOoWo/ds63KSEYB2Dm9F
beUPrJKdRbXBrjeMwO7c34a5GkpbBzBBxh0YoPSqd3/ibLm6HTq3crJUrS8hTM1ruhqJjGcgOcK1
iSoJhok7G5pspwV1ngFK/muoELdiAofT1aSL44avr6+oXDYbv6K8+7Yq7H6wrUT/Y3dyBX0C9uqJ
IdGm/cVwGCkZkFmaL1bdi93yjoS/q/komp9sjWJFTB9K/kUgYd/DLaLNYMGaLsbWSP+DZUE2bFUD
Dqo9cUYiB1E5xoSyR+k+EAaLj50zo9cdw60DaJaF9HWODn4s3Q1jtEv8nUF3hYER5K5NO6Oz3hlm
72Wx+el5uKMesRjuXkbhBqyO2tew8cTdZfjzdjWfK4On+zp5CqzR0JQQfXjGfE8mlBpcYj7H6NHp
lgbAAsB2QnxeEAt5HhLNq9lZWSapOH26Hz+mDAIQ+OAjanPHyt04CMgaUmImyxqI8w6IBEVmI0Bs
hHYykZwYLAbZkQBO05DpJ4sE/OPIyJTRE5lpfPBTgwkrAybGfeBN4UxBd4JdPk7O3EdERJA79uBg
+rQF5TnzU5a/h4r4c5rTdjRYLPjEZp3TU4r7K5sGVjoiybVtltqUcGrcBC2WOJruY/ChpCDBEjH6
DF/Dc192WXMXYu/BOtrKsgB/aK+yfY0p4Bo8CRXOf6U1ikTmp/vyD07QqzvnANVhPqqdGip0jSnS
cjhwQ66jK2J6QJH+Qk6tMDCRVTpzsyhn0nUaDZBWo7avO02HB43WRn12NU3OkDJgSsPKOA1bxiym
QCmj5eUO3K7ivc0PPG08qh3nMi05YOA0pvQZ9kd65L9fdO14uX374AOu3KWU3yV77bWnnaCjpogF
iZHiP3Wx9iu4uIO2LEVAnP3mNkaOsom7OPx9zzY4u52gt0UorO2CY1+bCYgBHxS6UOdjn/CuSfjX
cg5AE5O4ILdlK8kXUYQdqup86mH9r+wUsrLDx1DSGKl780C39RLBQrT5PE3jY0XbKaItWE7WiO/F
6PT3bm89WukobyEYQwg5Uvpu4wyBxUEjbf1xSOS3sDGS/3grrUvziiReciht/DxVGhHPaSujoMEx
t6Sgo/EiaT+Jh3FS8RuQLs4/YiIE8dnN03ckJUpZ7J1Cy9vqWEJ9BA3JWgq0R9TAXwoOMoitzzGI
MtExXv6EbLYuRyfUH/z8spBXW+r+uIQZZXEIBo/TTVkD+pxGNWG3uf4mrgtQY3HxGLr6JL38Kedw
+QVdkB/s0l1PsQNWOoN0bn/xOkiY5ykLJkgvEQDFt1a3RJ9iP1j1Nvbs05dkAbSGLs9AoASt0sTx
JAdOIDg3AGQPAIrJdwARydWjCLyFdNn111YOPjzZJmDHkCNgHA/wFoSQzgZi0QRqHqYPYYuUu562
cKRqWrkgAgDsJ0yTyb/TxRaGmwmEJTA7ugYRMoTGlVRfCfjaOfR4++CB8FUAULJnJ4EYd2aIBrQn
gZwdADkgGBQ9geSf/Uf/kD8jgVkrQDl9BCP9dXrACluQtAYD6ebS2XgrknNhaHR2Cd0KiPAG3ozh
DfyPMpPpj739g17kX9p6VJUJfJLswoaz4dfsu+YM2XdA//J7lweDafE57DDR4HgZ/+bxTONdKg2f
V0z8NKLJtvfqtK4QlHmYo5XJCYyclJ0WGFBwYYl+9pFkTU7ygHXMwUAU3rt7d5ePkKQUym1/oI6d
Wo2B/bQlED7hLr3260Z6c1ja5g+wlO44xd+AzwdzGux46jxgn44CIIhYGRhzsO7E1aqD3AxDjKPb
se1B3RoQZXroJ6tBQjUJmoqeWo6Mr049jkuYFKTg0U852aDSEtpu6xyhHxAjXVwSzVKIocYRsQlB
IVYZkDygGqgooGFGXNVlBDxkzBAEo2ndxY3651L0swE69pUVQP/OqFN2vxVT+SOswj9shrDGfQTq
aInICHO494sB52+7my/O4d1DlTInq/87e8UOTT/a4Z6s4neQ2JWtmPwDsv2EdjRp1f8UVswFHHP1
UpaeM8Kb6//KgfN8kePefTRGA4Pyj9QFxkjAzcUNoIpzxWKAYwIOxzzf4GCKoVnxjgD5LObHsECG
hpcyvuE0+HJS2TeoTNttM0WwzRFNTJXKfFVJ4Twz+7h/y16ZYENKjXzAlQa7NH3AVZrtYIQFUiTZ
bU9oLAzMAq5CmjIRG0Tp2U4RvkwiNzLUqMw5SXGqCvAScahyeNNiYZG1AMETg+oFYP136zIQYYL1
RUFvkmgfEOfl7mGPXMCu7Fyd6cyTOWj/Ad9pnlBvEJ/HLXCtsvik17GlPxiS+C73NEcQp+uQxAfg
mzkh3hbHDygq50PT/QUYnXlbW/Ad8cWoCpEwIS44RBVwOgCzEHUej6uM2VIZdTIZZUgiE1YmKFyz
fyxwQcwwdNnErfYJOgnvpJDAfwG22yUt5gAXHOhtgPowfPBkQBF5OaJWTkGU51/YcM2MzzD7LYEK
JSxeIxrwps3EUObnozaEQ9uOWDCU99n8wtIFxGiTso6dQgVE4YyWs5M2zHeuRJsZH/fq2XDxRltg
ZlsJ2FUR/FwC1YIaeA9ykNDIjiehIEH4jQmLzugNinbKuWynGOcduE5I/QA0XGhn7cbAwnDqM+aQ
1nhbcqUimyZwq+3wq/Ds9vTiTNsjdZlHkRkEJucQQmr43xh0Bj/wJQJRi0fRfM5Re8SnmMaBm/hc
WGd2wdFPYC7WaTzWjEPoaoyKnTEIsg8QLOBJDo0sS0c6ByptISO7eFsXdPIQjo04qOMvm/5nxj4G
uEZeRXxIsI7lTFOTsmz1OpA/IEWzH+Ih7jqc94DUany9gmH8sI/RB0rYE4w0x03iq6r5XRFGv3YU
SfEu0n1F4jWM2ZFQ2n4HXEng3PjSp4fimTdyFlgjPfGH0fcixCh/9SjK7xYZMohsHFAB+QG6F9MC
iG4WhuSqYOToY6he5ZTm6jIU8wJB7gku2ud1FIf06WjrAOKLrcsPqDxWrXAWmtADam06MwI67R1O
X44FFRXUOmletRZ+7jsgh080HWMQ2U+PpBk4os5JEN0vWHf5b/ETwJYv2n3UkDI15Y7BEVulYOEH
qGNIaCxcNgr5E7l0m1UhdiEko4oLfy2EJSyihIrTbGghUgQdjgupPjrFLih7MP/AjcnBPa5B/LX4
8ezsesq4gd7Q7aNvU3TMtufxDsA9ihYyjLPQWy6XECDouXswxDxrqSfYD2UpfIW990Gb8BzBYiEO
FIFEsodsQIfkOvAWgHLDehSMboxBL9lDXkCpJh5a9PH3fIX98GNuu2wFvg1gGOUBwMX8CcYe54ap
PIvOi9DT2Z+uhmiSJXx3wYJGM9KF/E4UX7kgl5nWMsI6YIAF7ZgX8mPJsYUT+8R22Lon+NhIjAmN
qToMZiZvRHd2pU0lACBQGLUaNGFG/lQui/nFSnHs0vPOo2jTpSrgbMh1s+jg+CU4qGR7izzh6Br/
2DshOHUPHVdlaVAdM946y2D1H/aq/WGxNKBosep8tLvVR1cx+/v7j6Xz2lIcS6LoF7GW8PAqLyEJ
ITwvLCDx3gr4+t6H6qmZ6eqqzASkq3sjjosC5TMOD/gC1iWhBPhp0TQyjhWR9Lp/Y3fstUsWc1V5
YtiqeinPgs4KoTc9FRE0N/FSiReZ6TljdUlkYlB+3IGFOjLTd2xuJd89kBrdXXUK7t8PHun8QZRw
UeN27408d65BYmwIBCNhfBhVbe4nRgYNPOUw1Mi8BestY9FqaaNGS0F1MQ5EDiJWVKxFPBK23VVf
1yIEkyNQE4fRGMV5S7wPl4ThxD5Lbz6n5L9ax7BNbbnHA+WS4i8ZqDZ67UTIpqkG+bBZw2a/WidS
+evk11D0i3vtSH3J3tf5STOgXXgCGVzml4eHNppzqlwG4oE0aviYzAD4lii7MOGivhyVnLnitHo8
tPiJt52vz0wTtLgahKXMxnPQ9AodwnFculSmXLhK/mQKDlMMx8fAcHkAici137QRfUDpt3NIKOK+
TgLuJA4GiT9wIX0V48s53aWBQoqAQo+b9iv4oVDMrgV9PDWjRTqNaHHBnW5md9DkwSLmwcHrweiE
GvnXoI92KxZQIJeKfAH9Kd0zP3X8CnmQpN99u3Y86bFTeNJcLTgZgh6dafLbQNAMCnVln1TNVCYs
tmqfWwN0yHePUevcVE4kk6NLGKPcLDQRbg9NFTjMj25MOBKd0Ix4GChNSWBJxw4rF6tScg5mtCWr
VTdMxjwdPChDUkwSR2dTmpk9oG6M6By4elzaudMI6ch5aBGa0h1wQNR5GnmX/Cl/qJNMPYVUF+8O
aOSizFzFd6eCYl+srCZBciM4h1mMvPEhJc/X2mVwoFFl9FUYfm4j9yGXBSBpjGiKwupF/fghbvED
8c3QxhcFZTPmKQGz5SK8XLgVbYvQfTGdY0ZbBBzgAbHuBjTUYydBLc2naccchfhtAD+5KkSisSSe
rpei7geKW8J5k7xE6QO7Q/phHVzsFH+g7lcX6I1L593/NMxv/zS5dK7tRzz2uEKAena1RR5G0QRq
lHeIzPQuslfsiTzVejzKvhJu5+qduFVQ03ccOmOd8lxRclvtqgP2TVQhV1/TRuWhYJRiovpCaAxa
aqTjzKs1Dy0AbUvDLl9cDoXOojyHOlmg2U62I/l3YL9PrRtyJlXKgEnoNKQdQjILVbKE7b5kO58Q
W5R4+oqLwMmAU1UnHat7bxGgGNX7TKLirVEo73vAQ9aCCOtLYKyabN0l767Z3ZtIc8axvB3goDs0
sSDZ2FFwaqEeRq8OlK2NfrC26xzKP7BchPAZbJcjJcYFh41GXrYqB95k/sEfpUMoHtT5ho4OUJtI
YVvAmlJnBjfO69wyPAMuTY8QegXYLVvFCGoy/qBB2gxHG44c+wsp8MKTfnew3PPNT2z3b4rWGyMU
OS96DYmipn9HDmTmRbf2YEs4+jFQj1429UCBTQ+BCZkoI7TPbXdic6Tz6OqH1ibGRCYmKhxVE5LR
U/zSSN1Z/yUsyw20/EVKnElM7LJLIA0zwZXYR24JZ20xUFWAMUr8T8nBbxrW8JxCznFwaYawyoMp
BTQLhr2e6krib85VOSof+AOrnP9Ec7YZnU6iuvPHSfiLTN8zLQsASTfi4d6JDJEjP5eAHHUV1M6b
NpZDvPWwRxwOqnngEl156fgsoxEnBKG0DBNHREKva7fgXEkrGU1G7FoEyfXOZB5wDJNYACshI+QZ
XqLoz7GyyV3+Q6Vov4dGzAbSdB4mtI9J9/TPCaphL1aTgYjLh8g7eByGKzFA0hzO+jNHz/oirbEh
lkDREmbS6/zg8dV+MayDIsIS9McgjAkNEzQT1TCDZ8ueuiVNFyr5iVMg4mx4YbOm8o9ShitjvmHP
Zi9h43l3jL9Fk0Haqit61HaMNO2+h8ySNFXknmPekFgo5i9RtbMbIHR5tBogwxsbIz0fGU08RXWV
bUbFIdvxbcjhTutztbh0rJSPMwJ88I5kWCra7+LQi6+9u7uU1Ag6IXyaX+4av7OaMkXyO0bInweH
2PEtG/xt0MJzEhqU41Q6IfocwyMuovUMSRz3dX0nA1aNAZpxC95TM6+x4ARWQjcElKtECGxYPfTu
mx/2oj2Q0rU9wih6Hh4sXGpxDQmH3KoQTfGDoQCAwNcbCZ5k9T2oYUnTDaGUPt1KRIh2KSpF5Eom
xdkOzEs9LFxBi0qQ1furug8wPSo8WKRHtrg50BK7f6/GBb16PRaV2HmqJZLwQZxpAxZPN/0da6xs
1chPi+RWfhrjbSuWfMHBsBqnbNS9uUaNYnsp8MPrXHOSAXDn6jrKEFx0a8SNK8pHy7BKnd7rMdEU
5oIZ2Njhfs/8zVWVqWrjlLptAKi64yl4W+V4bzuho6T8U2r2+9c1UxBxlOkRZg/DfCxzNwHoVbcd
gD7/q2iaWdarUvHs7EwvBGHDN2hx8GMfXe3RDM/gnKZFVJ9JmbXssTimHrDT+gjaBNhC3k7mLUTZ
wE3/Rnmj/uze3SvMuiYxwmNjzsb6FJLesUdN82I3+zUQUMAH0yyi1r6gxS56jJ7gRaZd4CCmNx7W
0d0ZTTvHWSkkTx8fetk0kn+lPY83GY7wIPFVuA020qF5jaLlEjup/HfkbP46HRkHORlpT4fekqeA
TxKkKRJprhLzWItf00CRjYg1HKLmlkBMjZo4noZ5oMYygLgl8CoBNEvgtWm946NdmYOq5uaGCkca
K1CtPJDiq0QJNuseuxcqE4AQjiYnt01qUj38KiNBnsCWXi2ku0B1Ql/iWwu7BlXHAzsEiR5CAvA1
UWgq7+vRqmvvBHak8ZCFSDWo5m8//Aa4KpGTNhYTGm+m3xRNo60pxGhPwNAaYNEGypzDT2fRZwIi
Jx+IHchAbiNLRcw9FLuoTEbOTo0MxkJ8J89z8U9xpz1D/RtxSuAfAFcc6P6hVeqiZv0gCC56zPJq
P0dPl7yGo3O1c+T2UhXnLj6DO48DalNp2wp9TX9FWGyV/hh9jMb1btcZn8IWqavHpEsvZ618vfpP
gyF777X3iZBU+oTRFZ0XWp++RIFiXRuAifbNKveJzGR+W8ItwhGBsJkiR8pGQSAp8zJJxiBNRzbK
Ki2oRWwF82y45Q+E13WvSU7EtaeLg+oMQgkhpHduQ4euQZiYCGEd+9CG1iJyEiMy0Ax+wPDJgHjj
DiBzYkX0NPgF0Xf0pnnwDLiQU0AueThvQP+NBTVfQ/7jBDErZTsx49R7qtYfTFTjoShT+iPzv/Eg
yYWHG69TCkXQTeHRZKW6IB8I89ktKKsIvfXAfuGE8qQEOHzcWueaeZ8d/i695ggsSodfYzC/W/Xh
lalVV/aPJj/rCRjwCQ0RdrXOkeeKM7fOF7N9uNWhaKkpVcLv5NjYgmIbVOqqz9TDqJPSfoui0LCq
wOlqXil/uWP3SK3VcMmuJg8v14mRQ7FEkvCwopIMQgyhq3+nTr/g1ADe5bVtl3G6WQK/yVzAOMbj
0OHp5dfLb2BZKbDF7K3ng5f6bXkiOl5oXMw7OyvvLK1ic0ZllCJ4Q1kXar5vZW3yX5VPsuVvoof7
wi9ZIRwNsIZBIqzg1ovByI3wFuwYkVwk5IIsWK4VaVGwwkD8gUmONFUQARXHBLS37DI/GWnB8sjw
5WIkpP3ugDsg+ftN6yu1TiwXqeiUAwiAQaCHded9UC+2SpOzrzamkhSwAn1Tzj3eVU4ntHmx0cOg
hh9uS80jvwJRTelGNbEfVCgsB7VOoau9UaOlXnyEB/XYLargiNOOX44u6S1VmpUu2ZeMRRCjGhdK
pAQR+uhEXohnclc76N0NQC3u6qz0Sr+iSxEVOu0bFH4shFgRFepyOD7xmbLyvA/+9/llrNA7YW06
liphYbFLixDjWyQ+a7/Buz9mBnruBD65sSq7pFjns2uy9udQrF/7RkgQ5Sb0GYUXa8jpVYdPL/fy
mDidFqlXk7v1zIibwRQvZ2OOpP1CN1azmu78PhFrfCAaC8a4jemXUe5fUgkLs0sLtIqTv409KKri
cMVFrM2JFdOkvB/i70evfSDQEPjBowmrOvRhguhvA9GIGj12GQxxXznngMh2m3xI98y/fWzSW5xd
a9o6ONf0QeBtDpGH5p/NcvYC7H9bjS5aly1bapEfXvSaEzoNwy3R0mlfQEeRrq1nhB2HEJh7AORA
g7OxXkE1OoG8s7h5k5uh0JwSggIakq839eUM0YD3ChIcif/LvOkXUodXqK2SdoVnDe2zDyJypDM5
RFfikKTOOUUVr7zYznLrSztyZ1DZ1Wn0Bwz/cy60E2oaq+YTaUJAHjMgBo+O81y9aDyonWlGalTR
ha7SA3N0XcwEyX/g+dZ/KZS0Zl3SNUuZt/8K8tnWL9pccpaRos1FM+19gz8tAzi64Dc3K0SxKimg
JCdNOyeTo5I8f5XQoEXSR9O/cWiDpFrvhcC2D60U1gBsoSz5Ki1/mQz9Wl/pHATfBoi36KCePM/l
ACD04K3bChGh0msgoBwTx19aM3jFJvCgRSfbatX4AWRx0hK8/nUgvz6AIhHX95E2Xwt90ruiTmmM
qYVAmlDboJZMRbHm/nOIwBVYJEBwizqF+avIhF871WZ00fRrjByETVcjqMiYQhsjsqNthJJYhRgD
BGi/xEuLiKvRS2kqXLHEdUQEJzoIcsL617xcoiZ5Ye/xoKWnTYZZemnAYunEPmPO3GSxJM9UkEhv
8orusweUYJ2a8fa0Cl12D23pIgtVLBfdB2AESSFVnHgHkKoHEXDnhFPDgMCoUpTf3AJbD6iowFAD
UgSwU7e7TkFfJNwsyhkdHu6TOiZd8sroJp8fE/HHDf3XDxQ9J8/ZMakR9G5Y9wF7BRsBCUSUk2BV
eH97TZjFLSHKfHaBq5o6pM5IRvep93P7w28igvDv4YCtbLIl0b/N/vq2f8FrjsIAJEfsFWHdKFV1
WAMJrJ033lUdj/RhaFj/bVdczF8XSwj3bxGRLchgxxtYMvU5YClzD9guzvE+bjDpwJ1PaPMwqJIZ
RvtLPsCbEKjxYuixs2/Ga59ITvsdPXqXFH6UbpRJg/a1Xx4CN76LyLmKc2Y+wSmj5KtT2mwFIVgU
RtUEZ17dUXVR4M0CTmLghs9BpTQkQBrdC7In99qHQHL3Hcg5afcqNoAE8Rg6WWOlnxD8Vbd3FfQZ
O+xbzElsTN3KwV/HDONFl7Ru4am5Zqf0mp35Vfi1A3W37sp/XQQgpHLAi875qcNAwRU/c7quJtW7
IBl6d70TNd+ocBTCyDkvtFS5CJKrnbrV4bmT93EYH0nf35Ai2j12iNir/ZoW0umA69tkTk7umH0q
sp3v0mO2S6tEOu7p8bX7hzfGa/aK7j6pjg69Q2/qcVitrizcqVcfrbEQDT4M2iONN9tnh/QRiP9+
v6hc+DvOFFaJy05+zgx+PsWNt0HwrOm/JNMTd6YLNTl3MJ9TqRyA3i+8uwct1bZ16z77gE9zNSuU
Pg3+GFAhqLvGgNhUKYplia9TOFAMXdIGYVR6JyVCJS9AWmTS/BjyZ/KZlazD3W6sPk4ZOrOXz3bp
8yiwpVNjG/2wmos0ysyA0N3b2AGBGmf6M2/dw9EJF4dxrnGgtitUWWJl2HOpGmBboWKP/XpCVC9P
dCOY/p2Gu6GXpTtyr4lcNhdZFb/VTmKb1AgWdaWvvS5WLTL+KvYeNDW9tMrJtIfxGWuQ82DyBRta
Y1wHgEJPjHVNwYBSLxCpS7Xmw2VvujTKXQibJc5v8lAwl/PKioF7Fcm9O8ZT2owdxRWz+JhBwjJg
kVydA4DQ3XpQKT9pFIE9q0I/oxeZXrqGJciv6QS8yudkaRO/5Wxr5jq7gaOrb552uO1WGVErxz0Y
X8aZoywaFCB2lT3ra09DiCxS8o9eNZvvYUQRD9BxUdpHW8eAdtqDDn+oWzYUHp/VZL5QmZ3W6WFv
0cuenxnQC7R5hUIbpnMqKI8BQyhDxWrTPIH4Ze3yiHjUAsLCp9uIiknBmlfpUjXQFWIbYU1a+ePP
8ew+nKcrTEMaZiJX2W8AcLQFn5AWWMDn6T7ee2ma3m3yvi9VkzHqvDWQxZQqF2drTBOM8dHxEDjR
bNUCIF8aPSYx9hISvNtiwEDYa+0Xcd5JX4MFYRnvAXUsvQV5dCjQC/FY6AOjmRjHiM5m5wH/dNeU
z+hcqC4WgLcPkEAtplT9JS1aP2ScDh0OyCSjwRgAQBaSrOAYNiDhUUBKBnUNgJs/5rB8dFATSymZ
UwYRqhx96NwbUM/htc/2GpQIsSlmrMMGSO2dr1vs8aeD24IWsXSNPpB3a1G2FntCVhusqMsQhXmB
cb4GqORf7a/pbOZYhmvBUBUMKo3Fki04UwzM1V7ccFNfUV/bpXZ6ArbFprksJFznFIQ4t9MFexT9
oJqkc+/KUJbhK2RIKEqqGU0YGV5O54K6jFCuSovLuaGPolXSjMXSCOy7GG7I58fXjXw5XwAasCXy
sp8r/WupxjymZ8E74hQo8/F4k0imT0PaF485Mfs+zxM6iy1vhk96V3fDE7qPr3F1+Okf3DsLl9Rb
Npz8t4uLrN9bRLFuLR5Leb2xHPSY6TeouG8S8Nzqihn121SegmIdG+8Bt/f+zgKnLFXmPIbQyqj4
M3897W/4DivdV3i3ix2wPjpEWlgkRNKkMWKTmlLMBlpTTLm4rJmWCyQebaOni9F9kyA0I92wjtLi
+6sYq16VWtZgui8Dz04kE27TO80oKXH7X41PsEKaO7UOABHHZNyeQHyByqlIlBoY2TfY2UGSWRcf
oI0xrKhF6ha9MQHdxRB1eLfz92ObR4doPRs8wWfX7h5tdBhWl0wJ88E6Z4Z7SLg3v443gsy/Inar
MsuQ9D9WvfVx0QbADiQOVH94dQ07sVAt92ewRYnFXIXtH5hFb2puWky5w6tBjZ5g4yiZUhxFAKUJ
P6DQf4VPOhPqmcU79MZRNQRaOpnoBaPhFp9mw9z21qlMHPjQ3liLp903uAgbLOniTsW+/P7H3Kqh
wxTXOw+vl6L/X7BBRAx0r1K+hxuHiSf9/jN98+YcZKeeyUHkPv7Asp1gGbBoFYhUcF7+EiXPhbh0
URHKheSOs7h/3NRltsmkJMULR4MwaiweAySAvRtdMYyQibpJCuczd2qX8TJSRTXD9wxtJJgvseB0
Jh8aK5OcA1CZbY/pozgKeaC3mPeSWRk3ItsEz05E6v5ppp4cSkn9CDEbsLU11+pUySuvwPMw4Njp
TJFIsC13KNB9niY46xqYMww2nxcjNG4KiHj/yBV0L+wCWOgKNg6qbffQx2DnkhCBO8fPi9a+gZar
eEWVC9l3547daa6e0Tl4NIADkZhcA2mivxaRE9ouhzeqp6mbp1x+rthimNsRWPjOFhC+YONE2MUv
RGcE5Y8AmJsWWk1QFwjPhJs7LMfExJfc1Mxct+iORCpOfjF6rlBjERRNc0MSnmjYf655Sk2ykPgr
Cp7lMm0iVykMXmQq3qwtVbf2na9XY+41yfmLu3txqkAXPF282nvFPfnNXetPWzu/ucQDC5xR2eAZ
RaGtO1TV8N87eylFhvN1NMyjsPrYD3xwZUJHnSRR9ih3SzgJS4yRngpcoI3EfCKwC59r3RfK2ATa
BgH7op+9ZNVl2atDJJIBVVtS+VCgAEGo2lP19y86C7i+aZKkf2KinP75VUj7ju6SBh4qxL3Z6hBF
UU07NW+KPtUgiwlhSlLF32M4p7+vTZMSGkeb0Qvov9A1xFAnhQ2l+HOG84t+nLBf+OonGdxYYRbY
AUSgm8FyQX+Kq9/yXNOmLlc3JCYKFQU7SIMAZVowjDH6kRAHkG+gAZzVcJP866+lYOwqncHovvrS
X8Dh51bru0ClYdC33sHS2w82JE3IpHexy2/aWoHeD/sQFBiyxWtCxtm+Y0EsPK3KhCSp+Ee938jX
Ryw1cSGnnpBSlLpQl6YyhGn4fopotwdz7LZHcUyxvwFg2LTvMRsiBT4QAnK3BVQpiDR8mc0lQZyA
R4RgLFIOiH7v+iUzhIfy4bt5xREYllxOy6wHwEKVAYA2zYnxAYpxX3MZHthXTvhqsCs5mGVZUEV5
mNCJrDR5BjFVxAuuneKcN0DauEu20Qtqa8K7E1gJxkvvIdy11+Ya/pBypDl8AgKw1nQVqjJPwyxT
v8TrgiUiG+xTnQZnBnGtzecaAUnbbSzF+x2zeO0fkzvYhXKiZw2v0H06cbN92Nj19iescb1Z0s40
LjKk0mV4uZuvFFX/wNY1GUGCTyfbRMuLpvtDtqG60smVgHpGF1FQsyj5DhCh2ZekrjtNJFEvwWVL
t6rykRkOjKtY1Gmdt8l+Vm9vk1qn3l4nlwizAW4yLd+KpwVc6Rih3sAlylcFJFEDUjjhHGnflEK+
ncmW9LI3PcYeFEflspWvGp1bdMMTYw+QrjCzhRPt25W80QiFo73dE3TrLZJCsC2ymmy/wFNa3NN2
At38sk+lZF8YtjAxBmfktKJFn9iVXOR4rCCu+YQPyNCGMYLdr/1lGB2jS2ohDc2faMN2kWhr2v9M
bWmFgVXXkJVYglccwK6KTkVRRt4dnjHqOYoRmH6JBJn+0r516/NcA1Jd2k/DxgAgbRpiiYzD0pp1
KQusC6XhCpmRJQ2AljPjV7xz/+r1UFIIrcFqZ15/s+m4U0X4OowOLlX/D3DVkj6a24N8fqC4vJHA
XCAQ1OqY7P6mABZcdg+sLzw3rEoHaVfBPyqsnHgXtKs5ibvfIhTpHG7JxyWDevuHKTUmX2JBvNdC
hcQmuIc3m2k+SLlyRtHL7FLiKIJWMIjWeRHdiTJFljyiZ0Ft9D03BiSsZ2og9lsGCjbnW1qXBxud
cxlSX0KpEf4IxLmdFDLC7t/+t2htFmpnt3UwA6YzCBStc0sevWn4TES2bbPPagpAkzun9EHXy+MF
rADnilYYczu7rHVLDhkI/9dCF/yxycnAWxKlmQQe8J88v3RvAdRWiUkDmug69qL0bN2GDbsWHXd2
8/82Su28YIOqnkmCIpfEAEq3Cq2m4MkXlwvFcdyUpepuSp8uJQ3iyxq/X7aJwiCDeIgI3b6Q7hFf
6GIoY+t9hrRFwgsWKip0rL8pbKvOMq+i4mzOGHucgBchbIYH6hXhfYbLDE5WrKyYFfBO4EMvNcZr
T1J0UlF8oAcAkrVTxlrjwuOIHmOL74CJSUihvy1kuy6/EZnMj2IyLwmQWzpTmGpJTJZeuqVcMqB3
5F7QRWEsEXWnbu+6x9F5jkqj6LFS6fpxqXc5Isfw2NO1XVrQvRBtBgRCy8r5j4wYfaCp9FaTI4Vi
fkoAN3YS3LVOyrwFwtxJG8zIgv1SUSmgMnvjO0NDwukD/wCkzGnKLom2RWc2SlXyEK6202cqVocq
BkOE5pVZIRXKlaErXqOt6CdR5h8F2Dz4XibTwVvERxTUupE/ahzVDEEzPHxHPjVcGcUpJg3r5vV1
lhMvi6YHcuMJB8r7DdYe7ymg+/TR6HHSQBH7gASK9Cu3rjRazJCF3ysnBLTp+GfAFRqli1/O1hCR
wq7Z2nOOOwhzVTHcDCOlQ3tzd7i5kCd1SgaMbk4egEon2JEPGPvXLp9kwXK0eVklCPa0neHED5O6
J6VP1yJeiLKVbcTj4jRj8WlExGAHcTCH1icprAdTMNjf0sjphrIaoupaBh6VvznUG3sAkbjyDRGi
33Ro5rbk2dfR939AvU/A1AnB9m0SOiB/liml4Ko7TSBEoT0P4Y0NC1Ek6UDkNVjcWGo5KdN2CQXt
e4U1q2gfBrg4oBDrJzi657gCPCK5idRhFDlczCbL0atQu32TBx0T/TLGzj4pKi6Dm1/OJrumuI5M
4P0vQcGb2ZNK6+ZUOxSVwxoGiSZpYjjvXQ0VKiy/3mNNJpFiT4fmsGZCT5aafH19Qov/ZHenTrna
m4GCPhgi9wrRV57XtMUAEIw03aE+Igu/Qprw2UVcRCnUqnQp56jnNoRsbLF0TwT9iHfXq74PMA+n
nX+1X+gdXKP9DotVGARep9Qtx9SfWTkz/njY3X005atCQnkYS1B3noS3JG/Od7M8kVP4Q3nK1T+P
Th/7/HbpqX1WBdl+G3NKaAqo8fcCebAmHKiTXm0o4E+R1cYCfXdeH8y1Rs772qgFL5CJYLiAltAJ
hOycwhJu3J1ZzwmZspu7zmFIVfFaXMhbYcUadEPxwaB/ho67+dOyXetNo9OwEoB/NsCrLy0wikZg
AlmbrMOA5LD8RPBgLdguK+NSqkfjSDRemSUPzIWBeXgaVrNmwjZAQuxyjT+On5SuQ4b+nLp3DySS
BEfK1TWStp7pQtoXQyRuJjtZJTdxZTTrWiHtOpmG3xYQ79um2nTZHdweWDRcZEw2rKNEYQ9RvG4d
yi8UqeNt//Jb122CZzWwMfO+nsmefAMJiDG11oGbZFFzKM3wX+JeYQmLwJQ7HVPCBLNPoFHobN6o
MvgZ7F4Z883bWMBGtrX6tI5dH7/4KOYMBrduI0pAtYtIJW6kkP1BBnhyRC7U6FU4FtIF9+/u1rpP
bi/3rjwhUgotW6vA8SLv5CcWdcZLowm4GeSPEZnMNahUkQtUGCjIJVnH017przCDUm9xv8pN+3Jx
Ngjq0et66WZqcdFvO6uarfvIC6qWwbdr+BG39M8Yl9cmQyOUYdx0qow5Yy/j3yXEq9C1lL3HClaq
02Cw9NWtInxS8jBfUCKg8gg8tOlijQKiokNkea1JthKZ9cK7k9vnHpRa9LFri22P3oZstQG0XMMi
shHeeEUXWwH5RQtDrl3QDAtX6wM+d8jK1lXm8mN6axCeUw+ZZH+wNsn9ZvOsGmWL3xTDyoJcIWYv
HDoGuSANt9qvkvdF5IhB1tOr0wfAWDOr8EPxyVsQ5FZ2HtmRTHqy6+kYUKMqo5eKDiBkgKD10FG4
zI7sC/KzWlhO6Z6VUkRWZPCdFeOcge57xUyRaoISjlEOTpMuznlNHqgOqleQOQLL1+R50CDsAays
GsKfFjO3TOsVl1o08HjzHkgDaW6sb7s16HQaCT5t+OOPRl63UDeMm2Cf/mt2Zybf2rq6eANuYHol
LkfR+SBobFCp5MF16zwSY2qSP5U0OYrrN65obucRkyxODrlfMXkuLnEoiBJuYbjngx2WqCbsU6cx
f1CRIJ1Aburvwk3YrNj3Lx7D8hikuGwWeXqJrdlMODof1s6/mVc8CnnAxPlJhWgrYiwxYM1IxFje
wOXKzlS5LJwC7O1Mwfm0DABkplgATb7W1muyXryILjXLy8ukW2oxlVygwrHNlZTe4vJm/DVqU6vh
78fFWXnFD762BX9eif56cdeSMsML/QtNkFklUoruW1RrbXQBaNsllBel0fHh7LL6ap8+GQbb47Tm
yL4Gpa15S+5H9xNVv5YR5dxtcKXZGNAl43SBEDENyA3iir92I3z04IH49hmi8MU+e0e0CdtMzMSq
6jYGhz8Jne4DLNPuLd36j6jQrnXoSZFU0ksBQhfMOiiNuW9JMUGFz27ljK0mKPQNuxN65Rfo9Zev
gNAfHTj/3B00LAUs0QYERI/maBBVR8KmMgwYXPs8aKAC+DLtCT259xNHIPpTrUEjrlZRXBuykbJL
z6Bqg/HbbB1sR1D07iR3NunVbMsTqeMfdAigEXUuB+WakETuIvgpbQKI22OGPoh3NHAaowpZg0SU
8/xZZAYBnxAuSmFMh2U3O9jsSfED75Xdyd79zcvMKqlYlz9JKIK5607Y9NRv0UNN7k4DF4wCpE06
DQ/412TLrgAwIPdEfqnhyKdoB2lUMD/9n8qQnnvHcEQCvXkw6VZo3G70mLfgfMdk9bb3WdPFvUgV
NZOs9OhUkI8ycIvUfFo6tnHsTi+wNwxPX28BMz9utG7eo38VeANYhScllBwl8Nr8fKQGVX/fucfM
QPEvXXJ4aefhUFfqs2X5nSNp+NdyawNeSCN/mlWI+Ftr4fcvCKJ4bituQwDQBfgacaF98E/Od1Lk
0evzWjQ9QJKex7lJTlsHXAzsk8wwP+8KZOSpZi5fKWrghRxjM3e+JPq1ri7jOwurU1YeAH4haS7Z
YFBmgYMpm7LIPOWebW7gqpeTbUTVmllTMCN3NsepjvcYJVTBuwfbv42PqhREcMwrsXVBC2z8NbUs
5PnWvo5rLZ7NMuqz+DRhg2KIff/QmRIi0CbAoNsHd4P/xtknDdshPLe3jIlHopoThwh/Nu9/9/al
szL8b3xw+DajdYuNVoMOi2+Kj+3PkIi59g3oZPiseSTFlYYnzMhMaXB34Z3wqIZrmMT3vZGfM/f2
3N7xGruw2C/VKfeXp1P4/IP9vJgbwgghog37ljanpKGiqCwdEcBUlo2adX6TCAmXh1B9uCuRomk+
c+fTP0+aw9xrAv7xCxOFHiHkiZ2iX27xNfJCVn3SKjjlyLt6aDgWcnbGt1nXGDtoeOoy4jyW0p0m
u1Olnj86vWdMQU+lTdyCfw4Vw00P1bkiXSq33kCmtHx05UWf3gX7BulVD+vZuaN+PncEL1SHd2uK
pvLOlC02ndWj92FHMaAsKxafBupzutJzVQNCyZBzrWrhhoRlCQoqPFWjFrE2A3eEeY2vuMJU/xus
yGiBYLND3fSoOWRXP7Oc/QilGM+/9iVCQZkkriT7uzlHCAWH6sSTos3Q7d7ecLatdevovx8w0Iy+
PDrn8MuB4j/ayG+e2iJfKd+UqzX/2pfeZcoPFLIGcUTfscweIOrLFOZtaxk86qB+DC/EWFMYMsrQ
oxYjh0AgG65JkZLUnZBIuBdSoPaIEJdzwIIMKeh9w+QgROB8jfqnzibkBOU+uZv4OIQUoe+xPIdO
oJxQnVr0QDWeCfBL1LsJKmpn9iE3BRatAdYN82ZfYQEaZr8ZbMx+9UPaE6HoKAdJK0DQ88KDzO7X
h9AQdjkYvNsNBxicwChOpePpJ+gLZw7yPC9aSPJNJgo4Cm0QBhLl3nLaq0BcPTn6uoS81ZJOPnzO
gXKzLK07yzcOcDZ8hne8fRgC3krVuvOR0PUTA8IQiCU5vrEqQhA7jzrYO7Uo/ODPPg/vTfHVWNPJ
wD4u6eoXw8hLcAyuu0D2Ig4q5AXZi+dii9lExjiFJdJq7Soc3ege/dnPEvojIUQ+igu6s7rY49lA
bspiqAxPfT/sQxNCwpAYgXxYiuqjdZtyiqifuHJeIM9k0j1kKsQq2ztGvRKrtTaTThhdTXYEOqBL
9GvRRQmz3O7vkIeRmeJaCUhLdmlptWMNI4VBf6OhUIzbgyTLKqsXxpBsQ8E3RT+Ag9MtLIol2OZ9
dsIind8UjRQjFaHGZt5lEij1nZ0WVf8psI/ARk8suuX2lJPm5V7oJfgVT0rW6Y/ni+ce9DlfuTht
22cGW50IpQGemJAPHx/x44Jexa9oGjZmrwCZwORbIOTqavi1kHTN5pMjuGQVFvzRAPcp/9H8Jyyf
JrS/g65TnN47M9oLCnAWc7HDXZLIkbZA+gQ01CwD2MywT0f9QxcZdieMvQA6LuXlZ1JvafRWZYzy
11quY2P85VnidMfxhPHopS1PvULM/8l/Xvafeaahi23IADLykXyNAL5dtjJOqzYFLcY9Ar6Dv5Xf
VeGqEIrZLCQTlFS83D943S5LZN9mtSqXpsX84GALyYfXFBGQK92PRIB6eCXELzI4VMCzrNg/5ycg
BcIhAHnmEv908oTmTCZ5BmYdY1JCa8TtIQaMaupnGTigJxt97biIUYcRd4Ar7Ynw/kGVwsLmIBDf
iOOzI9eIPfgn1YyJjv1d8HV4tihbuKBYgDCNjdWQlNoLoTY0ngtazy2wxPSvlJuIK6wLnyTY9uvq
SZflLC1mbDMMHgIkJbXGxfEYyY7DBtr563QL9pf3RGgmQ6tzv5EYfNvPgmkg6bdL3gB7yI5YveGT
a9PivckTYljzAiHx6OUEoa79wwsE+JA+Z4oBy0yOYMxPNsVW0CSnn/KGPEnCdxlxu2P0gUwRpcw/
+9/2dpADntPD8rCjxBvFbLASSlbYpZu/FAa2TnYPWfV5kJhxfhluvTxnbHxLYUxrr5w0/igpwf5+
qRLY0bm2tpyzfb+LGs/AjOTtPEBzCe3edskpt1wOkKrNOqFNl/gHPADd+aE9FSipfRsfE0q7ejr9
MS8T0GSaa5aV7R+W0IZ/fzCDa1qJjXPs7rtaRr/Y0ZY/aGlK1xSfrAZUUbtRSDEnVRoec77JzdIS
pxDZNoHnDCnS6Nqr0cVtU+nxwdEv4UT2yxFDJRgIJUnOvF2a5ZlB3hiZlFwVnByDL6wIE7yYLoSV
hxP97gHrsqbOXgHYMuH/+AeCPmgVjLHv+XnJKMIuWMEWAVRXMw+KgLe3Vjlrck4xudADliGUGJrg
wp4H9WcQ8XxfbKM1lyUsEo5BAezWcBYs7ovC3uS/BNJtzC9xvfqe4oVj6EYJGrBNPjz+5oIGWX9z
2rBGvzW7OtlHh1WpXezIB4hS/lhxnnSyqMr77wphYN3NPTpUW4+Ql+T7HyEF+oePYJLBvrafF/GT
Ro/eexsReM4/14AaYfFl32nFa/Z9vCOCDRH9C2F9o7sblDfAk547Z1RG/J6vw1puZgc0Q6gWNBlo
2msEqGRSxGVzEAbrXmyRb1JLgQDegFrjYt0MANgRF61DhkD0mQtontfWNpQOT0x3iZCguNZ7gBtR
93il9Atmj84uS5dphXey51zizzPcDA5jd3HOxuju4D/+oAVJBCohONX9AzcpmtirFK3CzCSaoz2z
aKVyuSFuYiCYw9rm7MNP77LSwSiJWepv9hynZ4tKoov1eKwv5oEHsHCyWnDNAa2dPQ+JwCTQE4vH
5ZlbpCtWAiM9V0HYjqyN1cvafHWjCcLjjyq9U2szp6TwptHNN7jiXNd3RtQ5p95Dce7fqln8oLBg
XgPy6nYxfDOcwJTWC2/fBYgPaLGzh9g9c2dxQtKuoN5D7LX16k4TfTtSXto+5qVbu2H5btZ6W/4K
RVfGXCVCv8kgTfh8MUHe/gGVMxtRoOQSVrD1RKBv1eeI4CbcAp81jjgf/WyL2arxd4i6sNMEBqWJ
pYBl62hdxshfdIWAhN8mQJz8XkRYSmtzRjRFAD6miM6f/HNMJ7HqNrF0ZKRaYSVCsFxc1cNpGxCz
1kZu4m6jd7YZLrces0E40gt4xtTXmhEVheA4njjKQAm39ZB+bRrgXXoJXjiM3lDvGnk276kCOrGV
aABYA4FWA66dWpJnKHdfq31AIrFe7d0Bb4Qd/+VvrrGYlczPojm50s+smpPLqoSSmJuC5mJjvRGT
wUiZZdxy/anf7F+ZgeBN/6PpvJYUR5cg/ESKAAl7Ky8BQnhzQzROeCM8T3++ZPZEx87M9jA0oF9l
sjKzTIeFCPgBlqdHbhObO2YB8JehJ27xw9K9vvlZ1tiOw7GiuOl+2tfxLHx38gvcENarBt+E3wOz
dwB8Gn/aZaY6qJFA1eBZ4EufNSVlNZfAMIQLs/9p/0LF88OtIUhvG+SN3Rx6Q9Vm88o3uYRPxorJ
DVMtGMK0sGfeO0CrcH/uoQsy1lNjlQUfaDpywOlDwnqAI3hlmLsY0rt0Jf7dXrHhzCMJZoPLnAW0
DXNyg+zbNZEhfGRkb04AUveB1TVT4L+Ke5g5PMG7atf6GnCgSVSqZPHaaLasuAULaI81Mc6T1+Th
PGp12QFzAM6tuOeXs5mX+m9kBk6h90+Ou21S2UCQ2GBOCetp5p/C4/gUprDqTyFXUSghFv59HTgr
fHJj74r8gdYLuYh/QdLWqvtnXk+/8vfirCSl4Tu6pO/+FcZGclnWTfeUXpabSQEu8SWVDR/WADZi
meIfqA9UGfsRVfxz+urf+lgQRY/+PbH+av4ufCe1TXB9BZf4nZzie2dWCXaxxTL6J4bvs5E1wEUC
+fu5XZCIdmDaZ/rNe2Dadzrd1kU9Bw4mV+CrIv7rs/kp3jXu6IfLtLvAXfYfdCzDpfMQ9IdJ+BbX
yJfdG+AsIRr4x6GS2dtLnP0Q1DvyGVyb4MWCDeWQdscgOwcgcG53r1rsUOBfGemPtriTUfhDoAsZ
fbXoK4KUqSTkETaD4AuHLJwGdyyWyAnsFd4edNCY+QO4qsladyeLKj0UV4L4q06xwzyJzid8wa67
c6Yq0GeOuM2A5xLhrvD8IDEyx2qLmj5nhPd/EPdCu2FGNcjLdSQjD3aHQJQimTBxACl3pURTTtUa
NDUGzIi+bPV8NcK/YxQ/UcMNDl4vw+ldpMVZQvO0JszXQ9aSySPvOJKMWY5ymPPFCfOLJ5ZyGAkQ
+6LAKjgX9hbh9kpBZ0Y0M1IrjkarqF/kdWJ/MYezo7keIB+LhHlJNaz5JW/7aThsOr6nPZLfw8dP
RaWDWxTW/0rc1hreAcxSjBXaGP3/BHCQ6bo5F5VL7IUftn0O6AIZ2oyuNFkaVeKwDmQcbOg/gXIk
DYNR9pS7PLxN3gSMjQsXH7vfwfoVGim9n67zX8lnHHP8mbqU8aVvkgRJ/mKiwvWdyEoTKApHHbZl
0NXdIXjBYZtB/mRaRYDs7Lq3Zj48RrK3ArcCiPMvCSZ2+GOVHeEioLRbbFnwLdfLPtHDnmWJjGGH
xBRSPhNqYVYjyShCoVZZKfaPpBNS+Gs5o+wnaa57fwxI/3g3gKjloaaAZhh+RtC5ZNoWqjaGqTWm
9LWiOsoKabGlbCggrqXsw2+5hNRr5DFyJOGWu8rO+zpXhCUcyZ3ZJ3UErlFMvYMvrc0e2hJQA8Ky
TWrQ+km7u0gh9BLs4QHOfqNYXTdMRc2Ik6AQiusQOrIWFg/MQRPOHE4BaCT3eJrcaahXWnfxcPMh
70QAOah5KNe/Gpebloyhrj73/SBYBDDrLPZFM8ZL4PxNrWlJI2JYu8Gme4MpBUdOQ+pnzqQOw9wT
ZK19v+ALZ793BTG/5dXAUzA3jtkYBy9b43hmhqDLMSZ9yb4veirizol+vBXUemZ7G5VbJfe8uHjG
oMKZrnYl7oTnwTFfVGDaHrjrmGR7TxbEMX21Tgjo3w1KrnfjitmC4VwHX6q3IlYn1M7ooulNlUpL
wNUWiJVUX2L2oLJ0MkggG7TnumP0KMG1L2zgWYaUEprUD8+BfCwuBkkWHQ9jaaZJTGoxR1F/sTgD
FQfs7/k6I/EOGWumDEyytLLI0t3JM+mgYQAzshUdWUH0g/1xB/UbUhgDfQxinwBj5AtxlyJVYdCj
AZXvLCBC+mjgWCH4OJA8MicYFtmMAhX6ATT74w341MKSr3OLcIeAIaH1EJkb5zz0wHvS8mY4Ogwh
yzrA+kDWrhHgMA/wAzgpvwzZXNTjfSobYnjBHPLeBo/zF92cXt0ZTRC/dznN2Nhoc+8QEyeasSHA
zxiqmOJ5McL3SCo3+mdspBXOXrwZqF6MdZwBclA3XBrs+MXvGWG1WC+Q11w8cZYdeKISoyovWKm1
fDWujeuc0pIfV6O/a7MnFSNFiFBOacTcCJv6UsMMn+zlkq/EmtVeAVwlDJqNCMx0kLcQt8owT8sx
3n/nlF8JAbNRwUaXCmjAE7EyKSjD+oQmSh1G6eBPeLDl2HL53vXaN6A9DsUK1BcXWdY9d0ScPiFv
7YEdxRg6Apg5GCSx0TwmkvSwzGvaA9icLtEJUy63BkPNAib3/nqXQcxeB6BdPpB1p97HMM1pcpPB
MyACfsLePSBFHpnx5044PMFUygP30MkHvfUSZSahVlHyA+J1BPfVCVkf4p4RcVxmDeZbA60O2fdg
l4IEYG5JHLKiW8ivqdktR7ugAlcpKk7oz8sos+oTrJHp96Pqhf22NfoQdGIZYQ42x4hRARMZlP0x
3fp7bC32w3pP7rYVXCRYmPPy8v5mImT0G0n5ytzGthay0bhQCt/CpQXQEmDs3bnDZbq4D4lOSWWE
Xq0R0I7oO7M4DsUfW6KLcDtLfsIEM1viLxCe0EgcUtPxDxMoR0sGFdGdsleQMPuIyArEgEJ0Hauq
otgrpQUqf1JvBf05lqUSDWh/ApTpG5Y7VgyXG+eiO4PUzZ+U8yW6z7KAwYUqhBuo/oIWtlGyV6dR
JdqjnRDdKKOjv4+2Ayr2bJWPRGzP5yga5qUox5cR6jqlGhHIK3dr0QkfWo/uf7Tr3VY520BoInCA
GZ2vZHw5IWpgpTDzs83Vuzn4xfl1IErigzWp25hIH15XuIdSJDwCE3MOWcWE15YUGHo1eg76eQSE
ZAMkJtBZiUi/NYx9EGg4rpe21SAK8RQspvepnMlpLWlsfuYlshZTDSJfYOgMIBmyEFqgLYiiOdZT
9qsFsEDTQ0gEDMOAio3sp4i/SBfN0WKVN/po8QQ03H7hcgbbhR2jlDM4HAjbWk0453co6deomTLQ
70OEEpF4K8PEJ6p9bFvpKSLm+0W7BUpJ+Az6/LXknCtaK4d/PfMjSHxblpA5NFm5LVNKxj+DP4gU
BxvrpBU4AVmDcmm9sZNJ7uFi2vQWC16A4ci5EVYTvnaUPPaEkh0QsR/BqmLkT5G0aYMQemxcrJKP
uXCyYRgJS78ybqa8tprXgvOZsl7xaME2uAa00IAgV3xhDk0Que43OhAtUxoC2r7rhu+buMHsolJQ
XuAah9L4YtobNHvMFCEAZK2jA+aI0HuJP+CXvKoNetqKABY+SiG40WFyNbZhH2MFQNU5zTtarByF
X6lzx5jmFZeCB4zMVnF8aT7W5hogFXgHViPcIehacvJDGStGco5WoPMeV+B7frFU6N+Gd15LegIo
Bs2Fi0hmQ3X1u8Qw//jgL37W2YpNJ5bMZ1KnauCanQdQKqAw0NeQUTIy9Y8vBh+PuUTZs6aA6OhO
oHo56WKRRaf1l9JDNgNP/tLqkAmhhcX1TonJMvo75nSz8HFy6NiziNU5WoH2k81gKCCrerYGtEBf
WHjGNm4cm2a9F9AnyhTw6Sng8PrdUVl5pCCkJuhoq+BhOMLvyRyru40mySMawf6MN+06uY5hI37C
W+hnrLliuPLFrWUka9ERaPA5mE8BzLkZsxguH+3Y8pMyYh8+gOOAK+/NZ5QznCn6z6a0csSCMzgJ
n5vgP3izN3v8cpjEctzTrrSA2mrNuIECqwvA4PMvOgfMKB4BoClor281uMh4u4fa4L3tzKDsXGRp
WZsIBlr9lnDP3/ZlJNXjPgZaB3EgsgAL3U7iFZ0XpV6F1Vo33xjSuqPF6Zk9PoigGjyHz78TM9Dt
8oFRBogLFcHlL1sW1y/gsoq9XZbjEh5EWEbUWMyx7RfXNQo1lp9RNxbjaudLwfeI8IMwNZxkw1dy
a8a9F/aRJVa7P6LMKTFAVWoU4FH7xef8z6C6oQDe9pMyjQaXj//X+qkZCRSrCtf0dw1uPN3YANVF
1OsXRJfHAneZf+njrJDP7HahNTe96pzQEeNk5LFt/Njatdu11Wky30LDJFapckFXJNUfpB0A2neI
vzhunsy90g0qM7ENVS1X4M7QKNQdHuCh2hOqABt4QYWZpTKyoLGIdkltcSUf/H2nE4Yr4qlfKRuJ
QUGpXeqNJn8Hj6KgNaA6+jv2X67RKceW82ibTZVrQGo+Y9/fcideOTJdIjLKEZ8p5BwBBUMXGQvA
vMZ9mKk+sfjsVBsAshe0udzGTOS3+BBA0+ZYzp+QJQxGA9OT384xJy4Q1B8DHwIrA0zMKiA5y2jz
hlEqYZb3t6p68NCnqKavIUMDRM8thvcO/pjkbEYBG0dmkIY7GDjVeGBEsAadJVKtYIxZRWCwWr5G
cj6xiw8e+TGhmpVAWIVy78xewAslRQd6JfpKPBnvZMDnfMVmG2826ZIS1SLuOxvy78bnfQJe+5p7
HEfhqUX9Rx3ArcW6FarvM3Msma2c4etvklGaRu2W1lWwu9ue06Wjn+SwY7ZC45PUPbPoryhQWZSa
t4vRhalA8qSjCC8rVhi5s+6MNYSUgGzf8R6NtUFdEZuN14iqBb8wFl3Vup0qFhbsJrBSw6dBW3bO
3jm3W/16sofQ4E+Xe8qmOhtyzOQ8yndUIvIy3QTb+fLF7gl3QyF3DYs9xI/wKRCz8Qjqcm9YiOta
22sGWuytBq4RDuAF/YXhxQ0JbRofPppUeMPTAr2uvTZSEd1xfNwEBhpxoD7aRxa5dZ5jmR/hxNEu
s18AJIsA44aDNXv6bBASLFko6z7hMKcdeNGQWr9HX9JpI3x2QkRA/pK5Kh2gOcDqw3YPLBzA7vFB
aeUAYLBZrxl3vITFuDTenRplt0wNXHeAunQPWM5rz6N31Cd24RhVdx+cgumWDdoGFBeYwVu71cBz
oHHq6+kbcLxMhIHxCeV+PQJnbhnaPNKcnuMfi7vRqYS0AHefI8gamJfTYEzMDEPKjm1yoBwp8CmW
KSi1k8/s4FTgHROUJEi04127WrVXuBhxU8NCd1kW2cjPbmEiTwdyWhNA8owQ1wkYtyLoEg2uAhpe
DdglinehnJVX9M5/PKRmp5JqtDa+3Vyo4aEEcivDe4QUuj5+R8U+3i0OBPj+CQ24hdkbmGqT8IMI
968SX0kDwP6+TM4U3VGTdNByXVWmuuHfte/Q+DQa0y9Eaj9fzq9T9MAvImWv4mDrgAjnCekc0w7+
7bAT1wm/VwjWtTDvmOG9te+t3eFYkl6e+uDcMDPco9/bAE1CvaD/c+7O0X2u8qAESU7L204sHyy7
RYwkrmszPkVGWPwA9Z+Hs9Zr/W5W4n9jLdObQvdnZFSfSDq448VX0HeI3MBbwZFK/ARYma0ndgX6
8LMQ+lUNUjzUayMG6oTcck21li7zWTnR1joaxjLNAXMHPmWr0zx924+tPSIX+8kVs56nB9G43oJA
ohl9+EIFzudkHtlY4/JriUGBRa+KAL/1ftnZNagvH5xpdrPu/RdmEqXkg/4tdK0290WkWaZlXxvr
csTOZ4btsfqOCqtxOKk3b9PnvNCB19C42BCYmHy4GQY3lJtvF6kVFhwY0DKxts+NYjR82Y1Ns9GJ
tab6TtlCYe7mDW+TQNk7BYOPW+B+BuCAZJdKh/loNkuLclBZyOrzkvA+6RPa4FNrYTP433Qxnyck
NCz50llpGX0JZIOXfZtXoyU6FmRvxOZdOlwDc3Fi1HvK8aLUtZYEJisqplZEBOhcWKH3dMs9Bg3j
02ITbaLiwmjDhxO7jXqM3ozLHdXDQqfxRU3wsF9kmmkOi23Th83Jour+GCxiLkecOssXGTSzluzN
ZWfu+UHXU2NGRvo4dj9eCT3+uIH6AsbFv40H6qXrHKh3++oVgqcPxqqlt1SV4FAHEIgtTSu9Nz4d
yavBnrewxDI62vB9G5CX8lrsKLm5CLUAAqa5ztq3+WlAPKp5vIJCTLQ4eyi4hp0a14eVYUtYSfGJ
OXiLoV4AV8wvYCrEqjl+EBvH2P295XqwSxRIAOyBsMfp6DyA4y5BAwcSUlb3BvI5+/sEF+QscpBk
MTZhhIrbOmDaUW8jg1Iifbr1NtxB3rTFj87cOluQoWOcghtNeusFDFqyO8bkFVYnZJEbdKRPU5sd
3SU4H+w0lEWzsrzO5306H2FmqWoK/h9fXKoVO3Ixh9hMijAYP565NtnBykyqmWPExoymFm+7BmS6
Ahfpg39JXc+JH0IpPkS76IkES+4p5zVDJSkpPx9uRPk90nohbAHdn+cb22ocp6z5cSkSaaW29hSo
CaOAvElD3nv7H+fGxLuCpUMJyxDZorRp2tjhyUNb/AReFtWCKEkUu+E1KFNEgvpRfZW9wkT7AyiI
aUKwlBixTN6+0+DmDVkbMcugZNVcUjUHTeIVqBFjfgtMRhZXEgL1o3Orzyt6IyNT73CP2ht6UOa5
bYhZ8rOGFjDFzPs9ZseN/hVOJ7xyLhQ2I71GqfMGR8XpSWdOSjfm+DiWEQ5lcFtkao0/1KY/xrEz
t7cfjGtu8SMjDixJHNnou6wMbly4zD4KgcpPznNSD/cMEZyOwfKyCtRLd7veMCuLZlPuGYETkEyG
H9Ib7isYtJgBkRnSrPPk0FNaMMhk2eMs2ezZV4hlerswZ1FrmJ3sNefyhEBXzrDb3n6jQMe2O0AV
yLhAP06BqrgAbHZAOiK2FLxfn/tEy+zAbXoxG1jI/Jm7lC3LromNY5ytjyX/NH63K5heRXLBkakV
r7zaF235AjZC5aYxruqGWou7k0/uh/mvlwYRGQQmODRZVn28clhz7GuycBvWLg1ACf/dqw03O9ul
Y+mX/QdMoMZVRJ/hNyL6R/L7eJwd/EaAA3aLJ1On8N3bMYzYuzA/zdWntVtsxhiBCE3o7QC66mCn
IRVa9AxzkgVMVLlTv1o0mBzOfxbNcuynpi8/7Wkl1iBEY1LOJDNxHCeQW6nkBd8ARHEpMt/N118d
k6sq7fGBmxln0GHtt4eTO9YPGz/v1Y/Tanz6IJrMAMiOeVzF55NNWtf2JiZrFiB8H8gT6xbiXqiJ
4jV8w9dgG+cw69iYDPgEd5acfPb2eJwxK8elpmpfh6etvf/bk1VenM08yvFKufQlGjz32ZEDm/TQ
APeJasstjd4xqEXH4DKvRVc+5Rbzc6RmlL7dPdwybqMBH09lgoxLD612n3RtvzaWXdn7AV5r6b3o
nClOAGs8tqAwpGZfn7ANGYRc+aDah/ZP/oPuwGpsemwUnPJc+A5SFTPyZOXdowUHl6KfD07tgQIO
xi+MgSHPUv1vpw96VUiAiBthLVEYcMPVSUYb+gBBR+rJIUv8Vl3Lqa/JJq+29nkZrW2EXiYo9dTC
j/SHEVOuaiudhVbrBHvjFG4hq5lRsXsJT2EJChLFkSQ+PJu/qHpp7i1YUQ7Tm4dUNegKV8ZfJmo6
rVchKkW7+WuyA6zmbxhCaWAGaFZM7pzsJnONrpV88Rx++MWOZk0y/WKo1OQ5UDvIK2Qx65/hL5ed
0jIL0mLntNbQtoC7VxawwYQUzEIITIvDVcXNWlARoGQIMKo7qWjc7GKkkTCcqua7XLUKo5QAdC8I
NLotRKfGTE+WvDNITumi0Ds1TuFmjgjQyuzSxX698DjOw0u4DeTgwS5C8R3u4T4AM2LCoFOgdlHe
l/ughn8nbAO/RnNUS+FdiKXhcRSYUITghCljQy77r6PiPKhv2sZoPPw3VbdMfk+Qk+ia4NcwtAAA
pHilPxJgL+qfemfYAgh8MFgUzRO3D1ZS4I3ABJqwziodA24IvRaG5refPNngrHXZxrRmXTD6MA1o
RLMuAbpsnQBgOmVnhh806WR7azGS5cN2h5ooPIYvejwxK6D8QKHDGkP/XcHNNL/k4pS9Q6PMowW0
Cr+p45ezgCeSN0ycgKs49sr0b49pKFEDfIPeQmdbX3sscpSCROpT0w0MAzYGQYMfxAegul8LqRm5
QiViNuQuCm1NfHRUOYo4HVwg67O+m+uAlp/D+mHHi6BX2seyA1YAFrBKdU4QSoHZcdGY1NJmIEbk
vgDVhPcC1NoQEiv7JpBY0FQWpjFgE9b7e7m8sfy3RSb7gQoCHVY6lxcW1+vlYy7P00C8GKnT0Bh3
Jab8Pxtd0RZo0/k33IO/BIxtS0LEmEUsMeRNa3Gf+M7wnpk8yWYKXLsvF4EaJKZSkwaj//niQ/n4
m8W3zH8C1D2489/+doTMjagIk9OEZ3gOX1DrLf/iR4dG5uWsR315+7gM8HDFrww5iD1blTrFMaDw
xbm+YXq/QKH3vJNtU8RSCNlYChbdixzKtOQVgDJ6dYAJ6COy8L58Yx46Mugm2/LMg5wxKSLvH1Ve
znW1D5/oRGAt3yALofNDuIpJU6mnzy7ThpL2u4cQ4O3V8+A+hz1SosckC2GF5e0w3eG2/9gV057A
46KBy5VxvlQiE0a0nICaex5QzaQoSfggke+1au0clvKCkibs7haaAFS7NUIjlA1GHLAsetX5e1lx
eIPlEaT2B70dVRuMqDk3M/Yv2OEw7r65Xg394kfkESJDFfzvDCvrmcORKo/2dbf0dnc3N9s62Gsl
9TtpDe4m0RUkg9NfIDuaE7OfceN3IQUY0N+eDkPne8XOcY3xUP65+xQVabr4om4MmXc7l26JJhqt
TLkDdBkY3frGB27H34e7ErQO72fHzJgnMaR+2t+vzEzHN9feN2+E8jFv7ptgklicHmYNYtQTb7Ht
Ba4wBtkerr793MuCfLTtGIn5A95ATT12nj2TEzGYP9fax7oNn+4LH+Tk01OjDP2ePS7Ka3Jh3sva
HSTuNXDzi1eEcYrSsG4fTg00jlktQBm5LaW1WVjmJnXeRe9C02PAye3hg863MB+dWVDVqR8Mtuwm
JiDtFGkeynXmAjAOr4Nu5l0mU6BqjskQrIQxMTZGvJA6uQVLXdYEPO0MFWuI8VeHATjvo7Y88Ykv
q86HIoNZaw8MIDzMn4CXXbV1ihQmOUF2j+StFsgzUaPkfrt8qhA29oQX6FUhv+y5ZeVHjsJHTFj2
zNlQibGh+umjxerV5tNRcy9eDq9kxejA4BwXTvxSTqiTYZI4KUGAMNDUMgxzUgG01giIYppxOpGF
MC49Awp6xpnEX6YW8sJUwuUl+iYRfAVOD9S7guWzJUKR7wjskJRkUOwbiZJJlbOOmw5ZFEf+xola
3VAjS7Z8xvtm9nsq1g4iflEoFFzP38OJFZpE5NGon58ii+EDVDR+I3UDsSnxdKH/bXkXdSdIvSaz
3wLwDgBnGa9OeRJdyO8KnSVCZ47/sUIn1cwv8+kFQmmFkrswMXjmI7rDRzQnvAGqDIVsPpyVOHaa
6bvbaBsVYzTJwMmUG28W8GoPFZeLgrRvRhg1lJNT48AXoqIs4qsJcRANw7NKbstaOQu7dN2Y/qSL
lJdEURVeCvAXyLEpbxi3tUlGYXuj44EhSMdjNSr4pOVArgdmaWcH/JHdLpp5Ka+AtDvinzwQH3wD
bodX+u4WkyeUo0k5WSlvszQ5otqF2hUZCVe8nvy2iBDXeQr47bhs4SYtMN9Ing0lb7EqMeQmkb9D
8geZhdGkvs9sSf8hsHMZrEwRzk6ZSsA1hXEIuR/TLy1Dg3OA3pO0weXR0+hXyLXKQUqe+jZTvU6R
boyujFqPzQPhT02DxSEhQEdaxd5K9SdxIzQoF1Q/qGjQaVThaDLf02Jg6NaM7s9etn7EVwBg7Ui4
UQyze2H6bRr2MZTejZ+ERTbtHOdFqU7swsUVPyWVABqYynCoxBc1E3dGmTObDVRo5SPyCRt0MSOm
zKU8Eo/8l/+VdjX0/Od9PouRl6Hml8+ilhlYDCyVETc8inqjTkGhHE1YgHw5pxvV++FtEkmUYZV4
GYr8+w/5bY2kgvUd/9Rwfkpg7j4IzNIVy2sfPFn1ghS2v9UUaFv/IAUFC36QCHyabpmpumT9fD7s
H8bOIA2vCo1ZodlTgQsVROhCh/3v49R3/nOIpG1uUHACHHFxKNv0qW+cuVZaaOGg1lNIXkALwhcs
SZ7lxxmjL8JaIhOzheTHVjnRNFUrX4A5sdDjXmnTTTjBSn8xktVRDo8MHTNrzM8v3k+dO5Vci0JE
9X3JPTQ+GK4roCzElDpxE1XcWp8qzcsw7TRTbtKwDKeIhcNwKqsJHJzubIl0myJHJukwaZig44ie
0Nvwncu8EpUmPH1USQnQZACKbXiRE9jeHjdwVewSou9maLXO4y81/ZbvVJ0Fr4K/EAkFpUvrMVZs
QYw9fsaHtb4nFl6FORKblSqwYmUyUA2O6JtfLjsKYXtjUWX6TJagMmB2BqNMB08kul9Yo3qfQdUu
tD/tLzELZtC47H07zCNbNx+tc7cLjsGXinPiRn+1Yhvtv3XwvA3VPSSIw0ifGafg35LE32N5g+gh
yCIp1IJB+WhvB3JIvowKhk3oESn7TjXE8skRk1ECAmU351qgza9A7IpKvPWO8YMi3oA/BtyLaGwu
bv0jAFGRXA6K/ZZ77cqsi6JjRKfA14XW/NK79NDRcReqqOSJG9iI+q9ADSC4BiGNDgwfZ4Sr3Bl6
g/QjHGJtrdhSbAN48ecKQmKqfNGz8dBo1U50KXXSZd07oXbYU9liWAmP0UpUzRNpEYGoiD+Miglh
mwwIPb/3w34hz1vBa8z89Q2bmIoNSBVQlZ0Z7K57Ue7VRPYrcRAfkwKGBId5Nw9lfFilxKnSedah
fW+hG6lu382rvFYSGX+Tk/yUotj//EttdHGHEQ1fIf1Man0I1vQSQPkg5IwEKmT6UlpKtWRaDRjm
kbxnyF4lwnYlNf7FKAaB+pOynwZKP7Y6TlGp0Z1FtZdzObOrFB+61I5eXC0jwdof/bqyyHN06pkw
pGkN4yJUC+jVarZlmFr1UWVh14TbUvM83LLKgFCKO1rQZn7gBiOv+XdeehGba/J2X0apJFizT4Hn
jIwOnNomKlZErOxGsLxYhB6IT/J0KeI8yKfMp3HkOsPDoDkltmPuz3yD0AolPyFPHrkewaXmAz04
BTKuQZSibSLY7R0KcZpX4tvPk2HnF6n/9WGn9srvngFAYHfiUPmOn/HmA8l45tM5864JKCfcZ/Az
nx8HOg1XixurAllGBZlS9GFE+/t7ZjkcMfHmyXbLYxhFAXNTH9IpL4Us+YaUScBXpH4E4FbghNhe
naAsMIxyW9hA+KJ8lOJW1F8FI0iBiPCHZcoRbjxb/ShG/wQCKNEF6kSSA6mcW2WKQynIpgd5n1Vh
O3jw5hA8x46UlUBl7g2qooY1LXYeiMBX2UCMGAa8/2hu1MYETQQO6F4Qs1MnyfiDwoVHdSoTqQDs
gB0wf+xXSGbN86mZBQWG6nSyCcRv1APve2KibxkwkOqdaZlLNr9aDRMnUcSkNVDEp19hrQrmGLSy
8AtUXPB5hiAKQNN97OhCc/LIQmoU6+Y8021MuCl7RQIjHS6YDUKCc2uWxTShDV7msNw8Dl47enmQ
1M0lrkwoCUAdvqBBSpxqa4qjOgNhulNk+PAiccoJa+BPKjloYe0DHJtt3Dc9tpfJh0cUF8oZjLoG
VvhANanheA3U82VvXx7vZ4/l8D6E2N/MxyX2olQXvBtZ3lCwu5Wn50/ZFPlxfHnfjDKKxcDuRrve
NQD8JbHF7RXVKOcAlwrKMIS67o5PmwAlzJzch9MAptl/Rz6v32gamXuRexf3DfFV8rDE6KcH74ki
h2q8j85rNJpc/lhixke5KnI5c4zoGMDBjpEj3XLwhLMtD/dya6H+P5E5HPA8Jnp8czLZw6N+/KI3
waVVW3JlqAjnU3zN/OaI4aDKAZihM3K8Ch0cvTJo2oy9OVpUts0FNGgBTFVPChLitP6z3EdCZKa3
b7wBNd7h5eYgC+Bm5AiLkyRgJWcqKeUFPrW0EHXyOeLdFoy0uBBJUIQwqPEsODXWrkNYQNewG4Ge
vLidZfpT6SsGKsmShtn3TZ6WwwqVIJEOV34EwU9qEVhZQBS1VMWlqpSbw3jzdyIIv6rATWKHMcCj
J9jDzn5wI+85HFg4y68cjZ1KItlB1XAdEA2fjXeUE0oVorKrP9h75VBQlMDP2ZKijtd1Qk1xxw1L
fpzn4OCrbDu4EMG62qOk4AbRhymiiXGRNnDoJ8OkpzQwhjK0oUXh5AnXvIOYzbg16hQgQkiNREWw
0a1MyKy4Lw/eDdFinlw9lkmTXOk8dBgFj1BuedrLZCHuR2mMJdDHZ3kZXMnMNQDrtZ77THB9e+/h
hUmVvNFyKKAojvkF7w6xmYtYB+GnyYQOG3x/3Tu2362tn/Uy/9Bi+TczgRmb22YAgFV704LrDWuC
vSgyOXgBjuE6RMA5Vfkj/gO7ruV86GHzD8TrptFhKsY0LiSY3hZmD80Lh/LmYh/6I+dUAzFtjkLS
qPdAUcPNujytDmj0UCnp0rInw04h5GKnnZ4xd62h+HIiyt3b4A3GC4eoQrGMLYTXqoAczbXd/k14
WxHfaBiDK6sZZqRozF/IGQhxxpWmtDcW/rVK0RzYqrc4D1ZPPYAeCJ3VkcSOICjr74af8SPH/QP4
5oJbCA5u4/3SNFpVY1Q/Qtr34t7McUL+dABMvKF+oIAh+MGzJGUUg5f//ni4dGvDej1gnA2qs2lU
8YcOD3HpEu9WH2gzuW3ERbxBMG01YiMoMcljMft+bBr9E3fnHBiC2coJL9Hr4Hrsnt90IrNaE0AU
CIdmx7v3HlDM4GIB8TSwLNCki5uXRL0P2XzyG1+0D71T+8Y0yLIBmvhD5e/WKeKUFh3Z9V0eY4Y3
O7pZdxacILX7Gg5tDvgx3pnPQZWr1u3ryXuZnRM8OhFagdR9TbNg6vgsCI/vd1YZMstgJ22/78sK
j62y60OzOr5svBmrvNkPCZDVLOMoO7zGWQfnymxFz6+eW9Uv4Y1JGdw+JomiA3FjXoHuxTl4OZUO
g2IXT6uY0D2qLkswXiZPJqiDnK0VrfpyBhYG4xDqAUP+/XCbsPLg/nCq7U2fyWIF9v7XMS/QMTi/
3hVQxOJd2Yd3zJ6F98GxSPGamW0insEZM9JeFn1W1l9YUSd8sbjgoiRvbMIJrX3i80isI2we6KhZ
r8ywu8dCiKjaZCRVbWqxVoF4T7z88VC3HGNV3CivKi78SziFRLH/4HCKXO1mKuGwv6ELkoZBTEW9
c12ESqAtLDfqZ/bIRxU0YYKI1fBSESiJQL4EEKoskVsuiSsN+o+KW0w282K3nFgJ//tPjGkyGgxJ
4LQ2kOoUtxBlArAoxtFkNYqMJTBXAtRH9KWvWiQQg39RQkYjZmg5AQFhERYNTsJwjRKtVZtU4Ogx
70kqEeOEqDABCRNiwOL7yRvjdSHw/JR04z7nGIX2NDujDqUNBhlimsrAhpWOW+/TQuOPbl71vYaz
qp4ocgAEWGjaASbfk6zhETLyTQQIqEL7gssmswnVEA2BVnfjLkF7T7HPPc3rXpFpeZX/kHbN5DD4
p68u0qHK7gs6qValaTgMU2io1WDCAkAmm0bvp2OGuCJxujQpMvJU2ypjW5QNVBw42RFVfm7JuBAu
TjWagDcVz0rW+ALwgcXIfOh61IvKkkc1C4w7dauICdwi3Z02vcBB5PAL0mEwhexQANtCoYgvIinP
yQNxddXmKqUTLSHHm4R0VQ+suBjjfeXvAW/ZpjpHAkI0fyGiqFG9lknAJNp+Ib1xFZdW8qFdyFoY
c+E1/zNUqyZIWunWuDCN3d7pc3lIcmojsATuqINhVsC5AVzAMlIMwwp/hwXAWUuE2WAbsY8Szhk8
lgBiBsQsfURzRSLkAwSBr//lU+SmmQNH+QpWc+6WKjeIhvwCOejiVoAEzo0GVOeSTuXX8lOu/UQz
VaKonOQFRVwdYA21UbV/gBTsQQ6eylr2E3KKgOBxGykhWhHEomPJMAkOImsGCIhM5RkwfdmCqxNP
Sx6NSF/8GIjuMXMV6J7v+AEc91jIiU+fpdDEfz9RiKQQxxmlkcpR+kYwQDvFeo8krO62iN3Jh6m6
CYtEsnRtsupCsW5uWA6k/F/ixgVOoUNiYoS6lIgnEFI4JxgnR0fSaoEaqTaKCHYpwpGGFiiimiKK
NthUiQvo1aZ2F7D19yq1+0v9gooYGUZqTePTu2CFTf/S2+Jc3xZ0ord4BGlQFabBNfgV9YaqKwFU
FKDciyqhUEFBF5eh1pklbjk+IugD+P3RO8U5VQZWplQRplv0HtE1ujZp0EqL2cPeXB3EtS+UhEVy
vIRRxxa3LbAHawrWyNlRxY4P60K70Db7pf4svC1YfgftHMUdd0CJ5XsZ03fW3vQq7QdKHBb5TdQK
Ii9gstPA028BlJJcDV7+N6CzBkXHwLzJo3BnIR66nHJAUrSs25b6lERV9T8VVKFXaIOdo7F/Fd2j
5RxvntGS+u2BmXsVmvCe2syY7nHTfEDU8gqLQ9U1Z3G9ZUwRLBUWVmcGCIjwESfv895/PMIbNDRS
A6/wT5gf/4sxogUucG/Vmsfx5bbOL8HLQiNZQILJlgv7vuvcwEuIs55R8MBXIXzjmlfOHb59fjnA
0thI9N+kPDKey+8vI1rlZFiGnQ5VEFUExNDOt0W1cIC4NXMq6O6WqF6wt8hcOJys84RJlAcwAt5o
lr1KeOsVW6aLeduj/8X4vcyl7WMWyQqRerBPd8wPcyioFZwiv7E1vS2qA4ZZtPsZLxzmskGIwcsz
uOGMxEHWv/p62DOF7zpssU90XFThBD9bt15prh98ZKH9DVUOpK/pP0bCkSKDFVd6Fdf0OHkmB+/o
V+bH3h2PttL8juKpMnpsMIPi26GJhsdwH6PHPIOsegvNZBPc/i8WhAix679/C2OXhQYuOFtM50ze
Yq0xwOwTy7rm/W+73HG/jTY4wQejwqK8vv9ReFmtDCCgCnfC9LaJWlVtqyqz3vLDRA+zo49jsq/s
E5sBPmIqOgyWpI3Z95UT7EkASgOWf0gJZdP2VJ4jGIZScvUjjFzpviOt+0i5AdEqIVlyUtAOzUyM
IUjcM14wYY/Ew5RnpUbZ1DpMufbx7WofO+X5Izh2DIS8G9t4soFM9UW1URrg1Yxne9AHacDCCbcZ
JpzetP2EveKDqfbJRGwZh0EunUq33cfrgrsD+WK7DSVwDrkC7zZQV6CZPgu/QctcpCP/RunKlVuv
7cPs+sIiY1rg079ATin2j2EV7Sg8rB8vG8t2jHAgKJ3tLKn3YO5Eb78FiMGL+HhjX3v/sKvBGQ6I
SEY2BYK5Hv3BjEEOa7AwsNSCvNiS+bI4dg0zmA0gAPGAxgkhhyhjGRxRKGuxaMDiVukzB4BfHpPx
CUNwTHEwdsPVrYXFtR5Tc1qtyF/5PhY3dRuaLQ8IuvY04pX2DW02l66HsgDvYSFY0o7AaA9vrKnX
mpw2OmOyAVDCbyQA4sA2vmkV6cuTau1j/EL/MShNMjpOYMQcZpNGD9+Q0SewUnxsla32BzjTpRra
rmb/o+nMllPHliD6RUQwC141SwgQQhjDC4FkGTFjZvj6XsmJDt8+fdvHBiHtXbsqKzPrB2U7JhH1
jbMuPg3BxT6hJ4klRusZnUWkb5KbzWDP2IdsCyFXmYJAzOxNa3sFqop+B1PAr5ITsA5lBSj8mW1H
gGdOBEL27GNrqgm8IQ20DkAqJMRUulFyxUAwMB3ZrLLcTJsx2Y/q0vWkios/RwbCqe5R83jqRBrK
1dLFD6ocp8ix/HXBJ2sSVVH+EV7UQag0Ua1TWkFB+32j/6lmJF7r+QmwbFCn49C16ji5uoTSJ8Y0
xy/xlkToA96o5Tc65ggT69NjnbJlDTH9R5M8RFbt/fQu/uHoYgQBOX/Uvzg8tnSYBJ7pmTHwRXK8
g8UniVLAD5GEA5OCjh6FJkeBhkKrW4XBX1G6UokFMLKKLWYTntFJWhkMLupD83w2g/up4V5IGCoI
/HfgAYjFGhz8b39nd5aMooVJ8GA8Cc6I3yONEfji4kTNgx22GnT6BiTIg2ccK3Z7ZVX7UIog61se
DxjwTNIKXSDjJ2HVQA/nQA3Vdtj220Fjbxbk5171YRbNuCiw05HlOoavTzBr4idt9PSyq7LEmLfx
xZAocpJFTDK9Ht4ODjYpVNpH8N3bw392fO7HJoXUEMJuq2j62v5WbC/mC5rVL8i1cfNqRvTePIN3
B64qhin25RZDsDPsO02yEr3m79UgA96Wk/fv4oK806j1RaFqPpihevh9/ezoLIOjbYKoM0SnMrqG
fxvzL1+TcmzM1RPvn+RvY7OO+aAteWljFCVMmT4kKQtbaRWepxLgdchjAEUogyW5ppVE59Mltc60
7ZSjyYVE/JyKc2DBxYUkPliQc2vIlos67sFT8qV71tmQ3RUHMzThvUCnpyuwIuf8dJ1QpmJSC31O
Kq3v2o2AeEUNwnlI3fT0UTjxXpRS2NEEpzEOv3BQ6EWwg1fghbBj8CrQ26m5Ie9nvC3UDwdppT5i
zYGPJTQuCD4KeBpI2QkV+s8RSK5cGpF6xxJlY9orltAGDQCpNhZd23gm+E15vJo82CMwb+f0e/pt
j6vjFsqVDVlLZfSKzstWB0Rgl7S/yy+4C538tNxhS0BnB1EXtiMVJkPQRbC4iznavJMPeYJGPIO4
vSkVmgoJFg9pMi3XtEPChvfKg4xLqINS9L2FiRUF5ipMVJ/unXfwZlbXcSI+zrsH7m/zmoPGSLwy
qcMBP8DI5jWZmhjKQHFOwnKdoo9Thb42UCO2ArQR+Mdrje5WrgFhd0C5YO3tDBNXatsrmD42lLuD
3Gku0JHIAhlYhmqUG4TkPc/BeTe/f+Sp+285jGv4sdpXGtgceaTf+k9wPyF+k3wdxHQ/qIlIslcT
OA1I1BSw+dR8QKX1B5iCqqG5ygS5/3pyz2hfqDAm0KPQZIeqkBGKh/ySMntIc4kH26JCuQYMUQBO
d0nkvehI8tc2P1AYR6dY60MXLcWFWUdmzngYazh8Mrkek/LYdInMekCVUewiHFzgV/5YmyRReASw
b1zkzYj75FX+MTUGdKL0G+zp0ADGy2qC2ZNfFfSdz0g4pSg8YmlV2TwtB2oE7ZBwMuh6NUL96Uu2
EoKpkIKA5hEgCfNhHkCmoxGBLmS29bx8OsXC4dlBw0bt7UHPeUeGCw66J1CyVtQo/0RJPfz39G0a
VfNRAO/SXQa5tnC9Yp9A8UGzii6PJk7Vohyh/uCMZCreh47FyxkgHcxunZc/D+ZRtoYBJkYg7daC
ciUJEPTxwgKBoYGCS6nSZvoLXnlCWfeDJwgAvXR94oCHJ9LtH8FfSQRexiQq4php9HQ+RQAr1vRK
fBMawXmCH02CUIoi8AI7Ia8PuxO8jxb+1Ojju/CyS7/mnMOzeU9KtPpPNPuvyABJc7C/mLZlXeFb
4XKiIU+oGRjEGhGe/k2eJsW9ytgDTQpGkA5ovvDg5OQQ8BB0UQZbzsSZbYMOE2f+nN4vI9B6bffN
ZAlV2fUblTluiVDr4G1Omc+MA688ga7UbGF1TAW98ygQTDR2I/Es336S1/C/TBpMOTexasLVZjc9
kQH9nHqcLTdSXILjTMudRZ8Rptnr9hvux7QZxFdWwj6imLQvmlFUD5hf9nEoMnbF9SVrFphDqwgX
Iuopfx0dAOgEqVNLMP0QRQUsG7CeNYsz/jSqVwHXLexTUQsBM/F74b89DZvL8fCiQHuPuD1N+xGf
ztyRfBHVEIvQyywuD8zJrDyn6hKHygXlXxA2uvjK7CgAne47oNEGnQyulr2+WWiW1pgaUYNtfht9
CsLaXF2AV7xYO02aj+jVqLE//Xfq1SmI0xN+ortImQAXcGs6FTYRrkI3EDC+MEQ9YAtCz/Mxg9IP
C5muZ/D3pA8mluViTcNg5b3pkZ5UT3XSnHPtParMwXRJokBGGCyAqxNEhG9jXgvBrPna289Bkw47
Ghh+iJkBoOrXUfh2Sv/GeF515N9swocbzZyQAwC/dkt+M3JYqfEkGPY5jWbI6uFTqOwZ+79frQCZ
4bjyQJbHPhtXff2azDxxTgp+sU8ch7wBAxcsnmnEscmsiiXet8XePYfLire/OhWvxXrep9ufIyV3
87vBgw4u0SVi6tWBZS5XTTRyUpQwTe2MQ0PbXVbtfUxsOpgs+Ao61kboYG/99Gi1Rl5EEzkSXfXi
ylJVY8pYtaBTNIxpbLBScvmr1WgTQhTJj98VtUlo7oyZYDNbonUhV/Sw6JiiWMHJ0jzigXWl79C1
jdmlt7BqREMfT4X+BsEWyhVL8wYf2RhbCNWl+qfWvwx3zuQfxvCyoxlvWB/WPN7QGOjpwa/WZcL3
8lss3Ndsk3GJ5RQsoM1SqqcXEpbN1+5LV2ZMaoxZ7IyZ78B8ts1SUzEp6PXNBvRuptpxFgKLL++G
jJW/y7XVxvPgYUMs1Hy8GhWwflOPUqMrTubkiJJBwtaDZVDzFpohg7rGfQ/RiNYAcMzDdxmcGbdd
cfVZ/6YddGvI/vjMJXtecgmyMmSxDK3D/4JVUbcpc5+T5nQzuhYSS2BrhGGGX88wOsavHH8Jbuel
d8Ed5D57xwLVWsy52WJRTFymTkIqR8XAof7hQmz7XXoOZJ4lxQIk549L8MHFHXjvPIOWq5G5FKoa
Unbl6KEe+6gOX4D6ej7rTJ4TuFzM0E1ZlfSCIwlAxkBPDMnZ6PS0qj6FOj2jqq8BG1jV82lI8/u6
+CcORhjcb7wfFjELS3cKI3iToXSbwZHluWHmpM6vHJKO70XMzpvhE7q2ljWH9TMBmMBipemeE5yL
cYF++WcL24v+5DXeUTvgg9SvBJtCtxFLk94drKDEUqmq3XXCKOeIkpo940E8xNxXczq7gwoGmE+b
Er6HlqTXQxgCSmP3Gd12gCmSQUPyGUE/PIA40Hm7ZoLTU6hxr8Fhhs03MB5qI1ooe/8aw5HFLgxz
Uv5bZ5Ws0pEYBZo4XMeicw5a/P9Iw1aA4OzTPXjowHuTQLr06w08IMa3AlFQg4chGPLgXjh9YYZS
S27sLRbR+3kr21HfrObC0leTCuMscJZM2AGiBuvx0iVMOQ2ZK8HwFO4iEabmLGt9tJFYX8ty5Qo2
Nx6P9Cz1/LT4zghvjjQAKyH+ZlrUOvpEQOxOeCQrr5xuLeoV8RkpbwCu3z2DWNK2bv0DQ4SP8+vw
Ot6zgs4BghHwA3A4hiHREqUAkLkBl3X2QacUP554VHq0oQkoOFAyX+Li5l3OGf2YvlTQwfPTm7x9
nsbeadhVnpSRiwy2/jrgT0/p6HRxrH9CvGbSFZLi1UDfp4Pz4ubTZa1y17vUaTjAggJwBMPIblpz
lCxS2p2ObJXjy2Sw/SvU17sLmk+ED1cDCOK8B/uImu+KKk5WqDSQ3Bo1XYJZeL/qXd0yupkVd4Mv
zBmASOOijKieVNxng2+z8bVnKu6Z91aX6BzQXaMOlxzl4EL5ZXgwLiX9koemM6o24CarBVHhHvD0
OPCxbWIULOepePj69rYoh1Sl43X4uemskL1fR1fHhafdHPXdiPHdQ/nKGOMyqHpV78HNeoXgqfPm
/PMpYdJdbT76ITqjzcZG9FefmWSF28QaBZH5wsoe+96G2eMb4hjqXWDD/7RcBgzgSeCc6Lyt/AYI
Touyvo6DifaNeiMaWV3hYlDPBvNhusF8ZHgNpOslj5Y8v+7g91GzsYvqvQCsaIzhpaub8O82QKxJ
UtVrwoT6vS8AoVDPVb+O4lbxjJYKOsAVbMD5B1Wi1T4Csu9fJrsOmXx5stEp0JiYrQvAFGrEY40i
kg2hMSPEP0AOAxcJ0P+MblYloGGFO5uDbKW8WBQ3T7zh4DaBLNwbFD8kQ6smhILXLXjNLjP4By8Q
8kb7k9YgqqCbbO9RwUFxJq6CiqS8gdQqK+7Rn7n+Mzct+YfBkqoexf0F6a9ZjasJ1tCGF4StrAqG
6m/XzMgl87apDrRQd9o6NAFkG3mhpzi/PRjS8x7UKAqcxpurQFo0eCx8vPIO4b0VQgkDcUduy9jv
hFROBIE9uNGafyBjQKdhznIM3+hFzosQSxRRFGrTO+waf70dQGxZ4UjKDrRelWCP/p4k7wQn+dRT
mkd15K1wNKVvSL9EnN6j9Ft4x3HifL3o7mJ4AiXBxmeD/KvL/TtPjQFWbHwPKES/S6o1UwFawKkh
uWS1e5RtnhkNBstbMItMcEiY5XUrI3gURSsh1/ywu+swOxFIZXwm4ASRaUFNrFh/zcemtwJjjz6i
eBGAPVAk4g2G+WJ5ED8JxZoFyID1I50luiSnGdb7rOp/JEAFcbFqRRWG/h1i/qtf0QrvQj7U5mK2
oIdPMTQl5rqDYIosrfni4h6qEtHqFS9GGIeY7Y3+muTkgdvKh7/JTaIdRD6M7oviARbwKohz+XUq
FPKjtHhIYhFXrOnaqqIWj/UwrceNl80qpcrlTuW76SIyHL3HXuADYUN9pUR1OtVPYHKgUSHz6rle
MBcZhvvOvaG5sS+Qc/xN9PkodrdmqnVIugPKJZRSLGrowEFnpkfapkq7Z5TEWCWBHEyIwvycWqvq
j9IzdY/w5cByoFPCtAYC5FXo+PGlmwFemMghm0eougwfbk31FZqtqX/03YawgCCV6qu7sQoUAFUA
yHMmKjw0S5rFkNYAEn19qV224qTeYx+fPEV5UieKgvbaa9JP5qH31IlW7c/6IJeHd4eai3tUgMJm
FPpQzHE54RNKSYi8QDgRTWFChJ2I4+w/s+4FMaz5onSGmsNe4dVekF3XVAm4oB56XkI0xm+WFh7L
sJeDVzQZNtq2C7OoWPofFGARC3HMTIpEkF4BPxYzmuLqF0FRsAXsAoivGQeEmBN5BH+hHycyCPbr
apvEsORoAWKzfsV1ie/KY50XQ35nJjwEotqHgkdPAKTmAhjIeXIglmZqjYrQCirNDuJP2g7oobWw
1cfUY4BJoBp+7YBq85+J/iVQnw2h5f4ZeooHAJi6xxHryPLb1StsZn8gW1W8Hrrfohr8o2RjkRnh
v1LFxUlSfLVFGCHJe7c/yumS3QW08lktmyFzqVZmnHCiqV+Z0y/917mU26fUcqB/UPGoqCk+nrCM
pKSbgZBQJ6lwpeoWphFrSSMkpM5HJco95c6AHnDH1vB4Qnn9E1t8hf4AhE4Q4336DxhW6qSL+ScZ
0+cGEoIAilSETINVyiEBBLTjSrm3NCLVIKmZARz0PNOBdk7fpBk191mSg9CnJhYoRIGq8DoiZ/Br
3ICV/+I+HQdr/xzMaW/QatGbZTwYSBj78A3wCLYEY+sORQsU90Pu5wq0dOiY90TVAg/pia6f6cka
7okjr8VBvInndHTe0V/CHLF0NzyMt6CX6k2LYaZtIBTvn4T8n1SAHeiQBvJN9qDmd2rv/gtRHnqQ
HdkYpDf4inCQEjaL1D3UTSs8LbWIY2Kueq7llwhRuEyyMHPDQSuDuoR6PyeJRnMFz+A0zVJa5UQM
+lPI8YjVWbVN0LhPK5y5HLA/q2I9ERm+ZnAQwBnAxpTt26ITwlZnFxta6sbJuW6GZwZtzXY4G257
fCN4sPB71VW4rbtrrvFp7bDv9Ktfbeb/wrbzygzQbOMYDJvCV54UNbvA6RnRlrmS9PuvSaqjQg2P
Pxg+82tpnfcODWCQBc7WxqjOyNhW70iQp2zYm8wjW3vHmntErPADEHs5RO1qr4tB5NF+VETXxR3z
DP+dwxQ7lSajK6/IvaQJ7//NbwVAlVfn53SgqIvyzm79959TMjmcM3czJVV4zF4zFFHkCl1cXaxd
g/vCg6gEVeAceB4dV8wXtLERXrq/D9WcAR4iRwQAMPFIhqXSubKZpgRLiNVXkyMc8Cduo9kqpzSG
QYhoBH9kt/UYhIhoCbFGXkJgdzUzcdrf6AlHD9KJ6yZsQYPHnxngBykf6c5mipQnYYQbUoa7D4AP
oo8ctVelhQ4YcWU8AQwvm+RGGp7zFF48xmq91lEG4e3ZruUdLr11YXRcaP4LgjmpT60mdVZcjkXu
Qa1T57ggCKEryS/265s++jESLR5kud9Aztw0PfY2SXVBWUDpPd5iHPXheNzgAxpe5/tFy/f0wPCl
eI5jw98uD1dv2DTwuSWWXCcdPw8nsCjsdnTfm3kNw2vxnqDBc6RKibCYkfBsSbAo41j472w/gkVs
3RlnFlS+X/TDUWT+YSbS++szeRQy0GW0D/n/UBvBz3lm0IB5gPTkQdY5rj7DkOn7AF36tMZEg3mj
eJdQVdmBjmO6CWDWyJCLHHFZcSftJHkhNeMWyr1scKfLQUeDP3hQcD8Y6poydYkxs8/xzcOsfCwu
GOvrcxsL7ve6AOdmX19LWm5Phh+Zu7ExTRP2tLT03D0Mw0sc3yKM/WIIpfiG4xdud37A/pCx0eTw
6AfoX3ExVWTOWUdrkG0z4HDkLNEYadrIlAfnDyaA8dSc9sYzUI7EKK8NvngNQv8n3mWIMaBbKdlZ
05QdL1AbP0f14QUsBAkbNN8S0/Rybwv2/jr/doYL7Mx+S/CXO2OgfuHuAwEGf2f7zOQCMLSSYhVQ
xWNWk1ch3vwrkIiTw22I0RbZB10EgEH6QeHhF2V2dKAPObx8s+fBHdlulS9B5q2E9R0DODd/sBBn
rx/8VVCZILrxptwkzhSLTuCBiQg3l2Bw+7P/cmiGpHKrSJLpyvI2Q7FlwtRlOC/PY1DHHexkdeAE
iIPAHKEVLsQ7xAu9wDjSneKJEs13brfXXt4SeZBR478/TEWOIjICthUZbo9gcp82Z4qPm4WNtIYU
hxXGEx5uGDHBau5tR6chmpXlnifNQ7lYr4n4aUdy3TZsLVszOPBP6DWOtn6Tca1kepcCtIBzhylC
xRmEZ1QtXhMd/WI04elXAlWotjvh1P+YIDEm43V2qNxLzknOqGktUy9UXwxGS+9Bhab9wlswJOfB
vAH8Jin0GIP7T51OFsXZoqZS5Qs4+9+U0od9o/+Bz3hQszaDs0hGzjp9YVoSoHo5RgfmMEKXGIsb
p8S4zAxrFdTTMzxhEoU6DMb6le/IdfJi8fqig3eXaBwRyIikJLtRcgl4WLgbkM2uQwOaRhmgEh+1
cNJyVbXjdVILXpiYMTH6jOeKe8NKFQtVDEOew1fydYdzf2ZuzPr3gaKv85kKQWHcHW6XGF5AJqiD
ykHYi5odBnq3mQFeRaDtYeJKncnk6UqvkdYHlag9qCZG8MB5ahzubUCrw5tphH9BK3xApb4w6/H+
hTfzB3kFoTp515uNR+zwNHn4h0nFxlYHW1raspvwMDqNOv6FFAq0plPFed/yj9oG50npgLFNcATq
rxhnWxat2WVaYmKEC219cAZHlgAdSDrpxg8fbs0WwQxmYIyQlm+v0NMK/ekMWM7bDg9tCx9gYH8c
pTCJxyvdacXM3TlOO63wTgcg22Z/vfbZaqTAlj0Ys7ewOmDsNsyXB0gc3O7fa/7CnR84HKTjGcOQ
fdTlv5Q00ia/x2GKWPL0jRlNffTmTcYHLMDxrBl2a1Bl62GZlmkdbRQEkLA+2uIRx2GC9Qwj0Y/m
eokA4vKwm0wemd9om/UbQJDz9df1hJ1up//Aia86gC/QcdpJe7DxcD3aOCtY2e5uDpw13OKFxZ01
ZdbXTlZX86eBBfmX/HLAF/r0lDIGH/1gnIJ7nByaF9bvFaDaupndiMYrdr4bbOdaKctoCpqTbvoA
d/KhO0FpEDfxe07LOTln0DNoRAHIEYLdft/vOAby7wTstD34wVn1EJ480G77FxM+g1MC0twurE9h
PIiTvEhkRsXYIf8z9+iN4RRAcNaa/U3v6L6SFm16YFav2nHXVN7EV16qG138JlKMCQ4FjeAGmsxF
l16TI7zf5TNPDsDKjJyjZz7uBlhhA7e2WTxV4GI5Sa/HMKlaqH0J3lRwnI03+9bDVwfBFSbDXSbw
mucGgNcRnA/DoEGVwnfynDF8yJCZgnV8We2GhwqWzi0QT91+fe0Ht5qHSwzP6YY7FmKlR+9WibYM
mOPqzs7+98iDwD3LavlNDFM2vzsgdOaPImT9opmEyGfVcVbQ8xf2BWIi4AQKSsjHg8cxKscrRiJu
xvu5Crk1/TKIwx2mve4yDrUXeMCdjWY1q73Fj9Koz0g9GCEUm20g6qIzg2WIGKDhb3vPYEFv2Seb
Mo+ji5Xq4IJpgHjksnE+s3zvfgN/IWJhsRkz5H2lofYkqhv2Yd05jNdQBzIArzKWaSRiMfYe9CAN
3tv2rmPDh8o2w/OGUo2Ce5hB8+Ss8MjBgmFGfaERKNjYWB39jkqwlV8FtzfthbdJm1+35JgYKBf/
vOE8A4g+2C0QzaNHuUax9wB/3n/yfR0y+9E25LL2k2umspnacRGRZIALQFniAFibD3quQBV8GFAP
Od+oUAhSWKj3aNhuW+mWWn87P4/JFGkC0m8D+REaRpIG/KzhUuK1ierPvnGHgM/MoWOYGHnBsOG/
+tA2IGQzr5JqMqtbHS+r8btMKwM+Wvfht3BrtEEkIGLA2eNpQWDr1iwe5/D5ZgSX2t5oVex2jJD7
A95IBZ9yNzGrjm8wia4/a6oHgjlzNYmsaOV6Ru+RvAbQsmUnZjGv7R49P8Ur1Q5TPpfKSlQXg8MB
DUqWLbUUaQ1V3b+at8tD2QXSJszBLhGFcLzyRYLTBngkveOrz9sxi/4j7blBxOFmCFAyCEcfr6ms
26NWAQ1VDfgEnHy7dzy9VTJWzDt5kpAjircXgDXKR5lL3YO3Xc4Y0xWvgFZhjny/HHlQNhlI0ESU
oH+LFAetLu94UBAwAKBZQYcch0to/qL2UhdGTQ5h7jbHHmfRoJufAvHO7ziSNkn70uPXR5Y2lN+m
+HVN/LugFDhXQtcjvEBgf9Jxv9vr5f6rjdXx05X6cIcxyi6Aih0qKoOzM6ULLldnhG3WshnWvt/M
uWtx+r3xfyxjYeOvz/04QTkS9x1EmI8T1/hrwWZVCuYnXL1rVOVGSL0tNeSDNcbS2Y/k9qCeiTKN
jBsv4nLH64C8yQsLWwwSUMEJYmuIugO1Z34dw9ohp7LbS2rbdvg9BPAQdag2VQBOtz3dedagUhjl
sDKUbXBpuqVYPvVOaCj0fWW3kHeWemBPW2/ZdQ1fDRy2mb+HCcjeg+vASyvBaX6Y+QLPMlJgFhtI
uUuRjyDyIB+vLOuTByN5kykBDGn9Oh9oz6Fz4b0xCQCcURUOZAQ0puPn026bZyBymHa7RIkbzxRw
4Q6CGwTZhUk1LF4gH2Yc9nWB4qZrNOyWXX/ry78A66oW3QcEozYfgVuoHz9OUv0GXSWRFP6RyZX8
MQ8cMz6ag4JDtUlBnROY1dT4kcdV/ENNuZdOirE5C+XrZva5i+ATGCsx1g0gr8C83GWRt+CSCuhL
dsQ5qTTOGSgW3EquX5iq8BmGGbI1XNppwmsQzILUfcwfVHtYBTGBAPeBqKQER/4hIBUWg/zO/sm1
xRpRnq+SpsD9A+ckkkWJw6TCotIg75SYXjZBEoOkjAYEG6AFJTms7CMEOpcqweAytVNIQ9Sr1FvI
WpSzFnGFi//3u7wHwJAKAtVm6AZjAeJA1uVQNRwtmk9tA7ikd1M5B3uX8ShR/pgxEDMajH8xJu3R
w4e0JGntrE13WEx7StocQJ3qCNk49TbQIiQNua8wnRy1AKAKlBWbGkdqDwFi/Dpmqg75AZZTOI1A
pZ5MBqhI68yOudiVuZrPjMdgSAiqKNrSqKrMGa1xnFLg97Tw6nqGMD7zI5o5tZPa3DbSZkqxKWQG
CYlhZKI1ECzXHCNmm4qMVfOkxKwhMFZPvz5sjLaBMTp9QWBx8aL+lsfLFp2klI8xxsbcOaAi4Ou9
OZ0NNHnUn8yYo8UgKucyE1kk0RrR1pW9UxFEJjz6Do5agxqXWXW7GM4faDHCMhADK+HGipd2giUJ
pANlEGwPTiRxgu7Sy1kQD/cD6cckmOJYG5Y221LwkvQnnIA6eYDlANsksaYhIpWTbuTsgaKzRcmt
LgaFI8uFcYMAysDknU8Fr0BEzMBXxMM2b5oAm3Lp7GRtyJYTi97eNs0EMreU1AllvLaMnMM4/b3F
jKthMWOCrXUZe4vxbLBxBhA1sJnRAt7T/Ht4LQn/oKDYdE3o9D/xVr07k5bqI36GobXnKbZxMGex
AsNFoc+2Q7bEwqTUFWTAK/F9LweOpuLirkLfJR3g7mK7wOPdBtRPHN+q9CCUukkuwzLGccyol9DC
cuhBw9NMOCCJZE0hKf2INm0STWnDewffoWs80XwkJKo5Uwl9XOromeAj8FG2wOUkPGTzQwp3mh4v
lD31L7gbNfPhCWwEQlqTZ6w5hBNsMnClAtFAogE2UBt5ALwPqAErq2ENxrAHYCxOc7aAmthfxzzX
TLAEgDMg+qVx8sSg72HNU5jz5HYg8zqSFZVh9CH8TavwKXn3BJyG6OjzCNio3gxmTMOasX0YB8RN
E/NB1oCONdGsZwiZy+XJhPTCkECdGzxmNDt4yfNAE+Vr+PwPcZ2j0YQxCFCG6Q5PgUuPBqg6IJlI
gPUFks4AnngnyVlbFgbfCl+kO7QzODN+MMYh3n9cJa694hrGibxXsC8y0WXQbefM0odB3pgICj8G
8DfLXhdqGipcmC5tVoSCTRdgpdFv9VnKoEl8Z6InRjiO46cVYwfA3f0gj0QS7IVQ5dkdkuLcQa7C
69ZC8QSZ3KLJX/VoGcUt4DaFg5xdsAF/ZprbHNR7XpXWP7madRzF6XnQWUInakbg8MKEp1jUt7nK
qhux8ad/0QzI1pzVQsr5IALg2wyzb6kiOOwEfq2Q9BXxwRws6yaTZZaMneD3zj5BOUXK4KRBzqAR
+mKyGtj2RXl/QxvmI0vppN6tTPPYTxB9WKk4M3Fpb8aOxYmOuB7JJ6tNHSs+Ay8KXU3Uox14A5Eq
jaKENSiDIEIVGLzuEAcwe4zeaZmxF9hCZ6vCmyUG/0E8uGbdBFhe8agdseT9F0eEbB+gnLHvQO65
tKKIMe7YcZMUcFwRSQNiA74ecLNWHKBQHrlc5R5vjnVuhrxeSz7INOKOtrBX1pqZRU6sS5JtEvTO
gXyUoPPBrOKAoysScP0c4eX3BSYykxdERiTItwGvEXKjrZ7p98H2oa0GuHqYkzYDoO4fimxD/VWx
CRTvRQUmVEeAAFechAeLb4dIzsGUP6Dj7SOjL13122tDyc05VDTPQH/Dq2uZKQji9YW2UIKv0wRq
VtmrQ5BE/cz4CBB2ol7DTz4GhR7p/ASDLk808Qf8jmfCrenAw1l2XJ1vEdYEOcxgmuffdHP29G+5
3aCPNY/3g7fvYIEFPLzwBUN2XY1p3LEaWG/wbIlrDKYTr5rJMBZHNCfzI94YJt45uHzMkgoBSTBk
zGy3J8aZsgIDMpLDFB/lBNtVeY/Ei+Dc5hRQZryBvNV2CQrAwjakIVhdvJoGLxaFlHzCWZVXJQHy
HTP6jIniCU09L00Swk2SwGa2kpRCJyDpgfgQJC0Oa4YVcZTbRPg9NmasDTbSqs/BmfMBME7jbJ5N
pwljuaOPsxd118LtRB5Hi4SeItdpI/AWwafaKmTzr3SuSeGrnlYGK9zDEjHhMcst6OxIA1kOVml3
1AiZnIcLHxGL4ErXh+OQBqZ0irpFhDPy1YsJyJx4ydSZyS+IzxTn5x4/r9O4DZlFteLQ/dKWlo0L
Zs5uAFe7fjN5qNrLeEU69LRBjpU7IWBN2auM8go0vtowNXGTATg4mLAxlRQ5zGHlZWF5mYOrw4zq
qcdjVZQhVF0hy9YIpHW3A1GRVWY+TAK1RkUYpA1w7niFPVjyyWSZc47I2Ij1OlMC9HAb3hNjA8jh
fYikkVdt2PAM2kCG1aEI5Yj2x5gF0nqUCFL+Ahc7x7QC51T6u9js1Lw/sso1i6b8bdrgwGQOjNoE
A5aFJqT5UT3Ir3D7pcssaNwoaonkoJNZjkoHPEzoNvGLGHGgolNP4kryoe/hE+G102bALxnMasBW
dbDC2EJOdLwnpjJo/Vi17LjtZ9PdJtQ9pLDHPtubeSxEP9ZENa5KHI6OhBPqYyNaZnLFgKSrAoXu
A8otNYzFcagjtdczpp/I2UherLMHcXRyna6L9U0NyY9rGr+lZvnWI87xebZMf6w/SDiSAku0AQaM
VqW4n0l4FQW910/Chlc6AwttqsJd4VXdCeoDZi8J+QZvoM2TeM4AFm9Y4qF+Nkn5CDpKadktBDRZ
UzTsNImZP0C2IYhqa1v4I5AswzMTKsARQNSKluNffxDBDtakAxoXyxyaiQoAcSwUh9lS3FYp1EHI
KAOIHm9aSbMZjpVa9kqVNJG3O6jDhKfMINwSJVgd8vKrY71EJxFBFk9GlQF1QF+JZ0MtSzEBdlNN
ItWQKnMNlw2A3v3jJ8goAAs2nwNGOn+dQeJC/CtCEKp7tJA0woPL/tfvUY9V5JFnECRsYy4D8got
WB0p+ZSPoZ2nko2NxTGl7Jzlh72RM7AmY4ixeGPP0HeQVgM9BgmTjxySqDHT7sZjq+4+HcjpLazA
IO4WnJClpfcxIZt77FXF8oza7+5KVl1FrhAkZE5krCc/nt3ZWYMlsX3tkvthJs8zE38Su/7lEscQ
pBY4ZWKfKK8U0iQyDajgWvw0ofn6pMtAEkjfQ0EhcjJ6Uz1Ku0aZbHoDhA8DlsCdg/O7Y0YKlNSs
Q/EimDrK3zgDrKRRdq7s3/HWrkvKciEgfuLRHdMHPgGhjIjvOIOx73+NRgOiRsz3iIGJ7haVzIMG
QieSu16tyjghqEn8Em2iVBcq/1scLCKavPQY0lcMrdyVT/OpR/9T/XRWiZUT3aHNX51pc8zA3bl2
tNzRcHekBf4vD9efsolTJir8go/oxZ6OWAvatJeT5vRUSnLOsI7/9fxV3vLIseKig7hmEDUadxr8
oiqCuDNw7JOHcjwVBbmlI/bmxFlu9jYrgwOQYxiZ9oeLSXkN80AwxgsSIPk7iThrxptqUyjgKDKK
sX8iXzLhTmC0OWNCTRV+G63nPvKNNzUZx/aA/hXAyt6jVMKWdPXyttiHFNutfSnQ9OGWdJl0s/Jb
MGAdqUYnLMkminLKZSIoKpCFtKHbjBul+fz5S6CkzHVRkNdSGvGYJNY99VpOdpOwZVN9WJwm8wof
lSJCzrAnlJ86Km5mizbEkWkcjLQApeAlIJgMj79VdLgGpt0Y4mrwy3rwwPhj4YkYSGLFQ72HSlZy
mS7jL0tCoy6a4Ead+A37GgdJ3B0pUKjWf8wqE9JpeeVhTaODGMVCPd/TFQpbIZpteCkv5t3ZzW/8
XcDlmd2IytL5C+ruylpOdiE212pq7eGo7BIsFPAZxJQbx6JFxCKChaRjEyATsQtU69EB3hiz5KEk
lFaK9IbLUj6hHQj7j88glIa+cBHX6XetyWjakCSmtHjhmPABd/yJ4xNDR4VDkM+YHoiB3PdYI58U
TTPowJtEAhGyQolIVVhxUpeeGL7+pQfL120n3PhvuIYwUVlLK6kUSTh8fMC+28MGVcJ4tietFf8c
oJsRk2bz+y+atk3KOxj7TD6X8kpUHu2RP5vMHaslsVCoP9i7MLx/fn421g+OKTRTOIpQwNSZhVpf
o46YoTRxoSc0U9KEniCbJM5ng2X4O2oOOtDfw+WTzQPloW4aOxvdRV8tZBWyJK/eY0VYbsZKx2DE
UfREuVrY1Svl1k6g09UnDqD0UaJzN6EB4b8og28AemyRGEoMrfoOaFdaBB1hvwxK5oZ0RvMMjesK
2zSgziPfkTuFQM0hDrg6DSCkkWby2leoypvlzc6DDAg3HiYrL6lwAuG++zJL3ZspYo+VRY5jgOBQ
D7hs10/Krop3QHrZYqjnxvKt2cNmfl9kWb+OgyGgspEpIhjlcDogSZelHsE2bb6aLOy/Sc2m0iDF
E0TApR6RMTOF5PsCJtgCxGasO4sI668Ib4IgB1ijX2AdyPZ5hsNGi5JoG2nED3nThI7UD/NF4deb
m4HQAt41bDmKkrJZT+fH5TyIzc5QKQ8HjSa2bQfNUYfSXltK2h8NkdN0Yg772JP5JNZQbpEoEpKT
GogBg6wrODLxcr3Biews53uZi0LL49N3VZR6EeCPhzbUInaCZikPgrWSVWePK+e1Kq7OD1Q/Hizo
gbP46RKqOFQJAid60mBBjFRIpMkgDUl4BWlj9GfT7C67S40jWGBPJyN2KokaPt1DFaNyXhToSXDM
oFyxIra4WgjeNHCP3DtX9BDdb6GtSlqpXYaN8BJ5NG4uOsZutsHxkAT9OWMOHUavasvJjF8+JG90
A9aUAzqVxelj2QmF+Tc5uMhzBh2TkY2Q5D9FT07LDWkYcnzIc6quxL33kqwA5BPOlN5Nc54hEnNi
RgLYNHNo8sNdHoP6Hpc0jC7LB54wSv5lMpimSQRrYoE4ianQpMfc2bQuINTgaB72lbwDsDWx/JTy
0oDi3/BWacODDYRycd7Iq/gcdnl4q2Sb3KNsFWaAxfRLx0LHKWrNBAvx8We+7ZcB6vwBCjn7qddk
nCKeAyg//wzRd1LUnKeM+ATNS4MhLwQJFxYMj02vRPyDWNvgBCIIMOyQz02bxUqGWRLgiADzmJgi
h0FGG7OBbvhfVtgl4o4+AYqHyG29LCkEwQI3YlE5PC5d2L8EPPX9qw5F0dXkCasKGfb7D+ur2kGU
oU4MLSzi7amXDBGis89fFkewcDvVjTxZGcowyg9WyVOUdDj8gCLcZvxlIBzT4DVYMWk8JSGBA+Om
ig2xcmO8O+NCfEWVF3mw5QlERD1qWaXjVEjiopx7iL3vvufFyKlw/wUIaanZQJtEvaNFX/Kdlrn6
UgjKkj9buiSF9AR6NFsLwvjTxn8nYWXagAMXnorsi0Ufx9yOXiNNq5Nts6jSIA4Mszfq6YkIXxOc
CSj4aSXA7XK6Jr4Ww4ym2N7PuFEt5kXNDR5N05Kllo7lE4dZr2WP7W/MrphttQluYcU3zPnd5a7N
07tfIItVoQ9EFjZ5G2+Jnht9B10GmIxo1y0QkKf7nWVcZQdIpcwQ8rGxoukMD6McG3FcKQD3FOkh
vt7BIVGuECfyu1V+aZYGj3HrFGvisRnIsDDgIXzbfAyeLVV4BwoQOTP7nLNocv1EUQ4H8HVlQDzJ
Fw6G2G7kBQAXrjx8PLoS6HSB8Sh4A+5IzXWlEKTkScgZaAK5829N2GE33BlcxO2oI+8GWmSZIBwH
7xn22546ohhpJLEgM3Ag4rK+tfA4Sy606ZTcXizuicbsrgBW+QDJ2gziJEi9WOVoLLrByNIibrLw
ooGDGg84lEKQ6urOHoscK1yAT1jk51uCRNM05sgmby50QLyHOPx6uClyjtE+BbPjWCW9nGw5NWDD
yuabum5LdpcQT8HlEXPPVzvXeFllRzlQ19wY9omN3z/iXEZ69WKxPUPcocIqyjJyDObFpRSb9CtI
Z3fEaGVOtd//WDqz7WS1JQo/kWOIoOItPYiI2MYbR+zFhkYR8en3V/n3ydl9YhRYa1XNmg03vbQK
DK1Ewo9XlRC+cI9nwXZ8mGYDs48GDbwYDHLjyRn5tOqVQGQ02lZvKqJu7hFwd5+TJ/N/bak8xq05
GakElouc9L5Kkeqa95t5PpbkhqMEPPNpgXrIL+HWluZ9VVdGifC4dj/JKUTZ9xi+jAbjrjPi1nND
waHig85sxcHpOJL3IQ5yxYrhSnuMIFaZqJwa7dXXbE0Gbg4k0+M3dgE0OLjFSfNM/9KgmhHChz7p
Q4N6RiIDkFE/3l3LrGe+FBOMEfLWIDnNNWx6YAmqRo36jPKS3U86JVGA1JR0sLzgC86YjG8YWtBt
I+shAIGaBh1rZj2WaGY3M8j/2kg9O+AvHfFJY8eLULUaG+Cp+SAaQKv9MvXl17Uasv7eyEOR2VPq
LLnh0b+ojpHxblNj0m6IqB0KC78FcYHboTTbd+LblldO+rRTXo4bSAv4FxCg/R5d5xeY6DDYoJKd
qFODHNjXUTlHND282HWevCl5SO2TY3OzOA23jf2xTpwXRQRDmXP5jVbnwrrJK/Oim2ceEpRhyJE2
o/ui09hd3X0Qlmeux/DYkFJwBvwvNEKegBO444l6cpJ5FGjHdRZti2RMEQKY4ORT4DZ5xlk6/Tkx
7C+aOnjkkoLAghFHrsMAhPbP2A2JbdjFgyGm56Mlh/YPmpI/8GZo7BHBvis2xbvEgMrEyfBXvRHa
P+egQbCk0T8wH4l7ddAacLZXuy8y0QHxCH/EyLXKAXynjZ8BnbP5i8NdmwC9pLffabNlB67gfVxV
xgEUcunP1CHFKafafQU3I6YfWXLV2xzZecusDj0aeQBJTnYKzdooTiiTzWxSMLDGN9e81t6VafOf
kT7tFr3cUO3z/efp37+ur/Z7e4AGqFPASoqrjEYaALCLM7t1zNk95zigY3xbmjSJd2/dPOyGWaDE
TPQOjxRLGesbCj8RTxmcXPqIw4Yn5Il92ESwmCaLzCst6DyrOzum31aZ4TmwA4Ytb4X2j9k3DkJr
C9rizV68JTxVNkDG4Ylsee2YYCP2W2eEoyPyPQb1M0F3sRDc+DBQK4f6L18YoJ/Ph+n2xmCJhoNY
Dqa7zzSIZaqNISItmGgGufFlUjADN1jeVXD0Nhut0T9SU+GvGXdHSMXNLAMk41FoxssXylcKXliI
m1XUmmThEjduhjf4qYLCWWGzg+/4u7RREetiyOz7KrWjcUhI6WBIqIrV79lS71Ks2MpyprMJbLt4
NUC9mLHdP1Qf42Nfgc0HbEut4T+mPoz6lhx/HLIFw3ksnBGWEQJ9yzmgoNgD+mWUl9zRi3FnO54J
zYEWYZpN/DzH4YaVmtzNZhwjQMYPdIm7xfNHhsTivAYgpf1lTSN0OwxkA4wP/YgrKpWZSRoJoyaO
UHr9MS8iGDjQDgRkGjFMDJBTGepW5WzrYoAMqu6f9JA6TFCF8cen6mhu0AmAlf8NMe8tSh5HEJr3
HV0WWTTU7iXniYGEK2Hj6+ON1bVUvFNHxeHfTO5MD892CBogiEj5g+pHtgK2hE1jqi3n9bRRVSKK
nJxTaz/CKwNDZGulKkTcSdpdBEEiHVPXccNlDMR1fExnPY5fWDTC1FB2qd9xOxNFtU4LPKGyBex9
dvAjLEEeMmWs0zCHjbsgPNP1RqM1npHG/QB4L44KF/BdfFxz03faZ3O1nvFJD4dn10y3GM5qU06z
75HAnru95EikcuvPD5uHEzf78kwhwRgQ80o4ugPFBja/GO1/3JQrjcD27pVTnosLZuQYC99+2osO
s/ukhtDGFXjCZhGinBa04WFiZh+cL2tWWWHBKqWKwc40rt3xqA3jcA9r71YYWCMtKuSbq2KxIrRR
SpHWGP4VMEgrs3wV1jpXhharWuBPcmW6xZzFivEHMKKeExmsP/YxID+ugNoyCVE3rEc42g4cHoRD
9bNUXdpUtj92eRvGSDltpMqnkJKdbbz+U892JisaIYy/SDzlEWYDAmaT6BWEABwlPHiiLMFUYSjf
PsLWe18s97xlwfx9vwEuM3hU+IUMn6nyGZVkoyRpgW9RDbItm+yPdw8pK3AIQNhifB1ue4HuknBM
Sc6XePek/rB/Fu5lV4vJJAJLaudmOuD2G2vtZowp14A+eOY77Pa916hVh1IYwelehljlMFfIufOt
Uaj2Mcpc6i8RhGCa056Coxxk791K1Uck6pY4cyuNURtTadfH706OiS2XliI790oubtvJfKovtJS0
z1uKCzfhgMU06hWvR6dkpY+ejTnkSXUgZXHPvg7ualyjOxWZLBwEOlc2Gwz8aH15DiFIOYJrchYn
mN+TsuqhDzug64D4DIXNhInIXSTRHHhZYflTXvwwXul7Gn5rw6IxS+sWAiNRjo+J5ZpRx1v1ZES+
3wwazAZfKQEzG5qDJUOCEnNHwMgZO9ngazHvvMyT03rGMJaHjgBTWtaBwUpaqPHVWPQx+LOkzqfo
Rl968OuCTY3aztz98VN2vGNEEKBM+Bm17pBhcc2TiSbyb/bPXDGR0Ds9s04YQ0RrGswRkDSrDnEI
ZqxjzmOqt7WKfZY5zmmb3rQcZx5JvH/TfXYxz3vQatlCFjcgmyN8xtIYspJaTuZtUGQSkHnzh5xX
+84JK15fxUN/tbqjEC5n64HAQvJpU4W6ngcReReUz4AsX6zkWth58WKrjKjZPWGH8LS65Pc6K9UZ
+YqX3B6+nlKZfYDxxTSWEzRHkvXwCQEvrUV9R/bNuXi7m6tRy3th4JCgNGduO4Yd6I5emkmPUsI4
V1/WftjwREMAbGyFtN7pIrPbScNST83HKr0YC1Jlhaq+QFgHo0XkQCdita3vg86CnR6C620oPEp/
/GVZMf7rmlB11IkSuG7vRyT/1EBAUNwYzmgU5W/0ib6zTX9G6/IEb191YMrBYPUXGr0Tj8qTg5ZC
ZNiiSj98o2ylNCZ8XFCsNo1CupQFgYBhzbYBJFbyp2IhrhLrrY+aRzgNInWiAR1sq3+1hZBIyE/h
zIEN+rffkGbaCUYOhsM7+CM7aYvPTGToIQ4gIHJkQEjLvvZo8Z3W5pCLJxe16rNXDu/R+vG01l2P
GQVdDAcy+8XYGdNjDXMcNRpkhx67IzxuWnCp7pThLl2C/uKP1XJ/TVJCT5Z3xn5ric9A4UMxoGkw
6ksEnPlcsRXNtqrFq+OgQBM+E7vff1DX2nq/3PeKm9jBFpHt0XAhBvN58R8NoRHdrGWcQMobpTNS
GvrzAsmPgYvY37c6qwf2kKazldGjyMPbyEqwgakodbpgOUyU6fm7jNZwqRv6LG0YwPzmhzWefQgg
I2Wj+olF9LVzaUbAzfDtj9t7xuliZwKnS0G7evsZY8aQ/AVDYidTWUu3iQ84/c9LEzuM/X17JFia
/MLAFneqKCpNuN9XJzUgggzcms5N0AykTvwK9CyBh9DBmz/Hgb7KjZ9HgSkmb1qZMOHpzRIq6qtN
SdcL7VAxyUULCE61Ra4wzZzA1lcEtooDysm6zZ9P8zht848R/h3q4s/k42O7zZhQDgCInzA/2hG3
B9t4iOhD7UoUPJaxwaT2WA63m2l5F+cxL3gZ77Z+ua85/G1I9G5jzN8TchE0s/tw9WJ2w2W0W8IC
ani0fqRbEx4fdTEDoo0T000/jMA829MJJt6TBwYlx6BwohqKTQbA4eugrPgy3elqsVpliHBjdKQr
4kOyeoZNx1DFNATSHcmeu9NaBGNzMUOS39OIRp6h2dOy7Y1Ra6b9WtC/7pZd20/ObHAwo3i4MJcj
Y4+8pyWsD6qui2l3VsWZQ6hDFHjcV/zPLwXsgGxB64Rl9xf6x1ng6/vKDs35/OrMO0aeDFytWWbf
Zd9tf4Y/7yOsvy4TCzAUNnUQsnolcBmqKxe8oFwUvh3MtS1I9C/EAwkhx6h+qRvn5G9q1rcyJ+K5
Ujb04MDMsLCAhTuGacoTo3tzu3gbP+fCxJ3FDggsKcY2z8SyOIH12uoRgOZMqes+QEpZUi4H1AW7
QNgOvzAAvaDkcTvREu1UJaigaGMsaZYaaZnFxxFXaRmXQjvw4d379LF48/Ic9/FDtc2M8eYlhrkV
oNJyPZxKAm5AkAcd7yTZAx/rDEaMUYM5mNwW1QogpHuzmhvEB0iLjReiFdQKq62PISi8HvEbOiTU
w5Pd6WFypd5Rc4Zv+k4s7xtDgd2TEgrvtzvMovRIXRe7Zvy4+H1U0OMuqcYfAi1AGKqT1S68F7Gh
0EReZhsFahlcC//bDvh/f6717EcaPD+OitkuI0do1ieLBvAKqe8ZX1suukxkZ7eh8rE/kwY/IPjb
N5vfkAOPKRamyBrGEk+ncrhRLexweRJXzYo56X129r6jZqhMeLeDOQu2u66wUAX0X2zGOX98+F6o
LfiCzp6q+VzBPuITFrsCp36jgP5vqXYdtlhGpZsTSIA8qMfhB4kA5BPzolF7easIIxwrkxMo1Ber
6A+ug9AoeLBv0fsoJstX/7HoBuIqLHqiS9xyeUTYWPjd8DUi4RTJLK09bMNMamNM1/bOQRs51IAM
+66vJ5cxhkDe0ztZFG7YAfW8t/ty8bGdX6a1l+PW0/bo3RwcqUZX6w1VALeVv6/UnvNeGSAweRLr
bShIjKahc4bnJMUrSVJXGc1SF4WKm/523cwfYD0sCRb5P2OguB/f5vqJkOobVSJ7m9GitUNgOs05
0ufsOURJS1g0AvhJz20Hm5E2YWcMKYBuJn2nDMJRCM8fI6zx3Wr8cm825sTTh3sa02eYxKwTWD/A
fEiUVBvzl+sokbGqZHY57d1phiGyJPiBkMqMEkgMRJvF7OhMGPHIhnVUMgBj4g37aK/C5wbu4o+u
pdsb+zESU6VbkDn4Iu+fkMN7Rorh1RujLn2nNkZJz7/qiiE2QkpVI1jmCVf3Yy+lLwU2h2aoIN5G
wj3CYXLNUxYQp8geNJXck7YCxYBREau0wr6rtJcfYhKxeZ48d0BpJeIyH2k0ZcWHa8jIGxKcC6g4
B/jakOD4jaqfEsT+zSKE42XKKdAY5pJyXHiV1AhjoFxxbRQat2yGErt4AuPEOVIdpUekgDzweZfC
+ofTZ5FnwzZhX8gFXzd6//diMGE6i4MTAST2ddZbbW7wgEKMt3Hu6ho0yFT9+ZYynGNcgLnOQfGM
pO1j2uYShhr8/t68y8OMnjO04mH0+/ue4DqBnG5wjTBNQX2FamyIe/ftSJVD7dvGctuoxOLKeRwa
jwBzTiRuUBrMi8KK3j2ecrgDdhExiGKO9kMVxADmPFVff3X+QeWsxLHFBV7tNtQfLALINGKWwXdc
GAEyWy95VaNGwVL/sigRTqP2h76f2duCsdI7VJxuZQI8rnrzvRLno7Ndw/PADzd1EWTRJ7aAyAq8
9qYSF4/t67Mw+6teIMUY+uzgE4ojKZYqjchGAlFkiKpFAxWdNIxpFBSd3VVrnAFirFR0r7YyAKXR
+maG7AJlyUiZIvUL6ok2KkiD/ziXY2/NL8T7KOiHoiR5Ocr4zC7Do2ss9gtMkPgS+7Ca9aQxoiSk
6G+YKu5XmCFZbSSBLaq2hZRIYlgmX4KvSu6VFJoylb3+doLrr/xTaX12BOWKNyQlIcpAelCAWGp0
indZIPKjHbDcgLGyK5NuCnEnDTuT4tgg6GzMRygftjfhuE76AC37r98DvuyZOX0I+pwkj7/hbY9t
D1llTFMpXW+0YynGPOu/i8e8aODQAGLABZRK/yBieuhzQn4SWZPIFA4gfRxLFLXiykDVTkPM6J28
mqXr4Mch91WURfXoZs22+IuKLqVy5esCF4g/0Hb//4MMDUs/naWzMuSKLK6/yuqFeORsypD3BcCK
SRsSJgYQn+mJEZHD6/2jXm1+kJDf5xyt5Hfzbdfk9LDo3bcsCVheNIMdDWwHO2s+JlYsECxEglRE
5593mCNKyp0W+KYR2gZFC9Ul8wMx86GBEhcOoRsMWMDCyb2dYdEwdyDtKcdvDLeUw+ftNoncPWGz
kBODy06Xxg8GrPPeX/i9oJCBhEULXnBCYehQNggsy+jSvdrlWIpvmcvXcDuE2bH+AiSCi4in+NcR
LRZtKE4kSMxwzxKLNukzed0FZCE2SLzxxET66nD0kDqgQiWQs4LkXvbXNqAyck5UmJsIeSxW0wO/
8TiS+JLNNRffOsrjM2ZyLVZ9vWRvZ2fvkfIpZuSFDe5laW4nuETXX41FJ7NtNAh0hhDgMaeBT0F/
TtIo5jLZPJsTN/KTToEU/3mLIHUqbERrS81GHxTUSTcU45bLsOLy82CCFLB0qTvMwThb1MfTb3eq
uVfjtVNRLA/lOV+NxEp99oWelz9NVN+R5EkO7Bdd3Zat+f2XE6DidsBu/U1OhA2AO3VNpTQzZgfo
pSoPlwfZyiG3dNmJG5WpjiQJbMIOablAJvwb0ch8ugEkZNoSAqfqh5n17RSToiWJ6Rn6FW1WpDYK
RpjxF7d6WZTEF/eD9xLMT31G5l7BM/yK4bDkCKGXGPNY1LRVzXDZ4sfgW0PxLoe3LVEw7EcP88mQ
ibnJZogbQfck/2/XOPLgPMFflQcfWGXmhlouelHn/mXMD8AIbdBOIf19wBLYeBKVC4DBMlgMkK2w
vslrxMX5tdRa2Ftt6OAYI0CxJ0n2AT55twcgTziU6S43tDUVVR1yS/HhduHVpQs6RERQWvBgOcmT
PGv1eXIVZuqKRWjzyYNYKcgQ3TaWyFRCQhHAsghxCUgICoTGuc7SiCFEKBR3jVQrDJoY5bOc4C66
sX+dJwfIqDtQqETkopB0dzH2sBLPhTChM93F8aHcwqBwMVERFROVtAzKcti30M/+uHDQU3yf6JtI
VtZMDRlNgi8DYPE0BcMVQL21ckYzYIM/DpqJeoO5LFkBGbxDJWr7Lq3BZtxe/YCwY8KzGdM30QPR
Gg7m6ghRCRMsDJQ+S55zhl7F/GKDI2/LaUmQt4huoM3Df6IFR2MBPYPSxFZJ5lO23WW1FtYFTDN2
hbVgwJRKGM6NWNRtGT//U1j4wqbnfz7KO5/Nh/OTYB6Iy1dYLOJoA9Rqr58mIPEC6TH7hACKV2Fk
ODO8+DVkQR+2i9F6K6I0oc+JUOF7pICAPrAkOW8OOecpJsCOvVwyesBDSBRxKtAdVuAkHdw/Rt21
gDLwHmTnw3cPri9pxQwwuYEbKF7QE9BZz2WbAtjg+joKM43zTAHEa9uyxf/TIcKhwSz6IKxcRmlm
Ri1Np/aEmC0O12EoH5TvFSzKJ+4Q39Ql6bRL903pDX5ziIUXOVprwZuPDfQtIPMMbAEIUlB9mmpC
SXm9OoYOixxLZ3wqxbodmNPKq8lnM8Vr1g5DgL9dgkwFprKVgLyy4YK79piZQbesYSiHdtsSYlYM
YaVTU6Ax7oKSDXH84j9kVsuLKBBpe5wKuoFzsvmDjEgMpWYJ61sePHS6YzjoI+5WAlOczRojKWbm
0DpR7Pix4qL4Ee4p/GBBfERSKQVK3/m+kGXCphiD56icHEyHfNxL5HpXTgxbl6vG3QPn4s/RLzYD
tIhYxZTgB21rwyIIl8KIknGLHLrQQ/9kX14h0yfdYo0YrvFnVgYBR5402L2RboF6J88aJYGN+Ap5
FowPOOP02+ZEN3V7MvVEaLeMW4uf35ROup6JzW9v/Lwwq9Kg5giNnWEjFLX8KNQmvG9HkJMVAATe
7hMq4g/U9F9VJDw0TAPtr2PpW/vjxAswpjdU+x3RczdosmrL7jEaFzfZ3KiBrjL/e1TNeYqHwXE6
8fae503Nmzff8IPBDXeJ0vSmvNG+Ja9GTJdpwx5ucUgrERcMZPqoupArfjbEAi9DdFnfpP5BMLNb
QrCF5f/mTvYnJ5AwnCB5HF3WmgrtYZkic6SwMQ/CVeDJwYHkVxQnf8JCkWudzBug24I+UB43Tlkn
MMFqcDf2vA0U76MZtDXa9NYx6oiBcXBZ/X4hNoS8fcl+6S1vk7NRj0/mz7NjlPFWP+hXkskeVhN9
ZsoGXsbs6Tb4sBmPknTf7ZbJwVCDoUV6AX5YgNFTMjpQJCRYv8tTKJ58Awdq0+rKbVmscfvsUeW2
SPk2JDUks0ucGKL7cl/Bs7gvdRsL2uFiBQuy+Etpg3VKUXmlgD32IAnxE1SnONBwEL8dqWYpRKoI
EqebIaVhx0yhLPFbUSN2KZdEy136l4QZg4tzLAuVtyXNiNCIhT63K70TFkq2HHpU7GxNAJW2D1vY
z4XIcnIHGPgIRQLQVfjJBEMIlZFTTJQfgpNIOc8GuB1j0Int5Z/6jzX9jyou4k+2a5Nqx2ZfkcEr
lYARUvvYRiyqFMa6REu9YDKzGIApZ852xOhdJLlIevjfZookx3ZFJIqcja4tX6ZwaPAl3JJB0RF+
pShghE8qzwcGex5Iv+73aoID3ssMl0ueFOdcUBWnU76cW8ssEFrTQo9JX+zY3WVzkCKP6aA2F/13
B5lzz7wMFYuxQIIxoIctqFMvSh9xp3uNRGmC9Fwq+ECbNMFm/aDhwiEk9aEU6KNbhVMrs0W2EbyJ
Xk7P7tlHCNUOtipoDZw0wGoYmhQ3iNkLnlnQvaAG0h9CvoaOTS3LsqVZJorZOfetBvr1mgVuqS6E
ycfxG8ADWRYscKFmqsRW1rt/7Tt8O4SxFd8oPK8+VxeWEVZysG04USjKIFnIcbiDXcspemb/fxBl
xTkQIE4JQKVyQDedJxpDaiGKcQMSxj0xm66wRCCRJ6cDqgLujtS3PCtjCt6/+acv5vciPbVhHaDm
4vXkhORgYFoh6qYrsD2Mu2XC4/R0WvP0SAq1z7a0OEe1s4EH07WXsLVC4fTy0//iKf4svzPm6gJY
lHbGLnfk0kB2VWmzTx0J7JL0zpO/i5koazE7BPORO7RmabZZiIxzTEqYeBmDeMCfSXbs4ahyALMY
Y3NLfmEMzU9m8Gft16OwEGq6m1NT0yUveX6pnBw6JaGdcYL7/kHYcSJP1lgc0KodDhDqAhnQzfwH
clSa+yFP/g+CgUCw6ylg59w+J0JE7UPUkO0L93o5vQW/58tmWxOSHm+U/Y0DAyx6VIzeuLHY4gYq
5C1hrl4XGLsMMbxaOYynHd5MApkfdZroqfucvailkgw6lXlYfoi4iA9QeNwT5BXEtlLTt38dCf1t
2M9PeJRthrLlc4xIHhropPMLw0sOlB+ODMG1zscl55tgreJ3CJHhaXWBLSLbnBz3e8+MOF9QRoTs
mpzG4Y63/0/vAK0Z1tdBm32jHLwICFlWsPaSa4qzGlUjEa8gMjCM5TijIOG5FD0MRRFFyYoMO6s7
AcgTahnPBGo68GxRhcb4znhkwf8okuToq0TRxChXQBV8jglL2f5tSGJEIY3a8GkLXMWk1GGQeDAY
tX4nsSuSEKrgGFmfrBabPQowvuQpsFlF5id5qryXzhSpAolP03TRGcub28V0CjhsEpxrk0rnq9hF
k8MKuxa6SG6zdNjyMDZTR0sXUH3pmhOCVX9sdGQuwDTF4tUeLnRzMbRWp2jkOIaoCznftuJBIstE
3x++PECaJY72MOhD+9ebemDIePeCkl0oguDZcCm5G9xsKOAUwwaPzz9dl6jtP/bFwSmIUi5G5WdQ
OVc+mOVlxow5hNfLZiu6MgmfcM7brs2+DguMl3BFlQmEZlZdkxqkG+l7vRde3XK7sbobdBkvL1/S
Ru1fQxVy6MtDAItjaocG7k+jPrvR+IpYSF4xXQ5QA3MtTmEsi6hD2ED4wabsjgmAmOXB0t49mBbI
xVPc9hgPRD4UdeauOyq7SLuINSeBZkiL9bLKwVC/2CDM5EN2PHgqF0w+413fpnt8oWWFY4d2IbzQ
l9WhuBdguMOHjIEESaFXkdC4Jyg41T0Rz9qWyX98VFG+hJ7WKqYtbURfd4NiQxjdJVYrms03oVSr
rv4DV7/ALijt/KoP73ZbMVwpScEq1m/d+b4X5YPQIpGPN8lDMRmFeycDmzWUoyNdcc5wMtg38VGK
mcMHjq+cf5LZBrXKobyNMNQ706XAvwFz6Lq6hgMhygoAtDS+Kyezp1mNMtwwH31F95P0tMXLYhy0
07thjE9kyDjih3b/5gH6Db72G+2QjCG01QMtMxBkvaLUO+3nWoiBV+49e74guRnwr5mCLpNv94R2
1MdXFjt87Lwu45dus1+91vnH1FszbIc+fgOj0ZheXqyPnNn5vA0pi1YFE/07nNZpY3wO4NX5YarQ
nhgfhBRv5zSGDfjE8aumE7kMO33n1cIaSq28a2adwH3DZ2ZNFvzj06yN55eX27CvJKeOczm0zE7X
rBj24weuua3fcz5F29akyOdQr9zfHjcq06JHJlI4U3/jccjl7cJWzIVEuGmJw9CZpFcNuh/ci4oD
DoohBUXK5tIQReekCwqO2RiYRGxivpjI9FwARoCT8WA42BJgl6dYoZ9NOPfWE8D8ZZ/PLgcx4/P6
bK6u0RoNA1Q3PKUJlxrwTOnhs/JiMksoTe9h+ru8svOs3/dhdyRH2e/dako3JTjuinQUMB4LLCtr
G5O6bRzrgVO6KkyEM3MKbsnZOJKsgUUWI1ITgs+TJcL4LkWjhqk8S/wnZ+Hki1Nl3joUPB7Mwhcj
+qQ3Y2h2s/qt8FWzf9vf9oijrocm4SrnPWzV1mIH+Vm/DMXGGcTlvNTBpd7TlM8Ku4PYXO9Ky8IQ
Ec0mCJOtQTsww57Cvl88vevGiFJS0xKGsTLBaDFX2JgdwI3hVOpnFouzWf2kUQiJ5VxbV5KEzTe/
cA9tituA8yjUi/6TaqcctsmoZVOhki3pEBhOFTfgaAZUSKrZRR2Gjlc63vEOEKI7aY1yriFqNFe7
JN22X0roj/ta1GE7PPGcc2hx4H0mh0O/bxDyJYKg8y8679KiKmIWhwi29BK8tDZWo0cN75rstKtu
Vo1dwRy3YRjCMn7uLiTT8KOz+6J82hW1OhO6UReXOmDdT/Smra6O2fHCK2KbBavDZw/Zd+NiY+7V
nt1X7avIxfr+fUOMiJb09xLNplF/FxZBDpRsf270ly4ADXZtQL1q+IxGd7zkv69AETOe/hT2GMj6
/go0hYdcNnzcx5CMWjQoqXff2GifsYctvdr8C/AocvcBTG+3ZsXFqTw9ac0Y9oSF9zzBZlOn5WB0
+oyhSjbmKPX749WntPq4ZSqz7TNqFjzX9EV8gXl8JURi/px/sRcV2Y468LpkN0oRosL4Dp+ClPAR
1pDyAafWMByIZaxGfd2o59XNfoiOrIlOTGPoedrHTkB47j+rQvO+AI/b2P3p12EiMCCH8ambLLtb
2JtUxwFrC6kQDhH9YZqPFbiRfev6NCD+cdM1uz7qo0UKr2rIrxXRh5gkfdpcv/4p7NNLAGGnTtOh
zbiNrye/1u1K6IMtlJfcp+8uuy7YbHHoPIl6MJ2earuYn3jCMMsPGI/0WM9FHiJmzi1cy77Ur7Wv
AIGxKaHVxxwWIvLz8EF2qImTKj+aTm94+88zPI/KwlaopThWSXSAujtXtgK/04GA+XTH/BWgu+Ng
68p85cwpkelhalX0k0sFIao++Qo7sa49Qg7bSTHvfy018541kVJ5zXfPeSepUxXzEtYVbw2Dki30
RujPbZwIbcVjm2uu0UabtmG48FvJR2XDuU/+rFoHn0XOAuRznOxXYZcDp7nGiuZhqnkahE09KjP/
9VjVzB66pKx9co9Ot0HihUEmiSY6k4DqZH7YmiqsrAoc/DzeD3gT06xq1BMfnS5jKwDMK1DHnLHL
yYSc3bnarw6oaNTWbYZQ/DaUm1/N42M/5d60MaFCIQXV0M66Vra+TCochBr3i1dvD7tA3fjoE/yq
6PfyAPO7lNFGDiXculK4i29ET3w8rnj0Yo/HCZPZT2oFaFc4/rQdQPYFYykOtiOIuZx6Sj5/wh0Z
vmFJ5c4G06+NNVXQsjH4suoMqodbVtZlmtKLo0vo2OdJzhnBvkWW7XN4fcelbj/OgPIZDxzAOwxh
2JGNy9+rWnSapphwV4yR64dx2hF5z1tpSAl66fGNmXrFBOCpYbR40ZkSfwp4KANREm9O8efrFsQp
Eo7Usu4t62o9ADQmqc3RXF1/TnSTL/NKzgz7BTERQcOclaP8e3jNa05hi/dpDlL3w8XkvkdX5uQn
s3QzVmUekNKDoAmvxGGHC3o1oq4ZZV+nmDHLt9QFh23PBhv51V++CqvtYeVMQcycV8TTt2P2QZiX
t3Un85jF34ldE+dGyAbLO/HK7Dxuxa7/8Aex2HpiU8+GaTzjR9us/PvF0pBXPuP5y9W8kmNZRUbf
eBxtD9OcRxEeB0sBimNZT8yxyEi8rBnqvm3fWX8rFxnNeza+szh6Jw+HiSuNhBAdmbreAEuh2oMe
Im26DNtkLccS4JAkhEYcNn63b5BoikwByIN5UEzbWDtLxrOiscvK0ff4OQIiHs89UuN5yTDlwPwl
YzgnRy1cdkpbRdzUdd84ZIgjVPMmFXkS3L5AfV3zO6JceoEwle6ga+Zvf3IZ10OlMDerMyzqgTnX
jfwXivTXzamwyyH9c1/I+EwDXoqNGySQi6R+McUWHSmC09fFSZhWuUpSAaHXLFSG2y4EyNtUdrGh
TATwhoTMKxszGw9rQsHbCAsAAc+lafQ1u2DA512Te3Kjg4RaCQ319LA5XoiXYLbHaMFb1793BICw
CpwzkxfdypIug2kG9bZa0jSpxUgpvU8TXW7TldXCyw8BWxedFEPBVtyjcY7AAFCdzaADigwS1Urh
t3jA3xY9SiKYNU77yZhXLYnAeZN84jEg/EbtOxrXrnP1QI5oUynTzd1g/bI/pUFVI5jFg+QgWvbk
RMj6P58Inj5cJun9gNMQSvqfbQJ5GJ2ODqGLvynZtV/W4Yzbo5AL7+kQNrCoU+IOd/KPGAAa3Lr7
ShZcXe1H31/NNxUOQx262RKGgg1lX2uBPSJCxWCJ/wa/cFhAWuKZbHNKUOqxuwHU3K+WurxB+oe7
f6j1kGBBvPeN8exLHcs1cWFiZk6SUqDS6GDG9tD887jcchqyGSAB/EJM+1pgMfkwhlLEKjMDAXSh
3mGkYRRrkHfySzY8KDy8yaZmj3tRHaJrnL+YWTna71bvkUJnbrrWBiqkajDr6Bzo5RQPhCKhzJgp
Z1Av0ylwWDbf4w+VMGgfk2UFR1EQJ/bPKc0P5xhth8z5y8oebFAONCSpQZElRZFPPBEn0cptF8xs
ngRozdEayYTP367Xg8rExZLad0EJsFo1Lklp17cziI/YxO6tKrgbZB9h4yfC8v6SK8SPstvzcaf8
RtI7f7gioPkExcRfRgcH3c/4pdta5KZM910kXe7qSzi5sbrAVEa0z38a9/HoRF453I7SWB6pAjVh
bR7FibvLWzSmtDbTCgNQo8PGE37Yb4z32WuWKYCec+lhOgxwfTtMaOKTFLOBi5UN4WpeloP9zWUP
xft28hppQIRsEmeI8cbZ7m0pvHC1ZS8ZDRFhIwWgnoEWUeGXB2Hf6zM7KYO+HjRsXgbnJjY+H1tj
TGFUlPOTV9yCLxBhfelKzBZZ5zeXiPDrqsJG4jXCChj+hjfUYRzcoP5ekvUauknNrRzgFDMsnsZV
8e8vZ/vsIM54E0OkWn0MaGjSabfNMkfvuNl2OqMiumMQF7G2X3fAKuUaVr/3Yq/1V+e4tm99uE1P
+wlID2XX3ujmerB7DNz306+QoMFeAliP87ebvZyMcMiOcSJaAjpgmnSuWM9vquTNxHyYj0FOTSV8
/lKrvkKVRfJnEEu803P4GIlJQnFEju3RGa+uBPaJybSlfJ3X3WmtBh2s/M17kn+d88UquUlfRzvq
VHoX84r84xvekwHQNUVmuu8dm4VO0ApSy/0VNgSca3at215d3WK+oYcpNUhgpAUZMeNYQbf9C2Y6
8Rs/TzB0gV/FmXIt1p96kOHMoAebTlAvch9LVujOGK4zvudy9NzBTmsYSm5c6nBG8gC5OIjiJx5l
sE13KXACpIf77wtqA7pTSFG8m4XytK+/PKpnU5+k5EQ6LShkpa9NsmNDWaoY711RGps5LNLh5Dil
GQBitXLE4QnPXdJqOyANzPV4JiacS+Zkg6aJOgjIqiLjTpyeee5cjFWmmRVMWdYc8/QAUqx4J3zX
fh7mkeBF3eFioI6aV1v+Bf2cuBPZgRc1RPZhYseQBvYTxlHrQjHgF2aQYdq+6U0m8HaM/VUELh8r
/eGa6m6HUh/96oSnFD9lf+JN5w97TsxjMIWr1XF+ggj/FQIXjONwMhoKX5vRv2rhtucBU0JwNxao
ISqvl/Rht+0n8lFg1RA2gYcoDtU86Rmq3b4Yg+5hx1NarYXhlnlYWHOdakIlL+Nz8DJtmUBBxmXt
da3TMht2Ei3aT6Zm5tRjZaQ7Oe9kDj42sYbD0drhYDljSPzZI57kpBPNCvJqa6XP/6PpzLYVxZot
/ESOAdggt/SNDYr9DUPdioLYgIr69OeLrP+MrKrMyp3pVmCtFTFjNmpCeOZcTGZhbzOSsYc2L8p9
ufAfrj+UoAnUisiHyQAqsOFvfVmtNvz9VeTnlu9bydyCO/q0kvRpUrpYWBCAxQt4Xgy6G2PzhuKD
NlPmkTKRDBOmnYvJipd3soUQhfrDnLgU0uKTFZQRiZ8/b8+jM2SKKxsKdD2qW/NCngRm51HjcB1b
ftuEmWGuGsbR6AId3t0N+YAEoZXbL8GA/gR+CI8jAZxMjoxnYNuGH0XQXBNGktP5E0IjIHk0lz3y
GEU25QDOWgVmAprMilPWKdRxB6LYY1r6KCZvoTrrMQYRIVjOCujjrE/GmfvC33IjQyeqGxtOQiOe
0CoWwbdRG/aW3HnS3Ei1r49Ac2w/tJe2UNZ557LKEE70QpogwqsMttDm2F5pSGnymOgBkd3fQnHN
lHeThgaN4L+PDMZdzmewz9noEvymxB7kYaIcnRQTCiAaLs4D8bY5y/h7N2vblCSC+M8YYlNjzIRt
jQZkJ8HFU3LeNY0RHZykMxXlifglpB4oHDeYWaMydF1mF52YQ3+Kb7XM8uASghZATtRQ5YEwGs6Z
SRPpYTLHwm6SkFG6ql4XxxJO+7+3UI/EckRAfIH2C0deozz8M7VC5CpA62+iesa8wr0FH3meHIBc
ma4B3thAX2L7dMPkA7O9XozLZsejuIHvQkwJsBcNUA+bGkt8Q7xr5V3Rv/ZJ1qBWaS/FDOeAuJIK
ArSH2MBy2P7Xcz0ah/IlxWn+5NM9GkzYIe7CttoTEY5jtdVZGKi/GB02Q1G9jC/M7rfcCuJu953j
xy63reQbPiENU7y6HV2mXLWTbroiv2dFyfIXXppIK7jlEgoEx2PP8YGLFuM13C14dO4QuTbcLHwA
4ImRKRO8VyuFo17jpAS4CzBOuAbnLY8SE/EZN1QoVzr++0wwjwhmfng1MxYO6HbdPBbdO0+ZrAex
ddhBWMjM+HaL7oil+z66QI4gV+Wowj0DcJ29/skwT+gB5+mrJDrq+XdBBDg843Pj7DoOI3pMf4oh
PB24Lt66ODGQImNLjII3GeoheANS9aJ0wQOQgXb8SZE/1DIHAglkYORnTLvfu4xbL0ZakJEZAvcX
uExDF75FFagaZAwK+DsVPcbtPHZX97Sa3bgslHpU/3SaOb20ZGigcBn3t8JHuG1mu1NOlXnl3mZO
FSHWl8HqI0Bh7a49He8iqPvPhe7xFawY5rsZnLrpAUxQBCi4KSH9A4f412Qh4Jq2KBFoGcr5zwQ2
kFmNDt2GMC2YS1NYM+vMkYxt1VQOzzsq82r8peSnqgAq4qJjbg2pZ0YQ3jT1wTv1r3UHwT1B8R9N
keaIDzosE5nthupwZH0FtdPcV+mOzjHSWFxLmLaaF5zi2xbM+LJaPezm4955HTUE/Ecuu5AcuuoW
GsIEq9foc162ks/PrNC9njpAuVrCwtEBI2UxGur2x55wdktG+SCM/xggMLo81ov2Ds7MVMGjiT4p
55j1MCMu5k3uIRzpNVaLTqyZpLRhTxERnoB0IP21tywtFNGnNVTKIrroIRDFD+8NKqudjjucgC91
1669Jw0BK9d5DJsmaC9vQAT/Pwog0BHYRizpS7G7z1HQsV8p4O2+0jHHFLVX/Ov4Bcttxyt4ZZ8t
4wKGReHsb/pws0x6sssr1CiaNnlj3ija8Zwfl9dwl+nWrrf9fuze4hOIUXkzfwNEVB5gFIQW8hWG
6YwMaXYTgrRYBCxuHBs9QroDHtqvFd8hv6KO+/RdmlNIj6lOKsHHb75E+lyvJl746g4ruDxS7+Eb
V1AaCpHikTeFPr6WN6O7+fpztnlnTCt5PEOFtJkfpKzn20UuzocWBoWs5Nd28xJW1LRpiQMS/3z4
Ia2AmGgCQVI8Z9bu87d7TH4+xE2mehgmfSZPUyKQGdg2L+t5JDn66+onqzdmwlGp3g0RyoJA1+lz
qx6VZ7hWmCPWK7Jcp5D+4NhBC9UZQ7PP/O0V+PgTweOvP6vJvFsXvomKzXO9Uum4ETEsMyq8UCZU
hFL7zwlNLYmJJ4ppO7lkQC4Xi6AL/eYm1ceCvOhWCl1cQSmrR3CO7mNFk2QZRDp8Ggyq4K7hK5qa
2d2ETR+lgD3m6Ll9aHbfzC9+3WGyd+aMpmJTDxRVO1iGQZQt0VJ8XJR4CD3sZpf8Ck8xeSeP8XNy
w6Y5owy8OK+7nVwZBCAayG0l6vj0VsNwC0SRtoapWVEbmNm6bbWgt38wAFbe5vaNBxCj2AVCsYup
sL9O7i1n3bmZ2++gMr9JaZO5cZ0kLWYyZLBYpyFKKKhxFcMaSCp/pw79i6VMe/Me0wOv75zmL1Lt
7NsuiqTxI7OVUbT52ZOyAa36jP8DSkGKGnpE8kFeqqOyPOGPE7Nj3Q+dJe5UH2ZLNfUhaaWUKdXD
rV8RuNjyoYcUWwmXuOT6JEkpsFE2nlQ31/c7u4IGjuvQezid5XN4U02UHYVrrE8I8GD4dA8FDMwV
E264sybGsKluHi+bZN6hz+c+REllHU+TzKU7TI6X+dkF5TsW4y9qPTO5D7UoYblCMKFDNluX8Adt
4QhbP3+4xf7E9ONulWS+2aCogMhhlijRh1KZvFY/XTWDr43yZH4e5/M6ag1QSxBrVFlV7rT/NDJ/
QKfIgWvb32kz+bycxxd0PuB3m8rKB4uake93+hDmkluRw9Ob185jQcKPV/unjbFmxxoRKZ1cNl//
NCGIm+2di7PhAt43N/czfCSlZl3DMxYkkxvxYZeohGPELJuONbO4osXVfV9pkrWBTgLWGmeVtnk1
5BE5Q6z22E2J54GEEm6zPza9oLTL5IfKjPsT1uOef6rM18lsc3IcmgDRSThvL3Lz0acJp6HVdl8Y
y5Lo3CLynW+IwI3ga8tYtJ0v895t62FtzXfPZV3w/Yq/avQd6Dyai/PZBoPrlK4RGmEd9xk6bO9A
eBA3U+/EgIBK9e96tY2HpdmvGSsvlZ97J6d886ecM6/+sDqa/ebXtX3Do+XvTgVCIOzVbmavuFwb
EBF+LouijNUevLYv5Av5HxRw1ynPzAmIb6RfSZ+nUdIG6vYBdH83y7bdZu4QfwfGsZ6xyE5RCWpp
vcB2Ua11oqbFtzZ7mlOSY+804xZo0ZxHVN1moJCLj2E1s4vfd1OxSFadO7xQjjizyM3ftue+zvaF
PDG7j7ELM1X/SmI4w9rk7PYZXLNNobZ7WkR85Ww7uAMC9DKaTRBQLOtdN25kDvVaFmMDCl9jfhqR
6QN6X4zBfZIW46ztsEI6GHnh4LLlTp+fvoIYacuGdf1RGjqP1lbDstds3g+zqX2tH7R7K61tpR2E
LRk+h9XkMurTwZlPbACR5Bn/bt8XVh1HeoXn/+eII/iEPa81afDJO/LS3YfVO9nwTabGYvSjgYT0
Abz6n1h9q2I5YL43bQhZdt14PG6Ukaa+4LbASJlCenBP0bb8awBI1ye/+ZtD50PxokRci8mT+3S1
W3j+y/7JfuMSVRX0yQ3/Rl1ODWzj2PSDO900gq2/yo97kJ0hUbVRLDDVrFd7cov5wShvSArBy6zp
7Y8d9F/AKiJAfDe2ptrZyen+/FPP/P3GRis2boeSVaiF7KOvi7tOcWXMpi/XuS+6iFMqd1A3kQGL
DYMgRytIQ1AqhguoGXvjhs2UuOrf8Krb55PNoJQveMsMz5AWc+KibQ2+HedahMaQbMGByJGe0TOa
UpZgIEDO82eKJrC1YJVipURuJQM+4T3ScbyE3gW34XBbLRH9ZoiZXvBer93oaVZfG/Cc0efhv6wd
TBSgjtA1QbSCrTs4/43aQAimhvczRxzkC6haNxs6fgboDUR8bGs+ts7U5BmgIHTtfW+wbHt9XEo4
Yv7W7XCNcdseTknZQM+LMxhpqc9lFzZbP1FD4ZFqYwgccLE1sc1v3Z3emoLyC98E8hTxlPinvz+D
Q74D0b97eWrJhwTCEzJyhKnYxwQyp8xO/3gbJMkBqL7EWeE8jBn57NGHI7FL+953xW1UVrhRjTGH
9OExOjMDiEKvAyo/jmVaw+5yxnCJTlEcL3nLj57vQbRD0aV9XfjlMiX4HZ0bz6tQ53X47fSXDD/7
YXf1ruyrZotyXbJT+sji8S2aZy+wjKyxP6q5sId0k0AtWB5Ay+zZNfYEJUEpWXQbVSShoxZqPYLm
F7R6HNOVzzz6WflFtbtwQys94Ld++jzrCMY/QWBELw+ESMk7uarsEhOMi+SLT7uVPBrooPfMawto
euVFHpaSOhyJXqMAd7z3uN7QUH2dh+p1PLVtwUfhbH78hnJWty7/IDAwfSCzRJs0xFYE+KAEw27t
aKzHpMYgCQQflKePMHWmkVg1OgWsq5P1OHZK0IkWyDAjdEf9ErzmgpDBpkiRNxVXUIv8rxy1WyG2
uypAwptCHbMyhTqhz7C9tfrMBERAAsabZ6JemivAPJq6qZAKf270OlnDx4L9sut8+fFz26vXEQsD
skCY538RpnSOwIBVNdn0jg/F75PYZqels1GUIH0ObmlSnactDOlf036xzKD3oYmpUclbChS8wu/i
CWOm1eBxshZExBmD8y7ruwbPLaNqRsD26e1c8WiwHjrqN/sXdzWrzn3jaUUYFmzeA3enR0KsPSXv
3Z1qmV0YHmoBGy1GMEI+a8c4PBpqFFEX9mbGefI0MCErV1dcQ2ng1OM9dapU6DKO9nF/ud/hMM2D
+2N//wU1aVr0G2U+uC5eX/fy3RjXPzaIUhuwgZzyQEXm7OQLAKd2P/lcowe3uvLzOnPeX/FP+2E8
x18mhZAtpaBg+6GsbKKPikzqJ3OPa4v5ZhF2v/67np614+nraChx8/DRJDm4SQqx0BAl/qfLlNSD
0qFObnX4zv2mu1ObF/vMvGiSc2vTQsDcx3OMm3JxfilQT9u69QrIalnLPX1QyPIKb0LhK+ucTW+P
QK8G/RKiuWqejmV319fHv/JPaduVMitek0rxeiSTlvFHC74wGS7b38e5vHG+6Q+VErRepVB4+GXL
u70CJenU/2TMJUQABWOH57Db0axKG//IKuv1UFlTE8bdGiw9393fSIUFDB9pGKa0Au+nBQpRp/X6
ZkyvrdW+pczTwanjfSEaXsNnh45NNtl6dDPokqnMKKSw7eifFirL7YoU4lHixXTeF8Wuao/zz175
IGN6+2pn88al/eV+iiECo+ct/HSG2bCPBOu0736nt/esynF4kalV/fHUJ6Oy0/hsHN9EEuZlcCmG
PbsBXrIeZ697T7JW0IZUbhng1/vuZsncDEwLFBrAKc6ndUC5M+9SFH+tkAHwsXC1JxQjn+yf27Lb
mO2W/4XU9bKPTEKeVo+RyQnzgQvk0A2V3auwko/m1sS12tXhRx/wscLcOabSWTAG/sznfZQWEkTI
tNNMHfxuJsrXIme7Lvzel9RRHrrk/kUq7p/yQQ9yT6BMOggKQ4gqjXWlli7ySQovRWGor3Xx8XMf
t1DRzZ/IMXtfuwCpIijY+bQCDVjlQr18HegzKYtVt2YzW5Prt9f5rUtjTibGemL32dNqsFNlhCJ5
SqQiNwgCF7LOv9OBDsYTuJ3nI1OwVHC76d+nxVeYvlt9+nN4TtN23A6UUc/pBi+zUZ3af5O6ADfE
SqeMinh10gw9lnPMqGZeQT3ZnTCYAJf2Jm1z0Zk0Vh2yR0TpSOi+ZKeITTF2Fv7ECCa6fRlyKH4s
n8zLJIdGAXCF83Q5ed7lWlPBIQeCvSHS8c7ybnULu685r3GYPBk52ogr5jd3i1zwQrCAB4dCqAw0
XXwr9XBMLt7kjxFc7aw6ul3qDPmxtTz7Y0CE+jAGxi1vjooXjmUQ5gZsq++ftqEyMLAyznpyHU9M
noxv3JyDwvzgrNPQzp2cfzMG2/jL3+gM63DxBY0hnA2qF7q4EbGefwq6RTDr2srzqMupS7ZkysGt
L146rWsHykXQMWz8LQpYJPqgx9H2pjxrQ9LkmRtmEC1UQJ0ooXNhB0USnzQRfhr4fNttHJXzES3j
Mrs7Ec+ofjcnr2VyTBBE++/Gkqcanqu0ekaQkt1YUCKpiNyfjYWWRVsqXKSzq3PlLZhYF6Yox5Lv
xBumeKYHetHfd9ywmW37YtYWth2LWvuo5rwePSmwecdtW2HXsHKHbpj5ShOxLKyutaUoLoOWNwdm
h1lCO8suxoiCLMzrsKR/vEr8LqGltL51CI4vktHzFNDzFDADYaZJ+tlr03HOKDXO0/PoG37cTT1q
uXR9eOWXtKtdiwCWWCJocfHAIWH0cOfHVkyzSnt4u9iLGjYqV4fSpbbOyfPGgvfCURFTsnwHuf8e
wbSLEmXHlZNHNx/S/eYHHsYyitBrbtB3mrMa056OM96srsGwPV5xp05WRLUBa9PewOw6w4t6+8Sh
xzpKYoT1DPxnd7KGZvoelJcygHW5eNpYSt0H1xkWYE/b1pjtc2Iy02qtxS+UGf00/eMBnO1hEmZ/
2ioLlCDfdbGmuwBIbJ2EkQ8+HXfnbwJp5eS0gsfTFOcFdil6UEgrThGIRZ5BAJ69hEQchhfnCO6B
xwurjePag61eUvH+ywbDe3QPuv6jttWJdtgmzFjt1+50uAyPgA7WxxuFA0F6RBPFArRDwV++pvaz
Ww2PYY/cc2pMTl6oKKjThI1Peuo9HitDzK0ww+gg4lE8ccJoDd/g+ZsCjUIv87ahMvuadSFDq4v3
15P9xelxMXbXoeBHPFZ3P1GWfPXgA7HwC9nFPmNWYNLd45/bRrmjwOGlLpMRus6TeHOLlTyvJV3y
Ot2LdBNT27fViMPexywgCM7rE5l7PRBEC6RXQrv/MU0kycOTh4heBC3aNHA7TkD7wFjjn+v0bzDG
GID6GhzP8cpBB2cY4HdqaDQsjN+pvED8B5uzn+PT1wCiQ/EC0QN86psGKI956I7i59eW8QcPmZTU
WI5NNTQka0i7DEkA36mGYOamZD6JlcqyO/nJqMycmQxECNA75ADFtLUuVf7YQPqFHhSDz3+Q6Q+U
mlYV1UA/WYMcjzKr+Qtx9chmgM5i9P1BvqG52zBbzR2dhjiuCBqKbgxaeUQyMKEHvkJ7U4SlG0FV
+w+809syOGrmzEMo385Irg0fBkTp8OmI4hQccxr3Bx1bS4AFudodw4RrRGu0RKKZWXPpQE/I3ZAL
OPE7JPjp5tWHqQFYRIjKFDeWDxsAaDINKoIbLOgcNYLgtwTY97oRLCHSqMTRGRN3OPfI44QMhFs1
05OvfeqF2trAqwUHmyE9IwKPjt0nDgJs+piJ01PjAj6bXMb+GILSQuOxR8zbcW+zGrWlGKdTmoQ5
JjTCsxdRC/a7sPHNJR76yaA//oV7hD/k0HDs7EXPy1z3h3z3sTKGjds3zMv27Sxj7tofPTRM/pgQ
RNqxa1TQ0AHj7XVYVeW8t85d0VsANUcByhKvNeyMY/GIi1lXbhaH89OkFd+tOu7Otw5eHP9EE4/V
GccZ+DlIRCRGQALDVB8tGkNvGtMSmgNG2si8REnQp/ViRIHVvU5b2nXi735/kOdFzPZ1a7DOYgPj
E1JAlksJl8DNpkvAKxe0xUAnH6s7CCf29LCHENwGFvhN0wEKptkYXQ3KVaSh8T6WnKezMyUpB+mA
OLoX1jeOu97nKD4uKGRQgkd1pM/gjiDCDEdEwcjLCZacI+FnWp3KTAYje9EhrVGzoMfBoerp07KC
dQO+c6UqVs64A8Y7PXwRsuDvm8U4IeEsAzMTrC6zShxcsIMy8QRRBh8QzRbpCEA/t7jHg1xRsJl+
otk/wDbcPecy3kVGwzN5CV/jBDpR2ATNuE6qIYgdpzwP4bwVg9oBl4VNdPdu7p2jV/E/c4BON3NP
4dW70yya10OR5GhgbvZoxBZLYlGX6vIukpI1Fl1+K8Aex5lvsZx6s3GLnSfaXbbAPjaokspwJja8
HX/JSgAXwAvMLQMAJVatLu732+uoC8XC6XprECRrXtj55mSGo5xhOZjMhScLVGDkTWW1s5ub+g+o
SbUw69tz/qlDPiQdBfssJe/YceZ936oHYrxCI+w4ly3isHxxP1LS81Rf/Xi55NEfvx3IlU6Xe8XC
lU9hPzg04eXMmhkWSEO5gBXfTXH5WER1yEfZAj5BqoQHAtOem4wGGakJo2RkLjOVYWfNuJFZojg+
sEzxrkfO7pAW6u2xrw3aIa2a+YQXcFl83XrA1eAM09x0/CT6TWK/6KjaWPWriHDFAwJkiCUN5gXk
2XZYx69/mmkUzZ3oDsp3/Jp/nCFWDz+glxnBzGBUYVOHcg158zyK1VauxL+kkVgScGLcx4i9i+Pl
wAqfm5DRMMyvcEmLfcFG6UT84eyGb20ZIA/gfIA3KlO6+u9rg3dIch79Ku5C6KyR3J3Jf3zhCYQU
34T8yjcVItXX3M6/zGUsmk7kIly39/bMskf3+x4KJEcaGyCAWWERpC3Lp8gbLmSFUl8HZAGEcyY3
PdynerseY8VhmsDsf1np/mwEl1vEppUvy2bZutjv1PE0rK0IIyrezi0n9ko3eAKLAeo/UUQVIqV5
HO5kHTjMM1OJOjqwe8QgOzWxp7AbPvWUM7CHNdMZLTqmqjJruE56vN2Oy2LeEvwmsaXK19WxiHG7
k7oOaRIBVgy7IXwstdqplTX+c9f6R7dM/x5oTFkvsAIKkX3dj18wp9MlVDALfYEfGUW47idLpBfs
mNAfG5yE20rYwbJLCI9v5Nm0xOrmnDuy849uH+8KCsa+amw9ESvKe4USDvbJpvJzuCXrG/+WQd9U
mIe2iCS/4VdIahsU2g6xT0Exmc06zjAH5F+VNVy1ceEHjI9zwglv1ntZwhbDKlQd7euVwy0F02QS
BXxLawHqj//ZLH16uQZc96Txj9VpjKDyMZx1o5221d100fZ32dcGTrMK7OMiySVXkRt+ph9C4nrO
M/TyxXL9RmVulAxezQsd9+z+4PNNr9dowKPSG1+3Duc41J3kajWmul4Q3G584h9zAE4WZjTz+hak
d+jyCGdhSzPMQb9rF41reA+UluUcHn/yYd1E5w2kDvVGqvH7GaVYabB3Yyx7hlGCMTIB0ixNAulK
aJQi1gHB6y0gfr0WPzKlz4u6ci/a4F07bxuSLMKLFeSfFjqrf06j+ko3BJVCLGGEpeKdMIBhXoqD
YZYcq2FifZN5n4qCGJlKcT5eQpvAbCz6JRBRST7WK//lFErwwhEQEXcf0e9To7LGM/d2vOLtWevm
5eb2Rqe50dA0AGznDmaDc65b2wIxangYaACtJLMnNJrCC/vsV1fN7MNgNjtFkCoBtWIJWlaOfiIR
zYPGWlTuzaGeQK7l1ktVd07tZdcGwFqkB3hW464+/zy9CCaPeeJcOdJTu1+qBphQtLp9y8BHFuSw
K/aqn9WvH+j54G2D9+UVYdT1Aj9miDrwOiWzfdOF7QVWcUjxEoDBRqdM594F/Uitf1Q2Wos2rm82
U00/bH9k2bWEvcY0b5y5LXtS7hbP9UpjnwtPut9H244FHriqpChtdu/xbHbGp9ghBuQfWbW2KkQq
4lgEqQC08Evz/8WJWA2MwV9/ZMz4vviwNpjS6OPWWLvHItfGlpW2RPPAUL8WMKBi0ak8jgt6384Q
qOABlL7Gy79wfmp07g5Pw4qSqxvq9pfiI7rjwglMFVC31k6bOIzauWZe96UiW6Nv561LPnmxPc1Q
k8FretvlSOiD4J3F9DOAztIewPpAk0zcUnQZozvZ3JrggWic/LXSCig8M/j2PKvDZnrbQ7ceFH51
tusp6S/sH++Q7EU89KlNwZ/Ok+vDzxEa0f1hK6FSueJGIDYwCiwtA1ZXL2xDekz/pZVLsHnH4tHn
z4o4xoW2MPwwd1Hh2uuIl4RUUuPEP2MKD0yAhMEFjPQqm+Hz4GUy4MXZBOLi36SJMpiwQB6V+4+9
xVOHfwp+Mx3nhshYqpvkNX/Djh62l2Ig9dsRVodEA1qM2WMaAWEDMIsPnDnM/IXN+sBvmG0pQgeb
4jH4hJhyoKKekpmjBGIqwnCA81aYNNwrJzh8MAR5uYjjsQk1CIFjpQQcUhLYnI7T5PflnGPWwJGy
udPHj959ygRd46irbYXUT4YDZVDMAB7oHc5/Bn/eGm1bGN4B9XLAZVIobbdMiuIXlV1AoB8aujRZ
PqkKP1wqkfXkNp91aljeknMVGXrXa4fLeDnNwK7NL6jcfvVyWJHvga2DamOme8w3XzNzJxGPogid
KArPiMwU2B8nC04F0eDP8YkkKFSH3PgqePf936BFilLP2lFnsPdgPlUFmBIwVwDODGZif8s24Gkb
cHP04JKVWzgduFUwrTCvJVSE673hEF8zcFtCAaETQQ7FDeGoII9Qeqs41nGn5whLEeE/aK+NjUiJ
y5UYPrD/sCcxgLmOa/zB2oMpSdpbTghOd6a5IFcRTFMqqJQSbE1YVmrVGCn68y12HkWg0VqMoEK7
jwFjQbxoWIjMJXBWoc9lBGLOpMLnB8+4TJaInMNxnLm1/ZpLV9H2L3ygxutY11keIyjBcqGx9MEN
0zXh1GrYKYH85RrOa939Jeh5l0CmCxmZbFytgbovFpeAL9ds4oOU19GcKqnFl5wdHlHvLOW7qfYt
5GgLW/tLLOErVxZJO9KE5pO7UIK4Uus2KdfnwiRtvT6Iy05LsgmwsFtdU2iHDNIGkgD07xExpixU
7A649jHELP9AiJ1EgmSEb6obEW5TEK7XKMIx+RU3NgYpvB3Zjl/O538r7+Hg9hGBx4CcVq7hnzz1
btr/9uwzUgo4S74OeAbB3KzDu/2IelN13bfY+f2ek1pXtP3KYD6/TkSj86VTaEz/D64eaxtSnuGK
7ZHQ6GAGEqpwW9wHEgXc4ojsre+7LoMxuIq6NRVbEdw4xL8dZiIu4caoD7iAcRXSWzwUw/aoIGZL
XbYhfc12cOpIzSuxEasSITr9dtxE+8Sfa01nRfgxpziDCLSi2rvxz4eJyVhz/8IB5uftM5ADLkfG
N5PzRfKJybTeqTvUiBI8YOAQIT0C3Hbs32Y6egmhdbpyZONupPJ3ZZeAJIp5KzsHpRSKGDGYQ5BC
zMOQgc1QAoWY5g8zstMguPnPBD+oh3NN2r5OOsuhwu2ujxsPxwxE64NsmPAHSfD6l3m7kwVWbs5h
cNj/uDj/8t/m+oiU85D3A+XcQu6AOgqi3kH7m946MHOsabWblsNg1vX1aMx8E8jj4bH4cxN/tuCg
QQ2iQe3HODsRMk7/ODDCmJJOLLUJRPB3r2nNRyEq80JOpXj5otWX/wdQpeKEMDoMOm3zfJgSAbU3
nSQBHGZx9nfFaj7qHulKwTK+YqpvrlveeokrNGM4sQ9hyBhcnqkZA2/g9Eq4wD0btkuKzz7ZNewc
g2aFJYjZDmFc/TBnhltRaPYT40vZVYoZ5IDLtJzR3AA7iidrOQMMtX8OXsixQs/AsN8ahXBpwmr6
GZX2dYLVMT00rugLwWZPkwvepXkHiZ0JatqaWXDWfwuUe2+LLrQ/Fg64CYjimeSMbhET+Df7NpYe
Vs3tblz7j12fGty+bN7TR3L3kquD1Gyu+cryyux52hu143LZOnvi8Yg+F7/K3rQWZjW+MLDSkCmj
7UOd/vJfy/NY8avh139aiMRoGHBTYOsQXT0+te0QxxAcZ+38bHFegExqvma+xg/oMJ8NMS9esXp6
fZ/G231wUJu4oiba8j73m/H8tczxDa4j2rWfRVeJLMVuW/jHivnGcwStCOdZzdx2XGi+K2eEOI4C
2KYZDYGZLzRVxUrzMYZi38D2AlaJxbYTAwNhoY1Zk2rtzSlPxe1AYCbxrB9fnsXdTpyA6lGPPZWn
CZ+tzDtgf4BQ80CBDBEVL0QQYPExu7GgUSzVuCj2YgksQCaSm5cdLkEmIWbpH4GGmPL9ZcNcqHvi
vPPhub0rBMAAVX3wvwhaI9S0PugVK5vMOvMEoEZyKE2ziO2lXOBcuozvCcv1Hu/EEE0G5P9Saika
cNgSwFAyyTLc3BDr2uwJMbeekLWxNMlgYNosjhtXcS+QcWY/Z9vA/wA0Y/p1ilLaGIAsnMzwyMF/
5QvIjxUvnqiOA0oIU89uO4pLn0p7TA0LlJiC3+QcYqh84uT73//ACvD70Twky2CmzF+opuCVY9KX
v91KsqtSel3/s0OTZ7X/UX//S/dlWgfRhJZ8STxuiTJOXNRxO5h3xqctmBxvsecycL04Gl3wY1bP
8NdeLy8LfLXABd5scfgVSlKz+IxkBy1uySYLqZJcQkGqB4MDDA4mzzK7byjY0ZZnyZ8+42d9HSGQ
GFKjDyVtREqD01+XDhLv9hn34YNW7cJuQhWIV8+dX982Ktyf2WvRORZT9H2ti7i6ZtO3XS/KLYrO
cTbKIdqQ+6aA4HFUiAeqjOqffBOx/Ry8XZluyPf6SNeELlzjvN7RiP47v0/mjtie3Qv0XOKUfzNR
NYn15iPsUatuZPgh6pzPYNMLpdz/dzZvrrP7rIUICCVYmIYAtnqEYydzdg0Fj7LgAq51d9eNQPDq
KdW8MOM64VkEDdRSnAA0vKTATj3vLBg/mkROCqGZdHJcYqol8LfDgOFidRJ8IK5+6oqZJPYuHOGM
4sS6GNwIlhKgnU+0I2xWYE6YBTLIwdVjzWiZUuzDEYqCQZOC717Zb7IXFPxORmIyK6ayvfkCuznl
yEW9bRmNyhFPeTje4dDgvqYvrxk2Q7kzYGk/tjDrCmnCut9CrCtPSyLQFExnOiKNBb29mvMqDFVn
hMdd1wEJ4bPah6aBGwvzc5Z5b6I42qPeumKFdJDfckh0OrbCP+g1WgFsL/DVl9vLnQdk0ZbHIpYp
QIk+XI5q6hD7cEerOtWnb7DqBxxufTeeYq0h4wH0peMAq79qCfGbLondBSY2daBEH2ThTFdQZi4P
7Q4R3dpfr+dI6AMgKn4Tgqk9S/s1wLjTfDPIegq6xiW0IJQ55X4O5Q/qXbukJnSLnzvqIT2DVadw
gIVHhtV3NJ5MTnBdZ2qYjh4/mzuny4FxtR7Jxaljfz4frR0BYZhJTPlZVDin7WkEkvVx4OWCkhUr
StkwmbOb1wEdu2iUz34F9naWZM52g8OFBKOftvkCZEowOWyombJ0sPrB91zVoQSPQgdks8GST6Sn
d19JuoChZ1C0l00zUpKmxsAAux/2qS6Q6/qb46hR+ZelBjfraS6XZUBmMkxV9hvQ1/EZmqsWyUhy
LrvYz/IG4Nda3Ae7g4WGFQbOFvvein/5VfE/edF3XK868MM6Y0BP5EcTRhMdGxwIS5TDuceeakwf
UTc2AkFYbrtyKakUeZDTwf729wEM+zERRRnUIV1l8vSjkVZd0kK6Y8wdibdhmr6oYKhZTNxXCzYc
+D8ukYl4aiHlp0V2djupgtFFFAvxSlY4XpsJqi7Y2Taz9dya0DWmw75XEbVlpZP/hBt9hHV4Pri8
YM/DtBYF0BhuuLtD+0Hm1IUinz8swcuYbT3jc1SjSzYf4d19XoebJwpXeKARVoz9+B0/OklLmpoS
CYMXID3xFGaWuf3biXRBFUsIpjmYc0EoR+KEi2/BKH86bGq3KQFsb6MNRc0MJe1MpZiUIw8eGrab
NMl3DkSNUxOQaSlbP/l49MkywvksX+LFQCgN8R+w+umae9Y7vk0pQp/oIji5+uSFpS+WAP6lLRpe
xilmAWWLyeYv4I4tmUrmkkCB0/rg7sTeXXUkMGEwoqzacjbLrlVg1L6XI/YZZQ4uF+Ph52zSVWbT
7koa58KnkjVn6QLqHMk6Vw5yhF3iqlytN/1jFx76frOjoVwyjJuO++GbEnq/GT5jaTcekETepGy3
3fZgFxAFAVmeK4UhMHRrRAIIH5bw5rrRrBxKXS11PDEgVM+/SLj0OpAfw7ALPjRF0DPPpXVdIJeP
sf/EA46emPVlVolq5nDuuRvcLQyuqdQre0yHwBGDCE20JJe4tec3/F0gAmgOT4oGmx3mKYklJ/cA
f+ZfHMusOxAiIKoUen2clKY4xYmzlfN/JJ3ZsqrYEkW/iAgBG3ilbxQRsX0x1K2APSgIfn2NdSpu
VNxzqnajCCszZ87GOOEseBSnPvtaoA0T2V/J5tb2a6gMi7S4ih/HJuQ0rTnTsgCmj9VMP+xVzSur
BA4zCAdieOBlo5HmtRssoAq7nNRspmY0IlvejXLq+sYPdiy6Xpv9IRL3nPsBr4ECap+izAs4KZVZ
ioA2RBeWFKUyjZNotlgIYSzVhO8BKxMkQnMCUsUdBzfKS9l2IoLwO+odx/wfrEt2gjy+INpA8JFk
xzHTohmVtRHZ1bKGUnd+o1e3RE5n6kyuQ2PyQnwnWATiIXV890SG1Gh7pIvgS5zGdzjSkyy4TXsc
Uwl9GGevQu1ayzoDJmtecTS8arNZU8tah4xzvTGvuBxQxdZZojp1VEc8oCOcJ21kQLG4RD9WVOKK
X4Ns5qTPAIJm0tvwVmLaFuzuE3hNPagRFSKO+2j8ZQqWDAbLU7sSH6PY+mHQjDbPO/He5dyRivTN
ArUxXqsens59//UAJdIabADkFSlQOikLBquz/yUjaapcQjQtfJYKkkG/xzQlPbxhTKoXiz/STPG6
bkP2yKpMAa8lo9rh9XxqE3xbVVYjEJlJaoH5PLpwJz1xHkLsJQ79+tg34OVGsv1JFhtu7Gsslha6
HfTYFP2oJBSL84s2fl+R8glxQHubJMGYObAOfG1UAJRm7LGk+AmB/xg94yqJHlSTf+sVutPVJzfd
X3LsCx4sBF66ozSbgSY1BBEzCzI51g8n6Stz3h2XrASKtHg0hTGTRN4WarFrcHM0hBWGemBreQc8
69hZsamlpblWPqPcbS+WY/rVY1lg/fBOftjV29hvBmR99/kATY11ouB1Qaquon091kcYh2126wwn
kDKtx8x4pDC7XJmxXZG3sr8ztTD21PjKMPrJ5x256RW2vkInvPthszofrrwz9PORH1YqFQAqS2Uu
2KvH8IPZ6OGvMFJdzjl7zKVUHDWgS8+X1NP45HITiCn4E56eEv3ZiRhG5EFh6QKNptwWPPjCG7oS
MtCMPOkLJzxeOZ/VfcI2wFI97YxOvPB+6R3/eU5hoGYxXFwcbNRIiBM3TmvQJLlc5ePP/Vw82i3I
hdeLjYhsiBFaIF7LP8oIGLXb7vmwNcliCzamMaT9Sa+tgTERVd7C8xUzIN/fbfqbGtdLg8MAh3Uq
Fc+W4Fpx5u2M7T3qmbk6RkP7teo6+ZZL+R9mpxbG9vqh2QEgVNdYTRkhcPvjS84DAX75GINHOkfQ
ioczTfyk23AEtv+qT3qg/HF4b6ft37Qd/0QeXGF8R9awMybTMmmm2hKYy3xzv1297xKOLFsRTtpr
OAq1JQ//VXHLm/gXEJrLWRdpT5PK+JS9kXBruAOVMO4BOY+5Uxqb5wEAAGlUhnVA6UPikzDbZA4G
xHrtQU4rcy7Bl2KIDYo4CvTSWNibDVzwuK2dhGs9IFQDsutK2q4EKRtXYwkeW4TTp3s8Jj5RtnM0
lVScA4fDiL48jqUFfhjUdRy73xPK6ZfJFhbkhTQUgx8Fhh+/ravHng0XJUxsnJaGAg7zjpqOxfM/
kP8yHpBfSED4sYeKHnithCZMvyNNsZh6MSO/hNB/OypAVgV1ev0FHYN0I6Ie4B+LXVD5cMu7dYMb
JK6otFabAG4OqBmC0fP7bk06sy+UQWwsfk6RvAE9ENFGSNNYbCBjvsW60T+D8IoX2oNBx1Jl3mH9
Pv5YMi/tJTqjEm2cQj65jYqQGynAqE7BE+OYcbquGylDrG/2WfferLaz+99QurNnHMu8kc5nwQXT
nyb77h8HwMKGMl0RIYRSxtjr9Tgixyl78dSyZSbcqeW4i4o7SM0up5XlENihrUG1kyDrXxNB6hGI
+gndI+lbzSveDO6gD6KpPrKO4uQB3IPa614644fKHhVHBHYe6TPRJHNeASnp95CBC/87lLOA7RxC
hnAC5sF1dw5/Pm/eY47DDRJFY6iaeeTaZKomImOWAsLEIVYQjHs7txwS62f4YgkJAsWbMhIAWJvM
WLByivXMP2Qh7SefuPBWzzdwvOkkjC6a8hkc2LQQbyWmXfqVnkH9B3kTbU9f+I49kKBwtehIcBgb
0JQZQuxectDyoYFSDI3seebBGdILgrzvmr305f/ub5D+tNMj5RHufn7bZ6ArImBkfiyTR2FNRcQ8
ZGBB8SPjo+/oc1zmeABh/RjdGfzx2f0bAgnrHprgnyw+BrjxPw7Hl3ccALhPHnBZxwQ8s9etSURg
L0JyO/3DVyIuFYONzZFOfwdzkgWUyK3mw4AWhwmgcPz9aZG03dx197NvWYvI+0VFyBvLjIg20y3Y
7UxFQprA5/KQ2hUIfRakwrM+7lcQC3TL8ypT7IXH9iLAYuoEl+Nh7/dsnYHzUx5eszrvpvxsxGL2
cL2xT/gT2b6QgvYyTuc3sCbt1xbPa2WGxpbV2TsMh8LLoDSckeckUpI8Vru/k4I2Bf18PudzVT2R
OfKggzVAhhKh9Ph4AKCZbJ049loP0zSCLMwBDbo7LKzGvIAJbpplz3r+dRgjw0+3NRKkzGpoQqSt
JTh+rI1lc65Q4LqUF3wpYzboVo2jaLQp+tzAPDl5gnmgdQn37Fp/5siNqvNo1iOkEG9FYqdgSiDw
JgJLZvCCd3g80pBwh6bXsHaT5wldsDnVHWlK6InDJEDqnmpN1tAhnx5+HqO4C2+Lv1CioaI9I8CJ
40MdP6yUqQLoVnSdjzln7xRlb2shl9hhO2w248zT8c7Ba888AKoji+lE8Ur8+wwX78ID5yBKAKm+
wL2hrs6QyP8bsEgggVQ6xbsAB7wcn5FQ9K+8xvaPiEU4hex2DZTcDAyQpzY0RiewfeI678KckZ43
/xcxYLUrQEA6Vab8m/U9vSdw96hwDnUILa1ZiF06tfUaPAHsdvi6bmz6cBKdUDC90dc4NoIZYUTM
1/EGXkj8+B82bqyRmI/Emp5W+xput5dY7ITWreSox5GR4Q7FNT8OsAljfMQSB/krq+pR6YmME3Sl
YrHDCv3JaskcYoXFwrTx882/tCDV/GIAbmx1ts2M4cIBh6lWmwErtcjtcb5O4lI4RCW9i9vDTSoz
hkDO7MJKXucuhuhA4scVs3M+WAY+ZqJsEmuMPRA+nw73qjUYGQ84QFPugalDmWd8ZOXGvJ2xFBis
7vZlvcvMH62gikE1IEqfPL8+1EJWtM/Wkwded0qLLbtXLh8ugxBlcdHePif8iOLEC4IHB1cSWzqm
ARJIfx6wSoaDH3bljJxYyHbMk/QBbOUOzEMqT0zKQk+mdOaOAuOYCAs/7+FAaOq6yUzCZecoQR4A
a8qux2ClsPdJxYuKS9RtHhB7OVmEFQAoLK5XORcKDgnP3EoW866YeKGGkogN+4BXKkWJ27eIDYH7
o5//9bS2znonvSwfy1W9hpKCZM2uaGr/zfUoBTGEIUM0B0s28b78OV8K4pS4VYKRdWOtuM1xzSoZ
WEykVOR0IF0LhPfjQGaCPXBduPV9liZJUmwTn1lqCNFlIIMvY37R49KjqwefLaEra8uuMKe3Iy62
PFjy4cnISW9R4trQ0JGZqnAiTxIQMWCUFdbitJ/a/Ea+CH/gUmH4ZUp7XAuZm34eoy/oM7/mcDkw
7QIJruCvJrSAshmLBRJgQNgx/8uh2Fb27UPH+YWyjjMCHIbZT2xmzLfkfS9AAb/IXemz4ZSQA5YJ
rGIwdUWcmIjAzTcGIbAU+cyTIWbiwvnABqXedITKie3LuF7rrb36BYQsUqkBPInkMqQZSWTV2wkY
T8w7Rx35dnaAeLWPW5H3ai1YkbTZb3u1qVhJ+N/156zgI09i4G3Eclvc/O3qTptNffxnXUa0cs6K
ewSpijQ705ZbY7GR4fLIKEXUszlYLv4JsQWPfhgCqP/b8mIlfxQwOmEU8yC684enBUP2AbtvxLRo
svG4frwNb+NxJseN7k00NytFR233YhB53A2WxLZ7la370IurjnQaWslK8MWelsgOKVnG04bov8WR
oMTZmG+lEtlSK3YB8LMuKwCUXwT7k11Iz1HhAG5sfOahkp5Y0WFlZw4EW1ieFd/w+nEHj1h5BxCI
PzC8yrc9lBzlNbvdT7J7pQMfelmHqUetIZo1C14mjPGblfM0/ibgxdLy/TUVPN7JpeNOf9dectqJ
7UpDRghwKjALCH4Of4CwReZ1nbNQ4DcjB/d43WZt353pw3sTTDp8g2521SA1xcQjHpXh8crHq6zl
89eqHrYZ6QXsUM1SNQBLpimGrfMwQgjxwUZRXGjWQH20+/JExfgeOIFp6ebgosgNagBCVCZ9tESP
gZE/vu+yOVZdjR3SKVv8m1lIVhL8tgvvAl47m0jGTbHz5YhiCsgm8NYq3VJBH7wjEHXPXzXmeDQb
/2h9jeZmxR2HO07htxX5q4UVF35lKzXhJoizoHPxRZ8b23CYyoIPGo/hGbT0EurF761hhQF1PQ2b
jvWx3Hy5maHD6tzZw/mK4+sIWA0wQGW+QR+lyYwF7ZdBy+fPY3aPdKe9MRuUu1/vmC/HdRv++7Iu
dokWuIhZjnRZfbnnlaQbqHy8p9+KA8C/HDTG9jGIrMfPa40Sy5e4eZncZ6PZiu+EhtLjTo2/R7Bh
Ah1RhSOskE3k/8DmE2VVOJeB9ZqgGTBQHis8eZTAG9OShRx49eLdIhI1hutfKVhcOj35Hz0v/guj
c04v7Sqw7PG0LQxGdfSmELgbY6MisyO/jY5aSBf0rwWeTKONgcNEm19zq7qL/m2vWCYcOfjB4Rzb
OzToHQRkHAxOX6N7Wv2deWbpaHYHc1H/QS6uY00xFnWcrbHrNC8zybpPzzq9sjFvMO7G+wAPMPzw
YA8M5i+Lrr2BDPYOJjDYpmLjAzzEuGi8wdCJIvz2THwMhGLhy7TltD7/TfZzU8BCz+DQUpq3I2xd
jPVgqkEPE9pwdkQ5BzGwIbmV6uZPZUHvE9Kbz2jXbhyptzi3+8izcFh329PF7oVnPDYgivVxdAiq
2f4T7UhLKMxMzC9DIUJXuSnQdCRwM0vzp5mbdr876h0cHppgQA6khT+aV82Zz/8up/Ml+K4QZ402
Vx9fT8TTYE0ZpQZai/+DhfSMLhv4czvGwYEY4PGsrkC/9pwbQnc6kQWwijjhYWdvpvaf9f4x2LmV
P8jc1pJySxgoDzEvSt4JsDnB3HQVz6v9zPDbEJYp1GnwRQosmKhMrzgcmupBOOaTsXI1Ke9PfN9p
wWh9BXn5PmZY2lz/hFmr7m7yiLsSQIcNOhKWWbCwWVRwM0QYE1TGMx3rs6Yi+qdXWiq8cCoI0Wpg
V5OE1yxDsbYRBHFteAhBKwfmqUKvBjxHWTVVKo8gFPh8mHgskUYEoglKySurSGNxkHuwDxJEkCu2
WaCjLgG6X4NmmL6OLq79J4emYh8OQxRPNMK0eqyYcw2jD/vb2PTKaUpkTp2MGvMwcpr5L/Rbzz/R
qpxOZJ4ZOEedUmUxOggGxy8VwQjHt+PaQLyRueiHAQxm245flXGMXrdgDDbexQkdUXLdFojsrVw2
DhI8O6AipoWUsCeWFksM0s4hviX/8ulGDBo0bk1699LSJa47nTKSrbUJXylNVTBUMYvr9FTONUif
C3yQLqK6OzimvlLB9C6G4AijqVh3NuPt9hNPfSZRwc+Cm+F/49jelQwm+cOOqNs1dk/W5utwJOgT
JnZW0+2/5I3H20BVTuwqoZ6sfY2YFNKHNXGa3KYuYEFlJye1Z8aVvVE7dr4sm4QIXVERTMW7lEOQ
xBugbDoWeH9nB6K+bY1whEOr0zl5OgLQGNQuQ9cAjxx/jUh8KawOVYF1sHvp2LheQTiYmQfr7cd3
qviwI8oLDQf2jhtG4QjnKT4S4wEhjMUrFEwCiw3CjDEWe3HLNpXLWPGB5UlTJdp8LFdZEz4D8YFS
cDDCA50Td0oPRMNsnohd8GFjdqBHTXtNirhjFz54qP+YvDT8TRkxPig/4e2gkx0kcrah02oPWVAQ
Sc7AD0RwX7R0LMRlsI7kgck2rB/rgjkRAvXrOvlisnEaCN8HEL1YlnFx0v+O2PhCCM/DI0e76PhE
5aIJwW1BxN59r86voBkUtGRjiNWK7Xa1PRwPLbojhNpDkQnIb8QxzTkKb7++aukKZBRFBaa/rVx6
720xfvSdwuwXFLr+H/T0hi3TcDxif2pWI6K4uw3lpE2uJj8UwkCkjJa/0eYD7Vo3wcdxefOKr1ky
4teqbvBUYsMiXN705Ko4vvI1QAA+Ydd4oMHgoXTrmIUxvbCFZ53wovQyuID84tBjYrR/bCoz1lLM
ME0WmEf3daD9T0l6bpP7yIaT/GUbzqKFnj7TbMHFnKDTyh3E6vEPLwxpQRmaAYdvLqLuuqJno/v6
kTSjRrQ44sR6uzBmQGQ4zCAjGj+ZTpf3ezdidGSbazpGzxGfHisEUCsgDvQv3LWCnzjo8d3/jj+U
R1c2N1YCpzWfYxd2BfZl5dVCmuNwpze+vGyaEzmhH915u0ZQ/X9k0Dyso24OLjN8i5/OCbzQbSvn
/z7BqEhIgj51w3aan0IHEN/5vaIIbX+pvipfsPjcmybwxpSdAjOvFH2ETqu5pH2mW4Ztn96H9+h/
hIfXSVVJJuxL7GL+7R+gA/pJoYlUTSbnJwfhQ/VO2dN069btD8dwGR8B8boFJYZlPMmxIQ19grzr
xMK+NQbCArpld/3i1pGwqgSAQA0j7hLkBHxO5CZ4u53jjkYmgBofgv2F7dbOaxKAa3gtTzHK0RbJ
G3xEOgiz/VoQXfQzDtX1+O7jVb1c4ddib6LrH/if2aURvfw4XxIR0pmrGn4IE6ZZ0XYKWJ/UQVpU
UWt4mH3qyaY9k/2D31a8E7ESyX2RGO7xKYHf2SOoSALhVTjKMHx5oZDtOzh52YBFykHY2N7ID0G3
OVJC9M7/fM7PjxPKW8SnkMRLY2bCTDOIlTjaRoACoOI/flnZGXIMuPs1d6BSnsCdHrNmop6QpMeR
HkTlAHjUfiXweeRJjkh67vF9nkaAgFOCSn5hAuTbFz/8jaToFWBulCMY91AfRJuymzPDKE6Z8sRl
ArrK8GgynlMgf3DzfTMHVWFLa0v0sGZubjMPGJiUaetHfcN6m+iMWY54nnmdSXYO0Y5CfaKwMtT+
xa5PkgiGo+MugqI8IHOBJwGfQHu6g4EVQmrKZmLD93kgXdiJe0zISuF+8xhkDOViBQS/EcEYb9J4
Z8wCeAt+BHmKXBPGinQK17Rm6GPPTNYCHm4pOWWM43A04EutfNDDeAdEWoU8C3YR27R8EbQmQBtB
0qeRX2UkheDuIpR+UT3ucXZFg+D1ihQQ+TvcEhSGELIOsHEYyhE0HVmNMJKbODYyq6+BuWn1BlTC
OmH3jL+uvF6rRJMjnHgiYdaNZwJpWcXC6Kh97RSPRazuMO/TuGIkP/cMZwrdB3/xNScV62vkpP/K
6M2cI2+alV5tNJt2ugwnr9oVcac5kIRBYeZPRCMCHmx1o1NcgbC+BvYEdGC8VQhsZMdCV6lwcT5x
2p2m4LXQrqH3D0SxY2eJ9NXC8ReLcv5tN3B+DoxfsPU98FmOJYsPPZQHUzam2plsa5hyA2wjKf+Q
psztXQMGNKQ6IGqCZfb0UriHj2JmUBcIlrlCfKXPUUBbEsAZTsX0gWWYJUMz9NhWFzM6iAI+68P5
TiivZCt9nY5UbeBngWxwcqZsCto/cCTHZatOEuX/VIbibhymHVbABDGh6a3mr+mXVW06ZQ+B+Tbs
JxEyzClFDRRs9PR2hLw7fuQuJo4Wita3cVf/YZKCoNBYX1dH140MoIHgDffohm0SBPwhrtm4UZjp
pcR7ebQS/d1F4v59T5J8esIWcMAKPreaFSUXoMXOaO/btFuUJ3KqP9Meei+IbF+zhRc2tFt5QXVL
G6J3nKcsANT6+Hm5BeZYqerupoPt5R31p2i+2Faok14Tvr5iSoI8jg0EVhHyWdVZ7dTj69sTfH0O
9l1GJupwDjYzoDxdvMwfwFXvoQN9roUQlh44J82cQkWp+rkqz7I4OZkyvxZOKdK2+84ZD1lZvLXF
G/98knGeNycfOAWULfOFIyfCOs0vFEv/+Z2DyTrMVSnYb/IE7TpNqEu/EQs3KW2OJMuK9prnsds8
a9GMgYLx0eWsqWRPNaOM5+8o1vZo5SsxTbbBim8BkoBzxMiy748xgZgL64jMGWxo4jvHjBafSTDY
wwNhSA9JMUPAxkNLk0HHZJ8gR8LScpOhj92lK1RhHLzIp8D8P8Y5w3Lg732Y6eCQUwzpGFddXXM6
POA4czKbtr2YAUpcoBqjPWZ5yl4UIgO35BP3yBfML4F2WpAv7Eqx4S77p5JAclNQBlh6gtMG00Hf
pAOEqcaqUBYLLyQUjLr4B4LhCVqJUUOac8qEYntQEEssBbsv51JiZUAV8G47X7sHeM1yyAC31jQD
NJE78gJ9yN2H97aX+UORrMHqKGAiVw/clASGqLJ518aO0G4XMwGnzd7b9wJ+qgpbZ1A40tMTgMvF
xXGSAOXv1dYkjwJNoLPwAoWKxod5EZ0dhTK9w+1XfW69t9UH+ECHMgH9VPIjDBt30Hd/xLTDNwLt
J9FBt2iJXiGdS48wwk1vYAKqdvFQCEwgK++BxIPHfIdGxBpEvQfBM/PeH6t3tl5sWuSED6+U/gQR
oY9GSzzcg09cq9FrJx4WbtOhams7Hzev3rTA9JlzC30LJEu2VjNsLUd3u5MtwosgYD/sq+5/ev5n
tNa6+Q+IgJzPn3NDJzF93Gx5YDXbdovFzmCB89+mP64Z9NJGNy8otzVMHd/xO6U95rw3FJz+0d5B
QEIE2yO4AwSAUJMOOIDaCWuZ5/ENqeHufCZDdCmzhaKYcOwAn15b6BqnGeRy4TTHl0wvXqRRpbiG
3JOXp/sBynDAJx528B26L50gDB6vOUZ4cA0+vsK9cKxZTsNq/sgeT9ypcfthdcW6rdVswGkmVE1i
YqoB8e1GSEIbvD3Vevyzn39lvNB7ngn7evAMr0ViP8sG6U4FeRrxnsFvvB8v3j6jOUF8esctxoRj
Naxmmc7HYv5GnDUZXn+0QbF8CWCBOVWHyr2FFi10HiJDXreNY2m54995Q4ezqRAq9tLSQVCWRqMA
xDOPNqsGg89/DmOlRTAhxvWic4MavaGKuzsvZhn3mO4QhwlsR9MBdgLm2Ovf/sZBYQhA9RKtVihv
oNAt+WrQIWrwbT8ILt5b9xB2reGnacb8rfC+hitoJaqxr4YcTi0cIEhLUItJ6RShVjTNpIwzEXJC
b0WcHO6kpasiQew9bTrGJ+4tuBi6IYS7CS4jgOsPR0IF4lU4v5kqzSpl4V7FFO/vQl1V2ox0nu70
Y/HYQwfTLYDy4dVhO4AKh8aoMdhwDaYZimpDJ4jd0ntO6WGVle2sWce5BYj4zydmACeZyiotod+K
pBAqHQXWnoRsQ7cAS+FahlR7Sdmut9a2R+ILX4TjN8O1JR/ZyAunZ+mIaxUbXSr+hcm0QL33m/2G
7gDohCwhEr9NgJX0yR/NHNHLiaF4ceDA6pssA+gGbukHD1YmbX45nStdsIZJfJ1Aist464feZLrV
xFaYTdRSkKkOTo5T5vnN/hO+r2hYMIjW/3EoXs7zBSBsHe42l6cTIw9lhe3x1SOSAdogJ2gmJuWU
9KUCM2xcQoRfxjTJBJjyD/MBPJoPWA21UDfQ4mHGrXODP710oDnIRdhWg1/0aUFBKGT+MuDLHvN6
UknwG8VLRoDKb2UWh27tXdDlOd32M7/foEpy/PbOkMA4lMfOjT4X1aNZqwEd7FITnIRXWsEuT5/R
y0e6lMoVEXQ+/BFyItRApqEdk1PBs/OCe0pCWF3GmRYWZVgnPfhgH78n2a9Nb5nr7i0dDOzvz2z+
HjHklv4Cz3Ft2XK4IATRrAf3Rmm3fi54Gu3blaV/aVIiOwWPX97U4G2+GESePlqkcRM/FKygQxyH
ryi3oPG9LAfmFxMuz2UB/viepypm/9ZoQFTvDTmVV25LDNX1aNRZpDLerjPMsw/cBlQwXNJBHGTV
66t0f+Zv1h01Zcye6gdeXPpA/L/gmrk/PA7FPCXzKd6tovJ6RznAzb8YvzfgGL25DhHuYWX4m3la
y0CXI6r900ZjpfE0Xx8REdL4FakFpCK1Yht1oXBBwtwRJiOwkEs7pmqwSkU4rhTxsJkxHz9WMto/
tNihhrkBLhZAIyTuTECMn+tdYTMyMuACnH8FJXw4Vgchrcz+rRhF3/ztnwSUKCvsmbDMpRVjxM3o
JYqDzovpJh1sJlSKmRGMSC0KsEa9G5XLiORr4XXKbHafV8Fw/Aq1MQbSYq38wYk86s+/MXRVxPLd
X3WZt6C7ubP7w59MUjzCLj8/LBK9V+XeFzD8EOcbxb5E9t+zu1bwIdn2XdmsWzw3T1Yyi3IGvCaF
ZGuOWHknvivje1KEPH0Ahj9vh51nyq5l1awO2sXqHknTYAcc3N3fqsYd4ec+sBOuFlJpM0TwkGDZ
IMiXxNIhQwZgVB2i5p6mnA73A7r53rm72/L6vdeC9g9GJ/E36np0M+VdkCs8/8+kH3BVgYUCqint
cbbthHqhym2t8wGl9XSAmytzd0TAVR8gCqMJhnX4q4Z2bBFTEg7t3McSNFUUTmDTkn8jzyFP26nS
WTgcDyMZb7OnM8yMG8lmJUa/qx/wLrDkVo0vpPRtqgLP3++yhgeK6wluYrDYQeq18OHuwC61vuuV
YZAvbvQWqRSGXHLW+Lqzc4lgGbA+uou+iOdCLhktf94VZZlJYhS5bb0akA7D+e1Vs51sxiPyaKI+
Dv8GUCyyaQ6N3dfunvZNuNbRWX4XV+gAfPvL82FJ9wZW/2rxQyW22VzwMsjrUB66XQ9AnmYJFJhF
cjDimGocJfP4FS8PrJWXDS+W05fHNpuB4jCVssvcip01zzhzCxmXXALWPRhmc2bhGjsvUkAZiC1S
goRAHMC3DQ+RYhUJHsoTuQ1rfH3PelgS/4uOrg9HRH4EdEx9jJt6xut7euZen+FpBmj+LRcwUBU6
QMx4tq85vW2lsXSfqQ9/KtN/Hrh1G2PKAoyXt8uCadMzpncYRlw+JkYorCjYlUvMVh8reIekPxV8
inA3q3363TCuF+17Ll7mYLWrp7nzqVzudyzxfx47Xxd4/zs0q8p1qquJrKnkcUAxBvF8xsUZSWa1
kdb3aFCbimbJLHP9B9Jv8S1lAHuzxRLDvgAI8PnGeFEyyZQskq+h0kz7vMBA8ML21dsq9z1lxkhY
w5BnQaGalf+EaqxZ/T0WzhyIdahznRD3rtSfRe5eubhTCAHfL+RznKhE23zNvoGfB6IBCgXOYOrO
LQXumN7CkRbhfSFfg+9u/173Mot1MzlcinXZD/mMGQw6XE1eRNVAjlKNz9Bpf/aXDJy3d00l9g5o
5dBLTYdzxHLdUXQx6P5qEx+i9JaUuc1eSx442przq7BbfE4Q4I8/A+fdGPVf9y+vid0avTfdEjKk
r6WMhysckcEJfQXXL7cY2K+AdvKtWn3nQiZkZbVLDJbjb9gZzez1dLV1JuD2EZ/AmK2aNAHHffoR
WsDDc/r+28FCnzBM/CFUZioh82vkPpLRkEf8s/wgzdHnLcGL7HexhUDNca1x/uG3oBEe0czvHISZ
kyeswU9QZDjM9th9sJZj98bRvYI176AA87i9YVB+OdQDBos7ED1tQum2BzBbxDCLK8RRYr2vp9sq
P4ggO9rcyzJf1V9QQeLPr1l4s/ugHV4VZH+XUNpAauYRA5tGe3f4m39XzHwSzfTvTI++ovw+bVyy
x0/0Vwh5MdiM71f7wO0PUQLwtzuyG7tyCOpRj2S3wf8bSoBs3WLyvlceRE5EhoXfTSG+NNgb7FHk
TAXFGWbu+bVs7dGe/bI6siRWuIwItJK85xHsGPhLVdj7YyXTvW12mZFrDiHheRUnU3yjG8A/GCeu
AnqkgAJxtuDBH/6x2O1hP1WklyT3LpF0qs7KD1Fru4su8kRxXvRTQ6aPK1mMPxT5fRgEMCAxi8cp
xv6sX6i/zwuFxBzjnGOYApRkEYLIunR5/ct+Tndzqouv9BMC4jR31NkvjId2VPlltecQZEHbn5b3
qT4BAYVaCRpAzgfgGqHioOnbHTA4OZbWrbNazSwb4014suI+FPdTmosCIYN7j3cQ+kg725m/v91W
ettbmO5Wd+67T+zLTXWtCJ+OD8mt0degRpcM/Pglli9TGuvxa9K617+HLS4RBoQsirhQk4ypENE9
HUtvyp1ci+iA4/Dt1TlLHyJA8b/AyyDC6d1gmcyimff5TAsUEKyFwVYfOELigIo6pEfPjBeme95V
LnfObaZvWmB/tLZ9Yz7Y/MDd+kHGw7z+HIcL+oXeSulZvaPG7FTHfQrSU9xjd+efBmoubMX6IECw
61jMxL+TPOk7PGHZWMWiq3mxj3CyrdN43V9/jtDLvIu1LY0ONJtVPW/dr5Gt1E3llB0eHX819gNm
N3vdzO9sGElxH6fC3s5XVhd6ItnJyLXA+Y/h+ws1wBqw3J30D+clxLk1JVueqjwcAwsQMG0KmLio
D0vrA/5gflfoeF+tW7PXYiX6NYbJ7jT6k0Z2I3k57kUwvlCzwnT5HW+594ZOmAcNjE+sBD6r+uUX
63qKFbv0gI/gdYSbQ8LQJ8Lj+086FxdOdtO9plgWHfjPDsKsnzbP+HvmPA8KNKGdp6Pfx7bKwqN8
hFM+Ao4mKHekfYwhNlw424S/+MC9Y6bwND6f8QeotxHUkm4qgfttd3F/M1qo5zK+YMe7ZGTt0wGK
bQEnI4QKkpg5at/2iPGzgCSygr0iNPiseVEUmzh5YLn0cWv0OFgCj33w2sCn184CYTOHFWE0LqAw
fdjY6faGV46PmDbtTwcB46WcUZW42mfMN4lwmKkMeci02z7IuRwQiipCE59jqkDf0yiSkzJVbo7s
/qJqZHw3Dw/uxjpL86TEI91Y3Lw2aO037iFb/AtgAlk0R70IP+cebCynWJHIaimeRgCVCFnA9rGZ
XXkzWF8bBbj6Gl6FURwHZgEcyN2m4DPWJvS77Aw8FtrXCSdcyz6drTkiW+AdIk/PylxJiyJk6w5U
86l4Yrqp7L5B9WCbkfyOu4dqbsho4HJ9/d/5Y0pfI7erbRfqsZR+ixQHfZGpZH+vM9YVj0l/9UDF
LS/1ZXHUDi8sga23GFcoj3YPlgWBBorLiP8aWZn/YDUHTjbdpcP7mDeSMV/1qcGTErcw87qghaKT
IZr0AIj/RBRAaeEYenn5VF2xHIUmQNhodVa5dHSkowDFOTwRgyiCEFfqWf00KjpBqLOHzD4w/+w4
go/32iRkgbQGoT5cKtzGN8hTt8X90MYK1NzgO9NTwgCIrAXhufccJbcxfiq4KvuPybLmS/wGOpA5
1LFnXOODsuQnAWdZPA6vGXsUyqk6+45BkeIPfvBGPcczS6Pqb+CHP7EnfK/roz2OXpqFnZsXcGgX
zuzizuazAOrJ/pZECGVA+r+G5EM7s2e/TcgDiV8PuL9IEAc5OACm4rc7n8/P4sq75wabPL9RjVk4
fy0sb7mchBeckrHhQeasmX9lO56hAe2Ftxm2d/mIxQ9v5FyQAXkJFgvZ3sMGQwC6r1PeWU2HwqWE
pLh5QCUI9OUi4FyeidMDt/TJH2F0/PUyU55eDh6lecG+s2x3pcL5+n5cF/LUZ79v3TlmfyXpFFFQ
zxeBcAEYj1xq9zg+xjB7YEgapn3f7FnWofFbrmRT8PNCkQ3O4V5jQkAEXji575Fd1SNzbaGCXq+Z
TMxe8jfTRtgL9g5wPN5vc3Z1OLThx8xprkGcO28WauYSDiwcWZTah2WIn13nzTMHm2IceXWPrmsM
VzNcnrsD8B00PP7ZMWybUGYCYGOYQnwmNBVuBnj2FLUP20Jus81YaJ72L0Mw9fTtEDxdE2oNcTFy
W1zVBwu7XkgKg2la2NARj/caA+OES2v+ufIaAx4mwNHVoo3g/y12wksnev1H0nktOa7kQPSLFCFv
Xln0TjRNUuwXhVoU5b3X18+BZmfvxs6daYmmCgVkJhKzENR7xhro4CwoJpChMbzz4bgWMBcCVQoz
oULEbfoqiHEpYS4iPhTOhvCAm7LdBKdEB3cKS85uf48W4nyxfUPNGCdR+szWNW7KvR40dRuoLOWF
6nEPPytPxzcszW4fLfvPCZK9ax+SBa1Hn217rblvZiLCTt2tAkWASMXEp+/ph70cR1pEN4KFgq5z
gFMwaVcZArg+usiTibkfnfEwHGeUEL8SO2dN3UfNUdzeyEp7Lm7HCQvlZfHd8vQwMWOEo/gJvld0
yLglfQ8naPKy5IEvsdzj62YMBQpnB4OmOTqppgazA1kmyPHf2MOywf3KTpHy83b6c2oRrrfX9xDA
cRB88i5n9cVFmJa52QaPaAPHDfrQQIptmFGuVPGDMOdXjaGzM9bC2665eBQpAceK9goymAOe3bWl
WPv2cqjVasrgnexc2UrvODFdALbyNkpPzzzHt7ZOa7fhyoa9O9xZShuBfbNSvAv90GC5D+1sa9qT
Figp9mhwkUb5Qk+qcMLQtgys7MyyB6t6f9IVgKhw9nsnxFyyySxN3pGyr4XtbueqPiO7NiQeIFF7
xl7s4oaGFOg7gZIZqvDE5Bd3zearZdfqaVxXTabPxrWtOhDGimcZxvURU+YUlpiH2T84GCfX/Ia+
x4dJza/OZ6t9sJdXT/7dEhNLmRKEsXOqswf546KqcRC+qANCNbAol/cZk6sQdd4kqkROJyQakmoy
JUS2zEnDm9JQt5zbYm8RJ4k3NmsAaR1oTXw88R0HK781yIXiA2Fy+Ocey7CB9LEotkOrIEK5mRuv
TRtnYltVLYetcVh8bZKrHMiiYTcP4eRjwnVCk/bj1Q8e7G2LprFvs1HfajTM/4Jr/vhqjMZvaCHs
dPBWimhXycemEI3J7Q8XEAjm4NdrvtUkWK4Vvni9caAzoGnyu0+CyWOeiyUbH4upmfbgUwfjLzkM
ryruwDRboTf62ACzB4vml8nvERSdr0Ja1XSPkF/E6It50vsZVgEd6Bhcsc8IFWSqAlORDszhPB7d
lD0GFKrjYtS2AY70DsyMWFyD9T2MUbQJnkfezRQ+F7Ws2h2J/1dlk1I3tLVe9TgmZDVkHObZ3qRb
/0mDjvY5sTNevyxG8QuHjmStSF6uvH5YKXs2AEFXLpt5R+xQszek+UX1sax0SXJO9M6wuW/wubiE
pv0/N67reImYD+lB6j4stSyJJdorlC30TpdzaoNxemGjD1zi6iN80GaIh7Ws0jo+2rqdof0EVGIs
kW6cQkVDL1t/PXFbtANoajCbrewBy1tYHxE+94iYL3AYkrpuz2EptPXw7GAR4+JjyiVx7B0MyAlB
qs5n3Z1OqA1CmViCBwE8YbmN4Ct9pOZEALZpOqDgh698jpcK22RfI6WbE/YMpVBw8Aq+L4E+zr9N
1xsOf/FO3kL5aK2+5pLOrjRG1ONCATyWz/BqWPaNFsbMXBS9o2QpH9StzFVEniSEkHguINgURxZG
TRxoGEAK29awBA+zg5v199gklCXOBhrq9PJ1NQmbRyuczlEjGOurHRr7I82y9OQy+gHRRMBg+/bP
DQo6vRittxLCl7yaY+G4tIq+Zq32WBwb9K2Wvm/h2wkZc3jrX62wERI47F22HOMcAcJMIEhxWA9v
Rgk0gQR7aqLAgME34R9e+DSO/2AoW8phNif9EcgnYaxUujJs79Xgx+XXyVIZKt3Sb/waSOG5UcVC
YDoYRxlNbi5dSWq2SXjOVgGj5CQ00PzQJQTZRC4N5+O3XH/OF1tMaFTsx8Ui2nmcDLlh+as/mGTj
kYcrz6V4RvCS9fIQZsUtcR/HV9Yg3hluSWoMs7TBhY0huKztMtebLgbz1dCQdMMjIAS/HX8cTHQP
574a/xtl470khg2eR85DVEJQXtt7YtTAKjBXjqIOMq4PA3gMpooiwdyFLA9b7wZ8hMszy08kOKlt
96lupfVT9JXeQPPuS75Pv5Pq2LbrYqvqUj/kbwuntthWStYbCxElqmKHprF9px70ULRzcNVPT58a
XjvMbVrQNNfAjkqmE6FaBaDhn+eY3ONmEZTjnlPJRkePs9Hqk7LzThXHbxs7EZsVzEH5/qvileUF
lOMM4NWrp5Zih8ZJQNjOJ9P4Y5oD0wy83aTSuX0yQW7m6NmpQS7Ea2GfKXGvGBqcfngBUo1iwckx
JiFcx4jJ6LmE53Q9rqtjUUk6J42AE73aZDH3v32r04Q5u4cffaIf7apDVpO6SvniCkwjcV6EzBVg
B+vMpOiRBeokg0ct8AYrrepEWCwuUzz1bPzLiRD7n1ddFNCMEWNhNyszKjhMyJHj2PtEldxST6dv
j+ywnvJC8BC1M5dFR6o7+C2wRR5qD/QRLGCuPOQcS5lLEb5mpP5PzvK0rgYkOWi2bP1i6gFTht3A
e1u5V3uYc+YdEu7vQcIFvllZ/AnqhwurTkyqoHozwuqoo8liWJqsSca/cZAx6Itc0/Z2JIgdraez
1Ozahmx2z+USYdbDiIpXbOFaFfbNGQ0eMNO2AgJvkY+59AmpUtFUzxMwRpZkBqTaBlDYEHNp3uS1
qBQJhvIYZmCnvHabdabzzrxcTAsCGqfxmmBOhYtSgQyV7JTd3p6Ern61vRP+POyRuzEZLPVJvqfP
TBIGIrAxYC8TD8NbOHvhVh72aU9QsXd3c3hA5psgiecDR3aeQsjzDdAr4h5FKop9ED2BSotgmNgg
+HpJorQc1/kV2oGvA8r/nej53WbDIkTjXghxrCUxarD4Siox9iA8UMc9/pB1u4esdge5i9ZfMaOR
/AeKAr3Uivyqyy56m4igX3FEkROq9dw1/J5FetxqWlHftxZs4q2KfMsgnZfxWxLmWXSxdyttuova
SLackpVUH7IlrpTtkEfwtnkI7IewBJUqKcNphv+l4ZShmUYjBzEfsagRTmLHvsRFP3qWBLMEFZaC
3020RV8nXJDqxAPHpvffkjEWYXfiGxZGKLiLQFO7aKvNhGCHoMRxLKx1yJDCcOYSEOJ1wUY5JCS5
vmUlsMFRpLFrSjaPzb6PqUSzxwxJv8tiYviw7cVctWIAZ0nKRBUmx9ha1oEsW5E/i1ANApcCi2Sa
e1tSBYEFGNndWVLOsSmOJRjTI6HJ1RyhhtJ2v8NCRqvIgJuRzsoGjfOtA6CF+6GLOUmcv3EH3DoB
uhWt1zvgqBAJ9KOgkQpVtLj20cMu5yvKgh3bznNLQr0xX9WW5nMystZl0knsAZN5TLxQLp05Me4v
Lg5xF4u3E/HQH6LevWmGNaRWIzL1uD1+kBQkz8Wfx3vT8f8ynyp/3GUx67pss09Ds2N3y2AebT0k
NOtHYomimC0pxFTdKG2v3SQZAkZjZGPXd6FrdQSiGDr84t3NeaaIE1l6CbBbWrDemi2jYmw450iA
HZH221QmG+g6INLeAd+Bbu7wuPHJZZQk4o82QI0OVArmqKPJBegHmiMWcpIA0eLlrZj6i0oeb3Sa
t9aIj+nvhTa7AZxoDs2LaB5RxQlZfqWtz9Q0rfzuloxxm6HaRkgg1irULNoPNBR22s8j+j1FT8tM
znpk+PC5gBL0nLMXncgqTjV+2WQZKEcRmrisD6KU52H5uwWTInBKPGdrWLva95tmaNgu5oGpyyvj
1GOncY+rmHrnRFMy41CoMYjL4o9PYm/1/Xlys78dDHuudknpOb6qn1YhS50/ZYgdfozUK7OTC89x
+g5x0WvSBzkRaOZBkN6qkQg4ZPwz2Z40HDPUHZBLOnOaf+mN1HNnuzwCqnaXYZ8UeRnHAtNTNa63
VOH2bvAXcFjnjdP4nIG+gg14gRgv8+DJwwfaYa2day9/J9dmdpyqao9nn946UpnC3mGkuzYpZep3
i//djk+/lGG0Vus0CxmsAkXPf9aL4mrg556gC1KIMaim2rFGbOlBExDkYGSPoJeJGd/A8v3BQ2dm
i0+sytLtmI0rPaMU+/yG0ShV56RV2NiTFmy0GYTO7Ew0pxFNOxYxHT+Uc7M+M60pHuFbNVJXln1b
ErfluPm31t1DDK4kbA6BCn+OXuxvQhq7b/I7A8ResylxvWq6IPUAuqg53/U43ad9+/NBygMLNMPf
sWako/pcUNIwSg3CrWEiRQTPETf8S16CBTD9Cqcy+nUj7FQfMasFpt8CRW7orJL+H/N/1SO+XbUz
/mrSiN4mSz79pjIeYmCRXL7Fbn+aYrcvLmQNS4LVszqz3E0yAyZUDRrWG5kMEjYSR2rwGE/JP9RY
W1K1rDe7JUtU7zzhh8XZTWyrq8ZPhestPYl3Y6jWf4zMqK4FqNpRp8wgkVty1JUsDTp1icahfCg7
GWDA8Icp0EnKK41bJVng80JF1Ik4wJ2RTroTn3TApcYdIwzcyXOiRP29m7XeT2TeEpu9CWc6vr79
u1jH9P9IrJBFETc4Lz71kPTmVNOm7RP+zJJmObpSU1KSeskZzSlMEAn+NpOVClD5BCSgCGIpp/rh
K2qsiV/tvU05GPfha1W7a20ZLYVROUsOkyKSB3DnGpD6xbzeTldzP7JHTgQ1fbpkadhxCrvAjSQb
a0AyNjBYpWRII71O239PnJ/7FiDV0qyGtICru7ez3lTznAqMeaA1BAwMEbwR3iNwI+t6Bnti3PIZ
hoV32gpYOERqoMgG1Ts55eX3Ea4pAM8oJ/RPQAgUgIAVxsfdoJLUI6HoOKecg8dxC2ZaoTmX2a5s
CWam8i07qsSmx78b2uJHt63INiAV2eint+NuoGjwlVLo7VcMYhQJ3e3FlUxv9rkTgacSGN76xT0w
C2/Ah/KFzGPFPpDpgOErgKuVQceMrp2xLGmhytoje0k/z8VQ1725Eax31jEENm24EGyI8WoQXxhH
EOIpNAdTtUSq9taZibtG3gchhkMBJT99b2uqL+qyc07x1uD0aGypWq8XOu5Ue/JRLSq/gf5S0Bx3
RgxqU9ozW3pnpVazl7qb18kGAROAJfTqql7t8TO8lvOuMz8y+RO9cWvP4sfFijEONGxNI/pk8YkB
6HcgucF/afmAh1weNas7hgNdRoy92tg4vq60mFwd4G+TKToEsvpoHgUz67EyCdeD4PyOUHNLx8+S
lheCeE8SZdEjgh3jD0PDAQCToOO0P5NeDn5Qc7L7tZxhc/Q+/TJk7VoPNKy7sdDTjnQ9bpFI8xee
NDyVd0biXakBV1qjJDjcfncuqfrzRCT9zg4nsx/HDJyeGj0croLth/kE6n7Uty8/bxFnFYzLZkG9
MAL0pIETnTAueXedXgfA5y3dmymLMW37sxbItowOf95QC35uJiDaA+NA3v/1IRGGV30wW8Et7LY1
XnWbaff+tQuR+l5ZELYYI5rhV7TJ1AcmMQ+ZNYBvNA8bKZS7G1HMHkdE8tbOvvH3LI7c2bAxO3Zh
o7yBy7BgBB43Z3amtkcRM+QiWAKwF/RhwpkCf9gbgB16242m3obOAfEx9w2YIeNFN0TbemLBKN/W
9GcAt+yjjhpO3BsJDhAzZ+OMFYRhDUW4Il3b/xy76tRyWupyMAaEoRjb1MvOPTqNjy3mjVQGOEje
N8loqD7kw3SDt60TjmNB8+UNMHlxH1gmPO/MouZVkz8CzqNVuMyuYoODOU6fbgEWynHro0loUEi1
omX3poZXW33yso+F0535ZOPTPj2FgEYzlg5f/eE54SPb1lvExejZq0guT1Fj4zRG4YqWrrLd5fDn
WjnZW0Y7LS7kcR9+7j2mHxTxDFLpm0XWuRQmsEt5OFo7AyYotVgwn4C+Jm2aLrdk+NIDqO1HaNun
2AZEPXo6VjQYSNY5ZYQWv/8c9UE3oG9T34xfWucvod9sMYA4hPYHbuAn6Z0XoIPeV394YGBINdTf
T2TmaF+CPuIl1GDeqOc2DDJv9DFHtWA/Dr5O3yOyNNIfc93VEhqktOVLknmMVNek9c30mzhSU1C4
a0bBhwvSbF2M4oWJTvr9Ui4BeREeGyJRFbfFJ/O91MvuQxMyDYklAjPJ5uQgYXOiMFMW/WiLzkYt
0JEx+GpKh9uG9PwIk0arwZDkGmIUksx4aWtcUhbkjAmXjeBU7Tq2dL4DRJFN0jYMvyb6WLp0xhCv
PrYd2LifkX+LwG2++jtOljeddssbzr6Smt7pYMeCTBpTPxoiazoftH5O965OHnXEfIwxaehLc2YM
fPs4xM37TElk4v7wgpKVvjfS03PgJAh0fb8MqWDempuFZG0XYBXrjNTYapco+qUNkfcMVmnhgubI
NLYF/Tw8vdKnQqMX0KKigBynn1EhhSTyYPlGNyRNe4diQSmFLSumykhox3vGOjudxEqk9ednb7BC
xKed98Wvy5CbSbB5XCQf7EsQBgEdP0zkokDE8kicRLTyA1WQXeq4TSSRKcMBHS35YLzD5IrEukMI
ehHNc2Te+F8cMxbJon/illEdb3jHg2T3h6tsEVEGEqlEg/gs6tQ1lLWQWXXfhbQMFig+uG+sDti8
1M3SMHGyqQgYgYXvLqcwMTSNWxuZtcX8Lc3HtY/uLJ3sq6Ue9kLzrZL1pkhllvDEKmmM9AWPAjE0
5RMsCATKUIELfTGupV5jnUDQwjgWc/yArMbFR5c3Po+SZPjkwchc7AR+OeINgRZ+qURyH1cB82ys
WsHIymxPGx6bOQQA2mjWRQHd8MCUyTzgyDTM75jTkr8YoTn8pTitmL+Iv5Ieq5CZWU8TNGtFXLe9
gW6TSmaU8FKAA8LJ+JI4tmfnKGzRLgXUQTASBIGcQi0h9yh+IQNBFBzIFDRSGHyREMIlDPTtHwBb
J80fZYwFX8ZBPB2X7gxEp6ZFJbWlunkwMYshtCw2vwRPuZAuuOm1AEdnFxY47eTtANfop/I8HSDc
YMQgI7VANBWEDcZQPx5uiW21xdFVJhvW1JSogJhLGSP452iVxnSq2pTyAWQKZG86AqVRmWIcGiPy
ANeFSau8Ic0nnJOjqopJSw2mqIHwlha6F0m9hDsGiyfdTsHq3swizaFboBS8Ll14pk7Rzyu3gb4E
2SSBJFm1vWsBc/vBuMC2eW8ku3YFbHU3oPMxYRTE033EMHQ7+77WZ9uqnHYE/6DFAYasHpVyWkdp
Cp7eQLqHB4bu3rAt/GC6Qbv3LENj8+YHTyTiHLCdvokdx4iyGfOz5w1YjflmtIDN6cm0aFG9kdN0
rGK1Bmg4JHAF4au+GeQpc9qW+iImBsibR9JTJEv+AcZZoFMzQPrdsCBlmkSADPi3Jy+2F2OsDn8k
QxmbkR2lqBwbfswVKwU0IOi9xWJVgFEjHf63ZiXGPKvYNgxRaxVI4NQshUASbDEG+g3xEghdoG9D
Y1bAYgsFpEUawHKWAtCltqvCRix0AC4RsXLd8AGhsNH0VGb9riydr+6hSmGYiz5nVjwYNrUoi4ll
whhajm8GsrRxhPqW/OhSdTrc95h/qoIOQ8QsjKzfMw00opOS+EEb8yDEb8eRQIsmvi9tzRERT/Ef
3t39TzAvW+j9mVEIZXrRyptATK69W6TkC8QjIQirMx0p2juhxrOVCxXrz09etxID3gLcARSRdRED
8wlinR7HKXipXe3/GEmEzz5yM7/APxqOTs+XRQzjFqpyulMGpT6f75LN3SzXCDGsRAxsJQIu4LFC
sOWYogSHpDbIz0EZjyZg0WKf0UCMMaqGvYsKmctaIymmcJpQK5WljMtjxBLIYsQEwLXVILElRMcO
HUmLnQeVUbQnhhUxujriwHwVnGz0C3gNJRb8ZFAacNp87fhawlCvRDO0Ep1jK3CZ6AxwANeKy/Qk
imBAaI3lsRfk4zAi/qlpYaE42gRXJOKfpKFenK50JN8KaRJD0ooXxg9cEk+SUMER4jjRwdMSAWha
Mt/jbv1gQ4p/CnMg6SwjOfPlUqT/hLOUU6vgHWv+mRi6exusAgT22GED8Bkg3hKu9h6l3Z3ZTFTK
ARO1nHacX8ycAOpy3p3F6Y94Ie+3OhMjaxViS0irMiIKt9brni4vx7AsugKsTQHOKS2AOyze0buL
eesg2BJydit1qIvNlSEBmP6HQPffZZ817QOQTrwc2/DtRkSLXmIJcMnJAny79A0yLZ7UxaaLvbhj
CQtSiP4C3eLQn4+MvlOUxLINIBIrCoMzahJxk+nQC59xlPd/vuenFjx3QNBoth1Obnh3hqI5zh1P
jB0H8gJ73BFthzrJGJgsKNNFy2ybjN/OBNbh32HMx02SaYm1nvmzwLjMsIyzg1ctvMpNMQSZ2bIV
wZHW160Jp2rk8rRorQ4FF+o0ySlpX8SDkzkuUQSERmS0RZATu6lhUPuAE7Mv8HsFvTBIhiELsNR5
EfI7OVT/JrAZOkGUuOvcsmyMXvQGMFjxCRy3E+RFHE7MV0ApkjF7nr3BpAXAcAHzSyuiQd/BmWOq
0/bvAGCWsxCm4BakqFXYsWhn3vqM6OFDr3Fma8kQ0I+5SjYuIWtJNRHpeie7OE/oRhujHeC/pPVE
GuP7QubgydbWEaUK2A87UHHmnOZbbYnPqmp1WF4cP6rUDjQuH3mDb/h74A/eG6EdZgIhHEUeq3Nz
0WC9oHby10lDAABSgtuZOonhzaaH4hRF0ooIezZp04f5AsLiSG6UYCONHxAl01AY8iN091noBucy
ZSPrnA4igCzYEJb1Bgb21CNUn+kC1aPO75yBl5B81sV7aA7dZlTBM3YTUP3MnRpAkiHvgtXBUe/G
gG/8SuEoacjyus5/vF8pWjtsG6GaTWAxjDkC12TRI6qDTQIwkGSgsiIhyHiJcMkFwuSCU1oG7zE3
e5z+j5JARDLaw0o+YXQeaRFCY8qVkDQF+YwSipRlxYl9U3K6KvwFeAsuNJhwiK+xhzkfq5DaGBEu
edG2gOCn6+uk0SmjmuFIv/+lbVT7HMLMyCIUwvT4bCyfslBSC3hCAyAV/9CGyXuS3Mu1qYOBbxgm
B7PlnY1P5MFtoSOx1RfVEnMmRKeDEJ+qg+KS6dOFJiU3Ahz8imQ4dLmPNWa1DDthPoRi8sFiRHb6
4Ivf1HuynB6u5NchR9YRbXITmPeJ+uVinU3OdswUfL+AhrLE7CPBbgUNLl3hIP20+/MSCNxFgTAd
n8wUB02xgQLiZKHLWsAog4SYcO6e6b7+SZjDFeGJC2GPtI14EkC0tO1lSwN/ITubjq1WTys499fM
rCCzdgd/S7p4bPHI3mDihTicK+HUwXq96yytaOtYBUvH+WOCFowEO9xC3UiYXP5QTq1I8zChSah0
EeRgrGZpptPRcUyf03k9R9LO2mIpQIaQxrmCWO1peA5DwW2lWJsnTYBW7afDZVA3FMnIsFYrFclB
Y4MT6vLaEFITSYQYFm3S0qwPjGK31dvvqayHwBTUCspf/OleAETI7lj6GHqKgtNEAh6traFOIeFg
drNKTQ7Ah1iO/Rx/xVhv6CS4K4/XSwosevgnv3+06gPoj/9QQUcBYY/+wd/WfzOwOTg4sYRCTygj
hn0IPqRL2isyNHBthgyhsWGlfZdaN9VK1Ajh3qzja1GjBMgIlrLyp6lMlkWRm0SLYdShxua16+eA
nkoq177DyKeeQSVulXCDX//s2RbL42xYwF6NIh6jnt1/IChyApNxXclMVWp6kqCWVoDWs8DZxrjW
4S1HMSBnYkZeQXeoES0dOH/KdbkLZjh8BqxyGo7l0KGuoRlQx9FWw9AuQT+soodr+YccbyFOzJFV
kF9SM6na9o4b5dn6rMROTJAHWN40FSR8xcyHtvWa9LRg5eMuPZiPMOjSBin80a3s6c82smrSS07G
jIhvvcsIG5AOs9BZ0/3J3mdvPpl3TaD0Ns56qGj4t4Tb3U2AdZXKhGYhF+2zS9HzIUmYubswDBEb
emSjLcXcOMqggpAOJzTHNscqoImERhn9iuJDUgRF0h/HvR/Ee2aMPMgLoNWRL6FteplBfjTs6it/
7PLNQ1bB3uNAe0AzQh1UFCcMqnnNe7AfpzkT9yD3IbWh2FdaXo0qsDdwOJgcKBRIFY4SSU/muNv0
T0GbaVIgelbnYvo8uvKqH2q/KDls4UJsBX4tjDzH7lPwwBgZEholUGA+dG2maOlkoZ1A8B+Bm5V3
HhZJ5VpGEeHS1Z4cHcpHhQM7/RGclcvI1wrrLWPry+gTFzxpylGkBmn3jzgkSo4nADVRFMqFhNZV
1ovleyHtr+PKyy8osSZDizbaHjj6KprABrL7OJyJtxeqG4gsdPguj9V/UiKQPQ3NjFtAQBp/OOTU
oDyQeKBggitommgFWpynZ2cOHaQVQ5F8EwBh5zTBTfDoSb7ULmtsI5aMLeWq41juBD9nwbVvAYJV
lJc/VX0IRAPh6ZNn/ZXqijDLTqW8qW3YcOBtYgZcB9KtNxeyU0MUeHHLeSc4zCFL+UURLDXnwG/+
no0LBGSMlgLPAWxCee196m6w1yvKO5mvI4nkSZ8q0cRBXqyh/wcHLSfLZPIIo3Zo3wTImv5QYAhZ
KC3AX9iDSTjacnauH0sjbzCXbzxpmF5cQzxUS3TlG6Ob5EfQdf0lXDID9i7erWFRMVRPLz28tPqw
iF3koUuz8wBq1WrEsUPGuDzBd9TrLHX7V/elUuDg9l9KsF9BZgHThjvM1xE8nYeIIJZT7QX91+yS
aA1ExMQsxisHdSneOLCE2vkvhj/4/n/OYZRyQAUXMHwewsUccioTiYl9ICeMcVk73yOecoyTP2/w
Vx/mgY4DeTJUdkS9qy7IIm08ug8WrFhiKIbeJ+WtZforIgUand/50wj4gfREzrjUUWYnE+/FEjui
k8WtCIf6ZojCRstcwls3Bd6iquHsgB0/w9S4BZTvEMi3dA2ENSK+CIYxzWvo4Xk9TPLFrYNAABnM
LtNIqUhWGD37+1S3ycrJkRPH0JkEFWhC7lP+gK/EUIK1jqhBW8tkig06m/qibxxQmJueDzPvarAU
5icdz76Vj6gFVGDg67EofAByPSSuCOCQ0HbROZMbM48AtII5B08mi111GHoOBelfCk/gI4Ar6D9j
0Zcg90AroelvdZvfdEZt3JBq5yittVE1RWeoRtET7nU41SlEQREoke9DmgqaHHW/0Ee7+BIgG3X7
XnuoNdsUlJvftV5LKIm9/I4AvGX+4kzx8a6J9OfRPji+lC1feuUvRHFLrJG3s2BEJyaN8oM5Q6c4
4pnsSRlyoXR/NIgMjHDo+hlkJCkDjxrSFG3KC4hjOT91PYgg8Jp8uNZmMlK9TRNE2zybKt3E9FVx
HLFKAbcoQpb66KYPnNaAQaHk6ktzs9XtZdo5mgeWIbfHaEkosZTcFCweeH/PQtqx02l14yvPWG3S
qOludkZjaNyyY/p4GivScvO1uKj1mZ5PHaeGpt6iJwwrkbfl9qASTKTZr7N/Tt17JbWaoELfMREm
lS24UluUBpldYTFwl9GBDywejBX6mbtedlNL8kJaczeicprhdMmQty4/hF85/k/tNXLhjEwAXkh4
6BcbRgOOQSSQtPFxwsItnAO3GjQbqpclYvoa+Ry8sUil9ugVFVH9QgS7R6uzl907+uYIfvQKuyCq
Vy0DBTpL6YhgbbEA9v0Bs8UyjcIUIA4sz+qmX1RxleBVobKnXfWcDgiYHLY3ZRxQg3EqkD7RVkBC
9TF4t/AwOJ5pYE+o4/EnHv1ySPiKHPJZXUQB3f/iJMglsD1ZkKrADAIbNVENijo6IzStgi0OZroO
7skByYMh1otDlth93oGRumFV3al42BUX4a2PqEsvtLvlhP+LjpEm2ctdYVlMMw4ENGUVv64Osxx9
wMkBp7sIBjHg2f9wKqxG/PDbz17WKabOq+9wW/T/nQkEkHIOB2a9eSkUBpejgr89WWwPe+PeFpsV
LQl7ulg5RiSF1E5cfErnCB5GHixw2A1P6GBP4E8gWzw6yFytdzSiu8kGHlj4FnBzXIBH5wp61fkb
VY5xs/Z3j6JD70AYLp/W9ebglsKa7VPdcBbtx6J3aIIGdWg5pKI7dbVuizKlx7xA1LyAgahq4UoH
L5hWVvXskPBOTiN1vxmzcEU40ttM14IT1pZ3Ywt1RDPiQW/q035Fsdumqv/0AWmT9H7SMxQjxW6g
74YMSzrlGzAc5JBEIEqnjIEON4OYqRVXBmXYUS8EXwyTHvXNbS9FIZkTDqhUv9hAA81RNtVHgLGa
k94N3zryB9S+l5NFbknaSwEFdCePrrWkfQJEeJC3pKWNL5Pi7iwCHclG2FYpQ2r02KPYlUrW5chv
M3FuS8em20R8Rz02ozzBGEV9GIXhGz1hrBrBmkm2J3SZmmSiuNslzmb8AwhPQk8RnyQYwRcAwme0
Ordc8xdvwjjtrcLu7I0G1kjavUtbNuVqwSaXHISemvqRAZ9z3UEKkOESWj6qZ1nN8UAW9/AJ2MUD
EcBT8H0Qtb4ik5MJBtTzgCNArVeTuEGmVMzfFSWG+A8zgy7qSd7fY3rb0H4x06Z9V2AGFHcHeyGl
ldQdoG0FmmIh6rL4FKSfIJQTDQ9P86Fuew9DoIfGSFk1LJ2fz999saaB+v37Q4HEMJqOOAWCyi2u
5lw+mtcBnYeBYdtZgbfRnSdAHX7yQEIILDEcDbCQdxddCG7YKnL9kaJub1Kd91EiXQwLyDUE6JAS
i21BW0OdgpqgiyOi+BSK74M5hw0s2s7cSYTeYSKb9jpofx/tMOQMoTFUNYjGYvukJadCqCkbYRIx
AvIFm4lo8BuR7HG8OENeBeMPuWaUG0AklI09wLp4sJHsgkLPB7mek5MYClgBNQWZNlkYTT+0f2gl
y+8+98MybPuiCsV50HXpoKjPBY2nyD9cvOjIBQQTFCQQkV54RXiA4IxsB6NayyJkLg3h6S6e3IrT
sh0uCtdHn2SUdQRkl65hJbLZJw81K3IcmS3Z+hn/UNlaqNyRD2YZwgwS+18uqo4n3kWngILXGga5
Dp2Mct4sbwyfBaTnNmyYIS9/uhMaK8AT0bAY0zH6K/sQIHml7uhQXuKXY/7iqCJziCWXpDwQ0xtS
lXZoV6LWyfhBzM0peAFL4v6SXXSzyMm8ZujJpyqgcMPgit6aHoOWkDkuUvvq0e4WbH4YCaIm3tUl
VammWG0BzLw5BEkdGV2ByEhkAtOk5oyGrNr/8CrI/fFGIgd6u7k3sr2zV11dUmBENfukrb5E3gWR
Nqk4RX37410Uhzq+i5kXH5n2hWXzrqVjBYTU10KQ06BvwkEzOwlE8v57lSkU/xVjZFQbueOre7Rf
JSWUU6GiWafNP0Q/HszVbiZwOfDBbxrTx6ujkBu1GSjVhiiR46PjsnkQt1tsI0MOxkT88SwHg1HE
7+6aoQQvIF3AFhxx0YcOVywjeINLrsIssxuObXdDuHfiFN+CatU7TCDbzDMH1vWPR+q6flT0sNRQ
B5t6nd4iO37JwbZa7FSO6hpIgj0Dv7Plb5NqNX5kzYoNLqMz/pgTodPANoTDxJHzjyS3xZrgs49u
veeY+/AKnsVBbTknHtnDGnB6HqNR/cJlKPGjnWjGuEeX805VU0NfHnWpRWXbol1tpoBAhpKS9O62
A5I8aDpEULJl+vbs7oCM+xFdrIWlDNr3YAgozChVt6y9WPVtZnmBWlMDsJpJE/LBmrxnaHgc4AiA
RFu9Lt3LrD8vrfaYvL4ksYFpRTW1UZ9o5KOil2WzsmcbgDG8wemurlcuwpJIHsYuQPIlbZdcIcRQ
3kx0Em4kj3WZXcfQfz76e9+C20G+woun2Ynim/HhrNhtiEjJDPRnXN3keV/w0UPmD1aPoJFzjdmF
CDboiKqqDZ64lLI9vaL6EAmDALAg+6MpnI68YgWdSbhCYEuzE1XgvmvdNdRwd+orCwDaYN3PaL8F
6Mx4yhT/G8brDRD+ti08B3HqZkqlCf1Z1xeLah/UqqUqmJ4tyvbzmJYJkkSEIbw83hMlKq94CWwq
HQHANMBktCXgEg5YGV/paeYchHXqF+wNGrVayOJIj1NgnRQWOE37Jj/GLzYiyqCKpoMvpm7fYte7
DzSWz5LeYX4xYprbFhS6Gv3EKz6EBnR2N2fsUlEzl/4TYyqwew1NnkrjY5EjqUXvRYuiTsdR6XF8
15zdTUzU+EK2ndgF3AJpNCLPbnMkvKkuUgxaoA1x8kQd7DMBwacYg1JGRcqay6VLlMZuJx/5tMOH
pPbRf7sgyDAbDMR4jgX7vFhoPq16OZSGonQ5JiBxWNLo4lCREz6GiQx1W+uXRV0jUEqRqx3Nz4LC
arMgb5dC8BFSh/iUfnQX2iz2+GJ2Wfx2fAjSFP8F2oVJVtKnHCiHmSRsN7o1mIzknBZN7itdP6X4
wi+kRMZu9BIYUkVqBVZNlwtrR4suRCHjXnbpInkRr10bLsGOK+5zvbe4yypHwHjnIT81VxFX2ubR
4RmLSeRVPPS0I0pcEtWvnF6+Gc84ntunhmgncRVaDlSag6xYOzwJPoiOgIC2My4C9aU0MFKUtDGj
d91+IYIGiO+CA0gOaWz1INRZAN2VSUsL9xB/4Zq0vpLmiv5Rn161SghShnIpIjzLnXZKkI0eKE6Q
Xw6qI7MWqTMxKtKOxraoVgjzQRi4zxHBJW//9ojVdxYv68x8axUVKOB73zhCztMCI8wn2T1xRLjx
fySd2baayhaGn8gxFET0lqJXVMRm6Q3DFsUeBZunzzdNcpKTnbhcAlWzZvM3JsGe3TGlzpj+Nu4F
JgZHG50lIJInr8YpwcByHzK3pCSVSSqjW54i6WY4kbtI4EnAScihzl+TjuFw8IOz8W88x2WfwbNw
6uDUSKPhwwVMS7Zuyd4RS8ANP1gD08iNViBmBu4A/VeO5L8umNwdMAHIzg6viWP2dbwBvWwnYSgg
5x8TjevkkO7S6Vow6b9ySoGLJuFV5K7Mo7hOAPQA4ekXUBLyyujvj5dhrYWwq3ybiP9aRF0b4D9o
gh33waBRFOOgZm/4dHIjNjs+yASLN/Brk5TuNjQOmAeWQJyEpDAaSWtlBqd1qSYTVgsovCkTEFl+
Kqa1QXOAy/HtHWk2NwvMCuiEHQD88ORPSA3Ab4n5Gj/7/QlrX3I5eRkTmkmfBb+UipXhGPeSVgkl
jyAI+VCThJJhsqTIJrjzEXoeXWG6v2ShzBmZpa89j6jP46C62nAnppw+DLwI15yVm80Vri7RPaYU
2O1Yar5N4uT16B+y7RhPsW8YfTPDRL34CD6o+bS3Q+hnyHdHTGtJyG0W82bDKuAXCcpGeEqbnPDM
hiPgsgRY1qCyCcsPnz4Ijle8ks+B1xU3RXKRhkubmV7cRh4udUZMEwjERsQ/fpyO1Qol62Bo1P+o
w/JCf1ramtLekhnSZnoiNAvhhSdFe9qa7iSMciBeKGozbtR/NucVllvBZyvsp3TrXAGxyLuw8jZa
HwVEdt3uQJtW4jKXNN18aQvBRnVkNWzsXRzyrjw2Pvymy4I10BeoXKTV49IR6LzwSHjGsjYTtjHr
HfQJV0ESLyh4lvHeo9lMB5br6liIRtvCk2HRivtglx3a5dSMFq4rKvpQbSG68cRk6bzAb0Iqkk3y
/+mx0BRFcZx0ufuEPlaKrBnBJZDk/aoHCGj8fUINrAinEgt43NxVIkm0wPQgsrkm+MpgYZYCr5F3
5GUCRmJHuHgULwaLKILR5vcnS7lyEsZIPrP8igamZfOD7U36QMfWlw0oj/Gv7vEbf+j+8WGNIFUP
f++BCrLpyLOfYs5Eu8ted1fYk925cXI35PZxF2CRlYSHvXf3jaANLavfdtp8qXyxbF7Z+3KiyXKD
by07mlvKH0mHJKA8Qg4xloEkq1yqAaMLIDyjmw9+qwUobkY8PAi6NqzP6dSg5SxLkz1PDON28YIL
u2E6laUppA9CDTClL50yOehZToREVof8lDeVM1fa01QUjOzYL4ITByoCcnQp0ZyUSKBWCccTS0q+
CqQC3uxMW6TRREEqh9ky5M90HYnVLzYMDXfWEMBkiE6bGquaD8clJCwibt8GhgmQl0ReAmKBSMMo
OUzksuIYSVCWM1dMjJH7BAJKEkWwXUxqAHYCPgLo79BYZ7ffu7m34XMBdXPgfEhsljtGpIVjwO2W
b3fhnvGt5c7Ix+Pc4JPIfTgpYcHLAcM3llt/77bVdQb40n74vC+5AZ+XPOL3F3TpbSPYR49uu586
HTYUoHru58+e3WSN/G4ry49vriN75zRQed97jWHLOXNoNaOrc0ejVCh7H/VwTkHpNNZvF+IWG+O4
o/3/iwgSGeQ0SzHcNKGhv9iYKRWZGHFqSKjdgv2w6OXjypZ/bbjsPpEaFceW31ass8nKo38JCjTd
j/3L+ONI8Hk5l+DY1/9ahcSrj8qDdnRHm+bhSKJr8utpX3r7gG4vWxR5erURYqvsx2THFZGzMebQ
FEatssanf/wo7NIpnaethbWBFsryl+Oc/Sk/5RNru7Ynn5PZWxnWvbuDPAs3oB42vXrYfRN4mjFk
Lo6uumK6s5DWs1zVReM3iPYeRmZs1QEa4hiyM+TgYt0V/H0YbrwnF+ogz1ruuZ2s9YXbVC6hSO6A
/JPc1yfxtYC0yhjBmXJQ8s9f5Fe54P+fUu60Fv+eSyL5Y4uIKjF1H0icfbqlkkyVvWvY2cqwO709
y2ofyQ2RucuTXGUjAwuW4IaNj9/P73GSjBCLxWTyQRLDIvRSxyQWaoy6HWNYWhrJSTcFo2kAQg06
wSmSbZm5F1ZRRraCdrAtx1kXhnXI0gWFYW/kIODpMIEhXrHT2awsXn7xTRjRGYEsUH3Y7O89vost
oVrrS06sI6TOEiy4DZSBXOLDkbh/d069T/jgCdZDiNSA16bV7yhIYy28BBpCkpegQhcW5es1am7T
j8Mj0rFX1NRqgdLriqyDxzdteV+3HQtA+K3bbRr3TLPBeNWYpXecoyc4bUBXjLrB4q4G3H5RvRVD
JYRuVytOil+TI6MfIt0cXrNgTduuTTggDHBkMdSA44BaDn+cEDIk4CDhQgeL48Jnv3HnETZfaF6E
zu4i0pvq9Z187t0PBnH0r94dF3+8PMELUpQWwb8Ovl2ZM7/9mkBiRXO8zdjb26bucPsEbyETe/Bn
tMwYdeAOKcPxAz7U4pwuANosFBe0zMn5Xcc58ugYvra9uSjeDvfqBkrYNzmAXkjsr0oPbT/m+dy8
xYA7A4Z5gaCEdmaNFz3uvWp7HCKoX9poypp7dnVDdMuKkt1zfPZOAccnUkhWwSOihv9r1h2kjl91
2OdIO2R2VUUPvwPLDAwJ2cGaB432C19KTOvkDoGQ9JmFTFSn+k58CuSDfZLgCgaEaU5DtQ8uiyxO
Z5IhC/XqtpWllaDzUGfx8WqwZ1Z8k5KchXeakCjBjSN0Xqh7XTL+nCNlZwynX10Es6GcuE2McWAP
0Txi7bb7mxYpyAaRXjjy0ylKJaYNRmt385JQbC4kPDOxNe1nw9284bJgj2N/uYNWOpIPcKbI1Rx0
/EX6/dar+8zmjoMc6RfYhpTV6IdIkk9gzqPUaWMV5VyIDaKAUV883XMh4amBeS3L073KHC367Orq
CbCGwHn+WosX1gOZF9USbrQtawmhVmn+pZPvADUypug0lzbXZvBY5aWNJBZlU5ymfDa9ihgR2sn/
ydIu11w+XXw9gWfSm7aWqv2k7RRoLls1pIKHfkLN+R1e/Qrcdj9Xd4aX6cUGgcWHxVBKRn4Fwc/7
Hl0TB26rlpyC6kTVsdesjE2OlUeQTd8cb3/VfO+9TOvNOZaSQdCFMOO0dE+qeMUmVqEwSbov3M89
hHpHBB28zJglR590yLGCLGyvU3qt8Dd6Y8lJjtaiQGJh/mHhLUx9opyRNJGM+k1NL9JSS1v8BiRq
CJvr14ghul0HrVn2do9YZkOkBKkKhkzlOFi8XOGNo5TUgAXIP95Uxc1rDTiDkWxiTHIAS+rUDFVV
Duf4lY+cf/5SHBys2mNu7LtT84n+7N95iu91w/rLx39IO1fqRcsQl5SnX4xJRFEM7udjcUx9kICo
854vufIzr4GMBy/LVuApbFP1a7iY9gv6Zenmh+Gm2bHFkIP+2J8mc/Ymkz9a8jjJgDCUJ6wP2Vkt
7urFj5sNVtarASESqT3G4XQaSvf3loKoaxOb3V0V0Y7yZLL+0DjSuyj10Veku2blj0Ga/hktpxVh
zXqLa4WTI/CYLrVCbTJAXx9UcrvFO+QMeE33Gc09sjZyiQdTc3ahKCvhFKs/B2Qf2bxjOtLsOjqy
2BhWYiO3251r8KFcJlH8C1uWUWLFMNinxcTLScZEauzOe5FEgu1gy7KOJX2ql2xeYIXUHpfcrqN/
b2/Q7+VVX5uk79IAYnfBKs8DTSvSiMwlITEiZSEkg5dsftIneom8zMCxASc09H6dXH1GsI+7eN0s
pi+p0Z4TstP/J9bhirIzs2NgN6vWkwAAso75aQjiQFrCbKaaraGg6BzWl5g9XrXUm6DmCtn1Dpzf
DFGI5u8lUO1EqJ/OM2dj8lr5id+Z73QgB27CV9VsWlUXWWmZ+4tbXFAtIC1GpKhrzA8NmjifvXv1
eQ4a3QjrdQLRoXKt14SQppreJ/dJN4yO9V0/SOJa0btBqXedQRc3GGarF5/yLTCImAnapC7TvSqG
0sik+qCuY0gckCYVxtSa6TN42TP5eGWMPFqaeooBFMBNBFZnPwbU/G24zhxjgdeAMeUAILVLN4xi
md5KcoCAxvyuS1VWXkIUqP0NUeNFcqlj8TtlzbXVY3XGmothvek8VvBkPxh/c2s6jS5DST5sZ7hD
qGPKdkJHlRPQrr4zzGMKTh0k0M8wB5YIRd5V4xkYvTLeq8+kRGS+x8kW3Nt2xOGOoB+QUdBKGHdZ
9pMHjGHxh35NKJVzc0QbLWM9aABM9rmdQx/rdXRicSW7EUk46UEST0lZgFDk5EWfXO0QrKSlhGIg
QazWQ/WuAHoQlRCQx+5idQEqq8/GKySML+MagqhOe7p6fcP9H75SAW5BdzATKUbq0gmph5ghayoS
Kf/V9WfdWIKNtdoxOaskeDLywAWNtBoj6utSEs2zKO+/g4a9iLJRx4p0MAmLFLfDr6COrnCpSDGs
zXN+tg47EBFHShpCyjvMpaZyQSlPqAr1DT2/GL2Djn0U54hvFpa+8eQoa7ElqCCKl+w7eneXDOEz
gmAurCFWMAc5jGyk+/hZTYijLFFO3LvOnlU7USh4dc0g36JhsaVPSChAsME2IVorfUO//E3Yy68W
61O0/LGWLj+WsS56p/F9qSnElFdl/9jdY0DHvUJ/k6HSwcbT7GLfFx2Z6Q2O+BrEK73ijLQWgDO6
q89brZ4QyXSoqFCsyEJE5ZfGLwnQwUEeNqkzMY4NTOeLpyoSXpQPGNF9QBoE92g8KEfMFpaL1wM3
nwbK3vjucaR0mk7z7LS80nABu0EvjV4OpcWiGC6i2hrAxYdUtdGaSHcCzQc5lLhruY8IBoqrnIYI
rgb1HYZVmhroPVYo9AQkh8MTdLs3V0HueY80jhkrqPXbYn5JqhbnbsNvYPLIQoJ+sSefgNfHoAZj
oXcXDkOGYRUZaEwGejQxRjovkBPGh8hqWIHeO8BKYGAk+LMpTfs2JURU/eGpWPSyfo3l4T5Zhph8
d2Xh8lRISilkn38Udi6HA9P+MrU2HNSxwfXQBPjgl0umRTwABOZ3AgLdky4demwE7M58D8Pi5rVX
zVUxyTn5iF5IpzOJtYp9YIi2FSAGYFZhY1pYuQh+nOIvIBif19yU5hOG3pPwCQ5BICWToo52nXtj
bPDqbgyZh0ANIPnKHSPDTRr9bSkragAMmrUQVvPLfoAlWR4CMHU96CG05krbQClR95AReAp6GUJn
ZoPI1Ejn+QplHgMhVTccPD20fkY8MtRdd5jwLAEITIUfdLMOY0FmwajeIf71CE71gY4lC2iFF+3i
8Kl795dnvi0ULenNXcfL5WszAZ2whKrb588tjS6jhqEEl0xDsTC7jYsD1OfwjDUb1YwW7K9UhPXq
muJsEJTSkFPmBna8tSLRXPbLs5rf0EDuBOg+/0G4naOJfO2V3+Eb/KIMFy5WCSsdfY8b/BBcEWaT
W5wyep9cN18meIzFWpSRd/XoNdtgxBHCe9lljYkSrNUh2ir23UWw4WgXEb0XwVtwxqGBsctqKpGh
A3pQ7eYAS90PoR9iOXGPid00m3WflKnoyNFMaoeDc6Eyn6r44+yHlU3egxYdwnMna9qBzXB1DKpv
dNc9Q++bvI0qjUgj0/mO2tR9HMR+E6l6BzRjzU+DTh9LjYZ7W2XbV1VZt2PctosngIYzZpZxBuUw
n4KAYMItiLCi7oQOF5mD3syXtegbr2G5iu1afV7PwYhDgZFNdaYpdrM5IPGSo1ymbzd4WER8Ciam
3PYRfDIUXrQa+Qk1h7urdZHgOCa4EzD/ZgJOYfX175P69vj2jxlh6Orx9/CmUuoIe5zefl6K7MsH
oacYNKx38uq/2jhf2BxBI2y/3nYz7OgqG9HaQCTi0m15Wthho3aQ0XfSkGBHVmg9E91enA/KrTb4
lpurQK5gXADXsn7fV8JC76Oi41KaIek3wo7D9C+mb1p7zUa4/m1jjfIsQ3nHariSaNeYjWttrMn0
1YA4VLMwxqVb8UWKvP8cNlXtD9cSzq5aKr4CGWe4OMvw0eZNdezexW5vYWL9Nsoyq7UroKW/7eKb
LF59TYxTTmggbPSzahgOlzLVMneQ+RxUb/vjDPL5Pqduae06VuOsOPPe1PYF4vmaat95y3yo7apK
UZEb+FAr46geqtrU292mwiliXiP+eadhs63aJuX9i0hcSzCcqEelo+Oa6Zzv6lQfakzHaGa6md+e
UsPGBMTwC2WcLvrRg6llrDB9gdxK9dpQr20AsfxmnzSlHbvlzcXkaowNwyoHsAS4DJe3FuIXyEsY
Ab5PrH0wEkk50XhZbgvDG8rBzw0M1nFRubru57bo1D2294iXn9y7d1xcbjwH67s6bwnrBHueXwcZ
BUwWxIuyvGHlCFIGLzKCDDodT34Z9UAPWXvL9GBVo7wr0q4HKkLqK+aBT1AIEYioJCMfvOcDKjny
E93fiTCDneg0YPKblyksltMr8YAZ7pihryA6MFDGN51acq8oSNx6x7pTpbktNnE7mD8qq197uNiV
w9C9JknzBlZEmyFp9fbP9R8l88OmzF3jzRSciIYwARrmxz/uFecc0gwd+G39d9/f30dP72twQV7a
BW4O0I+ZC3gTBlmipspwtw+SbtSfoQBMUXFiPKke+HTv5tWOQaUYXCJzfrFnjZh/e0LMevojjjx9
JvcPfb5V2+a/udf0bdjAnOFbbbPF7Iw2GURs2hzc9MypOSxSzuLvH2OUIaRN8FBFl914tra1EgZH
GoygPLZzr8b3wM7GReXaOmOqlwkH/hjVVIfWm7pxfuc4sdvbRsdefzYcMcDCkKfQQUG0saJ6Lyct
MI7dSc0Da2+hgChkOSDZ4AEmOiNVUHBw0NatvzlTtCZzf8CEc2eLvGeNze4GVsAVe7yOEGBVSxzB
1HsBSIiDgdQJeCXolclXx4Wdr6ztmD3V3eLOG6OEzu+lMNZErJrLAbZ05u1Q1FbaDQgTNaywN9YF
cCdnCxcbMI9/AnZmNUxr653wqsNLV5BG1buXvoiBBWgQIJJr+G5rJ1MGPFvAdkcPQUu+FwIT/Rt8
OUxP/GYRHSrFIZehaKhQkEDnh6oL+tisfbfzqZFyLF6mjsAuABe9AvALSJfVhLpQi+UQlvDdrjjK
M9MLq9GJR3pi4hmaR0cmD+B16fNLVz0li1K3TO0eBxd5aumgV1SU3ys1EsmptC0NclQRmKe0uyd3
/OU8WvHaxafCg9zYjCjpaBR0SH6wWLKMvUOszWK0OZBLqejkPpw0ApHITqGw7nBYUTREg053UPRA
FlM91BrW9YW0FrNn9cGhrf+bBdVXKLuTY1rfxUcAHXTrk3JGxQrIiuyHQcN98Ene/QMmg4IrfIw/
NjBSnk2cNp1ZI0Ts4tHD2QITejBYUKBPb3uv4e1r53UfU9hZLTJyMDl4YTQtDBQOQd0E5nfa1ZP1
rQ4Ckhn7nqTGNTION+Myv5xcQ2BRpcNZQOvuc7LwPkh1Wg8lgRKXsIoCUeRRrPf6Q5O80HAMDCWZ
zZ5kvfQDoU0CW5OzMchE3YW2I61FOe8y65Iw7iLcrwa3ZCxuu9v2pl36qFkg3vJyZ6D4QFDexy/y
ps7ZmfXZ3tlZdnhqpe+upCrkT9DkgWClg5lVhaYz9AAE3hdfNL6HGu0Gepz61U5t/A5rDu6/3nFC
gD1VEG74PGx1cIeV815llu4/6LqDT1XE9QxiL0IPRzrZ2LG4Vemsbu4lpzSieZYeZw33sTxtVu3p
4Dbg3NkSKFpq1Mw2Z+8mlzfcJ6NjtG2ScIrnNbBGsIKl+BICbmg22GP4Vr6Ft1vO140Pe0w3LfCg
bKWR8KTH41dUbfY8W+uN+bjeXZn0WCUP15HY5g9kTwdKBxYUA4MmIwXtMtS8+465KCf5CfN2hBOl
CyiTB5OtgLaS93JAIsjXXjaLzhqvPmW6le481H3B7ViM8O3e4jcw1EqLON+8R0/Tnt1Lsdl8IH0v
4tLYQw+/JGFa0LK/HfsAwbEVNAnd8KfkLDsN0uGobb+e3POnT4iEVwyrjkKaTOPOQ8fnUXNTu1X5
wf90it53dnPzpDq445yzrmE9a/ZJJPbGo3aNWGs+8GAj2RTFf4qc+0SsWK7xl9PMQvGFnb7gaAaU
yjM8Re1ge5tBBISMQNatencoj6+hh+f4qGkSx0ta14dhVvkG52jbbYFDLKMO1gbQGW3jDBWwOW9f
1AjG6h5ncJG8uF57xwndfKL6J9tiUfn/BIbfDjs3um9xqKTQInvkHMjdJ30olFWQC8niS2d8q9yt
/rGF9Len1ODKxl+xiWXhteaHZp8nlXvX02qLskvlt3JHoJwRVjLrk/k71NedwrS0wfCGMjNj1XFV
Tt+X0Gshvec2dAIMKFCIayiFmFZ9OBrery5/2x5iD/oBcwibjE5/B+cAdf3+NXT/cLeOr/ic97kB
ImNi1uEL5gq7J901nJZd5o6Xo8uFVYHAakQl/hpAGz6Pke69Wa8mYZWfwD98juA7WIk3aYBRH7+f
IGbJTlXjyqGQz1IxyM7IocBzcZHOCBr6239e/XRerUbvhrpGVKM5qSwl6fdmkzrdOkh0dFIbwC2b
EWhrg0K98fBelJEoSr8gKslAwx5zPXu7fuWJnAThilHfBknMhBOfBBmTMdXZKyNsvbsP8o5+rSA9
KfEbAUnP1ivoM19ngFFZ7mXNP9EQbHJ7PtfeaEsSPt6OrxOCQ+UXx/jpd0YozNjs5CZCSJi0k3Jy
vU0EijFlKETn/vgMUT9oZk6rhrGQGfXWMCm1zEZmhuofAA7rscMzsi8HXAKtoCViKs/D4DB5YTta
+fXKP3u1+6zWp9j2cb84hHissSNDfba3sVA9bouDmwbFisxEGaMhjjxIJey472IZMz9+kpdNgEwH
6WHyVkZs3CAhn3YPmoUoLPF9/UvHvvmfOSjtq+ncZtpFbVN+ZVwDp5Fzjq4ZrP87YxAb+WKjck8Q
tVmvXwsnLVRulC5OR7UWcYIVntqniiil+0+cW6DpEmhmOgVd3gzSnGfEV7zpRli8My7Re/xneZer
Nz4ePX12QflInJX3LQZCZSTutKWI35AhiZBNzQgpiw+UaHnbbV8mbaNXWxoVikDVR912s8IEVJ/L
+QdslBanjBKNObNpQLmSu+AeARK1nVvH6Ol7JENkDnNRrNjDb40bTsN5SwFNRpsjuqg792EdHTdZ
0gLwavp1puXYGbv17hFUFjHT/3SBowDUZVzplbOTRxfaMQJse3y+9bvZ1y5B5oKeE8DZwb7KTIfs
uVAXUx0PXogO8gGEaQ7Dr+jXe1jhWO1ZWlP7h5TZJtNq3W65GG7Nmw//oSG59FWOtiYxlJ31VmvG
GoCk//9k/9nC+aTssOfz2XANwHsI3RcXYkFl7peix8Gzh2r8tKC4tkjHCIZUBpT3T0miLBJ1fpcv
oV8qCXLpmot3eAgemFXxbnxNDTi7QNpRYACQh9hY0Ih/L97KOdamwIWxTCy9PK0trWx7j6undMiI
iPyU/78Sj1nIjVXujhvUMzIz5FW87s07wGZu2f/fayiJ5Z53O0xEPerZJVWWfDYYoHQUjFlIRLCn
/+w+u825MGW1eRYZzCmZVPZavf2sXal6kJJ7wrn94hWBPXRUhTc+Ndg9azbvwWcFrk1PKkZvoceK
4KLnQCj7oLng7kPtR6YOSaI3vR4hT7S4lchzNEIUmT3UmtiH/Bx5olI6x9wFSqk8AbmJvOL/Y4Er
/P9L5ZF94FoexiQkQnxti5dzJSZgNEvIY0ok8wyPkx8kIiRM+SpJwcl0UZN82WznL59jJu/eRy5n
jlKSfFbBo83BiXEBs/Ww4TUAm4HtgVFKC4Pahv+xzEHJQyEF3sbCkAf8/+PJt5WFJH9TunziB28s
eFK5DPn8X4XQCI0u3g2uFd8FWZufW638/qYEQVAyRAVUQVx4hkNoAvzg9QIlA5r9RO5DdCctLhjw
GUy/nTVkcfW4zSI0wIuhAgp4hQKUMQiNIAbajLTfYF0ZboPxPMJcvdq68wZoj7tvH6qV0KiHfYcC
D4Dd1UI1gd3ScECZzvs9vrvksdzf2exhV9j8NjkvhftPisi3AjUnODmYDehUUwFTHCAFwI8fC7kP
rk+kI/piC85VyDO20Duhx9eJAMgRargi+OUsgxkk9o7jrUXVHCwd8mNqtF5DJRGuBIBu0CKsKpTQ
kC8MgBSOtkOw47Oe5VmBCx6McE8mgZQz6hyIybKOAPE6TPUBdfkA9fwdWpgx4CKZ44I5iqcbYI0m
Wdof+KcQMZ8UkBYzRNqEffTw8FqiaoHzQ/d08hXFGYOIQVf0OPheFcAiWlmIzp8s9rlUjnPu+VMw
ShlgshhAkigJM60CL8hzqJq0CvFF8PMJINYkZvbnODP46zTFgEqKkASPBwujuWnfcrAcMZM0xC/x
F5iE83swh0Qt5SkMvmRCj0sxj0t4qIhL7dklkHioYsCI1E0r+xI2EXRv2pu4MSA3bQHtZHDPg4Ck
mP4tYVrILCsPj1iIgu024A/LdLykYxIltHVpay4SX6MBzGyV7m5Gbib/j3bjBo49yMqYmQvD5ziZ
NP1PYL5Vwc+EKaENpomZOD4MjKzUUSbyzP/9yXWog0/HkAkQAN/6rW7wyUAG7v27GRZHOrJjPgB4
NpKVC0u2OjotIb2hyQGqilja3XELaSbfFENhLtxsDc/0mxHAlRVe3Vz9xod9S1V3/HsMkWFI9vRn
yxlyX5lP5wV0d1fjAXbgFQgbEacsRv3uBy9XNok4SzSOGBFj2Ld3Gqj4kpa5dGgu2LsALPiBsJ5N
TsG0D/y8xjpqUrCw1+kpMj8ePLg7NzBnvxGTgCUFZdYA85MuUlp9AKO8W1DT6XVRxnaoZ4EG0A78
O06nKdAXVbggyqqcm8fQHu4tzTenBtOK83J3slpvd12xWcr5qPUYDEcFhU+FFi7Np1pM77+pcOV+
S/BzvoU1+zZdMzoQrmnEzppzjg50Ipmn0kpskdqTWYwKX8TA0YOn+h4DtTv+tfych9Oq+pPjH88e
08CGtdddWkj1b6/pt2nlStX89ArYG8jTbJkRFOqRuk+vtg9P++AA7MX5vFzzBtYjpwO3rd/84k1y
x4wVmuLuu0UorNMNofXv6jOGBmHjYWEq6ddKVEahDmB8iTs3xip0OoM7t8KrX6I90CEmAS83Wx8e
PCaka4uj3ex+7xZPJ9kwKQbNiMk0YMWYR1miphyVHAWIk8zTP2Qxzxjiel+zX28Qnmj/twww93zg
rMSJg0gpi8Rnyt4eZbYPaWhHvxwoA+BI8LjcUg47kyMaaVnKsHpNQlOHIC9HR9sqe58nT8qjOsaP
c5Ka6+/0SUvGKhEGEjLx11nm5MFh/1F5NF4oo8/zTH0S0fyFKbCHHSv4QQk07RXIAPi/9Up99t02
UqEPVq/7VJ1G8G0EBeqJY/Q+b30aL+aX5px+UCUAmO2n/EPz03BYBdLhIrazD9glv14UqHsZJYIF
GbEZAj3gndA50gfYPwLKpcNqCQJIu6ku8fC+XAyqIS1opk3STtYrsENA4wRO1f2D4S5Y73TEwHeO
8gqkUfSDkW7YiGQcymLzL8S//UhzUQ5lYc4Jh3uMxWnWTvdqoCmXAbCmDv47WL0ist0ZyQv57mjk
mWo94wh3lJhKGaqzY2gNkaGPABkNz16vU/fEAAjmJDt4ieX7UadyMtXo6I1SIf95L3aO2raQ8DxP
EK+kRt5La40U1TL6iM+gyHLUeGhVODy9enc5dX6kzN6MdgZNkaf/BsPFG9E7ELcM4iVRtb5CZ7bd
v+O/wI3kWbFPIETAki5PKGI51VtoWtnmi/YA5FE4Eqie6BGKpXQgDk0H68yE7IPhvjKYlSMHUX5R
hLgGeT9fzi5oRSAnxO6+dD222nx0VtUKcJjJIQgKDZEKxrMd+KY8QBYMoH3MFIQUJMRr7zvyAskM
KXixU0fVRWRuvNG6Bxvn3cc4AnhlTKetNuYcPPCI+OLjEEp+jPcNXb61N2KUgu67OKsHWKZf1ZFQ
IX1XayYHE509Npq0rGviDbRj54MGEbHy0moVCqAAuEjaCYMgorVvwyDqVrXAsKcACQ8C9ayNBaWa
rbrcyuSp+EhCxqKiCFCMQYzoMgH7L9BUvI/YcYy9QYfjJ8chBK+FvIKgNhc5WXKQY2+G/lOPsmwm
CQ9KUnJmCjQEg0zOecbffE4XcjNWeEBSEsqOvnLEsUGPv9xoCpYRFdJ2Szv68QrXGMRYcjXsf5Yh
9BqOGgVLo48UV9QDEwjkWRQjyKVghCwdZ1gnj6eTR74olI3ExwOAhAqiAIhpHFgolLjbWCkA9Fm8
h/U6ugspbDHOLeZysZZZHJsJ0cFhjYHjqFtbPoSo4zN398BCZ4DWUOp8yJHTYUAvW0wDKMuFYFeT
L3kkn8Dpn6ZzMkWoH6hoAKV9kR2lXckI0ba8Oh/6i7QWhfpCHQqUoJ6JoHfBDdmk4JFmu/3LF1QJ
M+AdHqEFrmYvHJra4WNQYli7ZPNd6A8X5CVXajoQVguYp1jaoUXRmz3o9IgYeji5LEgONiiVbIRO
wnPtv6d92EmczPyDpDPwBYjJl/CVhPiAfCrr1XvSNPAeaMzP8QBG9Zd8wbnscPVpWkyiQETeVhXV
pPdCCYfbImAefCkmzuzhesTTMDnYnXmWcH82m3sXx/Bpc0SW4Yt7mAlx2hzV6ThYr46XIplE78nu
fxcA9wELspUy97PiKTer4Q3nVE53etW8HaLsudfK47KaGkwRQUqBMulCdfGTBnRY5D83AoM4C8Og
sPclOAENh2Bijq014k7DYm4qcv4c3Br4WNPWDUH9ZFazNa4vDPtPcD7PH9jjxflvHkg8OxwwIsQT
wwnhnIsTUkO+jbX5y+EXCUIzEsxr2d9zOAKkObV9hnr+fdSxzv0oMgZA0XXSLJCe1kYeNmCZ2mCx
AGqiQa0E4WsZjPfsa2aZ9d6ZYpvLovlQV5c7cO596aCoTA5qGYCRD4pSetxSKUeyTKH7GMQrA8gi
tYABVnR03ncvGNSenMa9y+zko1HPt7Gr6l8DqbhEnGn9jjkane3FXyMpQDWkt3Hvwx1A5M8//Hcl
BTaFzgMK2d3+VjZiPccPbTwH0D3STQBv21lXd8gLzowqvTNML6bbLfyqwRy8CXROglvZkSV1tMlU
b6qI0o48dyQv6IozYQTtUimTEgwFLrrZMHAwAPsqwUSx0pqiTiKJtAZRtqfHuEawyDh1mdmoUgBr
SZKRmiOcCMfoP6LLNxCDDRMU6Fkr+eQnqAYD+E9ovo1ex8pGi0hzVuM67V57rxbgeZqhTCQElc5q
gS2RK5g+UwYWDENRdlBdKQ6mIJ/vd8WAdV06UcSD5tYPo0XdRH34vqBHVEYGPX3T15aMeT8sOYCT
YrLWh7EPZbqa5BxHBg00D4r/FBXuNpps+4yy8u0YgCw6X793JF4iYDlDE++15tZ34t6Muopemzdq
9daI5FBrO+B2fVKhBM3NZThHjbWNTFB4fNCu6uJn/BiTlZxMheBIDomBYcSXsZfGBFCdG8Omuz9E
5CPL8LuYwKUBNEtgkRQSnacZyc1qR8hTfG6pCi806Tm2TSdjEh/cJ2JRMjpAwfI9ECCyjBxoWagY
E2lRDVj2ZvCceZSUqIKcFA8jr2WtaZ9/44yqWWZ1dfuToPcY8PeicNnmr8LGBAYHIEPa8kYCQ4tj
Be4pdG6wmsebI7wyzhIMj+F9wLO8QwFhxueDqCedIZtXMBZtIgSlEQMhl9O0ARHlXIkkF6xTDvt3
WDgfpk4K7UxkwHv1YTomGUFt7eqJwJi0fTskjk9rdu3NmtZPHzlAda7XgxVGu+tXu0CDuXOYz19r
3rOvLjA0LWcLNY0+TTPwmM8Y3k9GNiH5yCzO8IRjkW8/NL7kO5wkfGo4kCTBwNnPUN/8h7+JD4ML
RwiRRZCnkW5HgOwleIAy6oLm6yowLJPle8kyl5Smae04pXhjNARE81wUGngiZBpgCw8c2hoZJXV4
YQOpW3NMd22STOX0CvI9PaQPEKqazZyZMzFUuPTsrR/mkvNDthF+J6gH7R3xPJvPMYjp0uwQ8qa/
+YymUkoCGrLq5PJxHsVt8BEIHNMJcebObN1GT/TgNTD6dJR82h37OLM2ykZEsVI/Cy+8XsA0BcBp
p9mOHCSnGv19NoTh8BfDqgqO0lsSYYuiDrgmEDqh1mDFoRLEOaVPQ78Q2inCnlMbelfdiQDzdadI
T2Yo4dZZz0zGWcFLKbXZ0b49UQJF4oKFC73B4wPDtp3QRoSmAkQdsQSOPueeTHYHALNSqB7W1Buv
h0r4pqQZQGCwi5BTaM+FbzfG5nMhUQORlyW7a3JY51TM2oxKdJDT1GG+SZVqq/OcfKjuOl4v39F8
Myw2hMnkncnRHAEZDnTUpJdrbYiHcemuTTQwiF5QlNv0XKmvaYHQipgs59kQuX/vC54aevCv1ieL
4kAtM5omWpdMr0NLL12ym2HudMWhDSzsZ8bH1ZGq5CFTQaNEJkRCkOqSFLL2uvr4bDUIcJJ+7OE5
4T27OyY3QlYmX5G5pmRtPDLW5gs+X3mCVEPyB5HGxjiL5jBRmPQh/dDKaNSgcYLbhCLOrFZDhQ8G
OvEqSWJ6wWQHfp6h0XXxbsy7+UQU9/jacK9f1JTG9PAAwzumHGsqRJ0SOTHkGzR9OEA0UJ0zmCuy
638sndmyqkoShp+ICMQBuGUoEHBABIcbw71UFGdxfvr+0tPdHbtPnL2WAxRVmX/+A1Tv3z5yXolG
d/Yb927DM6ICJ/drw/OPQ7Jm25aL/4YciQIwcKB6Oc3AR/ZB3qHpMWL+UanZNn4mmKyMgwv5NGS8
zLprgREEYo5N8AyXGLrnltIzlqmzAXegE7wyEcYipLa4Lbi8LuFgAMPMwLbZRmO+L4cJ+xeysUV/
1exyrhSSCje9k8yATBmd0se/qzNJmj0iko9wpIU8bTCodGF/o4L+nkZQy8OsrfHZbh0XnOMoSefc
R4c4blmInX9MGaWBbFjEoqDCA3XpiWqdIpc5F9K7zWsiSLv9Yo2zJlINyrnP3sTX2a63koWb4nGd
otkAqufL8QTQ/7KJRJSGmJ5kpnDxO2eUf3TwFbwJ6VIeDqHF36x4tRTDtsRMJ2eGPYCEL2y5HIZC
o1EZjc8RVMVI8g5szo21Aw+sBeoNKwTLZAa+Ewp3duhls2hwtuohB2bN7e884WHUciyssSRiMqeq
qPmJmgxEYDjWTr3CF2l137nbkO790+X7v/0cE+gFRkYkzox3zEoUAVJA45Y016SS/1I7Xquzd4hA
ohQZKSF2F9cJSizdbe5QEZtv8fWg8BfyZHScPdOcgrbmaKGLqu7zbfr6x4PAzeG/nzRuVThCaoqq
nOQd5SNvRySNE8/N2cacd/nrJaqHObcKtrbuIJ03GGxw/G1D+ILL/kn3vw2cvMg6EFLODMwbUBbd
hwACvhzPolAEgKKxYC+hH8vfGCsBheFEBhsJtx7uqTjwtcLLkqLM+MPl5ZCxHiEDHBq9R2K3oS3+
bR83d5ZUS4jmXuegQNM5SwU1PRS06PAn/c70OrajZYvYXiGWIss4s8NcmtQEkELqi2d8E2gu00YP
bkr/26Phq+ZAIIZfQZpiAxyQicl2jcX4Kb1CeZ225cl80yxxl5Y/5Ai4yYnsB6QTssUYnNt8p1qK
BCBNmhFIEdAO/Ntj9NpJdJpF6EegoblxmOAwnTz6f28kpe7tphBTKG2p2aDsVBBvl2wn8ZKlyVzC
cFmCi/ctjjaCHcH6ZCNe3qhVZzZzJd4mujBd5FZsQ9wq+/hXySdl0wATukhxqVNSvCaiURJQ997H
AAp+kfidYd2MbradvMao2LMzBM5DTuBfPSkHmqdPqHnXLsFyOLW34IvIMI40oSVflNOkNnz8HMLX
YEm8fVl7Ygu9nN1whFh2FMmiFlgSUXX5AvbSFmjWHpaewV4EfuH6lyUoiit5zlSoCpQYhSQGuNpk
8CtfzwU+OBRN7Jd493Frfqw1YvZqtM9Gj5+HU92bC1exHAmhUSPp2DkXULhd4eR0eou1SOZWdJ7w
air6ljMH22tSivCQrNFzBuOVg7T0oPKnGfsOJx0PF0BzN6oxjVgI5gNt4xQPq38thPVSY8kRhz8r
VLi/xIfMJf6xnxXuZYkNOek1ZfNVkhhJCwt2wNhJsPcc522157WGlzbeSwB3g0mzxXAOqPKGixJT
qYeQj29t9SZQafL37ZOggFkAsyJsGBOMwjkog+Sy5W+T2RJXDhi/Gw4bn7lwkmg55+sRU+JgLUEl
N14RnvgxHw0XieO4HVa8PO6Cz4eZFYvfCIcTzqRWX05O4rfoajGp4shDI7PiqITZix4duzn8qD2W
F7fRoPfgKmW8AEcc4Em2+Mfm6p1Q7Qgb/IUhGX90uJGn0OyueHw2TEKpXVAF/JR0njaD5g/cjxUV
JynpzlFrgsBmk7b66E/HYPVs3Tw9OB1Fxz/IYn2TZ3359AVrkpnl9Q+bFXeHHNgLXraDUzCePcRu
MQupyEOMWE7UXXxOrYvRN18D1KKj8nDzU/CVnohIV6yoaAdQx6ncBScYSFXORjfFiOxIPjO2UcGG
H6PxxnJcNjE/EcQ++531yAYzwR+RUZ8pyuhYeDfcH1eytERLvQL34XzZRIAyPom/rALC/DaWyS+J
IQTg+kZseziXxR5Prg7FJN+//lCjbrHy8Sq30cXfVlGeMMVZrEUcMH358+2qqbQBIZFF4+7GRvpo
RKK1vhHuxrQGGdAnZKhxJwR+N9irFs1Ig06IR+eiSMJo/TNIN/XFR8d2ucjcgt9bUElfL24hh7oo
MxbLMxYY7MGyZuTQz3ZqQ51a1KVTUEq1hwJVTzKh3ssYHDPFzcaTE0MDkucfsCiM2tD0DDWDuA5a
Io6+P0cuGRiG6GDEayI0ccGjIaNGThoB80xiyyQ1PGWpoDwYr7wXBMY1pTZF7ArccwUEcwlwDZNt
MUtm7x8FtB3QPJ04U3lEeHw3WCZ3fPHYpX+mylyxqKMMWywmQU4dpfSAWVrlvOQxy8grRE7K+twI
4c6gg6Efovi2CLCDIIgDEdJbeyhrRi7MTcGuIrQlQYXi7loBOw1lz9mZlyH0QOltpN8WcRVmB1JK
v3DsDLTk9Ey5aE+0YbqlPhdf3pDDLeP/wcWes6IJ3qKpFQrODU7YMPtdPXo23XYDO1QjsObcoCcO
jV4B7FRuQXTH/Rm1WTtKJgJbBbM6WUKR0Cm7l7AOWG48lzyN7gv2W5B1/vHlPBY93UnaHK7eA3qv
Xm8uRmhz05nLhqnraPMXuYHoz1tGNTwXMQYWnRe36oPEbrv32X9tFisb6YOSfZgtdjPr0f/c40PZ
zWpGYpfw9ZLBXhM3RLLZ6gBI5ERlxtRmoVGYUvNI5bv3ypvPFww+GQqGE6bTPhxHqfak1cj2HL0M
W26BLaf1VV0ZXqvv8qlhsOLnvwSP5jaUH/10l/vn7xiTsAJ0EKZUlPwy8xlxXcO6+He0FB+38Tfl
qTJu7hGHNlaq4X6Bq74zFFwll6rJcldWg6I0BJIEm+NlcpHkbo5Haj0PI0sZ3kEGOhb5RXcN5tdg
UxQZ/aP3FCcngE0WqhcCYSIX80znYXqH7keQFmAVpUZvkH34WQqGezz/qtY/3sJ9AEssYmzVZQp/
7Cb7blX2wEeYG4vl1ss7j8levqoj2zWV+ybKm0AFJKZQkn5vYlmUUGBRrAOF4MLXJjSYYfYhbnkt
XWFS3247gC30wjAKToSAp5xmOvm9f8SXw9YRHqbZZ+zBCLkZTPjaYONf36ejCAFyr3wLAF45M8R5
jh6UbQ/HcOxHf/5/jEDICHVBuXjUhLnik1QBuEWpA4BNQ4cRLM8LRTsdRgxuKXKhOKWnxvtyYm1/
DlMMU8SLB9SaPbeWB6JNIboK8SyBRQBOw3eUGAEe3N/xhfOJpCtJSAZH/tWTRvcTxLQnTGnwpNxA
heAaAWGATNvJuYJySxN4pyN+RUw7r0ckTqD9WJXQ3VN5EzbYh7VOemc3zsTyzQdOJC2gOvpD8a0V
uHcDSZhnwrlBUBZZEVAwVALT/eo0wA2X7U4k5z0CN7FLgCnJ/Nu1Ce+hoo0wJJ48mYiCr0QcBRAA
0i2wKwZPR6/PXpbcNkAMOTsjB6kDoMAp/uKsB/5DInnmuaG052lmKCjuvuIm7sZ8h0V6XSIqQ4r1
M0p6J+Co8/k9wVcby+7NRp4QJqk89dhSkafNdydBFoLnGE+lfWhOBsjhGIf1nt6UJhg4hSRDHEbZ
9XON2AAo5RL4WfkhHuu2h78cWI7mZHGMdZxOy6yD7hH66dGPyxI5+NIxb9ozcmQB2yC2ZzZ5Vgms
4Z3MVeQ2ARSLH2OPuUAalyjD2O/xZMZqQ4SKmvMcz6ULZ1tFGq08rhBUkMtOvFc40cWgqZ0dnbf6
trj5vw8NbhNmLTqTd9B0JdZw+fPuOgXY+PzkaYzsHO+wxReCvRlWAkISehe37ItDBpjm68uM8REc
m6rhdJYMGwH/KVFoVR6rLQnDecdWzx6YYj38JM8CNhbzWDzC/t4Sflx7OOnzaBFYOPskrsTeYvPG
KdOfHRFrUefLAm70obgF34UE5qH+uLqjtZBrHHj/Lnmu0EI6WFC6gH8u64rkZmItvCb2+ifyUG4M
2nlxoBYS1ieJkHmkiWVvwvlgBbGEht3HYxmfTrHQSFN8BSGarywQIUgG7Ax+0KCKdwN5kYhNi022
VDjoc0DxmNBi7ZmmBMT8TBjok2Ccu9xqAe7Q3bORiomXcHHYfUPssEDnQ0oH3DBnjLfB7nCdzTL+
AoKEaO6wH8LXG1dBYqVjTuxNA+8BRfftygMatHsBeBijv37/wKdJGa5w8smOifyUYSq6xzguwg1E
kf5Jug0QUdpfRn/sO4S1wBeSzwu/50KbIRtfh1keoGoaetxwoeyzUbls0ac+xR/jOS9trHhwxFuI
Y76B9fMOoY+inY2paSl93Zn1t8C5mZqdN2CgxnLO0S34etM1t+6k7LIXwLpLd2T3QVwA8vSDa4lD
+nrUrYPxaDF7O53h6MdA5Flm7dMbGTFIUcTa8APbHXWrrPmPQXSGHZkU0zAYMto3xnl3B5T2DdEV
yTFwAqQhyDSXEYZhfHaqkd9+++zzFTmRGOx9aFrIsesfcG4WkJiun6eowII0mfaUqQZcfoxsEKKH
Lp2tU3cxcJWgL9lPG/yB/yIbDQWd+NBMuWTYWHbF/J4uKcZ3hhMLCw+Taew+HQ9sxZ5yXPYoQjyP
TZrHIsquwCUbNnYqdFj4ZU+CimgSpFJc7f+tfhk2Llw70uBnZ5ohw2MPk0oZFTHeAkwWexmoo59A
5cI4WAKnmPiuu+RrYRS8NIssO2KDAfjaRxjgLy2VV+Bq7H4cgtZEXukEXovbJaumc3AGt0z963l3
FYcbViPwSrDsbIlEwd7HB4+OXt1M0nvAbmfmx1k22BuJ/ituQhVkcHkEJCSTmHoDu7UepTbUmO78
jli3iDMOibzPSKO/iLG25p54GC+Ir0uFIl2ZBo4nR1+RrcVxPBzSfsk4m6QC7oQ2mO4oE68+ufZh
rlMuhC6jNmJowW6x3OOkxC3u5ggiFYIYH01qR1ouhrOdPxiHMKuhtTNI504beCDQZ8gp+Q98ftLJ
JgyRXA/uvw0i3rrRNEDWx9TrzacTgw/K+JDez43YocV76yp9RXH1G4Nf3q0kLeD9RTEHcB/HqicC
9GP6g7c+e//qjls+pcsbyWPsFSsDTyTmpDNK5Cxk0rsh8VocbfHq02Lc+qfTSxmwapZ6dEimpDyn
GOhDuaQ/rb2gHbFt8tzj1euFvXiRQn7EGopNucBfgdkpqKQ0kebFYUwiFqFxG4TXQTez2RiS5+wj
1SNnM9lakCbLITAEqjUni2ifoLNR8Isd8QO64x1D8LzDgqd3yFJe/TnjJL45bHBmKjxIoRPfOG9T
IlLSXq+FGhUDMmwXpCcWAHlPJEiImS0LlC1RcuTlrTi7Icpw+n1SqSX0iEY34GhdhVwEnHsZhQoQ
eupO5/fxXE1NpzDpdUmy5eW/w0IiZeIPriJVd7od1378zSBcbUQe/VwTERmQ8UGdxzcXW6Z4upBx
m9yklY7AwaG0CGkZhE/5+Ye6dA/mBxjrAw+N+NIa6DGMSjoWnMLbKJ2wRKGrKHoxYnL4v9KdLFCv
QZfiL+t/AvjdZRuIeWoFYuF7mxAFqEI4wAhVWFrTHEgeZoTqxWc07fz+XEYL4lF17ffQtKw05Onb
of7gdknlgEEdeTpMY5bwf3JYFSCqnAfirjd4dueUDK43lU5M8HihJAjnKH+O+lBR4FsGcCrHe98Z
DSFRzprUk9jdMkEDmMUqRcocEKKHbzpeAWxLbZVliz7g1o9CVg+JJvQ1brDgjS5bmecV9cfFskrG
VXL4zOjF6egxVN2Eq6JE++YxE5WbKrdd/B+nuAB2B7jhUqQwQU/0kVAXik90n/KTjMlXHIwBzQf1
bT4LNDY+F/dYetqYgTk21SoFApDKTvMolHCBKKBecG3yvk+lBy37RqEv005pxkwsc8WDctlS7sHf
oHWMHOizsuKkU+bhwl9EHMj2Ic8h2zpem2xYksUlqdNMGaRFZ2ujTCKkHPAjJWcLD4G4dzI8jmGf
Z7Yxw2tCacpqBlAVcFLA6+34VOTj8BeINIZFfXM8vlpj2KYc02kZ3fZwoy/AdVZlw92Ao+DnD/PW
sXApxwKarCIhpS+YzgLqfhgFvwthZQgvpt2bAF/uA9gPw9s/NF5DJnitBsUsZQ6nEACLcGjNPPB5
Upc+IvJwN6AEsMebgrdnG9x7FFu+fxE/kV0b3aAY79eLQPdgr2kWRz7DDoiG1ehD6DTANB5T6Rtl
G/hak2MaWsiSzcmTvmUbST3PJJ2OVD1e2RUSmT2AWgl15B1QcEmPSD1fHGPK1AOdfdsp8YHjXIgb
M/ZMPIXI8ya35xVcKfCrfIPBCGMHAb2cuuEfglqoOyVuRO5mD/7gdmLmL8StT2DTuCvvGjIBYfIo
ETlS8P48WphesfJF5en2W1OeW3oMl+INZAjffo59Pnp6+hMjUmCW4MOlIqL9Mmp/+HYT5r30RG96
rnLWd4PhnwanyHZJv32APs58rmC6wsBaJiIp6GOYEQ6+fHn3q7sYbPuTLSVmIFUK5FpJRYnxV398
2KNuiuhaCv6MyBTUogdKLUqaBUVhMBSCbztnDuMJ9ioLuvGBh+Mn+p+Eq5dDLvoNc+PwhVyBJoea
HpOROaruAz2CPoqnLYBqjOjwjxtz2vZWshqalG/fgodJikhSa4Elbt35vo/kMgbHwWDdJ9J7SXAN
9wmjnpolqTK2SR6nAU0ebWNXClQebjJoQGYptYJRe0ROnB/oUyGjSsqv0LzSDYQgsOaQfgN7OLx3
X5xEuN/DkxKmS2/QjPEPmWM7yxi13fTE/G56XFoBPz3Fnh0jxtWDOejmDGGZdQuVP2myuwuvDmVq
ryP9naQm3RQdh+lsxzKFvfxRUb29RfT/b1Xo8MJYEdCALtBKDike0hsYXBwvdPrUqy2qmzvLguBF
GHJM/birwjRjS3a50ORtDdsn7+/mS1esBZxSGRm7qVcUEsrDBBMsEJ7Y28dYwmL669MDHAT8+oA9
FmB8ugnGlhQ/whsS1d0v9wuD+Ku/vznlRCeggwk0unvoFvRW+ZuRiKSlQFVgEJP+Ymt/RCQs2bl6
3yE3xg39/rCVTSZLIJRN6gHnY/QgekU0WAtYRscl9qrvv5cUIK2Rm+IptP0E8KNPa+bmFzHVx/QF
DhnqRYPVmnPXSGaiIqCcUgDRHFEnOmDObTdZELjKzkFJyQ/hkuTtJtyrU5NveZhKStgP/8H8bSMr
UerW3vyztPkYJ7FCi3tUX5xW7rLN0NerwvuIyo4aGtpaceRBAKYYpytcp/CK5mx+O0RuRNRnkKin
nM2xB+7OGcI/ciSmPWwHPfptShjZGkovbvXphDhDsCo4O0UdATFmZEZxxAA3YjG5/7oP/4kPRnyf
8V7d8wSU94CbBtO9t3D17Rku5kwoWOjYI7rU9i9Uc8qb3hShyYsLfjoHMMwHRyOtxgeuH2lXtNAE
KHNQUu2ldusH8DPC55G+ykFB5SBjv1dMOguGch7G4BkMY2btNp0A5enGjYDapDuko9jUE9QDuM1B
7INJCDhVqWzzfnhN9EBX3xrZSWWGdWGd/LqHD0Vm9M3ZBXN2vxUfC3jL3+kCr3w7AdvE8Yrp02Tb
4AzqXkq8X6sEo/5H7VrnaGsoC3ivCqi5FpcAsvmxuH2V2fYPTa89eETNQaf3JGIK3kv/O7V6rR7N
bdFgb5WUBXDsXUsMcYGM7GNCMVbemWZ7kz/9xd51ne4gtSJqn6FGXbBPMxd58+cxMPBkQsDeHqE1
ABf7Rru73xkYMEoH9a1bDq+rhQHpKGxhUHbwmrqvmcoafneq3obvyRdC2jkqe99W0Dihnes+IwZ3
iCA7JwhK0XNiJRdk3EXdRd++b0JT0GYHepx90DBUswz3GRYhoLPGNfg8VZVrVXBj8eyU+ezW59B+
hhVnqKEIkWho4Q4slIi3BJ70/htqsTGqctwbjgwTDdwCcL1r9RpdbXjrnVvhi+1jfsnt5BG9QTOG
x63ShjXf6NG11N10myca42aqD1+QGt7BseyebkE517H+rtTDUHfC0V5+8xpYMAnjmq16+Uqgixtu
Z6f2tjKrADUD/n8nQz0pTyz/ic7p4X33QUmCoOGjqajWd6x7Df+MgSDQaMthbs0M4toKG6+wWQVM
JwxXn9j0vD0uiN1xLR0y995yvhdlfoK2oT6TB41KXoNJvnwMpJgdzi6foBV2DB+TxBvyZj4rV9/7
Ysf2dveXECP9mljwN3JSfsS10W8gNxBhh2u03Pu89VRAEUgDQFJfuPhkfFJe8jg4PxiN7zWvZWMP
5t/mHUw2dEYoXrPb6VU4VBpMbfGbUY2Hu2DXTt6DVo3PgttJq/F9532n/KuGZ6v23aksbFy2Y25V
i5OuKy5zWtjxtfip7OxatAcfJgKPCTylpf/XIffxUtw/JGY3R6hmnxOWFLgUdtfJFhiCD42LTLE1
kT3pY0j+nYFluIxhtWFzzJPHbnbrNqHbuWbRfPnXl/ripctsL6QsMws06BHZHPkubaFsvKgHa2ry
QWWeQvduDU4ITU45g/Gz5j3bsHqcC8sDXcPVf2keFksVjEebm1D+XQ7+t+19t6Hd9jCoa+/9HQDd
DgnBa3Cac99uezqRF1qPCCVl230kHXVhADm79Y4TmStNsFxAaCXsW0tdNa96eh2MQQz3wfdBFsjT
gOEgTDq2ecwZTa62x3AAD4mX4V5wUsXeVYwXvfLq8SsLZEM3/2T724O/Y3b5hMXonaHT1965KSLL
5ts7gSSW3vaqqio66NGi5TZg9j7871cmDR+PgD+/XH5xoNu59zHg6U73sZNpFccRiMJutAurYTVu
HtSxVkCGRhU+cY3ZRxXGxg2vdfArTGXxeQ2vx24TtO3dZq90zhCrVocWPYeYOVDQDp8IPYIOmGg1
D/MFq8Vp/Du7d7TFzovBZqBh6ojO8n7xre7h3/GFMYtnM6CbHGEesCngfbrwKxwc8OmpQivTp4e+
Pr1+FeqOKoQW0Hh7OtzWFiBBZbslIp2rqx39xuaExY6Fv6Bfk5hgeDckIR1V3dWlo54nX0cAbnhH
BigWjIWAf9PUw44d7Am+KqdnO3gwERrcqO2+6oQ2cN9tUHl7ZyskmOnR9vWDWmS3U3BGG1q0oP94
5Cl//HK8ZyhVq86f/lHml43HMMNLm9y5cFeHz2/X5is3og9eEx+ltdTuEViaKs1wsVeNKiT08HEP
LsfgtJu8WK1vdWmptw4U5xsdn6zZthHuG2r/DvZlZJ8jq6Fer/CC7aZ/HM3/HT9eibWxu30592x8
EkRN7B0aorQmexs/t4EolHH2dPY96+WsdwEjGVp1bJZ7qqvwPKgZvDNPdqXI/pIO4/uUzwKcMXxi
BkzPJr41oEj+8jHkSqakZjtDyKxkLxHi+wXCu3DkgBV+I3BiEPhfFZMC32RtAL/dGMJ/HzQrf62A
UJkBgBHr2TAxg8T5e8yGM4nt/vp9Vq5jQ1mnAyBhM5fB2YXx562f20Uf4gcsWuQtWzSqfYJh4FhQ
oc2+xB7OIBJSPz7TNllcn4SPyQNJF6T1MDmbTIRoQu5Aa8YfxMHDQvFtnjnHztdrgsqMIfHEmGoN
2iH2R3L1xuro/ysRdY/aR2eEbJj5Dw3FQEarTM8zdEVjxkKH9WbT+neBNrOBPmn5mL8ifo/pOcmS
OVCzQPUhnLTfDmZkX7kXGDa49NJ6i3vu5pBmRIoLnvt4cCG0HMCVyQmb7jGeQMsPJsQ/M2YdXKEB
iPbiSpdIebyE7hL1pRgP6mnwHgXrN+JypA1DHJJAimDSNfi5/n85gfz70We2fl2cP/KLpRGHNErx
Ca62w91tiFmmmdiYWDLo2k94nhcjUe7Rj/HXghEAhnvM5cq7z7oXl6RfLiwtEF6vDgQPLW8hwg7g
XRxR73cAhj+YVSs4udZKJM+jMi2df+2YqaIzRkLaHp1wtPQesKEucI0nyRYMBcaWtGcR1NfI3cQS
yCyUGcCVZL2GZlb29u4iRHJL6jo6lRBUlO8gWH4wWmuj7nrCb/Kf/YDYKUo/JTgP1T9d7dQDuNyH
DOkZsnvmLF3pI/AL8Ajc9uNNdh5wMeGM/A3X7xDKi+3DPwFtZ76AchDIREquDMVlCLBTxDw2SN5A
AoEC+DdITno40x9yr7BcOmo6qI8MiTBhBE5czJg5NhyG5cWqnrxC+uUw5yAB+7itLaSf7m6wWRxp
10S1+XtqxIk8TYttEk/fCjDnQY3PTBuqLrkUcqRekCfEK2PfK1aLNa38f7jflsdLh/jydft+DuUa
2Pk8sXyaryMSCci1MHxFIEKadhPi6sylzhepy+pOZFAKTMxUjiEr2JrL7OslG3kL2tKG2YsdEE4G
uzC8UnVmEuEDfzAkNGXa2YeYUzKEMw7QnanI+QY+Q+XsuZae6ELgScZEXNiNZHB6FhJbCIsFg5bh
5ucPLQjwtPcqcMNwdvGc67Tn88L2eESrdBWVpUzDBBw4/0MwRArHiHZvqjm9MXaVY/x1VG8Fyggx
R5RL+Lb3ENMNNKfBhngNBpjDUaoLcar4jPg2SHg3XBtc3unLP85X6VHV7RWUNlx7FzhKVo49tHGb
FgdcMX6nSSw4cMRYBiWAioHDzCFdHD0LQcRAsq4glCxaxh4iOZs9ZcX4zAJF9ZLu/8GN2YDq+/B3
EgBL4Bp9wHV2YZKEsC+tmoW60/GUnE3jAxEiF++bgauagGlGr0gf8XkM1bt8wheBpNonWEE4OxkE
FNok5pK0dSGzqlu/H4jaznfYyFkvhGMkTUaqotaSLGWoHkLPYcy9oUEyRhDPHe0KFrURKhg01VpA
2A9CNUEJuA/i7zStuqBDR9869h/g9Hev1J3jPxbNlbbKASprD7FP3ikITTvVwgvay6g0GVqpT8Z6
pLkLDthhYer4xs7yjtkgw0Zv9oTz1UAXaB48cUKycGCZLRln52ds4MAREfmG0VJwdAnnnCCBIssD
OkC89X9EhYfONcMUm2GrEL6rtXFmidDAy7ToOlngnsLguuUcsa1bGyO+1OsTPvdqcVUnTR3ugXFV
51ZwxfIZIafpmye1xVZmEVrH7u0ZfsuQhoV6vm4BwlgL93gO6w6mm5He7FqjazOkAykz/tDeQfUJ
bq+ueXbl/SyM2YM7s51PwBVanCObduOpYAPhGAz39dCvIHhrSbPbHGjI5DoYSowXSTmsnzhy2OG5
eCed1IjpWk/+d73P7k9fOsJOv+6eCnx9skdUjfcjxMvNYUmWKyXvLqsnx5hyTcfSdXj/AAhv0ya/
tMvwoS5aKVV5tYaIsk3pvehM30hcWuEzMMm8sibPdevfHQ3jFUaKy+fmf9Bz94MFrRM2t0/FFX/m
FMEUxI3eKb/GkKIW8BGmO9s1y6CT0jKoK1buO9QwSyFB6IA5uic02D2zd4eppcx7fgpzep41FwLQ
4LbHxxlxmGKUA0SL84fzAPxiV8IQuye2wWw2dXyvvBXMRR7M3R99SLoxUdhv2kJBh3imOaCeULwB
xN6w5SHEbH1QfQrSvejS58snO5eE5wBSALly5EnCWnPICRyk4XEQYReHPx9WKeyZCv4fZbIjFXsf
TR7GzN6P+42jSZy5VPBryAql5ZDUliGWFOpWtYYzFZsybE2xA1QWUlQMHFD6ONZM1LXA+kCeUNFh
l0gRtSZwC4UNWb3kqGVsstpvarmI87Q92zCN84XdSPTnbN2uKTvQTw1mcswzJBQJrivMg7iATgGf
wPQMgCvmAvkdaUtaT2QKCY6J+AgIkzGayK4ktswIN7sTBBdegAnskoGH8Hxkb6Wh8pO/PSj4AGFi
5QYgpdhcbPhk7GwECWRIU0wOBt5appFhqvfTFTMs4D6GPl1QRG/KCoMmV2w1Bwis+A5wBv/pStk9
we25SqRzY3MBiSRDizqDdmgHzNaZn+ZMUEIgK/NCeoAMigSXxODYQ8RKtFYN1BWCDxvOdbzMvziv
sumuivaYyXfeIO2SzJ4DyQJsBERkXlDpUgdSRbB0PKR/358OggfwgR7qlINXGfA4b9xvuF63kcy+
JR88LvgCKwAp8FkS6djejv9gQkbR8Hpy/xArzYgtvvG6IRYW6ZdxIMUbYByVLL4oEzoWmC777kzg
fVCyTA50vnSwiu9gNpvs0XU3LGhGMCHwV8zJIY59jRIc95e5QPoklYFic7iSTgyXMVuMADI66bNb
SZdWjrRsu3AOQ/xKnzScqw7ylsLqlZuFqR5btRixA8FR4D04e588NpE8+afVBXulLcOj3lO9XKPj
ofijvme7pY7DKqxL28Io4dWiQEeoUWHYU+jd++SYH9pB9VQGzl0saRJ1acEwq0vOCk5CAyQZPOMW
7DuBtkeKw5nZgF7xl2c36jIqyIvfeHbfDcX+KrllnxDZHJMBzhkOWVgzuHJwI9zoPoruPSkuIYUw
JQUPRQa20h6+TECpNqizhaqbHXgLYDpV9Sd+BdP9p1cXhvQmbXvN8SqGTqtLOQY4jEpFXDZBmjee
CQvI/+jIYcJYuIC8FX4ojGzOwLpIq1jMUlfdeehhX6W/dxLxsRSPLIcVg7xyCaVjsd4SOMqP8gkt
oGQpLA2dP1jRsD2i6C3sFCkeUpsJCrCelKc7TwDQ+f3dvaFYQbL/4wnb3gs90Z165v4OFmBpMzsh
OAD5dAP2n9NpK0vDu/w9Xcx3SEroBaYl6DpBqdv1I9SBirwrHuuh3TNTM7rT62KvgdwNSs9R2eh6
AfeoILC7MjDP6mIhhk1cy+X20hFfd/4LibWdHyZ3fG410IIuraQB9vQKH2ADaZkviGgGHToP2FaN
uJpfgDJtwZRuKQhL+XBOiDcY94ghNQntUtGyj7q3EYWiNV1MoR67JatfZsdpx1/x0CGXnkD1CjLK
Fsj8rBfs9JWU+0cPXGoFNI14KcQWSnHz2CyFvMUlb3M6wNDyRNAFO5uZyX6H0SZUvYxniGPDJ5aE
2+XZ4A1hTmc4XJ5nTIFgirNkfkoqKXKxYV64+haiBiVfy4EOhPoPWRkkcMYQkO6gnz3U0Bg/SJVm
5sSDkFvMGOSlt4y34yfl+5TPxC7/g+N9n6ed+GmeYspiCsIEXJYh5XdA8WQ6DdBPjb6fVtbghOM+
mTWV0JmDv9X2m7XaZcQkxpfeK2r+XdvqDsY2suEsh0aIfO+EZY2l6i7n9/g7BZFJyrvTNv0nboEx
eSNULqRXRK8P9Hp9akbasJO+kg7MkOiw3IaUAQjcTtERykZMuZBc8WaM638dU2JPKuoLtgdc4dwX
mR5h3dXS+uFqKTBqwqbwDOQnHlC9w3MZlLwPhglpo3tcNgfn4oykHwxkRDnT2oF8Uf+aWXl1n4nV
M1iTsIdASg6A4ObgERyAwt1DrsH8RVpdVImW8Qn2BdvSUczVmWAhQYbE26ZEFOMUs7ftz8ohI01Y
Ns/oc1B4gBvxIY/2yaN7yu+A3v0vlNSIY2sbgpTyLBwGHSaup+IQllMAsFNYjrbZBSSQgmpG/dJJ
rUiALUs9QTTDbYr7DRBrDrmEhh0t+FXz9WWVb0dUY/vVMzDizZ1QBwjf7eEZDidf2X0E5agJUt4/
9c2UEdj26957ny1UczPapo/kqijhAcK0rMp5QzxZw/ObgtfdMk3EkyHcTnejOmoPT34DU20MTKLG
9JNpw0txiKyRzAfOVffK/cKBtAVfqaWMuNPvpAt+h9tJfUVqjpaAbY53yYEq7AE1eWR0XxOIoUuM
YnpWce/iATNss2AuZGsVVX4huoTIYWxFCBHrtcIrJWYHQPa6uvSsnp3Q4NlJe/B9uDbGuYf+o7sb
d9QjoYIMgd9ZG7VTJuQp9svMBBKoXf48h8TWJMSKoKziHIoZhLDrU8A1B4dxe3AAhznIh07t8BDx
K83uBxpizArHV3bY6WMBBMMNlXJIwHNovtxHJ2JDMc/qzfnCxxG4uNUKLhDJMadKIDR00i+GMrb7
IJ3+69tlsMBAvXFQlRWylmxFCdCgOOYOP7u84MklluERadni5lyBK05BE+DPVKewxcdjSVUY0i3v
SFEMLstnhc9xp+mUOAFNmAA4B0sZ3YbJeQUFwGi6jUawGwIdWkpgR+iPK9wZoHZbHoXubnCIHl3k
amZ07e3L7j7vsB4XuJYNjtFd9xrxvgJb8TGKrB5qEbbZDXZQl0BAeMaxSvsErOu2x9N6MMAYA+yh
aD52KG/OpEl0mS7ADm9c1B2n0JfPWqPY5yla9IABaslsoUaK6hU4xXcLOsP/N/Pz4DVZXAP9GqD4
6lx9seob4EPDhDanCwg/mR09Uz7DvpJ5y8dSrwmTCoYBrAvyOxqKjod+hgHGAQZr6YJUlE3cw5HI
8Pu0xzk9FlsVADVyxe/6cFHUBPuBzpGiqhT1IeYVHXdHizncpk8Sme9s+7feJdBj9PPU6OWAFjun
n1OQuLDSZiNFICdxN7oo7ETELjw/2cXp5S45ijEEtmtSoyRenAK29AiLwiY2pKxYmGAE/Ngn5Him
0OUf9wP75bz+UeYSEav9d/xe8sMapvIArU3A0+p1YgMfKv0fRuFraTv1SesfmyIM/Owyf66P6pLW
oiHSQ33CoeVxGHIkfqC7QkRK8b9fV74RI4fZw6qoQwlBYbLpP9X7D18IyHal4hcjfhrJnVu9vf+x
dGbNimJLFP5FRCgOwCubWXGeXwwtFVRQBHH69ffL0zc6um7fKuvIsHfuzJVrrSwGYo9If0QV6IBE
kkvHmVrGnCAponqdP4/Q7rMoJzBYogpF0Sr/cBFjHt6cW7v5vLYb3Mt9tkmR7PFUOIFF/SLUIiol
fXmdcsgJRiNZh1hIWjAiezRXGU/i8zX8lG9gjEDJ+ABJf8R/ybdDZSiOophq9MRQm68gfjwpD7u4
m3eXBJxqyMiE/evISPFeGf99Lz+giHnPOLiBg6LQwtpjf8Oo5nbUHPl9jsheA3TAcpqjZFlFmM4s
alc/ffqVi2tnTA9ETCW3y22vJgjJm8GI6jRn/sUgxViUMgl9rywOxxx8kFUxZYXRMmjTvfayxPmg
hxdy7+xcoAJnm7P3SkJux0feuue7eZw6er4crgVtFp/fZzWMsk2pUCLx5hjg5DR6KY+SP2js5c2W
PCG67AWyDdYXS4mdV/op5DN5Ffx6ZMXwX/JX+Qn00hDdMLQl3UB1ORZ+sREep77Ue9xWe38FK8IL
1bnNhbKYhk/nG7U3VNu4N0FLo6yEpTtsHbGWniFxRkRkrsQtjd54m9okcZj702WcWBprffl04hQU
QpQv1NSoDYaAzx66fPlkFnV7aJ8Cyo+MlJNxXehEmyolsyYN4QOy4ixHOwj7jb/H7wHhgrI+QkRT
dpsHxafkE32c15bP8YOfTt/d54lhDcqENsKIiCPxUYVZzDXqjrn69jtkVMU4Y/21edHngm+ql6ja
SPSxDbFCvnia+bcjlTnbQfJkTOABClsha+4jG2yf+Zc4YQAWm5CHK2APoXuWH7gHHrRcVybz35BT
QN1ihgOOKzxIXx88CR2QoiunXolfrHhYsViiD7/9W0BmZzeVsTYiPLA2rlOTOT/ABBt+aWHNRCFm
7l8Y6iRD9i7QG5mYwo5fyQoQNUGp3uHdqafbJZFvw20QiPCqnYg24r63uFPtcJmfCWLV6DXID+8Q
NoGLalkZB0YI7amVpsKcxGqOopMDXF7fXwF6qGfM5wHS2/4TYpnUomQ97s2vYAUo1jgPjhB2AV8H
E2vvCZUOcx76vC3S4dR9xs85eSRvi9YyiWihtnQcr1i63gnW5MZb5pnJLEpRK+rA3QX5MxpvGP4E
HF71dwk/i6Ik8Xgn+y7AHhPRiTIxZvXDxAMpd5r0yyfJVG5YT7h4UyVLEYOQTUPYQXuPez89gkFK
VY3DIPO7WiNtZo2KWCI375UIri+pEvin2DA4j+C2SWEU84oJ0d5zLjZIRwIinjP8MXlfm9BP9GkS
WtsU7Rnp/3Zy51tb4Qdxrjw6nkGvwQIiyeLmAGUCjhV5U8P3MOMp0QDwmOHEerFCAqIsH1YbRKKt
/dntGnY1xY4AdJJ5F04xe/bFCFDGG6axOWDAkzwuGLMaPHIEIX41BdIK2JtEYeJlTxvJoF92BU/B
GG0HfAPAoyU63+Fj2VyTmdlCSKzdckYHVwy+wmEMHCLLQFQKJuPU4Bv+Ny0IsnsbYFpshGr1cAX9
+GUe2AqEmWxWIsCHceuRgbTotrq0wQn3L37Rh8mZlo+h4JKLCTwmynO8yOLU6Yak9Vjc4lFHNWP5
KOsXFYrdf+KTS7KEyH9iQlQ0GMVNeFUvZBKgsvJG50xeHLd7bTydOFCcFPPAA0ugtaYYF72Pq9+F
l83m5A3RPxG9gD06voLRSIzbAnZpsFO+709y8C96iXA6qYVZxVEwd21+P/Um9gi/VVBpGFpwVCN3
9O8IU/JGv28ARRmTTmwc8U75MXkAPvd2ntJ4jmuAHGFKcqahfEBpIi62fiPEUeyv8YVMGBYgFzWe
4hGKkGy9pPmHawTtjhqOtLQk1WFxD1DeTd8Knt3hj+Q+pfT7qN9XUEo8z2gE8Vm8mdQkxQXYn7xw
W72Hgwj8T1CqgEVLkGjSv2kSLpo0RtEu9WHhaldgtOusTyMMcQPgPsx7vGDmgF/CxkJ3hzRRCXSK
8LEKQJqoWeE+QqQCmYkWjB4T6nBkLtnS/PGMlU2v5RK9yGq4LSI4sftghDC1If48hIddZopI0O6f
1+hdMGugVWbFSxy+XOpv6PQ4wlqowT2h0qFjOTH1++bR0hgJzlXSloWVqlkYfDlCraSlyAqHLBV0
RuP0znWOx8VcQFiuBpsecvU/+xE5M4EBqcv3gGbo/6aDQX/Z3CAOG/DIQVUUbf8innewtVuLNedB
kF3OT4b4ERRQ1jAAavAxHDedrAeITvhdiEKlCmSJyfD6p0wHal+YXSJLKLpjvnPSZIf++GF4rPFP
rzjTB7L6kOcEHSj4mY74nKJEwrldiAkAjyAHwQD7uMzGF51RJGvigMgOsljc2PBOpC9kZg5P0uM0
ru2pw7nrDrorjN8pwWgpvZdMgBNVDAufrwENnSthNaeLNYtWQlwA1k2fFUNcjDC2N++Z2/4Irgn8
W6zaZCar4EoKpwUJ0kh1IWkjoI2HTQeDR+aUUzvJOHaGn58HK2Hz1QouGYxBYv+cfyNVz4QQnDsW
1HTo7vOpKJ5oYTpcgIhtfpGsUfCsx1oBW/YW0Ma/rpeuN9BBdvQjnXvv2x/kOZ1BUMtnjJaGzAF9
DNAHNlB3/+IwaCCc0AL961BxQHGGknSTDfy9birZmIVw6KFxsL2sZe81G/GNghQrjYTHWnaznCTS
8U80h/6U635R7bMwMTSJB1A2+I8fIrM5yiOc5/7auEfpU7L1SdRZJGNI8xSK/MOs31Rdc6b+/T2U
uNphi0CjEAZ8AIuKFiq6q57BdleEYfzupBvAoj695qyV83AMEihf/1EIEXkNWrQzU2cn3NAGaSD2
cmTEpJIlliwQUenDdQPo7Qv3E/VHX4QFBANwJmIU6RGdHo8gKGaOLGR6kDzAQriQJzRWyDg4QWVD
C2YoK5jl82/t0vYXUqPEMpq3xDnXdtMvoU967/QpRU0WoLsimsFhAE5GJxGQsmD+zNFEpgC5EtwK
KqsS2Zj47jC9PUCJqpR4H5GjowqS/uCJJIuGAAA8MC9jFPG3I+GAFHk4aSP4v/gRyCQyDAqhcWBz
pd88lK+wmGkYVLyO79lBkE5vYQQtcHJW0ryUx/n/p/of4OUqcwh7Ggaw9L1vYscJIImu/+aB6rAz
e3N1xWgGWrw/LbFFc/FHVjQaviI/EztUCWpjnCtB6qHqzl2X4htF24BIeXW6e3YG0dIHig9KeLRa
l0BNdMW3Uuy5+uZ0CQFhR3+FRvwfZI7vE7E4998qMYmgxrD3HVcg8HkpfScUwRaTAcSoF5Z2JHYL
W8UA1Jsb7VzIJz6t/ldvMrnsxQKeitm/2XedY3VAeRaxIgEr6IrDYWc6BpjJYsXkRZGDHQykBIrr
X5Zu+cV+XUzhDtI4ZTX2uGKCNkk1b1e05EQKXO59cQyjF7NsoccRRs30pkgATKQORr9mxB3P2lhL
tcZhwXQ6LsO1C3fiM0sJQoUYstnILKGZi93W+MSmB+pSAz2QNodUtCxPSZPuFCHkfjR630TdBdip
aHOq6NAVDwY+AQOZvghD31cLLrgP1RM6ZWhCh9EhyawNH4fcRMH0pbqI5qQ/tdplGBbsptF1eMqO
0mKnJBQlctZnaM7Lxkh5xdEFb9xxEQ6L1/oPJ/IEZ3NMm4AT130f7j232JRHIHaDHN9ypvTgXpP0
cMb4UITYNqgO+2jXqKQ5gFi8vH0uZjcQN/e386P51cWHYzHWgva4dD4rg3F+EVMnfIRCzD3ndtHL
WCP9yXlphYoMfHyLT0Hm4maGSGqFZhk1G2JHBUM4OLwTOwC7h5KIlhtP4ZP4CtNq++zEOD7rypHZ
URkNDOnRM3N4O395zsb0RfnG9OZgQ/IMgUCcBD4PhwP5wBOWBhMrqG7a89MJaxD5hsgMoutobnJ8
iuIQIwz4tZhRocFDPIRQgydjuG/K8zU28gTGAl9ENjo/Dj/khyHuaUgU8MiDh71aebjKyYR2zojU
d8aKRKPlXoIS8RLtmy/sqz9+/JQoBxoBkcBEwdSsoHlzpLMMxmy/SA4UhUeuMEE+J5Jdn/OTl4uN
BkUB04hhVHzx24pI8NHXn0Ry/0AljAEPsgXwDqmOAKk5d98O9vAkkYkNoWuJQmPLKUW21HvsEV5B
UejGsAlavC/H4dAanx0CBPPO8hESVPadYShoYJyh8dyFWYS13GjbcP6Jn5Tsx92Uemy8MGa94IR8
RJJP0g+HpIruzCrrL+5CuenpXyQXMM0Jdww9aMw4GsfIeypRkfUs2rMcpeAXJskLxtN0WqfTakj+
cX7RYfWNWLwR25CjR5ggom//Mnak72Pmtu5XuAaSxMq6lO6l0OLWpFg7HW5XxCGAmqz06F0imBAf
NfQDUrXA9BToqjxOaUvhUEEZjqPUIGPkJQysBzgrUI5tbR5Np3A/48o7Gi72f0tqhTZybVu0hbFX
w89LPTP8MPNQtUMZBLP1lo1/jzN/mTdDByICnUJEzRTiPtUAmVOxn/zzXxyA2WB9CeZTGm2SZ4oo
YLHgTfAuPMwYYumNSeuZPIf0Cq8ChuOuYDYd8F6lT8aL7P+gaMD7QjTAzYBFbLEIMRg15ZKKU7qD
1kgnpet9dmpOy4i5IzsaVDC6aIJbtox2w8mW9YP1s0/Prk+gSUiqwySCZRUi+sI5Ae0wKQ3uetj/
t/9BXlQDsV3cQfGf4rc9pa0+F/ohNhAw8F4mVc2dOe5UF8xWZrmcR6K+g3chDeU5F0lGoE9o1GAL
Q70ms9h2a/e26K8vE9NufQnB73/9kXYciUyX0xqhLItCqrlMFR2oHk7HedK4prXMjuUd7+DclAuF
BrtwC/c4YqSSPflQY+MziQK6HYLweyJO6SMgiuYOHnG0GplbJ06o1xABKEkbD/DC0S8koT42u0yX
Wc5CrNQYlBPASue3ttCvRAZN0kgSRyYsbfx/uCJRL9FoFsSEWMbqDohfY0LklMLUxVwZIfFkZKhR
3vc5KiwXyzW4eAGWSrxDiJKUNVIdd1L+MtgcOxvhwNePnVhXw7AFLW9yGcJ43G9inBQgnKEhDNAT
CMRR27/h4tCdHA6S7dMiXY4RWJLBFuGK59RL5+Tji3gFpZjcUGTbz/FrAhgiDjlTTh3khjE2rUOH
Jjvn4hRSxnzKgjyMaaddEUkixoFI0B6Tphqszbi7gwOWzdoR3K5wlk3xxgXqRweCapHCwx8fEGz3
yKBfpUNb7qKDBm2R/VFkjRvULkiUgQAEz8WolZMWDGSA0k5q8sZmO1/F7RLfPlJNKeWgUFBkyerC
ekaEMYgv55SA5hCDi7/enjyGSo4ShUwNGPcUoBuE8BChd3q4vTEp5AHPPWglhETaatuVpIbCnfgK
UGKqdiUFoBi/3eAq8NG0n5wW8XVQ5GrDTd+DM6dtRdaljctFl9S4a3fZPOf+6J/pJDHyVQeT9JG/
5BykZwla1zBtgy3ZcAbGjmYLhNMc4yGhdok1ZAdWBPdNwvNn5FaTCtxiGvB3vCzhfjDhBXeGl/oO
mZlDl8sToTnNQicLSJPXrZOAAS46oxN3QZpsrDNfgBYJaqldj/CaJqsitc4w6OGXy6JNaj9Y4yvF
4EIqSThnmKNQaE3J+PTJYYynEUjBAOiFG8WFCj7PjMfuPEX9fArAc3He9KlHZOtjydUh734TcYGH
SAsGT3cpNDbkZjTaoVZMplPhFNMqjpBMi3U4N8tYkaeHcRpHRaHEXwdvEvyl0cXDFqHO68X6CZ2d
I1rS1OdkBZ28+FWg9fm/VvCjoO9n2PLLEOjt+KuunJbCxKNYFyUyKP0Jay8YaoSkLjXULYEK3cST
dmZCyeuvl13HP5qjECW8D8VYbJihtDZj7pbkF0JG0OuluP2L3PCiXuRryNRf/mvyhDfAeYnfq0sh
jifFw8E5AUjlZTMDiEOJjImqGv1uKskDmT6w4hsuKOcMR50Yf6Bgw7DF9PAOBNLN4stRkTyVPmfl
zcULUJK5NvV+PvzyKz40dIp8f82bmE7J6BEHy5wb3wY7FUzPiCTTIkHIZ2uJniQMC/CY3svhcCAG
GE6HrIJsl/pF+LpY+FT4B0P2kppHOBlChBYktdfOHM5EqiNKo3yI0bvA+Cdu4y+70IloJD/ErBHx
1J5kS7hHrsvyJUmihc4Xsz7IRk+Hkzy1PycdnFsMsbJB56+NDjwOru2tGFvh/mfKfYEWKARNRI4v
ogwsweMUu0d+ErUTh3ONW/0B3y+yh+Zw8YTk0WLqJU/zRGGTjU0gR1Y1LTH7thHvz/QNjuO8Yow0
cWb7qyy6Uw5fljp5YhDJpiAsxYfDnxv6GRNHDAM0wTwE6RV7zbxHpa7AiQBoROjMlh0sO4gKQVwd
hX2Cpf7gswiKDFwJaz0eP8ioY50Yw3oNemDXf1SzOan/xe3iTEUlIO2mZH/Ike33+BThaPVmSxLY
QJrEUmtjrSj8BvsNZgYrHtd4inBOWBKkTzwO4bBwmJITQg6+hch8Viu2EJQZcXuVFUlqpI3JglkD
VFCAb+xZGhhCPAPCxF4AhTGRJDJU4eoz+Oo15i+EMX9NBF02PM7wqUQfqnOO0mk0BSHDqYlRkIPR
CLgQjzR00bDd/43EDCNXhgzxy1VjNMpvaiRnqVxqDxomHqrEDNZ3xDRY2NkBSpLo37F78DuuT5WF
Uwg8DKIrr14D/nE4bgWYYweNGjePtS26WU4PSYoBhjGSi+GoYTPGBu/VPfjAd9ssOcPIqhesGk6P
KWgXgJLixFWml6gOMDKYOffEMmZTnwBtJPX8eGSh6C/6LCDI/mxjmbcl4wpIbCnluBTpHAG5OaBo
PHh/PNa8278FCN+U1AbHoGBBkkohEUEyYQ54IyPTL/DcQJ4YUVW5u5J9xo/yUUnh9clz5IaJKqze
yx8PkMdEzYYdhNPvi5t/BQzZnODhWMNjV+uI+5hKFQ5BDFmCu7sNdrsvkJG7BLdckuISSNzpBfxx
96bBAOxAFYBR4iIQdw0sAobD8BfY3gNJPm7ByBBd6i3WXO1uAB2GpA/5nBQCrLvt4nqASWXcSxac
6JdRQ3HcEkC0G3c2gPotZgEZFgaPLpkfcTqj7O+EROJDcuKrZML3h7mfpu9gYET5hb9RsePs46Mg
KosGJEEcoPqo3bAiaaX2fuNJUFjosdC1dR85m1xaDJGC18lbVsIrFGMJzDNRpAfofFV3B7PBUFSl
HfsXavbtEG80fiDK4GbTuclRsCvCuLL39Xw2jNE82auHu6L8+3NsihFQWfY+D4abl7MxptwivfVc
4aWwQFnOnjxwCT/vsWX8NiRq0AkRKgOeeTyumZjMxGgFQIQbk8NC5nCIkefHoj/YwpOCJWM7AAMs
MYDeks+tFs0QLwMgtztqbvb5S3zw8YRkvPm+5Xnt6EmH9BG/U7K6q8VUAQaK62rTbCtmGGCX/wEl
iJ598+vKwHl1mUGAP/GUM3v/HuDbGn1x2FUNPm2t7gMEzA11rrzt+A1xzf5Z9o2C/1PzgS7ltV3v
qkU7Slv9NsEIyCh8Q2p6DHTFsPIEhgbU1XbpVb/g0sJFyu10g7eynirrY4sF142fx3imLfPabhBG
TQMEp3CY3EIa5NTp8G4AgyZMuLRvK7B2jk3SPUfLeAltPUo4FqU98lu9305uOJ/zvNCPN3o45/kl
g7i+4MFegq+qoeeErdbh9+61hult/f5s6tJ7rb5RR/NWtduICghG41obQRowVvx8PTKajjwcbXiB
Df0wevWPL60eGIDc3/O3e6kj5P1vpwNjxv66+s19JTw9DZfb05dCiIkjVUAKQdvxgH6W9o16hdhr
MW3gLFNrN7yS24i47FKBkYO++bakQ3+HYRIuSe1Kv4Sf7fBjhuQguaPp/ZsZXvgxPExm6qrXqjls
DWmEaQ6+7V/G3hawwPDVBSgFUXOfL94boMQDysxndSnDj8fySdPJikR5Zab8mSkNL8uyu7+g63Nn
1t+t/FxdVZNuHjX7T9pkkEzDl8Vo5eD3g3WHbsYutpFe7jv2Q+tf6cTiSEqcG79W9dvhz8/fYRpm
YWaG/B9ryjUacz6L0LxinkG/4T/P/TNSvnYEdnRxz3varTfvY54+sLT6z7V+iVl9Bu2Jtx6etT4t
XiPsMC8vIfOnvhvXrtU6YvHRUNnTNUrHgKyVdeGXIAbrsg0uhKIv27uB/RjpsGp6LM0O489wSHch
CcWbLNx+WcI+a/vjGFVwv7mmf8Z3weTqHGP4IpD/Bo/7oEl3jnzwnCKvODFwhIKBs2GzeQwsUfYz
RqhWMsPp451NxXp/O62hwVhfQCn2ZckrbZk+8SaD4stram0398zRM7dMR+1aw1Ik6pyJovVniPvA
7xlX1eDyjrqt1eMzfAvXzswpNQw4OI50e1qYyP0Mv90ZF07j3f9pKcc2xEcUkupxjQuaff0t3g50
DTIN5NfCycUIS6doTxr3RZa478jMe9dU5ZdIS3taGWkBfQ/0pkiy/nWajuB427HOyn6750lDFam7
HTc/y/Q8uT/gkT26PStxq+Y4NxXLtFMyRc1iU5uh0ZlY7EzmNqe0w1GEeTpL5R8PO066WLewn0SV
AJYrN0JzE0skjNypynrbD6cnF0GWfRZHUQPW963jPopB0XGfZkAUYyD0RFdP9EdeIw1/F6SMnwP/
Xrwf7U37OSJWIVq1RMnDdW03r38dkSADx1gzE5BCp6VOSjwlryIxpRUT0Iq5vo+kaKQlt4k5Qaja
eqtuK5RiTbpAOnDij/OEQdI4/uCL7e8bLR9dMECtHd5MO7w+bIbmlr3tFmRbn+rY8DH0+WdTqjbm
xbpCagntnEEBbssMaDBvfV290fj5F7rJTvs5qejQ7/Idir2/u7YJ+IXDvPR2v2BKD8rEpHT6OXKf
AtKotjTtLjvUf6NSCIwuObN1nEfVlnTFWYvFunEmDZfSFHdXipRxlxbj+vk07WTrON/UI1Or9m/7
+mdr+ppnEDESChqRBUdfx2LOKk7eO1olW2+EIBtnKWxvDAyVm+7keJXBz+bdS+wbM5NeKCKRR9ov
eCT2LOQPXz2mQpogxU53bV7sY2ht1cQ23FFfX+nMj7fXGJ3fsJtkUpYQz8WE6vMhp2q2vGcL7Yza
QUtOg0L3139ocZvcGmtBLI0wgBejU6pNPWMopiBa17DfKtTDIQ3KV62W30lnJHji8FmcAJvQhYJk
jpkRDy1QVFi7OnXrBK42VulOtwyfhoOLLr1A/YOPid/x8eeC37fuk1wlEC3WTXLqp9uiBrCvWnSn
rUYH688+31qXjLarKztNoscyfc9apBdUMq32AMcNBozl5PuW4erPAbwWPAELHzf663PQ7CjL/Nj1
b89UXcNN4T0gQFn/nqTTB4bMzWFRwc6k3qCRCf8NPLHJwCKmDofmNdYnckU2wbIbLvKtS9LajTUS
jOYIfAH2yUMkmuehMNNKyL0vQFzWAb1j+CJTy+iz9oV9Q9tL5DGdI0bvMnVw9wSZ4wVg6Pq01K5u
eLRGpPiBwAV4AZj9eUNTYFf8SPZLb7vjAHJlf3285teDO4xVEQJH+4tMCYXBqgXxwHB+lHru9/Ry
Yk5svc1EBO9xOyweX/Uu1Q+RVQsnmKoVZtQPn4tvYHB4unRVQeWgrHVekp9rdEJI0qcFAF/Sz8Zl
AVfpOiz900vvPQqHz0IhNy8wqlrv8EoHLUVHwREcwuoQkUuDuxDiFWPqNUYWQUCaFnPB3Rv0eq6q
+ix0KFHu80OSr72DRjug+QyFC4P/k3ZxIfWX0DHE+LmCTGQ7YtvG8e3sz3an96AxXW7Rs6eA7YWT
Qs2xPzdJodqqseBQ/dogaB/yzgclucVPe9C0mZzS6CumKrykI1UeBnRUYD+qRGvWmtW80qdHG8vE
RyAhjzSYKYNee1oU41TbtGCA2daQY8qn4+BV9vtjD8lN7C4BG/QMdGJMPoTMzgy3Y/IvdBdwPyob
vuze6N2csrD3txFH+lN3XqBtRvAijys9A1C+QQr43m26H3uvH/WOY2mqq+rf/GkFxfoKqvZ1jGCY
BJuyv3qupF7GPmvdkbl41T4ZCjeH/g3jQuk0ns5QJ/cBrvi/4M40bbPthLMZYyLASgmahJTjkzns
yyf1ixgkDvI1RL+PupVi0AGw33Cfd7fEadh+smF09wMgPrBO64vuc8RGaPM/pW2JIXV0Hg2Yu9hk
uvX9DQhNDLkeSgCZOvFv7znbOpnRz9uKauh3pfYRc15AXHY8ADhylzL4Wlil6Mc7KSU2FoWqi5jU
NNZnrYnpdMm7FddMbzyWW3ngSbLH8hJWwuhl/yYy3mld6fYapcCFXpwZzKmwio86fZsKihDHDo4Q
6AOBECDK0bd4TgYlnu6I/XDJIKgx3D3+94sgqmAzRDxstZFtoof6dWF+F4O2GVx/nkYgupJTOXe4
1uQ7zZw5UAz4Rr4Ohcp263K2xbE/vCYjRr/S5IXKwqROZp5CTnY1iI1ayIYuoSeNrgUM03lJPDcJ
BKfsOjhN2RTokoD23mAK7ECj/6HouLSmmWqtNezkmVWurR7Bh7Lfz869Vz3rMunCfpN4ssy7nLZf
F6u/bnz9qrLR09PhIxUy9qNwt9f4AgF5evHzipKvlUQn2Lm/CS5B5RwVUf1Z/CjDHi6/aknIdixg
GaCNh8v3I7AZI2Mk9uxgqD+7MSi90rvnflEGpJkZfjLum7mOg7q5TkPdlJTtZ4RYvP3C23nzsmLy
RquJtrZvNsckZWd78/25GyvFkdauuuyilsO0gMROYrN2QZ9eANPQfr5MXglePcZ/y0l3Zrx7WfGp
PJp9wuHmNotJJ8nbYfSbGb3n7qZyDbbmT0LEK/fym4Dq165N3kRBN6SAqaIbTCbw06+jo/Yx3PON
ZKPr1g3Fj1iUK4t6z863U70RN1gsdoHDiV1SbW0zRzv3ydFpZtu/ctxgM89+id/oIkHXQG8wMICk
GjUtu0EOvp1y3si0NSiSi1zKlsfW2SIVfzt4bTdC+rGZjs1MZKDEG57xVG9YMVxZZsNdo8/pBfk6
rCy/dWL2WA5d/t+y41ttr2365W8I9aSTO21xx6Dworr5uqWroWNru7BT+0Z9ILxse2YdYg/9cKqm
052ys23MFxJSFaSDvfO/CG0x48s4cD/qQYMN2mwO7vk8Nej7wLGBJUacpkvtc0RcYuSZvyOjSTw2
PSTgGk4tHchC7dKfyHPEN2vca04phr2fyY1R1jQgumkeiTwJtDZdpLW6XqKnFtZfp0tddCFjvlDg
rBe/m+qEDy798+9e9YyweIVI6fTEvsBHJkmcP9ZAM8boz4UezLgDq4I6IBalI8hhYeMccOL4Eiqk
Se/hxvobmW0oh6Ue3utAc7frbHoZwoNrvJl1YjXUtosxuuYfyyWBhaGnx0bY76QM5YOP8Zn86x6a
VBSBCaEByw+2hx1+9vT9Qiaa+q+CYYDMVeT6Crddh1WTWT6OnjgfVbXdGw12t/OLG1TpHQxSkvii
z14smzu7xAif55BPmmTwTlK5zHrTj3Abf4GVH++VW3Hl46b/fOyrm/fQAI46iX01+t3wyzSBezA5
Hz925syaS37b1SrmGP96zSD/qPodVB0khfYnHz8UnjGbus3eUk+S87eL80HI4QQVsc0JgHzJNl/j
H3oTEgEUzoenPuxs6iqqvc4mY3ALtS3GiiiUPBNbWv/ZUG0Mwywnb3rdp3N70QWdaA2VEEMRGmC8
b3/5cy63Qu/Rib+XHs4obXSncVFEs1xit5eM87mBP8P6jOLQYbOP/3xQuOTUe6jwzNjFjoJKf2GS
0QNDqLuqCu8XpEVQx7PtosIcNijXezRneIIQR3vPPeJwlB2tYNbqa8xX7c50l4GOX3Qh7nVC69Zi
88aJBaVwemYeJAOUHesZGZ/ePRc1yrkjoorh1i+Mf+8FGvOny9jIRzPc/tCCq29s4eOkGrp38d7H
6+ahEOXlH/vx5euvZHBTVsCQ9JsjKSYPl76d1B6P+T0Wp4kKOeYTiVvYzfcJIy6OctesJuoXJ/ko
7vLq/Jb3RKEz9VFtXTzmRUPOpTvEK1qeOblnnf3sDBX+G93VVpMhwXRCTCp1jyAJUZU2dPF1mhRu
hKdNvcUDsHUJay0qUX1tp0lzhAn48xoInYLD9aXqfyPzhsfMF07qlrwaiqoGp8plC0wwBGeA2qJf
swfe+JO82j5u4QWDcNNp9nATiBbldGaeVUnDSqr8T6hBN/uRdjqWTlK2pajvkIPlm06l7g8uN70q
LFwMqAl4rTENR5vkLRJh+3hpqoL+wy0s8HWgpxdkNHO/H/8le+4yxKM8sc9aoJ971g+7GMTcTe+7
pQ+jr83wWfU6D7/G5qyG5KcodRgzvU9w+NDfM/MV3mDU8RzpRHRi08k4turQcOtuv8hD7U250g22
QcXAptn3w+iv5qIDfpf3vvrg01APSoQuPqm9GyqiSYsXCkk9Pr74KQ6bMdt/qkGST8yum9djvdtx
rmDR0F/Sf82Ge38QDUieLLxivs8Y5Dzdm9ahkwctY1rrg6IadS7TdjL5NqkXW7TPMxS/jGf0M5NZ
WJMWLGmZzWQ8AQSNoGlNb78hLchMrWHk3MN25iGU0svxdoUuAS3cg4MaLZrbOSXY25g0pnOcmDpu
u70o8UvqeC8Xewer9L5eSb31niINU7oVNTOnndAygLsgEI1Ls4fKzSms3q0a5JqfP0KxOnLTLlAG
oYj2idtpzJoYZr0Tt9sNusb8xkCcx7PJgNOB2Tya9MOaTpkfSXu27hkDUluzBinr8IKegemJ5c01
WpTI+XX+boysx79XwmBSRlFdcqfMpq83mCwAss7As28x41j7Kfx3TGsIY9Yam9bu6+mdyWXwYpgH
A1Sao6wLvGiw3B7r/DJh+lx71q6Ci9HjWPMqpoD/XA6nzGAAYCOkfOXY/Jwut5RBd77ZdtvP6P2Y
UZQ2KJlKm5FKz6hIGV43JEzz9bWOOpu6p1avtvdtnRGnpTefSGv623evqtxvizNVT9yUV+jAUZFJ
6DKsTDtBQW1F6QAJmNXp5WXYt6i5ID7fGP2AR8Nv1DKImF6JlO0Z/b7DDyJRKy7BZt497TJ9gind
hmaznzb9bhMX2kZnYkJNeZ+9bDfgeZpDWBef0jsTSvOwxpSIb4d+ccuCj9Gj7r6/5GqG7vImqQEj
Wwyyw5YiVx1cD3SroQji1Ya2B8iOLjcYbvTW7TbAKaeWrW0oRGFhky+DrzYdc5jkCvEp1rX+77T+
tl042kT5A/G+DUfn6Yy0ee1Vzi964vsjqpl6dglaNKvOkLM8UnGpIb6nmzG4FL4O9bj9EEc94i9S
n/ENARfIWpscCbMt1AuVdPsxXKWlolFkg0X7b+rYDKz2NXpwbuARmHnfRIW39ZBwaYOinvmfr/pG
3Q2A/W90oJm2NnPh393QUfDSj+MeXsM4aDaUdEkqQjYGQzfvbMcb4GO1oo/5Wb9JOuqfA3ENuWpw
xyrepQlIpo5GxRrRAr0vrVl5oaYQnQEcLrjopwY9KNH5nLT+WKOLRYYi2oGP8MKoPt8qWzED7AAY
lH/7EEFPt4QpMXKP8ylKy0LQsC+QBTlM4l0lQz9UVP1TmsQAAJTm0O/0YG591LSLdgO5nkwJglBl
UMSrF1kt/R+sYZaVYSeVgiULnx3ZT68KKlqSJPLf4PLGrgG7jkJZo5QJOAJX7DF5kFYMCnfa0zT7
TvfRZbKt/UGxYOgATG1V9nJF7XgnpbhiukdY7mrB3zGWgxOk9mTrPIMtNnJHqxW2mBTxAP9K3Dak
DZwGIpxiS+xb7Il0pHAnnDVNu43Jtjfp0p3/2a1eOHm36EP6k+u8zV9VxP+mHeZ3SW2IG9ELgpbP
sVjXnJ4W9CzbfOKaSYYbjfqoL9x0MQJ5xkeNNIPjMXWafM31CF/zeH65usbP5Le5/P9Gw0+2B+0n
nJ88Ttzr5rPkajjFoXW2Q5l5An6HQ8n4c4y6nsuA+8aQnLwH2csHYeOCl8g7RpMR0H4oLCMmBIrT
2WRbOBG6NHf6EWb5U116Tyi3r9078aVflo8GlITRIDl0vV1zHt2noECgQRqmzRgYolrpuWuZtZfP
dsKqA81EFMR4Tjh3+EIIDfXrGeM7/NBddRi4TDn+5PA7DOWHd1ayCUwIMkVW2R7q9JdUytjj9j/Y
bcz/VLCAp3Oa5Ov6n2Sn2a5yzuFDpod4BYqMnMBBtOVhIlGBxoR3wRYAYAi/heoEFA/0blBD2fwL
KwB6ftn2Es0+dgakIVjNmQ4c3mWf+ma9zL72EteraD4NSMshdzA7HMrKFH6l1B40RbWNHDXX/5F0
Zs2KKksU/kVEOKOvFDOCIorDi6GycZ4HwF/fX9rRce69p+8esKjKyly5ci0GYP7O4VXZZ/9kHswd
f7qmDqWuUzcuO/Wh0IiJqszLF4h5Gw1w15vigjyyKjrNbSRVSPldGjEQdC6rrvHiIyDUzzdw2bAT
/7oevYcbswvifzLVbgoNcVXVjXZIpv5WmJHQDqYRe1+jzq/8/pxIrsU38AH+HiUweY/+/A6V/6zK
FQTqjyPTosKfZmwBUfPD0tVg2YsSPEEXhl5ZqSsIklF0PVKI/NpHTok5dRaXwqtj7NIOq9tXkYy1
/0YjZJIqg4qVVwcbFxVWBwL5WyjT88uPhxKpiQt7FO6psKxM7NAltlTCvPq5vCxBDxlCKNZCfbCI
dmxBaPeA6ss/gdHfAcJ23KrQR6EPwYHTFl3jEE0eBsZJDKVshvs/eC08PttS5gygai7VeZojc40Z
bvJQzJviZsEQoHv1vp2gK5cNLXAl0tXp/ow+/D7VjceeEEqbg2Y59B04LwCALbeNlavaCilIhCYY
8grEJvactarpBRPZSYM5nw8UGE4ScHTUhe7ABBfoDa+AAhW2zATJ7OxCv3KMtTuOc3f4rsb5IUwJ
D8jj0qc+/MSATaevevbFgrYaw6zDgJdwrqNwXCimZZKTVcCI2o77dLm3GwXYkqT0ZyB05LUAxqaa
i5QJwiergyu/uAGzHSZp29hhC2/UE3wSiP2PCSVx9pmz9sIvM8RjVGRM9sDH3AXwGfZA/3qKFD69
MVhKZlmwGIVQ8SpviBnJx/IjYa+MfMRZDHpIyEbDVwA2xKGDTTiZI5mDIn2Xy4HhV7gOQN4Y8dKB
0MKzJwN+UMRg6Se/whtOE1zgc3+6G8HNZa7Zpi0bQCRl9Scr6GQNuFfQHHpwBCjnmL8BKZWzzuuG
oqBQVkjuCbPCTnJh4vOJXAnsMqjSCXMpwqRh8BEgG7bP1eKmqRzmeOA//1xTo+jeMGE47wI07vnp
DA9e+AR1bnp5erhFAknCgMJgGuWD9ZFWtctU5wE5t5xwcLd9vQudYOLC0fzZXnUNJGxEvYdOBacQ
0VsxEXSRMqn6za66RT5OxDKVSctNJrUAaz5I6fBwEHt+gjAy5Ngg4FVmscTDVU1KoEBwO6Yzd0wP
ysfXaf1YTzji5h7ybTx/pFHUY0oN+poGFC48S8T/IDckPICc6tJHjIld7JFgId0258FXCJtiL2zC
GMKQ+IO1wCVGt/ZG2MiLNY7akWZLC/1u0RV+wLdAv5/pz2KdPDmcbCTRQxdcuQUbscPoQYxiTnKA
4sJGRlfzEDFXwiTV9afSg6YbF+4EaSoGVDgXVptIrjj2fKQJ7LBVgwYxHRoEpEUFBQu5A7PvgN0W
Pe1UuJWNL00LoEJ6fKG8yvQJBWlC5jfhYllBOn9wv0AbvIz4x5iWdHdQ7mGPC1ULihuuV6AttFxD
GDlYzKnbAnOBEKsaIGREWfCAYkoG2LPN1Ez3ivuFJERpE2ndEZJwFR43bPakg3+dC/DPCyE2YH+w
OnuW80IXdTAagUuoKZJ6xn3Ipn2EUHtcmVGRmTKaKFs7e6sQLra9pjIhDRncfVxceF9bO/cfMW0I
uPxaxl6nZ3FdYzvIM3BaMxzJmQ4AqV803XXL4nI05WOkmfBv4OCJkZHQfHHsIm+DJkIKfFbyJRBk
tgnBM2kygcNK7AfJHekELDr/SjLKm2JUiMB80wxxE/X1P3GTZczh8kHwVkn2WhL8QzSR4NlLAJyI
HZpEhDMaD0vIcVdLIDP8UcjdMmamWEboXgne7Ix7Cli9gy6I+W6keDt1Bx4XFqOXUMSVuCqgmI96
ZEKbltkYoPg9BC2dcquiO/g0C7uDvpSDurZ7CxAh5+7tyjQAQkDQ+ZiG5sRCBintB6RkMoXmiYd3
0+xhdxasDTYeTKUkaLpLExZELUDtPf4NP/50mnruTFaKvLEDMw55RLTqWM+COeLSiTSnZq8m7AIo
dDD2cF3t0GuK+aZfk8PceZB4wsU+gMMEJalQKfMaieg6cLh+hoMwzl2ojexW2DBPo6Lhj6cXXxvC
IGU3wSeGzZly97Dhe3/RaURoENwfv8xMuMTS7+5h1JIx9bH7Bet5YwNrl1EyGfFqi1PYm9zBzNCM
53vl7hPXAXGfJ3/WePS4mCJHKoA812n2vMF+d5h5g9oLj3MUTdoT9UacjjiREMnT2ZnDBu0IBnVn
IWVAxp0Ql/MrFea0AfuSRnZTREkfeGGHaM/GeFUZgV03YX93FSTvXUsIiw94F4A4FuC1XTiDQ0Ot
ezC9DiQeGsdaGN/jiznorhbwLyuFpqaiCl+HXebQ+OVH/C44Jotq8YTRjUARi5C6+VdqLRxEYh5M
ZnlxAGIuETebYMakFFTo7do8JhxTBvlNc7BT64M54KdYXFGaFBIBrzhFz5Mya/Vc2YOTSd8ZrdfB
etGchXhyju44G7R3SC85GVQ1oD7hZw3Aj9iRo87wCoW83BneGGjnj5Z17W9MDfAAVx3LnAUDmAxt
0NR8862opCqadbwGjh5opRiD13y4ERxLotls9kztj/cEC0W4ENRtPKZouIeyLj0AesmRgsxkbkkc
TsPBUw0Qvzd60Xhgz5qbK4I/0HsWPbsxEUomE5psYsxIT5vQNgPuYqYxmUzJmDZ7WlryFSBRXJps
MDizbg4Otrd1PEMzaMUdV3cMYIi08NEGhQMOVRqHq9utWVuka+42b6yP0Fx6gFnRceCuMBr4mYVQ
jpbOYO1Rg9pQ9reWTFsWXXVOZx+aZc6iB+LAL4W2x8IHYOS3Nn6qi1a0RNIINUurdQH617zLBsI0
t+CYCjDF+KpDViRMm2t6wxCo5+LFwCLYfrtkhzPu/zIuaJd1W4v6sNsLNI3EBhuEJXvIfp/Cqg4C
RZcahjn7DSEt1h/o0H0cZA/UJ0cyLUxpLHRukJFDVaaYUl5M6PyKhkDDatUVqvp5Y8otxzeuaVbp
Vn0uXouDXHQuundL/uuBfQSxGp/z0qELPS2+Jl7edMgM3vkeJgTnDydlgigN+kPUaZNHlFssAoLn
GkVQ9isyM7U12qQlnaM7HV1mUScaAAGUE7r0NJXp5feKMalNz0yOnQUBnlz/ucSNj8Y+WfpEvDYo
0N/S0llWxqL+dnRDGuaFkPywIWBP9OtzRF+1MTxvXdIO7Ixag0Pbrs0KEt8qaOomnJCWddVdULpl
y2K05ukxYbRXjPWKfAHkVJwgURqc9QbtQXNDAOi5WVPzoIxOaaPIfVgc6TryWbBuP6AagTk8K1uh
dtU3mfziXSDfscVmCc2FRs1YSlw9LFprUn4MUpg5pRwpjaTcKsRCSeK2tk5DTscbjV8uaU3BytLC
ViTXPZo5nagacdfNZsen3QKRgy0VHOl7GVc65uLeBu1oyXY8jQXCOJt0Fe8VXVHafOziBgKu6gAp
bItkT+XeUA1rk/xrLyVLSbOrN1juzGpv0FnqJMjHP2dgjW8UII0mCdqm3jb6DciRb6oRfMwF3+LL
r5J3lCRJ4GS/6U8dMiGeyh06TrcaTPlOz6mZ7Hh3wmtcRi/yPxrDVxMo7W1wXX4FlHkjvTDI2x/U
TN8GdOzdBDI5ycRDacDYsmylJLgtGVD+aQPySs8ofekZmcMpdGuAVqqQVwIN5EHm9DLy3RtyMPp6
rb1N0O5a+vD5MjI20VMsx3teBdKvriJ7muCYgP2DxvV0+iNp+JFPtHFX5gZLJCju3g7IslLpGSbb
92kRV96y/GfKXbIzs8HI6FqCHi8dpZEjdHw2ucfG2wAWdwwRdEuB8qgpWWW6pcY+Yz6x1df/cN0u
jbwsvIOV78ncYGo0GSgJ3leazqQS7KDbrY9uGToUCD3Vr0qEWtvkrBhCtSt/tyiCpFMu+bgWD4A+
r0nNGL691X42QVwNpiG787H4glVQG6DlWz863yN5P58WOKsCCcvq84cNU/StsKaY9TZhYzUoStUk
wl8d2yGbhWfx61zVDTS5uinQHTadDLrBv4HKJmEMkcEmNDzuuVaNfhmvVi7zJ8S0tFQPa8dsx1sz
wOkf9POH8M13K+ZfclK46DEi5SNhCi8h1JH4N/e7oHlHYn1qOvVUksvCFEf7UzrVF7V6v5jdoMko
9t486gEkjLnJ5Z4kEd8qqPO7iEL8aeqldeYwpLC/mV9HnLbeIbVhvzhXeESUty7/JIgbkeGRuz5/
6o5U7826wxsa9q9DJrELxgVEFGmSA3fHGBiO4vS9lZEncAYBPUvSFLhCL5kLbRsv6anfRAsT+Z+/
OOEgX+3IP6KLi9RQqw8XnmKDqQs3Je6/yR6Ipyp92VzAiKKCu+B2VqwpwNSXyVnVujstPGO8Wk2h
p8ogQEWylbyH/Ae/lPopoC2eMvYu07HM/TI6kUkRMYPxAl/bCbJOxIFZUxeB2iY+X8Cjw5qhvCv6
dPIL+KW0cY8iBi010A6BoQvL1JxItSQ+gYm4ClHKiNY1w/V4p6rTXfwNqGE4SDImTZqlkwOeoYjr
TeomNFoQZwqxDTBfPXYHFbn53NniaUXig0NmU0CRF4um2owKtZzTg3/rXiLIzpV/t3qUQrhJkemT
uiYfKCFco4Exoqd2V2ecBXaUEtYRFtse+VW/DXdhCf0MWdIoqlur/ZA5qS7BhXpUZ8xRZtiHD9Ld
q3V4GIeHvdmDHN/NZgzkdcMH9gROC45DeGJ3MlL8ifx6jqzGVWiPMYonTaO8e4TaOk1reBlEsNZV
XKKYjjK4QInsR/xNorz7QhHJbd3M58Ugpn8Wyyn+Ciu8NaIHVtgmZRosuT4aep5+MZGeQfGj0aNx
CwD7dh8VSimVjWYCE0AHVdUoNSgeFY171RfWXrPyIM1EXEPZB1iILgCurg5QtZbMTEZkMq5Te0f/
F+AhAKvfboqs1r9iI+OvCOydDS0qmpWdOUMuqg+QkL/FIMBiC5WDegJZF+EhEz4XwEfD2BeGiFiw
kEZDVCiY/JSC82XUF8O9o9WsHk9F6aPyFmmbPj6evQ4aLUkA3c58rrHNqYzv4gY17rxJli/4lf4u
wCgcuwb2LiEajgpIulRL+srfnf0ro/PoILrwf9Bng5lBv3Y2wX9oNi95HSuilZzeN5Vsjj+Q6LJx
AtrZi33iulRgPYcJOoULKG9VKSb5T2y94ADNuLNTl/5LQD/KdYC3BFuuE4waZgU6zhE/Air7HSmV
zgtlYEnuENKQu0xxyKHCCU/QUGauguwGU5mkjwSV4Xo2HeLqFsAptxu6xky9YEFA7SsyVHxgBneH
nazVBjXV1KYOgj2dR1GCAOF/4CCK/g/7YQuN86FTm+tSxDOCy9ptydkAoZL80DIoqjo1VRfyRXPM
/UZxJ4ZwMI1QNqOCY6ZFA+XRxkgneIjZozhsY8Q3t4Z3VAmmu+joTefsIzH76MxuzKs4h52M1jBw
5nIJkJpMXf5/8WsABOOUi6ZBk7kOhCil+ELSl14JWr7rI7BUjESQ5ryZfinzPQ0HVIScj25svkgY
8bU+GsY4YgxTxkXTJ/z10r5ajHHWGPMWxR5W9KKaxPc/XCQQjUyxYijnyDoxYcqQLMOCpATomMMJ
Qdz5qmKQq3Od6PMhiAIo0TBrYioBzC2e8VOYFxDaOEo1b9PumRgi/dUjrAplopL5KX5G921TFUpO
3PaAWF/2h59V8OueWy52gVZQBZIA13XPQ4HegY1htDq0EA8nFCq6GwHwx212TvUkPsZBYxGIcmKW
od7KRmODMIc1HHVp0GMh0nTAJBlVdoEEaCbLvC5hHQHB+I3FiMzTUziizYKlRoD8/PTaNj10RwYN
fzbrllaldg3CZnvAwpA/g75pDn70Os+PUKOkMLh5Cb2eGVobz2VL2jSD9WBB4cAtyI8HKxC73Yjm
M0gYsDQA5IlTLaIvWUNnYKscLP94DFEEpN2GkorwZlGd5vbQGQNDkz3c20l3PREvaHximE2EEojU
QDt4MYX3zbuMi9ND6SJEv38bCGEjL3GFEVUgqQlg3zL3aldXGwdXV3IPx5fwB0z+dwJqtaYIxItQ
ELO2QG/JRE3r0eg1HRmnwAEstRoArwCIItsS81mp0GnncyOh+IcrQJDniQJyuEWk7S1jSlTvywjb
XHRdQI+Et95sUhGnlNQdf3F7W4Oyjw5hi0IbsFtkM4SFu6Q5zw+WshN/QU4w5eOR+EiZw7xjjWyR
wf5iChJhNYVCux98oSonbgHyig0eySNHZ9osQJLJHwGujpjaAPK8+7eUDUP0pKLh6vrLxZfhNVKX
rrm6AjEnp5AsNxPkGaXPB7w9BQ6L+E6a/YbKwyoKf/NSQZqpO2B1wCqRA4OVxc1h1jQuG4F57l11
RV4FJPqbxCi9U43l3E1ZiIakUy8ICOyDBuX+T8yVz+eKgH/anZgA41s7bUQzu6UW47vaY/Ux6DoV
G5CRdEHXkTPAF+PRhycNA5K96x7+YkCcWY+pLtKqK0wHJWkJm9/liuanc4TQrQ8DqA0s9teelQMO
N8N4LYeN+nO5Bah4E075ry/HHzQl51+53bddg7qPuOuAtFIr7OdIASIDpj4x6JDIJKoT2mbzZkUj
rPmwd0eXm+xtOmWOHNCD7xSfb1ekHPQ82hacVu9Da2A7djjAx/71iY4s9lBgb5BRmjBPHlT5BMua
2oxacDB0HH4cBIkvMku78bwDhJj9jzjjIS2CdgCGwWPpcXy4o/YX/sfRtJzhLoGQDDgy2iE+oRwQ
qfnknU0AYQME4NDUi5ENIJslR1rT5TlYtaPyZZzauxpLf+loG53tF5MjFn0GhYWBwN3FAAGaDWYw
Yz6N232bSmm3xgmT839jb1/XhDJ+OFmgKKLgvQN410Pu2ZrLCHSrjkADalaVR/4GRIq8K9qXBIUb
6eIQIEl2P2N0F3MM08c7+7fBoJSBww7VtLZHMmqWoZMk18iAD8zji4IlByEXPVOZ1Y1lgB+pC9CY
o8GRgUlI63MNLEDQoQ6D00zSmgXpwq6+YFz8zphMJqlIuomEvP8suNEihyryS5t3/ZDMkMMK9Gw9
WfhrbIMtIcSEK/YMLwQ8K+I2phVcDTpUMcp6xgO52xnh04EBziPwRtT2pW3PGOAATvjuj9t86+Y6
2fCFGWcAaeL7Y4Hkyp0cSZS7rAuXeoGqRxpg5r1mTnHBwGGAYlt+CjMgBvHjBruE68LYOacD+3aZ
kCbX/6knhIt6fzDbaQx2t5xKYDwoCShvmbB7w7u6LsZr8V9OayNS8RiBJeg4Gp0PAg8ftaYW9rcv
YKDZNoqWnSIFQdwF8xbCbk2CfSZyQY01P5l8HACTFgqnBDQASJsFZyhb9K6sbt8BNqZImjcVgGji
pjXnTAJJk4JhFKRfKFbAeu68ImPi9zgueKmwg/NcywIcHXLgxR97g1DlMCsetRHZ8BPCjIRKiLI9
I3w78Hd3UOXq9OTXLRFq4fbjHSPbILWoyKn1MkxD5d7GnHZSNQyskqE9SCalg4zwR+bvyZ+C25Pt
b0rORctGIjkNDUt3pm+bthjG9tRqCPnxrhnukJ4d9wd4/5sijaZ4gswuaR/xA9cOfiJNvpAYlyHI
IbpOHbK3pJqSiU9OZwPlFv+8waEEHQUKE94pprpcu8j/QIqrBziUhVguMb9MdvBiU1Eo3RZgyNJA
o84LXPLgufj+oPz3hnMhte9rDObYoI+BQSsw9ocGbNkRJQU0aeYTmXEmr2baOki/GxmLBkqIqNx4
u+CEvPeKmblF2hC5joV9dIXiyJFL66SVVFJ8ZEYvctkFjGLjh0l6Pw6gOouZh4tgs5tnyA9Ks5E2
lADydhUNjv74aSw4kGdpT7KsxVQm4b/gB+AbXvYdso1pRDuo8DfC/Zq3phjHjlisLKNfA6Div+wa
oB69wh4dNRp+KOZeFU4F1Dp7YbfkSYd8E2Qdcg6C2z+cEZstiOgZH0834p3v0r+dBWjP3X3UbSY0
zgiUSUIWs4PHB8hB81q/B8XL6XN19320E9BnBlR84hhOjMGj8XcNhEn9TzCBXApWtBTR9+tlwJxG
l5pBkVWhqkFHM8flJwB0mcJC4kxfDHg2NWFI8YRkkAUfnv3HZy2C2vry97xjGPwSRcikzo5cULZR
SCK1i078D0DA+xdldZl+4W/LBlSPiwzYwBGq3aCYwLI3s90fvltnyl1wqa4xoeXdVPSv6eKS4Z1U
er8plxpb9gW/+M0M0qn0MRl7KyRhYn0oZUsCOQnnnRdlEhU4nGf3FNLbbnF48/NaTm7B2DJv4nu1
Ra6Tfox8wbtu0dCWruRDowGJ4H2bL20mcpKQTkB31fuQ1UudgUpe0+fJVmLth16JhYBfjcLrw4zE
HQe+W2mggLy6jaITkf6l5re7mpPQv2IRRAORMkQm88kR5N0yBYj6mDnVJn1M9qDc0ZChH0M2kght
Bp0qMY4B3MLt8GHQ4Vk2ySh57wcERXsYHXZogFmOt+zvlQMhBb8TH21kkk7pz9HMc1GXIzu5u9Ka
C16bmALKEqyG7p1NloQIhKztV2PUH+fAzwKEsT9qW/sQBos1jxJACpgq94yLF6sUJEZq/aiZW8he
0lmewgihOpju1s4GciAmjfDKVEJBMopz90NPkJY/OZKccnSBftP99KF54quC4TvqzuGmjHEJGYsW
wepM2goqLSnRw55tsVpLqdN7HtwgtAdp6avouJFUJkfdEGuv0oFzCeXI4laOMGV8IHcHQF4bBUQZ
wjj2GZMmBbBx+zva4Jv8ZCo6wXS4xNFtkR6glZgICCH9g6ELzD8fhIqQmfw0nR0MFIFJqAxY74gl
/juGOsKkLdtCW2WOWbpkULjLS7s/7wIsyA1Oc/ZBfoUe7cZaXd8GsjaE7NXJwoVLvoAegpu1x+hA
+BFKufzCiLgsgM+UXkTOZSySWco4rP9Ifjzp55TTcTOwpbOJLhTw5oS3mevAQYZwq2JEz6aJYiNs
Ea+dR9KGzXsg9CSRqDl4MIIjd9UHuvvAObNIhCJ+W06c55OZ5C7pyRNOCKIs3ye41ISW4Y6QCmuE
DSSVHXoOkYj+TGnFIlFn1B1DHe1AVEC5KRB+gmA1HNZHQ2GLsc2DpOWijcHZcaR35BcD3xk2R38w
vj15VYKm0M7gbgleAmgigRJn4FJ8N7UeAlEVpazTp29Or5+/Jouj2wvWNBTJIbhp3kh0bC/I4HE5
ID1jS5CkqQxHEtxtiiASXoIcSxY2UVwYcmmgygLbMdhPAyaAB2MPzj5jVHDF1nZIRg4/cqhrJDNX
6oeOlTImSCMxNIkV5NDl5ODfHM4C9wg5gGEyZMz4PLk99A3mD+gv0jSjz+cuyeNOcnfH4EYIkNKp
f7tP95ukciJZLPGqgLBYEVZZhC0pm8nFUijaZR3/NL4GkK+wiRrxhTAWeZWcH7NjkcuYRxvXIXr4
2xxhW8zVcGtDiDN7HIxMuJn0qxWkK2u+Ej8wJXpL2fFK2UbfFlm7H0AjBDh5i2gnc89LW5gPCrBk
0hUg4GgeSAssyLRglIiOlxMDg8QUsoVB1gDGA+quh1vNZiMy4SbCPxqC02Q+N+i2UGqQCHtwxJh+
edmtkGbdjFlyOBOODBruTUYZhUnVAohFAIp7CbVX0eUJiN9CmmACg8dDLGXVTHbej0bFPTxDo4Yq
wcfqEfG++LiGqoQ2I9Qw/sAxjX0xWaUcgfkm+k58VHKFWCIPk3/U3/x+fE+l+zsLtnnhn0IZi61N
2Rctrnp7XBqDOt3hRiwaG6ApEJ3C36gpl8gOi20aIKRgT2otbUBmLq6JBFQa14gHqQmun5BpSpwE
UZFbc0wF7Zm0kJVmkPD3LKKMhhSOIGYk1DKr85+lo9HQAiecHAXMqMFNm2RwIVgwlyLBV8Q2UR2C
NEaPgU+1aqZywIjvJIl8NCScgxasKA4ZPX35WvgQaMwCazrV8BQQmwkvMrsk7Ep6HlyabXpeXKjb
pwrSeiJyv4smM6NjmzERlaa6l4hh26RAljJpoZpGtU8VP5OmK/hbV+eHAS9JwlVYLaS4xNnhzC5m
X5pVjHJFA0Ecaiip6Swo6RILkeodAIGQMKHtTD+PLLVGu552P/BikICZ8ERxgubOpISOzVAsqv6I
6/DqmVgZtKywZwDrdBazyw5f4ArawS1M8FiDNEhu3OT9LklzGPDDgo6pPm40oLu6RauXqors1Ucm
x5g7pS/JUQ0xL34DHYeAezg+chwo7hmuGqccCNrRMkIj0zJCVRaOVpaJF2nQ+hIqaUPCT6rvYZUl
KOcKTMLEd7k1GmPR+cZsmrCbcmduh4jViCQj6YJK6WfF9flnHkMG/6aoFiYE7TyF5sKEHZqbjVHH
CmeH8YzWBWZaXGMaIqQM8EEYz1OGdYEl4PrQH1ADUhReSXr/NU6zWJe1R32o8CYN+0JIlCwNKwQH
JUrYPt8NI4H0QcBsmXezE6TRjWkjcSyksFXMLfJ22xmoBJc/r4yXSRDFu+8GC+PhNRT8SixaeEB+
pYg+pW+M985mVMky2q70J0jeieioXZFEkBSTe4Aiq6/19BhgcqTN1KdfxNYkevZgu8X7NfSikPXg
lqg8IM2pqBlyPyZI96IhQ0bdEOwoDVRC5Z0T6KMIpglVNsthiNrME1oXBwIh6y46bE0rApA9GEiU
NlEIo6hxXdjlHF5VDqlshep1aSuUco2wRVAHzIOOQfjruZydRKZwSWao1R7EIA2Zp61/gMe9YQYP
ZG7uQzFUGA/QzCOUiFkCOC16vQnwLheNghltHKaOSEpyfQJjmBLWiWig3LeY3ADfC9I+xJ2NYo1u
r8Ze/pgXb4EFuqGv64Zc8VwjZ8aP6u7ApqDKiMO82DMDp4IO6/1rHs7uF0daP0dgolmP5HQ/pcUE
PERqEwMWxEj1gLLTE97DZLpITT3rQACF/AB8RGkPWR3Fus2RIsTa0M0jc8G0wj/3287t65HBIcj4
tchmr8iH3vxS6vnkFkK4vXCYbzB0hH0KGu7qAxea1Ff5ynTZwQclwdvHmsnyiXQk1Ia7C3FitzD6
g3Xxpo8JwT4GHa4Aa6m9jIw84j7bI30OqjenAn0n0W30gmP9Mz3UbNkAF66A5V8ATP2aYAElsDUk
SuxQZZfRdXuQVEs+lbdG1wscm1QfbJHoY96LsgGUhSLpsOVMwjBbmtgCv6UG4soA7CMEM3aEOBu3
dsY9DUU2v/m8ujirc/9jmPXiB42DJ54wgi+w5HT5JdEzUfAkrQ0hic8r+wA6a8GWpuChiLpCFEmI
21hotkhhdPoSBrWYTwrB/2GtuA+4lWskxFgJAddBXmCYsVeZmBKUBqLyfxcXVdOCXL7JnXZvqmVy
lx5RC5jTAeci1rfNWvw92k/pChZkSCrCdQtY227NIriywjE1s14/0BIGfV1fiGxgVcTanbeNLl5v
sPvaCPgA085085lAfUZU/GzyaAIrvPinFnSmDdm8tEtgumU0dHYMZYkQSwgFC5IaE/fdUc259GlJ
70XUDrosu/vp1260uzMaEm1zm1OZSchpcAPtQG2bjtYRh+VAAFNfWS+5284m/IWQyBBfrbsFpc4V
fI9yodn+aVsS5+Gdsm2Hm9HR6SDjcVRMpzKaQEiAgsfqggQ6KHXR1Gss+PiMj1MJ9rynmwGFBahn
RndoaQqoLc66PITde49pVqjHighCf5b7leIFZBz42FnuaGZlPTAi2rlt2oRma7ZvwK9HmoJ99OFD
biUXcP0JYup95u3/DpgtGUMt3coRYpRfPRyQl7gIQHFSetbN0u5OutJz5CKC8ePKzDCuyWV+N3G0
vOFJQTCGRhm+xLdNcKjt4EWPTLCTkhqbw4SQBalXl4kC3Y8QpndTBMoGaezmPqqgDXvbAt60QPr3
4dCK2PeM1r92YqsAAE8wIPHo9RDbD0wyUIhz/dxdkbY0pBHc8xpcg1QmsIaNqZaSW1MY+SaxMS+M
HScT9nSNl2D0KwQBI2YbhF+7SqSoPK+5wIhOIBEmGCXZDnlQdGAee1CzadQxWM+STQ8N+0WziQBp
oHv3d7k7mnIQ5xSbBZYMcwttyMvaTqF9K8U9TSzlZwELPP16EppQy0y4EORkI1pCZKo3ldWb6NeX
DGTak5yAktH4JyhAlrY+6EYKEd2B/vmkye7xomhgSG15p+AG4BOcUq66nDEQPFTR3TUVVRcQQ47t
Or2C2XkF5pm66FGfMJ+QbxU3FDJ7wzkFX4dDw+jOgHZ0vnoYInjnBjzAk/ki9PG4c1sodQo6m5sr
0AUDGVOcQRxy5GkvblNATdw2xJabcwVVuTgIHhOsw9D+BoMBBDggshnStCGycUEr0mmPE4nS8E2K
Hd/HUf+wQjQwZ9NETsMzDPIw7s5TmPtYQFiMwTCHtOTdUW+xEhBcEi5ZCjbuO9FsMjlTftyJyiGM
hrAL4laLtjw5cQ0kCpitmNLfj7pKKsDjWuuD9XPgoCgDzYsM4h8aiZBEqQBEBhGT5ZjLMxFVw4dl
8EJZMHXQSAq6NFZFXIlGtkungeAndeGhT9FHx+zgpL+UMUxlpQAxBbWuOSlNEKTEGdHeWkxaJZ69
GPAy+B5GuKYH+lToa1KaE0dEiC7PevNEyheQ0RVgJrkvGiBGb+VgJBAJxyGfsHdrycMSGJT3DDDx
XseI5pDwIfUruQ19/3ZCf9SbDZh5RnKEqvA7jOM2YkyFGC3Io+3LPirDkqtDdbfqjg4NXsAKJEuc
ZRwAV5Bg0S9nyJReHTIcjDXI+b0jBRDwoQrWAs4JuKtFJ5jzvDMc0VTmvpQ0awntFX44xATV3/Pd
gl0kp0lziFJS9ymeDMwwEqiANswfkHrbCPQKGEZ8ks48CrTSjkg+HAda8v4roohkVKbjpD3MPQrJ
3SkSsUfoyV0CQOUmXflo2XXKBVFCAB4RGS23tc7pbSAwMEffDm1B0mOl3YzakpkngDMkEj9oqYLC
SAV2pPe1x7ZkmAOjVIaIjbJChEeDbeOgS8pUhPDwJa2UOYWHWeQvmLo0veQ5izWvEtaUq4gxSC5M
9001Jd7S6OfvhwlIsYQNq5ZMmbixkOgy3KvbNoI77DqWFM14xW15ROgWcD2Pz2RFtYXQyiBKqHOE
UBhf97QYydGFOwprOY4vfwiqJi6gDW8MDMFq+/RQJYfXHPHUYZ8K7EgzMSeH7zv9P0291qO96qNn
1/eVi5M63SRBlXd+zEdfQpA0Z6cxFW+QsmFAg3SYD0s+5QYgGCFFbgJuufhoU4p0jAdpGuEP0XrT
1FGfVIQZpOkFOICpx5iO6OoAhzdNe28hY2XaxuCXSGVivJKmCN4w8USxRNOCFkEdHQmW9gmyrfWF
DygTJ61AKlCLmNPnngVGoBPysjHBZvPswuD/A0FKcfH0cdM2bBehTuHuEhMwIuhgP0OEANAMkIJi
3ZpTMyTUW54WhHbDWphUB7RXWlEmif+bliaxVdwRkeWVspEl/wjuEtMuoNHUtarRiy3Ln/FBkV+Z
8m6t7qA10BfN30kI4jsK1lryq3y6k7S7hP0MM8Q46FavnwrGo9g1+zVZnIfKKXh96SDWLDfRNGMh
pbs/u57ZXrMuQwtUuG0TotE1IKMD29fYmSi5zjsTkkopuROYuCbtjfeAVIqpVPp5AZ1oq99ezEEW
vnOgMmUx/Xk3p0qh1ifeDYkQVERg9uJOLVNlHE5e7Snk760WlwkEoIrcidPrNq1KvAI2sFWAjlt9
aSNxZKBG1EhC0/p8+zICDiagJCAvb5MwzlAU7Je3KdeGWzwVhXEreWyBvEiyic1sr+i9TtzXRFKW
cDdBpE0cu0Bpu8FkNT+tQG65bYXfxGNydiDbmET/YS6wQh1Ch21xlYsxE2mRDTjA9cbpvE/FPd5E
9hpELqFdZWEmZEga2MPKjId7Y8rATKhA2TASRzQ3ppTOUgmzpZlgN1BTIpFdznfmX3Okw0ekGAMf
IOAyqWh0JsLyynKYzFysgIgvrHjI5cHBBJKg3KIdqKoRP530EwrgSs8nTGi0h/egM3oHcAMSrv+m
+PsCT1KkSln8tqRBGaZAdSzkcvY2635/Jc7y1zFXkei2ZGfp0+YyeCZXFOUiTtDCxnqvMbITY5In
2iU9U9xDwpu3/8I4345m4iVD5qpRAPK1OQ+CYQW5kplLf4NH/rBsuIPxnqzLqrXpQ4NSAQmxGfui
Iovqbob1OfeqnTPiAGpF9I2MK9g6O4g/Wd3bT+V23EYVbrdshBXyGnu1AncMgZpmDbRZgNO5sqEM
CE55EG3krE7YY4RpkHGL0oz64+Ksz6/rncMJQEqHvaDONtiDfFTq7l+gJvIQXQTwog6eLQgxUk2w
LmT2VIyQZ6iacZCWm4QAC4QnTTjchEiged+yWzlUi3fKseqG6XEFX9oIwJCp6t2SsAJAEB76xJje
mL7siPlvPiyh0r2hQ8/4IQezGrW5d+oEgOzuggDKZcn+PP/vHnCjYKDi0H/OBC3k/Pi/SooxRck2
GN1zO+wierzyqzPBLsi2CPQHjycRJLk55xojDVRLnQDafvHh2Ba/ecmMaRJkqWEoi2klpYHKuNF+
r7Br0QFSmT7WTTb+3gwgSTPluAe93jkuFXYJj1moqtQtMoP3oc8ho12fXv876RxscaRyM8GqIXU/
DVLhmDaLHjOUe3b4aDqNYeva5jM8PQvyijqInDZrTxOqGdXafn24Y6o9q2BJXs1ttak+KccKTyRp
o2ORCNPYofF6Yr4FcFkGtYhmQET8q9CPpfSkd7CT/maNlK1pgYy5ZnOc8nHIW39Eyhr0ZeuL4gEn
I8XZTBH32TXSbng4qAnRlqJxVP5NamMYRfjO9Fs46vL7jM2oNMrAczp9PJEmMvS7p67+oxFO9BcR
UkSX8TiVF4lMoeXiiC1uaZ+UpButJrgkyul+1NAyVj5QCCkDDkOlbrHau/5lBlkBXu/HAnSfkQAz
ssIRk2yPCSAy2h1BD1tF3j/FOY/zdwivU3KVATMvVY5uZWGxLOBTd1yV2wA0r5cZ01VE4AwqBzAp
dGJak5rHrQyGyRDi3ar8EwNFB3RIRckLQ82BNHyYJpK5DPvhsN5AQVwQCzG2AylfWumb70Q2iyGh
wnpbHBpJXp5TkAAA8BvfUsN8V6OgbtAPIuYxyrAWa9lqTW7DXo6vDwp45M5Ah2YnGDViZ/RQhMbK
BZm947dpa16Tpqi1C8lqYSk+mSkGcGUZsGcFe7pInxRiU4cvZfM/3RfUb5n+ZBoGKjKcgANxg33F
QIrm4SMQ8+pvpfr8XdG+QbgE7+LT4nNVMFxQGLR3E7nPXvbB+9odx/6Y8GaMHqYzqmFV/Pna4qX5
cGqwGIV7wtPwwdHZCmEW8z2PhtHT3ZLE42x2X+vz1/owkUTbXQ+aiD7Z9ztazc5jfL4kkFqNIxK+
ydc8IAF8sUoT8TYk4Hks8HQ+Pxwu48TgQAk5/vFwnuHJLP6RdF5bimJRGH4i1iILt2Qx5ypvXGUF
QFQyIk8/3+lZ3TPTU21ZCCfs8+8/DI7ijPuKPn53tELUQMMHrsijsU1VT8X1C2UTWNYkKudYLhNZ
7raN/1A2xko3YLW9Y5gz3Hb8n/EKDAYXZxkVIqnKnphP1Us8Gadv0m3b7XibVqJ96j99Ef8phA2G
hD9EqwbELxteD9feNaOS8sCZjCIkzoDcKFABKZTucVKifWDZ1NyMaMrMf9InVpU1m5Qh+c/JjBYx
CUZogS339Pp4OsYLUjP+vBHcYQSbMKWFDHyCZmyVf0CuaF2I9wdO8MmOWHIALgNmIiYisujY2dDX
eb7WluY5/nj47w90hGmslG6zE1HOCpxVyr1HQPxuyNgSo4UJq/JxxJMXhpWp/7JYN+7+eH5SpfHh
UCC5HP1E9jziBfAGeHe8Mf/OPBRFZoOAiESdWUUyETND4afljHu+ntHj/6fXyTm6fF9Ouuj4Qw4Y
t6oUlldJZlXug87w3vdj2691GprPa9OeNdU3IICjWE53Btd2bd5hL29NmBF46NhBC+UED6pTlofy
Oyx0oBJkymkVTrDoXOm/t90L5k8d4qKhDlGO3vLKsS15RUoV3lYYIplQ8TZF590gHAPPkzozibUM
45BC9gaMbOoQG8e3SlKY12N2uErAgI1Dv4AsYEa088t3WB9wPcGyHa+VGIIEIRaLm/RLAUbbFef/
k4430OxlbfIVAKICbZ2U9vzId9j6blKSyE4oZFS1swFhSb8yXr7cB+rzo+uDSvVLDI0ni5cdJD2F
8SRbmBfyZvPZaxIn+qG6Be0ioVNSxfroFSNK2NEz8u/3ZOJMesp+jMGyCzgiY0gaNuo4H/JQxRaA
c8owfZcel/Aypi2rTI1rjp8UWMrNyjLoy6DRI/k9x2l0VIOMQtOKX7JnDFOGDNXxikWDXvQF97To
OVkzskCTKGawKUYmYAlclafSYoMSsVdSukki0AqCx402bLyjJh06T78qmP91XtYvJTYvuUFrFVJD
bSRtx8POaZ03AowldzGL5G5mzspzzdRnAVD9+1lYtACCCckQ2Ae1vhdpeMTEGksGwpsVdJSaJzQI
duQf18Qmkc+wkHmV3j8rVZOkYBjvh+qT6DGN7ZqBLU5E3ENBQun4FMW0eK3737xf/mV8UPex0isf
c2l7XyolL9ZPhcXaxwM0kqmUxj3559xuYaGpYi2C0k+m68Ki7LKmv9pZAsJd0m/sJNdQZ+Kzwd5i
HvBXTb8eX4vHK7g1B6mcp7hT+/musYN3t/znFGvns/G+Lqw4HUPxKSQXRg3fyyisDzyDEhc5L5dw
XoLt1OO3lsZxWc2fWfQcfLsMSOO+lmrAyB0YZujfkikQBRPoyrxOpjjL/qOip7BLXQYIIfMGBEQe
KVb1c131d/fBVy0ehnn7BPaFD0etTlWQIXcmHBX5xQwzF+k4JFPUFzdfuq9Le16NczniZ9J1s9CZ
iWrkacIRpR6iDYFIeqkNe3GEvxSims9XfO+LWd+t9JMcSZh9+S/Nf7WgWFrudWZ4x2ZGUz5yA43W
lGGET14ZMYJZjUYRTLib4MRQH+5pnE9iI1/fNez3hB9rdvu07GBMIxtXRNnTVIb4IWt3+e1TeaEz
czpzkemHQtnW/Uq3g8uAU8delWke64/Z8GE+wweefrbfYm13nz2fG6PZtfd9w1EmjWsO5NpMUn37
wr65vOR+kYfP7LMEWs/z41j5ahpdjk8ztBtUm9PO8srM755eWvvvl1/iagyCMvxc5A/zHbK0XVjq
tdeyN+ZK45nqIsGBHXt8PMSB0SfLvNx2Iw5occ+sJBJZZweXvez5XeMcf9kYdpQiG6W9lS3UEnJa
9/S1AG/0yjXskK5l9dMa+Be1fqWGJr6xra9jKfJAUYwBoyJ80eJ3g3DXSjYJPqINR6gXfozI9mIa
IlhlqQ4xBirW5+zrI8YwLj7+1uP3qdMw8RZVzSFZ4yyn/KgDB1l2MHaHg2zBsUHnnwXo5TA4Zv7u
pHXqQ8hKKKB9U8hWKLObLPih2Cnrs92h0fYmPwilbgh2hRP5pzoJyvR76KZ29MD06C37qHVontqc
crD0hzF/QuAjK6nz/bRnhYXHoxQOE0Y5rg1uY/9iydiTpEgDj40JHybXFG5NQ4QrJAMO4rIDrdjW
I7IFpFni9KNXowBuXBuSF4K8WNsKj9LPzH2Dhv/1dfDSXPvMwlwdKRAoqhF1S7pPm4nzkkf72otH
v354Ddb6GG9J/iiTqbBjmcCKbfyaPH3lEb/ngxqmZqAGeJdg3SFhakfPhHwARF+w8e3pbfCycmXE
NkXUrcGP3Pkq+3mXiFC+tJuDnn89t3S19i1JNG7Ze+y2z+5c2/PGhEWfvI+lsNc1qVXfxUerBYM2
Exv0AwMcSg/yRNqpyup2Yx3EFmbZulWO0smajy+fzfB2vpWB2MxlT4ftYRbTHTvRhd2KfcoW1KWW
/HPcjw1cjQIDr01SeV8Ra56U/tbl17s5tezz7OSC5r/M1K2sbPWZcl8myhaKvyQ2w4V12WTJGj+t
6n5+S1+tGeSc5z7u+dRIvkfWdxwBXn7DzR6chsX3f+UvS0MpCo12oSCSFEzph8zSkbNuiMU2jRsc
6lc4q5UbkB2v4FNzvYXXgIRCxbNgxkC16XlL0CHW0EW/MRK3ad0XytpdprpYVHWoO8jFWRBBm7uV
EMgAakKW0BAIYpfk23dONGlUrSkg2tGpPoezyMbSBqfeIDMefw0eygbe14LC6jZMrRO7m8L6RW9X
cZoVT6td8An/iSD4ueasX8isqeK/nB/EFgsAuDV4z4enegV3619o1nC4A3mp7J7eHdktwBFlJIlZ
ATgoXWoQ9Sqg3kMGFaJFD7iKfzwz6jNcoRast/zmwyAS069pTCF327CDcaihdw8SRddwr7iXD4pG
3kzBGhgZKz/44Rnua9exg1JJBtRz5I2Ys5F6kFQRvLkqjhzwph9iFFYrbi3s+wI9IecLtlZ+oHp6
hhynohQSgnDBUT0LU5YRSWkLOdaMFIY4ez5PhncQLbhCZRdgf4dNQeJ7KZ4ZCWRnnVQBnhiFlHkS
RWrqpzE1wmNFgfAMU3zb2M0Qi4cWuTojDNoDyhnRLdX+etxkmZQTJp9FEtk8g1/upkIwrUGMFveY
n9Ht+FDo9Bg8cJmRIAwLA1xvNhGDQWbrmwAfNr4e6qGgUBiU27gm+tU0+bFYMDG3+LPENE/hQNDE
Hhb/1FRFIEZRMFBg34W0WD/leOQzri6Nq17JJ72+r6/TZcuZH8HpZzE3QUAvqzs+IYL+Uqwp8XF8
EPemW7FXFIzkhXLgomRLfJGTBFdKtUSEAkWNKFiJZoCUSjqey1liyLA0FtYp2beETUjnDGcKIWh0
FpYnM9gOdOcsMUJChtkjeAJvDec2FAvL5vZvsp8hNiAZYE/VGXJtWAIeVasEdJ7orf3by9ey12JD
MrUCg8fLNak8xBvHjho/GK4u8yjOqJEfHHNxH/ImIYIy7BJ9/UHe3oVmq6f490icihisCegk4AEL
Ikpi1TXE4L8B3i5Mpqwc/KMl2rpjWoIzx8LAVa/qwZ10HLw54YQFEbhqTIsVw8nncrJJ1iV9vQHJ
XKW72edr/94brgLmpwfNuviEE4CH29N/ID8dnRK7WHG/CXQQfxoXqC3OHME8Bul41nxGrrKoVmrE
T2a1oNr5d4YGhbG2E+AuBp3QXkphNUcOuG960DQ3013jrwc5VL3LrN4wylSHJ8ndp9PIJ0I5iiWT
8mXi2J6xWGU0SdcDzt+22/zcI05lqsNvhW6P5leEDRJPzoHXZQ4NSwIyjC/7eCeQxGnZIacSOhWu
1oZYVBKnxyPdsNhRSb5PlyVZDZnDKSH5qS7Og8ilo1a5/M5/8IYnmZEhgouEGFWMMx5QgK3AyN3A
I6DiAl5tNPod1+r3oXg5c2fO1iFjHbfnv1BFllbAPUoTZNjcRuaZDDdGfII5QyRxofVynercCrhE
da581Vv7iHOVGbynZhrKHkPJfU8ZtqNzi2Q0L7xO3Aq3X/Kyl7j8e/Ta9QsDziOXln+KW0f3LGrE
+/a8K5MlAeiKmOmFWGrgkdTMQL7Gm48MTV6piWsSX33vS0Ryqc3qmUZ4+o0Oq/ptZkVkj7ymd76k
XjjYy3Nx53VOzh4AMBReMYRUkiVcnVhZBIyQnGxcXWMJq7W1Pu/hr2D5xDTsl7xhvWWUp2KYP/Dc
mz8+7ScD8N+95VaZAU9eOypfve3y/e+Lg+Ceeas+3Fcj3DLEnfxmTWe/5xQlAya1v2XcTdWV+SP9
1pTXWCSTZwPaa3lNHxaP4FaEN8szSCpvNirzMd28cXO2KVXd/h492kjGEHFvs2oTq07BRyoEikMg
j4erpzg8O3c+exIwpvJpIa2sLqxNxx7Pau3xvjJbUxerNNGg8EzlcjXeYzUYjoTX5/b0sS6d4fVl
3gMFLEiEq3T5PHnPDAZcp7KGQxGzc9Z9nFCTTf36GsqfR0KPq/9quMV8GIXqpsIBl25Fn0d689H/
fSYPF8fcW8VBdZ93YUciFgkkWGTAaurchoiaMFzeq2MK98uo2O0evmbTK3xBsnSeUGemBTE3d+S8
/rvsXTl/cCFHPo+Wn9Qb/FHk92btqRxcv1V5qepil7ABvDHDxnbhfPfZ3EUbUq452PtyEUlJ/Mj3
gH4/BVYrkpPoU+FdpC/RTQgGysj370VH1UTjvksCyAdsDRfvp9Q91CAqerHizV6+l7e6Os3VaBiW
AJcCslZwvFfiVvGyHDs1CSOq7h1l9z8N9lFDiLgcggW1+C+vjkfsk9rvgSPrY93DLrFdW132BMZn
4e1GiVrkf1mzzArv0v6S1cRlfQIg5KM3+dyMkhBC8WeuCj7nMzIA9vOJ4NqTqXKoTjWXQmiOy8JG
k/xZBD8waDEOcavGrYt5EhgJuDT+Yg86qIBQOhMWyS+8gV8hkgTaLeb0I4CukWpAZ8l21Jas06f6
gPPIC8kZdQwc8YiDq4BcOo/zMtqmvzqNSar9m2DtvvihQ1lTn6FpRUuOe7xHHwUjxip86p5tHW06
ycUs4RKhGGwA8kE/odx9woZEnfk40ZuxoVXiJEnfyOmbFRBpUvrwjGimsI6shR7s9ISp4mombjVO
it0P0o+Si3E73Fsy/kgT9u/lDisZJoSRhQmLdDGjzYDHgyzIST+F/6GGcizUxcSJglmneDW7Q/Mp
5JkJdBYcLwT9blC8WWrSs0aDXN15QMrKOtNMqTmmTRv/prn5xEOt/V5PygU2+H/PO6DsA/21Z71X
RuLX92ACbwnvYUhTbT0FkEpCSQo0qD0c09gZnNQ+3FIQ6sx0mgoJ3NMrNWdlxQXrsnvBrB2l+Nf4
IoUC6QV2w07jWDmKOiUaaVRhRw0EO1xZXeMinAAll17m37wK1p27J12Ogih37yumcvcWmFtDuc5+
6F/KuYKre1TumsMWtC07U+WBum9IOsHB2E0nC6kOS82XF3kZUjJ86di9eQkqvU6YpmvsZYGhczi9
yCRSPYg864Xm0Ibn7/dgv/e1IeybiOQjyuts/eHqoHrnS5xH1wrneNiSxJEj9LqaOs613g2vWT6V
dIWU39oBaLFj8FGcayG7t++Vjcq1F/D2V0r3KOM5O4Hq9sIdaVHiM4UyEoMf0tK+SZr6F6/T28Q3
kFfGFa6ImzE7yNI5xbLzAFpzEiyK0igHgkC+F1SHfb2rFt0BF3temPuKibPu/pW43TZ1H3jwfz3I
CsSb0HkvaLkxedyUDs4F8RqsPI5iHbEkR5nD7gfkvVeJZ7b3evqLXImI+Ul9THj2K2NeuXsBlfPe
GSV9MOVGBPs3WvXhxKkAadqpEkFZNXsIVaqXJgt81ZvGxw5f0MiqezAwbGhO3Z8/RK0VG9xqY4Tz
JzRSSpATAgLCDO7MeAf1oN3URQ8DLsPDjJvTz6OICTxlwkNUq39hSOwq5Abs3of7NvtJPrGHLXrK
H9hl7o55RvvDq1kIqOA4iFiSe7vPAChN/Dr8ns0Z4xGXrVeIsVE+UYPQlhKtPWEl9NjRvZ2sESn9
gv/UIQeEA/IIQrsGP9N/DQMr/cB6B/j6i4MMfuN/j6n6/f4+sQcYHLOdfxa+0Eq/rNXJnsB8nRxA
0b5v+N6s8fylyjk+Z/YXI9qrkWIplIiegVvEvD5+njL322aI45mcvWKc7WlvZOuMNk0Z1u26vEGF
ai+s3Gj9tw/deyMbA6K84IPrT3galFsADg/4iGgN/ar381CrwnzBDToopwH8IXmH9tbiPrvVb9Z5
e54j37M1+iC1+GIWc+Z6/eL9fE3w//L5YvLy75TxHAWxJJK2ZFoMkXT5p6q+w78ILxji++cz8I/5
V6PJnoAEwx7EKldMoglmaMfOV2zBzZASv0xwvCaO8Ta/gbIoBBA9fVAm7Jz9vAgXoxSfCViaOCKK
sA8ySCIfxRc6z0nvXC/hS4t11F5KeO7zA3FyU5AR2W09myOHSLwRhFEU0LjR4UGdOc8gqZ3VOd9W
TuoG+2Szmj4isqLurAPF18dzPgZC56sezytWr8q7NlCxnPfx0s7R2+h+zcW+yBuC93P8SCwXEy4+
AqEJVH0i5tIGI3fvn+d+ztrx9g14wA/3jK0t9EFmW0w9P6Wk9c7MchkzlUZ822pCs/ENnShb0kck
q87t/PHDNGeXDaGb5CQSPSAyGNVwwnaZik/7MQRvA6GA8U1qhiAXCb6a7FbHJ+uVeTxzG1VCGAHV
4AJhpTWsiIP/l9tIfYiji5OQP/hyZ1iHhruB5Gn8iaGxoV1kc7kKcwHvaJ5fVAq+vZtdviDMwYdh
TRB90fb7Q/t+HE0Epx0qpb7GorNwqq+CqM/nD4R93DoHT6RRFNue00NggqTy/wwCoTBO3liXV+cr
EUMf2fbcbIWbAIIm0jRZXh88mrfwfzsTPsuvPesjiCIPn95a0MSCcayt/tEuBGFj97M5Qtbn4eyE
IeAgWDdEA9O4Bi6G1Qipy1hrU3V5lKLytTu+sAel2YuKPXEEY1TbA5RnvFOkMls4UPmCNfTCUuaj
/J44t33nf8wMT8iBYW0d6a13OF6O3nkGKTI9vOhTQWyB5u/T9ke1XouHcYRF8XP/mOBsO6fxx9bt
yJtWCJ3IJYIpgsUjzf0pr/pTweshb2UBPwBdwo7e+U0cQ9otjI6nC7dYAxcRSDlUlBIzZM4cIDVS
COqHodAnPhpfwqfKvL52Ap6gO+vRneUkEpqH2tNLyEhyvAi0+UpYQej+9WwpbG1MqfdinF5xbMop
IFwxu3Bxp+fdUUMeofMjREm2973qZrar8pnJsjKE5cOb7dfPeXmdet1lZ6SeloQ1GRe+ZIOAsnPp
KSeCqWRe032L5cDzgrTXrTAIA0zQFuRAmV8aaJd3NjJH/ivnx9qTZb+zGfuOPHFAcOmsWHTMazem
4RlzUPUg1JoeyXIsWLab4Rs+P73n8HP7jdujXjlDabqayx/y+N7EFppucffGkg3cQ8Wga0jXqT4n
WaghPYL6sc5PRSSH7K8LG5NzMYUmzvDtyec+OE+CSeUr+WrA6+l8bdeK6hAcBaHrshn4sA+X7fvF
MDzsM6SAiFBf7niV6e0CTZFECBK9Gp306ewf5/evEkmcT2m4Kq7KS37tBtw5zH8l2ulYrz2Dfb97
fo6q04CYsKWn7iUup0bQhDhiPQ4cDKNK+OgXi/tqmKmfbaxjym6tJV/DHNBVonSHC8N9Td4nmDwn
XiblNYmruIjpaDvA7mh1eOckyqNnhlOmEdz2tx+dxSknrxWXlA1ZgazObNzkXF11fCWubypV57mb
gMbG0hIJwXNmInys3HraOP26ZAlrnEdoCeGAnwY87kA5cfWBHg4eC2bMLBemLDevvxbhcMLq1xcX
dufCb0F/NddsJ1FzINZOLFL+6JGssTZjoT9MvrTO7Ym2vn/oIQmjf5fQXkn8wlg8Zt2KYFuR7P6C
TxlxsLn9FlfJM0/ZKmWNgn14A+2TgSmoHwv3r1wYzC3QI9e6Zt4E/raoyf8RDdPpC9YL2XnsNt3S
ip/ebd9O7ettZb7IMkrCLLSmFoDSojpw0TslalzFk79YU8+Nw/NhGSdPclrPVd/iZue+Kj6I05/0
dX0ldNF/zrI5HveVp0LdI57Wb1nm1zJMypy6FpLD3NjA+JyWs5TwjMs6WyiJk3r1TPLpTjJbJX+L
rvNCtWxvJ0tyq07idtvX/eP3FgwzLerXLWGzw4f03XK7xb3XSFp6/tSfkCIsh5GzGKOOVD+3ciV2
BNPN/D6qozG0/UeYWT69nfvFsxCiL9roeS1PEwpCTk4cZLZ0Ef06eoTpro0Mf+JevJ5WF7Dcoo6e
M5Jt1tylQ88wRGAQGosG4dLofMvTAQsSlLdOluHA79Lm3lgOtQ21eB6UkIWvd+8WiJiPcb8y/zAC
ASCYQqWdJKDcjOFjch3Wgo28SAloro7JdmEE0sXJSjeoFtoMa12VOpQCIvVasfHO3v/cfrCtZOe/
1R6FhR4TUTsEkuJVfz0J4zcOr6jZYjYPxk+BkJIqb134NFMiFMTCPGnDYaqDCXm6LQQj7wKmS3Kw
K1Z3jBuEYgjNVcrWIdqMUbx0OeA7+dRndUY8PGNJ//dmMBH/3BjuGJao0M/Ik0ddWbOMxwc4WhxL
N1C+NzNewCaxYShiqYesMQkaOEk0rxHwO19UXlPEETHUwX+iOS+NMw/95p+4Anx04LoiQZ8hppgg
Hr2ezwhLe09NXUJz1YefLe+YnxGtflkm3qdQPAj2/OeSfjGwhBJbSGV5QKfeT5darEIIAYwViIXl
fNqh8N6OeO+PD26hWCNf7sfHmXko7HInDjUAR1AcVJHWoNnAzGaGE/BxxhehbMJE5AqplHdteAAj
Cimthfs4R3EZVh8S1H9eMIvFbDPbxIK3lgcyEkx6xcNvzb2Et8or42aK8SFUW7Y+tvKeVETAHnZb
+FcuGyXvYwj9kKBVA/eF6kLmIC1EmDxCOewDEyFobJIcOqzw9F6pC87dy+PsOAQzHGzwr6kxQJFD
k9bEAVoV462Lh7UHv+iHUgGFTeW3gbYTxN9j5R9VtGSY2ic8Yymyo3F1pFDll9hH8Y5RPJvxOFtw
40iORawn9EYADyuhpkk85RMI1FfWUiDNhTU+jT1IlRAcG/4RhC9B8mTD19Asul+QBUrGCm4VtPbF
YLvzqXNIYXgObf5KWtsiL/UZQhIKReHGiMK2Dbzb/fv7wTkVQYDlU5vyg8AN4EuJH1gHys5AxV34
741M6xBeOo6q0wd9Z1K+CXIkHtV/QztKmoBtjeUh/6Jz8prh3Vj3Il5dJh1qmKEd58j/HqNk89bc
x+HVbrPXQXnt8GxSZ/2HJnyDbu4PtuVSROj8FEGBe2T6aJ/4TMFZK/wfZQ1HDLZ6G3RxVXOnP6iS
4ISam5RVkT0Et9vp4+tfyQcEAqLwVc9B6nZy3HvaR4nTrY7FSumN6yMEDVb8J7d5t0PGY5BpQmci
1ICtGT/wbTe4RytrIVTEpAy9BCxbLBuI/oCWKljEtxC1LmGcFGPMrRs2HX8RI/rCqGcpinzOcd6A
29+Se869/tn8CAKwzThnlMPB8v6otqLdcilcMpi6Q2iSFgxfkNe8mW8ws1gF0WaLyBj6bkKPDblf
DAtqSnjfBxNw3SIJ4u31vsWbtH/lUYkfrP+Ld5Au8Yd1T8bC3JET43SBFuKMiVnkY94EdP9ZY+EV
reenznvM9RVtKgwg1Z3JMw/g9nyLDKh0qUOiNEJOfzTban4QaFVPrwb0PPssyIKlO0JoFRnUyf6y
EplS9IWlTbFX/uov/eOyKubpl/EICSdLk5Tb+7UEFidRKv+8zWTvC/mRdRppUeQBvgowMS8F/o/S
OhGOPvh//N5+35E97aJkZ8IZ+3yhYHlFWNDgwIZDDFrVK4yyJfRD5qYg2BeIAl3RfLAC7fhVu8x9
IHoxIx67iGiHwlUt5x7X2AN6ChC6r1ME0MksvBSsS8d4gbZLDmLyI3olVAKkOdBh7be3aFg+fny/
/KqS8JOeRPYD+PyaaseX6HMpkCgjOk7mKMgunBGYnWZ1aov5cPMMnvCnsIi1kb9MCLAOMyOwV6J2
5AwEoxAuw/0T9uHC7lyJ00z9PWjz23oSXADjdzIFGRroVeZoc3MEKXafVPO600DBpKdSeyV5T5AH
oySyxO71nGrfSGkLsN+w/p7QobiT7JBOkWIjS3jCunSzK0Uz9Q8qSix+1DBZitXQWOvbCuO4tVYC
qgmVQ0ew5D49tChfsM/7uUPa5JTxBG6FiCzUtPLGPFwOSRrkf9ZBP49rCTMc6AvQqyByBsS7jDsW
wFN16mbpQeEQua5AX5gACu7Ld166+98LjTUHIBDLFNrNkFY5kdCVR0GEWZU0tz2CI+4bdWZYc24v
TWdInaWIu8Um+X2FxKNFD2sDRQjPEPqwsNV/7LWhBHdMszDB2KPgBzkGzQEreZPkS961t4HXGiy7
1HMPPCxEL+AG1+iHVIA69jvUHcLqFcGWB40Dkwo8+WgOXyW2PnMtrd+0fs+iOSv90X1BqXAQGcX1
4HY7uUcNjvJ8Qz/QfC4uuHhjzd5O6Qg+72F5W8h09vq4qT8RQCq/kKUEBwyfYLBOn1gRupfzNHrK
kfnh01Q9uOD3z80hbtZLel8ZvEq4menW/IYOmlsh4YUF6k5Ex1gMPvZ6EF9m9NNvy9dtTzTuo12q
RiyhC35M5fGzhQWkclS7+TlIG9tSR3QindE3ybZvuO9GLOthzd+OXplDAArQGVnql6lNdWTKT7hP
wPDTUffujEqOwdA9LtXMan4nMo8Bach7cQGDeT/XDQtZNbUpnfpDb10tvIPHLsy3/V4LnlMxQJ9+
/lXOawACxbnhyqiFLRFOpFwwZVipOZQwSIiHtzZpGt/f4QVbBMxCIZzXRJd+c1S71PMsdV9xA1Rt
n7qU4GvVHUmd+h5/Jq+4vnn3yRw7cejpIzw6gzbaszw01v5OVlu/kZSdjAfF5WMsFpMqKsk3Buqm
AUXaLfTcTPJfqN9XHe7fO6OOxy5qc0DZFLt9jubvN4AlR4429VR2OTDqQCJa52LN6/cvBz0QI1y4
OStJq6H1LehkVJ5c4YqjCy7ceBFbSowfwnEMGPo9XJrlRZr3NhrDloM2UBEUcVknGH6tL9iE0+Xw
ycyc3RYv9TDpo/QVqeS3ctha8dkelQ9V1qDn0UtRDh/27w6kY3QxOartK5TvURlcFdq9I8YInQs5
qqUPlQLfQ/UNi2tuxtrE18lh8V9VyLS7qNGGvgP8JsLpzP6c62F/A/8oQ/22QRdhbrGOjGAaZh4x
e+UB7fKwgPkQGse4NxHThjj3jt6jW2oKI+FcWQE1wKPAhixqMXkv8d/g/MUUrVZVs1Dtab81T7C7
qejGX7mlOd//gtNCNm07j25NBvETBQbi6ohOyL79JpIH63WjniacUSFpGD74GiCDWiwJsq6UGCvy
AuIYXyrG6K5h5D7TKVerZk67Sj1PVGTXJFqDlFkEw1lTUqbsrgJbMOwLVFB3sup1fzIEjcFDdzDR
SMmDgZBqhEyvPon/tZMuIACvRfEKLHlbc3Y1lpkxrWnMYQxuLqkTuUyAeaX2rL/yJ2MP/Xl/veVV
J3j1rnRVHKJLodmBMq7Iwyk4ATLg4Qv84nPfBy3449DOXm8gcyABrd5Nc04MUb3qd2+E504xUkU+
9flgcCClHQCVi5MbesU8NlbtJbYQdIK+/CWWRyxudo9kODLvALsTQEjR8xmE07s5Oj89a3y/ybv1
e5g/DFp6LP6Tn6fkMPaPWk5fp8KwAWMI87tRQLuSdl7SAX0cJ86LYyd8vc4pSMWwFlkXiDUE5v0F
3rNYkP+5HsDieZ6TwSTggARCDD10ohE3twMYC82/5KTs0vmEtUvxhg+13b5FqxiQNoQiD7zJB1EJ
YbKdrgaeNMPqK+h1986mrwVT7l6jzSr4L5I7Si7tlBQG7HU/la7j/nrPvPOgenlPp5rm5ItR7GJH
keXxs47UDfvy4/bx0ANVo7WNW8HDmyjevcextOLUQWWAOiayZs+jOeAWF0tUvG08kLl6GKzlnXD0
Gqc5NyHCuvBJ7iMmTvI7GPI7PQ8mmI/R9mIMAndJVHM3UIC1dT3A4TbK4DEeh3Rq5z9d5z9ZXP6c
7pvDrq55J2q0rq08gqeTYjXAEmI3ZRyPK/5we3na4j5xKtRzEhS/UPIHhwDgfRLLapAP07GMTNPd
8z8IYPYcvxMnP9yE0MKFfqhq/viYTSYuNyTuqSnB9RtuNTFC5RGFAQ51NKQXaF+MBhG6oi/a0n/r
3qRdTgTaqTlPxddGR9/x0uo1qzFhxbccYHcMsmSGpp9+ug6qXW7m7RgVc/V7qb28XiJVg549ZNOe
beq9E67erlYebi8/0SNb9/iDQJS79zdYXiexk54SJC4kkQhavxMNWdxdcLIut814urXBnUPa8X6f
SqEJaon8lnvz0ChkQRWSxaQLyJxn0c9dbTaBbJfPUiZqse0EsqEU05quqeL29l6aOApkuWekIBAp
vI5qCDFC6qorYzM37rtn8Udvf7R3irxg+HXv4H7E8PiblEFaPaSOmNM7/B3sFPFF0eHJTpvLosIb
xZxV1UK6rFVEXFa5118ztfFbnwDGZUUF6K5fH3YeK6lrgPjYAgBRSWPNka4jSZzEUgktk4DqvnGr
RQr5E+74kyOVC2s3wyJxml/YbbXwfdYrRzQr7AkhG87djG2mtD3MefJTlo5JiRR3Wv1OH5ueoNVa
d+vPR6zwSm/f/0y1WbEA2jFs565N0+sdu5P8QtsDg4yTRvyhdexu3kv3XrfZhOd285uXQGzU3ZzS
5yv5KcWRgLWgvvsloDBoKQG2GZ7zbkMBbrnsrItLoE5HFCHPSFYCg5YzzyC0cn9fVE4LdntqCoxa
O6QRh2GzNmmCKhvaXiP29DUSgT/trJQiTLID2a72nComG0kXYciTOsDRJJlE/Hvg4AFrpJFWne7i
3pYAjQrSOhqI9+3TlLcJIYspkDB1fxAnkHhSgiReHooNkdluZmxYCzgZo+nduoNtuwl0UW2lNU44
IjY8tn9D/8UYwyMCJ/lmrmQn5Rb3GORQddw+4PN2oniO3muTwnudQJRLPtOGvT5bS3pYZgHLev6L
FKJnRv6a4ITabiBK7uWSoV0jECk8cDHjrN5ubnVZcJrTxHAKm+/iu074rhTkGNzttmw49RGYAGQx
fV7hnSHRh7JEt5vc2OpcXsv7QrnMnlbQELu7Pw0YF4IXLmHZ6OXKzOfZ+kIPvs/8rAtLezlwTnBz
PIgZYwivV5NFDayv/EfSmW0pimxh+IlcC0UEbpkH5zm9YWmaAoLKLPr0/UX1qtNdfborHYCI2Pvf
/2CNtzWKvxhypQSHBfRrMmD8zlRwHOgjmjJIGrKnvIJR53NrI78PtyKLG0T76Xe0c+NZGYEJVkA5
Y6umaSMSZMB4cZ4pyzf6CN5VJohytB3BzNaDpvgtqYHeoxuhoZoLJsjF5baMr8o6na3LWQG/Fypb
ENv3zYuKXwXOjqDD4beL3qILpwQ/jH8lzVe4+UtozUMwvO8SSX/tfGov7dxvEbaRG5ULef/dF3gn
wnvWIMeaVH5tB4MGchHh22kbDD622BmnD4Bqqr3alhZZHWB2yfLVjiwQtVpOHs7ggSCL7dBkD2Ib
hMvTfqkRjWSdrxlETLxBwvCl+Xs3hlV6H9Uh7CYCKWwdnYpUXoat2Vc2mcXwOzguKbmJdHmMmBrD
b4PJZPduANETgisySVTkr0MdhM2RU+m4DzfVX7QWJFJaSZadCSFkeXpjafu2j91xpsC/wBuiU32q
JW4wTDNMuiHGc6QNVxHh0LUHCPjJ/ITDdFvQsxvqsaNNX2+3zw270Hg5IZwVBdfb9HmxmvPV+qjz
EoLth4YdcZs1a6b5CMmlw8zq0Uy13NIh25rdgMhWdu3BMttA8L1RpjJM8247pu4SFjjfH8oqVRhj
AaFPoTkxlDweKbas7qdfIoRNBnSjw+X3OY0kMx/ABJtrOPgOLG1kI3wR8lyE05niUmpoqqhjiuOg
tKgHi2hW0eb4erFiYky1mwxmw9oef3GRm9J8dE42J5YGrC6noAisAsQfZaayxeZ+0/xp4WfKzaTf
yucUDe/ceVc+W035WmiMaGCEjpzSMfO/Qb1Y5X9kP5skfwCf9T9j2a0c3YtvkmrSYIM6Ythc2fou
HTijCR4joKkmPHRaovDjV5o1SazEM6s9PjkERq5T0oOnbOjMn9IpR0kBZ2/z3GPLVPqRbNfHKWLA
x8epEB7RnRQQoHFgNbnMeO2ScRWOGShCubg+kf2IQGssnHuRF4UOtJgKs2rvvUCeCe48QE/ghbJP
0gFeGjSWkyJ4TGZo7PCZ6U3UD8wpOXbtEWRtoVzfFSBQ2QJh3jODJQ27m0juHf3p+PL6/GV44cN7
su69d0/8bof5rlQAQ9baqUQi83WbYq0mXnXCeHSi7NT77S4fE0TNP180IdqDWo70IAd+JIbtmCGi
RZQhHukLVZ9z8kqaq6l+2oeSfh4DE7AzSMH9xqUSzL3pfU+Gq/34saNFdRBZxp3p2rgZvixzcsk9
e7CaZi3KhfFR4wuNICBbB23xJt/zFmPmKpuG+3obJeMGVORPvOjwGEm+IlU9oNuefjERw/YiXdry
fixxSnjQJd4L3sF4HQ/QGvA3QOPILBGSEU73s4vjs185hMPNQBLR371D+YkL0+oxMLvYh2GcFM64
DtMFIVY8WSo/uxp5xJXgy0XxODXPoIz8iG7VB3aOz+f/0CeS8HjaLRO6fsasALwGLt/G22A+OB/h
0OGhWEHGRszKrsLKEGWri9UmLw/mvoF1jWbAbJBMQrJRUZ3+qRPnO3H0L3u+XzwDiYELbKIEqO8L
Byo/KNGGizNWcZcmrr6E7WpO1kOftUYzxlhgLR3gn6/Yo8E0g+K04w98pnedfVSAqQX2Op/L45Im
jjQfIixosGphiYum5DgJIAxq+29hXfrNotg+sCxn//xFAL/BlHSlb/nQX8wf30Z4nDnVVT8ydOUn
R26IQHlih4/9LByteeQZrHDdIGLDej3ETogT8tSaMYDFLp6Dm7wtmEsBbxu8DngSWNA4mgMUarge
QCdGfBjRq82s74Yp9IgVTI9gzB8J8zccts4mgx9tltD7AN2/LRLnYthDA/iKyMeQ4Eyfv8ONhogT
oLEGFQlhHN4VrG4BmqTVeCacy8d3pmOqjdZyYDB0RHFJfzMjJwJT3LfZvL32grA5cxvGvoOMPKFL
xeazQ0N5g1zIz5JkWZsbNtEguuBMrBkbMuYxyF56BdHSun8zYxWrv/wPO5MQzEIxS/z5w0xiDdJY
vsmVaFBaYruAH+CCMRAADi/rr7zRJSHUFUEp4thkRQN+I4Y6snu217BMnNGaM/rn+sL+jggJRv1g
QqCIb4gjeCRdxJzLY6qDQxgmd5TDmYlGkS/HrceC5gdf1cBku78m2FDhZQHs7iYnDdm/UcgO2hI1
sx+Q39AwxpsbjKQ1HkkbIJJNWuIXhk97qPIQrbFSca/qD86YDGWgza9auwdCF3zJzebWwsrAUVW4
Rov40WfKx/noTmXeAmQ8+GUonkowm7X7oUzg6f7nr3FFI7bOeXLI4BAnNEpRetK+++eyivFU4aag
dqbug9h7eH9EVC2utr7PQJQYGV34lBvAapTL8wj2OsxQH2dsiCD/JKDAHD1maMgYUJ4uMoul6UN0
HOzFPcBEE7T7dl+1uoNp3DXZlcz5NjzwvM9NW6+EV4AkPN5xAhc3kFKWlyB8kaEI3hcxw0BhPwyI
feM34QuPbyg8KgprYYxQrBijQYJDDBNAOiP3xTKRfwpVy5sUAMxaxYQQWFT3xfBLxREe3xeiIP8d
GQMVCxk4rPwZplqhPmGiqSDMB4bPPlMsjwdPR7Ue2lbn55I/YfnIJdJ9LvwJzWfmxvpqdHktdJF+
m4DN3150ADaYwrjChvQ64RvwYVBFji/oQSYXFFMzBlH5jkEnQ67KVLaT0QLzk3s7A3PSUKUZfUc2
zUodW2SmUwegIcekmIf7X3rd5r5b1cDIUDlw8EscVHlAVpqZSTtaXvZurULMZ6j/+L0M9XGHFBIU
NPLcC36J8T9Pfmp9Dqh/mx0CsTEj2yyessYeGo8tQ0LAHms17IPvm+AUhl6Iu+j7La+5W1dqUMw+
JfxdKmOXKaxIZavud1yRAFEJNB0YVsDMTDTJ097wk7BveFA7smWAu3m+BvC0ucUKFSAryIiV3bA6
R5ohwXwPFN1883kNnCzjxZVnHmO1f9/mRmPMZ1is5J8EswVBXQIg39Aq9XyrjfrGYNP5IkhkWKt4
EzqyRcBw+A3c7wlTv7GHyqG1pYgV0ax0qOUbph8o6WjccKSkhxKMKCzUMcAQidlvRHgKqgPo9rFD
djbaDSZc4vqJdGuu/3ojdj6eV8SnVi7k+aOBWZzItRR8KeLr4GB/LjeRlEdxvBOiD9wF4WoWLQkc
QElIHe7BqLQRNYG6AVkwpsN7Geo1WVDwzF4Bc9AU1nfFMstmtbqtqXwnNo4zq/1TwWjOlrc4mqgc
q68Gqseb6+a1inurw6vsU5cmS3zP1h8w/bsg+txnufgzgYAYArGbCV9QxaL6FBu8vZdOyJhkphJX
TngxKxZDffnJH2PQb2swS1KHjTaxhTqbzfUTvrESSTGy40Hf7V8RhIF9+cI/hkCrlYX3tBewoXu7
uUl78YPYx/YY2HrXCGwT0rh43xaAeTAFn/sOITzyHD+f01ez1OxXhAmaLGGJx7pTOv99YOmzkQiR
MYMPfAAV+nQ+7EpRlrE1EhtVFV+V5RB4d+wqfhmC4ItvQE5sM4QaAKSJN2fEueSW+o/sp5N/Owxm
oUxMAF82mCTADmNEwfVB0M4Nohts4F34I49MOanwZZRz2jeUzwqYCRRamhaJAxSvNaF+XuF7+48i
BjTAj7n5+UmwzTz9OWPoFEG6MdnEVwoS2RfXlBSEpbCbnHmkLBJIn1VwPRGVPnlB0pK+1GAUhwd7
CTSFmebQNBH03ZQBmyfPJGthCA1fpAVUrkAd68uNWQV1EhfoyZOa89dqYNGY4MuLuNIUVjWGxaMB
mQO3SgaDJecvakyWXDHy0dtFvnzOv2cdBex7jSjo2U3vJEWau8bcMCU0V/lO7FnNfJWxT3jaAY0/
0BoEDj3x0tbYDWU3UZgRq9AEmXsILSgTehz9CTX/rCtMnG3pFL7CpFs1RGdo5UYa7pgc4ul+aI19
hS2tqaAXmP3jBL5x1R1h70zIVLQUtlOaAutuuBSjM6uIOKwB2ukvaT46LHhrLkLMjsB8NOZUfil+
cXplP2wPQLDFCeMBBd39ZJ4MJTNm6gHHX7MeS0SNMwavwAeEPXFwEEJab+qhMe7QDjklQjVgKujR
j8MYOc6Uuengw+C1CCbh81SWYPtayGt1FBzpgmMGJ5APgbuz9KL6T9esJSHYrIFD0eZO2VV0l1Yc
9yASAZEfYlaY77S18sNXyTSH3W40JzuKawBiDYFC8rN5vkUhDy+AjT22Onzur2Qlzxtfc4UpVBak
Z2xgVtqKpNsEzuHDhuRC6t9r/zin68e6nnfXcgK/9JMiSmd/tDv/CU0jRWJigNgwfSkZquOFeyxr
o2jse4PVAP4GJDvTN8P1B9N/l2aMgQ8UNwyQj+rYzgZ2iupHNp+Vf49msDZ56I3mosyTy2SrTSUo
MK2TcbScAVu0TYv6GkpY8A34L2PR6O1VLkEU0rTAoEZz99xj1hneL8MKGEdB9k7eh3W/JAfd/Fx1
MFgUS0h+YJ4I+Xfsgq48/+GAySJ3CpSipGPH3uucnWWaaYhSVD/WZF3A0vXwHVq0twefeQJXtlbD
F/5+SDtgR1FkP2wuV46SaVvfxl+sk9XFmIQq2SoWQ68LdSI5IbxDtufJhuCXzdq7/cZ7mG+8i1Et
/4HIc7Zt0pMvja31ePnbwvXaw11bHAan515eFXt1VVoTAX+hdze+MIwyGHCp+/vy8aDwWurwfA1O
a9OY+VAGF7DZrPgEcBnbQi7AV+uNcgfG6+MEL8UBzDsU/AyJtP3fmkBpI0UwglTi+YMZjxx8G/u5
lJ03bREpxPCL4T/D9oa3c+Vo4bSITNV6Dh1YvXLDChrNqRlnSgdr6J/TWAlxmaTSKVqOJYMNRn8E
KVtvWFhkBR21/aWGzEzU702QnhMfylN8wS1KnEE1hjFQtSjLOX0lY0WZSE01YPPhuCFTxsWnKbcY
ZQJE/D6nz3Il+N0gsltgFFPbL8g3ByA5naI9LYpZjM3n8uTUqy10dNbyzF+qpts63Y28DA3fPnIa
l5/rn47kFqiRixVZfgeW7PDIAroi8lhBSbhsGTqlxmcGNXdztAR//TI7keMraGkcSJDOYDIdZ4vO
d2b/EopCgISrSEXKT7RmVMgWBertShB1mO0FQUjLAlh5jGSFuGe0enJsb1+XK+cktbH4G2WQOG7x
W8RFY8PZ/Jyx/w+m2tdY0UC/Y4OkCA5ICohDyDvBq2l++DR0WleqfOg15Y2/4YnlkSxBHod53b8+
uFzNjkO4ZyibSEsPr/g7UGUyUd6TYS+CwJk0s1E4+XuDGADMCiUPjNQ1ZAwuc5YiPRrb2wS+iGRt
hYtTumJ24idWRLo9RjxNODA/JMlyolrtff5vsgBEcWF7Ubx+7PH7kQuy/aKXwz0S8BYrXTiNjfl6
hPuMqYIBIjZZl/ksoocOMZRmc49vRyAwxkz1/sQN7ZZZCMvd7w3DF9Zj67/uQvRcOQPNp00FjcPq
YWBKb5OJDxfzp8MdwMlDAElrzTiBTSU3JtZv6pIKfRiYg/Xaj5YxOH89q3tj++U1tDuykIlfeX+f
6xeihH1vncaYagL8QGNiqaZurhkwQzWGaT0TQS6+ApQrnox8ezo9bDaWzVbtnC3jg8wrjRN0aCoz
I0fwxZjR5frqC+1tYWzFUwAkB8yJ2MvcO0cuer0+DZEMRXCxPgGDbiatjHutiogH473ay1dMXWGe
UF5T14TIlesLU2lCsmSh+OLMc7eAcNwUwGa+mWSse4+q//CaJcx7+oLP2zMzeZnqfdEPTXYGZqeR
6ft5Ox8e2I0hWfOjzB1i21k8f+Am4ljIEsd2D+saB6mJD6w8Pw2tV7CVh/CrAfxsQR1Fl4BiCwIq
t6NmdxG/dPGGZKFVy+eV5DfN5cZHJwasM4dXWLA+De6iavzBx2YuzZ1Unnwm2NNi4Z0uTBiZ2kI2
tfbJ1AMqGZp7aQ6Nkg0IBjQ7wPKkseYvCfZSjPmNdrXgwT0SqzXAutmYXdQQeRobz4BPGIElGSzW
rYPtJlCTwRQ2tn95TAZGDrfDayJzDVLBe8ueNuG3+u9rLB7eYqYehY0wDNoPCzfhH6TTqvRWuGNZ
NUJQiozQau3TLAoW28fK36poIjwY33QlVm5Ju0vyJo2E4wNTS4SfXAF0fZ0lFH3bcgaWPr+DS7QG
YsnexSsyPQawX0SBuEIjeVWvsILuf9B4aBex9qAZvF1h3jMhZrugcqJsohp9/iX4oZjYiJkNm70p
8lluREBRUSgwyggInfza7yNjoqnknHe0ODSmFqB6cGsPKYxY7B8cVNqxOZ83tXPWgx2OCg45gPyr
gElWhGsvTqZIIujd6CUd6kfvCjqnCZEszyZsWmHqoKAgQ1ZPV0ZJGWfmxqyHlJ93F4lnIUrq6zV6
WlcqunJoQ+q9DXxkpQUk3X+ZL7Ulo4XFVbuzBWsOzBrkcY7rKJUaggxhXUvNdAVsYWWxHkQes/Tx
5XQKX/ifoOSO64mRXsgRlFhxyoKDzHpQkudc49oLaQLWwLswwfCZZOpCACryEvDEQe+urjUAVo0J
iX3TRaJYxKlUCMYUzvSMJ/79UfeVOvDqnAxUZskO/aAYjYoNdWa7/UdwpQdHSvSEY0l1i38vKEug
bDHZnZI8hsyY16LtaSGrbpITpTd646bfbl4LJhv2cy5covkUt1t5YZd/kxzQzfTeRZW32BSzlW4N
yWsg6U2okr2biLH4gO5whMC9/P8cvf/9o/YCjYgWlBaF56NY8Zq5K0Kz2pdFqY/LMm/Xmz8/O1yW
RcJjUBnmtMYjmPYUwuDmscDtFnpnk1vQPD/L9+/h5w4xUxjO/Lx840BzRLWrmL+peSAKgHBj/0/z
Hy7TpzVAqvfL2cvsj03U5tLsCgw7acA5DEjzmoiUyQ3JMw+sSrDp5CGe0YDroqHEaeQLNECxDpYY
M/nD4O6JXhBLDICjSvhjoaP/521yHp7PO7Ac/CDxQkXF3XBk/twYLoxsMACDhpq/o/FpF+d2q4F4
IWHkomOnEB/1PaYJHIHgM1hlMVkzkmIN1MEQBRhGtLXki0+6JVRGOG4Q8GDJtqihInoYvATo1N98
rvYwAdpC9yEy40aHCd8HchvAi3K3ONMn+GJQ/JA8MwzfACN8fajX6QZQ6UMuA5ejzMxR2M8lCgaY
IUAxyQrDih1QOyEXsQCjulnLQ7QcOQx6mQpW3DZIwobEhOtzkH8+obZ+HZgCQAHI58lcW4CUxzg3
td54PtyoPn5Ep5pAlPuKXAgu74tmGVD47UMnqK9QlTDHZgvnkryW78UojI+N2WOh/fHVIFsWa6kz
Xls1qNYfP+1MzLY6s5AxN4PhPtjrEOR+IicaGnbml8u7ii2S7ka/kvP8mlliS79MoLXWzM/NLVqo
K2p7Fb0/tQX1NCfIAk3rZNPdChBYRo1Owky7pvaAyAZux9aNJz8bObLaZvmF28FOohroeRKE1MYT
z5TGKi4TjsXU/dI1cWayRU+8rPI6KkLiBiZW3TALcz9dSDhDo1sF9jljTh1ITT/PA+NY/kljygFF
JPaHFw7H9OOqHFd4IACXvIJ8aCrYjSwb5nYXVK/Gx+nM5NZ7zUWdvxrr/YM+BSYvKwq1C9tFAstF
R6167L6iAcQ0OnwsNCziDwXrteH+Vj00RdY55qvCPgju50UZhvHI5kkBy/tc4gU7hIITAdTe1YQ4
uxqjlDFspym0D/Z6GWdRyICTQF0qb1o/HgxUzVZ/t6GiUF1KnL4X5DxTdGBtiF4/lJkrO8lUnzKp
oHbykh0wH/Ae7a/8Q8vCq2AkwJTm60hEAMBlF5Yp/bxjINysOXqiQ4SKi1nXBrsoCpDHhaKUz/j8
pZBsPvPJ3eueODe5n2dIY5kAhsMo6u0h7I8nulezh+pK88ubl27fu23pVspyxJxfc740SVEYN5Ds
mwHWF5TIyccpRlNlUyFLRpuGCNzL4HcYTCzfHHsYUJfMbG3aMqQaTG5Luli7OD4SB4Pgl93xPdBx
+BAvGY9k654W9oyWlXW8Zg5vDB0oSkC86HaxEKu4GSjAGH7Af0Ps8fDe69Rrv2a9T5bysYTiTud7
HhwVPsC2pCJ96SbUhtq6d2Z5/qhWxyQxsR4Yn6aGsKJFrzeNVkxuGr/3pT9pNmTPkYJq07PdHPPU
ff7k+DJ87eHDrJba/nMuz/W+zDwZ/UNsPadD7E2ZdXcoM1rmLB8kg4vBRsW/TDdgYX6PGYz1W6Ub
zS+EOhRe8/oyitkVBmH3O9gkS3SrE7gglYUgeJEzCb9NVqO3Fc8nq8c5j4SvwOvcySaX5zHXERG1
Y0O5yBy0yw5T197ik6VPC5uPaYTibD7YPEReRXTSF2j3aI6FPoaBI19GdMbV9H5Fo3p9Og+3BkK1
43Q6mvgUVZTqQB1u5CUHZQ7hAYZGdxiGqveZow/mxjz2wD2cxW/zAo/C1rc1OGgO2Gh3e+GMDJnV
bj3M0EbzOhitINa13N8RVhtjd4LJdHxpflBRj60ijCjpQd8Q5NFuYesAEQJ4zO0r47mPt/IKcpbf
hJOfO52A08676Sh4zEdMs2110yB+WbP+jAWGY+4rqIkMxMMMxLTpnYTmYoozhtJ2rJJkWRsDQEir
DZiz8XOxWEBtu4QU3Ot7qNgydl4npr1FUG57FIY2gYOoudh+s394ITsbxopixDuvJ8gmKTTCp7Ks
YUHM0efQcVd0B+xC8wzqIxLrv67zsOHmlIKP93Fe+/7YHCl5sgv7eyAd0Gfi9zQBOex2FGnlYogt
kfvwYe00lFLwxSpHP0UwY1TcVGEItrOa8NTN9xZfsyMnzQhxRevcb0nikJG1lpelkO4oAOWlheCX
WQBl/Rai3IBhOvf4WNzQh6C0hRAF31rURxb9u/wDPzlgZvdAu5jZzYnvmweyeZ/LCkosFJy7gT8Z
A7jhFfdypdgtDB28Dt/fr8lZ8cKeR2V0jgnAdBAdvlgXbHpccIYWRYYK7xCFu2ChdXaJviIqLd3N
ltVqcsGD+e2en9jZYGi1mw5vAx7O0ZZBNoPaZ7GEcsUD7sorKB4YDvZIBSbiCc1knAaN+OPIq8jP
wz/MHudIN3ue2UNmv/cpvNJCM9rde16BHM1lJwct6axyXpp/qX+fv4gKeys2x+TkqAbMCHCkgtiO
KzSs3Z5OTxjoPlEc6Zz2PyXCMWgGma2/YeLuBi/C27taODCVFJE8sNY95JyeMdMEFS1gta25mANu
KzXze4olp/UJy8VDOAHy1wY/pZf1RSH4y4ijRe3fm2NpgyMQrk0kF+GfpSJ418wUeB/hE4NlcNbc
q0dQremD/si9utvXN4MICg5MB79fyIKWpEHcNZN9PMXonFDXB7o27iNOLvbgeh2tX6FqaRTImg3H
mRoTW6Nqd+eAKghqzYOMyQUJMAP/TvGk0mqoIzrFf+xzUbq+hjZT0qFGaoX73ujLyfoDxdDt/tSx
cOfals7gh6KX/mb6AQQAHOXZjBgNKfuUedrIjajJUTq/DDk37tCgIdHjY3aWOOZVFD2YBJ0LG/pp
QmvcM7Ufz2LNHsVXMLUxqzUNZZwjYe3wIVrnMauf63g3JGiEEzSsFvmi60AJzRizt97toH6/ke02
idMEeC7RR0eOMnv42fLxO8b1QsJhfui3qEaAZHl7i/PGh6bugd1+zPtedfVA32cW/pl/aMC8yLjP
oa5gVRj8CKgGDhmzlBVQA8+gXe0VphSslNLXju0U5Jf2e1XURoLFXuNyJDkF4RKi1ojOtHszRAZv
/4vMYXQUyyte7DC0PonsqtThSKdeoJR9EPRCCzwm+xQJBo5UepBuK7q0u41NIfSmFVdktATThk7V
zdKjnCFu64/ZAUM++Q/49cySBVhPmW09V+nv2FFdmV9KkHgDnOBwX6WQrqfsfOvBXF/LLPRLxMbf
s7Hofrog1Wew2mGTZyhB4UpwTl5kZL3JDcipmv43tMADQF2KvfSHQ/pHgkplUxu7jV1OdbixlBN2
G2NWA5SAWdaSopwhJKsE3J7F0z8tGBzD3Bvue1t2658UJib3wnkzi4SEP2a7Sm0cv3Fce0G31X0W
QcVC4X/cBbTE+MuEj9nEH1vy6v50X5xOjNz5XqIXlNwhUPuO9hWloYivi4+QOZwJ3A1Hsjb3WccR
YWnhe6sEnZlOH0fqWrv1hac/nxEP+nN/+wZ4SZsN4mMIdrMR1EGEbdxAzpA24CC9coTjlOKNPHwl
s9/hbIzFWrNOYiPDSKx25GjekG48mDV5UEeLwQP43U/a9fi1GL0W6sceKg5aFmKqm+8ixUCWqghq
z8eBB6x/cbW2htIMblSGm0ZufId4OdswuR4j5rx2NwlTDNAi+0vnqHoxc3nm2VMug0znBu3oicOX
Jb6VtJV7Q6cpY8B+IFO1vqSb3lUDHAVd5fR2ztq89SjwydDk4PmZ0PrPqRYpKyF3/hvUU918cAO2
Xu+ptFZ9hk/MqdgnpgO2OCZdu/oyseN9IYgN7BLs0VO0RELphpmNxLm4xq2YyxQvSPVBTVj+FMKI
jmqvMyDaxNeHz46HySzdBVK75znrDB31yf7j4/4H2wG1FIOEgssdDANaD6hmkiOlTMios5nPWo9t
hy50ZHG17mfpWLHdadDgTRV1PkodSC+CGDpUjPHv+FjM+/0QiCgxp/kZW7M0sQbwCIF8fzls9Bmx
cwgAa/ZqpNqIiqepD2GO/x+PjHQ7WXCB/HQFRctV7IJOCudB/7Ot1uzjst3vujUN2erl43kZtJck
wPMqeCMynDfn0n87pZXNelg3hLEJvRNUI7CqMF8/YRydn/MX24oKN183H+7Q+8MjnJprZMk32X45
2eIDD5h9EiSVogh3ZcaRPzJ5Ii/z2yyij/W6UO3Tokdr9E7o1ICfsjoEPOrubhZZY3i7L5GqS+9q
VdwDlHD3Bc34YYj0+x5wOYu/CEUxIZnWnfnLGA4iCVvM559/Gmr1g7Yu/nhXbZ2KCpZNFNZHW28i
rutj2tKbcsBol0KUU5lDn7rlmj3F28HQqy9vD/ZYfakv9Ny9C39EtDJD843mD/QK9t5FXQ5RkqpC
OwWaxpSTNoQm4aEa8S1BrEkHjH4LN8AHHCBhlBRKxg+2QhwW1pSpymbwnDKigHKBxA94qaPpgWAW
mWWYXvIpaZzY/9Kzggrg7jCTCaw9Rm6xfS4nbLHCV8COz+gJAaFRLOCtcmvwbnxazbZYDuDZUcjD
utp+9tLEqOcArF/zkUI8XKZfu+9DTHSLOfjhQwEla+DF4+K5Z47CS+a5k+ROlwrXnbs8rQc27yhX
eC141TGmOKkwzDNfiuMkWwC4JR40UbX+ln593xT04DQVqgsFtsudlg3q9964ieZ+Jx5CLl6Df5cP
rYSOJGJCIEw/wM0GsCMr1eaydXQAdT+tubKqQ/1JX6dVYauukCvCPegbcfJA/wniDdvlYCkEOLMS
NAnS0MMI3ofUgfRJGls4+KlO/NnRXE/tUb8GsIO+MJHMCU8f4R+6RZvIk/cY+4EORTqU74RT4EjZ
WKCPijyf8ESXRS8a4YFVkPNBy7SqoaRQk7PH/7Mhju4OHNuhrbiDc+R/EMRPXCVUcKIQWSy3/okj
/qytKReT5QGWx3NmNWBtGOzlsxfZBq2G049A7IgLm8CPaJUZcJ7S46sSfOi6W+oaCWyBUn4yJRDr
5XzSbX6kL21wdwYNirG+g9yrxLsHaV2Y6TuQQ6rWK8kEUmmQt+XTp4F/XR5jNy5Qz6M2fYA8j52m
o6dDgTNCHOV1TRAW08nHHN29UnLlRXekH8vwzXwEOf6+qfW1+uiDWs7rHybKBvPtMi0LHpWjzdTK
Q+L0eIYqbdXYiWGmwR2DCfS41CVFNuWjO1SnkOoAzqShSJkmYWSA1TUm1YpXb1IMChuUw3iCJ7Q4
fxPZYyGy2cN+ly1kcQ0CR5XX8NXBqf56yeunJ+czHGou42B90ZUryXxO6ZWf0nLSnaVXOBrFlpwa
1VLYbOAh9yKi1WBZFDtwns94jlIld2TK8fXoms0YMWidXcBhodRgohhGPYi7hAnI0FwkqEX/6hGG
8Ubvte9ZzLTVXbQkrUCsou+SKIecrHQk3Lbe/vBrPRe4iOePWYWJDk0TE4x/ysUUg+9sSnO8sCZu
05pHnDAGlX1Pp0MVf9o6uCsmwsyM+51gg9Rak5dH0we6gOJVvS+Lv3gTQIx6QHWEHEeV2rBoF/Lb
AzyHmgULcJTCnw/SwhJK2cyt1OWjmz825Wda3dGqrcpmXl7gTwxyeqy7CAYf4LNmpnv6dVUPOmE3
GN3u12w+fiOjG7Pjbx88Yktd/nNC3K2yoVuPOxhhMNYAzSGg07HqA+c9CdWFEzo4TfWOsuBBKLAX
bXjaqKtuzPTzbKpJs/61CB+jQI7P4CtjhvGjv4c047HroqCVP4Ru2OqvzoHkNp9lm/piXEUC6sir
qFZ/E26/AwSEjC3WAN6fx/FdtMoRGA0ddJPuB4/z4ItQY54P1gp8bEABkCt9PRSaO+YDfXkSFpdD
bKCmCgrjngm8I11Yy3do2Jlt4m0UWF91KlcnDiLFf+Qz0WUUmDljfjt2k/Hy3a+HoHYTWG6PdQ71
5DGtMA/j2XEZo3Ho3W1sCmPBSIRwh/PuFzZ82KRBh/kcNh4evLMud5+5cFh+PVdZMoViLOmrXNl4
7f2nSolummYdo82XjIwUM763q2MHKVk6hP2/AeMl+07PGpsguvCV4W5RnhBfvaJjW2mHFivY0sZm
/ZvbaRVkoNz68blOdBPbPUn3YzSMXzvu3Hc106R5363L7hg9T1KCQB9q6IKvlsxgQy8wEn8L7dxw
1p3xp7WQXVNBKvEC2lpZW5HwGGiXTbWMKH5SznpItuMVVHthmHvuh6c6n+p0fKognUNBKUfCqrZ8
OnpP32iWLM0NeGC9gXx2p+rbPKEmfv8ixeNzP5knqQvUGRHG7quIgxRP2q9d6jiBoU4w9T9MpJP4
MD60y5dwGe4wWnz578uGwRbXpY2IllXH853KponZ/kWDNOMCvEsOMNO+O00OL2wfGfXhPfueUaQg
m2xxNqFiSeGvYs68LjeQvFVS7PsbVKxJZvazEh3pw8sZ4GHOmsy/QwhPTBH2A8l7Y7T9oH7TXFSI
XWTn1UV2h5MQnIT2ZA7DPfqE0lbN93EVILzFgDjWjRfHbJowm9RODLn090xT3OL0PSG38zwCmT6y
6P3jn2I4a3prHC3iyVrONypgmcwoZJzt3tBvqEYrU0dA5o0L2Jzr7yscy1OaMGoyFFTPga2f7vBC
Pw66wJ7kOUtz2G4ZBMGKF2UNVNzChtEWaKX7Uk4yMjQEUOja0VZj11qBeSlubOUn0Npi1RdofAjV
5HEoctsEzxkxCMFnKMZcPbGk6WuJsT6jkWpMi7/JYTwz3/lprQO99w/EYDrvCr4ydho0Snh9TAwh
w8SCSN0RmjrLyRVaY0eUIa4QwqRCp7YeruNpZx5E4Ho2slhKVAoKeBS5rBhjmDxJIqcoI22tNyqX
yELiuWCoxY70+dWh6L29LHX+QdIEX709r7xkTLAgwXWtdYu50uILLzglqxnm8RtkGei/4AzD6RKg
GzszwQE3/rWH0M2rMPtnm8+XMe4R8Ktx78aVQNjqb2BY4whIqDumcIMb7Twe79jZAw98zo/lKzLO
3K8vbiQ1hbH9Ba+1z0rPIM+SrPhuCPuBM6Tyid2OzQBiKtg/R02Pg4rm7EqhnMLpoJvH6ORH/ov0
DMEkO6s08WsIOddEdcplweCCLpTq0SF04JQYN5iwqfBGoroWhjbYDtCBqrTYdJ5XihyuDL4d/X8c
ndmSotwShZ+ICBBFuGUGBxRnb4jSsgCRQRFEnr4/OuKcv6u7q0sF9t6ZK9fA9iJ4EBizFPzmcEe1
g64aSSliz3V0m27NKQZt25aDYnnHuZ3bk5lMNj+PdU0g/L0xou+8qMLojccJecdEaxnfOwp4Hrwh
pI10s8wfNWMiDX4LnGNE/Vm6CsexWLgvwX32JpxfdiAsdCeEo4jrRLplYJFveCH89XStZmv57jCr
iAOCbwHy4bn0pK8bWutqsRtFOM4yVCnDElTmS6VWqNYYb5UyZAo7+EV82AF/pM/pq62fyqLAAgJL
ySEag+1azmakziSg16kVn1AUYgP3NhRs2oiUqb9zkdqlkV9G8Z+azCv26ZVzVSywbfAknAzfZpQG
vWRLv7z7jDXZ1X5992ScdrDXWWndhhKqacIGZfYHaOiVzfuXWf+9NTxXAZenrFjcBTGxsxFp4GXJ
7hCtizGbCZod2MO4crgytjC1MW7+WK+cOQ8SeKo54ngxX0y/zEAsBf5F4o7l3evrP5vlkFhUn8ux
R62rRLMG0vYrkLcCnSZo7djrp1bLsyyL688dEM0Jc6dFImHGO6dgPJY6VKA8qfwCWc1zaFeXQJAh
Tc1Y34Z8ijNcJ287cBRshlwKiLQRIqLv2dywqIP4NJTGU/xqyx2gwzk+380GRhBewPjMJROP3Wtk
NYkrT5wPB4SRNDPEh1j1FdGJsg1Q7bEYl3aYwabJKNQi4woRLj8KD2d1uO8J0Xrx0xAd1cxSgC0+
k19iZMZ7dmR44riKl5QioN5slNc6G7ZjrXD6ZEFHl0KENut53c2Gxay3/tOsvsb1NdM9e2IHdhjG
dzJ6/C++1TMaxzmOr6Hezm63sTlEzP9scOiE2o0DkRrkzGRzVzFHqxvIQBrcKnpabBE5rSjD4c8x
3PrOWa4uE2Q7NyijqgNHo3AjpGJ3G5X2G6kOhfru+Q64rtHKE55OZN6azpeb1UC1eWl2OYaQc9Ei
o9MftbEFW17LioP7WruZQBq1JbOGIiPDONFGljD+QT6JJ1sm2xSkmBjM7twYYcwEpbllPqVq6m97
hBMOLrQlZnqprwHawmaxNIiLyKeGnHDaINaNhSMQTCJfLH86GG6m8oFzk6kWJBcr4r5kWxxqv9P5
+B007UIR9GzHv8bDAb7f3eKhUMcm/yD5/VBpmG+ZhT+/Qa1s9YmldWyPSMQPq+szvn5xxMJyUm+O
EEQB4A/cmAVksXq3jVbqKjKZsZLqUVk35zOdh5qloOau6iVemIzB3H5JUy0bL2tKmaWPNOztekxA
UNTMCypbeEbzcnytLKCnKXF0zioXnOuEcthAnX2DbgUXSp+42y3eEEE4mloCbMdXanf6+xCGKDTL
W7SiMQDzWG/Bbra5VRtiZ/Agb7qnVZ4xeU79mnbn7hCNiekglxSx7ayDhsCN4SKAa1t9ZZXgLbPv
1OrVU0ZbIruNoN/emLSYD9Y6zFOsb/kIgGWHDMg6GltPJ4WTNQs+/MrlT+yBpQYrTW08VmplNQKM
MkFlyRv4BaEU5GQkq8hsFrFmNbu8srdBBS587pIlw/Ld88wq3CKyG8y2K5jGuJgsuHVkiNBfkqax
YtTzxI1Dr2EO7C54YubA4+C2e621g+BMQBIPONzJGCKekY0W57b2MKsGpodwZvXz5gfS78vrvgcN
2dZgzyjKTkHjjh2ibMJq/jkPMVdMz6aKQz/xtAQS7lqzzkBP6bLow8GTiT+0XhOP+L9tlO230F0Z
N/JACxIxImyVZOHZW28wHGgPaL9B1E/hVmmtMERcG+tb9dRB9DEmUx5ctbQFa/zhq0iaadma91+a
cMW4mwqVerfKCrNTLKYjqjkiIkfv8Uk27po3aRwKL8WBM0YILcHGePhDaoAZb7r/feOO0Lzh6prH
Y8MA15wEGEcYfXKnGSEgZsp4hN0+n9gKcfBMU0UunFjwQhh7zGD53U2RfFn9k7E4sQ0n7yILymwf
fxb9cPRwNsTwDAT1pEr2qzfZpL9UWPTjUHIv3eFze72xYGDqKu5GGrJDk1VPCga1huYA5nRv9kzD
/vpFwoIwNZziqmUKlpk2F4wpX1uRLFpKznVTsu/ynNaoNtDNjsyk9j4iprFhjZ0Qq8yS5u1vzlCF
0j2He4oXhttN/SctD2U5+pNdy7CJdSDE8xHVYkyqFSeMGaeu2oFe0DcZ/faD2oYUAqsHasVvy6tJ
ZwITXcSHhJ3ij70GHyMu0zg6JGn4KTgnHRVfMdJImUROUDkvRdm+o7fpnbJ38gen3/zBwq0I2iMh
TdJrPCQrF893eMxfxy6dRyCiBLrb9Q5iHlas2GOzg2mTRRJ0h96F4cxOy9HzIeumgA1B4MaVAfY7
cUrZz5h15QZel22BO2+xqn472eznz+Vkxqz/6Ss8G3QYQKQBINBk4kgz7O/ZWKcja4zP0yZdy5cJ
xuwMMBuNbAXrDpQvm2+8efA6wrgQOl0rCGA0p1Fx6ESzhCR6mGCEbpeoHyO7CmrNmijolgG19JqK
oWfmPNoLjCzJ4tiA1eHlHIo3VM7YQznpAcBPmZpZiNdOkThf2N/xCl72qzXu7OuiyVoUH47MOfBd
TGs+KAW3+f4dkwEgGiLHMf0qg/A2SDpbUn0gjREgjYJ9zuLbLWScWUfYL2WBdommKzlf32snxhGx
DaZkGYF4DlSFQvWnqCWBPaziJCm3qnXAJac5+gaUBjZ35DMcPNFqumxOaK0/q0T2IFD2YX78pITG
/D5mKmDesw60eomP+mMowiQDh/1opWHM56r04FZPlNxwPN6J1jrwKMJj/SBQsx4bbncE4MyUgXiO
RQTGx+DhM8VAtdVMMXLlZROzMbxYrcXXjDv/CSTCYfxhZaonsbDbL1pkT8NxBS+wbEqYK3SHBHP5
xwbB7nhsvb/nFl8XBiKPz8+DdQOWLgDdkorBRkV/N9prZ+mcssfOKpepOQEFEHK/+JmsOr9gVDS2
ZCahDJh7gu8YcA6+DBPYKABpzFnfjhgMTq6i1WFpUOn5gr09PeeOiF51gu/4jOpDTmzG8EBY99LF
nyJjAXE6Q/S8r+LGvL0lDq7RaCaBGM5ZE6+nlSvGtr1c8gWWI/nCSZkhN8vPZ4F3/JQaKltKl6E4
4KXW/MceJgKZE6ENwP4YFyZak7u+Hf6fVCYJepijqLHLnaGM/Jacl9CdlC1sq5LnGmuHleA83O+g
xB+DjrFkhqxOFKEsSQfW2ksxiJSD1hdTFNrVggRSYsI8minhVN0wwRJO9STImYtMDo8EI5sNM8WO
8FdsE0g3grtMHIW8gSeHT5cPcQ5K3WtHFw1WwYSOqLycNAnsChxnBOsmha2nHB89uQDd11I1fdQ4
07++M2vZfLZ48lvGwVC6w4sZEPd2SavZdBsq5cTQTzSL1rS4lSCRvR8xjsnsGMgxw29eM5Vt29il
fGjgC+GIB9/7gp1URwgXv2vddDTDTUtPceEiO2/i5G0gzbPOpHzFt22ePLG2rqCM2JRen9Iew0U7
gSMC6oIGfgYRyh0nlxmlE9z1HB8n+N/Xp3IdxcQHsD8RGCytiBN64GCn6BnF7R4oAqZ9bD2Gh5G5
sGgvkbnGxvyLMcTuMXvDfvImDOnwcEDhW1rTgcLQYGvPQHGiCzc57Oggedyc7O6M6cczr1/meMiF
sJOgVFH83G3m2bSqEtoc2JpwZHxMhGBCRm430yAScano5HMvhiYLqsW20wXThzOiHPmA5Qa9cBQR
Bk2hM8ILHRgvRHMDqw5j8xeNyiHLllDSKYrTW4xPRTlvmMJgrcSdfgfPcn7HTEvFs8GXu+vzvpx0
cxH8Tviakoz5yEkuXG0CJAaRFvvN9ldA5yNMt2rCfIpeaAopS2j2b6SzPINS4d9zT5nMa/aq9DUl
2Ml712FaBFrqJfuScSP3W67Db+3TOiiRX07dh3QaXD7TFs9JuiYlwHKIVKJONRSI0m21KijjCgum
ozhnshtqiKvpU+Hgrr76kpuDZwtb2RhVnIlgYInJzpvCDBwVOggKJhUywT6O9LId3DIqxjxwFmzZ
+JpqAAOS6rbA5592M3dweWHA2rBVIIrB9hcuL4C7bHxOH0aocIoJ1YOKwBDtG1aXsrTpOGR8kCAj
o5OBNIsZoQBLzlIYJH+MZ+tSniJ5wkZHZUJnsb7biwQ+JJXmGFccamVEpjeRP2bH+DoVuwvmXRje
oDv/z4fkh3Ky1lh6U46yK1EY11D4yHFjtsGwziwTRvkwC+iG7uiQ0qGdBL7FomdsshVX+G81doyr
nTq8WR4QiMHZrTo0sZvvsgVP50ah28p3PC9sQiKQQGI/JjgNOQnlsKj3sCMF7/uLzQ/6BEZRf8L+
kzoSlANRD7i8JrZgVroQLJ3tmDRks2ehVSZHuIx9nGIBYEQwdqFvRibNUUrAYOLTy4CqwCMvMWRx
5ciQINjTtSKlxouIzMnSJm7le2or581MAxtSHm3MiwD8D7TEa21JOytg0SAMb5NLnO4Su8S1yCxv
scUeEIEUIMHS35upS7CGqpocw1TIyf+QGXbkCdbfBeEVCh+AMiCHvThUWBJfULsExQaEJd9xNdUT
V/2xwTacpn4lhPmO981qxcfH6vzv9fFXuepv3uJ6zvLXHpYo6eLvkwMGHASiIbl1VvIFgNaxJZss
xpt+Gf1OLPyTmP3zXE5RkIPF9+w7Np5PYs2CQ8fqsgZgRsAl478ZAj8WzxHS7gSoBa9GqFcTm32J
FC9+a91/sIlqjsmP8DBx72qf1w6L8J/pWhnsoLRi1TMyfP+MRzSHhdOMrQltHgPrb0cx6gi7XHXg
/MPRfSUGTCWY5tMzmxu+l3+pGunv0RZM9nutJH9KdhMoFN8JU2AHPXgcyIMv1dP82CJLxYbeBVcG
313NKQdfjjnnww9prdboSH7KJnq6/D0F5kFejrzJGUDGI5Jlli1iB3KFX64azWHazzXB6mgMJ5EJ
CvX9wLtmub6YlbGFvPQoaOZV2J6bLSlvOEYFjz20wkA85jDAcF/ewlXRn7CxmdGz9fb4rvDPv7Bz
Gg8F7g40FkH3VCCuHF4Ofkk6P68zX7X9meOK6pFffR7DPtrUF23bgvrUEGKYHvLvkl15wRJp2wej
9fNPCCJHtOo1pnZEQLnjP7qA+zC/pO4BsfYYOGdLfAvdyFHX47UIDZot09Xm0+k+o2BbQcWoroqK
kxq2oz110+zLh4SvvUajGJ2YsGULzv1FFagQphGXr7p5trx7aMdmyrJwsmBE3ch8ySeYudhNTskC
QGExWiNw6q/gizHpS0cpyFFmY5Erhj1JWb1d3cNnYY3PGEbAF2sdwX/y7Cs2pqt8CQYa24wT21Mu
OvFBLfwod6WNHPTHJ5zk6+hlQ31VzsoOF9pR5SBpezQnrsqvEt53ybq5PC85prYFlpgMlhitxgEZ
4zOWxfUF5Mt+Z+EOD++amzN1DmEGonNYDqbKlfHztWu7YEADvyo9zyXoy3cC3K3PFcc3b2wLDgXA
vL72aBswXN/0zY59O57jxvXEJBHu8tjOM5t/PtpMrclSIesB0B5SfGFB/mbEWFMDkLxmf1C+M0WD
yTEYxjTw82FeVWsZC+v4lJ6IUJy9yIC5QayAus1ceLrNDljjEErCd02GAc/9POgJ6GFmxXOOrgF8
9jvPNvRc68ZTqRyOIuxoE33NQgB1GGIemMlD94cRJazSTUa0PZNh/CRucNNgjDD96RcDqwb3ceRI
ip3WpvCAKadnq8Rtguo8XN7ygvwZ4L3Ajh7SIxyl2Z3I+oHYqsASAWWWMYKSLCIJeXH21EvLd8Db
WhU+gpVgyhsqhzd/boKOSpCDNGKhgSqZeesDwa9JATUgruOxscIDAy4cL4SqkktRObDJ8O+0oomV
4L/+9qRFsX7tqDUPwOFffBDcV+zehVAFDRVmzAwf689v/vuiLMDMG+fTyAHcZqrVrASiyqVFvSVD
cYNQA5sTsupxQHbxewmk28svgeKO76WiOU9svSFXqcZ7T2Cg6kIlojJAI8FYWKcS662/uDcnp/IC
Hg4pvnuE8WuGJ24ztj9fkDhEBQOJ/Y6UvT0JvwwqIiQ8LnODCcm9SHtHkPGqxWv98klHMdQlzy3o
/d2RFnDTlr9DeM1jTX4kAAQBYThQvszuJ8ezZQmYh5UW7nvHwdiI5TjiWX/OMw8q/gqhax+mXrpt
/1Ba4If8wzMh2hmsIdF+hLARrTs8XR1nm1U5E7YvBN/O6PJgQLfhceDmfHIjwkBVNbUEmHAhkQKL
JwjEVIywMNcgN+1tVajXuJioykpSgqOwDGSr/UuWL86B10+5qlcpnNLUws2KtN2VaMNssF/48gFl
ZUaTYXdDxCxGkzre5zTzIMgmPKDJL8+ZQWPtvSBEA2/o1Gbj4ITH10AtQn5Sm1/v7eSHXxI/0ZoK
yzcBH+sx14qw83IZ41UK1gxpY2pq6w7c2vkicnrO4eVYyRnGLFzcNoyO08wdDsTMHQDorbxnSrWs
V/hb7b6HwYCkxq+GKeoxoe4vYLmYNJfSX/Y7mvNeTPhoWBx9/vM4xlhmfgYe1euG3sP/zLMtzwzk
Nig/HohBsW/3BOa65QWukzFZj44vS1U8yGS0mLKzVMKHQ4mfwv+E/NUwfMs33e4LhxYibX154aWr
Ur8y3jfugqtQU+GdwNcYB9CN7ei7xoiq2f8OkD9RBzNETyewGRBYEBrHCmBBNJUZSzgKM7EdGIaM
mzmK2n1CqQil+O2+Qy02MDUYQ7T6pT4gDxTh0N/nbSUxbCNWvcMX0bHeyqAiWGt/kBRxJMDSH1zr
xQPTrtPEHDRJz1Mh4qcCT/PrCrD8JY+AkfRnEiTzpztmU7iIF/rCCkIGsEtl0gRypjDrut9gmE0E
tFIwddb3s8LGa78WBDC/F4y7ugeOybr29w5rYifpTmUVnwVmnO8Utczrxg1AwiZ8vLtmvRfvsT6e
vfzpvl2+iRv6LRPCFyzayucW8184hTDCIH69jA1czEvlPE+ddY3XhZvPu3VnTDiRdtjDGuVRs4Zg
eaOCdEhj7UOvXCpGbbSz/EatOw3H25fFA7ad/tyZQxhp7DwI7HSGvAHmDOr8gzqqMWnJDpXb+VCl
YBZjwmizxCrYB7pmaYbowSnHJj/MdiQS0pO+Di+ccKCoxh7tyqr0aptmm1iLPnzKM4EyFNHcLptl
s24DlMcfUK1faAWAAUrE0phgNjdCiDBphs6WzfJzeU6CJFBXrwO1dPoxUupHhh5EVmuzEshcsun/
0lvLM8McASdzvQoABcEzQRrS8/ug0LZ6/ax2sL3Eq18a6fZ4/7gKiVOHLfRX7uyStKoSDwTIWESH
QPsDyhCHH/UYrC/Nz+25a3adF2GvEJSdUWLNPRByNCwBkecQU0uckTx//6p/71/ws9dp8HuNaF5u
PQO8g3CRK7JXsXiwtQMRTaFsiz7yJcQ7yh8omupnsxSo/w5CNxgczKdwugd82ofShmB44SXwGpx6
QcePqp0lpA4+shqX+7faxmG5zNzXhlIeSBppuZYPQVSoS/BgGFnt5RGU68/yvX3zkpSFOF9QaJFa
C577Re7z/0Ykx/cGcIAKHuDhKZE5Rc8WY74ARvUfvgVcQdXSG0DWBBgQkKnYEqw2QGjSUO5ef43O
D29k1BBafG4dfCh4UMwDGZGYhBDlAPKxT7uQMlJ3y8GdF9kxLl+bdiX+qGhFOLbIYjAf8/ppRIDd
bDEysp+398LqNj2rnhbGa4ynZ4TT6Y+t6KOahfDJWnjOJlvYzoveTk6IpY4i1GE72uNtv5WomC3Q
xtytVjkFpggnfsjHS5v5ey5s3qhfmaqaj03DnOhE5pJqPPd5eMcOl8wl3CiAF1hDzzEIjx75+c94
zeAacm1nynPtIg73g2tNGuYj4Ed028cvSmAblL0zUJ4DxjAfmH2I5GLFzZR9GT7GCI6kGR0m0KQ2
B75pqmEaMSbkfCMf3q7wUx5xE66sjq16B/roPUNebmRls8nseZMJJEO4haRsciR2D3bCL0M5WpTe
bPaYnjDfBUJU/xJZxzctGDDJ1OatvNhvVtNUn9iTucoedLjzB27hckcs5fbafG6Tw9PXEot0xT36
qFpX/qZ25+YoLxel/8Ud2ZjMNfoA97+ZsUl21Kw7pGuizYYbtC534KAS0tBzvZjMeq/1spAxc/Yg
azFfd0P/yqMV+/cgZzCBespvvQQX3g3MkFt5qxeV/fZwQC+2AGCzZlcMQpbJLJ09Wl+afxzGXiod
qWbLT5/xAO1+teFjl635oWV0Y4s5zBCOdrdzErnI5KJ39MplshrjB5jwrEAftwg59jUY7CqJcQYa
lwUIg3KqmfyHDza3A8QPRsvZl7mnjXnzsOYqe4KybZ6rx2cIp4di3IhnBIL9xDVy+5zkDMTbm8Ya
G5AFloK1hWcEGKysskV/qJ1mSUDkyKodqkYDlMEhze0AXkZb9R/BA2sudypQc2p92WLqJbP6F1E3
8uZLsBXVJoMtgyBXNjPZjToz84f0VK+dCaHkwlImZ6ReMOTaZi7aoUH+k2zwjQAOAQIHeECPyhwQ
oON9SDZMCUiEYxPsaG1W95P6hzjI+iI+i1ZD3Fc8L48iHk4zDX8KgXwgcSe50eDv0h66g3xg8lFs
qs3YwsDE0wLsFIeUtseKOeVCumBCzaR0yIdrZw8zHvBgJITybNqboOblIl3Iy/J6Pzwu41O2GPjV
7G0vYtjKJcMFomqOCZ+xdAR8u2FT2wo0cQLjIIK3s56hFdCqmawI40xWradBlyQ17ZDvJMQju9ad
YiORrguzDAkTvm8YyHUzycX3wYh34kqz7na5RpkFFPpbryeMaN4uM787T/9eXEwPZebUAEofzJDd
L51k544yJ3ssCW8ZI/HH1SUEMFTZcoCgNjwPpPGGH0vY9IwYiyCzJlBR9dJPfeCQu63Z723zIx/r
PaAh95qAg7lIefz3ZQ9QcBw0mPAw/dOM8Q4DZyWIO28M1PXCOk2vBGikVWqpncvjDUIEukWuJvxl
kAlOKuZuEwuhqDdxc9mPl5PNw6u8t9csuxeu4KZISbeBScoFHvw445DeAwtUlylNZZO2PAiG4abo
OUHHzG8+jOdVgOAh5VxPGg6d+7GHH3ZNrplmxYr5OmEwwwXMOTM64Mw12+iE7QNKIEfIgoOhUQ04
4LPi9OKNVPN75Cv4Pi8SPJcdiMTKufyTrri7/MTu01f3bOKEFSOEfNji7bt8r6CDkkTsqAv5CtaP
+Xa+bG0UhCMf4jaCVajoVC/7Ajt8JLTbCkskEATaHP0ejDj+ffiXIBkUTE7uP2/CEiaQh0LPwP3E
7bbNYMzChh5zyILpwR6FmUpGc+7ElmwWXuGNLGgM78349tj0s2lYOsAI/bwloPDBfWRN3qnfQdMY
apvCFRL8aCda4+HoTlljnFLymwxsJjvLNsDy0GtdgRO7XGPGTXLBmt24WGU/mTLTiHlonDLEeNsE
zQUCwk/KoY78e69KAzDWxlE4br33SjZjKjiIOrIxgJiFeUPSbtDcmsJNXI0wjSI4k9j3ZekwnzHT
OaA9jZOwaOyevVZHP2Bz+q7rEwQeC1DNG32o3FBeU/zxxEWnl4qpezQXs4uWe+N0lZcwbGU3/bjg
KwPzw0VqAgt0qF2Ey/QwvTBSi9fpmfOAIh4KyZXwY+ZQJomBu/oWDYHQAUdmdWG9h+8NdIOczS/z
NVja7FsDVM+sgXqQHMkS+IFm7SqBOQBH/woXfOo7U6VFYXcc7SX9Jvs3FpcNf2RBcccP+W8aXu5Y
3CCMK5WIrQiVOwMXJCPw3HjuMyPZsFd2B4laE6Sg4YT+8kxxBqdnKqL6/NhEp+lSXk53KskRc0RT
oeRDMz+rZry4tlj06SR3l/xQV5rlTgXvAca6VZKcoudn5Y8yadsNH+z+++UT/WmbXLEfpx5hWG+P
IApkDq7rNnxL4r9ijx0PezJQAq7hntEKUDyYMxeplAd/bhhLCqgnsVMPtrditEotsLlAtMn+5oO9
GNtTNbJq1ZN0yBRTpPY1qosQcp4wLrSFZbz+MLJdZ76yQrBOaxA8Hagv6N2mxqD3qr33/m2NqPY/
KOGKkPqdrn83cjX/tUexSq1Fu8mZuE0Xw8bdY768IiydnZPZlk7KOEGWQwwrM070ypqebFVnzIkm
cxuNlexohrIa/iFT/skQN5rYKZMc2Zk6ynUwTJDxdv7YINihYD1M5aalkCieTO78z7E8jn/7oYPm
b8a9wV+NfwgBosXwqBphCWG0P1dMgd0ns6J93OksHjh6nGoEFAwppoMrD4M5/+MwL29hbkSm6Gns
bj01U2lc1U2yjH9BSusVMMxnTnHow+Bhu2MpXKCSvXEQ3ko7piBxqnP63SGRI7KhXd3RLehtUNn0
+QeGrqt4PXHvR21WbGJczibL2LqIBsYVlDOAZRCDVN4pZACbQd/y+SPuxu38FRTBfdMeSKyA2/La
wJnhCfTeLn76ZjnSmQjWcyXI5qNtBwKCjplbCMof69Ml6gKKeehNzXip8uoPczob81AMREliVXLq
/tx/a3Z/aQ9QSladaKBipPkBmXwtYjvGNoH5vD54ZyfMJORluqOuRzXqpotongBZ0qpF8/FKC8td
ORDXh0KRwvE0nDPLsdGOOXxTbjGyQGeMa0fx05IqoS3zW7oQV5UlYwfypHz9BcKxf4bkQoLHWFSq
DZbC5GOTe7XXWSUpddDwWLAoEPC3oXJYvIdVZ4hE2zN6cKrwAxHu7ePUh8f6yN19CBC3ozfKTVAR
/ielHlFZtH8veOLwG3zJwThDYch3LfaMs0la+OIX/67M+8sWnnZDFg2BpPn8W9gVVnRo8wv8/86j
t5neyl1kcqEf7U09/eeowVhjIs3BwaP8NBYxMbmFPQTt5rv75r6hGTA1C94i9An36VQ2oQixFaCM
xSkscigz1kVQsPzHBPlixa/skZBYmHEtuvVopXq9y+CVUS0O5pzcmmxkoWwiqIaPJrBQMGKxOKpI
2V61WCxI2+Sar+mhMkcK5cUoqM3PUeiIdzGSxFBTbGXIEjIQAjGvul+IhjFJVp2h2VtkzpS6FGST
T/Ha0E7LLqXODCPD3+mSpAW2HBoW0Ypy68NyTw3so2LGgCGVl7EiAfL3OcfJpEBNi/9UZzAz4BEZ
eH10pMTiPjDp4nkZtt+RJ4evg7JKjhHP/4ImhlRZOlXW4hJuULMG7IdsBssV18OSEkZFp4qTBi0N
E351T8rOZ3ifX4d5Xfb/B94vDKXxYtQfK4ho8OM4+ZDJk6phwsfaJz/TsL+83SkjFLiX1mH8Gy8Y
0FmEu3D2oC3iOSWFgTOysasZEy9wCB6yZTEbB5H7OUXT/ZSK884rM3Zbc3TpHxLMa2rL2qGK1VP3
g1ie6Rg3hzdPTgUdAI3+e8V0CmSvupPLl+3LPZ4Z/sPkjd+xnZtQJEMWNJmTL1qj90lVZAbPjxle
oFihNmBqa8CBpnyn1+Up4UxkkODC/9R+BqLVhU3PbjCDEP9wecAbkFigFcHEx8+eOoNbhZeK+b7A
a+B6QhM2hsXS+Z3PZ0QtCRZj1XdzdKKyG5oQunWKHfY4TOsSPhZ6BI6x3Li20BUjyGcj3g2Rbnoy
kDen9oVCCmVmYmLCRtkxPE6j3WSe8hXUjAEVGvaVKx6vLth3b6jBh90LdYs+vL54YlrD1R9Of0b1
w/3GZA8BFEdZipO/EtReu89XL10y0DQzcGC2js6z3IKr8oMJCOM2T33JqH5ivBn5FtpSOvdscD/k
S76jAQi9z+R9yyMxLL3MLw2FmauNhBnmK+gWL0kbDu0/gLg4gQ0A6+Nr1RTyxmfP8JtN+rMHoeBi
9CwOKjkPpvyOuq8C2D1P3PcG/0dwRl2i8cLNCwOW4UgYXo/5Eic05DYjvtGsDZ9qoKgMLElMkbzh
o3Oyc1tpLzbwGZjdcvlnk4NEj5k7Od+VGbCd+Rg9v2IFJAkzACfwczwpDBU2H+MOq+IdJREr+o7Y
yvyEtEYhywYNHZUIL6nOHR25A7Gk0z0Tf8l5zNhgwAqUOWgB6NEZlItdDVYo3ofYjDiA98Fc14wb
vOotonFygOHkeqFT2ytVb/+cub6SwsKdO5rzYfQH10Xm8iubsX6FZCG48CAFIuzr97yEHq6fs7ed
Cx7ctscV21UoeQ+kuLI5OXCjKEOaIPXh+FWmt9VCwRivBkpyYm+fjodq3VnxlqzWQqvR/cAWQDGj
z9ER31r9JoUH52Ud4DdBmdZXzZgPIV3uzIIgANGKjRhUs1Xpr/4/9ZmqH2tTiScsvJWGZzP/mAUe
p78X3iiMGVYasTN/WYNvtpX8n2Cy7b3M+bxSl9rPDWkAyD7NP0t44BTqi+xnsaBQZN14Ahe/89kj
XniIQJx3eSmT8T83k23mgYx5gqrMG94Qb/LJKoELynLLhze57Q4AkR9roAICePFwKKfbnRYDQbnR
XgaEQhpdQPcWYeStIHwf9HlLUjOfGhS94QtqlKXPRqP/IR7+6q+FP9KXDQVfbbc7lBZA3q8FxnuI
zdCTg6czNfApmZEr/Ty3P+SxEWdRwgfcuDsmIzUFwteXFsykYBkYPzBZBsx8iXbqHpJXcrBoHKZW
bG2Fg4xl5i1zeMCvBwVp8ZH2kN6VwValH67O1aMAg4lphpioOb1v9aWza0lcWGatsRw2A4fTDpYT
aIwEnEpQ+qkbGxeWGvR7VshWphBigdDOVuPbZGTZH1Bwg04tVDwFY079xu3smuXUBZ7RKbDPNp3d
hcuKAaoefoMVPQkpFxuML2+34nCbWtfGbo5zUUPsAyFO+22K+WtWpcEE+2sMjT8WVB1yVrEt0fFj
lA04VVQT5l1wVFzL4F4NyEJ0wgHmyZNipnSVhdkO/GTqFAe+A1ydAYTFHwg0cOCa04tEeCZOD3BG
qFN784xv58jUdMXHPMS2ZVYDuUpKfRIbVxHtNLoN9aQRsivrIcsQ/aXBR0p9uBhwDePx8oUFxfCb
IuAGwEiB+ZSkW1khG5Kg5pEbbRPVTtHUsn3DfRKHMHk436Vxo2oDaW3odRR/yEvagkPO6sQX+6Mm
6nJkp+n6wiQDfgbLA9bH1Gofixwmfevlxo0lBcIJ9X12y9DYO0lv3lDnz43T3e2tbBFua2cb6x2B
bAnjXuf+PIQpVnRYdWLf6QVnG9byMQhgSY84tC/nYvsM8fyifx6MOvljguuHhdvTuKBXurMDfTC8
proPzojHF7LZsvXrE4q+CaVbEMgz2I/6tuUMjBnux2uifuB1a0buAuzDk5FdNvHt5fzanouBIy7b
Z8S48wk2TWep8dnC5xeJUGqoPEYQg7TqzyXvSDUmaUiEiQcjjzHixBQuMJy7rXYIJJM2DM1Yi4e6
caGJItHtaQVga7qGVMU4Y5rGnbC+gHGENmrGOYDWw9Eh6TaUWLv4laFw8shmXLLHbNKSxIMvbTOU
WYwmh3comeC+NZ5wixGlJDivfu6GPXVZ6jPU67l+fP7glyUFgM/Do68NbqX/P14e9hFghIbxA85C
QVCs+Ht6JQ60sWAd795g4PgidsWc6hVGTxacBqxbAUjo9HDEsN/EvPwsEjh9y2fh/H8/Ja9wLt48
vFVutx60f7zPDgxnCj4PWDfXk/bcK/UzYYCdSVeXvu0zFmISls0myiXsjElZrAlEP1+w3rK2/0g6
syXFkSSKfhFmgADBa4RCO0ILIOAFI9l3EAghvr5PVFuPjfXUZGWSUizu1++iZ0xjzbyi0ttq22Yq
DnLuaLt5LKeD87UaDb/j83lMt1TGn2PCLsUz+2giAC9oF0PTiRTKVt2BWwwEELB/kDqIt/yk/q8n
VhOWOOoyIGYdUACyqCZIEgdRHwJ+T+yxIJ8WlwxXJrMiTHAKM05Tqvywr4V5Vg435ivnywGOGv3S
iZbfHNVgbiJb73NNdhARkI9V2PeLDcoGowgZzsD3DUyD+FnotZgMx1evalkV/0RRG22cowBM8zy8
wcQQ+A/FHW9tDGN0qIiaOeN8h7BoyXfHKDRcFwNrUIQQsuAGwSqXV0cXZU0cz8Sb0DMd9k07TJdI
eTQY7j3g9N2V6VfPe81R6vglrI63Wto0C4tB1I6fWP3Sw2DCZ5/j3qw5MtM3Rn25kfL18u6d468e
08n33yNfho/cjHAR6lmwJHQRZnL7Ae7T8XgQ+D5PQKb9Qjf8JSZRqAHd9x+ym1N+IjL1M6w3AyxT
/1GvGZZQKlfRuSk1mhq/R4/RPin460k5aQnO27uDoY7XzSHCL3oxqHwPvUqTHQ4zByooxkDRw6uu
FhSeB+ytMaa3+LjBHjcZOo+RtndWVDG9VWfCBYH+pXO2+pqdh5jNqXWbWlGrkGongZcZBRjI2Y82
LQXl2YtZDww30TQVnRoPh+Yfkt/8jV8jppP496Xt+JR38JCiyYGph+3RDvsVElE/GVK24del2S0Y
oNJ4Eh/Wmb13gwk0LmAyaDmgxWPmiRzmPHjucj0cafxxNADmuTC1UhrTDoqqhoqRPFD6kn26vu6d
enZ+uQzKrVYO5061ZEYIKeSGIho4t6m5aGZ7ot2he9LsZfAsT1F7TYA8lilP0sT2IXwxOK9k4trP
2SGv4pI5LCiwKlRz1ht1F41pn3p7S764D/rnDBSwf1cZCavbxIQG53LQJX+/aU3PcYku40qPfo8/
6RG1/csyKfiglaGZJlY2M6hemB+MzO0B5Q0Q/Qt3zfe0vT6snrV96mt/na5DtrRtDvDcYamzZkk0
Rb7eTZDR4oGJAmV9wGivlmemw4Nkaf9rwoDKvVZEkgyWKAPJNYR+6Za3x9AnX2t628HbPg4OmlUK
H/0OZfVkGYStlppNf6d60lqw5NQC16WxHmAdEcDhNL4ha28ZQyrFJfpROPX22FeNq8DAHvIAgQO8
aJzh1Ic+pq3q2vk18E88gtJRGdQ+Shfz7/S0iow2gGEFdfpA6unZgzhqAWTebycae967Hb+TwO3S
7nsNF5OCz9q4D1ujLsAey55yYXSPmLN6zBeXzte7MUf+2dfpd43z38H60oakyJ/oL9uzetFc/Tyd
Yct85JM98P5PByCt70SrIyZcQI9DgKyhMzXAUG4OPg3kEeBYD2IP4a1e7TH/euJcx7h8cpgxRam+
1mdTkNK55aLZXVfElM4HYTvqDM/Ttv8L+9MPIzl4yZqH2o0gAUNmsjkc8neAm9b4dyeLOfjS3T9E
62AXhtsph4euc+sgXeE/S1QXiO44L8AXDn+8o8sflF0yjlELcq7g492vxN5AImqzCfqhGfU3v94Y
T5SW9h/6dxzeAUU+FjTxw653iEAwAENbjxwydvPrdOafnLJokBbuviGMBIzITCBCbV428DDuO5Mr
1Bsao4EN75fG9cggg/PtKNq0xGGXqTn4O8K2yMC3DK0Qm+aPr2zBnaOe+tgMzjkQOM2xa3JPhiod
xlIGn57y6WHx4lvU5+G547OCJwzTcDsropridgORddfeMVvGhYKUXEVue7SAZdiRS39RM1GxRj9U
fRht0e3QBVt/MO/1B2DIoau0xRmUEvjkxMSrHtJSotP5CtzbikwTllkDyGK2pLxiVcW6/sdfdimV
YQkz5ycHYe8xNtXIb/Mp/mr6+jnlFW18/+xyChde94UH+QMf0gFqDq9UJsUBBcRBXcuwVtWKaa4c
37dU4Y2/x2h8Rz7oHJaqoFfMt8y10ADQwVBKvvX93eLjgObwA6G7OtVCKwv1P5Tc4e+l5axGPWyC
LfzSUMy/u3nbNvx53pgwuHnOLiJa3e3JlzMU00JCIMpW2DRXHTwXoVAupbNuTNfsZZQQyCC3J0tr
funOox7iJMk+/3DjIFinwzuUcQpbhXmaN/psRlef8vmCeXuHt8qRC3TXo8YZPdPRQDAE1egxxTpw
yb+5cL0dM2K6yxHlpjdGcdmne6FAMQMj/+vJ4eOgOrzU7kEtbpWzD26YrQCKNLgX6erABwDNwAnc
Jo5Fc6z//weEdIeZvujWOZ9kStMEOs/cGQqcfMBo9e8Uv/cHlS4FVjnt4VvGFPcAKg6vQvczTTyb
QxAhhyUR2HrYu2g70wL8XW32WQLxBIunnU73mj6soMsY+G3twXpZxNR3/J7D3upnNeWXYzzt7h1K
t/HBZq8i9euAc1ypLnHm0mNCIrdEZ0rFPYZdUDpj7GNZoA8LLchVXd0/qAjSYyRPD2Wqo+wOjSEO
81TUKfAFzxfffSTZtGMBb6jkPeCZnRZBTHjs9RgUTJ0wPdRqLPuvfwQ3oVEYLXTG32LxGaNo++us
bhumOthrGmLUyDHjJWcBGDWDegK+ffMujaC8h3UHqNfhEGlgzsQOYswIuKXX4kOPGBqSSXZF95rr
Jnx7HdKHOzTbNA11pBsqp+19tLoLdTQtNlQIGPkiTdcojT9gRUyDEdXu+XJQVdW+wUdh2EJgIbQM
sDEIPtjr3iCiyzf+8V/1/EI8d1lDp55XpsAKA8Hqo3HAd4SinDbvp3NW24pymhpc62Z98Hzn4zv7
MTUg+BDrAtU6YR8664NXY1gIXPWLAAfRAC3WptEPTm1a2pcg3jb4ao2biCrOofyFShPHwXDZISk9
59Xnv1JnCbQWRkgy0C7PoxqUYM5IzQSnXaVOCTBGbyJfw/Hf12vpVhVuA9OTCZ2bz8R0jKgdW4w5
SnM+nw7FePIgaW55xVfHY/TxEn8DAKtv1hrvTWyq3R5+PycxGvyNWtCTIITfbG1E/LKwamrKxze+
fG0EyttPVl3jkfmH/7qeXHfvXrNiyADEiUtz0Ap0r1pNxrcbBxgM8JZrC6AO6gLlowQQ7b/2J+5i
EY77WrsgkeQh270hPG2X1Aq67K+H28zZUP1miFft9ZI2BqFPJij1MQURds8D/34fNymrukmlDbaX
XMwo56x29vExl7G/eFsDDGONrF32HtiyhqbkLbQ3/ZazKLwRp5k+UTRag2f3DeySTg7HBgZIw5M2
dIKmA7bIpL9ocdwI+DHIUzRohK7uGBaWTjShJpwNF/Zj3mKuv6IyBm8aoiv+ZDiHQXv/WdxLHbkY
zJo7FsWZyR7+BQVx972vdwHztc4LLlhO3Y9evy0oXTrYXN8PEH/AFMeA1fpF/TuKKfDK+R5UranI
CrZtFssL+/uPcOBBnGwUDpKhPV2mOWvZs1s4W7yExse2/bHnsfIf9HbTB02PPkCxVP6XZjG5qvG+
I9Lmg4VhRpd8Xa5jrunY++S07/QrnJt0+swrir1wwsjvuzLinDelw5XC6cChvT3ZqZFy8jBtzr/C
865qBNDgPMHebis2tiQfGwcx6kj/kvcN8aw0iAHvQ6MMnLnePoy3/PmBD0UhxHWFe+0k5Zx9sayV
t9VfwbYh5AQTg0bxD9z8M11+sRR3fwqvlE2GBM12QDGZR3AkaHpQRUUn2/Ny/kuOXvjbKZFTxoTN
0VvEwC3sCnIuPJBRMptxVfPnAgx0rI89ULHUaSX7MLx6+VluNTGODemoeRjzTD0PGJUUcvBqj0kP
Exd+G33Vo4IH9wg8RyghfRibT/xszhmrXkka08iQPtaiQSv3OIJTzzsxBeC7rY9eTjDaCsWwVJ/F
YIplDNRSWf5d5E66E6UGSbSXETousff49Ok/LEh4aUcIdR+TefqywFhXr5g5J0F2VuoVGSQJceTG
kWOAfcE5zjow3T+oMCrddqPtmPXFUVfvkN6Pxo0o5f7g+XPN8NdQ63L4/Y25+4Bw88sKMHC7PfLr
ASG1vWaWq0ukYj7Cn2Hxq+OdcLA9xgY59GRD+fMyjEI898VaNGd5ab/C+KK/iJvmYI3HTzJJOOJ6
Y5qY1xzkkVOKNTEepRfLS+NQ+TttdBkNOCOiaM6y0tuCM2s4Fl7by18WaLVDPQwDAtpC6lHV6yvg
9qfXFGO6bvhXbb10/fXpfJ1ohd2wEk7MKahrshGpPeDXHFN6tuQ8Q6flrClCr7Izh2WQVzY98Tz6
rmgY3cl+3hehB1J8QigyhWYSPq+S7+i3lFLOVp/VeubaSmLFO/gXDrjTmKwS6X2YbhWs29sqAtOV
lmt400xerShsDI2ac71L1sV71xfztuW7Owvl0FlsuvPuMLzj0zA4s+kQoFmTq+Xqv2wRG/wM1U9F
rmt9R0lUsSdbE78ms6GYYE4U3DDfauZ4Jf222DNJIiPgprNuj15zXV5kmLJUsTuNPGpDj9XCUo0u
PwGowipyvkku5gNfipR6W1OGqH7IVGJjUtf6TP/4nzwwpXdMVI4UC/KNV6lS/s335yE0gJ7B/MhM
4zNgVbxmVz5EGDOA0LE192QMEYAtZ0o1PwVvmbWD3T6TLPDjeO73XI6W/diB2KydT2gG4SDwTh4B
yxn4jcIk94Aq868Mw4jF3tqG/C5jJu3MjCgUmb5Ru55ssb0FMTN2EJpCGQtqyiHnU3uzFjDsmb/O
+a0JR+fIHrFmWd+GI5wxJ+0n1jTc8glPKeXuFWpVefOQHYr56ohBgwAZ91mWynFYrZ7dVp5wqhlF
qcfenrNKvNbY9tIjj0i+U94tFAnH8CPlWiSyTKfFrC+DROEBzFxCzCdED3NC7Bh6ZCRSigkO3agp
iFtsSSViMR535AgsklU9drgBltb4cxCcj3h0pHwo7/2XxgdOqDRnifJYKQ+SyO+uVLgMlVjO+shz
Y8QwTAukdRbTgNAZV/5A1rJ9lmWImsjOLrTshFwvFzE2WUpDw6aZGQHHXa1dEpAQZQVWdrei9lFE
b84hQ+1n+Eu92R3tcOIm/TsqlV0ynd3GR3o/6+Dd7cwtqJKDBd4X4rV6RbVg1eufsSEaeviCjhkd
5DOimL6ysY5iQQf9EYsqJd7L/oO555ZbUo6GtRxeQUxBnINvfHLKQGZN0XP994S49F0vJU2o2H62
fDz/aBWokiS/7Ur/rlWSQNdKic7D1z+9TcjEBG3HvKqpTcSiiXSt55/rRj4S5pV+PNpC2cIaeC8f
0erryN0uuJqYVxmkWTcld/+wy9csI0r2s+0bvKsJy5bM8qhIfBeFtTA2iDigUVuSN69DnJBm6vkt
z0pmWf13cZa0zmozOAm5W0aoRpId2yb/+azq9SMnvtKO5JtcZhvY/iWSzWXoZv28cAg1nh/83dX2
P1GJ1+5n4R9ttx8hajhB7hQglxwvCWm6wXDYdxaLagVnffazAyvI+sGkWgofUzo3KMUsKHFQIpNo
iNnIJGqGvmUF7QVJbaZlbirhEjRDogbt9lnugk50fagp+Wyz5XDWJsn5X4iT617QAvk6GdcvRy76
tIxDZpDIqDWR11Hibp68/Bn2X6J2ppjS4h0ns4LZIOjuXp5jZTpUZ5DER0AFuZmEWBFrRzaw/t1K
6j2h09B5K3Nmz+IyzaGqon0cMjTSk9XGFBA2wpQJbKsvcrQ5NNh2qHh0fKYEmjXoOuM17zurfZRv
MjmSWsKVwrLVI2kcABij4q6Qf9TKl0kl7vnF2RWO/46wc54zR/zsBvjHzVu1UGyezZOaUHzjhJQe
V6KNuq1x6QXMBznH0eYgZ8PuGnzfHuHX4dqnESIDhyHMsFJNGbST7xoRiuu6V0tS0Eec5kjdgmMO
aqVqPVz4uuOWtbC61obQoSCoQfuHtP7DoJQJf5Sc5CwYkva3GFqNm5iaPDyJcmtVquo3auz5JvSV
94hmU+HVfV3BC7Sn+GSzKnsqQEKtk85mTe6zUk6PTYckPr8eZ1kC3IPLbc2bIg+qy4417CHGNNPb
2vBI6eZF71DoZcUiq7EJJYLxjEkVEg8OmlDRdJKP2ziJi+NOS2kFdz0eAbkZ28PhMjHhTmySQUxA
bUlUW4/dvExgzDHcWGgTR1lPmf4f1Gw6gKQu26B+LNBkdyAzHZsjge+xdAfWpqeA6RWhVV4NwvbT
E4lizCQj3gPL6cFFZMxMwQAIuydc7sXLn57kZuAldNQz0m4cOFWLriAEi+Wze+6mDdtKbsOEnAAW
yqzavS1sYtxnkBCN2HTZnk3YJ9uGVZFA1v5rPYXvd6c/NW8kc/qJg+RuYebAgCjMP4C+qdOnaOlY
DJ97JQnBlIg6f9AR0T325SHhtSueGAH1fMU5BOHx5jd8EMREsice/uSa+Q3/nRLbvAFcdKdDgNgC
nqBaLtXb+uqqncQa9lQz6vbCvrr/VeKAgAZGuShRrRDL9t0+eX80LIx6g+x0Yp58wAV/OtgnBKkg
dZVotghLqy0JzIvzsO8rph55c+Q4OioRDB013fgW5C1HkWAA9gPtYcJskRBw/f9tLwGDDTYHxdR8
8t3yEMJYDZxoYky0M6Pmn0mXdOBIUEKt31QuLBIUxMyypXSnrbck4yzLcByF3jV0T2Tc2lnnT2JB
0+Taa1qrOy7X8rlBt8fciU164PNhF1kSLXBbXQgQwbTcu6k+VlWgJs9sYk7B08OnRUy2IZxcHdJo
GazQvlnYC/1/HZRBArAqprhsXcSwqbcJyomIf7vyVFn1duBypTznZI1tk4QoxEU9bYHTWNMNJ8ai
1xST14jE+mkrK31DJPVf031xOq510jaXJF53OlWunWcTHGwi1JVSEi/hJoboDAvLzFqACGuIaU31
qGTS6MpWhe4Xwe2OGOIuCAR0jrT8Sxjqd63qLLPjqBFf2W6nvbcDnHd3WFKzJ36MmTgR0eLuGrE7
+U06ObqbWSFWhT95MZIQ5tQvQQDmP9gp6rypwr62pZvXVmc25zGTrXfnurjHS7Th0UlMdg/H9Xs2
0Wmf6TPMw3N4EeztiOw9rtY6QFcbHdzams/7o9v0rczhTQjuJxRjVKYvyj7JvWfiH2AnxKpLX8X3
/ij0i4i6OKWjiI1hHmIJTzT0bUg2HC5Xvt4kuDspUI/a8jlba1zNgb+c0zBD36sL9Z/MW/QuMlRz
ReXrqyhfb810q2dZOUc+5eaJUiJpH/7/uaywru8oCAIpU22TtkRNejhCUyec3LdJBcxqOCx4cv0/
LkMZNVjJ8P986nLaJqowBpM5NcTkIfjdGpOcGr+yNPuJe/O7WEXwNfAZdXdJY8x9yJFWcRg23Umb
K8vAFJrm8TGNVCt2WQqs8OzJ6kU9a6ko/PL5+dPjqMKg+1eJzWOyy/p0dQgP79wuv7NYRccYEajM
czLtnPm8aXGVZUTPT2S4figv5ea0Y4wCL7wr/8FDO9qcugTGI4UV5OFR9HDuhE41T8N5S3LXw3KS
lJwbktUJ9k5cnnN+6uiMb1xSQ3ULsJ6jc2mJlL79Swf7elLninWoCjIeE34EU9gLdQ2B5aaVVEEt
khIHuJwcWJ4hASjYplOlYLSdtOZBxd0qz5ehYYgy3+2yMwmN3PkAnHeaWM5+HQe0GRAcxF/bYRVZ
vsUO13XOadJYqCBcK2jKSmmo9C5m3FInpEf8Q2Xy4uKUhDhMohPsSwHDZQBCywlWjg1KVqv9kZmb
bTZPNcNB0x+SoMzMPsIyqAJBnV28isYLAGkFNVb5XLybwRih1oA/rV391nEG7MF1W30j/zraJdTp
XJ8DMat8rpUX7FC4VjaOAGHC8/Y7dm82YYdnkgWSRvyWfQTR8X602QDgzk5XOXqPF31n+OLWLSg+
qH9K8iCpH/STKNYNu684v1HJkzeU7ak7qTpJ4+hS+kdAdtHqak30GZnVHo6/KKkhyCqSDx/OjkuW
u4GZftGygs88YEuxQVAzM6AWvwl+FHR8m4vTV9OACoUjb/H1/oanMUwZHxaGl+wyjl5Neoedx3Tw
NaaiJ7Vzl/AOphS6JyJj33z5ZQzP423fg42uVLH1+XtyflNRQFBisd09Rp6UAPP9ZtUMJZXLv7fl
Dzvc730+IBE6LS7f4cNKMNB9f4WLb/sgxhFAmt34sW3MWbofR6qvYuG+gZf00eI3+SGbfU4lMryv
TDHt84a74vjHWYmc1mpakbkq5I312XSL4dlq6o32kDvia/Zip04JHU1G9gaRmdw5T2vaV9Zugusl
YmXQq7ZY/aYwpjKiJ6uAU66fdhZaen3c3C4+AUQpCM157bck2CFXrXWUZrIU7+RNTmiVf75OF5nn
UxmYDDM4U1+uJPuxa48gJTKVDE3sT24u6gTnFDD+tve865ZX2ICcrEVeQtLDGoDclTYMw3gQ10HX
f/s1hHs6VWTgXfTZuPBQJUNCHOq0sUFyRWlNFp2LMmnYJNQjQYucN2zTK4O+4rfWSMkdXxJmr96h
KeuQGbjHPaBAGGksfuAHeDgNEdeHmCi5PClFY9NwO06X8tiE1OJpP4MeyWX7qCBDFMOJ7SW6UJH0
UIfzzqja+xyYmouko0AwlqRLYhjoXyaXxWH7zPGJXuBW7SGWYVx2CnWvVuVFSVomW9j/2A37FVTB
ffRJOvYTLhySgNnLayR4Qk+xDBv9hn33ty0mj+0VSwz/Q+TJAFsEgURdnvxzxsXwEE1oo2iibxMC
F8rgiIr64Z9nNfi0c0mgxZ0SBOg4m5s0YzCMoYYu2vm9Yb3bdokCHZky9UMhAKb2sGYfQfi0j6Xo
BQef6KYJ3DtMOsQzBpLOTnjpN+EZxAemcLYBDWVvP/EHhJGyj82kPcPWwq2W9n5dLI7rPpGS2B30
UZjjXxE26Kdq5h3gj9ZzydY+g3JahU8O1cLoWJrl9wCRhVoHbtGwqDjj84vnXHrIFjAJK0fNgH5P
VSPCB8UUn38g5w0Rd/Z+bDqgNdc5OZIkcREDyqApufhfKk2+/7Chle3WCiJMP6N12ccdTjLngiv0
xlwR6HX5OcemxX/OIywrOksCZWkJVrjpXI7yBYOZcpbGDK6Pj3cmKu35y8uXAKSfFDxqeobA29tc
Z1+/vf5MB341gjnQdTrr/M1MFSgNujFr7u78gq/biTvjDza22pobtb4Nuym90F1246UiwzGbs0zl
g5BV5JohqAFkYZ0dXQxXZy5fekZe+20vi39EoYtzYAasMFuQt/z2Bz/3Zf/Yr4Xc3f8G8WQPDVI1
hhGDcX0Q9KKHxPcBZSPelRKTeqbVVHs61snrCy2voqxtBV+QIl7vLenbK6ijbh8aNSx+2tAK2Pqn
RUMSsz8Mux+YjlxU5WIRx0fB8URvZ9DbMVAjri3dGIvx7d4yxuddH7CSQ4wTXv2GxqqxG3CIlwyj
3JN7cauRNtL5kKpahxxnmCe0uJ9eJCOfSG/t2D/VwFieoQjTMZsIrEmDf+MX2Zh4gUL7xKwlpeFH
Y4GhX8ym9/CT5BSvWO0YhDBHhcJxYXUgzEAC2/Q3DOdJ21J7cD38624J5hhOiab5gFnqj1E2WSi8
BO6bZKkG4YFP8TkT0ldxVhImRDbtQ5JgRawct6BVsiQ35Kmsvja9Pf4Khf9T/dnJbQ0hoDbm7bwD
sIUrmlyWtDmGnDw5A1tzc1MGbVy4IAIzfZ7j4tLDu2CpqRwHbAGi/RCxFC1O2MFWtfRvpBy+MU1T
pxT3DpKCjvI6PiO5LX0qJTrRHxxLWv9L1J6dohdOFmVYQcAyyS4RLCw4Zk3nuqspKmuiyQDWp8t1
f4ti1IFEsyvgquDCAY0AchTyKghg6ZlK8CEcUJte+Jx1F0zkjqTXjIyCGKR6BonhTXgWqwJ/nhXc
RXK/+uuDjjXqtCzYDgWEkOEL2DKlWOyt6Xw45LrO6WodB6Kpw2TrUTWH347ncB1rxhE5Snvro55e
S/VtVikTTYbn1i0qNyQrvIlc/q56MyzaGrQGURM5pmgktEG9GY5NgKRsBfby4mA9XKgP0kQVTKHl
nnyCdIkp4sfglfMan6JlZvhck8ExLohw63DkvaXOKaQ5m5219yusIiNpY8IFvX1ipOh8/n4BvCv7
jglVL166hcLohCC+yuXg+jj3Puu2KVYt3xjWqCWW3nHYoi7xctaMbg+A9Tmi4CA5VDls7J7ds/us
+KvF/Q7UdApB0hQ331f3Bjqqi+pGGvHBx7syMwHnu3w7KsEGIImum7Hyto/TU4jDEkBDJx14mOlP
Bsk+vjN3sfFEEp30mt9Vm0TOhs2nC5p/iD6d3oj+leqXkxymWzXa7bkEiDF8ebz+Ynrk0G2i957u
5+gT7Xr8m5IQyGYiI9EIT3yqlZbmXVn4HcKITcsAqaUEwuBOGlT1GPIpWFEZ+5F727vQMGBmqZ4w
jaiAyLUBtvjZb6pHyhVnz6WNkdriBnrHL7pjNx9tghi4e/11D4YjNCsistwCkPlGmtidGNEfw7wl
mJ5hmyLZA+dc8GLpTs03liUo/pboQtrYRWljNq0vnb/lMRtwB3p1arKrz6DTWJIRefBR+rh9oSKg
OHH5yXwDwu5EwXEpPivS2B1UEM4yIqtdUfSsMcIKYQK6hg56VcFxBEa3ZsVZR1pUnKQcSJuTAU/l
oKLK/iUfxflN5OkSkBVbpcXdYl8B1h/HL2t7T2DvQA7Rz2c/ejictybekwyn1Y2sL61c63o8umyy
zBteXxpj/8smpl/dFdYS2diCCPqndwa3NhrUxrczA2XVny/HbS6lglKrMa/h2V1MWJ8Xl3OFtprj
64sJldfQxj9WF3+sFndGc0yAw1+Dx/ZlPlBzbCiyUBwzbCfEf0kjJNHqPj2NB4jWRCu+OBDyoWzu
2jNDNkNyEk7MjuyLMxjXYoKaF5zjFWunmSXmY7fwB4UDFTefiALisb34n1QzU/fOcrOGoOpw1zpt
3GFtrCxAcGpTVMSOcOp2MQnW5UtFVDGGlaz6KnkpOG2Wvkt0lVfjUcTNNG2BjNEAcUvgdGbtrADg
jfE2JBN4IvYUu0ZVgIMxwiGg46dWp4Bs76DKcc3EJQ13Wj7/PiNVwTWtWQPY7xfTkriY7vnYsiFS
WaqeBp7sgftyX9ydbBgzbs31guEy99jH+OBsoErzd8HDT2creQXsBehtMQtIfjA8If4KbFr5r4AY
ShZ0b8S1umGI76yhjoAofdPmaJlRafPb8QmpdwchEDu+T73UHGd46H/80uLv1yQH91SX1aFjDIEG
bRiIH5Jrddg6ZmVpF9PNShyzMsfOCEfRJogQhw9PjB2q2LDonPmtSsw+XsDzZysjfWL05ZeuiS9n
DVBBcqlbhdX2+87/z5yeheeEl4N7wpQNXmV2mz11mNT5D++2NqZcE/zX5CEdOO+IoBmndHGYCruj
I9m9e/eYN/YueA0F5t5GcUo4a8nBhDfduoa/He/74uTfCMhBHsYqwb424biiJ+PHEpCONw1mAkjQ
CLLjWnpP+Ul4GHUtyAyw+8rkgIToWFDRgukhuLUHHrCgSpi3t+2P85ncFLoMpk8+ROfL9MVYLDUo
kQ6L7vyZU3PJZVAwmTvZP2Z672BpI9tam+Al+C+qC1r5H8SgDnNBPWs5jp42IOPFuf+1vC7Smyio
g81LmaOXImQSj7GGw3dkrTb9mmrBBE5Nbspg27A4HBreCb6nnOMOInVOfngaZjJwCrF+B9gQ8ab+
xcw7hvdCmtVW7fQ8YpNEZJdynxga9gPGaVvtoHGyBhWF/udLHpioswMDQuu0eNodmyExWXXZZQTP
OqVRUU/ozVqXzA4/uCRY6X5FFgRY85GDTtDl67/gPntOskdyMXnAD59tt6n9CksovojiCNXxN2xx
Mrt6qf9Gpd9lPwI7XGhIjX9fkrS2PxwXb6wlijjax5Yy9LQJfB6i4s1jCzbDkvT69t8pedrIs1nF
JlmvIL+vEOsD+5jdJiQkkPOCiHy60i+aPaCt0pDV1gJIRb1Wyx2MsjI9BtemRA5dOkaO/CxAEcwT
fubPBryxvtMbJl8sxsXVxgmtnz+GQAGYlgGz6H+Bn0s9hUP6IEsgY26efPcST482aV0zHXuIl5hP
s4AY1gAbxR1ONUYnj0RLXhHpQyngm+k3dr8Ffu2cNJqTBjuPGwYiXJd775YAhn63Z0oPMx7gksRQ
T9fdNG9gxIurjWcuXWVw5kjD14pr7b25bV5Y06p3gpHyN7raxJVaFX+C9ReYEs1y0zW2OqO6EXY9
vXIPwSN96BuULfAI27uu2OBs5zbDnntLu9Ov087L4Ez3bZ1U2B22nOWoRS/1wyGKWsQrc5Dgx0O8
KJY0zc6i1QKFH/4w6atDMoKp3+1bRGin1diAFpFJTwgYpxRDdjBbjjXBl2YIx1np5R8XeFAjd+xC
FdeXLDm5sqIbgmyWN1903kh6zuu302ERHSlg1e1Geo5g4RYprVyFVzpmD9i2I37lu8XtWfulKDr7
o++uGT6ATY0uCVpi/9eribQuOZH5YBYwFMLHeVe9/cGkTSAA3JoOcabaMuu5dPkfhnhDKYMMC/XD
lE+rgfAUffDZITFBCxmJg5ATE+loZ3pAyAmTC/0jRkTO1YJ/3pITffm+h7UITsBlDU+bKmIhoAHo
HthGj6zhfNWwGhROjF7hw0AUFTWY88+nWoeKA6nIXgJR2+B80n2rbnKI8LwHyFrKz5xSnbLqGlch
+7tbIIzWbVmH+wXuBBUSpfbLZgyTNIN5oZBB6F7S4SbPrvBA1pxonxqDVWw3tkvryVFnQPT8jckb
QS62jw0F/hnw9Gle+WBU2BXHFP0CDmdYWN5kcra5FfHYwzyq49Twab9MH+h5NbbRAYdmX9oY/pL+
/PDvnt6GRHKFM13uVFj1tGyuucltze3INNF0INSDsT+cHoFwLIyL19U1aXBzuMZlxxlgHFkMSQVV
9gYfOvpgg+NQn+d6I70ZxQ4cXo4FTEL10NuxrxqjK9dV7QyyVtZMB6YyKtmK+zBNaS8neOMK4ECk
HBY3FApYAWU8pICJSAHEhkVT1JaRIRZFjJaCn/NSLbua3rymf4k5QEwbPbBV4KDA8TjuULO8/AGx
GVB68RPDWYLpLRVck5/qNMJDIwVv5jqlvQ7eifbLa7tEmb3YAjG4jEniOv6ozil50Ey3ptXoM3lM
aLuXiiuzHR2g187IGr44L/xZO3tqQHa2yYPMv9s20NKQ3Dg2/8XXRTafxLqO2EJgN/KSng1UoBCB
qvAbvQjSUOAV/lI+ebg0klwDBNFuy+y4JvCZeL/V4Tg8brg0oVnoGhJLCOOhE28Hw+P4Gp/nV3gy
y5t7GZ6SjnsyUdNglQkAu2rPsNdF/2jCG2SyPHusBskPEBm/0fPamLwjJlCP1eGdLjNsCEZ4mpfU
ZJ8Ebw1AT+Rz1zbCjSd5ui11cfkWUD4XrQkTL/q7ntuD+S4qJtnkDUBDJztXz+P2MXJMvI3gTh2C
Ds2GBtr26ok0JbzOHz6Xaf5ydz0kR18t1cXtoWeXbI1qs3sFd6rO+q/KT7INZKXP79/ovTZHxmyw
rvjoNHsOEvSv3XROe5dC6Y3QtkHVYPVZH6YgofYz+SQDJOa6Vbq4Ok0V2JrLnFuDY9k6OfhNQw9l
RnZdYnsvulyqwHz8Kri84N+a9HjjJA19l4Q4iiY89b89VN2gDP4j6cyWFdW2df1ERiiF4C11JYhY
jhvDGhVFEAV9+vn1nHHOib1in5WZYyj03tpfgoC9lgR2UgtVZXz7j78hjVAqNgizv3sQ4AXhBXrL
eUQXBMbIOHcl5sAZoWafSATjkSnAvglc9vQudHN0RguyTyAj/0um3YCXLJGY/acDS91xvBsj/qsR
cS2NhwZ+oad9okSclwfKxASOcZoV9pbRph6QLEQSHIV5I4/jyGPT78aY7kwC+C1tOlw/nNeiMo6/
WEqkPeFxTHhVhrnUAWLlW+PzuJoNseZXprvDldVmSWPx7DbhZK9YrHJ/tGC46FEHSDwgzeG4pTJy
PbnVO9gnPaFYdPT30SzlZZNZEEl7Yk9xJx+Pw/2Llm5uW/fuE3053POsmG1wWagJNj+8J7l/Xhzm
P5O+iFEK8uE/QP4f4+HdEG3UDFxxzltGufiMt6Sc8cQOV5ukXrycOuxnX864L1N/FW5i0GeOOm4n
dBQWrWQ8eCJZgKXFuKzEgqNOLpb9JYceFA6ISCbyFh/TlphZs+cPTNrswavFUcBkzqpRpFtkZjI9
fiOm+JsFdjUhmHVKMOfxR0CT9Z0pUcFhBfon4M4cXupibWKGC7S9w2wQ8MkQI9Kkt2RjkgXtqxPN
x7rq/MbnNXmYAJ9Erb4CNqvw7XEuj1lZISauc3rUuZxa86szuXFmFfPn+HNkAqWfJwIL86sdjzQ1
bTY6AQitDGSIk6jmgmM4f0T9tFgN/zj+IGtvW44YS7+IN+HH0z7JUx5Smiy9/t8g+wwsGQkDD92i
QRie8Ocwys0GWbP6jVC7dC6wz9nv08aCIvtQElYF8jNYqGRYVJbMMeaNpk0uvGhnGmrAAt9R32En
n+vRxa13ComeaTmGkMfth7ScvJSz3wVX9GUE7YPPrOjQhG4WDPgDahULHFFQpd+5zZjJBREA40ik
D7gQAc24r+OnCyCqsqCSiyuyWOSgIoYERR+fI3sIwrNHyfcJX45UkxT1icozcfa3AvknCHXcy9Ai
/GRTIJLszCgO1y90sTnQ6odTgzcXAMfTudE0q7QrpCdvwqgmENyDm1Vm7LLFXEHoQnnujAOhWn7B
BlhoaLOX4zP0aE4vk2z2VP55ca4Wy2LZf0SPZR3KZMZUWLOIYDRYa0zFf1lqgPUMc7KYFGouiM2U
aXry5AllRHHnvQVBcgxwlIiOWY54il+ckJS5ebyrxACKhQvwDbDpTxsLooV8ZkST+hK3H2DIzybb
1wUbtvvIyB+hoXkdcdxvLncwI96V5IFO8RGsO2CLei6FyOHSfPkMcXoHGrFeDCQiNJXlhpWQnFg8
JyyBTIYX9zI/u2d/ECxFFs/Hq0AazmkPRHvgAgsSnG8ynRDMaqnUxYCy1Tj4mZrsM7PFhvmZvw8u
6b3UZvmxtIdjDSHJEjSVkmxHFpXi6qQqxefBRj/px5+9NFZ9osMZ4n0FlIEDm5A1FJuwZrucbIol
10ZpUrJO12/xFBuejimdxyQElwAn60/r+d0H+CChkX3TufgEnTzswXpz5BpgND2eV/Ki44IyAfgt
/nffpU4S44m0/dsEA2zILcnNR84OS1HtfPabeQniNdeTbWtUHj43dp6z2dhvOp/xFHFLu6AB8XUh
/3V8z93/OHjIwN7t0TUp7Bh/pOmaH5plzMr7TTiDlWkBCNL34MPgsyddMuxFCjLo+DmuEipWJYJL
OER3G/iF9NaEZVZmMAsi89Fi8CfUufn7jBHi9KlpOJK9jWDzklsP1dkSkoCBkTys6BdIzo3319RX
ny1vG69m493mIzxGCucmbjaqew108Xe3HDdJ6d7Ed2zO707OBXMBlaDDwjI5RWgUf3v9mEUyIUB1
3IteO25Ykfs6tOXJ9chY9IWhHW0H7pPp4BfIKWbOj426t/I0qiOO4Acv4JIN7ws/KwNuhpU46XhJ
4SopGJh0Lg2xy2bM4ungIOUnPaf3OZPyWLdUm/OINZNdZuRrR0GkPccC8QNZ49xmKcPtOXmKNOOz
I08u2MKW3ceX1/nVHWIQak2QlsG6Qo6pUeb+TzR4TqSLUxw51EE1ag7W5etfPzfz6nV+X/JkVo1R
7phhISn8y82/wnHxPoFmXjFvm0oZDD5ecaQ09Y65W8QiGqxfBEwBSlgbv3Q/xh4YlkEVaLkhHOjM
LGGTI3/3L6buY/4UQz8rgN38MdsbqIIFqIDEmFJUCTYp2lgiUQXTkquz9ohBduTT/c4b1VgP+NkH
xsQ1Yi+mzLnoPTee8wctvWx9hQ0WQZKEJ6K1QOdPP9SdkCv+b6L89UEMr6aIKq+8dziYqBMiDaKc
/z8YwKk0BVByqeR2CQsHc9UCznoWpPfqC791ts4YnjC7vyZf+KaSf5xOeWsYMolyYH39GD0ODQ0i
u6sI34x/IpybY/VmxRXxQ7e5zkGoA7GR6sq8sWHF4uXmZ7xNJBpcCQNsrfesc2u2KRmwCju69Vu/
AsWVgs24iVDFgVngqsZgK+Bms4QBxqMtuY89OfMWy3hWrsWqrlq3BRUk/Pn3vzD9D2WLolHqueAs
PuFE4sHmk3wbh/Tpis9JHrgX/2mLSCbczd+VmJg6G+Dc6800hOsILh0WRZf2lZ2GeYFYwfDElA++
yAMMZjC7ehka3iDVPdV/muvRH9towODK1Pob907fqDwUi+pARgYVNhw8kxcx6tAxnzHNA/xf+Rw8
3/QRfLMyOSfcgJwtWOfV+LnTEVIDq/GLe1ghVYKx7ytFpJLxsk9FRrZqAi9JnEhYQ6wmVO3Xvk+h
p9cnMdx47kg8mXXpJVKJy/6YJNyPn/bd7WAPX05vjic6UpzOzhAXEulKQZvBVcrgMm7++YjHoEbG
FhTsvb9NfgsQFXi4SEr05DajAYrnrUjPK1qmgbsxUyur3DuT45LgYkC9vHt73/AMMUjK5GyTNNvb
BGLL4V0C3xRwGc9wxBrrNC4Plo8z6vQh1wqWg799MVgoXNTMCHxLULzqHCmdFEkRX4bH5LqhfTh4
1OZg0cX1mM2g+9vs+xDwoXx6jsxq1ueZOjPjnWftKp8+t7ojbqX8qK2fQAkuqr34B++N12WAZu99
wEKGZJuX/7XrWZ8RSzzBxNPK/5xukTwudjcMJwQKf5IrH/SSkPFInfMz8nIez+BNrNVMSB+PIlnW
HtW87DViOwhijPOtSkSBGtMhNXz7XU3wkPDUAR7SuCJkG9W88ZgXku+koZOYc2YnczrgqEPfhlN1
8Y4KHHV3gBQxJmCPRhrBUwNFg56n9SDj3k+8LDb5V4FMFTviGrjYgikMuth7WVtxgJQ7hh90q84T
u2SWh4Mfvzmiy5jSXroEICFzaPMh7niYGVusV03c8siQZQDQIQaZl0MeFkwRiE8wCrYdExpgD0Md
8gLjVIUquAOzzAwF4DsTRU9VmIklRQ6wiwfLPgjKFejwC8jyEywKKovaaU3ZJ+GYnpNHdI7fJkvf
YNI71A/0NUh+DjydcZ4+j2xl54wvB0AVMSmHXc+isX1NjJ6JFRq1yBeFJuP0VAfP2MwLRiU0FaBe
JJ8K+ypDt5mTjBp93BNBE+7bXsEi342OMA1cGzGJ9unnSDzblK4PLgTS1KEmwfASNhB/OEd9EOjx
dwmlje1aANksK6wRiKTYc3qAHBmLPc9ij+cftv1nFUFFKXUTf7MnGVq3U+1U/L43CCNchYYYi2Gk
aRbjwbv+vZLBopoUgYJIHjg11iwOKARdqjXyiyNpMOHZesw1X/YhFAPSwleEfGP5y0FuiIr0//id
0C0L5k34wC8QSMmQavk7cOCNQ/K+uG2fER0vbXjL0Ayr+O8fq/upXj1k85eBcbSr7sRhVvow229Z
KHso4qui9woJ8Y0BaP8DL3wyaQoGpE0qn6ywjGnFvhyK+JNeF3wRbwEq4XpXTVmFBX6kEnEAYQO4
xCqL4hdRS3Qltu9mqpa8ApeGb33z8DDMNS53ioWmFu3RFQ4RCgVyhh+SU2ljatEVY+M/zl8e2sQa
JIPVCwoi0fZS0AbUP6cPSeAG6QMhWB1dRuZlWvh9t+cVPto6+7wE29mB7vm/A8QMRRg/AcyQ7TOG
agUu+xIDy6NCIwXT2ZcbQLycLKaol97mKOu7D38DosbCHg1JisHTjn32BfPU5gTzXzkYA9XXJmC7
/6D13L8tvil1qZN32JtAyhCC48KZGb3oJ5M4j/CQltNkMBeGag3nBfFyYymEZeP0z4MyQcpbAXDd
7HINlwiPJ+Ip1b9BoLNXQnwSauAtu/QGXSjIjMq7Aju3yf1AG9WdMcHD4Gk14+d8NCmXvZm6fsjO
kMJMX05Lv5i2/Dly8hzCzMhpmepRfy2yNoWeZKujyhtCWlcJ9MD2496crc6jLrI0+TzOeA6YUKdi
voIDBeGhN4vsZn4sfnrNyhpaVKAOg4yzLMzHqGntnvVasmSdntFj9rG40vlkkFn4ZGD9saew1B1f
S83SolttyH4+ln3yMAExkyfJPoacAfuvfxOVTH6AbMRL5shH9F7DbkB8zPgtOdJYO0bevIyIZbAh
cAQBZ+c8VwiiP9TIWkyoXh+R00IQsMCt3gAZN44IlsYnaGzUm72W+tPWY0FN8Uqjze/RgQZvRQK2
2eDcm+s3s81gcl6t82XAedK1Ygo4hdd9916zJKsp+8fbPKPQek9HnJgbo6Ph7WLLD0va0GkI4I0Z
grQnGi/de59Qk4QL5IqSk6mfn/acfOCLybWsaqrgTHB3DejauJY2NK70T/jEyVNMJVQARBtGuYYV
2JB4tSjDCPl0RkeOS2b4i63Q8HO36C6yBAlsdPORYoDhkPjypnhuixm84u9b5It8+eWw1eCjMLj7
RGszrj15DoQciUSfveK8fU5OlkT0vA3gx8uvSJmhrki2l8T+TVCjMtlw9efTOta4UxTj4t6OI1sA
3YPFB0MQb7MF7/Ei1A3yehRd52hmiZpAcsAqxjJ782kHgAJmzYL68oiQJP259jaAf2RDd1MlKSOU
JQylM2HNupJevAEN/vscGYunylSJX7tzBrScVJBbggr9rYYuNfPehXlDJvtf4Fs6UJux2rg9TFp4
iDldf+snz2O5JUarfNhV/Jh8mdoJ1lpBhxWz75ZAoEusuDlpJa13Neu9Zj2Od0cJFc6lWPMfmHfh
AMawyY0MAYo8nDDK6UexRhPt0GvJKIFEuu/vyfXvHY6glo4ACoxz49+fbqDd/gqtHWGqWe9w33Ff
8WSOfM7jnk/7C4sCjyTx+Btnwl0HLEd1LyCptn/Zq37McsXW48AAMdmoE4Z3v+TcRugxWl8SwWVu
uJ64pC580F+3WUlxBXMGLQXkC5SlWdL04VZZjf6R4cR+RB/YD5Y6zl5Ok591XtUxjhIuDH0K/jf+
ugdu3Wh0UFujJptm8uN60ci+VGqX6wuQfghk053I3DArptC4W1xmkqMtJOfub7JLI3RU+ybm+aX3
SVmNgvcESSOKbZBxscyzMOyZIcj0Y9rBq/dJn9PL6s3bZvUB1O8oRsTF/yVDzhC/MppsNO40oM0Z
mBNQSH63wm6mNycnl4kHH6lmF/PTNq3xAuOK0Y+P+56YTcTHQCBrSi4wuV1xfD2q6y+CjKRxWq5S
0DSOWZsM1GxovzzSSihnBUd1PgNDR0E1V48S6xHmsC+8WQPIW3FnQBPYn/ATStSQcLndM8wTHJn8
OzQ+gZUjIH4lwn1yd4TkabTGGwhzL/PL3FFuPkVPlZ8K/1AdLS7sV8zX/9jZalEDbt+SHkr/zeob
1UHzh26/m5cO6Rile/m7ErHpDv09q6THHjU+ZxCL1mAsYDc2BKvNnugGemM6HVnUdN7ZYSgfu9Is
AVRYqJAiyebIS1WuRhmO/DO9O7Aa9d/z2O7+NVToYLtkzJ6GXonOjvOaMR6XEIoEbSFgE55+s5cR
q9hYGibABg1ymXULCXKz2qE0bvkkmvEH3uVqf0N5La8fbtwCu1uMiJBY7G4ojgqUmqibGZ65QH4W
2/nXWF9EAoeAe8XZLbSk0TlaX21bQafBYIdOgwqKOU2o3IYc1w9vLcSVFTure9+j/p9hOYZeBs1P
tDV/r4/0LB0xa5C3HG4W0McQHl9w5nzMgZGthwgD81ACmYCJ/cz5ehm+bXREppqoK1Lj0tZW90SB
62nOvJ/Wq4aPRJ17NNxOh6e+qWZP61SnZfY4Pv/aEHcnzBm5BjGtASscbMvrfEWZtv9EABlxeKiz
4GXlAu7T0B0U9mvHcdis+tOX/QoL6h0NPkoYSapc2Ww5R6A0AD74ftIrW6a9PxNQWovZgAeqs0Wp
luL0S8QEAyRLgFaw3z6y7QDZhppWFrzxHEbM6dFYBi702V3+SI0Mb5Tpujy8HL7gU5QlJuQWM9Hx
jLWkxpNExUXhNqcKHBg43e/5RbBu2ZR058N/pw73yn7DlCCFVfYYX4/Xf42wnE89pElKzJ3LWVIu
n5p93320aLMJpalC1iz6y9p47Ls1rx2Wo/wIjzyaQL2ceZyPuEGQw79mb5Zt/61OKcpl4LiGkgMc
AMzH7GoPZPhWFJDowoTaSDBQwoRJZnAGlgi4xNv1N+QyKNxtFbU+vk0mtR7wRRdf1m2CCIwFj6uX
lYfdS1t2NOIaPfE2iwfU7NzOHp348BHiDHxFuEsFAatRStbi+gDoQz2KPYhtekhF1wbBxYOvG7mA
xoB5gmmfXr0TUee+PENilyrEfJbG8KT/dSj54VZXl/U9yecSx3csESPY4FKxzxzcbAL9PzLWGXLC
4bQhsoTfRaCNAjitnfN2sLpOZHiRe/Cb/aRIzUjiBMyE/b6arUZpqtMfot5DXda56NghyNrwvXsc
UaF/3CEwjMv8gXaumNeuZDG3gyI9A/aeNTrmxxykHoyHaxqR9iuSOLSvHnss1K6TB2+8qAzIgMhe
PpbAFqBagHqz3oVqQl6bPtxQxhIPPW2+g+p03lY1R+qN6rJrpKG9x3bRR7CVSG6TW9JJClT6CjZu
Hb3tQVYuyAr6LggmzBrnN/l8nTYoVRqFdt8phHX0mjFaUMyxem2/9ptTW4tGkXA/AM4hqG0R3IRy
YnsAEIe+Bck8wsMqnNFsWewgg4xjDweSiUDSNs3UC9k7HzAzoNXKFLsKBlh85P9MGhmt5svWOMGO
nbR1a2D+ZFNBr9QGi74mvGXpw82ywREvHM2LPAHM7IbOwuaN1ljjIlpc2a2MVD5gPkIZSRG0k/cc
eVYSVC9bB9zhd7x7nRvHELu4aP55pxD2sinnWByOI3M67V7mdKbYCuSRRQSEN5tdbHIvLkSxu5u+
RQ9eGyJvNNEoVLrHVWHUBSwXUn3deNVjRr5oKacTV/GJpPexreHtlxEJP7GMXYDwCYq4WFlwRYdn
Bs+/DPeNCeQV/XPaKfD+izyM181CWNJGYwFWmsErua2CFKPH6m1buK8M4WSj6RENuTBoZ2E6/iWh
ZZmY2cgRiAB/USHeZvcZ3j5wPxxxZo0LLJPQV3Pxe97At6xsuJzn4TtHO6h7GVORlZIJML5OcDta
q8PhvTHMcNHzsBp/kENMhIgm7HHzTHqdm3IH5JJQURwHeCiEp5MvNwzHmmGtFh5OdomePz4T+MoL
SDRG8zA1g+123fLeIHIBtlfws6ACm5++xke4MbbzUqAkunFen/dcrJUxh/YgQwPDRLz1xE9HmKRr
oRgOPZNT2MbPgBEPn74XYt1twFep2LQ/GGw3xlzdbsVA3b68j+q0SC3juTCRA2SlB8DFvdC5nyAm
U9Qf/PG+ELYPGV9YHDNvpPPQ4kWwgAHwyKMM8bj1TSRjWNOe1kJy2b8RSyMZupoL4Zu+/KI74Bi8
OPZ7PGSaS4nRvTD3y2iTPYwlgSJaaXMRmC06eXuJIp5XnbCp2ZN0GGTGAX6vqxbGmI4YlMnemwuv
vhBT6OAOKGoiPRkaLBdn3Y2IUV+tnwafMru0h/qs5FdICzfNYGVpM52SHzKaoA/xoKr8PP7BnJmg
D/xsIGdv484Hw4tnZ+SRGSd+bEjmWJcEqB1JPYDH0UkOIBvnD2+bZZ5H0+f0xO//3JboPA/NQidn
TaSduoPQOGoxdGXPWDKuxZ7pKRJ2TH4s2DOyMVp4VGIRROpEx0ODlhqRNgkpzBoEcxS7K9pD/qeB
FdGxjQ/LW7JZYmKNH3FMMANquCyIGfCwo47GS96TNU//Ns6nNnNLlqb9qZUKaMqYi7eQrAY2/ozG
XTqJxnyDJKUEhKeaFl967jPPGwtc5W/wJOSpxmLFpuKPybQ4HB4mxm96LfV0wPkF+EDs79sfHQoe
lMf8hBm3ktDkeHim8LCjn0OEC5prDHS+ni2agOz5x7lutjtm9iQjTCJqkBQ/cHXykAYekB3/qjA5
vpacXRfd8E5VptxYVU58WZxvhMC1KQ+5luUoE+k+cla1k4ZpM45jDKKX2VKhyTj49RHSd2aElxdV
IGNzMC8zLAE8D6Vl2tGTqAKbLIeYBBXhryW187qIYn1v8+PUKPBMBpCOGDA6h8qSEJ4p2Tvk+cwp
dBlahmsTAuPFhqtH4hyxcYnyw4sJVp6kI98zJV5ccAQb9TRvoIgsWwq91mTSGEeqIgjw+Jc2BVfq
Vy3pMRRZQbbwlLeJaYuINBgZsiuJVpoalwjIvhoxMkUBwYEk2Cq8pNgG4sggTadH4zhVKBSCQxzv
HuGGMsqutZCiU6joMeEaxCbIdtVOhvg8nRqJeySaSxGo1NOGM77/8njQaVpRUxEn05epBYgLFMhE
ERfBT3XIjRjVzhfRcYzRPb8TRusPkSQ7ArKpqUX7mDmxgPitRuKvoVoUAPtsqaDMh9H27cAeMR6+
DI099nCftTWSVFQ815+Zx/UJcif5kVOxwU9A0oFHVw3FD3UI84Qe/mx+0H+8I8JUty2XurAxipsU
M50N5tnDKKcDcxgUlbJUpJ9pt2XPPqMXjJuvoZytidC3DqY30WRFLYuEeAgeHM0/8booXIoTIMGb
ww/LGvk//KqlVSF/vAnhdXohVQyuHzd9Hv44Amrz80u+eD/2pO9xDKu0kG4pULFU0AJ63wMuv4wg
xyKUp7fxBx9gSAlOQ6xrj9TOIhRsBzMzNK8gg8ASxjc0EdMWOG69AbG8G9TWI/ElKFiH7C/IEDR/
6dD6YhyeqMQQEZOwpOxzfYF59z6okbslTWhOnnWESfdFfiZFmT0TgiwShSkqpPkRtT2aiTy++PfV
g/Dj3qKPIpnXTDrkeNHjz+IxBYXuEb2BkuYy47b69gikhSUakOeCGC4sHKIQT19bprVBA7sEs0bG
h4japjQEDsW0dMrUUzYlkw60q6OTOUXJBjAt9QLrUazGDSIi/0Zk88+e3M0bNH4RKhkOHSicBO6l
9XmsiB9j0Ie/c9/OGtJlaF7xAThxsUCZQdT67ahPBiKf9RnChPdDxXMfSA8MSlK9xsPVAylEy/E/
VxBdPGwQkMjR/OUx4mTklDr/ZB6CzMSY5aNSZG9jRDfjoacjjTxzHQlFJ661sCVCIKIxKwNJYchj
dJxXoTxjQlx9v6by9zaz+IZDlNcRoISflfhg9sJ/qlsUspMGupm3yUfc0jAHRe2a75znR2gUxIIo
yJAbetsHyNTk/jCXAsd/wYnK/mZLGOMUeeIe78y8FB6qdnITiS/CRAODYhfB1m28IRvpx+yl25uP
6AB442NzT4wh7x4eioiLRclbDW7Nn2evCWIlQtJuAnJDKh+rGU6AvxJLKASpAi3tB7cZnbHGbwd7
jOJCNIpqIg6KCqFkz/LlvxG8SOEL95VYvKWvNeIXgv/G6ynUU/HkN31ZS54DU/WBSg5C0Ir9YaxZ
t6vp4fUSs574OCWqUdSgnIgYgQYtKbK7zd/iGp/vVKjUxkFOFlyEf/oSUbl3B1N7G5wUg4DNe4kV
2L4AdhGngMXh6wq/j+72OE6/JNDydwXYA/mHa5YyRCCQMKW9GZeLaiGZd8CXxY+6aaielW6eVPMK
09KGWBQx5cABoaZ4jsXT0u+bDQ/Y6XV62Qd0OfYaZhMdoQhuOWNaxU066fMT8F+6jk8R97c2vsOp
oG2O7zs++adNLQZ+M6C1Ag0bZKPdw7N5TYcxVrNudVm09tBs56qjEZQJvCfy5F+LN88s1ikbYYYQ
dgGp8UxsBdgtxAwVSTi9MW29AOtgkw7M/ZjtiJ9BsLza3zNmyEK1U8PXNo5JityHuZFESRt4tIE6
f3sXvhBWOnVduPewwyyAUx2bZoECj0PT5GhGPRFesLJMB+510SduZoE9DxyYaR5znthLsh56r5sD
xk3WCKGbCE9QufMfeINm+gCACfsOu8tpYJaRYC61lL04rfmo6EzWxc9LMlQ3YajtzTqGjF2ZO0GE
net7aLZ9773/3fkrQMaYRqMXmh5O2mIr9Fz0EnlKrK5ZscCbkw3jwAAVusftMB+kQt8EQbfMeQow
FFka00w/pfWWWMkguW8l90pbJwLBM7DRZYlgJ3fRzPm5TeLhG0s4lCbjItIxV6OEXU2xUKBuQhV7
97kt3ygHS/RRPOEw0vAK7oflxv6tEXHZSqq4QCgMvLSCkWPQFzxEDqg+4h/gLeFxU0J0h7hzFBT5
LqVrxI2ga27mOXoHTHvw1BpqiJ4nBdW2IRQMoAj/IFosbzg+bR9byfqdPicBXz8YFwGXeJAxfr13
/D+cFzeaHzFjZYztYwWa6EyHdB+NJ2QcDgVekCIRzqX+9DcZzpU/md5fdziX3EssE7LrEygvO11t
9VYDxXwcitoqclte3bcNIkxGmcIBZBplv1EwOPSi4lhaCqUvAo6ye8E1aEO+iCGrbFjik89nFPgk
bMm/w20nr6G7XXYVoRBAMhCc9791pqKMZ/+cVKE+RVjlKVwdRGVcvVxYJu9cwdVucIIB4qN9okET
Sm+ICbRzaFVKU+2AuUtwuwi7drj8goZjQkl5yqjU9ocOawgIhFNHNfGa94CGF2I+cUnA6x0By3Wy
hYzXTFrSbAcaKnBDvTPY253C7yV97HT7wldwgBRIJUO9MhYLrsLwzjQw4lQXvuercwe76icITkK6
gpnWWpcgZ14WkyGGNj5le11dwmd2Sz/Z43AO3ymZ0SrX/9Nq3V9Ubmsk+atu/2aNJyY1GrrSH4pk
ZNZo1JJF4TaKwTp6ybRJtz7vNP+O9FAYcoD60NL3JvpUEAcSbR5v9562+BN2g5Aqa1Lhuuw3u8eD
VbdqIgV1ZuWe/7iLB7SL9kRbL0WMbmc9mRCntX8mbxcbUh+uYoBmzH6LCoGGFhKkr+BR4YfoQ7Kf
7RHp5DSjjfboG4UiaRS/kPQDIKUgiL/9BTT2Ej1XLAXKH4AaSus+YEiX5H5DXs3qs2LpaK0+NiG4
XKCS7vCaPnieJ6+BW7YWkiIJCjm+9/3LQqmdEsH4k/bAZg3gO8gK2ZTwSrH9jPqLXLGR30t/HF6v
r9dVHq/iQx4Y1nM/YBUZgeOpfdVogIBpPF2yUbBx/ZC1wiGiKeO+m5H99kD1gzlECW9PT9oRXMXE
NEfJ+LLBm3KESAXLxWpIIK+2ASQhooDYAU7cS/ZTDH33ArM4YqsJ1ZH5OH7oivBf3i/ZdEAB9x0E
a/3xvxoB7hTMs0+YGjJFgJ+NBSZ1TrTJdWgW6XMMy7JsEP+/cC7yvaIO5hyZnxPkYZwi75GlXizw
OVDJaoeKigwP3f4lefS82hdWrDNSA8rB+RX5F7mQBpMHyg2hM1ZRfh0al6/F/4IN8QtBIdSIVLBY
Z0Cg2P4eNspzpNfoNiDq4oyTbYWjgDqKRPM1v7Y+K3rG+bXgjA9DkD4Ys2/aLl9ByXRdBAX8nGoP
eCwChPT0c1JhVzs/RkJGDv5JzVYIQqY25+OgoO9pNsdZ+Nx/g+puUaxMuIIxAOwHdedamj/ckpAg
2CohzG1IMgChbzkLEJgREcHdxisO6Tyu5zc2Zp7RuOOSEeywkD+DzuELIfkr0HmLHlDZ7+wTDzl1
Zh0qSiRgRwxFmm49G4qX3MFWD1lpYORehIjSlYbXyM9lf0ChyETj2yLyo09bsxwTtTtEnPXDXvYF
ujxPRndbT3Lu5a+DvI2qNp2U1pE52NLt8Ax+W7xV6D54NBMZ4mM0HiGV503m5CoTrn9F2j35m/kk
eW1O/ZH/og4HogVhFuACFbcIovH96NRFbDxatNwu2GSIIaRVrVn9Vb79jrAESqvLBMfEUzT/eD+s
ysfrUV5/cL1M3gEdN/bvYpVYlYNRorhKYQFuK2B+L6PhxoRFRNsF2DMW7+IOX4jXZldPBBPwqQup
znKE8h+GwpMr2HPIK4zkMhY+LG/DnYIu1npNEBhuVoUHAWSRx1ZMX+QPICRFvDNGTsG6dls9qGuI
eqcWocGTy7byGBq/0986H+sxVynYusG79HAHa5SnZ8kSyxuyLvAPKj99MbdKS6BOeFJABqR2FmQu
uhiGmV7Upt3ZenPSg/LbBEaw5K4rlIMBvPRmxcepXkxuh5/4QDEiIHHmmYIweIWEPqzINTxpaJOL
FGrJB3fCXEep7eYkHEZ8S4gAom+wcTXnnT6xFOLz7TndhHPToSWdlh6DUI2OivF/XiH+kK+7r7i/
6MgZ/VC3Ttsd0NcANTbPJE4LKG/q2ykR6tA4Pi1UG54ITWkJmtdC9JKcwIkoRgBItOiHTJ/JANMY
lUS3+PVyhL2j9hGKXx7WIOoyOZLAXlgSV2/0lblNaPYC92UwtJWH9/5CoqmTYgz5hDK5xwnXpN0c
vP6Abxjj7W8CLE8ZCD7Oa0jzIMdH1GFbEaD1gKpm673rL5UQTQPL0o/cox+Kh1TZ8Y05naOL6FG9
76GZN4br5MkPQYrO6bf/7VvO5Lv4q7ldJ6NFmRSI7HIar1v7/LCGW9mBrHqjfSKktLOopFi27qc3
vlfmlWUqN2kNud1tTm58ONLVu8VYcD6m6sAyswzAbLI2vTlYsdjT8E4X2dtRLQGYa3bTmi34S8Nc
IpJkSpTdwHodqJ7Pf64AuC/xU46/aqDCgPc8nqmvMlZRgUIEVS4CmGHMGXPh6+Srxc812DIo/NC5
XiYawFg729BeTrmeoHLlq33/idSI6xE+Cak+By85k1rtPSKgMUHMIHTB37K5OwATxdBEE3zn4VX4
nPXwR85O5w4RA/2QKaMK/s4wdthD5kbGDMpnnOEM2xOmRjYozNRr9qYXDtgMmaAtCX0Q6N10jqcP
yMKLl0U4+Lv4iNCw4PG1WuctCTGEOQYbGuGnj60YtdBdTK8ukESN1rdHPe+LpsQmLtePVHDx5Wzo
fGHhdXygJPHBKnqDtE2GJCWg0t6wzgtNYQ9yGNl3Txwasv0LuinZ8ekHYeONmZo0SsSy5ZaETzBX
9lTQmP6s+fsduz/FK4QL5hrgscPjAZvFRsH/YSnpRSdkrIEQC3bje/aTeFOFfnDIMojpgi0KJUPM
8k+UslD8iWcY/vEAmf7CinBHv3uetKuPzfiP4UuzMYyQrSMkqZBpmfhHNlM0sSpqEKRL6Bm4ZJnO
Ix4yxgzsDnyFgDjvZCSOWmcwJfk/GCETRvC3zsM2wQbjsxWCcddH9mtOLixxM0UxXwf19IW/Q5tT
BOIImvdor+T8lDRj3jqj9DKp1rKMY1r1C3NbxPi5L3aZpV9MyazN1YwGQUSWhQdhB02DOWgxmKPJ
Q2aJqzJSdr8x3Coe/mZ8c94cCIIMzm2WFv5ji2KTqBm7ju+T0t8kRLUg82aIDphuSW4S4swtPN34
M88/Fn+wEVx7f3dNUe/jNnKHPFKUk3PKYs1PEFwJA6u2vaxvKAGCPCaswfSxkN0hfsgPAnzgMSUL
KhhdTC7GAr04AKd3Y0Rtd0oIfkSgMo5TUX8kEpfgnQ6afz0idgOQ0wifokyN7whRAEGNfQIh0xuQ
MNoYU1CoSHF7oOyyy9TbGdesDqUMQxCy9MrYhFe7Rpv4FEFaa5AC9mCr3VPcjai/Wndzoo/638PG
5nign4pxUAxx9fGekXwh7RBqfdE8XhxEq89xmdS0V7kAVLe/sjTl5Ve3q2OH6B5RIGjS7nZkAW8x
PmD/qLGmKOH3BWOZH8UfR+f0Mt9Y/dDnLXmAow8O7QqAXUAHUvqmPedOPYapLSUyR/8YmzjeiQJk
b4TaxEdboG9HtzX8OALTMC6sEvgAjmn/P5bOa0lxbImiX0QETphX2SOLhEAIXggKkPBOgICvn5Ud
ExNxp+d2d1UhHZO5cxv2XhuFZx+x711hv5q3zL46b8UXtjtGVz1AYPg2j5yLddHmkGwhCT9mzcRv
2Nc/lnHLPM/ELuq23qcIef5gyyEr3eJGllODIVigMGMmWZp7UZZ2mIefElED9akErN7PRnRi7CnB
GMn63T8oOS5+CHKqrCuGAGDlfSPqqvMaq6lRW+G4SoTbL6IXAq/564I8qBNHFqwOblXogXxN/pDG
1LpEP+sczwbw8B1aA3y46XHEeQ7iNbttRXOjdx7Wfme0SQxFovL34qZEGuBR6AEERDwe6KBC0tSm
H8CBelKlmEVQ9jCc788p0yIkKWMaFoiDojGEFGuiykbzAQIFYNRkl1Msi4cDHAO40T3833dMpqiR
oyvT/83RYlIMcWkP/rvPB9xwtMXQfP9e3mBxS/ob6HwQer6MZ4hi39PL0oqIchrqifdZAWYza+xz
rw+D5A7wCJGBqSc7NvKO8CZRvDDGIHaORd+Db47E0gHsJA+Z/ttYYsSxQvyurttqumOGKi5arWk9
udtvTMpeiqHdumHFwqh8G+X06MyqSRe2DQSAdbHBQm6ywCvSx4mO26E0xY5hH/U8Slvv6bYtGKP4
YsB5oUjAfQmxaVslzSUDxqVPn/EMd2HDf2NFyLR/WJysNmmvLVaX9aORh/96tudsdsqKsJM0190J
RMMGCmRgUUjxT3h7e6NNDY1kbc79Qura5hzgYCSEl3DncLSUvIjdnxzJ8CJ4R82Z6OcO2TDErp+G
qoFdN5wAuz25qI6DDGfCpGOGZt+v0t9Cdh2sKTzBhjhLIuYm2JUPiBoVSRoqUwp5ktUn59kejm0H
MPWgz1aiDj+E+EVgSiMJzRaroYPh4cAX654j3LSrvcRyqjf7jNg5BzgJWIOhrxN+DwYvU6brBhSc
7MOZ9I66WJ1iUAYfIkW78g/yJYwdVw3jkpR2DxouUs/+FMqeOuHU48CFTIfZ6+9OT4eGZFz+DR7G
IGpshgGsUJDjyj5Inq3R4wgWo+AW8BYaccYbBLbe+FGbM6jMYDt3q8Kk6UfVUhuXNTo2fa/aaOph
6jgnr3MxWky98b3mjB1f6fDYg9DQ9kGJMBsVDQl6OBVwtzVhbO2sNixOmkCbDlxnxOkC/9EaTld0
uCHlBigyWYrs/A3E+OQk7KL9WMI1P2aFS8h71rT6YmQyHO3H70nXO3IGTJYsLkoCWJqoud07gqpP
2G4YVPa3BPYY3H+sYgCl3C698d46xWV0zM6AGftR56Mf1zdMOM6jJciphoXmUL0yjQqbI8fMrox4
e1w9MP+t72QIqaYVMu2ugg6SghpIrQoYthrv7dUGmEODCEf8h65OGLw7IByskI7Z3VKoB2yeg/g+
ooOJe1h8g1dSpmVnviJ/5QWSJMb8+9k+BSwFrdot6Ba8yu07e+Itdn7Tp/KAR99QFxdiB7e3tQuq
gl9QsMIpxivgFFzcXtHwU24nRgMYdFv/DJyTJ8/oA/8E54DkjKEkyDfkDxCg8o9VoTd6JkmB+J48
HS7w0Q5knNPKuX6tB/wp5ADefUwGjV+FzPB+xjN4Y/C94cG24gd4Mfk4Nim5TMxGz2CvBs5+RcHt
Y6BJW/OyniTpfWPavjHGkiPS7sgjJRDLJNDorrA5CDq4vwCrmWcLtlB0I1JgmTS9/ohIHvPn44+O
wUk3eQMO0s4ll3U37C7QGEIIaCdAMSAej5fbIY4PndMF965zBg5WjZ/pMsPsBE+YrjZ/kfsF2E0t
xAXJUBABLbAbfgyfNlHIek09dIS4NNCHMLkRqgjKyiv9EWL0cZaA9PCz+JpLWPDlGG48VEzKBYev
A9NWYW6Xl8aAEwmYssZXGz48tx5aNj3bTQbg4Lb/I1J9kCOr6KxuYLYTaLosXu7UE7AjfpPMyYQn
yDFOVBTv4vGDk8lgz3yOodI4jzhn/udALbqPOkP0Gs/sTUm04S74GV9G0YQ2aGZNE9rFZ/DMDMJ5
w288xy11pEQAHx3ylYBLiWptuQBaObkV0Iop4L6ThreH9kCWl/es9PSKXXVWT8Ac32cPUID17RQl
9XUllpmH8AppfMUSwAiztCH0N+jU2zPigjCBgzjQRyVFkUtbIco4k7IeNIjWRg31vDzRO+ddYMqL
DVbCpn1QEWK3Rt5bLHjdHidibUotW2N0U2cfGx79a9PwBna7EvD164Fmh/11beBDyUzkRV9z2+7C
f4Q0vg8uEgbl53Ksbd5zTjcNXw5Qvj0f3Da/s2HMtEmQEKZQyJ08Sts2WBqOg1BXv6OORu4ISnCu
OCKIX6Z9XpTJ6ckoT8OaVeZGH6fviLMDzcu4AEhYwNqmsEAl8hlrloYl3w7vKlzGp4wul/OzQ77P
pA/SMN2lDJiZnErEBAsobj5Rd8L6xkGg4fQz6LLOMX/iPzH/GOjj2A/0EsSxLM2uNbTfowdPltVw
tIjDth/zw/yo3mkfo3f46kcmVBrA/JfCRPSh847DJdTdUk0SXUXK1ZGsXyIxdczEMZW14Rphk8Ai
RtESw8BeMf7DqtbowCj3OcQs9+5sy5pPCUinVrTwQAjBEh4YCDccVlGMNJHhsE+eKNmZxTC9Dn7R
52+PjuzmtfAuzj4ZZKFfdlmtGb7jETiYaHbXa1qaABfbl3kY09xAfOUVjm4haQU+TXPew5akSTfo
VAQ13v7e/jG84DsXUVvgvAnBtavPljqXYGUh/tfFd3DzVXzDA9fhOeYMowqDyPjC7tudfaLPtgvP
G5pbA9e1ltkGGbk7ILRQwxk3AZjtvK5bu0urG5UmOM2c+IgNoh3Xr61HDBndwCdARnOUgIhMMbfh
2pocjDLauYzOmF7pmj2kboPX8kayJTVdt/jgNIoiB0pSV255/GZFg9C0Nr/Rh64bUYrZjJrOLfjA
eClEv6KBSP5wsMFWZTSMaeCQYogOjzGl+oF2us24ojTdPPxBPCRfAw4D2bO4UY7nR64L+xlBaSaU
w24pVIKTN/zlyq3Ne7C3nvEXXjp+PAiPePml/RjLYxwgll4q3KC8di7Lcm/tiIfbjX7+EIYIYZtY
AMlFggqnhbCvOoJxE7SOCYL9WD1B2uyzkulOyeQfMsLskCJ6cO9vFLs8CcLfIKxfd/4HmiRx4rTK
DUpv/46mVBTgv/HNX7q9yZLb9R39tk28Vmm6bYDsTmlTOxOUe50wTNmBt5iaeh0JyhIYtDKPzPfL
hOjNAysBpwrjxsi/N2Fqf8ePhQ7YzbgRQ7oxEBXcCccgzz49Xs4W8VsRc/WNlFlzSll9kJFK32Us
dFNinFvhO9nhVDtT/A8iOd14sjxtaVO7/iAS/bvmBHinkrb0UQDMunw+vP5GLafK133jsGpRWc6O
RDXeLJTJiOs1B/ddEQgB1NvMeaCiY8Bh3JOK0+EoVjcoyfiWL0DKrmqiAek532yD3hqWyB9M8O31
T2jG9ei117uTvXtQyPXGuK40wWqqYOdz4hHVRwMpZyzXPCu0ND9YdY7pigBp5c+DuQzcE0eje1Nc
D1eXPjturb7u3hZ0oKcsjXc66o14lwCVt+1li/UGekjzasdPdQ53BfNhG8EpZzunJiIJyPsGvI45
owgay/RNpFGPWqAZ0rQDDP8IFGyIk0K8xBoUA1zslpehYHOoQt8hf6scESlKpVKhZWCq/7Ov0QDv
RgosbLetIWmxzCjJETIGCZHUWbUq+YBYeq00r9o8w03HBSzEEfZn9/fGRpSVXxcTNSYY1oz8S4ym
EDIyoqBwgqtjVlAC1I257jfGEoAmCLND/Scufud/pV832ftD7vMH9yjpwMCRGBuxs/ZwR54r/o2K
axee8dgHOoPbgQmdgSzK+O2MNQcfX51sBg+ZcYYECKdL8bZA9GnT4KJjgA8NG1nhbztCSUkFfc6Y
fZ3c7OE0cO5OvDI/m2LJ4zeRLyDRp/iui1Id/Q6Abul/Vy0bN0Gbs7ihhEp/cTfnFFy1aZK7I4Hi
7xXmXOf5WSSKldLMnpOhxtlSS85O0hdxVzEwBY4DFkUX03UukxFOExKpQEd0twZ+OWuuMC6nNS05
yIc43D0RbCBKBGGjOATc28iPdoBk8cVP5tgGyl6yYlDFpZglOihfaZRrqitA9Xg53i2ad3ghl1Kf
Ha/G4+8a1FivezATGaTsSIvob84aJ5DmlRQgkxeFAPiqUVxoll9qwFRQ4nwxwgOHRErCLIkpDU+U
lgxFKQAKC5+/4mrQjjjBMGOlrosf00+IaypSH3wUuVD+sWvEtEkoJV3Y+UEzHg9tyAK8+i4ef0jp
VvTcsEQCuEhocIAlzDNO1U1fbiO+27mFx8BQPCsEsUMU2QHOJ9RBaDNt5AmHEKo154z38lEs0GI+
yJvjpGE7rHFNx9QzwbhpLNbU0OKDHzqjDHSnpIpqbZIKsgXaGmgY7ocp/FVRh2BFFv/wmZr83CPe
8Nq/STqE+uLgkuGOPIr+RNTDeCurr/UEjE3uFKAPm79rlDQhAu5ntbe8IDoWRvoeeHa6TE8RxUYi
Pjsv1de7xZ3qWoYoxJh8Z4lGcdFeMUuwhLHUh5gG2IbwOh8UJXsjweArQS6DMZXZCXg4jMvwdRt9
nCrtztr+Excll8kOk7W7qnE4rYgDk14RcQGTPczRl0hkzqPBDGccxUYFUHs6bNFW9gWUfY9vmEMK
0Vdmyxp8ig9d4RLtPu/Z2U25sXFNJFoIEBNN48lpYkrOyxPIm3oSJ0IsHOOLvV9UmJrLI2Nghz0c
7qlxOxrQrfMdwycmMw24t0N8lS7rdHblfOHuQWs1ZU42nGsIeUs9fIXQzDDA4GPT64IBIDjIdhcG
K1kNLeiIz9EdHIp7bXOetSYtDKMSGEP/Fg8l1W2TYQnu1TOUlWYbik92HpNYmhwpuka3dDmnxhVs
s6VfJv28LFh4IK8xDxQKE8+suITL8RGEzq69nvOKaiZhDv5rCHHmNaK+1VOf3cW0DzaU36YtELL2
DrfMB/7NtzE+rAbDc7xVDK2LMySegObyj519T6k/SMPZvBFnaPbL6WbvCdlFnIEsSI4qxkb2e282
L8zbr9glH9eD2T1t/53B5xEnAQgM07Z3VZ3RKTgY050YMyPWhyhT6jtzJnI+0UedmehxGoudEebk
PoAb4/4hlRjwKwAQQGQ/pm/HIJVwtRtt5IMeEeQZg7hK3+UapAbQTdqDKfJum8wkkOH8t7iPzrCR
RPGEmMAMa4c3coeNom9QC7wx/wPF5E8vnR5cbHVlNGRxxHLFQDZ7AmbJuV5nAwf7vTi5jhjN0+eg
HLe0/OkeSQftmM3iskYdZ1fMjxBUmClsEDwcPg7DXNmZGF2Ddv1Fzno7x2HCoT1iyf6xtNzDpms0
dtZpLgUXAH3WhUUVd0k1a3oDrz1+NkgtwKqHapURHNr83ZwLh7II4biL0s5tj6sZDNP4bHYpeJe8
OVT1MuZsgJt9uB9Z48ijN1XRQt7JOYxc8eI+CRXfBdLCmLSg3N8YEmQDqtJYo6VFrP9PYop2SX8v
KqIHBvnTwgjH31EtlfHOH2JItTc9KSaGUosgVjQTvOSwWP2FN+c0Pep9/kkAmlusuIc+e6iPOjFC
++j7UNwjv7aW7VQBVOjwt3BRZNnCw65hl/CDk50x4Y62GWcRFNnEAeltl+MBHSq8MnUFIJuXJt19
xngQFBPXWhYGH028M+2vc3IZc5b+IT647aQxqn5yH3COnt5oiWlDhPpk9LCkjktptb99wx8q1J5M
xSZsZqBrcNruGFYl+6lkFH4haGRoHJ7mF5Sxcr5Nu+seD+b1YC3RXxmXv3PfAgssfhyHUCFrLg74
rxf/x4XYFh6eNfjTsAn8Jd+cvlfHlYRZulCLMaE6uv1ESyAUxg0v6I9L+FuMMvGBMPbTLmMG/EqM
J1bxtJGS0MGXATqzdlNQ01HUt+YIyQDAQHNd4XDh0//EDYbDh6qBPQ85WSSUkwoXMa4uOQD29tMg
zsDGxQ0rhNq52V8LK+LwnygeJX0rlPFWW+fww3sAYeL9qUNI3C8Aba9/TxtET8e0w787XVZhP/2N
oLxgNES3UPudeAcjYirKxrfZR20By8jAWIESqQ0ir2spRGiMLXr8GNWs6f/AlWAFGhesqzmBqBsw
m0oP0FN+zqFnDmJ0dKzDWlV/tf9cPFFkCvuD4CLkJAyTYa4RBl5RV+tUlwwAsSXac6T8A2rt++xm
4PDUceBjRgBQt1WD6Ja7jZkfwg3ptsGF7L3RiXAcpg7Gwn1CY2dPH9ZhBlybH4OHevoiKf+F8Lv1
CqoNNfiPmvxNNhkdAQfYzXtirmUNLKwD7BVmMf5sQKf4dA7JuY0t1YCR3QcQjbkaZr840SAs/UcI
hQgn8mWmBw5jLdbyt6Cqsqgf+MEdXBtRtWXCjtgcsbkR6A+jBROfUKgJe0pdTKmthhS8f8x3EL6V
JKmIURRxqOYJaEA21hPg6g1gCnGmIbNYcdNiQXHh75mjD51ntPMb3o6qipsCcjaOlA8bBlyXwvLF
DwrnEnE0M0QqhKE9gGDtUl3wxnice54oDqrw3FGp8xa9AyxS68nBx2R3TLFVM8VSB5/vBOcGWgYO
gMeRjKEgnWCV1Zx8A2zdO/PDohEc2bO4WTD7xl/VIbbUHKzFx15KFtYN1gaNUTfyzbyVn/VsyOJ9
OB5rO7Leyeq9IuMZRUZccF0VKKpINvVDmzS4RUjilJldjjHFBolQpZlkYn9MJcF4ebE8Y0FauUNn
vt+PEekwbhZfAsTpEj954a09nGmN+kO8y55okhGtQoECnbP2MO7Fnn9odjo6krhZJyTEy/IAFpZP
3SuAGQCfxk2FCRlcOBgjNsUOE2jxidGDrTZ+69slwZbEhxa12pBSKVgTPzwr8YQ1DWNB3ZqVCF71
gAU0J0Ka6+rABFLkzNS2bo4yVkRkeeYXoPQ6TJ6HQTVZwAFIlEGAL4GiQ2vCre3SW9hzA8iBwXZK
DbSKEJdwYvrqaTdQQXEEGL7/NHMGd4hiTt7Sx1pzbyc3LJIhgyUtYQ8x3p0v1TyapsQyUX4YjBoJ
/54+pul0YPNJqCqpc3HsI2Pm4g1jcrUQv8sPdbCm4sWG3O+jgw+CEP4VBTxZy5gF44mE4MaoiCzM
5BE97XviIsHY5cPz3gWQmiw+4p18BpUmwlk46v7PzolvNZObk5KKWGzI0dxgK4OeBWPn1EcyzG3M
QrXPe8YwMlKDDvRjfvCL0UIC7I25BjRse3dXGxIGNIkbNehP34ADPL0aJhzvb3PB929ymvVMssmH
1njJKOQXOWNSMbzzljwT9wP4we9h0a3DjY/H4ztSbGzL3D0eZ13bCoYGAplrSIpkXNmocQRoCYKq
Zc6CMkY5soZ3H8z6R30dH53tOnBQgkUi2vohYmmPYJNbq4pbf0Qay5Rf8Fp4hKm3siynF+gEGb9B
GqoRA8bW0XmL9s2UFoOROj4AF4Yzr9kG7u5Xv2xZJpKTpRkpLHeSsvh1PUI6SUgbEkI0+swNrRRF
FP9mQfXJmVaCtaWUdPD3vY8RtBxe05zhGEWJ/wtlTHiwsRdhgNJFe+68Fg+C87AAIMfBSGnbv2jw
YLi6ktmbqOLMaidwzlQdPcxPk9qqkco9xsAgPh4oDBPqnZ4iN9uwgT/mAojC5zXzoZl0dERYSHOe
eCmZHeyCZcEMg11Kjt/qPPma97iFK1w9MqncmtYiDHPKJj0hw9dr74kIpbrxlJkB7nW9PCeOO1Fk
CT68FZgDMxqOPQ8eXms1zNg5Rypsr+lkvmg0O/omDMOuZbfshS/GRDr/b5peONzVLknPZgohUtrj
+91J+jFL8BEWVVNPloYquEuLmvTYaL/twgdYmrt0zDiFobj18bm7tPG2b+xjCGVyMbXGTxoLwCK0
BoQzMOJi237JAuGaSyj4MXqVULvzpkSn7qbDOeYSTupZdPUtosEZ5uACbJXzi6XtVUqaHQ/05jEp
qKGUAE7Fpbu24OdXoydyiyMYbZ0OhgoKFIBvtD9OEQyY4JAv16tTjw3LcbjlWJc5EOyN18SKNCgz
pHw0KMnte95xTqu4N3FmMxJ4V8g8ieolc27TsOmAE79omBKFzJl6bOixxdLxeHabGpoEF9/Jx0Xp
DWMHfgba9TP+ca8+PNHKp1XhjoKUhG028+23nocZrlDQQwvlfRDRaeDL/+S4d5dTd0ANAtUpLagr
k2TThKCM9BmoDAvssGnhjU85QpOXa8AYg4TQ4ysQ5sOEmUBnyw2HgnDyQqzlbIaUzcVl2vxjWsr1
PC9YtWTFr5n+mjfpYX9bboV7zHhkiIaIiBnAaGrjxuJAUYBB5iQAuNPdqzF2nmwX6oW0h3kCDbFV
ihb/3SCCvhV66vVwCvFYZY5gfh0FeZzHA4XgVwTeFN3lwECpyvWSQFfi0wiF+bzq66NXtKit/G1n
LyMr00FTL1IzGQYbn2mukZh+1uQ0Z40anjRb2pkfjxwxk7EVW4v38Z5io7GMiiOXjxwWcJL5yCnk
SKZTOzI4/ZRR/1Az0wLfR5EQJH7T8ZFzhmybGxsi4aCYEkxNGGpcpcXX0UZXSZejekmPcd/Y2Wfv
jlDwkQ3WLW8P/HX4I5Demk7TFKVA7U6ZQ1OsCwAJ02rcMFkv/tdDdqzAwtPj01A3/Nu++pQ+lNfC
HcQ2QyZqzklQp/3PIoMyIINx4oUgSSaVFkJiyZmXbE7iLXU/u+QvDg+ONvBRzyt2XirnmhX1nbkR
EU+kALEIgyV5DnjInHb4e68gOv3TxbqRYhubm4Hhh8uFL1WPyYJI1cniDXEQzvSI25vLM6swQUIS
XagPDZGfIuOmMwVRbVkpRWkbUDFKsClBUZ2fAJ09u2K6wJPSFwfkf3OINIYkIuKKwcWGcwe4JA7b
ga9Y6fUIrS1K5/SxhY+rkO9SH8PEi1DxghLCLPNDAh0RNvum3I+qMJWUP6A/MotYqIIVBm2Z65Or
c8MVCD31gcErF8DeNAhHZcfxsCjSmKuyBSVQFB80Ba6rTT0E7koRlpBAWhLGyilMdo62IfvZBX1+
b1NJDsWPp1bJhuuF83tE6cfxUSOYGxjddWA9mHaLIoxIoEXrYHCJEiCMF4zn8WFwOYe2HRMD+jC8
f0GnpdOOf8QI6C5/0OKv60ioDbak3+EKYOCy5D3LBQRX4v+0V25UkIXZHP24Yq+QkUEIOknXmpkk
AFIdTNKdY/yA1cuMtXXTNwU/+9Tg3q1jx0Jpr5I75QOh2CnZNDYV2n6CRplLQJS6gfN7GOvxc4bj
9KTDjjqIkrmglDxDFgA14s0b1FQeBnCIZ5mNMfOT6bADux0+m1fNXmSrvZE+k2rCI2IVbbI6gQdx
MljYiLz7H/5v5bd5qZyNNUst8fN8H1HssmyShC3LkZucpphtJylGhcj0KehmzqwHhJTscxBzrkYq
J+L/KK8KXjgpRrFCqELGXT7AK/fvNWJUBXnr0KErlbuU8naM8R+Uo8nH7n3lgO3o7zkeEZwOpB26
feGJ4kGA2lDEijzii055gt8d6Ugjr7g4KsOqIOzYjMtsWYFFAYcNLcymubNZNAIjKnpCTh0mInp3
3eVpUugY4wNEFUhYsUNJtCKXVu0471L271KsBuYGD4rRnMe9dSdo20esczTIIur604ijk2KGBY3t
bgdBiFt65cLVx9tlsJbTlvxjD7WCwd2LS0RCihJF4IhrbOc81uwYix529TVIcMaFxjxxROywDIdw
bnG25W2eQ94OJdx8z3m8o9FceFQkexNDvZQlDi8QGv8vxmG+GXUx3WtwNpAulMNi5WzsWxnaM2od
TrHmTClzw/5Hh8D6beP5e+Ceycz8vuLV9iDvtO2+o22bJlP5yHJip91h7mrHs+Ci9PHZGd/B1ygV
3sxr6DePUyiN1vDhE+SGIWrTWO+ykz9EA8hCIdxsffK3j78xA4b4n3L8Qu9qUYlTrxtRsDe2t9l2
Gwf6mb3PhiecVR+7FV90aW47EUxJi2Bzcwrwx3JUh6lCO2qRwj0LrOg1ieZNm1h02IzIwP3+uEdu
sezj7wQEd0QTZMUOl57rrC0di5tIDwJ6IoObjKaDdzlQdEyufjvrl9nHY/pjutvGCk+NiMO+zRxj
BYpQTVZzC5BozFjZpiiGxztkYTcpGosbb5qjCYtr3bDmkOYc1zlOG8Z2S9M7id3x0SPn2OIY4MzE
nxxLiFaK2wPvUQwzOPuHdmfbpT9DWL8mI3lf8tOOA+4laofn0flSLL709ngjjgco5cnIxjGBxnH5
x1Kw8K7bYQvMTbz6YRinj96TxWVyjyg0c0i6Cd8HSJdA0RTbLX0JIswpheacw+BCSjGxdE1ceJrp
mpdDGQAWOFUFwxtqPX2TsdNRv9XWYuktjmP76EsBy0nGQWqHAGJ26GfJffZLhUfT54yTVo13RQ/L
XWZ59DqKsy8Pa2t0OOgLssMwbeK4fvHlG7R7HF0RPBJmLOdYsht/8w1+IKLqDDP52dnMIRRDPdeo
HLBj+B1pZGt/QyERgu+GYTVeQL7w/TZOt/6BaTQysGCQ9uRQiDyqPqXhF1nzBLhDGItHAcHj0JXn
bYAsLDioTGojrwuMGwa0ryXV0owzMooofR8ctbAlTRH4rCiYuJu73JosXAXiYIaLBbVblpmqACuu
JlzBTI+xCJzcGJR0pCgUowoqAhOVLXM++UH5D5MS+EB2PbnneI7c1UYi4YlU7uWRJTlCn9Enh6ZE
XcU/X8eHowaCQAHitakTlvmKgRhPIZ2uXoHHPSHfgXfyFdQwAe0Fa4aivYFSxwpjNgbG9CGXIZ05
NTs52KkePG6wpbSAOItpENV8L9DG0CfxIj5ojHho21mR8PfgOuppt00dzLhUg/8Bc8LHPcPgXUyX
Ph8BcxM6kQeLJeFkoyaDyO/TxFD8z2f3HFrWGVyN8AfrbI2uug/0YSYFJx9LkkiZz4tVibgsVGYh
7z3MM3aTmfSDhIWSUnEnKqWt/IwDJ6Jv6RFOShUmbj2HaaHotP3NoKJSMA1seufsWjpHqTNzLFOp
wHxDXTkp5cdEJEW7bYXgtCEDoEz96wehPPvUWobHaB4HkP50hkTgMKSZn3ejInnNkk1rjiS9KJ5d
vdigQmPhSml62Bb0OJxaRnR36WFmXH6r6OtOjeLLzuS0Khglsl4p/03N5eaRz/vSEWMMyHR3uVmQ
sCVpiyBNo4LyZBos2cCKOcvGug1fp7U4YPOuhFAH2U4wxQsRm5wHL6Xgi/62vyKyWAxygVvDyY7Q
BIPE+1MGucKLylGlTiT9eLeIg4RHgO6zABV5YelZzZL0wGWA2y5hfpa46rCfK30he/2q/y0ObsOs
Udcdklb64urH5EJ//VGskgyVKmMWzVl4PNAdRj0Udm0jD/dZFu4mHA4Up0TX85Ywp2pRx2mcB58p
6PaKuh+5g9cvSH/RIe8Et8y6r/U5h1DE2pYbzebD/PtpxTMGEoZFN5vSHqQp1/C64Vi0+OnzaGFt
QOaGrPSEcV3zr04xAR587RtTIEggJOq0jYMqDya3SaPUx/E+gAlh4DttFqnMqfgfvmVE9CQID992
6lmXFRU4f4buEDpRjKchFQ7vkeQ8wsqwTxGbYPhyUOri7DenZaA9GYlXkgWppjtw512blp3OQzf5
c0gtWfALtiWDQPOJAj5ArgweJnHiKSuyuNIkfQEjDcp3mukPtSazLwUNLPFRom9K/k2Lk/f5Oje8
0KDwnQIN5tKbVtiCQohOyTzaKgJXQxzOCqxNfNSM90XqF/xT0q+fQKL08zcEto+N2ZKfkeyUDCf/
Xqrnh0DceyPP+5w6dpt2GKdZ6nJ9D7HhwRnW5ddXE4rICoTvR42FvYk+7ckRL+JQqcn01w19h/gz
EnOF4xQnxIgXTiAZitkeKgx0ONjYiAkU7mQ8m5e/oeTVNv1JByLo4cQ4ksRC/VXk96LRCrrieaSl
KJdhxBo74cVTfWE3Gw9eG5lqgwe36NPxi7GON2+J5QM/CfFnjZjyNdNSuufrYfaCh2E3PhGHe2P0
cAeMzGpuqFOQw43gXgfPuun06AbOOIlGz7eXKSzHDZ7zO4juCkVCcnCUTz4V6oeS3xzKtidh6B+6
p2hVCSZNZQ3Swy396a3ChEdWi6pnX91rA044gJ/E7cEmAStadHhqO+uNVl1/Uct8oY8UfXNTAgF/
+S+MtvCQ5dw9Nk0qy9P2sa1YKNxFqKE8WsUioZyj4eXFczHjK+UUBE1Qx0OehEMFoxP4Z5+m9Mzy
euq/lAo/2lV0xJKeylfm0B5Ajt6NvShV/Rhm48fxlH/2pV+UWYDUzFy2TN517Z+bEWcoTwyfIt6Q
yTJa3OFoAbCZU5KE54ZcocVybH4oJV9GNZh1dhHH8Y+h8w2CL32YJzd9wsdj3l00cIcstCvg5wHf
UBhBoKV9tDh8GEC9pKIihcueKAZHW0CyBkSiT8DIMT8qG8h9HYalWoQah7vX1xdwqSlAaAAFMc64
O0DmQhPQVZsAyHdGOcj8lT2DMsGycWBSHLRfv7V5D/Uf9osGe+KdCzfjtubjh2FD/wtzs7L8r9Nc
+AiEoYAm/wAG/IG/fCGJbevYI/tifmaPv/sURTrpkcyVak/rWF2U20kHOvLQqbGePhSdkMaLgF2o
EVDcZZIv3UNau9FjBVwV/LDFhFMNlaRYLx9eZ3Fl4Ejkak6mwqRXUaFRiFC1pCTm/GD4hpBaugCc
t/EAEN48KYbdiNg+3vPE2UF5jg1bufaMC5mq+epuP7fAZzmfNICm22KOTDFeldDPWoYxnRZYSDFw
MKKItBUOPja9nIhUoQ5fjKM6ujPAWnWyg48YBaQUHnhOvuRiVFH8lxbPgQ6/AXyL4p5HlvhazMYu
sVimTj1IEUDJmX5wr0XC9lvUbQswA+T4B+FJn3+4BE4Z9rnwZuItbcXOdIkO8CbA12MGDFQ69Exy
8nMxGsHzREHM7fowpi/4X8D6LwUmzNoAVRLbLRibrvmmDCEATwjsyTv8/JDTWLOfM3M4n60j951A
B362CzJp2fnatIBpcdtimIZPGdUMEi5AA2oe9VhAGjRW/TsH3vfjr1YIfLDHnc8RGPIk4UfRegZz
RF0347RAAqITJxmttII7vJzMGjeDAafcXh/uLNrMlxE4rznNR/dkB8QL6g5j54aub5/ihwXy04b6
g3xbtq1h8Bb0GHCf30rBvvguHr6ucQLHhRMhO4Vdu4b+w6ib8+ewkC1P3aH8Bgd75Qnrk5UP1cxu
oC+gQP5AvEvu3BbVQ89bbpZQcxq8Dp6jr1GRUQCQzHvaDPV2Qe0TXq0s2VFV+92F3DEAAKDlBwvs
nLrRWEW/bOVJOR5xcTm7r0UT3rQjg9802dNXRRUQMg6h9OfroEHHRs3PWD1DDGoRFiOHaIJckLOT
SpXbDf3F0pGtKuYNpEvCATr71F0AgpiIwiOkDnI2FPgarROOZXyXP+4QsNcX/QtiTkQ3lMgyPABp
aLmDJFzQMbSZjen5Aw4EEgDMWDRr8WaIYQ6h5Pf4fm25d+7kAmls7FMgpcsVl0KUX1zBPRO3K5Q5
a4ZdwTw6KBR4A72Je/96Nl+OojtWOiLgY843pSDtMdlNSw5f1WcTmBy9bZ0oPtTHLgu+7+F9wkcR
a8G8r4dZRueugDb4j06e87xZxdNNUfCX0IDgIeXywhPQC2DmIMyHSmQN8xdkf77k5KF/hiw3COTq
bFOuKJ5u2HPCECEOGmbjEcDNDVMDh+slBUeKwlBl/cmAcZRKJJ1FN9ibOJhATdzbrw38NgjdIvCR
WUz6BBZaza/uHEwGrtiAOdKTr0UvlWWLvh0upLf0VfoM0xbjd3yUrnS9FmE3jC0NDhHwJKqjJGtG
CdU8CJ1DQ/AJp6wjX2mY4t2Cvp6VBW8HTOyfTx7+99BXA8vDbbHwb5qxYe8L1jGYpYjOPdz4+QmS
TfaU2QsfozduTTFzeZn4n0IP+0nWDnZWBoaUuMtxarLVEbiDNcqNTP16nDGQ2+LDAKIYtpL4hLlE
dFM1fAZK7vXTW4OfMu9bMZcCST5TQ1/PRsSI60NRQyuF25STmD8cluh/rySPnXUy18EiryZ/CvyJ
mrj2lXpgRXqccHpzITOsoIllikrz4f4Si6vBo38sDk4ib0Fc6JbK2TaiD2Q+mMCKGKdgrnmrLsFn
vfVc6l0KXOxIcQfmDOT1Q3WRbA1+nGJT/gHdHFyUDrjMrYd6v60vMBu8sSJqHuOAZAjAa4ouhWLP
WOHzznziBZQI2hx17ahDkCZm1EKJfxgRw2uLmcjYPXqj708f6S5YyaVnH3p2tLpcLU5ITJelIjQi
zLIjaLBwffIKp08ZY2tuoriiUvp2xxc/AIiC8ABMplR/O+N+1EcQsEcfMxSDywRE+uDxIbgt/JKi
h3PrbkliNutjYNCdocpY/VYUjlLG0vB6bX5eizMGDSB4pbiJoviWLf6BinBbIf04TyKPjssgiJBz
+PwGCJJefQOI8EVgzR7PGn7GIQuGR1H1H0nn1aWotkXhX+QYJhRfQZCck744DKViwACo+OvPt/vc
E2736SpLYbPCXHPN+cryj74Eu7dwD7E6OIZmXdT01GJww1LyNLjZrk2loV8Mn84UDKK1QxofJod0
xovsKi+OA4RfXvMnZCJgvOKyIZLSXc55nyfaCwpzDA8dHiaQYYYWjpqK51FMOshVfBcJlIJ3Q7QS
wYgaxUo1ln1JGlxJTjlbkkw9zYFPQKcHoDgbQGtmPnRNYGb/i1pTdIqnov8HnkWzAXm6zaxYbTuv
VE4s/an+ao1ZOp4XfDOgKtI10+KOYJD9ENzGMyg6TOE9gC6FGpy/ku0fRMktA68UlX1lnjUMygY3
7eSz1rn/Q1T577RWg6G5e2hVn0YVXrVflpCqBM7MIWUaz8kf2pZaB6wVnbTnje1iHexdy5uTygHs
ocGjsGPUzRHIcKASBJAcSKg3WvCjE5igjIuaulb5m0JT4MEYefyaPm53RnwDWrl/+1v0skgxZ1sT
0CwKHgbfzvE+BiTZoe84GzhGprdUHDQglSpuAMB/5FUM2BXAdE3Z/cMFd6RfGlHeMp0beIn6YwRm
NzqlLtotNpwF7od3S6AKqGlFHEhvrUYd/+OfeB5yx/rqapy5A+pTFySJyQ5FpqKqDH8R5xGPSrg/
n7WRxqzTwcwoh+KyTGGMbj4AbqJLoH2daxqwlMonVYQipqeln5hzAQJD56kL9undwR9oYSpmrSgm
ezAO4yZg0De1kpmYYgD+zhxeZLRaoKsyLMxFMEZIEYJZXwkkjVJhFDoeAo3dfNMBZzoKwHRk+nVf
1c0IuHL3WywmsaDyOyfoRTuNTpiRLAFhEZkmPGujVkzzB7xJgEJNmOVLxH8/ypAEI1q7cU4zxRhx
Q+dpiYkH+d5lj+1/zAv2ON2zTdMLqiomet9sg3G5pgK9XMN4DTaJi8n8YfpfhvqYmlImPJmzNwCG
WHPp1pOGVbk36ATQOYnJ/TGn0jsBAcWNt+G+iY4HFR9kmJzV03sK7J/6PxasPDRBhvOXicwOnaVd
hMyV4znvhlsHounqZSS+BjKeKJmQq+brAecpf+ZzTgHPNU86JjvMwXBPIK6KuZDGrMMi4L9S7hHv
SdNuQmKZEDlNsOnUENxjQoFxpeOMY9R0gWQwcVym3ggkpCKGwsYBRjKMVJR6gha3WDh5TvUPh6Bx
zzakO+K9eJyWnzm47Mfn1Do5XtuMK6jfLZHdnrlxQAPoSaghzzDap65n4G1tYlCw2j4cKCW1RZ83
wVtTDVq+MBuSkymSQBM5kZz1Ox+TCaVQv10xSmH5RTin6hP2Rznu8G7UWaUSFoDUpn4zH3LmSZxc
3GLQKrRPvfhfvBMBjwIwoiBCpz2dmvTNT/whjBPgxGARwGC6AvCrZGp4mq+XjnosgrogeCotk+IE
gWLSAvyh4xqwLyor1iZl1mns6yl8fHZMlmRYCw4Ge8zkPIPZwcUkWTa8Goj/j5VGb7xbErwphQWS
FHOMa/O8qFhSTsReIrkrxQDk91Qsj5aJ9r9DGdZk92D5BYB6gC+Bwere0oGOkHNxPCv9yBB8kikQ
CKFnaEb0KzyokrbkEsfGAYRNzbqIlGBpS7LJsi4cQndeUg0NdU1rNBIAmsVPmmG2c0OHh19Ieqfq
pYiv1gHwuZj3CByQhhiSgS7QpZLwvKu3mRtDj77rutiTbmy0eih22R/UNahO1Hs9PaOmQbxLDM9b
toP8lAtE51ZCrOK9eLT4FKJ6zLPhLZDa/VNzkv6Gg4G4XEacshjacMtEJWgwJ1nmtR4QkrQ3QCtT
Q/Q9N7LQLqQGiSHjEArPindkDDYPS8rYGeRT9E+RZDmM9YtDMNHNE8FkMRWjktx5MQpmh4oaSOVI
Lo+JMwhzEHkDVGXiQQMg5i0WzU35y4cxTiQPFR06D6wCgLMPh3spOpmLQlmLwzLQHStNajlRhPj3
jYk3yLDNreblGBEQr12c1a86+Q27BS07UeIPGdmpFmw4UWoc5kAmFAuDuF9w1CfxAqxNfLPdX11n
5F3gX83p80Y0/oTzsBG1iaGpP2E6i9XMosl4sCQuly24fKx2g7YzhQi5a4ZdPGFg+HceWJIs2N8+
pA6c8Y4pRgy8+y7KLKQVRxKvv2gcrMXMMX0bxeBbiH8uN8Yg7UwY2xYpuSASTSkKhmHNct/d5l2P
kptOGlqCGPzgjdfWBF0KfDx3vwA3YubPiHS4NjUESci/6j44LvwDse8ucByGJBuAvt/uW5yS+2Gy
6O2Y+Y2Z0OH2QdGjvVjaOXK1j8zmUJ+b7Rm24bIxNKwlyYiVoBczbxTSaY2FIBNmmhhbtBbrIqFE
tTwntvVgowbSSsitnpFxYFBNPzozwxh9B7WCpcIzbXWC9wMIdHLPCw5nOvvzlutWQT79eJqjDN1T
hZ/O6yBEuD26G57iSgn/gRK8QC6FCzLgauXqY9X0I5NDnZ8oNzi03BcqrVGYL2nVYhWcnrsON5du
nrzDUOg6Z7oNF8Xo83TdTe9se7UpWY6iQYYDeIh+5NVSbYi4Y19wQqDLqxRiXABLE+HdcV7gO/wg
aACkOfS8CkTiWfzhf+KIZdnPh8AzJTgJGYVLTJwhRbO62yB31l5ZojI5VujGgm/z5NvTJIQ3TI+g
e5R64krLMVWfysPGVfE1njPBjDD28RmJeu2U5RxY8EoOaoVyxu6tLkj9usjKUSAoPQ7jPEpG9O4p
YgRwMrFx4iY5t0RHVEuVocBH0QxhzW5EYOexj9XlzVQ4g2R0oG88Hzn+jO8DriT0bhTDCvSSfFGr
UoiyAAGLx6M0J69AjJBZt9P4hQA7BUNIlF7ipND5qvsSYqgKPgMS9y2y2spYRzJhZei0Uom1BJax
+EpYbd7aR+BDk3j8nJKipKdFJEPHWV9FTnLG87HZuTuG6oxWb6YQC9cwDFzSPWmseDJADpC/jnbi
ax2ml4T+XkB2sDodQkzIDYY6Px/YQtMINJsicbBa4IfgTLCoQ+dKYfi4vCWOhmry4l+qJa3j2ceI
hb07iwC/h9sJrYuF1FnqoI4DzBAOeVwqg+lHbGCknE8S2PgvZSfSA/O/gH+1LO898QSec0FEY+0t
c+rMO8+ReE2DbKmphGuSF0jXv9cc/Yt4lNCL9QpTRXLcIWYofDNJj4wsKS1q/GwQlwPTV1MNge2c
k++RVv8oHJ9usoi+R2gs+ZIvTWl5D4ASpNBYs+BLiBvTeET8bswRA2umDIO5yv20oUQQycS8DMZA
rYl2HIacGQrebeHeNi5ZPgMBHi4u0AVPOpF+67rUZuUBBFAAxgCpgIHyQt8OOI43iUdKX0nFitvP
BquyOkYFrOAxpQPBrCW4WdcluiJ8J7sroXzTOkzSociI1k+z49PqOKdAQwHVnrti0KzftKNy9r9s
P2imXwkO5vs0Z/uQOEfz1d8ergs+AqB4McNySGV6DPTE9KQWIjn7gSlwFMQfEkqMyPd1koULYxuk
eE+K5ZEx9mNPjnq2HPbVduNP1IT1XFbm8KrokJN2UVYbFZKeVLHOmxZTXBZDZvCs3K9TZxOV9fBj
mOj+UPNXL1hORF/AqezJPJT+d45cvV5qyRj+J3yM27bn2BXRmuUsZBNYp9eJiFSgSe3VWYHHLxkM
0yrcH8mf3EoyjV389JX/VLc+Q1JJuR9qbbzikUTx8qTY5L6X2WEAhbr22fxBhhGY109fd+LKKpcp
RexkRXC6gpSeTUCn+knJa4ubPcVzAEOAjt9TOl+pVJQG5qAxQ2tEvH6vWfRviw8JLQSaJ6XxeXzf
TwaG6QssSF78z1UEZJy72yMrOs6RZTRxb7qDhDclndF6he7B0/jek55Rd3MJBuBUP0vqsweRGp7h
Y0bYBF+o9GxfIdTUh3Jff9nOykhrQ/YnhxKapGu2Tc+MUqfIeY5BdkDZWCVgsU2FMChqhv1ErAcc
J9a1K4AUynyGxih8feAaLjaaKOCG1u22QCwJAmnLS2IM1sKWGilH5KlVfNFalGi+QOb89Xlo2Sj5
XRFfrVkE+uBtBVmNkSYVKAp6jMpViR3PvvoURYRdwN/1v/Rn3VH1JQfAg6MzozWfLN5zkRjQcMBy
SqmZhCvcxIHe1orEJGP9UL/ISuzOLGvid8LgTReMoPald/zNuhrCTj0jY2ohKZfDDUFe5egVSIlO
ucRrUULMfwzITNaKbj/crQQ48KDb+SA4p8ilulqNb+wfrTO9l19sANAvFOtD78j4o+7UdcnwhMW5
RtbYYGEiDdr0xufyyJyd+WS3ODHX6VSaoA79giklv33b0ADotFg39U1jj2cpdRkgBAAqRdZDkPPb
MYuhmY1SJhWP94AOrE/SjI0vAfIiBoJgCqIKvM3x4lrws+4an+cY3Tg1mxub6Fm/WtyuFhYVvAx9
HtsuzAKCvT1701r+ow4Il56w9MWwaC+eDwBnoWVC3KBeLuchWcn6mF8P0R7jIK/VAxv6LALRiJ7Y
+mR1MswmM+06isrDMfpkTeD3tsKLZ91T/OR71pNz/GWXXS3Z+OLXP9iD6lNNpjb0LtVnf/cAHcLe
oldQIjrxU66Nut3Ktf5CTkPhA6jXMZts2OlQVYGBug16/IhcragXmaRLSxnhBMIwVFmCd46DKTPI
rM8znckrERUxKJ353YnHt/QYb7AYrczfImASd6kzw9+Yp12BcGujTZq5RXt4HRd9VlbB8Df1ghi2
co8RoYiFMt5RZa4qAe/jYsYeuzbd9encxMMFB63H00e1HmAKM4Jqh+4s+OsUetNAo2OHwUlzraVe
T7QLoq9kZFBAGeW1xPvh/LaSMsJIgJN5Q41D/Yz1YhwW1yHvuZMYf09wXhMAFQLflUNwq3Z32CbC
8AeKHZ0waDnYC4ze8E5QfsyLaXFOJrjVH2MCNC9wdYaYTiFaRUnIJviHGanCrnbPvMuCyz+e9xwK
lLtB+uICYUOB9Wh98m92g+xcMtrdekJmV9r1P3MGw1MfDG0ypRa/Fg1n842IEyshh0N/ez86UCXE
OgDzD3yfYtCJ0+pgMbDtBY+PJnYK8O+pjXKt7u/YvWOKpex5EVljkPnze6MdJDwSSVq+7NvFfVBY
rx/bD/IOkoWAZoWkJqMLqUdihqPDd498WYNAA1drVOj+x5OcFzHY4lApdZpEMlbTEtdV5VxCDrNw
QL6r3RdYr1pKdxaVjT6q/vQm4FcA5AywQrnVWTo78BMEwQd8YlWFJaugdHPKq6+lL+628UPN227c
O2F018+Zb3+MFl1VjHEs4VgtShKUFEfLD+dEZ3FCkQjBSs5bM6nMb3N0+Fsx5ZC3rwkoMJ2t+1WX
S28CNUwIxMQHQQoADIs3GjIshUbtamFbA1kOyJf4ilh1dGXZjOmOwG4EwULQzrN9h4WlpMAJaPQ7
TILrintBHhe1Yzmv3AOdoIVgiyd6ydmccrbc7mElM9s+20AJucBbxVwGiXRefLpk45d7FX7dhzvd
41RtzVLkZWz2pxjKnBco77D4j3oFs+l/ajxIRLOLaFO/orbc40ew9K+X8dCDWrL9BjgopmU+Xg0Q
UqqcfsR0pIM5xYdA9gR++Mnlu4JpMHM6xv/TEA8Dt2cIFbKZecb3kJ1WSxa7nKPgol+CO2PCvnl0
f96bXarPts5H+sVlq429DdQIK/MSnswTuJQrHIKvmoQTREUbTnNjY8CJZ1s5581bjT6J1h4OGPFr
N/Cn/jObGI9szNVBvpfu2Xl4aMQtXqL3PW9mq563Rmnp501XQjltui/9nwuQhUbkFPE12ZuE0/19
i8RBsI5P0Xk1CLotwo+MrhugP2fsnZwrilAfh6Zm7Y/cq/Fyh0YPzf6WJgrHGnQEt1PUPj/bIYMC
3v85PXqlLeWM7L6FRMCLeZqPh0mtfJekAOmhTPeXvCpk67u85Sfzl/f4FFgIOyP/Y12i/mbmI6BM
BNhUUK2B63ghoQh9RQ1gwkyY9ejVdPH4I7L2I6x7mL36NfTHbBA8XLRRTSjf5+y66eYTlo8wI378
DUEjj8kDl2UY4rLRRJf9OXrh71Pip4cmAiquLfKprhx3S5yxvnyusMSvGKES84cV5ydAL8NBBiQt
g5GFeCeoOOPZ8MzW2chBsY1FdWRg4aCNtxOtcbiiFg7HFuKhrCE5NYJ+mylc9BjT9VaR8Zl50Bj9
rK6oE3yoTcyPyUH5GD/BIXspU47JIERWy/W+xoVRqP3Ft7s1MbrExebBhWcxjOWtMmgo1n7YtSrf
3SQc+ey1uneszEtkoS/IpN3RsWntuz6BJy2G5a09zBu9oj+vvKc+c4YWmErfOiUnrQwmhXRggRwP
5nywJCvZNxDY7x9j8+2IPbw/rhOihm3Rc8fzX16xKZTWzMCbqINfDSsGoR6ntH/bqVdxaWBgZEP7
xYhjypyW2gcrgplfR2MNOfzFOG9ctJieLNh3pHBcmSbxAwypTYb2aTUKYM8h5OR+XCqt6Ej6+ph3
f5S+EGCVUySnw6eGjq35wdLihtc6htQsMDUWwnX4TyOIbF9xAZdiVlOp7/lPU7/Dl+e8gErxhU1x
WB+u++u+niDIQiF8Xt7DX352kGU+fK7C7lHCKnFHlY+RNiuRAIgjDuHmtWoWnyHX7qv1iyGmNXjR
IosXdURKwvIUt3YYEc3uMPEnBda17MQGhFxRF9HpEfxYEzZvOUGBnW+y29Me+w+2SPYvijk0x4/K
6aTOuJJgIrtbcrI6+2GPzfeC8QxaEM6LGzthhQiOCajD8shtdOfTBDH7XRf+loOeMtpT1Z7Sb3pL
npCyP8qABcG/V/ZKp4uRGLX8ol90QS7Ifm7LXemLWhCmcS/EGMUCqO7sKuQdE7/3E/2y5Rm/+P2o
jcfFuPhu1t45eiNYct607m/7yNBFXI3MD7Ai81hU3PCeRAS2NMfYhOBcan7co/tC76Bvf1D5XBtC
ve/ByXi7bTI5zVHzyO85+b3LEeBG5RZvz/UGgZJx1DM/OZYgOhM3tHgqE/NNlDC+y9aiG0OWwRZr
nmd7auIBb3b2OD+zCDHxeA7100qOuvAdfJ0BcsQ9vuafLSw+wKxnUwEPzEfS33RuFSDiDTmp5WQ1
i84oPVlFZstmi48F56EQK5JMITte2+w358+82n0D6GdmJ8A61vNeLr4Y3ofhmihKhhHyPDySDtvD
VrX6oqn7/TsxRpjxFB19ri1H42b/gi/4es9vdlKyTofR02fbgX0S1KTh15sjiwC95BKwj40yqYSq
AN4c4cxHihsC9pAKoU/C+CTXFOZVP2IH2L2Y3fbM4voe3PhsDoT4ixRwB/NX0RIPxjlqCSnR/OKP
ljhhL8CBvtk3ZdK8eBJV/wigVC8T97eTYlwsqPnl8Lah2uzZlFgSuROX4mjgDtISTVvmq7pcopjL
mSz1h32OIMWkI39mE2Is9M68h1NPeLlmOVwdM9qxH6onu0/IczfxUGL86xm/gpACQMb2LuqifuuQ
oDHt6c9ZfR6xau7yfkR1l2Ezy9p2z8FKCs5u3EveKdHUr9wuvustBgt9ivprMNpKurySCKWyXUN0
ZpbO7v9oN93dN2T2B0tCd7EbVKVC0JatM5Q/RuYj+KKntrZr5jgsSJsteg+3YOyc0KfAHOdpwjr0
WFIB5NnisLqQjFvYMV6FXWywyjIBdukQWEFd0GjDI9GyDmXyALRpV95ymmlK01Y49JHRGR2VVA7i
kcUKyjqzlVGCzsyC53bstVv2VNp8HHGMLjG+kdBgrJMrW5ItyOTSHNV3JE/ZR0Sc44Pk8XDBX/DP
IZ0ZUjD2WDEmSQ1ZWOD1Z8EsnvnAtlY/pGDtJdP9tejt+9Ell0YEw5nTGg2LGewDuJ3VMx4J2yju
ALmZ6bKL4GpG0+UTbghaBptrSF0F64lm8RvIKFDN+5shyggvhVaQInvG+O42f7HKSPNGsj7N+Xd7
aA8/HxpEhxfFvAeKwZ9MFEqStvgQVy+WhLACYRSgarDBFum9QSwc5hKFfvL1f/4tOGfT9BsRvk4s
n+xOm547syX7kcvLc1xtz3kTP5H+//zJy9MWHLPbYb8EDeCXQcwfHaYcISb9MpTAhAHrZX7BaBIr
XNZtvy4PGzYkOBWL57P2P/QPXPTavyxx0uXLy+LrwoZJH3lz6Nhe5cTNH/YlHOSD8O21AcK4uCdj
rBzwpx4dWvzK1togmC2H3hs+DiK+42hUvHkQj97Rq9xr2N8ObWzk3Vkg7ZAF2cyMayJsQljpjJ76
DR7VZ/v039ngcCJjpEICJpXnUn6NJa0sXulki05UADO/SgekwyqeGnckoZGjCRusgnF/Kxp+fWLU
8Me/MP6I623tdw5XY81Plr0ZelRHn47Eahy+okemPgvLa3Qehvkple1rNNkhAXehoXLBks8bHkOc
f8QrXCMpg4NkTIoJko4Z3hXIDvttHq99SeOi14mUcXpQOIIwjB42uFLKjPKe9YiM3s/55PK2LFAS
DsaHJhnDBHQ6XECg7MZ0KCnO9Zac3+1rcvR+tFRFK89H+lE8rr3kRXbmLU8Q6yXzz5yxe4x/LoIK
bTzZ8hVYkyiz6JHX/nl1XTEku4ZSIiWTsJ9+xsoFVa7RrkQBaLZ7Rp37PNwOP/pXZJYR88ffjLYB
Pbegiu7Lsy39feIZJ4O4DwUneq8uS5ST9qdovVsXCHLXyX1ZFs8Ana1wZE38ezALTnSUo+AYj70z
i5MfH3/qPfpZf+WmjWoK3rgERYgGMX2uVe+l9LJr/n4p1JUrbBZWmOP3ap0j18fjV8Z9BI5kzjHJ
jwtpfKwZqFEbd0kD6oywXJN8vI/x9Ju0tV5JtZxt8bfIaleEec4Bj77ocVg3W7W5xEd+FYJoK2tE
IDnitjzZhARb/lBInP+q4rqXCoi8RZudwhNByj9Tut9pbmPgmTb8USiHt+i8PAeXsHNbr8yOUW93
dWufRSCzRoPuGfYPt+xa3MDFWuvtV0GvmKRfv4tmgLwI6DcRzAHEsUzg4WF2j17LV9Clz6iPCt/M
7Efn/Xn5Rpl1V28gC1bL7qVUxRMaHZYpB5mxRPbDtlXQtLDq6IsD9dq3YXlUiPYyzBys428KjOIf
yW7KUMu7xOOo3lyooCyufMMnfO8+DxVcf30zZO/J8MU4A3zTPddbCdgsapI6fAgj65dysr6rhma4
WVWrY0tD2orYINQ0ifbW2j2bp+XVlG3M4oni2wuWTf0FN+we3X3omU9teleI0Ntv+qRXIsnuh9DU
Kf4oqPp5s6LzkZaXeOhU8CpRovcuWKaH3JjRsouRTQlqa71DEtro6zOrR1SKxtbvrxeMsaYFizOP
O4nd7+qPz3zbyAf5MGJnozXwdkFHym7+kKxcQuEV1UT62/QsJlPEcyL0kZ9Q5/Xhkdw3a7tNWMmH
YfpImfF7Y3QX4cWFGKTvUZ5iD4RIPHVa851dVyAxrwL3NfeZD+Lq7xV2+c+9Hcp8CLIMKZpSJJa3
E2xQROm4QKWeYG5KxQjhBoJFm5BRzBquOq952TDvfLHAWK1oy7I24TnrJQgxeyfSJlhuOLQp24oW
Vbdx3uVNIRlTf1q8HWawzUx57UCEKB9cWZ+ZE37piGx8N6gTzsHxpTZ+ExBcxhC4D9Qu6813RDVs
SP+2D5hqvHbVh9nn2L0chieV27NenJc343w4x2/oM8CVf2tqZcZhwaVW+6sRWmyNy0NaIXf+2iKK
O2gwgrgXTLB/bF0cpM0tZjXmdZ4TRI6/OQrxMChwbxr9WOuao4vaQwICeVhpDjzzHoNEz4eN8r6r
GCNcZPFbMAVIHRLajJzJu1rTK8pKh5ISoQHZ0Kc++Lv3xNYDrHLpb9wuOCw8qmv4DHu+gGzBysYH
Yj3fWGr8G2slhAtHE/4cex+ZGgEaAsuiCIXA+0AjdYl8G3/8nejSTx3BDwNw2p2iBtNZlnZO6uin
1vs7qDzFy1eBFoFcDR2hJKn8/R7P0XeRKkf+CYy995xT2rW0dsiMTVXAfZkR9mCOLuYVTbEbhrbq
6zSfnFT+ywtiz24ihc8llPaqVOvhfNIqcDdwMIdq/aQbQLH7qb6e6oQqo8VxEWenK1z2mYJuJRyE
H1njOj+BByNPSUnJbxmqL3tcHQRBo2nYR7hy+0JH7O/KbgyOPlPsducSU4++en7MJWpd9pQA41E7
5ZHgsh3VLxtwY+Xc/ru5X2WCKyb3Fs1gXqvBIFJt+aP8CCGfxRbWYng/218KwMDvmxjJ5fFOOrw3
rw1HQspeIbqYo+xeTEbKacv7OT6V90EbIKWxmYiGvc8ABDWITuGzv5nUku+A2w4DWSXRyq16xmMB
CH5/39EOPg6zk0p5BIns9lCOy27HchEeUWyENi5d03l1Dn9/HxThu2KC1XsPlvxfazxWL2u2guT6
zbQaqyz/Gb/CR3pyh97VxQNn8UkQvkSyiL7MqOM6uNEVnJKjcfdRPM2FMOTZHXtXSzRVtxgnapdM
OwpGJiKC3lr/OFdvtpr4PwxrUeaNq80PR98x+nF3t16KJ6RfVB7lhf0Ju0WjIxO9k9zn7hMMYyxY
F4gZ4kgwA6RqNKx93aODPhhOhlgJ21Vcp4NQaIbdMYIaYdM88XvhI/sucHBPMT1kpi8XH3Po4K6C
2mTtiar7DqjwM47ByVgb96SK8FgxMBloUKXvLfF32qaUxt4vlH1OzLDWPgW3gsrlEZGiXKRwrC9+
njMwrS9qaIAgAbhpCgN2NUAK6+5X4fsPwIJtWiw/vJfLBSVc/VjceaQUUX8Tb5Rcg2dUenS0UFgE
PDj2xijS3RzJWl58CpmC3mf5BFIWTp8t7lpYPNM995064DFnX8IipEEXwuU3BWXKPofTcqwdN8T3
BIHC/GbfoGkiXBscHRSqqLpqgLDKomusaDVfbhMSVtVh/ki7vPQuRg//k55dWaLmrdF7DikNWB84
oyBzSkrviv+ZHI1DZguXTX0YR9c/oh1GED0dOY3DzUYt0kdznM0JCovzHw2weY7oTrYDtD8Rr41k
/RW+V2fthLZSFU43QwcHMZiHFaKXUjA1WyyCxFOTjH1Qr907eybv7IK1Nd3jnUPHQlN0TI5LmfPC
IXSqTeU1m4fVkjwe7sCqjPH840r218Y/1Wgxbjpa5eLuVGGVQmttTbTiaNNxUwhnLnCaXaac7WAS
fKOje/sbB+vlWpc8qKY2/43ebUhEcb9hWzTZNTsLC7UrbLpdA113d2SKGVz+jjbtqy3TcUyc8q9z
Z9urXyFSm8of5bttFw9DXjZ2ubwFTXZMTtF7AwbFQnt6YtVWMGaFSNWXWk5alvpo8cjX+zOs0rV+
D1v3QUUVCH/JvGHJFi/yXtgh6bX2cUcxnzomYn7rtovGv7lYxOEXJBR4GrR1ztjinuhH39guDf2p
Rslnw8CzKvDJ9UqiHnu5iJthwFA6PY5BpX0z0bv2rVlSW/foYtekyuM/pLIz3qt3OMUxolyiZ71i
gd65BM+4Nq8A13IEsZlpg02tBr4BhcjvL2bFrLiiSHDzn8YxmoAG3xLwgKuIhk+mRtWKf+hc/cni
RLqmaoynZuN0m1dwLRfTfLT9YAgtmSSUtwvwXIXPuAqHW6Buu1cw3Lgzl5PdI0PB6JV8EHlFtQyS
+NV6CScoG0P1BBfCsNHP+1Nw21QJGN05+OmyMcqwfgHqLs6RrPUXkNx3QiwaH5sYd5n0Fr/dO1rb
P3uEs/zP/YhHZnFaXKKvI8REe2R4tOCMC5WofCjtS3TFmIB4+9TuOhJxaD3Nsrc7NYVebk8/BQKf
H0MLewWAB/pVe1Pzf9jW/yTUdYjIyqhKHnUGpV7LgEcmxtGiuX1jz8a7PtkMLXmBQ5wz+OMKQCCK
r+k0KaPSuFkXdkso0IU8LVd4V2efbOB8Fn179LdGfn5csGse0xVtvukppHRi2ACAAnSqvo3v9sdB
awEA2B9OORnCackn9AF0YOXpIDefIC6LN19p7B/Qh9BVxVz4CTURu5Fg5EAXi57Zdfm02nSilgiQ
nld9++tUvsxXTGiygLa1r454GsXXy7umz/zJGQb7jylJ3swrSkzBpt7QZFGtF7a08DWagEceFKEL
/skr15pFzDucnwXnlFuClQkiS/y/i9ybkJ1hqOv/QHdGG5py+vHfnzCmbTdNImcv7mXrU8IIkUhi
NiIYE1zZKMrZCTvt10Sy9+IJX+5dzHbvUnkNlXfSpyRfXZgbDRyGEX+f9Nqb31eS/nAnDX0i8Mwt
vv69ne++XXXsMMeDZM1nYcPJ7afvAOsWXGro6oCHVoDXxgcb8mOEhbDxCIjOi87CI+StIETtrK0f
n7fEgvOdDNNu8UgH+KmfxWGIxZwfxdbwFTf7JrhEQ3UGPF3tn9G5mOaA+/folAgLyR6q2UgfUpDg
M1khdPtqNMnpLvNBvkZVE4mzt97zqaxGPlrklIAlsqdXJJobp2LL8hJQGVYhWr7Mk9vs4TReFbWA
l3BxVbrqqPZgM7iUAki6lvY4+3hVMsTQkhYNk3e/smhgFSau+m3RY9X9BJRqo6jtj8M2K7VKP5sl
nvMvR79EpV1Hn/Rtfp3J8m0eDYLayR/ktTvMhNvDwJlirzxxO6ZWX+fOUOyBm883fYUcb+7Y8CCx
QDFeoMec3ZbvsKUZpNnLoZDYpf3df5PTEgVx9+uVu2Nx3DGiyKY6Rtcszwlb9Iou5rHqWw2y/yxv
ltGLYbMQmx87yPwx0SAaHXcgfgLsBfM3cVoOnivSx1MldNBdwjBZdt7475ucIYF4w8U9JjYsrg6k
FiYPoJ6l8kiuppRJWY9FKtnDbWxJd/PZPMNhOqSBBxGLO/fmUS1ZTQgHgFahhqdCkPujIaOnE5gw
bh6A/NHY++jyvuNn7QBimRut7ltgSfA4ekPWhPXOpuZiT4nJ090Brkop5uqc5P5hRvecX9F4nBQz
gSu7cCX70Z1J0NPsb5/5MUeGNkASJMSbSEXBdj+JeDBr9JxHsDhhmuyhDlGof9jVHyyGA4WsR7U6
Ll6IX/biI2liTzFUJk+87aYsHk7mE5waluftNUPnzv7kD2uaPHg/szlcKgz7GNBuR/sj3d+Wds5+
bCcBkBzwOxTRvJzTGcyvi7ObTpw1ByOTrDY//fVM/E7Rdz15fXYQGHVXuZz0mToi6huwyZwysi+4
fduePgswmVwMjJk/ExCzGPQ9t4yvwDioP5D4NF5cj59Io1U+ilqTCkWOJtGRdH80EcZeQhPwPzaI
M7baRDegoyWqVfpDCJ9jHNfZN/jbQwOsrrXG0HVA1/IY5Vn7EyBAx7CFn42pKbZPxCh2oSpsY4/x
migzNmh8z247P+dTV8jOog/NlONEukY+OoLgBW25F0jBL8B458BQJXhmdNij3ce7e93hmAHuC4yQ
CfwLaKHv9HddztgtGjsP6zZPZ9GXlWOEYQ9r/00p+0AHFpndlLm0/drds2cmBbJ29yWfAbvz3vAx
qbmcZ05NFdT+lCl9fnU+Bo6zGjjFNOgZsrr2ZksBryIYxAX0JxRYzGXcHnM/5M2xCh4ap2wSXIRg
ylcdQdHmszBvQtP8emiZuhLlmQWdVpTWdmhBr7HW6jXgSQKMeSWl3cdzZXqYobAwxrHkMwfs5TfF
K6r3D9IBjOj/SDqzJVWtKAw/EVUKingrMwICitON5dCKKDigDD59vn1SSSUn6W5bgb33Wv/6B09d
llEWffnnc6YyBJSOXdhiZd157KZYi0Pg75Kvh0YXZcHIuAE2SQYm4Xa75hO+lhJpzlzmxQjwPvc6
4iTqcLzUmP085nfRohSgngx8GCzzK06KX4WEccDv+6ZVep+B/2AQzckpr/je7/TLad/td7AD2vB1
ekTgrtFlLU+xRCCjtkwZFc++ZFDBgjZb42OwJK3X9OlrOrW05qirmuSJB87l74hrYz9nvb/hVAVl
ZSC2fIz1MVlHs8JrMVwgFXeu7rlSz9NIFlvLnbZsD/sODG/F/66SInzDCwReXQ/MXszUCEwbO0gK
4T9tDZu0FJ8Z7y6B5hZs1Z1bJ+CgdkcinuhFgJdsqnBzgBm+iPtSYfc/hQzoARGHYOOVKAol6uTW
xt+equg2RwBieZFGkzVkuHpP3t7XYZBrvXxh7IwHJXf9g4904zIGn8oUKN0LziQJ7MsPvvAPb6DD
AKLTujs37P1bn+AIRKRX8hdo3u2nzdDTHZgjp5wRqTSXeERkig6R7LhjWDgkKUCzFevJVy+UfYMz
eIx9dd4z5TpRzw20Tdke+bzMnGwWOMsvs1lK60vCQ8CdId7M6oUSksycrgcHZDKpAEcrcvzobIJh
KJHd1STSqgnzzWdRRj1WX2OPD68/PKe2HxevjQQzfL/hMGv236CeE982Jw9tI/OIq8mNU189EJfI
LPX/Slv2QJnKqFliZoGf1GiJS/I6B04r+EAPMzOLeaPTPkRl1NmaCaqFJc6DQlKko+2mHbGDklMk
I6sKiSeDZYsbRawRMahEqgMn5JdSFDsdoNctAVVU/L7/FumG83bb0o3n2OCj7YfE+YwGqkW4MUfO
/DNr53jDE3Dz81sK1DIaMV4sksIZJ28348A5/9YtCcJadJ89llmUE4qWxXfvGg6YLe0pku6+FDGP
YtHcpoU5dKBKk/83NHbeI/2ybhl1wiGAtIjJPDEJQQkxl1kpwXvkdM9g3SdAcU6+qcJ3RPFeG0QD
bXLvbhM9tPm5veXLaxjhj6f1onbfpKVlXm3kUbPvpY84n9Urvh7I/Hre83QHT4cDjlkH87Dw4dRB
HVzD2v25T2SktX2xFGtMZSqQwdYfHqE9hCM6aNV5TYuwXih+CSaerb/pd/sieu9zeiS/xUu0NZPR
enAuT1zaoWxcUaMv3xRkYMp0HZXx3Xc4MDN+nDekIvUCymLm+4Ks2APZOfKV77mBKFFS54yRrayw
rPa/h/KP0R2TvXdaAf4Pjt36AygHjL2vQ2IMVpS1dVwChI8A9he0KqOYIXG+BICQ/WfS3/dTMAf6
xjWwxuwp9MVJzQToy4jl+fdOP+mFZmpHlu4zyWxiVkBqxG6Y0C/NaxvHch9G5qJQ8eKY9JmpAXfu
AkpgQiNmr+lj+Vk8CHAiXEzApFuU/zPA6d+6OLdRlpbrz3F8Uk43AFFgMgxV2LbHfKMaMxshs1lS
JhD8ObEEFzc3+g3jPshea5Qku4TpHCcyZSmAMy4xIIMfgQ/ykwCpbakLahApVprVYiCDIAvEDLd8
SGG9CeYr/GEM/5QwauKicK2B8UtcT673YUoQAseLI1aOOYvx9UqzRR4RmjmYlNvbEahsSPf+BZ5j
DkTBxfCDoLRLn6KPyF5Afihwu0O9BUzVDiNq+q34pi2bKjVlWszeoBlY1UMwq8FrZG7ioBLB1JAv
FQIONg+Ic0ivV6STMOb80e5pbikbzUsAmXJhoL6FtQmKrHY6Qh4NIM9eQzTw5OMX/SBkH00vGGug
JthQFTLlwmir3j/+4X9tvEOosYQvc9nI+OttEM3CpBMH5lMHlciAGKnIAR9xsz5cF/m+kaDzTQCg
Vdxo/xTKh82A4E/IQBSpTN/f4esoE8/yMK6MQMXLl0k+BTrlPymVj/xJnX28vq2u6QRB4omB5hGF
uJAvi/Ubl9pDHzzU6fP0Ty/eZzoKC1eegd1cgyvRmFe322AFnPS9zOkMoV8BCmJ94h9mNdaYrhuY
y3yafQg95EJDZlcgPmVpL0RIuJZjAAonh401jJFhkPfA+1vS32B1zTq08NXFfP9KX/kgS+JqaWuC
fMjsgawW/FBO9QxIpZaWPO3OkNyPfkl5Y5XF8WxRi1ngkU6f5G3URyFJBBQ+8hSmbYVz2+JK+ARc
Hjkez6szbIA1OtUMpIXr9oLWRcyoT46kAeM07vk0yAl1w0IOpEjyMaxMhn8dsXeFf7G79YhNUCNJ
JZt2Rv9AARo2bufDVfrXuF0N7uD19F3QgvFo/rgldVpgqrFL+WB2c5TSbFm4/FLG0JgfE86nmMyB
wAoKa+hhPfKyrtZovgu0WFlTWeHPQMowbPzOriiQOpK57vgg1DovETw9DE1XRFXSOlOjOFeGl3SC
WwwlF8P53Ydts/h3owEymtl3fju+uTOck+AohD54I1iChCHNyv0jujvXRUXGY+XnZ3XxPnz/iuAN
l4CcCI/zKrpSOedOuRSAL8PhNh4KgcYr/kxFSvfIu5oD8w7acrExBnnAgAOOM5vNDjVske7gO+bh
2O6bO/dr0wYYnVuasA4EV2tJoDxxHoQXGyB7pEm8ZrQx8c5T/NYfnPNF6QNTk03RX8JV4FIr+G1j
+RHwAeG1oY5CcgpFLmy9x+Kj05O414hkdgtRAschkXX+0yXTAGSscthCZzAWp9flxxeBRCUHiHx+
I1NguIdoqo9HK1kkAToB/+IOHGUOe8JmzG6/Fz3AEtnRYtUbz9Qze22yi9UQLmFyibjtz/2becr+
F3ChI/FkLW4WbbVwq6KeIona7xuSRW4fH+zm5BEzXjg0Y3BZROYjY4e/x9ftk6vH4DHswUK6R9nm
yW8hUYrH7HF6kuX53dNXW6+QY9OGQkeFFQsHBa4fYzbu4YY1Ai9HxLzn7lhzpc5Sh9ZwTW29AnAL
y5cOOB5+KA7Hfs8T/HsTD1aqD2xDoE4apXexGxhiV0BNziEzI06WcR+K5eHqkZIqecqhEjXzATjQ
K4a5/OPJ/UaDaX9GMCruZbew74vje2QAR0S8z+lr84xzB1gb5gUz/MLiCPwgvdMxzErJj3NYIvOn
33dqozqQDJPCsaB/hAj5PTTkl41milWuiyXD/58vn19MQCWIlrnfHPBtSOealcf5Iove18l2egtz
wBnmfy/vNoXWo3/sHcEtVKkgFiVMHorp+fckWC4V970Jv2CqzBG5y+M5g8mSaYCLU4KrWHyir26R
3XkjlBXW1P4G4UWM5WuLA3sJyM2gBvSzL5nX03vfwFKrQRhu+2tivRdvQoBvyHuQ++SFnp04inmd
116LKyTY5R+YKVtwu2+X72XBxEJHg0ZuuTkEVZQiniIEr3fye18u2an3pIRRRYTMrNjTVZN3jRM+
IvE7IVBoDynd3sQqFXAmXzNwNsg8+UJ0NbWbRxosHGmKZDca8IgkRKbutfU7VCFeQlsLAC0oKnfr
2taQCyKGoYlT/GLLLDwQpyM5IeHIh1b2i4rzIyyWsAkgO/y862Jf/KM6P23JATAhuUMB+cW7xXlS
Qf+s9+xBdi4xwNgZg0LrlGU+SYmOcIeXbQa9rmhJZI8wXlOF/fVedvi/JYKtA7mmZoultPegjVs/
iih85QJSiegQM1dZXwVw64/hzRRERB4bX1vfIjJmSWpW6HW+jEl+Jwp9HkZ5qXlcB70NIFPQLEJc
9vDPtUbHLKr2Rfh0e+gxydClT/8y0qpoYEazCxAusDk95NOHWQauxITaorWmtEoaH0GTefeRTkSo
akm5hlkDd5ka0QNx3JO8BD5fLMZexosIPQZPMVDul7U6cAbod4gcyhZDcM2aNGEOKDame/Bh6VdT
xAosoCqhx/RkRjzfc2ZmSUfgNam1hgiT6+Y96zPV2GAV0C7Abz23rhzY8kyEZb4w9aSesrAgmkHs
c3qsbOFZT75OkEOGHHjFnFNmI6glOREeJVm10Lxjmh1Hm/aprXvIRXNGO2U81DWjgm0KLCFaTUCP
Mn4sFJPmc9MPFNBrHiAC76jtk8+s2zJ5Bxz9BQoo7W6qpDtacnjaf3BHD2oIW6x/3DHDPTN1Z6Ek
eJEiv8ojxELrYkEwkQOKu7iACu+43FjMug1U3bFDClss8SmJmtOcm9hsC252594J9H5jvFEsvotr
VDMdlNn3iat2tBXGEf7TZw/1L2ERSseSVV6G181z3zvKRyhp75CzPR5wco7YTbo97EFSpOBPJTT1
gPy4ZuG+hcEPXmoomBuSogr7EvfDPq7J0WBR+ILwDOElKmYogrspQNKkOhAf6GUuogHxGfTKvcwb
kzYHKtLD4WkOJPfr/WYcA7Ssd0THTsqjh3BF9pganB/7u/uw6mVxGsOPCuultG299nBbtCYxy6E2
/fr5/s3IaYBihT4dw/khY1K4usbtT3Z/XsXuf2H/5+7ZBJ5SSxEpiH8oVGkPlpMxsMYxzxTnEfRz
Hb8k+Cyw9rw+h3KoWRIFGKE+wJDYmgejiDQe/4WAZg5YS076d7onexTbjwsD5Js7DBli6gq/lBmu
VfJ4AJ1OasoElAEYSCicw0P9yw4iWQOznkIrcGtr59VoKJugzyQCqoo/iB8GS5j9kSoE55MpClGb
kIuB9wr/Lb8pHaiYWmEnrsPbhmFmkEBsjNkMqepee5pZG9xCeOxdFhWl9KLcj9FBExk8cLDZNGnO
OKnhik8z88sWgJQvKDD3aF3mMywTERaEnLBLnseRr27LdS/uzj+yOltreGy2uQ+uSPwSpzCzLVD1
yvn5j39klSsoNqAiTRn4k5DJEPJGcvzQBZGw6FtCbb07kAhN2lD9h6O+l9sFVUG+BTCB6tpzdokM
OD90yWUD4aPWhYwMP3MxPkn+3eWCwXwG9rzM6PGMPBgbo6iCU9rRq+QprZNYtXC3s+CeYu8cYCcs
hoxMK0jgMFWesDdDl6EY7KcPPNBGPvLNEWMt7CX80rhRUTYrRECwi6rpDqcGRlGQiPCcnGWCQMh/
kASa0oUB8Vqa12c6KOUmtFxlZNKzNcR9PCcf4OuEqGqeuubYwzNZoyyqZj2fjfI8WL8ouiCZ2myW
PPS1mTFd/sVfKt17WlkMTo0eXW7uFS6M3m0WD6DEPjGYIaE1eG7FCGtkS/YHF3vizGcsJ+qFMh3B
KAO/w2qAsTQ0pgGQ4HO5W+OYaNJhfbz39ItESbH7U9Uo3JF5t77pi8DtuwGaEfXDi63AIij8n31N
YZWudi4SUh2bOoOm6CIapPZMxAg5xT9X0jsS1AkJdPvAsPn84VcQwEizYjkpgNn3ZC7Z2lTF9Lh0
Cbp3RaYgACUHrUjyzljUxfG74PxxiNBGHdEudh7FMGTC33YsMtpYfPeQ8tZgz4ZpAaFMZ8UxRCdj
D/SjQfYI2VwLwNBWQ+cWM8qKR04v2HnSDLrfAdfG5BXtjh8gvXcgKg88aJN/eyTRmbw4dlo8Pdiz
NVZ7btwn0YOaQ+LxHBArGQCuFEsC7vyMeSbAdVws8oQPYHUMFy4zKPP4keDDRPwd1fdagxjeUkCi
ErLn41gKhvr4NBDxj30GASKXtF4SHmSTDAr34bFg+gg7ngwQaMyZyfSGngeB1vYxm9OjF7OK55t0
Mpw20QcHAwaTNIRGF8jmDpUz4l3mp60tju5sKgpQZqmHTlRqyc/KTLJ7PEYNvvCVFtgZaAgaXHgF
bHJv9B8P+E7Ek5ETTt9hy0Bthf1zoGAx2r7NcMQIMmMI+ZVrol8xHxNMDoTLXn92D7Au9sfgZM+A
HFb4I2is4MEVzK9w+EPC8EnxWnVEB8OwziPTFRBrOC2t2lSg5MIzL2N8Xee7FRoLeLngaTLU7SGJ
s1f9BzYrHu9/qYVxBaOHyS9ziehDdKvqqHPG+/NHSpixd2FBixevsBnoGVGfsc+FhL5XkM3uBr/T
Eu9H4N8fjG6/XH2ZMlF2ZWuot2ZmMaByJAzgFF3gdkyZ42v8TTXmxJQUZB4hGFuo04J3gJIJDs7P
7PEe8ThF/YmCiQFxg10ledkY7hF0HD6wVOizI2pT5pUeNoKUGx3o9I29MSNzGq+1kC0vuNstmfH9
cBxeU1KdHQID8MX8OAOX16BHnt5nAzLr5BV74lTcABl7PPysCIZNoaLxB3ZV/N+gUHdTuGif9Jqz
2fVW9xRVr9nzyy3VCBXHYFpu8235t0su+iXYbS5cCBI9hUvoejx7ug+nTBmU0/tB2Vp9/mCLkYwW
onCKIDd25z5sWUyY5qONMr9hm71L0CIzjJtiiv3jLoIzzwYHgnxRMMoexXw/6h2gLiNnoe097fzf
meXPOIdJEsqqImnCO7Ag2BXjkudg8hS/kSEwFcltypS5lzIzedFXbW7MWNg3PXa2vy9cAKgQ49X4
QwNDTvkfBGqo1NvXTacfwmuVzW4YXZctrhDs/lnLVxswf0hcSFSU6eCPxOzxSg1e+2dEHLyzg4Xa
W725kHfSk7v96wezWkOjVkU5uo2jerjOz2+LQhhF80kW9NuOUbtqPplt0MVKZ5Xl1Hkt5RPijPRO
U8dcHBH+rMH5gDk1hPfOBiNFJpbKaMmnWlBvlDUznYUEfdejKtOgHz2D8azcqH/1vPqrp1cqqXrV
p/yoF/nmGdVwxpRDvVLC97yGpfKJirgPRQ36Elv5QmYz20HuRi+EvOIVjpyB91mMpzcHqMAmLz5o
UjFWE7LB+1ylOb5Nd34G3Zr2K3PBg9wdw+FeijTNYQh3S2rgWympgt4+O9Hc3QswvEkH8br1vx6j
Mc6UVn9vBfdRDJRu8/4fSA3cjI/7iUZO61MRTgElX0K/8mQuXPotxHVRM40YqxVzHrZuJaS6hO7u
Vg0F/Y8xOXuzmIJRtqEsFORiFTRAIAG43PVQHdWpZr5BLDjobBVLTc1+TaYIvYh/VaYA9FbF/AYT
gvjjD9fU6BHqYYvwOzYiKgoGMYNVj7kewEB4o0NGUBl+oqF7Xe+mdUz8eSpSN/E7TRU3i1TbaGiJ
qmgMDY3BuIcH5NCp+f/aik6A6Urp4sSUdrjQY6PKlvCl3EG6Dyz+ipu0F8x6JpOToEtBAUTBgAmX
hzch2j8UK162eXgj1DnjRSE8LTN3F1cJM7D18GVkwpOg6SYQx6El7TwwZsqcf9qXVKNTUY4lUDJb
s1Af7VIt2aX9+X2NVk5OdtsrlOfd328jnVi8wOAy1R7fuG4XB4Z2sF6eQryI/gHyrFj2TBKY1ioA
0lyjrwUaTbl3w0ntHzINmg0mje5nwp/azWB7W7L4f2uwAJh8pKi1YPPsG0gI6xS2HzWBKE5oIync
6GFjhZg43ELGa1WYQOi7LWrwFTUS6PgbegAA9bZlCpbyVLGEByMkf7ooX2DvfQSll9m/Ai3WHy2v
G3jAz/j50L80yAPx9QYjSRJoYLUnRTcBomiGkJorirjDbZ4yYXB6bASrDsE3hO0OFimpNNhhQrtV
J9qYiB0DkOKb2bKkf6OG/nUJXVWhN84yE17qDxy51Fm5WpRbAlReIzZO0eFxP4gQqNNhKh+4UChO
MKXlrXwuOvNkyZOC+yxbV2nB8bziB+FcMoPMU5pE7Msmo+S1huBKMBmaq9diiJS1sam8DJJGrD/g
FUPejIJ62aBhERF5D/e+lDhEUUHPoVGiLhxH6FL0jqzxhzuOKcp2s/uydK54TIKW6kQiboZJvv8g
8C5D1fnZ9WWSLStDtXBZ4LB9xrrKDv6KOFfF2UoW4erJ0X5h9vZcYEgCl00CjP3s+abZnRoTMXT0
gW31NlRMSF4MyDpPdEcfKN5C8Kx45QG82Pow1aMDg5A39hBGwbTMU/YB9n9RGc/7aww+xjOmUmuV
rX7LSOG6Z3/5MRwQLAfomPpg/sAjCquE4+/8XJIKYA1PBVANGxbP/3Y819IOl4U5Bguy17rS/Anx
BuuUy1kLBjpQYsTgevVk5MeQX6wkGByrEcG61s1VXwYGend8t9n9Xnp9ltf8N1F5Dx9+43jbrJX4
AfQr0M4MhXflMyuAxcDE94fKQA7U2rgsr8nXBtU4M5FuyDwQ+ve+obLzfJd3lz0YS6zHlJW1S7oV
tGt/5Neby/Kz/gjxzit8JNdkPBfseUSPduVniezXDKfvpqAiDVPkloY6y/ZXv1mP4h+jhq/fo3uS
uMrjeBgM5rU3hiRMIxMrcQPKTcmoc8PR6V+wArubmXdxpbBcDcMuwgkYBgbOFOuXXy6fZo8QPZg0
gXo3Rt8JyglkFWM3syv9EjPYYng+3rB8j0PjeijXeFDvtr0tcgcESNCYZvjmCP1AFv3WGlU5MssE
aVH6OapBg7xaS39oTSAVgBUMFz/y/OioNwL4ysx/wATIyZWxW2EUfhv3Y3U2TmFQENjQWwl8JYsl
aGrlKlvlITO9gGJtq4QaJ8kUxIBSGrHeU6hAhU65mDbn8Ry/oC65QvBkFYZMAFdt9Dp3Z9KPmYJ4
zPKuCf8COERLgM4d3RW4CxSAEXYJCB60FPXEZc9GWYSPQ7lFenQ9cbRRQSh/zUJboTxgPlUnoLVb
ZlV1zEbEMocRRqy2UFlmAJf0xd742M6ZFudrSUZY80RlfMz7BKCXJ9xKUKtkrrF+MBtHG/ChHEB8
seC9g6KiM1gwIoTITIRfBZ1SJkEPEcSKDZEBIloHNlikFCi5TnlwMnRErmzgVHkzrkxW6S1OlD92
0EkfrwbKHJw/0J5jwHMapdUYFTqDs8+Zzr/EngaZNoHqyLB2K45ZJSVi7HUiEw6Rdg3s+jjdTnxP
FWkHLDSo+rzBiQDUwVqDFBZJ5zy5bojezEzGOF96tDplroJ1iiD2Z+Qa1xxdcyQFLCqZPRZktULa
D3aJ9PDULF6n0RmB3O5iA7pmzJhBN8grgcYEPFHoNHb8s0Ai+dVf6zEcddblY83Ij083gkR0MWXQ
lSv+c+yryuTrAlr7Hc8HaobfpMdptUWBnciHz5a4GPRLTGOIgeTs4EIKhyQaCcFK7yUlzUcPbSmO
C6K0f8DAkg/AuWzk7O4sX45t+mht+gDDvh5pahEo74uT+Dwh0yKkSk38Pv42rWDQz6tVC6Vvl3zi
KqqDzx8QPXSiiLOiWnG/UGQftKSifOA1ZZ/RNr16N6c0XnfrH/ssb1QLMMMB6FTmv2Ofkd41zBe7
4YRHuIVWi/wTSxk2Pc66BUopngBq4N4Bw8RVOxskxYLh22K4Rv7KYOpDD3o7tLOsFuErB2bU7cDI
U1Hh4OnAZFuiaMA7ntqZiu5CRfd5WnB/YD67tz0jyegZq7w86tKbDl+PJuwXMBD5JBmD0flDJNMp
KddCWV6PMHUHlMuDQ8nEp2SSnI43iNxoY5DT/huT7yBDELv4iUlwDfCpYb6Xb6+081ixQMFiDAe/
fRj/zq/TM2GAcN9j2LGbwy3ckKHqf9cKZjfhr5vgaQI7j0HbW6hActSg9BUo91DpU0Ns68NnlR1G
ibLqJ0rcowZKFKrEDU9LRlVD5cHfK47DX3hZ3CL2lPVgtSM6ZHdglkRGywjLizoR16QVq1w9MC+n
OslUXbARMepi7Pww2Hzoudplc1IlXWT0MfJAG8rlgbZisMMVB/YkHkmKBwwCKAqGejkQ9ytr9fbv
wYcCEUBajVnugI0CfK5GiqNfIelAoYQisJL7k+Kf3BQ1FR93+Juwyp+4WP77u0il8LNkQC2v1eMQ
/sV2AK975/M9UsyeoWxwObiiK73NecddAhYF1y/7+8TNQFfXNUnXHMuoyfC2xM5qBb85rGejQ5F8
1vdgtFSWKH2d4fy2bKbXhWopwYdm9nHgJ47KbIjX3Qg0namdvpvLs8+Zt9D4w80/JacvJw9Hwy0B
N5hVA7dO4aCGfjqGokYk32LEU5ZPbiBV5RaE3Rsw4ED/0bAfctaAvKBAOMrIC9EI4ji4QFELl6k+
P/c1LQOsISbdqOz1diWxD5Jp4o7iF7wSsK2nvduPI2xQkDho84quAnYu6zu4uB2c4EIiRmfyw1Tl
uxKwZnxhSOV+jh3ykUHCFStWOLHsYlZZGcnLvtsclEgOtbHereSAcwJ6FltGIB3z+RMV7W1VEK5z
/OJLHVOnomrblrPPjBE1lVUHToJG/vxYosW7hArGepQ75ZqlqIWUjW3UHUZ+S2VA9U6bXmMG7vZR
SJGSk0EfpyhHiE43NMdG7MmmxG66bTodQgpYyGXC25W3HGBcS65oG/3mfeyX4LdKwff4ZUPFfGtT
YgR9KkdsyQ3N/BEW6xuftEzUP7caZXYfZsaa0T7fi+DndN2wlFHLsO051Ik3MncnD75PxJgU5Lff
/1jnCPX5CFvp2Et6K7ZT2JQQczdslyr/44ot3LaKRo0h9kuQEEb3vrRVj4xkgOzQ22cpfErmMAAs
Mw3m2iAz3nj5Q6DkQyYVHgXyoSVQ8Z8lEf4k8zviH4bpma7ddQhCLLb+8vGcvHHCxKcDTgbqqtp8
7zuIpo11icZendTAXP3JgCgolyBgG/ENmjsHYar1nPTPaKmCh/FyLzyMLAeoJnUo51bjMpv+mJCE
QdQ4hlecAioOEj2+3OF+pM0xWeagthiFJSrXMmwq57XQLIylTKEafV90BU4SSb7uC9IHKilKMowO
RzPs5Rnr3p1mQcTEAMyBFhnCZIRJEitEWGAxTTlKTAcgXbiipS8JdsJo1ISHZtMJMfu7M0K6B0zO
bImYQYUyCIkI+aLUKSfBIK1WlxncGx6tPdkPD4ZmY2NoqOYdCqfgzxcDfUee678CgH6EVxu5uIuE
V0ZRYJ54EKCGQHLILAWyDbiXoIkzlLSUuGPcqlqc85oFNCtDMGcjfv3P48GZtFzJ+KTpzPo5Ydkc
74LkO2MX/Toy0PzNEJTBl8OeaHyjjotqyVZn9WYtqNnD6OOLNZh9GBh67NnAdz3nqepfRwGcAl3j
CYONwolrvtMGkHUEzeFNcM3dvJtjmANoZNjatq8nNkYjLiPW3Pq2byyvFnu0zA5EUajDAQPru4og
Jiz8egmoLcvtzjcjqUeASZUE5dBgkTiYtS2gyizRhdnq6pcKkPdjfazzbTGERQHBboI3qSetFVwn
eLGKidPYE5ZVAE/d9A3PAyQ5bnmKYF0YF9S9xH8xUdJlWyAVOBN4OXxnpAS8wTcxCI+FCM+B1E1G
REfycr4YiS/zlGAaqHdLdXlHc5AZFdPHD7Qp2KIVU1ZEHI99pU5gXbYYcjB9NtX9ayJ+Fg2PSe4R
fa7Dnmgq7nDexMVw0heaDezEoMzg3Mu38Wtt1gC3UrbSE+OPkBg0+IQWlbEzvxg/NPw5uop/0N4L
6sV6eZ1feAHCbEnNwvJpo+Jku9PfBtqB/hoO6FKEcPawu+yZN290+MBRX+LrA4UNkD0ogwrXPIws
AXqGXJPWIBqN5Chp+v8ZJRJu/riQ0ObQsO0IrCGbCdDiabQ3E6gQKppg0k+G5sBVQhSHjbW/Gvgr
zol3njcWVBezRz9IpvHQK7B7v0GR5ug2j5RMFgqU1d7HhpmihikQ+lxd8EMmgyjSGI/jTYJR1B/9
EsZC4knoGIvURCUA8AM89rAOkVfiAWh0NAHVjEDuOduwkN9/WbqnUhfaZH2luT/2DID0J0uetOy7
1zFrorisGWi0kzf1JYUPlYUkcMucp5AjB9IcUzuwlZod48KESjbuuM/dyOCDFTg5gWA5J+EY0Zn4
aRSyicKJPZK7YwAZpPWcMS1OKqgX3TssDVDkH1mkZJPjEBQMcfT/JnhNmGhujWsPnZIwLRxPRlxv
gzu0M0lC1iEPMfkWyi8gZwxt/ihf+E0DZuV25xbE0opI5CxgqGCy18EPyEx2fwaok4F5U43RdAgh
ZgrztnYbnN4K2DvRRaAkF+ttl289QwD9oqHC/A7ZN3leV0Bs0HB031BSsAPHqJW3SAo2XdZ8eMFR
b3UxgfnNFUct1GgGbsxoVRt7CL966xc8gaxXACGxQ3/OY7ckGnjekInAQ3hirGbRt3D3puNIIjOr
Yv7EEac5jZEt8ajijlPgWIpJMwUFnHMt+Q5s7Awlg1IMTL4DAuuMgbER3Sl1iIHZnMcjyd8//DPe
pkyIn55FffJfYPP1Z7jAmKDXCUdTx6ToEX3hsLBv8OgPjRoF0/U3gUeYncrTN8mOEg6NeJCZfeuS
6xg7ZISVpi0FLWUjBzu8V0hrfyWND/8+gfmOLGjK4of4kR9wqBbL3iOk2+xMmANLKKpNfF0+DabF
KEgCVPX5dsegHkLXHC3OvrfMeGqhU556MKXBcf49MBTbOnvTFJkAj19hyvrPeHjrl7Md1vp2+rFV
LBIHBzLgv2yh7RRbgg9qAbc/2WLQamIA6l2ANAdwoZnxx5KPqoIsHaYt6AGFKuaxepk9xFjA+a4Q
QHzZkDkQf/txye3e/Ul+Ax2DwPVEgZnE4xLJVgsvDlua5GGc/23TA2bbIvCnXl5OGYjz0yiWQ0XP
2Esw9jRHpIZJ7CioBGpjZO1gmPTi0n/7+UazO7Oe14YcN/EgEcRpJE/bL9E2VHs/1vMdoyXhjfQO
nq3OwnyKQJbO/Jxbc8jW/ZsDr/5biWLg8maJ3H0R3NpgLb4nUA6yIDwNHB+VM2dHhf/LzRK7Sc8Y
+JIH/W2Mgt24sqtxwrSsyhMqgIRjcWfkfxzkKKxYgrhgEe4InIT3M4RGBJGFw29yFbHzsF4mGVPi
q2CH251fEFRpl9TWml1MYlgojKmQ7eH80kg661Wr9JJhjWbKcOFy2EfAcjzpNEHsi0MEL2+jcStk
69CQURZ9Jm+ATSBID/AVr4qrQfWmD0NaM5U0a3YrkGQoIRiKGO+zOu97QGnT2rnEEu4yA2MlbjRe
DiNAInY9ECqzdiQTRvThYgo+JXoqVvBVf5t7qipMS4WP5s9WAXtoafjdVH/MMrDUfPlAcvBrBpO9
kGa/CfBKVXIzaawb4+83fdg5RgWTDedbDAOI2FowUdYhdKrNjoBuo56sUlV0HgIo5bKtLkE/rCwI
kUlrriY37xu/9OPOYccnfOdpimEyPkU4LUyAXcRw+QhqC4f9BmmDcD78spqZoq8k6EQP+wiO+uWn
6CUMZVUEmvE0KZ7H5CdSCe3cfl8vGuy1304RvIKLyUnD5esHSPH8j3O3qu3o0E78fAovnE+pbnLr
85xUcRG3h7LS3ys0W4IGCI4c45qw7Fl9mp0aGjgVJMYASWHTzYLuPCmb/q8bJJfCzXhZ1EFkGLFP
TnYuI9lNviqnvRmcbU9sQGMAANz6MgxOm0nISD8YgyA9jjcSCYrTC9Ugtw3uCmIM6n/qVm6k+bUg
GxvgT1WlV6tPbt5HJklns4e5PI+h/ZbLI9zHSJi8r/ZXrOUqYaIoPL3yPzHyQ3vSm5yenDCNuSRp
zYGzj2CbzRUROxgz6iFoykge8Iln3s1Zx2xAYnyAOJsbUWDsPvh/VfvfCW6KqMC4mNjX4ARP70zA
PJPaNU6SqHxz4z7LrYjBoxe28RhAEx48uJiw1mhsMHlrrItJjx5p0Qj+A2+D9hP2CBXSvqZ6FTai
BWXhGQx6/XZ2BsyI4DnHxsKKUGECVuuXP4TuQBavvyLgMawkHpIRjAlihbD7ZzWetGgcDs3hFuza
+nvOHvbY/IUq5ZXGj0ORokV/ERSRXgxa0POmiUShqGJ1pYUIIodfE0CKdqsP9YlNEQzlapB/MhnZ
GFIaTLs3QxPmJH9tjuPL5IhYw4skXXUv9s9rWZmQm/TSYJqJTQgL7D2V9qUjyMBgaDpXk4RMyGOA
Dxq/k4M5i/cD4+qKZ4mpPA2KYl6hI+RuTITPuTSBbQAeO/YNYC36NHhQ1L9Z1OlnzQG4sHiPXUz7
PlTY3Oad/2DrwHidbCCoznp4bXQMyJ4jHqaWSB2MLECLpsKQraHwG084uaFw0CmLehCnPJZjN2O9
/yvqxqhWhsYFx7yhxalZRgOUtvU054hqjeWIM76CbsEsD20PoOqdwAeF/m3kkW6V0AkNfFT5k4+7
80YUKexh8LDQplTsb0t2azBH2L0mBB7qidMD4g3iCu1BzQ66dqGXUJDUVSbpkRwU575xx1pUZ+DI
WmCH7vihQ3/Kw+jt4oNkIvmIZb20MgS31L6m1TpAvf7r/CXSi8mMRLNCegKdGQRD1NyrwSEz1bCC
0iG5a9mUVLtwlpxwt8kQIcEBs3qDukqX/yPpvpYTybYggH4REXjzWoUTNBLevRBCeO/d199VcyMm
uqfVMwIV52yTOzP3/MCI7/mdUykuy/9ldDBPsCtHQiMzJkKkoQywLPbpcg2XVQd3fzq1hHeWQWhH
jK5RF3dfnrUPDP+sODQDLVq/VJuUPp10RVHoY1Vslxi/PDqx6YRULB0c5w/lIcuRa2PZyz6DH8s6
UHmC43c6vFdM1A/bkJ8LiDFbM5mucestf5y9bbgPraYur5WgpEGoY5DuaMMinr0tmitT3VPx2o92
4hU0ZtHk+qWhPWh4+XIF5xD1FbFtCEbumjE7b9NN+Yf6JFGGhZQz5XX18S9Zio7C5EtzEK4UthCs
fTlB1JjEjb98bdukTl/9tJXrRopYtsG+yhGnM4nKDvXerjaLHm6q/GD3+uqeysuSC/2T8eywvIJC
aW5Cgj7avYaxMNm9VV/V53xftQ8gkgpxzA6FUtoj52v6qeqGneQjc8VbL2rbKAG+MtDqgjT448Zb
Lh6V4NfIjKD6rBxD3tWljeSOxeZDTVaxfXAVGico4ZTnzI8ea8ot3d3zVOoYepfitHwmPB/vLEbg
JshXDAqqHl6Bis/T2Gz1VejM6IRpJiLvPKPL6m4s4ufJ2u9eHTF3bjigKDnVeoMoI46Mhaqg5Eeu
lG4bl3T0kvaBiBO7Frdss6BEj/6Vufex2PnWF1a21LcFO90eIf2VxeOM+6TXXiwciEhKx0omTZC8
svLuxI7jjrV11gMfIk9ttbl1ZO1CMMM+whJC9H25Frc/ZDk8D//3kTSGZ00QkeuYxC/LQ4sMW4ci
Otn6VD3St72CBBrAXEvXTpH4ql7obP32IZxIf6nJN9vK6ln9KEJ69/ppvmukGFA/JSFox9wA5Y3i
qIZCXzqEMprwl5m9fiZOY+MYdp0Hxm7aMbqu6iQXJr+zDZI+hKp8VCuHz95etxMa6mhb2WygCjC7
lMLMUSy6zLWe+JfMk1tA4/dUmcOq2ED0Xifb+YE8ejORJemmou4Dl2VcnVGiuRtGSzX+Nuo8jwNn
vRdVMwfErVVPl10+qnYaIDnGXrLBCAf+aaaXQr0F4XKjxLWYRNqxxzMwctjbbTF8Vwp0acVJHW4S
GONMDtXM6IKCkW4f1coxhk8kWMFrGms7idFGiGPpQwiOdd560qjbG/Iopq1qILSepqT7V3EVMhB6
MfhfthT/SOyApcm3MYH/XUNnb0PxU75Gf196fYkM+17he0+yxp95UzwG6UZ0qR7xwA766a348Ax7
p+IwCuPUT/VU2jWguKCZvVfONTG0zEWRoYbhvUolT60XVbo3ApFtaQd6vwW5fdD9lGn3asRwztzP
pMsgLNhexblLcfJxNz7lQnk73mzDvNDMP3ZUKE1Fl0W0bGPoin9PitYCCwCxcq7Lh2now8amzYkU
98Z5vqwBU3704mW8z2ewcD1+tbuCje0CALLStiU8FtpjfHh2W76LD+RcT3RuRYydSdNQ4sL29+W4
yEEuZWyWbL8rMeNpqhdPdF06hykgx2jDh0HUtn/DR+ND1cZPyPXtAA62pStimiTg0Vwrq3D7PbUl
opJtctXXMP8AwKMNJnTWz/AzsjoEGMDNiyfqrciKo3Ru+C9Apxz+4xVRVEGv0k8MHtMk96C0CiBU
5/iEYNGqg+9dadOzZfNrv4BwYP4AbWilPSdbQNsvotluIZj02C55LJYso6a4AVMhv3VWVUdFcaG8
r/Hg/klUt5VpoowHMv6UH5bsxqovRylCOd/C7vb3rmWLaGMgOyF430/66g5BePPvKtIPYNdZyhuW
xZPx9nvS2tEfgECBIRSYbF7hmLRx17pAkzbgnrS3kyJ2hol7k7qw7zWFVx33d6ZLdhwsa9PorEE8
UKgBqHYiRn5T2UgJI0tWr1OIe+YLCiUlqs6208kvk9ZSoZxfWMP4/EVYQFIwu64/WcdeeE09FY7G
Y1nbeBzfV9mCDpanIQFn7dMxuNPqxS9QCMYthnahjck1UFu4HbNwCx91rXpUS3d9O3tEOhzqkRXZ
jwS08XoD23uiWKqhsywZECvm3LxMDopwt4BcnxICyaJUk0F3fVtAw8cE01ANbQ3RrL4s1w/ExY9i
v7cmc7ab2Aq47PexdF3gOv+gRIVv9i+zC2vdIPr++Xsx5SDIKK3nNtLwfwtB2JPvqvqfu1B4Ahir
7BFzbkUNC1Pfe+8gkeOLL6t8siLuPAj65zFGhrb7ZFD42iaB/jb9yO+FOjqU9Qmx8NJJFdGykolw
NzZZHcSaXHirk9DLSANs/1grmdE+pzhKcOUYh0F9XJiuTM/henyhPB4cfJeIfzx+Bppdo6SzmTLE
yMexs1+kF93YD5Cpd9MMGroBabkQLUkaUCwUT4fyp74rHr5S1Y9wFwUECOdXnQWsowQbKyGkBPk5
sd1wXU33Tp1zBV+kqN4cmIv4vG+VKPesankPdKYNJUFZswM744Zy2XAFLSyIqi0Fmqdtb9MOR1EO
pPQVXQ17m1kps5j596lvexyzKjTjuWA+8lGdAsyvk5Jv11nWlq194yM29D8jnv/hIuqspDHgjrge
6zKCr1g105BdYNewkI/1pK8yudlUkR4ua3E1mb25brmpIprqpngGyq46he9k06S9lKgeihd15DAf
wmm85+U3ZKPXKjSPA6+wq9hWnM2GLHZgr9rAntp7/BZpo7gDtEilqOGjs5Sq7kt8KIufkXWckf2S
8e7c25x8z1wEFWGDfE0zjGbK5KAs9H6va4Uy3kltW/t8sYLSPphHF3we2AL1myjfUQW04nMxrGX+
v+qI2W7VR+kLaXDLsKwRyw7Fc6PQzjfX48fgWLs2Vo6n/66yBEJsbSKIld6jWMmgp+KAcoCw1FwV
ey2N0d79CEfFz7nkTl5DCtGhR6iW38O/i8dKQuVU4LMw3gJrJYa86CiTlrOl8yDnOkaB0V+tOmzN
NnX/lhhgfSUYv9hAvm4f/nF6MPeCMlYjYC0d5qDiuSoIrewcZkIX/14nIA2Hbgdz3p9jA3ItOV8d
FumjzJOGXo76bXAoe9oFi2Di7supd6IO7a8KZby3VfkwPYbTT3m9+O8E1L3+1SmnT5OPuGXB/Yvb
sSf4AMbwqlS9jjfFQ7F/ra+15BE8aHxpzQD3LdfBgzPGHGRPwUE4LU5RGGoq5+JZ99uw3I/5mRS1
CzkVUcHRnrVWokb4LLGOPPD5E3lV7ktamXUilA9TQawMvsdDv9MY7BtQk7smwS1QxRNVhIpeO6d8
jrsfG0Y/0ylfyn8qGLF5Yl6zK4/f6J6RYOxauQnyFQ89UNmilTGUmVOtatqjpJUJxmyW3BZ0m3St
f4rKUStfSIB5jtRAhNzkmF4Fiep+npsee8tsuK9QCVzKcVXdtpaaXi13JS88/sRRU1cgW+fiy8aZ
bmT6EE1nYHXIjiccqkt59++mQIni4rFTKEbeNgXSq4ywvq5ffjLqNnVQOohjxhSnEktaO1j2s9HI
qycnysbxapgM65ezWV7CWOuJ/wYPNbHj/hGME0Hsu9x/aKPQyj2geCVqr54o/JEQv3P4i5lGbRqm
O195n/fPehzTWJljqS2LgJi0bxsVNvdSvDSpDG0Ei1j0b+uylE+Iujgq9agzGXJo9UXRQ8yzSyBR
VIB1fFRVvmJ2ceIqxOG1Stt4HY0BQ0SoSQQHqKB6JBOBJIfgx36Si8GQ9Mjtm0wMJU/1MEs2LMwD
Rvok7kQ6h94FujnF3/xv/jD4FGeT77fCvzkhekIUfevkhFgQdP0+zWt0/0EGNpW4MVA0Ic/BjITt
cubfvrbrxL6jA02KVWUjtlTXfC2LvQjJ6jyrGy/3jGbVuS8zrB7Mt2tLRihHE1TtDQt9c59XjzdJ
cPH5zh4+9u1Pvq0IE7fSZoSymg/paUNCNLJyP1W4UAedAwXqIfq9bzuPmdht/p4+baSxneFcUpWq
PpuZ6n2OrvSq8dzJdTEZigtgq3ZLH5JhxXYrMn3OTYK6U644ZuenxMKV9K5Oka/EJ8WWFp0+6vVT
OlOosN1MKzy3d9t30SAWSd2Ck0IyGXIxdOe3r3A8m7Tvk+JN845CW8o4bwkG+CKe9Dg9TmFrIhmj
hDQd1gurpXSgWRHPIf7ezpc3Z16tHngYKej0U9Ucy/kMs6c1g+ljjUdjZhDjWtFIJ8upQWYaBb3q
5ifF7yNVVnM2z3Vpu/nBumrJ8MfOcui2mBCUE2gcNHT1VQXKovXKFoq7x1euuVcg+QyulenaYToU
EwjzB7TP/X+uDj1UXKiqmGlZV5GBcJq7LSUrqMEy2WbOyvaopkvV2Zx31jXMt30PByFK1UYkx/ay
6gEWTebB5TX4brQJarxwMv18bUfmWIqQgbhPLTr2u4hSdzzzP4O+7e0dUkp6/rvibcCDV/aE/UkK
of17HqgFHAomdIpVcOzJ595qlH+dp2JBbMBMZAuXAg68zXEtqvqhcC+ta/85VUQNzAcUcNYoibPL
2r7hK8tNZfwQ6ZXSCLNGud+Z9kqSYRr8gxKoXYlHHrwbk1ripWd4y5dv1XczO7ujERWjn9sqOTj1
hNJ1lE9R5ux76x6FoYlcNdNWaJghM4qK3tKJGcwnH1w6mx8p06I+zuMvJQFroYCzZ1zaMWMqwj++
z+HYpag8hs9SssTyUFPyEtvPwb5yqu8GasLaUf3++nrPc5w4ag9OsBKTOWIkZ14vDjpGrd08Gc2o
Gxfa3uc5eqxfBW3U5RB1hYnpsbHvgba18D/bsZd/w8g+lXw/Y/rMZiSRjGaMNSH63jfyqD7mMC6f
/YOQSQlQyY5WZTStIP59K44VGKyb1mEO/r5sbcREZxoFwaVKgaN9wDRDeqF9xS95I4NlIz1SiZTu
3+dsZD+1t1xk4zf2JkWSiyJnjDu7UcV2RM4Mzh8p3Cds9s+vwlp7cxsQZ1l5c842VSNf2a6nAuSx
NszqyzTwIEVYsWxd3daoHrweQWQqqxXN32BrmFpPdG+GptHixahJhywicsbaaynnWEq2xaWv109S
CjD5/VNJxU1Bidlsk6OrI4vYSBpsptRWaWd21Xi3lThydm0jak0qj86mnDeVONX3ksn6m10dtFIa
Ah+haARsg7zOpB0hZR+eOTIJjyrlePkm99U+zCIetL83/mXPUqJ4KkOXVUBZW7miV4WOYFj66Sux
toTnqa4+UVY5z1lHNTemH4tjNnjgfWJky0Sf8GwsyzKRV2/Lqs4I+UvXrr/n9rt0RLGe8NPaqw/J
b+59o/E0jRzjIKnwE8YX0cI3aphttWDt4Ku+ZMNiStx6dZipqlmcrM6+FP+NytulwcLXdZQv7pGk
B4luLFO6j12HSJS9m6WMwfRVB6TwCkubzeZnR4p3Ll6JMV6lpHG6gTUQJ12O9S7vcH8Ij2J4PKLc
YhG+f1bX7+cpOOq9eS0IuM/wveEy83XkBG77nA9wVU6lKx8rsBFyLNGw7fI1PCoJ05XzrbjZNlLH
Uj4ZYmtlWqlViEi3nQRpU01dvWNWzCHTr+wLDLP2/zrPlWeZZ+DDQjUPJlfi371LhNlXbQt4q50r
+0a2+Go/SEY1VyX0zbuEvFfJoPlkKhb82Yn3Tv8sY+GRJ5ZFjhHDlcVHsP+CuLPQp3HctdZ6/qeB
HpUbQm75ZL8NVa6B57u+ehg0ecXONxeP/yY0I0pTCzlyzVPlYog26cr0Jjkbxn4R45Uw0eLUYPdt
R9pXTKVTe0WTiBVLQZwZC/HS7NfLd7Zv72DdZMeDgQQARnunUMV6rGVKBz36PkiNU61ISr5mr5iv
ckjPhGxwaRwzFvWxGfvKLFKls4sGEO0uu4kF2UemtTQYYTt8LVvJNREOcJQ4n6lXCRtXVaLJ6qv/
KC2/oplk7gtnMxlVBfHqdpilO424SDsbcBQwZv5mnMCGFHAisqkyByxmLKG+kEYacATIm+AhbCFC
dgMNe9ionj+GO1csE8b5zS2LGTY1HHWaqGroRBZL+UQBLOdGUja/zfPlhKXPbhaQxnQPEfZwLXtc
kf87etb3u3wtFxrv4brpix8C5D47rZI3wc8H1bSYUd8XSsjRtfzP7jv/81rkPl/P5D8c0tWn+oJt
MxkHpVbSX+lRkmJlkE8banBWLzqm1SX3gT8No9uxDTONiwNetqWqFRNEz8PD4IG1Z2/QdGmQMXu0
kuWIUuP+0lXHi2cjMBviZ940X0b+C2ed7LfDfN/+W95K/glSNLD2T76DB+jiP5r3kawxEXkhxnPV
+7lx3pWfqfB1bKbu9quEy1x1/Wl+uD4RLuRy5SN+1c8LweonX9z83Kr30WGA6lnXl+6S4XPLxnhS
PEyXPV1EVk48GqMJnbNsMYaovCrH2X1ONb4Ycnx8zpj+pRvt3boQpopzkenr3byWN4v7qxxLVd6j
J9LuQEpfzi86wodSQYIiEtUxW9vay3ZXWqJJjS0ITH9d8tyoIngkfUWlhJ+nd5zv1GRoIlzcTtna
Ms2+q5iNRdlOxQX0O1eQrtuTxU2lP5SVKetj3tTmRyXwqgPQ6lFDpoQwCx1J/pm2ue9uKq8XNuEB
CQBJ4lOEhx7ftVOhnJp6BqagnXwTaSU+OoCZO5lP0dcbByzl+RGI8e75fuU8rVKYasdKHzOQN2Tj
9ZWbJvJB5p+h2PtTWs3+G7dd17a8KRhUSJPicu7tv6Tp8ys4/4cAXCuJLms4K3d/c1x0eQ9JEXrz
l0dy6HyqTmQp+ZMhIELzLHMysLPgiuO0KPQyfhBh4MD9KNNjiVXmZv7VdS+pUB6zZTUlKtQQW+8Z
6ozHrrxsv/s29HKePCGRpBuZr1VPtayGZ8Riu5Cq9vsKqDxBp0FR+cbq671gCShzymqNFBtXtKEx
eFxbHK1EfKqHUQMNqXH6Ip6k07L7N2k9rTGOOip2KXyvmGtVjtO7UQyTE2YfS4WdAW3U48FaRwUB
E0E4xLFBp7w1CHMHzyn+hBq38ypjkBAF5fz+KWc6F7iuGX5jpsbOAtxKye9DaCGvoNpLw8Oidva7
MIt/RwgR635FClRn/u45+b+Gj1IdL+G2VK5+gUZ8I27tyiS38dobwRqi3AUJRJZOlWiFKGy0dCpf
7SnfVubHMPPvWvlQhq0rkeIs373Vl3AYgUvOriWqToGFhmcixnWJpYjlvfGFWUf6v5z7XjzzTsm2
n65lK9mx7Q8QrOVcbODkcCqd2QgIqXz7MlimNs+my0cDEYNTibach3M2+c629hwK6slmNgMk/tRP
OsAZEJS2E0Pd7LX3ITyfFC8D9Qq4BDqjwzOm+b7SDCfK735UghzXYVSnQxGOVHYgT0SeBmpRePy2
aTv1L6nnHeirnuvwzSJAHr3XUOoSfxqLcmTJyX+yvPm51E8K53p+lGxir5LY4cQsskF7+sLq7Y4v
o9PoSqVSeZXZloAv39YGc7GbVG5dj/nf2WQi+w6EILT9ELn3WYueyf07VU5ill2KL/1vJ28Mfyhb
1o0cPX/bT4YA3dR+GJt8IW6DJKpPrEKL8wz/ae/tpCw/Woh1xUI3Gswi7tG5Yi0ZxGyrxxrR5L/l
76Thm6dVXXsNhTn7f7ao1p3HeMIayJL7dSa/y0ztg/r0KKV1lgzYr1V9mVWdXu85hclGQ/1XkCR3
TEdbj0zokC0zo1MELByGyYoKN3UtxcBGKJ+nkan3ZkgEy1tLh4NWuGUhUahfvizrWhhD5hK2qsfh
qkhJwww6EuIkQzuXnaK6EBSsHI2xM7cwggW0TfT2e4cTI51NkReiVvdQebRP8TBZ1zduKh/hhkQk
ZhOeAmaD9mkXZGUX7Y820S7MEyUooS2RWBLvCgANgQz6ooqJ0I6lfV3P+t1/o0JTjeWCJapepNL0
vOKKZN19ARsboBChb9Yvf2axalwPXbtIt0lMhLvLlLcZC2zWzDtUXwYDIJB7LvhEmgfE2+LSvBtC
GFofRMkXr73+TKBrsQ64v7AsRmAaAgXhjkOyba959JoEyBpL+NjrUkTznCwwPnNG45NK6l98vlH+
/jsZJcZLz+94xOoyVfwIyjq0grFXJtLcLm2Uq2UbFpaCWdO6h9xg0oe52W++gnmI2ySSi/hv/jdd
CNOf8M1Px/NXrtCJgKLx5UkqeNRio+hxRgx4o1Whx9ZktG9trq1JanTiAhsfT5K1QmaW80bdaBq+
Hbs530D/w/jL+7/5m8vX5lJ0+I6+bjd3IVipzHgWJwJnsZAICkxnTW5+r9TW2UbWzt21lRTACA18
oXjbFCFKmvkdG5reefSwvu0TLb9NKdUMCYEk0SZAlrvTzI+fO/XnyWoI2tyRv6DbyfZzcWhO+tdv
bMa76ew5pJHy+ksLsSaAPtj4KDnVNfWMReku9pFa07uMj32SAKXH0H+85T+pFZr6+yTCzCyBXPB3
tu0C140PEsHbO1Jf5eHoFHGXwFjKvXWGzVwhB6jK2TFlxm2UwOprwlsMjlPaIpO8ocg6OYTn3v3X
rH69yAi03Xc6krFdriF62XG+RHhZB7zPPFrZ7k3hhOYzS2gnps/WcREjxxyCItYqELe04dsmF3d/
GFucEP0LRB4UEJvTRmg981H3pf3c3YPYNOXVK/v2e19kFDhL/X3+UoPbj4VmovT4+qtgOo89EErW
XzyFfyxmbeRjJ2DQERuiiLN8a2rLc3XZxWpKz/rcio8Kn+Aw3fx4PLHOvbHpbLqbjkaP8spPZtrW
BHaizd0G3I9/b2wbzHtxlER6tUuufm/fBmf83V6y9+pGxhvJ3rMBLl+3/H+3aaHth03PVzM9N+vr
XtRPRt7Ud+Ua1TS9DnG9qXvzxTnx1Nx1H93PACPukPm5dNI9r5WaRkCMOV1DmLpMryPkuh+uCsDg
/r21soop4rPcponBus0H4t+jk5l6iWsv3S8MD/so2UWDXGeZJLSfHCciv4B+Yfpu7KyFUgkZPOLf
r79PP6vB/98TCA0K4gns5xdxBlI5vceC9+gaC57mgMo9SDkERZURDVGgN2keJZ9/tijcQdB+O830
sXC+boLJ3izP3LQfs8YxO3qOX5DY+O8DlwawPvHp4/fYj1DywObegA59St6HFDSO5SJS2oqGnu1w
L3UIPt3k7232tNMg27800+x+ID792yDXy4rVxnRylAGRy2suSRzW1sUWeuluvJOmuyYsO53D/N9G
uxEphCT31CXQTy27a42Vcp93kcUiDYK44rqhEoh8Of/UXcYRH5uqGH6xDfUr/AHrLRUx21Mi2n/w
SZIVVteHsvm7dZJ8Aeb78fEV2CLzjModFycD+wHYTI/jWz5Iye4oPgDYdISnG6cf5zGA9NxXHdHr
3IaI9zjey/5ul7rtYvrXjiRsymUpMOOLQUI8GGslSKbwdh7JQIoX15gmpk1/Ijlhfb8O/ZPw/5o3
G/Viy2m4zBoPpQuSJ3hxWZRb14TqNEVGyYvdM0DLMJ/Yan41t8/w8Consewlw6vFJvDwc0vVTsa0
1OEFSTqtXBDruy3AkWgAj8L5iUSsKbFoUTByG/iqpTzzx0/m33OeuUUPZK1P5ro7x0KP+w7T3WAl
5pzUU7epGLLqP4fP5m66nuNDTLpvy4vrXbVR9YwxHmSmn+4mYQnXS287vy/D2MAVePdeFjH/vuWS
0rJq32Bn7WBOd1r35hraA0HxYJ+9S4Tz7sciBUSVHFENoO9yF7MjiK8D7x2+exPGIM5tsh+HO2x7
2zloc2sp9X2ceISY7tFf6LOigWOi+v7dzKzLaZG/1+/jzwDQs2CtVV7/HiFwzUJ0/t39NYAH3VCk
cml+l4P+JsyZX/uSkRinSFKFUytadTJL/H5AShHPjxyMl/7YkEA1wddLoP7lIEXAnfz35PRixwA7
zJPZXezfdQGKam+GF6aICHLzZE+0vLfkTIXOzIMRlZWZ2UVSOkPZso0beU10/kuTD+Oe6el3ISTK
ebv93Hue/Qk4IEopEFSeZm7PYA9e8y/yAcb0veSPF52KP36iz/09Og8vmWCzOGhmO+9ZbJzu+Fh9
m0v0ufpG8ea7x+Wpf//OHf87rquQ9fRRmqMDXsjckuLZ+jNbRD0+mh5faTOzLhaP39ffyF303d3z
bsG7pfJYhSkaxU6C1Wg/xy5iSNT3WFADniV4yF1kk6y0uszVSv55ZUJ5+LELlXSXVCgjJolQhTel
E17kwnRtVYgEiDsJE+uIrsKozSjRePu/DJ/Jlcx7zvngSaTc3Y6WhBSA50+k7N6sQ69OgJikxBtP
hmteOsZIs+MkuFJF6ajBXrPcL5roZZwfmI1lv5XeeYJCpOhdeFSoUb/Zlk1W6S5yQ7IP8y8mVYaK
BAVbhoPff3+3eoTOzLKarW1/lSfHZ1GRsMI4fsvsYYEzsrHf130fkORf4Nvv4sPHho92VMCzL8XD
LR5hXfaUaNe0bvMkGmk8yHBDwTugV5iniAgHXla0yBMNkNivirDqmOmu9QaYuLPPPjzN8n3rUAT7
x89dtZUZuD+m8o/pemxWe5xvMJ3nawS1cN3S5V1VyeNVqlSYvjoTM5fn+N7aYHH1HVBDWQdlxq5I
i4OFtP0EJ3ivNv4cKu/Ugiy41Xx+XRZCkKsCqeBHztXdnbXZRNZcBEBxi6a12V8Y8LMk09raNb02
vK3C4UvMFBPMQfwje+Ok/zeQdsKTRrmX0CFPIwOY6ekfDlWnNTmjMX3PEuPjM5qBwCfeI+D1cv75
Ly91jSt2WPbOjtABejzBIH1rgUSEMYFwnqjAqbLA0B6vqmFw9Mqj5zVI8msCSVDLAPygRcqxcyh4
+1Euk+iqRiq80mZ2GN0QULcsvQAG5eG2+mJzurdfjfwHgtcvgCma+V+1A2zNHObVubYzdUoAumdb
Abqq4NqxhVwWDajrtrCW1tUMH6VJa/j5Fzf9r2f7DzbDhb9EVAXHF35RuHHtNBMQEpxDIcq6uEpq
SN2XdcsaqeG+5iS+FywoGsxAB8zrokaDA7G7lQ8V1BKkoxPPFUWaqObch7lU+ElF3ytL4gQod1HG
KmyB8bg4/SHaRf1oVE9ikamJF+nvx2i9yM2Oos/sinVkiqsc0Rz+bZ1WBn7r4o5lqG9hfpEMnrwu
EfgeWp9SKlO6fSXRKRmafeDNpRtpyaF468Z1L8kaU4xdvpI3F79Uz/23sp0vU6riwhw31V2s/Lhh
gy+bu7YlVot8N9Emu0uMXWhANrzysiBD3kcXPMf7R3oXTP+SiWiB5AuYgCyiO1oVlxN6Xk7cuUX6
b4l9Vc/0l4XAFyz4aKUI6vkl5JUS3ZNZzC/g80D/c+dV1Zz8nPp3esgxyc29Sw8/ukAwf70EfGl8
t2JyAFcHS9zpqPTGoggp/rL8Nl/9FYm9XYMBKv/OumuBXMU7Lfx6ozdHSKmQLicMyXwo7yBzwo6K
jGNujGPW4cpARU1jCA/DwoVlnNH3Y/hTRvcAFjSqSoVXyIxDwskCwCpe5u30DFJ5k9fgzdpwVXwq
lj5hjiPNf1Lm50ROu32C8+g1TrsrwzXSbPR7Dik4Vvz0EhRVryAX+fX70vpvPTwSbg2SPm4pcPQm
7AKxSVaTIB55ebyUMDPLYvrnZqYvSy7dYJzlIcumrRgZibdf6SCrfmHWkQip8Zh46MjW+SBtKo4k
gM6jkDUSQsKEzmQiaiw+h95X/4NjeWSzfKrktdKTUKNV6L7bbAOaurbZp8mfyvrs7E/K3DoozBKb
4sarsU35z76JWIiWXmsQN48lhH30LENeU6IcR5wBGw/ej5N/2/8M4Z//tpjEp9oV0Hz1b5uqhS92
G5qodFe/K04IfNubRzsUc61tU4IrMOXlLPLqex6ZX2qskZ8+058UqhalfN8q2Abpeqx2aLEtrWan
x2iN8aPBcGXqZYe7oMIyqVTrcKq10HeXjlo+wqrsQH3hPRt+q4r0KrlAmsjWPSjunPhQaD8/PC3p
s070lcfmpbVE/yH/rLyaKIFr0JKNCZJ6P1cILjw9/vKG5zKtZIOX7IH8y4NzWub/T7JOSgDAZDfZ
ThbjzVX70L5FEkjLLwYwpd0wNeMLaJ5SyUaVn46gSBODEPh3Hyo0LLKyjkgvtAl1rvz5OH/TcRij
qFWak+HKhbOgZTKI414gC2tK/Up55WzwXGNwsYo2gCf++6TjZmKm8UigIkousM43r+vouifeEvT+
1qYn/37DzqJ17zoMVyY13haCpUZCtACQKV8nobSRn33ipcPCxdj8KnszOdOGkG+L+laftBmc+pTl
HGvGkewK1m/rlsw9dKeTHS3XcT5B4YAKsdIYQGzPQzYRrvcbpW8qu2jVfp7NLy0Ta0HFDGcCxEH3
/RL62bXLH4ylHJwy3LHgRsxJhIqxWPTy70OYnT0NKmcbX1TOaR0SoW5uM2ju6rQ3lc/3aRWmQTWZ
YB9BIMEBaYzJWrHQSZAD9GN4lFLwPyWXUOFZPLsftPYu+xINnMxVEHeuf2dKiFFswY/srQRUEh27
G+PtPoMeHiAmgO8kD7ynveY762wVvaM3nfg4P30b1k1f87zMqoZHrePuMH1gRg3c2FdvPXLBmZIN
kCGhbC2upiiG44dJR0StVJFtxguTLJeOM+6EPQke1TQxWneOCPgcpiu7XqYpeQDWOICGLyvB1D4c
ZC1IyXzN2OVNM93J74WImzJfFYEC3rBH4E95FIPUzgRAy0MrL/tZhIt7PHw4U97796fH+OUd+DzF
wvhg700oFM1IHSlVojpCDxotuILK3/7+E338YToKPrGZc+lmCU6Eu4qwbeTapJmD2FydYWml5RaA
1K+qlMZ/Lgxi9KLQOvQ1WfgP82dZOOEnmi/ny2Zm1ZP9m6fxo7JvbjnM3L4/KIRja4Mlmm4OzXAR
+Uz8ntXNrYygJBMlGvl0NI6N/xWgaQ2CeUnlRL+4DO6If1Flo8NfjxU5k1HsVxO0FLi0zvGZS6d7
uyXC1DTZS8/1YD/bXgL2LRy3JrPHdDnWMSRa+c7kD1+fJeKy+VgkO3JTshOruEgf04y6U2H1yWHB
WekylYQ2g9Vi1/8ICPpyWLssaAKyN3/j+765qmLlkrQLCb/8tUKQ9w760iuE+j69vbgPYPBSWg+u
U4QcjhpDdeK5X2yAODTq6uzNqvRSZDMIoH9dcu59/J10wskQ4sWRZEu+SKINxkDt7Pg8lB7wNJ+N
LoDZG5zPIcs7BYAHGXjgszyjuWzDgja1l7Bn8Tu0tHT8+ANLd0jPWjzJlf66TSa/BiHRwvVnCxJU
8e0cSbbl3ff40jHuus73lbI6zRyttP1+Nlz2ayMTrUysvZrrxaO768ZVGL+fP2XTo/kEHKmybOW1
uB6foZv/PX8XBrAKGN/rT/Y7M7e1uuvn0Pyow9DPRPkIjlPqZC8h2haO0ltKFHVgFLh4T6MaM6N6
oqVAkMf9iNtoW83rW9e1nfnKq3caU3M8xtmB/w1pydKTMcUq32ZxFdTpJ93M3dPYSAJJjeTIZH1h
gVaNmfl01fuA9oTL+q39acDnEz17j1rE1G7DFPnUzcYHmmpr9eGdE+GDanjxaMRGC9vyOvYg8g85
/KVm0jL7gX+2jUb+Zy7Vc3rtZqefZryVsdn1yG7KoGtLQHSav353bSd8O3u0X/NHQ9BIKRla6/q9
/2zlZoVmppMZ6pEbn69sy268uYsZZ+CxrL1NRwesh1HIZoUvMEP93Y63TDpiOmP1LT6KiCBvoUHa
Ru4J+ERzmfCu1v8v+2wHl2G6IbSMd8vwkyzzpNoDx/5z4rKoVRiNzDzWP5l5orH8s7U5qgQT/TVb
l7qVvsNY41a6diJm7KGGRJ7CBBLS84LNscP9nx5e0Tx7jEDQ0qs4Em+DajWwXIvqaT5gLgGwM9t6
fGV/n/3nOwBiO9AC4GEshvlr4Umrme2RWiWjP8AEEj8PZSE4H8vbFRs5NVLkxXBHCjfZ87Rz0ezA
S+ZGnEDM2qbHQWaYqh57uUHub2Mrwt+Hq9tJyZNq3qIFPIUhH0FYb2OHwAass0E7X8+3n7XccN0X
Dt0wjLUrhojOQLw8NXatW2/dMRdoJakElLjTTyyctOwrg5dnbpXlpQzGttCzD8v6sJNIl9cWWsHc
dqF/XtBrfvP1uzkiDyw7nVBy5VNkM3sOONMgHj1QOrXbUVF4SdSBLCRh3oMP3zyFYcfIFlFD1H2/
APZ1Q3MD/CYA9bP3HK9rqWqmqt9NnCu6QgPwJAYbHt1g3zOcbp5lWYLwY1EEz/p4bniboTZbfEo0
fOxPP+t/nz/TYDHlWihHbP9cIA+6IclpAl7V4U0jDVyOEZl4m1fRFq9UlrSu+slY8DmEQlQWYbAT
/w8XhTSBeGyy53mh0PHJtjcNOxvW4eHXXb7uQ0sQxpnfSbKYH+gxdn0IykM/1D/1bvP4P+61X2/m
m4qVdNWdvkZ9l0JLx3bobtu+87V1bgs6ThFA+XWOJE8x64nk7kl4daieYEDEo6jUcmTW03SbJw7L
+CiS+mIIMrrx76EuXRevOEfoPs6tbdfYWJhaTZZ9+5GSIcl5RXvDhGQZFLT7mnPt5z7caKAkAbxN
jE6tkBh6Dj+/bzg2cES4ItAYcvKs5xaXfnJ4+s4sVnXVxq6tfEl8p2e7Kfv26muxnUXis15i/uyw
pLh238NruTapAhCm0RFMlNSCEbt3GW4Vfojff/l8kJtr5V7rUAvCsqlwpr3nRhOHjq6Kj0XKzTGx
xO8rRA/1tQAwe8ioAd7Yq73x1+Pr0DKHYcSL0rb9vRb6Kzma8/25eVMCe8X/sXRmTapy2Rb9RUaI
gOir9EgjYv9i2KSoqKAgCL++xj5fRUXdqLinyzRh77XmmmtMYNRruocRH2Ys/fGIyGxy0ED2Bb2P
kR8irez+Y13/d5BRaedH8ZD8sZ9XA69NYctiZP6JLku5mRkNFX0TF2kVZmARVuPVJxTxGbczYe6E
cl3a88AlOGrKv1UhzJGWwGoihGscU1EIiSDBIe3s8SXyBVR/6alJBmBAj/KP8q2P3efl9JYYM9cl
EasAP9lguqCzA7TiJwpAgA5xgE7OPc/MmHp9T79LFE28P4msryucVYU0l3JzJTG9muezIYOmTqcC
GGy7uLfcnxWMPFLMLgqx2L3tL1APw83vQsUJcGQHrmZKeUep7X8X9VzMGGXyIYht5eNRKDcCAmIX
ZIgQKIlKGaTnYvVc0Jryk/nNqb2piUdgzHNCIa5Umdc/bQu469JjN0Pn9uJERIUczMf/+rwPT8Su
vihH3j5uBc78JqaZ4J9P1y3KBiu5GK3Y0P7XpeTHPZH1QpwCMMybyp3Ay9Ql1ZbzE9GNVVvlCAxd
0ll+xEzM2d4wzqaM+dhZRCHCAUAtJhKeb9t28QHncso3CANmudAao7ZZfTyCeeTHEn/Pz223Uk41
ny2VUnWgb9lv0jOvx+iU1UikpMVF5SkVQI/PSroQxxtTxu1LoxDJhtBKo9S/rp6uRmxASaCaiPMY
8d6uNfSxc0k4ENjdEDvHZ/k8FwdRmdVChmDi0tuhAbxnV03/noHE+N1BIKiJnmJz6L0gTgZW/nKE
r06e9oPvnLSxuH/gk0FrfvNta0J2G/LhwA24zbAAIrhpYKGu1vukRI0xTMbEm0urd8RVQ53tv479
7fvUY/OJBHK/gIHfPzUnug6f+fCGBkyaQ0NK/+QdzzH+ssz/rDtb1hnqCAjY51J7tddGtUbn1Yav
6LNGpx6zk4cNxsNR5RbTUfQ1hqTwvCA59E84pv66l3NfE//LEEFPYx6b63rIrRQUduXxP3jHaRFf
F1FDM2D1vSWcbcIuft6A7WUClFgzTm0yOqz7sZvzu8eCAnpfSajRaEQtDxlPdQPo9gvdqvMg9ZI0
0CfZVdJppEjW87AiwiNLY8Uo3VFE+MMKTFuELQ55Yuxgc8C5iydyUjjjIGdjTWR+7QPSSHzCAvA7
FjbIf0J3WBXynmABuASDAfGyJbTeFxmUTz9b5DRMKTB7gpB3uYOLF5QWQC27Z5g6KEFYU8NQEbGh
uCsVPEr5IVtRlVI1oO+B8/yaNI18GTtYf0m6gooZpMkY8eMNbJiR9FedUKE0mPaA/rE+MGF/gVeG
vUNuXA4gTk8XzekCDmfGbGPe39znLa4olJkuSS+4pvig7BXDB269XMwKeA+xXNBtYf/g+fhSe54p
TjgquUrfxOAVMbV5KpaQMWreULl3z1NBbz8GrKLuMAJCNnxG3QFZhXuGUwUxEPPSb8dhz8kpgVBh
jo5ST3IvDfCFYeFyzUw4BKdBzzwQGG5+Qlj7gLsyGOE6aSY34ZJ70OH9G20hBQxdkiVhWKI4rInR
m7KWyP6FZu8xs7LLwXL5YM0BAF7ZeHjKms/bY7oeML1IHkvRK+DjBTrBIID6FuADIJWnCF6d4b9Z
SrEgfRSrgd+6nHcRGYVrCq/l2JHoNEjL4WHa79KQ44e/inPnQ8BK4/f9VC83cLa934qgJTK4HsRD
lSwwFaBKxoCPG9I3SGk/pNNqoSWcBP0dhx59KUXve832XnJdoMsznBgu2UjlmuZEndDTFrsBVfSU
l9b/LPN1jyLVaeIhrHR+029b/eubKH0+f4h1ypqOKUR6aFwNrvIec91+ficBCxHXhuHEhmZNRN8I
j1tL5NwwROPrAqisAJX7QppiG43Ny1B2+efvTuYX6xrTd5+XD9MaRto+pL6HCZdsNw7Jq3T66ztW
GLZpnAZzahaRg7NLjYQMlPh+uQU1K+TDxS34zTNCbZBW4R094p7F4rzzhmEIft9LnT0vZAUVgf8d
Dea07RQ9Epvsr7i/fnnPiJS11Z1iYzj92TUBFgMSznhFzTcowpowoNzJo9ZO52A6zpCl3FeAIR07
OtZytovlKAXTIZ2uZuliCCLjMhdfrovd2CUDD0BQs2bxn+BXmlnSCaAyWX3yO3BZxcTikov1WtKH
XZcqJAy2u+zmKCBMY+YCv1NmPRelC7XUhd3svdf3gHw9cO3UNQThjZ1kbNd2RibcMBDL0yqvPvkt
djuJU+PcTJzv5CywZvdAcwUJlXcRZ0btP4lyYk6761zW7Algv4WvhRZJ5ErRvYmQbocTon9pWRoY
J7y64k8MV+xMowcktc9MVvj2Vl3UHsX8+e+17O9+MyI8T+9D6gx2nw0LyiWtCCum9Fq1yRyL8kgG
jtgJ0YR3hEf0x9NJHXYab1g3f8JkxRlFBa6y40lXuSZ56Yhwh3hFqcasDmnwTCvKdVv8dM4QuD3s
21YqAwUeTGSUJ+mjKNKSzhP9++m4etjBog8YiU7s9cOmY4K86/5um+GU92vBsTGKPpd7CLu1XLDF
69yPBK0B0ZLmnacQQj/eKbPrWvOYGZQbtF+gDu0x3eZ4GvczeH8RBd9D1SUqI+mSUvhGLHLw3/5s
YBAyRMIeKglGLto59u0X+Ylo2PMNGegaUiFQjm628A4c9n45oRuuP02fVZN1R3bKQDj2oEpVJgDT
2WiuRpVPfCEbaDgOIbzj/Ywq/U3kHdlVxgi2FOzKKHPvHFINZJVlw3Mmh68pQ3z2zohNmxITlFpf
60qWHrNGLrqvpVgMGDhksghvtWk3BgAiUPDPhLPAkt30KAPPEjFO7VHd1tsr/8iDN4ZLipyr3oJl
UF+ZitVDgqX8u9PHIZ7BRBLX4EcfWfKMU4xzBCKtpQYY6e8rNUbYD8TLIUJ/7n6X8NLgkMJyRyW5
eYRFuCcrFD+6fYtEGW1/UdsVYLocGcq8NwWZTq98ojlOj4OQghuaJ2EL7jggMNWQZv+ntEODJTCI
CB3WCFT25q/TIhTH5mOZrQdzgSksyNoSmyWqAWqXkpjrrZyiSPJhQ1KZ4sMjtxZrKmF9igcwcn5f
sEphYD3ibPjCqoR7yD7vPSBUwClXlVWuqXtnozANb/OBna37DueRLQiDDBnN0YmtUp9QwZVK5k/N
bl+2UklMVBNKNSQVuPGfzUA4uiSEZVIXiGKN2bbjw/j6vJg8AThrPXAIotrL1tUmJ4mk76RktyOb
p44aPS/1hgpWPTV24SOrvDajJecFuZNYEeM3Ih5y7oVxNu9xivGf9ZsDNzw+iAMXw4+CyFej2zE7
8kNBQ4uQA5pld6R3pvqj8kLxuh4p+NsZnr2/91JdF1E6Hy7TFQxTxo5UFvwL1z+V13sxpr0hqWNK
NiSF7ElEtpM7ABjnvasW5DxA5fD60zZ5xdr2PeUCnDVroY3MCQlGqIV/rIEETI8IrBuEMraDl8RW
bcnkOaKqWAVpBPKlxzNDzB4fCBHa/jWubbQnbrNZdYIEij8Qbz+ryDs+FcSH8alOtKPs40bCGkmB
ggmNmxbXaXqgQGAeeERSosARtQkthc3wBR4TQjc9xj0zVHyRmP3p2I7XOZOu6lBc4IHnGxDUyx6l
Km64FcJQz+MLuhIqhpSbG8TcLaVzehzOq4B4n12bXInHIDsUvGZ7HEy2oG38ygM418AaY22G+DKo
XAeuW8seufvzxxGkWsUXBGN1i8sJADw/d1ShCRuOVJPfo8z/W2JnI5+9usn1ZfR98ufi58dGkveG
xhgGnJAHzRfYSUJWdzK6gzkQGV06TchrdfN9fOh6OpM8OUQH6OwWufq3rIPWbweGSV/WPqzcr1gG
Yuwsmxm6jp8hlBTCb8KfoJpSMG2KxBKNiR3rZfbN3julMZpAkAv6yX6gj3eMYjsKoqF1Z3t7P5e3
lIvkP+xSC2N6vkaWvxEMyOYDliQxaUB3L4+lMMnW/zCCD15GgBUMZg4dFNqPLx7shzvwGCiabXz3
MatO3g765jDsTRtwwFhAYs5OpsDJfqnE71V5UdBKCO3w997HHQJEyaccLbA0/n0c7DT0CIv4EpNX
znJceV34Lt1nTSJ0qo84JnHgEdSYCIocqGTJZJmJ7B52blSOR9QEzvFyiwDvMS0Eznw3e+5XhCMv
61PLcDz6+ZWbhRW+AR67f7QE7zqryboE6jXXFv05vl7KA5Vdt7urXEj0mGpYTxGMGPWT14CkPuBJ
Zjcimxf7yYcb332abagy0FOT8ytGcyKG649sHs4VuquEq8Kg2yzpkvq+dBlteu9Z+JmTU40YIEDX
Y4c3OFZoFFphHQDuwXZcQdxnayJPaYQrFiwpUbVALNzUcwm3GrA6HCbsfbNWNaQxAQ8HRmpvkkOH
6nx6Pk0lzsLsQFuOA7XRY/RcQQVd7vkcRBmB0J9IycNn6ZatlYzjE76KjRDa6M8jq1DRmPVKIDQM
tIDY0gIVBgVP8gFUd+ULZjTuops9XCXuvhMcsJiBCTWRjeeaPxafR1R2PEhXJBkaIyC6YhEg9Vkf
vxxe3DSvg4j3g9vCIsV+J05CnbUzh2a8PkgEIrw8qopbsp8zOKBxqbY57jrQbmADWty2+8PUKD3h
yDK72f4PS0+6lhetzaFlmBVrWWxHk6vH0vq8guMMRtm+Xlk1XL0oS+6ktvV8IsZ4mWBDQwjmvDwz
235tsN3P0FeBu4Pjbyf9WLGZ6XWnFA+6/mDthF8kg27ONS3cQgUkYAK1747CItYAmxqYSUggxpu4
A96UdM3EMdiOg5sreT0Pnqmt/rFY5vxrxrjL6aFugAyZIr6YSxOAsgP/xNf8Xld0OIdHSs5fn+YS
LiPx7s+F7IGmSTKfhSo+LlY9lo9/kUR8bXcDGxNZLZWOOYQX77OhcaQ2DiuA5ok0Rr9xC1b2AJ52
7OiAiDQxJbE5serYlsWMB5kmLBa9E9Y7kpmhtWLZ4k95gmEBB+zHfzWjHz/8H/vP5Dg39JiMi3oJ
GfYqCxLlgXfqC2mDP8y9ddBUM00nj9ltftuHMqwnqLLRc0XFYVV+bVTsVlDQi58bXCo+1m5L2Y09
nYkWThovn7PHofp9PHCZmbMMoixzvWIPiS+8H0CqmafYZomtLMgyTB2oGiwvx/LxawMjMT4UnNEO
5ADTGtUFOKsL0Ti8dPphuMaZhoQHDYIJPm/vdm/yylLq0K1pzeTNfIdDFZrYUAdMxeVTLJETvAHG
IrzrHFVwd4bzf8ObNKmo/pEHfnwfZW6svhy9ZCrPlJ1ISHqxvriVZ0x3XG7SlYASfyfjLRo+f8s1
+EUytcM/XZKMhn+AO8YJ/hPaUb3h8ux7KGpyNBILPjifFzJswexPoz4rzCH09NSuHBBeTL9s9rsI
Q7oa45MIU2YTgY8QmhdZsGHntyadJ4q+JRu4EHjzJbghLO2W9AqvGfYwiS1vpucCBsPGMm2p/yC2
KD+Klen9/BYJUMiHOwIeOQ4njeQ0IoEuBR4Xr6LTZS7PcZlCh71OFYLMMzDbWCMACNHkoTmiwjbO
89gP938KGWbSBjgOo2IdnJJJhJ4h+yM8wT74cJuIcXazWDN6Ar6AgmFw5JJPmrF1Tlp5+HPfNtRZ
wFkaw2K78xl4OOOQDb8lruZmJmxG1m8FnNYp1iMuxdyiV+qYMDA4iMkItVhFLg/fg1gj9l4+nwum
ZG4B7qcx6xgaQx9GJe5bM9hMHniMhMqwH3wWT3CG7E0SYpwfeItoFrwxpOvMGTBt5mvAHpvbKiDD
iirNKeNWMKlv8RtqwW36guvSm6tz1WQBlTGY2wdFn7FKM33/DWekPk6A8k1+eo6/HCxz8FlnQDrX
EM7tPVq/n8p6yik42581BmzaBOqsm9F7/6Z5kC9Hs/JuIJj81i++PZbBX7gl+bufuytCPAOiI60a
1lNqVnvg0knJO5n4ycd8gDMMizJdNGbsSpePmjM41Ir+2GJTYdWEZGb1zLiCLBcgX8Xid679HeVj
KE1YPdMpqRtiMn/8XcNISVomHR67nlzPBFs+jukfyCFZGMvJnGTgjW8DLQK7N55vPMEK6DcEMGrA
oU0piou48jlNBABsEA5sLenvZCLrVKj4d9biH0YJUkeyUPlhkvwM/Hu72w5X83M3ZJ795Zevpy/Z
iPcIgAJsFVQ+IEzGe1eT7Z2FA0+1DCUm6X6rWalD7Qsf+iaqAM6/0yCu4IExEwWfwsq49zA4VZpy
cuVzrFjdZwxpS3MtxEbSm+OtfiX3BBvJm1kT7v8EkJBYVfuhibKbyOQYxHPly/7NeSy0U3MY2aV4
/1KzwKMwZV8XKCypozNm0nAEZasMAYxi3fy5HMc8dhhBkgDmBpQbl7ezQg2lUuWKexoZr4USwLBj
JBxVVhchDnRRbyrT9jwCYCDUMdm8/BMkhK9Zk0nURbe1EA7dZ/QyiQmHGcONZxAWuBrFP/zyIz4H
VgWpqVI4PX24pl9wMS8C3wjsY0lgxunA4HYPE6G9sIAzI6haAeaYUh0CQEzDu/85UQDIC25QjZYe
WQ0KJjw/flDMRlUwGBQh6PO1UxOhemzEuD7P9QcLTjVSIQB3cFhbtPVnkAbsEdu2PL3trmxT/jxl
Npw1M+wSFLMsPzfW0PhjCRdAGiFBJK9ekwwcAbsuoepIhL1nf+zYDLejxcthODdI3oTXf13yMZj5
UHbIJMX+/sn5C5jB03wJRUzAvrEzQfeNsUTTOyuCGs8E5rManggUuOnlDHWXPPHu8HafLqYM9pA5
l8pwD2E3unlXdsELs24nZMAGmNMmzPZh1Lbh/kuLSsUoHNuO6uceRBDxpBMho1BAPc4tU49QrFr9
26ySWWYmAJm9Z4j3d6OFH12v0/iTfCKOU8pDvG2TDy7C1JzS66WY/SuLa5CDfwSBjmkyN/Aq4zJE
K7fGkFvAs18wOtAlI0pQIAie7e0gb6BamOwM3Ux1qlpcCmUHD4RMC+ulmhIX/Ylj8eM+D9nhd8Li
k9qEahriMsAiyDwQLgDsIOfGgHzHNcCuIXfDa9msB5Cxtwggop7nonMVtPHr5KAwYLxP67kIt3vE
jPhpnkp0C8ypOfUlCYNYKv/4YlfDtz7odOGtx+rcM5C5RPe71Gqr6OkamJppupOd/rL/d4OsTP9/
A15lDMukasyRar97OjEgZFYwPN/ghQ8HHMOa3mU65zFbJdIUwu13uXdVJjkRdQTWnbHzbI0quYGx
2/E+j0fW19acPcOoGTcDRwZBTId++DEUGxcvSBc+uKfXDzCO66QcfgF1vp03YgEK3xaFgWHVjltk
QKtFm4f3dclno9MzXNpECkoxdXqWBr7Pckb3PMkY8OKBPXQdPFMyLlv3i3voZbL3Dv8KJw5i78tr
CweXp2LhCUNWWgHJ5xuLUKWFidTsVtl2DONipl0Kr1qSTB+rjJ0WzJS2JUSs2dPlYFZxNzO9HdMa
Ml70Z7/jZw3nGo2s8vrnWizaZy6dN4NBaouSHBNeF38IPn/D/PPtd+RE8325hVN7Mqqaxz+AIC+C
WxH9CDOzEPizs+y1GykeJO2shmjjv/DPmiPjN32y5sX1jLmD6XHq5idkRcQ69FUUPDaJ2ll7znzC
6gRzHN4rdB88edwCfNBIQw7LyS4HqbqBs4zR96mziLkmxyRMWQwnPmYzHgDnZPNZ+G6F5CcBhzWU
Telqfz9T2ZB+07BtwFvKNjclXjvdD8DJUsp7VC0wobLo7lDlGYjn7KZ/Vo+V0PDgn0OFQo/BByeZ
bJT+WzwVwEJi2hFicQQJhZoQ2PGMCHduWpRVjLSbyir8IHPYhTfGbB3GUP4pqWfNpbNqH7bwmJfv
6YwOH/cG3Bl6C4c0c+2WYQanVUeutAU9zh5jkzlixUWcfTUOM09eQYanV+9pLJuz+lftOtnq0J7Z
maLKSe4m8+zs1BMWYbTadnru28/Ly30tykNHpa8P4jbGnEfW0Pz6h/OUtzRAfqLe52ND+uJ7GYbA
wZet8WHakc/YKrRZe2YjhCtJSwjatLuEqb/9MLGqY3a26BL1aWXh8cCSRg/LGh2lKhAS1JGICRiB
StRgiEiGxJI8E9xbxFvLy/qAsEuwA74UtlF5UDbXBSvX+j58rpEtqRqN7ISCAybg7ZekFxE58o46
k3P5hsmu91dMhy8ARd1xZGBNwT2uER00mhRLBCMkUjy+JMS7mFoUDB6tGP9zdElYqJfYzJx2WsAg
oN+6WY+//Jgw52otBsA+iqbHGGwkCQAIK3A4qvEULLU/iU1HZjZeji8AjdD599V5DJdxEAB5p99F
hX6CbLLrkCEaneYaPLP1XkAqYT6EJwjKSW5BtQaGXd90+UBDb/Yx/V9k8OjA6xlZie1vFnPp5pmQ
52/eBllvLda4hJrOOAoGO1h0FnEpWhOAqXpzLHDh8VC8ljj89gr544r/Guva06hWA8VUY6F1i48/
p28lopl5LmBsdLqgd7mdubWWQ37xYfLcibRxNttKBHHVwOkzDElxae0Pi1PS6eH3hR2PvB15+51C
C9ImCk5AeF0O8WDxx6sQr/sWHlFYm9AsXNbaLU4xERUH5Q2wOnsRMNY51pTjP8yMR2MOHrE9CncP
nE+MhT0So/qs5f9ilVF0GSE0LxCXqeiJmjGws5CdjPzGMTGw+NempQjq2gNT6Bs9HNdHTDKLhpvc
qv4IpWAx/AHjCHAcPT8+vBsjC8BMa56KkAY64CUGa84mNIY5tEYcRqStO13QCjSjD4OZaC3tIMQ/
wVjCrMXhwaNB8v0ffWQFcJ45GtAaELcgqncVrx3+I7r4j1H7yA0wnPHQ9aa/WTnF+j7gqGDtDK/z
n1j9R9QcuzjmHKgTMEgBCc3II9BzR/xpum+b4S8ZJoKy2fM/SNNR43VG4Q9aCjPAw5A58vjnDMm9
kByZ9+luXU8PQCfnetZfIkMvOndcQDLv62fy72CCx+Va0MTxzDps4VCJ31liawMt0zOvyICzatMx
Hcvzr2AB/ciNW5LeTIf4cgf8pFjGgxfx4eZMmc+xs7+8b8i0xWbpDlZDHYdAxFK6tKMogQzyhmr4
mBwhkn3M60boaOlH3O01g5P4vXwHbBgjheCtZx8I/ay0cWvaDZu/UeePrf3qvkVKoIhc5guUISoI
fpY9grnE5gmIPEvkEODvyxfFJGSiTZ1DxQpEi1SAPs8Y37FmAPi0WfddjGB2GVgTmX8P9erv46Gj
UvaCcvA4eX74d3Bh10LTDfp+Vhr1CoWZxoxe4moXBp3KXWfigukYWekdyUtcHKxoXHFClkeew6eO
cStAfkEpaKYjnMZVKP+V0cAHgbTLo9dSmyUAcAOcjMY418UaQZYwNsPdiKFbIjY3eHifgILiR9mI
Ml/y46BkofthIj+j7TaGAbOCpUatXmCVRF9czj4wcKSwErx1o7PXfaN+GXvoOkzA+POjafebIJtj
2aecSLYfZLf39g0LhA9A87qDPDaH6yf+AeH6VHnBpiLCebTm+uE5bXpooYzd/fqNBaKUbBKDbWTe
G1ywO3A/UqK2jNsnmCiSvvCyCnDlB0jGgBtNQfHBpa5fGcNhwQ9qE/mJzHRh13ivUWBK58vjpFn8
wP6dNyOd9Jl9CFeRUeRsGLI6s8omZ2WKzYvotxDPZgJnPBn7AAXEO8xXyGk8LEGdY9ZlkweHcSJv
hfOY5gTwtccagXmL2K3gXGyOT/yGvEMzwVgBG9AiAI/1ZpXj5Dkx4qBZIgVB8P1us9vIfbPHa2KA
qvTzz+KxmgyYade4Vd5r6BPb9MgITHr6Lb30eFJs6s3DZdPSAcKJ18cQSQWp2TksL6eTfviCPNxF
w+Vrg7kzN2OQWs67Q0zVFs8jghBjMaD/TUHtxT6ZUfTolaYSrFmu3N/mzegI9gtzk2LGlj6z+q3E
C4AQzhDCuwdUnhG/J7+UjFXwZbAxt6195DXOTxNNiqpkZBa2SCm7VDEnJa9yRt0zOt42v4AlZrck
Z6a0NPTw+Of1N6MIfMed+kcyn5BcOfgSJtjYq8htuQf7D6lID3No7TefFRomjvQPx+ZVZL5gmL4d
+3ONTBe+6MOAMQbRWZPtby6SBTD1iskxSydbhc0QliB7wmT8PN6Od1bRNbZJp63q8QsETl+tFH0m
GSNo0L1hruIKJLpJQv1lEa4CrKAZ7QXSo/c26WjJ5CiB4n3Nl59f7jg/hMlG0Hdk8IA9XQZ5DCU4
/trfOegSeh8KY6JDFBQ8nNZEcahnTthRSKXplCaQN/fLq2TTXjkNJw+hen8v+xdUIqygh9OmRsYL
5UUpouu6M+2BNwB1DhXQwbfL8sOshqNG9hKOhefxI472ga1GnfUF8cF7YYoZ1Z88Q2FBe0xRIM8f
wLFMfanMgizEsyvEaW4obx9yfQosiQC2iWqU+SjfMVkcHEUZrvQgvgbSDCvoAeI5sYjl2mNbTseT
SfF6DdKR9ZyKc6Ndo3SmierChPPrvSd9HK2Cyac/NUNWzPYzqbFkWu8DDw5bjU8Vli9fBwC+58tk
ZPc+yCe8CsSJQUDh9VUtlAkgeoX/5SeFtvgU7CKqJSbiWDQy757s2fHAKmm8ovFaUSb5rgluU9ZW
r3waAtScmShO7hhJQDZYmoUxY4vgFDx9Zp+5+bGbgLBEJLq7g91tjXnkjllrZEtG51TrPMBJNpOu
E0QxPhIBR2T3tuAUP8NRwNhno3Ai7FrVDMkqRGIYeaovOfiN0h1TbL9bgCmkK+a6BfpnPBZ3RJyK
0YIU9ZJyojk/RqzdogKfzk+Ny0gyUHuYCjKNxSTnfeERUAwkv7UAO1LXQi182o91SZli58seet2c
3yoAhEDDTMxwBFSx1EcoULMdY+IXyIleJBl7odgwA0VIZYFOZzDK/JuegqVjZFMRLz7wOkptj4nq
P+Cj/jzVlCz8Z4dmzXO/t7/h167JYultqAxFusqAeEO9ZtKGXmPTdYYZaQx7V2gTA2SCMm52igls
kbUm9DEMKdQWjNUt2OOk1+SCManzugABgsQNWm7k3i1VgNDSgMXNCQkaDoCE+dDlmAOA9IGMJENa
1qLa7yX7mC9VDO5VEI13i6YlBpbqi4y/3+K1fVjYGZlDAFlCAaOvFxAqBHkIYqze1kLg1SzNGvEM
5A4XBWN1v6X6h256ixdEtj71HUrUTHasGr/k+hkXnC0Ghcd4UxMPSTkz5G837oDAWI4uXPSTK+FJ
C2W1B4oygP2We6z/+kPJ7kW/Te9njWKccuSycP6zkUv+EQbPK+dDC0ir4f8yGRkKU8KWPUWzcO9u
thKf1dO5sSEFDRz/ic2Or2iMgHEOSMgxhSWW5IPSEbEKPYHkIpQKufNqUG0QayDyX8P9HMMMaCKe
Ym3znDeI4iLUsbRBk7CH/Fqop/KCTG6gXVy33GURcm8WdCDXK5dHds8TNE4U7xmyosyJ9j5QdfEP
fVdcGNm8xyMxohxlycNhAGsilK+vAducYtyJAZA20Mw22G1wqYspIsx/9oaaBIQj4w9MZPJ5r7+o
mZZ4pRFa2J3KrRKVQtwM3C0Wow7uHOrl1nnZwxAjic4mK60OPaL78/liKp8F6V4pVFEoim5zqBbN
25IW6GKdiwy67qbqtE642iQcC635cQvoHSh5GlQMHqHXrA2QgoqojgSTmnHz6ufSWm960Ob5iSGu
JNiacBl8rOe6N0XdRcN8QEzl/KKWZhLqFCytfHWgvoikqOzOS5rwH187ib6TcyhsQgBiUJX6nD4h
DNgx3GOUNiZmAndK3gZengDdSHH7yZeCphOb7kglhdNGtLt7ULw3JA6OFlTqtfKnsKFDnCV4qE1t
dAav5JJXX/Ufs/FGoaz19ylSNBRVssfdwu+jW9Cm/zYZs2B0DkKlo+LUMkEgb8muxrwaH7+F+PqM
1WM9lefltkaECRVmAZxHxluAFFlbw79fcW8jIj/Nt3t1NFuNv8LOTELs1ShYHuPWuPQ0fc+3H+8X
r+MtAJs+5Wt7VSwx6O+h0Y2E8K0y3cZEQhXnKczq8Kc858Mf8VEtUJk9BF9UNa5S1ddgLHABSEYT
jDG47ONsrnJWXUTGEfNmi/7+wWwq4WOuUGRGOnotvoEcJYQkSYMGlht2GJKoxYtIa4OZh6Ni1hxE
EQUNI94HwoHCm4UfAFqhHJFqf9jbzZxqXP9gceKx4dasKHS8UcmaPdFxOTiB7DiCTuEVhopP6fB+
GKO3RRXR/azswmCNlGg67a8+jJm3o6vmzFnHfPBakjFFA/XmflI7XzGSrFPm6QxRs8NjIb57mfuC
IJP5Fe1G3QD8zmh40LLdlphqegpoEGryNlfpEeEIjr8HHd3nm1WtUtN7R3huvKfZQYu0hFNSjgaB
CEcR07ESn+FweSMUgWViLMlrlRxkVK6XGERT0vQv+ViHksSaoc7vBijwtIeaPgoqX2iTDODnBfdz
duGqlPly+mbJk11FDFFtbX49Ds5XI2j161j4wu54vIbT9FRGV8GKa45EUuO3ZQVnSyrUE/cmF1Gf
oMk7TUHPkLeZkbFGgb/ZWA2XJCHPviypoA/xsjNxn8pbXE1LbGbYR3bZCavu3mAeeJ+IQb+8uDAc
s38eNpn/zBvhlZzoX/DF+55tqK2hRBYsdLMLgc0NzWaDuPR1Ff9d68gkrN+v2KEtn1a5wA/yHdsK
/cPlGbEtzcs/ju4DQ0vJVAHwRb6LYKYNVevHPj5b/dzOzTyndOmgYQwnVDY00izsMjlh8AGBAk2o
AZp49c8iwyX5BKJuyzH0PMw8ahI6ofGf4qB1w057gyEBYsAX2GN4ZbMiOuAziEmUthHQWIjRsAsE
Nzys7C07RWZWAVnacIUAlCSPsHSzHxLQgG5lNEETQLhpp9igXOyO1DOc3aY8V4yvJbh5H2+/xsh3
wcOOWQBZ1h97HcczQVTsBVjsb1+9DomBjhBvK/9I7vctxYdGy3huGEk46T8Oj5ieb9WLzDrP2wUX
7OYYFduEphrZmfNnCVWEepPbiiTaSU2yZpqwlIU++8axcnVYVSDgEhRxSxFjaUSzNgn62Q3Jr8R+
jjXYwCz9snHV+DUPVbMuliQfC6aw4w2sPs7g8QXB7MCqDxL2cwEQ0G1OtFjhx1NYVzvKfwSoExb7
j+E3YcsguNKysuoiZgb94+tfmAjvUvCzc5LqFQsKg/i3yE7jKrqz1jteVQygu+FEY+N9BhEiZoVM
5F/vD5hkW7vGc0iTUWQW/P01m1oBU20adljCfZ5SxEyzmLNjzXNP7+OhxnlsLMmX/oYjlAgxdvpJ
r+u5WSQFzT8P8/nGABVgI73sgJiyK11SCtSZZx8TCDr4PlESzf7gFiHmiCjW7NCQLkNaq8Nv09HH
YEdqZ2o+EYDp5harRVzsRoH0i0UhwNVpE4qqVyd6AlwqvUvDQ9FYWLY3QDGm39lPct9u7qtMdPfI
om9LzZCpvk52/B7LI3c7vqeAMTdngICQjlBbQVF7DS0uGV4utxC88V3jYQ2z8lgcrbVFM4tzhMmi
IJ2K4FgC7iEhX01MwRhAxDGkxGM0EZ7zO3+hTEA6fr0r/q3Cy/hO0ccrA6wMTn+RCHPlhG/Nxyyd
/rgCOHbsEQKPe3O+tgQo9sPwOemOd4MajcGLtGYE8yA96umQueSoR2QgPjcJqvnVukN4JyGarx2b
vS/Kxp+jhaNZbhf/An9/xmdbR53b22iOxNzfbVcao65yXmyrxRXgEPruLnXY7+TkZbe52DxXxLc5
8CPt7wVDud7dVhlkG+zaQohjXwRNviZA8bVEwCF7oTtX1u4ekQVrZFPiSwSb6AZ36e7LZ1Y1RRat
zWJVdPcl93Yc7EhVTr4rJVa8z+Jh7Gf4BAZM0P4eN6t2XlOAWoPZR1TUCHHyulnePGb3H2LDMhMg
nmKwIaGPw6eYMr+ihmqV9vEjtgg+FhNXNAV2KfRqerXovfi2S2bNowBP3YkdcNDr2bRyJcoGaos3
7h1hemJg/MPufN3RCY65w17o5/9yRJB9cQUWmMDEDzc3sYtbKA10BHN+5JLF8OJVmR+URNaBCXSi
JrHYYeyS9xQuvEGbKOi5F24JFw/H7Wv9oKWvh1nM0ujeZDCskmM+A4Xh8JA3R66bsfuxMRoSmUei
OK+QLSMwEyIyZTiTjxhP3JCVvswZ+2za4DnEGsBIwvpZ7QUbH3aN2v/gRwtwobDjCUWjmai10+A/
X9fB0IEx7uYc5CBE0alZGblfnV+uD50iZKXPQSwa0Tp7DyYv/BFB8Sh2Knt/vwubQnyeDPJj5DsL
6ifCPZcK0OE/dBrkElYyJw/nZV49TnqmVMhZufVA0iHMlEFrjHGN2MWBN0KZ4XkazzjoOR9HnYHh
lOiCMip2SCFf8SkM5qikgRaRZIfsIDzNJAXFg4AZKhcb31PpNMcXB0+Dawm86SczW/F1p9brrwve
EROPisz6njDcS/waYpyS6fspkxusqftwgNDe49/tEToyCDs+hj96djH2CG9Wi2WapBakhLHxBQ3C
/APVD3Wv9GKcD2Txyvh6iXwgfeftcMuypCv8PypxNSPzSgbgYE5OLfK1eM1ZOIYUgFNP4s/qt8N9
0YtgInnyTJ7cF9i69vYRyL2F/we0BBGgTYu3jlppDEyy9hviwHdjblYmAmH/DzYj8/P6fySd17aq
2LaGn8jWFBDkVnI0xxuaaYJiBCU9fX1j1cXZ7ezaVbXmVBij9z+eQWFQSBC61BnlvH93ZDStPGxc
mHNkGs0DNZqe+GCSyT4DpL6ywPbXjQBsSS1aq4yjMFbi41SinLi027QIt6UlYVF5X8rNiAZUcAU+
/MeRcB7aDcSpIoFJRXeOm8SBaCTNEKcwcoYpC7vEITmgdEadqzpCv9p9GsmmNZ9rYCsMbEIoqU1k
DCv/5ityzJ77Z2FU6nhk87UT4BAhqSLCHjEoi6Aonlb4JZD3qIviDwNiXnhEVvxJzMwf6ko8/i5l
0tpCIvSFSe1FeKuufLdP7ne2IzRg7BLoAekPFxTbDY0CcJI9pBoMiZM3FCjYm2MZSasJS+03CO/I
M3hsdFTpN2wnHN+igtcAt6WiSYYL0cM34ieWR9HfxxkzPrfOaP/4a07Ukk+zUCNBcv1DvbpHAdC7
7zCxw1VASSyv8x4jm4j1HHDCbbIFpmNz5ChDyGc+XEH8YFV2cZiObOWI8SZ4uc8TIuE3CThAxlFJ
3e6bbQi0LwS5Z2PjaQTvf14kF/YiQlU7x/TBv5wtkz46o96IqnmiGlcJmyd7xAtXQvWGcylhUsPs
fF8mEdsTeppZ+3effmHCHb21ke6SecFDh+DgD2wAYAgG748940uJ7LrFoY0NvNf3QICH3E0ifY4Q
oe6QgroyNq1/TCH6msnHe9cmrHWNQUWgoJCgzGCoXRX2IX2cwrsjgTk9CeRm9ll3M2j4K5JFttLw
fTfz1BqiF2f5R6TK8BiizEMmXEK405xEqcqqmvcc2ZcNC0teFz2hT0h5A6+XgWbvlvjDeCIGPo8M
NtYfNARiuvjN7casQdQ0gtTiUBzasF8ioDdVwYyJMhzmIuNHXi/PCod9AyzAAyFK5Gs6/dB3jDiD
/Wb/sYHztj+vgWDj6kAbLjG9oOoAEH0g0Lh8Jr+vgfEbr3NdWPhGblENe4wa4YzLhq4YuPUkGFyq
VbYfxTcfb7UsyhTZ2Z1099ip5YyZ7d0QnGfpf2JV4JsPbnxyNiKIPfLX2uLslFwZgxcTKpnsluJK
yG65wGD1EKTjA5VMmQGkNvsnKiV4OMgfcXrLV2IUHHjObQ85t/gtpMpIT8PLYzfsjEy1ezAOIjer
S+0uko5tZ3JHwaH60DMPU+OYvvLaNcJQTn16cYH3w4QH0dFAdTmY9fi+CAvaPCZ93eYvYz5bEpNj
ptshkWZ2xd4MyLhmHk1LVxs4Lb3vroLyPvMLv+foyD+4Xe4+HPmK9Rd2U1r0T+wETNIcij4E1IBD
FsIfQBxxu59s+xkyYPD2gUH+4Px96W5MpPGJYwJiI07Dn6k7Pb+Y3+cJcVgD/gnZRxI51+bJOduQ
H6NMSMw6NA4JZgy+zfrVi0ppjD7Ea+YfrjraPua91QuYpYWzGTL1mQ0t2dxmy2zDTEVVkmpKiP3+
Drsr4BlrC96aUG5NZSoNjXpoDDVbXXYzbQ9Hz3KzvHOV4ys5DxFHaVF9IkHgXzRag6fBlh1UIH17
6HCY4SD+HNnC8iPR5aKFow64HwXTAEs6lVyFp8BOlyOc3n2yvzAhmPeIC+m9YnD2R9b1mG64OmgX
T7GUXkhuMTr+UZ5vvKWF0WdpOcI+/HhlWBd3Ty5PRNRzZU4YOQqTfAHXznhPwARZSSt0F/cVflvi
TT5XMoTaRYd2gQv+8tpVcPQ00uDaF5Fv8s1jaXtqpopzvEEyg8xE8CYIpd4wai7wPm47hdshKo/M
No/JnfLIB6EzQB1MIXE5sMgt9bHrvNb38PMG8WTVWLwseI9+zCL/cRucfExVi06Ff6Zj60ZBb2FC
VRzzTc+muVG4URLu9RsPlxAv87tqu6uNDdBnKLUeiPShzKF9V6TFpGed8FHj+RZmX6Q2V1MKSbxY
EYRGsMfycW7Wd7dv3mIgpQ5GkzSJG8fTAg/ulTwntt1y0neZKL4iMFNmWws/wefIDrB72LgXPCAm
QP+LdhPuUpeT2jkw60WQ/DlEMz9LVDkfXlccDERCcH5J+NI1q0+SwT1ANtSjLro3Lo7V5rYAiXaI
zDW0Q71g2NH5SEntNDYwc+ACF+0jEixTawqvereHQ7pVKIU5vOffA5AB/+oeOhWEH8l8sUnOQPYr
RDe+Sg7juZw/6Bsj3mMJWgpqipzNyZZ0eIB3Z+alNGukJwTRYd9QgoH1CjnBURUO961N6yz+lGat
bB+Ez9UCV9M51w1eLzrBmRIWvXW26WgPGv/b3HnkMyiUU647GibiLCC4hwkQklKMhv8i+b+stpzd
bdjsRcUg+4S8+FJCJ+EgBrjQFlecxm9mOZItIKrIbHtW1ndg1zLXIAaesQWbM5fjq/PdfI/P4xth
8c8bQ3w6N1thGOdsQ2cEKhaOJj3ny4G+ZjdkI+SiJOkii0EPyWbzylqgywDynC3HZD1AbTn9RSKL
nDB+zIQ8VQsNsoBgggaRP+H264eVmZJHMYhTR4Mgd/rUHXJZ3AIQnbFqpquRSeC9w6c5ri6NMzBO
ipeupOXvpE6+awQo8As/hyqnS+eQSumSD9Pwjcc1YAQ/SLvvloOlRpYq/lLqdKjH9X5Rd/ytvmea
Gn6NWcc3uP2csq6KSZ6NY6l6yG1JN3hVEEVUra2GgYYZYEN+jSUh0QqIj87gLEqYwM5l7vYHNmGj
5mf1i0pHKJxrJi73gcQU0fazM4mSkwjlO8JbVAh5N42bLV4RXYmG5uaa8Z4IHSuhY4mXzn48pKsW
iZ415C/g5fDQXyfv8Y0it4GQbAT3CdAyHzT9XISS8wEk5nXPj0jnPAMoNNFvVcNtH+iwthCwy/wu
djHNXUw3MtHlH5Tf5arzUFOj2wA5r5ZPAac/CV89sLbV+y68kRL1g1j7StZg09IjPQw/83IuB+ii
S1S5hce/kMmTZJZDue5NhgtKROcvn6o/kV+LZvpEcfTPPabB61DX5nCRw0fKCMI/wV2zBl5G181j
3kEA4Lvh+ocAgxHq/Qv6+5oqaQJYoRaEmmJ05aqs2XMH4rcL83nf53wjpxw2J8Buks8frhY8Fw9n
GA9iOWJq0pB8fdEaTUrUQNVf8ffa3v5q+3cWcFJ49ZADQ9DF300VNG4dJaZGOcG4Qj8/wMUW8Rjw
/RPRJnlOMyu3Qu7LMMrjNFoO4uG+3oJoMdsguydFmz8oO5YymrKHhyZSoUVL8RKTLdrIDUoi4ntA
JIrXnvXhrBBKRtEud/vTrBYEJ+5PG0oUQdMlj66TytRXxZ8WgeUhnKSJCQXxaHsThCzqYo+PBTE8
bVS9t8WcXBIcNWXCWTN5oknFefGzmpCqO94o3ShNaatO3la9q4xsLUxAH5IlyLo3NrrFs6ZZGnI0
AlXmGfdgIC7Zt6XP8Lo6Okjr68T96oyIOCVvFaT8WAQU04GaviwU6RFWY0Fr2ATU8K6TSMWznII9
voTJgrSOZIE3makPyND47Sq/8zuOyIXWiM4yVbV+lPbuRiG3e8KOEfQuRDIq3hfStDpqsRwPY81g
EDDol8IC8Q36XgEQOxktlPG8ZyCk/05SOrF1ngHZxhaK4Q4AICT4nianylVqWgvpP1C8B+8jaxHM
cGohHIfTJ5CPvrOKq0GFvDeVSepJ/Mmi1pl/jYnI2i/c62rCozCeX0PevhHzS0NayMfUgctGISr8
GZpvR58ry40w9wjhqJ0sOuqMJx8k3bqAYtXFkIKbzqgB2rCL2DyYX/6+hRpq8wKHGirH/pZbsj0l
HFmzdwBas6IxUTGVcxqS6bDun3ABiSacKx3rL7/7TnkXOEv49hSzsk7gNtZ98y0CRTbVZY6Z85wd
YTAy5i/NUFLz/TekPb2xitda3/OYPUnYcGjEUvCSqwvG9CnCJTJL0eNO0bjeD0QEHZq/BCQRSIJn
BPCQdXFOmg/5Fg31sdNvTEFXiAOPafvuXDfiCtB9pLEjUMSfR65qTOZtf8IoaKX7kdfuqgBPyrRy
k/OT8WmV+xouDDjxtWQBQLlDS3YYI7OYqIGQr+L8s6UT76KDCDF6W8o0vSDU1FOOXRpq43Kt+gT2
wfOPzMog9NPj0+Md7OYDvIKonLkzeE8Ur8CqjTMpX2XZePloxtki8d74bB/Lag2BalQc5yWllXfK
DWXmmqhqzTxxrwjjtorXi3sWC9x4hcl+lcju4GWTJtQp7Cgm1j10G9K+Ja6CIITHpsxsBpkUtfnT
BepENzEDEfJJtSpxWI6OTTw8fKb6EyPqY0ECHarF+wqBLaMF9C1KTbEl7NRY95pI9Mgy9ZXH3o7c
A5U8i1b08bIv6B5SDaY3lPRA7sbbZ1BzFfEl1fREIMbF4jkHriYuT15ywjq/4zO38jeyebCDV8Fe
wC/jl0jEVTAozGj8ElCLzGzvObIaIeLu7fv2i9Aqsghp3HosUWQK9VVnVTNiRdFz9ZY6/q52jm19
sMAafjdrzAUzdfUIUC6/EH7WLnPaYzJySSXuIvVITCejLKFSN2fIpcWJzKIn0tkGbCVPMgNgEtrw
w3gMuGGqjEc5SSRvsmvzRY+4SDNWF+/1A+Pix4NkRNWPYYnB30Xs9TkC3/HRk5SCI25SC/C5BJLd
47DHzzvN0QlYIEVPpMLAj8K2wzDlVTqkLxYiwAgZSxvCjALNxI85fnNDfpng0UNag7WQ2dWpN3yf
2HXM5s6JaeIudVOQfyDk/0vna++26nbDHQkyrrAnwAEx65o5W6iHpRO8gV87G2PLKk2WLBs5LtFs
NjpE9IsBOVPhdSk79yAljCUTkRnqkpU+sRsMjk5xzJBKxC9daOeDHgvSuNMIH7rCpTxt4s6uAuJh
thwOHObIH2DFXg3vL/NXj68rAkaTXRFcNav+mn00R/wgE7xU7dBMZ7xRBUgK09ayhxSFq+WcUQnH
njZPQ21fsZ9gwXVUPjB60+Nkor053VoiqEN8B8/50GG4dzlb+GPDdMd672gaZ1oMQ7fVZ8pE4wUG
mp5VViXCtvtbtjbNua/LLTdLRv/X1QPBuIYgqLxjAJMfmifFB409Zcri+wuhjqLmklJSfewHDzYu
6fh1Wu96Zv3tbz+sjSof6ovHRZmwaxgNUZHgOY2Fhtohf8PpLIn055TsmRxi6+nDM8Rt+KUl1WQR
7kX6HpThSuA9YziKXABklFITQsgHs+JuDmMVowMfOWNb9/Yz1K73SbcpjqnT915IYZxXTb86+ldU
HREuhT09uIwdVP1x8Fyjq2ISvgeFlpjdzeBcH1qv7W9HcNZXTMnHkrG4QUT7XqR+8fQY/qyX/zSJ
YqwKRye70BAAPHIDOhY/Tn63dMW9yxZtNqv6gjvlX/UwuqWfI4xlk3/FFJrbEnABzsb/mvttM8MO
QwACIVMe8f+AnolPOZv6V5ybZT3XjmJaxmHg5Agv+eQ3FCDiTQzALmEHaLN3KBogqafZfEsDI1ZL
HY+Vspx7nUjvBHOSJjx3o8VVsQaYKfuolplriRAgMIeJwbviuMWrsOfR+xBLMue1qHcq9Y8RRYDw
EsJBmM7eNDylos5NVUxx34ajM/zGY3vfkFSGQXMJ8x2917c54mws0Ej5SUPwB3t5TpsiYBhrFtxW
ZtBJ8xYqi2zCrEbtwzhXLL5jnjKj2Lxd/uQQqy/iqLD2yDuYM5bTxl7/aZNPK+ybKMpXT8hQ/dwn
QYmpFiuJSQjyiKNmQRq5TyIb0xhPevQI+1sg2B88a2fc/748c3cXLGvwMwtcalDeDLBxOmUxEuwr
jRqogGO1cNnxiXMAhT41h3IKyMtOW3HfckSzQlPEUwLKXxdC1aCbUEcOy3turu6xPOtYZF+w0ZCe
Cf4mlx9VJGmCbRIwNqIzx+r/U4cHUAo3B/L04RGVlpBBMfp3ZJLm3DdJuqyPgM+BGM76IXagGefz
ndCBmowVxK4czU9HX6YghJCFZk5wb8qFZytFbmQycEaCspucJ7CEN/txs+oU3OxQ3RnyH5phcZMQ
Lb9BLS2cFAbbNC33dKxhe8n2t6j/8sFYSggOxlbQ3Z47Yo/8IJykLf2vdR+2bB1iBpV/sY7MUdcw
oy6nJnrm+/c8PNcYElq7+2NDv2Llg6tJMfv2YBFkSHQwGwwRmp/vVGYKJlD3uyaW8x03BKxdEYQa
SLgFdYtaaVNdXov22D+SOMTPXVzuM3E5t6JPEY5yT89CgA7LkIR+XD0+fa5NPAIRfFCJaQmRcbdV
Zzdu1ZvLtwsYkBrFDPhUWz/AVR6MaP0TRwuRPdKWZwcFKH8C0LOA/pnSWKRsZfIkcZry0/BxJg/A
lyM03Ja2ruaar4BiYhTgyciJm/tNSjyW2AORPXIF3BxkWNrPQkMMfwFKj0pgAdPVTMQ9BuiBVBcJ
IROu9bG45OzKRhF9W6ULRZgeFFFa+zMqonOlOLURh14n3O4B9i27oHTzWxjfWe1lqFdv0DmI5EcL
gkzsinJXkoa5pm28MKIH2L5OgWZglG5I3aEXG0RigjwA74jLvwxcExVzN9WXaKsr1VA3OExyQ27E
BMInq9qwGCakCdFB4SuskU0A80pug4HhWLqlhrsPLa8CJM0Xvs4IcuDP2CYRYpwPyzdTimYOiH/Q
DKgj1MqMA0Re8PkQEgx5p+16S3mJEDj/45ZHkzIAwJfMKhMeGKGV4uTPRWFFRiMWEpHO605vrzET
skkqahQcDJAsWRgGlqTxEC4kuILHG9E+NINYWyu8EW9h7HvN5PB+vp1VvwmvjKsJ2xk1HtMP8tRP
3LGWbm/TfLzojMGak6OzOIMchPhFVOABNrWPIRPpGY5c6gI2A2DkSRDQp3fqyERL9vpE2yo+/k+c
lqjekfQOM3qhx/wumM1PCg8J0hy2KuxsqEeCCpny8WMRXIu8eeANMPHjf+pv8IVFmfOxKjLoEmZ5
CEn3j98+xmPD24qi+FyPG2A/LERLWFH0NJxfvHeIVzoUGxJCvdeGZ0xIrjJAdPDJlSCRGMtwFdqM
h4TCIEn0cFksVJB29MBLNPZHZBAG0ZdRO5EW9SkDHSNC9vDdg2VuSpjGbn/dYjl4DIgcJV5CYHoe
uYDjnKV1J3mVEUtBwkz0tfA6UZeMI4IlLCLYgaiaHPKixWhYsEze2JBieAGQTKw3oEmcl7s8Ansn
kIunA33G22J7i9N9slM9qoAZc5bEWPoDv4UrI4rwsYz9u/9lPhdxcAKVTQirZIDzkOe+GRD5m0Ol
N47uYQuPFcjnBnKLGwSxFt1r5O2s5CNwi4sWjgXDKzaSN5gx3D22tT30H0TlxJgysaNR9sfv9HJy
v4x68TVyNIPl5BoJIzJzHmQyBwchiYg3flsRcfYVxfT4/7QNwocIUTqP4Mca9sd2Tm/jwHiAZImA
89uRCRHgrnq610sHDkAULH8c6R/27QI10oIKG4BQiw9IO2IFqzKevI0M7cbDGNF9VBv4qEFTYZc+
OEmx+Ylt8tti07OeBO51Lih9hl5wxgTJOha2DBgbUA3GJQrl/u/qoULsPhhX0+8SGTJI9xJLznX+
nbb74aZnCemhcqqhVDH1++xdrMwlSXib56ZPiPRx5Onz+0Tb9BH+68YNoSiPeUC5IcHrvozQ5YP7
VsmFLvo2kQcWSzJjVrvrL0ALiDzO8ZI3duUXDLMOGCpnTQaQATBwZ+GJyTsgHYvI2n89ewXbqcre
qZGbRnsxYIa0+0T6Uduk+++mYEA3YdkYZNJR+AEJLiYvEAAd6BR+ZMJ0eOmWmJS07R5dMOElAUjZ
yKcHFSld4eVB/1LHtOdU4c37WRJncneqkYAgOyVgDvuF0ZwQAaMPLvcd++CGRr7GzTFys6XGCC7R
SzlCMDk8vmYU7iIWf256rLHgqmACfGawufjPxyXgT+P+LnxWj9l1XwU6cQbuz9xRlmyWJIha/Wkn
1OUJRHszLlcFgTRevX4gDYvz4VjnIKR9g6NZfMS0j+b+Vbibu4CPnYbEGOwcqpbvZLiRg2Lxm72n
5fpJNv4QzbXIM4s1RNeHT2eJzuHRupwNgc2L6ZOC6VfjDjfIK0cAMwM3WX9wQz/PcojN9Soc+MIK
QFOahRC2ZorkP0EpZwDI4Meb0nlFV5+tOmbm/kWApjtlWpBFWY2RwxJaYAtbABHIgKXXPT/tlwzv
uyineuO8g7jG8H/kG//iFVp/4renTZ4eOXJI9P1k1wH1inQAcP/Sk/E2CdsGMwV0GVFJGAkmV+xZ
nIXE/S5UzQHMQXfHFlT/YARBAwEi3nwHgqzPt6PNe3a7WwRiMpl/jT7ypkhZqZyi59ccJbj5IvaW
libubt6o2pSR5dh7LqE+SzrEOQ4YCGx2ch1t9wT06jLgxoG4oDCcxBoaqlLAfS4MBHoQz8jTz8rh
bmcm0FK+f0805vXgNT6TuUSWuSuTLox+DFWK8FmWS0jpdPeb0ku9EEYiik8nNw/70WS9720Sioq2
uP9SJ0FlEYIJF1ib9sTkVIEWk2kWUDvkfw59S4JP5nBqAG9FtEp2evkvoHyisnOewRYNISU14DI8
dhmWqVAhHw3waqq35gjPG9qvyXDOuwgECfKFd546PZJ3VmXESgKUXRO4P37L7nLLoG7S4szWtqCa
AaNIsUQPbTdHQCU+GRiEWbYG8qJwpQZV+rCFSId2RQ8XRcgMOaQPFT+Hegr99PWqST3vCABa8nlD
jZz6VtvBdmgWUbS8oHgIBIaaO3AI9yAPST4WeeKP7ROMrjp2m1/ULIRdwCZLYFYFkCeEvOjHRtw0
fZOj1KWLDW+ioQflahAoFCZ+1vRidKch5H40mJCtJZ++aMbLCO7CRP9CoBSProVThK7sOwliTD6E
Xh7wZ1jgPXRmCdXWKB7FUtSfMWTdt0QqmlDhxAJbIEyryul5OGfVpysjLseZ/bN4XAgcQEkOIM9l
zWgkL/O/9O+WWj3mrb/+nCFyCOSvGS3oEIjeneY/iyUYl0zuY5/hyt0Joz9XEjmCqQ8wDoR9F7I8
4ctHXWbnCJZd4OjumJO+LM8zu1yBza8IArW/vuYwXBvEm8OInZDA3479XV67oKuDacd/kj5oCsro
tZdNnmi8sGSvPCG2cMP67Uq9tFG94jkAwfuo3Ev+Ff6+f7zOXisdWnTCa52Ks6k5iv+ajYdH0Q6Q
MyKtKFV5oD5kiwZtWAjaAhQEv8oXOFjHOkJ4jITIKovo6vzeaZPstq915gn3DKVe5CnKdE5+Nqr1
3XaTeiaiXFuM34lFpYW5vjstxLpmSpHEOJWTISb/c8LzdS2FbDuHUpZmH+QrC9XByhdJVm0JFaNi
fCcNYaZHRcHH7t549PtMLd1MEGhcpHpmg808YEY2r5n2HR+hVBB78+FQMmKjlfkcSuK2ZFs4bSSE
Vn0DIEcllUAjGybNLUCjBWW7jnT5IWGHCcLCUpLONmbXJqrHrpCrk4fEJaOuX+ADE5IiScNvHG7G
VUN/FLuBUdtXbgoUwS8i183EnYPj43NckDPqKfgQPbLH7MukJhiAx+tQnBOn/ctjhQoXA2TdU8xs
fYXgADToCS+j81shsA7ernQezkeiKhAgqgrAm5hyQsRJ1ueSeNcIRoBXvoCTecBKSLvEKyOKad0O
yozHTTBvC8D6OFurOC4dStSGfrqUZ6r5Pzben4oOKIWd2iJygUjULBZKaJZaSqiBp9AmMMY5ABkC
q1gxLX2i71GZgpHZd6gifl/QJyM5l5oFC+vIzk4jKpzYLDBhSGJ6tzFrwvkiV5MclRYA3uMupOCC
Ic5WgJP1mIlyqSzkaLRMiVpsZtJZQ0tPny+AGjZ2d4CCWffpb560Uzmqp2AdUNZvK4tL87YZxrB9
mlWaWUymRT52cCm8rd2HkzRqCHnYvPCi7uTddeigThhSfM7xL5pOPyLzg6OCWFDadtmfBR7eLvpm
GSIO+18VRo+aWWzSGbJZm7MX9Fizh3HBPcnOax+xkf31Z5RbgrbzWsFTGkxtPJ72K7qb0uHj6xhq
AXkJf2Len0GXBPcB0E83o0IMsQorRB0Qk+sKFhcACEzYYQz2RmsOdHJ4ChBlyYxPxZFgHr5obd5O
mbyFQuppscsD+5nwzLe/3xZU8CJUhcA7jHewMU7i8e7YQywcTJGaPSG7449We5v1lj+m2eTWkEwP
dGBYJQF1nQf4OOMoUnwQCt1mgspnD/8X8VK1McbxArGoGBMkGCx65zdgR/0pz91oqSzptf2yOHWR
9oxvIyP5jV/YA7mV1w31fvEAkFS+m080k4jao1GIpQ9vJ6AYWUKjKfssk1uU2S+sEUh/PLLeUSdN
rjEjH9d7Gkt/HzyZtEtaaMnwGzy9GmBpWz4ZAQlnsNRl5UsggpBsvB/PP6BUMvD5gWHWye0H2Cau
V3Zk4jklsoMlW3dgcma/q9Of9PZM6T+Qb24ZkeUikfdokd4S6QJdONwwOcTAIwmE1OxOHkg61lGt
0b8xXNcTXSV6Q5TGtV4LexrJL07vhsg3Yk5WUmnEPI4leNsOioCjeEMnNkO5BYlMtHK2eR75P/Ht
k5304Tr1O6ebY+VYcX4LU+N1Lx9FN/CRM065BdeIrK/MZGIjfqpYvkPwfLfM/Bc/KMkuDk5QK5sw
wSHp7MTg+KGf5VIaI0cW5ZpK7qi4iY65f598gwduJGU6UqBKM3PIPx4NyTUAjEW5b4x+Zn3RdVEg
yrJOQXJ15Kv+XHgbokHch1pkrLXgHTciCqpyGU6UaWkTZe0yQJlKyMoDNR88nQNtLOYBySwNABLn
10pHooPDHy3LlG0YTQ1xlFIAr5OPKIMckxiwApgWGZxPnyomygNR+t+JdFQZgPhde8b/fyPxI7BC
GvZPBDlBOhCB2A8UcvyeAVkigIFWQYAsX9nrrNqbh/O5UA86HbGYCpqRmlaD6erdhJhU81W3KSOJ
kYS9F4/li4rdhoocUELkJPCD4o2/gnq9XOTitBnFLb9tXgjh4c8cQzlbKWEQID0YuhydlmbdUMHk
G/RLqyzOHpzvcvT1X4oFZsXs6kCpMe00aNDsxJSxeXINDNmj3qCvNHssWER0U9xsq7tJheaUiT5G
dDp92xMkE0iWWUecR6hMGBqsJuDNVWHVnatHCabnDTmNGf6IHxp5AM9QCf4vnJLZtCHS1EdAF2sk
hb7Y3Abz2+ZH/hD4Gk92CpqxhgVw2FjQVq3Jv7Uf5m+Jq0Y+9JfkF4jseu8xcp6k1i/wmnsPRtdP
lOyqzV3GynoknxjrawatXMJHQfCP4S3xHkxYiiSU6Uho9sW/R0qqSdRoPDm4ElFzeVBgdOXA9RgI
N6RiHLPKRgyiUApYBFQX8I/zYNN5RLEvru5QoxCHf7VOfNZHMNQB6yZzPb8pr9O2LtgRxhqpHg/r
+bDSAnGYXzOX76Qp71XHvC+7I37AC/9ebkqs01TyCqMzf1FOTL7xdM9f/256LYusqc0xAE6lKcgq
B4dRkLTfMw+9/QODFdkrC2SHjDuEntqE0pE+/jBbrD8i6gWZ7kRHJCA7kNnei1OOHxWV30S3kmm6
Glr1lEl/cj98rYSw3btbLg6KgBWmhFFhYjUKlUuiIRVh/nEhm4XgLTd3KD0mQ/AahhRYbqI17zOu
JR8F4Vgln4YPK/pWuAhagRkDjS8SQ0TZNOZg2SIk6nBQK/7gdAtbBwXgUUFoM7J6X3Smt730L3D+
IVkjEUOGSM99rvRpSXtXPRsutEkhjbtt/+86/yf9ZvclyQzEjkZ64Tff9bkjSB2stiqOgZLzzxfB
nMNpEjNgJWRzGw1EHiV6O239PeSVoRK8d+pwKy5HxEDreNf4sOyenwS0u12oBkVyyKW2oooNIdyH
746HC+CfOxViNXXTNiTKoX35JZT1sRuKcH1tR/lYuoAoo+Vg8WC4NeU1GCI6V90kOnR4Jrd8/wlq
iiFek56pneVlC1JsXtc/H2AU57+2JCQhJ0mPIhi/mYwsBHaqcSO7t1sMz71AsKk7zi1KhplyMJCO
V0C05bRCqvwz4anN3pLoNR5Qfhx+fgMJpT4VkkbAXflmii+OmPsRJwunb9ALrsWYH47TTZ/yV343
g9QTtIYjkecAUwwjEGHpEGGfvfAePY5P56ygaGSovVkgvkwTugnFXkMAdKbKmQiXzcqMpDFh06T4
5B6RpaCfMwXTkzalRoLoCNn/xlwfLXgWlSSrDC4OM3JTow7uFsJWo2JKeIe4/XiCED3NRgITnf2O
fCV8uj1sPkc+/STuidmqZ+NiBMwkUQp+Bj6md77ib+uI3SLOv0/qeZ+zFHYfNxDKUTRzgMQI8Pgc
QM7xYSVWzywXJdTb8bV7eRon0XUBtWk9IB75iPv7wY4PdTnCJqYE8mWVGkjDbcgT2J0fzBMirxWp
Q1MwcmJQxtmmt2LR7Z8eTEh/QvR7d28z6jYYm5i9F7/JQ2j8Kd7kp0/poJEtzTnpoH+WymhmTLF3
r2Q2IQwwxKdwByKBRKwRPblR8El7LyzPucUS/yELi+N2OO8vKp86qPC1FHzLHWvZl3wAloDvCGel
vB7+SWiCIek59rluuJ84yLZoqpA83v76Eygb5ZSHMDkbafd9cfbkqw+2UpUArkTAnJ5wKfBy4OSj
c5CTR5qjFE+Jjs04BJwrCyUajCtbdnLW45v9tttLfzU6AI0ZiTuM3q6mwbR+H2Nm6e8GRTNnp4bi
nNz2BVdAMZfCN/0vPVOJkVmTLPJd1za0emXdXfgbHBo1ckuzdXphEvv0Yg2Rigz9oY8uc5ky39Qx
CX6+yCEnm4P7rKDYFUdi8dfqgosOYcf1PRwyWAuNDIQNE3Wwv9soUcMM1VFrQVN0LJ0QxAWvEXpd
v+aQdr5BF0uEoFa+uuhF+ZJqIaLN0iExReKzoJ2Fzofcu3rXaS96gU4D71ksSqvm6ba7LpY1wGgg
j+fL7OaPbX96jRTOvI107mCIgC/anSruhxT5EBO+6mnWSTWfgci/5HLSODoEDsMorlsto0R9aVVD
QjjocnmTTkvBi8cQNnsSy3Gf3rY/LJhE6nE7kYkCnsBhSNe9wvTMXIhUjAv8VDHMHxi3tvJsOkJb
6428DvTSUNfocQzduI4xGM+Zth+QFI0Dx9vMUEXFZFtAixEneZu+yEfAt2cmITfXeClz63jf4ArX
TWRf2Mj04ZkAKi0WHWoR7vhm+hR9YLM49U4q+aD8AQSUImmUREw1vhB90RGtMutORMg3BOx9qJYQ
V1v5x706xTNFaq2CQOS2VB2BNQlPtMam6KotVn8GANh7yr3sVIQhYx+TCGmWCByUjeGJgiYEKNcx
Jew94JzwOdXs90Jo874sIylppoWnBzXhygKKSK3cIZF3iT8PlUbfU2gIDoeSpze0DoNf6avELRgn
rVc0Z+PZPTcds03xEgsuaAdzEVc5m8a9Zzx+Zm8OUg5e6lcBYm8MO0VI3rzEm0Kyl/0hghuzILfR
GTBfFu/Ic5NwZyKlxMe7uK7kODmjKAQyNhBtUFSkjL3eqWKhTffPyk4pYaFHSBFISg5qXYWNTfD0
hI+awAmXsGL+0dGiQQ6LURDcqW/wVCTe79KDm+cwkJZoupDakCgnMB09vlLhJPanYqOh8itNlH3i
JBT5dw5rUzaRyUZOfFoovQ5nZ2YXwdeHz5mm/gvQRLe+PsrhC511BL3x1oxZZ26B7g9xMxdG2J6U
gdDWGYgsIDjAR4huQVc4b4hoZa1FDEhxhy0H3eYNmcpti3Jb4olB4DDEJtqL+19TEd28Ms/nit88
W4wQLxnVP91djQEWo2AP2M1QecXQuvFyTu8xcgS47rsJVSJNvwN0a2/ALRb+yoQ6aafFkUYqJutQ
VECobsM4M3YYxMGc/d+cbGQStYmlRnC8FLVHkOQuBCUOCiSy/D8yWt7GZV7zTl//GhKosnsfdYbV
p4vk0BRHriEsZ6yGvNDAkbUpLeF4GoBWMbpOGmLYCOtZX+PEeU/x1lyagASHzWubYxrj3D6O4Iqn
P34z1sOjSMFt5kmoLOW90CaZfP6XG2Jm93cisSIlNYKl/04XDWJRg0bMKeM7rA2mh7jHBUHmSSXk
yhEZESymvfX3jYLFQCFZb/k6sfI5qUH/zHgH1uI+0EUVFsfGz3SeIGEc3qSKQv3azfhpLgl2mlY+
CzfY878Ea1Qp9HUG0B7sBzWPLmZTo9z2ZpzJNBr0kD4IW8VhSHMKFBMtHVxwCSrObgZqhMLH/64x
HPG0ma8ZP+PkYY18OSSQN2iWRM2Bf2l3q/2JaAi1sD4nmLs0UnY8Eon5DSRPOE9Et92PQcre/EYs
SHnPfrsfdCgoizIUJrcDsiwZOGTK1tDNTsp59B9J57WsrLZt4SeiCjEAt+Qkgtl5YxkBIyJBffr1
jX/VPmdXrbVncBJG7731Fo7fTUVZoZfadBtl9ly/N9DJIRqPIuUTl552BIEO5L6pw6TBO5WSKRRf
MCFlTp67ueeispkhZ/YesHviVBjM+DtV843k/x9UXoXbSFgFRKPjCFYz5beytxZU9mHcbPpj7B+s
HFufAegoCPnkxQJLnf7/ZF8Rg/7gNP1cLtHlLPrVLoKaAMKcCpzhixERN548i9/8yc/RrO/k524j
Pv7WgVtaggLVHsZbQRVCrx5OT9D0meB+AAw8NRvIu/CxmfBcxv8GlQQv9sBS/2CiztWKqU2wfPok
O6BMMB6r1mTbQmgHriS0Sn3xEURggnjLKDQycwbV6zlWMUB5ovHG1d8cgILZ8qRjMo4YsSAz4xcA
ea1aAvrpY/4wxji4wQKa+lpFMgzKpZoW0WWJcIQj1fx55YRVgJBrsv2iyOfWwJJ5CtwyHAKeEJmJ
WebF5oawkbq7qnhERj50sAk3+o7fNq2xhze0q64EwIziOpBdoBqm4HqVO/malYZVSeAafEnY0FLg
9O/zbNk9YHMU7f7w8FlDqOdEv7tstpjNpp/pz5UPxRwMDzbPNRrxsYStorBiFrgX8MuLre7NbgUl
/0OU7hqaA0kgxU59WdczeySF7QK2UDA16QgY75gxsdDCI2SIBhp55f1MyACNW9KfYWvyBVhAlgIQ
ypCvQB0ZmFkAjtv0nG3fYgDuNpxyMkvMknUqpRuWF3ETR6G4oMNgMt4DVF3Bk8munvItfH6fwJnb
in8xII5gxQ8TUBbEUmoWBgmlXYW/xtmCyOIb9cPdAF/om6kterxfAJPRB0EkAudr8BxzqFMFixN7
f+dlSSAFdTgguCqbH7gt7mfPuYj5waI/vUNHYknzpga9GcH+aA05vgVARil/mLyQswfUgYM05ZT/
rBiIYc4CG2paBLGvhlin2U98ktNnig4cZl5DS+gVXs014T3a6Os3LIOEJHEXUds/p6y7C6HcoNGa
XE2YyB6KByjsZJlbavB1sLsH076zktDOKhl04qP34g+P4Ai68r0zVMQuLNfgjwF8/XO++WEWwEat
SCX2zLys9sDY/MxGB0XmmZINH3Crjy8l1Cxap9y4m6iBjUXcUpbL1YFt/mkUypGweKToclS//ehl
oRppbcFJ3esbtFw7Wx8aKptf2X0f9D+Yp1t6yxb/YUZ7Xmys09cNhVqZ9zgVGE+oeSDs2gwMwIbD
EvcTse34TSpoZ8QMwmxe1PzlUFqlvvMxNw9zgW8zu2/Uh3ermAOys7YSbiWXJdJj7l3vTJKqMP1A
VUf6iYPZZ3I/gtvEW6gi21mGdfQLIFux7hNAYYgYn0BKIdKISBY4LvA+icQsD42xAPQpId7VZ7YD
DJCQuYZm9D+Mt7uSNDE8fVH69jdybYBlc0pKuEgBHzEuEtOEov1J6rewsD0Lf+chGywYzHSWnNx9
XPFEypOUtmcOVsiE0EkWCzApUhlcgXFcWabxBJCiLDxIreRjF8frkaAruyAnSXJyF3iDS5Of+7F8
pP92D6QokP4ydDF3+Ypguyu+HZUj49z08NmSuKXZwqGFng1NijUFgwbiohRGQ/LyLhH7dmEcxp4W
AeKI+Rd9EkppYhfQ5EzkKdPOrFzgfSoY/TBgWvvhDdnKoozmPrLUQebDVKGEYAwTqLr2a81ewa+M
8wVPNhSw8H1lSNv4CGPoiyzGLuZY6XAuE5xnznLkshBg0l/8pFdA4erUhHMMfRZ2/FQkpQuUm9wH
cAJGUuBzRBQNhyoxtDLO/QXlvp9+eaaeE2Tc/vcgkY8tIrAKCx3lvEuXIkBFJgsRj7UcgwQJH2hM
azZCscpyBLSQ+8Ga3D1zK0RWEAAAVKRvKEMAKszt/BezXgKtelr4nx5x+T38ePQh4YGYzJtge8NP
BeG1DTp4233Xu/PIHsQ8xrCVyqv/2LXnHaxv4uigqFtCk8Mes9k0SDhBMdxkaif0sI5Ghi40ORw8
bpDhIMKgmx44F/hZ08uUzCIzW+GxSNJTY8yQA/oM7r4wir0nr83FbnC4gHSp8eCPbDXaZQkO2EE5
1cDFbiY7RMLgkA2PwFIkGKk49xN08bS92c+ulnrAr4d1gOEBgq42bI2poCdJqU7WPWuNQE/IU0Gp
/TWCAGwf8TWgtTVyOzt8LS9z/LMvQsDCj8ZOy14CB+EwgCaLKDJYC6vcE7bEHwNjiMqwmzluMv9Y
hXfsHtvoax7xy2BligPycYjnh2IiSLdmI2SXMv7meAf4b/vI3XCRirhSD7elQYDx3PfMrnqBEwSg
MigRlnixoNl9ePkkvgcjRSxyqE00v5Ss107EfQjLTSKfYOhjIOMDUJh5y64K8lGA05nJLMLK+zbH
ewAWc4eHCXNZnoBx7DBKXGuIpiEDwEyUz2plSTeRZbMlEVWMjQ17QUyUCZxAwlY7vYQ/joWPJQTA
dscGVV1jBSW71/3X0xPS+9zhrDch1yA+1+QBi/3L11gytlH+2NnAFDGX7H7O2JH11jXOJh1s0a2r
T9ZrnC34peY6fBw+G6CHzjDDt5DpKu/QS7f06byBJfabjZeacJY8aQCOxSY71Ynbe3r9HtvH0Arl
2DO6f1HMPCDIMm8ezgbjO7eNiDZjJIlIzeIxzvBBka2CC0+197wcCjNtCqcv550hpClDHvAXQImv
ebwmeIyjh8dB/uI+w/Ob/GAsvQCO8Cji49yCJ9f7Z3S5q55BPPtmDZ51J094BB2Z+FL/LUoNH7tE
2mHDFxA64YvXLn9LlLXpYAVDlxnqbb0SYKtAwVdihQJZ9gA0LwsJWvaK7efuzq/HP0e4MDXhwBu9
ebcKhPo8UuH3n/adFxRXjd/smAcS8x9MxMcBEpV8E2qOBzLbr5HBtOJw8o4jPJt+mx92G1BYBfNV
xzYJ2J/oW4Di/dORt6DsfReNWmft0E1ZBdoybdxg4E5dgA/BuwwWvOuWkLraBDHXWN+VoDzEHu1a
/ys2YFe4IIj7QRUwS4w/CUSABA9ODNEJytsQjfpGxaBbZMXghQxL312XIsYZxhH7zQ9eC43I83KU
o7D/pBVvoUQ9zYyqAikThssc4F3aVGNuwIeDeGs/DuxusE77zrBJIz4whlVOp8sOZ/txWBH8Ch+i
umbQwSNAMJ547zPxLPAMI/l8/HI0qHibbIOUY6GfLrTxdI1Mcg405zysNOuHWRVQzVzmgXgEqFuY
WXEfeCYKBpviwMBEIkO80S67qJo2E231YVdYONXA6GkYLZBdHaJ4OnZ++3cJQcWHEHB77oNqJVQr
YsIQfMN4BY8QNwBIei32YlJ6w1XLQdzOWms7KZcQ5c06EG4nTNXUSdkXy2Y9ldxtjbNsOGhdubDr
P0ROeN2ArHO9twP3hp7MUyCpDmG4gqo3e9JaYYMOiWLmAQaofTmD1qBXkNclmY5NorIcQc+4wLAS
RB4pyheDeu4ouvncGDCUpKZnIs3yh1hmywWIAdtz6wUBFy/jz1l3B04VY7w2HqZUSC4dd8SFYw6E
d/EInCblArpCBSsieLKNwvHltcKO270YBvJyZCHgoE+sWOCc8m+fxAvDKn8R8N6y93o5WEUAWKRP
LtplWswbvEYxEzlDJS6npFBQzscUZ/G18KCJv4JHfqfy9RDGdOAM4++8ibaTL/s61H5U+xWHCpCf
kKqzY1xgHkZb+D32U8FRmDUQBXmcNLPwmSNhqlhwUQcU/nUedwe0FqR0kLPiISlUZveh2dKqhJdl
46g2ZFNFEg6XcksEJkPCY4/XJT0WVJ3gF8LkgeQCOrN6LuCrdiNzWGzYx26T+5hFPXIUDUE4Ejz2
t98xDr0yQlukJzZYiBKoyCtZRQkPWtaZWysbWh/WjdQXGqvS0k6D2rn/Fv27+ZpW87+xxqrsLV5e
LQXJ49h/7t48AA7x63Sw6YdeHr9JFnpbA3dE0g2MEQFKH9RbcQO1zikgcZKFMH+nr6AFOkLpT8Gk
hmSs6ytLZbBYA/1RQ17YtWIJBk3nbfVIknsY1aQvUBXmOw9vY8LIsNXyStTWv3mOE5HL95XzQYBR
tP0ynKGx5g88Y8KNaVa7Fske6zUnGJQyEw+KmuLk9md8amKvHKxxUgXiINkX7tWr55fjr3GvYGsx
unrlzCcrvA5AFRgvxID29AoYL9FmsBCFQQtsDnuyD/RUze4p6VKeDAQt1nXy7E2qEqs5vCZacFu+
ya0BRMYD8xc1budmzIEx4qAAiBhv3tustx96OdyWo4o4HS8ymOxcQzTtnftiLiIx643sHE6rT5nm
J14m+BynlV9jJpydAJugMR3RJlWTJoWC2q+ZuYxnesOPGeLJ0APIBAXW/E+o7UAsBgKzuzMkwgYd
2Iic4udO4zi9konNKpUIA4sn74oDUx+nDhyM/nK2qOtu9zkOQ76A+3jSeLdcItTcx5Hf9UrhP+FA
Py0hsH0YuMA5JcHzBY0c9BzBsLKvELFi+tYh4lT6ttowPqy5uZqACpG8qffg4PwTA9lXX5YMFkPz
7r7/4CVLqx6nO+c7Lg82B9lSDW7Q0vPwPv8F2wkMiwWMp5mCO0FtblsTzO5VW8+Pi+0CPwhSrA0b
92P9YYjnM0rj3HvlieEJACMowvv06o12D/R8CNnAZ6GO0AbdHO6vUNRjfi40d5ydK0Zuc4JT85zl
ujE6YRBlKvPftGK1V5vNrBR2hoa0RLvJ7jmhBUhezmPc312d954rPueP/xMZP0/ceFmxsBlSTHyZ
iVLuGdMTdhpXEiyRxTgV+xoYFdKJYZfyLXusrKhWrxWB2BvMEfHV75krrLFOo4j415HZQ3rw74MS
7YUtBBQbWOUsjwaTHpJUJNRuuRyqZnkWyxr8nhCW68mOecOqYamD2zSCnoiHLIJiZqnVTvF2FFLw
9S3hvFufhdOktua6zZ+ANF1osnEgpnDirh5KEcAiKC5z7ZpYBULlLX0To73ltzAuw0eaXNKABLd+
DPvDEgoBxcK8LUnZheYBwQv2c/7YqSlzDt8QOgA5WAtCZfh4gFLoStdAlStBnvjR90uuGZjB3Slm
Mt30O4oos9ylREKfv6q9FZqARfmH6gfaKw+NmorUo0bUdpysaMKpwZrYvZrsIJ9eD0ETelZSB+Me
sRVPWwpv7DWliMyPf9b39aal5J8wwQxItBlLxyGELLD/TpDFRm8jZGTOofX9STOw3FDgzFmMfOdt
I2xwO8PyGD9QInY2RpVNJdrLCV0lkTZYTLU/I4erSvzrPVB74xdMQCC7xq1QToDLUJd+ZkZjxSoJ
LEOyv8gVFKtfLrG3ekZPvDcBfzlrCvhbsg2E/VgJQ0ZhG4imn9oGzkixxIrogo9VGStrNp76WFq8
14ho8YAasF2M26DGEbiyAZh/DPfQBTpUvVZPZddwP/Fi3yb3dA7GMwZGceEmbedV3xuptq5C4eAt
uad3ey7bOngZaxr2mEl+vNoqWwg83CPOaLKvPDbAzjO4Qval/UVzCSOA/2EGLDXu3H6IufRxGMGE
7eC9vK1T9gf8ypPwjX9GucondxiuFCiS5/3cwdkVe+cPMBFGLrBdETxaGjJcOGWsU8TS42kmkMJ4
lTO7A+nm4YEJBnEHQSbEuwUFD34StCS8l5hEYSubNIuEb8Vb9lTaceuNZvmZ7x7D6mG2B6Yj5ZCj
A1RCjzW+IWHja8IIi4fsa5Kn+YfRI7/1pI+VyYHB4U+f3m3g+1O7v58eJBuCSrlFmgViG4wJSnId
M64AZF0cH7rJ9aRsuH+3kHOZZYs2Zw/AUGXSXrNzvGgshARyRcT9A03hgLU3oBTKlh0ObeZj2oHa
Q7chqWiYXn2057/zZQrb9L5JdCrVB6UIDh2khn+JmYKOD3mAZXidFjCtChbcb6/imVcu/NT3P588
flNufzbnGuYMnASVFiToQWgrT5C0GN0dFNYUd/tw/eDTZrIx2PTd4VTHsJXBYfJ0nvTZtwVHBcJa
Ds9F5jThrDY8bdrf8P493E3hE4ZG777R2DPjE3AZzz42sJpJjRuaJ/JXbA1KI92CeZI5bXUhtsEW
BKyAsCmiORcobdFlXqO7b+zBw5z334v7MudkFM0OuyhL5ThvXNxd/qVX/+z3DEO2KQwsxqCIygDO
xBFFKhqz9sWgRWarvChnTzdZEQqM5evNa+afJRKcGHs5RD+S39DJRvBHeAYt0N0AsgfSdXIschux
3d2YwY3yoWukkK6Sgsqxk72YPpBnEWNVEO9RtMqNVxg858IjkmCjMe4eOuElEEYDIkm5Xl8j4o7z
xzc+ditgQEICZb1phP4fDNHiHKhQf4hHwCwBPFGxcO8ZIfc49E6ueEWJHhCTautEzhA/REiTGl/9
gkVdDMjXV1a6n8kAEKTPvgqICm4KhBcxtAadf08yq7fBooGz77nHj/CHE9jF1vb3w81TaGQYchBr
YgKsMCvfZ3acGcnV/AdpXRUru0bqz6e9/gSZL4A9ychLW7QprLMUgHeanLs7SK6nR+Fkp+sYSQsb
iY1yfNP8SmDQXDvrXVs1UyZMtC5agexvEK+4BYGjQPqUkKNuN0XIivCx6qsOoO7doXYSQ4TQ528w
F6ZVmkFpAsBsQjOSdkyARPaaJMEZw7ngbBRQzZ6g4ISXeXQfrN+GcQm4x84O82aeBFeCeKccKJdY
9m223kbvGzOh/ME/SYWVJ9mnLXF6H5swweA52bm5xV00NsiYQZMulO3DY5bP2M9Yte1n4N8XMGuW
x2ELi6Pdk7UeDqcjoITPHyQofQmsIDLWOYH3giLChtrerXZiaPkbrTYowsb0Xz3Fvn9MeSyPTH+S
m5179xAq0Uha+OTDIaRshRfvAV75ciBhYJdjvAhX22JSrUSSy//Em8sJFUCiNwjXhOIBprXigHML
umhxttK7A5a/iJegBBGJt6vsGY9CZ9jqgivNGjHA2CRSj42Zbh68l6zO+EKRvSAiACNRq3OPuGyh
Kv9A8XqMF6s6vgnTUht4dY2Is2drwH9rMDt7OJ9xDMC+coh24cndHj9mXJoLSGG4Q6vosFfB3f+H
hoVx44CpVkSy7y+44/yDxknTAXhTLd27jKncMXDgPiDFwkbKVoYPDys2zrD3vn8sgWOR6HBpiIbD
3tn+wPZmeOsFG0L8xNB8flmHkjGL95UtLovKxiHdCjqplFzSHV0IKwRe52j2OM16ZgBLeCUgrFjL
eTmDzOofL1hb38YPWPV6SiwUsh7QCySIX+dtNYx6gsEBuZG/y9zyPeoY0lAdroRlDBi/fea1A0sV
6AT2MFr8ROqse8o0F8aS8SKlc7OgfhF/l7wj0RKLRcWBp5/uauS3K1x7YImfeIMoH7cTdw3TkasF
05PrxVMdQ4gBts9LhwdKArPYXN1Dy9rmZySNdYuloHXFGQRUgOTkYXNgmjSDc0RCbsk5ziGB2tDj
GPydInif7DSdKTWKGBHmNKTLAvIj61OyD5x9RNJClbm6RGeLnXDc7XkKDeBPTvu++/rnW7aWxZTD
8jTknIMOZgRwyILkEa6wgAsgolHmQb9jie3oj8m3DltsFWXrNf8mKmyIIWvFi7FDu7dha+4wdjNV
584JUnxtrBR2DDtOU46IXWUcevwSmQccxrR35QOIqn8iIY1P8jOooweuH/eYtwFsFMMcb8uJ/DM3
pjkoeVCGZjJEqTCGBSyWiC4kRd511h7AW0Yxia/mCqsd4c2HkIbrCEJtTPmynynew6uf7D+zEj8m
PJL459K0YVZCZAZTNpIXherQM6PTHXFqhplSgbr21A8UrNpjrJ1tLNNdeV4tsKjkbUv86QkaOAL+
PmWzxzn35QNCWGCuCEsI1swI0MYhFuwzDiIjPj8nyF+NRDOmNDu82opTs/9+b36uDdz/htW1QVEK
M2rDQB9+94OwxZcdy3YTk4V2TG8GvVAB+6K1Nruom+vLPOg8kRNdZqg57kscsAnr+hdQiMMJKDwq
M65ZO2X1bGirdgHHL9RQETF2o0OwBBlct85sWhNc5JkOVrit2aIE5UKjHBBSfXgHKucID6KDSoVX
/lgsr7v3yxQZW5BVERaTWgiC/zuDRiK+f67yIP7FsHHAhbA9BF0DK+fJPD9iKC62OHFe7Ki/y7dE
hgusOLg8PQu8CeUNn6oEebE1oMfbiYwCGgkdEglgMkulf+EKuq8n370wkoelOfRLi4gRrHpZJTsg
D1/h9o2rJBGOitubaeaI/CiY57bq8z6Pt/bTrjeZA2X6R2zJpEg67hBeNrjeo2n4lwOKhyHrCDyW
2F2oCXRKd4DomjOHKc3H/CL6zi/2D1E2n2jgWj+iWL3XEhKW/4admFM4+qa0kUOo8n+D1TsaIliG
LkkQKF6dmOEzE+PmovDQShY1D27yZWQuEVH0rBGOYC8m/8IbLQsPL+cgW0IMYzd2gMPMkpRAtxux
kvmCE4RFzc2c/cjSnb9wMKjpx7jMfKT05n2I6trye+UVJWGMCawpzXLzbxToE1KA3MrCz3vccFPg
4nrb8D0bYPbBV9WONd66QES4LQJwoI/8kmXy8Alc5F4xH5lElH4I7chhomKvf/gdepPRuEVzzmax
O7aMXCObwM2zsE6mZ+Oy4hCfNMtsWv8fsx0IhwB8N0zmMZv0kC+DvJEy8hjFtNm9lkQJXSESCTUm
cUixnKoGhjGuoJWTA7fU4KcigYMVB5uPzOSAfCeIXY95xQDNfqKek142IZCAWOFujr/66Z8nyM1c
snLm/0XwB7s9kJn8+ImkCQBZ2A/hMQFaY6bVWksCDKcArg7BHvyHBt/98vWPeQ9IasrgB7mUC7Hj
+Q9GZ7Yxs5qktCKES4O7aTM7h8X047RzLZBtUtlZ+x/PIn2chE/+5J/zwGoaIayFONbO+C5AVDvb
PZcCNoOauCyj0dB5xs20RpACUIGoA42n9zVZQ0HZgx1nHGVMHC5uzxfk8TqBqYeOiKiTJXYO3guk
3a3W2vjhZ1jVI93DX+Qncmi5zip2h+UmC5UFSWwsqwjASltWdnKw7LwlgwQG4liUoezCCVHoobcu
+w/AboKcmNSzPQW7fxR70Ob4xAn7kFlLxT1CrzchDHnC0GvIsg5oebc7IhC1Og7iHqX9AaabQ8t+
2/zFG80duULe2UB8GaU9sMgfDubr7fku4n6c7e66v/CytPgf0RuL4Hbib3PvEpJoSCOMUa2DyyqR
KSopo4LN/Zz+rOXx2NncKIQkGmtkzAnRZqhY5Q9E2g5ZgLwpZ8X9kbVnq+scgoxb7OqD8s/ce8s7
obiPgz6/qph93FcgFOAGMo1cn4NtwfplJgdXg+OVsyvFApcZA1K14LfBjgs7Y4kxkY+YWTsTEmQL
Vahqn+jpoE0+ImHE05ErNfBw5WWfkOmGhiu9yPFslhKcB/OoGqSD8sMBBAc8GsIw/Iy4w9jlNP+s
XdmxioZunSekhZpHsrWDPWqyiKuMkU11ECdYxz/ztbgpzEcL8A3GosyC6QXrqQd50BE8eme7GII0
z697OU7J3Ctoj1BAs+oDSfSuPfOtGpiy6RG7libs9hn7h+8Nf5rl0DqGIVHCGOCSDcCqVzN7WJlw
sZoQo7PH+APDEVRn9dqTDY5UnQiT1Z3X1/2ymHzwrGB/NiP/V0Ma71fECX+D79a6MCJBptMdCZLA
IC5KmDs8834xGsuyUTfWg5aJEf3paz2b35M9/adiZxcHCiLWRvU3INxg8BYmP9ufVV2toeKwSrlP
eiBzpdOHacGwQaFuiSmz6PG1K1FPtjzXUWPKdp8OCVUXWAAczGeL0t5syQZm7cZZDH+XY+BQoBhB
Cvwx7n9YltKh/JAnYZWJNG0nKB85HSYOO07+4MHvC/PoCmsIfSo66BcjGDMgBOvxCIfhN0gZLBJh
SXLeOs3mH80b8ssMKwmTlCyvhIhxgOEHwZDNrfgPRhrco1TAflR+HIK+BpCrZK+Ckrn+ZYsni6aK
kAbuPYojK38Z8GckuOl0dEZNA903z2iqqTQ8aT/rj7XqrE+ZzdNswpLFJ67F4FmjABCJAYMFI7+G
AL6GdODRVE0aigOMOftBmyM0FDpJNWkPWGJe4rGx6CXP/VA8ZjYhT1CUMWezxOm0RVT8A12mqgME
oKIibhIO6pFxtmTlPvK2un1hziHFkpU0/dVXeO/80BeML1sPN5gf5tj//k+txw2ImM/poxZWu/Uu
9eaJSK1evtVZAV65edRWNYourHkIEIJuMrB6SMKQZW1IPO5k44JEgsF64PdFtEnOcTaA4fnxq5E9
Ir/PvkF31zbb2gJPI4uF3RPq2VPGY16n5bSL+udXAmKIe/trUmJID5CXsf9Voir+KhZFeIiJzXlw
iGi5v/O330OqkCOrYCcrBEFceVbD75ngkFzxpVIDaH3CcXPo5vi53+kreAUidioUzWZGybJpxxzy
6Q3GqQelGgI8e30uMqVj4L2vIkIXb0s6zf7ufbwSRMQHcyt6Om6yiP1idudzAvUaR9qah1/CvjPS
pwXaQnwCkOn6gvk3EghUxoyW5QHmEAv1gN0bxz8bV003j+StkGC7ErjHy6Gl2N8n37dZXBwljAAK
aIJorJmm5j8bl4QBbWsZ3JPcu78ZZWTrc2pPO5wzoaW5GQ9+N+vBHLIh0f2V1hlPWBhVS8x1aAzR
HRho2c/EPZJQ8aUCw3t6oVWHhvPXwV15CN0hUjMEVAq3TrH7ngpcYq1pCLs0cyT8vuu0wiNLULoE
PQBkhv+m02N0kteK04PmkINN4lqqsBEGA9/gkGE3njx97nXxHgtm2Mf8TG+87RlvMZQIAp9kiz9r
zIHXGds1zhrC7zbjRODLRTQxChJc7uhuuHjUluBzuO4uBDhcBOenWgvErz4LsJgGiZ7+kgLusGMn
1jP5OOKPIW30EaWiZuki+9oaLL8/E6MVlRsuzWqqaAOwe5lfl3IgyrmKFcZ1P0y6/T3pn0mTcgh6
t1IARRjk5UJlo0ByVzXGcvN6wB5tjL8MN163ZthKxUyu1lEJvBnb88Fa1GzJ0oRciqk2bGyaTvOI
296yOLZTVrP0vubH1cg3RGgU6MDpvz82v5z+FAmxWGn/eoG0tQFHzTsLgxWyGi513IYJ4C7HKeKe
3OMpY0Di9yuqh1cRzmhbnqzkoOBnrKdTNZyTzTfNNvVUjvrUdyAZQBKeRXgqmG4ZJDeg49oK4lyB
nhhXX+/lK1aPE5w9FqYgrDtkY1WG0f3wdPJgRIOnGjfmHebSEiBzKNpR4d60u6AZI5jcqnCbaAzR
QeWJcLyCceMQMTqF64z1YW9Fu8xzCk2HyCXkHNMMPz5inD7OAH8WRlyh/qvXlmfzl+Db/exBxEMq
DG2pj+A8EgyQrUlYgrRB1ESU5LRZlWOGJ5XOj2aAJ7ui5T0fERuwLeeMQAfW97HRAAV2MH4iF4iY
MMDVXiqIA0wM+P7fcZES2FHxV1MSgHnQ5LFnWitrdI3odi4uZugh4ZRACIN/bAKuEHxOZnKAYlyk
Xl8XWXIr8HeBSQo24p3Xd8A4HdDqBKp4uIVfagNTsfp31qN9sF52SXs9gcran9DuIF+Ojw1UWXbL
rAEcYglZCgAPcj0xJ/Sa/RVHolBOmcucJbGKQKCCYAPSzfgpvLvoe+wyGq4ZNXJBdt8hRUIJNsEe
3vvOUM45R0F2kaHtqFaFgk0U2Z3gviDtiy+RtmDACBhrrF2J/Z6bEc9HXP2CfImn+eUUaqcPoz9u
Aa4kZmY9BSaAKstFA2t4s9oS3k0A1YJsjgMnogast3iEssmF2Ps8oNk6s3BPK+v8tXrnYs7gx/IN
J39UaoyfBqrdDNnwD+xODqHB2Bi8aeO+LsTx+gSHqKOYNY5Qqh4+sporUO8S5wtgSQBRfFJghV1Q
sGM5N5q+abr2xYwbhU8jGVTHf7Yo8MUhkVq4ZYHOsvM0R9j0xBobVzpCTMABYWEdicvRBMVyRLBh
Qyg3kbrOGTrXgXML0VUPYTnYeYFS7okZS/UkqapZhjjiUcwMgECrNxu4pS9IbzyGC9x7uX9COktb
ls1uYzKvad85B/xyBXHaGTiDaKOgUx6sf/aNab7fGWeikNCLZw5uR3TghFOLiof82ZUOHSTojyMa
YoTFIU7nFoh3s+pvBjGNXgSP7jptYZAzUrkqi2ZOoOTLoI8ks2+/MLtHo95i1y9fiKSoTvUCsahP
piyvyXYKDxaCreC1A2qhZiTki7TlReVmh0ua0wUYyupmv5LeYruSRhBfMHMJsDcnzmXCAwB+NySQ
QCTtFWAUVoFpPPDKvRTOvZvC6qiyGocpGtxUnWMytGr2uBKHP0BGZiCzAq3bHtiAQz4ym9LKWZKf
kGl+aZNSyjw90Ncdcb+DbNUxlqkEMeQknlCamXJ+B2qEC8XKRjfolgvJUcYvEn0wXWomcM4kGlEI
S6koPqQ0knoP0N0XLyau2lmUjQVB5fgBQuQpFBALX8S1/XrFBKs+3qt42xPeTLBhRlaxIGrC6UU5
zFXEREAfurv6YVWQsREs6DQxQkSeBNckaPcJzBrFYy0CSx65Y1DZonhjqkDcujRv9swhdKeCSYAt
HBtBcE9DMrrlx8fYCYoM3tNxI7SBKm1ojREIpumwADPOgZdzdVCFYupEYcY2CdSB/lD34XQpUDvQ
ESegj4SXMUIQgcbrQgAfjgh2PxdikMsZ7cTIx2ilggyi07UG7PGvwZX1i+K4IgP055004wPkuHqa
n9mpFtpRsjA4YcFiSYPYksYgjCA1QB5MDA0ZEhRcBAne+dVtwaDLKS0789mBQBHeiQyfTaaD6xrO
w9/D1oNvpDmKB9UVupF5IyToE9/ifFeQXkSKsJGdOHjB3FU6ZefJsdcdCMAQF4vNxSgazLqMdRv/
GmqUpdv3hWortIGX+GN3wI91erWo2NhTXhN8PwtWGyWnLre9Qy2g26toRMyPBrNguBwgFapi9lUO
IxHewi8HFVnAFCOWiuQ73tzBlAqIs3hKc0mTuluwC7B1/kxAVfj6KLIOgksgAk8GHq4FVZjHFUuN
NTSsYfCYipg3kmDwhEgUwEfUvtHreLPLMdt0qIG8k2bwCTYshlkged+5HNJ0KKysyQvEQnvKUAoc
P4IjyxlvclT02XPNxRKitTDpQnPt/FCBKGZjDoXAu6NEDGLNPnfwbu/hYPw6D9KO3C427AgrgXbW
IpeAUOegIrhc8oaTjh1jK5KpS4ZFuMMXoHBS+gA5leknqTFUs7KVxLgj+hiEs/gBvIhG7HY33nU2
lTJwQHGuHY7ELqKri+DU7wFd6dTFwY7G0ZYwamEChi/PTt/AIYgC3k/eZPMVS1TmZNPO8fVCoEaL
tMggbCAgsnv8bdsOFpNgA9GkzIhynjcAJB0epSXq5c+8obFxYYUnPXz/8+SKQb3Bdox5ImrSDs+r
PybYlWJD8RU0GeB9YAHwsXs8xMfnvcCA6DGj8mKWDO45WmS7ilXyC+d1Za9bNUIuYnLLNQfXXk/k
/W388iSvWGYwbIFEYbQAlurhFbY+dArV0J42vrsP1X4AvPVsPMnfQIrAIZy+bNnRWyOtXm1BlOcq
6xZ4USLg77JYT4ScinugbX5Gb/X33qs47vPyfj1Y4WDx3Fo+CZcajjcWCY9pPwvwo4co/JSnoAGM
+VlJVqyRVYHMy/v3nHHutqfqhIfv4g6hoGejZ7/T7itOdRIia9aeJP7svlywlGAxihxcCsiK7otR
Cv9tdkvtRsVFAWPY3rh4kCVG+/72dS4lN5F6tMuErUzB2BtryF5hP0L+yONs/pwPFKN/VqzP4s4N
tXh7h0w/evoAyEbcbQliJE4ic0irgP1t3DHF7DJoKiFD3fUImxS+KOGOW1Pnygsv3nS0bya4nvTG
iMQnNeHqeKMn162RbSSomHyOCh+6JVa7fn8xCNHpDzxN+BaYPTagDr/w7VfTamT1oUxg8DYd0krM
sQiGnpPgaMtKHSqzFAT3DfC9zduHUByRQXsqXZJ22gVOLZBmTkOG2/QOOUA636bdZEAg+qSenvOg
HQPNT6F/0qVjYtzD8ayyWf1WN4hTnZVtNIyEG6jbTVD1TY3rS4fqkakQaJw5PCUQC7KZNH+MkS68
OVjHUPQbJP+4NKedh5bG/pzzWAQFih0AG29Km9hWwjGeSJOn/SHFvcdJcBUwY22Nb4wyMq/n5DJG
i4EIKvqBMvAZkncyYCV34Q82ZOIjX6FMYcHZVVDRJF8kmN0CefVlC2ZdPEzqIT7gXwSSDArHcPz1
MKHgMnOw8XBeceEoLCrPKP4Xrgllr7beI6vd6McWAIHmPN7iO3K8Jx+IYA286BwHcatesC+2q70Q
/AHlYCk+pr8mia2YfFejfeVCLWrdAQ7SHCqtO9p/V1uWEpInOVuOACUUmVSw2VdbLinOK9g50/tk
JkgUKBJ29Z7sKava7Y5YDRN7l795zskDBlMUPBQgEkv0NKz3Jk9fuBwXRyQGFhu7zDzdOd/ZdMK6
4sYDQG3oh2avlcbS3VOjR6ROwIkhnF8A8rmLH2JSKLEUZlpbTCPNt0eu1rxytn8YSHvYbT9ON5dJ
GZvVDPcursdb+OcOkaO3FsBhabEFGvLG7crll+b0ConQ4AJpa+guXJ0GNsXAUSLFue0+sPXQFMUD
fHiEGEnfbKdM63888gTd3Sct+yiWNmPE8QuNw7f0/2CoPuZfMA2xhVL/4+g8mxVFuzX8i6gygOBX
yVHM4Qtl2qCYEDH9+r5W15mad85Md2+FJ6x1rzsEeXpPIEyH8mq1lSCe5/SV9rDZ9jQpPYfsPAVr
EwbmQNGCIfBPWPra2kEmNmCf+HmwOPoAFaeQunXxOTxHqgMWIYzGZ9DZc4FzloBvQzhZzfDAEuLS
QuPjQqWGvv8cvP4kHuQ2+/QxrOTWZnOCRt+c5wymMtyU80jIPTXojMSQddMcPgQHBE+RM4PgLAg7
kMU3DcqDzv+k6va6PdJsTEVnorLGsI3p5xyVNTs35y7CuMVW9gB2kT6hE+sADvcJ2wO6AetGzTa9
jvtBw8Fm3+c/spDLVMEkGEXAps+IFPP2x5xeXOoHnPWwkkq59s9AVKoDS0kbwRQfkjryf2Bzd6tJ
a5tt8Rin0c+kCrKVlUHBzdbKwteomoLcLbofhvQUdXB0UBEhlE1VCyUf1tqdGgsJDSvzKzocRtiM
oKm5FkcXtVRj3be7l02pvWS1o6jx6bAx1uwB1VyWHTym0jN0CzTKtKf/e9tHRTvMQN7qec/Z3TuQ
FECB9WRotG+sFCVuB8gcPQme7RCalJiEMbc7qyxYqM5vfg++BrAM2YsAn8xKGCRmCO3U8BEoMIA2
XCReNSnsDcfv4DOYklQz0+l2AIrsx+G/K0zt0ZhX9pnp19GDXi0272mJSuziI6bCOhOrQCanV5sl
TBtwn+Go5ojNEyxTqXy7TOsv+Mh3HHmGrh4xZojuFhIOKGAsOiZ5o3xSDsUMc/aWDosvX7pCnBBd
Gy8hZD74OHBm9leU+GeUiV8LISdsULr2cT9+2qdk9XU2CIsBI9D8iT/7libVbs97oASYMilj+Yw9
p1UMHjFA+fPDFr27BY52DOgOb/RK+YLePGe2RJy4uqC+A/XVV/eY6whKDxGWnOzcJSDDZmd0wYNT
F6j5NEA/X04BRB2e5ErCXuy2K2SKUn7Ya8apAp7wXfbFvnghr7JCF3BxHvAQNMbGT/O0Jtg8pnH/
MImnjOET/8IfKmR9fPWgrp0xduL+YuIT4ONI7+yoKx0/HfhFX5R2GxiRJeNCfgc/iN+NoLae3YeG
0Id5n6gaJecD42g8WurpLy7orxCHoaRAOcNhIQGbIeoCWtMP0bU6Yjy0ggjiOPwJAGemxVXGwSQC
uhOaEMhdth4LDVOUBx0H4wf+hXmasC5pu8Hpr8j9f0zcZVpPtxCqIc0n8gQ3gL7N0P+Hs2MJesw4
eHGegbry/HER8WnhTBJBSrfjHzCV5zxBD/KYneNmwXwWQ36oDz+r2TKgunkY26D785gjj2/OY9bh
zMohKfYJscAYkCOw2T5m7YPi98UQiZo8y8wZXKgI2gmzJiQiTPTRkBwy8ELx5rAezLtUyyB37/CF
IQJDgonlTOP6OzT4nxmOiqeCYT0zq59k+CdAaOQkURIikVju8LBN/BJZf0bGvIxaiSRSl0uH6Sl8
dkuW7keoETHPk0Uq7eeUT5IHHzK80f8eg8LB8+L4wboxxY3e4S31QroYDzNGno4+BeDFWYinRGkv
AkdoG2io9JR2BJxR3NRL91BjCsgBpNPwkQafgNPwwtg/QOZXF5jF2UhMZY8GSVsxsve4wLA+wlRL
7JoqdGA1z69vjvs26wlmtma/IJXJ2SjokJK26G4O2fgad8Y9mzjCCzkXzRbsybzHp/URUmKP4z3n
1BS6wXnEcK27Ilm0pMMSX0nW3fTNAQ16kjyCfCfMitMYDblNGczD2xEBZZNUtO0lLwrvNeP0kKiG
LbxGcFkaCubEqGyyyd3+YqbDctJg2cH5hMyJcUzP5AM+Aapg0nXSV4iReX3QFpf4sZBxUssytjo6
oiWnleCfxpjNBdoLSQ38EitDbJaoaWArBzwtr0LH83TrVNSv/bRUCOJFDq5zZnCcdG0mRjHWVqdZ
YWOEUS8vALd4RzPFEEoldjcxCIAEGu5qq66p0/AYWkmeTZsmwwWtClBOYZtGbwWBZYfzAlYx960q
xxv3E4HfB5qW7YNJJMjMKSECnUv4Y8sLkjHc11FGqJeIXAAdg2smcwqpiWijedlcWOvzAdXxdctp
yt3YGnS52uO3B5hWr7AAGZIN4Kzw0o+7492qJtqq7Njl0N5hX//GXDUfEWfC0oIJGCBeZKScFvFn
dds++TQufNmL/wyIsicTyfC6LmY2ruzwo5vDcgdeLEFoUQU3g1EHEhMmrGxq8mpLev48ymCWKi7d
pgentwZ/uKPSBc5jIWeesjn63Ek2rF7o6MK3RV1H886Nycpm1bI79QGDLR07zfQ5A21g5spZyaOy
PqMbDxx0MFQAF4DpwzpAgBv1eZ+EbXnqFmqpiRx+14+7ZnLcEfBsYmgJIPygYAE8z5IZXia4VfDE
BzwzjyDkwXvBlQDYDp1+BnPoUFoLQtrIV42PcZqgR/A+L/u9KCc2oFQOUq1ylD22kFU51xT/NOuN
aSUJFK12oj4WWiJqAIhKJnyyc9hm7gzEqrj65kirZr1xRhefC777DYhDrpjOghPFpPncQ2Wy20Hb
fUC3u0Tf5YsjtUecu25xW2OGxMcFhhfu2p3FGkDs/k/pFSV3NUTItqh9AS8ZXEfUqm0IL9wwXxRy
d3QTLhUewDIfGz/QDw5aBiaBsNEj8cziPWIGZFA6I5N2wRXhPoL+us3fSGWUp96YW5xkjMGlg+8H
153O15NLHTEkMQlSmsMEOA12hvXZyp0lGx7gN2f0dPewQHh5B5acc5/BeDxSjKywBWHXUbcJWXbV
D372gu8dC0GdFBNQJ3ZlGb+2+Qxaq5mQAfMx98JKYBq/ryaYd6IVecFPZNjOHCBz2i4PfJBeMB4w
x5q9Ytx5UD2OWu7K+2AP9XV4jak2OS9RWugRDEZ5/ukn7qaaf4o/KeqNYgbRmcERfcAXtX4bX9sy
kQkwLr6EkDVwPeBGtZ2PrzHsOvvIzNBww2JhkqSDF35nNbKn/hCxWG/0cegbkdg12IpoC5XxHr5N
KTMFpgt1QBoIEPIVc5f++Lc4Ww++nEwkjsnPas36zoWXw5U3fENveH/RDLvVyRfOhI6thzYgxv7D
DOc+ffBCU0MnG+W4KWkvbG2ptS0ceC2i0ccQRKAWxffoPs2C0/LnqG6OvFzcscF2LBDNalSP38wv
HkwvemjAIcdU4OoYHSatTZcxSPMdGFJovscqwQmQscYVLJvMLR/m8jsGprHbEaJu3mr68s+79wY1
2nOqL3OmCV5D2IBKAWRWo/PuS0ADOjsYbayuG2C6KMQQfE/08L0WtB6zPjT1oQKrCRs56rkYLJOX
ZW7LpD0wVkpysqogQ/P3TrI/EWlMf4MD6tPlL9DBa8giHBgxrio/sLWd4n1zAvFI0EmNBU/XzCFK
rbToPe7wHs9s35JG2TD3fye7ZD6TJQb2ey0TT3C3PmxhSo1xCgN+hUca9YIqOa/ec8A9fvcl6eFB
QoYMoYlzzOz3HXNJawVCBQrmtsaUcg4luEDuIBbWec8niykMfkwTha3QGYGVp++/29F8/13GvPOn
dX7RyRZ49mCHLxIiECba6DYnWI3FIUXHGROK8U+1+vsq1GAUwkIz3MsYGxkq4KHyJm5BTEovdgjx
6bymJIFmBLR3DAs4BtxWLmoVjFPGkl3WS38LzALtki4OHfSAMlm3vqNeLAysF1+565WhvmySM7Pa
zro7zZkz7e9Xyn2uL2gUzUIo7Ccoed3BlZDTJ5yh/gpKwkxGa7L2r873QwkpDmU9nlsrOPnGDB/Q
O8gHxBwOcYBxD7rLFZdIwt1t3OJYemExUyDpisukvv9DY7npOTRdgr1g1YEJfwdco7H7bMbBfXJh
HffIEfil2uQBv62a0KPiEgz3Z3Gk3mhI9z1ZrUS3kEXDuS6HWdKfVmIRKRYCLfPodYkRUoNrKlyi
xVyZYPLE9nURE1kvMH38TJh75hPdP+KcluA9wD+J+YZ7/9NcsvbIr37Fz0Nr0WKK0N4ZLnuQX0Mo
zwxwoaBFF9fvY7R5KyAUpHDwZC5rYlqhSlYylzpZkvT1ODFDfzpXPGZqAmMwhq1nKgxBbbDnj0HT
BpFqoa/qLbRJTqauhfvbJZABL+6qsOgMKQ9Y/wmBUTjh9RCiwoiArUiX12xUdw61wvkSuEe3BGHj
D1NSwJ8zJ4PYc39HQq6Q64afPO+NdKIJ+BMPyjS3WgMB26COChCOYTLHrpZ2QTngiOGreYNh+CSy
Q29bJ+hf3RTn0n3X58qFZYUc6ecZK7zKQLjfkIf8ooGNgmSDXUpooVnN67+ywjuaHEhQdQBYfd+H
HsDxViY/xm98RrP+6wTsPD8L3mNiDEjfO44wdXca94XB+DHsEPWBn2hA4MmXNL1nCtMvwDHPx7uw
GV8QucLDYK8hJ2Dkzg7smk3pqbr1ZlyCgLk/yRNM/M/TH0yO1WeCDf+rdps1eHpnVgU59GEyIV7T
Dhzh6c+/nMk2Gpyx+PghvJRZqKwYLON4W+xUu1OYKkwh3eqdPE46mEQdjlU+Sx5m8yGERIbKNDf0
Of5jl29/EzYQQqFI/HIpMzyJ6WoFalxA9oE2z8biaxROw6ZJYLNV3m+IXeKyDqg9LuDgqNA5Atb4
6cu8EvnxH86YQR/5DmPSpENbHBX+EdkTsIfzDtSRMTqpdhZDRYVK8IIKWdn7UFeADO8Ia7BXNzsJ
jEWmEx8bdEmJABydfEdb2Vt8aUzc68xI2BJgoYSqzvR0LgLBZv7C+xcokmXBSjxTYZFIK5sARgl7
QuH/8qTcfJz93a0n5eREDSllG0Nixvb8BEcm6Qyb0w7kjBMpaMzRQYqVkQooEl7/WwdzqFGfrPPd
32uWL1+zYt233sEeQhELGpUYqWdQK1GlQpRdS/lyg4dEpjubtgEJrcju4HSQPhbj7Pll+p/WBPWL
mo0pUFLBj+Lo5FnCa2ZQ8mK8grGxU3hZ19RFHqoF6g66mzTI2O0FSkwManf9si9pAzEap1BuETi0
O5VyQ2HM5IN3IWcrxqekGN+TW6rNeKkugVsO0D10BYdGHHilDdCDzlSjmhJf34u1ErjkQ0sI4M/j
cB/Oe0R08ORK7QjjPBvLVPs3MeL6j2X9tP56PHi4gmcqrS/nRpFehQbijNpDBVWeus2YSZEuNxIV
KYrR12cQXcMamV2NndCXyxACgkstTotkdmctK0+77m33hi/Eh5oILM464zgDdV1Ie0QaxeI5WID5
TDiLmFJgiSDeJNpKGnWAQ1owgw3cHdxwUvyudUfnQj75PfcxZU7h5EPDJItjabgcVV/7u26SB6yY
QFxsTv4lgf9890lfCZD2w2bx2SSwkpwuTD58SqD61ZA9XztjRCKeiuHN55AvW2ERTNqzP+pXbQC9
iBqKb7p8YgQXqfP+oKSpkJ/agb95NlWS0wgNGeEVbKEapBml1Htj1VQO/rBoiIhbTAze/QRCpVlg
hc9HYPcCzaqMEWCIZ6MsJjJl8luikY5euwfUkui3gi8MdY1+nTl8tYfWZi+6zOo+8W9zDaDqDPTh
PbrMO5C+fwM07xQSOOvQBdSFeV1yWWEZ87PpBGVcek2EuwLs7omACwfDOmJk66cna4gN1n/gH5J8
FgNJwHajpNvWLIxL+FxpEHzreXv5SRWP/JoITgJ620eYU3g2tggd1gagRyoz+xvD47fzI1sxd6oQ
StaAsRxxNTbCDEQJJQHBxyGwC0wA/T2grBbey3ehwQdQY+jWHiGMK+xHC0jKepTTOj3xr5AlJ6Xo
MXxGzwjOrvga43A7uGywaTXi92gECgESCpBtc4nxOPWd7tTuSUBWkcW3rVZQ+Dfvl/YY0PoPSrFL
0m3MLSjv/4OSwzaAcLF8a5RaKrk3/AS4GQRj87px+00IvCbSYzNbAIf7LuM9VNV30ssbcrxQSYKm
iS++MjgTZVG7/B6fsnzUA149QSJBU4HFAnR01uE7MPCQwAnMiHGjaPEzavwrmkEnI/3vMs+YcJ53
OPKmXeLmnguJUrv4TXSzIi7rG9Izsy3jTaveUOmf+FKKh7+xvb5DvG/F1Ugjk0VS2w8wEG/oUXtI
qDSMcpUhrYIDMkxdgIeBtSucOwcUr3qN0itte31GtW/OKmIlrSXfxGmLjJl6j4B6NEVN/KWi397m
WwUWWx/8/zzBTfUOQZP7YpaHj+EvBPXiAQ9blN+c02Qe4InFsBYdNYFgCI4rV/O6C7AsuAneE59K
wl8C9KW+8Q4kB8SgnCGuNsT7ENsLPpIE66Aj7AA34JTKv1ZnNf56Kn48T7paMYGTia71RCvGVd7M
yvDO3PjHMVdnZhuyjd2JYbSP71P0AhQMbes+bGMowLDgM+zA4qXXro6OrlpHtKhYFFJ9+FymjLMJ
fZ2S2Rvxk4FDPZUzGZgRYSMuGBI30fXor/yxcWhm/DJIHghIMT7RLDKqCJizia6jaTsPMa1grCmq
MuB7hiRhGwe+9pZfWkxKCTJ6pA0OsS++bpnoTobBHroGpuHufQ1dxlz2l995QyYL3BZGxlbvcEQf
wo3CBoLSaDL7l97gty0gqnSBoGCFk1g64R/PN79SeZUt+4GEEfviaiMlFdUAFBFVrGUF+c+NwRxz
3BnpaqJw93dg1yY5vu2QPtIkRHeDONY1gFTQ0lE7BVd8SoTwL4+DnAB2J//rGik6er5zNhdN7G+w
7U+YYY7VuTojzY/T+5Lwn63c/kSsAo+rfIjJRPTrWPrD0oT1BfkzyhftFFUS8bVfUrv/UJOvGoLX
kevQVL6sNmalP/ihlJ4QGyBjwS+CXMThtX67xC9d2Zg9lgYjCYD5uIuuwsHyM0X2Hmo3ef5denQu
TwRWkC3izpoCOWQnsC1IPgzO5FkY0Bp0aus+apy5RhDhQE1gaNQ0tPjaAC5ZX4YVCBic/y7NTwgX
D6ug6MYuMsQa9eJKYfnmLDpuWy4bHM5Pj/qVPUKNy0FNFTfH5C/+uueo+aPCKqbZusB9P7cbMJcJ
JeXHwrvGO0M/mNK+YgKNTzMQMG75QLIi1r1Sw9Yb8k5bFJ3UzMBuBQZLXCwONhRDwLM2xz67cHFf
3r6D5mLrEwWDPN6910vqxXV2IeGU5Qi9qTQzzRV+Ckj09nR33gtlD2A0IcHcvDmE2x4gIrV4bmta
rS/0j9aIkQ19iDF60a6e3QbcTdo3e9mldDzkLGU6S26BO3IGXhJ6cNoKzvGWuewFYhJLlMChUMzu
QjQ3zea2wQ6Z0s2j0nuDxr1W5/i9OLkV8X/wu2GY8ueBais+hRU7FRpevej7IuJAyxAWdERStWps
nL5UCEPaEXpwtoLm3cZ3v5hKWsJdY4rbpxmBWmA4zxFMFgAZwnZ5VRmj7w6xMggGjvxQ8AzC8HD3
gaRyZZVq4XUiDjVBByfucmPEbBwuaFRT9FckIF4Ht7eP1Nlr5h92x5XbgNOR+Rt+o/wRBebVGobj
jGWndfKFEALDfn5OixR1DJDM1zwvMxi0pI32J9qwLQaMXKhQjLIxD/6sWbwk5mjydw6jjk0ryoNF
38EgWgUepOgY7/tUxyL1+cTl5IrSRbNYBlKMXNGs6Zw75Fnihs33WZT5pO6JF7jVYNqDAg47ISMw
XJRI4Fq0nW0MwkMqMJ46hwH2tu4rpnjn/+Hq7jP7A5rjtX4GTYZz04AtqMBVFNLkaa+Bgfw1c5Qi
bkYAhgmRCTpS8Z+U9JSDr8uDejJz78Uc7yPsk5i4MOeiZQJLCMkzu60b94lT1P/DKzb+buMLQ/Z5
1ZN7v4/vJsZBzpXtizeTpP/2vjyFwbeAZFpvrimyPiRmQv10HrV9NExIpcW0vxPNFk+7MLttydVF
1qGRA3032w+bwkkI7zXn57agoGB6beMTgGy9mvQo5jG4h1Uxw4hN0lKgpTMkJ7yEjaGlnTFAQ9p9
M9Q5eW3JhkBkxd1fzd9Qtd8LmhrqjDd+U9YczY5IhBAfAEF4rL//Ri9GQPgl0AVrFPovKiwyZ8/L
z7C31iN1fIrvh86iJjqAyG1ZDmypCS/jZEv0b7No8/D3zfY6A50gaqJkKgNaHuZTGM4IjEWjjlCc
DolhEzQVxIjMm7Lx27sLfs8EvhKxU5a0tvBPXsi5PgMVwNV+BG2Z+kYa+VIiB+YsgDtXQhK8AvM2
3gWYl7ykWW+h+OB9k/5U84UhupGZxCfBKo7Dkt0+0A4lwo2hkD9FjgXmxBZT4x+CwI8vd7GMnyE3
xOjkUGBS7X+ASGMS2eybg9YQ6QwyPHYQ4fV4g99YUTyx8XPyji/IAVp09tBn7QwEL4JRsNacZn1z
2a+/xcfLY3LDkLpOXxxQ25x5GvB6cptXYHVEBY4Uh/smlsE+kdxsaYQLxZSO94Lg4y8L8A7nz+Hc
+wwQWXOpYnTWELbOLTt605O3giWBkMP+4DGpqIqOB26dLf/1NDHgDnzoTJ9hSY466mx41ybV0gXG
DcPmSQcGTqTSROjRCzjjMWyjk+fYT2sXon1lP19OOYJ4j0Vqh5r0hfcw/Bjq0yNN8qQdZikDSZJm
GE2F1LrY1TADZxuhAl3n6P+whkQK17WNnqnOskDsMzmQ2tsrYgZBd6VeEvMc9NiB7ryAg33Gw8bb
rkurxRfInOuwHpE2xSk2KSny8XOE6UH19rL6izZKYyTY/EQzQ/L19fnPfRiXo8v6V9ltPVCL4Imr
w8T5bQ1ch8sRaRNcQFs+Ih/tnZzYL6A5+FZL6ABQRnf3BmygpmXNkcEWnQz/iMf8xznOfzu6sDOh
ceAtFPmK0548OWNagEMU21yQHJQk2urM4r0v2kwK050OQvQYlg1hB9axtfnSey11Bu8R6C43Ipch
mMgL8ABKPe5ujNui4yKbXf6kzXmkr6EWkoQH63nUOuRh2wFvgcV+1OWTRdgp/Z29c4IG7szE4W4W
mytE/CvDPyaCAJ0yET0yQ+c8gI4HFw2SV+n3Jo/C/A6LxYubHX0hAgwqQ3baQGssdouwfKmykAvS
Ir3kNrxTvQTZthzSHeEwqCITLiRk6Di5wBjICqoUho551HYN5kkQ5DAmASnYQP7D4/binxMCUcPW
pB8zGDKhQ8ExoK5Z1IvvtgUpq2vXCAf5rc/4StU4EylUTaX7pyKZIBsNECbozyu/Tw5rMf/SyH5c
8Ju6BQVAZqHlttp+ERjGHxASSHsIF66H5wFhF148N7Bepba+FDVewZBOGEY/zL+04EliLtkjnvb3
nn6EexEwr2Jw3YbPza0etJeAiGicnuvXYX5J2Itkz1NCnOWqI1ruNUDOPGcj/b/C30FGXcJx6Ogj
gnunOprC1WnUIIGPJexX8brsnOED3yu8UOHEIUuJ1Skrl379OHxvodVumXfTMNTQ8xp90MLTF38+
mjmSXYNH2hWBMcQ7LrzT7H4jD/0ddHec4gB1v+VbLp62haAz+OAw23N7Izrjy/z7Hx5UzW2+ufOM
ob6MDTfnBqZYJFwuKSLxsjRG2u63lPLxE/ag384+i3UWP1n3lNZ4FXFV4OWbGhWVL+qO6DckQL67
rBI8y2HZOS//7r/fJO9SRwzAAFpk+Pb+0M+K8W7HPS+7wwu5K/x04l815k192Drga0FBko+DPBg/
PewGAauryderKcCBwUmOJpt+WAMvBRw3qJ8s9unLpyf6oOw++ZCuhuqb7/xcgUFGZzKmACtwlX9H
Odg4dDK8brgsYB4B0SNEdQmdHQP85CRjhcBRFtJVFhG8sNaWl2pQeQiSLalgLcQ6SEL/VHp6LqcM
Vxsyjyaon7cNqXoouzTA8XvLXux+IVKDAhI6tED/NBa08E/cmZ4BrDVMTo4Dt2t3D/0D9nxAUwj1
kYx3p+8gr2jCb9AUgDuU1XX2YbGOWEBIrsB/rjMGxQ5tZwjzGUS5tSPfc0wcsbkiq2XBHBLoimIF
Z+3u6AnM0g+e49Lnd/M5+K007AREObWNq/H64eiR5rdXyrSGgvR/6DHibGBWzAEUP0aMuXvhc0xA
fQcvxugRNMPHYIH7Dxy6ev+dpMJ+oyB5mB2RVL8ZKX0RPTYeGWgjGBU4MsFxonrCuNBsRXhTM4BU
R/eoM5JREPcqni2gwoK8nQ+MqYB/HoGKY9/n0PNgieLWwVOltEE0O6/Ogg2a5R0VVPuAY6CPRyLI
3CkkSd1HvhgDlS3I/Ap6uME8RGThaCBTcIey8DKEQWlyWIPFQ3NEtqJMu35r1OcBnN0Lg1aQdJm2
kp7HFJoHCGHDApt9HVpgz6gvIZxYNwip19F1/UR2CHCIbDJEWD7/iCt8ONKZfoJaT7qaBQkmYriH
uVE9bEPwMTPisEXwi4KZG9FaF64wjWMx2BbbfgQtMAceAMZXMdzHk6bripRRnsZChMiMeOngodJ4
EIWFMwnQ9jWV5VsyjGXxHIc3A6oL3JlEUiPU8Mqqkknvz2JS62HV6FVYJcVl0h0yHtoqzml68lu0
6kfntQAYiQk2wcnqvMaeizIHaZNz8fL1a7ATEv3HV7A6uiVXH/QyVMfFjGBYcBqIQIQHwL3DIkvK
yqOlLtRw4+44L5wsjFSiEhqM9NFvbEXrijut+2eYK8FdT/aXRXfDaRZOKewaLJcZRfHBIrrBcoMb
J25+RHRfRQqiYQ8za0bfhJC6hIhiYbfx4hb7wr6vr7g1aLhg1BuAK+eIuwVNmAKC0kFnPjgT90Fg
Ejh24b33J6zxCbXk75/kFCgruAkuXN8QjI0zkgZi0SbMGsEgmWvttDs9m+Yx+iAXaw/qZXsEpU1d
wgFIEI4LaxF6tK/sv+PHTu95N+bBjF/pyaNyygxkhAENqxAe1hBCJZuAWBUfq1Pru8DlIT3Fv70S
UdrXWxzRwtYU3gpEscUplC2OvgUCAYvS/VHJntYnwIbGA4WIcs6CqD357bVpS5xaB/xlIIqZ6iu8
2sDlvnyGOXqinIZ/xL9AYYKWKYaE3dfZgC/rMv4wYcU2J30isNtgoYqRrAFcyck7705a6874jmsU
pSE+T18c0l8M48oEfatzA64XFlLL4eIeHf2fWaD6aawXyinn6ONKh7k+TCDJ7wZcVTwGdm7FKBFZ
1ZcCWff0bcVc5rrr+iFj7Dtjmeg477cZMDExRv7L6fRZgdbTNVLooQsiKwN+G5Um98HfMdTC7+wx
efmM/oJ881z2Zgx7EcMvucqxH6BRp2l2ZfXnG33HUJ7fl2F7yYgV3jNUdVivkYRUyBBH5LQvR4Pb
zitmWADGq9r67kFu3xkF3xFl4Rue/ZLPd3/4S0Bsruxct5jD06/VGDsQkDKtKjOnFCAv5eff/hRE
/dNeAPpFkFybyBUq/IBJIDifsvtFFf/F4KLsT3oJUy3YqsKux2Zru24oXRVUJCfk2mybg+b9ps+o
P6Rg2OHWCyT08JkjMCNlzPM6NIt9S4A6ckmd22AuqJsOI4HG3pifKbPRDW2Z9memvgqPYfPDUfI+
vCOqigHVE7HreaQdwnNKs3XQGU/eEZVlPozG/Q7nhMl9AtFvfY7kPADZHSjbL6oWPO73TxD+bNb3
oMHu6f9AoarwYVEqWGc/35TJaZ8xP0TysxT/J3oLLB5xgkvP23RHcWng79Ym+BYOBDAK/ir4KXax
4GCktO8lnYQxBQ6rhaWzpBCi8AkZlzhU7bdYSXq+4LRYMKRHYDGFLJuXdx4q2/vqy/Y/+f1di6ZM
8TgXE+gO+A73HcO90cAAMJ7Rnu+J+sJcGgNKlQ6OaZUBKsLrdcqAJphrjCNTxDugLDVoL84rGPzC
KvAk7+xIQbOmmrCPwYMzEm0a3ru4UwInI9k7rgkE8PUhM1+GQvhYekYKAWZ4JCjhOMOUkxff+lPN
MvhRVMPyddvT99tuuBpqYpVAlzuby5inC3/h5F7apiIgcvQaPiddMl3hJGHuCWxjQbVyGNePWdbU
3EEx3J4ZRJAstb4hEXx56zzp8Pl/XnkAcERwNecl3yvvogv3Juuh/obM8kqvaIEvFGw1rqQ9PlrG
vIMykfAN9wXUmAV9QsqenpaccGyVpXybA4+Yl1GX6Xozr2wxnAJ7lO70TL0HRoXVcUkIMwrGSRXf
AkJpBVvkuKERIlTnGQn+YnDPHu3XpDAZOOmhpIgphMgR1Wv1h82fwIw14UVwmQeqffcBRTF4npaC
Q8LwgYb6gmpQeqwzMAXUr+YRmwS4A6jhKMbxV70lL5+5uPqlTvw/lsNRlTxWTFDYRvjAWHSUrj4p
L3j04DbzZ8T5PN8w5WZEnXt4bn+pKgsE5J9lhjlPk2RzKC3MsKsNn5lDAvIJrH8SKLo8J1YCdsB5
+OKnaMv1bZNBIQ50Xkg90zm6xI21HxbLk2L1gUh19ChOBUzPKzjaap+R/eBl0KlnQJNppti1TN/t
Bur2LaSS/+JmDQbGHPHi5rf0yUZDEAyXHBOqs/U547A7USqL7pFjKgNnIsoSBhhFH2wgQC/ym+Hh
elwRyMHGHTxw8UMpFsb0viCVrMYSyXlTOaIHGHwCZoXMczE/E601fNqwQG3wsM+bZtea/MbXBbZj
9R2qdENrDGUdKYKPLXo5U7DPZfDLxFdKF2FltzHTxQGAvBOUMnRY9PzeMeWuILsZHiLjYJHIdxMS
ln/EdJraumIECAgKlLvrkrgMaRVhsR485tBEXZx7CXXLNPKSUIvTWUIvXw6uYW+P5rqwSI2CqJm7
RBbCzWFPQkbxuiFIC4Fw1KD612ohM7FRpmoLmHucSIQa1qCRkJpQXDdWQXzww9W2gDf1gNFEif1d
PeixgVyipr3jgYT6ZYNzZR+v827Ymp1g6eCKxiF/2RRpH2mUhltiTSCFHGr69LP6DDXGNlBB7B/x
HbSFNh2LGINgieQip4DrRGEIdmDSluxIXPYv2/NSsKiuM6feZGB7jZQBoETuAWIz+hMtn31MLslz
SvPP1eYyIIPKl7Ow6tkxZHiBYv0SdhIQdbw34HNkMloX0gvyFHUMzreFZq7bbWq6fPBBS855WwVE
06BJ5hT/cL2cXP61rSwBmsCkgP1I8lu3RngISI20lS70YoM7QQIAHKAZ+qLxOVOFqXPRGCmk+eho
Gx4BYCzp49hoMKCHCcbNj0s0m+Zt5tvOVzJ8QROOhEtO2jezxSaIc+dDV+VkcIXADhwUxxVd+hFH
uQ20g/9KMSpCUOR3wHLXP1AOwbu3yl5NEJQ/FAbxr52QC424N6PmuTGp9aB7l6AfFFt0/1Q1JNVa
wFLwl2grouf8loqe7us9yPNlBI725o5RILJ5aKufMUtGhTjpUIjTHwXFQaBNX2oH6GoIzekeAVm4
fR/2fQlq/qr88jsoMPJz84tNs6PprgHCltls3IrHWDn12dJwcDr6FUO1dvQeVV//So2iz5+UdkV6
h1WrD3K0B6853WkxQ6NHF3qf4eaEEuHuArnA20VyIXAHULK/v0NihUeLx0Tt478FrVWMgqCxlHR/
zN0djbOyu+wuDcBFTNPoT+XdK6m48Aoj+G4+KaH+e1YCiMrDuE0l3AUCYNAJQgI6CEzJYOl8zeMY
1tUDzjzR0laBe4ctIVEFwgzgIvjvmOZlZmeNJZs9F0ccTNbI2EGPQ+9PPgGH9Q+il+7lhISm9agd
HgMDc2Gzy4iKi/E5Oe1UJmVcEofXYHsmpZIR6oT92sG3suwS4FfBK4eCMVapvQzrmnbmNxLuvsGL
IXkzuKLt3ugUlUhWGhkWMt5uW8c5pT1z6RFkBm1Cud7wpfuDLxUxxRwyW23wXH5pJTzQZr+/71PZ
A8h9x/mWhYp+VrN+Q43KylMAdO0uRAoGQ7QYtIN7Fuqp7fS+1uVm5eQTEjT5ifqQEp4WbCYCoBh7
/RC7dQf8BVGnw+utzRcZ6oaTg6vhT9Z2ALwrLoypPiHxzaFeiHFuoUPuE26hy99zyMyzevI7qOBk
ORzQ1uI4abb6FHSv3GIDBm4I1oz6hI8r2D9xLtB3wbf5SOwNdgijDAhRfYtfk/VFM4xcF95g52bx
64GbmPq3bcA+NITi6wOHkgXYSTirlCme7nTH+8JlvBDmy3ryGBUfEwr2Gesv/sJDnT1Mpi81AXIY
dSDjvNbgQVQKVKG7gIkMiLrUmUAvTAT4lwy4mQ8wXNmfGElSlDNz3SG4vxAdx0YcZyguPvPf32ne
m3ZWlDN92g3dbaJXCERMwuNvjpOOhZ1I+rLwtriOaUOoOiqyvbpzepOoG97iG1RLPGATeAnO1x+U
KS0+hiQ9dEK9Efc9NIgxUxN1YWyxCRjiio/K8jYhjmxYoVmph/k+C9WIzXXavP0sRB1J2aW5htOi
x/38QV+Bk32NWwlnKkce7wkjYq6+GV/tsjquWqzI/Q2l/h/W8UTy4pqMWuMbHn3yI9HfH4ewQYdF
qMTvqLfMJuews6qWvxEyiVFn2FqBy+pjUlGHXcB5aj2iL4mPcl9cjUZ0tI1RSUZZe4S+yie9FFtF
iLYEpb2CzkSZ0cNZ5/l53vGUkbLur0s6xkkRM30ncA5MCLSkE3cxAYNnCn0um/2GCsrBO/gRPuZs
88a7hSchvKljRHFjRj3PQ/uAGeWe2a76PxyGbNAC1cqq41dLdcUg39eSckZ27jSL8ikZ8sNngoEQ
GNYthE87Po2MXUGa9vFAKvEE0zD/QoTz6a+1AuFe1/L2V2WQrzUUpMVYv9u91Qcp+dXLg2dIa7o4
I1nR7H6MDBWBIPCUn6VcoRUFCaz/TSts+70ESRXBGsyVe9uSiDo1gSIWaEuG6HoE25dDAzwU9+JZ
J+L1F9N2iiN0xPZ8QtKjq9+zERB9GSHfd3eZv7e4dY6fs3zcX6rBP5LOa1lVbAvDT2SVS1T0lqDk
nPTGMiGYMQDy9P2xu6r7nO7eaxlgMucY//jDbFe5d5/ZGc/IMBhA+3v5UGWM17EOqqjJ4OcQ1Yv5
cPRFCDu0yNEh/qJJ366QI7ha10uBGc/AwCApfRlC/tufjuIazyVTWP25oxTb8wii1MnrF9/InNkX
t8Batth+ycUpAvA1fLsQ2VwdoGuDmoRY6z5olxrq5n2cuw89KhzABJvuZ/tpSM6iC7EvEQ0MLJZX
o4JTN49J9F0IcY0fy9mfrCAUZ51V0nJWzi38Ylv7ZqE8wjlWx7NFab/jD7jJ0397I6tJZ06diSzc
Ohm7d7OPGxGjOY6XfLkYXD0q4w9Dh4DgzQ8lIC+ycVhHPtNL8+F2MWIbtNFBa557ExIUo+/F4zgP
KNbw1ONQSTc8fkOrts/6j0vSrgDE0Xg9mTH1KqAnzh347jhAiargUqEwyr8vywg5MGP0r4ewSNTh
/tofqEtrmB4LA06N911gloKhBwYSA53HTr06c7Xd3fPe5UMnGpBlw7DZnoR4oWJ8czXIK92ecS/A
MawnJJ4Pt2BjwMXBQ++5gxxsz0lvqFP6HafqAY/1KSWLlQmIT+ifOVoyQBqCmRUBqnS93o6U1TzH
o3OP2JVOhXRonativJn1ougeolsXNRbO4usinNk4f9kYgShmP+nZ/9MH5hTHkUbpko8tQsJpnPd2
BnEcXBy6s/OyEU3CdUdXTy11czsi6Tn9fZA1c+DSouzP0SOgu4HI7n4Wc5euBwcktMHWxxn7pTPO
2wW8721JJ7ORPzx8p4CdHwcc4BkoQwRqMm3+KYkvhC/S5W4Qy19MZtw7kPqXD1flDFy9essQKXwq
WZ1tghkb5dNnrGuOQ+iwrrD6QLUfosvD+Cz/uWPth46sjG8eijOw3xEqzCJ5OVP3FOFRB1U9FF2a
IOjeG/8aT5IZRgL3YKT5SMw4+6YOp1+Zs/Oi6Hlu4VG8YfitRDxU43dKhCCJW90a95VgwwST83wc
TPxm/9V/u+L4MCkS73GdtfqNvOE/nFiBwsRwtEZe4U9zKHr/jqjCn2RYn55Xt+0zfvkPk5P5Tkje
xqWsz3rSxJdSGTJycfxyNkNuxeQC80gTdY5Pymjwdar8EvaK8pn2F26MLsSLWGvciQfoSeElqL8F
2dSU9CYwVrFmuEZpgZed6CHosypnbNQW/86sN7wfC2rGa5/i6WNU4AF6lk7rggd/CDIfaF2G8S1c
9VIRw/v+78AcBJ1xCh+C4gAyZRmxJbBjYZXtTZ3GOoPk4wAMaZwqzm/V5+4SIY3UMLq2RuE9qVHM
E8CGvyDjc16IKJvoErV2P32fgECu/kLmlz9zmj2Nd9iiNmJ0wBiA+8hEYDc1MbyzqQvxiltVO0oc
7tWMvLYH4spN8DDL7Tcd7ToD9RieZhwgi82xUG+haN1yivbhDmqQ/xeIfVgYFOqsXF37GYHjEYER
WmrBkOO9v0TPeLS/quO1CHV2shis8MSbaayJB6PHx2FknuHm47LHnsp4oUkhKZXJAPuIEs4rEyr/
qWjo/zDdgHWMLy+131/4ZBVUqcBrY+ygXcKCkqFb3SOsd+lcdpA35vuKrXpCaRB/qbHhVOTwadVF
k7yhEFGKXuETnPwZ7vEXvKQwwYFPsdn2XmAoJUSXLQXPmwWBfgZzf0v8B7I3ynPbs6rPOMW9cIWG
weLR7glh6xZLWBKEBvw0DJ9PAL/8jjXzT/RHGLchhWb2aTYGUzVIUL0WdMLouAXFudmToFgMg7GD
kg6eX03szGYJ+SYioGdI4CU/CDb3xn4D85De7suxe9kQMdbGMIDKwdTXzgUSvVv9onLOMUKGkynT
l5BkdEZoOPbP3jBhHmdBbkOwcEJheHnhLSCsbulDHbERwo9MLubGvxULStT7XBr7U2zjvHP4y3GU
dZ/2gPgX0p/9iXkz/kzR3axx27GGy4JsvMVncSPN8AFlszQm5ssSvPZs/jPMwOyBbvW9hVfYu3ND
fmBOd0tg2OBXnoP5VQkQbBm88V97UVI02m0nep/VDGIufzM4fGPnjfMPgO0mvmd44jmXFAZO6112
ANKZYFYGeNDxllb4VmKfTbnDlnNCVswXu23/nQ/QBIrorrcauij69DMXfqyS17jlrACLzl4Z787O
YD2SWzLO4YXhFfQzgPXZyFpvBFGZByQvt399MozGj1b97GtmVJQWOB5DVymV0v0aHZeYjaoD+KuC
eyRKbOPvZOSfICgOFBg+b7NMz1YJxXGOZQE+EKpdbpt8DAXNP+WvrNv3S1OnR7tKl3wCrk3n+5RH
dKa9jflpe0umHpgdFOsLQpLGJzw8fqZncu0H65P+odV0hsnMf+Hpfkqr5TWkw9s1cjJVuwbMuPRH
wDvXxRjnsWfPC2Scg1ZPHwFEYdJ0ti5JvYOLRcBYsRAx955tJ5lIe1gGM6OOLttv0ulDDOwn2cst
IipGq7YqH+o/33oPFDgwJ6uBtYnZVvOOpn+GBKyz/vajgJ4MudYKACVlmsrDbT7yd8KviCErxiRg
O2Y4D8NXJOy4lilSqQlIdzJH0VgXHey//NIqreOcWIP3UUgrv7U63H7PByT7EV8UnrsJNxMeCojv
gRE0YpN3LrhXjzTx8OTDQvaAUzCogLh36dmd0Mj4hSa+Lh7rntUJU6VK+K1p/mbCx4CKRzeZwIRg
TF4lQimxYL+g1iXM2X50MJr16bH8FwbqRaEwe9+gYudnMJzPnvtL+LJn9sj+BYLbumC6wXfYzyrG
a7K5qgQj8xXIDY43uyLuDhDI99zk9VN/2yf7R37EhvlOqZ2IuIcuGEMWCsZep8/yNhL39NOTEBaO
NQ8uhhDMHShvjgCQG92wvsCJDYS/3XW7efDcAfc7sFVMGtneyoVQMg5EtltmHxqh3aQMyBeX4VKT
EnotmewgTTLMkSmlVCuAK+spJtabmJ8fOk+DWsOZQvwcBtP450OSY8V24d+hyhE6dfsNHGyfr5ZO
cRRIYTZuIi6zYM1yChyuTWHRzJdJzaGCcmu0RvFzSp4j6Z2U+QUG6iW55VXOquRjhZvV22/7UNJ+
B++wWvqzr2uojhz0Fh6IEXOgubVZd9lszaPHMCIek6UXVce330XVloeIErGwntnb+XiT/R/UK+Zq
HHgewOww+eiEKZ62PPwKpCKkFrzIA2tvvBLBdca7synk1aIBSkr59/lq3MtXExZtPFlgjrbiKWZa
tmDm64DVwZ5BT4IxFcKRq3zKOxJNCWbiMmTwHabBwIJI+FzWW1gmGEg7k8PHFvIr2iduBh/q7kJ6
ekbz9OLDD/+44/h+GPDNFdz1ru6EtGqM0DAFmNykXjBgk1iWoRChUX5fpZ7wQaDVniHYz1D4oizS
h3Ne4dAeo6Mp/JkqYyp9pru9x08YadyJtNqPmEgyFWUM6jV/MkADyNy0k25oTVj+wB/MrE8914hv
ANwCAeJO7UgrBqQBOiIOKI+riD9kYSFuH6YUzFcG0ZtM5L5QhZQhzBe+37vfvCYR9x7OiM0NvUKH
OnRkPc1K0O2Wc3XjfEOO89cWF8qSA3xsFCMpy8opzGPpd1OhVJ1GS17rZfxILUqGQb9ne1TV3Dh4
Bncfy8OQqzDijJ+up7kQMi5t0r/kScv5tcANfHbtDfOH7Z0SgkHEX8YCaEywBV6JC4a5cULY4oml
/Ypn5peSY0s4kg+Y8tiNRdww73ERISFotv+0xfPsuhpkArUGHB+aQhpoSmAL7cz2fuD4PLBhzMNf
gGLtrnAvv3YPT/9RLUyoHv+3V4IkAuI7IIXrAIQ5Obxniz/ENXTTjQzAyJ/0C55/QKJQLIoj/qww
NGiBz0fAI34Xlm1xpHw7H0GHwKVABPi8U8CUuEll3N9oonGpmdcwMTFj31Fqcq+7VcErH2YOvpg+
jlvHza5xedqfEGlZfUde4uJCrjfyF2ZK0jTFxaZbT470hxPI3/RFd4BetI7S/Ei8SgHj8iuJRzzd
SNd600RC4KMJZzCYzadSg9HMnDDAp3TCWBG6JOoYPLkPNUFLgMkrTOBAx+DpMw0A8eamYI/xlYXf
AuFOidwb216CRqBjorNCmYi7SykvXvDiMPnkQCPj7t+8BlHJBdoIJU0nQxmcbl/MTwg3331Y5aTC
YHvEuibyghINE+Tj8KIgEWU8AT+SICghpS7B6nIykwYEyoLmYjnAuclc9iiSSnKVmRqNYqa5oyNK
APBOhrf4re0EEz00C2ALUfAao0P74BuMLOQhI6seQ2PC5xt2ELxMqPkMGQeQF3AElLBdriZ6DWWf
iwdVNOz483UpcEm4PuU/EsxkewYMYfYGg4vLRdNe99MeXM2gvK1HN1rqsUUm9I9ttr/c3II51cNY
7t3tbjKCYgr99V9FsCQ3BYQP2A9z4zP+24C1fz1SSENwJjS0X1BMDrsxHBtxe1nR98xoH+r8HAj2
MKss8AgePwtaxWKgwN6KoPDYeHijN3wlGxU9Ou5MVQIbd3Uxfwl1oDOIbosPGgY23l9/BEz2wn4s
PykhsavnsPjm5L8UUJxPuLQwZfjsCWyhJAL78pBzOh8215Yj2RYyNuhmyUQ4GQfftErn2iSkwczF
dBBwrtcpibO9SdvMmYDUvJO5Ja4Q/QGs86jtIcx5MI0YNGUzjFZhvqH8uZK5MczmxiyY+p/s5tLQ
L4QQOwEYcFT+7ApXj1POrPFjgCUBsDTX/zIE7z4T576CHdpAaUv6NeMUXHZQz+7+JatBcn5WEX93
qE2AETnvoWYL0WCFYAGSO/v7ut8H2nSYf6y/Q22TJ2/PnEKbUzsxXF2wijrvaXzTfmhlVVHNMXRx
uTvsAI3PbONvBS+dLODsGo5WYHrg8iRtXShgnuHY41SASHnCYWmAI13I/5AOi7kbt3MisU/N998A
cMTqMkr9xu9fav+KRjYFAvf3sRVCrC9ormZ03p35cKi3O57WbZex3cD2dPrEWOGARHgWX5Kzt1lX
W+qD/vbMCFu4xKMl1YN/O848qGlDHRFPBq29y6ZrStr5QThA4E2neEGh/dv9qILfCWNpmJWUX4s6
e9h/+/F6zgPGg/fPOE2bMqaD7Y3xLcFGmFL/Mliu8cS75Bfn6Z51PtjEOzkP8BIxKuwz/qlvXreE
b1562NU0CspoD1YTKUJXvbX6iJx7H62APyIoZeky0bT74MdpIISz+E/v99h0oFXxDSqIR73KsT5y
zslwD602/lIhsMha9IjMnlSZFpVkBpfD6cTEmNqWFm9Vr4Sw+kELKZJZyJA1uyZFcIUB2FgPrHLQ
vl6X4rpTOWHxA16T/U0Ty13UJ/ZvhXgG5935qoU1KK5rMkv4CAeiYKATJqyP555OGOHCZ9+67z41
PX7vvxn4pnsDv7xi2dbAcd79gvn+nZ/SmwvLFlCVE3F+KI6cGTOytS/BGGum/IKHq9kCuSnPCI9i
H6E1ogk0E6gxTuE4BftG23Bd33D0GMdzU7DYmnUU81zGl0e8cR09ofeLydSc7hBihsTO6c8YEs2w
x05KDyeAI7gvzW8DUEFBBdTAVk8RDmEK5ag8ck9gLOGIEv2V/i2HYIkj98+/BncD5f9uk/KcIqWA
TOhzpztYBUvGfdjAcRG6A//pfBQPcNRueecKkvk1xmRNNYsJDnyYUwyRtlS7esm3ngbIXdLbTvAu
qRB+VvxquRPhI/qi+TAm4dcYEPdbrzn+navVJFDs/XP4SUXukd3Ec1RrECX6Z4JjC3F749DXTKH4
CEgkcsS27mX7CodccYKRTeSw+i24mZQBojk6Tg2E0iRL5li67Arr7V9iBGZi9s6zIQr85CItljtC
DG1C3Bw4T6AJ2LylYAry3RW0xu6b64HF0qTw6jdHKle90zqtBFkZLjcOVeopfGhTHzMEsIZChwq9
IP5W68xXOFa/9s2+kNhM9LmGMznkvqvNIUWuZRXf8QTjGOjHmCIAYrl952L22J690t3sb1GLOcbJ
w5oV5XOZIIsO//Zl8swgo7nMNPqci9oGboxRSevgp97dr/j7GaN8IQ4KUe3IeOm1xYOEiulkVs58
0QtQmaUrs1VpkMOjb5yfwaOmMcGCmf2yKVQGHt7swcSFOcLQHZL1ERUoCN1723lYgyzu5AJ39oxk
o49DgAXcNnIWCC5sXA7XDxqYPpJV/T+sgCEcFke4Gfe+ujjj97TIswH1VMOKJIZlBF4AZ/KpPxfc
Obvd3eKr29gzj/u87NwTKWdcXwSG+Gc8wuvyAT2HK6vUeoV9HqCIOkEJfDIudp+MjszTBUXBlfxO
bVotPjZXnDX4Yr4wgs8J512na9TNz6JPdwA3hCePG93XfAJDDDi3+gVAHqfJZrV9WU/vvG91oCtI
3aKiwVfQCgnG7tiGCdC67MWd2xGtCIyyCS4p4VWB4FEVfnc4BQsriNz52Xrqj2NZSW1KYjvlJ4R3
GI8cURqN73KOSBFkAyU/O3D+yQDNydi8GfAyzuHjKDofs4fLoPH0hc4z40j4Gj8sA/Lbj4Pgh1K6
TKhZ4RVeoyKaQGEW2Iof4cR/Jm99xNYMbqFAMoU3qeLKaOOqtd6sy3ywGPsDzruB/6aemK1J/wDw
iDbwFR4p0Jb9ytgtRiiceNw3GPUzPDbedrm+qfMIJj4HLS7u4JBML1G2YTk+C+uiVw/4N6TmTGds
dO4UpNFtNybmkXo4bvdwDGFlELcjMYG2NuB8vwDV92gNYMhG3sg8UmjG6axmsEIBYdwyGmKfMMOC
tnX7D+QMHbrTU8DXNl67lprmktIl82LOQ5kxB5oz7RsxYpkY0/2zf3aOrTe3IIa2KzzKreInNavO
7wK0CPLfiucXWgqb9CBii/w7sKNheBbc95sYFujYR9AOpt0sgUWFEIx/j9MR6ncmwfzc9K5NWOHI
3TGIKsjrHGKzST1/5pCEV4p8r1txMjEVo5HoG7Z9GdxiuuxH3OAtdPWEtIiAITluqU9386jeCyuo
f+XOfJiTQw333nmza5wWMb0HiLVw6P/H61aX/AoswQieO767H4cBZv0+8rTo4z3Sxw57XI9O8pRy
novhfN9BwgEGdwcBWp/05bJdGOfFAq06YoEupC6ghIspfywRvO60LhFlwSw7W9zdejVr+eRCxBdO
Ch2GhvZafpnU8GeA7wiknnpP1INLkY6cmy8uWDCfbKBx8jyXX4m5T+k/9Un/3anYbnGNHjGdQx2E
IYFBG20vT2ZESz2MpzmYVstsSnC7PTel6G0hNrjjrRi+rGm5O/xUeOz4WpzA1EVE7Y2TEx41E+x5
3uk7+TF5Fgh4ghxHE8AZEZB+ARS5pWF9LMT8QSUDWHnH1tKmzSsAzc4W9QpzAIFQME76Bg9S6C2F
gf+wW64+SZtXDG1P+sWCH2ZxMmuQpUHd8VNgLpGcPKbd6w2b2QDnkEs08D95o49Jnry5ZLLbmFjs
fEpkdtb7kTNkcKDPpO36W4UvwNNpwPqBlPM8AqP+rViE/AVFc7Mt880RXARrps9yE/72DARWV7xJ
X8kwhTRBn9pBkOo5MWw9zB6QEMJeDvqBLSACJu6VQ1EqIpuahCP/ZdHR19kdM81xRG4plkj+BMiC
ZykhMkuIZnyGjCKnP92z0ZIFHj78x/FnQ5R79cUY4YlI1NHtcz+ADGBNIeXlUsdMlkmt4qo2u/o4
shiLxs8YoJunpY4GLhOl/RPAeSu67X7DidTtRXCuIWZK0JCxaYa8sYNzC1u/WN9MhtILwfoxQ8RB
bW+PaQJ44DsXdjpamnH88jplDDYPoSi84VwPvzKGzbP/zojEwjkogv/CHvq1cc2amBd40iiNlwIY
enV8uuDNqAbPHmgII2R7yrj3ZxImu79Hg+yHwH+sztO3DRxrT2huuqjBFDs84+SGURISOrDU2XLY
b7vmN7hbj3SAFhqRhze0h9uTOY4nFmAG3iF/YC2r4XaDoR/gQ9sDtOBW1s0Bw0Txs4U8EI+Dp1+5
tP6F/1yfe2oT1cAtulG5wMBxClpqzskmn2DvIoCnCfvTVlgN0zMncG9s96Wk+gUPAgXG6LEr9+X/
ocLoLsvJatM7xTgjtnnCCfzKqD0xnC3H5gN8lNG/dvawt6POYxpsfvR3UgUo54whDUGnXwniPIWo
Mo0R4xbyZDBwLp2Xe9UZu3qT1dR4+JWPtz/WztSbaGOpP1B9wShvsd5lvOSPl9O82U6sdo+kID3t
6VdXo4yBfYRB6nwF34ydAfcC5BGkVMnQqv1/dT0W1E86s+t6hqmYaO469O0MOVOE4dk9ogDdCauR
31BRna078tN8gFNZFRI0i0QEIbmHzYmLKsDCBc55Q3PC1NqGuh2QWGAj6aU2ZGdM2qReXtf3mN2U
GabT4RJNYiqbbm2NTUZb697jTQiZV7nsCC1AbMuY8KY8InzhueFvk2Y3HxGKPsxEo8f1kvG+A7X5
BZhdsX/RIeyJ0UKNVzeKyJ6Wl5y1NzIgR5jpY59NCN4X6yI49YyMRXeOCgxjIahnr+VNuVhvxtS1
hZ+aUyUjh7G1wVjyEkHScYscSeN83QIQvJFKUHrsIR3kZVTpp/3X6pM4MH7iBxGL6d8MF2OQ5+CN
hebQxzBBFtAOfrXZmie/zaaweDGkgQHQM2n73aDXPlQyrezZGy/lA1b/5p/HcUeux3hB5X5iak3V
BsZLX8vjQvA9DT6WKJBUpu5Gu7tkSkIMeK9JjkjAqSlyw9anXtaGSRmAlrIV4Hi8503BjKb6PDhT
tp1ojkVSSF9g6ZASCCaxBKXWiK/clkHtXsyre7L1uXMNLyY6c0YAbfSJPlmJCR4+5lftkSAKvnqj
mKaXlx7jzogMEUsyrTv+JfNkA0flnWJVCPmQAxUGJ8pCv0recQNb9Bm+l9VRpDB8BOjtPhGoNhrv
lWDBsSF3gG/G5Hg92BEOtDzZn4gojgNVmQVzJufU21HSgELBYflQ9pwCmPojo0nP9tl7r99OPz1H
relAa3Wuh8Zuo1FSu3cmcxuwTcpbAyrAchYSKgfDo7apSjxa+29On87s/5Wc8RRiuYUlsyWkHjgv
gNd7V0th42NY5P7hoQC+9giqGLI7+92Gc76QESZAbUASHkyySzDYP7bgOUxV3NkPUKhmi/KKkEBv
/irjOr2nUKK4+L1KA+QOV8oP1BUx/dtXy+EKJ8JDqwtBnSJBqJAC1CaGJf7pOFSrZA53wO01Bw+S
kUB5wXg5rjlaB0rf8PO0i94pm5ozJLAjm1JvsybXMuJ+YKmUgYAwuaPQYmsy7xZDmdXLuPHYQUva
zgLm7DiDREzGdCFEuIWY4I7l0QvQYpB8VwXGTZ8dHis9UtbsIEaAJkbtHvaoByQcnVcA37/8gj1B
rwlteGy58GtSaYOevNtaf0rrgtUwR4AqyT+AXDHMRcYS/EWiAzscNyeGF9CecFpzxbRJnhEru1f6
nSMcbftYXia37Pa9NxKoLP3hG2MlDuk+KDj7+yx76yIhG8p0lcgaxhuwACwx1KZV3+Psa2Q2fPkZ
AR2wxxc/HrJG0mYqAP9YsOsVI2I4wveaUBXYh9ePIujKd5eTvz2QYV1BA39YPezVO63gvYgmDldP
OcuuEe5TN9w3KL2o4ZmJwP2l1ftDEa60QGogkq0UysPdGGk41owDOac/Q2jHyaOQARlgBfyTb7oT
DrwwfEnySk2bfao2ivOzHJDgBQFCLdpzAx0RLCSeNg0SnSxr9ZIsTj8kDc8BD92yYWgOk1KVJ9Vw
zuT/kGwFlixfpSUWjOFd1s6aTEYtv/aR8gO1X8OQID9csZhGCKNU//jU9w2gz0HUQ3jiKn6zumGE
P8lHJ7czkZcnSJ80kh10U2S0moElqPauD5mnj1/a9kdhkeo2Mi+bFpxOSvJ5kzQHBCVu45RDR/Vv
iZkl/sbBPdRKxmuzzcxGxjpR8Li2hGlzz+DITqY6palp23W0sDPqVzp6Ors8KXeHA44Km904HXgK
7FpaMBLzCoywwJNLxIrMFVRcTsj6Jn4bKOkhZWJY4VRJtim2Qtqh0XwqbXpq7BgVjY/D6InOVdH8
kuwNTEdDQGoiss8ycjSy0JCGanTGyEW5ioebiT4XSzhaqK+EKgJ6Q8SUBaWT4p+PPrG3P0ZS/fdj
XOD4fhjG/YU3YShBWLeyEhhTPhcK+hEeBCxVA7DLP7gamSmEStZaP5XAwR7WtEXmCvJ6pLqLR6xH
RGeBuKtc5Iwhx0VCyGzzqyKpcsg8MG+ib0LVgp8Aliz1SGnwf1Xm2ceyeRiTzVqUBE4AhseM3Kc4
lssFRjl39d8gkvNmMKOOZNDWoidA5EHHwYxHpgQgrmhqrBE5GnxOCcNYuJaSy12h9+wn8ojFf3y0
S0KtIYG6lgnG0v7h91S/rXWilPy+MYJhJCCCZGHzIpcAJCBljH3xC5TvH/eB13aH62H1MH5Q7OTr
eVmWroBTqt0iNYfwCsRGuSwor0YaUo8vGe9+AAD6Vm0wtZ5jZVq4MwgnLAF4LrQYd61FvLbRClto
lwemjA1ON+JhdJZ9bC8wZwxI56NFIFF2o9Ar8ExX4Ux+mxtSzGutAnhBSIhWqoL03n4YKZhvEIIJ
RUZFm8QAser1cPPF/bz8nA6jv7ijj4c5ywWgO8Ts6EFa3guT+Fqfjz1mrxUl1kBI6zvL5zeXx5ds
xMRl80Ox/AGjBNWnJ3lQFqs0PXz1k3wa0N7hb5O/0fX9kz707t4wcYZ9q0PKAhm20vCh+LOX6dNf
wsGWWPj0zCIxrcrIEaND91IRALyU6ZppkFxnPA8MBZURyqdOcSdWxEkTVRezVH+sHgl/NKFTgO84
r07A73gwDZmJ4h6BwW7hnjYBEp2n2m7k526gNidj5k1puNAnvSZLzGv0SMfV6MqIyT/hciHfZL77
CvIHa2OOJAZDuuNJusWdpHMADns12u+yfBdaKel/u/NM4q2BIPFFO6nRtImo+1yswTBZk1wQSchr
TxXDYv1md+YU4ajEhcZnVP5DiA5BuqFj4ryTagYfYNkqXuvIfuV5sZh5Q6iaWqG86kVANDzdK2Nn
XdeRXkmBrg/PXoFTnFDRy/rDs4L2Jvig9yZBrONH70SnoZSNR2dlppBFwl9zp2PZTvnqy2CjjLlg
Y0aWCzjZ7lmJxB3QVYqvz5d6tl4c9edQOhaLgKGoGSxvhGJxqdCiyTMGBKWHLAVUXlTPuKgzI0V3
vG5YNNIEEyYmdazsBq3IxRrqtaCf4d1hgyeuzmiQL1yED1CwMmC3IO2EnMuLEy1Qiwzlsby2FUFK
SIZF5KFNsKBkSzZN+6LZij3QaINpDRYPP3pLCwCiBW5S0UfHeYYUdra5jo2wMrF3ZvNmd6377ZRN
jHPVtLPZ0sUAFd9RuFKSsKsps9mLYfHwD6wkbutzqFC3gnPcjlwRbqu/60W23MqXGwlcoDdmEgjw
uqfS4MVEVkd/sbnqGJHJkz/1zveUWxMiPvVTzxPol86Ru//ZBSOy4qRmo4nqMhDBlrgNSHe582Z/
ha/uRteX/ZWUGNW00hFavsxK14Pup8zlufrAglfy9tZUSiVJ12EmUJ+xEFjHu4sc8DFN7uvQWwLM
pEd8D45SVKo6N1cJhIDmPnqv+bcIEHoXgT2eh7zLFZUA5v7B/C15/bueF/wIfxhc1AAt6Wil44q4
4w5dZGo83rHVAsl7n6Vj8EnBYOC4mcf9RF0uo9IIghI/OhZIMAMBUH5n1ilmNX5pcCVvxykudkCe
0EzWWP3EfyaO+uqd5MHwYY+3g7SOCpSmhPv0ZlsPYXnDMgAf8dPiBVdoovw99DvBr3w+1k5pt9IA
J85F23/JgDp9zA2Masio/qfSsAW+CsoUPhAOvXiR7RC6mi7/PiCZTYKghL8v5hl4Y7y3GHvjRYNF
Dy06Mn5c8Wlq4MoVM30C8stxd33jsfhjcPUJfn8G1gKz5XOk3CMG3KM5y6+fj8+5sx70SQ5JRsNs
8huJ3alw/4YwNLCuu2DCgpEx4g81gl2Cfp68nwV3ocbS0tyJu+jKAlPoJ2BQL1htnQ7b5Kzo+kCu
JUZ33rhX9O3R+ZG043UtGJw0BAWeKdyukyQtNoaYkvWxvJvL9KValGGNDuv4JxVSDhijaTGzGLwh
uRXLqFpeVBbCfAFdB+EL62ljXazpZeFBNeYNBcijXGfZw0kqgJdpNrU688h05+wkqxaJHxuS+hBl
POoqlcl7qQ5jlJ539J/r35YrCWKMto6HeroFDZgpQ3W3SfovSAAgm9NbWbMOeajedhHyuJFR0YyJ
VwLjjqLxcfxZlEB/d/zn8ZpK1jcyZuQXCAH+fyIzIuzqeRN6DGcO6Uk5H3aCoi/aFE05NGc5el4o
8HgEg+NxY+2L3ZKtkuM8rpaM5+NS2q3h9/QNY++/JuKAQ5AkNg6zIx+4s4C/KEOgxaw/AxvbhH91
DfYd2+Fk8aBN7VsqhO4IVR8Gd5f3xoch+tMicFzepmBnU1GjsltXWEShkmSJXQ8UQDz1WKINK1ns
KU5EbvEDw0admH8UQDv8G9sJ7qQCjlIPNJq1N+65ExhZTwfqbxCKH7U+IEeaocHuank+UqilrnDQ
yu0Adya5atGUMSoX6eZwr4I8hirbqST4luxAMyVoTR0oq1PWFX6Qu0qighuDVtCNTBid8X/dInPd
koJLWv/V0vrJG96wjBzmlM30Kbct5TTIfHKjC+W7fGRSoBF0sya5eF+nAGJoNNMfLrOs8GzM0DKT
TTfLDhUj4MNTUTL7ZO7Al52TmytmJko2LvmYrP7kBFc/Nnw2fQwbsaTG/OdwIE/KN3+B6UOMu0u5
jzDlcGh6bs1dzg842Mpo1t9c81pDmvUnH+jQloyEzWQIVgkAjbPfV12vOZJwjPmYX6ZWY5xMRgtu
28vdPQUGoPKNoaf5BWj8KAUSZJHe44rVCfz5mwKN6rTHAHukvk9WqTyPtDJTyOSJfaW6Xf+c73Ju
Iruid01wNaww1mIh2m5tbdB4ZvC75uw+i/XHUjZPue/8QF8lTIayRmZonFCrawDeOakiLV+KwWhe
2ORWIISCLQQDfayc+jxlgn7hjtyo12Ofj/SVjPx+7J/tU2ZoOeUXveGZqVoI9tY3fHg7ttK/PJYd
+W23RXg+5htIj7iRou/kMUVj35vk0GPhiyHVnTG54PWyKNb4+uCJxyEZXG36KGOmbZ9O/DQ02hBs
u3CzKbgdIEPegZGi0r/ZKeVOsc3g1CGp2wnaanmyNeApbZ5KONR6A2OqfC/kHoZ1HGPTgo0zt9PH
jUS6YTsEZs+tw8TDzz/HnEucXDPyDNi06iXYZMiyuGLmIfu+xrDtHYahr/nm+C2Zmubg50NH6lOF
eaoTkssD5JbLB//ef/y7wQfALlxiK9xixqw+kMhIqhGOUl50JEq+FsoG6TS4kqz+5Hvw08PnMv+m
G9XHyEbmh3xB9zUDg7ynJI8krheaPgndyCY1NP640RjOMKnPP3E4VwYR12lm3nCjGUrVazmUwpFk
qIYzKqUtGWNyofpTcmE3Q/Ur5bz481+rNld8/wD8ZNJV5lfM1WdtsEFl2LfiJ4V1z9Xmwq95O47n
ZT5GsyjlN1c4DrnL/DKEHRrUg8/TeTCxuextMUcUVypLuHdViT924xrtdlvg1I1kEjsaxnGPp3a/
qyvH2MImGzKBxbAFYurBz69cMq2X56GgYjmAHkivZVz7xntyGPCL+uokTzeS+ier1ktdGTVXpzow
W2m4QoahqqqVTkPLGi4cmct0Pfq057IKk4Iu/yulk6U1X0/WS6yKthiZyTxty8Fo0X/l6ikBKuBL
zlIOhYsSauOnykQf2IC4xWxlGH5OtOd/hJ1bk+LIsqX/yrb9PNgggQAdmzMPEQrdESiFxOUFg6TE
/Y646NfPF7nPQ3dPW5eVdXVVViYIKcLDffnytbKLZJSP8YwExmjO9mhGkKnQo86SWBzEV70kHTpE
31xFT0hIhDlj5N7QSGL1VgrdtVglPaHwbYJ0YCMmg8qY4EoyHCvXbhaaIsH3EdOeuucsngUfL47H
wy06dpyvZdz1VFiWafE2SFZttkEmO36+uM7FgnG7vWOKPMGXT2a0M/SWfa3y7MIGRlD9gfaCO38o
7J4cbjN9fOfhhTmruC6nSatIpp2WnBoKJ6KQFdz/iFI2RbIfJnk1PH2xkrNy7bJUmGw4YFU1bswO
fIjdFe2gG2hKElL0E0kInT13Zf+sGfpM/TSF11jaQcnNCsML8lTTuNEfN1KeXUiI2Ch4AnLOGGY6
nl4W1lWqGmEMlA+S5BNwoSAj+GggU562plXEFgKUcmhCAjWovOae5scBz8/NL1+J3kwIodfyjTIZ
llrc7StRiMHS5hh7ihmP74SZNvS5r5djrr2Xw/Tlme833YQiQoaHtKT5VZ48HGAPeUnTA+EtfprZ
7DXBBCxGnwSIpu4dQnMzujOP8mvzkeH97lxHCXOXhw6jWNvh9JLoV1zkzZ54s6ReYtW7ySdcpP+E
jJNq5TkxbrHIwOoF93gnMp8l/8yf3r7rHQmfTOTulI3P6Z4zAaRsw1Q04kwILZnMgFtn2frVGZdo
mqGkp4O2PkL0QKLCC8vkyptLOsyEzp13Zn5C7xI0XsX72S95uDwqYtVplptsN6vmVtqSMSsnASCD
78m2YWQTRB+3+lqxC5iZzeC/rUC46AXvSwMLdE5E7xrhD8XjiWpv25JxzHOjIBGLaRXr1QvSdhJj
+gT6g9sYFqXroVRhyOWFJ8V62A4XePo2WBBUwUPF9CijFXqyPzhxsg9xcAkXCCoyPPfo+5+o1B9I
Q0aMb0OEOEg+f7Z24BqXvgkCL3oM6LvpmqERgo3uZiJxRUQJj1n5QrXnwjFUjVNicGnh3yBLfZM2
6vnCuCxDjR6HVPJK53z2HT4tFjhY6cJFxNZ5FZXcMFpkH8251UQkNtmZsf2f7GHFIYfOUcIZZkC1
5eSZ8sybt6xMz+Qn3Ptbh3OPiV2lr5VDiZWVt8jWMdjcD3hpvmfJlk33VVJyQDZxL4WEiiOmPhfk
o+2szB7wxn0ncw7dW5jpINXTTxTs8s3LlcRsfXKgiEw4vocFpShKy5imOOnLLyWvhQkvdFRcxAY6
eFwZn6Dl+YJKM+6d/PMSoIcJ+gq1PcQRJjjTeSf00f37ReE+Z5Hb2FOEhZ/W8H6cNJ9rUZE4OqYh
My11l9HWgdXaDs7n4OeKYLo+L+4FeaOLMnvwFrElUrzP6kRuLz7cHfS0Pt/oIT8wa92uDGP5NWwL
haNfyPGRE2TbWDuLCwhBR7CYPlnSCOdi2yamwgfjbENFPUz2TwnZiDOHY469AUB8gnRACybPfPI6
berCodRtBED3VRfssUQUF5zypSfLLnDYYQE8A/8Khkk8owWqNOjdmoKQXZf8jIE+CNvzKkosl3Fi
HBz6Kx4Hi5Ag9Ky4ka9oxTtco7tfai8GTMpFBCEAdEIbtKam6fspRjisL763CzxeFFH/UyAkJe4Y
+YE46CrQxhmDD7pQiM81EOEXurlKwCwW75PDvCQpRxyjhWeJ8fDurGkp6dNzTwUltiZ/MeDfMVf3
ce8bLARjqAZF56ZoVyAFwdm0w/NLXb/H8fMm4nMgZaghXhRXRJqStrD0sHsVZclels2uWKE5nIUS
F3vYLPVs8aFkH+p4qeLv1/DbQyLmEf2yvoAH6i/lvaVQUIqHu6+eyJsjIrtkcyvOOu9Q3h2uEfHQ
WA0ZFvc68fgOpk8GVcnpGEFUsUs6EzPmZNQnNU03DiWUEMRbvVrA+coOk/BA8rZRJGJoasiL4GxI
TJd4iys29O9JwoEufefq+0SqJP58E0RqSTBbkz6dwoeXEf3Jrb/RcYY1wl6hZNCRrHgapIIFSLGx
QtNfHNg463EBxBh1MXMjH9apaXmaoToRcHZxaRvC3EVAbaTGDq8VGjsgABAdRzR7wqR1E1PyCwI7
95cOjp5fQWTXgWyLMKnG6KnmgXgnANtdMXncfHSnW4OiJRBxWIEZFemxKXC5Lwycpu/qP3VnPwJF
pl1GD2dywMhFMLXlOWfknuizjM7jaNX0AKwo7t3AbcjAdQGnIMSceI0aqTJQ/YH+6f2iS4kCaE6H
CYE+aqEn9/mBPDkNBWB2L6oxR4OQDVXxIAtqDn0X9k93Ba1W1tnNeUyYsgoJKVpfnZz+Hm3WMjs6
x28y+jznPFYM2ZL2Lox+iKznJ7iRhNJQFiH5Xp7AdItjUl90bG0e0W4XQG3dorR4/m47IKBnZ/gZ
MKltswrQHYrHWO0BHYvvm6oPzjbGt3c6bA/GLJQ4TojuPrUFWceaG6d7Q1h+S04Ef6WpflwgyfBr
gNDoMjP65GscPKC/+U0upgrJz8Qj3qCNxJ+76qsXkIcoaOremPrd8OJbcR3B+E2JcIlnz8Yv52gH
lgX7hn3xyThwVXYkazyTSEIjLu9UVeVc7aiS9ntJyYJOPLMaHsai0FWm6YVBGRYUBliKG9hDwvbi
3L6Ltu6r0IU5C3ewBYBxZ/1oE99QRkPaD91ECjUtQo6JGJpAW4GIG8DhTj2Wc2BB4GeIAS8bltNZ
oY4n22lUWXyRUhRTm1nLmbn0doqUJCZ7zygI0a6kqDmriTMDLWnndTCo49lu+FJdVsWk6OLCLYDA
J31wEEpHU/SRP5pM7goc5BZva9WfAQmwhFWf46VokRbgMF5waVgq0PBiaWmmeX+w9wejnUvR2nci
WHos6sOEb6Ujyav3NnJyXdAxWWpWzAC3jS8a/yZsjDdaBHra/SNmpyeXBP8Z0N9PeRI0dAPmWkXB
IDItlMk6qZT1zpo9LP5aLH8rdkfLZn/ZAbwHedODZojQjdhyCJXpe2I5DrVh6dPBYtiYLE/7XLxk
hESTmJhkTOfogWYWwAScRlq0K0ofSlt5oGGyQl+f4UCGY1/SgL6EiTWP8B5CToTTMtPeM8srdmFM
POXAluDi+Fu4WH50ZHofl01d/5bVcu1Qs/zUzFl2SkPj5ECm+vivZXmR2UklVBjvJJckBScZMXHD
c0XLqIAPry13oSYzfqgN6KKuU1y4FShU4a1KWpH1dAqUVWMbQhPc+QMGWWV7WaYRtGjNVZwwLqY2
QW824bHRczu6eYgiJgIvgrEFvW/S1VkH/1yNDx8C9ilJHnexSObfScJGENSbNM42QpcQymeTFX2E
1sy7WDZzAL4RWHcfVFwWq3I9oI585tYVRaRZSTbERTSiaHXKndQSkz7jIJdggHL4EikiSOE8HZ5R
OJmcfXI8Wxfxm6MIbzLTT32+DMN7W4bPNK+LFzodi3pmCp+BlmuPDEincSW2XCJ6QGKjfclA54Dm
a8cjxD1idwZZg5G4JfjnrCFouq4cWF6vgczaS47r1pQG246S9pD7WSuX6NJTsnlo985j5B09TpP5
N3JlzpymNHf4Nc542yxtOKuUyLPiJfwwl2rczb+V96Q2TUwHKghV74FTNaMI3QZjznRFIquBpBQ7
ettZGbrVwNTdijTzV5rylCb9me0+BoO+jrAZhg4/GS+jN3Duj8xnTrYYADCN8JLnj/5ZPvJtl2Q+
7/CBlkdpIyg947ujLgsWEtHvRtjbdGWILDAkI5KkEzI7SCZTv5KRaP8bSn0nPX0XJNR8wV7RiwU1
gG6EDfXjazGdejTHFQ5pPa4dVXFSnipaAYqlxKyo4L3b3z0xTShGCaRXRygKeN6ETrCSuyRZ3DiU
0TnnKX5lT+plgLhdjrYt/V/pa3wjNkLlDYe2onXBW6nFPPLZnnTuQWgKFIbF4UeDsRJOtsEwa56U
9FqiPg30wWCwp+M6mrnGWeDSMusTlfoaMVwDGaZAgDcXrxVkvfnu2QDw1xvA63NmZqk3gyU4/o9R
9PMEddpJv5tVtPqkBR3fYDbTsCuwprJFYWQk8Y2pn3WW4XW4SCpTLA5sCk0d+0T2kIY5hplwJcDS
/CxbtBQ5G+fUZMwgh7pR/+6UX+5+HeSWvFTAYLxxJ6XJfjkCbTKfQWyBHkEgIkrpEoy6j45XOEVD
OJOOjrWTp3ZygWgTIeO98w89bxNUJ6gB8Ajkxks5jHKeczWShPt01bpws1SJ9BPTCSBlRh4ydYbm
RxK3vxV3nvKJdTv12lnsTT/Ox1FX6FDgCRq9jyImGfwV66LMWLiLq9bx8ZR35xO1J3Fch3FTD8Y5
L7fiVO+GKr+6YSyHbRil6DXSQBfzq6NrwPWG7JWOwpf9RTc3Zjov3pUGGAL7YqpLQ4EYiKGOTJpK
LsONsYNnNk/EgD2ALTIDQoAgn8D+oh69NWV+zci2yyZpBU8tR+qHyJRMT4tEcemUaoAhcj6hx+1Q
lFbuOHn/oAH4yN9Esn2S2pJSchRAitW0iWjWsVxwcj1wWLvb5CMtGtCYrXIodmiWOpen4DxkEUEq
4jxF00NTN7bjFf7qzJP5upyILt9p+tF4IeUI8sqolrHGgJxhOPXpC9I+gATjMrmZD3itSwCdvZ4A
O9q+Hbf0mduf3RfNo0OfIDw9gcFnvb0P6wdNC6FVcEn8mBLA4Ig5OybeVBMLgvgw16QlRuzAeOA0
bDlG5+v+08F/T2sbfjwmppMIyC7Te4pOZxR1dILQuKni+EHefGUFKG30twWA+GHSUy9Q+aq/OivQ
aVxE217nGLSBTJdWFVQwohklWbI3f6CF+ovpl7WDnA2FA0fWhUfBjWXQ81cPSTHOoLQe6vTAwrdE
B2Qb9TI+32NE7IcXCw2MtsNX44se+E7NHdrW2xRJQHqgO3c/u8o2c5+iAo2mL3mpErQKyH7o577x
lsMeS9CWrZLZZshzY4S3q2/QNunoZ2TKZtGG9cdtfPPLmTywB3nC2GplL7IV2mdywxjGuZgw7IKU
ce1s0erywqZD2XV0km6YTB+YI453BY/Cu5E6TfQfNkUMRgWUtUDcamp0xO3NT5yPIL0c3EBUWEVD
YrrhwkaL4PLrBD5MyN/1NYIylyCLz7PLdEZZooxMrYWG5tdFliAP2ZnIa//Cg+8ORAm0vPMpJy4L
3sguQIZaRBHTvQYbGkJeDTL5ZEc4bJ4XBYZIFsdpntQNtdj456fsnEWY1H1GSS0AZNTPyGJfmcaR
NVSgFyeTC2AEBKBiXUwg880/5ISV9AFaNCZc5tkiVJ3vWnrb+Ftgd/XFiSjieQZ8sVaxuhVTaQqQ
cY04FG0919J1OBRLikn+4ZkuFmo9mrIh3xosQrEqTCCBziFwzidt4aFQ9tQjOushNK8RZxVwIJsc
qtZ+TsW/e7jPWi06mMyjizasQ3Mw/n5Nv4fUldSOi/MweekcPGSV7R1SgSzvFg2GvL/v8djmi+Iz
QAxhuH+JYbdPtYKWJLHFFDjeLy68waWhVHJLkSlgolhwkwHlOPYgbHhJ8ymI2vF4DcdIjAkhrXCq
n8YDSDkj3vOsXACAMvVXUAAmzhGxQ3JGSZZDusIdkLm18DMdRKPJuXg6/Xk40y6Ckz6u36zO3Yj5
LfJbSQZsTSYQBnidjrr6usmBZTR5CHqPqwWVLuAtQBghsqYeon4n3KL6BGS9qCzVkjQ/QgfEJ0o5
y1PaXbChWu5kxktyPvuSYmdLjGyactF2k9cAyLEE2M9LqhTOBGQqqW2rrQIzj1ArWa16dL/afWQX
MyZGWSARovzy0Ee0kyWU50mrvIhFbv50VH6wJ4hAIqXNQkCFWcNVcPnUhOyklspBZD7iSuX+GkAA
jpDU7jM+E/GoKzhfYrcWQKU9cN37XoKmgj/eK9Y5E+MJtQ8HT6QLcN0VqSC1EanZrORzfZuYCNOi
IHjCxTOmRdQa3YhumsODogbFfep3Oa192kQEvvaVsFSe9grUI42sG9yrlHsjwh+sYQpunofkXATC
gk89IDFg84aWTLpIBUgO82w7yM5gzWk1ZskvWCALkMWdYAEpM2IDp9QHPENL9JHhwrRR2VAeGXCQ
9ahDh1rNulyvp+trRu/XSCp4xE0H6veLuR1N0Vs1+HGk1bCZnBjsAwCipzODh0pWkOJvBkGMjuds
T0pCb1Bo7dvzbLT3ZzMyh/5s7Q8G15So2i6QanchQJz7I0MM+JcT+UujEdpz7B2ZySsY5B7QCWZJ
AgvB/BHXjlvtg4+y6vF1ixEeNLnma2G4Xfxpvf9UDVf2B6dGJ2W5H5nq5yVpKUNfgChFExfW3vfD
Ldo/efx8FkWw6VIy4yjlVOGRIemo+XcwHfiN6hHHYz0VgW2Hh6aCu255fD5isoLaADkYws1z4I4g
D5DcwZZYmXwoW9Ae7pVLzNyZI6fRmXASI6pMHmdzaXBvgNSYRO9hQ6WuN0bSz5TYW6+x1zIeG97n
QsJimNl+NwLaYxgKzc0u0Mvpmc4vYw0sH5662G4loHaQQIFEXwIePpYx+Qcyas9FQJcullcimIaS
nPbJgaH6ch5Xvbk02KGIu70oo9fAbD3Qvo0JBHRpAtWNCNXKm7htrXUBtR/4PrXnhAY1Ikd3jOsh
CGGcev1atuJRRTHVn/VJBs+KusSDUkl7eujoRBVaxeI4vCOYDwpKXda7O+gdOse5mIKXfunIDyU2
JovOabHotPTD0CEYkpjAIxDzki7y6yBmNr3iIxa7YtaEpLsyghWzM3T2WnjEs991w+BOwUYVSbAD
0skRE9iId1+GaA7yIX0KiNWTU5ujW5a0yw7pO/e3hHoq9G6wOr1oidI2IxoSLIB2IfDSq3pt9XVq
/q1uUMpbiF1EquVayZvJX2m/IE/c4nOW+wHofAcMV4ceBisQJWUYjI/4XMgrNEmeCHygxZyXD2V5
kJQkqAobGr44TFbrpqBVXwKXh/Wsomi9MNVAueVdUQ+QuZFnHLoDEO5VVGcIEjFA6CLXQRu8SSoZ
gkSIkJYDP5gYpUYY31RU6JQtXgNqp5+2PwHb4IpkSjK0wbyjS3V1oeDK7jR01OEOiLueLnZKvsap
JCdMFHnx9Vv3KKcL+iSKJhUSEorRQqW7HVCUKZd4a7DEEvjSdEI/O3mlY7EqLw6Ji9xpDA6aLFRJ
MlAKqfSnm7AL6zZWjM7nLolSWRt7l2rF3ea1ZPjTZNKw9opZNy413Si6rWs9KuVnb9IK7p+fkgnv
3tzGMH8AB5cgRFRQFpEQcIrSAvxFE6F3XrGDeAF6VVZIcbolAYy4eQCs2BNm81e22A9pO6OUCPsP
ahG5oMmdPDqvFXtgdrpI2wj2J5m0ucPOfvoZbZHj5WRh/dDUuGZ6maGbO6MO1ydNwl+xq5ZkmS8o
HRrGOn7ni7rYiQUggQb5qiWnTaIABjM9kuKRIFxAitkp/0H/uXCdAfFJiG0cW6G/ZoN6upIFw7D9
idPx+uA3M7DV2jWIVz+UiQpCS68c9BZwi49fg8eqIVwmFgVFAQTu3qLF+DnYCvQdI+LRz7t8BEAP
Lomdt/Hz4zfR4k6ysszyZpzXNdcUcuryANpfKROkM5QDuLEHlcjdF/lHD9icCXz6++w8n8qV9jwD
Cw6PhiF2Q7GrukjCWlQ1zHaW/k2GNIyx+GCRsGEbGgN69ukFU3DziNcuhWinjQ4469wHipUxLQOw
eJ3TnG7Ci3VmqesgykBul1IvF1ewKWhQB4oCeetLlrec1jrkLp3w3nguFJec5ezDm2xH4J2fJdrS
9xM9zKsfXgcgNCAe+LZLHT4KtMda2V0h5w9ugdLTHvkXiXI/FgGwpQk7cNY1UDmZza5oeDbErN44
FN1UCaXNXxzAwcEWywcmLzUZFo43c5kA2YyJHjUiPrkWvNBjOGAUTNpbFz29UQBPUx9IQED2CCtD
iD1pMyHB4tsn3W89y2nK5Ybod2H84AF/7JUwyn108bGSeLjFBlZNMPIkjRmmQ35ys/ad99zJN3vI
dqqoJAbK7bRzEmHn4pPP0HjWyFDqvNK+A+zaLtDF0Nc1OoatMVkAPpE+w0q1uxnOLjCpxOnBUXyY
mnJGrkD8/XgdFX046iXlAZXBG9tQ3ZlZIXrNrmO8ESBQFyxUlMhoX2+iAE+G1H9RPXL2TKneAOgk
fH75Wenjqx3127zDD3gxQFqLMhRo1XEtl2pJ06puHMmOSTLKQGPk6/iNaM/RZb6kx57S077pJn8w
XgmO0tlJ1hThAfdsfUbo9iODxo7MqoySj0Bg0HpzGtMyO4R00fwurDPoG/Rt4c+w/dIOrpWUu88P
plSIzjsWdQnC3dtlUeziH4Jdv/+OZ0wIkwIVjajY4woNALFfcigjZ6InTH8S60OoM+9Hzl+6sLXR
nSoP/d4XsoyQRsQuIm3mUm+/CAmmQ68woVoiiph0ChDcd1ZsrJPHgBuQ06YYx+ADAAK3L7pMQAZU
yU5Kxhvte3IC6ixX5hdq6QOYvDZg0x2G3VrBiGYlDhpiOXmzOia629qIKZlSHDgiSGvXGsyZpEoc
12Kpa3cqe56aBthvgcvwKmhA3G/jWUEXyQ0OoP6vBOUblGdE8ypgSWofiy61N+S9loPuxKitZlsE
qdEhwTGEivZT4JsRQ15GCkiDCohzDRk+4HHPU43dg10NrBPLN+CtAEF3QR+iaMsGF+tRrDQxfBt+
ikbFitgd6fgRAVuMG7k4/rBioAhKBM0wZaeRGp8a7s0xggikGW2UPskcIfLEXBYp4Bsu52l6FZ+7
O0NeiX6qRJS1+46A5PcNvgE5HU1zPJHWC/oNeMGB2Y2OUghdYCmgIEpL9+IOAEaMG3xr9l2tGcA6
wcOjEeSEYBsQDPotWJKQZQkkePhSvd8A5XAXVuAXJY6zusaWK7oaGgGh41KQJsvBhPGvDZ9QRnSu
nmsAkTtaDyXoKRe3NTFe7txE/+0WG+aV7hfGWfbjlI555r/f9HfmsJD3DnPse4fGIe5vBDaKHbQX
1oQDfQRDULs5L6YHJhanZZcu26c8Ci6Cx9xWn1k3WjJ41/T1kyTpXX5UU9rf5GKMsyO2BbjJUIur
H9ZyfpVLKwYaeSCj8VHV3YUkBIK8aNeSFLbBL7OWs92I4LZFdgPUHKWGvrvcMv3BMrPFzXT6XfjM
/LE6sBhoxGz4nMfr6rMH2KNJAiHNbeuJGisDPFfvIcubCrjmoPG1jClDIAHVU8OvQMBMNqyLmOAQ
fUVnVV54zgKSH9QifhFZ1cr2IzxCeR7uDLzl5zbfnAIvzXtooPWvIc57qKGtm+D+M2RRkKN3UU+a
zfoDl6XEvprocW+qihqc/uu+sMWyI5lp0OTwh/8rYLRJ94Hc2XxN/OfQ4IcOMTebsf/UAajQdD2C
VdRi+LcrXIsoy1gPE9ZEW+4zWBdycNY5t5iPljUxwnuJhv6zMWW+q4YKg/0SC91rjvecwLpZCUDY
8NbyE8BBrAiyDsDf9mu2po0ym9zih9Nn0+sBemo2xxJMKzEIxAgzalOBHrIn1blAI6QpTcKuWRo9
BubWy1WUlmX5RKGFzgZTbI9CQdt55lkGTKA1KSbMt3fAdDsXCcM7awljVUA06RMDuyqCB8pq8V+o
Um9CMiUSTayuRVGwpO8QAbE9gBxeyyrYM8IwfO2+aibxx3uk28cUzxXVJWXEWPNP6P1kPT+Er51B
ayRhRvzE9hhoMH9aw9+mViHF7n3n484zYab9vJgNuhF9ZWfHtKcmWtem2Ex5HDx3VES5H7RVuCNF
CgcXCdca800Wxl4vYmRmYLv/1BprX/9ID2Iv+uzBfBvQkW6oAzrZrhnqLIFalnWEjmJ8sCk9ATbX
0QxG7091hzBExkGGJCy9YsQsv7Crfajt2dt/aY0xJCgttFNRnKjcFt3ePOl65DsoVgHKrFY7GJ0u
zrBRi/132ajbfHE4yo3p8JL6IKStxy1HsILN1aMnOJcau3xQeF0ZDjqjeGujL4SNtOM8tkV6tjwf
/iV9RGABxMx3R4Dz7YTTB71ofTDpTM6CdEteCCBJUuppuuAhby7TckXbhy4vAxoTtiM0YM4AbGZM
8tngoqkh7IPBcwRm1J/gWDLvPzmum8PnRtHabKVEB4RiJucXBxDdSn3PGjvOg9uTXU/RbFPmMhnt
br8Ycu5P2l5vBjDRor90vBf3RFfU8OCb2KIvmS8ZHX1MRKlE0BxRDVOwhXZbZ1B9jTRCe4QVY8qg
DgATWv5gyypAGg8Y9jGhY5mmRa9P8+jacyEL1FMzYSle0T2CetOM5qfw2hpc59FqvXXXh76NBe+a
4LGFRUeuTB6Rmw4kF0xl6fXh6mjKcE/3wG8T/10+whKv2bVGRemeQHvrqRP5JSTIhxsBoC+NrTOb
OXSV91Qh49SHwgD0PQMIQSphUphfES0T2Ng4w8jz0b8L3IGghLDY5NafvWm3j/T8+c35dBzdDtJw
PBBeWvk6iZBrprcFNRER4+7D8I5I1vrmovdwO8XuReFMhnUa8QAWk3ZX8hoovl68oz1E3d2Kbyf5
xLsH4cUu3fuognCFElfFpDjTeWRyrZFu0lLh6vBFVo//UMuz43ubU4iwAWkb+q8P3EhNve14FQZh
3q1ymEyFXsDvwPmHvGaGgNSOLLCrhUaOy8vDMYjqa1jc54tT7vopcZuE7pftINSBq69YLy/o3Ynq
/kXbu2jqUHqmn0SwDkEZuPghhdHdv1BtwiSlxIxuLmCKDrgFVHckmG7xB/M7xOcxKRHzX/OcHgrq
TkwPbsdXv6JOg0RGxWp1lHmg1anFk/oGPqDPFK0bXZLA1GtY0CJW57GeuFoCIUA5fgzQIa3x7bKG
lFElBC6yyhMTp4hK9DtjZBLNBmBHO3qSgKKY97OaKjQwrYAL9znf9am6tFc/sAV8Tjh+KNm1nd4Z
Ij03wbNemoNO+33VPUlGmZ9PBc+PkswOsnRVttoYQUVlCuFr8xac93SZNBTSozelTwwDeXVQDYT/
CUjchZDYSQbQ4fMSFlIkdkpE5bMX8V/OcVLW4CVvycgDtTRtZkroyvIoiDWlCPJczcM/wRlLO1+a
aYRWZG+JGxWm9ju3N2Yn2uo6d0FEP9DDfnV2jLLJsuoJaCViDYph+vkGpQSmed0ashMV2Umn5roa
iTY6CmVYq581jqKfNyZCTXJnDyQep2nNPDaXW4eCjg80pfBcZ9Q3jXi1yjBnONK+LnlwUFg2nJ3O
J2LnAqTWPxANOkW8RWZt2bhn6gHeApAWft1rLtccZaR88piBLiTNI6OOzibS/NKLaOAgBtl1T0cS
NuFmRsHKveo4tAZAjLE//vYX8xaAd8c1YVbVIKQ93Vk5r4C7hH2HxUeX6uV4R1OMxzcQeQVljF7E
idJyAtN7UDkd+Cp1sEmqlkQDB83CuHvciPh1HrzcZsPt3Hwj7JL1v5g0gVcOWQ4OK97Y9HWOGiMM
OhTITSjjb5msh7RDX6O2C4Ubah4NyAPfFcDhPiwSrWevtfvZ42LcnHjDS1cMW301rjkwsdHACACc
nisDjviYRJRmpMuXnAr749QLG9I3/uiEQ8i/gj66MAexYjCaopzm6ZIipZ6dXV9j1SyqOYWYhhs6
X02D9YaDKPa68t//+t//9/98v/9r/euMOs5nfT7961QhfbU9Pe7//W/D/Pe/Lv/5crD673/3el3L
7nTtnm01Dduw22aHf/9efG1Pa/3d/+u2ezY6p1Zzm1tkm7tBY0wH5fIRC5hzOEglv3s36zdv1/3z
2+1uz6a1PzS2uSbgrJNPqYfGe30Usp9UMnamgWOUetwmEnDXAv1NCFylthn9pPdQG6XdcZU0IuQ4
GA+zo8ozxuf8zYod7HOEd7Yz7OQHeMR9H/0ubX+GBRXzfN4jZLoR9HyjsxcyYlt8PcQNfrbldTIA
SiY21DxDH4DqRXbcJtZ3t9BQ7bjjgrnSLWpv0E8hyZjNmd7cSIyjsOdruto2vDOBo7of1qpW1eiW
WPmBkgADEKJqk0CAI/m4+QWRHimaOdP9DZy56JntfvMgzZZ+Uv/0JHt/vrXH8721rlrX9wgVU++G
UH8TORnz5xdtiNGHNNMYaP8l/dWPt0O+1fTQIsQS4RT3ZtfyENNJxcObBrB3iQ+o+LXR7NNf0T9x
w8C14SNQw+s8eT6IV+B0efO7sh0clujFMQO2wbLz5DLg5O7VyTm4BnqFB/cZPeCBdrnFXXXHWnkf
tLxtYHgIMfgWHkq94OGjgujZa2RZ1qhdtTE+hEU8qr2Tf+Ef9H83vxccvTlv8j+/onWIhSk/iIuC
92GkBEm+tWeptsMAcnBRaKTxIpa6Tu4u3lveOmh+Q23W/jUoyd/d4+Q+qSAyIK4QdLkm2/vwOPV/
8Ly+rRBjpv/5muVZ/DsWKsQWy3vhr3gO6p/RCtPXTK4TRGs7qDhBqUhGHfXBXJ2oozp0JRD8nR6w
YvGwnFYAfMiVtQIrQBT653daDigybDx+9InmKdYTnjG1gquvv1gPO+rhwmcJzr4R6B/+591oGX+z
YnpN27R6htFqtzv2n1fMuu491o13a8dp/nA6OINrRcQbyoFg5iSYH2nEJjKHWL+5WIR6O5cCX649
OHoJxHDoGm+6aVgGcywx8vNg2mKD0IoZM1POyJGmDgENSs6YSvzmypv/fOVd/e9/iFpG9fysjav1
HllscsRUvIN79bDJ4JD01qyV03KrvT58i8KZ9QV9mWHJXxVHjIEx+slDOG8J1R2tE/2gzmDf+oYj
ic+T2UDupMzyXzwO/XB/d9s7Osb9daP+4bZ323+++I3VeuxP79M2d/p9yiqXphyiaT9gjq7gG2Jg
iANUzzNzzrjJQohVMiUJAaM1+DUdtzE3f0o4sSiXZGlBA59e+klyyOpDmSoRBjXN3X++593fXfZf
Qndv/bG7W4P4cmZd31iXmOQSGV7hi1itHQpPQRsvibXfwvrz7h1nbE3/smwHl5/d33aMmaVuvt7c
2HEH2183HwMI9uzWw4HMqfTOBJG2sF63vCYjIU0YeAeFhSJjCxU7TO+OLr9vvHeD9LwbVNHGMwK2
B3tICwH+8we2/u6s+uNz+ktAfW/W+8p+X/c55w4BkKK/qYVAqRr0qMUbkIyuI9RWQBewn82wqQZn
acu520F+Uv5icN4bjnVq8f0mSMKaqsNO1vKA45k8D0gzcqbknPrCZ0GEJbdG/3z99t8+MMPs2O1m
r2t2O3/ZJOfqeuw+K+M9ukwwl3Gf9GvR1IdJfogP8SZAgPXnd/3Z0P/1qEJwvvkQ9HV9vwuehujk
TU9vkNMEf2HiAmKnhOGHXxFR1zwze1ZhXdt2dPxGDPXXM7r5bLqfGFx7RFkMPFtETA5Oj+fLp36X
H+KtETaJojdmIi2vxa8LTx5hFL5LR9cdkbBC+FW/88f755vS0pvr/9t8Voug1+22Wob5l81ndezP
9rw7toC4anc3vWD78XJQoH8gVgnGfuvQXtWSl1RASKqXNtSloFNs17ILdNRUvZayOs5+Hp5pPMM4
ASZ6Sng5LcDG/p6RhuCfr/fnev5yvV27ZfZMw7J6ze7P5/lDpNtte9dWfSLSPVxMZpFuxQgb+52n
jz1z0uVEbbFXjrphiPmnrixuiHT9biu0/mYp/ekq9Fb5w1Xsq3t9aVnt9+iEaFXLP3vb8O4Zvt7n
ta+j75ajWB/G+vStebo1XSqmDpnVPnma6/yCaEkHjtPyE1Wcbr+5S3+zVbt2t9kxWOdNs/fX8+B6
fz8++233Pep5OF0HnRCeA15Kc3yMUFLF+VqvWX2u2949NlSXYVJ9fZvfrK6/f1p/uA594v7hPh3M
d6M25tU7L1BvppuvlqhZ2Epv/yscXYo4ojN0Z1A8qtjfvLth/00K+KfboJP9P7z9vdE4tu6Hznuk
kzS9k+d91DYHHySZqcFjvIEqtBWtAblE/4HMKk4ruwDdMyQWCeV8/4EKtzdr8v0fRBmb2uF3Fz/I
/HRA4BvSTtrIzJBeAVRrLP8OATCVyTfq4KGzyWb4CTspbpgYLAcHXlsnktqaXP/twjGx5mc04nVB
ZbAZ6n/r8MiAQXnVgP/h6sgRog/zBzImF/9JAEGyxrviNNoLzpztltLhAy1DzvJakaRPqriiw257
DPe6Vninp9l0t0wwBTr6mJcRHDqGabueEZ4RCt8kOqE7BkctGk7w0eEIkXnXCBuzlvcO36EORVtY
iO42qMkbdf4450I4o77JFuNTaYR2H7O02CKPffGDm+TMkIuOcZVr9yv3DMNZn2Nc0P8j7MyWE4ea
bP1EitAI0i1oQMzG2Ma+IfCAmAcxSTz9+ZboPl1/dXVVuOyyQUhbW3vIXLlyJUHsv491/49z8Zcx
5vznQzbvmV36jPgXh9AgmBFVEGvtyyt1I8NrdzGEz1NSip1IAuXqDuPVNxSgPukZlOChoDylK9L9
aDtC065tRtNtSLEuKvz2mC9jSleH9iuc+aRxbV/iYzjcNVySc5z2YrRPbbTsumZ3ewopVBg7zb6F
m543rGh2F/MB4Q8keBrL9xUxbFLa2ut3BLuJToLqdVeN8O+dYP/eCb5p120rCLxa3XNNu/bbMn47
nuv2MVhv+959mOGomPvm4dr2cgJvVm9tbcK1TYE2JNOu6CbUnfS+ma/65q0uUUxz81JcX/Z7optX
1iYgDxYW8m/RpLx+rBxE09ar1rI+/keTLVNP5n+t5b88ud8avb/khV+fGsUYClvbaE17Rksbsqwn
TQqPYD2j320TBFv3ayjWQozKkW70qHDOLtR2oCOUaL5SSCKeIpHKEtfV71cGAEqovEbglJrjNcww
vVtryyA7U7DWpeIdvz9VWRiajH6SVy/vOAUC5FwUjUJWT32sEBX+LPHBDQqZ4JDzHVOV+JKfUCrs
O0+XyPCmWQvJ8O40MXlXrXWx//wELfvqtzX8yGxktw+pgeozVRi0TOSwlxHryLt2m7/dnJd2eJms
JuifYF30OQ9MwMFqbLdX4xrOZznXZ2RY1pJ1Pxggp8LigY+yosabMeAWuT3We4qwEzsljcjlg9oB
OP+S42m0MfC+bMJY3O65qxtc9z3qzPSXtNDnpC7N4vL642HCqmN0cqp89HUDu5SzaFmqngY/qDLN
Peo+9C2fuTqwi6c8NunkAy0iqlHjTQIXgAtfZdujZeZcfUMNC/qpxv/cFGc56Oa4DIXkaUUb8Zcl
4qtaLAHxF02tm1oaiREMCpAw/kBBl0ZVyysvo1DN2ey5zvDfZ6QIGn3kUoOPB5/Sv3oweoGZUpnp
xoA7Q1mJJ+ERO6a1S5qlh+FzckpZ6nEdujnxak706GQaqodDBVD622SVd+lnjV0UHjEotbhrF7jM
WdrH6my1ZstlNQYOXIl2XzGT9Yu6KGex0vXUJZxoTKGH76yVIad77eYMy21fQ5OTcLQmCKmDtMxG
N0lPioGinlNf+oyBLafQrVFoUUPp8aVG6ADNE4sH4MTcgf50YGWoXcGXnoJ6bsnnbSYLUSiY6bxE
RarhXlK+yHb3qnPybGiRDjmkyBNOdAzVhiOy5bJR3tUcQGdGaU676lGorTtarN2Pu2Sa6JFpFGsu
qk0aDgwh5vRiuBmfGUoaUI9BoduqlbQWiIwq7gZzMe9S0mpX9ZxuVE9UXXvfcDeaA/q2ecQaLgHz
9sCD4/9FMxhkffUh1XbaewoyahBpSvN5ducacI+Jo87RdKpOoSM21GHVdq6XtVdrxy5JxyPi/Xj+
G04ghAijgd8q44GPWF8GMh9tVU+iobodDTp6NQXgu0Q8RWnkKkm2jCE4nHHgFoTDjbx1OX1ud1EN
UbKvxZt9DG/26w4keB7k8eoVdVhrhK6ASUpFfJ1rA7e/tPMKmUHeGHRGyIw283y+ZS+mSErPxjHj
Fy9Zze5UTXlsz5u5xaatHV4ujJyUKQo34Ea4bXg29SjveP3V2zQ+tOS5IhgVZ4k7dkMKE0Y23wd8
nLxlAyoKlNq86XX5syBheLdeiTOUg1G5qf2Os8ubOu0ZBIuv3nnVrKWAVfqwXj0jmis3eJ1cVWuk
L+eKmuooBFJaHGSrwKQGFlv+XD8p54FIFipEoFceONU+LSKUkTGE0FDFhLG4Rb1qxyjQ8DNIXAwk
6TnY+NH3V5Bs/phvU9yWOj4D+dS858a1mHoEHBckDpiXP9h31aO1LxlM/pcMqiOq8vdI7wfyzdsO
15Lp9PiSz6a+L+n9+zxIciUrBFxgna5m6n2Hg4t2Ppc55g9KzHBZYjzJRd9Jal96glayxWLiEVVX
0E9dTT6ivqaoUFSmnAfwhlgGzVPzER6Y6W2nbWN7uDH6XeFhVEQoag/QzMfgr8A9BoNul92fgWO1
p9RC3nbrT3rv3raw9+58P0aDRsid79NEAKJAQkIxjJNlekGSZdFfjXS9kmY9xhI2I93CI+D6gn+J
bOL2IE7AQ7m/mmRubNNrBXraz3fcEAdxfCc8Yssijsbz99PamOqNXOtUucg2Zw6STbRJSLPGjTu2
wKJiWFWhg/FpvNi040KbvIiMPxmyvByvMIGFW6ph+5ScLf4GiR6gGg564vN01Szowqn88jO+W9kX
ZraLL2C1K3Az1AlpGDqHr1aY0RV6RJc441sW7D06jFx+2//XBMrSPELHobvvruh+k445MQ/VyRiA
KjtXoTWUCuD6d0YqXTpaJkVrSvUaYcJZW16rLGqLyWcxclS9Bw2QIDkSuN+G56f9kMvOTt0jFylj
VTnSiNmmG4pRlfSAZq87FribJfYzEgPMGs0nzTHBS9NYYPBdDaugBYx4fIisF6jybywrymWJzIE0
qA3ertwb/B62tKTEPWJZY0mb4m/UuY78D+tDV9S5BFGo6UvKHVdnb92T4OUU14G2HkfAC23dcABu
OALyLvSt9nvJsfv4X/egMJWAEKOn21/StZpG6tBVn2ATwLM8GpJK6VB4d+CRdCt5GUK9BIfliOhD
3YNpd2rBcAnSU8dHtoNbmrgf1PlNZFkKdGYg9RZg9kKP9+ACj/8FQR9bFilf+lvgkJB9Z3DD8Vt1
T6qSQq90L/SNvkucOtCv/ItyQ5zFQ2vNiI2Ygl4Ab6fWESYOKq5Uy6UCWe/WJsIx05U8kEIhOEZ8
/iqTbC4AHNQQsNVKQcdflm8Eb8+x/0KJbxrx+EIoP76QLYHmP1zSqoUgH1+PN1cUM9IDA5VqLdJF
+t+AFhVvqLci1CgH4tKrVCVj8qh9AgbVmpKHKzOCkiDw7ynODDPSjqghjyXrxJh7VCRapLDf4Aik
ym3nLAjhV7aWLD7hCDpWn3LCOj8DsAUz8uICI1zmyY5tUtDaKlU/Ari9m3xaWsM7LI6iq/cVXdER
FDiq4DZtxJUNzB76AOCgIguXkwePKjyNp0Y52XcGWDRMA6Y70f0bhdRWH3lC2XhmvBkbH8JRp8RT
FBTZgg8F/W23ZGfQwNPUWadEMO9Mbq11l9h8fji1gmY9pqNGej7P0qAa6efONjkB9+fUObonFlPY
ZLNYtQjhJ7vosaC48R59IsQUIodXFi2mOpfRxYRzajTrZ4V2avPVNvBYtlku2Y9WlG46sktpjTf5
uY49noDsUdkKNsYdzB+FUfwIsZXqxJp4rEqHaMvUyEiTQ/qpnbF3PJZy+d2PS7IbTZw2TKMXo6fJ
dYj2QRXh404TK8qTPUzRxzJ5HO5pDMzTkAIFs6IfyF6gocv0ODGf5fqz0oTsZMTHz/S+hwIF90wf
HtjXC3Z6rUEPK+PwemS1tzhD8bqhxsIGMhJbYrsEfTim+Uiru1X1PhseG69iEWZox4sWda3YgLP3
Ew/Ta2/6zH+Sb9pUQddSfCTxVoaO1sI1D7L+5CUFJhBbc7JEwYLlpWtO9hwlA0jbqYJr2lMEWbBc
owXcPrGRWTxKxcGWaW1Q8HCWFJ8TxuFCHuFFYR9ZKuMJAO/rgsXVJnsmePIHRM9Z/j2gsxVtO3Wv
bDirvu7KxjzY9I+sV6ppdeBd3YGMiXuk325dO74A5O/DHbtjreVEBcAbIrbRfkiFLobCglFVow+q
vqi2LARsmpuopMQ3ZBO+9VP76kqVb+iz07deo35WeBurHxetY0oJpHA71PV2yhk+0bA7KF+dprzL
QjhRtfKY8o4GMlYMr7sxBTiqLdvmkaohgpQWGBFq0C1dtM6k+OjxWNzKdhgkBl8eBTv0jrZ8OzaS
+jxonzjWBYNFVDlkmnYottFR9cH8Sbeq5tvhEQtNQJPHBs9OioVjxqfuBpPi0tXM0CBhzA41H5gZ
wFUWfGpGk8W+wWV5yJpGWyCn2mCZFu16T89L+5EsltV8NTefpakCQNXbst3uK3j2yE/AWuZ48FTS
XN2oR++ek0Nvg4WhHUXLMktsTLl2hYY/rGet/EHrLuxPK7a+WItTbyyThDKLyGBpJ3C+/4nO23+g
I4Bguqbn2K6rqOR/glvB2so3eXEuXuBXEgmTxiiUvylCoV2Yo7sxAMYFoi9pZZQkJM4/LMKstRln
I97AS7upxPyJ0FkDd4Pk7hHkt9fjbEEV0nRLWT4Qe6ibZLNRagSRpCG51KURnWYnqiLPvDy053rz
NfDTyyleXNrHQx/5UgRF5g7iJQbmOR4sNWiHO9w1d74mh8FHEJ2G3ezkCAjBUPMnrvGMsrC9bU+L
5sZGgNVFOpigOPrNCDH/rJsK3xmYBzfluvb7/aK57S5eERfyn61k15ih7ztTUv22e7o9Z5t4tcVe
OMCenkXdovG1gXuwt3/wAqzQhG3ZzsDmYiQcqG9Awpz48GR8fof9N2gqUPziiMu8G9Nos8PAXxB3
NyKfcmjxvXnsIhzhk5d7BZ1WYQX/a3mORMHZhtMvlqETKAE5+NPJKmg6ZNjfSNFH7e3SJbOLBH7S
0ihqyWq6pmRLMVt+1+lWNoNLSsotgzsN2ot7Yz2ckoOCbY6wBhWoBRDeERvRJ8vuamQhVrgb8fp2
uBmtvzUHSd+nFOpsh+kJuMg0X5LGy/LyHk2RDPCa6MDD2KVGIRVT+wfSlhs16YI2r2Sqkb93QCAj
HS1CWOfsWSVTugzbzZB4774FLXbbob70G7XZjDijbsSpsW/dDgm8LiyP+/DYgSEt+Xvn3Rs6Q/JJ
sLKmUUBSblcKMH/HBa0/ROGJMrrEogjzaOT/55A3psfTrrapld0tJebvTadzOEQGyZNW3oTQRM7p
DV5dsA//flnnn9f9bao5xXSXL3beDb6IonuwnFM3YoRjEtyxJUS6mMblOzlurRy/M+ive3sg+AK3
Rda8vs44urLq19hC1Lqu4kHbdtm3o6wF5EQR6D41hgAMBNEQjMEDkskloFlYHLiabKJzFZ48TGS1
Ws+1Dxk/hCEwxEFWgEQmQkmE6AgrAv6jnEV7SpsdTMXDRJYdti7Wk9m+xpTkO6B2oxewnjABRZwg
j0amMPYTZhP7/6JtI9ZypeJRnqwxPWx2d70OXbViZWDxYo2qU3SeyifQX2AiID94cHKcDoS+NvEu
tjpOy44Uxj+zLJIfiNkqs28dLX+cLYR2MIJPVL8qN1+G1r36rUb0VDabMAYt4LJiVq+yZHA/YznM
MjGWqZyLaWWEVPHUuHiS4VbHk7OfHzFY7esytOSDyVxQ4rv7pZ1GRoJ8a4rNTiovDYdIrqyutp+I
iSPXZMvmjd4Du6I4TNrXHqiB9j45ImbszHVMyd9BUrAV26H8vFWbaGPnkNiQ6CEPnpt7+vGQLH6o
sVkZ3o9gPeR7rFf4FjgLC+pU3eBFjv8+lK36n6aQZVqW7yrMXfcULfgl7rUw1jvHsC+3sfaxnCHx
YHfLDSDMhUsjooICVPlEVrVe1fiQOS4P8HGc0YJqM87j7G36ErSy14dvaML/sD903hIsbJp4UJs2
VFGdphQFyhprNleBOXIwa2NhQGfgHLn219byJ+AvExiIEgafJf9feV2Ov2Cfa6v2rdEBAAQ/quY0
gryzTHafPFtAo/toTQ14QCV92IMLZY+LJyxSdvJiJEdefqOMGME3e9Y3WUjyFk18wyWYAWsgoz3A
bxTXBXJSR7/VU/JYFpQl9ZCfI2aMf1hPp9GNmOytis9S8EmAQzVVkJE0Qh8X7t/h2t/DN7AO4RxZ
bkAMhydWhXd+eWD1w2pXDxY5lV+ZVoJLnfjWvw5hjcUO6wlfTK11pL81yTZMNjkkRL+hfRVAZFqn
/FSzSuhb9qOe1OzCFaevH2N7nR5RmsPmx8WAV4gvpC8xu3iBbZMpJ5Dj8n5omRSrT45I98M127zV
OLEeUYXB4VLdP/dcWEHvx3fWpq7FlCcsShq8gHXPhJTNkxUAYb7DZGMd1ZxXe44ToSgiHenBIB4E
v2HDHAIEaK10t9XdKaZ/7ih6rhmqqKKYFfpdHo+8HBn38pVqOF5UiuSMXlOoHOVCmlvOW3Zu8oLx
tskilZutVYyZ8JF96gnKEUZsAntPRpycdq2OLKMoE1WG3/JNnxYBykvh1yzAG+RQP2htC2aBA2RA
/WbsGTx4ijJGSNAJDhBZrXL2W8W7w+qn0+05uxbmfSRCnI64tR+wBKXRWSeFbN3f1ViBFrDg/jnG
rD9QxHzL9mt126zV6vXK0vxliB3O99Xxkjll93Yf3AryomKe7wlIGN7ozwHm5y35+zJk/4GE8B9X
/G0Vyha7wrwWVtk9IRBDnKh0LuEVkssRLnm9UQTxympuz0mG2v6JKsnsZfcxIrk1p2jsnIn0yzNK
ZKH5cOsezoNNkQT72WXf/nsrxen7LQb5H438jdTkmmfXLEu65ew0aafhpoYVZXaY7WLsjIP7DzPD
dv4PUsL/mPS/cUfMabDZLxdOwVzX0ruP1nNtrgA/LKtCgzRUXuV7aPcUVKPDtJ3rW7vuGp7wgmXq
saJZXwrgaCX2KPUUkrnrYICsmXJLvoSxCVCoC41o+/C1xQwwYyQ7tUOCab5M42W3Ag9ToJaGUAVx
QmuUF2VKa5mhxOfws6AMtdmrNYXweDFyvjgaWy4jnovFglCt5J3dZ22sT4tvCvTHzqrZKpBQ39pv
hX34UIfFFZBrXvKb4BGaijMnABrGDO0SkLB50xpWjxbEH+4s9Xr9jjXGe9gJ+8mU8tPbqNZ0aJEC
ZQSRFKFTqFAhmPpglYpCUdlD51iRGbCUBP1PRABVGzNZztw24IrIG5eSAG/tySEmpCC0i6UDW4Sf
C6jucD5ubUFQgqIgjrTh/H4tRYCjejPQm761a1Licn5ZNCl9RnQISwncrMIQU2fArxtKrmq/pcoz
8BZ2m3AvjCj9opgSjX8E/xTJLecKmFVB4XKuuKBuT1FCAUIY58mB1YKVhZxoiZsKrNMOLpBOLVe0
Svu5QrMKZNdJ28u71NBOb3PdjHgtCrWrj/QdPLtP5N19wIIjFJ3s6MIViKJOocaqnW6bmpGyXJ14
MySMDT32SBIWAKEuClBMB2iwLjihBqxOS8SULDfYdGKPQTWgC2VDUjebEXz+qvX0t+wRWR1Gq+ov
Qc7TniKQipkpeqcYHiFwQnPE03l3pVhwr2wXZA9hzUCxoaioyIgPUrbuz2Ai6ZFdOK/+pkr1RNQd
MpeYZjxTOgtzVm9VDahOQqf0dF6fBw/y2cXafiJAN+1p3lVgaReTWr/RHYoDTu4TPSGNIAUEK6yu
rWCyIs4KKNKdjDndyeOnelXIK0wjWVwWRVIP2GCijW7n0xfZWBq9F574IyqpoLGChgrLVyHGZDkX
Bq01QV3OHXNXultrUEJl2nFJnwA0w1nYKk0r4Rjpso/2q0GMNMagxuzDXTDxCrRnifMbsPjoC/ib
1+SEiD6g0OWBx6CoqYaFxtoRSB2JNcTiDgC+4ltc05wvgr7wdxVVIG7NA2SG4aVkI2Lo6iOxKx6x
8NwmqJ6NKHbbr1hQ3PeG/mX4PJdtCqylHgOoWveexMgUIMrtZH0yrTREeDSMdI+hduOOmYxsmtTU
VeOsZ3UIZbdbzlhbPOKrWloF6tv4PUzJ7nRmkkGhPgy4poaBy1VkI4hmKfnZ87s1UM9e2vQHtSGt
Z5/RKrBd+LzfM8gySjWA9fDkoQmTn75oqKkVK1YKhxPocdhJje6uBh+BhBoSWDrxruvQeDvhfjTo
qCQHVsCYdCmqe+XxavZZg+rWGKT0dBGQlsjz1N3XmfHI9LXRUX6MPGLhrHVocyCROdDKBbdspsVK
yx/APWOCiu5ak2iwvkSlfzRETVn4LTePb7shsop7gk5dQKaMzCrqG5Nn2lice/CG6r0TLlIWT1Gr
Ao/FrkJDBH6TGSHkRXI+ufUkW9c76yUheug60OXNiO09a53HXnwc2VQTdqoow7Q9hX4AsW1Uj9fU
pD0Pb/1daPZ2sfdmtayWQ57ELlT2hLIm5Fpui4a2GhE+sT5xHa4dF6NXRuXlHTI124mMRTlxQgEV
3xY6/DActaXUsGKryDKfgYLI9nKoaLbaqBQ63w7J5eqsm19Lr3mK7cEpRveNnBhocCjkhwb5iu1L
SIIUGuNLxGEbVtm8XaKvHOVWbO46RaG2EwfQqnZsSWxtH21W7e3ka5M36ig9msNlUgI+NWrn5mjT
SC1SfVGIbRnRgoJgC6jSo22SUtIu8S8RSUfWqkkdsWmYnxvmqpGsPpfnsHQaXn+dUAeuGQLmeCRM
hj9Zb7R6K5fJbTl0yJs0fq6NH+rFoTM5XFzj6yJembPg+rW3Yn87O1rPnM0dZvumuUryt5UVXex+
1++uvM4Gx8eN1unQSYzg+U3OM6lh7yBog/N0mHyBi7OZNkoQ3i9pSt6bjToJRJfmfX5D5RJtvHJQ
JwFvMLbguSvJ6NxejqP6U/AEdE8ol5T9+amLZCZVs2HEtfuX7+CVDDYS8QDsnrHjG+616cfHoRnO
mrcuQn7gZMcUE/XWpc9PoYUSCpgeenhMFUhMGCn12w7ZbGrspnc/vuYknXU2n+64uPcgJ1oftsK8
75s302kcOusVZaOaF9R1EJso4itZBZNNg5w5FFnQKUsgFkyHxdsmzCLkDY7RtVNDHA6FsvcDSaLr
xs2gbFaBGC2CqvwbDU9OMxte4RdIHoZaJhaJe77T3PTf0dlqVsrCkOga52soIdxV4o3RkcgRcAls
8lCN+uBudrxvXIftp282a0Hoj8hZQD8O5RrkRIZTqtAg2IGqU0jO/hnyJLpapDesEBpKyb7rvt++
gibDyjCj26oxKofLjGj0tssf5E6G9wIkcFcPIYeElzxEUxzd8GMeXoFS38i17SVv2FSA8U8L9COB
iHmomguo45jvi/BnfEq87p3Ca1tRoOC2wusZQe7fhVTYje+d449PTY3GOIscMjJj73OF5IRBkblP
98UlVQZdC0qsrZC7f4udfi1krlDtDPs+jC+jBWoQ53NURnbzML6HUOiW0LvsNhW3bwnFXc8N8tqf
lk9ZtDmE5Fu3Tr3B7cWhVBdv+o3P1URJbdchClmjFTnvGXSxI0xO58x+c2YXogZ88zasoWsWml/T
Z4diFI0twGsZkUU5mZKQ6MarRZydwxzgNQvLLzML79RF+SJj4RSTmFA0iftQqCl5X80WI7fo3MIM
wbEGpQnYDF8JRaEeSy6cP5lS6KTJML3CJqFKwB6lwntakm3cbVxIWA8veL1noNXwcugZJyVEEGvs
NdxvsG/AVuVaehEX6V/C3ew9SBoWk8ogiz40u4J34Tw0h4Qa4+trya/7b4tphHkYyphvXjZoIl4j
cX323QaMllvsXygqk5cN56loBj2jVxucwmnLXzTg98COaC4QaZkJ6b63SSAlFvm8JysZO5hwc3QM
V7PNLNrNIqQo7RjQuFQ5g3friLgCcLPULc2wnhypK96ow7qgUs79lSATjSvAwWfZe20Jtn1G45R2
mjGhpg3EieNQ0dEjsS6L/8HIwuuLAkWktYT1n31Y9C3ip0QBiWjpmDtotT4+/dpT5GJPTtVpoG9F
HRWpvHI8f1Vo5baCADbRNYE1oTOSdZU/uS3p1RlUfDewmne9xYeSAhCLShcAdkAF4QXRcQW53Jjw
a6hwVtG/cIUVZ7DD0wD+SWQjUqUwrXBzHXcBa9KxFBQlylnQTrVU59AxigEoBgg4AZ3nCIGoAh6J
WjpoZbAxKaioQKpyRqbxtKXMMQuvRj7PA+I640mJ31R0qLvYKghAV5vfzzLaf2xQyHbYGw/xuq3c
IiZYfK/SANklSe8EQ30TJr3hVW2ThL743sVm5EL4sDhyiXysJ7DOZ08kn5Bot6gnj/0TpkZCHodQ
IQWtCZGDseKPfQgpZWVheSA6hzWQ3DBi2STEezIIvymYTrhmbhEwVYBOMTyFa/fkGSgwqvCoOsiu
Hp7IHP6bOllgM/SN8JycIfsIhBZw+vgyiewfwN8ETAuF23xswXvW5ECZ5BrWWhC2KRZz4JMIrr1p
0CiQrZDe4ypKvSs7kATAmkQX0KfyZEVpBptz6lpmy67OoNeAa9sGKz48Ek7bEZyrA/TWucdHB7uE
9A24B0pwRAW1tXthHH1w1I8+rKMVFdepGe3tbWz1NpGQdG4ydCmYweAUQUATQDFSoyJwiR5T9TDe
L9g04reeSFO0DWGAFC3H6q5cyi7c+Z3XmEQUw+RbIeBNVwNtRyhTPaQ7NRnyZL9DkxE15tZZ9U5A
VwDOgEyLBIwTEKs+FMIp1guJ1AChSsSsuCv/BdnXwb2ozEIWJwUHKvha+lyCroRO6DclbqruC9jV
9vORvamXxdQSnkUJtz07Xa4wqjANvuRQKNfFiIWqrd+qwyuMTW0oMUl1DbXj8dOQMY4KAxLOsttF
nREmIrrMAr9HaJ4sWHnBm4l8P2F8cj+xeifyjw78lJV7xO5XzGPToxhUq9YnyttBW53bFiYvopDO
j1WNye1+6Hhq3RD7yJNrT9ERKuqQ/6iaOTu6Up1IN+LWCWd5TDxNN6N/BgYhAoKNugHIFCouQPQE
ziCP6xwLK6QYCi1/3CAdy+0X78ISFSVRx8pPUd4lD433/BeLT2Zz3afwSSGVoIOtclR1Er6J/q9w
TIBrJcxeWnrsN4a5poCmgxiCWoHE4xOAIgtZVnH9xYHdcogWQOzGbIv6ASuQYiZE9qtnzrOGL4RL
ONYpKWhKqTq+Ag2W1qZrVk/jyGCi4DLweR7v8BbVTkMIZuvULkfHTihQU6NGB/CwcBrlK/HzQxCX
3E1uN+RtDcZH3wZdYbPclySNcN+Etnop8hlu3qSHVgy6Bx1Qt67fhOAz3v6RReXW/5yg8D9Q3W9i
AJm3Lp2sZhfjBfgEEROAnxWkXlG9s7JxAXK5tE/tLb1Eo3hS727vBPIgEERDd/oivpJGYJkcvoQN
6040vujBru7pgUED+vFcxTfQPSNFosGLH9imbjSxxtXbg1u7TLZJrenjCAI79fwXeY8KyeETLlJl
JgG08A69K8cYKGobbfD5OACEYEOfPrAX5TJVoEcKIPMAXjgkxYGeAn7ohHCqBYeI6sVfOp1e17dQ
BH2R50TKOx8Bl4HFX0Zi/ONgvtReHq6sWGmPbA7BGYIPxBK74mpdO0IORWN3mW7qUMEZ27kCUtNe
Pinb+MO6AWEWSsbXrPThxAmtkld7BpYRuiU0QiRwCScJH9kAme2QSpDsleGgJUQuxquYnR67ohNq
L9QuilACwYyG+0yiZqyFUjN7ESFWLt5v3yGIIMRUwT0hpQqTiGugMNRZocvOfSRg08VQNJlVdewF
zTtNFD+6fF7YM9homHkPRpLATUGfjywq0Y600yqA8WCeiVMlfhL/TyoKEjNUG6p4Y0fYQ5hORLYq
yLPaHsSWFMd2z5zeJ9teRuLhHh0ABZ8pJ8qtuVWoBSYoe3sVz2FbdpKc4KcyvERqVnq/VgXOPH5w
k09sIkf4pB4kY2WLuSReV7wc8WjrFPBhtxeSrM0eiivb+4MdVYVmvizKoRM+kjVjPen2ZEpcsQVk
VohUfhKam16+rhCqwJcpxsxSQ2QJPp089zyyxb9rBS/LbtbNqH3XFFYsTHraUuTd+cgQQtA5d0SH
hVhvOvDTu/ZYbHTZTaLlXeG46Zoifckk046Ysxn9PWDg/CFiACWn7voE6+qB93usLrvtintRkG+m
AkHX1I7u3dOo6DpXqVJTonkK4/YYYvflGMiz+bxO8UQUTuaUzlw0KGrzhMW7jeeIFz39vWVVWPe3
WMavLXN+S3A+nc/TbRkclQknNWj0Cb+MCRwfv638twKuwRE5kSsar3jV/WlikLMRxyMYNm+Ic80M
kewu4VufYhco9SbdCPV17HHqmVZR9Pd3iu89ff+90X9O36vSyhFcqfu/0z1Wh9XBMNfr7cvrNT5F
l4iqDlJaQDFt21f6iw9SRPYNMiW7cdbaDF0iEJvhirJnkYeo4DmFdnporiYUOH+qv63CUZJQXBND
fUxJXCg6MwTjYdxRrATWPwUzgbVwp8hs5ph8pMKn+OoiuMnzgI0DE+eOP8DRVH8TAQ5mHZ6MJIX+
Jdvwv4YSkSfHM4MaqjNezTNrv4WCztb1sssyg9If+/ds83xEju9GnSTy+ZMTSyDsp6IT5OH52rQ6
JkY8xO2ntfNabmanVWjByrm4z4fBChJeQBdRWKLuNa6L3r54y7JOFnwsNmHpUfh8NfQAhJaIw29b
m4IN6/iPSWEpTPbr0KvuxGcy+AHP0qrEEn6JLt68IlidjtmhX+5ebzgBxovltYIrSBW4wWUfQ7pc
nxPz2As2Ya3eKmxKJ16TG2niKCvdNv9K0Hb/1B561KvZru/41u+aEmvfztxLbjvjiZL38G8bcThA
tjSLXLf/U3tfJxcD4AI059xo+GEybX1JVqK1aPvlV6b0cdS7KA3SaqFTiLg9XDHEuvb/6rbfiRoK
Pfqm60F1cgLT/n0tOe92x3pWXwX9s931ltHa+EGcKLyvJ9fts4GObG3du6yCxiIY/X3WWSIz/fa8
/uPC6r9fntcyC87WsnT9/jGPl0SA6q36NF06cf2E+ny6WKVbiPRZ7ODqH6Nl/g/Lqv5/zHrXqVlW
zas55m9SK6W12xcG0eEXNLqa9Qbh4PAw3nxvRz6w8Gq47V/tRl1rl4OOnRcbk2mVj+gMDlSeuTVj
4OqP+JZIJbOByfqWIDCxpWTKjoJuRXod37ukRtYb65yqMSR1v1PmlmoBDd9Mlfi2gPVxPAzNiyPx
0RtKeShfO/5nPib1jKBPe3cYkKD2TXG2ZRkOFu+fn9dpHCDygvqfGaHtO0O43yN1ImudZqtLZCIy
WkYlE7CRZ0mxiYl7IRp53HeuITGLycfi+0ZZit6NI449VKAp8AZ0SFyG6nVw71mWSXaTNOptjhbj
NkIM6hSXVGkd0BGS0nVfL0sUYYP4c9lIVes+pcIcOcs+chvUzDo9IS9ba096HdSMv1tzqoehUh2+
SK+dfN5Tch7dl6x7fqc5z3+e2y+1eAa+BJxFUrO1aJ79pkexxkZ+/lyMyiDxDNbA/DqCcGe0KQ8P
humH14CarxELZk42O+lKh1eSnk9DtCCwzaL2tOz0TeTiF6QTAurCWG6udmBV7f37orPo7GGoxGgm
w8R82u6RU83i1jMicKC+ZWiT69lwfXDUPjW3jAwHmN0I1mI9GqYFBW940PW38dlqAHqMR6OguWz6
V36cW8koQyBbZfZilGWZ6etX1f3ZNqabpGMnPdI+GUWf9RiZ4WmYNTDb4LTGNhj2pnGnniiQ/Vv0
juoVdZCXS5Tq4lnb3KG/v0Mj/sntT3NRIrMdFY2CMdklTwj3UcOQrkYkE23JWzg13i6X0S1anajm
2jmQEp9Tdi0o38ppf1+EfvuwSOxmaQ5Q6ryw1yx7t5ndzK2hO/cyhiXS6/tGiEDsPuogREeRjw62
hQfGBSeX6P4lMS6JMx2Yl5H0rG9HFGsTBxOvOa3tGx9F+nng5jbU7m0ceY7pDtTQC4+LZ6ucX4oU
P+Cr6N7T3bu9bNZReHu/XpuMxzppda1yVs580oIn+Sm8g/Uqvr9t5UO71riSAr8kh71124VWdwvo
izLbcDdE3oUc7CJ1a41ii4KY3169Q9A0Z+Tam9GpP50fxsQA74179zrufYi0fGBmYYawBi/Bc9MA
KZ+N2fiZhkbTwGIymtMQRH1K+pfRNN+9PvV1y3es7KokZR1bsb5/AzLt/BzxAtMl9KJunVo8kdO8
Ue4VJeU78KSy2g4MJorY4JlgyPoTx0eQ6S6lCaXhbcek+zX24/O9mb8ChadozfWXQ6H2dkwR1ng/
plbX2Iw5DaXNWnuI9IB9drj8vr4KcIX9q+QESLUz4L4mPF7q5VjN+pw4hUEx80XHRA5gg81AbaSU
epkpavIwgyl43eQQm4S8U3qCPe+1rVe7q+QRHAWCQ6FAVAdQKPueTqaT4tWoTNjt8DLej5kc1xm1
yQz7aXuO6lMk0vOvDGIiYbj1hVs4E6w7qADHVrrs1JPosHdRNS495OE1dO2xhaZV30MvYgaEf+/b
tc4O+x44CVK4xKRVAuxJ9QlUh4wmg3RfLmYH8PeKDmCxsRvRaQxw6zCdzaxDZsg+vD2vLSRCi8Q8
N+8BaqXBvmkxhKlpABDqwYV2ohu0lPOX0V46oWUOrE27nk02xSzA0PG2z6drYtM5qw6B4AY3aMdT
6pX5cLZvoZI5Vb8WDVKMNfWNfh4AqilfbnZhTMOtPjYPPAoeBlV1OMpHhmHDozPD0zcANHEksiRo
4v1l/vft88+6Jv7/374qstUv2+fxvDm6G+madBZOc/JRl+YsMnsxaTUUgkvOERKrDKomBRBa/2AQ
WcEfcwJ+ubiMil8u7nvnILhNp8W4uIAUXNpXanGAEollIV9dfjPAAB40oecPefMQTFxcYHy5U7Ty
eOjTRdP4YrdBj64omwaQ7iKsd5JP1sPEpgDxhVGZj3JYo+xUVk91p5vHaWpQ+KTvHYgpsLc+HV6V
GFuRdqp8HCi3eIVu+CD6iLarqKsAbeX0Fvy8Cnpu71CAZ+sMkShnTxeDWHQAQR6PRDC1G24piWIe
x4n2nIs6I3XkBxNEaezKO5Mnr9PeUEEFz9LVNnPl/axmyg1S/Fc+boAvvQV0l08tJEyQ9YNgLOeU
/BBeE1348T41jSnRwxwH5idTxUW87TJ0QaEVNBAEqLw68UQRqYKcJSinHFko0h0RaAbJ+/tAA2r6
zVCDGVoPAvwECOuOA3fvPx+2aa+v/slebQFAyC1vX8OyDcGIqL7MG29wDqm71cdc4hETSSWPfIKo
wHF2fEXfORuh0RRjCBV2Yz/LtVRLEx4WD7ZvWEbXtAhzutJuuk3eNdhbXm+z3XDzLqtr37e6rPB3
lrg0qzeMdXMZGey4x3BLNrHfxaq+UqcC4YNgQPSxt5isOzcqvhadscFGtH6ymBR1yGi3pPy5sDAk
Szy2/cf2ySHAf6fQ78ZvbF8obJdFa6r8YvJERsQI+Vj/LJ6NvkdVVFTW76GL5OfQD31q3SDx+70D
DvM+1lJgbhVv48+U0mjXpgT41on77jv8ZxEbujUNKhp7NLyPImLv2rGOSY4A5Yg4/f3tfIbdtk24
7mJQJ6HO5VP/j7LzWk5ja9vtFVFFaBo4hSYHZSHphLJkixybfPV7jG5/9XtprbJqF5YsIaDT7Dnf
8IT5r/nTss9fRu0wesV4LfM5Rrb/NujRWL4vcj/Po5efBXpwWUbFOhrR29rXnk6PlOqJXi6q3pa7
o+GW8OcuixnlDnc39ObfaG/0S03WGLyTcNCYUr2A6hxhXXTuH26PzQtx11PwvntboID6vvk1e1u8
7X9dsHqZMTu/oWlThWCFSEekzUyApu7oflQvI35KJY+iwhoXgRLr3II+RLZ7pheBA9Ee7a2HC9tc
IqCsMeH4BiewzVPQOvbx6MERiXIVHrrzzxGqUGtEvDrr/j6L0h4DA9QKRbAIn/hRfQyvVqvn/Eoz
+nKDVihWEdVJY06rGHeX7h7v8xEFIjTk9SWJu+PogIFlCHiByA2HCRYODMK42DUcLeHFKQf/GmCV
CrsDwCF0n1cm+aZrSZ5+BWZpSPJOG/jecAgBlmkPiyf6dnc7O4+tAANVrduWEX5G/eOb53fJKa9E
mYhz16/QNd8OFTDuj2khD21rTIfZb6Rby19Tty83Zu7LjVkJ5uvi6oLElp0Hi50pft7bFEAOOKhi
I6hbm2OSQpHzSAuPsU2xSshjSeLAZ/CypOpHSZR5kb4BYpMrID+AAimXFgG+KAeYeU7hjpcbavU0
3ftAUCgKyjzI0w61rXnoVpI+jdDkCmCCTO/KRLQGfkxt/enb1PqbGSn3BdYbjuL19ZinyvSMo9aJ
is0FwzTCiG1tej++B0dOqD4nVKswW4yriwd0/35B0WKMVzuT+pPREM7nr9moDFmTG4gUAJOA7+QZ
gTT/feZMShZ/LJP7zfJUHG12Z+QKuSh3dMofFlNoMkL8cuOoHEbTZ+vck7bRD+bcp1ppG60/91Hj
/tc9sxWOHVgtcAO+a7CbxTEDGCXpqjEV8QuFtPJbuRnXcdjw1+daXUNHeFeQy8aPh48zt+TrvLev
vw56YfW1hpcVnLRDNMDzANX4Av5MJBPP3QvT+Qjmwui2CJ4RGc5lVFjf7PNVMNPQ97KTfubl8MwU
3YvRhcdJYd465qPSopEptfKfedAdc+B2sPwmt6VyO/5RINy+Nk6HXpnQujmNDdrDbS0OXsdQk8aN
En2hCjJKZCJF+oTxY4bu7aRevlSBcAEAey6zYpAHVF5MSHe9U/0azUGZzNvkxLd5LFPKmB9E7ENh
F+FkxBI96ZMK35/nvfATrRtVesi44tp7BmEkbP+6mGM18FnQ49pkNhddzlHlBY39eVy9lGmN1ndT
mOczUot35BdQFD6KIgRado5OAwz2olxQQ52/6EXZNK7k5PoGheROQa3Q0yvlHCH73xo9gwSZd483
h7fH+2Xt9nY4PMBPXgljivPVK8iICbPTifw1Bg5zRbMrfhz/nL7uBzHXptIK46gYVE8/1ySCj/SQ
EWzd/Vp0zoUmawH2dvXe/e2YEU6++jwuWYKoQ3+oNfGIvr+fuu4Beyn/2PwMamf0+oco74OXmd3O
KNbdZevX9qkc5c/VUiPXK3IcpzoHWNfEpP/4qwkOgCnyEBGCzFnQbw4fV8KzuUizJbCdRGcyjkBm
DYPqors4v51WNyHhMiAa8B/IoPZxY0W+sVBDCBxL6kv0it8a2CxlaYMgXy3D3z89gfegwX8B/1SN
McUpRWCrrjQNyR7bVCV+ljpniBQ/9vinyX5SwiOkS757QyUMKA9g81njQssBcPO+vhiUJ8JDivTG
q4kgeLGzJ1nKvxwYwbV1sT7PDiblaH7pxpsbqM8knT9L+EHcTjD7e9whkotCW9yC4AhAHQeFOkCa
HYYODKZKc3PGaqI2uTyxG1Oi0jLS4CGloXwTfw8I8rRLIWRhTbemEYoRMH6bD9SoLX/j3chjWY1g
gXbqOFGH1eH97f0vHLZrT2PqFvNl75xrlSFQEtQ0sDKsdT6BWt3d3XFLPmM8pbx4loUSPC5mMOJm
zw1u0bhcu5CM3OU+KPzUjpHeQVhVNk4gMYnJkPWhfEY954UmWISzjiK22OxgsAHyNQqaUdR6qrUe
WpAxq4/tKjMj+MOQy34ic31ikC+5oHRqSCOUReWsmsOy2I5uPAh0+Ik2XkEmopH+cQYJd2VtJQ96
bTbbN+vqTfv+I44gtdYvFLYBGsXRrs5yzKNZb4IO/Lhlwe3VO7xj8ES6hAVfHL2Wq0PuEq4B4B5d
2j9/fiOYW/xac/y6Yn6p+c2Phcv5sJksn4iUmV6uOGosW5tcdVm/DEqt8o8s0QMVql9ZiK9Ihg/k
TW47aypknAHyag6UqPzSq3RmSASc2pA0artB7seRaeLnuT/9KNBhgfKV+7XH9vLt0l1gkkXLpZmJ
vqvch98cS/5Lq2VRrEzG5cN0+XQwHAfMTxoT369+gmXtVhqjZ/CszXWHqWxY6BZbq4cNUVpzdHvt
zh5gTvWX/cz9/Gl0O4L0yCW6mz5m7oLGcZBvEQtCwYx22MSuGwY4S0j+meauc+yv3ojetP5SZhuT
svHDiP735pv8Mv+fTKEgH1CYLefCUiH8EtlsFttifJ7mr70p60AF8sNu314GVJuw4Vif6ivkmkq3
I8k8y/40ZGoqwcXY7aE69y40vPf5djlz7FxHJBel+8Wli7zMdnA9bqM96TkgtHmnuCm3T9k3PumC
XDbLXOG8vV1OVjfFWWN0+MiEzcMhaGXCe/i/JYSrtrXRYphBt3SOI8TsrbKadkJAfNvHeH+fH98d
ipdmAE4/CLvZ+H4P+DnsXib9YAmxgEpvBaOeXT8Pu3pGDFbY7KvHI05OK0JGhAUP7+F21mOnZsca
jOMMmojl+J0lMM62r0WqUQAzp8VsNTvqjmjiU4LhjRPo9KvyU2VSrM3DIjcaEjtwe7PvMzqkxZf4
MtydCY7mP4LgM1u6X05P0bFYDTePwX7bOFCNCqhpXav5Qo6CxYjj3MyiyrZQv56YjilKlXC15vgG
J/B6COqCnqvg0rFah8xbuHllLstepkRTfzAu3kNWmgan2ho+r62eZkyAObrl2s0rDdjSExKaFVKi
O3SVKYQWARMeMaYcD4ur2xiKCRpIper2XONiHLBo5D+SomvcHZ0fZnN0R7b3qymL3SY6z1nXzz8y
qyafeshmuwfMbA7Zh2C0bZdW9UOY+WBGzu/GNY6CneYISsvmccIKC3Zkf7gvbp8PlffVfon1Vw4H
AaKUOu+/wuS9VrfbqESAkf+I6bZDXpgQ6kyquUq2eoWyd1o1z6VZtC697UCJY1d4uptu8TED8F/d
HDmeIBPtZ7erU31/LVcnh5u/p+G58D9qLpBp/++e+BL0Bsv1uDKb70+P0nkyBWA6opoyUHvFtEij
TdEO8oJMBaRtCKCwGLNvTIcz0oH4Tn1gMe2F1obwXlR7YSh2T1mK3FDlqQL4BDF91M0j8H3wq2IS
CPWEMXvndaenef14E9by9cPdCmwDfKy+eHnTjHVz3DHJKNMfSHXFVaxClAAk2aR+6cpPXoCjE1E3
BSs26Wz4bQf/Uv6kMMxsJCbt+Gx2IfxB6aU16YoqwSyzqHQIi/AhAEHFD4GOvgdBlx8+L87P0p1a
IDIz4XmSp4jYy1JBKQHx+Q6lU/zu0nxpZQVxfrSblDenRwFUwqxS+paknTJ6e5WPLFGwzIMsX+p8
ySuYcfZ1YwBhTHFK3nfhkzLxPdw/7No5AXmQm+KkFCihTgqhVH180VbfDK3/4gP+Y2h9WRaPp0Xp
shxt4f5KBGLUCG0RBx0040/JNgktBTyPRBdhMMBh3gSspeA2GYP710zj/Kp8iSAqq1J+D5pQcm5J
6xkbPtKRdHo6MJ5WYGLSc7FqbCnIpOR9+cUxo1CSxRIpMeEdF4rqas+tH7ftEB0hRhTQFDl9l0M1
8ySCTKAGPOxZEp8K6QhgfodoBJYYh8r5WQSUmwwwP6Fs7IE+U6UZV1fvp9cx8JACX2rLCXTanghx
ti98qLpFXARHITWXqMx4EjoxqzuCM69kvRC5D4CqhJuN3yWrS2gRMiToKsM5KAAVFCEm5lCcmBcx
pn4H8Zv5mSHpQ3ibstyLZgJ2bBUf/36N/wMx8ucV/qrGPV4spqPcggV1Momyz3mA/7NavGrQfcsR
7+e/aSqX/4VaK6OOni1mCyi6o9T7Vee+vL4cKpvdfPT4/NLANbbfJbfFuI+OUuOx3395i+nLkD+9
Y4Ee8dduv/HYaPQxjrzBOLZNN61JmlN7qr8OhwMAE5Td6kAkrvUfBIWk7wMYCLVB7XPwFH0TIXqn
/tmULrHjQTkMCtkyCsaY8Pyz1jktXEfzYrwnimZiHOWr5010wmlzF1fzKNuOan+/Kvl/VXDYXKUc
hEEpmyiNOLH8USC4TK7l2fYUrnubHaZaWaaE4xSHQZaV3MtuXKiVZrQh6VTmS8/QQLLTae2KZdNp
cahudrvadI5lPCTqMxZHk89dphLNjt+NGyOtryekQp++XMhC2i6Xvkxtx1HpMt6US8fHDCWTXHT4
nOfvxlnMTDflH5kcTp6N+WcGG08MEuetyQYDLBBuN5X145GcnG5JXEfb/DTEd1cHUbRYgymSOxRq
aNlSpDlE1/fgNoDB0RpXD/0pll2vu+6vzHq4W7UvGIWdasdldwMle0zUR84Z5Kq1XT3M9crbF1hS
V43u7gOsRcb12bVO3eMyru+2tfKo2VwGtMvGtQAn3FYZx7na4EBhFYWZ1wLEAxplT9cizZ0TWCma
SrQUaodjbQfJeBvFGcjo2hB+c72zhf8uXZW9OcJspZTcOX9c8fJ0Vz5PDhfNA+SFLl50gpCuJ4vQ
iVYmobS7RL51SsBWE3No22E6yDxseutnck4YJLwEDidwSLV+EzjoIFX+Rd8Ofzu6MLLwXP5VfIes
ikiwqEmnd7VnVez199HdFCRjIhErIVlAgJ+TkIOtTAmWpTgEm5cAAjbk8jkl5Abs8aYHVgDN+bIC
y8mb3G+/fnNU4fS6DbdaukkCkQ8hl6nbxaR9/sAwEaJtQqfcvWw//UjbR2hBA1OAX7h8hu8pRjSF
WvpBcmI9avGl2c78efuJAjIrrauWGz/xPGfAl148jF7lwRob2/AwpDmLbE1Qq5xDINqcHCOkGTqB
B96SkpgpgRLNoyYM65MWl8xMidcnWKEga3nRAjU8RZbpULGxBKQqv9s/8BS77nFIGnWfAGDIlBQY
y0Y8nrRJtujp/yRfU5ZlllOdp2yPI3fK6XaJzTEuss3ig7tnoOc+yNs9JWxRl2LHjEBcUap5GNSZ
loI9M9CyfqivNFSM6c1QeBQv7Op06KSxiq5T5Se/bz5gr1KczL6Jr2f9+jh0ZhS4iDdoLtVTLbJM
A54uBV3kJPFaNQBl4Zef+gG9lOYtWHvI0Hw6eFogJSBSxWKLfa+0yk8pYl4FIDHIKdgezHx9CUwf
zDHSgmdsb9GDQplix/0Rd+DIGtyCPy8laGWg3D8NMsR3E2R012BNWiUELNaAl+N0f5czfF4BqPMC
42OIsmfg2h60aP1EMLN+fPWdwqapzXP3WbL2sFcfYPnZ0rLrPrGAsx0K2aDAeQWvlxAg6l9NhHz/
ynTDVkoc8RL3VXtwk96yS1b0kh3woky0BtefSl3iQUmzVKquD+jBKNu4L36u9AdJEepaiePF7MTd
8Q/b36D6IqD3TAJElzsRQ3iQTZGW/fES44QYa7hjArrdp9WHJxrZj/oFJqFHYdOwVdHcJu7yXBqI
+L2AtKcb8ygJUGgsxiibig4X+44Gz21YLxNdMRgu9x6S2xH5bkzjZSi1M71Sez4UKF++9wJlx1xO
X7RrBIO4FQzcLdwuMpxy99OTjRcnJOdtq8LADusVpHCUl1R8xIFiZsN22IbX0HgqCzFijCUAH3Dq
EtJDBFKOhTplQfgvNNkkFsycEU+0sZr18VDE2ha5xRUyzSfKusMr2rfhz9y96jSHV3hvxn95gMOZ
Z/+Xi5v9qeBWFjmnHVEl2Gd2rqA8z8+4uytwH7mfKZTeOHcXRBJVrq8esQeW5xYqYCmQ7r6MimR8
V1qbFwezwiuO1vGQ2iG/c+MCj/d28K78n6ObcH8XglkbXjXTXwIbmw/G9/6kiroSPcDl+MpTuBYN
Y8JW6C0hWZ2elPXVjS2VBRtv6S4eW/yHPA4sX3tB1+6VXjhyYd3JpGp0LqlZeetUABkEFgIeYaKp
c265WMNzNiSewESTU7SiGe2g1FAmTeOW0fUJt55GDE5bbPmJeFpyGfBp0Euc3Ot9ADfs9Ko0r1do
1PB087lnfNQjtby9CPvWVZOwaZ8uKJpOO8SZUikhxbmUdAp8lo5WSkoo/gZqj1EKKmLAUxhoapX0
ufjkUAw6gk5he7avCkxHCwrtNBWf9rwIHm1loKqQIlDKRM1haINghyrN5/dJJZD5GCHjKgjcHEMl
Y+oggL8ZI+DwS0iQgw3iL/5umhH+VKgtfwvJFw7spgvOvHuEdcq2GVq8eIyJ3my46o57q1acwPh9
M/axPT9q3Jzj3KmkOJ9doTPnPhXvvRCjGSW8Ldn7FPZCKmTvcuAs4K07HTqdOKL2r/CcOjJSuIkf
HXMSPPgb86GrnwQMR5yZ6qzN0uhy5UK1SNaT/N0Red8MExlTlu/1Hqy08v3p0Klb7zskuOjgprON
zCpk+nasDb7Y9cIkmymG7XE3pzPSb6QChCLzRta/N8MewyAWrCffFrwx8Sf7mh9UWuMhdwqr4eLF
40tWJibOHUvPhSPw+NDzRcxkTYbq6u2xVXggagTkZNcAf+TaiDYIICRUbNXCCDuqBJN1omcVULng
pumFtWmnzCBB6YtzP4as7UACRZJ5nraVxCYzhMctDaCIDMyqm8wQXKjr/aKbG3DJusm8wYgw3SzW
V4hGMe4Rqt9+iO6gb9NOORbnzrz3e76CBCw9QcpCtr39qFzvAkD72bbjf8cNs2tNhmau+66DEPEr
BrCD3jHkwPA+8u/eAgoQOEClWzjw09c5vv0kZjsEMRJBFjxw1YOR56KtkI9zouOs1oOjwjMpI4ql
nJWdi+4XLdzfzDCmYeYWykWQOUds3unBzSCcxvzJLj1KjBizO1IiuGO4zeV7TUFrKJYnfdNHpZ+y
QpCYb857ckNU0BW9I3kC9gkUjoSm4VnnTvCBRBAXyJO0peaXCunysUUYGf5ZsI8QGmXpaWXcAAGC
BTpuu0AcEAaPUU10F/K3ITvNlNDfv+Pkx/R4jKE4XdEUG3d4ossti4pYakAAP+TdDniOGQLIHydX
OwLniXHfy7R7D/045gr/zt8G6sMxSzEOYOj0Nt12vr2eAclSr9wxEL/o41PpXygriBCStGp5wX58
rrNbJNrBAIB6mT5MTPgm6PC/eEJXSAqEPxlaj6pKKzc3omYk+UdgkbLC60JNOv0OXj2giJsEGYW8
LUxsqq3Qzq8dgVIqHgFAAqTakwLslzWm9CdIK1yLSr9wqTlsp22l1lE8fPOyjPlNgFOqXHzsHBG8
9WLpxyRlJm7MPn2VF86L7r4XNrUC1F2vsU/450193/Ga+gYPhIoL1FM/2oslhZdLiL4pTBoLX9R9
PgCHceXOHV8mw3faw04Ans0VY6jw5phIJM97XOmP4AZa090ERVp2/9wp3nly5u0jvbIbX1/G7A8V
btQJcgCxxo9rzjPi0Iya8AAtWq2OywfxRHXeK9xBW2cD0/bsmQO5y+FhID8qJRVxjthTx++SDZdx
NXZnsLaC5MI+udEMjHfVr5e95FxxDtkvT4qotENy5TledmPrznAdnGlyjgq24hu3vWlenJtsJ7jc
dwoRU4iC0FzGMUHVaS5l7/RiFKTU9pRTP2FfKwydHHg4L/Tq2Ysu72rby2MggSnWXXqJmOwIjpyz
jIy8X723im/SmKa9+EXhrPSSp/uMRDWwit8b8uqU7tCsBh+ZzHCcFxJodkoRRMldHli6E4Zp1NF4
vnh3llblGODI75TUU0d79eyt6kDzZuWFzJGk4FxsNtIHDviQZegZMrhneQK6DROlgyK5o1BOp/1x
A+qvfwKv62ToDb4EjbUCJqDDC016l7ggeWTr1sHLLKf4ivBRQu/iiLtB/J00cr9bcixinpHene6b
Lzsxft0LzwuF7beY8jTK4vUsERHim28SnvME1gTPxMGDsJ5ymAmqWSsnfYUbTSFcNzXJNHL+rdln
zE3kD8IcecgKeJoSYZXM59JtzDvE+xmO+z4k/FqjH38vTADk+1rnSUB+/1eXsNv4R11iv7ocR4ty
Pv9YmoPO6J2gPdwcnue4JU+f6WshrwwgoKT4T7Z27VYa67dw3gJfXWod37O18XD9nK1jhgTNp7us
1BY3uDgGYSPm5gpq4CEo/NA0QpY5eIIndP4oYG21ikZ3Yam2e9yBe38OWX52vQPdtt7i12m4f91+
shPzS2sNqKI6QcghqIVl3DBWQH4fioPVj6Ba6OaxW8NMFjAFohe1PU0rdnlSyy27SGdUni5wWi71
ymhWu1IP2deL11oWZ+hdHX/IPIcCHH/fOVV+7J6nOMjno0rnMG5ejs2Aivt2kN1FKB0vTq0cdnfv
xWk0Hn5z2v+rcZDN5ooBzmQBSsNf6n/L9Ty/n83L6BOWqcfu7yu4VxcHcRAtp0+l0SDOVUvrT5pQ
09x3lcfSvwp76H3+uekvF/ya3YXhdX3CP/IjLTwhlmsGy1JvwoJvUOJIQhrRopQCU1YLQqNFRevy
HS4gNxaRFWeRCo+GY5Q7Onv9sKigfFChae542rhLMNqxPe0YWhsa6eHHgk5kskNflehkGLYzA0N0
Ii9VIVg9BwGBWOoaooK6QY/WPyz1BDVXwC+8Lwk/uvOnPAbvLIwoppgaTJvICykFOO1Xar/2pAnq
khJCJ1Y+JDEs5mlCUe6NmzPUZwxUWOSZ+Jir6xJRWYidVV2L1PQXyZsKUZyY8+e/ZzznBhalF4yP
aDZpTK7e606mfnfyKxVwLZE/w9eHsy8Lm3oIpQITvS0ADZT0CMxwg0tU9ZicKLxRrcGOE4gvjbET
t7+iCeKnrf+J6Bu3Zj/N+s4QEc9o3yLrBlJPo4ykK0gyWmzfVaIpFiWbZpYehb0Ke2qKzNsLU+lU
0RNFQqgrq5A/jpa04C4t4I98n3QOrdEgc6v+AFQ02OBOZkTz99Dbv+kTFAr/Me38YxRaLv1j2jnu
J/Pd5hioOmv8buckeKPQxoyQJMLwvt/21AzxvUx05QxTNUcXZ+6wNWGm5IbG4JXYzYTOeI3xsRhe
Xkn53oMNDuaGy0lQ3T2tEJ0iFdu34HrsGX2J9m/Xn9KRMm8iIXyd1ZLI+xd5wS+hkfQ0u8oL/44Y
CXhHjCjXkHFngsgCCfSatue4cyanXidtPVumtvhsZi2ix+LQjleutbXv98sObHx3BYOrQu2E4hUS
PBP+PCc5uXDrmccDPbkvoqpZ4GtyK3wnMdErN0O86/QHgn7KUBCymYLY84kWJqq1BKku2sRh99uo
0q/0AyISV+FLQwVqg80lhpDJuM0nktIyqxnltNY0BM5/GJGCDFVixcd2AlrNHzSB1lIKK+gGlOzw
Raqq3gvqVNu0jBGdsUMLLUuIaAXDqvIHzBUkUbw7lmiUoB6V8NVn6NnaBtMohyLKPrKiVHycZEBC
5t9ICZNkNs0nqVD9PIJLekwUkn/3zw580A6Zk+3NxjWTulR2gGm7msqpTm76HfyFFbMZ669PpH/2
JQARKFSVENZFLoRhnvbnIIakbTqbdtStfi/YW/5X5cL9+fsqkCB1vvRYCiwCxVIW7nQBvMs/b4LV
qHiajTMLIuV6hDLo8kqrZRddOLWQoa6PQf1cnTzvwy5rVTB7o3mxQTPocv/3vQj/BVYt0+OpQIbM
52GVl4tf8AXnXC6zGs3Pq94WzQbgD5UbnEt/lF4KrL6vxR70vrvsE61bHktozsu39RM9qc375p07
ZjMcvU629fmv/Czav0+fQrU8nOmBde2e66C1d8CrZ518t7yvLm+O/fNT2A2G2eGOu2NO+6i6KdfH
m6jyOlnXVki7PjGBdaDltL7ruf070vnncSa80D+mnNkpOG12FxhyR2KF62RwQk1tt0QHOMdqe37L
Br+mh7sjznaVcNs4jaL1+v931S/naIrCts4VcoUSjaAvk15mNDnMtpNJqVdczGqjESI2C4AKp7tM
GIX7TljcdvMgLvPIAC0P52pYfPv7lc5lK//VDv5j8c992YPV7piZZebZ82OAaqnzqG0Xe0H0eD4q
iIeCouHLedcl37JAuvhbMkKdVfEO1EGaZWjv7RALYh2LK3SbtKLcES4m/ZpEKdLuA30YXj6lbZMo
tRZziSRtWtwsNFwHkW9srJm7V90jeQs5wac1glFrp7KhiYlrNkpSTK6jNtPsu/Mo02VnBkIFfgc8
fa0MSg14qEy/q5st0uCoApPYq1qe7ReZLbPJA6oP97sCNSzTCOv4UziYJN0X2yt0mFhO4LHAAAIO
YYEfoRDBNDU3kK+HvOAEpR9XrRzVNyrs1P5nPUro1NZsDSlHOh/kGocfBaKnEl8qTYrPG0E2suFF
Gw2pVWX5cdx6WiQdLdtrLmpKnxBS0bRTltR+lRq041ZA6QXMLkpcrjp71qMKLWCWj3TdAyyB5qmL
AesEmrpbymLTZ3tW7BKqMZbMrthMaxljme2A80aFlb0UoZOEylJ3i4RSmckzRq1JZSaoGkYiwdBA
Qn8G3c0E0WTwvfLLpORgOZ9l22J1SEFP8RS7XGn7yzHll1opjq3/2W0ZElqUS/8/fdqAszNiYdz2
m5wxCv8o/NjqW7Vz0YkFM/9kfXvcQYCszypLddjhYA27xAqpNu3h0yKfbUBNMB25jlpqWFSwqN67
KnRX/RHqS3Y3bF8UHleUF9PR6cKaOloAp7d96IfYOhw/W8B3INNu661eKqw01ikvnFJCOT5UafbS
z1SEJZXMVvjJk+9OkMkkpz8cIK6eiPNYn+QTKZAmquxpFyjpgO1fK5zkfGsyBzU669viEYyjxfuB
WGLDwl+Bf7xGZ0Wxe6rDSegSEvaOmwWq3+Gj1TfjZesr+aQUgSeV9aTDh5omSe2IgJoKWPIBtgb6
U8AwARA5Ct/M5txseDBqY2EMbkZdoF1iifHYKVsosdQAvpImiZonFhGsmu5blkItgFkoJwbhJ307
KZ0gseKHrajXZZ4pfrydKZ0fiYZQwuEALNZbXk8LqKV+8Jj5gcpK/XRrI8Yykc2YcbKtU1IsMjQ/
4LcY3FiLsD6VlJXYxRzsagt21kR37E9h4K6bK9A8sFyZRF371uhnZhDettGLHSwkXBm8mTQcu3oA
GK1pjZKTOs3dp7Nw/Gy4rWWrAsHHxi6yKRzcWUtXnzsNwm3gAwzUvenQmX4ipYFzKjV6lYGTnk7S
Z+bVCDLx+13uBlsny672cSljMyrpOQ7U1TIVWyfdV2ch+nDU1QlPFDdDQowbOR3UMTehlf7rrZHM
OpE/cxRmB7SheN4+wDrpFjprIxrWmNzYWuFcEDCn9WTTKouX4aMtMK8ofxloO+d52yCTc3ndtGaI
D6XXdUqN3FKothvowybRLxexgO3dHitWmFe9EKlZyuQMIRVzuBoWxm20mWulZSBLf4uu40h1dVXg
KbVQS7REZDZmocgykIagSQGOq+5z1hdzzdt9Nf4oUCHK3cn4tFZvfYbOCZUZ7VSsKlqjs1I3b7Ok
nygvWficU8dCCDGtwpnHOYwPH2R8HxWEfrCn+0iwYFSZVE/MN1ZwNHL1DPGs8fKZupBhtL71RsS6
mZWaxY7g8JXpFelWoa4HH000anF5NFw0M0tTsPgmj24jHLQXi5lsO/kKb7R2QW2J1OyMgXsAfLGI
C1OABpM+Y4sfx0+tRIUyHpHw8y/UzInY416MwKF7GbCdfO882OLJZrytVN8aBqrlNyN8yqkkg9LH
K50AOBviNOzl8e7UnmAQpT/ebHDk/2y0bRxRkDJZXDZO6F2677m6CjVX1CYn96pTbYBbancRW2Gk
3FdAlNGa9vgx7q3uK51JK+Q8bKmcTR/lvOqX5574nemoU+ysBgj5PiapaOMKzNwVJtXDAlJHdxGP
RbvV/oKkDOvs3wOhVNzkH5H3P4sgXxl080Mcntaj44lV4JIIZ9v3OiVWRraajHbANhAFmGXaCfFZ
UAm/bJLQBKbZNOllj7SaTOr94457mlS8UKMlRQhB9RZgitFDmRAAM1e8irRSCQhF8nWMEkoQjPVm
2lMIyNbVJ9C1yendrFMLYif2NAZy5qSd6tzdXL0fzUqT3JRo4D2d77yXHbjW5ZNKOUVLi+rpw/K7
hXHvHv+3Xmvf5EAXFvE9epQ0yC2JXrExQ03LOdm514aGTzMrVIeuK2daLN4XJpJWpR0L1Jp/LNvH
z8zbBasjPiMpfdsH29CisVJy7Ux+ZPpLgJSMyoYJ2ww1xOurq7F5oOVOqg6/EPojgyMMQShSN7zY
9iN9RdI76xCETK7n+0OVkE1bUxdhZ8qACdaV9O+DpJL9L9uSP4PlL4nReHMuVQrrmW4ZYBZALIx+
XfBOFWdke8yYz6oYKZPmAKMimRMSSjxn5Fa5IZhAAAadgB5FaPXsUgq5PlyisoQgpV/I0NGnIOQG
JETYJNIpxScB9zIGN5IyeDTERC2d9/lTGVV6kVJGVxdwV74dJwU+0wDG3TCG96OMzEoPhiM+q7mA
+CU3k8T4UzaCYHuyW8Y9aRw6OSJ3r3qk26JR7Ob8qztvcMYxxUn8lqPk5ydhlupChoz+x+7Dkpcd
WSMngz0qvQTW/Ev3vXhTrJ7IINLD5bwQxSmaV2zMqYTMO4bvhSExH+TCI0VE47MU6FVSiZ9yvjiI
NLTGLLABNw/J9wZcEZuv4MVng/KH6QTDlfHrwxYiHXbur03Xkc/ECivJHsX+08Hs9A679cMJ3u6T
E2wqnut3Jlx+g+zcXpAg03PZfdo1SKsnenLqae2b0q6O9wddGIR42L4xDFt/tIxpw8WubkDF0/vb
1qL1JOjgyOnBQKFa+j+0tEKeEOaIlHBb6m+buS4o6jvIobxP/V5aJi80qX7kOdLzp20RYzybTNkH
25DXe3/2eNgpbj7MQZFaYNXZsZAuoesDNPeobDpl7qzdKHjsYqG9qCUc/meWSDsltplsLXqwtpiE
3KxpWLHE8ryvdWV2yfWYXfWzr9bYjl2YoPZcOHJnk5gY8NrJ48S0bNeB8X9k6ADbNsKEnvXXVTyx
alrV7MZjt0UUkhivp3iWc9KJdWpKG96ym00P57zYy+ouz37oTi55QLUFO3Yu/x6obSovrFUsV3PR
Kry+ZOGZPbbBmxTzBM/c0k1P9toMVCNPanYEyzaA06bvmKP1rHv+dGrXKTQtEbvYOfosH6cxqmdk
Skx8HjPPGilZr9zjIiC6Y2YRcXo37kxJcfiOb9XviDXJfEGtcIhedevkvt11ID1c5mquWYVz6QG5
xbT35im1I+7VEsbgXviM5b30NDOiPytcbU+HC7Rlbo/EVQM/O04mLaEn15Tkmj2bQQhtoJvKPmSe
XY/S7nr+UQtj+q+cDxuLAKdOVbt17qpH6WKVIw0vIAO9f8zXIYskS5E7Z1yVb+wgPwTqZmP7Kthe
De3jXeq5vWnC0SYUqACEQ/W4v2qSoFaSwoQARJbqD3EfYR/ISogIqDg94SDmpybqlhYx48jX/NHk
L0n/4KonVcdkCZoSTwKTsc6XHwBo67nyUBQkdFYn1+XdON3JTLcbf07AK3XXH+N3lEGTBQJDbvTb
tt1cG8ycFl3GBz4uRggsZkblmu+5xPF/vwhwBiuWBD5TaaHQ62cDyEQjsBGjQ0T0n72b9My0bf9Z
mRQaaLif7OPjIan/Lz9Tr5mQvNEHaSkNPDdhru475kMbkcE9NVFbBcL7eBnLsPswaxZuc7eeNiwa
wNrFnSXaFd1tHZBeqbp/dS5PU1WPwDQlBzBw3Z1SOVh3K3D+QRkBlfz7AlwMvqtWfcGg7zKH4naU
PbgAe/ZhbnmmLvzoHvld1BynPkn3RfT+b012GTyyCllKsCzhyuVztoT1Nsp24KpTQ1cqYc9CAtMM
hVjZOFrzagWtu7D3VGLtzMTkPI0nAy0FhzW/9Y9JlUl+FFzLRPFc7oq6MPKq5EONkEkdd8qwelpj
ZIKGvrJAtSpHfjlqbge7tsuYJjVKNyx/WBixok/QmCyGm8bmwc9UN118nnODWZTTZJG9O9CaTer3
5jn2qJ07F++mdxkgfE67VgsE943a7tIaqN85aUW4wpLiwafkZhRqNu5QV0ICxdKCL2Ki/R2DumKZ
83nsI2bxPZmgm0iRSRYikD6xR8IHpk6AzlOC16bJbOV705VOuJ3Zp7NZklsOmMfYZc4oDeJoNvRN
WDMmE557n7ZafIMbpHNjxcCM1ZU08xwTv7r/zlbjJkyIOvNwj6ySdR8p+X4KcknTvDkZp3NWijxM
59Bd6/SqlG66yqE9SDDLjA7jSEF9Zfjl9QhmRqabNI4+Mesb4DAggXQSOdFeBxojvBbJfwWoGDhM
tD6ZbaDuRZYlcchsatqY4gdKa0023KVlhy7VWocBx7vlwe2xQ/dn+HBR/MAnkorFN4q4X95pDyaE
oQVg3TjB4WkFZJpiwSzPs+4lQALAtcyUqoVT1hvYx3MW83b3SxqcYN2ktwf2IDk0FiWedloBodBz
ApFuNh8aoE9AODtvLl4sqNlyMxBzlPo1YpxWXsxhUAFaMCkv6pUmZH6TSk0LPHAmbY738G691WnL
TZYH7kK5DmgCcAO4a7srCdCht+1Oh5d7I3p35zecmzcdYW4wHfq+BF1BmsDnJKLvlccCSYTTXioB
L1bCaF3ddw/aOkiyEY7E2d+MksrINwlD+C9Sz5ek8guHqHzY/U4qE5xik/mFhG/G/HAIWOCvlpZy
VdlvwTNm0fUSlaY191b+AfFhbl3HKUm9gZkdOeMXF+fxEv4Ty2NvUZ82YLMumniIcvCitl0PpkMx
80yEDFQ6Zd+lQUlL4N+pcjnIQViCIhV8aRlcipd5plIpXaRk708P13N3fK6foLszyHdvEIpTym1t
vu9nQMR9B1jI/fdpBSORDYJsWIFA888u2XJ5XJQK14KOsgn9kMk8bMqI0c5LYzY83aiWiThf1+Vr
ACtlZV53i5ErOu1lBo1nSFyoqzcgeVX4HYoMFJcPPdXGOD+Rgx+a2f7+Yd2sphN4uQ1QOJnVQBQs
KT/PO4dmISoj59oysy+So2hFGNPt9aE4mMVCFxY/Thz2rrtpLV8IoLD+BaX1lKbeJuLZD+Q2jKaN
2yyUlHiM0PNUH8Mw1QAJL4t2+aVEMclHphnQc5X/mgW1ko0s4FChSYYIE4pYBKePPAI91/4aqwan
se3D7E0K7KT59yU69y8ZYYQV4Ij938X5Qtg/ljPZVZgP7ePblN/WQZAeG2Ukw1IwiKB2K/s2OLJN
VNuFK8iUEYfqiqzx2pKWxf8ILcxkuerixSnISSjT44Z/xA0OdHsa57vgVOrUGMVyrN5/51N4mRih
JnhBQKTWHQ1AN60DuhkUMFi+Hg1k8wSoOIC66ljRnALdtseEU+3QtcjP8Luf5jpvMdwLZQ7l1fHs
W+ibUY6TvyyX2VktnScNtJwrjSzlS6BvC27676f8P2OiP074l5hoVjmew0W+eOltxtGE1DKsrgAw
rO6nkAYBPCJZ8fftAUji/vrXBPB/W8x9mdZy63BEmzp7ejTalargwzhVF1lqXa4LXtEVwvd9ShbK
96ctHrHq2kaKwsa9Cf/wPVn69n7BvIfeKgg81WZIS8BesvCahIhyNA0xuwazyImnNssFgMeBhRdx
l3HGmQglRydw3ecakYeiE2nFV8jllWqTyRd1UcjhM6ZM2QpaKxMNI1G1bcnWENcilP2bU5X35P/l
VH2V5pivC7td5ZTzbrAZlZptWmihcxADp6LSUaTa4pRTxtLA6cwOkUWc5E6gg3gAK8pJw060h1ie
keAVCYTmEZ1Cn00XXSiV9FwnjyF1E2BahJsGW2OCk5iRvkcR68UfrOt7lzi+vU/Od2k1JCmMJ1UN
I1wz/zI2e62gYRmEiYUJJwVzmBpa50txHyaPx09/d2ryuTPLvDPP5h6NFGYhDWNSyr+tsb+f3f8Q
B6GBny+UK1keYSn8OhAPx0k+u9plVz0cezmV+IKhYzRvXdvnn8BmUGyobt+W9VMzH1cR63XpLUfQ
LtCzUQ7rgmSLsuy52paKvpEZbm6o91khL6AzrADSDt4PUhy1STStz1CHIV7foLNUSRjrwRmZW6Z9
bCVJ+c43xWg5pAPczSO8cxsOcidkxqv0RQEmDohv+uEgzlZPXRneqt+hfDd9GA2OGeSKasF9CMCE
oOfJwh1KWXR55cZvm4enXLWdX9c2D+szcMr5XfyU6y7vVg/ru/Xd5IDF3QYnssu5dnkK2OGHw1N8
rsVPcT/uj+8eeSlwdooLURwpAGgTIUS4dPSweD68ZJ6CB6SNdnRrli/Ll8zz6v9RdmZNiiNJtP5F
mAEChF4jQjtCSAhQ6gVLkkUgdhDbr79f5My121Nt1m3XaqqnsioTSaEIX467n/OW1gTirZL/a4+f
P2ZSpo0ARiyQWCgn9a/JZlzFVXydNMNm+IgQl78m96Jf4V0YSnFe0SXWbR23uDXZIzAT9L3DuCz2
k92kn/bSqil41LT1ZWWaB6/xb0D+30Ku/90Sxh8QbfXu1sanuz+ln87Pbbr/mn8dHnb3MoO7I27S
TwSn9rQd925xN9pWRduM9uagc5y+k09/+s/bs/W3lk5upQNLh0FDD/0dlr7Vv7SXzM/G9XYytv2w
f3zDDoLyGhQmxmfVfS/MDZ0RNzoj65f7oeuld9+Gn+rq/PMd/M34gGBbRtM0YJ1vEyv9wQt03/Z6
pXHbfwZ7qNygWi29rplAv9K7ydNc/fO1/kbU029BbA9LT9PqmmaXof//fdrq8bgdzPLyHt0/w9Yj
eD1G27ovTGvU2MzmPViWwGHLf6FCMf+gPqJxhhjU4qIEgQZf/HYV/mWNz739oXnpHLaz3I9NuoPz
cbSYogJLJduGSvQiX5ANLPxoYYrwBvVVC3ZnGwLh8YiBTTFKO5ztWOs5dL2DCI8+fAS64pJhOkon
tSvpDRoyRhiAz/NnNBaX6iHig4Bze3wQ1E73qinhmLyqmzBEBL+PuIkojDo2gzEF5Nkx/FH8tGMS
hwPCi+Sl9oOXE8UP9bRvME1jZryRIX9Wzugr/bGNyOL7nY+zFYp26i4UqScBcXsviPnQgpZycHIM
C88aTSOumk11V/QPXWIy5vo9/yC8k8j2wgnhqTdEDoRc0bS4OIi8hVR2qeKmbGnmVbGKC5O7S05q
6qEIuYyKD4+gwq2yfUd8D57QlnV95SwDaMOeIuJx1t9vL/CWG2enScigY/AmtGqpac7v4uVtxQlh
QHhekYycfvgihgN8k9zkIVqIm4RjA/4stGFlQ/hdkURj2Asj/y4ymvQLyytCuXwBh0R+ASUsbwWe
PVUQzXDXLS8uWqgjsMTSOUgXfmeHfhdB98BBthi32fIqO8p/SYfPvwvMdkc09B9GBG622xfyFXzt
xNgOhj0mGP0f5yW+vMlcQg3vXpR/EyOKcPJhu7PhOHyKoRihqHgXAy/QDOFnWwaDwE4HfRFYKr+I
0KsFrKo0Jw/4JvoHewJ+Urn+7qNHmcLPwOrAswqSqMT4ZwNS0heTo4xqaK2F7UHAxpttw+o2HLeF
Z0+W0PCznEbwUyrY1t4DI4AI/FsMJ29Vpi9RlLKEmY3rrVyI18R4w2vbiakl5jiuI9SVc+GuTGkH
Z/cT2Tgw7stenaTDFm2wHI1oOBgGAumIs4x4Q/ba9qS7gjb84NjLyBBBjXLAZDi3S/FK7YvjonKr
FVDtqA6St4we6mY/VAtuOSjtvQhm+LZsB9MICjrJrmfLPpTzlm/7qibTiD/lnsl+hZqSgHCo7soU
0yhMzpp6E6J9G0IDKNHC2o6nlYLUdW2IcZ6g7QtrITtzfZe2N4HJcsTm3Muh+wUF/kGsQy9/il//
vRt+DzTbbQBl6xcdrbzaVvSGtPtjPyjR73mQXahlVM78ghEQo+t6LHbfY6pLQU2uP6/mv13Fjhb2
xJ5wd3c72Mtxki+eYtqWN9aExlBk3VEY9uMQ6k0J3CHpljLVZnyWew/eb0xAcPP+2aR2/jfO/rtx
+6Mxv9Po97adC8aNcqzM21H+UYtoDw//NDorTmuKuDvIIWv/EYuMPXPwf/TEjD/riwEU+HClXOAj
HP8becUf5Hn/vbFeq4O9b2J+/yR1eV+vrcZrvt3OYKBAwOJra1/cUlEqSR8iOwU7ZjPgWJTUCMMr
NpSjKsyQ1pbgFpXOJnolx8Us+GmONYABX7hmO63ty6xEUkKVL0Im+PUz5l6aYhvTPf9vCcz/Zkz/
9/b7RgvsotczjD9S1Ob7/Tl2WvNy9ktRELSw2dOHX5OB3E+Kgb8d00WUTq7DMuikjcG7Kf/5xfb0
Bf5fVvD3G/gjSCkv58fWvLJ+MAvqzfQWqkpPaecbVlGKrwoh5Re9x5P+1zaYM83U++ovG/Zn0fc/
najZcq562nSMJobYqvdso+Z6In9OczMj/v0Jrc+6l3m+2snGVy2Yv++/VdWyPToVs3q5S7Xe0BPi
5m+rKzajb82A/M8P+Ae3yd8f8I+c9FheWs172Shn+sW23YeqIzYpBoIB9jedVM+00RStcJMA/orL
G6HfOXoE4Jurl6xUWYBCw8vymmxVzZao/+X2/ojM/nt7ZhfCtk4Tgh9DR25/jRpapfl+NdvlbDMF
pXyhFozwDo221++yOCzguf63k/y/kdh/L9iHMB2JpRZcL3+88Pvp+ejdL61ydlYmZAwaZ0KWnPQP
wTiOThva2K4D5eRv3QCM8ES9sGRlFPnXT7/FDKQefIE6FpTh7eymbwQizinsuQoxkCegZ4dcdu/S
PH2ppPkvAMNv78vftutf7v6Pt9lpHK7dTedTznqungY7oWByHZ1JgXbOFX26+/T+fbZoDLIG/7yN
fhWH/nphrcXTs5otq8dMFJNqf8SU9Wbef7737Q7CPAQ9RBymYB89RlmW+u6PLQb3iwxwfOuxSv4l
ev/97H+69h97xDAfm/t8w7VDCFgjCkTyo4oivqDrs1MokKdufwvLLcGMj5tpotBi4RnF8vD/l9Fo
QaIWYky9tuah6vW6v4DbXzfrtnPcth+XLkylCh+E6IyfuiNXDicTHtv7l+fu9v80Tn9cr/NH1tA8
l9vbvT53Jzf7IKJy9IZDKeh/ZJnXbqMlt0m2FfHWKwp8504mVBYk3FS0qPdPqg6NUYI1h4z78F1m
j9JGB6wD1GOCAcI5aU+RE4fmGddLZ486hJtplxLe52va0+84gHZ/+G6MGAAh1mx4kN4m66sboMw1
3jpeaBGkP2WHd3G2kAsoYVp29nF8sKO3XeQXWxmMPPk1FY8pVcD8IGhAJ8pG3mZ+kZ8HjrJz0VTN
YRSq2vOggK4hDL+q5ZIqMlHRfoUAWL1Ynydw/UdL+HdvgDF8zADazZScAhUZdb/7T4wZEjpFdipO
0WkCYaSMm1CaNW2kc85+Hu5zOG9oj8WyyCmrGPX7anHiE+C8OvFZ4hwbODfROclFb1XMgwY80ack
g80z6/FURZk9ZdIbTg2hIufsQJ1mpTsn6+hN2F4j7KTC5Ck8+C3XyyTM821KGHhzSpKMaffjvG9i
G25oOVsdEtS4tbp7cEEQBXV251PJerKP0/4TT3OSKBA8mDl9RA1kCyq5okdp/XHdtPmEIr+EIBad
nPZaE2XHNNRvg1LdFyipyW5TXiBAEe2LYhx4L0boAKWEqRuRKYvR0P2giNEyWKXdjyqv4w/lTJmB
gRdRFJpA0iJvS2ehv0Wm7qbBJ7k0GAlrA4z7w2dB0SF200FLjpU1ei40eS6qLA+7M95aIp0zNfX1
HHV7qr2xP7LKnurLDNC5cQJv3SdITAJcyuCrBeQHTkyg+UTiAGidP9n7gw3NsNl1zufhUzXgLG+r
7w7EzL3FoRRjrOwEeYVRrU4b90t3Qd784Xt8L+7y29gLRG0QBdgqmuIv9n1S2uNWZEB8LZ8xiNOT
GaTOYNJxbH7y67o+ot/xFbwqUbO6Yyp3MhgSn8rBKSeT0OI9fWQLnGE//4J6Wiuuox9yZ2htZNvo
mJdhlUNYFozXT285Lf08gvmNXHYaLi1/l4xbFzGuUFZYQ1JGOHsUuxWbn+lb6e0l4lodkKqY0ZkH
Wg92bTln+UC+XfS84eA5epAuDlz4x4co6Mg3GcV4WZ9UwmeNrwkjUTSFnqVX2kc3ITbjTCQ4GEcr
FJ2b/js3Gc7fi2Htf98TIuoyIYfsE4WIJrpX4t8mk412q/+nH9W2qdfv9dp9s9eEMu0P22Rc9ve5
WfaNSScK85eCPTPbiNad+Pcd+aVWeHCbOxsBJ77IqoChZMLOB+RnNRPCNFPK6iRvDa919EU2V75z
k5bT0EHG7RAiSGhbta11r/Z5TpQdY1mSON6NOPhhtuPbFxeh+bPzkhCczAZgVs+8dsmh+1rjKzoD
NJyJcijyC2YK4Tu8uPHBi7FOPfkevqNLJbJPmApUUSCXELq8zoyhcIrzIC9rmYOV41BEvhvwR0vE
0cHOzmMKgDeVXdl04vULapIIfhacZ/EkWJ5kPCwM7A+R+ihotiX6SyfhLHpbeVRxa3GS1w5tBye5
H2O5UWZTBdlEJZppUnth+InzvBfQkNr1fH9jp/ocr9y5Sm/RTpkziP30zxygR4cbm8DET48wcmM4
/Bh+b8wdimEsFpSO8f6naGNef6KcCg5mPVHsCJj29gAWn7taemuYX4Xyoqgt48UzunBLDLkF2Qne
DbxMQ0AIvn3YemH8k4QIsnjaUd7F6e/JOJs7kua3PHznZg5j/UVk79UWpvSvV9YdZDcADToa7NTt
kff6wl/EBaJSFi5MxrER+qXWdpnv7K6JyXmImqu9ROZ05OmNczLEaQ+METVl0UAmJmP3+B+RukRh
LOzc98v8HPufpkDqzmkI6+4Z8FaCRqAR5vrUAfEB9Usca3yjNoJO3CAjDknaeJOESr6PnSv7zurd
4PIv4VcQ7efTZrHcnu2dNMTxJwQZMiFHdNjWadp+Ag7BiQmlFbDK4mgIltv8KaK4OdmK4jSMWyI7
nOROIVrT+Ci/dNz0ivUU6Yo9tdgrIE/8Bm/SkqnP9s1KGWkBSs1Hj+c7y+k7yItoAeqxyHwrXV29
n5+vHegEmRoBsb+LT8ADHTW62zOaIkZ6wZDJYW+vOksuUvZFlnEmotyEsv/rDbMnBGv4O1jSc6KD
6i1yxZmI4+wxS1kh8KkSns/YeY0JYqBctezKtYYvMR8RV6mPdn5FcemxeotsDlpLqZzW6VXcsefB
xstzxqIVKFYRHXmck0yv3HhshQsKpLKiVSpc1kx4jr2nqBdJ365FtZNLUz3F7Q6HPA6zeeILug+w
32O+abZMYNQmYIhMZaoppmDa/Y/bj8ANN2kEHpgZM0hoccnLjfcYvMA/iDTA5Yo8QmMxBwapZQjD
0dJrqCRUUfR09zyK76atYcohOaTFopR+i5N+YgGwCD7whsWJeXFokALUMkgtJ4p4HYQaryEK2T8w
5q3hhAVm4MkYOqpodSAcgTZtO7yrqMj8hhQ6EMtKler0Jc3YKZeg2GxEbGGCMBWCONGlDVG4Pymm
KLs3GBhaFPcBgdGR37nG01YLrWjb4zcvbNpVivxr4iHatpNhHrHHkBvheM64VuUVl+HCCrkkOBzv
KHqpaaslIuU42dbWUpB9vt2YbRIev6c3m97ivcn+Tgqn+3sx2Qavdpcv3shQKPjbuzcwWorlcpE3
JdtoCtHEYZaE0TWLVBTOV4YI9aHXYCBHOV4sMAwpkn2uLxync3PijrzGTlGUaNGJPH84G/YfRw4w
+Fsb5n0+BcQ0gNryM6/nKJOkNfL6G7xZLbD5GlQpkJOKs+4CKQ2bdhkOtV6/tr2IHgR+psWZ0d3W
0+54SkeKWibdL+C2tvMWz9m6iteepayjJOpIShRERVLPvJCB0uVTtk2p2Rf1E1xzVuHqdLXvJnQD
EU+SdqR+X7phARGb4ymk5lr85cnpxIF+wJnZJKgd9g0tcCjLM0YYCxVhvcMkoQyDJlICPpJHFFGJ
Ph1eDsuTflLXP0VsiKdLZJxz5RBND0PhSEIkFHnItKt1Q7CxcRGxaNgh+voMYYzDqIipnGHyu6xi
F+6P6OQpiATWW6j2eGKC6+XyZE9RYt1zYexl/B6W0tmP9KLnSMGH3I1+U+x1bDTk6pye04FJdVi2
4NjKDhu5d5od7ffSjbvSe9PwMmJzO0bYJlIXG2QV8oILZ5bCWIOr7mGT/SDy4nBoqWW47bdqGWKZ
vMMxij3hNVqzXyPcMCaueA9vIn7hk2hQQhVTJUd5nbz5tkkNqs+vteWjpMnLfyc5mGSrRrnl84P/
1lEucmFhRxZvW0XvlLelhXZyw8lL9EJk0e6jGvlh6dI+ZpEQ9byGUuqV4nCcxaL+bsr5U12G0Jvw
UwBLJm/QgcoYVouHKMd+2vHxrY4+KXvYS1D9JKKSzmOcZQeg2kuEkV7oVzyFJRNbWtM9zYrPbSS6
Oze53k+WS6qEU7aU1RL5gcKSUMXGi562+dMmT7ULdHBIi/7jVcM0HbWzLXH91UtTzMKOpASdjwah
AqcmzqMHZYL7F2IXsqLLtiWXSIk+EywaZZM2+Q/rUdTTmB/NTC+OI/0TALsPVRDXXLOnG7PjYjTX
FtnNxU5bB0Qz9hwhyFr430dUbGSR3luA/07qHybYp0XsVMP/BAnT1ygkHYA1MQlfI5abkeID0xP5
ERYcwQQBm6yWdL8eX0PeF3XsuUQH+e2ttXIr/b0fpCI3KFf4HRrHuqSjynxyBucfBLmAEvcy2dHn
m3heMJZfw++AqaKEv+KIoWQDugLs3aAIXOmD2SymfdsbH9RYm3I+/Yaimco/DjTVvNnIFC/9R4pL
TxvTjD1qIXDSVymBygFlVmEaFGOOD9mW3SsVm4Iju5fVQa8hZ8lAc5d90RGEBmSrBDxXdgeGeLtm
Pfm027AAY+c747AA6cAXzl2NmecNeLE/Dgnmlm/mUENFo73+4h0VJFSl/Phx8UBaGBOlQg888KTG
Y++zC/vper1Vj9VZdrCMzu2j1hu1nCNanpNZavtoZNiS2zoMw3XHG4+1ptt7xrFbdkc4zsQLaN9D
ivosx9ZoXVNqCGs5NRqOVYu+iVHf+5cWg4SmKBBqjc/jrLmR1p1cMd9OWbCmPFBsITltIbihOls6
qrJs15CZeecQHSo2CkGYv6UfjgDg8JJZOc7iLTuMJiueqItwrjpSMPvgHCqxR3du2uxi6I8IT/y8
p/OgI2M/QyWCQCDaDvVP9BIkd+kK1o/HHmKu0FdPuEKniSZbD6mGlCNtKLSFOk0yJzadWGes0fTa
UtjK0wWvy6QXulzv4GYffRb+kn4UoXmec1/o4pITYec9big/eWyuW+zJ5BUn6MF5JEFLPHYEpxFG
2XLivbNXh5UDcOOEEaZth5HPscf+keiX3HxBLTDixOEVSMK6LESA9IrQhN8TKeVgQAHJRiHHRoWb
JA/dxzCEVNRLoM8Qanr+mWKpEV5mb1GC2sjF0ckM1u6hADgeEISrhBKdR5bYD4O917KRUIIgJwo+
xUZKgqVwj5awt2EQa11xbBAwkgkTWZ70dh5im+Qd6r3wEohnl3vpIWmF18whbY8PL8GRJ0jHjI6B
nkk7a+0hegT8e9lCUOzsrvf25DR6uWOKOM3ZOCjDAAIIOa5otojQhTZ7zqTPzjtGDRVw9MinS4H2
RymIRJKNI72gLcY1FS67FW3ke/B9fKiJceK2ri85PtpjfMJllgRcJxh2g6E8Obd4Sz2mE47xD1qn
bzKkkIa8Su41qlGl5InyJMckuQX5VbGxDBZQtWLaQpN1mxiB66pp+0RICE9iSu4oYEdQgFrgb1F0
mW4+so02bDXLc9KfPO/WuC1Prm3q+y3SXxVcIPilrHbfoJPIk1YdltcLH1/TvdS/ll0YQQXFo/GS
RlXWCkH34Tppeuu9S2TAe30LOWnZEwqG79k9WvPmnxp5YBEb/vqx4plJ1mnuXY/PCTI8L5L644Zl
34y3KmHliUZZ/qQDrQR/+yHu4UCHhCVsCSefHkKPZ1wnmN3dYPpmw+OknLSKfIdzVKXFc0i6cZvm
CopFAkPPa6Jb1XDRiiKK9sIrHP3zJJqGGBqkEek41GaHxwBYQwiSFOBbERnvsHHwwAsPtAS91vIg
Jts8OMv2rMINtwXL9IqaPCytMOo547nbXmDYQ6sdfE2GkMheKEoCq3jniF3DbrXv06OYXAXr9ERO
UWeWx0hvtmrRtxMLKlp0c8RJb28Qk2TnrhvKQ1xqKAbWQ7nQ/w2+mEmlQDgp2x5TsdPNmR4VDtzZ
pRdnPW6H63Uv9YAzdg+l5+9n3hp9PLzDW+ptcvsAzxFpORmZkC5svScLjHsLC9431TEr6iHiiWS4
iVbY0lK88zV2O0Xu/YlpR+oH93HBtu0yPGzzJhaN2XxKuBVVBK5Nd5oXCwNtTR14/+KARdFfASBE
GB60upriMq4cSr8bZ3lZbBTnSMc02Pcmh8QbJyZvvemx9QGoAAdRfVvxu7LHKJyzIH0AVJGwey4P
Z71fseDrxkunQ+OnNyfX0FZAf22RJmHrcbm094VJ+/drysUcnrPYLNFfuFAwTbywBVImrkjXt31e
N9VI9/0GqjeEOTjMiIZfdsi9jlldrouPntL+yYNe1nQ5wCZk59HpOye5r0XCsXi7ed1i9+BzicAK
qg35ywArfF3Vx4GflyEWYe5lHoY6gSFiuw6ApzHd/IvOjhs/DV7ODaQCiUFE8ci7iIcxVS21r9K5
u3sgL8p7ssTi6YJaOn45Xq2Oc2kRnpCrFYSABvEGH33lTBf3ZZyllOOt23CVpihluPUT7ADgbPQQ
V6KrMs6uY0t2jowbWDQiVMQ3xDwnPk7jmj2kR0mkdTrxLhaZTynuK2stUv4wehx+8VLCw6YdZzoc
v9ODtuPjn08aF1CmWzHgsQlW+p+y9MHFG8PVnEGJckpG/27RBQENsI7n9wiu02ksUPRyQHTFtugC
D70oBZ2VE1ddsfXqQ2AJWPoMWvEtt0Prvf3YuKcj/ckFfWzEvXlnWlRboJkLsc6t67AIlYfY9o1X
ZYoLyoFAwzeWHWT7QKe3mO4scT7KO6kPmTYx9bjTksA9T0EwvpOH2dw2vkjIo3A6VZhrY8KZ37Cx
agFffEioU/zWEQi+nSjURw7oAUC0LeZnja6Kqi/WVDU1HI+5wnpaHvUDMsKTByiUf8ahDjLyPSdp
7iaTieyHmNSzhmS1a7GUNgsG/q+WdycPG3QIvX4YX6JNKOoHxXl0OwYU3eIOUVuTtgMyWAAVAokS
KfoF0BuryftMV8bQBYbzs/R8k07WQF2byA97Wei0S2c/OuCF5pyCCAqjDlaUL2vQG8JmE5+RpZVs
L38YpXZTjIa7qroyhVIsJau+Sd9PUwB092s/HNiMrrg+aBWV9MsTIE5DTA2ZHj16TB5aXm+YjgBO
tlErBY05f/hn8EYad8CgeI0SeIEMouD8OLHju032KYG/zz0szgalI3c+0LE/j32+A35SI9D5TAnS
U1f2SVob4C4gqtEZKqRSPMkkevQV6UTGROCbTg5iUr3g6CH/luN4ebTukNVlL+F+hqtR5aZ+dgAN
oMKbzaeZs4IwvGnaz7taEfMNaMPoot0lZmfb9QnQMbSgVD0qvtwdKnycBgLJWiMlK9AB3VrwEVdQ
LPDatD1KdY9Bxx/9HL2RC0JVjsXqGlofAaPJg46DNrgLObyTfXhm/UozahLpqgeixgm/axXYD/NE
vJD3qF3bdS1G9qBRkhs8/e+hsR42tBqb6NDq83Ur1dewdxJM8vbFrab19cBY082mx2LTHrTmdjd6
Qb4g6nwAeRTQGuWFLdyU+cl/2IOvh6QFKfs5PJJNtAUm/BBQWIpz3JBt9M1ajjn8nG1r2Dk5qe6V
6pIFg8OZghfibyubv8SUMK8jnzo8rs4OatYX9xBluxhkzD5txhfpv2uVAT1Obm4rLHdOvaIL5xjd
46O6YG3KsRkaqjuodtF5a1folSGOMj62Rqfhtq9oJO5it4TRJn7k//Bv+ACmOmjLauwp3ZPBVkc7
2n2hGGrW44vQyY+GrnJSM777PjCvqqBxmT8D0ABf2z3d1sSXCFDuiukTKVpUQ8ecuqvGIWpCKmHe
wMwvxDiS3IHrIAnDySRrBVKNdHVrTvqDLrjpEVlqfB2dO2HC5/JyzurtLt/E4CZRNgXveOP8JyuZ
Tu/qSSUEpCgvGtgzXfWz0O2I8pdjjvN+QnoUHQnF35MLAGoWgS9tZ5/4qX+i5xbFZ4Aff3CYRFF5
DXp9IgCFLr1BlP8alqifkwYhEaHRh1es2xj22dOumqQ+FjacxeamUeBkQh+xIOd51V17KIfoFo8O
wQDeSz9TTqZBQBBd0uIX3OZU7fwcn5PnpL5A3b95ni4I0vW7ozzmA4tw3XbDpooZXERPHjzamUtx
5+0DxabNkfA5J9yDdcWxEUQEevWi4hnp/VPET9LKq17i97qPkjp3bmKXLrAm4WPciha399JNH+Hq
iXY1nXYaAvMXTwQkW6XSN3z2tzCoEL30ghewO9YR1yDwrJuXOBDgfPkwuN7Sq0+mfBL1+i3nkbX5
7feyUJvlnrdys3d3GwCoTNdGVv2M0xi/i26DnQueyKeUakctN6voer4liyaGhyiqEhst7HzXWCwR
VLC44micxowyyFH1wI0rpf0eGpbYaV/3Z7/8RfEisARleMRdpJ+Z777/GgIHhUjqmQcxOuylS9be
/9Ima4M+9GcoZkjUDiYVqf+67EkCSBmcyT0dmtWORxrFu5Pg7r5WO3ty+BleDkzd9K5opG4P8rbl
4Ddg2zYjuIo3avaQdGoYfUnTnn3KJoevyVmeYkJ412wIMh1rdFxVqunR9vcc3x6y2cVA3m3mpigo
iU6NcRwwDv2DSgKltZIpVjKKEmY98f1af80gr+mJMj0cnA8Cu3xEMG635G5FfLU/OU/c79PzxqSR
dFrTExha04k95Ekedl2qwY12t6sa1Mp4Ijm81WyOlE7n+XBSAZOlw+OQGXCI0d7O1/PmWaYyAiqg
WsMXqSXwrgopN9E01BMI1SJsgq9VoiKxc3x8BaguJhtz3aRASIjpne84r/d5UvXkHLVbvfg/Wzlw
3/ls9NNeblZbt/WYMjX5CqzhiYJQzHvvB7zAE3X3dNsYHu9ek6b9j4y34eISAB2kDMOr+izMShjF
K9lK6sZbgq9088kph22808Zr02uYPjyTxj2Vtk40Ue2h7+vM0lf4PH2/Oyqbm3a6atx4+Xi7zcrA
dXfdDuAfj7ja4gjn0BSYc8nOhA9emC3JnBcxAmBLttiNsCvNOcjq7kDsCawNnoVdE8WLbBLc3sZ2
9aHVgja4zflvmP4V8JQsC2sHJCHQXiPrvNF8UPo6OuLd6RSjaMSUd3Gu007HeZfAKw8UfmnuecuP
Y1EESWr7kef9SOVPe3/jWAqwP438XKb0AGCUZNR3o4UGWVqe3w0z7nwn8YBoZEijKYkdi45i848o
F+lHw8pw2MFg7ezoOF3o2eyu5qGRYFcdRhso1teyBlQbVOQ/4kk5nbHOATaVAKAP60c3rg8g730Y
ndxeicvgaV+IJNHXduSJuz8vp5+Y8XS7Dh9AdnQM0E+qQ3cM5XZYYI/3CmikcBDxhgC3jbp2l/aI
Ojh3JLrcLRUBpbVZNDL0x2/wCTnaxYZWRxtW4LAhKBrFMV3ZpGmZ7bFJBLByxc4c/XSjpoNwNErQ
B3+G0MKAinvtw2yEEPqI9oWOsuzLU1q2RbAgLSgWB6O+Oi76Z5Fu9fL4c4zEHt8N/aZozZxLcXYo
cqISe/Xpt9j37JeB45oHZ2Kiy7eOi6DNRK/VBmZ6EeASRWIrL5jMl2GTCFCQ22lQnFrhzfUvhPkP
T4wgMnZtwqLBYMboxYjG296O/6StHbzFxDRXuwb3I5hkhn84IKlgSmUSR3Bpn338NlFoHrXdnOis
wjk0V+iSA+ar1txtiP4FP8iJsojmpncqt02/e7P7c/vzc5wDcGriR8PfS+PLa1LsJEh/I9IqzS+L
2N086urWo0WD+3RuOFOD2P3thhfDf4p1c8G3Ea/ji4+rOjxgcHghd5GQJtJAgAXoi5pe4i2IjsYx
jrKePYUxMpXOGo+e1UR6nYI7Q5lzMDGDCWMUw2VzyFnIo8avo/mETsxk5pIOc9FbsxdiY5CdEkL1
T1h1qG7yBaEnjiiiLn2i8k/0dO8TAX4E/G2K7c/szpm0qAU7DlXR9kZmH+8jevSKZ6WT3Z42VEch
yGWW3pso28nDBKPxW/ft6ZnCPlEqmFy8DU66Qe8iKQjuqJbfUDvloOG/PnTtbDTMbc5uRadDD564
0uMhPrOXqCajbvrzado/q1ft4Pu45EW+uQkd9nMWB5/1bDA/EoZ+fSH5iXr2PLYH8AOJHvQ0hPoH
+Tw5DXmlHXAFm4AA+n8GORnGXcxqZ7TK6uJRiorgP7CcZo+37HAP5CeT26rRsv12R60adr2zLblj
mdnsV+6rLKlQGjq52di7o8iqZB+TT9zkqjukcHkzhHUM5jUSOiUMLCGbsfL8GAdNMxKZW57rOht5
QYFN1EVmUlWREZXQYhNiWJjMZGbfpErSh42E5IcHJ7BAeZp6uyX768MW/PbQ9LbP7+0wOv+A1r7g
nLNmzb1qjc8/QAeyVevU3+lEy81dLC+zaq6SNfikVqKuaL5/huudDVLfS8EJx22dNL4KIMSNw3jL
kZgZ4Ih/AHIlljUl3WTecwavNY2leGF2sJXRLpYAi0GMRLb/RNF2z8AG5DvZifIpmZd9nK381NfV
zawhXhy2WrfDYQHEHkLlvlhchrsR7Qy6y4PxLPqlHjPy8mUDL+jttfubq51qpDROkAKIpj+jX53E
AgxKEw/0GSdp2KVq9QJde7xM9MlnN6N9zAvi9aT7xZbpDb8ixSNoS6gQvlXbsk2aAphGI0ASabkT
rTYjFffsow5DGsESAtpGLbDIB7eJn5/bPWtoYAUMeTmFz/OIvL/Zly9j8KLrlrlHUTW9whJ33Tmi
m/XUrQlzE9Eo4HfcnrTTMLwrorCHApWZT4lHLw37PihM0jw2hhlClStOyb2pbqzM+agDLv0QEDcJ
oCz9l7haj67R7Epbt/8gMiF7oOGBrk46p/B0ncS6Ebi+4NLr+yXQxKzZlMZ4TmX+nZOgMUsUfLfV
ZL4Y13cw2qBNUUu0H/K7x57TkdN9+A3dntjsZSe8vsT/Iem8lhRXgiD6RURgBbx2yyOP54XAg/AI
hPn6PTUbN+Kum2Gg1V1dlZWZtX310rmmY0sXywK7+NiASH3ZC10TxkfLbAN6XJdzMsAa3AHEAx9D
LSBgD8bd8G1aSEWOfdRtO5h+Kp/h+W+2yN8OdrMn8G4JwhCVI1qye8u6c8dA9WqwiRmuTRz3u76B
ETw4JKwxMjuGhjNVQO3gtekrqFqpD5NyBjbKbkT/9QhrQ7/B13xOyvJZHB++XqkiBq2/b6aMklc3
oFu4FzfzYF5A6Z13TW/Lu8TXownp99BnbkDXvA37txlQC3wB4PX+DWy0VnFTAjvsTPiqrv9cDCGh
UaI0FbZ+vDP7y5E033EbEufLLFpe80YTIP8IReKJzuOrHk3UEmTFt1ZyvoLz3gx92nkujnydjr3e
D08a+vmTTbjODbd2p82tGHMIlaURtAvr2rI70gDvoBUmP8gH7f2iDLoNWuvUll1OlFXpP83716r6
58U8pZN5sj9Upgg6uFpJNCb50/pd4076ruHaUrKDKEEMyqt9nUKVPMBv4YXaDcVS+KHme02npq2a
SP1a60p/Qh/nzejM2td+QUi5FS4CcMo+0pCvLivO8bVp4qanu9hU4jPYyK1iWSx3Mfi5C9HvZBnA
AZhWNKy802sd9G2nhme7u/Mep15/C2r5UiMhoxGXAVWY8zf/cuuo9vCOtPTk0uMzW2+WfN6DLrdY
NPfmgrGPME42j48Fap/urcoUVqwa8tTmav/jfzWMj/y9Km6m8eP48jzmd762TKM2M3SmuVvH0DWo
Gt7pEdQlnr0rusBkFZHrrF+Z7mSL7K3hMz2zi+lUAYUBjH5huPRa/Ar9awGCVtlTnDNhlrITq1l1
rmGwUb6dkpHwuMZgHVC1vt/w0fYa+vHTVveuLSu/6zGUyy+DZ+42AMpT5SdVYxSfanZVvWZaxd6a
NuM8ml5+VrA7k9KcJ850nzGYgyKrpsbgPyyEDg6kY3lU29YhFFbNY640+hVGrtc5yvNeOWP8wgLP
p2f0SiCcqdxi14c5Sh2THpg+jNd0Nk/pJ6wDHc6ta82iz0+PzKXn6ZaO665r3uTigRb2my7fkF7H
ppuneQii+Ja2UBR9bdBGg94mBIPNRc+bjtvfrfSHj9n/hD7jhWtEAekUrWvrtXuvqm7i0jyDizyS
Cdcvmis82O7I78O2bK0F2exLnyQIgIQCgY4WQwMo3t5yVugruHwUIPsTALv0J1RasREO9T90efiD
kKd+NQVrjtKtqqJzgm+oqgLsC5c1oo2Vw7/Ur8T102qut7r5s6Nhn1Ov+9W6FoT/5aZ96RMm/tWk
6swtIkkztv6WnIDkPwzll46efraWb/T8CO56Q1e+KrpfbN/KI070GeFFP72/7JRGT2513OF5Pdx+
q4SA1rT/1G5/76Q3vXWR8B6kc2juYrjZeEiZQ/9+Iajo6LZYRA/yH0MxzwRZObOUXop0G0+7TlAZ
AQE+LYM/acNcJdyEEGGr5lDfwj5hnpJ6OmwvIkpOdV3BTg1Q5Y1xKivZNUOflaaZv9AkxNMLb5hf
I+2zXfgwkX+m90ebqGqP31NSK32766jwfN9wTbMAsk7dfgQl6sIoJWkr6usyhfc6PY3aznTeQxpG
3zP134O9oj32goDCAiIUtxj2ZhGZUTnXVQqFAOqTwDkmnQjcNfS2NU2PfR8VAE2YtP90+i6Um0pM
v63nVntXWlinHUgCyTVtwRX9qK/prCB8ZOMg8GEPD33htwsd6TUCPhuNUpDyh3PuPw3N/vU13rVc
UOFwmmctOLftES/1cEC7HdqL3A0wOSUjM7lP+h8nYkxUUEJo37J+8/jDstZGhwaqmukrsGginu3+
cKdfg4eCKEAbMX0vtwXf2oWyialDQb/pJMlAS5nby5AUiiiylQbNQ/dcOlByfApe6WpHl5+ecoL8
4TVuuvTntM/F6keI7B2LG7WmI83xO4/XLMQNP6OHOuF9ia+WZ1TI2O59f1h4n4oVdex++qKW0Hra
djox+LnBY7qp6MSH0pWkTa9PV3sfcAZ+k99VSsWxdf0HrcVFgzbve/3l6jN0h7BZNQ+rp1MLn7rK
MeauPhI2AEZ6l9zktoI9veUQOh1+ggqKrnKiaMjP4Ka3fuGQq5qUQpSDRFemjmd0j/v7tD/0/a+p
iN8fhwPxsC5ptbdHxPYIL7OCFrXfp85R3SntXKtFeQl8YRIWKly9J3x2O0pQ4o6eEgGnj0XVnKsj
6CyhW+Wu/w745QcOBFkJKrbrd3r6PuAyuTh/74TrqKbpAFZYAD6PXW7omw6NMXdv9iBofvcWYkib
N3Du2n6tqViZHAakWsBGB5uuOY9RV36w2kOnMz/OQ3O/9a8vehU8eV71qQ2Mxf32VfOxFwvSEYs2
tzotnhbWldPAWghzoO7SKZVYd1424OCM+xc6f0AMzikd/kJ2UWuPwPN8Mysmnvr6Sspw1NtrTHv+
kICn1ZUvuxv5JE56UZe0Sd2+Edc8kAieJVzdXSyZ0BrfiJNssKj9JRBz6oveejeG04B8etYQjA+n
98GphC7EWK8OBDwrB3Bh+N2dsI/mvVHr06ICKtidzfvZOo9+Nojtz5oBJL6z5WvolRAnmQKTSb/O
XpbeDHMN8A7rylH6rHq//nNaw5+pxTk4PdxX0y7t28OdfOIXRUjdrRJHSLM4Gu8x/Pz7sjatJQcu
L6pu69UhHMuzF5pGZ+nitiM0q5duwGaDO7P3wNCbSLwHjX1S2yc3JpXtdXP2Rfqyp7H0Dp4M+3tD
xfCxqLB+X9VO2wSBISQdXjZIr+hsr2xYHMgBl91Rb2ffmtI2M/tDbcnku/NkbPlkfzu13l6cfp90
aYEfA++HdhpDJ/iM8MzkPfY/mz602J1qErYT1M+it/AtDu/QRarj6qlVXQV3b664WYgf2v0LN6VZ
bZuAQXLLuhEWq5bWW1Oi3qQSM2Ky1xttEV1nPHW5I7Gogh/Cu0lPyKA56+3pliKN4QJw3Doa7ifj
EIjBQDanKCLrSHV6hKGW7sYvfZhbdcN888bXxxoRZdQV4j6UjfR41GxB2F5EWtzaJFt+3czmuIWD
B5X/3Xo1vfyjaZdwfvq+xb3P+2+ZmEQJbRiGQ5tBP6oYr/sIavouTB6q0PlmnaOGr0y36dW9rMib
DjS0XzuhXnJAr6bV2kZQC54hicf621awEbfcHiku0PAerDX0IaLJk2OWW9tt66KJs7UpJN70Zh63
4Bxn57HPSuTED/tG1YeeoIN9C6nvTCyhqfYcb36BeystZeHZ/ExYjYsaxd29TVvi9tK/enCl4Fh1
TmYLFtGDisyOQZcAB+gr2mbnHBlV/90ZG7O7BZMqD5o4ByxbJH4d/Eoa1okGD4gd4WkyOgVHejWP
CW4+FEnE3IeuLbgQ9ZpvQn/HTwQ3CgvmXDDGiq4BPd+b3sUs/E2/69bvo28f1TaI0Y87Yc4SzmV/
34sOJSUQ/ncdL9q7QyLpTX/g73BpXXTtqhkBg4qFrVuhFu9QCvZmExEd2OAtQPqwR202CBSHMVGP
XOM+N+dZEw/yHju9Q4INem24Q15knx4IOnI8GsmIij81yaQWe/f1CKfU/txc0TsgznMNfLnpLtqt
S8VXbiVNQPVtFRXt5y5ZxXQsjdPHGKJxREpHoA3ZVZFlrNCkIojRz9TfCikCAuNb+InQ6Vw9rMCv
4vecmsbQJc+jFV7nnKau9q25egXap1743RQ7Y+u2S2s/uxBGPkMUOb0aFfKN78U0abLPcpRAGGXD
/yJ5l6ghAWlHlCysET9p3kNCN0cj34fTtWiTUX1XJLPa3ZppE04jh7rf2vTPImfKa5519aaPhxp3
FEcLGlG/v133qrhD9HBzoKh+aCh/d9iB5DuonKKqSRuA+wysQ+0X0+MgikoH3s4R0gd51nTcmmH5
PVc7LpPdXF3AGyXXu+3sRR2kcTvsb9vmtq6GUy48izvjAVGF9/LqS+rfwr/AWR3oMgdMWcMzIaqk
ViMdP30mpF66ZkKLY1y9kjqwtw1VnDW5AXmnBSfFgqb/ibF1YwLJgztoRLsDgvAOZ8HZxdmalcCE
unodQex6ETrv/eGjrb8D6qDhJeWmYn+4LdokvZpwYrr0pUGB6CoS9CfxscclaL1H+yTOJxALe53h
m4U3Z8zWDsNJr/BH5kmw/9GF8ikXtHd0pfxg6OPi9FOng2Z3C3drPtf10q6YJClds5lBl4Lw1+3R
KRJoBAiZhjoQ/pvo80dFL3ZsoLTx1iSdwKEPu56ak2L0qnpA3gZ8Q66bj1MnS/hEMMDMTgRN1YZ+
w61ZowM7KSypPisBwEifHPOhKAfaUzdN39+so+GPMikkNrRN948PxBUnbrBhrWnum6qTcZgppmDf
RRUHNhfFiDiM4MHIFFoF+1RIfTtbyFnvuU2Sy0Jz8fNCNBv1ewRBvlQz6CMfswVD8s0qbdkqj5kP
u0yPJucImurO5cs8Wr3n6I3NNv/lg/PovW0TWkCNxy0OKLvWpTzLOTdbtsslZOYTlwJMM5qXVhn8
SogegkKFvW0ZXnyD9E01x0XM9oLhxvM5wyWh8TI7rekm783Z/KeNxfKy5pplJf8DTsawAgf4PU6f
Vz4pACCZWtcsllKErbuY5L5ZnFF7ryrQs6HaN6iKrOLu8P5YdPEhBshmfdDulAxm4hm0VMEWXCAR
KGs8SJHV2HEJwRpNA6OwWMkU+OQAHHPa3Ggr2NsR2ZNC8tAli2nRPhyfXZDdyWcFVCIM0/SJxghs
Cfs5FkXKry3FO5eu0Na5OiE142/BmzsFtZWIYnnj9O8c+FnRFX8bqDDQLYVOuB6V9nHRm9S8nFRY
A2GRIfT7oE1f8wbJsC8EubqKjk2iFqklMM5i0dqeLiSi3yAiB4WliM4B4P/1B9TNUz7nSfI/KXh7
9SV4g21ckUW8Wac/cqv0ukF1iTCjK8rCNcTAEMer06aNzkm/ettzzCmhEjIpgs2b2euEQDHmPvmY
ZcmE0f3Lz5Mc9vR6B43h5H1HXU4LyYaGGg2RF4TlzFxQHuhq1NFIirc37e/I+hZVKrcypFJxaVuE
D0QTnadtQ58Le8YwXb/dQ0zCAZ7Qxq7q/dSHhtXewK0EjX3bXUPXQMYVd9JjBiagkTL7NCIeJriU
E2Ip1rvDVqbptk+Q/1mMboTwSCkogUAobHuuoCHMpznuIHyy/tH0/d2bVzzH7OX1N5sgGKwzZh3l
m3cCHWNHHkg136R8x2UlwHkAjIGsuer6O80oy6PuXOj1BBZGZVS9BwhUJz4G7M0e6o8tP++tqhcM
Bo94+Ais0NeLOtCZX6GzOMI1ICibduOmCfwal4AKeD4kqjdG+1CmHoz2fGtIUi5lvQ/u9FlAS1kP
d/SbFSIAQDOaXKh45ulH6B2yW9+LBhKOQr+cJ6xWxFmHHrFs7pC7036Ei7yG8NnRIPgQ0fuQevQ1
GUrxSL7vokslzoLB/XYm/HZOqA1RqTTbcRvUG487EKQtuU9YYBNDtY6ey5xH6WSCVwLIsH38Ye38
1idmfZsfUgfvde4daF6x9iQIUGp35ojydTLn3FW/rC3hiQF5I3PSGpCcd1tkjfJorj2EBOhn3Npf
Ef2X/26Jgffx+j2m+rScYmpZCwA4rviXq2U88WM0nfe5rCzwEwCdI7cRBuTp3zKJIqK6DWtnqKE1
odA01Iiz8SQZP9j9E50ZKfu7mxIHGXXqalQI7I6Ut9dSMES6fX7DsPSlIT5TkgEzIPdF/m6NQGJh
1RpY8uCjlZPfwia2my6JWeifOmbUGlHPtfw9yUvHtYLvSbYKOSmJ1V/JLYkeAxv0ziBoSsOU3HUL
f5T9Tqzggjo1Zd0qnjZ6BuAXvZToBkPSaiW1nJCYS55dDx80/R8ZD3giPgi7n6rE7K86n3TSmnwt
mzmV0vQatEq7GArp6pWJUlacgfYhAFEfGxd3uz4v1102lV4XtGSo+0TPTBNJNHYICkX97dHJrEKx
g57FQYQPFs5M4cUaTmjvNf59H9XiqG1y8+4MhOUj1eJkVC+RbtZ23Ke99OK4fjVwiZpMTlL7gO+W
WwqOTqHySaXplqBPSSjiArhEqDxghyCbvnG9VZ4mJ+o7RwTj5LrA0rI34bLnG7H5yoFjIYYwjMuG
4yD03Hh2JB+Th0geRb6P+usvQ2GApPmwzReX0eRlNf37gjZrxqLAb6ArsqMSkQ7loKBl86B3JLwa
aqjePniBX2tjSK9lAklRGiTsJNLFGwB2HhyvUQOasdGyIWpJ1ODRYKesLlyl3mQ2o/e7FJFld647
8Asr7T85G9NF4+rFrIxfsydzzzYwzTDdPtBous3xO101zadfLfy7+VSrPwYrlMPcpLH0g/hQyeg0
wUidu869wAXVMJOPQjzEP+dxVuHPc9spQHYfd+C6g5ckj96mZY2/q4Spifq07Gp+89P5QVtqvDnS
7j5q9O1+m8bi3fzoQGrD8zSKHAtC7bIVMW3JCkjA/egX4vzkZEg7ssOM/9/Gm6TUKmhOAt5JtabY
L9TvuA6xU2rjLEtWgeNbSNsjWqPOrqmaLd3+mgVC304AYQQxEUsKBZO+MdSh9cGAiQfRNnxW8QM7
1axdznTYbN8XCu09RdhTqqfwIRlX/XbrFdXq2JXIi98O3edSJbsKLVooLRuazzi7f9xMFG42FMY/
MqQRyMo9enOTVjPi3FJV+07AFGolhmGAf01T+MKtrmlMu9a7wQ+iFqLYqy0xbLQ6pEVH86rhsDxZ
+Kn0uK9wa85+2YfsgBMDbVdvc37rTcamEooBvWnUN6ho6X6OARcHc3iZb7CNFM7pscQCvkZbxDwE
D9AB9LwZr93eqeI+g2o89uKGGdOYoQhtrwifEwikECnG7XCVZBnygLa75INvCnTG3mAZPwnXrxEt
3A/8DDjt8n7+Wrw2rB7WN4EU9o4epYOJG2rQMn7wvq/hcTg3i5q9gW0t1DCo2XSRaH3+mJfbyYWN
8s17DSZbudB6pMF/v2ToW/mcBhU0WE2Tta/2uRQ13mRW4MD9vLiBuiwCemJqTG3ReOC5dp509Q1O
KLt6WKfV/hm3RYP2GWcr3J3GTXNF44+dXZj1ZNMln+Ls/L2RQcdrZ20eK09fER5Tp8lvEjCiAW37
Bhc0gm1zTyeFkuxq3sYVYW2zhzz7uKnoW6+7QBZIoFeiyYeQgjkt9FjyQVTqUHIGZ87epkma2FCr
VYvSGXqyNa5skoPjIOWnz4tXx17XrccffWOTE1x3mgZ/c+cO4IXCnBNJJTL/+RbxlzCXhS5bQUcN
lsUDdU43yE3dtsqgypoXgvj4iXoKagwgF8IjCgWYF4SnEg9CG48BFKGMkaFZz37l28/aW1aU3V3N
ZsKf7SJdZCIbNhufkRUkyTyoext4JGw45i+o06pAz3mCMmGLpJtwCtOX4hmJ/p5MgSa24TFs+Zvz
8PMObF32oNeKGLOnqk2iKf1hkua5DeMxiAeNHt7o0i0m/5WPKH8NRdlIeFM/PqeXPfFqdgieg53i
KbEYMVTO6xY3RtqS5gF8g5NP58MkDsLYv2qjhNh83uyk+GIbx4j5rohNlzZcj4E9hxhKGuXcdYlh
w8Z4+6R4csQOFsGUfc2/FM5bDBcLVvrMACJsXFrklK8LJckzeBTuM4Cb6RRR/UBPnWpsDxmIW43T
d91xCuEezwdtCwuGAfy2nSs80t2C88VR5XEw1vtpkkM+vRlLwXCUDfxmsHNtxAHfBa/i492zto0O
U2ARYQc/e4gPsK9gjSDwzr6L49/nQvMATziFDJkizYL+y3HpmB7DZAclbFLxOKQZ67Qh2DLaV2rB
assOf+Yru6bwOn5m/QLstF/tNe/w1rLI7Laz64LszPlMLj+SXoZAcWVTeffCCWujXtEteQR0cI8k
k8ik9byjZxf2E9Xeod2DaNzYOUY97cKXgl0gXKXdB5lMXRcRFxM72zmkp35uvpxuTzjIpJLhhEYY
RDHBgiWbam7p5968b9u8Vfx625Sr+8w1RhZCq6QVyy+vBU4RxxFmY35450NglLWdzYQk0RgPxCfo
TxBsOLvFZ3LyjiNKSqh7c2hqzMPiWX8tWh7f7Tlq760qhGuIH4Rj1buPPvxDPsDDAL6r8UZnjyrn
rwiF4vzDa74NreIAe/nyo7ie1wWPrsGCFS7wVbJ9MOL72XxfoPI4X6uzpdl+tdjuO5g9WbE4JcUi
l07L22A5Ox+zc3Xyi5A5vM6Xp22MZq9FRTUX0D7Eg6N5otJehAiMcSVxZ7TKYWTkU5JwZIsn3ufV
j/GG4B2JjISnDqMWXvOERIKZp7gWkJSEpwS5EY+1YcP5QI8JAT9eUtTgugBHZ8yFJtYoYvD0/0ms
UPwhJLdfDoRkPCEq+p0oLEOeSQP6HoUDNCksO2JWYLcI48cUVlB0HLVVpbDQhbKiarn8CVeELZ8R
VIOD9uCMHtL4Yovom/JirynxJvGpRFBe6M8yx8DFEuUBRMMfjba/TIyYsemslRyjkLRncjdQmjNT
XUiOiHAhdKCZP+w11gXissS7HWSG3Kz8hmNLwtYQBSfN8MmkQtr9MNFUoU0aQvHHG9TdzhGuHOag
zoIOgu5dSC5TapXuaoJEE5FSJXHXN8AfiAddBL0/hq+LJUGXu4A84agTURR4spxfTgIHCYo+kug1
l7czQJphI1Z6Yi9jE1oPQhIEqGKv1H1h8ZPJIC8Hwr1GpWmSu75oWrSxhzAne5z0KA1Puh7x4WB7
M3uKDzVYhpNR7Y0jPnCOSHPJdQnswLo4BNWQyEMDfIIypesXJdIdPKWHqK2PAlpUjVUH3g20QcEc
JmS7CGRBLS2KZ9WiaHddXVUaHK3RsC7soHUnMiUrrjuiCGqv2OYdaK9yHlE0yyljJTw0PdjNMKu8
VfIIvkP+4LUjnhx3CU7tao9Ehoco+Ykg3VKbgO5A1JbkF1CBNvb2DzCrYVTDDihIZbWXHXwvu1VZ
ZQw/2I2jxwoqQxfzmgKA5faxK1z5PE8wFUqnZ/Bu92bxy9nNPJIyKLtAb5DLXYitSOUnOAOIeuU+
YqSR6UJ0GSJ6sxtAnoHVT8m2e5wPalpMq1imOjfm5EmKTpuAr2In5oxk6bJrEfkbNxBrgbNePy0A
DoCZhK34kQwwOAiZ6oNmkIMMyvPx2LdtqPkij+HUQJnjzbGV/zydWMkf3323UlN68wcbaCS9W3/K
7537M6GS4kKDPHOvP4S00+rC2bv00bBVkGUAllCUD6gvRAcEb/RMYgu1LxZVG3sOFLNnunVQIegg
6ahHWR/fhwPAjNgOd5Hoj026MinA1jJ1LzAShKt57wG/hbwzdiuOYbnsT7mmSdfcATYs3VVY44pm
lIKTQeMnPewiDCXMhNS/eZP2uXNqYvyzn/XXjHXs0TgBfrnpivnurb/lCN5eChwNveFuUxjKD+SM
jZohao4JN8gB0GHSE94vDw4p9ftn3bOlydTs0Ui6ipRvutfjgfI2wRuMcVWYBPSaAJus4SPz+zgF
5Ag86XKba9lVXLPCvUbIP5l9ghkWI3xA8dngr7+6nmK1P+B48wx32awQf2jRduHDk6wSUPQx/kdZ
/KjB+H1lbKqjP+BStWnJnDEquROmhN6ZZU/EfWx6L2wiPfQGSBPw2ZBWU5vxFQCCvF1OKQ1bgY6Y
2WOweTF9Oi9gVBIwURwoZjyRPQ0YY44DA330AzdKWbCD2UGkG/CKcAUyCai3ChJ4Ig3a5LtcIrUA
EV/zq2YzY/QzyaHqTGbkaadUStLoxMAwNt54SH0o4g6pkRyHXtIZUEpBO/345xxGRnVv4pJc6gf2
ZcXeqvlWdAPkX1jBKl8magp9bWFZ1D8tK6GKA8Zf/GGHiyk0jdKixw3b2jlo0kkwLI8VwLXROw7P
+um2KesuyoDPix2fObYAMKSPBoTrYI4WUPN9xsSRr3Btyw6FTW4zo/FJKYA31JPU/jIqqSYbIcxH
e2CXgxiDa8ZgOUZ8nMfto7vYQ9ZQ9QH1rAGRm80qrTS+aBdSULjOT1NDkp97XpF6g4/LuGt5YLUM
dSaUjCKMv6zXYO6Rq1u8c5icncFqxeJ8wVd83ihEFSuof2xaJDS2AvhztMvwNQR/wxCTbsWHKDql
eypWq4I39qtLmrLMA7TGjRQBhed4MIa91ab2Uw5/rX1ISip4nGGFHm/hOR2gQlAc6N8TCvFZJ+8X
9l6YJlzvxFHuFD6VSiQRxqeKkSR7eINBbRusdnA2rJJFJ1ZunKfaj+Qj31yEc72M0Bx7m+4i25xD
0ezQCOfKRGnIXmoIZi22aZ6IZzMxU1vuXLZ4Lp5iIYYGXcVVS/Z5ZokgYlwoPGk1Eo0RgscDL1/W
Im72bhooR4qiUjVQuZ4RMRKKJBjxpT36eRDzua6R3uwhG1MncmfkN3OAUYm3se2iAFIcIG31moMK
ZVMFx8Xl4NMjorWyTZI0wps1znAzoZTrefgb3YPAaWuyZHnrMEH3cgl1KYesdjQf7AQ90NWHVX51
othC3vLYs/kKSMmF3UgJyheK8puw08oRPCRkACcUh3NWQKzWOotZZ1sz8Sdq0b3ZiVxRftJR17oA
Jodg7JGMeJ43dzdQfLNvwvN8PdneGobMlxkaXR3B56b4z5RdkhiIKBD3Ds8TClzCtJIGQp/rw5su
oKT5hjL6cg7ZufP1OXeeOJmtkunLZN/vx3zmnVru9YCMXjjJV1YRs8Snn+DI1Ia3Jt5dADTgG2f9
nbL0UPOcpDJKmKHCGdXFpDILpl8zyhnIPKVxB9fkDdOjUgs/MESmDIjUtxFrEdX0sGH59wEtuD07
mmXy0eYOceTGjWL6Y2P7taE+FLQQ/qCf9wSy1dXDKLEZ8MEnHIwsEpqLmAV+Fovdz64zvArMmItY
Bf7vSjcLn8VzEl0wBWjpBVS0eY/uZF53oPrudYDHORju2SpWZ3DhBjMke62GE3z0y6Rdyz83FVzI
LtUgYo7PdjxGW9q1DgxQvrhAW61vdnRyuCcbobu3ryaV9Zioypj5Qp8pEUsG4j17jbmuwYofFpWt
1H2U6l/Mq5mmylBK8hNadSS1yM8neMiZrV6M+2ZVQi3+ZdT/npj2DPjjrneaIuL2z6gN4grFTjjY
zdjjHLyiq3KouUe1OgybNJtVHWB6WOFZ4p/LdwuU+EpLj/TU8I02JrNi1NRYcsfjvSQyZ3L354Sm
+M983FAagCkITtpxuBli2xC/Kg9EYMnFBQ5Ie6yuaKdQtrSpjW9482gyVZFtLr/4dUimllw8KqW9
PiyazqNpnYI8mMM9xHcFqaVwdRmiNTsjba1yrbECxEjSCJKu+XBEgnUD4dphgWCTu4ZyAy2XDVZJ
hE2tmDcg1DF8uZ43BabSKMgCgR1edFJwtqPkw5dP7QdcePMNvjZV3HKIP77Hmc28JW5cLXfPkJ7l
H1azG3JgXQQbzzHRGkmLxKPYGC0H13DwSpe4KcKNeGWELqDKJHn6jqfsux+Tb+KS+7WtVUL01y8S
GL6CiIDUCbETQ2I4SxlMgumj9yBazU0kETphg9W+7FAgH1oVAoqean5gQAtiLCfAJBoxeDVYZwJq
lGOcJz9SZLODpNyusQiFVbzhZnQcMPyPOacJp0vo/XurRCmozhIECbakqFKueYX1WT3NLgz4lOEx
xxAGcsv8PocQH+i54nWDKWSjf7c+UJZrAf9/2vPc38GH6n9L89gevNQHUa1q0In7ZZC0h99c1yHY
wOh44XOfrRFtv33MfODkQLRHO9Vq0IlBIU+vk78Dhd97pDsfnpr481576wu1QxiS/VStCaSnEmdI
Hu0DwEfhvYPZbP0IeYY6q61sgG2LZOqFVkysfcTJ7i7lMJVYfUQ7fem1C06E4EKZF9IHnjEEQnRV
sMv9AVKe5iheImRVp/UfzkBX7WzNh8BTLzSkhfVchRMqNogqkzC8JftkEjZicwZuodn89l0v2d2U
z+EV7lODe+y1QIvOUJ5lV9UK74/CGIo7ER/1Smq5/mvIC23QfxZqOCeqKvjGRF56fuKU8W55sD28
vRpWXcxXsp32mZTW96NjAj3E37pr0uOXO+pCabB5QXi4+BKknahHqv5coZ6g8rZfGvuhB0KmFym8
sDQLOCQU9dN0XbLukMXo27W8UVh6khVK63DOsaqo3nYXp6MbZGLpkIHrUOqYvd2eV9zXTAPJcnw+
U8ri/8kiLoFPYCXp2Mlw3xCZnzerW/ZAYGJaUmFoU0ITHL5vSXUEiZsn/JGHQ1x5I3jhWgshu3E8
SdOaXH2y4UFFiZPEPrGclDqFACAxylMJ8ySg9uYu2RfX2T3FlTN9ObmZQbGw+VcQ2yE/IP4FrzQ+
+kDGOJsOOowzkskSgDCemg9A0y28U7JNNc685vDM1Z0YntOs6w3XMwUJOBg8PAmDWMudVAjdL6QV
hCQ2CY6lshw8DEifyLyZCAKCQTkGRo+g3HqalT6Nnhiki9wzQeXKFwM8fim/wQdudD1pmwjjXbxt
ALyUd9iIheB8hJPsRz673UAQS835o48cF2ymA9HInG8hhBxOVjUEGP0axNIDMjuNlaKBXoEX+6MD
L6hTpBUEOZJHqknwg0ljFQoKMBDsMAY4ske/mP4OgBrVbUZRIB0snvJ8SJllSwxHLs6zs29JPINe
TzhFEBsfLca4zIFa0NZkgHllm4s+Own5PuGTPsZy8RSkjPMRD6D5piVydg4WxnLd3rJpSH2OZ9Ol
ZgIQsKbtFY/DIK97RfBaxHaUv5xItVsY5uQhyBtAWpgDxjyCkEjQMC9ma7xcfhgjwiHvnlj3ipLU
e9PIkuSiiqsaPxUgq/eIPUD2ElB+TPg1TMdmynNb2ndebcm2ogp+Od8NpTCWIlywIEJzj4Zf/Uam
6GTzgCS0BDNtRYqXEt0UPmOMcAFUd532GcPVQnJ68dI01qTu8pPYuRMweqRrSdBRzidtMPnMWfFl
Lcw7BYDtBGNgAbYD9xz+KCJYq8jcaeUUb3XoKhpWEsw9D5CeczKNiV6XOLbBI6WPfF0IKgVk4yOA
k/CVbfZnD/Yo0WzO86BemRFzJmZn1lY3migxyJa8ENXDfPBG0ekHwXHQIrfpqDFjsw9mwCC1sfNd
47RRKuAiUAkDT1H2BdLABifaQQ8BB8OUdlG2ObxoF501TYu/VgT+spSKzdHywPXGDehgzZud6biR
/oUbTgqdNdK/rlYdzj2JK/GSXstczW5YAbDhMDTONpcxfSuKI67wxn9CO2RJ9axwQug0iqsY3jSv
1OsyrcGl9cEnyu2Sn0FjiCmJQT0eNwuLO5FdwH1IQdl/PJyCGsW/xN83dSxWYJyURRf3Q3RzrBB1
1kvKawFGQikIvkR/+4c9HavKK43HDZ+65a93WUNvSVLvqCyeNWxSrlvNouYj8sV2Jc73ptkrIdNV
AdqmMDxGYGMgczUyk08fsexY6oNg6tMNBxCwUNteuaczx5nelPXUYhhAeQ4wlGWOpYpAJZs6HJZk
F8o22OuZiGvfi3iJqy8xt5+RZDtBy5EK4/ylA0dPbrwT3DOc1NMzQEm89DJjaiQXagMeB9trEC9D
sgAJAj+smSV/qbOPrrDbsaRpD9YAkWDTs2fCY+pMebWMbLFUG9FkE5+6gIejx1TqQPbqgZ//2QYK
ExdsQEIbKbiATeFSElJ6PZtOgn6TPZ7RIHk5DCYdDzgOlEcORyAHQJfCa1NzwAmom1oWs5upm8CM
Z0eDpIVHgsNNxjzj8fjsYQ3eoJLgFIl57e6rB2e5u9lu+2QGVkxrjVYXRp4oOQCam9p+DZEp8yow
rp7ewb0czE9ARUcfiGP/4m2SHkjN+eSEdAvLeKgJ2r87GUbXTeFngjuq2j+SzqxJVWwLwr+ICJnh
VWYccC6tF0PrVAEigkwCv/5+9H3pjhPRXafEzdprZebKjLofaqCHH5GLwRiqojSaLNkW5r7mWrUM
luDZelcs6daucbMFAPVtlIV79nTQKkxECvVsgdhmejQA5aZEqcX3n+/GgPN02s98Q3GaN08sdXDA
ACQPcB7s8IHgPdY5YoyMzsUJrwtnveS2cbXg95eFet40ILXpepv4odZwSgO+cvrauNNWE11Y/BRn
ignj/cSl0fTkDijkSJrRf/2mdgnipbLnACEobLhcn9jDA09M4/C0BZrG1hW2mqL22wE22CKI5v06
EVmFpdTfkuTWq8PbdIbnj7qoLdlOrLyyntTA4D95XW7BxcTb1M982X+vhHXjP16+Tpubr0TREu8V
3v+aFXdRobCKsHxFhq1j4tAv0m0hLwrNeuxjbW3w7x/RnXQNide4mpf5H6qtbn2VfN/5MQ/HQDl9
VmKK1m6fst8upG6NlPGW74rbNHtwxb42sogRAuIGK0/9aVjVmdwozo5AT5IxBrMGvGFL+Cv33sex
8l7ulIHeseXP5q/9cmEglT/gUbzBU2KDaqsKEMtwWb+/p9AjKcQ1NDTWKSPeiEKW6HcLr5tlte+T
eUGKrzSBR1OFN2xtCfbjpOF0VaAsIRtTCfrFE6k4NUeDacWbTbaL8JB7z3v8jXEDzAdOlDqL3jgo
IVh97gRP3eokVt2ei+RqV+KRLqal3lFNLdGLIctQKHMYRD7qd7Y1UEJUvDQTo4tKwVxnnjqtGiBS
6YFqSwC7NMQ+Y8mQwR7JSNKkYmeeRmeI+uK664swQ44SGegzE79gujemoBp93WEnykMxQiIfIma4
oXLfpyfqBhkSSnrafWQgkyN9scS+lP82yviQtI8X0R1CYZHROkIkzMdDTfi8hqnlOl3QOqsLySmw
zzQjzDPXpNJMC5waDlFTfzeVcczshvln8HUgHL5nJpjVzIGWWhjeB96gnKRz6K6D8VzsaC9f5aEM
7oGa8YQl6+M836u0WM8GRx5cRXBwdiPIhaUUrm4j+K32nU+toXGdlkdp6lwY+frbCJTgswHSGuhb
6SaZTE+JQOk3F9fPXOtD5SIFpDnynPRFjXBF3T3uGINya4F/ov9M47nJHrr277UYPWNfOr9VxLKA
acvr2LmPAPqEQLPk42HVTFYzrgD00akwLyc0sL9iBYDkCNawX7nGaeaMtGAa+PVC2NXcmZnf7hh2
4maXm19ac585HbTHwF4pKlR5+bInX5qJVTYd7ASej7AaqPqYt27ea54FOwJPBxTEeqNNrLRj8yOf
QXfZCVdn/7Xt7MW+MLtD52QRTjwdJmhxorRSB0UXf+r8a6hTXAE3H5AHNGS0cI05CYKUMKpXv5hy
7HX+02HVLTJiSht3ZLkci0ReUcGpNlhRtDhZ8+3OwidZ83+fKT7YXBQjIDYpNx+0PhUWPR/y46IP
o/qI+E8WJ3gt5nGlTk/3hdhk389/art3nutmcq3CH+UadvQkCKaYjmUepgn4chUnEUzpp6J9te/x
roOJjvoEh3i20LtN/G1aFd+66E7nW8TwT9xn2argw454yyYNfiCTF3m1iAOZ1RVaxvyoUfGKPyEi
9pVwkIQFetj/mjXEDFI+qWyBcEflOKAAwF2WBeddjLqaAZ8ZHSXVvDoRbmt3u957yG63VQXWJewi
GtijR+VPLeCpolqws19eO20/ok9PU2x1jkn/jcSjmP1tSv+rFnDSYeWfo0bzpxPJii2seXowefAI
HyTfPFdZtgHMq2QfvKbSJ2FVBSaKJGVcqK+A0YPn/EHyz4XyLPwsW9ef4J2EH6ZZwZZZa0s86YhU
ov0EBl8gjUzG2oYby279rS7f06j1AguCXSPipdWRsWEf28EGhXHqF8ZmrL33DK4ObQBaBqnwEhM4
5R3p9Iw1C+RBUq80+TB2ngmCPLhYGTexh5m12lrd45jeCqpDearHAIJbn740rrlmWRpBRu1l//Ym
Wc2/FvcBXbZKiQYSvSbzCd5q82uKYJMlpGTV+s+joUQ5ydlBVjo0moJq9QILOPzOqK5RSZuNXcb+
4on8sPQS5CtoI2Chiz84/fZEGyjFrqzcH+bkeoEDAo4feKKxDGDFtCZrnLm6pegm17mN+QE2v7pA
/FAJ04IsVoTi0YrTTGGVdNxcZ55AVXvO36Pfhp9tPJvLXYACF93IsmjdBgNoktXYbtKClssw4vPw
kUWWj9ftqdnQzKzoFztUDxTFdJoKUT88Lzzbr96Xbly2FcoIy1g2f1f8MOJFNYmbET+EI+PXiTML
0q5sej/3y0NrWgI2S/QVjEV/Ovk0tr5ht5OyCnNm6VF50dlJ4C8kieIrRsBiIMrA99iwy+mmmVo1
j8eHvevgmX71sl7sluxOtPPMeZJVgpawXodlzNUrczeLXXWibVWfyx/3w+EWv0JkPKj4rsv6mz7/
q+RTkGTva6EZIf77STwEjlcHpOqzHUKzuOiLOCyjF7pUhzKojKuyJliUNUekuySAPH00FOkaEyC7
3fsJZp/JBjuxs/RXbuSFJsxfe/nhfjKilWNw7PTDTQCssRhGq9u8V7PL6Avslti1hxfG+0gzi8m8
eu6pK6r7OHBnt3g/WD0R1lfv6uVrEVUHm1G41/1kacAS4cx9/bQPX/95HmYG//UHZ6MVJ0trjnnr
vtKT3gZXNTT0iyivzQPBL8FkS7BIpN93YsXmmg09Us0XhXs959iYgpdFqEukEM09gnU0KpdUt5Ue
DAzxb4+9RGG4Le+47CcrcRN/paenhEKgCuz2xIskSBRmwdeRhy5qZ/bX2/gw4j5viV8P96V6JcTR
AtunFG2BjSU/h26f3uKHde8QAhdfj5VcLNu7DKJBZSIWjhujZEtzKdrvsLaG42SilvywCOZqXJg+
NOPoNqlN94sr+fQdDax8Ws3kWjzsepl6tFQrn/vC+GaQSjqH7CRLWWaREMzWHFJ830rDH5clGdiF
wxGnJYEqYnGqDp8HVbK5ZllA4wlIuffJcdnyGHaGPzGKAdsq+1Fte848O+XnZiHtc/QAtB7rnohu
5oN2OTvRsEXFsUkhI9Mw93HOWjTotMGxw/j7ugHEOGaeYBWr6bK5bjrRATl/YArz2xEIwPOCFeyd
N25nUzQaMlEyjoIRPUnF4XY7ktJR4i3Hf8pOt1E643qkWsLLqlFPEARvNKwgAsSBfvCsD5jLX2/U
jCLHIL3EF8qngXqyrGkbK8yvFjjesvTLxfBrOEbpKU9HOLDJyluaYTpzdfKvlLgmGmB9cIF8VeLp
g/fMN/Hy/9UXZGQgE7kGxuUDaLCpOX5cMQmB4FXIrT3gyQpfC397wHBKXuY3vgB8xPAKywlRM/cj
q2P9ZLyerh+H980Icyxub+/vcYF0KvvGmVi7zXqL6TvPPAkio1wOwkl+OxqisEU6OpPp56HEukRy
YNzwNcKQUgrM9YzF6i/poMT29A5Cw8d+TdmuCBVMvXJRIo9d5d6IR5J2Ao6C62YXlb0Nzj/FPUgw
ekILpq0xEMXmAsp4T7lkrVD8R2cuPryUaZhvYWAPJQVhstSvxEWnNy6EtclyGy0JcgWUET6qhkNF
DuJKA+j6eRzixXSryQ238DQjX3unJ4DlFagHvMjp+aXVLJxkV+JS0uYMHBSvpxdvhXXhNXt6memx
stNB9pNZ0wbUsOhnAub+dPdubIZI0u4pwWHvNiwu2mIgB/gNA04EvE/3EyVuJkz72sfn2ojYbouY
GyWVSWwo3LSwDLtfqCvY7soZ1zmu8fJu/CyVoFyMQOPr4uFV7YYnDNM+67a94TIFJNHos6m5aOSN
QR2mD4GpPSks6ZhB4kyo4etntsXTeMW1TV2cJmWmFDdbPNlvQ/6Org8vlpXqDOfBxlFg3/zGLtsA
pOGmlrZB/Tt5U3HKhoczfYpuI0zqRkYAQkQow8fs20Bahp74H7OXz5WIGAC2HwUJ2hlgd4nA2L2y
zejQT2DqPNH8V9019HtHdDvG3NRX/CX619u7XsBl5J6pNQ7BUVQbhKL/4qfPVIsRWN32Tn3QPQZh
lMw6rm4YkxmegXXJx4ZMQNEy2SEfjMvbk+cjazMpxaUiCURYI2X2C1oq/wXgqdMJzfPV/X0S9OMT
Ri720l01LWnTZRh/MGIqdqf/lFCjTwSIu3HR14QzCO5jXGO8x3UqM478uz7n3FQ15J1k9cuYRoGL
4n3KJc8UnnOBOtQvZrnz+e+SQhhrzbxmUkgxCBkYTiX2B37ozYilMjZ6FeJBBJ/xzANcRdrDybXz
LWDAx3mHxct730aIPSAFxeHZOjJTFZOYn3Fq/xs4/rggFTFoEmYLO336aT5FLJKZ7sigaAoRqeUm
NQGYUVSuMC96BbzBWERJjmBS7185eaGyLU2GZAVbbDh5ecllerWZblzlvQCxda+q+7pkW3Kv2CLG
ynA4Pg6fv3y0ALRHRAS5rSpO/fJipCeALP4wzmdHNLKjFj6MecdbHz5jWkPM8RCVVh0ImEj8IW1P
b01wFJpuloB/33EgIM7oIrmzGtJqaZSX8naQ5vHhwz5rEfY+c8bop1tSqtLnpslXeeZUOJ3BDDMb
mU58nPyxQBP6ew2fmvNVbl+uXrEPH/aPKMu41ZrP75tZs43Ezr2WR347RbFH2Vff3kdhnoDplWi5
WdLoLRMrAhoR1m/1zXA0Ney7bcZycpk4wPc+QDyKu2mCPzgirkcbyojytBz/9sWstx/n+Nh/1dib
T56R5V4gKuw4BgV+ZRy+KGbKXSlHeXRrJLloBEpfuCWD86DvcKw4eFRzdYIcpvn1yBoGoCm4mwxe
2sxnkezFVx9gJ0YEHF8+Ldhm9UV9RQSBFSGeQNVCkm3jAOCxb9dPBRy+a613mLjMEk+dDQs9R4V0
k62crRAOEWMQOnEs4lQ39fsv1fmR2Aq3+JIAiit8R2nmQ41bMFIO16VBqzX601c275jXOFznIVSw
nC1ujBjMv3heTuMOrTg8CpMtPOT3r+L0zCVj8I1Z3yycVMMrTQz4H9JtxSaVO2TuFRtWPXb0cmvC
dv+7nsTFiyw2jmn2zXj5b8LYNV9YPRadowEKsj693CCX9JI/NXyiAbw0t/ygROlSN63iBSin7gDj
W9L6dj2/Tm83+3jOnYFgggccPtwZ/oCTVosPugB9m9YUmiEaw5l7o0ZTUSzp/HEbnBfwyv/XDThn
Qev2uiWTk01aQiC9sH0dfhjn1YFSPvEmuaV/C7eeEv1xuPixlL9VvJHeDojTSv+RPYmI4ONlDs7J
3lWc/EnK0wMo9ayA9pkOggDqLswLyNwMOAq7CZaKzrOLcHpkvjpgYrX42Dm2r+cxHP5xTzQ+Nu7l
PeY6ATspQQ7CdLt5cfIHj/eqQaUNaP52xuu2erkfE3wklb3KZKhOnIYQkmpq6WTNzye6RiEt5Wg2
B9PXdBeUoB5sA50wwxeSVgOHhGUSFGRG/zHQaN8UXGVbVbb2IoDY/hS/5rguRl87YtWD66Nfuaxn
geRhiNG4Yb1gG/YV6HyrDRgaYxaHwm1oSdzkcC0tjb1pXKBMTGYtA48eq8T+wfDUM4e42BUWOUZ2
at3zNXo0mhDJpn4f3iQ00m/AS7jYMHsSTe2/j5XuXpGwjlcFg5Y5jwOUxaOfnPt9C4FOl+fO/qol
yc0v9yHN5Z8e1U/Py3B1WcPA5nbPGnJMD/c3HRtq5OUFVzV+vB4WkxWSJGIcUlYQ33oDNTwGLRCV
YIvIMcedNs8ZM/jCT7JkZ4DeLVsLXDWkyU4oEdvFkAjgSSXwULx8nWR8g67+IQf9smtcza4kh3Nr
5R6tAwPBFLblTyY6Q4i5otssyEZXrZOOyqS/pyug/eVzIf2I7Havr24hoNZ57YoIw7AJdEbeCRM5
gse8PdNqz8kIDBQ8N+XEfGCFuzcOopflVskhj8bbJWWzSt3lv2ko0q8qTBmRuq7PrFvNEYsxT0NB
UpEoR+oyP8X3Jzq9H8VDWxgjAN5pjFVcVbPqZ1zmlImf5NYJm9qeUCflz4xoql91oP9cQ2hf63MR
t+0ZhROfGH1t7ND3eB0F0FxV1B+8L5U5QMsPn3SpL2ju+UT6igFApzv2hspGfbVQ7KrYGNcQnwEd
d4m56vEDtTNuegMIw0Q4gTmjL8qWNfpeTD3mpWGxLZ072twpBC8ZHR18S4K5psWdXmrF+VS+iVoD
qQXiykWD3fk8Z05h8sDO2BM8WiRnlsx1CML6zMh16zT3WTj90/8s34cORzrUFaCq9uwnX8ZLCs7u
ygkbjrQiu4fNBeykFqbSOC+7zKueivhu3XJUJZSA0vxx/LsMURoMgPtkPMwV2iRt5qLqWzIksdL+
8HK8nB4JWa957bR2t/ZZZZ9nAdX68UW6wwVsPtZZMXqUOGqGlDA5RFm1SZztP4HkG6ukuf6GE/WE
bcfd0N7uJMYvZe8ibIccm+cfr/0Gfr4gm8R4M9HtJ9SO+/DED2ov+2OuvIScHM7/KgUbNH4Te7Y3
VzhE/WrzJVc2rp8tnYR1JV3WwoVm8iLV6S8fP4LFmMaF+CTEsd/VpvcOBgwkAzb9FjXYfrsUoZrp
pkTUPK5UM6564jDPC9x45vK2YqlJnJvHVxp0GDJs9NyX2sMLzJj5+eU/Wn4b1NbCP1k8FoRXcSD6
pfSBlnmJllo6TyVqvsjW6Fk2AGSZ3Y0m+jQRCAg7EwLoiguZIC0YKKAYsrUnjDtJIPuW7Tn1arFU
Nzsjn7xOd++cGoun7+u5bRioyv70IiUi26j9P1P1ZAC4bwIRfgeI9E7xdbyexLPw5j0VpkiNAnCL
jR8tbB31B7tBFtTHgPGewpWgc9BuGppLD9dmvnE8D/9zrZa4D7pLzOgRf0+ev2wqMaCKLkp9kmO8
eMEFwEH3p+0cNj6RnofYjB5RGE1gK3cz4Ae11H7By85Ws19+ayksXWPDZ0kEfiAX0I4hKmIA5or2
8pKiNSH4/PJUuA+wEcLx93qycnFcA5UjFe8umzApkw0vdMrrAhS5I9d0bfbzGkxoMyVyfjxK6ZwG
qThJ3nvHNH1PeZ4x4o7ubadkX8RbWfIFc0KLlRZhI8wV6bb83AhUrKUKl2yF0kxLvBXpJQ5iGe5n
uuaF+YM5snLb2hlFr17WhAng05wHtZ1iUczq5LuYIM3uHscBkpfHvv5FgYoGjFZg+k00YSkTLCnZ
MR1ENR/wWZ5ogu4Azvb5Q7Qn4XR604AknIcQxtrCvIa44YQVgCIxsAFpjP8eXouYCLUHd0VsKyH0
jxLoyIt6WE4jImwGf2B74qnfHtf08048Lrc1xIR5y47igjXSIF9exj9g53m8jRTvuXyhMylrW/t7
/uv/XYOf6FHYrHB5M8VWIJdrFX/Y4L0epmVvlWzBj0X83X62xB2UBfWduEnvBeYC6h5HIOUmsCfs
0O/G4UDC81xWuOS0je6UPgJP4aRkyFhHMUxjb90NTlluJBCaP/rvKxw9i1PUzdomZavMEX2yR7hh
Gbc5Ge10ddS2kkcKC6H6Xrie+fkftk5X+e8LLlTghWcPC7nh2r1X6Id6n6+MVzb8eMOHK0xhYVFn
s5jAE1CgOWykC6YcUJDZF/x5eyzpnqVg1gVI5eY65k10DsSJo2tEgEGXMMz7f48IQdDv8+q+V7uf
YiOHQ0T1ugazwGCAQFI0C1LIC5KTEXgPkYjCk9/JlnS72xPIIVpQ1+jV4OUswX/f1CUA5r0kM6FH
0yfhmy2H+T+ESajFRywOELmqZC4nwKT6ecTnd3jbSKezYKpdY+2+O68KZ2i1wvdlQGUzWm8MXVzI
UpKgDvR3SRFcg/Ljjob7unMlvbrHxGg8JqqWPlJMoo3e/bTaks7FfITmccgvSIIzNAnoqSv257so
dujXnzfaeZ7gb4zmoccwtbWyAEICD6gI9WsJlRm2KVJ6ggFGf8YhdQ1kdiyX4VW7ymllPweN3W9P
2LwKN7YLKtPFWOf7/KexmhHjT9fkK6KKixucAlRp+8gCcyuHvNlGVKTzKv/TuAJawdUaa2RNUEce
KdHl0Kr/MsI07d/rC8LKtH4n+rXwpjii8g7DAddUC5OrROVwOcUBfrdiSB8UFUG2STfGueaGoCmg
RYReUUPxT/7jzJU37ZxuWH+uTvFm/LuyEggiHaJCzg+Y/fSOCB2Wu6WX2jP8CatVt5IQ58k4bFbY
X7BH7BcurjKrfJ+Es68sIuMHTZ7xVYZFlGKWmLnDlwyqDLKXuRTiQLc1h6STBf4Jaz0wN+bmuTJ2
5KE9MIFgewQ/siMWOC39EQGSKc566URJiIVbSm6Z2bUBQOo+lcULhlFnrXgtYu7t9g5PFYsxV0af
HA7cuHgFvsFk0HasM658xdFauBW3w4CRVeRLexFZdo+X0j75E7fylkuQzQqncoTvLkQY/FxUPvdu
fUG47Eu8VchRD9LlWVvSRagsfacF1Ze+Vi7KpizsDjAHmHypLQmIkP7VuJfAgurWLJIiJcqW+rdK
oC1iBOHYh9NuvumV63LNuEmyz/KK/igPZmdzWy//a3PQaMu4RWKndUh8BTZsdIbl6DBEYVkoBGqA
zQZMJdbCXuLUUePlEGSJU7jVNj432zaqvpWFsmhWWRRH5Wq2kL7y/WtbhcqyW4u3/GJVO0DbUAjH
W30YTxWE79k4l9q8z20eWXaAgd5Uz1A68zzB41DT0dAP88dtOEvAoj/JKaUNM63rksljpe9AGEq6
Z2kjAHllR26ImI7pV9pQbPY4hdBVv750YIgNfLsSPL8e9+Te8We0Dl04btl+R+M+cq44ay6/8rzD
jLKwZ7YQUjAlN/2XH5Jdu9TORgQxBot1MvCIXz0Xml1NcoqDvJaCKYaD3c5Acw03WTRrzTXp08zt
46ai9hIxPeVbGLcZ6nQa4lNxSClvyfqxxpGTrZCG7fXBlq2HfxTQwmMT51Wr8tfcPH6vvGNH4d/T
EzA9V/+ZSzF4nsX985z+vc7leeYZR+DZ8nw9zjxtBT5c/yUUhp/slLKtGJ/EPTpfBhwVpKudV+fu
p+R/e57f/njR/xX3AcUhVpOr5Cgx6bPphUu6+pkysuP98zfev5TJTC+NhnuMr9hdQPK4MC/pZPT2
Amy6t1/Po77RA+Y11ZYIhM0XMeHIajSERHDQoC6zmxC9Dtqf9Ea1QS4MqQ41DFSxnZKKUqckjx12
rF5hGlIfS4N+9rVHqYdojFU5xEIKPgrIPQ6wVUrYLNUzA98kOTC8V/D5I6WC1+rvEaSn+DRsn+cX
m5qznVJPnZMCHFrOJb7uXYHQ/2p/sKuaHEji6OGpl/eXaav4akBaPbjj/nPbEYLUxgMkj/IIRXC+
ny0E4OVOJ+v54ZlBSjEZ/PY+/QhKBkB1gLvnZobkdCHtBGjq17k6M/1KlMSftl6mLyqGn6uhKgQi
XqDUaaWwlVfA49QhO0tHnS3e9dqwRt3RU7ZNkBF6H1oo+tphfs0dujslx+wGdskwnXPDVORhzred
FjixEia8z2jXHBO+SQqW+VoKbno3cl/gF6r9fzOk+PWUKIn/zEh5grW+Y3lzdVAceMKlwY66tXk6
5tVvZ6wx47IjPBx4a8YwKwdrRHCE7yiISWG9triLZ9B0WG4HbHnzPA1LPmoNnch8+AAMvd3EXAi9
3anbtkPvF2XK/Y2rBy+H++Spg+WLAOUMLEAfwvYNoAaM0tJ8VE+bmygLssQWtIXg1QHzg+j0b7cO
Wls6P1nLrZf5lYGsDWpwG6dZf1KbFAzM8uBuGJQpI6PDiNLa4x9c/lLGACT5rimdPUqhzsVyN7Yw
0TUNpxrCtggGY/4pfROq/bfB7QqzSPQ4DnHxx+exyu+wa8oXLuttHGMeDPoGpOvyz2GOyW6XLRjO
0m9AUo7vkPiiaKUfJ1ZJttz2CMd7DzwSg5fuTuLNI6o//nhPkOyT47J61osrjAkMz2c1+vGWgDi0
Ch0cDFvemLr7RAqj/4Bz2PGXTPsEVDakYCQ3DOCIKCaBiL6upCnNoqZkInjoIdrJGXTPKi8AF5j8
t1pLLJL1fjpptmGk4SRdgaeD32zFCtUr6Dr3uUfQUichdIDYrpMI8xEiUp2pXl1/MtTgB3mL6dSw
6RGfLSB+rGYx6/yKmSjxcSThA5r9Dylm1/g0w/m9mr+pA/o21f3HKeMeH/wcd1T0EwwG3jD5yyAR
zJuLun5wJiHYj0gbem1lKhEcMPYnabrumrUkupTxWiQNei1X+4QjfhFnc2/EcENyWCNoV/1+4OsO
yFmYcu7AXpnqymaOiiuNHZRGGuPIne5EzxfMm/kSMOH1cobZWrLLsGztFr/LHe6fkDb4Cvd2Pvsy
rliwzjNhUR4fDj7cKFepmFwIefTuT/2x2ZVoWozABPFY9YUvwMz5KnFCrIZhXDtYue639pfKy38W
OvuJcAW0Jyr96zL5AhW0Ulz9/Q4JjfdJ13LiMtROOvlxTtxQ5r2a9Ux3QGRAWum3sbzb863B4Kmi
U3RBri2nZxZMurFJNuKWLCJeIcm/aXvLqEfaZPxTAoHBXXLf/wrIqGzPW2inrae081zwOsXTYf24
bkDaLWENfQTbjizk+Cpo+4DIRIer1Px7q5YCHK2iosBg+q+z6Ix7mmZ10SFvE55ePwRv+Uc/Co+Q
pr/KwTvF0su7PWDYFJJjFC6ZSZMwKLGNzue8Rl3puIzvHcM7ejrmW9x3PcbD3ewnYbwD55ctBVqr
OtHf8n1ltfNmv/pjlzOfSzKxealJr5j/MrAwYqrTAFTpc3iYFMBr26MGhU0Z5trTGkS7GsCfrRmw
LFMVlRio49w+kOtqUb7UV9z83izQDteDslEC45+20S6Q7ZBq8r1K8H4C1wfxZrhDs31v2MK7SNi8
2MDByCdZWhw2A1L7SewHzkQPQewRNHHKTq4rnmo6R+gTVgZjq/5X9XYt2WI1f/3FwbjT2Qm8ADRL
B61CND1iJSvawkrfNnSSDMSB+q1yo7BGTjqUCWXAP21x9/hTIkzctl3YAY45CDkZP6tFumo7wHaY
FRsKRlhzenKqOc+KRRH/rcwfAiDnOFWq4rcmwRrA+sCQNDiapxDgBn/FZaz6WYju24eJO1436Awx
sv0y9YlB5ywWRxH9aMp1zf/93ZZUjRgSwgD4q1Ds/YzbeNmEL/qh0mHWOPOVmDd0enNDsp6I0wQW
YKnNNrjY1Ap7wqpxzO8xZEvgcXpy74UCsXoGbiGe7uFXaJCiMLngvJfJi388c8gUQgWUH92TsBmt
bvHGAB2kUp+oJex8vpftMrZu7OlAojL8mRt18wDbWesoFI7JUaOf9YWgOuYRnSWY0mSfSd8luYD2
SHv35ONOHmmJl36BdTH1YsHK9sZFD7gCmSK4P/WNrDvXdf1l7N73evH4fRzVy+P3uaLCgbjQJH2b
hYuYQKJlmWiE7Yem+1CSKaDZAs5wb6gAdS6hiyO66+kMIdIpHDGSQ44WAadPHRaHlwiRrbYzu6Bm
xqcCcLjnVbFDa2N2q1T/fhU7bqlCD0vNarjAn5JVHRXTFZnBgfgiRrAINdXdPOi2xBWFSxy2r93g
GaIF3JjZCqRc5nSYevsxK6E7yQU5RTAUyKCEbCizm0lTXgP7ozQ7GkwxDINYSaW2JjkNMG7iZ/qK
D6gQaejxKI0y5PIdmq++umVoDpJ5XGyn9IqOW/ksucytnx9YIZy/jsacg69EwmzFuoMw+n1qDfuZ
//pVMfLrQ3NTuFPsZhtIKQ65wlakCVTdT+sxIkCzdHchbEitxHrS/rg94At8C0yKXCzSg4EMxnmp
i3EdHykvqhK03IeSmwFAcUxgeSB8H57E1r1j3owGOdZNPyrBQCDLVs89Hc9BJiMs6b2Hh1Zmm4T6
EM4Kf8y8yfgPU8XPHcP5o8l5hcdO+SzOOGNJdiahduTP6rGL+RJtM1DohSntvwb/DpRvJfeA0j1h
gWfGgwNTkAnQeChrLp/Gea0NBCrLmendXuvs32zJ/PNyqHvKEqfoZnsFJ2YLYMUckthP5/HL9/lB
dRHpl9ogvhh7B6eGif1tZ3b522Cp9xMjPKvsHkwFukYyrFpf6BKDFATiaGeS1/MjOwt7mUkNHCBL
6zYS7mKxNazKADXQ8/OFZqMO+8+U/jWZIU5GiX1k+lc2gNCTQntI80SmqOEWJLJjYXyzhjjbme1B
ny2q6w69AzyntG/vr2NPB6StKw2/LvAHTiHnGpjKuUhPQnHKhOiUNX+NLM+NdIv6CJwL7SwdYsst
yYoAyzCsI0jqPImda70uG5sOH7XNDLMsXigPGQCyvQG2HuIC/+fvhi5yp7PTVnmicz0/b0yN/IwA
fS0pYf5H+34hsn9sC4Z+bQ0iDWzOW7Yd9vkmZk3vAKE2gaSuhDmghXuuAqf43DXdUnHjNtRAVGWL
6+Ry/YcYn110KiWIj3TQV7KxptmgqoRwB3QWvC9P7v0+JK6N1lfudu/G/wS87gSkef/omFai1aA6
WWaqIwGzHoTNw4p1m2c+87seOxqNIDMMQ+vF/6W6EHVZ7fYQCJPlDMFZsz8ZgYWMIZr33QVix0oF
MYN8HfTtPK5H4dZfNPiPsHnvZIgR5FPoLygsPPJAA7F7+0/DyxT3uWyH6PHZ62iKpPD9thrUX/AN
ejD81adiPXI73GrF5Zu4ZqGOfkoW7Q+GkleHlCiWzbbXNEAC2uiBsWVsQfIphvVJwEGthvQPKsXC
wvjNV/pyRM5l5b6CZDOcxuWYrHmJW1oeR6iCIQQqLs/Kts38Gbd6e2SoRbP53Un2TNxSNuVzYwT8
qRndNrf7c+c+SE9EWti71FuM2YMSQy6beYFyOhf+5W9iSkjhyYy50IeNiu0zv32FFwu7n/qJSPjt
05stRNOKM7dHG7gEj3ohOMT8gIn1jR+mUjq8Axuys3bU9RYGdc2Bff2wMF0715XM7i5W3QNLujPA
F6jQqXoZFrcZN1f1P5LOa8lRJYuiX0QETkK84p1A3tQLIanlQA4Z3NfPyjtxoyeqe6pKEiSZ5+yz
zQrXjOHZv/9TxmZj5bNcyzqMs5qDlIzczxryGDQm1msZD8DS8TGmR9Yto/Uf7PLjKuOCrZ6MENl3
L9Oii/CvH1X+w6c8Fdl8n5htACOfNJ+fz3xwoBOQJRmU5KEGA9Kh8ESOj6JkYnfg3Z8jDcJfYWvU
+k96Thxd1yUVGaAXjIUh2LdwljhHTBDwH8OhgeE4ggZqEoNp08Ux395VW3FMA24Bypwv4pRGJ6Eu
euovQrogQ4cAzxWRsnAOhvc/TQ4UxnO7+9xorOf+PLJO6WuGqQB//WC42YXFzb0tm3qlnaO8nEqg
4BWDBwTCI7YjEPz161hm9bLcSFrU/+kUaDThDU3vrGLklGAi6v0OV2r8AW6P+ey2bx5ezlSjz+7h
g7uBZdsVkEYKXz/PmOkPe5AOHX1R5hzfxFXZ6oOEhYWgQQ+m+oJTQmh2NN0fwT4AYDu7GlJrdfU7
yEbIQGc+6icXOWDeR/brpnaZ0Rqh0mU3ya1g6+mrH4mVMP6MmLAj3lVFTTG5UpKDc9sUQuvKUaXp
NTlfKYh+DsDyvfc0af3AJewGdw8ptwADh8m5Drvsi9CJvC5885RYm139ZiIKTpu6W0shSDQH6tsO
arLPN5qwMjaCRwPMfQ3bWaEyymaG8dERPtJmPvY6cI/uda9x+7Lh9A0dgfP7yI0GgTFYwo1hPAHT
nSQkQgNfz+D6ze5yzBTyG9Ox1VjQcn3Y3YMPKp3554AZKKPcEZOnCR+VcizsV91cf/vVz41+pf1s
fH3/7JJSdetBqq4fLfV4qMmbx9gonKsRPV/R8EZw3630fu9Y8rBz5v7L4vZ/OE7BNLXwfPVqPcUx
thtkMpEJ8AQrW01uxyZ3unVdumU23LP6KEiCfF06d6+Sk5wJkBr84N3l9ufq3ZbEPxBr7FEX9ddI
JnqbxCoXtqY5ydXgzYdjcmBkHCTw2AdG8CDKhbJcirSSJZfIlCrV9k0BXpbh9/aXT02yjTPC6qjC
vBJuGMoECHpP2IjdBa7tpIr7htBVizP7/kMNRDzQb83r3KhSqdp4O48jRVmZ/WCNdXY3ivCuF57U
QUtxR8hkBpxK8/sFEiyZS32nMiO61dArUj0zcR9nYTDRtvpVuYHtBHkPN1qRJDDaA1OTX0EuwAwy
O4AFTuzQHSF3sH+/HTjhgAlQGDAQfwQyvCx8P2/jnL6i+sMm/tkm10880CfqTH/5ec5M9TfO30A2
iN2pVdvSMy7p++trN0QX+XkMC6HEExJyxfyu+2URDZdqKm9+iqMRlU7JxtxdPtDjtQwaqM1zS6aP
Grh4oryu9nXSOHSBn09QpCq89GpM1V/9cDH5EQaD9L9DdzA/PzLzD7UGM/OIkfsneYtW9xdqy0fE
GARnhCMAsIdjqM22pGefjcHQVVnX93+55r4gkyooinjwxj109PSxUzc06OXA7vQJ+8aXfEQg45ex
kCfmO349QoXILyCFlKvyxxJnqv/lvGFu9AmhUSmrL2m/bCwoy16RyWTZdCgcB6Ps3gflqj5IASv2
n7ltiAUiGezYD8nxtb6ksZUOQXzArmZIGpD3AvOPdFKw2An/JJKCsALJyFeYF6Xfg/1sAJ1PDTOk
ae2ebwnvQT3D411QanyYiTCXzzQGk+N39Ft85cx44M9E0JXk54f+VDA9o954eK29fdugRk3EGcSK
kroF78RqYmOCc/mnCD5KxABaR7jySEARb+1/ETS610SPw50DZt9z0jgarf2W1mOgO6RivYu42quF
fVm+SOqU/Z40BkgN1CwgNVC3O58H4APkOcOQnC3CLVDYBZjmQ5zWJk3AIQyWKltUI9QrYEdXR8EA
pkGKC/mCwoiDHiJE+ffuM+XUUB4anCG9/SHzNjRWxo78Rey9jh9OZCIzroB0kEse1O1OuS9lH67T
rx/3lYPxXQ4kDMuTGTRQGuyi/zIKFUd/xw/oYwKasOphwIERjyjVFkQCnq4gV0mbqam0MIEbGPS8
m+gGS6va1PSLFDvOGYnXc9KMbo4M0DCoxp881c9jnovPG8VLWwVFmOfu62dD8iwRcnQUdWdc+6mq
O+cN3MyoqY26IiPK5CUFj5z52OrdIARTBraq++Z9NmCQ1QR1AyJqq/sRFKz/OIoqc5HwEspTtfIG
jpn8MK7dUjle/u6DJQhlng4GWDOFn3VbwBl3Wim8f1OamZhio1lzZ0RKJGizCZ1My+7XTC/HBBzk
T5aya2qudklxCVBFLs7TjVkDA/OfEB5QT5rbQARZGUzBl5BKULugjSgirEmyBvVqeI+JhNtyzcZP
YEymbxhyuBTp97cHK/BzYgChuJ2v/wm5HZC2MlpWJ+KarumgB+m2jL1wBxYRt3zDtN3i+ER6F8fb
2dFCAn4wQKcCWN+R0m1g6H+3Xwmij8tsA/s9kfAEIQ0U3jBQmtT3rOzH1IiQ5tlMl0XSMzcZupDh
Fgw+l2gkqUd9tI5W7DDXwMr9uf4iPXIuEDR/bJIuDDM1eRNCpM2qnAxumqTJCErbELkfXRa8DOde
RBWBh3jEWUYGRkM1f7HzPxUpXoNNgYOmTr9Pukf6idS/9j4jNYEW5nFoBzawvSy7Sj3vRmn13emA
Jh+PhzAQ94pAow9tE8iISKShLvzRpL0Tqbf73fCw1obOCJQSOtjDBQPGTsa0vpQ2P/fMWG493B5N
t+HwgTOqTgAQr2P9Hw68ot7bvCH1tn8DoodgI9OC2DIy2oEN+Qj07eOpoWQrs8FYu/vYSgFu0RwH
pq3jDLMhiSWRUTmzh2rT4fxTOQxkyDlNrrpz2xvETRVOrYbFlcrOgvZTuxI9P60y4E0TP3HB6dCg
CEmofkmfG2MMaDfo7EZxkOXCZehn9XciM3TgccVx4UZA0rYvAgVtxSh83B2/PelsVofhx70uFPu+
aFfXf9fFr58M/hi3N5MBGjDQcL+dV+k9HWKUjUQGbTWXFCIyoHCbvSl2K6ePSF2ubn+v01nHnDS4
Jyb0kf+gaho4nKapway8cpo2RQyqFFNRDI4HP+7r0JGbuM9dPot2cz68bDdBwvtEQhHDCKTe5DJ+
XHN5B14qN4bmG7MbHGDC92BC3IvVpyaOyjFhAxXMDuxHR0s9o1lVoX7MqauH+j/AElqHK17/V/dX
zjg+i9ZpEhXXP0zKFHLcdlJ0pybU7fJL8S+qzd2Hs9X7YMc1nD+Jz/MgkzAN6cFN8g8MYedHVW5S
snUOTed5ohv79rW6tjFgvTalisbUmli7R/TzGMmAqL7guf2rPLFbiwGYGsNvA0A7T4AkoSZCHtA3
PdOaj9W9oytd18jJabJsECyfA+27bNNcs7+zzjKZH9LQSk8byDmHv1As2ZEl57NQxqTw5DNakWo+
TB9HenBuuZSSI0QQ3XvGePgKquHu9IAcOey7vQuLJ/76oKxIHQm4w1kEcttgVbwQtQVv3Jl7F2rL
/e7hBDi+nAa+/fWv8FX3KKdoBuW9aK2M1QNu5eJsn+1fjf6RXFZAphZuyyC4QfKIX6kgLvS0W0jq
seGlroIPdYsbsuSQsXx4jvsJoywsPSArsoVtb8HTec6pd+dEfk1VZ7fT7NtO+sM0SpmynF8ovLBz
8GBzlf7dVoCxsWHkz/4WQ6eH4HC5zKGEYgPV4g/3bKHbDKEX8idA2v3YDrmVrdPqK4wgb2GOo07v
mfM6RwADuJOfBjmwI6eo9cU/q7TB+Ad7wB4skHCveL2CFyCX0xIrFrXg8cXicybnz7kVGUOWDjty
r66jArob/P9FMXCJ/qD0u7dOP9q/AWafPFWIO67TM01Ihu6HmNpGOLeAlLfwc+pF4/8YBl6d7o+R
mK56GIHgwzMY+M/jE92Hpc3oqj5SqF9TNiM5DxBA0d9chUJke2ckhqcMbO4RZHgqMahrmJ2C5zFI
gwb+nqPvQkEgpvj757SG3ijtn5GRh3cDXbB9w/MH6P7dO53hHnU4Xk0iXQMDd4OX/b2h148usDXg
vUdaxCFtjUq7mqjCrIGX+mCw/Fp+qUmEpRHYmAY/5uI+Oo/zFgJzp28HGxQlMgp4IPFdyQEwQr+E
BXoE8A7niLHcAJgZUTSQ7FiJmxmuXzXIzAUuODUDvR2oKCycGkdIpkY0ozMEbMcfap0mOePHCKI/
cnx98UNJTQO8oxBIYL74AsS+uJF5BKOlls7nAKAVjkWHKpGeE/YpatMWOkbp8ZzJEqxJnN3I/wqQ
1PiM7jloCPYjR1Fe6LotSdCJYCNc9SMU2x/j0nPGafQk/ARLTng7ctgS/ZdSiMsM8+o+fIEKrR4Q
8KsUqsiDfisDpYdUxi6KbetcdlzmZfjvMEEE3affwc6S/GIitkCSXIg0hMDwQY7ma8b8W9IcuDfe
rXRkvAWGY+kcnJ+hsf3tRz+vxd2oVrwPKFVKNCCe2dikuJeXRzOnoBV+JACJF+bD1pAJ86YxxsOr
p74iVQsKoQC0zeu8gKDzTh+G/fh7L03wFJ795/ZZ+wRui4aBavSquvq6yRQulHvlscHuCHmatjAQ
gT2h+vdRSToSJEkLDhN7HJyltnVgrDTha8bHCeH/eLrl6jVhbVuF7AxzKdAfIwLwE1lolQ1cWN8d
CdjOFbszo/QGJuGk+zqF7ivfyTGflKLptkOMjXD/gu1tQb6qzgEG/7DjGOcycZwUu3NS4f5q9yGt
lsl4DQMCyReTXqGKbCYM92QGU9qhyzjCb7Jfv+3kBZNg6MIjenxiAB+OdxBA/ApCpoYaQjJImiiJ
oMLPb/D82LB1GNw8ZDoRfMiJPPRjinA2yXWnYUcWjkJdlrZfb+maUZVc0SifZ8Z1DbEFxCArWxu2
DTTz0wM5FL51zjcdwUdxAfyXcjZa6It2Cvqeg65hoHdmS4QhJgPxMynktNzciZWjru3DZnMXtQOv
HfxCnY4XUKRKBnYxsOqdyBfBb6gRYfDExZqwuw7mn/F3VpLqgKeAuvjR6qQVM3jaSsjdjMLtove6
3m0hky2eavbNbresubnw/YEd4A7ivzgK4fgzgu8aq93fp4h3xaiuo3Jb3OuA6awobAy3xZ8t1p8e
SlPMG13sTCP9eOG+UP0x/GlzH+/8IW4i6A1j6RVpTJVxvoB/+4qqMfvlw6slJ19hJ9xDcmYsLzw7
cAOd3BgyQiSHy32Txw3c1M2ZIru3tf/GYzyIDbI5Wgs4LzABjb/KJB/IZzSbQiddoKAyWC0YWcCK
pOPtAsFSgofYbSUYH3hqkEliRCWKFig+aMVuWdWjcBQkqkBocmAf/+Dcs2zBvs+v0GjGT/bgfQ6K
ozkSDAWu44gGsMxKjyp7C/+VrDjdgz6aI5G5zBJN96B4Dymu9qMapIlRGnUlsOuabrpeS5AvPNo0
aca8vxxLMw12BumbS84oE9FXjMKdnDMMlVjnbWIa0KsKCoTlMJOmVD7ab//5bZiSAOAOF5Q4nbS/
BSacO7x0QONstk6sltzrVCfADw+RmTR+Xlyd4TI0Bn0Ibew+VpfIGZvZh9ciUuTvgcqU4mLakjnC
8wbg7ICXdhl6+4jdt3cBDUyfMc2IGB/z8KqTEdox1bsfhl8kEuNitr0uLAZgSGAZ4V5WJEgrPP6Y
PdoldsHc78fElcTZAyqBTAPKgoZytjpRbkP0PnP1FZ9NKjZddVvHb9VVnsFvzAa4MFGzqS70Bsiy
e4KHVFsGm6M+AYZJ4ZELh4MXe0ZkvOFVvecVfuIVbpBDgRXK9ZgzRcxgx6PJiBjZIycMlJeWppft
ZYzi1GDtwS/ixKdvxJ9VcFUGb5y03McH6iiKP6c1xtVUZ9z68emQ508cnvpIo/FyHpncuBz0BCG9
AJKUoMYbXsGprWnc+hUqgyVimB6G2CW+3sLhET9eg6EZpOVvOLyFVwa37DIYMWH2EVBV6WhHwaMy
aZT+UKJDvzs8djlK5AXF3+2VtsRFvuIPXQUo3xTZiJSQ7IsfwmKYwlT1gBom6WUG+KzZSQfxBBzO
CICKGIlTUBBTBXKA4ooJzgbmEZpZApN1eNbElHlQ1ZBwpd1j8YTOx8lLm+qsP8kX1O91gjIN/31x
iVlyyrievin30H7a/UqxIc3Abi0C86g6nVMmPatGGOrS8+ERzwgX5guzhSkCUBayOn+cDIyLBzNr
wtgYbsrXH+YevY4BSBk/SjKb0JBd9hXJBLThqFoWw7B4hEMNWggOZXN4JWuEuoYWqLpDFUTS1lBH
tiYsqRTr23hnaya5Q2xAlyL4RVsjGnvyeMU/ujYmHfD0yslv3P2RkpDjvBySunZQI9p8xLZ52uH8
AfaM88JIUOwv82LwB4OjbBYG5AVsUyl42wiVoo9+MqgZZNjHi6cNss/IfWQf/2MztQDHWXyJ8hjE
rFTetAbC4n//EW4MlWAI9IhgjmKdbS1ScXX4K/+wMTHcMyEnbfxcYsxL8BHmDE/7q1hOJn3Cx+BU
CsI/OGVIhtVI9bR1H0CT0QLDw2CWqIRBUHwxCC+cz7EnOoUEHrQj2pxxMBvB/srxqHrf0ubAo6/D
QA/GPsXeUV2dSxarex3F760iSlnkpOVxKAWFiQwVj6vS+bU09i6rHFMUPLYwoCkjCcJdcIdr28L9
AJ37JKqnjDaMK+6fsMPhiU1nA5Ft8gnzzjP5rNYOwmeBcm0yOJFdtV2DKspfH70oQ1Jcl4D12HXO
k5TQKxR2d8dyD9x0jAzd3cgjJ35ktSc22loMiGnlWMSwz1pngNtCCr2JkarMYYY+0GU5IbOxL+gK
bZgA3Tg6wx/mOC2hPhTwUNcsvbU6r22s3RsHx+Zky0wW6qL7SXIdmirDnvPNY0JtFbitwPJxeIKa
jwtm+r6udcsnj5ZUyW7dBeBiPEMTuMld4SNr8IXvjoNjSVb8dnw67FA+mDVfQ8rIgblmdUmrEUHA
QSOFjPFz2IGKc2jU5BphA1c7TP8AvhQwnI8LQntCzDGwIMVjIxDyxIvcCbSLDQzlzyz/YyIQVSIr
mBmOk5NiQU3NjA7VBF40H1eXfSWTn25jr0bjt9O9bJwgqAVI6cMiubRWQSfm3FPDiWN5SghOuwGP
4s8XYD0hQ8UL8dDrtufj5Gut3y40LM/1E92ZmO6xXYcLWg7kHp2zf2UK4u/vpHe02i8VMUZpF/9f
nOYrk93vlwvggm1eQDRc9PS5KhKP4JOV0GAXsAUjijrBnxKPevufqfmsm0yMQXRkBGBZCTR6mhDo
5l+0C8d3QCep2LlTr3n27Wb5sRHfEYvCotxO+qfrYx0HyQxmGL/Uf2K/jncWDvwzhEIEmM1o/qED
lXGPP9+7xgSWEwEjmLmzaZ2M+ajlLXDkDEOYhxyryxmMXHONwqz8W2RFYe3xwUOQsl/gxIR+3/eh
oQsXKL4O8Uj1TFAyMmHdApana86NOeuHgtBhVAAqqmyqFU3ChALe3i8GdB2chM9lPrDD/B8GnGL6
5qAU5GClwK4xVMO58Mj4EZETqXQc7m2waHuyp2AwQgLkEBrxNs31QksyyeIgJJoCETrFgKusF0M7
u02wAbtMGrezN+PKlf9ElPUGK+qHkCoFvO3Kx2P0PJ4pM9h1KlQ197HjmXMx3oyYOeFPtNtxTGx5
oUUCmxvaAlqUdR+xl+nuOln/DsWp5qnz2dtNMCEnqU9r9geMZJ3ktiLHyRrcHOxLXbiQ1GbC2hOb
MXx7FBQx5szUWGzfZlXHcCBRUpMyKKiAbGFC+QU+zkyWU0F3tigdHtZyGMCUSfIsSXRr8tlO2IfG
eka3/sRAojydV3gldy5HGf8tsqe/4Ddy/TyROPAFDSz5nc+/BQy8f5g9hhBd8WFY1LhsW+GQcYNL
WoP0dB7DcQ+GgNkfdVLF11mGW+xgs2k33FO7QqvFK9ZtjH0VIwlUtXAD+F6i8zodywkqnttc74jq
MhP+MWJx1e9pi99HCEEFpRxmyeEnpXFOGPrZ3bHklToMJOmu91/dxtW7nuCrZH2hZrsXrIo79zwb
+WrnUsqMeU0m9v/gzpqckPeIOjzInjPZ7VzpALczn7/R6P31aCARsOErIq6PcsBgadOKzYT9KL6u
C3v6z5g08elLW4h3jnWCAm+/apdpwhTcxGHIh0P2BjgCncTFIfBnj4fE3xAxHJd3IDnZwvhaTFJJ
BuCc4aoicYUVzHlpD2GTinc/7Hz+BilKdiUMFSf3h9PBCbN5WC60AmgFMUQvk/qNk6nwEP8u/kzy
hkT6kitstnG+Ah23UFmDNTO4WQ3Czx5S9+m3ZsiYnabQ34kfGRubP3TZ6sejr0B/5gmF4RcIcXYO
hiP78uXSYJPVf7jl0688qVafE2OPCkWOB8dhyu2UQyk4ZytMYKPCliB7v/6MCXFVzBKBxWDowSv1
UYhDnZ/f8aER/r2CQAkCEu6b3Wsrn6jxUupA5I0c5cKdV0r9moMdAR1FjFe9bXxh4UqLZQheFI5I
xMLhqLIxpK38vwxXlOav6l1TZbaDbRE7PAZ8PEJvJ48ukz6T/qGDwsd8IwOYYwws8p7Kk1YkXgw3
ACe7z+o8dMx9+QeGOxEmqkKjBhQGa5tdGKgAIfh1Ciu18N6Iwy9z/z4uo4sjiLUQpnGGht98gaHH
sEJ5QVa3XzdP+9n7DfdHI/WUroBIMpfdsA01775jEMobZFCF1DCSTzIpDgi6IAXhmgytcmFsXlSe
mDkcZBsLLDjSsHVMQCD8TkT0xjVlGoK5mDj9DhqrWhcCgJr00oJoZJdZG6yHi8+wDMrRgFECbJ8e
QqcP46zpHEJeu0/SnZ6kLKB7VO3RqYLbqQQlcwL2jj1RHRpn4dmldVRQrhyJtiyXAujG2H9GY5K8
uAoDYUPQWvA/hIsSlFXDv2uIDFYDPaYOBcHjiKLoPGM4lId07Am3vmYHqffobhdUnRnX9KW6Jsh7
VuOgywnBWUTe4U+NYXb534V86p8Zfu0qes3JcFX17Bny6cluBfuBHPMxVz9FSDgx5sWirv36ExK1
1+O2D7GGsILNGLkt2z8MNNPD4e4ZgVDqyzbkeFfewXkGRWrzDRXswWrN1jYE4XB+wdQauLR7PTNa
luXbwnnBTBkVhHQikp3lYUglKj0D9ITDl5cTQChWDAv8QfGpNN7tFwjSeQnjglVNsUkeAgZOR8LL
8m1DesyIXJIOngoqVcMzD5CJ3xiQnL0qMtYQ2HFI7Wk9HDz4ABxgDMLFBMH2mD5v4UPfLXnO1Jz5
DEGlIJKAbHfwDHOsZpIeWcZfDgPLfnPOoRXr3AsGQFNAetmEsxA+scLRRIszMv0aq7cNcDOdXut1
1z8NtwRI4zGA831MFiLbM8ZCrrK/7K8JSA2/4YzGxobDI+gcB+ZJPVM0/zV+4NBi3/4k54U781TH
DqYCRlTXhWvbSLehePwm9eoytEoInA/sF+jOdkLmgCpeZGZSSPIOz5cZDRHPljLllPp5F4nxzGVZ
NpF6Sc07QoFx7uE5F1A/wKKxzb2pUBWd3dF2ED/9pgErpzFnhDMbzqUVqYd7phwTTKMazIuOQ3zU
8ZRUYNrV6+FXHP0sR4/lW2TGuklxKX9QGFTp5ezIrTOMHDLZqhXeq1u2cpX64U0VBuIHgooF3ugI
+o9ZlJNjl7bQo55kNrjSF4jVnIxfFWMaLCSJvv1CasXR1CuXLRYR+L1yZyxWngcV1Zpx50uXnM/i
0LH/T/GZubr4ymZNhZdVGRSiffuNMVvhZ5FemDNorjRUSvLBDBZ+LoMlwwJqf0v2sLWI1/r42tu/
ckGPC/7Zg0tP04RMxBsdHgGgYb0mPBHTYx6qYIDqK+iDRrcWe8x402ymjbWYCoKu+87Oh4ogo4F7
Q6S+7VyaXQNUHHN1CqzXusvA2wrqZ5S2Bg+GPsGI9Er+ua1OcFU1MQx/KTYCfC/EXMh+wfsVnrQS
SsiLR1gVhKXrmOdiSUU78agoTG6yJXHxBDYBfssuBizGXaUTq0HPqRzvS30yGkKmUnA06JwZ4BGe
5ZyoSYWxgA/X5e368j9tZuCkiCdCduf0sGYA+QHqcDal+xJ4HedGdgWwSptSxWfTe3gAGc1xYIgD
iA+CkL99BCh+fM4kdC3G0loLtia4lRIJxfnoEqM16TAy4HHUOmf4C6Qj5BTarDexdMnt1KeNRLQf
RTHBU1j02IyITghXNXavsYSXwotoae4pjzqIaTSafLzeds//GDnKpDYABOgZlOSnlVxWo7eztX6b
QdSeenuNq+hLWDhKfzY4xagVaU4GLL0pJzmkSoAIujhGbNcPA7h6dYYWOEVTzSqBAMSMd/M+DQ88
eg8OHnhzd3sAYegMJv8vP7SpnOhvZwd9PAUNZTYlMapEnpnDj9y9uuV9IvPoeyS/BPMOApaw8g9v
0XPeqDb8pOvh/bQrKJXhAOvXJvxRcYhKx3pFHNRQuxM1oft9T6FkjMnEtXLIkP5quGwLy9QsOPmw
upQ6+H2t1cBIrjDTgU6Wo8Lmy+IovrDBYyKtdpdGY0U5mublvDhG/OTy5jOf82wcUW3UpU63b2IV
Tpcaw4aHk3n2bCYKNnLF61wlFtbHSk/CS4xKK0AizNgyspvh2Ga0jFPC1ZNjHSsdUnkhVNq/f+iM
7As7/IoB4LeHh2rlh2JorYlMAhh9w/z9RPB/5J/9fAd0tOlVdYxpzpldJBXCEDxttJtL5JV8AOsH
rgI1hPB69ttV80/GT+MSCOonQ2mu2VpGdwxWy0Tb6tYv8W9Pl2C7WNt29CBaeD79aGNv/n199qCD
CcXlMMUWbno7MiSDG/Ty4UBAZ3aEHbq5jQloP8VTk8ESj7tf408YsFl3sQ0dJA74cdUA5voFcJ65
Y1wYJOKMiDQEpmKKur5EtynsJtS758M1A/O9Ta/ZaWQA6rm3woXoc+Qe/Kz5L4C+x+i2md/PDvsz
lcvVedFS+8qRKL/Jd2s4AE/sPAz5jnBO8N+AbkOwDzLCFy4s9tWBnun/Asgw8hQ68/NOdMpnrcDG
+LkYw2qNhU+rUDMWCEYZcWzZAg30NCGgOIqR80S1bngaml45r1+za+5p12AZcSsLNDHinaiMi7tx
idEKji+mM2Iybgayo5zxlZ3BHDLB+SzZMU8l+DSzkJGDIPFVpUakvU6cnLA2I2w8784rHZZCcfgF
/8ixGQto+96Ls7lvb5F20vrMeP0r0lplkHSLfsMK1JJXcw2iYKldmJwL4ifiRhwt7heZZLzy7H9d
CAya/1C2kgBRmHWwBw5cnMWZ5GGt9V2LTluUFmxrLGsMbhgGOei/RxiEkYxB49b9poN05My+iov9
+Axs/976AIXp8U1H2sJknd7to7odmiAB/L9MZhn+0gLQa9wYTKC+XTyPNOk18BVBVcxwpoSqACxY
68Yh1cBFlIblIc5OM8x6ihd/v9tmyk6LR7er8O0chZr1lb29saZSJqt8Lxp/5em8EJAywjhCagDz
bP1PAaYNoiHxUfxRsqZXZvJejZvLTIaIEzXqkRLH9xnHmnaFXSsJdTqmTBbUWKY/DBUEdH/rx9eQ
eSBMgx+GiyCntM6TkTPkgxETM92HIBpcH96qltImENRcEDciTArY9nn5hbClkTXncNkj1kTYwPFB
ksakTw0e3VYmGyJRZOLreZIBj58McJOBHGK0gKSRUxHTsC8gn7TsRVM/Iox56CSHlgYmW3NuXIYx
1FqWFer/3Npy7x/W+gzUfHalJZrHS9zOjjU3z5kYgkAj3YN2ps5bwddFyVT+H5T28jMWD7hQQIeX
wMtkoAuEG05bzsEHO2v9w2lbhUFcci3Y+fPDLynSEcVa4rrP5KZO+aH/1I7vGYiD+A+QArqxbm2f
IYZJDGQHLlGERCoJ2TlLm29ziX44SDboAffftucPG2lxYNsvC6Ix4tPOXqejDcKp6EQOrJT8u7Ah
7GGwAVjD3/m+7IObvKxoOQ9MIg0OwBnf3D4iD5wkHamIzPe2vZtS3nfWNk2Xahw9YFBY8G5Z+ZPp
1YEnEkVcXZGBd/hyMlv++rGrsWZjpsIEeYiOqKutdBTPg6tzOwaRayfSMkkEwz91X3YwZ0OlcKR0
vNo+EN2WUI8okmPbco0xF2Gx3QlsXjgyuOvLyt8+Fy4pk//02bQJTryXIuANJmulCHgbIpsu4bck
W6a9cK9AY+urvWUwzMvBzrhDLy6dHL6etfXljMQbLdpygLCrYOPF7cD22LoFdyfCtYjlnltcvTlY
wtWZauAyhAGF8d1asdPxul+ujL1jL8o3EX18Y8UAEfN0x9EoAvN26fKXcWkdcnpB3uO3XcQRY0x/
+WDLnkPYsE44ww+s+L/gLpGA+wap4AxWrfSRwn6pFjveygla283epvjtUWe4DW2j+5iRdRvNT9JC
cAFlJ8XeJEuQVkdQvbgrwn+DjKrp+cv/SM40crc8wRrTC2OcpLz62Ym1SRypcH3gYaV2FDSCZAA3
ctlY3KYtkLFbu1VID5xE7ll1tojMcICE+OPSUIzn6eiQ7l7R/MEPoFavt0EQpS0PiOvu3lY0f9nT
V+He7MBOXVcygMktF3A75ZrMZZlVd2M8rCY8o7xf8rqDlopfUIz5G+oIKOCdNceZNg4C0mRHS80a
K96YWKlH+KZtwv/nbt3jeHpql/9ldrog3z8v4aPMr15gL9MqtKNIcqC3Fva/U0Mo8pt7acer1YBw
OyhwzgD0CFXVKKRyxwbgZj+9SMNbp/KiAOga9oRfWjZnVNqfrpPe3paTEanXC5oiQiaVMRK4023M
25O8GOwbI2iypETO7ctZBUHAOiU1MoWLFLlQaOFPT83pyGIGbkY7++bOg6lIym2RgVuEGRvOExpj
bEfKToTdrFYbB0kVrMiHOzjcrY2AJsYGS3ZRID0Ca7RLhWLOOnVWwNW6TK8vOMmU8wq4BFfVZHn2
NtpWBPdELTJCo/ypsMcFys9dejtI2LSdVEPMFK4LNqZvlMBvETOMZLsVE5CtYGjdD0sUbjhtCNBy
ziq4YKFckKwt0oV/I3KepfDEKsebFAbm3ObqVWH64ONdocWgmrlT7dnxv0+04sqgfeLKiws+DWCX
Ld2RiZSTMnMVuQnS36RxFFsQqSwwrH+Gg/AU43au8HTOkrK5kGTVztC59wNrvW2c3deeT3n1AM+x
t61N/lWKfbN55H5UJGFjTVGu2KflzU3TJMmDxHdZIaeiFM8rOXCMD4I5DLLm3zKguJxTOc8rb/f5
l7qmvzVEUiW+kf45eUFOQTj7PAgjtYSpi9jCNJyZBEnSTXe1H53IINf3GBCTmemv1+vnEHGLD3km
PdvL0plP85TXGnnc92KMDfF6HrgumZ5bbcpmzk7UrsTmvjMYR1b/UoqzL64TsEWX7S5iblU5hbXr
e1uqcK5xokuMlo6jPp5/l6Tuoj0CA8TvgPtCUR9/mVG60uTKow4N1dwaumAAABPQnYplI74Ld4fo
/LOiMptPnRU7G25GcChJjmS8IgXxdPpvOn8S6sxaoatkc2VqZaXR3A7+kZE29B/JhrW+Yq9hxc5T
tt8BWzT5EBZjLx59rv+U78Qmg/i7Nvvg3J+K0wNsnku06yyRSoiRhzWCFlhg+Do2wM1NrPm2r5Ub
pXOsMkwnfrI3FmFj//eFNvmxerBXZ3UETLD6sZrIi/essFgcCcm8/yPszJZVZ5Is/Spled1YMwgE
bV19oQgNaAIhJIYbjL21hZjn8en7c/Kms7qsyvJPs2NnYItQhIf7WsuXT2bXkJZ92i+X+NNScPW7
MDAVPoZABFzGkwpIv013w+wF/I+cu/mdfayYJpViMbJL5F7ZOiX7+8boP6w6mGjUf8yaz7CVQpez
fkwpelsbFOxdj5hWa7ix3YRKE+0/3etopZi9OhMqLvkoFftdL7v2ue93nH1uRntWjVQMTN0bpj53
CANf29hDTU13ZlfBcmZPCOZ4b4xn8OauOBSw4zqDiWLQ6gwpjXvsz4j5PBd5wA4Xxe95uZOeWX7X
8fm5ePdy/cbr4sT4ShaCl2Yu8d8f4KsS0ZVmUy7i4mMZzuNj8UFcndGQzTiOH/F6tuT2uusZ9sTu
hKgRt/b6CZc/6TZ4jltOEJfL521pDh3jP59WmmWQj7Y8h8dFwtLMcZdHln1nsPdjiqQ6f6oioFuP
9+XFYvVhZxuLTYdWm3gJ97eX7QdTaHHXeRtyi7KysjimnmMEuM8lOPSCtr5+A0dle76K7ywRDkCK
1IBVlUHN7ZL04e1Yu3Iyq2JlH/h7DCFVXn7Ew4+LhIhsxzS0bEYxMle+94mWC8NZ3gfs1BNdenKr
2qGobNH62XL/c8nmzVGR8G4VU3OxmI8O3rAzhka1Z3bMJ3pvLyE7YAj9mVbGwYZJEqQISCitjOhx
1XGGPYkXc5NTmfmcJiJLbDNsOuUOtoL5atRUjp7qt6sTRqkf1OllpaQAdjhpJzP+qa9YUwJhx05K
I1jS40iaylREe6WY2CPXmn13bEyhGASMSJmw0h15qW/Hs5Zrh/wpFb5Ss2XmebWhMrxYMt6GO7Hp
8hpmGFb6/FhVKv/kx9cw9h+umr1glWPCskeSUm4ygi+DrTvk2lwKzL+2V31CAR/gewnRhSRkS3Om
RyAlS/VnIUufUupm1dzrBL4wXeHJZvE5N2lKyhhep7Yt88JZVdKT1vCJxS+pSpC3BnLptskwUHY6
9dRgb3LCKOsh2D8lWX3/OFyuCipz+zSKdza1b8jnWDU0I+yGe6VJ6J4DIIqt1ip4u1Aq2FwT1Uzy
t+DuY4fcL7xb5Cu0bTOfzZUkFPWJ5z1czuSbPIaXpLUkF2sabYjstoUoH3/SdT+Ey49560dNzMWL
J7mo1Ab4mr12luLfpfUJKUFZZ5/DrftZXcvu9baOZrxSkjNTlKyDB6nZ06udk6DpUpFTVbSBeh5b
n7IpKMpTVibS1IBNZI+eP8VYvIBYh/YCxTUfo9c5+fssSHgGnxSVZ9rF9gy7Ck6wgddC08rYlElQ
8yRpxRuaDxpIwmT1vDynM6xr07nDyd38cWvtVPrIsueA9G45O0mRfQ7RCDw9ldKCh93gfrhkm1t8
sxqPcFEZOqrOSaePnb3iRZI3kB34KVcOh23v3PBpIIQwD4tMYrJn19QdHusyWpKiqlARN6ljdFHU
8R6ZdOIkWSy4te6eTr1vr6z1/vGKk+Zrygw5unAuoZAm1rQ1COjHdzaKRweYaA8vR8fgS2ksnSyv
Nyy5E3p12L4XnRyySHmOK3/6Dg5ukgdVOIW6foQ9ZhkKZcOQm3nPgqYz/OmNTqcQ93xC+iUEokmE
rGM6gmLobD2W/p8Gg1+RgC5IoHw6wJ8nm8EIdBf19LYOsdO1G1gUhNeepjlnLFcsx6LesAFinmeX
v7J4j4oOBOCCbg00T4e/srrrInlzoWA/oVLPW4yAXBDudsmwH9sYU0C3QXnc09zpfD+CAnh9ksW8
Z7mrJE32GLenkDwwT2U6xWjKDClOdlGxdm5/BKAX8XylfAz5IoHadNEujj/F8+f0x7XeyDrOcRi7
YbNPmL/lzO2OM47t5tXf2B75HCpQ+MRbj22D8goKx5l27ByXS9KMN18h8fLNxsZCK7n+lNsBOTbm
tkFn7hXmzFsPavp9tstTJN1qxNWam3FnbEHFLONHwnKayCjcqwUlPA1yE1avj1PXsEYkoTGw49gN
IClKNXQyS4zsVEoZO0qadcujlLIOtr8bXcfZIqAXbsLqMP6JTWJ5jZPDYgd+HDcwk7J9nC2yBsJi
bsfzDMFhfPJ5ei9WRLC45iog0C3Rsk0lKBiTD/Sa3Ydwm7qkA5REIA2OpELtGS/aqeOy1usXXXvD
nN/2YJFND33mVv48hkJ6P0dOdGR+6GvA0UzpdCpI2355tpKbzzsgDos6dmvcYBJPzyuuHnurxWCT
PCleslvuE2o2emStZlwwRIk3cLRJ/JnGJ9nYnUicNqkrNABtoCU1zqe3EEb+csc8gHncdzRp8Nyv
AYZs3pXKE71n13pzcp/gkeRoOT26FJmmzC1iFJLIba45EB+bHS8Ltdh6Ruk08/kUZbCQk5yWDlni
EhrltMJh1SiPV34UWugmxcqbfwplh9ENHuQ0TgmHeVoQcSo5QO7urvI3sXzHpS7d9eLRchcKlKgT
YevCOwTZ5aKL2wSxzk8J+ls+srQsEybrBBFTnSyGBOqpVN76oYO8rTXYg0f4WJ6Hdb1kJR564b50
xEXKmjeGRbGId7QgUgKYQ6IwEXlJEii+lkRtL+tSc3JZ+H4wxTa/mSAJIP14DSQyrhmeOyXIPOEP
wrcMceIrlhc0WPqN6Qj6g81FP67Mc3sf48U870Sdee+sm+6WI8zs71545q0MOygJsZZSr2P2xtmK
ERmE1Xt0Dla0+G6wnPs8vEYNc/UT6C2j1UBmaCbdcQ+vbkH3qN9XtQeIYYI4+v+TV8c+mXUiRRQh
1p5pyAcMKs99AAosv1GmYWsx24GBvB1ms1n8+SO3L3Iv/lEztDMIjtkMQTyXov9MlzHgRKya+j7c
MlNKJetRAAdkLdtLj3tiPtUBl8bQS4LFi5y8eAcpDf4qmRImVxdroLUE3yRpM2SohoncM2Bc+TxN
b+4yXgGngL0w2UCRsbBFmb9Rftc31wlwx4bjh3UVj1xHLCDHTunk7RaadHtnL699sscsXeuV5ooK
+InPfBu/SP4tdpKJbf15uRkicmLb8iJeDpKKq7NIplvKyk0fOQHbDCVEcwQeEQDUn384UUhS0IrS
8hh4hF92RxIkRxCTFYtreepCCrLxBE5bkQAdAAcY28oZwSGj6lPVJ7WQQeF0+sqz2e2S1imgEkoq
wJ7H7OwVtDeUF9dv4HK6XM+QthXEkEzsW/1drBQlcEqRBU0wYO8tm458bSKhnXUDYo8kWPqdABaQ
rJL3g1ElZFSFjlB28hMczviLyYFesZ54aUYd1h0gUfWpIDHYGAXBLoxeayuKpDW85iWEZuVf++Q0
DE5SDD2g+W8S4llOaM84C14iA60f+vWaTDXlFDmPoqCwOX+JXk9yho2ZejshcqRpit0nR5TglaBM
afQviCCcAPa+hW3Jb+eJjIIL0gE0/ANeHnBWI0Zin37zSIQSdGo7iAEfO34eAQGiUwVRXUWaWg+1
zJgUDz6FYIXnDUEIJ2C9SLY0/DEsp8+lXA1FE3hvB8H0aWtyJbmC7jnbKT8iJhxwah+gt3ts/Qmi
MCh9j37cBNzn26wCNkVC4hXBlBSq60e5wRJJiEP5xOttozWyZFA25Qf5lLfxU+0F7LSTQyaO2Xf5
cPJKXj3vnnv2aU3pPXCmUZexUCdx0lGnmYMQiF3a5WNueJept91HkgGqPR8wtUixTIdhjx9qWtEU
89WMpWlbuYQ2zyvjpUB76ZvrBCb1J5GCsm7dYG4VcIpgtEGwIenpcAFTZC0lQKHyZSCbxQqyom5S
QgCBvBQAKyx8q+bc7YqODFo29QourBVGzbKu6jlTZELceB5htF6yyn9cFjbr9Z4QKpuog95ipJtT
gCNOvA4w3UMX1n1o5n71rOKNMkVXPW6aRUfnQDgghBGydYxWgx5t4MnrgwpWvRgn9LJSTHaTEv4q
lSufPkA4Rlc0B2qdwoaR5P4eOD0cPJDSVrGfFAU3rJeyCAAN2wm5aqVyMyVDlobfz40W43tJ4r7S
vEZSHC6l388gZ3hdafZ1AmwmUBJt4ST2SG8CdKZcffYJ4wE9Rb4TfZhcqLFEIcYX2KxZx9FP1VY/
WBPRWor4+84QdNVJIjMFev2tGjrH0ks+cyN6yhYXHZ3i7LMiivI3Raq1iKbBahJIJPF4l9GC7hOu
jZsOmHPJYQaDL3Kto2c8p1mDW/CiW2Oa2VF7rRxK2vQ+ONRtYOCYaE65v0xVyQY+XAXPLAWAoQma
XjY6DNiuQIJnNd0TBaPBnklQW3rD+zDlEwgm6BxvjAuJHjgt5+skJIfHyGH7AJnX4jbULOedKxLr
Fdwkek0eVO7+nZtWdroIQF5pmBnTYvpYLm953UEHAj3xRQCXpFu+vDPyB7D+J56yvK6kk+WvneLR
co6Avx0dhiiT1ligEApqKc/a4IZshZue+6pkOiwzj2QxmYblXP22BqZTO5+kVKrmJMF1VtqurcNv
q3gzP+psT6dv23GQPKJoBYiq3REyW9v6uIWUnAub7hPmiyEZ13siLdMUNxj+qB5RUXVGBfA5NPpc
inCrGzH3TQ5fhFT4gd0xv5iv+VEta04aexQZ3hsx0hNpL9qRV6WvdIzRLcJN84lvIATMd+wmzae+
Az3t20ARFr4nCEolrOyo08EJPa7v+hV7boeTsKXiJLUNyLQGHjBkSaXrrQh/Ot0wjso6pvQuEk+9
LXQC5C5ll7oWGXcHcXUE3Hnkinxa5kro5qdVZTV9r1sF9eDB6+JhJIjhY0OwM+nbAgo4cQep7hyf
ygt1XJJvf140Tgm2R1vzsGikcBXf+IG6UxtdRTu/vw/eTcAiv5fLwdwiqeeY7lEIgH1cK/JjJEIX
9znw7Xs4mzxU+NuKcYxVgA38ATSO04gy9sTBKiGVazPUu037fdK0CjGxyodO3TvYmF/8N75o1mLS
rWh+fFA/wQVy/V9vHpALyB+QBNUyt+hnRsRmhah8qH2NfX8hFn4rxrraCle+tPJPyn/N/c7Z3tK7
iK6TsqFgdWt9yWqxWHo6fo8rmR0tq0ZxoB7yC1ohzQc3PDU3oeaNPyGA2fI26qwtBE4vLge1KkC3
K6ZIKP47O4vJBoam8bdmFVFNPfDAxoqcH7L5o5JLGCHKUCD3gB8DDkyaD38jpfJvLj1UWDhi7r8Z
jOucMr1KRpiEdvWzRisoHDhxW1knGsTxLcJBvsa8pJe1NayRUbNwY7fwZd/SYYJdSWdMX/qJ3lij
PxrVa0zj8kbu+amEw93+QQtjAyX/mA6rha6p61Nx8cps7EuKjnv/JwNomdDlH+erBMHVRzcf/Qut
ehYTs87u+JR+rPE9uiKS+pnXMLVQFagJoqc7BvlnRgAZlbrax28QavoRDXnW+JmN+6N9dJp0+r+/
HdGXnUo6fUhe7RPtfHDc3nXzc9yPUCca6+APN06rhxGaj9M8OEsDd+jWzwHpHXOeRUbLdvMPMsZL
mo2O0aMhHphdwotFx+QeQXUyaOnNV6BOmyRh65SNNl0HcfCIxv47PmF2ve4Y+q8d/9HIgjtv3zVt
1PXPaYeUW3XSy8XaIrsbDN89QLznObqUi2e64yBPDw3/BuRpwRM3L97NXuBm5y7O/c0bsVTH2uWT
25t0CecrTGxmw7BxpBNPuTsUcHpyQZfmT054IjCdylbQDr4NuIa+AND7eU7olEjgArqKElqqeRuA
xV4PJyd7JmFjMcVsAFrFcJTKSEcTNKFKcs0p4tjVBItwKJyaLpsTBcuyseLtcAawidwIBOxwgVed
+XT4Oh0yNlJO4QifaUrOAoIIGAGocP5orzwOSjKJZB+Yg4YzXweD+RRX62nwporbeqaFaemCR7Yf
zq3rGm0c/i3GUnKtAiKYKTIqNA/OhYviWPJX3QclZj1uj4OFwkg7kR92Zn8E71GeQMpJGlwlpS7W
qDGHRZLA9DB1+fnTNPqHE83M1AhIUnzBdCBGKNtOUAS2LBDIepmigz+5Nd0zNCkm1TF81iY6cMwv
sCUrXH/wKDF+OGiqB5OT7yfcuKtKVeRp0/MbbKeR5qQuwjFtIooSasVphOacfMvmnhMlvdkkI8gp
IK78TvuXi/o0za8UwF5R/ZHL3HHNBpspuoqp6tbd/ThEVCU5av7eA0jWGVijzKNTCmGyvrjchwuG
m26JnpWNVcu5B19bvfp34d7S1T0wOjj/ra2q6WU4KLLX9O7kNrEXoDXQPQCdbZjgB1HF4Fm/eRos
7w8X36QadoJNspTt+LR8NX2a166O+QT96NSHNaRp6A8Zpdi0zqjLf/en8aaBJf3rSQnXDibr/g1Y
jQZP+h4+eryGtKOvHVWK1WU4lEFEQGJBGyvYEvN6Vu/hA30gk5Zwdm04L+tQt2jOqPgaA7qtrPHK
ak8Qci9y1LiWTEjf4ICFFOOYjbZIi/cux07jJEkdipIPLWIDGeDeiG8B3WQ9hqRYY7KUF/4fHh62
dbqR/1aY16K3tS40neDniSoFyYnpvJCEqBVOHasMcQVubrjSXveD8D7lvDJrAUWsZihKL3phZAIC
fLGvWIdY+x25qhpu6ZgJTWP6Zman+/uqI5ixmYDKXG31XucP0xqa2WSNwSJNrRMkw1sg6A39HQdU
3fzmdWpYoiupZfzOAUeSxYBbD242mpyOgQFXRL9WiBmIv2lEXcr/j7OrItLhfzpJfcorzlkGh/ax
XNEZpHAwv/bJWWgVbVrt/HnVDdBR2Ls3LpSzWYOu2/4Sadmhqw+wQ6honA/uLaiiIS9e/oeWSPnS
x4bGz0oC2kOaTx42IHsTyBn3rFYuO+Jlo8vgMw2YWtrFPjkeFU9kgg/lM8G8jhrpqknslushs7Jm
vWR2s+HS2BD0wpz4feY11mx5KOjLkv3BFz5YMybuvfWG64QOJId+7puM6ELtRJ/8WRu4naMZMQpG
N6DYPIToRxgN2tGQocS9CNEiEmSmIxhoLQiHswntM7YNy/KVFqQcnt2fRA/m/FiS3gdFcp+UFKOt
cZ4k96DGCDFFI4Q5TFDDQy0DFKaanHNHjDyDKHWzHskURS4ZeMIhPsKbIwGBu6Wg8ASRIOqZet11
aASRohuMaOdJoCW9Qvg5UyDij0iu/sx7kMOcT8QuQOHtpEg2IKUoOu7W/gedSjeAtsYz2uqK0kVq
dxuZl0valK4GkANZUyvAQiTUpADejh8EYjsHzyGMSPq1+QMboO4E53+7eGOSO8QBwX46PYURZVYB
lyPQvpSy0O8CspLxMBXlCd9w0sHr1wCOq8YgAMBST1asPs+vd8djfYAhr5Qy5EAUnHRbw//jvOBo
9g4yLSAWdfTKD9Ph4gIchW2tNhk3A/gKKlCfdelclf+JfOyM6IR7+a1I7NPk4Blpbx7SoH6B3AaK
uIvNMml666BJSylTgb4FxPFQ3gCh0NnbhdnlogdMtrw1CeF28Dlbz0HGuCBgjGYoFKkuGF1OzvaE
74DmIbFdaWgetkP64K7+EQkMyaTHKBJrhTdMEUOC4412tTsYOJAmhvbk4QNq3pEQMtGPO/qsJiaa
rzqWNugaAK5IZulDpP93CZLIRp/hb9/nw0nXY5u3rtACuIjk3RuR3SNFWPUbkDYUzmAiPqpUBSBF
Uq8oq4VvCQAqPOWbvthLI64wgeiRngDq3y0dnfkVAs8o8F5/zJW+INgW8CUARWhOuOwYyEw7tl0q
GLUEhqVrXzA+YMSqLkhJEZic/BI8qMt0lbIbUPD/rX7xMuWSPCRkyTpbADe6MxahkYTwueRbVpbR
5ghkCrYD5l154QllEYUEk29y4H4dRebvXAeUQQGtEvAfkFwq37i3JPV2bqluQM8mu51twM5M2n3B
O+QdHMCod26yH3hcv8Cr3KZwr1sd2x9/9oDdhMxNjgJXHEnRywJgSHsVi8O/wwDIjztTtBRp6W08
HzAjJsnuIM1C48Cya3Y6YIlcqipAfOpjhoC3AvRsGLbnk0ktknd87NslRwnGehYiuQv5RRy/Yj7T
plOTXnDydYw9kD3N0HnHfsYYTEg5HshuImPBysT6+OZ8Te0QTq6/E2bfXUNWD5UThcaMw9lwXWLc
JZ8Ig3cpZ0hTwHQkeTuGQnA+UBbreKZUgc2caEGokJbM4RsOj78TPl5Oetc7znwfWrbycYqmgR+m
bHnv00zYS/h5dO6Gy2Z4Y0PN8MXouRic6I+pQ2Mws4ndbNPZ0Iwmxk1N8L4QpO+tl4jiYDK2VlGU
ULjQO7xl8DmvOHuNQvMGA1/IdkBEwhktrtLDJqig1obT4NWA80Slh2CsYwfKWxqOH1+SOEaaLvqr
ppSpKiFCEf9e+XWQ+SmCORQTwr4eic7+AhLmTVHGtuS1pxcFf79UyYHwwGu2+GzQMWHR8gB5DQIa
8l0uNw6lsL4GjfvM5kWAZ3tlIDozr0gPNreHzVnyCEZBl/CFiy+7pY0DjOW/+89+u0f6mwbJ3bRK
huNwqLY/IueAOrvQ6LtY5rVwJbrCA3eU6Eh2kD89XGkIukyB4HJT1MENh8F5I++L+bI9IadbNvWk
I4kzjI7nBaffi84rDj5w8vchM5sBRSrmk5MSKpCje/jtcm98eXq1RK0YMWvCueTc+6ok6MmmtDOV
Pkl+wW8CMyVsl+sUv9PrBJQrYjqBy/5JoNWJgbA9S4WKkPkY7DzcTWIEHqAcWtg9SUStnfQuInLo
XYT7NZn8NwXFRD6joTzkyECkoouwX3Ec78dLlHxkzG9CJrBJTg7OwRWvRrgQQE5Kct5hyYYBdIIB
RiQnT1FHFOo+rD9TcXrspSDVJasMNtLoH6Y56fFHTzmSFr6LBSNy0pKw+9Om+xrbwg/gFfSSPAma
Eg6KdUZkIAW/c6Iptl+K3+KDTEA3P1YugMycaYRzmFZwWMOv/fasqL6kpQ1EpQNWN61C6oeS+IMP
kkLIKtkCYHQ1Ehidr4eEjNh2YBfp4nXT32WESuXaopQPnnDyeCmeNUI4ph1Ge4/wS1VTowfGARGj
KQXWkPUF/4ymDbAe/Ybcz+HJ4KBhyXM9d6Lx2h4Mfr7cmOA+UxgbgZLFl1qGqr9g7wDGBD18MpYC
jRGTOwTz3L/lki2xQiPBR97maZwUuR+YDsxUWiClm/OuJ3f/n/2nbOezd3tQKyDo5zb3Lu5icktu
+OBaYjC0VkuEqEfGuDBI6150bgm52ufsnFYW6wvn6u3Adw4kIiT6xIUzSrSeY0wwS/HpSh1th8iB
ROcSGity/TWWiD5x50rDmPUkMBKukWQfw0kssp/YV2XRKoKvDKFuHTBQB35p2DBhOCXVmB+37zd8
A1Fp3cHfj0azfmyEvsj2sgNGu+BBL5VmRwfrbS1hj3Bi4FEr7QHkUT4KkJlvEPNIQZe7vQiIKtAY
Cyn7HTVjFxyjlg+RbUDREkmgivlEle4IOiRSoomLl1A9yH+EhylF1kBsGR680Gr+hu7VcUnYVrMl
TC30q9848BeUIf0WXJbIEPArJmgBkVOl4dqI2mbHpgbIh4ohuKMl2bMHqITTUr7MMvahVWwbMea1
HzL41e2/ghG+LSEpqlq2bM7ZARFE0owhV/3rEC6eU86d18igj8gsNzSllBgloKn5aoMmk7MUIiiF
8DW6ppzcl0KAP7PR32SkomBOeroCtCef87Rwxjv3SsoKm6S4X/HC63hoPN2SnBVzpA3GCC3r4UBs
YFkFIsr3QpNilX66eRAF7LVTm22SCoTzqBh5R4IB/lbuNsE9OFezO1wvFv0mQfGzoWaFjOeCB0bw
Y74f1hFOPOv8ko/DwmMvu4SL9y4RlHTSQPkqcCniEr5lUkUJ1LrfAOTMSB0SLu9p0HUjh6MHwRNQ
YsGFIDfI59FpAXJUs+4xCJA73pz0mEZ92BBaPK2pIOXcbHyFKuGCSN+kLioJep6GLo/wLqINHchq
9cTEwLDnmOE0AXcbY7hsgdyhuxvC0ER0fkZHn848WHVAcfv1Cx1eDTtl3V7QoUtDgQvKJcMGarjo
CBXdejPnSYHuThv0PfdYSQRAD+SlIdmqMnDptO4eYzqQshT46dfRY6jNi3sCbRrco4LZR8ZERjm1
s4ebMmQL8s99ioo7qeioxbyff8EEDXI3irsOr5PNgzfaH0aU2KjQbvl6fS8VVBxfsWVRGB+rENZ7
QfEiUvBaCGhxQUPE1VUYsF8/RQE5jKTlyf/bQ0BQpKa0kAHXLOZmeth93TQOeJ8+GBEmhhmw1El3
Luq69VUVfHoLWzpFO0uLPyQhSDgBqDOMKz+ECgSF6tegpAdOg81T/8lEhOzdj3GRi0VHArS6duo3
Am9vSHHBZt9xS9N288Pki+IzzHsXNmhrsMerQcwgatgxkn/TZIuBlMaZshm+nDXNAReAhLaNqyHl
TU5CTTapAJPRoKyIBlxTkMYTBJSctqJokjnvyxyTwrbwZ0wP4JVD8AJCsisZaj+NKGcSpRBlI9Uj
XcRDIJyF7S0SQmBc6jES2g3WInBVRyEEwEN0F5kQcOZ8jo7hpbfx1Bz00g+jQvmxIU5a4Efh4wFd
UwRPD2UHexyIvOaLam8RvWYiwgrKtUbM1PTogSECXyx1+Fg3mpRByBRCbsaa/U7WzLazOg1NGvjt
6sNOj2kZDpPtGSPx2pEbZCSueBitdTNcNHVv55934RIW4BW1dzmmmSSy5R0uiS0aoKQ9f51OXlZS
bP6SKoEAEIGWm6/YEJM8qGEh5TZmJFK1YZU8Ly5ume4O2yp/h+0BXQ2019Ek13qKYIiyUBdvZtjW
ocdY7Z5mNtzK+Y77MxicfrcJn1WYixi7BXLqrCGZ8Exvqk94Gta5aW9jp95yf26VW7dXDG+BHVpL
J38tpfym0ZDGH5uJWxrVNcJEwsd+Qna5ycD2uAvheL3z2+LPn8mNfrWNXZDBBix1syTroTaGlkSH
TuBqWZd6QKtAqy+ta7uMSnOjvJ4npS90M/RptAo4qnRkLZuYkiDWeisSU948QrbP8K7eybokYUZY
ResVU5kVaF4zpuxi+RTqRZIcOu8UhkW0wmDrTRLTr73cZHdHe7DQOAmunIUC1qdQPflSwFcGFMcL
ikM6FiumSamTzGf9llDtk1Vsoh6+CAr2X26i8xFhz1dmzdVDDLfWP+hR7vB/Ne9kZocnWV+ToJY3
hoyVWVnU7bg6AhiuBgcXqLPJuARcgYLDH5U0r28I15ZfHlwYnxnh6a8s5S9Z3YCBFyUJu/xMEIWL
A4BCh3rEYod50RkltZkkEI855JaVIlf6jJDJnTGOXAv3uNfdILu9kHzvIPwfHYrnV9T7Izdreun2
N23+gIOI7unG1gRohc1C4ggnKUMEJTkkuzEJagXxlC+ZU8ybOG8PGb5JYqF3c9FKnnqksqyHdSbr
ddbOBooF3RRBxlwqrRi/mKZA3SW/hXId7EIOIHkViiKuDW44R6rzp519PhZiNLqa/vi3PZdjH4XU
IOg1+FwITF4cLtWcJd9vu+5k4cB9z4YLfZkIcTC+DMYL/bfAuvGCOH8ef4tVWmcidMGzsKcO9Au5
8XGMvAzYwsc/Tqe7rLwGVx4oqPpt6zWFgf+nMQWxFM27fcg564rqQLMSjIRMDgj+g95fhiEZNr42
YQAlSQw1QAtKKiu9Q2Z2sEjKRxfv7+C5FFCkaqflcuf5pFZsgp3bmlEAci/HPje2Pau1abZS/Do1
6IblG8o9jjgtvDKZa0NpMISxXSlDNHXLxV3qZULNd4gA+LBT18xXeNMjCdDOSxGhDd2pUuBR0pAj
Ugyvhr48I9aRrOWSHgakxrWM0oOlABEgJYfWMsulEcadb4KpwxCpLN+KPVAUsHxEWBjgw3g3PkLM
dlXuwYR5tOpby2MDYCCuVxr9P1fLvOycWFpUqxnJU3h13oVrYbcl9DcoWhxSaUAIUKceouRuUajU
37wAzEW9FpQfW7fGeQWzoi4glSMoFkGj/0I1pxBNmn2QL4Z49G8PCALC9lZnKP7JhTFiDG0aSYB/
uMZgTq1CH9xNsuWOTMq7+NaXyQ5pQrRBVV5TkJDkVqJtTdHrvg728UpcJLD7LJvXFlkmf+qLShdJ
8fTV465CgmTYyEvQqfXuLmNa9wqH1bBGqkSV973NnHY4/8obOS6db9ZGTzNcAdX7wvaAjaTChgS6
VEggRYuSSVoPGoF2V8BORAAPuP/VRYSquADPfwYVdtgWj0ovCvMTx3vbGcjsnTsAsalvNFEgG20z
mWI7qE+ukx6c1HA3xRN1wsX7o8IRE0aA0ky3Yp7RzT0k8C3msIoaw8UfLVBReWLXnCBcujaxBQ6F
nqPwap1xOmKySoDR0WihPzSkdly8HicMbx/i5Y7CFZ0SrLReTbrxIap7hCmT5pM7IWTZilb9RXBT
u0TQUsxRFUU10TOnWKjhVHobMCdN6N1NcgWJR9p9JljRkkoYI4cskMOo6VNVC0kYLJRp+ZUE/QpQ
K6a4CEzS1ZSN3aUwPjrfUoNqmHyPToQVIeVMN/OQHUABvSJRkLX9x7/9z//zv39f/2v1dxwed+/V
8fBvh/t+eFwfbtd//4fR+Me/nf752/3i3//RaXdajXq33ul2za7RrpuNOn/+uxyR8fC3G/+j+frs
Oo0T5v1sX4z3+iIhM1EGDVC39rrWAOO6vhmPjP7vifLHGLDpT2dFF8jyZKlMmp0ogyP5nlxYF+e/
ebr2f/Z0DbPRa5udTrvbMP716Q7Vs9O5GVU7q9VR9ezCgAlPy3nkGDYDLzF58qF8bj9QMviBQBDR
1go6Jz6IdZpAhR2wOVJgk3uOKW1054CMsGX91w/Zkof4/5awZbRMFpPnbP+HhzzX1r33cc9DHtHu
MB0lwS+I7rX+dOD83IWF/hvV+0MjPZQhpp30fTVUdnZAlbETz/7rZzGa/+mzmN1Go1PvdepN+fP/
53V2avdTx/iYRiaJiujlADYGl7oz3mmoLQw0jLH98NfELtdG9w8KLaoQUHLpqbpFZAXALqZGDtqM
/+tH+8+XyTA63Va7bTZNs/evj3Z+nnb37rVlZDqnrWFeqXvSoXLCVpf/jStnJGX4bDFYWCDYWNWh
3cd8WUSVVDBSM/93L67Z7XT/w3I1mr1ur9vttYxmr9dp1zv/+kzv1WWzr5u9ahKsyDSWl5W7xYkS
3RUep58hyMrulDx+e430xjBOfzc+t5LaHRiJ6Qdi+INg3/qQh6/UHbc49CY7extUtIS5bxol0JaQ
4T+Bpx5AIMzuE8mx6P5gtGlVY+du9OlpNdI3RAn/MSCpUkBtWAxtRxuACeRsdoMZuifqqh6eQA/d
VG8pt5E+MLOtYmIwEFLAiAKS54KcFREdHkoYf+sndF5ARsvFc7AFeTA80a8gNwM4RSU83kzJlRWT
PEDHGCKpCbNcTGgbKWJXXp0nqKtrXJsiJIACh07hOidFmjOBGUMZ/sE9QD2PMp1gQeiYt5gsw8Kc
aD8XMRM//4U4CRmvwG4XgI3e+Ok/ptAZlGrMykSLBweD/kYKpCd90pwK/jstoXFoHYUHoVPohQJ2
eKX8ZEJCl7k7CLlR+dT0Jjp7PWgyXDPxE6uxqhFB2ex3Lgzcxjds1+9NDYWtvnULzkwFjF/Yy2Bl
28Qyz7/a0uUA3IADJhrVYX0EK8UETmH4RAVTOYx7x2CdXOypNozp6l+OfoM0mFIcx+sn61hsc8o0
0zI79u4JMBWYAgKSIu9G8HjNEXOKqqd6zYwYb3OmkD3oWNhAFVaCw9ex0J1weUe98eqn57UGh/CJ
xyLv9tXHQ8itTfZBnZkE+IwFZ3rosvqEgo6MCs3Tze0G5+Fr2XNPwWJsYqYP6SnzH1ZjRhjOeGyR
43zghbog49woXDTof2DYmDYyZGBGfsTWbNob3j1m8LXRnr0wMqK94mQbJLB0i5fHQ4zygD+jksfq
7llX3YtzfJJSOAvCydXGFKzzttcfhoco7PpuN0XZ277az4P85odq8Y1/L38/PWKEadeXh8ptV7o2
xca/QRqLFx9z2RgLuR4h3+mY2hDdJ6DUBVjmpmlv7kQtdOWIGNpo1BFMMO9IOCxpqEHoY/5u+rf1
VwP70rt+0zUHN/S6Z0akPIm6TJ73NjVrY9p7CjT0qJuNvnriA4KRKpf22JQ+yI/kXNIAU0WAHVME
uAxV/9CECvlj9k3Bio4im6TDgJub/xWoTCfymO2p4dYZh3OmCMR6A9wEVSmFG1UEf3PN2A+xicMH
DrXtDYWSAnlu9y9Om4ktDKhvw4zW3R6JYnu21hze/0vYeS05bi3N+okYAW9u4Q29Z98gaLoBEDQA
aEDg6f8Pcy7OaLRDEyFppNBMw61Vq6oyK9P/eBWH2ZzdhFEn2xlBA3AaGmOD4AnZlTu9HdvoE+bR
ewPPQhiZmwsj0uP3sPMSyILKlylDqIMPODQnj0jng6deOUooyd/oM8PysweTetXPbyEHSzFZcKdX
OidwsdgKqaPErwk6KoRZnn3SSwBepgPcIxzZe5E+zbupNmqgFHbMkc1fe8VGNNOFpRWXcW7X615J
cjC++3qMNTYnILFNoh+JXN6sc8Qhf3v6JFvyp6nQHSTRnWJUx81uYF88/C35WQVWXqRptDcIDRAv
qJbZhk4ZX2rrcYTgdMTIbpSvkCVJ3RJcG6xyeiGQLF5NeDFnyGgPeuFtNHOr1H5Sc8UcgCkMGlTv
g2J+x79ZZZQJXUW4n+clK02KSnQOlbmcOvLiXTn5GVzXU0a3FS6LKMokdurlE9ORmc0epyRr/ZCg
Mr67+TgF0jIgGqeeMu77YRSrkydTP/SLEa3Bud3VfuBKOAht6Xg6oyHp3DH6gS+OH0H4HD2p0V2l
R14G/ByTya2m7104GTRsIgDccWXU4zYIP+FLA7mGYYechUZ33zUnZ79bfM7WjA/f/ECjpPanVcuc
BxlRja5gjJY+//FyEUUmquCNhIwmRNpPqPn3H1xL0dBbvSL+5AxespPGjZuOB8GDagBdS+SrkOMc
zNMR0uXHZyTszHHuqoHpIZdnpzHL33sO2X8e4SI94CXXM9OxCfP6hVaNASI8ehiptRg4gl+GFXrh
zQi24LziA39mz03HmkGaJsTfGsccpCuWDcoIh8c3o/9x4stDJL4z6wB5h73N4MQYpWZfdvIAFcTF
4xfprxmnwZM5HUYl7Bbpg3TMeA/0njq4+3T5lFU3FHgJnAr8gTwoGF/hz1ERSM57yI9CYZc+oGNs
7gtlJkWK3Xzfkf5EFNe7zu6RjCoiWwkzjQ4tQpOme+uVnIAwviaNrx7umBReJjwTPGYZSm/G4fhG
mZy3j0oN98Y6nrY/utVGDSqW4o7GreF+nHUxVy4OnFdmiqG6G2ihYNVwen3JAcqQ0KKhWJ4niIhB
T3qg9E72/5XGWe7Sc26+mm9WP06aD/p6IdRVV1oTCvHRPjQjBSaLV83OxwtEJVT3NkgoRtXqGdQQ
ZPlqKOK6CvinK1IOdRC6vLuJ6OLgbvFmLmE6v0l8oXJo+PmY2SGEkEeSnzMvPCnG/UqurHukL99o
6tOoffsq1iC6rRmL+hGe9VEHb+aByad9vwRoGJ4HW0UPjNvsNUFXLDs0ONUPBwjNZ09L2nEQm1R/
HKeI7I0gKWsojuTIifOIiHjmowKm+/E6pFFQ/NJTuNOZAOKj3Eq96xA9/vnL0SFX0Qw/KidzLqBr
u2CJxvo4c8y5zIr+eJ8pTlyu5OJjg54vQYo5zw9Ep/uk8jC/jZAwhxushaQW6fBbWWiTCzr4hKFF
joi01R1gj7FgKTAQCp520O8Yv3h5+q+oNxgLA9SAOTTxSx1LUw5dHsfANOYZ52jXxM/F3eaLVt/J
7uI86bYj/69N05FIW89SYUCT8PQmEePsYLrtFHpmfXjHncDPqI60SvC3yH7OKCIgS51aElRgwD4m
zHdvptVO8xr2TP8eazR+TlzncUQsE3pchZ2NizQhPCeeC+Klhpl5IC0Eci4d/p71oFVNJzmuWUgb
stjjhfQq7mbCx8IQSsF2137s9FtE5oNOEQRXA0HvXw+nffw3z1H5jxZbMRuJVBElTlyvpXxMW+1p
3UlFKHxpSpRRCu+zQafJEonQvAZ2JLJgVU/lJXYrdK1Y6h8kWxzUzVn2XCXBY/O7ATpBkBkJ4Q9m
GK55kPH45uh/wHFnjXg1aegW09/mqzD7uRA7D7QIp7n1M8xJ23Ts2x8ooM0v9Pp5WdWRVy3cPTy4
b/EDihwGVfnqiGyUVfLt2NwCoy7ikdWfcCqwdf0KocNAIupODXp15FFjBKHIR9sh05erF0l/oE2l
KcuaDob/8i9LxECtNGgg2rc2yTfJ/XuI1LP7GUrISXKtoOxNBhKYUn3/HXGuMfNu8HxxrlFseX1x
k1iJr1MxKmmreEqYHfxyY86JjtCR2fqrC8pWO/Q6UVN1Of2z0/ttP5fl8rGvp4hphEcIBh50G6gm
M2lyC+rgg3MR5ymHX3lKfmR4ONQpx9uEVy2FH9KCXXfFat16UxoAkLsVNkmIQJItdM4VBiKLB1st
en+ybfqKc8ALbgW92tb2zQfVQ7I/ZwNNxc/m1VKkuG6tO2ImsJbC24HOictjTHtbk2yBsiv5PVEZ
U+t1w3bGlJofvuhf/wGl2oGbTRn8lMjUWQ+Yg6CmDa+mXD8Yizes4qRZR3VM7hsaJxOetXX9egeo
kIXCTh8rIT0rKv8SHRLT75jdezEV+/IusYHhhj6Hnq7xTdA4TZZsUVQgi1UambolI2sGcZPZhaA+
kFTYCbcbyptihcvSmO2mQTjiPfAMu44L5KqTf/r0xHmsCPHMsuSReeg1fU1PtNS4WhEIsPadHkXO
IZYG+7d0UfNGXPsZl4Z1xeWDhR22S/37AkDJ3Hff6Wnjj/9xG6cI8+H5RzKtozQpg2eQ+3X8tjYJ
ZYu50kcplMzRBzbrecI70Mc1EjoUM0QSV/aPxAjawT/ZIQ1TsIr5MxqgSD2EevvBY14ePxxh9/0+
nBdGRDdH+tj9LnIqhEPZrylDN9iLAo3YWKWHtWuSRcyL0Py6hhI20nxcClqv3jN7IK6qRX8lY9sL
jxfDWyx/ib44f3jfKjrUbsJSglr/QqrZhZmHvL4Q1oEQKtb35VBiZD0XUz4kn35UxiqzQt/sD1Qc
F2JcuI0vb7CGgajL4ByaQjZnD3MWV3593XDMtXE4gkefroh0Rog1nW+E+IjMj0YoGl63SaZXv9vo
m4ete7Bs5jenmWtrBn7LziuvnrCmjnFLbwnoywHe+OipYez1jW4akm6iX74CyXDqU7mTVurm7ic0
3CgAaZMSKRVf59qac/uB1QqEng3cy/68JuCa42b3OuLsSqj+EVE0k0rreNtkvZn1UQuJOjT2eer0
W5znIyISPQI09FOC04VVzwDU/uZ+0AS17qbHjDt4BT1PgKC+9ceZY1E00w38SZ5kHzoUUkuDB0kD
mMbRqgoNK4OMS/YLCRAiLtNEa5njmaFQTOKslmY9TW0qTrfyzKhcn+dI6NAKMHBEZHtnsQ5a/txX
0CmIPmsY15wg/Wv/4Zd0lx9Re8xW3A1UmFB2kx4aKRwjgIoaFOjwjVXojktIJrBulECKMxWNH4de
qf/2MS+nprhF56hAFzRIOUdypgpd7JFhI4ei+4YPrPvgAbbi9RxIluZWJM+Se5NdedaNv9sTy2lj
AuyyqXecVJcfiNCN4rK7YKMN9hJFz/RNuw3FXBXNUFwqyjH9iA2vEeiQvkQqgGRZ8oLyCgCaB+GA
oV7D3pND7ZSw+HhQyZdGUN/nIHpLfGRfIIIvFC3b+E1CySR/5b0hxwmeTEsKx2/QL8PVRrVnDg1g
MVr5aQC+1iqeUERKMs27UfGcyxMSqSEdbYrw9vDY4N2C1vaciMzrT/qOTMKYv/ptxHvzW+Nng33b
fOE+1dd61w7Q2nosOSX4LT7Ds/z465MF2KNAw+HH0Ae5e/kJhtkrxJrcu4fGVnAM6z7Vo3PQDAEx
PutXmDN/k1ssWoMs+WpXyH6fznEyp01DKSwvW83RKR9GtX+faPCse0TFOKq+wgnAWpr2zJsbnY9h
PSP5GzIJ5HKtZTl+jx6L21g7vhzBy5fELmObTHg4/oWOIoyJHuDg5cNopz4iJgBnhsZIGfUu1AKr
+AoVkB2wOrsvVozGCXYfIhnU59k/2hjHDepUKWgm992HRvP9pG0fYYUlF0mJRTSCB25Msrl0xJOX
xICUTnVLzOfzobF4UenS1YS0xeSwEuuhfOqFLW4+/6ZYFaH32xj3tT7i8XwOCUYmp9QKNxGaYwBT
SH1Cfq/ZHTQ0nBzuIS+vZwAPdvWonvU2yUpgbCRaOS8mz4L6i94yp5X3nvUT+ni02fCVyvltTv7z
fXax3vXui2rg7DGEDSpQ9mIqoY22LFT3umQ17Ot9x9Z4TWVXGWree4+gY+8D1zJ8ky/V3mDVoBTb
tts6QAeSOJBvCc96NPihZwZKssZL7mMx0pFPpAOzHk65YhRt0k+fFA6pWAaXAcBxlfQj5TUcHLNw
2/gc8eFHN/s5+jUOQkcAGrSE2iecqeHNrRZ7I+jWXAdheF+OSHYz3P/kqOau32he2Om019i7ufVo
sCw29VH4MofdwqC7RbsdaYvcgOcpwsZ7rjtoedlG/iowriMN7Q0nH5i2i2Ci/VrRxsL8QT+ljWqP
tk9Do14Ne65fae8/I74IOgg/Qq+VY1+ISgEZ46SYCg6YoXX5gv0xCJMxqDLM65/7Sd6n2893G6BI
opE2y4HsVpPSl/trXXxlTHdH8tuZ5BsricZysZALH5Lv93skcTxhlnydYOJXHJ/jZqjCLLtP6ShE
qv3cl3vlCGm2DoVtEX7WqIuHzKhMGJhBIJuOKD5y0LkbZzBizfZMbzi4/eaA6WvQ1TSsR7gR7SNH
ejo0R1hB+gamcpcfaNWInuiJ2yq9r/3gg7irVa5rTl2kBTFAa0mTWao8beH3x8TyZb+PDVQG6kif
FO/2cOrpfU7hipP9A3oWZjz0ndl1UADLkTG/QzhLgwulnOL2jhcpGF3fxKCjNv5M5DAb9oLI9o1p
b+ALOlwQL6QNEzDhmQw7k+hRHB6I0tA1pMTP6GdV9PBoDNLIGgRGL1/HUFJqM35wJkamdEsMLBQ/
k/JIvnK880WrA3be0/tBzn1olz4Na7oUb6+nv8zEk3miid1u6u+nL9InaXsCOdOYhwHt7l1r0z3K
puDy2czcqfTu6DojugNvZihO+44XQ+E0VDBad3/1U6HEKKN8TcelBpHJhi2cR3n6wJXSoFS1z4xW
dGxyTiPEG1Yt9A/GDHw6ab1Hvcq8cx+nnt+5d12gCIRCwpnY2yxvzHLefBZV9kWraaGAhRICMlfj
pEmJy4B/xEWaO3twgdHza4BeAsXCFIF4Shba6etq23rij/nDvEpxlL/vC+2JG5P1elrmSV4w00b/
Hw/n5hZDCMKP+enV3mBaIvInDMFrerUwfSR+db1YMBFKcvLjfUImBjtqL3+DJ95W3J5agi1Y2hdS
x5kEHglllRQPfPHmq7tH8P9w8tR7roBPYUVcDw1h3IMa+9+Qj/gnuPgLXjFNSZEk6Rci9U94RcjO
+UurxWxTAh8Mu7gYVUdt8Rheokc8+AtWKP6JFXIxUxAkDfDLVAVB/APLyTPjdtHPz2wjHuH6QKq9
f4GFbHS8D+aUbOboDM7qPsjATn95zD8BwD+vrP/zMWvZ7MyL1mSbeiseTWYwd+SxfeVMzb1spp9V
cXgcCD9/ueyfWN+fl+3Brd+wvs5oLlddfmcbeigpyfWebIlql9DBhfsMggNhwLDeX64r/Y+vavZf
VjAlSQM1k/953UStjdfn0mabV6T5teRQkz9m0KxWD6x24dHi30U2R/Nx/5hKcU/2On/svzx7Dxb+
jrn2z/77PfyBuWpiLVx1nXu4DIsAI6nlNeiGOYTEr9uiGImRRCWLM0RikD+do3Ty35eX/9da+/3y
/f//7dWXj0cr3ORPthkE1zGuH/3omlUESdR2/biwRJgN5UiNaDWFg/l9WEbXE5OUhleEZVCN4EeF
HNfwN4QYZ3JyFHNa/OUexf+1PH6/xz/2w+dTP7L0zKpsImyLItOTgxQnD31dLTVAhv9+I792178+
iCooEiCqaRq/Fs1vb6S6PGX1pVbZxvjqTKueMng3ruh8OA3H+pT8/bqEUthy9HZglX+5+P+AcU3x
t4v3r+K3i0uXV5tIJhdvZ9pXMxPm6Gp0S/3IKDAJwNYgRq8HX8pJOH32hNq/XF3412I0REFQVFlX
DE3WdfkPZLtr00sjKoW46rwJXOmfQXALOwvsx8Uo7vgMIZU60g+9aEzA1iI23Dc6DiKa5br3dFi6
a9PTnVsIPoyAh+phCAYOhhePhaEwB7JPpwE9EHjE/PbW/qLh7mkzGs/8HoiMJL83AFPGHL6iBRzZ
usE5VFwLW7pOj9sETID+J9NoFNOP4XUokueimzSHRMcR+6wZslLojHqpJx3QSwnOfpyBSd0PL/fr
HPUDLuJf1or8r8/1z/el/ME56d7JozEvvK9+SDBH3f08fTuX6XWmuecT/jcRXMgAizNxiM2czYSf
s0Omfg3vf8jAT7CaLV6hQGV8GUlB4v7315T+Fcy5OcnUJEEwVdnQfv3/39ZSPZAatUxKcUWBmK+f
tO28+/zmVaNCsZKTTmo0vZnOm/k53vPoMWTCCrdzTzlzjBaZp+d/uyFT/dst/bGT07a7iWXLLdXb
j2jdkHlAlACwmhSIDi5Z+Y/c93OJ/capJk0bZbQRVu9TgobJVthfFvUS35L5fSX9JFdkEpift+8z
aV13XpZYH3X+cTBIMNcGhevt5LXRQ2VZApe01VjYtzFXgQoxWHTBRZkD/JDuLwa7YTtUT8JM+qFl
K+ybdTKSojbmd22Tm9sAlwKpbB8ZTus9tmyeHtAQbDT06m2+5urfENDC2/Ixfk4NHBoC2WsGbgMy
vL3geY+dlNQFb3qye0P19MH+qQKSGna+RwVx+Rym16jZq+mY3FeLUG+5rsmd0sZJx0aUx+bhvL3P
SgDaxLrqMTZKt/AyVB2DsQYFWYxH/MTfxusWwrwDPAao3JZoEJWH7gDQdIKmgXHgI+oJcYDLw9dP
vr+vsXQK7+NmTbhHX23+GiP0NNGoFDPrDsbFhA5NNPyaUjJ9C2bLAzMkDkHgbnJ5pnh+QHwAztv1
FRLcuM4hZTwRASuRgevQIx54qnX4JW3hGW8e9/Ta98MG5+nZCIqHBR9EVpBf9DI4CydclEh+O3K5
2tFmpxdYbz28TLVIAkpUXGN2qGzNP0+VtR6oTOiB9oL/MWsRIVyCbKpvnra8jvnIIObUzCRLCORU
0F1JESP6SwuEHL4L78X0ZeujxTy8fBlQSfRpX0NBEnagMZ4L16F+gj08CKPLCJ1aKmkEnhxYzcH2
MtzemchQ5qA3YxThbOQI3tBGeiBfGo/J/wJPDpXZB0kqkFIcWLGh+MSVD647NSYSeAZcWAzEKHeR
Q8Fq9jLp//sdXl32m/V19jA6QVREHWUeLlQICNGGB2ZjGeBEoeIQF9S0jrAWDkriitPdWH7YZTvf
jO77w3z0CaY9lPQJHiNNsR6l9xhfQjlMRrr3dg6+6X2CBFCTGEx/GtEAHAxxWaTCIOaOjVM7SSYV
wul4XMDXg4WAeC7un2jpIgQx/Lp+aeEzpHmFyzWOYinuFZcFS9W+jz5hjfclNrPt3W7GnVMOuyPU
/wfqN4srXEMab2hHU5uNO+S4qsIe7KAA3rYdZNBR1EaJm4wo3i4gDQLyoiBqYJXyEQ64j35WT9+r
fGllgAAK7jflI+cOgNVESgINLfB01qxkBzhQQs4EADVS3Dl9U/sN0y/1U8K99Q6B5EgqzYWEff1n
atDBUKnDnHtwobsBe32V+TpLqvOWGMr7zEjtc0by2uDU2JgGuxrChq8I4gP4OBUfRtbeArooLe9+
XA8ehqcwTg4zCuGkKma8uFyhhQtLvQkhRiI4oYZMKCKDzQQ9+ZtNpwWGJkMzVJ4A5e7D5U/Hr8X5
xbhbvn5dHTYwe/yz7Rwi9uTm8NDDBq+R3q2Nh0loLlyGHdMWIk7FKhgiximuACw/OEImgHC/rhmR
psBKrG47QP0c0VSKtonppTGh3z5IU6XEkiGz8TszWX+fodC6/CVvJbQkiVPIcj3sV9S6h2whRpfe
kUTCBBtsCv4rn/FHUj1ogaZ3nhaRNiVoyuwKfvN1dMa2arcB/hwRIu6jzM79bIyvZy/aPkTDyAUz
c6vl2xacBW2uD/rpZtTC+DkjyUPTnU5RxmgNPk/wD1rkDnAw7p0GKkwjGGdUQPgVoKiHDU2EHgOf
roOdgDUeaA2ggTNYTLLJe2PG+hECApwROTCgc8jBayUz2SUjMO0byF5eWNH0WUMk7QKNFgHjTv1Y
Uz5fg6dvQQdhq919+qZuDTaRDw9IuSwYXYyIzeVUnNSLJxjzmc8HCQEtjl8pEP+snWJe2SqDLrRf
uO/GT2amV3JTSFjhU1aH91XHzwUkdlJeT+eB0cYfa0PaTVajMwad0+x7g/5gIyHOsdOBW4GwVag4
55/Lmoa2NDGxFBk/f1Y6EnMO7m+wyQ0iDUFGYYqRX3o5C0hs9ts+POaKEEgUjrHqs3m4BlI7nj62
dmJ8ixkqmW2SXRnyDheMdPIGbwvEzXyZjA5is8zBZT8v1upBOe8qYc9ba4LWI+sC/1EIaIA/vgxL
57KmTzrTXRrf7vQbeXzIMdbxGqp0El3dzmgBM2vpPn26hPYbLWr4QVNiKMWsPDtvbqXbM7bpbU5x
S58mUbEvAikaABYR8edge/JYdLoAXaLFfb6V0OwRh0xksb4SAJXbVA6urBQcoKP0S52NLx7nF9oE
mOLYwGv0bEhWQ2RCDf9wduboqeNh95yE1zVWF2zf6/jsPbwPEQPqFVSvzEMKykr9G/JocdwSFFsX
v2uPbhl1kOgAMQfFDJCzB+zn1y0teUQQWTw05xGGxbR3AqYXTC8TZXr25LE6q4NQsfuDkfg9LidP
HLZ7GmQZvuOz8/LwWN9+bHmco16IVgqGbfOErceoa0SxEzcRJAxX7alm0Ej6Q+jqYk4Ui79aXw8i
YDOWMG7ViYMYxBHqX6xgHZPH0dknYBUTBgTQ0nMeM5gENI8E6Fo6rHQpIiBfQtpOE42/aaX5ReqJ
tDxpWroVElYvr4vT4fnXifFciJvLJl897CME9Ar0anyEIhdAOEG9yQjpz9ObRx2kG36c94R3b88h
xsY9JPXiFb4Qp4HVE6Sjj5+CdkqhMYGHPrrtiijZFT7S/MFgBgeadwLcBJcIMsTbpW3ay/o/bTyL
SLEdMsfJB2zNQFtdHYUVGcocIIxNByBKjXFxuH7w5oTkRtOo4CwmivLh1DmmZKrfFbaKHQZSEatr
9PqW+q5t1O5fLjmpflT8ezCYFPOallVLAfOB8lVus7AYp/SPJ/KijcwJ/BOX4zvo4srWOXfFhy1z
Xn3RMLghwGcPvpg+z32GkRl6mqP/5Q+Qax/4bGDZb8JHyNhDwT7SJgq/336uUvv2U0EVHaPfh6KP
Zp29OoD5QqOsD3D6iEPsqwLC/MnGEMT5PNrpOfnwak1K4Q7ZuGnzjRUnOFR43hfMjAXqLAGp1jAj
xmqUnf9t7iGXe6ZdTvNZu6pWSpgvCTx0D0lGPsGm3CSnBxyDzuLadLhgrr2BMgEAYYmkPoaF/b2x
tRgF44uTkxwLV+PF5wR+jUowWcIVeBKer752+rxpAGr2C5toEykbTGshSKzKvPc3rPB3obNA1sLn
pzp8OeUiq12MPdU2hs91FPvZDnGS/ijEZj2xGtr/nX85sut5Gx0jQZL7jTWuC+BOkC+nt97ccQh5
wiMF93f9yLPOpEgW0L9klBTsCbkn//u6aj429dkVLD/DpRvG3xOL0eADwIu+EU+iMDtOZ76YcK6l
H1cCyuVUXFWReOzr3itKTqqXOQpHUD8i2dtjE8QvqD9ylKKGpgd0LTmaxeHygSIryk0Uwmd0SsV4
21PHyimTdPCVbd3KtqkY6JfhB70KZldov9xguUnsw3tUhi3ySGirXcJDBxMCVtqIKTlETx/Yc5h8
znxaBhTgB3U2grLIM0JFC7IFgcnHtJGwqdtiXAc78gC73WpL0U8wDkj9KyYFqfu22xDhIYANVhid
rxl707nO0uhp4R1Foj7B/i24h+ANvS/Tk6HPnnDycJhV51fTZ/yylx4CUbQqpwCoXXWWDHeg56+Q
oA6xPIsaDBwGI93VdoDMibKBOPMc2CXJJRqaKsn6ZQrgHWiME1ajElbKdXZhDGjWzH8xyYrCZ0tU
X29G1OjPTYqeOYALMq0AeDQ8gX1HbZRXkjjPoBvfPAUK3OfwIph3CQwgyS0BCtKVBku85Ljo4hvD
zZDSa+JclAd4n0P0/jL30kQYkech9NpB5ES5jvid7cgOKWb4ZAmcupTZojshjHSNoiSjGSG5Ne/f
cBirWbLEQMg/IMLMbOLpW9hydKbSTnZy8CVBSASTcyBrIkQdErviK65OAIOtAy0HDCUj1fFVGyk8
utgrNHacDpYKWeXdLvhp+LQNK97w1Ixua5Xt3NjSLu9p5cS063KjbGGwzT98NYRIzN7cBCUh08V/
1ISyjHXbB+STnPXM64wUJBEbK6PnjmQYxDLBOSderloim4w4zfccuCpRiutNqAZskgMyT+yEc3J0
tol79vAFH7eQf07ykN9p9nWK6uVuQk0wIM3hVHbhwNh32UsK98aX48s+gxbYaCYg4f6LNkSX5gHJ
1Ji1LOvXisbQNmZ0KYSU+JWO+6qQxD0knvMegdttOf7GyDTs7ONwX0OYKK3vd1Ra05s1Hd6dO3Bl
gOqXpLr5tbf+HICvvVe17hz701QfqZxPylT2RX5cM60RP2s44hkyCPuuEvmnlSyeMxH4GplAS4Mz
TByOBl/XZgMBRGl8gXFasudefK3Ctaz3x0Hs+/tpfQvTGoxyBMHNE6aMq+7Jdyjn7HdEHmQ8QTlM
e4d1IfcBL4WoWdgTnbG43glWWb4JILSE2FIQ5t8o7lxiEGuoVZcYSjm7Dc32UHXPaIBCrYzQB9tf
QLfiktoRXk5cbYEK3ac7H4qcNC8P6uUbUfnpJwJ8MvQwR6EH1uWLgxkdt/FgXlOjnG1jWscaRJeB
p8guFDx9fK5cxByJlIcCXsBOojbmCzDuERrY5AHHk4rC35A4LbHBZGayJRrQGqaKMIbdBkffD0w0
as/UVnlWVBKdbKI/LGINzaWdYRl4742aSeulYRljoUxew1YaWOKG2ZP6sdDhl0TXrzpOJsbWNWfa
ogg7bJfHZALFVxoZr0CjyehKk3ZJ78OJr6XTAq5qflnblUhGyUjtdYIpK6ZmDtTA6th4Az9jAiSc
6tyyVTBA4V/GhDNJ6hUBz4LLbW4wNu0KP+3HCCASBWDHEFmyAhz0DaOe0wlsfCkM82m6e88TNvqI
IXuGIeN+9EGaf1CBn6o9NV4a1a0H8eINHly7n8avjxJGKmv1SCuUXMjwuyPd9WT9YfqFknevIyK3
RrMX/S+wUpJduIly5xTf6XfHQ48uk3aVY1kwvIqjXhiX5yuCW+tletCqjGtb5xVg94sD7G7Xo5zy
Q2CWlZSFPGyj0WTorOo5hSPxOiCJ1WLXPmqX/UgeHJAvgXYGLrTA2z0NYN8cPlT+rmQNpsn8PTMJ
7611qv2fanFdALWvVoMQVALyZH56vyZM/rX8dXh/s5FjOkxYjbcQo2uYyfebg/xxRYV9GQo4QOO1
2AV4lWsDN6E6YkZ4zVwPiC3jGcJ5dKGUpvz/+Nk5hu+iJTbMlhuiD0DKuydRVWZ3vJEOIkJTnsVX
7zU1ObFashP09Eynlx14uQcZAvfbg2YLYqQMi0WzZKbU2OjrghlIxSuDYql5pFNWMaHumDH7e6fk
n5QOuhCuNkbXCRo5o5eMNyxg3AzCW1RS7ibw2jSvBU1n2NFj0IAwgQZSCH14IVGFDiKwWRaLNj9b
O0iqNMwLW5gAdcNu0uCJKLPHBiXuqRBJDEZd/YrMZno+949b34fv+77QyOyWLWkgUhbd8PqMHwIE
9vf4nuwEWrHW/bHpsu/kus0+0HdLKrWGlBixVo/GdxZXE+WQLxiqrB7xFTrTIGhe44uKUZJKkgUw
XRw7AGTtHuifmZoFjxchZ3n8RPufFVJVKwZFnad9hhzmniFwaHTVU9DaM2ElQu9laSBQo9pRGqIN
bMk1+0vYXsN9vmyd21ryKuyNUMw54ojIeU85ERXQrGCFhGgVw/MBwRjhmenQP/KLJXnsTIvHl0Dy
aAZAFIKH43HYLKBYz3CGBdZnfIGhE53MjpEW3NUkyKYMk9kz7TA0adBVnoK3ABEb+h7xmuIYTJth
qwBqxi/nmyr+kSx8CSxINaEW009ooFVcQlq5jtj6r8otswB90xp+LjhOQDhhkHnBnHPp4VxiSO4L
l/GT/kF2wB0gPsQPUIP3/JW7GbTL/W1eynBW1P37GoDPFWTJ0LODuoueF4aWfe1tX5+2sPyky2oH
GQNRQE5n6Ikod6xfQ7Fx6nFyqKbJUYCvnjtV7phrrOWSw2WmlRGJEm5C4I/Ux7mjnrSHXc80sjaK
el+aUkJH6lpT3cElwqgahsHL9O+fGFT9bgRQ5VADen69GFT6KoBwKfmRdfNfGOeq3uu86uDq3nix
zcbONb8obP2MHT3+huh3PUK1F5KCY+11ZBHHZpjFCJAPImmbpIxmXfM5BKziRS6i/7xnjzqSWIFd
asuqg5N9hwe8Hhmifd3BqVOYGELS+OrmrUfdU0szpE6KaUKdz7BTt1HeeC1HF2mE/Rlv2GBeBkJQ
F5/ZH5CAajs/pozlUm4MHGLwAEwnC8+kW3dnAO0Lsg2QGCQIZVxq9vsb6yRQmMyXOi/NHV7sm0F3
aGO7O+ybLwT/bt/CXIiqveKXKESGMu2vxW3LBCSzJNVgaowGw1ft14YLO0MsHCJrnTLMfo5uvoEP
0Dko95vu6khgVMwKz9O/wW//E02SFV1XBFUTFcCbf4J/ndgYeZYowop7ItBf98/hnUyYdpoJ6Yzu
1obaZnQ/4hyCxfPksWWq34aRmngDBUNuB8LNlRqzg5zttoeEmvnudTJaLs7r5fU6NP8NMMk9PP4P
pBSASVZFkUlhWZUU/Q/4/H2/Jue33AHQHCF7pGu8nuI86PAVvn53kTl+YqqszpMABr3sF/4gonCl
g+pAm/DPcyhMqwL1vt1nJ57E6X/fm/EvXLu/N96ioSiqpmv6H0jm4K1WYtffm0YDk4Zs7eEac2Vs
LLfPDabXXp5FEvbT0Yf317ctn/TzYY25Buu+n7xKI70HV2zJfewfGHJAyhpudSqhJz40VglPhvID
x9ckku3BCOOzQTRPa1KbDnRT32ypcl6dhbX0veDzeJ/GQUbqg0EViFThis1oa9APL7wCA+04r920
DET6HlIs1Wjin31xhLFgs6wOWLarO0zjv4XAXJJsIHiv75hc+e8XJveL618f8/+/MOMPKPPcmtX9
2bbCahBos3adrJlnrsEn0H+hxxwJpp1dPSCDmYbxHts5mzfok25zMmfOX6foJbtbyZYpWSBo1ZSz
MH+r819uU/rbbfaUjt9ATeM9EKubwXeVj/leaBwgttbOSR1ngzkDN+jkXGe5z5hBTocY5qd34fRG
sg+XANP571cm/s/1/9sr+2O/5ubrrQsvXpmxKvYAkZgroIwgeiZ9a/qm9PSYz8Ul+b8vK/Ug6X99
qT+2nX5PFaF6CcIqXWvngDnHHwnl+xNQqUhJmwxFP6VdM8zf9BZc0b9T75vMCFHmx//H2XnuKM6s
a/uIkHDE/C1nsDEmwx/UNGATTLYJR7+v6vXpWzNM725pa0mz3olOVU894Q51TqKhMUAM6+d70r8D
Dvyx3Sw5+P3jszzy/F7qxr0+PI8OjALpdiQPWiKHgeY9vIx2RVj3n60TfZt6i5bmp9a+Dq/TbRu6
jme0C/gMGX2IIsKnfqQ7V/IMkJo2AV3PaUMUDkpTh9m5W3XMX96m9f4RTQ15AUvTVF0H+qB/wUH+
uPPjVanm+dbUhyODeO8iTdWezGavcLA1/XCBqNlkRhEC9FSgXg38LG5aNIq3SclZZ8NjoA+q9Wvu
YdFseF1p+S1qEN/sMZgFkKVTaVahMowEwsTWWFMn9KW0xym10QaC6p0uAxs0+mWIftSeE85FlLnp
3PGmHy6lUMD16ZA0OOSjy58/2T/L6P3B37Be++dpr1wUHhwNXYFWPYRcO6avEfqvXpcMRPqQaOh+
4SG6/A15pb8jr77EOv4rofAebapdlZ+qSuWtI1ymu+1b5ozkvK9yZnOf6gv49HK2u8CCgLAhaJKv
nt3udnSfgJB/kFPWXx1s0WEdDO37zu7XfgF2qO/Hx9f9mQooGF01dVN5Oz7MTfU66tZTR0yk7VUD
HQ7xxg0pjruZP/bxk61HvBhS7rsYNYOfvwzQprcd/nZ19S0WlwiFHI71F28H2kaYeOc08Ta9OD58
osECmkW3n7PFbMZg8ygWGjrwAwY2A++aDpABHAwuilgMxIOGpNZb0YlcnBmDGEFu2C/asPY5prak
PWP3Vset4/uRNUHYyBnTnJO4zCt6o+CPi6a/7SDISQPFb8J7ihDzYc7U+UCGN+gDtkdmy00R6+r3
m1sf4vsK4WVzIW2G7hJ8vB+mHJMIxyyt3vLeQJoWVvGXimeaXls/v7H/5YVZDU1ClxSt+baWLRB2
u/2eFyZ9RnHX0BlRGO0BrVyWs+HWGYshEDLM3Wewvq2klYEDXOGXm/h+zfz3Jt5QjNdGoRanMzeB
SGmczAaSNkejE0pWr+uCv+4MpSDwlvG++EX7Rn3HIf1nwfz30m/Ltd4oi+smr8vl6kwanzPVpkZ0
k7036FqRgG4STTElRQy3f/DRTmK///zs/6Rbf98AkfTv+K9fi8JS5bPT2J0VYlJfy9747HISi5p4
VWI2MMZyJz/oZosH5zHR9HGz+cnxHu7kUmWxFkIajERdjOq32xDLUr9zwLC5IBAhXji1Spvppo2r
JPJIhGOHJoXRTfvgD/tS+w4P0y9pIagaluwGORae80sA1hDhZKA1f8MzffvBm2rDQtan3mxqb7nI
8T6v6s36QR/WfQdRvfhqD3Kn153D3KMzgZw5ilppIyR6Wr+kQQ35Pv/MAb7e9x+Xfks9XueCu6q4
NHrhMVg9+0pf0g6ZAvk9cCWDHXvcZwIwjpi/A8mmgf/qHCdN2+8J1I5gVaCu2OzepSjXCKRHfTZB
ElTMHLSpWaXokq2lCmbmLTl+fl4rX6ja93tv1jl2KR0AWWrytf5x4mblo2ZqxkYfThwwCbOJ1IFG
L/KJ31RuK4Itk4nVJu4N7miaAnj0VvRau92byzTr6UjMH0h2n64LIww0aaVAHvYgdz7zWpp5/ny3
5r/5gcJH/O/dvkHWlJOiNJVnoSM7IW3NbpN2vbMZczC39pl7KwM2u5reJpMJR2eyTfj8EedDBEpx
TLj0L3yHV6sb7SA/a+KzJyeXKHR6fBoq7AgIYwdnWOT9CaXtX454XWZd/75pqjOlzkmmWW+rpKzf
a+XxMNeGDOkBYmJlGDNWt2cgyqHEM+4HKjLT3UF4jHthvvhU0nHkok+KTWeBgtwLOTq7zxEnZWh/
fq3KdxGrqWg6b5YfCNl/L4KmqWT1zDQ1AgbyPHY2ew6ZEgq/0UIIsF8GSGovfztYG99lHX9c9B2u
aTyz7LVj8Q3piVVSPfNTyhIBdAafAkINHi6UT3gsuP3QcmJQKD1S4PaiZ2H66Ak8PqHKgYFidpl7
JpsdmxcMkzZ+E64w7QugCBWa2jkqHczjjCloorxHKekt4WDgQgKirG0Mzu36Yh+TbgLm+iUuaN/F
BWCXpC0NcJ+GJlfEH3uLRLc47S32FpkDiUuXuU2icaaLWSEVehMjGowZOXS3KLprjDnFuY8EIkbb
P39e9duVZ1j1BhhqzWq+tzJO1S67zcu9PJBBMSUDEa66vhi7qOphvNhOf0soVbmU/1nqPF7DMhVD
r6tvGUDdKo5zbfO1nqRC+CxO1BVXrYc+XYhRq4UVBNCoX57y2/X0x0XfTnxSkUtZPg2Np2RjcZiR
btxQPiRNurFxoGQtf9k3unyOt+cEom0qDV1TG2b9C2H7xwcujf28plWq9pW10/8CjIWbNegZxmse
Tr35hEP/1QYc0oFwjyoJg/urx7Q4hA9ZIgee2dVsGzxGlxEy+TSKOpupKvp9oOZq55eb/Vpt/9ys
qRuWYVmqRRT6ezW+5tetsb2U2jCPjEPSODuNT+b6ZKSB5SAR29/5z+SMFsyH0cvS1yEG6Zpj7SQe
MK0ycQc91YcO7zzy1uEUZa+oAWAMn8bVbyX1d9FIqQN6Z63WdQTw3o6k+quq37T5QRsSI88jwpEL
WxskBG38SOqK4dQ+dp69X3aJ8s0u+euyb2fLXTWzY1M7Qtn0SpBI8bkFJRx6og85FI7T/Jfo8E/D
gqyB61ma2mzALbLq8qz7Y/Fs5tn2qW54TFS8v1Kwecg59HTosPOMv13tm/Tor6vJp//japfjY6+b
Kld7Je3d+u4enKSnzHTwjMdwuP7t4b4LORxzkrcAbcNsfqVMf1zuds3Vp5ldNDSBCNbTFwI5Bw8U
AiF5ntzZAoWNNRYi8S6kRMC918UZuuX055CgfLs//7iLt5zwtbtsDpfzWRvWWxmsW4Alt3bGBFjC
aqDRwKoEIJp5v3HGvqsA/nr6t6P+XhXl6dLguljsfjBKtHG79o3g6TJZTHYpXH3ABE0XLAZwEB0y
OGwdRnzK6oF8CFNCtJR+fhNf2e8/m/+PN/G22LT75W6ajZNGdwwdG4Bl9Vbdf3R1WibYH3bK1jac
PeMzUDxcrh0FcjVcf6bO/q5yn8vDiCk+0WpCvXTY+j/fm/Lt0vzj3t6WZlaoryrb87YmWpTPvSzN
x5WkeUGPFE2Eqof3IEda9eerfpXt729EknssQ1WthmG8faNTTXve5xYbQgrzVw5NjgpOY4BJH6iU
AdpCH3pCS3qEEsmiiVI4aK1f9uSvt/D2UZqHplVuTW7h5ik4CryOzlkBEAHW9gBJOusb9Ol0CBku
mgIOmrLH8dH9+S18G2v/fAtv7758Vvus0LmFB+7ZjI3siUfj1jaXAMxJOOcJxcdvedG3z62qVByq
CdOv2Xi7qP7I1NO+2qvDrPBL5OD3AluDTfuC0Uy3vuwqVJpiV/q1FD8q1CXO4v/w0Cr5gFWX2p0N
8y0snM7XrXXfkZ7UfeTkfND7ithhaqujqYEwDACWWwpB2qQ/m7JDmoOfr298k24rKiMRVp6mG3RJ
/o7Fmlpt1VrzpdHdH43o7zMvB+FzCGcnL5lV0seFImzE/1n+JUwUJwl7alcamx4pJHsP0duRDMPO
klBj3Cvcso+BxhxKRgsZaSpGu48stfPzTX/XJPzrpt/Sq812V6uyc51TGZGt0cRKJ4DAafBMYuRq
whDMhsBwtWdFEe6CODqRdkl/tb6sYAOm+cuf7+ef+Zw8Pv98iW81S5XXbsftg9xLGsfdC2fy+mxI
+DfCtOR+OEErgxC0mNMDjR6JMY4sLwDvTIfzgJr1JT4C55cM9Nt0kHYX0YTPCmf47bvOrbvWbGZN
lXXVbpPszwbmzkk26WDV5KsxBgD3yluyeyD9t+6nj3sX8rCorNvZEauW2xBZ/nV/TzENKHiJe8Ev
C/+7Yl/24/7/Db59w2yvFw99b6hDJ44vyzOFZ9GZebmdfOkxJwv1YwBuUqxQ8xqjiOGC80XMgZu0
taF0c/KjOYrtLo6BfdQg+ajlL3f49Yreo7JeJx3SVNM0lPcuTu3e3NwOr4c6PDkTJ75E8ew18EDw
4RgZf1a4T9qteRuNJb8v8/mfl5Qq4+1PF387Ehrq7n7caFxcpWsWx17oFWfR6wFEjSJcmlwk4gMn
1X4JB/9MbuVK1lWFBpIim9z1t2WzKw/G/ZFV6vAu3WSk/wSeHenDaSAFLjvKob86a6K7i7oR+NH9
VRAex/gxs8vb6S9r+Cu5/ucd/HEzb0ukod6OjbpRqhyLugxEIuschZcMegB9kbuCGXVQ7JXW+UQV
azdwp+WgY/ex3b1K6YRm9dsRKZ/9n9vRiJNGnbGQab0l5TXl/pw/d3eVXY51h/AWug31Zcc2yuFt
Ffan7J+d+9qwT3P7l4rpa072z8UbdboijSbi0u/1e/5Qy9tuq6lyCnvtZYgnNLCkr2nuzUNrFauT
YV4FNzQB6wBKj6Om6tQSK34tX5BdsG+j18AUvr7WWzGyju0nrbSWAoDJdO7x1itKp4izeAPsfENS
ir7W6x5t7q3bE/SM9D8tnfzjboUqYkCmY5y9nIYblJ+rKzVSrs4ZiCsSFf0LCr0I8r5mF1D4iBcP
YdchEwIrbvJQhdFXwiuMVg4yLJWDnzfMV1/onxdE5aLRdG2Q7r+VlM3aPLvmTTbMxdP914SDvDHJ
NTEpP6ANRmavhgxxTqfZO0wPtGPGZ2ivM/DKqFD1wGDWPsDDVMf2ptu62PfFLbYs4G+H4W/9iG+z
HP2P+3w78G/ZSbO2TLiGUgkDUU2AU85tjCtXtAvnidG6hkw/twDJyuDxC1/++4j2x7Xfgsrx9NxV
1pNra8l9hGqrlF2cI0oGjNzH+rebRVdEjspIs/tVnBP7aZ6qUrR3hxXK8Zcv9m1FZKjgMOSOaqBs
8ZZ61I6X/H4viK+MAUopAOcZbvhqq7TZpvvO0VOPzrIR/bxOvtbB+zqh74kZAJNd2snvQaWeXXfG
LleHRwS3TBwAKuYuZ5v1YpQ42Z51v3gGBip4mWtodh1NlN7e9M9P/2T4ythSPHgceW4XyGhh3JMy
UVeTGwwrnHVQiTlEGk4xCzAGV7DUCLzqIdqRVe69Tm6Oscz4jm7J07ZZbIY/b4q6o0dMgDGjAz+B
vBKixtC0gKMuNROEoV0B1wWNbwc31Gq33hGn1jtKz87h6VdHLBsq1PiSNcpNuAS+pq/+zy9L+a57
phhGUzNNRTE07b1dtzWsk6ZpusI+qEN+u0GUTa7cO3BoAN7NIc5eN6D1KKM+woPqapb3KVXu+gri
FERtECpzZ+9Yo8OS5s2yrJI9qL2Qas6cnkC51OzmeAs4kJceZyePQY8GKtffDeGeHcOa5WWrRueg
4M4NqeiWNNBmgxi8Q6Rt5/Jj7dbJdPF6RKVhn1E0O0NKasZPJClwF9+4Fh6CuVuBQbkGNK/38MEO
TvGZv1IF3OfJueRIrLdeqkzrKWmshrczWxq6wZZXjq3evIMxT2O1RWpvqeA31dZf0YUOMNn41b6d
h+eNp6BpNgVkVmeE2QTO2J03bJjg26KXw8DCTLEGRwIWS/dx/yU7+SoM/lnHaJMACuMs0utvp5FS
asfs/Kz4MqqtJNVke2tdUPUHjUTpuLFfqKGDkX9BBJzy1SCRQzI/LB8DvhuY/CD/1FCbmsJARDy2
ttJmV+fZfU4P7ScA1QIaBIw3DWSPY2zDUnEM3/qs5THj3yeALs2hRXzpFVcHE/jOoQdoulWb8hbB
+WXJ5vaLr4Ii49L7s5qqoiqaqeta86se+KODk2+sZ1k3HsrwnkpaXgWnT3dgL2DS4SIO/fOi/4o7
b1dTqcE1kx+Bfbx3Um+P7XxemLkyNPpbuNKHaPexxUyn9nkfWetr5xEZEbR1upXolLd3retwS16N
oOJlrHYRKNgNd6vNEK7icrOSspRQPP0dlJAaFKuNv4n3C87XZg9Z+dZxoqSgow70XB/r+SeiYx/H
7usDOEsPO9bBqXePOAvSXR+59Fq3XJzHCHABMVychlL5C0mxF0Y27RcK/GFjAOzbOInr2Ohq4QE9
qp9fy3c9W5SHKJMVU8NI5T0D2T1O2vV0uChDENoTb7adJKf+NgnDFRyj8WWNaB1tGbyRpNpZ5jWR
m1I7yyB9tn9Jhb7LUdVGU+WIb6iydNb/Pjceh9N8b+1uChMiiQxh1dPWb0C58ULYOJzirasna3ff
RZgNao39gQn5CjNHtfdLhqp8N96m8NN0NIJMjFG+4ucfK/N4qZrZvuCl5GF8d+NGkACyZ+TbFPM1
GHDUpid4x83Ondkp/M/0wdq1gSAESqS3yOxz3VX9SVy3J3WXuGKD04BHx9FBUER9E9gYNDOoJfVa
T63JYjuL6/yuczoGA+jCwIxebZLQ2teIoYfKcZghPm+rLIWjs5JTKnXwOTZS6c6nT+Z776ODd1W/
1l23Wjaath0fcV0Mw5FJAeSc2+4QX6mPavRha+R9kHJhXAz70Mfx8TUXQWB0RxePKI1vByR3ZBnG
APP3yK7Zsh2HeAPz9TMyl1qAhea9XetCk0ibIcqCAxPICtp2qPWV43TkOGSER8GEGcJpGpziPp54
5M2131ZL47vhnmqpMkpSxJFtvGVcNe1o3Wq1Qq4XCGYQ5ryrHQ5e4xdQg0UTpRFccjftjWgA3cRZ
DQYvwhWILeAezscDZAWfEQ83DIrqijSaWC75lbazW5vDYLnHq6Nc7G0jbDhVzS+unXs6sqhWgOgK
uB/BKdlCk0cRBwcYyWTCZxTsgTSigFLgr82js76sDnHmoWSHFsCX0Yiw4phOzEcck2Vc7NHhE6EW
lE6cp30eeYuqD/wMjZwJTgRCPbrwHF4efyM+9AcPNAndB5CK8ywpU3L94Mxr3lE4TW4TeKoUk7gU
0OWKpefD8sLXwIxy6y/lVpJOzxN+Qu1/F9JD7eSAEb6iGslvoqvCBRFxaI0MxCux0r1VLoJ20pUK
VwcMxJTWFHiWYJCXOqM7TV38Qk5809ORA7Lf5C8h+VaychriFIEFaeLwKLRJ3H4k0mbuKGazqz1T
mJhvYDXHA1SCpFbDLSnx33Aun9l4J2JPi2azu+6XwnDak5eH6t+Ig4lFqbZgWO9wg1sfVmlqLFFk
CZr9sjW6b+32qx9gYCifi7tImznYEyABmGYK6JrQjRDj370gFvPer097Al1arpSYfx2P9RjVEX7+
n/dXME47EWqqrQ1rFCINrerrTiRzvxEttWm6tnBvvvIhC25nAlyFhmm7bZdwZYV8UY3pXVCVtUFC
HW27D1DBxQKFyGmvYfQLg75LrrIa2kuQF7UxJqGCZbCed/RMLJtyAaUbDxbrAXP3NH1003TnpaMd
orInkZaLfnCWEBi8OnzEdZd3bEuboXSTI2lhvaUj+UXS/hFHclNIIxrMRz13ekNos4OsH38XCZN5
B7vZNg4p15M9kkscXcR6K970ZgsUh5GjPQXGTQysoxciEF7vLPdw/ksUESsTbDnwFrxJlxxGqJLG
WFlePGkXOcGjI1RU51oPEJKhgrRfn3U0UGeYO9yFrvuIAm9pNO2blIzZSE3BZbPupKmGPsqnyQJ5
4+twHg7QOliVwyYs5VZ+s6npcpHgKEG6bA7bz9ZkBjkHwPaZfuCoHWDWuR/ufdYrLs5BajxaN3gN
bPMuSi6sZrkP2KqJ9hkDENu1PeJwi4Ep3m33mEsN6QWHOBnVCaaDBpxHeH6vMb9wZa6fY2PI72xW
SEK0/VvLn+amiMSqbLgPMZ9ii3WCNCjEZ2V33ZbquATtAlpuNTa3LiG6zAK9i+FBbQSKrnTGMCiI
NlE0fgGxm+4Ke1zQ3EAYBwqO60IH9cOau9Kh65J62919G9duvDueto9s7UexZRtiUulNGxfhjm+t
MYbT47EB0S4CQAUQdU6xCet7zisdrHo9GZUgI9Mf3Ba27L7xoMezGOy9ciekReOTszyWB7yS22MA
c/7KhCbq9OaNiLMHDOGFfeNTRr9Ej3dwHO5SDY6+tjiuNiJEi6ERhA+U4b/ONBQ54CUnL2Cb9At4
nXk/RGvf1AXA2SY+LbClMZmwpOVZg26PCJPkRKclWSRNRq8chTCnHRYUIHfWY8eZAMilY7hPQoAW
lYCovXEPErFBjZDmHrOtVYU1oUOTkwwX7OqohJQCdc+JpudJxLyvDDvR9Gbgq2aFNJQA6frqAEoC
jGo68JIQCz+W+WAfSnCMCwONb20x7w4U+lAsU8xXxIyeM9jKkzdjbjNDqDSBHmmTB9xUMTO5mecp
CnXXA78aJ4Nw7sjuOdjNlzcT4SlAuiDshfeh0j5SY6ounoELpmJ8BCNIPPn46ohnlE8/d8KDsyBk
PdN4koT8CkIcotsD0y5O/Xvc9GKPdoZq42iKAIoXL27LSz+pWSJpqGJx6yLTkvUmD6/duBGKXU6C
2QL88v6zMX4tGL+F8HPh1YlXQ4BeQa2N0TNZDfsX4VSqVAlmQytMJAVuFAs0hDCgfsZlbpvSic3y
ZzF69JIjMdCc2dNFPTpbEJXYbMpW/giRmkN4wuRRZkgNLo8mBaEzqSJ5kRTk6BEZX/RzDMh2h62L
EbBEDeKHi7Ib4iEI8izMh0juG6qbjSmcFwN5JOdIujLftLhfTRXJGdkfTSoRsL+2fEqjQzFuYIV9
c1aPI9iHzLR7GfRzuX30BBbN3XHHIty5AyOCrywx57v24tzRcadnR2TsuPBxkUI0VB513dHoQGpx
2RRj3pJx5RuTr1Xtmu3jrH51pk2/k7dPaBtvO35XQusewX/SirKnjnAdlBmGcWpRQTNhZWHfFihm
fD6T7h4Z3ddTjB+tR89fUUNI2Sj+7iPgNi6KzbfecteVrSvCRwYAJSH4yFG01b3a0BTIBfjTD4aV
rSLpo+Wh2P0jFs+0twpO7jq2ql1TTNGPifUAy/gW8Ak8pddYQVmgz73MwtS8NWX0FYzZG9Hndsy7
WvVevj+G01yJLg4A4zF0AnD3mwlm5NuOfnGmN/iA09KhEPz4sNp4DYn1c4zj8RO14MpvHTr8k5e5
UycLlJvcB/UvfCONoBhyCnhR9Il5YM2mlIcn3pGTCdhhRNnSAMGsOYtZ0ZtpdRSCvXq8YAPL/ylY
FGwwKee/eT3wn6DqEMrYeOFz69Arzz3GaNK+BtDj1oJFPpkoIWC3GqB5iv0G2Q2p7CgGDx2EHipU
Dh+GanjvEW709YwYiP2N2H6Wvhawa61u1mJvhkek9WHQuYQi8oBQrg99mjshUPD41ZcJStUNe3SE
KoIPeykccGQ6k/mQ4dQiHNSP6FDs+yFmgHu2HBjgJJkdBjMuFob3KYtFQGl0WTPhayFxOllMw2lV
G4HUeuWu9xgQXq6kHLnFo6O8NEOiSBbFiyedEP69IrfRGyaX60h+QslEHQaKhE9yXGF0kyE94RfD
GmINtH/TSzcZNG6Cwd4jWlxTYprc35Qm6FPcbWxE6/D8Z4V7jQfJzGD7F2I/mM3Cg8ffIn0+kljq
T7az3IUQqTY1VC80/hh6YoI7Lcni7hBfC/SwOSbFJammpT3KOhMGDN7I6JZj4LpkJO325Lme0JOT
mzkxAo/PK57DRdZsJ7P76CjmWXxBREERxxTe2zGVdkrP+OU8BgQpwkkyizftLwAjQmMI4iQ06S9X
FMvmaYFEMml3NLcVNGCGeiZSiwEHuFISGguOn7h1B0Z7A02dI0ZWX865EakPeqJY5tiNod7vsspq
mTxKNogwFHeKzE8ONlZpZg9MexbLVHz0xPDakAklkY0EAu+VSiwUuO/h18LXH35hM9JncLqz/X27
NlP2zn3i+12OTsJvN0xMQlhz0hSm2lIID1QQJ29xTHsFjhkrdXCsYfXBTqFfZc+DrpI27c9TYA6w
8hBxTSGlBmwMXnHr9cwQsBT6Dt16H9eNVysSHnLswhgPsv+3dlUOmRdJ9gPTYR6ccal2dLvMTgdf
fkhM4wiIuUPfUXyeP/07Df8JIlwIyXldFhrOjpyHISXqLi7o3oIyro0HCF9kUpVEFMPe5w17TpRT
CmlF0pzTM3U2d5fRwHBluON5EkXPxF9ZeNfPKXFrmBqsBsVMXR28Aa8IkRxxnRoxOxd1eD4x6Qm/
fiP1KhSvZsvTvaD3windDc9bN2TzbwLdRbMq9B+9DZr7Itq/7Olnr9bb+d1ulyAGiCrk3qnF6uR2
WoDkEKuy0d47vV7jYvcGu9ElXDycovf68rdBqwMPN6TxgmR2/piRu2SAUpDhXjB38o3ZGGqlvIia
A09Xl9RoLYtyWhVjHIDsW0N0rbA3GCw8Dw7Ns8Ujyl0RYr6Te/7O5pP65HeHj2kU9chfODD5EqQe
YXJZ7ohLR3sgXUx4aXdkwsQDlag9g6chB51nPYXnsZsfOGNACu4NilZP4GuQvOzNwB+vuERvYxOd
oX0+OVjwKynt4opUhmDBAUB64aLkKiALHGNxoPCVMes2h0fur04LVurKgPqDa2rXx5oarQdzgiFu
lbpu99Hr1afktWSGghTzo9lyoy7ZL4oMXV4x11Q/Nd8vM6c7ntIgFWrJH6Sx74xd+MfM4zvGQ2oP
oVnidaSTrVqKro6CT+9rIbAGL11ch9vqtGdGNHIQk3Kjixs9vU4euDfR0+rcLotTZyAbuWW067pc
uEe8FMiuPYJPzCS5YhNYwuHDBitIZbPrDwuno61rqdGai4/rxmmh7DC8xTsY3uhIcxAWHszlgIB2
8TMAv0nQag3zAGa2jb5sbQVdAlpzJd0nj+dpR2tFhQ4bW2t1lI+P6eGDT4mqHkykwj+tx09c1dA2
aaKpZgPzBbEu1rSX109xYgQPLB349PKIN8MFF0dZjD3h6hGYsQgbZnT0BVo9xUqychJSLBkXLwVC
S9T4+zFtnu0Cti//EDPpVukjroI3o9je7CtbeD7t1VyfvQ8w43T1orHuoCpidTe8pGi8/+B70Lrt
UZG0yP9SvS6uCb5N69J52Q1K4Htb30TNvQNiNWodnZY1VuKWqTpQLfYd/vKrNQXMfOjdcd+hCXwZ
VaEWFVhTetcPCuV5THYJYRa+CeMBJE/rbtLwBghayr1+ZqIxLs1I10SxbZscGFv0YVj1c4fgu3Xm
0/CCTpxEPxEqyMVW9LQymWX1KbNIZvzMcgfEglqPvU5BsuKkfXbH/hNNBWHArEFbuPQ+tau46d4B
QrTzCcz+ke4AEzF1wOMGJVYpVAWuwd6iDuaptLsx4HUwD0wBN03u3dfTeeVejtISeXz5nGxqgZJN
lV36n96a9WgN0D1a4LckcxrCHiHuEc0Hai08Hj7UertAG3JlHN1cj0ulb2YjHJMebr3qnx0o2UfI
wdhPFi4vs3LJhKrR07kXtlYPGahuISPvA3jyBRZxr84W+E+UDZrpo4ndkXrzr2irYMxkOnTtinr3
lsWHgz+G83+9BpfCqdZjYgAqWwjSZfJq+sW942pAJLhrNn3aV7i5OEYtuqOpgJQfTezToHyyDSuX
9O6ICI5Tf/Y/FNW/MnJBAXRjf9Dv7yofmN5+gG1HnoaFBSvsY3dKspsrBy7dMlQLKTf1WVMCpAbw
67kwjcYy+iou/AMHdKBQZIYmvWnhGzJTx0+6lOA6zhYaPaFs/xlSU+iAamoTT2Q5gNy6+YWW0g2w
5gYDGaj8Em8h89bGHZqdO6w7H2UtrrivF+tD0kJFWfdqStjEf6MU136ZDJlXNFdQnKACpVWJP3k7
3cC8PCD0cYn76yDdKfa8lz5W2xSikEYmyZiK7gktTTRH6LTPCxGoC3zu2SzqOEAXoai1b/dpTpZ0
1oOMedyD5ua5LgKAEBc/kL0Xyx3RmANMRZZr0w/ESGJ0Ddb5zq2FeDlI7xByZO5EjnpLPGG28if0
iNLW+t4O2BuYjLaRGSQfsdwyyDl4248qfB09klfVg8uEV7tl+LsaelABojcIxmWtkh6bSquVjguj
xiosha58mGZ6RaOSysoqxHLrGw6GwPATR8gl4viGYapFoYUzbe7sGojniPnq1eXtKS7DHAWr0ItD
AzBGMqA953vWhDZlSEaPii7eI0Lz9ePlTfDH/WLroC3M9aO7rSAw+FpeKSYV91WFNXx2rriu4VDS
n/c2TqBV7nKHbZjMz/Y0BBEvlKLPO3pmdKXtCki4uJydqhxIh1r5Eg/4j35kDbqQL692CdBCuGj8
MiXvExvbIoC01EDmpdN+YIpL/mhf108bZRUkXBG6MDzyI6QgngLVvtF+Ao2WljUhiS7Q3d5rNk9w
B/ByfQUNeanTRmQfWJGIc50u6pX2INX++UziaGBigqgGm09MPOpqdc1D49+hcsk5EI0guKQ6Ajo1
Z922bEgAsrt/JkpTydOdoqSl7x3cRbpLnot1So2c17jt5bHyLnpnG7/QJEJsdLE2EWXSPA31JNUN
ml1Ud/ZxCmmYhZhavX7/GQ4LL3fX5snFkgT2yipoOpR+2xVKF2j/jVtswX1L3k3fZkzcx/Jo3r7Y
eHi0WoghLy13vZV0j6COqxjDI+tC5Z32WVw0gYsNorarNckzRqjtuc1yIlGX4BfCGuqUgu1y0Bnf
ApXYqYyp11t/9+qdWYIvhHXR4pOpeL2j95aXz6s7lwKYxt4zbq2T4V7ojNKgxZWlpMkoG3/nvTOa
mC3GIf4IOxXaqJnHNk85MWinlq02pAGmC+TzebSsRZoIWAdNsEEj2gMTchUMcNzL0UMNCEAMjR9m
P8SH4hOXmREcxwuDBp2tPGx1LI7mUUn5fKF8tqmY+/3DcH2x4e9ODoLIrIAFnXSxeWvYNQbAXR6R
LtrYaH3UTAGAryCBYGs7sOc/rA3iwJOCjYzdMYo+e3/dZM/M7RFVTd6N2yMtXBrT0RLZNESN/BMw
Hdtq8MQUoI3B3j7fR1e0ksaEEGm4Ql94veMunO1wqSEzSbf6duSpcb4BHcx8t9mXrWhD7CdM2daI
ZNmd2wcCxGgqI2u4d22kdUn5gLgY+NDWEE9BDGEjOphLmeLDgB1NmJlhk0fzV4tv2GJ6jTqKS6LX
oDSXyQ41KDZVJx/y+e7kbHURcA3c2AT+YywW1jV6R3655SH3Q9Lhyk2tDBIp2nAMheyYyLfrUZFZ
0JLt9rpJB7zN5kv2W5GQzp/XE+9EycvA4jnUApY6Tcg77d676YxKmv/YR5v0z5MGVa8s7B/2fUhy
cxB0W75YoXTgqDXo8OTenp41QrDlpoWEo9YeyHZwgs1ft3LmM9pKFweWlaQYsyqI+mmdVxw0qmCN
aBPZv8MP6XGMF7j5dNLH0auIBayFOBctqRwHhHXTD5yjOzqvm4HTDvIZ+liynZWyYDoRhuuUeNJB
qsOBhW5gVwWcNjgqbrp+Mnl0d/2US9xFoC/6abOLjzaG1Q2h1Wjdivu41e+QwdKHr3sn0cLOg9U1
jSqM1kJMJQvWKHYn5GHkrFTBZKD5RwQXrgxbrfUhTrXukr62aPHVwd8CC5QgTuy6249uzg6bMRnl
IdOznXiTCbiWCYLe7N+riOmHjDKHF+TAiRrRLZczD8pYAAyjHLGKiIPHtB+Vq7JuOwwzshHhDhzk
aaBu+KNFJ66IxA0SEXJrwRS6YdgWWQxUaslllo283M8WbNfwCzGnODGa2JnHufrEvItXvM6c8tJf
Z7hwo/5Ie8hNm4PcL5qA1joEQfIz5ReYuf4NxP+vceAbCEq9HDZG/YDVwCjnPeyddqzRyCgCCslN
WvjPylXwpDJbKLxM/cqWu4akx8dG0P4Y9ueduVuO7b7KLiChwGbcGjT+h7EzW1oV26L0ExGBSOet
9K19e0PYo6igICJPXx95Vbkr4+yKyDgn8+9UWKw155ijwfL9L5Plv77LP/j4VapkSpXzLtfrtgMC
uvQA2Rh9T/NPh3rl1PhI9ac8swAJEGTfXqfDfwaqKXqdHN/Auo3ngrOAcZE+l/pe8P8xW/1/eRn/
upR/TOLvaj9PvznT7+sb271orRzYvrefKb4DHT0cVMwZH4rHcKVFRIVJNpVjd1zh53XuZsLBX2a9
6n8wNGHRoxxWe1q/D0/hD2YA1DY1+WI2gjnDWod/rZ6xCiskNMSWDapAwb6azzM312xSFkEH6SEe
wJGQeUk0ozfMPbJ9mBGswnZCgYux7Th+jZhnrnlmLjz8bLCzYsuEjSCwguEdPvbdyfW/qRb/5Vrw
r8/xx3XVbwM5KVU+R8Wzyb643bNXdvBUbnQ3Hbkkmw0HWmZ3QYMdhhv8je3xn5eyk6/rPUkc6IM/
KO0/7Z58L+9GXETLr8UwYw7E53TBJTazGu8EtjHUQ8bMJ3/FeIopxNvRVzfDzW0Y5DONc+kv16S7
d3+ycv7R0//zhojB+ve9vZctESEynjpBtK9H8876FoNOhxtn+LQEP2aNDDuXx//9ssp/vyxsF1kc
yDqMwX+/7LsWxEf17YmovBmdcytEkm6ipzn3agBx2nFWEH7TwxOFmrXqI0zUHKCcriNsh/Op5cCI
Of8CbDGgOZiX1VKOqWfyEmX6X1Z//z9YUpBiiCFT/8koEv9Y/VX2GMBs5ApxqwxsbUOtA0bLHW+5
xK0K23LuEqU9pn675IDgdiG5nd4NvxnVOv/v6yZ3S/T/uV3/15v5Ywm/9STN64b1Y6Lfh/nyakE2
gYRHwI8d5MbTOJ0ygcwMa2WtSjPs+xvkGewNmDjgLMwJkRJFVxiTyf9+Z/8l1pBYz/2BMuj1VN7i
v+9oKl7TohWS7o5SmAP6298Okm3AFQfGNMNKEzDS4fyC2k5haHTJmB4l6P4omK774nm/GX/TPv0X
pwlldh+WiiJLKHj/WN2CJr5KWWk7rcETlkUhkyAg+oO+IYluY+JYbgBCkmgcfWxVI3E722oGKvw4
BR5rQZ1cCQThit+VWZBW0v5FvPjXt/cHhebWXC/YJP2kxVo2iCrYNyPJJ28Li+gCqgwVhgrLkxlY
sToUNIrMqyPpUDFkcN6oCE0Rfr4+/GC+wXaVLq66XZj/+66q/3Gq/+sC/nFXf+9e/3v/cAHvTays
r2+jnWcW9ujGTR0mIV7HY0a1tbCDdYQFpvlYYEkd1gQQnIGdaBiAQ7CqacyvKWEr7jSzHIt7mWiQ
oXhk1/VxAAgqEpHInYzlMIe7xLNvFDGDyquZrQkBduqIrEGn3TyUYcF0c0Y3TH2Pu9i9Z//l0/7H
08WnxQUB4Rq6tX8Owv+LdnZ5NfI3ySsiUBa3cDAYXrQhKTrelfhmNBnqRDxH8hJAncmn/cVcBY65
dH64NlA+mCKjJCJMsL9vh+XVuUQ51vDfMYzmkkF+Y3z2UmeLicsj/jB5iRm/fAMi645DPFSJh1w8
0cmC5Jgr4WJ0nJXLuT0+xL+dgv+x9f7rQ/7B1ObRvfweXz4k19EczEQHaJWIjR6+ZlxeF1t3QFLo
WYBqa9E2djqpj8pf1pUi/5dzAl6G8E47caaMLubf+0Uvz5SnqOo94mYekbxRJzhPjwbT1qXVJzYo
iVRL8x6BNrsyL859rmwszC+xFJXBKyBG1Ol5Ob+JaAOyKIDhNp1Bx+pyqG7WYK7NsnOC6HOjjJvD
9Xxf486oESkzIFpAmqTsmefLrB1n+4Fd2Xe/k8fqE5mA3WVvVsKXcSSgM9l/hgNXpm+WJ9pIjaTJ
I8Zd29axU8DNd9ZFhnhXMthalJUp6TUCqXx9S3Tb2d3RtxKZPtroDYji0GCTxbkA3Vq/dk1I6Id9
gf2kWimJVJpXY/RX7uChMxrDNDhoAoLrvdRT5kIoOy98ifHlipNFM5YibdR3cbdmn4A+bD1d1eji
eLoAFcW+e18njzMipz5ngJSWeNZuQ3lMe2u+MP0uxcl9nsfSRFnzh330GxH2dEDe9E9PMid0fMXx
avUI7/EaQOfX9Dv5YHLeju4LNaiQmAiuQhSOhHyU13UE77USQly59MmAwYDXUMB5fUIK9JBohAV2
UKt2M5hXB9mvgwIFwn2VhJIvBHKU7QuYfLovEmXARhD1YtJGbH3R8xTijrgS1Uj1g8vTufKUkY33
CFQCjNCceArpjKB+0xrCZ64bEkFcz25QmfgvS3NJuvvZkPpwD8EjUzqr2EsSm3LU1m/GpvtkCmNy
objtvhs72rewGV8DrbRqehZpwiMvT0TgFPcWYlcffRfp+LETDiIkznWO07A4BquqazQNgDaMIGYY
LZMtJp/Vs9TZf5uC5ia48x5V4AbIDOmOLDLCgTTM8KGKpxDuiP7pwneFAy+pEg/W14mFdd5g/+w3
PzLWqk+nmqglKHwYpfLR+vA7ttfzYP6bvNflu/tofIOs1+uSdDA+VnkmZE3E0RWj9gO/wA6pvXGB
HX5lGzolANuWr8p4OZMHI9t8m7/m/ibVRpqq068rAGTdfSlQjJrob4jSc1K654gUV7+AflzC8Fjc
q0S9Dp8naP3y/jWjF5eml2VyHgTK+rccQH1NG0NcCce+nU1IJCThTQuV2aU1++Q/gWzeGB/Eqp9G
vY0eq/F9Inik986uS7yZATX1SI06hJP8huMnwkJt8okAeYVD6ykhlcRrUS6uEzK5xhr8uw4pFcYZ
ptHH56na9DYY1FYnneEVlc5W1IbNRqaTm71PJeOeBV5po96GVZHviF3TSJB97FViIerZbd4LM55d
fg9oCJ69HNZTZZfP+Nzq9LmQC0PfPhePEWOr+1r5DL+AXgQ3ldvcf/m3cWsK0x7cHhvYASE7b+Mx
ek4TmMnyBNS05xUedYQIZYe3fRX3leBqs3xJBprF9wi8Tw7ZUQcFLH+UlMJaZvaa+cIonYEyJe6A
BEpDWfHBZfPL+n9Ni5n4gGDA6i1PLU8Tco9mxXD7KOPz+JroS8AclWmmCZyTcISwI1KAtUNh+SX7
+gifvjfvr0oSDUxxRTiXxXHW8gI159ekv7/Ny6Wwyk4v0rF83o6n+S9bDzCext/lsSWVDA4I3juJ
wfz0s3htu1U+e60qgO3HXtlAARHmN2+wqgNlOoib1X1G4sTiNrsu3iMISqgffxSFmyuTsVUz4k71
xsJc3v6Wv0XZDNl6pu3uty+tl/86JwAwuo+xgg9hlU/8XXyc64nLXc3bQ25hm8/X9oMC+Jy7fWU0
bPfGjIVW99MtEmPS2nE27g852yAWvLq05Cr+sET1JvxN+JpSuznkBYiz9HpEzUdJUC1VV0UYQ1rP
8QNuBqUWbHv6WmYrDg3+SQgByO3B/L1+kCqS7/RzF5x0m+iuRmZwWO40nvOTGj1GzemJ2EpkPYmF
KWFb6eY7MoYOg8Z582Zg3o0w4sbunXFDfo+SXc36OZKp7hNCrllkm8mRcsBv9WOVsHyIj/+MytXg
CNGV9I40hDU9GFF31bZ2ZE4xukAECUiu3gvs3/eoHXGWhfUqJz5FdC70lZM+cVwLkNr+PDnlsI/Z
NM7a3UB4NFhX4fdj3+aPqeJWYXFA1BjfJmhyYI5BnW2/Q5iwb4q8ZU3s4Wf5HA8I1Dy+j6CCd6T1
W+nYeg28qsQYuNXhs4PEACXTbcLBAZLGgwHmjw2Nve9zvoVJ/ORwz3bq5BZVMSFqY23GvcKntwXD
2rcn5Yvo574GYqDD40ow3m01q2LYeKhGOTjNHkiaRxQ8GELwtI8DXOkU85fbO1xcPRrMUgdlF/dK
jWU2ZeYHk3TTDx6+cixLQwhF57WUpgTwoojqqjAUBhQAMdUQcDAsTVJpYE0MWobOznvW279X91Eb
3saELbT7/qoa9aDVoHiE48ZIA7L7uu2b9+MzLCQD3LQTAAnxzRRskZioZkZOoP+eI/HyCTFYQENG
M/n8B3CFiO0+x1Vn4ahh3HcLmDoJisGaZhTGaEqKXtPeqpi9YTz3ZmTegcfayaKMeysShbg9ZFmY
GYkevrJvE5O3TbxjlIDzPkMYpf6TjMHLolmxFVw5WMOW8ISg3tf1uaHsXD32/G7f6+2L0qhzjL+H
bxzfWPT4cj3M21SJ2R60fRtSycwhwnCkZtMby4AjDbvY8IG3ySSJyHo/DebZmbvNHUvMVmHORMSe
ABWYBh4F1+gVA3Hex72DPqVmwoLfuE5ExjELFcbSwHxSURczmAqJIcOeRvkDDwXG2c8holkcamG2
v5JS0mZzEfnE5t0RWOOCvK+r+zmzdz3H5Y5SmX+TYnUCKy4liiASb4a8kLdQnpfitL95h9mymGMo
XTDaU2hY9Hmz//bg1/RWOEN84v6K3U2CLYJx2Okuu7rgZqRPTb94BD09/rV8LaAWM0BHsChurmEy
rlpSfHivz0Dw9YDkjUiMLnQqFkbuY2QKvLUNs3UIzS/Koekbt3lWKHyXnnGZVmsu4ikN+27OavWb
lYrhUsjH/tZewQyRjYgjDdxe6wh23QP+NsDmL/Vo0Cw1qNhkKFR+Q/YJneAOYLfHmJS6BE7pLG+G
H+xzKdOYKG3fssHgjokqozl5y0YgxW8mNyuyjkNZNL4AKyNyolT6rhNp65mpfjBSYK824BGx4/b1
f8oOKC/bzyrdFFDSBaPpuygIWXPMnEBeYHCgar8PU7gAbLVPj45NmsCn7sa5dytbfE/ZpMt6UuD6
ldYdT77k+F4p7nWBRDA3nqjhOBjjh9N3uB7VvnXSaePr4Xd9gRL5JT3Gf/DMI75pSPXk6jysGsQM
t2xpfd2iynMLSyPbw6pGKSILhjEEyHxMEQskhhqKk9s9Z7CAENGVXgDpYCEIdsso5aFlL7Qar4bu
jyZbH+G1fZfhLDdEhDLHXORO1n2zI1MdFIJZrqFw818cRzXG+Ta9kkJRlS36VfgsQ63zQFLLUd5V
ivf15evqjV/rk2cVaL+wp/lyM+k3HINaJP02hJOoPwq9y7JGFMKp9zoVlct1vLcC+w+fgl3ns1Th
J1R9rP5FN/lCkO/mUASlwF/K6MXFJ0qERjarrCQc9Pjj4egbl4eJHubGhJd5zs35spUnrvwzcTzP
2ggNwu9n8nCy59WHDHs6u23smzB8CsOa/adnIfC47FtSkuCb14G+6M+ZCHMeUgY9lvw/oniOTTQK
7Npf0XxhEwmLa88q680od5TjpMTlogDZeDoqYR8f2Bc2GIwkOsxqICNXldmgBxk/Akq9R2e8nzGR
OqeL317OzXftvm9WDrRGLfj2+Iukg3qM3mGofIwkuk9eFf15YXMuKdSmoRC+PUhkMiWT/fbECbX/
cyxpxrtnl4AKLJ0JDIvJr5u4Wq/c1BdVl1pgtDPtqG/pEOkkFOONyFiBUuFel++5NGGklC3JCR50
Ux59pU9a7zX9+SmUjDkiyb4KFGKQ6sDpncSDI0MPoIP5I879/sXqYZC6zuI2uG4/hUVOX2k0hdW3
ezOmYTyK2ao/GowILiZCtllTiXT6wz1TZ+aW8uq9y+aFX5y+K47v5sAZcEqYUkJG1e3Xy6HWesOm
F02Jj7BriKSxkRtobLVIlSLKWTgRVDm3sKYC/zCsHH5pBchIwmx4ST5DOaLw394gdgx7u8LPZvK+
hP49Syf5Xop7AM5nUshfZp8VbOY7BforN+sAB+Cy1+AsbG7b2xS+rDhrzllqqqPLmGlosVTXFcuZ
PXCnr/vvoTS7rW7nD1hDlEKdPBtPTv+anDLBl4M87MUdz2/0XKY7Mfxlxr3j0RiqrWGH/AMKDp9T
KB2AXE8IvqfL4RMk5MLFoClxtuyPCB/egxOAHa6yUbuB9qUTH+cjFrSo6uBWmMVeHG8/PzM5DSj7
bt6dwhpeffRa3Ob9cc7AHGlGzhY0CKmN1C10wvgCjT+dq9j4XThQCUXDNT1kRy3xu7959aZyxOCF
rm3zxCWHjZuL4Eh0UrkNxyX6h/fCEf620/GHkTvs1fHDHiwlNg7rsWmWL/vmqHbhqKvBvF28guag
XEwcKKak0fnFqCY+mWYlIUgThTWMfZMDJkk5znsuW46fsHbsxiuIrYPXfXruq0AICmgqx3tIGDZu
RxV9P/O+oLKF8LHLz5RX5fAHFcQpQmEtgmv0aN1vp1dA/LWEqO7jPE484tErJmZ21gsGU3mcRYKh
Ea9MVjyx9B8/2/fGaYjLQ0xK8DnFueoZggHY+AxogyG52biNcRkI8exylZv5c4OJN0GRtchMk8zL
iLyi+5ixd1ei9cNXxDB09ouzuDBL/xUUITgOS9HMFoMY2sm047AEtScuHkGHYnB2wMqbv6nxuyDc
wRAWlf+2c4gTTQD8Q94nMeK0Z7Omq5M95WrKfjrmdqsW2zLuZgdGsOjXaFEgY+0b6q0x7dgxPYkv
R6ztWiK/xP6uyhURXSd8AHpfq14oY9oui6ermCC6ZNH/k1Qi2U8fZTofHgy7lYdgIHmQkuUth30r
vRj8FLNXOaJGTaZkPDkal0Zl6MW5EhUTnVyjnBwnGSwHYRjJn6QZ9zeqBt8NVsaNrGJUepN6znlH
Bis42H3Bn3z//Gttl1ZK2gNMI/bu52GAh9jTGnh9kLzUazZkbE0epOIEIF83EyyLHZZtnSRj1j5/
nZm5ECqjFgHMrkAUBWf46vUm+I40LvrZVT75Wt29TkNWxXtIulQnFFHmstM31U3jaoDk+YIosSvW
JsmcaMrNY0V/8CB4epI6ecATZqPnImOAbgmdH3uOU82blWB1SFgPYRsMcn4GoRfH+JiZDV81m84R
D+iFIO9YOtNV8vD1gmtQh58IHw9iarGWIA/wFXEyKpIJUPByr9hAEIidMoPB2k7ggdzrLLrUEToe
ywgO6emyvU4o2Peahv81hf5znviwtvzBnJ8BDuTUH8k+53qPa/kgWOsJNCaMeTjCp30fUTmP1Y02
hbBMFKFupEeyvcfJmcv3oFH6OY8VzivU6UCEHUDVs3lqkWnk/9TfV5+ADph7PGXIX0jM+Do/GKek
wzO4z2K2RLfv3UiXzok4/TgacZvP4wVHlZx2RJrS0SomniUUHZEQf6OeK8aNXQXF/DoZBPm0wCn/
RolNZG22R0eVdllObhsiGnDkOJlydPVGry1aVTiwE4EcoPFnep+BFsYKaTeZ20VZpxHhQKynbwB+
Z6vZUN4CJTXIzP1X/KDvBdbA6ob9g/NP9NVtf6bH/Ovna341s28Tb18Pb3NxcllJZ/rkuJkpM5gn
mVUA9WVAGCTPI7d4mgn750R1iCaDhX2h0fI+ZBiyuFflgkTwD4wmPird2+ERl/51RWrQey3H1/gd
0qJel1IMd+ndTfwU6HdS9LBv7i2QgmykbTjDPq7goubs6H357helJnGly5+FLGhFHu2eRoGnjEem
N4bkkxrvOe0DYOOHEkWGugUWQsQ3Vnwr1MzLt8nDSmMvTbtCxmPD0Oa0DLLRX3/wj6awsoV5YZLi
69z92hFXKLHkSCb9V3ClZbeFo4AccSsP+D5bYH8N+dXIIl3QZqMj2r12nzP3n7+70YmqwjxCH5dO
NskW18VHYi7dtfWmMBewrkTgCW97EGBcyD15+U1wXTzp2xBz3KFYjuVN6xDydkq8ZHw3VWw4B7yg
W5LG2gQFc0nRZis1+3HmDfyUafxt+o41XzMA3klwa0nzgg3KXt1DP08qonVrzX2XSa9asMmj0q6R
W/ccvDSJiNQgvxdopfVRbb1XwvQVPdznbIAcdy/yE0si2AsjOejH+75wE5voQW505fZjak3khERB
8lX8RGLdS0KV6i1bFHN4MzxthQlmQLqrblBFaS5oMsz9dFbNLhOaLhqIyq+opKA1Jzm/Jo8Vkkdv
dEjOh4jtPqmvZCCSgnS3WqvnU4scUtrwwhXx4qApaZ1dOSq6gq8Ti9DSNeGb0fI3VLh67wCcDO2x
NCdJkEOfJnB7WSjQzbyPg2PANGWDMr+b1v8ilZrkHgZvbEhkn8fatLQb9+F3l18lOf6CGwUFK8Vo
alcuiZKkSCpEXGfhwGr9nAKbKHDaNnBgopl4I1XQBndqgzCfIKEbTLm7+8viS7aaVYJ8kp2lWqUr
TViQWKpq1RCuyiNihMDBa2U+MqwMOJB3HN8x0VR9zU1HFTx09oPuLXFKYIWkTLMQR43Tl+7SyKxk
03PTE9BOb/NaQdbUnZ4rf4fcQsHiDt/tzBFBZTeZz17+DnVfg3XE6IE/Wq2ybTLGiAXoxGKHV6b9
Kbv94m2x+dr69uv3TXKRadsFbfjdpSN1TA4sXVegjmuXWZnO++K7zEvo6EqTbdnBLIXID050PlgV
9KZoaUN9PLCIBY9ptJH2Piz+mv411E0evaxbRD6o+V4VK7pgKASiw+Po4QqC5IEgIjsZZ4t8UQeN
qXlSnEcajMaNhgRgACzsF6SB8uHmVLvLxiyNF2GEuQuzEv5KNslPYHPgt5JDUWL2zdKR+KoWJPh+
dXCiiRJTWNUmvEEgLuzKfsShCYGqcE2uLEOOpPPlnLu1cyXRFSnI/kv4LcMJvA6g4bq3Ga+SDbl8
mFTkq2vc0uOBP7u/5X385hbV2kTSLMx3Lt41sxr/7QuTq5dNrgs9fLunByHBWfhY92LWMRPt6Teq
91zPejaIESKrbKu/qTqRLS435QfrN1twX0tD9Psjba5GTA4urhK31jfIPAkJo/uL+jSB+2KG6Br5
wG3FNGlNHPT0lpuZr2+qkbxIfKrnkCDuSPKZhm30OWuBRr9Xs0xkZkDA66cHon0QVqY+ozKWdoyw
uwWnTPMFr+ddpw+Uuz1LC+QpAN5lSjrvDMsigA3e7ovZG2gEKHY5pZ9LtrzTUQ9AqAVnBaGQkb2H
6kY9Xk5ldDv2Ga4xGulOFZJ9CpToeCs0o/6mGBPovAKb++W2bCd2s+9x+GOAVFvJUWDAUJA4n8zv
R56VWOtmihamBVGOgMHR4m7S1pupjkZwKFNHIdT51OhAeM0cCnE3tyLgfPEEEwFzls0sEC3tOAD0
bmG0Lz5W5RHA7kmcnym0aYsxIdfoMbx8jepnoqvpdLCn507G9ENAm9NBdieuZEmnttecS4jRDfza
r3W5GSma0OuQXzRB11goPFcLmuTaa8YfWmbK6hsCvJkUlyKATkqkHic1o5dRg5TybV6WmvekJn3E
X59wUBuNhJ+M3/v7qL9KPHpfponzm2xylAb0URjWT9q3wwCBnbj13iEjjiiBvS4YvWL45SwvZmRK
cdAxiGwqzLRkwqCXN68cspd3DwaIeQc243QL5OKr44aYWra2FWm35jtIz0kPyAnAr7W005M6Kn1Z
LIjkqGyFrYZsY/FesnqjlvEnabTo5qj0hhJl5FIf93yVtuay5VlegWpRyVEVCk83Z0sItSySmMGj
86tNegsPirniceBaqfezHoEwUjwEmDKZv/AwAUd1/6cbpQp3vA24N6TnEuvXTlAyo82Vzeti//IB
rm613Y/fZ/mgPCyUz0GLOVFNaK/z3mcTMFhKJgiEQQ1HQPJL6jdwOAStWL6H4OqXq/FRwXcZ9xds
/KCAPOKtMYh7ML6KI7EEzovTqeeIUcKwNY/7YXqqQsaVv6W8LOOswDeQh5bDXKNaehIanIXy+MK4
1GvPCTnBJYm7OAg0kyvd0EaaAIQIFhus6kDGLwOcby3BJofi7TUoUD9GHn8tQnxZ/vgbGe+APyuQ
sNVjPX8Xd6S2HRXuR/owPiRF575RB+0knZZmgwBQB8AHLpknrj77sB1yH/PT29VH/UlGU6xT8nW9
Bs/2BgFg+Jn0XTrKsA8y4xbLEiKNX6Zm/jGz6dPWn0a5yJjWpmj7QMDvNlodlt3PasOB/ft2SV/S
uPaT5WeSB7U9WNMLX2nDQRGd9Pik3nzsXnG+1TcKTnrjG1YlYKWVz8HN0iWHtAEQum9uzLFl6xnU
vmy2TuKmy0uYjPoRn7xfEjQOVs565pTMQtX9YpJPe2sPbAgf8XeXMVhAHM3F+nEEkrPGznPFGRL6
L44WsL8AsUym9S7Z1bBIdWS0QR6RHu4LVp+SE3E37brVom6vh/IYntHkZkMdMJ42zhhedwzzNf/D
xL97Tj42yOfqGjy67dhTmGhwSoDrXbdUV1zUabV6ulokbBUKjkfIQxQhFiZw5mN/TY1GO6WAWhSr
zCHiMOpN9bE8lkxa3ahyL550UEccJYHiXCYDTmzaL9nU/D7cBKj4LjVPn9/Rpki5gOVv8dOVzeeK
wpKtseCFu1O4cFtMoNjDFuKmFxcr3YOn5L5XbLSX11ADBd+ne/F4P5d4qSLXfziyx+kwkw7ptHLw
cqP4U+JB/AxSeBKY2szuuwtH2m0/iBrn9TZ/owsUhOqA3QmrbIDlW3BNre/hdxzwku/9h7haj9lm
LBA131G5c7NnlQcBqxllVV44aLRp5sFXoVId9qY8ypQmGJ7zY84jgoIUpSio/0l2JVUuIiSW0/H+
6eTGFQI4ZrixDu/6YWXH6mpofuMX1JSV8QqlWfMeqihr9T7mexaBjCoy4u3nYt1Ii4NTR5c9LRtb
/1jEzIsvdzyoTRVQtm9qi/rnfZBYsLtcvfsA3yJDpDZUQmpKjt+cnQs9o8dpnnDBrl6XgO4JEW7x
/gcpIs9eGed85xJS7oOSd9Xh08wXVZBQTOZmUfjay7krzunX+OD3hVVTI244Q1VAKAKBB/YH6j9A
FMOY2k4aFpZVYdR3vAlmy2q/GGpjJEC1bOLz2/gxYU7HFkrZSFXg6ccvDvGcpT0mR50HHrvMw66P
QjyILosKhaGhr1/He/xG/NqEF/fDvEUg+wtPG8qxTT9+hHIBPO7wuKJCviA4YkvENo8BFnaqRJs5
BVYCHfhhvtlBwz7QPsTg6B1I89sZkIEGIv/ybYryAlsbhg4EjJHZV3TKRo7isvEBhz6NweE1uGP+
ZpMBYLU8NmKgzvtRw262BrfXD9+LBdYvrW9Pq/m5A8kblNx3Z6AiUFv93i629AOI50ExMNTUeh3f
uqk9zG8/vKqHX+nJqMuC6iTghb1+jDWkKdW6fqOiYVy56+lgm5ILy0R2mN0NKlM4f2cXoIMBMh1l
jplkgo6kMZ4cLW9DHXhXfG1s+eLcMK7GLBNJ4lTGvC7tOa+ffafuz2y9DpgnlB1pjE+RfDyR4c2R
954zJNe84hm8embB9GFe6xDnfh+CrIcqRDrZYNd9zUWCAABVUGV/TeVcPmyyT6+S1Qc5RqbDwCa1
Pwgbck5E+9Vp4F2F9G0PJD8tjEfiZN/vUGi3Fa19akl24/yK4fOcaI6GBQuCpBh+/K01PpxATMCQ
9W/bpVijWxrWTjdnSq13FaaZrwAEngeClZFzzmjCqDNLywMd5AcWYQAAk02UyZ0txE+boRSmDrh1
WC7lKUqomq0IQO3Id/Ie2c9GtdWeVr7mUGkiCC24ajkKj0LUp1KumX4tmEFIBIkcBdUC81L32K51
5ODG+HkvGYtRW3yb3yYgpFnqLxOGiWMZ9/8UOwRcSxCzpMrQ0C4GroBF6ydg+n5vWcTSoYduaUHE
MrJST1zf/EcwmBOerCwyApp75wcUP9kSFj3wL4bOIRIjIXwCEJARTN+InCXFghCt8z2NaJSNLEyf
1qV0U6ic7x/XlS0v/RIkrbMnkcSZRo/+koAC/uyaidx3XezeRfy1k9R87tqeQzh0Itifgzh7rdmf
RDLYxvAutlUVZqV3yRY/CJZ36/L269Md8IYSBAJGJ2CTBCNd6CtlmRBifx2+Bo528wrJr9Tgpzua
EiSZLVNdgzrPqXI/hws39NdpZgaL++q5fxFuyHO857G8r9JV5r08FRNimJsTGnz351YRP+HgCTqR
TPzqtoUvIWknttYD5vHrTTKto+u62SngfA8znyeHNKa5ttE8Lxun3hXLlpfbcSg53bBAHQ2c+/IH
AiZO0vB2kvfVohy1vGB/UobXY3JQ+LXbVp6+9hWHiXoA5kDPyozE/UnDXbus4jqqdtUkI1xyd3Pr
BRgIFClwUN25ItCkJ7iGKqzOaeKpYw6Td+ci0SwFPzt+PXGfLsCQr7vL7rpUjq898r4bs1DhWADB
Ag4JBtsAndr5t1bnbVzBAovLGencASL0CIFaN8MuDo/zhVENPAr+R5xUbP3I5Zg/UMATeQ/zcvSi
HrWKtQ6J6wAbrcPEoIMUvN638IXi471yr/91eQpkej5MNi5GCYkUus9eg1cyz9hqN9BomzMr5tIz
S0wT7wb7WrOsTvn+w7Bds+pNewRK6/hX5RmerlN/gcR7NOQ8AxqTo2GuD/uZNpQYnH+9ByiS6nxw
T7wYXxqQ7vFl8Bfcfl4h+jpW1U87+/Ck26/akIRRXrkZW8eRdap8dxd5+Sg2fczDxUird8lrchX8
pGd+seG7sIkvVdVlB9Omxf6+BFbk5JGcfml/mGbBlMtW99LuaWzCxpW71YPLdGcJz7Ut4+EdisGf
7r10rwWN/FlN5v8E+/7DJoL1+cWwkYTExr40wVOaa9ksrRd3KHnp9M2UJDUGu3dq17KDVW7ydT4b
VOvCwOpvXxBwvvgNDGnPAKVg9z6DAZPDEYogBYKWEvy+TKDnAp3bXQm+YsChnXu/8DV6fkwEWx/R
UBn2kA2sG5+foYuWQEzy0/sV1l2Of9qE6R/oH40buedJxVydOSpbzw/sASIoLjSAgCmOcJgnIwNC
HnxdVX0w6rtmlU2Y75MdqdSYIW2UOd3ZdXXB42VK+wdonPfdwYCeuN0zo2LP47592cgm7U4OGfp5
5R41WN9oEGVTMs16B2UmRcUaZYMnTbrHSwsrLjQkM4v/xrXhfFm2h3eYjt/wDdcvXomQeYjzdnvv
gt0GjS0+LFk3GPKq5w9bCkQ7EPJ8KczyM3gyXTbvEZRJocDYMHj5x7ay3JcrFcluoBx5yRHMxspm
zhB30uHKhDnIoBb+TixtB7POHfZ2qEflrsCH/c7z0z6M+0Y5gDn72hoi5vaxu4dMOWxxRCOQih1K
U81E9ub9b/GZFJv3WD0/62HvwJuHCwm+ilC5Z6rAs91H0rfZWQiyr/l4wNN4AqsHt0M5/SETGCkF
tppWzT+jYqywPI+ALtuSeOXk/5D2JkuOYlGX9bvUuGSG6ASDmtAjCaG+m8jUuCPUgFADgqevdeP/
zb4ITzf3QWWapWVmhIcQXG5zzt5rO+YOheLyrFv1J5KoWxEhzATtT7H96KCwarX7x2nzCBJ4fhxp
JFs5bExbEXEgTiEH95avVf77FWqKk3OKoxd/3d07bqF0rMOZFlaJu7ticiGByWoyvlUF340bXN1e
flaf2A4ObrVvIBcl7MS4Rpd6elxjGr7RxYG1Qm8o7d5PeC6zKm5x4/RbcKPYRaxy4+vP8CSHmWSr
V+99XeSX/vkZ1Eem9dbgrYxKaQ05wcSN3Yqfl25yH7FSnc6B3vK0q980QWXG7fMky4cV4tAsNoy4
Tdvl2ks461FQr0ZUo85MXS/vkgUZxQ8nwQWOCG333HGk4QxGM7yk+l+sr4F6dmS2BGrIJpXmQbmg
TNPKXWARJjVP9gWc7lAl3Vx22I1kH3f5EoCyEiX9egkt68q2gp0TwD9IR8vLAhJwsOk3Y3mCAP/W
4b6hzeWknPWU8eMEtMLcKmt+SSWPsHKSIUYPGbPCp9y/Ddrzx/AVbpYXFjE0FrlYZtia2Nlb7CB4
N5l7K/65xqHMBJVv2Czb+dGRFFJHbANtMO0KFl7UMttWE7KOlfPCCFTu3vi1LOmMi32AQfn/6rAx
eMVPv4ql/m3LD7Ftq/tVfOkWk1ZuvyYYoTXVQh4mLbKRyWw/frv8NsWVe/eoRLFIaj0rWs1ggw2+
sQrqqRkOC3ZjzqbFdsfUqXhb59VmCfaw5euxFmVHGu7s3Y/ua9ls2Ca7bKRaI2G2yKevPiccifcE
bLwh/oXVM2PLkXtHwGbIGt0TfeSQVQbZydOwWTqftWtM9Mlrz75lcrs6Mvu7jbXZv1tuhz0p0CIk
V+NsTAiWATezjKq+WErAkJztO4o6KE0TdaGJE6St8cLCbBm/C3RwVt7Xl0lpd2CLDdm3sVFITZ99
KE/tBMzs8zxUoSBR6SvtJrp339t2Yz8HgAhZWrLKOVWO8QTJmFGToOg+52eKo1NyhcvWmrLFNFnV
/RyM98V5fhZgxdwOwwRWgWEjAEpWzfY27vAOc5x/eGd6rJXDgnXfuHJnS8FeTR3z7SYv2HVuU7Pz
zS+w1t2TFKpFxPtx/2RPp+4p9BvCtXMCRmtY90hA+6Ly5HZWZ9rNN3iV3qv0WDZED/rsEBCmKaP3
ZVGbfv7qbmTxQIuh9onA1KTwBRjGYNfuXu5z1kUZ7bomOgGXzM049x94YmpvM9bbNvRkSg0jZask
UEvEbXpXwaUK2ONeRrfx++OONVy2X2dbmxdT1Ds508vZMc/OBgwWTnU8eIfr9D43ghcH/TKiwCnj
O6I8mu3fq9PHU3MShKFmoJk2XJBrn63ICy2VZmXgVYfP8ZEZf8Zlv9F0DNj1n6cchL1sq/fusxsF
FFZxmi6rE/2z14LJ7Gc7j/aNc0/ptEmAItgDg8nXhLr8nmHoKbGkFS7zDm3jl31m/2asLz57n6Pf
plP5QBvxRk14W5Ze/lmwI0CP61I8pghLM4Eabz2UUR4hk2mJ7YR5F4Z+1K7jvJ8jtacPnAMiQjAg
b8CiPD829BYChbHMhmxw+PkbycIQ9sX+R+Imycf8DUS988U0k5e366NIFWlmclx6LlqDYga5xKGh
+bDCtAw5FkP633h6r6A2lQQNtePc08JfLuMbF+s/lyF+fb8dp1ny+D//q/2/T7fi+iLQRZqxe7Qo
nOxIbLUf3TfUYyq2NviSB+aKJgsSXO6Vr+qhr7h1D0Wo6HhqJKD8mv/x7bP+6858cTVlyrEszRuX
9PTiOiEEMGscGSbXpmezvX4qv7DzlW9vAXk+qklcsaxJX4xx72OS3h8PWSJU+e28fKoPMJPaVjHO
wJqS58JRIWgtitkb1hbmx4ICVApveS5BniDAoM3BhMpY7z17GhjjPVmeQQQoFvWm1/klmuM7pxUZ
m1yjasqMG+PLpZ7uyfMs342GCFPNioDSxvEruo6wbY/H1t53k+HNKsJB92nDY9DHkHx+Hi7KN7Y6
VSUFzSAq3pC1P77sv4dLltdlS383s+U6zu1dzB4bEkzH2vFfb2s/pAaJpxCWnL+gXgU/kyzxJGZr
GpIh+8u1iDfkyxv097X8uVl/XUvnXD5PmlI3M9xVE6n79kyrwDf7RolshHQ2/b0JNVhzKZ+5ewSp
cG1tMkgsVIGGC57dAvZsouVHfWb9cmnfDOF/Lu2LG7TIS6m+nppmNiclmncZKs4Ool7uW7RD/YXl
wrCALMZO3u420OMr6xers/rNoP7nCr6MlGs7MVu5ys1pT9ox3iivE2MxBnw43qvWZW5Gaqxa+70w
aAtIJtpi9xoc7RDcJhjAAWqhSGDLSkq7R2tC3ahfkOv4y1X+cRL/9Ai/GLKNzr39KEyGk8Phwdo9
wBufkN2wsFu+gDpjVICVjhIjTBBb/PyQvmMI/HOLxFj/a/wcr08tyVJu0RwIG649sHCpEN30UAWB
OvbdLjC8s3f378iNKS/wtw7Bp+X84rf+9i5o/KVoisQa1/5CErhezVzP3lo963limDDrCGJ0YIKt
7aMLBhMCdwj9IKCkX27Bd+P0r0/+aqp+acb//8l3VNxOtMu8Nh0QkIq+vyL74IUc7XN0+O1jVTGD
f33sZEG0tTauUaz4Xxad5Pp4qidDreFASb7GwDTBi9CbaS8Q52KgxNQ3hcya2CLiNLc/IC3ayAo+
2mN/2Kf09Ia9e2OMIni2pNS7xnf/ti792WcF44Bz12/RWW3ju3nv7yv+siZt8iavyrtSz479PyWf
YmsiPOrQDHpT/tbpydJd6iY6pkO00aiuTDPm9Agt7HkPb9qYDiwpW/y71CUPCG1S9aktnzCH3JzO
OZVTJ6PveArrLj/tF64WO0pMsgqFRujt+02EElro/BinF6+kbk7EqFuGZXyKL4Bp0yCLOeGv6JPY
fxSU8QP9hXkF94m6HIWAZ6Cj0nqsbfrq+kHLTg9Pop52XFD4PaMDjx4OG376+rg+1i9Rjr2hFO6b
oxJs+u0cPrePUNpYbWpPft1X2Acv02EylePF+5NTkXK0lS4PxL35lJvzw5sKnhpcRu2IHfqCvk9A
0yh4AIJY1jS8pEknMkcqJ+uxUthyige38F5xM3tN0GO97auX6H4KLR+dgM9epIDbhHEfdB6NeUum
sri923deRfgyv7wTnW82ZqpGhBwojXbHMNpfNmbJM9f1upbqGXL18k2LxbqB1UNRPjFmOaVA0miw
6OrBFdk+T5heJwzB9dPD8R/l6C2rEcrzDmYMAjEcRCdQqDgeda8+Xj7RrHlaHJiN1WmSI47FWk7v
EM4RzciuHLfWavzyNkEzSG3qlxszgilL/bHeKyM4qvfPZ00ly83mZm2re3nJCcpLnJ8nhXb7+9fz
f+7Al9ezMAiyaZ8Z7JwO+k9GJhnDg/c46SPa6p6JMEGjYcF9pIl68k0OJjjSVsf4NMEeRmMnn4FS
tvAUuAj9RtSeeliV8qD2k8XTI2SPNr6VVs6FJrY1pmHy+RAOD1r/6kFdpR+bYYHP7RKacTKgdpVu
UTWDjcMIhuuFFrNp3fetTNx7fU2xJyFL5O15cLnk+JG4nOIo3xlH9vieKKMDWSV8lUM6FX98UGQP
0OEQnSHeJ7s1Ip3vshXZ7pgYgxOWVOELBMcE9xf8MXYdGN15F+kvCnRxZuLIIP2CW5LFIvff2fB/
bveXueUiX4zTs2nXbOokWiVVF+2UC8oUvS+iE8oFEzaYXUFhXw0+LyhXf3nemkBn/OcCDKLLFMls
c7oSF/jXQmimcqshJ6uGlLC52epImzQT2Fiiqn3iHz6eThRUKk7yNoL7EZok/Obs/Pd1bVfdziTd
Fp+UE7VYiRsvHr68es8dRyEiQfJCYuc/vI6ruXAKqf6XdF0gCDlXWlv7JISnG5ztPY2s8LUslsd5
4Rj07jcO5nl2JWlPdt9TTfTxkQ0SKxHkgOCfJGCgL8hCjAzZhonYcGh6TpJpa9SmYQ+NDr2IxnZm
9+w33mZ0Hpxkh+pmJ0625/lm/fjEZuuKwslDVAHyfsLJ/EJPhrq0Hj8/zfURbkg2ptqSDwtPprf7
4PSFbjxzgXy1rdnG1QhLanmPgORXE5eI8svB7NsNnPbXQ/myO2mfjvJto/BQnghk12Zw44DuSKMO
up3OpBNv1jK6+TV4IUY++poRUk3NlULdUUGLu9pIiYq9zj4qEaIF/xY8u2ZkRp2osSU2MpQIg2T3
ewLod0NJJ0xXkk1dMiVZQEj+GkpGlRdaem5q4OFP7wQGkW6+F7GdGHaity024Vu4jL9FvX37Cv39
sV/m7PReHy/VhY+VfaquhS3Z0TQBwqRFwz6x2ASxund7Yo9+mSrN72bKvz/3y0ypqw9F2Rz53Pky
6niFJcBx935tJ/PaXq5BC1kxccLuxhHBHPaO/1MhnX+G/IvK5ASoAr6O2HABFx9/7MV7Mh7ToTjF
7+DMg2R/wQsCxQkCBHpDlB8PLK3IwabpVPIozKE7vdswzGgRuKBhfRiJvU4oYlzo/lQ9nFosmXaF
CFLkT/QOIwoZv62YhBL/ZwKRwQWxnYMVJOnm12Np/TQ2ZVmnHHzjdPua45nlZHNziptn4gI5g9Zf
R2/o/hnpJuKAtkHjIkJhWvY49QlN2HgW/WjFpgC6vVmu5eF28G9P+zmBUPpxXiPitYaXBXkBUM+9
LBYJF4j/HMgaHzdCZSy3z16Cn+x2aTI5n0zfnyNQlS4dJ0hlz/nN2r4HIHXt0aScTYBMJ/FEzKQK
3JSU5B7NGpHgfotAg0qSNRFg0tMbbyG9bxv3FcjgPvpl9YMCSLc1rWjWnR0MTtdJBlHgGP08If/3
biqSpKqmxIGgoxA2/O87lLaK23tTwYyjq5FjO3U0DD/wXEa1U/x2APvvMZHP0g1T67TJiev82Qr8
9b5epedTlW6gW47QZWN5yyCVTHv6WmsL38VoZzjV9LoCpjLsbm3uDmqy8PDz11X+u+HiGjqywggi
9lUyvry80u1tPtIKpKCxVvB8Z9U8RWmdd0+ar+VotC/WuCXDr7euWUz/T696yCJe/XKQT9LGyfVR
p3B0yTWP/fbTltgHUKOmuJnQnvttomm3/7tYi4vVDNlsyxwTtC9ntbvaOjebYkOopPXcw+xY0ofC
8ilSn6aUYa4ffHBh3XNnnPueR+A6KalIp8nOAO7hY3cHqg+rahoKhhZoNANBOxD4fuWtHn17gJ3M
glS6JRkuOFpASt/jPfxMAb688QtEWh8Oy94tJFgGBpYzPziCAtbNEuoJj3AwK7wggFdJhAzXdbWW
mLoCWKST9plcd1C2Pz86VSxC/+4c/rkb+hcol5ocW/rrxt2ocYlvomVUXznLtUmfpo9snRsmQGNO
Z2Wn7JAvr8ZYG8L9lRgnUVfoavPX9FQ7ugfwmtPca8iUxd4t6E4S5/O3ctE3a4S4VlOGfmhq/6Wa
NYpSNvXZFE9umQ5IdwvqWfgx7d8Ke2V3ZxPMI4fDb2P7vwdsPtTUqTPwD0PXxQ386/26lc+zejTe
berWwPHIntgxSMoewh+8y9wO5i7ScESpg6lPdiZMXh3nZT01uKB37+enpXT+iwBjk9cmrJ1gSBJ+
O1+uJpWeWef0vMmzuchDRfsYhVSlXmMPF1Jh3+I1A5bMt9p3Ii/2cA/Enb3wiQqe8foxJlJPrdE8
skVmPYJ5awtcQuk0e2O0jKdpl+KR97B2r23LWtPJtXAfT3E9ED/GaKi3a8OHC0PD79B699b6reeZ
+Afsyyvg6E/hoxARGeVEpfMQldhJwlD42PHa00XsTcUysKmssFaxFjP9d3a4ziZnF0yu9LDKIQxQ
ygciHyplpqagzXz24mdPxKG3qOoDSbDbCzIwp9rizwHFY3zuoJryGG6uv6CnSMxHaa0epk/rzxTe
VdqJdsHi4a5qr/ZcmbbATJxB6b41eGd4bOmQxAWBSZa8AVFZl8GGdJr+QGejbNGjfz8sme8THhtr
MCvXA3dBHwmSbT/jN87sbE243WPYPU/JCgBiL8i2MGyhuM+IhvMHbbqC3QH2F3dAcFm2toNZOU5X
2yDxPiclKYTRJHnaXJKW2g+4OXYA1/PtRSM46e+Pm4/t5smhWUDhA8ewA9vubpa2PXqRt0MYIHJb
u5eRuHf3u694UPW7ijtj3vl8LRJncvWAobAQWoO3a/XTcMiCwC1AB8UNmFUhSHxBUlZ3Uo/svQSb
FT1s1HFMOxQz7Gq7nCOAQfrug8fFJH3A2juHh/0pL8SfMKG5VI4p7wW/DPPv3jmZE7xYPbU256p/
37ni1jJlqaraM5PWjwXllJwt+qKkByHLDBlMEQVG6rAQg8uCggRTD5hwoO92s/q1mfHfHaIiqYqu
S7rSUTsQMv+9mLJ9eaQ3Q5MI5hWK+iyuqhHGBemAVNi+dYnbg2rffT0Bhoi3/pdboYi18+sETYmN
GpuiGpqqf9lLPJpWWsnHjjS79KGnVMdoypIl2by653HeENPtkzVYPt3zQIAUurmOsD3z7itpS05U
4YemlxxHx7pHRgVlKrgEgWG4mVfhAbxPbqvjqglfszsj78gpTOB1GrDlB9hLOAN69FKIKPM6wTN1
T9inwjfRG/Z7l/IMCOvGuVVYXou4MR9YBR063D8zXLIbWsOQuw/l4eTw59w5CAP5IM8AW1RomvZm
mrrpxxXEFWjaR5S6uw7KbjCVSZfasde+AFnDwBygBN5U9o3aQ7ewU7fl6qpTfxCn7XyAYCLXox3d
/SP7RHeR+LivR7jT3FIJkF2rlrJ77zqqr2HvDczI4NVaIQFml1nh81vb7nXK9FAfcObrnomt5z0n
KI2oxaGuMC+82IGgDDvcGncTJIjW6SyilgM0dxkARSKOkB2V4j4g/3DqlLxX/xUaPYKirRMwH0ou
VjZ+ETdN0xUEYcdeSN4Jq7woiKvBqPTNzzp89E4WafSS95j6XWOfLFGg1vYl4GXvZtEL0Mpjno5J
RPVpSxGgQblvXe8gR/CoRASxf4vUXb56iJQM6/PzPtuc7eOItnIXYk9l8dvkHskrAamzr0COMK/j
QGYM3dwXpR/WLXansUGzJ85cpTurp9dY3rVnreE9yrBnEU5BD/FowctrVtiJ744xau/Zob14D/Q+
W8m8j9CzhZQ2FoI4vvofeROyNO0DAD/bgSctb2YKkFQzcNcn6xLhwMWejUbuuSbZQg+ILOdEY7ib
Ki6CZ8dtJj+/QCS4f/cCacQoQ43tdFg+/31/jfOd960BNMxkycQ2PwhkZcSODidPr7eOeJ3iGM8g
Zik7jqOek/mjUY+ZzYkIRKAKFk+PHulGrLYSgHFUC37cpm3Hosh5UReuAzEnCeSriFMLC94ZGDLR
mLxH92qPWwMgMNPh8GINU6rgwFisBWuNiCwabCcURYPJDIR/lyd6RQ8msTK8Fll0s6UA7BwpPKRo
s9caiIbTbDLqzcVRJxisVif+F5kgM8mian6xDywPOGit33ob3x0waNfTKtTYdQHe/ff+1XpxylS1
lGbJ9rjSrNOsFZ9Ht6A8KIs3Mrs3BpjNqgw3Bwmz/cCk7DnIO5Y6Rsrw3KoFhePN9udn+t2M/PcV
iePIX1syQy4lrbjA3cWOg5eXYiw6RxL9fpl7vzvF/f0xXwZOp7pUTfrgYzok56E6a4/fNl/vMvtt
E94WS8jXOb7D6DQ5fAuk95f1TnpvWueatWdmjEAaPtnbzKABjbExdPwWRQR0v2O004n1832Uv1lb
IKxqpqJAfpYMQ7w6f93I4zVXT3lyrmYcoJUYhQ9DWoSNogMJOJaTWNhfiWHXRBPSfuc/f7r2zbf+
59O/LKz31rNMruqJ0INPEAgdUJYQSv4Ey4licQzV/M3mthiRz5ZYln7gTCIRy2UD48tpqw38gU5R
GDTJ/DhYENrm5yEJAZwCLHQN5BIIiGBlza/sh3++8rb0zTvxz6V/KZKV5vuRmzKX3mt70ZIokPbq
gMk4jkX44JFakTr8gAzPBpYK0jwiiMB5e0tPoXoyTj7IVyTuShORu274saG3PiZojnVvyhaaOokc
+v3zVLcot0Wu75LAMfnM/NqaUQINguyD9OpTxJFQXRDyUBHyK/i0AlXxskesOxZpa2xQB/bk9Cdl
5/Dblkj5pt6sAE3vIFxlVGrm1wJHbijVLZWYE94mvRQHo+INHg+gzPi0yqakG5VhB0oOyKIuYbfE
nygT3NJU31H0YLyxYZR1Zw8HMjeyTxACw6wNKOIWPbrnxr1DEjvXvvSRhUoIcq7VqyNjrne1ADQB
pJ/+fdjZGaWr4AcnJHDbcVgZb0BxLsNmKoMOQ+9jeIlIykp9s3f25a1Mu44D2+zxkVCP39F0wHLI
hN/2UIohTa0sxEeWnPZg+W2sCylZEcWtJ1KkYp3P1dw1FbezV7DeYbTQS7aixmZo8sUBtByt97TB
KN04aH/m9YCZAmYAyL1Ro8YpzxDXKe2XKY5Hg/Aq/74wRZYgcFmsKG0br292C1IYMg8H7w/9vQbH
XsuWDPfI2QocQXjnxo0KAEgtyokorKPqw7iEnLUuRRcg2f3MT0VJxxZAPPb2VwGnRhGXzlrIC2MD
L0vU+sCynaENck4vr2DRAnG3ce6q3/qQTL5M94VVBZTFLXqxRbnZL050JZHV+yLrX8tFC2pG4j6Y
bbNB6x13cperUlnDssxF3D990PM+1Nim4W0mywf1QnpiEOpwf0iuQlEFebYFxCqJOx8FIA2cj4mN
JUcCrUIqBkb04Bi0ZqZ/egdV6Wk3pN5UInx5QYZYLjsknNHSeYcmUC25p9b746mnCLsbis8b4Yue
uVIlNJA2zpRK3naJmNaXF8xrg9MapdtsE+ThfU3PU9qp43SfkjZkNXf3RnH9E3dOmC6vZIXSdQAO
50O4dUvU+h6ntka1jluaTXyTJFldKhbl+xwlXYl/yklCXOG8e4sKbzn+zAIDpfuWPW1WZ6HANdJw
gTtIetxxrBhueusmT8FBBHojg5mULBz/IBMBf0HQIp4Kq0yXZkaGbHLGmVVAb+JUX6vI3ux6nPDr
/Q2eCl6Jn+ezb0RJvM5yG/wzZQ5VbX+ZzszT8Vw0j1yasS1ax6Lq7a7jS+jtGsv3+1uK79SxyOoe
EDH4WwW+/c1c+s+Hi0Xqr0XIvDyPt8uLDxfhsRfys9kgubOMg/IkOPw/flFxLX991utltE1FukIx
EhgdAqpAKYHVULwsNNnriUhqxYnH/YXICJSd1V4BYURARtvtfv58KX8kIV/X/L/v+Zc1/9Z+mWml
cSnLNTVGmgjheEjVgloSAieCy37+uD9tm58+7kvV81x1Xq93wV1W2PhGnsca5O3IFxpb436/i8re
7pIS90tx+k+n/YdP/apOuT+T4pkpf+73usIODqeZtGm/5hDGJzY2GUM/f8+2LobLfz5SkxWNEoFh
6n+kOn894netpmf9tWlm5OF+QtalRa36j08c0ZSxaPXzoFlqPf/mWmGkxdyJ8d5qAnzE84s952Rj
ZSGb/HegDzf9Z2/sgcxZFxSwaeh6iGpcVuhd+BGycnj4WqYO7pwAPdro5jwdaoNRSnuTXWLPnFGe
GFCCWb0pT/KCT2YkoJY2e3nUW3Z/wDJt4KllCbBnZfcyNya1J+RSIr3pHAux0ssybIqOHpGhQIsp
C31CL7eii80RwAUi435+ckQTfzoQdHG6KR2nJ5qDP9/U7zbCtIQovDJHdCiE/PvWPFI5k5I8a2Zo
CV7cUWhCATrq8/D0SzW6/V0jgSCWjoloQxY6yX8/SWmV6kNrX5tZ1b2F7QWrZ77eU+SJIORxnvj5
a333aW1JMzSku4rZ1s0v3+uVVqne2dzlGasFkozhurCJFtrDCV/izPv5w9RvKrf/fNiXqcdIzbzT
SfgwuQZW+MrcxntgtSPWFJU7fCsagdtGBWShsXEZ1Gvj7CN8fiMcgJs6OUIF2r6kHl4qDBPF8jTP
ttebaGSXqiXh05gdj1H58PBstt7TuhxAz2Yxa4WbxjHgaa062S9fSBHP4suL9s8X+jKBvbXibTaX
hzyrbraseipZC7dJNQbNuG/1iD7CRAw1krAsV58DrlECedqq+UYdJ7961CwIQcFPvTwRYYa1gU0B
7oXfxtM3R4y2pFNBJC3pT+/g3/GkPd91mSZcowELb5vudCCo7BFsxDB/3Ah3nRLMaYY26OenTSdJ
+faB/89nG1/Oza377azVci7P0mzYNkkusZ5TBZpgBB+oM3mAejoNlEl5d25khgwA4z4gd4EY83Xw
WTv2GGfy2JR9SrIjVjM2gghfZLvBF9aqsV1YwEh1v1hU9mtuTjHsSc457T6q4BqcXvaRyloPKUix
AW3OQGg+WthtF2yhHj0yGU7CUwaU5H5oofyBrXBmZH2gsn+sL0PNwVWDCeLVshF99XNfR1COYVcS
mQzXgTHXFlT1aw4eznOp2xdcQO0/7SIQLK627ozZg2ukYfYwaMnOVV+yVz5e2Z4RPP+yNdmG/Pds
ee0Htquzr+B9w1yfx2W/RLxJL46jjpuZodoEL9Kbs97J9FuTp75r2s6mto8JjPR37234l+krtenc
nVEfXS+T1tsjXLFdRBirnvsHhCupdyz5E0cFuLy0d9kQhvcUnmyT0tT0mofPWesMeF0bVleXg8WZ
INfJWXM2MHJo0L33Jow8ygpwMskgUAfFvGTTYFB9vmNUGRXA0rCTA5K0iYkhWc8uChuqerVuXiKW
4IhhN+Ldo+/LFA8JpaTXsE04ZQN6y4GK2q1AoYMuFAVECQSANXVaWhwT3kjluqj4P3Es4xCFVMnZ
xBUnqg7ZChjAvbrbZHY66Ki2poWPMaV5QhiiBqRaipRx4yNjNPFgRRpPtwsLGMbIwoTH6+pUFQdW
m+9Ovs7FxeAPHUbLnRTJWyAdg0zB1YUvoPsSqGcnzXdvKr8ciVY1ZmhscZSlZiXsAz3MzIAx93wC
Cbkg8cHaM3uqswvQ0NcgxYTfkj1zs2qKrl5FkuJpl6lRjy7tfWEMr+noXPWVS/+CEih1Oq/eqSJx
mq4U8DugLC/ccP2j8gR/8iat23pdwseRWqLEwMOm+XY0clBW/Ixcj5KGk2LasdLcVT9reqnUrItB
8+rmmWNsdYxsarfdcu6tmdJ46jGqQBxxXjg6wHw2KI2M8SWzDcbB2emgBxhLt+G7f3y5vK/3PK4e
Xl7PpKio3Mv+jF6RmjCHA843PTh+p8Mjc87MHoAYZL33AB/eLB6GYzLMEUkado0j6fJHAEqOxJYj
sK1gUX2hk7bhSFgdb42REIEWTxjEUPjIh0CuBR+2Mp2Ssi7nPvEfaLRQpGxr8NFhzh6lFUCW5/0/
kv+Gf9JfXvMeXTyY4KBpPEjP0JlaBzweH8ZYCzcuwH7vYlIiaEiWufT/xO017HhGgbyjZ3oDQoZg
VagiwRMf2V0oMT0+xCmjDn/iUl5XdOiDu1Puia+dsw/SbSHouGP/J56dqB2Q6ngIJkvwetOmF5a9
jyTCiprjJPj4QDnTYueFOYcvhF4D6HVErYfkLjCLVE5RzuwlqjuGM2baQLTBAYDM9RWHaEvZZoPG
nr7771DGA0R5Hk4JspFxthgnFuVWUb/tvfGyW/9f8rzhQ5lF18uURyHmA22jiEufTtfR+gg2c61T
MuSw5mWrZ2nfN5bUuDhShvQ8+VNDdoWLVHTy/OFHiIAZZnsrJpZmSsL9h2Dt+MPxeDrljLDpan26
qZwgVTS/tjbpnWzKCIc7t/U8P8KXf5oEljz7a9oabSbGMfUgCmpp36L4Q2wa7K2QEIMVEOeQS+uI
lFeD0CYLyUNv6VDLgcHPlrL4ZPLlDSDl0pu2A8Fqoxp2lNh7njrUeQTu+u2qlhqLo6OVDEEEhWgz
LUgNlKFIaqDK5D3sNeUZjxuWzzhWEuFiE/yE2UxyqR7wrIiEyYMQlzZsFLBmGgLP2Xhstt0TfRG2
qZOTYRX8KPNbVBGgsSvvfoEXEpmlZe6UlrODySRIfbndySmAEefiXSbnLkKU++poF+N8fBl2Er9x
UPzdQhU+URYuCVth7ENIavty20fw8LrwfDpHJiGrQ/pHeEfb7DIRoZ8ZqLY0h4Aqkg9ArTOaalvX
nZtit/csLZQykNtmgzsdoLdYWD2zCJn67jlC14BXtql6EV6ouYlX3r4cRG2/RNLRMKHblz3fg5vQ
5xn4jdeQ53aamsy1TEndQhTreswW850EhwZK48NJlShi2eIBpu5tur73GWeMw5jifMdyxGDX7s6R
is6Yx/8+ipuk+XA6E3uK8BuOEIRHvPCrqy2xCeKXL84uVt+UkLx7f92rbWYQwN7WkjS+95TLpD2X
+0fHqMTxA0/TLptg1bXpdXEQKVpuCcYUAB0aezHzU2fjJ2n8e9jC9xXed6sFMzkIPu1BNthKDo3k
jTviTBFdZC5XHYGk6Y+oKTYf1BSBsc0bj4Vpzgp3ZKqik09XzwnvPSx32t3+aLleuIbnZ5kJP54O
+CMKe30ygnxgWvl4p9pZyotVokVHfcDd7JOAo890/PaOMoSENUWju8mCljxJYnvSraY0up1AEPHb
3JAKNvOhi1QX+MvkZlc9Ej7nrYAqKuROOAhoBFG8L3UBim+TFj8vuOPngaMBUajpw9iv4JMjw6Qn
tNvL6DgE+82LeQGRzHuFhbn/cJeed+1OixkEI94P63RCiwmflPwoxuHjE3QpvxcwWc/gq7sHuMUc
x6BK0IPlWUNzfdl32VlXW4QRAxH1F1J24zaFHgUU3qO7tQTmWnN8Q0NIiySMGKW13Yq9jjf1IF2V
PX53BxidtZfYGthI4zarjyHJRrCx4IeGIT1RoCrMt1SQRdZiODwt/HF4nIThrtBBBbYhPes8chm9
ZCWF7D54nd7EoXX/fBZByrwv7/6FRZO+jBQ+LgGPR/ZPhxTZ0rh2T8BhEg8lCEsivgX7ehuylG65
/Np2luxreC3EoldY2dQAhx1KbEuwF7pzM6is4wdbqgkAREw2t2hkOiNmY0Iy7thXubWwzFKaytET
ZVrWJ4780YWQ1z9AttxJwZMNhTUaHcS9vEzXWt1b088WImSaERBeX49BpsKyCLDqk/vtEGlduiIp
hy2Tnbxwak8CTAXNcETgHgybxt22PgX+QniyKPCK4O7DQbEQqYslrdO2uDixf6IgKoYLguKNzyaA
K67tHtTr3khbzSUf+VPTF7oWNnRiqlhX/lQIPFWIts5tob3giOJQQyqKZdrRdjiqgUIJ5Sia1ao7
0pwe70WEICdlwtVHjDOv8AU8eno8WlN1tpPtdb41hX6UPpl/6Zf7OYE3JwuxJ9kqrUPn0Mo8wt19
bi7qS8QhdICgGwla7YqxbVUc9wkTKBnSzA/r+BzE7LmnXMU4DZJg4zN/9TZbB3A6C57iRayKSwaz
hGnORFzp6k8rgaDB24tWJMDua11mMr+Tw5D/2BD+qL3CN01wohjgt1OjvDMrowazl6oG4/DPnGEu
k0C1p+cRgpzdUZRZEHmDl13zDS9ONkmQ8TK2pxxk2AJA/bpGzBkoFKz2phsprP+yDeITpehxIgMB
gDYtVia2FNjHPNYtNAZo8Zj64vgZEqodtazLcL1s9XokP+dBr+pqLAEAVXwIcMZ8N22xKKKCwsE+
EwgZ8dFxVGxbFmsTjZURvfgFxOsShBjzhl5bXsH7E7MYI2HI8U+ji+FBi8k43q3V7rL3XNHbIeMO
/y7pAlmfUT/X4mUxX+ufEanvfDpN4qPNPkZoEsTkfPH+L0nntds4mgXhJyLATOqWmcrJtuwbQnLL
DKKYxaCn34+zWGB2ptvtlsk/nFNVp+o2beckW3ZzeFzY9/dW+PCPD3+0wjfEMNWfEuBaYfKTPdzb
j2hfnOlg2ivOYMy4Nxv1Y8c4BF0KlaCO0MOWZxd8rv/CYbE++GPP+WRlDhz3LwdDKVv3m1mUxcpe
YpXY4sFp45eJza79Q/tm1WgsXISO5afuI+pKgx/pjIse5dRFcZ6B5JTUYHhv6zZG4MhzjxDUyfVL
hppyzqxdS11SV/fOTxP+9KfUNW7cXy/UWdieUXkw0JSl3IQl8tMkdQSrfeMhlqM92Xk/qsnC2BUG
puL18e1wMqa6tWERTbZyYee1Vqv4NXkcvCNnx01KrUXiGJXtbPOCYjd3yP9xs8JWCE3JjzgCYr9B
0gQektYZtJaPp/MIGLO6KOjV5pexy70z0S6zw1+4g9Jhh8dHqgAMvOYbdZbCwcSdcfA7zmOTHvbR
M3aW7FmN7HQ6wDHgGzhnbjFKPDDDHokAziRw/Mf7E0M+2ziysBlo2Dy2bDXcZK3Nzw/ygfAdUW8W
ZcAAnobdC+7PDbf+RuSWhrgkx8tN7Mdq0lmvqMahcHCBZz4uZZrCxtjtyGwR9+Z45lfTA9ZaPS+E
/7lnE9NlxrJshNisOdmfZjX4/AQxf7EyL/EU0yuqJU9lcxF94OSZh1S/Y2hIjip2wkDNTmtxA1Nb
oCcnqojYBRjKWfM3p23j5ssMexFQ1Cccc8J8zQux1wQ44inH0bD93ko3x8Vx/G/h8jl+DJ4sBp6c
fD+7eRdBXeLPZ33hN7om7Wm95ynFboqT6223+7lc4qu8FO30yJxoHxyzIjDP1YqzIaQY/sED8hR9
mJRoHoIL0zoaW4ECFdcSUbF+jQ/MrvbT7n4/vq3mtFMc9ueGDhyX1w11CTLz3YILl2Ww+VEiC3Pu
s2FY59zz7nh0UnF/cRqHfIjSXXGhGGBOFOoWZq41JTbf5s45fQ4hz9il5/jl3LsgwiTI1r+Px36F
0cQNL08K5jfDZEuuah4djc98o2CgRYK1SmlcfujfguiC2LUUj5pl3t6bPJB7i2D1VnaGaIcVIiXp
7FJC2ev1RwpBN5as7qC4jSXL1pwyglodW53wOxsdoOLr25b+0qdnWt/lOsGjxI4W1kQcVLV9/lO9
+mmv0wXGf9EJE6UWuxNXFjxl2qnqUWs8zV883aba4x/F6dxwFlAAvq1lozvyuo9nWu26qFZIeauY
sHe+YC5y7AIexlJ7a9uCYWPRF8WELmxzE+uKv1axmWTAGM1cLKtia+QuhpB0wCultfYgQbNliaF5
TAUKPj07K48uy/nIMezeIVfBTcStWiYf0FxZH90B0wvshVcYIF/RKlmAALXj9zwddC8wfxAwjzBu
nLe5tbJ2rW384eVK5Ve0+KeGpeEOUTAgLKsA3emJDMhN5Ssm+YOBiXVTfrbeft+sdGxXg4F5RhzU
sBgUw9Re1B62OHsTqnrGW6SntR/2WJdjE2MZjbXFoy89m9b7Ous5d+40EVeEHB1rE0849Y40UScS
JPkzi2NZ32zNzZ30PzZd6O0u0cfqstuE89RIEzz4LBhg7rlYD5yjENCl17C/uz2uZXWIciq2/uV9
kAlBDHhPHoJ2YhvQ5sxs3KxKzxwqUj7VG1CCHwOv9EIJhmxrJBwPTNdG6b567U04ALuKmL5KiasB
oePvuOPYF87nxvODLcenwdGKAwV5B4N20PP8O4o7VrPKCJWbPexFEWae3G/+azSePn/2ThrUyBFD
Y97a4Tlkb5Z+jfqpB07h89QflWlVJ+Z+vxZf4BofzOURDER7jTnTm+UIym0BVPU8KfTTPUU6rRI+
gEdtX/P/qhwKK6CwHXpWQvzmhmvJ0CyxBWeKZFIuMEA7VAxsoCKgVqSsyFbcAVtcQDAw5LPdyKLx
uG/T5fBwFJnzEKtWbhS0WHzxBx42nG7fmFufxxt6BOIcYb+fG1Ra1AW1vdOvkoWlfsD5/oNnByZi
i1tMCgFa9tduZEJV+ExR5IuGRQGl/eJMBjVEUCfw6Ef72j0hKRBVXuIzXqo77iZNwq0SD2l1/rCY
J++KbY22OXfqA7eV8vv+12eOgk2vsc+gib47BxwCYG0kVifftaix5X3Wr+hr8giW2nmQBsbAELd0
XM49snjlPQ0fb6b7b2myBHEjD5KoV2yGkkBBMxAvq9OLMXiuahQjCMjoWRoP7FUWzyUDRdOXwUlD
BJ9BNNwHf4OI6vBcHsisA0jLh0+UnGi0Z/fC0fDKe7FrjzqN+WW4qu8P8C1ZO6O8kKmi0IkKx7bC
0s2qocg1B60nsfUyiGO2i/71sVXxzN9hHIz1BqLgcU16O1HvCq3QNSJf6uGrb79+OCq+VcFiRZeY
vbeE+Fg6ebzxVWdydkvR08+3DKmUqlUJWOuyZb3Ur+hr/fII1i3fie66cfROQqi8QEdWCsJ2zEJR
r2LmzQy6NOfGqvdKxQ4IcILLrR794Vgu7Gbf1e6Ur6Ba8DLHVBOQgML/dyALYJcWbr4HUnysBhL7
wLsY5iwJi2Liel7v/X14rISvOFvGeHrjgd86pRTSpIo/tbmK8I/KOW/yxO80hBzOwgzeJcV1dpQE
MqGevtEcptcxQQogeX0bRvmXSheHjkNMgBxTOx2voIMD/LR2114aDnVhr+DHawbx8+2SPo/UlC6Z
n6JPjwkq3mnE0jzlap9Nf4zLEB8Y+GxwIJewphSYWJh0tPJqwg10el6bx3pkG6n0Xe/so0fJ0ZsE
mccWduQqgSrY4z/RoPHHXvxiXdLNdReTrifROzdR/hJNsN+9to3a2zD9lOW+JxcTQLLcXoY3tANo
hIKoX/AeKGJf0w8ZaJfKDEViz5qOFCcGsEyUtZPmToOjlpWXTN6AN3tWfOMM4sYxJrHSsgbUrSO/
V3/L6GtoFGvClbcvye7Fsl8G8VxAQMAlWPGVCVHpJHPZzcFSeefGq/IDZ/HHFtNH+hDT0r5BlRkh
zQOoIB2X5sTB/arjKNl1jCGY+2r/Fi1P5MDbZy/fzIKaLo0xAWLjSH7BhHJy8cnGqN0VYocWssm9
3MHEriKYqXTe4upZwdN0ftth3+0+zFPeLdXsHFPzkyuD495wwFmqiPGLPPa0H0Txpb7yJzwd7drg
tYoApUZA8mL6pnFV0eIh5wRZT+9jQaJV5WgqrbzzmEf+l9X11WBkhVnT7nHpH3ty/0qPivxfGj53
1cvpXDXk7GP6/y7hu4yM95SfoxchJg3cC86xoi3AlXxIdPK0eFjPWuQQr0FyjOp7+lucSjfflChh
gJP24nYAf6ZM5kx9Mc4fP/1Xggsb31Il4XbBwf2vtqO/MXySjQSGSwxXB1EBn3Wb4AmGcMz8R+0L
zTLaPK+iX/k9k+bvUIiWRLNsdXQ+B4Khn159zb7fKxwOMDbQX9Y4kUGtLTDa26iT24TJLzgnErLj
M6CXQN5+l8gbsBJh2a2VlS6ujI+p8zMsZ4P6r8NWDS8Z9O7A8AuQWez3AeQ0XNeFY2J3F/SWHKyv
j0IPkbMPGOUfYuDnnfqX9KcqIu/ZZh+qLA2sRnWUONi8olHEkhD5VwIxh3818zQMeLFbW09Bxfie
6Sx+A0U6d8gixlIVl/7H6NAdxXJQ/9SwXvqST/2u7D5IiGxWjzgEYmjHD8+LWLeatTiPYI+YoSFL
csuf+GDc0h+suvm4fgWHmTrvb8CLF/4anvbTk3hCAUr5tl1ghmk/fgiq0mY0/wjTPN0Btto/EMnK
0wCugmiDIyZD+TMBvZ1pW6gUcjOif8oKLPX3hY6qtV/I6IDZOA/tGEMOMmIJJXh8Cgz08JA4xjk/
9tC6rw0GFzxawKMlJ49556DfTxxB2C54Csa74Ja9/aIjjb3qTI2ar+gfxy8x1H4QgsQbJRAU29S9
ZvBTHjDXqU7kAs5lPnkTZBSCQzJG/6INFXWyyMFQe8okjFn5ze6BhJ9rFhuD1sfbofwjYY00qp9k
N81xLLrTYge34q4k75LA6gDwjhdjzoI7KAPdi74N7AmZ5yh9A70BV8R45vR7LFXlROLA8M0tuKIk
IL3gzGSifjD/eEUAjoA++VYKjiILC+o1xg7VrpSwcHTM70EW873A4MT2+fAn7Kwv+b7fTTQilU0O
JogyJQg9XmV+Gwg+kOILwKsZqUvfmffC8h9FCut+XCu/j+OUO2/QdEMOEqZwqEKK/TjtwRcnt0I4
SWuDtvGZYduvkASNXSjYPSf128Y/T9vIr2/uz8hLPsu7fuBy1AgN6W+LzmNlyqG6mzhnQN18dlv1
OR6eIebQTbnqNItep5FYPbSrWOXDQfK2yKcTNy95TVO2oHzFC7Bz9H1TBdPCzmYLfuXrhWsTRQm0
JXQwf/VgQTVA4gm0VqsKVvQba2SddJppC1Ao4zG7jX8Got0UCxyISKPiSpkK6dByxh8kr/puP0aR
UKD60kEx3wmEfdJZM3dBbos+5yBkFyqOFtNYoJV2Sw7uwqNLX6qCBUtNICSqGsUmIGvEhltdM/om
vR3KAEm44a2i0o/QZ9TOIiEuDfZ0tNsPDMv0gaih8byIXTaVQQiXJe75UOmsK8VZsnFRqRprUWA7
BnTFtzi1hGO1AwSuTbcmgEw17MeWHJ3zwxWQdC3CjoykNp2TI3BkA9FYPWHENn0gbhgOlvcNy83P
pxWDPmTTy3jpVCtyHDf0XqcMPgRwLf1AMZq/nRaAjnBJ3qb0KVqmq8UuYRY4YYCA/fRr2g194uBY
oQGg3AhVv6qhkl5UY+FcJFwrLku6KOwcMpovGk5ygL5fG/0ToEdjHc2pdtxOmCN23z0JZbU/aHZH
Jjv9bpDj7AwzjcBRPoxgiW97vAwrkVuXuT6oN8Xu9h2FQZjxuAEr52t1YachIJBvhsyRNlbyr+Fc
ZZ1i2cCWX/Yn0Gc6/QSPkfaGlLlw+tXrA2K6/5NwbHBHplH+IZyQAr2g4td+c3IwvnC0F3fdirIR
rPCQYpdYu7n4qzIys39vxT0ChTWHSbxFA/450QVsNI+dSiKxeIo3XepJ5H9C389pHlPhvUl+eLqQ
9gQe4sVAthKi3on3yUwipIZ+hHZfU3sTRkIOU+1HyyQ0ty86LqgkKPY15jBsRUj91nDZDBE+DySN
tsaMfmPSzJiwxWvqdpyuBnaLksd6aua21IZbQKnmE9RFHDWtAafDfmIgRABkk8kyIVUG32EfWq57
eZSnJI7R5fJePeKBMhQN0LUOUmST3HOOxA1PrtvJyN+A45ArMx+4ew1Wc6v9ag8mZ7z3hfGhyDZO
t8K/F9tKv8uzTpgTRIVQ2ArV1yxpAIGiBFmxgaT1O0g3QAGaa1AIcXMzc1+EA3Hjwj+cKxJydaD5
MAetxyWGzaMSDupeN7DygNe2Fz8DbsiHCMDBeTG3z9BGqJPOgD8o551I3t+ZSAmcE72GzpcJnXeo
n2u8KBd/rYo+CkHLVr3TftcLOz+NJKpjI9Ijdl8slc4lfzA9atQHP7lgdZdH8HLThBplXmR/KV9Z
QVQxeIPvLY2wRo21E/8RuVUwPkemFKd/ukq3Ke/0KqUupYx4nTCO/uou0SH5ZZdRP2SklLnAQ8Lk
kLe1gn6piGuxC7YgQt7HgWQlgAgg7/IgsmBoQlGmuLHK7Fq3xn0aOg5JqeAuPIVqjkm36ITYa/Ug
T5MIhMlV+bUr1WVxziVL/BtJVgm5F6nUyqs6l6O0QmPLbw/b4UPTfM4Zej0YVXBs1CbTtr3zYoSr
TmJE1fpvYxlVx0YNi9YvaqdKgR7jO6GeKFGWwAiS/DkI6wxFyE9lvz8Z4hI90scghNA8kwnFCiQf
SLZk1Dh/bwmgNd3Ip1bDA5kjhLi1J2ZQ6IUQeahcqngnOyxpgQOldgrKmGU1FwEBp015pFVp0BrB
l6FywJ5W3qFE+miJT5/ZpPrtvhYQ0Raji0T7MkIJTgslTJlW0deSWTiLr9FssRHBkMjeyCw2pf7v
5eBN0S1hvwhv01AgLfHr6s0wzZZy7le78aY7iwOZ8hQa5o5bDX1OD7ohHRUKZAHaBjlRJa8Hn9FE
hkqaPS1iB0IB/YDbiuS//ElwI3/84mONIU2xcsz/4o92CGlQAe1pKSqmGdYxjEHYzoQW63J+VK0/
bDlu7bnAt2Wcwdb8CHwktgI1W1HvNBIV4Drxt2mX5YIwLlbn+xax6d8u3ei7+r/CUnfg0tnzkmjz
buVr/5Vg1fWbDvRLAQqeRPgW98lpcZNk5mQEsl4RK8OeXbrf52dMTchplHj5iif2Wv9ycpkh/Rzn
PXeifXtxLr8Z97QYi5SWDdLB5+URu6+O3CvqC2Yi6q+k8TU1lPRNNGw6QCqLBOp2q6wI+3hlbrfS
PL3weWzRB9c9k6PYeogPIs6q1RstFt9xcDHe3CJU+wNWOKPKWREktokOZHhAuGwACLrZhQ1HeE//
VC6IIJ6rN8AVb4KZFnkN1HUaofhllkC4WNX0s3MG/TMKOp7bocpsyQdSfR9NjfSFAEGTsDhTyXOL
c2oMH+PpuTEiyk2NGx1MBLAD5cGJiBYlcojuG36SX1zWpMDcd/iBV18cX+NXIawKFPl+d8rO3bBq
uzUD8Jpq02grLQ5ZLr7Y8qFESxeKnzEVGr7NGwrODF8tmxTTrxdvIXGNFjtRB9JYPcZciHQ0B/Xp
xwV1W38D9SVRbBe5xcHY43jrFJ0dYWgEllW4fBu+TIRT3JD4JV8YYFj25/6WkQ8JU5hjE5QcX60L
oMlKNolfIrGYN87P1rhkNhbdrBd8EOxFd4OOlHSaAIc3jLn1vajY/Zxlk58S1tljRtVyDwtdYEpm
PC4JTRWHtNMWuy4hhDdIh2Cgk+CsY4i3sSGOkHRukD8p8NxQR6uUS8auzig8Q+kPkkF8kXs3HrqV
In88Hn5z6ji1pLCAwaHueM+SN3WZ4hXPF0afpDUdiQl2Br+5KR7Gv1deNicUcAcqngg5XNC4GNfx
iTbDNi0YGrEa4czQDMMuGLwyVFVy388l706mJ9ACweToWPIKmJDelAdprR3bH4UKYlf0NFjotr7k
obE0w24GJ4WvsUxhiZ16Seds+mN7jKkWYT8Xf9AkU78pbYaIxex3JObvlj9JhLEeVAeSLWDvi5nx
3QCHsQ14V743YkmMRW68iee4YdFxZah3/DRMwU2NFdb0tIeIwBjCjrHGo4uCuQfK4bLS3eybska7
lCZ+7Q4dq3owSNfISMmlnp62nPTtJ1Mxi8FONmA6GdFbAO3obJ+7f5+Di7bGo5MbNuBxLvOmNM50
FdzbS3SUP88jye8vzJ9PT8NOZGaG3Ce4URuaGw5ckeaMxuRTvVbrZPO4ltvyUABk2njlG6fm9wH0
GXC7VV7ndbOjXI97EeXhmdVNTLctXUT3SYopvRdFSbrmwzsJdeplRJ+CufopD58u0hxCSwmL2FJU
I3kDlAyBZWxjU7nDd78iQtWhrI9tSqg+9cTJVwgF7t24HG1pXEezNS9nwQKT81+2RcS6O3YBr4oZ
cuhNxXveXyq0q/rvuQHCedEJMidGuRSrp8FYvzLnnXyZipPqgVieCwGn9IoEjveNAkhg69Av4txB
eUQUu4A8KrL/KXuuHuj3ztfSAHSMMSW/DctzQ3v1mNPkYBoqfUWQTlO4IDPsnuGMF/eDeBgkGwiq
RNnSJqtev5eSvfyH0o4Xg4BCsZYk7JXr/Ciga6g+o122VWXnCwZQKBj3y4LkmFd07sHze5HN3YjC
CHgAdCfpAL1OEcFM1CSXVttKVefeTPi7dstnvZmjh6ptV/g6Ukgu4Hjhj38jANM0NzGL2WC/XRuS
PzjRrkyuEkctfeScYDPqF4EK6cXQqdcuNmKL6f+/uN4YaSifqIAiYq5v9AqROAcFKYxTLTaFBLh5
AbxNM1fHBOBLHz3Kw0mwGo7/Fs1p9/qkOKqj40JfvhDkgiEl3hOIhsv+WLzPE9FYUBLozoblS1vi
/lllbtEHoxDUqRdpPtkJkmoVh6gKXqeG/QI4dh5el3havV8KehZQQkf5IY6pCWKA1Mam6Zcv+oq0
oWq0kwBgkzB2dC4mJcOu3es3IfOnkLmu9l88es123DTg3SwCD0f4zcKffsW1XgZMvkeN3dnvD3px
+m0KQ9mpanIK8HJSriLTqcmRxwp616Dyu09BTojuR2LYmUj8PF82eVm9bXFU1rxqccIhP7s+FEtY
StBnMipSQqk0QK0/41NtZ0f98qwyL/ilMVAyjzTjNL9UZL9fkNu28KVP5Y/3/0hdfitahEQKUNnR
7fp9tCVuRf3F/J9FnOBKoFgR+4C7QPBkyMs0nFg2HbN3z/doKajCNc9ovGH9Zp6xc7UPPm/J9WFr
Eub3odhuhdRts+W4uLdMFxAouup/CBZjtvVT2uhUBR9JY5e1o/KH/4azUnktZfVGzWkrzxo5Dv/M
/KLpoEYpFW8o115b/nbIVohbRZzD5Da+vJ2vDH75p7W1I/4BeuTDapTvrywARE5TVK8j0RyaPX6n
OpA/uibwsks07fRipU8h3oViuX97iBZYhZZ0niYXV/8dYUYeVxO4ru7FIctNPtMWY55AGem9d2B7
oD8OA3sCSZM8jDsWL1i21M1G5ZbpuVMcQf7uRELGq42W2GT69ZbyhiKznv/anNV9NK4FfU0atGE+
fIChspRf06n6FHcER3sY9JHOtZYDrBwgbr57SnvDf35zWix8/SuLbTOYsPa3Hp6gOk0cGkS6qSHr
T5TsbgaMfl4IL2VP+6YI4rlWKmzb3EdGaIbBqqelBmHGNRMFL7WyFzKiAiInTftBQsORy+axKk4l
YdwryBqtC4XXUhSDInZMVhtKgR0VsxY9rIXyV729CpnDwo6JCypn/f079sEFE4qd0qc1mZF/xGJ4
jzA/Ori0ZOgCqtntgR9LDUxAb8wMFxfhJGJSOJ8NH5FwIX6X839ZAXcpXnyqv56G9RTP3StoyrN8
BAgHn54fKxT8Z3N8m3ZzwJHeeNA8WDlqzyC/68/QADvCcIDcs70KsXat9+2Ozu4JCHFIQZIQm+vk
2ttp5BNuwesrHrin9z6gQq8cmfBUCNghcsUyJ7sjn+2SbIq7LLo14yBT8GI7xA88bR2EjsBX02qh
uii+9cWWHhkhettag+i2/bpAJqcsRfUcDTeqDppDE+L3SjMj/c6YCIqXJOgAszgcS+0co3X8DxqZ
9d6OsdKOJtChnypL3LXSbs1/Kb8DUD6VziBvII7yPYk5TQhxnTjpXtq8zTXwNTOgeHlMqwpUMeP0
Qq3uZs2PTHq1+J0jO0Kawdq6zy3/wHOw4rWK1Oc6UdM8TzXnIsnxsc+/FFt4n/EZaLGNachx4IR6
HhuSJA4jKnUj0JvwEdFNHsybceW8kuSlGrQrAdy0IQHUUXMHvfmbbucuEwlG/oi5Br8e+cbdVd+Z
vxGpi4pb73kNg/qZIxsV2T4hL+mNVxiOIISnchEaTnQxEdp+YG4om56ZYf0cUWkPS1Pw+udJVOAr
5LV66T4fDEhFWOfO5yBZFotvTpOERXXPDiOxdvGe/BqiOdyM6Wxminqf4Blm6d/TLDjAp7jdL6Zl
vYoju/yqiNjoPksj4HpT/7EPX2vxcVSp0J+uSVNKL118PXVCbjnle1diyvsNBCk42hoSexFZ0AFR
OK8Ik96jcDRp3zCLa+L/+DMIbm6G4NPxkcEBDURg9WTiIfPL6C7QfXn417yOaICIpxCO+RdewVO1
6dhPT1j7p+vOQYcIvbp2nWAmnNtFtM/eOzJKohNFbdWBTgfPnnzLOHNHhq65b94BoVeL3JdYx9Kc
bKmeEHvQ1hpZoJM1fUmBxyAeifkDCsRA9VIp5zreC2KQy34uYlc8foHXCChEm1UlEb+jIuF8ef2N
aokQ0mGfffZjmD9XSRISX9Sg/T71z4BDtX2vqWyemtuGE+MqTPEzLm6iH/rsUJ6BvCZLAxpgQcPs
PL9HJj94GiGJ5eaatFTwodfsi8XDeDXAA78UZKVX1C4GX2gX8rn6YWIEJMAyCWEZwxGDQCRomEhL
ttH46UEwz0kZ5swngTI9Ni/0EFxjoCzYrHNCvX1kgOOKnkCgqHz8yspJqE8x6Gx+y+jGB7t8uMot
V1wsLkeIp4T6J4zMbZc47P3mH9T9Yyn9qgj8Xx9V+q1C/KKRZy6IO2hykiyQKW81ssCQPjehvCso
Gg055KOzjDu0Pzr5pStlPYmBRjDwEl2knmxy3ZWSFYZlivKJvylcSjGcavL0QmZv6CYhjzP7NSwJ
NeR6nhpnLP70yTM2HZWbwKPgmpvbeGH6IUEpRu7MOtqDSQHJ5wQeQ6GwpZgsginXLpEejAVm4Ssi
hcTakVtU7M77hc6p5eTz5IWlGzcRxQeUHYiHQcOxegk+NUkWnR7/HrorEjvDyEi5HSd3YIVy2apH
FDjgcxL0Ld+JZpFu6QDCjVbny1zj6UjgnMH0SYooijwzgG4m0eRlg7wU6Ts2EdbzzK0x3skaUj71
S2I4jyYg2cgQ9vpqWGkK6c/uy+Ae/CBEjeCmwVm0aHoRXziytGSKT9Ud+JR+8LPFBgqEk3Rkork+
MUT/bI4y3pHN7FS2kFZvnJ8zqGFtV9zL7FxHs9NDjXYyw67bhnrmYmNl1xnnm1dSKREZ8HYfZxJA
427ZmCBRHi2z2S7Hv+c/kvUW93QRND9cGkV/fmI+sbDpUSvk3922+25+VdVfRrfm4UobyXQmYPxL
suWJYk2iACCANXFF7TDEHI8vgD1tNcCjImsDSNFlaAE+ux5SUTf4B8YuL6er/EJyH+OSJlNIBsAU
i/lP5emTe0ctKlDg6kcOa5KH6txDYPb417YIXz8zaVMLV4YbnwjJYp8o1IwL3+cs4BwxCiQX27o+
0xJQSna1V9moUaKjCZWl45dRhLXB5jzWFYVA+LyhSWaKap1fwckXG+ILdRyef3lfX+0pNgPiINGY
d56KMNUMpOviHm0FwtFxrP8zFnOp8RBODfpbiRPagoKpr8T/1Nv+hgij+4JbU12gP8EIEyNIP6F5
Gd4A+7FLzZrzQuEZ+jkpuO0uFNzZe05XTCOPmpRCKuEOBaRmAouoo7efPZxOYBTBa80tfI/5E//B
HKOVjAWXwoPjhXCBlSDdReIxEnQvNCku3FBfeKp2KDHvBkUiKpjBiBf2buC5mc3EwjsOyltGRzPY
4688s5fwNTB0sNyyU3wDNyGEWXg5acS5zVXZM75M8qTk1hI6Cqs9Y7rPutcfazyqGXHqneE06+MG
h/c1/vT6Vq7dqPemKnwUdi6FSXsninMsEea1zeah/w29Rezta3EruUwwm1RRVzEz8A7lx2msDn3s
JMW6z49Suh40ssYNVA44+iiuKPoGFvvmR3ORn4ECT24EkDc8CEQLbAjNvAJRvXfgvmDJSX1gRz0h
+kW/WPPqquosQl/KABYH/qUjPAOEakbhdiRMZh8muGvspPlJRBwiLpNZp4N9ROtVCX5lBB8Xrtlw
5CVWLyx5I2hBeO6l5EcodygVsq8eB0jM3WkFJEerQypIkwITWD0ZuIFn1LdkvxjogRzE6O+L9os+
QWCu9Mrd+QATFH6VdOYiju3XUFzw/EGtPVIN3Uvoz9Zl5I9a1vSzp60NKzQh09I8iuse0o35KK85
mqpNecFzffzrKcnVHeu+/GMGYnBqEqLRPKpu/yeeNW0bwx+fyJ3sXvOLTI2gMCHiQN2BfJPPqHa0
eCNoyOIcPg2u5pNDUCe4aipu++2LD8ABCPZV7jqwORYPjRAj/7SCCbOVofQMiBgmzQ/tTvQbobx1
om1BCuhpEeNQp17oPShd8rRzYGbp7RSDGwAzfOlOLG9tnIh+xGil9BQCDBazcSUhc6kMq8vRYu4e
jzUhYulJOGPhNvGhBUu6Dl8J+0W9RBxkrC8ICJj1OdOx+l2kDq+kr8/mj1i6mhAyAlw+DtEzoD3P
jFDFP4MKolmaxZ3N2xU7dFliZT8fhzL1hhs1wWP65cvTP9LEatAyuBkM4pK1eOuzPQ13D8TS2swD
yv8tBno2vHY2rM6Umg11ffSlMxUNbVcE7OqsBAsrOZwk5JSIgpzqN8LzhjqKzSwZASIDCXcgPi6P
4sUVWmwfWPyYF8aqRPhH0DiivD/799f4WBdmyPAQ8zJcyCVP2QyeR0hRNGsoF3E1q+zyeXpSeXnA
nQx5jijFD/l6pdWaNeR3QXD67GYwrywAO1KBMOCILu3A7IbwK6Vbfqbul9GOsEddzO0X+xn2FwQX
EZfS2IC70r+YtMq1ooCO2NxjBZKDd2Cg2R185je7kE1A+9Jchr8HOcA0nQyAmmF0GsxQvtBE0H5l
+2qMfbJnsEagn52WHUKERnOk9qfdzfXZeYCT1bbKSJAp233zhHFp/D5ZpvJtMfmVsiFbjroibZzn
2Vz4dUp1Xn/zkthFKfAEw62nvPbACJL4q8EVQVXt5Lkq//V0uvxd/ms/XnPiP8gDTjmO9o9krgwo
39BRKgccC1oHU7jjo/MXR/WcfQr+SIP2pZyfk2US971vJTf3zWFbipwQmEnqlNukQ0Ioynv+cwQd
/EnJr396KmtoVyHXw6KBk9cFluOXHl60muJt73fyJp8l0b88CoW92bkG/5ztB046aVIaAPySvUcV
lE/HCWmsZHAkO+mmQmAMHcbfydfPwXxBPeEozC0TNkjrqGmgDft1Bt/HK/lkNrQg5oXy5+vt5tdx
caq4QjCUxkTJ45mTpmB4XXqWJFfKDwn8EyeYWF0VBGA/RRVCnIxqYMTr+mPx2KX5ipD0kpauPOjD
SeUONerfiur/rwCk7pbZMZJhgBx41U5eAkLAkTbCmtrv3eBBTLrcGwo9mhFG48BBlWdfLcIwbflg
NBjG55BzgUHHl06eetr7qDJZVdA2gWU02+iLqRbu+no1EtbdbCdI5Vsz8pEpB7fV/THcFY4fXE5R
vnMYv5ftTR7WgHUys84WzcQEiMBK6yMIld+erEaELcwk7YvP9jvTl5nqo7LMmEmHsDNLNOBMNRln
gxtl5hH+CVdOpugkyYfWDOTo+vjmtky1zYz/Yd71NcziBNTMniziLA/pbjE29mEeH5JbJh6QTpb+
q9WgpPFO1pzg8S+DTXVnD91JWrjqIuTs7VDuoG/wCJYEZWHikJ6ZvMEhTHWwWZR5OpwoJzSVxWXc
G8OqEPd9debv52CXGXEYPk0mox57DQ4vwxKmBX9ItpoY0cks63pHu1uUlIK5Zyg+mSVUSRqSc/mk
KX6JDf64HMqPI7+KYRT37fdhUsJMZ5iFlPQAf8R5Y6KBN/7GZv8/js5rx1EsCMNPhASYeGuyc3Z3
3yDb7QaTbMAE8/TzMVpppF31bNuEOlV/KsZ9FfG08wzaH0WcNiQenyW2qJuUql24rRq0Ag7IWfL6
EUS36GePh9uTiZWcdOFPSQ9th7KLE9TAFv+rp7+ZUNsvyp5U/RnJLh1q7/OZy+b1Vf0KbAmOacxk
j3eXQpaCPyG2y/dPiWW4xBeQc9Wz+NetJgeCRR4twjdXIo1ieM7rx4Xj7QE+PtFtFdJB56QzPRVm
njpX6F8iK8Zpr7XJ30cwnEmzS/T5J3ML1CgLmYl48i2BfqTajmzJqSZuqlGuStXPef1bh+2ZAoB4
uRQ/UGXal4xGtevP5hCQM2914eC9iCuLJI6U+mpge+rmypto29f2HTohLlMNdeJ/kRHvc3TCoZDo
o8SlusIAwRnty/voEhOcw5jnPqEyiQQ7eK9TdfpAXRTVVEAddek2THgsmJlprjzdQhzuYMk3BTk+
819t+fGQ68BskB3jqEHs6fbfzKGBtuWRWyZi1dYgYMYNV/xGL/M6v6JapfbDHf8prCNRsQI5D2xK
+e7nLXFDxm90TJc0JVNi4hU/3ydOZS1wcUvzz/3FXq/YVWxtXZ04kmmEYd5WA5w8k+0Azo0tPLUx
OsBMMu/BClq9p87qzXsJPSqiN8W6/JqldHfh1wBCSPi1GTwu7xuxgRjjsNiVET51rhVCqtNTWJku
9QUUpB6+ZJ5IZQXzWd4N1rhVngiTwioXvoeAwhavJGTng7aNsdIbAqMLJg+3rmBV0dgUe4BH9fr8
sAjAL3fGBZFOw9Uh4U84KZH1jr1+1DPDty16emAFKSf6Rre/IgXkO8XD4iO7ENEIsp+QOhwgDVtX
0RXUWwRA3Wtn4gK9KkdtVv/VF/TgX8kawuF5RMDxm69YSzbnhOWsH2InqqyRIYvpm8fKWyn+pHMl
bfzvH4C/LS1mamDUGgFD2kaYyuEQC5R+8jrQm/kp2175c7DKvz5ilnAiNqOzIld1Xp95yNIwV7oi
zpCfixAvguKLqBlVXNsgDlxKFmFrk/Pz2CCb151c4RByHxrqUqh2zyRAqp3SiBHfEu3yLOCnwYvq
OfqS8gcHHCETmAdrJp50Oep6yD68D8yHKqC9I3886RW8ReZOJy7cXtrhBJyWOyQzKtwUWeTcGexU
EfYX7TwWAkwczzdtNXJ0NxmXZGANw3HjMdVwmklKwJXWiPe7KIQNr83OTagL2E22j+OzX/Whk7FR
OPVfhScAd8rTJngKa708sZ1XRz64a1U7xtM0ciR2gz6UkzRAYTebKHa61ntruBj/O9Kq9+NohJTl
p2/exYXI5ufsrJmBwQ5lrjvkz1L/S5VFsopiW7OTNUrbX4YgfSPj+In8V/cN1N2zrtfRuUTMH1Jq
g5WQ2I7jSezPte7n/Vzdir8xsb6y+/oBoPosqtKKVTcH9qH34MNypicLaSRiKvrtE1wZa5fbZYEo
1ACyg7DZVTvA2fcCitCkd2+tV3X5PJzPQuXoS3m+px3Gdwys8wlGrdymzX/m1vvvAd0XW/i5as4/
A9TILv6a0gZv5Otcc1hwDlXwC5srKaAPnzIZCuCx8uPnkSySy8gmZW6uOP3rxuvOeiMUjeTFpz9q
6OhMabwTvwQr5djAyLGrAo0/a5/POJQb+KYJqpGpOpNSknMuucqvtTRmIlabjaEuXvcbD4fXXYzd
Gl92vZGwr0G6uaawN/MZ8F6orCUc8iPrEEdAXAA/UxkzxI9xG5KAW8wV/FxfCGDN0+cM1Kv/0bDg
OOg+G+5+Hh7Rp2tW3rqM7A3DzsNXJ65O/DapCiicbyATleoKogdyVNAGEIHGmPwN1K9jJhQZwF2I
ppK1C8Ocvo7jafRncSXQgV702pW/JmSllHZs2MUTWSU7oIx2jrSFyaoFdBh8URujO0UdkbBfYHBx
svcCGNUYd+SC2cp+DbhyRi6czJt63ZrzqA3EXwWZgNF9cc07Jslkoe17ncbFKTOr+qwRUnBsvoef
CaHN4lmkGeKJJzbpnKCQeFvqtnrvFGMdYocn9KLePBsLWUq2p1kFMymymSAtX7VrLN440LbwmGx2
T1sUCK65zT/udDIrMf5V26adQS2b1amIWahw4Umtwav4lg+nLGbDSgmDCcrI1aBY8mXE6TfxPcPD
AjJyx1CnAV1PH/GqfVhJZWXogFQ4oo8WYJaPQAzf/jNHSibPmsgDLoJMDa8PGUR2/sQQdi+eHjFI
euoQ96+CnSZ2tYxn4EZMFd2ZBeAvsvEOJoqowdVqX9hyuZg8ObTbs7RjI3cPBLTRWKd+mJxEloeb
s6iZqVvp56HYz9sk8V+srwc/B0D6GimNnxEoQ0cVOlDIvTp7LCRkmZ9NZ46aY8JKda7yZz9yawET
gvkzErF02Xj6O/uJOOGPitr+cQck3nf0SQvY9+3rrKHiIXzqJyfXh0wkcu6Zxd5OjTlt8s3mopzZ
SzkJ6blTANIcPgKctgp1oJnu5zqqktbKvMCeYTr1RhX9EMcO9shtjrQw32XvtfZyPhx4HZvWnQwr
Reyzb1sm3Qhz9mC92iu+zwRJQJGyhx6xD6x2BJKUu0Cgkz8QFFqPsPab3/ZYHHEyseTxEYzu5WIR
5d4HBWp3FRA53aXJHOpNtMEvhWhWNqtOusZ3ULdu/DB0WcJBXqEPRrzpSrfOPGM8CRQem8EG1KL/
LchgYCX244r1KI5n7R2bx7tzYvpdY5rvJ/QuMTmwrrSk1Wj20Gpx7HeCZezwjTAAJD/pFy1hdEvY
ncnx28GJuRFpUvI4pS3BpigYVbl6XWRC5u3yzI4EDQ03D6XPc27+JQ56XGXeEocFvD66SmJ5K9+4
4YaBXAAdomtILAOOdqiL5GLB2mY5HK2Uj9dWDb+EgSUfMzBStr23EGHIjMHmrrQWxmSfYfHuvaE8
Z1eWDYDZR3AkiZNjM1kqlZfeIA0BEUcI+AgZiOIQTIHKRBk18JUTT39l9XrE0sowKF92NcMxm72s
sZqTJwIcSST3GjKk+hxQJ7w4QVGbK+uRpV0+vhOwzhK7F8KvKRsfhS23XkRlk7usro8sjqj4Nf/E
nkbveBjBS3Bfpn9eI3MVxrsOlPyFzBZHO+vrccA2LIXDyZO7aWvV4XIA/AdDheJST6oYcAg/5QUp
uXH2V0snAnxlRmlSjmN6pWSyRodhmCd04Vm6jI1Dmwcdknj8sC3LPLz8WKzFjBbu8zghK8/viOL6
0sHf9nm5ueiEEHeKH+HY+CYOqr6oPP6OqWAroX8UFOdxTQIC43x6kcYj6QdnEhATVm6y6VKmLRvZ
3KD+pRcBI8xaR4iSuSaZwntNWr+y7YfXi6a/B4sl1csxiRTSbNr66iycihOUiLyhPSI5Bx0xkXN5
Mqqp5O9EskqihxgZolkE58TpR19C7APP2Cw/FTex8N6bUWQdonJCIGbMcAfl9RiPIyGNRYqHVIqo
hjMVsX5OkTAgKXt5YbaLil16p08yd+WXCHlxnoyjNDhNgCUcJ+LuvW7fU2n3OIJbN9ScyK5MW92q
s5CKYs5aMjiRUCO8ZnalZy3TjZE6snbOUdkqlvKns0EnJxt5mZ/MBS+M/KMzddHWwfLDHZ/ftxj1
2yKHBd+gAMNihWFQ3Iqf9cgzZ35VH5Cfxfi813witIj4RoMpxhVcgQuTF5BhHGmm1ywZpVxkv/Ud
/+Nzmb33XcwLg9gtfwesg83eV20NMPOq3B6NL9oA0sMGF01MnllYi3v72yB/Sp49jUAlf7jbwzV1
5uxDuimAbUW8t2A9tjxZydhdcJ7BBkuIgjv38yalj3mfoW1OD6JIm5hPiQznc9P0aSLNEbDpND3Q
9buwCjLOcsUNz+CLLWaVpw+4NZCsYjpxZb0iCMXgY24nvUUatOIrMIyRVRo7g3QaSCp+EmyGaUin
sCblPJNGeDY0rh91lwMJEpLBqMe63WOIMs2jZXzQ9dSpVYlfarpqEsEe9E1qzAjNjL7Mu0qhbq4w
7mgRgIHgklrVUnSSAhipntGirrGNQX6zrpJblnlpRf7WNK++n+pCmPUc2YQuZTMlBd9UP16MEjw2
CBk2V12GV4kQAWTtydU88i7TmrweQZV7oL9he5isogANSUzchV1kPnKGqqQJc8Bang8bLkszfQ3X
dejq8Vfbg826o/T1vaAaJCJO3Jl+F18M/Da8Q9z79a+Z70f+n4MlCc5h+VUupMjqVxyk2g2aqTS9
9x/MXlZe9RXHG+3PZ8u8Evr0HdBDb28IT93apFsSHOj7R/Xdtd4QBxHHXuwPaDPZ5IuQhpye6+s2
MPeP7LiBygIFGAIe0P/cC0vQS/uZYK/DqfCYvxE1IiRcqqPTay0MrAnW0FfOi8wBFJg8fNFPjtHV
tPvB60QXdCeFcAKTYpN26L6lgCocPx3hYbWsADX8ZFcJKPM9QENYyFsP8sZ+lqevfIcLaScQoLjJ
4UamKp0WaPiuXylz+eG2PcpbircU+QiBItTKTBJ+p62B7cN6+1yDV0+i/dNE50hwXgezjs0DE6Xk
hvrWaBiPOUdvjJY6LwwijV9sxYXPMBqZC7kfkWWkNCp6JygENEvec1VM7HbBhJdiiQCMaDx84vBF
wLOn4oCVUt3LRLl4aC7mST9TwnkYqfieczsk5V21xZcvaK50j0gQ40VmcJwLhNd9vJJy27n1i+s4
K3+12FFqT9DOAlT7c63rZ7IuY87SGCVVhrVnIT95up3iTixshd6bGdqfUKuxiWRotVF+fxqLKAlO
Ff041KuBBKnzsB0dYJi9Ctf4Taq9yE7z1H2U26YYWYkRnEGFpO3oCgAjgSmfuISQcWFdi7bjEDBs
HuG6SRav/C6oX0Pi9yk8ny0wIzLoztArIs4oIF1AC36EJbjm4zv9ymDl4I+mxZ2k9fI62ggoj9Ie
7KKc6d2UdgZfKcQc3w4BzQMAiHmtmr+pMk83lByT3TLtps9O/U/9QC/tNGztyYmur+odcPXrUmiu
cRW+TWZzCOFl/abpgn+BzTZFD/nXk1NLt5XiO6c/H9YUNAn1iIzoL2Tw8k0SarrpA4lC5yNGlHUf
nH6wtIn1kf+GE3h3UjgV/MPDzvIVPZi0z8ubmVnCXEcJCKsLkG26xV0c0IwrqAycRl0CdfYb9GY1
IwHJ73tawaq3tM8i3Wull3dufJz8DigpJH5ugsqfEqQGESgonPIvir5CdLryO8xcJEBlTes+29Bc
puA2JiWSpQQmNDK6WCvzS+qaDUMpU99ZdQjlKrQXQdo23ITBgv1W8to2i42BjUA1Vg9WHKCDg/TX
x3c7iGjnuPM1IgMne95C4y8zqIBfqDlia3JmE2QW0llkrAeqvZZxYwcfDF70gcrWrpFGSCsnj+yJ
qOV+SBts6FugH5ahS9dfMGkpD6QUEAE19kJQ+/TNniu0b8BovK4/4kkdNlBHvbypdQvL0cjCTcul
oUApc33v6rWJzo/kK9fOTeZ0QAVece6+awr4RvudnNV8irtQPqAOBq+WvxhBwQpLfD+78NvkHAvo
bkgJFEJ7YtCmTFOPwNlqjsKbrNaXj/JCz7xJzKZUp8OhZSWjusBuQHmId+yWPBq4O2qc2b5sOELo
PdEsmG6rOQTNSlz7jv7WolF9X/GmxRxEEFCEXeIdxopefRZiwgYKl2ShCYLxmxE67eG9V5HDjZC8
jdITh1SPTgdAFrZEY2dW6ojYW57YgInB+BjIYKb6vCNkAVFt6SUsXbjXSzCAiPYIX7UtofWKfREO
g66udbXeStinIYwNDgGaNF8mbc0TQce0WL82T+YITpEQy0nYQn0gMbA6oDrYyMEhcvUiXPX3eG2Y
AE3T5u8+78O13H6IcWDbFlIhBUSM7JEeSgKfMb8NDJLVRV3wuSPkzBpCDniAf9WzDrCgvRaqidzX
jnRL6E9VuwHiVCDcktVrWGjJJoWvogmgscF8wirBYzp7zCKnVz2aFNRctJD8ujHf6OHKUFO/TBTN
k0CmGbL+qFvyMbTEC3VHpGuuLa4iZAzmRj4OawBY9q6PH3py5cFkN/qYQaK7wl3Ov5G68No0nznz
JzK6N6osAMFRiLOSxXkvEhkXfGREwJMVlkR5sgr71/T+quetPlVbGxwhrUldfW5G5CLxAaETVKr0
uRxKCvZQXH3IwXi+ON9ewp6pV1iqP8CGRoxHBj0VIsxmXt0q46S3gdA64GqRBRxjUkhr6u5UAy6f
C+2BKY25hUnjyRrq6At1USbi0madL1DrmssULhLU4dK2ii28cqnk0tXyZ0OwagBIg6Vhguy9XMMe
zPEq456jMC7EsRUrdua2By1d8U0j2dZnho/EMLHe29cFjRDsY34NEfNj8OK+QUpLh+Gr24JPVD95
gG4xJdv6/9d82uZGZ+x8HNPcllfyFdneabKk05Y3EOXDUgEA8FJX2tODfc6aq+2R0SFDl9kcFrxu
9bkLWt1+NYun3eGTmR6zcW0OzfLIMfvvywsDxYfUJdC+Ecl7BLTr0iy6CbayoiI//vJzdqy23FS+
HrMJ1giGOQLwHNrG8ErS6o9267cKgYeJJ+1Jm5ocOIMwfukIXY+FE8GH6pY+f5/RYUDVg8CGbrh7
I4a6JZt+HSMRR+Ex5hj1geE9Zp9NdACWa/+UubGLri9qyQZ7bO4g63tsxE0aNIeQVoiW6UCiaeLp
i/aLFGiVXJ2ZTJvlZcfXFjKm2urfsR//IV68EzARe7Sch8QbSaTfei0+XGNVfL1xMLpvazKbkJAY
pAwaGO8C6qnhvLw3ogEW6jjJUl/HvzRwrwUlCotnwHn4uaobtAXmVFlmd8NVQYJmk1PrpeeHi6jh
m1EVqmbZzBhdYF6teJMsOsvWxtgA3PA4AU6aw02lGebN8oRbPRdIFTmz8OfyhkCsZ9nXkxhKB9bI
/J5sisZCuI4kcIkQnzfoq/4dJ6SO6BU3XbdO8QcLvlEWCNGRHHeLgh3wV1Ra96f7XAxYBL6eLu5l
UAb3pRLghG6KvXXzyWg5tcOjsp3csm9keNkmWtGe3QQG+wOTWLQD5xfW0Vn/MsljdZ5/EbL5CStE
LQPUI7WlCw7u5xoIJXTeX+13QS7JdlhC/bs6XfWPsQXE75HU7Q2v+iIHIgGKWoTL5zldN9FC25HD
XM5BQ8IjCasrQwPe9GOHcI6UI4bgl4cbLwVfX388qJiVcWaR59+oodoWG7m1UQ+Uc2wP9GHQ50JQ
nsVxqqk3wFfYAUyMIw+Uj7Zs0z/11MNmlfgAWUhSql21pTM8V9pmFCBh9lmnxhKd1L5k5BoWtCIS
kQln9RvcBeiqDNCOmCfsIeWeEzZzlWXiGaUDQDThkwGgKG7+9fqpUk+IfOwqyASnUMgESAOhc36c
kkW97g78YHYHzkXHhSxn9KjbKG4IO7DjJQYgdqv+VAeZhIlTvJS+6jmSYfE62eA0mxDEMZ+wF7An
igL67ks+gopA4BaBQC65B2fwLqfCa0TcCpSsBENsBwdpVM+RkdrZDz9az0NkSxMrqgMcHLiijzpS
ILsHgIWttrprzdP8DbgC/HtSzsqLZu8zBddwEoyFyaI8lL8NzZ40M72MoZxZBn53Y8xFbyAwFSn0
mCEHRreSZ8TCeOV8aJFO8ZS3N/q7ZEbtRlDxADpzHpeETCecok+oI9TVzQy1zOGNWNFOfaIQwiNK
9ccoi08xB2pAOk5BGH801s5kidgBb7OSO+qh/Ozw2tJ0kesDOenrFCr2LFQHTBM1K2X5bAdUbCuh
sciLKjtbVxcSKhU0yabXtVjRp58gD1pgC/GMLTG32xHSHhcq9atorQZPkpX2wjwmT0zA5ICAPN0w
QF9ILyFoIQivzGLMQaA6BXW52yqctT/EySkCg+uGhneSzjgUo2/O7+qI6BydIkG3uUcsTzIzXJxM
4HmoavcI7JRr7PDaMpqxzw35lnqLf0AZP/UKD/niE2/UbQjURAvKwEM6t18twRuLiSUsACVBqcsN
ILo5649iEeRudhocasvIak+N+Zn2qnP57hsofog8zS0uJPMVfnRv8ccRdcP7cWsOwuYzimMX5Zx5
iO0Khj95bSavVYgECuew4enoN3cylu0gWwyNFwcYHLBuRLenEuhRgHCB09hYM3kzbneBzgOArA1l
4BxRh0rEIw89cqmt7AIlosIigVj+A+emqXXS3wmv3O7903bfynVMmvjtbuiSoYEGmCWLGEYy/QJh
U88jRHo0aaAa1NmEse40nsSGX+30TTF7717liKUyMynXmh1Xxjg09thc1xrC0Gn3/bznyeL5K/vK
Sl/o4Y5JFBfUOUZTjymm/mpPJUsoDRYiC8hC/uR1eUD8x79Z3Z1WyDNPb0//FrlGH4S6Vg824g8o
ze+8mR9lPeBpEwPMcSZeBoF6o5OGy641TA74Rz1pWVQbFXMaaXF/ISSSARE0412zpMYL/6R6WRaO
DGET8kJJ3/Wsd5W/cClBqDc2143MoAmGAsBomlGfJPFIGv9kpEbNSMxvmPGhXHUsJwWfeVzbQLHW
CFMNeOYBo0Hbab0CElp9cQZQd272D2Z/9JOY4Z3ulq0Sp6XrFVwkdaBtJxwF0C53xlDiUZjAQhoJ
UipcCUT1AoUwmfW5x6n9DTliZv7wR4fZucbZnAEk7PWr7ky2zZrzEo+BvkLqd+78GtbKtHSvWctf
7/OA1dfihjEC8wTepIuBNu8vBNFGi/rV36PaYhi01N3zC2c2hDd5J3APkwWn3zLztK0mH1iNgYOY
94N03gN4lRhaRPMpNB5g2bQwHypp8Bz3nSn3xw9MNkb5b+5YQmFc0X4hKhkzm2J6dgoBASHm/y2v
z6vYbIDN8nI2ZCx+23IyNBuFErAHnSGUBzRkWb1dKWg22bY5txMaXytGHOkK64RIi8Z+UpFGKghH
9rLb4fjD2MSuX6iyx6rrCd/y3qxlYBREjRikJ/monSQSe/BPkQYIBsbpI3njIVFtCpgxUlI7O2EA
3OEp8yKfqae+9xSN0gU3LnASon5h9JcskjB6SirS6HDVR3OhdpLJaYIPvEIFC/Z4rgcmhhS1l6Wa
S20U/HkCyEXb7gcgFpz5EyQS/cye4JzWcX/ya90365qOENxj5soThtPiaeW7eibvt0Gvx9XUf8cL
ecjP6dtC55dZsA6YGgghHAuY7PN2Z+QiBSmv2PBNwcfTdqEFzhfo+JdoBMuK7i21azLGpsSCKDsI
N3Ex2kGu5u9rRUD7Vf02PlOyBALFx3z2uXJiRbfuNUPRFP5HSzq/hz/KRv+WEi1x+J+1JQN8R0Jw
7Zhc6n3KO7tIbo8LzWvo1E6NAYWlBdHEIXToYWNPfrAMHOxpK6MXE+zwj5dM/lh03gYHeofLmWEg
stGKZfBGZB2SvhLw7LxX1HLfrOzkiAybDFpft/GmexqhGAEDKqwgHuTZY91+m8hDSCdHow4l7PVf
z+v4XFK1iH6j3367TblvDPcjjWp9/v+qVxtQLPx1BokvQJRvCRf37L+q9WG4mjtiVkFMoCZpSR17
I+MLCCa725/ryPjvMf1uUGHPqm13BXxflTMFQxuJHWegt5dDYI1JkxNSOF7k6fNdBLZmk8QVVe4b
8Akkh6DLtXQzf+V+XYIZACLzBmYBIlCiOfBzt5g3k+BR0GoK85p50Meszv+Qzl+1B82i0IKTj1N/
P+e6loS5TTwGdEYqIPzXOie7c9X0TvinHF+BuZ7sWaT4dh8XOqfJukURJRD044ga2cPN0XQRp7yC
lu9800kLdR8r44LL/gNqVB2UdMabL60JxdAIrf1BCzcebXttFS8ITnuxdmmHV2OwkuXrhzNKJPLX
zuSpeNTQ0x5ee/lbu4OSQLl0R1JTRvc3Swd+5FM7dpThJnthGwMGcw1wYABRgtKA8MaxkbaEeCIX
wRDpA9JciLgjmHPmKXE2VzmZx4w8EXQpZYFzz6BH4nGqSWbAhDPtf6tf1fTyNNDkGSQPnN6E42Ag
HndGSpD5dprXCl6JnxF5cGrGd+O5ydsL3i1TdCf7bsa3wFOfXiZloNOtvX7eGJ74GuMIatEwEyPI
3UOi5FesnSV2g7mQU5C2oGLZNlWthBHn0LeRzqFiXIg7kwQp2ofHd7tNHHkVXUjkrY79jbAvAgKH
TbRnTmDl+rK1S89YaHdYsWHczxPmjuiYV+7Ki1gXzXr4L04gwaqhA4gRiyq868oFYqcgZPCwVMtt
fGgDLovbOSJT1qZzAFHBhSzTCBrlQM6kYPDtLFZOeGm4wreISK5o533u5pNt+w0YqCzbiVVweZx0
2XGSzavSGVPbGjDyCFofLTDJAyiHKfQC28Jx7cAZVkuaOnEnb9P3AhyfuUXCDfSd/7RBf4s4QFBJ
fhYlpgbAnc+ikN1yLiLxPJGS9yz2WXxt8O6QNCdEC5GlQthF+b0Z132syaGPMLhEoMpSzpm0ExEB
vRaCutbMxWPy1Rhjat4YK587OfMYMh7SOznky5r0KenQ3Qk8Sdzy+AF8m2DLgR8lk35MemBvUUva
DOMMWYNVRYfu8OjyBkRzHcW9sHxWi7hakxJELI/CW1Y0XxCQTX1LM3tSs54cCcjDaak4BNAZKQ5k
jLEjX5eFQS3O1HpZFT9R+SdVSwIY8nBUlRf4oHGvEdaUYjYbd3TVAIJg9dKifdv6Y2M+rpFhtbS7
2ucnhRN4oJTiX5LZhy4FyJRSmqg7dr1oR/zQWDSaDljtQ/lbisPyw7iZ+znW+jJ4v37Cx1bU+YLQ
VjM9dcscYY85S6+vNngqXgpB+MGcOE1xM2uKx3AoL+vXuYP4jt0HYLzhFTdzYTBkMk8AcMd+Xvs0
pBH9PScYHhb8mmRkL8UrpIz5Gy9I6mHS8/veGzU4Fya9tw8L3UoBbJpKkCPixcm4qAirAHerwxvk
tURuNhbO2aFh50DCe5qen6rbftw33xfJBvMXzfbHYqsO+w2Ubx2NF+YQYIiDqXu6GHQiuctEXK2w
fA49FMwLRFfxGqQ1dkF+OpdUVr33EZCgNIP8BgOXtpv2mHSL1484qiJzlKKQ5dEc+VJ0y7+h04Ck
CNMgIxYsnFbxJrOLRF6UiK1SMjlJD9ibE280Vr2bSwpNjMpVt2v9VrBXFqaWYUwmGEA6xCzm4AXq
HSl0MLO1WJalZYZeVrZj+fthXFtzlWALyfTaoqfTSzaN6EFDkO/HJzAhplmQLlULMtx5bffz4igS
ao2MJ3J5C4iPE/mELP8z6a2uZQ9oHqTSQFpf/sPjA42vqQtwQr3eKYR/0geCEAExIXGPKQlSIAGf
M4I3uLzmxscNG68HZxk18Hu59ZLPUdXcD3rYK500ax/MBqGAJRazMDat7nmSymAQMNTGR5OCH6F9
rrHZidq0L/188jPgJIrPctXaiX6SKvzF4/gJFhqRVxzjkTAijcyvVYmE/Asl/TjKfYLE7wJp4jH9
ZMf82m980MrGZrpqrgm4GogjmmDSMpNLd0nb3VD7pepykzmvkuISk0gpzElIneHVpymOJyueyLU5
Ycm8/WAfnRdSBjF/J/vX/w2O1e2pT/kQz/dmQCA4Z6eeSFSo/QnHtb2oBAQ7L+1+ZI/Jsv5JP4sG
S+9EOb9eqht+Fj17dTJmVXysTekobOdhv/Ir6BIS2IprD7AwwB7ge0Alqt6LYpaLbsoelGhDmXqD
yg3sy/EcwgGjct2T9tVYCcUMS70+Rzzdk9s1+KkKXXlG6zdw5MCChYR5EnOHaneZDx67CQGqJ4j2
X6Rxz/DnFh9bbA4K7i5YIfn4ITrtXAV5gc5WweUU7bBwinDuAXqSLDs30BXhUvCGnwq5iku2BtkU
p/SbeK5fDqlrCn/DhpiIN8jpFB/qjQm0PssrFQmoYfUbYfM41Auebw+7sAfyMtQu+xqhG6YgYNWy
OSS7Lnch2xEZMvQgcxWmyNZIlD5hFKEjE/76PyyqBFM8cMj+Zktd2qtBxXW1GhLXOPYYhbYJjj6w
k6U5Y6gAksVwDjrJfPmCyJ0+LzlXB4EfxE4ZMOgTr6u56Sn7paI8yRNjxmZwRgdJrAXQdk7GrAOJ
lLzHHYPAMAb5QWiylc4OsZdS/hHeeDwInHFjxEdKzTPsUvVjzF7rj/+UeERwLzJ6OtqZ+oKrMV69
pIOx1k+kdBtz2ZWDCPUii2Bs8UufUQfFc6T4/RKyLbW0ICXbCzxpuOuqlcxeK9AzYNYCM0+JuC+T
fXkP5S76ZhC1ZJs95uGOVdaL6KB2i5HzTMD2gVGRWMQrLWWZ97RYMr6105cHDhOzyOJK0rrFU0FN
QgKoe5ywhYfEKHZanHHsmSDQnZrjoy8lwOE+LJur4jcL7iS1hw49niYk8WD348eFhlTBZpa0TsfR
DpviQnVmaJOeeybdt2GHOUFqBDw81iIrnH54s9icvUZ3OsVrmioYZfhg5LcbXg4j6xCKyeaCbRe8
ZQ+BSchG64oIU0d26fV4BZ6H/unRZWBPq+7jZEPim5UXVtTy8ODGED82szXOCGYzh1WgzKZo9m9Q
LCgWl9Jm/PAgYnPzZyQvnJY677Md/psUXAcGoD7wECTgvnOZrMBZtwbDL/ecUh+mzTmEedvCjkLf
23E/ujoiZfmgxr1YbRVOJTKFkE1shi/Ec8WCpeTCLwlIIgfVcKN/suQdEQiM1D8xSO6jt7OF+att
GWd0i7gURjzsnTjBt/JKIT+Z0LFA/R9ZxulW8Y7+1BeCqnl5Ir5gD04cPAhMJLFEZAORSsgxu0Vy
ctMtYjGkZJ6zYegNZrkbYcsd+VDtQr3JW5H1lF884TCnjDwsZRx3PBGgWWC8mdY+UBNxIjMlsvVt
Cfx7GTUgs/r8hjmkSk+bP2nPUIQ9mSVd5B8vwHDQAYssLZi44Fqp6faorDbscgnvsrliikX742Om
RGWgukhNVuGxvvJXcHpljrLScOjx21lDhE4KGQpoxY5kigCZgLBNoI/WvFQD6lMSDWbwtzx38pKt
hAj9CT5/g2HZgtd9DaqLFbrQwf4F3OMPQhAwjPCQTfENEp9wZHEQpk2Wj2g+xIs8BdhGCdf9vjPy
hpyw2cOy1NHCmH/s8UOSC0DkgUSmn53uaEnIBOCEjX8zeNJTN6PN4+jgQ1DDyzm+oI4R4pcuSGkI
bAiIb0J+Pbkj8aMI1G8//ZL9ZEmeSPk8R8Dqkz/IcCS5qD4pUx25kkGPbRYINVn2FKlwrh3zJFC5
Oxt6SXbTXOSt8v7Taw9yaYlM99O6j2TNEJ7vqUOtVWxZ05j49YwRUb93c7BnVt5NUQzDt2dztOYT
Upv4XD4KlQeYaejiyrsPmfVXsx/NE8IL2hK/3CMel8/KrlAtgHjhLHslzzmpoLMmprBO7goV5x9n
Z7bbuLpu11c52Nchwr4JklxQFNW3ttobwZZtdhLFvnv6DNZBEm8to4wEq1B7bawqk6J+/s33zTkm
iVqBo2LqoZ2lrWm8Q4OIVwJr/IwfDUeNYpBrrFvmnOxYoqvqpxqXVwsjsnwmS4Bm2t1bUL4pTt2d
6A1mIEQ9NNU4RaWDehGe2mnce4CGeMbJDb3MUQnRWijH/LTUwD0xZR/IW8G+koGU7LucBg8jQfsS
rw9WCbwAiLNQ6dDoK5H39RUkDjnZnJcMYOubxnTB5KfM0MRfBvoyREW0ivELHoL6k45ATIufKpux
htzkre74EHu1Ju0B1aVHG1LnyZ2+fIr/Y6F/mR0OQYYW7uopzW96a5QidjRK6Y8EH9WnuBFWegd6
D/Pd2kyGbF84+AOn6ttOUBu26ZelsG1j4nm4sgsMq6U5RyvsNuwrI5yeqQVMrHbymPSy+OllzHtP
azzaqQqQ5LF+TZYU0vjEl6Xp4zMSU8wSI8S3mHhRnf3rP/7r//zv1+a/eZ+P9X+GM/9HXN7XjyAu
8v/xL0n513/8M7P5WyZxn799fYOo7PV/+r/4ZhWEehzLu8cQANx9htlGPVVT79WkfI0cb5N8wiL6
+0WVH0K9JfHbRfsg6W8XleTLTWpkkq8ZNQJry8Qg5mVO6YDsqUMxYfoAnJ6g3XlL3NuqXXGYOsOu
WqvJgu8KSQqqaZSABlmXlEeO6XtQ/PJc5B+zrL/dYv/cvt3ixXx0mtVwi7Bk4hWuWgvwCpXIgz7h
+4Dg/6JgBLj6OA3YzUXsSexmJKXIwiijh7/dzW/J0X2q9be7KQtVKposlXe3Ccl9mKkDECAhryr1
Wwnh9gb8tVo6d9Xm0HmUptIeDKS+oq7WUAh3lI5qrrT++7co/RACL0myISuGJGmWqD2Fpd8iI4+7
VpP6FhwnvstjRGiavq5pnJ7VK1iG8uW+Ehra4DBig77HO28Pv9zDT8P3+z08Zagbj65WGoN7IGz8
Pi2xpMjDhiyLAc7UtT4Hbondvpn8ctU+qPs56Pz7VZ+Czv0iv5fag6t6AbXPATbtHJiG6JTsreVB
4PxyuZ9eF8LKdUMRTctQpadv30sVqSkvorQL+6zLsaouLx8iSR74MlhOoYT+csEf309Z1k1TVDRD
MuSnzxdmaSjogiDuSiAAkNp3t9faI5KrWlNIx7QmDFS24eSLSVssCsqXtCcrKluYYCcpvOOUSnbt
a0vJDXCO5eb0cmrbGv/yVPqbeP4Svt9kPzy/vRPBpZVuUutJu/te/EKk+JlR2ANstMe05HZfyI8R
wVKegEeyNuba6ZfL//RKfru88hTmbpmV1NZ3Lp9ayxtNiGU39hY5Jf3CxXggLNjkxmdEAWgRhfkv
1/5pQMiKqEi6okiiaD1N2sHD8sW0SPjoLSeZ9q0GWlMOMMiy89+y8C1/ud5Pk+H36/X//duj7kJV
tO4S18uOAKgNbYiGXlv60N32sABY5JBiub9c88fnqyiGxoVVU9Wevl7BsMQsSGJpl2tug5MYVKxr
INUcBK/Kbpe85S+mMohejF/GvvTzZ/0/19WfvlfJ1y1d1B/SThzxdpNnomMB6mMRwJA6ydmEP5n8
sh7+uAj306hpyoap89u/P99E7rSu4AnvAnNAe+C2wp8PFWAGH6ufytGdUsT95aLKzx/0/1706SUX
Or2Kb1Io7QCQbhFNQOztEw1vDhSnARvobQL+XthijpsdRFdkp1uMdpxPxz7NEhFqKEbm+reX+sdv
XTVUS5dFUbLkpzUl1s1ED266uLNWNApg5xhX+hH3N8M1loqKuXjItMKpWnxHev33Eaf0I+p5QuGV
kiVNN3RLfn6rfOPud4LEtWHfDmRMIgYg+oj01HB9mRKUSqQi6OOF7xKy7MjkxSizy0R3qO1wIFLf
5VmxCDlK8k86oUc+v7w/Vpu/36Pej4S/3ePTm6gmoaWq/T1mTh9X3Y1jF6ks9yIP449gDASCGAcY
XzMAfgPiaiFWAxrmbI3Y9Ew82KB0QFJAqUcjsfCmZG052dAaUQYeWWtQmbRRkyHq+MVlQmFqhMGA
v90iOIhc4xTuKN3fQfef6gMGJ4Dtv3394k+DUpXlfqXTNVO3npY6X02SsklLEYUI4ujBfU+XNX64
ocUZza332RqVqkD0i4uCWLo4Aqfz21u2QvVKJ85Xhgg+9foVf1BTr+khIdSs0a4/5ro2gEjQUDnI
B0ieiRKiwea3yMhwzcIqfPHjWbvmT8lrk2o4uVU3LN6gc3qeNnVVCsbZnkOewajkOMhmPv7UTtV9
myoIDHsJWW8IQYNFaxxiJz1cwr57ZEtwaMABUw8TMNVQInGAacWXMYxO6vdNiaYEzRtVenQvM06J
dS9uD1bxBsBvCCeaiF7qWlBm726MDi+9/zLojZ82UKqm6JqqM8+K4tMLd0t8Oaxbs2PQk2M4PoaL
2Ucfx3emST1PybLEn7yg2Drqh9basxf7y8BZuDcHpdbRmiGAnaBTRo0QDLxFsBjZy2Gx2EE7qDx7
PaqGhT1sHfraQ9U+nXpaRzjc+IsvB0cYwqb6l48j/TR/aApbF1mUTV21+v/+baWq604KW7AFOwxJ
aTRWxXFiksUcusHONMankOAmXMP5mN7o5O+v5k+zx/crPz9IK7VuSemzJ1xKgHOm974OR1VMQ+D5
9ytJP20/v1/qabkIH5qcPnQ+JNYNKn53DpdjI+w9sN2UwTv6++WMn3Yb3y/3tFCIQVeHzYNPphgT
ClMAD7wtJ3s6euqbcuQYoptoCmyPttK8KKfiW4rgnHs5eV8UCyiCIw9vNUfeCd0yNra0h1PDTT7U
nbaVqAF7Qy2cMlqwbtIUMVFVsPw0k2BRSehPHWFXfJXZhtdUE5Y3axjrjnDyBaCQg+TcNSOrGRGz
FuMZYqNKwsoWnsNWa+wMvxZVh/HjJfWH/i+L569fwdPuJDLrSPRbnkn3Qrt9VT+In2xXzYBjOgWB
v38B8t8HtSY+bUnkWmlToWKlDpYykzcJ0CiFMaMTg0xq0ZDMOrea+cDBAPbMES8OxHm2ZXGe/XIf
Py0+GiPBMkxD0nXz6T7uN78sdJnJGa+FQxmGgw+kBlcnATWeIwveYtq0lsZCnUA9Xj1W6ELTFUl1
s2QBI+SXYdmPuueV8PvNPO2Bu+ISWlnFzegjpAXZGj1BfdSJZ/vlvf5xc6YZhsKexDSx/j9dSO7a
NH08Cj61hcw0zfmtch7TUTQI3yBD+rPfPpms9Kvc82fTOXrpkqyyE5We55I0bkKlS8Vdvdm3U8O+
4NNyLItpOZ63g30MNQa/P7nONIwwktv3rTxY0WuHkvzZ9RmnGVZTTLPs6AYi0hnop7ARHZqh4/NZ
cckOuYa0Oyb5FxtOwxuioDomE3nQzM/afJWeb85j0YeoEvQRDB/BlCrMdbVQv0h+tMEN5cPO9V8p
dB5TKtJOTkHXjrbxKwCJ/WV6blkeVr2wwRYX58tX3xrMJ7T6mS7kQQVmYAgIcnoGwkbsM8E3Umy/
vwbTFP+Htd2yXncje57PsVUlPZ2SCY4Su+yc2t6b9VbfB+nEGj1wVPnx6DGf325TurK0miBe2yeE
JzAk5sjWIK2fLvauGvk9+oZT0Th/kcfUIziUOi/jevbRhKALbI6mgv0VveCCrwdjdUthOh3TfOB/
v7AkpPKQRiFyW1ueU4icJFT5pibq16WO79LeRevsTT2qRwrsbJ4rx7PoUg3KVxgCd/xt9sm0EH0O
qCqu+iTh5S6ZvqAhIkrWNk54vd4/fnlL5Z/ma2oFmqZbmmZp+lPpSm/aWI4NT9yJO/e8cBR7lh4w
Rdiz431pHLGQ2egGZvLio53NxgTBDlI0U6z0/mv6liJZWUiuYaM0IYrMjuyPfIxF7SNz9pgCRovV
ij5Mv9nqTwrbrbcwWP2j+fpTX0eDyX3U2CuZ3PhXz95e5hN7hYD7fPYH7rbZjCav0mGyJR6O1uZ1
JAx0qr3j/m/f2GSWgX3oew6o+5xCHKWOVDkGNv6xtD2guQGs8WWupNY+hVTgd+osXU2XjIXlNLT5
6kpbWVvObL83+kRhbwyCNbfd8342Hr8Uo5eNONo4U2mw82eD6TgejTfdCWn/YV+5d3tByNpqcZtY
PIPzSpu/u0fD3hvOZlC+f830YfcibmYoMF/u9jHI7NlGWNf2h77dvKQr3x7TeKf8yDL49+9R6V/y
f0wC377Gp62wpfmFcCuEblej0NuXQz7ZapFOzyjfj2fJXtlYXV+CCY4Ae94eKbvbp9Z52w2+anuT
joPD32+HU9DT/ViU+CRJMRVNlNicq0+zvyfoels0twzXp4w9h1Dii+tpxSH032INoyIAkguNbgmM
zb1+1+7GqO5eA3QaVqtf2/TqU6QPTVgcKRNWt1Gb9KViab5ZO73bRPgiDFwm/Z+Bv9P/wHsBB1Ha
NU00rg8ZEHgPwS74vFIG875PlfCtUjv+JL5ijZDPdN5kMLsa1hw36ypX0OudpSZjfn6eLUsZFkhl
0v5AFR+SZ65UKUYYwun6CFww7vjKJr5XQWBFFtv79qRsmUnkZ7fKh46X944OUibg2oNcaWY1clWI
uOawqI56MuOHsgOhWePnWwNop5zwMWSww5g5IqRnvrfLAhzzJvv8QuJYC4xeRntNlnKFmV5MwqnK
yLLo6pp30MnmxtLQORjNRNVJWiSCLcs4hLUYIEKmUhlJrvXui68NZs8HCOwG9VeY77pSnSp+SCzI
SyE8mAZXXbgve2q5iEQ8n4jhPC7SrwpstRhZWynMl7l5GwcWe6vuzTIo1UoliLl2YaLyEchPZ3/m
oWcyxQ9Bf4mR1nZeNauKbCQhOxXQNytufTBLTrwBesUqm95V5G7i1dSQc5tkcaFXp/chJVB4G7y2
VeN2+vH+6P1DPIxauD4yCtR5Miz0yhbxV7oicoqiqMB9oGkipw1GQsy+wrgVg1Re37Tl3Ug2RrWp
HuUk8OZ41xQUR10e2reQIwWdsQpboFGdLp45iipK5PdRJAcjGTBS/JiXaTzn+otCw96RnKUUpRv+
BnNrFMMiI5D34o1LHDmijHK2QCZfG7SuJlIJcpB50kQ/c+E2uKQmB2NrrVF1rCJzqN22f3/hpOcN
zp/3zaD5zqZD0rQ/W9BvR5ki8axGvsu4JFV9IlfpWC80tGlG/8YovUzMjHYSOK4KiommaKsHkljf
QIdeoTYvjY1HxyICBWoo1i+7X+PHqcDigCVTa7BE8WmFCSUxzrqgTTdCWdKJvNwPZVrTE9TUhpZ7
OlNUlNgo+JTQxGrAMVZUJ6l1SnmfbkKH2AD2EWyfgiEmipMChxTG3Ls3yRF+5JDgDEXYahbiTvLZ
tCz7NHn5goy2N37tGu1oc+GwfSGudCWhd0wI+YatFpckET32AtIFwXBlAoIiLBdyDs61V880MuMM
KKEBja6p1pbpSBC8PFGG931WyuXFYlKAqZQ/WPDp9EatBGYWHA90qlprHXxAeaRzrKXlyLcv3ZVF
izddia6CaL5rJooLjsnI59NK/mUp+McW9M9Q+Pa8n5aCyLvX0r0W040XJpMEPEOCqUMX2AnVpmNw
zSZmeHSNW5KrEN7I9UP4pUXX/48RKYs65U9FkmVVe7qNVM/13JCydGPw0qbdmZl6aMmZoxLYbqRw
fpik1RYLYD6807cuj3HPb1VvY4/GjFTHE6+9elrt/nJbzyfv/unIlMGpG5m6aKpPo5EvqyqKy53R
GOx8H3SPGSNCvwwKlAoxriIxxA6RNcDTwZ1kiFgBeYU0LPIioaGukC2O6YxvP4haTq1FPvj7/T2v
4/95e4pqmLJmWbL0dH6wkjJKFYXb0/WZ2m2EetV6u0b65XD250zwfbvwfBmZ5fvbdFGnbRwVKZcB
ImGYY5EqlcKE1RCNJOwlvXUymP6AcS/I4gNr8EhJcMAQGF7z9JeTmaQ/70D7e1HYfJqqaSgyZ8V/
vxc9uZScz2q+EbCVyIygYUEc9WGH24wEi3r2uwcTHfoNjX/Sa+DdwNZwVLg5ZD1KQ9N0E5wcIU1X
Jxbc8Oam5NETP8CaGeHUHuBFRRWKoENA+oNmCeMkxVD+AHQ/NA9sQyWUvL3tNIMLzgGFgueBWRrK
ryhBghgayRBxJbuRtBrqJG7D/TWH8BjvQI7qIRjg4l2tJskBqmIozDpjY9GKJ5QLa1CvwFrw7wQh
A9HluIKEjVxDfkHWBdtWEf4ZwiUY+iuqwSdxEu7DLQFhyJPxcPTeIgMMBVwwqCSkTOKFh+aIZjfH
y04AuoOLzIKuiRaHa3PLmFiwyrBCYsvA5QCTSUCE4bTK0CvHHvlJRJB5feRN+nq3Rr3bmSI57Cjm
PQImWK6wKfkDKZurwegSOCjQ2GBBY2MlM03bkN2S3LxeKkzMipNtcmmgNCOEP344xFuKFzAhgwYp
UM3D+WUhoWf6w6ZSFTXTkg1LNQzrqbZ0K+6PLpIYKUYBCWKEpzRUB5bPvMzpji0EZAAIb7DYB5Ck
GD4B/J8AnOVA4j+VTg2kUYdP6ao8umSoUs3GsyD0WM2ugnS+4FD8oIh9W/IDa8DB7KB8hwslPpLX
YacAZnJYGTjVo31XUQ0iBWV4QWegrEXIfdxncESwpXV2AsOEpkztKsWsRvtX2x5f0P6GZEcdVI8Z
gOkLJH2TYKxUmwAhwiXXKyh46/gA6TRrJoLWC028ABTgEC+Rsb/AHUeVow1lDL8caIM+Qg2M4o6p
y99BesflIVpOkAz7fz9h/MJ2XyNScxTykuKBdsLAAavkQUp03+VXGiJne/A4ETt+Bas7kyftK/og
XRog8WVpu6Bzan554f/0xJ7nHlW2aD3oEj1J42lh4HUX/Ex+EBXQDhoCnRH/4OqcZ8IUSs8USR2J
AJBgs/V9nPK0UP30b0/SszptvZrIEuiMZYR1Ehh8PTaTuYoIEbACjCjk+7exjHfwAlYNDfAIYaQX
OiVcldfLqzcvEMVijh1QgecXbCYVbqrkeuqkaEaF0TPlolU/1A9q++HpC+P177P7P/qF/VynmhIt
Slmy+OdprivaxvD1S5puEutdtciMq06pgS07xAfymGcYxKFiBw16nxzRGsvQ36//4wtkqpZMt0wR
Zf152vcvNy3TyF+IYYGibYIbVT9Wsviimqe/X+npAGgazOmmaoiqbhost5rx9K5KVS5f1KJGjxdu
E+PcMhDD7JCD4Y7J7dDraYdilw38rfdTo6REsdnILzoE8L/fyFM99J838lR8NQTNioTcx8VH5Lq5
MpXFvZirFnkNVUDsExruWYR2UJ3we335ujXAl1BUXd46cSEQuwXZCcZWsVQIj1HmslSTC6/88r38
+6bkf9+jYvG4LNW01KfvxVKS/KZYd5+8YqIi01ejGnjyTDb2iXzKYjCfv6z/2o+bcl22ZBQBlirR
1/33RTdOlEd+l6Nkc7ufOvnz5t+crHkxkoXxWGTiTL/Ma+ulKqaljsV+V8nvprGusiFoO+U+WZf1
ppDeAdC3eAcutkhLaxzjhnqcLircxVEyh+9XYKdUafWEX9kFTDF5xRMPYz289RvVQDAs2cgo149m
qohvifx2SyjiAGZZR7XDGYr3M8BlbToo6y4a0R5TIxl7qO6sjedPL0Q4Rq5KXpI6aeovRDw5BWYD
Ykaf6nmTB7LiFhij6cihxGTX/sAw4ty0EeFNmDtJ5iLEtMZQ93l7TERo0g/O+K5nDR/nAB0pRyIn
TVywMGjNlGzEtiTvYLKNOG6wlmAhSgpA0KN4bdVr40JCHzQb7L0+HjetexfknjSZEk+BtgPjQQ1h
wEUizHaGqHHF7CNKoSIbBDpzvu+RB1M/ZBbkWXKiwFI+iOB+YjwIob70/JioWAXRME9cbu0iz3T+
PDhmWoeoa9EO4qasx61PDNgo0h1cCGxveECIIfmPHsRWWwRsq4ACsKOxIZOO/gJnqPkAxq3jDyNK
tiGU2K4OBks8+yzKj5elrpwCNuOPYeS5MJ1vxVjBFnMb55zWoonAhC3PM3qdaKQNgAd4DP+sjLcS
l+UAs6eBlwd3BNlxyDg/lHnd9EiikB0QU3A7kbIpBqwqQIo/JFft8ocVjWPOGrf3sW+McJB2pI+D
7W5HMPYM7ETsW0xHfow6C3QqenNO/VOPt6OYRMiFcXdj7GYxM+277ojsHJEdYPyNnYqUW1hFPFzG
WMESCJMPhBX1cRj82iADZsKekvxLguXVYUtFUBs+8t7AX/uORsaLNiuIRlNdqZvAgYg7+MVjgRgk
zqvBAmmtio4Wsyy/04EKpg9/bpHh1RBwPHhU63u5DLQRIQAXGE+4GSGzaSMCL1nfiT0yhV1YXjlC
SrAAybiCMlmMs4xqOn4q2PWYJHSGDNWhQcbCRHk46OFg/N/bnepYvwXoIWPXHP00cxqbkg0HWB8Q
0Kw09gxAtiREciGI8dyCIJJz+dJ9JpoTYIfTSapCHBFCzasHPmhegq9AzHlOXmPiHeUX6jCgJzBW
wjRzPcqmeyxfAd5MyCawIYjt5XumGlwRO+lkwFnhKhCRREwafWnQVgkH4aEAlUVzapP4rZ5oTVix
MLwj2cUJlZHs4HqEmQPZM6ay0AfBKfBQSwdc48PAoOO2hFOIq0f3YpEOCiAxd0FiYyXrdP7izOB3
fGTkPmNMI2iXINByJgXjyppLicsPlBadMpNAlFYzFS2y0eePSM0YfF39mNTGFPwtO2duF1gGvMDY
IuepT/8CMXkJxsXKOFJmQw+dQ7EeGA47Xer/lDThIAIbxxGAIRDtFsUweCZzZNFHsA03i5eQrTY9
n7jPxMKnRD1yUM5boA3sInH6vBFnVGyo/Tdn7o4BxE/BjdqYQ8LF4vONvR+QSyLa0lFR2493DFTq
kuIamuWSwyhhJod4juX5y9xdNsE77gDr1L7DW2azCI2Cnkk+Brupv5qkvlQSSRcLviXRgkA/ZcMp
L+Gn4KuiwSG6+tEjRogMxBJw3zQombyWWbarlTcjxdkRrS7d/IKPKs9GZreV9UVJLkgCfqciAQOg
Wz5viXcshyd2/dDLxuxmS30I3EDjuOYTuKaN5fvGYzMpocMPa86a5PniGUiw8grghj4ycf/3Vf9p
+6FzdkZiquoqyxuyN814WvX9qBSLJo6TTbTXjtbxDl+sWhjZAPPbbc93UXzyJMXSzWDCun+/tvLT
LuvbtZ87n+K9VWspuieb6qq8YIyPWiJZeySX5BNaRfGPuBy4igxBml3klOHfJqagdu8NCIdJVM/u
l36Bu80QCyvxiJOBAaWQjTzk7HgrkAnoHwzsO8KoiNblbyKPf/QT/zw6QzEt06Bur/1R3XyrDXTS
XRM7oU42/TLcGg7OYnCUaOipgPAhaM7fYXmDc0P2dWryZY/6Ym1NRxHcIUwmXzLWA3Pi0bJiLStX
5apAHBaNsJqSkGaSaqKMQ/GXHY3c122eThXcrq6JKjoO9OJPW6igU+T2VlLtTSpyLljslRoZkIB+
n/KfQNGgg9ef1Y+RAla4aa9FgZQJaE2Jqlyq4C+QRh5d3ATPzQUSpQpPWC0o1g4fAE3/3weIgWxM
kkVFMTnmPjVH4ss9M2NLZnAixhIXibj2Lsu2cQILH9RS9Sc6LAKPSvYg65Zm9CJjR/Hsku0K2Duy
vGOaCsOydfsAGeq2JjAvHF49Zx++Qk/el4OtBKl8Tr26zyRC/P7LR/ijIn5+3LpsWjoSRHaPz9Kr
LLnRsugY45nyQffPNDZKxdLeUAdvL27sg2it56GIEwGAASBI5Yiq9++P8c9X+o97UKkYSYYuo0p6
OkxFqSUizBOTTd3bXaePzKWY2i4I34E1bZK/0ZPMse3JN5bz+V2aguhIaUjjKktBqvYbJJMNhTwq
AYnIo/4LwJPEqbKdElBSSi5R75F8EGNc6zOT6df/TCw3wuHMiNrRXYQ92u1L8hCov0g0hg7lGuhz
fqWoo06IdsDzDDrfuub5q0eslDcomHR/019LkvhDBc1gwpGoiSgcqP+80d/eWDFuBUsQyfHLvyKS
EHuuVPYRnvK9AfBOGTz8hYyL8zU+3U7mnpQ1yl/6ntTBx6ZY69PiiAvMf80mxowNOF5r7KE3Jzz2
+629/EkxTvxMXoqX4pWElGWVYFgdsG/Nz8AWPFyxiAVM22Wj3GLtNu3mw6dN/lZ8+CcBPghfCZcT
326n6oP4EZoz8So+NO/J6+1V/JJwu90+miNuDnXq7UkN5BjYkNC+FsOJWMwRAJh74cDQZ+cdJS5b
9sey7AZsSE1qJ2Bx0gFuAfxpMDQi4N5Qkyfplw9iBkEArl76RZ1dT/WFea6u2fWesffuw7xZjGjF
+o3doAGg8I+36jHD1Lf3tsWkec3ZPmLEwZYGGvkkXS+jYpWs8p0yCz6r9waCQW+6sW/XfFtuKiJZ
wqP5JWJahv0DP3F1WSB5L6fqOZ5T/m9W3hf75OzKXCNuwYVcQ2+kf/G0SX7uKppDdnJq36CtwKVQ
zEkK6Q4Rx1Wy+tgZEfUUQFhQU3xQqhoY6764M4LirtEem6v3RUc5eIE+HxyNz/sV26XHusvHxGgH
uaOzDVirn9E1nAUnXkfWYJZgKr7Eru8uxIcQkzYIsBN+FpvHRw2sDA6bbHdQuPbFpoKKBSbJrlf5
Bz8TzUx6El/r1/tHtfUpI5GfzUvH9t2bYelkEsLegq23Jl4QLvtjSBz0C5XI7FOdo62cYiO8whTD
u22c9PdiF34G72wb1HP5lb75Jw5a+ieyzHqb4Nh7g9pBGU84MFZvVxF7bDAAo2KRzmtj5/rzPAtg
gdAqrtqJb5XqTrjBsGVywTMRL/dVSO8+PYSf5RTMwlvfISppEjmdTEeMvSClOPQbyYb6WnDql9t9
gSaWYtJb/3x4CACp2TayTSPsBfo7//fULG5j/wxSFOLBFUsbwu+CT4RLtzet2o9teJU/TbYd+oJl
x9eG3RW00ScMnffbZz2NenIHVO/LzjtopKD5troU1sWITd/uMWvccE5Uotvs4kWPCivRq3aHYMcx
klzELUOEAnU0g9MC5g5Y5442z7YdQvdZA0fNzwJfX7/8DpgIkleGV/KhvCfv3q44tPVA/CjeNdGW
cGvtPER4GFGOPqNweevPaO2esZsDADuiOmXov+hngzTCfkRL2DPg2cCZ/8rBYPC2MlZfOXarqa1g
tzuxN2A6uJ2gzu+6P68HOedsG0RILdTeAwC/EBRs44WkjFmzumSuCd2XbI81ZMODdPSv8QckFf1L
IR2ltbk8j1f7MAFC2WCb5/ctV+Tp9q/VF23E8Ch+lueakXLOpH6QGNQO6J9T8SUqjm9kIiM39N5i
NMCy6lTvWWF379yi9R6+GHTUacaN4N+V1/CQvGuH+zwbc3jK+hisnqVDHWbFzMczJZHAOEbbesmn
jdAUIC85UYxUPyxkDOf02GxrYrU+UsUmU32lIII3P6oxbBDXm8LFnkq9MZGv5EP+SLh/BgifrU9Q
5gh34ayJCA1uNmc8qBHUdTXXIPRr2R8aUFuxHuFb8IdY3ZOev7htiHnjsgLppLYPcgQqTWhLOKzv
tknB+5PGgvwq7Pj323v0mb1Ly/JKHMSNYwjVLnxVRw8iBaOPb+eDdgTmq1eUNcRdBwa3YF9eaVO0
lA1wvr5BiOW64HZGYXrwFecygSx/YRIry5GEaAGBeOioCn0x+Nbktjtgalkb6YwQIlB0Dslk77CQ
Esij2YsvD6N6CLsXbLHWOVFJWteyf5H33j5/ExkquxRwAtPxS72XrrBSeEkZpOU5ZUHYBbP4g5Y9
cyaTQMYGXh1ASGcR6HvKli3NjfcmHxjv+HVDZJXJlCWKgch7g7CNIonO7CMA7OjpuFHpxNLgwgGr
68sFoL4YwzWhVRJhEiR9DprD5UQRnyoBvxg5es2Zuy/EkLVk/mEtWQ+O6rCAbEonfAM3HLOaXZ76
FiaHQr6iFlfrgG8ZY3uMQ7Ti+SNL6L9rtEv1K4fpy3v7Qgvb0AfCySMAaRsx7+JX50vpfdw2Qip8
0Y+218ri5kcmDv++RzAJfXRABHbmLQEE0B/JOWVWe1ScbyLOZ2r9dY9FRwQr8gQ/IC4MkzPN6ewT
0Huzq99lkujSVbZU0LtlbznvNi854kDsWBGaFjtksgZweyqIuTMHYNVTNgV3MqQHjNPglKFqZPK4
xhvvaLKS4MX+ypQz6Q8qmSQCZbwFq6oOitkT5w2ca6U9aQaTFZshDtON2MvsU7Rb5YBNVC/H405x
rMbVNFoTFkByA5VvEh6wV3MmxacE7s4vXNYugLPxsrMI0kx0J2CyBC729vDhRhFGCwHkLXnjR1pn
jnm8OLxetAHQxJOGCDyHYzdsAOTG7Os/OXtiOOOIq7rgbwl/ZLmi+sAD4CHdX8SlCT+1Yo3pp6K3
9s1YqYuUmA+s48jC35hlLPYgb9mJXQ8kOH4xP1DaEuDyw/+xZpcvxMw5lc1+zsquMEmoi1BhgT1J
966jG0St5ivYRlMSxs4KV4Hs8xYc7gdjri/8Txgnk8fe8iz84x35Vv1CLrDzyW0/g/htkyN5EW1U
M+y6Pvsla88tjeI9L3l6bFcPtL13Uu7QymkTBUTGuaFQBcDmWL60h6QvX/CXyjULf7EjB/AovDFs
tXOLCa0PSbm9dIdiqLvaojroJ2NBWQONJQQcfolHYeev8k9YIhvIX6oLnJDqSsr2jlgchifvDbGZ
KBzYQuK4Y7QlYy50L3pDP9boIrVFAIgE3oS2MQd9R6WIAkq/cr9TbKIxIn1mG3lGitGcss8BAM00
HVMhGd82fyKFlDcCmzDNlXAgABgbyDJ/adX8Q1HHMdigjmDSpFFwNT7bGqNQuF2SKE024hn/bAec
nmmYORpkSAKoibW/AVi0Djy73VX0X2EHwphEFoux8MBhMn5vP7qeWuQAz73Rdm1gTjq8Uuy/2Ejd
aXLxFA7h7u+nIln8ofzAOUAW6b6Ysmw9nwYKOZHDQJIemxuxRYAigDuzz5EdkSrWUpuRyohEDIK8
dbGBVn5S9zNIGYZzRxh2NL+I45riKiJpzMJKjxFJ0J+y28XrT4Yd+CSmwGAcFiMyktmJRxZCmFF6
myTUl9GXEH8AhATcGFCJENLW9PGYgCxQ2EHCGeNthkuGuZ1Ew2Ss6oh9RwKUM40jI1k+q9TbkDjY
WgOCtkuBipxLjTq57+pw4beAUpRhBeTBmsh7nWPbffpQph182dyt+h6pw/EgC1yV4nnkcGyHH+Zf
sAORdzruBKdAREpXPhmakHhaqnoOldMAuYAHT9ORtKn2mBJKozfTKpvJ/vJSHTSSAW68DzXsjbsE
WTv5Cr1js5fJ3sjGyEUqzWVKJ36Umc34JPGKbnxJAz1HPUANF9814XNTkcYDVVWBsubGQPnTWcNG
QpA2E4VpGc3JT4UAxOcTDAdmsNqBIBrq3oh4cJZ5sjApzuewTiiwE4pDbBkpaYCc40GI/G9nQpUg
TdGkBMklNnLtZubQpAVh0ooZRnB6kj5JscF0rQ46xY3yEVysqnJySgNMD5zIPlEV5AcTEYDhlHcn
/0NNkA1HBhIrU2zgQj3RAPmTSYOFBjqL/Km2nE78pXb2k3jJ4DRvMXZpHcp/LG3fjrKxUdd67AuP
TWfuTGr3AX34HDbLI9lp0kk3x6WxC9uBH2pE/KI554n9/f3R1R8KSYYpSpqIFEWU/rxe3+4gbGtR
ExKTnEpxosrKMAHteFde1ekjfhA2sItDA2Azy2u77cJoXuk4DktyM3mn08ofyXc4LNa7XPoQyVjQ
m/MDAQnFDzwxg5K86oBZrtZlDIoclDrOeLPU34uoUftqVK+2jAoiPASPJFMocajUI7YVDCZJmz0A
2HtStC09gdo59jTQAkpyo1lvvmYM6tLc5Klha6XltCgS5f9F2HnsRq5la/pVGj0nQG+mQRtWCilk
J4QsvWfQPX1/zElX6iQyUbcu6hSyUqGg2Wv9tlIPOe8nCYS70EY/keVXbgd5VXBG+raq6InO2eit
9h/IjGTpvzOav/DX396eP/DXMEvCRs55ezaEmHY7KTzW5KehJhFc2k9D0qXvatJKndkg0jMgvk2h
hxeHXbfhPZKMIDQsEwsIXmKTrG8FZM9ZhtszaFrONScIfhtasAhkY/vDL+HDCKtP2PV++iAQIr3F
jrZjsxbuqQJABavxlDPg8J3c8QrfEf/EjDXWUGeOPjozHUkEKyEm9sTSJUlQz4IcXXHk8onbfpfl
O+LorI+QQT3cTLiKvxcCTaAGP4lRqUlMYoFjSiE+lOYEw12mXQZpSB7R5I9lIGfHnI2u55W0EUdG
ZV+ziH+2k8ardZ/NiboKRFYFOuKcECjHJIoHNjP2eFVV+JwSVD6kJBH5A019HGiKUwK1o5ptLd+y
DOq1bTo5kLPEuBp/ySQgNfA6UnNW4Qhci19BGNjEWhiqyGkRWT8Dy0AE6l8S7x3ethH5cqywvnr1
yH8Ju1VOxIhismwbfsNusQZDUyfNBaCunGgU/A4kzgCR3JOX1T32W6GizxJJxwOUMAmk2T7ubWZx
RFUWMbo1ITReJgVjeDCbN0O7mVSq5+z1QiNaYqkoqPR2lpYQJ5dQtwTAc3ZReTMWWc9XjlzOeaLX
SPUGabuVz9JH99idpnvpiX0VRpbzSiR/FfbOT0anJRKWS7qL/Q7OihFxpBnKiSgQiUxPVgIBXuWJ
sHxqdazMGS1PhoNNvey6b7IbC1kQSb0ImBAHXZ2Ukg7mDBy+6oY8KLKftJjYUbvkfU+jFaf/28iM
CRpxee30Ncemo3aD2pfbCjtIBxzqFt94UsnLxWkz2dytNcl7M2yqC2ZFDiUabk6MGmaJCBgZh423
1HsSadT0Lgl9KaEX1gmJCUK/Nm5VY5ebh3k1ljOjDfn9zOTZxC+hSUVgrHoWlWxiy83aavYEQzyi
Ts5atrsWXlYF2zAuIaJ16fqSkZRCRHdMHyALk9lRh1YWQZ02XpLUDNbU+GSkmpO7bRa+JI92/myy
hiWLMyVAavyKEsmm8VMfsv+zkxjWcylPrCIVBTIK9DVLGQlUIxSk0QtBaYZwy+9CfGhRUQhPrfGm
VW9p9F2TlWeQwXsVMnd9U4npfQfGIVFmLe/FmU6xofbC1SVz/QiJtBxw9nSkVU4SRCFlAApy34ws
05S8Cxg0xZCcSaXBk6m/vR+Ho6gQ5RivbT+EwLc0+EzslQOzHbCbflNjzrGkx7wx0XKZAvEthJ0J
pJ52fJFXpF2aVWwWnr803c4aRt55G2q0fHEJr8qztRBtgBJreDfQwluAccZy7tgWE+LIEwKMJV7B
sD5GNH1eMfxKJKKaNFCUVDruutKpb9ubonjsmoe4ufpWgcocXKszNZj9rRSeBy1Qmb34LuDNW/E2
axj86yT3uRJSPW7CBWCaljNEjnF6r4rKDSHneYHYz8ICtjQ3mFe7YfJVUQLQjHjl1OmtKPavmsz4
nQ62aQx0QeaXLu3J5z3pVbdPicEbBcMtaOKLE98sn7pscmed5185ZWGP3D925rl2JWqMukPOXqpW
8T7TwHCNIb5LS/Kzejdf4NrsdY6BiDTIWwwy1j0KK1nPXUbBhBmDi85jyTF4dedTW7FP1e96HnJE
kncNeNQV0ra8RvZyEQiJluZkdzX2GWujtnygJhl0i7UEzbpFYr95TpqeKHnFUfUymDSWDJ3tWIWO
L9y8DfgPiJ9uFqR9HYXis5oE1/nSQwotaC/S6a4iozkRmeTTmNmQrkgZdaQGB05+BuRR65ZFeWeg
aVl9GkNNJnV5X0godgDa1PKSNBaySSCd6DJmLsyHPlMOSH+MAuMokc/EEFOjCsdqEVeAiTSoWjyv
vUC6bnHW1cQbwZ94v1rGm66xbeSveUVID4dQt7wNzNXGgFQxOkRZ7WRd7jcSoyV+BzE330sFfQnk
cjmTqT1cKaQjAReVQARkETNBKbynmnBxo1T1BowxOjt3SifM/MsqEoONLDIjIc9EoizoKmltRhcu
RGecvK+SyutyQQzIVV0nDQFnyXylkCJWXWj1CkRsiUj27s7rXyKnKY9xfsr6wWtguEmoaK/jroj3
CVKvMumJIZPsBBK/jbXbtgapLTKSFdmReA/ZkUmpfURx8OwMFisHr7IlNBzh+mSMBs9cRRMHjaKz
7DQ87PkLIiOAltjtx3KvgRn3jexBZ6T1RWS+WohXyqbgWppePJ/r/IMnVSlhdGYOHUAgQ6d+megh
BJQJcIUGwJRjh8lEl8QJlDm6PRN5jKDWkAmyxZnCK1xuPcnk6HdpvIqJchRvx5riIrht+kE3BaGx
8r34mTGUIB9FlAKXeMGqzB8CXqtRwDyvFVvUUu+I9NSOVXSHnFM8pIpPtbdaIPhk8NjQFVK9UFut
kKQosxs72rl1JeI2Bpdb85p5g+iThWyJ227ejxbR43abBfS1gcYPxwo9AXm3Jq0BDoPRFVCD4Ddp
hWqoBhkeaJ3CusO4aTj0G5OISDw8jdsaIbamTSM2Mex4hMgQWPUlrozpGvBXWHtkSeVEwWAKHtXn
BtuBaWNdBDui1AONEOjVaXmjbBIqYCaQ4cWU0QnjmGLC2DwAQJi8giaP9QNvBnXPloGkejMU+IdY
nBzR2ihEt9Jawdil0ZPrwcTS3UEGL5pcIE1gFf0NYPl6jFE6QBsQa/tZnjKKKcv3ntGHVFFwgdeY
hwlFB4LQ3aQF65yFcmpXiW5beAkBk5iMEPZS4IwcgStH1i1hgrG3DA/zQEp5Sx8pu2m0PnQc7LzP
uPawxxAAoGAYmaiPIq8994baxnsGCIuACH0vahi+P3r9wGuS59GE/7A13U5fKfjQJVt+z16Mb10G
hDXOwhuw4S0JvVzOCut5yvOw4r3683hZg+90VCYrLidkW1ZHiQ5S5L40PTFRcFkt3DMbanhoFubL
ofObj0fYGbcKfwAEBStq7JMITSJk/orNHAZo+U47dj/nBIxWrFnHJUkArHsf0bE0uTMceHPDciUV
rv4+Z7BkiNOD+Vm+Ab3u57XwjzusUAE4kKSQbu5fEcCtfjHGOyT3/vWherXecThxkxPdDs4qPJmP
CKEYlTHoITIS7aTnlbohYDSG0YJ6ifzkovb+xPkdr+3rCdcEIUpuowMdoGcVWyOMswFzR6rFPPZF
+xX3lEGjKJdaBEV2qbTk+yIdb4xfDfBYaiPWtGfWdnIY9SCc96V8pKb8SkTLjj8I/rnclxdgY/Ab
poQexx2zL8I2yCVsxazytIAXq+J7Te3UOA8on7SH2AUjYVbjv1nHGjwt4KK5Y1Zu8l5+9Q/NJ3hO
Q9cUEx29Ftzr1MVM0Am2RoFuhUCG6dOO2zVzU3/oyT3DiyjaU07kKr+31wEyxU6PuEnfQHVNvcv/
rf/4zR3L+iHMnqLATbvwnaQWM1KHkAxXWLI1Eny2+49CYyHRAal56NGe84rhSXkXX2FDiVXneE7e
lAsAMlAwKa3cFCQVIZb7MB55cQFVVR8TTaVsmtyLqT3CCM5wxy73PM84z3Aq2iWz7WCv6v8SzNsW
iGxUQdFxDzpcAeBJ/iQ2Zvp0CN/pNY9UCwqnYR94DQrAtySsMC7cR59N4qYTrgmmEhuheWR5MVXW
nIk8vq1bK/a6KGEHpEP9iUFHfBV9A2nsh3xUPlE/8R1CnA0vHCXiabnP3gyUVbDY1HJC4pnBzCrJ
ig6WeXWjRyGYWKMnTC2b5pslgmBRxnDhk56gtbNwfXWj0CrAzmV77ini48GjgH0LOgJmwxPMBqDX
Drch6ZIrdnkZ3locmFwCMOVXHkXpCOBOiZsk+VicoE4RV5tqkEdbOspWiwcmaMLtPfFdfMIPijYO
p/hMkwM+8o/0kysUTpjwHTSXAL0a37BL3ylmDnSoFqMrTcyBrK3dFNYLv7BXPWb7Gc5y2aiP7b34
hVI1Bshl6JGg9iHcZxJNOqZ96MjpMwVfIgfief7CjS1+QcOXn2huh7W1gFkEsX382b01sBZra8wm
e0zetAtdE7NPZGih+fR69di8qYQj34Wq8NgZvyvMu7xDeXu21Ms6JvcwiFz0PJ5SjNp0RAFHWKhV
8NJ5GSWQpGNxCiRczhyJnM3djtW1RMCWA7LDjoAtQ42QxVZhguV6Ly+WZl/R5X3NjIk1RjV7itze
9FfqcHRgIddnIvcYEBLTYcXlaa7opmVPXaHlyCbkZJO9G/fhN39x+2mQjE1fJdJaHuGH7Gku1kW+
pGxt2IS+8Jztrff8Q0Mww2aLGREQgL7TR9Z68e3arbJYCLCq9+oXlA7tO98z91vLr/A5XJo7qEew
NehQdjnkRff5DQ9RTFE4GZ8UAWHpeJXXOPINNaYMvPC0T8hL+MIJXsZqzGHCRmDaIwdPbRPjvy7e
vBho2rnj87Kw9J/hIz/ocV4FAPbokmd6qslv4fHhbKB8Hm5IpJIMzYuJ/8cZqLvGsmzyGnTRXaI1
FbmlK1prN1S9aQ85kxryIlBEiXBYe6Kv3lypJy7KVd4h4UY3An7CPRauZQobxkEqMQBAxLOypbPv
lRMeTp8k1Zv1xWLZYel2b/RrUMDEL8L8OTI7xA5mq1bjIGEackCLRdAYNJ0L1qcNG8Ukr6eDald3
cOf6a8z0K0OjozTcoA4hHfglfCzwQ7j8WS4dSrSeUe/qkyvHX0kssriVm8+ZcZpSI2B14pBjaCGH
2gY0PWRGYAXi4l3d9ku8JPckTxgU+Fq2+TZ/Xd+qRy4/nHLHRSNegmMx2sQfM1pvk9h3CDu7vudi
N68ABxNtPD3yYOrFaEUgR5ckW6Rl67LPZzO3tcWrez3kFjiZzAnRgVOOAMJOJtNeeTODGPUjF575
D+oFKg9xYPXWP3c7cVVtJiTx5KD1Du4fFFsCpcMNG5hfjV5oef1D/ro8EPLESTLAl0h29VR+dG8t
OyyybNmB75dYUmQb/yo/t+Lrfg5feWog85htC95A8RrSwFFGozE32YcLE3h86R/Vm+oZe5eKX3zT
E9Ayf80n+aX/VhYb0q1EEkX5BuU1n+beuu2+zVNxz5RYfPLmZvxLIcoosch3wuRIBVjMC7k60EoQ
2SQBj/Ma9N1Wa8K3CTzntk942K+Q/jQgsSH2a/p9T/G4/NFZgYEyEuyc1l9OYGHT174qePniskEP
IuVL3tz6ShUUMdM/Z4HXEMwFFBUerSxYCPNdnqx8OyTnuXviMzHGMKWxeNZwoRaaWSRgq2+qai/T
zFxGydyXjoBdDGaMZOJWoXSzoETaqehu4TAjpgapkVN8lrXbEcjO3a0z/PpC5je09EYedRCKRb3b
wcCzRHJacjfNNyEHaZ3fF1stWgkzgsx7+k9NXza2MWcC9WTqIQ44MpnF+3WkDfiS+fx8TcsrJ+ya
AN8B+pICHPD6g5pJM59cc6xJkkI12QrID05vPcQtnan7q4ixwZf5NjPas2nCuoca6S/54o3WWqSx
kjHWmvSdqR66/FbZ8E60oB0Z4sQt81fH+DBuhsUXOw7ftZmJgxMUTrJWwfMAoni1Z2lHSR9SGWYf
uMtc9lYhL3dwiNfPXtCCRSBnEKBkhq93L7PkXemG99DBlAtGHTgo/fRkyENn7EsSNmm+AZDcoahh
n85ZB88tqd8Y3CiOZ3Lpmde8Ag4W7UwA/sDWwkqDeD3eskAAvKA8l6UDCwoQOxgFnddXHJiZS53S
NPGaczLqCqzDVffD6EDR+2reHjnO/UQJGtNL+dApWJjPuUwAG0Y3+k4FhlUm6NurcLSWG7hmkyCw
wuP0HxrAgW2e/Uuv+os//I96USc8cFUnK6iU/+//+V8LrhpbiWpYA+pF6FwGJDL0AEtIfbuCJPFy
GdRv1HQYO6T5YNVB2+0z8tiRZY/HpdnNxeNAYXft1RQyhzZyhPkrHJ11z5/9yTonIOyrOCHA8NJX
QcZgz129HOTxhldGStNSc6Pmt6GyH0L/Sj17duh1fIOOLB2r+isWbnLKwOHYhw9NPNQvYCSGeFfX
W1M7JcJjgkyVNh0VxdXNRCwLy220D2WsVcSKHsW3woRdf06avaVTbhZo15OK5x09pOm0sU+GDypK
Mhq6O7Irlz2puOgsgLcJte4B97FBUHHXgrJwY96wM1hyUIGPuuiMxfQ0dq/FtC0bt1wcZBkhlX71
KpIBzsXCUeBLxfi3nIZ0C1TE+hg+6dprdb3NlIfyemO2/tw5iCaU4teaOni9ydToCLM70rzeeUAU
Ialj+ramtwEP7btcuSmq2w7T5n6Y/VANiAFnzy7zrRz6hfbYykd+NkPvIPkjpKsKNxXI9P725368
IaKCGMQ6um9qiIUbjBcTrKj5SntE3Z7CnogOGu48hsZSuWjSttfvOZHT/JY34qCdhvyRd1KYH4gp
i3KYOE/vttlHBQi0bkwMmgOiE15V+Ne/cCaEjAUksBtUarhTtB2vp/KIV1h/p0OllBwJlr4m7ZE3
2nW5a0uw5HvcgDQBt7PfyvuqvddoZ80eW+2+MnZW+g+r23+CoFdenUgwkThcXYHi+yHULnM41cEQ
q7NJ0SVnuTGf9P7QsVxRdTQmZ4EWSPPemN6E8qtRrj5wQJschey2L9/m+XOMXv5O+Km/BO0/n0TT
guqTTD4YORW/P4nZMPSFPhXVOc0erEm8E2nb6jSDgYdzCxYkMvc5WP+cIeRLdI8EDnyDC1WUW8PY
hnruS6TYgNHqeBwJD9n17LKyMB8F2NRQnOl/wmXL/0A3n9Vh3jXwzfjyIHm4iwwgiwzF1yztRw2J
EliMdhX31UhI1pQhndrXywc6Z3gACCmZMiNGqxioVDG+8/zNzD8EFnurRxkKS4ALmxywWnlMQKos
Ud6Gj5X5PI+QJgWcP12NFqV80j6vKz9bNzpDPvVt5PTw+vn8IlfPZf0ggNuNR8D9XH2vsL1HNHZS
UFiNYO4WVo6RAq0Uidd4yrT8oFaMrQAIlvgwRLlrjtQzrOUVD2rag/WQocMcOhO/EtMSKVLRUCcP
PfxAWH2q67lJ/Uayz9GOq0P/mCl8rTBChDGARQx3XYWNPUMpVOF4A0+R9G3avJCj7CoZk00BAJB9
JJXqyPCn3Qp2i88MYHxwghNiPESGctFRH2SjhbOQA0kMrhbatau1VXQ60xQs6xqqMfB4aTJfZN7A
OTKCUB0x6qEsjpdLz4QXme+FyfjevRSsx+Gq87ieajboa4OLLGVmhp4m5O+44HiYMwqYQ8ytcMdh
AiUggJ1OMZuwnoXAwYADTQ9YSf45sawVcBywq4onrSSiQ8v624xGsRa7n5ahzAjDHeZOX8pLh92M
zqcQm31LnlJtKYewpyg23VrAxVp7a8YvGae5lcy7FjG1Vj13ZuG8RBBiPcEv9NW1U0E3RrzRWPXa
+EbqqmAu7+Zm2RpZ6S2rjCnOqKw/lRXjlngaJelYGLyvgF21gkZkZEgQBVdUCHrd3Cq8mNEckSsp
qu8ZMUmkJhHsBEN4aaCRFonwuF7YthUgND2FZYGucoasbNUMZzl+FlFmS16+oa0R+laTuRMNhmCi
vIZJJPPlXsrdYra+ZQztq3glmRGZ6GDQVCixOKcGEwFBPEJfCJuxaAEbnhLE2tct7AjyAat6qbSL
CXZMm5t5rqA6UgJ/YFJ0ngIlZKE9DcDwZOq4NZxGCTpqxdtK/7bIFOgtweUbJYUypguLnBibnCqd
wZSJK5GbIM1w3hjs52MFANoDYUAQrpR9tQ5D1MrW3yrCwgEZWwk6EG+tRNiBka8oeqXkEL5Y+bGa
twImOM7PpKagBploO/niR65WrjAuTwXbdr+8RSJHBqKSEA38SrVIT6uIYP1OYukgdxP1eJeVPusA
V3A8tNVtGX5i4BN5SPqQMGJeTHVyNzYLBxmYznTOY6BylS9GbwHk0xklR4pfEI8canBFoeWH3oLm
QW7ous2JJyWGTY0Wx/LEoj7laXdRlyaQNLzbdIhbjggEBcAuxLW3skLF/JRyr8j8t3rUeBM3c7iw
W6mXeL6Ro7vGeudBKaFmgMk08rx4ESjxtF0f9fXvSCOqG/jtDB6aYs2TKFFYoxGkVK/QGshA/MAq
eEzC/SHINt/Wm0klaAsYxN399+NB+uPxgMBBwi1tGCJxsb8fD8Mk991gYiUb6SOTzjEiXR1xfXuS
hwMNPup12ytbyXwJP03APSHoWc/oMOi3eu+V/dO1ONX5jWkd8uJGiWiAahBI3yf601ThKQ2qKVi5
vcxGHDu0fkKAlOwaxZFsEcCDQcP5sytGhJI2Ch/CfEpEmE/L7Mz5XZpsu9Kj8UNVYE8xYNvIUMny
kTVXHGBxIAXc7J6olGYOxGJvCLQj7S1qm5EHTDuO+8RLZ79jkqgdAUzwdrzuWm48hTqdp167L8nV
EoJ2uszUMUXJi8jTY9SHCm11/ZJ1x1I/ifpOSpCE0VkaUKFaZnuVsvk23un1P2IjlD/I2kwy5Uhy
0tU15+qHaQoz2JRIU1ud8XSwsc+nZR9WHhEcABS82lfZCE2nzLmdLQXcKaB2r/mjyZ77hLdOpzfq
6lGiN/AiAaBSPIoehvpOH297ZS+TUz77PRkmJ3AUtpy/30PaOkH8mDD47FjpGC5kS1PX3+1/NEXz
PJNIZlZ8dl/fIQsV8HDYy7LXolPa+cRRcbZq5jaVHRnSijubM0f3qFKC30OJrpNXFQwnVpKb0JMo
CMVZzovI2tAOxpiMYxkcEjUrzwQzY4rjksVvwMPm9BS1sG0qbqt4wJRC/I3PNHlqPxCh/Sv6V1of
hL/9lj8yBfS6zaaF0eKc9Hdy/dVgRa+303IXRbu4/E5peaZscN/dwIQSN1JoN1l2/PsXrf5puuSb
RjtGBwDeNGtVd/3PNz1BTuu5yiwHxo8poFq14YzdKKgbu3mk/+Iq2ssLk5ZORg6+ADJ1ZnzqK9qG
Qrc8tJ8EA3QGhzyQ8EPeObDVEYA8OITppMyFo4NMu6OEilYrMm5AmBz8riUGpY7JCtE22TweI8BM
kVfpl8KOntyQYAk3Jq2mY4e3J6Q162mPCnA1VZjndLccrVvhnruCH45fCR0JiBriMiU8AlHxFy7o
l0Zes6v2NHkfv9mgWmwPuiuv97wjv8mgmr4S+e11h7FluPqYXCz+EXQeWAGaKwE7WItVMDQpa00Q
1D8pRrYJR057JAKxb+MGLSdGfG0gmwNl1BpsRNKaeG+8XtENM5yeFBY3PL9H3E/sfjNhCJQb22gv
wT3pFnwNHztof2oJsh34Pbp1EIUBERdgLWAz5Cla3WovfYB5opgBA8w/+Gwh1nb6AijCbmjpg9YJ
OI2NyO81dwIbRAZPIj03L82eaBWvvIOe2YzRWo9HeFQIZsh+DbgsMN5RsgCvwmezSEvQXyf9MoIj
gFiBrSONoAOKNh6quyDhkCPQNNg+Jph3+EdAbSxkucef6Q7Zhe1w4euhnC12Gub5m/IRHwU682qr
PlvhU2g+ROkDSkzYMYnHsHAhBuUccbld58Tv2gvvmneRANiD+SK+NDgIYIXKLUOdiX4YkQnQOOwL
6gZ0UHjUV07CqbHIb6eDuptYdGwEq9dXfqUxRQQTMJTiPcgyv8XuBbyLwlqwgZbnLxUEEu8Kaqji
qJyV76awc8jbR/SpzQcWDum7foOjbdgaSAvAqgD4jqxW9kHhEANCAoH/lDZOBJXiQIJ5Y0Yfh2WT
BO1R4ZxFCwFgcJsUh6RhWaDLc4O2vARpmC5C5Umpi8iRJyF6EWMSopzuc/InX37OcEeRHQUStdhC
55FpY+JPxVIHc4mwmIrC/sAZj2mS9R0YcsBJyq2HubCibNVjv9cOBDZMT/OnfrM8JrfzR/oIv3Tl
toYRzYgK4tt20ZVXBMqZO2t0WZ0Jz6qEFfqUZfSB2/qrbWgY3pD3nUHJknPBkKzZkQDARRMyVIKL
zmsBsf31P6WUhi8CLe9Jv9qwjNMbb9AUyQMugdvapLzNkegNJZ5XBnFzrZF37ool8PGpLCSUIYL8
gCl+5CUMV8TP5qcat39/0f0JPTJFVOnIZEmJU8wfJ4rE1FlORVyd5+/iDoeVCePMiww/1OL3Op7x
QLG8FnidPAe2rVU0UrTbhrGuqp/T6Ri2Pjs+WMGsBmCa0xgAF+BLCN/+8UH/IAT97YP+OBTiqzpY
lRjiFaHYt6a5S4mCoX5OxgorTirdVEZ6lqoWkQEvtwUeJrfe6Kte0BCG5Y2m7kRaa1OIXYNNWg4l
NC48p30lvuazHowWzcMIXdSWoEjSPWXQb4E817//EtIfNMEmQQKyLq6lSv/J5xli04pTi1OldiCT
OFTY+NBAcpSer8jckEvSJAE7uJH+oebX/mDtNSUFG74uEgYIdvL7eSZrSzJJQsaZyq68bOJmC5Ur
lk4xHXkBAIOZ8h5HPngvbNyqKxr8evT1/Lbv7w3jtZbfE+nZyC4I4OrChZ4kRkMXdmF7bgpPYOY5
ovo0VR9mIclsg5dLsiOETDD2rbmfcrepA30+VFWwmG6c7KLsRiZxJ92XQvD371hW11/l5/ggEQdG
Lpal0SX1405pVWWJa0kozwjiXGWTnRZntqPACGKbpIGN6pLt6ggyfeaQaNI757mfvUp7kmz3Jdbc
5jU7K/sLEv5LdYevy2FCOrUrVSnc9IfqlN7qPrIf29iwZKzNJ5t33Fmu4rW3RAO2t8niAx0kxJlD
GPlKYEAIql8lLr5kJ+2lAEbA6WxOMurp1w4V2p/3WYAvP9wVd+YODhEuGHcaZrYcbzPGytvqTTx2
j3hE7uqtvlsVQWtdAaJCQJ/23bpD5GAwNx8YUjFZ1Rt940IP2jROP6JT3Sj2g3hAWb41PXZaL96P
l/mQ3l0Plg8zTu36pnWNM5WBXuWkgekRYXbKXdJsqMXtOWlzN9+JDvQTxMfmejP4pdvahUNN7QMy
wuWh3ckBg+8uu09uoLrNQA8aj//vMYZu6AVwFJfkIP4zSl4XCekzjASR5OkGPwAVnhQQuv1ZIyXb
eMvwu/A2nzZyEGC89ueA1+hI3LVDXe1N/oBVZHMNECxSLadCsD5FNyTi0Xlp3f4zEP9PY6ikYv03
1gx+w/gB5y1tr+thx6sReTL0LQ5dXgp16anwWaIjch0jYIqNgU9sxxwA9sOxE3EK3WvH8k4iCgLE
g4QLEBjNno1/vEuUPz7R//PxfuD+CPGlSLP4eFByyJv7zCNFqUBIge2QExQMm7TkwrMsL0x9aWar
cRqSyQjmR6iww5yWqOvD2E+uouwijqY1XtaZLwgKEDWgT/77c/knHxSBdf//6/wxUc/KMCTJnFbn
AWlBd2ibS9xtUcxL+aGBwdMJrnNloo8rYgO9wiBGE87EJpqC8QkKribJunPJDAJCkES7bmwkmgIV
YDgNBxdNj6QQc73BW9GPbtZzzP4jUfVPB5BMSZSqgEes79Lf36BtGBaCmnclpSB3a+bdtpqxCqNT
nQOIx3Wn/fsXpv3p/pM1gyYGEWKHGNfff6A2DprMrleeUWijqZ0stPEAfLx0s4QKbpRANeTDUNym
MZ79Wk2cfCxc+foyrGoKgxmcwI4EbRaGXIXNPusOCiLbklGwZTcAXJZUVDLqxRLnu45EtnRmiiZI
QOqoIMLr2zdodhAzQWpLs4LMCU6E4IHuPeI1VXwtowe5XzJlFURSrInjSK4FHoe5elr7+0Thbmbv
1IYbuQ5i/v337+eP1wP5nKwQQGjRUPj711Mu4TALRPOcK1IC8q9sDccmpFN+qCN6ueOtCF/395/4
J+RApoCE2klRNImT/v0nRn1Tm3SXlWeFrBLjOax50iZoKwOZyPbvP+pPuUOWQvQhziUFqEj9+XTn
S1Ndm7o8dzvtoxXeJuOOPDOBwYooOAOfBnDFXa29MKnyMRrxHzffn3ZwShx0UyMVRZKI2Pz9d7UU
cymKpi/OUqzh5iC/UDOonQfPTp6gN6bxZMUvjdyeO1j0Wf6kPnkpOP4XW6v/Mbv8yctlaRA9RE0y
pVIF8Ptn6dI5WrKOzyJIMXw5ZwoF35lfZF+4fGpfQjI8BQ3rVy1ohMb940Ur/eGyW5oF1yQSZKQT
F/v7j9e7edHRLxfnsf6ctUu+eqstBBI5jFLe48wsYybk1iMl6rSI2nNenKY+p8X5cqWVR+4cw+ou
f789lD/MOBbmKF02VfyZ3Ca/f6Y8D+NJK6LizK2Rj+LDFa6AJ88sojey5NG/O5Ns+r15MxgfLZxo
7U0RFn75uU57JL/wB9y1SqS6ilgfSgSeVS2jIc8A8mpHk5Ej9umtIIH8vtFLsIMf+PsvIK/X7MeQ
ZsHbidzZBjeZ9mMeRXA+LcQw5UzC4s48T52bsd11Lo6pTod7wL3fHIVTeEkO1lFbW5kxLbJRYlpk
lbf8mHnj7x/pj9dZN6ESoRSBB3/OjWas1VrYy/n6eHOLD2Sv15D5WXyKo88ZMlkazaNyRSVN/EK+
+LwN2IeMj8hcnYQ5wdF//0DmH054a338+EQkn0Oz/X6RlUlSZ2ua8jXeqY3Yd+9zzQWbMWSEFUEC
iF3bESLADKUpe08g1L4Giy/ADq8WLmG1ZrBfI65Dc2FHGJBkuy3Zhg9aFcgAnsTj0Ry/ODVjVReM
uVeLxxjMSEX+tzXhxS24du8a7ZGbzPhlNYemc35XXds27O/8yT6QKTpHjVesFnzp+9S8q6gq3+dz
9k2H0Edee8iowJuEHt8PR7SgOCKSAtUjQAkqka7xGKEgedLCP95g8vr+//0OI52dogD+ZSqGrv04
H+J8keRmSbic19jT097RwTikyPBWo9G4bIe1Mu2sGTgezIs1nMb+TiNdLBEvMikKQ1sFVfyoh+Gt
qWV8r19sUEGLZWGEqvv7hZak9Ur+/KySwq4Cjy0q/wmkXjIFM04/Z2e1Y2HR9/HQv8YEQomANldS
TqO8uCs/JSM95hpO/BixXYwhr+H2FCrRvuoQd1CryYz8l2iyRDj1cGslvaXXmT+eDHZBZKUBI9Ym
lAvAS69/RYRZQopP6bM3CkEhBJEQDOARev3KEFHhYShU2f2SCtin/kiU02RiveRH8rJGknaZ5Bjj
geQtMfqxFJfEpMmvsxUHaql519SfMHMMEn4gObwNk1f9Q4hi+wrEvr4sB+xcZvZ2nduHxJggcKJ9
TE5TMtzXO6a6GKnggll1hpTiosSZeasuEEMqAUwKw3Yt4p+LbsoEd+Z8JoQe5SG5qCZjrTyrvmpF
h3xGzyW325QPLiAcjaITrjiIOcwcC8oNhHZtexxC2a1iOZixlco50jJC9NrDSgfCPMxxcaub4z+K
bf8wCSMRULjMa/y4LOk/zlYKDDr4sSE7TzdJoJCCt2mwKW/4VXlkrxTcfeYE69xOoDHEMbwXPlGj
z8NdfUqJpehu13VLfO+eUrCMz+odTq79MtbOGLv9F+HwxxuTdlhJVKh1UnT1x0MkTloe93mbnyt9
3yj7HCYuwfU/I2WrjO2kPCdTtEmNp7EC3UTK/PcHQ/7vG1ASCfdWrHXm1oAvfn8DWlYdz9KkZojx
Dt007PGUJwBmNVFDLMyrLVDAJz+L0CD61pIv+fjeCcdR0VETs1LAs3U4CPtthYI01/+xEPxhRiKA
22A1RIEi84758eW0faEITA7gTmuoA/mMZrGN9H2XA6KosC0YuJm9ZatxiIQ21ggqbuT0EzNCXb//
/ZuS/jsQ8FnImPhFWijUPvz+TY3T1bCkUE7PDdnflDGswo3F8tSWABUMTyKKxWFvhv9Qn/1aen68
uNaGOsIjLJMN5edIvHTh3OVxl56ZEGO8nZz3twQWWco2onJjtjPxGMXToSXIAQpYKdwmnG8nVk6p
vzVShGKZ5tRYXzRVDtLrbCvWg0FAkyzXoI/1JS6uj00c+dkvF5bx/wg7ry3FlWZbv8u53owBwggu
zo2UKYeHokzfMMoK4RFO8PTnm7D3Wf3X6t21WFRjhJTKDJcRMyJI0l6TqTnb7mgSAHf+lLP/BxOg
UifgU6879Jhx6t+9oe5qWWtmi2JOy5NxloIt3PQboKIz6uRSU/tAoAaIDZ1bptpprq7d2qW9d07A
Zl8c0ubd1uInEtOyfZvfOnX4atUyy+uUy99ERTa/rmbr2nQ2pITmrNzD+pByqjWug/UmrrceDu7X
lvlq7UfqLbLdtcKs6K3ZmFZmJClVHo+17Q9L3vyDXqVAZkUtspvCHH6j+op72TfXrlsakORyaoVp
k7Bvm1jNYg1A0Fu/tzbdJnoM7G17O8Q5fqAE7QCcJ8ngR6r84smpGAKU6XF02Q6IR1Hf+dqie5R3
edxOQ+rgJIXJ+y1wBcRgkt0zDRM6iPCIMrBJDY/ZzDTGzkMelUYUpaV11uRAFpUbOgBg7Hb4Puu/
F0NlGhE3y+N9M1y+rggNUQmV/Ml1mK7ApyjxhGTo86zNPn5JYarCLEfkLv+0ev/eojJL1GFX80qm
zPm2iZvm62WTJOc6iwXu79DZVR9wLNtKPcecIr2ZKg7pKqZg//ZIA4VqSt4PBU6IQ5Ws0xidD7Ng
2Qh+RM41vtnerXK1Sc9vB3EBUq1CFPw/ZcXysp+hDVGT03CHE1pO0cx7e6t4JEXizlyb/tvee7h6
n5/0+vE/U14AGfQ+W/5T2Zv0eq/JF+Bm3J8rb7jGS5iZmTdeBDP81p0XmhOu/UdCPpZjL97Xx0+C
TiT/G0t8H/33nUO91lpsaflUC59jLB5vYR8KBr733uZm1IxP3mfJHw0GuC+8z9Ho83Phd9ZeuPEL
j5vgz+fniKJX/mBmRuBdTMn/nBp9UXivDJeUYu9x+DFOzVfLDHn9MQ+nPv5Gnh8fH1Qi8ttHr/3x
mBv+1QePdGbzUzP8GvJrbziZeRdvePxBEX6Xs/+6aSnK38LROTgb91ycuWnXo1sV6wXQyd95v/AV
64VPvrtf8UaIgpCyb17iGPtKwM9jPHLkcid/X4faN8n0rxHJpP1tRPPatbre7VgG0EveL8NA+hT9
89TS8U1U9P609gYFA828wdZ+Dp5ecg3mazKZHL1H1+tvvGcmmLep+WFs362Wf43tG9/Vynl2vR4Y
27Kz7ZCl1K9T4S12SYpsf1Czofzr73Px4/W+icRTY7/eHLU6e4o3gp32mwOqAVLC9r1JB0dQ/58/
YyS+Kfx/3eM3p0h1v11dNjnX1Py/aZqp6sljBMD+Ru50n/bwn0IuhaGpJW00SWzyiGDAuIThw7M9
Wn0CRJ+fvtU9OnB3C/NLv6D6lIHSXK9Ah7cgLWAh9rnsl32+/kUZI1p0PuM0QALQ1tWrJSQL8sA9
6b/1iaZ6a6+DiDWdDm0ZOxS6DVfxy9V/AVzgdZre+8F7ell7RH55vjxRCMp7oXYgkQu+hF0hldx/
LSwf9ip+xX/pcT71miTAHKAFCCxQ4gJ2SzLz9XX0xhTc74lbCdHz0Oj+vsItUczfhM43PXxtnkol
Zw1FtTU9b2ScIjD18nnjXXxadOr2H4Hgeh96xdw9AjG4MR7ogdssVxCsDyV70p104AwSHxE65Gl7
zrgzWHtPTzszgGmWXvhO6pVHTo7fg2fKXpL7CUxyW+YrayXBC+cszNfS/3gcjr/+frP/C2s3qk6N
zmHsob8Jm2WtBHDOhbRITPUoUOaReWMf+m+fiMqr5w0eKKfEp4U3GFDBwL6Sfubn3piIQvD1xaLM
vI/ULP3Hqvf4+PEx/MkR3/i2K/hv0v9nfN9ET32V5cViwWI8ln3C9d7bw46Www8jku89NBfTrKic
Zmpl1/EvYL/+Tf4PXkhNY15fybP3SeGlbw2PpY+4Rph/kaGFDqNMovkac0+9yY9iHJvtj3T0z9C/
SabKoTUtX6dMraKH6UiMRQksmIwES+8ZYhLTYSXxTowV/FKjZW7A+1UPnNvBz/qtHuLcwlBPJiDx
zzxfgyJACOtY+NQ+Xw3GGD2jRX5iWp1GhJiNRLwg/ZksTdMIVfmCg5DZgO1uf06PV/vSg/leWiFY
aR+mJJM51id0FvZ6De8JnqS7ivfEVObeC397L4Ut7O0sZHxBzHA9eT681GmSl1cnKIWT3tr/O61W
/8yY/0zoN9F7nOe7SyprgKxQcEC1lk3Rf1S/obEZmYyFn4O9526BXtUJA68wYggd5SEup/XJ1Cet
EAcJHR9mDJefNHzSmkCFlBInoK/gem7+Pt7WN2fyv2j3m9jeX8rHk7NivGT5m1/SmEjp8C6+RbG4
lc08eCBdGc6jgBEf6BA9Kt6DZM7CG359IGqe397omO2TP9db8Df8/Dy1JU8+R68Xj0qdIcbXjZhJ
dw55+mBo/AnSciVSn8Cui2ACGEvm2xC2/aLEnzeerDDm1v5PMqX1Z55tuQ3gD/UmHYr+01xo1TZZ
A3c4MgVdIb1xgDIxHC6++BOF8wbn3u/z7YqA9Uef7yEVUbyRTE9xc/+NEIP3cLdR9xh8F/uLEqpY
P6g8ykQEkOlLD60BMU4O/oT4MpLo/nfuTV4n8DRhaCYjM8OSOSNC3cHHxw+2x58Z/J/7/CY7G8dN
ei1oiRuSc5s3vWtE7dClSlWCF/o7KdX/TPr/XOqbGJztrqV5GVxMiPIBjC1VJNbW35X3y/XalAY2
NxNxo/bUzPPbzISDTsND94ozl94TZRyenjRvYm0miAkDxef/NCk/DVXf/2YsOtfVaZWVDmSd+FVv
b+edrHe2QlZUDGVNeMx8x1K0pV0xZf7d+8fuJgGHziuyjU0lCirtuZkF8yC1M3ATU0NVb7qbg5o3
FFKzF1PxL+zhkGO9KRKrygNQ4IhKNX7q05rHL9OQLfcPPgA9DycS3r/U0OnZo8ZbfOB1yZBwGkzt
T8qKqvmyDf5tO/z/dfruVNjOqo1FvYrMr3UrYxIT/bOv/ueN7tk/Bbkh5tGt9K99MB2dvdV3FEKz
85gSdT7VM03dAB/kk709GJdxA3I0+hXJyPyL09PfJ1tTJWldZzgFp8Ad7+3pOe1RXzFMX6/vtfAU
6HqUZwkOXPm5zsWcEPxZP2UjQ2HH2ynBMY63z8R8+4C1+XRnOXky/aSfVkxCMcczYX7+7Ax1EWdI
yObxYIqA3J3wmHtOWAuLQKNUQxl9dQpmMcmy4ZTq9VThT6hCbut9HXFCWVHZkrk/+xTfjefxMqY0
Fs+CUxdB+pq90mExOFps+JhL8KSw4bhg/Hs+OzJkrO0vYNBDBAnlUG+PEyfV4/q85lJcOnHHl6Te
p0YWP9rbyvsyvnBBnXD/te0c0AjrzpJp1+/pEh00u7OYYp+ds6+JOpijXfMtRT+sLOGjnf7SzNHX
q3tfkPt3bp+YCMPVRFO1jisfOSMLzvt53CATke6AFK0/k4oYTH8tmQ0N9fqu2dmyA7ezmMVjinSl
ctIIawk5yKbBjdKEI7kGjRDz/fHK2cHkJfjV+a4xPJm0pzFqAp0k75yZUo1CE6W7ofRdUH3XpBXB
7rHCvyeOvgaUZec8uoKud8ZIghs5vpY4lJVvhDRx4FyN8NTRNxc41eUstaQZXoMpyPNaopkDkMyo
zlbbi21MAmOvWwn0OHTIkAoADQTgNLgUJbeCM5dxn+eD46MOvdg0AlP4cIrrQRaVvFMsIQDcNaBb
whUZQGpYkEZpVA0qZhlQQdus+XT32L3YZgL6ytIFK0wjQoEjan5bGjVxpmvnasjCBVEFiNajPzNH
OT6fmwq8dIjLXJU8crp4kSvO+xr1D3SxNBLMaz64cCtXk8f6d9M78K/O10zAj1lg9twPyC0KrAfz
QR4XpuBy+cM0JH4Wp1FhVr1FT59Xg1WPxm7xNnafuX2OKG7zU5gpM0rFnWetSyVwvqbh/aL3KSm4
jO45j3OGeuLs/O5hMaJ0P580vqiDjseGEF5c+6oEp07B/F+sNnJlH2cXs0PKhE586miGGOZH8+sQ
V6ndzWQvB2D54mlSZcLrAdlgwW5E+ylu3w0o58uUrAfTRO8dJu8cNh/1bcVgd/IJyCJLKbqEo8yC
5zmsmG0wewdACI5u5usvjRtIWvMQ6PYan8NqB6g0B9VZDVqfBpvkglCnUm/gttem9VRt00Qh2gxp
XzTZhbuQzPrwGl0jiqgZsnbNPiSjpU+6MO6aYfWN7aytRIQgzDE8hrvhZggM12osHBxUo324oBCW
TlSJ0kQ6434kQGwe1zZlI60uQoAUA2tupEhowcu/pDEG+/BEpK27+rVIpHDIgOF5Dqn3RLyUB75I
gF9cjvviUpTes/sw4z01cKmbOOGcZpFc2xu23nyRZMNFsgupuzAErc/1dd1rRPJjWLKArQNKyaPd
NHa2LqHujZoRhII4YzViQBB9xgnmZt1fJMwXpyDpPJQGvLZTq+HrGC7BfAKF4rY1nkoklblkiY5s
2dbMIvNIBgtQR46utCmWY+ptTZuusw/pIGW3AShFHck1NJGZrbbnQSXKx5yZ80sNu6AWqXsXsxEM
lxwvLOWCzzj+iWOf9t1rW1PMkYwm05V5rVvXjTcfF7aIVrexMmeQeM1q7Jh1OsWeoWooGpIGxk3f
5rzaFlXRkhYW3iIDZAukCZBLfrrqZsNV9xS1ell3ZsiwM9t2HrUsDRsiGjD4rr+J9+bkE+brHoNW
d2/2VKw4BkStLW33OnsD5BH7chHTJRqnwtmcA0owhuUAXGOw6+BmwGwogY/MBpvYCfSglBMa8KZw
7cYSF0eRAzMKd5Y+P2iYeUyNDp8ymME8TIOWIZseBV3tU8HVc4IyD9rFGDrxYoZgugQXEJGMych8
uVrhIylqYqlkZilgwHlAPJp0TMzIErzpL8M52ncWcrYAlDngzordmWoIGt6AQ7IkeJmM+yJXlXMX
PmeOyErFLCobkggiXXcRLPFmgp9EWzUxhep+Ey2PUzzALInyCd25ORPNK0PyFm2J2bgwur1xgjNX
ofC/BZJOjY+acblKjZlbQM/44M3UykSpG7JaGblrVu1Sp+rJgqA3pU+DQnRPHswsdwh2kyrT9myO
5uDp7susSjmgsiF8mVoRNyEFxgFaNClHM5CeOie58z5nt25MAR8Mum2IDR/RLCPZWRJz7Tz4RdEY
VC9lhFgkPfJAA1i19b7cuy+cLC+qZ92MGYAKQcV/L1iDFZvViu+G3KHNrV7v4oN1cVzd5oB7LXP/
FLFhD0XVQdCvwC0xxUCNhxesWlKt0JdOSDQLSwlzC/rQZXcWizeehcOln5kVV9sbZo22fmxESvx+
7lP5DV9JikOLrMOI+iOGQlZxhZVzwzMzs/DDd5I0oN+M0SzinSFIbSl0QB0UKnmptog5YtpuwxXz
WzLHpyaMB5Nakue4/c0b8Fiucfa+0mAfzYHUri2hOUZDWgKkx5Iy1ZCSvzB1H+8TqZSYz3QQxkzm
Rl97qT8kl9k/R9twzso1AyGAxQ2lWODiVngFLExzz+6Cz9Zsr9YhzYehcopLttdh60UUJih2qUOC
RrAKFoY6C/wFEcy9nLqHIY1zufiZ4ZU4ByOGEmllY6ftg691oHCbx6rf6O/kNzrLNij1sCsNji5h
VjUhm/jq94Q/JtWKc2T9EhWG0uBMT6YS71NDbP9m65L2CSefggzAcwa/ajR5OEtuG4DebJgFbAdC
aE3HeUBUwiZUKK7WqDdBCo6Za7DCc1GAzeFKfbO0NbDP8+jG1zGNsdl+OPB2KzxZxwDGDIC4YifK
9rrerLIa0mPam/oN+Aeu4JoaKeBJuFI8dZMhnH1uyb3wnYBSUrRyp15JdI5KcYk10vXZ1kCPFG/0
aRISLnhNS08+BfNtRNN0Mw9ZaM6Sd/kGrynlPbmfllny1CNFMlDK2JDgGVG8OlrgXiUbIihYB5fV
IECXXIJVTN9y3DxkjUKlelT9eXQAxV02jYAGp/6+TxYN9Ayvc+Zzex6enzRzmr81bhcaUnEscGhD
t27ot9Gn0pFdBBToiOaW9B/mttw5PS4GOndVx5mqrcONINVDuZJF/yQXIQHZBEYtlh3fVLgJkUe8
P7Qlm1p+gw1i2q0NaLmCNGka/g4IIPqrgHr2zBirh0TV/VPClU9EBcuJ1nBuE52SYpf8aBXSfwa2
R8whQjecmIpTeGgwMRBUFEhCUOJv91ujNKG45SilYqSUUCksbE0CAAXSgqHExi1LcYAk8zE6ghXC
+mAH4gVGzaUoF8ad0G3LLjqMm3R2rn1qU2GbZVyxeBmkt4UQVigmyiIklIpj+vke0qK0MQzlQrIs
LqLdNcM50pjCcDYLiP0wvyRgRBto68CtgY71L08OdDBPtsgcaNcsEAd5l5UaiqoyLpcZfa5XJeZk
HlLzB8qE/9FCUAZykBoiaLgZEoF1ZN3IaIwbZjquGbAYdhECzPbpJ8WNUJKRLbukOoU/0YbkwHNz
mHnBsg+oONSU1UPmoONa8vvMKs78Rtxk6ksTaiAhSbRCSBEoqhYhe6FwrSGlqaFGJyCMihxkoljL
fX9moe5AMlWThpSJyEPAOXBlAShihqdIi0K/e36vc5PLANXWaQhDoTf/As1foeFt6JhZVArrUD7p
dfERDyj5VyElXx5q0DpZDSzCGfqUrqUoZ7DvUCCBZZd0IAPio+7XIs0eeDx0Q86Oib0gDgZKIbWl
1eiIE9PSlgUGrR6UILI9M8icQQsHtKITkGXG+ZAjHKGAh7gMSwVtKf67xBPumOIzba2dKFdScxHQ
O5d7bzEXSBKkmubqNg6uhlewXcY7WENGUVaQtUMGh1VJEPgRSRuidbgn3SmVJZgx6WnRJp2BbnNd
C0pd7h0akCZsviNX7Cp2YQvXf6ckATKYSlnJHvPLDXexG9I6gsPRODyoy2W2j7RG4ltJ7D1MfcaI
QUBxAgqmYZYtYqk3GW/ngNqVTMb+5RjsUYWrmGka7uJWUsIIIgbEIrHAgW6GTK+bSbEZUM8URUEH
GPYexL9I4pZR6WKPHsYVQ61YjAWgV5j+UwzHlrgXY6b8PKVMVInRaho0jhoGaYXnDNNEhEOKI3x4
lcGGAVLC4NgBq2UDEqzspUvlG15nmE6yeNn1BCus3KohFRIDtuS52N5a4COLV3AmyBbDTOcSQ0ok
agEwEbkL+a903+DeDCZxsmZ7IHlDSxGWokBcQCi+rHFKphLBLiCfE0sHqyDsMRQgxHNwgqVyND0x
fOx7Wnpoj5XMgqlZhIdI7EnFQ9/FdNY5mW9GRfKfz4aIXQEsi5QS8658GJHjD0ixM0bs1d8Q1Wve
Nlj45HhFUyW2MWyyohNqv8YnM7btlIvgmlUjF5/kJGY9WZjavzD3jILkGPYa2gRVoytzNwua5hrt
u3MEeBXLBOyiZhqio0hsjJloSkhNJGdI3T2vFMr/d4Ep3VCj173Qt5lthDa57ByhthbXRRAx/gZU
IakOzTHvoJy5TwpG2zSuQym1cQNRQ0YjhqtMJdqcIArBxMKm5HdipKLSUPKiDIxWZhhTm/XR/oZG
6zAkNYfYRIhB5hb7ykfhIYBzznfBGJE6vZlUgSQ0pVfMyxyZXMP+oK5zuA2ls5Fd5GJB8BL42AoH
+IuGLNZB089DPUrI2m1X+lmSmdwptCVk4x0eKWMJE+EMDUQcxRfuUEtLC2QiTbA4S4W/aGm4XfqX
B5JNDtI6kmveplAX5HfnaRG4OPvCeGg7gQNZfi9iJaF2C0zGM/16WQrGylFUz7XXR6SrpyuBNUYq
zSOk8mvZuF9k5Zg6k0VxQxj3gn2LiTaBnULKp8Le6UMWa+nEbAgNCJaUchb7wv6GvR/LdopcycKI
Wn4BBSnxf1xxKZDfDbHQKICNrrbELgvbglTxGEeQWFAo9ZlQEFvsKlxOfr7dYiicEaQIPUSnRHk1
nMYnvwoXaNccEHThvNrFa3O/HbMt7tPf7bZRXsLgNfzTDuxcjXSEttTyQmj7L72GLcpYtFvdsnEm
2shmvGKaeFNSzNMKPrOyHE0+Dik8WbgA2TFRkpsIhvYtFNGCCaboO/akEPFO+7XbTkO2kWS6dokk
O4OoKXcc9ItqhmuH0OC65EHoJtjzbWEBSnHK2pP2MCQhQilrtLN2DXQg6DWMM9De0A3pt8V5VuhT
7Xe0ChLAGfsOSfbZqBUe0Glyr7uQvRzt0z72mjl2sgE7WUSXPi0Qlrt46q0+qBcSV6XLMFAWwbHd
wN4g0SDAvY6FLMu5OWrFrUEaYF1A9zPui7J4/QWjPEBbG5hPVz53digQfGxon5uKQP+5iJ6D9+76
Tj/tiJslOyRZ6KhY7Ti2dZvBI44JIFXs2uQkWd+cSCChWSGcNt0ta8hGgSNvXq0HiuAglnBiIKzl
4DgNJLBw/T2W8X5Vg7KVW5BGKhJgnlwqc5PxmaP1xBGz6KZEEjHSEALUacVthaAMEYW2ZDPE1NnM
Rxhtg81Dzr2Rc6fNCStZwqrCLkeM5kkFTtMMSqAAHuSX9wBHgbAVMIk6EYhFnGjBbAC+36cjAU5I
HKB4/Bz8IHL1yXtLgVLuctNtQTtgwuEnqVnt2i/s2s9wjrgI7nmR/0tzgzMTT7J8rPW2+IWtMlSp
YEMOvzfDCp5jBZZJw5gmzmsRV5m6LUyCUy3YDTMmjZhlQonUCV47TQ4bTlwM3AAuronDEl4hlis3
h2Rmk4ehFOSIA5q5hhsIhpL3UcoyOwFEbWo3A+6M8EA6YlRQMdYuR7WgihCj2QdCEacNMn/zUEY0
UCwiYUPcx77w8SqxhDJ0qYILXKF5Y7RmiNhi2g64YOllgHMW5yTaM9OUyrnEc45epNgsiwors7DU
MUNzHdhgiuwk03fxBaFWZiIrLBwprJiVbJn8bTvrkhdxd39wRsQZmpQWGKY+ki7lHbsDvIU+efTh
Op7huEJLYIdMEQeyGuR+dFk8nPT4lx15vrExbpoNewQBiXeM7gXoNd2hcCOc6zEdsVQdCZItvm75
/Y644wlqQKw1iGNtHJz51LeEwIpXbbJ5Lb0PmUP2kE4Z8bQWUbEHwdOKk0LE5XKMYmqQbwfPHT5u
BQVw9YMtkMsfgYhwIL7mDemH6U3j1HsAE5ja2EGgBbzF0Gd2dxJjhBVESgQt/EayJtgyZSvLhgHa
oYQkMy5i3KE/RRUyNeV6uz8LREklQTSRh3xXArJp9rji6D5DkDyuE5O/osmutpFBQVI/Mp2lmDBj
TfrcYCuKA4stLp92Tj2aF4zYTkJXUl2oPlOEOcejMjGnpT7n9oTA2qitmbxyLHLbwUMlnXlm34Ed
DxHSMogf01gI9SEtKcNzc9O/YJbR46uxdLh2SmSCUmiajUkZGwAXAtujtD+9OSPSvpxkii/OuncX
2Tx0zT7aPWmG5EhomfpgyqZqivFOqXPeywa5b1HZLPTkWqT6Cw686kCuAb3nL26xXbTiLPuo8lIK
Sh1K/gLDw3MhY4bGfPqZDrWUz+SV3s9CGTnyLRz4V/J4evOu0c/nxY1ro11bvrZaj9LTYT3eR0ss
FFAC3Ijud5ngA8HjpAe9LfHfyF6hht4h3A5XbGn3YxxSWOYrjAQ5pQCkI+yXSR5SOUVTikJjNbCK
mDZsIhQDgwGnYTftnzC47p9xcv9EXxWwf38dZet0/3//T+W/8l0xO1R3RMnbVJkDRpDZB2ATgh4I
BUOemTcCymTeCO14oxDs2RP42wAMwg0w+vkJMut1cgPGlL1XIJU38OLKG2/9yevn02sefn0AtACl
9fX1hY/tR7jrT+P/BtYtUSUynx0Jnee4QOVyVhBWzisFbRHahPwIzCIFAADBzYSHHsTt7FyiekeG
xRrb/NiVoUSVY7aX7BwCWfyzXgE3Um8cY0xbchky2mUQI+hrvzHrS8oVmBlIXJhOLCKnDCWl/CLU
6zsnFWGil6IBWaXyJeDfY5+Z4qlKWViR6hwPl179HQLREMThL6H11jc0zXp3Pe329RNxVtaWesS3
h8BUK+8OjLzDqQBI7Dxgwp/vA9ypggafvHe5c5+W3mB08kbvAh0m47UPBvKG5PsagkUEGAFKZm7B
0/wAiHC+IcPvMKAqCZBOq1KtU5DjP6lyW7uU6oVD8eADPi6X+ur+9AoA3B7yyFUHWOp+Ur3JLwPx
wmdMUUtgeJSucDw6K9CMrbShzCzNOfz90Sc9a49bGvXFDhcA5E9pLn+Gi/8zVucbdGedLVoUZYSD
7riz9gLmeVZ8FyCo0MjIZtDVQiIJqgP2bo50f2eaO97L+9OAQio29Vbgk1Y+wBNNaGaESB4eI5jp
A8gJ4KMPeIfMcb7kn79TyZ/hub/dwDdMTkbZyVNxgoV2cEJIZ2YqJdHZ5dlNZhFdEfBZfv79ij9O
2Tdozrm2zqaXKlcUPrbkAa2naqFckgKh3xFMzBOtU0y/4hFyA9wknOXMR+6MShaZ0wSrNAaShZy5
eAuTgNhamclkjJsrHI9xhvnD4ccHzbK9Dybx78N33D9CVn6bsW94neV6VnazEuQpiIpiREeeO3vt
Y7IEFA43QlMINSEkwdmW+jIUhAeYYj8jhOwBFDCB1PFiKKNxwy5JW/4r5qOsZ4UvN4R3ZcrLLNP2
+zJoYBZo/4Pv1p8+yLCSH7fROYMfz+0hwRgaEgPB3YnrwqvbtKsjcKzyIKbip11FAFs4NBZcD1fE
RM4L2dIrHBTyMcoJoPgV9RB5jfMDI0txLDkDsMBv46CyG5v9u2+RWAxwE9pRIHarqCd5RhXLOKMR
l11lBizDc1R/0U5ZplYNE0g7DEzPThP0x545I+zkKeyyuUX1prgHMDzYpchOd4lL5oqAIGY3sfZr
9LUlaiS1qFgODR6JUwAUYSfF1dC/CmuBvUkKQltH9Pccf6bbreK4OdkqRVpks+D/5EznNizVMh9f
kxfyCuFAiGomebYWzO+WpfDVwgCRwSFfpIwNWQrUmIvoHsu1YM9In8o8WWI1yIag6CqK53h793ei
qwip+S9Z/hvNfUNyzqrT6cmZwjMUaqtgk5DY3L3S4NqnX3XDHtgcXM0SzHPxU5KjU/8jOPG3S39T
I5f85FQcCYgzkJ+6IR2N8qfguT8eL+ASKwDqHh/P/uPWkO/RflwgrajW6/OCksX+I1hMMMgCIqJi
wCnubhA8YRmBK5Zgatia/SZhA1IWJSFT+5DeZOXnLBil/A43PnQpBKf3Pug8QdUEGbynhgf9Lvmo
5A8+B++3nJbB4P29M3jiv8HgifojPJ7knB1Mg3UEHFuPQQ6t13st/LGQdiXcdPag8QmMCfh3A+Ty
S50OKCBJGu+ows/3d9k47yjEztMYUx8KGSNbuF9BJdf+15BUF5JMgZ+icsAbctd1rxS0H4dVr9Gj
vLL/8TEXlJrOKJ4OzM3jPXpWNxJR/E6iShJ/bwHqfwwfP3ZWh/LV4yEAOc//in0Nf7ChHC3fvyir
RvIcaU8k030H4NVLq1XaOm+1vEDg2ADdt2nv8uE1DbJCbuA9Po01Jrmi7E63blqdv9M3ub0/DOOb
JbqgpOQ6zTe1cMsghGATXOAGqQO9dweoXfxnbZq0s68lZzZhkqvUvmTXX2VjJizODFiKfBF1ZKkw
LDLYBPJYI1NxorIRdAN5N/SJjD55EoQvucNCFGGXl0v+CgWiBLFpGid2kar3WaErE1vhAgrCoY10
LHCSVdgBsamUl474n+J2eOvwVMqNLbcnDjbkLhmg0by9xLOIb5Fdk1y3eAnxc9WJg1O157bhzBhv
hQiooqAXu4y1T6EbDp6HVXsLWkL6pDD0WQAiJzyBwvZ04Eb20KsOTxHbBjMnI8LBHXwmuaRuJbuF
7DgHIHFu0SI2IvhVFf+h4NFNwoojtMWes2kWXumEd6/KfIIpI35ducVByNPxtOHH94WvdBWckdAN
IjxAR9nj4dZF3s9vvtpzpI3KGcks3GDZX4Leo8COnyEvgCOyOyRSi1QneAcDSrrLhVHG90WTAMCA
G9tkI6c7n9oXVBeDU9BSwIPCwpQFUZx5+FPOkPtH7PlvfPDN6HTKu8WqVUCAAk/KgNuCVRTCsdqX
70eIR7SKt0T7aOvGTo/Z1zYTbCB+V56ENcjuAR4kva0Ng3xeGa54eZ4UwXJigjZevSvtVmOLr8yB
E9gUonv4pDQTuHHYkFPAA22zQT+66BltXl3E7t85jioo/4k7VrkWp9qokoNdURJts6YZ+W3zV6tO
58V1dqgMiLJPwEiG5WTdAT+ZlMCE6pWQk+XEAXqa9vJO3jnxmA1y8Ml6rHp6N/to9YsH+RABSgGa
2nXTRAERQgekIpvTQDUuPIrH4SLTc9ddgExqxgswStc27Rn7VBgebLqrLn0w20WbJMWIcqb824xX
HFsQCZ2PF0mF6vpt923LKVa2RLkTr0wdNCrEubD9/VnDxUxZlFN4/mow5ryzfNigLOJ9eG3jAD3E
Zyq1NanPoTqt64/zpJkcwA4e4uVHBuxKz0Ms/J9euTjI5i96j73GEQfcSpRkBnmYAXp0HvXu/pmO
17H1QL9xoYL7WeYvGefUuQTpuh99f59FDa6sX7uBrnu/Zj3QeO5jkJzSs5nksZ4ZZ9A3jOBRZ9f1
OOvtta54H4OObSTpKAf/fbsNx96+uY9Jv28m+qvjTp2UUTSTVY+rdu6f6L1G5iwBRW68r+loe9r2
8xW5enRqWlTpOzydADHquH1Bd9edC45A0JwVmrGRZ5O1QdlFKcBJIn9JJTqGs0vb0RVA9sarSZak
LLnQjsKNlvpTMO2jdMQ/DDgdHTqLnp7TIeVKQYueOk1wmOXX0wDfLgudRtQaprLQoZOOZgMdt+o1
KINNV7dhxvHzh1I/66WjLd+3+qX+oqdX93fpSMfravpc3+hdBlWX+hTNnQ75I5rWGbZ8RoMeJ6H3
F6S+JUsy5YsWj3LyXHDj4gk9hWwTjxz4zAHfdEkO4Isbv/T6AJoFQDmPDXg4OnmG2IuDcuRQQrCe
NHAEpf0GWP+ZbZzoaRbtxjRfoJ9id021vjU5H5GiBfNk/mtdRNXxBlP00s76y+6STmfd2r7d+mAl
um5MHC4k/R2xuXhCVTCBOXUYtZTy8M4G6jsHtlWRgEVSm4CmtcvutntsixLW8S6imREBSRfeXSSS
/6IPNwCCGhHPgTvnTa9op8NNt9LedSvgLxfJPhRBg6HviOfuCNajcJ+JREA6nMaNGKgJkEI9qAse
59H2TYy/omxR0Z71S70drL0DGamj03CL71tBGj1cggTNuGhXoBV4fQqbi/7FGwCPb2sqdPrZ31j2
Dt1jtOzu2xtwbq2+MAT36ZiFDVt/aNgc7emEd4g9pZo666AZH6IDwdgrN3IMJTxwgbP2246wilrd
cpL11p1aTqXq/1nsjT0PLyMtLKDG2/LrG5DqHQFa5/3pYNbX/YB0Gc76u+5sfOUumTrmj7fTQUH+
VE93RTNcLn9ABGog+tuMN92MmdtRp45K85aWMNzExmLXB1wxB8WX9og0ckfCNi27s/D60rihLPP4
yDTW2IVpWNwFFVMy7qbUvz4Dnod8F/C3uDuN7gSsoxrJ/bgsuku486skiiSRZFd5AvNSinPZT4di
WS06Tz65tqvYVZdPYVIl77X42+A0oOU314XGALQjT+HeE0/R1126FQ8ZabBWPxAeQMwMcZnSkxC1
iuBXkRXC2Wo5sshVq8C+mLqWLBpeqS9dtIawRQWi0nSYgm/NEpIASftj0bYoIkTBjZfFpUQW4FqJ
Nokz3b6uvuvq/Lq69EXxIHENiB4khEhd46KbAEs/G6SMJxseoprR9hpcQeJGOSmn/ECHrKBCNB8P
SRMNFfEhOSG1iRET5BgobrxvuwT1qL0pnk37x/b9sY8a0K1DpsD90pVIE1Gzs8EpKN+W/TzU8oNi
a88Thdbnybq7hGM5ZbSPRNmSNSs0cJ3f7dCdq+6mW0VTnTqNhD6rKeT8n0LoPNSoGlCxTi36otUj
didJKOnjukN5QN33qSOlJHW15cSgt4kksi4HSk3M+tQq6konz/o8IW+xuqiA9UDji2mJ0vVAdwOF
zm76v2XTcPkkYte3ms5jcCW6KvlXInhRM/sX99cmpEPWULKfeb3pRMl7Ab1pXcGdiUGyENcfUcA8
ygAtNBjFqX1q66/Oug82nU1n2qfVEY2lMN2nA0kprWl5olUVYYsWqOor6odY0JJaP2kZWQDNRPpU
XNAkx+Mu9MXeWg/s60DTtngCqcTE6YltFrFRYb0k/8Vn+g0IV1nssaICx0iYMo5AJzSoX+1lfZGA
2Lb1sexm/W333K6jNkTWumGR1akjI0lyVpNMn8P7XUoU6naubTB8/z2XEsl32SJVy9pPdBIXW0T8
eBrLGrvz7by/6dKfDCusQW3zwaqLCQaDg6DH5NIUalH17w2eDxzE1slo2tjpUPp3G5xH+cvuFd3J
PTbRbUJpyiaEZrRkrb6UXcNyazOscs0RyVZoRDKFblqRXCpkkUSZ20mJqEoMyKY6KfWCDAyGLWoT
C4hLpU2kS8SVkgxFGxOaAO68r/d8Cr/qO0YMmN0Fw6Plbw3nPRpqJfvgPBAEm1/M1Sy6GNUelm84
tW4SV8SrO8cKCapAiZJF3BppZmV3AoZhGiStNf2bG43vQ3E8jSdRZZVQ6Mk9Cq1M1F3KahpvQVvU
zNZWQhDmndLQTVzgV/u4QiCHTmME3vYxEXzQpcdx/usQ7nDwEukReLdKxZZ5L8N6Af8YVwiL6xLS
l2ITWGlSM9eRa+tsHnHEwUDSirSbedErPdybpgTQH4oddwgAyVINX3r1f/5FcLezutESz5hCiTlZ
t/R/4R5Rv1ShSMTG6wxMhta7bpc93YP+aoi0TO/t4hI4uKo9DoRjUPD5Mr7aSsI0grGnL1d4AUHa
eNCg9Jx+ZGGNnpYSF5QqrEb0y2J9TwMpDL2iWtyDJCVkRGoAtaMxULT2ugdpghqZTDJ7xbkuj6o5
j04DiTvZj1ICO0TefCwhMMNIud7uXeQvg/12P1xHx4lWNkh+5JU4QnJFRoyyZVRymiQaybO+hnpX
yAdkjKTVod1CBO4mkq/iQ5A2Hwc4UAZMMy71QGNyTIbpAoKkU0/8faeSpAMRQJWJyd/YymADVNqA
JDhs+ZQdMYmqN1OHok1cIY/w7UZgOTELNE3scQouI9sJDFVMv0Z88Jp0AVUAavLIu9l4+ZmOy78w
rYHDC2R0QEGU26XBuvv/CDvP5sSZrWv/IlUph68SOYPB6YvKeGyUQTn8+vdqOPf7nPGZuqc8thkj
kGh1795h7bXkJUBhgKviN2Co5W19sTE8FFyZicT962QWRx++/mzJMwcNCbAvN3KtFvdWTEuZtwx4
cbSQdg42TKznmjdRQVUJbupmL0AH4lLAMy2CBfsTu1LLEbd1v4y3SODtLk/8FXzhPdEqrlDMdZMq
8nXSbnkTHN/rpJoC2JwVU57nd3r/Fn9tt80+AJAKgOe+gK5Ac68cjyR7pr4ZyC32E2QihkW+0gTa
fxXPaz7DsNCmLYuHAZuKv4s7In6Hc+ldLCnxmJ1n0bK4hkX/KVzN//sSq1c4qY8jxeITa1veOsTp
jyVZ3I+QTuJ/BZagZIm2rBNhFcTxwmnVRyrYXudEbM/fxP//+a45UmC9xLEITh+Eg9vuLI54fLNu
ePb//w08wwjbBUGKWN9iST2+xGQRG6B9NMbK4WERxBs8ntVHyctlKo4Qs0dYDLFRPKzG4whxrJja
4j1IXd23UiRQ38Rx1Sx5gZQebxTEI4YQEkd0luaqWMHCLNpAl+O1BUbTxALdF8d/PFexe4jv7NzM
2K2I/NdAx3By4blijVBS3TQ0wrCAxMOUJ2FfxPlmIfElFh0vgsHv/kD86bGrN8s4dytGCXdRpBD+
8TXLdygQ7y6k8Du1mXhGrGlhNoCIQGlBixqrOl48fj9sufgpVryw9Bw37r/EKwGO4uYJo/TYUpqd
8GWEnyPsAGEMwyIGRgyauKp40S3F+hUr2Bin09uZPXjB51s+hoVqDMMnXp1OyWCTy4BmVKPtL5mT
psQKYWx5I2Gj8T6X4qZHT8KFAg07Bfs+v7AvaXcXV2yQ4qPlaxEXlbDjC7tQ0HSkC9jzot2JeyB8
BOEcPe70/RHD5xNrVZR6xPS8AT5WR+kTcH4cSAuSeNR9WcLXuZhA+FPiIIMU+GWXz8u54KQXS9V4
1iHo4z/BTJ9kyB081283zJnwtbSp8x4CpdWmA7vnY8WxGhf96wBERmzI8bwEpwbEmT2jBJcC+ykc
qI9VeV1pD2OA4YJ8H4x1DOR8mWFihLUCjq14Kd2/s4eTLH5Ha/Aqn/Hc32qLZGOAnTbuW+zjBDWn
CmYG2245r1dXloY0jndIsogNVSDvBQqUjjYOelyPPhGFTb5LlA1pFQg2BqtfrH1xb4XrINYt9oD9
bNgYY5aiNX4Ru3wLOlA8i1Qx1kIslvu9ZncQX+J/D99MjJGwTcGmXolzXRnTBKvJJ38FvUeWH4Mh
JpEwSo/hFAMpHuPMQD7PK6/zYJOvcjYUDUo9bo9C8XejLQSYVli9K8+k2L2H/RNXbI3v61K0Fzxc
ZFJsrNb/+8nqFA7E4+fjau87NKuRac0WdNBJBotdR+w74uSMJ7fo25m3S39TV67YCIQzc500ACTh
t4VIDwI5iNP/M25UIuHrofWeeSLMjXBghMFBHoixq1/x9u9XKq4jXVczbBybDxZLuLUVyyicdgdh
nGMmmDDrDP7D4y/Ye8WU/8e/EKZNLAIDb8Mc3Wfd9MLLHybvcScfKQXxgdrJfTPlKoWNFvGCuD/R
RkwaE6Sx2G6CmfgCLA6D0Ptlrh5lQ3RZ3AdR3Fl7/p/REg8fw/eP/eLmowC4vPKJxFN3T2vUuTkR
qnBmxE9hocDWCKdc+LbitwifhB8ebYXbGaLWRQLBnEsnYbRv4wj8fotxv88/MZyPm+fvom2wNaZp
7gr3hnSn9yXsuXAh8Oc75MVDRmLYPBzhx4wUJvsxs8VOBHR/Hiz6JVptjKJI0gACvs9m8chYXCey
5gm7LLzNx/4inhbnFwYgnkdM7Jzg7WEaWQ6vNQNcwxDrhaBtmMfiHopB1hb+VrjEdDrws8ZJsuCn
Khn8K4/rVcmiU58em3Z3cJgc/Zs/z7ZQRQrr7vOm4ovdEdgg1tXj5DTg8UrhsARQvSpj8VikyoRv
Aebt8DBiApomXFYxT0Xngn51L5QLHU/rRnkzLYU8L5ZAmlqLh48rXHDRXiFmiliDYm5I0+JdvAmT
HicFhBvdr8JCijc1+Rh3s8MyMRYbYUDEXRLjJAa1Ozy2/JRQQJoCT94UxUQHuzYmKBF+gxggjTP+
40U81rDOpvDwMHpM3sO6YgOwtfkq2fjbUnURNN8lGx4Ir0f45hqemXD/hOsnzCj9djD0iCsU5tsE
PhrMUlSMD0U5MQIPZ54LlgjCH6GKCFbEMlCAf6SeMJRAbzFXSE7wAcVQRBtRIxVbRL0CALioKAmR
sATSLDYLYH4L/EziWeEE/vMzW8fbHkgnfxahLr2by4dzap6F4ydcVHEwAiXYFpHTEolMkeEglzer
l85bckLWSViafJdP8p2+4pZVBE74sryKigj+afyCMBh5EhFzStTDxM+AAqJBUCF8V/GM+C3yZfnM
OhrziL+JVwEF3GmeubW35gzL5sseGnUV7D/q7ALEsHIjqqHVKJZd65ie7UPmH/RuJYWfEVU3QmLz
XU722dR0jlny2eQfYb20cdKbUQgwljCKvirZVS6ztHhptxbu8PB5QQkrA5VguiimApcUDjUAQQiC
qfk8HGSQ0K830euHCy/N9cqlaxFGPmden8nS1jTFzoOvy+QxVPXMvvAU40WNbJ58wWa0xfHukdV2
GU8e0pKau8+ilY9LbZp10aP3ShAQcL+yaQSxMo2290mjntUz+MN1xYsw8+ShOT3ccvQCIJP+fJM9
/wVmoEmZuQhgQ6F/exdaxbTFlduniHhAuPDxZDgF9zClZw7mGZxJ3PdoEU7yX9HB39Yr+iISmhho
rmOtgkqlWc0872kA2X7T7LGmXylzabXMTjWTo53155bPlHC7oylS9XQC81Cku5OTQI3Uy/RMvuEA
eyo3/GyPtbeYP4vkiy3KZ+e7GyFcCGtue/lZ4DnErLGYBdZOOopHxhy854m69jRaG8i6vt/noDW3
xAz6AhnKI/EV3REtvHrJfZhZEE9zTocnSPdQGeG05f2V5cw/AEolKuJ7Vp8lHlsto8lNuaJmKOY5
s/1rLyY7jbfz8gUy0PvhtBa+idOQmN/WM2nHy8W2C6raehNvJk5Ay/BL65YMwf1DjYPcXStvzi+m
+BdVcj5qSVrKTN2lwYfN+R9QVmqLEIDxld/HRb2421Ykp87kJ0dorIqxFPkqacKEeryHRRpdehNL
y+DjBlPpVzLl/AwYZz4L6AuXwzScWW9cX7kUV2OOrTdxFnEMt4VrELdIBJAUSSMX/5OhI2CU5sab
xLSNuJnMRHsVI2kMySwzVybRyDzg3i9j6G1HwphQDpknues9JoI0N2njZRCTNdAi6T6iDOUsYPo/
/sxbf1m7+9GxJ8aY0azc9oVOQ4n7wGI5tcsQj7ie3b7e7xErndC3LwLfR/wszVGxC/ai7k56656M
UsdbeGheJcri6UbZarto3+zDzEObuvkSwbD2PDwT2W6FaRNRrYhr78Wbu2UUF/YYFWsu7klEmtC6
O1XMAJqtthIpYmH7xMCJqFsMp7gRYqHbGyJxMQnmEvPZGMmAywEkOyNrFy3SeyRNNH23wj1v0bod
obf7BD6a6cy72mNzE0xtINEikykIlnLydyZcKcVRpFhE5UPaiiqZSECKzDb1Q77vlbR5Gc9EXvtR
8HUoqonHssi0F6uagJu0au/dgGlky2vvynuRWhbW2KQ97LEZXLYhX/9sEHRe4bOWc2H92+V9Dt0X
Qr3ErEs7YLFb8aFFFey+Dnjko2vdMUNua8SuxHyQdv5BYwXSzDvWmHba8d8r4wih/YZFuRfGhfAG
yjKK7ECv/qMwrkhy0cddOuyKC0T3nwWdImShrJkDCvtdflcPmOKUplZQI2uVhe17qTLWYYKkzgnu
IhnJ5UpiAp91+l93UuYiuSnfPGi+FceFIKp2tWO7cFYRtHVzbqiKXHzkdm9N6116twTW0YxhRLMd
L3tFzbTyF5HqSiTNSncQpHh0Y9F7+BX2a+1d6T006YeNimKnp8N2P6tplB6pJ9H6hbN0hcSObMKs
AA47kufJi1W6X+k6e7rQbX1jwbkXrCUg22Zdg11hl4B3IhorQLzaPYrzSuMOqxz0JeUPwYasZuMc
6sJinhwLxMc2yJknstvNu5AKTyGBG4k3aMBUqwghzlGmuehKWEw70U5BGKy4EcKlb4KDxkIos6Yl
Bq56+w2n9b0DfyV5vTKqb2DyhmUhuxu2GsNF8TwWvBa16raqWyJ9DS/Kr2pjggnI3Tc4ClmyprRE
dfdGnKcIRUjkb2MwLpFbberGlQrUu9d5/2Ln6+zjKi1ut00Vz4rnGyMEpwudZEjM2bMh9Nrj8IEk
BBpll30yIBU+ajbUY/99jqm/A9f/d4r9gDs1SRlrMPH3u4AeIhtsskL7iP2cJiESxXR+X57RqTev
wGDDyg2cdqeWCyO5uKGjTxFX7bVvy0Kx8WKM5fIvCgwobv9h/pum6eiw4qOvogsA7H8BQ5KLnVRV
GjL/6fsyoHSf9QdpC5ZCHkaONa9eC4tZNteUUWHP8wgecQp/ljSJPyjkG5oXfgw0LX7aKBxmDKDX
NeNwWNnn5r0yPQOuL7K331bgXgEnaU8GqwppOFra0HegFXvVXtw8GWnHqnVrZRzSbTH1b+PgJPcj
+Mdsr4PQdo/SAfNRzb2KvhPknEd14qaIzJFx55ZmCKdNrqYbHFHiBX4Qt1CCFbvLoQVRsLi9KsDs
wo8r3RWuAm9MMK4Cqjyox3RzIxj7KL3CiaqNHeGzudlTUEwRhaVKzUw/K8uqnfLnciPD99aCl4oo
l0RgeTIkKuWx/tQTgAVI/447OG4o36I/N1acpd6LUlq6OGaKe714IZkhxYsB2JLd3CLSgQiJevUs
yUPrwkq9fh3RWOMpL4k2RuLV+hCgLuoFMHLumhgtZXgr6JZ78ZfGIkEVCD5+5OxHt4Mv4ZolM6Z2
hYuqkHoZaK1d6fSZDs8sBn8bfFvTAYXa2O1XRrSwLaBqCuTUcM/nnl4tiOyr564fZ7PMB7cJMvNg
QC8DFupgvUMTG+ADjnwSveDD9mhjCwX5dQdNhEiXSOMaUT9QkIgoCyJCmr7TzVA80Zh4LmiXfa/o
ii88aH+eqnLlk+mvETnmqhL6NNFs+0gj8cneGxEB9PII6v4smMevGRze45J2KRjqdy8OBAGBV5UT
JZ7lHUIDcDNO02WEh42640fmoELkdYaHEDu8p6OSCfSFu8SuWFy9aF91CE549byhIgj2M4LWMefm
Si6yO8PfIJY/Ghoeqx2clYzAKJIYLKnfF1Q6NL1/cdTuBC60ZJ66LRTSBVSA68C5Nw7Y61cJgIcX
c0Br8yB9FkyV77p3jEYT2MDbxH0HKTtPvQm7MJ1syQI+aZr6EJsGf7adi96dC1kId1vCZJvSce3J
5jKChcOF/fbVcBECd9UOOsWR8WmBgHID2lJAqfrJ+LWkDxOBOHqbP3wAlnBlOu5EsBsDxY2nXxYj
H3nzNVwZiStA+fM5LtVuutJfNx9jl/y1dtDDkYRm6lYwaNLYGIzeAMsGg5c6U9C6yl53gWCPT0D1
w8niOoKHNJJnLzCQ/ILTYmKYIxpz187+pcYfdo19TBFwVGRT1u0rPM+bHPnoy/RyhJ7T4GKd6dvH
dURPCp4NYFx19PQEn8P+WV3vBS00M+Pmpjsa4zbe03LJh3VwndoxIter5ezkwXEFlfbiNJPoxpn9
mv27cdcEGPv/ILX3220g/SDrhsy3c+fL/i/7aXW+Gqi13e3ChvT1q9UFkzqeKkd40iyGnGwGKicp
DR9yMCI12kC5W7pl6JLru4GcrL0LUuLWSD3uSjQeQFUCnvcnSEHZslD/NODTi/7W1fAHMKCBpAeC
LUjvYvl/9LFU4aVNLT3rT0w8SfO2a3GX/YkKMhtOkGY8XogBtuAtd/ejfx+vHxDk/4yXo5smCnaW
qao/9psqGK6+UXBuXFR3bSFPM3q3JluYzOYHc/QCsJZdkXTFJrtfxV80O/TfEdCP05uyYmigkg10
9H70o1Ral6mpZnSnpUyP7GX23o5Hr81b5C3vPSYjsJfr9Xp7vMG3RwdKsfxKv66eO0xBk7/JkxBV
h2a/CMZgvf99YOw/XhnafiiuWCoSfz8c0SaXLUUqhuCkv7fgylWQC2tsGII+MBauhYVIag86dSAf
a1a4KwM13/esTepvv6IVt7JYOa/wANN5ttxSRaB/pgDEJ7pCgEVLtD3MPrsA16rrvZ2SLntpDz5e
3w69ANjjO65QYmfYT1DhQLV+g049eK/W36QAoGFCwAaQfx8eNdDpqv8XTLj2Bzcce6k5jqmg8/g/
ErNxael5Z5jBqV4sRU9ih0iZ6xN8uGfTOx7n0nhKzlqg8j/xGKfIa2zUyWYBx9S7PiMe/MKUeH+Z
LH8y5Yal2jSn2dwTtE5/N+XXUK0kW0370whuu28s9ianI347OR6aGa34u2r8AnR+5S7q+alZR673
l8Wi/45TfsxWSzdsHdEp9AF/dvVd4zJMbpYfnOjTfMdrvFiubE6aeZJ5HS04wr+g+5gk5PTFfqJx
D3XYaJOhFLCpd7IL8nsg1ezqq5NPStSje+8JSWqCX1JHLhukMf+LZfnB8PufCzZNoRykscjlHw1m
TtGK+9gNJxVOX3ttJB6tfOlzJTw2e/r+Psy3RACoiLzFa1mQDPnklneaAbNItBkStNxGG8GMx3X3
rvOGkMG/rzLlLuny017bSAmqFrGgkAH//Z46rZwa0mB1p1daCbbxbEsX+ggWhIk2eX99DgvkCuZC
usNx31X8BSAJ6WZ73l6nk9KdrAUV/WuLjwm+6v1574z2S+0oolpvCQXbkVar9Xweuip8Fa52FsRY
2Yt6hM1n9VavxmPqFyoNLMb65Y1stbeq3K9DNyPxPl2p9EC444U92bhV707lyWZjTrxxe8UHFEQ5
b/aE7kA6US6T2SJYEutAdEQecLLfB/NnxFjYFeuzN4so5s3Ake//shj+Z6MzFRRfDQPhYhnNdvVn
o+a1uhiFFZfAJGnn+cwTV/++QgNBzxv8MYFbQs5A5965OzspQeW0pXrwNRzyX/q5Pzv2+PJ5pRHi
3TyDLCZeK5/sMylJ7FeEfO7fbKn+h6iGVaPKBiTrmm3dF9Z/7cq9Wg56g7LmTo/d9CMMvUKR1lKf
HfPEnkgZYrEgYxAt7abqWivHUjcpAOLHqJFngdtBrgNjDm6Y0kw7+yuU3cvLjah82EQtJlmiElef
UR0hjn9uoSQmIB0+naCfJtNicHsoRKDXiV0pGgms3TlG/kwemWw4NK5GCAancy3x5Lx3m9tcvbyk
Hf2kVB/t5U0FpHSZ6lRAs3FdsMArqAnL8fU2z9WN78MART0DwsNw1sUjm+CXvma438yVmS1sc9Rq
8ystbL1XFhObWA1YKAIA1Jeh9R1GMVlg5F8oRsOZSiTFNtMvHGuhNuMWBKVDUOK2tKi/IkEdVeML
Njj3sqemd3lxFXnXeMIukdeeTKQPNRDZBnodaCwMSE/PpGCC3ksKuK3ZXyjPgKWUl1lKj0O4j3pY
M6zAqxNOdeFE9LwgCr7ui01nzJN0fTOnEkqtyT7qfvnhZ+g8q81M0ba3aqflEyOdKfTvS+MrWTFo
NoE8O9s6Ot3SsS1PTH+iS3vTOil4LOqN/q7uRfa3bblPk1X3oYGXJ8pxttfsTde+HBSis9vn1d+u
2ug03H4NzkaTVqFNGLGTy4UNmXcwrv1FYz813damCTzex1ekuAHsTrPrSI/GnYWru75BT+evNdo6
zdGFhEc7tVXPhyMB8wHTUDQfmlNLmYEmYNnTL2ObZhp4BGjyLMckRmpotwpR+ss/tXc9GLVwENUT
3qi5ec47+RKYLCkNwqwMAUHtktMhHuyUsUrNmZAPfm1jql4WccxEnoW0KmJY4aPSn2oy91UE3UZG
gUN6jjpYLUp94jTkC38NujGyy8ktHDexZ8D3wFXH45s579rXakA//fpa9sfE3jvDIe32lbS0u3lp
PNnyaxk/tzAH0J1DcQBI6uVb6wLXDhZkm+KlEU0a0v31qCTdr8+V28K3sQ6edlvk8qti763g7WYt
IuI44lCQWXQV2G7SPTfOvrrO+AwWWi+wvGWjIBFTajCmprG55IdgeC6GVVycwnYeR8sLT8EnchnX
0cihu7Mdh7A0ODPJ3svGLtG2g3XEla6pzGlTO3xuw1VDOa6bGFA5UXwGm1HvWlq14nVfjzTlQ2me
bWVyNUYd5J+xa9KVrVDvnlX1pu4WiTwt+q1qr4dulcTF2G/dpuGjzlptE8M4klFJitTe1RNt0mrO
9qYqhPr0QCKHTNR+NimhKntjQzygf3UvCjJIz9oGMoLQTZ6SZblG2TKD6WVdvslzmfIBdXLoQegT
P9m/Co4+EQM139KHvg1fBwB80MZSzaIdnjQXkxMaRmmc7goSAMTm1+0Q654fx7Nep0+s7ddJPma6
2K1HGrGaaYT3ONhFixQtq8dv9wX4aSo97Lc7chcWCRp9rhEiy27P+v6lvPfUMkLX3KIaZ+pj4ztF
6a9tt+EFhivoL24myRMdPWLrPSCjdvGs69SEvoouuJZiqk96RrJtEg3LqFUWWQOj96BPdf3UxaEn
F4soG4folufaqdboLobX6HJ1g8ukoiMT/onyubxCalstDGt/8dedELsc6FV/vl4+bsr6FuzVW+RV
N6i1UoslQffgDSItCwpZmWzpTEnG0sKiKWlwZSx7OhvSmRbOetV1Chwj6wtQBpRNWxNyFMg4K0be
iz+N527aHpUP60N77imiWydzpcInYs3V2bCOltrH8OFDoYVUn+9K2bgjlUiTW+hp3zd94TEK8+KK
/s6M+bPxP+Od+coYMvA+iT46vKliUKx4im4UE+fyFU5delahbwGhcl1RwAYNXsIXm6xhj1oauxxD
MJwwXP6h6dlGtpI1KoeJRXaVrHIJs6+SzUkg5VUjnCvyMQpJXlLDMo5Wv3M2oK5IsMKkYN9c7mwk
I23rqprbMt+8y15ZqvMQRKs5K3flriL3d7x8hmSuvy6KW3wla3tTnfSleU5il2KNsaM12R4WUQdl
b68j0/ul2vPhfGOY9wkh5FZbm6sCjEfwJK0rwDdvZDNtdrM3kKTPzld1ymmTe5WQbf1gDONf/md+
jG9uvTXzaSGp4wt5HeQeUViuRx3VWRDVKnwvbb6Iy6fiNvFDbIzbKx51Ho1pWrlXOLH5tOy+qYs/
UUUjWfYG8mHwK7AHX1wS2FyqQTsxOcl6xKrD2l07V5Fd4yyd/W9sWWGjrO32V4/FinmEjb1zW508
n5t2bknSotk5VCCz8KPRv0unJEcqTUmAy2iIDMYx7VETAeeSJdyADjyEyt6YJxOjmWkw7Ojoo89a
fa1Kr4j1jHtWb6Ad0vjlqu5l6ckHpikroxsq1L5WjFTy0Fr5rtt7JJAnzEoD7rBkX8T6iICMEuOF
MaD1lCVGEsak2T061IkyDagQkUiJniQncPOWzKuhnxHwIW0XoKCzJaGaB7BlbHLr7cJI5yPzOsuM
UUWrbTNjRYcTpxoNtwnehQ1nlbZss7V/xS2Zad0xopUGTI05tYdRqG81ad5havV5dT0M/GvncuUF
0OFcvIrj22MIBs0GqjXNq6UJMXS5tGOUplflMAoa9pxpUzYk5Sb/7uWrf0hwmLKQCaWio8uW9SOW
bhWjU0KZaDJ11+/NypoN7vzwNWxceJTG5FZPe2n0/Sz/JZlu/t49f49+TFR6iX1UGwVYS+SK/svr
vBSSUbZFP5yew29YYmk1c9z2+f1IIWSkuB0tsItjC1momEv12mC+gpqiGz7kKpXRkaTzdJXOV5fQ
rR0XAbQeOm0aeWHwm5xwMmFUcpOrJ/sjSyIk38OyI5hlZAvlLgAMxl+iT0UW8e2PWMmULXI0inov
jv3IE1kt2tkGMehJkC0IRnF/re+FSMqjt31J6UdwIIyFfN4/jf+hezx0kJ6Eoov/4s7PImx6fc6B
awDWGC3vknBCy0uFmweugGMwupMYQlYh2q53L6uVRSZQtMsqQiZP0J1BQEwn8MsnEpY72AEOB3LN
ohVf8IHABOk9nZDeEjo+ircQfCp/59dR/pCd+W0ofgS2qlyrWmqY/VFPd5L6HcYvLTAFGyw8LbRY
UruuR214si7rvNzrKGWghJB9/Pu0Nv8Q1ZA2M0ktIwatIjP8+/wKJM3oM1sZmNaylyI6O0pWCX0X
947rDAp4H9krUkMonUFnOCJkuc3fVWj82umx/8LS3ZC6ov9djd1tQtA7OVATnFO2ee0k2q8TdvmV
3sMLSTnB/ly9ZOI+JNJ4cVJil6z57K+EBH/6RPeqE8lAG96JHyvGaswmS7I6ODkzQYHwmj+/b8/z
qbJ5cdad9/bx8eTN/pIC+FMGwERrnMwOWQCZs/4+iresT8y8cAYykOtlciTJFs/e7emr8/TajCYS
87eYuQcYE93ok2xFfKLfoSM1ma4Gb0x+bEZFGEPJYryAe5lle6EtRpnK+/e7/YfcjyXruqmjZG2i
nvvDhg0I4eZOewlXWvdSZouMtsdho6QLezj8+4n+kHr77UQ/slxKYqZ5XHIiudtal01uO27mLDkT
wSV4jeZycf/9hH8wKxYUFKajiaZ0CEV+vwHWgM61X6nxKjReb83Cj59VcxwDQx6GxaX+m1H+Xxtm
yZZhmGTpFZVk9+8nU7r+5oRRgqJUtrhRcuutc5HXbtv9rcn+j/frv070YxizMA9ILrTRyoeYEp9D
ou+smdVG516i7b8P4A8ep/tG89uH+sFf0ChGlZVFGq1S6aUGAagnHnXKGs4h9amIVTcMoNgGjUUF
Is9mfzv5T1t4zwQJChHNdhB7/5lCU+ILWb4kylcjvEwoeZSJ8+lD0EFfeEISWnTNxzMwJzTMJrto
F9N9p/egBLpVubntar7Tg0Jt885B0MNBILrNRNe26MbLn8vn5Jjs8kOxazfa6noQrxe4FZiEFv6i
3hS7fNHemQcskN/GVPC4EAWNyS+0kLJ995/VNwXPLBH/mm/z03y1vlVQ6b+kb4uQTDzGb9a+7U/9
VX2VX5Nnc2tuk+f4mBzw8pfpNn5Kt9W6WWckmAUgVPAWQ+QG8cWD5r1CwMAf/wr/tuP+XBk/R/bH
ZJX87qJfreG6CnKyK9U1mtltXJFVy5RT48PoLEPhmuylAtUJt8Haq2r5FDi7OIZSp4ON2aC7IJT+
kvpTflAH2tbP6/ox36JrFVtWestW5KwGdF5JaKGpeXPlk3FWjhiIC9Qphdvvc+YddeCLa0EpDEsA
nup3/jEBMMLUoPn0E5BAty3ZohBHer8893v7BJiGtKt9Ur9JePXfaeLWgKHF4f0B1ACoNSPzSt6J
ukQ7aj+Cz1h6KjLPPg2fFfAJlRcpn7yMvGwDzW7jylzKd9e4XCTIFOt8rLlO+VQTb5xrdZJj8b8o
799erMF1TvLN1SBWAsyiEnKOidL0z9tHRDCHTOIHcZsKM93VHXfsj45bIIvzmX3wiLicJlSZ/fLq
Uj8nU9uWY7Uca8Uk+w4+GsAAT9G3j+b2sLGJPSEBB80CvIUDHXfYdLKnWW77Jr9xbvlNPbYt2WIN
QiXZHYQWrvJM/Hnqjz6s+2926hHA+mdwaGCR+nMTj/cEQADgJDdq53XpEWC0Z/YlCPCir+AiYqMI
xM3535c/9/7fLepP2fEkKjW21iJYDWRQ9RjqyxSRrms00aAs7xSgsJSb9H6Wg8CW++KpgRR6eC9T
vDUHhwL3tSMra0u3kmD16Vp7ZvSp9ESJ4DWuWeBltjq1MVvvOUiHIYApM69eqxZm2ihdW8ah1gA/
+ah8mCDgL9pCMSCqCmAuTvWVEwLFzpRVmqokpcAPkYnvA5q8M5QAWgAEbUoyjbbECoU7MIW5Ckmt
A58Qsfs1zBYNOaaAqkXMFIxseBLahtBya5AVLjTNFS+zyOI2MpTlOQH21RnnMfis2yV29RRABE5W
zXy43aJZpwNjIxnY5tmoduCnulxWlw5lkCJ5vVpkscxgUbYwyVg+jUBGRrJjOrwkAEJC9VfgoFMl
Ax/vB7cuyWSU6eTW/WqU9CDF6d6IAR6SMSx16P6NeNE30UqzilWqkJVJHDcy5peQrA1ItGsLZ29O
c0NUYC7IXN6uZISg8sFxDedpRdIekJeilHwsk5uZL/RgwaWFWrEs2SkLshh6NmsMaI8te6Jp8Bua
7VTq6re6gOShzy1Xs42zBryxpmhdduh7xB09priiL7lkLXOClgJ4TQ3oQPWTVSHnbqtF06pnLfUo
BTTKLAO0YdUFO6d6sPuFkmHA1Qpk9bJQoXXAlpQlWVRYZuwcyo902ZKucUKaIdKtHx4cqllBaE5T
5oQuV5QxVRu0bjSVr+9+XdEaedtENgLg6fBUWdaitb6MNh73+rNTbBowZ5Gebuu6nqGgu7QtzGvH
UueOG2Qq9KHemBoEqZI60glrh0OpFev0Zo4c8uGFXk8COX+WL6VLXd1rMxMMDmRJjjRN5chTWojf
czJ5fgoJ/9Ucd2ADbQlUsoGCEGA12Y9GGpfEbtUn6JYEwaS/2xp5XtYhop6mA1YM6Bqp2qYa3eyz
qdxGibOnxOFKAGrEZI/Bf+qLCNRcFAA6MWGW5R4PqXwIQwAiWStP5YRNOLNfK4veZQkyNB/SRNVZ
RJATkj6JoH1JuuHox/JoaKoNK0GPns0IFeayGtcEpU1w7Bsorm16JVhbWvorKodlGqRPYeiTiL2+
NFc6WbLXtsmf9KSfyhFMh+WwvVgIn/fG3L8lL4P+nDbcm1ryYvXdvqAAVmbTop32GkEyzjTmy+9p
nigXqfFyjZ8H5SVtPq1S+fCjapEOaEdd32sm5mBr464hY1ypawkcWZShOLm2w69rp82akEaXCKbh
VoxKUYD4oeeD5VsAFrnkX1KG/IpDG0RUuRhPf9P7v5oEN6LXiZ7sanOT9Y0afVrZWreMaXStV3UG
SVqjz64KnoomAaRMsftge6J4FtUwOSnBKLvAWKDv23jTkeKRi9zNes+p7LGu42u03a6+IEBsEPt2
yfRqwgAOaygmtCSvGVrRIr7WW9CoW8mYh2nEhAptkE2A8qxDqZNGaGhFse3PsLouO/k6i0prSZlz
KqnhtN+kzPeyikdM8Jmhl4F7k9RlqyF/oVyfhrr8VrAUFnWKWynPukIuSYfNkl5ZD335ZBnpMrNg
ZTTJpjV5QzbIFRb21j0X6UCem94E+aySfmyHfuwUEExL6tbxlXGVUb61YhJ4Bz+P4ePuOwVQW8jO
GRQvvqJPqgsIILop5MGexmG21Wwi1lybRz3FbBW1qET6rBPVC7Pwqbyli2v/Yav2skHbyDfHTX4d
9Ve412pzH8pAtgp/17AOqyvdotAi2L8ipaFahV51HyFemDULsWprba1I5lNNGcuh36WSrV+1ghtR
lTAGY4mqKGftJss0Gtyid7y2fNPz/0fYeS23rTTt+opYhRxOAeacJfEEJckSACIDROLV72fo2vV7
0V9ZxbVsWiIJApjp6el+Q7oYdKh7GizJLO3oPnTV3CcXURqgdGYFvUOehFY4v6obPZRBAtJZIKJZ
EKRUpnLcbnOtnZKcZ65l/7IbGaBX2L7dsOiA1+JDsEih/fXJ660DJ088PVjXZqz43Uedptvuuw8H
UxF69AjdMUznYxyMTTYSOUVxL6GiVymRG8n2ML8ZS0kzZyGzvQfVdq++9Lt+KQzWwh4PwVx70Zv9
PTGdsuoXhk3fr7+PdQVwuaaOObrTNp0jNdhrc6YBEEQ787mNX2q8NW/SUM3hX9+Yi2obgQ3xnQEg
vEyMmySZN/BzvLCYaHG0yTV/RjSVbhi3Bth5SdkWcAs244WrqhLlxFKamFHt3qJw3MXy7GBlheN3
zbAEN1pFg0+/Lj5U4IChmb8liTh16VVRRlelQIS/N0eBVi8kOVkr4WBoZqabQ6Rh9cxDXPW0bjRo
KLLaFMpaVl+jU15VyTjaJFt3Zlh8TaeagR5VgJBpc1G0RCwIvo7lgb2tYptrlRJm0F1JP+QMCTbN
YNXVdraf246ZItUjyTNxFGuq3JSv+hosjCgYahXFntwqcEmXHIJ+4Sot89pXIQZqvsPlYIwM7wG2
OMW7nPdDiaGrKiuLWZPE3uEWXOd3m632vTrIOgmnFL7ZtUUeHN8WkuRNPS6cl8rcAbTn436b58ay
0olMg6CvaKnRDqOJUpQS1s4DoJB3mRTRaudWIR8GPZJ/d4nmBDVjWwJFOSArpR9iYxFIrFDuX21j
jWJU4/N+5pP4SNZeDV9tr/o1KLJdW5Qj+46xYvXV2sUylUXO9lHk+pDUM6WzeY9pC7X0Ce4ANvsI
g9x8KOvWpm18ZyqB5yoztDjs+uDd0qV0BSkeaNuGN/IxJYu4qXunkpyoof8a3ZqRldmYigzop7RK
O1VIJaI7+tmN7taN4fjNdZG3b2ZXTVmHTWCNzDs5lmZWXJypkfdVcKKmyUlw+RQ2JlE+V6/+sVb7
We2llKP7mIAH9csrqZqGKPAqwM1T3Ak5adMvh7eKToCHvmpLrNVSOxzeNOOYKdBckuPd0BaaH06u
5Lzk/tKsNvTQOdxoaZlcpE7CVCDEvLmOZLoP8VdOEpvUi0gysUHNBrQ5dATLo0UTnYEPRIAkLQU5
QcOaal2+knP1YNaIW0YKdgfZMoWCxZUicWNEt3Y7rW2JhFinouBXy9QrDnaJ4Uiabf+d1D/vO1EH
tBRD02QUYS1LfkbFVXox8O/t/bosTN3N1LnpzVptnav6SMUbrhn9+2jP9YPH0SjGWFS3DM2Wnyol
bRlqvnmVo2XSofBmfPs0rGMAEP8+yv+ox4Da+r+jPO9ZtWwQ3DXtuvSl2hH5AV34evBehvNG+6HG
9L8uHwLmlP4BFam68nRCnZKqwUALomVkIERbl4QVYNVTOcCxKVuZ15/24/+jvUH1jPAOilHTTf2p
GB0FRah4zTVaWtLRkkCnp3NfwnZHXbCV6mKamMTyO3WVZh2V2dAm0fv3tZUftJg/WwNUBEwJEVkL
CKdqK9rTKUt+eL2ZGjWgYBYgEliy5VlKvaO+qtRwayo4wq9ZOC2H+/rcF4j/CSttIbJUjr13e5os
MFRfxct+Yi/NI9CE4uH2rUxYTHfhvkB4ZH57VR7GNLgUPOxrKuQfqpU+pdI1KRCrBa38UDxFp1TC
30UwbPFonRWzDC6x0KTU8XAzMdEQfFtE6RbeUl6nUzC5aBWYZ6HCabovGOLhy0A6y1szHuS6vFno
KiDcAqt5MLGg/2aw1O9zbRMt6Xuug324DfbZsQHzvG1n1rjASAsyGIxBeZZNf7jYzxtuca0tSwes
Kusahf+nqhANmMbSW7Lc6zJCyeb6UApHjdaVV4Pjv4/1XAvmUJakmrIMmlmxLOlp0hTpvcqzO4dS
HXWDYwrmJtLMcLwfRrD2TIl5HAfwnS7hR2FSBf5vVbbyE7m9mSHyBmvIQqiQkc6hz+ZTNhT+NbA9
PAxjchS6AOLMIuqJBuYxHV0g4bUEUDDcRlsFM43tbZ1ty/Wgx0A4GC1uq39fD/mnL/p07Wt2tPHN
8JVVjSN9vMGa78hOfhq72Q+X5H9e+f+7Is88HMnI/K4vjWQZo++eruSCcWujaJS7gwYe5b9P61Gj
eZq+FvFDUyAECVzp02l5phV6dtKmy9un/Nnx/81boQQqvdMFNz/0jzylxuEkX0DGmm1FeuBUe+MM
0g8kARiS+u36cRfZyDh/SYCn8etq5FuzWGKz4kDNun1BCs1RhRXgPkix8JsVgR4A8uchLnG5IXdW
OLzm3+f1HIh/D6v/O62nqKQa2S0sxPDFiXhkTsOvatbg1/Lvg8jP85GwK+u2pcgWiroWUMinwWvk
eVeEBSZHAlxY71C5mdureA2+aOP/0Mr+awCKg4GjNXTNkFVDtp4OJqtSIodlWKwvFb5vEVhRy5n7
G+Wngf48/p6P89SUKcveykpy87UKxFECg5FQQL0OsmnTDnZ+LeBMgTFNDDYidjMsCnLGG1TtBDbu
/TaP7zpVIEf32GnXfTBL9PsPt/Z/ND9V1YKgZgHsJG2QxaL4R3M9jvKqDdq8Xqb9WNJfjfI2TSn5
axl8oF1XArokQRsAlC9psUvNpTfWvQ9U7KPrP+7qVM/QA17qcDN02bVx9NQBU+puY6UO6DKvWFqR
QJZr7aJsaKRK1JHK4fU29o1p2VNMND4rmvnDUNoWCipSxdb3z1AH5RIVFmjyIGoGpGzXYGQZl1Je
1tfXoN708ggaXVJjj64d8uukyUTZ/ktCAeTfY/LvZOe/F+epj9qn6i0ulTpYyiEkr/fq+l2yA0lt
HXLWx78PJULzn6FDN/57KJHd/XEfOjW6KWofJkvDHpW3HXmOpe+1n9p25E3/6zgQqUx0qxmc1vNS
dEvqJPTS9niG5jU1TuWrhhQhqpszbyLcfCpsMzpW6d8aV0J1NkRo7ct2qegIERQYRADjtSNw2qE/
YdFnTfcn7ZtMtwKZJSHdgeQJEh5C8SXCQUNIVTVTHy0qkEv+F0+/hBaKkHziFx/IVXE86qhf2NLB
CrnzL8SfcNiMJsLvM0H8BWQamYn8Ib8g10K2gtz8nNzl0n10jw/HxpHsAikWvL3wYBSaEEh+AmGA
SR7h/4SV+6zH5hKg6QSUj48mBNIIPMQP8i/xS9ypQYaJnw3ewPFjDxHwB/9GRAE5BcQeBryH3aj4
py3EDOBuoB8Bdg2y+YJWyhXYqGPO7sDvP3qhAoAA+5FSR4u5BCq6d8DOQtZRyGv8pndjl3WMX8uf
IttzGIUsBeFDY1LLhqFb1lMOoHi4AGhdcV9WgWsrZ70dAzu9mQ7zTMs2g2yS18M6m/979D7CxH+G
79NRn1a+zogK86azg7arSSsdWzQh0OjqUKJahQEIu27dI4c4N4yVYu7+fewHPuPp2DZJs8YOAWIg
m4X/Tp006ySjznTC0CYCtLW0IDxs4cN2y3YiLyqokMXYn9lQ62YRUjMaItItjMaFNS4BLa/ugx+i
xvNUBkmimraiSsBJNNl+TuJLX87TqyraejiftjvVZGM98vLJv09bfZ7J4jAo0ivsEhTL/IvZFKbc
ZqmQsmWjgEOXB+MuUsY2OYWRY3KY7gZwehOIu0V2PWmdvtKr+7mIz5W5LZrOlQ0I8UkWUQe/XKXJ
7doMB7lkuwWqJNZtcb+DAL8i8z7wFmEFnixyQu3k1dk4kpthoOMn1d5/2P48R9vfJwRrWmL1h7b0
lGaEXa51oZ0hVazsinbVaBMvOqXRz5dOUZ6C4ONIthgtiq7K2uPS/hFsb0lgFn7WhStSDW8VbLsl
A3ecIOVq7m2GRu74S2MTbgfzYlzSDoOdsFW35g/srAdI4s+B+/w1npYXw/T1LAHeu0KbeunNsRvV
kcYsTnyF8CJkL21Ki8BoQji5yM5KMx/FiKG3jSgybepVg23GvseYxV/qu3opMbLvBc0Gl2t2PVmU
ToRuRLixhIjQdSXPqp9m/XOs4QR0Q4NWJkAnkqk+3bHYs7A90VvE7yKaxInraTvL2Jr2MCl3OnIK
yjK1l8ZPE/6vdPS/R33sgv64e1WV6a3udQi4NZOsPMnNt4rReLjyiHhh9EN00Z8zOEOWmV8KvTb2
cBQjnm6SElAw0n04ANSN4c0JWJPCswIykzcRf/r7C0zpJfVwh2YWyF8cp+ApfW0pH7uGA8/xM3fo
RzlvGm44wgVHuOKUzjvsI1IqZzBEx2UsYHcYAPbg7379O1D8RYH8fQY6mbXCRhebiv/Gx7awI8tL
InXnh3i/DCmSH7yLXkxbhEtz99prY3+wDELklxy/x0XeSKaN6lrwHnF2VxwDdWqAgrik9Guv+Mx6
N6wgeRpur4yB1Q9cev6eNx5EB60aNQm8M/QDB2iEmqv8uzWpX4OnvqQadPx0E/ESY1gPnJs1Vq7w
JR3KxF00pWsPlHVrLM1+0yYb5Oa8jYLu9N31w72CYZWxHyz0btya7h0HFAQNuPDKjmEHTTPA2J0J
Yjve578vnfZXoHjcfBuSIj1cC27rfy9dndzV6Hr3qmXdj6BNooRwN2bxWx4O0fmmibDu321RlxpW
F7SAUxcRcdrCiOXq+LFd8ftUDoaP3mhcOqo2BrScrjtzrViU47fWR1KOUN1gV3oTUzbFxh7W/0+r
0d/rBOcgOPOsR7ZiAxD77zmUlmHW96gv1t5J24XvyTuNywKbeYyvjsU+m2MQvTVdRgcDGqjobeTR
6Gb7T7kHtbJ6iUqCARcU26W34ub8MDj/R8VLtmWFZZKql8Ra9gSGvUa5Yd2MNlzpaMC3tNAFPTU4
Bkt7qW/Bng+W1Tw4AlBaoYIy2Puak38w4EDily/qhIoFAPt6Zk35ijPLmokgGG6oyf9YLjL0v9Z1
UcX5Y3f/lDoDrRvot0BPl2cTHiPI3GQEvIII0AyvkBtvwEYpmDP5M+zg0PaaiL9RD8CbfjAiBmOM
hKE41lZY4LiD2S+dN+rOeafzo9tQ2LmXQw0brMO7cAEFFoHSkHhFi76Zx0P8FMrnCI4LHhUOOGWo
Bu4AgCqv2CHFwMcKd6kYg9eHwbyr7YXfFNIieBwJoDGqRTu6uYDLBLyMfiPaGw2f2PI+4cEGb50H
RHpO6iwAr+yOoULwr1coCkCvaRQ8glvnfLAm8r3lT8LiiLIW40N8m9alaylQVENtbj5UvYRdl8RZ
0ZsU9GouULekJoIQj4c/U30WjtM9psM6hsZ3zIyFt1Q4FT8VLk3tCM24jLeh677V3ATb9HJT8bd1
llYpOubpMNvVJ+FCirLU9MOGSXwfDh7m7PKwXWuuxKd36Oa0GDVjYcqZx5gIdzwTllgFnhfqphj5
ZwkXPuFBCF+OMoAwzlJWwp3ovoVmsx4shTcTBrrIRrF/2A6G/ZRtBbD+CPW23w/0BKmU0pZ6uPdm
wxLgNHU1V9vU+NkLl+5sg+8THqYlQDf/gKLTUNxncadvw+ZVDJ+a72Rv8N/mewvHcHEdpHcUVyjn
iTuGEfXQOIuanfAoRPWXgYYBpuvjM5XjiRjjOt6CHLd2g4M1wS9x0p7hUYAkQqS/P4s6oPgYldqg
sJ8PeRvhmWFmov9ScJ21CQSPoTpO9gaIeqw3H7dM3KBsL+zMhdtzwWUF6ZxEgOzFmBZe0clO3AN1
aGKEEmJsDi9y34/CPRi19jHeqPMtyyGUWt2J1gLcXjMgS/DvYhqIz0+34oQNt9jXa2EvJu6ysBVT
3MdniFFb8+JfAiX/e7CJMdnhIi38pxkVE6SVOJeeI2A1wKfCh3XFz8SYxRRzFPCp5kJ852QlzM3g
az7GDe7XYqCN9Q23ARsqLrGrT6+fQmUdwKAojIuHcsrH9rhAj1TDt10bCf1jsTGl0chBb0Pg6i6a
U7YjjVQ+IcaFu0CPXUOoRHz13hXZAzIM3Ex1+FtmWdgzCBMCYaSiL1A45grouHDXXBkE914U/E+n
Fi7JyuK3r2mIabNwUczdYoNsOb7RJYlDy9wSl0W6PCzfnF9CZkrYyhfuxxlVc0DmLcEBaACTUYQb
8RB3gPDyKUKA+B/WHeOAe+FG795OULJvQ2/3S3w6KkFcRHA++JM0y/H113143XZYuQvFBDHtY8xk
gDDwiSIEqA6FwoeDMOGIhEYcXTyjXc2r6EWjv8fAnwnZPHvrE6IQYWEE/ordR2iVRiC0xlBs+abp
Unxi7d4PytpeyjNtfUOagZgmLKkh5a7hKTlwOi/FQZlqL8EoHCv8iUel8JZkoIjh1TG40BoaJXtN
GBcv7jhpiiEmhoK4TOmwXYkBR8OUASTiBz/lrMVl5DVIVphIakjOJ0Swob5OPxB/GLFVGA1Ggz3Z
DjZ4wqgMgzzwUuMGhrqYFuKTyw2LBLeBZouLAjakeIBZLtpA8AGFa2gySU5I/pzuFDXiMa/dMcV2
FXMZaVt89xgmj8d1XJyAcxHu7IWYaEici0FEV3xtj0XYjIf6onDFKM94LjvmQpxePKZHxLgXdmGB
WIE20GOHt49EvA79StdDa5cT4Bs5FOAftBCUkmm/9CgHdCOaIWcJX/N+KIzRJXzPYepiXPew4CO8
0WHkgdZA4n6KD0nI4qITbjwukWUlLq7MmBcPkR4PHsNoQKTR3GvuoFK2FlO33evLdBgz3W7IA1Y7
5SRCE0YVm2KHIRLnHzOd0mG40BhijxVkiGkGSxCzW5gyi0/G1QoO7EZMvHrXErx6wQblqn/VY9pZ
JOYyr4OfyahCi3OiufZCWAXendUZph+/E0NcIrYxW6EO3Z2LWHYoUfL0t6chugOru8NNhWS9IAq6
JPmMiC+8LiF2oCqLLSHLNPhF/mcdEDk/IxPXP98F8+qorAYvdAOiZekGzhL9HF6MVD/gshFrAhsD
sV40o2zJmoGsc8fuIXfEpbcnloM1wuO3N6H1M0JhblgPPbFhwEXzsBa2nN1c3EKG5js1WOwP1JU3
Fj60+Wi5dNe89r1FPzTHk4Ibh5qFvyWvHQaI4dJxJ+8TGjXdKDp2I3/rbRBJx4/xjhS48Fls6QZ2
I2jmw9/62c3I3lEwHpdndPYe7wyP4bHOHB2FIWsjToE24ErY4VI3RCwFKueY1uDD4hE5TZ6BhXDX
p+/ddC2A5r+ZSeL6AT3FVqFf+m8qdpAQcEfdvBqKU+Nid8wvkVThv+t8Wg6iKpw+7qGBc1rqEzho
7xgZW877XAREFgsRHUiU6umB4SscoA8n4QLdTlvuEokm7UXxbxKmUTPhjaj1cROFwhLvQ1SLV/x2
Nj0dapJgXu9whO/cvU0kJ576brOGDkTCBSKJ3/ruCYavc3oTE+NFbPsoBw4RUuFrYkmqTXbVhtdz
GPE7hXeIo79z8ow4V1y1ajjAtFfbiGdsa2imFgim37i1iMrwPj4RcUrOYMFWUdj4sn9MNuGQ7+kO
H+bo15FwfECLdqKhSCuUNJOxtkjI4vC37C7mV3cpeBZ93i/hazeBkvsrniIH6NNSOkdXaKUDVN+o
jsVTvDbfU58eLkLPZ3UElkQ+a6ghIw/1rQDrBtv6fh+JR7x/EMVIyNlBQjH73VEUPsfRmCsyTNc5
I65n9PSMpGAPBITgIpErUcvHzfLtDR2P0chxR876fS4u2w1H0GQccSIotPEuZg+vrGbaWFMckF/R
r+Yd+j2jEk1cXovQOp92e7+9G4RthKcVeNff1exaOeZc/aa5KVSmUwnhet4UQwCk+dxDDuavOdw4
Xj0RAs2iWf1/j2opjXFOHnffDeXlYinGuvb5e8zLpbg/o2oYn29ITqsT4HLbZPa4AKP2+PsLc3HO
3UiC/WW8Gq/8zSTTPuFHID4iYgXhgQdDGCKxc18p/CmGvbhOlLIf5yeNzZ3snpCLY9nrJ5Yrb0nq
sUoWZragkkjckQ+di3VSmOCKz6ud+dU5/VAK+atD9+gD6hKtIhgqivr4/R+Fl7b3bDvJA2VVzP0R
9GcmKxp8eFjbQ3n27503TCK2pf8pjrHbAmmiimPpoD9E+fPPg9WWbhp3v1iuHqan6EdAO0GCMJ7d
GDhzkboDT4P7iBjw5DoZjO3HltFYG3ttvUPaDre3dh4vyevnoM0WwQoVj6k9DTBd1OYxfzZ4XPf7
APepEoFWY3LHExduw23WzcKFvchrR1qZU2XkzYu1vwgX91mzuR1Y0Xc1djzoBulCY13HFUNeZLv+
xO9uLD760l5EONhdD8Up2amLevLIp0eISuyqE3uVDS3Uab4Vj3J74/9m22zKQ8tvqhN2ufRcmkdG
KNQ8+ZjgkJzstbJV98rW3Jtrc21t7f3tw9z7q3yh82+bn1hbXEOmiIA43jKbJBP8U8fKzF4HbG4u
POin2mtvi4PbqtwYrArj8g08yy134iu6o9iuAoJQyUMtaOG7+qunY0O44yyRCJUEg1uF2wFrFIGj
B3O7hQPAcnMDwOoMJPGEFqcoKMM4g5cBqBLwfgFw3eGj+BAT39abc+TNpiQ+S4ZeTmZASkwVPnVU
Fjb08qDl/P//4tShUR5DGn8RJxydggNuW6eMh3+pTt2LtxU9JSwJjiby+2hLjixnMNdd3RWWb9FG
WRRje56vo21zLnncv4tg1H3DyAREe//2Pu/fPCkx4SKH+dQ+r+/xWXqVPq9ncyVtNKTNBzss1h4C
8CJOjHScs2lbOV/akFCNw8QUbMrW3CK2vGlWN6GsO8TOeuoxCP1DucoO2cZaVJvupL1cd97e2puY
2Vn7gGLsYFnQW5IL3KwkXCkhSaxup+vFQM/ycN1Fh/4FIV9enZ/g9R+KTbSxWwdg6Ck99S/XS3ZI
DsXBmnYTb5FhCVxv6m3yRonmV/QWvlXH6iifk1/qOXwLf6nf5Xv0S+Uk4Q798n8R64L7CJsGBYoN
EZtE59M4aAdgs4dWZb8q7+xLQjniW0AQIGy+B+9y4A4QFzR3wRoFlzneHQh7OOUiXXhTuvTnwaV/
jfdXTjY/mVuDDTP8qc3thK96fIl3/kGccz1XN9YqWEprbV0jj7swVurh9hqdw3f58/7qn9tdR5kd
vQFlL7+hN/6Gonj90fOA30IfKf8KLtLH9aJ8SB/5V/+Sn+KL8dEO3OLQrOIdwsd4JmsTc9POVVDB
THd5JnYN0AfhWPs4rV2P3s7THWNnsEOO3nNKtp/WyTiFL/etfUTFPvlIPuxfg1/cLXeAii6ivZRf
0JQkj6Fsi2kEOT7dkFT8R0NQaAYwUAcubcPoIG6Ot/f2PorU4RAO1r/DovqXopuIwZaqKQbAUlHR
eyrmFlXv3XurTDmh4BjuV83sPiPXX91f/B0Cqxh6RW51SubFvJuJCFPsxSNMIXi45VE61++x5t7Q
CEUa55wf02N7Lt5brPOkb38vWW51NgBc1/ObMqTBkx+vgM2qtd44xtlG7sW5EQLtRTGHygqY5WAu
zClPzEW5uW2azRXEGRtZYSwWrcpFPs3RIHmlqEj25kzQtSxHLzxHMgVjo1Totw72YeYOsuFg330k
p4QOcPeSnbxtQooou8GmefEv2an7uB4QeN3oi2QuEU2mzaabcSS8iCCW0EwW4bb6CncixFZf8se1
HQvAheFqhptd+BtyzwtiFTUBONuZL/YHePhduok38UE4l+F6M4G2sxysgnV4LPCISEfeZrDykNoI
1ox5IGr2O0ITr/bO3yIKHW6v+3Qt0uJ2mYAX3geLfknVe5mvi2O7jLbhVqCvt9HR+oRwxX+8LXSN
VwGxirbZMdkmW2lZbINFuZeW5bpcS8ucTczittYolc+shbVgj79LHtGgGLgJ7Ml4d6few0+uF+ET
Zm+v+LZaaxMM8tU1iCvCLSLZZPypb+VZsCzp+q7uG5O1UVsXH8beRvN7bzD/fPYx6+LF2mcyP9HW
Jprg8cnAumHjXd32JTwMWjfP3PRkb8NNqTnBJT1BOcpXJTMtOcQX0BkFfE4IwDy6CTni3O1x5Agx
JzHnxtRYZBv4KKhP7cpTwy04lKfowKzpX/oXu3W9fYGjKzRXopy95aCot3h7cMc/YMCUv6v4ii3T
ipU1TZFJJZ4Kt1FiNVWceNkSFQlWNCTA3CA2h3FRozGujePAnORlMjJDeZR4syL4KGP81o9t9a3r
ezk8SSH+cwbVfRRa5b4fDZLqh07aX61PONR/fEP1qQpuB3IaVZKNSUgy0qsV3c+6ndyx82YB/XcE
UfS/2mdPx3pql8t2kOl1WPin+yEgIt/IqRBWkZ3B+L4RxeTBuEhQ4hOlZYeNPPLhL+y3MJWJyCrC
VeIyu4FmBMPiRMUCQE/BDpmtOOU6KrjAPHxUOGCq7I0ZDi4eyT+ywg18YijbVC1RocCqmm2qP1me
hB79F4oPEcsmsbRkBf021soefwD3Gwqm/cbPh7gnDOeKM1pD1+L7QAw8DUZXNrArb4nq7ZuB/8dX
MoEWxV4FCt4oPiCjRHHOTXAL8+fmPt4gRo2sMgaEwwhTInuPutnwE42GIWCBdX8kiV5RBYjYTU8P
lI8cYT1Zz6pteaG4i4VsOCxm4XAHOWiyFrvV+5zS7jxamiexx40Xwk6Ms/u09+WLsS0XISBYRJBc
a8ZJj/oVnqRUFQp3tt9uxSZzsse2U6YQcpw5S7bVby/LyXoeOId+ccK3oHXsmdhQQjjgYzesgeBX
PJJtb21vmbVuOa7m6kHaqZsGjTwnmAnyJ0UO4Tu6QKrr6prDArcL9gJu9PJTev6Xvj/LkIA4ysgo
IMzylz5veleNpi6ClJJu667AlrZ4UKaoKq6Ss7VT5q88v/kjeSNvpJ20M1h9++/qPT/W5+Jsftqf
1Xv8q9hftyuUeJb2tMVaNiLpJg1ewUVnoRILT7yVl/o0PaBkt6jwHUSs6jjY0fCho7Jr6U15G++A
5jFhWviXhsfrOkLOHbDaeYAMmeMdwiM6wdd1M1c2+i5ds61lU3udpnsbTUhrms9vmCEEP6D+/m7s
P12dp0U6bOO0i5MrCBAaCsLeVmw3vGQEA/+Yw9/3WJxFHdnDzcukljFggaRHMCYxK89ih1hiMiX2
lmJzq7oZQASxVxyB2KAVKtBKFk4UPwQG5a9uvvjWIJSBpQMepun93x1Xn4S3axB5CSa8zdjHDL44
X0kQMK61hhAzYHyZr/U5e6dPPCzO2XlwsA+ITHBz+12FFwMxQ1nLW5nsz1ibb+EhZMVKNgR9kuNm
16yZTftaLE6nmCDf7+QNH7DOsP2t2KhhA/0ab/NlvExnwrxY2CCT65NIDNa4j65srKNT/JUbxcnA
S0DGW+Qb5dSuZczag629EflQur0d/UUyrdcJCgf4Sq9ILtm93WfJPN5YW33tLdMPg91SSaJ9Ck/M
1ReC/FqiUL1o0b3ae8t4Ac5SZceVLqyllDsCYSEQ6qpwzRKVg8FOnusTdgMX0gxWPH0X4nr1O4Mw
NubOOyifde32rwlZVu1qn7DYpdfwmJ/Td+szQRChe5eWzURbKIuaUtFcW6TzboUW2AJtNaoFFDIm
IRZN+tAbtTj4HFi1TapW6STAZFR7KUmkOtyPSmBpNa+6jT0XuUKwbiGVqOFBVAF+GB6SADo8bcj/
HB6aWGX/3JCrUW/fuqpYB9lRQa8ssV/s8KJEBwkhPoQcrsOgnA6MaXhb3opVzO4nmdf+OMrQHXO7
BCGxEX4AVbwwtWmAy0V5COWFTqeoR8sbWbxZ1k8ie9k148G5KodmOS78YemNPHUr01TESnEwgv8d
NYdUEspACCR8wQJKEIInY81Hob6FvXUjRVLf7eh41zdXpt8lpFKfT71gpt4QZBw15FzSvEIO0dzU
NnYfOI2AaQIdNVU1t5HWKG+mUOjSYQf/ir6R7ig0UY2pHqwHtzeFyssCiX2Ue2L0k7TJ3VrVV345
LAew9gVaVteBOIwCea0VrpTQ4R9h+5CYi7Rc3e5r9OtC2qA0T4icOWYLUK0ABo90/E36WXbdacgr
5qPsDY6p92J8ZydwBIAlGn2S69M7be/e9aHvQROEf5NMUWZsPBcifYAGXblLlDe/OYUpOmQ7Tdvc
8nezWZndpMyXZjBPPusX+VDdp6iV3shxYft66J0uCu2gtt8pogqyT1fpQ0gb2l+ZCY17eb/OAmlV
2zSO0kV4ZRmn5qeEi6ihQFB+Jqi2BTtP2SbBNrMBn1mfGSikRH7xvErYbjimcvHUHro9d/fimatb
fckASDYGtdkyQvaS0qm4DDVZMkDefLCvo5122wbZ+N9D+MGA+msEo5EDCkKGLWk8lZR8u8j9Pi/z
NWSAinpN07tt8dUVOxOuIeLPSX6qFTZ4MV4auEvk7amNqSWEq7w8geN2wYT++xtp4oj//UYYhCga
IDQd9AM6wP+dU7F6z+59ce+OWDhbk4pCcTBU2qGOfcBdW1rpRIUgsabthu4EolJz8DYd7iU0KL2p
QSfpSNthrk0NAkZQs43Q3QLUVbGzwapciFHfBui+0y/oqb+SYFxef/j+8gPh9ecJmCwXAL9QGKdU
ZyMM/N8TiIq0zgIjDZe1iqCB0jkqCCAl/e7ZgGX9qKFsEPtCOxDt2+vRoptXfN/DN4o9fvWttbpb
qjupQnrlRFkRS4tIjZd1wFbbf7Xk3IngPVZ9gwAJup7dPm8hzYQXLd818S6sTjLuIHkC5mwwVNBq
qap5mu2kKyYhEO76BHU1QDpWdnWVbNwF61hqcLFARNnSZ4PAQ/egmV1Tb2YF+rjMvuGwFr3vKhKi
Fr49VrXBtvOItD16s+sBwpXmOa4uJcIPV53CV7dJe4GeVOtT3qlIBeuuWhmOmdEYwvosu4/yKlya
zNpOR8+gQS1Zu5g5ew/eLUvvJVWnolw1xluxUUTsqdVhGaBLQXFTAm9jUuTP5z7ULNCWEshhbmoe
fBveTOeLSbsBWsiSUiErOrKIBXXz3vvfSoP2HaHARKEApId8KSVMPP2bU1QIhHizm/nda7Q4r+ey
OtcNPnI1GgUX4OzIYrl6Uo5vjT1EDEfD7yXxL3f1DSXAYZd1P6wnD8OOf42cp8nY3+MIVZ7SWqRA
ue5Kt0I7wPXiatYi6hGYdNRa/JvtaJim5LKGMvGbS2q0Kwm2aqTtZI/iPxLGCFQ2lzhAsU2f9KiF
ZuiiSPILUiIoSiSTDgKFncWjZIA5TjrXqWBI+bsG+7rJ52n40vcTuUMavZqoOsYiEtKM0GfKoJjN
8gG+4Si4dVo7iSmFRoxjqajJPC0D2pserwZxMDHoAgxSb9QVFJtVvCruylEzoqEcDN479vNR9O4b
GJRaqGB3Ch6SbT41/Oq1924/wEllsQD/64qKBfyPBTry1M6rA++6DNNRPhhWbYUWBLgPeRRf0C8w
4GQUCZ34fn7vf4qtf0UyEkZgoDr4MuKrBhz5vwePm/BuKwmzBK2iDo2Gefsdx0tFvtS7QHHbwRQJ
7Ju20QBNUJCGsgRSCPAgK2Pifs1b4PTFsZsjg+wdusl1BB9bxyCTpEwd/z/KzqxJUSxc17/ICEbR
W2ZQnOcbIidRcUBABH/9eVb2PrErrYr0nKihq7srE4S11je9w/nuVyi+zlO3xvFmgHhR+dXVrQPu
Ji8PNP35RH76HM+V+P5slHeIp/XMKDm5vCbMVVEMy0OMxd40FJAKFzCa5HS2lX0+OPE48Qn7ZQVO
YKejzHpEZ5SpDiPM0VdLdWsidy/WzAvVIWP1QB0UUaU4Nea8yAzaN91W+/dtdkZhcQzZM6DlX1Wj
h2J1D1ZLAaND+xugCiwLJJtuQyzuQfhy6Nu3JjRovaPTBVgAOMy4G7YYkJxAFrzpHn5DOMqM7+4V
2SbmZw83HYnjpi83lnM0D8fwVLtN76o4x3nj56E6Prm6apabAvPDZAuwYl9arFi58fZdRqEn1/hS
+r1KM8P7kkIdv8SoRS/I67AZYT1QQzmSWc4vw8TGyQJOOgNKXcwmw9797h661hxNiq8DYUz4OGrY
valBqZml4WmnF6Ojv8K8eIUq4HgQm5IQInzaB5eqLI3zQapnKA7VML9dhNLoBGTfUwe9sQFjwhRa
wvDNOJMt7epdjFeB8TlZ/r4HA9ayjlCI1DGe+BBlKe13pXQ49mMlC9uyPjySbJw4xe8gwEpgWGRs
hVbbZQexJxV/CfrMMQJs2YvGkvLcWRI3gtUFTAHB+SHF+Lkvte5Rau6QtmfDI+dlYk7UwcQ06cR+
ZM5aAAWxNSzB8QDM2tvb+MUp/z2l+3Em0a0G2YlVgCGrGky7n5ev2ql2KsgR+h3WQIHCbXLeHrHQ
bZ03Is1q6V1Pq07u4wEgdbc45sgmYDRfzCVlnmQob1/DvTI4KIp1yQ9+joRw6khX7/csTP7Hy+oa
8EdUOAcariDiYP3j4Dw/YgVBuAPOjemm2D28dvZltL+S7ld6qq0YPQGjQVVJxfkKj5ZWDf7Zq/LN
i5v46+CBkaghEtDVvw10Ok8rpiXd1eL2aDV9VNsotRvKJglTssTUNLNFY7L00qTXubLVgemo09+v
/vcyebr60/FdPA6PrJTqGp9CJwM9exe/y0bI74eKjMU5gCqt7eQUEAG5I/2+rVtrDBD4c2nMMinK
23ReQOo1WL5Kq6w52khPnqsXrZW/3xU3Sq7MBu9obKzv+cgf7+q6v9OlODd1P9vZqxvzU8AUJEId
SvvKvaHFr3g5ck/tZHSurfwVmPpbA+DHehaX78gwbwwUGlnZP5dKXaU3RTJkbdLJrDPAOIC9Y8SG
qCGNzIlHjDLvnkqf700g6W6hcrTJS1uOK9XC24FDvDXRQArWzino7Afl1ZKlIGO+BHuXqSRmRAim
feyBC6q+yFbc45byL2+7OZy71MwPzm0ZH6Md0nmM+Q/O76vgn6zYPyi48tOnQ3RfTnfSHadm0MRz
qJ1TSmvxQ/Pr9e/XAt3No/rxKJ9Kh6eTqT6pWlHp9+tAQE9vb/kMXbjBA4gPkGd8b622V/Y5t8PL
REKE0FmcPfmrCU72p8Do8iz7sQeIDBDx9kxb7eaMryOMfYVQryJ6v4AFWj7sE4fWoqd/iBG/PAVX
2e94u5uV26JRgtEvcvKrKUakQGrY3N4nEGugwcmAfjjAWqYnUExg8NFQQc5Am1yXQA2w4N3b6lsb
CM4hSpdqjK8XQKTAx9h2uPMyW/Oqj+Tt2AfY2Lv6U8UlRV+BojNRTqO3Jm0bQIEIqzgbxetOoaod
Y2jdaCxacNfkPoOt5Q5BKzJGcE7AZw50QzD2sOux6Em1p+C7XA8ygTsBcAjdYC4AX12vdB6ZtVvg
Tx/QtULr7UP2O6PLPN1cI9VGNbJWzCpAvMVYHoaVf+5VDEKnuzd1e0ORQaCsCqBpSE9Ffdnjy+Ux
IDSz8pVAwHruCD7MEEFkON6a1+POLPNVb3SFL6qsW4DsentIm3s0ubWRATDwbtchvg5kPQoqvvim
nm8u+ovSeuciKogmMkA1QGfq+LoaaXaFVn4OAQR/GwxUcmC1lXN4lwco3y/EYFqnbRJ2J1grLs5u
HCRz5bMAT3ZCcApEWJu8xhbIxsLFh4tues4749YvYzDgHoYWAhg5j/vSsBlK05Is7gPnXUsLmETS
a+1ahtOetmcoZYcnD62gYRsCKwEb1ci4/xgf7M7ivFb9upfMa6oD/4wRmAH28mw9PJT5UZ9sRToQ
rcrPnG7UaM5HsMfiSPd3lo532Mm5RydGJi1Ld5boWdHoMGsfYxfAGmvsS3qnEeYTxzca15lT8f2Z
z9tdhhWHpTQ0AM7FoKFiwEa4US3AegKs2IcjihtqG+4QKJlEgimwllA+35Mwic69G4hUFIqCy+rG
ylC9+0dtdp0Oj4ISmrc5ikcZH3Mmg9hOwgYyb9RC3YT5yA0NUEjOOpaRllqh/3EJCjE0AYbWAE3i
jBrglpGF6BaRAua0Hw5hg/uBkwOWdWhUAqbEDbqFTuZVZHpIN7UbuzO5PuyOg0d8B/ilc/YGd3d+
e9dHqc3Unk17d4DN5r3ZBgyTYbZmLSZRgdZrwLDtws4AXi216Qd6CBMSZ9LIk7ttxi3fGC629xmD
V4hAW9qjpm4xuqn5BxYVdmvmM6fHva1fhzC43A/xZPeW7lVvO9QmMku2vo72V1+1tgpOhmfOAcWV
VmqIBFQb0cFhWnIpgxkHAO9+PAYh/pE2FjKpd3RWOMD7TVQBWVTssm9AVH+rZ5n78GUOn4JTqvCT
KY3iahGb06tz7tcr1dQmue0CjwUqybBp5yTYtQKBNvUtz68EJ9iE27fQBbecK0jd7yd3y02Zp9uB
LQ0ETGznNUx1yKMteXTlPFMQZWgzECAoFFsm+AuoZBw1oRxa+hr/Xru3Mfim8JCZKiFrCAC9HULl
ALV1mNPPvC0z7wJOBqEoMnnEu2wOBAlceTIsevJIG4Bi2AWFYUuxI0AVqYsrLdwUc8Bf8lqjbwwb
nOYbj+jDf1CKqN56a3D6trFxtlSXhtadA4SJIrQGOAKuIPoYH7sR7TcoE2fR4Z6qIwBbQMwrUMyb
G2D8Y5CviK3MJrsB9jGebvpYkYYCmqkJ7EevxWRkh4JwGxDO3qUqpMtxcY6BjsM2AWXbhCDl1mpQ
D3fg9RlVY3v3eUSCRbBQYBoBTNd45wbs79gRs3Jts+jA0NaHnTkhehV7WXAyGVuogInOXwJkxkh0
Oi4nnR5aUwBNaC7xqRaN4DnSlhdqO8r4HLTD2h4TLJY3c8Fz9hvnBPSzh6QoGModt5LR1e/av8dT
SH0v4ukTzwsyeBy3u+frAFKFeQ4oe0C4dSIi4mlbfZzecmasgjiwd3HHtPFPn+1wf2+sy8l5rNJB
DKSegbyZPESw7c7w9WQEXCxAyCyu2+70TIjkiSLjt3p8GB+r1F6cFjdnuEcWgKkertqE6dObOiyY
ee36nYge1hFUnWIxn2HVJdi5F8tkWryT0xoB7sy9g8WZKTDOoMeIrd1Zt9/yD0FrqEJKABgFBn5l
jJrlcdP46PrR5GNdX5cMqJ2OJ5wZcHXnwLkxYX2/AJdKh3sM3pN3bNGGmoFfgcb07LNobCWKLatc
TGlkjW6+MdI/Wb9IIUE+mXbGyZv6mbvGVLTgrWyKGzkdHTNbXXxMYmEYqOt6XQJy9HVziA0JOVjX
1mew/XdQHabV+hayCoqjWWxXnUeQ2+OOi78Eg2W2awenmS1ucpW9Gcowk04TMOlmxudrDd8v3vAw
kpwJKi4fHzjpWLvRlcfBmaz6J2D8fP5I8eRVHmhg+XM/JV8Yg1IUs3aBey9CJkTrroA4srOar40g
sLyL2Rm17m1NdIcTDyXTLMN6sqc5oY0SEdeJutYyiRCa6O3YT4zvW8wbGfLPpNHX+5nlI6z6UggT
qAiZag8E7RBGEKSG1BOSDmgkDtPgDgTOwDZ6zFzFTN21EsxwEfKMsRo+HAAy5gTxqPBmn99A4soL
DGE8713QjQrIB3iikhajf2vuhrsODrnS6LC8fuibCYJvAauQSPgI9RAHTWg910VGQKVZO9K2MKLz
6WF6CXd26rQGJ6CouV+Pj0sBDEi8Cs2YA7JFE2ZyfdWDMx0VLkOLbe4wzbOTL2IlLZMHUzYQwwc4
ETzMMA5i0o8HgCYEQyMwAs5jyXxCTXDutrVZFV7Y6qvjYOdfXIFLj4FAqzAi+ihbft0/OrPYr5zT
Z7uH9AROJMTyI6ydtyx2pKnOM5qgovgYp6DpsBye1mHj6p6M8lWROLwPKQDABlJAxZlpINRolJk8
yJ1sq0cXwlkMYIH79vc0z4XYdfNxxVG97BcKUzFQ+vAMaxjF50EbPPrNZtLtZI5gGB/BqAukgrbK
JjlUoTtA69j8EIntmvTSqwYAogdpZd1m8BTmsBXwqb0AnU6I4j3AyG53/JZy0sOF87QQOD3xnTT4
QP6QzlTQ5jcaY2Om0sF/jMXEtndhi1jfclFKdhOXvkLiAhP6FP+/cpl9c6p8AgGKBxd2rr7OrBzE
M0gHb9cvcrYsJ7gF4iKaDlSPsJ8x2kRgk6+++sgo19mrRs0zGuZ5gPFU8ijS5ZpkJ+M4MFK3BeA/
QhVrYawKr3x/0BtaVyECwugAzA6+DEzuhcTd3+WsKILglaOoR2EJquJnPWkk+rVTpvV10PWhJX6B
UIvXbZv5Yx+Ufdh+b9mPF4WX/Fej4fuS1Kiq3EalQnlqj7WNKmkfCz4xLjNbwMkl2DEnbrGrIZqg
/nzH7c9RXxrx/lXuIbgEqECmz0KPWP6urP8o3LvZo12rag3Erjq4Urz/vIOJU1ROGIWUE7guVXwu
d81U9eiPHWHoSH7z8FMjGedxJO3bprrHH75W3DqeC+Hv/QOekx5pDIdliWyr6B8a6FGdU/CQ2sPi
Rgm7V73bPnVvu4uzT0gpH0h6y1AolfnjdIyERC0KuzRRNRO9bfOUzh/NpgM3Hl8SraT2S9HYpRuj
fe33TqYz7zQ4GgsMKYsNUxplp5MNKQ4jPPPSRhdzR9Jzv9upcSFNjvgCp4DVpfSQZW1iw2LIdU0z
ZGIMW38w5IvrZbu7TtpDieoupWTZxxfnFW9ZrN8fVbZ47IwY+dnBmvm5EbmXtGsM+P7UT6idQO6n
HsgyfMW6rfrFVlJfXeoJP3KOy0N6MDIQ+2Q9ZrEgORZZLDh8kXEN30WgEaRLkLyuQKi3ycSFHZFM
OEJUFeW9//ghCvnAKwW+v4cjcPhB/yHFyrKXUFf8udGki5Lc92rr0j89IqMM78SIS5POssy76V/G
jgBOZ73aM6/vuFo3e5GdYVv+13v4ef2nXVcdZL3IUjVDJyKdYB05yoPTQLIOM0G+FDxdwbFMJ7Jr
rAQ9V3ZjIdcn+GqChFYGgtJcQb8E4jtonLIvSI2CKPxwz4Fgr8akGHAoh6iehrDQ+SW46EB2YLap
dEPE9xD8NnnFEEMk4oLwJkH17JIzJANBvxTuvLA8Bw++taCCHmbi/QlG90p0VVIT0uYiWq3GhfP5
KfhVgksqflD40FARDPjGOgbk9vDxYORBnVNdIY0h+H9DcHAI8QMCRFiYH2jPWs0w9z/wE+GHYF3l
5nL09W1vVbNSZJ/5hvoOQxeqsd5LnUsIQROvCayWV4ePHXDDLpi6903ssd4YmN8dzEi5kkHyi5+A
KHTMwllFBCkbN6Iun68C4lfaqyhaiX+XyDGHm8juRXz15mqu+JjCJPvubFY9wY8VD+QCZTQhA5JJ
SQSjXxA7MaAlWtNesPa4dAro4yUcrrAKhz5obt4LwUwk0QHnCLCrB9qQfgfQwP9g0IL6JVtvuvW2
flOdq4skpxBZ9Fue+O+0bQjZgu8nnsrR9DJSpBQc4UczWhbQgcSXU4UHkg2Nj8TrTfAGJcK6EL4q
v/cQ7Tp0MwWfSLgWCzoEO8y5D6tJNcbi1MnGJRM2hXqwtLQ+3K81wtRc+RKQLKD92HYvn4LnBdZm
Le7sFqTrZtaGX3UbdWB/qeg2o1Nu7nxaRNYd/ybMOCazUeWwl63WWFCbbgSTaiGuje+ni8cetfW2
Maeq8/Ym2eIjiGueRoScUBCmutv0E+vx2hGiow8rnTF9nuVv9YJv6CWWoAkufi+Y/m55cyJ0EUjD
yILjgNj780TIbjpyey0ZGRmJQHTF70efqF1c4c4DtV6l14VkjIS2TJabXRpBRyBnEkYODZTIa2zp
1cVRwDscOUdrA6lqjMOOEOdSgAn4xj020nHevY9f3LPoif48zblnkCvgAYTCV/upZ5oWyr0xLtKp
j2SI1uJYRffhbmk5aCT2cL7zNQJq/DCscm+4nbNlJDjTZ2FVRsYl3D9I3vT+/jis1d6VKeUZ5k5q
TGBarYvc+/1W5b/KUfF4CfaMvxRd0b8HrX/Ee/V8OhnaGd2cuJjcpA3q+/XsoUJCpxsmjRJIFd0k
wUHhxSPq/OO6HQnnLeGhhPKJ/PSItNMh6wA7AWkSZnRsdrPWMAsedpJtxUEokzO/ofON9CnaqH1A
p34KMwo1upD+KCLGPWOQQMpHuw7F2wI+gBoJ2TBQ/7OUbB8SEg2l+dlvRfsZnKJBp3eZosxZDG9T
OdL6j+g2vUxRql48VmesTRX/GF7YM+wGZ0e6fUcE7TTN5vflbdkeSP/f6SRw7z8//FMPQG5V5Vm5
ognWkbGpWhW4OtdEgoslgj7LXKQ7RmtEdoLGd7dap80rv66/CCrG9y0YGFipiF7rmng/f7x3vUgb
+VJ2TyCDb4hWoJMDmlOegdUAsClAmDLctjhoB4bjaXAu0cyApCqU98B++6cpTitmDV784oqzau92
nN8X5reizNMeQmEUxFKHxFuTpacFctknpVTdL8k8WmHCYaLsT4zL3YufmlHkTjoc25PgnVr2a/KR
Y7Da12x4IzaMXzqGBw/dRPpoL/KDv9EwPDXU+sSy7RoKZgE/n1q7VZ2lRGHVRlIIQHrF0IM9PZSX
B4CW89ZkN82GSS+fxSe7WQh49A7eJfYbk/yzmDSDR5BN1aX8ziQgUkaZTBfaAA4df9QPK16phCPN
upU+yiSfu57WP/BLmhXQSXJWYrFUBgprsV53Zzd4anLbKr+Om3SqBp+/P/u/mBhicfz5MZ+yIOnW
Sa5Zrd8GCY0cNFZILxYgHMi3zkVURBiC3yrn+I5hOL7I1Zs06+r2o/GusS0tMdBQX9VCmrjgX4uh
zeBV73BayNLTajXarbN26ZAWVrkEvbpDHnqsRrJ6XZ9rw26u88o4BZfy6h3bWAf3an0HxFFJI0XZ
1Kp9v4PY1ndpkMeUwFAe7x3mRrg7MKtTjH1Q1udQJTCohpCNkNZd7einoJ9vJ+oUyUo6/llDMQoo
m3eQSPvaV2CS+P9E7Xwdn8aJTFAn/JQ5DcvD+HyDBK/fsXe2T/pnnssIYdyPNntweEjaYVHe7cuF
FPpR2LIqexnv/oRXntzsvI7UcjsP1FUOj/4BPFP3eBqc95lXHN+MsmMfWTHpY9DcZFPBTpssK0GM
7tD66hYbtY4YyZcSg4Pj5px/7cqyf4eC8YhSFdEdzcNoRxzjp5s+bLonV72qfpLQKMwjdAUVXnSq
Mug/LyoNmf84aisnm+8+Sg5Qnw/h7qx6jxvMvtumbu9wkoLWcdvj8BC0Hu0ekCO43lVfldC3EybF
GtMjfNLU5POitFctCTETuibxQ/+43G9uG2Z8jifDcXbO70D9EKzpdAAQPqxWr+rmw6OC/Aw84jSt
B4aeD8paDk8X2PBx47XL2m9ljakpOJFK/u8L/zvaPa8zA4YPS02nGGs/LfzbUSu0LAZbn7tMDjZI
G0KSyEC6351oJkM8RrHSSyalGB3S+k4HnRAwbYyCD85nJk4IjtDEwOzJBUMUHiboQUAQoIkUkgUw
Nz4vmM3k9OhX6SwdxT08sF58BOWvCkaMvv9Xn/nZX6B7VKpW+3JQe40CW5elcm/d7exwxRUZe48j
k5UckRSwznKDhgkYTh2eVSG4kfIgU3qxzh4AFI6Hot6BK6y+EpB+eYNPGIaWej8cbtmxO1HRh4Wm
26uX6Xg/zpYxsmtZmA47A0i0o/1i19+7RvD7G/6vkv7fV4xcmKrKhk5tCfIItfeueH5/BL7GKDLw
D8pjzqK8bq+M8wl/6eQ8q+3DWlsw2T6vs09wpVgOf8HuIq+fJJMVsCBKFXyNmf3wxyMSfbj56iTY
VHMJPfaG+fWqZIpDXZL1bbcwUWOmkImiltmmnar32lSGDSxmhq+zzjZJEHjacVVt0Sxo6N8j2b+h
m7G6Qw/ame03mbTnPOuaj6D1Tr3I0xrkUNt3CJesKS2nqCjSW+5apIp8cYMnJGB4RCgvAwhZLrIy
SOOajx7CNzVQPP8x0DekFdow2TMGZS2qYbP7Vj04DPYBbi2tDYZ+p8AZwH/UPpy+uSxD72H1v20D
lNGovzTGHXMtv2GDRtN80P4wxsyMr30NYReGSYZ3frsgNTCr2Lk0G/dmuUXJEHkdxtPIUB2tKqxA
KUDPVqlIdmTfPuQfFh5gAgS2XSxmGQ/SskZdBW+0VW7OQcq7ZQQC7TJtwS/bfaHCON4i5Hs3Bfvx
XcgSFb3jPGaIiI2B/dgwG2QahPOOfYPzDWR0XHmwxsa78DKEnMxXMXoYHkEHqIzLFoW/qNxevcY/
ZaECFFmm7+roCvedqdPg2oPiDHaUkvidQcxIyDYA7KD5+fuiVKWfPZn/WZRtXDQ6nDq61n06d1Rc
96RTUTzmjCqGKkAGUacj/ra6bRUkO8URU/VbH/iisIA6SCB0p0IfB9q+KRhrrdV/3A00tpjkM7L8
YJKHfiB4+ese2q4JQ+IEzH+9aZzrg+pZX51weHRjRs+L86dKxzfCqYbuhd6vmZPasJ4mt811Ayb0
zOR5cw7k1WkhpoTvJR6mXZOcLKdCd92ACT6Z2Izz5o5OD93+Me7rAJmxATOLMQMENxkLLR6kGWDY
tZZAdDGeP04Lr5nHnH9IfLXRcroOTpghoJmHpTOxiGp9S+bxn1QV4A4aBoU5g7vCxdq2FDy8s58i
P9XrWg/DTObpPLYvkdwrly0n9+M+o0+ntg4E8Egd57CGr0LBvISUgYBI1HyUsHeq7WGAaEd4GtHE
tXKvs5R8loqjaJaGoeoWOxOJaQun9oSq2kVigNaBnZvrO+BiiWbYyUI5uU88Y2aSziDqI2mCDksx
m1vVnAwQmcP0M58wZQrQ93VP9nVdRwfYQ1eKdNW6zq7BCZ8x7zJjzNHXmQ4AvBDs4niFZksrBPbt
3Ib3QLcyYBJRPVf8kIkXCidtRAGY4jM5ZyyaeVlUQd6MnaJ3X56jkIaDtQsPTvG5H9Jf8JGyGRPC
nVYg2ImIDe68T7YS4FB9pELvLk2/mXT9g3WFFUQHH93OFwtcJOvPhy4eHrT1dMFG/O5J/nHoPpQL
ivWHVjPPPlA7hr5i07qS3Qi76yMAkHgt3uv9YKLYYLYysA/9y2yAPE6IVf248JkDvrgh0bD/7Yae
mqDGtYIY04mbuWiO9VanN3G+q1N6ToU1471yi+bXfV1ZJtgYZKB4zmaYT3zrRR2s/uvJQMqAnilU
Av6SLr3frxdVue4knkyJJZBdsoMQw9MF2amRNwDhO8g++TvZqXqXudyyLtG1xfSuqKz4A74OaIQb
6mBovrtYcaotX1qWkxRWKtKw78DuXzy3n2X7fwdVl149zWqZfkz7aRCyz/N9nFWdx7xkBSOdo1nn
2SEge8xoVAEeGskzLe1dvgwkKEdK7aoDcC+dWTLTwyL20AOqoF1swWzIaEtCM1NgYFgn5UUS9ISQ
+7+3qVE8oksjtZ/h4cUtTrvJPeGpMsZFOEXtpRGjtoE8309fPJGf+db3pejdd1TaGELc/Lk/legt
IzFuSjNXIjIKg8gNDGKsy6beck8+tBlGl0RJcHIAyHTXsArezAxiFrJfdZhtFcLocVB5cKxfja2U
n2XT3/f29LYwNm+dlYp7kzhBIZDYZWme8Jfn7MTxz4RdnTv1AlnbMeiZ0Xi/pB6atF4QHtR/3gVe
SZou+vq4uf/MuGTjnDRAapv5yVy5s6onm8Moupm9nkuSFATBxNujJ0XYsbqhFSKTBGzmBafs30/i
j3t46riUZasd6xlPIt1ZyaJCM3Cw+7ymFE9WktrVw2a6bZxMjHQR63Gu/aafh8ivH8GpoQOoI6Jp
YaL1+9J5yoT/5/X8cVMiK/jjVGyUA9w2/fvBqARUDKFcAurk4TnZQnSZran9YmM8dVP/vuTTuRfr
t1u3u+c59NxNvhbjfVQ7/C9AZ5ZXmh7aXuGUMS9UiflUaFG+6uaK5P7p3FXQRUFFQRYyvdJT9t1u
F5CXMs4PEQaEbq6YpxTmUAjKvgeTyUdpfiwf1jWQQzCDFnAowZF9lXB9y6/8dhtP/YR2XOT57dh9
zOl+MYEpmMyQ1fS0t/MoDhXHcFurw6zsC5HaC2nTZVDO3oObh5tFiFroHNVE6+7h7Qveg3ak80Vt
3tOjenLDwQAoBUntJRA6aIoLbACwY3dzWJyCfpu8A+So56xj8z5U+jHBH+ClfXVLDxpcKzhEY3/6
iJCu23bRBSjAJrUdA22Fs+UjKiAwNOoIR4oX4dD4Rzj88VqeDooMJ+XL8chrWYi3UvKhozqIt7jv
uahgMVWZXQDCJuHsArJEDAYfPp/ZQFIB/RdwCnXPw3CkfzQdMeAwkWZowYCPnaOHpHAv6t2cb2Fi
ezxvfxwBpCFKF85R/lSxRvW6dtM7Wp+/b66n/uF/K52pgaxg2MIg8TlSqe1GMwrt/JhfGngkMDfc
LkxcCLiGz/Y/r1sFbolWCyv7zL18deANGcD9jEFxF4McjFb9g4Tbr0kui9P8DK5vHwk6JDVqs/0g
4wP4tNEKL9/QFwOv9PvdK/+Is0pXlyFrMvSgJnhqNGq7bn5R78ljXrudN1QyKuQkR15/YFl3IZQY
lt4Z5dZ2L37Vmv7nofTnlcVp/sehdJQO8Cz1HUuhAE7NemisKLpbm03XzRhQ7v0rA0Zr0SWeYDPq
T0YwcBmeXazhwR5uhg/TM5eeOxR6nPBYhlfPHH3NgJ+9i6FiANPOObr8bSHpebRHzjwz50t48zsT
mQdoPlOAKXt7bI23n5QBLBTUhZCv4zAw31RrXnlhyF8qrT7iH35v4U9Bytm2T5Io9GZfvAURFZ6P
CahyjJ+kbxmNp9NKO9E5P5a8BaRtkd7tUoXMUGo1XTPwmBNWYH7Xg0GYurwSoeDx++W/acVPl1fx
ApBpNys4p3Sfgla3aXa7U6WLwOk2AxLT93cp+laqPSMmmzrvZ3cmRGQxRfXPttwbzs6mpfjT1J7u
IBzjilHRoZ/Ozw5/DE92eLGn/MwtoWYJouzFKSJix2+3+xTOakXZKRiDNXMGzY5OpkHZPgJndX8R
xP6z/frtSk9RTLs18qO+cSURRaKoE8rud6Xo7EYPW0x2H+ZsEpgesnhUkqzh3n+C5hKesJTNKMJf
GSsPQVTPZvztojDd4WH4PnQ599xZ4BnWhMV6YP1OvOY/kGC//YkAb6Rl5sdp5fF/vQCtrJbleaMk
YPSEYsx7AABfQNsbdzA4mFbf+wqWZobqZHvYRyEWfBtnfbiuLQcgBas4s/wwHBwmqoXeqjO42G+N
PXhTzI7LGt+7reA4L5Dybzwhak7/gyzt6AGMxKhrogewjQeL2PnsrahgFobdQ13VR0wFyZEWQ5Lb
i2xFlv+xG9AyU1iKOn5sgKF+ngzl7lgnyS1r5qsomHXWVQ+VIRR+qvdZDjKgxKVAykbISsT7ZSGN
I81ys457ocPbUQdnnTazWY8BMk5oR6kGRcFoFzul7PCApX3vfvoe48R9IIU4ju9M97B20SaqkItW
J/sYtKBzAvaW+6phnZrB+gb+pLLaubdF7aplOKnqx2pE/ap3cCI38GkAVSs0btB6sNub8mzZ2Xxc
73uI3DHVzgnEfYr98ae6vi3HyftNMvHToFk1vbTDg5chZWwdL33KE8TClTNigXhIfR3myfBFpPoe
dT6v5j+f69Nqbl+O3bxuzs2csMtydqvRbP8FYJDhD8Dzl0XBv7apykCdakVhoqE9nSrnKy35vL5Q
FIyFJrhwuwR4Tgumtt9nQQz1ANBWkDsdSplh/43HEDvjV6vpX4moiikS/S4VE0wG+z8XU3ZPqlLe
sZhU6DzqMOqBiKedREniBXWvBY+hCmP3Y42S9d4WZJ7fz9Yn9ul3evDj+k9PQcNKvKgTHnrLX7WG
HKdHN/36OixHI83sd5ZnmL32i/PxSYXh+5r4UqAiQf+5jSXP0wY6YICVH8/H+3zXX6wqO0L5CrhN
Gk06M0CMk9qcpeNAMFuUkSeOChJxZ3od+n7i9mhQXjLn8xXejyf+96n946aeVp923Cm1pp3u81Ig
hWJA/ZFLuEbsHghQ58AJGBOuLwaMF7QkQYY9iDfvqovuNijr798CRvaEoapjvu+sy2QoQn1KyZum
Dmity3xW09hZt0e1mbatydfxvTJnbrGZHSh29h6IRiSi211z6YA1Q0TC/0Lw3B2Vznmx7wdfCdKA
lsAzCwUv6QMlpkm29FpfJJvgVuYHOP0mkS0sdmaIhHZpjto2tPWRGjn9txCjOMJhx7X6lxtJQ4bm
8H3GObt2Pmhvf2VLMCMxfKm9JaOKjIO2F6JbbFWREPSiBOqOxgpduQEsQs5dmOwVIhFuZuerVaey
eyUSS0xKhote42/LiDwkZPQIaF7I5l/fgcMjUJ207On2RoIir3WkL5UINf5hZcd4Rlgrcikdjsf2
sMGzzvq8GibJsOhA2+3B/8PrfvG2n4YvO+1+laoDS/AxrDIQYRFS7G6AjhLaO+7IQXjcmdtbw178
vt2e7Jn+WvrfLMM/ssqroXePVTe9s92l8WlLtSttBUqOFIaGEGwfINzRLJ/OJh/9PlSOcApvaaqY
tZMv1kgVVtbZ/0CCQLubnhJ4N2JpMup6fcvyx73T9jHUBp3m1V0r/4h4GoeT1mXSj7Txs69QEZ+v
+26Hu1YiRC7IHKLMnYlW5d67j9BpWPbRa/d9YZwAg6FX9F7BNMA8/uuF/XELT+dUfJPuRn7hhUFJ
QngD3IEhs093mBiAhDsHm00VgGbr8V+JHZuILjnMbHO46gg9GRqndnR525C6I2B3pcHKDjYDFiBi
dCu3a7rg40qfZmdq1RMPZ6fgPmLrGo70SV7THh5N9pFmDg6DNRp6fbrmb63wv30KT5E86yjk8kzZ
XXWnApbHsIsF1XVGIOmpdMf0yiX7TcvttzeSfFLPs2NNp1NazxA0/PG29iyzf4fNaQLbQfgABfxp
hjpWYpPCXCkQzTH8r7kNkHGfv8hovsGkT4GX14u1tKpJgv3/VOrIZUd6QCgXz3aVA39ESFF8JNV3
KdVtr6+46GVOdyFZ1e/b4eWVn6LfXoofhwPaLXOhjq15K+wQKK9NhgFvIyQYT8HAodW81V8Kdv8r
7v74zE/rKVGPlXrd8Zk1ijqD4adhbjZti7ot+Jpk/hKZL3GwhrytbsAKenEQ/Kuw/XH9pxgoP7Kb
rItnLgIgFkGQY8mlj0u4fd8JcWs0Hr9qbwAg/ucu+t83/RTkZLW5SJkhrsqBvaXLb7hDBlX2ldo2
meBR9iZcRHbWhh2Mygd1ry9uRPQuLm+KRe37/r5pDVkiezPCCCVdjn3LGmirQXgbnmxoEz4Hf9Cr
BTmBuVeI2uu410x6n1MLiffBkmC07JgO/azrkrVN5n83Wz4N0T3o4k2BsvcekGut2Jvi/3B2pj2K
elvb/0QkgIxvmcF5tnxjSqvEERQVwU///HbdyX1X+zdl8qRzcvqc7i4RNnuvda1roJOwhFdmxqvE
T2LIdg9HFxJXD15Ag+ItvtvN+2TGbtOkEf+RQR14khdf+GLeXNyGjhT/V6SKCDCzMErGmOp3OCE3
flLHHUFZdQ5rxogOKj1R3Q3MmN7ZlwdMNx1sqOzIaje3nQV657gdsJdwSg7AIEY4/HzH8bKtJbhG
eqaz7cwD1Y93y8GgatLSO3G32756bRRas5kSzDV/NJDcHqJgbDSPfvx9RJok/GTwNbZxUxyMyiHb
6fc2HBitafixGfjJ+CPhso7dB2k1rhXUQTg14SHbhRvKXy3nQ/BlMz/lrvpF5YzHm4idiZCOVjgA
icN5yRmhMOpdsDaFvO5C6rVa7Cz0X9UnfNb13TsIodHVB6wCv3KcEZsjvI0SdjUk7FX3nIweEVAw
WyLlkCeMOFKQr0H4fWiupvuYMR/TQnCH73sURbR5aIUhVji+WTjuJ5lgG7+PnjXqdPypOLcgu6D0
prIgpg3Obgcqkt+hFbo4CVMTwmm/5IE2+IpcKMKdKLqJtfGWRPtiyvTPW/d07G/LhXQhIu9Otas7
tBlGwpR4TmgLwSt6J2xNyXYmeYQqClCO9f33dqe8QH1/f7z1hKNci0u+OZ74+BsLVZ91t81gsJoW
vnjigLyUt29K7VcDoH8+8RngvWv1/XTgE4We1wr14NzGiq27a9ZvGonX9fP/HSLWE3R6tBanU2Hz
SXXYzNfidQzm3QBrW8eKB99CO24Np3bYUfxk3eelb73ZUW3xAX+cYtbTjq6fT3lZSVyA11axqV14
TrDUW4LIT4Bzb6RHOTvKo9MbiLFmtcyFMbBr3Z14JZYtuXxI3QWHvefE2IKMgXhHW7xM/CPC+6mz
G3yOz8EQH2mYn+69uQs30GXh5wdfxw7KxT7OqbypEUPmziVmW2umHiLfm9NXqYUnVMvvYLF3R9iz
uYdm3855nnF42tFsVonyQ4NfEPDNr82NNxjofghdXTix3odDcPT+u0f+5m16TsBdaNdreSy545NH
t9kuWl3IEwHBTYPeYzD1pb4vgLbIRNHw93vUeHOMPaeC51KdNuB23cdMEm9OG1JasFTHnGQjvRkH
iEh7lTsVswfKUmJKHs4wRRbYfHeevnsCzxwqJDKn2+3EE/DabWTqdLF9Nnrm9+k30lVgatzznE1C
bt503QQ+MTrvFkFDAOB/rHr76QWX9XuWb2/iGZw5+KAUBPP5eQDFY8sbSEEDV2TQU+PWNmb3z3VY
TSCeFDX9AwLwN7vNq+ni793m5xX91d2Y21rLr2JBeCQ1dk9B9+yOODXCnkMuTdbpuOyqNHfvRGNv
n4O4Sb8+dyGZx6ze8xyyWdNcibwucHde/E1QOU7d601FpiE9LyAK5xUgTv/NghTV2l9P4amCvl/O
t2Kv8sXx3IPixa3fHdniyYamRCCDV2h1m6Vj+tPe9OZZTsfvcEy2zrkz3VGJdK4cpJQo7y7rzQv6
3LedpYaN77V4HnDw2qSV2dNDl7rg1obVkUXodUQSmJ8kt6vTTxLszsLPIU2cQPHT5Zt79Obwe0bx
q8umPqs/iwNxMnRDkl+ImiFu8OvoK/izD7LpnlQ6K/42Id21SEsC/43gvNEAw/VrYoztXNunMUyY
t+jP6+7yf+ti+6kaP1j2rbLFAhL5jmwnlMU//XVLdCCFm/Qx+Pn7duhiSTwtGZ14Zrj9CnQ3LMf+
XbOX2y273a5SOUbGte+cJ0aYY1rdkRThqAoJG/9tuCSbkbKS8e0kGQ/a2e3a0jU0dEIl1xUAfbhv
wVbeTWQbjNJwpNrdEEG8b8lkDTGg6VlmtEFGsfFOnwpOep/azeUlfPPaa/99srpM58iIDvs0nGqf
qiottc7VucEUuQ6phm2nfeqJWLuuvhxthoPBXRIiunHpxINUqNAeTkZVMBjAdmhdYgLJKnxQdo9w
4+dD/OS3AeYFGHuQ8fpg6vvuWf/Yo/17439fLc57/9747Gbt7XO6EDNvLbk4uORwTQQWhinQnu8M
vr8r3gwbPT+MNGbREenkYAw2F3WZ1uHfy+BH0Pqfq1EaDfKuDQXXqad7t83t080+cTXK0GrPMHQA
RISoCKrYzKPmOkNKJgQftTsnyAluQDmq4m7caMZ7IaOXyQbFl+h7EUyneawGpHuF1De2wCR6j3D6
oeBB0grDbBlS29y9FsaGBAYk8OLSmEn72t7h9fH2VNL+u7i5x//3rX7K0l8b8u5q7B9mxrea4HjN
isgWzpwU6u45ZYLe52hqC6TLKUWrrw96qxIIiXg81E7DBJ2axwyImCEG1icU+rVj9oAe3pEfTFEQ
/nHrlaej87Yot43TnWG/wbZt/sA2D5iNPHsHAaUXj7bVj/UDJpe0U2RTSbg6hZVTIO/AHEPxK1zM
dab+CNLTdrGji8KSaMm87eRTe/idO3RH/PcK98GQ3Bknx69FM4ETgLLQ9r5wGRJR4Ddn00ag93UI
RWDS3l3bGPxDddiOjm/qtbdP5alEx8O2kG5XnsoG+alrd2dzxRvtkxE8aecwIiFaG1uf6EEgOjTB
379X1eAe/E/ZgEUvNhnW0T1+kWHe3DlrdCHuWpAw7Dc8Ke2/hbxYPIZpM5fBO0952hnP1kZTzBwq
IAPLdrurwI2S/EHqj7hE/H7BB0ajOA7jsxcuhsRMfjwmyXiIQdqZg4uFMnm3UhovV0pD1hsYHjKF
fm4tHsVFz/OG/hjP9v4E1ITRFECiWMYxWte922NKqQXDu9fTQ7eAR2liZnGiwDp6h/Y7LPRFlcX9
MRXTsC2FDeMHVPv9coEyW2mjfFD9ipheQrKgFJcnDwiBE6Hld1L3U2k/5id3fXDf1bzaf0udfz/9
6ens8621ta58OmCh7AZd1UfG/Ahmy1t/H2kJOr3maAS5bsf2hPOZI4+Zbphiq28dHnh4Er4zxpl8
46gXl2QdBgsi+PYdZeFFXazLnK9kROg/U9qnkvCim7vTtWiwAz26k5kRziucnLqa38W8BLutDrSF
8Oa1Ps5xByJ/NNwGEfOGN28ca+PFHvP7Mp7ulnrMMpBGVBbqvIm6e5Z/ziYTRtdeUw0Bnw/gVipz
k2HtmjbDxxvDogvglnRDC7/5EMG+WzxImufOnD9SXT2QRARel0kSxWQPi7Cp3u7ZvjhWz2Hs3D96
O2FXh6NdVPjbwsOmsdXLVyEmcw/yCGCQfO4Gu4d/Bj1yjAPiF+dz4XTG+KN1OReG1fcwskxnzawx
MWC6iCW0xmz171PvBSmJpyN4vg2sByz5pzj6tYRzpa4OVgbP/4DCtqs74IXdsqVOhM790WgBBTY8
Ovck7mFBh6OJ3ZbxgDLd843AWZwzBp9Fh2QD5sI/2aiWf4kYGP19kT8e0M/nA+NJE4EjbE1kzP8W
Cka122RmcawpCo+ON5MOgKTBfAQ2HveMVs8Yfnx8JFdgfFoaNp6/P/3lLfr96U8lqXHA4fy4L2q6
ezQ1KFzQH9Y+tWFdYzCk6cE8ZmccHJaEJYSXYNVgKnJmQae0vMGnL/DBcryLjquxOHFEtPTfF/jD
Hf7r9jxhybVZ3dVzxgVOSNHBvlGQ5eiCuzEmAKtvBDfQWUXNcXI+NNUZg7Eyovr7Gl6eaJwQqA8p
pVHGP1VP57NxkxQrhcY5abZ1AYJ0u8vRNgGpdHra1yCOlWkMobP34Uth7SX3rgsU0FfAtIfDLHFB
ht9tzy+Y7DqaZuhKhtwwKYqflk2dqfpCVSRCFPG4SHFR3MPZsp1SpapQ/ZXRNbmSjnNCCkFZd3YG
vW+sGHlByRXGwGvBQOuBjdLbnVt/da6aGPfArrcYuj9TDS7WyTxlF70a2/Sn7bM45kkSHt6Y6D2w
wqgwtIPo6YgYX9g9hjNHRuNK2E2eHBW5R+18i2oTc1PcoAj/wf2AQh05cu0u+CXwfjYOBlR/P+Mf
EOV5nf2+7Kf7eb6ne4kGrRqLycKulftXFGDY9PnotNFr68E2urfNKeF6BHph/xfKvuKlOGPiMemd
Rka4CWWIUYsQSSK+2humcpdACXUScPG1SlS8BLUgdVky/nQkAsy3ielq2IHWwTkWzlf1Sg8xzAzP
GE7UnhGgfOuKcOIcizi1ScBR86ufhcJwz+rs4CUdm3ZUBH/fBeUFxsGy+vX0nvaDq3IwM+O2qMbE
D2HHZySbYA8bL/NIeGUVnZmB1Am+V24Z1Ynm4o7uCWYiyS2su5T4avrAMbegj52ecEnFJQ3KMTWM
Sw8UzXM88NPB5XM3xBMU+POxxPYzKJfCqBPXd/7qcWyNRjYhrmlswgwT+jVxP0qsNInWRax2x53U
DA+kj10xkmVNsHRk4vJw1qI+kplsk0YGkScQi0gjOMiCfXQMbt4J9WceC03CAlcQpP56z/DxZIPg
hEFmfHc3Y4W1Vrxl0L1govx7U5/2sEzZ5YAS3FThwruezW8oE1gAhMuCTsDqhFxxcoeEATEXzgm6
Jr7YgcncxJeQhd68Y2by9bnx1Tfs06fQO0ET4Lo0w9A4fDTcm5/KBu14zh/FFVZQk+ru4sy7+2h0
IFsOhwHnCD8GMtZyMBqV00E3rpbcWfc8R6g5glJKYFvHd5V2Sebq+nZK1jn2wygbho29Q9+3g6d7
x2LfSeBSN98cWvqr4vD3dT/Nc8vTXbmZJpyqwqNOVtc5dpN9ZofOfOPC0ezS9m8CSxccHyiwuNjR
D9LLHl0nZNg6PivOUIbgTQ+05hI75L5/joF/2LLfQGOEhL2ozH5f6tO2UmtSvqjOZ3G6z5qseP9G
5qXsbpWoq1ZgdktjTbsxUqLK2aAgTR5O1w7OYFbAvHFPUL6ngzDeJiNIk23Q1ll3Tu5QSIWJL7Lg
IqBWFOPBdvsay/AwyTxl/IdzrzeIgyBtVi1qnNGI6V8r/OgobSn5tLDry/oMJxPCx6fXtd9JhvDB
oj601V30SeEMjeBkODvD6Tx8iKysTWMhCpD7ch1plCneNgMla+Th+Rozbx32v/7ehgxxV/6zGZNv
rVARiebj6cCtlf39fFAP4q7tabTEQfJTVO84OGBLddtla94djZTmqKtHPG46pEAaIIx8DEIIDnhV
OVvoVE7nziQShV8SJQeX2cmknR+cGQ2NO9m50c6goLJHlvvmqb9+6P97+coz9mMomZJuMko6yoU2
47c5Bx6Eh1iQmbFeBKj+IBTUGY65vqSDdnEjSmH41X/fRhLqXt1Hy+QohtYsmz8bwK8C+L5JrVOR
qeIsBtpDK38PWVt8NMNeJM4Xan0s5djXZwh4MYLRXMWbYa3NSQ0hEyvtQ6CQJjs38dwChaAO3vgI
ihRPsDcM/p1gkhOw5qpL2zObOKfSUODdxX9fvYdXDAksYZGXXtRwVewwEVX4Z/+KB0rqjU9cR+UJ
Cy/VBb5/BEKVcna/Za6NkiE5OKvWT2sizCiZORxw5zJc8Ek+2NXcGicqJWgA7aocQEgOAvIP+Ssp
Z84h2HnoRHCG4JfIojOYCOO65HwrKHgZtTmVayQcNpxOlTM9wDW/+xcgT8FsfgQQlwN+JGbi+4Qf
GxjezfuoodboMInJl3PcEWZWBMkkSFP4Wym2m5IrcVhRYrFLCs7SFB9v6i3Mo9wQkXrlCa8sw4mE
0qhye0eWwsf65ITwoUXkpuz506mC1xtCV5Q4wu+lDAk5hJIvgjHBdWQmKhhUeeGVnqonLLnabY9t
ARKg3hQ3YA+wqPFnFR+669Qeblo7OP0wSzyISf3ambjEc46xDKTsA8fgsNnikP6BwxgUYKdwP8GQ
VI/lKHyMF/yc8eeOp0vAOV9EeNGRfsJmsCe6lH8vPIcFY1aiOuPiPJfLTNy+qPquHq/XFon4DmgC
pSScUgmo1aKggEEteT5w4JoNWFwa8pWvhsNQIPVM7+/1/7K1ws0KM6sGmQjKD8jwa/k3jupjXxAk
9lOK3p2Z8HabkMXuLSt6hngOvA0Bmn6V6ssbR/7BGb/ZyV7XU78u4enozw/7fK+kMmWl0ya6Cvkr
dQdVgJBnwLOEEcBq9O7cqfFnwsvE5Cpz31zEC1Yb7a9lCgWpLgJHnlCK3L4rbLMV5RYzQgOte6Mr
nNyui89g37nfBrWPbl2dPOLlIdg6tuTuGG3fNBYsAdQOmbKSe1q4j8EFVpxjz6dp0edwAPXfjhq1
s1h1kgMTKVDVRzsxeCsnmOmhg5if2neS0gMk/PDqLf8w+/v5vgSJcAaywMxMQlye5ym7Mq3Phc0+
S2zm3bXamWDlIHWeKfjBMhhDZz8nPwFkr3I4Hb5TU9DfD/y6BS0c2jrJtZ90uOIEN2tAi+h972iI
e/t8lP2+xqcFcNwbBdIJrrEIjgTBzmhiD4DvM8F/4fqWGEAeuktIt0aQlSHnFnYQCQGDs0cgKFJb
BxiA+37Bs7xVEq47LbGR8311ESQdPcOYjsYXWfsHr2rhXim73C9kbW864MZ/J1esoF93+ulALvSj
al4OfIst/ncwIefCi2AU65CAxuFjsKrwYCGk6ae9/BQ1X3/3bhW/GGX9vgbj+VQtF+edtjiKp70l
bRoF/3ALdFt53cE1+h4Fc6MWdUJz0qcikThNOeSxMGwv8TBNcpcR0fejY2JS4KuFz443LfXgIz+6
IKnD6E2F+sNJeH7qcByJBsRdomH8dAS/dp5DVUsnLaM7x5WIo0sUbiVwbeVtB7JrXnym5ziNlEOs
hVw8T85ONeyObu3YAUM7YZHtcH58TkFZtcBlXvHZMZPKZ/91+96kiS85BikFJsAeAi5I2MDnfqcj
PA8XHOxs3R/S+nzFVJDNlbrnTXlj/nfeq8vo0WVwSE2VyVFiyf/6crgX5XfF2FPe3BJcJjdHwGHh
Frnoa6ZnFzHkACabI/Q8QMUDQXWF5b+gZ1tL86lNKhwHILFbHojhdxGFh2Z4QcRJtZbgAQdpdbiG
rpcGVBHOdtm8Uq+p7RudUOStxVEi+L/a4B1YaIg5zH8e2a9v9bTE0Udc03NjVwMAADIpyZ4s9FY+
eQTzox84g3MD67O4u5zPpRWswS2bYy4ajCJiYyHpupLDape0dhPYbpYrwrCNGV7YSQQVvU+uqY9v
WP80TgPAcqz7312+orzqNH49lZ9D4NdTMbfbSpNlnkoR6E7JTbMjKTDG8OW10BSURcivu+iyca8a
FZii+RdsbdADizpK3kcYqoN6zqiPry2bjefHC5R/dYgn+/WkDRn7Gs9LNtfLunalLsvWoxOxck6y
Bi7j+/GRU8LadgZ2Rrqvj0FgNzQMPs9CmcYjNwmooOoSVt/O7YShx5bfSLvoccSVO8czg3pDxoED
DVl3OCZ8TVjgW2zNyOm06TodfpkemvDiDBSkDSRymD4utnfFINcxMqa4FbUOC+bvE+Z/SoQ/VsXP
qvl1VzdptVGvC+4qP7wIDuQWKMAfe/x7k1kpirDHSkLRj2UMxr2We8CF9LQyq+DK95s9Ln57D8Jl
Bsv64I/wLvtp8sStgnUdrhpUqs7N5rZgGWR4LQ7XNowmXFyxd8A7iD9cUe1FKyJi7ne6G7iDcMc+
fQxX6q9eK/T15GPM5DIdDikZfQqYR3/Kv5pNw1NzJQ97Nj4MO7YT8qic1RW08kFZje9PRtVZ+PsW
4bawPJW1RQnEYL9NWTwkwNNwphf0tx0KNS16fNs5pTphpOB4a5NUYvb2wzgachKc3pRs2qvj8vcq
Fujir/u9vaeFZOZs8mJaSnbV2nQa+NLOH9jfKxGkEsw5PHjwNH0O8x59zxeTzKC3Ii9eDtxOkUiC
yuH2G+A5uKpDzH03p/sRDv1nTeDZbakNzkT88f69xv35erlVAg6Wwy3tZD5JoeZVP0OWZLJhpD47
qLwoi5B5dHl0QVUw643jlPlJrbvfP5QY1eLpSm0W+dF7kPhjpR6jaUI3P3gbcr4MM/WO0N56/cfX
RBrVm4DZbX8fvEW3cYX4786H2MJGkg45gC396Z6jQNxmlVSTbUX5ZOFYHJxRX4Qoa2T8RkwyDhhM
N7zax3n8jsU/5mb9NpWKYC9wdOG/RW/jL0HnVxVFywJAlJE2E7AN5KxrfEseAXkXsDOQNJWJ5n3T
O3FY7G7sIXgVeUgMlXCFuTFhz86ht7RiLb7d8Egop6b/nbs/9RoV++SE687KXpuh2mVPsclUwNSn
t1C9IyX8xArQ/6BlYPNt9EFUXbzrvTp1DvM0aPT4zd97A8mJr+6biZbQxKGFPuMJ21kU+l2my7+h
V9Z/rr27CzIRHSGLFtc1EaGGu1gVZUnmEXVEI/mxA4xp0GCyXNQQF/8uIRKM5eTwymG3cfJIOPtv
BZELZHCDsrfGJjAywQpT73wkmJa8XBeF2NKrukBKD9rKcrrw6ruTTatIuEszgVzha92zqTtkaBET
LNvd5TkcaQTJco+XVfNEECW8jhGJapMzDfO192huggb5BeNGhOMZrUl7BCi1gNSNioXAqsJbNYqW
3pEGwh23WQlSM8EvcsJOnznmdBPcPha9LGKItsvY7S8BJs/TzSpPg7Kr3rzbwCwJb8ZLkBSJFLOa
uvtByV17lxmILuRwA0aWfXEXvRKzFNM/A4xnn1lUAzRlcePgnysu6kLsbHDZjmsbd3hBOYLd9nC1
mWyHut1RsO6iF67c86pzxutBBDskZXjoN753bZUNN7iDD8TqacppiP0zP7qdenV0pKFfrKCSC18E
YYYih9ZcAE9f+ocUSFxDp9J8jczmjY+pwXFtgdWFMkkBMMz8glb8zj+7Cz+nSnEsbJ7dvEm3E5Lo
UJgudX3lEQOIk33wWfj3gEqdABXfGgiNGn93LTXlweKbH+FozNNYwOdYd7VpFfraEANwJANbT20e
Qv0ra+8I9gNnuJqkiFRYrUkIf/xk0W2Eeh/SZV8eHPCP9R7DM/M7OGXYSAefovFkZOCiQlvBk+E/
XwfiLWoneleGvKI9aRiHCpaRqmoY9fy7N5bq/dqoC+sqdu8vu0lhCx5U4zfnnykqFJYWIeuOMLJA
oD04joSNHcZGLofLBJNx6MwTpff3i2q+OFP+uSbt32u6He1su6mMq+Dxdu+JvmJTnk++hsYU083A
pKAo2K4hRaFLxQvwzBMMoVeShXYJdkK3YHDiKI5JUAlizAfBMdLYwN1ifozt0E50w6lbpa/TVie1
pxAGcvTWxC+QPOU3IyAz1jvwmHA+OQ8qUrMEg7vmwOeBv0H89BelORNBen0TG2ztf+IFfx2fSinJ
6qZqXKFiGj8+92DiGCAKWQnDmmBJRBu4aDwiQae9XMTfF5CtEg6aQhd0BfyBCsgyTQmsdVsCwLoK
dByBmOUfm8DXbYrwvx/OK6xUI4qBBt5USUJ9NtC8bOuNecmPV4geh1hY/h8tL/uq4gxLeeiJQv3X
2kzEIG3bPpEkd/P2PdXLvfswnYmcI2Hed/XUZK0tBbr4jsenisXxdNhrDTytFIMlbXOB/y4eVS4b
u4NtX8ZSU+LMezimRrtDNV2wA+Zk5IiUHr9Y04OfSNhxUR5Unf3sRt01/vtWvdA+YOf261KezmmU
pDLz+sVl3Oga/ZsS1q66Fq6Emr9hVRZNXBGyZjq6q4g1Kfm6i9YNfJtZ0j3OCZMifOAdLPCiZ4Km
pNrCd13W8cr+9+ZUi83iUknHC0qTXcxUY0JsFqoq8gXHWx5UWNle1iTSBwNKy91MF2TO0fkRChjJ
BEocScO5horfSqF4vTudX7z0OiMtxbRlzSB99KmdM3WplPfpvRgfZhZNqsptwjL0UoN9bZuX9iAP
M4UXuyTRLdxSRUbkpLl4ly1al73wEUxO7duUSStI99ft8TZw5tW6+n19zyKd9N7Qy8y+FONbknNE
U0+ZwXkuTMAtr/7ShifczeaN0Ob+FO00uDW1gTnSDf/NmnoB7PxzGU/LO7+fL8Zhcy3GKFQfqa9B
F+g0SJcwPh4dDAHM+Q3Qm9BVF6QE7dA7pzABFTy9Xf98/NOS3u+O6vFqVwVNqwGQjvs5xXD493d8
RRz+50OezqTG9YohosZSKM/xrBw9KLPCDcnhcdlMDx3N11fZlxnYU8214ZD2aqFJJf56fGxf2QFx
Ryh3Lqfu1grzrdPYMG2+41TtKhN569zisl/Mt0Paot0O76IqTIMCzNRgLk0WYfz3V3khkdb/+SpP
R1lZ7rJ9LfG4TjgVHTwj3EcHKq3eLsZU6+S2K/DbY1Lm8Tdz5c59hdHs9urXR1J/vHu3aPf/vp5X
oAM8PfKhDSZ1BBA/QUFkAu8qVS9YxeuzL0VZIHUk2S1kR+lMYXzl3mWYBgbpoO8y6X+akueVw7iV
KgOmiYaH9L9bT2YhxzjJxpnGHE1UA6SCw9nhkUXmAv4FrUbKpOT0Wbca/j7I2trgXV3x8svjrMbH
g4TBrheH8a/DtrbKWrqY9/NYpNRbidBim1fn0s7VYLM0QyOqJZdqDGsDJstvbrz4ev/5+r8+++nr
mztJzUrx2RI2/JNj1CUCXPPwGgQ10d0x0cTfkvfusH590399quiIfn3jnSHt1WKhnMdX3JQfIy13
gdfbuzwibG5AhGr31GFrl5j92LHVAa5RetCN33HCFLEr/PXln1ZdnR13113NlzdC4IFWRacZZM06
kFsqORQbp+r+f9xtqITQYTWkB5jy/Pu9z3V+lrN0e6bTw7pl43Xxf3L2c4Oo3MwhteoTi36CXN03
H/uimhMxLGJoowu/y6eNqzKrU50ftBNrnFAkDliOcGeEZTYJETdPcZnD/f2JryjI/3zi0/5yqxbp
9iQ1TmOaU+/4mXZuTC5/nCMEh37FJuh+o87VuvAjSdDNnDG6gX6fZQdeIcDZxXszyRfwBAkJso1N
vA0XwHha6qqcbzEZLzNaCjQsRw8l9ATAeRSXkQQjvndotvZxB42HRd3TSZI1ijPzDVv8FebNRWAc
a4GQQJd5ehSFLOHiZuTZmI9vKx508QYa7E0Q33J3Eau7XjGFSArAo3kbr8ArbufrpC3tmjlK5vL7
uPnawX5jNp0mOy02q1UZFYRZfPP3v79PUS8s/BZgHgPf8X2ZeippmXmr2HwZVWurxepj2ahC0tkM
1F725HKGOrI8uFpO/0IgAVKqJg7aFzeyKIydd6fOqxr9ny//tCrONpnv++0tYx0Cewo6v6DogX0z
C0eGmGnot8tYrmdK7lV6m4hgNAauHIdTh6mE21eUJjCqW1KEZWW8QVxCtp5rt969p/oLRIaMFUWl
Fv2ZvTztT5uzsdcbu302bgyhssIhLFgyhpwcH/Gm8Khvrl4h2gVFYQhKmhfcRDayufy5rNsjYQlR
YxzpPnLvdhcTT+XBoB2vSPRzYNGr2rspvQXv3t2KP+6l06nouA2I3m2wg2htx2sw/r9fyFdDL5vy
2iQdwdKBp5+2OiQKxiNF8zw+2Q5OxUcMI4WQi/AHJC2Efi3AQyKiBY48GgL72HFJEeA3hduAoX0R
WaSLLywBKjIhvo64vjKxw8qrdSBTMbKJGZM4N1yLuEPVB0Ur2tKXsbzPrEDfeWXu3iHQT0syQHLP
yKLbtLp692UhOfnizc5jvDhb4KFBaeVFV6HTa0/f9F4ZenFAkTFWAqQw2DBno9v3Hk0GiyfOiJ+/
NJUP/iwy8QMyQoNaFHt5Up7JcHuMyg0sk6xiGgBVMXP0JaMNy68jJsJ+7W++951itI+I2oxlyCPf
asIQJC66FklQBJq1tkN9dE/KVpqH5cU7KxEW7rbmnj4u7bRtrPA433vGHr7nPpJWhxWGaY0mz0KF
RMvAYm40nPP37hIeupC4aqt1ZejVwgtPibBMJ9kWC7nMlwkwEdjZRvzvx87NANpkb1+RZhLg1pb3
S9LtcF6MNdqkZslTMZwM3c4ivj/cG8YxinuBxRLt20zkd8PjXM5dhWaLrPcFQVy89ot2o8Vf5DxM
hfoyH2ejzYo098/Hsv6iumbUPFxE5kCxnd0X9OXxTaQGAMZ9I0dafFRI0fbxqSknMJwXhaMaRLPj
cj2j693Oi6bNtz3zf2EobxBBO7abj0juFyNphYtWQuS7HONlb/xY4lMFOOeZ5m6KvuTv1kWX4I7r
kKAoLMdKNrfoNtaYAbZvdSLjGXD4LvZe7j/IRarY88BgnNP01rPX17CYGD0AywrTi9pweLaLidqr
PpmACPXfAePDsIjT5mJckp9Yfyy6+tqIL2N7YM22sTLPAivcCyaq2TdGix4JFI0mFaL2lRKOMCqB
6PTwTgvfWOqdY5v7Zpyca7dMNjCFmL18NVoNj4/nXlRNtrXrUglvhLzCcujs5/LHyS8+lcG+j0Gk
W4Ch+IzELR73yZnegtM07RPEsIi3IIafl0C1nUXAaYERXOqDFmQRiuH+lWfP/Q4gOo/kaQNiq7rS
O4eHq84kpk6QqkLjA/2lRomv0jxDKjq4/PHpKIYHqR0edb8M76YDtbWnEcO7dayG28B8n2VxCR5z
Zb3o7nHjoERSW7kdSutDomLUDd1VL5wNZUVf625nRSe14Yu7OSTUh6D4WfCuLq7cvODUPN4xGmJQ
2DLjxcZNaaP9e1NtF+jeSZq4OSm19oweUhaJYeyri8/Gh4mz7foGCk2Gbh3mhWPehO6tgduIQDqV
3m4OKGF6aHRvNd4rEufY9MoVfeLHr7TNG6eLS8cu4MOESPVvLkTm3ICF9RMZkTKQmtGX1oJaRgNp
EvGXco2Yb0e8/lKQszfPq899qK/3q8USkW+OVCC5R3LrEhl9QFxaQUaPHeWzbDcAlx3rAfmpabaO
gRGgkjvV4WWpRecWO+fl4qXH4DS44q3ba0AioRxZladAWpNMxOyDgf4eUBfQ12TEBtrJG5u5CpNs
GupFHdnkO+O9uHP5zqc96YZqBDJ4oX7cugvVITQ+KfrkpZa4rziYysfbD6zWjquavWa876qDtHua
S+OGn/Wr3m50nlRtXt8FI9HgPFx8G3Or/1hls1PM7VQ7588T6vAeR4Y+w4b3MCYioSlHdCbwj1w1
dY7TelhHxpJncunieNu5NKlaHh4piJ3y2yToIzq1U3yFO4d2KntngM1diHshRjeat6cnxrx8avYs
Ej7MpAG6cvbvLW7CJT50pIQr52mqzU1TFREHO06hN+RlQJz/dAEcGET+EQ2mNMTZ8VSUp2mZG1gN
jRffZH1i1bx1NqVznB/7+04DcWWyax/6i04N7UJYDu0LhzNtvwTCN+Z3GZa/HvP768fhY4FNgQy7
PCx7l2jbYf9hoCs3rWCXaP3T6D6obHZXEP4GC7dZra3oaFFyHQFKCS3nGGD895GhUdM5fOcZe0oL
/+MP/eRI3bqjdAvNI+K0BHbQJlWTSA45RF4jfliCCPceARhIUf65jwqkA+26S8IAO1bPSDgGaCLh
yV83vPSOWQcpdQ09vRGUqmNP9U5P7Z2akkRK/WN0QaA0vocbdqJmRaA9ETcNrbtPGkTesxqp0hgt
Vc6twyGlUOusNsOGd1nDDIWi6TMKPrbvnXTQaG26igcvdHIKyjwy/W3L9tm+y4gxtK6HeafqEWwv
BbsZA8D4CtKpuQzzCCi4Hz3js8q7TEosDgtuYqdBhOYkbx8Huhmxhmc0xMqqAM0l77656TYI0ini
uk9G62cVpTF38ELGQtiQnfQh6reqlbF8e6fWtvPIIJRUkfyB6u+Sucezw/26GC6YQ+bJZ2CzAgPx
Crgm2DJP4rAoyUZ14QUtJDb+ZCMlmhKWdbAnx3u2S0MNKcquZRDIVbvMPXcbHwW8zdCqn7FdLtOb
d2RLUAOjDiXVt2E+R1LpqKeB8vAyLW4MdJkbE/XumLMyxQeBzd1TN2PXYcrSrr9IMOZ7HHubgbay
NnDPvMVy0y7bteYW5D7JkbZvWYtu9f8IO4/lVqEuCz8RVQIEiKkCOSmHCWU5kAQIUEA8fX/cv6sH
3YOu62vLNpYQnLPj2mvdg1nvloPxjlGXmN/aw012xGTdl9ub5madXXJihSW/lynlntaY2GpUIdM+
T4R5+avgUSBgpPj06BbtdvpeIOn+83wuCWOZKLFVAy/x/v54yem1xvBIR9aCuK9gQdiKq/IoWPK3
aI9zE92iKRbDRft72zNp/mgWtCjUoxBV+GOwHfl6gJx3an7AM70JKBeYOunIPb3278X7OrwtQcIU
Cc9lPVlm4vzTmeLDyBM20+L503mNMbnG4XB4e3RMQDjgqppqQQ3t/kunvvl5/kA++5rDuztbNtly
BLfF8wcAUsrt5gMdC2mpf+ZSmMZLGoQIyzAGkhZIsXZg0RcfZL++Ukd3mu/eMWff2Nb3FlUk5fLG
JbiT3d3Uzg0G+nEpTrlkvuj3cBrZsgc5C1Y1JBhWvmZH7VwjJGe2EFDCieVnf1m9ZHC6hfXW4v3z
zidMkcS0XTf/XzEWq6X+3wwGS0b/bAqsYEbk/78qDbr8eYt1KtX7t8Mw11IKPo5uvNyn8QTzUa5k
S1pJRK701QzZpqttxn5tTc3KSMzWunv0keFeAsiNgNHd6L1mpTqa9XCHmTGL2uPLkhaqn5rTDZOM
Vm3RwzXvIbhQl9DTKNYpyWt/LCw2Z2+LHrJ45/coMU6Jqfma0rPien4nbCxCDESss/FD0cfP7z9+
UD88HvYfQ/6uJH4kf+fSXP5+//Gd/K185y++JHdU6taPh6MWTjIsJswaeK+b8SwsvbVE6kkaRXkb
/30jkWbm94TjzL6GEZlUfH3YAzseZV/a+FM+5UCvaZ1/ScxUfU1osn4J42+QT6I3jIoSB9Oc17f6
lkc9vIk8JxQYxIFALE+8GMf1HMcXfSuMBxUMQro3r/8uDvjQ4ft1wgwlX/EFjbxktoCENYaGUVtS
hRjs4e5L6HIt0diR1ikCvuv3OGj7+p6sxXB6kf59bgGu8/B+ktaqfz91zpT4xm5cKBGsdAVR3NnL
mPv60DVu7WpRGzeTqGiRrkaeu3r1ZtYrsWLz7T7G20vDK1n2JiU+psFGwa4a/12ZnVu6gp06xTgo
mm2UeWnka82eWK2fEvKIK43e89TiQIuYql65T0D5ugmifGR+lyM8ln0bRZAd0RnMxyq+qvzRbTUS
1hEvHiVXcpvt1J3yWXKz8Hmt3TfDXGnUfBWbzLpHGvoNCdLN1CSsgiSt/Mqj3la80pGPJdJTs2hg
iRaHPOrMzoeKNECO18mjmz0xlfBhozq7UUnCSMNwmopd+RU6S0CIJ/S4G6P3Jbf178kC8dht5XfH
xhWM1IPglBALzcBFjpRna37MMqiD2uld8rEInVuv5OymjrZV/fda96aBeJ4GciSfmf8KmmsHq792
/rg54mfVinds5auZMdLA3P1xUGzGJN5txRVgMiwHkVMYtdGao9iZYlYHcfUwP9hY9HkYMiuMInyY
wjkL6dcjhZZbqSuYQBngWJVXuUsSCHNtzT2bEGiVyONm9pRXffkiE8c5v8mhkJ+NwSd0q4pDOh4J
UbLtuPPlTjBbp6J3dgMG1C56U4JerUJqauK+/HSdXpKQmUV6W4OrGTefaO3I+fr0CvynmwRvegXc
3mqdbW/+G7OuRR3eKPU7R1m2RrKRHCXSo3gj7FI/txG/Mx7ek3WU7zuX9lOg0QWWQO031sTMvfgS
+8L2+ZdGmUWCs+rMBC28bPP8aoKRPQQ5zTALOlbfwyyM55hbW0UgOQmCt8WqslMWOuPgvPm7kztZ
mNJEqfb3XzS0XBZ0+HSf12qvR90R4S2HfWJr25+a4DIz1JVoC5Cm6BGnvUQk3I4DMUqZjERVbJSN
Z1iBdWxiqxsWXBdklm5oBuGWdQfpXbEbGlfaiLZuqfCJaUbvztCURJjCxK4R5qa2CBylpAH0ctVo
RDmNnIWtl9vTRenEJjG2Waxi+kcqYO2nX0Hxkn1lAdKF1tjVHxcCUCVmXSmXWB08lZmlWdOVzDxl
YhCZsT1as/IQrPdg0UL0o8CqJxazkRzXL0vW+sRiNN66sfkZmPFuYWVMvxhFZULAkK3SYXrULawc
0jXOu3B1o3ToPTR++StsVKZmuOIS+uKqlfF6zfj8C3Udm0WgWC8rRSeiWCmWtsCDGol1J1aEEtN6
BrGZBQ/vbqvrt1N55ZdsPOB117h6GmiXB8Oos1V2yLiiAwLG8rJwGPe3PzCw1cbdHJmFJg76AJ5+
zTZQ0/NIY2xWZ4z2YSfLm9MCWtF/GwNgaMiONuvw7dZuGqVRhwB14r4DroZ73+rG02xDGUknZbxu
Xok0tYJAtW58/MYvrHrzssdtfed9PyHHaJCfz6yEhZ9YegBgLZIt8nWzJXsv1nxvZJsXU0t0Wb/R
t7O4kytgq85j1K5epHZ9oCLEWui9J6ZDsWgE95SHumW8rLZM/gaFRSGWeodo1bSRx1ngt/k0yzWh
uv2i/M3E7zIN03BUrEmZdbZ08ABsjSvhmdPuGjBhb/NxfBxv21d4i6pdDAckm2WUwiQnvu26g/SX
bfJI/atZR9LfzMn4LI9urzykO2n0ZsPJ/+e3ygNudjiJp7GAeUp3ZHz1QdjiMwsc3xShR5hdNgS4
zSFe/zv0/V6+taUyM/ll/xydbldY6Y6//+fy6oN4wrc3h3x8rnwXryd/CTqcfNPxM+CMwvf/fN8c
+LN8l0YSmz/ZQCJx203+usMr5R01Xzd+0329vDzisHSX7uRvLRTCbDOSTFF5ev4BTYovrKoQlHKY
jw7Be48zKQl48tvDHMQ5H5QL4j3iXq08l+GoqV1tx34ezmJ0fy/EaLoZzroneNqPEmlwC+G//n0e
ztPNNIgnVJfLqxyR7nmaN20XmifvZrI59VXo4BO0nWGwphS6Tde335gUVzgj2bcmtFuqpMkTV3VV
nOVtjZyfNWIB+LfX7ccen+SXW7bmqg7AqzAhY1fmy0eX25i4TBWzE9qVxiQlFQTYvPRlyQqHo8Wq
cSV00k2cFiNRqF0igiS6JXqMEs4+9Ut2fWqyCp0maD2yKXuK8OQEBfDZisQUlz81CdABJuX0nuLl
CJhrgGrmDFYhScgwAGBDs8XC3GGNoXIH10VuI2cUIaRAXDh1YkdBvJJkxyxAvb3XXPBRBZK2/sN8
rp4YTng7wSomFntrlbnTVWV0vrosVxr7jMyD55XZjyUl1cGWUPbMUCMnLGDHJ+6T7aBY4+91l7zR
Fr+HsCHayBFBzG2SDEO4jjaGMWEzQ0Q79l/2+HyvI5K09by1tX+q6C+eGI6iE8UbV+Up631holG5
QoZ4sdN4lcx5HXNDcrLgbt+lucT211YJpzieQMs4aO3omIHeyreguKIphlUOZTv1RS4E+Lm9wsn0
wMAS1IQru7IxZe7UlO3aHWijy5xS5vRGheHoTNm6GRR6GQ3MnXh1RzazGF8H88dXPhN18BxC+ASl
B6sCM453X7M7GH3/M1opMoWI4R0HBc3Y0NFekDA+4+QGfMwMf0EicAMMKsOiQnnFeqzIVmkqCSsV
wWPwltjNzJU4rgGONoGpLhgA3VZLCU4CmfB+HCMvMVfTVYGxw6Rxg6er0QyON0G23kRPmXFzMiKz
8aaCdQATWxjDb874p2JUZ4rgNk0Ru+S2ysueK81LU8a9cQVfLKbKyMahUQSXJUdlMJP3/I/DjEkW
BquQdiHY5i0yllthsodjHuoBQGInD5VN5VaW5j+JjjQQdYMrwoAANncpL+FBW7QWfRUvsTtjGiqm
vsJ30VLiXvoZ3AgZAlfTqLX4bN9cmBSY9n8vNR8lUvcTcYz/uA4oGSO7K2NTYxLSo+LWl2Td+Lpb
Qs3B5Co+EQSitCDsXgthu1NZqeUaMXi7h2BAtiZ+adXrHFL+ceTq5dWbJuiC9FxuumBGaRXNrZN+
kugjHeRRxRVo0/vwPtAbeJMPtdztdPXqXcoymDrSos9fLay07+qFVW5GG90a64aqh8jiqq9PJ8HS
CVRNnw77a12bQtAjLtZZmvcxs4Pqj48QwvZvlH40likxQRA7d3xaQqSRcAMmTsdkeMqiFQKmUk3W
BwWrt9u4qi85g/U41n6/nG5kO9/d8dkKkYFuVFvRnaHzQWxiwsMd5tsx4RtOMDGMZ4khNl7L1vuX
LJEEEVOlZEzalsJrcSjGFKo/kRXRTDuQKsGqgO2o//Ttfzuj4sDPxgORuy4Or29pzWDWHya9/pPW
07V6kUNtq2DAKIZj5sdUCNKSb2UroU0w4WAKlIxMNOni9f1kMNFxRQ4aQv2xmPqCez8NIQQ+U1/y
q5PkS/xG81REAvrocS5TQ9oMI7q7xBaB8ZB/xKgc+1T6rgDSdayPlGCFH8DY42NqbumvfgaUgOHf
A56dWpopM2OSOzOLjMqXlv3q7ufghmnd4gGYVbIK80kaVTljvU85S27ljHP0WdRu8rVqNVEVxKEI
tz6KEqbuKdGM6g8phs6ZaN5sD5nIFzUzTzjdd8/DjKv4pW/Vi+or2+5PCMVvFudWwbk3h2IDesSp
tiUm+J9LRfDj8MT8aFvBov5AgP8x5cci9UbNIa4QUqneSAryl5vLbiUYMAY7Y7rQwvwvmYCZSSpr
agA34iQR1arck0zRztdE5X6yrTwh1E7SWMQzhIhSMhxx6NtO3Pa32jfXbDIXIgk/PV3roWDpvPXW
l67JVvBaQm3ZvkWSI60BsLn6lvOye3CJYxqnk8zNHHK7ihavbrGUo4oXJET0VbhLWrPeTkgpNNR0
n24Mm88Ld8mJG6qvOtQQPILIgFSDv61IQ6Y4QNzaDtUT6zXKdEe6oZBGVOEYjV0xgSuCk0Dfzi60
bZcCAtNylNJHp5403lKXl3WfpA71DmPk0tCw6whRYDe/fEiRVHdqZ/6NlysBkqzjTf7b+vpZsJk4
Kq4zP+OZWy/2pwQGcDQe5Ujcgr/kdEc14sRO7Jcj+z2ev3J0Ww4FW7KEncg1rbkj/HMFii1KyPgQ
Y52p34czH8/7JeFfpUCLFJ4vR5i3drSgctUfBdskbu74usoTxXmOcZBDSOCt9BcJYZuslWFGurWr
u1ct6Wj5DRyOPeWeu1GFD09aT7jFEhE5dwW5ajTKOz9bM3wUDHa2VqyPr7ix8/5TomkwfONE8Nid
Lx97Qrb+9HRa2CFyqkpD1KCrUgSVcV/RGQtunmKPpYnxlkrrlw1PRaAYqf28fujA3bcM3YfJumZO
jLyKJLt2O4bQINxSPExQNHjiSL0VPA/aN9Vu67OO1y+viuQnUd3TofN52+WR8K2wiOrNuAOar95D
WVvYxj7ZFfHHhICTNxqRYfKHDxt36lY+1hCDP/4fLf6YETS/oquRLxAKGKON17D0tTM6bJzg5Rbe
whrmKNKoVeJM6SZxUep16U+BMpCud1xIuqxMZzv99e7e3c/57mqbeBdbt6O+ETbaRjon49GPo7JR
qD7spWhix7uZPTnLgRQ9aCXOvGEdW+KonoL5QM8aFrhIXU6XefAAw/zhJ+Liq4xuweAkdmwknuAD
+3cyOw5TwoEOpnCJBZZasNlR/oT8RuQJJVsBqR69z6onBxOUsqJ7vYx3HwzZeXq+gzTbJ/vPY6ls
+GWyn02Xr6OwKU0kDsbfquf2yBcZJjyIJtXz4/p6zNEWuyIS1l+BwSaX7MLj8re/zt5zdbrMoErA
0VJr748kxPvXlYdxvhwecFBmY6+j23f70f1e+ytwyfGLLq66YjUchyuNBerxMPsPRx5ml//+Ih4b
ZZldwCBkF/68wYWLRxAM3Z7nw1kd+ZF4lMcvxbq4PH+rLb8Cmc7R/w7795fl+BzDsWpWgABhL6UB
51KIqLYKsdAbgzuQzJVWYr3/0t1sLZ+QA2Yd9iR52glhRbMg0gDRZLJsLNyopbEk5CVBA+mkbH2w
OgSbVgZlkYDZrTx4J8x8eQeMcKPmPtI+VMuPc7NVRw9vqzFzUJZkRONz4XZlyq605heJNTKms6Rg
iW6In+jp8Lcvp/Ya73bIWB46DcKb3eOOK+N1pd1jJqS3DcWSO0VY5JXspzfMrzJhX0O5lniFasjH
pIhK7aJZi7RRlA2a6z8pC45esK2g40gUO6WQURK9iSiQc60Cpg8wzshfJO7ggRT4ve/q4HNAB351
4+Wa4DPmvq58Lde8CpWGIAFZJRM+yKMJ2RNyRHeNTrW6lZ27yyhhQDWf/GCCRRGCZB8TjmqW7BZr
0YJo96sKWL4+1tCQtzXFuXIn7sn5uVBTS7VmrubMws+3vE48+TIJJyEC3Lv0KAaq9z5PIjFIr+JG
3gz0uY/04qdngQkqdt1V01ihNLFYnHyvM18B6GkjIeRGhN0dRj/R/NIYysPaj8nkr7RxHlf1/G+v
jiy8GYnP89BjwsaVNxxZT+MXHT6QzaRi41PHMJnQ/36xWO4UMWvnvb9DjasdIQG73sM2bC5tbrTh
fXwQdpeP//a7S71uw5hhSX+yp07hCMebOBeOH1/aT3ySlwtwjuelcD9+etJd/l3bUDi2Yb1mwC65
JFzx2c8NPq1//kbZ0in/TndU8Tfy8sqNRvhk3VCa38ljLWI3PtFry/OuGbRx+i14DLvfyp7uqgdg
C54Ko8Pt/AxASG7L9WOGdG7DFs6giQ3Jt7Y3T9j2Bun9ropeu8zt+U+vMNJdmMR3b9zFkxWTuQ+y
KnaFcR09xDhWMtatnoc6uO8+q+sUxErNPJ/T26+dSLWN8LghiH4Gg/dB4ZcUk8/tbvZ3j+rNhMdj
cEBXdYyjUzp0N3AY5Sb+a3dMi41jwQB0IMTatTu+vA8Z8yD8eTtdKATUHNkyL/+FF4Hy/Is29/jd
fZefZW96wMS7r+jNpX+ue7tx7tiC0mKxG3lUf1U74YQD4KfjVtLZb2Ugeo05swu/ZxNhXkzMkc8R
4cCCro6SrQXpVqTAKZGLqJEAgYAUqrYANl4fww7CceaEnIEy4YtsJ94y7EAVhIIa6k4JxTVpZIsj
0U+3r2VuF07tCxtx/fY+9iOQzTevO6EfPQ+eRmZPTo0tUGemYLqVrMYotkkIbym16afd/zHYAUtX
REl5/TSEdXK+B0X0OMzm7UH7QLpdvIAk0DqZp4f8wNiSuu1OZFjPk3BJx+/yP3X7OcWEcPmafpsW
ZSHlDArKX7IiYulKvz1qwQ3fRdtSipRNfpWDNw26qHLlQMGvzX6SvbYBQZbs/+0kLMJnqW1wKPcj
OMb22B5leoNH9QwUWQN4d26vMuMLVxU6mXN/rEcngnHHnBPiAqNYY+5xCaPVb/biUQB8Qz8bDI/H
CzFAdiz2bF88GJA3rmV7vF1jL/amO85nMx7GcMl6CrMemCMn8yZbOp/eeJacCGg1oJgojdMURYyH
/LdeguPHWOSM5lMt9G/HiV0hkBIkvxLsIcu3AOcy71yK0uPNlf38T/EBNenr0WFL30dsq6/tGWzn
QsibKl7Im9FEVegHIl+VHwdzcPJNRaei2yGIcSqiLBoRGlx1+pDqVt1mVO3W4lq5DP/+x/DRhDO6
C26SrG7uzWXo9ROOphDG/tthcnp/K/7DOU63mq/5j9v8dSjptG+Uv9T92KLP/J/TbqpADYU98Yf1
jhKvO6XBy5XOL0yryCptrUnYeXQUTrPwfnieHk7+VR1uB96YslZ81oalGoOZ2LUnnSRrYpXGxND8
wn+spqjjNJZsl9R8ky3ByWoEiI1XoVlmiwUCgZof48hm4cSYbh9O4SlcgdmWRcfA1vr2p/mCf/sq
uUslpavRo74dYZsFRHg00L4oaZImf5VwKQKWY2eQyGNpdHcsMTWURhhstUdM3bjLmj1xrk83PQ1Z
Jm8qM/JxcBHiEN18BN2Ve6AnZJ9p1ErLG1SFoNEocpKmj6VkVq0v+wJnBd4AqzPuD3GdecqG3ow1
iTqDKAD4J28JNXLI0UNYpige96eU6PuzmflEEJdp0B1bBkLvp6k/9WdMhE19cTv1a2YPnPGHqq/t
tOi+b3+zbbIVzzAwWDcPFom/AfIPMpRvqtiY08ErNq8QqWtBXIjH529/HJf5Fdjw4ygEhVk+whuT
b+9DNVCzNaby9pl/a9Jea8xUNwrmFPVdJxnSm4ZtWV5TadVBAj7QNf8pJWNwE3riknGXVq+pVb5X
9+pUapHYwseweOjrT4FELBg4E6DF6zWiF0lvX+tYDm7kWkqkKD5zMOB1K1JVlLDfc6aLuTdwy73z
FYxAeKC7o5QngA6TZj9r9ndx87x7ApY0Xz0TS7yvhuYo0cpSTJWhkOycV6descf4sncKej61lXCr
KPWzlkT3VSwKlLQAtOyrL+aNccO09JnlfaIf+fLBux+fCayP5NfUaN/HcWT3ZqWWwlpW1hI2V7ot
uK3SiKwjPp557YoQBcQclndB4QnT4Ur2jdkmfX57Lyl5CNvbf+i+FNRSJH+y7r/jqUGDV9kO4WcD
mcQs0CNGneGyojLq69teRNZWNT+0EkjVnsvsF6OZLx+fDYiLRtjUj/BJ5+rpE5AL2q5IrOdrhfUb
KlvPd2+UoO4rlSlR2Rrx/E/+0GviQ/Je5UxFz9YlbydeTuPDG9BJYda05PS1eNvJSth8dipz4P0i
p5iPViZEr+JmBjTjFs1e4aPy+zfEFP6HquvdYvSn3N+u2ro5MYpOXHNj8u+SFnY5s8ViO7WLr7t2
fQlj611HGZ5ZmeujW9Ej0xby1Mo1Hy3R9y3oBkcWFlrjdJSyZVNIzdu3REpUHFTRHR4BUZIy9Zvp
UpztZFpxm6Exh/tKWGXCRqZyLYditmteO6xuLB8zyehfhnx3tMzoEvvRrBL6FuL1BqTmYxap1fcH
Pt9jhheNmn43KVGzf8U73imnIVEDrvw3aDNi1dYp1OU7c2p9dQNTrvk6hJnAU96rguLo8SWuXuUo
UfEaFp/Wqhm1hVW+tGXQISCfpuH06WuVNZ4m5cDaUCp7BriAq97v4mmAKWF/lfVGrY0B/gloan8V
1S96/yGtSKce8fnerDLxVL5CjTIEOjyNp8pGskroMzCRoO10ur+92Z2V1Ii3FV2n2n7CQ/r2H7I7
gZ2ncTIaRPDr9bZ6X3YxbAumTmuK0ch20Xbzu74AEggCR/5qq2WihR2mCSFPEMkfeAOWEMVy6AFo
p3aQ/6rCkpj5+h6+8uQUJ6u4D1rJSnaExK1mZJMI1o+6C+Of+tA3I9SyuxG/UUL7yb5AB6qX6rGU
IS7I2fJ+Y6QvizSEwtGmoO4fqX55pSX/k3zpzGybwjCfbONuNWns19NoCbz1DXbiiYwIjU+c/we4
LfM3s22C8Cqhe8sEVjKzP2Auvht7UixuDyO9L+DCDSFdfV1Kzcy+wftof5Pcm7glb7O1mnTVfGsO
OxqMJYQx+YyegTIs0oAtPKNHxGl/T+zZCdhsd1Z/WH+kV35nJ+Atf++Thdgvqy+1NOSbo/u35wZG
+IHuV2aXgvkWjdLkFnWALPPlT03jGu5kv1mt1eAB0sPN7dKXu6BfDxRbQREL9ouSU8uJeIDHJPNe
rfDqePTsuRB+my4sIYXRTLAVFDKC2OMqFP442j4Lp95r/wxFgmOC1J8HWMy/9i82JHJ8QgNvsnsM
I/pTzBbAcx/MW3dzIGCgkcC/AiLlZT6edskPRHlHKla7Yd062U9L7ZxYrsPgfcO3kLoTBC1ecxVf
gDIX/ZvXIoHrAXQVxr1cBO8Ue7/AkiPXIkEpCNYUmB4FVX1epssPmF8AIEgb0j2klff3jh4oC52m
W5470hf5kpueH0fetCvQ6M8Zs0JGhllJfgE6Y6vBL2cpBh1wOa55GmnMIh/jM5V5ukbm85we0yPL
kBF7NdoUPtUTYT6DlmWK6+n29gT00eNIuUIcCxqzSMMNu7PdzJPXBLOclWTLF06J1y323W+yvh2h
ITFHv685nS2d9LV0uh2ksD6V3jRMD1T33d5JgyS6f/2LwKbhJ5yFrz8QZKee3uNWWSfcEC6Fjmj9
Zz4VuXhz3Bqx4q7+1TcFNIrbSVjLI7+MAgHDT4vGGoCQP6hzlM9CHCPqrl16GmwoDIKWIzBNmy0Y
Ci11WymXKLDykUKqly41uNTbZa7OufbsB9wacTz3iz/kCh/h0ROh+Wn/uB3Au0eEW7qMgbwR7jWL
irB+IUlzDX7Lbt6ADQaAT5MINCY8cQg7sitIzYbFTV908XwqLUVIegl/CNaaBR+cTAWxz2XG7Ho8
V6GbYBwUBh1ILzqDZaEOQb9SAQJR7kAyq11+WAmveZ8uPs95Piy4XiybD89LP4QRK3AxE5uVDjJd
TVYNEC11Xsjzlzo+t9QuOW2Ba6EtWWYqC4xzImvr5p/JXBbmvebdL+OwyRV6np5lwEob9VflTfwz
YuQruluA9+nhzOznL94rPotBfs2BmOL1tvdzioPP5sDJBnlBHtijFNLNB9qAJcSG85wBFhAa7CJw
ZR/Gk+aaSAZJWSq+z/PPHNx86TVLLBTAQ+GgdfOcCRlgpuDSIfHGIpRz5c7uEk1YQ98yN5pvhy+R
BghPF0x+WPHS9n2fF782NbdGo5FUQm0Kn/pjwZTNhF0CNhXsIIQRn3HnvPOlfHzv63rx/O0KuBTn
zIN8AiZzpJNCjArghOYhYK33vBY4ek6uk35zpHLsUwDkcKvIHtWBcs3v2H8ixRDYQvfvzY3g6PLe
g/uc/QhfD2WeSONuwfDqXw129AcdGUwoT9zDVvDb8hwXsh/ME7fv5VBt2bB54x3vIBJ8stD6xBSK
+tOda/hc5fmgzVGekVFa0uYvcdH8goRh3x953xpcJ7/Qe1MCpX4oTubdhp5fvSjh3gFRT9N+Nie6
1Xj1zScgzAS45yjeB3TsGSAx1YJhdz/3P9M/JmH6rXIkrqfqqBxB+H6CZs87f11Jz54op6bX2hEu
ChQm9ssHsXnLFgJwvNfiMSxYt8w44FwYaWJuoLpOTuBKpXrOwufzfx5ocApB/8ryRaNQBVK8FD8j
HUGM4WNCR1vCt5XCWt4uBUbuGZOCHpV2Vj2XA653v2a1SD+fsMW5QTVGp+rC9eNCCweEzE3h0Hyj
5z37aa/cdjC53CBuyQfdBnCrxKYBa0olm+aiYkzeUX7ldlRXRkkmRNWkMjD3YEuZpEXZh+n/O9xy
mMUZajnE2UB6pgAh58Ci6z0luVmyaIVlfuo26Yk7yod2vD3n4i4+tMAmdhRFNBQZtvpVi8dpMPaL
emClPGiEx4fZYfCyr3j93GtuF0wPiTs7K5ZA4lTtykA7UkzLw+K338y28t+wJl0mZP/sUeHNQ+nM
Gjp+It75mN1JEe8yv3bfqqdcsl1+wejIJHQYuA+kVyvttmxh+rsvmH9RcWjIbEErEOOTrCnnxMf5
vSkuZPnS/hH2u+4CezUzN/WFWnJyYY0zYOuCpGGBSb+5sBwvwkbC4RTjVSvo6R0o/71/x7JwsuiP
cgCAffLD4fcr0zctkBhpjpnWv7iL1LLbZlWfbjNGOuYtiQAmi0rAFa4zGbozpnl88L8fzDAsU+ua
Ity8403pf9XvY32egpxO0ZjBwWTAevzmqt/n2ZGZF4lVsY6/un/zH03YQNH7m9M6089xwKAIsxsi
nx+YBLNjMPtmvyhIU1OhoBSbj2oJyx3enwcdPSRI8Glcy3MmcggG3pTGXjiKBfEgIQGPB0iE1Xk/
jossP/Gcz//zLWFDTMB4dzvCtNjUIVWaLnjMk6h0o+GEwkATJkwX2UhNcr8oTu+0B3HxCGYUJdhT
wH5oGiKF9u8oLDaPs4zwFGri7DyBr/g+T4lMGUviuuoLjUFcnAjnI/olaFGIqRB1smbPBR8EXPoQ
QqQxq0P9SY1FiLLpn0BdtfXfrS/eHBzURHBm3aoe7ybuksoolF/Epof270WcS1vlQkVGYnGjezpE
3Lr4EwnIDLwXqmCPCeJnAeqe8M/DDkmgqz6jwxKHRSbPYxo/MDIz+ZNa2duYdS6u6lFb7+4it2Yq
LKZhe34wn3Fk5ONmt2Bky0WnB1MGRZXVEwrnfN5N53d4cZR5gYBN5wI7f/am7MZfjPG1UXsabDZk
zyAwexMkjn17rVp2NZtulBbgq/IDCvXa0UiGZEtDMG/c5owBK9BJVOOUKUEURqCvlwzL6ZMFxbYM
eNw4NLB45Avts8Td1L80Nj57xtO6BZUrQhOdItV7zpwZ1WL0F47sUfFICa1YY3kVD9XhfDHFtiCN
QOazKUycHMELdugDCRvzJpgvfdxHOdELXBfDXNqNLuuS/qXHEi6zQA7EQLLLU3ka1vql/bsFt02G
5IOweh2SH93Ba5VRt3vdnA59i9miH8J6diUaxwWqUJXhHnKzn6z6DQ/ZpQ+cSLXkLXFDKSHgZj4K
V3hBOo6YTANNcGFgKmpxOdyWHRwcM+gNiThJM7AUMcaiGot4OMj0SPBg2/pq9ELg/xhFHHBa+TK5
UELBFug0DLgfZnVMoiRbUeYqaE7SvvydnjIb3qZtu/qFqpEZWj8brf68+2MItKXgBuMakye0bPbP
S3lp9thc4cp17SdzrDFBBNUYhnH0oPBJ+VO29hF0H2g4Tzw9wWaWFzogWHphDZ30c445qtD0xnn+
c7ppONAjpSuwbjY4yeJC+6zAqPcUXOt8yZwu131TAJ8nx9lqTAE2P8XP41D9UZalZCzZrwM4WU/6
me4+PwQNrz8Opvq2/S+WzqtLUW0Lo7+IMQyI8GomBzHVC0PtUoIIiPnX37nq3HHvqa6utgyw99or
fXNx/t3Wf4cNZ7tGBghDdV2PSGbhETCvR/nFaFXEaIDbP+OKUiFeCo3yiDa468n47mMeWSqicnxI
MICL+rxM8HJqWICYS2x03IMmiW2l8kLOF7+Gt8zteB/w5R8D9MOTPrnVnMzEmEe9YQEUk/ch97XX
+JmIRHUImk7SBwQJrNLy5wUjZav/fjz9hNiUoUzjx7qlTpcMRhAU2VXP7fUfAiKDQ3T92Fe4yWD7
vcsOUnW1f+3b/WunLo1II8M3JJw9h3yCwc9gTbr2wDrI/c5a9bGPz58E47xSVnxkQqa3peLiX2PD
7m+Un3f4QCZ8fIdcSpZvvakDtLTpvyLEGeSq4akLUfdIkMCFzE8IoLhmd6sfZVPzHVZbgms2EscM
zMYOTLXt59jb4o2kzMAcvRChHfMDP38FclXyMREz2+16kuyrVR3P/5rlFXIGA9SpUqFDSAHTMacy
X7EMmw06IB53G1Vx7hFvluDocXxP3BLeLlZRWeUnwrSh3NCHQmim/ss3bxq2EdYe2T44KygWAK7+
q36+uCUHHjRgidBRX41xHai10LeEfheXkLamOr7712VNulk7NtvbiWCFfGk4dJHcrLv1mLQKNoST
k2XR+ffaXn4zQjwSJH4bd443uDgEwIwuERdgzPWQCQxH3ubzRAzPkyU4uusvspETXoJ2TFv+etsj
6Iiu5KLob9XH91PH/wSs5WqbcA9RyK41H1dsWM5Jf1EUgktriMesxveTHPF4JtSI4B7v2JkYvQba
yAHPNd8Q5QGLbG4TgD1Xze7S3jZALTnhkvJWMXQGbt39oAf9MPcMl2e60ubZTvIlxaDwsTs7ZCmU
H/EDv3J1pYqO2Fjf4Yxn9o3GgEFozAkriNNwDVDLEh8u1TU9z3a5lU7P12Q8HljUamAo0d1/PbW7
FJHWhgOPNgyboCBMdo37cS9LauE+v08NldxBO68ZI8555mchH22AwoLhJZi72j47Kf0Cz6lHx7PD
+/UU9+GjTjUVMvEP/qMLf55HkFhmhiuZg3MMUZbclqkuC+fsVBiGK5WkbtRuP0HX6np8buNHX8ri
31fxOR64538Udbmu3zEVJUJBI+xI1IwtyfXxk1W352zOfhsrcTrHl6PzlGlE2EpedY1nfSfcNWQl
X1+Ty2fUags2iNgV1iU70JCYhMwJYcqVsU94xPwTUReGgVI5yt0dH/msjLSYwVqEPLwWZxNLz2Df
gBNCVZ5Lpeb1Gsupj4OAWJ5Mwu9fF+AOf3KoWZwHmDTyEirZCxLvEBW1Mcc5Ycagy/Q7QobxZXbp
TDogiLF6JN82MAeUv5CLMqqyNfzbkhrvPPmneEwkWuq+TGlVHRiCJ5ZfdexGgx897no3lkI/vK+b
gAwmARip5dV187R6prHKHO34RKZLGTx6bZWwMUmJ0i2uM9VJpbNj9LBxIteKnS8eNKhmSxjqhw6K
ATq4NsO4Eqq9hURlo5j1Sj8kdrlrg55DQF3EPb+lptO3Pk6xRKJrjPFYz7sPaY1Y3d735132D4+c
hw5P+GvJVjt+EVuwUdnz6yd7QOizr1m6psGFDlx1RlQfoJcPL+7FvXvv76j0O5sOqvmnpcXa7rIp
zHYymBY0mC6Vnw5HKgXO32nfJfBKllls/EgpLtukU9Xv+QTF9zVCWV/5IUe2bbedY+5VDq0mdm2m
yzPdMfdTEet2EhVBvmbPT1GtRAk6qNK5hR07t0unZ9ab20I6YhL/hQYpGZ3/qdt6fXaethE2sbbV
Zo9lf32JmuDj3NeSKlyT+P+hRoe6oXLK+LI33Gynbh52d1rFzSzBPJMp+uvZMvBtlFCxEhsl9hyh
sPmISV/oW8KB1jHc85xYYqHxnRAHv6Qse3QoFGZnBnpz+p2qiIQEr/mht0d4lli8XQcI/s93f7VS
lxLNJonwsIEj6T4dHCjOTvX+e2KTqFuSeMxLNlLKHhNyM0MoFf0xWWslmT4e4yydDJKpuLyQ2NCN
D0bspsFlojeTO8brM8UKkrxqz1PcUwOf+DzptyM8KrSx3sXvH94bHMsU9xJY+p+HSVfBtWXLTAiv
2BvfQzXvbwybCntJBndAnyGd2OaFU5MWluEStYR53tcB3bD0CCZWuaec7r3NNOhM9TDz0DD4DIVY
kqgJ2h0qisV3m0UcqeuUqnG7pa8psTuzeb34LfiC04FHRPkTK8KBVn+meCkkpZYcrO8o+4UxTGf1
d6GZ1NliuE4OlgGrtErM7jzxrzbxfxk/1xp4B85XhnyqEGSvCw50MuB77sKke1K3PWw6SSwCGrwW
PL/gievaYyi9HqB37ixxYTBBW4NrFr4kd4pL1FlyzPRizi5tOVxhh4gO+T/5Ud4uxl2ThzCP7Pdy
UAPea0jr7KxHaTfxVdRb7xO722tJrpKC2CunLO4th2F9ShafLVVFl5MaqSq12/eeYrVHoo9AK9I3
6Z5RS0rQBohjBwC/2ykZJP6ftcCWxzk3mZv5j7OUj0Jkl3N81+N+ARgIWPuYqkLXZfgqLNLrhPTb
h61JJKlhJccEcCQJ+8waQk2M1IPGZcZIkBzGCSRfwirFpbqMN6B0uarFruJh/ASmRTqhmKAd1dn0
E/DKeOTctC+y05ccsUQnRBEYYFrAQlov/8q0r9/iZ9AZ4SU/fundfh5YWxyWepA5r20zrhms+bXY
mY66Lf+le0znZ0dCBWsQ1euXe/W51PcTxw1ROBuIO7zgWrFDki3ZUxLgvfjO/sauCdUBR5e85E6i
n0W9rI6kX3HSeN+kUJOFc471rb4oAj4v6wwHgnINbHWyzyBeTvle49PYmoOL1b/N2Ho1nQ/imJAo
UFAjPK0b1kJxEXVkQf9UlpJML/69eqNLZJwePfywzhYPiFONpfEK6jXp+/c6+0eMnC/IgA7m53ho
FfwHh9T6q0AOKVo0Zhk/nL6luBCd1vJdFg/IXN/4l7fVDQundzTCc/w+5d5wXpkkv2YfKxlzWE1v
XD75X0sqOuRwkfU7qcn+g2k/dcOP32w7/sXuxRc735Ayp39jSIdiFSIpQ6NUuPqaZjG0iYwUsqTj
jc7EoEJVUa76CAvo8HEv/pviaOLfbW3ythpHxZxdpoPpgG4vsvVewfhXHBO3hnf1mKq85descG8L
KBBj/ElfsT80z9ezJCjmV/r13/TPAXEcqaYBK4ZFszhP6Gib3N0S1i7ROc/Z9f5S9Z4yv86ZfkW3
b3cKLsXOYEDeqesOLJb8VEOSotJRTVJFBuQNzG5wQSWRjKhNhpxbC8MVK0wn76gy0aaZr1m9poWS
lrohflA9rcyGngR6dF1ZhsIL5wqnYyMszAHnzIPGh+FUnej+F3b812KULchyBZls6/TR4wpmlgI9
125lee9xhWYux9oTrk/e+7GMcYI8DvWNnjMEjcrkC45fmn/v7mVKAwh9F2esxG3dOFmAqtQjcJ5c
vEHYnauULvAHHFzfaWcBS21H5XaBkwu2kAYodBZ4ucyThMgxvttnk2Uwz3Y9eo6SmRzbBDkIa+7j
viU623xumHC1kYpXokGZDCw6Bs0sGFIE0WacnAsAKehYKQWgVi0QFVFn8TXZe7h7yCvqBW0zMZCj
WDNvm9KVT4qpJxxfIJnypTsoi7SQHsWZ6F0yS+H4o00EzkQ213yWNp8lQ5/K9pkjfqKP9eHUYKwz
s3Aom7EnGpOBwB6uKruD3NN0WpppVPGPRdy1hqFBi9TFf8y6/ONnhjdCp6yCaRjrkK2BibvU0sdf
i/vDveEAwdukb3dWLUA6Q5H9kwdb9UL5JUNnol9m/Xz4vKT7WMskWtDdIrqakAewrhSHBvAEagaJ
sM5/Lmy6IXebsQHLMxKKzKVvBHT4BxB34p1pjDfMZqGgde7NGzr8E5q6mXc/79Eqg94Uznwt4i3z
slbcr1W4dIyaLExLN8VOeQPWoeGWptCV82k9Pwd9lDy4A9OUVq++RVOOY1ipTcsGDWCtmS5eJsNZ
1w3DshRwTJVJA8ispAVURwTT8LOcOAUp7oPX50LNUMIuzvTQaG7f18Obk8ZqiOu40IFeIuiNG1FT
4NZReXcaE6gC+tnP/OKmaN1QOHuJTBO1rrRpdngOLeSlF4gBUNRl+KmEGCETL9hi2ew8Q7keKou1
9NjTPEiXd+7eZuhZ7IGZrvooVir8vwHjU+kb2ukR6oFNHubh53Cn/V89XEJ9U9Nx1nVr5BZPCg95
hEOaR9m/2utsk0XifOeK3BsuTQ8N3st8mW3wMVN7cGLSkdc9lfF5p2/vgl7NozTqniroGmf+Q4aN
Vg4dXpB7jy38pnWJSyjq4pobLOqqxjRCuuHc2zrxz7jrD1qu2+2Z9iQtVoNz+PJoRdloZs9UIohS
CzB9FoNFva7FNQckc/a/Vj1lpE5rt5vOxIAsz8AMDDkV4qnuZziVKjzju6txT+4WlmXGS5ItahxE
GP4NfUji8bkmKdYvmY0K2lRuc1BE5ofuK7qnwhRXoucnYFCYVATvSomS2XdDU+KsivvTika3O/1O
KXGCPiLaHIsAvI8g4EOzINcVLXe9QlhhqvyUJgTUw63Vse5mDc/Fp3X+2PU/4fnQi7TzKIkGZlik
4x6KSEbJOj1v8M+Ih/GXstam2VSSgKA8d1nl1tuVKbTpquLy1lYSIRyZ9mziDhelyOpDe6+yxPYg
jlBofkLcO/uY7zkDWAPMr9UED/PF+V85mvPGAJNKxDJdIoCRmvlxMBigDErW9se5Tj+2EgzMB0L5
PndOPh/dMaaoIMHNoFpH37JKkWB+Nql1m1+8PrACTOpYnb2cHo3SHxNxiVmQMGkdMvZEBXPR7mfQ
i1CJ00GkR9f5EKgLXW8lv/MmDa4vU2qgOWctJ0pYBSIGQijISLobQKkugJEUxUi6+Jjy6h377H82
vUWX1nY+aeuUeKNyiCekTRQXKjfGqzX7rIu7B0okIdPDgghLbJ2CYSIP4XwJCbIAEx4ySw8n4xxU
dAzShQUjhdAQ6SmGGmoDi4nLr/LqPEMAsGMGztpKiRY5pHkZBdwBRZaZwaIq2JwNkhrwKeaXj5zO
udk0pwsARjTvjdmfdvc9GH6tPdjlrsIqyXFTAINMB+I/Y9A5iuePMXMCOKhpAZG/0bWdA1JCQOno
0+EE+hfi+yeHTupQS1gYS3l0Y9/mAxO+FArUwWidjJ/gFS+c/U+wfYwPhJmgTFB0TgloPCgTbtVF
35ojqNVm55guJO7zw76PK/GS5rwrsxfeMK4lClIgTvMO45ApPKMwuvGEpUen06TjIRB1O5jkt99a
pf1CkzZc6iuRAhfEe1B/ucLXFTIrv+d2zS4WSsFQlmvpyLvT2PcG/yCyrhZx8ReteW/aWWVef9n1
9Z+u3/XLPeooFOiiU324BVoS/ffmU5t8/ysQo4gSFNEJKlJGQ7z0cR6/8aHpGS+yMUnKop2VUYFo
prV6Fj2OQLsUDOMNwl25NpYQh9Dj/6ROjkRKzO7jNPBTB0ZKnAvghLe30/9+nMYGg85SnqfZ9M2h
/znl8ZdIFwLY46QsU/5Mg0q0d61lONKr+NzKh36cQC5ED0sQMfeMeSuX+IkIAGmBg8IYhb+x6KPA
Rnnjv4+50+cXFCgp36Mo9rp+Z/5d8oRcXQMIScdT0PF2g4elz68+/RmWXBvqh0h4Kq6TZrVrxReN
U89qFi2zoQuvorFaxYXsI5UtAZKdoxqJIUlE5K/qXHcTlNiI+pDziQ1iCIZ333WgCaE4c5L9N/gG
g39q1JB2iRD00RYYdwWpVW2G/2n5qL31d3+Wqs84+smXSns+pTDXcCaTJpJEfrsZ3CdJ1IMhcWf0
ByrMxT8k0TwGTRhHoPU4GPRBX9llp3/JSAx1a/fZaTcQJPaTo+0NCGp3cTue4bw4o69WvrjQhqiw
iJXZxbyzF5AOc2O6Zp9G7XKWROwTBG8CQFYjg++wogMCp81jYzCfZqnsoKQpuyqbFUhpsmcwpCHy
97MpKV9u6hVQpXp1YbLSqre5/9ZMsi6X99Xzt1pWpHPDgqHXtHz/vF3wb8vK1+3H8mbV1iOAPE4g
iOGtrfO2mCzTObKzdb7rOteYbljwYntwNuf9c/sRnE156tO6euNIUBYTWzocVYLNbbW/pdOktYfh
+5QFhfScE/TA6FkbP9QFyKemkX6kZP7HFr9DqPS0o+HS6mXhwjv0G+nHc0CRnTyFyrGaWbAYhbOg
keqsVnd7MK3Xt+n0t5kYHIznQD0S/5g6nYlNMaKwIAFK5uJWwqMnnrjYPDlUJ/FpyRRhmM8+hg/M
N0NXZzGHrC/YlGsICnd8pp2e5mdSY1+Ex31qKBVukpic+3jokVpCv2aYFLk9HCdHoC0qv9tZvADZ
pS4IAXqdM7JgBD2/GdMmaBHGgaVYOEr5DciL1gN5aA+ni6YfcQonuBbwbogEGOdNyzROHfiQh33j
AcNARP+dEIKP3Wcr6fhnF0eElFeztfoi4MF5YswS4vwUHAp137kcai0aRxQVa9TqU83OXcN5djEH
hnObNegZq1mPk+hKdzYnopPiaaHipElZd29bHQtHp62vrTSKt0AOukGPXn73vhtiZe47BYn7mR8X
hy67Kzv0vF5UUzuju2OjDxkBPtaZKQn1KreqzYuN3IP9Q+zmCTbp2A5APGakdCFUVB5NtMiqMWAq
gkZR63ewcQNMp/RGa6sh2IX+vy5shpYnPnR4JV4v6kXFQY3Q5IqXUW1K2aQqQ6eidgPecfM45M3o
cWBXvpDQwtEhVbC5ri6yYfj+s3lt2B+4AYe/PaTs7o/JbUUnYbnUDrSHWMkGcIPdXemc2Y+A2nvX
ze2OQ2LOSe3u+uPgN6beMMz3uv+2Hluy5CH9lCFuHO4nAyuYUiWSqRTX+oKDTG5zInKvmvDt4pWB
6Ga/tEk+zDp6ORdyhh+UBC20rZJGcumhz/HhUlS4QIUEW7GRW20Al9A83fvwPJpTLwpX5CTfeYEK
1fjtc5s5LBiYh9iK7yl0mmcXWuhMX4j/+owQN8yfBKqoqhYdPBKGELsMNbeSgInDk/vCmCpuDZAb
T3JWmF27+yffr6fzkYF3pYToNy2qwy5dwIRNCPuhDdSWeFWQJ/BP7mNR80I9XnxGFmws9Gi69Y8i
/fJOVroE9MTJu31ZeghGcf2yQIvSNG04XXMYy+fiYAoo+MKsYVTVMiH45RXGTxx5+DWsVcIzk7Hn
eA3MhpoPEPI3XN8UkFV3whATvD9ExzNxFq94ueKXsA+XDMiu3YLYjRweWxUOE65RjcODozslocgT
NtML+qKb2YKoEVACDRIQGXJoSB8+KCEHT50Aijh7VzINgDgRqPUX7VyOIIFqQAKdYw8JHTp2ysQm
xUmJpRXGIg0mbyA+wC0WyAm4Df2xDuKD+URL3E5oWB0OkAFKnQuXkUCOpVLxDlXe52VxG+P6a7MK
SNEHkugd3QSAgzlUPfw68FkENRKQKhgIHfYtzezT3EXZbcEemureFZVVtdfDNC50HApje4kJtuIk
etLiilc5b3CWAMPxbtvNBd5EL/xYUC6Qd9+cLOJKoA1PLUVwRZZmYY/GPRiLwJhwCg3Ip3AvCd56
gOFkxHfXRi+HWBgjEj7GNi18k2aJF45+FDpKb1PO5vqkY57JowxZKXc8x3KmYFtJI4QPLg/FJRhD
XAogKhnkJpwQq0Z8WYClqKwPqZHWI5uMB3DD83r8zX0GnWJdYxXl+sWlt3eShD0LNf53ZgBjoJWN
08uYqHYK2+oCmikjvjXMwr+4H4SDyvyLZJF1gJKcvoZx499dHU4LwUKE9DiUbrMHzihOjlVFXdvY
5kEZiQqNNxLTqGFiGU2cWoTF0JyDS6y78L9AzHbmFxyhF0QwDgPiZ7hSsCkTV3ebtdA+cLdM3I7c
klQKU57IbI3oEuS2SXTcI57OCetvyJJpMiHbM5AUIkgy+4uHYZj401JrwDbcw5eZ4TlkYN4GOzJ+
rsboI74MJ975X3fPGLsJmF6iVsFdXRhPTV2IFMUdGzMKNpD3CR1zixjlWFFo/NjkgZBsPyzcqPlt
lnJYfKx81OFdVXBLbijFAVbxiNeiZxsm4J2x3ExiUTioMPAAT30xS3ezXaes/5KRhrB8gNHov1/I
KwmUFSGeACXaA3BA+yJICw3MhO4pFKo42446WAuKVgvJOBjkSxQceD66lbOuFCfx0hC33sUb9bQo
d/DUQHHROOvAnpue/ecKeco0j6FQsFA0wgg6tFYYBvS2yA0n3H9flLV5QLgBD+8z74S5o7t3pvto
7hmwBk5qpHmKgzPIOiEWNbOlTJxHhjKDHhqhOZy9zdpUQ/mN/jJ35GrBJV5AQ7RfduHLTWVyxeQx
ohrJjPTBBCQnig98e6uBrcK75lZ2ZF4jgRHiAAwo7b67JEq85hC28tElGMaIaFNjkQPfvMvqJp2B
LZynsECGaOqrRR/p5dVREern88KXvAUiC2zDbUzSV2GKVQp5rl0AxuIBrWTrxnBYzZy/SZ2V/jFr
iAUTBSf3aZKPHrzsE4sGaAfQ0mDGvwcPbBK45wkNkaOSdA3yf7F0VrNW4TLgPHCfH+Sz2IjoohtP
VvlNREyXqXjjii1fuT0bnR6hnYYD3N2lLlU4SMG9KF0NdzRWDCkoUZsNWOhcQnzeWUo8NdhRtwwF
rPc61NXY4Pcqu9hopFDSn5KYueAeJuMlSW1TcPz0xC16JKFA62GS5cIydQ9WE9JjKDg3s5qjNDNh
aiGrJnZBsNrf3klQZvszJqyAVCTJ7q+NQMwm5IFb+wLN1YWggGATwU4dqxbNkNlCCutvexANPQ76
+XUpTLxrMJwJrac7KzxcYBpQ+ke8rz+E49enEyVDUskg4MpLaZPCUqmwrvIYHO1MDysQBZWnELV1
tz0qCWtl+cI9aqIEMuLrlNOJfZK4lOjMWJJZO6kAIRsCreYE7kQXEgpASCgn/WnqJCvV/S7vFMS3
vObzMVq31juAY+w0jJNbKrb89WEBd3CJxqxsTa/IDHDujyz+ZHWhIEggXGywbWQBCfYOQ0d5jj+Q
TomHDoY5PmPcAWhDWufug5phn/2p8gZLgeEpysSgEmrwGmKta5ZMJ/zM5ZU6HCD0L3G01PE5IpwE
MYDWOseSoI1zuktjYSwEGIGjF/Khft4EdYRzngRx4mYO/+H8nUdKrEfpb2vr+A8SY6f0jBFw3479
ZScsToLMFH+ZMQvMyBtOQIuzNhGYT7vQOOXqCTimy8hM7UcuxycqObe0qCH8NxZd8wsnGHq9Q2S+
KPY6K1oucQOqpqC7SILl+r9IuIE2l1gF2TTQAgCPZDjA03wASWReKdA0oZbxYLTXedChT1ZIdncM
kcTn8NZODJhPQGIMl3gbvKI2z2NlCTRaXODqRB6Cl03c7xac1KTL+nya10DnjQlG7RJz/XIyNnsk
OUdjSRwPAC4RiqqAdYjQmD8N8k3iccWHckcSYcjBw6FGoYXEA4l+Ma+1TPrgqi+H3P4rVNHvMiUg
OH9Gwuf4gjvkNJSFgUrRl+UzdLKN4If0Vcd7EZd0gwEuqvx2Mq0W6IAG8bcPydog2Cg3Koi08qB6
MNhVrzoALlfpXgq42CCaNwrd54d0lTGkdPXY9Bm+TF8j0JW3sTaewO/MwTX64qEm46E6Ie69rIzd
eck319X///gcaApdpsVECQRdScQckB3nlsv8kxe/cF6+NldQLGhSMWIUgZjjJPHwh7hLJhSSjYOP
vvwcstl19TlAg//QeH1QdqibYb+AaJ53qkW27BzSMP9RRaXCq2f+7bfwC79zKP03Delv5sPmobq5
WHeXAwdwZ7Us/YJcvbop/C9N7f71By6qe//Nw0uoHhLwGDN8DiFxFg8Y5xIPaLPLnmQvBZfGIdQg
TqsB2FAQdKlpYM71FX+zhqQHESHFqUczRNzO3hYZf4pDbSyJbuCeSHorkFi6c7dvRLAZ3vuNdhF1
pntPQsWS2E+LOPiJAJUAdI5Hhp0U7HMODJT6wMO8rZkrvD7TDySdD0NXXX4Bj5FRpixH+LxgmALm
V6PDINCOOkp2gwIFES2AUsCjnXnHmrwI5JFJEYqQbhyvH2xrcao7oGsrKtOcuQLIvRujkjooyTRg
Nusn6hLsBYiw8D05w3uDxh+Cp6Hb3PALLw1QtkIYJafOZxCeZbPuAmGo9kJ+ZK2bOei1CzTaHF/n
Slr5L58NhpXPx5EF7xDsjw6C4P33J0gCBnlUIaK7KRaeTBOkuvUdQMcbyihqLbakEB17VgWPMnGZ
BHMBOHfGqv+X8lKwFeB4TFjIzIbVpo8TANAwBVHZm9wmXGoojkxoMIkQpndGC4g3NASBd17wPHie
CmcFQ37NknNkMB/MacebCbdIqjA9tnkfz+G7TcJzBIERO5EHguqAZjZNTmA+pwJCVTnwOng1Cf5t
whncn/RtEDqzLqy2/oRgDYkTqmmet5h2IYl9Z0zTGCPqAeVVhsaRWRlUiKPGvfs1kx9RCzzhoQ0P
jdVbX/1ipVITHkbt73fz3twBYTB5eWm4A7eHtKra0sh1PfVDfVmfej5dpTL1u9kO4KtdaEgFQfQL
Zg8tx0oNtNiIyhXaAPRd0Rs5BqAQEpRxw3taglGMSEqz4BvArddV+osND/FBaApIR+1qcIDKZvWp
SmcrqU0nu4Kk10oLLvSJdD1lrTnllnw8Qga6Pi52uqnoV4n48tlp30UKLxJIuw+9mcMhdeptn69o
biMVs67YHC58z8EyIBOYrig7BfijBy0ygsbXKQ2/IegSntJb5/w9jskInM8wpDmWVe+9g3m2z/+d
bXgp6884NY0luDHsYg8vtcWckJHrHUqwx++Vmo5e/oexDB+H0n3AtiQh2vV7Ifzp+jZ5oSo58m2x
z/YdOquP/eOlR7LkvYUYjUSSmUNngFLEvuWU3XMB1DTwZQPhrPm9uZzs4pTetrctdN3VjSSuiMxb
bH0/7prvAPcWHVWEOyZvT968fM0gXBZ0izGdQLjGpF6JZJVZCYumoC5ak9aq/up9J/L5bg4W+DYb
8KMei6/nlVQDpFLHBaKwsnrTiEyS7c7QDyY/jMhjwq7C2RMgIDmmGl9HGLbQJF0CBorBwt2SyjzP
BsAvYUkzppghVpTuKRTiko/GIMqA0T6dz3RImjjzmGNm0W9MWNjMGYwRlh4Ha8lxWpNh+JKTT12F
OJGD3jlbL87moV/s77zyNYYuRgINN2xNWOxXazLf5g0V5kL8F4nmOCpjdQrbiB2Wed1t4n7wC+gP
Xv53ovVNfFfyVOxIh4jXhi9K+MxEAxCs8FR9oqMwj3tTDn1uxgBAZhLWs5v5dp5I5GDcKjOVMjCe
Ab/VieTKswRASZcbOTCNf+WB+zA0H5hpwJuxgO7OJZAgOXY5rOPOot1ACcRhIDEftVwhBKgWQRJB
aRrj6KV4+jqlua6puqwb+ndw+GuonV8C9SvBS3sqYAKWhP8E8bNOhC/o9HFsEH2MHvsEi6ccG+/u
G7PWe5GTL/c3oD9DhtCUIVWMEHERPegCygS0ADCGjxec7UtAF3bOhQXFCVaWfiArRXxyohLR9yGf
46gMkK4tsdcxED8of1vmvmQw/5IQb4YbRJuRn7CitXF3cXY/CKIr6GCNV0ZSHyABndRjHCRws4gk
ceWMZfLzPZ73UgU5r2VXg1LgjLmzw6Eyb42FuCYdLqCEJVL+eAcVnMN3gDfkf7fY+FBcGhwU1mEh
qiYqKEM+r9DgKo6owmvpAwQtzmBueiwd6lPcMY20AQVmMlhizgmJQrkzQmrrswMT19jqnDQvyM9g
RBbn1R3zWUCNLK1KxnGQUnh0511lWpJwxymg5KmR6WttZSc8fsNsD59NRom4H7xxf+E58vxDR3bs
GyIaOUH2KtVWUCdsXuMfRfJ/RHvRED3Dn+lqDroHiQ8nyM9/DRPYHuHdAVOEqgQeNmXf3/PyLyGK
t6PsCjwoWIYkvA4U8n8zH/oExO18hJNEMo9ip0l9j4pG31QjSgLk7Hi/E8I5qjR6hHfP7HnqhMK3
m2vz07IHM3oc4oWRKsAfA0GDg0UraKGP0p80xHHa4ErdGUA6os8F+rh4RThPK2Sd99WbN8nfnmTe
cIGg58Jqx1OqJv0BuXa1Zgt9YBJY4m2hLx3DyAbbfp1KplOz+TV7iW4UxjzHx7QOn8D77jhlN1dl
FpFPMsq/hmB5SX7IRGoOHw+MYEB7P3VPKUenfGLFUah6JtGLiFQhGYBvucO7BE2vmESj5BR9pjmc
Mr+gkxsfkyLRTljoj8PrALeDKksj7qqUbDSZfJSuqODoXvac6RF3Jokuq4s25koDScwBQSzTn48t
qemh2Uw5xyx6fbgeuI55KCyQesUcjdK//PyR+l+z/Kf0qelyPA3pT3hGiV3TCSY9qTqtz+aVfiE0
dG8g/LqDvAYPsnFetG4wxCmmx4n8MArAOA3UOdYAy0JyZYzbPMDfZZTMOI/6Fr2xMPg7To4ImrQ1
ZdXaq+mwoueJIntJnoqxEqSWmtmNq9FZFLwhmqtxQq/4fo25BzbIQAH2DGb6S12P9EMgF457BIRe
soBPElzp79Cn35KDkFI4h8zLOe8MM+GOfqU9Zf2XZliJPe+SQPjupM/ggifcLs57OKeUJ67zvtxL
b4AVJeJHgw+rHDoyzQbs9L+UEhUOErGsVI40qjQKyVCC15gARAVoTo6TnBJHGtkR6soT0JQECQ8M
RUUVhioo+WxK28CVSb9RFc28B4lplgvZMyrRU4XEtUxYaNkgLVh4zDmeYSOZHXLJzVQl/E2ZvNAh
sW5IBwcZIvJfnFrwLggLxWsE+4JxUZiFNiBga9ftnlowUhMHFBTDuRsqx4LkLRhER0LK/wYkyRYl
434KqtGc+r4k1YY+THCsH9xVkKCwPlHD4aV2AJEV6/6WBMMRlxq5Bk20+6HPH5wE+phJF9e5XoyA
epe4t9Du15pYTK4hBH37saDSRQUMWvIOAO+i4TtYW2FDOFyuqfzKLK4+eU/xiK/Oa84cGgg4zwkF
dpIAyc/D6kUNi6G/veIVf7eKTzEc/wmTTiGglWSPKY8i+UMkoFtfB3i+WeCMV94LPS180ZaaMz0s
1I2vy3z5hA73YU5dtujCl/+cCKK3XyrST8qU/S2TN6opwTe//UFYVey7R/Lc9p354tTr8eRx20j6
OSBXWB+ySr80tpAaRIpJFk/eJ1mcP3wb9AbmS9zIPnIVqWPVko5zAOCDKv3LMACOfJFD1KiXs5L4
DBhw2n7uZn+rEWhfSTPp4X0rv/2XXQwbmxVExN9MH9zSZF6Sn0kkwODRHw4ZfEBLphEL44iCfMz7
93pM9MBZgQb4IEHFYcnztusePGR8TjyO2wyiCtOPCIiOOr7H1+xMiRugF5LtjN7b95YBXR+rizc5
oPRPf8G2c7rEFYMAt2nwwhGi4WAvTQBAw9cq9RBmT4FbJ/cUv0hUKRQu5kxklpQCWd2oJWGVRQZp
CA7rreS/qoiFaL9xrCRhlkWdE2hqblkakMMCLkyyY6vRDYwKhxaBNGblGccseuE4y8SxLhLM8EbU
pLEnPrgDb9YpBE8qzuuSN9bRxzLjQ2bJDrYVvl5Ddv5FSEeLK/uRbJS0Xow7YxzFDvWQC3WtBq6x
ccTD2+dB43VOJeNfmlO27vpXLpnmdrfClf9uO5DEL9SM4FNR5CEFwwdvT7wjttGiOSjsyj7bCado
TXZLiKNwnJ6MNxAOVc/K4yH3hU8812hNkAWo+Lr14T6BXLaF6lZw7PcnDyDtzH3EvfmcZOuwC/Ft
8T1yOMySn6HtjtZIvF0Q2pI9kuui/Xn3hMs/4p5KJ04W4QfOCCtInw7h/a11RsdMrpy8Erv2YQ1S
+iBXVEUZjSMVKW1yyTberzc48pJn7yl3nD3XxxNbMDUnmYtLzPoLkXUvGiyRePoYFRyf7uLiPw+V
+z20q3pZLBorX4L+oxj4tBh4j7fmFauKbNfFL8DQ9aCxkd9vSa5mkCOHIL2VZR4z7GdPNrRklAuI
THIhIeIkXyiBsmEHW1A2P3C53uMhntEf2BVyISU5OKVU86iqqkDUccTJXTxGpy/2GIdXio7EWdm+
iwyIeqLis7Rm2eoTfOHffr16KIhJn/Y9S0Nm0rgUNIXqDtvcJzsvVSFJ0xhYbtYUIZTc2fdfhusV
diguq4hOAegBtk/tFxzVPg2mL87C0nzTl5yRgoG8uWckl5/v8z3duGDOCMTSCV7q6/Tf/WWyyYP5
RTpeJRvgqCy7x9q5mJKTw4ttTnwhc3eqTskPLv4QhA4R5Zk/tJBlRmdLmcAHpOKEFg+b9T/CzqxJ
XWxf019lx75uo0VApKPPuWASREQFxxtDTSeUQVEZPn0/K+uid9SpqIpd28x/OrFgsdZveIfd9rZ8
6TgavNb1UaZ+WU/rUASkFbggEcpf8TcT9YA+gtcCFyCh5HuZkyuxeHfGNOtp2wsh8Tqsp1gaANTr
Inv98fVNBYQlO3U2zUpU1yvCmN1c3/TBQ1D5urEZJtvuSlTArltaHNGrNtMoDZNtwj8pvBHunIiR
UN4gBSS0JBAlyOFRRKY0ATuUBRNEs0HFPxadjQCgPShuce4mdGYXNOcBx1CjBnjVDLVIbOwS+txt
KErHekyyjtuUgg1M7r+5ickjqH8jMs5aIofsEyLfuLEs6dzXbxZiFQxSvvzNFH5tLvIlLk2iYL4k
zwBfILBMOkl3QX4sHcUS/WQdEukcTEMEpBtOIbcGizuTzG3mqCATg39ERzK8emJLuQJNaDmJFcsU
i9ZeSOAjHVVgVVKgm/8LbTqm7B2YjFDT+c1ORN5FtX8uug5oP0001ibhZiBxxA+m8dNk+rTUwh8V
zRZ9jE8FeLh8pYs0MyY/JqUjJFkNQK1J5AG6+8b7ohPJRxLg/XeMwy0qozVMYjK2CT4oQ92pEK8V
0sl4niwTlATjeoiF2vg7vB8T0L1X/AlFmQzcrg9kwn+u9Ok9lDYDKhdUagdz2nNIhgC4EPVcUe+t
RjX2kOiYUWZDXRJqIFhyrwiomxBEyxt5Wq4QBNOt5wpMhrrRNxoEYbpOKP5eBNNTlG9PHRgeFFhK
tjoaYthqgBIDPYqvxpAmKCWcrtfOM9ANNzCr6DPPXgGzS8xPMhXm3wJwUxrhjnR6Lx4zQE3YBVJg
fcwy6rD3iKD8zouUA+7DuM5970P+S0kcUGmqnBbP16eNltYOBCFSYVh0ApzumA0nCeuC1Tcgtj78
piTbnN8Iu2d90MckEIdv4aRhGmLG/ftEMnufgFYF2W9c3l+1iP5skdQYKmQZxOdRH6H3NhjgUnMF
jyoMnvDNIDxhArZORrTzWovauSjD4EcC7Z9MgVNFykHJg+FytoSlEf8qTi8yAAaAJMEUAysI78aP
5AxoE3asVUdQDEh0BJiWxiIWkBy0OBlp2FDrJeWqRf4gDiunT8pg6AJ+F8CWjAAuEDjplXDlEs8A
GsWgMht9F4ovytnkZALDQXd5lZMPDnhSQkruboJehUx0weN2i2Zo8AJ2iW0f/go5EJEChAF1zmGJ
PipTnEYEyN8DnVEsxO6wIq7uY6YuNI8VeIsgPAVzhbZ2zalKRg1Fc7HQAMMNVehx11EB8gJlL0Co
jXcxJxP0+1jBZeTRiStj0W0WkBGMFOhUs92R8TaHDNiJ6A+Q0h2wVVnhceWSBYK5F2t/11dWFxPA
7lAwBAQHQ/RhE74F5C1geggaAiZFLVcZK2OmG6CNJxkcwDa7j1kCHVWSRVbNhYDY9oEC39YgdcMe
TfYv+F3gDCEQFNAnl3A3Z431sgBwG/1YgTgA/4w5lUjTBdgayb/wCxQ4ErYA5KY+qBkS3mdYD7MR
1M9RnzT4E/0KrdItoI6IVxt/NIXHE18tVJBPH16NPEgxajx+kA8W5kO4u0Fch65Nc7gNGm/n15T5
xeMfvz+QVuY1rkT7QfxN8KnJq/NQQCJaG20LyAlC7ui6FEPK6K6CtgBId4N5QZYG9hUjsglpenDd
MoSMHgeZurCDFRhCZdznEMqwD+bxw4jAyUZ99zVjcg2/24t5AzkkeAw19IrmQCIpOjMCLsMdL86C
GB3LEyZoC7O2v0Dj2H5JLstxYb9cUHQW3WL7wya9MysAwogIUIMBQSlqrUMJPX4AW1hqCIIx7ZJm
DdDJb/FEu01lwOGshICWBT4HoHZUYisD7nX8iAvAJ6KDaGHzEoP8o7dUUIy4/yKlBGvzZexh91EZ
JajBq+0BvBpQjiP8bW/OjgP5YuIMl4/hiNt9YOvwSyrujYr34LJdrUBjuFiPEYCBegWHlzJ2YQ4B
TcQX9J8eWReeC6RNrJIklpQQRSI56ZCkfpj8SPtyhnvjxIUoRo2c9sybo6G46KngKVB+FMYvaIpj
M0aPrqRHD8if7LUSjawZiyrQNFHGTf0/4AYCaNDHwwgUCHM2417u4TD3JrW+T6kDUGLousUCZMqk
sjhfs1sI5FVs+mF10KbCLASqSSDTbOLzIRFIlIeRcLTuhluIICpoMNHZseDc8TbYkTLjN0RVDfAe
AyYyU8FlKLOXU7pZABqGHanDXfwhH9K9xsDtiC+CK5LBoGaxALPem2PswNnrQ536dS2HwyDgO9Sb
HVEHAGQD9QtvHA/sN6/lAOMr35mvPhhGcIEZPlgzEDS4J5BudqkBAsOm01+xHD4IRhqoU9mCpHSa
LNgQRZ2blCPDD+mxaC7Gv//1v//7/x7r/3M55dP80Vzy7F/ZJ53mt+xd/te/1b8y7Rz05IHcU2VZ
6Q7+5ERcdoqe/sw+0FUBRJWk9Ro1hDd+BwJX0yXjwgYY27hYdpGa9pCApL3zNUH1WyU8/XZo1+CZ
+lbfo/8CjFDxulDZGgfpmugC6OqFvVMiCG6wfgqqFF9HIpst3X8YxeDf/yr+GJz381//7qt9uY/x
6P8fxZ+sR+/SIO1+X+98QQQKeJfaNJCELdkUjDLu9QnFcnJUSqO3ERXQCcx8GlASUXlptgauZ9gW
YdwK8e4LnPESP8emZmIJke4x93SEggaiO42zKb1aVAcPgmbRW19oSnaBvOneP4xG+Z+jUZXegFHp
vUF/0O3z/HGP/faFKyj9rxsuq20q37NFubPVy7y/yCpTBgbhKqrxxMH0Rf+dYe5mlWbhA5yfkYDp
AsngTy9He1llZj0DByMEF72ANDevSJJgHzuVhkhb9H7QRYNo1rGvgIZg/bTekww7Ne/eGOGjt2Z1
IHT3jOzi1PByWxP+bvfw7vzDxNP/YuKpiiz+G2h9fv7pkqm4yF46XwapPS0aIeq6gUbbmI0mEB9d
Detj8467inc9II+BpdPq1TWQa2lXMirEOjZpFkQUBXU4BFxuoPA0W02Nj9DbGb9gR6LmCE43SFSv
v3yjF4KtAHI6rXn5uZlN39xZMgL87GDtCak1qRGiRfdT54DAC02+t3GHtIb7OjhPyu0wzGWzaD3k
OPSBJZ+kRRcz0kUSXA4p+OPCkk4vLFvQBcyomRK46Cz4klNpjhTROlDvTgLgXsOknbsgyQ1c4K7/
dD4lRVL/Ytp0e7Ik6V1JxX5XPP8f0+ZSFZf+c9DNF0ungDBtpMY6W68tiRLFtrL5F5720LV5JjcO
4WcYX6M49nbTWjQ1vWvoxXHHSI5xibQNckWbC+KfFd3gDvX1xkYM6OFouvG18mohg9ex+4UZIB+9
/FoD2qnUJq26tAHovxqntGkZPjVrAPQcgQzn+nJ1WpC1Lcc5CicmcUkUPbaRDsTt6X6QDjFald30
GvxQDwwfazSI6EXdwkifPky3i9mqWUis0prH/xIjqtzzdRRpV1b5vLAiYUV/uq/RPwzOH0P92iBw
WDDrj+1rFiTeiNqyW5P1vczocjfP1HmH6KdyTuQ1s8YAtybIOP0gWEu5saZa6Gxv7kH4hSXO1fG8
N5k5+OphPgSdzlSSMWTc6rSduua6NySyrlJjSUfOgIyNy4nJIL1lx8cXxF3Ksr2kvWItQeytsbja
dozWCyUnWBbWzwyzzdRwo+jj/zwIXu/UR9a+bgRYBx1uI4yDemY6DxWz9RycRRxrLRv+D03I+eyn
DVFhwlrd8H0ztRC42hmTrjHSLUu1GJZ2XMsRQdiIju1PKONYglS9IxmhqIntGmYBmE1mydXbneCK
/JCE8i5Ai2E1DIOuGVjNPNPsJwbOJkUbPAsMJ65dyXCoelhrhjtLVzNtCmPc+KTGD2cZwEtlzL6Y
Whsdf41hrlFYnBlGFfBmTEqdgKH5S6AZszdto8Lw14FkxOkwhZCLTE1reNx/3iFY+1VDFZv3fmze
c9B3HL7sP4e5GTsh/UImZHhAMBzpPQclo8JGdhzFSo9+b7Bda8cA9ZWXUdlbJ/TmXiH0nef50HMs
wP0oaI5/AKu9ETBcB3TaAsuvDCtSsc0ezpYva+0E4MSi1rjP4gPWJVzWcUiF0mJBRT2KTQPMApqC
fB7nE09So2cehAp7zvtSO47ptXiXxfxqeRJSsiyxmExgNacPa6tPBkTJcfg5t6gRA11YvjEto8Os
04CnXWewGFld8C5WjbpqSqACYGuCKkQNblz5Agu9hGck2tAatGZAumeI+C3poCcG8+sCsI6bMgxv
hoduk4eup7mllo16Gv33u3F7Aw+9OCxUkUs2YCFyGLFRuzM80R/Q5s4UJRvDzUyfukPgM8UxyXia
cWcOgMolUQznzmEbyJgw97rmEzyx+UzMZS+gk+etGQHTabxcO9vU/iwoKxg1FP5Tf9qxcbWLubUC
FbksddR9Opx3k3o8S5O1nllR6kQoJTKnPv7ZLyxhNsbEXvZt6zzzxaLVWlIczzPfw8E2nJ92Yw6p
dXOM9zwUMqaaOf7aeBbNa+My8+IB5R/7Bp8JQe15jGaO5eWI4RoeQ/pa0K+4d7oT4qmPaQWhl568
MNiyHkjeUhOzBhsUZ1tboEXghhk+ZyTKLdclsEwNwJ16z2jH4WdWGlvRcGZg9A4+xlrjlykyk5sD
6ytT1cM8whBS/wYakaIMuHVgYwfBoTScOfWMAORx4FAhNXLzVDC2sGPc59u+GcZfzhzaEbIxR3ov
NSVUBXEv4qGpbK5rsQm5py7zdWOqmOClhvOKa4tODQtW+AUS/RzGzOEC852vceibnjfvoDpqfJFm
QECABfNsI16F3OR+k3pI8MWbUbudGGPEjNqvtfqsM4P9Hx0rfnzWCmJ36++LImSbCnHVmmjJOF2d
EycaS8QgvJqc2d4Z2QnX8Vqmivc1ppk7NhCsuC6v567X2aPI9DK7ic2VSyIkNsKW4QzRf7baydB+
27aNwsrA2KsLAOi0AI0rZACSZSL5rjWBmY8XhVB5qxyESVAjuU7u3vvloJZnyMHD/2rGfOfNHc4h
/o7eHAMANO9MHeFM64EHq1HC3Nrfhi8XtTnIMuIEpbY31BdT5EXsTWPxReamMFao1qyI9hZvEzpB
g1ATiudmwu1DJzZyK9+NZnLHdUfuTjNGNJuDc7E1PwgcPQgndbNefruuDuTyET2ve2Qnj+h0yNKo
1FzsMXS6vPny3k5T8B+L53payga+JZRDmCvQ/I2H9YTxcgsIYtBL8UGAITizgpayMKPKj6i/m5vM
2LSEfLXzIhcDuGJXjAu67s99eFmgtwlA5WLMB5v5wCrfQq1RSthBzQfSD3xHa5RBLHUtll5P8ab6
Ho2yUghZrsYk8Xw+jCG8Ej/GeMySZU9MGRmJy3Rzhy7ejnYdp7Rg1CWvQzsE7nR6+eyOpz5nGFId
CgejyWs0qqwxZvdmO0HYCRym1+UWRVWwBK0QIKpzN7uqebyZU9LaKkoMlZ4z2f/F/MRlJ5SFTINs
fvcqLBUYQvsLxN6XYa8Q14FFZU1SUI4PezQZZ/vxuLSO9ctEqGY0lR/2SuGwbVLlkcl6cl7U7MKU
5ToW1T8K+LpF2EfFgrXQ7q1Jzo3rmQVEtafGBmGIkUlXJroCtXBnO7MDc4g0GiXpA+U+IAJQdwCx
Q3gUlZ4HvL1olq/UbIxkHkuX8TPQCE4MiGhP4wyt4pCZ51eQDXsrhghVe0Nb/GGMB8Zmv+9jdXi+
OT8uwfXsYt2tmTvadY1FZu/lhzEhfHW41mfNmz3WvnX+DkfRzFp2uFXBIt//IR7v6f8QPf4p6Xh/
r7f6ojakUK617prcz/H8C61s+tlwWZH35D4VdynnnviLtJiw6akEy7/PfWSRb/4pk1O7ZKK9vi5r
ivp7mP8RxCYD6d5e5Ge+aEO2vsZgK6HS58QpJVs28rexMuyBwSxeijoRTvILtq+Z//dHIfXEaP/m
MH4P8z8Oo2mSfJAkpMWD2gYtrvpERoNhsG3jw6PwDu9paXx3RqhhWJKYB3aOfdds1wmJVOuuKbJv
dT+UcZSt/Zs9R1xS3flsx5JLPIcVG5tyEm8D4kqm3bUxWmouXQctOeh8TcdZtWbuFfvJBW3EPrfH
4GYsEB2FUzYcXZkYE5S6Ro1kKBHQpIj2x3CSbxYFFeBuPOqM1DOLJ1yujmIwf94n5iOBzeXmnM+E
mruJohEDsI4gTDpEddSb5bJL/MCNv//706j+ZUqiKKqmyJquDfrKnyZV9ao/pZxdsgUdpmScZTjT
6KX9BXo8onO6/FBxVJ3HM+ggDgZotWfUYHPpKGKFQ8wZIvGIwQe4NkhvH0P+GNceytiTQeL1zi98
m5cKsRSttuexpJCK68Aece5YwybYeEBAAtJ7o/qNIwGm4rpkVfdRrw0u0uiZjO7dYQ2UAmD2IUeF
FV3a77m6IbO48zVs0aj/6n5NRDRRsBZurARiNi0OJdQRw66QhtUJLNp31MsOmj4rr1HWUsPsHa73
p9Wc3uz0lP2R0qFfkZkoWqfBDcY26Wp2ePVIdnCkwdauRpRwqCHvZubqShmM77Q7+kRQmFUWYxn3
nz52Go4KPF12ESaVkfNHXHrSrYyEkrN0oXMjlI17yPJnBL9LPR8pxPKDWN/5T3gWlXm7HW/Pbf+6
VNn/IPpd3HJXG/oXrI9k9hbp7A60g9JCYrzsXfTpWTdkJP0bt3ZhoYoDFRhzqZ3xgIFC0Dyk8H5P
nc5ZIYwcpcxl3DupL9OPIQ/rGBfAZpA/18oVERoZmOExh1kEfXKNII6Guj9iy+tH0OMDS6P3NV5o
ouNGQLI6/TB5wfpkKkoONN+sLhol9P7xnbCzFUJXFzR8kcvo4lO+6pNVG6+DuiJaQKEUdTpighJ7
p+sc2dkzuhV9VIM2QM9GtxDN6YTdfmBkugn5ePad17XYzQfElDZIPrvCH8HGYS2AlweCrNiAkl2l
m2JCU2gPFGXVcQETOfDF++AMTzcLUWskg1DmBmTWQfCjnlaoFCMjjDuF0X3bd2X8ifm293d+h9fQ
Glo2bK52ketmLo8v+kJBMReOeY1D3WVW1SZmYPgapyfUguuDftAh1GoEcMkhN6sgHX4lW4mTcGC9
zi/YnJRJkKEcE+b9NBNligQRST0R5PAa9XOzc7gHFbHNzkCri+Z066Fp3QnU1NrdhPzaFayMjcRi
pD7BZ77Qy3L7awl3ddQDoZHSJOnGjK1cYWIPPlOxwQZjGxmzhTG8uUJx72726cYc2hNF/teyd6i3
qm5+gwYK9lxF8QG0X3FSQHYOTIU6C03Z0tBllJFtiliqSUFtSyP8BDU809zLsr+ghYyG/NfujAv0
13LriViQbr3vDqBhKGrIiRH7T6tztuFIqMyiYwWI86MgqJE/Ri8qHdRmUJR6D3dfS5ctcFZ3u8pF
8/eDpcGKjXr7ro072D9COAd1QxKZmpUQBcYp4n8rhaTeAZO4g25Ekn0xu+gGj/vr7/DWGGBVmW1Q
019XkMS7BdntpzGubwuMUP/j8CX0/RL4KVh3ZTu8cFCk745Icyqy7D0vTZ8m+OPEklD0jB+VKD4X
HYxqrPIRfKgrXx1kK0mZ+cTnsGEl5iUQ7SB1oVj2tSmY0NJsMfp4mX+/Pit/VWhUe4qmUTPqS5L0
p+Jvqz5L6XptUQldQB97fOBQsObVNLVJTT8onqDlBw6cuw9DxBtbno9+8LYLb39nI1WsGjekrhry
VBNPX5rKvak0+7oVrVuSLOS8UFS4m7cjN5y6L5BSxSwg2inDvx8F9cK/2KxVWeorssRGM/jzLpN1
XvKl6b7TBTbpw90CoQ0uBglCO+ljFCU8CGDQfVKrPb6PYh9B3OXIeAdnYP63U7nQD/I4nTcU+VML
oSH6KBer7FuajDmTUVxGTWtp+wL75ObLSmyXVIyge6PfmhBgAj3U8W+wK4A0r0DCzacyW+Cznegj
AFM7UMhuX7WEYeN7+o6qFq3WZI2vQRdvk8IqZxQ5e0ZFrQ3lWJPzDk6ZekpwUS1U1LuISFZrJbzh
T4YbR504CtISm/6ZrfEBvFE/dicwPPwSFsv8PRW9DhVY4+jhP6lvnpKwkTHBcCiUInRCushF2FD6
7mUm0uB4FSqGRNE+N8uFwFN9gnr8Ghj5wH9tdlvyRg2zZtj+PkvVoVnUsba6YftDi8m/e52ZHnx/
C+mIz0G9NrX5oB59gW3cNh02MQqIH0tXtwpFxf5IQWFe8COUqACZnN5tdd4OdTsJC+wPkiU8YNIE
kqR8Ku+maObtnEGMRH6Cc84WGt0CZA01Sue5RaWxVxhf1aio31yMC2jnXNSAMeChhou3cCBdTbIA
eX6N3i6eeWM08NtZgS8lVBQ0wAv7vq3mkquXxqBn5mw+cYnuZOaXys34PMwuZhQTJOq7C/lAvo2C
LBdUM153YY828GRorphHsWHSq925nXmLa1tMdnWbkVyhW0rWhoxnN2xRU9cW7NUtV/DqDiBch8oP
2CXc/hSKor+KIZTssZGVIHBnFqHEPOmYtfcswZrffgHcTzS4FCtbohaqbYlDsNESjkEfmk3bD4r9
QNZXvX0eZMt2izEPLpoKBjms62cO+Z7wlVpB6K4cO6l1R9Hv25jKz2UoQ5UV++YHvT73u2ixCJ7V
CIL0yHH23TiZdeIES0lKRXuWws75Ss9a7JrGZyoFClZYTwOVDOAOK2LHPqSr+FbD6E+523/IfF34
gxultVi62yWN5qvDDtlEqDu9wyfhA0IBwxYd1hmwbMVI+HDA7dClR5+StNWhkdxT2J2aVROpHbsm
REAHIFIs7Dd6HJafLVP8IvOHI9GEg7q6ec37h04sFwhhd93HguTQVftiLR/geTGDZEdx670GfogV
OA3PSYJGsIU8Oh8NIsga0EQRDL0lLsQb9EqiAbaOA6wQnBdMgv31R+VjkKAfGINLkOIboYtgVDqm
+2r5/Qip0IPmpzf2KfOB3bWgWU5wYo3fFBjzrqfDe8KchUgXh4nH8IY1TWe4o52ZDBVl+L24VLQ/
rZVwen1KajDTmU0Htg8wsh3zfaJbuEqQ+J91YAF68GvlT/CiewlrNmtGl8u42zFBCTx7JsN9onqF
wIFRB4DSaBfn9IN38+yImhCeGKJRyRVNhlzRR0BNfpDag3kLFSCfthhJYNtgdTZP90vqYWpHzHWf
YC5GKoU9cEKqzZrp1ReLycEu1uyQCqf0rlNem0mb4tSI6h+e55UFcyR/mnfci4XaGECs/PCtR+9q
ljbjOnfgXtNcPmmbv98KZOmvdgJFlQdaV9YlWRJ9wv9I2+rrPbn06ipdqBdLj3RDRSr/uZCZliO8
uaTDB31INMMRuFa3aBoikesgBo8d1QCJpmbeHbM956snq4SbnP7+2Pqy/FcpttTT+2S3XWUwkP7U
8lJ07X759lPccLzBECSde5nBU+vjW52hSYxwDlT3R3RfdOb8+RlchSdZNfwAV0SzBjN6QKpBabI8
jTvrdN45Kth2HSHgwnnJl6D1ynMLRE2O2ilEISIdCAKAymge6y4h1lCdpj7iUP51CvjJlImYH1MA
oCCAOi6RLhoDgoz4BosLyXGIe/IETPDyNtkJT+8x6+9QoN+ExNYAK2H4Lt8jLaD6CJWGA4GmnAhG
NA/id2bvHYqNjt/qMqd3P7sJg0pcKhFoXvI7heooPYvHq1DjgXm37c6gzAm82442Lrw0uEdfq7QF
R6aPuEUKJjyBFHZFuQpO5wTYOoOCsEE/HdELANBAdSIoAaKLDtz9ATCngXsEaEiAgd0+3BluBUIV
1ND4mdn4VjgNoE5gnQg/IFAASEGgHIAJChnvIAWJiV4fzrIZqBLgNn4PbQvY10OMgUAD0OzwU9QP
Eq+CMvIyhRpC7RRT+vs/GC26LPFo+pW2IFVqUAmFYAl4Pbe30MMn46o9xdaQYkswXhdHhTqctQte
cQqoGWCzewPIK6DUgt0toLF3ls3PLya/gJGdjl7hCwGm1H27CKGMv141fAKEQC8HMGDL95RIxJZY
weYo92UoKWZe7oIwxEORMAkGOVLzBBrkt4hXosozwmIafhKwYrdcSL5TOAJPrHiyD5jPV2Fo5kQ7
wRNaJt4fdDlzCz9uZbob46yFovRdOPguB1EyKfb1Mo0fE5wMj69lMnkjW9kLB2M+azKIL9gXZ4fe
VG8sZVocCqybX4d0QWxSr9rWqg/P020mHR4h/48wJUXmB7pXd3HF6mzxHBFDBazEz9GLLHWk1IaM
BslUmGe38Pw/c/HYX6Yu1uG/puB1LI0fsiH+2eIIjmiZXwWfGVKGnniLeOsN//BsWsTJT4OVBN4S
wuJ7cM7nMN/P9/krxu67WvbPzfIxxeL7Md0NzM/+IyDe+965d75xMz7n1eROk2XyAQMJ2hIP8HKf
C4aAELyrKE5Ce9jf+Ui6ScosYSvY5mfEzJZd8O48CfHysiSZ+SVgYhOHqQsEOAQwhGlPRi1btEQA
rqN8K5qUgLXFbwVufHS76CPBzdvzp3zPn/J9vuc1+V4/UhYBLL9Mfsjhpv0zTAWRoBRiSFn8WcrA
qdcqFSvJabBFGnh8xHMPp7D640x8luqag1CP3TPFFgxL1rxDWwvV9Tt4eKzUMyJW9NXsUhyQfuTb
1fWbWw8w3tfg8feA1TWGKIOByUHEyrlapvPr5jEtlxwkBJGpQt9AQd6DYeTLz/I5L5e3PUtILQTf
PvBQZcXmvCBTAbXvtueB/RDAAIjYr/gTjWee5rV/PCOL88Gv4i2p/cdL0iU/WSkBSt/3tLI5qU9B
GbztBRME9B4r2wDkEtCuoGdnKLaUsCXA0cGhfpglUoPpshMF1tPuo+yswBioQZH34ZUgqDHvrDtY
v8Cs7I3K4CaYR2NUcEHZ96AKwC0fya5EJx6uINjeTqSI8pf9GMMKgHitj9+gzJGLoL/7BgSmg7mH
1B0ISLwCAqsHXVvIHSGIhGBSB2GcjiVYq1hWmR1EzuihgzcqhzUCIXebVjFN+0BoSMhhehbj4jwk
wHeYa4CTBwE2wUOSYaG5k5jm3dgFbEjkIS8YdojvDEH3AtrJJ8TIiDbvUOR6OJkljWu3sFUKPKQp
ayBCboHn286qjczfTdvDMygDdVWERVjOJLYZTEKgtHaXupP8aOss5lKDuhczWszOS0vNhRmV78uO
rR2ZJNpRPzLNm7N2rPiLvA7kNYZWFAVBLQvH7RQ4NWldyrYidCrAq6P1iGjbTI/Kc8KxMzHY0OCa
ABdWBEUGji87aswK7AgBJVpWuM+yBrQsmCpMCcqMsbArKSIqoDGxpzuYiUuIxdxQsdEinuSIZ+xG
OhtzNhaLLowMtGQ57YiYQOGYhzXEnE6Ii9IwCVWoBY+4OQuCWm/C6Ye3+EaFUyiQ6EcIGjMYRZAC
usts+pg+51AbZl/0A1QsxHdTOoWjPHhFQrXzRlbDsnYP8lk1bMcNRLqv/1wUNNbUydv/Hsjh8K5/
ua/VDaXqDBnsFF7ALizw3ZxkkycQJh0vmK7XTDN/SEauzukHFasXRY4N1i3QBKNHVJ7yBVWjDRkX
ToafQPUJyqdCNkT264PwC6CfWGJy+hmmC57+JdwMNtfoEWJDIrOOblmBbcl/zgawMcqZWEq/oMFv
/htmrsaKR7DyjaHz7ov4PlfOXbPG0815AdGVnAyoRGULkI9ivj2YwfN6XI+FAM2Lzyg4R334Qt3z
c/mLoOfSrot4NxJXS7z466WuQLp31pc53BhmhtD2C+/cxiV0EOhByAZBhPO7M51zDymVqD4JH8xk
bvOwWWZopFz8bqA7nTXcsNprgieIQM0XVLQ3bKbEus9kX4wzp0GEKhgQMohIKhD7ZHpzW09F8PCz
7C9zBMlg5I4VW1jAV8N8xiN1VoDwd1eQlHO00Aaji/8dwzMaFVNEfhiHkMFD+mchmCh5ADtlBk50
JUHb1Sdp8FnIHMuXjfzma+zA3ygLU47vBT5DHlNJ9Ev6p/4rfrLnkDXO23Fv+aRSU93MV5xPFE4e
qy7zf3n94ZzGLyR9Jj2MFDOuMOWHNzvCdVNOsmmPBbm7ROqV/YG3QJkRmw40sBv3o7yGKpDa6pEd
6Qoz65cfJa/ZsripKYlOWe1ramNc2LUqCiugGXj3DY0YVDspKPGYCuYRyxBcMSE2JB95YBFBYQzn
hLVGKHhfoivbHgVd+/fqcNVLGCr1mtseWFFj8xuOHyJy/A0lb0s45kLqqE/g2MKuQonI/w0ghZr4
e92JYDruUREluKIAwoQkOMC7iAr1SYQV5ezuQgcq59L45jeTLMwXGrcAkTc2X6M/ooIG3TXaDAts
lXyNpa31FE7w4wea0Lx/1j+m2EtZWOhkcBKbfT5P57/RAw8ffFxJsJlkXd5z8ZMNufycbXgqtuKP
2PmKOBV/INZoJlWgEeJwPJMv8c3vcdxmzUKkBvdtwpWX7uZz9I2eo+eowMVnS+keM8zqVIQayad4
iiLouJwX0M5ueOoQuWRTGWdAMTniRMb5qY+XKIUusfzwNXHN/ZPPOniY6PP3ipJNgmsJfrVigbjU
YIXIRX79+SLc3toVjX6S3zGlW4DUzynKlNPO9jZWMWtSQioeWmMm+8u0H/bj+xhztzhz36NetAML
+nSQjD6rwWAMbOYGXLeht4/Z+RIBaqePhqo00SesINgFIJkaKF7mNuHO+Y6qKXvMBlcYX5sUrj6R
OYAW7cudK88vuNlUtAyoPozkERKrMe0D++rvQnX2WcujPiQTuth7oUzeH78AYCdozsCpQIOawDRU
wuqoBe8RVqjoW3/WsD48ZX3z8J8CqHyLdy7F3dEC3gg68jhJcCgoZIsvHPYjvjy883tnlNPR1Sal
86LJgCL7AMOfhDpCLooto3Zy8VKoyeoIusq0hz47uu8Y7ghdRcyApvoMh8LlLlKOOHjAH2uHXfrk
itdHXZrcY4aKDIYs3ZDjX7Hs+xIm5jgBIrI+zFEif8GLFtbe2ejmuLZgfUxe+2ReosfDGO16CZkb
zc+Pd3W/kwe63RXj0wMFHZ0eAaaLEKhXINqnzW5jCRncHpI+DN36+dGsTEiFxtW4mOAnEr/39yl2
Q2scQmbdY+biVzDDzWvUnWKis6hd1e5hgaAYFB1xIeo5FNkCzdZgH3aQxgGHDrw0oxIB1j+4Dnsq
wUd1QDvUw+kCCsRrBDjCQd0UI1NoLGjLYjgHyQJV5nFv/vrV8H4iYIlcag6Rux1YAFOxl35Pvnvs
Ox81UabFL7SZ5IFJs0VBLljBhtK4znswPPfX2pIG5gO4POD31qSDkswlYPRx3rPw0ZUrC9Trh3UL
tm5ml1A6YIHhr4dNEqH2VbwGw8+OPsGM/Yau8dWSeT3R5At3afu6vyBcMsvHmvkAKUl2HGJtt3M7
W6qPwS6mBBS8znfZlGfKxepopvSwuhfriT9fz2xwZmpn0rYJ28lnU02liTBlm3Jmf/Q5BUg2IPey
vc06k+wwmFLkPnTmiNH83Ba0IC/g0DdXYrRP0A1aj2iEnEdzxe9iP4D7yUpEYFYF6jh101F72E0x
DKAwtqlX5QmGFhFJFgnNDSQUDwmycrijeepk94NnMiUTJp0M6KrrCW2d7vRB3kaVn91wsov5Ic9V
5v0CIiXfpjvvgzq/Q9pMA55TNreFCFJW71WpWC/hr9OuMkQy+2YWPhf5VnMrlkZ4nEI9DM25fTrP
wuaEONJWfrOzdRe6T11ty8wfUd7dxYVYpXabl8ACfw9Ybterr/t1IYV6uzFaXWBo+tP0JGiXQq+Z
cMdHxftEyVZaUUm+CT/Sgp78B44pDbUNbjImL50g1efXswvSVcUKp7rZI9px/hUQY+yFJoiaWe1f
gmQ5mOpzJeqFNO8opKqBvmBNcK8RHjRjBWewB4XyfoizAutF5eCxEkmzFkyaPiFeu4yBKSmRakss
ZUhb4aMg/z/O3mtHcW4N170iS87hFGfA5FDUCarogAEnwObq1zNqHuzetVr9S0u/Zqt7dnUVmBG+
9D5vCD6frc4B5TIdzxyUjSUee5sp1weSBRNTESvBxy/fDIEgRB9JxvEB4oxQGbSnuJtYiICy2TFS
ZnnirBo2JoXRqcrJSNMRTMA5hqA17WFy4eRBiFgjIDXXAgjg4CwBlXPSRTdvirk03jnMePHXZ1qG
LF5l3DD1Lv7oLFOMSfRI0EiYRAQYIaCTzezH3IyT1oFyz6kWKEsreSBN1cZ+udN4BhzJ4HBtbCqO
kb2Gqs8Bp6PU6hhOg5/DKUGoCiLBSRDdgqm3F/KB5w/w117YuLJoY1C7sDcbSjwcFZwcUpAHdjBM
B7AS6edpoX3Thljed+IlYjjiMWLTEv/Ql2TTXkR78gUMeLWrcFNO8hhbq7CbGGQClCKWTPtgAZNy
7yxGFnYYvIMwxfzEFrYvzEUh0gNERAUIGi4cC7Bi5D8JIhE+MAVe2olKD8aDXHm9u/+yPXFFqOsc
8e8N5MKVf28lJgRITg0ItFVgYYXD1JSncr+Z8+xNIC1oPsTFTFmecdFgpKPmCpHxjmOjj0/bNMmn
Gd4szEvOW7xwyhkD/PpcWxqJQGRRQmGmLyckJECInnwPXu9aj264Mpl8L3I9HDlkGFnXF8FWE65l
P36Jx/VxnYseBQ7XkLa28lye4wmIyyJ25XwW5T7l1wLzVmcmuS2doQrPAMLk2ZkSU86l3Y96HpnD
3FnhGagnDK5grtIoTS6TEyuYJjSquRzOBCbbruEWkw79WQ+oTVy+FgtlWPDVAOW00IbiAYjj47jW
lrxmzCjmJfdzji3FERO+YxcaS32eYVY07xFAeOgY1Lmz1RKL/wnzqBwntyzAwulClQe36iR9JW5a
58uao40S2pjOFHF2RuvpEtkbukLLKx/P8GGyPwVKzFjKGLXRFLtKJLOXCf5s+EoVezse/Jx3xeUN
X0xjv6fT+kVbqnOLk118TlzXSEblmPODfKn9UpC/5uO7C1mNVX4CXo2FLE8MQDUmEcIDiFI9cD2k
dUL7hm2Hhg9jFYnvlMZWcolE2EGcO62nYgc5nDpXfK1weOJV8HT0efdt8YLxNiYe6vcGxoMya85K
blh8d7xZ1T+N8dIcp0tOdADJdzabvRA/pKcGqgU6u4Cvw5nFAvEAVoLfP4gICGH8W8wcAOoJ3v2Z
MUkVrPczZNjoidcI50eMxwmqbJYhQssiUnwzMJERIr9aneADYiQSaBjLPMf4Rgci4sl5NdJKnMID
n6c5d8aDp3H8ydhJQpaelXuOwYU5PUH/vvtTd7/v3UYwp1fHiIX/xtxKqOEKKrjn5rrltcvzK++y
oixpsks1/w7CTkRs0HPYp8VMhsmfT/ul+BiJETENE+mteCscuTxmNX6wF9IN1/rwgm3NDgupCZ+t
2Noi7FtnYwu2I2MmfrYijAuA4cakNiZgjvNefGjFyhkXKx1dIl8AVZ9DKm5QGqI2Q9pcJdZY42zF
OWhC23tVRZavLHn6nBzpuI8upEcrnLMmAn8OlQX7HCmR6Q/WdMbaKSzoyQVQjNC5Ndsb6BykXYG8
B2a0PnFsMwOzI3jzzigJ5UmFU4sdXGFIo1jlQyonFA4iDXi17rMLYBDkSPWeiVCDonZFVVpjrYMN
xEqCqtPvstUZJ0rsmT7YaMsz8thV9UacOLeQYpdbyo5Afcy4gvx+H2NqiW0h5mmLY3wKQ8elNRVZ
M4OPS1tW/N85j9+cmhSiyFUnOpAbnouFrdYpZjfHmMBGBIYc6VhxbvWYlzuj1zy14TyylagmsRWi
IriyZs7UFHQP4QF8bmyUaIIb5Ac9rkKALQTRCoeD56piS4sA5co6Z44Ob4+GM7EiGNXwk1UXR7CF
FHr8Y5wvda42W8TUOPGo+CmZcwvY2in8ukfH+Jpk/DGn53EB/oUAfYGebSYctXhZbwAoJ5ZPNhPZ
C9oZIZZ2fGpkM3z1Cdrik42lIRTFlse7cEl2PgYMjNKAn+cCaZKGH1RjB6kGAzjQJrnRNhj2qDQj
LG5RxuVzI7Yw6hABv45pjRqLUP/IxdtyQbASV0yjJsgwQ4xxwN9LEWx0H6EgAHOZax6UIMpnrhJM
n4YpNlKcNTd0x2pg8rqwEBSsd2hXNDaWwgwI5S3qSomfD1YTQ66eJdtOZWQMAClXBkrKkvVy4wM6
solJgnx5js3aotuzEAgIGCxaqEwAM5nLKaYheqxZiQBD+ZsiMidl8pgwFYaWeeAmYN51QqqH1rqg
rZKhfwXOJ9oUAgpFagQCBTkxZrzrNExZrzq2FcqSa4vSlY21FQlpvjx/5Wi2PuvpLa5p8LAoN90+
3ZZ7/PpGFiuewy3Dsq+LTS40kwdoY98I2nyO6hKp1oDOFTeiWD0YjEyZG21mzDTOJRstAcNW/gk/
qxawt4xUVsKNgIuNeegjNnE48onj16c8Q56JqxHnppCb6hjawThNLLf2TvGenHBex7waxtU1hitl
uEviy69BNXMQID+/2hj7Q3zqFv1EVEo7pJIE0lxtFRvIIX8VbqEGv+uS3ufK2OAoBP6DLA67MzOw
kfo64xZ4CGL/M32UPGkm7ZQpPPIhomsOONr3WL2y3Fm9UFBY/rxUjG0vPm7J5IrWTMfDj1UX3Fc4
0DHrDrp7Dk9rUm0FkFWoxm+0wPI5c4zLcquvaF8ld8KcbMXkvQi09HXDYWnwzjukuiw1hOeW37w3
KIlhx83LL9TQDOyZi3x7Ae6A4ckeGb1vcgEiAaYiq8JH7SHDSkszuLyVtItIh25TFMyk4MKTrH9P
eWdnao/WjJ4tqeYOXWxiMYEGtoNKsxkXu5YwlZ0+ObF52oDMacw2ni5GwuHkSEKO7d6K5RTqixZ8
Vr6WwMoDg/B1FMyCM1fjgwsGBMIUvhv0diZyJBwKNN8EFoZkcEVTkRuYyIvk+UIRAd7sXP5IOaZO
nBfNhJMZigW+xHG5I+7hsCG2mFCgiE5cThi2BZAJ+E+EicJCM5uRxHMdZnP0zSH8Nu4XjiGuzwve
ktJS/MmhlIHQIWpprQH6AXsfad4Ftx4ibrDjVlwCZSpiZZHOgZf4N7qdgPO9nBQCLe7SwKDMWKJx
HD+mLXJczBfpA3ZkR0dKBNyVuPlJ9DBlnoCAiD0mpg/VH+ctLYaaAe4uo0b60/8EPMrnOSmWTcgF
tMEhNOR6IlGp2ScE8PhtkQ14t9H46QL2/XHdRFrvMtHDeXYWjAG4NGfm2oolPsyxU8FZF6MHEIB5
H2CvQcSL94U/GngyhjXoZ6QroNmscVIGjh6xujKihTMVAooHHK3M88U60mFxwGV4kqh0SI7QliBS
ugMUpbtQtcPquYeWB/6LSIcisV+H74jRL3BSrjP+NoI4R+/zDk+Ag5iOsngtGmK9Hp3dfW4BEHpG
EI3oEGMFEA88FbxGcFaSoACLXrAa0v3gsvtKEKFhGAX7geGmkAbOz68CX3YKbjxamtawaPDlwY5u
4FvBX0OTqKBKzOD2Zxw1WGqwEmr2o0DOQY/gsMJtLNQAFAx4VaohDTnAdLheAkTgb0DEXGLDs8G3
Gx4dCOHryBnjgN9MKTrTcAKN0Hgqdz9WbR6+Bz/YYTUsAZwIyJS4r6yg5dWdeUsFaw7x+hKTi4kS
GAGjkmA6b3w0tc+QNo3zGwhTG5YytnUU7M1ZB7kCqCrNpo7Hoc86vibjHUP6nZxcGig497ICsaDh
5oQDIATxtLKWwh2o3NK6Jh/gV2ALNM5xx2AmaY44Fgp7CgSr5gMqgNRAEAD9eIHGhqxyAnMDVlID
eTW3Xfo7BNhadJlT0ggltHXYchke0GUgFtJBMGMl3oNN01u4/wh/IpbYnuMDxGU6o/0DwBW1luym
EK2cCFAMACawY7xFgUcDHwBsC1jWmEt2WYPiowxE8gnCBBaddpCm8oxJAURb+J/McGGD3mNtxIda
4UBTgnPg4/cuXLU1KCQtthbXfSFcedVJ/gFjOOFe5v9GMcK4gg29+Yy3LLAF7BSusNMwjEtkSEnO
9AoZyQIsyAZfC79UYdmTLshUsNAb8FRVsZoBRAneJaN4dqcC2IwfMdnVnhfA5LLwdck3Jt7dPt6E
s+vG4nBRkcOrHFzt5kRzvlxZZO5qQJ1/xZRQLYx+sdZhzHmkkotgMCnOfGl5/BAuld2bfHPND/yi
cbRkC6L1dHBCrANG+Pl9lTRAFq7rfE7TC5oSj0dQCwmDdeJN4aM4TJUdPjizAn+Tp4s5FQcLoEiR
p5FyQ3cen+bRAJ88x0cBeTXeheWKgJgMUNDAU7yH5kpk7xqKwekyZ7RRiU6v6C9G0ur8la1pOo3F
fOpPPZbQkEoDtWco4Sud6kwPLl+adbh0S3hd3VivcDPEtR7g4VPbOMYLGPlprjLCt2zApTdJcfIA
c8KaANQJRvQ07/h7WO0nTCGYRKEU0cTg+iZMdXjHccmStwVFDUdDRGJ1xIgJHO5nYP7QuRlEWUgs
FROgw/XdXhVbsEQiqJffWRZY4ppMn8ExJ14WPrLl6saHeceyAtYo8JqfKgK0So5U/46Ca7wyKdaY
HLzXmICTWRaGB0QAi0luQZAFLIy6aunfGMvkQ2XaxWGzVa7ukY4TjuLBCe34zpw9vPNpi1xanDmM
rwyTfN25dyq3LA0vx44R0QCFCwVBnuNi6SmW0WTgCqAhaQHJMQjkyPu8FqUnkcwItShBCEuHEgpn
4oBf7hlW5UC3FGzw6IBHPK+XpUy4TPE8EJM2vINJMS/m1DYj8Au8UrHjNN4vtxUfk3ADhSJKukyt
xhe2tiq5gegdpNx2LDuPyiohZsV/4Gg5NrjXIGpkLiqKBfPksflyZLSIKf4zF5fpHRctBRouTqHH
5xuwW6i9idi+B9F/xUPXcoXNtbPkBxHGnDmpzfmRa/bEfLPGWoJSQKSXUwji4eNNw/2AQ8qUSjYH
du0J39MHmSFmxsEx4JERKBMssynP5LkPMERUsrOxsYBVxJCTjYxM+ESJeB2VAlIwDfMpGV+XdpLC
Q6mRUxTLx0T9ubRSSFDE2cRufLs5uoXEYi7SGhm0Ook+2dKWxxgbV1zOKY2Gzeu9ScGEI3ldSKPY
zbrRhUSY8QpE18YMhR7v1SRwq0nEL3gNywQQJ3Znmpgbkm6GfmhukjQV7GVSOYrLwAPDFvGkEh3J
mCDOYxCeAkJhvCHUBZ4nrnYn0jpaHOMrwUQ7FTaexKu7nJ90naO9n98JIw640wIQaYh70aTuj8R0
F46JAu9UrkfeMk+Ue1r1AIiBaIddk5w255hcjk4GEU+Uk/+fNyCROAqPqyYkXo+F6ZbJAWlzyZY/
wS80H/YrFNaxxULkUoC1myXX/ZXePD3iAG4NDemXdDZ8G0HvMTFB5wBDn6N7i8GV0HkQBByTUrAw
qFGZkBjGxGNbwXuRSPPuiSEQpCAWj8DKREJEBr2CuTu7cL6gUQA1x6TG5MjyEuB8POm4ts0Ziw3C
cclHyBQauP6j+ykCHxObPjhaWKH2ST4nwppyW4+Z5sOf+74tlgDFjghTMDAKLOywrmzbR9RxhT8R
GnP9+Q2Oj2KQoeRywYScuf7/If0ZTI0Kiq4YhZH6pWuDPD+dX5macxbi2AYxsjoyOiL4bjybiFyD
m2tuC/uDsbVm/IT6xIBBacFdZXIalLMHW1Jz0QSKz0wnjL77d+qRJNAYYPGZYXiGOyvNKhwmgFxd
qc1z+PJtGMUgEHAIc5B04HRZYMaBmALfZ4wgLWLxx7QLbUq5OOYaVJiBkUEkW1++IPXEVWxgLJEy
wLkiaJoxtBAL1BVcX6jCDcuTDkMirTqmUowfD0/cHKCALGrCWomXpYkwOoA+R5ylg3mkzcT5RMzl
2wwbnltUzMLjSwtaMcFAX5d4KqcycB230IoBOFNCxqeefAXfbAqwLZzUR9jQV2Y2IQby+54tLlBI
dSxzRVCpRHRYbhRPgfVTmat88j//KH5wzsST8gKYDZueHSI16C7SmmY5dqOiZ+6sheGOjSP5N9Ty
/oPxy+UVMxnMIPBfEX/+n2OLzTRmBhBWw0gFsNscdMJEEASFsQzw16nBSDnzUYJdOozNpI1ExsZR
B3XrgtqH8GeBDwHP5fouQMUV1VoFoqzp8t7Ei16W1HlzYlg+zkhYjGR+zuQvuyNFk/xgbwo0msw6
5LikOpgR3FDumA+sAKjd5Cw4oiSpK6EwKgkBWijj4u4pNpUHhGYHSofwQXgwXbY2Yqae0M9cPVjJ
Dl647KHlFUs7Y4H9Elc1DiLgnwqIiUw2eoKZbc9EiNe/nLCnwMZgJs3FGOs9NhjlOSf3vR2WGwLL
n7IYNxXHHHbpy3xcBGivwOWImBKZh4fZF6EYCm32OSEzcGER5IrlIYcMgWHFob2kEWYWYn6T4iDw
ZW5fAlWmrmqMmBiIxJDpFpbEAVwPvAuL8JqkkjX+gBNCgB0e48wlm/jCPYZ8pqGABN/Gu2yhRKGe
JuXrGIi5eMU6C3YFpoH53sTkRgyeKcyaMnqIwZfEHUlZnYpt/uNKIvMcUA+hNHJGdpz7Ry65PHxH
y8/gmU5u8Azw5uSOT+fCiEaYJDyh1slUpLN5S1LjBDlxPXYmzL1YwZEdZvJJA2PmuBMDYg0DbQUP
gdGmEFrm3AzVUBBqmYtirRBigGgHDu0tDQyWLK5NbQ7rIuRJeBTcYcMCZ12RPeEZcMOAMBOX7k9T
oFxKC/wEgcZT8iTWLjgpwestudZIl2wQJew3dZYxj8yAEHejGVHDXDqY7tRirS5EtYKqBbPs4EbP
BPsCRNWN+yVViYTSfyxKCdiaw7ynkjCiJsjlw+8oneTecZK+dNsGj0qKqai64TDX2EpnVKXEQoBz
T9/JiokSftJtOKXLIRKG7WLh/6j/yMX4PU8V3DwbIV0XHEKC0S1IYkP0YHGINNUiUGSJRYgzWFBi
X+GlESuYAQzjbNGwLAgkecE9PGIWG75RdAR9MeAnR2Y3EoTFB8+t+iHUgacHm1hT1CVC3AoW3//I
fVRj3HJOAy3UJndKiUwl+xat9853+IjyOeU2yg0VV7HIbIeJIXzIfSFj7FDoo/2LTqB1Kry07uLt
l6PLtGcEm0koIELCgsP88S7kKtvDF8Q/RVyCsMsjnUta2MzjJ5ikH8eZ9GnjK2dwqaBtsPAZkAh9
uQO5f68UVLjg6CGSbm4FFlGYFw7UIZj4jopti+kpqH3wsNQoiJu+VYw/eOZ4qyye0sjaEA7QCaOk
4fNiMRKIdDdW3pFMBMPI9tmCxEZoORFd4zuFS2XIS+i2jPuPU56tsIfkI0HJB1CBgIZCLW1/n3PY
8hghxSGv9cSFSNcRFI5CkYOiP6XEGz8Jh2TIk0EDsv7KFGZHAnH2CPWh/6F5cWFlcaM7kULqKU1y
zjXxtyqxNqsaKWoeSMxfb5Vx8YYSldu9SmwfYxCCejK2MCeY5mIYp3FDTAkCji2hQ3gu2QY45uGy
Q44fGlGdmJho9J8aMUsWcsyzmnpsJrBoOIgSBTRVOqZDzIePARMKBwIP0KBUifk7ZLYR3fLRaX4J
wVvjXcnMuX96N1yZdzN23fXWhcaZLUXxg3YRLOYLg+lHAh+RzSEBwqRqjBiOph31Ik44chjuEoCD
PPwbn9dPXMQVgQWlyIq542F4bCVa2gR+QPzyBREbYxGiPWGFvBISxYHvBXSYyMXwqDG5GUBMEjJO
1naSB6xyXwArwcVyh/Rg7jMgm8zzUWgu+GiEhwKoQBYECfDPv8IVKiSZppRiBg6/SkCKFCpPjdtw
uhDSi+IJp/IJi1V+Ll3egqqvRuZBoYIzW3S6hTwemSN7g5TvKEjyVO550yEepBxQIjFBZxPUXIHs
DJ9Lln8O0hv/RqjB49a3eMvOlFCQE4SjH5S2NQUe6IthI4rNY0E7Fng/NMZUDBV2VroTQNrsS6Q/
Ep/nQM+vp3arMuNZcR/jf3qA4GOuUEyJghGtKQczHwJEjh3MjOjwqzTOn5MzXlx023iKDzooKtaz
d5QS8AMGLjEqI3huWgtGtlmWvOo3i1O+ggirgO+nEvMi4UBQfNXCIOYnIKMh9m8xjPY35aliyoZh
OaajKz/K1D+EOq2mmVWrPC9bMUptMBvLhDNshNIz4/M0d1OyXNsDxxfJB8d9BJUrdiVjzwPw8t4n
WIUFhsc5u/nfL8wUGpzf4Ic/X9gviFrV5bZ6NNXL9gkl/xGWF3g/rAU2GlcyKVVNEevmchi0UX9Q
PMl/xx3hpx9Vu+2ow+WLKhjxhsDNplNOO8YVQB7TgepIG5k3HTd7nemLjuvDcBF3ToVJMJNNrYuR
LszYlOrhv9+T+jemxp/v6ReFwTatLLv3vCeOWTqDw1dQcCdj/xH2Y8ZUfClG1h+oo4xIXF39+4cr
5t+wdKpuQoHQFBiTqvb/12Q5VtnqZ7ODZsj4Oghy7zmxf8JDdHekViJpYrCdO/HBULxBdfH62kfP
UYPva8vRWs8uDDflY4QgTDM9GJ8+HoiM5l1L8opmRIeDFTE2O2PqnhDmlDyjo7ehPEC2bmOHTr8O
g+bym+7MGBEPKB3QpHpITZezn/l6UPp5UK7sAGgzBwRxjOKKlidX5CdDerM6oK9GVIc3d09ynbsA
Q/0nUt0W7+wWVJeCQxFtvtEdQEExo5twDjKceN86Dgdc3PcPAiSuKRDUbgU8x6JRTCGDVFycJVSJ
Q6rkCEKk+R1XqWKej14Qn4+ppPoSwAuMeagSv+gEmmVyDwBExPB7qeH++2PS/0LQRAn+/31KYsP+
sSHTXjt1t+x22dZChtLhnnJiDCpfEh8DwAPK7xXzK/fMuwipeD5+Te9Sh5qMPU3MThyJcM0i6TAT
Jz7UMVNByydIJ3hPtAIIKkcUDkEn//tlq8bf1rbq6IYpO7oj68av152ZbZY/j8Z5mxEqXmC0nTEm
wVQ1bLftaYQUiKyF+h36+jJ29vQPqNyyzRQ3ern5d4D/efR4RRNC7M1dzd3OQXMxR8cXv1wpZDBa
fGZckLl1YZPAeU4d7LwoEBTgTkGoJrjuuEu17n1y3hZvd4Y7KnnEqCyztk1MVqd/65AergzCOxOc
wqL+vas8pBGJhJ4q/9Im9jcS8Q4c14QZsVNy/lIYFTNd1ATR4w0HThqvJg7WDh1tfWHNnvSEaDKh
7LI9eHb0o4IHIcaDkVKd74t3XTf5KEcyJTFM1bfUsdzslU4fAOMrERD4sgDPGQCuBTZEKTTWzKdJ
gQzOwliJ0Y5IC/WRfwStBfmPYYI8lpY500869ExKOfi6A57mI+bhUagX4RT0A0aO5gA8UNOeGDfD
/W9vHxgmodSYYqVQraRQqnlJiA3m183xOhKbxMte6TLRvSJ2oEaGXGzVLKvZ/fX609V6cJ0e33Be
Iip5Qr+xfehwvrbQX6/+9f24BNrCsoLBiQOiWwDjLZKnL1xF/73AbPOvG8OxHO4pVbVt9Zdos3im
SnZz9PP2mNRPPF0RVt44loRSCVUN6ZD2UfNUwVJNRRhQhsiCv9XaNd3uk8mAmEn45wej7QNsmdIH
JwT3oqXVApgxwc371Zn2ECSYZ6xH9xXTN2I25MhcP8IhRMpvCP59pBr4AK1ZHyVeznsTjkjjGtTE
mDymQNkKekD2YfFErm76dUEl7kB68wYa7ZSScbNv3RPiTuyN4Y5Q+oUUP7GejGcoKP6ZMDUIleGj
zFHW1aP+U8wwqfwmVklKyUFILEmqB7/uR1foGNh+YCeQKBtevX9+PX2JoZpurFmu9FYQnGwg5lwN
V3Jcq2UG1GCoYyAHcDzl6KLWt4Namcj3CAW9ovgNL8IIO4YbfCRv9KBgZ0EfyV1FhX00gqeRPQM2
NAYhAITxUcsA/Q8+Zf/thVQVPSm7vho933m7X0ev/mKmyDO/zTE1+UMRGK2LUQhWaaprBNB/KRYy
HMIM+nJjueM+lOfM6UzPiOs0ofvPbsHAkOpED62JiYgEKmC3x014bY5Pft6PCsatznSnh5tABzDX
+K6SNwIJZU4AsxUM2AN9a1FUAekEDDTEAGCsMRgpaz60ASkLhsLTrp6zkhd4mt7cB28VtC//AD1j
6mYv7GtSPcQ5MM7Y6vqGp/R4o4J1Jfiwv3vS2sZvJgioXvPkcUAcQ7GNgsP39VUXnvHYpsePFXpO
xaNy9njRZnRSW2g7rsawJ1zdBdwBZWWs4LUdwYywJLjedCTsUY/W+MWELPTOwCQD/DvCrUDZcWHe
Ysozb1YoefdDR5O2eaGy/MH0yNlNEfslBQIe28MwJdDfT58yhy/Wf9CkgrM6SkvYE35vemeS1M5l
KvGGspyJi2yVY6FteoAc9DXDRTd30GAhKKHzpqO4yz15owfDCx1x6IPMMFMmeUA+A/uNbxhT4JP7
lzMmkVkzHXslnrIDxrU1xgM/MD9ac0PP5Jd0o0+pr9D1YrBGLHtmHh+MpF5O0LDEFxvjIYAh0X0D
EXiSKPbNiFrUd/PaRs8Cj2i4Lslx21qjAQowfe6sHCmVW9HByRggD5sR44NQUkaguZMO0EHjjM7L
AarQLercUkfJf/7OQn4Qfew5T7J6k3ztnR8mhSCWKHl7UFFqQUV/RODlaBjfE+FDgOfTzW3W9jcQ
bio+nDWU7qA5ofPkmwb9RvpoFqgrs0O/QcrVxQiwZR4kguPcwwzZ+gRjUfkq1rUrcgj8V9sxjgKB
jP8vY2pjbdF9DKB7L0CS3XKKAVk/aifNl0xL9CbDwhjhWsW9hUpzexowvKwPkHOyuJ3pfoEMhA7h
4F7YKRLRFI0IBCKuzmmIu4Q2goBXvDq75jY/4TRljVKY3K90O1+1E4XiVtRxh5DuF1Cf2zv8hqDd
9/HzAGiPEpdBrlTvGP3fgVO4TeBMSeT9/KRPGulBXQTDWt8DGOq2zhe8C8YzEDhB5FaZiw2g/Znb
yn1swB6800BMKPlVeC8z69fCl2VIVZzP9R4xLkrUMZc3cqJi8Ujsiniu3PRBEWoPEAaoW5mDQJfu
8Uqg+ITN4bI5MXV69pkxg1x40L+AdNQ/T32gB2zMnxXvqouZRMIpyIY4qLjX1oUcRGxhvWBEAYmb
XgTKs94RnOsWr/b4/goxQ9QUeaGg1cOj6V0+yDaVz9N3gWVpTTSjvoIEovhBgnBJ2mz0XJAwcOu3
Pk+IE7AguW1Zbl1NNfa5TWFUUMPmBHuhDIpcZIw2KrwezqJ1R68OqwXjy6If+0Bz7FYc2odmXNUj
hgwjJhWoOBf0oGLYHi2jmsi/9vJSg/aBIcg768KjGkpdSY4/up2YcaO13YXo6Ee8GHsvT5s3LARw
U0xun92r8mU4Yucmx1cLP2JCImELYHCcZBHrSYq17RMV2uvpQFRB3Rh7oYIXkq4zphXYDNUrpNZV
+k5TfCIzzJ27oK70eY7cgFEWitl3uhMt0/FfjBIfOlSK96gFrRs8gSVSUdmcSL6u65bFiQJAsDE3
V9o41tqiv9Zvab3ErENrfN/RE+eTArbZQ8XItryMfN18MYjz72hCUf+WDAnUkubYlqb9X6giJZer
oZEVhqsw0EL34LChSLw2xjpdSR7lziWNIMIo5OJznnnP8ZO/oXXuOQLfnhlOEWrSY7VM3PlypSTD
qrv4xouEQtkIxHjDMLpQJfg4GsimAfgAN5JdRjFrZtuU0UP3IG/2E4385Z2630SnqvdGpd+/8T1N
ZAaMWu7MjwuWsiCnkDKqDIxzxOG/8dbs5JfhQxSVmMxd4gVwcJiyK5A9FCsjyd7BpDPQ6VXRA2NT
2rtI/x54kuircvZkYjr/VCkEXej6RIBUqydgQmwe4vZdoYHkLOibz0kgxpeUzJoHY/9HHqpqf6VE
GVBBZEfTdcv5BbvKn4Z5P8n5edu9FDzIh3dSQ55o3gY8NKTrBGpUZfe9J4+7qcEDRmS+aG0X/X51
HHWfQ4LgHAF561eU3zVPp0xFBHELHjdGWOhuwFaiuQxarJ07WINgjDDN4UINowdAog8+ItgudKzw
1GJCcNcRnX1YJLz5uIQW84gI3QXmGNdtpqX2PafkN9r6x927fWmeurMi612wh26Lo7EAE2S6zXGk
c0gyEXByrz1IovBM1W3+wBZ+DZ4hT0hgByFUaXBs/UQ5cyMmocdxZoj8MWfmM/OcREa8QpCRhmo7
Tm/u0RSDg6BHl9nJHRIgURlryZU51uGfTwuQXxXXZrk7f/au/JmjsQfjNz5/OhCeRimTapnXs70y
d/hQ4TN8MFGvMM9W+Zwl4PW3XTfitJUZTOTKrzcGcE38P1HyUy61Rx1H2kwT2Nbz4bTWvpsnMkFB
mDFHYsee11wFZ1hMW+m7nhKqmZ7+0uFWr76mCtNLQG2MXSPq+FcIdTJXdCsIgFslI9Yz3rhNbJav
QzPGTvAcHdef+pF/dsN0pYPPPcN/jXk6jgs4NlsJI9Pw+WV/WDttW0Qn0vZX7snKzUaz3iQU4aql
YvAfJ8Tf0g3TVm3VcBzVVGRBuPkjD7fttjF053Le0mFZ5W8m81rVnAF+3ihWdTPKYhNtnFKarKP/
+Ml/2x9//uTfiY4mFfcmr87bh9sHXVwdnHfmyE4e3EF/8O6zapx2LjPEsDX/g0P3vxrQ76rbnz/7
V43olipX5azwrh8uHIWKYS8U/E8AhEQElOAffCjRiZJIOTaLGK6acE6Dc1ZgOwqF75RxY5JFMdi6
vbjZlFgyAiolWnk6ku9ugdYZ5fY3RL0IO75EooaH9oymNpGAgahKWbWH4p3Qjni28dMQRUA6OsM5
uU/IaE5bUvJyXnBWMiW8ynL/MTOi6vO0ur1ee/dJacOVd/mkQkMPAeRWEzfZJHKfTiAnp1UVXGyG
Y05iVgI614NpGlpSdFX5hw7JUeUXO2kHOI/Cy1Rjlol0Eu7sgTRlWPSr05QXVXv6Rp7Ln1TMmXfa
AmXYMGRyc7Ndv7pBj07s9bDo/Ap5V7a77KhgBVLvooul3EXr2naRRJGdFzOdOXf1IOa7nnzn2jMA
xMeSXwa2VxLODkhU0i2YNoZyh89uDNtMc4CePfc6QkOfjKzdcXJPCloCgFT2VDX3TFTfEDZpIQFu
7zozNHjzGyYkiM0BwOMqrM/KMZvpXI3KVwr0n+g0ZQpG99cioitFW9vjOGGgAxSqS0d9n4u5ESJ7
rncbgTjmTfI7XkLfLYPtIvCZY0PGdO3IWmarxwbVqhj14GQEzcJgB+yZdsSwTIxwDC5o8DwFTTEi
nJePrmnBbPXIvg3+ChbdChJt/i7GI+wQL9EZQnUpwsjiwNcSf/EVNAwKvPmIhdVl88LdPCFAFO0u
E5ckhvnQ+IF2hUTHOGTrWgfF8ksdi4H6G3J/hd8H7PKDuWVgADP0ZTYFiSmGjv69ddW/VdP/3D6/
imB3pdRTo7qeCWmOr5iUG/P0iZa+/LwEYoQapCTB1EQ9IEylgbY6uXTYD8bbnUa3d7//10HytxgH
/pauK7ZmmOrvi7Y9K0fl8jidt3dYoaFC6xmxB1Rz1mJY0tOhFc6TRY65ZySj/08jFHFW/D5L/vzx
v05QrdQc62Hz449wtgCKkL1Lo4eEU0bQ7/KAG4S5nf+ILpS/ob3+/KG/Ds+mLMqyzEpImpSHvh2U
w7hQUijBFvUWZN+k1HIkv2oHXWRCrL8iNA767P9hGVi6blqaoSqmaf86Rc3mqZ8vWltuH8tyypLF
XTg4u1+nKRFc+4JKyn9GcDuUScoImpj9h4r72Nd7a/rvF/LXh/HH6/i1HHXDrrTHuSu3lhWWNz87
AYfQoh5f5jxw8NC9jv/987S/Yd9szKts2bId2TF/NTjSsre7a33j6YfSS5LpLmTo3eOEGpAitj36
+ELCuxkWNVWpFV5oUT1lnOyz3vDrXmVlMvJLJd9t/2MnQLr+y1q0LQrrsqFaummKO/eP21zpitKs
apsnsYaA9qaOLxs7YbSE0MLBfsL6ZPlzjlju3RGp8+WF2F99faSEzqGyJvXsP55kCIL29Ay0aTXt
YsAyW2dNhDww23Ej2id2H1lS8ABOMIwAsjEQsTw93e4WSjDexmfSJ2vapD45hTXMnhrBvOCvIbbG
QZRJXACLqpdYH+03XVXqd/hiGCP5+4a5209+qyZO40uydyNpLT2cPp6eBmRyjkVJvdNXz89z5l7f
S8XTWl84hl4gdtiDf9tBwOAVQXECIMsw9AaIoHz3YKTT7xO2nmNr02IzThvI7z6eH/SHZ9WHhHaS
ckLcvTwXbFUO4mvlO/fYfH/EyuGyNSl+w5IUPNcREUJJ3t+43P3FVw0tpMu8sxG0eO9Bw+Os/Vbf
KIvetsUL8FOKm4/eKz9JxVO4NR04KJr+ANhoK50io4nTburchFcKoBIJZwUSM90d3oYZEsnlPR0V
qMLpZx/6d76p8q6n0cUIqb9QNcsRjg7ug4iU1HFrMVbzfYVyTXXl+zwwhaxuMh61MwKVW0qugUXp
6xFthjbDbaN8T8cSOTNqNu5yvkgIb5HmLaqzl0ImtVzSNGk7HPhnNyZ+tw2zWDOKqzYqD3tDjN5P
HKo/jPZYELgSh5HtfCNPu1PE1PfsuEYPslanR1XE7s7Sntq0GJtZgcUCyuT7tmFAk64gwUUF+eTc
A/YpFFeYT/C+lvUrxUdqZ2fAI/h+2OsGDwcIuopLYVGZ1X2oVT7wiJU0U2b0Jxr2WI07SwEveWSb
pDIECe/Fu4UCxvjJDOjDWWQGgEmxVZyQfLTgL/E/KBlUGUgGxuW7QqYyvkCRe9BTus0RY1G5mt+J
2SsXSDf4TgdX61PUS77ypGjYgLSFnPsmGTjUPMRE1lkYml2ZhaLEemhfIIY23g013Oo5+HfGvD4o
Utrz/ltFcLwZkKyLnnI6bT8cKB9ZZC3Tr3Ni0P0N+a1flwFHOEPkGzIeVLnfjCYxtkrNTtqAMifg
GQLCGioqinsAJArflV6EgGljmWsnDyY9rKntD+/NlpOGGRxkDXhItAznwQStXozP8kt+rx9Brox6
QrHcrXFnyvBBNkLkyKxqfIn/fWhyGTviVvp9Vdq27di6Tm9D+Y3LNDK7dB7Ds9xikscG5rqMsY9n
5AWdTFBN/w9J57XcKrZF0S+iiox4JSlnW5L1QkmWBQIhcvz6Hpyuut339HHCsNl7rblmoP3dYG7h
TB50isv0n/Nv5zRe8VuTSVxhiDXM+8B+wSu/gXxa8gYcfxEf6JwHRkMBUDbUMZQ3o8fOwdyqb8fY
MhOTyQUhtJj3DwaaCbUOCgAAxuhFJ11A5SS8PPDdvijhaCFHTLbhiIk7YLcDiZ5PxFOudcgReDFg
BFCbrPs9TuEBYZzGj6Gv3o2b4z9i7KNo2WauyHI/vzyCRU9oJvaQoCGIg5avWmJB6kf3nf2VZEHm
T26CcSReY7wNdKsSpcPHMwV0NGT2nrCQHqnBbBCDR5DyL9splxruhEsBI/8rPrDlxIfqkXnKUnSF
35FLKmI7289ewIr9NH2GvYdihR1a3Be/WEzLnduxO8aGZbycV+qooh2TEUG214Yo7CMk6Q8c8XAP
y+rxugujOSgyps9u8MDOiKELsXcATIss9QoepLMDwF8CX9iMnk46+3v4BZwnY45EEp0+WNrDeETf
n/VkFlPTrmP4Mxx862DzOiDgcUhBnvPbCVv1aeANwNe3OPaTOoo+ABLUN8oqDzAz+urpdXDeYrbJ
Jot3RgD9gT7dw7OPoxXTq4aQAgc4hT4Or1zV9p/qM7510SrE9JVYv9wmkJ4glYAR6Rj62c/fB5Pu
h1c2dEJxDqSnvgnjrFFeGoFdPgQUp+ovIO2mCByD3FwRE24u1g38JceD8Qgw4Ee5EC26De7t1VqA
OnC8AU3kD/OEXzEEOn2mnSLrySGGRZoMuALIi2uVv+/G2Kq3zL7vgNXwIX5twSTMwXr7Fv5W8sfN
GryXOsfAWDF1ae1aErYnn2nSOTlyGe7SQWATnr935pYDXMkdVhFnc4VsDcpqunydy4VCkBcEsB28
uBnoKgdyitUN/Q1m/q/RSIoDk4UNFAXKNI8u+QEzNJRQ8po+BEYeLIeWWIDXLPvCVLHD1IYrPYEg
4jRMa4pbsXorVDtsbOPtFcFUbx15Mo7RBp/oLB+PSpYHOX4R/P+HuJYQpkBrw62XM1M4BijgsnXc
OlwXTqwk9UB8Qv0NMAPSL0wjjNAZaru8Z6xRUuEIIJOIV98xTbfjH5n5OesaVhUuDVP8unQYDcWF
8cXG7yxpq207Eg0uuOhfcNAj+hhsDWRetfHmWmqeiqnOy44PgGoYwk3AhPihwNDSKsXBF7XTofkh
mn7NDJUBKr6MOHU8uB7jK4ymMgSdM6m5XGuuTlPc3pLeYlflqY6ulcSjxyU3t9EOGkM+iiDcfMaC
KjnUG7x1mDCIvNnVqrvAsu7wOsMq6MJKUH65pvSm/eqwdR20Yd5k8XLDo7CREfqa6wKgtOotWl2M
JCgb9iLOEGd/ZjJZhfUfudngfNJZ0f6VZGzEHLZeGtgtajXgdI/VR9gAoRarmKnPUQotH24rLT9z
wosObxB/o84JS6eFSOBbnWzxNN8IfC+D5MAMn0seVUoxx406+gpZmE9z6ycul1yNm8Q8Wv1vJoo7
qeaZZ8PDhhFyMRMfNzm8sDRtXUL48iV4vs2KYz90qD/J3Q2cysnKWYIJLvA6TQQRqIy0yCtMbROK
TeR1SwghG+zkVi1UZASZdwaFv8FN19FdVrxap/rG6fVsb+rNC38G2RJ+R5diaPT6aeToZLMiGR3c
i2cwZTQ8Yi1QzNk1qIJUZjvHrxzI0+A0wNH8p8cFB7NJZAPH9oDX2vj6MXP9q7/zb+wMGbziGNMs
679gT7PbkASOC2tLVgFGi4yrodRWVggnY461wDXoLO0s/+EJq9ollP/3gsuTgimvuoIlBmP7BQeU
hKUr1VG1MMn9nOc2tEwMPnAe6O333wTf4MZ5jzcdc9GonGFSOfrk5aO1IVwO7ibfKr3x10K0EskY
6LpjQzLQjfMD/0Perd4Jyi09OUgvmVwR9SyBei0m/G/wSghuP1Vt9fvkyQ7BhAoxBuomYDBA1X1w
/j8u+e0OJ27sDkgjhx4+GoC2J/gsnKbJaGUMmf6ZPIUjsdJf7ab/1pFK3JqtiGM5swSELoz6up8W
O0xMbDsn22UPqbERLDzZIMh9kFkTrC+gGmzdSmIFXuxWo2FfZVpvtG08a37V3KOFH00cxYVy9L9p
RozCTaDaKKZF9Nq92FWNDWDWMAWFUk35d8EckGFm+vS/5UO+JO3mA7Fx2BYX0nqFLUU4jOnyWS8Q
8XJSk4QAuxXgeohYwc2Km24ELvaBhsPaBGB/MktTmzEeiBOUxgkXVTzDNAu2/Sy5B0T7bFTC8hzD
6px0IULgEPfileaBD8EczuxPbXOb+wVNFkz83IHVQQtUEmMOCRQP/XusMB6dBvdJZ3U/eKfTxG/I
5FAexLiSbMJojpAR8YA6csoyyFZY5u+DZxvCren3whHbaY8oS0Wzl8FZ+hl2ybnBY74it2+AdsNM
jbNhTpfGLv+LbJpShJA+B79DSqiYsS+LLthEq4z3M5zSEinw64MN9qZUSfv7mou/jPyGZte7LMoE
VhKDmDkllRVbrc2Ouu7t2q0cdh1iSnDUPgO9OAz6Ybb2JK5xKALUu2BWbjTX15ywDltA9MX7eSl+
lS/2N7tbXbjHF/HKt4Q9wWnrvjZYUM8atAVj0AsjZBuXR0qOi7pXr1I14mZ0tES6RM47csyv+F5n
LuPm8Bupz5oa+Gkg6Ibk4zLOZciLRxzqSjSjxNGGHCeCE8KpAWxmQn4M7OTrluBnMZstKzLQkDIu
bPYyawMIPw1gH5PZ4lEgeBNLt9yMEDWrdnoPWeTbtXsLcnFtEQL7Q8XiWfYTUjw8GItexfnWpkyr
cvjYlFroS1hwwjZLoPlBvnIU5/K2+d2BzSx85uamNd7GZX1gZbCqHpCS7CV5j/a6ta+Sw3Fm1db6
uv7YFxNjivvFB2t6nelXkzMUplWI04K2e9ImjHbhT4LWyJFNuD5SFsb+9i/GvCOzJXcx0p2eztpb
a9aDtot9tj8X0EbFVeLMLtf1bGarHvSAo2xtBpBpm91gTlwcO6vz4FRcP0mLk+1LxaQ4cB7hfmY+
WNcLDuXLtdxo3tW0vrw5Y2nLwTAUt10+G/Adp99qjlRkxdyQIROXty7Z8cb/4oZY2G1A99A8wzqZ
xGhS9NsJCpPJc1x0tGBzbVt51MaEmOJ7zcxnCRuCDqdenIQVPGd85992be1l67nngEatVrLSdfj/
KRRqkACv8Zxnis0XYXqniADYdlE5D4SqTKWXy0sxBz+BOzGjQhg/yHdTuIo1XqDe6wABAcM2nNRC
27u0JBJXjncdLO+aza8yj1Rf1GxPGIdSulimhVWSKyPaSW/FvOUyYMQ8G+/kI7uYoNB5naRtudiL
1uyETz0Uiv1kT/4GRyVti0M7wo9HEO8QTcdQeSzPIcTnM0ZUrApKZnvGS3iCUDBK0VEIIphCBsXV
jgnM43kLp2Kt4fwSMnP2bRjn4xS+2dBVzlEe2qNiiF3Xfp5KFwb/PnNmpCraAXpRHqXhlAsf2e5t
Yi1mS4UjfAxNTrwjPlPO8Yd5ubVf8hgcmPkz6vrZHrtBfitIpEcfe+N8Wk6/WAMRjid3Ku69yV0b
41Q1N7G/clyyszl7OCrat4e6l627djt+64yylBqJyFs3Xg5zcAHScdFCQWSan/yp4b0d/mtdfUlI
kpEDb3JrS8grjAROiIFcBgxT2P0znPRbyADNT4JuWLAe+mb4Se/pXRIspnIQC0xYf2Ds5R1CAWr4
1v7o5DHaLdbH5FXwD6T/b2TK1pOA3G9ek8XNxZbMwi/Cms/xWFvdjhGOGoXdzqBROQu6sZMOW0G0
TdY8xtfvuUf1TWwZvyUK5vXjAVm/Po8PBtVRvSTaWrTJsvYkVF3qYs2if1Pn4jrijFI53963FAzK
bw3lx+TXPWXE8Ujz+Cw8IH+E31pEFUPYp8emhuCXmRSJkewyyBOuSJuXGkbX1Dt72hOVc5TkTdEb
fVmeNIfszMVGdI6BQ7NAWuXHWhwhDM8KO1sf0Z+4e44od/Tes47PRQW55XacPSJ79twbLK/cuvTT
PZxWbIcWbNPBwZ/2hGivmOQyGWMPcS40FWOUb83rrR/Yixd7RiYjRbZ0rwdeI2Kex0Oo5qBC99XY
8tVYfezFx0JgMnF5vygP2NtsfL5Z/8M20Tgh62U7OKO6qlCtDwPTeSyuisZRuAO/wosItnLH3CFc
6pRPK9G3JpBNPm4kzcHLyKN9PVRgN/xr6ShP5S7lXIdsd+7+FM155ysSzLhjAVAR170rDh3TKNGt
Cls6GcRsMRFfsRX6CfLs9Pieht8Febqjcqf5TRO3hMT4zC46b29voZ7bYKj2Njc4eILfdMgslANr
kZ0UXtxZ+EqWsUo408NoCKO2K3Qcghf3lqw7r2ikP3H6h6kXk5lkuAVZe8pcp+OH+e8TXLctRKqb
WYPMMXBrcVqY65rwQSOzEmmfteeKdpO7mu5z8DSSxCiopOmgHqi3VWnxZvb2m7eODsWaWRo0AA6I
fF4m047yx1zrUPlDOzaPTb8Rk2mLvKWYpdgJbct4oXdXFR5bv2GoTbIizRScnoqjoyfO7zbuaxSu
KrUsz5cdhnu9k323Kd0cR3KA30OeuAakXHEaG05j3kxgY6Ro6Y56Vo8X5GqpwbrC9gZ/dPRDq5dw
fqV/Kdb1lCD5V1uRe7eV44Vk3CfSvpamWXzNQkdPpkJ07ZOnrxIOCMZNaBpNtH4pCdDo3clnCaEq
Up6wpWNxnr+PorgmOMYY25FAWXTYJ+nuZCDygfJyLw9TI1/UbFeILP5iklgJ+mhnhraV27WpTc1o
qzS7uLOlxktwxWk8sNMI/ixU22IKpikRqyhjGQqRyNS2Ego9EeTbaSaLeu9jkIo3Ji1yvDRfP2//
K1ECW1FvrW6L8aZM7YxZrbGoNefLKG2TqjNbvIsp/Nw2u6U06qRAQDrAJACehb6rNJzZXU0nBfJY
BKtPNnt1c0mwxc5+vWZjGiPmLSQuvmZm7nbYMIKLG7tKhmpiKfcAwSpyTYJHaieT7YqgxMgbMKPP
4FRhIQtQ735aT2+2zXs7gRxAKGTgNL73wpZ0mDZHozpTP2fZnLtXoaSmfSncD4AOCA0MdCzvjIUu
e/zgtz7FUBrL8PemQ46H2FK3ldzlUoujD/VPj91Om0vluTR2SXboNZ7PLunmqX7mDiqc4+A1750s
nMgilNjLf+TYwZpasI1q2cV2pW/7zg59rzdXGt+XH1fZEONiosB41fPV5P0bop/lB0+IY1wG3Zqn
0JqrpFvzY95YR7wWKtZD4THq/0x9zTVLMpzWZG8iKkeYLDplNw/ZjBvnIzif5IuhfUwxly8MwW65
0m4mq5bPw4Hn8ScglIsdWJVNvlAwqOQKAfwCm5sdVkzN/xSeAWYtAJu1I5R2gmY/88S/iIAAlJ2v
BU8wZnfj2TBhUD93FCjRX5BsdB6fAiJBVlnNP1q9DKHJ9D+vF6MLaNjIqqmOctMtthmQIjTvbl6K
JEjRhHqfwo14gNpsYq76DmDsZMjui9mJ4orfcmDrf0nuSZ/1YKz5lV+6ExssJavDu1u1XswhDpn0
r5mGzkYOemNViBRvCmkvgd2P0tNu7j+xtK+w+iDee+JyX6OLkGB27OrdLPpNIDRrVrMFOImt/kog
ndzZVX/v0rNvnHB6048GVY/q1RiI9bbQOJB/8JM3L13o5hyyaKpf6GGkwgqh9ByUwSVCVGJgwHuK
a09gNxDSjx21PtUTDO8DpZ9/EH4mUNUjT8othVUCDoT8BNHayyn2/AUcvUCxNH1MCs3tRl63NPEP
qeO9cUrVTn5E3ZVu4kpaDydUpv8iRjlNOtNOmPcPgIHlo9Et7dTsk8C5nSFKYaiPFf+s5wc6xdfk
yRp2op9qG/5iJtpe4dbzwW/lni7gaB0KGWAayIb9anEhyM/VWBbW+6T+5oS1fH0OJJv2iluQBXwN
Yo8zj5OqrF2FroLieZ1heYQg908jrGvboHco9gKv6x7C8XhTRtJ4s29Yzcx2wpXBAao7fWWDgUYg
TgRVw7MkiUtxKx7rpN2ZmddSNyDT1JwC9/Rf/itF7EEW5nfMJzLJopYkaPa3C+f1ka+NdOLAx7ir
lB+4z6GRvbwYuLZ2/Dtf1uSevwwNbHqYOQhPk3i0QzSazpa/TWYXJL/3TqrPegzoIZ/kdkpin+Yp
T+NJnGjwg66jEDaFsiD09OVb+GPDqDbxum6XDGXemIWtNN3pkilxsTkqdmk63j4gTyjQsOWZIRCu
+7Hx9yTanIX5curcgbcowR8sIR9OcB/DAwMvAwhiTEz3Qw9WAVPPabDek+e6Po9AX/jmJnnnx0xb
Bp9tlp4mxAvjCFt4QelWSAhheF4Zbx6Jo/UGjOT1bXQrAa4Ql4+QA2gfXIWjDkz/uTADw8kW993B
1XsvumHW9z3ZYv0JpWLjXzAMLwFh99yMYP62fqCMuUVuj789ZPOR78wwBHxRQzSY26B+5AeJp2v4
AP0mjweCEsADyrd5fj+ZRHIBUKl2sYpPk7Vo3yM8CPl1+9905W87kEHYkQ42fBccj58h3B3outD7
D3CVJ3y15vayw3lWECANmM7IGLa+PBL9oLgnrtDbIp9FEgen+VHA8UbhzbC5k0K7ZfTYQvFrR66f
wf0Psm+p2rw52egolRkihQlK2+Gga0Qlu3E7wx0cAcB3EdnUJkw+szOCkwbXM6cA44cliSGjOM2Y
SddUNzNAfe6I2TrUeRqzE1QrVH4EDHO5n6m5x1JdvuiX4uO++mWCeK5wpN4SUfASjmDCjXdkBmt0
bQS5CqSLWiwULrWmy5vRuay0f4+utxVsNvBOXmKUffd/cJaioPtBeXBn4UBfwsMmtv8Gq/lSb3gT
bFE4odtOvY4THwDhY71hpXjVhFtnCZs3pSx+zVS6g5OoVh9vXmyWwpK7wYjUOIA2EmHl26ow/xCJ
LNm9saoku1LnCf5n8UYgL2BMsOxgwk9cOJ0qiTrplOhwRXNhiTBqkMV1bx51zQoO5iVn3gY5QPvF
a4V+HoYbDClYDIMbDd6EO8VEjGhj3QpRTb1nxOrI41oNH+D8L0Q/4lwFTkNlr3CCbVSE9fGZCTdj
fh0CdUU2uLhjGTZ0DYnTlDMDM0o+BslVP+jPYOLkeNvQRKuUNKze6QuVEhtmMyXbglUsM6RFIDDz
Gb72HmXZZJjpnz+KvEw+Kcb8BXshAxu6brnBsy8iOCAM7LGo+SLDG8PdvbSjf0JpJ2GQjCxmzqAc
Uoa0kbfa9BvvCMU66ev+YLcsKjhC7DcYz0gu2cCf2mliN4a9TXQoVVpHtQutFO0zbOL+zoRwKmFk
3eOTYjI7ImsIgP2krV65R0K7oRSWgGIXUdGJeRTvJAUkuxoD2JOOFAQoc2vsX1jajhF4xU4fbB4Q
N1WGMhPsgUPttXaBVWFu46fxtg1Cb4p5P8zMagqA6H+DQthI5j5/On9dT5lmwUF3b4ED3L8grdjR
mCBP7K73jGI2ic6C4OnaRWT3f2N83l8VYscQs3fnN66yFYVCbcWKyup2gDsrxDJIRXqvHGZFMRcC
hw6hkFfyADO2mnafrYmA3V9Q5WeSQ4MQAkOD4vMLRvPS3JjtsuZThRE4NX/LDxuBNyFkvQLpAn8R
158VUBsWWsHOwOy49GphIb/pfBbyiP962jTBjDZ4fG5EhqYrjJpuGWMHdDCke09RVtIjc9M1fPfR
J70OobB+Q16vJveLqi+lyVzAQgJLEBLUhGItYJ8AVZEovZcN7B6k03GIRjgmsAwTmqRaxfjvdMiI
EAMdmfGRhtdzfeh7FWvANuu3q+wJVtrKiLbDL6KiMkIXtok6bF8Y2U/skRnPQA9G/8Lk9tFR6Zdc
cJkapxLxsO7InEbpGMB/n8qDO2FLhi/HNBf4kZICM07+Jt+YuDHf5NLa9jfeVRQOTQcJZUItZFGz
QbyuG8c/Rb8BUGvj5J0r8TzoaN9zzZ/yB13xUhHyimU0C5VhSA3V2rQ/GKc1dmA6GRqpl82A2fCt
NLPLzvX4HnyGTsQvabG4swxfAgYJpjO8HKkks9PpTVdAf0LNxMAICKazNcRMjN4C2+Aw+SvxijPH
9kANbApE6kuqfkUg8AKaE8LBTzn1e0gMDjU09aBM9Bh5oTXTTvszWVCL5+8lFXDVegwUi886Q7W5
zyaLQvql1aLELfftd/jbkoPX2VHh5vrRDFbUu+L4A8JV3jhDNn8r7HI2nyEPiw4gU3GVFi6gRVjf
hL4HeBdxWOcOkIq4wMKVsnnKKIHr+ZsAOV6bh3kOlnzHnPOucXgEjWwXsJAQtwTeB4cAwmqAjJHq
kop2G29nRBfhhGiFgpPICE21+Vz9FtazhvZ90WHyyV/x2ss7pZxyU6Pa1aoZ0kETv1CKV8OrA08/
ZT+fGpGm033JvPPlQROdfqDusvmEsj3wOR9SoXW3KukG9mqyKANPw2tvPIrhbNBEA7hr5ZdpzqOf
ooTxtmYGjkyqYpw0Tz/EhnjZjtwmP6OxTFg3qyHxtMGLEJI205i4MNOufM63TfFe8Q2q8qsG1aZ0
wKa3dKLSYX+ub02wjPJthGmfK7JlEwItzeTB1tBhN/a7JAPYZi6dkBH59UbWz1z45WrmXMWl359G
OFmpe4ZrJhkJIXgo3kBMECfO1ijnYs5KOtTyVAidenBj3etIq/nSlq9FdaZC8MPdBA9PZMXl5m06
n+go9XPO+tL4njDFLotZyOQ5H+nEprkbMrvCAKiwzqkx6/CmJDAJ7GFb/04qFujGR6KDLsWY+9Jq
eM1FiubPxowtE/k/uTuv2Utyhp4t1ZqmfEzb5xQBbyfxsSQPz3U7nTR2L29Qu77JZ1bXaYW//EDU
G1OZj50weDC8sD8Yhd3ANmvtvLXNws6Jn+0vo98/MkxkE8g4GCVFnMu2aXzBcnqLltKcBuBUzA/5
8tDrDTJlvvn7UF/4D/6f3PNU8vh4Gk0/0MHYbdJVI+GF54/qJXtUz2UrJtyjEIOzDHeRAT863olj
e5GBm2C4rF8cijEh9naIhPkhY3oPW02zTSxF8H1rZu98+m4fChovderj7Se5oTYt8f1oHxQbKn5O
XBZs88yKmZv5B37DvnISAuSaOWXMK1qWr10J/ZWStnJIrO7Lbe0fqpQqEWtrnbEjZJn4jjq3JViZ
QuZjTx4RfUjiP4NoxzeWut8Cg7rBmRiukC4ge7Wfwwsyb96suTBVoMynRr0Wyoz/VRjGwIMm6xRG
Fm9otSu7RTXc28jRP7ZG2jHOAdFGNsBq7AS6YVTv2sbla/hGKfWYgrGgsSFSdCng6I4AwYVlgrXa
h7i6FBul99E8HGJSRA4o4cnU6Ky/D7m11fJzFufKtHX6OXZhCD2WkIzszz2YRifNHX0lx8TyEpNH
nKdJZsI12gtwEuwdZidWRSt4VVejkU33Xfx9QL9xnSxy8qRxSx/La3NPAYtapYnmGohZdM6GeSs5
b38XqO6EkMB0reNc3G0UWhXFknDa82eD6Yj4N9HRjDdqytuTQr8vty1qLHiCyjEPZqmx6ozxXiGz
wS7fHv0b0e7+CyXX8K6gvm7ruYz1T4vcUdlPfvWtRuwF4e3/7DKJj9qWhGIR8dHA8h1CqAkNyljV
0UmeiDkG18OUxzXs65/8Yhi08YCndnTiuuUv1el/scnWRrpfS5LObWSCrUbWC9QNERcxw9aPk8DV
cFK+UArNIG8ExIhBnqO45BbPKow7WSbdwtjXNTvRWiGe42U1T611ygaF0lhdtaTAQPcqYfXRFBfd
bMwQJ0z2/ukWJSyb2uNbjJxpaRQaAMSF2bz/o/WG4fmjE7mGSPWFJ1+KO3OyNiFWTKyGf/cr4zP/
ZIvhnE8BxigCIYNACUDB5MNw+dF/IlRVILK8F4AwpaVsushm7D5kbsNsOJoO9zcTLLcUXWhsgFcm
5wnHq3JuoIrPmjvYHTGfezYGyWvPTwSC+ceiRW9lm2ZbqJ0JWDMEuCXaWnOcZQGw61hV/8BF0YQ5
zNTasD6Sh5i/9O1K8obW2us0TORvglGA3qBpRp1g0neKCwJiy3EHrzec9lsyNZaE3oIAYXhZOrGd
4J+sMJ7rsOfQlhjSzPMnJlQ/imAF2ON8GDq959QpcF54LTeUI5PM02kI49bFoSA7QgEpa4csN8Hy
6OkcdfE6CTO+wU+cztDq8ksgnnozxsKS9AYACOrsEUHqgPscmLlw/p81EK1lfMRJ6kaA9mcW67PR
REZ2GlBptDhWDXQOKZcCXtNXH7qzmQIXKhjH/o0Xn5vWllprwiCdf7vjrLsmHJLGzTJ2/RnTqcB6
QPyN7Ei10rsCTYg7H+CWoDF8dWUCB7Cau5ZHpM0rkYHMPNlQqPtP7Bj3r6tpIAdlk4RUwg75wQav
coT+QJjVZxbCXB7usnLmz0m0NJX5R7LZxnKSHgh6hEsWLHRM6VEzatNemKHkV1iz7L2FfKtIT4Y0
t5al5aQjwWzXvu9dvePPYnpT5G9N3U6inYlgfbIflFtSOzIcEBQzfrT5qEjznUa8YyFLu2JGtq5u
XkiOs0UtPCfGKlU1uu9fQb5pkmsa+649qYRyT1ZKvRuGg5ZPYyBKeEq4VX4OITK8pidp18MoRCmX
rYrtDARimuIagK1ufuRmLTZrVHf06Y06f9VbhT3Rh9OqM8IlDIJEdG3TmV8JrKkE9DDS1xns4KoK
7Ug8DPjCQcGVkouPw0WJzc5yeHmpvgM/H1j2ofKtc8UBa2XAtwjImo/+5TgKhQtsBfiKUMaAbVmr
x3eKfdYJB4oXBjguEnhLntXY7U1c9T45x5fsIKNM1tbibkjGHfEfsRlfBO1gHsIt5wSHSs8Dh//L
ASHglzByrUdwCGdTyslVjQ3vtP0BDWjSRZY6fmt4Ae4VqMv7RRy7OsbPQAQqkYG94/szWbNrFDo9
OzPwojt5DP8OQ366jFoGJiyVhNcXNkOcDxXEGdURFEO5d0Bp6zmL/x1NK06sxuUtFvMp7akEEVy1
Ckxb7AsGnkdtFVJXwpuFgd6Tg9nVFMIzhd1d8MoeDNQtxm4Jnke3U5g3CqqT4O4IulwvDfijKlzW
UczOgBNLxWilMLi9lrA42NEfkCqGbc6I+lrgAmTsxHO+ZSQWYs4IUIRNDXeeW30XY7fFpiRAMa5t
PwjUtWmnzrOcyQIea+mhJikt/i0zwepZEy3tfVGwMRoT+HLhX/fex9mtZ7dP12//R1JuOaBl4QMV
ZotYQzvrvWInb0W7pmczoBRVo2nB5gPGXvP3654f3ENe+mC420JKISzzXS2b9i9l/xmcN290zPJJ
6m1TnP0Iu4FxqMcoI4IM+caKwwcqp4cEfKt3yVoWDrpyZL+XiuMkclThAK+u6FdyxLb5oYSCuuD0
zY/e7qt6w7+NiiKed6JfveKlpF9jqrpPx8CO1Zusmcq8eojYRWHxRS/xImuSZei8/VTmwyXWd2rL
HsYqI+e13gbtPIu2gXrMirOhrQtMq9VznyRHPV1lCi5+zbqD787LnogXPfjzox063VDbMhIq6s2r
n8L7By0ujioWGums4dwS74Gfg6ntAu5jeR2EZSMsed34DkyydJVH2p2CjubOa+oNb9x4uyoo+Sm0
Jpd3mJdSa/9C4KK0ZM56CtykRc8DnbicrNr822AQoMVfrdpa+V87PopkHRMs3+1riGqRAB8idnhY
nA3DspWXRbIWhNaL1Nvg/+hMUQeNzVn5Fv2TTjTQi5k4Gwci+TT+zXh8DXvFuzt92DYig1Ze+c6T
+4c/mWluZ8PvC4Z90O2b5MJmECD6Uma6tptUDAxWafAX1puKZ0luByWsclTgSxfXMP5i3/K7aSk8
Y3ZQqmZllmPWwTYZcYc1wzIZTLANTlre3l//c+gFStaBAgTGSKQ6WvP8FGcem1EcU9lrmAPX21f3
lX4nYKrd2xkK0AMsFUTuSJ3xCse/E0Yqn2KadvxOoIZM8FSCT3l2E/KGAD9YXO3JTxGEuHwOMyJG
YxqDis7+wJti8GdcuY9vjOGBqpKxjClhCdFCMEL4rnFzmXAAr01IDaPTLNUFh3r0uTQTdtgx8Jen
PpyVu3ZX7vkfu+mbd7bZMWcaU4F1NPtrwssij98fwrxqSXCNU1qlZRpP2xyI/1lMmGSwEyuzkr0j
nnaMJAms+vtKmfWEEyLJuyWnIR5Vf6UMjZGxwYFQSRAhi1DprfrXMB38WBqnIZl3UBQQIlFGpeyb
vEKjGxRHPnoFBgQnlKTCFPNKV5y9v9NRdQ3z2vv2rdHSv3NzL4ebntolZGyiLvHFhPsy5m44BKli
9aKHiETRp2J6z2e98V4c6Sy41uIMY2Ozd4WPVY9CDE8/AsLhni3gT8nsf6VibQrvAYZG4N0mFPev
dV1bdJr6Udv3TndlYu0qmKU4HcfHl+b4NpMF6GA5ILr4I8FgehBWRfoqQykoOum2uDZXClGN8Qq4
Mqbriiet62MuWQxdcgg8jdMe3/Dg9jUcjO/Y2VRcPKmTMHT8pfJX46F9UvcCXCQIxM6M+fESyNY2
j3CFnxB3owcAb/hQE6e8KZfyWSi2A0bq6DCyChtN+1odC+drQm2b2EQylNY3qH5zi30rBya3SVmD
puJfRXxzoQbk8OISfFzGUEbV888QZKw/yYqwIQzB2VGxjGmwhbuJXOPUbsWVuiJODF5Qdvlwhnyb
+jwPbX0dF54B6QoS3Lfuag8RKRUF1shR6w9YR29zVzx0LdTJ8TIJiiIUSsFxDKCbtrHBMhcv5rl5
i568mfkE4JXZh3yU8R7/ZzZA0u22ZABwqk6vx8Tj4JABbs7yXRStCJx9k7rdLxr8jYx/bPgNBwpC
FeUGCQkjhUmZ04PDPFKsnoYUgX5p61SDf+pnbqgOpjK5OiPYiegWFcdZ6ujVCvskAkCKzuoFO8PS
NnZMFi8o2Z8DXiwE8x4GaMjBNTe0cyse+spS1LPPtUWoz0rXMw/Jt3QHs/8LLzpIDvDpiblY+Pfy
4Lu8lyA5Hn5FjOAWJsXpnSbAh9pGhRF57Ms6du6yx7cf2LSoblCFZ16EUowkRBA33FeLKcd6ks2w
bq9qp8b0Gr/oCcggvDlm+MS2MEXGYBvbFtoriHYB4u31a09M5kLAH5MBQTrMYGVIWPvsUZnK1xI7
HlZR7xTsHzAPVUflBErbZ5FitGTn5KUGdgzGxs2vgEVhVaxq2RZRQHZgynMKOQOx17cc2yGVBQNX
fBdVS8xQSHvMwmH1AsYvdQOVHQUMGxwVkCPA5/yW8CJy9gWsWt1OFtIScbuHdJ9ycDtx6zttREEc
47Wg5/ju75wZIjuSYLGAEe+NIUA0Havsq/nyTylJT3/EI13IYgXuI4JtO5IeZoMDDwSi8aLEBTw+
XRkoX1/uKDOCy0mDiGNR5hSxkwr/kXRmS6piWRh+IiKckVvmGUQR8cZQUwFFRXFAn76+fSq6o7qr
Kk+mCXtY61//QLkRyjeNjuyFj++PfsEeI2NXGHA+A/yidgrVGBIyjyH+TDKlBWTLcs0jea6L/W3j
PNc/WJDg4w4e3W/MDWmHkfGd2jlXFiX6u/Uo/qkfgIcaTvXWG52sEUUI1SP+K/y1EhhGcQICklHv
sX4K8j4E5bw4kEPFeQ+/rBS1jLhryVw8A/ZC+n/NCHRfi7y7b/i66tNlb4nfzxFTH6wM6JIUdYxl
bP3RoN3gLfSMMS3P8FvbvaCz4emiJIj2IKt9tOmC/+2RmId7joiZGvfQQqgVpmWzJzuCnx2NJXR9
Z2aIyTQmIotpTijKPc6XQ1VoHX8gqKPeYZA2DNVa9aZtHJlBMMWzFN4Pg4HJLdYw1h/wGslhHOIc
MvWfNniOwuQf7hr89ZEKy+V+eG90fhAzdSDfs33KR8LIRBgEgec/zWHeZv0/LMQExw0tTlho9ntV
hZ8Hr7udyRlyzfklLZh+o5lHViQbxduQrnotqxiiLSj/R398dIV+wcJ003BPEw2XD5iz4NwD8HHj
R7AFHAvu6nSCqchb78Kp/UXZ5XH7hNNVR2oB7G4sZRd9bFsXn4iMxHU/pYvfkdFDQsAJ62m2KoRk
KPI3xpnzAU9oyqDU7nhaoADS4o2vPbXuv8VdYIJ2Jsvn3zaHtcA8vx9wdVAONcm5tOQmZNDZHeuz
PVlNhiAH2gMfk90Y9VJC73IO7gcpBBS67obABGAJyE3n/R1lL74WLrkBeoGVJplgD22Imzd0xZcP
/qKsCmxFyRnEkITRB0MWgDlR5L7S8UWlGOFYGznQkujAKFZeh0+qmIUnFGKMD+4kulCbe1zXwShV
vHsI2KasxDdLQHStKSTJTuRHr6E9adRdjpIXrKezwSHIx9Tv9FIchFST2u0myhsKJqZt4Z1GrW92
3CvqiEUW8hqxs/iRUcJLSwU2KFSfgOGgiMY0L6NrZSKC5RNze/KFGFFJGhuHv37S0WHoMzF9Qk+5
U1yq1wW3KvMm8fkrTpSz2u0mYKIRJVcDiYr9xllHgD1IEwWxCH1uuZ+mxifo7gbsok1jMnqYbCmQ
X7PTHloTGqk+9HKm/qXRkBt+TltmxRNEKqDm1gQSLmA5mhZ3HG0a1vEpnmgEP/MaCRIE0xNajrHG
JwFgkZIum6AF4q4zG/IkwFVBNzF/oBp8CaoR5n4S9xk3CHPlikEIc3JYXvwDGGqfoIYW7bfJhgLg
mg8Q0L21U/6tGbQa1O23pMVj6Y/RAXMl/u2QEPRGhZxF1Ua7tADVvycICSWUmBWmIzfu2W5GTfc6
wDqTd7e1wuLK4I+ArT3nVODnEKEuR247ayJ4WqdVg/Vot8C85HDqkz7+gTvHj0GOGvSO1fbhQ/eM
4V4vEYjqldsSfED0ifFekKPtX33MGaGHj8BFjzcb++hf3MONAA6M2QLRTRiGjqP3Htkhzl/wQ1bP
1SjYbCkAmRILMzNsnaslQi/5rjdY9e/Hq8fiST4YYo11cYQSyaqwFL2LRPIKMW0SB9dJL+fgTJR2
wyPeP5psU2ELLw+KLVHL0EqbLwOjMHWjDxPOZZBMQzFG8c2CIrOEqgtbqSPjduKPAE6ZLy2+TKfB
RGGrYJt22gHbm5xPHr6q1jfmaFIHsEJOa+jfFsGID7Va3PjuogISCu5nTxhwTq8mKaLBdOIzdmAf
NBluMgBTqJVZ6sQFr+uo1Plnb6/gGmBBmYNcAdj+hGfgMR7uO6MX4ARguwh4JKWHKFLFeGet9Vr3
0jfN/jCDvmz0HD4pj5vf5AxGKsa0ONbM8eBMYdPgfOJICQg7oZGYyXnPnZw8bEpxInrwekHfzuxM
B2v2YDFwH3BLQIpFlVW5u7f5m9cIAkYEV2/0wd8kJxWaeCkUuC4Rr+ogbzIAra+kgrQN8o3/lUDj
i4Ac4xVO9wmRwgZuBBCz3xkGsCaCdJ/xySCe/mFrDv0PbxwpEQOA+EpWIXJGEeBscHYME1LluEEA
3ajh0Apg2CYqAgumPzo8kmAJqpCxw+/sjyxuoSoYJkMCqHsE+t10pGE40eAJj7iDm4Y4q6mI/IUv
zvpxQDbJmKNu3cy3Fda35Gmov2WJHwYngNpbjUkglIKvLtzVw5vPSEs9Q0CGDBTu2e1kHbrS7O5X
DuRinH0YUDCK+MY/Fc9wnbOLCcXN58iXqZyxaQ0JdvavwHgQguoQ1IFqA2N74LDefshAgq5qPDsd
7ysIUywk8eMqRASUwhSX+AHZbUYaHZ8Z5QvDc9JoN+Z4NtlfCJia+gBhP5dukjizN6FPcOwXQMqt
iAyZydESi2AMM0sJmqE6xsFvOhNI+W8+XvyzvxDNGSYNPpJzrviEk8D87KVOHVp01UFFnV4aA/oo
rOMYI+Aq9CXDio+ufdQz5vWCoP7diy8uofCVBkFtU7/VARPpVci8Nem/fIoRkjLPD3TO6k+srQFR
xj+LcHEtwRIybrZUEDjg5ZdVRRZ0t+yWTF7Bh0ukbNy85M/LFqMJAnQJMdg11pW27mF8zVIY6uMb
R/sTkhWArclU/Z8VJijxOAY5lwUxucgnDMABq6/1DzSmKCEDRgRz4p+3P7fMikAkNdPjMHxRyDAl
Zoifhp4oYmtzsNOk9hLF78f/YgE0ngtWzqfdtOJ4IOVLvDBBgIPbf5sTt6BSPOwA5cG5S9dH081i
DhnxMYPheYyQKym6hO1mYZLKDPWEdMd53+CBEhBFbewTWRvw9GKM9ayni18rbWuhDYgleLGslQRu
Duw1sQN/xBZUxLoNHGoHWmE4aY9kYmo4+EnrOnxxh5BSVmuPFVJvfo+TfU0Uq9P2bGKDyGPkD0yd
6BRslKY6Ut6IBo3YV7pcrp1dCVla+woj1zfKb7WcyfxGRk6WKX9iaBUIHiMRcAszbAbBb6mkvN9P
3BgNpCRSuE7eJdrmr9XmrSnphRTUCsV1VMWnkHUOJ2cTXWCAxBfnTfwIqlJSbzp1rwRYBmpxEfST
fsj2IdJLDnp/LRt4oBIL4vZU2f0tgY2xpG7CJzSxFYuXiNMjDkMYF9J6SkQlkubrTPbQw+MNEcTT
VX+qXSBjzDr3E4sTOR6KYQHIrL2jjAh/urTDCgThe2MyQsL2CuiME5OOw6duIZTWf3CwLp7hBE0/
o72wJRiAabLTI0Fb4sB4ElvAGZoxdGTm4pTbzgBWgmdss4uSc0T79IaBW6r3vPRG/hnTYh/+3geZ
a6efcB7k7NnmsPfGDM+ZCIyM0ZzGfsglgqK01uqMCG5isochXIgZ/EWX+HRbWr/JqB85xPI64rgp
j3zNjPl6mTVkIV8JvS9SrJ+i8ay0TzYDi0xh4vOLn4yLcIPpiE4bwIzyH0uWzeOrYuyZbf6edr2j
mCNOe8bDxT1saKEliAtWz2Y/WhWLDwFDHN+juPCx0KAtyEqxOEeYd1HVMjukBuNv45GzaOmxSxDQ
EaHO3zh3CRTTSZ2bssdgSv3jaz6MXgw5zcwAaA3ES2QGNySF4VoU0DnAzWQ4HnJcqiTCsfz7fIzW
gW5r0lYTAk2tQ7p6kTbYdzDUJzcSe0os9A1IVIjaoU26Csf8nNNNh/1hIMe54U4G6NXys94GSBNv
bKPC5MIN3aq17dBtlj+tn4irP37b/NbiyOMgYXroEuP+MXtoV/H5qBAfwhUH4Gos4SDPuQEDFKpU
9df6LM4SeWTwpHnRe3uFktPsjs/rQR6jpo3P+IZQZFX0U1NfTjZ/lAlycrcekYS/NJdmie1aYdCR
iif/Q/41YNQHucQgv4wULsAu5vjjBOs1A7N9PiFKOdwhai3NlC2H5N8JsQvoDjoxxjNa9sDIGGsS
UBK1GGk3/O7uWPfq59ZpoOdym+EcoIrYlI/ea41f35Ip+6nGLgZD8KFkhPIRwpwknAUsSNgfYjJY
HGdnWAb9iw4btqA0eGCA4GF4cz3bFfhng7Dl6o3BdCCcFkxwpMp5YdF8MYqhL4FxdqKd5eTomGD0
1SnhKgXMfetJ8nIv73BcRoaDXpIT4W3jt4Nmn3wVtQ3Os+6vMg7Y/XDyKRrlD116lf68e/re8YMx
8GMVFtD6WEL5Lbin3U5k0AIeUwz1PloRxKVazLkauBFQwsJ1xJyPIQcFC6SgWTGjhZo4+AWrH8ef
LsTqbnDer9LG7s1R+v8SOJMEfjCZBU7dUlrh3r8+r5FqL2HDSFHn390bc0l+ZK0rZp82Be9zNoHg
KmxUC/Vd1vc27s2to3vC1Jc4RUnF+sGZjBjiMhYlnHlJQW+ThBWBJVOoCUxW5gYkgUAwFrWfQ9Zd
KMO3xxneYun5ZJIgi5e97+EVfrc/p5v/HCkTmlUCNZDigRbZ0CbQLaJ+VkEc2SpM2PwJ8UeseQ5c
GJrsOqQT2jmtUolUqW6K20dt0saI7PKfHfSwRJDNE+eMKWwTz9YJ4yZ1kPbNq8OUaXZ4GucFxbaC
xyyYOdHdBKYbBZg09veHiwUAAQmCmg0Gm4Edog7ExCBn5GCQyFQEaPrB2wLY3n1BtV36fZTy0ss8
p0hL9J//smDS2qIY8+jEiL1C7H8LzjwPIUXVLh8DpyW0jLcZMgOfjHTK4MXiqQtB49PjHeRyeDYu
BjfOzcfb1hQb53FCOE6sNY6LOnQr7sLbj5qLPUHtRo0pJpgt93/6IK+2DBkjYjbI1oqn7MSPD/PL
av0mHC6h7G4LZ4hA/EJB1Z99Xvir9zAd/eEXBNibTFXVYvHootLku9rQx5d9DTwcB6QfyLVdOcw3
nf0LwLe0kfguexCp/Zo5rs5FafZJywRVM2uCSc8k0m0stN00P08vaqG4ViyQcGQPsQolpJwaqRP+
+VqPQ6CweBxct9goU9HnMEVYSlC0ZFIJq+DaarWHOkDM1HjOAlwGKObgpLzDrYecKjSKbzxSZoVz
Ihz+58Zwy3w8MEkJA91kE+HIKByVXLhj1CaSdp5d9c9ySCxqYZD+pHBpMifns5yFL7qW84P7GgVJ
RXXMsNYbLZ4oGsVgmIK6prF5elNK7bdByudWDjCL4tSWeXGQ8kj30pQwpl6QQkVjocREvmvYfRPo
tyE44+0CyXJQF/MtQlnmAjhKldZVy1v9lWONSCPiRDh8OwC2VJS4lQj7FX7pwvrgjS/yzg/kH2LD
xImZAtowA/1Rk/BaSOfeHqfGb84QldKaOtlNccBkx3DvLjZgVcSirh60P0zuNWQT5EYQYze/20AU
NB+lAeUHY0ABgkt8SN5zSFqVJadv9yEOiXwYyGt5drUh3TqYl4C5wHOEonRdk9butnaNhT92hiDq
xIcqhPjg0EoSCNWWIchUWGKf9G888bMNlTyZUvrZyqbcocX8ovd5qdTs6h/jCoj72FQ9MLR9BOgp
yPmooNPzzvciSHmiilHOIrvak8WYgpNrJmhuFLs++57lSGE431OpaiL5TvoDtZ8Yc+aN5DyPzI/z
Wz+w+BmJNCvnNsealdQfsjxD0DjjiJ73i6UywJVXQggCtt4h/xdlJloKl+OCSZrQgjwNd5JQ/mLw
ilp0XTMYeRGrSiFhAt1i64thgHg6mJNjgmxN8JbAqM7mXy3anLaGWRBllzeEnYORk0N9e+fMF9VE
xsEftFmlkz/LQS9SgTxQY4y76oA6CxIZVSfe1WvCW9kn4mqY6i+TIo2tRRvBf6jWMamwe3CNgIRi
ABzkzLR3FO1Qm/VzGkN7gMj774NdmD3k2OfcmBXBhfAUfQ6e4AEEmJVlgSSYlOCEzTLbqGhmIAOx
D2Tj3x4lDVBBpDHFCUImZBEoBOY2MtcZOgqCAXqGzMK62cP4ByMoKtc1sQfWj7eMxHzAqUt9hpEP
KS+kvuC5D7cHl3mkpIShn5ckyMkAQRpskvCaVvNNOBDuHIQtsrTGC+Xvzm+Os8/Qkf4+/4xYqTOs
GrAgZpjxAjmIQF1xCCYc7snMxz5HL0CubOC1Dghr+kjL9Ws3SYS7Op9tk4zjHt8YW4vDpDE2NLIJ
lArMJXDNh4tEk3aOJvbbGoC6kI4sKE6EhsKfEsShEOd2Fgz7Wj8FY3bXFA4rhisqjRciIvJlC+wG
4Uc8DlDRlafO1z8Or4lFTvlOPGC+aCcDYIQ0W0TuPhk+bmk8DeoBXZgbnUh1PO951M1aBIUr7tBK
i0jJCcVNYfktP3Pmhgi7zqs7FEBtRJzUlXwomuRy2zqP8OX/js1UqxiSEMITELBBhDLroGT4cKUT
jU/6RSYoFLaK6n+FO1/xhySBcksOKlJzFHqbDzlx1d+JUfwaIdf9Dw7dZ94dbvPXvGHpo4+42aQS
5cL/SLIx3/E/W3RF/ASYXKz4qfbgfvmjDWUWCk5XeIwoDDGt7KEuwqHtyMxNH6NmDYTj24gwBmnV
WyIgXHrPpMMijBhPdmdfDKbIrQSj0xn7Brgb2FcG6lqz5iFUvBGgUsJioFzA9QOhXRbc+twfiAJl
DgwRUn4x3QehhlPJK+ZibFyZvZbCDjGPdmX8Diy6FlNW2N7+y7ktUJ35nDx6H3c0A7EqB+jwwBAH
pmPh06MQf8LmKNkt47wJBnoTjvwRjm1hcdFePvgB20aGcctFGtakAlKrc4Zw/xKvUwvPKDwBZiOS
6e+LOpx8zY+PlPy+oB1l9koZ+0BFgAPYT0PEBuBCGf5XgDM+5/jQgL8gbEyohUyBOZJHxxkhuRg1
4Hirbt78/3xCRDrVJGc8yxNE4EWUOkbRrLXa/iyeTKVxN26N70sDFOnVGtwS+i28mFMoTTA2KAzo
MVC2fU23mWgpFR8dFSS+W6BwNYlrijx2u7GVFDHc00iJR1Tf9ABDrWJ+jfihY3K4uu/QwK6FeRvq
7iUeZDYRy4QRgmpdAyXnKGC6D4kFJwuFWa+y/PCaOYAhABLe+HV7aI64FSSiBxW/tsiqX09xqJCs
r3m1AcetkiNyY1IcsG0ktrIx9XCXIzZtcfubrOQZjbszDsfgfuxXbmtMsLgh78CoCpcUujw+MN4l
NtfEFvieS0ShcCE5D+yOyum2f3OXU/xptEgz7pMboRygDZi8gkd0MEe0ER57e0ykpbVg6M56+9ZX
kFBZ1DkwX8mHNx8hgAccJwtVEnWcuNKHCaA4fMIP7SCcYR+hLMRZo6ILy8BIgKfGWDXxkTnVYF/8
SFPlt0j+Ab+sObyFTAKzEtrB9G5iU7B4LscMox42wKBm4F3JgOd8V28HhM/Uo31qtgJewyY6FCpG
KuaPO2TwR19agJcwWeZ2Ylym0gxrP6ss+UN9KgzykXCJ4SgiG5gGE4GJIQXwaMnOfhqFRrMXY4WP
CSBdzxwhKdecAKjQglDBv5fMcrQHYMRExXdsXhLKjkSJz/gi46b1D9h67pmz2gqlf3ekv/Ura98s
ReVbOOFGG6BQpAfoI/flR41zWt1rKpI8uQ6pVOijqUpvzjmGjLKiGwoesr5XjJYR6BLjfx8/cBEH
xulCYg3HEiMT7xwAOBe0S1jaOxBVkeeRWpwiSAjI1qFGeswyxkSYVfF6rxYpngaS1NXIhzaXYxlI
UJVWb2UXn+/ZK25mKCXYjU/3pZA3JLqX0m5jOCz+fQUIQ+XuCeI3i4R3ijDCQ4/CghcLCHwS/Ai+
vr0dGy+9XZAzxKV+DSGzzrANN0Y+7Ex9PAMymkQ0fQtQrSNNKmDIMIBQjTrOL7eDlQhWw6Pi6m6z
B/sPXoY39ZjpWPIXERjVnCbxw74qpWYg4Z/Be1tK1p0Kq7UrbB0pRgFK2wVp6FSAqJ299I2ynJYT
ngpEEWw0AWoNrGZoPZhm8i42xv/UDAiw2BgBbPxing8ARU354wvCznXWw/pDrGTBKCeAfcH5/F4O
l5D6fAgcAJBn/RecTZQtevuvLEqoE6aAhXQgzJS5WeUcPo1ww1xtgqe/OY79T9CmBNN5A4NyGcO8
niUvbjuBl/zi1VVngpcg3ibWEarvYxUwAeKsJV4kuOL8eWdAoN7j0pvuSpGhhhG28dp9bHE51SLc
mdVW6fMnz8cC7OTty7oAOcguXV/XZBUTJkzEL1mmD4p5tgtBYBm5MlQTDHCMUHjkX7NW94fEY4OT
08fhE8DR9fWmCXYegJri2cmUMt9kGL/wU8LFNcbWh4ke4cGf+RCoh6V9c/pb1OptfEbNS+LO8wD7
e1EHTXAzN+xWVLZ5w5IZAFDn6fFhYp7yoZAci54C6I3G/l/DYU4oeafhv1MimGK6FckgIAI0EolP
QIljF42nPoFVA5ntp5NT86SluasnrOOJyUQ3hCU/H43X2emvC/wKayJcbH1FGDMbRHRxnNGV3KMJ
OuwfbmQ2UOJFToQ6niyYfvzgz/3MCedi7U5BZSgaiUcfY45KTaSEX0i542bZkI12g8+wujsXoPJT
gE3QCske5NNh3AKbJUoMWxI70neAyVqkHJByLPAqM75cbKxa1ILq+h4ye8ZHEyvXh358YDFzw/SC
exapOyFrIIyojcxnDNO0tW4B+CpvDmc99Kem9p33/IHJidFie5RKS3Tm9HyQ6CndIIMAzM7eHpct
jETsnmdXTkBeQT4AsebmIqGO2ScnzNg/lSYezcBJhBKULDHJeuBpXLGimd3gTRGUffU8+2VMYG+H
afyhc/M+hy8IgTtFMbExPxxtQnipXbOp3xO3LNOtMyFyoJkXC3KIivMo2UMoVMDPGQn34fShSaBJ
rpfAryyxkwgfYrseayvF6oTD5x/eJmtNtjHBZ5PWGW4hFOtv0eVWapk8uQkvWp8krxOlJAiM3/EN
kKl2HMDPnzifaA7w8DZes4tbktbQw+Ao7tPuM+KDQkBkA30my8VqPBDbAEbZC9NjOm3u5bE+WU+1
I9GL/w6L3nqjzXFmX54YphLUyYLdV34fu9WJ+Z7hDm7mOAGqbfQ8k3Si9WioyxCFtNVZiK9SDIhU
fiJ9HwjqQJhWZSixfQpUiEbzqYkw/ruhyvnXegHZI+w7DEeoq4lkidr9FVC3s69k2zPHNkh+4KIW
lDwscMHDxmQ/PLwKl0oMIe2Yt0o1AJJqndNf9mFrRMBzfWOUg3O5uCtRe4BOXo8XkG+Yp1CHdfrz
2x4xGq+lnnuseAgR9wDo5kkJ2GeScmaSKYRDnQusfsA/0n7E1xhUKJLVAFN1FTBhrLlnB6qrBbpE
hz2HKbmJ+0/15pK/nXYZU9ePUevfJfw+SrV6Se0R40VjXygFp2ryjsUFJ26fUUQba1FUCqwOdvGy
Ng/7MjxtH8Ztj4IIQR9wU4ZvmbtxRFBiyxhReWgAj/z34ZGtyKxvMgCIB3eD6gNjTawGJElQdAjm
+GiD/GE/wEYIq0ipn/h2Z+2dPbwGDVU959rV0YPQiTKITW8R2lfWylRMtkp7oN/nPT1Hi/BWs57Z
85kPUNU1BiBnSV59ByCEF8gACGvqM23cEEb6pgeWgN8bLu0eLt8apt29/UFggJPogJnl+mQexG3+
cF+RgNirYMToGO2jL14CkhkWA5nbTDYzjiG+gHxykDTgr9lIf9rFSD2wyg7IlXcWn9UeQzWhsII+
6t1AqDuAWcoL/g0FD3C/zPYcBi/OZZn8qVZnEGUQPCo+fnsoozi8RUSmQW9TfVAdwMBOW2CvCAGK
lpNh0TRq6fvwxdfrdU/NhyFTNBh5VEXDhBqArEwx8gC8uliihkMa4m+ABJjRcMfOFWf5MZ4LWV1y
hJ2gMeKg9O8Gu4PnPT0K2gdxqbB2tJj3+WYNEte9G+0K82WnU5G92dkxomGeCBNfuwvqGS2vzk2A
M7t1ZrGq4N4ogjlQ4IxL2hb/ExX1jRSXB5jAFlh2mLa8PgJXrKfqi8sFVyqKaCykp+E0YWA67wL4
blgAnNwhICOcthCFA4AnUwppxvhN2OJqj4vOf59Had0woe7rvWgcnq0KEzdqOKrGsSVGHEK737lj
PMP0B86q5sTBsVkHhscfwexzE2NeZ0zNni7xa6DLhoYxBV4baDZPlVHkDXxlkr0i2tnVGTE+9f/Y
bO5QVtwBqPTYnCjqeYBM78pF+dFpxHrt6n6HPkEecWGVvMPOE37rH6+hzJR3I1Z/sxxg57eSacK4
cDxkV1y0MuJMEI8/vK/xECLtF1H4VLvv6PclIeP62KOwl2DkNYyRWrhXt9HwABsQeNrZMkj/iYKc
9X9L+zYBvXC6Qe/1ERN3YvQShr7ZB4NLDeIPrInCgDWxcTZ/xPRG7JefkKBOfe4lGe368XJTlfX0
zt650fN33vTvvetndDXGYTukiI5rszY5ZOBCaDCqmDngAj/f5KI2n8YyDhYBwqHGymkMXNB4E7oI
TYozjHAD5tFHMPojMbLnaXr/F4k8aXsOqhAYFdVe/lRjToOItyQm8+A/ycXCV96SjPht/IyOWXr6
AYrksazeY/VUav2LA7Xpggit8AQv9ue856fVN4VSzs3EaTf04r3Iwt4L6oEP5BqNd9+AUFkLwFSo
nMSJe/IweHIGYMzA/CrUMw7MflJgtnDxRYu8weAQzwoNfyEqcL4wPJlDfP5VSGZcDE24vYgXIq43
TmXGa5w9tQG7wXkidyMDWD3ZI44V4eDJNJMiMhft+JCCudgxSRQ9E78/81hMN0QWeJ+XKqM+MfBr
sir7NitcQr7fnJnwzV12m5yc9B1lErzTniGaRv+r76F5hJd0yK9+QIensTtPDBeouVTSyHn4oaBr
5z1QHaE3opxgHsL1gnv+gER7vGU4V/uM6wccT9AJ5ksPvjk4YU87PmelKzuDEAdZbhmNSHbZyE98
2BJEHhaUzawnjHnptL4d31rOSJTmkjKYqoycrPRiRjcGzRpn2TBA7MrQdKJue9zAtZrd00E84f/s
fwY+iShLjxiM8jQ7LaYes8F26dnZmi97nONiwqL6JRwKsG0c0ogpxtN8TFtzDZ0dHiiMfHbvCw0s
Gmxrz9dxjjKTpliu3aclu4q1FxcE/JBKk5cAOtS3SfryBzQ+IqcZY2y9TF6iVeOO72BWwyFjyPmI
78lFg8WEjRLyCwgmCYMAjdQWBiw59hyCVaJDKsBe9bzDaM/gecbj0KcWsHFwRkdwIWNcHHlYvHAE
XTDafGFHCC4/Fzfe68psgRvHXECKtTIwZFUMpjudJl1rKNqhJIhhGifoTxOAZ2GWxpMoNDqQC2U/
lw8PBvb/1gcnUhFjKAB3jfcwalrV5MaMaMNMwn/qc5iD+S/JJbeNcko5lmAVDZGe75qU+S31P88A
mWQVCUlBa/csegTmAp1JPtlcQMqMUhv12NcgEfLR+ha53DAJalb0JhzrWB4RCgcXO/+rookBZY7U
9TtZ3pAIgQXgabBbNqZgSxDZZpJKEb8yONPwN4//BBcy0yZKfzXkBhtazOdBI5F4GC3Gs1jkLQdE
u1DJvNKNHoeCHnpnI8MH+kYXHyWFg+pTsCumUc8kYYwDH92rjYWyDhXRpWn5glTmIKjengDnMONa
wLwCYF1cbvi60ZHClNA6mggMlBPwZq+cnZirP9iQO8nBf20uH7oQp8iXivXXZzHg1kwGA531KFl9
t1xOo581cPaQrUASitSaZoSoPLy9uCOpR42B3TDN0vZKIk6gu0mXzKXcw6ea70hQSrn2J744K+Ul
DZ/9dR6MJH6x6Ikld7OCy2Tsa2PifZjwVAsKzMEK4El2wewIFWFgqpNszvCO1GsirudPG4JPy64d
OUi/qUjRAOm9v272m9VLrAukA/+WnOIRNqJ9FfOhEt97MXcUj4aIR54JTYKYge/PVFsUZ7T+TG3E
e+q7wF+zs5bfTFAL+F9njjqbmFyaWeAwMO4hH6ZF6v0Py4J35U1AsyD+Q5RC/MF18VBT+hZgKAgT
cortjj5BKizDaNLk2Rii2iTur5W0MVy4z1CutZH1N4TVcqXr3RguiG5+ykRONKoXepvv7okcQL/F
L4estSPKCAwNEIwe25W85uFg/wBwVvmiqJcODfcKsDajtNUpwy6pxd1gy62qVglWwuEpgxvAIQre
Dc7j9zgrAT98wG/mt9owUAJsOt27WVvg/vOHiw+XaPSgKhpXZoJgvPwGYG7k6PWtYZhhL6e/AfVs
NxstOGY4De7mGBwHMbpZgaE9ti8fYOYaimGbYExIuqD+0TNQDFFkURCbdXiHljAdQQuheFWvjNxx
PTBBhQmi4LHZA6abwFxTHvQbazCBHDVLTj1eLAngx92e9kuws6gDOreh6AJNwrNYm3I0VhRLgsU1
oaAB2B6TmYMv9h4BNbDUGFDAejOnTyfOmJEQ47tNPoiJn3AGviCmQXUCFbySann54aQluHmiRpRy
IXb6OMzBjgO16VR6+AR5qa5UKmAPs5cZVBWOsltUAFz2GBZPNP4I9CyBjpQY+Jbqby3pl8WY/Sjr
S6xrlpXdcvK6A1x671ltvS1UxRnzLmuT3LKv1dTaD2ATNbcm+Tx2nt4ZFI8w66jWGr3EQVrmDP7Y
DWFnxfyMfQfDbSAxiIPY53DnKfnD2uwGOmyu4zvc7DoDfFB/r2v7ab3iDgYcO46r51Zh/UnLDUUH
GHdBKYEFET5rWk28LL02s+QhVc4L1Ptsv/FhPtGFP6wZ8hT352PXQDLfKbkmU3MA5xUqFuF+Ot6X
xyU4SAssv/tQLcbvJ+Y1jN7AwMSXbznPxmo2yt9aCLwGxAMq+a8wO07nPHOu0Ibjhhvmbkv2eclv
B/DTbR9sko3WHE7BnTAKdFbWDRgPKj0iH/yOzRI6FB79zA1HL7Pd0XR4UwKh4mKHlJNWJa53cKTG
aBra7JY1eFjzOC0+pgCgTgSzitp2lHFc3uYj/5Y3IdX/BB7hChJMKgeX1RnKFNlDwsTC/EJ7xuWC
2cjGu+fkIUNqgJUbXbX7k9+Ixp3xIiZ6V/vzgdnxYTyw4vQwy9mGnPO7IcJ/YUp9RGZiH05/Lv1B
/mfY6T2CL584++YTpwqg9ApqBAVXKnbT1f7m/RlKP4O7NL/tZGzka6eMcVk1Vy/Gjye3tobOILjs
FFtBlWHWMabzPiwpTMe9F9cHqlv9iZXXHNZldjPqFYU6D4+T+sguR8aDsND/JrAld5vwAZ0nGc0m
TLAUc014aCL99eNqN4SF/S/Dkat8wHCU3MZeo91gSxxeF34GGFc2dpBhz+9HObquhtEIEj/30hZ+
5uKXyw3qWk1xqDn5wGCKVDDPlBs8YSJlMajCKQMkl4R078YSEkxtTfkTH//vNxc29ejFOfxp2fSn
1UdFIRIxDRRS9juojYIJtE1mMKeEmGETAB0fX07PxD495hqxLgsxxSOmh5ykQTJ5oGEi5UdDFdGI
pITwRbDnUYE/Nj+TWhD0/xieQMeZAdkZ2B6As7UWdKlIiUprNUpfxmDG4Di+2ZPgvmOaI5wDoQCy
VymMBHUMVY7ZQUl1a7vmQOI1UbswsprdGv2i0yixBmn22b5IOczO+ayJiuVA4Td1WVCAQRyYDC8y
/jx/+zBffI/SokrXbDAsfXtE+md+KOOQOhJVh402r2EcK7HiVzvZqVNU8Y5MxDl4lg5yac2MvuaX
rKyJms4msw8GGwgiCbmbGu8VO8F7aX8P7e9n9mYyEz4d65LT4rIkayi4YWcCEH0l5E2XbGIxP2O1
yi64BJyMQWmyoQsKu2YJbZck8JMxMTlfsyuQGuKimJgK9S2xv/G5gFZsf93xH3//PWkUZ5sUBJuf
hlhRHViuEmxx8wFw7s/l6APTkV/cTu8xNQ89yhM24QByRRV2OuZmqv33RR8XtPN3KHO7wpUEpTu5
L68+vNHV5cO4yEocYOD0rRpnxQlx4N3Aumam6eMT30vuBB4rdukAjmv5mRuTobNbwvslFYTbE2zF
vMcsMYulGhA+qF/mY0KvSJsg6AI0TK0vuPSqK45OHJa5Cyot6VDT4M/KG5Pzs7pGRYD1982+2y3R
It4DTw5OcxYj3dRf7Qiv/wnVVOOLFJg7htdAcYrex06RbYEO+U6jnjAQHPdJ98Gvwb5Sx/WNIcIq
Aglf2CMjNy/sir8SRCElRDdvfkk7tiRWQ2G/GN2AsOMXEt0IWoa7RIOi6Nuf1kACPTb6JmARsCbl
vJeBWWiFIBjQi3CDe5hMg+sQGt/RV8IizcH9Z82htnDaNsQiRQHOGSWmnBsjZWpiXCK8SbjiBaT5
j/ulhrx32rHSRSe2eOlKx4z1w5MtecJ3nyqb8eIM+NrmVnJElf9lu4stBVPQZHhJnfLy7+aXSTy8
nzuO7d4tKvFMY34mx9BEELY+Aoal5ummcQFkH8hBJ/5RMX/R077hNbTwZVrSgQNqPTA9zARf3oOA
a3FD463iFDvs10lVEF/QI7D67mEVoTLrsAllCoY5d5qbCWK3KO4ldK7KnGYB6B7TiVGIwyLqmbE+
Vldkq5njiOPULlkz4ElWuRhyUQ1c4Bm3jnFZRDL+dKSoPU7Xo/UAMq4Bb/7s98WcRrugyeaAwvaq
h4xnE4zcS4jhRIRqm5/LEAYCgcgzafZDRwSQEeAFRQ5uTER7qUFOhTGiVnPqEkvscAxS/EnwAnZC
Fq2OcwyQXDmSOdiXw7whf05EXAg5iqQlExD9u7a7GM3i5wcdsRWngcivvGQi6qSvn+06v/KGCTfB
A9++6v1sGsN4Nb4Bvosp4iWCHypm+dR5lwTzncvPeIusZLP4Rc8XDmJORwoID44bz6qd+1ZEK50Y
QP2TYxRLGaZcpW7IoyavCH9DRJfq+o/L2uOgMgbsotF/fJ3XjuPK2p5v5cd/bMLMwbB9IOYkKqcT
QaElUhSVJYq6ej81PrEBw1iz15rd3dOjpsiqr94YdsPq3KOUymZOItB89o5eUB+czJre9jO3vfyZ
oF7vnYOJtmryiZLSAI2xqndB0CMVlfDoBz/i0Xrkcs8aXn3nvkGBquzO6s3jCYCElB5cE10iKa7o
ffNzRt7mjcJQlj1iK3Vc3+T0Hx67fwaGHjo6hEE2BRnE3HFl8O9ALL5yKCpWYim6ZetwS8oWy+6y
HBNdGXYzZ+eMbwtxIaT0tevgKKAf0A1U3oykvKHSG+GhQktKxNGO+yCq51p8TdndORH0frEWUKZE
pRQVckhcFHE9Gr7nc2bsbFI7+X+Hy+6a4ijJTfotSVsRgleNNmbOWwett38RiqoVr8UMStRDcdeF
FbUdqBxykWO/I1LlWwyf2XT4fPQgw285tObkmXThBz2q7r4Ka0tyCzoJZK8LgpUYUuY4kOKKkURk
Rwkp0dVvZrjMg9cYPT4VWyqIPWJCNBHXnreNvwy4Mi07/1rbyI+Ai8678Olbuy/PEeUmXBUO392S
m4ouhEKs+eiUucyXbG8tiQG9u7jVYlInyZz6wpuyOwB1n5kQLS7deYwZwdMRADtjdqwo+YQQclxj
YuvhZqEbP+7m5nIVvIoDpBU5BRpmD+7fQ0SSPHhm6SegCza9p895i+LHgqu9AS6CGvkTLTCTZqbn
P3IbqRItA36hd60IwuI3uDj5tvMrMx0cGGNBN7KnXcK95jd9ymwQZrOJ6X08fWXWzI79I/nPODBH
RIORu3CP9Py4wd0T0RDmNbgpLnQWkbtY3LKmb3GMWgK5j87eZ3J8Yn30CKV9zoi4xVD5ykQnWT27
Q0k8oBVBY12roMab101MSf+4ofTMfGY2h9iCFNlxBWo+QJ7O9UTp6pO4lz1bj37JY+MrjHxa+AEe
RWSBYfbKyldt+YFpY7h5Mje7uGmSS1zGOsHR9DGguWZD5ud38d+QDoo9jLU32nxmgI2eLV4hYdM9
1Ew+xa5UfYUP1kvs6SbZENkPcqQvjWmiH96A6Ps867dFiVGdS8nIidSIojwdSACEbips9GFkDQyP
Vx8EGFpFnOPslenDS6YsuKfKzEQgTO86w/Q34e15IYVSKJdgiWLX2JaagEumGtKiP8zJN/SndGE8
ysT8BJQEgGk3OZaTazOsXmNDDczvTEemU4d0TiuIcRG9sr2yzf07ubQYyYDMT24l9HNDvSNRsFeT
/3dVfGOPHpAY8rGcsLL7ug/PAYiBecxcfZAnScEFZgmxkUySd3BHVUIVZc4iEZdL5B4K0IooiAQN
TiUSGnsNKnsIg+I5fRVffv5ndMsf0zalaGPLxGxlzgQdbPyB2R+fI6Ggg5aQr8RhoCP2SdnOviT1
kXrkiPzvHySwGTe4lUYGXuntBRoQPcKTUzz4DQqL34ZzkdsWr9Ujj6BDJA4vp1RCXK5Fb0SGWAnQ
oDngQ8zDjCT2sN12CkGfiaN7FaXz9eQqj9R3//oZqPbwIcy3r/T6HDfwODLxWPeaIPL1sf9FU0/5
601DnfIk6PqykPlpFbw0L0Dtr/v4up1D4C4u5Ox7JforcvAlQQqb7pegKmTqavphtrMJvRW/NDWQ
9ehXp5adqVt1+0ANAdgILsbm1/q6HpEmYUFz3BMCHjRwZjBRzsWks/TB9k5+Gz0B7Bgi9N6v9e15
V7udPv1h/knunDRNxO/NcM26YoZoxVrIQjScn6JeB3yb9T0pobAR3dorB2P9MzxpAfEKBsGsJ6oA
YdlrauRFjPyFeFogNYb/b8Srf9XeDf1nTc4SQRVhY+UIPsqP91idq0T50ziJ1F7JKWrFf+1bdKKP
ifSVb34B+mmDO0f4CxY2DmB6vVyboYMpizB9C+N68KP3knMbNxENNZ9QOpAPtK8BZrGqvGk1EcYu
Y/gMzvMqlGZVdpqBxg3sDGALTPf5hy8AbNMWnHWGWBR9HWw0XMLoswVnTqSpFuLVgorgKC3cmaRV
savnYrecdtkL4otyD3RABoaM5I6c8YqNDz+rPRD4qcqAH3DU5Yh4nxsDZcD+x1NjEFVRFcR2uq8Z
AHH4IZeFeYil8k2v0xFxpRw9i3oHdc6vK7l6k9Z7Z2unR/ZNCNiXLEvOLpxjRLjfXwN+fZppSZtR
vAEoXSYsxa8LaMNp2Px7Q/TsJ5SJ19gMXiHHc0AGIXN5wgXuaNIxwIWNiN84VVLyKDXR8RJoiOaf
ucMJnry78HumhyduXpG9wJKqYIk+ZrjvcDthSEXMhVQK5+HP/bO9OVrbAnrFNYY/uHdiQYpr/kGB
gAvb/U4BfROOgk+CdQS29maDZXYInlk9qHCzHeOX30yEPQA2Ed6YHzyedkEV8yaEOhqE+5bJXN5i
tmIS10ncobOAeVPzfzlzSnBy7/64hHUhVwZcSFhPBSRaBexmdYASd3ZyXOOgJQ+hs1FmNQfxEWgS
TCVSB0SkMc4yJH5I+4Qnt+yf+0Q0zOrF94+1oiXMHYonR3O/wPyo4jLj185u0ydNfIeW8tYF1B7J
nsTUXXO6Iq7ABmOJad0J7n92DJQ5foOPJR9cqELRr8dOH5dKxZMGr2ENRbI2PoqqQPZfAgFTcjrW
hgCOgFSfkJQZspNutMel4o6UkosvzAP/uwsKpQbw78wMZ7z94LxLA8XRwXbL7ICUHgfW4A0tQr4r
0pPj3hlib0sQSeL4+qdfM/GqobvkOfaE/V2oSH5pMxTebOYKNJGhICGf+JAYkvBBXENrhPkcxydQ
7jO+MtSjgUd40eC/MVJ6VbZnyBCMO+DYGPIAm3BwUwtMWigOKFcbzU8Fh2o4WHJpIcSQBiSol4BG
VBAsooriczhGnRBC48FdV3sQ58GHK0d8F9je2m9dM+So0ttfgyFyIxOmY295orHhAeH1A4wmgwVd
AR2A/+BcGLYBQ9WQHRSYV8/oeEnJ/+CELir8Pp415jDPgFPCqfAiFkBk9YD3gjGYLYzRQzDxFEUj
E+eMOHj0HczI3Dvklg06rw1ayDgGH2p8/XUiOtMIXmURCn+zC8PDDQ0G+j6CV0MSmbi5BYLdQWQK
juOA6LovApb04dgWYm9Exm32gI1Hc8VwLotj90RoAvNm/BiSPvnZ2FRHqD3+/g9cAarhBb+V+Rgi
ZbY5iYCz3nFxShV0NFx+O/ri30aUQqkp0wV9dWQqAe+hYP3R+2LQeHbPB/g8kRw8J4h5mHZwE/qn
EdfzZ3k6eU5dQWkHvkTdiilyuAAUNkTOUdN8wogAR0GWAIph9LcwZgj++NY2diLkSdw29mS9nFwY
gEvIbSQCPh5I1K9XiKYrQDFjlOOtY2VeJ/ephOGNDZu6OBmtaqAytRfINvjrYE4LNaRFmKgNOuSQ
xAoBlz44b9nxqxXhp5Dy5djqIxjhCWsmo6pnzu5DhVsXjy5/NaQ0O9RQjuyUPaPLJMQoF07zQv9T
JQ/OPyo0ejUk9DY3J3RgoBlFMPntjxTsU0ubxVZkfdG14mYIr8MsQaoyAKHeX4G71r4Sv6N6LEeb
jPHjmsM9QfJi5mjSNVsGqU4jWD7WMYrd0FIRroBwMCnhmoAEeGIt/j+ar9hJmsFrU0bcDO7kFV8Q
ymj9dVj1/uxCGfHn3KkT8yz8EnPMmY+NSPIAQgicRvU9evgyjyTsAnkKCAVgL1gouCKWu55Ufyr2
J1xeAgQEBvwtSMQV9LH7XKyD0xZn5BAmN6S55HvAJpCLJZieEZxCevoakqFTj+lz9tsGCRlpaNxq
nEZuIXPszf35TcweitqBPxliHUZ4g8iF6LcBmCcCVWXJ45Scp2Ao8FDAn3B+6N7O/eNEodF+1xVo
X6CpsAag8he+SnUiLOLr8eiZo42ePHegK5B4Rngc6CDQ+rYprh6pimydRnzZAeHDG9lFw/c0qJ4m
QDc+LyD6eZHrBWOjkugFVYMhqgqhYZLYXUhWDrCoKKy334R9SThKnZFB7iLhulqo4C5r4X/KSICw
7+CS0huGr/gx5iQxIaE0dHJneMHzpiUIgMuDGnNj82qFzBw9iCleDJzw/IfQRViS0FDn9MWxnIho
AnHf0H8Jald78Ln8kYVQ3ldCXzkRuts2/uYPd2MXGKjZxbkfX/1LInObsZbd2Y5KDAyCUEcW7RoF
rx9skZ5UHDkG9pAIAcGoZZ1zgZpzhRUV5fEz+PW5qoUgkNDvCTXSZWos2X0Sc3jKbE6rI3EUIVDm
2ltgFsjJWoMLgtaSmXtu4b4jCboaOcAJoH5tco7Vw4+j//2P0dHXdjpDMELbp28PZXHquqbrflW8
pudhlwojFJaiwSf+cUTPjoBsZLkAyJ4ymtI3d46LVsFRXwJrA+LbEXXlTFpyBVWC3/qPQNl938DX
Vx6274BjEa9WiaWMnGCEa+J+awGIZnJS9Um/6sOqbK59fbZoKbLl3MJ5oqVfJOWigBjbdBjzMudq
X5tcMo2jvbWrNr+dwbfktAeUuyAzBizEJDfHCUhXpDHxywwkCm3xINLlTjYuCgqCup49GZDIIe3C
IoCaaOpB+WFNfvVh5M7gly+vRiZ9DQzp8P7ubSLOryTEjss6fZKG2YWnun8n07MLNWemlPsX5LrF
2MgshOzjGOGnArp8ElI4hkOKvgMUtX+0qyAE53ICtviAvyG42Zsw5bgsI+xXN4I9bIhvbIg9m8bE
3lRU6CJyuv0d0ZDxozPZbd6b56xGakWdqbzi0Hu8xLj1nL2xpJAQPqm44tdjBSA6QJiqEVQEYByZ
SWwaAwTsxT3A48e2+o83jVnxAJ+tFSYGWpzquGU2eDByCnz6t1RzYi7ZZbQ/GPchJyxeOMLQAWAj
TfLsBQVxLmh2+BO9F3uAeXhlb3Ipz9AbAW0NAqWmiZpzcXFN1RHhQM1WyviTCe8Ip228V9u1r85P
U3N0mz5Tot2ixwLlNzYCFW4jd/gtmrMRYnZmcBVaC+ol+izrNcMVeRi5wiAANkTBrEiLZKjs1RO7
gKPNaVmCVmZyAu5l9s/JNcYPAzLB33+O18M2IegsBRIveBL5+Hr425u+NBY6tw74XwBr9yFx6eGa
chD2bT72BNe5Dz8FwU3yTD10xAI4DP6uhO6X2ljKeYkoqtOvJ2D/dWKsQSRJ5PLlvxXmzt6q4Eu3
z7wSTXl1WiLiQc/buDZ0AzgcRAd2IkorhFVLWLY+PK6PrBopXmGlr7hFnD3oNlbxo66l8T+7dqiO
9L6FRIdELMvtDGJyo/UUxxg4kLOmvtqKRerMI6BNOqGMItBp1gS6Qa7FEpFJGXSI9PYluhdIS+P6
ZyLss96qAHPKosP9MZI3yuQTI5pN0UkkoBs1kmMmOG4jUD36uGY2bM7Glv0GE8A3hP+AliF1URyW
eyzy7m/PbXqdm/Qf3OagFY6cvq4BaaQluy2KJWgjG7EmnkJwydju3yMlpj0h7GgU/gT/bt2Cy4Mv
vf8d/ArRKn7KfwOCxBNw6lP8CMoc12mjuC3bAidkdvCt7QOvgNJfCWfWObVsb3/QMjFUlZQdBHsl
ImHOOV2xgGNaYCf0++C6A4X9Feb0sWhh6XJrAhE4rzh78cuzBjyvXMJhl9AX1GcGIj3kJxY1A8UL
pjoXpHOHwmCvkjaNTrL28ce9/iSC3NFdqb5y72GW/Xq2uGOHINDFLV9vSawj4FPi9RQ/DBZbTqki
bHXJJi1NWJmZqm6UwqNKccvwO4A4xmsgb8dXthtRXAxDzsPG7cNfb9C0M2aHYNEgElJOpQEXBo+l
yeswPIU4AlyixsYqI1LwPqRB6ug8wDcAB1SqLAUAsD9rQcvxyQxPji/fEwAAU59q1d+DnU3E46z7
GmRfBSCxfUaAPoQxjk4cSxXShj1LWdQqR0eHJFTmpbogU1NwOpitpDa/DfE64UVTt0d2H9AQ7IfM
1QqapnJ4xAs4xQfSpnxvrJ7QsJzhTLA/9AnkhWNJIDoY9nTPrSULypEsJ5gnFLXjkrXjCVQqDE7k
gcrbcwL08GW+IlSkzPSbB3bDRVkz7FKfYA8+9uAqZ5UVXsn2lFy+2EaxA4tERJHV/9BmefTOOKbO
6QWwVgv4lIxwSiJN9kt410pCvmL11ZLDWq/erWGMCoCQLxqX3Daitqg5R9OH+ZrCZrUGYkVXu3j8
m0MAWCxqc1yqpvehagcwBTEMtjar/4WwVV2jjM9nJo0vUDPGPNT30lC2R3bjnprozvOJzwkii2M6
Z4MD5QwX21ufg/VOGr7B4+CpMxNPGz4vslviBjDjyONDO0R8haRftYzhO33bzYEiTWGedjxUJkHT
b9WwuXgXum9Q7jLuzRrMjxyuOTuTETgz2S+g8p2esgP3N46A1dLugntlxxII0C8dfWvcJsc5EaLN
geKqz9sl+u1IlAgOF/fYPzHqdUTh4fXpyQc4hONITSAN4OlT5olXpvrvvrRw3lhXm001ajf8CRDm
XxfcnrCR7hrvtohWhTGgJhCp6mX/oIKt95YQ7nosVuDPMiQBLTcEgXEGjz5EQaP5baf20bUREI7K
xYnT4ZL+Kg0BbAb4PJLmZ29CssXeHByTy5iQlL/HEqcMJ8K3h1fndAblciuC9Q7nDVEw7ToxSZxj
8M+0fwFIzcO7Hdg+3ziyNsdQRW4AnPSZfGzSrNMazG16X72nCg8i0hHyLMgYxiio954rZfJYUr8B
5WW6l0JSXN3w1Kk+A1AWxWev8TVpuRLsQQTKxu/+NzPZKeJudt3UGwBn/5d9MpMRkpug6j3w3eBC
RerGRc3ZFYgf8r97cPt29n2HJrrZkHeinBgLiC6iTaro3pdIOMV0fCe09JF9FveZHqrJOiwbUf5e
b84DBbtmgk/fM3YVeYFc5mPfDFkz2fgl4q+kTB41B4DmqJpdfW3A8ZvsnaxLYK1wyV/Tqy/MXSFj
oBJrS4XAhrClPm7pROsPm/gzPXKQ4/lQYVBrnNAYX5OWuIsLTBS3KMLkPw5KyInQki9NqNGKZCWP
e5l1hS/QbMJYPaMerD9BS2rbJWcBUk3xVOuyR5QUBW03dIOVf93/vliT68AZoI1JPysz+M04HAqE
V6wVOsfFnFPIwIq7kZrDM/vWhB4MVL3SmPKz1WjXijPJiGWngNKCOqDvTF1pkyNyCugnqgVH5lAr
rIyqkCN9CT8CZqnhi05cDcVX29lbSjFLM6a9sUxjgpCWPIKnb9SA1lCkkyv8gNpApUadQ9eFUTpS
h89EhW8qmThwMNPsbUyu2+MtwS2/xsn1CV41gh0hlVCgd6CaLZqRtnD+okuOwRy0xV4p7PEgV7Nq
3ibM5HtesDVhFPecCIKoc+E/u2T9Z3Hgy4xCh/pbT7+79ebhrcpgKyeEOZbIArOGUAWk+RjCtzYg
C3mxGCwf8/Lbsz/B6bKlEtZ+jtF6sLlCSbG8AOt1vQPrf4FngoONvJVJjmDfIkENwSlTO+u9IO7G
R0Q4N1b/w+EStjjMURvzt52h9Do0kEKFMVxUunDIJHaEwg8d9jefYlHzDFBD6m9WDbOr8bdOH4me
nVJC5UCHsTu4OArIvA4vCQJV/kuuuQ9cP9Xn+la8MHV7wxXNPwQisIsPT3wdqd3JKak55r1wTDVF
TZoy0Wv+LQQfJ38d5LZM+GPRIxdmRuHzEJ+UU3wwf7CbqPxKjJhIX8l2sJC1ITYhIp0kS/738Ga2
i5CauRsGh63N3wPoEuPt8dDeFq8ANhRmK+TQtjFDyEz2+C6xGE9OEwdFILzcQOH8Q+RxfzXpDRjg
54q7xDa+J2WPsLclqsYfuhS046NQxAv1wl3IGX1UZbt1oE7Kw3wgMnts72/EXdiLiyDP7XCxMDiq
ITEZL2h26i1+gbVT3SImmBIM0Z1MVkRCuDUcsQe036NFjGkpoPGYf+69leKtViQ2x3zUJsiGPQXu
yL8eZmzZ714qpPI88Q9PcJDm6lcI8pymK1RCTjSMxsnRTZihhiwYQplzT0v0IbAFqTVR6LAafIVg
wuH4xwnrvoVPe26ZbTmthUwOklBSOsuWUQKDd3hhodoSSMDohmvodgvKFYTagxkGsEy8z6dEnVeS
96L40mX5wBcpytJJFBerir69jy8rdfvCsl0mTA58+jz8/oFeFGNGNtIAyej5Y/GBvJHa+IN6Q7BT
3C3c7TCmwN+pOkfAARk0JR6HM+/V1YhbMftQY9hj+UtaGxmjmioUcXhkWkD5MGPCqQcIX06+Pud7
kTxOTYZLyn3IByGa+HjUkF9K0sJQ336mME28aHsO9cQwiwfAhsJA0IjSCt4odFb+8l6cw4PcO+z3
4mJDNvtv/ml6+33LC+a8tLq5Zx4Qyfbp4fTvBfc7lPmfg0mSis6emZrRlTNjsuRI6fuRlza9NOW2
5gbHMP3l2HslGAIrN2dd9Mw5rzFFLsUr/R7/fcIyEeODmBlgwyv8uTiUVmu0m4ngxc0tLIdrsm4v
5BOYZ4+DwViPEEoOnypPbcfP0g7qh98CUxF8fosvqFgd34bxOtOzHa056ta4qRaV6LV6o8NDzabA
MPWNGNjLiZjo139gK8pSHiFEjJutQPMoV/UbjyCWWy40f+6pEDEeujsi8WZYUTWFuiOTpmTyCa1y
ZwDG/fA8IEOOndlvI8GQkDjyCRWSsaiTht1qi4oMyHe0PkIyHQckKNQLk0gsXOILNF0r005qFBFc
UaZb8ep9mqHZciDh4Mckgk4ZT/HCX7zGSeAwwKsgTyZMhtXbPxNG+6F816+X9it6jH4ryqgxONeX
ABbIXPcULZSU+Moyj1EEMQSsaeXZ4N2g9bDX8PCyD7rMEGl8Pchm7RjwwTdG2jdskn/qXOvvSvwD
8XTsnrU4EFBgw/0IhnhbcUipC7sZvnFf3rH8Pe3eUc7KMnZoqMHVoUdsohfCYQh9fHudNv3UM7al
s9GvrjFp8xcQdRIw2JlaApBY1CkmdKSodYCGGGTXBJB/lqWO2+qDXgv/v7aRQPeOyUleVASDAsGC
Ga/N5FTtrfP2SYJb7a+bBaAJDVwcFw6PG41nsFnVUkfpSO0H9b2ffotFwmHMKoluwP1WFzysMKA/
8eieKa3653e9Ua4MTx/zVFE9wINawa6QsIQ8mPiGWjwEAI58VjygvGA0wkfxWHJLP//1ZDSoN4kP
ZN2oYTJTmHdZJYZDI50Yx+OxZ+vEUAQOdaey68C2zUqc4Vb6xTX9EKJoFreDynxFXAmVj+dAfUaf
Z3CR0Zp5XZ01EC3X9HWnfNtvGuKYRN+G6ascPqXsuxQPMzoFVL9ARO85Z2+00S5Smg8yMUHnRISu
4ylGIndjJyIXh4MV8fnOhaVQQi4SPuzAfBFxA8b6SAWb9tkaVg8IHx8ClAzpmh9CSsxBSUkf7gmC
+Mqt9CfT+sM684IEYMAEjHzEPx447YSdNa3WuTmGsrA5bCDUIjikWXTLCfZG9wuB9IiI3xpi1/G7
nT4+xi344UwZWaPP/Lhqp6S5kd7g/impta2SOqd2UOe9/TuPb5giPULIwMD5HpyMj/iITdLkpR7N
lsxL/FygwKKvW4Y7jMgeFt5ZTGvTY1LDZzw39xFdrRUDYb9ctNNT8Iog0VyLfAtOCDdMUcLfqWff
qAOmsQfvHHgGhJdP0UTpyhil4KxINzASo0TTf1xeekRL7u6xNqNjmT0OnBRCFz3DCM8U0kGUqHy5
CLd6prgILJQNgoQ7nMK9iOy9OK6AjDX/i0XsxUn4RTLRdXCKXqMLin9z1KdtCfsxwXQDfPtJN3kX
9vyUSIPXdI3ckBIIlr91yg5GBD2ZFhypYfKhsThTDl/hEzctUvLlPXjjG4ajZNW6JDz8a919Fyp7
2VdoC9EOC2ZbANvcV8H0MhNV6nRc7YEdMMjNjPCJPY/tcFSPMY3jsEDSgaFAZxKjwxREHqExg08T
0OoWiwFpzSCv+QonftsFJ9iT+DmUcmy67A0qdqZr9MBFLe/wLHs1YnZcVLSYAQgzPxRah+VQCsEA
CfOse2MRHGcyQQKkh/+w8g8qVy86bYgcwMFhF/XkB89zgrIpSczj9ZBNAV8YCnsOlqI+NmXegCPK
5ecEGj4kVALtKdSZR2UhX7lmwJw+4CEODGv8PGgrIsZxfiakQwD+ArREO9n4aPHefA1EgE+n1BAw
PrQXzqHNxLlbJiYWeddNKJQC1L19NiV7WMYC0sRlwnHB8EvUkj4xbcEYEhQyEW2yqNMW0TcJq6Hm
22mZtrC0eAnQYgc2MC4sC7YPOuM8ddb0hmyoMDKnRMi5v+DgbeggbA8FzcMiRzEbhwkfzoogDUQG
QwFBH+eiKQbw7/CCqkQa5toIw04Im2mILahoQRiFRCyrtwIvpOUhe8UfYEdQlR4pS+XKimlGUzGA
wnLV0REpB0PtIzMPFSwxAx9+I1CcMgFZGL8Be1+ITzsOk+x70ZelkwBDMKot57C83HUzxMuEYTJb
pXJIgmXUQmbUG/DPoc7pUpirHCL3UiqZtAg4gqJnXu45O79d0Mc7J2/ebILQWO6cVNtfdO+GsRdl
A8Eglq+RdAAwSj2cmejvwaWNZPB1mqzYr0g2b2G4wJ6eRqx0Q8omKCD5kpKAEZikRdwr39zgSGlg
Y2GpZwSxo37YFW+vGXTkdj0H70kzOW2cYTXQZibTpDBMdN5thn6b9Vaw2Z/hLRROv2fSArX1mKau
AamTUMzGv2Co46f3IokbTenA5gZ+zE4RSJHYp4lqEz7LagZIywAkSop4Qi9DvCKUWovo7Agh3JQx
f+cgGhAqZlsEAkQILeDjib/mxuxIn2au8wHYjR0F4hM4RUhNOVznBxH+oC4oJ52gNRED3nnFU8vh
4uJSwIHiPcVANa4La2kD8Z3+pACqR1Q7Hb2EdUVIEFrkIYywwGy8dcDK5GsFB57QIeE3eJIovBuS
BZj8pl1kkXGHNgZFekPesjM5ZVXrzYi1WNkF8c483jwrwB0oXiDZGYXFMfjqv3Z8YgbzT9pWFfC0
omamS6foPBL5goZJvUfjOS0Gj+x5UFc3cBCQJZsHe6IjiuVHjQDBsOHL22/I/Uj0lRD0gGpDuVPt
a6SEj7JIMAdSMuD0gNa/b1dbGDibDsj2TxkkMMKXPdwfiwYqHTBsGQ4bK49VNCAdUqbRtw7jRqU9
7fKCsOKk3mf/JVHKJZmxN3jwZ7u5sbzOhSS2+YdqgeL365RExJ4+Ok1L35yDEa/7mFQqhiwcINWm
nDT9y2ByT4hj2fwWJ6KhLCKSQqBSLicxRQRE0lUDU1uG9CPMmplE1Mt66mQ4GzriVv/ec8B0nEsj
A1dVYUPl7pqDOXxxle48Ysx5ZOeI90XYizdXm6AQik5kEFC0fJQQTt5JlzwyaC1vD2WUnUdYesmi
Ehy4OoAsh5A9Me8P6Rb/ikCoZYtumcVdBIHV406LjHai0D3cztA3atfAtsBXBSB+JP0BuSOVdWyH
4zsHBioJCdP5otwXchIheRGxZdiI8GLUYwYuBF1FO7lOPrMyEtEAQL9tymIyuPSxKdF/heBz+JkC
4TJEf6ZYIxdCXIPgKjKn1VxsXw2F5Yg72Pc9bVn6tyHAFT89oVecFcvwEdz9fcU7ayey7XUEXUug
HNaA9CGwIIBU6ge6oMvmjv91Mb+i5Bdm4WekDJx43KHUIaCMp9UYrP0zQpU1K+EPsb0S4ODJBG0H
ABcc55f8GVESBWUbOv570Qb41cE9ef9wB81UhPc6iSFwZaiqC3ulgedMrUwmcJ40IawuB2pU6dAI
jR2C9FAdPdNLzh6QWrS4UFs3kHSvJOGA5WbfCNX2nqcGfisG+cdlTEcXuA0LrpHz73UfDIl4sM7x
7oQwnXJqMsWKA95KmMRPyGrwCN65cyvwlRNXHoQGa/ML0x7AC8khLS5GsDRYNx1s8fXy7aSFJLtH
162C/QX1uPC/aLsPjboe+Gbw2j8mbUhmos+ifkMYX/Xthofy5c3Wq9++mt+kHlLf75IHDzXqV8jN
+u2N4nn3PYcskv8xRhGcNOIa5mV6quzRg2xJ3E38tV+uvgiNxBAcIWPMmXGlCRRBzXl6SmJnFzVj
qHEqBtoU7/b5j2eEpWV4mx7HTvYbPxmmGKWCU1/cxdi6AhHkCbZQ43EgpoR0fCtRs1+uRkDnb95N
yIYvpjqyaHHSoIJ5I9GAJfSaGXctMg/ERoGentJPDuiEWYXCPKxYUzVC1TIzDs3EIcQDUcXMYvU5
4wr7EdUronfvA9T9fOaRqCnhLr1uzkk4vhataNblh0HjfMZi3oWcNQEbfWfQbI090uXbAqJo114E
ZVlBErM79C+TNw5AGs6xbdhgT8IBAdV9XqpEDa8kMKTvws45GKdqWHO2MAF2sGDVm+vBzqXxU4Rg
K6D2sns8BlpW7gCfWPX6rE4s3Gds4ONtt6k4MWA1SMTfumFDeBM8poA48joaD5Rf7phUEZjT2khC
AmQh2vb34QoV5T37eBNQBk1fA2KvF05xiiFTs8fmuHyMLlwCeXstTqk2O+5B4j8HVHAvllYAG+IS
hhwx1ozNcLv+6dDtT1t6AonOk3BEicYDE0U1eG5oruRfrgk1g3SPPvd4DadDWNn2CbpU9Q1eehl0
NEpfg/td4NM8UAoD8SX7KQGs/tGZwCuR/Db+F9sigsy+6KceYrBdT68RzKCa418jFXEnGs8mVq9Y
YwqRgXLf2MOILpjDiVJliZC7jREy6+3eUFLtm1yrgOxURxu3xMZQv4mz+A9BL+wN51KSGocvxixu
FPa2oR04IcctoQ79TYk7wSJsxHIflWGOlXB21hnr9hD4Q+FUedIfxLYY8C4xUP0AD5WdYKnX/Z/0
r9YHpcLe5MUjdrVEvU6i50g/XA27joQ6AbCKEZbKgtzyPh3qAZOUKCOgJcUDDuYuJE9wAkk6rmfm
CtaH0yZL85zbNVvvqkkdC6UhppB0jMgAvayU/Yrj7Hj4Brgy8GgIcwHSAU60tGt1wsN1hA34z//4
r//zv+++/+34dx1cz93xevmPy7sZXKvL6/k//lORtf/8j9v//ni8/x//aRqmZhqOrjmmLMu6Kssm
n99tRtXlKL78v5Tdx7SM++88bQ7HzSl5+igWmB4VODPPekQS50jyqOiUQCgqx7hb7PDe7+iI7ink
uYUMBs6RQBBn+OPNzmsboqbLhWYddm1oEqOubW/bF3QkGiU0XJT7Rtb2R8nP34nqmCYESSrJOsV2
gZJyIE+oieBgfGU/BcPGVcNZ77gm6YsPIhGkXADhWcvC4WCkWJ0mH5CS4KwiOQY3zx+EKqjopXfS
YNrFGqzQ4PtnLuSM6RC+2BnrK4OgJiqUOSDv1NUpO25P+f//kmqW9f+6pIZsa4pjKLZlikv+f1zS
y+O6vtemfp4i4iDHZMcTje12p9OfkP/GTqH6+uqzuLDRYrPqElQGSIeAmvoGQWtsG8UDg/s50Ha1
Gj72KkaAtI6IoL6N2R4Gn/RR0qx3HhiZNV8vKRI+7R+lb5N4ezCZnvsafXZzpr07WvHGLREPHqn6
5lzmw1jeL6FjRfdT3D0Clj+TUIVLiNIH0lHbVWirs8ek5t0immOjpG8R67+8tr6DeOCv3Nmzc+Wj
k4KEtHa0qK0eE53vaXuPyXlpz44sYnTOHN1AJcuMenptjlfsBrlPKn/cLr4jY4Qp6QrhjbIYozG5
WD8ALVIAOd4Fz+CDHCe3QYfwh3insby80YBEGH7FidceU5004rfm/hiXFbI60rT6lw2EIrmzzOyD
b3KegUXQT8xvWanHgMW0omh5t2egZyb8TT8bThsfMnfCy7DdVvMn8O1xDNmWlX/mXMfOuH5Twbee
vHfVQN1RGHGhKnOhLjhvvyEyjeA90RcGq+SNkO7brF3cF3y5QywlOtQOd+3+MoN5ouy50JipSPJA
Sh/XMw3EgHie44SwY/CD1wLO7jgwVpeNcTCLclSmV/D++Eby7K3fspXml7klQnzKvp3pOzKqe+LG
7wI060RKvTMJQfWMsRN0Ijr1aUIPrVxaXafHDMQBMUAfiAGGY8NJ6nEg6OGps6nend7nQPkKinEr
byFvh9BUDvJx8gYGzeQJQEc2LMrCE07ZMZM3XevY7tU5q66W4AJpf7AIJwJh3Ete9Wl1HBmDqnD2
twU3OYja+z1YT23Ekw+vnEgsu+f8AX0wliZVTVILa/MTNx9R/WBB6EMw5hiUfS/M/LXo0E4/qC1g
B4a7X3SjOrLe0PLCRfU+aGoP6dHiA3r/8dda7Chpd0vaa3wfsIs9J5g6Y8aB+XHJJS6gGSZ18f9/
rhXF+X8917ZtqpZp6rKtKP/3c83HLqfz6YGD2+i9FiVnNZbrkbJTQ57bGZs60wD6VTnUf7F+4DO6
/1pg/kHWrhT/i7DzbE5b3aLwL9KMevkqinpBNJsvGlchQCBAIODX3+f1uTMn8ck445uT3AQbofKW
vdd6VvdcpfuxjVHtND77u/jxdEgdwRLl913WjGw6YQFKqJEy6VBk7VPFBzGF67aDHgInjrLeAQ/C
lsWiNFKKnkIS3FwQfnrWJDrAqwj9fYIW3QPaAskP8SoKzw7ILtwTLnfIcxr0Y0C/Hhy01hoylEpQ
o9TsEFCtEuip0WmBkHN8CSTUuKSKeUB98jWuiXZOHurG/fl86sZfTqf6++ns1PWu3xyPu/nlJKCa
dUGPfltQEBLd1k+7Hx4+H+8Oey3OpLvGM6pl2rQLaroOzmqbkxQ0PVJLHMO6ous/2Mb9+P5Www2j
qI0M6e0gXAXQ4HIWstL454PX5P8evKmqhiU7tmHbiv3t4KvLWtlZ+v4wX7Cwi3UPruJKcUlVqMKA
WJXEOrsee9CQGCUE11N23O/v5/Dng9D/eBAG04xl6kw1pv37GZT19iw7nb7nIKbyyZUHSZ/K3CpZ
QFE4eJM2QDLcZzxTEPFgNIUTf7KOo3qxkCLaW6IwM4hIVfj5qDT9T6fml6MSj9Ev059WSdK1tbT9
PBqvkOLPbq8i4aLNtOXMq9nORqTgMfOAIaReMg8Hn7vk8NpdRzsawzZN3p8PRxULmG8LHFP993As
cRJ/ORz7+jgr9wMnSU+SLAnK54sOB+AWeUjH8/iZALWpvOyjKcIGimV/ORn6H5ZXpsraynQMx2J5
9e1k3G739ebaKvs5jtTFUzKe4SkRToKPG8M4rWUMpoP19KMZ5GqQ7904xQaEaVCm7ADq3U0Hvt+7
Ezmlxbv9ywNo/mGd8uuxKd/OjLRW1fOpVrl9npLbMLlmrys7xBAyCDgqvCYjrXNf9dFrRVLxYz1a
6Th6WcWFlfvBpNsMrq+zI/TQoHjz4pTgSGRsNPzRH2BWYrG1OEMnIygB5QIXtijTz+3YfJ1UY3+y
+Pkaa38YSn77JN9G5rVWbhWz5pbrJ4seN63jll72CF65+9bDWWA/FzlZl7hvTqMl6w8GvHDjz1FT
omIbHJdK8PPxqH87nm+jw+GqytraEY8ASQOOK6wfeJ/pGbof0gu+oCWrFOqd4XztOs+fdPR/fn/j
jwPDv3ed8m0Ful0rp86suOvs+VDsRZXhASK9yNt020yJwB1WgxnRTq7TjgLyjRsyYj4eHlGi8YuE
+hn6AnJHgi3awXQ9GrDJx3quD4n+Eqa+6dqdsu0Z/GUvYv9x4PjlqMW///KkHuytfrhrnLUFCR9U
AFfyiJQpdmcJ9GM3Q8yaPCG8WiXck4cVS6Ps4RbFfklkRI6hahyzQnrWXQ/sO9/kzSo3z/MRyEzy
3lyaHD77sjIx3OEnWoqdf3ndzSvqhZPyA5Ef7Z1R62qfGDbQ3SK1fVf/sjEwxV34n5Hol88n7ppf
Pp++PZqNZXBVenoD4+2IA4T4nFIsnF0uwwD+wyv6qYO70objoCg66sFnwWr8uC5v7gfKlHx5H9ID
0y7DsIym2ym0w93He2m5/uST+iuFLUqeiJRgmBH48v7zTfXnKe+Xw/+2U9Rq067XRw5fTZ6+isJ1
mnBZ6IFzZwcf5syMebyqnFFLG1Dxp7fJBNPThvrLjaL+eVDVDNkwLEVWnW+3dytX6rbccqN0Y0I+
7DBrwtmNW0EpRA32NgJXzy2KTIoi72bw82lQdDGr/vcy/vvu327T7eNxkyUxbEoR4eUQK1j9v68e
AeFx6iirI4elDE+d5T6htRiiO3/aB4JIcylm6kdN8jFkhGJ1poYJgzS4Ysmw3Md0cR0P+1EyZvSl
HRta6Yd5gZCq57d2JCNyTkW6RBkRV0gzmhAG9/J8QRX1gNS/dGOEs6E/7emXUTaiMzchRTQcVfmD
RO4BXs4dhqwwfVESWvnu/XVKdw+S5CacIvds3MFzPzQzKpap2NTwyK8Ys/1PIFiItLIvzhgYDop3
bkey0XJigyOCVbcJWdxUw0/WkrN2+PNpdv48hP57lr89LNZ1V15O4mGJgE+4hwfD6MoZZ6Q5uAeA
pVY0O89nPOhUGgbbjVeIVcbNR7QlnV0m146u2MBswZ5Ebwz5pJzES4vWPO68mpAEUhiBYzAswCjP
w+l+sllxZkJEbpTMRUOFpmbOZzzYNEQBytDlXbTD6GkXYIwHBAOjVsEUdBlMMHbuEkZEGJUT/Bk/
nwX1z1P0v2fh2zN3a7Xbrlpzp6OMG9QFxkA/w2Zb5I8i38asobjZT4P5Z5WxyXgHK+P/fAD6H/Y8
7HdkihyUMkzH/HYAklVpm7LhMnRjqCJdzN5//KqLcvUBfEuDOg00IcA+97iqJ5spaxpicZyB58EV
1MfdqhFQBCInDnmImKch74nhinjaoZPvB1N1ie3LmzDY/nzY5p8mQE1TWaHLumWZxrcR4n6VH41q
iruno3d3G65O7yyMa5f5JFP8Ge5Mf9aOy8XrjkA+SpSBHZyvgY7D8JESLZYsn0l95eZIkX59iqxJ
v6JlJVKH6inFWtv166yZ+ojqPtej6edk8vPx/3GM+fX4v40xD6W3+lpMhY+MxuN51E+S6IGJYT14
fZ1VI6aDDl9DQLai9noYFB9l7LzkMdUKqgHPGPjc8xN+T2rm3OK3EdRn8RkoNq0z4/0v5/qPi51f
j/Xbk3q9KndLahgPW+bXBsVjYg6CcUHVkJlZDnJ0cffhYM7iYbKFjf638VgV5+L7ePzr+3+7Ravu
Vq9PlbGfH0aJ4yavR++S1CytC41fN2Yn5Yu2n91H1AupbiaNu6KTkF+HmeTOgkfkFtIgP7zlz2ka
7sJRSrLRm90UElX4wW05K/T3gHBUl3GZEEk8IgNcZVin7oge3OUzva8hi/a7WBMJ7w5q7kUTnYhv
BzKJma7YJdRFkDJI7+/GOzO2N91MPvlvOGBPzpS5d9FupAPWJ2g3PsG3MtB3w+vzz7fUH1dXhiwb
tnge2DB+eyTKx6EzW/nUzJl5sDOcP8+hM1My0DO0JKiUYkmeGH4VGmON3HBjeBue54D6R/WIMRYO
1kLxAH/nnX+LyAvYEtFAJjgcFpe1S0OodLu6jbro4RvENWpEb57xXlOoHSI/08fSpPuUoenuww0A
LAJK0MtADdfgfFr5Gi65vhSJbIhwgk1UZ5TgOQ/+fiLlfxvRrD9N34aia5pimooiO98eLanSLvbm
VjdzKdMBnFGO8ixIhudwyzQjiE33F6QHNY4LJnSkW2RPEwK787fICbkDaFuF98fINOmJEzMqj45J
fRucmHeA6b/uZxbhyBQrhtwqsZyrI9zJ1CNWiO8ceC33me1r0AGoeJPayWIA9SU2z/vMmJNR51ID
7zNoCMijjvpAodtsTuTaJX8WcSK5ix9HhKEJOM6f7w3jT6Uti3OisNqxNFXXvlUSbtWj0iyt3c1b
1ixxSY4vikf13XKSQzPU8WSiIeMiE7P0siFbJeLcWKehQhAZSjFQgpdZm9h7T8bwRyWfEBF7aqEi
Zp1iec1mYmh5qXkXkJkEJ9KBx9JuxRUnolv7LZhs1kAUcAWlFH8O+VsPnp4GKy3QTxRhWQ/ELEMT
eYWHviamSV4P1+GGiKsnatHShRhhMBUwPT3D352HFMP3b/X0dPLNgs7hox9eE7VwKB5J1Nc+y4CS
LTm4AD+8NdrCtITrABKtzO4lacAfOuot2u0n93hMTUqj6AHuI+Xt0Y3W8N1AFD71tHv7sDznNdyZ
5HyLG80/nqaHo+fUHsUmAkIWcKm5nGiKySah09W/3GFUSVmJEdxEEnKpxhTdk0c2Pd2QoByZSw32
W/RVUTTdAHISOjvUJPpA7RNkQbn1HueRyhWgcfXI9tXoggmB9PWpJK3K+wD3Ba3iHqZaYUzb9bCG
/ony34JF7NIhaemjEIC8HwEqAuz1JPJ4plA8xJoUJ5L2rD2dyQt0ApMSfD28ouraj3R47vQaiMFA
SYUllCRvG+yxJx9SjJSP7VgnX+9JOxNsKlxR5eelGuio46hnlG53HWshyy9DnR/vXkumDYaOGYVd
dRPs9gCElWiPiHmqEAiEMweAK/CIrBFjjn2H4U9SQsc8G9/uKwCevdt2BUXxihiaR3rvQiqe5/BI
xt2wXcJxuM/q0pcvYK6GBtb4qRrQNrXo+zqDE5QmwoG3U42GEtxeNHvcdve8Mb0KBiqpKA/8Rtme
PXDeTM/cM/XoYQiiy3kzJKXscRqb5Zj+hP7VrtihkaCBjayEBkTYG4NmBvV6M90hW4MleXbRh95H
zccOydxubFrBiJDz/SNoMd3P98jYIKoBP3s5JvoR8qFboSVnBH1qCEieNswp5EvsoSJhh/POkHYn
+KpKPHGDmxnZub3gTyhdCQctLo/xtYGFgevMbdShylX+3OJwhJSwRj5LfxQyMgIlbbGXRn2G4FVq
F/J5uIu26L2GjDTXeZcq6BjuI/hCKo/GIbMQwCJiy6vOh2LDNpUCPAte6IroIJGVAUelc6cP1pTk
Hfe03E1vhWLzSA/ZY58xGEFlQMuUM4Rp6H3zPehA1im21zeDLQUjmE2rCsEojBm0r6NHUeO9xP88
s/iX/bDmTnql30V1QkPalW+4gWlwoUEaqsfhnX3+k4MHkRBMe2wAEBUc7AfCdPoUKCkwgeDqQit2
B+4rueWbhcRr75JuSNtE+7jEl1PAzXJ6OdFzSimZy4EG44QHgtjQ+eZ1g9ikctEYoy3nW+8IU+mp
xY8Xc9nv8PSiQ63Xwx6ayexEW496K2Go054AM+rVgJQPXguJCYu+OtwRXJNuacqltHmMhU4BtPIY
0CpCQIlc3A8h6p9xiHzsybP1Tpein22Yguc/D+vWt4oDM71q2HR2dcWgx+vI1rfqY99aSmkq9T6+
hFoGOxgZgwLgQMHHtpkdqfI9BrvZfdGk9kSdYGKCrpk5U+1NyqRsM0PxhectfsRGLPzN10BIFa8B
qwcigk6zQyq+pMyebGbIKOJ6cQnXsQBZrmfHxRET3mZ2WfSL/eyYtvmJfuU9OU2pA0da1PgP8r+d
8f75WFTRGedeO9vN6PccXhCcaU89uKuXw0KabnHynT8hQSy2i5oyN+6xqT6pBEdPRs+poyHgS6SE
IvimA1xB+756KLZx+et+SwfaRiSHCgj3Ni7Z47KF4ZNeJddMsYLl/ZK0tUTKy8LJpbxNrgkIGL8N
O8hSl0gYvkV+yiVELeSvY/FlJnZypbEFrpPPWU7KCfzKwnmrCzCBRR1dHuzw66iOuvwWWP6DX+is
Q8GPOXqoLcNNvubrBDGwzY2IAJ/knIgg8zrS+D6jGYg/iHPCOHilkzpI2HO5q2SbCoeTcDs9xk8J
AaZ4Dtnsj2ySZ3hugKCwMPNBpRGhZfnkj3mE1bEVg9wzvI9BYA9a3BqkawxyxkS20WuIIDhlIBJd
hhfI8eTIfJk6hXpRfCFFg95+HNbA6Bat7/ACa+SR+KTm5UzP29c74qlUOQy7pQnQ1t1+wJTJK0iy
hQhU13tUSgOnqD9atk75dcnTz6KraCjPracNxdAVa87jHBbNDqvA3MHafGRKuNmuscTruc8u8+3q
8tFM+vlpitEavd8xpf63Ta/xPq/8I27/JsVuJdNrq4otSp79rIpYA0zpIx/nfGOyjfbY5gvCxriR
qwKWwCnezZrC4inMAffxJSfXqcE1OsJR52c0A+spscOm2Oda/AjY4UrYvrl5tZhedZeLP17Sjm8+
p4finHInB43P87E8JyK6yxyyOTCJqz8n/VyL2ux8AzwwbFbnj2NSEcv2eD3O68l2wozbbknkqleP
5Wa6zq6PIaeFnsCqmZfPxK3RHsRxQCiREgqkmORpdPseYRMTVxnsTq4a7InOOkUnUUMsGnEbwT/a
ZLwJ/t6oDNBeeE1wjllq7tI9fWVl0WI7J4IGGlMqkTBpg5vPq1zDORzCWyLrnN5Vflqc2BLMpMl2
Rp8d8kdxXZRvrMxuR3byVkj2Z1q+ocbYpA81xMsz44UF34dj46nOeS/yRYpLXIvWrPiHMnsgtyF3
gngNkg8m8lO7aBBzTPYLa/IIiQSfiL88xrji055w3EuAEWV8A4OmRnS4sawQkyyezAcsJR5SE3jI
PkQ3liD2902/ebNeEDWmsDpSXF6QxzvgUnWGEg4JEBL08OZVYmF2RHDWJTs6FOR/oEPWxxteTlhU
cp2rRAU0VFXbOTUvwqHx3ZaFpblUiacSowM++/18dyCJoCdbzytJ3cl3gGYktLAOv/SCkCWg3NJM
ig/+JbQTMW7Yg3cUdUs4kLythuk+0WOHPBV0b7cUZ5Ia6xy09gLpqDjn55yFzuzC7/1Me7nMTsUx
PxUmxpD8mh7fAUyzGmC1Tahv3pL2WOBd6Aol6YqOV1qLW3pLy0iP1xHAJVhZ/NTwLDOxImE1wTO3
E/INsysn5DztbXc6oNjfANpjgkVkj0g6quDjAu/MtefmL2VbsQ//d5/+/8nIYi4SU5FK6fb38rd0
vbRd027b1L7MH5dQ2n5qiFjbvzRFld8Lh/9/GxuhE/sZy9GUb72X/mbXm/5aCYNyOTmk5wkDMHlF
qLKxm1RvJPGi4fp5ov3vJzNtZlrFZIa1VObZ3z/Z9Xhu111tHOI9cSnrzUiu0LPo+kA+Sn95J10c
/e8n0bQ1zVLoOTuGwZ9+f6tds92rtW42AkSCBHnDrLnJ97NrvMlLZmXFPySQSAm79xvC3A7zazT7
IIMLxtSdeBMV/QUP1ymFw4QHsyXWXcrraf9qp4e/XO1vZSFxHSyLPaPlOJptasqXSuqXbkdvWEZ1
cq6H+NKMVOD9B7S3lz0mFMwYyrzcYZndjox6dIPmoLO00iTWoZNeA8jZh4fTpESYuL0OZe02up5W
2hrdXHfjlW9t9zdlx+/Vwn8OVVf5XXdMy5LNbxUseSMfqmt9B0fVvZS78Nwji0H7vrrhxZRG7ZZn
/S9LM8X6vRn0z3saqmLoNC4VTf6qf/9yeg69erg99vp9dlKGl9PYUlxrWiPkB/zcCezDhg0bqy00
s3Kgr8wUiaTjV3Dg2QZLyUFJIHmbmwC4gwOFzR7a0giMAi7A5+4cbTpckQjL/QdssW3EvHqcXLbI
NX229ndKMCx+2SC7j1cZyCt2Uzi3rrOkE3WFW5JYKcKjZsVKXJ87cFKgv7JueLAxDG1Cygv5/Q45
D6TRyy68B9Vcn1HjKCPVZ2f9tn1eFwpJwPlZ4aNAlOufjQk7//cbayGAXiIRT1M8ltqlNZJeqw/2
FpvPM+iGEcAI5+M2r4GdZSzbrzhQJwqbb/gaMBC+GEdsqnekDw0xG6KSB8HC/hnJKUagdcFWS8cZ
QpsaNdBUeTlR6R8hbZJw4O6T2woLIjnsbT9SiPwDy7oZGrCl9eAAjqaAjbODDLC0fXK6V9txBXKS
AXY3wBMhIXMeYDq/NO7OGKBKXMfAByRmKYTmxd74y0P+NUT9/pBTbv/l3vhW0dzatnFcHyRp1qEm
bbwP16A3gxsBN8nf2ln/Gbo0VXFMKj5U901K5d+qgvKuXW/0ErhEj5MWtPT1RBS8iof6oHk/D5L/
HRC+vdW3wtup3NfXu6I7s9vYco+3If4SdKX4HUVldT2s5qj5Fngtnii/kZ2x8ck2RNJtBVL0l7Hp
Sxjz2wn+OhTDNi1bZ6L42jf98vAdDXmrqGV3nphdAZrd6WDHQ5UZHMW2b7BhqERjzX/ZhdiDamGQ
NscaDxcu9BlXwd6KlYgKw31s2gM+SUXSLmFarPJg0sAsw1jrWmy4sXYe6Uf53Wm0Pg4PeIC3gx5E
nTXqoFADAr6gQp+peH6k0HkE0mncGfRHfBWTK6Q7gOfroXnERRLsqkljFnL3xJb00IzPzOzC+Ox2
gMF+vkz6fwYmzTZ0W1NtGe0quuBvg+Gxtk/yrVb0wngjfMWsBnC2qGY/ht3r7VXlM7C5O0sjDU32
gLIbC39W23uiHtYDdrwoJg/g28AYch6+TICmvyZLWB+oJVYAf7eCZXvAOoll5y8H/nsfgBGVAzdU
3VDEcev6Vyvrl4u67hT72rcVOtC17baw+5UPB8LYTi9qygyPMpTO4e2e7kVMGcAn7TBDbNsSAIPr
BcI6UqULlQUIORe8FQQk6E9neq6Gszz3UwpIUlePuxshJizcjeOY7HXlxcKNHjfvEklT97jZoziO
G4oJ5vDnj6aZ6u9V6/9PFzrbeFu2WGh81x6qbWv2V2e3h1EmkPVlcop1NpNsJNmVQ44GQNi+E1ke
mGEbm54Oz7yLoQEEKjhD2CMecTljlXgHeGnwbACxoH1H9Ct2pCrfAuQGYSKwBdAo2gz5HHvVDpSq
CKixvXVeYjrcgUW7+32EZY/aSECOHVhB0obA2ZgTWPF1SlEV7bKUAeFPxRsAu/AOL9QcddYqJC4k
Jl5PcfRtrKLzI1lFmD/FO0t+84l/LDCTHmQZrkjen++mG6EMdezHxvgUlJ5GqrGKwE0fsVMel95j
3I/wzS/345ryRPt+FBR+UinOxEzbhAWIt5VDmVOwi1WPnHe+YOGxzwPiI6gx/H+ZcIR2fAEhihu6
BTIJHLh73dAmPHvOqwEosS8unhZtQxZXwDIfEYJlJUKf7Z9XF0+Fm+RZZBqIHTiOfMCSvhadPaZU
/oLoZ8reA/395HcYwa7kQvOaKbBwlmpnj2ovb1qHj6giGpmqNJtmgx1n2iQUEv2jx5tNy0B8E8JN
NvfkqA27qANS3Y7q4P5G7hKpb2z6wwcHd4RDb1ChgY83FkTUDbbS8ObflhtpsM422KmoRFB+Ybd7
W9NCR6j/VaDYUny4BQobRbebXdIzCRexQ+QkpZ9utssPKYX4Y/qIG9oSLqTLuAwP6TZFTm5jFXi6
Vt42dYiCQAjw9UU1emCOsNnid38+cIPc4Ve28ZoyEQ5VbmGJ7AE7wTVJ0AgVFdg5u9hONrEKddCm
wGKT7oFTJxO/SmFLKZM7/td9bGUihoCZ48wIC4plzw0kZVvu6A2HWT/cPcthAYzi1sdCGq/za3xI
CdwlkhWEBGnasKcCxl9f8HrRqAdbzwLrfIGFSoNifHzqQihQLJZlrCRnhGIkB8OBEURrSv8jsWdc
k8tJbmx8/TQ8BY9/VgcVmN1ASmrEuHXQxNsYqDhi1pji4uZz/al4IjrRRJXJkvyjJO56C23G4FjI
PiVmUSDdT76KILFCpUYmb8uLSdIj3Noewi0cC64rQnaIpQ0aXo0fdx5zC/jOC1xy8R5VUAUEEPlV
XBKlDfd7gHoQRbD5bqSdD7nAFG+abBM7OAErOFGNMjFe0MJrQnzRpMaQ4zq+cVNyD/nrMWiVgFxG
3gyBMYTZhoeCHMqQDHiOGnIDob9w0jVPfhOn50RGEM5ajrHEeqiTrAWvpiOoSx7K7LEdSheGhx7+
9FlxHZhpIa1z1oL9p0XuM1EHZ+7kknPU+jX65ZJgbhYEI4Dr43p0nD/8anWL1oJYxpkTR3AhxF4D
jVc/U/oediklV6hE23+oRyLpd3gfYl8cG6QomtP+bRufn05cNXKjsf/W0IoqXKIye17BNKJx5QtS
b4OV745+iNrXF9h4D2AGBydQ8NsIKb+PiJaymU+P0j88a6OUZFY+mwU12OFfxZ8d7xA8WMzqbw2X
yuI+unAujZEI06y8llNP0myDDYYGMjIfb0emZ+11/NryBcbfo3HqtVOg9UN1ZIz1UcvgZEQXT/7Q
EOYPxEi04yVf6vCwogtb5uLbaHp7x1VD0jvN2SY0wdOMduM1QwMJil+3fR1sqQcZHpsHePcs2GHN
Q4lngxDAixmeSMBl6ScyfcM94jR8NQOBd8EGPkQRwRNjB10kbkqbW9Ox6IVD0U+aZEtNQ0TNPHzK
eHXI7TU6fz1L4p6XBh/XCNQ1w5eQHWr+SdhixWArxjZRpLpRsRIlUBjEVAGTFp8UQ60WSa/qx53N
SUiuDgaREsBbHd1T80UMVAxErBujEyVWLSYp1j+nCjXTOupTAHYOp40ZgSGx4dSyQRqJvTC6W5Tz
PIZDJbUGhM9Bk8ZIw96YXdGYnUnpY2HO2tHx7cE5wWOCzfmTPrC4Vbf8guzP1zbmTt6G5fTrTB6I
bHSS7uSCIOd/4tu2cYsx8sCfyf3EFl8P1Gw01l3MHlRZeUEV7+gNq1Ng8yzgwjp+TLpQDvg/HESL
IfDg3t+lj3JsEPXMM/3gcFsfYFrW+rvIhlsTa+l+aaRtxK+lgamGimx8o7VKVIOVdst63i33ZPqR
yPK8peSqb4bUYJ207KjVGsRivZLobef1h/m8O/NdG8h6eTW3inbJ/7cKBSIKpmoabwPzmZc6qZmL
3wrzuU6613pu7/kufuQ/ld3XmvVP3syvRD1dX0Wpt7yFtyWOpTIXNwouJYLSqFFyQFSGuafAq5s9
R+Ck3et23pGhMdwmzHTPmymz1CbDAHvmZavzfDvBLcRN0VSDekIBNbyJqfKZSe21DJgnP/jJllCC
Lg9UlCfr7MbgMS3zE/EnhZmb+WnZ8SX+5KT2s/nMoWsU8s7gDNyaMjVUlDoxClN8Iiul4LoUp6FO
+BIfs4TjR5pGTreSrOsEd3eK10jO91EZ8yCXMWj1gOjZ4sSgKp5yOogMtdiQTrwpJ1K8M98sXmJR
z6Wqm4pR+Bpd3eCDN98OlFSMDfzUkuu6i7RUzjVMPxZNo6VKwIeR0kjjr8VFvue7SCZ6QRyHeLkd
m7MDrlzA8wRN3/M7OmcdISbeOm6VuAu7sPR76LuEXFTMSzV/ZSRXepJspJlmSmaMfcSru/AaWknF
5HXjO8rxjtLyeax4+C8JiqWIA8yWhbuwjFKPSVuqldoLzTvGPFQdgs8qLFqZSXQitACyfjMn0bMb
POlFhVksUTMj0RKZ/x4hFxgkLT/SR0qbbheZMyW9kCuupPfcnl3oMVounVU5F18a+t4Oj5I8aJf6
P9eIy1fPzedu2TK6nwfiFrefy7xaVasNXuZMeVWW+8xiU5LhwM96mk735DA50A6woiakeRVdksv8
SOr7IzpQtOeWIiH9xjhl5yaNQ25g2hO0H7NNJn7GJRGkyYNYOUVAN5iRvFngiEwesaZbZ7zYzsXd
pnOFxDXhAX24bSP6pVyU7J7fijthx2Us7gArFS/p8xrnOi4sg5NSxVayWWBLOLjlVIdRme0Wp09j
Ik6bxn/vhK9kCuTjTM7qmBM50SbG5P7E2XYm1cyZwFOfVSA3+IvdQhU/APvZZL2wSBd2xLmfXAlx
ABCdWXyzzv/XJk5iJWtyZNRM3BKIVRi+YqoyRMtHorHAhYkDNfBAvPoGUZaRxScUN+820YlJqZlM
nOQatv4D6m90WlaTTXaNWu4dPbBzuhxJPaHBs87E6+34StDK6c6aCCmR908bQMTMUH4ft6Qfn9+l
UKdr90UlZJcBvxL1MH/YhBBzvO6LJib72NxV6v1HXnnBPysR6Cex7gAUAlwsF3OwxjJJA23YUbQb
UBYCbA2mvU3uDAgkqvGnlqaCHRlC6E5gNwSNECj4dIcIiYB3ivQgvOjJUh7doQfd0k/sSRvkUCJE
s3jjHeJj0bJVqKx3QhtYj6cAEztPBS10KhqykPmpGwA1UnjiOenSK1KBXPo85BbFAGl0Sg/XQZM/
AFvRhWnybX6ctbRnMOCRw8G31AN2ywdiO9NNsSm2vMB+En+CqVLUtOJFx31dSBOHjG1jtCNECs9s
H+tIggOaHBJ0UHhaogEqmiSiuwGcFxadjdeRxgnNEzMyADUI3z0zTNjyJZopIhRhz5/M6JgdMxkh
igIuXRTN+Esgcrcb9VusAV1iI93YIubcZh2NFs4gZ5zY8pHN2acdSJCsGqmRIESe5m0C+q+xKV5R
cgN8/1Fl8AVwDkZbHVaBHIEd3q14VaZGYuEo1lRX7zCl8ZOU6WZOUipXTOdCWIJkDfr5wuWAUMnY
o+KUgXWRiAsDcBIdqS3YGIHY8m0C4bsTyIOLv/P2UIj24h64U0YG2UDmKQtA2T1BQ0yqaVlUU8iU
c1AfO4hFXXJj/TTt5l1SAUEEUdhkGxGv2dPyaecn0JgAMmmk0JgiuOCaHCEftivxe4VEiWiy7Pqx
mzT8G7dWdpwepnDTrh/4KyEibia7STdXX01ifDKTtSgxnk6OVCBw/A0pabsYgHAHk1/L/mk4i7Z6
E2nPBi8Smcp2CpxsnejFMZKiM/BZsYeyE3VyBVTA99rmEGtvN1QnF5rjTaQg6OMHCLf9mm3WnmQC
ci4XF/r+ztMmt56sp22xn/WLs+r1C+tpjWCXVupR9vsj3dB+URc7Ovl3LLVEghZnevvmfeRkRyTs
uJlDByBHObEyOVwDB4s1hwQ13gQFH5tssfG+h30oczD/Pxw0CIdITx3QsfhuQU4Q8Z3ArFnP6dCT
zeBwvLm48givxeV3aM8jQNsASmRY5t+fLzzMAmbpkGi6BOsB/7+eAnCgnY00eS7lle3W2KCvI5ob
XHRcqyCmyEceOGT0iFzXs38QkI8NP3zN8M0hmIUJLEDwL8pUWENoiXBIpClHF9DwUF9DM6x8UVe4
xlB+17koX9B/Zu/pkBwhRA7slRE5caoM9FRE/yGHE51pBYgVpWgCaRfak/VWp+uZPbEnYk/bh2yF
I3ADnJH9G2GzQ1FgDB65norTsiHhcYeHdkP+BYQUvwwr6hxXGs7HEPlEdAjxCPtWZLCyZp3Uzy+o
ydgsQNSmbqENr9l+yGaC2sRuiHF6QJGfSoeYA4Hsf1UdpIKVud/jvb0Gt1h8bXLjCeAyn/KIK7jm
oKuipRJ09uoQiVbCikjMAWKFpAfSi/OCoT4IHn4dihFfocJAd5uyhzRC0OPbIl79mHYBSGW66lSF
RMUJrwMMo7E2VT1K3Fh/7YEKoffokwpEMhTDNthZX3xR2zeZREA5iBKWgIyRzkFVByaROPOiurWP
xR1Nljv3J2WIcvKPQMAZ8+7UsCoKImIbtctubC5bdq3WSGy3KJck8Av4YivBdRVJBhRtBVDWpn4m
DvSQ2p8dKhW6+5RM6nBPUYhm1kiUpsQ7y1y/A47FcoTXhDlh5+GQDnWiGolezKsC+DRFqKZ4xDYf
Gnuvp3oRQy7TGfMFobkE5VJCE3FpXGuiMG2GPjH3yGKaYugUyhWYMt6RxvWRajj0DWZIACvjL1Ab
FJ4DwpQDhnIrWEM8ORNT26OfZfbcCDODmPcg+MoRwPwxQeAcKwlRvmCKgWauEe80iCm4zsd0VftK
LO4Bzm22zp0n1BCEKR3DS4JGYVJN0GLMD5N7QqxseE+6TIv79DZT4h1oJqpHAtp/ZyTqxlDURg7Q
F/GO6AYT83UT4mj0N1uuoxP08HBaipDUCjmD3gMsTTVuPfDH7pZNdZ+1pDyTFlSz0xaf9cCmnnQ6
Pg6zCDy+daj63A181hqpGRFFX6w6ypJVtv46WeKEsV4gUG4Xivdeh+LTizIU9ceVKC5iY0BKwldR
gl87UROlREhkC9KoToR9z+BEc0GZLsTUf+a7T9A/KE96QJgJVJYpJdoT8yv5Vvw0UXuyqcVSXUXx
LWpE0KypS+y/6kV0jAABtRD1ILJG17GYn0RAqiAZAw/zgHzLXs+tBIhk/yYRkHX8lEVRltvywKOK
cZ5HlSzfcId3r4XEun7a+uLmpvbLMp5aKZqpExfukIoI4Qu1xy3fdaK4yNqVUkLUezpVTvE0mOF+
htp7nW8ZuaicYRm4ujpSW2q0XDEDB+5x+f6Ozefrcx+YT0kJhnMirqvGjcrfvx5eL/zO7BPLVLt5
aMXLxcR85kYrKfyRNkCskrg4yOAgWXNKwJeA6eVfZe/2tg7swYRdGDN3zQJrHRK1wFQMpUOXxf82
YghQI3p7aiQu4SbUiW0mn55lCm1r6kUAilhkCBmDCn8OOYjt37wWmcc1BS1784wXkqkD8QXr2j+/
i6XJxl/ztQcc5JBZdh+zHIXaiKniAXmhH8tvCLJFMUfydMp/oBbGpBRRLxDFOYutHQw9sWGinNMD
0KUGpXlUAYFbiReL6kA7uoU93yaqtDUVPsS+fBtEafb6QG5WoiBQESrlDECiMBhtvU4gHqT06peM
oGfPWtZh45UzMTptxqL4dQW/aVIm1LyOI+45kw0Z7mKoIeeD35EzUMSCqMDtJuQs/fDCq0kl/B9h
57XUthaF4SfyjHq5VXM3mA43GiAgy5IlW11++vMt5yaBM2GYJARsq+2yyl8oalLKwJC+CoE+RPJu
AOiEV2fKY6cVDgn4Whm3FT/XFxpWjxq/70I2xVXKzTCn2hNFTrgNMKSChjoJKgQwo2KY7PiaYsMi
QmtEQ5gwEicAlnPnyIejNgUye4tRK85YzAGHh28HTQTKWJZ6hBPFoJZlsGDKtZ97CCJIqTUMiOpd
mSafSEXJCCNy2xPpIX8o6lE7JBX24N5Q771yXc+1Z2ynoO4oKVfp5QPMK/UdSF4rZeFL+AR9QMA3
1bt1j64dni0I0kXNc4UfsXQZ9iumuzGtMV9lKjIa18MV+lY0SvTbMmTpWp1obCAGFHbRwBea5EyN
I+LcZzoibYhAMF8oYLQIRp2fd1NEB8U0Z5rOKNBBfrD8EYmzMzU8hX+lLs50uEN4j7VOkomKfa6V
VfkX4c0cNw+yCiTn2A7kK6t9WcnrpYl2CCJkOAlQMmeBmMdEb8WKRsYKtXtpo8hNQFd/gz/FQwmM
klo9m42zGKjRq5TGzOjSBOKqsa8gamEeSzle4g7K8JFzxnj5FF501IlxdgTNuBM8TZBBqmcjOjDz
SQQfBXQlXGFuyZF9W8TSskfp+yDYcPrcz3EmhmlEWGVgRN1F8b0chXL+PH4R7l6be7PyscQNxZ6L
AhJLqsT92Na9ZdyMi9sRz5ez28+Rx6KZxMN3QhqgQHgu6EZc3JtAfWKdi6LyVTpJ2EvzSIfnCatS
ueQMT5cNTi7NvCo/dy1WANLUcrbcHtrJqx1PueLSnbUyDbhkLk+GbMvh43X2UGHyIRqPHnh5el8K
mneEZGFBgHFE3UEaDYD4KZNwYyTfkIyj4MkhBji3wuKp4ufurMEXHEUoMLA8KzzGMc6WVlk907mN
WDlw02Wg8510tdlSKhcziJF1Fyw9+nNzdkcyzJHIgI2beyS7nkYe2kxJypCTPb9IHOBESF8jryyJ
1ij2EBk7PFxOmX+/t32JnnKyaoP01loafJGFXOWi1Q6cToBuHWpUEPaJFUiN1ijZQb5YEhI7G/ua
gYm/gPxGAogOSUGSJi5XwmX9mlGBMTxBizuvG7KnAzELCRtqJAQWYcsOKuavPGXegUjMlUIUJ5sw
Lj5iDbBHAlXOVsN+Cim5xX5zWrWr0OJT5BMuY07mwP4D+7vAmFbEUtLplK+ce71bD8/1TLqPPTco
o6uF8J2CInpzk73nYfyIzjsssyWUEvRhUTXFS2Tm32Km85j7EnvY0AEhrYTJTcF87wgMZLy1eBZI
K0C+ug9yUmyGFsm7bDlcABJ6ZJ3I+DOjWfjqtySAXgxLFPPOHZs7NgjrA03tNMquPnkEPMACYiq3
SL5smiVMZrCB0+55/AFWodr/2xsG5I24hKXruqt8QXln3STtnULv7hT0Lo2XJgLJrUz1q+JJgp5J
FA8e+KsnlYTMl8AjRraO0EtCh2KebRxEaOW7dFMhjmcsFIZ5SmzG3AE6z6IDUeqyZMgKrlzWT/5m
gMtA11hN4abiiYCiFa4mxapD19bglSNJOEouGNnICiGpYPfuvIwLcW6QXqwsYgWtaonZLwERR6Kd
t475Irxac573slqn8Bs+5VA5M6qih32JxLgMWWVkVZS1ADB0pNhI6GnTjhCKSCrGWFNWy5wrBKS6
wWAHtzAsI/gu2Si0GYFaKZypzHC8XKQNXq1GMCksGxY/zTnrlCBJWcj6KmHe5JLrDpCAbb5jGWLB
RxtjZV6MYCV/MFG1rMSuZnqcQ5N5oBFdoFbKkjyVXACMHr/QI3LHSyP6zOIscZ4znVxJX17a07Ax
aJayNXL/JcMQ8UiNc0PcawFlyOCX0tTf3WHhsi3m0urP50h3bfAR5c7+vh4MsQjGd4TX5UzC/oIV
XXvBvY39t5yZEIXxdLtjMrG3kjEw72TKsTgzbrHXkiW6x9xRYRkirGMbghCIVRKT3ix8mfs71j1Z
QyVhZuld6aQx7IKXdUGyOIsN0wrZgKW1L5EjB5Nlj6jxkuXt2JRlyd5N0zd9LstjidkcKQzDVUJw
az2Zcc3yEOZsLo7YFKaYhuokdTqbWkdC6pCOG5+7a420suFRcFs47m41TtPHHRuIXKwsuDLgJS9R
GIKCPkDLm+yAsIkJD8aftRrFphftRcaTxnB0XnB+IyPPn0asF8LkE8OEK9hcci2Sgsptkz8mqz/C
uaxUE8TnxmUaofU0H/nJZeFD4Zv7N2XRyxesx+Txx2kG/xkoMXe8n8EmljAZxUq+IzNAv0GqjLzF
WIrVxJEM8UC6MZmLxfVunU8vFQt5VICPWYol4N5jerHu+ZFULYgZriVukF/Jqcg75beXL5Yw9haO
0HOCssNM5rKCUc+cx5tLo96ct7yZjekX3/EMRUD891PVefr6/PAmy+TIxsJ1sYr//rAjH/E7v5K1
mj1/CstLkmh5eChcM6vRY+VRFRHmvHyVa/5eHpkpZuQ+HqgSkK6ESGWxzI+fvAeaDEENrBI+Qj5E
5gC5M512JkLMpLAwYJLEWmZcw98MA+awrDqC85BZICm8LGskdgwEieVY4y+rze8Zw6TTvHh7nFeg
ZE6vpEA15jicbvs5gddRMPVBq/ARMeSKIkJ+hKhOR5lVSikCGCmAoIjFDCKt5GGoSPI93nIb4lFE
XeWiYdlcgYwhxyupCYBMnNpXLUUzTnHe4yUlSwejGS0B8Cwq+jooWYHOhVh/CI+3JxKAgW53J636
655oNqJLCRcAuACNSGACi/2rSTdXp4ErrADn6oDNbB+VK6mt6/wMpdZXaeLTwH83gWksxhShX3KA
T5uNF8k6G3KAwIJPNHhQniNDEVCB9OClQDLiuzMflqAELhASKM+Lch3Py6n+Jk14C7CCtLpoatMr
oHmF7QapETCXmTHPyRfIaHgvvOlZhjQHqra0XXLwBoJjSWBl0/pNFg4t5d+fVs1uxmdrnlI4klSL
7iwH+Y05IP+l8GWyaiKyxgop902joMPxOGs8tUHAFDQe2ufikqZxUms7pK8OeSInLpjRneDP7wa8
OtVusSz/zO5Kshvonz6KoXPrvVvAeT16BvJiYBs6UTeaSVOPFqBQdyRba5Y2d4cLDg9sazTPBTCC
CYgkcaGM6Uwswek656isIbGz2EeHNUKH0jkXxMlx6fzivLhDco9+Yx0kA5Q7JymmnLWgQSCe1Xyq
/LHD/ZvABgQaoXCv5fAmD0e+A/9B66x9NgLAtc+AIubHGS70aCzyovpZclEZLDr3R1LBYgb9BywH
+IMF6A6SPMlf3TWXMGO4IJ5mb3FfXvfRZM2wwu6XrraKYTCjjNPiqJchIvWzOjICgbQcQ1goNIc4
oWOIrNyLDFCBGJQCUhHEx+I3CuJEz3xTP/GepzpSSIZjGcc8aqZVYEc6XwVTUXlIYI/DuQsPWLLL
bZdH2z5dOvDcbD6ALJqj0T4FEaKCikq5OuVWn6qXvBvJ9KlyyyOeC+JC7nXFNdOfssP4F1xWYBYy
CuTuxcwnro1/5Qki/My/wBag4XIlLReY8BkyKLjMmfxPHsf5po4m9/J7JuJMplgj6usf0pH43Zcg
TMbAWAsk0S4DvAXoP4hXVkHabUQ290SmsMwzObQy3z/KKcnTt2DyNCC70qm7ST+EvFWuL2vAElQ2
fUYuGpgVY8G6k2ctTxtXvvlhCtGcn56nzgrEAB+NIPSLPKUC2FHCHRTaPqf9qr4cuX5BAskhZQiC
HWJQZ2va/GJsEs9Bb/AYnKmExhLkyFIq8daeIEEy80mE1N0CMSkJiAjxxAnPpMw8MNmZLsy536M7
WTesBeCduIqME4znNQUo6G9cghxcZq0MaXmWgimRP7x23fB+eWpcIPUTGXYyUGRsnS8jTMaqLH67
B7rcgVwII3tWsxLIp/3G2MhAlecDNou7LZNUcDgY98rPeA13mc+HVMXQxhQIqUpeIoM+Q8N8t5EF
0QTSQ1WEX+826kKgYKh1yQopt+0w3T+anL/MEHsrL1Kn0gsdFipf2hPQmhX6w+B/UOxfUFh5wi4S
WXApsAiCSBhHLfrE0i/Lrk1aoNL2nGBuouNiYnK2smjXfAb67fignOmtGbwTVU+Q6azGFHxIAGl/
6qH5QA8swBKBL0pbCYorUjrNbwyc+4zI/ER4gZbrdQ04a0Lxx14Ipq3FdVuJyjuXY44rDWxTds2L
OVdeQ4lgc0afU2NbuNR/EFK0pydedpoP4M/6ldTQZDC3dyr/V8PdbODixE1bfip/XAzfOTKgqBEx
UgV9A8BVz4fn3Uy04LkRnLIUSMsLAEsu4RSBsaAPrAV6uCPT1QKBbgGiA3Yju5rOiY8rnD+ofndT
g1Kf6fMq2oBkYItLAZj8TYI6059MbfY85XL+Okehbk7AR2WKzE6CWQk7iYIJTqXaS2+NuoBU0E+i
+VwQZkkMfKlv8nKKIJfwSSoFv+Pg39UeSyoIC3kbhZUXxOZJkKQTIcUYCVMkGJcKiUmodcRaGdVd
wiyJfuUd7ux8K8WIit4H3GBl2pAWWj/godVv0H4IOH+kheoXeb/0pDclmOEYNG8xbzrvheqqf1qo
SOuqi+H12XmC3vJTNqp+Q2HLUVUFfhKEKNRGvhAK0mPlGnXnDnfA6ZddsKeEkyESdlXbgX6a2ajZ
A47PMGzSfX4xbjEbR54ATaXssUqnBEpHFAeaIK8XkLs3T79uD16wwErifH0+XBG1ZQg+IIU7zcqw
9tGZboSYWm+giFOU1dvrHnwqZWGS2RxtU7ULbt739jZtgt1wdbY9UD89GdSMUu/pWl3Ak6eCjRlU
OFkbadA+IeE7wSI9Xl5TCTXCQwMSIYS3GLR3TCzEsXjtc0LC/zQ+DkdvZ/ni/bnHCWI5aa7G9to2
/c0TFhxv+Vo/RrQyB/0HtY4L1vsv9oLcYvghqq5Z6J9ZguD/A+iuHdxkv1f3R1wxUNZAZTh5UXDY
KtOXeECMAz30EYsuwrDhh6erfWef/X1k+f0fR9a7puqVbBLfESyb7y84LEKgR2pnbm4+HpUInzX2
PY3CMAHrD6SYL5JOvxHwLpdsQCxzUKT6Qh+xlM46lznHfpCEzblvqMVmNyAfQow0FuUNZjav1TV3
Y3ZEgRzwVJRtL8p03jz0fG9xhKiwUVZ4++CDhM4tMnVD+OxOc4xqLDQhIbZW3uJ29rmc/UA3+VtD
6/uZf2FUZGWxG6tEKVdGRecCcyntHpWJUv9I63VevxyMH4QGVVU+8esIcXX03BF1sR3HsP9+Tole
GefJ2E3ulgFKdGue03GOn1s4RMDp19H6SVnY3pLCNrK16+hqj7xichNPn4Jgtlj42PeFs1+mVz+s
1y84ICBfgfj6+moONuhC1AEoxf7shsa1UAtX4fR5pPUQhqvH8DEUo4/gdvE6o+qGy5Y4N6KOhKkp
PUlP8+5nr1D3gewiiutjl/hvpsRlUft+5ZAwKYOZpvlNEjfTjdO+5V7bDSL8IItHIX/5IwYnh3Zd
mx8QTuPK+mFKftFGlEfsoO5qc0BTsTXD+bLWqpXRnJoiSe7xwp2tnVfRmM3CdHEVZ8FhfaTS2oNA
9+4SwrRHgdqSjI1zagN273cwGIzNaEsd4MdN4Iuyz/cz+7oep7Y15lWL1QneG1JeGjB2pt2Lmxb1
7qflA4WRrelZW/7zcPBa7wGhsLVJnb/3cThFOu1KGlEempu4ISPke3dzQ47mI2KEfBWxbIBsLS04
T8THIIB7GCx6jffeeawJw+wEh//svb0x+j6xzlD8t6sPCBF19P5ogZ21w/fUnxL22NOVitg19iZY
tlD0CPb3KRjscb4LMfhALR5pdoi1M6yzfm2dH9YW7Ytg6ve79GVxsZ0hrYZzndxLidfACA9VNbr9
0EhAM8Ijfuuu2T1DVAK8eOQnlN2m+BDh2kVLgAIVptHvaFi3obbA2RUH2ngB2p0PwJ8POZ97cAM+
oTo3Bx0nEIbWM1tXNvjtR+3vozfnoX45XlmWrwPlyK/qaX2Pcj/ypuqy9LP7+JpmOOKx1x2BsYTG
CbDSeP6BD+Ulgs6QedCucWrg57+Ma5F1OLvwREAoVjOMCidtRB5LJr42eBWyaMC9be8GpslH6ssa
CeJ1F0xRMeO+4+RSrG9BM7G3lr64ZB3vMUgLqZOvXTw49SkG0+bdaXZ+HvYBEB2I8EC8agR+XhjQ
1T2WsViX3hGvHQIGhMvYwFTv4RxiFIRS/Wa1p95BrOp19F9NRsspGBYfEdghIEPFyny3scWtuVzc
7b0+IETfbQ4rC7kAQKho01eb1ybcYz6FqjnYvwzbP+kFU1u7bYH1EmFu6kf7rjN9THGvszeMe+ne
UfHEcwpl4qnyAkZjW4aoWGoYZS9zn+rJqxgo2zQG6FfRiYOF+8PeqX/j1ckSgdeG5SjwLX9X8f/Y
O53BOI2Fqper3K69zHrelZiGIYhHhcDkHtxPjPnBZvvEwBbvDEwTGvs5hvZ5enSKu/hp317pp5fM
WpklmmHl7FBBlnV3QY9+kIUXAPXT1A4m3Q97iXah5f+9orqKYsFIs2ADGpbyZfeydf1QJccePh3Q
ttE3b4UTm800OgxJqKqBqq32/AMgRwH1zD/ng1+0FM2rXFjNgA32YOaHpT5ZWCdcJXp9oRu+kc8R
NtI0ZE3gOeBDhnTSKsabYNliTImYEQBq7Fwpve4IB3nc6567Vt6eA/0sIvAo0zF0zVDDb82lClgd
PSddoNfmLPJfmjpr9akNBaabQlIaoMdL0LmJP2kctygmYKbw6uoraE2T3auG+kXqZQjJfqJjhUQI
BSb+LaLWCbrsRgtTd5li82UGMP9gbPXIxqBp1UXuWztN0xm8hWRb4OVozCpqROglYWmgz1N8Fk+P
xh2Jau8BLy/pozkhAowIxCSeYNDfBtJspM0qX8FvENIJDXy4ZAvEkpB/wvVEpaf0K7ne09Rf5TQ7
ePCuJxJS6vXhV6HNyzRA32q/YfxYkQI5dRBgBLZy70yTHI+vpzON6DtLQ4MIejWCEW29hnuv3YNF
pLOM/twD6FST5sYNbs+Aa/QB6svh2aHD9lKV1w6Hw1IkmeoPCvZLTWSYK1zEBmgQz1iwYLANPeb1
ALIPvsMzciB49QYcDiK3EVVdgFzHeDfBsOs54ZMAR93yVvaNndcj//HZKaEDpgXQ9P2IEBjk2ejQ
ert0BtQ0P5KqnlYWyhUtdhfkjEe/18LqpW7WCGeNaJrgJfqq4rlJR2+8H9jXhtCqkTmj4WpjM0cX
EE9rk1a6++vfUcZ3MqaroDys24bj6ob1VVZpbx7OhXYq842ibFXmRNes09PL8fDhcGbK8PHvo6n/
I/rgmjqGMqqBgKOBpNPf4Vx+PtXjeHb6O+XljInteT6agH1pl8Xrc4QI3+Sxnlb24lTcKNbFCtbX
0etikOEmpXsaHlaDr1GCxX/HgpU8d8EHWNO82bJDzSwM2K766dQafAiMIcyaGTvPPoKgoZAQo6SD
w6SOArXtW7f21npvKVUjs3x4asIK2LUCcvtwa3RRcpWvsYICPg3hHnZUSDgAs2gVX0GPiQDbwtnX
S/L4Xe3BQCqoc3ugjvGAm9/bzNagv8KuHDhPdY9I/IbYqHz9PKK6ZUWZ6iXR+FaVfvkMPQ7r7qmK
hglxQu914H7ujy95S1lk8sAa7yzZBoydtyjwtPGL7dP+AzGyDrGiByQG6MUG/34+Ekx/WSChkaPF
oSJI7RID/v10krY3a8U45JtyeFHLlyHfavsXLbmvrR/W4v8J66H/4jchMhVwgS+6AX9sIUfDGvfF
+dCsMPc8qwH+cA8D5qaSBGe4Jzm+gg3VRr3fLez5v6/xewrj4neCOIaOVZQCv/rvazye0mKvKuqw
mqjBePaxfmqPXqv7KaaEg0yyfx9O077vln8f8EtAxn0wqyKu+jsDldDbJgm1KVdslNcqJf0DzQxw
NLisYipX+VdyB4B9wF6l64oW4qn46MwbqN1jaDyki4MFgwmWCx2UwN0YoM2gexfje9xjTrl7Oij+
hLoCVO5yqunRYav1cxVD6bC+j+0V/B33IUYpbjEtdl6l+p0NWMePDU+BZ4rTK9zdNQQao4yIuWqK
X9TplICWzYA/0G7jMKipP403x6m5MKj/rF+7F7wD0ZRA66cI7+k+4AjmYhm4rTGTve4fd6aHGJ/H
IzXBAgbuC7qGGmKzdWgW1yQOPhsnjvB7r1KA+AOwQgWvAC79y5kNnwQ1le8/lY9AIN4+/SfReBGI
goHKxjR3PfNZxWby8wT92p4pL4iy7BY1eD6iWuxd/ckqvgH3aLlhSaH/jUJGNOIZGkHiQdRpCW8y
wGURRINGQjcj6s89ZJ/OExKaKcUW4w5azqx+RhxkoL+JyHbnE+6kY+QQCUAS6MdHjXLe47EhvEsJ
+UofNcrTcvtgFhEFuBE/4qcdRRqMEcYZ3ebYp+QSv1nFD7P2f0cY6bGF0gHSF0zgv4d03e33bpfk
zapVFoU7TXfrfbudONsKYykd4iFQpB1kOwLV3QYabIaV9PFDR2NzZ2FPmj70KWiKcx5Y5Q8KRrpM
pi8LioPCj2JxYoqpfcNzlJaruUUNrnTeIVSFtibje0lvJ9VgLKGPNkhXizYROQT5wN47dwFcH3pa
7QrxR0QjTjS2oFLc0kvttzR39wN9dUe7OqY/RLWXSsK3c9Uc3UZKA1OLr2oRGeLPSWmnzcpGTR3k
mU55kRIdhGAUU1q/m8MacN+gVC01Mpm1++Ju9rfIkC5jdOmeTmsd+7aiRYOGIIkrdHAEy9k8aFjW
c4ZYf0tAgOYW4KEQ+owTJdTfBiEB/OhH9Pu+/utavlRN3JNynlT50K76ITy8gpc9h0q+sN2pBVQm
90oryl1w3ePCQDch8XCUj93Ahh5dI/9BjlE9NXR9b0diX/Dus6rwhlttEJ884hbEIE/o+DlT9VZZ
8FjTGUohPWwQhjiq8rg+76+q+Q4yc7ZyPoGcwJEmv8Y/uJ7FAAhrQDb9tpt4CXqZTzG6/5A6V9J9
3h8ioue3M74P6IYGA2Ye1aaJ7xpkcfB1ioMGGYDRT/UpN7ondxUCdx3PnJ7cI2hmLFXqiAtu1Fj8
D1C87pkvKF1mLjwtOnzEdsjoHp7tTxR9HMQIQVlPrgczgCJ0CwXH8Kw3eICOT/sQayyEMAPlmQKX
+5qtE8oAdAPOZpQ28/PoTe6tO+oh6HNAXq+XB/ZlsGXPSAzSF4Omj+zra3mXAMIAkRPV5He4ttPc
WRAEun1AJQdN1jRboVmHNC+EFS+nNBs1ju9gdbVAk86I2OyJgncsRiAMK/pPMH2YM5bf7GbJPird
CHvJ4wsw8Zecl84+oRWCdBR3RvV56MKd6x0el/EYuJBkqc4rvg7dSIDnP+2q6v8Ekq7CvqlZ2DAi
v/NlW63UwknVJC5XpqL6rWE+WXinHfUiLMrTc6+dbnWX1hScsC6Nyh7Iq/UxkGO7Qth0oIhlmq8R
Vsfq+YcN+FKw+msu6IqiaTo6bQYn+Nvj8I9Qo5kg69W7lrEcGpSp8r1PGIwQU/lU7CEOmEm06+1A
jSrVOnv1qxXXvmbihxG/6sMuKhMUJoutGq8H5GEm8cI6hDt2Rxcsa80tzQxkWOORrdob6qPvkEMp
1DBOveI56B6PKBGjEnYsaehkb6aJ+K5709b7u8moz3euNR2qxhtMkg7cx5GT1fVTeChesgSlfz8f
ryaseJMCbHOnh8eOeknZ256tAfgeKFVp5do6tZvTEbkv97Xuu6g4BCrmsD1KtLqaB0kNWEp7NYab
foI+uILQDpeX1B3WxI1XM6RPV6RSeY2oTNpsD+7dv4Ofi9j2t3tvGaTiRFpIyn0ZFae4Uwq3b61N
ftgHbZf7hwNqVc5bntH52AGdQoXA0kGB79GiPc+aQosKBq3cUESqOuh6qRGeU3Wap8+NQrX1vLBi
gCnwDse6Colgfb2LZxPISOhRq6gapfvnMyZxpXuMTkoOaefkKWkfps690oRK/5PeuPpth2N0ES7b
+ElQUiCU/XvvbZxdM479AdILiW+yjQEL9FFuTdvJ7DRBGffeVOZZf23AbvmpoPHjsb+s8nVnD3aJ
XB08gUUH/f64PHeLHebM+4D2P2JMR22b9NMc/oDxQxStfwujv1z3F5n1pC9TNS4bFElYm8GVYQWI
GK+JLiGDbGb59Xry2sA0zzwVsdQMfXLEG4Q6XN4pK3JLi4YwOz7taMQqojzxq3vdCFjaBHE6oWb7
75H4vdPE+VousYhrk/F+08lSxyHBRyorb8zzprrb6feK6afuaw40to+YZZm5cA6zfx/0O5yVg9qO
60oX0UCh/0voX442MpHnXbZSIO5dFcP10fhsYZeV93tSz5SuYZ/DlKv3S7f/0I8UHyqWkIddY/iV
bs1ic15mKhvmy6HatieKUfmCnzWN4xlmOuuM8ePE1vjvk3a+5SuctENfzqQagNqh+eWkDSvTW6Pf
lyvSzCsqAvgcH1fA38/UOhGC5N8xrIB+Sr+qI3NT/N9+2MighcZW3oDmPV89r9z5k42YqOA8wN6W
zjv64KImkQENEHTCGU7+fpNck/EDHpCOu0L7xaH3f7om/QXTdP96pJwJmTCgwcp3YgiV+z8ayP3f
NHbQCqOuqVMI0b50PUatO596zco3dhUOGtYJBnq4O9Ho75U1/sE7uGh9QCDtPrlv53n76j7FD6cP
ItYeqAEwH4CvpkcJC2mKRYHoS3pXfB7JRKqg1LzyCWzU7WHh4E1kVQGqcJ2DC1nEEu38aj/UN/eG
sQ/ze4HwX/76SMhQHDzX8LB6/aDP36+Oyfu/HzMZ/dfYXExlMH1ENY/HbRhfeq9dv++bQzOpt8xg
lOqpLvLN5C5BYHQXkBzr3gklBAXxtqhKpifUI8coAQq8n0GLpb5tUaM6+tkQVM87LP3OfncXa5Fp
I/tbQ/xGowjnoTxSXs9vh5fE9XmX2fhEgkiKjm7IZnQ4e9oY7pF8sJ52+gN5S3+C83+bAramFIrf
77jz69jX8rCoZ11NgOZ3/Sk4xBsb1muKBtrqDNyKSjO2pdrKVRbpfqoM0xJFjooodc5O4H4K8RL4
K+kYcs3DvHLCZpi2eTBBy9/1syeCv9MkyJ4cvNwPKJncTe4dhrvjp9W6nCzs86w9bXfK2kznLjCL
/GZvTFNnalZsYwvNmh0hq+mwrz09WWeHiBvYUnnEf6f3kFDrtxOUuB7JTqnym0OggVygHMgoyGb0
jfIoTsJTHo3ICYyPdveqW8s8iQpmkyH04TO5Edr91F0hCu9mJJm9+sPa+D/L1N8j4cuMz5LT8exY
x3qrIGW72pO+rGsnPJdzHVzCR0+QjZyv8aio3qEOj+6mB2T6qztGcJWP9xMbIkP61u+uquO9Zazx
VT//+vdY1b7hP2So0jBnm6UtSe3m7022d/sCqdOk3V5869F1nGAWMHnuHDjW3iG93j+2Q2Ruaqog
KzsPOL9urSg3Sg5jf9577WOrhVTS3F/0e/59at+7tHJqGnEvbVpDQ3r171MzTmoMuqFvtqN9W83b
G5MKu3jU76nmbwsj+OFw8ij+Dqj+Ppxsy38EsyPNGKVVUkjw1Q1sIOMwzbGAL8Nkt9CdY9A3U9kj
JsEZCRkE+w+1/+8TMP73UdCP10mSTftbnO/apZa3g1pv088WbgbyK5g994GLh/YEYZVtMvgOHm+0
gMGLLBGNHB90+ALHuyKCHxiDro199KK01mO6nXYBeNWT35z9GkTbIdidia49z7kBf/QuielbRq89
gSKv33U/Zfzf+0Hy7EyD0jchqqUpXxb9SRbbRqtTGUuTeHVyWJNi7S5Bkel43qgdkAKopvZbOVHm
bUOEPDlu3TKZ7SvKtQrxzKFcHU84GKopRWZfZ8E+GCsdJS/NnDrwjfbFKkNzlpjzkPUuZbWXjmwu
VRHdKyl59TvdUzAozwgDcpAuh0GL9lYQx9sRxs05P9ZBifBjr9bk2q7zaXQfPaCglF4BFkPn49qk
NHJG/7ZBO19ZJDvQhRNMinq22/a0+vdzB+/0beRRqSVVEh1qk8KtDIw/Rh4WXkMdTyx1eTpM2x5c
6GmbG9pMO+COXShYc+vID1HWiQe8/PQH7YhgoJFfd8kuIgOymYED6f8kD54Scwz0oxtoFFqamE6Q
zQ3ZLVtw8qruH9ObtnvJdy95ZU5zujVYkVglnaaT7ScpUCY0TUeEDvY7MNqH+4a1+JDfZpOpkydB
Q7A5qZAIxDCkR9nhrCAPQW61K+7HAXmsuAsg503suVsgdAq+/WgtctQDzyZT5xQ4R90/4QzfLh1i
2bTwFaMJQyPLEUgtPNYllDLLtVKMt/ueA6iqP2oohmRorzTnee3AuThRCDTGKRl+0isPVjcJ5DOa
xJiZSRZUVhsm7g3Dzp+cRk9zwfwWVZhw2iaKP8n41hsoGJSnMNnf1gY27UTGZHA4766PZxpYzo8t
me+Rj+VShjddV2MNMw35/R/PtbcG42D0HSbkFGoPIi9KEH/S7+pxm7SOtzPujxA6jraBn+dH1VPF
GX+oEqqyfP+9qHEKEL6Q7sXeWLnUN/84he6YKofhYKP4mEJnO2NbE9P0AUNyHGqvrg9UDWcxdFYN
DY8U5bv6zvRnJ/Pq6JQL49hOfxjq35c4WzEoWLoUAXVkSr+M9HOj52Vjx+i5oDmfvjpOeeNQkY+P
9HOO5tKqpy7+CXqn+WmOkU9Ija3btUG1H/y9+1MJ9X82GFulfOE6Dk5ndNy/JJjpySoPVl/yfLQF
GuOpcvQt2IaHWcFJHI9+QS81sX/CqNnfp/vfh/2yr+1pxufcG3ddYUq11ZBv/DyvWthu132ITcnC
DZA8IUZsgnICqmR4n9w6UpVLPpxfMbKHDHIqXyunDfTljv+ba+tK9SlqvXWgaZH6CdiqEQxFQQ5p
sQwh6sd4heHGFl2gYrN5dRftHMb7LLlyMTMxX7OnE1AaOxgBuyMekwSskUc/rX96+N+vm76UoWpE
GrrOLf8yHbRdpseTzISISdW/STDB64eHcmJOT3vNHxSqZ7twoISvO6i6HbTpxEat3GgWedHN9pQm
/j0W9e9jUU4HBCp2ZqppfZ0aRgd80NITc3sCqAMHr0fTofXVO6O9ytACurXssFgq4/XFYruksQ1Y
F3jzGDBpIkS3gg5sG4vzhv51cmXk4UDt6N3stsMQOehj7ZfJ2w+n/D1EcRQXB3cb2JqjOZdd94/Z
nHRtV2dtrW5VInUW29ueCviC3eGYBDXUp7Wu+YhMZLMRDM+49/LYV2/eXUBRlG1QVKui/cMeeAUc
13dqttbVMNWfhbkN5PXl3+eqfV95OFeK/ZQG0NFGO/zvxe9UWdlxPGjK0tjfNpN1jfq8lZKag1aN
3CPZaNZGVvXQkoqN+vhRO/VjM1SUYFFxw3cKFX+69tWRthBPQx+chVLuwwwxt0MdnMaB1xS+NtZg
hyYouv775I3/vdEarXt8GgDjqF/WKQxVNSNuUYnudByXYH4p+9kBguVn04TxJ1LFx2y1y14hZAbI
0roT+JIARJDCL47BAFgjfkbgzMuzGQ3QXKqykKpUHwRGSzqio4aCu8HUgCF4Xh6edT+70wGrkiPl
j3vzubV/uJzv8D4dlDVLnGpjC6HxQP5+Fo46nBtlV07W7WGqIi419AisVv0mJZI4I5iXKxIKUkdF
v0u5z/KXk31zxtNLBz5cVnc1oALbCfr4h5Bb+5+CCCdGf43SEaPFuFi2/zGg1d7Y14dkgrZlVB0i
O8J8DY2h6EA7AgxqAYHLmPc3xjTzzr+MellFSBJcddc9YjnqlYu8Bw1Qapu0UXaBnoHhDBCi1q7q
xk9idMevz/WTeWuZwHEWKTLVE1AxMFPOeJ0YbP5iO4tlwSSoi7cGDXAEP/D1wubVRq20XaKR6iJ0
SaJGQTp5UqmaACR4JA03DHSB2w9Tu7EficEgyfQPhJ54C2e0HjbZ0ddQwdv7wHyM52IJkP6F0j31
0gq/pBbsi0+4s2zAfmoif4xQl7Icps3nMIT0UYYHUCz5tp9jZ9aOEXe+cEO8XFble3zHaDKxYmqQ
TYKbEJgvHIY+KkgGQw2tGaW2JICxB1YMdms83TvXg4v2zn6l6usT1j2gzVFLPWV+3G9bVFB9c+mM
0w7JBkShnOgE7hmCnPni/NKyoP3IszsznzItCx0h4LNolaQGmAtcN4CmZpFpBPcoD4STw8znwrCg
xOAzeT7Z07TblEGxJF1RbxBMm2XHRdN7n+ZHCb3Je+9Nf/+YzxbJOUhp573tbLQE0n3U3NfKe2E/
mpR4d8u9S0NZg8LDnRfdlxlgQySU/iPsPJfbxrZu+0SoQgbxF4E5SwziH5REUSABEDk//TfgU/dW
W3ZZ1aftU27bIBE21l5rzjEf4zV13PMaw7Skyy/sa8s4iJSF8wwiLhrDnGb12GTPWixajO11ZdUD
Dhbm/sljrBbrdnISYjRnFm78btdQguypMYoM368IykpdVR+k7o04t9NKmOSgAlNbZReQkMzKfELK
L9kHQqMI++EtQWE5SzVCoxj6x6wGPzy+fw6hh8f3P0/Jt9Wo8xVd9GJB3YFiw+xLRrFjwnY4FI2r
thN96y8bJ5pmcLhbK58/Y7p8Ik/E9EeKwF+Wxd8+yLDm/+dxjdKHVkiZKAKLg3n/cL2hQFIa98nP
iX/N0piGHUZ/JXebZBWaPTmGniOV3k9l7d8+CEoThgOqSkf1V/v+vx8ki9tRVbATzBPJCdAIhlSR
PYy3EbTeUDl6FVIn+n2Vg/bnXr4JBqzY5qesor+94ySJiB3ammgENP1by0AQ4jIo28hbJRqo4Wol
2JyX+GOYRW3Zmz5Wz8qBbultm2YifT22ms98cu4DTXzxHU22lc+MSjywlNd/v7/+vrD+apxIisLr
6/vMUByZuSFgAFkrjJOLvXxYBcNOfyuznlMn6PCKvrTMYf3Ud4k4E65k67EBxvlD7uZRm6LIaFET
SwSZonIo6A6jeSY2JjlUBwOEcrErYJoO5rr7WDnd6TfMpcXoTYH5iOzrQErPrN1njrcpxqOafY0V
EXNstVazKrcZGs1FA1aNJvC7N29cZuU7lH9A9e90Ou81n0LjId4kE5M9/ETdZMslgOY1XkDbP3ho
CKZwjNklwkjyLQzLtnFRr/6sg63K1hipa2yjOl14QJGaMwLi9iNEc/4OUcQabLPKCg20N65dcl8n
VGrWPJqk9puuIIxO3Td1+l6M3x6NZRzLtbp4OObbA8tYfYzXFd/FBYlCshc7t25aklpcLLEB2kQU
z2v3EEJ7DC7PMfX4xjxER5H/9Bgjwp0gZLHR/UFhUsf0o5FEHh7j7EOYPV/ilb4Hv3C9g/YCgTSH
W7BEUW7T6GxsYDG15bE9XflH2lL0yf2BzMVTNjFf7rJVn7MvmTM5cAptLi7A0QnyGWLJH68CwNjW
Tbb1ii8xk7AQQAXorNHZfy1mX+wojpX10h8TB3oeRdbs6+BtSMZBgPOwepeBEzyU6gPtAQrrEstG
8kNBq33LWUZSz9KGFQLDDu9/Ey7J7yvKPRMMVclLbRfR0SJUidBP/8wsOIjf1OCk0mYIl0myIFiY
NrCaj33Eo8Qm64dcGgJXPNh/qMxIVSsAznxRi5WNq+Gx95wII8MZ4sdVDE4xUSmdG4qzvl34e607
6YJbvm4kp9zUJwnC5mOe8NqKZrhpDTcTz89LBMLlsavuZ5/RH4LhSSUj3722tWRpZ36h5p3Hpt7f
YAbm6feLz1ynzW/opDNQaWebvmssFZ61bBkMYR5EK5auKgzfRyYfhQFtxO81o0vIZqjpLuiE7uZM
QaspfzEdmqEVu8qjQ4xod7BKETij5h+DdjoeDsMr0xdcMrlLhyoIb1DcwEMQ7cwiahuetuTmPY1S
wFLNqkvGz2hRY7g2aCtbPjUBV5gus06CLUERgZuj2WLdZFiHWzLHx8zdzq06G70g618xfw9PI3Si
99v7CB83yebEMTsSrUaRJArdV9w+nUvaxgREiFo945tOKShQrtBbuvuLXNlK42B4P9J7g5twXzPr
4Uuby5gO2xkHzllEHhJQMmzU2q1BDN3i51mvZ3rththZs7kIwQIyP2LlZs8Ez4iW5hVGkDjJPuPJ
Mfxqz3EzyYEZ9JLl+TsZtGG9HMgPYf0hCYdge//MPdQds2bloUxe+v5GA5tX3PT2dZORh7sAVXhq
CIB44dwZIiFO26BCfjTgCQT1UiNEy+bhau/DzmknMh78bCInY6rl6IONoid88eO9vsnPvaJOGhzN
dN/ikUyg7Ueb25o0aSBfJRfULc/ACs3d3UAL4SLmDh+OQGE4D7odg6nBDSHNRNnxOV/A8HaM4p8E
aFeTsvhQ49feZhZmIkEkt44Lf0aGY5Jg7IBkxqw4l+yicj1IojGFlBrPYYY9s7lO5Xp32DpaOhrB
fqFAbZ4OmbMRQocdh8wwNZ+QAqv1jNmt/Nqv79y4E3XpADSBnsMwgrvjee7i5f3rOUPlDcnJquRp
MYTbIrryba+YSoA8slVjcoXtlow2cOYI+CTkWLrdvOVs+ZjYgT+unUQ9aCHoJOPWzZpX9ta+5uoE
emQO0cWp4ZSwF4mA7d3q7jzNeVHyFT27JLoxfeuFrQG0qfLmhe/UmPBVp3vz/Hnt2RSJFU7lvYSl
tp+V6SLoN0EyGY1YV6zWnwOcM/QTInM07f2khFwwb130Y7yQS4Q/Bz1AEkJehDtCLi/DHieWpXYT
mPart/oYnj34gqVglcRvvtB0lTgoifarBw33eMd1RNAOJVC3ataDxG5pIJV7rrZMkQ/uj2cTyeQ6
/IhKxz9V8AZmyXMVEMUdLXreCkuO3pWplcqbuzpXvTFk5UJ2E+By8djLxilJy/U4M8BPFx1+BWUi
E6hUSJ/1RRevz8y5y6syWJEzaBUSEsmbRA4H02Fou++DTeAmOAOfmtdRQaLAWrIJrjNvXXHCDhIc
upf2q9zXN9459UVjL7scqD7KVqWmnR2c6oW/KllifGX0l/sroZ/GmAoCSEj7mn3PpIU6cVKKeXwe
sSLOepWp4bsKeaYRzoVu2CWJK+JCww1EZ4p20wh6HW1IniXZGbFrmqsSwVrzsF8qbL7wqb7WxqKa
ecSqMrp0B73pojHG/66TfrWcfm+P8vpBnK/IBkmQpEL9/voRotDIZD0sDgiMkMyxJZBB1yCaJhcj
3fnv5RUEoEYAF6IfAr0m3PgkDIi3bEd9gbELpgJblgVLOPNpbnuIGp3NUEHcnK7PyMZ9ExzlcjLM
Snde4YazwWsIw77FFQdTsmKhpQ/nPAmbtOf0a2xlRnDcv7+kNOzu//iSJF2pDPJkGkff+o2xkBmZ
Fwf+fnFB53nQigUYDsSLM43oK7tAdvzTEeW/HXGwljK003V8lr+fVjN/1EafEFduKMc4BCNeUXI1
R3p8ZUNrl0DthHAwj1TgrsOgov+wPTD/0mmUUET9v+Mr36ZP+ShT72nd39eQY69MXjfUT+TNp0ua
/1/+kbC+M4hIgtvAdVk94sF5ZiFTW17M8fATgtjUqWE4juavd0D1/V5+MS6jDbhv6kpuXDvDkWBB
bpkMZr2eOhIWzKq0BuVFda4Ig0GyiUvLmAfEAMWYItBbHFloHN3l0bIQXmQLUmyNHHEeWeMxEu98
8n6KrCGXdSqjlMQI8dNV+UvD87ez8u1mV/LYz41HE+yEBYVS9EqpEKKhQkjk0CtMEiujBzJnwySe
4BFmH/++DdW/3ofchIY57Nx0XfvWhZJbTbjLpnRf52OVCPgLGLnc6nIK3vtntj+bS2OGiNezSYLY
6CsRcC7Bni5aBkyxTJgtdIBjujgYKYFHKVcu6ID6ycFOiXt5pRD5BPV7mEnTOWcYtVYqW9XG7RKg
vj1pbWW+RBBoyXY/LvYYFFhCZ/km2gw58gv5VkGZ8acCLfm7rZGW9CmNgZd3lklwt3AOUivJ7X7m
Ias6IHCdPN97PhSJ7zAJZ9UuYUOhArFuQZ/AiYNbgGYNIwv7gkGdnjoREEAyBFDKC5CgkcXCfui+
QFQd1UP01jsc8o61Jjs82d13LiJPYHuQtnEyOsGkHBNu/q7Dorrb6Uu08RxyRiY5vs/85X8J3XQP
acmQI2Sz33TIPQHwOnoRr+qVtOVPc66QdkTylDVkfD12d+5d+kkohW3vLWT+BLFawN42JEm55iHo
h+hof0bCxwdVJ5q3pwUVhkwGZVACWNJaIdRBfm3OIjJYTMrgS0q33QfH+IgCRyTiqdiKzuga0L1B
i5QN1KQB04F/7fHaut2SGGPAJx08HZV+ekL+ENPWeJG72sB7ZNnkbUMNjHzROXiUwo0juQ8HcxyK
b96T8W4wFQHrtTCgxnw5AyxK7IKHPrGxQpM/hexMPjM4aKeZGfN0T3TCa1hboyvBosG+epXHW0Rf
L3DI71MM9sCYSiwaBKoQhcHvy13h0GBM6F26YIvOeu9t7iDQXu858xPMiVQO2avQ2483fYqqNET+
i/YXLLcl2XPESdOALdnLuqckg8S9CVaDhRQSyfzh4DTaYovdKi/IeJo5z2J7hXI4C/c6BFNNspIj
APpBHQb7jebbhDdiejAbbu7R+uGI1lu/A0QM/4Qwq40soevzJeIR9I/uxBYCLj6nZisHQ7EhuXT/
+Gg/BffS3vjLGo9NFcyCqcn4zr6tsc3dVMo6vRcrU/0shXxZZFzrPB139cfzzvZ4tDXIY0pU0THj
zbO7SKPNXZZh72pbPQC5mArPlfGQx5JU7zTfGOshThM7fqb4KpWN3L9nGFz7kCI+zBcyk8GwgfLm
m7M2zj6TeF7S3JFDtK31siByfQQgEYeRXBM6GHPlUt3ysjuz3mBbY2PxMtYEaA5Df8gQKid9QjHl
PisiyDFkVfjJypfI6VO8eU5HtsKc5qvss5/xS61189ronEwFkqyiiyEI9FHzNEfPmf5Qtkk5msp4
Qxv9o6jrbeRBW6WBi/z4mMgNhJPeFguCGJ/vZXPz2N+0JOZSdbbZw0l7iGfKKhUUt8ru4zzO2c9h
ockNm569Neq5qdAyhBlo3XAW9bjvcHUJQOxbucHrQMIk/V9dGM0NUbDzQW4/og8anqQcaXyYTtqo
tksV092jc5sn0XYGv02onbwnyE+qoZd3s3aEy7M0F3ciG7PCCQRy4YSrgVlvkFnUuuNLwYcnvg0S
X2VWc5A7Db4oNsdy7tGJ2TeRspc6MKk67aVQW8vYiDIdB22DrPHhb0ZFY//7ZSL9dPd9e5e1Vd9k
pZ9Wq5SnijcWi8crBZm5Yllx5cZ6CJZ4pRmj4tqddD/l4f6vwfi9pjKJQKWaIoJX+T46fo5GShul
o3rFmmufM9c5LgJ7QfPCQhrs6CsNsnQ7fh578FdwdeBS7onKXK5W9AwGokJjk+dQjhVW96NiOZVN
O9taLMpxY+8Ua/F5XBydhUPrzXUWi2PuEAjwi8NwPi8W7fjc2SBUHc1aGfwy7I7VecW/4EQtCHh2
Zu/Z99lDfGAOemGArgG2cuDnoqSjl5ZaoE5cqg1A3qeM38N7Yzs5zVCSbicDFZxmlUX2mTzb4800
XHd2vQ5g88GNFVnXIfyQyhWyXL/OrulUJhoOAT9a1CuD21njjCx3TVAVPxYz/s86Z/l012t7+oJG
xxGchobGkK7SsRNgS2It/PFw9v59i/xl/qgy7JLlYX3Cmv5tuB/d1apIFIU9RzkvK/dJjHgGR3PS
YRH/95F+KVi/3QwYG5jIIrQgsPyXxu4/3ehCGMlJ/zClbUmKAtFs73G26sHKtYuRNqa30y7F1kLS
9GCVIL6XvVMkThW0kVpMaENX/vB5/nQCMyFHYYzuaogMZ9L+e/ldB0n4EGMVoNHTicFM9y4WSK2c
3DU3fjXxyTMlnozexE+IGgZCcW8qbtsFGjKJOYJhoUr0Cbhq1/WX/rBA9XVMbl0TSw29kGbam8dc
sMAadeF0Wo+LwM5D13v/4Zz+pYTXiJtWNEJ6FVnRv40acg3BiuLp2i49Z1CwnosBGqrQGaBYb4nX
WinrO5S0Ey5xcaN4bn6k5zVYdO6ujEESlepPS86wafl2lf/7iYxvLzz9mSWamVTpWn+uc5M+Tv1w
erW0PZ3XSdF/CZAtqq84744P6WgahFQ8L/dO3WHy9ZvOxjWpr+ui+2GGqvzlPtdwJ+rkww/eIPPb
7u6JxSZMtc4gIpdiUW+dqLSTQ1MxvDM+7tnMFBzaOoa68t5oqveLOplivtFgkTJaf436gREuQwHR
tprm9OmBMZsWfN6HlkS6ktAbfipbnDFC8cMH/9sSjm0IA8tQQqDC+HY+tQIe9bNSjB1aNQ+XJKIE
N2bssFSwxC1GjvzGOxzsQagu653ww9H/djHVoW5BnsjJ++7rTBRJYuxcAeCs9oL6FTGqQufG5Ki7
X9pw3Wg/bEn//m25SIOlBQ/kd3d+2wVIUMQGUnvjBNkm7hfyc262g10IiQDewGBAGEjtgb5ckiaO
UCKM82xcg/9+sP7iLiEAm04HNgQJScB3OT4Kuli9a9Fj/3y6qEsViQQoVIJEK5+0Twah7F5YLQoT
FSAuwqkkWjigcT8ndGAsMiDrOYqZV1Idw5lJpI3norf2rnpsSe1gxnNxn16ybX+kUfbvT/6nD467
BVKVOpBGRiPz+zvXjEe9rMUjrg6dzIrwrTzvJ1IirnIFtHqo21HAz9FEFDF/kBmqsleLd0YJ56vz
KecwiMLRQ4b5wwcbnrDfFobhc420QY+D/V38LmIYPe5C36mev26zXQWmoyYA1lFHM8y1fTD590nQ
fjrYt3VRUhulEwwtXNNgBxms7wLypLr3cJHszEX6Jjntsn7tX5Wlchpt04/7C03R8PAYaKfsrB6z
5HzdkjoCGHRoPg35N9lmtPAWWDRJuUpvA+CevLYJguG5t3+Cy4kPIpi64ofX85/iu9/P2vcnUMhj
0x/+XcfpSi/3snBSvAmnL4W7nWNcAu0U/4BGkP94qfw6JoQdydBUk/Xy9xejIAiZVEYc028PckO0
JRmz8k6U35R750qseEZcORi8vaS1/dYVPjoKS959I1jDKE7wDT7BS5oYwGL262q80p77DFh0uPv3
Vf6Tj/jtg357gwuNqbHt4Fbn5DyI7x6shQ8WytWd5cHPmZbk9BlFWguCI6HaCfrKiaofThcGru93
NkI9KhoWSGT4FDjfqmw5q4wm6ypxS1JKOeQI2TmhLp0ddpb2mZ003X2aDtbDHH3iwPFx/H7jU/cv
28hm01X9Wl4URMvVYEjhASzWysaEF0LGw0f9VuGY7mzzVWqYgOuusUHIlSoWDs2ITpRsDRx8WCQM
rR40hA8yP9Bz7ex+ZDWtLX2wMI1eGQfTZm072ycXk5TADzgPjKHRYg20bLyQlcNEGHczUzcoW1IB
iGXwxqN2HlY2fBjhBcenbj/Jg4et/WVGthMuZg+8vhifSXcqARYgsfGYgHY2Ix2J+I/GYbV+0hvK
HY7uSRaGJFI3ThFbSQuZ0Z08NwttQsoW80qHhD/fE9eEtVp1Bb5z5/rq0IDPnxzlkOLwoW2SOw19
uf3jLUut/gLOJGE+Rnz6OSqsEWAzePPDvD6d9LQrb3hvkNO9QIx4i84+g5ortr9rTu9hDJxgWsNi
CdlsThNOyoH3CLMgcjM6TK6VC/aKzTLGdG4lRC78J51q4EsimKR5fWwhsuJh/eGJ/6NQoZTjyaOU
A1EDm+TbytV3gu8nPfe0UE1G+FkebnF3JbgSwU9PjzTcl7+tyIBwNCgrKppruIffKZBlacZJ7eEK
LckIaK8Jih7z2rx7hLipsNjRAu27iL6jaNO4d0Z43jr+GZIvOrewSK93cuczooQkp2aXL81z+qr8
ivQhvZ5gENlefTCkwIznT2WseC3mPQhtjrAOxvjtX1F92Wy/bIQMVNcD+G5CwN3mAUy3Qy4AfX1G
UxitFzult/Io0a5il2bTQaOv1HEXUI5DzHivlqKToxkTWalJOotoagGJnmiO8ZMF4U8ly7cz9m23
FPqq16liWa1yphwEhVVf2ZeySTHL5Y6+k/l6xiJwwsNgNNkGTvySbtpP/Uj82746CpVFTIa+Ix6M
siLmFcR9Kktzf9+fA9yHk/tnciyvFaJumhLWk5bvDtI9CHRkaGg4yPWdYeScEWUtEkZvkvoHFoRd
4iL+QKkBYKh7YzqZYGh8oWldCg6Z38ZCP5qjabVXKF5O5inB2GAFGzhG/iH44C9bDVlUo+kDyUU3
K1vXO9/3LR28Y57ZQwpYOL7P85UMTP+SbArG/aUNmqed5hfYOLlFeg5ut4104DUObAp4HJSqfN0S
vOC5/17uzb/dr7qsiexVFVZ+Rf79vWSGYtjlvR+shwyT4JXgkNQmiEWMHGx9ydfIg8lJaC+3Y9NZ
BhMN/Bxbidx7jPOkNVrGRrumnhW84t+27x/ZubkGT2eI30UhSFh9NkQ6k6bsvTwT60o/3GJBcR7L
FpXBSz38mTHinI6w9waHuDX17H5D/+LK4MuBOIa8DCofWuKXesynst7JO2eoHlEfOs9lDz4EdUjo
tAwofzgzf1YJ3Jc4BRAxUbUO4Mzfz0xllnokFzGEw+cixP6ieO9CNsfW31epsxwpR6wt/74Y0v9O
9/flQ2f9YCdPj2ckfisT8MTVtXoPqpU5TWfBa/pqjpvDvWQA7aAO4HVU3dTQocrM3ygDdKZF3BuG
UzBPIgvn6dZXtjR1BcHN4Y7PPLfC6tlb8ZmfE2bj+A4tdS2uY8Hif/hAIQxm05g9K5NU3n8fyYfy
hlo0+zC3d17s2qBiI9QYg39+IxPkguzHJ+MvrEgxJ596CnOInj6akAtR5wD3oRXEswKiFxInOZ2V
J5iOuGCVQbehjMYqcg9WruD6bDDQr54+XuiJqc9R3xbkiCf7iMSWEeqMaRzafj+Xu0meuXz7bKfx
X0LnTqQ0YaqMb5dib7PgjZxUV200tA93JqGD1W2yB9FbJhMD7cy8WvvLjG4rl402+hKoI4kANadJ
meQbmgdHxBuf6Vv8yTuYHgkkkwyb6948g8kcK+S+gB+dB4DNBhWqSIyZPLINxQYjSDYchYLYQfLg
/TlMhWaPI3WFvGvowQ/RMyNbJ+Tn+Fj3Kqc+r9ew+9grCPxuFDCToWv9VhzbMaPRlboasnSZAteK
LZ3vW5JBhEHmE7wm77U8vDA6S58rDpo05n6T9EiGH0NgwSZLd1IOQlSBAoW9xjwdWcqJKjK7KcNW
yRZBo0dHSpMUc9uAhCDnhGEy8QSk2CMq3cgNuahKMkOwE0Og5KrDQgILm9hGYKM6yRfeePTmH+St
slcZRjV29BGIFnTO/OPBKZxV/vx5eN78W/kY18yHQhepMKOdR7XJbncMUFRRF2Q57J3I6R6H83RT
UEYsevTNl8GTeoqTWbjjsCm61pdCBwXqvcFm5SYj2SQYS6dwXvHa4/PyV0xiR7Jami8H86O5NCtj
OgP0NxW5gMt+pr+bQ8bkpbDyTbZTpioz0WzImiQmBX0g0vhxxBuwBFJCKjoa4RFLUjKogjhdfc8p
sqQTT9xzF+7Q/oiNS2YtemzxkFOFoe5GD3erdt0ajz5QR/XAjYEVLsfOjobEsAdqDqBAiEe+g5sE
+xp/gr4CSIAEQh1d4ZFVo2pBXSAMCu9IsEEAG6QescEtgav2H8UhnJuPMS8VrppOSBu+ONmOJL4C
SEfOwCW4CifcKoyPOD0b8hlPMMQ44/7Ov/AXttPgpT8FdFxX/FCqU742e44IKcgLeKZuxV+inZoD
Zaq25AMHV7O0EvJzqef7D0pY8kHQRFCNjKwchQQj5NMo4I1gmYsPgwDPIQQG4RQTBI4xD90EkjWZ
9Zfu8pzqt3RbfxZr+b2SpiJ9lNcn3GAgfbUFAkiP3WzkCGdpWEdGt7Tm0V+lDCPlSUY4jcaAnlvD
qSaBgyfyEr91bvpZ7Fnx+lcUKTp0NyYpTrr1uK6zYiXzzXyb86QCzwFLmrl8yqYdzlz/0Z6gC6X5
hPNKV6ojIXFjkIMoWfd8zrVraxtAKeosuRi+aXIw9zxJ6Gc87B6V4zUsqlPu8BFCmmDBk+sTT6tM
fQgJkCg9p2rcUnY9NH++zQIWmexD7KDE0+CIN06xwcVyoheWyF+ZKxQdSOcXoass1MwqVjCV5uKR
teq+xZPKKqITwZNuVZfn5IngupxxFsZDUHGNlMWKQCTZ2jqWwFS1CyhzpNyPYWoSYgBpzeJ+GqIx
bX+ylWiiyzPyTC7FGUgb+wP55cH5Bi4LSZNy3aUBZwWMoV6Ts7oBvrvkufaW4gu7BHWDGxAPLJhQ
orQIb6EL81ZTw5Nk4W+r1/BcbbuZcexmhCLcSqhwOWjUScFWvl3l8/ISk3FH/NLOfNPguHBadjL2
GiuA6cTk6aBy78+1d/G13HmpI62aJzs7C27eUTp2r9Kq4FHZRfOW4eqlYgqK6uXsn0OmLAiKgOJz
mq40hFlCGWura8Srt/6iQ2CKFgJqiJZshXg9GnfL6oV57NrE+4MQgpvjU3LtwAp23p6acUsGXzKG
sx7aGWCmW8Zs/tARQLsH5PxWbLVjzsk+PrbqJlo/Xyv2JnnsADDjFbGRx9WGPG8N8UxzStco6tbd
2dwNg1mPUD0ZRa1JgjdTGKw1E97TyAqcYBe4j819CM/aKnPY/na6LrZEIMKsm5KCRXzlEQElIAxg
Wk66Yt4sO4P27RraEcw6yAOUU7xn3AyFBpavyXMc2/ke6c6OkCxQlYTNsb2iGCY9i2WfxC/xg+1a
ykI8/l9eFlUnfRcIWHY+h9XTXmJ+IZoOMQuPFy6ltQwQ11OiUvQv5KVx8xYZSY0y+Ywl14Nn8CDx
pPGS2j3RXW/WsiW5sft4wyo7frwVr8ZcHkioU7ymm5Qg+e5DcJS3IRIMiN5oPaR+fVYfQ2EB0J3e
6/75knAA/ZS8sL24lJfqRV9gy8IUhAg6AHwYWeFb/+6/Ja/AZPtDMpZu4qK/RfP+VrzUh2ia+mMA
v9PRtHgpicbIVz6+40HC4u0FfxrdsJrzK5057m/hS3nDxYEy7H57QPJks7+6HyBEozQrCJRFax7a
jEi12/MtXRu3Jy8kHCe4QTRn5Dn9zTsjaasvg7aiBfDk9K2V8Ka4lmQ6QjWjBsEegbIRngQP5iGN
Hc5nbjIbQGFrNx5DZUtIx2jM9BN3XLNpPgflnWpLx+I13ZNUebjvQB0ugtt9Z5Cl4nhrZs3hpm3c
nLdQazcs57t2FZEy19rGu/HrahSwiPdMSJqZPjWhTyB4gG9mVTPySjhrqBBujzMGzYxbfgidLldp
iKAhBs9zEadDFHX/fl/cF8Ic24yrLnBkwnxubHb37CFvz5f0EA4wH7b9PMJUg/i4oksl2JG5TC9k
dd68U3nJkZhE8/CcjIsX8zbYuhaqamsId7kLQB671Qf+lKdgo+msXpJt7LYH0PLqqWBq+VH6UDxs
Uj/ry/P6vBJEwF2MQIgUUZQmNFfpKQSfbeiMTvUtmJNcdBFP6gk3kX7yxOHUsFggW6xe/GvDH9op
B0D6H9lL+EKQ3Co/SAdstSSSXvLVk5vyxmU81Jfqs9y3F92zMHmK43YtWuKrDOMhvPZ85/TwHGsD
vMjfyIkD7uMW3R5jUB6ut+iPwxIT7+hxtOGEg4/GVIPc0x+I7qAUD7Rv/uEx42Gh3wN8/ZWLUh9H
4TLb8hF55jZmA++Hu8ItNpxZvhIL92m4PaYeUBR/XNMSSGmx0eDpMBrNK3JnTpwpcj4I89w0J4EN
6keST4Csce/K0/6GbIQIVoW1Ak3ydIDScw4JCCWm54kEiGbr5H4zndafGp8Vl/p+C+lpTRXC36Kl
RMQg6cOvoyHSjC7SsWGH5fbDO4swBmlGPbu6A7/c1bGt4GeQUEfWdB9ewUFv7i4xgtOFjmYFkSUB
i3iiXI1WWuuYvOw7d+h5wDmfIDLjrkPvPfFcHkJAIzgUPvqRK68fxxilnHzxVuZmND/7u8gBdbrx
FyZhTyisQ8Pqt6pPWwm9Vn1TZibXJiGimxzXwTRoCW/Vx/PU7budt2JW+O8N2h8d8GFLOMIEy/RC
kXAN/L4l7GW1h5QB6ztN3iqlcBRx1rD/KimS1mq5/ffB/tAZ/HYwIHy/H6wM+Ah1mrYLOV0/CMSj
6mLRkcb/Poo8SN/+2HH+/+/EDOH3wzx9VQDoV7WLZ7L2yUGMjiqXo6bfOFDyROn0JLK4I/YGLZo5
N/D+dsXeL77yunX8Fnkcplitoe6ID9kzGKs80sFTefnhU/6y5//nY44kRLKSzvRoYDkxhfn2MdMe
QIecmcHSJI3n2W4qg08X0eksQoTU7buupY6HrDteSbX03vCuSnoiIqJdIu2wgLK/XfkNqN4IIBUI
STyYXnOA2oWfYdZAByWHQMM25b1EMm5092HAatqhJMq0eKrwlLHfKNMZQwKZ5jKevYCtlVsqZB9L
/STDyGo0G5YpMEEaqZfsYCqnCd60t2BmKrZfLQFisnAC+skosWTX11ZldFGlQxh7p4dHMmwt2qCD
ZyqFa9qQ/Wpgcbg9H0fyMeyyRJ1BbBzuJv9d8FgbY+Rf4kRoEKcVptPld3skzYeQnTQW3IbujSqv
8tFBuRNeamyFvJqPesN+9iu9QjFKkUQrXY9XNeBIGZocTfGnCQH+c7QWw8htHjkmTlh7GkY2/5JK
tJ95GxWHOs7svr2VbTUW7hnqnEWJuSo8GyLCwn2Q0VJV5qX0pdJzL4i5FllMNJZ79FTS/dQFWxlJ
Dm4tFRWRSKpbwDZaW0a8UJUApoa+zM0Xjb7cU3wdedOMjqaIHLqGMddRDghY3GADyASy1QajZECj
IrbaZ/sy8pdDJcdfwRZYT2e+hmrJCUS3aMcCDUW+R8wMsW3OQPzkzwxON+XkAzE+YB0hP1TmDK/3
L2iLoRA2gouzwNKONysHfpxx1nbA2nTdc0XRYVLqC7u0pkNPRUROQ3p4DDMG4+kwwm1Sh8uf0bnU
VmY05+94qAfTwM+UhOPY3LX6BcH2Awcje1vGYGxjkA4EyVnI2KfQqklPo9oGQU4eUIwt697SR5xE
zGMwp9OCeiAeHQDXDPuskWmVc3HzfPUJIPkQ3sibPntXhgTDc4EsDK9BYd256wv8bYY2jtWVmVM5
53CogkPOaCNm/c3yVVa1TsZut+50zMwYnbqDKLFg169tpYEa/eruHv7BA0PNJMFXp85D/p48QkGp
vj/yx1gtno4SPLn8Dzs20knasSOJDZunz1OjqaJTPiLG/veqoA4P/b8WhW/dslB6qsajM57LLAuQ
uJRXNWkmzXuSf8rlUdPfDaqKVlmGyeTOIyw8d1pFYkfgljR5B0CPSoO1HTIspE1dXKVs4WsziQYF
Qt5gkisMIt6CaFoku8DYZs0Er4r6wrhn1ChO5J0adnshwGDcMAgGoXxSIjY/DcKG/uu/vuK3LmSR
+7VvhiRUCAW6Nzw2l67emEyde3PdabChbyQ0Fc3kof1AUfilif7jyIasyKaMg98wvw1NRC+AnFd5
wfLeb03z8sB7BsQbcyQvIiMBqb3q6L7jBYsg/Xbl3uxPes747TDCsM7j2lQioPPJUxmr8T5K57Fx
zkY40DiZOIal1SOahMLd0Z5uk25E8Cs9QNaXLjOtiKRAMaagTqe1gmA4tbR+UCSu+UxWm1wxv1Kv
f2XDXtBvx6q3jTBZySvpKf9wh32bQv566wCNUZXRCCIHBNzfX45CGyitntyjJSp+HGU9LGA2FvBh
2HHDbPN/qC++zal+HY4TrVNfDFwC49srX8/CVn40HI7To7ar/+PszHYb5dYt+kRIYPpbDLbBuG+S
+AYlqQQwpjMGbJ7+DLKlcypOKdY+KtX/p1Ip0y/W+r45x0yRIov0LEFFNs2DWvPd7OJrU4aIhXjQ
q1AwQn4/si4yu+LW6Imv0OELUKhd9ufu8Wb+dQJRUvXdN01CfXJ3RBdcAYS/sxleT7q5k6vZRZvV
0V4zd1pIWMT+9xHhvmj/n8NSNeL9RPQ93LbfDysTLkUW1Wrim5Q4lOwTpzjPu85ivrsdWACE+Hke
Jef841SqCno3pGL093/gcAtdaJMq4hgbCrucStqLpDX1b9nfD+4fd8e37dzdjLdAy1vtFBCFK41z
pr+cyZK5QMNcRxzs/h/bUoDQAMwRce7cnUdNv9XV4JiyIriAP8K4MxMAh1BJwtP3+5b+dfZUUvtQ
YzGhHtwDQkIpj87ylYkdISVcKlLnso+SDJnft/KP+5BmDrT63okEcuduGNUyqcyYTZ/8Rh9Xxf6E
RqfACtSu+jRC7kTe9r9v8F6Z2d+JbAb9YE8elZV7yVASaE0QpMVtexnN7Nlo5FKIst+dJ98ZTlY0
aOz/z/ZMiYvF4kRVtP48/6UEzS5im0lZedsSive23ZJpvUZKi+AW8/Tn50ON6z3Y5T/H99f27tZC
16yS5M5sblvZehaHZPZtt+vGWsZDazhnKes89BD942XfK0p50hgZ0WLd3f7FsVTyQLwcfX3wyfjI
TWMxRrbnQ92OA/KPUpIk2l16XTYnst/wN/1+gu81YP0Bf9v+3S0U3QJFy24N3WJxJqbejcfuTE32
KkxzbWjI81T3mUwej94tYdEr2CAhKHFJ8WrQ+13b//6xAf4gGhDeVPZMuhu/j8e80eUWFv/lFtkX
ecec8pg5yVl8cNiD/rTeTQO+bai/LH/dV214a5OwS46+KJnUlKSDeNxX9DZK1h75JR0rOumMCqDz
fXnetVBNo0E3DPKb3eKZjliyNgkxBYQulHYfThErwB3kAdh9lQCG+NH4f7dC5yINRAWWKMQ5NEMg
h77vbShF+S2+FoWPMnqc3C7jivyoKNzl+ev1yEItOlNCe+0oOfEdSV2l4Wt2xC6NkJYhQMmEYXK6
PBgK/vFSGhCTYfBO4hcj3d1LECNIdEqDwdHP3htlLZ/dXBxeiG84ewrJ0EBqu0eDgfLzXfFtk1+Y
4L+umtiGDdD94MR5cLCir4/Lq5+ve1t6Picqoneonwmqv7jRSzWP0Pq4gccaJl9DI9M+DQ/c8fK2
P2+z7XGpIjean5Zn1H4YXl4LIu7j+e0zfz35VN9JtAnGZKP3H0qM2Wu+lgdW5/e/qrmE+dcPp5Kv
wQut5zFfhSA8Sq7CnNms7EsVXZwrYRTqRNndyKlx2vFlmU46t3PTSTphOj/u3GTaufEUzElnnf/o
DcUkUE1uOK3ml6342v/p6kp8fj3PM7taJwRrR/CnWf+UXyFicKilcli55meFI6v1ibPx0j+V20dF
U5P7Tzx1nxatEFsdTUraHITBUZjHZj9TJtEU9CfmDgKwvWYvjEs3fGn9bH37+iAyoykFpn+SPwim
kNO4ppetS7dyQUjvm33rpwGVO761zNYSCTPA8InSVimSrU5zPmzLBIwk6pT9U0YBfK/5eU4yVKdh
CL/M+1/t9uYeJ6JPbd0Hfk/QNkFqOaxmvPTaRKHihmCLsi4lNZ63vr6rULFXqE00uwH5wNZgko5o
fMx/HxF/vlMRE6v4eg3ecoMfScpiJw1K/Vae/FtXOozI7dVjRmFV+tu1QwPWw4p+3+C9uOrr6f57
i3fvOL0z6rLNdDrlLS3e26zRUxw2e1I3CE7VKET2c0q4FQ+neIN+cP8+CgLVVoi86Ylshnqvy6gT
sQ7yc3f0taaZSsZnwcTraszi7DSJK3VErFZKZaw+742IIMuIa0fRRFGWlaRZZ+UglrMg0jbV8QQy
aHfuCljZOJqQ49XaIafG8PuJ+ufeahLnC7F1jzH+PgpmgSlqt1RN/SSjQ0nPgcJY9WB9+K8RhpPx
v9u4ex1Dr7tk5UkGhxGCZHYuZ/ix4+C8MtsHK5WvNcLdue/fvANFNWG1sDj6fjS5wCVPL9LJTzRl
ST2CJWC1Psr9vI3QxJviZVRDOgaguo/8OGuYTQ51cnMotnVEZrW0EqlblKHsxfoqqVM7DQvn9xPe
78KPXex1Qr39Ba7M3QkXxKCST/o19/NoFZwPzCspqmRINX/fzD/Oea9ihMOIeUAG1fz9TMg3tS7i
/HryqQgpJX1gE8sCSPb0v172onZnEQW89QulfHfGT2VZs2wLTxtkT8HqskQGh6sNgON1qK1/PyS1
PzXfTx3rNEViEiOKYp+38f2YjtfuGoZFC4KEGMVPMrOzrRCNddU5iTRvx2U8kyLbeFVLp0YIdpzq
c8z9yWkoLvHgWfI6Dr2TNBTWF+AJDs3qLPeaep+XLjD3S2qfUM7YGobgt/o8vjFXE+0KUhpRO5W5
Tbp1hzkzx/3oq82kyiYxmAuCyR81DqSfTyTXC6sqAeFAtvHKfD/KtrqJ51N9DuZx+kfTL6OMxsqt
2Ynhc170MSiF9IprE+Wfa1CXMhVQKpgacmQPv59u6eedqpDdpeMG4Sai7H9nfRm0SZA1x06YK90i
UeA9NeU2T7shle3YcIiYL0tsZPHArvVJma8uPGJy3TdkRw925OcZ4ZLruqjKOHB4i9ytMAWjblis
k6KRdCQ6rbTrLDbOc2gNAe0HI1NdE3mSoWE+3sHlJo+Or1ZhHG8f7Ec/+fp+/33fj35G+ddMqZPV
8Hzhc/0zaWADhsqRoLqgFoPhrcZgMotO44dlip/PMdtE3AfgG9klQ9r3bcrJNYpPYhXMcwr13QKN
kRRRVP1TCg+Ez1/yzbuj62fEpimRV6LL4t2WtEtbMiLm+bzGHB/rCYKcYqgHiyKUYmvQLaoQnFkI
XV/JOq+gx3whKu2mJe75Ru+uVR0pyTZGGcInRH4yICVCMJZVcQjjz/xyo+YZutl5p8OjTcyTXZvS
qpJ3bTDmvTTMwgdrHmlg/FwEsqT+63jurpakF4A/8ms+v7wHh/AVAd5lYF2J9jApuY+KhhaHJQ+I
yrJJ4NUgWJHBnBPZBqvTUvYofy5/agpDoLL2A6dZBEh5jn7t6e/Kh9DQXEBDiUfKUkHBWac/4owQ
FJQ46uK6jA4pYWLakwA0dpOgatDIAn/hXhWoLyk2QoHsI0axtWre5Y0xlzby8wDFrE8hXLgMIybN
GtWTV3WR+Rc/nlPN9Y0Vpr0+EGmob4NDJA/rYigvjENxGmn4CgbWwfhkl0/v+OoMgr29bHtelnPF
ubqmJTw3W5EAyYEHSU81rXpvoDxYxhPklcPbEM0ZqvLT2JjXE9oLvuhhy+bHEC5Wn7TQNNTkMKcM
QjaGguCaf2iqSsvs+bqUNsYu/dR28Wfl6TiKRRAQCJKmyNwQQ17fo62yotAFDNWXAdA+Z0uUXeX8
7ELOxSh5cwyWA+1YnsYOOSEO8hdexQtsFdKI7AuE7mDt6mn1BPyXCdQrZwXJ9sVlB9GzEBHqXZ+R
UK7KJ3GubmPO2ScejvqTwLvnzBUW8nOyZgVDiDM0rnSN5wgOh+hIEKEyu8XBAzCNmjDWZ1BpR4Z4
B1nnaSk62lCdQNtwynlP5rhug/Ez1Dq09LG1RoNlH0cCnI+Lfdj2AnoUZHCUprwC0R7mu9jLFufL
TD9CQRplI/AC0jZAhvaCYwfQkOigAuxwOLInMok6/W9IGggR0VSywsGRft3W8+sflZVQOIkn4mu5
pq6tjzpwe72cXwI6a1rF8uISOO0Jm5N7sYkUfVbowgMOOdGSJ0DY5zztwU+t04k+4rg0DyIZp7W0
3kIntkhw4acxbHMQ+AEWxw2ThEngwe54MXEN7Qf7FO1nOFX9ZtHuFuIMLe+yb/PupREpemyIhYdV
EN5IluBLOAE0YnU2ffv9xQeKixizm7yhZfWTabpW9srreYldT26G5xcqIvv6FX0ZoqcKGZI06r7+
QT7urBEquTE6fD/wSi9dNdNsVLwYqU0IQA+/BY+D+VLFGuIk8bC5AjUadmQRYE1PJmeVJp5toFm9
cReY79xznJNyn2PaOfplD64iK82TSd6D9QV2dZg+JU/Xpe6S0+nuQ5u8tqHkypzPyqEd6V9H2BzY
n4vPxNWjftqfewgoqHDsdvcmj3DMW9UQJuRcxl0xcICyIzg92Rn+duKqHXiRds0LyzKfisgKXGF+
IgWomhmusdXXSBZIK24/wtX5CRzzc+dGC9SxB/npMjWW6luKNjPgsqFAbZ7CL5YlSd2dTeIciT3t
JMeApliXt9KmZ4bGVMWguUOxih66vBLeY8crwDl8iYhU+agP1FSO7+clusK1Okln8pMpWsDZR9rS
WOYf5QfqQx3d5lO1I1qRaCke5V7kmX9IljwpD4I0RO+pT+QJYUZv6FHpjUrIMYBQoA1GnloNr6Bo
/6izwaJdUio5vvGtuk+PYb49vAnWGW1gO7y+YdpEFnl9o0kC0LfcEbyxOL4G6GLn8SGbDkx86Faw
KaalT98S1mPwTNT4hWt5HQ0uQ/OVT+w4STS/5+ADcUvl+MMFch2sdGf8kean6e05J1vk+fqaQYk7
75Ntu0VII761/bRvSEGuII+HRvGsmLM53njdp/IsrcWNCR77k8Zu93nagxNYXr3B83muQRXA0waZ
k5cDOsl5EZPG00eEG3Wfbjt4F2lG3awC+TjtcsxkBEdBewZiCJzHGNYN0DUrJLUOw9gzCi8UYMjH
5A88cxmpw8hRmTnRM0JUahAMZhmTZi3tkYY5+qwDkdAuad6iCULafRl3uh0WfXCuGg/RjLXdqGVy
MA9TIGwO/RLSOeqBHcVD4OQIitAlUcWKuA9KPhepmviU/MlyxtshCx6+idygfCqXg9ySeQ8BWmWg
3Q+myYa3VLm5vnafx1fNH7jdvJtjATNpGQcW5nKzHJ54F2A12IqFXVytAXrgL+UZYGZ4pzrRGGPS
WwIeGxR0Fz7b6s+T0gdxaj5a+8DNlojX+cKnZHhBqZoji8T09ZS6zZhxH8YT7gMcv9lcwoIAg3qE
/Uz/xGnEdTiOBd7TZIN8Rq/0wXGacT7Zn/OrsEenOhiBG6zcEBuXxdWiAsqzInvHJwRL0fK4KJzK
J+sX4wEqxonxpKGnQ62oAEWwKI8cJ6Gvv12ejBceC3nKM3C16kPXWMfnencdUqOhikOd6RVImgxL
ZS2tK9+Al6YszpCDevsR7mUH9PcUx5AL8ANxyTb+MLYaxW/E0J7hljiLqo9yp7Q8D9VHfqjIHF+H
frBFZo6gmoAx/IBl4mTovRrHvNGOt5rclnNbFKz8g7u+2hkvlzdlSV1X0HkRRUTyDaVZ6sorSbcJ
kkJBQPZh93WvoCDk1HH3cC/D/v9DY9SkBs2g9XmTaPdbQ6xdsIn6hilq1I3xhNX+dChmiM7Q3H5q
m9BFL3CDEPKifjYzVIaoHb4uRrmlpEN6A49GvYSwgfqtP4ne+QnNS88jby3ugsubxkAw7YgJg/OE
SIaKIhyS59CXV3wwzXiP/8Ux2MNur+7RsoGDpABcIALULB4bZItoLm4NpAKLYhaiuurNKBy0ly0u
SQRq4D/CYc8etcNF+pTNuk9C1+ylPG2msHAADX1tOrpAfrzeZgRSJ9sutXE6KkwOIXOjwESNmdmw
BNlQSIzRQQqH1NEazZKYddTDM9TRyrlUo6ZzWvj4ItILSyswnYIRsvSMiQjRMvUUEWrKYDBU6R+h
z23GISciIeGHdLLhBZNSMYT7rRxOzwQcvNVvyIp0bDdP4vq4i5C9FuTAZzNj1MxOYzjsn+eP26ba
KG/dLDu0C3nPegxZiqXA8SJVLbAMAG/vkBJKLgo7hOZgU8wYUiZkX8mtBbT/jWYgKlYRHM8BIXB4
HnXv6nOBu2pTTc2NNtOfAzTCEBKXSJLRBR/dyzJeK5hJn/NP1Q9XzcTwx+o8H7PyldyUgfJP4Oiy
NeCswunK7RrmHPYCBtt4dELUjgAU1X3vfx2mEKaABTETPrrye0ZyMC4vAgVMK3tHXcJsGpsnowOS
X4K7TySaQ6ijTAli6TZGSYpGI0iGl8qiREsaIq1ahLJwrSIrfyPhrbiQweKcdEd8UHnQf9Yv6Qaq
mEL1nvQh3Xfbb3J5bc5RXs+Zuo0UY6h46VxYDNCQb2/sHAPxpAA1wv6/ZG+nEfjCNwBmO/HFsGvE
0yvNvnrmCoHLZFxMGIJm4gLRl6+RgdntmD/NEeVMjzvhj7Iu7Mv7ZaSg8lbeWrsdvR49GSYg9E4Q
Wpj6/rBc2ByH0J3H8idQ4FEFL/qMBa5+Enok74M174/1J/UW2NzYqsnE4dDvGhLGSWyTrGyLeZna
TOWj3A8DxzhbJ8GGJVvIrwaC2842oAmbc6EbA8hE7amlDxoj9xF1mHHZD71H5GBBpI91VxVRsuyc
GNmFEHqsayUaD53l0FHLPKXzzNt71waTm+DGZQNeyUgc3ShGgdGtivRD4iZs9TV1jOMNGkMwcLJa
m3zmIKs1OhB67Oo1nO7BriMMoMKC+fsZVH+sQ7/v+Vf396+qQW52YhZrdT0H19+HLMIPWRokAltU
bySMPwf5HaFd+Rp8IsBaXKYD9+Ipm3gGa6O4YQ+HdAT0bRUQ5pCOy3YYvV1h4P4hsOFAjub2wpON
mvbWocxPR1SIZqfnepJDl1lqc+3BwdwnNX1dBlUVdS5F3zn+qhn9dTB6cLqIZZlet1iLmL+r1jPe
u9n7O9hrBiLHOQ4flaF+1tOVgUJEiyaDZCSY5x4Sr7a5kWdtft1OYVjNkvlBsrfuVnlZj63l/OW1
XnqRtfrzaLMSopP7ck+/YVJ3iLmjGCcpdwWEJIt4Jjo53NICW4W7C6NWP3mnv6URi57vj363MGaR
S1fDi1wykrxqX2zDSeNeNtW4mmHbWRUjFQtktpCejgumEWvF1eciWIvbEpyRqywNFxcWUGdpkq9k
u52RZ/VReiarHnWSbUIvcBteWwQcr1QP4Lnb0WMqxueZ+BR5yYLJ7G0i9h0b70R/ShjrY+LFXcEY
mnNwdrTGzgu8extAT9PzBJQiHODIG2ATBoJNlkc0JY1j1I9D5chAZ92MtcnZA6fiXb3ztNdRbgKY
S+b6PNHYcXUdjxXAfXPNVdwPw76wa/GqGvdL08aPlizaQC5gQ49e9FE8ERYGymplhUhQ8Y7LgvNI
A9A7u7jupjgv+aXypp+E02TaLGJWxBe3YPHa+BQCCAVZBnxy4MZ+NI/Wx3XfgQue+84XrTGvc5q9
PlZchHogslPnzKUpFvVYnarTFC9fdYCaMZam5lvspfzKPXkiYgAbxxPFEffZslpzvpkyjlnOQKgE
kjqtZuq080Gh+XuE5TPJ1f1yqkLuDD7wlo6EaTAb4L08on0vp+U0nd7GyqHus7B8dSkvhX6JOUD2
Lm+UmYQ1mb+YoJ2E2k/aiivMaLL4dBntwsM44cXLaH6cmxChMv4vzJRFH4979apndaXiE1IW2iL3
JS918xE0wjV6Q3ZImWkz45DsVU5uv6eFT6WGuFRtle5TvhsQuo7xaBbOhQ3gh3kyFz1YEeFr8pq+
8o1XfGPQP4ENvJqb+LXwjwPCX4dA+jF0H90BVwzCxV6YmBt5EbmFH+GMn8Z7Ggn8sPqObI/i0Hv8
mu4LP5i1n/FrOI/c7h1N7M3r3oOZugjn5gYn7NeDoc1uXj+vgCDJdN3NfHZ/Ji/EVeTD/PKkRT45
+ueRuiH1yb+NJWperdd/iMgzpc2QAPrBB3En85xJyWB+84zZCfcrGk72sfa6BdOodKrMhCmFq5W0
YMcn0qbyiuf4U9pEbuTKfA9RujED95HsoTN66b4GIsHbjNcqSAXMV9pK2GirzO/3nPrRnroXXzOH
0xf06gz+JkMjS/Mfn/AsONy88vPIa8PKOAVQ3RnLZ/wJG7W6CQ7sIfNYAg/46eb55vX1e49vxXte
3L62MplJs2zqFBjoI+IE4nkL5gGuNBerGeAUtts9rtvMrveFSxBfMi9fb8bw9qmAgjiFcN3JHOoN
xYSynZnas/i2u6d0HPGGwOWpLbH3YrTexMzCqINb2ZNAgTO2AZeHAlzS8UXixe2SZBnxfkkdFM23
kbkDqpgDt7xkzhEv75h/kwouCeyxaXWralT2yVwYayYglcJiUaxZKbq3k03CbdrTKa1kg+17g6fp
BbIqUoLF+fXcbdFnFnMAEg25usMQLQfLMLfrhcUjbSPxQvOZSRet3UTD05m9QAvatzZC/7gH8zZ1
5CdqCpHUlxHCoyO2Vo+gemcpqOmT2iXRAjs7LPNyeGSVL33Wvu4VrywdPBCph8QPXZlNHCe9m8lg
tpX1NONwaSzaZ2OjLBDi8YPGQp+mRIrIE9ansVft4hVVj911StDCLNuoU9IB3BvFuF4HgWRBVp2R
ng4XQmcnHxDfDqk1O22Rj8M1PP/p/4uldVjO4768+lpR1KQsRR5y4w++4rN16pv8LXOYvl5HRR9+
HdGpDpaXZ2V4SF8Nb4BffQSXf8K/PrTjAh61deLI56JzboboS3sMrqhSiey20M/eGQPcy8AeeDmm
WYuaCZsuhfmAUmbi1LM38WPbWRI/jfPJMZnnjOWn4yh0TsoEU/28mbC8PL0VuqXSKx0Q22znpxEx
xU/mmLxqwP61XzFQvLcjFoYscp+vztV5lYdXh0VGOnx56aipQWZAd+tRT6HEAMqx2bOSE/EXjRI3
oBQ2bBwVKTh/C9c7HRoEUdiD0WA01zGm3sCMoEC72ZfXABCOQymowppAJonMHbmG+qxTU7PGzVA8
uwqrQHtAT4/R7mQRWfF82RPjmW/5BGJ2li+dg018yb7qDJJW0w31T5Tww+A9BzZxG524RSTv/Fns
Gw4ACUWdDpvX1o2XqCwoUbsMzJg0j3PuHTydxCysa/+EVOO8Z0gmtdychX7+HI4bz1hI3n9upQDG
pDzvxsGEThX8FPHZWAir47qYy+BxRjnAGoGXODFqXjHHPDdhRcsrPZq0ruS0roztqsaYiAwDbxS2
Vl71/MyKr1f0ljwYS4vAWdVT0+8HvHxSAr433eMOT0Awr6YEUkyUeY+ZJqun8sT5bVV7Ihjt21hc
p9P+nVXMBmhChHGxCxzh5TaJBbvh/ZR5NOXHzSzDK6dMu9mVr67jcpHYyShfiHQyIAaP+z0ryBqh
PALYeFwcKIj1XC5+4x6rULHQVZkDBvpDJSb8c5o7QFWgmWjPqndcx8sTqzW/mAtca5nNEVQ8a5/0
5Wk3rSfBXF5Gu9Vxp79EM5bA0Qf+LG0d7ZR1xV9zhNGsnqpUauk9CFsF/9aS433SX+SX6gmj6PQ0
093yqZoGc2PdTqQHy6CfEs1ec4o0k/8y/YU39b0NRzRviKWDNlzHSI8vfyybb8ngUFw5TxgKr3gz
ujIbNt07YuL4KOKY5Ak51qPLZZcO3k6UGjtBsD9/X1v8hwX2rWnX7xeUud7mhFrsi9ny13w80c38
XMvHZq4ctFU3qoe3sYAB09WtP+kG6Kx/sXnzhCeLHDWKbDttlxCfMhMmzYsyxpbyEj+Rry5QPwQQ
Pa7e5K+5zpX0uQVOI3lxo50gwBq6vpuwcw7iKtnXzpfmC5/iWH0GUkSnpDzAlFvVOxEzE1H2yZhs
ggn5kofgQ94kcI3SOWIxmk5a30oDW8TkiVaGPoVKNLq865tP5S2EF3TD5XcaYx/hySaegZiBMZXa
bBYM4Y3MO17TpVPBy8ArvdPAznLf4MmKPOJ8/8iwdJ+qp3LSrhqaGxFoW3lxcmmtjcM3iCbziKll
so6nmU0JPXSuNvkcg8N1Gc618WkL4nBkvt/22DUgJ4levY/RlNE9Otn9BPJkU0OPD8mHmtv4vyba
9jRNxrCh54ZLSpWbPRXO0T4tIjscE920ktcmbYHYSsc9An1AzSN0Oi/3r57mq6vG0TYJGCxxVPrC
rLecn14ZYWAaYhEcxcvrUPwTfpwnDe/KGx/iVySjDrapH38NvpJ9hsP1XLxWtuGbzMaldTgLRuks
mOiz05RaGCSTZqJshEPp86KzRGb+ODrtcsHQ6lCkQ+3CNB4jqrU0h8KMPi1ehVHqK8/iszmGwW7L
1u5Sj9CI6tiSJ+3y/ET4yYYQVys6WWTzLBMK2UyAXhkrR5H9rmyA+ByEXU3wX+OAIfhg/mrHjP2p
KxzE58FzVw4H/JspNdrhrtpe98aoXvZe2ph0UkySG9YzluZElryn1DA1X25TrPDcwtzGPWK4o0Oo
Qx7WaQkymxwTQMsiKLSLB8qZLwXOb89UL0P565kKzmlQ3S5y5Me0jgKKzhDTeYIi3OEgG2vnQrFN
ZsmOg6uWX39/ov+58YE4IHkW6QcDTa+F+Gvj5HmeIuPMajexpqLX2MncJIhnCKT+alMafDCuST+L
E5BN/9rcnXyHCHLdxOAR+3g2dalxoBYVXjVgRhraoEZrmlEMW3L8qeevMd7334/2n8MqsauaqWom
GLSvcsNfR2sY56uenTjaer0ArnF4G1nW2HGoIL8MM2e4yYaPkKqD/urdX92BLpEQyOpex4bx/QSb
qqBWtdnE/k2cnapxZO5uuXOVKeUp6BMGzoUpSossXGU+E1aGJUira3eiXwMMIyZ4IPg0gcNc6e/G
lsniIKYK+PtZ+edFgSUlm2KPacZP9X0XY0PqBoagCPMcE+Y4FjG7UyvPbtNBux2QZgdD6ZI8ZeAO
VaYR+eT3zf+s+BHvTjlkwPUwqHbebT2JOxQpJWob83hymnrZBJtWn+UEaaHtfnCo/96WKoIFxjpG
uNr3I83EIyHvqiTML5SyT+9IW6rrVAYOcnzgkP7nc6UOJMLbcFmARL/TIIr5oDAveb+lgc+7GwdJ
VS8u4seRcvkFsIk5RiPvtDoRxMkD3VB/EPd3HJJXsmMRUaGuubvjjnVbnZMBl9NAG83kMp9ing6a
rUCxG1HM6b9VWzIl0Hp9HFU6zqh5d6RyFQetUJ/A0DWg7MANkIhYE+xFZ7J9pLL5IRFTwHczH4Ji
SH4yIrHv1y9PmyvWOoOyJW0rWV6WZK+WIe3B7i1raMxelokACyfe3WhMGs0my99abuVzSQ5I92Bn
Bv2B3Z1nbaBRIcYNp/Bk3w2danIUj0paR4vstAOjRYqb16nYKhrU3Qckv8SyacMumyjBrCifmty7
ou8pIR4KNEfDodh+JKRFZaCoqcwmCXyWU2oZajj6/fn6xznrU3+YRppcHHK9v5+zUA7P5UXVq0WM
mlvLxl9yus8ge3Ab3OP6KNVi1mNsJc0PdZT4pff6a2wVqqJI8pMubqejETCnbWRvRyPbTp6mm2i1
ma4m+XQ6nT0vZtuTvSVx0KJZSWwjLVl3iYV77dK7o3K4JfCY8LktBYunyB67+nDpK5a/zCaUe2EX
Hq3N5PM4W/Ww/I30saHdu7nuNhvq0MOI38bwkVDtH+8sIPYiCEL0ibrxZWj468DIbhCqdiCKW3t2
tQ+jM8HBlPFY36azZIw8Z7Ee8w6Zq8PJJbG988rbtNNPwgp+v4x99ffb3QZyj0wuU0JFxk0n3zVG
wDffqjpKgx5+23R7E90OU3/gCGTKioTt/r61n4V3PCqaKfJESyaP3Nf49tdBG8lVForyEvkacYKv
Z+G1pK8XoHvUUH3wKssT50oIWvIcFydicWgo0J/PsZ2KjxwjXzfOtyOn8q8wmiEV5CYe6Hc38FES
CnJV6tP8FDndH2GTVTaBvwZgNOpKZ0TUQykeAfCD0E/VSccL+0mLuUfgI/DQwIhbuYzlEc3GRAJK
bzggZlIalLKDdFQ92sRTPDh5Px65fo8NugiSKfa0xLtK/imSY0NvKLCpG5nVkYlM9CBgEE5DSGYJ
QHXYBfKCN9Hw1k3FI5Ksblvwd2E5/n1P5B8vPPaEi6cwPPc5ol9j2F+XcdAI16pt6J/0Pj91GlvE
e5pWmzmjkbUk50JeUdVwKIbMJ0fvMxtOJsaU52sVzfaP4kF+3MDAI0Xs2gzbJqD/e5+CXJhho7dF
tEjoZ54mYviRdkshmfD+yx5Dmu+fFjbW60p5ZnkvafeTCiSlZh0rRe6THdrmjtKd7Is6LrRDHc9j
QhGvKmmcDMdgEARVtVrDGJmylTWwA5e3pHAE49FE8KdJ7/su3fueBklZyuebfvRTbDDAa6e3kCZH
gvgydgj9gzqxUql9IqfBdxUiKhkcBf8WwqcZOHGzrC+PbtN/XZC/zpF2p7c2a7M+FkkX+SlL1ps8
OdH+g3HXk7OLiJpc82BM+VpL3D3If1+UrwbYXzdjeO1upRRWOUERs6vg5teDCIpOrFFZt+gOEXnX
CkG1vb5HB8pQ8WgKra1HYIhqr+em3MqdIO1iw3C0S+y1V7J3T+nEqGUvAuJnLi/a1W3JmZebQ4OE
4gbtOVVLukTdOLx0Ewl4ta4/OKqfsnUcDzKuTybPZEvjGLh7v0p6cjQDmUp7OmdgLBpPaj5LXv/G
sdsw+yAcHvMl2HYBTGes2EG6CkUY3138wPT0U8lPkoIuMo3HqozTQ72b+ClpdLtEgRD7x26ZgLK8
zevrQW0Eu+zGgDsuZjWMWeR7pwK0WvEJQVWUHpyNnyss9gHjDTPe3jEhinevqfoiprdIbdtt6SgI
XoGEjMxhnzAXEplD28GCTu5kw+HuZj0aYL4CFL/fX9+33S/F/rq/oiZKjPNJoHM7msn+4WA+j9Ap
Lt8SZxvY43HvOXZ2ac2SH4DWZCI/GPZ/jrX95sl1FMVeu/CjZqcqRTcwQX500ZpJFm/IrlqjhVKP
Dy70V1LjzwP9vy3dvRHNoOY+bqLblrLWABmyBTcaRKN9IHfZ7abuOPAZ1F8caCxzyfEmnxP79/fK
zyXj12X+vz24m/uKBbzmRONYB0RNXWk9UsGtafyht0tJPZ6xltdiShkF8ufUa4sHc+9/3up/n+v+
DfzXpb7kV9k8B6cWizfdDT92jqOCKaVhv4O0h1+GKMh8cMz/urUH/TqVFRWP+Y+arKbmp/OgPLfb
hjzMEHmeNClnxVNGcCjaN4oHxDGPmcWTTBjM60cPVn9G7645hieR6KY+HhxVyvcjVgPpYqqBed0K
09l0NouGTKOzzdYaV0dKGIARPbRX2XBlDFe/X+ufUhhNwxnUHzZbpopxd62DW2uGt5rjfm4dNPfD
mYxSPkeMnQ7NUbZBkgs0yNFeAr+yX+CRThJbgmPohYsLOrLfd+anz/JrZxhx+yGXdefdCl434mMh
H9kZskuXb1Q9cUfblDup3D3Y0hfe4e6Myxi2KdvgZmf2fTeUVZKQV5ckb7esysaI6XFWYgbIbPUN
HFG7prVlNlZBu7RnY6rch0wnUAZ75UpB7k10wqpcNZsINdVl0u5N2pGThEYCSXQIqsEP57PzUzgO
KVcSKsaoZIOSdwRH+RO4mFStp8GztmHeomxzelmrcBsuy9jSxzuUWvSpaR5/UpO+SvypnNRTcbKp
Fr3K93UQw+P8H87OtDlZbcvjn8gqRBB4y6w4x4xvrCRPgggoAjJ9+v6R7uqOaIXuPrfq3qpzz3m2
7GHttdf6D0gkoat64d8EKLquMS4/oBxkaovqI2grxrCQMe7zgHsq1tAZTvebkXOk4YwhvEEz1cZg
e8ZwjVO4JzSYW8aBC4VNmqQW7gyz02T/hM1xRfcL6bDX09BQLWVS4d9IWwRbjgcgga3SNL2g9c5A
5PArmSvmHlY2jhaT89CglThDqY2zor3yhDufka9CD8oME7ME1u+OP8RnlMyostPqBTsN4FEFif4I
PvfMn3q2wEKAk9//23Mc8YGvEj38wG45IwIpGNX2bIbbjJ4zwKNLBBXWPgY7Z6CJBydsnWXZAw4G
Mg4GzuiJvDKBq3LRKDCM50cxMqS9d0zxoszWcUk1D725qJ5K1ebvHyOObkPB7x/zE5x/Bb/4SNOc
3ky1TW1P0V/suWgp7tIhDAzW1mLvTg235w0s39SU2mOHJzQJDrUXnjTX0SdRpXC38zl2whrDDkP2
NF10MC9APnkuGB97U1ih7jnJ2SAJnqE876caWPJwMtPeKxlZXx6PNC5ArrMVaQcYqp3TfAEHZ2Yu
J+P9YuwW/gewCaduqRLLHar5fNvTAbn5v6fvbgihSEEfa6zwou/e0/B5s0tyisdeSSdk7zSyVSd2
lD8oPo6sw2dxh7mMcyJv7Bm3vZW78URWqMFIY4YVlE56Fu7KUlSiANEygKTD/d4LimSSNoNnxX+T
k8bmzhyGY10LJOe8wwNRhbCToaUZlI9//5KfiH3zS6DQQhpvSbQ/EMJfGygPz+NSbdhA1GPIlECQ
LscnuiobnGzl1Pj62oZvX/ps9irOHvZ61BqBwGMX9G/cWoer4NnzHnApdz23z9ng9kmCrQFVSwig
GmTl7jbbK1pRjXJV9oa7OcrlAxqvJ+l7AAZ9ue/Lom7rd+zpNlcWSduwPequh1KOhOacq23rQ1hj
tTapcZctgJZDNNDndqBTmEqsWTB5fj2g3Ezz6u9luJdQoMCDkRDsca7Wn4v31zJUpXqWh0qeLyU6
6Gn9nGbbE73s0/5fUb4VkakC8GkFCM+Q76Lsexc8Sj7k2Bp9YmDPjWSMNdwHIH+cjj1n5Ed0qLtD
WlfqtoLBQ6JL5z7n1WVXnJkb76UFeznHic1LQn/bOW8wKUjs3z7onWx2W66VTb2aOdajwe8yVxd8
28BmzqxEnxr4O6+NwrFeDwv+5nL2+j411uPNzlgPJuuDkSl6T5y6DdNY7+JVhlaoxAOkW+us8vGl
StNM8Y6Dx1OFcS5a35A9iMJ/L93PH3Q9PyoMUIqpojAShjdts7A6JvFRCccewqNHKELDwmkkzslh
4MjVRlQ5zbsJw/p4s1AUQ3qHhtbfv+HO9lF56FEZg6E8BCrQSYUQf9ulg1hpT/G85ciNjclkRjNU
1Y3po9uXBd7mn4yGR14rzNaWIDvZUDIO9+U4YEekdqx78sMLBaXtZOLrofFVGM/iJ+pRhmv2GUze
OaXX43byXuQVDo12GNKyA+r74p10215udUTkZ86zZVgL17307aKfim53dbkG6KGg1nZ721+SeEjC
y5hzc6k+fZymAKY+Gr1wN5W+qlfUqg/25oui78Cxpg+YaqgbJE8szzWy5QOcnm/0mY1vNv9Tz5Lf
29+UY0XKZ5iPUUa7vobVSBJ3JfJWLPnYWMrPyXJyMCcbxdIt0XwkVCOwDgvC+Pb6lv8252AZfo3c
SQDqLMkLbc+UPM29CojAAlQmngj20nZ0ssHdZ22edhx5w+wJRbdqXmNEXGgpUPnFdgaq+PU3Z6Py
1PhN2n6zCIPVnkw2q1mrIO5+a32D3XnrMJiC5ANPeAX2QTsNv0LyINaSRh4x2Nx8ayaw/vb6B/Zq
MQzWCVRc3XoNEesHUmY/7j4ewAkMzHVfrtnNtUQRjUXMwCTMdrBSFttNcPUb2o58ze0cYmFMwBUs
e7LhmxeX7bSvuXFT5+8O1pndqDrXl3HIYIk5n4vGchIaKwePYt9w//29eds/6feh+hkJB7Ix3kIK
lIpOuPLV8UXdaYrMm+MhH8yPP4ZF+/NTWvft1W4W8TMSM0fJWwZI3yUNaHWZpEVBYISYZ2IQPf+Y
bFJvM2nPCv2kmf76qNqGsf72lL4c797a8UIYt1p+okLv5HrtonyYIDD8E5O942S+zJjRiePor9rU
EPWeD5W7GSXymPTteZYrnI0ROdP1aNkgHKVyyWhE5DlA+Mnci2YvL8HmLTM27FjV5HpeXV5nwHkW
3Al7EuupMbVenx2WufC+8hb9MIWEx+Mx1//Rsvz4e9Fv4A/tT2wzbVlE9WusdA9UMTqNo7SdEPAl
8+OkMrP3xrSdynjGQOPbImyRJvSdoG6YbAdFtxEVEcxctZtK3FiNaM2caioWgKosmNAx39tQc/QC
+7E0Q7O1i+v50Pb+u97ekEVIBihKUB6Suh+aVadCiNQWWsIjZo+Xof3RQLtA3uFfZcQv2UBvFjP4
jG49w1ADzpyr9WAObt6FfLaMtCMOf1QfCdedsxxLxXG0VwfldjzdfZ83opGvhrhVWBt9ZTnHsY7X
tT52oRDOMEOZl70F0JsC7M8P+CGwaFIr6dHZj2jChOIp4QfAvgYW/CJPQO+hBuDuYZ1S3ZgWwMF8
o3rU1ckOf3SI5Dr+cg6eJwuxh8F1I233nz+GjiltL7ZetxqepqeiKmkgbMFPzpBq0x3NgY3M7fj3
yt9APdqB2s6wMkLUagyE5voUNgU+yXUj77eC42+KCZIHi2b96q9EYKplT4J77zxh0sptSI4LLa3b
RTufTke5rPkqlANaiYvhrJyHa80+LartBkQzz4eVNDt4j1iHkBLatd4Txu9/7q9f0CmFZOgJJsnu
53MlXL+wbH7d4a05xjiwhQT3TG7bPekcK74XKMtQkBVUejt7eoD+ahDhO7elkDKtZhQRJicoOa0R
b89Id4KpjIL6cAywZNgSwK6X8VjUQhQA9fAOIolUhh5rjcgCPlnpmEc5nlsD5yQkzkV8EkepdUi+
gzbL73WivvfBCo8udJ0pMdNEuf4ZSpqGF3VUiiRagWtvWyjoRzOzKZ6sZtZ+YyweXeEjtl2qJOue
zXV7Q7e+fgL1CYyAsePudLIkKRc0Nc4VrxanVLSG2SIZznnECFlPA+OmZ8aRQeaJ0qraAno0pQ2m
v1McJcv3R4k9BHy4RdfO1WkAA4xKnwVPDWJSPBFdikt/L/G9w3M1bOekDspEGoZZOGpfTIm9PTkT
HPdmjXHUjUcSHncNGaGn1nIvDI2HrboWomW057rZXIA/YxQkY6Rpph9AOps1dH1bXeyd4eTvrwNS
eHtWaPeTKytcRJyWTvgNpFE2PowveJJAT5lcvGSG9myGP3Nhn+bUqtFZaT4vjkJIFiN3DGMKaPN0
qE20Et6bYp00pC2cw3GreUXihqgJAclJaCjlBzt7HH5Am7E2wkpGKOBbeqimOGSaFLhB6LdD6s1G
fBg4gYPXmY/mvKN97zB5suvJHiUUlGDBP4pOqprpW4Y6heAegNvurE9ULx8El/QjGbiS9FgCQNYG
roJ4wb96k9VuAgfHAoaPNZOfGZmr/ROm0b9GRV6pFf/E4W1g4F6lGAX/ACaBLn5QCNzuYcGta6/w
DfRX/p7pG3F/UST+Sa36NBVhFG47ByVWTsl5N9ZE3qRPsV5O4eO8jUDabewJJXO9oN05bB/G4j/S
q727aAxjSsfXTUk6j46Ln9XDtFVa3hlPf/+yG5DBzy8bC+31ACALr87rgyUmih8n4zSg/drA50Hp
yhx5wMaN0i6sEeCpGI7Fvwtv5r8H/tnG13GaKWk5AUhYY0zajR25ehpF4DFEygMvJhmoXUwmtq9P
2G0zaKIWnJuDPnX7g9adrIc6D9FS0VTcAG7Kqqp/GCijE4fafFNce+J8ARUDKZYaD665M2B39b2Z
bgBJ7SQTuxAglLiX2APXkxxHPhwMotvWM+dvy+IhYo7xKHUdwO3O80wvrLYAg+W0932gOHA0Ds7/
PVQD7Gwxl6qI+D8Lff0TBqPLUd0lFwpdiB2IyaKR5xXHO8gRkuxLpG4zW/JZQYKXjCD/cDzuPP0L
KSvVvSoobb08VfN5BbHvMnQqzA0x4KFivlfLdQWUcdBnMfFzu1/tKpQJUXqEbkLwFJHXvv7MJhoP
smqUjrbNkoP2QgXAeHubRNQAnE9oAaiKweFisb/7Z/h2X12PLXUOuYbEPDxtxm6f4fZbW+r6Auk3
o+pkPHy7Xm+l62aeGZBUh3q0ChIfTebrj5Xi2NcoO7GRYx0uZsve40MnujOzwu3rInL7Orv0rvgj
r+aXmg6ai0PgaiDiqYJfD3mod+koISHyLvipZmjZ5MVEDh5iZU3FTT+X/3bJqkFML00DJ5HRwRCf
j9JXvZ9kqbIAy4V76GToezsKIftQ0+vaUcXaPp0La1AU+hpwU3R89cNnAetOn/9GgaNaqWFoHIZe
ppCuiqV+jmB4NMJTrC0QpkfozogR4BgMQfVGD42MIL6R7F+jwyMC39FhU5Zzv1lX+N1Wk536OMgX
+8viDPHvMJrFkiNiREidnC5dhCGI3HwNK28nvO7yWZOtzzXAevpTwxB5th1eORmQdhnqT723hQof
sdlI/qpQMw521hlxkyLaljV8v3hSFiUd1By9lnnwhhewVsuWJO6Nw9FLqO9WWoO1Nx0rf/8QV1Qq
YzxeS2WJBtlw6OIPBUtqkw4ic1BgwhAi4STDU6VV+MpyJ1iNVdjyRVYQogtUVTZ+T9PhCeWcBpUe
/2ArwKCaKpgHojjzRbeOn9MRzp4xSsylmfqiFw9S2rAyZjJVah4TjNbKYjXgp1cn6zCAtLeTbb9B
/lcCCK3CB49G01R6VQPFFkaZHhWIzlQXzGIDKxYqRwk/lfi954a4s9faHgeJLUACAMKdqDkcn7MC
Bd1s2UBUqlstmsF5UkR28VIiMrU3kPs6XbYVwRRllYhOnB5fjHFqIYc1pZssYWKXWGUfquMnWHeO
wNXP6hyB4WEY+lA0RtsL1zgvplQXiDHVBGfYD0DIm4kzmuszmgiIJtvIHmhPD3Q6TLfn5r6p5nOp
XP2O9nnyKyU+h1JenZL9z+lX9Lk50Lc0WD6dlqI6fegr54/bZ8TNZ1MsULg7KJHd1ArEnRKNtITe
U7UUtUV6mPn5RzrexBAfeZjjJ1/a+/F8H9i7wBkP7fpsSKANQlsqbCl+qZvNXjJBuO7y1OAmQksH
7fNsdcre00TTRxXoWxjIwfh5GL2o8ewYo9uVtPa1WEMlEItOrwUqYDsBlSPFO5yfpOpZGn9m9bOv
wtzbv4/HaIrYeTM9YLSumvGFsDE/pWhPSg8q8oHrEI3Ccf6Q+tPsshpctpnIcQi8waXnBXrTgPhZ
mF8z1QnLLeL9WMHP2pql8TSKMApEkeBtbjub5xDFKnv2GmxfKe71jXtzHbQb4te4nbtPLNNwuPd5
j0bhjhQesB7kP6T2WE0dSfOk/C6GQN6bHTyh101RI4VxSkjgF6ISmrhknWFRV8oqB1IpKuuew3z7
WObHUVpRoD+M0FjvHOZQSoZSM2S3ei3GbqhvJ4eHzWbjBMbsXTZoyuw2pf7UW2Rr5/pm1/4atpPe
jnZCKl5S1qJ2uCObl/kJrihNCK5JhyrrTFsnT5D/AUC4Zt8B7fvkTqBIpdSP/ZhPJh+wEdrcxs5m
83n06HUuHqc8x72KT/57nm9wbmILuAJNSS0Z9hjR8zoqIH9cBEJBdDo9IeVzXhSroZnBAj00ho9N
qYo8qVM+xz2FgJ9i5dU8t8MCIcHPUKSmJbfR41cwkptQVCqlGW0VKoZo4ESv9Zc2z1AGaS+Q9dg+
9Yx4WzoEsKqBikCxnyQTtPr1iGz0KKDH1D7N5c+KXgQKsMYS2wcE5iabzxkUflQCcfWdPkBrBuXW
M9O3x/z6ByiddM/fBxcwvv5om02pDnxkxiQ2NuOtMHFmPF+Mqel+e9z0faDR2xcblVqU07FnokwA
haaTyZdJoYXjESvcbuY3xQ49fRIYjmGdX/c6JYm/N9S9z8SABLISKlG8HroiQ2WwK/YDsj4eiB4D
qtO3j22y3G4GBr0tpBHkRy4bs2/Um8oSH0krpq1Jt7i9UWc/CWl1glfDqCMd827Db6z5slhNlpON
zgRbMxiu+FMjuGY0c766ryFwm+eSWgN04QSR7rYuZte76xCfpPykMv6T9ya/oBcxzfTl+W3p6/lH
+0RdzYCNnvQF0k4BDYnFWJ9FvCsWUHn0tZuY5ny3npuucV6yIq7Xt/duUiO0+ekbSC2nDXukLrqs
Ohd1EFXtz3tBtnDaBrW5nRnbiSOxKhcsQWite31Hrg2W14ecUSloCjwkoa91OxZFhAVnNkTwhVBq
Lm1e67ExcVbO88LAlsl76qsR3ACvYBnjfQOFqnVK4KR3trooHEpKpz+pFiIkVAg0G52xByQcRW/f
92ptA0bn64BtUsiEiQPxrduLqNRRLg13JQHFfssQzcV2iiuC7sMU4QG3DyB3J2LyQKUjj3g9Pjqj
bknoUgU+5L9dviwG63I0H5zwSgWps/NVs4m+ExnE6HmdH6dwO/aiYEX8/b9P9g0onNm9+gWdq2KY
hXFdh/WI5gtACVg+b8t6wQ6naz35gkXnzBDKMd6PwN8NF4JP3xlvV68z4bT34PACRmkPWmd1q91Y
PY1lJtw0CWS1tZwHjG07X5IJAshAy093gXL969nGbei4GXZMDkvJCyZqF8tWn7JKG8RUICVnZCrI
phwe/57Y28y8Dc5tR0+l2idTieAX/LoMhZTX1Sjlw7AT+89sx26b5GCekFF03X89E/lTT+l+EZfB
iAoe/UsaS9fjZYUiH9ID0cBD/kL3Xg5764JBtQo7x+aCWH4kD1v1dXMqUD1oINxNPlEvfl7A4cpP
1mNjTaehPaXJu2DOXcP9NtdPmcVpBo3lIbjuvRSm9wJ4r71eeqbqzqFr77H//umdqToPDheqOa2G
lK4MdUVPZyd9ObEn+uz4TW6YHe2V9fy60wlna+qfctCrpnAvkSBthrpIcYwg090PZzkKU1FoZ6+C
cqIHCxin9Zs98iZUb2Z0nUGrSBdjQeo0tVyzVz/wp8TaXT7s/DCgoUCocelcL594zLXIr9rAQ2FB
R73lrZotRybgAyiv9vwlN7mA3iRrCL5wo7dYi9qkIw/M0Hp9taYgYhOn1gHIQilI+mqX96dnDFoA
AH3bgOn8umInwZpoCqLEWnOfXhpwYzasEUwAV9lrYYB3rIzX2RQtBPdfH4X1Bl1DiPq5/5E2heov
iJ0QdTyLURPhpgO6prTekDbn4VBA2wBG7+ozSnmLdtzvwSu3rtmrJXmTwDM6S0Ivkbo4eW37//86
x5ESVSM/P4pepi6otJl1rDxWPGqR6DT2EY9REdkv5EXDXWTn9VypCgdu7dHv493d1so7P6QTKXMQ
CwFYYOkHSvdSG/O3M9wBAKe+7nxaMwt8ERU/wHQ9ofK21nE9cJfJHAwPqSaKHM9mSY4rWsvxdG63
sMEJS/AFalNe55Y1M0CS7a0aOOe6J7bd3QESSBU859o0UOkkgodjQHGvzTk8iCRveUDeseFgZjZM
guXiPHlfFI4Bf3odGeunPhT/D0emezRBO1NnUUAYSz8WHr92QArUT6xzJl4jDoo8IQtz2ZgJu9DW
c0o9E5uk1H5+5kymmynv+h9sDEiof0jTc5g5up5HAvhoLJ5n4nI21hekiH25xG2bsl0m+ndjEEwU
gruaLAfgpnvxTAR5emlLUnN+n7P5DIyd/Rxxd7vKJDLMvrf1Dc6uPZyQZaHM0lCAZtQ5nKlPqTPK
CJz4DtgyFB9euUsHtWFgBdajwGXRsx3vfidMJl62wPGJl51zcBnuZOVSE4tMKt5vS9CkoUEDxeKN
979Add69x5lRCS8sEElCl4CrXXa5fy7b4V5e5vOl3QZk/uI6mj489KH4bioVFPAFEUQQYDdYRD/Z
2q+tFmu5jyPWOVteqsySkzUA4ZE2dlprb1LAqHJ6bt47LyzQ/PSEyE9kFrCzetU4E5LBqM6XvNjF
aok7hXD5GAXvR8zc8oFJo0YV7H3jlhGODhNooKq/qT8HsonkzHA/0YYTaLcYlaAVicjzR1EaZd/Z
v2lPt1PS5jNgpvlL7ix3VZ6xsz5IbfS37Qjw8Mmgn6IvcoNe2dHobajcSUboCJIaoldG6qZ1ikUK
XIxLeCAzFOGUjI2hjoG8czID+++p/2lCdaIKXbg294UBDKmic6X6o0YKBtFI4uC8vITIhi3pUl2e
UmxJlkvMKvC7hRhjzbBkRJkSqT4HscBF0moAkgb5WEpZfTo3944WhRRuWDYVaNJuO7bShpd6n7fJ
OIjp9j151u0JHrjODJg2Eholj+y/p+FGN5n4AQaRhiRoHeBfP0jTXzv+vBOyPD8R2mWQfgR37hd7
0lqTNG2i43Cqg1J/oI7y97j3Nj5W0CyyDBQeMP71re5HURqnPqucxRYKND6PKwVluePZ6LVavHd/
qhJGzSDsKEJSp7oeKxdPdTgu+cSnUtafvCzWB67MzVBQIOAbUbUH5GaUq88gYL0ri3KVsV6v++6x
u1NN/YYYBoGFN3XnFg2gNWly2N6iLy9k828/BdCfC/yVMgovXLcP/32LLWF10aYGD0+XEIWXzqf7
mpJROSoFTw3cUHRwlRyMp75oVqE7wPuhXIl5H6TgXgj9PWTn/AbKoNbK80UiV8D8CDMi38W1aES+
CO1ztXpF8dE6WpfVQ7ubvb5Jvhc9fo/eKfcGh+ZUNlIqQEWaQkUaVxiHOQDdB2bpYvzw9ya+V5ZD
L4SMBCBvy17pjFamzXB4DEq+dT4PFtgmLQ/mBgQJ59VfkQ+SEyE63ld87B22kxLX6aA4i3Ipev8l
sFBalxgnrLjAIa3B1iLWk6SZoGPkXsJymVeYXIwRnQkuXvu/RYA50WX2OlY/9xSPlCVmFKGPqUVa
WH/Pj3Tnla8ir4BfKKBe0L2d6mw2OEZHTTyMPJIJVwHzkF8qV0L9SULS/uiXltAM9H3+Ip1OeE5q
xjjSnLD8PCCVfBYQqUXVUURjFRFbP5gm8fcogsGm2bE8sPc7xGelzG72wPmGon4+qu4lH/4Y/VXJ
Q6GPanyn+EOqfHLeW2I+fD+EpsQ9q4jzkLphggrl8F/ZlK7Yp5d3L1/muzl0ZGZg5ruCV+ElQUZM
PjXe4JRPZJpAg0IxBz7oIiH7TDE3bQKEbQRwXHXh5EltVZzDqog9TWvmYvs1DYY8Bd9P8J4DtT9L
5URWLWG0s7LgQ85tP7Qvu0xX6ukR396/l+1eVezq53fqAYEQ1UETZMK8NNDABJEsAQMWqW9jS5Qi
vNmHoRjeeeP9HlDr7JP8Emu7Rk1x/LVyszJ3cKovc+x/TERxDTrOZi+b9O7OBJoCxpjKMiaa13fC
eef7aSoMRE/cS+64/GjCQg9VEWeShXiQLTw0qxBUWvZ4ocitBsf3TBpgI/Ioq3iciH0zfi9qyRgI
0LPhWhh1VQLUXZg3x6QQvDM+f8d1Uj0N8bmbZ4P50OdRF/aknbcMBK6F3+N1AshhUArl5ZiLXing
V8eHSqJzUUAOlr4la9WDdPxULjHe0QsMmY3zIWXl0fBGHqNGYFKL07UaUiWNElOTIjMbDY39QDZk
aN8qwccfPoW+Nm80cGw5Hfh0evRrUz7OpRPCrMeLCfBSr3BVRvAlLI+OmA0MCUGMZIhVmt+sYmEl
FM+JWpsHBbASZO3yLOqmmgRmnUX2SfosA0KHaF1Co9jLPUHr7lpAXaKnA5yXzPd6Z+yVUlGiZiR4
IXr3WMsdMIv1qQkNp/XY0QpM+GAW/X3gfto33Vx0rKDOywOS4n43Q1GP+91QyrlHoPPY87O+3YQY
J2zn9pO3Vkz6k2eX3po9wdppwOVCNey5oTC8sGj71NRnhwM9AmPZV6S9l6Rh6Arvh9wB7G9nKrJq
VzX7wzBfJpnVSqOgDlw6SOYVCF/+PQN3E5VfQ3X7eHIojX0lLURvB6BFRnqreENfdMeVJtcfCBMW
uydZOfclv20u0p134Okt8pZYzSvseq2LI7jy6kJl4QmImvBOs2HioDcDFXNROeTb332VlHvPdRoN
QKdb42/E6TqvDiUXUtlP9oJ3OX0O/Hf0dbGusKLElaXGyOvYpE6L5v+kaD72yUM5+s7QlI3OmtEc
dqYsnewgK3uymLvhHqE2WiCk/zyy223w6wkgDqtRch7IdbvjE8k6MulCsjhgTpKiAz9aYPtV4QBV
gZk9zYuwD1V+78DxBGDn02uE9dFJi32hSugFDGuvGVlA2NHcHFXfwjF+SHnOFqfcqtNlLWOwms0F
yQ1MoO15NR3Bkxmd7HIQWMG4TyTyli1BgPz9mzrLVIYpONJLKuBBoSwvFtmycXTZ9fEEzzCzDwN+
L2WG/8wZI1liF3Yuo6MW5UEcRhWbwlM+s2CaS86gedv5GCn0zfa9M81aowvR5ibQBa4XWx2c6+P4
GAqeX+IJNyiMDI3YwePgMh3gpFnMczWwlWKnB6mMBRjBHklsbZU0O3Yg4h1l0xNu7307D5RWmocf
o0qd8kIiNafsfGbz+Tg6no22qgtlYy/Om2q9Hz3/HWb6ButsteFBkv2LehZ46GJaauV4FJToWPw9
yM+jqhtVyHaHVONYzxsYxmF4EIZJeRY8WXX2IxM/1Gqe5wMjx44inyaXtwB3s0R4+XvYu68CCiYy
i8q4VJWuVzYVxFw7nNpCmT1fTkZuvMY1E/jrZsUjfteWy1xP2hycvqrF3WwCFh01QTzeCSGd7TuM
B4E0KA+lF9O7qavEPI4/pEiaAcHXS2U0ueBzfOGY1kddIIjwCB0dVD2suVPwBy1Ixbm8Rus2FxGU
xLgI0aRMn3wZVeVMNmVEig4LNPYMUYa4Gw9NcBc6Tl5mkdd6dkLyBm+3bGA2qMKPL/oZW8xxNHi+
FOeHMFLNcfItavjy0hDIK9GMR4mVIjiHS7cRjhA5wxqyPr3KxdjxFQSA1HXPsrQH6mY3/JqdTq4V
h1JQqgWvbaxvkKmoTPFpxKPA3QF4z8zWju+lnuWbs00HaR58Fk7Yc8vdCWYIy6EBA5IDLBKYpOuN
4R8veSEiBjXfr0Zn6+jm3xQP5/kcVzFDM/sKhneu8uvhOvtQxA4+BRTUzITYU4RZJj0c8BTIUENE
pBBFoImW933h7RzDGSahpZXeanX/tM9+3WB+sDvnBXrY7RXCP0XweldP7/LZqwFIDpbCcV0Wff2g
20B6NWb3bXsRwlRLQWK1tCueC5fA45l5Sa1a7sFE3B+IHgfHGn672t1AcSoNChXF6/3unXr0/myh
Lg+RrVce4yfNvN6qfBKJngaGrFWi7tx6haD6kkD9xCvGeDTiWyFP6jgxd6d4IkTxrGiqaaV8ARcn
GSYHVPRILmfNGBtMskNRtvzocYwXwgFuhbY3+++KuzsZeMgP5guUSDchLaPR8SD7EQ9TruQD78TE
LaymLY36WKf3HNz25rmZDSARVOtoeVGNvT42SngqorrcC/PwKcfH9GyUyLhjD05VaYsctLHDt6Ax
8OfCSjX5xuDFiFyRHyIs/h/vY7IDCRADxBXIaF1S7CBsxnVx4X2YS6nV1nmELLDlE/Dz1LgcN/Hh
I9uHXg3XqiV0nGE+UvCKx31cy3vHDG9L9Gjp/NwKbAwKeiPHTPi5q3ECGDVfcUgdXPyMouk4czRC
rFwKfU+D9vrorkPbgaDMhrQN1bbrdcBPZRTUufxz0Nj/0Hb1VvMJFQg9+igp+SSJcU7hr5G0VKVb
BD0Nr9tSgUY3D7hVK6kD2qsTzwQoBn4hJ5WH/IGPOXYyng54K8daz01xp06Ndk/b44Jg2RYmOgd9
n+W1QtyUwBQuL4sl3k1TzKBR4NpQOfXByT7D+ge7Uuv7dbD8qWjqvcXFzq8gW6Ee3xbKScoACUMw
uZ7uNKku5wBU+zYaGcPMoiI3PlrF3jraBarsbqptJXlVHqxUeciS+UGyjxc7DD+GWBiVDw0OIkN0
cbcBgnPY2lK/cEcHKyncONjmF/fvIyq3U/8/W+O/fmtLmxSpgwEO6CSPSoqGfaqcq636JqFwNsDs
KPNyM3THxnECod+gh4S1MuD1ZWxUoBdk+2hCYV/4j+q2mO6wnwd77WCdiU9VYVzsgxXYkttK32GC
7ojmwRXNnOJ87ig9d9ZPOnb728nCKcUo8LQ62yo9jqg07KNqKz+0Rm3+WMc/oloFnN+vfHl5p2ob
sNnwu0UvpkJ6fWwmXjjNH6rnaIXhnDt6Ljf1k0BnEo1ANKk/G5oaK2EbvAR7PXPjiTI9P6ie4mCQ
/OX/23nZ5MKe2sqP4Wdx1i84ReNXPeJdBb9Uc88ffy8OINE7q0MRhd40yTB4vs5O2qvSqW6qStji
LdQ688ifp7E+eBAIo5ZinObYa+8mIh6mlRe7ycT/Tme+h1cGSoRlCqVXEgxtif+4ZAbP4vdZ4PlJ
G7BytNXuK5rwIrXrTfLV/Dts/Q9pHdHEOyMFJuem+DZgftJZNq1eFNzHDtjx+h6U2pE5epEveKvK
M3UNeQbOqh2uMeAb4/L3L/s+bZJlg1w5LFWcA+svNMXKTfQvWaJVug4ej8sRrkj+4rKBGGUONL1Y
7Vbj2d7cG7UxQgTvlKBdpVf/itnFaOzYzR7Vgx4hMWpKZ12C2zkALtuiRkSMYrYlH05We9JX8AOq
f4JxWeBEufHXkpVu8aH+SGX9DKJ6R+Imu/HX3kDUXY/s+BGxYt4SWDVbB1BArSvcWj4YoMq0DYbz
i9Fz8TF8y8dT9bIeOv629f09mUOMlezRNHFPUKTeo/fLLDd884SVErbL4QEDpeblOB9ZjSE+CC87
mgZwY18EiNYPqYd9NhsnO+q7TfBZmtq79ImvtVVziiov+mimGa5lScbhOc4ZKma84/zgHjM7oMxO
LWW/PlqaU65weAss37mYB1DiZrTeeQffbsN5huP90cKkeYiPDYY+b/WD9Ky6GbZ8Y0HHhVp8br7q
bfo4nLOxaRBMjut4ct4eLYhYb+k8XomuvDy8FXaZI0+RvGvTMZ6EX+kif8pp3bINp9j0yGaQ9txQ
6nUZqQ1DLeKPMhIUfBRkbstIQTI8n8XLFu/eo+l/HJh7F9TJCw8awo5oDPQPivXSySi24Tzf5uFH
Xb8dz9o0xqao5mfBMK+XYWo+UGPIPj+02IvFJ00xoEvic61jB2zWpsB/GpxY9+7BHVnn9iQglf91
wdfb5dFeeulZH5fe3tIaI/vMVbPgaYNey3rx/pAfWJHKZ1vO1NQoYPTt7WbyVK6bzCwQ5/Sf/j79
6DxcZws/s9IKBeCjgowMz47OvR1raVadQ64zpFZdZbl7DL/zl/DphKmmj1F7oA+wPCxmPv6e6Wzk
+vge+4vYOpoJbrbH52aDZ9V69yji8pmgiUNrYKbYhZt6OGUZmsvVZKorcSVv/MfkmXrwul5je+rE
mBnKy3xW2OPHdKZOhFU+HS1ovQy9eJHi95k5wuqwjGcY5zyep8cHoutn8+/syqv9Vlzgpbkp59HS
dySkceVF8rx7VV8Hi/ArsIZL/JgDL3mO57K7xxJsuIo/pM3wNYT2KbyPls3LYTYy40d/ri2Pq8Pq
4oSP1Uw1gwWfG2C0C/P3obXh8h+jSWtSWmDAlXrhY/yILrEn4n8qWI2r2Ik5fKUb9KCuxhbe6rPh
bOj6b7v/IO3MthNXljT8RKzFPNymJIQGkACZ6YYFZpKYEQLE0/cXcnUfF+U2F6fYrl3lwkjKjIzx
jz8Wm37SJSlX693sq1O1inbkHgfTNmPYJg0wIGbOuY3qkyuUv9egwKDBnVP8vDkbaGsh/fAO1r1X
Ny6M6uCpLUYKdIqWDBumA7999/f+3U2Ywoc3a1TsfKvYXDPzcc283LVdts5nzi1D29r3iDmlx1Zs
o4DdkwdNNEwmN9hDT0biHs2HQ3vg8DSv9Q7D3fww94JgKS1GvYax1xTdGSHwwfl8r7YKFCm0sdoN
ZjqARBtq8DmNAYtq6qKglPx56Ql+62wkmgYxO6DPwWTC9CeBvIN8A6Z8BiVxN45gVoHgj3KIVAxi
hEklNHfiOj1VEIHmGEFlqidawkdQhgtq+nO8MTdmFVbbS/PI12HE0rVyrbtNgcI4G7dmbFS7MUPo
8pxdGmizj2W2JqgINpI5IqE6axApNOvMiDvyTPO5dDTlFJJJiI9l4CcZnKcPmBHD04Ed9QDOgAbD
1+DRclrd2rb3xBAPxUBWclEb/QlnmRo9mjWe6WTl6ViTRYLlslfRawDH6toR7p/DZ6LdMQQDQTCM
JmAQWeJYBQw24aEt9P/SegLLAsXLT5TUnf7rEQtQU+fBDYj3OUsJyWKv23wpgK20BpqJcTdS46mX
SYzFasMi0q6mLWWd6RBkIUOWYZ7j1vIaY/LUBE69G9CcLfC2a7ZbU33T50tv9Ka67F2pJ3soD7aB
o/TqyPcAYJPNVmf9Aqm8vA5ZK3jarNglWwZ7lpvjgxrCN8RHDsdrrU5Edevk9Yty1yqgHeCsbeEc
KbSkxYhRpSpmJ2g2oub+JTFCx5ztjL40l6Hoz536XPbWRrD0/U9/aErtZDwDszp+aGXF7COtwUu4
H3pfDylUEMvl5+eS2FL5rk9LCXRHxkFxZydexSbkya2TGg/9Jexus50RKbnBk5ql+j17FTSGk85m
kYoUPX0UMF34NdhyPWTJ91pVX8quy42yxJ9VPh9mXdpYOjadLHj3hkCJD9q91bBqvJgsrRXGZ+bc
7SBGAGRsdzpjFyPHKxupLnf4gA5FPocbs214Kg4m3cv6Wl/14c0/6h8f++aGexrX4Tl4alVqq/Iz
FbOshr4VgFV8ZOsouwqcNQRS7PdyaoLcylJv9D03flOfXBEwNs2LvM4+T05/wEFbyI2VCVWMBkMB
86qoohajkvhXeUHpYRzMnbluTo0IR7oW1I2Ug23FjM1mqqexbso/5vQc7l3I/7/+Lt87mGEzbcmC
bIyNscVfYPSuzgeq2ZjhaxPZQfk661v3yjjfanPaetpr69Cqe3Sl3wa57taiuaC7Wz67tW7DPnp1
usGCBs5Czm/4dQClvfwaltPa5PgZuig3cXxCdRpAyOQcSMs17GKw60C+NbsHDOw0yk61Fff3/c0k
tXJ20Sm0yTN69Y4M5b71sLe7bi6CJ6wyPnppc22lbtRjMLlT97Z+oR3Zl49TL0Jm9t6lO/U2A6qj
H0W89CsTFImZ0mHRy/d3s6JLim7Z8Fmo6l7Fw0d716IWvKNBxd7Q5D/nu9x9YYyf3L2ZUTbe/dKO
lqfltLc5q3SqXRkIvrGjVs1EevrFVs1lyYel8XbecGvudJg4radf7F3fJE5e8sF/DL/0PsLeBYtb
5i59y8bdr7Xp+lCnmimabzCSMaOiMg7Z/0PVQ3XIWTOkyeWhPpEqvsp6WRciITmwBRP3mOobvPhT
bQUXB6/WKlVhc7VK1OJdArv4d6bn64YbBTiehYcE9OdLoFK53HOFZPeAsn11GxUYh/4YlY2tTaOT
kK2XnJQh0fug2trre33XKTHO9+yuOQXGG5/p3X1IQPVt4XaP/XH7lPsoefV2ODt2CngaOAdu0ixy
KHL22c9Zv1+z9G+QRuGzAqyegB+Sx3/ICHendfS4RVxT3TWxKVgUb6PNxQCIKoReumf64+HNSPTx
uNMBZN7vr1aCa3rH3Z/Bpf4Oif+6l9fRNtG6zqTcIvcyGA0EQt2ci7ENst9jlLyIC3Yf6lr/oLiR
vEwE2aIgaHd/U8QpS7Llt3t5Cc8PYT4XXmPuRcyws1ftZxN33kk1/jwQUtvuKAiYjY1ypMSCGMPa
wBzWh0a8NB67mSp/Xz/OymG/3ZaEIt9E5F4prKPKndsaTTwP1cyonEw54+fIcRItXeccffpYOWmE
/Oh3W6upthhUjUWiEmACcK409Depq+q/iZi/d+6lBBTf7/lr8cRtVfDXxNmQVyN70cvW68m9WQHT
L3DOmqaJF/BhixZHtyu7MxsPXd/HKPI+3JgAIw0PNb9a/W5lLLZl8bvUvwyJ+HPi/yP11ZdU2za+
hefDXiTtipMmzprgbWnwIesmi/poQQRl9kIFb/ZE/nEtc7euyhdHQdZ8b4rXsbbX3XCrMwKMn8If
leUXM1llC+ha7HBcwGesOC8Q+i3YgIHoMiwkZeyDdtAa4xxEQ23yNRjqL1vd+fg4aS36KH5/4p/P
FklbGjkBPf/DEhdFNIc3jnUalgX4Kp4lYn3nyYLlcul/onF7va1GotHs2Sv6aSlH9btvlr0sivQf
6f12Ey+H6hJHh1245SY4Q3RITLw5Y9/UspG50CIj+IxL/Ed6vsosYLE/nqFs6BxH39yR3Z1WserG
gqKg/g6C9fOB/3ZvLydrH+8K+TON0IGHHy2bzHiU7P9LHxpSc0kAU8TncF2TbbU7/Q9WadHCv3fE
NV+Ib/7w3+HUXhq//ggqzRbk/ymSM+f17/POFMhTepuW2DY60jwPL58lurb2GjT/Y9DoMzapS8ua
48jp/l1mftgtmJsxiICh4JR/Rf5TUUyS6SOsBCk0L58XJw+xS/P3S7zUyrPno6AD8Ak2faoK+Zfn
W1NBA/udKwdFggHimFIXTkrv6IbN+O149p+e5/u1Xs3r+batVR9yLZPipHW27m/y0e8u8JLxqOTS
0iOfcIGyfbOmBDU5//flkgLcy/n5a7Xk379p/8p+uktBD1WYQy6t2KQaXEIP7W1C6/fLZBXeb5dh
8uguSZ88R2qnq6gfBp+R/Q73kX3IP88CyTC1lRKMfPmX83bdPR6VB8z1wWNEfDs62sflZVD/rLfe
uTgvZc0/Mia9+nD/IWivbsXzcpyyLTXcOzQ8LIN8wQ9EW+m4MyNWWq0Gv+9S4Qc/rkLN6P8u+KLm
GMpUyJ3xjQOC9Iqa90SbmIRNRHf9//ZaL8uYr95uxcOda9Ex0s4pxrEubzTC2WTL31nNn/zkv57r
xco3jvd8KUrlWiQ0Meh0TqAjsdtLtyP+ujNwxrhl78zG/yMq/1nPF2t9vd3ja27bKAc7FzQJ85du
qqYRl+nFN+io0g85y7+eUHb2m+Q/00flto2m7Jwkno5YygZ5jx6/SCeYQzjdJE4Hddl1mITxRmx+
cMX/uriol28X312Ys3gROcUJn3v4TdaSbMXsA1aHN97AC33Jv0fiRRWm6+2+eCefHchoBpq9A1qa
h+RimP+xeLd9RRHBf0/6f7bvRS3mL88kdz2zqNL3AuKR1wTxIa4YjsdkYmYfb/TwT1bzr5V80ZPn
bWNbPBy4YtkcLTDRWT8mcQ2DVMW/w5kjgDDueof/2NB+/836/mgIAFEUqHwBxMq/HJTCdX86lvfV
chCvQAy0jkV1bL4RFpH5fxb12yVezwS14jzk/OygZD8bQIaXSwosfTyl36/07llejkQjPR5uD2Yj
EZRCXX0IcqlWH/1+iR/15bdneRH8dFp7xrs8lyhPDiSdo97vH/8CG/kj7XRzlgFYQpn42plbKtwq
03RbKAcH/xCQ+KamclVPupCm6tB7153zs/b/drWXp9nGYBU2e66GDpkIWQ2ZR3Jybym9f3QGvl3n
5Qyvd6XKdhdynas+tauklEtGgUnbq98X70el9O0qL4d3X71cGV8NRDrsVVo35xjszOgNruTdJV5O
a1gJH+colxe3ad+JvKOVWPk3GuHNWr1ieaLCbnrbR6wVCfXenQHmDBYwGoApfl+sd5d5Mfx7UHjl
HPQNQTijPq/fyFDWVjW/ov9+mR8XjNEMMDPRK0r38IuhCMNHrXxIYSJYbJ2aMT3SAlx/YwrfXePl
USq1Ex2yJa6RGJAAQoHZrcze4Zp+XK5vzyGG45vBO0SHx+VZId+VDEqEnNo2iBL1IOdkp/PfV+yl
wyhTATS5QkZbELj/P72Xya0WR6XbuRzkvJpTtLfOvawgxzanHjXVZeTkmXT3ZgVfsP7/XlOW+Nvj
Xe5R/rmtHeWAXqySfqHFm3P6hK6iuW1XjIK97RfGOyO2yCWSZx7//shyMF8MxF9P/HJwHzBHxaXn
CSFhzioRLVg1Bqy+EfiffGshTanArQwKh+Edfz9jYbo53PO1mKvooNGoxJE4lIpMzy+jZUmFFZsU
NBRWafD747298svqTq+5WnrcX8VbciZz0oRUMLYU167KxQdNeXWFAOL3q/5gqf563JdFrdXy2x20
o1x0Vj1RAnknp1k8/8+ufVtPOTLfZKayP6aFWshTETqIqyQkWCyo5KTwsylISWqsTiFHHpESkXrH
9vKT+fr+iK9o4RLJhjB34xHFrxDnULL3D/2p06mpka85PbXGm718s6q1F11TOBW3jzjHJXOf+fFp
Vlv8V5tWe1EzeaZrT/ON7OMpRVbVu6hBZPyXPXvFvwOASJmRzufnBw+nptXs6bsGsZ/SJH9tyou3
t79tk6QiYlFdlYb5TybUOvGy0j7nNOhY828jkReq/Ex10ZACLQIdOajM1wzAqdg4oLcb+SDXAiR1
K2pVc/qRO2ib9sENW6f+NDKPTPYoQn7cOcLVD8IhNUvjqAxq7tK8hOo+KARou7y2q7ZKJ/Wk6Ogf
90ZS06qTS2xsQjXdqvV8s6yND92cfQ/qrcog79znjWDzURxuJuf5vcu7qpP1/AqGapS/KIibyxvt
glU9Qn6hNpGqzvJlRTNhHShUpFUP2pPi+vwRlPRKEVpZBd6sulPgzM6Q2lIs26hToopbRQef0NyG
WplCKGXkukqY9gPSJq/OicUEwriihTmGO2rxTmN+QlJrhYm5qekNzuBaMXE3PzoepVR4mBcBoKZ0
ioK6sdYNs3L5BIeratSxQq2YaOFR5SZJs7I3rjt1LypwTrQZ5BmJkFe3SKeER8/XTV2qKvYvSyby
Hh52+g6rTsfevzIK0z4Md2UYLwRI/Ldeue2i+inKhwVxSuUlB3su/BKTEVlgZzQhjICQAH7FOTQY
REnBuR1QNWcclZdT3oRSMOl5KTdbAfQYapIYBI29JXiDT39JBPlJGlkyplIOkXwHSXLV3Qs4Idg0
LfKWzOAT5Wyaklmd8xFkLKmlyK18cc6Z/Dz/Qv0poGslgNXwoeYPmK5yfGyPrIZAAkAH9LIiEO9k
opykq0MS7j0GBe0YFu9CFrjkDcEy+yPp7CXZ5M9Ed32SBuQXJd9MFMgD9kh8n4Fw93zev2TiPTd+
VUtOlLZ8tHpfifw9BoXypAl0AGZJPpMeDrW1Ur/cv/Eon+bn8AvEQBxLLoncB7NWqVnih9v2xUTe
KHLYHyXtg39brVYbI/RWJ/MuBrG7oNNRHyxWCzLc5LhbfI/hEkaiulMD29UdCH5jC3SyxPe7i3Wz
K5WcVV/SSP3uCmiAnjg1a9prVDSpvJf3/PROa8AzxPswDdQbBoKuEQIPux8ZnBm5MJUIrg5L2YoK
Kw0ggEV3YklW3XeZsJ/KVZRVGXteZEJsnnD4b7GLARNv76JHnp9PNhIyl1idaH46aJdR7rPkbkAe
PlTCiTwCNoZ0RUtzQO3Vqa4AHJUZX1sz8hWtWpSDGJa0lCWzU+vcT52ouwd8AtbwrlEUp+SeUj6G
AHtZoFYwDLcay0Fl/3dT8pN9pnsuT+cczhU1rxdTla6T67YA/1Ow3qnETu2qWcWnS8y4HXlhux48
uvSuurm2n2/G1s7e2OyF0fAbi/hN0PRTQeevO3lZ2kJarU3Le+7kNIpX90HaiSe1K0A+LTlq+7V2
IsKJtVKkpXdtSitfntY6Lbmr/GIKVGN06Z6AsNcVnBjw+pehaK+Ym61RiswYBNVdg87795XLguwX
KwmyXVqcGTYCleiLZ/O8NArH+rSOKIBDC3ubIDe6dyrOo7Vdrrvg08bQkTOqvNSmy6u8gLQfZQxq
79B6AHksLLf93VGrkbuNtepRP8+LIDfIJJ3U7Y3fTJvev7oStjl4G2pCTgOk82+hfVQ25dz5UCgE
m0AmdSXtu3kJ9r10trMOZskogVcpBbfPOvBlfFswxK1qZz8Ekj2v957jcucS3HvxZD/ZHrVkWcCk
wDuBVH88Ws/5uh26Va/8OfWKgKIxErGqrMKg6k1blBTtdesGRhDRvziFXvy5GeytXa/EUO6Gs3XO
5r0Zu0mQ+NV5zqzrB+9ulpyDV9fL6hikLmakstq0mHLVlDcC/DYfqzI4y51aj4CEAB2zGfUwSYAC
xkbd2LU2oHVzrXWnaNY7tXE8jwcyXqjeyVnpnKUtBW9kQPb4VQaoPZYKtEDjXbxyeYW10nR7jg8F
SVrJSwzQHFwZvM1BEPQEv2YKqe94PPv4uKI6v1648vLr95vJYv5/b0aa26tV6ch+8eVvl+e6dKtx
M6DuuJ9R0RyVzRrjA46aQt+bWJWeIKO2xlNheRg++UFDgOAODtrb0ii8yj+tjQyIlVGbtJm8RFKb
W4OREFuGxO4HpFpGm5PahhoDFpgKdcdz6DznHOltha5HdTaP7dM8bO+XyUfYqU/CnTp9hsOGtfei
s1oP6TSMpXL9JHsNq9VTx8yXmk99PrWB8AFW9DDGZ90Hlcnqn7OqyJydwPIykAM4Yu+oLXu+j80D
1mCCGeu49MVjjoO0nZhznIKtwcykKsBHPIWnk/0vaUMbpfOPnvgPpCN7Tz4M1KNsq8xg+aQk7pru
1RhmACBgimeNWqu4ET5Ut4zbZG2xbQDWvgI4/mRDqthxKXZ+UEq3+wInK/ICG8CkoI26MLLnozMe
k0ju2ADu+MGP/gd/FCwdafr+xlj1Z4LKE+BesdmACyjflKHgB+nl9gXQh+W+qI+zf+oy3sJBueDn
7qoa89PXZCPW2u2hijL9qr/7+F0CC1nr3j8i+G3PX0Rwl25iSpLMrR3NaTFXBZe0fzCnO9mpYfjl
FQF+qADSlxozA4L7YXMNqE8gEQ6pdPLpk4nwUBJ1H+2twbqz1fx9UtViLTS2Rmiwwvz2B77J9he1
NZeiHyFEdRQj1aip9eRYVueHagC79Oh5eFD4SLQj3aFciMXD1PX23QtIvkh7XLSwoDPx5JnXims9
R1NCWWvRTLtj9omW0HmyKAyiqirAJbDC5SVdXFrlb2qPpt6qs3dagmJbM+IJHCDPhOU34PJsVjL0
kfAXchTbUqarAe5tZHjavFYDPCagBafLCugiJB95RewxAtgoCES47/RUbZv9g4ZLA/DRkuD4pG1B
MeDY3FVNf5cJKBR/yJAJ7B8+MdhCoK95MRObWi23W1ceoj+YoqbnjY1GsA5yNtYqzsXbGueuh+8M
sQThM4ulgRHnTxJQf70q8JCVsvBaUMZlvtg/tg1PlowNW7c2mENuMhUOrCiFf5dkiggucFkQMpkv
/CmoV4HLhprpU2Gsq9gqgCV9ane9ro6WvH1GbU50Fmuz1hMVi8uILE1p/rhn35aVQvSZdCbreGkL
0BI6KP3WjZB8jhQ+o+BXfpf+DD7wKvxC9AebLUwE9Jr9bWbzm+P5HlWnedBeUpglHkFU10aT0ACK
e77X64GlGpq+hXwHkAALD18Holt3Zq+Qhavu9Lv9mQEZH0fizd29UDhlETB99DLEmlni+Vr9xdHb
bc4MwJ3W8qSX5N6cwYiDRjBDIdAUlz/RM5AS6J5u661s/eQ3/3X1F+duV4GzLt7hLOkVlADQ9gms
MCMcf+DabTg+BQxCFxGiBdTcZc6LIdgllEeAqn0oxA7mcmOOMhYzSw3ioYZD1y1QwqTwLdGSxFqC
b+a7IGR1ZCc/yvB9nQ4QVqCoX9hLgEup6ou0uWPiA8GTdfudrdXprmCCdogmxYYPuiijCbs21bol
C2wcqtl1P4W32eiv3mwN3Ow/mEq2hopQBQL8Qq38t+Ss76fknD/vCkGjpMWraHQZ7q7aLtamUHrV
ico1hsyUt/qpqO+Y5ofmJx5vVjmkV5UfrBPy8gLherQkkMwwzQI6zQDe4wxUMwXgLCDvWWx1ZL7B
GoQFSQ5KBoxsM2aHnowVugH3FsD6TNpy7A9+d5npxgHi5QnECyBDLYM4C3K7jgaX30XvlVC6JwHo
1nyIeyp+xQ/zKkdp+/cD9q+Dw5gAunSFNlmotbN//5ZLPIWP06WwKSRBftLwnMSo9O+rzdW4WZfg
Eutbp+KWy/SYhkgC5E5nNfV3tDJjHjvHxXNQJes4k6fl0fdB7ObRSyBgp/MDetn//VZLYuj+0gXZ
rco8QCC4dAu9OD8Qcd4eh9stCZztoNouYoLcMwmHnf5olehq004FLWcUOqFbLmrJqES+5ag+Tp3K
4Kiv7sCfbm5lhNVCn/o1N7HjYeo03Mq7UugX5On1PiuMzilkY4NLxRfJO18397iS7JMA+JpAA/m6
6QlLGnfqdlnbynE42jHzG3d/XhG6PKIB4gHl1VVFzUfW73HEVIhaGQ3EvC8WJR8jlR0mEiZz6QvY
0Zh45pyKNbi3abHPXkeaTvYa3qnv00XgcXlH8sR3mkU4gdJyIhphHiwlUbITuOKyh064J8odF8Cl
8t2kWUXW5cXfxjh2pDUeNAQg+ryF1oJTphvEmozxi4rYjr3+0Xfa8rwOYLeuoM1G0m9TtK/65Eaf
G/zKi4747UJnL/4VLuNwfOQ7EFMfJnBpwY5e0e7SzuOl9mi0KNlTKrCwuxU0vOrZzEURJf0ilmvL
jOAtbI2rxYE8CUqGZfnKhTcyGPlRLZxu3AIVDhGdcSSLxEBSEiW/S2Tln6QuEolREuqrfIWK0ctO
l2q72iEXsdMbN3KLdsG7imscBB4l3fDj0pq6OW3oV1GrpJzwZ8khmUyRROFlOB+Yo1aRAX61n/kf
d2hU8VvSN3f5b4np5S4l7fftiBcelTje7LlL5vFqcNXjJci8w6V/ofek1YcKfPPmkrVMu/57Bv6z
Mi9ntfZ8XNdhjqFvW/bl+nnXRjnv2ZxMCuT+pv4ar+Wo4W96uKFYcsQSWz1AvHfaukniK/ROWpc5
AhEcq+LNnUyA5BfdIedHp4m5kTUWv8lLDTxAgkNamcTUIHJ8HK7A/ADn+kGXbqwY50gM2UNNdQGU
BL05TA2ZeyUiUzSRS8yXNKAwNkGwEXfV0GGpM6d4qC05X5FemGedOHKecc4kH0lGdIQTLm7HxttA
BhxwDEtOdpRp2pFc6ZdMAmA92pDctPf2QZebkbYwwhpTdkJuUOxszbjZRS8BKj5CU+DFPpqpLQdB
QO58lARPjKbI9SJw97R/50p4/fzWJZaLWDNp+dEHJ6Y/EM15BdlhjBc9SuRLPRz6OTBwnqNJGxqt
UTG9iwlpeJ0JZB7+fOvQqrXHhEziBKbArukBmpGt5IyafBLh15o3k75Cv8jHimUktTmUtlM1pKOo
s9XcEx1OJ0xiqt8AQIlTOdySecXzfTbvtDV/xfKTHulXf6r3wPXMZic8AB9gtDeXjj8wxkMTH6Iz
5siIufVpylI9Dx59CWF4BLqp/KG7G+TaQzQ+L2k0u+kpTQkjQLbNjdbEpdY8izqfPP2RtKjswmC0
AcEzGDQLzYoY9iDIKaSxppLugTEmPWsussIPiYjIFop2xZemhcqk0ZB3EOaL7MF6zMCHhkMsJXcs
oiEpCc5Tlnv+lAY0iZHR2hKZAagnyypuT8x76MhBEgPORM1fSNvWs/lo0mnJ58sPzimdZd1rMc68
OPRH7czaSGjGWJCDU2nftCmbg7ottiClRGFmeXJLOgwKvE/aMUTUQEuTjGb6DhobFh9+6MTvz+wl
DV1VljZuSi/C7aKGsT50470G65F/XMyO/uWpIOSxzv6mVakqre0surOS7dJjR4T5Uc9pjwnksBcz
Mo5EaKuFA3YqNuwndHhgZQi95/hWVkyP5BU5jo2RM8AP/DD2VpWOKaooeUK7Bg2QbfZ01JZ963Yd
e4aXRGweoZMIRBSW5WEe4MJXDslsnHpS0zkijrRVbp3MsnNpn7STiYJYdIlZpHzc70OHbpJNhazV
kXClsW6lFTOfV/rK1i5l4OqEMM7aQ1HQ3k89YwTaC8XRxjcglY7aaeGSMv9V0u5dbObA4Zt09/O1
03LWjl65Bq+1LsFR911RtQTF8w8eznd78lKubtSPj3Uq9sRBhyFCsjaLtidxOmcae490Ev6RAOhm
j8zdEnhtaR/gzqyL6zHxi5NExuSIhllPHrxfBHVrIFdzrwAHAU18ovzJsgzpkfFdbPDwofmZtsI3
l1dKmydmnPOQvdPnRD41OdM3zBbQdpPgYUN2SJI26BMyX1/lEqyemH+q0U3gkI+W5QUT7wxTojX1
pQlThF8OH9UWafbwOCby+roorsJg4FSaV7ztUBVJVj+sOV5JaJhy8rAVZ+7d4zmk1P3nJXkLFATT
+uRYyVsyFIPUhaSWRGmKH82xGmh7fAE2eTGgL4fOIRZXUiDeCTMhdSx+0KxaDQBSotuo7qCJ6I4Z
+1KuejJQLNM1o4s+oi7ZDxVZL7MXKwmhHk89apYVgYzkv4ibgnnRiMl7FZSK+qj6VgGWdFRvmz4t
8+ps+N4aJQxJKR0iOW2D0tXMnAFfBENnecInhqv8Meea/MeNMghQbzZUSY9g+zBKejBn5RpcecRy
j0ZdHstxxBxJ0y+60pH5XlLkyewp8AbH2SLvfHFGsF4NtTdkC3UyeKTxsjwbpniDLWtKokeAb9sz
grNpThf7JZuLTqE4l6WH4LSoDzZ+Vdt2qDiRmmC3qjZNTqIOEU3p2Je7k/bkVEvQAQBb3DvZmWJV
j7jrVnkvJ5Hs9QegdG5DpQ5VpryKuul8D8krGaQ2oY4VeiHdvjS6FMnerDXGhlAb41fNylINEnOm
qKFQj7o6zTGUw9b0lUp6Tj4QplgtHdIoOc/54i3eOSKLqI0QyJ9Wod4NCcJaq1Y2jgSxyAwtygAJ
llIjboLIguXNRVskrQXZg66zYJkTo918WJsFY+OKYv4RIEM8GcnXpDSqO6B+UWKSFkGfkRnprwiK
2YYEUyQe/RpkdMCys7L0kUjaAP+1WzTIdYowzr8OxF4syGJAvpH0Ad50e+SVNdnwK1vYfugTh6Yt
gn3ykmKoRWtKnqHL8y34wERbXFC/qLg/5wvRlfH1YrglF0RSqOeJBUXKqKH2ljit/3thhnvyCchP
1kcpHX+pLYMWpGdLclQXGs9lh6XnSZ5aetj3g0fzhjm7a1c9te/42gWvgvZ/8L1UW+Hzs5m85HeJ
iWcf/VW/3nUe+r7T5vBLCoPW/X7roKF/WZAEv6aLWJMnWBEl56wy3ektchoNrohki3uP5eFq2hOi
/BRH4MB9fYU2rC5GnrWU7EeqpfajKS7moEv90uHwbzujvMZWN725h2PSHlVNqDgmk0DSS1hyfCLF
8fZI5xC4eDhROUM61pfS5ROImpMnT7Fzqbaz8tnHs/fQUkf+Q5c14buwu8gCC+CJbeNJkLpQz7FE
soxXqwHM0IuaEgRS6c9ye08+oSY3WtcG8kvySsKsjcAMD61Gr+QkJs+WpctzfGqVWkSlFRpUve/N
LV3ouE1k44dQwNQprEdWJpK6uTXX7U8Fi4ctrdBbC3WViQI9Qsu6lT3eEug6sxEP6lN8DqO3Rxdu
ee3REVyRVja6Bi0o35AWqc6LBz4R/52kkghDjZuRB50w/mkUMnDIlO12+UB/iHSh73kIcXX3XP3I
rZIwxgdJmrxr1jDHZtT0mWBBvCkZyacmneriqHiTZ7NGnqpuchmOG2Tj5vGz7j6pvQDbQPPyvCQ1
PfdG4eCscR4DQASCLEPKl8HUzGQ8Yz7gmM55IRdMYWT7R6MTlAF4lGPXZxGoh3g96Xkf9uSvPTmP
c9y5gjo0+QlOOIL6pyBVJHGGvzaRsfUyqIET+UXikieSxxFzmHGdmrStab2h0ZnhSLpjc0is/bkX
tYJ3afllHlAIBnCITQsTxtU8ziRr2JSxy8O1zAaSIFyi5aG5tFi1O2tW96YhlAmVvZx74OlTdXcL
2tnKHHbSodJdykGrKlab3vLx0SzSCDRnEHp/6lbvyPa0VcGMw+6iojtgDTEocznPB0vOxtcZyiyo
jBXh1i1zr5kkBwt2DbN4VUO8/VkBHgEihI/16LQsrS6KuRxMOit0S+0cgwFDyHCLVpH+jyujBhyc
ADDVZDeg2RSbeDdPmNF93WhoAQsd4NzvMlvMIvArO2FIluDJOBz8CEAThA5YNochZovX3JhImIAm
ru0sA9mhCDQU74d+E8LsMTP88mqP15dv8aVgAPyYEXKIEoK2fbTpHN1or1fMYYU2Drwk62mXTBr0
7ad5SbWrPSUuykMTULROjnyVeZiTk9xg5chp+bsWtuFpCtvPgtFg86pAQjiZQvQhzBrwLRmYbhR1
YOIXIKK3rG9dng8R/fJchnx7OMx+TrwohBMx+1LZBfTSE/oqsFNEh3PoqFrTO+DF5clB0qcegCN9
eDXMP1qbtWIPcdq+jIiHUN7NuPtsbfrPmir0nvYeShJ+RuS7zPpMkGUxdmR+xdXDBCCEp9Z0HHdP
3oUgorU/C8piqiN1ZR3dICmhLHQgq+0v8azEhxNVtkcLU2SCsKVdNy8Wy8/TWT5S/eB2AvH3sC5f
j8W4D92hbuHgN4S9nX+ywhaVDwigrFoLP7XLucM0+myg6JCqbg4/Hyxpm1gbG40n0+KLbAFHjrsn
0SJ4pLPmITxPB10KTPZM6wb5DR5JQjZ852Rc1XezuJmiLRj96vZcPrvvKhNl0zAbZs3etOrN1Kq2
IK/HTVq5w7iPuSfsgGjfLAq5FHNMjW53QBoL8w4onL5pejsXjjhchArSLIsXQdZb8judTpGYXuy9
4SzoAUURVkxa9PVNp2Dn9YZZdKk0uqEPBqNDw75560Taajy+68aNSszK5gL2BwGNdukmwhZxaV9N
rPLqg/BPIEQ5vd+flbROSoBwNBwKcUar1eHccwKErcN3z5Q1xSjuadYhROqvNGqemYfqugpAYOjd
ARkPoY4nxfLxsfvIXfXsOZBZRE8YdSRJQuyama/RgEhMvkGuRjTFZNTvoHrGof+go+QE4oaTNbMr
xJEXurUpwnTGJSLPTof7Z0RqGMHkhbdFZIWfz5rZM6rLqJStpW2cxE888flO8JlszJqfcNuxPTgb
R0PQTXgCgJsOinNEBgBjdyJdcsar0xj3KEkfDpp85oAg5akdrZuR5RfHDXTE+EEPD7mJJvOZxhEc
WWutU9xrqX5urkfXdtU59ys64z+ppoosNxjSmwy+Egvr3k2PBwfC9C+QqwStBLI1KtQ1M+pEnYLW
MDc9poyN0b/8rdOR+XosqTT71nRp/B0MkCNKajg10uC9Qbq63XNLvBtBbQ3ESSPOrHbwX1OeOitr
YnSOhAGSAYDjTWh7vIm4R1ngmn2OdF/r/ZO56tLkue+AMWlQXrxCLIU/JyV92TQcH17l7sZ/JtrB
FfS1JKUkIfL1aSTn9MisG6UxjIjHZuwUwHk5OwhCKI62UuJo5G5JUhJeFakNHjgd4mJTNNUjugel
GHj7aIzxDJlDyqFciBN6gZ1YXhcNJgzj44JY1Lcaq7Kg7spZ0D6I8teUSzpuWcdBMFqUE/k5wtg9
P3TVLraU76E7pFRS0fI6dWQjD7dZqj+EgtEQq/lcFa1qUFYl87M4mh11ZgsewKdJkpfEGNxYYONk
wTmkbIl02ItXiU9L/DdaLFYS1HO+JF2FKFihL25pzd77df5foI6zxlzAJcNTwiCBf+AOM3Oy1fM8
wYG66MGcdlLn7qRDWRiyESxKHrBBEad/BppvZo87RT3f3OscyuVRsxO3NMg3yzABnDH6scs5l35+
BsEO+qwSZ4U+N5Li7lilFmn1qJP6EpH69+Zl8GDoFWuPIeuCa5iJqUOHPTTDuFPH5lnCZn9GLscF
+OatvfKapwWqISJEqS9zfol+7whgnnouMQIpccbcKJEXCUawrd58FJkLBujNe6NIcwinuqNRpN+G
EHKt1QCNRs6jagwGkaa3r0A8I32Zwyjvzb2Jw8gnAPfAfpEmnDNyEUPHX3Lq1CwaDbK0YpISVJKk
eddNUI48P4dhgfvNjf5xKbv8Y00nD0xan5RvScqScvW6Ds0Ul8DqUPsQrioODWEVCnnAehD38H5C
uTvxA4Eij7qAbyhPlCqoIaorupirDZUVMQlwXw3kbAJp5HknTXwiYKdzPpvonfJLvtn4RO8MmFvn
CBEGMQMlBOZrdCtKH+GqbHSQK4GsKqRzws/FfYWiHAdUORwGPQVNz8ONaWL1xDGU+o+8JCt2a170
OxESkaTqsgIocnjXiXVv7ZUgHQYDVEUmuNCZ9S5nVfTuzf8h7cyaE9fa9vxXUjlXRfOQSnKgmRkM
GNsnKuNBQgghQELAr8+16Hz5bOyYgxTdvffbb++WkNZ61jPcg+s90yqA0XpgRXV75PZUh6xkEaTf
lU6PC8vdsq9jvCP614+EahGlBy/8wfcp0UJ0xzhUUPncssfYg3V0GIkq9RjtyY2gnbCX994BCaA9
B574tQI8g1UoVSWnDU0KPnPu63pAgjN1fHqbAlKahrTLqWyABIyqSMhS5RDZaM7hNRK/imnPkHRx
yKG0CPDpGWeTlnO2pIEosfqWnN8iw1sKPTSa15zmBxKZJwLIfKpygzSjtz7QVO6jJ+LaI3sAzA53
M7kj4mvdm+fcQG0S+aRf0HhoZhrXEeeBKB24PcZroiNLQiHeNROIwT+1K/v5uMwoC//NiDfeG7UU
hwO989d/oh4iAolpQvxZ0npgwWduHqzDTSi+jCjvJjEDoAmnAJuK6e6dOcx1enszhgF+gmMfkv8q
xBP1++hnv9+1jXGgobh+bIZl62pP59d25Rk1feL28RDR5oHkyNbgQHzavp/7oGyNHjjCCTzIB316
Cprp8QHNyqXVaXnkE2kESn4zXT1N8o/LPVCl8gMtY4GhwGNcAGVkIKAC/vZlUpXvjHyz0dbNrH47
qjz2fHx5kmJgptvg3PpFX8gXPqbCsmDb3b1gMd87RBu0T9NuLgGiFzm5zpw1oxIe758vPe2hXlxi
o0e36jXtGfEBac/e+uTiexCvTp3dR9u6O80FbYm9+HEpfWj0Zyb7R8CQxUTBDY1S9bD19r0a2bIM
RKxJyRK2i7aTxRcpIPkoubd3IJpe/XhW/QYk0cFfgZtBtRAzLgA7uSczYxrU/u7RCC8zizIjpX0k
o/Pm0CDYLfdR2T2SDC4O7IJFOsom57hqY9MOL4OmU1VeEWwPntP/r//lv/2v//F2+u/px3b8bwn8
l7KhZb8q68P//K+mePM/VsZ/PmrzBpikZ7Bp64aljnBit5jpApIxCrTZKbS7yQAkWSDF29di3NKL
ZG4x7Jwf1w/r7iZuh3XP6gljgh0NwbdTl7JpUg03s6y3CdcjgyPfGViT42MxZJaATCU6N4/ZUO2L
P2F7G0Q1AWHtlsa9oSPSIr99JzyrEKcXuFzl5jul+UHdKxLLh+H+o/yYva+Yf3yeX9qBAZqi77To
uGWzC3XQo0VTdWyh8jZ13lSmIY/76XGaYTA3MHFzAmiRPOiLjMwz9RLmIcscUkZvOzl/FmM2zw49
5dY1JZRUPdyl1xQjqJT6GnNchgOwIVHMoeHL+Af3theBtW8AAANyC4vn/ImGL8Uif0f7ut67PAcT
6/cz7QqM0zh1FM9E4WwdNMyi0LTlwN55ZyR9QbtTCCne5rV9WEuB835hjvR8BBvwVo0p1LZwVHqX
xD9UwVryio88qjTP3LvS4vxyND1tDlgRNHz6eN67a8u1Hbc23V3mIkrzrgNA5rRZIP9rvWpbT3vH
ouvA+PPpUnq7Usj2tblnof/7dsldowLcIcfbUezFnh/HYLGVwHqy3ljq+kIF25y+WG8NfYQ1Oaga
PQqFSZHO5YHsAoN+VJbiCN0J59YYMcxRMbbfz/PqSeg6DzVZiFXrCLdXeAa429fjm7LcnITZKvCc
dsgolm/xYesCLsHT5zUkmpsoTP6U2b6z4212zYGUCe3AbpEHKY3t2HzRFN/mVHpXuY0pmqu9ZBMA
xujxN2Qjwh5qr6Z3Hl8m6rTZuvlDafnHs/jLS1ifs80kTXnQ5TvhZHKalaOyhzeZSdIouSyISx8G
1HkO7ee0d7dv6dHNE2+PiNIwI4oNufXzYEsW83hcGCQgi3yJjej+le+5BenNPy5DZ8KS4jVi5fch
v2ngftA4HMtjbZhfMe77TzA6vK3S3euuHQPQB+NCkblETBpl2NzjPuWpnrv26+FD62+668YvFA/O
BE2KMyM5dLFr/0I8gRHCEKMO1ZVvNb5Kyz3OH9Ybb4+o3iZolb5Rdi9OLzn4ReGut508i539i90M
jytvT3k1dspot/EUNVLJ0v31eBdK1B85flSAW/jaPiYtuuoWF7d9ykkgHHet+prtXUx389x0rIun
FyG/i5CiqXHTBeMlTlfT3XedfvqJ1HbZP+k+DDlC/x4Z4ledwkxyTzQbZyWqoTzOxWaEuDFI0XZ2
mGWwSOGPvbPaFcR72dB7qOjm/Gy5sM2sZ8hl6bJZMnQAV/p3IP1/BB0bK14Hty4MVL6fWZm2ztBx
yJrZ6W37UI7r2WGozMrZDtLYx2HOum0mGzYUlD+UHPE0HUnd1fMFTcjLXF4e16g57taefZcM+OtR
av/HbWnyTSw0MdFptnLezApyKLwgkOX2DkkMN8YG3tmputXg8mZQBLznAbs3eb3zWH4Ba9n4MnOO
Y3mvm7dHeZkUdVspXL+a1Vu3eVHYRblfwt1g67M3yvgMKX16+jhOiC+XZ2KL1NsuV2/QcawnZbbb
uI2ISOCz7Mudd/ZrWqQKo2pEqxzMFG5QpVurbPHYcurZMZQ9xJzJ8+pQ8WdPNiCTJyNUyBjw3k0o
1RLEitfRwW9CKzoD4tuFch87HvoIcni+onUoVgZ28PfjuyKHbo/nr3d4gywym7bIpCqpZ9sAGyJ/
Eyi04Gks+8fOSMBDBAlBtCso77tgwhd056Nk7Ayt4Zmy1TOGVqBTziqBHr61vkaG3/ScTjKc6JN3
xE03Ye0dxltfRza17Unj5k4m/dvbB1UIKFZHfUC+JetKWtVYuSXzgPvyoxXD1rF7h6l5hzyv/jIv
t79e5ia93V6axtlVRj17VEbZmwZPrJdO0i4Qzu0ETucRq1Rv+1Y9mgt5WT2UW08lF3tIa04y/+8X
9lM+hNT1663cLCnlXFaXlabUswty6284gJx628LbcTZ19sPdqKW+vJcuiy38Y418ecg3a0RaGdut
3XJJPG/fmtf1hzMvetKci931MP4Bpr1+Ox3aiQZEVLdug9y6LtdVljazs5fQ4ZWZb1OPM8wQY5zW
v4DQg+dO8oN8L0X7nWcrvsjPL/p/r27fxLJUKc7KTmMzSL2iIw2dIfLRz/ueOjJj69kZZ4PNneV7
4/sOsPv7970FdqdrrbXkA983/TxHapR14FdO9yG1SICYe0ThFGVvug86gMNV7gi6lhKhE93HaMwb
rxBv+AeuH2bUuELO+BD//UyuO+ivZ3Kz9C/G7nywzjwTa1T1zwE8ZITeETBnM5cIvpvzoq9OVg9o
0auT5OXEIOFIc7AMjYUW18sVIc9brKIM6oD5vBpoCLFX8Ql14V7yzpmMI8XhremfUbJtxvuJMSl6
TWiH9WA1lX1zRDuOLs2WDmERcRjT+ULbuGpda7oNzLt0yt/X+X++/putdbaSfWpLfFVcG5guS8AX
DhEC+AMyQFclh0BjYRvuRlmgP2DHeqdS0u6sfftmm5XVuSrSNQe8/Hn0L/1kvPkAlhWkeFqgzz2V
x8dgPS66SCd31dAawwX3OBCIuDXi8Wf614m3u7M+fw18GLVT6FgGZn7WzY6wG+msmyvnQPWWj6sx
NjAHzAGqheNpkJdUGpgMMrClocPvn3vZQPI1GHt/L8HrJrhdgl9vQjy4L9V6qx8dHA65CenJPAt+
7ipWP81Js3cx9cXyt257quFqI0y4z1g2nPHtdYuxEhcjKiDJcg9r11kcdLes/L3ipTRbL77FsZaj
tU6NBWHRRDg/7Y5hpkaap3ZkePlbd39wV0/IUz/vTU9fHIcWvYrsU3sBGUwTbqky8l5AcQQthYY/
4ATZvWzc81h+Kl+qR7JpBkR9fEWo0gta57S5sCo7Bqvl308HW8pfopYgHwjvdwc7rJt1Q7Z4sQvp
zOMB2I1gJaCqopNso3MbVJtBdhyv0PqWevtzP+kIdAFNVHblg/hXm56SxFMQkIMslOg6bYg4VDn7
hQodh0lJ4AQ2fwxW51gmc0LP1xhije47V616yzvyEZrnAuzHZp1MIXd3u2Luh8oUlDcwFZ/gC4DM
0mykB0mDsJtCQJ/y46qlysQozt1A8QJBk5uLP0DPSvQWSR/pm+YRGDo+NP/GMLzoe+B5WvITVgPo
O8mneBa/IdqBVMh+TV+8vpIkkF+nGGQEYHOBmn1CU1Ewscp5Sye9vQp4070VXWCaTpwpXDUdrUbi
/wMeDK+Nq8NMgikheBIU2WYgBiObZbq8tG7FANYYFWlHr4dtE/79Vq9p6+2atzBXx5RXQbb8lg/a
OIdjdjGbw+yR9i7Nbaq/kBJxfAUh/4NAcSYAkJACMQz+hwbOaD4L0AQvFqLisMtkoTtvO/MyEANq
GclH5iv/np6YsPBY6WK3vTtHhvpbHLXIxKEtWxDSzBsc+DHRCxalVM/aQFpQdvcxFuknXbLKSd0V
KNEtjclH4nu4hUD494P7KSbIifr14jeA8FN7TvOzuDgJd7jtMv/1jZ4SG0HNzI5aMa66pitznt87
Ke9e+QZUWR4rTWlSzvJ9P31oIi1UI1L+g9tGRW9HXs908OE4TFDsL+7Q7/+5mv5YLl8euYgRX0Pk
qdwluc63VvoJTeL+ZuOnJ195s720lzAGcgDSal5dB+rGz99P/WKqETFfLE/py9TeD05YQIMU/6aI
x7U4D9dBlkXp3ku6zWfPmmlPq8eiL0PW3rOhzkChtq+Z7iXnAFu2A53eHho9T0bQOHQ5E1okK9vf
xNKiCItFtqAmVGf7q0ni4VWO5Jeif3lKmBdm3mV5sWe55Ra9o+UKtYC4GC83Ef/FKjotttHmAwqV
jgbAWMq9umc8ELn1cRUQaN/NsROWoWiLt2/WBBNEmmIe/Y03E+cQHPIeq0HZrTGb2PrbaY0i05MZ
pnRiwxVNH74/+KDnPM6w94qzrvSM2mvm1VJQIirEbIH2P71hI2oR53W65+naZuK4C5PULbu0RqAO
GL5c8Terbskzp+mFnvgEY3mgUqRx43sSXuovpbajOAg9QP9kiV9Lgy8vubls2kRC32omla7KxHXv
tlgTPB9h8tdLdXyaYCL0Qaum6Dn4x+E/8bZ6p9GmDOSlaL8tm9Sl2v17v+m/jDK+3dRN0lQV2u68
WieHmYaSA8NJXkHpSrV3esr6hl+Hp3HWNwd5Jx22n87TOYDz1iufy+d6hLN04mV2KAN/2fqb0rNr
T0LbDYIECJCTb2+FIEH9eBjr/eNcGltjbawOL1PrTuL1W5X+7SvcHKDrzNLS9dY8zFqm8gyKFAKq
wOWf8FwRRx8nY5B0wFM5rziFcdqgmbJMAj3a+zHsb0YtGHmh3Z7iBTIVs9+/H7H2Szx1hGYJ0iRQ
QHXl5v4SKzkYcno8zPaK32aew0wf0NybxPN5bgcXgLZgxbx2ntuioZm/G8PDykUf+3J2j7b3bGpe
vvIuhVs/JHS8yGrA6ht3blJRf0lfHRX1Ash9tsNg5SYE6VZb2hen5C5DdjgORmqUd1Ak4WPjkQXv
ISCd7WIjeOkJiPIGbFOxFBmFRIohBVKgXTMLY2iTXYjMROCjdQ5nAYrs2J39Qn9O55sIPJ77tibv
GFPrCiZpdw7oAeCGAB+zq3FaFB9BcDQ6ubdBvAMQfemB7yS7ICsRrLJnMdJuwgOGiqSEcLNlQgDe
DaMpRjds3QQJCuNZe94uNguts4u3dwXAcR37mbghNW1bImejf2HeHBirZqM6xx1PjHzLN65TSQHt
s7vCo004H6nYRZZEuF1UElEFw2jFr+V0/UIvln4yhNLVZP2yBQTxoiybxt995DRpP6QHe0yjNgWB
OTj2jj2siDEO2XQreKFz8TnPa8Bs1x+MB/hhLdq5tTCW2vVjLA8nxswQMk3dbXf9euosxH9WKm6i
uyqFmCK0q+zX/fO/TzNZG1BczsMNtmLH91VPDSyMvfAtuRJcRH7yb5CZXRNObpuPSLy1aB+0T21o
4IcjPvYonWXDdGYCaJ0Ymcc/JcNV8o4zKctIfzt+6m+nT/MtHRdDSsb+GpRepAQ12YwARwjMyN4T
MI7drHjYzNazzSx/2HWkSEcBRw8bArmECU0R15PLXFn7l/m+i+mfWwb7rt2rJtVkNz3O6/l6tJ7i
azp1xpRYw2yw66H1TLffGOl0trRRg/rXxIBsRQncomOiEJuyuf3QLMBp9AQyvO3RaWScwZSEoRCt
MLrMDnAUxixY8qlLdSkvEQmSOgxs4YoUg3R0YAoz1ujkDLksQKl0mk5X3MZ6lAtc1kDvFV3tQ2f8
RanVBXy+w8Cac6gclAOnk3/gHo9JE4gG/tnEhxj5HEBOZnCva6GaIuLcpBvfVu7NXm+yQ7U92Kzc
LViDS2hHCoSnNE7jVaw/an2Hya74GP0aQNRAHhxZQKlFc7genWS/RvWyHez5ddcVn0tn1Tt1EKnv
1h0M6rr7TtVByIh/2t0TiaP4ve1wO8zHm+F6uCcLoRPRlRE8artZR2QlRQf5t27V2Xc4YPhgy+6J
4l2JxWc3uPR2A/FRYjRw4lWX2DOUhiZFjTp2Au1BA4MvnLdEKgFjjq2nCH8xAaI3QJQI+L0DnBI8
JTO9SAzp2YiwMf7Ph+ZG8swcjkTrPz6YgnEdWoQxUripaw0x1gPkLDDx6QeV1IYrOcPT9XxRx7aP
xFAyWw1WgxrzutVgH5udOkZxiD+6svrUZDNmQAZEhqS30oflZDty7KAeXDhiB+J/iVxmVA8SsBUn
sIStABRuR4dpNTlg7VRNHEi+/I/TfDc1FynyD3Mr7ZjL40fxUs8rMFQnbz/f4iS1nR7Bqtk9s3e8
/sXFpCFv7tkM1PjT+rJ4ET+t0+wgeTU2c2qPcR8zOtY1EVQF4UF4ACutuwkSQb2Gz6G3w1tre6fM
sH5dhAgmqSRERE/lJtPP01o+lhcWoaB+igGgQZ9aiFqIaoleNZ8y1GKmlTFs2Sv7UTipPIhWojAp
EzDTfxDdCsCqwHoJjDRY7ioWLTcOFpxzhvMV53pKnQJHgZBHBUg0iAXL1+knzB3FyFUcPX+f+b+0
eZEo56x3SPNs60f9t7Iv0i5VFRSO+3qw/Tgu1Wdp3iCvZj8QS+71nn4BRIjLWUjyIYtG1XbTdzX2
Gs5LpoxwU1T0rXOY6975VVtUB+AaCoj7ys1e842rMRpdMOM9LO583Z8pzrfr32oxHdp6s6l2ly1H
4QmP3E4+NcGAV0Ob1t/flxKh6Xvo+n6lm2ZScXQuuwZjeUKXbYa7+Z48jybNqL1znSsI4K8LidP/
S7ZuX+TKVi9cSOoZoyQSJp4pQFyQoXeadL/oFfCVIIWjQqHwL1e00ZcrbbanXXU659uZ0SumNq+q
dNuH7AkBHQFSTj3G+N23/SNT9mg1Wz3Xg+ql6rLW/TKAbMiALj+5h1r8wMWDwVloDpul+aC14vz6
++n/vq6/3Kt4PV/u9VDn5yYR91rOGoxHYZNOLkPEACdpuELH5M6jUUWr4cdLQNGFZ4PXkGPeVCeS
Vdh5U6VbklLO6+nuMyX9fdBfLo5bYCh8QGIofUkH+qjo7R8Tx2WKfixcLfNaxuZd4Dd35m2K2Eh/
3dBNLl81iVWnG24ImCwUtrd8Jk0zpLOxcJ2iHRnsOuvExRm7GOKAisXf34//ZwVJYq5hoKMjfWdq
15D65elvnXbdpPJhx7CUHqA6qqP0bjn1+zUcUwdZxXLUb9a9jg68ojnbHUIfx7FDNYqayeTei/1l
Fxv0xWTLlBUD8bab2G/o+dEmYOyQcsyetWG2WKFaOr+8//24lJ81Dc+LoTKy5rbDhW6+i9IqZ9Wq
NzvsBjSabjMZwFH20HYopsqB5f99td+/039e7Gatlmctrwup2M0Q1xvUEGroNTxs7+yIX9/Ol290
s/7ky9bOE4uLyNHmQYm1Qd67F2G1XzadEHiRHZReOMBuV9kxT+ysqjJxMK9fJehY7XDdy6fH3pqk
oOME64ES1bn3UfTKx9dTsAcmANm6pUEpPZtDhaN7nASUYDBLT3dmmb8MWWzk9SwAC+D+FPTtvsef
oyqf250k7Wfwa3ePxXv5boWrLuXUbnBabj60ijq06l0E1h4M+NCGRwSZYpIH6hKgOnDhNeXgvVTm
5xQe+SDCk45quRB70m+i4jG3ssKWdrkwp4eYN8reIShPV2jpBScjLqTJBQj1eiSnXvZEEWd+rF8A
0KyDEooHhCzTg+yEcy/lb6TWgQ74HxZ9GWxCW6eHtfILqjGIamqgZhi0e+snhd1Pt0B1m5EJtN5Y
YHJedMvGd8YWxCWAhfewEFfJwG+R7/t3vD3id8dLdcmOVT6DFgCKzQHCvfJmzUNy8Valr/Sr0Oo1
qXdhNvOQjTYnVz65e0Qk6a7VnebBOaCGwHuqm2Fi0SrILihEGMPy85h5eylojq6zCS4RvIzJiUaj
JnmKMZLwlE6m1p5wmqSRBKbo6KWlt2nYvpVPgbZjsAgPBHIneLfwxBDL6FRzzQVRuX9LaapcvHSY
+gEKrz0BT0NRblQE62mSeKccdujiffUG8/eEkOXhsYqkZ2W+nt6JQuqPFpuNDBEDHvxCNCYCt0O4
XaLlrGQlm9WgSCwoKxfXfETA47IooLt7cCDrZQmGPToG3o76Ap6L3dswGQnUg9cu7P29Xs+PDQ54
FiFumahIior4yvdNZGWKVZ+cnTTlTuRNsIlBHzkXF4G9s+Yejq7Zl0y3Bj0mfMBP94SPfhyhN1e/
if2S7bRlnVfSFAQEfBPAeZXqnnCmpUCCZdfcCcuK8SMwc0GUZwxiGRAj/OG+f90M7JFtb47OVLCF
BCfsqpoCuVZ88Hqn5FC9cyDqxH+lx3LZRldpSwg1sw4iaKjyROhGomsEc0oI49nwhIROBtS6xpef
+v1hHyD3a+UG/QWIfygOsxkFqKhilsgdOEzdoUddqcQNAFAH0Zh//mH/pA2WcOIoTkcw4qAuPDzg
LV26i30Asg624X94RsOVmgtSkqvRMKk9JmO0kALsf0GK09S8ztREF0UMwMQITMjyCf7QamljV/73
YfdzSARmR8RfBAsNx7HMm4cqyVK7MUrDnjZB65F3xka8jSxMS2GjAO2tGL3NBDtqusao+e9r/5zU
XK8tNHWBZtk4l3x/odLpQhKUq/YUivujxVM+oIQwwzb1GYU1wYfZMym6507xs417c9WbGmunH6VE
23PVhv5FGmOSA8EIU3IUHCTI22e6DlusuY90tFp/FdGP4P2pgu/QLQJ5aczuJRw/N5J4Bf/3MVxf
0ZdsUCk0+eBgGjXlBdCfM6mBX4Fq3ts/P5Ko79/72jj+cpl8fYIysOMyaIJFEPRQJFuhCpl6W/9e
aLgmZN8Pme9f6SZh2xlaYxi2wjMGwAFJ/t3u2lHZV6OXwl/j1A6ghgMeeGmAJg18PTGEPHQEsxBa
MVQRBCMiPf57uamOuOrNXQkIBdJ3ZB76jwBeXi61qW8zY+rD2JHcl3OgsuQFZ18wP2Duwt55Wb7M
ZiHcI0R2Alg+rIzMjzqi2c2GDkOoyChRYcW2nDVRSFQRZvYdyFGi04WEhsf/I/Q+CRwdmPPEAdpP
zIIFberKJnmAM4KMbt+lBTWO3LFL+6Pfb/3+KbiGpjbsBwgKGt7weQg/H7mklReJDm0bKuASx4cQ
fm7hMlZyx2Lav1h3nhdQQCGbItwiXOyRuhXj+/gTYhTD+GAiYWopggkMHihIME8a99GfINvYZej/
6U9iZuyCMYroPIoXPbhEV+1j3ycZ5Ld8CLi9dx+CHQwxpyNwBELpR8TgFnaX7T1i80C/vwVM+S8s
y0hlQfM6BwPojcIk2e/5sT/1Mpcfgnakx4Iw+Bm/+3fyak0kzjfvWEU810BunTMRm43vMWWDzRbF
kFXOrOma6e9qWPWLZ0CCARCo7bxWPJLf7VwbaMOdt+lu5qvo0C+7WEuM6gfpU19M0Y3HiAHuQDY4
o1xyp8Pys0mAhKfGSSXjt4D5whVe/HUXls3FvgBIxVb8MrL6m56IQoDJ1Udp0XxoITCRrt5xHnYf
3Oix5ih1pUd9ak22M+EVAYoeBi1I6KiarBnwAShfNovDorXcy/Tv/aKIQufHo/zPW70G0i+3mqqX
C0JyWkm+Y3dbEFhphKY0hFuaml5D6/v/83o3LaG62FTFwTHBUtM61gNckeIsNIgOWlBQh9ytj340
u76/ituqUj+Xyn5jcL2qQ+o0gQ6w8eSOQ4u4RmJDjE1286p3QDddBSixmpbz7SLx5F4+J2O1h+dl
8mDcC9K/nAXYrssOzUbMdQHUfl++gKuVnbw/lfQlTrPmZTtIXzbzNmoj56GG4ukfJ/sXYDUjgC91
498bbf9slolHoltCcJMATr71/fIG28rIrV05Sx9XQzVYvVQ9BCiGJpORv1/2Tyndq5QtrSASD1lW
r/PsL4uLyaWFtrlczHbDevpPZUNYp//rD2PU0V9EkPrxfX5qGbtIEC/u9sDkX2IF3ic2qQf2awoX
/P5tN4p6rptcyllwWQeG6Z45+REdvkuYRArJHa1J70xdkvVL5uYwpaJTqCEFlvqXgMjokKvRjS47
ALw60hsnSW8vgHkAJI690yIfGQuQN0wbEt/smB29o4/NsS3U2wItXnct79RddaSBOdohFiBFtJw6
WrTqGPxUR6t+GwqastE9g58C4hlTH0ZbnO1BTcEtLAaIMY13DJcgwYLIRFfWz+iFSOHfL0oRCeBN
FIBMSLUui9oHysP3h6TZK3uzO6/XM7NbhcZoPzr4CknRqduEp8CmA68SZPcf/59XvVmIsmOXaSNz
1VPojHYLaK+f24c0qOIC/Y46rgPIL8is3oE4/iR32ARnliTlP1UG7bnvX1ZNtEN6yXLmlaSfl/Bc
+nVv87A7uXXHQlXD1YbHGOwgFV71eAIHs0J8AF3cD6CGET0JyvbdSKHzq7t/P49rI+3HWzDBFdq6
aeGUcPM8LLM+aFtVz2cHIuNmwPyL+RpUk4Y4pfhCDF1GdxWcE6PpdAIupw1tlHewyQBA6b5u/LJ7
OrnM1yXWzN/3xonwyxJRLUO0NPEpUG4bTfbGytpTdl4DNEtjvauFbWTFDGbGFUDUY7glkjSDw2CF
Bui2m4+ZGAbHnjxejYsHWqzn52KkxerzZmAtNoM0YOo9p5g8jg4P9qs8308rNARs95i5zfDUYQI/
KGNtaI7hbw+S0Opu30GoyH34zT19kvfRV+wc5/ku1Na+qXjAElPbNSaIMIdojE31mJrY6Wqe/Xbu
nJmJNbEcrPHYYKjsN2dXY3CL/dQgm+w/sq5zJ77T4f35rAwUjWn6GrTCwYp+X2GKtrH1ot2tEWcF
kNGlD555KvxB2E5wxvGwYhR5QfuNkl7nGDyF7wWFGVXtA35b3prWVxfscU8QOYBGggGXkAkrgSTo
H6gMkG0nCLXrQ6S5kMjCHgfJxj1LM4E5AqSM4bAaXDoVYAYDVRa9gw5pnHFB5q2RTpiiDkJ0w4oY
7EOXyzEUk+dOqEJTixEsvv4VK7R8OBq70lI/8exKH/DXs9EvZ2ChSuB+iI8CPmdc+3ACPSFGwJmv
g7tDZA6lqZWLdEbrUxGfgfegu0UNUAcVskDn0RkcyLGbX7xDx+gmgGz8LD49bqfG/GC7xaMCnkCB
ecCvAUxH9FtUEGOortG1RAFykk/knrzY+BUoUybzQRGd4/3LMaqj/XxF4DzND+CQeektyICa+gJW
zKCKsknywOxUjdPQ8lcLDA785CEf/L1J1N82CaMh7LYcFengH2RVuTD362bNDj6+qV092gXI6XUd
JlJ1X5TeeiTs27VYKAWkYU0F9AkdsmNHtDXC9bDFTAiFHtHOgFdKBg+yQGhzpCGr1pOjJhAz9yRi
Nu8mXXp3zGHPQY0E0xsAHgR0E19oZDEWB0jFi/fyccPiKjtKuBlugi34FPDIdLGqMOmsvSo2/XXw
QdeSaljIRknM4zN/HTkcaAlILAdA8slLKJTWwdqzIEC0YUqlIsa3Sbjj/bYEahgSXh3Qqe+vqKhR
+AwMzKQvATwlA8kNOTzxs+1v+iqnY9Vjxgl+OKWIOIMHouVXuYdZjhKJRSVugKoXRx1DKv7jvGvz
FOhJAPliCDzIiXIrlGgqngZjYP9T/PbnVAZp/C5ERsqIdYE0dMPPNi7m94LgtW16E6DxpdcEYwZk
IAXm9319aJrVtk0OzJHe1iQHR8rKC3vPDk4kElZId45ndEC06ORr4fKhjgEss/hXkYJleU5mtwbW
xuStA0Q4rkPBQEHMGvSjBOxZgNlOiO5Jnbtuq7/E7m/3fVMvJRtpI+f08WbmQMj5ybTP4Dh7XD34
hOfhVv21KwGhlVmXOYKo9lV1L4lgESN2JPwt5ADF537LarInl9BEECsZJ7HY1zt/H4hfD+GR2gHN
+E4FGIQV+AQdmp4zwCMc7vjmAKYDEwWxFtJdPqTDHKw767Ee7klrtsidIJsC8QTctxj/w7cCVHZn
e/6S5RiCV0EqahOanZuDX0/2NMVXm3xmz41QB2eiUgxcuDEBNTFQoRkjskvCDVodo00a2Z6BgFF6
5zYMsUp+rKIvt3FTAq1P2iqXz0VOycXJDqPZiQX7bzs02ZjidwiupV+KjpxQjX48+cxRCd44ORSu
EZ1oPuePUBcDhqrzJpQGiftadTn52Iyia0A7skJLCnoI/C24PXEb34NMaL+Ujd8e5U0Js9/vDSu1
+A4iiSZuIF+JEK2/ZGlxNiSEiQNq8wYxoPJMYPA2IQOhsbD03tUJUYs720fvd97vz1Y5uv1fHqy4
6S/lhmE76anIeL+Wm9CsADiNFIkurEvVTsMtnbwtKno4M7LAWPSCo5CG9zab+ksDihJK1hn9GmKR
3Rz+yXq9rfJ1Kl7vmZSIO0Dze4KAqsBguilikySWdOTqaB2eryf8349BsX+pL7kB26AxgosnONbv
z+FwNktnm+b5DG8dEGMi+v/rgF0750PoSyRkiAe2LC/R4W75dy00+MhB8pnGNfJtaQ9YN4h1xdf6
8GY7TO5inbQU7jaispqv+UIsEQAvnXDRChPgww/ETwWWkUGJu44PULpYzzQBkX57e1sgvHsJEEM7
IvYkh//UmERrHNEoD5A3VIWTp0Rlr4rXqLMLzbs17QHxyZCK+8D5YDEcvs6JpLWQz+BXzSsehJyU
6KILCgnEZyLvmWhsuQgFpbRzS46PbaiCvlB9BkfQ3fL4BOIMLzcF+alLIPIM2Rd/W8EIL2epnntC
C0vxzuGGMs2BpGTwYRDFn5rPp4h9ciALtsrfr+0n4tzmXBEIK82C4c3L+/7W7Mo8r4paW81Q/EW6
8DE13eydlzFFRYLnzUM+ePuDd4lKNv8qKpCj+iygwo6Pk5SeZGATOMo7heFvfXRmpPRTBQvexFTk
+01JramcgNas4Igen18+GcsEFRU0kYfXY3m7k1dPd3OQ0IgcyAC5jJfzGJZW+Yp8ijzbI6FR+Ueg
k2rYLLXnv5/YFd1wG0hNi8oet1ooydc23Jf9Dpb8YtX74wos+WrYPJ6LgNFtTu6xcivy3byfTBp0
NQ5ETFQHyrB5Khbq6NIFsX10VZLwkTHQ3yoYO0Vs4QwP5XWCipyGLVW0QaBvniMY1IfGXyVxWt+p
9q5tlpu7BwIm3DHxx8RG6iZO7OV6hwW6nM0kRmshEj7gJHPk3lz5DZ8t/ekwapfZAB6BjmrHPSoB
YYA39+3yjqUyjVEYd2qapeo3wbIy9bWmbmplmpw7e1Cxl7hQ+4ncTYqoZjPB0TNxOQwOKMojH/qI
jScdjdTfUaWAAIQyrMbKMdgcwzw6SQjnxNU2LBhtwN5iXx69w5AlUuNExvlOdoqAzC44yv4JMbtt
0EKDW3kp5eOxW7P1APq9qQAWoJ7kAYNW3O8a6BbvJsBN2z2jwbYNK66J7DAByfYMy5fJRJVhTZA1
AkfpmJipO5AJI9Qu6nV3l8LK0P43Z+e1Gze6besnIsAcbpkrKsuWbggFmznH4tPvjwL26bbU2wIO
0PBSe7VUJdYf5hxzhNbXai+qjgqWn0uQz7zHMMVJHtPO/iBPfOjBmHua5Empf6n9SAjTJJTjvaAG
AsbWMp3bLotvFmVfyaeWtEctvEB8TXY5JFnjFPdBt/COHWb5ElmlWCpzU6+eoJBNaif47XDWx442
uMhZlMf+3iLpXiDLMpSyQFG+qSukbcF8+URliQJV40MFQfhzr6pWElmV2Uh3ZCUz7rcmW4VoSrMH
HRV9rWybsm0wKOYkqR3V/OaoYOF88/qfagJkE0LUap101zDivGzr5+cIj1zzeSRTHKizq14QOrn5
74IOljOMLjXeN/JhbsLECK3WLRSnvnir4ijYGrJFe2jvsJpN1Ea6PU2OAUiWunyhUWcWrvrCl4kV
VlYoDTst9UR+X8vXMYvST21+Ro4Zj1fFeK2Op6beK8nVPN70aaDjDpNgTeL2GP5FXlr4GiVJ4lor
e99NbhMM8NqTle4WFSqHHxvs/n2W701YNcIuE4OCxE4AGRVTH9eofcuiOEsDQXRnOawQUQoHBU15
5DdKIGE7u3wsGcWzGD5SCeNrmAUqjnH59md2CazRqyR/LHd/Px8/6tk/F4TFMjAtBUyJKclnQh7F
kJLk0jDcTZatg3qwIBgG/sJ/R4CuyC39TC42+yvRHHYpFmI5c1AeQ+LqptOojgnV2HQH1UGaFovb
nxXqCXYnO3V059iB78g/8ugaTNlVW2JWAemaHyg7ieBW7ba1CoJombv9Xgrb+p2+C7+TjnRBPlN7
6O2ItxTZYuquz/GbSu+Isys0RSrfyakVdwUfiewS84vGroncQqdB5YQ9PX8/OYXoKJZTvsmvRmuz
w1pzW94DlGjILNRXEEy2HFyvGb7ZaR8Uob892E9Ht45KetXiZsBcypbQA2GBA329c9fEnRHDjM7l
mZOLZSsvLs80691ucnT+dWNqOKvqJG8cXaVbo3mb7DSyjcf0jd3pYN4UJa60eonlGDwkctVGR+1c
RfOTCoWx23CtnnFTmRmwqds/36KQH8fEl1+OO9UgjEvbxlh/HiNTbg5aLJTDnRmMZ9Tdp5zf7Y3I
dIXOHEMItE2wJilOcLNu7IWYNCXw/ew9e8cHbZoIWuObpruUShCDK8Kv0PD9Vm6m39HbdKO/qq/1
XXbAWs08are4EmCH+Sy/YbVwHp/iexW0xrq+vHaAUQ/Sg/W7vjZepAckdVCn8O2asJaZr/I38p6z
h79vF/NLe4jBGDsFgZCJUYz4eVoRiaY1Llox3Cmti48jZXLs9QZ7eq/1njQG67BH8q6WHudZLLPd
rxN8qAevpEFb7bFzctGZe/uCccZkG6+Ua+V4NWFzrXGyuHg2ZY0Lj0zAyiv3ZJUNFGamD5cHTxGJ
u+N+mziB7CCgxL6Jwf3glJnfwanHe6J3Izx8+WLwirNUun3i4cm0YNOxn1UPKV+MIP3i6b2ncAOv
ToGz1S8NGSYdPP7apq0DjjZ2OkIqR6Mpey2wSUa8mu/TbX8LgX69iyyN0GcKHEtlFq99qi4mq+im
dW6HO/FmxkYAw7LCueAhdRruqHIGe36qkQt1r92PASTyNjsvD92zjg3WM9NO4zuqAmro/7ibREhx
1Fm8rS/FdRUraqeqjXzX97prFr/HPDTKkyg8l9NJaLsf6lS5cwkgsqL2E3Vf0SLPSJlMRmVgNKip
LV9dHzIjKCfXiHaFYsvYwUwKrTk7fej2Kt8PpwQrmtjfDkHRV47y+mJVN6St+tJyfemuucqEnI/y
1/BulJAMBnDB5JyGxuaXRklt0IGxjIhLoXNd79NQo4YJ+RvioDBo84Ol34qnGM/wW2tLNGI45ct8
1LAvKKfGsybfThOxQPc6Ua9KYssIAcPXLClwkg2nqzQs3uDfnEtsmM7dU7z96DGgQA543/MKPWLd
ERq86ahLqAy3KhMgXkHY/OTHm+E9RXA2n5ThBu/MJ5Gu2pmuF3f7nvwgJcH2xcR/VGYQAronfpLN
tY1/BEXRgUrylrNi0MErk9aVuiexvlP6E8Jn/i4hWps5Gyg4N2Z/moawinay4pfKqV5fyviqqfys
8uvYF3E8wd/XcvrurNDl96dLd55QmE0/E7rB7KR319IQXvrHVt1P+W0z/2y0oySdk/jRlE+6tMs5
dZMxbBE/T/vRPIhSaE1Bub4o0jnXbpRjlxxW+VrpnqKYcjOM67tc3Zv9Y5EcNCtcot1khQPfWt1V
2iPvcE29CsvV5Xo2qW9TF8sifgQPjw85Phil0xi/4ulYYRMe7SL5tEaBXu7jeqNlzoj1cZ9vD2t7
JbRXoxI0sHYZ/OhkWgXaEFrqMRPvarJyVSyQdrJ5MIqjwA5W9wYy3+l4KXYjMYkQK1c/LsMsDTqW
VXmspatl2ovqTVE9q+lJEB749rG3VzLJCC3jVWLI9/FZmAJR2i18jxXyztImGKdXrT/1ae4s7dW0
+qL100yIKSP5QgDDxn9tTYLJ+K1bP8UFzm5/ovpaqSpU+VT1pyVmg9/wkopxO6o35vTawwXqH+OB
wzLs0R6UYTv4arHjDfGT+GV4UCOfAs74VsgK4G/iy24Ghm69gRCaNZCTUClPg+WvlE2pP9Xh1Oyn
yadW16eTYlJpoR/uTF8THXVwNEywqCkMJxo2t6aaGUB73WUouG5S81TGz+N8Lpfrvj51LJL0xop/
jsbbZB4i7THd3HVmLPKFq648i3UT5OquQMHRuMLiZMSi6I5Gsd87Qu2QfpxpmK85rd9rVyOdDPzm
JeS0NqAUMPKA7Ia0FJy79+PU60tfX33KmLEN6QXi4Wb6lUOMHUJN8DIx7IW9LOyTItSqYGKcJ4al
5gmzW95Lv2WceMe9HAdZ5U1VkMOkqrxIdYqLK0MobA9N5QrAHNPPHjthgJXOqSG6pd4E63vxpMFP
R08cQhH4FmsCMxQ1L+uQRcSOTiKj7q/l/kXRfakIoz6sp4A3axV7QfN7nuilO6l9GCnHSdnL/U1i
OAUfZ7FryDzhkBH9KfZX0+0xXxx24uBVum+IYbW8CBaGakN1JwBF8jKtI2KI+eEVONe2mT/HKERU
jz+T8ajSOPa+0PnzGOjDvhI8FKWLm/R+K+yrihttDev1PGW7KtsV8p6WJuGyZYpb/TZz31x8CvZ4
dDQkfZJhA0I8lhE+9Q4eh2PppBh301dUXgH1j4QhojUrN6m9hlEMnqLZbTnsIuJGCcRbbZxzW5e6
siNkYHKTIhCbUDDdLg3bbm+swcAXuIDVwVCExEwkXGmSn2UcS9sr8L18HF3nmLjdczxPLp+CTOtY
BP3sK1TaEls8SN8wf7woXqt4PTMSxVssb2h9Xi1p8VL025mvPTX1ZE46fEYtLynOBrEGEiE11Xv3
c2E/4tKpurCZqBUK00uxTWA+wk6R/bjzTGLDOy8x/KJyI8keFbtZ3a60O3hscP4Fr0Apy7K2PBlY
izwq1ODAfjwa5nyLVxkO3GYNu8l4a2ZXhNGgaRcnXj35jDtMg4sL3DkM5y/7ag4z+VCv7lyHMddl
6ovNPol3pk737GMDr4YDSLRkU3yM6k6oj6VFe4Uha9A3++ISzKnfI23GwAdiFhzxaGNosXbDUfZ4
GKLszYBJjT+dSjpAnFhgsWZZqBVcgUwOWlKrwovoyqI7ckXdR2yY9+nMVjhE+DKyOfvrBjRlQoA8
3Mq+WvotimYshW43nf7k/K4Jn2ESxh7AjhifToIPh32qHIVn/Vp71ekOm6eGmcdVxm+OjyE+NzG0
b4/1POg0cg8XVhvqf68j/RQJwPUU3vY+o7DumbwEQ9ytl/u1Zry13tEfd9Cpu52Klrv1OrxDRse4
wWi0QAzqWTfK7/Z+vNfAR3HTeNMPuY/NJMkWPn9UngaqjBfqI5tcY4Bh4ZSvPC5nGdJWcYg1MKRD
ewWEJeAXKGxp9sNeubXwB0d9zkzK2Ed9x+G/G4Gkn/XtgW0AmLYGveD2uVMlYc2jPiWFuy629sDJ
ofchLVttnjCoHVMvEtyRJTz+mOZbDRNDrECQQKRe2dhg/hhKxE+cgG13tdLyMOqF/sz5zuZ3VIMz
mSpAfmb33s6UBIw3X/APElxaPI4y8aitL7n0Q+l9dQwu3GpozVu3glCoeWvlickmQCg4/GBlM8jF
Wyey8zedEcPsteujlgdG9H6R3rTicVloCPHlXEA+ireyR00pRnaP4CKXUNIKTF8bzZEk6Ttw7z9a
RMhV/xScn0kmIiOCHi8/+c48YeZW2zMom2+hx/YNyADx5tpro8nGNWhRXqNmqwbRxSzQBJSQxhdR
oZjumeReiC3bpPkbnoZXwcoAmOMyrPmaK9OUqQlPKYymCGbz5aUrffl3h99LfijBo455+1Ng0lF6
Mf4VB+xrl9vSKQ4ROQftdCOjxcXueMf/MiDRw/4pB3p2FsPHq/igMXtiMFd51WmsXQyZuER2tJ5E
VuevoOu9g5fneCh+XQ6stCEQD2ia0a0yzzywLodgJusNzMSnHTd/zHcsCxGrY4wUNkYj/Xoqf/xH
2gs+AnvzR8MxZMfNLqemzvE0wdFbd0QtJETBxHy+8Nj6KPr1cxJ0vv6c7bR7QFn1G3bQh/r2z/aX
D84SYckDyxoo6/5sf01zjSQhiuU7DRSCOW6JPMfpwSsX1idHnTOKnlVcURc0g/PaXQ3M2VoP9tAF
ELB3wBbFONTGc9ncXlB9xzsaYX24kjGBJt0J12eM0agmMl9JQnG+7i43hnLImZK3h15xG8VP2hcQ
82i6nkvKk7vhspeEb9g8HzTwr78koiwULhqSgE+/pFQ2czvqgnSH+x5BQJ09vugvyRs2F+UvHXfi
+Dj9rl7iJ/Wo8KEiFl1nJ/mGLfHBgvn6JiBpQ9PGT/YzMw+mU64rsyndrVftY0wbLJyl0WnSzR47
hzCjuxK2FZdwUr1oDeXm+oLdQR87BY4C5o0pH1q0y7GbLL71YyXTDPV549vcfDO11j693DSM28mK
2tdLCP68NGFcgP2FmuypMwyhfcpCVQNFDVQh7CAyvFCLCTpAmBvjIdW4Ooch2+x+5JrQt6OJ/2fk
lr2pLoHaBQ8sZn32tdzd7kjzWLf72Djpxf1lcBpC0a6z3+0b8wUOw2lvPap41j0slTvdcvDO0F8J
PcMc5puhyFfRK7g+q/d/n+pnX00rH8rRzDVQWE5LBl/QO/C8XxxkQzXyFyIj8Sx4MnfDIygBdz23
f1+dTPIum28Q4a/zGd4KwiU8A1RZkZGP/rmV0kJUmwoy2d1m341d32+Q3UZ46bTHjsmc4imghrNn
/Lg8cLUrviB7yZtJ9aUFGeO3yUvUwJKvqOnmCQqFcbwwnhQ988C1xGnPrQbVh0p0eqjVUB/QlQOd
zLCpM/xk/o4NSV+xoT9/lU/YehwNiiVlbBiw/zMeG7DNegeqOSRFrL6c6Zk0J4DHh/+vTSJhzsp4
yzIkSd1m3v+acaXKUrYLcqm7hfhPzBcgzoDNFlTJuz45xebPLLuNNCa84+MyKESjyIDtFOgApYKu
2/CPXY1C/wOBBC0fEasLAXp1ijn0dc8CjpaUCTzu0a0hYkHpmp7KZa+Lh1pL3Eo4ysqbJN705pXV
MEbzYjNY8XcxdwpsHdBK1SkpH4ArBneswqT2zcbLZF/JAirRLj8M8J1y+manZByLRYSyF3CSaZ/W
+KYjhEI805lFqas2V6q2Y5wJ8Fm3T7MZyinf6IL6ifp+phrjqCcY8m2ob7QxtDSnG1go38xgpe1j
/Hwk/ftpb8vgX09bjZNsQGkt3eWPxXtNs3wfEUydX8M8POM79vdF9X/sj38+2090IrMalz5deLUt
uIAxR+z0k4vkdKS2vWk4eZJQkhlF+Nwx4+zpWSCS7g0zq3EZWzFuNXEWfLdAa67LO1O054Er2RfV
cL0EQx5IVDuNu+RBWu/yZAOL+UhoC9LZ72VPWoK//zofVPovDw9HV0mXRGubbP758CpTzLK4F7eJ
IlriEipt78WlvTIPYKsyWBHd9GC+XDBOJ3HF3AqejGkNBuJ4cr/l7y0Wzpy+Au27o/Nn7grg25NL
8belF3wHCn6Vem7H07/e7ycUvyGTRJ1j3m93D7wGOAUwL2PoiNfk5HIYGa0Xc22QSwBxEv/Tdev1
jW10tsGoFMb8K8OIGdCHAWXqY3719yf6IZD++kQRjVFK8kCNT0QOzcwLa7Z66U6Cympu0t0OrxAg
xxf5ZSVGC+oDyViSDd7RW7YEnQWpCIyK1O1pweGYwkXbWiWnXN2q+mazWP+1V4hz+d83t/3//9or
ndo0Zd8zQK5/pweqWWbs0TE7N0hiv2NGfxDr/vIgPl9q3TIvudbzIHBlS7B7LHyz2BvdzSSeU+Hc
gqCNR6EPNVS45DCDmIOOMBbu3IRmNvEMNEs5hRi5CF6DLyecTGYqpLStXjV4guyqwPmoP8i2KNwO
7lnqMuNgiH1ZAZVsBEUodIxnRM9Nc47126E5L82ZcATmzUr32PY7IQ8FBgPKUcGZub3Ro1PeXGXK
zYr+R+fdBbgdZudBDoCGoBhwgxWEN5r7cSXB5CTMO87JhRvP+mYJ/ffF9c+nZH66uJalzLS0HaU7
FD735O+QplCG8YOBefsdGUHNuduPr/KP9Kd4+83i/c8r81+vLP+5PuqkM9Zc5DMzWjeaXWz0+pL4
B28GdFAdBmKaaef0AqZfC6FAYlvrltiuxUGykpSyK2LI3Tat/4RgvHfy1pMv38zx5K9Tiu0E+H9L
2Px0Yo21XuqJxRKWqPVhpDHXggULlAK/dQkmLeDIrcermDkW4uMRZ89gWdyqceg0s9kDbpFJHVLC
ZHbK70Yo0hc228fx9M+b+3Q89fXm+aHx/EwcUnDJnOyZEdLq9plrkeSVOfpPtTwVsVO23sIh+t1l
+JXI9ukNfCo9sI+Rkz7h6YAVaAq7GqjPFiKG3gSIODVEY4hhWFVlnv6eXoOhTL8qoi9zd9FceXVH
3Hy/m7x+5R1+ek+fLui4lvXFFHhPcFQyONGwxzEe5mhct9OQ+arY21tZWfsUuzmzaVgdEIIiR87c
eXYaqCtse4JLEIQzawbiHjd4S44oJG1pcQpQszpsMu/vm+GrzO7jfVvQhkXkVUj5/9wMl1WRljqD
G1GaHEiuNvE+HLyfxXfeUtM6nW43nVPkLnDE319a3n7017Pzn5f+tI7GthyxG2+lOzHyVtj3HxP9
i/kxlY5s5pc8NQku9vaPkyZug1D64w1dABMYVYNF8CfMiu8ukK96l08P5dMCG1crGSNt236jzaEt
d3bCsOSD5rHNy0s3ST298rj2mPco8KgNp7L8YcOn7LFy6sGdO9cSvJbhKPF7GOJCeYcUQJ4AhIAr
iDA0A3Tu9Aqzz3L8+4OV/o+z9Z8n+2kxikomG6nEDoX5k64ORqxS4XSyyzNlbKINXqu7o+bmqC54
/6w7sBQr6PpQID3j4jNV1rpdrcFg8gVG51hCIXuSHTnd7qxa3Kl5mPGjkIOCQKzOknjIlQYZjoHb
Uikrrmm60uTkqQP9AHiy95ggs5rhmaQ9gxqHjbH9NRP7+1p09C1uyaFybJSt1KGgiOlGUXrdT+9t
B7jrsHmo1hjbk05kUuKgyqwCQ2M+4zYgvr4su0KxX5JTNR478UrsTrKwfZ0y5orOM0xkUsb0Q4Oh
p3CtR1e9GXJnitDJTIdpSDwydfbX1q/nINV3F3M/IVqBKIJ9tOHQyVGpsOJqmS7xm3vQ2HrNv+2C
T7U2qTZmU3SstVqj6WfysRvgVL+rxOdFbsrWGzxD5rcPFlhwhiNvZhtBoXLpOLRVGlqNbJdZQW05
VexSlS+Wb6V+hqrH9C6Sn2pb3ci8qlpdcOEBMHWx6WWgrxiY5FWeKrsmpGjZhR1Zdm6N9FV4ZsN1
zFJTJxG3GQX3HVMDBkPSU4QnEZ8vOWCheb3CRV1Xp6SWIaJVh0ItfrOW/4+b8J+l/KnSZDouzWBC
H1vRQs4zux1Eg4hFiZu+U+H0EjGbcRhzVByhgk0aHExq1UkVF+B3xpf+dnw1SaH87pAw//OO1jB0
VUX8W2Xz0ztb1socBwFWG7lvM29FtsXEqQmX2u4i22wdauP5DCtJNV12SJ6cxPrQLYcsP3b5cd4m
ZWDmQRcHbKRYDEeKEOu8ruciAsQ7a+2pl29keasmL3IAhYMptNaEJrHVI0RXf+MCVmGlhDrKLbIh
4Hgo4OVeb+GbfcXHAj2nkvdcK+0YjBe/wR9nDPjaiJiyBcLlahBP1XolrGHF7DN2dWhRFHuVy6iA
m5LpzrB4JYCTFWZKUMCgB2tFHkHuVuTPN98cWlvV9WUf/OtxfqraZ3G9WGJSgye8ybMr934POjvb
lBMqsWzv+VskQP36Zvd9Fc5sJ/0/r/oZb1yMdNKslOWVMJ1D6AJH/Gf/Ur2Lj8W9+cEpIjnc/G3J
cMbHZ+sVl1zlVUdhQ67tYA+vrLuJQPLYzrBkPkl79QqdfES45XCbvzFXOpF+GmAJvjwUNzJg9Oay
J75utq/pXfnjm0e4HRVfH6Eu6whJVF2XPl2oul6XWZdz7CuyW3QnzNfpHYvU1V+mxk1jJyU0FplL
6uaImnDH5ajdRp3fbFlV/68GDAqv9r98z+3i/1cDVkjLKkkrH+UsBrN2MNMdZJX4BcqS0YUymXbQ
l7JdWrpQliLYFRi9S/u0DMwK4lk49VeD4cUSK5HT16uqY9NvzCbqg6r0oWkaOHBenOQ+o39qT6Z1
lsXTSgJcNNyu6DqZQnNeYuxluDHhApWHRToWB+rvBMaAfNNyB+Bpo/lVdxqlUyudUuOQKjcSI+Tu
VLfnSj1aY6DROiXAuwTP2YPmATl1ZpjWG6EC9OrSnHs6BPKtC+go8zN4fALjk962d4n9nNg6jPZX
v9E9c2SC7GlRED8Pd1s2WuvAXdQREEo7/PSp9bg0b9fIlrat62jbhwImZRtvkLVyKWysUDUZ37uz
7kMSgVoTlzsoyyX6lcZXVldegr4+JtopGk+Zduqzc04cYa85JcclODU6qMhZj9NPDL0g4ObkBLJy
ka/NjgEVJOFnOy3+YHhSEu6s27nup+05sXb82hd+L5QKizu/WsilVp/xOXfqcuov7qQBYrsRUteO
KY6rgPrg7XLb4UPW2CVT0sSX3kgTUAHGW2/FrB/5J6RmwelhZGLWdD3+VjEnJ+T0WbjVSMeMHAsC
4ey0GAmrgUh8N3xhy44poRRwqMBEXSy5Jt44TIUVasYwibxO9flFh3RXG7tZD7PqMMDBTlz5pX6Q
nmHVl4Fsndp+Ly5+m/t5v+frud0Zl11q7GTp2Lr8oF5mhaTulMAdoOHbKdVZS3fNehrQOUYuw+UO
6R99MHbiAjFAZB64K7SFxZup6yIPwi58UlVxByZSBkxxr85s+Z2KBWVEJodbid9QD3qSFJBaOEeu
lgURE3Lo6QhsaQNMP9L3ZhtYcSiQrJkFl2p3uWzdE7zcOHIqkshJRRphgDkSXPSgjkiA9eFbAmxC
fwFRM/ABLryY2WwdrKtXo5ODfYPTDZwJcvlgRp4nA5zuhyXdD50vrDsYDmvptah5n1IAG23DkgqE
d7DIkKElgdiHMR966U06UBexuLbOnAneFe+HxniEhWAr3HRkujERNXdqt9PNYO4hCzjxT+yAB2SE
tFvE7sDVZC0wx3nH2L+boR3aaOgZkhralgmsZQ79o4Hm+OIKQOcXJz+2RJgTjqtsprMMyKlCQLXy
d2Jx8/cZ1iCH18/kGawdrqra7uR7kt8A6GkDl9sW6mJHrI9oBoAirfYLrnw7EX3oTNu87IOxaN6K
oisku/oqoddhfg0GWcEXuKl+DYGAMXJ8Vz2Pofw6wkrGQfV1CCoStn9FZ/mQ51RFnvHUhjjdcwgw
GmR2S+IvnQu8CYh5iy1PQQGnmEf6K7Gj125/IVtz2D7SaQ4mgmtIEm6OaXYlpIckO4/qKerPlniI
hmv+Jk78v98PXy3MuOz+fS5/uh/qYTXmy8L9ECn+ym64eMVxxtoaGST6TupbAn4qj34mmjwCT034
fBzBg91ZbgqxSIHL58JjAhLJJrpRZ4jA/D0Tf+s6HNjitywkYjh5wJnpEjqwRt6k+osBPcFZszC/
+GbvjZqtT26R+wYcRTVIER3r+6iCsXKc9Gvduod3LxO4PJyz74Bgydhuns83pIyPMn6eEGlxVP7z
ZkqXppP6OaNLZ563A1npWaOS3/Qh0z3t5/KTO9+CL7aXnyfsAZEq627VhzN8J8tZB0/k8RAis/oF
8csdNA2/QXyisJjxDvRG0e5fseNHddTgvstNv9oZXHzkt6WbP7TzVqBqlIokLLUPZeNf5MNwOSYC
XLwdrBfIFtnqmRThBBtxWAsuG1HCkJwWh/BnYyPKKM9R5UccCnsDDjQ1IQN7Rxxx1JfqHcKRV3x/
x9OwAtfbaxWWp4sCFwlXSJtuBx8fzp4d3RNEbgb7TnK7vrAVkUtj6XOCd1f0oYoFgWJXzFUhYFV2
eSU8rZknbXb2emzjDI5zFi8iPK44xsWraxke5Izqeb6a9suPDm93m9QX9Fe4fRKs9YuXjh8wdLQ8
VDTibBPzIRseKA3pkQzdHzkFeKpw4gfYk37shwUoGxJXCCnCTgH2uMuER7wE1Ifk8tQZG29mALM3
ee52/50ty8cU/W8r5BM4iE9drV6knKr+QuHuQKQ2y62vtTg4ZGcZAOIdrrAOrsivPN7PU9hVOw6v
NXM6+NOZ25Eq/C5oLqbsiDDgWKWVIwIdcJMil6IxkWwLchTlPM0cVEvUA8bmNAnt+e/bXf8vnE5W
TENGRqUb6mfaOGZjF7G9ROId+iA24J0eFHSLPDL1Vic579yJj+SmLT9lJzsaRgiL20VtQk/nyJgF
Bsx+tGHfolNjmwu2UZ2javNFnsp9v+tZcCqkK8Jk3eiplw4yFl/9E5mvtGECgx/mIqMfIcn83TwW
tzD/TGgwD6QeYDzq9z9ynzOVwU/F5DBH2fj3X/0/IUpDslC5GpJiWvonAESVimJMG3qzxqK+chrZ
BcYRSrKYrWeqYFOyL2+Q9OQJRMk2vwNg/pOqwWPHxEXHSUlRPh20mtIP2qKyiETSGmSoASdjwBV/
V5ihJOz15lpRjoW105szcwI19unZZVQHlj/lV5Oxt5Yj5FFduF0wri8Y7tvZ4EfWric0JzlN8j7J
d6W1q4XTpb7SSJw2pge5vVnIaYN+VbsrfzIcgLg2nPPlOA1XfXHS6706fxea819Nm0H/C1cD9PCL
94pYNNbc6VT6VmUrkEyP6aNC1Vl6ORIAlV2NOmIjpUrc21QEJEQRWvRYpg58b0pOfCJQ7EwbTqFY
G9CngbZQTlzIKXcy/aDdVK0zIPoHFDUdiKYqjg+KXePpP7r9dx+b8Z+DQlPRNbp5dIc4Uf15PeRt
JEpptYh36cyc7dg311p01cY3+bnu/cYKGBJo2XHMdmVGS+Mh+QK9klFs4dckMWb2ENmIcChFNEIB
i66vvJjmIyKfMDTMsErwXFnUo0DLf9S609Jc0XuoApXsoe/95N0A5OxDPduBxF0DmU3Y+/1qSaXo
ri6jL+HOofqm4UKI7iC24uCy3OfLfVHeKOXNUN40XdDgiPTQlBuelkT+Jd0rza7Sr/KFpHLceJxC
v5rm61k/K+aeUftr8rMgDsaPngzhA7FjKgq0iRcJXvVjqGJKxudn7SzQvspGlGUcmjGE2LIIrDKP
3xX+StF5tETFOxm4FvCg6aK/XZDQNZsmgMlXlgTV5NA4LbIj5sFi7JkmJ51nre9561vkh5GcYbrJ
zy4jpgjyW9AlPtILyVkat8TrAxR1DYqfFKZQKNclnDFOfFJ2bRXK5Y66PA0r/gb7LsG9wAoE2cJd
BT50E6qXfcSYuXCn+9dX7Hu4YriNTrRMFwBHjGjeYRnh7cO8h8LzmOgBTLci8++Nye97W4V70Pjr
Ab7U1rlQIEJXoLmsNijSegXV4bNKm/NF3o+PMbdetXHsxbP+OoaN6l3EwEXEOud7MUJjcb+YQcqq
ofAloGg+LM2pQ74XXZUShMajSjgq+rCR9bIx0Udlb2LVT+Gw7QbixuUTeTMrQtcsNHtbKxyxdOkZ
dSko4kDP90XilXCiT9Fd7OUU1LRA8H1lgFu3MsPSdMfeXwtfZv00tpEEKKVY1WmxB34y3jS8Xhqn
xSCTOmTZyhrUacgeqy4cBL+g6n/VGO0Ptmu9m1oAj1ejQnweiGlBex+xMwMZcTga9y4s0coLfmfs
It1F74n67p54eLpQSpCLtoF2HYKjjOFbwJ6/PK2WKxk+kfGLshPQ5u6xWOLhi3CDUQPSLqIhCmEY
mFHYS6govXTecevKy95Yjoa2L7hpdE81PG30Z0BQDsRnC8U9FGYIwB98xFTcacIemaemsp68Bvwy
vYr5wSCGeH+AeScOeus6DjQaNBrfybGIh4vhwzlIZicTiM2D8q0zvMUfe3BlJCGikwGxxQ6kDxAx
iMHz1Vq5dMmNtIsoA38UBtxuTKC8zll+SYjxGI2TyUdBgLoF4Wl2tPA4H52J5mgb7jvFY4+v2LrT
1tPc75fqWi2vKmK0yhCVeL3sy8ztJbf/qRHQADAPDzlyyjxg1win+Ljktv5Glan80Bke+bADomkH
429kCyQhV0p7CdYfQAZU7OgrG4cedbp4UIIJl62D6bZ8p3kEAJeJ8qyZhF61UNN+ZuYB9jsoHIow
Xh3VKeoFCx5ctE9mNz8qcCo58SQ3U4OkZq1vSW4KMV/zDoU7LUQN3OTokJKJzyTHSnLhfS5iIF3C
cnSUc/qQBwW9PzRObMUU+NjEt9r5kQdjktCAfoDa1akpQXCyyZBN00YgsQZ6cOMj7UkVQYPcD+Yd
D67JdhfUgAjiPqZpwv8Qdl5LrmLZFv0iIvDmFUkgkDdpX4i0gPDefP0dnH65cbqiK6K76lRVGglt
2GuvOedY7ZV4p256oXSu6nstu3m5K7G3MpM+8QD8WNi9ScbFawmHOiW9W1obNXAgMQiE5xjATgTJ
4bOcm+UEOtMIidYmLVymnWfn+V0uoaov0enWIpTnSD/hV8y0YAgyibNkIjdyhMa+Gb6javd4HNLc
V1Q/Et3EPIzqTtS9R02M/yL3Z7l+Mbtz/uAQ4RrWoURCrB1lfEnri55sg4cnawTNd2HoyJLLbVwM
iAO7wrhs8/zaZK+DedH6Q/g4iabTRnR0V11wH/uTYe2V0kHCiEon/qL+xMoUkPGiiYOODQVLxjyF
iLJK3hnC1a+W8KfpGdJlCg6zeBjqSzjdZuHcEHdF+ipPLGOawFiCa+qUwyRdjfJqBi7YKyK86Yov
IkaS9TZ4CMbDXqa3pvHN+ZzLl1m+aO1V1a6P7LYxg4CC7NZJ5M/uanyV60vdXWfhOEde0/tRfksl
j1stYdklRx3sfXZpWoSzW8FCJ10jbrrYWx6H+FJXZU1/ZqX4PJ8keIjGubWgYx8VyemZ+gVSC9+w
5Iicf8zLVL8k4rWpX6b00lrPY3+Z9X3QnOf2INb7onOqz0RaGZxwShvzP4+BoQKofzYGfw62LQJu
cmmUU/Zv017l/54Dzvkcwp7JyVTVyAP+dfZojb6J9D4jVcXDiB7FpN8j+pjTWn9sW2PbzNsWpUbc
0s3EtxAw2y7hJqCFtxzeCRvMscOGhxg5DV4+79NymzfuWHrq7CeRp5b7ZmlA2BOBhOWAWge8FdsE
ZDL5zXtmrErRmUgx3ETufdNvaCU9XgXNM7kI1l1nAuZ8lxN3OjSJK6tLYlDGXqSvFrlvgwVAxB2m
M9Bl2V5exHw9c3dyNxPddvoWK4lT30SLdIdLnlD8IFGGNtLTnbZW1bGfsWbTB7EpE4p8CavJ05sI
1/zAjLBvNi+8MPV5eqrf8nCnrKfnFOav7lIaYPDhPCbkF+Mz2w4QPchuVDdD2jQMcvzgqSUEODtO
BBPihPyEo1nYkqxNk1xVYgNrkVPtK6eZyWagLArOphP8Bo30IxgcScPou4etCHliPIhcrsFRjQM+
6HzGfmE/CM3cuAn+dPhpRqo7voP0gRq5DIc8LdlgdHwmICqHaZ/OT42nt9v+A1955uDbzQmaNXb4
pn2IeLlpMPvsGxilovYrx+0T8wRYZ+rekH0UZEyyBLQJ37n1sfDGdCsGLvI3P8CSXW3Gz3NJkHB0
dmGvJpHDtGt1CXCY3W6Gd1UzlaB6yX+I2fwIe6vYW0yZeVkiGHQKVk1ywbneOfIxdAIgNLQuCTOt
J7t6qXnwO1n9bwe0fzROmQwNAJZsmkw//MuCKz0SbazERLwxu4XHHnOHHEWNsOLRobWTnWVuk6Up
Xr+h/lITReb7iKOZwWIno7XL0pP6cwbPsfgpLkO5B5DR/YBUKID6JE/dk3Dshq3ppU74TrNFgKSD
+MzxexmNWbwHj8WBkfxQ0pXgNPmaZBkuy+EQ7fPahdvwUtGdPdPIrdwW3s+X+HDp2AxYb17myqX7
Ib/N2/KTTU7qfs17eOkeLjci7RGOk2vp01K2qSOGP/O4l+St9UH79IGoxSQ0AAfJnWH37a81bbK0
sDtjW/5qtCo70D5fxbgLvqwM/o8uPJHBkj6ItRTU5gcrcTsMffO9ny4m+IP3GhOS6Uulk2hPSHdZ
tB9/QDuI80/Q0NlJ7GZXutWL9WZhW1c7JFMCzN8NgxLC7fAJr5WxV0/Mj0/WpuFXt6azWbDEJ5hp
vqrVL314N2vSdInD9xXZThTxOBALAdY9usIuFO30tdf3nD7pT7cMqBxWQv9vUtI/ieOmAXd4IRBB
Hv1LFEzTSR0fUSzemoevWYf5puB9C2JPMt2HupHCDeUpYJeB+rN2pJMWP+GiE/2e835mP07ltsIN
uVzZ5jpgnD9Ykh8wDrj8mmhCUOXS4yEP99NnLiYqJj9195Ke+b/0Xf9Yof/uKf2/d2H+tdaNTJAr
bYjEWxs1CAdebrqqSoDOQTAG+mmdtFc6YT26EZSOyIkfa610tegUS45QbCRmEQ62CpCAyW+5U7/g
MInKF2NlnowJ9MDSVJepUMjCVRtjHZ8EhtDmkGAcYfdQ18EPnoU+Ov9Lh+Ufu0smPAI4taYKHOqv
s/KcgliuLN5UhvqBKq8hj7gGLDMK4O1UO0WGMwGizXpiP8q/YZwHqyLbWMys0JyAltfXzONN9BJh
gwqElWw6z78kUSZq0ltd2vUnRQQq9qIQAHsPF3xBqNljuZnFVY3zTOFY7NRLGv4yCKTsAFFsuWII
X4+X7sHexVnOp5tCjCIefc4Ls+kMxl6Eu7EbGRRCVwJB9pOHwYMEkLKtlJV612nPA2mLNzVxY1QQ
rwg5zlDE2j19WxKjpGsX2u1/mnfUAPje+0+kKlNZhyF6pPOynEDeBVKYCV3irZGvxe9IWn7ebDhy
sFUMpwq2A4i1eJ/HXqVustAt9jzr2QUAKljhQsEpe75w8yCno/tt7+UgDHOvlHZq5DBykUREhlJU
b3LBoZevqgddPWj5nhIF9/n8FsRbEzNlvRsAyvaH8rEreeLnDrqqAfpysE2REw7E5oV+hbZFXkpH
dol3Q77Vhz1Uqf+9WuQ/Ha//ugUYnqVBp2Tgxt9uzzkbq0kahfnGEpBavxYOGtZT2ovRIbVcBN4p
2NA5Qg3mRqayQZ9FueWkhhdAIu+aO/3oiu810BEUeGPDM0eH/HXP29UAgBqCHzu/V+EHfE2/5mNX
2DPDavmY83Kt7bU95cMon2eK3RaszmKixqa8DFA+UShSTFXZOsaCG7qW4OScP/JVhbEWFMxdcwit
wQ7EGbA3cYsCU1FW1UBMhN6Hbe0IYvpaYU+H4pVRy8ZTjeXqO2LywVX/fOwwyjTQQcmaxThlyO+u
SbkQ1EC+Ds7ZgIS8KdljMHE83BI/usA+QTYCL/EiHI4sNYCW7ZLfak3balHwuOdxvk0Zfad1wGxd
SC30PGAHYgxinAWm8HI1UJRxWknJVC5udZxXqFEYhGUbCYxQNU+M4RulRphWgWjTieUrWjr2TzxE
AtTOkpDLigNq1fo67TwwCsgGX4HKWT2WbemqZS6dumJYUXQ37ZonF0pyHEJyCNJ18JuD6qVXo6Ce
bDi6WsgpIJRQZdGjqYSkX1r+GYnznE74hoTvkNukenHTR4iqnEPNxZFE2Jx4PI5xsSHEu9hbgOtM
jfvItn2x4VhND4CcEJwbrvrzA3WamdI3nVZCiCThNuma3gmuNtYTqLK03+ysfkvbcGLqIYRB7YC+
+i+rXP5Hhc1QWd6MiVvGNf1VwUdpZwaZLoi3nI00tcG0Wf1Kat0HwzR5siQOulMUuspjn1KdhBuz
2bckYOstfggDl57hqcVxZIYrU1vbvVgcG+s2x0+VdaysG4aGFEgVlp7yaBSnGk93si97V0J2gnMH
u7pHhXe15GKhCKOkJzshdvoeQlX98igoNolTX8zQa4i3nILymEpnsOvMj4fAVYDG2T8w0Ca/Eynv
0YGbMbROlLCgN7F0KilZLcQrfHbEUiEqQXbYiAztTnzLIA2yHttNkGxxX4S5+5AXKAyny57+gLxO
cGyVPLo2eO7SecURGlfkCDA62vQpk8xX9ZLU3GALiZh11G0Uner2PDT70fAehlcOuzC5zf1t7HcF
74Hbb3loMab0pNByuqUccyD+rEzwUDcE6b5w6+mQyic5fGoQXY2fOmUjcnXjG+82jj9eBtF6EvPa
dGd9t8vGsiGOugjLih2CWWX62UfzOkX8rNUgbx4XGc3cpqvTbjkr3jCnX2tUM/rQN266eFoZt8Cd
MOwvDe2aEXasuA8KNFLH5Xak+NZcEyx2fJK7Q6R6UnsE+zXyHMp3nLaT4BQn+xFjinQwyQKuaLvE
/dmKHrYyv4rTPlS3xbdIkpB0DPkn85jCvIbeXJwLnCJC/K6TjmSQUbVuNN/SvRIHH33VKj/H5q0q
vrXyrmu2zNfGIniZFYittvRM4yym52g8m+k573dCe5HmXcgAPP0u67duvvTFoVF3oXVOjJsynqXw
eah/5fqsF7dSPlrattcQFy4GScPrXPuafH60B1k6wS7R1csoHUGVjOJLEbwCMYlQBtuLEp6N+m2q
f0TtnjDwOtoB19AigCKeau5AmGCMCRR/tLYBU5AxvcCOkM/x4wAaJDN39EXpfCvWNsr2wEWanMyC
r6R7E45Ic4/goITIWjcoKQk5ZfUymLsOkImEz8OT0v0j2omAEfL3Vv8dtLuuh9hEALfgq2l6jsIR
GsqToj3P+buJygWPRVL3GYufF95cwvqcmlcDFDb0EZAo5q4XnmLVH5FF5xYyBZ+T38rnOrmm9C7n
ndG74Y6/l/I5mndCuAtk1xSOGKx13Fe83dYz0y1vAnERb22OawhyNVojRqXFQOsOmQ+KB74Jx6KS
NnQB5WevMM073WZgM1JvBG4De+UPk6Xg3xQbQVsgqjSi5WfkFXNGbHZ5z3PmzOp+yvy+OTBVsDoN
0we/D4AN828BzZjGLpEPSb+PomMG6ESjF3TtIvyHBzk+9M091u5NeM/z9xojQ3MXp48xpsTWnpvp
aQ4/p/4z6K9F9YvZvYoPHWEEDtX0UTnRph4v3Jp2ZFkkJpRby5WSFT+FLtwc2t6tuXbygSTgCB6n
cImOt/dxmcPnR4BhwuXN87+KYdqZgyGrV/eN5PFVEagbCQuQi7SCUUqvjkrno9BjxmKNA7aR1XtT
uOz4U3V8YHWQqLYupXQ0BSTlp0CCz7LVjR3/NWXpWlvBchVCOPQz5s0j3kx8Nqw6Rq/D4lGWP2QC
O6NwhGCjCzeTzujjI5meoPUE4mnEaiwes/gQhstlL+HNNBeZ1zTf0vCYV8RF90Z9MLgCUOYjF+Qt
XjPWxExB4ml4fJGHKladfBCro6A+A7kLcIUyA4VruOB0thrKgrErJE/L3vPwqHd7Xt/M7zXBXJ6m
cge2XwInInFh1znLBxzY9NQyDZ5NgrWouHxL2hyG6tzuWzCGH7iDF/ZRuue1ChNt3sPI5ySeeCBX
wjFWL/wyfmg10mryLIJDKWv8glyFOlH0V14NP7EK7492WUEZr746G6jD1RnYWusI5pZPOQGOlG55
nfywsqVHc0QA472Y3b6TPFXcqoqv4/fEMxLuOtkd6m+O/5X5ihONJyrLxlCfVba4RDoV/G0m5JbV
32XwWVZvj+BT6l6DxVs5v3BifR7E9yx6BYDUVeei/uY9DONTDl7GfJ1yWsROEx+KDuI+zXiDh34/
3/hYbZVRFQXiTVL9sKVWM9wpGr5wnQbzVdN+FDpIEk/kTRAu/xhHr334Oc8viCtw9IzOn8tTFB5l
fITB05w8kfnq6zufQUZHswT1+Lost2bbqnuzPObBU1VhS8fWcY1ZBXx46Usff/TqMyuCPEvS7eXy
ONeXwXidwleJ6Hmy76JDJJxC4dh8DITGlIue3fTg2CmXWn1Gpazr+4SRHy8UJ5hpPVjrqmY4Qrp0
p50Qa9M3upP2DYVlUAjUbjRlLWAkWyUUpQbXwx4Mzg4DNrZxzUZPgm8iuP6L8R7XPb04AUsAVMl1
TYHRuFK800sag2g5XKZVjJrA4ZscsB3dOkD5GGB6UgVOIjucmEoBcztjbDJepVuZe6PZDeq6cLUb
da3BUlzgZC64K/5q9D7ksIe+yRCsgHjjQ/g0GT4UYKlZEfPhQAxp5/GpQoQvNzIDDmnsoQXiTxp2
feYte6zJiQBO17EyNhM99d6rRoeqtcTLjswWfswSmKwT7r9ZpUjaDpZfxftH5tbytotdY9gP8a5M
DvKAnHGNDU5qJ++hvZvVu2C+pcOzkb7yvzl9VST4SHB552tfuRTdVnXTY1fL16ZOsN8V+13+2Db6
tmdKAkyjc42HbPA13QtNhwEka0u8gIMSjOPDPBrtUxw9Z8JXrh5E47k17on1++i/BYQdlJ+WYx4O
pRiHKofpb/3xOcJklm8cevlS3fqNxq8ofEvjE682Tj6zgJpusVd2b0r/rUzX+RJz5riIMS3t5Zhc
cFigSSj8yvOrWT6l+ruqVjh/KHuGHyF6K5KvaPhVk6NS+mF4K5UnMf5ulSdVvdXiNdW8ufTF6EcN
f83m3eqdtnaH8aJWT+Hje6ieooEqiP+XzU2l/aqhEE3ia2aiFqNDH8xHQoiWmzAQ7Lx3zJ6uDrwj
P+clz+Wtmo6mei2AxUlYqqP8F+ptgPtO8KHAISaFnWuWd/Hx3kt3kalE0lskvQkixBckqap+DeXf
Jn+baPIy0oODUhleMvFoiNukWYfSkXNGd7dm3+jW8y/FKnSpeN5Z0nYEmEPH4o5TuoIpTf2H7Av4
O13oMjHcicbJlcsUX3OReg/pDT/kQSvPI7WbPRe7kO2pd4PyTWGoeXYLebBK9I5d4x6OS6gFh3HQ
XYU/EdG8e40r7Cjc6ul7mHgIFC2Jyyv+bHpxHMYKMBjkd/ujaaK1HZTRoxrFNphHfkdJWfGIX8sP
Qj3rsMPsvc6YgQNIFwht5iDU1KVjJLtc2fGNTBSveptMIHNvW+x+11S5Kx/dSxiRP7hgvkpid2b4
gw5/aNFyHsQFwj1tabRKIDbc51cp2Ux3ZM6e0JC5prxvsLFM67Fx3nIRsi8uURu5LWdoHFSKFoEU
XsoyA6j/QbgHxyVOTrrVryGBHjjMg6tInmDu0J8ISskVQ/JgKBgkUBlFZcJPBcoF2zi/8prigLKN
bh+gzzVvrGNqRbNQFgJGY3K2RFrN8c5BhOZs5T7wK/KoAb7L5on03axVEV6KX0hnKfUL/AGVDfQM
EiXeTI4o7FYv7AbsOVt5L8u29RO/AVjun3Ei7mscgT6pb2J4ppMEHj+wJgRKF2IlnptvSEAPXBBn
8bOHdc5gmHyZKNwNbtMsyu7E6KDnlNCNsZHt8E6gF6rkT8jmv59oGrQgmmzIXKgQ+SEhyXIRPugd
iDy9wJfSrz3Ln/1zBpvRI9mpI3FBIcAqjnHqurh6mVij2cgVVbA0iQdUN1iu7DLoJQxxbJzxl3Za
cEN1I4BCV7/aJMCI0ebf4dnUzwotFBTaiuiX3SV75kI3EJRCOlU7TUae2XKdYZ+ZL6kONG45bIM8
sxgCJ7R7WcMNwFFwWx9RFbvWK83lqK4DRIOoIa81xRnB6w0uvYUYPKR4DKddwvYrHPpiZ8zkoOkZ
EysExoRZzqFlk34YiR9MR1riDSMTG1+YD4pA1b4SpT3iM13+4IHBALScrelIX9tR8mmjW5Tuj408
OhPNm2wtkOmS2Lik1GtFr1D3eCkfkTfVbvHWFV5GN9+pOJhBgiPlEjjRtFWtLQEntHnCM1JlZ9j8
wBQle41WJWd4xv9RWXb+BHH4qwNczaH+Y7iHgjvdCR2wXc4rclRAnwoNk7dX0aCHwMrBFL4bHjNm
IVmr5Sl27VCCAVCvYMlJxlp7ti4dbDOCEVCDmDHAhqct/4E3xR+4Qh3XBhMFkrYGF2MhxXEDhMQe
jcXw3aOPsrsP24npG7KzaPa8I3mDANRaq5R8V+YCXtXhSJe2yGQFhjoxSNFkUJNYbkIDUqM/Y3g5
AAo0kj9Yi9aXeCnBpqNRutLBFeo4ltZAUgLmrESbiXWPmRHM1auSL03DnNw7FhHM8Q83bHYop7Ww
HfNr1537gjW+VbG9t7acHoL61pnMOTxApMneeE4k34nmEZ/OC4cXj0rNMdeX2BtGT5r9gqmPDYvH
FRcYi6Mw9jral5WTp24OT3+2cwiJFJzqXoTixbHBIozh8LDJcGcywwpXFbksYc2yhKiFsqZj36V+
I9pBMVrwQzziiB0SwWLrdHKe/MmCkIreucd48kf9fgifQ3ljMkObT9inxNRLhBdfRe0+dkyZivHv
kM13cp7fTxl2fN1jySecYuRVYW2JTpEeFFHDSYkL9Da3uES60gspzlmx3HLlWiVpD25P94pqm+lu
Ni4wRLhnvG9+Q1N40kTnwGMFg5ABuWdyNDQQffYi88xyx2idIXJxWwNGw3VAHB3DObdujIc4cHv0
rAUNj5c/Z24L8Aq0sBhvmi1P8PAcVAOaDeyQiEWVZMcCoiYEfHrHdGRoiHA0ZfP0s2ZhPkYIupy2
FNfI/Aq5B3If1ClMZcAz0Kf4nV9LOnCDlX7hmO7gi48zzMnlwWVQXy8h0nXXc2ltWVqpZJlpdAKj
z0hr+3C6RnNFB34RQSI6Odepc9HCHgxrSZ0AdnNg06kU8K+kR3kr6ycd/oh2irpTxtyfwS9EN/4l
rdvgHoyW8A0cBUwji7kEdtQoLfYzTtnmc3uOr4BjsLkwTfTc/IZ4dOm1+oDBsBjS3WTjZQUpzzWu
AkxItIuVNakXOla0loAy8mCNKrCUttQ4lLaAL2yyCOxXlrawDFFdsRLh+WBff6Sb7gz2n+WA05Rw
JTsUVyDCPYLLVlxjO4HdBB28+56VRbhlg6XPCaqz4UMLOSlwvZ12uiQPp7jRTkIe+FgmjID1oEUF
fjxmON3D1T8pGCbwgRRzPGkZocWfLXD1OxJ7guJjyKdfPM4rww8Hu9E3ypn+2UKLAtnMPAd6wp1P
WhaYNyogeLzkm18mZugXB1k8kgMhLcquO3PjvHMJiJSgSFMXEOMQrslugQvTmP8TIU0V6FaYDR1S
HuzfUrFjdaKJL3S7fGk8B/CW76zCCo87wEHVbnBb2imwUuLT5ZKJpp2S/im7SMHPA76aVbxUVkBf
7UWkFBZvEnzTaUHFrCBOZ0/qDayV2NtsjdxZfJtVL07l7CsUSIvhIVxEE1lYmZ/9Uy3/oVHmnsmR
QSLGDWR3E5dr/qoX0LZ4MvqRtWlLR8JLceKfxnKvldh0Doq8M4aDlOz0mtzChuz2Q1+jkU4CHyLE
Xl8ezq2yGwz4vq6iHSdcmZEvyI6ubs1wz1M5GreCegTDX4zPj+Gg9mf+vZSc+fmqdREJYIZexuQi
cy1D840ueXwo+6vCRvy4jjSEO5fpEiBZKYQifAWkRGd0n13zp3tYE20WnIhotbpp8502e7UM8MMX
DlG7V6xbwF01H9vGMd4I1LDNpXsDTGS9Lof1dOixRtPmX2pXIE6yr6YOZVVnuTMQiWncYa4Kq0Mu
uSxsZlDE4JZq2sO0bmyMWE2zHYvdhKTJTIL5mBQnpbkawVnBOVRf2JEpVTRpC3+M5wZieL9m+1pw
Y0R3YQxinTP80dxX2UVLkDgIQtGA8jXaJ7R9BKAmu6TbonUaBr/KA3dB+YH9IR2ZmCO5INLAY4rL
i6cJzBN5ukHkFHzjXTjM5mKgrvB+p56xZIA4P+CkdKmRlmi4eITcKH0soDTcHskG4njcwkBcmaCn
aDb367BxKbotkG5LSgGjc8aN5C3JDPKhXDDuY8OvH65hbLizJTwGUIPancSxqbiK1kW3LupAoMe3
2K0AH6f7XtpSm3DciK1t3BwU8cQzlcjAFBH6OWs4UokG4vimZaXu+9Q3wcUSbBTPKj6q6fRAkgJ5
9dh2w86iSV4cE9Pj6suYSQEhorJsR+0o6OfI2mv9dihYmk6DwMkJDeJOtwNXnz/OYXIPsL4qj+co
vJnphW1Zh11s7k3z8kiO7XjR9YORnI3uFBnndDgk6sdYcAigHew3+oFNC3dMGpGTXJxgkIPxmgQs
88qptH2MWC0skfFox5bE2SCOdtNMy8ArgssQ7pv0LnWnurjmyXEeLs18RX5cDjSql4/+CH9F+ikE
Ds9cOVJB695APbgOyinIPFXxyuk16u96dOqG/ZydJGZq6tvh6fFKc1WcOT1hUMTohOKMOYmJBSsA
DsjMqY+PLeyJ/SxAVUrOR7WK37Tf6EW9w/wUsdXaQHOpBDjmtJRcEL26f0NuWP+UHAf2zrBjZmFZ
pviXHyBWA6nNzFK8RfvXgRGaymv3XBC8jFcNUSywqVRY0Yb45wClnC2D0w2OeZ5tTPHDCY9wScuF
TAUEMpvhGNBh+HdjTyrvz3fDmqBOpQlar9EFCy4CFwSPH87F2lmSszWjRlcTBTQjMlmu8FGYnoEV
iNgBbaNg1aKPGdwynEyYmGE/6ChFS74dRAgCbMjGyBAj6HL8Ga0HSUqgl7RgWHixzOiAVD/izaEt
hnKU3+jrBTykKar+vGAaxIxhYEaDtG+OCaO7aGofjKNxxYizV0/TiZ6c8NwiV3R2TCZFsx+/2iHb
GxeSNRqEm9qm5cEoKgvhapUyZwDpsF4HkV0AWge1ujZoRSmrGfABGMQ/P6R5E37q3+4rfzbc4YsT
HvlQ9Cf8vNgVKe4QEgecX6hWCM6QO4yFxMLDEDY0TRvMORQnE9OlntFcAV0TmOU7UOwbmQkCa3Ya
/kC9QC+AOO0DgyRgBg6w1CysMOylPfraMj+D8x58F2C8FIX4S5krAtmYfWnSMZjZRNHqp/CE256R
Yf9bmlT+20jD2APIZwYCvMoUr7+MNJIgzDrD39obZQ9UTRZFhv2bV4qD5M/HS9PF2EanhvG5iVtd
6OHcuZS9xF60mpjKRk8mXcpGNLHw1QQCcdM55l3/5WX+nRxnBKKmSAoTLDUZVOTfCfZiKoTGVKf6
hoiEen3LdslLsYs/5N/2rO3CLYPXvHRnXaMTw0iP3TLfKweXaS33scUB7lopdnCiOURYYbC5n+sf
wDl0mIFJb0XKlH8bLmT8nSjkFTNPF4akqYkEfvS/FF+la/quVfoM/mLqPc6cKFzlM6IsW1zWJ0bV
+d0vN0dh678WML17fyIXqOxGZskxZcej1c5IN/cpdzX8U2+Mir1tDHwoqItC5CCzm44X/5QvNnvj
OjgFto9/y81XApUzQVW//5lu/ZU28ym+dQzOIFO6ml7Ck/KmJgfje/43289/LaT/vF8L/KyqiYyT
/SvaJObZPJl5i3MXiP2TfAk/pt+eQxcBkLPBUD2L6eWY8h1tm96w62lbnlkqViytcivGPWHnxOBw
KnwKxFt1YDDzpbooLyMOzhdqPpct8lAcHoxuK0+V26OL20xfsaPfF3pCFHUrbaMKdnCOcX229rgr
WQx1i5N4MQmNn/3OYtCpcEizdf0s4+ssmVqLuy9zGS+8BkSsO/gGNyPDKAFiMNWM6SMcSuzxw8Lo
h2f0TCFBOUohikTGQRKb62PHyWl4oQ8X44xw+Ac8dItF0rB7weYUTHgPXipZAarxLlg4KLTV9T+h
PgqC5tM40+/I7f99q7DA/iHLajKRWxEVTVEl5S9wjCWYhZhX5nzDDKcx2H0G+rLHeBUA7Sg4sgAF
XNXY3Oh617hpoWqTdtjgogKtOd5Q9QMaqtMGx0ZCxnqwtbW1t5QVso3ECPpkmyUeznONhFl9MZJ9
rPglyo5wJjQCr9Okahs8DDUkfRSygBttDyQjeA50dMw10iMfMxOI6BowFQMaw0CqkFEybk2k5nM8
EYKJlkOKSxNMdAPV0S/QgIxuJbwuwzxKaUlUI/6QiImJWZOj/VjCCjvECOmFE8cHuLELHAE4Yzw7
S8ZZBgsIyiadGadHCJTKu3yuQj+t3GAJRKDs4M560fawDCw6ruZKeZk9NlpITmykmUGDgZrfJuOZ
nxjLwd77hJ2zglsJpRoWCo+VLl0ByxOltfrV1Z4wbkyW4xWXGDdr//JjregwvxsJxIgvGLKSuEfL
RrwgZgWoocCA05Ljs3kbOZ2gP4RSihEFDdMm8lte22JHRYm9hy4Wv4fHLWVIeUyi5QTKiILxoH1j
vmDXfeynyQO5wFknIF7cvIyzGwPhpsQz7Qo5fVv7HKyYy0Ro/TQ+k+0NV+w0IfvgcmMwAlH6IP87
oPOBdWeUE33UVU05/xs9K5d+sudjgBFiWOledWBAHTcy2V0SxeHodqWt8UF+S3AkgrVCrex+0tMn
5AZPun6xwhOJDEyzO/WxZgZXsLTr4eFY9UH6Y9ZevAcCWpFiUAeQlruArldJBh34TGRMRMvCmWgl
VvDb1jIWfK7JkUwxGUrg9v25OrDFniAnc5xP0MLwUa/RxyLCwM/t6/wN5h+0jk0Sb/4SmLAekcM/
DhsKjh4YLQHe4Ydl8Tn+pjvjiPSA/x21KYTyC2rtu+iu5L9lv9gKxBlNT6yc7rmNbPNZTr2CQzKQ
wlKxx/Zlbu2v5AcKiDmcAMR8Ofk+nBb7ekC58Jp+Mz2QV80SZcggE3n4prm3yd3TUKdF62D7MxzS
aoSUqsXCgRnNoRu7dHBtEUXYB3ZwxZTtwvfbvI4OWXWSZ3zy2bpfbGvNxChZYwGKzF8lUIwMdxwH
Zz5706SXus6/xlfttfeIsDVXQm28MOzUjFERsQBuEeqim9zhPJY0h1rJx+OVgVOgr3kNn5JN/2J8
9i/Csx5uBFI6RHhGN/QxZdG5T3bApUxP+hyB+subZMdHxRD21hstj027j59IROqiT+kN5aMPj7y/
ysIotJmlFYGD6JVpQR3PdtEEIcvCcrFC7ciFLa3qwZ2lDesCBKNKE5rZNLZwTa01t0ybu+kzf9F+
x80XNVmlbijO6g0MMO6CaR/QJGnWQCIW1ARsdqhBg89HQIgxOjF3Aw3TI/f3yfQGGivCWrx2UNBe
dGdc8cspHGTHFG0ZOdB/FAzJY4coznp6ooepoKlck0+UmDdOpSaUg9wV1wsO8ll95aVRpw5ry+dF
LbNUZPuLeSC4jmWntbv97Av1MXqmhIzPjw+GhdCFS/35p6ML9ieuQhcDvWR0s3g9vqNV49yCUbjU
WyN9ADxJ58opXXmxiPKreXKwRz0+6g92xBU1McrKVfDUT74SY/a6hbv4xc2ucKBo1u0H3QIi58yv
axn+8Au9poPwsWNgl5Rs02eM6Lzv5QFgSy4WcSxbjALmQY4S7lnuF9MoMN9XK/o7/UcXMOBmJWCb
/+BKi+0W05W84xw4Awx7687pdhlIuWg0aAxL9F36gJcv4sopHdgimNJpsuKvtud3Xl1f0dhz6XZw
tednflrPgJfQlZ4Dagd+FCpvZU+3euCKbrQfpm/Q8Qk28EhzTMWaF3G1BZq5djzRnFgJ77xy0Wtp
vkG8QtX2WCtf6RGvvfil/eaXxxMKDUO2ZtRcakPDRoaa9APpa0IqLf3YXf9wJVI35NC4YNW2bdfY
55mC8wfpXeOvvtETF+e3cD1kHIacYDjpEOJWOm0E+8lENkvWxJi4RPfxsWF4+CdNW7JKlnrkAbBq
Hy7WecubewaBbujdq7CEkV+oJmhoQQyY6W4yJwXY0R4ETDn6wN44hf3vwkGW//H4+f8Kh7+c220k
NOPU6/geoAYrTH9ZMW2nZFSFPezocdyIF7V3nsbMZOw+quc/pbiCFcqyqw8ztYdf0092pDSwdWI1
5ZzDBBf2EfSP/yPsPJbcRrZ2+0SIgDdTEqADvS3WBFEsA8I7wj79v6B7B6fVilaE1DpHhgZIZO69
P+c7JaNm80gUnxZ8hCQdBRy6ygM6HI+fHxosJeyhObWlY/cQpoObbOg+mUsU8/7uW1c/2uYuOEe6
kOqZ3k4no93I9uUhtDzhIzGshi2nMrv2oM5lgbk1J1SuAgNNua+j3Xk2RYRtp4vyRkJIvuLgijbw
Ds6xa34hBi2xZumWUA5CE0oCNiXjaWPdzHZKgVBQmPP8jMpIp6KY5PTyDzIiRsa40ZxzwszXSH8R
parn+g1aCI61ZCzKds5ZAg833tKbqjQoP32Lhs8Od58R8va7v7Eu9It0gcaVtJ8BzQ/0dlw2hbtO
vCCF1C62EDKi/I3Igy60JQnSkfvUTkz+rTu+TA9+3sZfkx0KLjCKbsqC2uC9Ys4Mu78JUDXY1cZ4
Gin4wq9EwmQBbMd0KpWxldUAuRFZM4EJAdKDhFLdSc8FMaehU8EQ5XW4wkTZMO7/VcEiA7mI2HY/
2EwzXje/gOiAzvxKwJPx9zjCw/zvZfn/KOC/U8Qt2j+RsYgkmr+HJrfiMwy9woIi7jmSfkFBPHxy
nmDMgia+/SDnEaYNJyfLjaNahP/lLTlgRgLkg9PNFJyxwABkLvCbrBlGdhddWvRO62TDpIUW9jNA
3AmmZPEwj6KUmAhv+IHTm7e26Phb0jN2QPrdid0VKy6O34D8GIW6zUP4bzOYsyavWdxMRu7T6HLt
k+OKK7iDeQ5jGQpr8cOnqBpNMrchIrPBxl1p9pyTp4B/H6MacuexbJA36Ow89B3zihCjIwwIeE7U
zrAPyXVDzjQuN/vXQuMRXLHusFj3/aXImPodyW8ESxCrb6fTGJaxTEum5LjQgfpZs0x2cdESMPc6
QG05aWxeOAng/8Fz6njPFdeStl1G0MNZa43bPeBx+GFsoxXH/Tu4JumHzzly3wqDnEl5YPtTH0zd
OULobgpEg3CM24W60C4E2iiEQE5bRqu9HR+ST22eoDYHHRzvFIX2i3MAxaw6aRbw0inQ++cCPWG8
ez14v4W2gOkSz7gRzJaqwVGfG7aezEEZzxhEmVifJZwx4l1jB9r4RgZt8aZaMMNwiE0g3I07QQtY
s2B74ZHWNWSDM5NI20m3GFaMYDL4hlPY7nby3r6PQXL5JN29rLN89vcAVBfyX1BX5RNlVItFbsdQ
hl0QRNnu8Rt7MHPbSpvmW9h7zcw7Rqfks7uML8euIkwfyXdIdwmAlt5UymIs677DG5E+s+yrx93G
B+ZXjoyssRUVodzq4yRIKr4LxSbQnUQtHCVEHsqLZaK4JaFqA3rOUYPgtcBHDvp6PmnVa32WNhzp
gh18gu1L4FXcwglC23zL2cw5deyu1Z5CCNMtPQLwHycicOGcFDHKqPT1oyMxTCgX0c325KbKUwZ8
F3gfhJHwvDvaXcjGLQDaBA+8gN83jzmoIPsMegQ6DAPZuvPSTvSyyax1AUZ0DXnpKqAagNUDLcF/
Lze+Mec3XsNZLFYj3qq6ALXWMK+fk9S8dZd2RzJqhXgjTq5W/AXfRPrLbEJW/xSSYEljQCqDGPVf
AbGy/zR7rROHU7fD1SaxIac9lzygw7rGPpA5KCNWsrHBkibE35F7PYmXJjD7m/Epz2PN0edibLPl
4OvLrtIjoQap0+d+x/MTvGtwVMichD3y6LdIIn7qK8eJPuc7ESOCO1+/hYLbJRf8MNRo7lHSPWle
JySaWHZLNboU3pH+wcOLJ8KBNpLehnSZmQESDl116e3ZLqBD7TiKmz0PKKcbVSk04pt+j96DReZU
j/5m8FjOjFNPeGmOs9wkPDd79C804Ew0zLmCiRUCPnmq7TrG69Pi1u14wuiZyK5xmfjJV7w7Rk7d
rqTJPSqPHBk8xiyg3UQwt6h18WNicPrDcUi3ZDFleeSoKjS0J+nCYHf5QOHUfkJ2QJV8hfnAhwwp
z6+vH3n2Cb9/IByeypPvf4xWwUJxUV4Wn8EZi8Zy1VyATCG58t0xHpUEx7jy+x1+vwdGoCjLEezJ
b6MCf+rNBGa+bFs2SpFs5zcuRBO8SZMdBkqhwyHHKZSuoAV+ypSZ8RSUGmiSS8qmxiVl80Nm0PPQ
4NqROQTmdXwl+PktYYvYtWHMjG3urH0ULnsbz12sE+40bfQpdHuKV+BGZX8hAk98aPcG19wDOFWf
jfjQf5992h8XrmwpGgkehqX+PvYUamGIqx4mKqzCTzjgzPq7HU+nvCWyPt2j56MYXirA9cy5qiWO
g2+4dwVUs5MQMbSCLZ1NUumL+dmBs6DfH5OzSgAR8MEdyJVZdDh5OYQK6s/R8teIlsBxvbUEHh4f
8h4LzhEyI5LoL5akyh++mSKS4yRLkqwYqvwb1FGFeiiWQzac6n78wIJvix+0+7T5LdG70HlH6EKl
h0ddwXJn0vdWnvQzY3uJ8p4dcJTAohUCvGb7g8Om6RNAJXRNsAf/+y7If7L/QbWj6LomsouYv9v/
aL1fyobJh8X+xyMd2z+awYKINARow6dUOq83g0kDdRq6HhV1/GvfJ5PnhbGgv1BpsDhy3vxh10Fd
MOzsA9FXhZcjjrI+WAhDRp/SdqTAawB78LSGC1UChyXi/aBfxLoD17t8LVPrnX2nczF1k0zSfOxh
0RB6C94yLKxybXWwWpbPelakWAc6iWqruPUBpzyMRX1gBMZpiBMZByJUXdpnLNluxSeScSh9H8MW
qxDrg8e1rpfpx0jg+ujX3Q88CX/6BP4eC3esOibtQr95Lh2VcsiWJns4zBGgIlB+yBIQlxzrKC7Z
ELasMQZYMJJSZqkw5WAF4ql4qN/qdQ8F2MUXDg7Od/UoyVDbZSeWY8Ypk/EynJGfY/zLit75F1gP
L6akkQc9iY8YSOY/er3wYQ/Z/gVBDKMaljSTExuWBuinCU8QisaU6d204II98KYgNMjtjnS6fIIz
KW0JtcWCgGvVjrf1jC2wvDH3PPG9rA28lamROBkZqdghwN9gwaH8w76XVhjOaPRGM8gntStOuynp
oHAN4cegw0ZY3a7ABbMQZvbcMr+psxT2dbTfR4SnfO2JkEIqspP8JGCvxCyk+sHNNn4r/iKs/MPz
9c8469/G8YFRNIMREGftJzbYM4GaC/Rl3QhvLrIPbHcxyTUB6YcJAXHF2M2D9rRTjRIHZ7pqYfkb
dIHgjeOkk8pjl1LtU3F+lYyy7P9+wP5wPv/zw/5mq++FbZrrPR+2H4e9aTPxcQ+1JvhnMzMb94F8
z6FDU+YHp/67A8PJbRlzmOJSfUNl+jR+/M96X5/kdbYfNnizHoxvbDLKFUzJ7E44LC1WjFnNKjj9
9yf/gzPHPz/5b35yfmN5xmDkr5P3XUPmRAuKU9fTjpMRRuMw9cspw+qWSSddBWx28GOM/rNxeuzV
tn/Q3uNr+fHq+UbTnj56DWuiZUWZC41x94UiynyQ8NrpUya1HE5K/pfNTZP/hRaM30AXdcPCDxAd
7j+tzdrY919tlwEAhsuhXOA6nmUuo05MReJ6lcNLYDYJ5a7ZWSq+sysz3Gv66kl/3q964itZ9dSI
8Ec1qKUTdHdRjeL2+DqWB+jNFDpYdTOlpxI/NofmvTzkh4TqIaPmn3huSNJpeTADDZLdXCeUCzgG
Z9R2/t/3CSXxv76mAaiOJZ1pSaqq6L89D0Wry2KjCv2Jg7PDQ1Kcvd68g8UZ2HKast4orvRoLPLE
jze45qWT9y7Nl7Zgkt19MdUogeriE2PKfW2M+lF0MsFWJbuy/6FWlN4YdRTXbItvGOV8iRMJOjyk
rStAr0+yeQBOCrhwW5YzfiuTnu0J9y20kjybmKjNIuypZ0axwb+rvlInL7s3DwO5moZee2PZMHun
TC2mzKS2VHcIlhnaDib2E1MZzVCn8Et4JmqICtSs8Fx5x1ZbwRE74R5kWyHfNO2Jlrc6WsalRh1v
zMWVQOj3rY2hGU9L//jSHnW/FGa9OIUHpzXLAVrLN/y+1xF+SI3smK4KU16MpnCJAMNfFNfegbq5
TdeFxtiHWXZ4b+C4fmBg0HxG9NO35zI/YxUtghjtRnQ5mMLjJSjLXIUz4cYpxwlfP89BdUn1pVas
CGwnRFMg1pHOtXGBAG/kHxCVfa83Roi0GswOoXYAqiNNogO9lY3Tv8BujP1yO8UhmenSQ/5iV3g3
Mif+ia8mtdKiuTHbfrmfFKX+d+w2JHrbPQZeuE0uCA+5YeYxLNBpjKck5+MiuIS4pBbLzCJHqVgb
09Ckex3Pg9gVtspjaKbxSV1yrFkbFCu5y9gpdw2E2fqYNOP/SqV83fQvK5zKexrU6qINE9CT7qbc
yjvVzo5jquIzo0jX7/Hj9QhvfLt8PN+gUpEHNUwgjPWw1Vpb21Ara0fr8vqJ1GlzIGUIxl65St/9
kxWMGcY0AHb6zX3pRomANcp1BLeAcUT2Mc6v4Zhcil21PWzxZDj4pzicMxYjNTWmab0aBxHKwwR7
rSBwGTc65Dds/e/uCAIFZpqcCYbaDoTwgoTWrniE7oF+y7ZGS2cgoq4ElFnD+oPxZe5eV5IEmLRq
MuHx6MORv7fGJSg29C68WwlAVK6fDy52JMx5SxwUSh6eahXpC22r0/AMW45ebyZ/vRZcpJcbu8GZ
O3DjhuEoVsGwrxxrziQdHwha3OLMyM1a5VdcAFHBP2TsY+tZZH0xf/c+S4f7RrF4puonv4IBBsPt
I+c5B7tBYvQVPGxTYrdpc5y3o6vt5TVS85HE12vzhAOH1TKymMAeO2dLFsPSdAmrw/1b3uqofA6V
K7j6nOpwVuGwP6sM6PnlCuD7OLpEl2yHG/8k7XnhdiqDgxdzjPLYGhnac6sCaZrP9S24LOySHcN6
/hfOmK0Lgsys7eky73/qNvs/2PLoLg2MbDOlYDliVvcBvAwvGZsi9dOb6Xd864ifjI90RvkVXyGX
+V9PUY3/HuQAeDH7eE2XDisK0rINIy34xIGWSu313dM2bkZuMlwwpNmgBVAqhbN4ZB5KlIq5oPWH
buwy1+HqCNirC6vhIIQLaHT1UnQNTHmnCtsXdp36Iv30UP+HNnhJEzl43agoD2354Z+UZdvTxqQr
/S11zON/7/SSNh65/xwXEs0qGiQWKXQYkvRbZyGV+TM3vLwDAjsJyT1XvoTwPcVv3HyySod3sfxM
RJCbYwrjyCLcE8K1Km8s7bthC3/mxGVDMhJ9PKDNrdztwmAdi65crgP9jYZZFLaGcunJAPCLjwTG
6rDWsZAi/dyAs3l6dV+deU7hdpSu0KLJ3dXBdVB2KSZLtFHdKn3tTWHp+3DBi8lLuvjpsUXLzbYT
PaEUJagSN1m8xwgR9y2fE0meNY9Uf2ejenVr2TsquYMzqgR21q+syh2KU6huVHOD67kImtVDxGX+
9RknJ5QChrgZq3LpTjWL5bafQ3tE3n/Q8L2RUW2zI3AErtr+lvtvwQtO+6r0D4pwShKAfZ7b2m2J
OrYWBRTEFCh4qgSrVHWrAkP90bOubkCUYb4vLTKMuoWkbyNsRGE2Yh8F/a/ZYFufb3Azpy1Lk0cL
xEyG2eQZ4OxE90KBrAa7xjuyWCSBueVGSpiNLXpSAYpbTnik5ArKLQy2ESoFae0pcym75PJN1e9/
WTjWv1MyWDimiC8wBKM/zJmFRPLlIu1OyJFJdTqnwGpz7Q0IVl1FW2zK8MWYVNNh8R7TaaOHs9OZ
jORsmh1weoaoPgmvgVMfEL3Miw0MSun8nI7UBrhjTmwXmxHS5YbOpQd00u/kokFYiG1MOeeBU6xG
68tNsUp3+j62X3tco5SFt6SoXMNTSWchrNgJQi60CCv6qok1fdrJwaIBvKQnY4Z/OCYgEeENGySY
0pRRbon1tzSOgDU3YbhBUpOLeqKZWPNGd3H3byVbmrd3jDRNaWbiBn4jYO8nWko/Fj5TF2RByUzE
a2LHaRRe6QA7h1lKC6dKm0EoDybNFb8OAqLlz2qpMVKcaHcxsyMgckQlOOCEtn5sVKBUOKacUJRZ
TBiFScwutBFd6P/+rs6d55xQA6eGLyCNzuKoRWbJzrBhrxujAwkF46V2CzcKZnCwgSbwJqNtxOsL
IBwPl70ZTsP3blPOcaeYq4znXHYdTcG2Dcz2ufIc7esvK4UJxb/2GENTLNlSDUUz+XUsqv8nyESI
QtNT264/dQWVzCPsnrOUQx6Uzow4iUpoMKxz6T3BxiKovggzW1oQmpKbxmYTw1dSk3TWWrRcKn68
KoWaj51odO/8q0LxsNNM1oP4nVSQ05AKSeHdQCiSUjsWKz34UWR0TpQa1ZjQwSCgBMHvx1YJa/Vd
0d4LsUFMisASRmEDjlBSpcs6hElq7tagGzWNmRVZTHroqF+jHlVf5d5BwcRT9BUcp4RyLiqjFx6c
xwjtGikjxD9B1WoVqkDSO8oP86lPZQagTFzE7JSAiYYhflLVvBoo4GGYGT9J9N0jEKqNahF1Dnna
LDQacRxCVYlaQ0uJCEwPRfkTJ/jMe3MdWDMB0sY8BojQq+hNPUaAdEwdk4Yamp5Xbr3+o1IPKWxd
hZrGhJ0ortXiRySuFeOHKHf1Du6oWDJfF7pN6NFDIswM5tyQp/c+eDgSIGGgnBFKAuXOsnp4icC/
r0+5WYvN8RXXEywdvP4ikGHRwXMvZ3F5V7NTBBUbgrjqdvE6NfCNHE59hf46g8qpX4OOkQiKy2G2
FzAeKhkCUL4B3tD5WNZcBjEST93gymDZHXYt87oA/c4mJUNMdBXpTSKqowjeNBMdvGsSvxXZCjCL
cZRJyq0YniAzKiHDZo7yOodQlfIAYfZrZoGEs6AUj7kwe3YBsxBYMDoWwSH9ZWxhxSrSrLfnHfsF
Rf955buOzyXnrvJaSMaxj5a1NFJ+DVBq5KeYALCBGbCE2vkzIIn3FPrYExeumGxldgJMv7hJzNu0
bxF4WOm1Sd0ciV4cZ+gJOyX28DhqKDp3LFqm2bsh7TleEdpr8SW8d+jAJfAWGdyjNDmAqWZrn59I
fOJ10l9kjB3Ukjv5RBPgDbDv+Qfku5hu1D5kjhpthu9Brv3gBhneA0j8TC/Fd8PfBmjzw2DeK/dE
3rRw51FimXzlY+gtxe5DlJaDiu0iOkf8fCuIM/sOkRE8rxZKNNLjprhXiTzJrDcsC0z4YgOk3Jnf
XZ5c24QG8MwDPMSXyvBmOHHkyP6Hma6cY+PLyu+xhe40vvGI4vJNE8hYMBHcstqJ9I85JF/klGj+
7Ba9fDeB8/I8+mhelwHI1rcZ2GRFCA59Iryc6CIufTyEES1A+LBOuEhrMg5/METYmMFzYZ0gigIC
/TLCHdpnneGo9aikRVjsZAvWCuaT60S1RsGV9FF+8+TwWA27V+/I0i0eh/wpueOYWkyzz9Cz/W6j
37X8hEaSlLFgRhFJxgfDCtwtjEmE4vMucJ4HiCgdqnc4OMF7XO+LetGpOz57Ag94jwEblmkvtuR6
1i0AXoWXY/nHQZ1iAeq3Z4pyhPbM6dDtIHDvbyZeQQMobpjvvUpDBcZQk2v+VHFTC9EAC8U80Jjc
c4Qk5VtKVkgTYnRu0Wu9MEL1BG1Rdg8p+XrJ4XowRCR0B4EWtNTcIs0nBajfDdSh2UanTpjLwbKA
6CI9ga9Ii5JmHDeSvm+GeRLOnu2iCR2qFAhSibAWvGXab0Nhg282FqNBD7GdwelCOQXcUozCiSkX
piC3GBsCsYsMaDQbkZW01wy0yxyBhNKMnJCwGLkqnrhGvTi6vs1q3I+fDHIA+51q2GGRB6owEuqZ
xINhgNT0s+fGk9ewc7of2Vjibh27gzSnqXlCdhqDeYLnpSI+SRflhTDccWsWVAI40EsxlmalB+vW
iPl2UKLYHFtE6qM53meGCdBLvkdhNa0Lc+pFM92/1E/KSZxWg0tWngeMKJm35q8PocQGAw9qzZWt
zUt3abgIUSK1JS5CLh/5pcHF6HFXWjfKGWY7bIdA/iFgWFQoOVYkPcSk/iTzmuLylWLmYze2ofww
cSmoYp/HPLz46Oqa/FxVDHQPHICQy9N7ifqDXc9Wexj28JznxpuW7rjaQPfeOEzgrdsbbDpDssGy
epYv5PqEPI0ZRloBylYIrYj6n1M4rZQf3U5SicCFzDKyF4JbCI1tBxlOxQUOAdso502pJpAr1Ec9
XrEtQXSHs0zEF606xR7tOcROYbSxl3a8CrjZ8I1TXuk7Fhn1a+GL9lqAGwtVxsO9egZbJMqvJdYn
IBTfPEQ1JNN+WYXv0uvDrFYoUdsMGFy7elhRp7u0fOgDayPAAx1ZEhzO+KfRV0gdMvNR0Y94MQH3
wqZMoBhv82oNjSSqHIKlJPlM03yX1vKPnOP5wFbadrPSuujMDdT2kikHRfmBiKC86lVQUTZmPyXq
ZhmKUpazOHZhAa8Aaqa1M/uF9ZqznnKqT8zeEHQRO+Jq1v5ZuoUCpMRESVeRk+Pt0GLxruhQylFl
5mXMsAPhBnWXh0LRgCUJ4aUT2Ykkp0d5VWZ7uWfoxVUFG3leFBlwkVQEuNmQ4zkz+q2ahexAN6hx
GpFtoI5P5W7JZxHOb21Aitv4ndsGF6HHDgJjTgXxGI4LlbDKijuNqyd+thjgv550RCaO46/3Wvuo
I2n97A+mAH2RcPpUfkNxGzUrKZ6HxSyhbY7BwwWLrRPPaviyTb/Ri9Uznrfi2qcJznCNBAbIgqkf
PLIG/CUBBoT4E82Ccteiis1ByFSpn5qU2oV+lanb9KcwQRucGd8R1FKWE3lbAaEbGara5BIw+8EV
8iXt2uFWMvP1GS141AAtvyrJrdK0RY/m0uNUakxvZgYfOg+X0SoUEhtfX/i/hFUNO3CElLH3zo1+
a7vv1Fp3uBBj8oqcyaMs1PvvoRgm2XBt4qteYzS+rXYZYNJnSJaVBXfWMJ1YAcX5LGsMrXDDopog
bmludPfaf9fDeyiuZHzquoakSEYH+jbvKEG/FBTrTx0fAMVFlGyOgqkOPUM669KTp5aTAFWOWlF4
LGIYNhooUnIq/P1A3wlTWh1gKzQyKbHrFoOCeKHA4R14ZHLqqHpkIAcHX78gekl13L1mSruBmyBI
b4pPWa8zG4Py7YufDarnOIwOSH5JVl5YmQA+f/ZIefABgiJKbrrTl2iX75qBQ4GP//Up40ENYT9K
/T2Tt1pI/UTzIgU+VlfPWRzCE0LKIqSIWAu2BKSI6s0LsPEwxioLYYw2QM4z92V3FwwTeiWE9nbV
w1h+kTENF/FVo9ZE3tTxWZ8rtfvWiouhGrMy/wjTh8DcE6PyGJfIhL3Fx+u+wCTbgoevlOTWomx/
vZuU5AafRMkeWbpB4RuKDToE/Of672xsZ7yDSlnla+vSvEn+DcKYZbhGN/FrHHmQN3Ee7TqoCNHn
i3w5TDkMNtloXwJ/KNoJu5l1vavCmfgAzKnoRmnGhnbTYjcpY8Zg6BzT1HZwpTZRsUqg0HMyNfxk
+psnUFbTtwr+Z5o+sMgLy2+ycANsE4pb0y6ltJ+VCGCR0w62AnkxPsQB7EWphnmL2GxYG7gxQ4X0
SJwkBXVRAr2B679udXQXGXYQYAqFWfIwWj/lAk7fRGb4B/YUuG9M2aCHrstbtkRw4/C82hWuSqjM
TyUHJ5N0bEvLFcpXYysLm8LDp3BjpCcorfqeeWlYffMWWDlYuL0vBR8EYI8MU1Z36H96qD7Ypgzq
bcDRajhRg2GaOvikieA4zsToqFvG1NeJCpzSvaV8aAhS25e6ZWou4JMQOegdEke5Wvla6O7q36RE
1p+6TbJ0ZI08UpE26Tfs4lXX2ZAmeX9SVbdkv4znEUVEDub/jC9StYEwblprqfsZVKT87cbTTlX8
6bc7soP6AVejm9pAbxpDFk6v8Jh+4WEmJnBql9414Sb4+VxC0vJyTb0bSVqyviWYMXzOenMU+AvC
qSuvAlu4iKohv+vBB04UpcmiSi2Yldhyq1MGTWa6y6E/4ybX7fFRkEil7VfAujUjh2SePEdt+FBs
jRaHEhIRrzEuTxf4PvFbBavmFc0i7LjrfalP4TU9g0MY/xpFNniW28jAPfWKkfk4MBKdUnKjmMH8
AOkpfngtzQel1n+3+cYfkDHJ1BkwWiBkhiT+lgk3xE8vCiy1P2k78yOKXGZ8sHZwF2qWwYaWQJU5
IyZc/k3SIQx2/AsGVPE1TB0G4eKJHJPRc5zuNeNKzCTRbuARmQ4xlxOQZ2GrwwBnz8ElBB6dyW8b
q/Ai3ywBc5wpyKUWrbiw6TjKjU66G8Has0s8beaeS/PU7mBhPoBj0nIJaBcwnw45i+dPgiMNp76p
yu6/r8cfliEcKk2EignZQdXNcZn+z9AjE4OuiC25O7WJA/AUkPVdLdGS0r+O3vukyeybMwogrAj9
fhkD6WE6P6xiDk8yOUW7FZ1QcQjRsdBCjeyvSQZlcSAzfaYgaQvhz9hFscSslJYiCkmCs///bCqf
oAB9QQ5xArJc2BJK3IAdiUGm82LyQn3LfBzn5i9o/lN5wSTqqY7XjDDKGhsgx89X4Tf9NYge9qD6
Rn6oiLYYVkfIKzFWXgpojflB5iJuqP1cV5dDC9PYhqGZX0yYsNgqjdyfNfppq+MrLb3qL8uNoMF/
DZWwM7cMvO9VLrIo/6bbMk3REPBC7k44CNeIsyywRpxHQ/Uqxje0VupPXp6TMW0Esqj/9lKvcXVQ
lcOT9p+DJ8CPUNphT6ngEKAvYYhGyVbj/LQOwq3LF7F6wQUqAbWNtuMYxsP689QOxJ9ujNrlX4jB
ykg3/Jd/SkAh7GapdtOZUKwM6yDH2/S5jtst42nSpQzrrgPmkE1iIPkI8TCWyMXZSdHGD9am7+AV
g+sA6SGNfCCnqxNuI2UkZ/S9khJbMd6aj2ex98UtuYND9jMo5y0GBoUGL/mq/NTiNhpOVIpUCvzd
vLto4s4kKNG78PuiesXcRcNu0SPRoGbdH1tvBzmE2BTZXBXMLGu3MjZDe5fih9FikbN5hp91eNbV
ucSz0eCJem6MtcyS8e+RNpf8lVq5pK6K2oZI8CwBsikuLJgwO+KdHkVnETsCpIdgNMqJtSVW2788
XL+jFr/kk4ZlqaZCQJyp/oZaKHEr63leJKfsWG/Va7Ns0bH67xbkleQbuwjMBOCopeOUN4fdYkIf
h83LSLiH4fMun4As0OysgqW+7vfWIT1qV1xRP1+HfJWuoKqvn9BCrWV+KTflJj6Ulx9qDTSPGEds
Kib04sJ8oBjdhN+Va277R7yR0K2KF5n5bLwxlpWTnlETzdMzDA1t4s+inbAnamr1yibyXFjjweUE
O/wfT+FKmLU37S8kzn8xLX6/QL/txnDksvj5LEc9rcDE3Nyj8Twl7+zA+p6MkGWyYo4xNxwP+DDb
CNsGQLVcpLd0lV98Bu8PoDZ6cXWbLYAihNFCq8VyC7km0WZ/+bC/HtX/xaB+/7Djo/4/W+XLKIaw
ELLkFK59VwM0ugTvGB8SLlF8dzcw60fM1e6XzQEyYf4dPMyNOZUcxWEc6kYPRkb/vbyk3/eWXx8I
RAxVqKrLsvgbyyOuEyNrrSA5kS83i1a05jB0HdNNV0COrvIXw2vJFH8XbHNoqjohh7qo8bbEefzz
CjR+FLdDGzUn73Xp5aWeLKJg+TQ/NGwOezhEqhMasBzGFIbqKOWHp+rAT7CSOwbZQfkwijcj2/TJ
lzfAKUgvrbhqE9fSl4CUZPuY4irAqFFzPfHg+xuOwFbHJHinCCvMMBkCD+FRbY6eem+ZUXIgGclM
zX/kD5IVQ2HXokjss33qbeTX0cuveFXjs/2S1/nziAN9X68x5GVcakrLUnfoSM1g1Rm7JH8UybU3
aFWRKsnHnAyo4qjQNtYnxTpkTNbreFuG0EwRuU2imFxNIA2kIO9K4cDAU9x0B1i0Iywe2jxS58iR
FoKAc0iza6jCQ22JC9UjFG3f2Ov4aXT3F3869F9d4eTDmsCdCtOkfl2qi7TZhh7WuyfNG90TO23X
RLs6uvrtJjbexeArrG6vgdwQPsEa1wwxIzbl/hKPmnIZvLPHU6PtZGpy71p3B9waX+Kn3G6aZit1
16bCqPzcRbvBOpjdIcrX+nOVY+Hhr33FrZ9kEKxU2W3bzYBhvrHiR0e74J1DcHB1IWk7IT6Y2VHX
ttmwokGKsVFJNtrLNTBAqUpsPZdltOOHH7uYdyoIIrFSlKH6L4r+bGXLNLwXMaDf4ZlupIFT4B2V
ApdEy/ANvvJReFFRessx3kLWm6+jYVV1E01dBICQEUOeZdzu/XhLkcsfeZE7lPMCusD4RTptaVBr
tXvvudCGtUZ7l+jb2lo3e0hZIrobwgixU2xnJTcvUlyP6x7jG7jmdYxyPqYb4RePZgEbLi4u3XG+
yAvmRwuvhTXlljQz+Tqmh0s3L22ZBCvelU9SYytJ9tGuUNxYOAdPeicE1Xi7QLjd+sWR9wk6/jpw
CV9r38d7QV0U9PY0uvE+rF2z2cUGVLxVo+9axUUNDROUHHUkDgywc5z4apvfNPIF88kB9XVthzIt
gaMyz4dwCP+nw43F1mi4iIgii5Xbp89zovD8MbTJkI4sX6o0E28+iKwWglMn9EjRQ6SGddacf2jk
9kuwK7pqJNe4GI7ZjXZEqiKuR2TaeTPIefxDT7OfsAoo+wBmeF/L4V14C3IhcUZniQcWienTUp5a
oKO/3oL/65kO7RTXl/E7yWlkR2N9JEyJrmraGReDD4vAfBy3IVcwnTSc5fmSv7DkOybdQoaQNqx8
LiAuVygbgEqxUuNNEQYy4xGmXAS+EamQ/FC5LPg9NjZJQmFJpD0qrzEti0/IV+PTIurlr/GnDL/J
k4CCSJJVCYu1GJXtkWMheEKE+EuKg758fL3IRj2mS28m4Jg6ka21CLaBguwdsB/iujrhlUmMJGSy
5ZZpNm8n03mD1HIx230Qz/sLszpi+gh64DV9PB8iGwImGjVeim+J+oAyYFzfbCGNjWEx/GhFZ1yO
U9+USWiHRRFqN4luzR4xlF8fnNUBQs37c/V4WRgL4Fy8IEuAq8fH4b/8Uc1cx3L8znkxg0H5PUqV
Mc915G8dStOIbjqsA/qZZ2ETQMHH5JazyXF1Qn9cBDrvzCrEMYl1ybvxF1Lu+oTf547xxRksgpN/
Ul/y1fnMT2POSkEFxIoYrx4gQUTgIaPq8U/Vb9TS3CF+8FV4OxYCf0sJKfoXfJhfP+Y9LH2E9WrP
Tjtg/WsDAvAlWXsoLlifPCBcGiR83D6+MBkfMTJ8LgdvLDPDdPDpjaB8FGvWLReULpioA+hltNMP
8JpBns6sHLRfWfQX8/tRkIOEKAApEDR5UD5zIsYO7M7RGBmtJFIWFs6dnhYYIHwzP5QAij3Akw1R
i9AwxsjGPE6ngQZMyBR0CoJr4dADA4IUi3Ra84Rg2QdCAwCKcA/fpmi8NoCyXEa+g8maIuua68zm
zqgSczToeRZGlwvuNhtj+AkvgUyc8e5CCRgl1+MX5L8JaAF9Vzk1i8mDNUK4Gy/CD9r+pnSYCfEN
WFnlvSwdkNUMyk7HAz6pkSWijVOQTky7r/zOG/CvGFbFOZrLqYSJ7Gv2+jKvfeyAFo2JNXb5f4Sd
a5OiytKFfxER3IWv3L2hrbaj/cWwtb2ggCAg+Ovfp+wT79m7z8RMnDluWxGKoiorK3PlWqS9lP6Z
PCtgDzCgCUUJ4vjiiI6pw09esV5Hpfbk7FJkBYc78XoA8dw45ZegBsVvNU8BjQEhA0qelkdejCpx
jawhwgBINpr+OKi3MAt1W85c3+lPpx1pgODJKDtV1efTE5GPLbH8Xgqu2632myXAzs3BXLZkcAnw
+NX0Pqtn5V7fJutqj7pLQPVfDSZ0TgtJtdo7GKMuJKfPYx4U0wTTSLSZPu5c/Z0UM8U/t/tbQiVq
tqa/MHyULsinFf1AlblhhBJr5K1P1SuCuTgCzAWFtf401wBFPtC8dJD+MVikYdONU4X6LqqHkUmN
0TqhKswISW0+4CUxIx0c/4F4tTmphvkItNhzeQRAubhRYB8374nL3I02TjIgVZG951EXPeGPdbDQ
v5IxfK3vOdE6KoR8Ai/5vjrc2UemZLqRmzuuyf4YW7wY6/P5ZZK2BMt28wg1C9ortKSQsKd6R9Ql
m0N7ma7xqM3h5kyK8byC+4dSswWk618cXdRODTUfOxZSndaAPMuTFmDFmKiIW5A+QxMyJY0SIIqq
ZD5kKxShUGxiQ7CvEJUjqu40plMUkwRwIJFP50hEJQ0yC00ED+JeaFgJVpIPgoGQ4gAyDfAQQhtM
5ThFdem0XhT786r9II5CBp5SKqKEVB5Vb+34dB4Um+Ch+ZKChMLk9oTTVC89Iaen+QQOYfbLxoJF
+UlU0lNVr2cENzXsPIByxGtaqFE0dAVDHtbp7HJSKAy5OGnzO1z9RHouQlTkjEIqHh+I/0U7obwl
AcJKNJfkX+G2u97CXvMELpYDPLdzkrf2S5S/g3zVo0r2H89AU0Ka2yMOjkTCGwHiYm2wVzi6bkFl
DiVoUFfWXnHK2dXMLi2l0UXQCJGRPNSrqAf31XGmvQHegJQYbklICEHLtBe/SEfptJrBJKxg6anh
JG9NINlKAlD0vHHhNCASzJfsoikThPH0KAc8BQkTbnrHPYA+y3JqdE+COh2yt84tp/ucS4StWDWJ
jn4CYLug6UG9xhJFFbULUm0pXcGwdhR3dL5eRnLZP5LRppS8C4gOk/8gsdAiBA4YVmPNhuyZhRax
T8IuiJKQ5+zDvqaS0OaVov1O3+UFTCcO+UgKuQzqZZk5eqCkIVjPCmbNCgqbwASfCjUttcDMz3wI
U5d5mkFW2ctD6hpsdgH3+6roAbnWyGFUZtvPTfBPVXG4tqTJmlSBrTNZkOZ4WJt5lklxarSi5Ijm
rYsCcDTxaR2Dg2WEvKNhEXPzs2+YQ62YPpB1e3w+EQOBOMcMLF1wY+doyZ5Cxn1HSfJRkFKQGc5v
0d3otzxNO2gePqAHCNip524fUdWhhhve8CrR7KHOtzcwkC8zWO0hD4PacKyegkuBctpY16K7INUd
iNRBMbtpw+o0BzSUUKwidJsK/y65RMGhKoQ7U4UsEyVIYXkhyxAzjzmlobwjwnkoXvtwpZHLgVPZ
0Q2f6UdBRXCP0mWzBqJPzPhGmbj3pNhYJBoEI7WrVih4B88ZE/KO/vD0mW0fTZBTca6IPPhZJg07
v8iLtIty4nbUmiQ+X2W395PK/MKpE8ZFF4oEsEZjAPwNDgBzuRG0yuQMqOiAJPJIzRWj/wFKaaka
VLxuIMqNyu4dleaUFDqWDJAwNU2le5mep/IIgJpgY0TJF4cd8qPOo54Wk7VILJIjgFdnTzKrpzEM
z2Vv1WZ+Z0WAeXSGZRnpl8CGDryw3iVq78jZWgEKWLAQW0Ac8YQgiYbIltX6xdigZfhAw5OKCAs8
/SdHlz4phX5iYJKZ3fWc632ZAtsv/Kvl3fLwYX+W+vqCDMfsUUVkLbqNc60CCFAxj8B9oJsHK5Hg
pWB0kwnMlWUOYRKidHps97Vm/DSnFVs2dhDSWrsss0fUSaDf/ILwXj2+Nm91OUQJfXMKLCG/PBRI
cT28Nf1rG+opieShyip3uV8Z+zFB6IJdKiyoUEVD/oGgHTJluXcD70NQP4d+V5WGDRuMlsAtthv1
PueyK9Zke2xSDKQHmGjQZJwoKXJIkFIB3UGojSP3vhEUB2BR+CX+dSXYzzVQXXjfleA6EasE/LKt
q1ogIYBUzak+Q1P+y8J7AeW/Kta9rU3EgkpU2AfYTtp+LxcnknD4J5wHvBIHshISOm9wyJFOqyaJ
9IXEU+tU8IxBwMGCyHg97a9WPa6HihTZMCAkcZXD8yN402xqHiQQEy6AKWZfPX+OYXPfsGEGd+bm
JKxBFJAbfFCY51kG6fsI1T0VafEN49S57Z5TwS2Xo4LtUKqD2iKIAWRUVZD4UGL3kGkDzho8OUvi
UaF6tBCWAl/iEO45U9MJ+ws7sL5BwZJDWPMqaJAxjUKxk7pWAMwGNEgZHA8sODAnOpxR8KPeXVUB
HTHSdTh9YjCSFrNOck2mFp4ytYJd2ALXFMJ2AQOpIvXHBg0LjpYxd0MhDhlcmHETiFti+xxm1EXU
AVB1C85HFixwnH5tDlARZEBpdWSUODEhyprnnH2kowE5d9E+IFumFOwFMPbgjfvQQD+uk/PqwQKF
GHYuUeXr8wiTdGdWc2F+2AvDPXEalOU7hNXGlzmEf7G7idmdFF0AR/XzYHzhN5BQPNqBQR7y3N9M
brEVWWUIrF3Q895/pUZ4RP4U0hT0B9h1AcKn1O8CYUuACZHIQJ0h/8Ywgpwi7+qDNYUytAdcEe6n
Y5RBzkoGnhwn65fi18SAgWLA89EEMJKxwkKQgf9EiP1J8FBxNcAEtvBm4GXpPskb3PVI/9V9MkuT
08DgbRPQoVkHzgAvh3m0EaXBmDtdD9s2vLoqJz8HSc3WDYpewFEeqf+NC9n1XnrRdVzh61AIV5Fv
9h+b4PmOpNr4+l5HWt9ESg2NxtBqfTjKswNqXJAzsSw2DtCOemB2wsmgUAg8Bk1hi5OOsaKwKmNL
KJk1yEix0lDvTbhoTM4Vj4P0p/JOjybPEM/Otnzt4TOtxU4AxrZBRWqa6NdzC24B3mvwMsy5qsW5
QQNod4MEOaBcpo1g/N6kLklr0P55Emj0R9tXBY8ROneAHoK6nqabJ2gy1/ws4QCvAfbABA4azm1P
/QtyxNLyeYrueLZQLtxGFWVSospshO1q4ec2R6n8bmohNDzXdJ1osToz5GEBy87sL8HS/61NJnZp
26YIliJA3PsRu7RV9bRpTaOeU27FXgt5Q2Xj9nputSWcfqEO0X/I7p+vqf0GfE7tndpTYYrUbPMn
yYnyuEjHU9fU85PipSkU/II0p4BgLvVISEP6cSF2wAqSwORPBU0Imk4ufStzKH8lclhREYVQreIk
cdo3KKZh1wMnkjojR8AWEsQSaCYQBDJjwbt3fyngNEQG+p/xbpEiNciVmoYBOyfMl/+O9sp6c6Tm
7lbPmx3BXSq4beqLIV6zPWN+mQnxpgCeO/6JsMTRrShYb4m9ux0c3BgsgwCWi8LqHWY48FIfutcc
yCsR4gdqMrj3j7sikMIkxjXc4rbgcOAH8yRYgzBz39Y7eYdACZ4m/AolOP+NhUZRRA3qz1t8PRoF
/ghZfpWd/COkX6vqXZf0TTUnIFth1lyLbc6BihrqPikL6dWO1w2gKalADTzdHEoXNK4oQC5ZGJqd
iv0AXrJiM0kQmv0PGxfsOJXTwtpBtCgiSkSvCKeAoDyVYcp+/+ajGhTyx2bdKO6ZCX8bnDHoNz9H
x1MYwEDwk6gBHHstgDNWYDi5wPuz1enAPXFxr8GphnMhQxgBk+vjzJXoHrTUS7NpfEeQnKoOgEm3
knKfFykzhUEs4o89QgrgkC47CrIvO5wR+DpYoItKLPzQvaiygwlj2SN9Am006BSqjGC8SCnnZ71k
W00V1MPJP0uDrToRG8Ao+PbO4+0vE+f3z6Wn2T0VaiBd/ZFqSXXz/pDLXkWqBesHCD7fGpPzsiBp
6oAyZ9fezimaeLCU7c8f+Ye6MGaEm89sofdU3CK+AeGz/qv6ENtE+D8JWwt5A5AfV0J2v/7cWvtn
HkZMFNNUekZP0DwDL/j3RLlqSS/TMyqdCygBYXBDi09Q9FHsfIG/T/e7FBBt9NQp3EdwFSUDAQjl
T5Q4YRmCZqoL5MvAUIi7CaZlqj6ftSuL8jTvAb0VqixAfB8Qj3vYrh4ICcRo0Q7Bl6U3IovMqCO9
E+/mn6wIAWzK9o2rBzZP+jgR44Aqvw/wDmAwxLkZ+wG0j8V+gNJXtwZNM4e2kOgXZYIQJcNFCRuz
4sHL1WnuowtUkJCqd4fpmap5lJhP5CrwB0FyutQxApthB0bdGr48NQVQxvy5c39rQ//ZuT8S6Jq2
uaRH41bNn1eUIlxCAjWwQDjIXAV0+d1nLp4PrI/5YDNSyCdAcIF2NmOfhR1+TQSQXLaU2eEKaQnQ
0ppouoOaNOVtYF3DJ4gPAg2bCNp73vy57frvLOg/2/7Dgkqp9DC6XlbNTxQ12sSd8eAFSXlzDdoT
kUDBog3S1QBKS+yKms7lZXv1VJAo1gJgOEAvaBhkat7hP+RhInpaE9oWfEA8PGD7JOHBQtP52gEk
nkSgp3XxLJgFIKCgheo5f74h9TcJwH+NdPH9P+yl2Ta9p95QV54mAFL6VAxDKIusvY6BqH2LAhbY
VuXAHNkXh0zg9WC9SLnVCfGJ/nFaLVFsUbaw+DFDy/g6xmf+Swt/azn+OxftH8t81tYtmFaGC1y0
wlJj+CjOmUszqky7tbwvdjX04PdVw4q20kcFXl5vjYTenZ255Jx/lclf+uw3PCPCOhgKFUW2Kev2
jxy3lRXH4pTJWIfDffnYwpn0ZfyqvzJSgBX4WlHfLD8gmet9wIOSL9ptvX/MTcCCDp7jc8e6i/I0
45TlY1J9ACVa/LnLzN+P0v828Iex1YGnPo4XpZrnV8oT3SMCuVCep65Mai11jdS1LRHjFRFR4Qs6
AVX11wVPGsQIQRTg1BeWBx/IZ8L+nRQByMN9VY7q3YZ5SKkzY9t2CrgSDj4bSqpa4azCejAGwPLx
p7KtQE+ti/Vl9ZizRWTTh1+OSgwY/FsBaNrRvlip2ESypaEYrXf+y6ixfz+uYfa2bNO2/oeN7pSf
EvPRdaw31BYjTkLRLhw81FnBzUWwwgK5xvQShfst5L1HUcLBvMWHy/aA9hE/hU9YL1Didr7D2uXG
Kc9esifCnFNB8opSA96lLyXSOaDKwF6ylXuKZf/W7p6JS8COhYtCZwCsgJ6POxkUDpYepJBDH9Af
BGv2ylX0IzgczDnbA6E9Ax3FPcI616uK3AS7BqhfQVKxXyNuobFEuO3hRsFhRyCS8ir2arDLoEvn
XXbsounTa+ve4WnEF7m4VzYwTSBBHqL4lODhh7GTZSu4sb3K+It1/B88xWvZ7KmyqVOiKf77b2Ni
343iYWl0ulR49fIxKyewMUIfXvPIP+7kfT+VT0ohBQYMSDVoala4bTlr3quPhk4B2GoR4XQ1/ODq
LwNCfcEv/+kZ/sRW/LB0D/l8awEQg3Re3olHvWmgLx2Vx0NV1k6HAezpQjgmg/eG+YpwJJFH5Asa
J9lnU5h/PPPNgHQhG6HSGW4oKkCt4SNb4FM21MBTHT/Kpo9x+ynN8rfWK4ZSoIb5IB2TTDuwqlOF
AoNE+NxZBF3Yr2CsuDo2c4MeiRCEuO5IQVALCmsm5cQlTLYiZoqWMBS8hMShlmOn7yuLai6/N3Oc
hD7x8RjvSbQPQN+8/ri8NftkjTfVY7d5ICcF9JQcTQ3DzounCfLEx4E7Ng8qEFxW0ad7PzwO8Lew
faEhHHgjUnD2mf7QVUGnfI+T6dMTuDSEwhz9i2QjSTPSgODIgA2X8HaCuoBi2zeGqBSG9z5wcGoM
9tP7qn2TProVq/Itrg7dqtqyLT2u1Og+6S1b4dYCmiOT0duiHW82xElFYGIDnUwlAoTQkx3XxGxt
6lapmaDRpPipaKEk5NBsUT8kG8JKurjslPfLjiJYznZZF2TsoupgzLKITAuBxf2x6F9Wxvtjjz6c
HDVfNWnLFQwE043IyjTj6wdqURJozdvYjCi7HBbRc2r5+ieAJAjv2B/FiECQPaB9z226x/TZRLLB
MkKSfB/IOz6QV0/okFP4HsrBO+0kzEqUjhRQ+3EqXVT5krfLDnVCDF7l6IxvwldUILDphgsjPoXp
52mcRxRvD/PoLyvBb/Fq/wUUKT8WTz2rikzqASgiMrpL41OfMjX2OKN2kU07SNilfvK+eWsWF8of
h+iVPz5ITbaWoL4rSOMSh/oElHJ5A0fQQ4ur+UXmOWyQntjLXj1Vxijn+KVfLAqCo8U+D9T4HNvQ
HrCbiLtFur5GACH1T3z06u0xtz6BZRNskH9J6z/f6Gvj/XN2wxzIlk+h0hfr82/Tk5hsMKD+Sue4
ugNpB9gZZmsm8K2PVJHfmzcsZGs1Zvg45dCaEsx0zyHicStUix0lrKLjmJoqBwmRX8qYAK+2JGf6
N/v405URJuifjfzhPd5LFubqQSOJmSxJH4Wop8CTcnyDK2VwAhQLeDYo332F8bslD4SD4KGL+Zdm
aOKh/6mvfljCi36Xm0oWzfBI51DSeGSkh91Y8Sq8bpfKxqk00Py4X7w94noGb0cb66O6f9yrXueQ
mfzLwzP+0i8/UZXl5ZgZbSKnc/j+Aiv8gKN90pHcoqIf0pxx5akuBiwCex08dtI7ymS+Ak0wMXH3
C3WBqIB7JIPAnqYbAzguHGBM02L4zjzsMyYjkGhu0odlhqL1Zl0M77+Mvy0vP3eM34+2R/gElRa5
Z2r/Hn8EWy762W7T+dIcbAaZB3roC7IIyaeeOQYF5KFQkXrqJ1HLOIfWPhn/eQKYv3+o/22A8An/
4cjfenqV6jl9qI6N+XlrT4wV3jtbSmVVskthR2cT5PQz9pJwHZVsU9zE2ywq6kSJAuw1ok4Eo3KK
DD2iV0SsfMh0oHzBqJPnog6drWe5rEgWOShX7Z+2S5S0FWFuZE3zX9oaMMWO4ELW+MWwCyHZcw0v
9/98l73f2TNbN1RNsZCYIer377vMK9vIdFvIl7hwKsW4rNcpWCOI4Kk0JRcmwAydX3mPQe1TSQUb
bC9ibS9mqZ94BITfngQikZd3eq79US3zPvn4CLQGOFOYPULK0uGPgc53mQfVOyUOkhDzWUGFEl3m
A+JB7vWX7j0HSXx2N97JG6keJfx+OUhm0iAZLqH6wIpvZn++65eV/jFhbVlTCGkRjFDsn3fdmY/b
vZOw4rkPiqSeqT77i/ve+lW9kZf+y8Vga/4ZWWUwcz3dMHuikgDuhH/3cpNrWssTuM6fQMOo51K8
R+cu6WW2LgVVBbBA9tjp+tXRl8/9R0JSzK96/VYK6iyW2jjRfQXvbt7A1bOrITSAv0Ahc+8eN77U
C6U2qHS/xxKpB/rG57mVVphfIvRGGK9Q0zDpqbgNZDhLUYbqkeUmteeeU3jbvXPrXZj+lKkgtwXN
t+5aiLcK1lJ0nXw1HSA8ftQHAFDMnJSD32tCowGRE1qWVyMxRAYvA57im5zHGsqWJxGQTIOqom4g
kNNfuja4XPsF57HJ1MIOGKEOn1HjWg/0zOewtkKBwUcVyyT7+HSpPb9UQn2E0vlbFZULE3YiKtUJ
sCAfYodJFUEmcE4HNVICcG5hbw1fs6LTKTTRYcz8mkFb+XXm88kxD+EcSPPw+4e1GYC00c9wwri8
P6MjKIBM8BiaATdrwQhUuj3AfTIK8AJDZH3xPyr28dHAcoAqI2Dy+vraCxNKUofAhsyvYtBCG3T1
qEZKbyHQMekWdfbo8W4IznQD1R9ZSML3WKjZpBSIxnpX2IZ7/0HjAVsjCrq5+KD0MlynF3Kxp1KR
5xtAQxFeRDGDtCMbvkFpbPH7Advphsf3YNNUSrD5HS2++nzOGz7hW7vwv2FzJwX8HiplAUA9MI1A
BPkh4EOOBCr3fRIAVtA8oDh9hTTKB90HbhHwGZAx3oBS5E2bCATdQyirkMsLQKQBHMupyYKiv/XN
LzBnCQLEAPsg5LT99Dx/EFv0jqZAo4G/ors0IyL6W7Q+FRrmF7zeye5yc+82CSkvKyI4ZmQP5BUA
Nq49RXm5D52Yp4UbMjvPJrw2g0kKPIFYLJRp4ObIUbR9q3DUYgZaDPbwLuZ8ysmRn+Ed1R9/YgxP
K/RmbDPcAC1FyCAjOhtn+Rj0G03NObslnijoLYhuAF9RHstpkx3fAyTT4FY8R6DcyrUFYz6AXYJn
q1YOrC/OD02GCZ+y7NcptIXkLuDk8IK72qfIzDxH1lelOCrwntYvsgEYKFULa20MQ0B2ijfZr2rT
z5OxDO1DRimuC5/DzRjpx8CuInjak1PcUEEKO0geAsZOS2Av1D87pjXsqKTlAFgvqClFD5gsV/oO
6wDaI2mktp5SUQ+CesJQQ1rxMmuU+EjJQ+Pa1/dUo04/rqFtr/27DXpjfsznECg0gsUlyOjwlPkY
Kc3qfESEMTjB3KH0LSYeFCxKBAuHhAJjMSmaUVoMn0ze+3iiNWGDxu9WS13w4/BNgNU9AhtCgDo3
UR5szMdOzdHQSyiqu763x3zWXgx0MN50S/qAUX6wyaBMQDu5wIEUey2Si9UpbK3SzxTkee5vR/2N
wioa3UJV8NXp0Kk1CTERzyTOn3nF7Hl/y0/QuhWnz4sNLQBF4AzD22MF4QdtPGtv9t3qpwqMEDDo
AYBLf9G0MJ1BEdTe1twbkwz+gBuKnZfWOWOaEYNFVeQUAzU8oWKhZmDXFET7UJltQQWSkDg7WU3t
8NDWR+A28fbT6yC5BBto5KpRIc0tfdHeQ1PgmSJDRsabnDDZ/KEJ4mgCW7/g0jO+Ns0nwDr7PNvk
yHZ6YP86baEylI6ozZnPo8+eGUaramCbB5M6gqPE5rYbAga97jeHbgutBWVQbDfpC9kEiVfESoCB
d3oOmRFXvCoBkjQOaWHn87PtkybpU+a5tGFSJGzu2nwHO4eDZWSNl3gPqKgPf0NYjdjA4wTIBJXt
FRhWhx0OcjywLnFG8gTxB6i5gcqPvn8mLoTCE3/l//nvPSZ5Ov38IAjOpeAtOe17wAZ1fQ1bkMpj
IbpVmvsk+8B6a1S5pooZmtDQ2O8KxiLdxCwLMsVNFbyIMvFhicoS4rqgFaVepKiA7UpjaYKlY/OX
PjUE3d+641sHucbx7URZ3d3vwKOq6a+sGR7zoY7Lew3R/rZY+HJwGBPYaXTWSvCoyBv1hloz2Khv
MrKT8MTejygdU/Y9Kimm6K6RBUmFWMLU9hGrZfygyguP+CkgsLc9QQv1AEEa/pFxwrw4VFENsRjW
EmptAgKA/UQsrH5j0Wj6l5jIBbwuh/oMFNxDaxKidbI2zGOyVoaP4qV28pM9pDXpMTgCpmIYsPnf
H4fViEdy4DD16cP+wABQuBghNHiAuTxQnsznwwpxaUIRDJF8hmBDHRczsgDpDOknwhyEfmHLIaZm
4jPEjB0m4WbwWBKngS8Cehgie4YdEsnkhPASHUv3tmYDyKgHxQr6B8ZSkXeqkLacGSNimwxyOqtY
amyMoRFDyXnWLlKWWWB2sPaZgRgZRDcZMQzpY/QcVf0Lr0UMyH96ic+zdCYvBa8cZ0xnm0E+y2e3
hb3SkNScdcuO2HC3pP17zmivbovHtt5eZu3I44DbAp6aGdxu25J39GK9zab3OJveppAZ0MdaAKbd
63yZYUj9t6cFWiD7T6QuTi6MYIHC97I7XH438jUnkMDANPOrTJooQdmnyC6msr2fxwhnjdrR02v6
Td8OnqN8do6OUS/oBdmUrr4tbgsG6GmNX9Jtgejur+tqKm/P1MivEebgWeEi8cpQ6bbJnm0ij1Yj
fpOLWBOfPoFV78ma8jEMTjxMIk4EtYDfXqdV/3so8ND5jiPxb/ia0CpDiJOe1jJ9dVpX/cmEOEEf
8ZoDUXWhWEaXcZXafF2OQMuS3/EXI4LTHFUUnQmjRSQP+RAS/AvsPwDQwOWoTmA8AwPKC/b7PHGi
0UTBnkK6lMbxCbfAKcShZ8A/Iv/IK2fhQ95zjLTaHJI9EiNLaZXOrlP2TIvLrFzk8THKY/H+tjge
6UtpxW20I5H+J3ZO49b0Aye47mkml+dbmkOoT3TJ3jxc92JagCXnyZHGOg7pvgt12AB0weagSEoE
i/gDc4Nk4vc/AvNP4NMcaB24wWQvL6WTOEE7EsPjGBWxMJHy8kqDs6ntMHCve5mxU/a5PPCZKbeC
dV3SQ1xdXt4Wm4O0emw5B5d5bLnn7nXzeLrXPffFgXzHsddds8AnvQpsKtKm+lKBFOCJecSs51Is
Z/N2dI7EjDjtLzNrYMkRwXdqbhL014R8edE/z8p+OuOkZV8sc5rxpZSGmKnmQU95fEoE8TGpbs8m
7YSiNSEjlUghRLBkSg0k26ggdlplqkkTG4ZoOdC30qQ+pMyYcg8dzb6OH1tmIcsKEX7R5oX1VlGa
WfXLkTRXVjRgka27LX1BjBPCDwKcNVPgPOtNukHWzxYUc77GIok75qLxSoL0AA4SrN7DCQF4QARt
T+59qVtuhSoMBgaRsUzw2GRpoMoTHj75guROvtV7skWgl58kdcXkwIgyOB9gok+AK0SWkHtHBc6+
9xGyodW0nd/yimuP9WK64JtAf4VdxPJgJpmjHC9J42yKw9ShyHsPoCsj8ky3c7NEdJfdFq4bNh/C
ImORzuKUNIH0hXjc9i7dXhd8REvYAAHyz2fY/tR2H/EtkCFAFOSoHZ162tMiOO0ZimAhGB00AVAl
BEtMlfuM+hQJW3aEPZm8xp7dC0NDHFX53ADaAPyJfIyGQThTMw4/QQiLA+vg6inHWP8coiZ0gOhQ
wuwqjDIeD4zRLO4P7e+I3RGTVF/e9rBrYivMACmL7ePpMxyv+ogOFgs4yjVCrI7zcl15S9mCvkQn
278fpAnNTGcFMfgWUCQ8F3B8B7xH5odupHUMNFI9NIIPmfQ8C6FoQJMxXySLOpYg63Db4x/RMiW4
L/mCySMyR1N1++yXc+mXteTu2OZdZgo01NQxDC4+rgOAjTUGgrUGnXMaLXLB2QLnc5Z4TWRBfgLw
xCMugzkoni6vPMI7zgAJXzukNp/tbLIvR9rOnmfY7U9lRCNZDTiMGD2s5Xc0IWyx4qFJwGvG8Y3L
moZCCjdiyX3WFtpLYyvK6FmIcpTsfdFrDDAYwtIPxkRexNwyo4sDOBsdQtffLc+il4NygsuPoBJr
Oxb3kGV3F5a27+6ihTJrOHtQMAOQOB3ooWJ2BM0RVyPKqcJNyI6niPUBqZQev+Ri3w2llYU2EPtl
HtmCNAOKIWxqhSwUkkynRQ+rVk0fcRE/Sy+PzQEq7QyZu3fJPGgNGRJMfQa+kKXGkOGynKkNOe1V
gmrManD9y2aEXOKWgcddFcWUJ82laYC85EoM6Dy+Lymk/GBzFdKlt+kFQi9WcIgZRvAylSOGO/3J
HGH8ck04ryb5x5URPap2t5FFVI+ind6Q/Cjv++3dP8fZgpHMZZhV9Cg3ST8xkpM9m/YbdkkYXfJK
YL7wPAjDMelBw3MMqGzsX8tgxlQF+of+ZoYPzDXMMCjLO6AHAGQh5rLi7rplvWVh4c4oVqpjeSlu
sKXQidTa1ftA8tlVZ1Kkh1YYMNLWGKdsT50Pk5vmYPRIEHGx7cvIwSW5sVxph8aAGJclAHfgTTAJ
zxiW1ykdTcdxAXqC8ftE2WnJA4Kr67ZAUzaiPLVx6EyMAuW6tYt7HBgj1nVU7ON8dpkBqUJKi874
tgM0gEUWVwCXjHbxYbK/bznH8zjM2IQOGWebhzADRClhUx9RCKQsNgNaQHtqOaJ16lKiBbiAxG6Y
smhCvTK1mB69NzxdR1xMdPJJGOPvR877x7ZZ6KUDNQqgy9bDk2eXwGJLPol4EVTi9AjaNzN9S7Fm
QJV6QLZMHaRLFpysj3vWuHI9+p5uPF1CTVkjHBJ6Ksb44SKZPraV3VyyRxQUdjF7hcluuiHnh8+L
V0xEFzfzhrNJk8s2mbKuM3hOa1bMGOBqYL0hH7QCGR/ToTCEMQs3A0xzMQByPmWkZP3aNz/qQ7FM
ptwTBvai9BlNEkihp4vXLvoTleRXb+vXAQaCw3i+KXdsu/QQzj4UW6tycd/KvlDyxJUb8fB4WEs4
Aex5OYJrGsj+AsT1nptmivJLzmuxBaC+iRKubsiE4H6+P///V5YJ3o/pyw86lgN5vhyFzyc8v8wT
+zOWij4SS2xcZZEiDHhOWCfamM4yMUO/DT9zjLNwMgYdE5r2sw7zJ+ekCbzhHwf3eMKvw7h3Pme2
8XN+yEPieJyBaTWhWIRBHMNXiDrAxsHz5gAO43FzGMadjS1/3gCalangorNwyECksTmgh5Y8HrGE
Eh0np8BPsLyiKEH8oz+YhttyT6voeYYwfl63LPCWKWQd5gNtxAYX7BIMC7NT1eeH3C2OVcCPOR03
wEeb68A83ABhsPEhhw9f4bdJ2ApLysULKvLYCbGCKdKEnzCkOIJtEksdF8aF/Q538ggZB8xQTN93
i081HFm4dmwcBpsxMLuQCQQhpcJMXVjbdsE+H4+Ui0grUNSsUS62bIa/v2TZo0uZKFybJ8hUw1Gl
6ofGIK3SuFyAqyqVj1uCTfv1MlGootNv/I7nIAwfzA6px62Kh0bHv2wiN8AoweSXMMQzfb6tayoY
/r67o4iTPbaYUWoum0nhUgLh6R4azLi2KSZvdYwJD19ibD4/oEG8cmoeDQOAJY04jy7cOj5mzvG9
mHYvx5t95qt/6CJMDN/QCkLGDD0xknPWcprOSBPf1BCpiBHVjijdYgfGaOJnwkfBWXo5UsKvvwON
AhbKDdF8/QKXgdNQFPKa6vyYW+eh8Gix2LSMz5V6QKPQFuQrEb16HYk9w20kFMRgkHb4UHQWx3JW
2sVn/IJL8sr778+xO9bhKPqP83BdxohRD749R1qPbC9f0Ykcx8ima3AR8RmZLYwcOoGBywG49xIS
nyePz+nBBe1BPYDMH9mqKb+mJfbkOkId4uUPYXwIKbBkNR5eGI4aPUQDuSUcOK763S20nQ+xSXgI
tyaElpbDupSN3svRFOsookXsv15+H9/RogRDcfcYmGJnMgRhexR+Cv1238Ijyar+ss14nGK2Ef5m
otG7Is1DiIDxcOvjZtECLkwjxGaddQsfCIcGwRxWPnNJVJSENhuwKYuKZMPUJgINPE/+iTkIxuO1
5vFEsFbnYS8C7kCyCJDUxmHIm8vTqumbhzRmtWSQY58YLAQFcK7o345wxvYRc2Dbl8maItCx67QB
0swJjJBZMrtLcVuvpNtaAVNtUrMVKDuI6WfkEIT9pb618vFrrAEeOAYCT0CYTtxA1jW7fzrGPOgu
HchLlElg2OQvvmRHwTOkg9q+MVQiypxFDADwigHQHi1AsTDe0e+9s/RVho/K5est+wn8CdYDgiM8
VLqJfu/UEOPIn9frqLbEs2UVwR5yFrEDqge0kQwKN2WvGC9aMqu3xopN8TVIpgzVCwhLdMQpJaUQ
9Iimht8zZ/QgVxJtUfrdlt5idn3vavFYcKyvAyNghiRT88DVriWVPSU7eFSWqFvrbOHSEM9KoM5j
HFXSJCMCQEM3aFwLW1m+7KEmIyeLGENfRSAY2q3040i172tptA7sFCBwPotgUgf4ldl5aUBZyLGl
jEmZ5JgSicpeulm+7+qt+PtB1O04TAHjvP4PIyL9TG/xAWNhI7wHxQ43xd48jc80tExm1qMnHLlm
8053n66yWGx7BkCneqTcJuUCKydJW37IGG5G7NSk20TUK8JAzZ0QYmH8yu07twTz84dii/H88jj9
NIUUYdzbwK0okGUYe57iQ4I+UYRgWJxtdjcv9yvPw7YJlWegq6F2/ASJhvIYn3B3pB2wilRry9zM
2ZcposTBhtSS9JKg9hIuCFkw+GUovSPAAwh32ew7f4I7zLfs77RRta8WRZzHkBfj/DUexqG3A9mc
EVNq+xSjONDkexDFji8MnZNfXoPrMUT8dyFil+/ye/deEwz9gJ5inA03QXlQQnWqe5SgHZK4Pci7
FrV6sUuFdtW9QCpDXmV91L1uDTm3DeV55p68E8BBWCnGZEHAISa7ak4sCG6A2nt8XefNbXClDu0S
EhKHtOc6kaHWsETiSrpTPkXxm0MG64pgfAuttSvSTZWgdmhgGvjqxEfU65NpasjPwG9CWb4oxCd1
dlqJlNAH0DV4JyAR4PKq7fOFBXpIEE7AQvHQ8Hrp9TSSdad4qwkZ3SOxoyUvKUilBZKCDRuLmF+8
H98yirjQdPmETSKV3WZ6dKYAqNb3BaT+HnQA8CoIirpywn3WHyR4jCQgNaRv273BnaA9PWVIoFUE
PIoFYKBviXeSt84HkPdPz4MvCKiRQ2OpHTIVWD+TIA2JibO/EOqUTtkPbv3TooYREzotL40XO+Jn
juYxH3sB4MzImvI0PrhqmIGzAAK8FhlzyiXHnDSygwsG5zxAi9wtRswV90iokVuxya6ybi5IYmmb
oJ49nu8wIkBBcDE9gzVM80rITxZAJ+8zAuqkfkixGY4tz3tVdEaBBBoOcIG3PjUWN82zljeYJTKK
FAIDYXEKHLb6ABKhpdJX1j3GBFgQsS+GbACgygY303mMBcGdp/oTooqh7UvkBy44Nyx6eyKlUeaV
fTaab1mgDNvP8xepGKtfhMoQ9YGAsCDZA9cIIaBwTsH/kXRfy6krQRRAv4gqcnhVIgdjG4cXiuNA
zpmvv0u+dSgfG8RoNJoZde/evVsdhrOic7EUMiO5bBHfCXK8UQB2sugU+tmWx+PLsbdK1DU6L+Mb
uu81HH8cGl+9bcL97u87ZyZUgrrWkSR5b1DCzoSXV0lznfnHbaRyzfxlrr65x/7v7B7f+/l0YSbZ
7+DSUgrn5TijIoAcfvg93cnQppkiu3F8tdd2C2qblhvHj3lHLUHPmao4z6jUzYxqxdb2XYlqcnrb
SHuLbVTYys+Pp4vo/LHwhFCjW+LIKRIH2t3DfHO3CK/nZvFlvrVpBZmfscH5oxpWbAmE2DZ0IsO8
PEtVQgI6q9K37x/KIs3eCvfIa36rH09RkZDpurm9NNcXjL2owjR9Wcz7VwTockeweVGv4XptqXod
SjztzXBdqIoKPto7lZUXUb4ochpccqFyyF7ohKe/3+ml+XN17hlaFS+mZ1lpYZVkuRTLvVm/y6W8
wzzhc/wVtU5yab1kSTiKiPvlMqcBEq+lLOK74tlVE+epjdPDlj9aUYGqeolnyvswgUm9yDe5hunn
Sg9XOuVLXG5mesuzWg3RnAbYIhNO6bNQJV2wTe00WvbXnsB0Lk2O2tIpkRm4lbeAvCoSTfYi/d07
up9+Ooa2pDXx/OlbvuKA4zbUsPdVbVyXSQBIHk0Th1yCrjhmkWZewU8DZZXSSfn3RdlEfufgrOkb
e0nzSd9Pf1Kb159NpUW6bEULohg0aQfikeacjLLFMSzk0sD+8nNHoUo9K1rWChIpRn2jZuIBlnZp
X05P5HfidbQfZ2l0P91RvbkvRfSr6GdqyVcc7Lt310hcSl7unqgTZzOsPRxD77txlmOZC9V68ELk
uliUroIsRSYt9Sh1il7Q+dWjAvVmi2Sdppo5bvtZrcYPQw7SEAmQvUzHiOjGHxfBlk79SGVeLAA6
Vd7EQ3WMBio6I+PFJvsPIYEEDUUYDwGVpLefvuOIhQKzco//F7YBvIZYjXflXcqhsTIt3OR599Tu
H6z0WXPbOhWiShvVdSb48nchhWIDy3uce3fqyy7SukZ03y///8SQdDBVn6UNUujmT6MoTxT3mrIU
ZocYr8GfBqqK50ws5N/1VcdclZ9aIbqFZWtoJNtpUR3xzypoSviyqzxw7g10uCcHFBU6YjzJuOlN
d33eovJT/Nk9r55z43Rabl+n8QmPwOPw9fq6SH6yiTB+Qid5oJbaz/ppQcum8Wg//m36JHAWz+cf
N64sOpxJBaLmiorRObPhH+t8g9Uz7sf58/Jc+UcvzLMU1YIcErpGETfqX6UBHd8npbfZu+I/M2oD
gYvbU4ySfPe9HoJJkvPP462iOkFbnzBhk2y38kYZSWJeKxVXOyrQk6BbzNsc7rdahZxM+jQiV0CE
4vvQ5Ec/34QyZiHTs7/uYntEs/7804x0i9jA21ipu0iuclwOX1YR4mdwSx5NV7FJZuQtgiqzoz0D
a+Y8VpPN97VOuemyjzfJJoRVBqf+LhOxKebxLR4Icgeblxek0AbKgvpkhdjTngJR8RaS+jJCLAZ6
V0ggy1XEMvCR66WkVGvP1W81yehI4ZuwrLKv61bT9RnmPCmEropC4J3jkzv4sW8tnld9YY0znUSP
nvdjHXRTRrhITse6Cs/XWRPhg4LW9N7M3xqUsaZFxXUkwdDmToXBWDKSEvPzFokfh+1kouOtEPAn
CUUw6BKZGMgsJp6fCEK3q9zslCpDNsqn5Es/DoP7vIH+Q0iMJpQ3WTVOSk/LNR9or3zO72kvaBKd
Zh0xky3+iTRsz+ix0HpBjSQ32sMeKakqJ54A2CotIF9k0XzsVkNqThCn/HrwUFSeKPajjrHCAJjd
kuW9e9/GO0XHa9Hi3dsKjEikINSTLT0hobi0lBrD1qrUZ6WU45SfNfVWni9z5jo8HsLrnhxC04fF
aX+9fUOw2dJ/9ugUMCpHh2sdFfD2DY4+fKC6qLd1Sy5IgcVW+dq/lTq3A+nsIFNN05x4meWJ4jPK
UWwV9NikdktRBHvWIdeUGicWijcP8TEb11LNpPgsbjKkCbXbJIft0zTf/1f0TrF1+WZpW7cf2qnO
eb+UpS6Ptu8dt+guQbWQVBqN/VMGuqowVTa5ThPomzScx4X+eeSKRfYNigHwZTI0dIyqU5Uv6uSn
BOfzSskwLeOSECGDA9yiz4r3gIzPMaKC5eW4iG1PhemuT9bgIuhLszslrKt9A7EG+8DC+q6R1J/X
EwL2YX4itOMm/pQf9dRcHNTat2/8MS3XpD7kkj463aTU3j6dSdwFDzriqUsBctIZCGcJeS5IOT/T
qDxJ+WrnGMhd6pgp4ExSWggHWWB8oZ5eZp7HcRjs/6xHGldu4e373zWdHAAsU2BRGNCLd9NcVYU0
yjlWMkfkxfcgabWQ3alvtmj3izpXdVSckOSP/YWRdCtjP5mT7tN5WP2pVts1SG+ZRef/+ynRJt4c
lzuPwSpURa6ABSzvhzF5SN+sThZy+OceeIGy3JW/72238WkeVbFVQNaqJQy0Lj7kuVe/9nhqWtGp
v+DDfqg9V1x8Zdje/pr5J8ikSDvhLYU/m1wP7AsFqdKIhnBkqdQp/1hM+3zTGy6MNa13mMp9m9NA
K35HClPgbD8sdWiIbfj+pyY4d+hrc4SX3Nv909AVJ+TK+H7uhXW5OTeybHRVnuCY0IFKGs00Z27N
+2epQ1rr9n35FjvlspuAEsIo2nes6+NQp3xtPBIH2gngmcMCQpPTugO14hqdhwxzE7i2TrikhtoA
SCVjwVsnNrNsd/ZVHkHT0zn8AVzCWm29HywpsahT81ioL8UbQV5ipQDBaiQeaT1ZIPRwvtNVW4ZU
93mtmrSBiJXcZm1rlKZ6vPcwcllp6+Ac02GkJTfU/pGyOyGkq8jduH/arsrgoVV0a6YO75FsBsHP
9Ab7ee/Z5IQZRscnTEUXbesoV1OH5jxEbzMmNhjzuNbGgKy92X7QCW1IHp7VH73iQzpJrmN2rr54
uzbi19wLRULkyicPc77j8olZw9g5oLnNWkfaOYT8jXKy6m+7mHhRoVt7rXXzX/ekpF6XSmRhpntC
USnEt+GGCU9Qizm7o2MenmoR6ewZE/TX87mHsH3mqEuctQsWgkuFfRaubVDrZtbuE6VCA+ckf61v
N/RQok0FBJKWQ3Xr5CO+z9UCNT1EV94t5afa5NKqIYPuo/tX5bP0VMxLXwbIhMcD9Ywg/y5FuMCJ
uJIogTALIYrGqdOVJsFMxWUs+VV4PCP1RbtfWTESQ+UXN+nWvMiwWfTUAM0pj6H+VDGuYS8LDJad
Kv81B7T1lTJXzmyGn19lhdCdCgjYyFfOOf4c5r/USpwD+adx5zB+U8BoPYuyAL1D4nTOnta+ubap
IN1NDejWNbq+l6v11RKhldKydEVZz4tNfX1PMp/V52Iu2lQJsURTwe1DcpOJzhxytgOdcZM+fd9Y
XIsEaMwdVbvSg7NV1YDi8ZT5p3BpH25RWdcl7ubV8eiX6nuZ1+tYxxTHWqJwrOPTr8qqJcV7xwP5
2Rqk0C+tDy46naqBETrLUSKfYRK2GO0P0YxWsg9RqMbx7kpoPqwVVZxIfClfAwXBG8LZpq5OlGTv
3DXazqK7SjpYW1ceH8EcQFhaW90o1yhMr6OFukTE/8VSYCuVaJ/eUm9UDgmB/7Ngr/DakchIrL1t
PpqX4jsIh3eqMjzhtGN8WUf3FDXVV4uN79DdzuINwrLKGClZ7EnK+ervz4toDbUwhZJSwBkjOX05
7AYuVcr20Zdrrkf+vK7o1UTezByoR0XmF92xdDrBAGnKKKqzqS+BSXjeGhHjxKSQtyn2cTXuscFw
pNFSzNZIlGtBvshwMVXlr8vqjDJuZFV9smCwndZXx0QrY+JG24BWVmbtyR1ft33NaVQnFEEqfinc
Yhz+77BvUCfXTwdm7vF1Wj8ZRZWtrviu8RUMquc0yw7RAqb39Ph1qEoK/79ryGRwjg9NGWzL9HrS
V1VQ0A1SZRqIa18uxTMiU7PYm6VK+uIQO8FU1EvUTt6+bA0QjRiZy4DySwanXCcsACosfDiSDLtP
/el3B4/FciW+z9JsfWdZr9luQz3Rsttz7Fwzrd1K8frmoVrybH6/KPhDVq0aZk22b0nbdxGBbJMI
2gsRCat1qwiccffoRHv/LaxaBdImuBli8aVEHh4RrMOfftcezc7cTHTu7vNsY/5d1X9z3AdslmVz
SgLntGptHvEGPGpxr5ItkHR/bF4V5Z48VC8/2Lp4d7N4i69KoX56blWu5/AgrGP4M61peZjO03GX
dM6lxFSqn7JNCMlu3CtcX1fjXu4BtEyzjkvWO03p+fAqsU8dT+XRHmki/U6g4vB02Q3OmZabWarc
o1Ph5djZ3t+MkTfnwg7TurtqnczIrL1vCx0q+PvCyC3fywaz16jqxWDapDNqTLAlf05XSW75tjkm
WUDftj1dvmrwXvx5+/gIYwGNsN57pR4ZDKiKBHFvF6jg/Lpttnq3eNY4TCR2xvUPBZ4/1DtSTP6e
kH+4qO8qR0jxzhRI0oa10ztKMCm1Pnofx86+eYvfetraBB8fki6D5Uumvup9vN2jEAzagX7UJ28b
4ivbF4pLA7qOcTm4RmGvEy96kMl43M+FxXcBjWBCXC78AChGnY4OLrS2mZRaj7BT1d1jp9Sq1ecv
/F6trnqeTcEEJuc7++YueHvEb/SsgP0DWX89ooNSZj4+zPMo80T7MmiNg1OP1x1VDcEu6LXqvY8w
COv+70zeXMxbi2ZnwOUM3z461S964GGae2dix626c91iiyXeBa16axd8+OJHrxf0Jpf45KNXGeRB
/RAsgnPnICgXxFqUTRuNg7dzp+IbEOnhuVMIXx9xb6K2r+NfO6+WSlBrWZCtWeMepZecjSZvRA+M
k1ZjaEfg41zYWgQdJ8lGvVbPtesHEyp67hH2CVv1XBi+uZ+dSRxMeqGGW71FMGito1b8+jYOfOEW
H4KPRRCcws6lXs8Hk7D18drrFY1TLuxpVPth7+DrPT/d0NeqDDv8NyR86dACd7/VBF8i6GhkG107
16bNXxbtbtgC4ujY1rHZl7CuWGAAdw1ZH8HH+qv32jmFca9lrGnhKZ9JhfMmjyXXWEn3pZynziSF
t6V6ntzmTLQtNZTVy1PTAtAE23NSK8eV2+B2qhervfX47ZDvlLPdx+K16plX6NQOjVLlVdp8bt8k
K/bYvszQNArDUu6N6NNqmVRLT+PT6FjsXvJvx1JrsX1d5yaF5b/ZKVqdu/vc64Joxg7poMJ1OJ5/
HzWbu3m0u4j20NL+KmXkYOVeT4t2Ub0HNKtTVC4087lTsNlOChsCVFzEfQ0QzAa+CgtyT+ZFhtrh
Rje3EqRlZ75It0DPSby9VCGSJRC+KlJ2gTeZ8DWfjVfdwkLwoZiRxnG3U1VU8qI1LQ5SrDFAdpin
Co6LSM9ykJhdWQUv4itLmFV5kJfMsjpWbE7tAr31289Uoux12c+S+CFnQ0NhNyll33fLwX38sexv
10+zWetVIQNfz/6jVLq4MdSCco5lGFKtI9BXVN8OFpii/Gnx8Gwt8VH6J1sR3AWz6/v8MGuQx9vR
GAQwCFK/anwXOUAL80woC+wGpWOmQoBMJ8Ah2xsSsg3pAUi69XqUwyKAFdw1jlI1MErWoNUi5a/G
6UeMk/z2M3FTY+scRShmUV20VC2AtNpmCsxL+3wAN4IPq6myE7m6KoZXLdETiqXLcn26a6xVvQB6
PdKa5eNjSPMiPR4GXqS0xIBSBFjWoPN4z3icpk2dSk8Fz6nGTqVhmoauQKuHZSqx6UvzvjJW21SD
cG5bORKRTfvz2MLb4nxWmYgomwvv7G6FHJdxmUw9Tcq3s76nAvbxngz4sy/4viFb79PU7oLiV2+r
z5OgkSiV3UDhLKEBYleGPBO69C2YZ9tUyl0PSSog7SmsbhKCPYGZNuDkxLzvrrrnN5KqGioCTcGK
xOS8pMb/jbYvGWrnMP7jS+LylpJy6GLRiQIbl0NTwvXvd+mlat7BpzN1T9d8bKhpM6Vcb/PVFrCQ
lvc4VUh0nbtrbCC8o4OkIBcGdR/7svunNI73DaGDH+e0Xe+bRNpV73sDsSIZZ0IYGDGKkzKd4Q34
Kn3sKKc9/d1Yp+NLO+Kv+DxVwio1YUTAHTk8VIF06E1DN8pESRfmtOlPw+JFwvS5QEcfaA8iV+xN
fM1kXPUq7pUUMAkcBJKu5OPDEmhauphZrdPLaPYnbbcGFhHSfnTIRNZo3FGKJNoOusK/t859XYLy
OLndiPczrIPaLtkJ+xBeH6toF8/Bdac3urny76nlbjhH1e7t2q/cGtdjXaLfuiE5/w4jnseEclun
fHPs7s9jGa2XhdTv5AZSPCVzoAWviVLsrHeqmAO9/Lieg0ytk4foPJBlcjolFECvii5LIxBL42aC
fIATucaSBCBCvaCK/Ca8I+SCD2o+528bcKUaKas+ywoFRzvsN5T5udUZHDiegl682JUCg9EihVNs
HAIGiLip+td6HlfRRY/REW9BZk90u6VHEVEo40auk9WqaeOvKhiC985QAakxIj1ra2mdKkoKyjST
aSVGsvxYolPhUmkLtwKtcjAWZAcUcKbRFIUSL+F2sAUyPeI9J/2R7IZ6c+9UKDYgkCLfoIZs62WC
PB/HXbCmOJ6mD8fLj+03ueeTgCi8fdaplHs3sPVnZlBpZjrZ4bki5BNk5rMet5IFOCcsLWEAAeu9
VH6fTR54kuj0qT3A6jx2VuyS26SEWVxOFtv6qZzk1ySQfWcGCEqJA3RZiLG1FSvLjXanZAxKkzZZ
Rrf/E6sWsq+2C6PiKX5MLrdIskyQWTaNHIWa+ZhAZno9hXJQ+31k+yL+aepCRGvMKBU5qI1sG57b
yrVYGgvf8JkMLUF3vtLxiUrFcv/hC25N7fco+A6xwL9mtR2TWzlQSrnNK2HRnka3UTEfrATqV40Z
fMGxVaB7rHbYDQUJF+bjMapyD7G9uQHZhrYPhVaZoxoO1i+btBrbtRNX32utPJ1YVgvj/VK2abE5
KIcjYUm+FtyR7kKuCRmptRlxA3MHa4aRqW4Tn26KxPyIeRsM+/IhcvKyOPsjVTJXOZFHULi9dnyw
VhSYtiFyLQ+BFAfuE5eMjYoUKI9HkJmvDJH5cxZ2elFS0SHhKvjI8RrVtFdxJtYW/v+6VdqZDC8s
OgjPcuTAcniTuIqoufTkMdp5PThZzBGmIPVmgAJy2/t8wMuYF1N5YUekXXZNnBGzk1qec45FGfit
nGBIJs9Y4lI1opVOKNnFf19fuIZRIciNKPGM+9zxxWQz2eP4A1JLsWbG476rcpHVvyHRzAOrF7sk
dfvSl4pX49rrEZluU89xWI1W6vulHxULHd6aThuyDGWnF76OodtN5hhMiq3xfyptn2X53fp8iq/8
Qtn47owKW3/ulWEwnE5pRnCWFrYMHjxmDdKOA/ibBszwI2HNoo/Z38eacOU8SocaEpdd2g1ysshW
SQb3XIJyPv1C5gpXxOvuUVW5ZGh6p83pOP/RF32qBw8uLmovlri86r8//XQJTqlnhOvDVfi8jQwl
Psuo9OvqXbeFVwAsAOkgMvicUh6AONm+20Cq3XAaFdecSt9j4Buwv2EzqA72kZMaGj6j3zV4+LvD
vuumuxyr42Fp3BbxCfHpt/pefSd4jPtrezqkfb7FW9w2QMg6dX932cYeu+maesBa0q/x18Z6bd9e
5wxkKOHXZkQuTuR9+gIO4QVxv/8Od5GbIT15YaPq566zgyvAX3DaAJrhOHxGzkPAz3Qd55d7eWjU
l9hb8kxyWORuccBiZEqmAjE6Zpm5QbVHv7pKzBEXuzgPjTaX8VGYtwEkOxdG3jHbHI+71Kttg/AI
CIdtD+ZxojmFoHeKvXhBFPr+d++t3bSVTJe7ytV3pLXNI/XmZVO/7QbcW8fs+ON/cIOz5MwDvUMg
tVnuU10pfO7f7cuRf0kZM4VpoD8LHRFOAPQozoCZQIyOpk0qDSiNB9wWA9qgLYdTJ/vuBMCiq9Qk
2xVUlqeFyoQsqd8IlBkFWUIQios8IVZyTMRKrrTx0KVAVimAo71Zbw97LiVZA5RTOjzm3edVwkYI
PKZX5P0r1rwsAMAAMhrXnvRPPvLa/KEtSBTc8mox1nz+3d7qZkKvTr/gwQWqX4V3SOC5xaJ6W6fK
s/tGniaRYE+z2LiNULDq4+dCPdssF4LC8FGfNjcjAJJ7kXmQ6QQfp0gVWMtTSCE8q8KasYq4Ktdq
8yOb5JNMaxULZYX3sFRLGVIzsLpHvME3uSqR/O/pI85W3NOkQiYhI8wZZj3jntaj7wntV9f6peOz
oVtjWbqJ61rd6BvCFJZDLoMxwlw5SPJocNsPgYGHN/nTT0Okw8YtCzo4pBpjtUfDz04KVBh8c0LC
KzgnHcEYaLYydWa2pwRYVf5yE4oSBruXlGfia9sXz18lxslL0Vh0E1TSPqYv0C1I7qC6Op6iqQTp
OyRgu9VucFz/oXGlba86nbgdlWWrmkkIl3np9v/YCNDEtdRa+2bx/Z6YJZsh8zeqDZyzCfd+qnXJ
NJWfF4bs7zIUuoCowKXO0oa7MEL9XeDCSRAopSidC4dy6hA4EGALzkx7Y24fmpbo1zWaFzrnVVIu
xnmV8Gxwh8T1QGSrCGUnWclX2h8pUDmDWJl5rk9ajLE4qIrbWJUSY+AE6YK4py/Xff2D0pDbanXr
FH5pantblzRmpHwV2ujP/zvmTwvTLQM9uRvOACLUki5Jj3bv3BBAofctTzVI3VZTy9b1wC2GdP7C
yR7yUo+xSQJvNbQAWSeE3rom45GuA9Ok0tAdQzV9+f89dxl2qn9+7nX3b+wcaAGms3n1XPz7RoHO
0d+b5olx8KljtGBYgNB7ZVP7huSWq19+040SlvaHMwOCD1KWznWgPNzexHCVmnDpTmmS5CuNbKUB
pr443zlcnlUZiKxREy0Fpcdg06YTqLthFoGswddaSHHvaR06DhHPf+nYadEsAONWMHtpBE7B3GQ/
mfLvqa6p0oaHhuY1A283A7jm+0pjIy0X1+vR1OoUPgg3XZCybKhmIRJwyNX1YnxsLRC+CuECX8ye
cmhcUqe3oTT46jT0c2OxVRoiCMIZN9NuJIxxfldZQXPj52XzQuiKwxyvfmeTg6fjY3BEf6TaB52p
SUi2P5M9UDUlWtWeC6CzmepOoiUpoK+U+mWsSkMi3EGI/pS+7Y1ZJZoLstzDPRHgv9cWQgLpliip
RAbJ2GPrmEnGTrziJCbnU31pLxRbWTdNQ+UNnhUOnWQEGsNCi2k6Up9jgWXtSSwJhRWPRIp9DRdG
beYIgPwQ5vOpJbt8ESlIpzAFEm7BgLHgUAYd0NpKE+o4yhC6IhBSVbIDV08tO6RXARtM07Yv89jL
Rkn60TqHqDpow5GBt3ABRuag55RHkofa/690zxMdTq35ALSdnlDLzuCnOSGs9OWsAiMsNfuiWERq
4LOPvdbnlqeua/HyiwZTG+XW1g4TztWBrbNzdnyNvTGPLlwxQo0XRn7gPM55NBiY1vn6PFt0zQgs
CHiJTV6Z3tQyvKuclqLaVuJKIhwQyH6Qb0Hec782odPIBuboTeHF1lxZNHXdL356LFbqJY4LTi18
jS/mJgnl2uVA5oxmphOtzFL6U6DDtPY7tFn4acbMnaXjtzsmR1YVs+jOYrJCrezvwq/fWFBeQPXS
b4nmLbJjwPy/qCgOoA8e2UZmp1BsU9VmdpSLYISytZjyCvZcJr5q7JinhmbTW507pd/dPKz8zr99
4vunR+yns/ncU4CJb3rsX/KCJu+PkaHkxWTF+MvBQqn6yJndWl1wIPPZL36mGn1aX37XUAF7ojfP
fORN+9EgnkIO5TT6s4uRXVcNmtWpXPWHqogI+o1S2FJveXj+LjIBDx2FI6al8Eibgkr9Kbi8HsQQ
lmnVAFjTrqhgBQgvmCkotkuLZywyskXDey16fBwy5N1qnXzv0T/HW1nvpfYBgKaCAhpdJiz8Sdk8
2pc2dcI8mZLw5GubW5J/ukrlk31W8jjr3Vvl7knMVFWJt9pgnSzia3usTDQx9OCI0DO8D2d1uuXU
ZZ1ehZXcwhMquF2UK0AACIrD6uV7uWlWvnNpjbHuHlFcLHbDXgnn/x6DO82MeLXw2BDn/yiTqcCa
ILeDgWhcXve58FaJj5Ugf4CLBPt/tLQK48Z9Vy+mTZWkz+kKvlUuLcN9mAJ3OHv17SGgtnTLRfPf
/S+5UxW3iZ7LNR7/zEdKS9pCT/UKXm2fxn//eA+u0+7Vz9+z5wwLpl/9pGotsa1UrS9HMsLkTom+
Phqzlw32e4RvFlWJgWXitcKtSCO9Sn3ZzDxVnohQ4yjIv1h8S6uQPrnkgDalV5xkgHDv78lWEjNn
yOwXXuQa9sufEkqa2TBy788vd0ptkANB3ySnGvHXdlL5yvQXL/nfE37yzW6fmuMl3xWX7RuC9/No
MUCzSR50qfPQ3N5xDA2KlqNFeCMdd6HRUJAf0E72Undleb8paBVRyIlV2agNiC8uujjYv4930h/h
+mdFT6FIZO4JBpadJ+DWaX/RLQRn4xOn5OPi06ZzDVu2zUwdObZPvHVVL+OcIUr87HkNtUbuObvy
+A5zX0Xb6Yt0Xnkp5d9l75z9d4mLCanKU88yYXk3L3XFY3vzgaQQRN34efa06s7qu/f9OvgVOhhd
Oxytz0WLYOKeViR689OivqqrDRwUvjmCAsDNTbNdi6rxNq58EcVQciSZjjadk/Asw77+SO71bWP2
M1JpcXj6liyiSlcr31pwT76UUMpMXfAjKrWPT+ixbFhTd/tWRe0U3PbkI7rXy5FD+9i9pp0Qn3s7
h0SqRwV6iNW3TVgdXtvZxkQuUJgN8v822IzP0yj3mBxwkJ6y3iOu6JtoGq77/BconDWoYOZi6MdO
3jgY5Up6M/smcqQ+YXDtgLBAGC/TwbGp5A3WNOZ0t8q8LrsP4bkxfb6qakZD91DPRNVhbZBvzFqZ
gZU/2DZoOvWv7Vk907a4wnt7/fy87AtdKlsTZpNTq1Qf97maCXLiEFbX3jzdAxkGw2lEbKHzF3a5
9EC7r7WILhyOoDyXBBKoS9Uv3asozLyKIdmH8NS71QuvRDI6ULtjf9eavkMpwcrLZNHaFxu60a01
720lxfJvgFmDU/w3jQ6Jkj/UN7qZJjY0KCziJ9Uv77vo1yYVyK/sz58rYlLxvV7q5+uXdKwXT2g/
nZrkzmAsPT/fKgVPt1eRit7Y466+qbNyOtPhCjOhWzYb0ozxa6zgkHoH1k31CR88mCwHi0YW86S7
6S5M4VIoZ7TLju0LoyuoNyOcJBXwfSNa9rNPbnXYuaqhLSWjg6tS4wZo/JxPxNDCaQLYiGYBqNBc
TrRj7qnqaQ38Xrr4QgHUu0/4PmFOJHPSokJCjVt30ZonObXsTpZW0S1H403t1smhLvKBa6pYdiYo
NB+DFTnsXfd64qep+wxYPiHNWG4YokWZmMn8ypY8hOePnVg1ISiwnJSaeUdQ5yRX4pkJyApjNa1+
U+dkFk0HiyFn3DObx4wO/34e5JPilxUpPPZZWkbVfwcgdho/CDxXhEzSyCz/NVw/16Jap/r5BFoz
d1BxYJi3IPs27Y/jXN+++7RPyE0ZA3vFIbA9NW7122vhL7SxakFS98kc8P2aoUOJJBSfX+bfm+GJ
2dNgI8eZLn+LK3R925mjaHvukCdNsmi6o81MY/SaT5iZo+Vg/wLwe983jy9wt7aKNN19oxpPnxUe
+FI5M3b7kWbN1VmPjaAscJxPjlGlu+yAwAP8rL4si3Cd3NuL1jRFG0ot3Lm0PE1g03+5CyzLYwzP
9D1zr2rPbJ/FMAhniptaE/Wz58PFNPhdTpa9cUvySiqB3JHdZMenBbB6kWf7rQbpT7GxTGRz9EpP
Qu/Dc3P+pcpvNA6vrae7aZBvb+rm8cumPleJxjag5nJsjyt3s3QbnubRqYsFGmVRddQioFp56mj3
F3EyfDQW/XEz+/Hzfv214Q5Kg1pzHq2TDHRQ/smrlX77EWFZ7IOC8kByDtrHmDzYJVg1QxKDrmEd
Z/tpfoW5sP5WOr6ffzuEHUGiSOJiPEtWz0jgpbd9fd5d/xQ/Kq/lqCSUfezAg+8vly4FfmkY7VN3
UmjhzybiNwGA8QlW1LyNtt9ykVqbn8pH5bvwfR/WGo1cUZJasLaulamCpDb29qkw26x0a09pgL3A
8JEYIXXJTLo/b4aHYS6sPwgvXD9ZL43zPkBpJ+11s2+0ayKZXcLfqfLkTN1IVV7pVqo1c1I8vRRL
tPnN/T7CZuaf4NRg1ygPKryV8nMlzgzX9fK3Y7uF4e2pUK/U65d/864oR0gZIZ0/aTCsFHZODXSz
TSPf547kv1JyAdxsMxRl2H9sBwWCh8G1cWxsUkis0i18wsA88keCGqLVLeSAX+lvI47k07jP3tsO
+CrPy3MwbisJM2FPFhMRglxc4w07gQUwOhk41eLKDSLMEWf96fHEh+kxXbOSjuLT5/ydhDOO5oeo
w6F1+CyF1S9Piu9KXGhd6uomSdF634Dfll8u4vptfjvXLa6Mykn13WIDAq56kjkawpZNxIvhon18
vpFXC3K/l1H1y3QoJpfhFuO5vR/ko1MqaXr5mcu6kWALrkCyKSaPz9tS7ZHt8zWLXp0W1hTl3HSP
b+fGeVD4LSYVwdD6ZXLp3n7cUSNVlowBjwxYbm/XTim0Pwocx5thtWHpnV7PlJ0aJRE8KjEwMp+t
VWUJF+1r/9pfvj+6ZXx7D5jSGYQnaQFDOVhmoxzCTZqkIbz0eb0koo5LQoeZ38zHlZ7Ok3rajUNv
M9n0HqNttIgXn9T1r41a82STB4vc/qINMwEmckOjx34wHzereJPPWs/UCvVNe/FbfE7d9QqgMNXn
bx9kzGzSKN7hMyPvQxdwJZ9FXZldhQo2db0kli/NTv9wCv8K/YgN1q4NBy4kDuIrqhAmKkIp7eMo
cW4en/vLabTbhaWVpNuweqlXxb9x3Vf93ap9ub/cflgQtn8ByYPQ4mvphlYXqgko3H5SuSS83YLn
tEqWuLTnMpL+U/Ev1JpGowmo7yIrL/dTMFKLZPfpAV3SO3zPn+3UclWPUBymoSrB9lmU1hPm+m+G
G6AEKKMdV3IwfVt0PEkBluqJrDz9a6IxBOI7vEmumrAKRkL7mjDuoKhp6C10Fy/iUd9cpekcvz68
TUyrXGCOltt7JTNEwKUBiFYqPt+fqlxRiD0sipnQ5G3OX+J7tGqUcXak7NxsjR/Qpths/PRPQLxx
Cq0wAEyznDBon09dhVzT+HhaAAdMW25fnjzerqjinenX43Ob7Psizeuk2jaz1rgyz4ZBwdRh5Zd/
t2pYBdqh5m4LDqv/0AA8+G8/pRAT6eU2wvxonLradvXf628RwMNQeUACzKr34b8KIAt211S3PAW7
H9beNqmMLhNBMSE2oceiVHeVycwIScqv58F5UGx4AEivTBfINK9gGiW3ATQEvfL6DgFA6qz2+cQp
D8pmLdnjFvHWET0aOyO0mxybRiysPR1GXHTILw4eFx1AkAaXPORHopw2o/l7YeIqoTa9W0+52Ue3
+FZsoJN8bYa26SEBnh/PjImVx9PETkg8irKdTAutbSDq0jrUb91MfdaouZ5s9PhZ95X75AhSld6x
cqo26xXzdPaEEvF8bM4a6XPv9CpQ2HGN/0T2eeQDIfJdt9rLUrsvJnQx4+MA9bW9Y8kzFeMDOwNv
f9cqHUfl5rgx78q52/GYJCS/L5uFO8sTFID78zIFOJ9GWXo+TzznLdGR0WqIaIeG5mEuAHRu3rCt
BEkk8Js0oouN7cvyO5ueNvWuaeROxIfTOSl7E5YTnV8OT6tGpmUgPd5M2XKys19lXQrV2DSMsB7s
k+PzJg0IXkbw++LXauLhORLi+UMobfDjd5HK0+TeuT4XRifySmvpceFlAnuYDkwFKOo2EGM1vLPg
SVxt8s4+AQ1JH2S2HWc16qYxipKglygh7FPg9IFbXo3uQtGzuPcgyw6cguC8QIn3nWJyx4TSCKgL
nqHzLFC+nVhUVKx/c90+ts1HqzYRbw9EwBVCxURp1H7uHYEZwwNKunaY9WHxcxo9Z6PDxEBnWsr+
dcfDCp3nMZ6VgPuFtxYWRjpdro9SgtVpgtcUSZVjErH56tiTH5eh8N8pvn9MO8d3ZONitQ4YhRx7
poCWYfAQqsyiCTRKo2V/tE63tPzumsQThBZT3BeCJZJTjVCUzGZRszTuWRf/mN+fxRvKXxBNgO6u
BNZJBDkygFTAecqcjESCwGvVfVeEIoWPqHmVpHun1ZvQTNEqU6rj35ugNMeAuWBx8DmfihZ5Jw21
AqO4I9YbFwlF8w8wrKaVCj0tpt92PJjd/tgAQoso2v2UHSnKZDKg79djQ3TJQq2e3l2M2PJp3HNh
uqFZzFQfqQrHzC3xPaL/ODuzHceRpEu/SqOvRxiuIjmY+S8krqL2NaQbQisXbRQpLtLTz+fR+IHu
mkIVMKhEVmRGRgQXd3Ozc44d25BP+Ptb31rSzjoD8OcG3w8vX4Mjc2twGchnQcj/9a0A54DHBZBO
0zEWB5AgmCFStSROzbMj+8N0AB0uJCpGNsj3ui4CN97eh2wa+oyh5l+XxS+Gows693oqp9a6ml7F
yBXCBuAWkOEpIn/mO46VYcxViaFLxZgzdEzTEhjp9sF88rG8r2DXndg2pu9bQGN1CGLWf4whW0YU
lT1tgt7vktqSPzYGnMnDyjUQCsIJluTX7Av7M1R0VIYPlA0X0iG/421i7z4EACS1R2UK5ApVAyGO
rw8uARfBMJ6ovt57w+Pz7AH4NbBAVUB+3COykSr4joilDa1hfY3x531Wt9AOPHFa6qPMQlM5RrBP
mIC04vvexgI333OIsNAeY32v7gHaKl50ATwZAIa/e/cAnENUaOiJ8z2f6v6wwgS7G7BkkWqA9bKG
6zHIKo9LcRlRLVRcHNB3wZbBkPKkv8jtwRxAIkFv8SRF8ULfHa0zYu2hcbyf4pN14Z6oTXvRkSuG
9CUKCfaeO063vBCBVvZaHvAcTRtaBlwmaMGy0a1MAXavW4Uis7GLOdnbeK9jQEqDjwtyqg3VlcTg
HB8XifvyiE/79Hq8b3le6oWnw613j2U04cNsThXIKkF9NiZr5JFwjAsgefCYMbq2nGS7rhuf2BDc
8U3nwLbfM0opC8UB5GOfZJaRIgRWJknzOzoZUgQEMFwoqhtO2BM6H0biBs9K7H7SOh7YkMD5WX78
yOmuUmIoYAjA5i9ai6yHm7AGMrcnHq0MEdXjgYE8Wx4meKDCQmrEGQBkUIh0lhOUDpxvz4Ii38cW
rozcDF/+mItskrYy0HwiYT16qmIAEz8cJOGwLeipoxeXk56kiyzzSi8tptKgSEE2Zphoo/lJS+Tq
rchymZ1AZtb1ivP43vXytr8lbxAZyUFFNIYQa4HGDKlXLkSOEiUCu86mje1sunw1KGpml5Po7RwF
FtTCUlDPX+3H4KXQFS87VG58n88Gb4azFvL5j4+i67syObOZtuRlAayXoC06A2OdvuzokNAqKvdY
ue+4vzc3pB5CSOfVHv+jP4bO/TGj0pTx6HoBytIXAHnK3WE6gDS4btqjghl9EwjVv/8989L59zTP
kTcKuEPB+Z+KoV5DsjyHCA3puNqSaLIc3nPzaPqWLS86IZMW9xKqBZ40wo0VT6qzJSEqalu6csIa
HjmgcPHCnZoqPF/na3ZuPGWEXzO9Dm8b+nB3rzHNSe8JDhcFvamfMc1mCFJr1j8ByI7n3yCZJAe+
BFKD9Qf3BUN/Xxb9eqf41ChRiOwqEHII/7VkODJ2avSWBOzg7wjH7cBo++mxvrEwqK9I1g5gVNGY
bD4WG8dtKkKNUJ7byrBcPBev7WcxLAFz+iR6xbzdizyPxP7UoWWabgCwnTmv7s7X0C+D42/P3KST
L29QXyN/oCpVHc3smf5jDJQ2JBoYA6RhqO3n+h5l4PVIygv8r6+byffVk8KyhIfrIf+wAELErix9
IpwOqEjv2VayggaSB4fF5etUj58n3govQ1234/csJyFHZTOQV8qGodIIq8FWi3l0kM8k+XXqM/hX
GTKT4KTvow2vr1yoZ/1c7KpJesxn0eG7ijbqCn7RWKtrduOiWnL2pWyVbFaF0bizLXb5/DolcKUn
Nmzif/fsKEaUD4q9+SM2OOfakohFDLuN4y2KboLpg53GWgCBYEklGmOoIYl6qI07CJNBcvlzd9z4
2a5ZlMOHSD2IWCCbr2E6yiaPyXtiDjAjBVwRVmn3lTq/kW1s6gMd0do2wpbgdjCo382gxqGjDbA5
89MZPdWtT+mGuWTpfYPUh2c+MKQi+ExKiktxnCWhsXpcSKw5WqJJeynIbOMtj7RdJ7wsqJYfOluH
HZLH1iFNSk/t2ho0w9aphnvTfZOz4qIwBIYavtx4wVvx4184idXofYJi/HXQQ/hAuayne9AOkFR4
k2iWBd+fK9fDSGtbxgrl46iuRR9mPLh7WoBBhBdhxNF4V1/FuVF1Ozh+P2CqqelRiGSXyJcm3QUL
ZK9NnsfX0VygtyGDuV+HgjjkhVmiQYmNkdNt2OeBUj+gGGFkPF5VP0R5KC2A0CMpC2cZmRFfT2KC
xIVTEN2RwA6iY8V0GyY7TesL1CPPDKiCyBtP8zWsJPzzbc9pyA/kDCUWo21AL4CcBpscsvgPLnJ2
jqvUL7GPZgc2Mj5RYosvILcGJWYh475FlY8RGTI6TP3mD5rMaW2lGwfYDWEQQsyachjQhOKMnbY3
1hxOrNB6Hh/RsSIr5XsgsZIhPQXpHpLYxA8hW+Q8IGjx/Xid4G7IUemkInFYq4N0+lxyUBdn9K5U
cM8lbN1zKTp3UsEgkvwJeRA/m2d34ZavaFrJk2qPsIJm6zanlw0+54sIBiuikNXB2DTOUKQpGMQh
8KRKwQCSFmTsu4XWSIj/SCB4UHxAFlKslR95gMYIJpRHz08uF9XhKSa09+6AxT4uJin9BHSvX7hs
7l0epYywnfAK0u17TsyIbFbLQFpdB1/sqkvctp8eAp5Z5hZTeXj3jTAOS4xtIbngrKzja1b7StBd
MKvmQkpjPUIYcZJy8uPbnkJzka+vpVBOwE2X74H835IMkixqBPazeuHM5TFzH3CePGZ2vs4HkJ9M
L+RkAcqlSCO8wBXvDI4iTFo21Y+2iHApQh1yJ6/7et2hPi4pu7Eun2incnQdxFC+P/XUXP9OaMOS
nOhvqzvpB0Y4J/niFwLGX1Id1QVyDBQ+VGKNtSI1hJbnmbBw0c+R54kkjkcKEIcUCmSNv8esln4f
dMG0MMR9GX07Ea84SweeNXSlQN85yDZNyDkJOiVdkc73YGgYK37bidqfZgHq+sMV9fvhigD/3ftI
PY5FKDPjBPvYJW9o+vxukVnfyShdMRU9wmDOSR/+h6e0NDD6x8vi0YfClE96gxWigPc5OOIj61SA
eOtk3z2yDrnepuNZtOlhMXmiMRmThKTqVefWYGnY2M+go4NHinv6ODvI82p72zA+WXrQ+YYYvkfb
q2XZwquGJ8wfLTEhtnNONtaKJBvXnISXT5dtTx232PvEwNUUfngkAONgYIBwjVKYLkyRcN6X0rB8
9/WWr7DTG0IQzFHsD93vMKzodYvLB+YV5BuP8AcCfOoWG2m4Qn84jcikhRhtCtM+h+nMUDMct0jY
6a9Bsw5+15hMtBOpFikPaQsYD6eUABwB/h8CDuLc5JAySNmlnhGowdM3dxWSk48wHNWofxBoEzQ5
1NhrtgURSZq7t0LMI2hHxgAlsw209qbzFh3s2LPY/4K+ifeX59pYPA/wK5AozJzUADfOXTD3A4nX
lxEtCeLM3vWn3j0Xtx2I5fCW9gya7dD7If2mzEXSbvWeF0YgnVhILCFwzBbwm5ETk9jNAGTwl+CZ
6ozs7ZA1Iz8HqqYIE2x5hd1o1WMbxFxA0euslZOU9xhqmVwe2G0ec1itE1ja7ZBvom3sXGfqBodd
dWMh11ugUfgNisal3YMSZ4PHTtskw+8xXjOZZ/MeFTvSzPC+JExbI2tHJCkuiJm0o+XkW+z3LxVy
XCquH0mwYeU6DenpHX3H37k6V7b382vHwGmao3Akszw066TdBRjRc3qbF2PqLI2jMdlR+votydzk
LS65cuVNs6ITPKUwJMshKeE0QX9LZPpAOeM2x/0QsQ/V7gPPyb1ulT2vCs+RFxD1+d72VNFmIuZN
YZh1BK6mdAHMjPtfxtVAjpGz07/yO8mbj7muO3YGom4y0H8Qposumuav0+CMKI7wzH9OUV/Qz+o2
RFvpqOrAz72Hr00EOEZPIxIl8lS1TypJZEdwTZTnPPqSgJLs4oC/t850XY2yXT1DnyGTbV86F2Ig
0Z1gyLlKiLrtSSA4V0WjNw7oSZ827RKFZzSiU/xfYYvAxElL9Ic1her/9BCacjJx1KB7kVCTIPu6
op5dNpPnpFghyGRJKWNlhF/pQB62YjZBr13lo09ozuVp5F0J7tg7jDSvdXFqoUFHDBKk+rDISn/B
YaqnN7A0XSwvRzswYFE5WFsYMpxEgHcaR+mO6JkSbS1IKzRBt8Q84bf4AMI/adF2ObTWkKdVG5O8
bqlu74fPrCJWeB1hN/RYWIfO4b3AsQZjk87mOeAjXmTVis1nYg7AbmfGz9JAMHOhaQxLAnwstJXE
PgEBpeLq9AqgKVqqeOfj9lCu6uB1IKT+WsQzBfC1r13rAhNnokPHHRN9iw0AzgogU44ORAjrTIcK
bQYEXhbbVexcxoh8BUx+avrZMpq1PzCQt2U+p1RSYi86Fmu2DCAkTwchzR23NPL2FWfe4j2rW1oF
UGjZ8GU8i5LSh0HridjdPAO/DO8H9LJsXmobSqgj6/wxfSKn3uJsik6mBWXg9OHE5cwiR2YFIeil
eKZOR48gOmKoWfAxEW4TCX6DLP0dO8UCD5y+F8bmd85pNvmG8ibeRaS25Ugv+x2pZ/FmgOWZRsjj
JVZCJGyw0+ExlzuosDew+8aYW1KPOaRfrnZdrbvedyFPpLE2VqfWUPKuvR2KDsy9tfV7hNYC4FYw
otRFnjw3T8YYxaaT0xHLhoH9Aih33zs6siqkECNJLKF21Z5NYqRgMPIdr+FF/r2hYCYB+GykA4hu
+Dg3XDAWwpA0tLqhPRm9Jhx1PMVC71NkvqCpdJ4ddvrkf3sL+R7A3MU4pvRK7LsXvPjWnR+8P3mu
xPMaZyFx6/fVzc5PE2kk4aFobTCUkM5X1WUACy4/2ooVpa1upxKgBOEVnBSl1K+BK3QzOQrQOfnm
XIZ/37f054IuEMLJRS0QvF5yLHfKrxsRSxgnGUpi5z6OWL+Lz4F33zlhJUGSgaaMTHmN/+YSGUHO
1uVvWF0BUiJeOHYEMpaCzBvu34Cl2M8suaL3Pl4vyi7epFA3pBSE5EU81+js+QEQuDIn/HshKlXb
N5uFjba//3AURxOGNdrkUogrOzMMS9eoQmnaEMm0SLNFwEDjzera06Ni6T2KAxJFFjnFF01KtAV1
UQFfA/5Y7z+ic8DaUbYRyf9Fe0BK7Aiit1m1MNbyXkbkAMNyG+Qe1g3jetkuX/M0xGLaRaxRbTi4
2GFXHhrNVsd8F20+ywdyNQg5OgkW1jo9sQ0hr87w9udyaK2UxW3/Oj0Gxhl6h+OU8pUAa13Iylap
qCCT8RVMWvZgtvoCQM4cgpRLWAgsp8XyD8xYs+CZC2hgqIPtd16j+/70NS5QCEv7jLZlHsZ3xxlA
SOWOy64DPG1CRdEzEQUKT2JeM9kSfod41oqMC2LwE9nQLZ2nmzLMh03Oa6FZdiNeTHJ8j2gqnTR+
x8bP0u64oRrAFjodG58RRGJMifTiSTJiTxhDpsLagDBzFdqdKjYZcbQ/mZFrDEvGSa/kUxr11WWV
9V+HZIeW4g0ZRF7jyAf5wE6Otu8DYxUjcI/v+IX85HALyQDamXKC1Ja21LjkBOAbtCf5pv32MYKz
VS4l2yU7a8shAXaMwI5fyL06ZJUiRBqZV0U4umBnK6hHqm3qCSl3jCP4CatO2iv7ao7v5ELeZBPN
ybbWT2fSDPDED58Hg8sCqZBHBUdNPgAPCO9bfQ3ZfUpCRlGPaKflTviV5W5hOtLms0l214V0kEI8
YGDhSJ2W8uq5VYbFHAyRQ/S1peUtCp8nQLxySqjmrym+EGDSv01DEsIcpBDQ52RNzm0wRpTkkpMH
1PP8o+ey+/PkXJSWAAnL+NReVOj0vLU7HiuJb5X4t3WxpyrjTAUloQYDsAABNBifsoXONgRCUU2l
JXQe2SSwGMuAvI+ADib2/OJPD/rQoSe69216xpTFUDNWHKPH0/XQGcpTC/QbFcyU3whinel9wf+M
ZbxJVrcV4+5WHVwjmZuIVgx8jUw/Wz0RzgQgaLEthfGCLzSBN2iXG9xmxMcDWqgZPYnQK7BiaLcW
1hSRTbPRA15qce5smYEMD/4431adLQvOjW1y70CMA3mOvz/WUKjsOqNmeD9V8D7lVAmpZzisUlet
Hb4Yzd/wFaJo87DWXEmbZIYJA/vysWrCxk8ncJO8yAylQAHjCX6v9BcEdo7EWrdBPQntNJrqAkx7
TiiBUJ0lBFE0yxSAIo2vMO0DpG1caQniytOGciAO8Tru23pPugO9k/16oMDEkR6JHg53cFtjfTPl
30U/MFrmDxAEitvHGCLMGORrepys0qWCQ3gN4o0CW8cKQ/HKBU3N/NP1E6Yw60sI+bRB6cQbg5EV
0UpsOJIZIIUxc4w9dYLurX/b6XZDGI/WYhYUFdTI2H58lv9E0HzYMNovtdfpA+FjGLEERAiMmTaJ
EfwofE53zgfFKXtLEitEnQjQtaOw7yDrm9+nz8BinPdvXEZAikvP6YUKBFGHS7eUYDZujhnq5++K
nl59rTqviRLqKwUvWz5Nj7VDvlWvshlv4RPKyBXJoFYFdGvr0zv9WcAPR2G1wBsGQKRa4lU8UMJ6
lzBl0imDVUrQSdd4GPQLT/P5YjQiDV0vXkVeRPXx05zeuxfXIkHygVE87fZcn0Gqyj6rrNqw4hBE
jjMndb8EiAFpIMTrbH3vrVOX909alc9us/jxQwt2hS3lQqVWyxGLNi/nvaL2RVb1BJCC28DXTnFI
FoG61atD2zSt6bRH089cNzjBze54TqZ+yephPSEQqVdcRU26iSnmo9csOpz5JA0SQrCW+ochlvCy
iKW2zwUTSLnF8L4uL+ieQJ76yllzMK3CnpbfT1gMYyE9YybqRUi/sEZ1pUHXe9sYctpZgILfJoUj
+GVO7lE/c0APr2Mge2yg4llkf6ZnQDAUfuqPlvSjHZ7bw5IZ52DVfVAr0GdIA77l103ntT3DH1Yo
Ib2sX9tWr1mpJxRcxDzm3o1a5zkEqNBs9Dd9fZZwVm8fgPF9fYpnD1qianhbs3jiYe5b8zud+D61
HRxbkM9rr5pQDGAHqazKEXXIsLvUtqm3oUveB15n90mH7kHwPdUQcSCwHo2LAeAklj5WX+72PkG6
jTmnIweO2hhQv4gc3ntNPzVUfxYKwBIyyGs9TE20iU6vLE0Cpi/vo5DC6npczEkkJ7UTi3eyvbsW
HfIsQcQiP1wAKyIZGAwgiQYYm5tefgZmH3CaWgO0YsDf/efiOalXFvaLFFcDZUM8jAfEPzECmaEu
rma6mAfomfPayA2FlvtuaDcIjWHxE+3SjYnMjW7jPUnydX7fc0yVjonABB3bVFDYoBr9177rdXyd
YhBHyzpAzey20+4cIEWZpxuazXtl70dxyJJzbAIhZxyjx/pBOETo4EIGPjHYfQXJOL940vQdppyL
HqgLu+MzRAYFOyEmHTtxEE8x2Mp5PQwzRq7EG9kCkT6H8VAnnffeTjIH+EYAlDgmpEJ+4D0qou0j
PnUkBoEDuUP2yZcEmB1+lfgABMIxCJEquLP2jKXEhpWZ/G5qDoQRGiLKMuaZ9a9ueUhdsup6hDts
+D7DFGWDakJd8l6RqxhI5vG3eL3oPxPynIrFEbLfyLj45HbCn+/4bWADvIK44hMyGv8BGp9oY4hd
TaObnfeNFlEKVeBt8HuUxR0Svgzt4W1ACSi9HMW3trYSIiRGEGvZ2iFdQFTcJ4SQ8L3i6rIZAiRr
W6zuEy7GF9KNx4CPc2HyIP4dqq+c6oFRSX1wGYqB0dvLB/VKHDBwvJzEv5PkoefAjGANILm8jy+E
5E2gnj9vH2GpB7vhmopTn7ubfCaPyFwz5+MDz8hnGK56hAYYXjlziPYC3/xOftOvGKEKw5nYIqiH
/WqTjR5e4jHBcMGmcy0n9WjMHokcE1TK7a6x+PUKQr7oYUrGtKMJrR6QH4HTGgAaUy4u4URjYnwy
3/NUhBvVGzR9ijUOZgzubV7v5YvQkXZd+sftJ+pCN5vjohCi8EXLD/eX+MmcuLZ4exCm9AwL7ZTJ
3NdeznGSFHT6CrFDE9D0dsosYVvQtjbd/BHQLyoL1QUSA7jUz83yu29rO6EWGuhC28kxzqaF+qI4
nHJ0vsffXaUAdfcfOQxYOTEPSnilK8JDbX3s0GG0M9io6G8ZrLvg3P/kmJuEAgEAgyEOHJgCbtHy
J/7M9uF+tupKBQ0agbarV7uO+8UMAUmYiAOFY0HaoABOYbhSF3sTsKee2VuxJIBNHgjRSX5IdDCU
pWvWYbtBpGUDlMIBwQKwba35kl+FVPgyQoV29RiUC5pCeNHdDWjaY0UVhj6dskS8cDV4kGTKnFN4
gzot6y8bXEXOTgm6QGJXE5XWj8GH3clyngEnolQL6XAgr7xSTdFROHl4xKd+syzGPARPCnkWqoMk
ZYWxoJOP3v09eNeCqE2/ATIUuwx5EJ56erBDLYwaYJm9GY2LATJo9HgTsmsW032UEk7uwXYVOQZX
qYUgfW5BBsjqF3CmcUZ37zxtzMXdFHh4IdEqwLmY+WVwdzVOKFZ3wD599ivNL5A54kEDnUnnCx4m
7TintRIg38M6PKAYN3sFgYCmjC+eTZuisuMFievHFzpxkCDJf+9ICjXE2zYaGZYzNxHyGxGZ2CMw
z6tTnJmDRtHAdyxG1wXTFpBPg3+w2QExQNpCNrRnBMlM+q2UoJ17ZZCEV6TLOYfsfXHrr4nmwzfF
kjk3UAwfyD/TReJZfiRw8vwMjhWREjH2/npBnCn376g/CCbkIktzzJJmJNoP6WJgLZF5uOL4V8LY
fW06ro4Q9LaiiYio14XzGQHHkOTmuZuhfmcZ/paV1J8q3X99+UyqwlklYmOBM6SLtDCb4fdCGl5u
Eg9h+mdA+Y7mz2Xux7aaEhFhDhAocNKx/mKIX6J+aBI1GfVNzASxPPOG+Dk8EXoOFtnqBSgC50HO
S01DcfEi4YWx4Xd6Vj4isKEgUOAgW6xY7Sc30+kbGt4GWIr0MqBgbiX88ub45h88cuEMZJ94DNYM
hh4hMUptylYKHVRUpPIeutwV3HTztHl2Ue7cEj/DofzlZEz2Zso3dSptH7ggzUEs2Z7ionm5uztP
5OpdsUzF5cYURAM4X8YxggoaMH2fzUilR/Ip4vyj2DJ7AzaqSkr8FtgX+A1pnnBhWiAJJunXYDat
qflbcj5WXwThuNRzzJBoXJE59QELG4S7kZ2zEjvCb8hHBYkJDmcCulxqUe3wQDkYVGFJJcFyofDm
bOO4cEEY3MQH0HZg323La4YUnRPFf7kUoT7/bZIBPDxb/T65cGWSgGQoba0t6giKr2h8XXC1VC2H
z6bxo7k44yTCCmrD4LYqN9E888w5v6M8xJaoxVLeJhHn8WUQ2LAL754JCErvBQszxwVozE2R1KaW
myIQyAfcFFZJbEOWFS1BlHxYMmFbCxeEFhdzcUyPIkaQeU9ecdcQ4C1NGVbtf5+uJNPSiPOP1zGY
AulZfKz62tPmj9rL40kq/BGFQu3yAhh8bNCN3fQhkChL6Q3hW4E4Pjc1n7HV6Qc//xPzHvjhoS7+
Bx8FBN/J6YEyTvrpGcpbZX4Pu/OWRbPhQV0ZJPDEidn9dnoJbfHzmq48ut1+fxJrqqXUxEoXDofB
ufzUyE+8Tuf4gKvHhgdABfPeD44ksMrL4s2YPy7MbjtBZji3N6Yf7i1zjMazJLfCFYLJ549+hbOc
Kj5Lb9+9Gf7zH//zv/73sf1f8RnbnNsnfj7+8aiootLHu/w//+wq//xH/q+/Dk78UTckyZKlrqEo
XU3vSmaXzx/38/QR86/l//Ep70Vq5vF9US8xDfc4iJY1JEDRezF4UgCv4IYtRtGYGtCiBxZuspCF
lT+DAWoeBlgqDrnb9lCAPa+svexFCbVlsX8Cn63rTw/SVzRyFv3uASMmIg4B7DZDBT9JdsSjgIyC
HK7aPMNkSJxzitXnQBWW7OKJMf3rm+W+/uxuVaOrdTVZklXL/M+7TSS9+07y922hmiOZboeaCdeL
br36olpC2HjzcpUjwGZiplx5vNqKNi7SNoot7MuYcv30Zdk1VEgOrzb8BI+X61BNHGbpxJ9+8mVo
6Ea2Zt9ycdUWeoQPvVu3Q+k5bKtp2UF3FkQdN4duL7tHHBi071jt/nSUrTTsQvTgI4qMLgssa9L5
TgtpeqcnGL1wERiVo2djPQujylWsUKMdjWEGeCQ3YZcTUBt33uNuJzARQ5MZXgeabNNZTYpnnfHw
MtGhUretaWnS31MLt/bYo+ubLvZI6dMEr2H4cPMh7rtm8OjidyWykg/HNWmRZpeq32CdXqOk5u05
f/NGFP1P3ogpaYqiq6qmGZb0n2+klLu3+Hm7X6mKsSfxczwHsjkThK7FVMUpER1DIqadMRGgGqvH
+u5WiPnLgElq2Ch/P+GNecR3P8IXgLlZ54fuG5RprNcPZgRhwzmQudlPGwVMjet8kGAzTdc1Ele2
0P8GBR0LtNV0Jq96rlRDxosx6plJMxPG3GcMICIhbIICujrrjloA8K6GbmJTq7tnMo3eowSWwVhm
hxqjeNRPSe91fHeGOj2aWBhLQbtr9KBz9UyEZgyGM2hv8mu8p1OHboSi6HPatACpOIlJQ1Oin9/t
vHr6CrVD8hHM7kdjzPpQP9PM8EREmp11NSysYUpblh4oAgoQWntwZFJJuTtW6MZ5+pox0BnD3DgP
mpR57fWZfPPjFcmgO39bSCP6f/0GLfnPXqCs8foUXbcsWbzgfwsg92th3XMpvi4M8j55Fsmz22d8
NxgMN4ysxf07qaXpDVcibO7GFfnDw+wpDHOQR5Y61E0/Vbm2sf5eyizn3K0fP9EQ2F1r+/TNK29b
OckWo5GZcd/phFm50Bpaxofl7SBVW6rOBqu32G+ftnaSazs7vI6A91HsGciCb24MpzlNZi18H3L8
8Z0xZlNJZoYWJH6/pZW9WKrxLFNGzIrhUd4LkvivcMKUMldu/dQacKRmUAWCcHJuc7ooDIxgvrP3
d/YyR6Uxyhl3jYIsracE/L9+spr6N0/2D6E518yoSSorW+Q/PC4NaSdJPwyiieUE7gAUM79Tca1+
Pf2cO2Od5pZBhfvhk3SiX+p0nuNS0ocPx2I6ojy49ZEQpVh8xVuBNhoD0WuGOmYDDtmBATtTOr1n
wBX4J/71rcjdP72XrqVLpqkaqmGKY+jfVknblpmqPYpsoTMASR5WkqczXZvk7hson35xfAPnIOKt
elI3lNpT+g0yBj8NYaySY6oEeitGyjX7mLKRd5qHOaCza8FUFOBg86/lScnoqs4w/Wc8CqSdSWYS
uZBRWOV0UILDHsEFYFEg259B8nOdRXSAJGwk+471I3UB/WfMQhxU6CUpzKiN6P/DLLHrlTnaWxL3
AkVZN4R9LdB8y1jGDNAiWG8vxr8TxqXyIL+IPYwD0bo0N4t5PAwEql9enYv5QJybGU1d4xofFH6h
FEXV7qRL0HR2fYSSHn35uGmEyADAt36t49J/vjE3oRT0EOo86ehCCoW8HwNuIBWyyS21vvweYjRR
7d4Ee3Q2bYjFWLw1Q6roUrx7OC0JNpYrtPoYD1KTgjWVYPCMfsTvZCd/cKazac02vq6CSylCCxRb
upvuFaxisuGb+kZ7QOagK6gQztzLAPHZA1t4i/ZiipV49lBGf71c/nzlG4qlaaYsK7IhYs6/rRb5
o3S/LfYfi9sJy37oRmVOTWotmTGpXLp3MaIUV/xMIsViRiIedjxemoRwPMCmdXCjkFipSDKoVzmn
59i6zXlc6amKvewg9I6o6ZBUQ7jdZiit6E/6eczU7V/fhCxyiT9mVua/3cQflnyHeVQP7f3MFiYm
/rGlMQoWfTu9/+q3paOIxg+rHT3NfGLpBqbSSnAVzNsXxybtMc+uIDNZnuKHGz7k6/ivr039f7ej
LEm63JV1TZcMVTL+8wE/r3FTKbECErUwDpqJfIFutqHUBYEYEkIkc8hAgZxhVKmbYMy5JaAoLBHv
vfs2AadKHgc6M8uuXsV4pcKTqwm1C8wV4ntahjmOgv+vCzY10yBp06TfFfNvKyKtrs9W/X7Sxaca
dpt95yBZa7lB9wK5e6/0/hNPSzM7vT7LGxQcZpkqmx2pUjUqqrHJ3MFLqa90xruKlm4KrwY8j0bF
Ar5Cz9Yt36EmjLfNLGGAA3hY6f/1Dcjiif7nauCJd2VLUVVybfWPeY7xeOmZ2XADjASfPybXj3db
3FtfwnFkM+3+kKu9JiA/8edE5Wf+zSGt6daf/XiTJMtSZF3R/5j43qo6kiK9Shegbbhn+Hlwq5wY
uR6dk70U6UOCgjRtJu9m+rVmXchOxNeQjYzmTH1OloYqWHEqSmswd2Nwfw3zm5hlGLejJHJThP/5
y86eu+QnYwCW6USNXwDF3mw9nlZMqxBafvzOxMCcD8KkeNicGd0lQbBi62q5Od2U2M4HCT355pa5
aiqmvaykHpTwoaEsBuloZkbuMH6t5K0yi/HrvdGqrFIq5AphLHR05n0Mp+r43TqogUW43Mrm+Urx
Qg6tTWn0uc0c24zr8UUJDHXUHaepH4NerQpaq6uJnk0++ZDpW3F6VhBQ6wETxkqQuWaWF5tkwtA1
Cf/qZvaK/aR2I8O53w4FN4DsCt978/S1hKDwla6t+qTUAdcr/jFT4FL3U+zuplO+eglQpoZ6x2cy
E1sKldCIHdes0GtRWLHMIVxJTl6eFNOi4ZbX6aNccNup8A9GTIlOWpvkj+BrusyU41EjZNOYnXVm
sCNDvVSFZ+8wEKldXlvES3b88THxQSe4e5qMiOTVfv2YtS5DP3TbQcOwcN17Qk19mG+5uCFh/P4o
HEK6LIbbyQew+6t1zq8/3XJS0JaiD9hC1q6xWy+bAUYDP5ndQSce4OardtagHFW7jg5V6ZFkgMjo
6iBCQWYKyW+iIvBu1yD4Gt6lOL2C2aYPt6KlZAadJW0Qu0BgERr3GOAaHF9owr0qfNwnWvbzqEYS
84pEWx/kkiG7GZ0YVCrMMzsLzw7Y6OSEsgmC4g5oogWmssKtuE58vKUVVtAE8OE1wUK4u8EzZITr
cEyf7AMtk+gtyncCVDJcIXhAiYaaNWx1myZfQhvgIbBZ8aNbvY4fMdbFAN0N8nYg4ScD6IC7TmSj
yYcLl4uVlove2hYfJ/ofk8Fj1KkDXDve/XwHYgKpKJzRUYWB110Khvzs3me1mgCjwFdLEFUZg45R
/jLKpN/qfSSxsT5oOOpVEDZbBkoEoEh4XQcryGn9BtKDKTp+O8HTYBSs/zFoEQklxAEf5iHbbxHb
wMzEmzLSsI4HPKlHMsCm/Pv9AWSKLLvIwgp5iF3EPhoj5YB4k2EwsFmsKc78GjJ1ELMQAGseff0E
2R+nW1kJM7y8y8XrPsrYka78HZBF35j8hY5b7j99fUuxD2ZqlbuSN0JXb8V8SnSI730mWpCqKSba
zQGoJic++Fbm8Dw15BqP3AU34mR5g5wDmfjASSWd52xaec5CU6DzqQpjnQ6bgQxObmxuPuJSbCHu
IxMQHElkTLTKZ4/Uz1q/lI41yBT2Ac8gucEs6h426iyOj0555tbZUVP8v4UbtD8Juqohc8xKsqHr
8h9q22ddvO6lol4JuoV9iHtGf47HRE/wZAV+OMnfZdl/UkzLkmV2FUmimFbVP2bZsdxek/RBxZBh
+pFCbXhUWInlKxYEhfuls3Sp02r87h+YO9aqDnpS5gjm2ysdXqr7oMV/UYL5epz/WocBXu5DC9J8
qHSnT94TvAQYKCwPq5nUgPiQTQvEnywYfCyogGXZoewwAzW2zQF1Xn4o6ILa00hJu5v+Yvp7SDsn
2im0JR/oi7m0pPTo4tz9IlEWrEc3dzRaqWclsqignEjg4nBcVyB3p+n0hTAmH6Ghe69AXamd27Eg
SBEhKZvnxNi/hFUTDkQk7Tj00OHYT33IZQxuIPd+OTyfbv+Pj6bKu43E0ruPkAhcdeauCY4WWLeT
io6BBCQy7v1NBvCnZ7BlWl21q0omC+IPyyF5fuJH2ZjZQqPpCnexR5+5VxpTG5Mggf21htpz3ikw
OPy/hJ1Xb/PWFm1/EQH28iqxiOrNsuwXwpVVEpvE8uvvoA/ujaP42gdBEOTDiSSWvddea84x17fA
7Rlzh48CsDtcUQVxNkvuFxWvZSxI6QrymSU+arV/PrkyY65lqR3oT8g6jRJfAZcssJKN8IXQSUYI
LrDq0idmHIlKlskN4yFQ948KeUiybUS2FA0byUVdGv1We43TWY7K9bItLZJ6nBB9d+aSUVVV7nkv
zS9TY3KZDmXrKtr1jLV5zRC70Ddf3y7+OZ8o6otI84F9QRjlUj0apCH6cARB6AB+BIbbdYqhROJw
1rq0QorAi6RJe9s2O+RweEaQROcXJ24benEbGdfj+TlrtufzFLgB90daR+dp1Dqwcgbqumm5Z6K3
mnWY+0xTM2UWnxc5VjFj3JQennolpHHn31h5tcc4nCvNGL0Und6TMeoY3yJNSpdSNGWdEl8ZLXHk
z0D2gSjWCDUa85mitihKD33WJV3JHYEDRyu048ew+qNMk76qwPsq0bKox2XZlEXp60zxrcztztml
CUUl2XEeziM7qyZXGAVo9IuR2AwBadxh4FslwHVE0kcEwfwLpZoo9UTSHZqXzXPzoNOfxA0JllAD
qokXiJYU88tVEXmJCKHWuSASzUkEGNRV2pHW0Ol8ZB6qYzKvFng82AGb2kcQnhnjaGMQhDq7Tk+H
fB54WBzVJSTUdZfPNAnJCHaByyPyIpS/10fJr/qJiOAVwiVm7XBTWOPkTWhcisNUxFAyC5VpkS/7
/EnDaf2eibsY5ATtT7DhClvTXIx2VJ61sTJbxluM4DDribc54Xpah82DYUDgajl1GS2QWZmtMDdK
aAjCWcdgHpwWdi6cE6ljqH7NsRZeG0OaVxVfXMcAdJNDU7AmF3Wu0ZfS3AgIqOpGCMwZITKFuVAs
TsRkVl7XF2N+K0l59JtuwA0wRNeySS8+o4Ynw4sn+5LOutSVK6eR1tjPjXKtnZbSad3QqmMNxdnU
MuNdtJGfhg/ZaVkEHPy83HBv4coM15Xo3oJ5Fc0hi7SmM7F4X8TIC6S1bLyLtX/JVl2ztjovLL0L
ZV1/RPQRPKb5JC6J+OLi/LF7mMPy899nT6dFQyPPZDDAn3979qqqaBUpkBImAcpcAC2BW1XffLkN
4gdVG9Nhem39iyO8B1sLixJWo/SlfUOenRPqBcR+wT+yopWTdG09czIPp92QPosImKqCdvJUHFS0
Lj6bRy0c5UwOyJeJWKJGaEUEAw4At0p4uCCs3CWPJl2RJ3StEMtocr7FT8YLhhqG7ut805kLfC4k
OmiN3z2mg54iSz0JfspTMs693xdubehg/nZh7roRvaqWspXJya56pkKPn4VlvrodhXk1ldyrp/u5
RfIFVe84WUUrtFDrBl3RWnB7m39XPFwW6cIYKwt25VXBgWcLZwgRKhM3D7kDo3SN883igkLjowQP
cVoNIz2eoIuffSQfV2Kao7/Wmf8OfagTrH9u9V1rQgpa9dbIerLrPITiE5jsmyHTHKwnMpvVdfb7
BfzfsvXbFRzaEd8erajrs+Ry5dGKoM9zr13QqFv5cM5HBsQt9Sn1wul530xPTJ9Athy0N31T+tIk
Qug+6aaoaQ71vFmERPIGPhGgLzJDVrv1gXg86ewQDPhG6fRMYYCYT/XqfbgzntIt7apSGEuzmCLS
T8bgVd+4UQAJt1ev+sBFgSLNWIkbfBTVczxlltXPTpPhXHQQP4ibTmgJpx5RXtLGXDFQGZCtqS9V
Lmh4chjw9HKwGdAlGF6yFx2o8kF5KR+yLQAECfJRT8i7r2oQuSAB+uUzHiXOEmiNGGEGy4tzTv54
VNWfugzfb+xQkX670LVeaZoR86h2y3rXPJxX4odF9wwRyVTmVexS7nWxoUVaz87KlCYqx03cABHu
C4CHj2D6drhEuwHLIAGkqXZY/etnsH7oJrfId1gaiaJwrjnuYrS9+TjCzO1If7TOlJ+XIov+nyxb
OiXTv3+G0gqyENYdb8we34f1Brpyqi/FTTEd0qTD2YVG5tI8GK76cOHugSMO9wCm46eKLWlQ1EgP
+SaZ5vYfD/JPBb3F//7v9xou/7fLG1tqexXN2/DesJ3pKBdWkTjSsHu0W0x+HMs4VKENjv8YBUjm
f5uJwxv7zyffDS5lKS+Fa8CNDV9u4awP3Aq9Vg2SA1GL25qLul6whzJJIYA1h0n8nkI9wbTLaB90
K+ZNJDklB3qvy5eNMTPxVKCyANIrjy7qVOF1olIXvPPgvKmPCDuitw5sh5sh86vnpTIKi8EieA1d
AQT/WkDMT8597Raq3SH8aEdX5CNEBPEPyAImNCSGXjFnBcSj5wWS5bRxCtJ1iPu5jOV3ICuD8pJ0
ME68vaeI26qfYvdF1V96ZHMn2YZmKPk4tK8HFWLJjY/UVWM4XeOUr917Gr3AsDlnSP8ccCF0OpR5
aYDitcmmSbF6Y9D/UJcciId2FwLCwgZNf9kHFnLJiWTa8XNDp+WpgSzxUHOa59UG00oXTnFuopPT
FNKI/ZmgYdH2Oa0xWNgKxllH1Z3stsoNZaz0MIJXSTjPmvWNWEJUM13gI7BS6z3zvuxc4zy1Oa3H
PTYj+0zAgeSLSItNB2gC7iqGTFAPTCrofIK2OUXaDP2OJCG0jLS/GFy2To1MWPdoHQyNVmTZ1hwl
cGBuaGoYIOt0r02XiCM6CYr+XweWHxYTSZQZiYvUo8b/nslvT3twU61ClWpmNqvuEynwfCgAxZ1p
3xAsv9E1h/2FOmzy1yom6T90K//1ycOff/tkKRMarWzbZKdTlfZ+GFMAj5V4dN0IR/O1vtnK3pow
G+r0MUsXXtQI28ObeIhijLBjFnAFMCVgFypYMoUxFYS2Lk1imEz9RgNZR+F1ertWD7fTXEvcFiEx
ArD9YDd4y2to36NbPU67SV1M6I9ewDDBYilmEY9G4xLCrmaHtnB48YSAthADfbzDItFtwdi4TNAj
h5i1aHLSqzlPQmmWIajIOiaINE2WqU5/ctd2A8hN3P0vOQAOPkSAwMVzCTsAWP4NbTUToSXRFwSM
z0JjArcfoAAueY08AWaZpwmHHx5y5Fj8v3hczlwU1Knsifpwtj2gaTTItIrmHI8YW/J8nV7bl2EM
wllvjzqqyn2WSo5RyIr4O0odxsvnYJ4wvubpNdaZNUerdcknzKcgv3FGp71CywRNE6ICdKrFqJRA
qUzrkJYTCrexch5n+9OSgD9ZGyn2rZ1KNx/hEuIqnW6BPk2G6SQNM6d9G2xt2l91zR/PzX2TPctu
wlmLymRXvmlAoZ6UgZfnDGcp3o7otMCxWr5KCh3sAT4fpA8hSFRz1HqomH7fKuT/jsWl74/w19j8
2yPcNbWonDq+ivpshXBMPtNokaApIWLYWnaYMmhnLNCEqE8ZPU3BxYR2K99ILspPj9rh9Pj719H/
+jp3FV9/ijM5rdm5JAYA8BhI2GxsY8cj+cJAVX5pPujFg5+bn7YsyS08kGw0uKkVYxTjQnZxwagQ
i8kIo/X4xNnOwwFQPlUfljTehppNPwGa3DKfpePBMBQibT+eZc/6LFTeNZc0LRGv5Nm+YI1A24ia
c8rezoB1Jr3//lO/BAd3xea/rvxdsam0pqgJdfPVZknCZXLaGBqDB7xwlOvCpM+d2/TGVm1IEzV6
ivCER2+/fwXtr6t9V4ZFhtKXlcLVFj0LOywRHKVPf8lcRmxnlcOWdH6vnssZJKvKT6e39+rhvDZW
3RbD7wnfgD6ORUo0ndd/n70ajnwUNszNJ+AotpXP6LZ4IoYO2Ucyo3NF29bFRTdj7RB3OMnbPzYC
+YdyjCtqqIrMdsDo6u6Knvr0kpgxG4HoiY6JJ3JRPSsz+cN47B9PtFVXok0bp+PwjopqENbSokOn
8PtF/WEoPLxR/3yLu4uqq4lURVeGwu2b0c6UVUxCFqdvbABGtcmst/CyK5kgsLItusKOjrl7+ggY
SJ5nV6yk5bjNx5no6Ss8jajy9dhtOYsy6wnBFNYXj4kEfqtCsRF7y1vjA3NIOY3UAWspi/bvv+X/
84D881uGI+e31aGJo1yQhCrZGRhqwcg2bl15ApmF/ZRxWlG4GaptIFWtfUKTUaGCH+sU7e/BIaLP
b3NeRvtye4VIo+erNp9Rpl9EF1YEVK5SnYYQ37gOMgMHtKaqc0axvjYB/uFxwIbLmbsdSbdVkw9+
J0VALuTDH/jj2Kf+ULP+64bdVfFdrcRxe+VHpi/ywfyyamd74816u3rJKgezskCSTfjRlIB6J1q3
fju5DWTgbMoRCcPmUAZi6pHnKl47g5REny2/nYOiWDBWaUfN65UGkScButkLex30c7j74z79vKH8
c5/uCn5di6Q273jmxE04uc2LJZ7B64sUj/JgFG9PsKX9ir+taUnRHqfSMMGQxs6ZDlw+U9R5g3qB
gqK3C2w/6gSTPymj7+auf5FlW4IECaJRHpkwEhaAQZCdGLgeWtv6FMRF8mJcZpk15k5yuwb9M344
XAWMVW4LplG4CANSm1zhrwVU+nn5+udX3x02qjYVA0nlfUfhquwIi8KK37l657T7AHbWW/jaOeU7
c0cTqFtnDyIdeP4MFhpX/WDOKjwGOEA4u6MvWt9W3dII7JpsKHkYkZmfHKsplfRBPMA0FLwAIiQs
IiDscTAKjGgYlIRPlj4eDBOcZbagaTcDjRdk7QMUzXEp09f0mKWm4xEAdo7lJdOksTJByg1Hh1AH
9aBMiod8VtPUHvgTQC3Ylcj+oIg3HtCPMQohq/IonF1pIDTWWxCyKtaXE+iV2WUZL0W03gssE8A+
WgdX2a5GsEeF/6jmfzTe9B+XV0YCusH5TubE++/FoC0CJjonTrt0TttgVQFGJbzvmZefORuq8tIu
WHNBH2VkTtrnGHm9oy5I9OCPCyAsQEzZGJTRJXNOiku7jdf9+sFwvtxVi9vkNNdXV7gd2HtBrXQD
j8rgyeMw//UXKCIOTjqO0i/GH89gBnGektZnaGO+cQ9iHL2Vh76eJFHYMn+8Yj901yTxn1//1Qv4
thQGWZQaRkKtzyzg2EeOjJenG6XKtANRRBZdOuee8tqFkyva1JPLmCPe3GYQFp6h65HuFbO4D/k4
pbZgHuz2nrbEg4SBa6x4EOqJAigxz0gLQMkv5VafKYi3xRWsRyq/LnZuz+lRKxg0U9z8/tOY8nHn
/lOKfPttw59/+21N3vAqDX2MhhazsBTDjZhOa4zEONMYjCJHoB5h/BqStUEHmiwUtJ+Q+/LVFR4t
FNXIu/UzLX0wibmHy0OsDZGqGRKKRS/Oo3FynZxqt8zmeTXpPnlQICjUTNbhpF2Pp4xuPIxjFBxj
8QDiJ+SsvdDm4QOil5hzhjViezRiH46RbGFa8NV8Y6VoDcaoI1Ve/S/kGel6ZJXVOWAOP6WzAs0M
KIfBYLagEXFAuVZuG8WxaH8+09tDao8RwzlPlAUa9n29GfZn1KiFq8JwC2eoAEruZzoxux1hqok0
oXn7+3U3ftx4vl12+d+XXW+iMAyvIvKxI28Ost9yoAJfwVzBOni2VpdD2YxJvJjrG2XCJQueS1fb
6Zs4Giu7MHLN59M2fKCafVXJneGHHHuYWuyUFDcgQ8Kx8spqL83Oq2TVzlSf8ZqBjVaaJTiUA7t6
yEpPTzxdQO4yVpsRwxY82RWA0K5H8+pwcmIcDjb8gouNQJ0lbxhMtKFotgYmGqz3g6QPvcLfL4zy
44meyTBFnE4V/NXp/vY8xrWVinHP8xi/oBRArMjKjUkG1hsA8dLNlfkZugqdHnIEuP/F4gr6Fpf2
+4XTFOEIQLXw+HAKZb0FxYOMTrosw8jmHzBtkgWartsDGJ5ur05+/+rmjzvxt69+V0ychBiVcUBJ
HYFMv6w1fSJIhwThRUaMXedW+ZsK8xj8q+B2gSPT0jmnz2o6uehEDzmVBNiexs0QFnQiHK6cMMga
XrnLMhGmqMelyCvnRggPFEEljVuctVAnTiZC0mn0XiPdwFXKSDB0jGNpulA0Ddkud9lnDElYHxTF
qCytDtIm49iKHW0M4A8JX8t+njvybjjaI0MFNJ1NgQ/L1orKJyRkR9rIQItKzIzYOcyHq7aNy41e
Hk0dg/ukG3C3iU+lYFw+8uIAqCF9/f3KSkP1/t9FykBYZ6mSiXzg329Ll6lZepZZgJut8Vrgmo43
oAbsZg8EayM+4hj7/QONn2/lPx94V1RFmdZ3skpd2K7ihpAdtPVsTPPCwBY/BmYTLE4pVsfC6dfy
QqjHoESqA/JdjV7cJH+C0QcW9sGaGdwr8FNQVMplSBiXYqfzy6ZbMEgcw5sc2vG8UswmKzd+ZmTK
+odYl2EVdVv5XtFhdEiWemrhgAOUfumOOfuv6ksbSn/DHF/3xQoh26K/Oac9QRXwhP3zNpqVz9Xr
XzfBHA4vv92Eu5Iriq9CHQ7n8/ot9y/LgDLmoZvKhxqiI2Z0RkTk3A6Tk/7ttORXMOvkaYaC+FTY
zQLRMdviIARD4oMfMaIsooE40rELzkHZ1Y/qk7gWdwr5IxLOXHicJBiV486/7mW3fyx3lwe83Nid
p/paJR+DJvHe+LisYtfc4AQpEBT3CDxDeBHle+ZHAIxOu/KBAkQFmLpFEXUl3RAYsXb4axjw83le
+edxuSuPMuVUFElHNVofUQJTbqPrkTkT+2uWHQsIyoquVvFqS3/u39Ifd8W6G4lezVsv1BZ3pVQA
Ibl94MW5FyhTmv/MjASgG6ErtnYtjSqABgWR9SQgj0sqfjRFFSGrYGOwBdlYigKT/tq4PKYw/4h0
Rbmg0VGeIWPM1UnfzvOrG8SzTPVOkq1IZMFirZqIpo8A46zu68C5WKO4nWCl0iwHGmPSjVFDmVs8
unTXVeyFsiveRkUzQeVNG6k6PfNoI6q5odEh8ml2isYQo9DNSE/ixqpsEU/lNtU9VFn5g6LAgR8h
iOBknAeHak1jEjeAtLjMxE/mrCfOLrcFkrQUurvoysQA8D7J/il1zjuGb4HstcEr7e5I9kkOKBq3
k52TNWlqqGCOns2vpSOKfywksv7jRq9JqqngKpAVY7h/3/YzuTzlV7U/sylIuEM3RbAOOFuZDx2G
8suHfHu4NraibSthHYqLmhTkZBJw1ATV3y2r24Ns7jrYWTupW6ecNGkUaEexApR6NM5PFsvOCdgp
Vrgm9WXZK6WlMrhtmX9QiD9IwE6oi6CJH80l+2QmTNE0qLgANNVWzu45eD4zNNcZfb9LwUtdLqjf
r/JUMv3uvBMlL4KUioxHWivCFOU9AA4lnSP4SZMFBiaDjRg7K/gIwrdbWwfsjP2ZEYUx69S9qlCN
5CujXJRUIjKt5U7eVILDX724bhhYRN0MPJGlHDh1ETDSCy9auef4kPNM1DeP7jhKMJ2oqGbNjAZr
GOogU5xY6vwCH4qtIH0xpK0eTRm4WJpvprMG9KkcTQQDW9PuWj6ErV9BAAGDnXiXywvjmcBi5Hp2
MWZxFNEZJZMfTzBQtNcshvksX2a7zMxlLz7V0jSsjlbyqBuvJzoYpW4HNMalgzR0j9gA9Dfr/Am0
Fu0Y5xWze6zJa66G7Em93JhXr7F8Kf8gWzJfpdI65ed04lIihoCTXsiKlwoLQZtd4m1CUABcf46N
l5VKFCsVcL3lIJSlvplgWQTG2uNG7RE41P1CkPYC4TT5Os1XPbDQK8Hy4avUPUDml5btZUe3CCwL
mQiaOm3Sp/xmk6MgCmgo3fIhXmUGnttwnep+uygtR+v3kuIyr4gxDtFcqp3TlYABqg0f5Szte71x
G2mLZ6sxYU71dOKH1gdHmrLdy5D/M7tAHVfvRDo+ubY7lY9GTd9vEpUT8D6JMbjZdLhFtwhi11fF
aFzRnuKy5aQwxzdciHheX/UT2MmlkLsoNckwtLLt71u6+uMRVlMtycKwIRpf9p9vL2KeWHKgR0K8
k0mttCVSVnhrOJ11jr5pPjmaytOeWF7NiZ6Et9OWN8F4Kz71afto+sZp1h0bF7+oFH5NCn2SwrML
Cxb7rrBpD/pbTnT4CIvfH19b+7H0+fa179aPJpXj+mIE8a4u/Fp9V3VbUsZ0vOHkB4trvs5MBGGf
1/rVlKdR/xg0D4E8zW6kv72D/bowziQqY1R5Jxb6DpBMiuWM2CkTrD4x4Zyaneq9PmT4ktAMdK4B
if9mApIwJkSyn3uO+m5ARYnL+Q2ZtzNwdp8CzrfkbP7VPpWsH4t/zVRQAJgqPoS7Oq8wmlsoCyf6
4pve9NqENXnU4DTa5yuRXFFX7sFwneAYgu+dmuXIIuGAsanaTy4TyAafAwXaERFF65MbEcJLXJds
BuRoed0cdlztoU6n1SJ9nrc9CTqFXRM2obnlewJgCnrj1RGaMYtA+HorfCuYmlDJBzo25wmUT2N5
WD4Z3eGwMklqolsB6vY9m0Z+SZkD6MPkqDZlxQzyJYGd5T6mUiQPd4imZGidHEMADYTCT9mZ4DnW
6/I0xkXIxLlEKoS/gGkYM2qyCGdJNK4/y9KNgfJCMkcz9kIjHUZP6JVLEvUYxtG4QxcpHkwUx0cc
zZTjZ2kvE+3MmkoII5LTNSImXkuxmUH7m7GCqowiwRcG66ripAmhxtwHLsnQZDLrIeFDNLZYzoxX
6n3MXpfSB/QqY6qd1dMY6NwKthc/23yEO3rbQDUYXHlTeb2dG8/Du5C5Q6pHY18YICzQVaMHi3c9
KKEAwSwZ7KSuSJrbpv5liB2CtEALq1zE3byWZiqWAURxzbh4peVwq+2/pBFfBpL/FLDfnq67ol42
ruG5EXA71UdBdUSwINaIW3Yj+zyb6tm0NN7kYa54wVlAiFaxiB803T6TNAoOUBmZ3ahhc+qYaQ6G
6tsqppI1XAF2nJJsThB1Y99UGO7D6MTb7JN5TU+LIQOm/hPXkNCtiAJ/UNQKr/oTTT2426STZy/5
ElvN9cnYCJpLclMskhhs4+vOksUFruCnzDkMYcM6wk58qJA7vImMyDALk5MVEhg9QwAfvA14W3MU
MIpHmQhgB3EkQ9CaBL8SxrXf5m6N02ARPetY+6FqECeF5Dixf19nf/JtSeK3q3x3TEiNW3grVKaK
52MfOlXpFp/BRn+RybuY8RVrJ5xyqd6BbqKlFEh45atQGt5c7Ck9rLc37dM4hKs6m6kMG0RQ6g4V
H/cj/qNzjk3vpxPNt696V7bnJzWPkpRTXhcNya/qUg6coe1gVEA052ftoMuLTvHwB9XICEQ3OrnN
xVFvW3TR8aaByE4GCcy6ZEKvYY2GgvbYme14I+gOmt0QVPMH/u2wdquLA7bXxCgx62Svu3h6w+jg
djSL9ZkQuItz6faR7hccjiKSySSn+Op8EQZfKXNMnhDwcRyjeoquJP58gqfC4ZjGL5WOHBs4EdMV
kEK4OT9VYSoEO8oMapag3EDcx0OocBriBC8T6LyrwsOtWenyK3u2gS/ZOqSqr6FKu02M/GGQtltu
dVqf6fv0UyWflLpjFpia5ggZAY1EwbxsJyZWDcUFloBTpYynjGgo739/kH7w47JP/3N3vjb0bxu2
VcnaWck5VKETOptet1HeW5pjCMU+6cYXJHtnxJjbZ3h9mOnPjGdkStx3Gv7iR87CtD0/MpzJD/Q1
LPhdpHefwB6OqEzH9VyEMIZeg+IPobDKCc1rJ/JempIEgjKO07WJJtjGn31+0RwWBIx4meRxp0OS
mUhERK43pGwntwlje9AZv/92SR12ul/WKvWuLZtYJ0nIZR7N9DwLrWXQLwKaX9XEKGy6AxXmV83V
VVeqplrnxlA3kkX0muCO8AVwYLiGPkBR6xShWP6pI6vMN42ZQCTWdS5HwLyoInzEhHrPWIP0bK/I
Jrjbb8yFEC3qnlVCnB+H7Zihe2pTJGNeM2U3HvjSDhkF/FcrcYJBrUDTSj8idxiUxDBbEzu92Vpu
p9ojXi4Mxj3NW8iQ9LQlj+QMZLU0KNGtj8J0HldDA4lNFCczPCo0GNhpQMCX+bQCIVPPIP9zQxKE
9rh8DDYkfNT1nOB2WVwTRsTtwdOE3ZOW/6lZ6AmmgEM7nCxOu/TYvMqsjeGsCrwCXIniAjVMpS17
FpKr/2lWhcuKVZUAIQSIJCC/tS89J0thBq0l0sFRkrnmKooNNqC6PpTViu5rABCOlZz/MmOh2sMJ
qXc4evziL+zJzyOub8//sHp9e/4NIRRuxvD8S9Y0n9M5gpUJwl/astcHK+wivz9z2o+dBF0yLMnQ
TP4aKtFvn1dGtXZKBU6qNYGC+zghGU4r7MHCdN6BTwanxt9Wlp/NIe4fExn8Snvk1RNAKjEHObR7
aY8nst31M/NJfYItX7pkFyrP+k6+juS382e74bkZKhX0fuRpfQUdEotuX2cMczjkd/oqhuOWo+IZ
//7j5B/L6G8/7q6M7iOhP4t1hlAM//5ndwg1N/vI7Rst4Zfb/ja5HqWhQOl8ahg8fUOwLcmPE8P/
Y3v8WXTz7YvcjdXPudyauUqJGx4Mixz3ZA15+TSmXG3nt32GaBcyEKX6iBBIEeTpmnyv1/yjePzj
gvy4wHz7HnelttmFUlBl3O3M9MFXNNN4CbEdjnbgS1sMGLzGQ5puA3d5CTxSedBZMXcE3X+SMkTg
uLHutr9/pZ/8x+Bw/nkA7+qzJtFU1B1cGhr7xQvABOAJ5ap+7DcpGEdqR9iV+bY+qG6+0PzfP/zH
hu+3z76rWsS0OF0Ehc++THsAZ6/1J3Ps7hGL4OkPzYH24yFH12SZfiE2Z+PuvdYCIezMEx+VSfg2
naqx9QZ4zTiXhoT5oYRz0k+OWOEhXkbrbjrQnNHQZow8xgN94lMHastc9C2B+tfur7J7RaSEXRN5
VuFEon16II+ApRMJGbj3GTK2ThtTlspHBqwXEvQQV13Zy3w12iLrko+3g0K7Gouz7OLBjP/ayX+u
s7794ruVJQR2FFrR8MwTWPQJ8vP5ttNf6BTa+H2A+rR/wBl+EmfzJP1zie/e9ia8ltG15G1X0wHY
YahoLr3cz0nfi7DQQHRPXzj6NbRG2b3X3VKXbJg48R4YFIkOkTz9XypKDQ7ehjuOjKkltqP5Y1WC
5vTTNv/ti96tBrlQ6aGY5nRvJcZ/wjFC4RbPmWqfH5Qr4uKFgdSmsTkAXNEDG2MOFpzae18wXpOS
U3F98aV+3mqTEstQPrtmj7Q5zWiTQk3VV1JmV0wWGYe+S5F7ebka2ACIZmgIOZzg1oXGCh9EHg64
5dN1wzlU3UkT1NMhTl5SBU4jzm7myUGl3USPp40w1uBiZnYkeNdmFd5sGgPnqQi2+7LgZIkOgShh
1ZefzNoW11JHcHL6hOc7wUr6qT2Dcaezx15AlVBPifG8PSCZOSljmioppbWOw5VtZojJMxx0QwhL
qA36aHF6Jxb7k8ZalXgFQo+THayiy6zJXMta1r3T9w6maNLwGmNR6KsAUqYwokCie2UitWjBMIA0
ewtqglDfEgtGGOGExO8t+/OLJPiq4v2+mPw8r/p2W+8W17IR2zAyeeD7nf6ZPRmFg3s9RFie2ECV
QA8O9XPj/NlB0Ya14z9l47cPvltC86TLkjbiwVd2WXHskile66xyCn1WDWeEJeiaXkB7ZbNpN+1g
rsMQNbRvkaaEMzHzL4p7K738FVALLf6OfjQ40mv3GHa0HJe3cBEmc7lbZ9iCoI8Tt6t6CSToYIyW
8sEgwfAlPDIyLnHCCGNkuDi/6acwxsRY+ftFlv9aR++W7LzshDpReHdo5LWWFzPFR36B4kad9jrg
Mq+lAwLcuj0gRGuO5BlBn71CYc+ghYGAY0rg1MWWEYUVTnBlXiTcXn+94T92HXVT1xVD1FX5a3zz
rag6KZEcdueIfeWTyaFMO4GGpzCSDACK5KRXpz+uyg9Il6G7qWmKpmuqCM3o31Vc3pgZB2H6hdIq
28ezYnsinOc8EpbhQnuup9GWHix5jw/6Y/asvP9+S4yfigpJQyNkibIumeLdQt81raIGwS3eKfDA
ANYjiIKMRXVxWbKMXCD2D5x3+xwgPFiKByQzDXmdVwr5UeFhckjGVzdPxj0EMvI3xA32RvHsmqi4
GJdCdUCyrXjnjmnpTcRLNb5eJ3rwlrTQcsacmK2TA3mIqTaUOHNgypeQZq0HQXhU3QHlqsW2wuAL
ViEnhK2xj4IJ8yT1NEkjl9AGGjm3qy9dnVTHfzQyYaopS1qOquwX8CX/ANwYPylvvl+su02qLbRM
q/QG3Eo70hSnM5dJ5uaE017HRujUZCWcZxGxaLVX8m9MT98U8rRGc0+yNxMfsHutnZyY4/kh0+OF
UE1Eda9ph6zet9FSIgRqep60n1c6iGeH91ek8dc7D4TXoilfnsjkM/2K9hM9Xg0cf+k2JiyDXV1t
025piR5ZSTVpIoQAXqdZ6LINxgqzmSHMqKl8VFpmjbOirG1rXwsjSN2/P0w/PskSYCFLNZidmfeq
qz5SeiW+JkzOQk8K7RC6uzy9wcInRGyivBqdr+EcJhadNGAkZodux24Rrn7/Fl/KtvsVVbLoRYuG
hPDtvguh0jAUzYb3KYfWN+rnMFs/6Q0db5zILoRMXotxwBIfrdNZtIsRHk317sslUdqdncz6BUu9
4JPY8fv3+v9cnX++112DoLXCa36VrHgnTK5O/VZ9QkWqGI5fH6wl5yt45ySvnIcQS7zxj398+E+r
2veLMmxD31e1Nu/FvuDD4egSCrfqHyXYtf2z+Cj81QpRhv/W/Q2g7Nf5n6nj9LnbSzuISmVufv1Q
0CblUZxSw9FSdhUilJjR3ObVCzO0d9QF2lxwME0oZIPRXW09hfWe0dkoOtCoGvcv1Xv3RzFvDCva
f76dpIPq1ExJFb+ACt+uRClLgay0rHi9Kx5SgG0HTUKQam7yHbba8ckJpuXamp3fM5cJreZYnvBJ
82px9cKLk7/X79ojIogz/WCqLYngmMQx9wKU/yVw2mkH0O0oOS888WOG5WPJo2lfuIO9eofNhR4A
J+XymbgOmrnF6L1dqZuzhU3M5u/ZEcDROHjDTEQKcfDXAziUpr/88i/J6LdfXqTGuYsbfnlFPhgj
io3hBJMWgoiHhmDRzJR1DXX8r0XB+OnRkxVFs0RV45pbdz3b9FIbeirXbDF4u7BVEpmJpDmzGdX0
6pbTfR/at2MAzAH0+Kf4Gc6S9bDPONWUlg5L2pMwARdC9DQLWAlQBCzSSN6YQLjG5qK34PqPRFa4
Ay+yJ27SZesn79go9SlAw8RPl/q4n6S4p8a5byE8Rm/9mBzNl/BZgJnaetcb2dOv4pNM7sE0gI5D
hqRn1jDnjbfThDaaBZhmpD+ZO6zC027B/yteBCvTJ15jpePrnbezBgDSo0CAggOZhKkqXXGFSLto
lixxKX5YWzZCCfAQdc8nnTR6KUjeFNETnpFEmtbIwZ9OhczHnIc/uayFjbaQ4BpRFbwMEzwPVM6+
sk8fqUdCAsfLEbALDFT0wQzif8mfZ5ukd7oxek+eIeQWbYKbn9UZxG+Tuo8ikjg3nxYYUmPNJrce
RhgEtpHajxLvTy6J+uNb9v9uuiXeFTVRLSbGOQINpvBY77l5HCTz+YnoL7L/yJNBi1A7Kmc3dXyj
/04g7Rp6ifWI6tqkdzw4P8+EfC/VN5rk1oKxTLGvcVyO6f0xF1QOxKm35CHVvhWSTi7DM4md1NX+
aP5IPz+8BquZKqtoHO8e3ijJzvLt/3B2Hs2NA02a/i97XkTAEeawF1h6A1rxghAlkgANCEMQAH/9
PNA3E9PNVkgRG2qpZQlXlZWV+RqRwVu6sPNOMCid0oHl1dI0kVf/OUor3yUYIE7+52hfZ/PHDBVP
ZprdU+5aAtDWyg70jFXGOhbBm+e8A1/TFanQOtEcGmANvl2yj9RQrY4rUZQNkVJkXtkE0vjz1gpl
H1sJbXP680l+u77+eZIv61hxOlVH88Et0bZpj0r9DgMw1TpuU6Qh8eKhezZrgYke7JjUPffiKeHP
KwfP1AJdbn5qyLAh5ZdUVjX7+cy+rb/+eWYvi5xwKW5PsR10zw+E+lCrcUwXM/T74T1dmr9oXH+7
nJNcqBq6ewa580sh4CpdVSlqOBiKxg+kBRp7Vw8uB9OOdii20bk30E0/2cj41wjg/RJVO9+OlLa6
psmmoknyy1ZKqUJVqq4FycQgHqsH8ojYNt7vc6rfKGp1z2PRb2x9kwX1Ah015DoxBKULH9APwGtd
npDxIDEKgw03PAxdHQSLhkQnc0RAgdRA//xLEzQZG7tkZE7xOEn6Ry91Srfx2ar//OC+jxZ/XM3L
LDtWWUe/F1wNNTOQ7Ix0MbUh6B5J6D9u+/MM5muMXjZdBVr5jhLUyJf15V7lHac3J13Ckoe069Y+
rXlKw+onOkX0elUHh+wBGnDXCd1gACO4zSDS/5vCjvztwvq/p/+a96pNJulXLYvn145VHOoFsu5b
QCoXS6oH0gJcF1LYjtRHhOhKom8nK3ICMKrec4ksEGr/v3Gdv83AFLGjI9mI3o/2tRH/I47c6oty
Sm81UesdWD0O08PP2xrPX9d4Ry4RgET9eRuj4XDOvGhuRBbU31aHAhQnNCSyMXmIwpk0al25/WZw
/i0ZlduJ+JqJ/Hl+L6O3rnJdjXXO7zQEs9HJe0fazEVXQz5fBDXXrZt1CBKJmIfY1B23tD72cFhE
0kDSv5RbMZALxy3Wbaw+AU/T02BdeaLTG+T3Xi5ZoNzaBkiQTKG3QXkbdyCKPuzLBz2ydMDtR4I8
OE0FhXzvuE3eihUT+PAAR/WZfEpezo73E55vNT4S78e8GlLhINoAJZoCU9qJKbcNW0haP/I6LjVI
4BclrCESWXl2hB2Uop6+61wdHMl0uQ/2gg2dMEECsGArv6KgccQclpv+9A4Yy+SK/8y8zqqBRVg4
zQNdYh9f5lrqZo8Bbs5J0zNQ+1Covg6iS49d3Umkz0a1xyqn5tvPs/HbzosiEdKA9KCsrL6EUTXO
j4V0b1eh2tPvbQnkmhPXu4V/CQGO2/I0vfVvuGmL3vGE34Ld0W2SGuVQrW+0FTHVrnzj+UuMkNoY
8PeY4WREU0WGTjYNRX7ZVZxTKT2LphzN5RpnGhp85gT/gMxwqsLjEdlyL8QbBv/Qq8tSCAJPk62q
+0i8n+/ON6XxjqIrioSkkaKbmvmy/Mn6OSzqpqMGhZ4On1kyUgvZqc5FX47B4xD3Hxe1mx3lIc0J
LzvlXQ2y+s/n8JWp/30vgLMoHYlehK4hB/xyL1QpqfPjVQvZ99MfDoeKMNPC6TlGUdXuPLwqXQqt
PEAK803dhvJcuO/vqXIwgSM8b12ZdqGAPLUGHvgZqlYNu87ACrWB0gpjPEJisyngpiBb9gzHRXF3
JbrrqCNjG4GDR+rIWv8WIoAzK5ERP3eCXLNxUE9qPznvotvydH3TaFOfsXwr38L74fFWRdBCHcwv
NdMRBL+DOjgKXdpQi39LAb6JxZ2OqJm6qmqaqBpfoeeP0Kdd5OZsCE8jyL1LL+1dA9U1rat7ncl7
5OBQLEXnyjuzJMxu6OJ3YW50yV4a1Xl2Te+MnSqwzR1kFZfNavUuYTcGR9pirSR+WCc4Tm7dTd3w
TXOOPXCx6zP6JCPNweRgDU5hSjBx0nmeOogyVaOziWuYJS47Dxu/hW4yTZzIi9ZsAnvCQR3q/Whg
rrQ1mRH5+mkMTIE+kIYBHO39IeCwJcvWXXWOc711fMGdvpUppK9fUOchNItdnLqQWHHx8RoRMgNM
SqoBjIfWPxBEKfJVyJbSpDfxFYm6N9MrO36rnvBLYeyb7k0HCWClI+P6oWvaV7byx00/68djJ80L
KYAoY4i+YvhJOEEczowDBVat2UXiJR4QRpFGR4H3WtsCviqqrxf7GCZL8YC8mRywiSie6xOa1TLy
bF6SBKq4VOWJIPwyf/4NJRQmZIpDHVVHEu8VtJiy9EgxOnpBI/Y0ZVYJ1NVNO3uCxXWFbPk0Vj/P
V6mdj3/PVw5IyFAUxURC86up9Mf9iaW4rqMnB+zoPeGeDFKZRY0pFlY6ZuQg+f0Q8V/kIoWAcunJ
rNjVlWQs2Vg9/VIe+/ba//dUXqtjl1MRh0bHEINbekIVpHc7xlbRegoFQtRrELIRej9f/HcH1Lnb
okjolhTxZTUJozjPofqLgRyvO+qnduw1IhyDsCearYLdEcLizwf8pitNTDQQl9Fktb3SlyNelFRO
5EuMjc5jnbLTVKh0XqWmK0zCFUpqxy4PG50fGY2/e/pZi9SzQV9Wmyp8++VM/s3SdVYsnXVC11BP
fS3tm1cjV86VQdot+nnns453CvWW8OTf653empWi94WhgprNfz6w+m9Gqktcu9GRKYIqsvKSYEXx
rZYEJX8EEhHs6Jr0rWmjCh6lkocHuuwDhTb2aGhPWpJoZfubL8DjfADiHN/Y18rdWPJutPSotasO
/Qe9wLQJT/aM8vWT1mboSEgLhmjQCX56cnPsafFAG10evWvqXpNukgwTeR3df5m432zH9bYAj9S4
qSJ4qr08WllIkzK7mWVwDRG8E8mSEEOKp1oEUMgQvFAAF2tX0eLn2/ntYdHbbdvTEsu++bLXk8Rz
J9KODzTWyS0jhKmS2Jdk8EXTqNmegezyIPXHLxPnm1YzsRTzE5ozBI9/hHfzSOh0NDAwC/KMnjnQ
sFxvtsXsht4CsgDYjvYyBxHy3Xlw7JrjiDUksZ9B627aDDFxOAHxMS1y+PtM3qH9jB0XVlnJVsEI
GYDCyeajlvz2hP7t8ZGRSDJ4JKTFdGDwhMI/Qp1q3oHOxWaxUDb6vMA0tBgd+9obtN/jUH6rPBBf
IyMwkVr6+Rmp6j8x9q8Dv841QyiFY5SHxeLmAjhzzn2li+6Np3TZnnfDbu6erAsW1hBInJNzdTNf
ALSNJYGTDWGu9Bpf9rFdntb9K5bX6gCZmXk4ambiuOmqg98Mbr4Ro+Js0WOl3cdCxFD++zbJkS4Y
/LRYRDKtUDr8j2Hr8dfMniXm73b0CWYwHNHsTz0TxCf4h7IrvGm4pAn4EaKvRpPrvXlP3uDjZO/G
ktKK1ENZZ/1Yq71m2iYjxYe60IbnoThXF9c9tqn2tUcLGOOQbgsaX7CVwBLnRmENk24xQu7ebnJH
BosHE/CgZyB3br8U3wm+3z0lXH1EfDiA06gv2XNa5mYUd+piIc7um8aPx+lQmCc96tHU7kKbJdGv
+hhp2A29Mow+7bJvbLNVu5MT+4p39ZVx6J3JkJCIw1n9BBIB2rkNZxPFQeqGxy2kxIk6uQ/OAwR4
N9WKyhiVgudMmj3HyTrsh33kNZ1L0PTuo1svpJ8+at6NQ/JWjYiG1IlVDIfbEn9n/ewpO2iPNAMW
+kRhUJzn2RoIAARhOUiGxfi5MG62PsYkSF7Ic2VWDIvheZEERhepucFlZgzCdbJMlohvqut6lI7y
ZeSe51G/M+1Mj5NkH07qPpKzwQUvXsNuPXUjH5VjHzQy5Yud7EmuOpS71e6+vC/zUTaXHYDg9+Vx
XnSl3wp7X9uGv9MUXaNgYNI0o43HyvX3oMQJoLpowqNYqKMTTZmLHU2BDFNzXOX2yVoixGVTgrcB
Glj0Nx0avphi5sD+dScbaO7NbWY6FtQhCCx1JE3o+4AypjSVW/EhXEZD1Y/skew/aAbd3MqmBehA
V7egr3mqm/Xv5MEI0CCNTDTHWRL9D00egH+uLUgWuD6IlvHG+nnGPB3dfFRdDjVomIfzvDg30FRP
K2jYj/LCuCegQP4FrbqkXSQ8G9RQUYO/t8pufGma3nUGhgZvKH7LVLq5aJUVg4fIQGt398Qee8DO
KGNjRMkaOJGGlg46Gm0dDX3a0u5sbniJ4jiOuwr3I7WBcz2u1u1kQZ2dphcHMUIYV4hlM7keYL8K
q6Kt+258hFLLbKfhB7TrdOlnMIpRmpiVH8YHnMsr7WOQQIbd4HnZOvkiq7OUJWobLtiMFjv7cJHm
Q0UXrf4jygCCxYrX7FJgOlS3dl+uiewPQEe02lB46e0fmVWJaB5bVNuhXpOBQmfAqJe/WDe7eHcn
D1zz1ZW+B6reYOThqJ9RfbN5hVaqcJ9vcWdBGwcxFUpoAi2KQFgkS3lw2R8nxbpYA7W6rjP+7GT/
HNWlL6L4y5hkL2fIrZmb2aHS+feYrHO1qp7yo1ycrc1mm1nbiURdF8CTK1m7zAJ3aE1wAbOR+R2c
fQrQgkuVyCGEAr/d76fT6cd0fbHWOA+4d5qLpTN9WAwoHw48VGfBbps7Pv/83hozJ75o34F3WsHH
NHP464flQ7Qbw8To7qdvb++RdQjtleF+fh5iD3WX2eenYn3CFOh+Ys3qzw5VN2Ge3H2GnfU5+wzd
z0Nqj8fjw2y22lyt1WB+wPfYGmxuXNKh/a3I+uxYs9nnDLFAC1skaydYu5u1WmEhv9psN5vNCnd0
q2IFQ9/9v99C+8BRS+vz51uuqd8s4bqqd3DwEVmdyDH+vuXGRZDUuHMqF2yB4QKDwwjU20BwGs4U
N15csVNO4eh8fnLw1h62g0RuA6W8/kiGl2GHK4Dzy8Rur0XHzbXDO5qZzoPy8cMhoNhqX7RF+4qL
eOv22l5x6Le/jUqc1/7PFTc2/x5O+3X7hruaLX2UruYbfvvaI8yX7dBnROCeYW1HEASHgjVBBMOa
LCY7Pk4WibOYRPaEm9nxJlvBKpIeV1Ogxm1rPl02C7SLw9rnqvZoyyvtdo63dUYjbzHx2rHmjUYj
ebWdFJZkTTCIshaQkEaTHcdynrQ+dpENMN7KvsYQA2dAGu1SqR7V1j7yaou6rxV5R96DG7+zQAbI
iq0F/whQDtDhXWxNNJuPaLd57cfU20kcjLV3nsxRG7JR27HLEUg9rmvHVf33kDctTmoHN5++mB1T
nsiwgGinAbuLKQyBbjuMIXEzjGP/YT2saRAEmvOx99eJNY396XScWMMhIczXrNpeY0B7dvGUgabS
IkveqxlSCY17qXr31RMOYmo93Tf+Yj39GA6HTxs79vV0/fFxZt61B6Lag4TSkYsHtchJtKfSfi64
+TpfY/Dgx/6ec7Fje7pmLlICIfkc4kgQtGdHSaMHm523dkY+rD38loAXJ8JydnDKh5UHWsGW7CWW
lrgl481ly5ZsAbsMoq7qvaNyYrXvTxux/q+3Aq4k22iXjifHevqE6efsPy8IGsda5wdaxPxFYr29
FcPaHWOvSM/mrfWE5kMfh7UaCc3MB95r9UFR2nd7CX3Ca4/bHh/9FfvskHXzOR6yFvYBTOST9b78
cuKw3t+4x2/jMX/Ul9zx+E3pj9/eFXv8zsGebmi9E0ra2Y9iiIVbtnM4zCOr/dfO8GpwxFu5GQhI
INBcVmzBab95QO/DwfnXagaH2aHs0kVr361Pbfx5+KyYpVRacN4+elX3sxyoKLIwU494ZDNTB6vV
tZ1a8It5a2cbzQAEjdmCb25u2yG5Wp+DYmD2DPfih7wTnbBPsWLnIOI031hzwWnjwGHehetmz8ru
bHaYHypr9tleBvXPrxhFCktcapMFZKXI5drE4WQbNmUGT3MJZZ+fpgPtCXwli6IKfIzn8hvasPON
UBLVUZyxqGKrGhHtZROsJmmin67KfTFqww9XeLUG28F/As5msFKszYBozDe5L58VcZnPr9aodAnS
m9WmvV/8AvHBHrURycmdjbNpg/ZoM8radWfbxhDu44af36ztpo3oSP46BB/m6W6XONstv2OCZdju
iCeT7XYD5s3qTQgFC3S2bAIB69lk8rR6Qa93tRf7IFgEvZvNtA2+pobfm1q+bn8wZ/f7vd8jtPR8
hrTv+7UVBHuB6iSEDyvwfaaXz9/09tZ+Dyjc3k+1XjC92nv+Htq4+2HamjPdt/O1Z9rB1N9Pg7P9
gdh80L5KbU3bRdRw7t1F78gJsW1y9nuWwbMdBBzY96e88Y+X3HP0fbt0EtZuxB7+C/6zdN5svh98
/WxxdNlr8rOrzekOfXc4Hr61s9MniIyH1tB62OP1sJ2Bb29fUxFQDNPYtdvlcswMGfddu79cLufz
dhwdDiyh1EJZfrufHae0BgylkGFo6dOvkYdtPEAQZse8HXhLxMqs5Zipt+wvI6vb//ovsvr9cc4c
XvbdPrPSXfbbV0/8w9npM/tm7Xj+ZHLxF4Qa6zAL7c/ZKvJnM3t+mM8OM5Y93Tlw1Mr6+lVa2igK
u0Ahre7s8+KX1mzFmQ3ab6xWTA4+Z22fsbqvNhjH2LjVtws74r4Y9rSraPuFPTvZs18Kj6rYjvHX
9ImhL+mQ6BWFgtjfa3nVlFEU3eL7Ivc2iBj3oBD4l57m4zPVewzroTQ8DqQhmufuc6F7kiO7xVh2
See6qk3dmOHcvm9Ni3HcLuWF284kKx8SOViF2+nxPz/etIt0+xuin31NoXY2tYv/Cj13GnhtpqD6
aJHymdCVRyt+krmZO7h7wmB195AFdpmBZXt7QPbYGRWpcfi+qieo7BOXQBOSAxnc6zaKjTbbNpWQ
PJH9ieRQx+uhisIbmfHXx/YKWCN3O3ICsC/utnZqR/Ha3IHaFmeNILPDpbTfQGjRLVaivW1Xfdkm
y1Q8OituO8vjbpsl8BWvltlt6ikE98F9kA9SVLrwDzmOcA7twvRgccscneUKUOEcl06b5PFjv0d/
gLUwwAn7aE0vX1OjnYLtbPGHtT2E1N2uhx/r4ZthuaI3Hg7bhBWCaqsNxBrFlqMX0+vO3cJBcdzi
VT8+WCIhHXXp4dp7zdkbizYMILtlo83HR4wV91efub6fmi6bf+Y5tW5natp7APqs+3Q1bOiDtjrJ
HJH3HK54ewjsWjzdF71bD6U1UFhOa/eesgSmXysgwkmusoTWrg1q/86SCOfQ7vAuAp5kqyP4Avp4
gv90r1P00x38k5nYUp929wRk39daDgSBlIJdC38CSXjavna7ZP5nYcXLyTttz3gLdTEpmad+7LGo
sdpACQjdEmHw/7xJbwU26PpnEUK/trQxrl299juRL3g/Z8SS8l1GTC0Lh0hTQVew87KSVKJeRs9S
KxYZoAr8G5JxQQnhYsvNqOwX/YI1eijN1binzgC9nmkfzbRzf6OAk0ZCY8OHey+qyPHyN/k9Pnoa
fAjqNlYzFm2TAUdqSibXZpDRPOw9kX27TDAP7teDJ1MVYw/mhi+Ms7sT0V3NhwZ9rA9qOaXqaG8o
pYhElR3y/R7wQxKGVMAcECx/wOpaUr0NL3bWo0mtU17pdlAVw8B3JZtWIzlC6DZomLVfqRN9pk6a
TVkNCvBkXN2klQfoeLA1SXrYHQJKjFn/28eh9zo9hbdbt933w5WeSPOUJVboilv8mDfKPFwq09RJ
H64WNPIkQzsIccBppDoIBv0OPf7iYP0d6NgjIkJBH0oCEPPagtK0c/7MHxSWABTWYH2NPmoL2VhB
blIZnIBOUTzqRwD6rlhyOObdujLlO2OVOlPu518uh7fLFB/XNR27yzwSFuoyCWfonL9nhJi9jo4V
bgPwauFPZ24B4aasukfMCCp0+GziQNJt3iLSykcfXQRU49HZcYphSF8Vj3vk1LvxR+Y1w2qYfZr9
anLZoorkrDTQeOYCQwPKKu1CcLFJRQ6fBxSee4BdKK0gF+a2OR/5FSUuqjDgcNrFKrfpcXev/A+f
nGz4bgP6Yi7SSexrXXmNidca4ea+DHp1wgb+OtERF9jmzUjzKtbH+alLx/pLmuPr/8t1cHrOnhmN
XOt8Jwmsuv95T+yo36Z27PhQ42ozOVdzBe/u8bjhKXQFIri2PBa2QUfvuBeQBvtVaET8t4XG82Wv
qqkQDmXjq07w8R7EybH4f/9H+r/F+ZlHRlgULGRCF5MwoPHD3Cn7lX13kl7ei7v33r13mWbjjHpc
q+1574V9rNo8iFN+5Ze+1AXR6zKiPclqt1XQRr1ymfnVPiH/Srx2CwV0h0xmT4LDlukD0VPr8t5G
Q5Tybz3ZM4lrT1eEpMcY5q0NfzS7vVNXWaVBuXi6Be9o+LENuDm4BFiaRwrSPh3CmsOz8uUumXS/
6ha83bq/hqp/um2M/S/UO8j3DiXml7170lSpmj7kJ6Rp+1Eo/QImiZiOY/BUZyG4Nn1Nx734SAe6
Xl1p8EvJTHh86Bryn4iZV3pXfdZ79AF+jqD/ZCGcFfhJTdSBv6viF0T4j4dndPLkeapOTaCWwV2j
/1R9GMAGYjTPdr92a767BapsEKwNqJp8/DvlKZ6iWT8FoQ7yEIMM5DLKm+GpylhUK7tMpZEijwxx
9/MF/rNAtBcI46EjGRJMbK0te/9xgXkZ1VVy45hhNckNaOyr/I7TpGI/wl9Sut+O9JLQCeXJ0Iu7
XgfHMgjJWaKPKHGlYhk+g58v6btnpmMvSZOc/qX0yoPSSrlCHV2ugzsaZOCrgD039aYQRmf1PWSl
//loX4noX/GbO/jn4V5abLn+UJuLVmF5c981yMop9aFJZAxOcEwHP7k/XaCy0CiPAc5fEhKT59MR
UH1ojK1eLYxyegFVcKrj3knCkLsyrAoa6Q312rz6/xjMf57pyxRL81LPKigEgYy2G3B9UXA7hmBl
GEJQnLiKv1Bj5X+ayC93ph0Rf4ytS5aVlS4/66Cgc4CXZVI2Q+25NJJwX+eDc4iDYJ3RTY8wr0TJ
u6F4zq3QUTBPNYT5FJ+pHgnnQfYs5p1Y8LP4t6HyL/D25RRfppyk1VFdXMT/DP/6BIgA8aEtc9M+
iho06VGl7yl0I/j8y6hpq7//jBoaaWIHto9Iz/Hve3OSYu0uS7c6UML3DgqWQtv/TBMUR/Jk/7iA
/JHm6LXJzz03QXgOZDSjzkaEe0Z/FtJqGIu3Xgph9ePn8/ouBBnttCGaSqqpvQyRJD1VmX691MFD
GOXCe91ZJlr/rKw0ThF5oY75S1CQ2xd8uQ90CyUCPiNTBxX89304n01NjcyI+1CcRo84sR4qxFya
W1WOQB5CJM0lxWW37X3cU8muVXBFR2SxTpsbYKE2txGWJ93AODRDpQxRK13AMOJuScs4OwMO03ux
rv9S2/9uyvPUFE5ZwTVO77QP94+BfdSvNyPSiioIyyHWFB3NP/ezGzHaeoqWn6yV0Zni02aIr7ej
hQ4ax8INo9XHKPYy3Imy9c8P7V9ge+uh+sf5vATxylTPxuP+qAJpo9ApKu0nimRYf1ogR5/sg5/d
vJqSjaORQuUqBpe1SMdrGk07NnvuA42d3D+xL6ACnPaMX8LxFy/p5RH/dXYvgT9qro/iHHF2K2Ok
sys1Gw/nNe02xgMK74AbSPw13u+dtFvilTyL8GKhz0sR9OpfdjecVuYPMD4zeXicPimhdOXNqXsA
ito9eyVdYaqLj5mxIVGRsed8AhijYW58IINLQkiFB6AITHcSLgSXoJ3QYfqlN/zVVvj3ApkwEibD
piS/zOVcVNLLNWY4ZE3bY6oTO6cxfnGzVQneEy0VqsyiSw8vmUs7zc6wZHu7YQ7dDxchVP/BrTfF
mcygND0N3+5J9657MkIn7IoX4GRphR0nOleZIu+uWvukm4GCxC4MW9L5qc+UEagwg9yuVkfU6Xe/
jK2vhv5PV/fS+O4IyflYNXkVINWDFM+4KEE/osGCDXHsZCC0ob/E5CullW1Rhyifvvi0eK5PXI3H
eBPUVNGzPcjNlP1nhsi2E/fD7m1EsWby8E4LxCp35lpdXZEcQJrM1wl07/WQxucNUT1zLa6OY8M/
bWqGJjyro5Wwcw8em6f3WERUiNGJQnWWPWkEgOK0LG0Zue4SzQoa4NnsQa/kaT/OQbkNY/uWXF00
px6af91X0OQbvxzJ/O2Srvnz2rrWPwd5lxpCagmXLvSlDihd1Ow6TrXTV2AW96j94TxDrcRNE816
rICrdPra1TaM7j0I1xgikG3sxlCEcOi2Ga/5OHurXWVEz7bVnrew6Bxgzo2Alnf38WmvfdN/rNfr
0xijxEk8QbreSpEvmt6t0xiR/qCEXkwrmkLHfol6M9+ghkGF5fM+u02SpTHbUKlrO7QMC8PTKWgM
r1TSZ5oLybhozVhPAUGhdoUpOHBENt2UnnjdkphRnRroNJ5wW8OVrvAxUEvGGrt2r2DDdrSPBpuB
CMBBugfUjqqXV4Ek9TCTRFCMojvcwMFD/GU6wbD7d00gYPzvfHoJr7VRmdfWsyiQJinQVRhX8EpH
Nw0vimppoqUxpgOu2vG74aeLG8NmpLrlytg27/kkW9L9vnZ11RaXELg+qtRDsqK6BScVL/dBxc6X
gTs4uuyBRbbCN6w5uMH4oLOHPWO03Lvvjkc7wY/qaFV7JcZGxjnP8KeKDRf6xoAm07x2ytl5e+9M
rg0yj1Y0YR99HWKh4GDSWbXK05Q20MgC7A/laRc9YJIpMCcvM7n2MQXEUg2QzAkAh6g64tvJM9ES
+HoVGHv6rf/YqVNll+7uVOTpyG6u/vSB8bStDrFJuzqAKWAI4+Hsn46siOD3R8trT3FxNUtIJS32
zQpWJIalPNxU9hK3QVyomiPqaQOvRR3aEibHeY4OiwTi3UaosgQ3bT/GglNPhB6uIs6nxApMHTpA
vgEGuy9MY8TFYQTthZ4cmG9lP06dgug7A143EwbHOaW0nmRjKY9eJ8UtwblyW/FecIzBgQBFESF1
TpdBjHJXk/t11WWiRPSSKjaXR0+n6v3Ystux8LJ0iHTtyJuaPr7g/RSGDPSUzqTT+ClmulMsuzX7
cnZKrBBtPpVODh6Twi/tZOlf/ifLqgQ0GJslujHSq56ykp1RiL9cq0C0L1NauC1OEJNp5xG57OJz
0sLZMaHUSm94WOcgQqJ5YR0DSP9Eb/vp1dRsFQf9dUcETnaBGIugr4cbjkEB1hUNR4phydX22Ryk
sGsafY1SJ3BG5Q4UcFnPM7qRnePwkbmPear5Wr4sLysxxekCDPLZzudZvnykX9Z62WkQ9/FbENwG
EbNxcXSjZPDoXgaPYmhMRHNkGmPkWLGlyrvHxfkTxU1x05T+W0Tk7iSO9A6EIyHHu/JpulJWV492
IuEjXuC78d5ivmXRAWPJkg013RiUooc0qAFVqLVoPFtIqYm7+5YB2QaRpQzQyFsS6TRb3JU7zq6F
2hT2URuB4nssk7Nf4BYYD4q0fztVVo0LeTmB55nYUu/UPyL/0tPkZUqTfBgBAwF5hEyNdVoaj0N9
8mkLMs0wJVhTRn064eZKqVWxfl76vl35vpgKtCHABEov63qinlLQz3itR2A4TMA6dhyAW9vLRBB9
+wCYeB3l1BFJRxt0Gq0WIWs1pLBPVoRZjtRqxxHrz0br60N6Dq6JgP/Pp/h1Cn8vznRIYPLB6wDC
/s/2vdby5CJdtDI4ij32mJ1yXMjzE2Cek+ZdziuawNfT5pdj/ru/5pi4YJKuU7ikqPx39mte9Cas
OgpQ1jibXNTCL01g/dBMq88zTqpxlJOXgfOsVmVYek9YxYytTorVTjZ4GKZ1vvWKSv0lJ5f+3Uiw
ewDjCkpdatljLw+rggebFcfkjsiKI9dmT2TDVGq4rAseBQchw4w22cjswe9nFWtGasomCmjVxW0i
/1es+leN4eW54FwE8EfBzhMo88s9ki7PLDOl0z045goZS338eCokhPpj+MT9KZfLnvk0pkoadzPz
wfdTN8sz+/YIu5JS/jZI2vXy9WQ0tQUddwDGUGZ7eWC5ER6Lc/vAaCCp72kPNBSsI6a5fYcn9su0
+eKPvhyOXgP8IpyKjQ74378Pd8ZLuz7X+T0QkbhDml8c1mpXgr2DREXSNd9RyLyCYlTek9kJWNNv
7XPl3/SB1OGP47/sNwD4RmfUPO4BekMNSFo8pBo6dDH8wGGIMCxWVjvlGZxOb82RqNPDrJGV+Q5Y
6LyQRqHs3oOzhwGNNGpEx6hXhfgZlR9l6LHemLHz82zCOvbfPTfnK7OXVFEL7wB8f7lfF7PWxPJ6
D4x8eGu2xqkrR5MOxrqoZUGTw0J53AB2EL14efFQULaVSdJj1xRHo21Oihq75nMoV91UdI7X8WVi
hhaua9ZTtj0ZecHSFt89NO56o3Pii0uJZanTqw4phgwlspvOHbmyKS/YsGbVXbX/wMoBlNc8Pbrq
+Oyh4KveyKfGRT9bnUZ1Zxwde8rJP6/xSK2RkXiUk/vJCffm2VO80kYWn1qO6j9SCzHVO/rGCAQc
7WLb0DztuNCbbwjK9DCGQEy6qSHp2bQ1anQ2kGlcSgtY4YV/HuceZn8joI26p+hUyM9P+OCgf1GZ
K2x9CkdKtrikEmMGWwL9lLS6Oaw7M/TLFOTI5T6CC27I65wWwuAEp6kn9CIo1ZV9XTUt3i/da8sy
9lL6E6Okr46T8c1pBrfdjX3a2Rcqt2opRygkOqNec0hgZGGsi73ac6LVbvvSDC+l8rk/YnWIhUHS
9I3QyVglq9H9MRHBOoYOGrfH1WlBR4eSvcb22s4rT+yMWb6b4l1ljwO4uVhWCOphL11FfcUpNdtj
rJJrszEmT13lkIvIcbXesQ+reKo40g79X23vmR83mt8edZkLrSu8zoD0jEYUzQv2m4oXJV70pnxE
qXVbdvBLsB+KHbuXdTxQvOO4Zq84QMyk7c3k3uMzwRJ3TKqVezwINmIMn2dLyBZyx1gB2pYWVGHi
c0tkfq7V6bMPPMmNB/Scl2fX9C5zY4pFp2MMle6tT25b7bMlL4P7EzoZrIlsKOZAV8fZsf1cuLdU
ANxSUXRFDEAvkBdsSWrMO+vIvqpsT7ZDt46k2QspdG3QjAyoiXrHQEawUncKlBeQKqcWBpgKIOIb
WUTJRgsROxBWGs1LA6B2sikH3J9qR+KL2Ye8g7PW+rRowXH92DQHo18Exch4E1B5uVvG9LG7zkBN
T3NEyVnLD2E/mZjooCZYAZ23zZLNYkHX/PSevLP3G4ubziha33fxMnwDgN1S55b3Sb1oBWMwdAVu
EFvpBu1loNtCUPim50XTS68GQPGmDuDJjVK/7LkxXrEtnP/pdvrSDDOycC5uknE6JhQMOHON/cIb
8G1lcRkaM+zIq0NxMIcZrjPVHHepQbMm4dIXJEaTfFTMs+l1ATLJoFBSj6o1UNtiR53gsj31i0kS
kMGde83mMmimQNHz3XPX+S+OzmxJUXWJwk9EhCCD3jILouBc3hilXSKDgIKAPP3+2DcnTnTXrlb4
h8yVa4AsC9UM+zxMU/l3sIB25+f3Iav0GlCLkBmcOyhwGP8HSj8WigNMP1X/oF/H/xGr2jlVItsT
gfLsNjk9ISuObjgdf3xv4cTjF3kvfosV4V6nzqdK7FobNIaBnXzFkLXPHPmYB80Z076YpPRtfCrO
iMxpYvNldkjuJSDAI+BRQCxfCYfvWjo9Q7rSWJ/+UCTyK9jiND/cZrCJ5/+05fvG45/i4vMwx4P0
VnB2LF4HskwrasrkICzra4dKCIbVT754eRgcLtvb5NyHiM8pQT/Xnn3VwSPNIW7itb6cbPK9CN9C
s1MohpgT/h8Sc8f+5nWfnYdTwU+kERPF++z+vb9WpHz+1XRbdE3X748UilfRjxeahxmAp/mTn8Lv
o/kG5IcEd6zrBl0iBOPvFcR79Sdxtd10fOViOGHvT6+Z+3Jf22ytrvhMjz00FqtaB+/FfNEGr/Vz
e1l9nabTRdFWfh77z/URFYEaELRRRFTn1fkRYauRzFCB63inpICVRzb+5zpXDMZaA+dspT+vz2Pn
fgxhK4A/Q7retQv7jQeyOTmiTWEpLxBLn+JNzZY3+ZvL4UySxSLorNkhEDFZ6GbG4QLhpAil/QQH
nI87smbmOrmfPkqgZbXXzAm2vSyz54prwp/Cb7ny7fa1nQXrGKWbek7selvslcVY8L9+4ffAYwG8
DPLdLJoQLrYeFi+H6CbbVr0plGYr2cQaFPhZCA/oRjk1JRaVeEuDI2NFkpuXbSp75uSVHnS/p4Ar
Sld7Qp4TPla57/XrxAig2KOshW+gY0xmfo9QAGHNlAGxaAu2lt/Q3ZGXzMHhwPg94MCuayfQPXlf
Q/NcoMvVn9CDIul3Rg64K29LqDwBOdEe6FgJyZ4DG3oNT8OaXuOoDohFIE5OT215h11q2uhdCMdb
HO2pMbsGWoF7SEpbVP2qy5iwcIjAo4urLh9KxXz+ckpaud+TFQsfvznUOyHac4wews8yBaEikByE
TvGxXkz8z5eTmialcMvFnvZQ/JqtF/87okPIdrvOBscSIfIHvc89OjEEqIP1YYDKR+KAhoenyf/I
u0ba0zp6T7f8i/32+Ix1BBZ2IBlzP4nX12BiHO4iBlkV6FXjWDBlcMUJOaE/pqJZ08VXtFhwMwPJ
DAQEEAg4lQsNyC5fDNuvx/rFCfpQQE7ueYAX82p/AU4xxNZGoZ+4vPzwwpsl2wXl8yZZ0Wl8nJdz
tVXnsxpvhVr/4qMNyGM++HmopDqfiSZztppFtO77FvnuVkTk0eoWrt76141hr5rSiN8RQk8so65e
WQWxCVnFIQkKA0Xj7YiFke6ls7CdQtSDT9V5c5PqQQ0UM8EzwJe44e2yNA98DzLuYFnodrWgxy/4
XJVM7Drsq/0bdoy2j88Dev8rD5miwZMNXDK5yRFXU/OMAWXptTtd3OnmASth9M7poJ0lpUVIZYSX
Y3EtXM0BATzmJpfnM1B3g0YlPz77D85jO/b/ZQVG2/nSiotzl6wSHihlxOxAfpY7UECEQpBA1kKx
Wx0v67B38T5fFv8u0YSXThxNtVhP4R1U6zhClQIWwVgTUkC8iCW7unZfBwR3A//mMF0fmtQ5lFfS
WUhMVMEKIJ8E55msV+vkrzCTXl+znLwcVmZimYsJNBGypemZjRQpCx52F/M2LpJiFRIosJJ/uD2l
kWXvkTPC1+PHqTHw+tRvKVCWybdsb8Jas017CuVoM5rRXTiYB39MA2pt0DuSjfTqmATSv6k3YbJx
cXHpJ44LtJl7F5sltoW5kCLRnkOvj62paX8sulVX2jwW3ASPBdb3enIvlrLVX1FibOGWy/qVs+06
+AL2c1dUNq/N+r3NVombRBMC3E34a1dtVeOenFk0uzNeONCGocEMAx2x0xXg3a1GrjaCtIrobC0+
Wqob+W+zMVY/zg+b645V+cesXEGBUK4ZsqBLC/GMMS13HSSNy3o/OLE398sNZQY5perocp4t4x0V
FP6apQnDfIhqoF5+cWcnVs1hncVrPjkOzMcPToFQmMnIk51pBX3wUB5Yw84dp4GbHFE5WaWPcooF
d4YCU+rr1EbN3kW9//Tic/wnwhR3OB5a8/LLralpy9R48JIANVtXPH1hKKchcbQ24ZGNpLdLgars
PjEqk01WGAcGUpBKCVPTsxVnrTO8zcvm43FFk11DrQQubvVLxUUvaFQUUldakMapVi9bWCgQ+CCj
CI6XmBOonKbuqjjA1m7nxZtq5M+sOVgv6Lk0fbyXNH7HvxHd1d9miYBJYlkV5ntBDrBpy94bp56T
eNJEne4o0xkQcLo+QorPc7qrPWFXVesd6UwGPUn3q9n/D9AkekdOHL5VKwE9YifhCpzBXuY+oZ1P
PGz+5yYoGGVkMFl1d+rHL9ICvjplk3Kgt5/eCwAAuP4fc1tFv4zbXiDxHFqNJZHwMjMmNnnPGSdm
si1N67UMZ2FsDStg3+Kuvt2PLc/1dOJKpjUl1jbXP4s+s4QfUoVOaIfQHnRm43yPI2w3MTnZi/3T
tviVz20NTvpHOPhlXx/h24Vj5bISt3QB4IFRan2XhhbQPNrcprFhqDmkuYfFh5jpN81RbQPw2WE5
F+f5T2ZDeYyoU/mcMBzCF8TGQ3dIF0i0f+ga9OBrPZaxiVfvTjXYs297bh7G97ym+4w+Pvmp/Kd8
4vCJsAtJ4IO1oy0TkmndxsRp5sTvGOxmR9OTuQFuuxfEJDjpvdfd7wdvJ9QnNTL4bQaFd/Nd0Rhx
BHwiDtWHA129+1PsAJWAtsSqq+SgBUruEIEFQHiy1ZwODFcwnzf+KWta42ugnPopsfEh/QTaVa6f
i4PPBNlxv5qG3p4UFANQHMM/s4F8hmwGD+8XMVGUQzGjX/i43stRls9VfebIKv+oJg5cJUx2LqL1
0FfzfRy+vckRmCn7dxlzIzMy51s7V8x9AiExM8qBVIJeMeAZvqx/jc2bYhfCDZMteb9WzDfcOs/6
MAlB8WJVUX7+rAG3ZjDtZTCN8S7IgvRiNTxsfMv2txhixahleQ9mNbNft94gBLp1FVh56QJHn1o3
FHpXIGDTwOpeYs2+7N7i75cwYM2B4dcCQHXxNjuXWdtaWnU+prRch/NdYdRroNaFAElsVLUwayhy
R8VSHimyZX7tIXrGDobDKgIMOufpjfprJTv14XMOzp8z9NDUTpnUSpa6QAoukaYdCnvm0EgD4n3r
pb8k0B75tW0w996Hjst4rRx7l3vPevjM0xHx3OIdKk8P7rKzZyghu/Qoe9wIkOG8Y8oh77Xcc7MH
mAYc5rgZ8m0ZGI1GKRahUcUG5oBnwQ5+XwnV4rnqxmtpzYZNFXzGkbG4387DxsBvaQqB+9gyMt4n
hsaB+e8bapFwn+mEni2cL/vkCVLNxR1hfjk5Er3HX/3NTWx2ae2g5K0rXR7bHdFgKvUHQbMkZQde
NIMZhxnJlPRBQze+sF3Xxvsw32MAxNSIL3/nyMg3k6XqW6tHZu0NyM2jPJTHXVABjdeZ/t4pp8RN
KU0BS6YcklhOImN7UUp9o/l6PVZHFKY1x15jX5weRea2vdagPMoqiR5ryrKLWbjC1CWE4H8zzcTM
bq9tvFU3BfslNtkse0MhHc3AQImoyDWcnfY6OM0BKvRxTq1mONKJixxt57bcSroOazqs+IRreZE/
MdGDM9LyP7ytF5WXNd8Ubr7qHSuslxw1+Uo7QOgk2REJ1HVcX2UFLbT4vf//wJz8SmKiuKLoqPzX
ktwd7k1q5L/20KCmEpbdEYYib2Fis/B3sD4MhXHYcUJijF7t2YKRbHAwZPePH391kk24+Kmtvd/G
YgGlDiFqGMiFjy1M02XmfP5gR7DOUlfcpFCfBXYb3qe4yNm5g1rQHetjAkXwrkMq6XVH3ZVP6TUx
uN1nutfQglqW81ziArl46MbqtS0ys6Du5K3RUfkP69cYwNlw3vra/XGy/tCU7o1VdprM9JSASAvV
iOj0VhtZ+aoJHpWN6eWw5fozLrpAs7wDNqO4wedIHxkQfCfOhmJPu3JMx5Ou3+vu177Vf22jX+x8
xSPTjecuuWG+ExtWyP6xixW1EUJsZSH8YCq3pHDSjHRV0dt/dqr/OHcCdgPjFt9/7Y/NbyLbaDby
EboHAS3G5ehwA9XbZJzHlNzGH5sai+NoLZke/8UsIP38FQJGceWs5GBu/hrERK0uC+QGujcPc8ug
JPrNc5T74+aDo0diNddKtp1a2uEdkLMEN97u1ljOoiGDPEPqU+EM4eSanR4RuNp0J0U+IxlUHssP
KoonIkmWwxuexQOB4SyQPcLqKGnbxdeieWzNmfH4U6gyKOJCbnsSR8px27S3tQ2Qd/2/ugFYMQqn
vn+dyT3RwJTs9dDowTmzyDX/R6VtAqROnIsx1SfejBR3XVzPTR8OQ+0qKPbrc70iVTKwVcoVhndf
BL6ZdTFj2tUAiPJyvjC/NlM+U79GcrKybRaU+pdE85YuWULaOSyyCJdJLixkppxfNWx7wCPxmhmP
GQ2ruRgYlg52rTNwSqhQc59r9ss1TwyuqR0ZkWe6TQ2ENi02si3Y13GACBT0h/F+L++ofFy/x0mK
GkC27OdqEtSEMbw4JFoTNGDiDEt8B4w2fO0bKhxSzP8HHu1k9WaD/qS4x76c9zqJLgv+HhtA7NXm
m+RMKgK4noEbu/GmfbjyHxA5agw0L0Gz1BZV8NiLN/xqwGroESn8nUP9y7FF5TuCkPl+sorXvEz3
Sp/XBc9e7xxuiMRioi/UtON2eYDVZD/xiFy3/JTq8Ph1zW9QURi2sIZcSfN2TiOhd0aA2Nb+PRYA
zpAB6v3L4/TlEwa8hWnIk0BJAoDR7sb22KNV0W7/a9eX25n9pR3HIgAshQUztQtTPqyfvwcYAYCZ
tj3wIDn0Y44Sssxs7t8JBjIAEtQtB/zELuh/IrKtAtXiJHZSnAN6wO03m8TAvdiiQ1yMPRuItvBe
pOEX0Na4cCoayb8pnIxTtmaIj0B2OTUmtKfj3VsuytufqvMH/gSxyoKO1NyjTeHh4XthofJcT8Ph
X0PxL30Yoj+2CEcdELTemiyE4BV+jt+r8sMjoDCPih1piaZsP3edW1oztE3MJ/3HhoYWxAAeQ+FK
dmYXf7MVX5Wbk6RXUOJmAwG8NsQQO9cNc9xENJjtWhyRpc2dGqCHWn/ASUanZD7kFlx2BphLXXZP
kIbwnvKt5j8gOyRWG8Yb8ohLgIoz5IP4BnCAcUdl/NCpECKmHwpjD7iIhQH8IhBmAHlmHvRsyTn3
sd/vveLwRik8A9ycuJeV+C8PKjL/brT8zMyNPkhXODIgAkkoWnZlveBvsJ61as29KasfgHcuRP5R
XANoZaRrqmfrbhvj67saD7rt0+cE4YGNZ5SCVDos7lQryd+E9MR8MwCmPnFmTrEkFq3MbDhYVkdI
HInFB65Eq6d55XxhEHMaFjBLqY1vIkASNcCR+thvg/zPn22otnr7c6gdnNza1u5GDcAm37020t9w
vF4WYLEc0I+3lbjAP48tPSElI7vhdSBR9qXfHqa4IqTA0u4PD/dmrhpLIlpFsljsWFPA0zFnuP0g
Dm7gBZoXXTrtEfJsMHxYsirDHtYQQmO+ylIFY5ua1Duam6FSh4yH/Bn4qYZBONlyFviotPTPkqHp
sYN39sMDEiL8PdB6aQYIBxcvYAc/FkBzCz6r2f21SdcN9UYWfFhJHGouj3kXEyB+6hbvaI6VNyl3
Y7/BXIFG0IAH4gBWRqk3/+m4RYkcsgGsoM/x5TVgJYq50pz4Ke0NZy+rAlX9xZKPn+voC+bKtaH6
5PTZT6tmwmCpy+/t+/O2RMAECpWv3e0EChIhIkPVefqxTWW4fR+oFzkuqVn0kXQCr3BiF67i9Q64
+cunWYQow6wLy5A3BJXB44FCahlr83SvmDBQPjg8W8pfNb6QSfCCyLJhtcj4WYM3A1MHE5t0VOKM
MYNtXSo8i9LlFv+UP4rHP75/oMIY20P91l9v2ki9gBe2eS5mbNI9JK2vv29HcgdGFx4nAB+MCjzD
6XOBP2vJS/8++AO67xsuwjgwyLTbbKGqNFB57GeOhNxkBJOvMrrpwpBpxKrFh2c3w6qHR5G6JZHD
VjlztL3mGKHN0lvNN2HS6j9etiWql2NBNhPJDLnUONhD9HEngdd8MVEMRb1zWSNWOr623fUZihuA
eBANagfsDWhGlumKIY3mFyyW4/iL0pUC6x3CBGa5vX4bj7tQuoycImHpgfesFCYaFuw+xhQlYT9A
1hzMx9n1tcBjfisvRwdaQ/Gc1p/7M7C75SV8+1zXmqHq6Yal1q5u1S/zDdonsLoTCKPfGIQGQMKT
rzlEQWFL+59aCayTQDJRm3HQsMCgrbCuW/pFdILo2P0CZ0VO14KFAQPZSTj3p/xfSlY2P4OR/VUh
f9TEJS5MbBWN0xuCI/UQBeqe8CF9pKYUluA8zeZQOACh+M34sK0W5QiJIgUc2UJHMpYW5KQvMn22
ilHll4vYfuUmoiRCFNGjcZXyfoMUtyEN/7uxh2Zc18ogMCZthzS5ziV/OBf0csBF8XasUTg4/qhS
6mPc+Ew+froo/9N2k/Z+qJbx5iCEVc9DnI9cHAjLpf7w1Su3F+Sm34STjCJGdZArX9X9FMEVmiHe
grIVeKeLHEEQ0x56BU2fAn7E68dyRoTTFUIW97n5wknyp8rHyzBdvn7pw/b/gxs0Kfniy03JaKc0
2oBnaTcmM4biF5wKLBWTp3ox4x2dWMylTgMTX7UbYLwzAZO+Ukq4PYQqbZsQRa0ru9zBvhMHos+B
b0wdHz4s5hwNefd285cbUG98FsyDD5ltu6O2ixI7j75Im4Uwj8aDEAIRY+6xIe+tffa2gFJ1ljuj
aXZp9PX72JDntvQMeOc0xIxIq2WjmBXhnxvpMB7pFA7+gViO8RIGgzbzXQW2gzq0NnG5WdWt2WQ/
MTYjRzyCYhqZiw1N8DPo3/GM52p90uPZM6+MKDGYdruDr7gY+DLMRPiGlgsugxl7smp0m375/oy2
5Q9mudfpsaECyn5nZyJvnPmeABPj/Y9rVyP+gcCAw/N9a2vrSpmMknIwCOv+ANay2jrn9TR98mcw
MVJOL5z4h/XEilfpEllqy+Tm/Pyr0ReMqQfxpqHuUM30j0UoLBlM0HuOrfWCvYXlJYY7DCMtkA9Y
yJQdepdTO8Nlmx7XUPP2EpeCDGfVSKLcFqABFjqxm2npdpkzmS9xTJpQbh0ZlD3pZvk+FgxKbiFA
ohWvwK0upiOvn8GaYmw5c2Bz4LFkJC6QKsAlZRRiRIfBxP7yL+dnMghqdhW2ax4mAxPjFSnUFzBe
gMZOFVBC51ycynxQlkn3x6l8eHN75GVzzV5GJJAB+xGPj/V0xdXKnnfGY2y+eu37B1MYiWjQA5xl
mG/8U3ruHGSPeDETG5wYCwBTderRknBYsHYFm+oTf12PT9K72rE0bp/bgzf3N37wuYtRhiNHk3vp
5hSsmIVFg4vJecpuZ4bQcqIkK6SdtAYaOKm8fwagkiZkYEYaWKgtVEv1ZItUKivefHl2TNpdbJ7B
oSZfr9i+HoCgBo5RKkzs2EroQtTBYOIg3eU3Ob9WjjeHdP14sode4AjDkBeoLihcRFtbdtfD59BS
0fGgR5jd1iS0huLxyrTPABxyCLXER0MxYxJRXliSGDBbX7LJa/dh0Do0aasHEvbOqk4Tsg94myao
GDZNXUT1/Dm85/acFBKDUQONGJWe9v8TLW6KfoW/uE54Rn340QBRcy8PpPuHtvSQhtcyuKK4YN4N
KWTaUxg+oG3LXPmUWyfuvu8K0F9BZ7nm5xRTWLSEhemIQl1h+15cIQkH338xDihEa4wzzd3nKtjo
9w+TPR40dk2QecSLS1hHTFTtuT/4UwK6HRi3BxmFM8wJh+NdNgpw0NbTHPTtI0tHtKWICRgjHuqU
L171b7/+YyNDC2RIvv4SUmdfFLtaYikWkTPtCbp2nd8kDkN2YnGaBeKCSf6miCoTgJY1NrC66/Vn
8cG+hOvO/Pfmc+Id8KSt7KhLQ1TjM4u+rMc3hbP84xE3eAbUdzA6A6lsb8xabfTVM6wFr6KbrJ5+
NpiA4HRAKj5klmCW5PA66/5IXani7gBsR3a68dglb7DFAb7z+G4+FtgwR2ZHhfZ4jkcJK6hm8IH3
nIGgn5TtA1OFljn2aQi/dy7Pn5JhjmSI1DSDmftMOkfavj05g42Xd5E5cMx3Ek//CsY04ThaSyHh
6/k/jqag2bZ+bXObM5HtHO0GR88Td9PTdJGP4tgVF4XK/Ta51zoyZsVHgMA/GX53X/eQwEGEmjAz
52sFrI0U8gqVhIGPc76nwYXLj20akILdrC7Hlhc3zsPgKr/HQv/rg06bUH8gSgQSQA4XsU8UAlWf
LoJQ24f+56EtpNLCLI5U5ur0T376XYSHmLqZh8q/ZsrbttXaZ2ws+BOFxzfbqzSSUUp13UXwCsBV
cXn/VS3CE4GbCw4zoBRm0Gp0iM33bbAlplIKAwHB0X6gNsutzSWUgjl1FjTqbMsHGsJPZdRfFsrc
1W5ML6awko3nSj7UUYZj8sjuOXfkAjXuFL39SsUawxr88ixCt/Dn+oCK4DDetxngx7n+e/xksOFK
c/plvEn4hD2ongroXbpw4V+9AT3mxa4FbyJEVyPwEzKQqfJQzg2M5dJ8Kkw7mdV4hWRJVMRvByEE
lKg2mMSuOGwk0cc6eQ7gRFFS4ClnZzRdrz3sYbiysitkuzS1n3Rl3gdysDMFqEy875/6ZYQOZWqr
4he0H1WVx3oPYVnzrhXSGlr//xU1BSSVSVzrwnHy0mcYhiZerwXNJbq8gdWd98f/9sEEnXtvP4dd
IvvDzOtrB/+p3FLBcbSgRUudv605MqTExUmRIdvzUMC64pZp1nX6J1bmZC/M9Nfc0lJ0aQ4iPh3z
jhgCwOjPnVvn+jyD8Azc+3nzCVyJUTZQ92g/byPjb6j4mRFxr4434nj0sJEbKs8E3LZl6gJpBNe+
2hGZBuN+wbvDfMwVfWa/dCHImfgFv8z04aNXujKmr4Yg4Xw/1VCuzJtEUFNrLpnpv4Lx94y6u1nz
gcGhIw2dSmu/9lOfLpLROIK1/WyBNsdXTtPlJCBT6C9hni7uLk9zbhPDzEM5Uo9CGbk+ufuRR3io
25QlszZEOPW5CjnXvO4g6HOAmfEfZFRfeqnd/TTXS2fsevf2dBL6s4wJXSfrCiZZnAfXLjam/+st
nrDhIIL047S+jGI0qND1VO8TcT6njsilexX4cJwijDHfYXcGafnwlHPJqP8+zsDwmqX9XF1xOVl9
qOW3nFk1lg4wDr1PcFlyI4BMHppdyUilN5QLf55scI7hlWK0GtWwuc4dpaeZ/yguBLJ+wgnUMPxE
iUsiSeY34ees4DUzuElA2YL44wQHj3pAXcOSC2YHghWglJoh1Qn83UFn2aHNgYwDtcioeCgcdiPo
c4bYNl1q+HyZxU6EEYRu5TK+YwdlP1bH146XxRZz8jWkSE7Cb4ACKvGHfJ3AFGAgriBJifLBDIUN
R7qZ7LmGFm84XJcfjbOPj0WRQMUDDSUog+zMEx8rKn6J3kxGB8kGOxMfmSJbVw3lXXWQdsBH4Nzf
tf64NyyY3aQxw2JCLjP/JW/Emy1xVICWsmIgjVI4X6/JbKW4wR5nPz+qU3uHScR6w2yc271ye2aK
qpP/o5fj+XY9HeMM+OCjhpUAH4Yjh/2rUgqylMEk1xUDbxBLTPmhCUhhEikuq+GD2Ct2QYDqjXKj
ugSjYaBNH0tcVWVLv3l4bY8xDJrEep1Zx84r6ga9BnySzA/Ez/KebPpF/HVHSY8vcHqdpb1k7WIP
vHSFOZqbIlwiYb402PLX7Pz6EINgfTMT59WosuugP34B4AQd6JtDrmLG32zTG2uHMyaoz1RWf8le
2QxH6lRWc0atxcE1XIvtuaaEGqWgGHJeQp7pE2koqx5dc+uWN2FT+CDpNuZpuyUC0S43KiDC2JwG
8i5jAOYgY40X6UH0XjfBSNcclkCf2jVvV9T8LBB1h/nO01BIPPHfDAl6J5dORWVoFGAnYpRkjeE4
H+kf88KaiBmUYrk1OaZ7Ast2L3oJZ3Zsz9Dfc8bkp0bysGiDJBwpSM9N5cvZd+5E/UMajwQforLa
Jqwq62G2/VJbPWMPGOY9zotuHZoOB1aKFLsYj346I4PEI8LCGOeR4xmhhrOUnuuBpTb7Bm2Kwho5
ygaXVQhgb7H1oX1e5G2BJealcyV5S5fwJQMM7AwHQdUofJiF880I/PRcmBhUfLeT64U0K5LTjIst
4SkM10zwOdk4Gh/gwRe4/9FltuwSL07cLA+nBMSimYLM1phMjy9/sjft7IwxoEKDekhZqNB2jac/
PXH04Yhy7aolm6ZcIujb56vLxc0oasDz7+13JHTI24mAi+siBhcm7YdR8t+0Hkkk9MJsPS43sIgH
O5h8EVOFQLMGaUbfNarJrYxDyE4Z9+/ydfsEXceo98QJrV1Qhf4PtgNcZkaqebNtyWtYSqkpHB4r
IpI4nC48x4QlB5x9AH2gAqv+xV7JXcVJKHtPv/x94OdilKyUirP9skU+Wi4wd/q7aE4KO6YFvnUJ
a1C+ZtEdVNKP4zsyyYEiGBgMgRt1M3Nqcl0eZs+PdcYXEBHerGJTDX9X5b6DzoEK9IC8tVhMl3UX
dNhkJ4SYgZ38fx7LFoKldK0Zk1P+2jIZwFYz97qvlfkEULjp7U2hE7sl9kmLSwjxFgo01+cUWGvU
GNbe5zqLOKrz9SNBsFQudfyfSLgbnG8SlZtyU3yczkBnC4mcEhGzGBxq/yARq435l6XmVPXoYJps
LaoHEYEQ8sF8ObRkwzpNbtew2AlC98BtB4B82Hn5eoN8j0t7WhvvUdNjiLvHlssg2TxAbuxUc0ZK
LLcrxigC0hG9V1BFflpr9sbsCbNhideqtnNLxDX4qyQkZlNLwzxpuwuzB+YMj6ebJAAhfAGJflmo
acxmmS1Jiftg49Y1zZ+aLLLsaX7wDq5b7syMIuBdPhKrkV+NMZuyt76KhAiJLNqK/BhM3XmwvfVg
GbyZrMrtWZx3gSxQ6F3o51XAWOwe9ESUUQNeBarEUrUugvsVhLDXaBUBE4XsY89RzfePwpD4p4DC
U4BXKuF3sfnWjYG3lDkZapDLJN+qWRFO6+fymCRWMhXtuoTOC3b7JTKwBEruR68oOjcQxbgnDehB
ryLK9jybMuuqh4WK4/FXAc37xp9gkP0X7kVt0jnTj2RUcTTh4BlqyZ8AeQ8NMJ7yM8h4uL68Z+rL
j4k7LbmCP/0QPIZi18zIOqSz7cWRliPDmjjkcJmU96a/wCDNER4UPBS2/AMajeY9pfNckA1peuqe
UD2h3CVPOjhhfxHqsHh5aj3fpCW5iPhGZURZx+zjV06vJY9EdDSQaIL7DkZijGKkKqyMhlaEN0c5
1j244ABoeNKFuh/feNwyVrgkqAjusRTbkibQj0hGJq8nQ2GmUJwf2WM9kDbL5pdf/vM9Yd3Kblds
sk74eQ+VX7bP2Gpz0U1b9I5y8LowKfi+n3v1yVcTwoJvcAEnYpz0NAeZyrenF+Klz4fNR/h4Qqcu
hP3QcwK1zG5K4iNgdauUEs8VX7du1i+lxGK8BxKoqNZFREL6g6+Qu6oUxuyEVnj8e7RwZN+dmWZc
9AkP8j24uVRFwzBDfJ1EQLfjHxfa22zmx3RMGux+k6eoNzMze0j2LC1D8ala7+QT9WVut/Jk1cxA
G+RbRY9yIZBdnkVSCUO2gf5X7ZPn15zORW/QWg8R9b8n+WjN2w+fNVR9yYmBlmT+US03yi+pSXMG
9m29jwEa6y4Lxrq7EZCgtprxpNi68OPzjxrrPYeYeihiEmcELKuwZFFfrSdcMitrptt2TEeYi8+d
8H15s3q+FFRQxfyiT0CbQsKs0hY6yxQIW8miF6dBPUFxzJS7bqJxz1R57EozWNmt5s47KlGR1AJR
ZQ4yawpjVgZKs1fIfGinuyJqJAyZkth4MBdT3pJXfH8N5c2I6blV++2QIQJgUggzSCJ1+DEYQiRm
c+epVE4mUS0XwvqhlX8kYtsyziRPAQ6lIOsafMsWRc4How7ylY7znIHC63uaSo42oEt+AXHGhKlr
bfiUF9pIlWeBl4xMSy6Jho00v7y2avyJWHirvoaASFrYEL+8pOGe0cLy3VgV6CGcEay+h8sEnG3q
owh4vqlDhNTS2BAT2WjiXV/VoaB28OO6yYU4H26H4TYvISprjvIS9Qs3s+xKyHKghNUI8pdfaNXV
ZiI3cNc47eYFGLQY/wpNfcMfdTUXGxuweE4M03BxE3Xiy5C2nkPijWZQcm+VAvXAdK+OdGWJYHbu
XY1zhdu2gKyowNfKSQN5EVOb9PZbTX9noNbv9P6eqav45bZqaz+EPwkREaCkC4nev/uRWR+Z18pm
3y7M8jpd3LuH3enm5Kkn1+jLmqpgEPqP1NT+zTbqqmOXMRAm2LsxGxFXXH/s5oWl2OA6d2BUOt/l
HM1fOkB+T2n6Sqj963RAfS2cKsbsixV9Ozo5rF7Sft4u6iNeIVobgMhkgqEKvgjjIIIaz4BC9+7q
tcZbAaZCa5eMKzE8htqvlmZ5AdCw89iLW3uGRSzjS4WXQwMVe9NQEe2RFwHyY/jzqX74xwCsQoB4
lWb2vHcef0gOMj16lmanoxIDXn/i4MZI+0+K5qKek0ML/+FPWOaBEPIKlvQdYqREP3vtB1/9Tq99
SPGbnoeyQzth3S/JjocxN3GymptTIvKCWrRmm/IKLdsihpyY9gWaZgsHtqG0+fASJE7EQT7sjgoP
Bb92pQoBe8lYz4pNhvPvqMXjgEo2qLDUpKH6MPfCNb7af46pwyHJ2GQrDKfxKTiQM1sc4xeTexF+
DtxHEGemh/IHhTnPCBjzP8LOrElRbGvDv4gI5uFWJnGeTfPG0BwAARFQBH/99+w6F193dkXVxek4
XV2ZImz2XuudlnX4NU6EjDhiNtDQXrzdrzTGLRfR3bOVuKIjCY64RLhV5bhfGrjvev/4TWLFCWe/
uZUmQszOFCssvvYUQMYODc6JwfdpxMhwILx56o2Ii3TtQ4jDqPdUZWAPwj0UYLbAYcN4hZBnl2+f
3BlgSAROQKU2O6JIK4EZgacmqnlac7mEMlx8xDCZp+63ClwDWD7ldmCf4WNRFo31/XUEOaQPu61G
KU4vSvLhTLoF8Bk2/LvPQT+4f41KYAF+LunwguDaestX1aILgWFsH6B0Y2L5GWUMtmZ6BBoSqD40
Xbvw7pcRJcfYHLfo2Sq/s0WmikSgjLPhHmmRjfrGGL2kyCF67jFM8RzcvwoqFBEVbeLGHVyhudKh
EMfK7sYh10hAJLQG7JrdxgnoCqplxa7il9ZsA1YFJoSrKsN2RY/JQDKUxR5/9/Jh0Ky9RDdKr7B9
bIF8aQ/HMXyYjKILu+B7pwdGaE0NlHgufy6VzCAIxCpewh2ilY+J4R0muCVQrLYEP/s9hQsz1kN2
LpLWmfTgS+3gjJluKjhwslerMfjgkOW3AcG9vctEytuT/uUxqSzxR/iwhttUBI1SK6wv44RVtk7n
D1RQO2ugYrOYYDyh5OQkxj/RzqsVqa+zdmEMBS6BBkXYNawh34xMcoGc8PH0r9pEBRYjkJbJeBvV
n2YrsuTd4+oicmasQdDOp0i2QbhJ8obODI4z7TZYyojxKI/IDof4YJYUmjGv227VoLPdAwMcx+bL
a8Nu1omF5TUstrniuLKnvpUHVHzF5+g2LaEoANDn+hRhsC9NcxLAyUuFuP92/dlSHXwjR1bcFf9l
ZUCgwt0/PxXfh66lxR9loNLdIl5f0C8e+OXXkTq2x6Q/TF9f3+YYsRFDKL4uPlINLUCuRGMkuP/M
K+cZN45dXF7Z2zuG1ODpFicOKXUpEXuVetj4wi2o7WPfDMfpgxEs+sqJUoBOx1PD60SwAP2g2LUf
JS2RSwDrFMm5bXlAhJDXGFCWJE16jJaj3N9ZoxGv4Un7rvij8XV0DfOps7HIgRkzn8k4MB2KcxyN
d/xtTqEHSCNl1AU2otEZkdDLC567ecDBnWLUdRnWxYzyYsmBjBcFhgPmZTCFkX/W63QtD2+IgXlh
VyDeb/XEGoyvLqq/BKqf008lLn1ZbJDhflNYPz6VaTMv55eRAKhDc6XP+pW5dYbl/psjQ18hMFox
k/z4xWCig8XOACcMR39u0Ssgyf0ovqW1eYOsvQVM3ZCvUMo7Kf2wAHIHZNkQF9NGNoOGmncnwjr4
PCRse/xNqv46jvryjcfYLikKKyO0iUFmJ+AW08cjpVenx9lFGtzi0UWKXtt4x6KvhTavNV2O46vh
aWJzcfPc7+J5LzxcYYrzg+kh/E38f1zsHaEGrgMcNTPOl0XsPiby5jm+Rk6gfTzO2tyBiIJryjyb
mYLVHLqcSAMqxQy5h+G64nd5N6h9A9GqtkNh+a4s2jLG2B8a5qw1Z6ojLqleurYjcqCKQ3F3j8WW
WlkkzRLco/mxvKrmCZTi0TXPfFHEFsejq9JgbltnYtOOF4O1obzxvQw0Hy9oF2mc3Tx023iM2ZyW
aENq5pijkOJbG19ounGvhU6+YJTh1ZzdQGDUhVPs3fuJdo+/yKjRMpsazbwi5RPlAHV8F6HcdDKY
d+skQ7g7F4Kd+xXeRXVqzVnpxKKIhK4Ovmbb+Jc3WHNx3y/Gc+DMrclt2pAvhNvHvfLwAi32TU6C
njYERxd5/GzTHO3fx5lJWQzhGUnSIP4o44mxa9+f425x9R3bNU7dt37flzbyMv4+KnCW3MV9cnLk
C50tNo5UoTUY1GwEZwv7fkRxojCvmNyt2K0InfBvhscTMp1lj1GFe263M997kupGrKHsyWf+IbiY
W0A0F2qRobaIb56QQT9Q+D7OeqhipZCAalho5VmZs1TEyXEJtc8r9s+TFOVvNb+O/eOXfN3+hVOs
pUhe6kySocshLJRtsFknEHxrRR3Xy5oNmtgppi495pU80VIgSm1r456nk8NH1H/nOohKwjsyffVh
BWu3VmN0J9UksRZKPHpudHNKmSQzsx1lrxpQznKR7bQ8Q39TdyElksYMqhRZKNr56qOxH9UUVBbi
EVKCPGEvz6sa3QDQzQNWGgnyLgHbNoSFvL+PGYVp7I/YO9ldjUKOlAV2x/cCAd4DgQJznVhj6Ixu
9OY0qm7BRE+xzmrCqcH7SmKN8xFC9igLpEv4WJCPwoyws/BXcdBzgPMIEeKTvWwmgF9d4ZZ35vhd
BZE6V6e8WSaITjyuA7VdNJRX74XENb0QCO4dZaxMeRoaujPy6ygvEJVQ09uMfvQeG1EX6aLqeCIq
uixuLMi7B7Gm0BzC2w7ZNvJklO0NiyQIBoB5El0pwe+iXd1dLCO6wMTklXp4aN9yPyluzASF97d4
rXrel+5YH16qsqt7y/Ivt9MrD0oah2mc1x6oHnoTDJ8UXBc/f5fVramerj271ZwzApoM9YFr12PU
GlLyVaUoBOOvP0c4qP9NNrX+FeDwI1/DNp+35t6V95XDdJ8SUeFzXFnefVMtYeItqo7VTYVXil4U
12DDr4vbAd2o3IYp+WJH1UvraaZ98X7IkttJHNkCmPtLLIcmIkf+E8uh/n/MhEgJ+UdoYe+ABKld
dV+hVQiUD9xNAHmQLoCeFztABZHq3PNBMnOYC0sI9/QZPfa0zsQG4+S03Gyengt7aWEsqt8ybBxi
Q+GFvQ/Ylf58R393Qx1VN22ZOWsmMSL/vtSHajSWkVm1CCotYgdAbGw4+3s/TWnc//xRikjX+Hlb
/vlZ4lr+cVsqzbpn157Pkpi1fjk9i5GNY+XRBSbZ/GQPy+c++cskU1WVf/OpqvmPSJYfD+Npx/bj
mqsE0yDuSWCqkdk0NnpOTHlK7JcEWG8R/o6cKInwljsja/Nivs4BpezDNT7uQtLnXuk+llDd4kTQ
IpSmJntytnsvtiBBZMsFUkpDkqnLBgHIdzZ+4FZSQ0nHwV6ApRcempkpFMcXvA4eUOqlLLobn7gr
xeKgSGiMgBiV8rthii8yIGRO0uR+gOqm6MefB81xvrvtjlxLWEJ80JhnrzR9vOHCjD6mAss3zrx7
2/GLhbYEOv9QLruz8FgQXDDcshPFXE2P/DWbFiOL8pyNn0TEYia9SfPXXJobgTG0IKyh0pR3wQlS
0kITQfG78hYiklmoxF28Uj8xXNJ8oOD4IjIqGSiI5QMllHA9ko9yDXEHUC5QQ4pS5rLdOUSKIsxj
5+DO4gIsPJQ9F5wcEFzQ+G5vu2AYMG+Xu88YmxpXMlOdkKrSRCJKo57GKfnR4ZhW4QgiqRyCHFUF
oYV5MWdkcKvMBN93CQy0uMHjNdIgStFA1esnIL4Klf9a9o4PT9Fg6YaBYw9Hs9Z/xUDJvHMahB8f
+CJ9I7QN7/VcpF0knfm3qzF8vSakZSYyLK/+4QjEK8x5USZwHT59Akpz+8Y8DGzvpAgECYW2nn3K
9AVyvsiZvwnLmaUQdvVchug9v4a4DGiLcKxzps65OAhfcjrg7eQtdi04w+TmwbaWmYfP4AbQRD+Z
8b3inCGtbo21FrL7F8Eng87vpFMNwnImdS+vw5uD7MtHBqJDFt98ZAUXDMgQYW4StGtl/25Jhzua
B3QNvrkwN9q0mLy+6xlo5UNFkUA/x55V7lB5NMsr1PcbHsL27eZRhj9WrQlvTTKamax1l5KzhQqy
p9B5zStU9ohUkFOhi/+i6t9C0z1aD7T1op9LiBno7eodVv8sx9H9Etzqkc0IonHujGR+Uz6/UAPA
AlyMCLEBKhqEDjKohD5QEKOCyOMQ51iHp8h8g27FIGV1Q950fkTROFM7Mj6vBhFcCyiZbKq9BDul
I5+FJQI03MCeVPYEyDcy9HlJ2doQHEACckNSq4c86k4ZrPqwpNycCol5JgYMwq48gfSJleU1w+gv
DIKuhthcJDu4yuwJOwYaguflfBv383x3szzp5raF3/a+krjqmna4R7S4cJi3NY4zPyZNDyhAce94
9KkdoEaY23d0ExpbVM2KG38VeFKSQKUJ+mWvb8HXlt3ptU3XotOr9vTS9r76NOPwQ5sAnBagkEsc
7amCUhiws+vogHfIVhqK7cbFBw4dTGTc6RbAczREQjmK7ziHW7Nu+rB9fssZajDgkXzW2/TeHTUJ
Sl7Ea6PMnMFOawAq7zHyGdgvRMYUmmfuAWsK8xm0AoKVx/Y2z95vawTKYPMa13EX7ZW1te+eM0tD
g8FCWrigv2dU23PUhyYpBY+hQMVE06t9ZKt6QVYrxERGEjWKe/TkD6IhkeyK+81oduFQkSg0B80X
nNKWAeHWMMFRBksNIWfOUJ3Aq5Ff4TSecZ120sYZ3HLc4zpnvNeD5SiD9Ha+EH806STvvsgcHyqM
ngtbh0PUTs92d729ZfVE7YbvZRWI4Ir+0JgHWIUMn3iGxbllrfkmNP4Utyp2y2qloWjy0BkSmKzN
hJCD5p75uwlqyG2a+zpOt9eI4MoqHb1QQ+qn3BrVZ10es2JrpAU3StGwpga0Ayjsy6kVLmpoLXYp
ArGCvptVk5uvvvXEKNRflvc820ZYzlPNv4BuBXFB7wT/z8zcJTFIsT50us3B8a7vZCLMs/no9VxZ
zQ7XnzZSoIZvlNDDmb2/hrGNS8clMhlL5TvtR4IUWd7nPSp5FQbPDGRMDNkGUijcsjLR+XdXgknc
l+Tb8sJwPwwGFGJKmTPE0sSGV4FHV0KKGLa+PLHCq4qg2JVkDEtNUE0sn1ea92IYv1sQubkr194V
xJ2JeTBWnDS9W5WDvf7WgGzgMdGpdUYU0lIexYtHuqqSk3X0zTqqzbEFAwHH3Y1eLDJHCYo0uIO1
TGl12tZL9NGrXR2DggG4kTHCP9edCJR9F0pjhlWOeqaw8R5lhLIjPNg48b5gbg7+AuAxoHqkAIQB
V4FCX4XDFG92Nq/muE8j27ufMYYVT45U9j1f8/WPkIMjZJS1cGeh4hgwDoKfUnbx/DiuQP8Eemp/
oG3HPZluDCo7SMkWxxK6UZf0pPsGYSF6PMRKxCFI6eA9WchPcBV1WvDlD114yuCWroNt/cUrnYDf
3NDLUWJf8LIPju0M5IZ24PaF7p7Oo/SkBbGIJBIVhzIy0WRDx4+bOQmkMBdAkBUeBztAcX8VYTRg
Zgq5rJAOQvWmTGsEcqKXoJAH6C4IQR5mH0/yL78e8zK6jI2TCDpSti0WR6Z91F73bYySMZNpF8yR
K4SZ+Y4xpINiQVaDIBDIAm+JLSAREGtqGU78p3ZCTS8b05IQFh5GSGXATTcJJAgusyI4rkq86q65
cXqvDPtPdttFgQNf2NnuwgjNWt0e588JhgPXyQdbrJYGbvVZGRx9DD4oooX0WphqswcQ9Vt5EspK
bGVgTBvQr0FLSCJzaK4+Ib+XMbdIfssmrV/jFh2p9P4KCWIuV8fvvoZdoIr65OZJ6y7H/pJ63ey7
fssT73wn1BXwFn+6OgUNeM4vpETZwxrcQoj9FYA3kNqB82EUnC6Duye+KebO20galljdMBFhyeXk
5SWeqrPkC2ENlgtKzE+8n9xNMcpzW+/Y3Nf0oPw4Rj/vGwca2QXsBd8I4wakHUxvM+FjA2JHvJqs
Yq+dXqYkDsTeDccBnRBdLRr8hMQ3txo2WLIvMjr6Izb78RO9JCvIjb9BPctDoY7ugX30S2b+hNjj
IUA/DAbA4D1COrlSu+C4TpBuF96imhjXb8lyF0ePXICRZnr1rvnUQdCJo2XTa8LnmsDbosbCVEXE
WukkBQ9UTF8Yauol7vcvM5CWNwR6AfOzxVA3bdROY7ATD/+lgM+PofKd+Nv0UHHOqR4nQ3Q5qWsj
RB8J888ybzbHufN1O0HkVTj34nm6+2Qkd3gNk3qgJh6eGpQ7I/H75H32WtVfd4padjR2h36MtddX
P5Qd2D2jXzmVQ3mcBqTuRkdkTvvXgrY2Cc+vQJqIXIzey2ckbVGDeXgKaOMD8/wcXggD6r3t5b2K
LB/chjdUzXjT6SqEJziPB6hyIr4WMLlfLh4qgnb3RlvOw32lIZ4I9aywfSwwjWljYdcE4MaIwgQo
PHXlMbKHTxTeXE/JZFOiC7CshAjxn99MuvCQxwTxngBhMBAcXbvr5P7RLZyr+0Ddv2ka70Fg1c6i
jyE7hkxqTLDCnkRIjLCakUPoVf5x+RJczu4V9MQvDwwsm6SjoTQYOl63sPNQmt/nJIJ3wWsNVYLv
C5CUvBvmFI4VcCC4am+uj9QpZMTnhUHdYoSbtLkHDHHdKfvnt8TCFfJe5HChTr4Vy/Fsh+TkXSsC
cKQVBV03zhDA4f4VDAImScfXeS99m93xwxIeQQasC9Wd+2SGEdLYWfwhXLYmCjYl0DzSL/X3I0FX
OXEirTyY9ydcpu/wdm+dh5lPCKOICMY9A0TN9LknR+6E/Ay3mvJ4S0ThzxmqagQxoMoIs1Ym9DY8
GonJC+CDCLwRKUzNjDd7eiFaS5qXXy8S9tHqD5Dc5xEQ34hdDcPwmzkCwQRMDEkHms47751YlxMO
6nWNQo9Pi8+qhbUgB4DGCILu1EEAA/rYMflyS/eIK+YL1xB5A5N0dv/QIoszI4iHWuXRVTz5GNwZ
AxA3zjEHCzZ2Lbw94AfS4vIU/n6wsdcHjrQqIDaesJfrRBugiyCobEKlhEUswMUhBMmCoYvnJnOc
rDXwEVu2sHiML5mv61HCt5/HdWiOqQuGJHf+b4lYm1T4izAoLTkl+VNQ0VTQG/lglAY78hSLIaaG
Te1lK2nsLLaX2f+2fmKbGpREIqWECOKwmDsR51j8IUU77HGC42ok7zmsnoGVIbMQ55J+hqcjr6tf
Jyv2RdcZcrhVCxvTcHQ92QH5ssoUNTMF64qMjbsvdJDkAYVbi6aZ5Hg28QUl51knuXiFrIU1oGQu
PSF0F5lH64JT4BgaDS8CvSzRYf3UIjVp/Zx1RAPOgMGhGwe3YmirHgPtLGBtSggcCS573DAh4rbj
SMY1weRTa8F136bQ7cg6Y5pAl9CRhJZz3s2uy8M9FFAkKHiMyBwwlPc8LXAMwt14cbuwy6G9788q
+OxJ1CfzKzEhzMLF0ghXQc98kDfZG+PejRBS7eHVKGsQa0ueGRz3Erla11VcBHbQNCE/Quzs4nVK
NYo6NhOSM7JjoNucoC7liTqGNGg2IrSpCPF1jXpaSoo9ADv3ea5X9RS4iRVzgCBEvTHssESu47l4
2lQxmGfs9x3lgUFIUDG+iZRpSo/cv884m2UuoUU5P7iqZAqx/63IdmT+m3z+lFug65E2v4tX4/V2
pnFB2FST5AMnYQQqcpMXWVHPJkg2N8Zw7ypbRFOq0+7DafxslWP0AjjFqjV4lCFSNAdRGcIRIiuv
0GrgIYw+lw4kpo+pptxxBc0cXHy+1YA+seahbJwqRP+XUaZjIf7udj0Fie6+xOD2gcPgS2TWNKGU
Y9ZQ5qXcZJMXKH4eGJJvUfq+s/2AwMFnszrnSLcocjzQTtZo6TkHzklq4DHsnJEPj4n/oqAqGeqG
lIw4BtQ9xuSGmw6+NImyectzQiffuhk1wD5pR8Kk5p+bU+WQUxqoYXFItNGVoXi6K3FMceIz6S3s
GYcdoXajOCk/jW91YnwnFJzYJ4iGcGL3OL7NAKylMHt7Jp4WXmblpxQa2GTIu6Kq+WwWyTuW1Jfn
WD47KrCyCdvW7arxpR+VgAjLfKTuqZQLstWe89sofk2eTkC1DFtjQsPWg+vXyBqZc2Ha1PcMM1ZY
IG/EscqbuvnMX4NkJdUB4ZSe2u8qxBoNxOpXs1ADM+VsP1C4Ps+VPbgwix0kg1Nd4r25LvnNt1X2
WQWsqOpcKv5lqZOGY5I9Y+Rkk2AhgMSlmNuwfPPgNUJTXdcDJVQ/8OyzI8nDBwpeXJxfO+rPDlze
cJU5U856Z1wxkAXBgYblU4a4cTmO+N5Pa5Duu4M+kxVa0m6ebOnFtyWBfYPi3Iioz8t0x2HKVrW9
LtvlixQg21OmOaQNpS6fxcRJDA/ncn0d3R03Jr1yVULvE7cJwmxynN+WHJbShnP7z3Cq8Ttg0zEY
6KPKjmYwvfjfcGrWmv1DaYrHKtnwFlFzs/cHbRnh6du/9s0X1hAaeqzpmPqasJzeSML7vGDzO87L
bDK871o2MVJwHhjMnsNsD8Ot1BGD3jbQ7PBVonbG5b4UBI+JrLk/m6SfVsM/fw1VFyHRP2Bh9Z/f
48dgqDRW7dexzR+reqLg6VNdG+Z5h2eJMYyEAPdYJSthb3tv51d7+HivN3Npb4fPVUUk/zCZ656k
gGUxfSKKoXofO1SW7YaoBpC/k0VAYdCSYonVsERrIGIxHEi73k0mJp0HJbKHYZOCqvGdj4flAViS
AL2hVWW+5erhI46BpH1TonTnoOL8qBcSR+5lbS+PC6TzS3jnAOOAsP/lc5MRUgOQpkH+UZJphKkR
IodogDrKjIHkAICgJ5nR3Y1AflHGYuN1z7ivkbwmpBYwL7x3VaY6UtquegpOaXkdMgXVr3fm+qMl
dcwILMpQ0dJFCV9hxD5drBOS6DkGyCWYin5V6EPnzSSNsFwEWu9TJcef1hKaxydqWXjZURDXI6Z9
EldDEPOwmjeLXylj2OapOa+USdYHsOMw3VMqLRkY/mlxHsQ0RVQRPUG3aGZicpQ6c2AOs4U9RAG8
i99elCNC09TvCxhedoFqUZ9oEj+e3unyTuhp0J74aQACc3iSg+0DfcJl6IR9VE2OQnXDUITDzlwC
Xfwtst76XWa9Y5um4di2rmrOj+Rv07QbtXto9xX69FwZ1BS05hfnfTUrcbFAkxIPNzXvwT3FF+9L
b6U9Bnm23lLKs83lTT2Z3ySAXdiqc2j8gCLhXs2dN+MVXDfqjgC1ZvXEzWP4l8Vz9URvdcMsyXDR
gUIRayZTrELXK9FmbowZaaECShF0tMkDDXf5c46queYMQXfH6cRkJk4SSGRUHEdixYQthDXSju9n
+3CB+ualJBQcLZYRYhi4svH3vkPua+7pG2uKiFYa5V9KZKZIAYaXbcLAKWEcZrAInV+8AHkU1AFs
ZkncA3pjkgK2grp0CGswRo9P7lD4CpiLKvpyXzmpbyLahqwL7FBjxb+e6FCWPCwBapQbe6iJbEko
FMC5xAeMgKdSZzxwks7SdXYJ0OkQzvRovKwOnV339KHCLZw32O+BU18jB+OMFXbHiVrNtXr2eg1K
NAXp+iKPmjVnpT0siFL928wJXRA/P/YdTSYzH6JO1xVmO/x7/9TbV6eU1eu+eomRnxse1vS2t0Ty
lthUTs2WfRMVusQD29/3MvONGVdkAmu6Dj3EI7yOiH+4e2ICtXJorZD8KGibMeq2CinskFehoDVP
wj/vl7+/bKZWsoYdR4PY+vdlF6V2lZIUcrGpgTjM8QOe0xSy4e0UDkYbEpzOOIgXzlsbG/L6SlwX
Nr3ko3kMLTiO/FshIx5hkv553xE1pr8l75cssqHv6SDiDyBj7ZPghIZctBF6DrwR5hUZwJ+/hfI7
Wo7RAbKsW7IqM7vgx923ckVuCqW9r9htCWMg7rEmBdQFS9G8/rsaXT+debHCLPnWboqV7mcjhaQi
dQdfu7JRy0UCdQl3wNPYoEHpq6983y/0COd+kfvx1yXYgPPmazgAZY8lRADZKbun62wRz5xIaR89
Z45ftejlvQK0k5qKYU6a9xy/FnQ4xKwFvCGH+xdlQz2VNxL+ahA3tIpUO9H9nYIIZYqEnHHN+6Tv
G/6Bp43wYvzvoIjoSLiVX+r5z3dOlX8/dIERBqrj6CYjc/69AMy6aNRXcb+vSLnC/0w9Xj+ImxE5
AaRcrGB66CphPnz4Pkxv2jBd6bv7Oj/g7UK5fBtpOEe5WO6buk2846Z0mX1M0lNIN7xlkDHpTTE7
uXsW1m/kP3uNGFOwSXINyYAkjTxq8KFhwsznMGT4lmdsUvo3OocEjIb0gxkCrQdVbOZJ+/S9Xgsa
60C5L4ZhMOl8iVW78uMOf2a5fUUKlfLm+a7fggIBHOq9AyEu2bb/wk4bdnvO7HHSuKVJKl6FhaqH
Uwr7LPhi2KCBE9HX3svJM+iWCNOlJdfo23NOzoj+fWAe8MYQgzk2Rpeh8X2Lgzasv1QTeMVCm45N
JAnbdkJT2WY+zgcmZzCHXD/LGx7flRSTbkooDVM1kH0spEW54KVmaEGy2qbzipSSDmC4BQfHvHBc
YYDmC46fe4Q8jPzdpHNwzO7oDECWG2Bg7iUwOQ6kjvPNwNlEiDcYLxoU9IV42i4ehemj3quE3xz+
vGiYbv2bze6fkzr+s2g042iVvG4vJmBhmDpVKDwZEoGOAsEqwmLgTG4LJqYdeEHEtbKPEx3d+LiR
cHwLUzl2vtTtIEBpstvIeqNnFg0bGl1SQSCo5vUHPF/WAAiVu4LYiN194oy7szV+ne9M9Xp/hKg0
LkTYXhkdPmhpGukEVhKVz9BibeLEhdBdGxMyk8+XTX0MmIuBWpeOdRF/oqedPV4zMDi/87NJtbnQ
dmlTsMCgD2hgPWIcH4H8lqzSTzTAHFlg+kgQeVAcapGKlG/OyUTLd0NWmHki3OjQvuv0xiJKBB0V
3dy4MqKEVhbYL3ZBSw0QxT8/CvU35a7GzGGL8TkcPLL8Q3FhXQs5baprjQY/iJVkmBQv0s4h9C9w
R7aM2KMlcvjWO4w06C6jWr+MVKJ7Hj6qCb1AhHNrQqPtRVNph0epczXDWtRmv9a1edtGL5TUf7ni
/w6XtWxLtWk0MFIYmiamqvxDt5GYUp+WTlmtbq8nTBYk74uGv6rIxdfAqnCy3q6XyHCSmQqi0Wsf
xi1lfDuDDwyyZKuj12G9ra5vF3IiGbMhrAZ/nab6m/VtW5ZjcY5bGufJj2vkLtlVKd+rldFnRPvp
mAVGUkbl7jz/8gB/M5Ppn59k/jh/r6/kGktSU606PQ+6UvXl3E/jdmjFT5QSX0X1l1HCym8WDDUr
y0VRdcdG4fLv29+80vRl9fpt9Tzu83jWF7StHbwJBKVzhV8mKCYlae6IM/kG9vXkrWjfEQf+ZRX8
5g4zmNs0HVN1NM2yf+wglz49tgkjYldZ9WRWy6ovv1C1xXTXz/qzrIP0ccr0ZWYxgKY7kr/vmcpj
fH+puXc1G151hxLlGBXGqk/e77eU8eemDSxlM7IOUEH3+u75t4nwv2qhHyUegiOZGk81Wb2/Wuh/
rFwlfdh1WWRk3UkB7e2rVKM8sRDr4Bw0sCD0Y8ceOigGakCpO/SsBnt/n+rNk7nRj68HItQ4jT+S
4/6iKCQBwyGnfosm3soerqaM1dc10DmHpBtcDuHJSXH7y2r73bAtuntZtjWd897Rf3THWqIV2ktn
qmJuntuW4QGCQka79tqpqEUNJBaMxsLBlAxasMtyZcpMh4Dov77asEr/cjWqeMg/byi1sqPJdOyy
Yf1YBHqdl47TONfV5Tk2BJJqRU7KeUWAakO6NqEzinIc1pgmpec8RcFga1ia69ODkeC4Ytm3AqPa
JYRZ04Q94npe4Av780L9nczM0TVHZ8i67iDC+4GLxIbitEmXk1hNc8kLor9oZPoP3Jxg5KgpSI9n
BKAh/aUw/82+8K+P/fGg8u6eXxI5K1c2H3RrR0xzNgiBvuG3ywkNpH768/f87edZMsvCQE1oqz8+
72be+DaGfl0defttfVkVWphqM4X2qbmavqTu//x5ym8/0NZl29RlsQn82GIzybg3bWLiVsUx+oC7
tqBC5SZKOzkQjke1YEQs3uuXEzlAiBawssjymyo3gPzszaiq0Cyvk79cldj9fq5IQ7F13VR0y3Gs
H1fVVXHXx0Z7XaX1yZYSX1duw0JiytTxxLFzVG8zOpDA0o2/PG6xiv7wufaPXfkhx2lxKR7XVUsC
N8PtBjq1IgvewW/j9H85A35TNNiyrhiqZmiKozMl899nQKrgeJUUu1x1gHaUrQxboGO7BZa9TIEE
jPYrbQ+dHqX5uSVmWg8Tadw1s/zld182LLXONBllfNSklZq/Kelf5sgq/xW8/vvyfqxFJU+19KrH
t5Ww7l6f3cAm86BsUHvbbVDzql+Sevi89e/MN4cg1h/0dPgCjtfiW6v7vw3h+/XM//1sbNnUbMNi
5Lxt/WfPZO0+xBD064oS9RKUYfyOVKkYMgNmk2+MIP/UJjiHexLzlqjbSUzdGes7tJy2aEYggCvE
1ePXASbUXDFK02++DVy2B+Pz+FWMjyeQiOFz8JkTSvTCLHP3ziJ3kwCUIW2TjoGL6TOu6GVJD3PR
vQ0OSnj7FQlGRkuo40ibS+T/MqDmOaiH5oEwz6COph05ZEDbFIEo8EiSvY/LUBkW2A+IvZ+WS9JY
yXzRCKtXR5TZIHk0OFnkLKHeSfxWN/U4DsmWmBH3CLMj4kf1CX08vREQQIhX3fGh6MwzofjwO9kc
tTSpFr3nntKFEUrTO2OjHp65vhuD1BmMCLSc1l/yGMgfobU+BJwMs7kAB82w/H6tm+E1bLdwUe/X
7WNYB39+r3//DAHsLEs1VEP+WW6gRb7dHwrv9RhFzJT8avyQY/QAE3sk+71Ip9upJ9xjSMuaqQjj
s5hq8ETQxfwrD6teQFcaFKMoPEV0wCOyz3xC6yN9oM+hsQYAcOPUPbSDMF4wXmwISKoH9ahECNSd
msVj3kTV4RE1C4jNr/vUQt9CTk5kLByCqfK/7CW/OVZthWNVfFtNRYn94/UuHoVhGMdrCaZDWAvj
PGOa8ev2mO2eTPlon4mbgD08dWbimJKrdvBnEEv3Xgpr+f3anSj4IG9imoEnigvtdffZm2Z/fiL/
3f7FNRqKrFkyZ7/zA7ApLlqTdxrXyNH/IjeA/VakDBTHiFrz76fpf/dXGg4GSMoMGnUM++fHJYpT
J4+c08YZ6C7oeRPi6fLzAJHw1TOPJFUv11DvPnlDYEc9AWhILr3nDMnAKfewy4PPdwa+J+1UYqIm
Jr8d6gt092IQ8hxfiJfb7uNB+TxoCH8GfiL6rqaRjYnKo5uXvHorLZChFZC4frpWxyBh4NWmhxsM
/HwgFHn2MH7LoUFTLwEdElSWOu7hFGjZxtkaEzURYp9/fgx8/d/stkyFNdjeeBaq+RMBbNOsfOh6
f10xEeQbf2JY7TDpi+w4a1D5iOCCPCJ3bgMgxJCh3hwDS5KMaCNlQg0Q3FEVvCzmiV/CSzd6LmG8
ELkuRK4izPzeiLjZQjLc/FIZG9TpGeI41AX9nUBGZN6JHeVbWwf7YJJGRKuNRwfw97JiZgCGNETD
HmPe0Ko4SKcan//nq6tq6Hzq2JuG+LaeY9w1cGdo9xigBmMfaQfiEffEqvVhg7UYptc7MvFJChqy
+5KF6faIRmRX9kmV9/hfoIcQGx545tuDwSMN6uu5ekPrG0qfBMRvmqFFOIufRPIIsT4Mcz1hHuyk
i27BhrionMnS6LNXfAJmHqgzkjgVXvHr13MoNB7qFqesQ4pfzlYCzsi3UtF2HF2kUsNmWDKrIpK5
8cknegZGWDHJbJKDiDxOb2/PkXC84pJG0xSSex6itj7YfYfk4TJtSebcKwdnCOE0pBCdqQ2iebeO
sKyQ/4hR8eP29n+knVdv49a6hn8RAfZyK1G92JItudwQ9ozN3jt//XnoBHvbsmHhnAMkmWQ8wSIX
V/nKW9SF8hitohXqmuYi+Kuu22EH4WqH0IbTzSpsb3gsfyXJtFk2gzAZ7sbeJqHPQ4m7OH0lc4a+
P7qwnMrCkjrkhALeYyDZIJVWzhtvsXHgNqBPstYP8QSQ4FOw8EG+eCuMMljLB3CGKkL28qu4odUD
Cx8H8leiPcwh+GsKmjCcFwv4STQKEcm7QUzClmntYj/I6s+XzAiwxA0uzjwWHpFgJdBxASYCsArX
afIVdIWBrkqoEN2F81ZG1bvbNceQP44yuGPXD3Rij2AkupE5ffBBu0OIAk2H2QT91myHyj447znS
uVNaCzfK+FjhHQw8RpiV9HJHIjeIOQDyIwNzNC6gq8X4IKAW5k67JSdYIRtKTRKln1F+ykySZQ2l
zCkgnapTooN3LEq2LRceVgXbcu2tmkeLZp5CJQysMNTq4DYk2J4qGyBs1MrkKXJBnM7TeseFvWuW
xd8IMY+63zVmfAInTwmZjgokQW8s1TKnMwQVb/Hp2+szgy4+Fj+jDL44C1aI7PInsTdB6GieYxX/
V6HXR8ORuUXHFyzhaz595bs+1VMZ0zVhq+6SrXffcjdK9rBKbJEuJGJeSInT9+yUhSdTNS82UTuW
bfBMwvl2KN9hdSCbixoMUQc49mlLAZez0ZiWCIHHOkXU4F7bAJIaa7eknWDN0e9A1QCJXWTLndGW
aUZ/YQ+BbKaiZYkXINboOkLVoDKnBXU4/D1taszgaQlY1NvxR6WtU38G6IP4Y0u5MKFBnS/ShQea
YphSeZv8sfYNgRTiUaDtRiFEF5gmYtZPRdJOYiW6Kf07i+O/wluKbq82AcpuO4g8BjuICjxJYren
0btQhgzfTv5grT7xmI43dbIwgfYX5V3hAvVXwmXkVRC1lyo9fzF5Q0yTDjl13GgEyNLTCRboJEH+
2EO2I/TzG1CmyImgczyt2DrjEouAhvUzAixWDtTdJ6QWwNTBbUVt8KYCRbPusVFK2YDDaGmf24JM
t20i2c1fphLDcop7E5ByyNzR8p7SkphSGQVjC+lCtc6mZKNDBqpkyo7h5ya3z+glhJY3sLatt3zi
cHlBoBV4TncqpuIWwXW0lzPwjO4I3zUhW5qvEryOUfNqFDuEIhESm5o3w/SEJ9PW1N2byLSPJmBO
5GCnBBJEh/ojXBxIpcjtw2s/t9v4HpgElHxvA3IA/W4I+IeRl6DeCyqwqYaaZQJRCMDDnwfA+Uug
4bZ394YqCTxUrBLM0eCQrcareDPhPn8gxqEjzWGpgFR4Rg7BxuDYBK4LiG0mL/q1BCoYiimisa/p
q7HikwCtslaJDpDpr5A89Km3CYYp+pOzYHwf7xiVuIChOLoAA3+o22Dn/B16nHUgQBUz+gSzFibt
E75eE/GWPHZU3JsIO/lxjNoHSPkoctrAxdD/dOfRDhCJA1CSO439WU9Ay/qG/ShTqgJdZNyM4Vg1
LMu9O0zql+AvnSn+19voCVMtsPzEJcn9uCGNpfIQswXMG2PEx8+dR+SG2nvpHP5V58o7+KJ8pePE
e1ZQ80kAEXaILZQ9NKhg6aq21Nsx+8XfkGBqRxWZPo7TZKXtS5M8ojRXuCh7c+8mem0l9FWs9Kn3
IKRm+zEjVd2FiUUGsJ36RTVWAxBq0a724JT5CEQ7Nlx+4S8XvKSN4EHE6NBdQX4B5HuCq7idP+jV
XoDytaHZZaG1AE7zxub0Bo8NMEhcqurJGeZBsZdkDQOeXbgtn+CWPVk4AnC3zejtzqgTY8KbIpNX
vYkgX+lw74i/kAsYj+XoBCrfQPH2WUZtIL/hNliIqMM+Cch0rfR5+BeDzh0rby5jNa0uVah7IGbH
wx87Df+I4NyUCsjMfRe4r2b5gzsHQ2fZ7E5QnGjdD0i4U8zrl0Rws2Rh3HKjgdimPUsaxlW96R30
A0bGLy/Vb1pAwBLKVZOKYy+Z2Lm3dXJ5pT7S6dMWNJqknj2kr5w5kmJEQMMM9OHSe7bQEnFmEbJu
oCXMKyCGnwJwUzZUWdR0XZG1iwA8qrS+8zU9PibQ7Pz6mJKPUYaUKwMpwl0Gp+n3SFP+XloxPwor
NGkVTfsW8ddK4bC98uSYsazjs+7vfNFZF1Uz6+AHRdbBCdBapG/apeHCCCj2ZGcN1UK97TiuMUWE
sKVQC3ZheQxOvfz98aTvtUgeT5cMU1RE+qCXHWTVTUvRrwJqkeZiUM9JJ8+LrLNr4T320D00bI8k
qmWL+SokvyslD32c7Ysag2RalmZQUIU3e5mfmn2dm1KgxJAVQO+H5tQYgk3oKTs+i5OEtzF6SR6L
1M0EJNgtwoQOpL8ZNTuvGk0rKORbxNajgpmGM6uKXBZfkN9bZTWHJoXoSDTtFPScKWrbPp8NnreP
9VMs3WXd2QSZFov1MvFxXwe/24P9luRVqc0GHTEynNws1C0LVMDoFJRJPyUy858ks98iZjfKoOmh
dsjNfRG96piLhlKFp724SHmPFGB9QBPB1wp7Y9IwL2KqFtSZr3y+721sU7L4dFSTLRE0w/jzT7X5
fBCobVtyfKR7bQwK2pEnD2P0EkV6ggVlb6QPPr1kikc6k1QOr7+PL/+0fD6Pf7GdylxKkihhfLTV
xACJ8mST18+q8hCURAhYUcB0QxCPMq7hy0edhjCxaEqmkwEhRkXPX4v6witfdQi1oEZ/f7ofyv7M
jqQbmmaaOtWP8ek/zY4YOFVctzmbHT9KMLuI2ATuuQ33kYXM6Fi1ah/Gza8DfW5fO5B6JOagxXPx
yqnzve3Dg1D0FQ2AGhTVL+qrvaQ1QV6l+ADXx9JfSwFMxfi1j5L/3zgfh9GnF/ao2TmdHMVH2WkB
w2HJB8uA2U21K1Orfm9nmjJtLFmhmqHzj4sP3za5lNeGGx07+HXDVI5nIkoh6Kk6x8o98fX9ApNd
VDJ3FLktdZlACMIajpaRwIWHLIi2aB6QQh3EUwknEN5NhzbXtIQLGeVLRd9JxqYWXg0pv1PSuSfX
dt6dG+CJMO0wNJ2piJleWS0/FEtkUzNlSTYkip7GWDH4NHnx0NOe6zLct9OnMryrdMKTqrAj42h4
Mx4ZZYQU+Eydz1UHnSzYMzWNWny6UHNtrzzMD9eUIuojJJVH4WHGBfXpWQKXJS12fXyMUP/KFuzp
HG9yGi9uPkvzh9/f3PxhedJDB9Ani6ImStb4NJ9GK4rBMUNJCY5j2kywqEjERhN5WFawUu7CF/cV
PJb+nJ6B92uQGf/A6cG30AViZqcoG7/JGYJVcw3PFcmWC8wkoPP2e1B66Jj2+w93v6jbBkRP3VY6
xAQvMCLrOfE5kwzeYJ7PmzdsBGFPrV3M2qjLW3tjmITb5Gy8i80CIwNiNPhJAvg8CYjtHLG/hYzX
KejJcbSWSgV1hT9sZ4pR/i3gTjj/tZ2190BBCGh+nzLth8UCAlIXFU4VzZIvj5ZKrVz0JmUoJ5S9
DsUf55Q8Wv4sxNUQEuyfFi+5EijfHv69OjNZ3kA9ucc2yW38bMUjMEh8a0/DZkAxjYMJnFFor8wn
cHI1fxhZnZ4CP0Igtl7YoBxMuBoplLV7EkuRxrEykYBSo4gVh8ACZzhupq/pA1nd76+p/rQyZCIl
MBbcz99wcq3YBr7sJ/6xp9SSbOUFAg7nYCtgI6welJt6TeK1GBlV5qGlOvaB1lzEOxMzYIE8qHht
4XihgvKAGPY6RM/8Mb8f0K8q9vU9YlbEvQ5axL8/tPzD2aTKhmICslBMdvNFVymU6zDOGtE/Akcu
lYMQO+D2CRvSo9Cso/Ee5JQpweEjtFjA/4BGFgDMFP+6JVX9UUSChpBF/uYEi1S/0oWSfn46So6W
xa1Nh+XrZlOrrLFas/ePGmKdOAaEOKgt3OjcmIcOIpO/M3lCg4jv91lRxsvuItaiwylSdzY55b5B
ZkJOFCfxOrTGMWNt7pNt9KZqc/293zcPvgD0L1yaVG22AU63T8g5dEffm+kTgrAnv9xZby79C5hh
ZPRHbA9NrGN+f0Dph0hZVVSwxXw1k9m5mBiT3lfp6I53NGUV8keJGOYubQ8Vxbksp1hMKo1zbnhl
if8UJDCsRQdY0ce/L45aMUpi8gGXnawdEbXmqJXjcB7WN2Z4NkZTomLv+MHkfh03zTSNgXGOqwdC
5u+vP4YAl59H0WRicUXROfIvLlS/z70q9Xh7GXgSK4Klkelrx3opTHMi5NtevDLgjy9uWNziTLmh
mpcLMRNV0dE7BTsc7pViCG4bM9lYubGQkElM1JdUbKZdTaEXkIcU0Dm5cyKQhGDSggD5NdQqfp+B
7wtAFYFZGRJfQ1PYHxdTkFhyNdRZ4h5zsgEkFbI9sUMEs19N7G1FGNFcmYJvp9s4IJG/IVrc+ZJ4
MaDr9AnwJgashHUm0IefcdWE15rcH9Hdl097McxFYKFoud+5cQzaR15LyaEPzoL5oAf7ECAfmYgO
Gn5I4e2tlfIUt5hmgklxyARVIJ4egQaT4d1fmetvp9DFM12u+lAdsk7jmdQETqeCjljEdbkvpJdj
oqzLZl85VNTMw+/D/jThpHpknATCkmyNT/Up0Ej82JGbilGVusKUh3QuB4M/s3LpSmb5Pa/l/T6P
NJ6Gn0aSebWiNXwXuN2+xDQ8RQgtPSoSDp/BfshwKzoUPSVxEJTqlXDqeyNfFTU0nxXej1/YRl/H
9hWqDIkXOQf2FjeOhbKKhrohYt4xkgI51s7ieOFoiAalMD7xStaA+mbXLhrl8kS5eIyLye40oysK
z3dQSB7xVusseiHOSJtZjU2pV71asJoolDXuu4Es1rVPLV8b/uILRIMa1EXLLBQZRZ/Ep2kWR9Jc
8JppMxaF88fCvw8Gf6Jp5arv9yZxUJJxE9a3WX+q6E2ZKzc5pVC9K+nZ6KU1se/vy/HbKrGMsfZB
9UHUNcB4l3mZ2AlW3PWmd+z6PceNaM6iYSshdUdC0snrZnhKvDUSMLL8cmXky9m5GPkyUzNqWQks
nVuHGEVKnzNEexqgDJ1AmAKrHa5svegR5ezVbclsldWVRvS3MOTjAUwa0ZTBQKReXnsqcFShbw34
Rea+DB/adFaQdJGRhsKilM8qDQiqH8b/FuD1MSz7QlUBwZKaX+yNzGukwbUU76hV68Q61NGrRdFc
XlQAmT3lyk68zKLGwcYsVdEsw+ADj0H8p0PA8j3RajvZOxYYfmElWGCssa5wI4rWXncNMHMZX10O
dhG+VHUmpkHYescBic76KA5kvNp76JAoAS9TKZtTQTfaF2Y2168NPr7J5yvmY3BwbIZkAWQjJf/6
pnGsDbXXVkQPwZ0CpLDGmwJnvjif50idJwpSYtJdZUIKkjyQVQiQVWgPxgsN39cBEZXu/H9Y3zKw
E1Whvgf44OLwKUqtN+qBBwqLbF5Uh6I7s7C8ZNamO9l5Ub0NoQ1VIPa0Scbz++iXsdQ/s/HfwS+O
nryKy8oySm8ELxrKme/eA2LONwCnEKrv22svO77M5eyDl2Y5s5lAS12MpyQhdVMnh6btP8TFe6O8
0COsMnzd3JemOCtEy8GY6F1DtI2Bw7dxgeVSWwI6BnL761ev41h2PINbJirwJmIiKdU+/T6V34Ky
cS6V/45xCdHLvL4tAkUlRlLHMElgKREis4lEmNEJvoD67mpo+tNqHvesCMIfLPolOaeUI9Nzmobg
hE5yP6OaxHhOvej6xZW3+2mlAAKRAcjIksT2+TqDmmoKA4YaxMD0y5wSpVtUoDrtFJXVTg7oEeq7
yiCPN4B1QOYQicXKVrDF9LlrwBv0dIXSYmkmz1fzxJ/Ors9PdrGmzNhzM7es3GPYT7kj/nN2gce8
io7/ab51HcyUbOmmCTb16yy0QlVIhRu6R84tP1pUyZLLj51y9aW+hcLjaqK6JqomvRBq1hehsAkE
ZgDyz0g+ApD0gRoaG8CgnBwm/bNER0jQ14O6qJEJaV6IxpXoXCGtFh0Menc8UuYVVxLjn5bA50e6
eHkzc6xeFIlJBetFjNdi9lKat1WyH2HOUnMT0Hr4fdH9NNuGYSITKn6kX5drzlL7zg1NRHsITc1b
ziW1WmcD0378faBvfKWP2f400sUa0pwiU5xKEw6UGgyaq9RxwgaoT7+uu3VfH2I9tzMgpMGQU5Cd
cTkGwK5VvI8sk8xLAcBxo7fQX0NAKNoyMRLb8CQa4OvWA75RCRMBVpoYPMQkbGbwWIDMUXtu9LXX
wu11abVmV0I2+acz7/PsjYHVpzs9TEIpq0JVOHy8CWQxDiUqpOMKEgij/ZirDrVOK1w5pTyTKuyb
QeZU+y6g/VydTOum1W78/tgFGwE1E+yQxqc2tRo72D+/z/+4ci6P58+PepFeGomhuzQFhUMrr4Pi
gQPMpKjRXTvDLusm41eGTMK9b7GlJO0i8MjVrpU9J2JGVMqxqPpCgOvWIkqZVEoH0F7G29WD84P0
cfFuBp4t0BdE6ePi+/oZcuDibaJZiB4Nt2lvG+qt5Ow0Zc+JrTp3VEqMdu/V8KORkkA++uAiSGJA
bHB2gXdbIBbS5s9Wo8/7Arx7o00prlNsxKQc7Dll5SlWMQJYGUAmnHYZ9Zeq20Vc4sFbB5Cu+gMG
pHaPXnHOjL3WUDBDYdMRphZodUJodclmIgb6/Xv+FDMbVMnHeNmguPhxV35ae7qcl16WZGRU8SLy
Fw1156wFn1A0y0B60kL4cc8qyJRWLle/D/3Rl76cb8X8+L4iNbzLTGVwskiohcQ5ZMlNZgS7HE/u
ChcOQUecBh2BrMFJ20Xbte42g4tAThLOA/WoKgffdHH+2tIZdDLUzy1nmXsofs51DiD8I1CDoqqL
NLiVPmTY3kAHzaemcWprfxEqAO98gD0661Y5DNQIYpR3rOZJYaJ73KX8HBnIHme61Jr1dYP0PJJg
IEa6m0ZoZoF5ji3c6zLjGIAHdb1rbaifEjgKvf+Zlss0yu9MKe36cVpcO2LVycJyJcg3Mvjl1i5o
IVWHTH5Ihys7+4cjfKwv6wAJID0ol4lF11h15iUBdlriQtCY+QKpf/CfVjNphSuljGtjXWzvUEk7
IVRI411h70SjDh0mf69BNMMJ5PdF9uNsajIMV32sFEuXbBgyNqtxvdI5AAaIwKApO1I0SV+3wkJq
7RYNBBPgPXJQ12QElPHUvlze5IOKMZZi4RZdpIVq4naE83xHdchntAstbS0Yz7JyVJp5a81EBQOY
dCGLgHbA2NBbVINb1bypla04DxSEDVoZBh20CaTGfBt2BAAc2nfae6NBS8bgmA6d35woO+Db41zT
//4hhDA0HREZ6ggQPC95k0FU9WpXYt2QBM9lgwC+89i2T6r0kPrHINNtHIF+/1LfgkOKlpps0a2j
S0gt7eJmyZyujbyBS5CgXEmQp/vIbBtcB7ierWtksG/3GEQQKFJ0I1WdNtBlzj5YgTDE5HkHv31B
ENgFz4qKRlZciYsuOJoEnlRhx/iQfENF1eCj5/bpeI1kQc2dogq3hQULPU3Xhq7uTJM6JNanMb92
yq5DJjbVRve/aEFRmhLlX8G9Vjkbp++/q/HfBxkvU456OKMfMcinB8Geb0iNeAi2Xk1W1b1kwEXL
qZqfxPItK1HT1Q4mTPRmQNFaQREU8zX3/X/zhf95BApSkqwQJMJxvggSHT0YKt2z+p3SImKMEUQb
vBbBjVxZtgf1utSGa7P/NYn9GNGkB2yOhRnNUPVxi3566VSQKj+v0+Qeajmma8th8vakI6E8ufJm
P31mVBcgQ1MEosr/cct+GsgSIy9u3STdS9VU6ICx+azbZJdk4Upq3v12bSQLR1vFwKMy6XFAYNMq
n3+f3Qsa3j8v+/kZLiJjkqs+l4I22YcSB022qEyIK045H2msvfsOWWShKQkmGHVR4kUcTpRu50gD
eC1U4U8GBVyxuTIvyk8fgM4X/TlDl7lVLs7Aum6CVEjDcOsG1ZMzvIhI5YtlfyO2mC4Ub04Qz8qo
mLh9xv3cTPPwXILWHAJw+YA3fRnFHQn05eCuHyLa5ECS7lNo1Z0LsnjA4E/1rFE8UpCCnYX6Ly/g
SOrcV0P798n9aFV93T7cjXRfOZogjoof2hufPrASZIErBkW20+SzQgcDQrBdAHeXRBqKKgwKMbfn
TiU+i9apAz4sgElEAF4ooDMb1qIMGiJ6mqNo4Be6O4uid0NHiA50oIagYJMYT7GELr6gGPOseZKy
bZZTxoqptbd2Y74zEb+/0Acx8PKFLDCDIHdoEAKU+7o11LrVonzwh9s82WBDkGCAIOyEeqrnHAUz
DdnbaiYKM2iSdXqUi0djuIEug+SdWaySZEbTQVdngjbPb5XYdqxlzC3e/P39IT9OhIuHtLh6Rv6m
iRiMerF/48iUyGO7DLGNHk+kblKbKMpjtzuTkngZojsUbesM/PfwqLbVTaOWN7qKcij9PM1EXLnf
d+jNAQweKnSLjDkmCr6wxaXAgDWl6Te5vK1M60EIxV0gq0tRhhPgdsKsVt5ihwxqRbowVXDL6y0w
sTR2kOhwTWR9ShECePUgNPVMNPuV67SL8WMq5bmTNznMe5oAV8Jl6Ws8Me5vhCGAeIKM44ihy/f1
i+nxkOSZI4u3UrdJnlBjVVcuhVh8DFn3CzILb208FdfgEl+v5X9HhddtQC4FFiKOodynhd+2HTNU
+/quEQGXDydVx9AlnTnFYcB+gPn4/ZNf1Ob+Hc/gzoTGRCR6eWTnmoKsgVun92fnkGBv30A6SO9R
4LhyN8hfA5x/ByK1ZAegYSF/9Ho+vZioxmaby162k+StbhGhBceuXIbSIahWKVVPiMt5lM7ytt/F
Pvhk9mPrmjhuaGujQtli1LkKsSA1yLIbymk9kiL9MVZOoIQRee2JJYroD5IJ58Txrjy8coEH+f70
F9vXtbqgE5MMyk8Sng2TzNGo4RPkEr53ZG9tuSuRYi4URPQ5pUTtEA7IUSfbAKSZDvmtWg93aVuu
daLvYhQEVPXtoLHdt16pzyVj51JQTzSa5mhpyq+qaQcdtXfcDkHfTV+bFVyUeGrdWXf6YZS/FRcB
oG3xaNkjs+MFa8ot0sjY865a+DEwLwBzw82boW+7QZ1gomCnpdzCP4MfIc/8jYwFSbNqVipUmXaf
Zfj0lfv0SCVmJp6LewE3eh+HPpwG7MrenA17AzEKWUAEhCcYpS/L6esNBSFkqZ2FdxvvCRmRgkK7
x+Zgm0oLnFEgsSSTLQ25ycNDuhuW/kxZJvN4ac1fcT2Mpy56ReoZvRlQ++NjyLP+pVphFQ3kCeaM
3dnBLfzSuYJ6cTrZjX8EL9G1DN+lPUtzsPxzND2nz7t6agN5RkGu28b7dA+U0Hp0Fs7CPwLIuJfm
yCBDMp5VW4gy/EjhN5pmUrHSz/U5RZ4YW7t8FEqY9MqpwoEpwzIjHbm2w32CmFyjvZcRMX+c2xK2
x43hPwY1fUffs4UwehVYjWqbTWWLFIHEZ9HQ+TNCd6pmop3G+tIy/JkI7N9XocAoeJCnwUOd43VA
4yK00Gzzy7naiosaMfIivJdkoZjUUd1N6AtPYZxTJo+2CHUsyxybO68+COmD0mVHBdXdiLBOlvyF
FYcHetU7OUrAMNecpXjGKdwnpvrQBgrSirJdNXgMZ97ekWdqhcfUqJKVn305Zqd12qShh5J27tKo
RNsIsXrw6EQk6k4K4DRm50Zz5vugx2MtqCdyI+6KKHrscqhZIuC4sJgidqzCGHAXitVuu3qYjrZ3
mAGvtQzBAaQOI1daZ/FyFM5Fb87JRxYbGKUUrS8xFLayBDPGNhMJcUO0Xfvo5A7p9Pfj7gJs/M8+
BscrqyDRLI169dfj1YlNxYophW0LlT3cuTihIcjX4OOogRxXahSslWKUDYZlApjY7B46nRiu3UYI
FM69GHpdCJsq71kOuLZquzpXrxzJHyTjr7ewCpSSGNoyOf9Rxvv6jO2QEIU0Ah6eYCXdEGPJPrdD
h4KM+J5VCsKDakuZBMubGp9mR0YNN7J3A6DJgGadhylwEcU71T1rtObNEH8XPk2rInSNp5Hq2DEM
rjZDf1xvDkZSTDs0YAztCT2RU4ySci1Hs6b4W8v4lwKulI5FVc0HpPYcetu1GS05yoFNAtFkkTTF
s1sjsx8ky9+/1IVQ5MeXUiUqkrJuarr2DQERom8SGJFDQ5mPFGEg/rfKsbXVJNQLk4mAI7iOmFh0
LgSofD5MOXfhlMiZoB7nNisdj4T+zgjufWgq0sJSQI0rJ4NaVLDHJagbtjEC7cYzSnwpp1H7x9J3
fnXuemimBrd8tR3irSAImP9ouAzjx404HVpbmGy4w6ZmYgbtzjI2TbKPOg87sK0S/y3yMztU0m0j
evQJWktrGSZ7SJV9hOWmetNzfQkUtiBR5vsyu89TH4WOSU0U1Pm3bkmGlv5JsXcJElDQ8ePvM/px
w16uKwWlP+JPigzo8HxdV57qVCRIUXjEHxsdP4VG3FQUl5Y6LRC7Np61EM7kKk5hDN06H3bmXm8P
xbsZnaKxd4VgFFYoV67WnwIQMKHAwDU6ZaRzFzFn67kAGYYMF4oILlNlazVBenMflitLwbNrj61l
jubz73OBTA4v+30y/jvsxYWetXkV6oMQ7wdzJ+f5jWahoQxlTVXWFiYmde1vRNmfZqk4k1wEeztr
UZin3oW+SkyOOmkNXl0fPS6K9r4CYZZKxiTT4D8q3cLXnktIymrIKRtFCwOLVDHr7V4TZ24KBytA
2E2CvjD65ry78fBQK4hjiPVMT8sTDuEuK4IKrF36ga0k7426iFt1HefNQmoGLIVmed7bwoD2bJjM
qMqWiTUtc1j4WAsEojd9TIrDmIa2GEFYrS36/kGJFl7h4jx0krrWVtHZLkx5KbgvZRVjj4ibwoCv
Srl2qE0kmoB4yMHDULAAz1ljimJUa1OBYGqIS9k/dFkACS6Z66q/zDDv4j1lHB3TgSwlX7u691Bl
6LfFL2GtTxrhEEnFZMw79dAhuMNUfTBsHVnrNn/zkw5PHqScI3aAg6yp40MlC5WVjxlHlcLXwdEq
128lBR76SBFA8FGFugrEVjcw9YDZ02G6JvbpRu5reDtnmYzFkcutQK5d1CiuOtWmCA1bA9w9jtQj
/ReXz53PBsA4xHK3LV5RXbbu0BntooNVHMYvrmJHqDcooJfiVLNOkUR3DXMcv4AFWMmr1oLTzbbo
nJOExvVQLAfgUbK7NDkKLYO+g7qTFUBSfG86AYuMU2UsPCVEcMlNGIsL2T1FOi4vIvdIlq6GeELT
P9HyeWYduv5vD4YTBIYCrL3a8VjCsyctQv1NiNSlpj0Zwq2BL6pLaBH3MzFHZoR+ldwNqEC8ZXym
qgLDLqMWzAxZg/LkksW5A+AJ/ENaJ+U6VtTb0nNtVX5D54a+komZXIRGHGRMeZgFiW53KmrJxanS
ijsHf8uWQ1Cndtro6oZUAn9mJkvEpgK2bX9jFP1U1YznyDNvxzJ/quCYEbpPaRfbuZhjNod4CGTd
nk5lwtFtyE9t+Rj3cTPJe6Kj0H/h9QLKDtqYfYrPko4ar/IES2SaBeZMdvhXsHZVyUd4lbyTrMKw
F/JZX3U27Rb6VNJmtJMNud/SUl75ZruS6mox9KiwdRMw6DspXmftjnYmdPlhGkLmkTODo020KdQf
QmWYeZm3QwlBlk+wALRwWeBbW6O3kDvKRGUKBYFeRoz4rk5PSuT7h6gDqwNtfW2esf670v8oLip+
SoiAKUF+yqDmu01na1K0sNBia7Qaai0sf/gu2TUUz9dO3j/XJvgRKo9gIxExuThOnSIvO4PTf9eK
9517W8hbV8eq/D0NkFykggBSJzKvaT/9eJhSqAH8QJ5Ma/7rzZJwjwdS2BqHAX5tM+2DBTo/WOQZ
5V1w0590O0qgTeF3kL4GyqYYUz2sWVs42r8f6xfdtX/enqiB+AnKi2yaF29fhv7gOo5T7ZrygIN1
hllEMqr0HWS048Xgpa7Q0ii2tXh15PHyvLxPVBUOJCAaTVetsQD+Kb2VskjLuzrVdpXPybcqJIzT
IKvUMjFL+jcak0TxNpa9qaAdCvPK1c6r/TS8bmIdqozI2Msv4KM7B0150HY08jbYY4dZuff1x7rG
BfKPS4tThjrTvjYBHJDInA+Cs5IE2Ocl0hqK/qejCGMZ24gzd0iezPheT3xYpKeE6qCWQ5xEXrpV
JiHlNataVDgEKnzByn8ZWVrm2YPpYDbIfwwvngKXucFOJKZ0ZEHxMQipaNhMhG3K1WKUCwGBxNyC
AcyZILAcgoZsCxyAE+Gn29mKRYZZeZuw92dJpE0HQ9oG+puIpGGg70yo3VCIo8HkxL5pepj+uBcZ
U8fLJsOwbxwsiodTH525jqdqx5mrnCzntdCeHaCquoovSYs7n4F2TMnRGeHPGCu2hwlU2b/lDb4r
/KdSWZwLo14e5wMwkqgzJ1L4bOQHtX4PtGOddZOs1iCFekerrvFNXA3Y1yXGQvdnVvxo+mTrgToX
mmGB6Nl7UhTLkE0fOgIn9ZuHw33y5Amo5svLuFuZgrUN3Xu0IDROryTMpqn07EOg8pKN6CIv3iFu
jR1jO+CoQ/UNftnE71E50189baRLp3SHemTNH3uh2COCgeeVY0x6eD6pWcw7OOFlNDwoMKqpts7R
rEWLN8cBvd57Y5TaNHeKJ09DDBI9ARhv360s/JVNMtAqqWdxVJT4pQjTjEjbxKU4hvnoHJt6lbfh
TMnAf0CzzoJjS2uFOmWkFVONDdZz11pFZ/sxKrs1uohx+CaiI2Jm3SqJcWQl4DOKZqr7Phqwp0y+
dUiv+nRrRuHSyvyjW0WLKNk7ZTyv4r8JtfQAeqhguLMmXadI9jrSI+pDJWIjdbjWpXWdo5WbnmA7
S3IPjs2diBSuhfKWi8CBf5sVYEvkO9P7K0s3xsjIl7Cxe1YDbd4SNbXucOuUeCk58RyZVA4oJifE
WVx7do2V6KjTwDpYGHwH1jNbStduGuzd660b3w76m5etMtR/jAfLvZWblxjVXAMUZeHvLRLdBLNr
64T1Xm1p0xywgig91+2uTWZ6ew4bCin5nqo6OhcvkvoclcW0RPsgj46ijI9iqKDXIE1NP53gKtmp
b2NJ3PM2bXjWEXNQC7uC5a01WwkbsDC0o3Q/adH6bIXn8NagLD7EMwXf6L6oVyLORSl2VvgkSHW+
bt1sbYTNfT3kTzSSboLStwXTXWTBOoTrN8nMMY59glYgmAgn0LKqACkWIV4JAGeMbN/0zlZHenLQ
zMmiTE6+/C74CEcU8Uq1lka98loMwFFAz8U5arN9gPxn9GTlkEtJ803lVBo3ifQ/nJ3XbuPYtq6f
iABzuBVJUdGynO0bwuWymXPm05+PXhtnVamN1sYGGliru8omRXHOOcY//vA250+WupabF42YFh2b
/S5AwZCDiqzgAsUQP6tGcqamXzeTeheiE4zJWDIUfy11fNeUQmH0OgjrYMg2tdWcVcuzxm0/vyTd
15Sj+NRu5O6+TvA5cGecpskJ1mtMafK7RODQGjSKHqJewndf8FdVwP6QMlJScYZBj9fpGI4jD8Tw
3c3ll4TFXrA6+proJw2f6JMPapEWCpsRFM223QiZvE/7aFM31lmZcPcuFLeP4gMuuKtY7rY9lUY7
419SIWNVvzuFG6l4KmDVVyoyRIvMtpbmazjwnJJMWwskFmTNu0ro4dLLxiW+s0a+jnTM8jJs7Upv
iomNJYZxHDaB3q8NH9MdvEs61JQiaW85hp/+L41SWU5ucwvDthQRG0y4xbFUG++k4RBjKDGm+HdZ
tasxDp70dq/Nb7ECQlKHq0R3uy44tgRJtLCgRuCiARPnKMZBG3FRHKZ3AhYlbfZsCCKeeuxfYfqg
116mJLs5x8lB/IiNxplB+v1CsqEJEHRHPmS4qi04Y/JIvg/hnoEMZ6xL73Elc2kYHoTpbfJPoolf
Xobvq5B/AZ9vI2UZ4DKsiV70wFrXA8kztbXPll/sC7dtxF1i/6/W6oMypltdHbyxGx/0rnclihM9
Ja1Nqp2oCrd0gJbY7oMZp+IshttLSFxbOmOgeITS71NRsKWp3IiSsJeRmxbEE07yA+0scnlwRjyR
6hinMlIqyhguk76qX40Qh6SaKPn0S0skF5GU3eG7Hi2VspYejFzBkJWxoa7sQ6k4mdgeFSRDBEik
EJLhdoE4+daApVHjqqfZGv2mlW3G7GWayOEl/4oc2zy8lepmnUwBbXJ0iDGcM9WPMeUB4PcZ4xki
dbetqa9y8qj8FvOp+mHUjXfDwjrCE/fDjGWtuU6X+GfeLjisthiG3viCFVe8j83NqP3GAgOv62Yv
JcxmAgGCHtLdyDhPo+D5Q7rX2Emyms1Fl12A5k4kKJXsx+ArmD8FKMvVA+t66jQAkmGtCTeKQvBh
B7c84CA2FWwXOofndDu2w5s0Is+aHsLkpsGqpxhwBmyZpOYvfkM2FWh71+9GEsPiDqTnG5kpgGZ5
aBYoFwC6iACGXierZdKy8Eq39oawaWOit8pdUXsihC7mKLo3gZ2NbsiWO9nkWcA4olsbfK+5xXzL
X1O7iO0qeA1BQN+ifuVzMn7Q9uejo1LHy+xXGGvFZNUJvPNuHX2Eu45y+9R/Si+4s6i4KX0pT+Qx
PRgkCCc0kXgDYVYPQRKjI4N2t3Zu6siufgdYD+GVsy8Z8dxCxJIIZFG30rBpxI8KTanlJka7rbnb
ekxcC7BhVgsv7bRzAKKgWtDVSLkEmZy1fCPx15JhREH9IoaE7eA+GVa2XLXHvLUOxWhdgVD+5hT9
T6kNf4/9GOwG8ctFwatoU6GOmn7Mw/dRvE/1nRkfVB9Dy2uy05+6C/BakamMLoHNXuBWSaCXvTCG
8WGQvLZ9mMZXmZpsWvWpp2tP0rXBPtz3n4pp/Kp1k8YFStFFO2OVoTxmnSadJTbC8NGMniN1a+HP
9YaD7kygDghQuDZipyMusSAObAMmJE5OgMmotRWljSZS+Xi+6ciUQ4EzoGke1kV1yLt9FW6q+DYl
+yWmPySbHTDZncKNiJ2UeQh1j0lnEe6maoV/E9diw4473DccC48b+CKkLWOnDyQqb0wslDAtwrkK
fzGyfQu7/qWelDf21/he/LJSWHbr5jUmvW2yYV1xlFAqNoMtDyyv7fwgoWeJbLFZcYMNIefYvZEN
TE2jOd3nTIYbH+mRQUbdYrix0ia3w2vVcAUiK2MSuHGSdmqygAMsQzyw5VbeUWdQoC6TMG1dJxtY
GAJ9LrOFweUUT+W1oKwq8P/JM1Hxd7gf1RnDhlX6nOGSRnRzbOcEN/NkX7nhEDcm9LIkri4hWMkD
zCx+dUPzgckTTUlAjbnij8MnRsumR3trNm5p2Sq4GutCIdCIFdfItvE2jesY3Z605JB2Sx4YMhfJ
aWnHYN7N6AjXApGxVCjDtvNXGrGFXmsQvgjistOVzZLA2639aKO1NlUDm1GbcvKtoEQsqXulW5W2
xnCptXviFuft8q9Y60le9EXBHOBSQkCI4fIrJfJBfiPQXP4eprB8hICPgDfUqg0cJudEtFWVKxbO
lc54eWcv+1MNpiEzbdaQZC4N5B/9KezeXBuMMjvIxVOevwmDuk0lrCa1t776xNLGxj4lB74U8/OQ
noPq18Cbd+UeftgyNIh5aK+x0AebuLgHa/apnII4PiA3qTtmdh3U0LOo0GuYmLQ1bz1BpJ1hLyCO
hANWG2xz8x0TZysJcDB++Pfb+d6hLh7JX7ez7Dt/PJJYJUpBKSrx1n8SH4vBJXVKffI9cDwNy5ky
8KL3yb8tMkemnlBdHazX4CufAEfNbQyn52ESboiU0r3yg+yRIFmiQ7rSjkwCBVssJ+WK+Q1lwWkk
A1146x3VlYeH6NMgkJIJxm2luoNCVU9djY7BYpnNNQ1ntRJlaE2ktuS0NuX4OCpnY36rsamoHSxP
kTyRjDI81dc0T9iW/vMt+fORXPKHEpNqxcr8+FwyKlU9azEjeym6dbdjLH2L3dX80hTf4xiMW13e
2KbypjNJI0S4q9hwYJahbs1P3cN4LWGO5+TPErFeOzYFVmtlPRXDRviFQlAAPhAlz2g2Y/Vg7ih4
pOElbZxofM+svf5U5c4s3uTlqYlZK81GtDN9L8lPo5AydbeL96lZlz5d+MrYgyOk0++hfWuLrWKu
49LFd9u8paZKlXeZLyZaDbCfsEyFeeqfRhc/NjF8r7I3UfkK8R4ps3XQnwUCdwJi2+/y5iZMzmF+
q2/n9Nj/CrJfYuwkZDljVPZcdkTcZPmJ6PQWg417CseEY4lSFv7OqhK8LNgIlmsEq+FW8xScPDyE
ynBf1QpzWj7GpspPqfWMwkBjRuvjd2JXwy6L4V3xiHqMqMNnUiJn5JurQL2TH9L2Tu0BXUmacDR6
55toO8g33VpTX4R3dQs8Y+HEfAIr10SvTza0bvxlfv3gNPi8MeUV7kQcdXfavEvIq2WTUQ/4VrTE
Mfv0tMxCHWM4F/MdMye2M7rul4VDULkvde2UmIYOtj4drdiTiy0xjrT18620lt8T0notR3joJieJ
T4Not8O9vhsj3lN8BDdpcSJfc6UXTjVtMKTNzJ3g3BP6M51ZFR2xeQQ4kfq3wSFHfWvafV8cZmVN
eThpbwVxZdHWvME+rvSKk4Sz4mMiruiec9shtrl9VVNmWJugJ6qbbnhU2GOxfcz24nR4Gshr6YiY
iMEI7NzDX+S5TbxlNX1E61RZ18DlzGKEA7hT9q5g/brKscF9pQjLeT6EEI0GR/++apY8GukRU7BD
b91oXyTL4jNpbLP2Nit3FnZ0NjBKpF+ZAf80FdN06Kv4w2gmyOpFzWMNWj0HZls8TDiZxo7vUPu5
SL69a8DlT3sygkOdo0EGOrzU/8lVns9TYBTUJh49X5G4CbFIVDHy479vtz9/pP9e6VIFOEoMZJCX
FIcez1rfM8nHMnaETOOAxIA5ERxLvXLoLZjr5Qb/x2czLwbphlw3QTXqBYNeupXHvH8q6nOZXPmu
fqD2qTC3Tfw/LIph4N+/zxFF7AujNSYZK1tIMi9jBA2lohY6+JwDi8vbw/AahmuYxkVxoMLBmQ9y
yYBc4tWgGyU4CwvhG/lOpKbcXnnoP5SyGoJejCkMbs4QL45cUaBTDDTg23grOSfCyPC+pJ3AHji+
0g/8+P0aUNYIQKXA+AdtQZ7McSq1IT4wK6SaxaOB+eVOxkS63bXx51Duury6ctEfWgNoazQf8AMg
lX2fZ38c4V1YxUVUA6wEFbIVDzRaNA9i9IsXeGZ2FV+jy114ln13PZphQUpY6LUQJC/4I6KhZaGS
mukBzkRJqj2exXf06BHbLBsmzRy23D3T0iUrsomwxLCDEbmnqwY7ujmv19Dlu6N/30DeGm86PDdt
kxGqFyTr8A3z3vNondTzeMoaWwo2NIYTRsbGtULshyHRX59iKRb/eGy15Uc43SsRrKI7YHfUXmb5
aKm7PF0km5nxNgtXXsRv/cLlWjRVnhrSZna1ywFFzRKJsraLDnU03aSYWIg042joM0Zo3W5hO8HB
3KoJFKaGwwvBG+9PMAA3Ru8ANAWzFPwB5fd80rZV+BVEn/18g1gNzqBNGmdPFa181g3eVyqyiQpH
WKtwhKIB+SDPDNwlGDhJBkq8CFw/Wckkaqsx0+wEJ1vlM68/p/HTWBj5mu61dzG+KmoPD8AYNtTD
SU7+5JQcoiZz2sywdRgpdb6b+2vju2Vfv3hMuiZhIgQ9A8OsS9mAPMl6EwdR/hAf6LJW28AlLtae
1sxHsTS9sjn8eDH2LbjiSJfJ6fj7NQB8yQXZTPMHPrUzEzyXOgJmxOTWyripRVd24wuzoO+1w2HG
jEoGuuOiy1H0x1tn9MlMU8Hl4Nqd6m34ysRjyQX5BKyhFrKbBzKz7WuE2gtF0v9cls1vuTCn6eUe
0Y6+qMsFl53O4o5Adw82z07xOgevdNO98kh/OHLYGtCgsOeiQ9IuHqkEI0vAvJw8cUQd6k7Nprsi
Dg5pKdx+62Fx0TSjtzQdb1X1F1TftSE0uN3Ke+RI+pWQqJ92ZB2ej6rgjqrCJr5Y5kUf5n2n8TIB
Zq5h13jt6hk9Om7m//6pf9oVmTlK0MZp7DTrcnFLIc5Ts9nLR2G69fX7IHmWMMyUXyainqGBT9At
g/qgS8eGablhPNZKgxrmRTN/x6bBijtmgJBJ8Z6RSZtY7jIG06fzoOzUcoR88VbQGCrizk9fU5gu
QfhUU5hGtbxVYI9YA17pGcyQonA0H1dwE9pr8vTvH/FCM/yftwg2OME/+GtB47/4Yo1RU4O4npWj
CZ5gmZ9TLJ1VDdZnNNhBft/CvlMYi8L5tPV6YXXUdocMlRA+n1kavebWQgLXhDdxvPhckq5J6imW
ZDwlf7DwgLwmhQKC+2Ev+fOWlz//Y71NdTIrAPfqGYJIIyw0uBwls8TYEudQ8N4FSIbzNYL9ho6c
uwqVvmqDKs4P/m66aWv3P39BbNb64CiqK8ITLJgrrrpPfLeBmSrYgiCud/wN8Az+BiO/kDExndRd
R1gl3FboeDdAuZ3XHMdoW5/mrb8b4LyZdqvYT9MdgBC0smSfnatHDe/pfHsXk+ZKd8jWQEfd2IKy
MQl3HXEiIbiTrFMJ0Cey+4egcIENaBrJ12gmlwGgmu9PU+5oe0bbKcmqwp1Ff9USEowzszsx+6n3
cbYNNcJ6nUlaM1wl4jQINzCHUBH18mNaQrNaxffZu07iDzgSVF5AvhInXg57N9T3AJ1y67R0VeaD
4LbAQ+OO31P3a36VGN1OxqHc09nxv+LoDf3DYkVAvGpZg63Y/By3EZNHGrwKyimLb3SgrbjZF/0R
QK18TIcnv9/6+R34GxGx83SA7xPhf1K5ObkAcF+SPVhdxpDA2PFflHDtdw/geuF0qBK3jNZxhARp
Z2hHheCzyouGbasfmRMLxWbWvZ6sks/ActvGi8EJ9ZNBCo92MgdIRUdz9HSV5KwD3wQfHpAQnw5G
qN2rAtZYb0X11iC5wITWsK40Z4bYzhT2tYo9dVvD/4rdSLODeruq0GwD+mtAgas8Jv/FTn7V+V0a
e5gCyIQBkH3Rr2fIWfi4l3jr4wLAYADQw0WbCmZYW+5suhPOlAjjWOOJE2HNKbuDSbivU0EFN9F3
e1Vmi5k9zKhUHGCzTGZU546RrfAb5m0NbdQAtKHTXXr18B3Pzx7eqrZuxFs1dC3JYzQChKcv95mN
NyCRGBYquqPCFgELgNjs74VuXStbjR1odOfJHQJ3qDZm5IIm9PW6bu4WudWDpa0ZoEARr4illbYJ
ahiIurpNYq1YQiDeomGPnqJ7mLt46qKn1jsPABHBgOk76I9qchJCZ4r4//tF2k6iFQO8BJf2NLCD
6UAAApuGDvHok8EuxOiCY+zT4NVlxkzOCzlrRKIfp8pTC8pvJ8q3vYp9vSeR7cKp94uJiZhvLcJ3
lM0031XpmRuE7muFv+feBQgwo5Mg7TH0r8z12LmhvCLbJG/cBLVSCznu3I5rC2LEMW49GO2xAvZ1
MnR30B2E4ix+wfT0jC14VTUr00THs7Gm5b9L9bbR9+zY4yvtNtS6iWCV2BHGnWwhO10lg9Pma+ZV
aXyD4N4nYFbaC8rNVOxaOCn9BqmQNDqFsKAXirCRumOPioL3YTf52L8xkbYBhUFyM5jr0tqEFhee
ZDSzIcNhbg5nb2/Q9ty0obiovGE1kKW9mYsDbvN8clDcZej2Cawb/QaQttCnGw5lECNPeEP6OSd5
AVE6YD6cOiABYaX81t+yd3bS5cH9QjNXncihlobVYK7V5DwKm6bZA3nDuZC7GyDMdHQL2Vawzdfx
t3Ba6n3SconmiJwkXOsirwScS2ihNr3Ev59dP7GiOJ7/e3ZdFF69X8CRwGDoASfi7akkdvhjgRPI
673SWPzAQuJC8I9okEQZTOHvEweHSIPMq2LAWiA4KyFvr4QzXUZ+CqILlUmwNVzzIPuhlVn0nzgq
gGsvzf7fl8y01C8wMKpuWF/wgDgKSKEqSBXGiwfqQOYQw/h/eJzUkxTpFOg0uxc9tdxNWj4aYDOE
rHz96leMib3wjoG83V251HeFdtkO/CfnVVk6p0s7y173k3kWuRRBY2vw5nfxCVP4Ne6/S9CyuNa+
GCAyX1495YclcqjbxtzG1ar2x4f8HTf7n9u4KH60MDJbSeY2agdHO/Lvxv3H6Hbb8v/SkSysRUr1
BVPRLyD5EAaPwPQ3f4DmQPYP2idCal4Jw3b+F4DFUv7+4+HiUSAR5ajgALG0R3/UR/hwaM3YVsVD
4wof0st+abjghtmKN3/ld/Lq95X35sen+Mf1lvv543qzVoRZ3E3FA3Ksdb4O10sAi0IKRnrtMV67
0sX3RS6s1cdaWTyIiKboIdMVMS7O/4JvqS7P6OIZUvhDfERYh834ZQupV3UySi3yVSZPnK0yHCi0
7Rkx7BYc9oI8ldigIJzOMUYtWUtelxrZMXEuzCyH6jx0KcJXfZuNyVHVcE4SQb5bDm+4YQncgCVb
2Wd4oKBaSndzSbJ4k6wEs7IBmZK2uEVNr/gsgebcovuSYAI3SfKsKvVZEERHR2GVwlmUDVxtQBAG
owV6p4VHQ6rNGPp04nGJbe6tPf5yE5jOoJ19lX4kJzXSohnl8BClyb3hk7+gqJlArfX6NcGvAxM6
LekdxPCIN/hB6DRx97hQvM3CXPXSRk+ZOpLblLa3VfaoBcra6AuboAM6QBAE6VOSzwvLwVq4yaK0
NSykW+jYVd6//siv98PBkbhzYya2O5hc/AZp4vFUwm21j7dp8T72xreFUiYNyJ/Fg5wQgc3piqhp
FUADtALGy2QBD5QZMcyRUlLWsx87ASI39sU8dVqg16pfPKz5CeAmtSk22hIOb/YH4HNKOgzYlfY+
nSoYk+o2LxWvF9NTKZP2FEV2GCVrGT+xQTx3u1aG3kLjEzbm2eC7vrJ+flivyymGIEhfWtpvz9Q/
1k/bqgb69iB/6Nfyokzcw39yPw1PXptrsKL1VUeRaxe8OFuSuGgaoWM3InFs3W1aJ4K3Ad3dVtbS
iqQVpGsrTMdc4aZdvZLD670DADrFo+ASuvVRu4v5/0q9aT2w7c2Vh6H8tPD+eBgXR63a+JVVtDwM
ncBSSJarfuM79QYe7mo+CiTMXbneTwsdQw1Y1YAbHLQXh541dFqdCnkBVqR6xfvwzhVX0HOou7zc
vSa4/Qm0gUv+38tdHAR5LAZ5W4Fb1+vjd5QaUVyl2zhIN5xrRvzqT8/yj4tdmu1aU4Y1Uig3R7HT
tyJ8NEH/EIZd1B6aDtsOOd92luB1Eo1gdJcvgQ0W2gHL7oR7VGId4zGM/dykIYcr7VbRIt4aDvP4
0ZHOCSYgdgpkxdbt4EtoQ7BNySsBD10NORF6vewDU0f00SQYJK/1TDdUQC0UX0RsAiLoW/p0ja7/
w/Hw58P9hnP+WEhgQkymMx4uE2ny2T57EssIBlhfcR36BsMvD4c/n+vFARuhQlP8RmJAHG/KdD3X
rp/v42kvi0eh3eTmRyzD3tojiVaZTHR2QFYY08HBU/xnmBxENcx0XG9F6+rWr6gqVq1NJ0f4XhSf
h2uyS1Kqf1hSzElkFawMLcMlPcHQh0GuRVU+59KBNIrpyXyPP6RnWlywhOKZdori3vgNibh/KV+Y
F1bxUqw3Bpx5RlgOrW2Ot8RD95m8BWA+ua1lNu2Q/FiSwpXbEAcqCMDJjZAeddLsmEomBIDuxn4N
51OMvAaPRvLlMruBpELkDhRZwtFUh/4gJrLuw29PGk5K5SNNeK5sM8EjnUhjQhg6UrLh2IwlD+5B
wYavOdyBGXshcs+CH3chGs3JckPlswGdjq8bWLnnIIEi5tALPcuBnUsrkIwsWqFViionhYSrLQwc
I7Aj8tjkvYStvLa0Pyn52qkNjSV7bwlmC+2ZQEZ1TecIuYYeHad1E3giheTtxdVaGmjrHVyNDHEf
EVZILQLxxbT1neoZJeTAVRIvaEBpuk20ZvQaqwu3aqF43mX1GtINj5p/atJKabyz1b9vbuhUfvrq
Ma2iOiNSAcNQ/vyPFSEWulTVujahZ7JWw67vPDE+miCOCMMwUWdcXX/0qClUR2s9Qk2YLUmWN+j7
BORLOIkpHrEHopMI2hvwlxL2qu7CeKVWkR8H/RV+FaK9WV8mLRYIBmfpY4Ag/3nJpFmZT62/Anp/
MmgRV5Xk+KciXXO2GMdDsG1hBhUMgH0JGGIDKSSGZ8GrVWzSel8yHI5fux6pnA83K382CH/1f40C
OWE4znBAk2uq+KdmRKHUHPBpxghTOKTDcSFiVR5NdKxCB/5dvmgnQg6rO/MT6qs13bFPjXybhAAa
iFa3Tb9JEncazwrsYyjWvrLTgCskT7hP6w0cAVNwG3k3Ijdxxvu59sCGhp5GHq2fY+U7I1xP8R5M
b0pv/QjxF8oKNyIrwaqPTXVr6ZAG/BsjpiKxPJWkTDEc3XKwnF5EFoj+Eva/otabMXoU/F1Q/A4I
qyNrDgcAvOaU9K5WbrCHSz8Je4W4lAYbJV8bMkM0SF50hv3jOO678DijvSAHAmZF0y1c+vBe4Rsa
HiZp3/r7VnwM5N8RrqwZPnxHQd0P6w76GR9+G85byev0xwoNsWIPa9izBf7aZDu4RXISZbsWT3UF
t59omfYuaXda914RHvIiNlgoxjspwiCTfR2R6y+NWei4lX6lEKybPZFHyJVTa93hYxKfmn5bQLgo
1ma+Bm9Wt327ku+V4KiIsJ4PouYmuNQFAJNnPHvK98zcKBOztHV9boctCHqmbKDmy88SkGnkoRuv
x+2oeK2dLEKY12zat+FZDTC/oowumpWknEf5WMkMha2EDJFD/RhmsPCS1zF87vmOiuaMIqAeUPsk
qL635iYhNv0pHU5Jt4UTbjelg+QLMchwzE5Btw8Ndml7zm5MhHYQo9F11ADF/kvD9wyhZ1A+2aqs
8U0KbZyc5/wGCUahPMnm1hW4UfoIQfYk4qzBZT1g8/uheGspmn+BqEXlpuowFtimb5WxUzS7qO7H
8lFQnvXkQY7WdbQR97lnbRvMi7r1v28VPxcmzK80WYIfql5yCppamuNh9glB7F9w9xqehuZDEp+j
abck7qilTQZDC169aAb//dI/gQGLlfH/v/TFcWrJk9hqDV24dOpfegchPIGWDFj2GjYcy3gnsvWT
eShenuHCvB2WVMmrZeDSOf7jSP/jHpZS6o+NktzxKPcTuT9OGu/20OIq326ijPDQhn26f5SGErHO
zSLgSKIGHDW2Jdiw6fwY5FdGyj+NZP56HhddbjHK0xCrPI9htwS96qGNDpkg5NXHRwB4ANS4+gy2
ZmqbJ2XnDc7kpO5A2Pa/fy1X34iLLgHZdmIIoF5UxpA+XvLtw0e0bRxlN7rX8LWfJnpgaxQoKu5E
GqGQfz9+dBepIE1AFgRUvxirByYCu8EpQX6ufKjvYew/vmimeTgMqzLI00V/0UxdxBBflM94c6d0
tytox4vo5hAQbO0vZFa4geKZaNUM1CRY1UTQtnaRYuvtTAtl2NbL9ZR4eN3EPXGLK+OZuqSV3fQV
yBfe8oQ+7wyRkn9Thn1AR1dvQg0+/Wqe9qVqV9TE6O8fMhDELwQ3jIT+M5XQv8BkVeZCgK3n5iki
0IyAmQrOANInt8Y6mJFEec8vKl9G+Np423wkdKoMmp6bcYvfB+WcmDhVgJpuV3yiS6edh/Xb8L5i
Dr1qSBnn0CVtG/b/MwguCg/mkFm8ig7BYwl8Hq+gQTevWE1zSOBq+RuYAN4/3MzwiZkYt9oc0QuX
e34DQbhMtPZk9jYwpD3ELUwsRMTFpCaf5JfoHmSfKaZsclrjOeyZ8jIIUITbJl2Dd3BrKM2r1qs+
yL5auMwBKgngFViRK+UzYM7gL3OCPHFwr9GFfYouERhcxc/FIWmVqUj5SLxcD68vvrIjURj9czuA
I0/wJ3FD/PNt8fvHdtArUtOrtWRyhtN/swMW+ZPiH2urILaP/TDLb8xkhHNlos4BhYJBGbFIQ4TU
ynxjLa598aMqZqeQyJx+hgkJjGtMJL5RO4YKYLj2pgbMEoZdCWMRaF7/Jo9o3dkCBgnBd7AtXhmd
5TTNoWnu8C6TywgF1CLg/0rkzMvSo5ybNyKVugXHshWfxMVrgkBn0cM6AYvQaH7EL0GTngRO0HYj
qbjPUPWokE86S9woBem2BbbQenpTTOU60lDOFW9F2Lq8eFOouFGJKgPxHtQWJ5NSWP/MhQMYV3gW
RP1br6MvMaJthVagarqtnEWnCJ85Y0SMZX6pxMt3ifUuDf650ZiWB59+DknxNMaS7bfpKStyRLYd
000wF6jvs2/YcGFa5XGY6o3MVFaPGH9O5T2UhG1bwOquI45fudnFJkGIhhPgBZEzNSxMVE9QWIpa
oDw5C2QUW2BptR5usvnrMSuJiaofoS8gcVDWi+gecrgI57FAu+/LjoB8XxCqL3PR+yXqJuCHA0Vk
YD84OtYmQ/ZW+ckhg++8/ATe7Tgi9XuFS4aG/KgGrtJYp24OyPaN5M2EsCfQFDcWKETi6abEDCVK
zgs7yIzoZrC/EYSGGNtP9Ff4Jg4r6OMrkWAxHzL08qVj+XDtgP+hFfjrlb5oBdBRy9lQT9VNBo6S
vEVge+roH5oofca3mXn/V6YOq0n+rIr8NmaiKCAm9tFrpE284xYN3GmubMY/rTLZtMhooDGFWHJx
6JrtQjkRJTxj5jcxwkEytyWIyeNoy+2uwXAJX4GC2OxwuoL6fPt+/30K4ExswUVC5oMPj3qB+uAW
jRfbXOtn0XtJ7qTDbK70T3ZcBc2vPeA25YUvw7HxpP3YgjauRMMVX8lvdRBBQZBjj8TPQkZp4Bqu
/NCts0O1FTKHSLjD62P0MT/WR4TFvGfI9iLfKXvMq9j+1q3qqHfKbyaItyIT5ptmL18bHH2reC4/
G26xOiAaj5TIgr/PUisl67dvxwy5mUSNH+BuuOxZQwO1OU6eRQ6KvCs2kqY5eIo26XtNb2Mo2klP
S7jGmIuobwbgspCdl5/TItK/C8uWdWjI2ieNho86cXrGHTTrvhoG2xImb4U9IVBhHrFKs9w1hY2J
MReetPGEr5kueGXX7/2awGwzI00wPGWCheQmsQmL25aW+K6Dw86U0mHE2pAKrwwNrxTZC0Q7UY3b
JCrcicNWmsUXKe+dcn5blo0C6XAK31rK94IFlec4IFU8U/HLVOwQXe+oRUjo4agH475OtzthOLc9
cAG/rvaZE+JsFkR0I191JKK+yenrOwgFdKb1rhafqnRCteIhl2lA6KunBb5f8PZGKGgl3i1AY2ts
TxVhECl7sH7TCfB6JJZ20G4yAtTbGBi5h3XcQ38ssLFLiz3TBjsuDpoUXsGlfkJ6sKFeHMAWm0tV
NS8qaTFM56DrzeY4NXcKWg+58TH4YEbAsZEHt4V23yTd3WDsQ2sjKBW1Q/ESD81JKoVtqeRbVRhc
o68f+07e5kJ3oCTDHRpzGL84qwJSFv8lLt4bWPuTYiAX92JfBgYc1oR4eWVQ3GmlsJktrwrwddHM
O7CErBM/JewFDdNJJ6xtQG/o+6qiRrWtmtQkJm7rt0GyHXxjPT/XYXXW5ZAZdrUa9GcdA4MUBW9f
vqd9c5MH4S0E3ZUS49iXbxVMsKxBRZWPQ17pr8GO1LyHWzMwlQW8FLWXsYm3hpGcTX0ThNQnyVsm
4N15bmpm8uUdrLZHJUtv517gxPPtUKi8GR242QhOBwBSQ50pQ4xpRowrFfGlmqh0IHkjsFKFN9nM
Dz3xDmkpnRuSvOQQ+Xge6+u2ajejUrxGKEHp+3k3HDHINmIcnYPotajvTMg7dZLuZfNtSKiKqPxK
7rjqjLuWPPgKVYEV3c5le/KLeWOFpVMG/VtT5ruB0s+oFJZbRmf6VsgoKB4IGcK1MF/CjdRlMrQZ
m3wVzBTTDIuaCi6DSg7xOB2imKoSLWZvXMFel03lH5uOxbAM/i0Bo9bFVt7lsqhH5kSHBEdcOvoD
htgkZiDgBji64kG9YOT/vBZlmcSMmpzQi/6om9NGrTCXPlawECOgLKXyrPkYARXIPIJlciVWV7oh
/Z8zE6biFs2JaJlE/ogXx2dch/qQVbFxtOruRmAYONAM+91x+Yw924/yqQalPddU3NGujuRfSy/J
mCyhChKqZX8CJMH2SpbPkt86FV48CI1BvDwV6p81fA7JjiKzyndiUNszVhg4N5GQ16qh3WZHBWrv
QHXSseDSGTOEBs/LBh6PSQHz0qlPNVBqlL7B8WGUBMgmuH5U2rCeVf81qSYXow36kcqOKGnq9K6P
CvtrHh441eHQIdziZYkQ9SrWNSr7T+cRY2/0raZBCrukXnxdvqH2GuLv5I6z5OSz6di6Le3Bfgf4
qqO+CrAG2Fwl5f6zodcwzAH0JuNMQ5d38ULWmhqWZd0rx07ANVR4zlgArPNVR/yUmTRukS/uLKxJ
0VE1RDUq2gUoVrV2pdT4nt5dvK1/3chFa9sk4SBgUqseQ/VQGKKN/Gs2ag/PC7dHGRqN9/+Ps/Ns
bhUL7/gn0gy9vKWrF8u27DeMKyAJgUBCwKfPD2eSXGPHTLK73juz5R4OnPKUf8FPF6UsWuajx1M9
LkZjjV4jYq/uQLj1yx799iS9DxEpYhUp9Wi/wXycmualHGcLZJoPtQvt9l6TXVIVebJf7C8bzJVr
BKdUHxjP30/x9bl/vI/OMhmuAWFKH1ObH1NNadgRm8qcXN5G+VqFJ9gIvvZw80mjwYYLLqlwhcFe
ZuUr9PqCswO6rYM2b1vRl0TrCFXtjKPzTAGyCgqq3F0bj6SDK8dqtCBelEuwaefCRxNrr6D3Y6GK
P0r8QUnLr+7gX5Pp1UjkLKopHdHWPlCYUz9SvmD4UsCC1KoIUTlvpOqWnMPkFd+KE/DC/WdRZ7OQ
unYE23iUIVeowNTiRjwghXAC/9JmO/kgsFbfWv2jCgkjUJU4zFCwfjZRjpXIVNQseggRWgvDtFPl
mwgnXFCB+w9WokSpCxj+ml+/WpKfTirk2nweppgBiUAq88Y1Mj045Hv/ePu8Xd4yCT0+NI32qV+g
9WvUq5TjCeIgikAR9OAsqZybKI/z0dw8LCFAjEJsVc9iQ1i1o3UmGI8gIwhVUOIwDuj5QSxSdy3e
LacTxZBWDcqQOEFG8CZNZ0pTzdS8fahhyOWHLULFk7P5oUdI/6sXGBcKoOWDh8V10Izit0v1mZbG
W/HaqcLUZuq1UYlrQDI1TsX0Juw9EcxkdYnchjV4pOBjmqZLFw3tSP3JxBhPotpxqqJZrifeKELP
Za2yZ0a+cdzbOaJSo9FHnS+K7K66ASsAdx+9SuZ9lbL6dBOKq2DXt8jPKi9CW0J4KvZVkCMEfTbD
ea0sWlCI4fUjLTaRgt4GXA7kjAX8jI+HsXaTkHN/NdBIbNu9fdmDQ06jdRrDGdyjaLh/qORFSbpo
ILxLTecoH7AgOb2oV1LYKOPnk9CWxGUwa+tOzp9rQumcajlXBb23Jk7tQc8vkS7NiaI9Cb74ASOE
o3iH6KufgGQUMNAuN7rBft2XwdGED8nH+/sU+dKz/fkQ1IyVTjqBX3jIfwo07fmA6HfbgYGbNFCP
NT1mtjdQkldhNAEBrcSfnK6WlEmOgbYvoN6SeDjVPhTz+dDONJlCbmSuleNAnEBY89vrAbMn8HbI
vvpC53l7zoRR3errpLVKILZ4EDUeWjKlahWU6orlhT5Pi+gNDfWJCTI8CyjMjdvHEV959ipAFndM
VGMmp9BCVUZtHjJwn6/mCio1XkMItkivnVzUGP6pgISjJSB9Tf3jtFKXNyTs1/t5BeO+uVr5TDuM
M30qdtJPY2ESPx3jqRk7HBUctAYSu7UNb0FpJnpFd8xtOGmM+UEf79uxWs6akycBrdI6TzQYLWHt
XNctxUoFOK0d82/OK1BMhgMguvWjeJKDR0aPuti2RYehJ4AHZwznlSawZxYWCj+X4zy6oLxKU23C
rbxPndUldTNhJbxnz8b4A5jy7Won7yqlGt+s7vFEGE0KHz44ohgbTAKMfCyLKNHZ1aKGEWwZr/Hz
yNEK2Kq3R9yjDzaNMhNaLt7Rdvt+DSSUTbwbUuJj3ZpqfoRW8ArlT2q90WW2n2lTWvRFQIBcU5fc
Fv5RmpqU8RCTXJiZt2cGOw5zMVs1W0TCiknljsAW7Kr7yLlONZDxNg0yubGrh/jsFeR1U6m0o9fR
YXr0DcAUC/DsvP3gNm3OroIS5mmgrKP9xDwQ5/yz3HrZPk2IKi+OV23dZmuE0gg4qa0WY2UftHiD
QHednDvIIWXh40r8wtoD/b/UsxC1h8M0oXGpwt22KUlm/uW1eA3frzfr+KkZfvxowPDI4P4fqEjv
kOwyx4en9qO9za+3VRl6yRmNjNmeNtk0R/xqmZI73ayJKE6Po9jadyp4TqQuxZuFkjb+qn8fAb+g
W77PvAelMaUwGqVmRbdwW8gu5LaRJ+6q0DKXLHj9TqT3/FSJHSUkoW3yEgIWt5NJJ+QCb8HTU7qL
ROZU5SfNtnaFc1B9AqETmyDBI2nkJzsKDMlhLnM/n6xJ4uircqhB/3VW/jjG/ufrffVF/jnGFBwW
hSw86vMjIIYiHbnFUeCnBIGNYgp5dhRpfhlWtJPx1ED2vZFQ0n8QEtW9Vs9nSXVNonwEkE45m+6i
bg7x1YkTcyJRgi50L9v7TbEQEQ/I3iphe6XWvI+oy+9xsYwml7bwZBVxAhARDb7fXBnIrmsN9Jkm
Grc4S8dvsvSgloJ1qB9KXl0Ev2UE9KPGEhTNrPyKBFo0lqJpRbyTyXswc6YnFHDTATzeUGo9iGzC
M03n+wtZml4BKI8XYowUWOQgl0Z9xjKrLWqeZy3h0Krdy3lzHo3s6yA4qF9s7Ji7moIJCCmc2mGP
v98YEIZCsVSK40xEEJl+NsBAnHVIstA2JHGKIgANz2G6/nuVdpfhvx+4N2qfV3vNk5F8xNt8Rt5X
niZENOgek5Vp2UBS/CPN+hoJncPOjsowjR8owsNNvKZGZSzyglY8RJqVIvmV9NaJM4faA8NedPT6
qF6RkCfQsnSE1f7vkzXwDCcswHhR6FceYafuczlH1B9nSSOZ56jwwZwpUVL6/HugH5TLbrL/jtT7
mMfqmBr7Suh6k9oE3NQU83Yb+SzPtJ+ov0+vdxzQAwdOz6C1o8px4ECD/6+YoxfsZ1WlFlWMcjt5
+lH6vArjPXRmXRaQZTgGhVwALYCWNKkoR6pqE+S00C4orkfIJZ/aOSTkQfsx9ddo459n6gVjh0Q7
nxPhYsybkTihsek2iJ/v03f5BGS1lt2SOkODwkLz1IYvpXjlGiaixVFeShytfmhrp6LHg6BgfnNH
MRioGB0f1RVbGXWnBJQKlQu8WG8fenvBPm5BtyOEcNxqGmE5QnnH0j4I7KQ4JFu8IMO7PFEXucU3
d0KW/RHVACNwvXxL6xqLusdUuTcJxVMtt8ozRXOsL69U3K8F8UW5+nuRDL2a3s2I9PhZh4atgY2h
UhxPNWOZCjGnzubvceQu1vx3j/fXRW8xqvLtJMSjmzGX8+01fde1i1saCwnBp04pl+4l4qBH6T1s
WzfVIXOVKX1YmrTNpsFHF6mnA1S5gn5xkp+cplmfMxLG7OYL5N+Ht3OseOXlTle3+o0sCzyEQRnI
5JcJWmgDU/k1mvif5aRJ3w9JWb6EIs4PeAZcX8x9aB+h+x9AQF1Ft8XZJKSvqRFctVdCW9hf+cU9
pgpKh5sRAlZnbKYOL0aMjA/ygfFT2xhAkVA4guB0DrLrY3HAyoHuzgGxGqCh5RBp5n9Jx/97h/ZN
f8xzlWXlmR2qI3ySHHYgXVHiiU5vCqteqxK3QhdexFhHnhjQDBVCk4h07fhQ67WFWEG1CEeU2tAp
ZCdAK1Z9bZ/ZpRAH6un9ADDgNNrFAsBg4eKU10mZbyV9nklv6Dz6EQytjFu4Sdrg76/yewlJBR3B
6U6+0y+Z4O1xTQv9dJwJwjw356EyT+EOdCICyISDQ1lX1T0YfSCltNqzkVNphs1/9PdT/KgFcKlI
MoU0/NR5ih+FG+NEPqiWhrDdOZUzn2/H48hfXSx3NrMnk3XgpAPtjC8jqn/31deAGrLb3CVIOum9
El4Ng19O1VDYPjQ+NEZrNzf8Z4xMtupjZI1raxV6lrXIrQkyoNM71zb9xWRvOcHAc0j9g6T/HL1c
0zRvCKLeLuJ2Ot8t50vhnqnDU1q5dmhN7pGSte9OdrAeiBx6vp8GJti8b10TRJUqJl+/d6xUN/Vc
YRRSb50dbWfLq99Fy9u8IQZt+8rysbVb257YzmdAKWJvrZ39pOHvA5OHa9Y73UzBkCjqyxIIYl3E
gO/7kaDmApbckagsirOT3lIrpg8e7SR4ywm6qlH2IWFNkuTTix6EbSCGW4PPE2+FvX+K6RNVr9V5
q4oNSRSIUPUxQSxdXeWH+Tl/OSjTUXOXjhad0YJyflDPdKBmh+M4v0xrM6guE7DcYTqV5Uf9Mg+F
tQymrrkrICEnlD9eVOLN8u168Y75biTOruSS4HSAMKKwjfdpgX0eguxTGBuotRw13wSxm03PEg5E
qne9+JVdC+vyGsgpjTo7vI6hwdKYO6H65Jr2LD3Pq2yFaqpm+km+VoxxFXdgRUlYNCiAtSAHaXQ8
aNWHpixBhuDypVPEB9WdjQU1qCSqp7ylaHqMxxdp2lSTToD5QCFpghFhdPOjfFkL8yvSCcb2Ci31
Kvi5/hRJj43g4TfE42ZooareQfwIqyB2EFsWRxGx41xL7vm9pLMbKmMMaWlLSrQpBV+U5gxW7Fcj
8RF5xOt41JDGrEfVXDsuo2wNbJn/43BYt8YMrm0DO13cIPgUGk/8Q0WfG0fkCQJF28bmwDX5I3zq
FhK9djRJTKojrO/vC+nQ6kZyFEpjeitkb4SoYSInYHdYI9LkGmueblxcKevSxtOzlG4UE2OK84Mi
FHgRYJoisdoy7bRRyjkCX3+fbVo/OeDZkDmSKUfrHQ2nryhxu7bt8YY8zjSDhZ1DXgISEdQ3uies
htBHlN+pdLDlrPMYidccHHrcShi4xPNctbXTJDl+5vApwgPQF1agGIIZ+cDNHngXGxUqeEbdWgJ/
X+O4vEJA2xLuBNktqlmRP+gok40QnA4apF5SN9Jm5QVyukk0iR6bZG5OB/SsV5ccKbZjBcf4AgT+
7B+MTXq+Om0mzwUF2ELsd0pwiETbrXHwDJToDL5104z/flk/gm9eFqql2FhixMlfPyx9L2cTY+xE
n9H8BwM3alovOUIPuzYW2B1SnPK4CaMXQK9ifS8myDQYrqalPs33v5/kx33/9STUIdE0Je+h3vZ9
SQnUPytJioWZiDJ9um/dir2N9c8Bzdg9etcVcA3hMarn0QHjPcuAyXrzYxzkpMjSN1AKQhTew8sN
BFW0zLVOU8/8uFX6JIyRizl1/dKMkpSFKUl1pWnXjGZgr5QFBlTLY311tOT0fBG9k64OveN++8oU
6E4bhqqjcNIdvL3NMrqE15g2/2Gh4j6yL+e3EvidFnnHw/aQs2lXhvgBdvlMfI6y5RFUNcQeCAx/
v+AfZlXoXeEpBvsYlRWUdKTeC77QOtduqnLYikDDqXe9qctMsCoPPrzznFmUKM3YTwP9MJuXD85u
rL7NR3fZg7rcm0uO7/RlWikfwJ0wJFkaH7XyktTbcZO/GLK1wcAiuzjaeJQESEZL6nsxWtX2pLaL
B9cWEBfWxoeRrVSUdmGCWKlHOJnshG2ElfXCbDuHqQOKogHAxqWmBtcCfWab4wPixt9v4ecVKEIF
ZZ2DTOUXoY8WOlw4Gtprc4OtLE1kD5qwpY3Pdjihhrgd3Uk2OrXuCK2hYndzJdi91zmS0n5si0E9
PUDpQ0HQKS34za420+eN99KAbuak8CQPEs7kYuv87N14WiwA2K6jbbJt3ZNbPdxlVCgBHNmqk7xe
7b/n9QNozNdlQjRmReDXmIv0Ftk5aXX6ShpwckwED26L831mFU5j68HZrqcwPpqVsjSWpi84QrCf
16tjYr13DgIDT/IDa/z1JKhodZ7dKr6kvXWm19ciFisjogaFNrQHb8VC47BEXUJeKqf7NlrvEXqH
z6nn93+/BLMLo/6NMr+GRgwZrWe61EYfuRCbI2wsclVcjxBHAVwr3+k5nXK7eJOo57ZeSy0D6VYU
KGEOAdEIIf07oIXCcFqLEOc6WlI5r2GaSHPYBQINP1SckXShCIa8ImU5AIO1R3rXHr2ainbs3Da3
Z6j8nRIxtqsX5wic8uucEbosxa1bp1NFYbVnNrLuSLeblUN8QFqoBDkl5w67e97KoFdoIeJchBkM
UjABkLRScZWRB28KeC2mX4dV/UJzBgYDqhoMMcITiJr8vTajodq8wS55yUKKepZU+NXzfn1G1sJC
Q2Ko89x9vh/vGMc/to6BFmP/nE7CWC3q4wg6Cpaf8Csz20vtx0UC+XSoSvMjbO6+pyoYHFxsWFKH
XpfbHIV6qVVKtpSgGWpWom6xWypjuNYm3K71QXcLtrHhY0tce+Vo3CaecLQr3kvbdALOFMlu+6DA
ao+co6VH4hLJRoEqda6/h2aG8vKIdF0ZOGRQ4P7lJSGIiZMsDu/IPkjfL7M2vSo32OTZMkzfRybV
a+39kD/EQIvr8unEdiBJgKKEphkeGZJpqxFmZdFdVi1btZ5lSeoW5QmOOqwJDhdTsTq/zdy8WlmW
zHVCWi3fYJzltsnJyc4FUeVhIapHZKdC5Fc3IPy4s4lIAYZezU2ZvIkV2jIKwj5EqMipdX4/QnHy
jRifG8hGJkh3A82Woxrk2S4TRUtLZSxokFJB2j92jni4ak8j2KMogB2qT6oVqNFXAj68gknysNCR
z1JOYMo1d5Ss0hoJfpScwFvWwR7JzrZZioYbISsY3+0LoMZHTzNKkD6Nhd44Juq20ukSE7nLePu1
Sgqpu6PSgS9hk1RKPlZhjYvvV0Lzm/FeFtsGBPSIELih5hLH7+Vx7x2N0/0o/kg0qutJA2cwWUTn
EKeNqxdDHkXny7zkgKs1RKU+CvlR0XZV9EH99gbIT4h9WrzWHmWOPap8bZx5eTKBy41bFl1PEWsZ
E4uhuxMGN6MYhrV4l6Lg//cB9iMv7xY8tFeSRYG7CR/i7+smDVvpJhp5Q3rqzK/+1huP/beV5ZIW
342ctTMQdIn9knZvvH5JWz0YeQUirdnK1hxbXc8aJ7Y/e5pM7PXD31P7Gd8xNXJ/NnJnfUVZ+fvU
RmlZ5lEhJ8tYC0640XEKmzTtm1mqTm/ivCamLlbYpKQVmlJW8wJ7r4kmKL4igovxTITTHaa+kiXq
4zy1Dwl6Wu19GL8b0mOW3KfUQWvEbyR5Vp1pC43mp2jLB7zQxI7EwTvut4sGjciugqMR3Qm9O+5Y
ipl42p+b7dmd7p6X4/Gm3Fsr2777LIPQHijF/8y2uhVhCrBqwCqgi94rWuTqSIEDd+xWxRxCgU3J
QnNm7mJCJ+tzOvChpB/5k6h2vgKAThkNXF5vtEuFeExZKvV26nipu907rMHKchnu3iZwWA/M7ou5
/v1C+T5eV7T4p2/WlMZIDhOT8S7etN2d3ZtNfSiznl8pgdnzXenOre3m0SJEHD+lY3eG6dUDppWf
T+5kErt3A8/zSyTF8xC8AEg0QZb3pXKLU5gfhJz5P6jWA+4Hljffnm1rrCNR4hfubDGxgxvVmSGp
y99fvC53SCqZzLqv2ZOdSGUiQ60J4Xa7+Xw5/vjIg8eZa9/Z6/V6oBj0QxUFm3MGYk0Z/CB32jtq
yBPOUVTqUMHxrxaD0xNKFROU9izFPa/rANaWjXHLWF3fvAjWJQYKTuaOnCz4LNZS4Iaz1eJiJ17o
ghIBuQD9NYi8wbC2X8T+ekoDh3uIjJqomN2//2dx1GbUSuFF7xbj3MNs3FaeRq5vWTMbje13oruh
5fjLZuO9/DNi75xqz4KimcduOc53pEX12GPJuTeYeS928D5wKP661wyclAmVTbLEXpwg7umiZiZr
bTetnfmrYm+XYFmsMZHBtrY2K5+E4bJ4Cad3d0HwvvffB1/w0BP0drt6ugi3U8qi23G44P4yfS25
dizfXbjyy94KgvXfU/4K/39sd5J9ijMoEQP3+f5FIyGXSqPm/c53hr98PbgAZqyn82z2OHuy7eA0
X08H3vIvtyqf9J8heydMhOWOqLRa90k9MIkso3vLdGehdc9WDtZB+jiwub64+D8nqcgCNTIRgGRv
c+2Vm5JKl7AiSA4norV5M6yFiALJENf116kpKjVd0Noc1f20Dxupy6lWuqmxP0pqyoazWvnsEDdg
O35Oh9bLr9ujE+ZgM4oq0KpeCVm7hek1D41qi8IKHA5P98Ck6JY47VSAQy9/fATtB37GH40Rvhua
7y8BC6q8XcWK5EM2uIK/r56WKE5LuuFVSwJ9DAusnpqvrcULll3JSb3cN1fN6+CF/9s59O+4vfQa
qHaCTDunJbwij5jbXhmW4QXR0OXT/T79hdOVVqnHsT+oy32fn55XRnqJWTgALV+muDZhF1A7qZtM
QOrAH7UARrqGhFkEWCzr5hVWTJKHOKkVLY/2YLLX7f7vj9P1LGRZIBpA6V/vHYYn4l4TxPNtiwGC
A2XRqqam+zh7w5QbZFU4lFv+DKuQ5KMyRZzTfdw+G8CMIyoHMlCAwkPQcKyQp6xaR54BW/KJ2oFs
aR4e6w+SU/lDyeYvK/v74L1TQoI5eoFDKbGVkHawCb0/lK3vEvTQEZo2/v/5HOyGU+F2dYh6GBC9
L122ClLTQjfczjMtjyCSPpjvWk8vXPifQ/faL9EF45FRsLDI2/mm38cb7W8hZS/Gc3bPorU9Otb4
jajO3lsEUc5QuP9LFPV9uN700jRR9CLDg44o8jlBW3fbWuEq4ii0ZhNwlNbBu+OsD9ZDili/HInf
R+5toboJGyzwuhc7JeOzlvPxOHQ2/uxkLe5t+5MqxdCm/Xk4MCIq1gayLJ2odu/VKkm670IKicNh
Xt2J1ji+2/p8SjtzAumxE138HLpFu8CgvzEJE1UNC2WFonlvSIP+kibvu0nO596WwpUdWZwO3Qed
xJZNfDpYjfnRO+1aPeQ8pqnDm6G70r+5qR6f96i/d2OqXroI/SXZQWT5G8VZue7lZXL2gs/IWa+H
DEB+AKJ6Qxu9c6i+5TIG62K2HQUYAtrXRWlXwSUA5+ppnhLEkyHFhB+IxG5EAj2g0ZrMa/4CLf8T
eAoX/VaJJwLPqz3dHRaZtSwtYrN6uqUA98w6phuIYB5xROKvVjP3SPPavZuADj35t+nt9bOYf95Q
5bHeg8G30c22//G1jhBDmqJwGfeixqSRw2x0LW7bh9Ey34qzMR6S3m1m+kMgsF/3kkZFQgXwDbHl
q330z1s4G/XtWFcss6tNRgLXx6Jf/tEdUrl1v7eISocip+5c6M+NQh/SJYjoMWLv3LgUqlhcs0ra
7ry5t8n86lF5AhkAocKOgG3G938fw7+e+v+O1zstMiFNUN6/sKjJuURyXUt3Wcz2/R1J3lAg+tuH
43bXOYapUXNafD+DL7fmVAoXBnvgivGWe+KID/ZPNxyuwlYwWN/5JZwAJkmRVpKVzrOhlz5VeVpG
yeh42xZvhwfNf43cyD/BwTEcV5+L69ZuGFYF7TNQyPplw2LkJsNcpd8lg/nobVipPQJcIQzeToux
3Am4oXhyGD9K5JI4FU2aoWXz20SR7kVwEQ6hTKXp+5tVL+CXaHxFW+O0uIoTGHVCvd5jliQFtydV
9mXZx201FDtvsj04qNyhsZ7ut5A4/l5QP0MYJs5Iatf108jsvj9IrgrRYb+PbqifiN5SG2PiBOJ9
KA6Wu2Dk+zb5Pkzv/SbnVBPOKI8C4Jkrk+XZSqwteQ2WYkCkrfFoM/YpmViLlwMbNaB+kD4i4T6f
PgyGTT9vIp4EaIsgmQY57Fcp/J8jIovUVg9LJvzwpU3bKcTbhnUvWKi1r/5+tz/AU1QDvo3V2z+S
URXni8BYZ7dwzu6FkuXei5emzYq2ZvkGBsbA3f5bJkfNTdNwIySF/E9IzT/TU65n4aw0DFkiZERn
0NbtgmpAJ2Gsbv+e3m+psUHdhaQY9JWClvL3tRMeqD5HNdUAh8ilceex7W0tkC2++2RR7AtGw3io
r2pebyEZoNHo5JCloqDQW0h7M1akG5ZXW+X0lhXWQ6N2nkEQ/r2rG31Kfi5ZF0zfd7IegMQP1N0N
WsLLaUy/RfeMyglB7Mh2KfrhM1XxCBfSObiJlhYY5nWOvpTfaue8OYGC1NyytUwm9rl8oP2Cklsj
PdGXO7632xwUxEs6aaejDW5byri8LOnxI0lIKR4nZHEjynQ0W6RgF/Xj8U1+xYP6BcjJFeH447o+
jdP7dNK8nCeHe//6ES8rHUxAjCTOEnKLibulhXv3IrqXpx8JTQ+cv8F/WOZLZaNeSGvuAMrXK1BQ
X23OTr2mE4cg2y3xL1iofaDc/hzRGPRE0deWog8QdL98DX3ZYT42HnegPcfSsqQyhR7B3kNdULaQ
PaAvVq8f6U/Ia/p10gVo13r/eqYpKFhFsNepaDZHT16fd+aLzrwQKasD0xbGZ4QGruCaKHgCYIRX
avrFy3EjPpxXcGW4Kcg7c7pWtO9pUb7jnNzJAGUj72SgT+kqtHtVF2D4Y3u04xkK+LBm6vMurTdl
46jv+gpV/cMSsgdMEg9bm3u1dTMk3slouwN6/3x7hCkRA3GyRTzAN9rj4gKM5gMPA0gh4scngqNb
uiLa/SlZaXgqA170kM5JLi5uIQ3YmhTHKLTmjaBGQGKaLpFhQWMSDC2OPRfVSZej41i8P4O1E0wn
wjV+o+Uu1IxoKT/lnUElLsf237sLxeyfZyZptWrKgomghqD2ljqqKdemiCh1TedT9KKe8SJMrOd8
PN+dZpm1SzVqvamFAbq1K2bPHurKrJvERSvPGufeNvY2/pvvXreS47puMp7NsvHMsjbkbXrA8dta
3vVjbFF6aZzJybUX1sl6nPkbbyxaJwKLN6uLml4WL+L8LqaoS4GtsRaLCckeiizO+i63afO4lfVG
B6bxiCcXBfWpk70G/g5dZVCet4vX+1tf7eoMGr5DJoWq78dNFbYhhM7yBvD+5mJJMDexOkLlCfKW
PcKXdu+uBz7BL5djJ9CiC9yP2Pj1peKTU3E7nwwC16vN+fEQIxE4Fe4xnLQRRXNvY8ljBY3Ld827
Hxj6B8mQq4NaHPeTDGuEZdA7W49htT8VCfH883abzffe2FrQPrA/P0fj6VBt/ZdcG0PETnIKyA+X
Yp9WmVZ5o2hdC+FgOTvNdzzP224qy2dtlONJ4AxdUr9kK98GNHrpYHk4K2lddUXrjJLJyPKcq1t1
2a+MYMzu6pafie7sdiMTYrGbWfPrCwY1S91bitNiubU2H/6JupLl0jmmPJrZJDlbDuA9hWDF4frp
wLF3d8f5xLZdKjFl5M78xYIi0LvNZri9nazZwjU8F/Vjd4ZYmu0+3bwndxHZCzyP2AjJKrLjQHLu
J847GdW0fduJV/u5nT076+w1cOzF6eQsFidsLQNgNR0M+XMd+++D3a3fFv0/n6YPKcgy/VYjVFKT
q0/nyme28MhhN5vI92f+zN1vFpI1uYvuhir9P9MaPpBidG5bXbG/L1WX6ZFiohPRwY7OCzoss8Yx
vIHd1X3k/n7+TydO7nMcFXsFLDU8qiO44/X2SPfseBcvTwiMXd3V5PH6ilhtqw6cqF/F1h8D0iSj
6EFzRuqvuuJQtQcz7DplU45RUuQL2MjIkgMqLuPxyp2N1k8TQJgSgK+7NT4qA1nGD0ncblOTXiCJ
a2DZjITI9xMMWS/VjI+c6DQMnQ7P/brceycqaaDJ/ZlGlyiiJ7sOplngBIG9D2zHGQrFv9py/bfA
LtcJowBQ/nBil2u1QuKDhwBIr9g4KGs+vAo2WT2GoupsLRLmrqnDliIsTyzvq7NT3jgOno7Wwi6X
Z/Lo9+xx/Znbwb27KBOLrXPhyelN4CTgvZOK3g3kol90xP5jd+j/LnAn0e4XOI7aOazPIyrppZta
Z2trEteKNPqG6nFf1a/eQHS26Pzj641Ol9r7SIdMzBPjcL6BMUCF2rmMOXboJ+cLyZPdgezrl232
baxeglDJclzIjRSjhq960UT048AcD2wz5ec2YwxZx0KONU9rsrfokGKPkoSMIKMVf3JgAdL74NbG
C9y/3OfzoVX+SymV9pWkcntBF+Gy7qWUCESdjlQVulxPt+gLU4Tx1c2KOgUnVmHdUTiQV1c+3NDI
v3Zb/h25FyG0ZiIWt645uNQ+tuMtWEm+m2W79/cBkmcD7/WX48uk9N+RYrABgifx/b2eBTNvK4UW
S9fxOD6pQWZ35iO4R9HW2U+GkKA/pGq/WssgJulu8Ieu9u5MIWsPLc0P7szUen4WndfSpsM89k0b
HgzdXtWerPXxwLb7pYjKx/xn1N7qaaIq7A4z2p/P0fQyfqW9nNkby7Jt9t7d3rLNCQM7A8OSJ/+y
av8dtxf/mPtcV2n4Uwny9mN0E99TN/daPBebifSsJ9hPNzYWZRbOEItKdEX8kDaHD/w4MrwolfHI
NW5ILtjpR7gKMSXFTyJEM+kJCco7ZZm75iL2Sjtf1SB457GHCbudRx5CdbC1s8neAVZgCV7y/rSF
KsFuOTvwsbxiEq0kR5nC1B/H/t6OSUMWK2OFB2RoIdb6LDnlWHTTrZbhIESYTF51BLGK5PYTfS+n
2SE2Mjt7tztXRFEVZAjWkXQW8FstA3FcOZcZUukvlQM1zyrWJDYBpm/L80O6UK1Pwcqe2uc97Y/u
NxYmxhqP700Gts427kOkCrEb0FyIxHAineJjKCH55fqk6wMm9+sgkUCafF/wh9F/lR6dnb4k+C5f
OiTR6uM4rddv7tOCdRBbd0cf/XN/aD38jMQ5+bUOiUX4/5MkIQrHpFQSyqxdJRI/M3/+ShXZ74hI
i8Ky7wbqc7+UNr6P1+sdSLnaaNfm2pVZvSVwmk0hWD6NavuOt7zE1tx5/391Db5NsrfXjkmdS5kp
Hreab2B1LTsyxJvETijKiW7mAYccOjF/2d7f59n7plf1IOqjK/M8WITiz94y6ToFscMmelvNZm4H
cTjOEY0ceMG/wHkYGFguZXNkuaj2fl9M+vUiX7X0JlF3BLgC9HurHa1XjPImVGXW9WML6CGyViZU
Nzw2LXLXRbGY4MxFJcQO8J93DsDX7VAH6UP3aODxfsmIvj9e770cj+eb3Jy7yvdOt57P1nI53lhj
ArQnQCb3A1HA4Gi9w05AE/Na54zmOHAMQeedXklkLHdxT0QV2unjUEvm6w7+HuR08yMOVjBGplne
VUn/KROeLznqwF13NXd2U1pF423XFbNm5Jh3d+uHv6/KL5ePv0brXV2VUt9iQWT3zh1vmd9BYsD5
wAqdsZ+75JjuIqDCQz3hM7r73NMpdwbG/5lE0Q9CFQc9ZYBqwFy+z/am7s9HRQWQCGx0N/dG1pKk
2vY/Lpb/SM4XJN5nMHSF/XJcUjvAwEtDzVRHaLY36WsuXVDlBavKiCeHBB4BtnpvfyT2jDAB/iSH
5Zqy2Up/NxDdswZeuvyz0A2hgLaUQQUBjkVf++6yz48npSjFDnriz71msSzvxwRENnyPycKwXGsW
zdxH9x7uJoXa6HHgpXfB1veP/n383hYy66OUH/NDs50TA1JQai22EB+bolHM9XY3HdpFP++I7wP2
dpF8bqJI3jPh6a71np/xzbBf08CjrLlR3RWzXUG64k/DuwuoovDW/57x1zL6Y8Zqb5ntm1FmmC0P
8LDzJHcLY/5ub1ibzaYIuDmIlQh90fYU7aB7BYQHQ8fWL91BQn1Dwk6ZuhG4id6aa/T0aJoX3nlq
OWSXnCS0z1yCbttZk5f9Pd9fIlJaRghN0TwC7ih/iRP8c4ig8hrfbgWj7ShAzgkGPIpxXBuQg90J
+G8nGGzffME8v71jhbIEZCjEZjUNxG8vxNfwZDkLCQeXs5N3+hsY97EHBLDrJek6eMuP/6DszJYT
R6J1/USKADRyq1liHgzYNwrwIIGEQBJCgqffX7p3nF2FHUWcqO6u6rJNSpkr17z+P6aTYbwFV1sx
F4W4Yl+rZ+/9Q7KpTcq6Tg8qLJk9hj3+Vifavb3lnSPqWjUBczRdWm+mFNWdu+VYlK6eXOSfuprl
iEU7jL/Tm9fXH145qyK9PVTCOvSskXv3A68XeKgQJ7QIwFf94VPrIMTkYZMpkFGAxTxTi+0/GOf7
qcyT3pnOidoa2YQa5N6INOb0wmCTDj5pyMx6YnF/IFkgQlSS8H84YGBcH8OpBPxm9ayzpizG7WlS
3y3n2pSm0sOCf9dksuVQ9HTTp8DEkemvOuNs80SgxQX9+73BbxAj55hEnuKxWTDPj2VxzRCuvr95
U8AKJVfukRcqV2NczGe39afzBdqFGJ3oi8QrSTah0P64P53rPo4uopafmismPJ2byLwG88/36d5S
nfd1hrKm3/Opo/mzGisWphODvFsfAPQfPa3nXqZnBfY4BdgANkuXkG5SWMsg/QQ00Qvm4AtYL+13
xwQmyrBmX5jIJyf+08cWTwEgkogp6Ct77B/XExgFOnKLXA/65shNxTiHLtK1mjBSlr+YDbpPkiG/
3CUagmBWIKFOAg5+zb+3fJ8riaLnuJ0dTyU3QXYrMAPAUlwME31IQEn8W6R+WmGq62K6u0u+jZTq
NyfIH2ec9mgQSQpdADh0rJM5qOiVd9+I3Zd3vzU/TZUu/YyE85A8RWLmb19kR54mkcV9fZBriF/x
fWQ6NQ1amf9+636TXE7KPpaFWaBvG0BA0RdztGC3uYQeyjoMAZLAHs2ebvhPXcn7/7H0g0UyorRW
zxUbLlA04Gow33KbEQ1ii6szZu7UX3w88wN+OD5iy/9YUvn7be/todEumkTsdrNGb8K3xdOcMpVE
zy2wGcBlPO+O/EVz/LXmo0nYX8osF2vaIzaY+4Te8CzKAoloSX92c35dzdCZ0RbXR3nspusbx32c
N5znYDNJfaGbwQTBxdDc0Cf3Opv9W4h/u6kU2/9vvYcdTW4X+FIzhJjxoZNZO6M33BtUo2LTkpn4
YUwHqP1s0V8kBxpc7qgO5jXm6MGbUvO70RjnREY91M7dHZ3MpTvHYacxEg4P/Md/v+RP741WjQ6+
ck+Fvbj3owhGrFT34g7rMUeTBIR9owkZtuA8iOyUlv/MnDod1yHb5dOUOfso3X+v/9sm/7X+g/sa
tzXdmvf+fwaQJtAW9GEjoGKPNqTmmllfNfH/0wyAOLsH3fDXsg9G6HroyICaa91vu9s4GwC2aM5J
rPltOsxMttoB2Iaq7teAmu+TVxav9I+1jYcjZnSsvMc91ib7AO/P5GTG/sQ9T5b4re9T5xS8OtHm
JVzQP/DsDn03p/xrbSF+fyhmuZM03fTC2jTBdqzJG4Y3cklQi6L2l/rEDPx0lf8WLuNBA5NATbuS
eFNRxntTnB21lTl+HFFYV6xoxROgy0zD+Xiyxb+oCtpf6SBQ9B5AI9rD1dXOVV/tx+jfEfgALhGB
CYKpZVpbpoNmq2fFpZ89C7wnrYKkxenjE5mdv3dVKU9lbUD7QFoHRTEDMdK+OZ0VhFOfkHuMz5U5
BcrG3NJzsSjNoW5BWeI2NCcd7dRePEtZ/pztf3icB0e21C5GJ4ZpApJ1GjjcDqBBvD+JWLu/ypz8
SQD4M4/zvZxBdxl4INSQHkJeA6C6KOkJywPBLg0ZYhzWo/vKkUmX20/9uJ95FdYj+AI7RswfkG34
e7cP17xQtRx/dYB2FB0gtNIdXC9Qx956TRNWKAysFMw+IJ12/i1YP4JtsTRtZnQoGERDj4g6MmCL
t31BOe5IJ1LjBY0tW/kz6f1Z9HtY5UE5NZ2yjts+9O60ukKqC+IX3O6W/uR2dsUleNQFf7zM49Re
JmfxQYdKinindozwSl2BFg/7anVoVVpcvGd6T9yCf633oHu04ljdcgXwUeESQUuQu5/rauhV1t6h
WIE3WAXvrbU9WxCATfv2AdI748n5/UxP/b21/QeNVPQhIeqJ3t6bN8KoT96W+KQBzr+xvJrNKz3F
jT0+40/U5lW1Vv+Wnp+N2g+rP0hucTplBTTG+Ev2ZARssRk75nz4v+MAixmtzE/Mu/KbIiQXRh2U
eAeV+CBKanOU9heSJgTtYCiMJssW/zv6+N/EAd3xI9HwQgTP9Gq1o/peuM6rs0U1N4MZJZzlx7Mr
9FswIroBgIxQ8eE6j+TI/URPT1H7PRwGBUxq5u5//c5RUPoXcwshqN34etDsemQonwnAr3dLwSZ0
6XrG0j4ippZlT0nyqypwTLMgD3oWQ2LRpB4+E/Zfgg/9z3UeNr6M9p271mFOiY78t2aMCWIaAS0s
8r5VwIwLg3+Z9SxJ8zMVhoT9sez36/9h3xs1aXvZ5Vs3kjch4SugAiyH3OfX4IlsfXeePd5npYfn
SA8seZrHu7RPy6vRqFg9abBfaY4aENB2KSxeFx0HYK63JKDX0aNfcHYEMxainq5bOQWTyLVzGmdT
9PbssKg8wDXONS0YsbmuGEqcJvPjUl6dt8mWBqZOkHqUREL17LS+Pk7swgOG8O4ctkWgZyao4N1p
fxg5uZe6h9FxB3msB0o7nJn7ninYLLUxGE2V306eXGWhrP718g9X+bC/ZYQGYqMHLiaIYlnAZA/N
WWP8Rka1/Ce647sv6F8LPrg0SV+RLpkutLUTeac5QDgmZd9hZzKsXIcmzrk2f+q//eap/nnCD35N
oZXK9VAowkIwIusBoLRYRbPYhyLK1t1jmLgR3rL3udZD3ROgSbl3mUGNav57s3+1VH8+x4ND05P3
0EUdkLRB48jDIqypY1OdDnpmapezc7j493q/qiiqc3SfkjIBifFhPRDcjt1UOXXQ06OYQpHAcnCc
lsoUc3jPR9N+ddjIrWqQxXSJ4ZUHD+pykOVz1EUlvl0S8+5r5GbE2L599rKXxPv3y3V/k9w/F3uI
uPS8jG+Mz58ww13OMXagSbLOZs+UgmfzWb/l+mjZ+L8Xe9CCxxNe+B7cPvLWN8slBSPSi7hrVGRo
su2ZW7ITJHSp9/37JX+NPP5LalLpI6X7YOevOZG7XO3JFTB5x9QmcDVMwHE/RY4eOBvraWQlPvHh
ftI4SE6P3CIj3o8yE51q6XC7cYYweTpgBltrg/4JcMcO3rNmrd/kk/oW46hoewPr/vB2FwKRZH/E
qg9ce8dcNa83pTll/BJ+UV95oud/Exg6j8nAy7i9/Ho4ROUepdKtT8uPzjT3aXywJQvcSLfHsNcz
n/Q33/6PtX4M5nSyquxWMru4SWR7UtzN6zQNk4k2Vedn57XENZQ+JHtcqqbqFcF1rPn0HK1huZj0
Azl4IkQ/HVajo1PjURhkB41Ve1B/V+nWLft7HFbhGnOkL+BvHxlphCfz6krOeTBUfGAjmf8exBPw
Vq2eefO1cYUEPLm0v5z434/yoJGyWG4ogIkTf1tO6Gaf6tbU2oI2MXuWkflF2eIa0WzOLA1Xp/9o
1tummx3Px6RBP3QQ5CBnDGIKSl5pMlHwLFP6S0KC1bg4iDJJvd4j/rVyvia9a0THE0DXALKulG08
6Jrv63x8+jhNj3ZnAAzb9PasTvyLoP297oP9vqRxh45Qglba6i0B5LILyO3tR97nFCWBciI94X/N
Bk+rTD/VLweFOy6meMRIz8NJqkpec7FvQiW6O/orREvzxWFNkTF9Jje/3F0hFoCW0K5HuKw/3l35
FHei4twuLzR+Hdxoathn3wEgy+tO/31bfkmCiKoOjXrf/S3EySjIP1zPc13DqXtB5YpSFjlot0DP
R7h1Mbm1wJyffbp9nYM59kuqHHoAfrL170cQL/O3CuYJSMFogOXo0BU8WLbuKTsAY8bLgui+YvaI
KTDdM96feAe/eGIsA4muoKpmkPwRDiZBIdfyAR012PunMA1bPyKlk5mvMHP68NiGelA80cG/GFID
VFAgIzucpMAD+3tz81raa2V+kEnppGyvziyI6Ojo2iY91PJIMYe17ZCRttCQg9m/t/Vngym8pn8u
/nCyTXU4H7JMu3KyEr+YzbSB94lsgXNxNsHxsqN5bD+zcr+Eaiwrrgh7zFSI9pAnbVpJz1LRDEnB
eUtnNlss84pAypr/fsFfMliUP0kmMclMn+6PDFZ+7+kC7v27gWDDGAjOfDDXqS1QEIzt2H4Gr/Pd
kfAoqYwPirFwhbaFx6GeIjn36sbAsqTQTl3BAO3CkXNe009ZTfynsCg/Ez2iuit8BRKi6IAHJaCq
mb4HMEv07DbONUBs/PNAs+9WF1onKCudZ0Dyv24o8+giRcaIPtWFv8U1jvZxJzvVNxqtBpuuOwpo
mUTTOeuWThhGa56c388sBxgzfyz3oMwNSbtI3Ragt5TqJmix3826F6ZdXl4s27fPz9YTn/d4fIJz
BXdPqILHGbUbXsHhdKtu5Ht3PWfCFCKYIKJRkr5MlkRmqnVmPUvm/BIm8Jq0RTDIC9bBj2aBKG+u
Z73Ccz/bMICJuUbnvbGtF+uZxPxsZufGk88V2Jg0nVDjezg/hTSCxCty4zdE9W9Hn0amOROeHm0u
OOyAglCx/XgW5P4uN6hVUJi5kJ3v5/rDhkCpd2FS+XJbrlaURmh6Fb22n4SYIi/njP//4VbEe1Li
A/2T5guAkv5+z+iWxUZ0LcHso1mMbKtLuoGjFM08dDyGi9nsmVbDIP0iPGJKGcxRMnM/BhyJHboG
1MvniTRgDKf3ld6tYg4/Eswk3cSUB5lsqond0+2+6pR7pwZLcLP/1OkIUYe4ojRtb7RRvYITKinI
exuBejHVYRv0XUjIVp2XKx3Tn5piXjr2UbWvkqXFQYOX6tZePoEykgkw2Tt67ToOizAKe2FinWZ3
mLL9ynCAdgStCQr4wnDSi32cAsFbWUfFhM8Ppt9OYcprFczPAcSIL6fQWMirGK6s0a2083lnI4+Z
A9YpVA6Tr2gIySaERKteYXVWscac232dL0/jbsfkA9PeoIMtka30ap00Rz6GfWkhF9NO5R9uNujq
Ovw4d++22C/jQHq7b/ev+qqtTIkJ1sYs5+2XCvLd3j5o9q0BpRve63HvFLYH53Swuu/q5vA9E32p
rVQzm6/O7Lw3y2H+KSZ9YWTatN5xoo2VEQDLykh+VXbSwYxeAH3t764TeZMzZtwDKBX6um5gvCjw
+W73fhKAMyy50qA7lfxI5AaYYrYi9zqoRtmCKGV89PP3a2Oq8A77jS/JoBZbctC+Vlc3AYB4FLlp
Y8WN1XlXj3a76lvXu60eTakyDSYB54fIbEa3GCpVuy2s28W63y3pEJzTg3lIx9lpKMNqXDSfyf4j
Tp+4T7/UYo0efRIMmwrOAKZm/r4NyrXVLucuak0WiDynmUhZ4rYNcYZFupKguSGj5j+J1X82RTNx
R8GbC0+OGg6rh+yHfk67hSQaywS8qZjgBbqcyk7tqOagQ+5QdJCAqOni6UjbZtp0md4d3xhgtP3C
mdn56Ct5OVgf/7YpvwUmfz3VgzMpp3m3uh6Jem8Wdf/+AAZVS7g8itnSfk9sPxGFimrwVPf+Ylzk
HpTyZMhR8Xizf5/C/kZ/eHow6J1xz8HkbUILmnC0QBIt6cGO7acDer85Wn+t+HAAzT1uL9BsiQBf
dlM/sz/PZhOcAB35957+FsX+tdDDniZ153hMMk56Y0PdYxL+BORI1rqYMPjyB8/igd8MJj0NbCbd
IkS0j+bEKMr+7SA89ZvVcVLn4n/2cSI190hd4fREjJ8u9nButMKcb9qZXTyavRXw+4HHPEzEiI3h
Juaz1fT/OkEenJC/Xu7h1MqIvFcSAfFdW8TO/hm+0XireBJAiY2VbgFSblbSBuyH0ZXO4Jw9UMkd
q33utuoCjL47Or0tCs6A6jO4B0bIaP3NiQf7uQJy+vvpK87M1o1mEOW+ZQEjyjnwzta1crTSBXK6
vY+lMjBSX8pc6T7uHBctMwx367SVY884BNdNe/Hu7/eNEkIrHVUuCPN1YdVHu2KcIXMPyz2MhmO0
3ctlmmnOJfKy/nuBgk/saovu7W7AE69QgpnZAwv/6vExhm73vq7Aqnexgp2v4xyjWW+bTtAFgfg0
ACmgOHmHswkXI3jZ8MF2MpMk0mXYnkxNt5OlnFn1F8y+Pdj43pWvG88EazARK5dZN6NQ++IZj+Nc
sfhy16tXqX+d9gGh6HuYaD2BZwx1bfVBlX/Plul1Xs0Buhg0nxBMp0Dmm81LEVbAMLxS07iBB19a
V0wexH/K0ZZdZdsZ6bs2OEwvVzP7qMcUP+CuUxzAvrvDhmGz22rPsHf1AhL/MYxW+rqgI4bS6Ke6
7uZm7/O8KEatD4b3fdAkfgmZhjDayya1b6md1QOjcY49CK1pbDwP4mHVt0AU6jjN+AaFAsDlKdjg
VnWHucIuimGW8zj8sRdb8d6PVLs8Bw0Us8liJ4MtS9t2G8SFW9+99O4pid+e7aM8UHuOqgad1uqD
t31fNc2kKPlMs7OCmEiBk8Qu/MqRJimECnvO8dbYjJGf7gx1RW/H1O8vpAmgwcZXbdiKYTer41a7
A2lunrbp/CSG0bTP06waVS+G4bS5eXtLcqD9IVehucLQrOwdvm5pBwchShmLqw5lhuQKhodaxocg
fbCoFplH546WqXDNISrmgjCs2LNj/+j0d/tQsq4UHhXn8NEGpzd1gLT0PlOnM7p+5FMuRZuA2m5C
GVznjrTp1xZzOntM0agewQzjxQPlq2REVsbuM1wKu0BnlDoJI3emADSpNCtPreLsltFSMZxzx94z
/hZb93pweE8hEH4BxPczn/QKs+yaSWwfW4dtV9cQD0Dgy9O60oYbp79X40yGK2WeSC8SIvyFPOMB
8iVuRYfiGuyeq/orepP8wldxYKwG9+QEgP6ezBnssVjRKKRyQ24fyJBR4sFVZEfwx6bmLUyWkWeQ
nebtvOP4NC6Hq8jiUwyn3NQQYGhojnZSuopn0A97YGa2dTU+AWcS1xxOEicadUJoba18WDIVOM6n
mveVe5mlmke6bPpTKYicJDit9HddCo9jBX6OGPQXeYCLNSigbABXFuporzfLgmx5eNXdmKjmSkMU
r3gJTqUl49WK+Sjm8UGLAgarb0JgxHxh3AlaG0GkJHRa9d+Tj5vfWAmI9pMyuHDBFIt5Rv9u7ysX
UoJL4qjoKVMfMNs8LKfX4X4sLXDqIO3NSxuSVSPh3lfj/fiK23Mfe2/Xze0LNxsBHnaH92EyvZF4
kKaHkebEq9q6uuXwNAY64urBAUBLPMxJFJP3nrYs10z1L+o3qSugT2GeeKvxGgaXgW7FQDUrpkQx
E1KlRayaymc6kMz8I1vKzINVW7inQiij7F5QjOSBQV/a3ukZ9s2wr8P+BFblSedL3SgeyEp+BUHJ
1e2ErA6EbPWVB+UQ0uPReYO3u0EgCBOlieIlexPoZ6d2SurddJzhxu7H56XQtRvVVX0RREQf8lyG
LnlAinBImZVct21MU6fd2zAjFOM8uGBJ0nEBwieO6oSKoHdx9+NMfEy7KBid6y0k9lwdEMUkZyq+
6Oh3uLO847axgBcKT+IpKBFCZkBn45ljzSa72jkE3K0udag9odeotLuBNqq+DKTq6orD1NjVHlAF
h0nqMKkaIQPuaVUGldUdwD1jy8v9Ogmam9PdAGgkdoMR1aA/UTfIUspQKHQfbJc66d2cfBjNOpbo
z0rcvdWbzIlnNgoXjuIytWZ1ZCwi+zjCKw+rTeQaQL/13cNrbt/9u5lP8wVqCqg7eXdYSObdjUT0
oHl3kpwpY9BqbErgZy7vY1gP1vwodZLDVqZhVB5r0wuNLm+Hxj1APMM/XRMOoyh1oFST0RiQ9/ad
W+vLHEfpYJHSm52AOJN42K9+NSvGKDvgQBr00PgQVGFvDsV5bWViV8vGPDncolB1z6/V/LxE7Soh
BE1O5cnr46wdcDrTo1egpPamdLSqufJVba/DHIzamwkFnLwo8bhxID4YvuV8emE6lmF5M6tZRaio
Oykd8hkybax08n9TY3Z/L93euJ0WN6vivf14rJWm4tX+yT8wJixDztNz9EERo8wqr4sXnw8PAfOz
lmj0OOgYGTP/Si1BD/3Se83W97HuGAS0CRPOvKXMH06eYed+9X4Ns91+lExSZpTfFZpSMySNeNcw
NSLcnEuUu4mbr/tjBuzq1oKHHhv72i4Pmyq2zovbGG7qdH7u2Rhi6Kl7X/fh0U99NXEMcKOcc5B9
gH+n6YOqYrTGuFlsYIkDsZUmmAFx35JhhJ32iIv6lmTtTnvg77MAGzeP0J2AbIVCU0RYCNkHH2oc
cX8bIuRqXi6zJV5UYqnveB2nLerrTt2V1i4XRyEOO5BXDO7rY9gdlnCQLHFVajykACl11V27688V
ZM2X17nbrlMvCroD1aUwRjPJDtYaGdys1swnkInzp0+BdHl8KT7VHcZFd+vV3T6F+qD8UBinTsfx
9prBzX5YtkEboI6HuZvB9OTlgzuwmTfmbm8bpr7HpR8Hh69LYpWlqQ3l0lLFU5xG6Uwd9BxSEgfz
FEoVV7PwEOzsbO9Ra5Y6iod7L7HrEWDAlrLoLZSlOuaQAx69carPHKbrHQmLbt+FmDWCwu+9qzml
bKtXrzl5aj+IuZvZsIK5Fdd0dnHjNWiiG2kBv2g0y4fJsBGVIqsLse4qCWpaSBPFrCJbG/eI5tMV
n/qmToT0Kk41il7rz+KtmhfblTLu4I/KrkiApqu7i+dAx3Me3FZ8Obfr1Z6LY3hRCAxaEQuGoSD/
3ufGBgzM5HwGZzfZtLZKKSVxd4mVLPahQNZOmaXfqVyfPr64Thdx4h522ms8O4XXZYOLqA4VZKxD
i10biOY3/G/0XQ4ixcGdJuNpPyalXo9baGqBCkXHkdvTN6lfc2+6Ln71cYyDcg2iDNFpbQOHDpKW
4ZkWxPMUNkUqAjisftdfop0HnyB1mZjWKKy8w+sJOvp6rmFIltXI+FQH2Chz+p69Zii39zvWWB+n
sSX79Rjn8G6OTl5u91b6Rgv3ftE652k7FCpe4Z6IeqBCvqhrFqtme1t1tsQdi9Q3vK6tYmsN7xrU
M2ILX7Mvpo4+LyfF/HLxZ7g45n2Y1xQP+OyBPPBu7rzw5kAJOdO9I0JrzeL1UuHTKV9RiOU7A70J
XxIsWfognXnJGL/AMdiaikvQ0GaknF15F8/qz45mHSZREJ1hEUTzdkacHwzpJMVwX8FNmUchJH9z
Dm52dC5L4qL3cyTakJyGbSxCNv7bC7FEQ0RLUaeas3G4e59H/FUzYVS4O7xM+me7oFzo7f2s5m1O
485WHiqr67RdtovyVYmtPvYn8nAvlslHOWy+zkE+1ZFp4HbMyFvF9s26OekA3Dzr/Wr1HfrwnHx6
D+pR4Y1WfTPHKuwqXEzBVvw9tJmbn+lLNik8ONP9aenAU2bNMzdiSj4+WNUMLqwSPgg/HcUhFnHZ
eYGWNijGLWmCA/hdBFI3R9lbnRHx1bIdcnVdhaPRQ04nnRUA4B3o9yzMPkiNNJ8Eyd6TIk8d3Lay
7alwimjUfMZ7rHnZccvpaW6Qtzpa2ev1o5ycWlM+s2f6rgjPvNydtqBm27WhD/Xvw5GB3edQu6xL
nkQghvRw+Hiyq323uRKLAwnJHbA2MaOMZ7ePoRBkVZpZbt+PWGXNsNNt7He2tbefFeGbyjZiVla4
2gsO9GjuB7GPvowlZ78620RCvuSmK+ONEPMGxMS493ULUReoAi3cGDzBrnqxNedmoQKYYdQZCUJV
vWqfx0k84YOPuoUlRva4a6FumDpSzMU4TLGEKzjb6Kk7+riiICEInybjHoOVqIDKscM2wd5tg32x
jsannYqHjHc6OY47SHdLwaWwoK0DkRFVNmyE3+tf1kuk3NYx/w5pRXzdngVnIo85QTRGsYPHYMJt
NCCsHXUHXfceTBJrd1/iWrPZpznMd7xBwa3tY6AZMHcvqIc7R/x+xSO5Ml0nyOV6fIkwgwkk8c3I
Ms5MOUDjQOKioZRAsbcaVmVrrdRvvJxJnoOdfCe7Iip8++8HKSzVFSh7RzwdcApmyDqKQPg9e7zw
ctFfi05s3e+9XCc7gQuTQklFgES+QZpI4E2lCOh/OTSh39h5fFF8r7cb9kT8YBeTgsZjgLl2ivmO
gBekR56W1RK317CwPidqNNsVUS/Y+jWPCGDDhfal99KP7MsEi8oLHnj82Nn1eG/h7kBf5FfmZVLM
ak9ng2TE8D5IXHlNuH5gyjMGJmVPXqgvVDm/t7htrdOiHPk5sgGjK3Ek4P4odpxA9lDfwGrA54jE
yz3YsaXi4lvJcj8nBc/BcuCvVPas2qv479UWfU8cXOMVpJMpv/2/Xx1aoi4ofHh0RbjiEtayMV0e
S3TZQJ3O+ieA9/AkkR8+xmuwTGgtQjA4ECVWJchFIfKvI6QidiOiFDLnZj1vxj0HO93Z7vr8cOpU
M3XN76Fs4wIjBjz3C/xMZsTwlmTuxJo4v5Y+jvCOjzOSHhR7T7wjzihNEin6BImy7usKj+jusovf
8sS+2CltxBdSo7wu+yQcapj2EEnY+dy7pW32IpibZ/imu8h+v03eSY9b0QyBROVegooA/fhisKxh
x6MLCkDUJo1NY9Oai08iFD9wp+i82hOORWJrYYWiUMx4qbB888KWLm+jo38bQc8ttpejq5yrKwMv
I+4IlnxwmNyxvJV1mZSLenT8BBwHxwpjC1HVS2RXTt8Xt0UA5Eosp44l+tJjB7Hkba4W/s2ooU8d
/88hR43QapzImXIjUfs4W4sWgApY0j4vIK1w8rDVjWMQ0YhIRiVSae3rsrNF4RLlxwE8rkJMEywl
+RFaToRUJzhLB6QYT8FtHMXaXRZcfiQAGgm7GeZ3rmOLXHFutM2zBDWD/Ug8qBAYiN6Wt4B8nqcy
K3bh2hSj00wo/KsjVriOqHwwsiA7Z0iB9CCyEq9PG9cLaRuzt8z9lm0HNxVwnv1Et++vhtMTsAWD
xMRzBSO5C5hgnJjZS0Usq5jvXetFs3Hd+Wu6eL2jm3k9mn0hzBa3UqTKz/zkGcigvp0xtx25Yo9u
Lpnsjklkydpw31GJvvLsEd9Kg2Vs0zEX1DBXSGQqkLoQ1kIzH/WD2hdRYWOhb011pflnPhH3D2iU
1Kb3lLeI+rzIfqjPuL+rM1d6JFbDvr2nH3QD2+L8Cspt4qonbmdaEhil4jwTlBjJrF3KVaOmurdz
D85snj9iN8SlOoz6tsRUAmW57zcpt10emaMaw8iEDBncHcMGjcmqUEwNz5N81mbfhuuQY6UXOWxn
GocnIJe5FeuIPaDi1FvzkvO9LdnGOHFKyv+Qvc66VmsJmRCeJ9cK4dNY4oRkJyxDVDQt1zoiJ25A
l23GwebuSPyNwt3puYrLxgBTBanBKLYjJ7LI6xAnnmm5MeaF3xAkn3YC6g8qP662kLW7WwLW0GFT
Nb/kJ3kBU1n0RySFBWGLFeFS0ZtAYumFvaY5NXYTB1pMiQ0B812cWzTOvMPLzYyoVAhhLs3S6oGH
zC7wLd8LEYwfLHWac2L6a99Wp5B7Ume48bJC8qDaZOkX6EDZimFs9QZCPMT8aocXre14Wg3bFSCV
PB7wvOa2RADX+4XOJ5b8fG/Pws2wZsy2DRFB9us0kuYSgLH2fQc41nUtweRslus+WxwxGbul/1XU
ekH1HWUhUmZLS52nLT/zz9g9vOgW8Rl3kvslMIOxFU7qXfhBiTOj7xzRRjx3EoJx4Rdm1BZ3Ci08
kMg7CNV58Ng78bkpKQMFk6eT8Wms/Y4i4jIGMSJ2mXbxqBOaCcfVn4IYzGZS1Yci3Tq8CCFKuLeV
rXHe6qxCpRbDyo6WKTBofV4jcWJXCGnkHEY5jdgG+lNYtD0vWdjFEMfN3AIIyu3r8oGSLbp2Xk7D
PU/N/1hig7uAnp7Z7AJ9K0yPUN73UDHlMSGl1eMTTvYL/O0IZR1sa4S8/V9RF79fzHd5LBGwR3Y7
AJRiHg1L5jgPpPkYrER87047LlyJxgj1NV2zw+4LSGPBfVZwvI1b2RlPrTDxITecrTbYrttZCVdQ
yqvfXIPnPXvAHiE6I3V6g2ZwTEjhnpkVAMPM6aPZR1cEILWbwdE+2uX86AKNbPGd3UABtAyoncMo
Xd/mp0HstooZDRRfc++O9MZGfV35NvCW6kAonW5wceX3zDqRCSGlapZOvtqySY0lLbUSALhXuKrj
4DSUPNIn5lefiYPE0Ul6JIFshgAmopdug2IAbrIZoamnCmJ8depNtMi35xWyfRqi/R0EkZTRPbIu
1YDasaMtsC1z/srgy3LYuJ3JBZ1wGXV2NEKihkmD6BQfFbewa3fMk5KTY0qKMyUtDI5iZwMhN7r/
LrwZJ/0khyfN3wFLBTVajv2XrvWOp+xJK21JXQSALYTjXfYOJnUDR7UX0N1iukg/mdGck8YPt177
Fe/L9biRZDztpKBeHHwU33afubfNsbQ7MpCU8rh2dWrbqnMJb67kNZPyDTFk+ESo9aPtFPbdMz6u
1qtmn+mSISmDgnKyQeW2AspM9VISykAyi6bi5EXHGK9O6GCDd7ugISpb9272q+qkQ/1NeASSRWwf
xDPDJtIUzchm5n31XI0v5RCG3bkYukMa3zl9XKzjAi3iCofx7u09VGYoeUyYcL2AiycP0HVJSfrR
mOYDM2c30iVdCfbHxVbfj7SKF5P2JQOBwxjcguk3M8M78N3uOcQJdS/mEqJfqw1vm3SZTvMs6MFg
vOfniclDkgFHU0BrM9H08SWsbJfzwCZg/VunWsphx5XD6yo6ma8B3SD1jOQpvkmYL6SxMRWXLX1t
hqVhAyv+0efQPmqg9vZI+X0qGBi1AfDq5P57YZdkKSmuD8kuwyxsXy4eXQSDD5Jsq2Mgs4vJrDSL
YRHc3C76UygXsMTE+fgd4XskiN3VbLnZ3VDjwnkH9+L3gu6sG3bIcacTKZCnuZeHnUGHfW02XDei
GrydL91K+e4yN40zvrZQHWdzKMzhOvH33KBJERTuaZJ/Omc/4sA/9+ERgJEC3uPUOpJJcme6KXIv
q68Mz4Qdx5f1I1ObGCZuylR+/S/0yuzeqEtZLVSObtyYHfLt7oEUmn2MgHcy9dRMh6dhNWTMlmGg
cW8hIzS3oPWKaRPcrYj6BbgTZLnfeyQXmTeCdiEfp1PZsKogd8qwN9QGhlt8JHAlhhoxSShIwU+L
ogDyENBCeDkStz8nrfoZz9KXc2VpiDh6Y3l0L9b1M56M75Y8a/A3joE+iqlhOF3n9ZNcD2BY3lCC
e+c6Qsu6ta245D7oUBX+GEjyplhOsH5zMjWEYnhioLx6Fd9XT3P+gubSQYvYndybX/v95SzhHA4j
CxenTyeQdQrqZQeceHrk7WSUtJ40BFTePObA29/cfnihhX3eeozX/Q9nZ7akuJpl6Vcpq+vGWvPQ
1t0XmiXmGfwGc3wQCCEECCR4+v5+L6vKcAI7tFXmVZ48EULSrz2svfZa8Y2haTQ/fNwGhBk2/qru
tVuN3uWQMNiZpsC6ylsziCznDKxTuuawJP3a3l1lkSq5BNlsp/BbcRxOkKKb3sLTN5UxO6NmyKSA
qmDvfCKbP2BS497YyEpOvkjHy2+qOHeW9hYYolrEyzs6+cmtfw8v6EdmYg+c0QB0S8oQsmCnGVRM
mwC3vXtQxRxkpVO58MSpTk7fjS+IoJsu0sno7ze+0ilDgCyq6hiifph20ZIJc95t7u9IjShD0vS0
eJ2b3nbQSlgbcqteTrqDMosgLPGyIKc3U+bXaJLsRTlJi/WWveXT3CCXW/SqQGjBzf2sejuvCmvc
MwZilqWh1jdd9fQ4D/ce5/FtPFjFuymQXl1TOBTOAOwmoa/xGWBwb+OW/+FTZvU27Z2Xjm+sbtF4
WBRUfHWR5JELCe8ncnoeXvhIUdzsKlGmO3m06REB8qgaETy971ZiBbtgBhjoRgQc5s/ADPo6TYx4
vhld4lZ4J5CfSa0sJnhKO3XzES+S3K/0rz6G267FnCS59PXZjTdVu2UH2H1/dRWUoCfGQv8+AYYn
ZqKRgi+OFGo3dzu7+BvQj86mu0WGOKp2nEr2NBlQz/MpjKTbFe+ArceTlLisaHEOYRMRdInSoo7k
225fRFBdOcRgv0hU9PxJ8se55OyWnRW/tmFb8VtAV0Q3Vsl6F37xzTGXmTM/8re8Fxjo3cKUww/r
x14aKQsYy1ZXSHUjeEqzZb1hI98F20t0r+xm/g6KkNXbjvMh9Oyu7tlRyuDsiMyOwX4iVtjtVsAE
pY74wKZHomMdyOSJTVBGl0BOlrm7mxu9U8AY7bOOKVy9A8ld4pUTyKOjTFW/Gm9qupjE8qGQdbgs
OZoPm1wzkWniUcjti9apcOVYemv3lI+U+tFgNHr2d/RBh8CiWjSgza85aj17sA2MttTe7ihqj59n
uq8pWTBRHIUDoroawhTnaOudB0a0aec+1VEvH1EV+1Yq5I3fiOfj0+w4wcwirNlIoSSnxM54mrqX
LM0wdY073czQWJ+GBOgzZakV6bRBaqItLlsnnzUb8v+p9szSPWI4cIw/bgRetnCu7evc0Blzqj/O
RIp3Cm2k9ETapBCbNb6dlO8SLrQTOwGgoQ5hxkkHvRvK0XVOSsDjm7KrBMb4vE/NGYnBKxPyS8Dp
yYbFzjHmh/7eO259M9n0zotsVlF6HHjIFI90Jwq5St242qLcIq1ADHXsnubN6TK7m/YR+PCd4dqb
1KaXAXUATO5c4v3VOd+C7URb7OKj90U7YHmmm802vUas1hNLDrHkuXmizUvDNZfGSI7v41Yn60pt
a75dHD73g/K9dQqIcx9n8uK+ezw6+65JXWM5LZI4INi0Imi/Z8mO+u/GOWaE0jUmGiXkBvmUq09j
GpbrLcXyqn+znbSjhhRKHfiIOldeEYBEud7MiFLu6A6GQP2luzq9e+8O7FsRrRQKx9wpadNFC126
+VSJtOh05N87d8pZjkqZRrGhuxKv5TTdB+8FdXHlC+mHvadB5MSIbUt9Ynr7jUd//CFseW68jz3m
AVTgngkSJhbxVZ9miK6aSo+XowWt4YnYEFuLolchWjHR+q03o897PntoOc0bFC02Q53H2LgabYqB
FPQ2wFVksfpQae9AILYhMuoqNdnxI43vVMmHpRZceYAp6y9QVTEjVQnDYHkinst+yZ4DNUeKJ6vJ
4bLoicnjy9XiNHMtQT+K9iBPsyIq5liaOrlfdXnVk7qjLEj09UejOwVUlOSS8XfS6dFLLM/UNQSc
vLed3DRfskKewuHQ1+mNwf05Wz9+LrrVU3Un5Sit/EoL7ji85MEhD9KNZzPB7+RZcgdBY1zNolfl
aSj/jkeHYdo+DeD+EO5OnATm+zoTRjVCC3GbbIFYpzKYGNPPIxyhQ7da73wVq6JdqPfq0pF77LN1
NtEh0HOHahCfDc/uitKZ56B4x1haSB8W0buAm3DyV2NADp8rmxySaQ5jl8/o3MHXpXWjANkvTJDD
2rV7h51f9HWgrxTk8tBVMIw5u63eEVucNGkgESEb7dWLESjgdzNRpgWQfHVGSlqU1WZ4iS8DATAo
RJTOrrufVpHGiadE9pQ1R4yFjIN3GNszXCNgZX239p4NlQLN9VH6ueorH/eNm938C/mSycbOOWwG
FRMCgOciyOhw5+l0x9FgFz8LLlNTcJ/VArBuQ/F49PYKoWNkBud3/hb+iY5xBTwsMHE+JtNnnh0q
IEyE6wgmMUB7a62Dp9EihYLdAyLia3EVwS/ufIzunUxzV5gARWUAPkvqX4YMdsBPc2L01t//4I6N
f4H4uAdfoKzYU0te4hQAfLCnU23NpEtcmo424MHvv7LxFktuMGu55Um8VBB64MLwCA6HA+unGUmW
J6XuaZB5VxBhO6i75VJAf/TkHTMZ1OFltGWi0YaNBPeg6K88fcRvhjDFvGGptpmVGgDL10AJBUCb
B4zGytgkFxPHmQvaC/gw5oK6bqx6TOWvHUbWN/DX6/zCWEefGzO9zWiY/Tkix+jWk5hIU/Xmd0cj
atLvnjAQLyjf96G8ph0F4SjGTXR1zOGJBfwdkjW5Beyu8QGLfU/yT3DmkF5DY20F+0E6qFiCLKOj
t+npyX127V3fNpGaECoOTHH6+4t7H15KJ5UDuUcaqQH11novhbWx8my/iGQ+ffwQO1a77uRbEYQ/
WlePTMO/fJdCPseVTCozOrYYNANzCjKANd7HZ4rdq68O05hQAJYDOu7lM+2jScroGkEtb/U09oQy
ITgu92gNQgnsI+2W82rvlBxsqUN2AjgLqdPEUbNEEH7b9Su36NUgropzRaAEODuf7iDgdE4hJuo9
YmhwvhLwjUibW8FdwCk7eguDBZCuEd1h0bm7Cf3xOG/iLeRtwGlq5GYJE5xJw3jXV2iHBw1NPzz8
lbcCgBxIHtZOieLpO6+H23UVkgNvVAFKD77WkKMoX7zqjTYGyoFCvwLPPpAW+0nzrgWnIwV88qmF
x1lbF7/33LcNl6qM4AvoweLUTHfs2KJTVANGZQH0moEdQw1jztSmHHJFg+ifx1xz208DAEJ4WCdK
k+N8O9e6AFpEb4uxtCC6dGF7tFuDMlSPUDKdU5fPWiAmcfWlTvk7hgX1aiuabfv1GnL9upacM2Wa
S5agoWOVfeeByfhHMagAizgoTvYuBedBhrgA88HahXRfMJedcY7t8S3UQQBukTnIGT+06yh7q3BC
3MX2zd13GkyGaSBpmMhN+YhbJ1QyXplyT98H7lRwJtYqTRUDNchwUYWn4dem/Y7CfbynIs/nOkAE
llqBts6jA8XIYUzZ5d+SjE5UG0r0XDynQYPduvd59WABQadLg8OY20LnIDwDtBeEaAG5SAH8/MbJ
yZWHwVJPypnZNTwrlgZ2z8auB+YmXl7SnBr2PiJe4Tl7nxpRyoSLoqFBcaeVnFFr4pu7eefPlDxE
mQRpFKdS+oqAwzlq6P6ZCCVKX/Q2N+pAsgK4yGWifhd7/mzOyqyZZD2+mWuShgZbElERkWIHq2jJ
0wqqryzqMepm/8KlYLqSsvOvggba5RO6eC36IHXnlKNmppveCvoEy4ZAzMzWZMa8ZL7SNzp8zw0w
eO90dnXZhTyicRioQGCkRi3RXrur+Y0SQMzgxHogg+wuxgPv4oviKHHsbp10cFvYXSEZkSdUL5vk
2G+hIKGGd7TtlzdaYAtUtXT0RAXryKZSpLvybANinugJix/0/QU9nLa+sMgqWI1l7RhMpYQICSOD
gGYn2HRbA5VWm9kF1QG+7lWYh4f2dp11M0gasDj2vgoLOX0/ckEgu0UzqBlIXH0lc5UbNacMUE2r
rG9Dc0JtTlU+3gcqcnggKHDy+MZSj04jvvmCHchsuCuDq3Zv810/XVDgHmiF6d86BRYMzDsPCa2K
xkcZN30dtGB5mGfdVnydqn7VAyOirz+s8U/F1YueBUjfNSeXSIoKX3erLictpT2wMyF0EjHkKTid
/CMN2Fh0ncb63Cdb82ipmzkSlIlMXkPDFlWjBiZDFah25G/ipdGvPyjMLzSZ8te1K4FwChAeDkp3
Oz59UXGBsbp1LHArRhSnL5vW3K0WugfOHQOzj4qEvooCmEp3RS/JlQ5xxlzF41HB4jp7wKVm3NRA
hnWkRMcgH7WGh448JAPYXf4Atavt7Zl9tBgHVPCytbAEytz4cI3jQ1wH2Ffk4wF8kEGDe3DO2Ip+
CvtVk+ijexUDoTw8Rin5D8CQ9h0qD1kR3AiKO1cUjU7J5g84B01ql5dPrX9kjsLbpdsqGSadWR45
w4hsPDKqe5zjd+d96rD58s59bHb0WODLu5RmVvC+ah/2uearkebeA3V877c6zAjoYTPaEv4ofK3D
D9kQgbeu1r77u4nkXSBCtm380AHLgCR33NkmOsM0uER7JFGJMJzzMkwX1+mRXN/eDkQXc2H2wpdB
dV57lZiAjLToe7bYCSW17owVphjxgWj7DqVxIr3t1uqypiMLTzvvSlXTNwlDAOiBmaiHtpSGd8AZ
YyzFpr+KK8kxBlDpplsw8x0FT5NsQ9u/unKiEiTNgcGRbQ3k2tkMaWNoLA3ngwhQOyjk0jWZKWXX
B/VLbCct0OFkPxCjCDM5duoO6OEuQLXJKUbHwJjzjFm8vCXb93t/5YrQ3DVBbMiI4f7gaTde9577
SxlCpQRsPaZ33SRwSxhM909Te3mm6W76WSd9388a2cs6+zYM/wn6CvNWIYClJPfftYV1AsvJ6J+0
BeUybfYunpZhbzPTQ8ZnPdbBmOslHutCYqavd2/BpcMwFWxV8ZqubnkNqQvchxHF9/HTik7Qlysg
J0jTV4YIn8BGF3fDyRBqfTUsqMH4U38vkm+OReKJUyeybD2rGdGFdANdqWeCBe3GRwhwkRWc46nC
/keQV8FxUPgkwJEGOsYbEuouUgQu2j2DJ9y4jXrNwCkWv5SxK+w4PCTff6Ya/dQdmFgVgG03dJtZ
VIXYOS4Pi4b8z+yyb402aQS73HcB0is0JEF4RrvYkCndMOUhPoKkMIcEpFDItMBe1249qahqBGWG
RMvYTiC/Gs6SFtMsfWB+6hMI5GOtzWxImMUx+YiybukpYdqDfOfJ3TPqjZ9GOLyMRZa3hjOJCQ53
xXdXdsoYhkq7BZ90M7zgGUkGswJr7qZgmlTTAKpkV+8EXcfwAaMpgGrP6O9U956Igcrpq7U8R3zF
uD2i0l+zujw8At/UrB86tkqIyvysnROICkjklUM8buGvW7mHvjiILDBN5GnVq943o0PnEjBD1UIY
4xQQZWLNIdr5p0gDsqD1Z2mDNllomvQZerXTMKd2Vtf7r33ICP1d/DvZmzK/k76iYzv7KroNfLO3
u+HqgPi3oA5unu6WbyK/tSl4NgjqTAv/PtuevUO8YoYqAHitwz3HdPHbibxxW2/6UJSxpxE6VhvQ
ZhkYgu83j4DWgyJSQxGpSkww7IE0r/jiztT2hKgKQ550QFo+x1Ygd7OIv9Mvbw6t32mWLi9bjHry
t/MYqDkGNRFzu40vtnVl/+7L/Ht7V+owioN+0a56KalzVDNRuECDHxk8uE8FYABE5Brez8HeimTK
4LJdt7pbBmplW6MmgY0hBTJEMhPeZSDBfKVBZKDGLnnvMDGRsj591xd3OzjHYpxDWdNh97It5nql
cz8xDzgMTpD63usNRREUgzCLiTjO4d4u2V+4f6IGPVOIdt+klw+62oEdqiz+g+OFzbQVM/EgsCar
HoPzYHpmSsa27jawB4C2TvVN58YkWkJ5eW2M2PlxpvQF/i1WwFbjc0clVJARmczNqWHtgR7Dh++A
f3JElYBXw0TGx6x+iLNQ1jVjBoeXth5fAKzIkBrOrMb0Du9pDWmaPlhyjvBVeubkFFzZNfjROCsx
KKpBMOVAZRYnM0VmCbQCRi54Snuo8RFnKRve2qyHjgFbAb9LlgjYuqLVgjzuTtM+qR1UVVnvA5qP
bg5eq5NIWl36Md6wPjOT1hDZJkZxNdtVgk8tqAAbZ1xzx7v+tPJhPIMPM1S8c045Ay4Ha7n18m5P
Dpcilcbm5P5ZLNggcFfJqXMjHWk9fZARHefUO1rq6JMzJMi3PfEZg6P1ylV6uXtzXCZCRkBW2kIT
yf3evPSx8aNGHQp4TvEwehD0CQWzJ8BXusJ3HvxYWVPUFMNTchiYCb5S/FJBNSmPDJpHKn3a6Aq5
i4/bk5cpxZBKSDYmHG6nwoSuhMDCh71lRMmpdk4hNBSTEmq71mO6q5jQJA+oxkK6LN5zMdz3Gfox
CtqPgbx750HV3fb5f9c4IQPQUpDl3X3/OhVmuocYKKmc8RdnwtbP7lIdnRcVH4wiUjFlMec2EVCh
qLo86wO+CtwaggXd6yW+xRqH2+58vlOMg3pnDisIbFhgXuUd+nA7WF4KtcieaZaTDzl0ZbeOLF+m
BNkxFmvF5ANKcuQAWbkJSZTuYeeO388dmXKIc00BcvGLyYwcag+MnnSCu9OKieKJuJPzWo3VCXg8
EyhiB5GdXrVPqXls74Feuy1GYZbPIAichiJypA9+cpZ3Tm6jK+eYxgwW0+KUuxplXASZo6/Hhm/1
TKq+Xrq2cYtsFx/79n3JoTA41ofgaE34x3ITgne/Q/i5166oQqqvg8hFK78VVMEevqTNoNJmGsUf
vMP22CR8uLv+yRic1/xAa2RRH55dGiMCu6m7NvJKllPqHtWQPM2GLSo62lNBKYIo0S/edNe0QAlQ
zOWuOnan9Vl0p8fJCTBdaL2Kx8HXuLuzz+YUQF3dCx8vEwlqy9Hmy/w8rFd7wV+S1gcvG+kUHzoV
KD0kDAsYMrENu4D+1C87MPBvSattf57nKk9DH2eUiC2+vNPwMD5ZPqDuiCpmXUdcouUdeAmsY8iD
45oFcVLzRfGl9oWbYXJ8frFpqjyREPq1+fmwRqu3cvkuqyg0mYSbgl2divyaWD/6mZQ19KJkRUYe
FuMQWvSXgiLPxJP4AQZaP6g2yX8JY52qldUqhDfHzMLm5u2M/q53njrCn7VB4VL2k0Ps8lKGKz+a
vVLfeKLyg8aQrhoSwimsqQt9hY/30bZIz//n3+X/oZbZ1SpT9mwh6o00JkzzwxKL23//t//5f//3
R/O/0q/D4D/WaP+tuOwHh21R8efUZ88Y3zdM5S0UaGzzQVJEOu30liKhgMFA4upZU1r/3GmzTqv5
QYwIGGD9fiGEKZpvykl753x0GBy6buT98w95+rL//CEPt6sdrYt20dA2OXmz7mbwhky4M+iEy0Ps
v6NT+89Xk589XNxIsJo22NTGL/X3w61udXnTbwhi0GOxjyac0SajVcQ7dREkr50XukZPt+w1IZrH
6r+GpN2D5EB53cnSVebusBs2ma8G633y0WFqjiXxdIxF0z/fn/JEKUboOqK8obMPrpoPT1O9Wxv5
WrIwi7BJ5XUnMlYYA8hLqLK+Yzs2++fLPX+cwt0F2R0Ewo2Hx7kxU6VUdjzOi7vw3uCffmGY46D+
+lp/UPzyx3Vw1JIk/Kw1XcJ84/ebs5RLYexKnc2D+M5uPct1UAX10VyCDZgzS36pI/n0qAjVHQyX
cDN5vLf7RSsqM8Ppq931kLf9+kBIHr0kNFPILf/8HJUnSnwq1ufIMynoMxk/x+iPb16RW1q9Un4E
dxCux0wD8dOr/wVlvhci6FhDjoq+s4QXaHb++dKyeEWPz1W38V8XahBIyj+8wkt5LLPzjRO6WPDp
abGFXjOvL9qtP19cSYTtxysZEjLNsowzKEHn9xvcS0dtZ5w4LLXbpUOcHB2IIsA54RJDb9d7oer1
7PUZaORjR4iWGQ7Nv6+mHg6XVLv+SFBJ7rZ9ZxSQgey/UofXhezBX3cldOEtbLNklIJ/X2d1bilm
deb5VcGs+9bFe6bbbW839Ig6VdLZb7eiewWyvPBwjOtOkIrbMw/7ytdsQguuN6u4cyIrsrouY+/P
z2F0c4ZWySy7/eKJPA1GCGSpmPKgfqRoD49kt9rXxbkk5nvB2WFiFiIXIV524Y5z96WOvf5M6AOF
LANlLs2WyWm/nwz2dUVtS6iO5YtFEyzYo05wJrp6eDAFE2YvTRRTjK5jQL7aqdbOaOt2aF/msHZg
G2BT2UOABIcMd3yg5Eas0NqAi2XuiyBmCLGuv96godq4F5uEMlukyj8+vqJ13isrDfm3ilWDlE0F
FTiQEohtAFai2SGBtxqqVIv8I4v/IZYEIDGyBQ2zHgCqvWd70OzZ0OTuwMwfrZHdU5YtOMuw+gOh
yGGHK8CbDJrH5g0YSHDTBEAI25uhA9OHzqr34lt7Fi2RWfyve3oQKFOVAx7tJ4oIK9ws74yA5sst
DBM22CLFeZFUnyadPy/28Amgg6adrgdedHshxNAKbxJ/fHRAeVxXeil9Kz+tGDhUSEwJMwqMEn6/
r22JrqdS5w0VQxHLntmWvUtozYwbeDfrHPCQbl3EFVh1vw2v3s5PkzVLrseRzlpL3avZT4MVsGZD
ymANSuqyfngZQeDobPrqXCigvlkt9ii0I0vbpugyWEKpJic83dl0CgUZXRVr0/DrGXYPtxGjVYZd
gBymq0LQBc+5wqRTBrWnz5p3QZ21l8cxhTkKxFB+JThCe4p4hw5DYqjNDEFAvN3dEh5zO4XmBPJ0
gy7R0z5SZgVZdBfEyjk60KlbDRlD75bZ126cLqHQrP/52KhPPllRGNkKLnholeoPn8Jmf1I3qbkn
QgiXpTVOF3t3MiFYiLgFwQHE1AyhZi/xbEMxadgGM/jnnyA/Obn4magKlS/6c5iJ/X67ymaVlfcd
Ipf6xrHIE0XQYvuc9fsi2k1yH5LwK/lt5UkA+HXJB2WbLFWkSk45v6ozE661opCJR4jBUTNhSzd+
pSwvP33Mf9zjQ2Q87stzauy5RyWkBj12t2EKAgSN6RK1D6++zie1xa+7E2n5j/CWGzWGHzJ357Xf
Fv31aONRFU6Q4F4FiC75SfRNJ/z5ovB9fpL+uMWHZG9vztLqpHDVWTeLQY0bBlII+w5Az0IDCsEg
NN/g5xiALV7U6qD79AnT8cVhUp+UwxopiNKbGg5nSfHm/7h3u7GqfW7em8ke6YlswmABrhmbrtd5
Fe00TwE4ojM+sCmzivwsSdDYmEeMnCwtpKcvuyBupfv5ylL0WQTjZxm2idKpraG0+vtnHfM0zc5q
rtJ8oSTCf4M+ksdipaiD/jr/efE2njW0vy74cMKtw/XeVGar6FdNcLdCpWgraSAffYmJBNT3Olpd
IykHFULMZxVVUnirwpXiXe8wnHQGqCz1qPFRDy2h6de5M7pOo9bWv65eHFb56adomlhGUpLqkvrw
9RfKNqu2FpqoJhU+BJGd2xGrOttg50nOi8T/rOpG/dq06ZZMDVOyh9dQG9pZ26yEly+2qqITZEIT
UJjs3MGH30F5ElcJ2A2sD7w4l8+K7l9XFkHwj3OpFZbZNFvE18S6l9hmFEt2e1g7xRyEgfUgplUg
pK/EGeWnsYCiQJZMWyfAPpyDKr9sj0fFOEzYFD6G51DxWaF0J5D/YNCHbFG8kih7evJQvpaoOIkG
fylebpEsrnZ7nrFHYOUpC+s1M4rjDykOEYV2h8f5PhizCzR8demnIQjPT/KYgeGpJT18/NuyOOW3
5iIhttldSNCbpfdddHZIZRiyOB8D3AqFGY4jdYxgOhb7YIVwz3r1skV8fSgvcen61894OGV3q7XL
9IbykrrRsQYCxr6BqP9z2nwaUnCNwtAPJWHhS/n7REmr+8Y6HEWUp8Zm16TTlbpBTKjF7d1P7Fny
MqY8S2JUYaiLajq+vY9lWLFCTZFuDwUIuON3NuyODjviAaMnPiOxXQ1Cv4WgLHbpIM6IbTmw7xe3
/TR3m4R2hYIBMXvz4SXnzU65qvWumYh5MxoUMzMw59soHQkVNbZXJQzoxDKtPC8Qx5LQWkMEpvEg
U0THkcUCP2xg3UdBaTPZzU4Bg9rx8TuLD/6hLSNHdJ796BfDmrEBkIdH32sF5uc5Qs+N9XKx73/q
68Fq48LrKSdGaAwvvgY0cZjqUbn19gUV98VHz3ZQeteF/DErKl9nnzJhQ/MtCz4GUPXGeKfDk5RH
xmA1yPtXoVKAXRXlos3IVfNraG3IcPSEJcoKZQQhx4vYUhpuqcSg2iyFEUMz+jFjuLSnkLEnW4S3
onNwCZiciUHcJtrH141rN/AMxLzPWEPCtca7CeXk9f00gpQD+xCRlATqsSK2KWbaR8G8K2VCJjgv
TNcQ5Np4gvqjQPVnMH3rVL0aUykPkxYPHsvn6uLaYc1IbFQmbAS1dYQVlkyJMziHpx7zerG7EdyX
F4YODdPZDGZ9idpNwgJZkPfu3zITCKVdt1sTa2RP7uWLqPuTVh+/RNwX8HgQgNVfyKq+t8+GYdL/
zlqRtyhiYW4dYsnr+wxhkkK0wi/O57OWG2Prf13yIZ8hdLxqVTcuCf731g8mOB+HMZ3t+7h+hf3J
ojj/p9t7CO6ahtnkpSG4q44SLhheOh8F8zO4JS8e5PO7Qqxd01HxVABZfgcbzK2yrLlyV+2usD3J
vQm00M4yScbf7RdJ+mmtbP1xrYeWRG0w695cMPvTQnbZhmLldQcHAjYgFCrbe5UinwbSP6/3EFDO
qIXmlrg31aH1I2e9rQNeWg6zjfGrm7gE2H8OYvKzKvXPSz5kCKu6HLLziVtk3RHi8hc0juQEWPDq
QuqzVITVB8MF7N3BxR6epZ1d98pdF9bu3tVrA7j/pOT13en3714/9/ohXuBLQywjODDXfSDqbwGK
v0rNT/zeLQ0JWAAzFYH4v6FAdSVlh2ur+akKgibGt22O1Mroo3LoSYQb65jRShmOU5aro5e2EU+r
EhvHFw15apR51YfupLGkg1wUvGQkeNERRSoFx91gIkcjTLoHFgRs4Hlmq8F4GA1flv9PMqcuaUx3
JFnBuvkRCDXu8vWSi6sL1Bz7HpT5/GD0Ma/8yueAiXt/ad/zBA7985o/GM4fFacll/nqlP/cMULg
DsYcuNzwlmnkk2EWfv7zkf7B9h5iEd7n2BrgzWHwmh/KkQJ3uH29+QHP+xwuZ9TyY7lzZBoBygc3
iWALhjDGFKR9cSJIaMPL/KVJkmij//oRTLgkodKvSeZDm61fcWSs/6MHfTuCYcjOepX0A1Y1sI1e
9nrXETOf4f+H++5fD5saDEQdjw4ON63MQ3y0lUNey5XdEB8DhoeHLroq48xzLhgwMvmB0AeaKUG3
cOE0fV9eZYKfLunXjYvrY1nHL7ANbLMfvnPMm1bqvdlIIGQeytLrGJnr+WgkR/HI9kNcoqZiejke
fxfTIS6Iw9mrSPN3quUXgNFpJkrwP2YwvzPEparSXGqlAhL0ulimsqyA7jwGcj48q40jXOCH/3zk
lL/e9sMlH9Jfal6li25e5Em6cRnZCCQ+Hn3oKIgc/DDc0m4IqGHT/RRCL9uXIe3V5R8O2/28PVw0
mzum/iYpvp1dEPbJKg5BWrDdpAjfe9F440dt/UWRoYqU9Pi6/3zYjx/b9SIXsrUSgKjwo7cd/NiJ
KDHyL3t3NDLY2hBIT6/wIa4Mv4G0Po+vfZ8ZGj/+Dg1vEQ4cGYY5D6rUv186Iu5yId1Ph/7qFCBn
p5qhDFHhDGlihUqcgjiaqngV5O+W8akhIXOEG3FL/Wu5CtP90VOq9zvCxspmUdy/7pObPizMr7Ou
O7dt4yibqET3s4ChafVLHSTdGLeuXeMcarujI7E60jos9RWbM6fMka+wnQ5Ksrd7aqtoVxDpL/pb
ngPm3wxPV5HnMKEKWvBs8pZ/LG/9G4SuVboPlc3kZIVN3QY5Qh3LPd8ObmF9p0ffztqNGpSbxDb8
s1K6DUwxiGEH56TDmLVh62wRNoRog4kaEihfh1tHPXRStlqlXs06wjb7zOGONGdXStnq3x19ecMu
k8qaBQt++727N1BQzuXweNuxfDWw0Tv+uh4RnTtA+N6h2rXvWNWitCCin9aqdEAlkF2bGmER1mSu
p/bNgP22YaES3RToPxlrnyaL0M1Yu7Tv8vDaDA4qciYr5DTOiPnRJxlfKtqZp7mM4UBjlk5xzhxt
j/qpcXabsleZy/NtYWhfmwxeHtyvrEas5bKQTqmrbUfYhritm+pfzCy483Jv98ard+/FRqw6a3QN
lgK/2Rrad8R6buMNi83lILNYt2Ed85R5hbZINyPtOLFh10qdlVDHsyl6WJI4Nm1L7HYbGcx1ZOnG
UjNuKQBV2rQ8If5wmSK071yy0Upjk2k3lqX+gVU+Jevk9phlNjtlY+xGD1Suq2p2quE4HKH5aoVr
17nTqt8tRFvydn1vV/fJizD018fIRyBk7VUJuw0cvx5jb8XEYiPgVkAH20GuSfUC5yOsF3NM1/HA
It/8d0zGQMtIccLYQPh0//7wNubqnK0qrtkG50Dx0Q8qB8Zax4JSyTVfoIk/KNGveCNu8Y/LPdSr
hbY9bzYal6tdL0AdCMjsS/c7Qzv+fBHU/0qk4kqmIsmQVAwQpIc67bS3CqtOAcpv4fYdq2jTZ6kL
ZYsX7+xZ4PrjMvpjvi6bQ6beUrhq2uiI3SqrKeXIakU4guRoasM9hNm9ruAHm16NLhrGgKhrnB21
Ht1ZAu1lqESwtcbnjAiW5mh2IDfSiy7hZ/Dx11NnKgO/w0Dz33r4kSYm5Pmt5qljnQGxy2FCo35Q
vLqCQuzw4t+QcezHKDIfXSf+wIus00vYbnIil5x/YILyVTnzpZl0fHQkUB0PfMAo33l3h5+2540T
t9eZ1wHSQkzjX9F8nhWEJoU21ZAlCVrTQ3aur1jIXwwMvrpsxw3AWvEF+ZH3wkPFjcMyCv3Ozevp
0zGDpY0DRTYfopYToQPyiQLIi3P1jLhiCmMjTVFVHfe4h4OVnqSi2ayaenLwranxdo54mJRqCHvG
zajBqYZtVbYFthhgvOwwn4Cwwl/9h5jATOKRyXK+KDjzmfkdA4yf4gxhPNSvYFyFHx8hmLPQtPq2
MAN6eWXxkH8fIQYOusbsX2AgkvrwEnJtb5n77fZO/2eFb299Me7+gtQ2pxz3E1GXbYNv+r1XEOgT
pN2G9KHiWsf7F+XB7wDVNOq2gA+AveOCfhrEOUa9EXKZA8crccdjKHyvhmzKs5v985oP1ciu2OzL
+vBzs7S5ZnuEQ9dgwGexZCztuKIKEisnL0KJCO+Pj5imVsUZDPdt5TFiKed0Zd214g58sHd4wZgR
uAx3wpBg3GMZ7yUO+wSM4dn+64qPwSs9bfNrY3OcWJ8JhG5i7FQ8WrKNy2P9b1hK/b7cQ36r99x3
U+5VUWzCVcJNboRCCI17Z95xowxqw8vT8/SZQsGCSId7jvR4euRtJmeqvBNmtwG+D1t278IRqB1k
bBybo8/XJpbPzg6RAa4Mho8gXA9n55r/5xX3DhqHB5aq+2UQB6vYCbE474gmrofzRXfjDF/CA6r2
5Aj9efGHct607oV8uP28UI4QrCFsZBoqeeT33C8etMY+r+bMxfSEeQW1FusqnzNj+uIk/w0WQQPA
q0swFwHWJfEz/0AMVrvdfVev+H6afhu7IsHauYQc5S+NhfFwXn90aKiYGCXf6IilgtHw4gc8eQmK
sIK0IObwEx6j1TZNU2lvMyWdXdGlWTA8ihnPhWwXyz3ewW7ScyNYlRPLrV+khycgoE2QsmVLNhWN
huYBtv1/nJ3HcuNYtrWfCBEA4acAPUVKpEwqc4KQsiQ4wns+/f8ddd97JYgh/N01qkGVDnHMtmuv
RdeqA5jqo1G0ayG6Xd4+nJgMu2PWHLIxgrinp5+/9dqZf1lQ7MWnzR58I6yNPlIetD1XDhv5ULw9
oKghABir2NUXd3hskHLuwmPgk3YsSg33jaP+nhSG+v7ttF1pl4lmEltP9v71p0hWmWSezrY/z+nW
ncIVURewFzxTB3Kp4LCzxc9f/x1A9HXJcWiTelKRNBZL1ktM5u3mDXq9X38PL5SHGJ+bVAD+5oBZ
jq67bZkA4Sz0G79+oX0ZSk0OPbwR9LQwJIgsGdYgQqD1tEMQsfcXh0DZjQaZjLsF+Yjf/bpYHTZ+
r9QYL6FrukdNkWJMCQfBymVo7v7++P40dXm/vRtReSNGJEYnyPje1sYH65Eu4oudEPtE5CyD73Dz
9ra6WbnbLY7Pnx+pgvx8iN+xFixroEYuGuqyUP78+qHxuetVuxG7Olvt9tbqGSb6226F6rByursZ
oAM7/N5a64j3A3J+Osb45iV0AgxiSw1gIz5IH5tN3SyL2sdeIbKGNO9D5p4iGUfog+z2l+ujPr/c
/fzJV+4tSyoyEotoyhFOjZa8tLYWZ1pweZiL7rZEiZEQ+wO4+IiRmNrhD+T/16v0dbnRvU3jVA8U
meV2++c/5F0cbb8DxkkrmxYWbda1/Xt61e8XWFGFJSC5NG0Lweyv5yobksmaxG5z3iarXnC/rLlw
GRKhfHqc/1ffaWgGAD+0lgGVj26SnJhWPejx5eFJOD+wotBhbt5+YX1/H+7ZWHP+NFmT//5o+ErD
AMM7AyrEd46+MmlnUVP7l48a2lKZo+jqzTd3LaRQlM6IFwHnCvsXrNZPE7fo6gZ/WnoUbAx1pg5K
wdKaMBH0Ix4i8WidfKcc8LGH7aMYNZlI4j/CwvFl+vzBo7urJVGYehVWotkWkHQ9P7PPp7u309um
X9OlTKD+E7zcb4Kw/iTiZvoyi/vtR/WQ0TrmsyDyAxnDLNCEJbn6rJi7wevbtGe0cR2xC7Is0EtF
tBd5Uxsa3Yze34mCBhWUJ2Uz6e7FhRrthSFz/ibJNWmIIUzLJ++bmaFRZSonsH8mI9v4i9WJmYnV
b+bj1u7xKE+BNb41gDDMFIhsnWAWIfExMuXSnc9x68nKwxPtnwA+7ofNmyNqtO6WN+US002UiK/V
4ykZMDuhKxTkjW/AzovUGOfKkh92T6LpR0BDSAnqcPX7sBW3a/INf/exQmvz/xYUl/7Tlpa0/4ZZ
LRbEZMBYv9rEx6VjzJkO2RK3B4v790a0Fo2JWOJ7mUT/uvDI3+b20F3OKDE+euEa7QiiN2bdPHMe
PcjbZy13JfW0+1O8/EHl40GgWlGKdUj4pae7ag6P4031fKcckDl6m4HXbheG7ibZ0kxRH3NPsQFE
62Td3DB6f2BiKOQRLCqmLAOHqc/H7p5/Aaw2X/u3sjeXjf07Y6XwI0Nq30zVrL6F57pFvU/BYAGV
Q213ZJbTom7rovJkjCQpyh9hJwV2/cQe30AEcDi8EJgLkmVvCtTwPZtnaXwsTTVaTPi90dJWqkt6
2jUf2fxy+UBHfsP5btCHXmzBUDIvuJ400N/TXBblzWjUVZlr0j9u+KcLpQZq7vu6qHFSp3mgn0hU
6lC0sGFEaZwpm3zlhbKaShNLt0EjfgQ7n1bLL2lQR/KZ3WVs65nC2gOCl5jBBTPMXN/t/J3L9bMf
MK6uqWtCjF50xseJfJ3ZnplEYk30mNq/IDi8426vO7M/+ITn/WvF2ARFPH1hur/OT4Irmwbu6mG5
/POsowu+EQDtv79a91dOc8T5DTfM5rCeH6ObHV56yn9csyhot+Ir0ZUHTGCPHjgarhra0hbByHy5
T44PyWpzV65xEnjKgrT4n6kjER74q5EGSINmrG4bqFljOb9alNYP/NLq6e9RzSdJEoIDz+SlZIWb
v28VDHxoXcKetNge17t/fj6a73gFLh8q72KSRVQhxiiz5ixpRqHzsSpri2x4KcZWgluUjVFWE3i3
FdPdjqhgZnMXMPMFUhRmByZ+xnc/RcmSpgJK97w7bZya1ZFRh15JEx8/JSD5UNY7f4HIUtICT2Rv
poPqayvONF3U0UQ9azy/KKeaHDdiTHRnPT7tP3qqG7A+CPX8JuJ0pz7wewwv6v02MD6boj8jhV/P
+KxHZlmdRZ0wQEgKACNSS2Qvp7c7ZjUWC9DZk/dYXJvRtdLJG2iUkzqACBnFQZ5n2xUDlaT65Cx4
/555h33mbjL3bfUXnfRDuX3s9/cpXvJ9cn+/16GBSHxaffzmLcOL87wWk8Y7KOHmGJrNyVkIIYUD
vsSdSg2vHSdVWFAnTHlgRUcfezED0xzEBBhteWX5Z6k4mw18mykDsLQFoYg1GUr6+dJ+eIPxBoMS
E0VnJlKxql/PNBh6I6kHEexAnWbCnMLd1RYbSBEfHm7VpfzEEO5CtJC0OZNfJDIvKnJOD4+yc8/Q
4+RggrhCP/2cUVlLk7Twcj6Ln4PVfPbEAAb4I3OHgReaQKfYxYx+oFPiv9GOajxFiKkg5UqNhSlP
i8tGnmrL4Fe/7smlHsxeCjiHZ0qaoHHEQ6ZPLyAK8IqCOZoyYNcOntKpZgC3Auk+Hipvcj/qTbUW
yK89aCtWW5kLyu+PIDGO0vLnI7/6eZ9XE8HhJ+95kcqs8yxZBuA0F1NEyR6+evFxLu/o/TifcA3X
ABBMDIA5oE+IsdJHriGKAgoPA183fxajjXQkCUl8uCCJ1szDiUiBWJ7k5ehDfgzH3fEfc/7f7LCt
0/MlvDbIlUf3apa0HfLfjPA+P5c3f4B/bE4m84yU/V+oLM2PU82c7/B2ga5iNbII5vz0j0D40ybP
lJjo2+ciM0RyD30TKnqMJkpnd79MGdwS7/ru14199B9SKD9+d/PfLwyZricHbbUrRptrBfQclL/w
TaPTzs/Jhcscyw/5vJyLSvHrLTmkeFIbzoHM3Xj4e4ezEM1v8x9IFAXR8812fX92p1rTV1JHi2tg
E5PYFtd8jDsLfdkPLkk78Fvoie7hP11y0VcUT28eqe79F7k763GTdRG1KZo2eshhcy7KpCpliiN8
+TNvmbdFdcS9+Q17QedMuqsrD5mpZpVKjClS4/FDtnvF83K5IEgk7MrJ2Td3MDMsyBvXR8+duNQf
cc3IWBpM4TEhQ0OLNsgo0q/NOLDkwJQfcIwPZ8zUrbzf0LZFXE2SSZQdyXRO0XyzOt3c/HYfSwa5
Vzz13gHGiRbQYXHHfFkAHz48jGLMeMekF3kf7GCH4z2URyCyjgwGx4I9aeK3X6mW4eQUKkgKl1Om
PvfVCAVe6aeKF8kPgPb3S3VOIYGTMd3F7xv30cUYzI8Tduh7yxEImibTMzJAmIPuHLlXxa+zcw1C
RwA79/lmT8tC9OJDNuX3r26+KJ2tSO4noW9Xku3PeENrtG6otU1sCbwhHtY7MuRHbOg4B4apb1bt
lmBCPL2Jj9WvONIvi47uhq7XuV6EGRl+cIMrbdw9ufatMr/V1w+15ZwI2m4EXjoQfTp+xPp08mPn
1Dq/VjcHzIH1KpiCBsxx94ECnYp1rgR2hHQkKDIBLBW9USzZXdras3NQcTsyIJIpY/uHapIo74gJ
xLubZPMbUnDYl1wyhonFlanFR0FP34L7n2XchCeRouCQNhCo0GV/WcP59rO3FSZm/EYtavoMWeHb
zbHzCwut7WU4VB5gld7u3n/+49cCVEbk6AhRy6G8/2H8P3mZUgr6KNeFgXv+YzuvAu2zulFg5aP3
NmncxD399imfFhsdmZbVWtkrNbE4juS22yOQqmJmEoFc4T7jvu7vYZ+7j5eD8z55ZuLCjlY3qWeQ
9FNCMklsvxoMM5XAR8uBAIU/o2a42RALLlZYqcf5++SnXnGaGAhSHVJ9ixbC6II0bR5ZekWmgx2/
TRYilwOesMI2uffUT0R19eeTvGYPgWcSNIjRahto8tfPE9OAUipTVacrdEvZxnfe1Gb5hmfGUeGq
9DsVKc5h9fOy12Iz+mxA4Uix+NSxC9Eb7qwpsSyIJVPgBTYPLN2+EprRBAMXIcJCoXSHTthc0Dju
prL3a3eYYhWFXQGHJo8XL+jTHfb9xiiUWTsDRcYtZpB/Q3+RkxUw7Pf5RA47udooGFUuhlVpdcdq
oOP+fEyV8vo/Hj8AG39qvWtxINQjmgbuj/tEz/7r153rZjarqBSKrpDsEvKIAjacBo/U8z9yCgfO
AYVRjnCZLNeUXZ1/pg75WtgFiIpZZoyQqM6MHi4oWSO6dKBedgCvP/IZEC/F/HcJRmF+nBppv1YL
tAEDgnlmeoKsfRRxDlbZcNk0EfrCzwUruAvIeoG0D49ncn+/21fCH5rEgOlnqsE9/rq/kZlGeuZB
WxM7T3DkvL4K8W8LVSd3k6NzTOXz9BckEwFYAOceYGdBh7etbumNcZl/fk1XSq/8GEyUyjlDqTL+
MXo2RGYtiQRe5FV0rveAzDe8JOZWVjcvJch6yBo3xXoqmvpuHL8uLOzZpzeU6p7l91g0yn0URP/0
8z/ggZ/J3B9W/8IbiRD0sWCOjhbR08RXXz2CT189ul7My7TUasU0yZyY6lXU23DidxAYiLxuSzVW
wGon2zTfbfTXbx7Z6LOaBIM5Y7OfdizLu2I9faGsVgcX1JFg5Jv4TvEdXz0QC9LGZjaL+h6V9a+b
LM2CUup7CusAa595R7gg0VAGnLeWie+n4kb12gcaJkBIGubUFLXR1W5qpZPViHcE9bGznAducczv
L84DmBPTXTm0OBaPoE122dJ9X1NhJJ9pJq/0lY/WDCyHxpC2KhM9f/1oVTKLzvM5XHqf/yLbuz2d
GESj7Uq8LKAK//kuU2DEfGiMgNFSGBlM9WL7M/2jyIhDEhb6dbNcbX5RnwDcQ/dtPrHeldvLeuwu
5FrkI2NgxLnNCiMQ3b6dRrVpzzgMJHA8WnYZlbgtnPrqAiAVIzETC39PC8gQgU5ZqiIoPsZ+Lwra
WjO7y0ebcU9/6OF0mv0WXRoG0CnEMPmDKsFUG+OKP2JVsmIbGAi0T+O8qw7Ol7BUKWkKX7Bfvipr
4htcPiREJwgFOVbXhVZlxSyMgM9NHq+IY0aPSCegshkrVGxI1UbHG5uB7OnGhbxEwCENF9F10U4n
uHJR6CTzI7yaT371lUOmV23TXeU10RYbZUNFHLDRvi3CnJLSw3L/ym7TV+SQTxBBbfEWUHz8fRMT
d3SV41vBWHt2k1ek8G4nzv3Ks6aKrnDlxKwnG/H1RV3Uyu+LQsTsgotJ+UVJ+Y7WOZeb8Ypl5zBz
NxFcfjj48aZ/XnJsueIozHSTsoQQbez/CnsC0Ve5+SMh2dM6r6gLOcyAASXQ5hBkCyKhC8zLyGcb
twLSf9i+wGv73rw2REj65jixI98TC9BQn3ZE3JlP3ksUoC2/yS+UhZ6f9/t4HVIk5ICoSgJsuPl9
QD6S3EIgGace4RXH+WXpUaziXQbT18Pi8mHeZi5uU/jtB+/ujfAXcIkoEDLyeRRywf+iBPv52z/g
5OOjIT2kUGhRKoQa4uu3a1Vgy9aFvlm2kFFwBeqR30Cce4S+HGAjcDTwhbH7t0TbgqaODQ7/jjGL
tcAQH4SjEwHjhEm8EiPbMADaKvG4ymDmuGCRp7llVQwwCocuu7eGe8tsIPoYN9uXLVGTPrHeldlA
1rNgASLLYWbdGl1Ppfe9JhPrPSF2/7xPTlCZH5aC5amY/3IgQYDtd/H4yMcSsk11QK6Uw6nTgqMV
46A00cYZeqY0IIs8TgAga7V4Xv5RqU47KyAmYkSH6giU0v/NF3PgVKNUnCtEQ19PPUy8yDCaQYG3
m7zAW4kpY4VLH2+pRODqhs3hYK/+PzhBr4Wo1F1w5CRcMiH6aK8LmHZqPeHCa3vuGlbAZ7J680Ge
G25+rxT3N7eKKvDUQxNv+Ms9B8Jj4+ZAPdqMIMqjIpgXJXFkNhTBUHXB/ATwrQh0Oqz4AjPNoMvv
R9GbnU/YljHtgoBeyGB4mMqh/CtKf1932pc8JS5Jc/cNPD7tbbKN5rAyLxNoLvZTRX/d+BotgUbg
/tBlIBERVU0mDL+ulvaq3OdWKR0V9aRCgJ2GJ7+TnLJFokB9korCjdKlIr1aQ7E6h+FGyo+D/uwP
FZoBf7vWcOpw59vFqmdisGOWkOHHrZnutcufvoKFUdr71XuNyKPfOKlyb9aJO+DFNNR80kUtbb1k
ZzQQNirbtN2q3kvco9yKjpJ+CC6P3Rka+E7jx8A07mlOGj/Nqtcq3WrpYphtUzVwmuzQSrWrm6+M
d7bWUUmZD0S0LHmr+61WlsjyQD7s/VUKyOHTnYUYwzHVb7MYvv1+r1pMaTbHpMVttCjaqWjodi9c
CecCQ3HK5KDf/ZXt1ImY2kxumT/0WtgXG4Wfg7wAjFU94mBdfefjoNqV3cr7/D6pUYJO4qVu32KU
3DBE2lh+NRrERlDD7i58QOCqkNrM1lAGLPqmWHbFZXm+IE/VgqXtzgdbeizB+NResvBC2Dd8RJ4Y
U7scOCS/ORXZGZUdBiVR5+tQgqbTyM8p4vU5dVt4xvT+PTBQyez2s1ra5Wj/vkSyvQQhN++HQyxL
6AgXr5c6ncfpPjNMR63O89hmqDyCCsZvFpmG/oO1aWPYPpR+KU7sbLwWw4uVvRTndN6wYba+l5B6
LbNycUGIIeFXcJiRf1D0YNUHwxxGRUZd38783bKHZGOnt+5F35+r2rGjZ7tHGabo1qp6Pip9eCis
fqkAf9CzTRX722DwVnoMyVJmOKoGhSEye3G0tGyeQgHlUfSLP5VYqLwavSNpdKoCDq0lk0sGNxxW
Vom0QYfkhQoxon6Ss35RZOnNEK0ZxJ3LarCWk20zUzcXxd4NmblotGzbqi+pp/XObY/wbJojvhwj
zDiD8sZsXB/djByxFT2/tyQqBbLJndlU3O04rFecmJyjE2c/WRqzoB7yQOpCHMLMRzM7+uUlw3yw
pfU5g9rH/OPP9mrODO9j0siurKd3bWnclj2dEM9A/ShM5ypU3DqsrUp5M/Oamz5bXfKXTkLhyUJ5
rvbXA5oIFxvlqKxzKg494TB8pdqWJkqNkuwqyGwOFye3/F1TwypZ/rKRE0O77h+jr1bluXSSYttY
x9hzI13Z614x9xCVKfdys+18fQ2JiFMo/xj6qcqqRcLnRImxiM2e8WlURN9Rx7Qv/iq5IHyp7PvZ
xnSrBLVy+9iEO8nv75Rkm8dIvlvIhYfFJr808+ZXjm2wosrNcsuxy8u8RgAlm9vwKA199Q/yxrN3
K/0TdS/+ILsR+xe2KPp1sAypxaJMt7wkT4YSSLlvq/w2QljEnv3BLlzKW03f6yg+xKtG2qa6uawj
3nh8q5zLJc+m6J9ytFkl2Oe7fWrpG3NWuzJyXKW4KbE1D/VyrnkvhswATGBvztzncBbAmVS5IBx2
Vglhq/QnKBapirpLrDi2mbltjepofzD8Yd6kp7Ix0HIE+8f/01kvWuutpGSHSSK/2Mrh0VRfaMHC
H3CgI+ekjbIwktmD1DNFnT+l1VNuQIdX7itv5uoxj5S720VwJNmym8SH0v6lI9GaJK9KCZue9Dhc
jGNs/glM26nM+wKDISloP/EoNMW/8eFswrU57JithqtKCOP1GDTVWmT2S9KXjhFEbhoZzpA5vbww
/JeBAZEkSNwQczZDyUpqK17MMlZPOlqQZvDQ2CezS5yuL7dSZz714bNVMD5eFLdm9qLl92zyOX5T
snZt5thbVYzt9+suq29ghUazksFS03QbWdtISTXn8nWqOVfO+Y2t/bJRbFTy9Qxh0nTJH4oR5ksi
e17HiyxqT3YYrCN4q01IjuvZP7gKm3PgEceMjBdq60RptiwhztIus3l5eSzVY16qy2SmzI3yKCMM
ZR5tX3UifoSFRadrsCkR2CsNNJSZzefS1CaCEeetkmHNZk5tPKvm8dK8eKzTGmjasKGpiZiEerB5
WH25u/gBQ/fa+hy8g/Waq8EZ9bhM/Ceet0+YqNdiREhmaOpVyLYUIcRVGqqwyvu5OWBGYvVJkf+c
k1dqsU4ZqHNx/u15tsuZJT8PW0ULVzVivpyMb5nzMPgbG51L+OBqauFqRb0o/fezb7qljliobKxt
3rBdIeyMHkdh7D2FT5XriUjwI77/v7jo3xED01NgqkAz6mPMj50yr51WZ+kYWasB7clM3ZreZsD6
Se121pnOLDwOWGBYl/N3PUZ+BRPTF+9JcsyUiQqXyDXGvwXiS6DWAltJjfZr9JLUhX72K9M7NqXr
padzcAuENsC3qv8hxOZfn022Q/MaxB7JxihQKrswu6i65x2JWsL2j9HP3FKylmeFJCt7UQckJTzU
cePFuWkXtoZYJeKufgh7hGwf2zcjWFVa6VSzBXodYdSsfs7Krm3E5183ygr9OPCzNpO8Y4eidLXw
4oVe7GpU1IuJHR/Vyr/vgyhcfEp9la5KGj1gHzy5m8uD5xJ1ad2wmKX+fKaeKmnvSfNzDDPGCaOs
209ycOtrqjNU0B9jHMvZ/c+fTu3pyi0QCF54aEAUkp58/Un6uaypoMgcjckMvdovYk92s9BeJRbt
WN6fESubIMm2UrHV2/Ckyv/MwtLV+n2jwVK5ji9ENSHGfM+gyKI0ioO4xiLqqW3jNWq7zSXrl578
qsTGJibgsL3BbcNdKe37i+6EChBa9LWaQ345FenWtion6BD3mz00PX8fl98ZiOpk1j6XjF0hta5/
qY4EjLHwMctc2jWYnuCMdBofQGysKumyq1BDOdeLzgj+4Zfq4rH1G7OSVxFBdNvCnNw9l93KV5AB
Gqq1hWqL5q+JNxw7DbcEJKpdr1X0n4PzQvJ2ZliuO+9vbV2cttkm2IYuqTZZHOODTx7BQ5P9vfTq
/Ky9BxlFp/5ObIIIQ7NmP9Ozbdm+5L7klqq8aaz2NicgD5MWp488ZP2i97OnXpedWQLXR99vzpB/
Fpm5S/7Wefdu5/zxy8WB3X6hD7+zYHakhJk5Vfwrnd0RQOGZ+Qw8OzenVv6kIdJZGREAsndnJuqs
buE1K3QxCMAdVbkdgpcilZdZeLpAqOAlR1VNFhL/e0T+UDRQrhIoqpdirevVQsvTVRYr+66OFn4Z
78xzsunKhdDqDkIH3PGeFH9OgKQGzcbKpZtz3M+1NF93JeLr1X4gvGXobjlxbYVtGtsuUU0DgKsj
rDGuUw/ws7RtV3rHhBQFo3LpnmL0yxHkcTpmaLx5obg/L/m1avXvp4vZBs9Ejklr4Os7GSTZv3Rd
hZGYbbHaGAkWJNbKL6ssn7ATX8tU/1qLpB1cP9wAwItH2XNrKvlQ6mfvmNUnIiAjOqQpJCrhiShs
NnuhvOn8/HHXLKCFD4CXGNQYhYKvH1e0sjLonm4fo9blWajkEtiiUHusvdPPK139NFETYJKZMtAY
bMnYnlRZg2Yfu+7PTLuvUPBOMPvZoY/2toQaYTwx3zNiMf73Zn5acfRtvd7plj+72GIzyaIIQv0I
fgdefvtKNCnZN9V5b51y05xy9qLYML6k1N25LGBLBR7y665qfZgUXTHYx4S0rbLu7OoyD9Ba9dd6
ugqbI0kJibqNavqjPXWi18w6BX8Lu24KGNToul5KI5e1TnhPH8kpFTi+95hGRMDR839+oJ8XGlVc
2iKI8gomqmPZuEq98M9P+LQycWL/cOmPuLCfl5v6rpG7OluxnlXUno69L/IJDJsWLuqpVa7cUkMG
YsPAIzOWlOy+nlzdXuRwCHiAVHRm4TvpSdWseX928B43B6o2P3/Ux8TX6KYAU6VKB2hVp1Ynfs+n
uMCqPaWxoohQzKgWugr6HLorebbPVf2QpbN6XvnHNpJXpae54vVXcj4veg37bmD8kZWrUEKVY9fK
sdim0CeG9facz/M8PJQkL0V9DAmbk9hp1WhbR9t2WHuhudWa5sBgDX/j7KRYUpGrdx3ZxhAK21b6
Hk662hopVBKBstSRB1YPqod+S9Pdi4BE4vGaYbzw2mVd6hNm8IpVYvJGkMMyiGMzm/d1VyQlSXJF
82xyv6fS2BfVLUeQ2MchmGjSaCLCG+8/Ew7AKsGNMnI4WknhSGZahI0oiEyDcJgTdwVWu0jbaGmW
5xs4yM5xtoVJal4Y1OnkixNrplvY3lLLu5XcP9ZGc+r97N5vj/qFioqCmK99di4J8q7KSk2f9ObJ
J5oa+DNDNCP0deMZk2i+vPDtR0NfVKbqcOfcGaWNtErngEsWrbIjOR2K+3N2miERHYRvP1+8a/cc
emr6vWKqWP3AUH66dyZVhGzo6o/HayLtuEqkU5Quytjp3ya92pWnK0aX6fzMLCHmNtrkixRSPSuF
ORwWFDB5VNQ+eE4/f9JHB/fbWX5aZmQhaniqPMlo8TD9gugMd51YdBhIsSioyN5e9tN52AXOf7Ms
AQnYY6gFvvGIMo+Uh7FV2kfF21JltUtpqUFOJ+3P2YzCxnxQN70xpRd1JSgBIwdmTbcVprPHsMpU
U/MQUIR9jKP7UFsWpXavpvs2KB8KC4VPJVh59lZHr17SSoJ4ZSUHL1lNCQaEUlMZywrWOi/aT2zF
Fb8HPxgIL4wZyd5H2fzTrQJ7X7Ze2NhHow3nw8I713NT09de77mhTvCfbf2S1Af6QBGUlmF9yDV9
NfEjrhkPcatB89kiaBuZ8Fnv9+YswVr07S9P+F9j2Zfyoi4j164z0k7o+FKymVWXyI5sSe4sYWpN
81YV3Hs+gbsxpSt27f7rIN7o/KkgSsZdoIp/rL6+WMdkhnGojHlvQgLZQ/q303TfFQVYrVIcURaT
8rVeI2Caxjc5JeYu3Bl1eteU3bwvXr14Nqc6IFMqnlFfzZQIe9+5cRJorviXnzdyBCf7iJ84Rlr4
OpU2mhwj35R4tt4MfW8d22ItOgwW9RsytpD6ZVleVn8rtJaxZHpEDQZd9rZ86odV0cVzjFaokjRS
jUNNm8+Y+GHCXowf+qcfNh6Hu+RJrsW0U4+SveXREZRnyHI2kjsUvat0nasY/pKsUknWtnLEd5Um
6tnSXjZWWkuiN2z9yHcLytI9809x5U/8wJHAw//sHPBzjMLHXOZX/2VLsVLS+reORrLK0ve4cEkM
6Vq5+nmPwPk5QfJjEcVMXnTtMn3r2olY6QNF+n2HaDbzvExTMUem0Aj6c6onHF3U3hPJYHSp4ZvS
qqPeTxGQZBlBFuciL/QufiRznAy+R4oA/9oC2GsEAwn8LigDfN2CIY7kWdFCPFkzuB3XyULXPKdH
BNbkyqht7pCai2L+jExUj+q5CD5qcqs6h5MsPVBJ2zAwoyOGyyul0/NYafvLlNDJFStqCqwTNHCw
G0GV+/VHpk0noSWXmEfN2A2odscLLLd3OaT+Jugn7NIVs/RlrVFOMDuXeQ4ds3nM09vC3HXZQqNQ
3smH2VQSefWrAK6BQyX1QI/h61cZTasO/ZCaRz/dKvp7NDxpwQ6Pq2JrrOL+58dIN5k/N7prJiHs
/y43+jAzCmdeofNhMxk15EJ2h9mx1ekm0o7o/qb2S5gz70VZqEkP5bmh1vpLsZeZ/Vz2nZOqT9GD
YvyNCeZN9Lby7Jfd/aFNV1OwnXUo3NJbq22Kz895osxt8b/0nWuUiIgl1a4s5rCxUP64QVpnXpzv
S3ttZ8RsxosoYhEc9/Epo8AiI7twvlHyBY2YFmpT81dhV6uI4lbUO0ZpOXWK2biErp7u0mF2W7cH
M18NXbfpdVTQz9a6r7x5IylzKVnJl9j1k5dcMt0gk9yuje9CxKBp9GTSStVS55L+6oeG2rVxZyH4
YOaPvnWmymK4Kgkg/UzJh6HWlCm5lS4sQYu8Kld2fRuFZ6ct+I/3ZzlclkPLd1MSjd1QOmZD6ZzP
fxtpN5zxFdlNNGx1tSJyt9eX6o3odsKKXQkRKeczsoNqo+h0j/K78pxnYUKhnCCc3+vP5XqvGsuU
g9TjTWNTQJ/qq199Ip9WHFmtLrhchjy3jaNV3qTVcdav63Bzrv5a2vrnS3v1hXxaSGQFn+IUtZEu
nd5JxjGa3UTZXrqcfP1vm/H0T8nUa/yggPj2Pj4tJqKDT4uVZjXIrWSJxWI3o+IdDYgaShsvD5xW
2llxOC+p9GZafpsiER0arlSWWxNW3Dy9kZXKbeWDSheyrTcXXJYlqY5uP1gljStE1HO1cooi/ePN
bs/lbynIFw1MxWohvZT9Y9smjm0/X9LXPitebLnca6Gx1S0odPJsZeUkd9Jdm8MY3BNnPKR5gqA1
oHUC6DBY/ud7DpsCOQf4JwPmgK/bUDXxrNTrs3lEe8Uw7qvsJm+oa8vuRaLCNWWWrl1eJlCFvBcc
L7MxHF8eaktpL1zestrUpu908WKmHTppc5kRhUU8d2niuShf8X4fHg9Py8wKBAVUXz588qdzjk2f
DKTl9hqccQWDtnYwsteoXCnWQaICZdyHpFv1RAY7AnH9a1kmT4m5ZSDENJe+7qvv+eqgloF9lOhB
BsZbrNQPF+hFHS+vb5PqTwUUJLBKzJ86H6TMHYJkHeXuubqDNmvReMUpkcvb5GzBDx7ZE5siFh/f
fY4AYWuOQiCcv/64TC0SH/4Z84i78+UdDTgq1bNk4jlPrTLyQHZ5Bj0NYcORSJCwjzqwREdx6iFf
3WkiGqEiDXsqHMBfPyaX/TDVa4KqmL6uQZlfbUX9X5uXLVX26rJSZ2kNtGJ2G1qrpDxGl3Ydl9so
eg+GY0YWnw5oJ8beW1dMzmJcu3xMfCiCGWxG5W9kOhM4S+T+XJgAkhRX1o+0D5zOe4rsX/RmC8V2
pAqMxYtkPf38qpVre89QjyCa/xBvGyHcjK7sainpTZKEeiOrx7peSD0Q9lWZKDgK20lIqcrilzwY
gCs8N7DvuqJcqLk8P0cT1bRrj/7zbxnFnMY5N0toUc1jrFVb3XgL1V8zlEB9Q8T8F2dmbicvxWjs
+l/PT6AaUa9jVu1bIh5Xej+0UoRZA98UghVKGgGP8Z1hNsy1bUEKHsSJq6DKxL1sqB919M5zuuNK
lrtt3+yTUFslEKKns2ihmLVTF+ugr121Dx/q+r7XYqdWXyLwUNDPzjNfgQFN6ueWkbxJEmAxIGR0
/JsduMetHei3cr7ufRdie+KDOn/5+bhHki3//lz4BeFgAc8OcvTrG9Bg09LjIORzg/TQ9b3b2rAm
iGPO/w79Y5y3cxXOeHmRx5abK4NThVsrea3aXWMby8aSboIhXgYtkZ4h3ygF0IL8vdEv7mD7y8pr
nEgvD4mZ70Cf/fzTr+VEqJD870/XRg4obb0ksTROypN/NwRxAp7lF6skfSqYhLOOeVssrCJZD7PS
ScGK9WWzsMBI/fwzRtPJ/7ODcLkIwgn7G4GOMZMuiZHimfwemE9Mogp7fhS9BLNgo1bmW1SWL4FU
r01Qdnb7HljRfWFn6/4CTBvK/745eQMd8/PpnBe/iiVFoE2VHH2vuDFniOXOdLp4ejX1q0WwNzbk
DDH8768emVhf97RBNYiYpOTWbPW51seLXtbXUi/NccNO3j0nYLL8tfL/ODuv3cbZJV1fEQHmcMog
SrJkW872CeFOzDnz6udhz2Cvtlq7hZmFPlg/YJvkF6vqDdV3fvZrgQwpFbQjmwWvbGqYMscQagwn
UJPL79J0zOTEpUT977G9PMWGth6DxBlYD3xdnShKFHnRUwgo8+3YvBjcN5GU3vTBSpmcbMB9sxS9
IoVbNc84itUbyv0HDYLMlRe5OFx/vMjZSdQPqE3MipyogASmPAXJjhluxNoeLcs2FndOAaJ4hTAo
HY2C1FWKx8VoBLDNBIQF4ycVPBsKIWhzSG9wncLRWdeWuOxZ5FP7IOqLW9A6g5s4SWDzdVc+/rdo
9q+18p9Hn/vISp1R5clIwDv0GPXrYeaSNlV5eWhXIByqUr1kb4rW7esqxt2NoaBLDWh1RJOYXrxN
4OAFi+Uu6uSIFO6SRbGFegFHM+zCOohAlFdm68xg4X/2pEmTIARfAA/nN3sSmbk1UsfgVFNOtcHq
zmkj3YaQuSrqXfNGNcd7q6el9PLdDKqn9eyoBMgEaj36TSlsMVa3xTbewpDtnGzRH/NK8Sxjpw9u
1vlF58P6MZNt34ev8ZTstDeLHimWtZ8bfaNI2GaFpVuNr2vBtIYhAIe46rZynLsNbMy8fdHLxY5q
TO2Eabto0qkbp0NCfxDFcCZxJAeMXzteYS5zV7ACQBnhExoJ9tnbKu335uQpBCJC+D00DIow/SYM
nwHo9PomoPluL5BjBN8pD7vQiU05PcKK2UJuW2r1sRYHhyhiHq2NykFFFvog9aqPMcYhNhZMxoIt
jFl1+WyV1p1MW5pf6Da/ydXKzvuEWK91wuTQdrW9cgPxFJJDuj8GnxF9vtvBgxZW18em1O4Kv89r
W0hfxJXh8aFKtOROOx74MwNwYXZcYcC3SEv2VRI9K8ZJIBkqR8XPYIcV+XSLANceYu2+0DRnqMnm
heU4Wc0ukbS7AW6YackrDdeu4/RBMOm1CKtRSyQvTqU9J0JAnBJU5IBW/Xt7FrXlrDeulnliLx2K
Ot4aCtSwEhvs7LkqLL+FMDLBm1t5FtYxK9TvSzjszFAAkctt3crdokxts9iNSv8cD+pTlqv3baHs
0+VHJIobpZRdPT+mTedI1sO1NX3pwCZSxZOGTgP6OU+iRQGXK62qnzQaVZagevDLrLLw6jq3o7K+
FxpwKGqAHSBhL8x810yKEDvzkO50RpQNTHyb7a68lnUBcIPgsO405IaSoZwFqkHe1J3UBFwktWZP
Laz3Zl/3yU6SOZ/n8Dv60pdkbieWi3SU81dcZJ41ZU641XDbXn4NhuVLPdFTuOxkQdnVt6HR3obp
sNON9iDEGXuus1FGEFgIXpXTGLPRdxJ9Q4t2EhxzyG7SOfaSqL/RpdgTwhsVztUIrGqwvOdsfl7g
zw+16Pdl7XVQhOWExqGR/kME7aRR0TGMZlvsrB9SB7eSG6YbGjtpe18h4un61yWi8by1WaaXJIMQ
PSslaGKu3G10uX1uw4VyvW4nevIhLSBt875pa8cS6MHZBb9G2dfk2jHCj6bpvCwq/MWC1dqnIAaS
3+mj2zfWM0z9vLMK2pwErpZqJ3xHboc2f5vpj9LW+o2U/Bja6KgqkStDe2hp4hEWjio8C5LulmVz
P3CyrjeABi7Th/I2gaZccUfG0EOFNzOLD2M4bHTF6VsTLnlzmh+NNtj0kbWRYwinlnRXRtWbodPs
R9Ue9aU6QtQrzQexdeWA2JRR+f0yfIvSkRJJ+WF9DRjjrlSlm5oar0CExQ2E/4Knq6U7qocpBP/k
jMiDnRjMtsXHyhX/2S67epqdetPJ3WEQKqc0/CXLD3lxMjvJodqwD0TqfbnmVEFBfyqZ0HqCYkrD
egJJEdKxRrZhviqleT9WRsp2UDGsHFt6K6H+Kx+MtRbeBRvFnnqA8jH0TKXdhFZ/Esrx9lkrHnsV
fKNSnvISXUWBrGVJb9Ui9fHm9CIFPn2jbGnSa9pmOnHwJZzosfZ4Ze9cCCpwEqd+YpiWoqGt+Xql
CwKmSkOnUWBoDUjLtorYZUAJwRhN2UEcXqXkcY4eoAq1Yu53cnQlvbqUAFMop1UjrFFjpXR+fQEp
DYwlgER0AnwqDl15t9RHoTF3afrLIlCOkVOYvTd0nCj1zL74LKLaNuZ9MKwNzjW3t9trr7QGUmex
xurbAboG0LC6eHx9pVxoq67RE25ugU2CzyxYlQVDH4CPQHTRC1dId1VrD7N/Fde7kPpiW08eBGiq
kAqdDUczDuSENTl3DDticOZwW6EISK4EtRefAtBBt3AROo++roo/ykpt3SRjmUQk2P0e8017kvem
8ZG2zr9X14XaKzNr/s5JDAq+56FzDWyKYoZ4kZkT9lCRJ21v9v5VZOhCkv7lQeuM/vE96OpbQ0t5
EIktEP0KTc1+Rwrc+2nhANv++7suMTzMFZ2g04AGVH7ektuqsqXQFJ43x7k/dBKxAvRImJID8cIk
bNoegq2bczTvreCmHI7tcIx71R7H97h+MKCHjs9hqMMn343Cj1qQ0ZFYsJ3avVDl7jQIdt3ujAUX
pUTada25j0EySOdrTA3FTV1s4mnTZX5UOfqbDJeZ88yVynyjxAgtqitnxLrkzrcD5R941rpi4M1x
drsOkaGWjVhSb9sLhk/RLdH3+k6Qjv8nRvPa5Wx1lxatvxkkVqXM+ah0vzPCuH8QCo4d5VSZP9fI
ooUiKg2bXvsGT0shjs2gmovtaao+W6HaCG6iXNkmlxIedqKO2BxXHchvZ6dj3FjhWIe5flrEYtfO
6J+txG7rT9l6yOXmIUWdgRwI81rvKrR3iWloYs2GzJvBADE/2zxVP5aDbiEsQWKSDL6a7azmXUxe
CmG0Y+u51g7W5Mbq3RJdS7YuoW9fHn22ndrAbPVqkPWT0b0aKKASa6MpvoEPIWBNqJdOZUi2Pl8L
Ly+FcbQPI8VmmQEOnaWXRob2HgGbfrKAxkJ4T9Ygb4RUc5XQssP6HRRLoaxCtV1pxu1spi5GS3bc
jE5SSVf4FZdOlD/e5ZwOgIdnqlrZrJ/yxZOzGzWt3B4ZVhk/l+VbH8/ORLB05VRZZ/R8o63+ckj7
Zeh7v8PcP04xieBPMSZWv2bcxUV3L5SFLY0IsU55sZfjzk6AuLPRp/xfPsfNysDexVH8O2CkMoCa
h1C7/jE7mHsfUutGEjsqpeiq4snpRz9H+GkNn1Opu9lgOGkve4qWbk0r4jL7YYn5ZknCLclJPuwU
+UYZRc8KrSvB+qWb589vPLtbMzjy8iA0+imr76ISoY8LRDZcpTJdegz7BmwIAMP4SxnDIpqNaN08
kzB5nDdeZ37T5Xmzxsl9TFJGQmYkVFKRWS2KGwT4yc/Pc23uouEjJwn899ReOkKhvRDf4J8BDens
CG1ELTX1JdBOQoeoSvxJ8dVoHlRqyAiMuRVe/v24S4t37XgAOqLCNTjnSeRZ0ZYz2pBTWd7CwUZN
Iej7sd5mAW1ZIVKVr/9+3sUDQ4cYQhTHkMvnPQjynJfJw5K0gfs3fdSCz7Lyu7qjkOAZ9UtXEAFf
pWJfHFQuCchEXBgkpV8v/XnK0rocC/3Up49okGM98+ELazr9SqMHrgir+bkmH+FdmGks7a3e7ZXM
F9cCQVfvFYhE/x6FS9EOKB1tGNDkIyc4uywUYQoLPWu0U2ANfhkihYYMoIScZpSerpyV+qWz0tDw
CcWBbeW+n328OehyEic8TB5Vd8WM8qr2IkKBSR3eMyPx6vF7qfeobpM3c3bEBQ6DRXvJ8U1xF4rR
Gvy0ustQf35X3vryJmbkZMw7Ic2v0lpR8VSIDYV4yqPnZlQRQ9zIwX5OTTsIIWl9myj/VLdS+5xl
+1H7JuXuPD92MwP9MXfbtNvl5P9jqu2GOkbmsq2hEjSl5MrG4MY7ikDfdC7PljQ3ULRHcoNVgaI7
VVg5/MemTUg7w+FuLq+c6xeX6tr/S14FCpgjnV0yVtkk6TCQ4cLmJDG0htBZxc5Q9wiCJ6u2E/km
6O//vTQuBhJ/PPXcOUeoqNzTxlU7GdPtpp6f5XGL7LZfEO0EK0z/K6MstaZ4/37u7wj7/EoxsCLk
NsVw4C9PWbCcVpuxuD+xQdQF2jZ63cVr5uSm1eWNpC5OXAMmQXMrKbWFw0fap8ACLsLhRjrCdatq
00uHx8i0tlFCkSnY6lL7GFHd1qdvOi2UZaipFku8gybXVJupN/4vMwYCrgEFrvqH88MzL4syN/NK
O5n5fdUc5/R2ooDBAgxWevrRUt2oLa7s5UtsO3Nleq5VJe6Rc8sJy6g61WRuThUiNaRf2bjNx9HX
KjT2wQl5+th70/AAS8KLy+GQanD+FNhFUN7/PYX/nzdZ8+Pfjnjnn18mUB6jJFRPlSpvmcNE6J9h
Y/kDeuQU84Yku6HgGQp4RQv9Ta3R1c4cj0JJbQVR7L9fRr5wszAHNFKC24bvzrkQJB2UqRAzQzkN
K1xoAcsmjhlvOxWAeIndeq49scb4Van2Eqp4AXZwsATPCiYVqFBL7WGttShW4oiK4BCJEE1yB+Z7
tU4pCp3Wgo6aDz6SHidhR1y9qa69v/L1zui6SarbRlNO6EvgVUcGWkHuw0/2fq5yYBnxlem79sCz
mz+TBSkpM0s5KbKTBJ/KINlmcmOox1a+zQhGuI7/PUXS+glnW36156IUikk45pxnN8PYx8qsLpLC
Zn+QNEQDBl6ClPpz07Lx1Vp11dgN1JzFvUbtO/GjbnSvvMP6VX+9A5UTutWpaz32bJhFAtysyjvI
E9YtVFFU76ign8b6OQ6bzaKKgEensXprs9MEtmhBXGsS/8o7XLiOkUr95x3ORr5izwglaNEpFG4T
/XMSbtSE7h2c9eQykvQeBLtafu1DX6tjbAe8UjI3EqUvPdrM4ueVl5GvDMh6nf8R2ouDYoxdQA6t
JR9Wu4OrZMxogb5JIyCWOwRvQrnJfk7WzyvPXWOOf03EWbgtV4vaNTLlJFH0VRh29N6Qb9hc6zAs
w3PYn6pSvDL7F0KTLwO/Tsyf3xqP01gbTH7S76rxg1TCiq7cpxdCvy+POFvj5SoFnMqK4YypneZo
0e6GlIJc8Kb2t0ziv0fx4h7GAX+Ffy0klGcrKU4zc6kHWGZs3rr0xRfGsGvvyYWN+16+tlSUS+OH
RpoDFpR1pWB9HT+TYjMWfKAsqDbfmllypULY0QTeDoTEqZpxp8IugOenB7i4KG6dKHBDcVobPzpF
RYp8MOF4DkGxSYDsJek2xieibOcXOXfrSPIkevjM3cs8jJ4ch94sao5u3WpFby/JoVahl7d2GNGL
t84eyuZFi0CUhVs5gSuiwbpREwQN8c4q39YMnagpzB0yyql/jTPhVldnT4qh4qQHwQq3apA4E8YS
i2Y54jx7rXmnmhDlSVGTX40IXYcfqMaDVrhyysVAKbIkIIu6w4THSwagpg/aNtw1c7VXqLiOSMcG
Rt56EqOHdJFsxZRfJvW9ErpvQ9f5Ytq6VhO7U45TDIqQafpWvRurIq3fFnJd22ibTyOi7eLbID4N
meXkcktK/ay139VuO07zLz1qHFRtap65GbX3RHovmpes/BbLz2OyEJxqu1Kcd0Og3lm9iutH5At6
ctKn7yMDG0WquzIdw9a8FWePpdnhjJ5xysTBe0rkDKEnGp5nFEPDUj6oGOH879cq2jPMKEn+dHC6
r4unAqgCTO6pIQgbJTzAFxxyj3/WS67hW/P876fpF0oWtPNhV+AiDlvrd5ryx16HqWyMdUQOljW7
RTtgIWRPaHO0VdgBep3Be6ZnQJNtigQJv26gM3ym9kHY/V4aplshPkmK91GuXB0vwSE/DGGxK5XN
HP8K6tZrs+6zQAoiZKc0n7zc0nyje57aQ8GBrQxY/ZWJizcjFAjBwfqTahyzh5odlw57bkD/kulg
Jil6w23TuyXkVHNMbTmixZRBW5zJj809wLxPyox9VulIDTwjAMD5V1Diw4SDoxlfuZgulCa+DNnZ
kWzW0dgnYQ3g0R6a7GhgS6PalrD798xcOiH/nJizEzLHv01cAiaGXdGEa9VWlWoY6x6ceO2aDPuS
EwViNdKLtaH2euV+XXWEImEHu1w/jeI7bOuNUGh+KpYsADBi+dAG3xIBHlHxo5kgYQPZJ8dmOYU6
JxeFPCV1C/3/EHfRWBprcrRja9Pjr2+UtmMtpRp1pti8xXIii/1GWhwx/lDqm9/Vy+rKtF66JKAy
0XqYwvXf1rOTjBFRLFgaTN3fleKOUtJI4PUgNIFrNLeKcE0keOme+POJZ59YTNLQkHOSU+oYlEmn
ytgE05Xj5NJiRe8BxkEBXKay8XUY+2as62qgcDX1ftHf4EKkPY/mlZD18of85yFnH2KKfTHqxX8P
HRT1Vv0Oqfl/vx3+/I519v44p4IAEyu4Ptp6hUuQF3hMEN0ThbbJgzVc2XtXvuccNegpViV5w6Ch
1EJvEEcPV4tf67ifx3V/fM85spb2dbeIA0MWWzdEtlR329BXOX3RAPx75AjXrzxrjW3/GLtUHJMK
/pu2iow0dXF1LXTrkQJyJBwwvttE4NdGOfn6fEL5iH86nfT0R4jFJHemSxQOdeGdDaj2oddl1rOG
jd2C/d6o2+I4bgOsn+bSD4b3wLhPgnYT55aT6R5a8iIjyJle5y74KWTzSTaeJ/Qh2bz4q71MXE53
CoYiKxWfaNEJFNNpqZIb5Wuu/mypdlcgFq0e0dBmcZLkLmuDbavWbh4/TOJ7EkdOXogYTLXwajDu
W/mjDZXEYZON4z7MxZPeiZSGodLJWC4WWuN0C0j8EiWe0K/y+M8lPw5UBFD1yPgVJA3Umyc9UPZz
/L7C1FPdbJSADggocWKUoLrwoZuZw4DaFe4peRx5GaweEbNDHMzKmYBFiT1pNuxVzb3+aNI8M7SO
9jQltoZdHD5TfnybtLu+8JXej7EOCw91e5T6Q0j8km0MJEEmBSVbTP1B8oSfJpFhY9fLrSzdrgHN
bKk7mA4Qn94NC6etrtoJsPlzK/ejDAv0bsFdji6uBI1qXrtL82GIL5n1DZ+3tsQfLtjR3MyRUzy7
8meZGzsXj131vljdcck/iyrE+kZyQ8TCaVM4aToSnNa+Xn0vymYXto0td/ChGM5naXJnEaZn+h2X
wi5w1lBK717/vXwvbhQKpAjxgDDFc4WIkQyd0YktpfDcz7KHOrpno0TNcx9cuXAubXqaEpFvY3gC
OHx2iEn5pIyLzIOi/sRTLON+VK7JMta/cb7r/3zG2SlmtANPzin6ikKPhgnJWWwgBb/LocyZdqZF
dlrTFVY9FSx4iUWs6TcriryupjqcH83lRiZo+vcIX6pt4vX7/778d8X1j/PBUsM4LS3eSjJ3VeR1
VJeT8LvRU9/w4taD8hNblXf1lFUuTS3yDwAemU7iTPHXc2nELaKxaF92GkzZBhy+naMegIegkPBX
Vfyyx+qqgYQnVVD1672gy7Cgql2lWDsh3gbGXYW6TimUmwJGliq9qgxTGXyPEOdJSrwZimzbU1+M
ftRQ9pTcdARk8FxNVgjCL4779lWb/FXfZAQ/rozppXoBaBFOJzIqL3zOvn7bNAohtkGKemoUmDiL
N5R3U/4URpEde9aHbh2Hhpr84mBR9+8nX7rw/3zwusz/mMxB7/M8CngwG5mFhLgJ6er1G399//OV
DCwnIyCATviXrilRs2iWa03FRqez07lyFus5Ur5piCDj5dkcP2oVFj+UzNbcxV2MMRZEb5lKL0mk
VcCJE76Pwtust6dqxnNR2YTNx5D19yMmsJl1kuad2GLvSCq4jIE7lSqmsSqit+ozX1QUkkdxqbZp
Eh2tcTxCU3TLAB+/pOU02qlsnoU0L4DCl0auCAMungNORgv+4MMwnejvzc0l4T8G2fNqLH2pZIO6
GX0TBBOQrbNljTR5ltpkIrUsMByU30O4Z4SRufmihJxhJow0Y5OH11z1Lp0taKshJGMBgan4utv+
mPjRgH2XFRkzkvth6Vv5s9Q8kC9o0xMpw78X2aWaNrSg/zzs7LBMRDrUj3PK+iLzw0Y3aaEhD9+X
fD6tTpChxT7Lwl3FviR6msLUIaPfqul8UtVrBP/f4djXtUi6TGtH1YToQZh79jJWkKjWPIXKScCH
tCZ1Bb6MZd0FMy31b7H1slQ4KyjN7cCGExp1k4CCUCkwxxMAiYD5zWsHszpFoSTN4sbEU7Mu0ICO
3HcTXqjiDmIKJJUasGvWrtlj/J2B0/6B5Nsgx8Gl+nf09se8qdqscSPAiUgNFxgr+BQpokQYtc2/
8WW19XXNn6sr1+oFiRaPtXAwA16WGLazIlW9BKY8pYN8YrtqsI907b2yRmjqm7oMXcAZDYZoWzph
jwx6fKhKLp9gO8ZUe1vtytV7cQbhYWHWTR9U8tCzGZSjjupAMMqnEo6UjJVEWryEHYysdLYTQT3G
6a9AkewsWjyzpOt7Yt7PRfa4QMzEgract0tqbbX6JUoeO9RmWBJrceCOWGiU+U1kpL6E5W75MPVI
k3B+ocq0+feG+C0GOF+DGsYGiIkI6znYv+4+WZonIwhrZjH/IVTqQ5pum+CHYNYOHKcOykesenHz
WRnWDR6L2xk/DNyS+5ReDM1LORq+lN+nuuK2kFpDzJDBUvJ+2kvdAzwtAyTl3+97cfo12cQxT8eg
Rjn3rxP1qu+MuCV/Gj7nEgIOwjzReMGdIh4Kd8SLclGXvZg9r+PVij9juLhJWbkSMmUxuqYqv3Ce
SNgtrSVaXoZOVWeBUVWEZjOIiXyqmi3kvwhwQyBczzFd6nIi9bq8zwp05s1PVBbuBJEMJ0krtQ7z
sjxdGZq/wxLeBSIroDwwGRP6dSqhoeeaQKxxahrViyAd9yoGwrChlWq5SZfVIO6bZNxiJskFDnkN
ZAbwMMSrVgGdGfGSDZEpXHmpv+MJXgo7TkoiK7vq/Ixjc0yxZcAkspQXMfOyeq9SB5tY4V2HNls4
Qs61ZSjw+fQitldodL+jlb9WNxQQKkSr4eF5UVILo36RtU7GkGwkkJI3MXTePHsM9Oh2CBYfN9dt
Mz2CGWxCVGqahRWCgXOkhq+ltF+1TJRU8zHGLhm3MvQslvx91E07Xj6Brt9Gzek0+U7teq+1ZqfP
tzElwQlkscz2VTQc1AZD9SqiE3UiN04WWQ4scD/XHgxTdFrt5xDBOLAIIrWfJnqcXrxvkl0U6/ZE
uDiMMjY0TkMiNY4DOslfLc5bSY0ZPGebbO56/Zcklh7sbXmCjbdPEGwmCzYOy2lA7gdBsC2yfQtE
OjZ7fipVKodcGG/qvVjj5mXJ28ZaffJLKOymUN6pEDEoX105JS/E6awBBJZwH0QqxOdHtoIpbiUZ
lXxS65dppP+iFeOY7a9kyuEDlrHe+tUiQuD3ryy+v0MLScK15veFAfnp/LBQyipDmiRIKwlBnkBc
BWeYf2HkYkfKCBEHIXF4BzvHTD6l4aMvdLT8WBiHiT8Z96vTnHDljS5eGKtpEspmmOfAKV/36CJU
aI8SRQIj7WDUYoOPfeqEvLmONwbGGrQNGZVjXSr+TioKZ27V/apr6c3aHWCmgHr7EYbvYf2m4VXe
W7uykRxh+dA0N6kfuuIB1sBUb2mY5IyddKUi8ztnPdtO8vq/tec68dr5aac0fSGqQylBC/SF1h0X
bxnfOuUQi8da2/PMRcACufIrHQN/34o3GvvcaBFUVkex26jdnRSR+xyDiHXwkiRP6Qx76tZEQ1vA
cPBG4Webef2yL2E98hN0/6Negf3tD3l8lM3IHU3MtuJXtTnWsqeP+NBJiB9wb9e12FFCBZ7yY5Nu
cimlYwC+IlRXrPiHBRVRFxHT7w3NHY7S8C5TfM8O8Ij6YV9Ov1QQoMEn8WiRN5XXfJnXO+DvUbM4
mwmq1b/Yle2gGU01D8y5SBUGqKb2oMQt4pENqjG5LLR/r/vfpJ7/PJFeUVidUA1YezpTFFd+kyn+
CM0YqSlTkQc/0SwlpzsY3RPp2qi6NCleezqfrnWqUr9utP95IKQMkB8VXpx4FkWMRiONRiITCmBv
jYCkx5jByXO3J4zQ7XpyqwBjRqcG4MOdOXKNG9zC3xfq8bmNGipBXWTXioPReYjruulY/PZBw9vC
Dge7QqFE4a+0Z4Xz0Aa4fgbLvu9fk5ob3pYBXAw7hLI+OsqVO/VMIf77w1CBr8Q6jC0xzD3brxFa
+bDBX+UufFme4r3syw/ajnKH+lLsag8y7lYLXNo1GJUX/pSK/Ujl7IHuCRixGYJttlBg7ciyI1+9
5hv2dVX9fjMiT8JO7GxUFtfZbR/nBJGGVi83avuNxiCcGmn+DaoL3RVcadlfj/e/1pn+54HkEPDS
13Dn3Pzcqqy6FpNwuim0B0iWDXL4hnsD/QNWG2iGXuUAT2YXM7iGVgoWAsRIVZxWvXKEnkE+//0e
1FxIFiV48RDUvx6hHJ9xG+hVctAt8ulb04/07WzkTro4tHbZIbFztea1VhFModVuhX0leTlquLE8
gtFf2WmXBgWrM1hJ2OPCezmbhSJOjRbRuvb05n4cFbfYPG0eHmwagtt0/qs3223h0xntSlB1Ybfh
brwOwbou/+JCmfo4NLmmxgdc3jGXYiW4ardvR1+3UM1ecxWlVfGXA+z3iFPNIuPCC4Zk53zmFzOd
i1qkW+ko+iWbMfDC7qDnnqJgHOImga1Yz/Mv7btBDxpb6B2oaWm2rdsNjVugpZVcE5EXLt5k7jLZ
jmunmjeLRLDOPscFyiFZEtVNGXjaY6Y4pkFwgL/Nxmj3aXgEysgAaIkVkKsmO3G2le89doGZ3f9S
3urP/EH97B7l0lFex8nBcULp7HlExeUund1od4v+Ufdu7eTPJYTC9CbH1Q/OjWr3/R14TD378PwX
yVkCN03vCxnHIUee90XtUYkrBAfxTI3mwTUkpxKcqnIHzK0WtxGwYN5bGN5V20rG1QJ+6kihwKOk
LcQb/tFCApeQMnVl0wvmfRniAHZsQwdDRLBeSIs6CszCVrVbfTyG3HkTPuS+MNxPsqfdwBCN0EDu
g313yPhqJ5FtQsJdtin99Hin3IkO1NvTso02nLG3dCG66baV13jmU7YOgJOWTi1vCrietY1lGAX6
bb5FvrxP7mqi/spJvoc367H8Y5Dt8qH5Mb7Q2wf2whudlig5NofJxcZ9a95/BMfR+5Y7zfauiNzo
qdp1O3hTW3VXOt/WMBb5nLpv7ZVtazlvxl3v0QBz2AJxlA7tq1zzWT+23uRiWLqXHQkxzZvsK9Om
/GXwGd8Ej7DYxe5nk5XuYjPNHx+CFxyeam/oucAc6SE+4mvFY1rvA+6hfze93S03H713F35kd4U7
ucsbNm0ueIozueHLEbznpnTg5bgBv5fvrZL/q55qT94vtEtDDrZZSht5Om8le9KWboq+8BAeBEfa
0oqXnoKBndzIm/voO6paJ7Ol/WBPr9md4Kx/OLsL3OqmdjWfyMM+VJ5yq953r6tsKqJ1lS2uf+Lm
TtxPG9GLK0dyaz/1f7YuPgmn6j68ucse85+hX75tDPIFLHbd+TjY38vDavCyM930uTwOpYtu/Vvm
ip7ETCSbaZvRIdczj2/EqE70Cmjjpp+D2+yoEDw178NjbIe853faP+z5U07Cr5V+7CCwc8pj6/cn
lN8Yptp4J902d+0xuhM8g46J407c5Id4Fz7FPyrdljf6m/49PyyUb2wsTllY3+TRoSGU8BA1foQu
HvNgX7vRtst2emWNsabN9IbWMeqz+pIvtvlC3ykW/97Y9J/JfboVj4ub3Pe3+Z5qp9fSgav0O7c4
QAXy6Dv1LNntw/A4HVQv/whc84f2ELn9c3gKfxIe8E+/Z6W7sRN9al780zxQ0dlQqnOzI3R/Zz7M
FN+fok+anoi9PXh8RPy0Ej5PwdbiFyw+khTzbvK728Ai83DIdrPb6uXVcpqbwRE3sqvefOa7qVkj
DnptyZvhVnyK77nC0ieKsYXhygysaEu7z+QhfCdQD53Gp1WSm8Pn4efrTbIX7uuWpuON3bsQmSzN
5rddh+4gXiLYwiG8E18TL7ipdxot4Iej4uRPGMS4jR86BmeaGz9au8QHNjC9cBN9GCqxThTtwrce
vvZOfcMXyy88eTtve7o82NFzceyOyc28I908Fs/5xkwd6yVWXP7qPVKm78GNeFM9q1vjU/ilHsTW
N3nf9+kD8zbsatmzbBlC9u8dfsn0jEEibtc0/3nPbiHItG7jja54GJ/ob3OaRUqiNnzrD/UbMvvO
15zlpXMGOuBB+5JepiMGOubWeKkh3H/Ihxw2lI9FV7ZNFjt56Banjj+pryp+y9qS3+QNYJ8XOMah
vRlfoxPMpO4kHwq28yevge3BEYdHyxf2FJ5vJ7/ZNw/t4GMCccpATSD5HIx2g+WEJR2bmEADd5Rd
hro53zTCbRv5DURh2baUfagdisYBBlWrXR1sEDxi+IqQOr8rJsdKfMqHSkf7ogPlXiXc182jAQbw
01TvgFJRW/Uwcig0PswotZ30V/jajt/T9G3QnJhmRO9tvJHLbU5DrJ80/3mA3LsF5XQTp/YWItZN
8FP1A+Rit2C7ma08xd/wfZwSN3yc/4uzM2tuFFui9S8iAgkQ8Mo8aZ5svShs2QIxCAmQQPz6++Fz
H7qqK7ri3jgV1a5TLiM2m9yZK1eu9YlDBlcni0UGkvKjNpMkuLUePh7dK5BrE5Vu2MxxZV8e+2fv
jmJgAEvWwAfMu2i1xUbgxLl5z9uq+x7Qw9YTPcCBa8BjWLDoNsQmG4OHYPyKkBGjfOLWni2cPaP9
C9NB/hUQ/r9pAgkpORkC5KCzvyZmmnx/Xa89hu0PE8pVaeTRrpOM8O0wzI8anT8Ye3eGKy++CUq8
5d9Xz43ixUwIssWs3Whv74Nb5tHc/XeO9odsCU4jJZEmK2go/4sphnvYs7h0XdRImH35bQdJ3JQr
K746r796Ef0pVWLIjfsf00ZBMPfXNbhrd/VRXjMBm1z1rbemVo4hL5bFRWzMpZDnaeIXZ6jhfGpZ
j3DwAC9nU5bKxzf1EFfG3E8TozPgpKfGt2FEV2OWGuvxfh3YkaIY79XOHtmz6iN4bbB3HofayHzB
JjOW3v/HqlHOIXKuDzNOv8veJM/yWEDp76KJaiJ4k93CV4yZIk3V6FH8pZXwk7L/Vq9OWLIJkC70
caSkfl01gSHbWBvJyTabpe/CWn/XTOnElE7yNaZ03AghLcFVE0HjRMrjS+SQ/7xLa2WmBohGvJ7+
k/cHQBqxVmfgAbrNVAnyjwwF7GVygKM0wlMlNaSXqQSEqv4AP0/dlQSz6Xj1bKwjMwLd/3uOzhgc
TXnGKuHM/pTo/yjB9aR+jtQKcPBe2Nnj4wVXoXKvLUejCv5r//cWV/607aRhZgS7c7B8+bcypLiI
SUqjSZwLSHJfzFj0XhPjuNRmauOJu/IyLUD+zlgNiZ0l0UPMcGZ0YwQz13emkDYFDiatj7SHdlmM
7gN1SGzt18jpST5KYzQx5TFyF04qB/Gb+i591/uGRIITcT95mg9x3R59LZs3k31RMWi/HnvaY/Z6
LnIy6d7671v9FeT+X5Bhyg1hNiAO2pS/bRURSnJXVHUfMvzRJVgevgJG/Qr5rJar/77SHwrsoanD
pBbNUN6C4ZP84wn2RT/WrzekiS4vG79Oa3S0qtyKFXtCGfA3pvcfbouLEZwkdj9E79/iBjNM3b1O
M8ZvHx80Xo4tCK6Z4Az3+stQk/qnK6GzPxR0ksZQ/XDb/7gtsetemX7Nunnbo16EP1087Z5TSDZZ
dnPl60zpOEHR27eu8lcvmxWV82iyUsv5cQKUXZj1g4OOkRKUFYr2XRRW0njboT+E7hGqxInTXT3c
CZpr+IxHRl9+q7eLUSq7XHqT8O2YYCSgGCUw+z146lEjA4+Anlx9HRDnDaEzTQxG8SpWg/biJ+rn
8wGVEXH7fKnLFIeuoFmSqWf+KF9D3ca1ozhOofNMXk6ZRimsqyqG7TRZvDpXF4N7ty9QkByspWhc
/ff2+A3K/dmJ6GcOvHze8oEO+etCFmXXXO9XrcOe/EpFpMwvs0lwXKZ+FcmuHJDXOrGt2uhn+oVP
rurjsdgHkg1hyny6onVO3P/+RL8Jxv37Ew18un882pf01On99nmkiVe4GwUzviLq3KQp/Zae8vF1
Ne+30rkkXD79kOulWAXHvwqLDvf9WzCnw04YH/ySwYp+e2/Gr5GuXpRrtyEiR8z6uLEtG6XfzLa5
+zfukzwAi/+6mDIoxYq0gnGn/+2W5TIprsdE2Oys0jjcjflGsDFUo+RDyNEopoVJmTWJasumvdLZ
s2BsePjrOl/hoYlAFM14trOWr/Ccusr733CaPz0QRueYvsYoAYDoZ+DiHw9E1h6PCbp13QZI1Bdt
/ELM71NiLV5WsxKN818e/x/yr1+u9tshgMwHOvmlOlzt01fD2NhrBhNtRv63fs6fACFyAoYTkaiY
yMrvYtp9dq8m+hhb7Il7rIyx2waISwaK0a8RrHJbE8kC+7poa+PwKLnnuysM8xpWAp3G7ze1y2y2
0ZqaqzvoLnqdd2Ac7G10qncCj+5pqDYwojNxKz/zLsGhspA/exNdRK3WmqsAHziyq0DlNB7213kc
QduwKudJIX91sqVgyCbQlHN3QQoo+4pF4l2N79RS9pcgcxsvBaW72PXsNc2Wd/xyl7p5t8j9F+1b
speNj0Cbf6R27uYmtdasDwS3/8je4hPjJzPJFpayc8Lm1gI5MbVVZtFGBX6j/rva1GrLp5uEddTR
ZDLUoF4I/LGjUqrcF/9tGCSZ99vnrEULnTnAr5efIR+iWvVfovxvMt0/oWAwQtNk3kTs4X90ZP6x
88adLsZyRh66m74hJQ9efTcO1jQMzzeTZkh4pgvwhn37p/q5ATB7bEvTXbhmkFnBdiY676JFpfG1
Xr/ILP97m6p/2qbg1QxT0wRDKeA3SP3Wl+1TfjTiXNzFoTaduAMg5MaREvYJDBi4U9ZNN0QvP1PU
PyhGT9dpTI/ISJalLTHdgw6KeZuTuEz8bMNEmd+McT6x0szJnhYis6/YBPNKPvVtuR0/DJG6r+HM
8LBOX9QLKq7L6UUX+J05ESopEaTnZl6fFuM/fMFIwMVSF4qFpKQrgRndptUMSup/L8L/+Ou/By4o
LMg00hIaRKh+DVzX+pKXl4sizDvutQxpx/64O9qi4khCUDOHpLn9F5WnhJ/3g1oKqA5gRUY48GpI
N8RHDA5WLUCS9EYhLtnjvRpphydDW41FN1CdmMDCMf5aoRgIEgppFqKDksMJyfc+rHzi9kMT2b5W
LqioSlIIhDF2FCiz4EYOeXLz0e8ub/fB3dW4gz4qzmVs4aWbvxjnNFTG7YOUth3QJLxL+C65UVcW
U2OIqoEbKb3RBM2HNjJECDCKqySOFpEn4PkLPjBBooxOzvNMBQ1lZlH7uX2cZTwRkKXEWD2QyHNO
wTaszLAx+d1C1cAo1lBKQVcmDjMN19a+82h5E/8W34a1/9ezgdoJF40ZbMTBfn02DU5qQgKjfF6e
75hS7wCVGwp9dNdvSG/h44E7NNbPNinQf2+LH8Hhf10ZdhOlEJQi5OZ+vfJjhLr4aCgfMwM936Eo
nE9Mvzf8wiym/sNV9tJ+lcxXKwwioxnNvCA/3Ode7Fys6+FlrOO59xda5m+ebj+RBHFw6lmKiwlX
/22j3tvkekul7kgkkYPS+My8OTo8m9gwtJvxjVu5US43QHpG7H36qeW7vWtsMptv+I6ij9YvTtub
iblyNs9tuOYJ5y+hVVoglvG3/OcPlb4+CNZjJ06XSvs9I0uPWvNMZem4Eby3qVNwHMSGb+zf6SZY
IAt/WZnfyCX/WxmJHhxVHs8LmaZfH9aoPY7a10VIt/edds4C8CfS5dPFAx9NBTPDicNkNL41ylD/
Ku1bhK5hacgcY7EjeK/cxxDCu0TyogiOfrWmkF2I6Ay7wI1m50ueuC1dkE/s1f3n9OWhoT1FZvjo
QDu97UY2vEU02KeqS3DDg8CLrfRbngmL21b50qPMGS0u87hlgMAhUNrHA81S3i3NARp9bMRPZfG3
M2f04+f52+4loKMNMlJoAXP6/Log6Tipbi0OJlvoRM1bPHvdmbQ3iGto+T+j+76xyjtn9ujtYSo3
I/Fls3YvdD3MeIWB1tMZrUfv91mGtlZvNhtGt396EXlhigFciMQ/TvEJhFr93dOYSAzaF/4zd4B1
5Apobwbp27u7z/3FjoMiunq6K/vqoTYKc6ACgJtMDKTO/N6Gw+aNzpX58KUzrvIrCNjIURhHp/Bl
W/Zb5wb02+84pOMvNq55CbCGLY1qhRgafj5fdwo0qzOlYDK/OIgHelcyrXaTeO49iN3RnZOzArtU
XQ6wZ6DM7lbuvpyJVxPEcrOaiT7caj282doJjOLidGZ/zjapfVmMDWWLYK51t0bmOGw9yUTXMjVK
57FBIbM1wH2/hGW+G9+BZoe/ZFC1f3/9pfL9U96qk7KKCJUgigWJ4NcHmaRl1xWy+oyKLGhVqwF8
zsN0ZIwxdVGto2QmKwG/2DHTGAyf/O01/kP45eqIIMLYolb4vRYWhEaoRDVro4H43t2xtMJtBz/v
h2S++COKL11r1RGJFzRFzrq/BOEfn6RftzEIHgGYO8cegWj8690rUgeqEzf1FrzIAh2aWMVOX7fn
obqMJGdiXp0urLfHxdOQjdXQcUJF1IFqcg0RzXdvYWekDiCMoVm5wW4szJvd2FR/6YfIyzg2zsoC
fNdprCWdN0cI2JsmXQ5PNITlxGmW1bZYQ2V1PPUvNev437kX8pLMLYxwiYI7O/rt1trxuEShSZc2
ljOXTWfDq0KR1Bmy7xoPf7tGJcCYzP4SKH/e+98XdGAkDvwJPAW03wJlL3Wvm6Kl9bbYVVE8o+MV
1bMR3USro3WFFqmxz2kVgg1fFrqruIKbGuAPP0n2LPeWub98PA3RItF3/lqjiX9cExrpkHMYeR/9
CID/I1WOFVxGb1BKt42jz/NNDwGlsZ/QTuDj7RofO5lg4urG1Dm6jY+0qsM4O26XYWnc7dq++dCb
kk2+aT9gXB7PExIGKShWdLxVR3975MYblC5bZNNcqX5GVoktuXkxgQPexm/5B5SXSJvXXNS+U0bo
7nUljg2VPpaDZLR9XNNbuvbmY2xpzmVR7eKvbnf5Ep8G2FdLZIwqc9uf1eB5p1xJPNPepiFe1ePP
5rvbihv6uX/ZQz9F67+eJtibhO4WOgHibwASzrXPY9Jo1Vaaw+BUT+XsPkN1yR3NVPu664YGX4Co
iZlFrZPOSov5CaO37ZthivBgwBWD2GHWwbnM/xY5sFT9d+xgg8vomI6hxgxV96/vbqq0x5t0uV83
lQNavHtGY7vwyImtp9WdlJHROY9zPBPWEpD2R6mZj3PzxvAwFART2z6Cfn7ZiUtZCVUU6x4G37d+
BM93eXU5v1wW3JT8ZKtQQZrjTwafNLuf829nFQzOD/0N7oCbOwmtbPGcft0WglEGSkhfTTakSPEw
pA6zZWHfD7gKjjO7/qZhfFwcF8k8Xl7nmPdprNVC+5osJu/d0fKL0tRVo/6W9uWhddWw2jCv1zE9
/qU6DOQUAUX+bIoZoJdM2+DpSMYtgl8ln3uGdTih9gldcr5aJt+5O7Hv3ito6evXBsoDtOJrk64M
YeZtp5maOV6RmvjVRvtQPN2BVUfHXJlTcdv8WCv1gVstzdwxKccMot8ur1E2G1FBXofId7QSa3O1
EvPQW85m42zu9Ktp7gf3WbI+bsaL8aJkaYog83pLNDHSpM1fG5ve6Dza2KQALxu1aOvhpVv9S/U1
u7QxuWf+ZHdcykExyy1toc8YVTTnb40lOCm58djM7MTRTc3/JvYShNONaF68n/IfpoNkfX6iM+8I
dubSHV6pEaVWAW+r8kktXuf4Ygpv6EzNc1AIpJPHTFvOhHA8lae5L6yzVbNp6ZBXXkxIv7gjo5yJ
u2bRur0PsEmIh3Gxz6ZML1q5o/Bw+qjznws1vDnD35fuDYYEpp2W7IuLRTFFzslJFvlGHpZGHMTu
m5dJLZWeH29H6okP6HCT1Hh+Ft/ZN6MwU3HB6Oq7PgN3DqVDF1Tn9jSe98tJdA0nUcz/SErqk/Dd
rTQ+1dGEcCFhC3o04w65EGSNYBwb8EAyusmxmR2yzID6IX4rmSnfIwGrjc4Y7YvtbS++j8ZewcRa
i7Tx8KsmQ4VsQmdz5EyEn/JH2zRksArHvpNiPs4hN5jZGc/GiDuz5HKkuzeHzBfhe3bxgl1MAwZ3
htJrns4FZ1Bj9Cl9iijUQgxx+WjAtzEcmNLjg/X7DCrHAAYdBaNup0w8JA0ThUaeOn3riMgk3rii
qU0MeeLQR1HUlU5N25uTwoqx8rwY4gTmDYY0DKGgxWGJ+FTWfqd5k9EUvadHEaTvDNjJdpc6MrjN
2Hxs9b0SjW/hqHeQWr/RXK6Z0YWIHI4185UPZMVYCvrKIsNPzIdmjoaoMlOdp684sQf2db9DOmPy
njh4LOxEd/EsIBvNPuK7SXhBAG/EpkP3wVT04ZvRDEQpL6eWLQt2fKVPy3p1TAMY+0cR4WC7j+0k
GovLx2WfC85TDy787Oi1rBnhgVuZBaPc1GPreSrDOoC9jd4IPKpnbIlPSzzQXD43DlOy7H56FUtm
eq0mukUtig+Vx6e5jqkIjPH5GXGWhchzCjdbkDy+OKYWeNi2OKDHck2NalOuJgGDsqbg6d7TuVma
O7ZLMJcLWxPlFROPZ7O2m4FOY7bwbbSvsT8xYEJY+N9weCEJKhnMwjwAEE4KSDj1orTS/OPiDhcl
W16dm6M4qoGFyPwikvRfvScWFUa+xjTu+anive62VIn6ChKxhFbcvp/1y5P8NcKX+mhWn10I+2ct
fWJXFT2jSaC5VSTMpbfxGabp6rEsg+uafc9OpT3lq7a+HfuVp6z4gb3V0Wqnjb7X/CoUF+3iNRpI
pq+HUcGjAib81FeXbRPG0zxEqGl2DcfryXq8VqeI1bna5vK0Rb93mRn3J3MF2upCCpKZNtfm6ayi
UoBvHxyddC/hFZyFQruDB/aYmNr7nfSe60L8Xj1h8TTGaQ8x4ceQ0Iwhj+Ki9LRw3E5Xma+4DycP
20W6x8Z8IHVBFjPVGcWIOVxam992dYSGzQ5qxHKyH4OLJN5t93K0tdZAEGKSsWY6/mbQk+HfExuq
yq1lQ2tNwYbU49G/mUMU8ofiKHvPPTQYJxScqn1xi61eDBX+8SvdX8MiEqYXH/7PVApUlNXKIRlP
ia16KLaGsoKe89nv0U83KyhofG7r7rMTWNvGkzt8aj1Z8Djg2i3vPly9colCCg94GgdQ74h6zSfj
mPoMZkbYu/p2YC1kJi/mik+ffuafiZM6kOWU8AJ/TVjps/gQH9Aeuq4l7+ZMaGJ6hYs7z7R0iSDR
ZaqRkaROuh5BkItZLOGQXYwsQi//GCU0qg65UZ0fF6O/zZ670Tm/nyaCo9ygzeHzZdz2sIZc6Ffg
0a0rm8OZgg2IeZrMJ2/PCbSe0pP8R8is7sBPCQSchMJkbzBfr5PqlRZyR+nRhKvESfOmzfPzeM2X
Orunoig+I1G14w+nZ+Bqi6NFHjDy+OTUmrKVzjr4EhGGn+dBHyyHyURSvLxECVlyBxdt1pjXZWOK
1svSAQdebyMTkgDcHZcWLajz5E0+jTiYz5CRmUUVPo5eE2ayQc+0heYIg+1uIao8VcJh0b5bB20b
t4gm8wzG1xHi2mPLwWqCsFNQbzgdXW0cQZkqrHL9Q5mBYGNuWQI/P5csqm5c4Va9Ma37zmbAkooN
OpV9jj9LUU3Rlxd4gakzduDNoy348u+Cr6xktiWOieFx8wybkK5NgD6MN4RVJUJKYK3POlo40eNu
MfBSc3+8AClmjkaGve5CmsEBc7CtR4lp2ZxfJ/3wOOlbdcsDrt9f7+27+3p/UKixPgxXPD2YDCPV
UCh3XJUgJAAlIzb6Vb83ASuxnEDs8SHUfoy4C+YEJ19cjNFfdZbvaaQdOcnI1d6hjXLqIefEXtYR
Bj+UAU5MSPjU31mg7x9T/VMsSYme8wKM4CzS/OCYWYJahOT/iTFQQKSWT+UIk5WIwPPuBl1tXb1r
H5LVbIoVR5QDHqKbpNav2+5JyQtjKielrqKckKw77Sx9k7doLEevzlKZOMRBy8g3ydGYLI9TJp3o
vvQPQ133dEWg1rdmcQxlbmEGYUyIJH80kPSf79376AZt3bh/Muw81FuSL825Hj/DfZmQj5atnW+u
7+kEgrGdZCoa70YfFauL9zi8yEmbPQc9GBb5CqMbI5DZA0qwJBj6Hn4fA45HyIfDqVKaR5/BslKx
WAGy2U/1EywBgmvNnNQgwmhOPo5EC82k9srIEoCev25f/F8J6dBG3qXvOtkem9/qoiqiARR7hd3O
Oj9fvHbkhvRZdfsxpA1mPH29V+F9mgzXdhob4WNGQdjsJ54yJ+4JPsP4whOzK/KEVX++3c2YDlGC
xV3U7aii2t7RKqhwVvMhvxHMh5cw8/UDQPa1sCc8rgBzyWEnj/0bowfzZFdEjehOKvspumDdoxl/
6f2kZu3iGibNIoE5N82mx/dqH2/HC+3qsJm7m824pHTDVSzQYg8SMpTgfF4E7VbcJm8QJjdxmH4l
X8IJJnW2woUQEqc2GtJt+C5xwMt7kPbjrfahQ8DEsUGzRlHhNf7Lvs/08Ll4zsXpJZR3xyB/VzR8
SwztG3bx0aivdokvzsi94N/C/Y/Ie+x2FJS9h2YIkLd0Ut5Ibm6b21exEgj2H6h+kORcZmpuPmwa
DNRJGcSW3GBqGSo2KY96Ukqy7MdOPvNQXx9PGp7I9QfJpqcDJdqAZsiyvQzozJt6x9w8zzCzL8Ez
TOYUM/UhFeb5ZVWnHaejrb+pciRU1ug2RwQ1JiEndiWLO+4FBaPyolGPgh0z26eWyTcSltdiTJsj
1ApPFjcVBsxO8XC694qGRGdVY1P8flFciwbMa1bNq96hvx4yxLjmtQ7nDsmGFWjliLyJI4yXQjSz
4LK8BHeYqjW2Hz+08nJb7S9bMbUZMaAVIHxoGy2qTzBOH/HgrCRg+nf3uyUHiIpZj9HolvBBJ4Pn
f9xk2/jAlIjMqHJtFk97Qmrq6DNqk6lmEQ434vqaEC2voUJqMVpdP8fY3CwaT6Mzhbybmafe/dTP
0j1aYiWfgfvzOAWX2bKe9uHdvbuwrU2o1MCYw5Z++ZqzvrmpXVrxu+pyoBJSTnRuiKvS7KmaIxUZ
GkzcbWKmMpWml0ilcJSty1anx5DPaQjh+FRPL0OVNbuFVQoTuwrVWbG9u30IOmqvSAlUU81xvqLe
1w9DKlH7gNOu6ImfV+ixafDywbR2Y6Z7zhUtokh+4whlJt2cOBg3BbdZs1MTs6cZhG/Tw+BTMvAj
HK4f+vJ5HinGuHPqxsXs53HipeoUg9cPk1317txjGyC0Pf3cVb8cuU/SD9kgkbB7C2k2e+LeIliH
2TfBe7K4TBmrptCUpw3n4CDzbCQRVf7oBMGNXa/OgZKxMUNWY/2wpbfLrPIF7xGWn0VIBUzU8G9R
Y+VRezPHbvfWOSmcAidDpM+AoH8tjeM0+6BaXVGMtB+PXb27754bZkrHw/j2UE3pulWPnEc649R4
fQ810c3scuuFuUtu1W/qYfQybwlJuUn/WNmBdjK6RvdRS83XApJW1MyuK9qbKWbew2FWZ2RAuKYR
7hAcwgFkN4acdHisn8s0LNaPkMieL0c7BIOgF19AKI9fwxkI/5R1pIzAngnoDcrMvpq9au84R1d7
rn9WX8+v50J+l9d8U0xK9OIMRX/o50qE56v95LXqMKghwyfPU2ZHrMxTmnomSRlZUD0MqRo9lACy
YVqp6/xEeYbAY19wLirkHcmOf0kCxkwsoVhHqjHQrMIezLq+0vfXLFsyshA2T4qVK+f1w7ifq2Gd
Dep2fq9AEWkjzWktlB72xxPRlCeURa+x18bIZRhjxRgJA70+gaLGkfbNWUmjGEyFu69GZlyRmeNt
yoSKQeTSHtYlwRbdHO9QPHoNh5MpMMEF0b814haRcZRCIEBDzDQfuaXDivrq33pmXzjzllghuMsb
LWp+4f+8LueZo0dWhtAUHyZiLP7m1Ns2UL+wc9TnqjM6aQd6I/y6bo6c2VB9m8aaeJc5QvZdbBUv
NIsNBoHz9/pAkh302DmNcA60KN+qt/70VD2FViyECT5PYiKoLou2dPSO4CFUw52DXx+z/B2LyLf5
o7eytegZy5U5HuxMATH9Mqyg4HNmjuwrpQUcjIelp1alRqKK/cPAfJYW1yg56SM6d9bo8+ln+yds
y9ROaPFCJYa5pZi4MTfsJ/jtjSWBkC1SE0c9J74bVR0mdDdKawiZcKIEt+bHUxG1fgMr62FRh5FD
8KxWdYmBrqU/7cdn64FZDRMywKQvF5Hy4jElwsDyi6+Rooe96ihjHyOUtLRQSJEbq4i9q+Q3+Fao
zkBFA8vRphnyg7l1u+4aaG2SlSbmsXbR18RPvLjMdLpzw3R1pN09UsxX50wm2Bt7aXfI9Kl4t/Qi
TGWnKkI4r4htwC29sgoP5yGxLhZzdtXRHrLS8+jmCleLZFLqjdfTa272TZ6mOKAVvsSpx8K2QyGc
tJZaeIns1o11w0v3YiVH8y5b6IqipsoNCZJL1pc4Ld+bTZ9jr2EnXx0KaKXco/PVVCGzol25F5OF
KC2kenFRzOttLanOtY1q3FcRKAv5RwXHc+HX5VaFh3mZUfu1OKTfA6INzbbHVKONxE6CwyI4x7uf
YYwGNFDZzVB6OqTh2TfRrIRWaSgXH9J4fP055kikTkQAWLR8P0EZ51tumVsAvalX8ffjTRiSvx4L
QP/RhlUW1Pr8IWLFMEhwzRolFHJXo5JE611wEep40fEi27+HsrQqi3dNnR8x+4Y+f/WqKhyLoU4G
IQ0p+ANX+PGaFUge21ER4r+rcroVlFVwDqt6xUjw6OXVzEjf1sexmUOoSbfaZctgsTSxlM6ub0vu
Vh5F6cPBg5L4Oaa0zVD739baJzUWx5PS+3HuTDgk821D5FHfJqqHcPiDCih2n/E0zfAk2z/IAORV
/ZqVGGLqwTVbyw1umIdXvxj3C2G0KfW5WAetvBKgUd5x8Y6U8fKFiiH2oZVXp9GxDu6am0KP061x
6RSEqMxLxxiamt3rIIBE3zdHzW0ZmTpf9dmEwyENckL5NCcI3czmaGcASsLF5+ex0rnsvHh8iXNJ
XZC26uJoqo2PJue8YqcziL1Ii96sBgRi3W7S8LbU9uouoxGT0YZ2cG6SY7sj9Fa4k5qK6MGpyOmO
wsZAXO6i2Hc4fIAtiS0lJvzXVlxoLwePwBH5pe5WyMzMlN7Dj+GqsKMskekrzWQ4+74+IuivO7T9
mb8ojq5QWFLpjgvyXwd7LLggTHILVIixe6eUTewLfbSXiXBeQo+AkwLiS2spL/uG4FQ/tDw4c3JM
RjUCBAILwXjiFnoAAfTaOGjq9hMHOs/oOnz8Yw5gYKsMhSp2SUKpOEoWVCoxhqQSgQ7/XnvKOLiW
Ya+FIzBxJJYfNrf+1O3kyeQyK+odj5aI+IKT6vb9btVfF0hgBH+aexf71TvJZXqZ2L1uosjcTBzl
EU0afoSfCfO7hEmgE4+tZ+1ca+cm+lqyQtxBGAXtyOKZF5DaIB3llnJ3hNwmv8H2QkNUtjekDgND
m0wNHaZn5pX8QJCEBNoOs+4G42RTwC/6/3QbWPYXHgFmmZuv2MrQ/WA8+jyZ9zYyI6ukQLnWmFys
ZxtBzSXoHicMvJiCCNyHVLIpINwDxeiCGypkUaBMB9qCgDMt5yP1lE5ia8fg27OEUg0Ri37YKrV/
M27nYjGa5odnBljl4+zQccRWU130G/LzxMQlHknI86sLSTximmkQ/lIW2CuRraBz9kbsFD4GNCWd
vU73TX8ABaPJx8T35Wv03YAl0+B3RGNPcrFUl9RnbTaY/N6+FUT9DSEx65fDQDjddvnBwzap4IlO
KoJey/58ITvPDeF8BFyUHd42ZrfOl698Jp8AeJIPSsDU02GzH5m0eL+tejqw4sVAQzF8hPG50Tnd
4VFVqSXSlJWMLDG13BrPOBWVd8UXIloutkSHX1sLy7ElRN378520YHxWvWwKEjaj8fdDSxu80tMN
g0nbYV4rks+PD/VUMPA01NyS0YajAB0dJ9mW54r8bPHY5u/p17SYqVEaXJz8uwjjVbrRXEYvaUCL
ZDVAHpLRUw5NzPMRSj++JqsD5GnoYNhl54YONkSOhx7l1eTX9ZRsQJ5vvOa5legGScG6PXDAyjuY
d8DRz3cSnRuwoMfQ3wLWNpHivs99rEsXL/fmLutFapjNVNw3b9yTrJlJRFp6DEeUf6bmPD6lE2OW
YW1TZ9n1RwcCLARx5l9rS1Mcui6PILVj8KIG6JA9zMtM2kvV83Fz6fhQ098GCWZzci4+mMs53Y9G
uRAsWHE7HfyKThRXhV6Jmt6pZMAJeFTDEeyON4z57M0kTJe5F+AQF/W26id+OaD1T+vqX3Ljdrqd
nietIvs1+RlkengfwEHdJb6+Ud8TQ3Xpg4wNJDxj3pMtC9rPqWg75C7Bsf833kwvtwv5WgTnOqNs
QC4Vv2wcBcZPSxDIoi2UKQH6b0CwipE+TKEZkrLBGetlSgBdgM9IxagkEBucrgTFLOfKB5WuIuDq
CbpktrXRrSm5L8J+QtYyJF8O4nAYrCq1nTaogts6/bOSAzTgNtITkKfaRyKEltihA6EyhjneTXCd
Otwat6aVQIPzuhCT/asGrbgdnt1bLX50yS6/LKTkFGsOph5pGmbaUk3DPHOPpT+SHKXzhM7UPsVZ
POtPE6aE71P1GCR3umIv7/KefrfL5k3YiIfH7n4Az2G2Oj9RqEshInoFMudIvJP3miKTdQTI3qlq
qn6bWe5yFNRw+icelbmcYlDvweZ5yF4rYvpiCxfz1g3Jc9KZ7bpBf8fhtx7IHIkB4AHahinirGZO
FvOVrfMIc5+eEhT3WfR6qB6wOZWdEXnvxUpVm7W+QmOEqacYiC6NX9YYLF035J80PhEYAkR2G06f
lQAy3K10ZL1UU5dIGJk5NEHN+v9D2pk1t6qk6foXKYIZdMsoCc2DZfuG8CiEAIEQ46/vB3dEl63l
sM7pjl21d9XyXisZkswv3+8deGGchTG/v1jdYUR8LmtdyLydX9fHp8tHhJu3r0+V2QFWT/MwGOdg
BO/qRrChSnqnffaloo7pQwUOGvbyhUkledlOu5oDkiE7+yRaJfgRrjgtgTLTuHX5OAvk3IZ76Ozr
uVenEZIBv+XMaozn0FsydNPZZ3aAOHzcasB7AH+QjvX3ISmtC9YvFkByN5h78Cnl+fU1WCQbXXQF
XmNlujUntYTmba/N45d6CtZH/ooBdgQ+ubw8Gs+Rpy/PjrFCHz/j+fSK6ZcTHfLeSwiHB1tJvOLE
xulivcrh6kqp6l0j51qNgmQ8EPw4ctAxquRcKaMrlRVrBflXTkbbLLJq0VJeg+cUJnRLxpt5RZgN
jsO/dB4NIp/aXwhsnrGBhdxp2SDQV9kDbQVHgMduR/I2n80BvTVxRdPo9Wxrr3Vqhv5hK0+G49Tr
QQd1KQIRC2aVm91H88TBmVMKZrA82N5moLZjfVTFJAf1lgOHh2LPUS8fn7cXhCkspM95f5By2xeJ
oALRo7XWPWEjESTmASuBo3ktHADSOnBCqFePLMLx7ARXj3PMwaIlcnpUnyKr8Gn/jRs6omZIyspj
jPv7aPjYNiaYBKKPVfPBGxye3ZzEmVlMr5QDEVAyDrcwk7HMh7NHnc9LFs0T7ShYAb2PpNVmdqj2
xNlThVB4gPI5fWvX+aYdsx/5zRvdSY6bp74ntlBehpDiqATeiw/aXxC89dER32IapLHVQDKTTASp
V5bi0qo2KA5J2339oukNxF6fX1DHpX50BSMfnSUvya2YcyTsffgJe5YtY02I+fXKju9i8sK8qjhb
Iw2aDecFHxs73ks1Uh85qSMygsc4icbdxngOt8ggo2UNkNmf4S3aq8yrHFU3X9DWWKkL/Dj1Kc/7
tAe6vjyy3sbLihZB8A7oFSyTZ31OYvQqXJx8gcAsu/ByBMv854iK7QRllnrrja+h3MtP4ua4D3ba
AxgJ5x7azVDIFA6qfjM6vfDh84GyeqAo1OhL5ZQTxB2zPpjssvDPc/CoaeBdIOcTLNGf4CfgBiHQ
2/MFbshediFSwFHgXA6FWSIWGjAHtuYrfxtOJWvo5sSU9o2LdJE/lJ9qjD2emQamsis+wDvrXbGr
MHZS7L6BkJnFkWa9cx44DUyR4woCO0CK9FT50ZI9EMs241la4xfFCbs5ueCtPcjqJH7iYw/gH+ds
GWiQYCuqfWvzgiByQN0h8XlSQluCwRETQ4nDhxRRH4PCuJph5YdZ/xwk4sDoDPZdA871LJhsOVI3
ZthjY5cDB6ghF2Z1bSuBw3vP+BMVMzBc7Qwz0FE40uqmvOneDg+Xgdk/fOjSnPOxmwbMii1k0ioP
CVyHBQr0EWcqwEzU5R1lG0FLlkhZSmu4s4H7jdySCrcsXIidbUKNPZZpyxUT2Vhc4aZDbre4nUp0
E21SQmZVoQggALfzxD4yaYHhE3+AjZfAhuKnkSc00/g8JSw5qR+qFGRv4MWK3Sjw2J2uclDmnyfE
tmTVk1hb7P2sS8ErSnQ1m1EqMDs7waU3HVEIlm4IdruVavuKnoPpybITjrUJCLpkzNMSDbmXt44g
TtLSYx4JL9WJbdCkn97bI3wMHvn+ujd2IwKmyUGngqKopk9+HpGaR5ZogCHfBiAoogGcuR1E97MV
geki2FbIxjMvK2jnF5Y22qVP2nwA+RWqA1ZmVm8dmtvXN2l2An4g8452LmQregTjwUIkA92WT652
sTTdbUP3lHvDyDcypwQDZvfiVAzwFNCIMC/liuTRXB5XODhcl4Yyq/NNfZ2H52mqT4/Axefh07Fb
n0VHwbMC576hnV3tg+J2IKYcn45bQstPUu+zfcVt70IDyKK0JJ+t8E8EE2O2zcotOBGF43MFl5ce
39kGh+LFyOVMUScN/zsA912CnBhuPBil1WjE9oEUgvcpq+SvedXZrdiSlXGDmu34pDPtIkfVnXM2
YbmNjekQ63ceIWnGNL6AZlATqF4iEUWBlQCPLdb6CjL6SPbHxGO/T7gTnPZYlEWrUmxRd1Tqa8VM
VVvhQT5HpV2cRyUrOJAPlIIUEcBSjd7I6wtbT1T21WBEkcBGOrALTgxUqk+HxTE0jbNtrMMVgmNp
zyuQRzI0pRU/qEGpa0563imbgKPxmLhbLbLYORFtqNWIAr9+jRgLAo2lic756CbQaAJbVvCL3h2L
TY1mo7DYQeTILwurhQ5+tq5sXYUVzIPQ1TKHsiksF1SI8UyEHK5POTOEpW2QcMsjSc3so8SrhmnN
sbDuzbS4sxhobK/gG3HxypyUnVFezoeDtXDZX5FnZ26WTWMmcZThuf7SggomrxXHge74Lp/mGnQn
HuEHWCgPjhFwN+CHXN7lg12yoaEO0QIHHHLrF9Fz9iGw4UAKT/u9js7NvHu5rHWM38wWl5EPYJvF
dZW7whRrnvnlQV/RhosfEkjc0egy4VmBcfNcXfkl3zaf7ZB+J5+nqbHOTIJR3I2N4SzPZoo9nFe+
sVymL/KkeWnmwbo0AydAfaT39BxbAJEzqaDQACE90sd46znhMtrqC/Sctvp0GLoN7XXZOSyPY9pt
FlwcKOBs/XP0YbPLTJkXE2kFrLNEMDzi+DpXvLNT+qnHuc9H5DRuZvEIwtC4N+aoRzXsbvz9/Mtu
OBZGoJRWvh+8l9gfpPAk6UChlYHpZx5sS4ZOAdXK0Z/i/hIYmhLXCr3SHMHmcS8mdkubc+6B7arb
0yso78AX34+vx32z1Ii63Be4RWdfmDbZW5vLIyUdx1WBRyCPodLNqJPkpbI+vF5c1miOvUhqVjyH
KV3SGStUQkWKTK2/MEuyh6tkXE7L/ofWtTeU08yP5dUR3NMyMBETMau882ISIIuj5oGRX3jn2WEF
z8DoJVyLbDZ4Gi6LvTA3nJL2Sk4VLXgFTyR+Zs5UO8lOxsGimWCpBg0lhHZBhpN99coxdPyXo023
yrzYlWvMIojB5ly0VK+hff+0ql9D56mwp42lLlnJB+4A3tIzrjkalMPm7bjvuM18hD09eydQP7yl
w1w3H58jewFFEP4fgHqA8Et/Z1OnDsGu5Tl6PuDKItxxDhN/Y6rColUVklJ0TRdu1Jp6UrdtOAzq
LVgD2lVUXsj0OAc5y8sLDlN3WLtir6q7Ze1iBShiSqAI6O5uVHf1oUiTYa7XWxZED3qH3cthVQvK
8h0vAvlfLwJRUElqRDpP8DAy0J8UXLk7qal01QfbaPqYzGcQ5iFgTS7vrguzDzifpRAFrpf6hQs+
8AaAsEG9hGCvHp0WVjZJJ62Jvc374A4N/V89P9cl4kKrwAxG13DDfR8Wg0uNTWz/BKhsdor9tAEs
uCde+PXuJfKv+lxgFAQ3qvAmzWQ5Ix14mrXz4ZEYbbrJl9Slt5+BhVIcybjtjkjNfAmLN5DD4PVv
CRkGp7+8aWwEpKGCNTcyips3fQ50JYcFPdjK5qPmzZ5V95lKdz2r3DNNekRt8CgWruLk0H8X1+nz
LLXdD9I06Wx4AcC5eZh9rNfb1+2488f056zx1lvrlvn0NLeUKe+qHln703iJ1eAIfUNn8bkppjxz
vPnOco7WOrGWnucYrKq76nnEFIutd2qy80iZPZxfh/aGOsOyPqPcHAnmZjS0Rw/NvcCK36b794fQ
k/6/kfrT7CypSTOotxXlO18VVyhCYDrY9/QDXy/09sNSZVknLUHByV2/kezJ2VAJy7LuJXsPyuqx
Jza7i0Xkwj/zoCwtWD6tD91aptBEPGdujd4BJmTz7nry62tXdP5CNYPu/kZkcdQrhbgRVDMFZwVI
Her+Ku6g38pGP/kKgCYMW2mLDd1zB89xB64ginc+Mek3LQUfPWEgWPnLeAD9fOzZ5VwlYho32we6
MC4KGT+Bew0A6ABO2urs4rSuaMVOO9KXcI/U7Z3J/8trZ86LSBNw0ycb5GbtKZTj4RLImTA7+AV0
QtRJVjrpd0vD+nukXxaT7wPdfmTpSQkPh7g/FjmnUY4cTBrXdrk47f8eRvrlrf4Y52Yen/LMaNJz
qmx9OzGfwa+s7et47HlLJzWdzHQmu8nq07/zGn+x2BR/jHqziOVBWbZBHsDxCE52UIFnht3COArj
rK2J/nkeiPRmIbHJWGAPd4I2NgCYK62YFv0hQ7jax2I+7Op7srR/9Z2s4MTLqiimkWjdehKdie3t
siNrKyXOIUVHaOTvxdnLEQIn0AuxxoI64qSgDrUblICIWzRiGwJ+77yUX14++xuJDXjDyIi4bz75
ogxqrRtI4TKV15k2GlZ+daFDvMTG7wwZFfgr+Kgrh053HPiZ4g0eFJDKZhI3a1o+9IGSIVGaYy1+
HAQjIXTVl9OrQJLjXSuOXy8U06v+UxD4KG+2AvGaFrGsCzVrU/nZk7Ag3Jvh4jiT59KisKkJqS9j
BLmlLz79/ZC+4sxv10XsbP5n7JuZe9AIWknqRtyWk8fZM+UVgmDOm545xfpuNFpldyqcfvu+HQ+b
Hql33sKTQlF+Lj3D+Dowkq7F1bnZD0G86DUZcDWxfD0d7ywz94a6ff+RHJaX6+k0LcRilucvobwQ
s3mYnZxhfrhzW+JvBYWBxwy2yniv4ib18750MQnTY3EpdipyNFlCM0NZrToYDL6cthcMG4b2PZ/v
rwn8z7PUevuy3kQaxd7PMa/hsNHzoxHugMZaiEOaWSEBfUHCcP4cbpKXMphDYoH2ayN6wJgALqdR
Ow1kQf3NWFU0QqAJTjTZM3S3e68eQSMBAqHqJKPuFWLtEagTukEqjdLP4xYsITDzLe3Sc2LVtvQo
x3ZH+w9GhKY/wDE44X8pg51ZZTlWZ7AyzQxTEY5suXP5KK4+R2AIrhBYhL1kcKYduMJE30ADqn2A
09SKZ8N3YW08q+/1a74v79bW/XL4z+Ma9mH3er/v6DevaEj+1TVXksvyyvF5EAAnyrIr6jScALhk
eJnKMcCAwhlcObGnq9JY/f2tacZvh4khpSBjU3rKXz//Vu6EaafU8bEqdukUjXmDsuDNeGi2sKeK
i1UtaB0K5oILK6BIQaj3aCuYygTykFPCHxWsoTl8DUsTNuaIX5rBLd4dnWWwWJ8ngQevC/HXOHWN
h9A6rno1FSQ6Rx7ls5OXOfDC7MhOVvB1EjjcjP3sweo9mnirOMEy3qSb/KMxK0ucrAcmTSrkGkP/
NIEsIqMpg0rKQ9o0y2QfOPEuwwoTqYsJzcYOdPMBCQmnI81Lx8KkdjhAeNIEPY5fWrPOhdON0qrl
pE4b3T+M0GayFV8XknOZgtW8Ae4as+YR3tVUtyFB+Gc7s2BPmBonwIsLcI4SPx0/vzZjfIOOKz2w
1mibUDTB9XalSc8ApOXECRQNsIcC2YNk4Zz8fEcTnXqeVj16Ns27uleXBhVymfME0K+dtw/IghGT
t85pjoDZCcYo5DYtufRwxBMnXvTWtJUbTt+ThbEuRkwZZ+gKu4wDA1bEkGTDbQ89i2PwtR0muJJ1
2cjI921cJzBQPTnPwAsQMJ/hQ9j0muMpFkM71Z5p8Ae5+PwDVg7Afo6xC30nFx8cK90r5uTi7aZ4
qkyaveD2+EI4wasyNp9OM9g1NtQH9ItLRFVvBe45yU5D2CdiPIxDHpzUpwkulxFqXV/hd9iXj5Mb
ARQlttg33quJMEb7MQ8dOBNjiBRm83qcHJyPKbDcBCbqx2EjWrsjXX11Mpw0oP8zopLRrnr6S4ZL
KmRUK3GzXjfigEib12cVjX47jfxiU0EdfIlGUEeeEcZvjFE6j54Z2DlvK4fotcP4/EjfLjVxX4fR
vQPXBijIHnYR9hMUSlBNuJXARviC78jm7L70ZNG3A+LAXsY971veEzxhzSFnU4Qo1h5hzYprYUhI
fkjt+6F7Ld4oGHW+Zp8f08/TmELEnhwgwBQ2JrPQPB00OHi3RnTezdKc8Lg+cQICKMLrFVFMbw16
4MUqs9V8EnlOu4Bq5rxptsb5pBh/bvLpJLZG+RTYeWsEZreLJoeFPp5r7lv6AJllwVLpPqGicq80
+7weB9MVUxthiVrNkOtBcfVF5lTgZGi3srEE8tRbbdBtguKaOwmnv6sNWP32MDmPeb5n8/yoLQ6I
jdJPw3w6WE8nz7s46acGPcpWJ+W4ez6573QznSgyH1fXVTUDkgMnnJ021BXmYVOM2jWfgK3zdUZP
l7FaWZLjg9+OrgcL/xyu6wXb2UVJg4snA9qJZt4fjA8oVpWV/EbPPBs/owzm2wQEsMtX2JU8DYxp
eTVAtY/4JNlnGquh8xDMiodsGy7998TFxnB0ynpLGC/1AsOkJcif3f/BBHLCPoeqRkcVZX1s6WaN
R+w82kKRoFCPnLrH/Sx616YfWymCydCMPXUcA708/L08/7ck+naD+L4839QmJy3UjDg+FTtxA/L0
GS/hV6KuiWxjjBs3BAz6yF6/1CQz+fVRt1mgrZk8PU9kTI/j17MFTxI0q7Z8GpnuZVxY6jQEaKRh
ckDfLLuNy0Jqvrf7KysTFcGA/yb4ZdPHMsXtcN8ge8G+wSIDHI2nWfl0h2E+VJa+RuZk8eRc0cH9
eivsCmvoFMh4sNm+vHJ43TZWYnWjdTkGtB4hVQObWyv8SaDSfLuYZEAigMEMW8dwBu9D5hRstR2t
3dLf7dG0prSDXjWwbnAXvpDzlAOgmZqbyOqeYr4qMgKWrV1ZyjgY63NAP4dNyOND9C5zEk6tZkJX
a0V+BV8k97soRvEMer9djAZ8SoaFU5T1ePA5eDvqMpy13udU2mBc7OZTwiJGgVNaULZR4L+zo+Ak
dOg/ks9dwh8ESZlFvZfF3Du4if0r/feVq9gJaBgtarc2i7pYNkJ4OaW7soUzchjpa22Lp2uOtxmd
7GfjDeqHSvUv3DmcfAF5/wwsYe5A9qiAC8tN3V0HBIcnkdSzjeHjYpHI8VugdrT0Md71mHAf/eSZ
Dc1EhejAmGTJ6ldZ8qomiG3nzTzbvf89/+Vfn8W3S7o5TpJamB1LNbjsEIr2jkrsiD58pe15VSIA
PE3QRqM3K+f5pDH3uqctrpPSvs7z0lSmyrTYxiNyD6MVU2h579Sg/Fo5fbu2/uffKicpiOJSlfCm
iMbDERwPW7EGCxRYoMHVdGC+Yu7RVzKEAqBLYWeqsH2JXljWzNaFBWSd7XxKndvvEGbtUpWPdi2H
qeE09OTt38/xF38dsTcR1AlJpMj7x72jK9KoPYU4L5SfLc0G7Tmdwr0bRU/RNqzM4Yb23z6cim/x
9oiQTnH6pADaiex5+QxypHdAgn/ySMFBIxKwF6Y+jQFPsXUPd2wQmdrHTYZ/C2HdBrIOfhMqRjqH
rToRJ8ECN7xJ+GzMB1P26/FgfO/UIfcz85+ZqwDfiAq2kUDiP1+FXg7k4hwK3VbxStJW0H2PCPnB
WhABEWTSFxG5MCJMjyLISih+2LIITn6WISQiHwhHwwcow+P2Durw3wG6/1wXpqxDXFM4Xt6G/Olt
kqfCkXSmcKq7JfxIN5riQwjTwpgkI4z7R/Kc+FD5VfTTUbAJ7XwOx4IDT/4AiW+X79Mxa9VYmR8/
Tw+5V1raPB3zG1BCQcQhJGctvdCHovKOWOnGdIRXmKQth0Q6RJuKhR8xgn2gh2VQiM+UNyTHWJ33
Bmrq3BhXrNGT/stBRztK14UNo3hgD8jMRtyU704rPFBxlxisjyt+v75O5waNlgwz9Y5u4Yewh08K
7htsWKdxERgd2YSgIjmVFyzEEfkAmGddaRhjJwzF4Ll+vGD6Hy6kp/hBsKOHK8Ki64oqQlugLd7S
zhsqEKJqKh3ZCUel3e0HVuBCLkNcZ2pQBKUW66fPlpbbdWYggSYLJGadHmB5Q0+HMhD6Hm0A2SNN
yHrDEz+lR9ETGC36gEhxEMAXG9k5LXjn0xhOAVIyavrHM1p3UTIN9gPManGiT2hHTRrAoU24OpF8
cQdj/gVc0WnfKBzNdVGipfJzuspEoR9V5ST4RMQNCfDEthdDg2H0eIRJyyu4G+uk/gIF/BjxBneQ
jmFQnsJD7ed5QUePJIvYyWNPQGnJpThh83lFH4QvZqUil4nwx7hQBmuefCSDBCrGc0vYycDTUNSF
7SuJ6hNB3GvB5wVWR6zVj/jnEotR0CvnaFOsLzm+f6fYzi9erU4KZmJUC54oPggnMs8ZZlARyYCL
4iB6BW2HXHYZySWBI7yhUF4Ph2z8hNtCMmyl1L00qwu6xUtHZaEW47+Xxl+QwR9P5uYEfhme1KN4
vGCyjQcJ9iwjwQbUurO1/tZD+w6L3vZ2sixK1fO5oXVL6wzzQx1Cj7jB2rvJr72Urs7JDC7udZTu
Ydr97vpthxrIVTIYkL8zu9g91AwhexavWx/Brvm/eIjfwPOb6QWcn9fGEPCcpGN3YCFvnWDUcQdb
7t/EzWL64xnevKlSOZz1UyFDp5UmwcmRkRzmxD4wff6+mV8wuu/j3MKBUXMRU00XCb6U4KD4demo
ZNZVDjP574HEvnr5446+rFi/vZ/21CRFp/atAIv6Co0UDrNX03jrZu93cJ57Q6k3O2SeVVlbnEnz
zOp9E7yktUtIsJw9hN30cp7LVOywiP4fVp5fP6//zAz1tqYswkq4ShK2KLUNB7lsJjzPjjRPuC/3
ZuHvX5mOhRMRYxjX3gKecpTIQt7P98ruuzhHB0M1Go8X795U/K1Tik/Uf0bq59C3N3eIz4NDfExb
X0plUj4hR8iYG+WTcHDAVPXI2hZZmjwfHhYXCF5Y7YXDpXLOnDPQRZlv/p5H0i9V8veruW0p1WJ0
KK6HSgasf1QXj2dztiisMe6Cy4tDDoQzn48mQ3t153v89Tv5zzNQbl7txahU4pZ52tgzs3JKwC3J
/u87+3Wj1HFIF6U+MFq7WcDCq6qe+VnjK3BZOZKnDqYzWj7Ow57Xys7893D/3hHlPO6BGOkbgkCK
/c+3aogniA6DovEv6ELquE8IMDjoZp/p6c7B/t+17OdIN/Mn0bVsWFZKR6aYIySTtFsf6Adod9Ix
/v34fo7SP95vs7SRY/lSi8zS/LqmxsDIXZb77NTiBGPwTrF7545u5+AgP8ZCQdfGZ3sjs+yqeJXo
FXJ8Z3G+N8zNgzunRpnoybXxB4Vz0Wa8HlYtSJp/T4Rfwht/PLlbI0k9Mo5a0orttvUeZs8z9+Qv
ekvYZjSWxvShoCzNe8BRMEfDcW2+3/mypL4A/Lkx/Bz+5sXJSaIVehi2M31ROJRSnyXGDNX2iuEr
x4Yd0ONMaVx8x8fijFgmyewlL+fR3w/h34/vx0XcbhlyUIppVpU8aiElQw5KO7b/8PbCdRrCMT5g
RBp9/t+GvFlSNKWWtaMUQbS+ekSGx/IDdefgMk9hQz7drY/ufB5qvz1/+zzCLhjmV1KvZ9oOGvWh
srN9DL7UODD6/zf3ZcjYDtJigWXxc6RADaJ2kBuCLwaz9uykoTqSqVvKBHrBobVbEm1r3f17TPWL
P/LPLNJI+iTVG09D4aYqC3TCHgl2wCQH9+7CSfZ9uhLkffoxRwcfBhNTMeDWbnrwjyPktK5IHN5j
z5FLLNl8CKwAwLW3kxbw3+jswpQcejk9cx5iXuqWHtRc+jtwYx1S3Ncavj/pEybG/JkNLmcCCXkV
WGI9ITMNVz6VLDOV82yAqbBqQxT3FK+dEGK/kCbpWH5UGQeunf0YWtvEMscfYy/24Xu+YgFM+2II
FYcQPKvC+ap3/TFsglIdxdbA1XGV3krYqzUb+okn7qTD0GTIjWDTaF2fGhoyrYPu2KJx8PVXYpES
V5iPfSRhhlHnYUT3f6x4mpc74MomIDzY9ydGPvhiwWcEfaZINx8S81U0cUJ/feYhmY8C4PAVvwj6
hxaSJZyAgUmt59aCPgUaZL6+ogkDD1psX4/mDNIUroWmMN7Pnwbey8tuvmysD0Q9VgLcwuH/CyiC
uQ3EggsgSNLHW58SSJJTau6X06vZ4dRpmK398rLvfxnBzpet05vGP3J2+hriZ2nX2KjBjZ3oK6K/
+X8XADtUUWQVHDlP4wplmeZySY+F95xwKsi57ldct/tfWV9HCZfxEdhbAIF5SM9mc7Veeq7ocduT
SRUQhaP1tt+/DWFGHa293nOUrI+ASMfEwpZRMfdszXhe9ZFVvZccbnIMFIwRW/EC3/B9oKMHYIhr
ct81AUzkGfX+Gh4uVWMZx83OxhIAk8ez17/yN0xizOnuzVsi7rU5xNAo7C8darqP8QomSAV/R43M
8pxYyDFMAROPL87Asr9BSKAYn516z398vpBJ8Hu50YPpfexZWMwnbK3pxuTuDp74CqEf/aMGElr/
oBukmoKtTwQXlbw7nFDivOsT+UGaCjzqg7UTrckLdFYzHtXjFmwhHglTCegRReRoCNa3CvbZqptp
fjMrFsWim6WwFDUfF66ZAk06chIblhtcHOhvjrOxNtji0xmhw0ibr7ch6VzxsRdWmPjsMJlx4YRf
3Ln1gzGRXQVPknBa8mstlGHO0bGj8aK6dVSPa2WE4SpKs8xrYQ2DYFtY9nsDuwXzKPzSfHjvE8aG
tmr/vfCI/Wr217rT7+Hf1lVR7dr6cGw57PY9OgQ9BM9FBY58jhRgHPBYR+somkCr/3vcX8pgNqxv
691NbdBd5XZQ6leRo3zHaSoyzCFdXbRo5INm9N4Ck+T4RUkrgJwGntjBjWF4De9sm79g1j8u4+vx
fLt9aBFCJibUDv7j7BEC5avxEL+5kW2a69gE+502k+lTbU9w1wnNjeDDpFms9Lv0wl+CPH5ex832
dtGup64QuQ6Fxeqxg8NJkEfmvrLu05BOPCCbwfoDoMyTZx6HBLQ0rCn5dDrVYU0vSttxLNmZbGrz
E8a7dUVjMe+WaHjOzt8v7iub4I8J89UR+fbEoibXr5HStJxfaFTNBAvr9bjB9fikszSBm3YEqdrF
Lj95SgjYeTDX8CHnUEE3Ag2/kCYm0ql6QfO4t3qOh1PB3yDJWfmrv69U7LfMv670ZkuNMxhEA+XQ
zoIPY8X2NsZ+yJcR3a0Gz4el+DKwwWr3dwb9F8b5+SJvvqc8V4gZM06iX+KYJj1zKimkedX1Comd
TNpMO4mL6k7FIt4b9OZjKpqzQFHRdn2hrQbjMvbTGsA5WIvSSjrsOkg0Zff6/3+nkiDKGIyLMmd4
/eZOT5pyyLJUqH1MlbEay8rJodg1qm7q532ANlyDiZzfmX1Sfyc37/THoLfFdn2V1CJTpFny0D2C
S+oLdXOZ1jhDuJqdYYPRW5NW1rYvQvbhHAFQ+yX6xvTSDr3/RRSF9P1ybqmK+klJlTDmcsRFsIqX
uKJNOltxGL7fwYXHYppsr8QJ1XfWrV8gop8D3xSp5yYqtEFbirPSQQ9JjoQP3kq5hY1MY9abe+vk
b9vEjxu9+Zak0/BoVKdanBHx/Kn7UEvggfRsB/wV7m1Jv5xlfox1M7HkUpIO8IslsIpgcvJfYTM6
wiy3+qCnXo3TOIrbEFzr4IRx70v6Zezv29IX8/nb6nYttHN1VrLWj6rNFcF/i3wxqjHSPCY98t9l
+/qKYUcYuSK2RKEvZagps02Ic7DqdLDqlQQxHWm1f39sv0z7H5fVn0G/XVZyGKhnPQBbiQxPSx1W
ldx4gJB7Tdd/D3Tv/m++r7Jt2iBsAYd7qkHII4c/MEFGfAe8Ee/c0C16o0tyJA4yfENyY95otI5o
+MjUlZl3yeF1Dq0qVJwqghYRPdaoQTUijZOVdC5XxXVgAc79fdu/yHR+LNtfTctvD3h4kcUm7Zjf
KI6oQSoONUdYDHU/w4nZvYd+fqljbtax7y/0lsY/1JO0kS9XfEFIIdDlByOrraKSnbx8NhA5ikKL
L+jFVbrOjK+53fkXiF3kmov4rzUt4nBSnIYRLlKfZ9gGp7eslHCfngvd/oiLxuBcOEOttKUcFmnT
3nlY/bf+77Wrkkg4JxEwt0i4UNDgOWbAOurRMQYeaSnF9Z5s6vf58T9j3OIZ4TU+hFBvWd8myurw
Yifz8/w0in1YiISDi5bx1h+fUu/vafCLsKGfBv8Z9nZZPWt8/ClLD9pCr7NfB6abc/Kmhhmy9Gic
2S6mxBEAGOne0nN3bOnnN1639fCg1pHIpzdYoMrGk4neTzO9Liub8IU1KXepF+VW5wQL45EOqJXc
gbKUfog/3qx6s8xEjJ7o4rH2ZdS3Q7z/rgfOc/T6SInpu55libnTYSFLL4ZuWMfquVLWg/bjhAg8
UciSk1u3KSdXnOlETAqOLdohvqjmNUEbpnHI1y1ZmlVElGMhIFGT1NL4hHa1Rix6yDAoEqJJrnFu
KrEWaBpXb/CuQuoPgai5twL1m8hft3qDVmdJLdLOAz5WMG80VhRKQFb315V7w9zsm3VSnhIxokBQ
vJ5+q3DMFs3tGp8Jp+PwisDU0u/sn3c+T/Vm+zwYl0MVa0LnB+d5Pfgcxijo75TW977O/uffVkvl
Kg+FqxI3fiJ5PLymXTNK0yKHf/37g7x3Lz0q+G2gRLl2TV6w1OSd99/wcSs4fw/xO3yswwdBUtUn
Dt80ErL0XEjqUZVml8cL8iXolosEXyG3xjD1K0SjMpfhi7bJ/GzUUc0Db5rnrTg5jQW3a00RGmxx
r7zrZ98/s/PbNd2sQ6kc0wxuxX75g8U5AXWzMLKn4V0hd8ZXaXS8M2l+35C/jXiz+hAWq6n1Sep8
MWuxMCqw8vrEZnEzqESr0Qm0hadDcGMT4o92IZpQNXDXVBH7J6ugOZjIIe+VCL8uRmhLJRlmnSAL
N6VIJ5610zmixL3AZK0d8YsGftwFIxR+vZH139Pg1w/1P6N9HbG+zTTZgMgnGMPOv5JTf15n4awj
Aepe/vMvkis2GN0YqtQwBGPqNzdllJrYalW/CkKkPc0BcwmTGsyxnEe5eCFAR3QMbNcjnIX+vr97
I98eVcLsKh8qvZNmj6+zV9nebtdrb49dV+5uUrCq/+NoNytEOVDaRFAZzX8s5wiSAP962/uj9SRb
Byt1Yufkxt7736N+far/fDaIEnuujoDW+mYSDyopVYPDpfavgeboUUl25vqCWKPMYT/qsLBCT7oQ
IT0+rgM4dOJcaFdd4Q/x8lNZ++UBbgkhNjcN6HA0Vxoq+YcG9k1LANmxwKinL8GOK03QPOPyIWuI
DytEXwPsRRQzb/F57D7OCalgWYzFUWafcTyWRBj6OjGrmLuU+BdcVyEU5TJ9rrEIx7RIy+/s4v2a
+NdDuNnEa1WussOhEmc4FbBqACOzYpT/x0FuFmZeQSpEnST4OpZ1GOm2niDD8iAml+QJ7+/X+nUY
+OuObj4aSavag3wEK0wxfpiWDgyZhxoyGxXRqIBjDv6AWTmW+/6J9KXQRW49Qi1AoNGL2Ic/5C6C
4HszvH+M/14UmZm9FkjWb2ulvDofr6F6FDiBJ0RjDQEN+5wPjOeTpx6yvHdk+P2IQvClIPfyN9Kv
fu6FqS5c9CygxXdOfKqsqtLMQPKGNWbHqzJdi/Goo+ZKZ5X4XFy6O8ujovy6QH4b/mZaxW2nqAcB
Vhqtfeh9KD/N07ydELjl9uEuHX/XTfDK9ccHlkT0R7CsYfphqv6Fhte0lS78uym+9Xg6Q2VHCkPD
Cls2t/8nFZ/Vt2l0WLhMWiJoehlH4iUfoVvQwuqN52KXxgGimND+L9LOazluZFvTT4QIeHOL8p5V
LBrxBkGKIrz3ePrzgWfm7FKphhUzszta3TukZgKJzJUr1/pN+oefTOMihyRH4QP2SUkTgloy3SQq
pvQx5tH0Q2b0kZQ8PnFHlwckHeWKcNGptmuO8iTOHk0WLZlU8xZPk/RI4ypdxnu3sLWPHislxhgt
rwSeBdTmNF38PkF5muoTLC33wzR6GJtXKgIT+d5ZjK0QcdZsrd+Q0SfGYzkbJfRF3htQNkSAV2DR
PIi68Pf81sR/LulywVFaRKtxQsceCtqk322psdaBjy4Djx4tJgvdQvMdURWmVOBviHKkkj0w5nrW
zMUjUBK0L3lbpCn5A2ce93/9LETW7JJPwQ1mtjiNjao/v09o8M0koPcPVMfm6K+QwYj2Uwq9ZWyx
DBCO85Wy9s/GQluPPakcwUXHfoemMktmUBJ1+zeXVtgjlNqwPBzbQ/R93O3L75waHJzMEeZPFa4D
9Em3i/aMPFf4Sd1kX6zff4EkPIqgqkeJE89+x/iCYnaHNGdgf6VzfjuzkRvBe2T8JZyOv3JCsUai
VcXtfJjXGPKBIaVrBzwWOopGJdqgYTmqlxSLeBpDGwin8RQRk3XGI/bz5H38tYbngggUXbrfq/MK
Z8T/nsOxIUgQIcPAAWv1cT7NXuh6YfHIP1A8wDVFmoxlAGx4XRpMPQ+O9CaUqqgy6CY53AoRh+H5
kbWeaot2+gJ5hyZVOp38GktkTxGeLfFUffHsbT19GQtYmFFDcqFL+UKj515kunkAXOzUqwtAUClG
I/XkGN/yJ+yLePlxXtC+lCa0v1weHiXyn0P03eB0dd43yhDHhtPCxCxmpYFWEUepZUJ/o2seIkiq
+w1pFf3rUQvRe/OGaq4E91D+t6qUMCJAsBGWdVRArs7/dAQ2ak1JyjhHpnQEUS4etGNBg/zn1x3f
5p/YfzHOVSwcem51agB+RgyWY4pBUVTeq9ZTFX38PNA3uvinkdS/g37WeoacWF6LA+DwipIlUmXS
a48g67LchSf3vfkd7rO5sknX7jJbBduonnBDyuHCeasu2qDPJD00+S8JAUfykGYJ+rto5zIGk7tu
3S2jOQZu04WDo3OIgy1Y82aCRYHyZ+w0IqhIs6Z4Kw/Ss7Xo1ioktlELSTqOUr3qHOnKJVnc0lwC
HT/6D95+ZG7NlEXzrs+HP+ayfJCepefqPT0j6Zx+Bigh3aua3F7rFngKUg7TEq++eJ60Zh7Wijh+
Ce67pCKAzrgp5v4pGe7kIWOa8e+3+M9YV189s5pCqoJgRB83q1FsxDhGa/fuQa+Mz/zTOFffvNPF
plENw9nW62hr7pKteQz3SDgG+SHv7FK1w52EUUT77U6DdjSeTpy/mFNF+2BU2zXnFUCQfGY9OPtR
3+iPsvp5Vd7aZ7LIlWyE+in4cF9dmSGoqL7mRd8zQY0eiSWonBwl+JPfo4vcEBig03Ex1lXaM+pE
hKkU9zC/aK1b1OQD/RQD+KP8xEVNhSlbvGXNb8daqx68WvnoyTul29XkRzkq8QMcxp9f/8Y6+OuJ
rtZcHeSFWgehsrPyqYkPrDptEVN+78/BUxfcGeu78Hy1GP4a7GoxWGVtZrnTCCwGfSc8Uhc0d9iZ
bPuFchjzzry0nWdjKYfT5JA+Cfi3VOtuHewNWGjWWliXn/pS3URP3h244t3vclXZavIiikw1Veic
97O31QF+LYTiGdI3j8flvYB7qzzx1zRcnWmWG1hJJ0XSRo6UmfhObJ4w9iqx9ElhojJKAtA8R1a+
APGmiG8geLUWfTUh+AorcxZKyfznNfDd5v7nu1x0P6+CQZRrpWyqTbeRHodH6KaQ0elfwCxvjAli
7uBvNkg/IqZ6Z9ybi+9i3Kv1oKmRVgmG1m5EY28WeHcqz6X5YqYDvpj0K9gWyEYbOzk+mfJYJh8B
sWY3Ecsj6hOUY41JEmbbOw916/i/bNl9o9suqie14hpyF1Lm7EBpieseQVUUqEZn+PjdfHOOwWcc
LcNh5oL3+ZJJ4aPHeJ3u1bUJW3pffarIOOMANMnxKJsYG3z4ngOo/aVdUHYSJuFihJW9rOJVBRsJ
fvwkWQDIOGkgYvol+qQkVLji/AFydUzgNqYPxcIEZoAU+Uw/YM8uIOa8kBY47gnHBmIcRjfwkRbN
esQJuRjavEVHfwotGUEJYeMt8kMCszSbFc/vuBvhowjdSpxDC4Q77i3zRxjIo//Mz9P43fT5YU2Z
V0nUkEh+GI1NXf2IyezW37QzkOl7HULlMEd/wz0VU+vgTVquBGjLfhvaFeTn5dToadPhK7bHO9rO
AMrcK5ff3oCKYikYpZuy/k2wvPjCel9rBZ0pd4emB1oO+2Fb78Kn70OowRIz30Z7TJ52nDf3BN0k
8cYhL4sXY19t/tyVetFJVBkx4HZbyYD3qLyYBZ0g8SGiHusvRfglbIiG06GptWkKstBChsFCml4W
UGfonSllZHQ091VNgSerJSSWsZiVDvCfUJ8uqN1EKrYpnWF76XiPgr1oNwlS4NXoGeFNdP9Jahat
DifAemwEYZ43XEiMt1o5Bli/aJk8HyrNFlocn7Jh5gcom4KI8RAkzoRN1m+pJg0yYgeB8bvX0oWV
r8GZzgsL4+Zo3xcNkN1QthM1hXno5Ai9MhBchURBuH1YRzptft81l2ohrISymMpZsmgHRKR9YIUy
bRn829QEyFyXLgr5VZf5EMmL1wGpDF8irMKoI8do456LuDj4w9lIlXliAFguBKS0Ic+P/m8RusWI
F4UUdAr0Cp2tUWLU5CvyYsCxoY6UtTvKnlhPOn4dgpbf2QDfC/yfDXDxoa+qSl0kxYPUOM1GKKaJ
ORelRVYtBcCqmIvgeCdOpN/Om/DoHPV18Gn9Dvj2mOCSFXjUH0COYQ8azsSZtxpPyPAj/RA+0fut
ocAeW4Q5HeTEiTdzzNvIViycqH8J+Q5LYE/bWtYBkVp8hoWis7N2P9B+/ij1Lb5ucr1UsYx2NnRV
ffpiCHory4ALZfvsgzAcbVPluTFFVmAtLIqFtyme69eo0adt9YrNSioc+3ytKfdOgjHN+GGytKto
IRidowoOl52xR4B89Py/W9YDd9V6ld254N1KSi/3oHb1aSLLr/u0FwHKbQ7z9vThz1YmiM3g8bTQ
SpQvtohvTJY+AiSHxy/n9LmUT5/Pxb1T98bFi6cwqO4CkxYRgPr7OqTqfux0IdjsEa04WET3NkHC
f1ejBuaHMCHT2IZxNJXScFJbCLO4GItBgIwKnNFNedM3qAXdo4bJt1FJF491HaDEzvdjj8mR8IkX
iC1TJOa91evrblfa8/kpXqSQV6er+av6tpnPIdyeD9L5fPbtdHdCMEFzJsiK9A/Uheck9C+/V2Ah
UZp/31GkAFp7RIqHMDQ5c02rQctqlX1O5tIGmXW8tOGDbYCCbDrcIl37HG7UWYwYIra4c49FUb3A
hGAoCTzHd2Vth1f7Q744h7O5NZ+HMPPP3mP1gT75C85xw+Kldans4Ov8AOcYCWYbe8vKfnlRFlRu
UB2kPpOc9r+GCaonzwCZpQldi0fzhRqSOJ1NFrNTuN4uKls/L8ZVMXtE/BFFB5SepuhcY6EYTCdf
LS0sZI/RdkADmL9oQgACdJF7wHcMkWpnipK6smwRqlloyp74HEw+l55NhglxfUvVZYZvSvDmTynl
PT6qL4/ogWBjZ6NHAozd9szt8Tgq//x8Rt8CFf61Aq92Xe/4QZ2q7LqOEqfLJdBFpl5egRLC1G3U
qRDO965A9xb91dZzs8bqm07+b4hu1S4ycG4mGPaUrO4O7kK+HVT+Z4Ndk/MFV659yGlsMOSzyecI
xAC/bAHis5u1c214MIFBVQ3iw5yEuvLoTFvnSRwdHvDVS0pp1gIgVpLfQU+l9Vmxnu/M/5hX/xP1
VBHFMkRcyUbGF7jIQ9ygqFHnQk8XX6W5PMvmI1a9nSIOUC3Gsvud4cbb5T/DGRKyn7olcuke0/GL
4TwxzSRRBuQYp3u3pVqbFmRi03CHdrEIaX1UuUenSblX17jV85DF/wxsXr1nakZ+GMeSCsyWKALb
Azww6lDnt5U7W+HjOXtJV5m9j2brbNIvkdKdHn9+9Zur7uIBri44Ze57VhbF3YYbBkAfHeUhIXoc
ml93+zu399TFUFdRPdEkvRa6wNniueMOAMElzGIFxCp+Y0anvWMFkuzMmfV5D74p34AX/DXJV3E7
qftY8VtP2ig+PUrP/CUb6BGgcaVqqEWNqRhFjonorYJ8Sa3BlH9XLibJ9L4FBWUK8aEOsmXVxVsq
wcsu6A+x/iRvNISOvAoH0bCyf/4mNDJ/Xo/WVeVFi4bak0rg+inpp0RTvjT3IFik5FgUaPfppC7x
tDP+5Kq/6XxrCl/RI0MMA3UMFkP27jVvdUappNw5ljB3dcyq8Yx66/x+42nyXB+ezPEMxYwtspZh
NS/LaJIn9HKSp++ii4Vber2GWmZhaSh2eBVsAD9GyNxQ/1QdssRUHB+gFekccEgLSWaLC9mUHsr6
vcyRpWYhVVk4AnzwjIaCkm+rA8gYnNu6ARslUvsGwF8SgLIgjU9lek0KovFN8GuMPOrCjdCWqig6
4i9evWfMw9CaG7HPkRQDnJRus6BaigoFqVGBk+w4wB8L9R+CHnncLmzfyXEbDy0M/yUVNZCGXLNk
HKHVYj6qKZhCMBlhzACbNLF6dKNnAV/WJtnT5BwIdLAjLH6cluxKl44fqmoBRGJv+CP06ozwbMbF
IjP/QFmdyN0ujiNbMuzAMqdp+Awi3OJabqWo8uLfoUPUy4mjojOJgZQawwO5wNj76sD3q7SQzwVw
qKz/kykF6j71rMXpTGFniD09GiqBKjUwBhj/VIG1aetTFnio8Z8zg9dGxfC9OauINpr1oUeVa2R4
Kko7G6q3YnSmxTXUpantulO/Q4pEQQNPVhY+l6ZyQOi1OskO/hbsQSC5G92iqZKLSy3Rp70CS83/
NMI/WrBP1XQm9gsdC0vRQdJKwWzWJVj0yrrP1ZUXflTCbsSE+frUqVCskLZhiJWDdXQTkdPj2RKe
IhZTimohqFvMJLJwH7Z0N7OZrO9kbGvS9yp8qACGYRImaM8hLnu49ijNHLEhtUDcXJsr1J4FRN2e
oc9yUUtjZx5U+swSMC5VZjh5hcVequrtoJFPkHhoIlZ6zrOnTDV3U4FrkxysGow3geyhN9/L9Ojk
2aOKH1FaosalD2uUDMKKW3f6DmvWj/RtJvaTiKKKnqNLklTLVAdp8N3hhxzsO+UkjGjd7b3AGb/X
ZFwQ/jj7rCEXG5quxduLicqHdOXx/4HMLQIHMQaN/BX4XFU94bWYtuRs5qKOPoQGLWWy3fLVTB+6
4iXMn9hnVr6Tw2XCglLg0DhVB+AgPZGY/6rMfFUaABkxCkQeqi+8hcSNqYDFJchLeWiOZlXOPRGp
xBKVdvGPi6thUvxRGnfWG8o0Xak8OVflWSLiOpCiuSYdFQOAPZC9Mfx8P7wMAwu9j8q3Vq6bTMcV
U+KBkdEna2Dy1G+Dn8zZlonJPuYCVfsDOMC38c+16a71cOKLR2PLbinXOCoR/gmx2GOAFsFI2yPL
HZGE5ILGunAOqVuPqMCsMu0xukq0TDFwBjiT8dmyDCma2t+GDXpBsfkseMfM6w+F0U1K9rfPZovE
5FEOwrc2dCem8Va08VxzmoeEn9Xov9JQnAQIyfkl3onoAMRcHtsA05bod4VZXhg6qJysQSLcCev3
DkDrqsYdh3WWFKJgbXGV3qfWJHmUsACqbKxOnU+J2o478ag2aFPtE1ucn8+U25XM/5y+1lWmUevd
kLEjnG2wDffFL8U6t6MvhS7bWHpvhAfsCx3UepZ3hr2TX1wrpwlRh4uBU7Xn8CvYyhQDszmXg6ds
42+x8Vxs0Yt7xOL03tuKP2d0SAf8ndFlSkeXMBfkTVzkyyQQHjwMz0Oq5RqfVzJQdLKEjY66pOKY
HPWzwM9YKlQaMQdtOYHAiDcBxd62tBNdwc38cYSrgiDcFLivNbJj63GFZHS+iTp4gQ2+Znm7CON9
PINLgytAvSyjfKsZGHJ0+cGjctVjHhAk+0htbFEWJlIJo0oUp1JSPeRiNZEx+WnN4hRIJ01OMYeG
A0kA9fxzK4UHl30V6BNHPEW4ejgakAVv4UrIdY7OeCUaSWKBB/heFI6ahWYZKbrpod3p/XJzzMdx
NotyerJIOMr0bFNgt6L11gIi95KDI58tHH9xjLNmyM3h1CNMdB3bs0Sf9VU+T7wE+z8sAN1j5n9F
8e+hFKeeSlzz8ETSz0PVT5isqebH66GsV4bp3bmP/byKzO+vfZGft52cdImRfoNiamlR+2uUj0hI
ymLx83q9WXf/n11iXjcarYGI32ss1+dmC0p0hbxhSsH450G+Wez/XjfId/mfitXAVSBIgzQcTFPo
Nr5CddyoZ0FPTZHLV+GFmzrFm6h5ghRBCpK9+DFwDlysC685KRDwFRDUXq6vrSLA4jrfqmmzTmQ8
7ZE4qSrOQaDURanPrXiYiwJRLs7Kaa8bU4efT1yLRQlTQn9icPcOq2KWs5RdvV3rQRTYDUayToDd
TkiJp8fXKmvlrRRoszgwXlVMQCxjHUTepC9xvwIMzAloub9/np3bZRYURv737FxdSUy1GKxC8KVN
DtVXSOyCUyIIEaLUfFuTMNHBP7inBYKWhp1ka6tZ6+qvSAG30n56xptbfhryIcAuilsdWwITID3m
OOaoLdRpLwTLFntKve3vhPfba/Q/j311vfFixdQD2RN3Y0Mj2+AjexeN9n+4yZi6KOvKqFZ/FdUi
N2jbTpQg45nTcl8em+BQVVRsF6J0cFNqv0Y8ofqcg5pr43cXoqZ3cv1F4lYT0zkY+qNunemlYQql
BNO7/eKxQvHvsv7P010t6y6U2kxrmAHnaC1H2YAQ3J57DMdov8s2CiBU+QXxx/tiV7fvS/8Z+epw
izyPK1MOcQotL3YN/u5SdGfT3gKQgx6nKmSiaWj9UyOwpBq9CCVWKJassngugf5BTBU+ub6Wol0D
gVebVUCM8Cz+QokPZRKcqkczyB51TmMy/rs7RfnorcGTCac77OmC/6c6xn+e8bqcUErkb6XRIo39
3CmTMJ42Sm/Pm2wdZF95epSTlXO6s1vH3fjPR78Y8mrZW0NtRVJbK+fYfn5FxZsCBqIKo6sFNUP1
dT+bTO72iW+hFC+/xbVnQ62VJjeyll48sAS6La/ZK21Yk/R3jS0l/XJliiB59ejD0t/UT1RJHx1Q
KX+CRwW1Auxxt0jYujvvI/qCO+oiSJCfqXB+mXaDnZiHnPpLkWLrmy2MX5jURe2dWHFzp1xM2lW9
SRRyQWl1URxFlBphPd66gw1gFrEYQ+rPX0gag8IPX+g6aJiePLhVwrbs5sDqCE6oL27M3w1a0j+P
dIvtf/lZrhPcFmnY0KhF9fy821UHlDXs1YM1sRcmVdxwusaa4rhE5eDOqLcmU5U1vLCQydW1awaB
obuJEXWDehYX090OLldMfdyb2ytjtph9S3Xs15MJteejub/HPr8lCzR6VFDDs3SEXK91IztDHGQk
ebyd9Sgcik9lU+5SlObTE+qbL8VGPADbObgP2VrGVHQpx5NiF+0g7P88Bzeze1WRNXH0LcC/6Cr0
NkGLRZJrjFCdELUXGpsbZ5ptJEJuDgff3N+FAt5KsC9HvNr3vdlbRtYwItTkZfYr25Toxoevo/L7
3bHkGyv4cqyr7aI0MHryMhE3oZIdMhGwcYffKRbMsJIoFeVmsezw1KaOuipjfabSyr8zv7ei3MUT
XEOhOt8spCylTFoP4dxM/hTUVILHPmoXiXXMCsTtMJ2FV4JQPJdVDBA99+XOI9w64y4f4eoTR5XT
koiH8qZTsEdFJVQOXhoM/rpgplDCqOhHBVhOZ2gjYszLtWAydMckre2OGt3Pz/JtNXMdUhBOYq2h
WywZ39rGF/l4rdeYr1H727R4P6l/vOKx8hF0Nt4yrZjIGfJE/mdTPGZNM8uV377xpvr9BHi9rcXy
1Ag5nPDX7RZSJtzZCPJYy/3hya43QmEqTilz5xz11crqqUugUXcyxGLKR9VHH8WzzokXhoNNsQvI
UsWPwvCWsucAqMRFIpPXhvYr434jyHMnCxfiwCuQLkexO3U0ZH1TzWZe///m0xhzy4v5dLOqrQxP
ErZSbRsH76GB6e8fMVrEKnYprpxluu23+S954x4cJJvvcUluHhEX39MYQ+zF+KmsKlB9C2lD1YUy
XqA+qegUp+7vkrpn6O4h/cllc2cV3UqYLwe92tVakXpmVQjSpmhfIlCo+Yjo1Cm63RNdvXmjYKkq
BthRSRSvT4i28hq4QYiZIP/CAXHA58MmAcDGxKawZdszMN8AOCZfXxEG8Fow+7zzqjdXJWqJkoZg
IvnjVd5et4PqV03SbRTylWTdaWuzOEbp6c4yGmPuP4v/YpirEBH3SMtmcaKc6UysNEgW89f5fIVk
1QsWEMD39/Z6eXz+edDxK/005vjqF0tH8A01qGq4m7TOBo+7agy3bpdwiXSp8av6HwpwP494ZzK/
j+SLEQ0zzR3BJRbTodDhb3kbNdkp1p3JvPNe37nOxSga79QHHiUH2szR11gE7YU/UvHRto+1sBuL
of/3b0WPETs0FcK9+I3MuhgvsBQ/SAdX3HF+o+blbe5lZ99Sq9df6nKEq00e5YXihz1COdXUOQq/
h+2gzySf/raFfUQzM9Yl9eQ5VYDgAQOGEm5HPXUOQFuCZYM+AcTm529xJuSZRs8RZMm3ONosf56G
7/f84Sm/+fMX8yA34YDcijJsknIWufuAeBuBThLDjx78TzDQ7Hnu0AaxnmLraFIPVsK9T4Cu/I2u
FXf27c3IcTFn33iZi6cR+irNEFFWz9NRcm/3ljw0mPcuF8bsYbud7dvzu2evw/njI1qux3tEB7KY
G5vrcvirUojkCkJdK+p33UuP3ZcM6ykvNeZjy0xJsCiq2k8xotBjAOoPZlbjMWcDRQ8scksaNIU4
63153RmYbJlUuSlhKhGUoxiT2gZ+nY/JcLLrs71QPPrDk9yWO4gOuhAtqipDExHNVeuXER90g76h
LC+1snkIinOLmzpAtyRZCkjXV8q7miZLeooyHbzWDycCFfZIVI5xTrukjR4Sg0oEptiu6q6DnE6k
hlogZcjCRb4uwksHueOI4jfC82IiTXkbVdN3YQm+/b0xsbqrBTtShif+PB0wfVeIESkgfSM8mrPs
KCOfAW5OLh6K7hk5Yyf4SF3XdoTCVhH97R2Yg6phR4m+lekHDRr4Ny/bRV20HozkVGejW7oz7cLm
oSO5tIKPptp59BGyZp3jJCPBReJgliqMwOmSAz8fCtq+20boQap7s0J+QZFp1JAh8pkUmkwq+eSl
BZYrFYsTjB3VgiI9jjoLac/mHjB1oUFoUEpWaTMD7S1jlPDKGY1clFoH82SaG5nWoZukM/2PgOuh
GDhz6P52K1Go9vV5GYKDS4PJ2FMLgndl+FNzlUXaLclByG9CphlugVa4E7rGHbcPQXovF5H2jpVB
OCi213lzqbGe2lwGTIwZhpiu9IJ7DK0uEu5Jl9OctHaZd/SHDNnddpbpBmRwOlrayo82lRZOVaAS
Co3DionQnPc65g5OM5gW+cQzyrUiA8QVwlnflNswYDrbr1as5oKSILGvHHJHXIhfCS5PWrkYgGz5
zCwOy3ZiQU8Jj4VIHc0/aWiHUdMJXNnOY2NWCyhzjHBFntnV0pkj9Gt63hktXWb5SwdY5USolOFX
riPaE5z0hDIhIvZjczhd+Hlto2a6YqUM2VQJD6PIDv9tB6MzaIXXKHmNegcAFM7rvgyC+KNuTDvg
vx273qiTTobmkxYxn3fsoLvdbmwiF9gkCDx1IT91/bJSy1lC1zntlkXuzruGHYDAviqn05AOL2t7
kqpfufUOnajHfyIBtSUfS/+9jd865i/LsxVdrZpZTTSoOD499s6blZIxHYs4THhJ3QOZsXZ4bPzJ
0Pr4AiS2LAVvEveCMUUdO7yRaE5HItZYsG2gOnd45znORBXKueR/Gaq1ctCc0X1x3lDHx2pVsBM6
H/TTew0NFCFD7/XPUA+73omnYDa3g79r6Bp28tHtHqt2avHTus6nhVxMHOCBI2JCSrWNTI+1llwY
YCfDc2ZGlU2NIp5pGYBlGfRXKqwCOZ018dRQU9uMRlTRe9PTp2HWxRaBRLoiJbqcKN5JH2Qjtu6+
ja9dYGfQtNGk4qdmfTYdfyIHQRi8mzEugywxr/RpTFLg4HfdcqdreAXz3RpgTuNTDV9MdJy8CePd
MaT52MXLOuUuSfs8e1cpNMs1gl7lMWvU70ZgIwVr0v1xBhxABuPvVmPFCHMGA/qm1YxfLpaUQ9PP
3HzGQhQpFjV8kXDs+ZI9G/EHqkaNkNEnphRN7VrPmnlsyIu4ETeVp8+p9W60IT/I2UH2okNTZPs8
1xamrx6Ksj45cjDLfO0QQEf3pWGBD+iUnup40UQaCr76RDK7peYLC4Kwyk5Q5bmYkPDBtqVXENTK
ona7ucZq9Yd0qYH5yDHuDmSCplwTLCVblOJ1o7HShT+FMUydzJj0vvUg9MlCIUywRbS2mBdcq306
5aLjrXRXO33HWL6Yon0JrjYRtfkYGpPYPMUdZvSycOhNJMuEaCL1xbLU8tfx/NGcZBt4+tLJuq+o
WQ5qBUKwCp68aF9oxhywwWDI21ShSVX2e0xip0rZ7LM8mQZELZJJv3En3Ed+TjtuZXuXB+2YWV+c
843TemLYkH21cETDpQNGE2Dy0rtTRL41jIJojirKKA+r+lWyHBtDTBZjyDvl4AV2uRtEW61tHZPB
JRvj51e6iS27HOzqUtmRUEZx3Wrn4bFFZZjvwIVgl82RhDi5iz+qbW+lr1/m43Ysz01QnJp83rkb
6Lfyl8tHuEo541aPkhaxMS4kyqEih9rlzwZWTKkNlGOuw+gBByafUKlYPRiz31vl+PLLUSa/XrRg
uTBBGTuYkj+8/BKOM67jsGmFHJqwONq7BfBqwwPYUH3yqTrgTQcmdNOz6ZYoMWj3CkA3r1aiBggQ
LSz8d6/exO2SqPadXNoI1ppTXglOENMARhHCM7NZWsR3Kre0H8rwBWqmQ2L68+f8Jv5fJ8aqhBG2
zBVW4e+/l6iRDeVQC1AzhGWwdZAhd/f1DoX6XfBIDyh9C4/xWvDn4U5cia+FjsFifjYPnIHWkUvS
/D2fNwv/EOziDVlavW6ReQ524kbfg9b6+VFv8oQuH/X6Hpr6cWi1TJaI23SyEtJz4m9VDQvQGVdf
ycd3yxBphiQ7ksCfx75ZVLiYJfnvWbLiFOmVoO430EVGCb1wJsXLALJUf0ePXrpZ7VYlrHxN0VCx
VbhKzk3NKxwzC/kgpC8PJoKM/YTAJx5VdCKt5QDeCuzwnr9O4Xv8Hji2JtvZQ+XYMTz/Q3hC7K3y
kVcon/19dMZ5Jn23HodX4eBt3Xd9V706KO+8N6/Dq7uXjylY820hTZ0dlryGZTvrdtHu3GPL18VJ
9cHaC9EuwBoqOCTCpH5SNnXIuTIV9gVgi3QbPuQP+Vx5dp0V6IEcWWYSqfcq2bw4NRttlwrrHCn0
V+85eoY8o6J/uBlLT8Ae5TU5rIw/8KF4bvSNdhSeHCL9UnhTKn5y+qluLXDESFtjQrpJz+acevdG
+ZVulJVSrAPr6+ePfLMPejn1V+EabZjY7OMMmtJjsgVjFKAVv0k+rXl2yHeVPBNOFe5d7lY61lsz
oAROskrzcRMegifp4eeHkW4FucuHGQu3F2dHIAtZonYYR7TFs9yDLbIIapyqVLPkZjEkFA4B/6nq
U3Cv4KPeXO2ohFDTkiWTruTfQye601WNGig7tnQhT1VzKrsTJV6JiMhn87iZSchqqFCOJmROiA1W
r4g7+YgmhFOyCkEkWm3Mfu4k81zA5xhXqWWBdW47EZtZOKqzzfioerUJ3LXl7xtUGnDtNRAwqrAI
25XYOr4WMlcaOzdtT5kLnz9P7c3rt3rxfldR1/A0wXUcWjubzdtuRzIxnZ9X8cI+2dstLNS1Bnc9
mzy2y+PxzsjXBX/LUjGll01kX+jvaOLVRx3EPiwsKY3P6MuLk0OObPp5tWLDIpWu29vRWlW0H9uR
h3AHnP9PL2ccGmtAwO9U13XzWgFGLtJaUvshPKs7oD4Bovnt6YSpxsHbj6ausn1nlq/rad/jSZoF
t54aqXZdfDZbWLeK5KOSIk9Da1q6oFQ35r1ixvipLo+v71Fk2WQ2TcRtrnlMViboatcWzT4edgA5
dfkNb2Yx30X5QzOcf/56/xSRrge7WjdenzqOlUbxebMLHg4SKim2raKnrc/Rzv+a3hntusH6PZoB
IsAy+Vx0Iv/ehVbfSYaTi8mZUiHWl9hnY8gJXgVX2p9H+m4z/TOJFyON+eVlqCl9yyktT9sjQP8c
P2ev1RZT8sSHLGJb1FhO7qbx8FfVtvWp+4Dh6L71O47h3K6fmrP+nL+VuQ2n1AnsSrSNfffBv2mu
rT/KZwriDcA1LFR/qY/Rc7+VN8kzYR0wOfEMUz91Av0KH2Ow0fIcCMnwp1Dt4k+C6BU3o2AiPabP
wiNLVt6be2Dax+zofmSdXWCknNvVSeV3KtujrPjR3XHv+6eBcfUJ9KvkKFETSS/0LCHR7KYgDBuq
3QCV0Rv6+Qv8E+y/BzIxgtX40rJ23V+SsqAwGi9Pzgb2y4hArTlHp1R9kLix7q3iMVe5/tqMYbFb
CO/K9W1ByUynl/w4PjffZhneJEXmC2byCSDs5C73/uZoJvqIRJ5R6fsqaUuVocMWkzDgmq8VJsHo
mr2F0jOlwkJatdmuhHztz2t4b3em9PoQG6cUEr0iEWUNRb+W2FJTJ40aeOVn8JWLbAtKcZLu0UGc
c/VblNQ67WqG7bd0bzd9k5n/md+LgdW/d5OU1J7Sul4EyQhx8WeKis2qWlFNRUKKCmf04J6MuWTr
D9qswxYc3Pochd4PbZ+3tl8tKANM8oO+LFeAbN6zBQFUnTonb50dhWn4UrVYRtyZquse8PdUWaao
IXCDRJh29cROqnpaLNTWnpJmNQKbFy5sX5mCEJ4F1rIIX1Rpgk1kJW+s+i33D/k9T6l/cvvxERSR
bJcTCiyUOi6jixAURrI3CDGLEnvdebEy5jmaVaMNSjUxEE6695E4+W7sAu5bLH+kO2Wsc/4eUEkK
SY0yAaODA6zkEd32FX0KFLJ/O8/dR7gpPtuToUz+i7Dz2m0ca7bwExFgDrcUqWRJthxl3RAOMnPO
fPrz0T9wMK022hhgxuOeMS1yc++qVSsEnm2eh1vvPEK/MPfWXfaUqTYsq+ku2Q2n+M3blwf1C0yx
V3H2tvHqH98aqLxkMDwP1LaJHbxOG5xz0kuE7QRGXSQq0Slh8Q4Tl6Sd2oZfb37qD95Dv0m+pOcQ
NWa6VzfTc31XvpYPxRPuBInd4kr/oaLdPmXkwAOTBQuKqmiiuoLNuwDH1B+z9+E+Dm3xVD76ZCL3
gV2dEbNCDjsYz92+esIF74iWI31g65TrBTttg1z7/rfi9adTeebNiIwlubXXhLE2lMRBUGILS5m1
Rn4KMR3qUsBfr2Rwv/ll9f74JP9zsatzMm0TCYuXxjqU060m3dFo23F8o4e7oHgWfTon8UPJfjOt
+Gl3UXQFCSFzNR1vzz+Xz1RrhtzHHM7jdnDgiLjsK3Q14gbJgMszWdQv9Rpo9POXD/vLdb8lXv95
T5TGSEw/487qxgntjK3ictGuUxjoebnM/Y3IdB+X4GQfEgPVHIX8rlFODZDT9Fuj+tOmoWD7oZky
BYp83SQIaecPka9Wh6betsE+yi230S6qFTiaKhGs9dwV0UptGCdMq1zfaKKPJHfzqxLgpzJTgyRl
4oc6s7SujmhVyDwl0SvxoFdLI8vtLpzoGcBqEG9PDPC0xFWm1o7Gp9DcRwPOayNAT/juEYfcOP9+
Ot+bxvXWD3GFPAtDhzOlX/XufamFbdHHyiFIljCBO6oggHiGNHidE5pEShLgE4Mn3t5pacZObu5g
9eMbgGrFbJcCDnR0S0QoDc7cXM02IWvGQz3QuuYCOpe03h2swqVmLqVqVU27HmsCywmmdT486MNL
17yrER3hDfJCvXyM/CUKOJ/oGxOtgV3cy+qi+qoMxxJXGoFXaGUUxkRM0RbBE9RmKQKZtQecDBU0
dU4VuSajvvE+a25bZS2FN/Wws9p1nK3/feO+a45/3birE2juEwweTHxbulpr+2/FrtiUh/iG4GyG
N1A4CE3vDywhAU9C3BdLO9/mx9jt93PuVL7Swfkwumd0fM5uKld/mCpMshN7h9EC9Vq1r1bNebgg
WOsAp8Z38SU49y8RYzW7vykuUWzngY3XE95XzUV951/El7GxwY9/9b9SfnpxWCIz21c0Vf1662jh
2umZWsa3XtUwa3ocud9ZReyTcttmx9inMFrC3jSUXa51dlnAMh8/R9PRh8du+MgBd5vxQ0tWhlg4
NSPYxDwpw5uE8Y1f8Dyfp2FjsnpM/d43bmPpfYBzA5PfUF7+/dD+QqrmMxs3YhVPUQknr+sKKxTk
1IphaB0sstAgF6mu8dLdJO/WAYVmZdp65BTlQltlBwtzoY2JFfMKCeBGxvbzNYx+qaG/1eV/raH/
/DpXa6gLfSGJpTHdiV9MCIPCbt/kL6hsE6pIltTwoVe29SF8BJ+BtxoeitfgE5ysOo332mv7RfLd
/fiGSu6dRqZ6l1/1R/l1OpQn4Twdx5Om4WjiZm/GV/i6kPbhK6Mf72N8xLruNbswoeTc/jRPFoFi
b82xujcf5YfizXjsidAh+9ouX6TXf99+bvEPJcx/7v/1boMQR6v0WE92kuSkX83Jf6v5e/5Svs9f
U4EMp/arO7ETf/jP4j1FS3DO34uTd1a4DUhrza/gJLzIT92temmP3Z2Pf82H+EQPSHbtW/bZ3VnM
O9GO4dVAwHqEk79tvhrM2vCbhirg29mL/Jq9Z+/mp8REUAIesqX75CV70SPbeineG6Lf6lP7IT8O
iRO8jTmzsurNPMWf05vwlb72t/2D+S6+j+9Fafe3yrP1PJZu/yA9e6fpTXz0XsDk5XcVETIIEwFQ
sS2+EwhbXYIzdMkLfzre//u+/nTCMidWRZ1sIqIUr072qkTKUg0sozqdfaWAekntrtE8Jb8wqOUf
Chd5zp5VITxiC/It7PvPWV4ig8zLYhCOceYqH0a5DqxVtonvG1SGjtVCddz5lXMozuZ7m5AbNpmu
evi1+P9hFf3xW1yBGmEvk1hTjdmjeYx2c8ShtKztS+kkzCbtEePUf9/enwpvGQCKWRVFA23SFQTm
6VYYSFafPTbYzZ4ZgJNhiCcIDr7/vtB3c361H/xxoasHGSThgOgiafZpdlBHXCYzb8XE1h3q2um1
eBn2CiBCsYpMphpE5fbtoqsePTgwxFHYGbZ8CqeIOq1k7xIU6zGDQqAz4cRyhSZJMB9q1YmSU6ki
ECY9M1JtbTy200PBMUUH6GZMjQzZR8pqOFWjb7qROh/eE6ZOnYm61EpWpdau2m5deU9Nue3HaKn2
dxPqqqA/TgHhDp2OoBxqrtXvjGEvBOpdnlZulb6V+i/st+/F9vfdskxuiajgcnN1t+RsGkxf4LEA
D25O9GCshEdzk2Hpv8CfxE4WvyGS80/864pkJnCAaDMWOr+I/1n+kZbWeAIVDALMVZlMbtzlC6Vc
kX9m+8w8Mgbpvwrxflp9fDoZdSgYLKSTq0Oiaga5q2ogvDksEEfU2bJ0gVj1V0hH+aEHAusFutM0
vGQJmv7z48kRKT1x4tUHFWJD/TSkZ0380sKnSsHct1h1RFM2Kypm1P4+EvF6gze8IA3wOViw2lIW
yuXYaBioKJee2FWVZM8wITXKzsbYDWFUCZEzypHdCq9WVC1r3cDBwVhU1uAWdbEI5HCT5E9Dkv1S
5Erf3dvVg+OBmSK6CLLXqQH+/GQ5DoL0d2W2wyJ4Ic4G1tgEywsLRJsprKPd4iuNg1/P38ldcII7
qlkHHBHuy5d/wI3UrnYSIYUgMA48yBnepCLAhDq+17CDlJbtc7WRsGiWljrK9mV8j8B+OX8jf6Ns
xvI62chb7YPAjWyTgaxIS+WEBunYsWbn38HgR59vSSidg0pncD3E6312pzX2taPa1h6/fYxorf1Q
4eQnHFsnnG1gOjCwwU3vBuypGzy+JryWB3f+fvbc4M6MywF7Vb9s/ufu584O1S3fq3Gsnj2r2Ubw
N5pYUHOO6Wz/nPDXwPXnr+ekVg/noTnCgINvM26GQ3QT3WCg7Yi74Ea2EVIyhg7cCDfBDNdq8xDt
o319AxPrl73xJ7xRm6ExBeITBHljPhT+8+4JiWKKtTbA/xaPiRYsvOqSk9DTrxRG4UL/RNR2AAep
fPr3nvzDK6/p5HaqdMcwUr+hs/9ctq7MIcgE6/tshZNWT+exfNJDdxL3So1OtPplV/vLeIzNhQtC
jTZmp31G3H9+zroaE10o1GSXf4Vvwkf7FryqX+qXAmb8PDyMT5QpIxFd1C/B2/BlnrwPtNEV7+Nb
+to+TJe5MsEWSvgEI4lW/74ZP01k6FwNHgFxHpZkXp287B2+0XppiqXBCuaQ9VHj1nXmlwG6eBtv
h68xxfvB0R5/ue71ZJGbMu/xuFyzB+rkVP95U6bCyPHfZatXHnL7UViEq2nVLwO2+F8Nr+bt9Gqr
wFBbo5CSGGWzyf95qSHzvEBhG9yRVzvTKumvNOhQegtjMfgyGhwqjr560WJc71NcLvSNVf+yBpjS
/1BozbbeCh/bNA0++J+/hTEMDWGeSbvvKMbVFAZlshWKYS2o/UKmNzHpVgiBtFDOA5lFGrO4Ap6j
CBg/ot3zowXI9sofDbvvlNU4wW78DFVcWJS5Tc2lhZ7AtTPVvTHAUsW0HBTAGSpyB2p5hX2sbU4o
NQmybu5zA0f8XlgNaX7jjZ1Te8d00HYaAE4JPC4TRm20azXEpxnNi8b8dBTZv3Q8ZPxwgYHxTSXp
btlZi0Z+RjX0Vu106IphyHaRKHi7Dbhp4OG6NhPiNGrHhAfl11+TNN3IcbUQYHD1+WdcfkxBY48M
s6VVHm9lfp7fmU46hjczcyr0mDXVNNpywP6New1TxUU/CramtyulOekiVjz96BjGpVVjt/G5kIJF
+2dYcx0duWqSHeoKdJPBtV6F69Ivcb+6SwbyGWJ1baSRM0niNvCQweSXMJJcRYMGhl5DDBnt4Huw
HDTo2b1pl5UHoc6wlYSv2Z28Cdxcig5T2LpWRtSB5q8x/HKK5L4Q9nl7MSWTm5etReGllqW1YcTb
YBycWiidelCYNvRnpLKGcuNh7FqBtvTlpcyJJgvWk0QMNYMrf0rhRZLe4MnQPVBDFZjXjYkTZvpC
j05DDU6uVtg4PAxyb7dfVR84Ynfb+h+NsexkaxEJx0oXt6LerWqF3PLmIYg024OM6wfLQmHgXS6F
DNptvq4HaBvmm2Yw3POabSXj4tdjmvXY4IxUL5tql4Lz1GLq4mK0mcQ7FYw5yABt4Of0mbQqvWQ1
+6plWFAOcUH2Uo81U7fUA8UNE2+poiCOV012nNrtsOuoU5OeGkvjC1LMbCl9GyLwy6lZ1N5yhJhX
QpqVo/rG64BXcNBJJmQ0Ue/I9XPj0SJ6lWPU3SLUhZWCc2ay9qPUKQIMI6RoIwebPn7WJ9eQmnOU
qLZQabAW8cBFRpY3nVtlb5a5N6tXWbuVgD3AQhZC6O9li5DC+L6kYBF7rF4IBzQE67kRngjTMMaL
ihA9twNjMy+gSRaWRW05hhfY2Gi5PoulB/lromexvSQC0eoK/pqHevCxIDF5RqP0LKTw2OPAmV/o
trRWij67L5EDUgOtRytfPNkqnW09kDguxnY4vKu8D5VD/zDwtvT5Iayfex0iaXmTGvhX8aGdeFrP
9l1YOZ/i0W2RSEJSbO3EwghoGca3cbFObwkG15wO321p4b9gJzT2jghZZnBgHDfdFlb5gBsluurK
mRReHgysHHV0Gmzq+sXMxmYk+GwIS4l0P5wLln7qmrj0N1vsMayK5bWoMEPaQ7KsHnhNDG2VWMve
dLvC8ahKNnjr4NdVrqcHGKlV5ZC3VVLd5Hifvqn9LvXACoA9ehUCd/4YYVol107DfReZXglYJRnt
pp/O0Vy69plTRNk+7t5M2MESOW5Nj99xeqqLDa5g0Gux9ZB4H6DtdtODXNO64B1JhQeZFqXrItAg
q+KDIW2SmNgdU7lJ0IN4yz7obavdtKLsKANZKJIMbR9UqdA3URrvvAh7enVNwqrdAUEo+llnE+zM
hRo+N/1JElXCB3aGfFEMIlegjJYFbGQYFuWGHUMt7oeqw1E32Qhl4FTD4LT3nf+clgR5EJ1ZVfky
sj4nHRsZS9lJ6dm3ekcfw6WfwJ2O6AZ940bu3vHxgU4PGBERL9NXTtDWt7q5AEw4WsK7OXWHISNY
hOBgC8lEI/LY2ccrGPkgRnWwKHihFGPYToF88PJuI0kaRwVG+yJmXNbCSINlyH8Z5enCLG7a6k2Y
LWaH7GBmxcGYEN5ixVQNUC9T3wVFXArGHm/eaTQcvUCWyf/4qscqVsWnrIMt1HwMRb6sy0PbMU5n
Lw2raVFtOlHbpL0BeV5dTnF/G3AjacsJBfKWJQefNSVuH64TAwFEdwaDVkpCsXBJT0PsPG4yle5U
x2TPwNiJOX3jDxinsFDJiSgJWQM3Qk2PpzC/QaEhY4XSYj1Nw3wMcu54n8GIXAiznnbXQS/Kpxff
WO82Q14uaC3coDBdL0SfUisLRXhgwUim8iJmr3r4PsZnzXQKkSSW6aERnsFNDIzo2vwuz57H7kJ7
D1xcrMoMzcWwCbFXCwu28UhwjOFJUJdGkDu6j8Eu73RZnTz8c6bhNlSgHCebHr9vf/Zeh0Lq4S7q
DwshJ7JnBCuQCOtJCJVhTw2j5yk79eVaLnYakRnqM3Umq5d+kt1IqXcykJU+kmgTcnoRLM2P1IWj
mj4x+lzJEPFZXVYDh1k6J/lFGZ/Kz6pV7NJCxffqi/DxPk0YzVSEaXrSNfLkprUPe0ZU6TPgRGPe
Ay4OKBdby0ra+TRdwAuaF9zm47pTseiqeHMbGh2vXxm17GSYt1d1tQzMyDGj1z459el+/vOw3zRV
REkmsTzUewQhcNsbNw04XjkQtCjbarW2HVymXa6u0MlJgJrxgdOgN5hlPrQ93z4o3O5q8GxJBCIx
TeQJz8JZokgylH3MCxJZOkeAtJeNVY1pwkRaSBFAbsTfON4F8cFTzpUQzLZF9pxEZZIE4x2L8sK9
KvuPGgxON8WjN94WGd5o2aoJnoGYUC7EdiyuSvV2EKu96Z9bPH1bC6CnsbXkWW1ZJt6Np3iLcvyQ
gq+YAo/Cpefs7NpNKRgLibKoT5FfyafEEtHthi80aEq5FPtwZUzdTdXQgEOolJbqBjBvERNpwgZQ
kXDqF5odMrWZNWQE1Dx21tIS3Ex9FSntMv1hVAoXYrpSN+ziH0FjOmO7QY7Hu6PsRcXJgn4513ea
Zi466SH2A7cDpu0oI/X2S+LgUF2R8YRy32tMZCZsHRImFJxnBAU6Nby7ijqIrBaJowgiZ/DFzVSK
+9mkx3iC2btr0sOkYxkHzQHntYXQUo/1+DUM4iLW4m2mqegS9rFi7lrztqHy7ck40mq31yS7ZX4Z
Y8g3Hw1efRflAsAv0oQ0R0vD6KJ6sPocf0Bgri44mpG8tvp1oNwIbGtJdCk67BHVLZpKp5KNZw8z
8kKm5jBwnTfem7ZyfBFDQuobtvOiim21iBYV/plTjEIlSXdjbS5iy3pUEnVtMi/QFAVAbYM+6qOp
fdcaprfIatZ1BYYQ+nbcjntazkVapISWEtoWP6upYHfFh6QfFaZb1fQeN5wGio9x4Nkb6HHJnRWo
HdvYh/LQ2zW5VMLoZNq4zlLMw/XTKJJiTXGeioEbh+7YdovMGx29bg/SYD6IUb/JMmlRt+NCINjG
mzXq/lbM30sxXMREyFmPaXOCKaxqLnXIzo9wQOaArw3dZUS+yI1ir5TjqsbkOGUoHxcd+rBpJ7G/
jTehcZvkIkGsEgFB2aYnVXdReJBZ0nSjil9Nf6FO1GkSKuPYGAudqsXgyNGNZiEEpitr5U3cZXe6
QGxZmmCuV1efofE1olkZxxdJwewnZcAXpK8yxvfZELtyCpoRrlt+UhUeeojHEWr6MC1vhPa9aGY3
NwLL5VVLIVEG/AmaniA1nZ7mqWkVlxhQO88ei+guUZYSQhY5NW1fIfJKAE3OLlmx043PImLAprxk
ImSSYWnW61jIFpq0Lazc5jfi7b2fN7hANhdyiqwrJCmseNNadg+DzVqExjPlnwkwrZbQcbWXmE0f
04iRcyYMi7UQErXKUiPJxMyX1VFqAKjMYCeV2UNkxi9KWjkR45we+EV4EnE0inHuS5Qnb9CcRtKW
eR3dTfUSWe336i+MN4TejurthDxe9qp4E4qk52Unk0KNyyfTUz3uEn2RyvfJkLq+f6iplMui+iRt
ksxIvPA/BK9biOYF8dVeHHqnys5ZdvLMS6xcRm+ti3epXriany2q9pyS/Zib83lAwPFQLiOpcDAi
2k9MBPM450xeCTHFmNFvuvkZ+SdcPBaAz/PWkerbPOAALpQ7sSEC27stCLVSrHXQVasomxapcDbK
fmEp/b6AXORj4l8ii1VE+j0IhuAfTfily0/pTDfRbudNNAQkF0TVDkSBgpDcxBBruWUuwymPUzuK
nuuG3S4Dn3ys9bOFT1GvV/RcoTufhJpSOC1MwEZ9LwNy6OB413dhMSyq+DhO07oMUntiTl5b6yR5
Lob4kPflU/ckqnCAQQ4liRQ86Zb6I+5OEjJCMIfFSImiGbChuQD3iNF5SUbnQYufqVa78RjlH7JK
edKicqT8nqc4zI27Wtm1wirmpfEDzuAW44hlM26TlCjBjm/GjCiLD4UR8FzrhGjZMOFwOjj3HQEA
3rTyu8rm5sjkLPTtl4dKpFIoIbJXVaYJa6jPKRJEcpQmBvmGuItk6kEjWA49IXZlvvkFzZnRmr8g
FpXccVVEagT74E9wQ9HzapJK0BzWQ0MaItK0z3hBEMNRt78Y+/6GHv0N6WjgOXAVAVKgfqhXYIqo
lYGVqU0OfbAiZ2TY7Vt8kTACJFveKe5xG/xlYvQ3aMgFZdUCbmYsoV9TfGt00kqhc0EDcUK4LZ3X
fEkj9xsk+jdIpOl8KAPauzJTlufP/R9sUpjiwu/zNn+ciGUMXTBAm3mmw2Tgl88jyX89MQLHVJlS
DdMG6ENX+FtmdspkJlypcDKYbtkcDUkkIjS3+FdTwB8vpiIKg+8J2VOS57v7n48lhjLTrJSLnQZH
fuOT2ZsXYSVsq+0v3PbvhfbnQjTAWlGfkZ8HpnztnmVEmjCmDc8pxTrONk7yIlxTD52YJDsb8CxM
pDU3u28Wv1z4h0Ef5dJMurHQwBnYqP35EWW5wCGiyTqYSGtP3IY5Ld4po55t651o1uwc8Uqr1ggy
JSnbKGAWIakeelxvTFF18LnG8xhUY1mYmNLTiOrhug+/xCBZxHjHlisLDZjccox1HW4NIabTQH8A
s2rw5OWPLzUOm4r5IBiUmsNLr35aR0+twJ2ADYl0Uo1kOYWVnSkyLLhHDDtA2yH05JzBxSYTcQ1h
LJ4UCFPxuExvhX7rkRX+m4WN8vdrZOisOPysFNlSFO1qHtXxxETVyLuDEj0xnqmObfKgK8exPquk
K5TIrv0Hrz6bxVOK17KqvAgeyKh2l0au1jwVxUqQnoz4qKsHje4Cnl1wiarWVrFDLtsHQeuBHV4M
9uAWd2Wruu2jrZY/NZytif+QDpco/2WY8AO4P38iUzRgjioSOPqfz32MI5acWcJtrFdSuhxSuhHp
vaye5PoplPe+tBe1m1G9iYpjo69beZ2TM2+uJfkpai9IWPriKSzOjfViCXceZIY0PUfaa6zcxc3L
OFzGcoBJ9tInv6zX6xkkgzMR/B0vDkMUdcQYV+9/HdRqlWrNzCof3Vvf/aDNhDH4+e+D4ToQ6vsy
MhMepjwwoAns+vP2AI3oTa3m8W4qzYUp905kSB/yKBNMrj1HTLIpce/Q7C9EpOyRdsZF3zUpuTm+
3DrwV7qIA3Z/qMoHSZuwfCSv0YjtYgoXud8/k8MZTumXr5K520UI7TeibK0kUcDcE6y3efN0c/nv
TwRkw6/8ny3m+yMRIaXiiQaxFED/z4+k6l4YUHmkO+V78ujtsf61z0B0Tu629icJC/zjaC6eb3Do
s5WHyiFLl3EgsUPE5xr2/vb2/fERwf7iO/+XDGBwXnJNMofkX9yi7XcqQVJ7W9zWMohliRN9yzw2
BLouZvI/GbfaSuVfhnuVtNoWNq64HJ3JhbZna9vCZsQXreWd6Ciu7HQHfHHtoLKZMvEXbFB8mH4L
FLye3M83BaM4wzQ1pCKsp6ubIseWJyVZm2FUpx/zN3NLZrL9eIEH7D002LtzXe23ouN6gPjXRa92
k0nWuqxshOmOBLsPP1v5zxhbt7gHLJnK4opFlTeKWN3bKc78yRIPCrxiq934ZY529ZgWN+pXxmmA
EMlYt6MtftXE11BCBK51YjRefEYwWge7PAsdXQuq+kXzQvWWfGI9n69o7oGSoi9xk71jacUDvRdO
OGDw2ef/u3qd7uuTtx4w4dg3X7pFO7lNHyf6X/LPuC8EYgADC24zuQlAj8HE1tVeQ+JIm2f+3AdK
FFyUicpX96buwg9C3kwEabex012yVQSjbJUAOMs7+l/hCO0rdWA5v+TYF9BD2v3xN67E9eH61/2+
qrpkbFK0AtO0u3xcWOVJ9fdtvPW2+uKcHr3IkR/FajOGOwUHg+JOuWS/cJV+2rMsaH7wfa25cvlm
O/ynjDDzOI08Xx6P4QEwsN4DQYDdyydzDZZp/UIH/S4Vrt5zrmYazPJMa/ZN/vM9jwVvVPPRqPfi
WB/kNnrP4O5VeelGUOfHeRqTKvEyYoIR1ToIJc0SaLMqHrGdBliAN2KtSoYIMU4xvdLzCgS8jYA4
xjisimRniQ9CmrgEFaz6hLIZr99ubwLipK3qBvKrMI5rkTnenAAhj/jewosC9IQppxbLqCR5STwA
ZI3SsqH4zbKFKqWOIGiukHwYmHA50nhPt1C2rzS1JgmC9dJMCqh0wKFWajM/cpTuUTNPySSc21BY
+32w1nysZ6B/lgmSy3KjRehxDBgHdFpTJu4sf7C1dmfFH/mYOr5vYh4XosqUCbKLCtrbsyy+K/Jv
ssH5lPjrUWAJLFkmga2k1f/5KDxy25KW6grCTLFRv1Vo3YJZnzNbMv6yv39zxv91satiFZvjZNJH
VrlwG3mrImAKhMPqjW8yMFvRAxZOkC/kdSq7IryTmCASyCFTbo+pO2Z33BL/pRLsPLoVrRutcvNp
3Vn3hbHmPxl2dfjQPbIjxRx+a+3UoMYZlqyLengrgXDfwvgFA55RvykTAuHk6oO4VPBe+DY3DHge
xH6NAaL6ZURPPTEu+r2+ZaySkU5FXogTAZiYZM4XDWyBdtmodKCOKe+EEPnMNmxcgktEDOqnc5q/
5tqH0jnq3bRWwmVGENClQec2Qi9NmncTMN1mR7vQdcsWIPddWG/L8ABssJm7+nwZXhLKV2OHR6Si
7T1xKdxPaxrTEZZtuO1VWu8FA9awXVhMnVykVqJ3O2w52JbRu+ivQyq6/lkByR7Qs9+b3jbBWYca
cD/RtitEfQD8zey0fKeRjwLWaY0L19rGdzDZ+/ux3hDwYQnY97C0VU57i+pegCi2K7q9JlyC6EYf
14X8LEcbKTmz92sfxS7bxV/KYxWsq36jv9TiZzFt9RpYaa0Zru/AkR1wVmKOlEUr+TCJFzOw7M8h
WllovjfdMtvlAB5ux7T3V0rTT4UFNfH/r/JvquZ/trfQiEKrDVttR0m7ThPlMTRGDjGR4BS/eOqW
CqFdIBSrrn7SBPgL5Iy+kpYNnh7nzL23WHP6GEsk2EDVp9QwlybwVV1RZ5O1MpHCkbam24QPuUHi
dZYSVZKAp2+lDEoyQ7dQVB7Colp6w2s/dEDJ4aKW2GmGdkUh9FoP8jagIkvakrzKN99aQrt2fAhi
EW4A3bG9M4X3GbqJuwBxmyRAVmZwF0IjHctxC5HO+tL1T138ZNAyTpXbZs3SD7PXTCdRRe/Jp4yY
2WH0QLeUCfll1DoUepx4bet0tXRp89bVA3w2I8UppHFTGtgAvniK2wLSrtvgWZG28ciRGspf+lQ6
gaWxlU6vVW04Y0y2veE9ahWTwD58V5hbDSqrK8geE6QJGaLvX/aR+Xj4axv5VubQhaJBumKdFHI9
iZXOnlW7wkOxmaV/PnF3d2WyxJVq+fnvy80Ay19XQzdHDyqCTuhXm9ZkhaXpizJysGY15tApXBhN
3Mwkdv99oW/F7/WVdM3EjXhu1jTxqqJv2whObQQ12Vez9SCcqwn/fcykm60/QnWrzz4YkMyAWrOe
ytB0jAb/f/8gyXcQoeyh2IIZ9xnRJPV5DnUR8OyC60XY82qUL75GbLvG2wrRnXEzjUAK5HgPPeHG
l++i+EgNNSe7WP0xFFdq9tWUyG9rtP7bot/H3sabSGUpj4mUONXEzDKG/TacJ+4IL64HA4ZEVLsv
ftEhaVdoyndlpJNIKoL5US5cw0OtN07a2JjhUU+2xP62zPE3EKpJJyXJqT4nuzbeZMljRWPCDLdY
Qj8StNXYk79HgYlxQSHQ0Dwk4v0YuWK89OsNApkpW0kE0sCk6JfRiKWszZ4X1U/THjPe9s2/w25T
YN7xiKSJsoEm6Kaa9Xz7UFnPgTZ3/370V807H5K5mSoryEbgiQMf/XkKQ9BuAikjKcMyV80nFI1s
Bx8js5GA/O6z8tvFrqqvPkgToEbDP/rjbTYcJCzfsZWSt1SYBxPLP8j6qV1nS4u8o6V8ao37VrKj
izn89h7/XXvwqQ0dNIkWh5bvqrNRG1WPyDMhdhag7ITs3GZU48io7Z//fXu/C8o/36w/r3TVztSp
F3sVmeS7vAmXvdc7XkSEJZnTkX5BBTpRaUIMX1Yo6pSLH1MHZF+KdSmUypY0yC8DLYbH0gv5uv8f
v02j68Y25j6cUfGkOg2KwpZAaZ6dc9z8pfws+6DbEVBZRQlqwo/q76r4IWgwI6xSR9KOSZnsm0Db
ThhcNQSENoRcS568lBNop/3KqgdnUPaEK+ONx/SnDNZDyYma4DFPkBu2b14wumZ5bKSzboKdV49o
MHWJ2KdmJ3s5CW0cFNVd7nWbrudXImCliNEjy1CRkJT++x7/0DL+eY+vWhgtaUDBO55msRu3ln3L
C+mmm8l9+GU//qbz/ethXiHio9WJo18pLVlO0MJGymhoTqDwbwwwFmXDSNpqF/rABDg4DEjomLiG
qbhozEWf5dtEgcPCZE4x3cK6xJzjpjAxcBkQDTzFqeKk0a2p/EZSvGKL/+8Fh4nEIWJYEtTMP1/w
QNHGWAjoKH1c5rptVOqLICUwQDx3/arKhnmwANPlMnbHoinYpPak1AvFssnf25jR3W9nzQ8NH0/L
MmTLYrcBVri6iUEmiZnY6/MZasHc5hbBfH76HQ03/j4+/7zQVYOBLjSS2klRd15oMdaDSoQqy5Ty
u9b6MuObCXTVs7I1/qEJuewgBmHb2FIxHiq1XU9As0OASm4rVfEKr/pFLp6S6LGy5C1JfGatP0Yk
3Ai0VlMHdQxpxmQ8TKJT4KbjWfFCydNNGzRL3Ww2zai4/8fZee22zUZd+ooIsJdTFlHdkrt9Qriy
9yby6v+HGQzmixLEMwMDQeLYKhTJ9917r/WsMM4QtbEjg26W7KMLU85uayVfRvh5qZY0rSL6FDlZ
MulgtDt5ymhwHKfnWLaTS7qSS5NLEdwfcMASsU/mz0F2IxmPGSjEUdn0S0q09DZQIXCxeWbxGDNx
BkigjLZmFt48Tx7clLWU/nT1yX/uiX4/zFe7lLoPu7yP+TxdkMMIgKpNhzofo1fkACx01BvjAK+D
Pb1LN/iONRD22b9vAPgY/7JT0hlUEXYM44Ihy+8neSs1vVXnanyOTL+o7nfsAqfKZ6Md1IzovEzz
AFEpKD1EjyAgCeW+DEYE3KZ+O5sP5uVmUG/zsGFwd0iwT4y2mm4CdVXd0yGKPrlbT+kaJ22YrnEk
BjO5bi46JUbzUudGulOVTmVtAanO5pp456TzGuwEiw7upUY9lGzS6TUJbsAT1sauLoC00144TOld
LB7i+jM1di1OU2NXVse0PNbfc7A16nNR30/Z3TAfg+5WtI6TgbBiV+rPSnMg7EoPMD/eTd0+to4X
w1eCg2ogN/Hk4JhXx3AmX+crCE4RI3Cd3wKi5reCd6FTIWxzadMNfqM+wmAy6AsgHqO9RNYhyQuN
0zxb6ARjAsNsxCb00LrmECIunjf8YKvtupDq2VGTTV8zEcZ5hBzIYQSyYbQQU3ZKqNuW3+dIKrE7
fbUHmQNK2uXkDv0K8XG1o4jkymt7dyqQNTqkmiNiHm+D7TKOtS+S270UxGQjbDWPhcwhvuWA9soW
ad9ARLqEGMEXOl8mvKw+mIUfSIeg20fBQyBvCws5gVcek482gwL1QJNmnDbBl1DeDN260b3cWAXS
hidU07vO2NRYXOgP1jeB6S5nRuvWjZNBh5Ao/Z0e8rDpiYlXj/DlvTnBNs3cxgbaRVWs4ml4Ws4b
KFrorPN1GT0XTIGUsxXf5rkvs0wo+2batW9qui5R0inIx9YXw0uzcyPcGgIvTIwclZ5HcIgFjyE0
Ctqg7exG2MbiWrrs1OpETaYQiibbCorWZgNpuo/ITVqxOVCBj3xH+QpEESmKM+igT/loiTs651m0
bY2tqK5DcZ/rN3J6r8WnsvIyNILlQy6vFRwv92hLI/SQ4gYln2FuoC93iMiVO4zEtK+8sNzkiMqS
XVlsrBcldaVwZVprzdoX1UrAhZO44qvC6NyJDc4Gd2rfZPkQS2utOYjZOoC6LK7kwovEk4jEB2Mi
Y5xdGa3SmeYBj2qTWt9maB0cDYdgBsd34+INl8gkyQ4NHhjJRizA/XcRKKFKEJunUN3oqk+jhgnR
KHuGcCuWW/Hy0XbHgiYECLGILssqU52+9FXOS3im98XnRG+YDi+F5niS1PUFNQf9YCoqyZvNlaJs
YhiXRbk2Kk9PfPSa2pN4cUTyzMNtOqxbZnOqP6rQ69ZWuUaryFk8xDdi8sF8SBJ2IvKZ4lmP1j2v
dupepfYplp875JvZPcrRNv+YakZ8t5buCzACovdZPinhTgYlYK4z8WitEvVtbneDelOPawnZm9Dt
VAhN+M11OsorXp40rgKG1Ol90R+74aQAzou3VeuraEEAxiHkX1p8TjRsx1sz5qN06NpM9EWknR6u
AaNO1coav1PLiwwf4eIKAiOqdogBura0wmRaUBgO6AeSeml5UvfEZ9qS1wUuko6hhXnTbz/ykfbO
aySdVRi41inWHMQr2oXQMh+MszrC3j6PDbeobQBIVTyVNE1n7Gp7PSN4bzOa0CRejOpRLG4med9z
70VmFm8CABfaDoKtSj0VbBuybfOXWbq38s9U9UJsW+qKv0SFH90ieFIdHlfETgg+mVjGnpQ3T+KW
EXsWseyQJR+414iSrZUu2DiM6+LoZbV3mV1mjimGrtaTez+IkBgDAuSqq17q6Q54YIYIEGmuhbyt
kcA+0rgyQhhzbBjE2MS4Ky7arwaRUMdlqZfnuLy/6C+F+GZqFKSCL9V3nEQtwWU1IdwrDqSJKthy
At3pw02ZHsPUy0wEeqvpM2tWeraKSaNJt/g5kecwSrCEJ8N4NsY3akODe63ohrqfTVuz2DTqUehu
8vQ+1w+94kryAZl/qhNwvhqaoxnu6A0V8SFIHkITLnS8SdHFNrqJPPcQNOdY8RRA1JiCeS9eE51H
2Qm6nZS/l9Z5FF7q4tBPKBm7J/DMtlHvo2avomdTDnV4rINNLVIXrkScap3HX4gr4epsVSfUPU06
5ES1chOD2CuslNE11xTm5JEXBoZnTA2OVa2UDDEp4GEU7StCnbJ1GS9Xt6n5yrAO1Rs0+GPwIqOA
ys/ZVp0ee3HfGzdCtLFqulE0F6KNxMS7E0jL+jJ0hGCjxR6nYs1+nehjDdVjKe+79vbSHi9cpDSa
0NS0N6bxZlqHUMQIGQIFdGsEd5RbCK4Jh8z8gAVrtmlJioDGpFWV7OZoi46JG6Cl3EnV2xjcB+ra
0u664SY34MDdssXqzgZahBwxk9da/hjccC4tFT55haS05KtJAqpJ1qXNvKya2L5tLegYwbGJDzkW
G9xC6Vbhkur8JNlUKKVbO/4MFZwR9HW3grwdCrdjBMkdPHxVg5UUnTUU1xstejbyrcTAYOq3grHL
rXelXSnpgg41MA6wMgc2r4tEweCJsE7lrYflKW+DHcYXcVhF2W6AkK66fUXADBbkH5on1wiHX80T
Y1EFqGzHrD80GwyNu2kQ1AJIVrW3nm+Sz/sn7ICxs8lOyyg03CBn8rOjiDmscpForn9S91y74P54
CVeVT9fos9QHvISFsfaKutwWT5X3gljRIz1n/UNxeC0a+OPpruqaWSnKDvzzQlqr7pN7/ICkUzSc
TF68x9DpLjZMT1hm8uZqeGycXbIRVsAhdqyIduV3h+T8o/Toby2s/34KVyWQpI5lKV/wOJSItunm
dT0Jbu4ItkknTf55lrdWSkPL/7F59pcqT7RQzCCj0IAxauZVR7Ea5xR0FjW5eSDwCju05g0OdxP7
p+jcvxbloqJgagR0LKMd+H3vXxVJpaqxme4LlYzP5RqmnyJJYKjkc9NTt6VeiTpHkF9jxNC09DZV
rN4XT8iKbPqpGc5BIN4yPKEsH7GtoQ6lwbgIuOtydnqRu/L0U8fiL2MBjIsihkJC86iErasP5qI0
KXKaeT7XE9dH+RYoWynaVdxyRQxAbFJVkHL6WR6pQtmUkKm6eC30baserE+JFkoxvIyWq3rYtSz2
L+/NTHbig9Sir38QlJuxvDUnWOluUdjQfhvSgG8YB8DSqC/bpn8cYNBIyd0l3qijb7ohduuUSFZm
g/cdNUL3rqk+snYnjeC0QSbs0a8rtvImYjRmj0b50bq0kiCrekwtAvtNj7ivI9ihqUmKwDZWXISD
WXKk/pyR9XKFc2NHvBko+N7WzRk7YX5ThKsaATvBruZqGYK5LbpbXC86pm7WS3Yyq/iyR0P173rx
mo/xqyciEUqKtAfIFArA30+ZrGpzOl1JcEigqCkptjeDpG9pugs7Olw5E7ThlaY2jbJ00Nbku6zN
+rIquIEr6n2fUguxypWMsLS+W13S+YfXh2mFF3DdaJJVBGe6JaqSev0Cq0ubppEWB/ss2edtvtEz
jYoiWot9fx9Ukkf2wWrZ9Gf9+1wIm7oYj1WOCz1pXbkM100j2XDSmPI+SuZDVkbkqLPP0zOLLhX3
WkrJcdR9Iy+3l4vOSFCo/VlMKVM/dDJpBO1OiVXWtOBAHv1NkQk+VoK6JARForJSg4+W1IpKSfeC
wSRVawFqgoDpyGsMaVN0mWtV0m4KoVShG0R5LjjJeGjyD7TtNeJW3MOOMB/TcU/Qy22UM78WNSfU
ejcjxUVOmB8mz/gdtcTwB5Kga+rHLi68DIuayNB8pGs0oLC9RHZphqc082otPKkpPkOxxZ/CXrVi
HzqKhl0yPYl0n9rehaXhNkRlhikGEaS196g7mk+Yo4ng4Mxs3uOE8sxruDE2m4QltfMqeyj8FgW/
7IrzxY4xzBlo/OXqvgywuIz46B47RF+XVxWVc8YmWoedNy0Gn+OIR4puq10RgXbpNlNubgSN/tvc
bi0sOhdHi7v11KID6Ktsm7JXg5+5ysyRNmByElPZM40bU5M3+SA/GYUbUIJLWrNp2GlJGPxG0FLm
orEiwxWiZ4vfxBxIzh1JVN4jQ18l8VdFYgnHfELXDBCGKrWkV8RukHYFcJ+RyUUj5qu4qI9TN96q
uLSkrr8V4vm+YncxiKm3lILTKle0tY4FBXux0sbuPCl7xaqQ4ox3SpqtJdxqgfkQ1DchLuCZSAs1
/pG6qS6d8n9cE9eOby1T66lUrPhsSHvG8wAhLqtUYG9JfeeF71bjCR85ZB3OgJOFQWsVSW5rPals
01XrznQu82kp7PE9qytskpZAWt0TrMMUJTdZt76irFMn9oRyk1YPWfOUUvMmLp0OpWbetc10n2lY
7mKHoxobIVCFe/KZI8MblGPZrKR2bcECq7bisKmw2oX4zFD8O1V/akvHqCGJ9a+N7El74kVq9O6X
x+7JUAlgtDEUQJO6KA/F5bUfPIyysYBDkZ6l27fb+Y2ZqAiylR6Aa+jYgZflOpa8y4N2mtSvudwv
mTWBW57EVTM52a0UHZRqFTe+VK7yd97k66Tzam7wo4hH5JQsJYHq55xtvHUH2V3f+6bKrNZOoSqe
Bl/xjAdSUxK4tOfEJDrH5fw2zQ30u2WbfHloCm7ZNtYbwcl+irb4690ZiBlaIF012TtcLejFZBh1
NQzzqflg6hg+FR/Snbi1ViEoRHUD9okFkQiWF/3GOPf35u4ncJFs/NlO5Nn/8wqutnKS1U1NKRnz
KXgQ0PA/o9toH+nIxoDxQXXuWZJx4lJtfjTPwidJX6hu4l38bnpGT+SHC9f+QbsHM06DBoftdNbu
8sx+Fnbxjb6DVb0Wn7RNtAl1m293L8NLzGn4nW2QsAXN8j0aUhkrLXMe4nJoVeaO1boZ5l/OcOpW
G8QWzYDqEw8uvg2JBZuyY1i+RwxNTMYY36QLjAaAFjsSsomAHUx4NnlOyv3Q+WD8HgEfB5OX8ggf
DcmSuMDYCEn0p1ER2+gEjBg8oD3e6sgw3qE0G9aK/sX00F5wqpNE6RNylbzn0q4nigOs0cJUBmxk
DxNSJB7Jp+LAb5pNXguca6nprdeSblqwnY8NPtDcRmyXvSdcnljLvfkoHcWNXfUr82TuKWyG75AG
YkNci22i9mNWeBirVftloSi47fF3tSDD0sTHbyFuVMXLQ396ZnjW2oFLxlS4iSEo2NFt92Zt21Nx
bh4UWnSBw3u/CTDc2sYbjhsu0FdO99nBblR+ymtxB5PVoTEVe0VuUy/fYYp+lEC39BuUNhIOOyr4
u/pmvCk3yTHesCngaaSzdMRsFrBiAGSd/OBePkmv5t50B/Axxab39U24Me+kV9pBROUg+cvOFuob
Wy4JjaI+C4YlLEQkXAsQD6wFzc3O81f8AcOl4KdF2SMUvXnVvoC57Pq74LZ9gjeZsXx9RQda0ob2
E4n0L5sQDbaFjMaXjYh+TRHBol7JSQs6ejd5+Xr0b590chLSH5r3f5ve4TBBeEs/xRAl/WpC2rRp
lua9VNyP22RjPS/opHDTfU8unoWf9t1/WUM01ZRBC6HrhjR0VZVAuZjlSlbmfdPVfExeX5HJd0kg
Btw3wUugCp5GfZQH36V50e2qhUmnvWR4fUSh9P7fN6GaJoEOwV4AzN68mlkoqhFFpZiSN99g9fQE
VDjCQ2E9IFY1izvGCHL1ITpslwKdeKHbToBRCfc3EV/ZZ7NpM+IfPgn9z2oRn8//2XVqy///R6uk
N6Yp6yor7KXdpDQdSJO9bCPRpZsUbYtqO88YbT1IffSW1Zuu3MrodMYnYXLIXgh7Px08rvbsBp4C
K6rKII0bSfKaIdFS3Y4A27U4uIS8Vy5xJ09tsjY+wieGKJOvDV4vncN4FdVIg46DeIy2ee1n+/Yd
g8MnC1FONHTtTZCqkXbR+sKn+O/P49e7+2N/wUTSROqBC+l6UKqE/WwW6hSdFeG14w43ZytgE2MK
bm3fJr75CcCHBqghOkW7a/JDYHqWhj/YpqFIwBqhvR25vaNnlQxCHM6mwROilWK5cIBqxb5MDjfE
ksBKVlPRzms3qVc00XQYGta2bHxtpKuzhmkhhBt0iJdpS+upSfxxeIxYx9MfhLf/62S/fsP/XeWu
atC4mQTLTLORAJJvHW5EWB07udjI47iX0mkfsC3R2aOCS1vXYgMclt6zeQyn1KC0rrYTBskpwZwp
FF5c1pj5wi21g9RChtDZyYOYt3r465dHXNonOC+rWtf3JhY6o2MSmJY4ICccdRTtcf40S7dROIBD
eCa8fIMx8CSWxkNHaqNFTy8NeldbBiNZdyrIlBSbwCXGldd16HVc2+xlGmjsOrrsmeCvJe1Imvwa
dkkS927DJq7UhAcleJD9mjiRSN0X5rYjAE+u13EI00OgiYl5fArwbWbhSg+gNfQQJSgNRyOnQfks
9ke1uthVhl4/2+Vy4YyV4sox27f+uSk+cHjRiD9G5hkqkYdMwBGX3h1X6RDdSxYtkA7814jPJdd8
qzJd0UTWRmLzMO779jwB+6m4oZvls8zcS1UlFzvZVh0YnZT4yLEJDmy9h3wrNj5d1ViPXZG3nn8P
9HdTXAeSJ+wR8rvhRdro5meCn1IGCSEASRiMw2KmrE2swFnrxHXiSf1XA1VcjvdGCYEPmWgGXUbS
Qi+ntMqznRbcsOIXeQ0jRHCmSacrwQ6Mwr4OHgxrD8XCF2TQBrzCXts2g7orlOeZBXmqy9WFeLml
9E+Eldw+p8ZnYl12wcLHwBISTqpvlHvcwFp3C5SGambuILhG7E+F73IenI7PYzCJCaxLt4SokPsB
SdgScxY13gFBMPXWFob3sIOKWjEW46Mz8EeGzM9b+WNqnibyuyWxXufqgwkQSTQYRasmUkTDNoNX
RvpQI1IH8IWOLRofu6OSQjdgheczravHFAVUHt5YZPHI9WOYthAY70T5WdcVh/N+RcuJ+xt6L0Px
VAzV+RA4Snu3musEbIbuzFK41lUGNTiWRuSLk2IcakxADFOnvtlWhc47LjclB0Q1SMHEPEBQVpZX
5yRhPs1VJTJSHGmHZIa1Xj4ooX0LklfRgAuTJuCRdhEnV35Mb8BDeGX1HEI2spKny7w26c3Dmpjy
gyHHXp4xOak2c3hxiXA2GMuWRrOWepNT06F0GMFIJAgw/30zVZfF61/3lqsOiyZF1twmlFwKAi5c
/THdb65LYAUbgeifGJpefNS3wy5alcuODv5reYhcPmCgr0/zMQJWP/uRuiq+a8ml00Jy2Qpxk3mX
yjYCB7p0OTjXd2uAbmMzXEjGHzrYECP+8h5kOGbi4gpCKXa1QE/TRcAqJIfnBF2phmhXhy4x3qkz
nxv4gjPVPKmWoS/hrrf022FwLut2NfVO3RyWgEaWWlA9v2LhPBAs2146lOVOnqFyHuDxxO2KukKJ
H5TnKjZ2ofrCrn20nEv4AEzaad1L8Es6FH2j0633Q104w0l/k4Qbk8lgvGJ9Mdo7S2afsMI7J6SH
rJHtUXNi67G1vkfD08sVs+tRXnVbiU1F69V7xkHjto0eDXKeEFP6md+/6+V2WgfGq1bdKsMhEHZK
QosYbdBHrz0q2Xbp8+WeUD0GdxFuxEcy7mA02Ok2BTY574fdAIawRR9cffH2T8um3G3Sdc+RwRYH
e7OqT6XmncoN5JLUtbBim/gqKr88JE+jy4msOB0TdS5kkRoknB/xTtNL4UY1ffUGxkFvDtcD0yHG
w3Llz2yy55+mBb+2ftdnrAJLThRVtqHqdeb6UMiyHkZdcmZmr90oJWai6BPtwTQ7sJT4N9N7KieI
VTRpmXovrcqLL9zrx5wef7W0aaGujN/ViRjg9DXUXObKugoQZh2GjrYAFVZVw/zYnluOiB+ZK+OI
JjBmJIbza4T+4ORQ4zp6qHb+PN8m32idmSs1t/ln0DtwkvaMAutVc6gYL7dOQlSctApnlyenqI9S
t3jFuI7dU6E9DOvjFQ7AxUGeYjLLxKP+I+vxL0Me9tF0UUm7kKGRyldbd3FojUboDAT4XM8iGXFL
jjsxnr8saURROItJbiFnwnax3/M1poMt4VQ3BjQXGzeXD1HfnXfc0xxsWGz7L2fWMifYxOdkFbkf
in/ZFt9AnWBdzlvqzl8MTMzTK5v00I1pP5ENvDn5Tye6ic5gW96HAJYTdBu/fXponIfJ/gbRZY+2
80Zs5PGO8txBCrJjPGkDOd/ON5BvjsCsnMzpbe1kOsaJpdD5htbHF0fbWX6/Xv/7/vi3oocjp9Ha
VURZwYr0+1bbSLMmL1urBL50pLlkckmH0bbLNzRWYbWMwUYAEBj+FNr+y1Tzx1n+n+e92vO1U1Dp
fd4nZ7Q71cla1ef+K9+GDEvueroIj8maXvcuAxxtp+/a/b/ftf7rhPjX018tC2ke6eIgwR+qPZjt
LkNgxsd2dI8wj6n1/ejJTrUJb6N73TfPKMC9hcxGuwO/ZOoxPVxLbn+c7/O1AvhVsFegzhzJztzi
DtV5sgrPpc+9ek0DzWOjzVfqVXfGU+aO7CG9bFWsMrd9Lc8AZp4waJ6xs2DTXGCuyyMtv7T8ya7K
K1YM2T0Jlq/MOZxsFh7thKpoeYmtffvxpNqcawx1OUsaG4uY/fUFVgrtd+KGHn/e8Ig+bAePte7h
vt7mnrVS3P6ses0LWnFP5d8LIGqTrunmFC/aCgXtY/LS3sZregZb1D7TW7ge37pN8E1vZ/z1j+wT
9heQ0YVxe2Mx14zZKng1x2imbmYjy5FqHbBSXHK1/X6PFIR0r4QkIBynuIiW/2eL4vB1LP3LOvej
lekSw3daPEaM7u3lWuMe5UNrcQzPusUh9esxkX79OlCp85HyoIlb+8vD5lx25BDx1KjYeSDLoWPt
BKfUsfiK+VrwuLCuzjQ5+anl5Rjexb6v7fv9XvIV/0Tjg+ddHoTgZGZJ3C0dpLUcVJNDm/BvkITI
sxf2LURMO7ynacbfZye6Xe4Nur1krS4zKPvpCSMRfzV5qOWHsB8fRVC6I798wmrMB0IKBY/3xqAN
+ypRh87dMTtW/Nabvlp+VXGSW+4wNjYYN4OUy92+X5v5wjB1vyd+6+JrDm13N/+cvRkvbnnCxM/3
weYR8Fr48JAOhRO7AOTtb+MUAJTQuENvAmxt5a7e9TZNa24xpie45C7dROfojMDzfQHzBo7xSVnJ
E1vuov85jTvBDVfAf0La9HZ6M+2Wp1luTRq+YN/3XxgGOTy5//DycvET3gDvpN8wdXGXhNzlZ1/2
T+1q//Ym2t+fi3sZ6B5/Lt5lgFoQgKMDHUufwsElhGh54V6FQ+ONwExb8c1fj0jNzn1wOVrLYSAM
gvWZKY2b2PzYy3INEBK0g/W1lnn+ECDxcmMmoMF+2B6PL9vPx271yQ7Kjjx49+8IH1dsos8pD5N5
5a/ROI0+LM50Au29f3sq7LflH8zKeX46nTxXc6Azs0JqwRydaRFfsvu2/MjT8kpf8KfY5tMdcg53
+RkEQRtsbhwGQnf5DpUgj7M8UsgbrXx5J+9QojoacIzFQE3Pj4iy+ROxzdFwORir8I6419Pyng33
p6VT/as2GUayJsvL7f/aWq2OxaB0QY53kKPCLIk55DyohyEJdp0B/ovtui4xwDO/UE2SeNnAF12o
ZjXT2MHgcxtf8fOgunFBEFrshpTIa8Rg3VuLlNwJIdfUi/cQ4pmSnjPcu83w9WTSjNbZIxSjW+B0
lPK7fGSOiYO6dJUSFTEC0BoJ02ykx/Edtb+F9Offa8BfVyC8JpYEe0XD+nm18s2SioiHTHAoL6MH
VhKAMuE6ISRudimW04LXcsGI1HyOgfcTNvhvswUJNAI4Dx02Nc6eq3W3GIcSR15zkCcgSa8jbuMq
Pxvhazj7CiOGy7lBSK1+NgQV3mTpl4Iw/qke6ewar0oGcvXhh8OxDDOuVkRY7gbxZIQ1YMC5OhxW
yyBNj2CbVC6ePhaplm3U/wbITysSuRSuNv0H8+0v69gfTwsgYsGqYO6/9jY1TaXPl6HN90T2Vu2m
HlIKUygHorkbhPMQIyQ0MjttGhSb7IdDHIBZ4NGNSWpa2eO92ffepVRXWuyVSYM9CRTlHOF9mGyd
Gmb55di8Z2caqg9xSzs7ehzTbU1xu5Cah+4gyAGVW8rG9LUz1BXtkpiut1LV9vJaAA/AmTvly3gk
Kd3hcju3J3NOmIlhz4/FYoeAYkFJIsZ7CMOHQsad+tmbn5qKYlRRVyJqRS1Gf1po1DLR2uik9ZBe
vEDbGJh+u9j6oZ12jcNZNAUEqVgqLWwAHDCpfz+z9ExW+75TOK9dsvguLGrUSLC3fbynzbHj5v7v
M+dv5amEhVPl5KGBzG3k9yecAmPG4J2HqA8/kP5KHwIyQgQr38I6xfQLc94L0IBxE3meV9lnwIG4
3LfWHvkn1XaY7GRIAzgdBMutL77JdMMzwNKXR4ZZTrEVSNFgPhiPiyxuwuBLJktGU8bTCOJVXDP+
/9gSS5yIixPcAF90HUDWVllWhhPjBmz3BChQIbK1eCpdaqYfuhPSXyr7JSMJAwqkFPmPkUM/TkaT
h4N1hs61SXGUjt4Ee+CyekMjLiOvtd18x4r99e+PTPrLREXmLFmso7/ML1fjh3QKo6K/GPIen2MU
exfzbMaPaJAUwTOpURIIE/9+xr/1YWArIAGTJcCNoNl/P0nCvteUYVbzfaQKB6DX+HmabXsRtlL5
MqGZLDIRNfpXmBAD2/pt9qYlXIGxL+OKr5BVoAGnmrxY9xfNT4XFJIQ9LIt0u+MMyWpmxmRIvcIs
paUNFNQxtGcFN4QBAAaOS0jaRkIDoE7ELTPrRYTWD9VLL5mrH5aVX5ChqxuarKgaQyQQYhRVV4e2
LeJSyMtM2QvysifGSN9KuNqfYnoo9Oi8QdubzSmXb6zsps9PHfxDtnCpT+8puknx/kNcCFwJEKam
bC76Vutp4Fx8nTQP19hy+bJxUDxd9nJy/6gXkxfob2a9Jaibfn1zcdriAJdIeCzhdRjbRL/rccrp
xlag/pacKH20INWe//3x/q2MlAFUkXbD2SwR9fP7x0srL75MQyjvqzTekHtgha9Bf0guuBktTmwg
nR8o7sYfzmNjuZf9cbD/87RXVaQwhmMR5OqwwPdHBjRq/6ZERyKg2U/iLdPrx2EMEd9/d+22nCxH
VfzEeohnlgJwhsiyQQkqu4olQLt8zylZwAtJ0RHCbUeyPJqqISh8I34sel/Iz4PGnh01VunxJwuO
Ng8LeT6klaK1uWvEjWcOqHaGxCENxo4Wg7w8erW1HwGhY7sSOT+nV6F5SJItS4qrMCUOcalIXziP
xU53xAgjAc8yqBcnKF7Nno0WIqd6DcQQvfHZnPZTs2OInssIyxnSgyYnxUIGLSBdzv8X+sDrXQF9
KAvpJLpJUQRGdN16rNrJiNtQK+4vKEQhwUCmsW6D/ezr9kO8qp/A4rg/5iddf6q/npRppKEgK1K4
jn4/mTRzKi+6Sc8224e3RPbtYgpjJtnYAPzw3sO4j0jP2hibCObjD7fkX8vjf0+p5clJzdE1NHkI
Rq+nwDLmtDpXOajKMvm2gBYPWBAMMfzSGe4soClF7lgZ2sVn0/dPukIqY1wcEwjNgX6nh7etWNN3
L4lRwmotCfQz6BprtBgwxczVMc4DBpS129HK68CFgpy8mFiestDp2GkrUOTMX3/fjE3hXNjQCCrq
XAYHYvBlDTlNderbWdy25Amo+oe2rQG1dOhw9OG77APv35f23z6M/x6PKxHM2I/JGE9Ntg/GBywe
kwoPuD1k7atR+HPpiLX/7+eTl0/3Xx/A1TWdJaKZ94U+HgoVnwr29Nhi0vI8DA2s/2MlOROwiVok
j2HIEEG9JQGVqPI6ygRqXyiew50O9jdm3mVEH/9+bb9qgt9fm0ZeGqfmsi8AzXa11VGUmGSRoJH3
wWGcN0r0JqVMoavveGvQtKj8S7pllzXAwqGUQEIfpEvODCvOD6/jev2WiHymObysqJyoKI5/v0KM
LGzI8QB5aNjBN8p++wPi/j7YPf7wPNf7k+V5WK3Zn5s48xX96kpsa2Ipmn5ugQ4sqh3VN7dkmMRb
LXCQl1iVQ1mgovZfvAo06//97H+5FJdnN7jtsLNkLru8uv/IAAxTSiqlm7rDkgcBkvbZiPsDYtSd
KgwkAaROPwK+KI8zckgiqRfn2yTlWP++FdwUgfzao4lpNVjIkyvhfpP2Ws9Ew0THJONgXwBPDCKn
/BuFYmiAcs2dSbsb0ue5hm1msaRU1iEFlbBwsgVNYBKByid+1+tAsE1GfE2lPEYVaLT6JMRQvmIk
VYCQwh+xcH/ehjVR5hOH/cD6Cing9yNBtklRGGNDvrG8r8cGNRIBbItQrt4KZeReJje4idhBdPVt
qLGgAPU1WEIEpjXpT+fEslO7vgagEcL1JBSXwvVqqa91rSrHgfoCoO3qsqejvprtj+wYv2DI/+Fu
/Me+ghNQ1SkOZWpDto7a1c2gT5FHX+K+34vNewKWKx5uystGnh+kfJ23oy0x4zByxS6l+YcdK7iH
P98o0zagm2yTidmTrw76YHSN3EhMxbXgta0eLxYh2mxP54QRA0V7ovkhorUqPA6QrdlTdPHb2GSH
ckS0X2wnVMQx6ldAHewoopIpF7ItkCbzcKiaB+ZLdcsuOLFVdG0LZcFAViAZD1ZPpaFWfrVkduPd
K19nyh2dR8Jg4Om0aUI99EWkcXWEOV4y3ML8EgApI5VwTDZ94LfjbpkCw5gfGXs9WOp2pMIK9FM0
fxV97rLPNtDMYPLipqmGj83IR1mehvHV0OObhsuaVF1x2iXzQ2OeRgyIOPFHcd4kpoFsU/JbdpyZ
4KW84mlhjmpnsWFZgLVQDvjeFB4ee5R6iOmj6PxQnT+ow5EZNf7+mM39xGzxu1sCRtjz/A9n57Xb
OLZ13SciwBxuRYlUDrYcbwjbZTPnzKf/B+u7+Mt2wwbOxWkcNKpLpLTJvfZac46pwNNOsajF6oDg
CveDFuarWn3O8pcKdMTP75RvJ595QZkzS9ikXCX88ssbXPNavVN6eV695jawrzc0maFt/Npd+s/F
oynifDCmjvgq4qkiwxK0ZBDPFWfw6nJIznRRAZ83u/7cbQnkGyEcbZSJqdodVNT/5S5niA7qMssw
/upK/3lzdpOhVKpSkd0N+PEULHEbzW5345c39Lfz699v85/P+fKGLqWga1Pf7PZoOMWtGa37D6hM
Bs075EJP+IuhlvkuGWjs2L+1Lr81OuYPh92giqCG2R6+3qQax1nswbjF3stAdFNDqWkSzQZHjL+R
XD000yBPZ6x3XDGYyH59Of3HLkzyoaixOdH9oJv3+a0sjFET6ODSbwhqccd34VjtiHo8Tnfp68+/
p/mX5/TlpfvpXr980YoK4y/uu/qg6su4SDe+ScpCBO0hf0KCskpIGnknyQSGHxqhAWs1wRysy3VS
qgsxklwUHK8+LpcKm07GqLzBMy+ghnBb/THOp20pKg5xJAj5MeYoDMVSz9a1hcWAdE6KEsXRVRgv
F964kEbmRRhgJRE6eAYSLAKLIzKnb6XKkaXYmWoNJ39xXylsTBxMfOtZtEAgpEFvd+Ox1R5jjVQc
3ViaA13x/I0K4E5SqpXfk5fUlwclGZcBx1sTe6Z6KWoK5PTewjJO3zmvIJoqZPxSnXsB9Bp04MUA
nQ4HrZA/9wGm91haF+qwzGtv5YvdrZRguhVUO8GYSJBUlEbHsiyZFRBE04j6Vh+nY8YKUeVhE6vS
JWqkhUiEkEZbRgh43S7HIqQut/PcWMAVwwWFF8WgIRX23iEPpUehw+eLiEpNnibFcMVYeywUa9sk
+hWnxBNZp0WQYzW9Jb5CNjkU8DDOunlI9p3wPEa4IiTBjRLNHXp8wqrGAyRftUG8DxqwO3TRatPT
kIEqFxjytsS19NhAKWRGxXOUcmKiNJSnLlPOUwqTvZHKTdiYjtlou0qBnVIlt2Ip7tWcXkIs70ak
9j0okHAdtsQ99uGyrKFj+fTfMOEKyKU4VtCC19giPMsiE6Rd52J6UpGssQvZdd/sBdW6y3Gf9GHr
+AFtxl5JbmR+4ggXcakrm7E0l9BT88bby9LWYlHmKMEk5b4xK8+up34f4I0zWcWhWDmlll9ki7Jy
nzSKreuD7SMzrrM3DUm30HHqilu8HYxl2rUxYw9mr7eJkCp/9ERtq+bYxSsqcF1oN8N49PEnBLRc
RP0xI2hlkpk7dqR6WF7iDFSOubYTlJseFZY0UrBXPXCF23ikgiQSZNnAImj45hudH7vqVl6UrxSN
gjfnpM/3IgVHtZO2dYqjDK9FjocNitMLaUJgXtYqbbs6SmwlYnamGc+x/yeUZBJEsHwTXDZx4BsD
tGEou/TpWfLYxYXQ9ghXqY2HfrxroB2xefHJD0OGCiORoWszXStfe5QhOIlKdPKCPaXp2dQFIuE7
eAAn6SpQmGCjoUk9biyYogvInx1pRB0oGKANdfOUtvVSDIJbza9cHW1o1O5VksISjGax2dhDhssm
9pG3NbNaT6SsjlMJ6dA2hn+gS4hQ654INYmcEBV3SH0pCvgveL30LlszTV8ppJGYfofAXeFVE68G
ermBuQ9CcP2Wb9cJdonwfpwiu/Q4T5/AqBwD3UcRltwqzVvhmflCEZ9FxX8riYeCQ4rMnSMvKUcE
5eRGdqUCW6dT5BjKoZBRanQIXkq7HqxlPJSH6KUWJTsVEW0QnyL19dacEDV1mJABnk2c1cRxVZn8
CNmmJLjPo90vwhAMC3Fp6nvVvGnKu1p6m4voYbgzqMyij9Q090qUry3wu7IV2onZgVFKcB8lB6GD
E2ZgLIhwy483XoTL0Spcjy+9IU5ThLY0zgUOpwRbzZB5JggDSUpKjZpWUu/IfbpuVeVEFhEePnOb
lcTeesmuxYSGrWlY6Za5kjplgZEaxM/FLNrcnpq97ie8rCsTBDFRYM2wVGYzj3ajhARsF9VtlMdu
JJJxriunMjXpv0k8YikjubFdeEF7CHQ0Jw3BxN2h0yIUiF5t+9lz3W5b2T8YGrAJgucYeWiNCoIC
HARATK3YzSFkJcTzNAQrquOH04rkrLbaWpoQlvk3fRA7dTrTygUGxdAJTTaWDOFjGt0V9GkJeVnN
TYymHa8GwISehCc/jnfYABeVJ68snUm7/y6pCRbQcmvlzO6ndC1EwaVRrkNnHEsZf5BvuRPgzKra
k5WCbRCnG+krgQrmQM02g8H2BePt0BbRM5/6MQddWrJ1jobKDZLJySA3SvWxiwkpm3EwQXdELLtM
2WBN3pvFEODEuJ1A59XhUca0W5lHTc93bWmtrFFz4C9JY0v+YH6WUvEQm7Ijdmgk22kZtTu5+Eip
gTL2P150/W0pkTJUIxYbn7XGQHXabKzUuqgGASPKniiOgJXM+o7YQEMBbSRqpBaRA0HYAtMPU7mL
u49SGEEuxCt2LUaDTiiZh0zD7J91F9PX7jIlW3NIOGvky2npsAphtY2Qfm7bxLSzrAF6sirDN03x
bvRYdJpBcSCWiMVtKw1LURkOKudZub0ds8fQ534vCIXbzTxCx4nI6LveIAumvF8oW21bg+aT7Bad
09baCtt5CD4Pw7PVHZX0dpZAGPwpOiEmFB0GcY88pKti8SLdo1JgBl5coBssGJyh8XGo2By/4L/r
94I7j91hajD44SCzuPN2Gv9nYihBPNsWh7E7/+XlH93hLc/feIzW88UVRwklhLVVuIz2dh7kE7K3
seBXb/rN4PI1A326w9/DpD1eIvBd1KeCabu1iVzgnuiqiEBEiIATlX9GcKMQvLnaCf3cIjqQdshJ
9/EeopD9QcrK4l5wZiWXvEPAvcpc1BWpg6JgIa5FuDsLKPwOeTbcYfecznHW40bdK1wtK32jLlZM
9NFdxM4sQ8BowN+AaI4LxE/D3YDvIi7Zf0KBz51VNz73dUeYBX2WWYMyfxIt5jV0JNzQfKfT6m6b
uQl3I65npUfoIBlrT+zwE3oa4Ek8q2fkPfce/4PhfqyOXpu5luaQA7Po5GkREZSI9dgOPRjghMfO
CmxwYRx3cxxcmtWt246RQYLh9xFl4iqKdgnKn4YghNID6x+e9QndRaXvJO89ithq/PXkWXstaqAW
hS4hm3YMhEqX4V51H3HyqyVzLrR/qo6/tMMIG/EzwmTnUb7ucuCZEOBhJlx6fKuh89vBQ/6Puv/f
Ytz8UozHQaAEsGOzq3RqlhhgV/ECKQPuEQXxGCZ/VzsiZbj1bulVsk5+PgtI39wxnHvm7h+ZEES8
ayiCPx87GtrCcde23aGXr3ynUIlqniXRnrtd0oR+D40lZVHcK5BfAPaqRKkdIn8vjy7ai1YrljIA
t1EmYx3siI/5QYCedBNsQulK+YEngXjT0iCKExXPMr1pvN4mv9KIYseCmtT490aOoIe6RUQ37Fe4
adCJx8AI6agZ/ouuzHGfVV2sJEF3JR4IHEN6u9eEt7LYCThdc3RSIbnhBf1tUtR15Abdvh8vDSsw
DTluEAgnuP4kEjeyJUybfgpxmH7OQW6uxx/MjMcf/g3puncIyD3oq4mZOC1gsuFe9HlzBYe+DNcm
7QeZtwyB53g1JuE1sBSIK9WyIEpKEie7MK2HTvJWJi2kmmNB9agYGq/B9eQjWsK1QaDdFsGxMbCc
BnmlFDe9Shar9ECen+HfFMVe9UJbSJjk8ySJhbTXRc7ccmQXlUdc2F4W35IOAVcN7N/atumdYtFH
pE2nLLFR4arsqbAk4yEF206i+G7APTCFb/q4b7jXBGtt8TbFG7V5FDOw/5w+Sn9wRlIjM/mxJuIR
VIvJiPGhPfc0N8Nua4yraDyk5O4K2UM6CcuqirFzl7/1x+TvDx1xdLNfjpYk6IIvD92ox6lqVdjl
hrdg47n14n26SJdp1oAhzvpl0f/HI4cFEL/crFJS4OB+XvOd4nGChA97nQNF/s6h7IcQvdufnz/H
+I9G66fP+XJTxpj30iS36l7QOLkWV8qWvVgnx6A1lqUl22WNrkx7EJNkJc0r2ISXMsq3JeqYnNpX
klkPrjkuhaRzwoBmNT1Zjsc5ur1Wop/8HkxvXXaJMFX3nmabLXFzPak5HAbIHzSz91yp+beFE2vk
+unbdNJcsZZ9yqxhESXv2nB/9Tf+eCwShO/Uhqnoncs2WMqef4qSbpl4RJwZbMOMkQrWRyU8hKis
cBkvpWAzddeiY3L46PG+mPumVVpvWnNyStRwHJdq0ySxot5Y3bSAnr3SoGhboNFT5X/oUGG2RKwt
SoivZPNLc7VO81wRBHL0cmSj4aq0H56KLWasX96WyrcfVMZPQT4M7nryVOjmfl44ulcMeVyO0iGU
SWxEUAceRAkGNzvpTXPKQyyshLS1dbkSOesPPIxxi8qTsLia5GFlAqs4IZEcGOm2K4PdM6wY9D4a
rQkxBFch+chKXhN8iDcNgGq5a6CyjaNJjuI5BXRSQtMya46a42+39r3/9eXWvjwTYSZNUjLF+VV2
JedRQVh7Huz4SrYsBcvPz8VfOdqnHZbeOypqiWwlOm6MRj9/jaPCIDsrc0wVlTMJh3G4xgxE24Np
uJrqtKSUAoZDGinMOc+/icXntfDpw9nwdHrwrBcDa+43jeKkRqWsaEQMNlsPlKJ/zNJZHqcYy1wf
FnX1ywjya5CUOe+wNE918t/Y6KWv0kBlGLXSmLLxHAT0nsK9KZ94q4eaEyYPQkepC+/d32sDebBA
r0h9hHI1HiSsKmpuA7lYlAYxmMuKkwE4wu5WGa99eOPVj03yoPPnk9uWZGMJeiTxDb7TY+5KD12+
D+q514HftVj9/PvNJcGXb9CQRR0PEcx4/MZfXmtqMoRiQVjqgaMnc9w625JzhXKmTcHt/AoV0r9/
nD6zhAjsmePYTGPeOv5pP1eCUIwJwOGzF69V69iWZ1x4FIDagizxsrCHs3ENIpeGYtw6lcyeDs4C
a1uKPIxOCWk6jDq8bOu9M1lMPkZ3wh2J9J05RQoqc5qtf6uuAja74ay5ENP3AICivspf4gG1HUkh
u/w4KO+Bep+myzo5IasYL8boiKIrg4YNF1LnGuQiO33ygbRP3rZsKpFwiKdimSe93UAI80DO292u
7S6zczPH/hzt4Kcn4YbQCGb3kvUwtaNjiKvg1er3quTIKLZQwOK1yYKnynDquOMtSifGNlDu3kwf
MsxlV+W00ZJrsJMIlabCOYMMiBpKjQ+/xfTkaMKqNP54jxQ0/bBTUBwPjyF2Awf4gGq9qMqNabpB
wTkY7dzejPZqSIVXHYj8rS5S8SEgVaydpHYmKEjVQ0Seqrgy+CE4tQhbZOi8saaV3u7GnTS44fCR
IKneI67ivy4XxmDLe+rW1iXoIGmaRZD+AdddLBN5J+wNhCaevK6hQU3eumYLCk4/r9S/SqHPS1Vn
hSLA4FEn2ED6slQ1IbNGQc7Lo37owUZIKI3Roy3MD+ORXzZ6yk7KjUoQtWdDP2baW74FeAtKW9M4
1IGi6emdCvYw2CXwwNefL+4/pkc6znMR8zl0X+nbrpV7QtxJIXN3toVu8XwllvMRmM/i45fP+T49
gggvzxI99MGSJX3ZHVVDCPRE0QnF1ujSiYnTdQCVWCHild4G67vep+tmvInEtUHVb2LQzifwGgb8
oIniYfgFwfB3qPvlV/n3gv4eif55opuq7EO5HrS/AnFVeSxJfU7mSPIPKbt4sm+jyM00JuZafIyM
QyfAK4Dr/WxoGKKmczchqx0fTT1000NOEu4gSyuzgXTPFukl8qphjosoqg70p6G8awhXaEc8Mr66
rEGQhlX8KkmgCX6tYv/u/99uTJUNdhbZQpv4ZblNfjgKgphbR2kM8Vow0JUB+6jblnN7wzyFHJRy
aGzd++AsbMlnrSEJTo9uI0V/ZJC5bLrypaMWU+uDBjagVaVVKNPWIPybKbn2Sx2sfK+DCQtQZrr0
HBIn6/PC+ed3kM049GMAT/toRPpqODIB4Zr0PhE/TKprlFg0DIlVrt4V3IwV1t2ORnIcvtfddQK8
rz2p2XOVvcvSfsJtrRAhEVrD0lM4J8ZAg9Jo0XX4L+9QZHOU+022Mhdbn7/sz1f/5eTaY9WuTUOJ
ZtmpRKsUb8F0R3Xcnqj6UTZ+COKGVWDVz7xymP/+/FQZ35VFfPxcCFLtmtY3kaKk0bAsoaxd5OCB
3MSmpr3bwwyQtkQHxgLc2wGDuW436qaynOA2evXLx6qpEeQeJ/M4/jFWNxLJwZglMFxy3Y3bvo1n
31iN6jIaCLKXmYoh3NQvzWsx7gM6/FexOgyMOOJnkoSZTy5JlejfqmP+JAR/pPIODZdEGS47ZMiM
I/jSaalOTElsMter9KXEL2s8dbg3b0agL9FukG59kx9pXa/D5rcq7/vqwo/Ano2iaM6j+Ktt/Wd1
RX1Ujuwm2fUAkuccusliW9jaWf+lGvleuaJbssi9IAQA/qb09xT2z+dYWSc3kYeEhBbTItyqZwub
DpXJisSvX8+O3xh26JwNS0Y2o2sa5cjX9JquSAKv1sTmMIlETXvtJtTABbRZvRkb4ehJjGsSCLN0
B7CuK4AFE/RjGhlOVjCCmF6aLYEx/koXNKfSCQD2FM4p/qMMfhxJw2KSZu+8v6w6dzCM05QL69KI
tpFGH3qMnAa9kl++ym4sI3bnt0bW1qLzM6HA6eE9NMgUrkQeHX0ayB2qtRqTuZU1cJHhKtBPpqkS
qnszCE6t3+4SlVp7qPZFVOxiTzqmA0Y2DpugjC0v31GTuclUIPhQ3nVRI8tR0Zy+pHOKfVW6tF56
iCSa5VAPVSXdlV61xNJsdd0CjqNfACqrqlWFUEEdpg1KX4h+zwxIbnKVvihyZj07x7KwSADTyeIv
ZTdL7dv7AbgPv9GsvTSYq899vn/WhZExrGqNUTwnvjvQOIogKUHlKB/kbN+9tskOSPvesBapd9aI
MZdVwN9L+Rn2UN3cYuO4k2PLxckJrfdZKg4msPm9/g51WpJtH1ovLgx7DLF7j8quL3dFuMwpjdbp
WlJe/cJtb/Tg0BmvOanYvvhSFZe8uuGfmlDZUnA2nwHbo1tRFto1yrGFMKGDhWWHqgvpelhG1xgy
fQ1GtlknVH71TfGWPfY5bpPbKtsb3ocRHkWoTMtijp5fC8MWRGVrsVU+qCWo3r1irBvrNT1qrR0p
exaIqO/MKXSw6k/dzktdjuSWd1e+EI5o8MerdZzvFGFL8LkX3HY49MZ1kJ6IzcoNWybwNqqvevqm
iydvetaJAZDtcdhY4MiHpQR3EBC0z/i0Jc/+dpQP9Y3Iqaqv7ysEtmSoH4VeWrRCv5THhVBhoUmh
viPnyXxXECVG9Nxkoq4V5iPm6G90HywcdMJc3hJ26YY26bkLwXrwWd8Fr8C5TJXvPenDl+4NPcV0
ulJa5sUFQfU0oxc0OY5KuvE2Y4wNHZKyQ2Kb579r6SF+l6KTZczgn/Hdqh/mWKP18ApMfAamP5TD
uu+vMeM6PX4r+ZsSl5g4xYBWEd9JxSm8sehmi/jYwVFk4LpJOApest5a8IWKHwN7fRtZrkwqTo1I
3x8AbpF5U3/QB63KdWK9MH1nVW0nR9yCOClmC+SsxFU4+fNaz5mn9poj0gJFcLKqQmy1nGPa7J3D
IyGg7T04xgRUWIhCtSgOSr9rKuzcBsSYIrGrCTcpLLnX+k5cCSeBgYO1APXR3uXIRxfyU7wXH4d+
2bc2Oi4FUwEN3sCJarslDoAuErifK5KK4ZYPDTNXveQfaWC3ENrg3pDhCqKwAI/jWILDSQvdOGh6
/0RYlrmY3nE6hQ8Cc/9wM6gr4q/4wQeG27DSqpWFJqBy1IPc3Hj01NuXWHxqsieaoIxUqfrafDWF
e12FR2kiMWNhGwI2C6O/cKzSaciGbQGtfZHfszZ28YEWwjL0IU1LNjtpaqxSYZOKOxnR/uCAdB/J
1s5A7JcK+rHGiZqXcjDcGU4pwjJsKWigsBUYuAoUmfp0ZHY8UX2F/c4S3b6jq8YfqaczpNyMAFEn
NE/SxVTJvyLwqzh46k0+OLnyLjQvQeWk9HoZy+hbBZanjxQve9GOeUpb9xa+lH62rFXjnTm/CcJ5
EM5VqKNy2JveYTTWgXDmyMFYnAei512vxQ8mIYrxGgalT7RGJF0M0R0dmoTNTYJMlq4zFE8PniIg
PjDsQVOuK1VdFNpumtaS5pCe1DN3FEEM2GKLbJg1kQY3DFqD4Q7A9UIM0Ef0pBswXe4YHps5v2q0
McDnSpcCOlvP2c/zX0Im58Iq82m084iCtin3s1CDmQ3eQVr2ugQw8rGtT3XLqVdNWb82ERybA1AE
4aG8z6CHz9wIfyD9w020jUkDFPyrjVn2FN9G0xbuTyzYvvPH2MThqd2WFVXRQ9E/qBzW0KXe1/i4
CmOhXqcksjtzI+t4vxjtYp2X3ersRavYlbzDTsaW8ookMSeFshyuRMqFbuw7EEpk8GOdf/SUJyQB
9Yqu5dXb+OqNepu/TU581NQVD0qisPBALwFPW+noHajDHSFfaA7n9w/hrfBd41bvlnB+5GjbMbvq
tgSUMHiGPc4cpFqQEBJEe0J5jce/ncgd3nn5T4FsobtL2IE9yy581s0fDgNB9SZCse3uBG8f8QoK
iKhamPuoOUsVh/HGNaNnDQdcRbCKBfIeJpRCngDDFs87qZm4Us1XH+WxAfCgvE+LJ540vZLpYTDZ
0N7kU4KMXT1LD3p/oaYQH1H0GseClNVij+kkNZnR6XbdHRRk3z1sj/ks6AMtw1+g7yreWn3yHHun
muHctM5pOwg4DohnpSFY0J47GOUtrCyhvhVwGa+rD7rW/kHOn/qA6GwiXzg5eHYRnOvSFZ4sZqMM
gxlpj0m5ZPDuV0+teH6wylfq2uqCATjg54xc33QLMkzUe5WhRLYLpgMPIC3p5kgccXrN0ZCl3OE0
baatT2OlSpZcNwybYRWtu0sv34kgNCh9ixNliaYuhdA1srskcoVgRy4RxvueARU5RcIrWbDlpC2m
u6QsQNbzjAx4i2cBrYuyNKpQVWovvXJndTxkxdZHGTG+ytqmB4QGNxXsrHXVzhFvnGkxwWtUN0q/
atM9SBP/ECmXle+9CubOb26tjays6dljy3IJs/U5IRRnUMe+sdNMt2VUa91IM4EGQIvyIPULgk6G
nDY/zM13Qdp5frmsQGck/qmdiIXk3ta1fqBqqKbHLtqpGrbWEgf0QjmF6Jj8u1xPmcNuaNoP4X1S
4Qm+UOQgWumnpd+eC3mnEZ8a40l6+/lg9L27yyCRPoOm0XVBYv5XffhP3UXsVF5nkV8dZ8urLsXk
VlzT+J0jvNletOJdZtFmvm6DJ88tYjiiyy8XMDcEPx8M5wug10rblTbv35PbPxcw+nmoaWH5fxdg
BKMtR6ucOJ3Z9YJLe2nlA4lxwBPIdhnFl4Fq4Zcr+H42/HwF8xX+cwVGHUYhKcPRvhjp9GIpkYfL
kFzSjB7agQOpqG+sCVq0cPPzB3/vbX/+3C8lb6JPbSX1fXWExILKm9If9FRpbKThrtTIQ/MIYf3F
IfyfTYS5tzTPkP9SKD/fa9WmIYY0Bea79WDh6ibbKd5b2irdmkxiD8XDjPxtzvGhBbx37mfTF/Y1
wWHeEQdLsF6oFPzXvNuhZPDsAcOqtAqa37TF851/XhO0ZExdpwGvWBZel89X2YVJNElRNRxSY9yq
Qe2owt4KXoxg3+UHhUAobhHNJkNSKrEOO4pGM/nnH+c/Hoy5LaTQ60NfzD+//DqUN57aGFF2RQOF
NmRyVAgt7/Uywpvc2L89Bcr3Rfj54740o1qh0tNiivpDGnj7Su9WoxAttRQsOfbWDOniKMw7PvDx
hrQEMdg15OX0fXCsR4td1sI5CqauUY4lYan0vwnF8kYEORgILYtAD2tF6nZdXOUJiC9aq+hGQ3nY
dkTi6ofcuM14/9LexF74iOWiTY/Qv/+KXwPv0otXCHSpcjDpu9YyVDC0iPiIF3rwSFkeMflQrT9a
fpSy24DSjkhm/9XCKKSGb6Zmd/PYJEQHVHWLkYz1+KiG/L9WXRVSekK5PAKH96vHVIpWtNY8lJad
VvHSvpW9d7MTGdW/Gfj3GaMFEzzfKti2HWmwwH7B9TwKZuNUPTK57Az5TjfA0LIi4pOAMJXZ90IT
oYNFV6IxbC1HddvOgkusCtQC8mFSHlskCb36ZhbwBawTQMAEc37ap0tPXtLJF6liUB0uhPSNQo1D
UjW8DdMzIsmuZOMazpNFoAqmzBDEVmU+NIhw9Zm4qNW/HJKl/1ojOtIPuKAabXL5y4sqyfooCKUi
vxLB7liP9aK0z5Md/tFooPy8+v+jNzq36/C+8FLmGVC/PIEZpo4MhXu4VzNt20JQNKy79jnBumLp
4QF2QtyHMz4Np0dbE0BcN44Rf2gxjyZ2EN0HvxUsvSHkmIuCHIeAusn7j5a8tJ8v9Ps79HNb8cuM
N4qrWBfrQLz0F3VbXYFFgn3JtvKb1D79/En/YXj4/FFf5qBdOhWGUTGKZJDWqAQLendBdsexC919
0F5SUGg5gPJ40TQUZcU724aSGPYvVyF9b9R9vowvL4p60iY/T+rp0qASheyH2bheZ5w45a0eIxpY
+LlLZ9PwV5ayb5g4Sv6O5Cy12Af+3tuITxMFO6OdQ92c4vhYvWbFikeVUxcpjjQpTcaTbL3apWcU
h4BPxpRvjyfIG2KL0WLv1ctRuGnQ0JnvDLlC+mTqSiHXZKVLSzN5aR7a5CXjP2mW4QaVvtesKA7j
M1EG3sn3z0RmRQ1ZkgvzpHIOLEkTwNyvbudRFLlR1+iAcMJCk5+KG3/aCNVWlTcqRXlI48vtonuD
TSff5irq4xWKeqG9jCaStSfFuhGja8L2dWJfkm6bR4vQj0X29lHEjloftfNvTp+/NrDP+xQKGIad
si4h0KEz/3mfinszsuKxIYMiO7XNq0C92hs03GCUT8O71KHXi04Im8r4XO1iY12bG+RSmXCrIgu1
0lu/OvCvqDJqf69GDq1xNdwkwkZXSJBwJWn38+L5D/UakjGwghqlHkWf+eWprkNeZGLQxkcrPdVN
uNY5psgDfs6D1b+71XjDrGRREN7VSVfmxk5Lz+RWzHUOk5e+AimKf01++PmijG97PdRtGTUbU2pV
U77u9ZLUJEnle/E84cdbX3JSRL+qas+ydvn5k9T//CjFwNjNsEcEMv3554qYkQchHV68oNgM7AiF
lktLKEDWcY2If6Q796d/Z6pcQJ1qVp28ZK+Q+00lLM3sFeU6gWYVsYrBug5cNgPQAwhtFtFLkC8B
4CIsQ8FFimbTnTsVZhzCz3Gbkd847lXIE8U8NRUfaJLk/0P7nm9RJclHwiEKIvvLSvR9NahGTY73
6fAsyxfezAoIAnYrPxpXBcmO6lL7lU767eWLCkVWkIWQyqFoBAl9/j6TuA8MrB/xvh9WeB3BIvj1
HZUz3sNehQjrb3EY9tqfyLgQCcZVINdoyV4LteeyAeiS1b8UbfK3LvLfK8KTBcPd4JK+XFEvRoGp
aMJ08dVHv7gP6o2Jk7/djCRc95SrxC45ER4o+otI+XjNqUQrGEvs2s20aq+hfK5bmt02oXZw78Ub
02Puf0mL259X4n9+cRo1OL+YTLf7y1aCEL4Zg/m9YU6HPLuncT+/JPxtCuYmBFKhPf/8eX9ng59e
VPP38v8/UP9SzIpxFHrJ4I0XcUSxuYUlNYNAGD5hdAHnTk4IqYnTiRwV5bEhvqmlOjzgjkkt7Jpu
MdwGtGHk+5Zo13jbu6d+dGMdrp53bVac0R3pIGgItcs3Gm1pSR7dhTDGmgI2PkylWyRLERF3xVxv
TXEYy/v4Wg67xiPeAFAJTc3oBSM5iTQS+KWVeST6tSKFWNggU/ZPkvLL+UKbb/fL18F5VzJNJlEK
S3j+ff458aVDYhJRNJVHX3Xm8960iOk/0rE0sJIsFSLKEUoEK0J0ShqM2dJIHDoZircIEZFbNimX
gNejYm2QnwiMXnKAiXRkyT1RbiKb1W1fID7Dlv3V3mtcOLRisy5w6JDha651xTbrzSCuU4JOMCuK
yy7Gcu6Uxlan5WauBumXx+I7uwAJF0Z6UeeG2avEL1WSIWVJXPZSeUxNEFcr5sKwxRVvyb7P2aCi
/yaDP1m06MSfERuio2D2Xf02wf5ev86XMcuWxdlWbf6lSf3ztYe9JdS+AmeMHEv7OVnm9hvymkXs
/Pl5uf8Vinz5ffVZmKrp4lwm619eA2NbW2LrISRRjDtNp8f7CGRtGTNw7pyhJRb9ia4zPbpc+1O2
+A98itSK8umXDef7Y87oEY6JKRvIHBE8fl5mYpiURtYY5VGoLrFyCA1IlTIPXnMgjBvN0fvPt/1d
u4ZsRJ5lejq1Oxvcl/3ND329lTtRP2QSQ8MHL0sOozwSEfmYYd5QKwyx3dorm4WZTEuFRPhJldeC
IrspUY+K+UwK+zZpcc9Z7amtu2Ma3qsUYgLTy4EILEPVHJVWhYHLtvEaB7cW3ZGpfjeC5KL7Ium0
75b/UNlTeTeo/ckAiPPLHX5/v/+fGJG7xPQrfZV0Binunj4drDOTAbDmyDRhBx5746iSjAXxoKLP
uoxvGKGa1eKRO26jTYArZq0cB4ghxdWar2yZpa56kutHRvTLwNzxCNbtjkmpwsQpcmn+IeLOftUy
fis/+HmA3xu88+l1wdb5vBwKhVQBzxOVAwY1W/boqxHkDCwNcXuk/LLDfFftAHU0CJZT5+VHf+/L
I1CVuWemviifA2shuwRSSYSaMLrqDxod3nEv7YSVRV5XYKOKlSkHwzvvFLYrGm1bTXzXzjEbdbEk
xIpCptubbk4DwSW1KcdaUZQ2oo2Xj59/3e9HG66ZUhDAn4j+S/6mNAq7NDKTIdlTwYTDQdIOgL7E
8oBCrvSZvdgAnn75yO87AXATEd7j/+PsvJYbx7Jt+0WIgDevMPQUSUmUe0HIkfCWsF9/BurEjZui
MpJxb1dHV3ZlpeD3XmauMTULhdSvtjPDBXWut13ELFlMtR8yf1bTdV6dR4O8RvT8kpEcBtrpIQ5J
QjeGtmN5/PdJ/OW9UHih+Q9uU9S9rt6LUlF9Pe/raEN7ghY40hx3ipWUo1/M/30kafpRPxdGLhea
ioR6H66TfpU8Irkq8PZWc7T0sjOrD/GBPq79rHg9tRV73dz4Xv+y4qPeAZmjmpOlialeXZolJnVC
zYKIO6AJQPcUFwxJPhIQGpcnGglV86ZJy4ZBjX9f6N9uKQsE8AUDLqFxHZnqsWQkwhDgxwlu97wb
pfea7dx//P/A8bC9IGVhMkETiSeu19z8XKj9pSviTXzC3aK6QNCN6Y1iCL7PivnAl9LdCvanh/Tz
IVr/aXQmAMvkI3R1U0cYhU1UQDwn4Kb+wpUV3RYK2r9v4S9I6iTf5atAQQPrBRXN1WE6oay0soqz
TSqjThFxudCOEoyOrrhojK3YF8NkMDjZTQRMGGbaeBD5XVONdgad3gYlAoQPLbol5Zo2zeur//O0
rl5harbMXxVDvJGzUyczQKMc9Obr//XaSSBAs+pwSfG+YILg51LdqFWvdSVJaeAvLXLzgeZq/cZq
lParAonfa/2KpLd2z/FRziRblI+NuBqgOOY37aKmzO3H9V6dynQ//giaEmgCdRMr+WPpGfZ2O2Ep
aSM6zEl6t9bfvx2KRUFmGSQZZzX6eai6Vvqz2RfhJvGpby6bDJA2PAfGl5o5195fIBgstfFY3AIL
/QqUuEZzApag1/rLRxRbmQDRjIUfXE7/ldRzGSYMwFTzYXyzLuqNxUH5tehPh5ugs8SI1G6uyzaj
aAh+UMXJprA+oqrGdwW/3o8ajZNgPBp9YlemYdf10TRE+uqF3Vj5fJCKvX8RiJER/E9pCtQv7Chx
CxHnFnm2VmwubJVC8lFG1gzZ2eI8fHUMvgMYFEJo0U9DA/Dfz258pr8+h+laDBPdNEk/Qe/V5yBn
eo78cFSmJg7jLqAT6OHfKgf/Crumg9CImb4IjbLwVWBZCE0S8s4UO6x5qAzROUV5TydUmzc3+y7T
p3X9vlPCIH3/L1/5FTSfY/lC9MT3nT742ScFTEwJ4n6ekKZYTCYzUFgMMO9WD1a0D6Knf3/5vwvf
FL3FSV7LgBul9uvUMJfE1OqqKLtHxCLmHiSI/sLEOjKp0KZ/IR8VZonbhW5BYxDXyUBL11XLxQh+
olqW+pI3J2oXVCFrHPNuLQbaX27On2enTl/wH4uBYjVtlABn2OikoX73ro8hoMKAWXJ1bbXitkgN
urgp09eR71b6Lm46V4gYvzgrs7oGJYgkqJOKeczYCjtURfHvbDypHY710BCiOZUbdmVNYZio7+xp
wkZRUxRlbxKbm8RETJ0gD6XpZmIYrxUIUVt9ljYnRnPkeKqVqaTLnlzwqGiiUM+sQ2UL0NExA2SP
AUY7vrHwO0gSyoiJUXNDq/473vj59K5XMFlJNemSlslGh/9CtU3pXs70oMz7zL9TsAsukB5Bo7n1
0k4f2dU7K+NAgs08+S3oyqvtooUMYw6KDOG23mL1zb1M/WV2S0P9l099qrbREaVmgSfz1VFi7mFU
5TlOJ5k3tFtQYG1/Q6b9lw+dV4XMgc2fAPF61jKmbKxcsijbVIEnlKtWBm49lxgF8eOXTjr++1v7
nabztEiIuCTib+WXyWpnJnEdabzNlugqidNq33kjrREJzNODzHxssYtQSchzE1vCogNWc1537V1n
STfW0N918elEpizdAozEeUzh5B+fVeQbqqAH7LGNY607r58J9pLHaM/LpWrDg3fLpTk7mA4OOIsb
9+BXpHp16KtSFJFjaPp14m/F8qlkfLnSzO2oW45SGPOCEVF9MJd6g4y1/A51JikumwpHjCC0NZ9N
J3mSjFs3429rzB8341qQ0RdGVWWdEW18UMmFeqqDCgfCFajLTGgcZUDrLkAkwS5WUhBybfANcCPt
TWjminykCSiiGClk+rfVIUMp3yKj6lUiI/WGluGvi6FmUuzAMAkxuXm19eWGFQVsV/EGzJqme5Bj
0M6FM806Xrp5RvQ9MfrkYDVhf8N8nqraPJXfNI36O1ldjjlV1mrUEJDpGd/FCEVBew2CO5kVoisP
Vt27AIwVEH1MyGoQcIr0lEWpB9VzkoM0nUXdOIf9ckgNfiRVY6JgJVCWoVJiG/5ZCMJSSrzRxDHs
/DYgR4oDZSWyPioxc1rSKWZw8uHG6/S3NeLPe3L1Jhsd8JjYl/NHxTbsjyWmdvYZz5ne3pgLrATt
bP7vA/5twSAmkKkyMO+n/FeG+OPLETS19evAwCQTrks3H6InIVkZ9Y369e8CJl8Jj1hVqJaLFGyv
ApC0BXxYqVL+eD5NesBgIzofoy042fq8HXH46EL7mDnmjfT1r+vCn4e92m6tIo/Viei9GeVNhA2G
Zs00CtUd3JmB/V3KC4ZBc0zAJ6X6R2ciwR2YUte+5DBepJlAKxM4zMnnTaHu9+87/9940vWmgyxF
gUmLfIpB55+LlhxdfME4+/rdmeEJ3PnM+msQzSla0vTLosXwfsApuBwPeQ8My9znnZdInn/GmXmk
5j/N+wQParPPRjzn1XkIkaGEQBN86x3cBsb8/n2+vytSU4BvKIYBVt+CW3u10kWaoETD5YLgjhaC
hMk4bV9KKgyRqXI+V8f3BFVJX4AgyQdMEiukzkhNy8w1pefJh5FeUlR9SMKmICMxkccpcJKm5Ld5
61GkxhoNVBTAWMwJ8iNUG/lyxzDvdoyldRJ8GfwgscDDurtR5P2dJ/+8LuOq0hZniWQ2RqLfJRiI
JCvsUsTLm5BYq6pYShAizjpML2VOcTRXY1cuV5N9Z8TphC1mFfX85hn97U6rCmkrij4gusxS/nwz
zkJexorfJRsmVIY9wNJcy1DpsCwbwEW13gHhPPZ3lyp8DgTiRaxty/gp17V5C/BTQchOEy+mlyF1
9Gaa1yJWFw26p35FZ/ZsoMB+vTT3Yi0cKoqwcgsF7VuAmM5A+jwLTglLYXozWJi+tavXnXo+A5Hw
Z9mjrwstdd/FflUllCMgylUH5piD/tQynyNUtPH0esZ59Crm4OK7igjk3y/v77ElvFH+PPrVSnBu
gkFMOlqdbXkgrGXDAApPu5rMj/Y9e4DVHYuRYuWN9fV3TZQD64wv8ShVmjfX+V2USHANA7WcIjKg
JBdYxwxPNJRj/pcuzdgUMKYbV/uXXUTVqQDImHvwJl1jZgzDFMI414NNf2HLnAsjfTG1+A9X2xDP
F6tk3IKRpVBZU3dKfAD1rQqhpbp1In/J1EnTSdYRqGJzef3QRz/MuNSMMfxJU8PLqcpb31LmOt6/
NXzaRF9oEZ1bROND2DsDflV+eyMl/C+pun7z0CcwM6US4f9SAoom7FsjK4fH7dqyX7bR8mW2mz3O
UUVTOwWWZqfOEtXZd2/P9xuQTKfseFpQOt8sDvFDMT+4N1acv37f0yLK4q+T+1+nG108dIKWnjPq
F1v1fN5k47ARm8v+gtuSjP5dENDbg8fu8FQTuk3VBTNAwenlPMuzSYMN1GMa0UjfyfW6fKsht+eZ
+lbktknmjcyxniPK35W4y8ZmeYnQRagIo/PB89VqcymL/6KioufHG9g9BcqNQfC/XCAD1hPxxVAp
rrLB/VzA9NSq5JSJYRID1iLl+8LY3UX1TDx1FHSpNIr1QppLfTkTJVxKcb6Q29dMP+mwOmIKNII2
D5onrZpFSPIvdTHrQ8zcAjhbzBoTk5GaRel7A+mkZN7L9z+K9omGGtUuHqnEJBHDQJhhJ4X77w8L
sc2vVex/Fa0ymaKhUPb/eWW46DaJoCB3h5rLNBFWAUnqoOGyYLQ0jomt0fT3PsVpAFIRSk2XukP6
hPV1TJf2HcW5Bemrc4sGfaQLJ3okJzkxgqhZ9sTzzDwVohf552gDWRVPyECZJWsyryRnzOZT8Ypp
tdqFs+zXM2uc1Vj5QbF46u4iBr6AkzLqPI16TWpLBtCnTw5fitpuvxSZwX/oCfgEEjJffGaLneoL
jdPlIb83v0PDxs1EGF0JK1IIcYfmMG4ua6lwiaADGdgEtYRF9y0QtSleXM4Kf6ael8IumVfzdoa/
KQMyoGK5JeVTOxO36pNAlsNwBQGLwFiQlwmM19l65wyCHcHYgztPdx6jt+dinS7rJWvBHE4lElkc
e+O99i7M01l/DHeZB+5igxZNX2d3zPROz/2VibFSImyzociic6pMZ1AcjW40IwtffemYu5DKNwyt
xajbzdewLGfBPN+dH/3X9Cgtzp7ZzyLTqThjeJC62w4LWfcMi/DFTZjAQllhuKll6yXzdrNkdBQG
+LDvCB3TZMAJYZ0r4fQ5OCBkmIBB8CrhuSd5GFc3rWe8DZ/WsQZeF9okUVR1kBSApY+JPiOX2xDt
xFemPrgJ0xwdMomlcpC/hg7bNXzCNjQvL89WzuzC0hQWRbEK43XIgBMqCxSs/KEc9UZyp71lqNa4
C/O6WxS+i408f1K6l1b5xoQXNGNaJ8WCDY73Z/Y07A3+8If/OHwOn8Wd/8Bo/5kx8qO+V+bMpm70
jbhrXvVNuA0fw021EF+yatYOdgsW/RGlVHHf3qGH4D19MR+sd85/oB2OjWPrSVg5Qj8XOZeHENPt
I4g9wrx186C8mqDo9tIRUqL+LLyKz+YHvCTRBneU0rSjKPUsfVUdMBgbb7nx7IYn7Yv09JzYAoi0
s40sT3yu99UhWhdv1l78gGJ3EL4Epjkx3YNf9iHtya1hkoxfXWpjuYG3blnOFYx3YE1wfxlW3vVb
jWns/+wOmOZ9IefTOlt4PasLTizeAG9Cvm8Ak7TZhWA48ucEwfaxl2OSg7FGY9WVgA9s9QNjUwgV
/bFFJkiEbtr8l9KttDNs4YtgjIVYeO1VG8VypdoGVrzweL8YAjdkByru7vw03Iv38mpYiff+PQT6
ZuUfqpn+1jcOK0T63B3OH5dP/3u4HwkBiesjwmIGZaef6AMyhl2BLyXulVt/LW3NZ5ULQPImry8U
AhmCx6yy9CAu82ssfc+CwxhKceznlLI358wGqRKRazOhBGjZYQ76zPkFNprGSR/8qDxCj6P4dn5O
vpmWzB+GhX7/74X0tzp/Ks0SD/2fdfQqmTDp8NWMTaSbyKI2NS1Flmmj6ROZFokApbV2WrsTx5Ke
THvLneJ3u2KyaBY1eqj0K8i9fi7ibdPj0qIwhYt8a7IeKviCMX/PV1EAy59IpfNvbBy/0+w/jwgC
8OcRe0MZRCzl6GdWByyWqDFaE/vjM7uZzfwO/X4e6SrTTkofmFnFtaVcG99tne3V6MGi4zFEzaz3
p7ErMhc80uGuNEeT3+h6MoXgRiXy3/cYudDPK+7SJhe6UIinEPSsMT78X4m6Je4U9qLodjcj/OnC
fkZ5XDi98akRZWk0wH4eMA/9MuCfR9OFF4LrD8asp6Gjhq6VrOgbJ4LdW/eZcKuB8x/Q5deB6VJT
CaWGzOv088DmOc2VtBCHx/XL23a3XFJw/LSduztnsbhFX5D/+nT/77GuVSGdMoZaXWsDhc7Y5nDN
fHe2g9m94cw3ngfvdXU6uwv3699fq/w7jOfe/nHYq5eqjIIkKhUu0d1u3wTqUsvl9xQrF7azWpw6
+3DjgH99ef443tWzbK1LH/aGSSOTuVdtEbKEUjTOX1JEfPUx7GT73xf4yweRThGiNrpW1Mdpml/X
pxI9US9Spw6P3NXt7m0XL0iipcfdY8QDlV/nn5t04/UetOHFxtunL3Oote/1Hi7tKXQPrN0Yu4A0
er2RuvzWe0znxWQfVRdTBxlzdSMa6xKUSRXHGxZm4F9krkhryFzRB2vog3PMS5I37MNA2JxpAlXd
jRqtNR3g+uWeLCkBfWg4zV6fAAWeJsWIVYEDLy4vGp63ALr04s66lOB9ok8iS5xQ4VM/5Nos7Tmx
pyY4Fflrj0IxCU2md+CHB5bXR4M7hMpMAADvE+b71RGWexVkXhrmhzIZH+I6e/WHMKLpc3F8Yncx
DyGyAcBkGiFPF3Goz+NaWZqoE/Sz8VoW8faix4vqgo510FxLeLa65tFKgkOe5psW8L8uPpyD14YI
Ro2Z2c/u9H4TJIodF9CPTdHTYC0gIm4KeW7pM7knGQcnkln6VrLSVU21ZOxdw4qPQbPB3zHM7vsK
4kghbgqSksbc4t6l9J/nnD4zrGrgBREAVPZrIonIvydEjSjfpeugWcVNuRoKfOrPMhpVo7pR4Pjd
hpCQ0zFZQqKN/Oq6t9QUgdJJ9Jc2BoU3dCXMGxfjG6/F7YrG3xYDlCvAWMimJ2epn+td3icWhgRa
sFGk0vHl7GFyqImV1IvUY3/OvP+m6vNt2kC9LNO1yYj4YN4cMZyO8uvF/OMsrgrl0G4UJY8Y+pSr
D0WuZ3ESu2MAmO0YRgAIKsmhFyo2uI3tC4wxxhJd+HmZiQsZa+N/rx5/qfFw8/84l2n3/6OIHlkX
n/4+8oc0WdXDoesKJ8hA3tmX4ZidH8z05XxLEf7XlWEqqqCR4mf/EiMKwTk4p5cEHtPgtTOdEkAC
QSquVLeM5zQwi/KpYZC9ykDFv43Ax1kl/n3Z/zWSfj2CP07hKoxCeuTXuolISwa8UY3fZnUv0SjS
oL/44sKCJ/AWTT7SZ33bMz4YJZC1gRj3B0F0tGDWQy/smKRoNPLLfhdJ95dQgNR66uovTZvrBGUd
WQ6Rqh8WzkVanf2nPnXhMUj6nf8cRwDHe9cskJ/tKjIZPzjix2rTyOhlPFUONSG5UOxlMLph+11C
yh6KB19DItj4GwwEDEYds8sRMq0ttlt6P8hC3DJ8l1sKg46IxPt8gBXbgzyz/IeqONtRcaPf/Rcl
C28OlTp0vxRFjWuNlpnXY64LSroxFK+xsK1chcGLBnMh/yoAQiCR0qkHWR+iiBqX2flkopwcTao/
PGLmjEOGrftmIyiPaUCcMx/x3dUPvf4qMQWjFfs8w+38csiTXS178XgjqqU/cvUVgmVFHTjN12Kp
p+Nf/PPNtxK6cXSBxX22oQ5CXWkXPQ7IFd67e/UInSXbVS8+PlV2cOz3oADL0oExkbRzPLCQ6Qvo
LPo16Id+k8+R+JI9zqiaSJ/NSTbcCrX1x/AsAuvZCps2spNNtCysndp7zeCB6WkbB8Dr+RRRTIEl
Cq/34opgFT5QfZSa3eWu+lae+n38oTwoDXQ9dLp0Jqaskrq3Jtn9J5uE/yY9kO1YFTmsC446P0F8
oaSjPIw7ijcifUVzws7UT5zoNJCW80co26AmYdiAugcobpqqFFJwTXXD7tXfQ/8g045Gl/T+fLx8
tIueCaN7eJH8BnECie+b9UwJRj2dazvx6RJDwnTPzDHQnaV5TJHmC4lH5Nu9b5vv/GxtM1BFssPT
QKQhzMS31LD7Xfh+2eT3AlilU7RpyChAooUQ26c7y6VhYHny45WCB7hsv8Bk7Bh7rHA5cTh/47No
beZxi9fQci8pnTEaoI4i2VMrP7THDQzNdBW5gVPDGwWU4mbt3Tl2y9yBa1WWtogFDPgm9vPOTS/3
l8AVagwibOCC/C5jzIpJXkF9ZgvWQwSj8pQ0nnyMexvv6BbPS5T71BRy7pnD9gxmG6hL19nfw+uk
sldt9ahtWp1BDds3nYKhhy3PnSoB5pxYc1kWzmd4oyxy3c4eEX+Zp3SRH8APYVXC7cdECtJGj9FI
eWw/OGvLqxaYGvX30DjzTYe79il+rQDO48P2XiczAeku2SZTM5NnAm0S+tKHCNHr6JBICZM/5Cyt
3Pg8R7GjpV7zct7UL81nDRxo09SMR0IphbixUSg4PSJXMZxqUXY2pVzxKyDbPo4I4zx+ok8BAT0N
DKtpfAkYnXvh5Z2A/Ws/pFTvZpRSsE5uqelMd6TgRV1oKHgMdGs285z8ghGAJppn4cxQlqLhjYWX
kv+32M8DJJpnVFAh53QeE+et7/JrxrbhKj0z2qisldFlIBB+jbENXrBOrL700NEu3vBej14fUlXF
SB4fldRwB/g2oMUkyNiQFD2t9gZgldkcKYE0GePYw11avvPI0VEVz9bRP9OadBMcD/ikYl4QWFOu
/8C9DenCV7aIkp3vXWAe1JGogyY2MJIxeRg7TFk8Sm5+7VFXk6GIgQse7CG0kzt9yVMdAYbCOLAA
ojjo15qXOGTOHMisIz+2H3CYDMplUEIYTnllFBbP2bfJwyy39c9WXCqnCdHxij+HMNc8RGBS7UTQ
+PJptEncybhIPBb4pLxF1FfOCGN5bGAKphE8NnJ43wnIV8OGOYR6tgZxqPMcKE9sjJI9irmbzKve
LgdayInlXHTbqHj3mREF+uWdU1QGTiBtW/7dvYyVHCTCLXUk0KxIbDsn+O4pbeHIus4Ol2/KUtoD
GCnpMqf2y3KTr8+7hGnAI/tjnlGzMvlmPtBa8i2Ylke18MXYZBT2t/JW+LpsB/798ZU/WHP/kEx1
hD5OAO8IWS9Xx7zwhbWG8e4NtSeKQfzseJdj2nWx6w+8MhXsxVDpYY4QwISaak1wC4ND99B9Sd+X
g5rZrMsf/CbBcJNN/x0+lH3+TNmo/BA/zOd2bhXrEmbSNnmDLyVpTo8PQeuxIg/EYlgNCDaDKZBd
gL3SkNeIwb8gIikMHuMLxKAVEmy2BsiMbo7zTgs4wK70Wb5P7jqYQhi/0Kb/xABGwrvQPGFqo7wp
W74gakdiB7vI/GT7NJ4IO7rH/ol3LWQ2Cv/FfftkLvB8MnGekWwcPzoK0Uc0omdyDBxfqKw9i2vT
y8HBsUXwMvPCM36JmwwWjdEieKRAp03bBmA1+QRbLEdnmEDasiebaseAHPOZ8Oy+2Ii48cE3eC6q
miSy8nyK1qgpn8YvdsSJQ/YJ+Cn9HKDlrYRHbKeCeTFPVsEh2aLme9StOZShvF52xHEYh5KK8Js4
YfP+9i6KBkIAcj6ewb6AFoGn+EOR4hBks5Ohi8GokPp7Ymtz7iVuIsWbvK6xLcmmu9/f4WjpozZ4
kY5c9JC7roFtAgXQzj6rS0qr1GW7HTc8tQHLiBt5NmwYrTnbybE4/juQVK6rY/9FEWC7AU8jEeEX
P6OIOpekXLS66CCs9YNKTf48D9/ZsWA7gBbVPMF2s1l48F9Ra++lA9pt5nD33V5503f6Qz/nmxA3
WNI/Sqduo+/kFyK7gr4CAbhwo1JwnWeZzGGqsskcHPR76gRXMa/YMPZSZsb5jr5pGm63FNQu6Rzw
6b9viXRdzbo+ztUtQReSFnXDcfjKIzL7nmU9HJGvL/FmV81lqrihqrmN8PrvAyP7+RXSMWlKXZRs
H+UBJok/H0bbj6YZFXH3EBJOJG4PI4nIjijkhPqCdLupZ8SWdJCyPar6THZVNokTsQdRWBk4MVvU
o/HIK2+2LgEL8ZF+Kh7PuK1uLopzeREPIkCWaqOv+goCm0NgQPTTnSw25ZOyj5/NN+IXefBKk4I8
UFVUJjOTzZS+0v24bA4iUQGhx2XXoFVypMRR32D9PUmb7CvC2+c7XmR7+Z0IJgFH3jgvIkOvcMuR
Bkou0NwUGo00H5MZc2R0GFoLRbIHrVIw52c6aslMxgu3dIi+JugjJncOQVuCSRELl+REWJS1Xow/
JaiVU3WazNQw6vO9EeA4LYvH9lS8g1WYG0700RDUQJcVbVjga05ZWQv3LFDZgqbQhUgeT1WQUIMj
Eq5ym0/w0V4AfhEvTNaMg60MDpsji1th2J3kwjw06fG9KG8gOmrJHXb4FUde/Yqzi8ouqHpglnzJ
Lt79l+LJP3t5MuMw/BSDeQOU34GT0BfjYLJdssmzP1g2/a/+bOsPUuE0xNKhbWk2XBSa8qVGLInh
BGNVDIzZ+Uf6Id8nx/LDPFoJSGhAYrQIGnTUHxYZNwa/uwbO3rTqxJ8SijpQqwQf38YrSsfg0DyM
37QnVMDxD+lrdYBXQ6VdfsYvHRINCw5rC10VZE3yi/xZvYucCsTEEyt9cSpfklPynDwH9/6zuUbf
JD6zf4jPyrLnOYA85WYpTtm5LNrtJ0yTyGme/Q/6Iso7rJrzFwgydmnWBVZcOjNcDyc1nG+sDvLf
PltmY9Hz82GZlIR/fjxWmTfZOPbSo7B4mvyoZmBXneV9THl27sX71dFZ3MjBfhUfWItk1Fi6KTEo
hT7r6nuN8TQrGZSI7/JklVlz67Lsw8GhNiYNb4r2KCq5cxP6pV2XBaeD0v/GUwI5O39dFYTBG5aW
XgjnO6zlRv9RYNJ+OJrlzFAfWhYqyJcF2UYRtbNKbF9Tvb+vsCoiZepoME07nzjMfLoCdKgNBHhm
CAmPxaOMm+W53Y6FfIhizODzy8wU8gdDa3aXeJGMjd1HJBOdk2N3x5aW4gFu1ApEOkkDyBius5bk
xHrURYqP9RvhoxQverzdh6Uo7s/0i5vmuYsAgsrLf6+b/+1RfxZD/rsjTFioiggICmfZn08+0dNc
sDQTayGyn8rOpvVtac2G7XCs6VST8DCU/Vqsja10QBdx8Hf5xthqnnR/3qK0nxue8KS6rdN6F6di
2iTHnyyhQfcFG9fLF8MKt4oFUMpVx9+DrXlnvWaH6cP5ij/+fSm/d2OeLdMgzJvTqGKs8ueVDKz/
ud4V6WN9au6kBeEUPNHws70lgPyvqH51y5RpUFQDeYGqUFN/HigwRikNy0v6SNNGUb7yQLdZe0i5
h/ZVhT3Rbutoj0dnO26wcTTDbdMvBcKP7E3CWSe8q+RXWf9S0rswcS7ng1i89v17LbwL3WPKEiGh
wsjNG0WvX3U3nvOPk77amJvAD6XmYp7vBoA6BezdfD5Jq7g+LN29LnXAzqH9h/3XO9kYOu0oO2bp
/fsR6b/0bP97GobGwK0KS+p6FD+oI6FSjTC5I9ZMNt1hED0LYjQbpdPCrXStffCdHP3KoaARnpTJ
Fm9GEq8eYxgxlB2Gp+Cl31w24X3+lL6rh36HhU7eUTBJaFezh38Vqpu84OToVrSNdY/0dpXszL3p
svE8RV/pikm29Xnd3DXHjr4tmFHswZtNKWOVl7n5fcZXvsIjfXgjSUTmpxDWfw2Z60O8gsgQeJ08
11NXeEnvQa6MAePJThk6gQrUbhGYC1F5FPp1ZC4KGKUgV8U72gHN6J2Thcl5nw8VJH1c7Gv4aDSL
Z6J8qGC36nN2+tZYFMOM8hA/UPnyfQ8GOA17adrwsdoDnN2tAUL3UB7Yvp7L5ykleRVceuV4FjbL
xFPX+U5dM/bl5PxTQOL3wozuvwOEeh3NCd8X9YoUZFVssI7bEd1TkBhfjF361K2S5eAh5GKG5lN9
oniRfGH48GCs+2W1S2b1lucAsMM1ZgRBc0by99WePwLG003e2ZfPj+pnR2jg9ov4QN3WvixJAW1i
AaefYSk5N1ftchfaqkcFwLu42JnYIXRWDaSY8JneB07kvgHztcNFfReutbWSoSWJZorb3GWzFGg2
qc482kmLcB2vtcW4AVy5bbbVLti1i3RVvIIylBb1NzA49m9sbRCY3GULddc6zJw7XuxQp/KISe19
uNzDy3Ba57xkO+cv3aZzz//vGXCUVkQl4pLEGc3KSG4JaFub6YyF5Ctj3S7TRTYTnNoVtufHKUXe
Aj89f5HvnQsbjQ1mvjq0uBooNb7XbNZuidoDuZI2JeJW5mLahUnWIp2DFL9r19iLbv25zkEonLm9
87n/0NYhBlX+Mnm47ELO+5HgaDeu0y1Q7kURMySFMwzgAcYHOXNqQpvqydwld9ITGLvPccXleuUm
3gd3ykHMbfmB/QZ01WGCP5NRZ7gBCaibKPV9XD78ZbtWYWZJc8vDB+ZYHyvSygVOui5k/C2DDbY6
r5b9BjjXPHWymbkU7vrHdhk9arN2mc1EZ4BSnS1VZ3TXT7vJjd0uPRC/d6Gns0WYS+MOnRIWk4aj
L/M56pOFMLh5P8eUmSCufoXqFTxrIzmpE1LBQwNVCR5j22PmUTkP2ncKTzTDeMnqT+t+MjxCG/bd
vEJ+ncl78aH7TE7Kvbi/kEKKs2YmHZRD8xKdqIYQjpr7YqE+DvFM4jSSp2wRfw+Fbb2bD92LdJc9
E+hKA8gY2h6YhdsVJJb3yCKmdFEjjsa6rBdC6sXprJUOPXVWPbYFjP7MY6oiuC9QtsxDLHHOXl17
54vbGrOI1OKTkhsAX9mF6uriS0qqG28owGiGq188XZ+H+i5hjiZ6SuZlS9dWpetGkSDgMzPaeoEN
smtdJlQ+Tg2ZfmeMc6HdMOmnjxu526vDkyHPwsqj+0RVGEqiB/yO4DQ6jPKsYSDzhdYRnOokn59f
6z3VinLfEq2QOqNlRDdRxG7beWmJR+vsoroyKN/DKGBoa0u3krPfuRljViqxl4afHmHX1Y7ZNR0k
6FZn85FWGWzV2Go8ATYIxlSTsrYMmP57Mw5xRzREzqPFVGj9Za7yzY1zaj1S91iFq4Ay1/d/My/I
2P69MbEZTiX/612dlganaUwNAf3qHC2am35F4+9x4HUr9xlbDkbw4nOkfZ8xcVXYjxAKwuGDUd6B
TG1tI6D0FH1VOASCfG/mXfmUIFAJTShw7bOk3ofIcjTi/XLMncvIK0Behpi1SdG0PmHl0NL7EJbh
+ZURtz67Z3AA1mvVH+L2zgSDVLhxOw8qp6Xj7GoI48T7tPsqrPuc1b/ACbtZB/pyWUn7NngPNZy+
7oPiLbrMLzpD8yRzXbIMrFWfvkjmKtcee/lert7DcdUSZXTqWlO/g/N7olKOVL6H9CsLj+nw1vI5
1AXKtfZePT9qzSob1yBwBaxpFaeq5yK1WSgu6jwmVlWP0jpGMNbCQH6OE369Hq0ZI8FdsoqzhxFj
ydrhoeZ2894vdbblZlXVS7Y9ed7LaBFfxRYPXOr6pSssMkymSDlf1ENMX1DJdsPlPj9hBA3bGddP
BjVqW23uLyZktK15YFLvDCvGiSmCr4AvZ9UWor5i58orDeXkUTzR0qEHgneAehB2IYY7/QNtBHHc
JUjz6CY0+O8IJtOqvPuBI0wGKfdk1Sbbv+KTG/azGlh14mGtpx9aGjDlImDTVufa+SiKB8un936P
wzkfrtMKlMFP9XNzuWuyhVK86Zbbd/M2cfJwOXbPPl3GC7joxcgNj/MvCqVh8ZSo94K57akhYkZf
NDQsMGtfd/39YL5KwnJ8yEkMc141l4Cho9Bs2bV4GBVPgEcshHfxBYIS29QQ7mg0NbQBWO5pwCGR
pZl4uRfzdd8/VJKrVSs8yELTxTQgplrNoiOBvCbX8fhfLZ7p2qH/pExORMMNo3bemXdt6ZY8Hsur
/f06Itctgx29Ku5EKz/r8kJV5ziXVYkTCx7FD1Wn8v4YYT53ef0fzs5zx1GlXdtHhEQy4S8ZnEN3
u/sP6oiNwWCTjI9+X8yWPq22R2PtT0vvekc9s6YIRdVT93OHo7mKCZXpfH7YpS9JMWuECYZfZ2iv
qfGsncckIhIhdGUgQpMRzCHtpicFX3XIwna0nzP5UsOPuCOwNUY404e7zkFDTj9Mk4tptYZ/FRFh
cJY+sLXuyo30GavbEtaqSQQ23gm+NlWGryxZ6RdPkr+ry1t/HOtxJNWwItHj2SWIj5C86+kbCouk
+sg4fKlLHHyAodtJtt3PBBilxMmDA43QoZNw5Br74FI7MbZi9vVbO3Dq0ZfN5PxWlPyQo+Nmn0bq
0WEhJ00iix2sFvuoVecxMEX+dJXcfFgCJ4Iw5sDZm6wswjdU2RN8vt0pqvKPkTY97KICAq5KHiC4
fnBu4aospGYxujrCRyV7bOU1OV1F2MuEGECL40Ta2kBdRGo279KGzgn7e9e42Y/B+VFWhsrjwBpF
8hKtjTD7UM3n/C2lI/YNk3dHndQuuZyavbINqIz5rGno7LVAo5klufpuvsuIeLXby4TCig5NUbyf
1cBUQIVqyi16JjlW5G2ICa7pgaUhto7Oc4loc4UKq4wOB9/AGvc4mqvFJNOmyYlqTBW+UTFRzXyS
JwXHOlCVsXp+4t/520X5aMttm09GxKWQ/CAYCHBgqgf6BfMwkC10Q5Ut7nP3Kn102CRK/DwVP09L
stVP5fvFwsy+AjRpvTx+FrtNfARov65aXDPqOd+PcgWDRoSGZtGt69lOpZlUkU1HO0jJg8vxWeqD
+vzR9QvyejmLK8JEqFZiuO/hBsHRU47Pe2HoBRrOCTN2apGjDWej05+vfPsiQKuV8ZvzjkaMwKuk
igEVynYeiFjehNpcyYjzQcJplS8g4DUGqeLAIj1fPiQ6U0X7cjBX+0351oVw1t3Ly3UFC4khZXD9
fQFPEL7AuDyvtX6rDaT1K42lSDxOZJLI6V2egNnb1N7jyfikmT8XSLfdZ5oSnrYnRO4YFJM8We1m
lxUgWytGjR4q+qypouMQsRxcBPay5F0kOfxKZMx0N9u/1s9XhKhetpBUNxmbs9gTSjzzyPolxCqg
LyYtO2rVHsY5b8whfDA5O5UeJrLVf6kNBP1oh0skm+ieRY0oBP7AZa2QMzLJSWNXP69Y4j9fI2UJ
HihVH0IaHc6sXeyzwBCfh8w7EOpiYRolUFOW2BaFye6pKafEZpy4JCxMMeiu7ewYSFer5GoaEsrI
6oBS4566sbF3qcfr83gUbwXGaSFlLNWn/K19kRcCjuj2rmWHXbQp9df7EZKvJr/sGkyux8XxSVHC
Mzlb8dhM5upXR+T66Q0FMhqcY+4iICRloC+XcPJxLDFEDwtbCtwczQf86jc6qDt4WsJ4RxxPxlmb
JhstuumQOcNcFl3wXYynp/IXTWQ4a71lVvSCKdtUCUx6WmrRvgtE4hNjLD1KuOHkd46otMWtQLsI
WR5q5PcLdJbD4hq/Vh0q41mOl7o29LOvRBQWE6AJCVfVI9IdWHjqLtqRB9rajeEq0OCz7VUJRsdg
BwrVpidLho1ONkRmbNrYluvpXvJqkT6V5OGnWOy/TqnPQpUdNtVxVasKQdDTk2bH6kwNsXeohxOI
8sUa1jdBWy9GA+Kqu7EyK5FLNLM0W15JNWtejTY8deEudgjiyf3j1aEHLoN5VuOmdkpafzV1sGeA
m2DQeJyddavSJyDZBz4zMVLeShrfIll02Hp3b8DNlxMlE29C8OnjYh4vl9NdCbiFlwxkFbwUM1tD
wnGBjmOZhCPTirRo8xoKokgHc1p+0inulQJmm3jXP2z47BJeMvcMPGAC79gmd3aKYuqzuTwjovU6
p/X5I7PQn2mYwgywzmG284+TAnDDzpbtMgcP8oDaWWaVYyCGxuGNYBWTUcETd26uPh+LsUxwyi48
54FI+2RqKt7QlDUQe3sa3jucjszhJxTyl+fDttVsIoSYv8IlwCoDFlklDd1KZbOX/MNLmY7xK5an
FHJq5taT0ZiGuk4Q6gJ801zIVkE3JEw+FTB3fbgWThutaDOJWHjQeIQSoqshyis4A/2p2/2FwyVR
eaU01Wm8duGBXsjFHQrT1CkgrFSzVkIJcP6kdTXErWIDrYWE4ySnl7Kmt5g2/iWetyXkJ36FdeuR
uC1H7OcyWXXuOXWNElMpOqr4hlDdHihzyAjawRd+aV5A5atFzNnpScI+d7xbsSIokbxhWVFAX87O
EdbMllmi0moIAMkBc6l3NKt+q1+kna+3uJBY1cjTG5d+TQYx4BCauDOz4n7hsksqVTo/v0rQJCmI
YH4RcOPtGrcdhb0U6uPd3uMMn/ZzwnPN6/x6CPYsxsC6kC5YcFggEgQUcqAfZ2rnV9x7vWogV5YI
bOr3ZjfLq81pNBGyQKQOTcbGZbyTp12yEMR5N3JjolZRmREkIr704oxpmLf29VndvpKqinpObycF
ZtoqHSWX+K4ubAnv6K1mLbwWH9K6nMhRHV5jL1/1P1UkvKrSrBg0wETw+MX+gyOExiDHN0OdtGQw
nScm2kq+79xmeo3kqXgd9zUVqLpMDivJtI95dBA9SZxntHNbfMW9kUyXq07oJy8x0JX4z+VpUk37
aqpXngJ3Jm0/6L4cULTt6GJKtqzT6y6/Y3KYNI5Jdf4iZC+nfs1lHwFVrpYce80ojMFRJLDTTQlf
oUKTnISn113QyTY0F+Y3OpviS/vE3wuXXE4tEAjS/TrDJuY47aq1qdnCZTNKfk6aD1dXFTZVMlFM
rCoW5sjRaShRBdEyKUPNXOIacT0/X0Yezm9mM+nXzBPazNq4LQjZs/Pa5ssXtxkIm3uJNNmtPtLn
qvDoMcGAgExwOkzKeN3z1nX7QAhEKhCIM+k8xArO0ZpMJq+T2WQ2c2ezaBbZsyCyA7j0QYAQMxin
tmIp1nj4F4WRC20D0JhyJOxtqIfWeExQMf+kxN421vhrHCyD5c+P8UHLyHqS4aufiI1xsrMnAmed
HB9rTNvnf7X7crRcO7KjNUOtOyswnS/yXIRshUpT0OcXnMvZUS7d1EhwG7TN/c8xEobiKyZkvNim
6ibr31X4at/JgWz3lzLeqsyGK+ZRh6PgZnSe9rlBKcnyNTs2vDrIUVL1nh/nvJ70FNZaUNHhIADY
cBDltP2LMFpp+aKQatryJdI+SGn9q1n4phRIbOCV04w+2zYs2BJUNHDxaNu3T2I6TXZL41mpnN3p
NU+WcfvewYRK88QuZBXaynJUR3C1NfbTQ45vvJJaox5cCc+huIHmPFAcwPq4vCPL8BlSlEA6zlWZ
7YnDYh4c+UmXBqX0k5ElJ8DyVrD7lYeeH7jP0UQXSUGpsm4IsmQlzfO+exP3mwJnvfhycMQT5159
okFBC3XEkkd79HWkyarib1nAVcj4j3t6KDJ/vjkspcPnHjxGkaCL9VxWuqgPz7LydBw64rxWELyR
sc2NpVk8MYur84c+mmQEnY0Kq0btlI1WavfZqi/p4bM5+7qGVmw8SsfpZSOnlK9Bk82qLMScopeW
HChFA9I4o6fLNp/X1+3o5OQj/9JR63xJ6kw4HTH+XIBkKTon3AiIIm1ei/2riuFmF7/uRuvysDD6
IO3IIFzXHEtGybeefMM6NEmyIEOvXx14Y/9GXv4Gu8AARyuAx49Eu+F3M6VVzufrCDX3moZ9kZB2
geKvh6QY8cGp1YPBlAHEuQV5VBAozGox68aV+Pdo5bU5NUZCnxPbScXeTkVbtafz07KyV8y0zSEK
C9vy48B1XzmVpdbMjFLrHAVBEywfmOLfScmGVoiqkYgDDVqCdHzbeauq/Hqodtl6n1kkaH6WorV7
UTf0saEreun36Kt70AT6S4fs14g3zzo2xXwUm0m2hgaUwlp82jNpZzSvH/bIpHu+CTeHZB0fQ6i2
4m1DeWTs8zwhTGcznjpvqj0vfItmsm0E62D5/O8Z9LcHiW+QNKJvzQRCc/L7pepGeypJoQGGYyuk
E2cbDnsBYPVssj77/x5M+QuUiSRfGaIDFBNh/vD7/+HMd20jFSOtL+atyHktIaVNqVkDdrticj5l
jilnXiJVLtEmT1Mi3gyyX/Fqptsruh0NfKG5+h211a6yW9XwkvLklC3geLcnYvUSHBVtem3qCQqF
XD4TFpPG46PWb1Tl+aLFq47w7Q5ywL/v6S+kHZ7df+7pBvrca3qsCKVczEFfCJS/vAAALNjAk1fw
N0hWO+/fA8rDZ3bzGaJW4ouX/7RrzZsBlV7mjRFlzWc4nU53trexVp8owez31ArY/h4M97d3RtOf
+cFnT9fx5p2dMN0rdKFE6fY8nlfWBjvs7xX8kGDis0fvEUJJi0dj3n0AOIshxYGNhAhJVG4Vb8Lo
oil9kyrcIvpZawvnyJt/hKu9v0j8F4mbzTeSbctWEHw9a0//vuP7TwIalIy5GYa7SBjJl/g9S4/C
Vezyvd5udhs0kpa+Oo+Bg50eD2UYgWN982C8u3V1GAp62eAYIjPoDa9CHNWmvhO1YqNNW4cDJ62s
dgzq45r+e+33vNMHA8q3M+hmwOH3//MZHqquwi+SAQ9WGbbhB8dBSiLZQyEcPfKakoeV+Nd0vRns
Zv5kYismgp4zf8ZYoXona7O5WKEFOdOeuJMZ28PPOHYfeQnLjx7qzVciG+lVHsXDsNOCYTHusQo7
9FvbfXWjaL2zguXy4WJ6tx/f3OvNrnQxRqleCwWDopn0VuGKms61XHcdOMrDj+Svb5EZih+FKMo4
bP1+i2JiNoayZ7DnLfJMb0MzdsVrnFju+3tgO1+7B6s3MqPbVwkDUiKJhfEgH905fJhJn8Vp1x02
jauBC60gB2huPmtJ0AxztxjyMCo6yu2mn1bTlCotdZII23QglPzqH3TbeD9+7fFxsKgAQZDTBaRP
yIQ6WUTVFgsNQOpjqGGj/dP9IL7g/AO8r6z20MQb6mhfWsvI/Oc09JN3IrRREDpSiPw/c7LJ2VHW
Fa5tJw6CPsJ5tuUm0EMsM2xjlc8bzgnK58Uj6kmDibDp/fgtf9bXIn6J1i7H15IiPMxXzSq/uNVb
d3C0xinXAJ3goBK5I9/GovJPU8GtIzXUbfhlLggzgfG4QjiF39I9PTmcb6AcTSsPFM4nKBSqIqhY
Gohf6uJIQj3+ni94YRitS3IfRZOOcCXKn2CwgzcDVh/8xG18BCU+9hHB3t15AznoYqsb3JESfYL3
V6g/NTSYFsJs72u1rfhN75XPXIgdO8Mf3oejqWADRFyDcwCeSMM7kp/g5duGJT0N1IaLC4SFuQPt
cskeODOuOY2QJXwcbQJfZ+J29KOjLFthrwLdGVqzrQUXP3WzpychktFH/OhLdb2v0ObWnEFgfI/Z
cW360DQiAjJJPaJMhSd9CtioZy6ZBoFmPcGqtknroN0RAtvWP9m74utTzkCe4Yjh2aXbZEGxoHkU
YcNx2mJTaEcEFjqyhdeCs3sB1nOvLg5u3ViE+tssREf0ds+H8LBpn6uw9TWvai0zauZksnOQw7bL
EXxw0vY5c0mpsgUf6xnvbP2c3MYqv7EJXDwVITxPW54um3n31fNEch8dj+DikLPV7dKFvh7Su/8E
SJXsnWU6+lfwtBghAvBeO1gka+0TfxtenBfbfZBNo2yG36PXW0hmAs6j9iv9K+7saBfBgGZdpuJE
8Akj9Okh8/g5Htia8xoDKXUwSxRrDQQTkcZjWPJYC/YejSsLKgSnpbrh/951Hgt9Nyd2MelwCIng
DFy4TVD6hOX68XuHcAq4HOQzSBxIrWE3eTn4pt1w/bVtclWZHR1CyT44e6/ANZMOUT28Gkua/iBN
gOxCD5m/fhfFdor2Spgj24qX8fQ6F5HwbYTJ/kWap/aPERTECwNLW52ve1uCzdyDZzqVW4anlYrP
hbA+T/ig3PiJkrlfam/PO7dYmD/xdmSfYHDXDPpw3R82y1/bDWsU0jok3RSzeFANS/R/9jbVTI1r
VlMdbZ05fJlNuPrOLJ/iaD0Uz6n9761U/Usxhq+7RAQAvuvoYm/K54OMtaC6N/MZfUAatTgB9Zp1
WpYnPJ0c2rfdE9gZ3YRStWXDwZ7nhNWFwFHZS4sA6Jr+R/bTbTmUF0MAo0vcLs41+8QxZJLKPbX1
SI7cn1zCxU7467TebuQINFy6Bzfyt6qSO5DMP5knUMtutul+dEm7dqgqp1NnrtnzcBUufHdW20HP
VvmgwLuzT6DYUf63tDMMEfr/TYmFcrkzcVBTVzgqBfgkde/SVv3uvuuP8iP2SH2ikcP56sphBJkY
TvYeRNJ/vzpJvKtMIM4a+F+qxG3ozJib3To/paUhtSRtC2O+IhfYpsV7c+h8LslQfgdKhge3s5SX
CifX1ssgezy1LzSjTMOrJRjijkbl9J03TkKMNOIwC9ChcRua6JxpzuNacq+ok6BjLEDvv/VjuJun
jgjsxrL7tMfyEbuV6bG3Ibh0+APbtY64x6Ufgw0Z3Smw1LmGZGUuTeEw95PqKwuyqIAdpDzthi6t
NbjVLHZPYLSOieM5mZdjHZEQv0Bxg7JF3wibYu8ZtFCIrnnSF1f6HK8jluhhiFRbwCARbdxzpMVD
bOIvByOdg54sabhIwPPUb+CCE1k+iIVVcZwTyVSOTvZZm6q7Ma1FSOIF8NNen1Z4GP3f5xaZIMTF
IVClOKKw/r0CHJJcSCrpeNycvcZVo/nRqWzI/o7hLFz2NxdmkoXL1EPbu/ulQMdobgjowOgQcexN
VX3eH3aF0hTS+ASkmzSGh9sht9ztxxIlRKMUToNfUYdTwL8n8l1+2oD8/Hfgm0837vRRZog5QskI
TaGz22SbfKZsjSU06DB2TtP86Rjoyx6e1x70M0FP1YfNl7kYLYxZ/uDx63dnNwki/AjrConHoMm3
C7CcXwvDlGtxUqGTQnTiVXsJ/SZ2AaYMYM1BPgdrhsYmvOHxO/xqX0Ra+3aSEG8juizzQNU7Z3Rl
1+kQd+8IkHkvVSLn4Q90sT4moe4ASokTvY0euj7TqXqKa/z/MxL7IgUSUZ1mfgN3PIVwU+0hmw+x
2AWJXqjqfd1QAsw1wrqEem4kr6lmOGl9egFPVSyVpm86ogCNr76RQy2sfeWseBK154XiRbyOwIK7
SYa8VgI+1nFhSqHfcb3H1iARaPR6REbetEj7FNLFd5OdBGEwpllQIrsYpfuJmBuu0D9S8NxFRCME
0PG/0VUilkQFk7rfk76qpLJtMcKZy+JrbmzPDZI0yKg1Lj+p/m4asMqRcBoXllK0zReDOnUHSZF2
V5+nWOjBwm4STyuAqiv00IXTFqJjpIpzxJcOELOoPrPD+GrML8r4qHvVI1/ov5wtTGhj2EOxc2Mw
YdwcguWzmmbxNT9uKleECon7cWCEe//kMG+i7Cn1tdWDz+b+NPPfEfEP+v3INKXSVQL2iplGV6Y8
hRlHA71HzqB999nBLfV8LDcGPCPqrmoXSsZrHl4HRTHOmdUBItBFs3u6v23nSxpUEAmbt57Mgxjm
ndxf3H9f7p9K4ndh8+ty/0hC/lPYpEUsmLF0zjZcJqxFtindtCis0DyhkqohzTZ2vtq7oxkSnsll
mX20H/tveSF/SbklL5ALXX/gDRw/lBnEV+KItXU+716QXnEg05FuWP++4L/IYn5f8M0bTbGn2ONI
kG3KbbbdbXZfzc8FdlrvUvJ4dcC1QPksikHce40urhak38rXg2sY6oh/PbSbNTnpJKOtK+E4IxxF
Njp3x/etxWhca69IPHVfenP5gOj+ST9OJQgt5zT3uwp3VHMfyNkhSDgMDKkA2iLJxekBbXrxcUAf
fOmgLDyqXUf3tevwxPiGSeXUyMK8KSaVkpB3+bTDodc5bgazAgjezTJtZ3ESHpZ7bMtnx8un0n2p
J5K03ZoypF/hdaU6Se9FXQjZrrNhNyRbuXTO06ZFeCyF2EzCrmsctXDqZXu162dkq+NuD8nIiuEb
viqU6MpUOYWXE6ST8N+v4C+l3u+buvnMxEzvj4eGUs94E2FWTnAd/5GjQnfavUdttMMEIbMbmZPj
IbPzT22sDUKEf1/EHzuu+3nw/57sbbTUXjNIWcyFeNlEMmwdiwD6NSZD8FGQxFXWXJjjhH/NPRVd
4rOXP8W0uld1wZoAeQby0VUOWI+OtvCtWn/E6/BfiH3Mw1G6rt2Z5kEparDoG/caVKTDmOZmm/rC
aLHH0GLVPaxx7msNHipgLEv9iBQr9ebbUsv8oIj5oHmxPozw4E9S60cPH03Ie+xOGobhIEVaso6l
702FbB6rvmhrLd3sQjmSPNlG6TTHh6RDhYA5tVcGew7liPLD3bsSmb7oAAX53PgDzFv663esSRJl
Fb0eSbyp6Qwp1dtTz4WAG9F1umDUuGpfauuVz3MugkJnPtmeD3yw7oFgbh+nXqBQNlRVM2821cuu
E0uhQ48LJ6NMn6R4qkmpX54ixcBj4LU4L8m/zpQYTKV61Cv582xvpyxuaFRTqPwkTIxvtqfr4YiI
apTMCEtAEEFjS/zWxXQw9ZAw0RFKv40XTMlDnL+gSkRSG+IElmnpg43nD9j+rwu5efb9SarbUZ0h
Dcvd0w+CozMEvAG8Ez5qAzcUG58nAaCK1FjRFurnwTuVvjxqAdE/4+GjeoNsFTXEGVaEXxn+MFNy
j8zZD2rhMxsnen0a+GwMZ09B8AEughI9dSQU64VXwq+EzC/buPeQbkrjmLt/sDzcfU6yOdIQcZN6
RwYxYY83z7rvRWmHt9pMreAIlofk81hdvMsoXutx/KI232l38oaAcHm0C8wu97MDcujYPHn7EaEa
wpdaZH5GypR1vUAtMY+zndYQQ6vDagZ4OcUT4e2kN5NULp6vtMoxQxMj9UKzDaL5qcGwE8aG0oh2
aQgwdw7x1lSzdXoQnXwvDd5KKIPzR22A+34ud00XjugYlXJduf2odmqmlKPsktB3iJcQwObKGHnQ
kgPM9DRtA9VhU1hKfuxhtDW5REV4detpOd3Pk3U1jmfaSp3pE3nWREXw7/chD9vyrynHwmbgIT6U
s/g6GjdT7rpPS0WJBxx9S4tLsrzEsmBxQme2J5MABIsdw3roszjsRDejYqXGP6Y8+GvdOhLsULHp
nVxKG/ltvC3D6fTofFyD0CzdULC/R+7EshM7Qs5woQ8E5cFOHOf533d+L/FT8UVgBuJKqLDu/MGb
/lPljRKSzg+q2m16OwmqFboj2ydtdINpvb/891jy3aLKWGAfHJRoMat3fa40VkjHbI1uwyZIiQ8U
w9FAtq8b06t8CaAdLR9gzBoSK4r0PKxtITQ+eiue9avSxpDkwWf4B/X59QKIQ8O+nm4qCxb5hTe7
WtGlHYlMSbcpnYsH7mztOLQL01XzlERaeAJjx8PX2kdYCLpnv7RJd7GXWfjDJwcz6KfAtx3kI9JB
Mf/9qP7yWtDeEK2Ib9dINWEc/F4gSMc4lrnMa8F6xq7DAVAgBXkXyM7Po6dwj5uAmvxnrD9I3X+m
gJ7Isnpp2dvBLyLa//GCNcLRo9p+UBXd7283I9087/50bfLE4HmjWvdgMLl+50SnBVbrwwf26BkO
xcLvt8t9abBHmGkkFf45L/znvrq2F6QuHQ1Tu3cvYeMflvhoBLT1fdjYT+DNSC3//d7uC5jhDv8z
5k39L+a9UpnH00BZeZ6OaT4izN9cLSjrln+mM2f6eJku1dmjtVW+Q0EwGDYHb1ECKUkt1JXfEybb
lZVwOeiXjTN0AucbLJwX3zmOAC+WG8FI6y0YZ421lB/ULPdKLFAA/GipGJSBFvRnJv/nKY9KLRMO
strQgty7W2/1kljfXuqo4XS7Yr9Z7O3gaK2pnBJnTN2081+PtrvWQ8NOw+WjM+D9XP5zNX+AuP9N
UP79GC7HVhDaVDryzpHfIQZdIOTbUKw+AuLvF7ObkW7Kpcy85vFZy+HMYAYMgltYbzt7fqKPlk9D
jDksd1Zt3k+evd7jlftgmqm3U5vBh+ph+G4JXR3d1MnXWKqVWCqGaYYTuQ9jYfo2t75xrPls7VfR
i9Y/rEnjh2XxXd0yjKsMgxIZDSdkWOH/87LbQj8ZbZ9cNhBWHRWMM+NgX9tEBT44zN/XCoykUHcb
zOjBRftmpN2QB1ddmVbMqmnmuInVWlFiTfmYFqnlHp1PyX7+GrnuESw6treaa9dW1FnPDzbIP0DW
r1Xk5kJu3vOpFC9VfuY9n5HWbmntz6ebsJiGquuFgruqh+/anxnWkzqxA8EJvgx3/OAaCDj9y/tW
8AESVegaNJtuLiK7ntRDY2TSBsKm19lb3Xp7m7dzHkayDHfezkvc6zhzNvvgg+2CpqSlyNa8fJ2b
dISQL0WjoI6XFa6ya4JIpgQcud+qY9EDdd9lB33hgQUiMr/ty9WejeCnLn++xtevL2doxjzJ1lPx
OkPo+4mA+pXmAYQGGg4WrbvuZeeu3+Eso7R1aDv+8AQwFhvZX3Fu/ayXiROvMrti5Xn0Af45j/x+
MYTu4oCiDYcmWftDavvPXNwXArVGdpQ2TuttRax+oe3YRF18jcd8iyyBPjiUT8cDHsbJPx+tMKRD
7r8alhWt6yfgi8jFg4+zQGgHY+EBLH2/141g9FBQqhodJ6JfbkrK4njKD+VRHvY6tEUR6XcOOiS7
5DkdvP360Qdzzz/5Pd4t4nCKd7lonrTLQAVBImF54SZehHw1L/5rVDhryMYQoB++hvtK5de4NNd+
LwldH4vEAF2GXVa223XiEsNIAx3yfMD++uBseFcxMxjdDsyxsM8Wabn+HkzNjT4b7SggehvKb7TA
Komy+P++i98Mc/Pu5KKvd10ttBuQ4QmCtUCw0DHaCY013Kle/fddlNB9p2/vxx/4f3l0sf0HH/1f
NhgsT3VlcMAxMN25Lcti8SJmvcoKeHYS62ucR7ETEvngvgTrFave0rScqLcm68R5feALxoHsbr1R
GZNUMN4nKWy3zNv61FWKoFB+oiB0dl9yJPoU7Hig4mUBuOtv94HpoatEQ4I5xqStnAPG20hBulnv
BudpO008uMGrkVdS3Eu0k7HqnB6iBchhBKBPNwCrzT+Ryq6COwdu2d3biY9X5lNBrR8pyAg5E76Y
7uIQaSOnXnSVVa/P8OGmV/wdoKEv8AdzD+PKuuJrMArMj8Sl806mzAZ3Gyp5UkzgsLvGpny5sDaK
T8f5HrqFjbWdAxnGwNShxqBBGe9zK3slyDMwEcu1tu43Yf5qXvDoQDk0SXx0o1b2eXpjxRx4DJLb
b2VPiGgd2YJ9+r5A1cOgwB6tYF+7RExA+JlcfSmKoQYPtAt9YayaD1BS6CraBBIKA1ynUC44PpzW
YoAc6fiUuoldTQ4hoTv+4CwKBwcah4Ni5fPkEBppve8dBcbGSwUtxCVWZ4NGqXTxIHTyKcmr1tlK
XfNVi23QqdTq1izrK3UruUOsjehkM8WtgcuSDdD3sgywwWUp4mffGUeYeNp6gqeuOl7d0YUDi9Nh
JEwHolG84C8Pvi9B4X8ac6ST/p7I08rpPcUm8WnaBebm6New+ax3SEsILIZvsmcTMFalL30LDmT2
MJ/3Qc4zi7fD6oe9id8tmUviTHmtPqQkSjBwdU8YSopjbCWJ0MGoB5JevNr5tAoaVhLBMwPd6caM
NpWDlBPDQASRsCXxhmvXVvqi/xBhsJTLy/fwN8gzdYUYku3Oe1Rs/6Um+P153JzOykrR0+PhT/lV
uX/4fvMPnDCCjfH6fR7jXDJbdN5kks5mKfyip73z43y1r6i1Hta794XgcCUjVSRqRIblPPz+fzZB
ScGi50iK3wa1H7FL1qrnwRxt+D0iVnkO9mMVIWP/rj7/urUNMK00hK1R9t8sjwl+3GpTsTqwFNjt
5sqytIJiJAPGNvPy0ZFqqPR+7/MjABIAc/AJEo2NmzU/zk2zzSqOp1NzfPLjMEkxZLCP8+6JZaRA
bQL7De0QahKMmPD4RkDk2gIO1paMNBGrkNR69ATuO+DYR/73mm6egHGGMFw35oV6bIouFNOcY+h4
vur4FgI72/r2XRdBn/PuUJIGD0oL9a9PZLC9ABkQB1rL75cuXIuLpApxu5Hmh3cIJLYJi5GV0/9+
O09Qy/mXAHOeNmjHGlKnLlSiztnAl2S5elGeDw7iOB9zY4u0KwhmZ77HHI7e1X/9aV8fTJX7jYRp
QnGmgmtrBnvZ70sVC6J2UjHv6LJ2rrClA2yNXA4NIcwStwr+Pdrw1G9mCui5PKBYdFfvquSLfD2o
4pmPQY5i3xx/vjab4sHc/8ONvhvDhHeFER48olvk9nogwaJMefMONedbYc3zYL6yYA8da2uRjf0k
nMzcdXS0fyiDkao7Km4V1vNDcOO+EiLsEaSSwBRZg010swTtR0SNE4tNuTfdXpz5aLK3PI5FvNP3
40D/fTDn/jIcZ3wVFQVtfzJDb9YZ5XQ8jJBtDHhUuxGoqIFGXVwCvH+/wfseLqdKnOrJ8+O+FFjq
v+dL0erS6Wyo3BZGW852O4e+DaPuxXfbHzeynQcz5r5ZOIxHrwPiHjNGVG8+pfMh3fdFxmPkaMQx
fv4WWt8Z9BDH7dbrZ30irh7qeu7B5j9jIihSoR6IzKHf96j3+/q40/ZDcaWerd5FUukjVp7GzkJy
F5cAy+oIE3lrvz555ymOJA+K6PtOz80F3Kxe+/Zc7K45RxPZ722skCPWC9y7ausTc/Zlvt65kKXi
/491nE0DgYOGtx3l7A1mIRoH7XDKJJl4H0xQg4vzgZQktFYj13dr152drfezjRzgK3hQSd83lIb7
/c/Iw3r6n01SUeNayCrut7djvw31oJhdNyLRBR5UbBVotX5J/GqLUaK/WzGxrdOTRs2nhlh0wJOV
x8laWLx3nJPNRT3FnGuCMAOad+ESrjnpILkevGZdg1E/qjTu8cSB4D8EIas4HcG8v3logiH2e9a8
djNVl+JosIxJQ+gLwyJKabg5/mBEkPiXMVZgzstTNkVoO8ar/tFncreMD5dBP5JvEqT8jj6Z9pJ2
umqjdoOdjHNxVPsjtzsPuQia90fzZEAqf62wN2PdfB6SeRjppfhH/0MzZr96qyyKq9A/2C/uaxXu
Apuj7IMbvIdPGVSWic/lrEUo8u2BJxMvB0O50AA6WM7Uq2yM3FZsn6H/abmTyLaXozCz133w84iZ
er/iDSPT7IXIxwLL8fb35DzkI+Eq0WAdUq8+Kjv8H87Oa8d1ZNm2XyRAluY16Z0M5fUiVJW8NxRl
vv6OVOOgS5Ru8Zzea6OxsFwyXWSYOWc8hBcLKBxkWNBVF+0g5wV74nay6/t7wMz6JsBSks0ZMs5W
IHATIRsLwEBcEBz825a/e8lyZpS1ZLFPL5W0jC1fXdTzeVeUF5602QgHRCWObpTskW53yFx12FG6
e1kFp34Dww5kfbSw3LzL/w6YznyFPG6/Lr+u0U28rO8o7QVR1LDtpYXDCsxlTT6IhmawnlY9RQyH
UMBnqymsDe8qzHZiSPg25O6/16Rc/nS64XpVgc9RldCffcJ/fc7xWrqermoVsKg5jpJQc4i9wu29
bCRo8gFDjlCQFsVoBP3E3kQP6bsmZokeCHbauTgFcbGkUwGkNEDiojs2Sp6M+ACKuCsH9HxYbV3A
SlS7N69o9XTvGmxt/jAwyIWHHgrKjqh0mOgi2Xr7alHyIi2FhLMIwO+Y5VnRojLT+Ea2UVS8A6KP
gH481A1BBq37MhdAT1Vz69RixKlc1J4epCZ2gUa2P07Ni0/5GX3BxEZ7+yQK9e+LT/Md3rd1pB2I
yLfW3P9GIKajTyBk2xr1TPq+OuqgiFqnuxRNpEMR4Yl3Ij4bu+YRnJiRuDtXRtXgKI1lSPDq61+o
71S9Sj3xFTpoHMPDnc4YWvuEfCEA4yHaEG0EVFClGzdL0A58fUlgBCkceor8CwS4k32T/ljA0cYB
FW+4OHC1JqeeTlan5u96FX/foVXDunm0j419GXnOggqzA8xipTefIG2E+Oc+RdjjHtIiwVZzb+ib
tyXPLHhiMDBwZfVsZ+1yoVC+7NaPfeNU7BdX7QXBsjqmg6JVph9IqplnejY/5uRUF+hCrsMTZOT5
nsKdNiit+NVjQ6GVA9DRJRTRRQWUIYHnErXC1bpTqkXX2h01KqQFz6NkG6wLX3uYSYuqWCqz3XFa
ODb1Q6igOpB4F625PzTXoNlqKCoG6KJdVftStoqaPd646bGjEmWrP/t9Q6WlwpjMxxWBrtNhukZw
73aclMvTLW0CTtYNuSEo6qeigR7SRXPPOyNFcHThjo+mlvrIFF11j1+U2jf4YevgQBOQS7zb1mnx
cAZLumhVrl1lHNxlPNerjjvoMpXgrSBMVWnrWr+CZknpIkpasDuEp2RUOQY1pakS/2qJD0R6lTbw
/4wSGLr5rZGOd0a5mtOP+pmQezOsOoBSivkS5JCx5HdUtRICkHIH3uFW2KOG7cVNqKNjYaAs0frb
krwDcDkjoBagNYPeK6lKxnO91VZpbX3Huh5McxR9F+gpcRMd3knHCUPtJ6TOuBi1t+073B0sWU48
8J5uZngcAbqL82SpSjbte1JOW7Ww4cFEJgPIBCk4r+TGsWr1RcnHlzPceXuSTw6Ws8quMQ8KjG7Y
GpTsM3EIfNb7EdUGrLnmjABqfMf4j0s8gwOyGm2dR3qS4z2+u+typqgQSL+HfX1CxX5Z7INyT3fj
MQ+IGe39DvltHERJJf2as6uXYNKq5d7/T5OEEoy8ZVHDKcls7f2m3He6hnIEovQeImmmYlaM7okS
zd9n6D0QeE7t34EyL3R1p6XnW6qnbCKdyqRN35hSK1cT1TCxhuAvKK39PeaTLf62g78ml/Foy+t5
RZsXHmWccRSNYacIMhg0zDOOFC1SkrqdDaQV0jwibhY9PKGbVZ8b8GfX5slo+/WhoKJTc88R3bWh
9RI40BNHfIVnc1g3fEmznZv7/qzlW5YIp04BfQFY3M1QDOuWvwPUQEsTQb1qVJrKctVkE7Vy9u/j
1USVnwxZBaWD4rOf2a8TM9eXq9O8zBTNyLTtnd0pFUUczx2B3kybkpmsxLhd6vEtc5JbB5Lr97a+
CFXoFXqc4MtmEgPXzQojt8R9fnqydiNeRqTEeKfxtdC6+QfMBNOOUtnfO/vRkwX7QKiFXSKIz4Da
9tcK7SmLmISLHzBvfNlYMZs/odgJBG+o9VdyRnyHqMvziyIHTiSVNijkr75dstPHu4IqYVvL3mBQ
9rdiAFj9ajxsggavM1WaP6rV7GvtPpCi1KBKa9EbgcwMvpIzyc0KfjROvz4nc29rc21zU1eYZEpw
owhOW0f8OI5vdf029fic1f7kSP6ee+bukh7c1g4pg6HKYDaACIlGA9Qapoks0JdVMwxjbueOKlMD
b6eLRAmsbLIlcBBfVzw96ttr7cioiQ3koGJSiDk6VKBjnHmJeZDqRtBWywGLrHut1t+Tfs++yQ3/
NXzmcM9Llf05rYxl1qtkN2TnyWEtWFseIRO5V6c/PKcCa7Fx/bKLCwjw5Bq0xlbOk/AsLWdXQWH2
ehn4Ji1zM59Rm6e7zVn7J2ZDLoUPcDBThuEv7bwM1ceH9tdY2TN+P5S2+uXG8yOhHno7ighOIVlJ
frV8hywK2Ku43m23Wvp/CYp/D505z5taZfnQSvJCG1xpHvkSMdPcAVZ0CuJm08Lguu2CxwM4+Xuf
P0ZJmBHedwVcU03LLDChU+G8l1IDTyMGhmpOdxsqbc+XNxxewy+jbbbKjxyD8oy+3jb233GzaYD7
WKmO9dNzsaUJAwZaqDtAPETYbWlxzjH6aDB/zTKbxy8eC+NTrSpDUzNqXB0v1olHv3yiOSBDOVcn
d2oZe3FLaqDrFQa7O4Bc6TltA0uTb5KROrnW6Z1ZwkXlblBApkUN5fqMZa4+zsfHqoILc7UICVFD
RECh9kP7CBuOCy7NENmssU83X/P0/diKg3U1u1RIG6Qe8ZcRpPRSq2of7ar7sMoDdBzDB0zCQwC3
TXSlS6s2oZkG/My+Ai75+/g9u9lkjwEJ/hJ4VYk1yB6/dHnaUniXnnxU+YkWXpCaoxFosvq3vbE5
i454xE6YWsP5ZEjrIwsdnPbOaLXyMC4fL/+vD8mex+J1eR9fVD7EDCJiclB9XhwjuIHHgxZO22Tq
uc+4PAivk6fSBm5FVmxwP582+Jf3clKS/e24LnMqCYHFoOjvhV0ySdRWzT7qdRoGx0AI5/+85K+j
Zo6n9tBvh8pJjpraqpjXsTYLw/M6Dn09DTqjh3cTh+4BtsSiUi6RVlcR0Igr75pIm/bX7DPpouv9
MNZQZJe54qLxPTarQoqL5cMH81a5+vqQLhdlqPxz5lsRA9JjDUmBZ3KOFZYM/Nh228xxGN66z4Ok
e9nXjOO9PF9Xx/3tnxHJcZJSxai6dE4WFTxpnO3mT0F2S532+0bdt4RI/L5FGMkTOls5GwOhBxX1
EzqM7nLu24dj/vppmchZW6zUQmFJQVNWCc9Ul7bGSG9UbNXegNIYh8P+MayAvYZE7lVIxyztvJv2
jrCTq0PxkDR7DUS+ktn3QvXyWC3WfMLNvHwpLMoS+RIjiU9Gzgn7EE8i3kVShyCWyOuts/npqFSS
K63vOGGKP3dXA31tVAJ6DtBKY4PuCdo1Ho4Nb0CVtGgSIxebE4N9XG+S+FJ1QaOE/Pz9X1e8+Chc
0CJA7moRchK+G+gEiHgOIPCpTdkex61lUeRluj8tcbWmkxcBF1fWGPj1yO/T/5GdUtsamUzKLqIQ
Vfwv0j45B+oZk2du8a+h4Bu8DrXUS8n8fuGxQ5NjZ3tV7tVBdN2al5MGeYdC4KKAg6VJBtxzFSrB
60CnYuEEeh/pLlV8r8wGjZkcWXPniJr02szZtw/u7+tomXuSnGrF47zKq3qytZHiVOxqr1Y2l+6p
WYOUC4miAPruZFX8Qz392sV7b+3dwSaV7b3JM0pLPNR46ff1t+l+r6Fm1iBTUCgu148jAuYoeQzs
7w6mxGuGQ5xhXsS8FXgHxUmXkHdZ1sMoi2WBz+f9HFHIhOh23kt/gD2P4MxIfL3nhMNxo15Ys9Nd
Y9bKi+k/XZmXgTNLf7vek9ruxkbfDdpLUzWlGZI5Hqp0NTQVFIhKxliWbE30f02Vd3PNz8fk6v9e
6w85xtf5Z9a6sCvs1vP9M7rvoTNmjzo2gQDZjfqXrFf8PdqHUhFMAimmgS8nmYGZR+qaLtJKOamg
WQq2UxpFNKtwz5a5LCR59bP39fdAmWu0ue3X20f6jydM5O6lgoyNRRFMejj/IU5/nVZmL/foAD6O
TyGzmojIFNgSr/8jVf66hmG2DlQlchby47lVsRFonAHMKNakO/DL4i5Pyx2cP+5IwQ0kcgRcg7ex
7VHwaAQDxYkGQStotdcwBcinDmR3OqO3nm0J+chlRI0G2GU60QvH85Z47eQgt63OjWd7eoULSSB4
CBw6cgtFcfuhNayQ/G27k+Bi9KIDsIaC+49+cWKj1E0fQ6s1cQ3jCyh0uJHPfP9h9PeDsGhb9dQx
RL2CG1JHoWtpo2ucazQ/xD2SSAowWofoSvO/TBLhcdevR+3Bbq90QejDMe4QwSPkWm47iOW5bs7y
v/O8EI8jI6bIcJLSWzYzfzxo51r1yoBAQtGwfPL74nhpxIR4Vce0v23n4ALesTCSxoyigYS9m5Pc
2ysPVuaYv3xH5vbe9sXN9VSQxzz5oVUOSVc8P1vEO/eBUGA/RCna0kS967bbOQ/VJ6+jVkLqkU6I
OB1K1qu/FB7LWirLoCZ15gihKlmAZcIyOTXLMxyfzNTLaJnjvq1p15K+Y7SLUXQktRF1p0QIB1Fj
ZOvCrmvmeFUfDAhXi+IKBE7KEVm6SJqUb+tVcriRl0KOH+4mRPE5jS1z7rE8mW8biGCCQoKzSAEi
48I8dsclaqjHe2c3qElqlwfDigwjmzZk1/Im9SGK5tzClJVnFhhIMXNeEkXZ6qvT8tbZWyX7sDTv
NBo8mYcaVdrtw+DBny5oj3iqGrp9je4Q0u1FQ+tsgsvcfIzRuzyGt+5tbdFwG1Un2daMnuoN1SFu
7oMtkvoxNDcF4dKlBnry02hfQKUtGKti4+QsnPzSt4X7NZPMlU/SXXG+XnMgOA4DuBkceqRWLGmo
8k76hwgOYTR0gCTUqEwegk/5ZWrXlbSKgjfJOUxLhHEHUOE1m3BW4NIarSA3Xv40td/jZV4TlFQP
90TerDWVsFGjsSA31zkanfhHcCp884rQ+xbDnnMWP3kkCJbBpaYCSEI26+Neb/9zxwIZQBLPkf5d
d2OnVm82oVMSsImCxJDkXu73u0Z2AAkoKd8MkCRL496VCvsNoVK504tM2qWB+a8ggEjq+WEMUfoK
hyXD8mtdSjE7chRPzdy/T9MHY8YXwEDTIP4UZYf01y0+7XaJuluvHuRnsGSSmAH2dS0rn1bdb7eu
wcY4Bnnn6n2fXwetvg6qaIVNsjsxKMeq8d15uKsGCqhTMCTSjPpbG4f3SieAi8iTuMqdb+ZIn6+b
43pTlvMdDKS0rHwui22G9f0WWXZJRv4vK0wXQBkKI/Oexe6UNvu0Mt9tH/JQ29L/oOrp3gRLbIHU
ca9sbd76yk17NRGsL12mVZU3EshQ5s1Qqsv1PrmciqzvSFM4VSf21kNJsmlZaQ84FAJYZalInjfZ
D+n815EzxymlI08J+v+usS6OcNPo9kPHcn1j3FBLpeEe7VEUq6x4BamjsNbEvNgbJwjOJw9zCTW/
kGxRpDjmcHA+RMuvH5XZ89r9fEEsAaplqbFo0v822gX9o1eG25eLSnrKoL8vvQaeXEJSkVN7Pdrr
ynFTUwpPeiEltNHajRTfVgx7O8XdfMiAbk1tRwLhZsuG63e/wqRHuaM9m+mmm29R5dT++pzM1IvX
QllZXWD2XY1gVCYVZHuwvRAd/3Fkbcu/kbC+4znm+BAf/FK55P8uQ8aSF8bV7SXZg+2WodV3o2F3
nB+Lt92gaOgGOaM936G/Zintza93anla33ZKBQFMkjCDUQkQx31WNC49XdinJoQzqE5iVLRWTSIU
insdjwouDVAaYbrBbY/BWNyoLZZoLuPUrRtME6M9Rwd2tjHcPAzEh0Lr68pknu8bELpU0TkgPWoH
I6kBDzYr6pwaD2HHGEFyw80+bNL6QfilSIpdU3tcdHutk51jmN5d6NcvyXhg+4NyGG+LnA1w78VZ
A5DN0ekQL+KFhecQ+JB852UHCPfu5AydcyyzyXj9vrjfTyoGSpZrqrT5dTsLU8RjW4SqQ74DEOW3
2brkFtY/JFhe5pytE42JbpL1nTknkOp46u29ERMgCzrYtP28c5l3C/SMHV4d76dyIWW0Hpb/2/YI
PXUDKRKZCRZ58MyK/Nf+uAXZp3ytXI7zRYFFvUhWc2TDFiS1suHqxT9hHwAHjw6D+0l0Fwdjtoly
a43v/iKri/CRhC0ghZJ1soH9Vrbn+4ZkqA50oCYCD6SiMY9SsQl++lx/i2Y9k7zX7uO8f42auVHn
/Xh5LyiMCibzh0edJx36CB3dmW3doJqbd4c/QMlf55m5Oav7sjBOttsKN8dEqsDu7CNYW5Ox27T6
THIhfHMWTBZ5ck6fz9O/M30mmX7ZucuJG6sh/YM1lw0kAO3EJDIcaMnc01xJ/A+ZlpdpPt/VX8NV
kt2dHkRM8+7wlj1sc2SDOpZ6PvA9RXMbUkkkzHddpZ63pzknKUteSZT0Uin8s8KySrg1bqReHswV
R03mJM8rY7IZ5Fil90GJDkmGQkmSZJKs+uzukC5W+xsXSALxRvC+yWZBX+G5/qJMBpY5Z7x3Nxid
W2BwuAkk8d8KJZWDtr2Uz+sKeteUcB1ZFhXofVAU9RTTCQ+Ch4luW9CyD/+LV/OdeUfhAOgJUQ8K
pGhfZHyDwkPVCgXAKdJeaJFUa9qZjc7cj7HDlM/qd6ByXyBQiAJyKxhVWTZ4NVavg2cchO2inC4S
fYMfbtqRtIxAIaZxJybpTV3WIffsg0Lkf7MWjE/V7OWpUXyIBF6/IOM01Bb6fV1IlnyBbDJBe/bY
+XFk1YYhJ3lG6oNfSHGI8LJWBotMMJAxUrU1YIj9ndGwikUjkpAm4PPaFZ+wFHS+6euaGmXrgZPY
ASUhyDyevup+eUmF9u6hDwE33Q0WRwEQNLcS8PYagy1QZPkKBSci/acuza97PkflcX6prR90o7DN
b9hvMh0qE8fXYXMjRIthdWrEKwLhvHv+FgAztArvFjwoDH39DXq7pht6cV2VkiDcgVNIT2IuATw1
j4H7dGY2ahGV8tSyyCaf57JOnfcJb8+H/ASAMbArKuBhs490ZUc5orB/Qs1GmhM1Hh2vI3s2wabo
JoZUncnzjt8VWTJDZqKkG9I/jzXy151gS+LyCQaKC0Z8C0iwOOLG/ZPuKT+wdjjME9UrhBfZFSwv
Xnu/BJkvyYQr+ulRvFdPfIk5iI6iITrxwow5fay3iw/cyvHU39FIOmRfBBlLNWTSVE3NXPsHNakV
hFCJ58QXXxjf8wCBtmazH/pQPelQSyuEds6g73gdOSgyaWQzEShD8OI1PKgkKrJ8T7pcI5UXTHjT
kIfLJD0+t3OM+rO6/WLY5GAE+hwpJoK+z+tg18V1r1Ur8jKRYRjxhODUxx5adDchf0hphKmsyZSc
/tRR65LjDrIdDEqLF+aCuuvZ1awa4k4arRxo/82vQdNqk4tpTVq9v1+gzyvDcqP3TVJfL2a2/3Ev
n1JVfd58yrveNAagFX7xLXlEyXfXRS4LpDAET8Ga03LhdVmUZaXwKEBSfbYSwuDyqDvej6xMkbd0
3f97KvF1PFW+9b9s2okU0/zwYGYBFMmoQlLNExWpYLPtynKFcPx01HXd8/fkSHOsv5f1PZ/I4Ejg
wZ6Gw4BNzfj9Z47HKrlXsGomQR6MLbK0MXURiUohs+ejW3bMc/8/rjADlv6h95Pofp0xNyA5w05h
hfdiQDVmb8wt6G996sfG1Z3lVYLeCxNyklJclgQxlLsszKM0HyNJ/rgwngw2/gHB8Ib263gMPFY5
9+rjmkLOgKIBl5lkbWZDS7dKYY5wLtFqEFX9wXf5S0K4YG/2afRS3w59KFA4Kjk35B2/xhx/D5vZ
ytr1tKmVxmTvIkJVmzRlsHdkULOgVuhQncdEy/RNeynzBa3ZRRTC3E4l74545iMy74VSepQSTX4E
ILKIAiZtqkn6O3grDE4aT/pnORP/uL2/J545Tks9uRS0dEeOFpbqiO2lWopjwosk0yO5XMpPb+LL
QmeM9KlGNV7byPHwRCWFQV6bRqODL4A7GMp+Y5ZPagbNaZmJzztf7w4paywb1lHpQGgK1N7r9VlU
F3qyK8nxcYSj787OJHqmOgyy6/nDmRLyyOy0254djDb/B5ft9mZzc5Zbd/ngkOn0j+RiVYvyQme+
ZXtNr9tV5Z9vsUndNmSZuuPQ1GX45XYl54Ghg0mO1XrLGusqpQ/gVLiBFOaKmVN2PesrZb0+Az4x
SZY1Gvilsi2ZA9ViQzn//kzI54wpb+3ra8mYMtxCqICKatb5Kl/WPJdJTaqxDcwHSRKScxIHwqNo
+RWrTY9CM2fId3/vdcjMNFMVwNZmx5A4XyukFTllNmpmVdGnkTGlx1aeOO2Ho42+C81MILPhaZay
PJLDonq+lQo4uVGwaEbkhBeAXmQaVsY69yZSSzc/5Hg/QL9SNV+bbYnOg2h2j3Pm/hZxssUUP4EL
PJXentztX69ieXOqJou5wtwlj3jVjNDcgBhExo9E6FnesK3ZbS3NYJL7IMsAJ7vTcMpw/SDS0EUk
Y7+P+pgcDVX1Z21PcXQxUu1GQ3g/Ra8SUWzqkvSTOCeM2SXPin9wc2l9h7IHaLky2j5P7NmveSfq
cVu6FE+SeAZEgQjHi3cB5D6r3qb8Qt/onJLDe5aXhf49YOYGF5ZpskvmJRT1TM3ZbQHAlq3GBn0Z
8pzxlAbxkCx+SKCAfK5bX4vAAvR8DmZze9eFF59jy9/xqpmvydjWce2ubnZ09Ok8Ggj7JScS5HLt
+ZRaHYUbfGIwIyWKnWczrJPraOtNF0k2ZLfqR9s1ZpP/cgnhdCEUUkKW8l2M4agVj+uaDLoWMLUj
O8I/ovxjkd8R5B26uIR5B7AmlzxzAPE7octR6KQmlnUgNClDd1yzCPhko0bZmh9hkwVcQj8WhCCq
4Sw9upmjNFXgnbF8kgCDq3EI7waM7kBWX/06gOLuhie30MT4n3O/8dM5ffnGjLdxv6/upeuV7sES
rmTaI9uzm4rXxHPk5XFdOOx5Rv+DAUb4iJ4tkvoKjDaTBRmr6f5Ufkh8vsmjhwgmFl83kOEkz3ZF
kSKXkvkhBFRfRsxkQsZnRJIPGnOEZ/bdkJgCJ+4jrYuULcUON7ck956tJbclWXT4xkhv0L7s9WW/
pbXqrbC8ySL7k/FDX5CF6TUh1Il6UbRnujdzJ9W4lWNr31Mbr8NmVjZdK9ihR0Koa8q06QMHCnkY
UplrJ97R/2Bp4L/BtS1KrdXjN03AkEHJP1IfNxiKL9l43GYgYq+zB4KfXrj88lVvwHc6GrEnNYBQ
WD1QY2/l+i4fvAidYWgfRYM27W21TzSC0hfKpsj2jjDxlDwgs3F863UyxUYr92F5Byizvb8HzKzz
6Uzdo7pngtJRXdLKdE1XxhCFEbFzdDMPev0MVDNmhGyVhqYAomHoOWbcB+14POz1C/Nbk405mdEO
sfmx30BshNQJAAqPPBZiD/ym/EFoJNkXT4aANtQqYjomEYD1h+YG0skvSuVXmk8eob18ce2qDTG0
6nSDXogk4jm4ioWT8xqU31KvcsF+zSDzNs31yvpa049FToQMjPk4UvqxY31JN6/tkmL7+yZ8egxf
Bsw8PzttrGmyzRmxeDSiKMVVaHkkGiwDcjuAX8LUnWRchr5PNz0T3El7A2ZTzfmOj4aAwFFh3556
IRlDsLgutqXDdSELZDj5Zcte2fNRjLfZpJBh+JIVzm5c6VGQ64F8CC9Y9F9jZ07pY6ODQNhRWziY
NAEU49HgYkn9H/wgxdiYXmfrxMVhKtWIAq3TdPr4omXTXfk3HsOdM1Oxi7lf9a7Vw1GQuB+kz3BN
i8/36JdftKsq62IxPctklQziPWpncSwIt6w+C2K4mIe83Mj76ZMXh1YBBFmA/5TMJqz39wWJKE6f
LH/vTOzDxb4BlK27xmSSm3Z6N8Kvo2Uem3S+UNPxEq8zYL1BCl9iD90BDwa5I/pgc62TgALlL1pt
uK2akXfV5GRejQXDk1qnnAT0B4v4anz3p9JYWV6qrG8k4UY2IEe1PmWrHaUjS7E8sRIi2yrlPevv
VlgOjJYzLIdSFfHk14GrheSknBeXp8P7jcVRvMSdyn3Fuds4s0lvkgsneH9oXofMzLU03mgJB6rY
QZKIpicLG2VYJ2bE9gIiuVhNyVIUQvdv2/IhLUTiHhYMKDqokXTbeZ3oZV7UjtUakMHe0ZIlLBu8
oIhhOtkOQkRfkNuC3IDugwvzOmjGTVOS9amyOXJtOMMSUD4t1OMp2muQeBErxH7kySj/A0HMnKSX
eWaenX2qabfHjWuzFSQ0dYFMIcXCA1ZTX9oP6cbeMOPSlGt7Un/TpTNVQgfR3SagCgB9N6FvUC84
JDgg06aMfLo4+Em0NhGcnZ33rnybJ6eV6E1mvrWrj4VfNlEe4QW6c0JnO14j8xLM2lIxHtlvjMNs
ctsZ1bkANFewJ7SVMYK8eX9IarLS5NNBE4BQJHf/ur2PW1LVi8sUBKpEm4PdwT8lDaUiU0JKgk7R
+Zv74Ry/DJl5Hsvz22l5LhTlA3936ERMOSqGGCIp+VIZRQIK/ssZ/jXJjEm8Hy+L+f6sYhKDgUQI
duYtus/LXBv5ru6Tn8l7mDPoBztcgrsBRqtMToDS1+vKorN+Sx40CZPYFNYVuz+PSDCRLAZtlBvv
yUXLHt/fo2WmuEu3BRrZHIrPUveTMekRdKEkFYYUuFlT1Wv1ambOHN/zaPifUtwT4q/USsz4vqV1
eZmcEy4NFW7zagHB6XjO0hmHDraXcgtvvqC6ljesNK5vk+XI0mYA+0si73VpVUV5FI4nmaouOjQ6
2Hls6s60kQ654WgVvT5FAOtrSy9b95KHOXri5v8aPHtjastUPaasdBDJvC3W6YY0N1WvqoE8WoMn
1+7sFphnqTBEHECHCyuRiCsKb77i1utQWUr+kNvVBv8mXaGWZGPXAM7/vTsfXCJ259cyZUza+fR4
PHalvbxoGO6KqRidYwQGuYW3TD+I6dxpgsyFI13vdsm37vjRahnmIkLk27gm6PnleqofD8yvT8rc
fZTCFoVHWrmAQigbnWgNqX4dTRtaPSpGjVgWVKZHsx7XW8ahe4EOOEEEZ2zQNwPpuL9X5/lw/bWP
mfu5oQ/ySV2iWZ/gJW7MuYVoY414QUYEfw/18TnjoKLViP4L9bnsUOrxoRc3TyYcT+jo25Ne4I/M
AYwJ2Sir5PiAT9G197n9O2DGGpyK6lq/ruledfUvs+pJlGiaubVLnbODZP2ofBSVUJvdJmqA/nIR
pU5SVuGpECYnkdxdfbRP/NQvFa1SS7uIh2YsgpOj0Q47vqnOZomAsy4WSO6dVGsspfRhWRtKyZrX
nEcaqWZeUvUdU0jd4vfyZXytzZgg8XKAydKzIW0KCGTCAuiKPyvLtzl7Ja/vX0uX8bIWY7z15bx2
6WjOdyo6DSDDUu2pYlLZDIFJGWjTV0Td37Xyhs6dZ8aaXm9KmcDxmUTlmkoBE0oijsDp+d/kET6+
GKDli7CfiJu0jBEtLS/b5bp2JU1Ue+bCpFbLwnagBZOoMzBbdYmM2H7nnM3/zyz/HTdjP1NitHU6
v5EmHNh3a0R+HHQocNwyqXk4lDnPcEUe9bf9JFdclQ16IGBk7l5FO98An/BEQSckLkSAOvqWDTKk
Ddwa3mVY5QSLplROGYaU3mRpdaZP8Mdak0cz53B9XHMVchQNn0q0RMpY5PFqvy+cN9gcBMUaSIsL
VBv2goCpSlju1g/GIBiL1qzn5xne9y4Z8g4BQ8Obk/RYJbPb1+ruoT2WrDqUTlma4L3s0IuH+tNt
RTM7CiUdNbARWCWEOXbqxt5uz+aNySIaE7TziLaCvOfpWfB725lfn5Q5CPNrqUAGL+WTaIqTmpwF
6CINNoVSXOf7MNmZV66BLd8E1OrpUaX6FDHa9F+YtaF+WiyaCrQj1ppTAD14HLIwXg5cdIbGbqmF
OAExLzjgoHW7OrccBcXPJvbX12e2srYunSvL2l1iGSsXKLC0nR48abBgG2ukpTSHpKSsQh3ascRA
Q4mgBGRpP6FFT9+QYlD4D9WfGgAHX1ZJ/ovbS0cfrhp1GURcpYf6K/nwUC+r0iHB0T4/1cacxkim
hthqUYaDrhKcV0Ah8fzk+GcfcgKctX/HzZy1zbKg0IoKOgi9Wc2HN7dS4+jVDNX7+zZ9gA7IM/3v
OJkDdFgs7tv9VVowKetYBSZMxw9kYOl55cRxqS6c/jMDRv8AUE+0e2qd4Z3nme2Przv3mSSPBlmV
IvfrMh/0w/K4eyR3QMNmpAob8RtP/DSdC2R7x6ibwHetyd9T/2hE4bkjjIFNIyzPTF05nA7z640x
B1FHwjTItuy4AG1Q0Xnze6ccSdgAx4faBXxwpIZe5zfW5ptqWepYEovbqwVhBRks0ttkHXZGHo7z
Y0AKPA8Tha0GopcZDYXJw7FWYWbmACUfTGPsaCGlM6lH2CrJViq5jHcK8B8eCeCRKoKoaD9TNHud
4r2sP9Trhkcf7SeygFv+SxKZ3NlI5cbcuM4LWpltjGjVaKDZOBksLWpWdA0SCbTCha3Xw2RsRpNg
UBKNoEjlagR6xW6MzYE7mNvBWciqa7CCadnZdxuTWdCIm1vDWjvA+O2LGKgedUt7ouN8003UisM5
/7bMHN9QFJ5GiUvGIS46eO2DRm9SYV14PBqJqaIMuAA8frQW3YnKp++MXuBNv6drQ9rSGlIpgAD3
CMCXPNYO6eWrtfLuTtVAkxTVmod58NbuNyeIuB++FrgXhXZDN9oRpcysVZMULr/oI8Y8R3CT3OVl
2Ejxgn5Kbg/XKDHvBpXeZom2EXPRG1D5nFYdWlENaoMKAI8bZv27SAOsKBp4UzCJyIZ3asTDW+EO
dBbGYHlNFNpHnYt1QbPBagUjsygCOuuQjS2IyHXHRtgi93SQApQlflXxzyKmFYG5FIk7KtlHIJ53
q2gpxmBhFK25VTSuDtEYjUgZpjWIv+kXy6mlp4j1kLpAzR0w2N7NrIRFUpKg/KHRCWxjQXT6Ov8d
LcWP4kikbCd42BVkpxf0KTN1qAjWpGosjLAeSzVpxDnjjYnU29648Yca/CO0VlTNIJppzlHOC6Fh
s+jdjKYmmg+jarXkoo7RLAWcZ/frsJEwGKx4H4LxGS2WknM261SuqF1tRSMM47g/jSRYHvVz5yJG
jjNai8meYkLUGtHRYyVaI+Bv+MFRRIMZ+ng2UvNsIa2Nj6r4wffYatg9WR5ZOUoUlJAlvRqaXyDD
BPTGtZl7gbVZGRq62u4g+HY81Ar5varBYvN88XdHHajwTp1PZqVdzrcxOCLfMMBpMeb+FOsDarjR
4PRvDHA0BQONdj+eLgmkIkJkYfaOlDnHXNzGAoXtC8DzijuNFuag86BXFB1oOHN4QTfkI2Rth0KP
yuFHw6PhDeYkzVNB2fjGaEtrbF7tedPeSl2tuN6xWnVDsbvWrNl2jOmVarv4ntIzzxThNyWXYcl8
8DO6BHeKds3hJEICOIIsm5pObAtAZkHLNgOytyzlwiCGn7Crk6I1tC1viIqXIkIvjvj7fpy6B+EV
2JkqQuKkc8wRRxfy2s1bBhUzPgiB6Be11ueJPnLgp81YEaWIKn/Xu45AAOBWk6w9CBpcOVAdCk0E
uRfmqp2Kr5UPQkVEx9YCXM6ow/oN1+bVLAt4W/T8skLqRldBA9oH/aqGbb9Hr4cDOdCbPZPRCfnQ
Ap/X/5pp3P8lmi4b8XV1Va/eRI7caSJpZzjdB+K8a6NkzH7qZB0Xfrx34CZyBlHZkfnjOgvdXIi+
30LVya4/MEOrdimuiu8+HAkWKw1QF6MPLpYibl7ME/qdor5H/wm9WwxBwQzvnCRCQ2MgW0mtaHa5
tyYIeMh3ou66gxbaHdyaeo0mYQpphzt/b8bZcGqWwj/mfS1EDRHfBMyKSkexm6WbqjG8CvpG0EyO
Y0VbNwODR3OqsNszjB4XgIaKFzEMDFpyIZm07llXQcppeECHjQ2LHqLv1uOjocY/UnjkzP6ebaTb
sTTtM4KQdELbiFmVKczclC36Sa0vXOEjRROzfcRs0rcLE1hj6K9e7ypJg3cxRJpAzLoTeyZ7fc00
y/8ZogI/HWKeFVpTcgPrbSyP1X0YcbOjo871NWZCR9FPLY7jT/eEyTa+dg5Pw2xPUpcjweChX59d
+FPyXWkPV2JqEQeYUQEN/PqQfu+iSf2KE9AvCi88TJXhAkPdhcouA1XE7tz6nQXU6sNZRTR0bxRA
f/aspd0/dh/10Ol/xXjIPUL5+ki2V0RJXxeTghjQ/8w4+rDY7DHrWDCPAXTSHiwr8j+kK9zBUmCS
jwGi9KgtrIU127F+YyHqU6yqd+cnLb+FjCu5JeFUIfXQxW0QDL9mPrOq88XhsMFe2Q/jBC74xPGs
b/wxh3jLq3rhAIrhDHogzHyelA72zaxDRyA1zseQHhdsaYvPmS4wQvCxtvzNLgKU9VYcDjtfwpp8
0cdOdNY09jp1mbFpkcb2KUdFoTzNRuCSaKkYbe/Lln/XuYsJUucGy9WSNcmiu3Gcr6CzEAM618kC
pesvzK9wNmXQ1JXP4dQvGEP2tN0smH27o7B4c9EfLcw+nL+FGe4Mtoda69rwwT7t2JXQjqdtar7h
VUwGHs/HASYsk12IVsXoNJEYuZFnr4ro/5F2XbutI8v2iwgwh9duBmWZsiVbeiEctplzaJJffxc1
g3MsbsECzsUEDMbeItVdXV21atUqNNF2aIaoTcl5bsn3pJIIISFAca8djsIbSHR49JluzgtG33Vr
3GOqNkORCRseIybBSXtdnNDOAFb7xHBY4LhB4Mv9UoiLqXlkff708aDdNDqDw7Fj5hNv4c++v7z8
udjsjX6+omznZKeGbBCoVjYoG+1Hia1fA/yvHHn3hcIoRbK1QgdBQ14U8jKxc0MYtA9js3Qzx5xC
pNNwbmvwr18ra18s9wZFSeT1G8+sLICf07wZyBpDsRvckEl2DCZEccYCB1cS2fpwTQeOFouY8stP
3Afvz3+Ollsg5sLZNxFDLf4843AkzvM6tDEVsTT/PD2f3iU4xUOFKX9wE28ZrPcdcwPNZw+kj7yB
eNDX+w7t1zqQTQ9j+CRyQXMA7pThgPEK9mG1qCj4KU9T0+h0yoCXn5cI3199Aj9pwkyeLUhkWOL5
CeggruZ3DVj6Cn7ne+fqsBzDfF+4dPO0cnHcNfMtmWyaIp+evBU+GJfbVDHi7cmzbTbfnyt0h2Pt
HMvz0L6JaxtoI0y3Q5T5CR2fpx731cHZPEOyIEAcVnxYcEuoLuK8YbVbikmOqwgqqAXcPH19+fi0
/qzcE4ZLdCTYc/As/YKwtVltdbwPEGf48537FuC4vDg2rNSaxAI/crwkjPYcEMSM3xZ1FgUc0vf7
9MJ4STjNM43oG86j2ZqrDVQMzMV0J8fkQwGozuChvkyNYB0QstHTF+SdLhfcdMZ5mrmIn04dWMtp
jKw5NPiWjcMtq2kCqEN8Wzx8ibgnioeJ2LXlYA4o/IziZyl5qMh+2zKAy2+Xt2fEM6oFTvny9LG4
fJxfSvgweknMswwho5JeerI+0H6BiMIEVY0gUojpjgFR+EYZijqSNayTLQwLc8BR0MPYYQKRNBMO
6c+ZJ38wjc79PaVT70HjUz+/Zkjo2EI15TYHyUTJi7oWCA0qGm/o3bGXEerZk2jJBZJb3RnU9DcA
JAAFkwbbvYQqbrbHysOewTBcRjx5alDR0pzRegdqDuLVsysxHC7Yf01xCkCkRq3h9CAVvZ+w/Xjv
GdbcZqIhcTqqDOL2DayPD1Adpd2kho87HwfxUUvNw+fN0GBUm8KmlJD1Y522aA5GNzJ2bQNWD9o+
4P8e4JV/d3Ei/Z2IbZihB5bBX5hdV0M5XwG/+GUStTa3gzWp2yJmfo5MaXctScf7ZwpJFXBqHiEp
d5g9tw+fAMUfEA4XD32aNXj4xHWayu+TaCGK/y8vLah2+G/SrA8N/DuaaKFnsPrGeQMv6/KM0ORh
M+FdLPXnUsxMNBK0QCoMvA3qtteuG5RuYxepI7dbGlY/TWgihvU54VwoKq0UzGo8ugCYBM16RKaf
vvj8rKPzB11gaKtS0F17uzBix4eoJQFJfVvufj+I4t2PRguZMOkJgmQ8W3MmjgrkPzMQ7MDT38tW
hhsIEe+ntVGuAGQ2VWwejS2704KCnf7x1Nna1gUvDX3G8TBrc18U5AXA5xIiwg4a3hENiSTFXGxo
mEwlwweu506X2u2zZ0fYF8uCDWxkaKfqkdxwlrSTgDlgFJL5+Q6yxS4DfKBim+3fl/pvRYXpbP34
0rNdzNt0yLgOvuM0td1g/MMB95M7xXhkA6kQZMVXEs/31H9jhObvT79/ssHcRBsIRrNjs29tKG1A
B449byoNvF11qSA1/jLJ1ccYxQGWo3U+g8MBCBmj1B71LIj33D16UP7z8FmdSeZKOc4j7PdUmQWh
xwRkg4LsKwhT6AwFsFYvToHzyJndte0fT51hlcwvCzk3wA02kWmjmgZyMDD/iUGKIjDFDBUXA7ge
DQC9Cvb9dVgNfRqCw6MBWp/ZV6nWSpMqwfAiAxEQIdL9D2UTsn4pEiTVfG2RkykTNwLD3ymi8fXX
6fe9lqa7/7dXmO0103K9bRu8wjRaDbfGEp0C8drGdAI0i4KabuHRSECmKPB5IWIL3O9Haz894rdX
mO04JOV0DMEKUO/gFri70IwDBYTlvie4v6Av/MrMMxKdaXzM8+KBqV8nL/z27Nm+a34AJkoIduQa
85f6ZwNDxsFoIgdSLF7RURi+bFQbjCP+1eXAg4yck/GARyZMEOovbzBXpBk5vR3lGPqAKfEPPvhU
ClKKJkFG75v8Axd+76ISeQm0tX+9+MyZyiz0IEePwwXlHaByovWRmRnQmcAEew3y8BAeBqh1xujp
FUAYguOGVuzFVPJ7tOl3jvnNm8xMP+3VsNGKaOIJ6oAU9xyRLXBRgdij5wAksdJOkRwgEf16qDpw
B9TG3BN0Y6j4C1zx2T3GiT0mVPP1dNYjcwkng6DRwiMnahke+JBLJtwx8GnQigCfhm4AzFG+9aeJ
kLcx6L/XY26+kG5NsMmIA54XD4PAO+Sqn4+6jlH9EReFaa9nnd/gLG0B0C7z7R/0l4E4h3oWfBjo
NI/28d5iSpggrqkC+M3GvOs8x5wkFnn+pIFfW8gkth/XsBNJ8waFF3AR/oexZQYmGoiYu4iCBNq6
r3HKj+9Y16wYxhbXU24hn4Lq1qSlpG5wRWByDQqhCxcR3iPBAnkyyNk5hX6AgE46dFfjUpwlUUqM
0lLRTFxy1GTf1sEGQSeAcKRHMhxGDtATDIz87fVwCJ6nOhCcNhpzueU3+nbQpbsHmATG4iP/fVXe
+e9rqQoCBVEEo/mqbDAZ161tGancaWMdCa46UM045goGcCVu2S7yyu2EC6YTECl64Eau3ID5QyUI
/8qQAIaUwrwsJAZc4yVZzLtt/Jz4kJLIMYg3tILSytSM1BmUirNPFeF4GFp8tarVimagG9ftg9tr
1lHwz7fHNCFUcXX0j2IRbr995MfMyKNUc8seU0VSjyThwed46nviie/fw/E4CN6xCqKF2uxzv6J+
pBOEziZj2a7OE7Mr/GVcOVG8FgbO+v1unYWP/74d3gpN6pA5QOPD7dt1yFFGVYs0N9SfdSFbFHz4
GvWaWRY1UXWQjTRXG4/CkNCs8+xexGScTjFruaEJr5tCqVGxDJZ+55HfX0y+9RL/vBjqshBcQZwF
6vLsxh2T1m+UlFOBznCy1bW0FzdjtAlEElRmmVrGIsqJ6gqfyVP3lF6ifYORjBaTdgLE7UqzUQg3
KaYbTvUdL8OXHhBnBHBAZjYDhrwYGgq1xeOjm/LW1VzfGtJeUDdADx1SnPlETaUs2qjDzDS35leR
VlG9+uNxB0Fep60jYOZE4qbqMQp8S3oYlN4e/r8fPfPgMhe1clHi0YZ0qkfU0UZwLMZxOfA17eNz
4WNQlZ+uYk7c9crWM/rVq9ZfQg2D8fAbaVURjwutxJfsTEUPtaTavArlydqJAtk0/MgZW+1BJ+j0
SrMz+nO15jeB5/V1EhWc5HKoe9WOiCmdRrgIxG03OBBJJLX0/rtV3XNFEobWTRIrGvzy9ec//PJQ
+XDXeSi7UbOKjC+P4/dd/hlkVhC6YOCaqR5SxLv098dOtjr/npo8TXbURHkaSn57yLKgCY0SGreu
Yhzhg9rsEJSnNCKx4SbdoxN9Gy3/Ywc/Hza7BMK+LJW0wcNksKbKU7Xxs7WhHFi8E9IFkw95eAhV
1OBKdfv/+5YzR5fVaRlFcDVuw2079btnp563hnalg5roqQ9M5zZe+fdbQhIFHh7XizTXduf6vuIi
JkguptVGrVupKcmSldRv8/6BA79npFCmBaCAoYPSX20qVciUKOywnny0wDoqtRPnB5ip1zpl7ibD
gy82w8j+/WagavBox0W8wk/n/IeJinVVdprYS27vHeMktNFTtxTDzK5y1wBANMSLmIGFjL3MeNhR
SKZ/Bql/Do1jNLqs4retDE39lNmaH60k6cHNem89dCA3GAkL38zPmUl9FxlaGjHZrePXsLuoeUqm
a0FtVgWaJtXKDIwHOzBDdf5ZErSxTEkoGrEQ3NwuSenxjRiMjezGIGeLoTu2/mIsB5dv2FOte6tA
77/LJFnzZUbSDCMng562orCJ2Hudu62IagLzN37REyh6mgVnHIw6eueGxq4Yb8fio1Els5TtnxeG
LjicDC59oFCzA58bUFxM1EpyB3EljyHlo9aOGWYgCMpOFNEDKWDQcVmDIlKFx6DRcF0ZZIpSSi5c
jWVD2wL/rWn20KJ2273HykbyvBXGDgftSCGrg3HGSo23D+04llGaC1cSRib3nNY/uIfvecxpk3Vk
BaDrq1ftth/mqES9pHkyvooOJoa41QyXRQ2pu7WQroz4BBedPjrbdywMj5wctIgZCkgFb7ebDZ3i
KWkGR6I5lf7hjThxKSx/10huNjq1/gBDmwEM1+2C8BV0TdBqOeU+M8+lqEnE554uuH4VOUMSYEBS
nu3EIiEt8986o9mNGOochEoH6wtp66sma60gWythRQzmWxq/0iUrDLBhg93LCq2bwsor7juXv7n2
Ap8cEL7uCcSGiacV63Q0zrWMsInRXsm2VVk6v/viqwbk7MrBPYddg6jGNDty8p8/to3pjLVeIYtu
qsV2xtVLpY5XpR+7OhhAGRqjlGrtq2ylyRFpYHRMeeTHpkP51xvo0qT1hIkkaPS7fYMWYVAqyrXo
8pCnTMbvgPMtNcRAmzQhVeuRvG4tr80sRcDxDD2zFQo6dj7JDOj+8dtSc7I8toVwAK9dwm+HL5l+
yoeRNOG6KbydXErk8VV9z95B7/3va89sweglqczVQnSrbs260OLk78nFNTLCk4Yk7L1JKvLQBGcQ
y9UE0YSPvmmYvYRp7DObh1HmWBRVcOP2kPiDOVYS5ROLgxn5n0NwKOLWZvq2xj33P1gKphjoU5EE
fPK5r6qYH0WelIpumwYkxDD0iPAtpu8hmFY+8G9ewp5cT11VPwqMhDvBCg44BFcwL4UXcb3eGgmG
0zGGlhw0K7B3NXwLxN3k9UTOJ7LU0NhbNvGO5dsxCEgOP8eURzHLnTgC536SNJoomUjSbl8gzpIK
HQMc7wotrdgu9Taaf2k6xwsWRv81ZAnpajNQD3n3LmdP9WB1w0Fr/uTpe4X6urRusq0qP+O3+9r1
yye9v4gMqpX6UuDMNPmI8bOTiupKtGXxSVY3Y7jk8lWfvqC3mLBBJ32KgcWFJSE79uxo2CjKKo02
ffrMBYskPwj9gtXbTF036jpKV77yxcsbTKclnWrnDWUcJnBsFMGJA0f2MNp+a0ivFQO/81to9k29
D4UPfQCfS1m2GFrV6tsBGu/cW97+EbJDVh/BMiYVLhumuZWxysITK54fGNg9R4C+GezvpLcP675d
4nKMa4+DypGb9i3xhYw0jVsgn23d0Af7qf+IhFUZHrgSOIWyCfhLg9usd+Ts88GLTMY090ioWUDn
EFk4XucvY5MjwDU99jp4T4t1lR5bXGVa9+k7euVWzdEzXlKOtuPH7w+e1Yf+OdzgF6OLXARDFVTV
2xXgsQO+HDLebSJlo8u5U2TFIuio3F34+ENqE1JDhj2sFFrmtZUwjijVK9ZH606e2FCZT01VDMjo
g4DYBrTh/oyhRsshNf3p8jeASUeZ+ftL30MGgJpAGQ+RFyJfYbZtfJH1TIIGpluJvakhNgmjlYjy
dYzs1cguUbvT+11VVebgbevwPZR7UhqXaFjJ+QpBufowqrr3RuBqSwo0ChCQQ6rpdhm9ypBzn4W8
q6frzm+JEm2aYpsZS593xG5ZR5tOtsVmW7ZuH68yRKiNFeRWni/L7uvB6oh3HAc8BhRRoZgE4vE1
BPxxwY58rEcRkmpX5R3mu0Z4SPQvKfjoAHCF+zDYh/5ZyDA5lHcy6U9TuX23Kutj0e2Kp0CmSbVg
ohvl+y7ZILeQSivvzkoXEAEjf1oQmBVQSct1Vr1o4xMTnVhxYwaqXy4R2I4u2gamG4afNesIE5Gu
N+cQg+YTEAVTkI/RZ2F0X2z0aS8kZNBBahnftWBfhS+R92SoZsAuevBZ12DyDKc0fI70T7lAysZI
oYWkrY5D8a70G0lxVVaQoN6V4gm545iAXeOjJy3YJumTUZ2aMiKdfFYQ3zDts9KfGbrLZdpBJLe3
k9Hl4k8Dt2eHV+yjp1HdxcoxFi0ADm22MrSlmjoDBymd+GNonoI/XdiQvP+ChjpR1Mg0Eo3WeW6q
6qWKraLqKYfhQkZxlOtdz33xEgBdDB2K+q0gr7p237Nzhz/icy1VQ7D9WEh+3/Y7ifwkyIsJ8JMa
8F+zQ9qOEzXfr0dXFHE4aZ0dWvE0JpBLshCV/P6seyHcVZ9hAuWBHczNPQXGVBZiOrr5sAjClCre
exkuuNcGMUAQPSPhCo0FKpEUT//90XcC8InGj6FGEgRpdX0WuulG2AS6EIxuxNaICBLD5YXXqjk0
oNMNjmQcfn/crJ569Y+Q+JZ5NCogxYY+zu3B5qMhRtor9i48Ye8RrjIb8fp3R0cw5VTKS2QsqAg2
ApKQlyakjUEHmUqgxKWUvfjvXUKheo5wWn00q/vOlkMKHDmBhI4GHVWX23cbZa0rpLLucfzex4am
sdUrKyZ9D6oTdqffF+L6YbMbCjKLkB0Bco2+7Dk81Q5q3ELOkrlaaWaBmS/yjxTgyUC7kEiIRT+M
1+HCJ0S+NODKcqT47EQyHOGcK9CHQehMLD6nCTi/b5FAxJKo6H7USPMqc4Q7tD4NBJxd0gfEkxGk
EDmnrKcelPXO7aeWkDgk3FEFn/s9gFbCG84P/IuMyAip6yn9GnIibQNwERVE8TQCoP7excR/4ztS
qcCsiX82EK6f0oI0l+iS/ZF9on3VPJEFOh7L5+IoSCTYgo0QvrYV0V7ivXTuzviFWCfl80RelF5+
X1IUXLBB8zWdOnencW1Q/dBnt0Yd+JzveylzM4PoGgV6HAWmqe31S1kR3KZIR5In7a17iVfKIiQf
0oKj5c74zJ7aU3pID+wgrb2TfsIiS2/NS7fPj+NL/S6+439E5+E0vF/yw/hSIrMRlp7jH0qXncaA
IO1z9S/QKkGAR4bDkRzpPpzxW+gRVULKTqWE8IHJi2aEiDE1gxHTyf3GGgJkkmYxEM8gMgiHHU3B
LfcISgf4tw/ONjoM0CKRUpRga7ScIFwA83rEx5hiZKqMoqpRgDMKn7wECIyQRgCC25iSbGr9Kowp
VruTSQ4qNE8EjrQpaQsacUQcSY3py18xT5qM/r4Rd84RendQj9HgV5BszM6RxHivzCSlc1UAWN1S
8qhfLYp379Vrggde+pqy3G65CCkzkYf/QgCDIurtmR04VDKmXmBXLk/ygFK1mFhelVBD/NRZtJaL
Zwgumh3raIU6kCQdoLBhDRDHQgGNxKlnN4Fh52pnS7BbvaJFFNlFIRFOrC1fSs3UODRCCKALlHnt
lRVvWgVUJj6FQ/c68JkdViXS/RxdCDpCNyPf6eVq0MqDj2rTI58xayebnKeImBbVvmk8gwF0+fbL
BlpZJIyxwY0NnG9+10XdXhXe1H4nlmhcCoZVNQ7Lnv/wC536cmoqo7htwp5kkU8YS1+6eFyipqET
vY0fBJF/bzrUvnkB4RrEwPCC4u27NaXPRUpi9C7PLxFFoTCTkIIdxTK3M+FtVB7Y2B3cTUSCgRgb
2uLKNCv59nme56GWnsfMbbqSGt1AU380FR7nHA/WVY+ygX/KUt4W+dKR+i85qqmYwvxrA5eJSlC1
QZTL9eMi4R3O56gchkuDe9X4aFnLlWVw9VMYMrPJvAPLGMlxzAppePA17tQu8TUwdQDp+FS7vMae
P2LLlgu5RNLz3tXYukupkLkCPII3xT7hXkNbAyLHEU1CiuPXa93S8vcU7v7383oHkcDJwfRUuEzc
yrCz27XUilpS2w5+s0wd8FtpWh8RohZoGsn2DKqdfpXjysFQPGn54Ml/h9Y3T1ZnHpvPmBFqEZ48
1BspwPBSHQdMv3gi4kxLEOUFws2lwDtBVNhqj14wDZ260nrkOKtUwZ3sHrzQtQg68ydwIlDFFDCJ
ENNNZ2as+2j8HpjAXE4ZnSpXnBI5fjmguXqAc+80F2tQ6BXGVNTHNnkbq3qjtSVV5AM+cNsLsRNK
MhETcKe7N78S7MRw4ko8DGpmShF6FhvfNDp+WwMPCCR/4ced5YVfXiX/yaVwFXmF2fCH2hBt3Yy5
5Hng8k1WjqZRH3iReuMBkRUZ8WFd8DYWu2KVaKDmeIKldv1b7xs43ggh2phAdHHtB+026Frbr/N1
xX+OMQMY+JaNqtnVwoKPfTP0F3rt2boM3rQxLpkBuwNozTzpglR0EfCRk03YaFU+CVJJlBS8/dRY
V6O2KsLGST1xXfLagY2p87tlzLhBV18HoAYwDY/RLJBJm20ExqKOYiEHnavhisMMhWXFGbQILKRn
AMRfVObK6Y617xpm3ZfjpVRNSfysRX7PIxbSYb2MoylYCH6QHwcUC+KxNtHtT7RsNINCpUMQLsp8
o1auMAK1NBJxO/qKlUfiW5ZYKNgs5QBVXJQmf/9ikL/BaZqZGLiUGLCpYhQKcOjp5z+O/JDpY4cx
AJ3r5THh8nOWlvYITxNmghU16OupP5VexIsirVFDhAM24KgqxNw2gDeSgX6EZK9q7jjUZi356Nwc
Ms9qOP/cGAvvNLSJI4T+TinzNR+dW+6lyQ5eg4brXqOJZyNCMpUCXVYKEsf0oMffFaIQTQc2rFhD
79s6OybRRqtXNZxik5wNlIsTP0HSZ0IcnKS5R0S5IFMCW3oNEqNj2Cs0M0YrDb4ijaFiX5gixzu6
Pziceo6C0hTEipYRjjV63nA0UkwR7bqBdP0nx/AxbWbKfmgKDQbKe1PMmZk5j2mye2nEodMSBxaK
Myf7y2z85EJlpRVO1I1Ewa0ctsFiaL0lTkccH6XslQk099Z1qTzHLwUH1C3rLWnUqJefmRQSnbN7
6VzruVkqiKl0V8MnS4O4EAcE2dqyDBMr1BuaFd+S2gG6+ejxpkC3kWajc1fjqNc/lcIbl5/Q1W62
7VsacpYYHwuvIh2Lt0YWPEAur6ylmcUgRZAhtgmBKojTzO59sDayzIeGk8txOR1qkiuuouRYUbQf
10ijgQ5W2jvStzRorDYOACOhSScbaTeinS0M7QQ3SevFlNUIKdsaHJx62XSC4yPiTOpx04jQXOWP
Bn/S0n4pGw8i8zuxwc37zwJCBbr9MW9EjVtxF01feNVg8gqVg4PvH2WE5r+fsKtY+my5cMAgRYMZ
Qyo4dbNLpa3leJR4tUON5xOVv+cu9VYSHz6FxqbqAlxqmZlIxlPJFQevLTZcXe0NoTQlIbJbeM62
SZwByWi40dVjhcBbFtDuFIDHETm5ERNg66SMLAXXUYUkByViudeJlCPYVoCzuJkGSD11Mq41faWy
pFS3ZHm0oz4m+iBRLQgumaSfS74x5aByGoC1nlRTudJIqgh2jiZx3Qn7SwNnXEaaCeE32nTMzspd
oneObxBxaO08G618VxiRLcrDysjRRuSLJuw5zl5yRUZRVKYDyvFFUtk+Q7PBWNLYgHxU6AzVd8F/
6llItcEua5wC67nnC4x690yBb2i0nM6EmGtrBu8RJhehKR7EPbOOiat7x4xBAwV9ARHjXwBfm4hy
xAoFwHDupIhmZdUusskru5IY7ysVne+Z/FxXmxgpXIpATRFJ0a1LXECTy6g5lTZFumtb4ELom8y8
kuTc4EpIj+CGDAiO5adMznBV6Ds1fepCXCJm6KXLhp0LnBtPL9YdIH+x/frd+pR77h2ppwjUGTO9
8dete/eysK8CoWhdP39qjMKJNcgP6DVHAPKgjZ7Z+oA8f1TMDth8EttMfUW2zoKSDlVyvY2bWDMx
xnNTYCgR6YzBitWFzMVm4Sl/EvTF1snOkzajIVEvBf7p8WYEJdV2lcgqgoeCVr2rJgMd+5dx0Gyh
QIgSfIuilYcD1Q2qwn5TGGec9laNTNMv4BZlLVlouWIbgoe+tTRhjw7lFI/PDyWmdSO8vGrfz5PC
WlByFIey1mWhaistvx51aK3lgZ1EvhMB307Zh1qqTi+sEyElagB8I3pOmUQiuTMREI6+jBp6a4V9
BJrYk9juOF5dlN066xIngK5LzD/zhp2Im2FMN5IsOjrv7aCwTkvNNnBj4aAt/KamyliuWLevHQYY
Qwtk5HlQK2gkJEUbjL4TSS0PVM55E1VVkYRK68hlSrlhpLwtMNVRvHHjFa3Zdu2qtJXUimur762W
Ob6wVtovw9gN/q4Vjj2Qk0bfc5xbMrPIycAPpqYtxfIjGYIFbqAxAswr0JL/1BCAadq+DpapgfhN
3/K4MQWvBHaA1B7gDPCwIl/nSmfmjQCKp4Zuj+ABJnVLgv7nTCIDwIgGVC6Az81y6TRKRaHkgtYN
wo8m2EvpjgsfPOLOTTDJO+kKKtYIgeZCsKNaazEmnjZuPV6M4q0oLak7NhgbD68HSOL3o3itW8xt
Dri9gswUdwEKf7dHMSz1Po0j1rqJrltBaospIqZwEY+p5Z3Stqa6D7imOCK6NILR6RnoG35EPTiY
LHqE8d7xC8Y03QOMwYnqMw/7/CbMO19IGjdW7cxzZU+iemJq1arXD7qy0zhIhHjSYnqBLlUuVXr4
fTXuLD1Gu6AkhXUHwWle/oT+uWI0Xtu4fnFKBuBcIheYWP1QeJ1umt8fJt+xJUCbkFQGJUGCBO/M
ltQxSsRMMWoXVs3QAF01lRVoNYLM0OQjKAkkMankinJNQRKvN/kSX99YpfqbKORbPR8dtS3sUfNR
ChuPedkumzynUaT9afKTlww7TW6+mPcech9qMy7AgqNZolmjvPN5O8Jcb85tkqWi1C1S6LUBjy9k
MdzIU4lkyhPkZVJcUJojvv5IRvBOSmtoOqrsvAKla3Aybo2OAWHOEr2q3aZeoqyvIgfx6nMarEX+
UZJ0Dz3AcyALBz4/XOv15z9SCaPGoEWVSbWbCCoZBwh+lBB3YKRrMxvpu1/7Zqrs/EgmhQeCBZbF
CJaikVvZQxL2bePI1XncvMpsw3tMiKoBrdeuAgdsDA6cqJ3IHwiEykJZdvlI1QL4hrgW2vPvtnZ/
FQRMK9LR4gk0cAZfZJrn56qAqnyjHUNuJ8BpiygNjcQwPnrDVvQzhzqrxo65lFiltn32YuOBvV/r
ujNXg1jmP+9whaZ/7ISXqj6YFUIN4h5/CoRNVw9m779PSBN8wVPj1xsDt8yYKQTpGuEYo5g5Sj1c
/2Beyx9RMZklEp6SDOUndPCUVLEiTaJSEDnx+BmlzV6sx4XCXjslAW+jRHM9F6GMEiKkgyjPIFkQ
Yk54mRolpLyC0R5FCVlWvlArRFFxafpxQbKeRCDjiACHoVLtaEVI/e7VV/2FgGoTSzBks/eASMem
kGjE9xOr8Ee743sqVBWtgET1XY5u8WXUYTKjz+81vrWYvEtyKHiLHaJSYN1lTPgKHfYcLsXWqoIa
t9wQUM/QrR71A3l44Nkm0/pr7QGI4lKBji8YHrcnDuNTU1nKy9oVVKQ4saWljhxg3PkjQ7veF38/
aKqUgaSjYVTI7YMCxgVsSOIaxVx+3QQfYd3YGHO/H5WLHGrYk02nLMooPxZw5iVYesgNwsG3y1Qk
yvg5amc/RvyKQk5kqCSKj1P4yrCD+aCtyuQzB9QRawZBgzPIYrGZ+NEOEYulA3uDNUi6nf/JYxE7
DHmc51SlerfEUDYrToAaiZ2ZtLsAxQSQIj45T3wdfVSwdDAs4PiyzNLg5VNAQHKV7gQmrDJW0N44
FJEVSxgC3qp20J85/Qm1SFLjCmxqZjU9M42xQ2UJHe5xvKmCina1QnMBv+CXUCSUqgepwR1aFkpv
MvTigOtPk0hn2WIhSW1WSl2NbPeiVEupfina3mwBmFVRbPpVfb2gDVAoHviRyU/8tb0QXgTODik+
dFDfbm+l6UGQDFrlxs2mRkLFV0ced0/VLXkflAwDUXIvUK3becxFkNdwuGCST0+GwET4zLc7oN+w
gfYBEnYn+0edFIRFzAjQJ9rSbD2SNsyKQS6qqRLtAYwDL9RUdWXbFdUuEtoFQynV13aa5srok+g8
YDOFRvLILAvdAa3Y0pUSdy1iahW2oWIZOWMvFL45Bc44tIhBmJWGr0pUrNKus8K2fvt9ZZW/T+hU
6gVeC70EYKvzidJKLXhdGfKVO+Uejd6bvZfZXhdbPhyQ+n+cnWeTomoXrn+RVQjGr8ADYs4dvlAd
yQoCiv76cy33e+rMOFPTVWe7p9u2acITVrhXuIvALgnv5tXo2rw2wad+qlTQW5yy2jr2u04T77RL
sYGTzm1nxS4JPqsiUSn5wSm1KglJwDhLapi5qb4TnKY8kChRlPbAJp3DbMjFJOtLlbQQYvCmYZCB
nd6cniGVD+RqEqC4lPBt9C6bWGsTALp5g25NQ4bG153y+NXN+g5GzJDwUcxgJuzN3o+o4J/G2e8D
9KDC9MrQBudO+7Tyh/NoqNlkgLe7k+GNWpgOnmv8w5r6c6VzOSIOkrdMldw9IPCLtup1zuklOZxO
q8s1UwXreHj0cJSp81bDoOWkPetHY/xPs0guSTNVkg360sr+981VDsv+tT84nFaDcl1UtymJ9tbx
VCqsx83Bj354wL+OJ8mdZDQRk4LL7/erDYNzq+lG2WmVJZtbM6mLXYBOpsllNat+ypL/S1hOjHqs
XLJvwawfQ/lHjOpek4Yn0l+B2pJpSiAD9y88PwNOg+3gFM5rEaaHiB4zVdEGsQ2sPPGGJ6r449zu
QkjwUyTjL8UFcldQzZFUwiA+itG0V1daP+sXq8FwXtYxyTYDUx8sj/05CGePFmWYiSQnXSfn1kRr
Jteho/sOxvOplZtlFZCR2TfT7jz+SYv+7cYQBOS/ytygSB/Wepj5oHDXpFil1dAJKXA4GiREnhzB
biTc0wGlwt6cgusMrx7sHWZ+Y1kexgYmiFHF5onoSI46uLUnWq6C80+hzP+SL37TBPhJpFPD0Md6
pYLoAcM5G/n51jtHOeYV1RU2uEga2nqKl2Jlo9PLlY6pA/M6H3bf+u110Cjiiv3KawGcHFXnpgY3
CzCd2iKDpCvK53RldLxrbftHK6IvCBkudBF8qc5WP7MOIPgRQI6tR2RrmxlxLrqoDe3rxbqdJn2y
vGKrwuQCPzpYesf2O3YnURk4AJnKkSpIsNgFGHxPh/fD03CXvp3mR4KeeFnbvHCSkyLx65S4w94y
bpGrMKrCce84OnXng3iRHIHDGG+nFRF5VEDw2Wdd2lQxBKFL0gGwEvhQ3B7lgBGVczXsI6l4F8VZ
w0a1JR0L1M2i/RP57qSkwOjTtig++7f2+It9T3kd/o3WIWiFRfCgAPVTdsjap3Ox0kpS4vq9zbB/
fU6qq100K79zW6Y3f1TXfTseBuNyScdf3Pc0H9NzdtYJu/YPd/P39SuCDHlGNnH3wUyAwr57SfVh
vuqcPk7Ymdq1j4R+JQWNNI8zebqGupGGlzSUD5y7VjtiGo9tE8x3lF6GZnXL7PzimxXGTHQrnF62
iMn6aMj+PABw5g3JyfTf6uZ276rSJrT7BVnEQElRpY/FKe6GkZcd2q/alQZdkRLgOS00AjLE6zLf
Ms6BpVfhKr19pFElbmAG+gz9jqqClRGH48zfHeZh84rxGGiA1k2IU6SNw+5QGbFhDo1J3UsWHfto
nNWVbD5I04BLCFJbGvBbWNbWmVjosThRZOAWt9iOiAxG7dhuahit+sfnXv8r1ie93C0BkapCtep3
nUGQIHuFi9r7qMhpOV2ObspO70TFLDzl+37+HmJlCVzQ9AiZVuR8kkhDlEkCkIU2tKtePkZoZn5p
9umF34l7SjuQHLNP9WyXDGqlkVZ9rlSDVg+Gq9Ao3EMY7HvD9+RshTl7CYi7s7gQ//hhSfwJdkj9
5/9bEQ+6bUiTdn2YBIjazM2P0mhfI43rpUV0IM5WhgZe6UgQqft9Mfpke5GTVZVmUv9QrvWXrFlS
FcFbYNvWpQz5Qetl/W5YpHErXw0DjDqSiYhEtEM3wQVBzrfr715YWzkSye98dXT65aa+2bRH1+HA
vsEPcOvTGJEB//fo/EXxS4LGgOIeqpX+a+r7i61R+2E1vPl+LoNzGRhWfXkJB6SHlFbxsxv+hwXP
ABBRQNuR5P9Hj+dzp9VOqXzIV8Tj02EkkxDHXqfcNsfgBznwFwvjl0v1tQcVEXWMgPYKvXxF2C3E
J0GLnoZzovJ9sKaw88PU/iUHWZ5M4n+kvJBf87DELu2j3s+OTO0l/4ypUjr6Vyc26JPaVCOC1Yu6
V460qr0OtZlutKxbfBsf84JEtKtVJoaFxwOOHqluvkvP+CoGxXOqPkEOEVDabdC1spepQzvfRdje
/57/vxR+yK2TWg4US0TfeJCXw87lcmy1WQDV5WDdgl06pLscwYtMN1SmE4UhCxmBox2uSlbFMW97
PwcF7/kCv6l0WjP8ehcPA3iIL1qa4hyJcxddAaCL7+rySnd4MoEKi8TeLOu7efpxOuKRVD/sATn5
48WlBbgUlkIr8JhV4kdaCqdAna/S4U6i9LEbI+BKgIAfxvoPFI6lQf4VMWKS5knqfZAA/uAIItjw
eJT3kQr4Hhcv4aGyutRD+tBT6bNT9FnptRkdvH9f+Q+PggtTbg3cSNY0u1ykwC+7PO6dtOHlrJWr
461QBSln/eF7S/uoExWCOp7TdATy+O9L/rEDHy75YBb0UxI3otatXCVX1dAVtrsdDl+Cwa57Wx3O
L/++lv4Hei8XA1okT4rBJefw9+drkSheG4LqFq3puW5cqgXtvLTR+QeJVLU0Qml9lR9adg87e0i+
RRbllnFyLlT8XJJX8N9uSWYGmSgUpppXaoboC4907v+AYvwhbh9uVCbql4kAtIp8rVURhu4oFIIV
Pwv4iQr+MQXvT6Dm90s9Yp7tSNerngA1cangAlUG6newImeMh5VkiXaqbj/FEf8UhA8XfcDg0l6n
Dkh4KFeDxCs1sE/lh97wjDn70YzC6wfdkywkjBX1Wk5X4VblMYHAXbtcoG/1XDWdeZKrsnD9LLE6
/tRYNn2Fw/vv9fLHhn+4S/33WYja+rFd+DWFYgOLG81SDYDuucoPP234v24CyBU6HWBJyMoe1BAQ
WnLu9PISD4rUgJMxjTPNJdjZo1IgIvqr1y+DVteN9aGrkZOahXOyMaM4Vn2fFqfZ5Ornrkbg5d+P
3/3bKgStMtBWZINya78/v5GdkuGxzMrVWT99VcHZGfi6fYpbqr5tj5h5x7pyGrIqe8RswrjjtHzc
ocvkWGueH5PK1Xn3uwm266okMNrTKpUlXRWQsnVEsnSwB3Fo+72PJHVvzWurP9gkV6d1ek96Z1sH
hYtaIzGLr/pnFLz7ZzqhxoZ1xCrDLqy7l7fWbbBqykIl7Whd9jdtMj/iY0lo9Y2lG+nVJr3aVNeb
WoMXFnyG7NL24afC3b9N3S9jdG+L8stOPevGCfP6QMQEv/CQD2T1CiBvZFfzRgHEj0DFvbPTb2qI
VdnHDoP2m4gcOOfvs3KgF+OlSPXT6qqMj2g+HOnKn8V2h04CpgY+aJHkhKPiFd/GqF5r36SJ0f/g
/fI1sPqfBB3KL31bfvi61ZAShj1bm+XRvJ3MLlm3kal/+JsLkdwtuYKp2f+eR/a57ZS5Ol1+2F0P
3Y9w/n9/kMe00UQL42NW8CApXX+pJdznXjA+V+apIAxPBpSN400HhYsURVkkI0cDNajsPLY00nxS
O83g2bJL3fQ3/dVwFdCrkaputSLrISxMwL0aaykx4x15893lbaAObrK5dLxen7xPFf3UAuxPC0ke
p9ujjQzVILTAeVAuei9gxur6RGceq9u/AyDXwhlOgExpOt33zxY57Jen3Gfx/6TZ/iapfr32w5rw
Ay0q0gvXrlPPpyuSxnwGQyciZejfMuHPLOPfn/KxtVzeSvuwSjWnVT9bNCR/nHot89TO3NZpWp5U
qk/y41QnBVC7TP995b9tNCBH6veI2dD47MEoIl8rODS3G8u+WeCEEJQNo0UCUsyoxof/n4uB1BPk
pweZ8Qgd3cJD+9q5MZ7+VcK/KQ8UU7PoO5jeP+ZP/03MClRFzraogMd0Cl3P2z0jCstVWLtJtDoY
OzDOqPPe/wlN/NO1ZPIomqarDTAu5a0P5nNRhoekXQ9B8BPvetodieNFiaH0iBofktVJIXdCjYTD
oD2XVE0C7b14sNYEyQ+SRavuTNIimeVH599T+9etQ0U5qk+H+eaPaHvVaF2aASMJOvH4mHiXzmQQ
dpWkNsTJiDKc43kSBhbZ42Lekxf678v/dfx/ufrDqPjhbVifDuQQHzrrhBSkA+VN5Mgy2/8/l5Iy
hzagPaFOeo38LrszEuCCQx/8vKrc61G1Bo4xoMEIAu6HZ7o7Iw9agstA1gyUQI7eo+4uIsM3Oica
tmXtl7BMx2kvpupo3DjlqBhsz2iIM9o7LNtmlVODpF3IZLPLZtMt38XPiMyzccDsLU09dguiLIDv
6PMbsWTcQLJoaVBLdaEeX7+7xbqIfUn5+ve0YJIzGr88w5DKEDYEK5VvfQM2td9Hq5cPovzclB23
cihpg2q8ckpVwjR+djouT8L7Cv6HjlurZN84jdNz6fs4h0vR0VTX6cK4o+27TtvGi5q27dA6LYMJ
uXR25WmKdLlg1LF0Jb/Q1Sy0EshFtpmqd4lK1GERO3TXclK7dFObXFOHT8c17/nUTjfVpnZPm9Su
Z6lTWkSyOAIg16UdzEg4SlMn3oQ0EQzt0AntlhrS1D6hdz/d+y1aisu/8Uk1/FQ7pIDTY79jkmK9
0hYAHv87Dp5eKEUGtP/vmB2zxhKO3MRF1lpAwSriKG05VC3a5suVY+6DO3VSR94n9NTFB4bKgwpw
jpR/ASxo9O9XHQc4W+WukIQPFKlSqg8ViPCUtLmj+vmkOIoW/GfOQE2LVY18r3BB+jZUknOeyK2o
uUvgz8nsdBxsAholB87Qjnetl8SpeZYhz2BYiSPn9RW2O7Sisart63MDlcHVucEb0bU198ykFUpo
lcp3wpg0qtdXA9WCPilwLpAsHCe1ZcCIQCkXHeYN88TU0wSISb9YparvC+AKNUutZDl0ON/ZubJU
zvx0poW/kBhEiyuEbzSbdeAAga+FZ7b6XJ2Io8J4NOWstbC0wNDWts7cZaU052oP3YtN9ktqdrmZ
/lSagg+4kYEKHHr92VdbNw8KSk4OKvkTUgnthkGTP2/UTSUMiNCnQBLCBX34VVIoSBhmW7qFk0Jv
GcvsiWAJbKsZbB1MFRRVGRPbY8JlicgUyJmvjuacKTWkrs0a2j3INOSMPVXDG1DTghPmlpfLpOWF
iulQJ86Wjs/ukckhBEmsSh6p714d0oTtE41gMUbu5yerecy2V/6mZ3ZYpsM5bEk06R1AlTPgbuAt
cI5u6MgnwUz+amh1lgM6sQ/szPXt4dr3sh3v+Op7zSQYE61m6cnxLWsIgVAAQVTAJjrYshs1Rcib
reLzfAQeFA3rYGeSxUAH/VHMcpQpipVm84ncM+eAU0dlinAKSzu0hTSrYptoDkoLHoWI4yMHGhFG
tnwaMPE17FwFS5o0YRZ5ZxRDySILi0UILZKMW2cdQpYjS5+miU+QJTGesRtyTH+Lgala2/8WLT+z
LOWrlGzpa3ibrC7LJ3R7/G024Wi4vgY/4WyPBtYfQu/BNQ6AP5NocJS1/N8q78EOdrJ77nDRODdW
+s1pO76rjy9KftN9bjvBCJFn07tN+a4PIdgV/qaDHTsthvpDRE3PHt4FUODVjrHqbS5sUio9bFgW
eJaaNZm6B6Wb7fvYN2x+Ki0V5cb8ZcFswderOsweEQjZYrbhNKMe83OGVeTonREpDX+p3zeREABW
Ln7inC1kDRBrN0u3NdjNZXT7bMqfxoy2Oz8oigdHPexW/i085igCHqZUmisSomQhiGqQ14Dv2V1F
ID8Yzca5jgtF2TrHVTbg8l2dQKDoGM8dRtZ3Tx6Pa7dZuG0WLdk5LERCeuo86q8T9wyXRY9lzsCy
cdmuY5HaMhx9yIwojLhvutpuvdKtUbX4LPPqO8PHzeq6ZCDDbcFyRIpRAe/GHuQ7m6tFPwy7DRHP
hY2esTWoCmbwnkjtt5/gRNqF5u5Ns2Gzh5FKOF3oh0vjCQrFIayTRurLdcdGcPDikwJKmA+Ib+Ar
oY3t09PyI4InhfMczOnVmb7wfvrk8kPPfHujLbNw4UAyQl2aQ6tVfriY+8leeBiOcL5BM0KLB8jb
VrX5KWP7Lbe4+f4WAr/nC7/vmvv9J7Rk8Zi+nbSwclP3hADrsMENt3MfudAudwUj1GbpoX3YerIJ
U/ffdgOt935YDgID/uKTXzrVuYkup45LxioSWFY42MXsYsl016r7Qbabyhn0m1O8pV7NxmnbBq/Q
kq9C3t3GjxZln8F0RyUO6p2+mkg2+mTwPlA3vvtIuQDyohgp2aDwMQRcDIBXZKCdKDEKIl5IUAwB
UdIxfxdiOpB+ooAqnPbk6Aa8i17lDMX/XhRKuCJ7W7yEBwwePa4VcjwK/kuOOvISycxfj1H04/ao
cMX4gMJQFRa003cj5W4I8ImYL0hgZPDFLRELIf/EnKm5y9gBUeau/Ls8P08aTJdANZPQEVl+G8ld
hc5tdL+6LVf00RP/XT1chE7GtXg2qzVPIGZqqRb7nSauNtXrd+ODLYEk/0+pEhFVQHboJKS9ncAS
13IbzA36ryE7utZNGZbuUMjw2aAHGmfg9ti0stSw/7D9TqjsLpZcd0Tz07vRJrMj5oPMcE+laLyU
ptSVRfc3znhAEBiOjiisZCs7DXNyY8P7KkFzZzZJmVa0RGrZLRZq5LSW9ObDCDiGZu62UB8+JyYB
kN14wo4Jx8LWJYqJ/pVcTGKylNxgZiATZaXJPWAC8b1AysXqsL7abatCNqJ5eb4M3V9A89Sn7/2J
LQL3N0s/d7vcR8Ndx5g9gzWaSGViNjFqwmkq+lq0KcIc/dtQvNDAOoMGROuLeXJ1dIe0KUSa2MQk
GWLWVdwk4+ycTHnOhKslPBnWMTR/If+oFkXcddw2OhkKCsSk2NYx2m2gfPRl18LWMKEuYwCwWbhj
MdGIgqI3Y3doD1/EiMpteeYrFoXogL6iAcae7AG6vZMdgw1zN3QZLLLDOQPnuRt+F47NaO4rRmIP
k7bvJtuz2qlpYz19LKdLLBETYqSv5df0qbCXQ8uFKC+DTpJOB7DzDBFGF2v/THdB6/XmPL/KB68F
zbLpDI6U+4Dg4C7kkHNPV+cFqQmLHLSAqRoLW9/3AZTo+xtWD5jCDtZm9/a22+14D9OjmGTfsF/Q
mWSy+qwh2CQjwHwXEt8WLFPQr8gdFOa70FZS5Mw/kXufn/TvFy6Pmy1LlvUyChaYHDIVDNwN3m0G
HrX5n/EgRghG39bwiDAzMPISSdlHnIrJ6GNSMsFeH+sTFJFPA+xdma4ji418Y5ZPH9PuCv2OmDkD
Fo6o8oy1KbyWrM/7IoHST+xsq9oPWWK5i2GFGJzrrHdZk1AKsi5h/WMtVfcFjR3lDBidIyZxjPAW
a1XsKvKLuaCY4DL3EJSongo5Wf8HyOU/iuRHd48aYGJeUl5E3tPvYltrt7pVmB06rv28Z7ebyGUQ
vZ4rcpouF6Y9uViTErATXQ6hJDNPrR0vbm7Pj/uuOXmmj/rsGYbJoRBoOjMb1gfbeYUQb9bYMzg4
nAW8uqH1uoDRp22W7IZ3Pnxd8KstDiE910mGcT0xbxvRosLazafYuCIV1w38YPJBoEToyqrEz7OF
oqg9gUsT529ytCCLIp1CBC/eY9t0aAUzWQhXssca4qibeVhwLC9H/nvnOz+obQDTkOttaSTlbYWM
1+NUEEjTVsZac+W1t/5qwUxLYwEbdgUnMFH66y9IzdEi3NQYC5z756f7uWljciDBA+rBxKSzSJmQ
fWWSNvY1yE16SObvpJj2KZkmAamSrzSVaTGaBbfnoRWW3M0aex7J42WW6XwN7LX5JU/Pl691S63h
8nDdL9fkJ9/2ubkBxscXnG/clAepDOYI6R9r+N7c9Xq5LGw81g/zC+/VNeHr84R4xuXUPB1PKYOP
dQ/DH/IOohSP0zLkdsZHKB1Mf47L0Ijr7Xq5Xq+xcRgMVwiDTfG212DEt7MTJWaU07pV3d7L3WFz
WrRxSzrLhNwW5iZ6vT1lbvCVo/Tw48jA6gCHS5deaFMXrfVponm5qsZsRrcomNPUuR6tfAG7rtgE
k9vE984jA4HQp6QMpYlprJv8ry06y/R98EIB9nGW0Ku5oRbS0unWM2/O9KknNm7GGHMH+H6++PvD
91M2rY8mVdnH5cmlXoD2aG3G/rX/BtxdmuQUdvf5uJpplZnrjnwl/5uvdEozaSF1ICF8R1vQ0/wy
PdBiE4/dH90srLjcbo0Gu8PHIbaP9M9YXejmFZu01egfLBpRZbSd6VkXDeDPqnpWB5MApt8vHUPz
jQaHbKfYq8e4OOt0V8DDR+HawYy/iaKY6ChEaUJcAzbF2L54x9Sq1kgv8dKDTW61G/OET+wOLhhW
CK30/jyUO5o7zdxtdhZu6a5xNfNk7SpLh61ifkJAd63xeDfWTUPx7Ds6Xb9Z8LRP5y+mBTVMatmf
k31tTSZ3AMCBsXG2R7BCmmhz3Rhe2c8R239iT+yR/WljsmK08pv9pwgtSBs4xLah0BJpYT/bNmdY
rVDw38KUGKqryfU3JwuS+7k13tiT1WSysve2DU/R7BUKF4TD2ttuF87sdfH6ihyZFUJiSyMH9/Wq
ZpqlWb0x2uhq1QqdIUZB6In3NpjtxS4WIx/htLcxoUXTwkcjbypnz73KnYuZLXaGWNihF3oc99/f
yaPsJxA9xygaMcX39zNN/vtBjjrZl7H82R7mYn6nuwhBfr2/YoUwBLxDlFLtLNJR/r9/ymDCMvi5
3zMyvrXqrAWdQCNOPr9Xn0Msp+/vlTbJrVHmwDJhj23F8JDO+R6aVrag85DajDZXOO9yi2/ZgnGE
3XbDeEY25hMVoeOWPVqJD74aXUz+5+RDFNfqMAucwOGXF/P7wpd68s2vvi+TFRyckDrCBIRa/rya
HMtfcSeBbY8s5uYG9wX/jT5lQUwmk2emerSCu+gH1PERi777379qoQdfMuvqCU350UIl6gfzCASP
ZlqAJjfYCAK7/img0nuI3fx3QcqOSDSi9KmjPWTWZHQw0I+HsOMGc+27+zFcXDCrUOugUFyY3nzb
wVv6EWDN7fTCrPH4DvK1bFArNEZiNw3Y3m4RWMY7UoFOfYlqU9y+y76CVdWmf4YVHK1kl8z0Fgx2
EXn40mOMryiEFq04/vcT/TPIMTD4GptNYBKbbb3py47dq80TxRFv3T4sM72XG40lYUAVj7ZPkGl7
pAOqHBDR2Oy5PdawRN9aACSf/TcyCuvPLrBJaLVm3RWZEvVzSWjXDJZFZum6iSyrvghdM8ju5Ttd
dp3LW7ROCqsDF3phX8dAzX0E46JyyBjm/+g7+O6HtGS2W/Tf/A5hhv3WXoPv/OMEVWYgkg5515uH
MyOXHwha9tZtOmZNkrMTJoqQYLrz12mHpFeLDksbXRLYWNTxqhyY2kh/53PeIfOuLGQKC+5fk4/L
J+/in1pC/A3glur5/zv1D5GHTpbqun6OOi5pou4Vwu7SFCLPMypQUAWhfaXDGDJqCFVWgK33g6cs
jvCDxQXjDa2XyHcnlfvuSP/iKGs3/VbVKQD7xTpjKlEio/qgyN0JxV+HDa9Fe0QXO1SwYJGp+ZXM
QiC+NlTQ9Q5f3orGpMiMjJE4zKLBz4ASHdjFSD+2crNxe85tdnQyOzbHBEFnCWYqUVu2EYYrUgf0
LrHCVe6e4TtdnAqTzd2aFqOfSNE6f9ljQ9oA0Z281zPobvWACHTjpH27lABEKAI4qnLn4s5esXzs
ZyB67yu0PbGcB4upJRamAQ/dZk5lLzzjo8lV1McG/fRD7uE9rvfH6P9yUw8Rzaoqiqo5cVOCtnRN
f9aHUP61JY6OMBDRLgjuNpiP1NvbdWopw60d3JqhG89fxtZm9YPgQ9T8bTX8cj8PguhQ0+DgeON+
NJcQud1hRXYXgq6H2x7pJZbfRbeF0+OkHBtm9dybnRxtdf7IvmHsrmFFv+KnV45h7lvOZzEyXroY
5m3cnGIk6u22wQExUQqfn7UJq4W6jmF2crZ3/EBwA68HL7FgH4QXYImT4EVlTrFxBecIHVxDcVsk
UvJ1moT0KNxCsbz9Os58uwvj8tK3QbzwktXH2QLTItZB7GPkpu+YXEJnrjkfcg155aPDpHQi1jS0
8RhxH1inBF1mH/LnXaBS8zDqW3BrCnSKQHAqU/MEANe8jh24OVEQA07sw1Nwh+u76/5c4jFtV/Oe
4u9qzETRtX3Mc1TmB1QL9vTlYps0bDMB80D0lmK+FvZTe3z0LvAz3yE6gfmA9KBK05233Xxgvtws
Y5zeEAKac/QGphpvVqt916ywgXJ7L3ZGqcDeEhR3s4Q/B0dRXjW2kfWJLXB2MCxwKS2+ibEA4zQy
FTHuPGM9zSh8YwecHcHFnmlVDhDQtZtFOJ3Qgo65AxdwQu8yPj8X33S7AO+4WNdxPMVApNIKo4bI
DATJtOJZSkwmnl7HxqLEvOlyJUH37hemtwqRk8/5S9f1F1Bhj75rjBJtFdnUHWgw17bHZALx5Hdw
6Fm9EJp26OKtjt6LOLMX+zaGGWMmGCI4gBfAAQ5jNyEdsR9+0MbGT3vgQSJnR0OLDREU1Jw5KY+6
389m3tGNzAUeZK2COQ4myEJqtse52XLVcQpYgisNh/rq39K591+q978khESuf5HPh2vdvx7qogMP
vMzghMmHsXS/30/E2hU7rzMrx3sMvIvMsZiS9oyfnjEp4RObzPbPOlxpYm2ySMRX7jIXHHbCusWI
4r/W/TwzXG4+Fg+6a2IqywsuMqzbmfOqWzd8aEdsXcd+xfKlVFE87BmiVPCX2euzcz/YcMo59nGy
9onDkoC018epF8wbQnb4S/PiDsCLV8+9Imabu1dfTftmDzzqgDdkhx49z9zOqsKsNRZiKseQWRPw
lUAaNw5uL6b0qlD+a8GJ6PMDzFco7NqIzwHzHXg4QiucplPc3ilW9nM81d32gmU+TqdHjGId7O6Z
bMNRzPpPO0QL8ud0Otwg8WY+Bgm4VncxmMXe82GKQGND0fHZpbTCk8Xvv4qNHryl07MjOyzZc2Yw
VaD7M1ikP6P0yZXDZTsU3+DOrxgxoYckHVd0mOfxkr2xkFm40KMnneIxaFa4zb0BVtKCrvZtBv+N
D7/DZTZPt8m8+2w4lz0urU2iwBRPdoQKS0aNR5aXczNpMo/TGa1iG2gUiFfg0Z5lTAlojwja1E7T
I9EgtXr95XWXOjeqq3WnXVqknNiH1MlmR1dQ5paqnryIQF43E8RRvZrLLzz+9Rp/H3fcAxSA0pG3
wqHpefj9tMHzeqeJ36JAeUZNvnMEWO04PYDH3dsugevRIlaB4s/s8eZNj8xd5GBEmTvxug6gbsEm
HOeWhgv4soys02SABLeQwZ0XWnYRYnJdiUyErwJGATsapoSSv7/hd7es3rOAxnd4cxYrf4J8QsJP
BwAGvWVmnZ7QI4TNzQ9KbihxsreE+q0WRsr2aJ2hSgQu5EmoBFMRvwVfGAVmuoF9HODGFIw5BmYZ
oBVy1dpB+A6PvESziNFay+kUenV8siMSjgJccVK+rfn85TCSaBAtsG2lRjVbViKGHIa3Fbo15mMf
8/SJ5DRQRiyilw8JxgiVNf3aMMW9TRKa3yGSMX0FITbnEuJpY0tRY0kkZzg/TaKZhgfuDpbJLNiB
2s/oVIuZTzsdkCp/6bPCBIgn2k+oVC0rNYdT9zMEyhXUcWhr71jAZG5GG5DQfLZDb0buOiPHQP6u
GkEoPVWhmWxay9Qt3q9wV44FiBZr7g3mTp+AM9F8RT2RhUE6gWXO8udXczR/OVPcHrlgGwP7azmN
vMb6Ojw1oEnvM4HvZq8Nv1njiKwwICfZazI+JdaWeMQzS3Z2fAUAI5fLfceQBLyp5UAJHB/N3Bua
0CB23acAHZwDLUtmQ2mTJ/RxVi9t6200wSE/29gd9eiOp2L0E0zeaJOr2RuJv7o7gsiPO+jV3eZt
fnXMbLpcyoweRtpLxzs86blJ3STLb/oWC0XpcDlcholJARZ9kbWRhiscMjDzi3f1aOiFhc7c9LkX
zAuCNJH7kRM1pZuCOYUS/uiw6BfhSpb3rrsvUd7pXvDoAQdga/QtiQfdJrHtmi/hCM+N4CsFXyb5
QHzdCAjdIqqdOPE4cw4rcHxQ/gYMXWJ/OhFzcBPNpvEJ80InP7NyaR7HL14yxp0ELnBdyCFYXRIO
zOCRlCW+VD7oDC26xrH5ku9dY66z0Yg1uRQfEtWKwEM7ajjpT2rXmLRHwJuTu2VzmgicL3aMAPwZ
q0tvm09H7zh9kSQJZoBB0wRMMcdv8ymWCuh7pW7WC1diJBy6WbkRkDUNzADhI2eDnJjIEg9HbZ4c
yHv+RBxyWpHlQHCyO5YEipcuS+9qq9R0B2bfPXM+Y1wpf1EpTl4/vyyfbu7Hk7s8qY+1pNcAMtKO
3CJucLYS76nHDH08PXXddN4mwuKbhuA8MKRLKsjI6o+VuT6PtoCyjudOuTzmBlaXYFCZbdvvsxng
C/kEWK+idiefNMdQstwFFY8cUh9XLKy3txOrwraIMDAXbWvaqBel1uaOaO3oba5cxmsKOHsHZdU2
tLlL5oS7bUbr9cBeYmWKnVmwqpfT5vvGFLfxPC72nKGxGRAww9mTrJsv18UuMp/Uy9PT1Bg/dSS+
u2Th9cyn5RdRE9gwrcUitmUqyc3ArQFjTU0uaH5hDHvgrC7DMgVk/nKXwK7cFcgWW5R/Ymdzd/fo
MSIfhuztGUBapImkXTwBtIb2ncd4HTtUlYJKS34UzbJYXFAVzeiwasmL7zPCnhaCVqKT3BaBc0oj
zbUcQX7JeYSY5Zc0Vx4TC13xFkkGvMuEWq6nZCWAxCFV4JbFdFyBM2HriabYSNDMAjGi5Tb6Zazb
vqnosOkQNRKoXrD5lO/e4l0MFSQ7aLbLcwfqC02QMBUvZ0BqvmvQYD81jPTTUukOJXYYohvE5YnL
yLaSzySmtPz6WB5MJgzQozJB30V8MVzqhtYFJF9oKpgcwPmTcUDWWHtSMgJbbsF57RMt6qj3Euvx
vqtWGY5yNspUNqJmmkjmQgwoKnG/6eCOtzc0F+9bditQd6TAxB3DLk3OMgtnJLtA+ypyYbNBQIHK
bQi/H8ibObHrDmoMXIYxZK6uHJkD1vFb3riJrZlj3xyNRWJvEkJMO2v+IubqbvQJpOpi7Ons+caj
ykAtiDeID8Vj0eGciMWiIcyBNjRDssrlIXWizP9Dw80Y4yOQiV5c1u+F1X8XgnMw+nUCYLAmflFa
2Iw6yXXvdF8j9EjAZZayVjhqas7B8oB3x+M5ek48tsBDaY7uD0CiwxxZybAv8elg42FMbmbyKqv0
4HAaiXDzXmI4EtmuMXvkUy9Ysf4mEoCXA9GLovDplgMf84iNnjrOVoIbRGcW7/ClWoUpyYLv4oVC
28xdb98zdP/C9aY362M6fd+a66vDG980vffFDZDknfNtJTie3RMCJGAkdgThDCoGuSs60m+5F9Pr
jm7MJ/iSRVd+bvj9wDWKeyhzTZhDKbh88YlHLGRC0kzieNe1RHK6W7ra8UQRj1BY6YYhFbr2UNCR
1WkWqnIhJpBSbNOtMQKrkeBS+Uo8n8fmgZmHLdA+wMZ2m7E6WzwpdURK4lTChQ3/Of6nRKnkhhxj
dCAboDuh3T0v6Ckk0gnvwH3S6ZLPX53Z4wVD3Ge3l+b7YdnGFmW5Rjz5lkevQH3c+1QFyKnMgvGd
OTFzB1vKMYgzXxWROAetecD/vVk8JXujmTqeOVy1rTUTRMKSvXU/iCWxidWWSgRl2E4P3UUapNUC
hqWCXczd/8PZmS0nrgVr+lU6znUTrRmpo7svNCGJ2YAHbghjGyEEmhgEPH1/SZ2Is8u1oxzdu7Zd
FCCtQWvlyuHPP4cHuF3xO81rIl1qxOQ/tmFMEI2plivnId76OXNH/+YsYtVd86H8DPkZF/48pGO8
mofjkMiT/Ann3DtzCc+lvJ5jZnItQcSeYDhEqBGym8u9ZWdK4E+ltdp73SMH+YQrCcjx3NkN1D/n
KJVJfET21nLzNZ1pZlx+JOA4p0chPZHOyEyP53SUlbKe8868kI/iMREH/qILeIBcImhfPJs4fpoT
FRQBFxJlo8dxTMcRdpa3DAlUrNdhGDObjCuEQ8qdI1E5J+hWjFR1CbCLhCRiGT0hy74Q8hJXE4HD
z1R1df8qolO2BRAzdvp6PrkEnal/iOaTW5gjH74y1GAJC4b7sYBbRULkYnBENVsBxB6/JfTJ0ZKz
F7mCYNvSVFjMasQKinS/ltmRaOk8l0fY/wWmidk2e+Q1cUD20SL3BJmyHTPBPUSoTPeaIYXiH1sT
YkV5Ax7AWuNGAGpEyBb0C6o5V183M9W9s+HzqHbHVPJl4fIFvnTuFX4V1onuH5Lb0HnghJFQWAbK
u8OS1BAJdrKuiNwyICK8W3kk0JUjdXi6HHKCCioAA8sR91irdAyfuyiu4r0V0ZQnIqq+Tn2Omjvi
9OkwvLgfhvvigdeAgznM4hqV+u6N3iv0oWnHt4erof4hmCsUzdSDxQF1zoGY8h1mQfwdOPnddqz5
B0CN9afuoQj231c4SVZsqauHK0k8VXHnsfoRrxUAIqqF70IJB72m0ZrHQHD2C6nMMT6ONd8L0HmC
wYigl+lx7L0noyB2x+MxEzaef02eesGtcr/YByw4FvhjjT/NRbawLJmTWHYOv9Rf/5rHwGuYIoQH
K3g+lnfH/IOl9cRN0Cw6o0v0FYsyEgRB8gj6oY2POMdGQZI0+Fq9UYI2tVhQ3oQRpx7aI25X711F
1qmAgwp3xLeSQPRFOh688zNaeAmGpkQSg1ESiNq1UdD5cSrPvBEXuoyFVfL11aOuhDsIXK5MULLR
5pMZ8b6AA+idUrtuGateHQOBbuP30bvAgyTcKTo5lb5D6CCemal6vlihm21HLya+KUHoWG4dA/5z
DwCuT1FF4IUDr4tA1fsiTk/9KsL7+HxCj8WeA42Cftn0JnnPmuSeObImgHtQf1YxuuAZ1M7Vw/mJ
qjRvYshGn19ByvlLFh/wAx4dQLJO0ESQUQQfZq8zFZ+iwY1HoyOeQzyZIlsyRDmbMUIwotw//dry
tyFleYLd23UAOHSig6Ti7GTDiFmGmRaJdK3YXYKVSqM2MKgaBTyIVLxECQQlrwV5n2jUhCh1rA6W
8E+jxZhsaTK/e10gqBY6AocjRlQwYeXP2+FttKcF2ZhZX3tXiaITYAI9ulSAZSlBaCQawdO7v0SU
ukM7yaJbMLZYtuwaarXkXESRE6+a3/3roJqrIF8dV3nWAfaXT/kTPEecIVmU9eWA0TxrU49uYD1L
l7Ivg6Ui4bvH5QgcPqg50IqJ8zAoT7HmLXevGm+mEfxrwOIOQfcFYQOeHyHtcMMWXGDxaYarpBtS
6w5KbY+SQr6B3xrW+RF+MYupoZ4L/i6JXGnBcsuorv4q0fgNCjfRQeqK44HJRuohpeiCOGHWCqTx
LqVtP5Xn4XK41P2x/Vzz4AAdhHayRXSv0UcG+4noJwy6ie0kjSSjAZhRAostKXv+ZXAddErXYIIY
djI0wSQFq2T/2cSS4WByqKCT6Sc5nnB9RNcBhW/8dS1Nu2Uy1gKBxq0SlsOAc4i0CMeFpXeqecMl
WnSM5NT9LjJyKKeO4FDE/fEEXznPdH2kB11p0SHZkLCFGa6LuQocVaz4SywrCUZQr4ivPs4tIi8o
pKLipPzBWYq/Ufx54t0b5k/QXOPfSqPHgvNQg4fjdogsGrbBbsI+8F6HSBMwHO4Ba+I2PLqggJ5X
AVwHOGCceCq+S6InROcP7vAY9dGadZbLadAZ2z1oFHFB3AJ8d/1PhMMC+QIMcQS4Lvd696Tbu3tk
OyKF0Jt3yJF0AjPi22Hyrrkaut8+whRtfS2sMf5VgIqHyc3f9s8xHHoTHSPVCg+TdmAgKToboLls
RoqwRdfn4zyZpWHyhl3e6w3ssQUqBlhnL17qD22ojiu3DrH4t8E0eobvmpEaRF/uoIBPvuDPSnd/
cVdTZ3YOcElSBYn1hLagEGjlu604UcdKQkkBTNQGb8n6zkLbepxG4dfgbdB74smhYSwvA80bb73y
KUZKoKk9FBxk/e2ZYoE8wGPwDHkTNsR0Rc4E/cG9PQOcwK40QzQBgbux94IjjkjxDi/HY8kSouIR
S7HrPk8lZh9NX3fxhatep5gglIeaJMfYCI/xOT58kkKHNMVXMTrH3UTk67tkUeA6aLzRAvqaMX5C
rOoe+XYA2sBBClKU6cFfmIVKlJCh7wI9EFDjr296kC8HIEkUN+K23iLB+/P8KrDR1XQ7AYzxwE9M
2z5Out4N9uW++MgFkAFlNJGtV8z76BbhY3m0tE9OvdWLdPI05XjaP92D/VP1hMNn1E0Qs/hmEnT2
DZCJ4c1DvWReh6cBsXrkWJKOcKCDntgO7VHXx0SdMQr8QAuOr2N8BwTeSQCG+yM5zU+9hsPtXZaT
Dl61fMN54zdPdnieW+zVxArPkyJQBrd4dMW+TUHMYuUyW7B/hSOwMAp0Uu5QcIjZqOt28MPF97Az
Pry/nrERp7PZO+FX7Foz6UzfqDfOCifblwjTFUhqRUhxoeNDOsZv6eShIRJYFB8fjwNYDqEnFo7s
dfIDMZo/JgdJ/eCo63XxcpmBPWBNho04Ht5oSEyT2a4XYZkmjFYJ8T5taiJbeKKI+YcwLISDYOZt
7NHOm+ILtsD5qpz7vveJ4iML5hTuvM8djlCBlRDa8UYcay/0Dq/PhCDadiTxObQcw/UEnLkD+GN7
ODG3U+2FqawSTuyKk9l2R+JIg+bUK8PkPZiIM6FhdZDUF8425N5gFQPv9ZvFdNfjTpJV9uqMZVUA
gXVfb4A1b7h2xX/bx9tJGKwMXpvBEB07HE4/lah/DfV5S6TYJFTgf7LSo1XwjHG258H8wo0I/IZ4
25AFB4xlg1zh2Y/weuECA4U6w3EEdsIzwhb0cYXq0TODweCN6c8mEJi4gRd1+nWwJ4Zw8qVHUBeK
xJPYtBO1yS5m7+MbecTLcaTjf9YAP0158OwDfLWjN0RbPAC6hx4GXRMCO+xhRWpuibgBa+VZIVkZ
7mVxABss6C6Tp7iJCBK9Ett5HXO0c+w4SHXnIdHvg1tAdVtOnCauRzUp5eXoMgcwP5A4tRoSsBbF
QISE4QmIQIzOakIs++kaS9YPQRm05M7LuXdbQooIdTX1c7wSTTyPTLhJ/csMw+nhaeDalKz2/eQ4
4jR7u/sZ2oUkYkiaCyoIZ/dlvlyLiWtiIapYWma05nbYOeclOXliC4QK6JNeDf8qpcBQy0vYb9dn
DuElIBmcNBz240MyPy6AkU+LWYbn4LxoScKD9NgFSRMcrmAgzsQDanzVWLPDA94qaEHMFzxA0bXj
CbxTwi/6S/elTEgZnGWJ+YJWNSvBJeovOd8/Lo7D7hqwqDjLBHfvH3GOZUFBroDg17MAkCG9E1tx
p+CXkCQC8ZJgTXjNmIy+sJkdh2JimP0y4TgXA0fanVPk4oBC0Y3y4DJzXsgAECtnWU7r6W0oFsue
gNAhKJO93+AvoAsdSpTyL0CNX4fk2FuXDIxEgK8WK6UcirZYDynLxJdw+ihul2JzfflGzdzAasdz
jeSO7ZOkO0qGAzpg3+zDUhIe6EPbq8b1tPC7feYC++o8hKTqPLwtzjzo24LxzMzoNC5CuMmW5yFT
isUptxJ14tzTvgwWyZpnw2KQmRKbEiqaqbTlMLKa07+eynhRxWgdZY0bcHHFwjpMoeXgCWGS5IHe
r7lWf6GyGzN9Qs+OQHhi+9G4Zfq4uRe34YnO4orDK3KdsW6mXZRfMJvBfX6N16hGkxaXFykAb6Cm
JpCMt6ML1fm8VXKamyGqySlGWfPPo7E+KOZoKgCNNY9NsMR8FlVtLKsTRejEJhivQzVZH5Lui5YA
Xu/7dtUDzV713CfciuUAe0q8CoK8ddHX3VBtsB3qWiC8PIu1/oL/hfzLLEmXAH1dknn5Pxt2R1Sy
IW6DgYkjX+vgKUtJ8Ft3xWVjixY+wR19DezXm59Pjlg4+ydE73OODXmMbwMSBEmWwG/NYaBwOKnB
aeRw1t2DM+e2xcltEGw4xgj51DvHx/nqtZ1BFYHkqtxzjCr3ZpDFN1J83TPFcx2Y3p54BsUsIolL
2KHKnRzOM82Xk7R6km+ZCB8FnWkXbaN3lUxAVLE7piz92FTv1sNamphDFd91G04OgzbcPYuR80Yv
5Vg7D8xEsCAmeVUobl6nJ32UOIrYjZSqwww8DSUcMUG5oBv0nVcLgbDipiciuYiIBYjhiPbAL81d
AEHF3uNwBmSYiLMtqWf1eJZEDzNR9EIcqXhe5Rpiki7nyZ4jjVsSMgaPMZUrZwskPVEN1JTHETSl
qQY6TDSWHYkQV2zVmYdeQHI5XxHzk8QrcTjjxb3R9ZyvcTKRDsArvkEWybQMxWvLsMjjAIMZoaUM
NbwEYGj3SY3bcHohAHoIa+5Ln+j2pbdPSMHi+5QgJ0/yEHpVYvSNyHqRtvZ8dJFb8IXj1rXXl+E+
0aKS2OxlWM6KpBxba/vlNDyEchfF1aLrUO5MkKl3CO219JNKUBxiqDFy1gIWm0rXDqFcIr7ny2K1
phWSOfePKWCaBQZ2Goq3Oif3fFmGl16RnLhKbssQHv79HVMDQGwqYDEQPpE0e0HOcS0PbWH1jX4Z
2lxy6cmMXIdGdOFygl/TgoZElWz4hIJqgcEAoY+kGfTQsYrhIYoXNw9+nYCijlrR5Wn3eDhVIplD
jWf3bZ6FRNskS2gnTtnTQyGlGeaumsqjIZpostxhfYxsembjsZF/E5P7lUR5nOjsA2wDn/LLGsv9
FlvhuwaSzw7l3R0GRfXEWp2LLYGfA2XA9MTWYIGOiKL7VCQRI6Xhj9z7XQ+4jDsk6KAswBGjoSgp
gXZWLhFDoiDgqfFR6N5C8qjEcSFXCrq80+PGj1ZW7jtOEu9N97yRT4aUIGpZtOhLKv4myVESBXBE
cPP9/Z13K+7xvo2S9zuulgqPS2K/DoKXt7P/cojRGiXFhICpG0wG2Pxg0F/cwQvp7C+TCU6eAT/u
AA9NAQxgNErYbywlHoGsCrEB2XIMK/AQHl7wBuI7wOfOLn85+7gyxLGB30fCANIy7qnG9bQBI2hQ
Mj0PJ9GC5cNtGwZrYwCUPjua/1BCH8+UtxNmQswC0em9Bf+xyEmz5BNMUG7gLWZ8SdYNe17elhe8
mzDDCxxvVrRIZrxaeBGSYCGboRHx4SdRMmMnL9hnj2XFNpadXXlorg8BMWMVzRRXPPvsbNbxhsET
jp7NeBf09CziA/7i+7MZkcKt2wx5UxSxGQbqNpDvkWPpgauWLSWSQSQMYPVIhAbNzTxf68uajjwu
p3+0LF/idjTsWmvQ24rLmt66vLHweOUtZIRMPBOFOCv9BaKOTzy2J7PHN5k/nHKPZyUfHAhseogp
kRUi2Ri9yCzg+g9x6XMLbsWzEDmAfPUS9iZGHF3FUmO4jG/jRfTQ3/j9wusTx+NVJOitKaHYCCQ+
L6Kp56M985qPBfjND//0pyk6LQkGmGkCIOfX4297tO+BIHV8CYisArlHf0o+1KfYXZ9yO3/7RY7a
E3n9An/bSF5TZ66/TSPf97BSy/XnA5NOwhcNRrwnLdPoxp9upPEpqjRNc2ea+HwEHSPK0frymU8K
LAOKpjPeYgx0O+UD+ab0mtf0os+NyUuIaGzKD/8zan/W552UjzcMmltxE96kw13plvwB1M63QUly
OXeKNv6MdyL6E8lbMlkdEPGdWBpLmRpJ0GPoe+/R+AYieXeDlTONAFtKolsLHB8PSUbUW/q24fKi
xy/s2Ft/QxIEGFwA/AUJYrPN5sa3N1seYMFK44dHtgGkQ7g12mC68DmCfsN7RY8LgfzjaCVZYDbl
k45PVDKKttNNJKkAv95hENzi8XqDi4BGCqgg6GNauFhvxDTFHKpoDa+tXCiLhn3BrSQzQ3bIhuAY
PSLXgK6wowj9YrJUJEpG3Ff+PFI58nCzmck7j37MeEIVNn/ERpS/tnKQe9bR2y5XZm+rpV603Bkz
2p+xFukE325p+SZ32DCJ9JOGGeRjSmabDn5YeSnTl3DYy5TOGNGvecESpT9cSVc2ylpmL/M9huqR
eWfQQYioCNX2mmHms5nDKwD0RDLl8/AwbhYVIc4xddsMzjwc+eQ7wRnMPIGJ/hJ4dDEshttle/Sq
r5QJingIwmXBJtowaJ8RTFlv9Jxp20zFuuUt3DHyPrb5lJmWeebpEW2k34+nw+PmHe4hnhHmXEYu
D0dGxd1kaNuAAc2mHg+Gl79M1xnvyNPA6uVKfic8JFEEZoKBQEBYyEqRF0CoxQMi0tdg8hEwiDeR
TUwOV86QCvQL1x1bo41Yw1OWveyk1YhNwxNg8bF8/EgcLr+kArnnsg3Y9Z+AMbwNv0FSDUU2yATI
DuG77Ka6v+txpz57ssvfn7Jlt0Of75+5gldeXy5ib8uN2cbRp2xvbmw/fU7ZP2fpD8Jk35s+fwJ5
ikht78n3ZVsz1f5/7niuEFlxlK/Txmf/U7JkSSH6pHGf/vqffMT+3UxxDnweo87cDuq+UIBEUT/i
jtyIfd7/RNBNuQWA8/4nCTomEJQ+0JP/+G//4//8r4/r/0y/yskv6Oh/K86HSZkVp+P//g9Nslf+
QJRKiRVqc1C7y/iWY3nb1UdFaXYGUO3rh9Pg7N3PKzRyzTdwuWU+1NcV4O6uS8zj4N3yRXug/iQB
pnrl3jR/V/6QgmD+1CH5/OP9KStSuq/+d/vQzbXsmksKAjkfY8XTwwt+Eiqte/kTtRnjZp5j/XdD
IyAs+wFeG4XfAdLwMBdA8VTABx4pviRCA/TJJxXYI1xVEKZz6j+WKKfI36dR/ZfEDSqL/Nc0fssn
6G5TyzEP9Bo6CRSxxHmZK9DvRo5JqcYAvsEf2vtXWPI/2pPP/zFL58t2v7u3tPf6qgDxIXiLgxkV
4IccgB+Xx7cUAPOU1mZZsjy6FHF9UvDG7L3rDOzA6FjgDryTLRhR8ozqsWJmHMc7MnRxC9TuanGO
fhjzTyvjGxT7bJ2dS54x5ow8mEgBEOitIsPw1Q06MDYBYIyf5ln7RgUmuVgOlG8woxnQZlGm9fd5
ro65lTUZ469Rbt1tC3ekdyfgd3d3haeSCXbxUlwTxBzO7hdPXHmFH/5aTwoyV48uRT5WxdB43ZNN
G+xR3P2/T8k3CrzvvTO+8WHVJEcrWod0obb22h6V1FYf2wb5t/9huWmyfP+QEv81Dd+lhGmrh2J/
YBpw+1dxhsspc7Mn47kZ4yZbNGP7Fcsn0l6r0X1jj4svo3/laNv+AIA31X97HLoqZQx1hXJCD4Kw
fyz7bta5Hsvc0smqF0YXwXoLZ4tBnv2FnPiLL8DxX0Rgt4TPk4pU9SO8USZ59CJjtwvJt6c2B8QF
FSkNpDPAC6US3DPx9ogTSUgRwIAPD8H2VYKi7egeawHvEKGUcBtVloiCGskZz6tNBv0l5I+/f9xH
QlY6OAtxteG1w8Vn9s/4E7e4pszIxDVmElSFiANHXx6cZsBhIN8Q55j8VqO9X82Aw3q8widmrndQ
iMin4qIDXyc0HwAsdpBxlORaXQnRCggGVNODnOOIa1KuFGSOYGX1KF+S7Sxgu0LSw2EmESqyX+i7
LeEKbrAWFxJo0FB9yeAU4YvyDyg9AIBSi4rkm7zX8cAYp0Pw0wtCVQAgOlB92b4TdAF+aGAukK4x
RGSEBCRLpxvgVYRajFd8IkRjXb5Z9Iso49hYwRN0J3VDiUmdmR39LBa/tPh19J6AvgTcfAr0qY4F
+Yt1SF/+otIBXvt4Jx1cwNVCZDOFBA1mEWtAZg7Qbl8bw7cTykX3ntyMIhl+ywEhMQ6goj0LyLCQ
Z92gozCnhA+WVeBAY3XxPi70jF/SwasnjQuF19nXEwdKkpYgvPxpeef2yieDekAZOPJR7s/iE4NC
gaBUiYvgEagKT0MIRlEOo19MVHsg0rDg9Mz4jBRYoYY5/BEehaLnxJL+mkLz0IlTcLCSCiuKnHCP
8Mp7pMf6TixsXmjsfHu73MKGIt9yOg/tjItjUQfPa7nJblkBRk25RKg7yLlhtZt+E8pO0V1j+mt3
YPLGwiBxDPbE+U6+RPskekDWITsFsgdydaRrQqZ1i9p+i5YonaZTE+Epks4IILlFIwNFHrcRUPZ4
t8C2whJz4v1QFKbd0HmTu9CPUduH1WIBEwa/H+xygRBvkVoMjh/MvHwnWIHRFpy2vLPiU3LOGQGj
mkOJBhlKNrtxPdMzhmidUZWM6O/yFCLEPwSdo1JaFIpBnWKPjvmNs7XMLtfzzdFJ5GArmJe+VkSd
bb+7nexWUXnwO41/KGZ7CCErI3UNJRKefr1vUUvtftPw3ybUob9TOYX6gAgmMtSgIgAgaSX1rmec
A6iSoSs+wgNynN1AExm9zipq2OJdnIKDg7ZzVdtfpb26Gzc8FGtwv8XtNlidPRP3N962a1/rxuqZ
5Jgou82vsL+fnOldGayUeAuhDMnWpvFlwZm3jxS7b3YWlTZRsmG+fe3c+ukhbr/we6tt6KSjkzIz
8khrwksTderYUHorpXcx/D0ZC0VgkgTSDotrmKaheQ+LxlffyM+qcezq4e4a6Fdv1fQqxlphu5xv
X7fMtx3KIrlbiGBI5d71z7sPKycLfdfLquGRqPguNNv47IRlGZnnt8Nlc8Pzd2i37nU3aW/+iWbg
MwMuofX01bQ44H3SXjvKU/eSXCblcXK9Pd9ZEDY1ENfX+9exO8na4Xn1nOajk/3G/5oVXJrQLPpV
OiyzhWNQIr1fHofKrZ8dBsZ+sXX6BpytwOXVYUZpn0Tv9rVLz0nnp2aU2U93Xd45nIRSJy/c43G4
hXe7GF6gNwMaUcL46hs773TtmVQp6vQ7xuh2mGa7t60UYPlB+dJ/ZzGD9ftXuWnoTxyT7Ezzm1KZ
brWDU3bS/UCBB7BoQuo++81p2lEX+vXsasXYcaAA0of1tux17pSQ04bqNul2JoZ5c0uVqABCMO1G
FIm5b5O0AjJ1d63y81rPt2btd7pgUpSp04F/GI/19jrcFkB//aMK+txc/rC1RBf5LxVCBgNrOKSt
FAaHOpyiDb9rUuZ9Z1Zn41LM4W5ClVLIS1hsDv3nH5r5XTH+s5nv5oN1ys63vC3m97E6zt6t3prj
sZcNBoS7hcWo+EE1Un9Xjf5s8NtDag/dtmpsxkWemduCwE05ZICGYHvWkQjTvw/wdwH1qznY13XK
/Rpat/udAvVMab2i6NwOg7wIdseeRVhyFcP2/vdWvhED/2czUODCsUq1NUX9No36qTxnTsM0Gj20
y8rrAhnqmQQXITgjrxWmUgvTPYM81vmB9ke1f9fzpW2qdOm6pTvUfYX455sM3p8U6gjWx2JgXf3r
Z51Ub/fYeG9H+oDiWKrfTO7gxjQUsvqpfDrNq4nyvOp1yIlbwWClhw3YJ52/JUKs8K0VpiMvnYzQ
NUX+vOMTcUTuog9uI1BoRyp+CcHb/sNCF1s9tzW09e4N5FadiF6GhwjtTSc1R6Dt8iPIJ4xg92Oi
4PV+JArgfG8HOlEuOE4nkJhBeaUBeqgB08an5xJ+q2tg7nGm34FgNCOBdGy6e8haLiM9w59fT8xn
Skl493dJYpPQ2baf4oQ1ueU51gaNm7+tCAjjpoaLgQCGgX9bvM/GS+Vd8LMakREVCb/7Gnk0EpPA
M016vdYnrXa6xYODl2wmjiDxNomzphpSnOVFWD0q7zSUz3HQmrufTtQ/ZRj7XdLsu5rhcKSKRv8P
jd20nP3KPrA91HExEPwAGXZfxCkJFHR6e5ziVHn/YfH+zvb3WD9dzVEszdChAvy1vv7RpGq0h8Y8
avkgU3rlPqlQuKjarg8RjEUeNKuvH/bKn5KN6tuWbEabsnIIt9+HeLWFXFBlr0AcC7bt6H2c0RYb
tJq/N/Qo8/K7CJWGLOpbdilMQuGb3xtSbvVpZ+zz67DdE9q/F096fe076dPq/KUc36tuOrapXHK7
lp6VhlbBKYeJoQGR5MDbnrSo2727rTrb3qjARWk69YwFc4LJbn/vnWEEMU+TO2mm+aBt4MpLFf/a
3L0O2QQrtfVQLVBa/C7BYap66UNT1Xy1U8a6UVP+t/B1bmqZqetcY6U7veofVbOsDhCSGR/34hwd
V3mg7Rvf2epxmv8gg/XfvS+/nrhuORYGYxeG9u8HZe5cHb26niCaL0Y2ZnfPwvEIn27pwhY+VLtQ
XgWr+Eh6aPtyZCwdF16m/dpc3kcrNNl+9tZ8dd8M2HOgSoIUiyqhrWuefrDWvzlT/rObWK5UajBg
sVa/OW3UqlHrNFcPA2oj3fau/nFlS38Ch5geGmpGrz4um85y9258nN5XH9bH9it/cd6M9d9X0bfC
s796YSj0gJI+wjPyzaWxul/tznl/Zc+ful5zeqWs9f4Y5ftnVYcQKcWwA03aNkuVdOBTtfWOXcft
loBmGqgKAOaUKKQ3C0TqNW5vKKiTbLtDcaMCSXjPisjAd23eqByIg0azq5/m8N82m6Eqtq0bJjtB
+db7TnVqd522Pg2dE4iLA8wRHfJGboQ2r8R2tOCgfyh662rl0moIGl5f1fZLIc22u30tV0NbmV3r
dY3ed7sFf5/Xby7AX/NqqSw/6qFRMPT7Iryktb27KEi653uYRXOxzV/g+SKW8feG9D9UgIcyKALV
1igc/OA2+Yd8y4ymTrup6YxynFJNZnqF/dk28K7c3qUme/fjfHkq770ScAz8l/nblhpgFLlNqIvQ
yaNUG7QgJvHz1uGOypvHwR1nx2FpN5VrGAMH524JYnU3yc73cKdM9wbJjvV0m3V/OBoe5YF/E2cy
Dks3HQuxRhUmGec/xrGnJEzevbf2qATDfull7dsh7x+wCJ3UvV0HudorLfbJaE+1s33TuIb+ksFL
k7r02cR7cHE1mDWxDMEV3nvXvN9t935Lrd92/v9YCOvxcCnkQbVjSlZS78z5JnotqpxfbBO1ywZC
enTTXS8tBvqmWmK3mMoPgl79l0VuUVIMGW87FMu2vunK1EOo70rHKuZdQEXoOV7PJnC/cz//vpL+
5aCUoiusV4tKslSU/f0BVHpqn+5pwaDuw9xycyW6SCXIp2y/zMZ1Gf+9Nf2b9+7XDukq0BvpFDpQ
UCx/by+tVt16dd+dh7l26107y05hxk7l+MaWRB9dY48e37sXgDFdmFNP0b2zvm7fNao+me3O25Va
XBgfF0ptOeaWUspXb1dDtVY+N7ddcBmo/epmhbm5GqAiu3vAFRlgsu7OK5VlfoPnXn2+arPmAGnJ
FiCFSaKGqiVnal6eK7hLgNafClfL815xqXu2nYUWqT0NPhHSUu385u4yMAp6Nzyce3fyPfSxc17F
WbbJkHvWkegku8b2airQpCaMnbBolrZ3z9Sher5RcBOWQcW9nYH17SA6R3pegHKX0AOc9IE9Pa8u
kZLawSUjjf1wGaodkCcXSt20hGVSLF/OBexRs80SytD17rkd2zdve79DWKHO1LL0zzqJ3ylJcvaW
GkeGZ7cK5SiBy5BL1L31cnrYOYH64Fi8wB+Ywp3lpOu9bSWX7t6rjen53oSUeXT1eqjhzRTgo3f6
vGWEV0wYbreKe0fpdeD2pVLnymYwFhkv5rPGbOxTqDZwftuL7nVRgirUD1m0tyHUP3urexGs6vE2
bZjGg7c/nHxKXrjbFWnM1rS2F7XztWvfu90+tda36by9dLx2tb5W6Yu9SvtG83pN6zmFHm8XSk49
KSnsuC1lCahsmUI3iEGSveWY8iWJULti2M1PPsra2+5ojVW7xfWg+Y7R2yrQeKiz1WrYMX1ncrlA
LrKFP8L8umZALY65a2EgdJjAFqUdU1GvqcYKcizX3M5Fjaw9IKFONlUg5dANuuBg7F0dsPho8UeG
f7pRfCGz3dMejkQHqrTjV7eeNCZRRbzF9jg/sLoMQDnX0j9dDm7G0VWoWehor2X2YSnkpEInXW5q
wFMrajWfzjCzVHG+x2u3KrxuvtHUJnBKcuDMTnjqvLQVKUZMdY60pJYqSh7Q75SoMrxke9N80g8j
vYZ+rx4fq/lpD0dBFmhUw2oyPUhx81Ufx5NB5bAn4/6lnaguv3+uqk2pQdG521AYr287AdXk245v
atN8R1YOzHIoubcV86VjsqRVdD1fg3wfrvZPeXV2ndYOlO0qPOz7JrwpzZYD6j3LR9vSJnr9fOy+
WBl8SvbH1lrWKsYcrBxPyGyv0QFCFhd/6wQt9QygZ+sUb/lufj8WbgsTqX2f3evnG6wseRloFAA9
tmVYmpZXpsu6aubngjB89VW0Y4pGN85Vhw5vUHdJ9znP09022mU/RSkfqtpvZ5dC7SbqBlqGjhlu
P/yI/zi7DvbqYhydaz6gdMu2WOjb93YXlPrXIbP8sxNnxbA+TTE42irpWAvj/8ObQgyEukeOKHEo
lN+8Dp17U3TSSh4HiVKSZflxBenjRD/F3P7UrDH+pTqNTbCFc0Js9X+O83xuT7f2XAxMnnqHuK86
NNm43RB7aqfNm9XMpi6i+YOK8y9OFWmWIuIE3iD//T48S7+fqlrjAHy+vuYjyXHaksj50YaoLud4
+veDyfzzuKU11LauglIsUdzfB5nanfv2bh0OA5Qo41nZXLCuPtA9dFwGj/93b8flyvJuX1DnYjm0
b8bcWVppcHxdhdrHjeyDvbtCojwr4+LlPs0/2/H96/SlLpzn2+w4s9bO2+Hl9AqDz8W9TRUoVb8s
TKVPc/73kTwswN+WpakzaxTH6dqKhXf7m3Zc3EojPRzu4IehZNrt3jurOs5xmqQjUPMnChZOrg7R
O1VvPOqxv1YqfEFdjeip028deGSNK0cOqMRTPuumdr/sYpdcbLyH1sBo87fmdvxBn/9zI9FjbEVU
eSw3qph+W8h1lVvUGa7ywfnYdSlElW6TLF+fKnLFzs9Stay69zJt7+aruNNOd7tRs3/6+6T9HkRF
K5FWDcKJlhRX1r9bFE5bGGlxNrLBEfS8PdlSAubaY+uKKzV7/ntbf6pAvzf20Pz+sZ9O912hlpfK
nJ4b1yJcCPNQuHsFdV671c0vonxwSHvtoIJ2ATKCk7t1ftK6DRbztyXCcClJB82jYxLT/X2x79Tr
5aKcq9u8/7ok8x0ep48vGFV6kmMCCnpqB58/gkzEyfOtTYSVQY0rqBYphfdN0786507bvevbAUGG
Q7vn4H9WebR6Mb1aS6XJBvrFnpdwYVXlyyqqjzX+idy9VYmqbNJTPy3jFSri8TC0xam9irUWFfw4
qu001CzEPA7Kvz+nP011U/9njx+u+X88p/x2rvKu3XFGCvXe0tfDaXCpI6wKW03Ma9/cD/YUAr9w
0mZzGw9D2Vdus93q5V6O7odkq8NOOuqcxhBp/r1fqqjIf8wkoSm8W1iZ1AP+/enl591eR6NKx2Yt
ll7KfN4TYP5QfcO7SlptvlQuPSy9vIrKfG6ZP5QA/dcniV9YiuWaLKFvAiYzOteudj1ng+qSnBrC
Rb2TPuWQu/3U0MP6+2OkpgPfqYqTwvi+ZtpLa1Sn3Xk7LrOX07UOFXXqaF9HC8eu1d/DxHowxA+h
BGgdzb72bOMzO6Qju7Ow2Uz/l7Pz2o3cStv1FRFgDqdVrJyUSq3WCSF1S8w58+r3Q9mYkajaKvxj
2EC73dYiF1f4wht+nvYJDOTjjDBYuRoueRoOato4LZ+WQ6LmQuIpRcS5CkfV0/aW3FBJTOeiq86F
xt8KaYf3mbYQG0Jc1rSsz00pQJcWjIx4MN3ndsgR1vZumrzdhbGIs+7B652TEVW4/Lk3htHPNLfe
JNq1LpL0LcsblzKBiijT1RTlb1UnxRVC0Qj9U9vhmRC8uxHwCdfa1IZ00F2QljnkIow0YdE6t7G6
6Yc7v4Z/48LLAVdSuphCtQ4BVnwlzVXG4OHbJ6Zqqowe4jiJT85+chDXdypLOMbFXaH9EYM154Oe
Pw5yMRNTFy2+fRn+kgJ6N7fecC+JR19fGtKcnMAUnpP8j55ls1LExEJNZ5qATAJavxKlfpzJ0kXn
rctgnqn3jrqJ6yvPfnF50s/SsP4mCCOB/roi8FOU07oLvZOjLA31r2P2ttBs+3CnBwZh8mtPByCA
I0p/RiBxG86+u5O6g+S+/bw0v5ed+LyfH2RynhO0ibkmJcIxhWGDexd6yjiOBczJysPVTNy4qHg4
V+7M7wHax6hUQqTRHZxs/uvrewMXTONp7smJ39mgBmWRIHTmBbo2IXcbXAH5t0+KGxlPHEai979N
/3/Hn4RsqdeaQ9l05jGHpDwsnfwc1e4sg0XfNH95hDiZ8+oOGCxOwSZ5wXVXSPaZeKVFe3Fz0SAb
DRXJB8SPGteng2FQY8/KnFg4OvGOI1lSbUyYBSxQsOEK9rG0MlHBkM5efdPWm0LYZ7g7BnvWgqOv
EvnKrFza6WO8/HG5jxHg149Syb3QeZ3v74Nq6xY3ppPbGjvDS4+ZujOEtzT99fPiu3QbfB5wcizW
Su3qUiMJxwLzluFUqSd1RAGcsub3zwNdnmdKVKIlY/xIEPX11UK5stpAHaOWA2okLvo3f0YJJBgS
AEt+Hkv+lg6M3/LTWJM7tnD7Ig+VyN/L8q0vIwuWCUuvQrGhea8oAtVUQiWZA+lstPmqoNijRCvD
orxR+fPKP7oZfPtMXviWu+Rff364C8Eqz6ZjGSpj2mqpk93u1c0QDAMzLqeP6nAS24XpbLzk3XrL
hWtr+1Ks8XmsydctC1kMfRK0o0xZVUP/PbY16yxHC73ssYIFQZK+Y043a6p3nf3v4YEUS3fB+ec3
vrjGTMrEiqSbbPjJU4iVOch+IAtHjVxL33XYv+j7xHjSyyvv+xE7Ta4jtjDphqZaKlXXyZk2ODj/
tlriHM3+kCMxkD1G7ipod7q8MbLbvjn3xaxuzlmYUje69ZQ7/lvnrggGJe0xxUBM3woxcJKdAsvL
QNBc3/NxUrQ6gnUtk0jGpI7xqTLvhXRhaVtZtQftwElFba7X1pS4BPEAjKMm6WyqPcXtoHhu63cl
7K6Et5I8rpNv76rxlvRmOSisyfWlm1E7OEYZ7RP3pcVISBIXbw5AkLgu5nZLmdKNylnj3TXmeYjh
RtcYltJlSBdtEc/KfJ8X5zFHE1Nl5iv9gh7vMgYpKMe0ihDHkudJjlyYUqy6EYkUPIbyezfAEiXB
bOiMgt2TD6WHVwRlTOqxWIPcKgK0QbpvA6VZSTt00btG3kfLE1xFoJ4JNZu0n5njnot6RHEXikhV
Nt3KZBJNifiaJR5lythG2pKkH3XzpbZmgnowGaJpzk3wlrXV0vAPXi4t1PLQm6ByoWtq2VruHod2
45jYW+WJXQFoas1btUQiqVJeE/wIZGTQqq2EFwJlHcJdTlK3AhcQvjnFreK/KU4Pi9GaO9UwI2lM
zTczPJNAsv9bhU5ffytZe1fiBQsEG+TbwX0uxL9mAk/dp8YWyGsTxm2EN4/5lpXxhsdzUwqVASq4
9K+piiWU+f7PG4sKlqaB8JBUnIEnG0sS9EK3kj7aG9VWxwa+at8b6Zlp4v1+Hkn+VkWi0yMTOWOj
MXYzpk7omp4KlA4iJJjFlUuzx105KGb6uKyV1M/tXD45tS23a6e0LZBbAoAtSBltMZZ3VeUl1AA4
r7Rrnt4fUft0E8iiBeuBroQKiPnrpRKp/VAbATPgFm+a4z8NrfZLhpxLjXbjBAi7eAlFh8dhSLZW
8jjmp10AF50PT6hXpu9Dk9pJUM4roZ+p3SEbQF0V70XY32jj2snQlajf/fhOiLJNJaIWTPbqxzE1
+o2c3IZNXdoKzXwyA90r9oKvLeIIEVt6raYcbrsgXcQ+YOUgvJ1rws24vmPlrUsX+rjFonCp6Nw0
CaVlEH8Rlh/O+ufv9oHymU6QInIejpVOqkqTW3fw5GRotM7b19JKalZ82GXASLq3K71FYd4MwaNk
3CTpS8zG/3nsC8e+SaecIieFa6oyk9XZVEkjWF5PPSTacia12O7mHqjDQ9Le/jzSGBV9f8n/jPQR
YH8K4bLIasqudsK9E20acL54yWaE74ufR7m4Byh1mZTnLExdPub60zBBZtRyKlIx9iEcZ6txNSVS
Y5vyMyG0F9wB7Kt7EGr10ahv9Hbr5A8yF41OJ134raTo1YLKGA8EybvWif2O9mJ/fnq2j2f/9Gy9
Vum11rced87cSA5p+hIgBG7KSHdU4jyoQU7jNWM8ZuJGEtZRi9oxmEhsptqAUFf310JdXrmiLqXc
pqKLQDooPsvfHDqswVWcUBY/gllRWaWGOe/CCtxJ9lvRn63A20j9LEp3enKAlUjrzBHW46meHxwu
EdV8j9qzVvS2mm7dYDiPN4uSiYtIWFlcCGFUr37+wBciM57XoGNLTmhpHxnTpzlsi6EVOlBz+8G7
6+qtixsvuh7WmbAoa64spoubwxBp/6ukzsSqXw+u3EqEpk3FZNwcQX1rQrYYnpkI3vXnl7qUXZKe
/3ekSZyQ+26mqXrknRrtNa8I7svHEO1wZ1N16C52uzGrxTlcfPofxlWBBaiiTtRHv/jrGxai6+Wy
NPh7qZoL1iw8EnqEzz1UzYY2V3nIrL1KfP3zqJem9dOgH4nBp08YJ4Mo+WYdjWVKV3zO8m3tHx0q
kUQDP4/0vcM/Yh9MmkgUYAFx6JP3c4Osc1rKLPsmAP4ObheVGRMhzAJs162pblPhIdevfMwL6eHn
MY1JfGs6Tim7UhWNK5TpjDmBBm3LhvH1N4N6pf545SUvzud/X9KY3K+e5WmhU/CSY2UdAZZ6DibF
c28IgBLhTPnQiV+SbJGyNbv+uazw4vS2+C21AJF+fpSLm9MkyGFBSRhJTtKm3gzlRqnVdF94Cw64
LkI+HB0O7XfngCtJpCuH16V01VQokqp4DBFfT6e6l92yCyPJOeJF5T1RxwqlTVLNpfxXqJII4Kcj
b9p8DTKn7natumnFV1E71MraVVemcsVV6uJnEE1aLKAhLesDEPZpWedB4MbR+Bkq4cDLa8Dz3FuO
JW7v//ssqxKBngEGD+uyyaJWh8Btq9bx9kk9hgtBviBoz4ZnAkpLWP081qVOivl5sHG1f3orI63b
Liqo0Pf0oCGFSIecEizZaLjV802AyqCyNrQtBQm5sMmlyI/d+uZ/m9z/vvMUj90CypQjpfb2QoEV
w6NrPDK57GGfCPDKGysXChMUwkc4Ns09ic7v11cGBWNZfqn4+3jod0r6nEj3nfJOz6qXt0Np2XxQ
tlY7PAhZfSMM9e+qhxWX1fsSQmasufNYtW41zNfq5iWnuaTEwqkj+qR4bzrtfRxgbcFebItHzdT+
sGwgfj2aTfpQKWci3iaFCeSueUWPAoCoYIM93jwa3uXDn7rAlq3qbNqooGjixZgZ5tkxwG2Dknlu
3Gbd1uG3JaAYmDDoIA6sATuYIdoV2szVwlPcM3x8n9F2VfZOCsU3dZdjuqU/VxmGR/AsKqoQdfuY
5BZQByzlCI6UIVoFu1RL5nn/5vKjOTwr/Z0KmBDiKCNAmkAmTDsovWlnLXwXsswawGIQI9MjyXtR
G2CZfPQy4vzM9uhTEt/qEJjSMs8eK8BAlb8dm6N6SR54rjilCfLdntWVHPy8XYp+sWbKyIhpjrfi
reT2M1loNrWov7iGP9d9yXYFxzYE+ptv+Bs32G5IhJuCrV/DBVzM61VFJg4BX2VymX1dInVYa3qh
hBkpDaKRMaAdjVCyrhe569+DINkJXoyoY6MjsdYdS9onhmqsE6tdosbrCn8yodxKpvTo6yT2YnZw
xddeN+6spFvkcRpC/YxfrizrS2czxFp6g7QjNfkjEPy0kfsoU/WhowlIcSksVDtv/LlPNqX7GIyF
M7dHONI46/GLap199Wzy0cfQM5N0ECe3WYsCYXflprwYrMNVsUyyQ5EiyWQaBS3Qan3I/X0HkjVQ
EW4Vh2dB21C4CMylr/yKiImjHCGG5tEtDyqLkTJBGwOuL1dC+jJCiY29fv0MGDOuabIC8PU/2M/J
RUZr38/ivA32lXFW86XXraJ2nr4HJxCJlvCUC38NVPljG5CMidWQdeVi+2AU/zT+JCOMc1mt+0ZL
qRuxKwA/ybm40dSxkmOBPNd2hakuZchufZU96Erw6FX9De25jdJ1OyPPnuvgLZcyih1MUVPUD06L
1HXSL+IUezbZWuShYRPKL6pnVwke/AxKrIB3jD4cPBdhX2m4bSvQV+5N1Eu4QTpvPpX3wdc3Lonp
4L9eWZyXkkOVQxeEgqSDO57cMqzWqO3z0t/XIfk72C7qZZyxnDB5S8L/bHTPbbeNIGA2kGO65yHv
ZwqhI1WEn5/kYj706UmmyAHVLLRQddxsLxgrch9RQ3Ew3qUm+CipgrI8jEXamnQIxghcsdzClEWB
BKwVKNneKhylJqbPNYqvGlpWJkVMlZnrYm+edOnO438PXMeOOoyO3n5+9EsYDwLP/0ziNPVNAqL5
pPW8kx4fMw3CjUtzpLe5wRGZSLed4u+i6OiBAG10YV4EN2L6nIcPPz/F5S9JH9Sk4gURbbKlldQ0
hMGlOeKCY6sld05sUgCL01BR+Xmk/09w/9+hJvd0HuVtI2qkrl2xaJoZcUmJV/OAcmizMLJ331km
xN4/D3rxFLUAxnM6qFT0JhvT6eLaDULTPdXOTd4qM0FaBN1dnT+I+ubqXF5qkcDNArIjwiQQSUG/
XjNGqlM7LivvZKK4vO/c9s4r1BmNefaoJw0LI0C4GOnyYV01d5yMHoqzbnGbq8i+KG9tepCDk1Zf
SaougTZMWkMGl4jMhaJMklUl6jnKnFw79iWdmHreqzlusW9tixykEwMb9E07SejPxbdBY85LBcVA
7ZkHUpR20XoFmIL+0cj21pgZCX+vubteTKbJlunCg4UBRz45vM1eHPReJgGrYJ0NCniAZ4q7pv8Y
dM9jFTtM5nOjuxIoq5eujM+jTlaGXmadqdSmtfOFvZavRSObp108E3OwXUVmDzVFTNM4BVK+jDok
TBP0mTUuXb+oF5FIATppb/Qa4foBSXX5aLp3CqQqB644SFCFJgkXct9ANyucB5OCetQd6ypdy+Xe
6pCQkZ1ZHKerBPZpOEh2GDj0R5BVSA9q5qPurDh7o0nPaUt3SUgO0VUsz8Uq5tjSsQiayX6s8WT4
FGCohZsqnhQ7Rz+497IT1IgmR2ewvm2dF3MM65J50B5C+sc/b8lLJw5ERlCMYN4tqihfx23biAQm
pLAoKMXYiEiLQ5Fsnebx52EuVu90sH4KhVLZMLTJ+1lJ7XpZkMMHKV80ZDTnlJrblgtx50DSTs++
sS61BdVkOX1yXhP/XQDYWCHlAtr550e5eC7A8YOaCnRTNqePwky7KRwhf59WL2NlY2i9tRoPc6/Y
umpGxIxOR/XuavdVYs0UUFwKOg/urcMWhaV8W8XlYtA7YARXUuBLuKmRfPifB5uc/lCv+tTzReE4
YCzp3vXD2nTuB2stDXst3ablSfI3VnqTKNuc/p163w/2z1MzMff9gBCZYOBU6gE4DsOH/LoazDyR
vGwonSMwgQzjU9SbMG4Af4mCLuLS2S4blvwivq0eLAkK/NYbdn26oKfOOa7Vqm21NRChdm5V3kxC
yDO0M2PRNQvF3Ec9bP87CD0V/DVtSy/LN2+F4FV56I3lz+/xASGdRoDM41iSp5ZNie7rewyD28hZ
LronuX+WlDfybg8wdngA4yEEKxGxE2iCfaJjGb7q02MfbP1s15rpLAe0ZiIQL+MMvlbEoxfeScU2
7+ZRtqWrG4CI9RUs6pqti5wv4hbBGjhdaW5q1DnIT4ZVle88KB7ujroJ30vIl0pwG2A4aR1qVJzD
Z8FjX2vAodNVVz4mc524WD8I0k6R1hq2hICY5WEpG+dM3w3DugZTqJ50Ze0Vc2QJomBxZa6Yim9T
BcMGJqoBMcycfHK3J+4Rrczfi/FWj1Fpjrap8ezFdz8Pc6FxrSLdRY1c11Rqz9O6i2jFYSILnnks
unvJwmO43JTBjQ70Rlwr1szsT4m/yNVlWL3KFiIAEVJe27Q/9MVjqmWQVPZ6AprtNVdmsr6R3UXu
HMaO/iA//K6dk19tG2nLKQKjVCwftHBT+d1Mtuh27aXssWyXhXxr4QXhbsuxO2TZirFqwaM3V0K4
C9kHLwp5Esw9kQetoa9rT9RaryUrRQm9eukTJI315wgYNq29uZ+LyywTzq4776S5ZvF8R9eiYZsY
0CXMdJ+p+LVG0rzrkk1IX1EHIU0fhh8hluLMx/fUWFuefpc48f1KafyTFA7g4xARk+uNp7pnnfST
CknBzwlV9NDUYWXCi3HzKyfF9zItL4nUFDUelThuGsk1RWcIeqV7e7d+UeVbiLNxC6H2QGFLwqOo
ef959XwPHBmORBfNE+AAsFK/zmlmpYmUD4k/toErDRQLKqfAh5IzmaybX9kRk8Hgm9IZwWBeojoK
SH0Kl+IKczqkpOJ9bdDBB7yHzDHK7vG+ql67/krkMy2G/DsazRhVGdlt4uSokgMjbPsw0B5CrIkP
p9clCl6nDVppN4ilzdEdHIUnRwXAazfyOGefNv6/A1sKAl2qrpL6fJ1ToaYfZoo0lgM0kNO/ugEo
1LOeWW6JxEaEqVRU794AWCK4AmL5+NHfhuaOkXVFBtM+ldno60LyvCaXD4WNF8hewrFYmRm2Hsxr
JKuafbuwTsFN8Du6EdRF9uDucLD54DhIOGlui98dJjMNEv6NYpsvvbLsD9FJf6Dehl1YhzCkbNcQ
Hd7TFNdYO8UhzpsP/E2zHNIUPiDNLHsRbkXwo5vqrsFYQaW/YRs3aFVTI4lm5kmZN88iwlDrciFt
hH38GqK3e+h+Fwfhr2uHNnow2cG5lpNNdtU/n+TTvMiTT6IKxCF9rD1k9hMe1su3ZoZ/5v54REv1
Gt59io78Ntjk+1eOoFqVzjKP/oru3MM6od+nwYopohIXE6I580aaicEcsuPPu3laJvh3aCD2Mugw
CbDc1/cU/TZoLTHSHrDTQRpwmSNhj848kLk71NORTt5aj9s5ErNXFt406f028OSd2xSar5PJwUO/
ElfBQ7y1FsSX4lLfXVNpmuI2PoYCfk5ZDvApx8gko4nDIchzo44Owhq/IZMr5zAEs8Fd1+BkkMyu
5iDAKRcf+7vuARZ4DLeVklg1E7ArFp/M+mBpNJIXgObhu6AidvZ+e3+1P97f/KwdUmtTDXMf3ORa
xigAPBYQ73fkEKQ317d1b4GqDuc/mo4ZjuLDrDjHrzHq6ailP4ennz8n2lN8r+l+Bl2sqBwjwEyn
BKxKdyIaAQqC5ffCrn4vrFm5Dc25Is2EHYZJj0a1AqtWVHb4qlNS+aXZ8S6I5vJR/NDIA6dYz8W7
FoBKOKMijJEe2C5/Xse2E+EyNyrnYSkuLAjcuLLRpoKE4S1GADZaruDQ0tF/il82BGaz/h3TEUTw
9og/cH12tt8ucBs/JOukXhLJ7eu9NyxUng31lGJdmctmHe2yBcUmo5yZzVxUZuwDDJtRa10bz+7e
vC+XNVCgmXFGkOhZyubqqX5yJP7YTDkoz0K1jHbUhZFGuWvrhf7Q3khHcGr9SVrp9xni3wiq3/vC
LH/q/yKCqWNaVcxm/ECddls8i4K5fEO9pbdlrNtfVbu769AcEfajUP6zf49OBkSsdi78JjGet9gm
cBJ5RJBU0QyErS07fW3NZfKWU/K136UbQP3G352FwwnlHf2mWQ1YzuSzdT1vb7UHa/3z959Kfnws
9c+ff7Kr+lJqKtc1goO3b7faCVWsB2mfb7VdhkGJRoKVUt1foMG5l39X+rY8txi3/qqf0TPG03BX
UwA5Nlvz5JxgW7b7Hp2yhfMUrfNlspV32RnYmX9CUn9U/CeFF+6UDcexe+qxaaiOPr5nV+R9Psh0
3xe0DjxZ5ZQiMf56QHmFqYWpH4Z7d6B0GcjJvNHFXTyISymU16KHOFrvpqs6cZ8h13Ras6493e7j
P2ZoGxZs7f4GkT+jmUX1Xhf+yMGqSNA7DACqAKEJO90Wk93APZUNx2D88562JC2dB7K1kSIKDkEK
NVy9aWV35XIFI0IwM7S7PgHP0CvzSEQoj42dcFNbkDlqo13GLQeZq2DWpA8ITVj+akhJwgozWcVh
RyHVD8yVAlm2cvD+FYJZ3w4bxYMJjjao713jzF0KooiCRw0MiqrfODhDXupCl7jotNC3QvazsxaJ
tcvjsxa/Br5x7eacdB3/WYL/HW4Ki5V7rasr2RN3gaBQLXmVOxB63sKU/7g6lrnYaFooTVRXgM6X
18mnYSfJUys5pVkmjUhJ0bvJ63DRO78K785J2OyGiO6g693Wknwu+mSXOhgDFdItwsWhAaTTSw6O
Fz+1XrSu0tshPWjOi6N18zo1MNhRKmGfDHdF/eLI+9QBLNTciyZmjfFC7pVtAjq38cmRnNdIglcS
u0vKYKhMIIRXYTyTeLNWusnSCoeuxDFBQs/cylx7Q2aDnwzTZFMHLyTJi0SWQa5mBHq3kYGAw1h2
5Nhp8htDg5R/jZP8UVz5trMI5GXieHaXNTkrqljNAmWwul3gx9R93tXyVVKOfaMsPHHZkNLRL2r7
RaEQYOW3Ur8TA7wo0nIeZm9N86R60S6uDypitRJ948SIoa47m0BsHsiLXvtYf0yt8Nl01qGxSZJf
SvSow68YJI71kMYssEji3plUoigZ+fOkjGdZhbsaglQd+jLpxiqwbJb/GFG/9MGyyRXd2x63aTxM
6Z3xSUXjXR3urGwXXivJT1Pkfxbxp7mZhAxyplMBlGTkkhosGEplCc0V9YJwFbm9HeXimpLos1mh
FeZX9LMF9Aqdv3RTl3pa3XbaOdK9leTYQ6H9aoZkKaDWqPdPHg6FOsLvibHImj+9RKdZ39TEe25D
RyaUjjXVZrcm7Ic43AbmnCIBVM8t3QlY4tiL9OceQU+zAHUIVycSjy3VC0MPzwJ8Iqms9mr99+cb
5WKcZgBDHMmDIu3NyfmrNY5UlV4r41hXY0qJFO1cODj4NVwLuZVvWRBYBeqt0LcNOmeKOal/BlSK
fAXpjYdHXn779NQSXpCEhYtNt07nbzfZ+gZfD9J2DOaWZ0RFcXe/Fop/EEO+bIrxIWhRjPVIg5LV
JL0VoLSLRpcpxP14Fy7dWXgYzZJx7j7hmniHVfXNCg94XD5CBFxHHwpE3ndXJv1jUidPMV52zIak
cW5PlbuG0pRLq2QqcI6zD8th85DdLzerGU4oGGYsVjxIsNzM/uwx9NggBN+u3zG/uxKif88NYFF+
fopJodjTOtmLtU59yBePTwdCudNozxssu93dH+g0M2l+xEx+6y9v368M/U+u/W0GKICKNN8gUVqT
/MtohyoJjXLYlQLKuzKoPppwmHHpKPO61lL2bxtFO5Ziso5o51c+nILBW0o+frI+dpb5nSlVy7iy
1k4h7ArFB77fPZR9OReb2nZS8yCqt70SbBV5OKUyMrEZhjGdraXZAvgi7dHW7kSI7NmxLjDTwME2
lLeaVizSOqC8084BLKUud8FQ7zraAxHUdx/ZGIff6x1cmOpsISFX6oQh1GzkcN2TBfXNPKndUTVT
OyxPqVsBwnbnvvA+IB6TK6XtWJrtW4+GdkC7bJbLv3rLmaUooogO2UiJzmZa2528kn1z1QoIcalc
aGK29ESaNJWwFGjr98lTA6VPg0aWWSYYMonar/+HJGjXOtHaMIJfamscdL+/ceC/VYOHX5/nL2pU
2vrC2o7NrSjKbDFObV9EIKOMr4QIlxcWRwlwiY/NPvm4qjQI9LWqYSe36MdmzyWZiL5tUySl3Tut
2hZ+bzetN68KzLL10JY6xBWIkxrlRYrXfo73GJeo2c7zGn8qGR+ncpjriWEnEVp2SkgL9TG6BqKd
iiVAmmQ7fHrqyX3p+JnhiFajPpCU9HNM2A7pbInb8CsHxGaWLVaUqZ6S2aJbbK/paphjGj7dDiNE
Bw6+RNF2KmReeFnud2Gs7MSVuG32BJku+InggMZOJxx8iuP7xlzXpo3MPI7GRxNpaUSP5Fm20XMk
IP2ZJLw4w6kdWN4z4aQWFGExKk/+qoldo+CwiYVlePB+qbbfzIxtQcC/CI4gesKNAcqcDADR6nqe
9XMFXeu9F993aFnKdmo3d34zJzhGsTfA4WMT83P73Uh8eFS5Kcq1Jy6guUihPXCu31fLChMneYXg
/y5F2Fi0BbjP+OddOUImGvQcmnwumg70HmiggEieBIRy2UuIrXJ69SubL3XAYnDjLWd3xnyP3wOu
sdtbvEuujDrlKP8zKu1aS4cbRm9tEjiEcBBQmGvVh2K5O4jzp5NknzQcGvODd+/db2arPzf7xe9R
lPNch5iqLEd/oCsPMVVK+/ch8OdAaoZHmda9I7HNksjJcXcK+yOSGTBToFw865Cyst9xru2k5pdp
3UbhQreO8KfmSl/OKohHpYieFKqpukCij6J1zWIYMnMhG6ENs2qhx/ljrUPIgjOV5XfK0FwJ46dq
g9NHnwYBfpQV6tC0yoP9hGOztj89U7FZLZ9fZ8vZaiZtf2f4DB6Hw/Z9bV+JdL7lSeOCQWns31mb
ctzUcJDFVI/lnRvcl9Vd5FKrSW/lAV2v/uAHR6UU5hZOoslvrdw7jYZgyrZiyZst6t3Jxr9KqPxW
yxkfCKFQKu38ZXys8E+NaMeVfbfQkZ6uMXEtMe1ETGsuHgyUAlVbOGALfJMvfSxv1GN95YieYg/+
+Q6fxp4cdl7fJZnY+OLOSY+FI8819SwgG0ZNBvEtyvJctbdynwINvYYZm/Ze/x2aUh0AKmgmUwyV
nzVeO7jxsEuKdU90rea73ttk5tYZrIUiPPnBWWuVRerflcJvZLJ6vWBxRlcal5fPD/0/j/ERGH+a
fTikZZTSSH14fHrKNuj7WstTYK8+nFOOsn00cTy6FnJdCPzGFwZDSecD8s8H0PDToKEcJqmrKu0u
Ru5EXej5jeedw2qfNLtEQENr62OaUdpptIMr2aJLWttmflNjLxEtyEFTZ6EZB0+aV2QaMHKcc9nd
FNIaTQlyyNLy7fZvXBxM9OHBsweoX2yDnfJoetnsymYaY8OvF5aCDpQ5Bq/0NFAm/1q2aRqpHVK1
lw/BTY/vKcrM+xZniAYd33pfb/JleU9D+lrb/uKolHo5+0E2IWHxddS6MhtZiwaZ834n2dI+W57u
VovsWN1tsVb6+RWVcQt8e0WktcGJQFKEK/B1sApxE2XQOnHn5U9F5a9EpORgJduDgNdDP8ycnFO1
0RpQ5gGy65BlkQUsEnk9zEDWQwB0BXfkRc+qrp6Ho05UUT4EA+0XeJ5ui2h0m4CIeFSCe3qJodg/
RTVOhU601OR0E6GWoGTllX7AFPzC5lMkGVgYXTAZuudHmeXTAmxKt5YyX2IBRlu1PMcEgoF7ztj6
ihbzhOksVpoNJblVn0sof14Z/8L9OY4PHkTTCPyRLf86qZ7g6Oiq6M6efuZRcxeU6q2Zexf6bL/y
GK5xA9gCyHNvQwALc5MO9MZ7H3BzBTEWK3tjG6zlXT7skYKjFHRKr3z0KXjm3/kBxiCpZMVc8l+f
z6J4ZYU+RRM3vXEQ/hXlcI2I464FrjemFimyqM1Azyw3kb86E9aWkTNzoYzEg7Qkl9HkY2Fe1bf4
njszbTBHFOJTOGXqJEvvI80s48YVD5XdYEIjLkxbfNoT/uE48/Oy/34pfRnpQxzt0wKpQxkx2TrE
WAIaOrdCmZYLboUuXWlILEohbb1rfGDpQx5kutXkjylHolsGXft11hNalK6TNt0B/Upb2+Szv4+H
ZnZHVKdt9MWzM0fmfXn/KNl/n4kxZz1+0Nke62qM6cptguo84Y0dUuD2ls3shBAbhQNsbrDIGda5
/Ubfwu5sRBJupNnveL7ArkWf3d28/Opn5Ln3iwwD2fv382/QJjO01TF8m/2S8IjhH8xSEWjknxyb
utj+UyGPrl2JTC6dap/efsozMxzfckJBGIgDOszOQ1Q7r/QNvncgx21PoKxxdILRnIatZtkmVmwG
yiGK57RreFETAchZszCX0drZlaf211Vp5vGjTT+qpiGCQlWJ+uO0ue/neSD1SeAezINEpwI7+I22
Cw/a0Upt61js3MOwCo7JEWPeXYF9M4rjv+Mr+1m7/BAGurkmikJQFb6uLMPxSkE0G4+5FU750XlM
TsEpubeW3R7r+Bv/LiPvOabV0sc9nUz6pLxSpYVIHY/ggPBs3AmHetOtAvys9HV7MpfgFV84wPFg
aTctJnJn+iZbKoKJDfnlTKuag+J4DbvwPXaFj8u5yEsQ7n/bIEFf5ohlijyguQowJkrAX1bHXNfp
OtzEw93PZ8CF6BB1DUjerBXOQeOj4/r5EHCSQI0No9uV5tGtqpmDv4jhPuvcR671CPFCRgBEApmn
WI8/D30ht2FoICgawhsgeqYrNbDiQAZqM4Zl/4+z8+xtFW3X9i+yRMd8pbvXNH9BSVZisDEYDKb8
+vcgj149CfGOt7bWzKwZZbS44W5XOctk5irs9MgcmYHtgdJgveIHvNkY9icOince3N08/eWKfCdf
l70IJK8XESNtIgyGV2py4fT5GVGZ7dps111Fbk7fz8ex9c4Db00pbE/A2Yivw4/rZZJcQcmAHSJM
jumHEDuiTLBwdM5g+JVPMXn/++1uHTHfH9b9/NuExsdEFTIxrifDdJ613kWac6Ar+urvp9yevCE3
O9Etdd5+inVqTinGM3xD2z6PFq67d2BZT0ajgbU+zVDp0S3HkTBUxoWia4uZk+zeQXfr+kJ+CxUu
PGVQ3erFF4NocKrj8iRM6G8bQe3k7bzkVo7lxyst59LAa1WaUV1UEIASV5fotcwEp+vVhCxzQxE4
FdfX472st5vL/tr6Pqre2sLAoRqKp0rdPhP3z56v9m6W2GAwBvMPyE3W00v7+YKRsl/eqzTfWmTf
H9yb9yhJ41o6USLMcWKSg1cgR3WDuebFjiUvbu7wpPqMxK/oicX8BWyFc9bnSTUyLhNDtWq2NoCf
1kM9AF+2t/UAk7ihra49NCXHwttm+HZ8xrU69z7xKrOEs3NvM3+JlfQ+OJYfsOFpKnOM9a/UPBEO
wUHNq23rnkfGoiR0uFiD+WB+BG3QrliPkS+NFYgA7WS/K54iT7GPFrrW+KbQ+DaWgHEGo/ohXA3I
ZY72v783yq0wnNoVZzqU9q4d0lsQkZhpYZzlDQ2A4Ur1S5oQkUcPe15hpDu8E9LdymRIOwVNQYYA
JKHeWwVV1ORlKebSTF/QdJHGiCdbnWaILZqqf7APi8Cuju4QvzyKfGDEDbOm8bXNnuv1BVN6AWuZ
EEQA3ARQDeLoctdeqKvV9aaLAXY8FdCAFER6n2N4qLT2mACQOhfYkZ1AluSCJRplx7zsmvI4gBUI
fSPawkDnJTgczDnNUsN3jMq4QmsS+Wnz7zm6USCQGZSO4gRkaf6lNyhjoB8qleNsJo2T5X7SPKj4
6uC+KE9S72QVpu7sp4fPwgs/AmADToM2jHncKMWdcfTJ492mItcWOrVJ1PmVvojvKS3bQdVB1R6f
d3tK0cu9R3MGN/l/pXkPS/W7Hdg9DEE1oGIIMYpfkNtvFwVKJTVEHmBb4SibD23d6XwSH2Lncueo
uBVi8MdjjAFgi4y+r+hwlLmFKUtKX0FvaB3sYnKe5PMjtoL31v+NilP3Uv99Vi97GiQRfTCR5ZWn
oq3HqzYKnUJNnKv6kA1Tt6loKjziMTURBZB4cQkQ1LhW9mD4+feS6jPfvqYSMTkDyhnUk19f91Rd
VKE6nA9TuX66NCvWbd6u0+Z5oI33RengV9dcVvuLaJXNVETZohjW91aTdGOrcSPQbIDOytLqnQXD
aK8OD3uZ70639+hXHNIdmjNbav7Zuhd+d39Yf19/f1ivRo9Db1wMyvREc9wCUKqX8/Y818o71+vN
zwoKXNTxW6KV2E8fpSq6JodMlWbaiZdy3QVQcHI46bn4TEeRey+zublJmEM8ITvMIdEGr/1tk6j6
KTslVzZJ7R6p9gRuZqPe4+jkqn8vmBvRDIei9iWSzAP7XVItl/S6zIVukyCHb+Gr49dW7d1rzd/a
jAoBG0cwtKjfUnd7NZKFlDea4aeyuKxkXGJVLLSvHpi4OxDG3yhs4PqYcHUKUjTisa37+fGSvXo9
pYUCmXcO3Du7mJd1frSOD8E2fuICciGVl55q6a8bNMhmNfg6ABlmPJPRcrh33H1xvXoLFHRMl+Ig
2tmFLT8H0yRHtWlZVLTAn2fpejabDK2JbywD69Hwn593u3TcmoQI5vqINY7JuT9yXcN8RtRgNdlt
F+vaXOrO+1T1por5gcmzGVT00OmqzPGw7bqFAIorEyUic2WlLt+0safOO4YPnjPehKX9T7UfJ7M2
NZ9n/ibbfPqBwy1yZ9PfWkYAzwG9c5vxe28b1vS1xWNWdiDwa2dgR6MB/zmsVP9erbduTBB8BH70
MHX2Ri/4lkTqGOowQaC3M8vMSvMs5V4HsqtBxE6u+scwXQvSBqkbM843eSzC3Md7lmPwmk90yD3a
p3HOnDqo/4WX0hmIuntfYv5LKbo35z9G2TsBAfXkOuwPdQvy4mK+baPx9uStR0vQFl1yUpkEpd7n
6l49+Xco3pWtiW8QXYab0+dxDC+ifIYcGE0V8LjDwZqiGmTYYTYOtLEm3OP/9smvHO08Dqk2qh5d
8bp/kccHQ9u3gyHiIE3kaKXsJajXHUTE0qlKh6HrBHprc+EcTniuCuNM0PwSgDZqC14YHOy2wzpE
YHA7oawgMJbny52D4EZc042QyoxIENwBBX7uvSwyjtU1yekDQbwaMJqTHsNSnEnJpLmCvOiQe8AB
LhRUAknz0uMjiI1c1Z12aPhyB5LCbiakEiKd0zsr+QZMiE48SnfEQLKs05H/ObZrlJRyEmAbokQj
elVQmSnMy945nCuKKaHkDu4ag5tqBVMqjACjlGaWrSF1Stmz0djhaYR6Hy0Z/eBhQ5fom9P5OdLG
5WEhkZgOZGxnFzJWzLp1FmYHZSUrd97g95bnBRh9J6/P5+3LpR8UcVAlei4sqPNjjCIthoOPCxTo
cEedbX+605j5Ktv/3FMqYmek3JwusvhLlXVQlU14OBzbLW56q8NWAIg9LUbiNnbDxT4zYYJZwWOL
+7cwgv62x1X7lVMBU72Xyr/yc+xrfb6kP/AE854l640Nj7oWlyhoI4otar+a1Rwxyh3W53Yrm6Dc
8qlgDcf5NnxZvKWrEXbgUxKOebZM1jg2+fizre7MRV+bqNuLwM44DzX06zrhiJ+rKahKY3iu8JS6
gIPvvBe3naVI8Ir+6EG0dKWxyzNsGudUeFiA4l0OpDReFRRF/z6g+1Zx/xmIzrrQaW103iY/B0Ki
c6klaaDAgLLhA80yiFCtS//9Ym5Ho7255Jq7uFPv5QVSqjk/mJsNlxcsCfPOJ/mqbvUWDEcT1TaY
2JwAfQO1Fu2FWD0m9QJts53uHl6SUeGqB69edly9x3SnPDYVwEBxHYyE0j55BAZe+jG8jq5+u9Zx
JvzoNEHRD9hbSm1doBvKo1K1at1FI6QQVlAUJTYpF67hVkPsMa3i85paQ6d4xgy9mWZvKW7nIY7k
+dEmtog/qgVIeKfyh06uO81aUs3MKVeqK+FIislzhEyEj8O3Yl58WAgjydE8VTbhkPK/C/gO3Cmm
9SXlu8nq+HcsHbmrYPTr5yXwllAbsGqk4+bqloJ3zB4Pw3FULkJ8NFW8Gb3G6MzHLq3Lijme4Sb8
vV6+CgO9WVK7nhP1+yFF2T577MQcncPoun8oaDrhqbCUccANwSropjK/0H8p53R96b184ms06uLf
a1dTeLs8Pg7six94NM8s3ck8oLLr/dh7qVhWOUXB5GhFO+zD97T9gHTZ9bj2qb9Y6Dq9qB7wOjvf
GfjBHkuzBqI2q8x0UpmFhcKvhSGLefYMOkJ/v22frf6fD/7tbXvb9Ho6xwGaBNcpAtfFBQqMCeB/
IXxkDxTPqpcB48XPt3HF2HSuuwcgezoSnNGdrXEjQGbeSbTRTaN6hbfHz03aZIFE5zRRcWSZzTRr
e7DXnjBa0pqyKMVs7E/dXj3ea/v9rsDQqgGOAWUYE8ZfFx7WGpe4qrBZ5Ija13h+2pxMAL/whvv7
K99I1niSKumUZ6nP8io/X+9wOcWSGAo1ds6JGXDoiSMDabG8yHFP+1A5oBusWktUf+ZILxrqvLhn
J3XrtiIyAgSM7wb6+H1kfFlqcX2Sg3pLkQm8KyBEOzVbd2CeLOxOHTTKrOGCYuA6Md8jx7Ayu8Vn
Wbcvb6WV27G1Etbi8l6ud3NUOv7ENB/w4UHn8ueHqcsyKPJGZd4hBZq74zyNrB2Q3O16DRIEQQDf
JIozz4+dxfRYtcaWP7D/GQeqp/faTTewkPRfqP8gTtL5uvQjeTFsdNgcWctF8TzJp7u3N7BA27Vh
rZ3pcevkluYLNJ9XpV+ad869u8/uXVKSeiKHCPZdfH5lXgamS6V85CUT0wHYB0NzA65vZd/rwt46
b3VEYobsPnQRfxmjoAAnhlJxrBdGbmNqdqrtEsBwwemFTEQyCkNLkKbRwYwyR0HuFi/3e0HbDYg8
ajWoRFKeIWQHG/ZzCRyTA+kxd/RURPwd34RyLHK/hFatOcPhNNKWqoREBSLTpoY4eKDOiUC7COL8
gbnlYeikwSQyXK1BNf30xM2QR5bDb0PJVCo3VDbh3XZddyb2bghyZ9BrNHkpHvQBTVlbiMMmCDBA
8ye7meAQUm1Ty1xHlmm+TF/lV2vDfnn8+wy5cVjxUMzuNcTKyd17O4V+5bUpDG5GLsVLbaeEl4ZZ
4Csp3qm/3KicMyFdxkzjlfJ5H6g/QEinUfK4Be6pedKn6FI8Nw0SIgc9Xyv1jp68FpaglClSi/P9
1Jhp7+o49M+g5vXRYZZ87Hn/wSSedXHF31/hVjTHq3JXkDvRKe0LeYZpgSvm6awS13JVQNCULOkT
itHLQTYJ6NYna02EZAFIPb9y7ZriI6jYjCKEYPqR+1mZ9p2W5o0CAOMh8yfBpaILneTn+pUCUkhE
KTsItd1YM0B1i23L3h1dLc9p7PkDlvP2nfPiRnX3x0P7Qe1weBKDNs/rqZC5lW4jKCLq48v+o9Dh
qMLmNADGmagSS9VnqIw1Y3m379kXQekiB0w4sN8Atg859wvf8q0gaAThQM/bQ/RAIQc/M/j9dCr2
D+Fruj0/av+Qx7hApfUASo/28WhwGbUjXG/h3p+dy/IAnt0FrD8ttzLGhlyK/mmruUJhNi8qIiie
8UCumedm4lOplmE2oHxtkhUnRxtdmlPqN5MoMWPNUq3BRzgXP6rCVGiJLAEjvB5WkFuddqETISae
uiwaTx39vRBvRSw6FXT+6k5PHAd/Tvvpoqd5oRA8UNajou2S19QX+MP4HLlF5SrZnJDiUIwgd5A+
E1soms+xRHihccPLZ0hjZMNn3DQsfalWd7Kem6uSKi0HFD23Tuvt5/CwB74aciOCmy8BRgpLfG8H
qTo6xSM4yuTfjfyZhutc31z1rZHMB8pEy51Ylb1h7ssK/AyboCgfmMFFo+cU3dnGNyBnLB6YSJ33
cjfAXkB0TGFwXkWjJnfWvMZRnI/3bHqcXS2sIeiRl2Zu+0ib32kKfp3M/ZPboPwKqkylHqb37poh
luFCcToOtoX7KLo7F8yUs6792jxazgu0I8l+8MGu/71UbjQ+u3iLkgSVc4ACX0WhbzulFvKwNJr4
NEV/yRycKrtr713PaNHG8zzx27aGLCBbVdtYgwy24GD99wBuv7aiiTo5J9DVfqtRKtOzdjnum23p
4JXqGz6n+Vhx9g5ajpPiCX82a+BByHGHwL3Q0F3+/fxbtYAOUioB3Jc6CbJe1UtUChK+gdRsjU1p
Fe4utRK7NaOZYsM9GukejgNMeXPntW+0LOD48bpDsBnIMffvCkkq2sKIpXp6Spd5syGCgDSP6mF0
BXkyDmM0Pyrv71e9VXfhLbH3RgIarG7fUaTKDOFSCiQyMhni89DTuaBgVZtU1M0RlYal+aKOs5FA
i9nfTO4FCV+nTm+Bk8qA3eWdWWt6rxodacdTqw9P9SLwmthHWYu/NUd+4eSUnWNgKhD8Sh9F6tBR
Hq+by0fwEqNN8AH2XrfqtbJRtgk2yQczaW18nlSdjm/z3O7iD7QdqBgMrrOO00o7Bk9vSAzVWvH4
yV40G//vL6l2Ie+vVwG9pqtdf4ac5ecJlh7Rlh1UefQgoD5s5u8DgsIH3c4cmEHW3tHnHbwheLlQ
dWvW9BFZU1AanGISmY2jupkVzS5WvBjM9w/X0t0fbMPC+PxsHibYS0tvezeccWHEM6RITBgPFYs/
cbLFYSfv/XtdghvNJsBOxAgda4cCa1+uQ4vCaB+EdT1VJSseqe9Z1welAFaiBBObsLjveYfcqIV+
f2BffueMPFWWaHAdgGXv69mJchDaEQBgsA+Jj+hjRffioO7I7s8XiTsN3o7jKfdLNwLk/yYrWmWx
r6AAQ+62GsRpzRDlkMBUqUYJWBLZpoKMBYpH74cED5yVkcHCMAeDO9ef0vUz/hjMFyT725FbVfKh
KEJVwPDR6WxUEepgDQXIGziXpKOLnRqzeR0MXZkGQTlHFT9DHivx5cQXh26j2CfVQuVYF509+EOc
BF+PV1MYxWdOaDzl0csHEmwHkBJq5HCtpKM4ulWL6aCti5MaOdzaK7DHTNDgvLMx7r1ab4vLAjKS
0pFX2+OmiXtKcLWuzUyCev73BryBJ6I/CPKSIjdVMPARPzegXlyTM7FPPA3T/ctAjNYJ0Y2c4np/
XhvD0hTiwoyDYnxyDnoy0Y3Sigvw7aqI+KLuqJlqq1gvD1JhmouIdZQikiozRPCuxVvcOOEwwhNx
b2rnq10qT5dKNKM8M/Nr8QQy3zOSaKEi091ZNRuJZktidA+BcyOj+vF+vRBJOB4bLT2kx2mYq2an
T4Wfa9V4iGjo53tWrn3pwy5a/v6wfoErPRt1WRuHekGpt8YawOhWYFePDXMb+bX11YVt5V9qR3xL
3OEntUJ8d88mGoDZwRY2xk6ErBNa4mfxGr3k8/Lkllv1UYrss6c55eT/dHd+m/w+Z0I5RXGY1cSP
+FaEratWLlZn5BRSiiicmZd2dM8wQrozH/1CwP6UBs1FPwy2j1d71k61x8XWQBbL3nojCEq1g8PU
/LLcSJMNadwnuPw7IT1dyRunRhcV6lSekRrqq5XG+jE5JSVRqYyq0AHBnkX2WLjC+vzcjOvl1T3O
Vfe6UF4DL1pr3C115KK5uGo+0H20AjewD274/gHp2i3tDy6gieof4UnSxHcra7/m5Bg6JYXcwlKn
rfkujnU0hp7T0SU1I2tAiRiKsxNC0F8aK5VeiJu9n56bZYMO0HrgJJTArhZJ0z9Mh+ap9U5ReVk7
yYTa2GP7KD+K49ZpL+aBIv6S4ngG3FBFBMM8vkQAIT/aGS41XjkZOvL2kmJWaYobbVY2DiTrdsF/
ahANos8IYs8L+fu4pOb095FyA5IPCghTDJGMERzOFzTh27GcV8P4UF7EaCluykfjiZ441wFGradn
4f20JJuDbhGL7p2nir+nFVwkMVGnCdI9+udBdpL26UmowmbbIAMG9s+wriTmJ7tCsejOo7o/qnfv
/HhUL2iRhbIxMPMm0vWvqNBGE8RSQFJ4ooV98NC/Uwb4yuJ+PY74SIJdR1nG6BWFAuNMUZefo+ww
oXD4fJrPgLM8DxaS5eqTDIRZy5p5otd/BWJIqbcwVecpGr1UtjU/uQRGOP3RWPAHy8+Yjte/e0XV
bgB/DbCXJZ+FczZgGWAPWSBvj4EE8jzxBhz2VbhYp3v2lbfCLDrY//970Nr7OdPHOJfTc8NMy0h2
yRS5U96424+J83lnpm+cVkaHLKV3gNksetY/HxUOCiHAuLBDs9YuNdNFai5CuzgBppjMNbP1Xj7v
RZG38jgYlAb5MukMzYRuTN+2TyQpWFG1qkKXJBnxvDfX050lSGoA+zQtV/Y9rBB/6o0J7EB7HaaY
bdtXMz4M9Qoby6Bc5EMPATm8+KTAanJAzt7Qg2nvKHtTfVefart4rhfltrDrd3Vzmjev2stpVy+i
V9ksXwf/hNZuVtVr9TnY23LzhLrMkaAsavzTLmq9trUHxRw4RETD3lZye19A/Peqdh6+1ivhWXxE
fip+Dd6V9+pZ2SSv19V5V72JL8IaXdAX7tGn9uX0pr6gm9DA6N1ztZ6e9o/te704PpVv1SJfJ6+H
x2apbdv1+Ul6qd8MMB7IL7yd344f9FTzN+nl/JQ8advhtlnCsF82y6r79Ry+DnbtnF8radMszk/1
imE9Xp4Pj/quWiqbatmuSJz4FU/20yAYGQ/V8uyEj817aZgl/1/5fBl6xadxsht64OfJkBcFpJd5
1xdC8WQX764JwpAWpYGydINkrOk4Z89izc8aIiDvcDc+vhGsw/noYGD0oSny9vYlXZdwkNWXAQdH
7Yoo4LRTvEJbcy3Myln+ciRJpkRwcAV6lYboXGz9MRmfRie7fArwEOrumHB18UMncVBUMx8Fv+x4
imRof2+zW2W27wPtN4hOShzl5IjR8rk0wxHB03mLom9tPBj43Kduq7tDFmaBH6SJVhtMbnP4XFzw
GLWKXbgKKIce7L+HdKs+/mNIvW83VPIgT2VCI2pq1PjSYWBVkbq8UsEhxznLJt0JWnrnFuCOq8nT
JNgUxiY/PJ2Tx64OSFENv4UIyTVlXKkfCRLOSHIhOXpaaxdLOXQBVoviBL9dKR3cSR9+q6N2cNH/
Tn0/yAlyY7iXS73e7gy/GVdOaWWTFIXM067yVFfcpmP16YC6xESlPShxfZ03e2fgsB5GhkWLyB5O
SIBeFfO99rPMhL2/jLzdYQQ7m//QrXbcjona3iGr0i17OaPMR3BjLQU3XGvmsuQqmopWbh3datMe
Ham1oZwa9tkW3dXRRWDsHyNy7mnu3bwavr92FyR8OzsPhZ6FsgK6if5J01oUg4TQZ6bQPEAoT7p6
/6uY9kZE+eNj9wqOZ+l4iENsrLZcvuZM7PgvFLvX67Vmv08d53VDUcPZxN7eDax/907vG4iuLh/H
PdLoqn6U/n6+c1y3oR617PJF4aZmMpKsM7voPVySSPjFlPjEqf13BXymBpj3NXYK51XzjXHwBDvR
Qq/VxZABLYZ7qIMb6bkGD5qRwcsYco32B9bkrTY4acEWQiGqM4o329Ubmv7bi4nAiAZfyDChI/oL
c3QhQDR1q3S9qfj54liSzVkNNsL/p6x9nybUzvfvFWx/B4y4i8MUl6CPYGbZF+wQoys6BscYcSXq
pW8wAqxgOsW+hJ3y91lyo+/bPQlPbxS6uFz7PeesOgpBq6ddVx5Kr7X3zyC1MqhD+SSiKlvZARWr
szMf/9u7HG0m4qvr9M6JoHeJ7s8gjUGwTDuzAoqWX3zSb1vjelb0QM3RkjrOpZVgnXzZVpzanNK/
USjPd4iW8lVyroCAj5Nyth9/yGMqSP6TI/jWezBSGKPiTw0n9SLnHTjLVELQLHdq9vurTOxLHjLO
x9BFbNEautlIMj9LJrLy41lspU4yTuAXp74+2iOlc3XvfeUbheDuBXGGoY7xVYD7uQ/Cy0EL1MPg
ML0OXhWUShO19iplnsurc5j6sqMOMTxGc/nvyb3RpPvx2H6IOKzURimCE+nkRrAkhy3n41YwPtPs
yp155Ysvd6n8v/MP0AtIOnVoZBUia29jDdT0KgmpjpI5GiL0FVSdKgqQJTjABoTj5xLhw8tgVuAB
YSvlPU5Cd5r1FxIcTrocYLd+F7+T8CKJQWZcp6B9y/Rfc3Jo+xHQYbG5P0BEmRSskJe7Heubxwkd
li7wp8Cq9uE11wMOK9qlDrbabla7s100easeFxfTDd0RYlY059NZa36gej6tLeQWnfmD1Uz+nW3f
Hr9enTm1eHxJxmP7zs66AffVhO8D6x3/QDrCi6gcDlPUVauT6iBVGurw0Q1kZiOnOugm2sqnwlfe
iPOGCAd3qNuR3ozDqF6nUWX+n7bC9xH1il51W+EnZhy7EgeirXTzETU2A67qe8nKjRaf1nkwIbyB
VSPs+95SlJKhcDkZ+5qrD/Mns/JwUU7MIRfNywlEHEBn5zVysydj+/e2u1FHoi0NwBqwFT7EbIef
u/181UK9FpoG3wvTAG6/0JenT3Upm2f7vFSn101mVh/IMe/H2UN58AYPKan5gsi8/NfQykjMKDTL
t78H9SXp29sayLdorE1QsXQ+u0Dh2xl7kpCPbesie0Bpeo7a0QYJ1cwcrq5LoTYHhhutzhs5McOB
vd81B1t+ExVyuxZhacXcL3OnI/K6yjNC3TgGAM06vQMVJHfwL7ktW6HTOpJ7srFu9GSy0cDZv1/X
2kTA5cJsxlRmjyYQzwh1Fb6CiNbcPPSqN3mZPyIBrmDkYOJHNHTCyWkjURmJFp1sfTaJxzHyFDgW
raWxtqvgEVuNL95pDyq/kxGU2ju8dufYqBGy/Pw218HBkBNFbhdXnCGL6fHkHQMnO1iKYNGjo0Aq
dFgw5VHPUvi8qAqWilkcqBefGju7LAYtWOptGhJ487ZDsLJXuxo+lF0uGO+kBb6V4izalMkoGSI+
E2CTqYyk2DAhrQFnj8whZMvGvutQfSNR4CiGokUoQVFR+aIrfJvzWNWO18N1L7MDJtCfd4uRmz6M
3mroNCi2oeG7n9arJ/Q/56/+pnzaE2DUAxOMldXei2hunMw/htLb9nESnI8RjGzyvStdSSINh8sI
1VNhKgDy+3ux3xCg6AD4lFBlFbgSVu8/J/SQxmK53w/zB3kxdIaz6DWYxdNgd57Go/OUUNSRxvn0
2rGU4eWojkaEc3GBgNvH0eu7Zl/NJw9+npf7GqHXxb4y1giYbGFJLo6tCJOg4OFIfurcxcP9bjoy
cjAJKLJA1sI94OfIj4fUkJLjFdhEbmKLrD/rpdcMzuZRnpVndy92K0qlhJuffHQwCg+cxN/f7rfY
PZUWXGxoXNMygIbRyy4Fo4yLcjgIOKCfLw6CsTNxus28rfK6OLsU8raRswVkAglrFFr8YLSfeZ5i
OtNs9AJ4vVqMLQ/cIH+b2dR8UmdP8weEotK3VWUm3kq3J9Hn6gDXxx+PjfHG90tTc4LXv98Cqi4f
qn/efXuN/iF83YtBnR1KYaHNtNDSzhZtJI+6DCYFcmmmn53SU2rWiI3TD8G44F8SmSgnH1/LMWLk
GNfJ+ahApljjcDQHsVtFVh2YGYW17YG3vJiCYlagfw6WmtoDxFWo8YkWR0EsOrR7EVfVDVC1VJbr
1XArIKup2HJqKy/hG629EpvtwEKBP3sWqXtv9lstNFWO2Mpq0LJ/O0WTFofawD8U8/3AL2tYLCRH
ivECgiPaoJcdne14N5yc14Px8Rk00/79sIsfjkMTBcShCFR08EJCeQh9Y9+RnYR49k/IPCnz9MJu
U/eoeg3phOwrnOrI4N3D/9xAHP9YRv2at5aLYoiOWYOyB9Kq9MNF+6MeG9b7k2yVy4P193x/RVi/
pluHXEF5HSmEvuRMKB0uRalkx6VWtRDpJa80ruabLoZTJb/M8H6q1QgHtMjaN8WrWO3tMNh72hEo
DP54yLFsMu0y2iv+/iiMFekeMewrYesNDxVEck5QGTJxYm9TXcM4IQ3uCqePM1R5sP2c7/LtdXSi
J2ML49mimsnTN9rCu7cFe62DRCMaijbkdJo7DqzFf+nkn//pO86TvHrR0Ak4mwMPZGH6Mh5PnacT
hzhQPyAdzcTfPBiPpxcEVD7P3idcqOquovNX9+1/fh/IdT+PqfCix1c52A+ACxugppGCGo532sdi
lH206LfuGme2oI2UeqPE3W4/vAgoYk25QXZwPIjRcl1pjm/Fjv76ILkPrxt/lTkr62SPEX7+e2V0
X7Y/UklE3gxMDCScLwDytzsQFycdLsV/DtRcf8Nu7oKfNtzrZnMJXCG4k1B/RZW/nsexSYEcai+i
az+/jFpJcVQHoImTGscZFVvHfxkF271HE/OM3zY6rccJPr1lZKkaFoAILBgPENpKCsEBMJ1qyR9g
da6NsUuNqL1s6HvuBzBqFvzzgDNH5TWFdzQ8/eTFwgPZTSz7ydXVYew1NEnNM2WUtPH0MLVO9MQj
IZmeUW+OwJ60JqVtMamsi7j2C+Ve+tVdq7/eHZlxAX52x2jovTuipnKjS1ENsdcwIyewc/99P5NG
BBh790iIf8fH4osK8+uB0F7hNgDe/mW6pqZGDItGDrbPs9qe7d50d0cXajbRHih2Hec7lwrOiK20
HHEoTCgubxAZmwruXLBVmrmvFJseUBuPbJvWU+Vj2/L34vua7b8G2Nv31UGm+FapAafglxVQ4AET
WqJguND9LV1l02XKt28xuuMEHXRYA/OlmM/JBZxx7ZX/HgqvgZuH6MSdbXEDE0gHlD0BFAgNEGQJ
f67TEle1/TkJ620zbpy3rnK6rscAZ7ij75UBb7SNeBYUPGJsQN1oDf581jCTjkZaUfq8lnji2p0o
wWmbKqtEnebxq5r6cMho7edYR5yKZ7ziC2klX1wRahI9f9005Ax1x3vWoLdqXzJeaF2M3CG6v7rx
344GyUhiVaVCSXi8aM2FrZrPz7DXTERavhCZGcAszlXJ3FRP3LrunSm4gW9hm4hAQbuvg3lobwrU
UJFOA3JFipAFxECA5AidHNxgFBCBDh7xj7DDzcd7YTqvr/Texy+cjoOpvITibWsdW4uFa/ArcP5e
tbeOTMgFHGBkzaAIe4lzJWphmmUsDdD3VkvG/CShiHsPC3ujF8/rk55wHZJ7yf0VGNaxHKoa+XlB
IP4W2tpIs4NpZYP988JZ6P39UjdksqD4UDYFLE3dF4TYz0Uo5tc81k+gjaEPms+pGW8lazF83JLg
uR/5pF1zNDjOvN1trjO/80Hw7hwGN2Q4f4zgS8jp23prz3minSVGMNkpYPRxIuGKXAfbo7es10/m
3sL+QHv7nDw+59PZ5DR5TLzmbmm5m7z+ifRFFUAEBl2br1LWt0GEWhEd1TxEnok74SJZQwwWs0dV
+6jkGS7IRwG7bKJl+fyBTVqp7f6eBSovt54PdQLAPu1xxvBzGoLkMoz3l7ZZZJ0bJrh97BRfyaOF
BzlA+UYSzdrXn44eSv+fZNL+QDDD2GpWIBcRUHTTWf6WfeBRfzi+lKodVFYSdP9cD+jysIsSS4cs
2drqaZkA41Yc+KiY5QmyhR/LsfAldxhbopPvrbbuoO+GV38qrooAkjN8p0vrnT/2KH54EvGX5Ap+
Ftjn8xTgKR4A6/o6GoyCo9Wsh56wPowi0kO3BJ++Vskp90g2HazL2wDWSuEGhnN80jHrcVIc5/zz
hzFSO5a/Tw5SpNRDnHuNtVspjwz0Fo1ZfUgVst+dF4pKl6+nQ7MYyPqrnr5ke3OYKOtTfbSywUso
jVoaTsmdO/jmU5lOlVwbYjF76+eEQp4CxJYlmLzZWIu0/tU8Ul3DzvnOBr65fb4/qIs+vq3c8/Wc
BNz1wfZR2T2zRQwTPTcyUpRGj87WjCexiYrntLUsawycFj2xz890cQ/y0iE4+vun881S+c5I3/RP
rQo35WFzgeOfQ2uAQinvZ8dwrgU8sC7uqDUov8EPGspF/31YL6BKL6UshRkIwaKV7dSYH/TYlQaC
dyrftBL4pwADJVVQQXjdo+kSGTEek4ET4bJ1ScYDBQu6YGjVePiWon/AZTbbZ35TvwoXGXlZGivY
Y2kokoaR7OtS9lgKpRVgNGewLeUifexsoK8tOmVYb2EorA+lmULvXRgc2VPi9P8xdh5LziJbu74i
ReAk0BSZ8jJ4mBCAJOQNXlz9/2QNTvSurug6sau/LQekWS6XeddgnL+JrMp7LAXnnDphAO1HZ7Jp
u8Mfx7vv0+K/V51QGK1bhDf3h0qSusNJbmLl2ykBkNrsYXZvSyJ1uHUOC7oEVrOIOpEBUeT6BVvG
Or28kTqgvdPdcxks529vtMQw/cHQVDIaZN7pAkJgq/dIolXMcj9b7F8p7CQE7NEXfr75qD+uX391
MfjtiErpPabxkIQjDSC6H/Q7LIvHFRBRXGDHtwHNb85ToJjD6kOf4ErAiUq6m0aNWEu4qjb/W+5+
a7efC0j6DAOg2YWoE/vfh6MZjdtNxqvjDc1DEhHbzM3l235JvRo91caTl8kCKAiBqCa0r9m4pynp
Q+vbH6bFL/UBYupg01LWR4Oan8H/y+g6rM+H/LB6rnGtKHQY8Z4kJNrj+3vr7oNipT0mWtKTLN5N
Du80NX1VuokMBhxJqKANfw0lUz07ZWRo0yO5CtN4WZWmPJ7oh9eKTpDt7Pkax0C1mvvTtHLHeJbp
W+ffo3MzbdzCPce0WvgLh+MXlfY/c/ohAYEOa+V9Q7RWv5rd/GHu7ZKIA9UJpBEMlpcPhUwlYUiJ
FE0yt0P6HmPnF+bxlSKs9XOuzWnWvXpAkXb5Wh3/2PpfBNb/jE54HP8hNk9lcex67TBeFvtZXUxu
ZDzQBvtRfI2obisOf5wBf5FY1LvQ+hZIQaCPv48C/3ja8KT3h3ZYdZ83Fc8WzQIn+XV+7ybjW/IH
Rf/iKSXTH8y8sawhJX9SUiFfz/vmiUtFVLlE5eLw8XaYWdnLS1jTLMWc5KgBejj9f9Rp/2If82Tg
Tocyebryt+vrH3NUy6MxemjYxyQOTGpKPm5mPKER6vwxI8pnvNH7ej/dinZe94lLYaKF15E8peOs
TevXvzzGvzn5/2c0PwI7h6rUrpXU6w75Wx7gIstUptTn8jW8kzTzcnhpV/RqpC2oDvjVZeriIGo/
bArItd7cxLP1f+/KL2nmIuBAkT8nmzFy+oeQix/X8pxf2RWabAW6GS2ppT/Oj9OTZr5teWWNVHOl
TbOZOakoph+IA8zbLheFsfpADOgvyfdLwS4jUkAUAsWdYsSfga/8SqvGfqyLU5Y43n2V5n0u8I1B
5CHh+UDe0WS4MAHFpg8xSFTr58dlPmE46/0XEOf+h/ffK/Qb8YhcGJI7RJz8Z65DeTo+le55I6+9
SiicrUBfI8dKn5XHCPcMLtv/ftxvOQBk2YlWPaBzUt/+QziVV6W5S82JuvbxFx1rCrWgvZY70KM7
BVc32tKQOaYStZKvs+Ew7Elau4OxdJX/GMdvMTbGQUiDbBvRwuKHGNJzCu+1UnhAK4Dc+jlycvkw
35yj/SYK119mn3Rm/pwtJtPX+9GcEhyYmRy/Q9Tyf6/Ib8d+0cWCii6AH/AV/2AYOaaEpN4Pju75
85RINFtt3kbufjKkPgdzCrf6/T1343k/NGPsg0/6ohPt+xrgsafrGEc09S9ojG/N/0M5E2qhZknY
B9q/uiqN9JuqActFbmemAHiQ3JLR5aUqXht5+iCSenzTwQmTJlKkncwb5phOpYqZJ9VlcuuBfJu0
4L3EpnJ4pX9ac5nfH1MynfXD/AIC/5WOOvPDaVoPXokoqMZ8TPXy/vXWvl3pwYq9N14+9TejfInV
aaWbhCEqUgevL2flPX9+UBH6XN7GJouhyu/N7p7Pc3oVvtSydR9N981Upyny6UM6LW/DZVt+6MCx
XyfGcaK/9X/VHcm/6ZYhqUpIfaAB9O/v/yF3n9dOf5xk3IugkE2o4czuM2Mqah4GC4IzEzefX0qq
S/+bXH5BCBHpqSg0ERzGS/GvY0ff3W/DB1UhQe1Fp4/0MSFxFzQ/5617c15WfmdMPmk9ZR/mOWR7
nE1eN5L1h9T4zYVGxxf4eIxa5Wz3g32u5ZMYwq17uLR8mY28faZNjvYZG/JDfmmnj3n/MG9vBZXL
lFjPyUCuP/4KsXwDZv2kUjIqMNxoFmGQ5v6/hkRePYh/V5d+qSrTSprr+Uc+mivGtCQxDaCny6Rc
n/Hs+Tf5bRhP5bR5zIp42pHLAP5zC2Rnc30zTvMOuFAgG43WvAxeB0/reZvnJ+94Do7K6/jy0etU
sr1c44kxEhbdYTCVlKlAM3QVMj1j86B9HuTFlU7ZxnujzGneXskfo6Mzbt7k6/zxnOxr8MRv79oF
OTJV5Fl7WFb6p1H9Yeh8e8H+tRz4nQnViuYpP/FsAEqW4/OdiPaFNHKcFqcvSu+w+fan2fBNN8kO
eMdzORUa/zmhld7wZt4s5yXfT4+JMh9RoXMgY+0umc3H6oSL/LSCcSY6zd9Io5j8CZ8qjor/NVzB
XP9gnkFfNMNaDJd0N/q9vs+rD9XSzMtbDMLTX3U2QoT+62Hk843GMmkw1Nn878OeZR3HxrDvl7H8
fj283AefQEFcT7P/Zs3fXA8EGf7fY751zj/mJB/aS0/1YEtdzVf8Mp6t6EIpPA9/nD5/i2WCr66J
0CKm5r8SevanC0xBPaurTC6jSS7anJxJY1tXr8byYRfdJF+CkPjXln0jqvxrFf/x2B+SR2nLrrz2
Ur8Ejub+dgzrdrrn3EoJKMCH7SzfxoYnShbO0zvFwz2YbgxNO76Up1l+Wjye72O6YoTVxbymstXF
swtZOjvOwPF5sgcBVqHkuMBFNDbb5xx4EuPonI3PEzKlNeUQxxc+qhOIydPx4eNymrT3V70lPjqR
b/Pjiw4daS+P9L93dPhL1J4qIolIDk5hSj9/TDkvmktZyeXDVc3Dh0w8Z2hKJBBNaDUzmByQIQPM
tfOScgk6OU0OKGZzMOsrcwTYSdIsVkda0fST+BU1TQDt/ZnSA7jZPtPN6IVT5qR91Te3+XXiPV7b
P7y7xm/a6Z9D/yEe1UGl5cVxULoig/T69pwtjZeaGsFi2gWUoADrMKXB6Rx8qeJNn8v+w1THFIpX
byqRvkB66QlWFTZu8KlmDl80J56eZv3bbdKYW31SzeSJ9tnaJflhqLoxp8l6fYuEx7TEuOckHZBM
g+KdvUirgafYj+k3L8zKT/KofcmY5zSVLV4I/C85HB9nD7DgAMv5YxHwJ/zC+brEoYzDEZVJ36eV
f7BkcbjUl/vz+aBofkCHRPPRmYAF7u3RW/x5IlQ5H9ynaoU9sTSMmR7I1IEDh88OnhZ0bH6voLQX
VMPhC0A6CxT8j/2rttJf6tXIPrzLVMjvwet/2lrQRCPnOZoAJvK4z8uXdqGKYgDR7ea4pOMGiJej
ORloOev1zApSAGHSSgVdEGTj15F59h+f7af0YaBIJupb/GX4o4/baj+7TaVX6XPwdvyol88PeQni
iysvq+nYeQKfQTEMOAbDyXVbL0/LMj2+PRe3iJSBRbsY28d2oq/OHQ05b5cJzbknkjMghp8ar2R4
SR/6W0PD3XKiROpm/z5+AefAH4FpRO1Q+4fI+i0HEXgocEExF6iF/5n61ef9XqqLoUyjzhbEC0Dt
UgdMs+qDULwpIqAzKlVeJ+u/YDd/QdMCuUl4oMF9GXHk+HEAvIyUx6Vqq5s7tg8Lmm6ULr7yl+OX
9HreNnNwSgP54zKRF2d/GOGyTe9+/nlbVTgW8RuPPvZfsfVXXe3vREnaI24JoB3/VbZ2R44+h1dM
uHx35/ARiNDw8iayQbcDy3HqF+fNelHoI8rCfKovi0m91BNyxHfG3zURvwVeycejMZTAn1HwIvyv
bjyNrnspPg9a/OX4MSenl4bsM/LU9wQE/ioHJXXsF37859N+qP3mfDnujYYKDGntYd3T9FNHitYu
7a5mA/M2mt9wn+IJXuumd9hP1q/79W5Tf+cLftSTGrFrvr7e14T/Xs7u7qM2x3vgS6tPsLOb4OND
NE/ZgAFq7k72+vUDhNMP4wV3yHs/Lz5L7wIGiSjWfqW+/esurBocsuT93inW0RXztoiumEqPC1UO
Q9qFaf1r3FL5U5oUM+ZkQZChWoT6a6NO4+vsQqh82tKurjRHJKAZptOllrVX30hDHcxOX5ay6hfl
3McLrq+7iZ9Jb3TdxcFZEd5uzNF07B6QppSh1iBrrrrXt4rz3rJ7HeOgObAV+2Unsls787F928Yk
4VgXd3tMqw9ltS3nQ8CBBtuXCV7SySDcJcdXyXgtwPi6rPJNkiyGbqLNSSsOQpXSgvfw8bl4f9/l
04ffmsLxIr26i5mxnNXzx9gEud6UhCN68B7S9/cNPNzKS5RpHz3pXChKx8wR1Uu806jcfRAWA4Wz
fd1wwqI03F9P9+/udQau1stCeBErcpp5OaOtAsW0O4DPiFdt/hDuv/TRHAGegzlHhjuxu58ypSkP
A1qaNDQwBFNGNqkTMT8G0w82++3yTmL9bSIgO7HrXwD2+Tq97G3/urjPaOk2o2FHZ+qr+0u8OH8x
wltllvD67ePPCtzfCB5IJ1FYyOle/nlKucXNqNTbpvk8HN7G+bRRzNFW0qYN9db1G1AVNZUBe9E1
WXklMWpY/BWykX7pxyMAycA6AlVKtLH8YfySqFARYVXkV0mf5AlphTFlqFrUhHkq21UWJ+VOi/JE
i6To4knrI8GVRbfSN9Ji7GDs9KsuUCx+83Xw6h3f6vbQLu+Ta9YF/XLgNFkTDG2Cik/ct0RGrZPf
w4uD7OIdvNYfb3SnX0q7Mjkkup0n0rpbnjl6pBevDx9ncK2Ul2sgWc9db18S2eajKlBtwx0NzbHT
BQc/9yVLixSr3hEG6jnaZFxf+2IOw0zaUYmT6MsnqHdlAnxWct6MdqRGB3sK2txyfUhOxkfnHMPK
Jq4LonjSrLpN5zQOTdwNT/MGN/NhHTe1NQhGu+e2SctIccF7XZPVOvaBsd0O/Rq8P/8O4A8xLq+M
ZJ+bRdxlT7JMGfHDciuiBefp080xjmw9HaTNch9qxIXsfbDPjETxSuaIU6dxGFnzBrTxAsDjsLaa
FT+2S+usTnHh0pnIIZzMx8vGkTw64eam5I0P5sgztj12ZnAozf1mfDNLSyVFlDK2jUzKtleuedrw
c+yTQrOoNj2u4MXh9Rgaieb1TrPiEdgjdh0ZnnE2hZkw8Dky2IpbhMdMYbKBdjaN3T4cjeb0ir1v
DhdzHxo7YzDbbwzlpby8n0OF9b2zWMdwcGDyhSMfZqfcFM9sloWYja0kBHplh5buJ1DOWarGKa02
ebqsiljis6l59ZoNcbiQThMnk1Wpd+K7Y1jYOvHoJZn5enDy7jeADBmXxwyVnbQ7bkYF4gZgZ3o/
4h9rzLw0j5vzRgaMJrk25rExOddyKUGYg8l8WB9e3zelVW3q9f4w5TJtxzMvW0y3ztZ24sksb1HN
TomecRWj0XZPTw50cEdvppyNBVGefGUdg8d6Wpx53i05JSMuLGyNludO7AkEHQDDtqeoZr2HlFDL
a+CjQMLD37CWPClpQVXaPBJoeOzUHNG9kwGz5Em84+mM9HiZkwC8J3CbPHfM75LUibSTtUm1QtPI
GUjEl+SclduGUrN0bxARNduH+Yj09BapPobtKboMp0ZI1Q85xemYny3rSPclt7AZRbttt5foigvR
fbrj+3TgQ7eS27ocHaUTfpIx5NBaisseOiOvddW0San4w15fwCpXlhDKdIG9txQPyrtuhp/PheRW
GNVriBSWWpXRMSN81tl4LuELq15rnuGd7kR5TDgp2rOV1QYofSiwpP8tAB9rzdXcy4z2V1uaK/lE
hNTGrBw9GGbsPwUaQIEIMoGQyUAnGrgZBIqQBI9EzViYQXDVJns2ZJCVySBAPoyDcTB6gsYjUI5u
I1PP+FAZzp/kXyBAlio35kVDH4zslGoIvQJo1EIAIpHh3oHHEwydcncgEcxsLTihTEB05I3g6HI9
SGt3nHYs+mPNYLIzpEebGe+GF+5pqhliDt6ER0MWiUMyHYZQ8gGECrmKfb3OeNJAm90bc2xz3GAs
PJexKmdT5imgEAeXpBc8MPiQaI2BtASuKRsoE2l98Di92f1qsAHDLOpXpwRx0CaVI9iD++7DM0JF
Sa5hA748pGlsYeNqxVJXq2ZJEvKR2kRvv2k+1Xm8e3ZTKP56mYt9wc4pk5JlEzfSBA2WyXFDcI41
YIriZPS9DsNiOsi0J2x2uLyz2tkoEmt3NtnY3tF2FZgtyI3rJt6piskq6EGZjDP278phmaY8yvRG
LbhC2fe0lN4u8BJ8y9Rl9AZ3yvUpv8091k1J2Ds40RmE46Op+dQq5skj2YfS7uK3vmYdWKiDF7tQ
Sr+qgmug22yBp392We7ddiAeLHOvwMHE7kScep7Ww1e+ntbAiSM+048mCTbe2Gl3Fc0ATsklRfuE
/VLOUEbZiYW9hu0C9jx4/Py6vdl6qFlDh+diwnkjj40cfDz8I7MUM1QDJsjA9f1skLGzEoA2a8RH
H+j57JEWwT0YQ1xdxurqznPdZ5olrXPfiB4p0u7mn7xyBKXBnbCpHqiZ/kbnW0HprGdhNtk1wMHX
rsVuZDdkzTlkM1kk6v0dCqUKv0/hNhXNpTn4JRTnTOGDBTFJi96WFnqIN7ZNm4wDDmtLFuMojMPH
FsFQ+fhr1DRHB9L4tEk5j+QuUgbQYZwD6Sr/uqej8LRVfSM8bMdwJWwwvpi3rQ5EFGZskLtFSnD8
tu1Sygm4G99yqzxCExgh5m3h84mctlsEBDLpuTpt8whBLItHl+vSQqug6Dwdt4lQ0Jeks8vonD6X
yvLodfZjfaH370v9ciynCh6JpGfXxrYeNE4RUsopfd3DbjP2Wyv2UPY14kzaFgLW7zRt7FvUsax6
eonQ5c+tYAjJ5Yb1mt+W0SlqbC3RWSljWu1fePzDum72m3pXCdrkHzZSDobnCUZUj33TG2/tbvQU
/AwzQxCqYNywC4pNuT2HUMJ+UzWm5hpJm6CxNe8UtULvNMi3Y6i5g6BODK+yOzvGjqlWiJtQ2QlN
RU2H4SF919230EDxITGtyhn447Rco2yVCd9ISezctndbeTCHwq5sZDnLeosQyvW2rac6S91ueXcR
vrhTNEyHKc8/RH0KbRghH7Lxz4eJRmyj1uW726T3IaAS84ClOXAV5Sd23Zk4Rfgtn6n+iR6FmEU4
OA7RYys/Zlww6EWUh190jxkPfLpl9Fzog8k5iz0keGuJNUYjECw4zdEqisuXnS25142SyIMJ15xD
zbtED/6HkMVGhtr6VDnNnm4tKIjbQ8t3LjmHKPxqhc5Ka8ZRqDPNVdAewqLpsGhukXGbnKJx+kyU
XbyrVqOtjMUn7XqhG2BmcnKCNjF2qGb3wP9fAUu29lln12KNA2wJOnw7I7YEKthvFGG4tUnBfYQ+
1byHxTZsD2hXR/cVt2HWdoUdV4vdxc66bU9u3oIjySqrXwD4opJxhuWucTQVm/ft6uyTaSmgzI7J
3Y/tbj2MSEIkErxVv0B9CQbuOMLJtGk82cOWIBU6GH32u7yYPsgfXNUMCCcU6C/ZDVESVZDmep9I
mcBl0Zx+11ul+PwJ3yjLc3KggsgqsyMUo37d/d4qvH5x2hq2bBnZ3pOyzpIBNJHsi2Luk3E0cCWA
ZZ6BZBfezLB7q8Y48XlgJgW9NYiUrNspnKydfaJ+tYFhj0I9N4+JZThnT3E0W8XWBi8/UmxldUfF
OSN7aB19NTqm51RekBPJdNYjnP3pbTsK1XW7yj+fgWqxOvzdff7hi882vKa6JeM42yJj+nQoRAgF
KW/GRnc5PFf+bQvZN74WAjn9fe3T7XxpNcpU5O9qFA4uQsxVt+nZu4J4s09kqw7kxTMwgj552qI4
peDge8xB1LkneXhDtsDR3iiIP450dF5U0dgb8tUj7ATuTmXlm1N4ourKKVd361DPDrwvnUfY2vXy
mvRe4w3d2iFr3sjiQBNXjHx63Y5SMjyvFr+yCSURvpXu02Ey3HFqT9jEA1qXFS+Dbtckl7BdlvYo
vd8nTVJZ8hfldXEK0Ijid26x7d12eaU3YGIEEtu8wxUIvnfCjhj8iaSyUnyi7oysnzw+FYCCON8f
vQpf7NE7Js9lb0FyxaTPkcKKCLnn7r0C195sJLh+BqF2/tBi9VgWypSPyOhT9CBfVZ7jlFAwMdeH
7eg4KwPFlrJ7Uviq1Xnjgq5n6lqBIFpW+rSJA9XrXLCq5aQMquR2NVXvtBm6T9tIz1GNigkNph7U
y3rZ5JPG7beHsLJOWRN17axxL3A89ckpNcgPpApyzRk8JuxYwh6pXrvp3SHGM74Y70yf4W21be0n
25CHOhzxVVg31dz3MxkVjIGyibPCqrb7qFydPfVLXt93bKiRFQm71CXlpl1qn/Wq96qE3VOCI1ik
XkmhW3DeHZPGY5euCcQDBFOHzyQ5JyrQR/ek23W7MwebrMFSw1RK4iAPtWCUnRPDVjKY9QAkT8Au
MRYG0u8MvmS3amIgl2mc1Yh5L9/oT5M/WH7HJYxAu5mXi0BEhZd7+p6MAMKZHpTpNVGC62A2uMz4
jhloQRtwt32CGDAydU3jSvZfC4qdUc64VeMNIgZtq+tnJq9vmJhnCPwQ3i1W8erxC0QMu4boCJhj
ze0KzuZD2PCY9LBK+Xl7YzBK1u9IZxohR6SM1I0rQuTqnZNWXKXQKlYKeC5fEM3pWJd2VQdXwYVA
TS2RBQHI5YGR3b0jA+oXvLZ5trRqdgP3vHsuL5jvhWnYJ0Ag5Skz+dICgEZJTQmaxMhGQb6BzL1i
MKsSZOWjYbbPYqoX4jIpeyKUKF78XI2Ww4IyxkegclNGxGSMrA54FqIIOnxOYnvgdutqxzcVjgC7
Dq/JNT17GnJq4CHpEDzjaO8rmY4YHkfPjCurnbzr19dkZKtfYtKYJc49OfriqXWA5JTXiLvNKHuG
zyDHuvIYs3NO+BXzVYI2G7ssDiO/eyjnlwdrUXFHWFhaGgBjqV9HgcqFuWEpAB3ud/tdtbv6bFm2
T2klmI5sFnqEDBYUoDnQmmTD2PKaVGOEn6BPv0Rwj2w+DxVURhmM7MaDSCFRaSnZxgbRLdIozvsJ
ktXdM8ZnKAQj3XloHMALzDK4AZxGDznSIcczBW6W18cEyjkISh1EUiAtteyYxrbhaI5id2SVQ260
VS5MZSkDCUbet2sAAtYIlLHs6vcLlFXIcD6HlioEerwB2tRHkvCnCZR7pRV/vEBbIo1SFMqNhHrM
zdg58P6Y7tOrZBb9tEv3NBV7rvit+LMAKAsZTxBvTtvLQ5gq6J4bhwU6SnLL/BPpjxpQLW55TmN6
fG36RbyJnSoVGkIRm1v4Z09a5ajf0aexEXri7Bsbyb6mRSq0l2wxrBs2rmYjNwu2AurYqLo5+pRW
BabwY1uld78NpXD0CdWhwaXlFf4xnAt0rn6pFsjRC9YYEj1OuXWWu+zyUlrWvBrdTV6uwMVA1K6v
Ppb0Gvtn3ZEmLU8VBwmgfj1DTPDP3M1dZrEBrk0MtUq/rQu+RkXmzIMk3u8FaHwMXwfRHWtT0OeQ
1kKOF82c9TnblAYD7UAvrPSEm0osdiOMQhJzisq8Y970iyOBXj/ePEOMfcO5+w/6AToalaBY9jRQ
C5mLsRm7mpNvpZXhKBwOyuYt5kBBwt1WLCLOivNHHA5cbtWu0CW62/sSJoFQKAvsm+11J4Xxhgew
xuFzBTssbio2qOZwLVaAVWIEcBSBPrGY+hSVL04TTpFqzQxTABP2Lg4WZPQRqMs7EZIrfPE4UPvr
qZzGwsrF4O8YCreh+XuEzUyHybQyzFEoLFiyeFuXwan+2cBK5sfYsWCt5lHBT8CEtPG8dRgZZCNx
TrJrTv4KLj0dyet1G91/rDlg1K4qnIQF9NqlB5dVPW3557KtUI3MF2pPK/IrUpbvmxKZtLSSrSY1
CB2w0CGUfdqe08FiP2VvmSb/ypYUUoMtJi/WTJqglIVuZgX4j/tfObGxFa5qHdw2xBhbdWtBI6ON
inxDIcB8QuPEQefxTskKr6ScBE7eyKjiIjnRpsEpNwdEKzZQQeL+ZrgrnQMq7LTJw2tvnoLWBuMY
S7T39pz1vNoeevFl8ti0ju5Jjoq1c8K3BhRvLKwdRZlUlu61JAVdXg8h+tg5hYUlOXz1rcSvERd5
9aqw4rS086B1znQAWPfRPWosiYVe614VYe/QJH6UFutuKwO17D7se1RzvNgegnJTRWCUTYzUYEld
zS/c6/a6lXwlHWxyMsejwqU2HWTB8mryAmsL+6HajjCf+rBxKXsZh2Rib3WnTY8PNO2Uq8Yhp/zW
71Z3fN78REtv6XXbhMct/r+vcXjfDprZwNEdgDWouNk+/Ot342/iP8KTwHOKrZYqPo8CBX5EYBmJ
Gt0n1VecNgz/lFVu7MfpnTNVVGxjX/ueXLfFEFK35G5EKi3ojMrkfcxIxStaorm8lbcVi4UBVFiq
e6GHS6i6vQukUeyLpnVFVC+1tGZ17Q4LlOVZ39flqk8uG3CCT6GKTYENsGh2McbayC52WnZNsFHU
3cNBL44QV0j7O0YOFmRjnccTsVRxZgTjXT+enDYGhmOcY3pgO8TBYXPZVIdJLSzfVZcUGNInhId9
CQ9UXmC8BBwquJ8xLaxy1axVt8TSHlEbs8HkOIR5Nkp7t/Gw0hPQSKCzxyrP6iXGIN+3jpbqTke4
LZECDI5mu+csGnSJktJ8CZsHo0DGbj6Emj8IWWQpre3+q16pnhEw/vuu8TCpkJl3DA+o/uhpAZop
D4vrrEgKS1gRV/57PuecqNS1vFYjAYzAISIUCgcBTdICKLxKEAN4GQdX/HfrPMAgDRs24G7VdCtP
Og4JKFnMkuGFt3Iyxujk9ofgHnXbZs1U8o0w0XAlZgUmpBIIixCZ7Rf+JdJgV9ha2EAx9wEXMR1y
gLplUqi7MSIsO+/a4KSQQGY2bBhGzbexxuvz3MgejjBZxRbBW/gZxC5+b2BQed1OFoYkMJBXkhIz
dkTd5Zs94A4Yu4yomx1WYz7BMJaGs0MIW3dev5OCIuFHV4443I7n7ZMre1RxLBKmV78b7h7D2TXR
stl43S7FChRJRVZ92AgrhuPqjl0fBUBz81b1oFmaBobdoib8MOsWpSMnD3aptdWktjnc1PZTml45
Cvm0C4aL4aR6WpAiA4bEM923s/32VQ1VkClSnHVjcNfnJFFc/BMnIeITbglf3lKZ7zm2pNICBFFf
MO+BqNHIqoJDWnBQW5/AQu1XLcGnJrj4qoP/z9WIg+mbbtmuh/Y1oN9fl/XZA49B46gZDrmkC547
HbAfYgFdcMF5sIeuCSKYhvvYDW05e9AObqdmj93Fw2+qZp1wmeJV480dOv4yIh2vdIkz6pbgHMRV
2wePBD8wfZrGQcVPCFrhoh6IK3UOboPZLdGDTpmq2PsKXuUe1ym/N3Z6pmJY84d8xVoXXlHhGt1P
u+HM2EmQHbv/7b5+7mSib3xSJtQhPRKcg2M8mbjMecVzWp7ZB7ckx2VOoqMIqCkFAYY4Uu0u5Dej
qM9q5ofb9t3DTfp1DQgar8nykoMC3sI9briK1YWKhSQNv0Wh8IjZypfM6iMJT7pZhWXa2yT100rN
efixy3agrD2xX6NIi/SwTftVHGmWhkdwNdxwmWLFrr5he7nbwRtnddIRd0/iSIQicdZ7zIEJ4Htd
SWtpQZQwatdPq0yR1PFHtX6mdXo/T/BsnrcSIInh0K53wgmrT5/tVLdvu5gLVHvPwlsj97Lbu/1S
of8fMQHl65JUQW8PnX7V209G0hIvwFF78NEOfcjxXVpXgRh6j2tZt0/eeduHqI1+iXv+uf725Z+8
k/9IK80s04tfBbkvZ19DhxlS9khNBkILz3LuEXe1Gnfg4NPuV5qFX5ggU89Cdcun1Uqkuw02+qbg
VGDJIc7mVA1ZlcGGEADzN/Qpe+cgETkZl3a9aumig123JRuLY7K+UTcXsSTos9IfhyUY1w7bEhZb
PoHL9FowHPx13+JPPwO4CqfluPbwn6bjECWaHiPuKSd8UvCI9LytcQ0Q0/HhQf6Akb1jbqEDwRLm
kfutiEeQgwfriXlf/IfPs+QjV6hOkbXrGkWag1XkSNZh18NdIs6wjhPakQd3hFvANtEgGaLMvSGh
53atWHAXDlco7raT1qdvlpJtAiCwMVpawYVIrFmJbjv1m/L0zdPS1h9EAdsd1MzWPi2i/Mdt7te7
JlCP5sARLNkt8+TiKxajQ2MNw7Ez3owgz4P3XDfHKakA+l1MUrM6wtuQrQuNEn8eb9jEXbtm2pcK
b/o4FHDLqt0EQpA8/IFTBFU2RqAY8Ixsi6c9adTw1a0u2CQ99TbsxtARwkdEyaUo9xBMO4UGXZDs
HmoiEgC1y3a7JgoEb9Jmhn3UnSaMGfLlOGGpcImvzlvFRyiGB3/oHLetD6sdZ51gIMW6+fstBMf9
LZboJLan2p63xVYPH2yL4EppcSPxSA73bp623Ggzdm4xOWRQVIyLjaQAMAiEwBhko52OqsZbEu2J
NpEWANsqqRZPjtsuk9btWidUn3t1KuMGNgchK6qlkDXkuo8Io2HCi9vuI0wjPsBrJGiiFuRZH+b/
x9l5NbeNZVv4F6EKObwCBMFMURKVXlCWLSGDyIG//n7QzJ2R2SyxaqrbbclW8wAn7LPD2mtprwN9
c2/cARwIXJvio39nK4YT/ZiAeWlFW+jZnN3H6Zm92B2LQ/swHJtjQ8Syp2Ly5dTh2jGsseHTG7yv
dk+27kOS1/J0h0BNVHzw481Htk9m4jP7uTmyucXH4Q3/ovvojtFL9BtXjYlSkV16zt9oQ9efu4/h
I/hdccnpwsx8Ll9LvFfeseNA8BUpvffzk0ASiEzeR/5WHap7wXTqR3VyjbjwjKeR1zKfpSn5Nbkm
+GBnR3nCAeacSkcB5+mhf+je1GdRcMaHfvr4Xw2uw/BRvOHpfpQUbjjRkwP8NvI85YP8bj77z/UD
acBiEiBC97x447nF9ymvlrjDB28WveAvD7ZkuuTOeH084bfmUL6ej+Z7KTvKsZoOt44/Wr35xQyX
65nvE/6vBLjMvm6c4WzLJCbrP+0dDlvKrbVVn9O35k0iczi5AO0jDcY5S7jXAkfaNve4PSp4SqZT
OvYP/b54Ox+bA86H9MTVf9cc6G7HW7jveJbTAw9rvvckAAvQmLjm00KwgukHDFLv0rF54xs2CH9l
PrcP3UE6tuRCh6P+PEUCzIn+rFB2P1rtbHry3yM/o78jO0NCcXoX6O6fmM6P+KNjZQzM96+KHzhz
CM4fNIn4DOK/o1eTfjCSzNQaT+Urm0llXt/q98n94CDI7wilTz9xesb2pWQN+Vo9zyraY/mr03v/
ziPWe4bndGAWhjv+L+uROR+O3eHrNU7voQcRzpvxiIFd+Pcj90L4Fj1j31/FnfnGOeHQkwaerj3r
D4VM1IT/cMbus/OMYzzVes8Pw168N14ns9IfoqkWaT1ytRFdvDKW9Poz6PlfOmAXQG/af+CGmiQl
IWW4gA4nZkDbc5qVdwhn8M/79imxH1afvgNk72Q/IZ0Fjq53UQhGlrS03wx74gW2aDIdZjy189ZP
/FqbSY8qncFfQlvisATsIbu1oztsQfplWhccEaQLhmRXli0QmKPbYjq+mzq9TRxPz0E0G21o7UDM
+vaxcOgWsg/Oig6XiSxTXsTTHz69rBUbvQye6zD9Zz5fzuZbyEGiWUQvXw7EOt8eUxcStHtMnAPI
3P6TO+s/wC7Xf4CB7JDxdhJ7PfKfmF/DvGMcYU6KlP7NcJ7O35IVwkKQCajgO6T1ed09k47QFsUy
XJ4nwEiw1p+sfbdRcQFnyruAckl2zOfGPeklu7MfJShLqH3BBVx7wzpYBYf8AQI/dILUGXknYavB
aymtwh2tXW7n/KZ67JYzMNczycuWyqp48meR2y0sV59Va1mwk8N5DYHreirH8SnQOPlPYG7atwwx
s22+773zJr+rUCfX5tq8mNNA505thrVtsRSyq8y0uehOy8N15wBJcDP+nlWwGwQMjPn0XfSlgJza
H4mTeZl38kqPsgqA55k0Q27M/qDHax0Btus2wQL6kEkRlQT0I/BhiLWlOZrOu4LfuRTsht9Nb1xJ
e//N30LAthoPI3E2XttRXFVLPoKPavbGlD4Ba9UJDhmq7DAew99kYRAIJ6fDv4Pt0SMgztvHdGGu
SfdTgwle241wMLzzSnOLtbj05x3t68/yMoAutJ4XLt1iaWUXtBnuBcINyy4AfwJvkhx66zSYLskw
mrYFTFvdVwuyuHckDLAxdeLU/MBH+adEriuFnMP2f0ek60MHmgKUKwms08k4VqUjjQ4pxlXlRk4/
b+fJ0tz/Hlba2/nkFov6tcDD3Z34k8FFlBRKmc/YLVbnY7hOF+OGFgo2G1WaR80L+R4s+ROJbaOy
T4/5ynq17vB2uDZ1YprxYGxCHMf2OTzg4ZYPoEu8fJvtVbIEpJoeogfjTlmqO354zg24EGa5h77d
joO2b17U7WkRLscD23vdgf2G6bKFXIDrH+bpke7kco0AxUxzZPr+KXM7x8oRHvGITgvRS0GTz4L5
9Ktdy2th+SDb+YHrefHnwfmY2O1pSXSe9m/rz6dJO8XnOGuzP9GMa9fmI6fjmsww827l9IB5LXal
Af4PGJTTs+O2L9LS2iT2YRoYUS074tknCoAH91W0/zx9Hhbjwjl+ftKp+0A/7OLPy2wRzHhsfma0
H3LnM3UgMbSPI4ecx4Q3dHEYeS5hdquL9xp/wV8m8gI1HQ++EqGbVB1l9I7rbcDxzLbk/I7mkhaX
Vfrkz8tZzUyOa99VlgjXL1KvXFuLiqkvF/UNLOwXSvvSZKsQi6qyqsIgJV3gquWzWtW6VAmP6jYu
l82cbBoWC7wOyNgZtkFb45DtkVRy7/18Tv+BF8FNopMN2GwQXE1dLnB7U9iuk7t0QefbP2ySw4Lv
Vovcw2Z2r38OMTvvRiPhVXSqJkL7RWMRV410MZFqOQ75KEb9RjuBPpZmNI5aLaBn0tH0UsT5o9ol
ENUt05YLXPulI+A0hjPat1TjIGJ8R5AJMRwSpLaHxi3Yq+e+W3TpkvQk5HKavA3LP7rkEOb9fE1e
aZym7VE3NVUUIQ6yLhqZM7msmrMpdJvG357phcHjOs94cp6w0CHyLG7wJqhXiBPg0DHoR6KLAbnn
qaPuWyvLWYI3wRf8+lhDzVUjWJAsRIfT7OHml268NEMHAP9KWgNLIIRcUwdRe/u8SA4weP3RXwMv
2ohLxTM8y5jJs+HYL3Aw6ndOCPHjHVFgT6u54vZ0bKY4LT9PlzQ1WlzuUDj9ZXp0FNioL6WuzqnQ
BtDXwIVeLkPNtUxuxHpwQsnJ27mB0ms/ayW7QPHrVj/zV0/5P4eemrxhNTMt/eJwGH5ZSp1Yn47n
TbOpV+ESdss5xM6ocfsc32pvoXt7UGqH7HxyPG3lHna+xo0P8cJCbMwxd4KnrSQ4oLLlJ9kA5OXW
mGfkgrfC6y1KEulKZ6RGg+9/nvaCGuWcWGkYmlL/iMldlraxs5x63s8hccCo1aufl+UaHYGmw0Qg
IT1Bx7d80R8TmsOoWr4eHnF75kvQAODk9+YvejFQFY256hMXDA86qRHyC3eS/Zu4fZnADoOKoVf+
CV1jqbulW6+UPzdbna9g5zUdJkUdZTo4PC7XzdcGGD3KSiaQ1uxJFYNUgP2mZc5b+vgS7PbzM1Yt
c7x8sflqYJi/YgbGWbup4U5Y6QvnhpW9upG+P9DF0iijquXn5mTSs+amudO1bqPTia/NBD1yatQv
u/SQyWuDy91YKcYqOK+acpUMSypQMi1W8uCOwmeUgVrJCq/StbXfkRYcy1WsjW5tFsscpXI4sh2F
5hTIzvPDCF7TN94qec2/3bAyBMmxhPtUfLG6W0f0SrfjX/N90SlQN1bRxxomLQiR7plB9wneoxZs
WXUpAin0Ad46ml/m/fJo6pPmtSLTmcC2/9uoWWmlW0JJ99EwjyHAO6OiQal+QwHb/pU7Lfd7iavw
856Xrpnu/w6KIsHfg6Z+HwVFBkEOKBmG1HBC3gZG1lAgoPkJ/SZzx6zfw7dx67hds4I65IripBFP
5HVhxCNZ7iSxKgEEzF5mW8He7yky9Q7KTUQLH+3rc/mS9Ou7fj7OcWx3q0W5oAmbkLabxYKt1rtb
now+tbBergDdM6JCR7EFB8XFPaYUfjCMbRse1XJeu81GXdWuiKNKffCppDn3zdorqttXc3kF69zE
Zaf3NC8BjNkN9320Lp6b+PHUuUVMS66tR7NmERBP0BKVHYR7Cc752OvjWQkS4VXfK8lCOzRP4+N5
e8LveDLJ96QnJ1wFcF3LbvBQr0cUv42nRDpK7TL98HfyrU75W298sQZqGOQQLxbyY/RZWBwu2C7D
x/iRyGA5BTLO431H650ZEJWVLxBn084F9SVNO8Yuc2T4YrJmdmdjjnE5pwyusJB6otPU0QgohRs2
R5rm/x/rI0H5TLcgxCnGhYMUxqYgpJbfPz4JtrKA7eHj7ACxWAfzn0/FtfZuWIJpkYUUlTZ5/WKg
rtQa82zgQiJkjUOFj4Ds0Ft//+av3mnncLLVkn60VxO2jXjWLXL0CmmkNXznN01ugHC6T91+punA
mG+gkxqXiwfhFTf9zK98+yn8qWuo32YhIksEAYszu/k+/PhzfrjxGvq1I2ZgS4yJRlWmG//v0x1U
TWxkEnIX1kKZt16zJ/PQYrvonIWco9tplQemVG5nwTb/LNZ0QYRIkgOKyO3Omsvmpqg8RVhrVI4T
r08Wqtjaei6vLDsXtrnlFarDCSGp3sOWbJO5rQRUQv1jUjvaXejlS/1TREuTZEDtItcQH0NS5SQS
To6G0sKaevMT8haEvyPqjzN6BtBPXeYPImzrO3ErEjDfQzJJd0y7yVBTWwTPykuikwRvYScDqAge
DGoU7GTnKeM6CPZ+ulQIpyXipWAmhyP88XvUA4vzfSLPO/rnBQc07US0FSzO0TwkOKq3XboRaTye
npAPt8KZGTkRRC7k1YpV27kltJTm/AwRpjITPhrfyVj0dg46pGGq4HI5OSy9RsKMzu3ePSMMrTuV
uhzbWYjRriA3d7vaM4pZdKg9ZV1T8Saom/CxyQcinAANw8TRQQ5Z9/1rQWJIc1T01EmuH4Nt5JUr
477fyi7wTg/EKBGkssiYyM6ly34y06KNHQLG3NojdLCYb9NGgW5v/unoiznNmYAU4156ospCOAj4
qUeZL5VfZrwe3jV9NUCHQVbkASo3dLiRF2kHbxy8XNvyquG7UNs+zLa1bXycwYwkDonf8BD8Ts/g
TdxYcHtUS0xHfAjeUNCoIkhtdlq65aMgyBZZ6dwBASb/hoffowtiFdBI8lAc1Hm+Ku4RO6RoHu6I
UHQSXJYtk2ahuJPAgj+Tik0mQMPkxIOTPEDOCaODxqNTGl3pe2NLHVt9aVagsXzQkKAaPQNnJyZW
Lven1+hFowvInIIiUs9Iux7KuZg4UDMWH8pyfG/u84P4nlUejP36TrsTXmPoP0gFDY6gOQPLNywC
6V4tVkRN4Vv8QZ0ElAJ8GUgIcvyrg9BstPObHB/lZqU1m76atVCioOW4UVbqUrgPsOcVXfPO2Lkp
kRcdor3T/hYO/ksxQTRjui7LuUKeAXaRwBtbrxCXNUSJmpvq6zp1ygnSLABgmVaYDQE57r21Ou3J
Z1uv5V775fu2TyYPODTEERMKVw5n4JNBBd8F3nBo5+kaaOGi2eb3ySMpNnUJHMzcUOQHCLPNDydy
OyZQdoejqWG7YzvWEQaeWc0s/hCW/bqY0fjN98IiGzeCsOjGVTZ8xsMiP3s5Cur0Rr2R+i5rLy83
dTzvubD7OYDVc7jy0QvWHKhXw2P0UIH/OA69nf+m+VMLZs3rYNndONdaOxjt7D0/Dgqcmbb5Fnx2
8C7DA2Y6qu9Wc6oZ4zM3vw8VlLEYhodMm1cvJWmEdCvugp1/kA85N/GU4KfnFvyF+C76joFJMpxy
tKmD1aiOCkvdMcbd+cUE8ts/aED/W2rwdLbEXpG41D3aO3gJgOZ2BzBB4ATYXixT8pvaGfUXc53/
KufQzFKtskjIH6mEI34j3qcHpq1enZ6KzGlLp8Q9kGYaOddgH2/Ee+jVA9nN9G0IHVN7lwafocmb
y2tRcjhnLwh7b1USXsHS1FdVsFJFp+dTA/J+EML1ixu3wjXXFppH2FekiXrfnC6Nb8GzUlq+XGmw
YZSuth++sp842zNSsBSNXOZw/kEyxP7QyfQO78mHha40N4Qj1bb7Ec/RLHYtcnvo8WxgLAGeGq/G
tUbwHR9KdFfq0db28JQod1x3txyWrxvr0gWgaV6SdPT3DHSc/n74vgjjU+ify6MJcAwK4WDbcPJq
N0qW6SNNQT4ZUAC7ZHneTPZV4MkoikAkGnhd7p3uBtKK6Va/4UZdDejNKW6UEOA1yYH8/VS5EvVD
HandJjOd8+bNIo/ZuzHcAZqj1yssG/xxebhojcef11K6FhZ+G1ia1vrbWhIgj4oV5/0mIckHGN5o
HKV0/yNLUJy5kGyzXkcoE+j3tbnigv75Ea4FEN+f4MKDzAxBQz+TJ4CajEg4coz3xiDxNL3yTQWc
qx7gl0r4F6uxrl2EK1WhKgWJv+7fdPVINlT5HBQmQwraOuf2V+G/vRWpXPidhgh1MvwU0K1DKTnF
Z3/Pcir6rRWf1fbx5ambo+SMGiXMEHZqv98L8OS9ztBTUJzYfimczcNhdB4e2huH9pK88esRGNlS
YG8kz3Z5aMdzYPSVziO8xft7rsO9uYznpfN+tu8C2/6F5uWOJGYIO1/qAAU8kCBZOr/DmX1UCDjc
xdPPq/6lC/DtHP77eQyY+hT0udj1f09JG8fnQdP6dtc65ptAGRLmYy4UadZau5bELl/PhiVAKsvO
PnUv24nQxTqZ2wMMHRbduhRsXwHTKmLyP8e55Opg1vOdvBlnU21HWxFUiXY910nMewHJ8mgmbLuJ
Ucgx15ITPAIjG6F5Phhv+VMPk06jO41X73edC6eNG92ICCRxWuOfXvjyiJ8CSc/1qtnFS90bkSxa
r2G0damqO6hSkn6kfXSmzLpZSyLyPPe9/QsJmsfHOVTIX7maR/6M3M32PCOuOtuRvUdaxqMoxDJC
eGlbO3OZeNSYJuakgQLKQK5p8zw4JHR+c1+fvWzj73uoz09LRIRI7lA/WKnUgCbFehNeVX2d7YP9
uGhhUKLMsTjd2ISXGYp/LTrHS4EHURTh+/t70eOxEq3knKcbtUHm5FkJKH4aHgo+cgfhb72PztwS
4skpjcGWzWV1bzW/+2KVJ8Hs5+2nXNi96UlkVSZCM3UFasbLsqxZ1nqhR3GyCQDLVA1oxkanERI/
Kje2hWnO8mb4PGc0mih3o/QwhviHFv0NeQcVYKGu8+xzgCOgE3zPHJK5RhoqKt1kJOI4/arwzlNN
cCXeyiEFvTKoYA6ENEK8TlvT7ofOrQiUmiS5McPTBF5sMllDnEa1JikiybzYZFJcnIwmMZDjbJ1M
PVTZlpvMTI61cvx5Ai8zq18TCDOehuSCaCq6MSUGvl0caqQGpyws443UOJbykXerSl8l8mc49w1X
E70odRogI7rk3hj42sp9G/jSkFWdGXVJkKBC2qx6k/irWUVkdzEecbOS6oMPx8pQrDKFKmz7qeT4
+fpHIBc3mKG/HIXLqSYqJrgn08sGurDpYiiWZIHbcHOWq0UWdDO5Ay5Xz5txHQXPI9F8vYAuAe42
P73zBzLzz+h8GUC72l+ZsTBo6YgezrSyN/QNpPDzxJnk5n3h/Dxf04r/4zEnZUjThGwe8aK/16lJ
Gmo8Vm/uwmQjgevXIpe4sySe04PdKbnlT1wkDL62hY4YDNUBRHvQmPt7uH4I4kbrT+ZOK5eJ8RIb
n521ZFZyYtc3lSb6EuhY0uPVePqtwt2FJ/HvsVEqkA00mgBb/D12HpwzvWiwLieOc5TPG8DaHeyu
kJ1YdDnIzRKsz8+z++Uf/WN6cSP+f8yL6U0GI60QYkSBsHCwY+eaG6dfZa0n4khFH2NNK5V8/HnQ
r+zRT4NeZGX8LEliUUjTDTuerbk8Fd6gfOanX23365To81SgWQCgM3IZqujV+nYE1W1WFMFPz6mq
251iED2gK0frsBHsRnGrnKu1oD8VUHgoW+ME7ewJ7k1tEfgbM96l0VI8CQSzYCSyZn4uvIaUy9Sj
RwtETNI99QYg2CJShsVw1E7aTBIhvNNXed7P+1R7NfqjniirfDg5IgBSs5coT9JociYTPqBPL7eg
CZqtzsAj6Q5S8+f6A0NKDg1OxPTGXXztSHD9TGxhkgqT3cUeLbVOTP1uSDbT5NDFF1BFuI+so58d
svbz57W6aicNEQkN9FDYk9qFg922JzmQ9TrZZLJ3GldiXLpjWL51FbVXZg4lrfa06FmQsNAXZprc
OP6XDu/Xofg+/kWwFgZmHbQJF11EXNVUHrVfoM8zkxBfgnGiK5x4XEVTk/yNmObaVWSokvIl10w5
+qIAImhankZtXWy6XPPS2uONw8KcT2ShwQ3/+jJ8+tdLatqkt0REqloXK9o2ZZW2lWruuuLQcPEU
++wEJeaiFzzZ32bUHnAm0F8y3Th2f17g6axdnkXj29AXN26sRYLQWn6ySYP7XDhmg9fAL8GZ+3kY
9SLo/vcrUnVVUT1VTOPiFc/xORMKXz5tysF8GKvkKUAcoVPIdsHUq4wxScTnOnzUToJJv54IgD8a
wc5ndiEoXkZSvUEXs8YPGSUo9MEnIQ2h1YS52pvYkNAr450c/rJouSkOkR55MaKYFnkW0+j3WvIZ
0hmQwOOmGPMI3k0jMGfItXh62mwTfurnl/2y1P+c1P++7MWk9rIvYsPO0QbhYJ+rMTKQ4a13XYnQ
e2IutR5m9Vjc5mLpsLMS+lUxQRgv0U8+BzO1NevYU2UzSRxz5ormV2H2M0nbmsWnmrtNFDiNsM1o
uZmuiFxLNoUQOmmVzjIEJmKuprx0z2WEYIrXJIuRIIHksAbQiCZzsdt2lC6scdZL3ijry6wFWte+
FI+Yk24yirSBVNai6Kr9KC2q7BHwgCad3fqkP/nyHyNbmkgFn6bGte4+QeG+yLbD+MY1lRigbaDl
LqHOsmT3BMGDAd61h3KtEt2Qa81Pgl2RrfTsLWzq5al/iftf+a/TID0Hhehm7cpXP+ROXsa+aneA
Nbl7VMW7sTrXdrw+kXQjBUDgdnHlpW0/RkJY+TtfmY8gfov1gCiSfogziAH83TQFPw8oTRf3P7bD
txEv7juxaiX1VJnGLoqXEgkxgRtjESd7Td3L0NX6rnyeB72XjguhXwq3rMtXdP7T8BeW7OQrQpRk
J2M3qmu8qMZYKMGRAMJDGGRicCeJkJiuGL+f6n18uhNpxSi3Da0MgdvGuxIWmnbfN55wXvQ1bOzL
MnD71i39rS8hQOWMA3h2ry0ffp41+UrSgcv/P+t0qWakyWWcGEorTLFAS3yb5ku1IujjyPqBYSNv
6QTSsMjqvdg+9sLcip65jpCUjUu64MUi35w54UE3eqOS2b1/45BfdZ0mRw0KaSRjdPXiZmIrG349
hWBFhW1xY864pngy/Tqk4R+k+K5t6xs76eqdhDIAF7Ekq2gvsdG+BS3ZoJRSZIjhJq8OHPNKPxjC
XZ8eavXGGbnqYsAAKnHv4w1fzn2tq6CnsnO4wc4MamJ3+nTjK9oj+x7+pxuXw2WZ7l+XA+o/jATO
WP2HCOMQ5ueslIxdXK0SlBYF6hnxohu83nwshbUKF5ywVBrVlsXjCVxi9UepH3FNaOIl2zwBPfqt
GK9FZL5Oe1O/D/V51ux9K3eGfKUAty9ayB9XtfkkRtBozRtjlvifsgABFyhQT82Pau8ZyVqSH0Pj
0JhOnnsq3IAtvVd3KXJVpz/xL3VbTVIH9NxQXavLJ7/99K3nkCss7B/99qnu6RnNfv18Cq67Bmhu
U8OcBMwu1XnPWpwoZWP4O8k45u2LhTHujXCv5TNjQomsStpIFImW1YUhPJ2Dj/9heFNC14oQWbfk
S0k8ra5TAHmysWM9RHM3Mi/iEsY4WZ2N4nwgpxVv5GqmAo/Wbh2wa/GQKX1JUlHrNuQL17Np46Tt
NDHehNax6T8FFiBFVgHEO+JZgofom51LB99IiE1hLim3qdrNEa71/O4pwbWXSrx284a/dOuhLsLm
gAXpulgFng3zs+RhmLLEDSFZS1dVtELG+n9aAN0yQHKismBeHPkoSI2qrzIWIJ1FxnpAIzinrDTt
XGZ/DLw6clEcyFNcw1sLcM3cmCgI/P/YF/dWF1Qp7kpl7PxsrUh3aj6rIHNfptG8FNen8K5BS0Ob
m3YaLjNI4E23bHa6vLwxA9dsEclnKO6BBJGwuJhxRDXAgw2ysPare2nSbVLfCbBipI0SlwxJVOYz
E3Y5xTtH5FAhJKkXZEyM+m1WFjcW/9ajXEwIKh+ZLkDtuoOvUTy7g3ivkcgkNqFRwXy88d7T/XF5
bX9/72l1vhn73jhLmZok+q6sFHtMzq5OZZv0hx7ocOZ5lfUKvMIIYVo9A6CGmeBmNuTq+mOTETEG
PAEj9N9P0Aya5VdxH2/wR6t+Cv9wwvV8i7DFjXe9Fh2ANkEgUp0EVKyLo24OnTH2YVDtgtNTKpBD
DiZf0dXajxYyhUIcHByNrP/4edirZ5mUkoVKl6HL+sWocV+c6iiU9V1VzvAEQfE11qvpLyV9zYrW
1uvPw131GIBlq2jLIs7xj+u7CBKZ0IDU3wl6rq/9G/X0qwgexsPXEL35RZBwY8yru+jbmBdbVka7
JxvyKNqY0In6/bEwP6zqMJ7cSPjAelbSdgy9jqOtDFtRu3GxX/V8qdYAIlLAlIHc/HsH+ZKSBHp4
tnYaqSuNtqdThMg4hI/Cuoieme1C+qXQAmeeTSegP/rUr4X2f5r2/z6EcbHMal42VZTX1uTwq/XG
JOyhCgNxdbgTkDpPzw6358/TftVQfBvy4uTIVSlYYcSQClSYqNzZI1097VyNaZoZf+HS/Dzc1SyN
qWEtqMBSF74EoCuK2qjnPgs3IyUk+SBTkQhXvSa62ml11lVbzA+m8WbRS3rz6F7dYMipQTYty5MC
z99LbEUnORfbVN+Zms2FSD5Oifckrxt9pqjrDqWDxC16pxBfbotT8dGXFhK/yEQIGs0ylLv+Htrv
ZEEvivbLQTCMQ3cGLlJtz/FTOd5KlF6NRrgIeUvKLlTHLla089XUiMQu2iTSMh/blSQfI0rw8jnf
nim9WMaDmBDVn0+IcxF4B7/qL+hPsJC7MxwYdI1RBJpC9mR8V6FFvmVcru247893EY0MAAO1JMv9
XQNcHVuNU4yPiCXrdS8gZ/bzhpusxsXMK+THqf2AFkWg7mLm+bvCN9vktEGfeQT9ZRx06yh2n//D
KChbIaoqylR9L6xHltUhGuR1NOWJCyGbGaeVkCNXON7Iv12ZO8rK/x1nuie+3bSqWQ+5psSnKaGq
ylt5OBDsVONxNFby+8+vdOXKYShwlZKF2qp8WeA6i1UnNGGfbwJ5KbQPorwtU7cIDn19sKKP+Hzj
za7c4AyHkBzxAwnjy6xb3FZB20pJvBEm6rdV3j0VsAeaB62/MdC1u42joRg0HlnGVFD7ew7LNCtq
knfJBvMTivdh9NqdhDlNb/gL0aAu+/bphnv65f9fbsIJjkCSFmin+g8ye63NR6Nr6GQ5PfW9simk
pxxmNSWfpTUyV0MJArcIF0YVLfphavsbbbmEEAcNv6S3ZlNto8pX50B5snDe+1t337Uz8u3x9Cm/
8W1XCcpgjbHVUNZWW7dD2CgpChznl9635paCEAHbWYWrYQBhL1RgoLUnLgYxTee6mblR3txysq4k
VBS6J2SmC6lDfvv7gZI2KcWEU70zQKINsBrgTHIRk27LUgDb4xxTcZrkbJ2f9/y1Tfh9XPXvcYN+
xOET8mijkpOdxixgyUVmVltiqn8e6trx+j7UxWWkn0S9LVoz3gwi0ueVs0yED5/WWHY93YCkhX4e
7tq9q+A8mug5oCvE7v/71aSo0qWT2qabUV6FwVG0RicLUD4CwNZup/oE3MaBmMxiqHKH4IZ5vHrm
ONR0UQGKUfVL/7UyVX1ozmG0oQImdKuyOorxE+6klH820WoIKuf2Ob+6ib6NebGrzRr4eU5SAoVt
8tSRK8ME0H1WXLgni4R95cX+J9X6xryxstq0dP847d8GvriAT2pWhJKWJJtBf6/HwVH8LRZNoOGt
gYKpW03nvo8/MuPOTCNHyJdKatlBS59C0c2nKl+mPdfiS6Pl7giMEUymNtIabgmzUTedSocNSaZt
XQIIKEB9RiqvzcZdL/ZOlxmOKpPUo/xTWCtVIh9G4T6nZN8G0lQrqU6AQBxeXgtRhcgO+PPF6Vkp
PpiJvBjmgVYvg7F0ybU5CUXCG7vwUrl6yp8p3zfCxbYPMimIxXyINo1cOkUGI+aouuZ5m5EXwR7r
BthZbdz0yslNIK8i0IitkyfFqWOIsSOn+1Nrty290LUnN1QSqAhwSaSZ7JKA18Wcjg3AbNLBEo6t
AhQS9LmfxhQ5DyGWIyo+y95w+9zfBiKkpUHpMCda9kuG0boy56dGsKVmmJkMPZrV8iUL04VYUl/2
V1GFkJXAhKaKAt5hgJ/nKJHWYk2nEkXYHlJMtZQfIp8KYAgQwZxpU5Nq4zYdtDZFPhtzwn4pXWbB
rw7JDI1G4ZysX0arsbAKIjR2AGSOM/mOfIEGA+PgtSlY8hQY/TIUT14aqZ7Axw5wHYU7vcuWMp/o
1xBZDZCBa5tOBo1Vexxzu2hoyYJ75Tx86Jx7+wSPY9Ih1nCGidlyeYSe7KHBjBXnN4WKJS63Pr4X
sfnbIHdNtaQtD2PUrajYTl8JUKExtWju7vwCDK1UzHWtnEdyOI80wL7Z2RGSlVFCxMeGMtiE1HnD
81EKgk2qnzzdfLNofBdiCEQgYjllJ1omwxlJyfsoOJ5FMpya7gZh4f285S5bdf+14xD9nIRHp3a8
CzOQd4ratrqabpTiIAVPYYoEbP/UUY5Sh2SBYZrJYJq5/muR86bT/6yCEOH5eWvfVL62oPyJ7KKR
VXavv9UdJf3YlZq3FO6iyqtAE5erfoIV3ypFXkNxKRJ1SARLTRkt8At3L8eVDE+BFW4Ec6uPYLuf
KvoozEVMz7rkKEC2jZlYv4Th3IDdWCy3LGKm3nIPJhf5H/YM3JEK1kmz9C/A4zf3wD/1pd+ZYrpp
ol/M4ARaYLrY/gOcEIV3pt57jv4H71OiwQufXSalfJlmOZVFcOp9NdiHyn2HA9CTa28hfaEpmPMo
yLCu3YqErxXwAQZjnxAgVOhzu7BNJ1GQzf5M0sOXDtKpWHTCq1AITtEhZCIfHkyQ0o2SzXuqJj/v
0atuB1BpgEOapPwjc5pStNG6wWSZ+wcZcitMSlo9NNnKON3q0/0/0s5ruW1sW9dPhCrkcMtMiqSS
Jdu6QanbEnLOePr9Ta3aq2kYhzzVuzpUux0mgJlG+MMX7PaPyWRVk6UIUIY5uZykKJZHT7LIDnNh
Y/9RKCeburBqSk+G8uqDnSed0HyAdEBQSAIN82NISdEoxXTp2bQeWfh2EG5Md1+l0dJSvaWE/FP5
aQYQGFrslut+kRLVagFOX9DrmgGf7GypRyBKNeMU+NXjWMGWZOVIdI1FDz/z2k0Lcy2ByVSFfzWu
uvMLZa2FWFIOSEiUwXsCXj8PIOAEa919kywdTdFs3Vfas9aeXNNbX58RKgJzi57lB89S5AlT4net
jrmWhjUVxRCJiBJRUpwzhp9dHywL/1Pu3/v40XL33OrryqfJjz2Po61Jy/JIXoKRW4s0nzvX5w4W
17FAgyRetfcTLi/pI4uUgxRZW8sfd54vvTbUhiMP9QDmIo3ivV6gB6mC2imN4NA18a60o7tBhdkQ
bwfJgGiTKvvY9O+s2v+7gBnSxdlKtYxFNVTLCga9UbkCrdR19gqu6irkGmoSmVaMjrk1DBdmv/Hr
hQP03RMy/V32TVU2qts+ZBKMrQSlFfm9ybVfseJg5nLgNPdsewnrd6mmj7H604/SdcOFNbr6zhrv
cAhV+IHVLNWQzB4Glw9GDyGO5DGSzW99zybSQCADihqhNeFtOTSg7i1j22HrG1unvjg15GFGy9rq
QBTUcC0QezRfPP0AX7muYeaEqyD4NK30o0BfuLFfDS46ua03PpgwO5VXktueCs/dWyikmDXKMSxN
a/zhPNTeunZOHkBn5Kn6Ahui6MjfnglVFLPwLHunytmDtUrsYdk0w7Lu7XWbjhD9QVYCOZUQMY+x
/bAoi5SPbikvQD7qzM9QfaQaonQjmJ+Y3yuXC4OLIpQe4uBb9zNwHaAO3X5wkfPotmZ98ABqBuaH
RKjRjNDcAIt51mvvOSsO1TiGff0h4jV+fSnYZ0j0Ba+ago/L0fF3IxSZAe6E37zH8t963CxNqrP6
p538UJ1mOcQvOQ8qReVa/GZkJMxI3XnViWrYujA+Um5fB+9MX96WI325dG3hIaFn1kYAwuDphsjF
a8xQTySDuhRa1OLTElqVZr9qpUfdyvdgJsam3aryL01+E2sog64YEB8hx4ibj1RtE+DE3nvvawtT
u/dqfWlJ/SZ1TmNOKIV2gVc8jHiut+aDVstLzZTWqdn8MEsGlQCIg+k19RdlsFcylchcC/cR+ylg
vWnByWy3Xo6+gIhRBucuJobvPqs6XepjuzJ4P534rVW/qyPCcuVBfLAuhY2lrkycO9LmaGvF8uvj
AMmR9Y+G48ol+Ky0hzxDf0Q6AImGyH7U6IqzMgCWjtYDgJLM/uVDabMkiHUfBFm+ivjN8FKzTaOD
bW9MpfjI43aTNChB435o3qhbzMFgIa0AODbpMNp/9FeNrNFTzXKyo9JIDYqK/aH1OKD9ItpDJ6wM
70FjsbKIfJj85oA8DfvM0uU1Yf45pg0a2j3iQNJa61hXYbb1NG8HQG+VmSbu9Y8V99z1U3RKWf9P
7PXfR1a/DtmLyEEfwmBQrSAVaR8ZWOjZyy59KmvUGMh66Y8qTn7nQ1BC3QmRj3pje9pysLyNWANS
S/Racfh2jzcea+6+VVFvkenfQxSZ1gTLXpGCYgz+g+o0kzWkP898IN7LIu6UorvT0NX0nVXExpbC
lVc9A71u2KEsSzAM159mrqRHbEdWLjAMiIz8nph7hTYUVeGHRzd9VdCZIvdqTpIKnEw5adhYXR9t
9tXxnac9acLLnsIlxkHSB1UxgyMZj9WyvNeAaHXnZbBvvNZszUsUuyDjoJ1ifEVbF3NvOrkV9noT
HQcEqQilgvElJ+gXmVNhFAsVxL6C+Esf699IQmlGLQmuO47gnvOtqqEet/LSzLqFFFjrkXLF9Q8x
hzX6Ksb97/NNvrsyKkFbZzyfgv+M9TBwOfXNoU/R8wvMx9KPoC7aSzNtFiGCqmlybA2szGqO8nij
KN9KazhwRhPBborM24kaQ+HYG2KG70gBmLm7K9pg6bUJ7NyPjDb4wAUtwqubjbPZBQQixRGFZ1md
AsFd3U/GAtPso52+kkKTcxrWo+6flfzj5qzOxsgq3qXEx0J8Ydq+KZPG8BWH5gLHuVave5CKhI8I
2ItCtCE9DJw5WLz36fv16ZqtIAErQFBAg1DCbvl9m1jq4MtdoLFwLfjkIuN1l4OKR5NgY4KRzmq0
eB6zQPk3G+Zi3EkpclTyuG9A4R3NMl8RLOfSygutNUHyTfjbXBlW1cl1bMrt0Agm2V7myaUej0xk
J1OXeYpB+ant1tFvVKNnj4B/hpmmVnkw9gSMsiSajIHXbGy6XtEJUM8m9nfXZ22uyKkaoolAn8XG
Qvv3SZMKVakVK6SeCmAT1bxsCTSUepX7FTHcPEoNZSZovxxvUuQEOh+a9jAEx9xHyuNEyWalYIyg
vUvaUS9foqzatHm8onJ910YOKGlz6SfOgm7ZRgac00TRqkMFevSbY9PEKxOsvkC3dnX1FTLUlOu8
9KWC0qH+cCjUxd1jCS9f+wT6GWf6ShSVQmy3kqfMQeDRXA2uu9IxCOq4PEIcgNiiBnWoHmnz+mGo
z42ESzriObJ8Y7/MTvLFl5/ksqmfGbTZxvCILbQvDCg9AYuLnGRVJbfqA7MHkIEPt0yCYaEQ8/ss
j4bZlk7dhkc9POQGZT0I3tGoHKpEupPUF6VLxnURxWsH0BOxVKqnykJLG6rcZ/Humd6upLZaFzeZ
U+Ilp7kuWAnuM7YVeI3JhkKtSHHSiKrzVzcTM7vmzkfrNE5PHVGq6qMHrZzk7G3AgdQrt+mwTbjx
by7L+avQFNUMemkq9YXfP1DjyvWYt6BT2NgcmpQKcyLE0LK2rrq1nG9Wl24cQrkBu4P66MFqSR5J
dDMqHcDVqG/K3k/ZuqWhY4vd8Ofn+eexxLxe3NDeoKZ9FKvFGS9BlFBLhBH3g7xLvxk/ahSykNVB
ss7bktJJ0ml4r97TfSDvUHNPq5WfbuJi5yTfhuKuV5dhtBzgkYMgaNF9WCnNUT7mzrp79jZCXcRE
MfFUPyqmUPtHdkHIkJ37g3OSHjVcraV98gw/5hODpSd7EXzDc+1t+GWQQi+5nrfDBmsh9PklOmNn
Y+nfdc/pY/GMdUK/GBALRjkjRUxRSEZeP75gmM19IsJYVceJWobK8vsnaqu4p30M50BTfkk50Wvc
LyrrW5j69y28Ky1WFnAvce55NnVoQP4K38jB1JZa8s0kwRuss28erdL5MeokcfK67n6IOnRTxzun
Sr7bKt5kxVpDP0AURNOUUn93EO2+Ptvyh69di9Iq9AKyDhVBmFpCbxyAeqi/CPbOaPcrWERqFADt
+8jIibOB/0zRwSK8x4TXK/MzuFiRtbpUyjNT/5Hk/VM5AFwd0CYXeRVsIOKvrj/EpIB55e4SRKHt
B4ccFEreJvU/WYrQrJRiK0oBIhluowNAy01sIUHEiQdDUyMZsojV+GN8+Y3Mb0NqFQONL3zUmORM
IYg+wc5ZhKlCSQkFwPpJi8tV0HaLKjTWEqIEkr8x6gdUekBwZ7x3p6DnhH9KuuLkGuzgYNerNk7X
WfCj/0+uQ+hK8Zpk2qzWlncKNUJ57439UpTlkrQhLhtrCQ0mK08JdqvwRGU5/Iz7p1Qb1w4htqgy
5dSSPO+F4MHn1ciVquBdxS6JXCpQ330rXVq1Q5CDu321bVr9rWso8HBO5NKTl7Qrs0EUOHCWchZu
2qJdBeO4tbJnySh2RdOLlMGjLjB49cqkpKNXLxoXoXGy+MGo6ptWeRvbk6n+PaR3MZIaJdmn0umL
Yfi4sZjnyrjkOv9dy5NjWh0lXxl1rgT4UeAuBOwGAgFNOJAo5O9E34Jbe2PQ2bvBQjvRpLxp6erk
jMk1VRvaJKGtn0AMgmNBjA1w4T95h0/5poqf/JTsqnhM0rex+DUSPTMX9snrv7KB689jiJf848z7
53k0EUFcnHmSFQ5tNJBtNfKB/gMxIwaL+X3Lluu65KgG3yWINyOA7ah8skwoLNqLPBxE7B836qKG
72395BZcaqOyDxzEKuO7QNbWtnG20hL2CCWjhE4bfygtu0FaxZ0FxuZsDT8rhw4fSo6efyeH6IaZ
3Sag8AAjTK9RZFgoQhinPolFY3jqSkJnx/eX4iTut0nSCajA/wegZHZVgI1BN9tRoQhMPkhTJale
KkCXI5P+WhdsQv01VB7MhKaThjCs1W6zGiZ/6y4L54Su37Lp9UXaJCtwrDJtNQRlzPxkdWz3dGMM
zYb/78BC9HG94LpDHN8k7Eu+6l6iXqdTvSFKWIQou+NmgT2NhrZuYQG2y9e6HizV1t0YnYN7EEVe
GmzdfdDchdBwttLRvE/HvR1DCsLg6nGfiENK29YjpT8IfUQRkLQQGK6rnYeNQfPa1qsYF+CfSo1o
JoUvSfTuIqhcSBo5zVvl7D0351ZrXqQUF1/pTnPwUlSqfT/mb9eX3mxEBkUPuq5p6nA+fl95eago
UlbF/jFQH8uiXURDDbUKeSVz3bs3Lq7ZuPtirMlWH7xUTsZRMGhQYhgNEG4nzlDRORERKmkrR871
t5vFF6igd2TIHkCgpvgd32jL0vMK+5yi+5xYmEaui/anygFefg7qkX5tj5M68hDR478ZGVQDbTL+
IQX+/cMGylgXudTaZ8VbZ9K69e6AUwTdjmvEosierLhhYStVt8AiX0C6P84SRyczciCcqlM8YWx0
tWz7jn/vIwLcYT9g2lg/DQ5MPm8fOUDOtQ/DOiFZDzz4JYyyVZ1kuzZ5VoJfrlGvSwOy9rYIDC5+
e9VWBhWQ5F/gLTWSL+TxHI3unTVZdp1SDUUWVvaZTwNHXKUsXHBXu3sj2wEr7Ury9bdkhKrafbs+
MXOLEKAVqkWQ13TkR36fFz9p5LBqWYSl/ZKITg9FfFokHAVgDcBaCSGB6yPqc4fZ5ZBiD16c7naf
+F0SQMGHPyYlPxv3IU/vAf5FyrbG4k3HN9h+17Jvw7gD2utIqJxkeOc6R60+98ahzR46xKbMb5n1
qmJRZn2v8JnrniNv6zd4E2btolAeDHmP5pc03ONAV8jPg/UmodZ3a1l/lW2mq4teICVfviCnxmQP
K5qeh6FT0YBSKHzr1T4AQVCBakeh3jTh/yH21KJmkhzgjWvInCnIWTr5tsmdjWChQ8eNveOIMUaS
lndtFQic4BhDfaCu2nrJV7La6GwVo1paEDsTtk1v+qsOQdc6OEu9tgs19+AHf7dOf2Om5shCmoZe
I6pWpIysj99nikPJ7opMp+WZLsCPlcqDGizb+wSa2NJzkaNeV9yIQtzv6foauTnyZFlmYSknTZ2F
R8AfHI+8NFztrPx0cf4G/RYdqg6u+osH3u0m6Ov/MfgXBFgTBOrJpKIm4FqxkoaCk5MpkFGPHg5V
n1Zx525G+aRTZ/hQKHei5XzjtcU9/sdyUv4ZefLaVq+1Rle64dHBnU/pkTPQilUvn6APIKfSNK+G
+wYUKpOjWyPPhYBgfgTs+eudJ5tyVIkN5SqUBHehVo+qecfek/VoDZnvCEVoiO4aAtEMPxFZ+d6B
WQlA/Tk2ftZJt+6M95sI5NmTSQHCRMlCt+wvqa6LY0KJkBAw25H+n62JhoQQrdA0nJn8MyXMVhLN
L3d7YwLmUkntYtDJBOiUQXq3hlRLnd9Wt2r6qRIHZ+8VrQ7Rf6zOFj3Z+Ky791J7kvai9WHn0ubG
Y8y+O4r1EFgoiWCV8vvGi3svbnmK4D4SxRocM5JfVfZBp7iVKcNImNq68Tn2ii34T/FMcKrU6tSD
8bA7e1/h9VklKEZnxo0Hm4OtUyj858EmmULUdX7daF58zDNSBDrmle4tQwUpOOUxAI7j9OFGxhI0
A50OqImwj9rOq0dtyxh+ukR+jtEvVStZkUdo1UtGQ/bGp5srJ2kCA6OgisPhJT7txbKJGj91Exl0
qNe8+015CKKSXqSJOVm1EMx4cE+geI5S+dK5L0aR7MsBKB4Blwyr9/qziFn6YzcbKnHHF55umsao
5dCO1aCHxyw7oxziup+tsgWmipLH9YFmC/7axUiTg7ronCGR4lSgKMVZSeJm08w16ANzWlKliMA1
pIZ3LuOn6yPPpmomsRVoHMSj5D8Qq5laNYGRBcc+N5/tLDpgWaAmcGEO5qojLS+6Ux+9u/S7neZ7
222VdlugVdYgRpG+B2q/cpFOEOBGa6UEj4ZJ2jG+uXq/EiXdsB6o3rTr1IVVTuEjw7nJgaDoJlAj
uFodRBuCvF3GeJekP9tCA7lwEAJZVH3BgvnRuO/SB8V6ECuPUAeKn7JyunJHX03iz9LTWzt3dsqJ
pRQQQpDNp4cWC83UB0kik3ZOJNFmXKxNH3s/6z+1o+sffzacR/tCEwLOyLdMUXNlH0WaaxvAk9mM
lCNoKXEaiGpPaD3yHZ3q7WtT0qOTYRb+H0dXf99pRiejdT26X8pT1Mj04MMBK6PQ2oaFACjB4OU5
lUDfxdKNc3r+M//z4pMbOiRP8902S4+WvVWDR96W9aPKZxVIyY23nL0RLr7xZGuVcVSZCPVQi2jz
FTgZA52RvDjIML2q5g3MPfzNPcmalRc7cUVlSJPr4dqjIpby3W88zezpdvE04ucvTreidXxDJ5E6
V1m5Kuq/EBun1khCwyVh9OZdXz33EapBCooL8BT8IlgYAnQI1kCPbzzMrS8jfv7iWQzVBacQUzCn
N5u5KeJI9R2oI8i011967jIUepFEoDCW4Z38Pk5mdYbV51SnqAaF7kbpULMWTQv9xMnmDeamGZsb
99xsI/NyzMnaLjKFTqYh4k/3WQo2eWeQmLDDFPUF9I8uR4fATL6F4a/rrzoXhekC8adiW4CgyCRL
LopR9koXETVaxB5Wykb3JKgGClgvai6d9W+6jAYSU4JAZCMXNFnc9BaSKoCqJFTriHTl6CyQKeqJ
M/T6i80xN2kJkyTZ2BOQ/k8Ch0ApczWWFPdclZuyJ3/BJjP4FXAlaiMpxD4C+lOIOLf2DqV+7jtn
ff0J5o6Miwf4mvGL1VoWuhv5Hk0C1PEqjfvi1IVrAYq++a5T24MvQM3lUJPTKelsJ5T7gGpd6HuL
ZzcI163z0SgIUFbd3dA9iYMhSrMdEWbdmUDq8X3E15QWgtEaFJzrndP+UnhC8y0osSapJPQSUT8u
tJXuoNOJrnOFmnqvPRnIuuHNCBgjJ2EE2dUO4a6vh3KBqIGUPfjEZEqPVmMmn2hjPo3Zr2DMF475
WCkdRTbsr/X3AsCDPBgg0YOlaab70s83MSbdWv6rhrrgU1FsXhR5F8HmsVTcR4wYlCiqPj1ua9Rk
r0/Ul97YNGwyDAjilKjQzfsKdi5mKi/5X0rdRccmQ4FC+Ew+B0L4V8kXflzhz4k8UxudW8f4e3Tk
Y69jXqJ1Gx9/iNLxlkGCORsNCxPVUqjtrlmfGqTdtapbUuJGxYEKT5msBMVkzMBnQ/Qf3rLxu+7/
RM+IxlC9iKKfGdSK1muWbtRx2lCSa9t1G7AHwb7EAc3hqNlLuk9XCD0kOdpW4+r6Z5g79Ui5MIEy
gFcrU22WthqN2sqQFaKDRVWIqM4BbJvsY/Wbjhr7v+B7ol/9z3CTwzxtOGMRY6OQATeyPcQAgMDG
0nSoUIci077+crPn6+VwYrdezLEky5VTjkN4HP0nhzWPvl5vP5rJu2yC5lLBqoevPfjF68PO0gwu
h52cQq1f9/lQKJFQILBMUD/GY6q0qziu74ghVDd4qBRzmUffPQrUjS8/whZe5cWzDSYWnS2veKMw
ZgqpbAObRlEnN97gfGwitSLSPJeoRsPcIjxZqy2iCk56Y1HMYvVMUZCxDMjRIJ8n362GFN/V6fDt
brO633+oD4t4sVifn/Gj+3XLUGbuMroca3I5NH1gy5LGidkWAq8E5m0AkwsfBsKswve5Pjdz57NJ
e4MCKJVp9esCuVgRCOHCGHLtCEL0gSQBCAqpC9WWmyzg2Ub/5UiTpR75ih8lQn367oRJJ38Vi2/r
pzehQX3W1k9befF8/dVmGSKijmEaOrctsje/z1qboNDWel0sNFpRZhM9TigaAiJMEtQHJYcwgUwu
ziIBdKbRKRI2YcekxsWtrSdeb3q8Xj7MJEHOm9RJi4HqVpG/whcwoNqYqB6Zmw7PxGRRfodLGiCm
tk+UgubYIHhoN2O6LwbDH0+hkSUR6yB4NTUVlFzw25Q/0KHJ8++O/GrKB3fYW+ZfesslQwMoV19q
/66ElCWDiEfmYkmAjd+P1dx1yWtc1Oug0iHjUR7u02UauotS/5GWD5271OXnND8o9VOi4/fuPOSd
uwizu9Q+R+prie2F+72IMIxHYcsut2MMnwpJA2D7rvKXav/yuldhduAghEIuVeKPiUOv8VlVTyP2
nYry3aD2x00h2a9J+NwU94W7hfPNc95UqxTh/LWvNFk4zSA16EMj5EhFKh7uRmfnxI9BtkGyVsZj
wdj06bZ1lgjmBNF92dy3txKt2TOA/FIY61kW6JjfV+6Y6CFVQw3hLl9eBvojh4Bo5aHvQZ/9ph7O
/Nak4Ir/pY7w/1TfY0ih9VoFCjj0dD3Q5Fih1diaR3hJI8fK0cqBbRDSCGBybuJErkLFhCooPwgY
uKAtCFxBUt/IdL5W4x/zcPFckz3jDF021K1mn4uchXFf6YdgACF/UJKdn+78YCPHqIZTfkuk1a6P
7sLkr0bb3ThFRNh45SGmcyFVelGprh4JfrokUw0pPwUvIVcywFy4e8hDBtPP2g5tvxiH6JQpsbbw
uxvfYrYEiEMksDU6Ag6uTr8vCc23aq9TY/sc239Z8jlIAWg1qIhJT7V37oZt2T6E3YepBvvEeNCN
ZWYskeFNNpWDuq0/7AIZLhE0WPK4G4/2pWv6xxeCPqijL4ar1VQNIc0yvzY8MG7o/G2lyoFyMiz8
+pufYAUjn/KO3pa+6EHReMmiQQ7Y8dddVS8sTB2cvFzUGKNkrrwRyX1X3zm9vEniA/UrudCXTvcZ
ZMU6Q7GW7Ewwr1LwL7A8B0R3ahrbluSg8e0uayJPvXhNmngJfpFGLhbV3YcFsKCKMBxq8JJWkUFu
T3HkLmPvza/6hW8dagONoqRe4Le0KppOlFCX7LUqCdaV95kykXpsriC0QERBDH4cCYkJYUJsevu/
EAhBq7SwX0RYa2sf1FYFP0U8ZQSYR+CEwERa40/TvQfrsSWMoalPsSgKrYVm5Yce0rI47H3/UFFn
tgBzhfl47jXzJGIdBS8MP9uK6Pf6qp49YDj/AdKK+uUU/RcZg+lHSgEYNHhy8YPMtwnJC2Am6nc3
+Ypfa/OPBeKYBnZ0NOv+UGiypDwHBElIA/4zVpQFZI1V7Yly9RpR8A2fhLp0ALiLDluPbQzMdzi2
pGHiFzsSPqzW6/X3nz1agKxxvTgIk5j6JBpRhBib5SHIVugbtPDQ5KuTb6XyhEimqZ0xeK6f6uJV
Kc69v2/as6vvJcpe9Q1kwOzJK5j/YLcR31FUcfhchF8tLWBRaUyOPAv5T7t2YxsJd5Cpu6aRzqnS
nxDlWXSGf06zdtMRu6iNvvYH7ehpZUOFyT3AHrMDe5np6Z11s208Fx+i2QfjE/KnaU/FCdIx8OpI
QReowY5W3Vbhg+3cU3cb+uP1Gbk10KTcFDWaXRglwgAG5DiyW9XFINxL1xRiKtm5cWTNBWOXbzX5
7KNWhymdCecsm3eucYY5q+H6XD9cf6W5XJLEnKoLXAANfMHvk5sm5Sg5tRfgUv5DoD4i0NA72XqV
kk++YCh9XB9uti4Nk9sRIhJo7X+lYReLKVNqKRgTejCGvxh1bM5wFLNOnY5gMgAXePX2inGT4gAT
+vrQs296MfJk8nTJDdPRUoWs0oGiOHQm+sYkEmCdAOneVPqZHU5XVGSqsJD9kxOsNpFuAUg/Ctwn
uvr5a+7/VEOc8s5hHaHNdauMJuqO0wMM+Nf/DjjF6o+W3XWy5LtnhMc4KsrsUSYSLaEGOtxgrz1Y
N2T7MGm7xdCf3RUCnW1CSYZvKx7sYkqxV27l0EI7iQvRB9gb/mWlWzID0V/4F1N4MZKIiS9Gcgpl
cKsxd88nxdzl1lPT7RR/4wyLyH0hxL0+2OyNQHvuv+81OX7zSB213JDzsxx/tlGOzgosaKh3St9i
NmghOm1sxjFalJmya5Jm1Y76IvehcmIWDqF3KGPMTiIEgG7sobl70eKeIhCmAGRPKTx+KUt6oICK
z8216hwFhs7RT77zkFhvBYDEG59BnDN/rCthP6zriPNDD/j9o7uhAhSw8Mtzk3zWUr8uy5PlSvC/
UTT5MIMXKV+2/skuskWBq8EtQ6hZkJZ1MfzkgKoTtTeqoUTJUECQuh6MgbMzqpPfwTUPEDl3T04j
0Cb2Tg0+M8OgAHayFRwrm7cmGVelsM+DH69/dNlp7B8lnBRvfKHZCbl4xEnYG+eDErfgTY4C000U
JsTgDWIGztC6/wt1f1wy02KXBPJqPMfdiwXBukGI8EX0lpVYkLrV7EY5yJi9PpDjYtIs8a/JcVdY
YWkMpZBCohYlqb/qWH+FI+07ILwNddFXyYOGVd5oOMtccxepPq6tsN00NaYStnUfde8iaKVRvRtj
IGblwdVwS6fBFRuLvDub0On97Nz2fw8Ip5j5opE++oiqRIB6JjaDHcobCbhrk3prFserTtOZLqx/
SMaKxiFrVhHbTDdl5K4LB5NS2rtCvAvUTha0CzUp1zV4wLzaxLoLtjnddPa4gKZzfe7mp+6frzS5
ZMvQ8WyqfdHRLuNFh+asIYHk07cVyb2dxCuQzNcHnA/qYFIhsiuUZqcqu5mTwlSIoVRBJRL6LilC
LtlaUeuF7H0grA+5krtQ3xLHt+EHDG2QdmKdQJT+Pz7JZGOXaWzIRZFIZ8vAE3bQV7L3w+nVDaKK
cfjDwskTWb/QfYYtuDJyB+7TG8LPNrk16iX5y42nESXDP46Zi+8y2eeNkaO6hEAZopmHKqKMrZxa
1OOMt1Y+CFCX/CopsCIXTS5MjLybd8ts3VmY0yBX5tBosyZLAVZkmA2D0CyLNoH2k/hgpGnZ7sL+
ydZ/EZRkqbm88dJzZyugKigmjkx4Pd2kRlx2sVsbOCN5a3N4i6WDnzwREiGxRc88rT67B/KMJu5W
YMivjz238i+Hnrxu0lSlW0iotbLTofai7BEFOKtlW2iRoAevDyYmbzq5l4NN6sW+5Zqx0TdIi5uB
wCd52ZGFBQLgtgXC1wa6NtZkWUtOZpRtKBI53GNHM1vBTclzTGVBsroP2O5iYGHZzVpAjaKwOnjq
TluhZkZ702nfW2PjGO6SDiv6IDVCG9x8y8Gtl7IEvzKKlhp7Uch5OVjiDeN3jnuMk/h6hVkuHoQS
UYKoh48ig1CeyJwToE2bwq3jawd4YwK6IpoECoiiwu8eq7hZoyRxAEdsQHasUWPwoOIk7Sv83EZ7
jCD7WPq9GgTfBvsL+a0joxBr1QIk1lpBkyUOaEop67DdtU4MTvoQ129F165Ik1Z1Xt/btGvakMK5
XWxCQ92m7usgO88WjT3HfwiXjnRLqm5+ZdGh02hCkLhPCoOdqQSG1dCUF2oS2qcBkQD+woqeEXZW
P272VKc+pV89VRvgOA5r7F5ihd8DlLFWKISWAiGNpXQifZjSefT/El86oiuX+drC9hChIWMO14MB
BXwdlKhR3Os4I65EUDBu82ZldPu2xso3/+4Zb037Id/yoprFjl4+5yRMCHyj6xQ9sc+a5mPgbT8M
hnHSMFxmNnEDKTDBzRNnH/c2VlHPfZauMi7LGxtRfIw/dgd0XpCMQkBhGjzq5FxS7+bot1GO+hLW
o8/tHahCkQpplHeEIEiMjgFNY3JcvktzDqRqhSJ3Mla0RtuvcoiBKEgLRaBvXkXFFy+fAB4JFS96
y7kur7z8p4/YZFMkyzIsd6KaREhmqw8yokKrpPLufA+BOk9bWby9z+XfWR+heZbyo8e+8Vp8UjrU
ZOGgYFID28FN3wbUbsnUhMyX2C6ItHA7m1gK5ta4F2U7RIyG6q9Kw7Tae6c5hM9LWP9CXsSVg+c4
PEcyfq0of9QARANYLIH1by53NKCQZsDCSthY/b4UAxOrv0YC95Jo5jHSH+H5URBU0bnE4L6HS5zG
76KAFAj5GiCS8PRSwGYq2FXOiYSten26Z5uCqFI5WLyZyGJNrfecvrbHoI+zoyYlDy5HnCTisojq
HWVWkTlIGZrBFjoIKoJ4GbrNAPSqdenky0IGeqC9jM4B8TLbi27UUmZhH5ePNrkTJDvQPA4l+ywr
GQnM33J8UJVd3D2Y7lPSPrIskBSO470Tn6PoKbpZuBfH0B874eLTTO6JLpJapZa5AAt5WFGUlaVP
lVicBQzxhIqOj1UbupY3JkSE3dNRHbRfII2gj/qH2INcJG6RjAZMNfVRFHlZJMmAE/VCk4U2O8DT
tPyAPnx92Ln793LUydFT95pdZYbqH/t664dPpXliKXTJW3yrCiE+2h+vhwC7aSkqKNsppQZpslJG
el664/V4L2o6jbOHLXn9dWZBrQ5ELCq1Bkt7qmgXQASOFVg75xV683u9fSvjYolZBicCKpiWULDI
2583Uqq5e+1i0C/yykX1IYiUSh8HRIAF8B8n8xL3j2WYf7KJzVtp762xJtFZE6Ruk9RtedaxW8cq
tXdx9zuZeGx7L8D9b3zOuVrV5ZtNtqI19LbZq457hptC9SjMf47uI1VmJXsLg58C2F/W48IJ9pKv
goKBH443pV0cREQcud7Ktyl34Glw/bFmF61F9Z8wwjLlqYJbFvlq78Sme87GEwKQv4jFMYKJPP/j
Zq3n1lCTc9vs4kiLMyc4VglE5LM4GJlbtJoVqNnX32p2hyBbTefUhtWlTY6dIim1PNKV/Jx1L1H0
GZbwubLHm1okM1PKJY+oA+btcCSmoDoTJejeEYktRTm0I0pIqVzCHGuKf8gJaW8rE828mK6ROOnC
lJ03myyixkG8NigolwHTGbzHOnwsoSzd0rqemSmkv4GUU9QwESWabIwMiUF9BOEmzk+3eoWvLtTL
FEEavz5Pysz9wJ0J5RnTDsrjU10nYCAKDc08PveIAOb3mGC5zUkrN315HN9tayPilBtDqn+enr8N
OXm5LlTrcVT75NzaL6bxc8iTZzPp6Rw+xtKDHwCCwkdZ8ZbUQfexVtwafm7NmAJeh96Ghca0+PmL
A67kdKNFAPrlR7raP6WL7/fB4uFj+13aN8tDt3h8vfG6c18Yl3VaxVgwky1Mdl3nRZJdKlFxTuFP
q4W1dMJhmdXFgrcl09fx/2mgswA6uT7w11Kc3FKYvwAlMJhYbPkmS9X3My3LdDc/+wgwFFjKgfy6
cyIqG4M/7NOChl53Vqrqs/DGk61B6M/eRHwbyu7a9TK2brPqrWQrlahJ/B1Ze8wQHzotXPvdeEpz
c5UO5SZ0DRCr49oOMeFT0mWVCO0xt7DXCErZ2bAMIJHnFYR64lX4YqIRy6PEwopxxDDbkJ11EYy7
6+/OJTyzyMSVKTYrKdOUwtapYZ/+D2VnuuMolnXtK0LCzPw9zHieImz/QeEYAOMBgw2Yq38fqvVJ
VVmpSn3qVqs6KyNsOPvsce215LNym52lwrVrr1SEugZwekhn9jp/o+sjHq4StAfpU53AnWmc10ZC
J+ya+Wmmi0JrF22ebUx5kUzb61hNPfkGwsAZ2oxgdJHMJNE/1D/XREBmwQoG3caGjh49pgBv2n50
jTjRPCzFHfVPYKVyhH6kqlATO1kDx4WATzKvxeniaBe3t4NecaFnsBW4R5wKqXXbQwcCxpdS8UwI
aXS2hD2oliU1HI1Zi51Zk1EKVum8hpZQcirG5nfvsrQidVXvkuh6tKcPcZk+jqvyeBo5xTQ1HIsX
IXLnHU47sTe+5LnuJdH9OykFfwM4bQGcCGKT+BIUQRnq8va5Z/SHcTbwJb4Y6UdXvfZUNY1eqRwo
WvOmpSpsihRy0BKIdmHGidyKu3wKnxZz+cKtX0VgltsbXCQnOo/n5TAqkCEhboogPbGwIvry4j3h
yHpmf7rnv713hoaMAdcc2Pwv99xMlKpub3B4XxNkRWBmIxlE0wzwAM2mEmp30Ep/HrD/9lPR+GID
BjKWf5UiuTyqZVVNsjkZBphB5AAuFwkQyuezG8MF3GSm0/9xhP47jhxAgyy2wx1N1P3V2uU8zTSr
aaChgavuCicgYIILu0GdqofQwQ6MduDtEu6eWgO37qFfOcEZLY0zzKuCRZWeHNwsf9GIPmw2G59w
W64V1nWHJV5YV8fdS4tOYD2piAf+AuZwvnFdASiHGKXwkswUFmgwrkJW3H2z2PSQ4sLTgZ6juKog
Ml6lhwwIuHMKEBhGB45NyM/bypeKRjwtYKfKRKNAVmhi1Dd/aCYNhK/SqA2G3alBBGBo8Z/ARdGM
uqIYaAL9ub2A1KiJN9DWWuU0aZdWOcksqG4wyRySVA00HDAhBa74wQygoZHafkteO/wy/h+g12Fn
Rc6PGpSxtyLQuLyDiNSwWUEPDMaRIZvIlzCusE90GVhY4Y5i/7IafQzryTAGMATszhfUsKcDaDGp
AONlcGvkH2o5kbPOB2zptjDCJHaJ8vn/mAMz6vo2sxz9nDlM04CmGHQozoAKzlDWKNJ9Moza2fqU
4VmE01V9Y7GLLv6wNgjH7dBBH1oNybV3izqQVZp9z4cPSwu8WTKj2JMNd5GhC1hnBq6ZMwRgxwGp
bqAo27HMC+sMGG6kBaruhAKo4Ra8zaaLzNbTzjrS86EKoyq89oM8OI3SuiwHbV8vt5EfUhxrVV6l
v3z5MELI1fsKMYYTz1TAvXMvQOvXECHB9DMI9f7Btf+mttS5QiOTeQZaJf/a+bqa1+d5WNg3RgNH
S4FHYcFApAOnKOfygPdDSr+l9A8h5XcR5R+fO6Q1/8gbZOulV9Jt1hWX8JHKK0l5gDvT3wib7a2P
ob5yldOJFuQhKWgzQKzU9BfIFKan5zInzFm5Ac+b03ZowXbe/dZtb4rN61b9lmzHLHqntxue4oVh
fmFX7GW68GD7ek16kHWOVZcAtV5zKe288+0xqdpTfC+XRmYSrt9uyd23Rt8IcIV9+dZ0+k5TFkZ3
z4Sayweooden/BpeTuZuyKlQMHAh/BFJZ7//9/n8Vfz+knbwngwD/JlC/80cir6/vSc8UFblCux2
5OTmCQjXgKfH1jgnu3EapfTuGgqot3apnlixsB+T1wvMDATMSaT0tLsa3DX8/3ltDVyJEFHSn0m4
vBYk0C/9D4CC35Sg//i2v0SJ9KHWqD0YJ3jAWL4J6JDbINkYS90YhbAs+d8v5zd5/d8/7demcVVU
1wpeWWOW0R0rx8ygnmYIsgj2l//+oN8kuWROxIQB6AzlyC+P9QLPSnsT0o9KmRTSLB/tALww6ErL
Ob3gPwJefvcWETUd+P8JtWzD/vPMT9ldviS32423GFMhs8mAHCxcWrTB/6gj/++SBfAToucDLSrh
3fx1MYR4ynYaCMwp6rTOYwHzrdd5WXj3pT+c1r/JLdCBgQRnBLKFDj/l2D8fS64fKE1XurQpbWHO
HxUobO/x8tVP5ecCdtJvMnFaJ6p4LvuQHFKdXt+q+LGyl5cJY45OF3Rj97cN5CX3xUApt2mCq1f4
UmTM5NX//4GP5IHZZsTZ0pn951etSEfOp0dznV2vB3nkdyAk5Bd7QlY06pa3Uxnc/nDPf5NgU5gy
3R0uOuvPv7wbNtmk6tY3JYAJT3oGpbSVukN9+0N9+tdmwK/eBBg8vHS02jTlX/V2mtn2CfzJZMgC
BmAzZBjKXQ0GFvT0XkU6iQY8nVL2A0sEG5GDnAdx+3UtRKZWweVabzmZgai4uv08LCnM7Q3sFuMH
euoam6wNI89rV4Hj+xOr6O9m4DoviGVGGdOh+vvnkTS1DDj/daXOZSWtkWhGmm436uLS6IRmntzR
q/MKOXVgXAKnajovyfKKWgnw23T27PsrRD548d9m8vsvZYBIQ1SM5YNfNzEyElekG2nvjYyzXyYM
DB+Kp4DW6CYp2kr5BaHo2rlWq+zW+vhGUWfeq/npH4PY4d34w/H+zk1xu1i9ZIEbfP0Q6/8WK4xE
TdTHXSuBTU/17CN/AU5O3FHmqOwKcjK59qcB/G89FV0VCxAsrD+/Ekuoei3dLONaztQqzrTv4j7y
2yIq5PjRxGwUnHRZPOqzY1VwnaEBY0dGA64eFab0R31GnRT993n87gWwj6XRI9ch1f4V729ctZNe
WImEQELMHncqvRwoSpwbRMxZoGYtSw9/CHj/nkggPatBcQeNN1A2469B49/e+am95UlfKqcNuWw5
OTSLhZAceU5utyi+Cnf0hyf8t8X98nm/5ANFLb+u9e0xGtdS4+RJzbpKSsnqGqdZm49TG0EPprmZ
SOyphmLECLUCTj69e4UC6Uu5/u8X/u+mOl+HBVy2K7A4XsQvc1RUffIa9n95nCrQGCqih96xX17h
/uxIyjLvkRfOg3Q2/O/P/ZfdDR/LfwBewEet/BpKKvTqno1yG40RDqQuvN7ja7+Ss4+LvZTLP7jm
f2UZv3zWL5nq1TxboMlseVzQcCpnZftjMY/Mln+0pd8ESJ6K/pJlYk0aqcY/72/3fKUNvafXJs+c
i9j1/q7HonLRuYeNftxABUoTwlnJJ7EoQzG5iix39rM17aMl4u6ZCJdLy/kTY+zvj5ixzCBBOYIU
+5dYqOrNRYP0TEaJBIWBxGX5tTRiOw/B1kijaQW55ivW/7Qp9G/Q7/Da//axv1hW8hzVSXEu+0l3
j5SHn481TaBnMLr7ae/jz3K3JIn/k4T2vzzIL586xOm/Xef6/KiNi3XrB03Phzo8Ky2YtILwEwUR
/497a7+1rb895PDv//ZxyaPluB/XbsyKIqOvQgpYVeB1tn9KzIdD+kfg/+dz/cqXp91lOVdvCuKr
0rQsPfUc/PeF/J2VqOSqeF86s3RIf7FdivzyZeaZPLZKdM9PH9fmK7sfu8s4+1GML/zPibP7Q/hl
8jHkRb88l2ooQ54MFQA7rMN5/u0FZrQspbw8dZvKLSMoatZycBnr81s4WmfT0f7mla6xknxlKcfG
UgpRfglk2HWf4v6D4Mv9h4E+mEFwPiIXCPA4N8HuwUXYE13YQh2TSojKp9AyDrfQLIUG5Y1Tx/KS
8aurR8oKinP//gY9siTYbpzaIlt0T+eUi36NQBDANOSQaL/78kFdsCGvt6Jy25/eL0JTKMG58NMf
aMgdGonx43hFpMVFQd3JFvbamjLW3WmzH82H9HeLRowPuWBkea0js7ojugjlnrj5NILehbJ5VjiZ
34/vse7XH1XmobaUfhiH5OGzXbw2GK8si7dqkkVXW2iHU5RsH5/9pzly9TmEQt5DIxt3sqkylTLh
3j30R0NZMOP2v04T9TObMO++J07yAvAn2otAl0/9ul4Baghja00/XkIVyQEt3/CYuGlA91ogUNO6
ah2eda/cXMJy8RiJx/rZDg3Wcm6GGi1EAQuPFkORPG+iHDYBMfq0nyJ9U6bpe3Fke2lpQdgbA+0z
FzZI4ffRQo3q+P7DitQ2ZUv54V5gsraczn9MNv34cN7Vni3YCAsAS3XhJQhs73zMXKiMJ7dZNck/
ih8QpnwIJL7B/cOKUTv1JaE4NJrPwvD0he6q86cHjiHw0XQ48J0EojQLk0dSnKeXv/VzLOQVKAEz
TVdx1M+RD+wG1Qjn5qiYYe+msbEv36/jJl7lolgpjkSDvPJvXu/T7BMSjWIkrZz2zQgqt9kDPxbN
+8HwoMHVXVNADC4sLz++go6vhvaSYwWjz8a981gI/Tn6rvHNyX2MNWVBHevuS6AV68BB6SVbiI/2
CcRd9MkNF9DjB73lpRbAxQBwV1TjFWfjDabTOtbMmL0CSNjFaLyZZoH0ZXmVm2w7iBCEtMaqWxrw
selzVL4VsHC2Ksb3oIgRKQurKJ/xGvW1NtVWCg3LF+3+iTSRxrzHx9PR51j6OAv6r8sRCXe/c8/Y
aYuo2MyIyjD1RiLl7aDRxIZtVB71FSYYZS6P65WRvdaCJIYyOrplDtcIpq9QCVRY+wUQOt4ILBXj
0Yk3fvIT9+XY6943YsN5HqR3xdlpq3aZbPmRKc8yl1cULNLV0aOHf47oYeIQAh2TUiO+70SbDu5B
i6+LXEiz49PTluWNA4PFAtRqwa6vuIzvPEq3T5yYTqMw3cdJZBEiAh57up4cd5J/nZw35lxlCYw/
u085URflxc3dq73WG7n1lImg03pIJLmgz8XxBl+3ayzOWNB1gsPQgsMofHnIUgYkGq9lxTaGqHLx
mFgxPNT1hzSHzbvmy43m8qzbcwOH08IqPpIl45/ig0NrPukzDgd6c3xtaQQvjvwxhopXnNzHeKP6
nT9anyK4rN30e9O4D7ddol72dOhlgzBsdtmGzwtQmJplASvsxdS+uf34mK86H84C5zp9ji1HDuw1
aO1xNkVAkcOi1Tq/eL2rY46ZYOnhPfvGmsY4WN6QvTrNTXFA+uldQkVRFqc5G4q3gPEVrZQl0xU2
JumxzmkE+/Ub/KguwlLL3sKAnSJu5o+oUcSz3SY0sVENy7zR7oYkai6QLe84KMzUGe79baZh2vqq
F6X/iC4zHYHVVc4LYJD0U2Uuqk1oZ90rAZkCzVWER5fqTvu5fYx2/Cv55dHhbnbpmx1qq+fRwrjq
cW3tG3bm4I/AXEq3883PdCaFl/HlaO5tmBr8m2vtQE0GisgT0b+pHtzoU2vGD9D3Njfp0d5YsxPX
FPqu5SnqFnZIoMFNW7EpbPcpzLtrrtXdK65/OneVTjthOJ17nWAEHuSf2JMSS590ysWI9yjhP9QZ
iFvRc5iXcckZKs7x4tw+R8F98ok07Ph5kLdIs7n9lxJwxhE7dwFkaKWXLNgrXrRvKm/4cUyxk96H
nhyPmc7Yx+ZQqnHuPLzWNdwLd56Wt40tj/BPr7jzz4tqgerlNl/etldX9bX48oa6/cQIxqmPWKs4
L9qZ4iytWPPgaYueS3188gt8cHwOZ4se+ns4ZUR5POf8qek9wj6k4cBCabptVaErUQFGdto56fT8
/ro6/Uqf9rG5ZUX5s4tNR/JuWQw5CpC3M5t65wUM/J3T0DdWhXIOmq8bvJ5Pr3iFL0RKucC9OCNg
raLBCuulX+6rUlgftDtKqF/ywMAlngMWYpBDA/Apf5RfL7jbz+H5Ac8d9x4/mY6rRFgBbfnTJg1v
cHGIFIuCPL2OVHlhyFOjDy+AgovwoXlD3J/3+26eRZc39k6N6XlHsDRm5t6a6ZE90Q517GqzHq9e
j0/Tq7NvWfSWXb4uL/CNBlzUuYX4Ys/N23493PpteXZ0CgBbJB4z1gsBSArR6narb3OfxU/8Uqr5
T52YnkX1jxFfvAoiV1FTXwt73ez0ebpKQ9qioXkcrgW7MAeIga6T4k1fKwE+/OxjBJ41Nec4RT7c
COixMMx9LdtYWg/R+TVlJUYRNFP0XRUZTuqx7+CsqgzQp2AsddrJ3zr0N4CKmXkiZ9xslIeLUunN
qWdy7S81loLhMBs5/UIat7FSibvHbstRrpx7iLbhmADPf/P5kzkXrTZTJLKjb/Toecy2+O6n04IL
jdUI8oVpdmjH0oQkLHihmzdnavT86XfX2+DArOk5aib5+L66eESWkHCjMspgvGt7zbsmCW1vLC6a
sNgjxzlVbrd/+PfWrSZJYIZcyWp9zsTl2zQJu6QrEy3oSvEYua9LcN1JITsoblq4Z5a1XSuG2mj4
Of/qG44RDyeTgAV3tBVr7A+BdLmbLfpGPBakADEygbjOxi9mt9lzhfCMHqqEofzj6kiRtLmF7VID
573qF5Vvrk8Kp5dFD4SP42RaEQNU9x4k0dk3fQbjg1+3vQ46Cj5nlgd9cHEQDSH9KqPak1ctdvIi
wl5If16LIkB75eKoE768l077VRdb69K7OCjz+ZXuQc3abNrg5nAhAawIRj7ebduM6R+d1s37ed6M
O3jiTwSR7HNUuvn47Kfw6jjdsg+oj5KQcdfLv0WjOBpN+snVz+bmSlm0i8Sn+5aMmadbmPxWc9TK
vUbSbuQCMBdw4bO44xShHubTkieTvDSAbJ8ESPK04cfRbYTjeKZX444IzoldhJmJ6hPpUFcSangL
zFVxaMJ0mwYVfWto6cdScJp1Tum1+/M7w3gJqQFRrulRRmVEmGu9zV/JYQ9VC1U2sxMMlngYqf6L
u3Pan1zz5JzXV1f38xW6nQc8yuq8aFxi7/Th2qpTbhBWDNCsCIrlHeXW8Bom/un9tqvG57GculYm
7G3DDI0Uz2My2r4VK/NT9WsnPzTjdAqz9BvaqVQST+cd54bqq5D3l9PsVMYXw0Fh9d5hHtZ34eWH
e/xcHXvoStbnPdn9+9XXtl/VFnSwm4bKx30oGabPvfRBtsfqZtiFBTIV8xu28XVeXKNzVO3s9WOi
OLflfdmtH18J15hQ6rH9v/wm9cWOB1vpx4h3emo4RN1DJ54cTj1jZWbwHq/vhpe47yePCTz6wwXu
Pk33cqSj2Z7d0rVWNjsSG6TTDmQYFOsnP1sDx/jCiwZsLvhd1JD2PCameEt95HS5evAzxYguu1Zk
uMbkEUop8Sf1JMeaWFG+LOJyPkwFss8uOi/MsIhPDN/GluFID5EfWLF/Tuu7ONpi+vSySfp+Kb3r
zm5jC9Paa6sSKcjpbWzMIIX6JK8KL/HItViJdmAcil/v9fvlaO9RF5heqQoGN0cBt00W3PKauzN8
rzIkT6GsIT8O81jxroty0U+wu4UuOMhO+IY3lAeJW75bE9YGqOPScMjvF1Zke2jB/xi7LMxCi7cJ
xTX2gLk3m2fAeiFVglfEfXgj7QPjPVY22lqbp0G6RTfuir12sLUjztM6OpEQlOpYQdTEo0KhIeEa
s5oKlASAaXYke/3EbcUpNkknlBh9UeKFHN9m0q6LjB/rrV7eVpQody6W7LzZX2jzkVjo4/54LGa0
EAm4motTEIoofBJcl3OA6oFvKYtszt6kM6IW0mZD6QnEesyRRdn8zp/bPoFeUPC9yXvNLSJzmUcg
Inn3czbePXv2OOZbnM74MrOCKipCdUwkIiMtnMaRd8VmccE5tT1vpQ3UkBpJ3JajYxKhkRHjY3rR
u7LHxsr6NoW3fXaPu8kjOiHKvCZFHI/eSfnfRu7VJ8cMcw9peZH5i0Rsv8+uSpFR4E/0JaAITdjO
ZToa274a9tEoPFkCegicxGPcHXOYGIafZucSfwrOovFu1Bhogucr0oIIfNPiiUtVnEvcItOCI7OW
OZ8krU58PfQ9PImOwcvjwnpGZE3Mbe1yGUXtd6s0aMK7A/IgeLhvSyng7RvLYmZgcUlg+0lcO7an
RImfuSZ9AZW7043Zclp3IRafb4eyHtfncj1SQEendyPSvS7ON9dZs+q8xkkmr30ePP3LBHpOeIuc
wrdj+kl+HVVxKc5jPagn55XinuOL33ujGBaQTyhtjaiiVudBWzBkjrVhHoy1C7QTxvxWeZG94VCs
DTwrd9cSWGBkzcqTu75yuJedMYcrxjkH8b70WAcgIUB/VqTOxHau75pbeaeZxqcZFDErMPlxN1P8
2k0nT3fkoP0xlWVxjovPZqYRuVUnz9wU9VyWNUSxkRtbMLbIyakzF6AYYj3iGRDMHNj3IwN709bt
oiExShZpw3op2it5Ll5zktaxPSvfX4vG6bzhXUxA22Gg5AIKhpnNYL9z84X2qS8BY+msRH2ZFeZv
z/qw3iZREfBrENGlzB1y3J4mwYG4uwBB7ZRcj3T9cO6RJrSI6i3ZdCtpqweqQ6uEW4Mq9D41ibDK
F3JM7H9VL6FEjxjuO59aKtCiJGR3LnpOOkdzMTIMkvKxccnF5h1e2lqSeMXdZ7YpVrUDuupAplFP
h/uy6Pn8RiSbM0zus2bcHEFl2G4SPbdEoJ2FEzTi0ufSAIWEempy/zRE49W+gTcFiyPytxb7vQdk
P7anBreoWDSzKlbGZFPurPyR/Qc91TqUvn5Kfvwa9ktzqk6NSR7JWNLP/X32rk4Rrw4I2wESbp24
rKgsptQEziicQuyF/zYWm919XNHEODItf6/C2kfgZWNM1NlrD8/VTJ2mEVg+t57pY/W9XWnOZXYm
m/tfrZiKo7HIeSs99M1CdU+8N4gTfSkc7WW6IYeW4noUqmETGhFRcxSM4nv03Fw2fZxGZrBdVr4q
vHRDr8jX43VL5U5bS+zv9BaeLqmBVzI0zsLmLcOMGuwm8VPO97JFaAr2MByLKYwF7s9vNqYCfAIO
TXptQ2xg0cTvSDXUmjvV+hbXQtmoAU7PuY7tQ+Vhod/ES7xst+kyUW9xJaOwwH2llKW6pwlzponG
SW8oIDkXLusamJJFwkV6L3I3dWOV1Pyt99r5GYVxnkERtwjzbj+BcnSeMWZ/zzGnJlAmR9tYijM6
PD/leb27TbqljIo3ua6eAkjkl81TbmjrfhqLClvaWq41GW6f4utLoIeOvlCEzl5VPYbAs3j/MUJA
YK4xZtLutCPxPe9W7UIBuQb46pPVr3HxXb4P0Fry0Jd3di+BtjijYPBCzcbXg+atdOwo3uteOlGD
/xdJnvTMdu+L4RiLIPGfvh2cVg08h5gyPB4+63Zkak8X2CcFznl59sqV4o9ihb+qewXX/Vr7r935
o6UR8ta9ZbwAa/fyu5hu8uzuqvHIYff8LeF1YnSlk4RpkE8tLM1ilZ48IY/7qJ41E8M5+/mUYiBb
X+ej8Xn+nCYua2taZEXkpvyrlRUVW9MzPfnE//RL9OWVr3vrfKdT6JGEHt4L94RYBUkHdWy+PM2L
qUKO2YIjQvIcJYGv8uXa2zyyl6OXsHYGHll1+qnqpQvV07+zEFxoNOTJWXgGOWosGjof52kHoPTb
4BYxPycsq+MmrELTgTYvzknFUyGpUUKHbLR6xOb0EqlUPO7nkE2QswAuxZZqVfRL9BSUz4Yc+DFN
dreFHhfctAt38zk9rXNcpkLON1d2XJWFFDy5ZIfzstw+OC1t8BkvFvKmHCyQWGBv1GsCwXG3IzvZ
wC/7dqWy6lxp/b+++NPT56o/OJzRERuOa3FZJvt6ayzMWReWa7pzpjgdZTqfq5SoiPLDuJrTrFuU
pG9id7/Q/04CqhpIE0O6NNTmKXF2fIPnxO+jck7DeP3clploxmiVoM0V1k5CYyKJKtJtnss9LQb7
edL40BbWxnSoA+JkA8cRcuzLz3yruWfx8Rpfnfgq5DUBwv7Io3QDrf3bnc7+zFqkU/xcgIOkY21N
GNWf3ytebKTs1dkAiZhubHHyqaPIVthZaV3GbHFsEAJLJ9NE4aoOlATBeQvfvyBYzofYJkX1e8fv
/6JbTl/Es+Oe1ZC5wve0yXeHt6stADUTVF9zezpybu6Ff376sDlOb1Mgye5lRTl2OM3tWfVOz5de
Ia2aUPdvpArdQ9grG88ufxLIrz6MsqOg3mEFqxEpCJ3WuUE0OHah9fVadMt80mBsVfhanPEhccak
oHAMMVwcOsarOP1CA9Ix3X6dbFURyv757bkbwmTh7nPedTnuZzWHHij+1WnDEAbdjbJ+UMPTOtqn
OCNt/sT+AmlaT4bfKi1SroMABS8WvOJAcy+T7G0IJfaUhw577+yd4odjB09XQ/ZM2Kbg5vHeF0p0
d3tH8REbC401Qi0ThRV68Xo39+UNzy7HX9dpNjX4EhJlBSjkQJs33sfpUK/ZqHYWd/dmi/Knd04c
TsphdH9Vhdo4wZHeo/KNhVk9eM0RXUwIjAT9aRdWR+MU5NsHDbIJEs44STMG5YJrvKzb9/u7vZG+
dNI5nRrYMfe563XOhO4e8wnJ3T7JoUAUigumAjtynHyC4SRBL97rmF3TbeWnLGi7dOjx5+XWXFyO
+bs5QTRrelnXhYNDX1pCXWoUAb3h2ofnrg/ySesjRoD9tK69fPrKuogSkXnnoDjC0QjSP9Ld0VxZ
gnXY0CxBaXZcBXZEW1IKzMlrNVqMGM3MNDQRUaALXuHNV1z9p/Fan6r6r3jSO5VgiJJ4kg8iyyKX
K6en2I4eQUJa1DsjVDrp0U5Ga2tLI1MW9/d0Xayvh+pQ7Pq3znv6MG3wIq/+cw/GovLw7iEInCGk
XT9GMfhEU2huyzPcXC38QCrvJlh0qEm4ADB/Vty5nFroOc3WyimwZ5YUsSHAX0+dy/xmoTjn5pT7
QclPFdPiLkyiqI0XoAcZX3DMuYMIKH+hPdqtc0JTKxgaEdCAiMztQ8m7uy+f5SJfCS+++N91B/u0
Vpcplz4h939STHknv8Lj2rM0Ltf98bJ9hO/3iGGQi6W4UjzcCNm97SVCPSdO1TDcvpffTkYYQuO8
FknYOwkGd/FRKp3Jn4+zq81BVvmygAIwdz9gV/JyX22H2WJxRKqK6yfvFH+w0ud7MltjODNU9Bw5
PG+zqUpEPtpDpv18ivPxs3W3xJ67eL6XtGQMYvf9OCL/hOvY4wMgDjJbYa0gM3vP16/3zHDoMCKS
bTaR9GVvEAH1WdIe68q6p/1sHFQsow1lHmbkw+fCjC3BgAJzoc2o6LWVdQ0VpqYc/iKbdmgirdnu
gcFvAovOk70JQVNMmfJxIX+FwrMIOlQ/5w9Hj6159QN+GkytxyQizI/Gyo4wQqHRTssc+dMORh56
s+wlMkgBqMu6BpVDCaLMu5AZ23EVP0E2QJHUhhTCwqDqD2QuQxUULsnJMOsql49tRU/6fctRsLhB
8eqQVdjxzZfH9vd5mcXXQF3IVFwIdBzLBfofThbkLji2amsdm8NzcfvSCcIIvJKoyfDUkxlQc6sb
td0+q2WLBG4RNjeANC/fuu2ts3+ePeDtfgAx9gG2VLXP/v11dBUV8nOogyUMd119FCjsoPSmK9/m
z2dwk2ItmWq3eXaGPn3WFADmgu4GiUCspiyGCYm2bhErGnD2uX2bJQS12odsoqJVchnqMWVHikhP
jjWU8LmXmU5DzJpGdwMOWn5LGuW1V4/eiutcKfy7uU3MoKHNR7dtiHDJXmeciK1JwmBUOoWzbMEs
IC4CayO99SW9FpZYRhfRUrFVa+U2oeZWj/XyNb0FeGZpNrQESQGfn6eX160CMv9ZurwcaI8XcWSc
XP39OSu/sn0TvaYk5mNzXCDhK5SOakeOahcSCfzAaPX00w1rGyTb3/mULtWSdj6DQDnSD5cnbtxy
mSoEj7HppNHj5/xW0p5Kv+mtH067M82TB169JZuC68YfOaxC+5fBN2SewZ3T3x5BQUg4CY3kgu7b
PvcfB+tYLk8H1mPu9AAW+saeWKvTd2H7JzqMy3QHgHR5iiGsc6RxHdoLbK48PNcZ3ROKPVIL0pMe
Zvao6P0XjZk60j5HrVvq/gP2sKdT7zRXcurve9BB6eFVY9PbyyJf492ozB4hqAHROSDvxGU+tCYR
DvItxw6fcPiLhzfSKI1Wh5yBIGORkAqEur6IWOtwSZsp7GNjbutUKEaUBsSFGS/HU6fnt2+EOBh7
Psbc0qgPhk7DEBjaMYRKfpGLS2QHDOEAMdx+zhH9EpdA9XPxH4F8TOcMItzHJ4WRAuOiU/0QRxmI
YNkLgAYxHohSccGK2Wl8n3OJgM5R9pJ+19H+ytBso4mPnLRBckm2iXZDEOG2Ta9TBoXeA89Ls3dY
esq3ZQhFEnkRrPYLFp+ioblEA9+RYoK6JbptPYfLoaMs6ldo0kbUquLhbLu/fDoKKO5FfD2ZoZ5c
Oyqn9zlRrzp0gTy5udzyvUy4Xsl4AwSm3R4a/bESpVtMiwCkhdX0SrjYE/kcW9CmFW/q/rzFEpQV
Lq7ZJx7GkhM8rsH/cfZmS4qyXbvuuaztaQS9sLF2aBX71FQzd4jsBFFAQBo5+nlRa8X837KMNGJG
NV99+ValNE8znjHu+xosl3QiMJbVSCd6Om9upFZpGcGUgVr02uwmgUM1s187TguKLl7TTE+7akQa
sV9NWP9KtpvZ8RPHCKd3g5xV4jHCSAzhS6MyG+NFYzd5J+TNmY2cfWkZIE5udLvaqW+V+t5ovqRv
SnIdt3QMDdNQlwNOIKEvpeP45inV8jBocP2PbjVjl7as7hCIXWVfQenrJi2Ib5y3Bpah2nSfF+V9
261qrBCk2E7mGf0D5wjJCqnVn1gbvqB+nt/lE5IPs24cofCgiSjaTCgB1dtndZ2Aom9GNdrRcFwo
1HdWkG9pUndtZqU2O6YmYtv4p7k41DhQhcTMdBhAjV80lIPcMxdKgV2aV8jVGp8up5eBmVVucZwk
ULC/gz6XeZ4dXcI64234lu/qN+wzU1xDL0NW+/fE7L6UVSfihHPZZqj8J7cXSRoVsXPNXunedKTO
f0FCUukwPpyT6ukkrq4mP7FHnHJH2F1nrXf6Jltqn+dsFkQHbDYEcPEsnsljmLvmZSx46gYpS91f
rl3X4/NPuJA+cyYwdyt8prPBJrWiSR8Gsluu0C9ZzYQXnv6oy9KwpVlyUBdo87r9cG2Mkh13FViX
xuINl8O+gnVEKce6uoucekVk1pgS2+1SHXffjU/CkGExJpfLmZW23+55xk4TrYxlOUr33Zr6s+go
+qbZ3XZYToRp4kqTw3FN8lp9y0cUIUxaX9mNQ1V2IcJgWdaxk8ebRnfDtTC6jZlotm51C/BE9uCN
nC47M5N3NBhHM5WdXGWoUq2fGUusV7PcJeBb9DEzVVUmAo10dwP0/9eT3V+TAtvcVSapR8j6Wk7E
sTRH/hB0Jq8Yp9f87OWsyBT/AJ8/MV78yyLB9YJnwBjSVAaz770kMsuGANyl4W0C390t2PSifN9d
VAuUt5iubhmp1YCCYZFYQp6ayF8riYbN9UffjK1bdSHl88tzNZ34R0n8j+5MUdGic2VwK+50Z40i
dclRM9rJBHGISfIL5o05G5r72t7vVXNGGtuccKz5U2Cnxm8uxF7QifKIWrpEGh2JhvnOm+h/LGYL
w1y87/leSD35Oj/5Xmr/Vz4D7z2yPhfjzeJ94Y5/PO9nWdre0lum5pJqKSeompTSTtksa9OL7B++
mNtH60uzLyPdRn1rTt/mr/7rq2D7b2/ziDDcnAtT0pguJ25LteYckiWTJBkjpDD9N5+ks33g98hc
rVaH1bZy9lv7m5DeWnMiWa3XT4whf7qY3T1MFd1639Wu985Ld+aHWC2OKVJf4JTt1QrJB6vpLCfD
qOZUwqpRqRtmm3BAbrjTaJN2xMTSe93Fr0cUaL/rGI1/jBigyOlaqRq9Gw7G7Z2GPtaOaZRFqroh
5t3n5thFr9Sam093fzvMVPcdkQNFLMF6R5orWIgvtiWVyelEe0WJ8YVp2MSMRJfN/uUZpqs45gs9
B1DLcj7Pv/SrtdtRjfCGlkfcipiXc4p5dl/IY+zOh6Xz4axvHBZXoU70bYxHr5bDcXRaTt9C6zZu
NrHJEWH0/ftNKw/UobSH6n0VEr/T+u1vFWXeYfCP87xaXFu3FbdhPA53AgfA+LU5SKeCOTQXu4lK
erz1Mm3aBZMU3hV2RvnVaKe360y/rCRjocdLI9/dSr+WF8PbLM6nYrev86lijBo0XM2hrd6bdN9U
y5SvD1YxZ9bhIqAGLY6vJw/y/u/39Ugs/9d93XlGlLA+xXmq0j+OhjdU0hXPXSw2rUmaoHHx632o
1uH3j5R7WfLdWP7vR2p3H5lnzSUcnpvbBlGPag7AWFWEIOgf9u+C46LhjtyfHyYrp5X3XXZ2K6I3
2T9Ssvqovn3rYo3+L2YXHTEEjNsqLXmGwt1Shbur1JTe4FX5SILs00j5uM0bb2BRbKFCAH6zhhDz
bOF+oNDnU+FtKArKXPqD/z2kjDA9pxptf6YlqjecOlRpNnViSUQkiFt2kfJecaovfePmEGoj5SbY
wkVRBKPfX4j4SCFsKD0Nnabd4H/uLoTuPCf1pGJJPAtzeBwDzT+j6WW1xhZRFZMTvW/r+FkD7n6V
uB8FcBIQ6/ddnDX97kNToQmTcKC3kyCbR0j/svcebBSnlga6Ou6b55nD7ON6fPK5jyYyXeah2wHJ
ol/Bn1ZiXx8vxzQs/9//R/xfuh5ldZ6weiHS2A7NweJdtN2XdOeRwB7vg9nMXQTjF/37aHnTzppa
kuk7N3c6Dy1rHb1Hzjq1VqvsyTR8IHLvrZMavbcMAfrK3eqinRqt1gyWd6FdHM+7s1FZHPdVSteB
9syO82DYqfT0g4EO/R5T0p2gvsyirLgJtLAUj/RknRkGvQZu6pcSc5oqEzcMWhojIM1IRHMAQEQ9
ndwrR95jNVfVt7DYVaViR3H9tO1j/8LvBoTKykqoQruenuLz93QojeEJ2m/UTtAYwgWwQqkfFE2w
lZIXwKmVtMV2p2g/4nk7zJgJhMJP5sGjJyNKGlss2yxt8+6GZKmfBSmIlW5SNDs5+BBLXDqv8mUU
XNwCGddA/OA6jnLfm/6lbQmn/BOjVG4EqM0n64gB4vcL+rOr3z0Sroa+uro81GHz3O36XVcEkSYV
wTSeHudwMnUTUg2thq+fxe6yCzk6xpPrK2H9ORzTaIL99ckF9EvxPxeATQyrrcHScD9WqrjI2oZ+
uhvBU3yWhTGNGvyQlErloqdCC4TWepxTwkHY5MhOgtM0f7I6/WvIBKYhGz3Sl67MIgaKv8dFZzRR
O4gMJBX1bSImNI1SNafSavdWU1k0KI3TTriijqygT41IcAxymqkNx0PqYln4Fam6CXGqzgu7INea
LIfN0W4ksoJD9M3tm0jZgC71p7ya5tf6ybyWHwzq/168eDeo03xIa3nWIzpfzdCCgKJcjyuPPS57
DU3vaJnOm+HNiTdfR6vh5nsk7bg4c/Rk0ZOeXcbd+jLITp2cGB0GLWNJg+sBpp0u0a0SNX01KD+D
04AeNsI4EQDwtN9p19pyOwCNNj9ShQDlQVXyXH0OtNPrsalfchAdwLXU7jQ/6cn49zEn9tdyP+YU
QRR43RIb471fTpGCW5nqJ2FmcIojozYGyGHT8mck2amTPBvhD4IRvN3/82n3bqZYS0T1xAu6EI9y
NJm5krPg/bx4uW1OMw4GH/7hbK22v9/lgwVfY5ExIHr1cGbjblALZQ41s+jaSax7GRATraXHG7Jl
4Ig37/eP0h/eIoApDg6sJsawHxz/2fFUEOu3Uo3RXKyO88vScK8SPBFLnoST7CVB9behkQgVYHma
jJDSUZ2YJCuENGnhdGP4n/ShRycxvW3VkYR0Dm2QMDsOzQYR2U5ZxruE6nk/r3zKQtNkmS1BW/pV
OY7nySakQ+QLO4mxJN3h6yuQl66x/aOqmCIxGw9zU0DfsARGiXB3XI31USI5cWYFL8dF+n7p/Iuf
Lcixv/7+UP5MvH9G2X8eSv/Q/vNQjEt7HHRGLE7SZJFSf5VmQ9UTVc7xOW08NVcvrUyLSCw9Dfse
RFu8+v95HXcjLksj5aIC6Jq9y5PIpemh3Zc4AuuZD1bvv9E/t0hER1DLfsp8+vsWj0lbD063ABXe
YIVSHrV7bQtbxYrQbRnmDWVnf5jGjpoLKSd0YDV8cZuT4GtQDsdTSJrT83QwkheNX7ua14u7Pn/I
OXvq/CrMh/VxckEF1fnxNlgMVgp3UlPtaZ3UzLinC8qK1KcqsyKtRgYZafIoMbepdbVg11D6uKDR
vnj9XwSHS/0CUb375C0/2NHp74PPm2gHT//wft0zpCKXztdgGnKYOKNADjBxIADPKWkazmVy+zpN
KXeeX5p13Tt0fv/4h8sujme2TvZumsHcrf6idBkM6vgoTQwCqavQelXYTmtN6D25Up7vA8XOFPQO
hPdnsbGIdU66V1Om6Y6HXDnurydwaa9Cro8r2jQJTbEUImXChmPFzbNOnQ/XXVUSZTI58ItBSf09
XIZCc76Ip0ieNb0U9NSZaJtRk33BGlZIby+orD1bfB+cAehWA80BIy/QNO3uI6s6u8bSLQymBs6f
pYiaB6nGDAtMPhvMkyl+7Wk80ibCJFbMYF6/J2tQ50/2m0crMY5icI5DWnGwFv592zS6b+WbEAoz
Gd0z0pK5ZBtP7lN5FEbRiLJvogT2kF6if3/GQM4EpS0FogB7H3i5KbR2VeJh+RRNEAj5a99Oztws
onUIGNAxEQnSA5HsONUAzhzrwhPQQZj+2fHr+eto9H+xF/XNkzn9GWxI0t0TyM4p2BODkyVZZT+f
SWgr7Hb5+1R4NBFVvMrEkABUoMv+/QQSOtupitJAksvm4Tl0okK0Rdq74+Ud6NJcjZ+Q8f/wPu8X
P1zD3JdiEEAP7xY/tRLirFGu8mYST/fo1W54Q4w1HMTtjAPfYvGyUQbmj1e6U21f1dSa37qD7Acm
5zz0G5a9+v3+H40yOjMBxyGJxOPsn89/tps2umbX03lIS2inHhuWtKeYbP3+EY+2eY38FP26SCYY
95Mp0OKuuEqlOAHFhvtcCmZPn+qf2Ov+qdKtjE4OfSSuCXcDuS3DLr+BSZsY8peBhmAIeqeQkeNT
F5ekV71BxiIsB0IWeSdVMJM6cbiagkYkt/w8ClScGXFkB8FLKn1c8eDkQ53S+oCGzqTXKZZwvlLw
IrRE9SCbPCMILE3G9NYO3nnXo1hD7ldZoYGuSyym5wHp+er6RrduRxAREOvvnNyqBmki2gjSK0/W
839bF3EU0QU4HpxIhixXd4OqYjG/Bemxm3AItIIWw7u8zXMrrgtTOvpyiU4ppIxCzECa/XjO3Kum
m1d5dc2pyYrA3WIKf3Xw5LKkR4Prfy6L1nZ/Dy71XOtyXV7CWU0E104brx5f3nrLSK+/G86QTg76
/1lEc2OFbGdiLNWrDZWYHyKOq9+H4cPFrm9KwXzmJ9iPv6/mWFVKTAO7wTScY0o8vaSJFVV+vAxw
LBJuLRI/98s5eVC3ngo0Fd0YA6uapYtuJ06ixWVCr8h5Nc67dTyXdGoXlEXLjfwhTJJFvr7I7Ab9
pf9+0eKjWInuzj0XRYGhc39OkyNaoB61mOYo5P8gBc717175uEkRJCIBmHM3eDkE4cmcffixQ8hy
MI0EhezP38+qkAKpkXu4QXfrM2+t2sP/nk7bh3mEvo+DDB9yKIOg/ftjBNActXbRxQk89igW/CLC
6YNioh5SkkpDdNblKBA1iEXfBRUtnTHdXGRbjU7OSfkIqG4p6ZdI38q+WhTdnq1cj8ZvzyvSOeNL
2vA+zZENBkp2Hl6FSSc7guRnzaypKMnO6C/15DX3R5379csQNbZiaMoym9rfDyLXs3Os3EAwDDEs
tompKysZB0r2wQf2/MR4xx+ifHtBHEAxMleKJ6HAo32QTDOnsD9RoXB3AVl2Cq70pITKYvhaLxWm
ae0RvmOuzSRK8PC9fr/jh6/+vx949+qTrrsMlfMlmVaBk2rOgL6rweDnJmO27xBSY16KM78juJSt
ehVF3+pwWuqbunqTKdsmBIHlWgxefr8o+eEL/89TuNtG9IFyEy9lWy0u4+pjsE9dEt7nwDx/X68W
04AsxKWz9avNG2roS/0pIleg9S8Kme5QrWOSkQLcETflmAjh/636pPRFcV6mlviKtmWIIuM2FZ5d
9aODG/n6PmkKA1wz7vZw+VKdolynbrH/U5TE+GBp1jikUQ1+vB/PdJw3/H9m6mMSKDySBgapnNWT
VM7DAaRAXGP/6WO2u7W+YgdWtKMmUU8CNWGSmseegbs8NC/PuNnGo/Ccnf7/fNbd6lSll04NjPq2
ob8FpC78G/6JswHO2T5vbvSu8dxc0OJ3YG3gKZ0XGpI604CCHi1OlrLEGmZR/8bXrmTYBze85Zf6
8wW6wk9o0pKM/4hSHOuJH85+2PwnnmPN/REnQ/RpAi3cJsEn35ZMhPWKaHGKcpCKKyn4ZrcenWz/
2kvo8kXvp1+nP1RBJ9/HT8aA8OQY+Sf9/s+y8Z8HcTdr9VhNb2HZqjyI2eTmuIPPzXmRWT+BW4PR
NHckYl/90WokvHyPeplzYqNgUr9/nzUP9ygIi1DUWL6G4n1iTD+3jVhdSeKltEenX7FLS3fvWqpT
GB158h7lxUps4je9jRzBKN3m1rpdUM+uieFR6xfK85PH8mjzMlQQeQTYcIiUu5i+KtQm0JRGmNQB
Pd0FR823gTqW4+LJ5zzMAPfpZ51onsPtfSKD2mtQNZebstnaewMzY2/mBzXS4ZEJTdOTZ445L+Yf
0hTihLkO7e2TRftfwihx338v4G7mt0asn+qh2E4MqoC0fjEF3EHCEdXyFWXT3ChTu2mdokUvotQ9
CjlqD4Z8ceJ0FpStR6NFMz3uSimH5k0f+RLuPK2vDSTchIvi6fP3gSI9fDHa0KA8L9AB7U9a4j+H
DaXOo6uQdRw3t7PZfoE4f5O8Dpyxt/OcuUodq3fS94iOJ2vToxOI8Z/PvQuPL7GWa8kNglIdvHIC
IZSpnrUPeBjr0gIdxroMw0++Lx7rFemz462/N0I11x1iONqgEBh7yJ6XTudYlhU4B3SKo8mT+fdw
5dVVPpRDHNjru01LEhNFvpR5OwWPkfSOaZanReEPnpyU/yQc/llsKEwKVKP5pdytuoHQdaEmpepG
Nrezfblt7X3l2+/v75uTg8kF79Tup5svdymV6blvWZPtBRngzZ8YI/ab9To2nblmTkucsabl9Csm
xIInI+zhBv6fa7xbEE/VdRifjETeGKNt7W5hl8xKc7FJrJ+TZVia/XU23xSk2/4B4Nr2yYf3Ictv
D+juRRybNEzkprsuzvgYcEFe4TAEhOihLaEWXohTLDfsAh4GhqYyr9JCuy3Vcio7MvJwHE05Xq7f
L+mRBot44H/e2d3IF9NLNAzzplo08Esu43CE/5XZ7RqApyK0l+RUSDOevgedFfnxD0YB6dlRol9t
/3kqhkQShyMMwcHdsBHpHyOpOYFBo5piBbXUHgA0tIUv9ePyDPb7sKwFxEzRRUoYyCbulv5jdg60
ThqIk1Mtuxl4O6MDRYNUKmmcJKVH1+mn712ufJQFpa6MIqn00VU4HaIJMa7N6XhAY0xp36KEHXal
HxxPsyzBUdPS0DzbGQnm2hJCRDiSB/Qya2tP15qZIWbAwC+2aLz8/v4ezbk+QS4DtJdIUd3DEmUa
S926QVgvhtJWqV4uV0c4WkHHU1wFzVt+edUHL4WAzPcskXqVyE+K51mRe8r5pZVeE7QZCvAkKQQ7
oi7lZF2oE1om0WI0OLpq58vSRM/GleYYlW3EnoT7ikK6nNHvZJXBmr593Zqfoq+9WefOD7JR0Nkx
EOu3anRUFsFpFlwxwtmX2Pn9vh+MGTiK5DFE2hQBA70bM63USNQn0b3gk4fYAdYGAfe0RRr9++c8
2sF5sD2eW1BliSX073PXRarozdqe1U3lb/fJR19mK83NxnsZbHcl7oY33USAZx1GgfUsYH6U16br
iqKA3QN6yqj9+7OLy63V9HPdwJm6WZ/EoJl3muEXQQmLr+HZSvDnVu7m4V8fd7cUVG3W6nJyum1q
8RtpBUj15EIO3dFmeUTHSycvXAbSaQ4/6/oFQj3GJeNDnDMw8eJxFbysnGqAnEOvq6yMPif+CcPA
Fhx5nnq0dDvqdn6ZSwNaU+L+FeG4FHBngOzbe6Z9tNQlL6SqM47X4M0+ogYECAeU25ax/QkfG3Le
xe7RJJuAGjD9EkfE4To2ExDtANkSyBStX4+wmp1r0le+hKZ40uAfMCYX0QnjCS5CR8fcd2i+hD6T
6UsreQ1wZ6x7F1eF+BBrPqGPxwaZ5eQNXBX0uu41+xgwxiqX7EHpFlt08jenOuDK2iuOOMcVRr8C
I99OpTUuGIr5agJ86LVSHOea2PXAuWAX/ZLphbKKhzbrWgHrnUUe60RnyYcB4Mt9F/WukkC2xDNF
xW2oEyJ21uBoDVKne6/fEcefTw5ie0xHuptLrxdohzG+HFuTR/x+EUE/0mhim5fP0kvKv4vzX4Pi
br0clic55cQrUWSooIDlPxhvdWSoMAG8sPew6ZjLfp9zjySjQyrLGkNfUqGJ3w3EtgTwX9EnYirQ
OlrQvWEV0yBRs2MWnAEJ0xjzm2hfcrfTilmUQM/SoTzipyGKe3Itjwphf13LXQAdnSmSHcNjL7qa
TFD+AjLj2GeaQ8ehSmhZvjV6flT+EyndT8UeRc/Chqbqn0ZIkZwe1VQ5tpvzEduwAssHSKAZrvAL
d+YebxZl0LMNVrC1wfbYw75RzRVWjbJuLWK8dTCpZ9jj7FdjrEN2O3vhwkDq/uQ99bHS/VVSBNNI
OvKu/ikNaNQGQtG4wJBsd1VhxdVcpg1Kna9PEaBzcRbetlHJgY9WfI38rLnFox0AJih7H5on6LV3
i+OwKBs6L1UoHx04MvZp2lC5DUCo/H6TivpIDk5tCUUHGi9yKPLdFpBl1+5UlNqNsDbCYABaaGij
Em7sqww2JOrm2TZJPa3niJWFi8XBVekcTl2arCO5KdmKx0o8ylkGZtu8B+oMaWjgBFTs+AEBUa4B
ven5ZIvSmHZP1hHCg7UyxuRtSS1YIU75wD6MBvbhqpAw0D4FYMDrZrKKXrfqtzhuF1ky2aIm8pCU
53PDrLbH+V7hIqzJ9e1kkjezALhtAmtS+ltGFLQqJ0+4h9JBxY7XmBJ7ecAPMwZ1ytJt3kiTQJVk
6KXgBKM/5NSXRTGwP7vx4p3AFWqHP8vn74vmhU7udKuYXNcL/UOl401fIgx8ySpJylKQNNGZ3Zxg
SAVfooyA07t/eLN8i1w+8EEIsrPlL8BrcOxYQd7/eyt8Qc24R3nfue/vA2xy1vtJGF2mIuUwmE0K
/oa6J7bsi8AHrgReYhjaxsCdHTsuvuBMcW7M/bbifRxuzBwtHjfYyFWTXDVNTskGWaGwQhraY3Yk
fOm8K8LxHPwn/+fcIygxH7ukEcGsplAFEy8H6CDno7SdszNCqoxc8GYtxJ3MoTltwrPCdkVhhW8S
jcnyBY4xOqHZYocCSBlnbmO2ojsE4llhSJvUX9t2scW/q3PmGy7PvB8ia9AkgssX2wGstiYdfQ9l
czUcjJPdKnTVZVtv8k/dST6/DwrvTTCHav9eOWy1S96ypa554Rf72y53q7U0iXyWgfX6NjqM5CW8
uNFkVh0wLti2tdYnfb7vI33BE7BKre9oFsPCvNX25Baa3+p4+Ha22qHT4HDFpRx7kac7f642GvBB
hAOszBi2a7u4LXVhw5MBx1C+GLclJypVtPegG/FObG2cDrxzfBNF8NFhvjvOQyZCSDdZ8Gu+IR9k
2oP5EBwKBPWSdRwBJZV5hWRQ+XUD3HqzBl89JxFMo/vZYxR6mmvDr5q/IrqdLU/gUGC6OI/TKcPr
I9fRXp3mSTBnCLZTQgrdF6cRpla+E5cP07JyCOzpf1hTN+B+iPznjTPcN8B+ZIb2octYtMyCbivO
wDABE81xBgDbapxmi2TvCpULEyHMD6z/+G87J/tQmPAfdeRk1PxgAydWuqmnl8g+w0MJTD2xIfXN
r640K+Gz6j7OsSFO/vCgrIJZOr7CryUnWZKGwo8EadCg3/3BWFQfPEgpceiE1kDFREtZ/AEQG6Me
fiWOxQW40QX/iKvqjnRm8yEapp17Tnp4ps4SgMmS1YA+bDLozR7HwCAbtWPmp7MtWuh0WONYp9bp
npUoQa8tTZlbF/hHhX1RHGI9jQiQ+I9xzBsqTGV1PDQ0A068XmYNFyR0FFrXsc1odgnslj9vRaY9
/e6K/glLt/5hMyZiuvfd3GGvzbUGqCbayWVKn5CCn70S0oIsyySMqJ9qdp7OydueqbQD4MJkH7ye
1Alp3OsbLZ8y8GhEI8U0Zd5QVqUBE+8fTZZA7cerbvatpP+qo0gjjh3xwBxgxfrOMxuTWUhIyRBg
jR540gt/FQcaTaiwZBs2SAS5NWWajpy97m1gR/73EIqJxN/gYKyvIK9u8w8NM3gOyVH5+QT/5pej
Q/qeekM7BOibjxRYz7uhPRhjq3ZqiiObZtH+3HAoLOJRgyp78JqMg30xL6cNwNL51cfd6EOBmdNs
3EsWkc+LWpcQN/HEDSEPBeRkcTOyhQwXF/vmGWDbSvBSwSrwGwcezjdAQfNSkz0477tFT+LlifHp
Oy6PJ8pQyg+NH+BPjWfsQBi/0DNBjAUOo+wuP8ZyBWjWVWa6E8+Eq5ktcFnjrFOkKXasiS86mTu6
eCWA3NwJZu0CCjHO4SnZaoGZk20rn1A0RGdpJgW0CjuZyG/6SzPBrnfEV+cQrrpHG7/cEW2G5EYv
mQ3fGejPOt8Ov4ClzgBRiiYeyuIr/MSOPhyTYoASgxjL4XiQ4hqFaDNvvbOPtXfwBnvh84L1exm/
DscXO0LolXzA5t2XH/X4So22nUiYEl9zj3G+wUu7PtMlA6qLXSw1n2kKIpw9kH/pKdToAUk3pvAi
rq9wg2fdElfibXXC/sdUw3g7vp4txQPFYzcU9Symgm8s1IUOFlvjy7nPWYDnN5gI7FycPETEUmYI
PWlVL8JJCVKlQl4Nv/oimUnp1v0Ga4a6xSKYOdFsaPfIRNkNJ/U02xIqsPHo4oamszgr2jPe8Fee
6fWLlTY8hDfckibVk060z7TkDh1wiZk0kt6LffvFJAuFMQooQg/2rOho2hlrEpK52fk4KY1Jwp4+
Y4a1C6ARnMkTka0EZ6MGgfzbKL2aIgX/gdrq13Dafd/w9X/pFh7h5LN+i6ZHgLVT4dC6pS8v1TdA
y/htB9/JJ49weDGPHbZajJOwDr44JZ7H8hppVLDCimg3+KYvlq8xo/3jmuYKzhzglaP3dfLKEkkp
LLutTsWdGGBSvKbo8QhmyZjEvQ015xUtBJ6LZQBazSeV6RurcFl8aEdTH2k7qgonJ/qDHOEcFc1V
P3xLIUFV+L4LQgUDty7d5IEzh3MAmmby3tmsh7xT6BCU6nLrPZ71ve9AGi+q3MzeTxPZpScY0H7u
Q/eOox49fC68a2D3nCTtLcOfiarQUjd0mNZfwoWiej1p43Qg0Bus+zQa6LrQalRbpbi36/m+gzWH
5H6kb8ETpwPoguIbA2fU/v+D4nRbqCDtPlhlI8mWv4aVieBk+E2TSM6jEWbl6LX5PDI/FTdLrAtd
/CCnTvOlbAUL6EBXWty5wtGDQsbbh+P8FSwymGKL6AM7FxCmIX027fI7gUvnaVCl0hEYJk+0DBzb
F4839MoxE+t2uMgA3fxkuCbqkSI6mIKDOSbvmU5cdXIuMwzEwg7nPWfP4ZJXn8Koecsym9CB9a/4
ygpX6swJOUz+HsXNs2YRt8C1D80b4ltirS/NYcmYRc6QaDiGdX/keR1hJR5Hxv44IoBcdWCLP47b
9Dgl4CqInq42sUhldt8d3aVG7DCCj9F3K2yvEjs1Wwhv6/8b8Kwl+vvx0J4gdOtO6p2dZKm5F2tb
2F1fhaFbwHsJhGiqfp3mrxjW3StN1Y6wuU6bGzATfdSKYzralKQpAEGAl6hx6QrTCzlBWBSggsoj
TA30MBTBgSf0/DNcN68MD8pbyY8+BjIkLGoYAsF6oJpVZGtfTcGq2rOAk0XnVPvKPkReNjqwvgOS
qoGkt6PrpHSVtYi2HxgyhE0rBJULxLcYy1NYywvtLd1J416mGqcsAHTMQidEv6GDSnfH6eWgzoRl
OjpPNEIdGI7tKOoXKKVnRe+v/ePsZwKSSFB2nJUbt6X31mlMoodntxHAofmpc56xZI8G/jBH4srq
QuLpdDO37OqF4ct4XYl+v4OC00S3IMg+ocJgH7g4xnc26hbyIi1sWjcRU6d7tEQYsCGZD6Yx4e2B
bV+geRE7JWHCMR4dD8mB5UL9Gi4yarOH9Iuv84+Mzam0SjhkiSlvbit5cR5rpxHv7RzZNOC9mVQx
uoW4JBtOoDo9Q/emGe1k4Mqqleyiq532vOAhmtkViyjr95WXBAQFRQAnmreWxruR2zAWPSj4CstC
WcD4cgg2brdRkEwqrgIRI9Cx3JqFL4Mv2lxqDYcWFvxVuwjgco04mClzVkisKw4gYz8DXEKtot4L
HnFPH83b0U9lbm9eBF+S0JyVMPsgBfZCW9ytQLQKjXhczZVtvVGnV9oq336MXcmmUa1gQ0pW6uYe
WDrNKj4RR0HH/Qq980Qxe87ccZxNO79wmj1O1HfwQ69V7CjLG4F5OBLiuUyQI1CcBuAxQJZRlBaJ
MrVYkyvrlMVJs5TMZYsCNcVX4JMRLpDqV7EqkKDGuz87varkGT6TDOiWEfZtpjTSbCezJf9Dqpfk
jz7N6VFcWi1J4iOMZSc52Sp4Bbq+a1YJvTUa0S21LryaDgwAvgBHwPK6+bBFANyA+4CQ/FnkDvII
+TPFDMQZtxkF3IHutLVbVnZS2Xlu5icnqxYhlQcAMX1fdPqOOuTnIKZd7O46QXx6hSS0Pr1fg03B
vTI8eykba668G5RWc/KIebk+8WqSQIzXMmh+4Kdc6Kllu7OYsBlajGX9yc2j3mhyM7pa5arkQGUQ
6lg3jumUymlP/FYCgEXuvIHcepxLHhRnANtg+d3LlzGFMPKqzdUIXGPj43udhXN9RR4U2DthxwZS
Gi9ZnV9GIngiqF1kEfcsI+2h2WvrYBTveuzq6VVQbJ2jWWqeuIdJTAMK9CK0G0bkXliIqEkJ7ouN
WI61m3mZyoB2WfZX0XjgMnMiTxz3MdHADe3hGPix8BJ7zc4YszxP8lE1Cl7kZTY6T1k9YRQYC+J6
/si3uEyDVTEuYIlpdNUk4D1DPprDh5vo3/JLjwlTxh22Pkd8v0ASuVhiMoKfF9u3JU3kttJXGxG3
8MiAhrByph/ankwpZyy/YL4eTYLd01hZp4eWPrOLUDKFPavikIBmLB40o+eVGCsnh4ulers/nBPQ
Tx/aOoHndPlgqXqBG7wB+A3L9CVwew5fBKmJEz0hzpEPLT4+zi8d6JiI9ALy/Cn4RPBpF85tu+vk
mJtLY3aaQlNrV9XQIyUbQMizTizTJSHnS7rrBIsNsTIL+F5jdvP1cRxj7IWD8JaoVrARX26iWfsD
EDZT0QMhO619acGtgexIKdm1K22K9GiejsqvnvEle8cxJXa3eYt72r3+ndK5OTaFYCQBwAbLU0z+
/NkadGbQeA2R19BsoeqJzjkdkbAGBUrymq8U4LWW+Mllw76BIxmgTXUAEho3O4EqBiUARiPNJoBh
C7Qq9mqQmOy5paX8b87Oq7lRbVujv0hVRAGvgLJQDrZfVJYDUUQhwq8/g74P11brtm6d2rv27m67
jYC15ppxfFcbzWuyBCje0KIHyYs0iel+AUTjKzMjmZ7m2kamLeDMdldZYY4E37yHvrqZYhvAVO0B
DPFLvtV3+gDEVX8pJUP/i7Pq6H8lI+DO+NpkhOEGKSaerw8FUx/SAnU9XvaYjtuZL2IwbkctnpyC
0Ze+Or3W+NBcbQ9/6EwVjX95P/1XHXwnnEIIzJp5S8iGk18YtCd6Veb4XJ8CaSwGM3rdd3CzuT48
7YC6QWrNZ9JrG4+bZMgHlV6xVQIseMZxCex4bFj6eoS585epiCzHAsnk6/n0KSe2hoB5huI6pSub
SzPJxKADHw3EERiz09UGNYmDiB0VSECXNthJznjjNIOry1e5X+/yAjDJ4i9gYq+w0YLOcEHw07oS
wvWIdeUL/WDm5SN+7elmLx140sBH4opckTTE+PCHPiIe0F+W3S8xV4CGYaRlxBFWkg6hxHbfu8e+
0nMUZIPUGEa9DiReYizPBXCudIhp5pvwXjGaWF6+sftX737hpsOYk9wBedvx72VEVriuYvIXwRsh
PB4OotROAVdusegtDve+PTbZXmttLGWJhswXprdGs/OcfBXg5nllqV24E8aO6FwOF5jXOB/xvWFI
gWfIL659JwE3s+U2uUpn+sMBNh1rzU2oXSVLJrNJDQvkYTLG8nMecON8fP78mqH+ws10H4qdxQkB
iiZcxMmkYOE11dh9ywBA83dVZXKpu5/gbZMvHkzYIaVAa7Jkc14nqcRgQGZ42jjurNzogH25gDEU
odfCDoUHNGMxUlTrDdoNvE7A9yg+HE4FoOaOfVlQZrF6Jzvhwe4LAHBr0k+M37Qox8CDYLVPv+ih
0035GE7pIpPPfw6lznr7b5xonLG8x0THl2MXsPeMDShQ2K4oKx3ro6Ja/VdWBx9VmfTepdiKzl25
36RHh6PIjL/DSfNyWurLch5sKCD5ryc4ZPsMy/VWLlV/fEFBaMrY2VCtTcaAYG1BTYtqOh+t5iic
7Gjv06CMM3V2l5FT8D4zKDXgck4bWvxWfBu61Y40i/ddDGUXrMttSAAAvGfipzS789WYA0R3zeCr
twJQoxH5lcfI0SZyz+zitCPf1GAhKmT6zOhLOEL+IYyAXAR7SKMJd3sLQU5DGPIIipd81XtTwOZI
s3SdOslSQVr0KKR2FKKe2YU54TaaelMXNO3xsrwshVkNx2BDh2C7l4xhHw7QWhl709OCkMXeCjMC
FFiIpM335DdOVgBK780nZQCHwLWyLf373ZScnX5JaJHU0ASxMg4fA0X7jsrzRgHcW0uAQSe9FXKG
6Zty7pEthf42ynQz7FHZNstPZez3MHVWsjUmKhr165s3FsbuS2pJZ2GWv8VA6YRjM6OXgyoBvGYr
JIYaCePbvn9W4R+cT7Pys+wY2PLgXYGkeVrGC/E92MCp04dUKke3RbKT7IB8S0veA+LW+ZsA0jbg
lg0YTqMwOFTIRdjqJj4vCXdwZK7jTIWiyxuz8kXn+tC/54AIM9FHm9dDtv4aFSXkMK7jq/nqzap5
MgEJoQPdZb/BYuuxVuit9y0IW30mtUwFV3CYQl/HLrIh4RCBBGZ1Hmog4HQsboMpcS6/Ans/vh5u
A149G85bcl7Y7lttfgDZtDc3k+74Q99shnvqFa65fUd4ZpbZ0K0hyyUOl4mX2dsuodWSLuK1Ow2R
VBqLG7orFtmo3Hiv4jxb3wDyC+/56jKQ5wol38uog6V3bjBVXFOwy2E2JwM71G181ilS7lQi5CPo
yC6Rbl5QdJHHIpTGP+olUED7qz48SboXbI4mvEi25AU2r/QKJo8EFdonTj3DFT5NgrM/lyYiecIZ
vOiOOzZFdHRC01x6Zr9C3qNpKzpkNihwAQqqMFEmV67PCPcAd/q0AstnIM4hrOAyQ/3nvqAX+xM8
yQFXrUk8fZav2r6/LIcwEH3wn7cBfou4Ll/6dnvmfeQzbHQntybt8IHGHHzqwNjXDapr5mUezYqX
3lfBMCTx7Iu7Mxx8M7RClEn0jd/S2xfD+FhvMhu+pSlMgkO7RtK6d7iNQTXPhVfURa7nBNbXOTpK
r/w+sPwvtaMkE2OAYAM81NoS4NTpxWnPqHxXNI1JExyFdCy96rt6ms64EWHSwfXRHkOVAA0LO/go
OpL7hjNL+QJd5nS/dfd4IbcjJnqLbAyveVy+ZRaTS6457BRWLth7+HoWWZsrQ5Vfir0JET2ot+HU
XefndAa3fa2d/bclDv2+nXFmlqPSCdmYjmgDGbZ8TDgE6HUPyid/1b6RnhUckUy3xIk47XSC5shj
bW8rdUiCH133Ca4vEnpTBPaGLuxd7eOyoHOfjAp44S3JMRC+7+3ushFITO78TbYo3q875mvNfMtc
90GhfDYU3rk8ogM3VLVOpITiJdk25JGYspnp02QjoQFhDH3kVvC9CMmibRdocO654YAehmzk0i1h
X+lphJ3MU8d74jmfXrOvxOHhMk3I27jOIPPgFIBsI5AKrPaMcIBKB3Jt6hMCmO41EeF0v1kQjaMU
k1j1kXgsXPvrPmOazuWNE6xB54LJaWNYQn2bqpxOVGZWPJn4dbjMUBGq3l1OqBe4mJ/KAboeDYoZ
GU75JQSwjQASOWOQUiQFyYT6sxNUfkyFTDHUaRGNUHmGOslQIi22qjjr3mg+u80AC439WY4mFjlL
u9xfl9WXTGWnT22PdWwJEzbemp6zvXKoL7Q8mO2OXXxdeb59g2H+QRx/e0G9ZXEZlAc4lG88uhVL
e5agiqNZFZlifxd+tu/6i6pbCI6P2kU+S88BhLa5sCQ4aKidkH4jaTBlljWkX4WSKrVygIKcrx0i
Wh41QzDIdk4C6DJXHe94pYq1Oe3g3saz3gBXDI9kry5UuI0dPzgjQlCWFQKKfdNwjFGyw1Ptsgim
ChZoHSz6S5860rL3VX6Ql1PoC2GcDP0bfQI7EaseLTJ4y1jG2KmwZbiKo3JJgGe6nykAetfMdqiF
70jy9aapADO5HfiKJUnUgoYi6mq+TStuQU6PssuL/iKRj/LsG0Y2AbRE35bVo4z2Lf/ZTzSzYTk5
OA81zbwLDpwL48wMu1NHfW9uZvtO3tWb8Z/kNRnqY+VmJquQNPgkfxNrU5pHiEDhARh2zqf2QGVI
dv9FH+ajBPcjGMN+tLOtPk4X3ixaJKvr4rLKXqMNnMr36yJjQB78QQHhnSTkUrL51LFhpeT4IPUt
CGXeso+EQg+RVjxMXoANV9iYLgCxUf3dYt1BsA/8+YVl1RJtCUhJXK34TR/2X6gxINFGiLMi57Rg
qq1rlxga82BfTNOXfFiiDwBiES2pHmQ78Mr4qNvbvvRwl7SpTHmigu7ImD64oGYXk/QAF9Cn4mV5
SZdkK0+kKy0DaTzdxgEj53Z6uR2g2vIyksn1UJE0q2ymnkm0xu/JpEelm0QbEr8DcnKlTep1iv34
ThmLHZDnNt7iMWN1HDCGhfM0JxG3BB7JOYmjS5VrqG5uYw4gb4vjiAqCLcNvCxYA+BD9aJ0OfHux
jWnd+WwdvbNHPrGakPDuoDfAyvVjR+kNgW1G5gL4jZW/Sy/RIt3EiHlQnWDooJw3k8ZGOGSA2zNu
nWryJ/3J6T5uD6yjBIa6uyMKzgfTAho1j3cYvRM1UaMitz1Sp6CN+YcH0bUvQcaN3sNJztqWwHvL
a32bUOmglElRdpmgFuAiHMVzGEULHg385BIitszDGaYzf958Zra3YJkToF0xgii6zIyOukxxzJwv
pDFvaOJ+8v39JVIb63hWEvpRyLBl0mH03w3STbS5rNhzLK/iIzpE71e6TRB2AII+iBbeJijMHtnx
jTfudu1pLHTJcnEdzsk51F0WJiJ90U6hhkcmoijb8gPFK6D+N4ui4OHmEO+uVEs7RFMexRy5q40w
rw8NLhp7f00uwbf4SaflaeuGbwm0245Pn8yDd/SbYf3eviHC4WK5I4NkC2U8ZHUaCxQw1FXlQ3i5
anYkOHh28YEUtICeJD+isrFYrJeAY/Ib/EvojkiXFJ5dRcOgtYR8cvvOD3xbQ7ODZA5qzQ4udvdU
Kfch5bgMFnm328sONpvNfcl03VEKD/0l+s5EW9vTWYxNGvAtfWKGIUDssWiVL/pSL7qyJfIzSE/F
gxL2OZ8Uq0qGmZ8gsOZ5Nf7KWEsJ/Wb27WKnB5HEuze48pDfw+uA2sRld6GXo8THVdlkuLZQoc0b
FhoDxtMBwbK7bZo5FkewPWEk4BXVprxXxuk0Iqrp2fneX6qvJJfV12DP0FTkNF2h50h1wiOK2yik
c2kEoEF3ljT2uPcmdK4samJ0I3g4P7hU7qSe8vgw+8mqPvTWYOclFByrXbHqjXRUqtLpDfe76D4t
uaaNPlTGEmIp4bD7LNTJUW8d9fm93X7FJPJs4zWEuUqQ83b7SvfZWdmoK6P7eF2pzZj3NycLY0I9
nH/EkbehmW/QPf2Juzp9SHb4Susj0iAceXPj239lXnAeL9ydt2E/se1egQWQWGWA++qAItqm09MR
lN6GVYaKDj4Lh9skYETDoutjXw+MdTATxt7sNNOP5OEpVEHDGNOpwTJtMLSwlMs5tSK2MGMuBGzE
L/jES0kaSMeUbe2uBDudktunuDzwOkMYvQlnOmhHxTG13hUTY58t8z0AWddDfipaK2dpLDoNBQPJ
0r5qQP1XYnbGpY46OYUl5lPxB7zMPn8053ddUARSd5C+MaRnBl3EgIjfzKW/ozVbGCyj6krX8ZgT
0E+RgjXjgTK+eGZz5iVHjjDGXEf4+jyJjMczvmxTnWYZAui5hzEjhfTBX1XOwVS12gMlYiKarjIY
rqR5c7GicUZObBov4kOHJZfIEwNzzEC2iN8ZHFFY8z7CKWQFkUujLcKDqVl+RKh4MhP9kR/8zxNl
YnwiMu525PCAOk3H/tAPCAhreaTu633Zs27YLHIcxEfSEku3id9JCpJdxPOA/y3DeGYrW8UOySOW
A1ombHy2k/6BRBwWERXlb1ameEg+F2gA0Ry76Xu2F/MSk11rxXQYe+9HLbLnYCWLV8B+U2KJzaha
aRYpgWLAgt+MBGKO8fz1dUDL0+f7u5hZU+QgRnhr6y2iiut4xOA6uZgljNmJvKIWwsUHa6bSSOvs
36tdM18EfcYvEnu6xXWEte91w2tEx43ZoH4x+iYJUI7XEZoCtABYn/q+65vqr9OPYPIiiCNEiqjq
HA8pDQ2AfSFhNyM6iBVK6ofLeV3NyrO/5exled4o/PUCao45GeqZMTEm1djHsUD3koNum22336cF
mxt16VE1bmZj7+2bpcvCMKk6frMqvkN7fNtcLUbpxt/uVl21K2mTHb8Tlb+wTUep9Y2eB8lieicQ
klbMdQUi5lqZ34yZkDh/Y/BuD0qXpfYtjVGvWnC6w/SZ8kfVmS24b2b+8JtIP6Bha8ZPhMYsAFFV
5rlg8UgSBrq3ER0W9nc1o9az13rm5w1xQbsaK11vhfGKu0QFmz/2vtp4Uwjmdzz6Nmow4dvyBvPZ
Lpr5eJ1dTURAqT5/GnQqTyiRIpVgZyQPrJrozELyrpiBlEaeG/7wVRxiEZ3AHa917I18G7DCAtPO
iAwmwHtXnxfDpvCq9ia0GjdnY+6H6yg888ko61/tz08wr6m1196332u0BaLRmrGzaMrz8unS8IAI
83hoNPRYPII9yAHF4jNaa/tTezJs/6B9UxdhEYiSLHS99Xc9vtdE8/ywjeqd/EG5yrxOmyFN2sPe
kwk8+UGP6q/r3PXvyle3ld2mbnYHNJid+LX1iRg91663jbMbjjaD0av8vYgBWNG5QctJwwMJl+Px
bP2MGdM1pP7ulgXP14eEKytyHwrF3R2XkZC3qsjE/LXnXK+LmmZ+dfTvZlWpa0W9u4aq08EKNURi
3le+a1XNfFe7im0HbbOdN7jC0MB6FjKhq4EJvIhSOFuG/rp/X1X8e7xYVpkgYrCNgQxoMd1U34+p
Panp63om91vSXiURYAV+lOQJ6Ph18QQB+eAZ/rxS/67pV/fFCsTHtZ6p12mvwnGWiLqS93/fz99D
iN3tyLS99zVR1vp3g8ogf27Kqci7VBBnXbhQ683/ZyDw7x3w+zJ3IyyNlp/KUIEyrUnfJ2NrkJJJ
Q8OKKrtHzqkaVsWTIUep+4l/rQ7uCZoLs1bc2u/3dO2VVb/wb6JT0d0qbvE1R+g4D8jN2lQgyR5o
eOkdYV/CjzlZ5ZNe+sfP9X8vfz9KkNy0tKcYJHCQGCPbrY6gG7rZk4ZtjMij26RRWxBZC9BS795f
eGqbsB8IBHQvh7Q39GHUWvQ/ANanEdUhgbABk0pGhB5TczNBdRcvTRjgxB13+FkiKk5UuQH5I11A
FV2vp5dOlMZfrQg88PDSQUKxrsteUYkKfGQJ+WFMiS+Lr+77KWddKBJQA8uPuh3pw6/6yDYcTphl
9adkqMwPbWDOQZdai8W+Ho2/u6Y/Zlp3jWuO1405rkdTixgTuv375YMIkxQ2ow/Dffaam2Jr7YEp
jbc9+3NN22Jlel8V4o2Mjfr2SWNk0h3enOrPQfn5SZPEyEXriS0v7wILfRFaeCwpsdWV+ErlIZ5/
FrNo9FmM6YaG7E+jhMbZ/czyPTZLP97I3VIvpKLj6GKW7Bf7zalGO/E4GRHg6eZgup/6dri018+s
0t9Dr2yvH9e8M4W3pNHD+iq1MyFdpBXOiz9TY4KgEVzaSn1il8S/j5nfV7vbWre2KS6RUIqOvGRZ
zT2rEzVhFgN1P7wpY/xvC/UA5/P7cnenWnARLrXnQ87X/XGYLOoLUSolo35OXx1TSypDU/jr8oJx
Rb1eVCTv4k4DR2VUSKYJuzlUqvPvjyQ93N2aIoAXgoLLtP9v4+JXVannZdm17NgvOr3ElEHYbgWU
dVSfeNnKh77sL+epOYBT9cS0iQ9N24+r362wW9UqhXfTBadg0AppN3QpiX47jdDoKZ7wz0n9lx39
cbG7paULUSLWgcYpJG+0dnW1EwCY/eY1oNR+qsw+DnB6+1AkEjnZAYhSlTglaaWWPGDjLZ8898cr
T4PxoOJcSOLd4es1cVwKMc99xmgDox202zOlVJhDhpQMCxR5bNK5xvD8+Jk5f2hndQXOqcoIDofl
7zcuyRF4Wx07G6K3YbqHi/kSTxzaoyi9FOSJtfPEXW8AUmMfgWlQ+/E+HIcT+215RnZ2tCF9TWvT
O8mcN5opwuHgNdylJtlLmcRVHE5Ss5v5H7tDHHdvFJeTAzbq2bTZw3X74y7utpJqqJnqeqd2VqOv
RE2ZTCHl8ib9ryxEJ3IBN1VH9+Lu9Isu8UVuA3I9MsWI2wTRWtDwKQ3etBHZz45a8eG7McBBQU6V
BLgvv9+Np8a3xqsjscMF+QxreD132DSjvICHS8nWk5xe5fRVZMabMx/XMii1/zcL88dHuFseUc/3
rr22EKHhqkttWVn6vpx2M4Sdv0EnS3wuPkTrRrCG2A1msusT//dHeHgEMJjWedxMRt9jPm6qK2WX
KhDwd0KELpkLmaNu9GQbPIgwsMUGOPgORA8hsHsVP7zfKHSrSMrYgPZMpAvetJ1q8NJY9QfjQ86Z
Oqo5IaG9Okru4EhesdPreMZBVLpn+ZdF+vEZuinOH59BvvRvdZbKvfnJQcdt6e0ui8uCURBGFUK0
0eVZhgiykiLCeFqBgTgEK+E765vBZzv3Z0j/oNFH9w8aygqTG+3CX5GwD+jcGdV0fpC5HOvDhH6c
mY/ubODk1ZO1Iv49Zfr7Gd759VfBa8TM8JuOACjeRriGgXHUTowZ7Ws0lEVk1UbI4VUK9fOVUm/+
vU7khwHMj8d3t1uqSi18t8E/SW3HdhRqiacJNTTL2GwCwRxdTc6sRWBur45vkyGYrRmaqLGo//4Y
j0/1Hx/jzkSc8qBoPBGamBLP8uu6ymP7FpMsJjOtMFpWUeW7STuvP8zpFQuD94iW/phJp2ae39Z6
SEeo8MyLkh49GsD+aofilVXtD6L5x8ryfSG44FZIjL6+5a+UotClDWeTlWGRnDIHvdHVkmjQ7sKF
J4tCeWTDDHQmYLiDsGHO9vei9qOqX+Nn1LNGmma0QkbkqpXaudGiAqWmoYZ/rRj+9xh9Spa5sIL0
VqgI1MnamJCtFpym1oZKrB37IZUVZX8qQgdVGEtKFTNEeC+LRVuXv/Nm3d4uw1Ii9srowshBxtL3
1tyUOVBrr8KFyJk3oYUnRhCsFqxWki01SIA81E9iF/WRxYImqzL6C7j0LzmPq3epCkAxzMZfNzAZ
1onQjHWcOlHvT/M8mRaCb6vxh9p/0fx6raMQ1Zte2mgnn3rDvCbB2p6+BXS7Ijl4yZWLc6m0Ram0
zqkOXiNj3YlUtCrd0lFLBTQ8zfMIuSmlN2LE11LJ7LopsgmBP5YuyAjGKGSJR7+i3Untb1pR++6d
ttcm37LMpuXJm9SBMg40lz40aRrlBJLFZXGLSzOU6SsC1B40U19jDDTe9LNy6J3q8dOt++CgY04a
CK5AqAd25t7G+3Wu+ErdMLozj2yJSVTkBGFRLNJFsYqnrn17/fcmNf42Vb8ueO/nSqqIiJB4QgZw
nHzra/GlPIQb6uM03e8hwInVMJu6s2zhraqpsJAnMpNbxvK6C9FP7PDkF74qf4hLarDECYhuVlM6
8zkg3Y2/qefS4JxvBYWSeryMlggqz7J0l8x7Tj09bcW16qT4mHNBGygy/1cd6ji9NTWoFNx4uNRp
ctqnDn1TpM4x2nk8CLDm/k6bGtNqEr6U9CVsm9BqFTN19I3n9Oa9J774I4cKbjW5Ll2A5PRXnqvu
B1LeJ8/lBZsOKqrfrLzZ44A8sw8PL2QIZJ66TNdfHlXbXv1aaGETh+YLIgX6lB5VKbbPQcG8j1CY
zAcwHrrbTSajOXKGXTw9iN5fB+/vgt0yqGJSMJctMvydyCzwrc8n7of091KR+1BtdLnfyYL8xRMt
q2sYuHndztJ2EXo0UmWlmfriOaHkfqHBsQ2ckuqCroXDWvsS6rXhLr2O84NFdSuR9h/j7FcuDBXS
+iJT49SlvEQa9o1jXetPAok/gcKdD/Hr0975a0E/ubS5K/BpoYAF1IGlZU+ha4LOEUFD6I4x1lLZ
lE1AJ+ExRajde4so0SWautKM+IklfBTQ/fo0d265UuSGlsTVn1yV7VnxEr3sTnLzzV1qT97To3gO
JDAUJB21EFVXpN8HTeLXwaUS3cZJX8pBb8n08Dj7ktA31Zf06aLepA9DUvvP5A0eeT2/rtutnx9n
a3bRLzepwUNm+tBOpuKsCwquU9KaoAwk6grPfNUHx0ufrGa/T3K4IyDd3Wja86FN3LJ6FlbvsbFO
OeoCRuVSS9BaE23pf5vKhytKkbDOmtKhW/+AFX7cXxIbuuSGEm5judFc7FbHHT4hihwePa0jpboV
o1HQYE5UexR5g34SjRgJyZokfbaeOg/yfnX//Cx3zoSb3PKi6YftvE3pIBCPBVMPSkWliobcHs0E
Zs6sEPSZaNUwxhXOgkKwCo7Lfz+SB346jCYJcpEI6gqm7d0bD0I3z04XYQax4dab8hS8YKsUzunZ
/T5Kx/y60t3+STxZiE4xtLkO+ekgVkdvWjxEKGpzNUejhTh4lweU/7b27Bkx45EbS5KZJFBHaOLV
33nTSnHq+UlN2KWPjGFYj9Vzb9Gj04vuT4syGnK9kUNDMEQpF9X3fz/g/xGcun/ROntYlFEF43S4
C8euV9lXqjxkUy0zcdS4jvjhbqTvhmEURK53waqVLIW+9HXzBmroNDytTp9ZZUmE5UFH/jyeqLvZ
gUTXdjxWdtJE48PH4+uUHoNFbxHLZkY6WCYRsao3OYeII6E7e64KS5h1ct1jRDkZdUZwdNaR0unx
UleuHb4Q1TBiCumNhgSmAhxhQsMKGhY8mJqOsK5ci9c0VWiBRqeekRyy8C29BDDHviS0ShgswR4V
6MlAGAPzAkF0SmXTox3apaxrfPZ2/YW+uDoFFT5/WaKRMfPtGm1bedfBAvQNouJ8QHonjPkJeYRn
CY5uB/3rwd/tsLA28ujSZCIR6Akkmu3tvFW8I460fWD11LwoV9MKs4k5iBkgfGbEH1ye9SZJYN3I
/FNl+721SoBBvcwD3g254TZnoGNIHwu6zaN0wIWJVjpuVjJENmylTf696KTObt7dOtfGb+esR5Ln
D2Tvh6EL0jxCKymRd7ndqSWR7dqMvijQz7tU5/rzGc/xgeNDFQU0UpdNApl/d6t+KqV6eO3MOGmG
ckoxEcsZNc9e6ANj1RVrjI4Yj0bkfWbxcpGSm1pJwQ6qAPOiC9gG0wa95oG4zub6y9QK1v6yOLLS
/v04H75J3CXODUrDf+UVczfqxcBb2asTxfLNnTFwd3Q3PXlpz65yZyCjVtdkJSBw4Mjv1qhFCpIO
h2e1j0fFUbKymoqL2peRUrl7WUXchPEt1iWngcxNl/Sn0JLzvEHcoeujMJXhvx+e/MDp7Gh1HC9S
58r8Adr9WIu12BMCv+43M/JSVv9Ess2/WLrgMn51Mi+MlmoNE8bamwEqUAxpIAm8hva6atpv8PSC
4LrP9D79e1d93o91B105hrKUENj2RtPyaZvJU8rMs0Nc5+NbQYW0d8sHlyD81MsTfWLoj8v6IDPS
Q4nG/b/v7dGhRlXWwIMh293h/37v8Ui8nPxe1OF0K8uxl+p4NzECiwKcZo0s06J3oTnmDr0fTxGq
Dy9Np4IiSBBUu4/w+9JlzHkq9OGGzl6GTrPYLdnjk1VKZf1VtAZWzln6XY5ps3iayn2QgUEeGQ+K
pgGZPX/nMyhGL9IDAX2Km7400JU3XCYL3HFOI1vUWn4VDVpimNrrP7Goj7a/At1fZe0SV/+Jbn4s
pGsgZkVQkY3CyqD6U/jTjjAPTeIZ2/4BYxHCGasVjr6GRLB+V7zxvUo5le2l2aXoOjJB6w4kZQg2
sCjo+0ZapmM2TQMGV+gMPlmuCDGBuYirNizs9B3h3GCYqvBFQndOZqeYXY7/XnaPtjDGALwmWj8q
IcLdsnOVkyG2F3pIqHEs6km6K9bRMPz0ER0vnti+/+Na2FxCaOy7eve2e1FdBIJb0qdIppwZBWo4
XZurPzxZ/76rP5mRu0PLQAgZURcVppl8TwWuek0bXJJanHVyAjljj4Y6ETw4DL4wcWunqynecmWv
9r+QcJpWAYJmvdteYrySQQIB7YUgKunSjrCe8m2SADvvskmeVB7ly1dwoD7uXRdlFg5vFZ4KmNWQ
yXbaAgtFpUH6rYQTBogXp99DKnb0JwQoRnlU7y/X7Oy3KPmQ6jA0aWL0vIF78gcECUJgYIyEJ5DD
/t8HKjkdHjfaBlK34O9sdJRIitxIJZosW2N5myNEUpjAyafJVH/3Z+0czpP20V/ra3UJ8ebgMt9B
X9WS6fcs3oiz0gm4S/oXl5kTLYGwzD1wWLtwHm+UGc8lWl8+cPZnmNVok/fBnWRDmq5wR5YIa00Y
g27m3SAfDbCOoc19pt5SR1tdniRmHuQjuE0dHSOEOUnO3GPYtatcnFQR80l3EFLJm9vxaxXipMTm
Yjodf3/25uQnnliRhwk6WQDiiEAT/Rj3zUG6yMNtZLGZScG2o44bAXAtSAzXapT3nU7YHemc8HaC
0vbeL5hxeP/3On/gnFGUVrm8rCiko/7suB92TMqkQogq6jMyxZnTG1g5AqLd0FzhlfoTehAWC8se
//uiD7Yxqigox1N24iz+S9KoCvv90qjBDJPITZXvUFljwmAIo6djxcC/murwlAX8t8HmmsDmUePl
Nsk6/T6ikiYXorLvcfJX717GTC5tPKLDA/XkJxvm2ZXufKc6r40qzlSo8vIhTDYIoHMhhECeah7/
aVj7baQUuLuUAMhW4F1rd1dKskBr0+JSzfQ6HIAREeRlTU7xWo8k1IuYyFeXUjsyBFpVjXeNFUTR
6Fp7IyF990sm0atvjaSZX9H6Q37/Ur6koPn4sAltk2p26OX7CCaRxA6k5zJo90Vwslqmq/+9HP72
NbkLOv/w11VUAPqdz/ZzCV68/KT2SnGWK4MkHd2UeJr2GVjEvoXlEN3MPFSf+IHSo3f085p3B0l1
KUOhVymu06wjZDK7Ip/r5DMi2O1pynke7+rJhYk5cePPr2CllvmhmpeTyJtoAeHis2TXg0KS0ulP
dbtC6guyfvcmPTnxhPyqdTpi13l9A/JYDkDwEd9q4Bp6e48xl+RTAhGFTNLmmVAPJSOe8d1KEjF+
1GjZkrJ43xVWFG5iXAMOcWDzXa+C89JbBivqaIuXl4s5g06jqzYpdx+wajqUalNN7cnEf5tbi2iQ
W8wUM6eNpN91k5GNLAhM1DmnxJi+L7Dsb6IZ9ezW3NVnzr0tze1m//MGWeLrQ7PMURqZRyZVr5Qm
gkM37zPwNqDCFu81nfipZu1DMozpqDG/mdL+ZoQ7tpCIacgr1PvtrOyY6/3BmKEfJEbGnf5BCZrn
32v0QbYO0PSPB3TnhXlVoCfJSQbDbjWDbq4yGiIUQh8ibTTZkKIYrWPPnNtHq6IT3JIkqTNZVHJ+
74xrc1W1k1YyJthrR33Gt4rwKPEReqd9oyHSezkrsBdC/1NShIERvNxwIDR3d80haPTq8QnsVBCQ
pVapUgm9p8/kj2t3t2oQ1FYkwjeRtWt0kf+PncszwdIpEvg+4O+nWrDJ1RcqOi8MQLrSSL2gz+mI
NGm3g0Id3oylGOylcHIKZ8XtLGaD3Hv1mARwyzcUwUuMkxivVaA9FfgY1Yz0qe+75i5Q9klVMeBD
Z3ngM98DzdJ/NWhwjTN9nzZYroD5OJoYJZ0JDtoN5S8SRVkAkxTcDjDNyyCqG7MuD/GNpsPq60Zo
EFf7OgBO0vO+S2NSRO9E3LBrG9Mt9nU6LWH91bNe6KiwuZG+AUUgQlnrDaNiaFzshGJrz8oBfiHx
2po6pDa1evXiTQpT5jaELJCWMVCdkRFvXGDZes8Mwd1cpjfmxLV1e30FskYSVYLTfUWYMZ0b9dDQ
lxdANZeEpCvptrxgT8H3qmoFNokG7cIdhw2tve0iar4UmuN9JEtS1xjfPMXO2nYgpJPTM/2BR4d1
px2KgruA6CKZld8v2VXrWJK9op2F0VHliQaUlBXjYNDVdWFeK7vsOduepscfhJQEdYrQCUsaNJDc
R7O+G7v4RV4nl2G/UF5/K6zLdDIhlqU7dDCgBGBOt5VprZ+1izxyiWRcIvWP7oOCHMnvG061Mqwa
KVF3qjl7ESxn2aNLr+vINDtfkBHL8TOH6OHNygRQBt04lPOFu0uWPUId6Zq1uxfEqsWhc4apx/w2
Hbgjgxsu5q/Tblrle0wd7vPflu1BfNk1qeEEdqafBsW71sS+kvRPacvtzmZNN63FsWs6Q9Ekhp9s
1MVoVVt0yZVzFDS31vds/e/LPziIf1397s7Vuin6vbZhgrUZR+zaOJve+rtaAo305EoP+my5UQ3B
AJH8u04y4Pd7FfKuGUo6dRVRx1kiTkav1XDi83x1BFWu3B0zKJ+Hf9/fgzJWd1WNEmcfkTH5z2r7
YSNFLW1LsU1a1nE75N32TCgP1qmbaR0w+ms9eZ1y57nc2+Sf17s7M1okN6jmsZRsTnF95Ojfb8p+
147NkQmYqbJT09rvxwwCbZFxAQu+eP8PZ+e13LaWRdsvQhVyeAURmClRWS8sSZaRc8bX3wHddEyr
rLq33Ufdx5YFchPYe4W5xhTtH21Rv5Fq/Pmur9aaUkGc4Kk27BLdcBUITGbzoV2IqCrl1uiYYc/T
bheapouCxm8I87By/wQI2pjRadDgEkwKRhlMgumTag8mQnzg/WUc32vWSYQnV+UgvhqotmCk27By
uuxRFvK13JmIYPCqkSc4fqYsgV+R7LaJ95pwY6V3NQlGIwjenABMtNDAG9Za6HsAdEX0UGeto0TT
acjSLT9oFVrmk6ozvjbOkZfpia8Xyu0lgU5X9fs6k1e1avxQVZbFZTf96+MDqE6CQkhMSPjnTVpF
ei3O8RjvqwuuNuXgWW1IG2W4u0RwuYfAk9rgU9T6Xe5J0/AWS8KeqhgINMDP+bTJq3qtdfVaFZmk
vsSHXngrzKdpEHZDPnnxyEQ88Wt54O6jqVc0dmL9UuHTI+1PPlNF9PXmXkjXMoLSYvICsbMjuDCt
sKUHZ2JlrQD4FUYHfTVYJxNmIKL6PF9datFR+eamfZCseZuWsReo5m0Rh9s2PVE9oBb0bM5nK09s
oxtXFaTO1thLhX4z98lGo42vBsWhNC5Aw/QFs5QNh0u4T+oDY6FWtmlxV+1kE4tYILSF+JQHl5tA
I7Qcm3UPwCEBVVw1J2sGZHRbttjcb0fzXhWEl6R8pYNZB8FpBEcqWdZbivyjGxs/ShiDrCPmjuGr
UeUxZtURAjAQBvjuAjeL/rcMgVS3XDGkaaTmGzkC4xbH2yCDjtp7dcSwOv1YoQ88lWFHtddXqQx/
G4pASSMtpJmCBkArynMbMsWA0DmCXFR9agwnFyc5mu1heFb7u4vwUJsZ7Goz3C1/Q8hHN+MabMtP
GZodk3njujyF4rMa0O2Cc5eJXvAhSejKojdBkzzbw5N3lUXwIKq75sJFbwsw9u19tjD8yK3Kad6F
4DaJvfHiYYBeOdTFRxGdmwAXn8txQDw8z1v+za0Ab5Q9iKis4IEhltasVTtPbp8LVLTUdB0Isb38
xiV4ZewvjUhRAD/z8YZF8wiWf36Rm3GfTqVi9zWqsqA9GEyXXqyL8+/N9RtpItuMJWn817SoUV1t
M9mllfrYjGcM/Iy78TkHqG0yc/qQnfubxM0OUN7UzcXrnnPJZ7h0/h1dGEpZCeaqA+3wuAXSKezp
+VVr/dW6/+HFLRe/fpSx9UPsg8qFrO7qxU1RnudBQwSzW6ri4iFzmThjuOasO769d1G63jHDebfY
fzt3v27/v04elIm4+FGdVVmoP7eSyKwVwuh03sWmzxM8oi2nEWdzRoH6eizq33X1hKVKJGnHQZjX
TH4I0Kv/vQikr9+tAs7zOO2Jpok56J+vQhYMvRGVer5/FNat9zyAg1hg9u4JJlHiAKOE52bPGwEA
/ezMzOKvT+1NjBSiXZUvuL1Ia/B3jKZcbH6fqWE0XGRfGudodQTqPu5P1fYEVe1eOH4OEAA9nyDt
CHz0E4OuvftSwHBNNntm8MHL1fbLlurjgxUxAWxtXW6HbEOC7wrsiKiPje3btvfvUqaGfi1jqsv0
0eEu395Fzvrh4a3aHLfmDhj5rczkJxIkwKYQ5RgFNoaldWzc/xA9fNVWr+8hnThY1ylKKqZ69RmW
jV6WQ5EumFfQEJvam4ECaY5AbKrZyXpkWhqE9lnYM+3uF67+GO7zezI+6xSdO19fGYy+xzch3tGG
R8Kz019wWLw1JodTcdexXMTRd8WzcA5P2UZfA42eyOQ+xkdQLkzmKytMi9aY4bEMHYAIBUbGsFsA
ZcGdgjHDTwKFpczx19tVUXfyXjUanFe5htnJetwVMxDJ3tdJmEDMXBpXzG/V7vjjcMjXFO311Qyd
i1HoZ0Dz+gFVo1Lv53Ked4byOInVWonDtUF2k3GTWnr2EPaaMxKDWKC0rXEzB2S3bbafWoUxd/M+
zvAsCNRtmL9cdKdmOvliwm20yLvvtKjaDA1U5BwMYndrUCOfy3RVyU9QvWh0Fvy+HDwMhuX3/XSq
DczdinnVc8inFxOjtOlFTS7bkSio18DWaDhnaKzExfCnSt7ITePLheEJkXXDxCK7EMS/28WKHDFu
Y/zwEC+l0b/WyRQRjSiWRJqy/Pl/QlhxRnVbZO20G6F1WBCjaEpQJcyTH+72b1NNyhymbMm09PBk
/PNCSdBRLTaV+D44CoghYBSZJ8mFJPDT3vxNe4efb6K7Yl9exo2vrhSKzaCrmTjuI+QWDQh2FCbC
L76m9UbgXZbqL0mCv0ADtZ6RR9drOXi2AHRg2kIwg2+xvrag25e2NIHdXmC60NMiZRVgzWcd6gYE
Q//JDORmsk5V65YwHZh1S/F2wEgPXh/ii5o+smWP+Oll7fP8Jjsh8RvRj1VCU/2hfvVtlvffN3z1
ZAnFXIxF2pAWPIu/W97g/eh4pJkgyj6BWjpkAqZlz78XyEFLuzY/3IJ79f59Gnz3eKM7ovm+OBnS
afnz8zUGSy8mVYv2BvwooJfatCrZxLi/i3MBHu7/42o4in4N0iOBvsqEWnEehX7sxn0yb3rdrcut
Wa2rBtMBzC78f1/r20iELjCGT9xTPG9XBeWoZZhG6MmiHbxZw1/1fnCd5+z37vAa2YjKPozXPZKG
9OiuYnu1vnX+fflvFpZm9JLXitpSK7nqwQp5JFQVYtg953wGVDyXgdhGp1T2jYETX8h/eLvf5dJc
EJXBotyg57+k9f/ZEnTNTGdLGoO9ZvpNdUTd5AAyNZPHhoAxpeVB4yPptFcRN4VWeiWHyFF4LH0F
tcmeUt9ifjjWJnhSN0EQrALwgNhW/HtRvhk7Vf94kVdFdXMe20sUhOFen5iVOXLHRclNk8GIxX+8
285wUiKGEqWfxdffJOEcYTLCBGx6cWC8uvVUPWmTsCfpT/CZYDRltVg/kPw3bx7wuDUz1TN8OExV
PxT/6UX9cP2bc/B65kax3Ze36GULFrRy70jTGT3+YVW+Iq6r7ZwXh6UoJAQaL9diDSWoqjkvq/E0
WswlphvyD9BdD3Jxw7k3vDXn8KNU12N6y7pIpTsy8Q62ZC1Vd3N3Y2GO+ZISVMNSXs+3SohVRadB
miOFZLb2i/hkwHsukNeAUfXVjzqwSbRAc1KbXlmv2IMKdgOZs1+36UFodkA4efSbm2Gtux1nsLNg
PipE5+DGUgaJHGr9uMi4kgsLxlNc/emCRTwN0VVakII7aAgtvsL+ax1cOgJArtGNIHrxZ7VLlI0e
3SbvUYzrJ74HAaQUullndoPP6fzDwn5TylpCCcmkH04r9zoZCQ1RTIUmGU9B7kTSvdycE92DUN4l
H4L5ooNgq5irL8Du6DexSsMgums0P+pu6Pf++6V8abKvP2I0YujA8GRT/opsslq5mJNkqbRzKCgC
9nde1dW7spPWgf0efryfxx0NepR4N9MNrD7dfrF86nvzgTEuyC9PC9YkfSAIbtaG80Oj/TsRqrpU
wwyDI15H/n+1V+ZlKsRpJaknFMTpjVpQvbFxO5hdq3V5TjLa4ArGCk7bEiutZnB3S13yoi/0+oHB
DmWF/y5K6TR0owZwpajbmuy2oOYhTAIIxPPuXpq8fpt9yp8w6CMmPE27YfBF9yvNoZMFbjmatiGK
22IlIsh6VW/ydwRe7U0BLQnWHLTdZ9CDTImEfjodqFxp4XZM3QQrNZjwsMgSVKrmU3AnFvZ4kLB4
OaVv+ZFzvj2174DfciDVlAdugfJaeyoVxe7yOr0Brrd23LfcjcUTZa7hPP1WLFsvHRJkA3kJuyf1
lkVYX75Zn8DgMvjH7R3GWfGphl2D20LlFnD5Ktti+zyknyN2HQ49yuAFm1kmEhG1Bchtqx+2/O+O
GApmS7+HzYM47M8dP44j2ai1TIRk5Zrits0OwDUHVbLF6lAAXvj3HfxX2ogUENGTKKvMT5vkAleJ
T9OUtL3HVNwXPNnCOGwks1glhXrb4isXZtSISG1oXusdE/umvOmH1z48UEA2IbNZ9WcvNY9mTBNJ
QRQsnFXshYrx8lNU9Zc25vplXt3KU5j2qcrS7GQqiqbU22h4csZrjnHJGA0YQS4dr8TOoB/WbBvc
Huh0+xqawprUV4eOmh6D3qRF9QipJaye8zY+p/H7yP5pGq9afBxqZvIQOAsPlw6uosCUo6dNSMeb
ZAvthsYqUygdNiNxetQub4FwqT02BjvLCn8oq70ci86iq4jk4rmP1f0ySCNax0uHKO/yVqiDw9+K
FP1xKGdsFyV3Ds9McdkWdm2yxsy8vNVxQmuZHgpCZ1FDMRQtXWRX7x8HcUXptkPRg9cj5FazcGT1
ZFbbRAWtUY7PbT6u+j5fLZegQpkgvxgjmPQmpT5cXYHdLVMPGjCnGsB9j1Ekk5b+fDkx4LPNCoBo
CvzbcHINczsDjY4u3e2ght6ilOqB8be94pb94tt2gTMIc4SxxzEQ8BXyzUFxcy4iBo1N2XE1K9NZ
pjDW5q6WSDeBWawXiYGk58D0sUwcEL53vNKyd8Ny9hLcrmsRtOnlYc5Eu+pV7Npg5qq4bE2f+tSs
1QvkS/V3Yx5V8dVQILKKXD3RoM5eVGdRbMUTpie2JN9KzUMgAJ6IFWYIHdU4pLgD8z+dgGPwOHrL
CyGj5C/AU9et+5FtJGgOIrhzXJxXpcIEHWnCmCDdQJqvMuvDtCkvqw7AD2fjtgs1D65k8y4lkm0F
l6e6uBX19nHW2TpLO7QYgUtMSra1j7RiyKDaVe020OkTV8YqZ+ZdKKT1qAxOuGy2FBAGmPLyfZBo
+4DGapQBNIwwVWqwaKJcovBd77PiLJIlxvpSs10ngl+rF08OxHUhgmKJXkITr4siXdUQFjtzbeU+
XytrHUZUZphhwU0Zg0D2QMp2c6XddjC/clncpFSRm+gt0x9mE+5UJm/z+nMUHi3Zq9rUm9sceFjD
fk8HoYld4t6twaqLMtU/+NwEGE2wpnN8SubRNYVsI4hofbLLTh+gy7JfpzmUOUv+6GNePT4sgZN2
ooc/uSlPXgrmYCymbVH3P8SjX+3w/57KX5sFmycDGOQ+ln6V/gyJpE2XPJH2UwVYvMt92ueOmgRe
hNrhoYWYKVmbMQHgLlGeqde4SvcTtqOJcZYS0IsOeceqNtHdDe0xzrVzqsMy7ajuTMaqriQOPZlB
1+i+aIqdVfe/hrY/5lV1I1bmbZXDJo4yN9Zelwmb8bkwqJFa3EpVwD0CIsfSU2eOo3Mp5k6IR0H1
kDe6VwgEh+oC/MEGKjGQelyOl8B0os855VRrMRS8QA81n/RVLmigUyWQQEg/uhlHZ6DhQ7oLygKP
RnWlJuHhMojUozlEjdWFUouA2YgiGG4tZxutrn9rXYTfnt5hyqA9h1GsOkZRHhpz2ohZ+iurLjet
jJ9jkFEOa+biIWjZf4IX3rD8Qwz1pSW9/rTYCSmfagoMD+PqBGKevBjlLBBvRCJGcyVDrQkczD3x
Pgq50/KdRiMPQ+tT89bIfoIjp+wEyhZHVgPgLE56n8qT+eVBogK9v59egoN2NNwkdufjJbfpJMA1
jQU3Cd3J3FSgLx0BYKi1KqeHMtsmv7KSYRjdi187kET8/6f4gJPTv89Z6UtddfU2TZEbBwE1g5jy
dXvfDKeu6DvmpTF30phgzJxO2lS6c8mc1lgzChO9lbC/ZaeWjtNkY1tZBR4WPgoaHmBcOEdtJmOn
XGz1VVwVvUOApdFdsu5V6mcw8kvZ7YibxHXargHvsO+Zpj0+T9vGjY4RpXc4ovYA0rJYAz8nR3A7
mLLxG6W/XuYOvBMiLy8BVAWPiG0ji9sHh8eC1lX12IY+Q80jmEscEjhPI7yvm2ETl8BN72gsJuFG
xZk08uX0xgAT2G/wLMHxSdG3XXKMRn/ON0YDYrh25ep2jjZKvmtUzgebAUEnfG+jxUQFj5sNLOO4
5pM5aBy3/YOi3VnpsVYOkKDhHovV7QXWrIISyalOsr6V+WiL7rcy3IoZjsPg2knDs+FTRqms+sR/
5gBEkB9VcVbOjxfqSeh8lb1prqHKcs9xO5iam3cfjcCcqZ37X20Ks3S0YTPnjjzfdeFuDjz9qes9
8735BYYWpuwwe1ODARsVqzudhs7wQxD4VzcbgJ2EIhrhpkhrgdrZn1FgoykTg7CFRajhJR2zRAH8
z3JHMDEEdx3s4EuguSZ8iBFDsRmqehC5g3n/75v2OhTlRSzibxloyTLL9iWL/E/xYSwbRc16A8yz
/p4Du+eD0bf9gsAkWP9Jf/9XFeHranSXloqkYqA7//MtW5HUDoMs6GdkR8jgBjt+wvOI9MLnHMMe
UgbE8f+oIEV7wsC2qojovmiaXFeulEoOi8uMR2+ofmqRa0lubXhG914kP6zkX/MwV1eSr44kKYvR
f1x6ZaHOob3MsJWJC3oLF3yB0ZuxtGD4bqxMcmjWKJoCxBZAadMepHqrED7Mup9LbzUnvWRgdaM4
9MvPdRl4uRB6iWb5WtoviCKBCnumw7/VSG4UW4KkF2ZbNdNv/31rXBdelvdjgoYgTAT3hOv6nx9W
q06xqUi9umAkKQB7I8aUYmr+EPdzOPFz/tw16cUgzVNpHWjgKK7XTe2kiBM2PSqSPd70lEqJgB+h
CXkm+lu01OHiCYyZqmYtNtupo/1a0FOcIfcqe4Jj7HuvOsY3eDu3TvSKx/EGc7UJg4ZX/QWP1vsG
5yhySZyScNNahb+spwji3hP4c6B5gWAjKKNwIr/wfQiNz1r1lPiL9cFTeo+uxXB1fBuOsM57RC0F
TfoDT6jhD88zJobiuttnLxXSUhxUXrI7YwCniuTczjBz9fv9cKCptGxg6w6ii2Pgvb2yMld8xqD4
NX8b9vTzEdJFPo/7c/WiBBtqamCQyYLJ05mGU5HmecSdok9KdqyxXnbLfYw/7gjTWQUOfrYGFyzs
4i5j/NRD+uqJ/f3ZoBnTVN20qDH8eQ9oYh3KvTrE+I5OjoAb5lxtoioHdQjcvdARKb5INLriSbKb
4KWiVF/Xp56UB7m9Y4yv8UQpiwOXRoSdj9ZKGT4q/IzqgTpld99UJ1F6Ekzos0LiDdJbOVersXnN
8DId6t7VXlr80gz4pSZGen6kGutuMA8mvnF19pxYgm1Ub/++6b+6Ff96x1e7sqBYYwRMKj6N3IZo
L6343OCBlBO0Ea8wBqU9qgXYks2/r/uXipqnTWfoS2TsC+XU/3xK/rMRiwKKWaPLy+MYuHXqQU5q
3Qu+vZh7wmJoV9nru4o/JGYpCgofLDLzHVrfkIbV7GrzVsf1xvIyAQWGP1ycsl8bP41bU3j++0lF
1qzJJsr/RSZ/tSNMfdujhR21Y+MGj8apx/7c8CAF28lv6kQ40qt+vun3yBsc0xexkp624hazOefi
B+v0JjlLuEZPrkiv08I3sFibRBwn6aQexNf5Jnif75S7/qNGV7SV6M9eDr3XuMswRe38bx/20TnI
q2mFIBa73/kO8t/z/7S9hLzp7H5N9sMvDEJxE7YNfkneyWMwuLD5IU8LTRo7C/uNGB2F8YpOFXPh
BpTpioav7gKS3jryFhnmanOmnqw6PkY3h3Zd7+5lH5oYhebe3pyCt3RjQfxASWq3NJEndyGASM7o
iO49QReXew1Xp1dc4Bn33Hjvke2dN5+fsZN7zUpf4dH7NSB/ZuDajTFLZ97AEb4GsHP+LcbeqMcL
pF+neAr3zuDiRMeapRsq7/xIXLZsNjSuI65OMsTRFENnGe9Vthsv3uxGr2P9JQ+vQyB9pVO5Dc7R
ur/42CPuxqQixmAeu3s3OQ+uYat+vY/vR6oJnrbDBXMlHAlHHc2NfNycdqZjbkB5rYGz+4nf79rF
p+hw2esYvLKXmU7mX35hDIPTUvmuncun6AEfjf4Jd0CmANaf1L1xP+7tD2uV+DcXAGwflUNeeaPf
YOjyNFJFxj4LByn3/hXLRp8SoDe46qrhYxht9UW+ifBKQj7MK0tZKgkdPJzTT12xMfspdxELFzDx
r9tUCJd5+pMJyub8gXWn/RC71PKcpQJ7cVO80yGRhza2VMsUvLaKFyctjB8u9htwPMTnHWYPyq11
eCpd0ZNxaJeZlFJ3VGJssPI2VmOb8ZywBbO2qrOsguZme/Ou30Yb1Wn5arwGG+2gHLCQ2M7bypEw
iYnwpkDSgxZffx68ZZ5ehLrxhhgZx4veTTbpY4bNKu56jubPv1uu/VJ+vZ9ljVF/LV3FcfXUObk9
uoOX7IO9elp+DZjQJEz3Y9TgdU7vStvlxy0uCzo+LhZ277wNb3mroieREy3uLqMb4N9B05lT6XaB
lv9+0JhP0raWn+3LXZ75BhYnXrMR98yOsQKZN61DDExw6eUf6kE8dlje4qhMQcEdAakbKAvAiu+L
tYAPtuAhG/JqjHeCx3iD/AnnccRutgajAJMUW2JCvtjQ3V1R0tsOu2YHuAhbUfoInszdKfqLhaiy
mXxtc3Hxh/MaDEUNFBKpT3XBz3EnoSbCM7z8SbraAgWDRpuvqh3m83b/vwbwV4gFmCTgt8AbLMD3
hIUAne/wiS8O9fgf5L61STx5J9ovyAXcib2h29FlXgv3bCHg2OUzQZpfOpYTebDj5R9AONeDIsuW
/9/t9OpwFbSmmGh0asdWepQw3kKXj2NzQr1KofzW+4r0I/5uiaWuTrc/Lnl1ug1RrWiVEXXHwFwl
GKkFHmK6CtcbTCQwJ5R9sV1J4g+t6q8mxF9XpZ+KYokzjrDyzyhiGJuuV+dYO4Y4i2FYwCyM5mUz
Hnp7MVzrCy1wrnzT9ANsJWZb/BXhxlI6GcO3xLn3suRAOO3HO6pS0vBD/HndaVo+BG3RaxN6iujL
rl6b2VxmY+oEc5dBqsHEOtxV0dmYfib3fqnsr1fhv1e6Wns1j0urkaTyqJ1aTz5Kd8nb5Csf9Ni8
7lHcMobcuZIHGp5KQPXW34+9vRiSFG7z2zopjvnCKPCtvqLeDffUTR4oMtr6PmSw4U68M+9FNEUx
Jm/sGWFrE8vWZMdvWr1S7/AoHOJ7ndDVxbmxulF3uXt5yj7MnUXreAurQ9n8ONGyLNxfbxfhrUHX
jCLdtVitbWNh6vqByLlwx4svB59m/tT2n3H/axnnJUkXyfgDgrg5eS+6H+459WvM6l/Xv8o1G1Vq
TWuGs4dvd7kPb5g4wayp21W74bbaKXa8iY7Tdlf6sd8RprRYtV2wOMayx6upO52wer+//MYAZ69v
g/Ui9dLWI/4kTnoSjvC3HQuTxG1xnB0aEm/1XsJerrHL0+IFSP0+G9yKzsF28Pv75jjfV7fNJ1ka
wXu5kfbKLnhIDqmT3uvbzA1PFxIIzGt3yWq4Yf5+m3sjHV75lO7EE2496WP+huEt/eHByzbEv8EL
RmLux70EbXSh3WDPI3vhTvtUkKW3ru5Yx/SOFum8JuY+49V4KHfpToIw+D77GJK8YrN7g5U8Y2Lz
1jhAndlxJne2csTGdBc/E7w/Rbf9LvtUXzD5ncijaE0hBV5haA3C87N9anf0VTLsLmI72N/3TnJU
a8KSyI4O0vkz2jKmjLM4vE/L5RS7E1z5pRZt84Wzfnw3ztZxfKd8ZDEb3K7Ldb1mOfBptcVtisld
c5xe9WLVPFxemoMC+8vnaBLtxSzSj5/E01JWwpBiJd8s4Zl0VM51ZosnFfD4x+Uk3Eb7hvOcU/CA
m+qdSYdlx8TTEwaeiWjfSVtOQ2bbhnV/4PM/ZE+V99b+hqFdbeIzHc5t5o1+en5C7uoYW2OrPVYe
Xh6vGGbs0AcS5Dny+vflXB9w19jSNU+8x47wzCf3M61VDcGUbN9FOnlbe+IZjiJOmYl9V9oKLWIJ
q6rLWvJhG27A5qECxNMc9LrKWRihtaeGhk0bth7aKvTx1OAJGTg6jU180DbYwMurYt1hG1IxwlLe
DpsUo0zLCX12kMJyLg8dJ99L6S7RR/o2MmgzugXTEdWucDuVIveqeAw31tra38kfIP0WS5Lmno7V
7GZOgp3pg+XczMwMqt5IQCGy6dIuds31b2tPzZxJc3HHwYtr0bIg2ua37GEhx3chaIwPxNLNlhlH
YW0eWk/YD2vsVwh15JNMhrAf3RrL+tLptpfRlW+bR46c7bAV1nTXKUwWNql9ukFLtiMOt82HmCDD
Cc4aUbaMDVz00txYjwq+r7gv+SqCytClhryfqQC/pljNcMwbVAT+nZz9Jab7OiQo7cqihUTHUq/U
L3NTqVEzjPqxpI1UYvrUTD7CeiN38Nq6VLehQhAS3/xw1e+yb5Kw/3vZqz7xRc/6uCst9agR62Nj
SBQ/Ojw+xPE96UZ5gyUnOUELhEji1zuuAqL7LtnvFcLed3zJUSVkZBvwsEkcKr654J8lV4n4k4/F
EO7C5kENmX0AWJn9cny6uW9WOL4in3lx8TytiUZxeeK7OqfYA31nfgmf3FXtYhLkLQBtUi7MaS4s
PRY5RNdbYttydXdZ3TIDVTukZARgDzx1vwfOsyU7er4l+CuPCYE57UbEyoPrPe8eji9vdyg5eRl4
Rf17KZVls//rMDCXiWgOeZ0ZvD8jkFjQ5SYfMvMYPI7GpiMT0J4T8RCQqtT1oaofZB2ZjPUyBb/6
Ho5y3j9OyY5iYVtidSl9hnR4Ex9KawzAR3tV+09BZZGTx7RwL/NjQSl6U3bOv1/1XzOhy22HFE1F
eoVUU75WVrajmJh1FRlIY3FtRpAavRZYaqonZBm68KuWmYMyPWnelBP2SaWjs90KjxOTksoxyw5J
8cNIzbfPASuI6JA6HWu5BFP/KVKUcTEhAiutnUE3OAHIGtJ7TDCZVeQ3mpbAoWYBp7C5uPv3Snwb
QS7af3lRzVKmvqoRNolV50KWGccgc+X23FOYX9X6ppbOBJCWeT+Pv/j0DJIiw1e4MzV3Htx49HVk
KRNTJcNm6QMnnqgfwmGdxj8EkdISql/fX1TRF4gUpXz1mr2ka0NWd3VbHfNNei889xtgqXRXVj4z
VPt0jSVi8fJDu2m5Zf91yatijFWVijkks7lLe8sWhNNQv0ZhuYa7uPr34kvf1qb+++6uEpU46HW5
M4zqWBGgYubCyMfvEIdwr/OXSAfIcbBUDd51TmPUqHsAdqtyp2FLzDGCOJ7ONpUrliP0UHUshvHn
0MMw1tcdnDlNrz/6xWrwkzUF4B0N7NVndyhWH5Mn7s/SOzcylQCmLS5gBOIT7unvlBk0Us8co+Ns
k9xkL80pd83neC3jaZL6Hb5YSCQuu/5Bw7waL/KNQN/QDQ+ofhyD5PporoZwtThXL+EbATBo0V+x
z8xG+iCfMUb0FA96yBo1heyne+pdZ5kuW/MeFj8C5b7AJNefpIn7j0SNdSGgXd3cSpWXIaPHxrE2
WS2MjKNTDanRoofo1u3WVHwho2Fs7sTZDUfNlun59tzUHJl4+lBDSy8PI/c2geJAOavZNxiCl7dG
tKkkze6TLQ+Fpt9b2raLj2BuUvFFvhzmeZ0QrbZrM7+NeuI4KnDSebYe0/4kYAdquTTyGcRo55PQ
vpmtP+UnEzm3oB0tQ1219Q+32bfPOPAWUgWdiWEY939uLo1iNeOk5uaOAGdMi+0lXKmpioIC77oa
xQIm3OZjXSYreCcuFgNT9RvqBgmbOOur4dks3oz6HKIfAlDXZdF9Hn9M4sck/IQS+HYXtGC80OCl
QcJQ0p8vNI01wQiTWD8KSByylRYczeSmNe0AeLdOkM0AvbL+9zP4jYYLKfJ/rnkVgQih1qaqfDGO
BQ6c4C5bv8p3ebHYOIujnwVrzrQSd+r2Pu3Ws3KIfxfN1pjOU7zPsP6lCINfePtD0fr7lYC1I0Er
sxbQz58rEc+BUveDIhz0eFv0gC0lItfBH9pDzTOfZRS9iASDH46hL3zQ9QNDn+j/XPZqP5pz9RIX
VmUupjTijEkwOj2j6Y7IvrLiS45VUjOwsn6F2Galoycaio9Kvs0HOkgjVcKh2PYB+tlU2zYMRWEs
3tSO2TJ6uCDK5wesl6whs7u0R6fx2MorqqHNJooGCDQTYCXwZLObmJljhm9yqZ7Ny2KXilF7jBl9
Jv/Ce+q08Mr/fRNI30Ux/33fV1FMOSTyNAf1fGyp8eY3JaVBckJ72C/VtJ8Ist8V+y3YqvRpLXi2
f4kZokHKzaZnw5UjO4eapD3RrDEml6HN6kftxHdlGFh3Msz85T76OoL+E1noAk+VKhn68aLuquYm
oEpt+sWMMmlF45RBzKy/ZSg1xqw+3ksU3yOXNkyu/RRzf3OqGqIB5V6DK4u0SPnzjraEYSylvMM8
NL5LoIyJ26nwFSFbOD+8fStW0YWGfp9usP60s3mfEzj2ZvhD6Ccvm93VLU6Qhfp5wYxCm786E+q6
EsRgHNTFkkDgTDByw2lKnNDx1JoKgETbJm1WcbdMHfuoO4Gf15ATscKdPxiiA4bOcOtBUn94Xd/d
gjTxl+l+/gND72p9Wr0uCkEtEND2Ki4Qk9NX9zKycOl5EUX1tPp6ufYGHYpLcSBS/n9/Av64/NWG
00xzPiyOjiSTQESQIE7Bc001Q94paNOmk4VSlUe/zrc/p2Pf3Rr/fetXu07fmbHehbl57I11Ou2U
9nYWnBxCb7bB1IcDMiStaNeitp5nnwahoq1M5Qfzq+9SgoVf8WWUwaDddVM+V5RwlAVJhvpi2LJ2
n9fMp/ujNXvWot8rMMPlFBh6XMSf+pmhULqWpj57Qvcxd6qTGoPdVvtm+qnepny7Ov95YVerk8Ry
FwMZqY/DljKa9Sy702Fea+tsESuVmcfUHiXJXxiexFQtk334Fvwq7svH7tm4jW5wJZYpQnQ3rS+i
v6Wkpa+EDVLKHzL5r/m66+eK/qqGan4ZtVGuztFKzbs0GQrMKgxHFNwycFHfRPGGIuWg32nFWkru
q+SxmBcpjHo5MqQ2B/R+fU1ZjYwjascg3BKH8f394vo63IbdjdYe03KblQ8p21NzkoodOxQyzxhJ
lLyZM4wXN9wcXXWv0V5BayxuRPFIhjIPGwPtfeEiP0IGC0oHLHlSHBLzwO7Gn/KVvLNH+Ck7meCi
OeTlapczAUZbMNn5ImqHsPB0+X9wdp67cWtZt30iAszhbzFUjsr6Q0iWxWLOLJJP/w2qcdF2SXDh
Ng7aPm37uFgMm3utNeeYywoNAmwnH+O7W6NJjW48+V9P9rczx2yawo8tD2iVv1fGpo06U06LnOEv
2+Ed3XIPgwB+nP4jWEuUAav6Idvrb8w0UeS9xDaCZ4VxmHGM78XncSXvrTnT7bkxuXzFfJEQznsh
IHpYCwdhaUp2Rlfn6cZ6Md113w6anRO4OmzTgLr/PugsLSW90iRz5yue2W7QowbWRlEeYtOFMcoW
WGxgw88jdU2leBYWYXWjSvtpi4Q/Y+K5Etg09R7+PgIjq89mXEflDvu8LTn7AyJ1274ZYfPD98QT
o0MVmnIgzKtmt5+YVTSkAyWCupatR8RbN07kD1sPHhhQF6oCf+Ub7LduqjgqtcLc0T7s6B8V6wgY
b7zO261qLlnw6otX+05wd+Nzp9NzfQGNKZYHC5jOT1enr9JzCYG4Zu60r7bN2LrxuJKsRRk+Fsoy
QhqibIL4BFw0E27tbuXpbfLtw/FXIsqA1gnt5u9rF+fgABJLr3ZkIk26o33NdCCfmdUsW0ZnJ49X
0p240n4l8kwe7EfCrG1a0nNh32lu/YZqiLxxBqAH87FcXR6Yy3gSGoJ4fnaAUKAEIJp6H935ky+H
brm0jlfIAe4CoBuzaYa+8Jlxv1drdUlze9gjht/362pROummZgj9TLTvW7spHg06Zr+yxwTWPpne
il1uyC/S78qBOTdmD1urZvE9czWTnJbm5DPYxgFz8n/5szuLOSeYQhvX2eZlBwjjQ137M+w26+i3
5uii7b+Zr+k6f4/oGkZO+g6iQ/lQ7v99ldlN/nSmFUmbYgXhs30TBnad0ihmXO70B+0u2gSPwqY/
JM+J5KCcYzn+VOfprli2u3EZw0Qdlz4TicIrvAyfdrxuH/ondAgb/96/V9BYH8QDNoGtvmSZ5DcA
b3uXo7BWiQnoGdSUu3ZFpVwyJEvnAfKCeEVg6lO4CNFcIHg4MJxYm8uY0YziacvLWtor+SzbyCvL
C9xsPbjNGgP/iuxHUgTn8mK04bYS5mURA2POE6beoasTUXxeMmVaYPNbhtto6paAugsWaDG49PHc
cM0DPALYJmAABhLExTkdc2D+Fl1+6DK0+emdz0lIP7brlBk0blRriacMFaCx1Jbpmqn5TliOSFVg
DMCXWfbzZl7jC8HNR2P1fjyKy+hd3yDx3gQfJKlskl3OH2rXsdUyAAY79jWJJ7F9kfBNkBcwTTiv
jGW5ABe5klbBgalIxJ0FMnZuvKi7et2ukRgtBIdM0F16Y7n85v2l5Tl52aaHTdIpPK4W7FBXzhLC
+XLXebRcHsdn7rtZtBeYZphLwxXcgAvmOxSzKCnoMwd3DADQKJBD/hLcWaiGbtyaP71BDCpvOntw
ZRE8/r0GXBIhVxUKpLVQPZ2Tys1GstW5FXB46+Z+1E0Sfnp0fW9mi9ClPRbo9DNrlpnivjNLpwB7
rhyky5OhHPNu3XcdjreFRYhDatyS1/64XpEswzQbHieJQFevaAB3caCXYUV9mD+Wj/3ZrY8NCiCw
S9DZvW7RpV97L2ELY68+lHdMe0rK4d9BPL19bxm5f3qoTcT+JBZIGjXd9V5rCPvs0hY8tO2sEZ0h
9mCEFP2NV9MPlSPhBP/9lKsvrRSlaIKG0Hd5SJDfsm33aKa79E4KP27cCje+z9e9+0eNimPcqg1c
0IgnCjsl3czsK498cI0Oo9IaXtUUNhk7gJgmJ11m4NqZ5brN4SSolC5vIrNHK39SSjp2ioh1Zg7W
HqXktmsIhopvnJefetKwwWDV4DKUwTJcPUoJSK1GNytjpw/bPHHKxDXyJeruc4pZanHp52I3Z7up
tDgivNDy/P9FAsARoABAfz0VjFdHIJd9Gfu6lm4yY3RUv8CCOjm39uUDjoT0XoQ3hQZcbAh2w71l
3Rqg/dDB+Ovjrx5dQRosH3BXulH87QRBIfckfwqtB/HyKCSnGzeH+NNCAfmZxgHL17Rf+HuhSHVi
cBKx7nbNc7a5fI7P8U6A8Cq4qGvQFAQIBbQFMqhps/uezMu1dMeLfy8t83X+GaTOqNjj8zTpvGzj
o/9iOvq9svOd9+I+XJwPYIewrgrvyiK3R6auvIEEezgAdGtnkDeZqp2XOZDYcWGQA7Nr2HtvoWsC
u5zpS3+jvvj3JToxAsYPiGvP+2qN5mv+y19WCzcVZr/UJb/NxiSfCyfpyXR8T1+O63pb3U3rRs/8
4iFGyybfDR7N/LnqiC+MQuVDPM9/UYLwkg2W0rF+6VbDs3A0VtVj9Vl8GnNh3t7/Z3ONQc1l731Q
PuInuu/HMyIL/HjP5aJ+p+8ebcMnaSnOpX2NNCv3sAu/x3vtxboHNVaviHRlDGk/qMzQYeQ6ykHe
ag5Gp7k1r3blPr1DNG0VkPxtK3KMl3qBBpvJubqzDoUjoCdjPn/ePLz4d+iOZsW8XWg39os/3m4K
8ayEJzC0vd6Dq4MaKFo39Sb09SV3S/GZ4IDIvzMQkoeP/77dfn64wavj2AAx/G0inZWtpqdBnG6o
/guIsTE5qhgIAumxvGyFYu6307SSgdzEoWtW2Tg3bi28X+SF6+0xb2rQ45B1yTC52puza/bDpFCM
XRwwTThQUdfiq5ZsjGSvGdvpg1GNSAfWuQodQLpPkOXWGyFeFLy3Qy9oD0nxoBg0FJ0bZ+fHdwJt
EnwLMtaFr+7aHys1vFM4O4PKxa9cvFiGtYdFw9CQyckZS3HghMbCAlFdelW9iYo1/fERyt3NseD0
zH87Q5D+mVoasNWuhW9BqRg5S5u/Di4MvjO0AvlbrOx6BQu9+UjaLC5PvSMndBX1MAcbd9BuAYd+
PgT6RRI8MchuV8tS6fdhVpdUhl1a2J14jMxy9r+cbU4zhRK4KdK4/l75hLA0zsBu1R0t26F7gGFI
e8wI1rxiLsI8jpzOcqRw6VsrizDVhWgw0lownL1xGD8uwOwfpzJbZDZztd0wO6rXGnobHuI5t2Mk
bIfgSBRNLC3l5MTtKOb7S4BRdK6IS25B8VYPjECLH643MBDedDRIJqDL32eiNYVCE9LG2BGamNAG
4RjK3sF2RGOpEtYmOp9kw9oQUAOmmW0O5Lej0irNMy0c9AQG+qXhWc8fKoREPUPWAkWa/6H6p4RO
b2hXlUf7SK8WPYFdv6XeDhhx1A7tIj1fGkjGtNmZAbnqzC79KhQW+PaY+lGjS8OyVxgprmhTZuz6
G/xsblZ6puTii5ejfQFuhkZWdqr4rOLBapcFXm5PSk6xNG+pYnTvAui5sUPF6yEsIBm0ZnQ4aTuZ
FfqsaJH4r5CLNSaHkL/CtZBtysKWmNbqiOX9k96hRqElVDY7Ole0Wpp+JTbrwFyx+yB/GIsHbasb
t8RP3YM/r8d0vf5YB/RyYG+q9rTxSkcsfynGJPWggSdnHmWi3jxf/KVgbkhPGG6lnii3PvtqdTSD
0UwTc/R3Ey5nnrdIXUDigzpPVtwEXbOijcyZVF+K8EkUH1kI1Pda/Cz9VZq+cJmajjDbFxbx1vI4
XTxbEuzrNLZpRkrRRnytJbuU3X+fMfaF329hkzuY8gFYBJXE1SlLsugiJ2ZQ7WKkQhaWgGGHaIjJ
/+gxjG02oDWWj/5RQzJqupYzXmbSsl5ry8ZBk7JCZbSi4hhwZwj2Zdtybx+H3+0Dibmuj8FXwcZw
QSfHpNTbh0zfZ+FCXfUbba0sgtfYBTRJi24W4RW5zGse1Fn60CCkmIMd595z+TMP5sfkRYBzr61G
94Uu8jLChIVYwMEBPgt+4wvGp5CgyCKJUH9T+Rbsxj1y9rAU0LJZ5L+FEzyeeBvO9WVwRJDY/g5e
SUP1SC1fwjm3cV48ZUhHWmcqJWZPxWpAGn5ZkOo2e6oWB5Cfq9/xg9+5JLNg25Soq3B9rdFtN7Pk
LZhN8SyCMasWyDqJrr74s/BemwPSofeZ37X38UcPquw+4J/RBVW20uyMFgDEEk5k7qo7fWctiy2e
hQMxRTv9nQhUoIsp+jmsuajgj590mlaDXdIoYNq/+GiQ3QuTLu9BXDS2vhBW1Uq8b3DR+aCABnY8
2VF8Z56P2IGwQDQS4wvUA8o+7i95SktxCPnjSRCMTb2o1yDRrW7h1O8aIIclIyXE/yItemNeL+sl
6juneUiO4gKpZLSO0OkXc4Vv0Ai33i4/bKumKkYD90zHnqTFv5/hOKrDooobf200KxWoQ2H+jjO+
dshp1f1VHvyyDKpp5bGeXjMIbn0nFskyqu7CgpgNEaNy9HzjKflhnWcoxz6fiCZEP9ezUbCBJk64
yNjEarpvEtHtM9EVwV/UxeVZEyNX79G4m9miPH+ezcC9lK8J7vx2GDaliVdG/SzHs9NcGtOuh8Y9
h78N/DK5emNaZEzn5mr/Qf0F94UcDMJN1Kmi/WP9M5M8zcfeH3aF03nyqlh2S2NhQA61ydZdpGtw
916zGR79uXn058D5ELbmC30r3An78hGzPlq4ZiO6YHC4sXvEz9wr7vkQotQ5O0809N3kia6vW7+W
NnHYKwTFM8BIBCECgQgR94QHEvzuzo8hXzebY0r51L9cJeXe9IaUJkTiihgy/n19vsJarr83Kj9i
lhSJ0lO6WnuTLjRyYkmsU4R4e/TSdbCvUWk/avvwUTyC6UL7raE0fOmJ6Qxf41P+u9gLVGzZXnki
cOkQH4FpVAdlob/4H/6hdvKl/Kzu+5N8kMCWnhHQt8vOtlxdmlXbbNUy0dLm5bOEGyW8r++VFY49
r17la8c4GBtrk7nZA7cKYdC7DpzLLNhb93gi//29vwWiTrsfcgWm7abEzXkdYmM1yUWt8oxeSAJ0
YD7KG8nfsi8X6sWQ7EgaaNELN/OUZSI4MvoQzov04kUr3bq1A592OtdXgKg1WroqCErG2H/feTR6
8x4QxLBp/C2bhRJ96dmD9QimUK0cxP9j+3Ljy//0UP75kVcXXQqbMDUDHkrYrbkFjnpVeMznpNyl
5k/k17Ce1+kWTPH/9Lns7pmGizTdrtoMo4QURQgI/EV5VRmnhjePOq2kLkRKsULyHVUzBY1cARXy
xmn+Cjb+dpon0sQ0X4JLfLU4MuglvLqC7i0Fbhslh9o8mMLvJLFsSRtn+tkpxL1ZbAV1e85yR2f6
W4T1dlQRtsaGUxX9ThotSEjzZKofU80J/PLhzIOvyHu1IPru8uk/GuP6Ao4gMB5NCxZHjYcZwUFH
w1ngIck/6+hdkQjRu2zNc7cyIEXJPSG4vhOqxNP6llMnJ7ApdslvCr+1lC1ERSjDGL9cwJ6EcebK
EveEbKFbDedhWjDAzB3+fDGuK1NwhLhao67c1pF6rwyjI/LVNKxE/76OP5WzJoGLJpA3dj/fwhvE
yhD4/XJEbf3es4YFK3OpLuVlsBQeGndXL9jDe0TsegmSdAjCrJT/PoIvod/11bQYgNBlpoySlKtC
SiVrXQgkqd+04pxIZbfOnOG8bRXdEZpsW8m06TOGMoQJz0XQZXW6kzKaH8ETDeyZZaazQiFAxG6M
CYYaB7s+ohd0wS1NH2Q9DveQ5DA/8vDxCNahAz09vMypIvJ4n16e8zD1qjNzW/W+b+WVYtovaGar
8XUogLurL/x3VvvOjzdVJT+9piyIPshKOP10K/9eLLoMb5hYSywWIGGNVUd2NuEK46y888cNHKJ/
n+afhIZwDf77cVcLxTmUxioweWCb6JXlSRF3rFDJ+LsvgcOYXqTOz81pGPp5KE0ljhouBclRozv8
GHQrcvKZki/c7Nhu+BOcDUu58Vz/x0r97Vb44xivy3arK4m684FDIxbIGCKgbiS/vJ4Wz+yXqM2E
GqcMyt+JZBZqqV2i/26yyLk0wdev57l2rIRqYsPmyXkucC/7d2FfLrRS2Fu0YsyUoN1YrG3zLK9a
qXlshcSxIPO3FYMwFHWyjj1NU1aj3G/r6vxqpv2h1lHoj0S4G76b+9FRjbptmTL6ovw8s0PlEJGC
17jbQIZZhiMVmAx1RErI6qwHA0lcq7kX6/IkjBxTV3mdSQ0GOipMFqOAmQ1jmIyX47xOg9A2xmQh
ojDQjWFmPESINSCoOu1I409TnKrB/XG+H5XA6Ute5m3gqubomcZJjIhPgB1XsQa1VuINOgiJ86lI
q7ka7arKJKMIjYqZrS5WvGuT9qNrtolJCkVegRcGPBD1/znsHAe1tDWq9HBmP8SevTWPF+UTUWBf
ho55X/ofZ40uP+pP/gBsLSWutzWVTpUzztOXrZa5iV7uw54Kf6g2OjKYFprRENlBRP9UgL+oSfdR
/Ns34o8uypw+eYu0bF5etBmncWIjpLKOAJZuJju1xANadvHHPe0MQWiXE++ulCKyjKbo1IuX03iO
upVKaXXjofnhhQ6ohseGt4yuSuJVa0NrB7U8W9G4IRtPUl2xfpScwp9n1tKAuGXMRm0dkrUmO0m8
4kf+nbklF8q3z/2ykG89w9P9f/V80NNCb0/M20Q2vHqGjbRN9EzMWClQe8lOniyRSHflUo2ewljw
auLewlNWoOvhrjOd0hrh7pmOUNhCR+YSfuHe1jQbSrWxl9BQGcd/n6+fGrST4ZXXCGmfKnvvv9e0
OEbDJUqcLz6CZU2nQi3WZxLXm7ey9lhwCpTnLUkOxPWArGuDQ5vdKFN+IAxNrJ3/HsPUMftj+1+I
vnbBQUSXHmceFADMfUn/q8xsZLrqBi4uzL4XEi/6i33j209vquvLM+W9yjQS+JrXG/BRTw1Lb8yB
fQnK4xliicvgDjTF8RtCCp6X1qli+Ch8LfNsjjLC7X1CdW+toz8Uj1+5s//vOK7OwNBkutjUKGZx
ULn9UlkXd2T+flnmS2bGMLhOk93IdMe7G2dgugG/nwHUUhM1lryzq51ZFcWtejlbw+Yy7k0JMCO1
HpecX7TH+hDXZHvYVeuI2BDEcTpHNz7/xxsQyjz9ef6ZED5/X/y4rY1yjOuGSTodcKgV1Qb04eZd
82J3z49TqgdlzlZaGAtlMWI6Di70V0g1eIjxpo4nZjzL2hOXlts8xVvjhN58gR+VX/sVgDvQN+Fm
sloyXGaWND5q82yN1XPTvRHZIszlZ2GeuSPj+4d+GxHPRKjxHUqKFwVXv29nm4CpjG8zypo9Cg4D
Yk+ZXWxi42Yyeg0cHF40x6xDEENrS0s0v8v8Sd9hecT0z8trKyzGg+6e57cG/l/q/W8X7o/zNt1S
fzw0bU8UTDvQpiTgxRNhjbTAC2BSIO15biGcmMfI/szmX/8PNRIHbu3lapY+WvvoPt71TnYoyeTg
JTbxKlZnB4oF2ZNiNPs17mCzYalDp7FS97XDuu5gvVsBcsk3uPDcckPmOdAGbTX9/JA7qZPQ8IFv
bB9NXJ4f/75JftryWgiMlYn9hW7sq4f5x3cN5bDqhnNqnWj2lrNzsBlJCslmS+n9LGHM7Su7H7dT
10p0+i3dH8EJ7Jr53+SzYg9+q4L7aVHX0VsR7kW7Bz/M36c+aYyx15IAc3R0N6TWPCkWIZvgk9K+
Va0/u0xIO8OAg3gwJIhI9a4530oP/SJ2X1/+P4/hasWQJOKqzUJqjlq1Ik0w8feoQAcuELSIYVfX
J17zxd481mytUXjSZgO0DISqWrY9z1CN+gjXLDtphnFIlLu5FFLaeP27iS73wTdw/mJe9pNTcF6E
/bx672g3Rp61M7Za6grEfq+ifG08VnPJ2BjCMvk90AE01tCShXlApOlj264KGqLIfoiVAm4HVaoC
ebrRkObr5CaEMwimYTdj6lTb44OPrbbb49OTq9NlL6P4AdsJE5ryRT3x9saKG5e21DrUD/UTEoX+
RTduvK6NqdH091kF5j29rLmwqLu+us5/3GjtIBbWOZWlTVw+lkBm/f4VGmxD61Wryd8OYM+cz24B
+xgxeYGRWYxx3JukwhC1KRa2DBtjmJud6OVK7I7WMboclCSGSM6f6jYaEOo6A+JSEw2VknbG+38K
sixpNwh5th/9cj6emT+HW0F/SACjj31ru/WAr+xczYo8uosGesfZJx0CHaRu6zCo0iH8xB1AU1zj
Hcs0ibJgtmAOZ5dj1fXgVHUnwGAWl8qpjyvvDDs5AbpNAxB1D7yS+lWPStsaniVf28jgNcUxddNx
O9Ii0x/H6PHG4zzdm1dn2ZCQaTKEA9f2zY4TlnIjRZWs7abQUEk91dJeFCQSh+98a5iXhbDLEWBE
Qjsr4q2OcaweqenO2V1a05YRoaVE+EkSujQ0ECJEKecIVJnv1RUky4HwB+PWa+oHa6GFbobj5fZA
tPTV0frjxqiNPBzMKNZ2fb06RxyMaw1ejcCOSiH0zvKmofaEcgYT00Snbae/2mpOErxJG25SYXvF
wJHaeb0ZzXsDKByeJCcub02Svu8j/j7Mq7d5F1dNZ+iptkuNZ+Z3nbJgoFn3a2K+NPXwP1xGcqin
TG+FLdRX/frHOfG1+KIAZhx28jbnxfIJbVhGoonGI515mOhn74EL7AimOk4cduPzCyyIbHV2jaV0
41i+9HbXtxTtJUtnB0OE6LUFufMjhvya1u0GG92k7S8jr4bSoLxjzgchhQXlOfoQ3tnTPcBwh0g0
fCBdxVoenRRX4UVIMwzBYruoF8GjMhM+kgfrINzfuj7fOwgWq4qOdUdFP4ig++83R2yJQ5lmorYz
8wPC/ZQKtmbc3Z4u/VNDw2mA/X7jKn0viP7+yKtbQlZ9Y8whTe9aN8jm/rhIyZVCv4kRPL5vabP7
ru6fstaLc5hWQCgEpv9up70n3bFWl8H//1YX26VEB1hGFsIA72q/NyrCJQwusbmmxjeE9MBEwOvV
2otiArp0fVZQJhLWfo5gi3Y2pi7eoM1cGjKkCATvDjEdWhgm5Q2znvS9FOC4eL7xUk32LvWquXOJ
CiTccWHsLAmC4BHjBBcI8biVHKV00eCsQLmrulZObe4lpYd/wdA3iENuXK/vg82/j+OqYhyspFJi
jnDHTJqZdh/AeNzU1oaoqegw9huVvItwVlHGGotcd1e4L5C1owxBrKBaFE7z/+mACKqlaYGZ/hoq
0WfKRSzSbtidlxma7Of4FN23j/2mOTDOwhpNx/UQHrCWpRojxCkW+5ZA78vtcv10Iw80dAT9XKPr
2drQE29dNYOxQx7DihpHKzldhtBfFZ33BNAlgT6tsZbTeVW7vsgbkkJ/JMhrYbbLUXxnlqVnp4Q4
d0ZAwwFpj1kv+wqSjbQa088hfYn8pxiUp7DQCfwKHWSGaAyKy71k3Hr5TffRt+/CeTRJBzQNU7y6
/4W86KSqxIJvwup7Jd6ZmgaLGsG/G9IBFsA6Ibs84Bz2HhKweP++mF8F7b8+/WoBCvNzqii9kWB/
olkYfZiP/XsNup5Gw2ehIwwmUtOO6xt1NiPQG9/6ahXKFFEAA5DTKVpfVkjqgsc4Wl4+L5/Ks7mS
7nU7XivgxLXnCBBIyfw+PwGKTpx2TpSd3S/1FQqZamn8Urx0AX3HPt/Tw7MY790Hp2Yj4L3+BFX9
DKcK5XpxiF5G6NpUJzvA5OG6O5Q1E0L/aG4v9OierXzmr8SYiofnyzzblQ9iGh4r6vfQndT0xAwK
lOLRwfLqOSruZbkda7vD3iAvQ6TdyhbGkWOhH8zvtQET4Uxs7erNYJ4wL+CU0LejCqgB3wGMBtbD
vs+DpwPup6Gygjz5eX7r3Fp2jKMwYe1wB2CxmoAlyewXjDfv/Cg+h7JzqV1gsLDs3zJcYDttdV7k
H/grV6UXf1hHHrnelp+T0VVxUZyddqlu/Hek+uvmWFGskfQAP49m0rKxM0wYPCq507uSHe2UT35p
Ve+rGcSU5RMl8jx3iuOwphPiTT3bWbcJd9k980ifQX//ktjBE7aK7Fe2qQK3/2Ueu+dxb1H7IcJZ
hfCL/BPgJDbu5CXObEj9N1air5f4t5uXljjWHh4gNuh/vz11OWrkqGLyMbF33jE+YGfQ7E94fzde
mj8MZukgitSbWHlpJlpXj0nTWKkeYvXdXYy7xxAxIDwB4t9hUZJae1lEwdzXjkmm4FmZi8NrIsRO
aaLjBILfPV2Gba2vW81pgCE1oBrUhQAiPu6fdYMCu9tKFoTsMAJ2dhckv0wsM8ZvvyDNN3qVwSxn
K6Xj/bwYphhjFH8Xrgf1G5IKhHcyqhOMLrRdSaK1BK8KVu14N2JCJkemCtfEyOWEzBLvoF3uE+r4
EYyERvonECzjRWbILHqVsSHHsXND8jc7tCiNsEky90yVoGLJvfHsmz/t9mElMOvlrcq06OrRHyfl
d0U+xiRyLGlCIzZj2tvhxy0/JPyg1i9l3ODaVrsXrIlCT/Ki9sT2ZOxWl4Ru4wlXYgQcoiVPZRPC
wgK00c/zeF6k27R9lcbfrdrZOqejZhmrCLFSAm0N4UAPXiOTuTdDPrm87zVP4jFFW1a3C5P6slkP
9R3vzZaHDihdNhm1z/kmVZbyQCfYYR6NXIy9UCGuDZWRwtE6bxTSrrK9KmwUZlX5oiyJFN4jDmNP
IMme0G1D86gwkjL7gRzrEzuECehylteLvtvyH+fNDSfKlzz++qHQpEk3geyELPmrsa4S0TCJAk5v
nf9mx1JHh0GsHTzgeAvE9FlANT3irPr3e+RLIfivT73aLUXKRS2sqGmRJ9hFtehUuxOckpQ9cArj
svws36xfPX12qH2sSvKxhe2XFeRTz3prfhZ3NaLr1DuTd8zW/ElO90HgIiJU+92l96zsUdWJ5bTb
1JbHdY9yq3uOLEdBn4C6e5j76XZgaxp6zGA03MyEjUSewrp/q0H8g1WFhYAJpwk2QlaBaPy95KDQ
VdUKYPouZVcxmJT30bLRkYsNjuKTxoxYGyZJI2SzVFLcPJBtSFuVmWA7BOxi/g7kxE1pKxdA6wrt
aZReO0ANUxPjRiPf+OExM9FYg2UhPkn/NmLPMq0qNU2YNBWfFxJ2zOl/wJfDWd2+qfGdprBNMt4N
+dNA5890uoNzylQsBlMGwWCeX1yq7QzrlrynmdFJMJyfEIOyJ0KkOck+a+CbmodBWPDXPcJ88ZPp
u4yELd9p2YdA28FCtboXynf2VH1s2fBcxtw1zyc2XFHjIaBk04zOGcFl109bVpAbrcQauW2HmjiG
Oc/khVuYFkU856EatK2Rb9FEotZUlCd6HsEFyjzemVubsuu+jwUvbWpAI1CY8CXXG8zo3NMT0n31
Tt6m1K+AiigeSxtwxSm2JybQsJ/TAbXRwQJpnYCtAfK3+kYNIl/v/afDgECJPYOXG1Osq71/NraK
b1QcxmA/o5njSHh77O9/L5/02QYYrXv38Dihgf79MH/JzP98mK8/9qqfmcaNEtLHnL69uEJKle66
jbGQXeE0n/mLyzMxwb9UT/XSvbVMbrzUb3xnSbz68Nro+xpVR7lLsBgWvFIr+bOMnspxf46SVYJ0
NNWf68sDN00VnoYK3o/23oftfRi9pob/lCMHrAy7oygCl/LvMyPp10/Vf06NhqSPOdiUnfj38z/U
fpbloS/v1G29Uu6kO2XvP4SPdP6sbMa4BGgnakZXuKs//dfwUfolEs01/VB+0mxHanwXvknP2RLJ
VjdL7gP2hG/6Jz8Nj9vmvn3LT9W9/hjDwRjt8kSYWLhWH9S3hNssmLUn803rZuJWeFJ/16/Ck/VO
fpKGroWUrAOWGXjW4QNs6WX02bLhnWlu/TJ8YPa8NI5yqr3Lr/44cTT7s82ktXgirCp4kD/omk0s
xP4tP4xvymfwEhzkTezP6mXwUr2BlHPq+7Rx5XyGa1X+Fdx3n/ovxpH9p/oMKN/fjy6sFfWZ/Mf8
Pviol+ZChPBgrxQ3fRE3/S7/8OFYtuvsoYpnxXFCM2svvi3vzg9iOosegv2k6zs/6Lt2ATt+I72U
gBWNe3H9IZ9uVY/fKvvrazg9/H/0qdCoB2EQC5D8UDi1mZtftrKQ2a1Rel18rDO8HY4Vuz40iirp
7ctCuhyVxpblB+N8623900KDy1DD8CWx1lwD/kqjVUczU/W77FcKwWrGWqz2mNIpFXDpzkiC4aSS
A0RUDCz4W+2nn0/Ffz/+erOQhHphyXFS7YpBe6lL6xi/iW24EGpKT81yFf/lMhw6TXRiRuH9uT+0
Y4Y+4FeqKmtFu9fkW6o0+boc/ro4fxzR1ZInh0kTNXrJxQm2cmHM6GTbBSKsSmbuqJxxScFtG853
JqpEVZwJkxoheq9Uc2YlEnyp0C1jmOvBxckk8jHkV3H4PTSf/14Hfj5KGdAOZGiRUfXVLdQTV6eo
sabewYp8Fu1g8Vp4xDniUyOccbYZHx+q2d3n54d5Y/P8reT5Oj1/fPBVIeKfe7Ptz4p617HTgdcX
Oc2ifAb+TrF2CyTwbbNz9WHX03DDT8c6gG90J79q+2RTLcvTZPILXulKEuV6mIXMUgWGDtZqWJZ3
0XF4Kp+qW+rQb72C68O4eiMkcdXrenAhMutV2Bcfg+IFRDe0r3JAFa4Rc+IosOIZdXkFGNfGg8Yq
HDq85j0bmjnbbXWRbf18FTz9+y74BrX5OjAeWuzeGtvtr4TxPxYSq5hyaCJDvTNfJa94MRb1tngy
P/x7lm2E/fFHtSIh6C5/p+a65Tj/+dElOhVzt6rjHLraiVrnvlGts5zdo6naC3CUXV4NihO66BeJ
JtJWpWqPIbD6iUfz7y9+3bX++t5/fPTVTVgVklZ1eVXswLmd4R/2C6sDWzZJ3+TQkQv33x9HYciK
/G1D8scHXpeMulUEZSKXOwC9kHUvhh1fnEF36k+ZvLp61ZCiVrtm4lzS+fQv4XLQZmwd9ML2o0X3
jO+5HmbluEB1Q+LxUEG5+SjzcGEogp0RZ3ZxoiU/aIJXJF4vb/iriGfUo4WOw0Pw0ovD38N4Jwi2
Z0JOBpe/cYgW5kPwmCezEH9G6shHAyx/tBV3JOztMQhX79l78iR+VLy5CYlHk1jMR8wpObw1W/6o
yUASpzDbunEsaP8fiuVEyt7iz529jLdjMWtf9I/Ly9x4kAH6F7OStuXH5TLDrkGEjWVjxQLle8b2
atnjCYyfQOpw4/BXdtB1pw9luy1hFiyo7p0U4PAwUxu7Pxq74km9L1yQ1KSJ/BawgRwuLxqJEO1b
hxFLchrmhp4ae5q0CkPw2oaw9vdyDf42ZwPi4cMns+4sLkpjIaQQw39ryEX6NQqwXlyQmcvY+/84
O6/dyLFs234RAXrzSjK8IqSQl14IpQy99/z6O6hGn5uKDCjuPUBVobsanQySm9usNeeYZrpU8Ef5
hD07UUhUFHUnyeQPd0K8/fnaogyXOaz/bblqWrudj3ck7Fw4mZ7fTxrfHyj9eXgIP1f7Ws78OI5A
6Bpp7Y4SCUrGH02dVp64h/pkzq8vBJkkGsvRENzAl2ih0u0unyOisKu6RcMWr0oV50/6p9ZeC9O/
8AvPzukzRZMGEF0QlAA/f6FhlEY3jkBEBDTD2bVv7GabGiPC2BgVfCVaDiQCX/iGL1715CM2CiFQ
Uo+r4u0y8BYuLY98kxzFPT0DV6JPdqn19I+0Z543/rpR86Q0Ecq+5PlFld3PqTgmuRkIfp125S9C
x7w2ryUGSHLhNr9ZN6dTB3mbdHDYs4MZOilMtELlYYip5JnACwMnJopqgZ2WSMIxXjTyoigXLQkk
JdrZQyC64p23oeql0vIrF5RJ9JvRsgfDZagrbyPW72E+XGSaG2JjN5ee6AzdgnBGA0uh6hYRqTyJ
scgaN9Mu3Mn5F/bXnSg/hwmZe2pZ9oN69xy/QRuPbrCrPOG6fO/e4ksr27ljzt9P7eSYg8mzrzr0
i3fCOq7tV9rto8roIFYKUAuks6/hoVhdelfyuc3wX1f9znH6az2djNYPYC/IB+N6gqieOqRLpjhQ
0qWFoS5ZKPLCJPpHRRK56MHoYiTM7S5l1l+2fNvTUgxdHVWrtpF1enMOmYoXVqJzKx8qBQzDs3ZT
0k/2fVSIBS8WJPWOGqxFxpO54Xjcv4U7fyvdmnfJm+ivDvJ7LNscljxki5j9L/yEebfzz4DGvE6Q
FVmwbDB+DoOeJnJksPu8U1+Na3Ebw0KHy4OeZB+SiSCQ0kSj48IxRTn7Zv666MlkMfZ+q6T1zCHn
ozVY9J+U7P6xQEmXHSxSi5NCgBT3MSFgjgFIdxUtG4WE8phHMKdfNsiyKYZjqChxXpb1Nqk81xS2
DWdJmGY+0QQDFjwl/GLvbyv5WxKGjic/9GwnV0A1LzzDc4cM/a/bOVkTMiXUjbpjIoI36HIEd6gK
r+HypCj9LtThvjeB/7wvDVu1QTWBitzJo5Pr3G8zaZrfV78tApeGViHbiFgMfNb0YqD0bWv2KYk7
Fk7sLdiOjMhLPwBTIxvzbeL+zMbVP8Tr9rkobY+t90u0lRbjVfRmsJu4NbJNtUObqvpub9lBtgLH
J1frZlq3si1su9v6wmj4PpT+ckuncLOi7CTPiPgK5n2X7Armm2KsI4Dh2KM00O4Ocvi4XQ3pgu6p
YB5o2ZvGhVXz7OGE8vZ/n6t2cirQtTFJkASpd9IzUmhXfSxuSid5kjfZl3ZkzwLx8IHH1y5NekKp
G2yTPZYMrKP5pVP091f/2/M4mS29QOihwHXygY0g7QrxSyREW1uUKWDRBQLmgJK34RKQNEGFxT87
LQR/NZDcRQSe4JjmoisXIvSPYGkRpYxZcXRVacl/0A0ofwtRss0P5I267xjsnN5bOHZ0NZv1hMjV
cFigwheVsC/CMnxHBGEeu0W8stCC4S6gf5wvomSFUbz3nGFYsT1XYhsXADrmAvwuf0BmN69xc+EF
nS2V/f2CTubKXB0rYbQwAwTGpsHK+T7R71FIIljyDBR/l5fLjAKV6EjG0TCPaXxjxqumvteyV0hD
Lf2bUHweml0bPJU0YK1lTtraZ90vJIMtm60Ui5H9NRCZHDVgYgPUa9uN3qKkojJFIhcYMwSJJAYJ
Lx5Ob/2q6DZ6ttETjBneTimWo7LoiTBN/yDkVs33nt6ytI5Q/uprOVu32iafrgzl4GuXpp9zq4iB
JkkWDZBX6ukqklYwPqwYdXcgLMfsgE2m2RCV2KpPY7uJm1W1SHo3xyODrUjlWIv9LTAWmiuKl9az
c/O6oVJ9IukINdvp5tizYlHJOyE/tN5NKe2FcpsSnGrkmGdIhCkevCTfjdmLUj/oQFmTkLhQ4m30
YHS05lKi1T+dq3l7iKSDzopCVCM09Z8rmyQPnp/6TXb/SiLyYrJvrnJXffr4fe4/W9w2ELbjN2VG
RrX78yrjmIeEg+bVAeF+lEPlQbHd30ktK1UbLWoKRuntZLxEOAO98BCU78haMYZkfuBMlFqJnbdL
sHbD5++/69zdoyDGxEdRCQ6PdbImBbIuiImRsB9vV7K4rkEtveOlS/KVhNL0E5rQ7xf8D+fmdNoy
TCrZnD0YhadelK7OTTmQghyuizMlDkYUFiHEDygRveM1UUZfpHdzPpo+lHf5KH1goGz/mEf0lK/x
ulyTt10+Zc8E3LKejV8cF9qttESRuhGoFz7Wuo2dtIzdJt+Mb0G0EFo+2HUmYCdf+E/RjfBnApmL
fDtxJhm+6SLRNh1+LGHH3sBraVm7TeT0BNNqKwMMQ7/Q4VQCLqSpG62qwRa7mRuLALxeNcGVJ69q
cV2ljhEsZDw1igPpgyxa+VF9667TvYYU39hZhp0ITgqBRCPE3EEy9QmRuRcoIq7wEBJTOv/PJa14
m9bcF+aHYHCHL2VV7bwX6CeHXrYb3OKPxmP4HF6biwhVBa2Ghv2ftPPX1VVxr7jlXt0gR4WxlyLB
XVjlShZwtdrUm/PGLZirNafN5uM4UCugh5zUM3ryituhY/UWI3KKcdG2KyHectKWzNl7TCaat9Be
v/OIwKf0HyMlz23wiKAgZAszl17onNlC7mLqqo8hPclPNg65uVA5lRgLjzTFD4stBhyL3qnlZaki
p3WSO0+wc8jcBIdu9Lu+dUQKztSr3v336iF/4r8/qU/Tvr4bHsx1vemXISqvmpIfrCuSO+egseSK
UsYmemDuHGGqZLb2kF/rf6ZPFNPRFh0CvqWQpIb77qhsad5cmWsewUFf98uCNMR8kX6lX6bTPBSx
LT/VT8JNMvDb3JLMrtfcJIndtmB7ko06Gw4oiIs04Dbi/UQM62tyFF4ywjlipxnsAV/DZ8a//ixe
O5X9p01JcJntW2fcBlfybfw1HsVblXihP/GT9VE++X+6F+uDwoPyIe9pKaks0mSsPSTafATuHiI0
QSnxFHb4pEm295nj+ftUn9LHCqaJjUcq/CN81Hf6GjxFby6T55gAT+7iFo8SG7zfP9l/1FrfM+Rf
X+zJkpoKvVe1rVodBC1ZFmA8ECbSRc+0q3DYD+LDSIxz4xHrkO2zeCFecqD+Q1Hn+rM6Q58nKuaN
7z3ZXwc0Meu8csyoGQyUqIiz2JiI0wE17fNOfffDZz+fDUMG5SfruldDPIOm8XbhGcz75ZNZS+Uc
j754bosq3/PoX7+hFQtMFBawSAUkkPemaO+N8KaJBz3e5MFTQdibeRVIq9DzbDh6HBuv6bhj6uzf
GiJQL/yYMyu5SvuGoCPNMk0kAT8XEzzfcdx6SX3oCZIQFhL26vIIeww36L6EPREiGwTpfteGuDrF
jRy4yvigeXfdo078W3qBEn6uRKBCcUNWM59PZfGkRFBWRQr3l2P7TLUJ0KpRpQ+vpq/IHv/8f4eL
zYMBRPSsMkF+ykn0572Pkdf7mZSXB7kyd7n8MhetauRD2UPtE7Ul4P/J9wFf0YVnfqYp/vd1TxfK
UM8iqVPK7N5N7dd06y8s5+khOAoXDtrndvX/9zoAXGYh9V8DLZ/UpJFiXTpUSEkWr/RrcSdMzUYC
laEsY0rK+7Kk7bsxiLJcNFcR82D2UWtu0NopwQa4whq7+DNsjS86q1ds6vPEEfao8hiH6lImZOTK
2JISE6oO3CQMQsOt91EPcJBj7ZECqvZJs9sz7H5HBbLfTaQ6jAsQTC9Ft8DfnYPIcSbBjp+k4aCO
F27/H4/V9+s15hw3nSY8f/+8fTMroiT0UWha8bKpFwggpYay965H8EYZupZtDGDt19gtsqf0qoVH
jqt2mwVboIi1sc0iqBUXXr02f06n3z4SWZpubN/wGZyMbz8YqixX4/FQfumpK1ybr+1RfugUtm5s
AvrX8bOAcFxsG94IpncVJWXur/KrKt5C7qRsbhSL6Zbud/OFynJdpnYXuWo1C1Cq5xY/JdtunAvm
UiM/aY2MaDKvRBMbk4Ovo0ZfOjr1lb70r1HdNS8XxvU/Fq7vJ86khvuU6g4ClJ9PPPF0NTUm+tIt
Y4vkxQFDiaOUriTZRuMEZHBKjC0n7AHTITiySVeLQFvK92q0qfB0DDtSfYx3tM940CuWyMQuvv9p
jrYI6JmSGg3m3EYOKOKCVh0K9+R8EuO6ihc9ezV883+sP+R9xjbbB4iD6af5opOT+ek/kM2qbuI9
xCiMsPJLjdztJnoyr5IvYW8dkzfrqN/lV8jlrgrIodUufPBRyc6843aJ7gvypupOW3AcBvpX1X0n
oHJF0BOxkTNfatpOq2kFh2ejbdOrZtFtyc2EGI4LYVNDDS3pcKxMN96TMn5VEBZ1HRxS1Ab81eKa
sNvWSUCR9u6kLbO36CCsHrA6skkw0TVkt4RsLccr/4WtDf1iJAsY86PQkWbcj/de415EkXtVHPqr
cqOwx7jRl9W2vJN38q6BeT3YrOoj0Km9RfJ6RJQzdDMSWPudRViJeVs/Wffpn/KJKhYDo48cgT7c
pabbP5Cc/wwPHVIOoj6ozicHF6PJIUXFzHsz0+w6cNUNu54jT/hm1r2+BWCOtnAXCKm8MDDnc9e/
X91/L4wO6ee45MAWekkrZvcKOiR5hZSexHJ/L36QEu4cwmW7kza/X/LsFf/nLCSJp8tqohV9rUjV
QQe51q+8Yh/XFw7h89P656b+usTJVDI1Xq770fR9iSx+CJNVoLzq7GQuGknmP+m3K50ca+NBKNJc
NapDVBwjFAwzSA+NYAGLBmd5x/ZbUUlnax8mhUhfABEScp7fn+f5m8WwNkf8sXk6HTrdUA+6IPWH
RKUOZX51LBtqvhHantSOSxqpeTic3i9ztM5Jdu66fOdJ/7Vudn2lxbrIOH3Ghkp1tVpI2wewG+vf
74ly99kLqaKOCXh24Z1sQDTFi62gaokTIGF0L9DGqkvbALtOSugXB3q6MwSQMHt6Da1w8y00HUP6
TKPrHlKN5bTKsi123Z1XvxJBYyX7CnO7vjPgCuRO+IaQNdLQNXFaOiqcCBPrngkyajel79tsQO1A
3/fCu2xt5f4Yy89KGLlthQjQ4sCq3g7Gn1FYJHXu9tFHRcZXNywmjq6RPMHPpNo2UXYLfWGrKxzm
yvjGu7HwuspXNVroluzTbEZoSnuf9TSm0ZDuGjFdKfHoxIjyARUag7jpm94NK2kbZaFNjMYVpO9j
L3dXFcjWcFCXY8WyRUJIQT+kxlorANYx4nhR+yU8R8VfGYF41KbEVRRWmg8hkfai4B20bvyMR8vx
JRQt4p/RKDaagJY6FsDzE0g4fDXNQ8QqYU3txosfpqK4rUZjYbEzSMrefiwejJdLmOKzm1u8of99
3cbJNDRaueRFYVYePEBN8VxH5NgKmgCvrBI6CH6naJVeCrA7V+ueHan/c9WTnmVCZknVhWFDEfuz
8xM8yZ+a9xJAkMo3YbUWtJ38RB9E7145cZkDZqf0OFxS4ly895OtQeWLbe310XiYoJa0vGAqBrHu
ZOjC6gKbXvBs9odM40dd2geea9ryAHA/kKCiznnzfIV/fc6BkMVtOLT9wcM6PLXg9nFP9doxbdVP
Syl2ecV53ytsIThqfbLJBVRY/WZUPLvVL/RSzimBfvyWk/NvNoZKVRaxebBSb9UNpQP1Rz7qTWtb
pWX7lN8z4HRx/DmFihuwlavah3SkiztkjjIKtiVn9KMoj5cfg4Q3JX6xsj8FLoCEYAPRuM+Ne9W3
/heTL+kGiISYeiltnoxby2qMWoyqCpgr1LBEZ5bg3IxLLu9twfy8MCvOI+Gf2VcyTElmXZ79lD9f
V1skHQiTebG2qSitmivku+Rs3My565V9vPBGpHMrC6aY/15OP7m5VPX7pol86TAYpAKsPdSBwXPO
EKBAL7gqNcIpQimz8JLXKLyToO+Yz+1dpl54xvK3LPiX+z5lcRWtoIlto8SH2roZuzaw+SLnJbaJ
oXKQQk2ZspM/DVw4ctHjFulRsH1OfmOX/XtHPTCM6VJF1ejk/YNVbWWVpWuI3TjS8Fke80R3jJQ0
irK33tVpj/FxlMqFmoxMeHS3rN2QPqFex+oj5oTHijcW5dRekF8kZEhjcM3koFcp3C3VFo8e5Cqt
fG3iV0/tXWmka+N3rlZNm7otlpKvH/oaXa8ubnNYVl36EMHe9HxgB+k6zee2zR+zUhbVc5x+pnAA
JBWIKx0mHB9VmGwbjqr5rOVpqFDRqC6j7E7CSjTJ29J6STQ6Dnrn1iUl5cEXV4mSRpDt9nH10RNc
2PYvCfxb7wWr0lqMGlsP1WfCEJ6yeD+O4rVG572Df+fVqxDPkCV4V62Ufwmmtuut9CX0bysJtINw
I0Oyl2RpVVg10+aAWL5GIO03eDy61E5rtaVJDiohCYoHuY8OuqJcG561EGOV6dzKDulY/1EzwCqo
YFUEMIVAHTBT4PmifpCOWpbRyVG0FThgWwqrN0HWVZvl7l5M6iuxCTcJRinPcgKluH3KMuPRtxA/
V00Jli50sngtT9FSlsVHwUAppeBE0vRPYq1tX9TpogubSj7KcG/iDB8LHY/qqoxbN4qGRdp3x1GF
Q2AAJs16px+17wmwaqC0N7uyj1dDCP2uta7a4V1Pp8cmzA+kES9iz9w2Q4tZ5FNUqpUFJlAFL8Sr
UH11qSkc0YAFpMNroREW1MdujS8yJ7Epk65qMloGRAXHCFb48D6qu7Al1oiWfAy8ah7Ev88lZ5pD
QDAlmX/AAsII8XMqSQnJ1ocmn+khOBE5OwG3sEVOxWP7+PuVzhYW8dOwk6Nuhf7vZJWtQ3NE+B/V
h3Y8VulzjOa6RaQHXTix7fHeypzKkPZDv/r9uucXFJCFRFZKpvgfnN1fi5tFMHjLxkI8BFTKKg75
Aw3sAtKUBgW1fBBafanX1U43v4Q8dCe2VVbZuSMHvcKvKHYvwvE9zShFyOKq1laS6D343SGWH/z4
aBmLcpKvwUH8/qPPz7l//eiTKV5WJr+VokQ+dOWx8vYyGCrCnKSl590GS3/cohC0tF012fX46MtQ
Rx7RrFHr+P1nfJcj/plxcclA4pkz1b83Dn89O6zDsllo5Uhqz0jkcY9L3o1kzso6exKoQu1jvCaK
ah/ixVYXQCDV+2R0+Cw7jxjadTcyI7piveivfBbCwano6ZAM6mof5kOabopLDa9z1XPOPmSkwuzA
V3NaOMxw9ZRxNxUH34jXdZMuumblkW8mfCoHnajHrh3XE1MB4TIl7SUrvDDazv8AMP+WRt9X4a+f
H1Rr1Ow0Tap1Lbqd8tEPv6Kxtov0KAeHKN9COJWrrWe8ZvmbKD9ceF3zJ/TP64ITqpN+Ss321GmQ
s6KNlhn1xOrgSXMZxvTehmx+XYayUA0nn/aK9Cg01DSVDT0qXX8o/bUauiXcM84cBTSKm6laVreD
Dk3pEKocIBGbuh3aQc4+l3SR5wfYX7/4ZJyrYtoretB0hzTbCdehtG82o75UHWWdiUDPi3IFnrFe
lkDVGXxvpBt365JWX3c9n65sfV3r1+zmphIUpr3VLEf/M1r3OM6UvZ4efn+88285fbpUE4grmiE2
sn4ygXVSD1TDjKpDwkajp4hLD72Ur8TkwRhffr/U2WH097VODgOjMPSW58XGIfvwwCuS6ktQg2fr
mNCALhTXDcm/n2m4NNpLR275wl2enAX6TihKJeiNQy8SYw6e78ZLuGMiAiBjylvDX3rNwUhuDOXu
93s+p/YhiIRz/pyoiE7gZC0SuyFu9UCEgpFeG2lHyP1kEFWhYaq9Hyho1sLNUCE0w2cfGLkzgJNV
qKyUoo6AKlj4nLw1yXBSoFSFir9RYWEp7yzxGbjYhWXznMJAJb3BZEpkOLDx//mZZ4ZUVVJjSoeS
rRkidMPtUsJsbYkMhJhdJapiB014XkFXdCRx07yBtEZuQOw4tUNTuTTtnPvy6QchgFVNWlXfrJy/
JmpJrJRmqCaDiinYyPFqQr6Ammzc+qFqK+Ja9w/F8JJKF2acsx2Ev6978k1Ig1E0cmAMBworkwqr
EqiV/loH60KyhcJVymuyEcbvdDePzRlaIPAL0zbw1mBG84ogoPdA4xBD8cWvLjmWz245LGKPDHKv
II6bJ2fJoCxKXaDDdRj0Ve5vm2o1mABN970ETW4pD7c65eGmuTbTS1/R2dM8XDGNtBV0F7J+sg5U
nVJVEdjTQ3OVvFvyorGWfe6QtZIG665bSjUnhm1rUlR4IfQjD9Zk/HRf2nSrFYjBlmG/0TeGA5mP
Tz7Nl6Ri8Q5n6XakLSdpJSbLtlpTP6roYVAnYNeMUYqYSIpZQ0dPw85jG3SiaYdoxEKHdiVuQPFu
8pwEzQVRvHAO05Up3ZnhoXyvHqN1A+TmXlWvEe8r1ZtO2V0FVm5rWC2DNXWXboORgu5CqPNB4rKw
IXd2yiHNt9Fe+0AFS12kWJCw45Po0O+8V6naeK+ldTNJdyO9FLJ2op3IqULy14J6kFHRaao7mkdV
ckh58a+z4Vh8giLP6UNdmFrmqeOfqVujeUvoksJW8ORtNI0R5WHZhtclYZmd/t6Kz138gE7dNkoS
5w5KV9qx4QjFi5YeM4SbHt29NH0MqkU0sm+X4ZDvpeKmgQraNvIKfZkkP5vtU9C/pFaCQIXOYXBh
EfgHgcPuASAFubaERakkOpx8XGORZb0mV8OBINdnlRCOzI00oJ0r5ITKLniuApvUx6JAJMj5cFVG
Cw4WCFWwkSA7kTF/m09Uq0p1JRZPqBqGaEduhp5TfV5I5IRkbtEsB8SKhKe8IhW8VOI/t4sl21iX
WCsNg93sySyZJr6Vxlgv5hq/MmHETBctCkerOgbQn6Dsle0r4TLla4UaUMJvE8Ih7tnbAk7mLHap
gnBOrsjvYXmR52kbjNnPWTvo/HLwJgJksmJvBUCWoEpT1shepgFeIwqDnWasU29nIsu1Irgaqg3x
M7oXJ2z/vY0w3xWoN+QCSRIIU/zwc8a6VawBGic60VpErEljnDsUqXt5CfajVGVblnW2xkg4kLYM
eF3TF+w0tX7biGuBPCSFP8If1xmKzTS7Ves9dINhNYyINpVHs2K+UpZ9uU2Q/KjR1mNKmHA+kaZJ
ZlHo+MptEOAYj/aBujXi9wsfzpk9D2sm8gdFm7PdjZMPJ9C60DcChWlsIDzpFtwbfWII7AJA0MTp
CqdMbweFhtozGqgh22RMsdobSdtHOXG4ER0B9LAmGagPfIf2miSsc+Scv//Kb4PHyedNQ5VtP9wW
ZWas/XyvYeopZp724bW8yh9bWqKIr/Ei667WzuK2jHRrupPU0mHREXezqqluogqkR2wQBYIKC/vH
slVsvKj9i/iBBwsuD8paZaE9qJntP6NvgonLLfQSPflrWjsijJzr+M/vN/Ltxf3nRti7o4+cI2a/
ERx/LePWWPpBAMDkQOvXslCswjzCNJVWttm5w3NNXwGyIOaUfqmwNdf23lz0dDmzqomDdcVLlpW0
l4QFkfXdZCvfmqlqXOUdIhUHLujvv/fc2Rp59kzowp6IIuXkA68rEuvJFZQOFiFWdKs7O8W3hq8o
d7IXtmxK4AakTCA+jlnL3B4NPvzx1NUozBDoCMIFo8fg8GwzOG8UOpi5hAs/8lx5X1PMOSAXNQGc
h5MfOYGgNwpgVIcCxqeysjLC1zaW8tA0eIg3gPAQW3tEpQ5uGi2xQdiUj21Vv9Qzmz+V03fLhgCQ
JKk3yC1OyqhRlPoMYpn0JIrqCJoPfvORzKY/lptcOhjU5ejJS7ZFSq/09vuLOrcd0fT5CaAYmkmn
J3vrbvDDLI0S4SDg1eN41MN231s1a+GuvwZJaflb4ZKj5IyKi408CYN8lpjeTpVkdd6rglrkDXvk
BPHiq1KTAhcfhfRzInGMuI3f7/Hsx0PLHIkzQq05WvHnLJBaQg+aHjVLqtkdkaElQo9llCy1yu17
V2lBfdtIHBBEtpGbFQufiO1u0UhOHy8EzxEm7OSk1tkp4tKUxqBdyk6toIehnOwWAp1c9/df/A9R
Z17g6bWbzK2GTK335K0ISqmmaVuMBwyt44PcXlftLmkPvXIou70evjeEorckE29bfzumt7J6Y2Iz
Tv6YyGmllezfGuN16+860u9CCG7rvNkaydbq11W/liMnjDasqWV91TRuNywV802r1r4E0wg85yLq
1gqp6tnaRFEJjwX5uY6sT5+Z31q3+P1Wv6E5p6OfLQDKF/JLEL+cfIRCLcnC4PfVgRe0CZTqSoH0
0QYjyirlui8/UyFfDrQyjThbqfLRT0ZU8tldg7BfXyoWboJQvFaDnDI6kIrXqAV+m4v7PorvI5GT
gxdmK2Ei7qwcOAXGsxI3lPeWDssEFJRpuFEYu0a28mNSnZIHqg5O7gMJxc43+mSwCT0VNiJr833W
J25gTMwQmq2lcPLI0I4ovIrJVzgouHZfCcOyvE8Y4Nm+Vh70ehX7r/5EFCzF3vpVZGcgefKyMm/K
IFlZaKKjQLyayPhTXngybhfsSWMQabPNLUZRINClQQ2Uwovr82XLAp/QVpZQ64hjsh5S3D4tPrfu
wug71/XTKYqyIzJY2SmY/fxeNHMK/SCfgmtjzubIViM5OxlUCK3eE07RVQ4FftTMKjLUZJtzjszC
1B3TC0Fg547S/AyOaTP+hibsyc9oSCgKtULxrwt3QNZ028abUCRf48qMF0m4LP6Q0inf0/uLxLVn
Z/7S7KiK2qWwA/v7+yg9c0zQNTxj2P4QpIAG+vlE2lzJRzOTsb0BI4QHhNjYIT7r0oOfZ/qTb4EN
PSEvClPyjMD/eZm0qwouMrvrqDMDpLdZcuxx6T1fLIfOz+70SpxC54I7CFoqoz+vFKd5n+a1kd23
Ds0nG8+vzRkORRTJfpeW2Xl6PbkWemGIZHML2SDo9Oe1aFWWghrx8FIbVgbIGJcTx9a00YXoFypx
52Qh3/5MlCfcFljAk2uJbINzAcAtkKs42SHvsEJAOxx9KPWEvWj7urYSLFaeeyl9N6Nr9oy2VrLP
g8/MaM9JC7W8S8fMc6ss8/iszjVkEZfLyQrU97R/+onHrR9fFeD6N/3SQKKGD+vSw55f3OnDZgDN
DDg+XvhfPx8AR4mOvJvvKynvBvCqZJk605HcUphNleO7F6kkZ04Chq4QJDZvTcGjnWxfpMArBvDz
2X3lPstbqJrbAXmhZK+eihK0pLq8217qGM2f2+lNYhRSJeJ7qQieqkESnrNVpVwSoeTS3EIuhIBx
D7/5radRZX+wYXe+fp8Bvh/c6TUNQjFIQIFTbJ76k4MJWRoty5mB6dFZl7GP4Pywe2Ab6lJfh257
6VWe+26IFZg5u7xQ/VRjrZoNYACNV8lsEDh7omgXqs1658TLSyDmc6AE9sGSDs2Ght8/RtXOn9S0
Uqr5GwW/epQ/40V5JFvUFYhIfHr7BnW7los7Dzf47n9xq1R3mSPU+eHC1TnZ7yRTqE+CUGT3uDdc
OuGvufM+Oe2GAIe15V54k//OfbNkjH4wUYtzxvTJxyhJfijp1FAYsJZtLV99+xPQE7P5JU/7mTHD
lRRkcAq7XL7Ik9loqESzCpU0hXmAk/PxNV1M6xvMAG9s6VcXkzHOX86QRG0+zsiUiH5++23bpepY
hClDFFvP6h6ny4qdixu76GFXj8cLz/Hf1WouyVNVRuhHzft0UZSjVo0KIfLobS86mbPKPmdnwiMN
tmG/vGv6lwsX/HduU8X5WVL5kmcX38ncVmVIbEzle5SIBN6m+2qNwph4j8J5hHFmBxeK2Mq/XyAX
ZN3iHxQ5cBv/fKBj3epC4FX6YU4BCr4EGoNK+9mF+Jwt6y6r62UAM9UUshV2/ZUU32cGwmKsv56/
zbJXD/wv+6QgPCYyZtsK8KH3GLbZlQphpfOQgFZwSIbPIBxteIb4ZZy6J33FuFjv/neORoBErQYK
BnMjgqSfNyLSn4qx1XCYFJaWMBK28Riw1y0f5Yha82LEp1AfqvGauC6xfMnTK91E8h+uoWr+/g6/
A81/TqP8Eo408/vTmUtP3mFiaYOae4FBISPjqLfsM98WhGPeAFF9y1GetxjA0K8nyXUzUGxrn8cM
79dAyVL4KCUiAJHrG6KrA25N42uSGBA7QkHqb4XiauD4GIfLSn7+/Vef6RfMv9pC/6Gwf5HNk+fX
wkMcmnnkzSDGcJEzKXrLycEB5hqbS3EuZ3YLXA3rxbwRNDkancyGmRGMadMm6f0MSUG4xnbTWPR4
2f8fECnnhjg7fJY0RjkFcO3nyCAdo+n6OBAQVqbbodkGReaUHqyU8lD2+2a8jZD6AM31BnakoOb1
D88gsN1bSspnZUX8C2qXgWgv64ylybtX87u++YgUDHzTsyJua8roUrOpLDJfimLBNnpjUhPPyDuV
DbdMXg1Y2V2yGYUKH2qDrCKwf3952Ii5h9MxR0ojLiUZRwtSxp/3mBkxMLOBz7N31C0FJmdazn4d
CeXQ0ttaAGPhTeAduOEmJ9WpTXfoVslLEaC0cZMP3Cbl5Pimy622ByxcoIAOg0qnA8DUDr02SBlF
tKc/4YPOUGXWfUiufcLG/9THaZe4wxoe7bo9gC5fW7c32c44BOESRWKBreIG3z/U2+twr97MoUvq
Qtp18L8ViB4esVaRW24l2OeCg67OEVEaOaQ2kN8CmTx1nqRFZpOb6uETXaZ7+LnoVa7odUKYBdXZ
2cpqKBzrYXJqzBYjeG7UeDY9ob2yrZfNgqqabR4K541scGsl25DPZRt/p9M9Nevapcq9fAiXhKpo
L+JttCocnJj3ySGzO4CouBBsCjjgydfSZ7EimnVp3JF7ogB7hItK3PD8dQj3WHYnO35ODp5dLr/y
neVyoXfl2C3YqtXbD8qDDsxyKByqG2/Ed89m0X8R7rUXcspd4yPaZ5/xsoVaHi+Nm+8oLp7xUnPq
bnZx0Eaci66j/ULfyz4kD92eQBa3eDcX/Y7Y0LXgahvLxVmfOz1gf9sgx+4hXsou/2fZDu/4W4WB
mS99VM4u1uFt+zwdW7fcdPzkZqbdTavxWbyuvvKN6LbXX/qCAjZniSXyRiJGWNtXlWuCUeLLWHHW
35Tr8Rg+TS/mLVQRbia+U2mjcTOuvgcbuvGXjKn7xhEwbAQbMmndZBvspkV0kEi9O+JQAeA2rDTH
In6aeCuHnsJS3hVOa1OJ2QxoVOz8EQYgma7eomMvQXUS+Neic3fw4cl5rRfIFNHeFVcAdP8PYee5
3Da2ddsnQhVy+IvELFLZ1h+ULEvIOePpvwGdW7csusuqdvc53Q4kQWDvtdeac8wT6ywaNtf6jXhp
vE029+MO3RLU2vwXD6EXR7CXjF3v/PvJM/4+NpPQ9ceDtzYC/+haj6qyLGJWKTc9wH2Az40XmI7U
OQNdRpAY7kDOee93wtYo/BZtLOgTwGK4jvHPklBSukTHKqnTVJB9PGPA4kzYlA8GKJV92g4VF7Dz
LH3N3MqFu1Jm9OmIul/pCFF3QCPwddNMKUj/JgY3QiO+B1pTk4xxAheJ4V8Tvbw4x81p0k2UP6cF
IXco2TUFPjpOokgwAAwOiZB6ta81Yt1yTlSK3ZhMq7c6lLZsfbfDtO95vrW93n6zdKn/uXIZFHOa
rEimea2/HtI0F6Upyc9Jf9+ZL/U42Bwj2Q6fkvlNBoSRk7cFlA1pQVA6tQFuPvcrbZ9O98RtoWXK
jY0inovCVYkkwqwdY1vcjtVOhtAiXKrwdsKsaPqNsJ3IL1DvDNEX9X2k3xTNY6jtQu1cMRgEBq/s
rPitFw6i9Q1QRlt3mOvVmaPxKrJfk88/r8EfN0neCEK9NDFFltMxntlXF8UVnuG0Pccv9aY5i6f4
0D2YH2SE6fvxSfam+3UHRva6MVbo0e3kKU7hweBitRpb8hUIX3MSO6fuxcFt8OwbP0G8Yo5y8JOT
BQtJ35bdZvNdQfxfBwsmiJIhS3waWjhfb/emJEgs7eb1ECWztDia/47Q5Gjtq/13L/VfBd1a6dNT
kXXIsetb+eOi9XWT1lJH7V2ZyLUku3Db22ZkVnBQSSmskA7YBRlqmWP9FFf0AEkx2yr/DvMiqf/1
kf98H1flHPm5HVwPpvaWsWGIK6r+Qs5TgybSiYD6WlsrPVYo/Z6rTX5e7tMYhruDODwa/RDVGS3Z
X5mfQQKE6ECDmTYvcbedH/2ecqdpPJA3NFgLyRY1l1BgsUdpRicYJbZnJIyGHFN1c0JK7RZbH+gh
Ug8ShwcEdkRJ3hZnVZIrOcaOWKx8oAtM6RnTTovdSVtL90vRr6ZtNnnFXWltGnlvql4D703wBBHp
tbcYTg/liFdifwEK8VDfGr9YUdp3xlZA0eFTdIaNSoL6iGWjZLRuh7mTfw4FYRjgvkFx80pTcnoP
BQoLv+M9JC6pw/EvMqwTwhb5hIIDXJGIsDBw8fkySewrV4y9lNRTO1xIIbWnh7G1cw0s0G5pdql+
EKrTkvogFHkVkhvg/cAgyFZlKtG7XtN/14v9e0YFBJG4BggA1OysRl/vN0UZsigilOq80FEyH0H6
SDxYAgki4GMYV3fPOMBT5FjFQQXW2yYbsd4K04vZbyTRw+fcijes+kt8oxfbf+8yyn8tkgxG6RCj
JWAefVXC6n1KnH2s6zdCKnt1sTjkdfgkMt4VFQPFNjySXe5PErrAST9XKY9FJf4SdCA3RmyuMc5E
8g3K7ziI7q1eR/aT4sR7J/14l9flfcRUtSKuT+eXDcuoeX1YEPyEvySK2B50iJ09HFKa/Wais+nC
61C7S0Xa9b8/5n898fiNWCfRJyAcujoUGFoEedww03Nj7fEsppYrqKdeZpoBi+LfL/UfMxlV/OO1
rlt6Mvx0aTD1BtQDVV2CUzaGrTrjhohPjfBQMgiRxXhX8QbaNTGEKwSfaURWOmj4Kug4yJpvMrUc
lRMgoXRB9sYoWpAeZx7hiV5B35Hki9+hBUoiiL8r8xRWk5NK77G5izAHvFb48BpLQ+zB7HMUPLwM
Nxk2OhAQtoJNNyE/Dv0snoF7lYGIVNxmkXKQpsFN0GDiGDWAmhh661gdC/FAgkfoFUif5EQ/RPF7
W2lumukHEYuvZhr34Tx5jNdPWS7ejkhn6sLPFHx/Q+kGOCQmkpcl5EtNrSLzYdWyJnukhjCqRwY9
c1H7+VvRvmhiupMzFcv8dwoV8k15wv7YJs21VSXr9HYkGCD0H6+ewEAY6mYJMvFRrpziofKVX8Bv
EMzg94jXkG3sFnb6qu4hT0QBGJJ9NTD7t6vf6R4RWGLaUrXtRc961hiuo4olQZKVVzhLsiORDfrE
uavpDk29kSQqHm5sm0RwAWgBHPfFGWNHCOyMtCwnQ4YjT3Zc7AXNG8KNfGvelORCQ7k9I01It5xn
wsKdb1JWWpipNb7Jixlux1NUOOUpAd2FR5yAFuhWEFsuvbyRHjRtx+qRmHt0yXFENfc0E+7CwYgj
gHjgKzUB3NFxXfy48FnCgZ3V/uzKfKkee12EgZ0IFzBn6onyfv5V3GqPBJN3L4Z5LM/iQ0hw7VtP
RI/u0oYZ0GbqrmmddJmaY6uTe9s77bkEI+Mg9eDPtSuTJDyH/MZk3gibGNUEQdwA+pB4ZXvV3NTG
47KcBDoAgd9Bb0gPFIhDf9ZB9DFRcK2fKwondYeR+l0/aicgCULqyYPPWx9TjpP28D4RvPrc4Fsh
O+BWSrxo3idkLmxTeDzqdlQeR+t2WPap5Tcnk16Tkz1mw/Z27DjILAW5Ui/fYmY+Jz9/32d082kT
ASu5lkaGVmyEcSrGp+CU3xRnU7CZgtcn6VA/SofpWTr0p/Xf+Pai7AFFU0hlvl12yDznU7kvH5Oz
cFPABoD8CBzpUumQLuTjujXtp4353J3GwpYPxT686OfmoF7CU3jMnrCuHmkI1XTSeezie26pA/nJ
kt0ekslRduLddKa8jk7h2dqLR9S7F9b7A40zvLEcio7TWdnxWxL3uxwO6XM+9fWK8DSCC0MghoUa
Ge3Xvc8y4tGSCpD0ypmWQXBbCftZ3vdP6IbqbC/9KF9l66YVT9a23wcnSEOAtE4mb5bJ5DE4wXwk
z+JC6jsIqvoEaCq+1civVl+DfWLtxqfoUiO1u9Go5oGIR/cY0k/SXbdPbpJ8Xz5UT8F99hQfzftl
3zz1R3j9ymY8gjDQz9FHcLTuqEjC2/QUnuBUbattsNXPBM+Q4TAe40uLONzcEt17MXnz9xIZENHT
yP/lqt0mUA/mI+lTzX6ijUoDAupBvZ5xucl/fSf709cC+PpK0lFFVm2sCRp/VRGajIEzq6fTmqsC
EdTBS8C8QfbmG8VdfvCfmXKcF/vugcZXaf+CFRH+fns/Ft6N83akgr9H48aYksbHRrdRTLs8+va4
pTNmb6l13dF+3J9ETssHwZ1tJGb2h/LN5mhdlbwsxCvz/f9/iOsRo1rKep8x+z+5Nc05zTadwzn3
fgn2WXQOv/e9TSrL/njzUTiPo31Q90+aTTCQw8+39vvl+HwMthODXfrkdsSYjEXYj+nwdXZHLwfz
npNxBcBwkSaQ2c+hs344OhYOIccbj489YeWkZeHGzCt+GPbT4+Nt4Xww8EK76/y7ELieKHx+VqxR
HGd0psV/3foY63Rwhf1yfIFuRIST/KhoW/KC6Gpz9kgnv3lfS1cJ4Os3l9m4avb/76Vh6DNuByeA
A/nrUxe2ojyMczif+j2by1kYNogHG3t8qTOPnLRXlRPDYoeJM5xDT7gJPe1g+XFrYw0PT4FbHdQH
8d4i3lU2tv2xuKn9iSMIe0XgRLeVY95IO0Lr3PiucaPbbF+84HXxE3v1R9rdK/KKG5V20FlNHekU
u8MmvEQ35lv5k5P2XX0gBP6iszmchG+UBp+t+OtnBGEvIzhawCw8a7X7x8kuWfSlHaZ+OSjKXTI4
Wuzp2iU6EzsqbNL2Nsl//fs7vurRcJ0RAZA/y9gNozdD3K+vV1fi1OhJXRwBzOgcyaqNJD8Cl6+b
k66/zN8U6//1akCKdXRYTMKN60+HnNeYkb6W+BCwQiIApQTALSNUMxI/yZeX9+Q7+dd/3MSYC0UT
B7ZI8UST++snLBIrLQMlKY8ZWj54Zch/OEuOiTcNj5Gmb2etYWyFoTM/FXRKxuxW62//fZGvmxzr
VdbBhEEsUxGgUVxfvYcgHHumaeVxEm4781HILC9IlFNZkWZwa6blezhCjiUrLsDCK+k2gd3x8CJn
Bvm7uTcLtTOG+zpgPKqcmrTa6NCgFhnpZ3a7kM9dAb4bHzXkiQZ9anKYLxPgmjZO70JZ9ad08iJ+
LqD+Rt4wvZARS8AfaSpeOOh+q4W+OIZHYLWD/sKAK10eB4qRjJRbyILprVjcyiSeR3hH/n1ZPgdo
X292FFa0MRDga7JFJuDXy9LT2CiqWeWBPSUQYLeWX5yjMyzCY7gLH9iddkzW0Yae9Lt/v/LVmXH9
Pr688NXqknRikxSlKB7Yyed504lOwBXvv5OjyLz/vz6fstZSLKDwn69Kh3HJDLnMh+U4S/u+fYP8
S4ujoA/f7i3T4csIDhL8IdP796f7LEn+fF2TOanIgv2prhcJEft6XbtsmcxQNPsHeYNF4C3YqPts
h9p/DzPhVfEl5BKFW/iyR+90l+3Wf5qbdsNkYcP8Ym3Ea57q6qSb/u+vZhu/pxsDuFO31Tzx57C2
xb3Q2MmkZ3cf+Q6eDKcFcmgSL/cLOuD4UTbFpicdSnRVP/GqTeqP2/mQbMpf6TOlkQ4Ru/N1b/kZ
bepDvxX8f1+DaxUb3dL1GrBnMfVcT8xX9xYJKXIftX1+U4to9OIQn6IFe5kHL+Wt4q7OxvcITHS5
l0BPptmL1ie/xQpgoFx+t4+u3/OX70OS0RnTP1nXPh0K39fvY5rVItSUmqi8PCLN8yPNGAYxijBj
01ciOIYvoJKbKDmmYU7zCo9G9Brmsq99F+D891W5eifXV0VuDTMJI4tkQCAZIWgcwQ9a2akzjnfZ
S0m3bXyfyQaz0JYbcJTLhWJ1psslfPPwy9eFFJgzSEGrV05H+cmG8PWiDE2rKX1syQeLo2tCkFjP
4Ytka5Mg3+R+xKc64ggeWfsm2oll9zPPSDtTakcgdFcsMRzkFLkLGaJvDQqvwfpubH49OPy8hVAg
Qp2jLY2S42rnWKRJX/DySsfOH28nglEaNyYuetnp1g2Drprhl36YyUxp7ELYV8eeFjZNQMZvoBef
a49Mr3hyx8mtWhffASdos2bCdqB3bambrDtEZ6ACNKKgtPKZZL87ZM8M87L20NLPLrYpObuKA4i2
lomHeehltz2W6Ut9xPdqwKkAUOsZNe0Ijz1D6u+UwktEp793sPLgGyt9TprWuB6iMkdEt8nJPbTn
b9bSv1oT65P252W6uqeqJlgEVnLpWB2x6s6rs6IkC8Z6xBeeox3Ny4PW0JRkAmGrtYMJQx5d9alI
j3QhcnoUibvc89MRI8jczVBZ099Jj/wisr+ydosY8kMeHssiIrZ5JhxNOYKyahA80+IgDOL/XVLg
tgpuDV+hSgT/5Ee5d8xnP2xc8IpgJJoPpQJ1S/bMs8VX2G1KFrrQA+/LUvyG6FuPXW22V75uvloz
45/GXgtuhGw/Rh6Nv8DcEjQ18HlUR3squ1ticjF79J4mneXCxugWu/9ew66rpc8Li5RRX8UbErbf
r0+IlgqKIFljfkNrHbO6PtNsK/ZJ9d6pP/XxfUq+2TeuJbf/u+H/eMGr4jPL5S6ajTa/aWTsSwud
CugPJetlKQG/4Jlbpfr0J71URRZslH5av9T670VX3TGItwvD8IqSJo5VPySvgPbYvy/I/wx5X1bS
9V4zqYs1lg2aYVcbd4PGaRGMqII6DPzPfjLAnXYu8AEmmPQbPcnvdkDqOD8yJOUYhWThvJ4zdTSC
kksonF2TOZO5LbN2aGEuUg4vckMP3x4j7ZCZegK4jHOpUzLgDlzjxiChRr2s0W6Lp9vDfmKW3rq1
C87/Mz2bDCFm9TqIw95Xz7M/upAI2fUKGj8Mkx1GyA7rGyPpzOmd0em90ZMdwp+cj/v9R+Y8EX/k
tPvACf34869ov0VpT1to3ka3Ib9r/X3/vo76df2z3lkoKC32R3RUnMW/3lliOMpB11rBw9MBHAtD
ZYMYdeNHd6yZW4neD86yhv1yqu0XvEOnxa/QlOGmd89czF8vtV3b54eJ02pnP3eesgcPQG64aT+T
Pbapj4OXX6andvf62O80RnENI/rZPtx+83hI4l9bCB/DMHDOYCXkQ3z+/B+HJehUUzgk1vAgbqhu
HPM228U34V2xU/fNLvdI69p0qC8okHfRrmRML740vuAzDfblDUbfjXmqdpJf+GvlMxwInUVWUfDv
9SbYpZv0lPM3Qbh+6ml+tQs2mq/5wwEeP2zLeDNsBeAa/NL1P/R+8ir6Ft1CVmYXe8jWeKV/zVKR
eNJJJnx9/TvzSl9555/cH0C0PcoNv3lJPHnrxv63IelXQ4PP5/nP63NVd6hGn6mzlRQ32nSY+n3S
nTrhoAZ3ifoSB0zdN3jwltIpeyy+/qA+B9VmGMkp+26rv66D19sNlyfeSsyqKJqutvrQ6GAwaebw
QFGhTi+C5Pav0kO7YbdHYgoxFJB5iULjA0TizDVUI5KU6CLbC2Gg/771P2vu6xWEtgIKaVnX1sPH
11u/DZVA19I5v+lgLklGADu92ukoz8rpZZhgG0g/F1HeFERUNDHjNDyxcN8iOMcRi5/MsCFJEfQ9
5MFOWmcWmej36Qvr8rpGMh1BMGUK74AaPKhtDrkCtrz+vuW9Zjg2Gyk6quSbz/TZOLv6TGiTV8IY
sdQYua4+Uyyl/MEw8o7yhnoXBQR7Y0xulS8+Qg8SnHiT7vrjcGd9qL6Uu3CVRHRDo9dfIEoZu39f
4c9R1L/ezdUuog9aLhLO0h8n+b0TTrmqu2LqETFGuZ2VtSODEsoYKgjLq6DVR0ZHfXwTd7j96f73
3KOUNDJh6tgSg3xHFkgVP6VNQ+Z0StyTA2pLBGmra9/CTv9jv135KOSx0vmGC3S1Ki74SPXUiLrH
8APanxpg8UIrdmYSdWB43FlkwLMBLE7+s7vFKOzq3+y///G4YpYEFyfCXkb/diUzLMM4M1vTyMBh
EeVIIxz46Tq0EkJsk+M3PYlPm93V17QWthpp1ryqfv1QSoreBmbZSkd0p9RkyxsKC3mvPmkwBe8Z
cIPQCHbcPDyhKIr2SFvhUvc5suwydMVtfxC/KST/6zb+8x19qg3+WM5Hc6mbMYrym7j4WMrS16zH
qG8gi9MwZT80CtUXkgzXFLw5jkh4o/N3Bq8hcUdruZEvd0L8trY1euGnRlFcPRZT+c3d/Xks+XLZ
MIgjx4f2YuIGQhD6df3Q5kZW5l6eb2j9boTSnj3sYLvGze2RLvbsGXa2W/PCp0NyBt55TA/UHWci
HZCuSBy9EzensmAC5yQXkA3YYcBQezhNUX7RFK95WJmPeekuwGbcvcw7Mi+PAXHYN9UdPf38Z1jZ
4rHax+5vsh4pfn5/kEDwOtPjFJG4JKdvH4u/dtn1EyOt1lerPqCEq9vSjORG7KQxuIuf4ifDjymY
gu2wp0VwyO//vXZce3LXUzKzbSTXOu4VzBZX9Z2hV0nV57l+A5ab6KQFHHR4kLHMh/tK3zOeDKw9
B37bbHfM3MR5N6Bnar7Zr65xy5/vQkGNRNMG3+hfbcq27NHyhJr1gIzMRxld2fL7ROTGzZsX/4wg
zlx4OKcbBzHjN0v55+1zdXtxiemGAbxBHy1fbZW6FnVFPwnLMViGezXmCwc+VunRq5hXB6F4UXUo
nNnw1okzbFvxtk51d9RlXzLohlvvPfzwRRvdBjN1MBbeABezQt9nLI85clykvJ6aonLTnQEaRKCS
40JAmw1VyIvlbBum+WnVNvz7W/37wUYUxUqzztEwesIL+PrMdK1Shl1TzpeRmLCyuhjNrc5QNw5g
k2QvGQgjElRMcIxb8FN5vwuzF5NjG8ze+iOafrVQRzUdekl0krLdIn8bK7Duj9cXXeVE8RlBxE23
bgx/LDyxKudjUgzzZcrPs7Spy42gbZT6OQx3KQwN9EMM/CdpY9Y/FxJ9exjw1XfXaL2z/3oPxlon
cecjVL6682VVEApBHIKTfiJB8gFKmV2finN3H+BIfaFV7oQnwt1vwssc8bVurUvoCsfwefn97y9L
/a+LAV4ErYHM3c/b+Xox2h79zDxI4pHwqscubV/DTN1W+ilC7lR1qpcHPPdhe4L0IkTRecgFpBzS
wViCrYraOC2HPdSSRynufkIIfYun5igpNEfk1pfj8LfSaD+kgtZkTGYz5+9p3iY0oBpLvQTx8kPM
5lOC3CDShF2tTJekLH7hdPO6DpVNXrhluDzGn/bseNeK2W2hxa+G9Pzva0Cf9D++DR2HGc+iBZH/
r4pqKnC8qQMUeKG8DNW0z6qXsSP51tOzt1iq7UZ7b8bKk2bjwJHZF6XMKYkaG0bRwedESjmDI7du
Y2cs4M1z5LQwNIHsnUXNM8AxBFP3k6oTCN57MXe7JUy3Ef5askJyCoDkkhTVVqijQ7OKXsXKi9Y8
CHhtYcNcl4hiQnTDcyQfZYbKcOiBuWkzCFwtAST5Uegc1pTCGdB9dAY4VqXzlrnymlZxmKvZEW2g
ZbwX0HFk+oTJfcEAmfgVtYaY/7TKvcxYTzClY6QDEKyoARjMGBLO6TctPpYmkKJlJ6DjERIOOAQY
67XbUtQjO+9NvqLOidvUJ6VGd8FPHSOrPNVy/DzHJZgyEN01m7sF7LoIalcHADQJ0l5cwAbNL13U
/yZFMCUUEiBNG88YnRMvNVPXbGlZCpe4RzvdDU6ats5Sfeg1zZq5cQv5RQV6kchOapHXugwHCfth
T3u6Xk5DqTMztcR8XxkBmj0iYiTwnwTH9I0nasreKC6j9mtWGBoDnFBnxRFU0g7K91ptbUFDhZLD
KaTnV0TP+LIFmZSqptlL0iOTS1pRT+winpnfKco2GVEdS09DIjhWKtsRqPFWpGDpQr9RqLQACDVh
76rGsFXz7EZSuQRGa6fJcglVAW4soRq47FSEuLtkYbrKAETRmu+oE//1lFsi7AcVSgcEx6taN5oA
aodp0B17yBxLR5GRNcDLt+XyKiHCTMvWUbhjSZDWxHOJ6llQ6R6WrvktM35d/K8XPnBplgyfgYnn
9QRykYumpM9E1ZuCXvEqXGR5xu2w78rC0WNvCm9noMGt8NOEvfDvB/2vip+NidEcsjrkjTiHrxZ+
qRnLZEkqJnFPySXdJ35ApOBDhTTJ+/cLgVr7+2NyNFs9h7wgjrmrCx5LSzSZgIoZtB4bjrZhcajI
Qu1QDdlIy2rjfmIiY/gtZ+G42Ib5ZjJ2KHihAKnJSSEljW6qfuhNhx+I++mTSj+kH+FCT/MFOEJb
cGJ6C1A39ZvKfKxmlEbIlAabsz/ErVwAKeYWqqdGaAiMndj7bfAgWr5KiMNIXtJ8V1lPkkK3WNnq
hVuz30rLTWJsJ/Zbqz8NwbYozpXKsdZTQqAz2UP1O0fIYgVO+oiRJXHqH9YjkqroWf5dqm73a3mO
yH1DsZE7lrCHjZzXzhKQHOMEKwz0LmFpaz3D3PBgmRpQ7MMoPxjWOSRPvEN1mO6xw83SrZp7BO6q
0UnHh9PQGH+I4+2Enq1+jVgly22kvjbNZmg2I6mQ+sbSNml6CAl6I1DnU/w2ty+V5Q+EIqEvjtCR
MeX2JIL2DLsYLnpyKcRfkbbJym2A/0Zyclgr1Ws5b9J5Uwvvg7K1im2WgZVwJ1Rmw4NsQJvwK+kX
hLZF22gYMmTpIASHOHwXiu2MeYPvUZK3g7xl/ZLWgYotQZxGPaU09/JAuI/XoertdAj+uzi+sQo3
UNxesJd+TYBnBN+0R9BuQQf2xbVeow+x5YwTekuBGYEGNaaZxn4sToEX+hI+oWflZwSFGrxHC/h/
ryF6Ju4tOcu4oxdXtx4K0zMlT0LKBc5EgAvyzHcvAZqyDULE8InwZ8vPlrDp1U3a3Ujd6tFQhlOi
uTm8a3XXo0H5qQdeU9rmIxwR/vxQeZRjX4/xf/2QZc8Asa0dSR2NmeyZrvggkaYGYNX71D1L88YU
bfST5ujjCZJR1T3hAoKtYzcH66ZQoR47qP70kkwzp2EHHf3hbPlwgnrMiKD/Q0egFCjQmtq9fICC
z82n6Xvg3IjBI3OPCwKuIOsX0nJJRBe4k6AqFo4ZP7VkaUa+AQ5g8KLK64MtWnGxIJs45Tc/dMtd
RVEXre6HvUlyfT//GOcfLTsbTe5g+hF1F74ffgzMYBSHH23QcTZF23YKzZ30iVoaLXLZCGTQEeby
9WUmiaRI3p85OVvKPmf+yTEOVTJNYvbeUD2G5EYV99QEioCT5TAzBakdK7kPsGsBzg3OaF2np2py
+xEdkXgTlOeKZyTwWkB/iBZQI0biTqAxkTeciPZVir0FBDBMG5pP8oM53o/K77nhw+6i5RxI7sRr
R3eIBviBAlZW1ozBYnLjn+NDQpdUYD1xk3GrGzY/5JQ2fnyI24MZ/uxNv0o2kvkU0OpG/aLdNL0L
ILtdgGppp8U4Nsr8LqvSJo37TdAcQpRBo1OUfjHth2GLzaTlmNJqJ3E6ltJjY3huwjGfMYrVnslZ
aNLFFpZvTnP/UcqBduPcwQxYW5OjvtazUYToxRgLpMgmSmA/+5g+qLIy+ZuB898vAzOFQf9qeQKH
YF71Bdo8VMsiTNtTpUZOi6Yu6G91rrt5KfPvDizrXvF1y2QnYSxJw48+EYygrx/JmBdRapqmO7b7
JHuRoz2rRZHtMfyMgfvvjevvHZI+mCwbUIjosjOn/fpSIcIUKexK5SQUtvkk/YpApWN3OMMJlL4T
falrJ+Hqc9FWYeCFKIk28Sf99o9zGIMws4u7Tj4QEUvRg7YvIjoScXMx4BkpOKOm+K2rYquPSCkm
lWuselXlKDQJIfRU0W2tEz0qX7LxtQzfBvN2ttY8zydgwRp1ThbP51SbXxrqqnp5yfXbOWIKJJIR
VcWu2f9ukjcr+oizh8Wk0YWzKuqHzb8vKIaEv6YvoO8ly8BVDjFYIdXi6zUlhlZdqqRbjsWgoDqm
+DPNfV5fDJ2Hj7POVAi3QTMcwj57aAT1UTiX42sid/d5NrI1YYYsos1ijY4Efy4W2KgZYA3vhfbW
oHEYtZQNhETEKbooYnIi2vLQJx999JFJEUe13lHGGhou/pie2T8tBnM9b5GIGgH86qBZ1fAD17Kw
E/ttCKpUILNzOGtahHXndayFFya8iWw9FZNyFkqNaDSVNNeESVzzIJv3vX5rlfUGLQVnCHnLufYu
Q4MudMi+SmEbAHZGgIGgjSFjyQR7aGZwfHTgm3w6yCNYnyQePb2XtoNyLBa4V6F1L5sXRRNOYKvm
XSURRjMccEKkKo6b1XCfVpdqqthkf+bPod7eKpV4YH3cZuhr+qxzgzrectzCmDH+DpPgREqPRLmO
AiKq8XAKg4i7bEDyHgbz3uTWYBEv6DnycSZF2cfsM1IxHbSh9kO5Omb6xSgmki4uunpoFZEGani/
TPUuScKTrvVe/pp1vIPJPDT9DxnKb4s1MX6OsTOo8nDfiGtK7Uc5EWIp6IeslXdlyok70cjysrAt
PeoYZRYr3ejpu0bG+pnlkvH9ctSkp2zuOCrxTlT6Qk4z5oUt8d0IBJ3KD0sNF9kctqjeOPrxajgG
JqLmxYrU8VOa/8YtIDdPQXzbhqe2uguZ8IbqD8V6y/kSK4HDFbZRcww9EfbmaP7Qu9AzuGfYKgfj
d1SUGCqbu0hPN0s4HFN9+KGNz91ySY32EpOwNuIk0Kt7gXSDEqWaqnR21oq0zrfkfpO7PAak1TEE
eUDnaGsQZxf1rZdgHS07tKCbCKBaMv2QLI5CGju4FD8XA7eYsBcFZZPFxWNcoGTQG05SRxUX9cSt
pebSBhkbutSZskHwQG09qrm1kWJxOwTJj6FPDw0Ru2noj8YPKTgZUemLaXdZ4te8ibdCUeAYk+ID
0H7wt37eguoMOOmx+XX8vT5qy6Vrdg2sKU1vPBXbmLXrqdQ4XY9lt6WBdiOIF9WKbrKg2OXdm0Ca
8oyFZqzduvrFzNoh4Fjp75tJcwUeA20qvFwXXTldvCEK9lJseUVOIcNYf4HlXYPrrTMF40Dzo1uW
iSnAJWZZ40gQy5SbBttqVplca04AZARqhE6CWtqFzRHrCgBFAznlq2KP4qnGmLUCGKOhsskxcllk
3eFtLn7XgLuaQOVhv1Faze5MHRhpzgEeOY1+Z+iFZ1CtNep5Cbh9q6f602B7G0bQlWLDrfrCnnDI
5kHvWkK+TS1mqvO46QQQqqqdluUWKhqrmE0o3mLWZDp/DGbwtIoUR4Pu9UQNSUZMAD9+AQkQYkUd
Rx/N3G4EzifMGys9DD0Td2DZCei1eVRx8g0cRBAk9TedNj4gItqFKEOikqI02kfmXazcRma8WXLp
KZdzksxBJ8rvHG4wUNlSKZPyHNmSBWQO9Yl1kJPnpn6MCI5fxt2Ygi+I7DWShYcWh4SvlbUbW/fL
EHktjqameB2N3E7KR7MIdpGknhD4/ZBrpqaW6pcNZkX9dpDbj1yKjzL0S1I+GBhq+zxuvbx60PL3
RkPfnV94i8UMj04RPxrrrQp2Fjna8qmhs6wxJUzV7DAFe81MN3mzOCl+m0rM3ZDuyZzgXl0fFWZ3
xloFz8SjIBAa+dffKNMdtRPdNjfv4yTeVuq4k8ZpmwoaeTwD2az1obRizpFIC3BWdkioC8o4mbSg
BD7ApO0m2Qna2rOSFwp9w84TmQ6o8ThI/bZdlJ+xUm5MljNz9tLEOFaKcjBL7UAer2RipVO2cuvK
ZC6KD5VOPiTuR/SH48iDNU5+ueLjxKMQPU6ErBjc94T1OqVo0CfbjAOOukUDZEoGdYR4EDlOoS7b
tOR/ow3g/gqj5xQMfixZDntfVhrOICoUtwutqnhT6tlJamu83bvJeLNYGZJGs0Uw60NKYNqbWNzH
RJoqRnM3zMphan40I9TXUPLr7Dmr450KByImgHrIH7QxOejtfJpyyR66Qz57/0fYee02jm7b+okI
MIdbJmXJki2nG6Jsy8w58+nPxzo4wN59Gmuhq1xtybIohp9zjjkCVxlLKvolZfaa+dYuJbaR5IIH
3ONGOBIERRryrQX5wuMlBjsWq7s1cGFzFb0X87mgEZHQacYl4JYBNRN1EwE/ctNtMb1HNCkdVC28
Lc3iD1H9hbLmgqdzUOH8pNAWGplDJz4JmCFWivUmQccRWuNVwsVWMDmI0kYgC02H8tTJ6pFKV0me
5xSXbYRp5VuD8LaSt4jmJ7fBotegEIcDC3Z2GQIDnxHuvzX3lVDSXJFDU8ThUcaKWcT6A5LDcw7a
Z9anbg8D+aO3fqfmTdeORhefGz26TlV9V6L+KW2VjTJw2c8mSlrD1jT0at3GlGMPrVkUIq6SCjcE
ghzLczJZPmm+TlIDp/LD2ahuim48DFl+Eoz62BKMl4EMB1jdWrtpygnEyfcLwEddHQd5L5Ezqw+e
WmAV3eDcgG+rDE5S5Aa5rtC0hhiLh8RRI+wNsAuggerAXXhjHdv3NDhLlDzZlO3NqjqGKQ6QnITB
+GrEydZg9mQiv82s6tQyfSXtJWEqXU44FbfnTtVOquoEXXqWU6gg5VeVHauLWt3GqsO0koCR90na
Zma4iZVbhym4nKH/EfG90xqnj15k9OjyzDArwMITwCLu5ks+7bLirEp02QhXBk/uz9zrQ2VyyvMU
BQAZl2z8iCpfLF65EyXTW9lFTzoxqCFCSnlFirDqrnMWN+1NTM4RNsYBSKzaMpusuEvhqoCX2rat
fMxL5uRbz75kiJ46hvvmfB2jU8LtnXFrKrSbQHkye3o74h2UuNgN8rJvQ2SbreWZdQ2gTDzWvGK+
TJbiENAjRKbAvcQ6gHw9xUNzLOlHKmt+ETZTmPlqhACvfYNrMnfLRkXfnGjA/iJezLpNvqhraNXW
6C7T6vhQPlcT9y3VGUbDUapfIZsoW5+N7BCjqF5aotxf5oHbD4LoGiOJBsjdgs6lp14QiR5GyX4q
6F6jUXUI33kM+D6yehIBmdbHPFJ2dE6OqAX7qVBcHaxV0S8GvIQ87PhE5OZwEk2054uM+xlMBdan
lIIrjo5wbZjHIYXBbkNpnQ5xZM1uiQXOFp00F/xCuUyk1e4ibDxdfojVZypMB1FozgK7to92IfMk
USaBrEAU+R2K7zLRCBYfdv6QY/WR6OmWz9UpYHhOVGzkJXUWzLK7QbFrSru4QU43lu6yfAbRE+fZ
sJxM+Ufo8As2dO4w72I0+fVIgpZKPpkO/q/sJDiqCjp0tJ7qc5o72oIzKZPjUNhEmLuMCcW5Wt5L
FQsZUX2Tim2fib+RJR41DMaXVN6uBquct3Mcn1ggvKI7EcblYputiK/LchZHCgFq0YJlM9dOiY6G
gAvlXcSD2syzbR3El258Ss1LMR+nWXApQnP9tJQnRr3cui/GJRy/BsGXuI5M6KO0MKR+OJ0O8GG8
zYtpR+EhkV+z8KksiCpmDSzTjVzcJ3VXfpLu46kzHPcSkNNyguo1qbfL3PthepaE0U9ojzOKtaSz
DsOkPTPrJiVEJCEk9ejYuSzuq+4DHRH5BGkobqV5V2tvtfXAuOs4Ndw1iS+QQ+LENHVTKZ9lwhGx
kOENeMJXcFE1ilxuonC2XVN7JqjAKeX3pZncqXxfoJ/GVOJx965U6I/grkbRb4qxTfheo0c5loy2
0uwVFJwbOv4FRFA1Fe0bLXBd0OL8DCHa3iTAgWCNGZie8haqojC4hnEQSBmzFnsuIo97oq1xnGTh
PtMoGQe5Kd3YxE7AAmijhhgM2YUI4i2LTos33Iv8tyNzbVawARUlfBWgX5kjpPRmH1eEi05vsvSb
5gnd1TGjTGuGLzP8M5Hzbk2XNKaKzTcZt+xJMmwVy/eYTqK6T1UFcWp0zOaUlT8T51eJ80hrbLow
PhhC4tH72Hq4GZtTGWc4lKDDb/NNnBFHxKwLM6pDIfS47PrrmTBnlzo2ueefSW5WAXvjxlU0rIki
2cst7axkhT8sHEbJG4WPunVSsKhxeSuIUV0gEkMApB5qNj2hkPNo7TVWO2tt9ig/Fao2fYgoEZXx
LVvny9J8sOQrhwYXTQaT0mawjmY03GKiiBfNHVVrO8PB0Fpsb/OdZe5NAQOKfvGyRvkx9GCzugSM
+ojTenAvrhOh1AYXLhb/KWnRY/JBGeSP4rTXdPVZlhl2iPp2eWhyu801PM60gVE8bJeKqBqjSnwT
DXWOonvQKA/VsrXNTEycijo20xp7yrH0LPBEo/JpLfyg08RJ2tGfl8zryV0UluXHgK+uFYdAJROn
6m9qFm21FjsEFVUtvWjdqE+ytgquw9MoZhvU+o1wnNfPq9xh1P9MAj5VIU7zMp7HXtLfh7g/6om4
08vyqZZS7v4ac1m2Ma+rp7jFzAk8BhaxqwfxQZjDUz8RVw9wO8oahO2OowhxR5mlk6Im2yl2i/F9
0DvXaismfaofd+2rpSWXXpOPwdC7nboxcMDI0VkreYO/Q7UPxw8WXR3BJ6wQAW1CF77D6To15aMl
F9SaJK4y6a3NW6y8f8CGvJ5Ts+bez9uD8gDhjvrJAhHQym/BwMCbmDsoBgFbXnF7VLigTa9unw2r
dtZlqJy+i9JAaLBG9eUOF8facD+JiHwhbR+lGaTbyO9QWsheT5vPihon40pOKsoOa9kWmKJI9afQ
ObUp+qVGrkvCJBSkpZ9Tp9JYDJUSdwnwEqIhhvhFlrqDQCB9E+jHqAOASSRfIWolHLpnveRxtOnk
L3BkJk8iycxqu80SOXqLoVRofjTN0WrKgynDK8WYpcmflrYETSr2P3llbKQRhzHMqHF+c03aOIVc
X3WAPCXNH4lmHmA9PVtJd7W6rz4wP1s9vwupCdVdgwhDl3y0MEOxGjSrdX42zcyrc+NSltlGL+U3
1QgOkYgkQdqa5vA0WvPZYgEFT6O1pNrgvaRM3s493j6GehbmCIl9sk2ETcB0OKOuh3nlNfFHDEQi
JYsb6mS4isE+lRFkFhyYAJxnnM4KEp6ozvAAl7Ys0Z7Gahsa8veIT0rcGvs5pZ6bU9HVlnbX9MZN
MZhvjCxeIdVnvLeqDicC09G1ln4v3stWsDE1AZME+RwizxiDCr83/a5OOrlszXbq9Y1h4O7C2p+O
/VYn2s5ItkCZ9CaUpsuPzjnUANKk1eBbTeOooN5iNFzN+NjEBm448qs4TydmUpOyF/bk7dopg6AU
dKEjmNYgqxMlCNmji+6NknKxxJMGrTQ4WZObkmoaIeXQMm2/6KMLqUAM8u1UbvCd4OvIKK14ncue
2UZG9MNi54pwmptx18zKrkujdy8nJjnr27McLeBVWWvT4WAC7yLIdic992+ijhZqoiYIMBJbxGNu
LptF1hzBALVB2IKuiR06r/WGNUDFrK+9gV87JMnWMi6tWPymnQbKQ7v4HEo91IwOI4VWZSrPsiDO
m1780SpnwG7NtPptkjFOMEZXnsGirGkD5crtJM+K/IKtESz5o5JFO9HfJekyZbmnRVep0z/V9kVo
uFKGLxgEvpGYpNZ0NlMcOx3KvdbdisB8SkVkAPJ7qWCXxmocW5fENHyp+A5G4loSczPo4S7+Hqen
EQu9xc/yY969NnO8Ubp3fToWubXtklfBVJ1Rn3YTFBcENciV8TkvXbpWHUtAvY1xBwHIoceQd4V4
UIXQa3XNyeN3STjJQ0kyT7gtsJ2OGHEkEcYVjB30MvMlAjzFWHxRB2SaF+wSzz325lWiUwhYXJjP
wQq+CQDeAHYyq9cQJRuzWTY6C9e4S83FWZGMuegPc0GWk4r1SjY+xaLlWD+zga0FhIkp+h6LH3Wi
pSDMu7R0yq4Q+YvpyenNaEsvWUJXMXh5jYuGgv/9Ip3mdNpExuBPRvpOrp0zkFBrjQTZqNKLmlyV
LPkzj+O2INJDkrEdYllbJ42Ir7Im34frMiFr6HwiDBAZ6I/jxJjzulKguwz3J3w1TOkN5ZIGAIGw
c1FnRl8/5nLVI2bCoXIuSAWb+8VNCw0wGbgRoPV9LvFsGvANVPBeZcxVhLh6Les1LV0HZn2igaWS
dZvFVZFiIrLUwPV7k6qd7RAyY1NItL/5NQWnsyv2iLGaR8n+jPKzr+BCE15lmVyZYrtNBxM0qnaa
ePIT4aCM3LIIds8TxS/rNT4QoiY53zXURCCOFKA9SJ6WSrsYavU6bLM23OZMnbNqRdJNsiRTyQ2b
8pJTZkfyaYl0pw/jTWUMG63UvJHyLYmNI/0SdjNOo2pehbmPtq4yH1r8YkCMa6BirP2bLqbnIhZO
9TCoTiMObzEB8pHR37Fi2hRNch30b2t1Vc06rk3CtWZsEmqLgapwa8yrHvgDkRWxST+1cG8QE39q
y01JOVPhH9Hj5M/5SHVpW0njjfPdKIZLpEEQqsWNIJh+H5F84/tfknvxv3zsKuzLFzQ121+//eJf
X7BPI5SR7tqKnE6b2IbhCmOUJtX2d7uX3cvLbv2XvyHqm5ebj1zfXp+4AQFifsB3PLfYfK0dfpSX
84rE5d9d6PFEaPNTIf/seFnk2i83O3JvPAaR1h62O3uybzw32bubfcudHT/G18fOvq1ffLwjdjef
l+x2u3qzPst/vHfgvtgvvAX/8/Bp/TDbZiNeePfY3mHQsG7WC47KmFPsePqwbv/66M5fP9MLm7e+
hid523W7eNrmB/njr4/9fb9103ir9ZfwwpfErXy8HraYf17ZSX/FSOwQYFqfz7W+eH2rG1/5dGz6
ja/rvlq/8NuhbNkvORIKPgAb9n8fWnfN+ttDD6LC+n5sEsoGh1+0bhyaJn93Kzfrp+AbaNNweUsk
Ty/sWbZhF6+7mA/Dx+V38lvxonixC3+VT0078VRemwvY4Y1DzZ/wgEBIdT5Pp9I+WZwHzD5pE0/F
DvuRw6qiKU84y1Z29fZ4sF8G2751Nl/ZZIxMNzubRzlc9mMnODe+FficfNzH7cGnfuTOegAfDw7c
4+Hbgnfj+LJ7XHanP23ZrRx1//bCntqxtT6bXt+ng+DZvHT9uLlj89rdzjfedOd0ufja4eWyHjDp
7056+bsrH7tvzhROo9vNdNefXl/L/uLk4Bf/PYduj9u6gTc2bT0gnKse27ceHd4F9Zi9S9zbY7O+
mEvhcnvZrGfLbWPbxw3nZOQO9iPieLCZ64s2/OU3cs7//Q08vp5wwXpcb+tR5cf4zd76LY/dkMY4
6zHkrbkI/t9reJgH2KJdsF4+O7aOHXN7cCKtB279QH9Pbk6QTenc/u7M8ZoLyTVODCfqnuNiYnYw
oDUbvUnNnCm5JB2TtOJo1HRB3lRd9OHakpVZiLVbdC0xKrkrgsP2AVKN8GTihokk8dDlvUI1ji1L
0d1yXTmKTE8G9TYaybGhuxsBoRei+4y82NVx5Zf407oKyWSepiM+Vxc4B6ONNeQmwqapyMU9N89E
eu0wBRxHw4aT7Coh8XwV4BsL4WxZ20xHyicu3HewAOXdMXosZ5bylowJeB8Kpto1QxlCpTrd2gVx
5xexcsIb3RUnw5XZKo05X64Vu3TI6BwvOmFLVcDEhU4+AVEtxH2C8ZfaXrM+dpviWaluf3kKESIJ
nAlFalxCEGcRlXJMiNDyuehYFk69Y2QWZNbgvGS/xghxsJk2CTSQ6U8DZaehn7iPFQAb87MODUze
ko+ZPveEqaRjBn1yFLc3quBN0z1G9TtbscAFqswkMDtqXDUd/ChpD2OovRIUso17kNqy8oN+7cJe
pBSv0kh2RkopMUJ5FD03wyMN4TyCFqfN5JvC9GUs6FgD5TlY5hM/eVqC/LA0kGSE8m2kW2sSgbnb
t1I253hI/Qy7sFgMXH2vL5/CQpAds5Ja86Vl8ka5dzo6d1EN/HLp7Mjcwuga89jGr4ywpRWZOxva
rkhvMu2YCYpQtw8xBVVhxrXOmub2RhW/kyfLqQXlK51vC9pn6A1MlICGiDw31FtbwxpplN2yvOrm
QYFAF1EwRQTKH9v8W8gJ2etU14oDpyfqZ8BwOq0xRAZdECmFLP1JXrZyKm00gapXCeE77apMcRMq
vXrajjPz2gHVmTafDFCcmq47mS1/lkq7Et/gn3LOZrtwYKaN52p/ShLYmTmuqFwckVIfA12KwQlP
tW7uZEZWIxR2fQ16110jeekHUd0owO16coa34RVQjIb2uQKTbGhiy+TJxLNxoImUW9nru2taUvbO
18I6qsOeUfjexKvWYHgrmudJOGaQw4bkBoB/DGXYDgOoiKJvaw36kljA/okhAEF7KFOKl2z4mZoY
e4GSQ78dAP+LFZ+rzkszHuRh27WHlMJRjtsn7GE2oWQd5UU7EVtAL4MlDCOUvliOkGjvGhKsVNJu
1oSdCFdrWKcZbaBwXNGvFfladObLZPnJnczVXoSXbIKDRINZlxjHcsasOClONPzGL7gydpnPzKQb
lwRDr0zWbDVDaux63cXqGxucVuY1aaJd0CHMBEVNZE/h217p/sSD8mwp1UmNDob1lIlgMixhUhg8
RTiVxJN6oKxyZhwCjF7j4DKDwlJFo2CXQ9VeWhp3XdvL1VUpX5EDbqSuOmVL4S6CdZr5aQppe1Yx
y67pmZrOlaLhUGqTjyHAKciZ6snGmRbpOakx35yVlzD1kxr7/plMJoFGw4S2PElPQ6W8LuFKT3Ay
la51lqFcYYintJjroI/ney3GhxRHt2mojqXfNulzospHWvFTBRk00yNPm8lVT99VxivyGHhp3fqi
NV8E4r6iD1h4SaDdrRFazowfgoY9sVzZPTmwgexOy+ds7ntwxS4XbIHVUa/w28pl4pvxG+sN5V6K
P5YWOrLc+7p6qhHGs94p8WsJ5gei2uA/n3grawv7zj6HoKh8dfoBE715fpNnUgYtlsaHSWtvwMtj
Emx30SNsnrXgu0sUe57eNMiqlXmosxbg+aMWchtpC069K/j/ZXZeVuEfSBkbvFlVRvVtndFU2iOz
R03eRxZZT8iTRT4/q9U8O62Eg7kp2/MS2Q1ykVpINzXgXFPg2ci2m2h6AQ+12TN7wdWXZyUqvWsG
5FuxdrdFuhmNwhuZx9CXzUTdAQESSXws8HwWoBQl8XODYGaljBvme2x9dqjawe6cfpocvcNdLdtI
SwP9k9YN2n2sQcbMqdGX7/Qx1titwc9MsB4PfxISoIf+2pp7yBom5JImujZhflvB2CASett6BCus
ySk7/UUiAAGWed/ggDGR/ClqKj7zij98Bl/i4gsTdDxKLvO7WKCHawsoMe+CE/8H9L0BLRlUwXzf
UAX1+zyw09yf/vRPS213nxnwsztvBUy/g9tv+9V+hb7hmrcAJ/PonpwgGI/2b7sNHK5700s21gvt
BnBXjMThSXqqyA2STxqLhwPJz2XGxBDkwpDGiR6/v9nmqnjBrf1D1ln/FV/WN6Fd9YwX0zE99cb/
ueoNQj3DzzL2M5xhlI/msWeZ82JfeBK3ua9/Pf+CXmETI3/9krm22d+BVXFNbwv7LtqlK/NfcKCV
tpuNOMqewP22JEyJs65XG26wpwa4VYMKOizSa6Qz/9RcaXW7nGTPipe9ZA4ksypOxBKVTApuwrSC
um+GSG3ILzWz2QspQFTjN+YGSJNrFx1rChKCIDhlaQc1Coy77I/JQAwdjGkuq7R8EvWrwM4DbN8m
0GSx91WiBuZsfpLC53xUj506n1qYy2IduZW8fEXq6CnyeLYU/Dmj5KSyfGYTc1MCqyoruWbMBarG
/BZbCOncCwUmVtlqXMZyzF9EDQwe4ulUJiqYiEncHRwoo//AYYYoQqYi+NACHII+IsqHa2BQxgF2
Gxu5fm2Cianv9CGN0j6NmckNIFdhQgwHnNUVowognc6DVynZTlO1G4KEVsi2YtZvJdrDZHnXBNNu
28jPMoL2It3HeJf8N6Iiyuxqwg2Sck9qFs8wKOXKFG4nSdWQwGK13YArErI43zSDaXgMa+RbnTN/
QdBi0i2aueho6NJwBzPR/TIjEu6F8SzUD9W4VHmyz+JfobF++rZ+GubuZaQfFeFKp+q41bC2jhGx
VCUJ6/qgvtShAXrh5uqC1Tfs9kyB75NljwZTkLq1DrmqSQwhgLJhFUtc4A1jpixIvL7P7uLMEEXz
RT6KhWVJCYd+jYfWAWF7Bji9iSXfxDhBl/ZGZaIUj/w6IJ9DvnTybxRCIG90iC/tjUkVEpgPUdDf
h5zhsmo5avk+TToDpnoj7PKW+XuVewKkiKjayNMDTtpkBbCtyssYipSYEzwskhrCHwMADqsvGMeC
6JrjQxwgJ7W6+drgCM1wtDe8loTAQnsW5uEswL/X8BITFWIg3ooCSZ+Sp7eaT4un/KlNrgbuxSGo
DBbe76EbayFkKqCaxNqm8uK14LCmlh8awuErSfQzMowFiuweOm+I26ugPWGMKi+LZ8FFn4ttNF4z
fF5yAdi3IMy8YlDaszoA8xJiBeuI/Z7oP3GpO1PwG/ZPWT67KcQ5UIx7QkL1Ss6RSdDQSK2YtBks
OTqMpXIIeuCWKXsvAf8V04uGNYB3cbpaf61hUpci8cJoHdazIcXAlZAWJrTRrljiXZxeQ6oRqSHa
nGy79jYFP7NKYlepQIvxQh1jCNJP3TYDsx1+Wdexs20T8nwT5qFeQhVj0hSlbm4KZ9lAsqG9a9O1
FrOtNsJEr98pymTl3YA+Ur8a/W7WMSJJaUfyF2acRtA8TSaqrarcrqfUqxb9VjTH066Wh13boQ1T
87M+u20tPcdy+iWRLD0vIbc9gnK9gUU2VRge6fciZD7hZmgKUJflRHunIlKH6UuI9u30EBcBhqH+
3ofYOSVPc73A1uS6AE9bkHW26qdMZS4U8P4hVbFUGaPBQB46eacTbqHDxUM/RiiQ9YghQeEsXpGV
xzCdQu9ripdjLV7N9i+5DEpoxr0nLRx1zDcwfCxrvXTYfYyIDJG7JtKt9cjKZguxasHGtnRwgUnN
Fyg9SnROkz38GDvhKEmztpEHnONrdT+hPoASUZMH3ZE0nwTlXgkiD6hro/aMJLUiqmCvxUcBh3Iu
SKavwT3pr1BS8Zi+L+KnKHOEly80YTK/P8XUdA36VFiIIv2OZbFnCjrpEuXZLKdzAbFFCF5rwXpb
NO0UJTPpqqJjRfTqvCUjtUF2hmaHyks0o03aN1hAp0jyMHPQWfVnccS/DbMXyPF9JtluF7EEB3eO
ewYurHEfoiD76jJ6EuyrGkbSdI2MVAWS1fFPh+1g3cxF/qzBCs0sPKSi/F/0Xdr/L9qW/xfHeH3+
f1Cpu8oQyraylqcKBc97mW4VPDV6r+q9Drlt7gekjXyoOEuR+Eg7h0o4Rz1IMWYPJGEv+2zZjd9V
blunp4Sb7lcBbQF3XYYeoLBkSjPApfR9YHwkE+Ese+HFM2aKIa9FnSruks7HGam1wGNZU89F8vSf
WdSy9i98e0llpAZNXCYvU/+HXnYq9KpZU5LO8kh/CCUl/KMZP7FAWZn2/kTZw5RcxX4qbgCl+BvA
VsRB3cmFoeQ8pk8U9ip1kkSPM8RIOMfovZxx+1jOffUzrmaj80npMIwzfG2kfHgsdebiq0FitLkY
jqlQynQ4fhe4SSrXtrsvsmWbheWUiwIvEo1GD1N6j5nythKubYWHdkywUAPi3ZV+njCmxHaVdRJ2
W1dta6Ok+HSlGoZZNOM5jq/Atlfb7RIVL60AWF1yCiv4iEBO5QcEkcwcS7CNIXLqOjt0z4ZITzdm
B8nst2qfbephciIRCLjYQMOnaWPtjIE4CQRX0trH6Q0ovdEVH0eTICQeI7034s5M5J2gkGDWIhPS
atcoO0ZarNC6jmjLQa4CMkHkRJEgIsPBhpFO3uBog9pcmOJLD38bw5RFPHXdvWQkJozUJT9z8ppZ
LkPKSguvCWMflLK7hVmlUZ7HRXiyinS/9L+a0QO+t75WLZsxuQfGZ9+AOJDKi7RmNyrEEwvpn3E0
mH3MJ1z7+g5DOKasbXVPDCyy5yjeYcbSYxTSlre8/azDfc9QbYJSNdUPqXh0YuyWpv68cIuPxM2k
Antvk2TfsdCEw8ZcnrRMhyv30c33YqBkgZEskRSlcRmEP1o5b9UldZnGWlhzroON1aJDywt/zQg2
pYuAEkj/G/pbz6kbxsMtMqKtWpx4fgiBf+YT66xUnQwN9x3AuApWFXkr0fAptjNXXPspVQh40MMa
ER4tabTSR7ZlRlic+WEhX5ujTdnRUSiVb8WnYTWnx8Kwq5E0HXgOFoRarZnNtWw9CcKyS5URIjya
4XAwOPoPs4fhCFAiiSeFNx1pv4tP0bp2KUddx9Yq/C1T9N6aXWmFMw/3yLj3hCj0hQ4J5GSMxFsB
E0Urx8KAhlJzTxHNnRr5IbOthmajraPXoe/8eTt3/8VUEx/yf1GJkC6v6bqOhY/0d+n7H0ubVSdx
EhaN+JSgWp1pZ6lPXdToMWbA/kKWKyYb4wGmAdQebuWc8VxZeoWtm82kcOF2Qi1PJAUg9e98ZUil
An5DKaCHcMybmGy7dy7J5AWzp7eMvtryOYuj5/5RXcL+c74nldt1f83rizXCXvUAN1Ew4mSnfqZf
2pNwDO4sRgDieIK8GS849kNQAnuEqAuW+U7OEeX2TF1zQQcZYBc42+oviScWhean9lXfrPcVHbN2
nbWz8AwTt/XZODRwQkBAXxRfQb9g0SHDYkaZaRcwEM4jjpJEW7wTPFG+qr9MX+7aW9m7+h+Le8/v
8sJJGu+DnfBq3M2fQLFJ20bFMXu0PasqXHIbJvSwjzKo2Tvhj/CgmmyRBiZ7QJkBpAc5Nb5Bg02c
JRb73PAgXIcuUrMZURmLpcVlNCAmxaObfY1ra+kKYD2fw6XBOsMAy4VWa6OLJ7hg5YtcjXMQuvAX
m0N64tqrnqEhWtT+r/pr9zx9ZZfmIv9Rayf4NQ7lNf6UP7I34S581sdjT2mGQu6iXbt8I12ZCpqs
G9cWitRny759LolGozpNJrd8CVVH7NC+2w3x6bYIsohfI0rSYVU4jxc6O7F9XuHKyRk+hb2yB9gF
d4X5Ao1ZTZxI9muKM7SPjNBMp5NdanHkUGFnS8M2J+RF2a6W/pyB2OtCtGGG9k3TUV1nso5vbQkV
1bFeCeJRAb38mXiG0vZCcBdb+IT0MPZ2+yH+sEzKaCEv1jXtHcjaVDr6CGXGjxnbAL9iPeHKePIQ
KwOT7RBS0wCvmX7xVb/T5innMX5CFVXZywzV2l24fTTOCPcIgn3nrMjaCyjMlr4+hif6xE1g+jX2
45EHffMtf4lehZOxNw+I48qL+d686u/VWcZi0eR7doaxWz4UyP0gPIXTtuflZ75Fj+je+OUBGymF
ChHalngAXIdbh0UC97bgUL/gWpl+h5fyS4d2MEIg8Rb84jIAU14AZ9JBQZRKmGx5betg4xPVOEL+
F5238i+KuTX/UlVMjURzkgD/dzmEGUWp60EuPsE3Dm8xk4NnqgB1P78G+/HWYTn6LXOJ2tmH+Afv
gXQ/bFFPu91C4I5N4z7URIEh6bTnF8WzcCdymttwjt+VD8w12QX/ubrRV7HgP4VwGj7RpIEjD5PF
f1Rv47IkaZ8n4jESfxUFuQz3lPY2Y64wiNwW0syF/u1mLVvHzZps9iEc3aQQvWIQT0HzGAt5T44P
t1JIp7SeU/6pNwQO4Q0mWOmAlsSesMQdh1X5NrohotCZrhRNkIwH7gxW0bvSkOyaLN8lMXOY8iQT
bNKzZKjYH+LuUSZ7FVJkaHZbYsEEXB9VAdLfnIG1nCzx/VdEllWM+5kxU6CDqkJHzmmYRW07IzNJ
x0cWfCIr/8877l+ce2RJJzMZNxcVvaL1jx2n0UbKao/KftJnTMRUTDXcFhoxhQzi5G/M2VbzjgFG
YFTusCDZL1FACfNBkxL1IyJBKAvYQ/znrcLg498OqI4xEZIRCeDknwnHSZ1Jea6M4zEqgs0QoZ8f
rNnWVmpjrXOnylc+lpU/VbHyXhy5q+WC+NmH76Dn1jYUFRvGzE9fPDXjo5zcYAi8atY9maDdRXzA
kESd8SqXIANJ6ktlw8J3XvWTk2Teyhz67muE0SGr9MBQjZa1nS1HE8uNEmJvEdYw4AZgqxe0PGP+
LiakUSzZDmZckAMTRzkc90l18um2/gm6i4gh6aKBKTTcbkdBOdZF5sBOHhfSIM3hbiQiWvr4dchQ
T6XMGIxW9vMS7hUkbKS6nl488vkemm9V8SLLqddAxSdW6FSvWqFceLMM5mutGt00WJTVO4qULmWI
xT0zMb8bo/E6o7yE2H74vu9+ndav4NvwD1z/wp9PHuGBT/5VfNk5fZ4upe3Pnn/iB07+iYdOPk+u
37g+Hpc85vMT/HH98rw+qO/b/0PYee22jS1q+IkIsJdbkaK6ZBXLjm4IV/be+fTnY2YfYCYTTGZj
J7FsSxRFrvLXN3Nc1JMNEHw48JP/+28uGRjQNfAM5NQWm8f8DHzvlKj74JMnyo88wtM3m/lZIcUf
/MeBHh7WzJLze/zv52s/XA7vwZfzj/P3iZOdfPK3IvNWDogpHq618Nc8yUhC2AGuXbYf3haRhWof
JoeXPc09ErwC359fii0ZL8AbZfSl3VRx+X2JV4ann0M7+c7pICzmg5nLK94D+8Spe+fF3l0OBIY8
sF1Xgr3mtfmO61Ja8e6+b/gXMgz3Nv99cllW2afHyX3c2Hn8lIDMP36i4mJ+EYYqe/53YD/eHzzC
0fKVvASynf96/PzN9/nHy8X7SeLj4hG+esjzYfM78vKd79SLB0WAiwP/Vu3/PT9t3XOTxrA5ween
65viuO98k4i1BQca8nS6LfFnYL/fao7oXUGoEi9rm6/CxRxe6haIOXgLOpUcvA9+yN2ceGR+a7zB
+d+wnZwAhB039+fjm1kFgm5l1kfMCpbNDbaeswHT/vNPOP9ZTOHO/D2/hhKEH5sFH/DwFBX+VIPM
DP3M4PMYHD5/ziw/j8xKGFLOIOypAOBPHkLCsZ1FBUt+BOb+xuORQ5P3/O35ty784s+///d86fy0
CAaQUSA/4LsXdBaITlADDLNWhokM0Qtakfm3eQWOnS94EtQTfPHXP3y+veI5EFSsFjYCDd7cgmLb
/E2I5tUEi8H3ABV9BEY44u/6QrLtiIAAo1e8FgHysbhyp4EWgi9FOwskruPFTmfJdBety0lkyvc2
3i2pvwNF3MtNvmmjpzT3L/o4YjTDmTP2eIHzVSFDoDSzG/THMCbbwYhcqOgeOZ44IO4qJqRaqJ7x
pQjxAY1zl3wlhn+eeq4KVsdi+ZCNp6L9rnME2D0Q6dCZR1y1ZlMRMqHieQhQqVXhPgvnDar8nA7i
aTJEu5NWXkNEiDpTlZ49ai8Rmy3olSQoke3NERzN96S1qH/r5US2j5nuRFZHjWG6Rv/RyxAkqPAX
nWxhC2bdpgqvc1M48sd72c3R1T6cTeWiuKbn6VKp9Iz4hEtEiromH/VHqAFPFE2z8wCWhgJjihja
xsBqBY+ZbXjBC0x9lVx7mXbcEESMjQdsVQx2TXBasM4RAJjkHY+a7cvRvgH+UhQiy6N2QcoVmLay
AmrGJANJpHobNfzKSpY+RtQtonTAtCJTmVMTRaOL6xA4AYoEi7gkn+LyZOIwrhAqhZTRQn0LabFU
aBpdeL128dtqV4Vops1vXyXDsyf5IBrUY96yBjRCZJWMCW267goQcp8mBF12wpxuG2Y2La1OhlU4
1dAcA2BaFZdrGoSuZb634WuL9ysbgy2pYFc/6c8eWGqfUsaldm7BdGRgAVYfU72XKGGfU65MalAz
wqg0PnJimX7UcY0pHPuuJ4H5imvPJ9dkpItY8jdVr9iyZC2nfDMpzbGRiWvNPrLxvmGTyxoVibpF
rb2R3tHQulKfLOPQf+5qWqgEWEDoR/0Mbuj0OWxk6qg9lE/lb0fmUgNoKYhoV5XwA4C+lXmP24xc
nh6tFUBV3rhR8A7e4sZDefWR30RDf8pN5VMWWBLjko9xftKbBbNVQHDI+Ug7rrjuc0IBiV9ISs4k
V2Cmg0F591jDUEdOTDR+JaDr+nCYelYEn75iLXNptq4Uy/Qxyledj3oEVO6mBkOZ8J7Bn494SCvS
RGIxqNwKz2cIS51zy6UrDxNw6u1jCtqNjmU7yTOK6G1qcAS9bOcdXCdDJgXHISw/+pbMgROmPTwM
YXoXIORHGJZIne8oQO78fSyFhZjg1ZWTTWtAh9X5uJPpd9fES6hymWOO1NnBJ8T8qFL/gqNy0fSk
zhnipg2nbIGxehxdiTSv0nhW29JBc/IUIegXidPXrZPYmDZmUFjAQ7dtrQbtJbtB45qHmI2nV9j0
n6ksCksXQWlcL8zwUuewJC+0Dzk4UekgaPlYCfMh2ILKhnUTCO6Es5LUrvmhikunKz7wBMvJU5u+
6cFWj1sq3ejDaMebFl+HERdu1IM0SoeixemHD1tUJK7r4Hlq0CLldM/SgTpk1jrUOEdFlO5DRdx5
XryqAwKCzBE1EBEXOS1reN1EjVs/xKTf6y6mWLedjKWEaYodtBiTy5MfqmVbWW5UA0mQiqqTZWMp
Ccvw8jrEydIDiRZri7s36lZThEggwWHAwICkftrqkeyGw/iq4h7PTaInwLsNuTwpsWAr5VErv9Ky
vxiExC6asLxUiv5Iq5vAfds1C0Ow1tzrZ5N+Mx20QpmHuNw4Th3E5dwf+Az1bxbaalTilSLj38R8
H3lPOW2tIahaqNn9EDgi4uGxZpsYm4sU/0phihCe7Qlzm64AA45YMoNtjym6W0sCaXoPadY1zB0L
NI374SGvSImMv1UJ0QP66oHguioq9y0KaS95SHq+6qRDnT98jRhFosUmy1gWRrlUOJE01lM6gaPn
HgoRAP5Zya41t3wvAidLlUv44aYfXnyCeXTBYl9PbbtY7b20foNYRunLDkd6jD2OCaafosQMKO+1
lJQ5bJql1dMv+Cz4DMgkKkTW3DwkLFT1NZleJ8lJgAlCNd2W9dEn7EqIqd9hsVZvi/w5YIqFUlLa
YlGJdNJ2zaYZIkczwhUAKffk0wiTZ8AtyCOp9EWxqopnHO5T2ZzwZ9pe9cKMdTJra6sDAiRbP+Ye
peowMcEfou5k+LB/nrLWQt8JpHtrQkfOhkNuKy0ITi0BYNYsbYuNvdIGrhdIbj1yHYK0SiNajfwt
jwwKprlgsH7KanM0C9XFhYkaoTwNiIw7Kz2JhOb1MNbEHBypq1mKlr9se/UY0Jqt8TR5Hm/V/MV/
MbyPURzxzGDrQQvYkGDlh3hX5oDBehOgKu0NSHLN2Faak4jABNDLpl/i7kOq1UPyZYLbNMRTge6Z
PvbI4NASdECDwE0EdyqhNXJVXcnWRxTT2Ug8lyQ+SlQHfFMna8lT9pre/lB2RWEhoIEUSMpNGpLi
HoaA/+qtQB/X8XghTmsxQPOc3hNl2WFYQlpNzBRxSwszBzLQLccMkAGE0jWz4HxTIC5iwdKAt4bi
vYT5MoO7PuCrxhUBiL0xrMAOQWOnVF7hAdNRD5SJ7ghpeRajTz36rOgAwXmlDZ7TipAyIzPkJKM+
G/dNbEFUsSen8J6LzG9lks8maEuBOUwgx6IHnYtcIZBWfcViRYcVmb56iICpZEAl0lRv2WEWiO8A
9wzoh4qpRATpV1AbagE7NpDlCoWMR/BB2CHrQq/SjXtsdrYSq7Y+cuuzDpHxrhCa6xbKq5o8F7Ox
Ek2Mh+CjDvxVVnybXui0seI0emcXbMFFS7YB6EpjUxUXuCpsi4rbe+9TmoJrffSqSJxtyGVyNrlR
Um7XhE7tGvqd9Yywq0lpSPt0iYqrSJ5UJd2VZbyJ6m6bog9SqvA0+nvJWPqI48oLF+q3geOjIzPc
pHtLs9RrWwJg1qSOWGUycrsD4QEdRzliMBHUPVCXrVy4QWPuSwDcJK627JsVr3Q7CA5Eay31sB5C
+gbdHsEQhv8km8Bv0S1WRq582N0yk9eKh2iO8TcMDpUAjYuhR5STawn94sNoB/AqAby6r4RO2nmb
QemfZ7mWThJGboSXvsZ/ks6pEyOtI4Mx0OsCSKV/mlK47vGjzscM10xj804SmoVeugYu3w5XrQ/W
WbGW0XUYZZDlfkRVVElnAzNwKlH2BtrdFeDh4m2a3QSswZpQWqB1CfHDCfXDj2+D90jQrjUyVZWe
9zxFRERi1jaNQ5oYFNvsf+7XGdQKczH5ynKYMJYY2Bpr9VsTETgRubuCSB25z2MUaaO3ruFhS9ZP
UoXCbuoOU0WeMSilCTQ1okaxMF8rYco7Z5NPlkHAcniKCSF1rBhgEQCRZd3aFK95cinwYKOAdc0+
2LY63cSSwedgrHxIlVLq7HbMN0mqOT71OX1KPW1poMWt+B1UtXr8ieIGv2m8nJr0qabFOZU5v434
CibbecpfF/sEy5ZNy4yVVKniIWFaT6tsUScI4zTR1bmfJ4XubgR7mawe0zpei2gTx3qT1w8q31LY
YuUaImCdj0gDfU7iTRw/klQChoKZZF0UQWVn1EpTnUxNj9NLuUO8Cq3Lyr4h5Kaql21nvIghC16j
gnkS2JSQFUmPlDbzgDo9vEV01bqHitKHRtmiOac1muRTY0mnFnYinz5MuH+tB9Bp7IxlljTpW0vj
umfAHJNgk3BwRSzbRYYIqSVmt5NI4pN3NVeNkCDE5RyIwmGYu9MhwjosZ7LKltTiBhdHO08t1HKQ
yEO370kLMoqBq9XbpgVqirrAMM+AU66M5pFVPrhcsQ4tHcIetAD9TUfjqKkgb6GXEQUW+V41Y3qt
icse0ZFekQlAGGBTEwiIcnneKvrUp1mNeJhXjh6LhDiZtSeBI5eZMxTCXpmnR2XiohehpbGD40iq
on1GYqGGZrb3g5Whfg4mGhFOuTfutKSwdYH0nSp3w/k8sZ+LRDKWdcFJE540UBwfs5DKnEuUqY1Z
DfkLvMYUbltKWAMC6e0me1RD+AxCdqnKbpaeopNm4FeT/tAx7Igki6hpxdmSTnWtEXxtOAMKCd4h
SN1bAZ40bdriraQ5V9qPbqkdQXyT4a6Bqrb3qTum7UFtUDVKxAwohK+kIq5wLY+uQ9MTk4hURZZX
ocVqXKxInbOCYpdPLon6dfoozQ2qR5zXHjZRIW7wUGdnYSxQibKRiNhJ9W5uPrcRdmAxWMqy4ojI
ZNSGNGMoJjJsBkXB4dzaVboX0UsEmcqanGoCZi01vFsWqS3sDKqqPjLmSKP3IbBfbiuJKZmQcnpl
A3gKoaX4LWW9G3sugcaOqYjLphPsLsD1FJRuHn4ltXlsxq+27MFu1V0X8QyQZkH1EoyIPFO85BPX
fwzRo+NnDstNByDQaBFbX0ZlnVUbE0raBMwk2cYnx+NLy+Aou3uTPamoPwQLdthH9tRMZ4UPpEZP
alHOmC89fd1q5A6L2lH0j+xhNtjaxW1HvkiXpFujJO4qImcjS4+IuM8sDbC5wpJNDwn/Qew3bh7t
tXYPrr9qZ81Eh+7UgAEJaKP2RGOhmeGO4RKXuLkv4vn8LbBMWNIjKC+zOb1XmkVbtD+8HGUsF1uM
gEuJEeF+lEh0Q2KN+3Gdgsh2pHRaFj9/V8nXSQ9w6B1IhZ+nrmW9FMV0mIcu37rjgZxRgjqnJDje
RWDJosVSgcwT7yuFz7LgCAxAlREyMkSFI12M4jok8IvyJpl7r1BR+xkN6uGul/lsrmjs5guhp1aY
JUzBhkerIfr0ZtmwjDFHtzLOIaLGRppvQOAthjUBIf68C/Do0kqGEIFb5s5hFRm7CVQoA7Z4fzUM
myq4Z/1GSXGqiQpNDyyRrFkDVT+rtbaqJboEL/hNuaW/jE9wgTflw7qic9efBzgN03gYcvTMTQyL
1S/QgTMg24FAMCnilSaHyG+lrYSwzvBkl1o7RNIpatJuuZ4qaTs7D0ixcQqoVWYu9m0c93Ei5KRg
wrT6VafJG1MtuBlQM6bMe1K7zHyCW5AV9syjqCvPkA1iAx1XIJpYSgLmE7JAM0jAJljXtb9sNJPT
udbkuwkdWCckf4jhKSGpO9IxUlJvKypojjOn1mDqCvFjSkSk0COxCOQ+xU2347Oa4GhqC/EpU5BB
pn9Iulc/UhdH3ICjK+HVt6ajWqNc0CXeTCTvG0E+9xOGm7marbJw2o7f7WCtK5wjvdxc6F9ZjjSZ
S824HIdkZ3X0pofqeqgtYl8KR4uq7RQKS81suewW2UiaGpYMwCPCWqcT2ELMSiibsHbvEqVaixar
azzwFit2XREI1a1u1XCMdfmQqNI+ljEdlhhuKMgh2gFyQXstjLcRDK9NP+ORQEAUaGNlOlVYIMKF
5s/vbadsIprWS/Icd0q7DUdGQfLwUJ4g4DXkCvM2vG1AAm1Hs3JDVkaISqK5jN2HZWHswY9STdk9
6zZFGd8SSzlbAapiM8PjJGDOP09xjh6I3ID4xaDv2Ef3Lpq3yTp449qTN7rBjiD7hFU7DCIisohe
886kh3iAHZavvf6a1adsoIPenOtq6o3YA/HlmX5WK6SW0ZynWkC6iOc2S1ywC88onUF0/G9v4JgM
4cXoWJ0i+h8ximBrGeTZzJnjMm/2nVcsO15ZATI1sU1UzHc6mUKlClAoCJshGE6d+V209NaDZFTV
Y5KLV6VhQzwymRNdMychVayIkRsKaDuUYQ07N5ISz+zVND1XKzJhjLzkNRMnKSMFDLTuTB9bBGbW
XzUmWi/vbnHFnGkFt/8myaTfyTqIwySq1dDRdKm/1AYFouB5gFXKof32L9OGcq2juc9v1V1cq8Yf
+GDpd+oxXTN0i6YdU0Vv908+uJMiAIGqx6fKYuBaWDcUO0hJyeXDPWOsTLd5CP6GWzah9O5pmtt/
gj8cg/XvCHZZol9BwSwisRP9+f2/6Vj8JOpSpdCJTjyWb9IG8XzZICFJnsxvsnSmV++7uClst9j3
fDNM1DobMXTmCwJm7jTzwk4RCDcQMd/ZNEXr0wlAwyM0QWa9Bw5ri2/GOprHHrt4wdKkqBvNc+LB
bjxHQeiBPNlGu+XfKiSKb+wUWsAdlCg0vnEKztV7cU259XbTusH7AbDZ/xBgedm6lwjvUdnZ6GZh
wGmSHehSRhto4wYjjVDlKImNizEBOuXkhAWpMwsqDHxzIfUUIeCKXzAnY3bGwkWSj2f/4Ur6d9Q6
J9aSDJHmcFP6V6q7mnhmb3a6uG/o1QuDB8FO67xyY493yw5YbE7EfUsa8RDCtC5D4YqFxp7UP6X0
Sr/LebUo5hINWUOr+GufVOyr/4t8p8zGL1lmdLTLcZ1FK6jmAAdlZlt0GljHwsBZUP+BddZ+wznL
okh9DcV5XF7KL8HHqpWOYOek7SWeulECjcCa1u1FZYMs1K6/C3nOZpUxs8Qn42f6K0APm0O1xb4X
Vl+E8aiI3YpxQhFLvFox27++CN1xxmkkM728ysxSRvs8wV1HVm0S3Ryeul5+DoYUQ9ezSvZeU+gP
z6dwjFabm1oLp4alt4hiCBUmriochDNATzyMMNUXfGK4qcRVIY5PmSexURiNR5wWblcGS12X1qqQ
/iGX3/hN5DDyCkkXZUtXdN34Jd94qqPUCDJjepqshXpOv8kGPZEEu08v5bHZjHfrVf4mAAQA70n7
GD7Ct2qTPRmvyDJm+rdjX/0W/IB8EO/92yRDNy3K4+S0R2W9CJxqWTvGWVmNBBgsiO/3TvopRYKE
eWcT3wJuOZSY1aL5hhaQxgXRQqCatGt1DzCA6XnAF3yQd4zx6R8ysX+T6iyjnTN1TSTa2fq1/aGI
MJiNRHgd0MH1mEHvOnqum/bd2NPXH27G34xy/3ipX0ZaC4KsS+f4bVRYh/Bh/UzCLzAX2dFF2DTP
wVe97o2F//Lfr/ubziF2KKqkEqWE3ML6qSL82+hKYmWZl4S8HHrqNpnk3LkolHICt1uYFHt6Txgm
KOvUqav2bGETOm/ZH25A6Wet+y8yHlkxSAUXUaVofykZ/3YMkj4OsilyDNNJ/wZQYJdCnNCNuL5l
e6kfGckIJkYd7Oi3eNc+U44UP/qv7Brv8kv0YbwQAYXGsnywPxS/ZMbL83Ab3/jAwOXWkYr1Z+GT
am0umhcE+sWMxi6atXXERBCvhhvZ2C9sJXnd12jdv8SOsCLKbQ3CdSQtFSE3+r3RsTaim270E2ir
6sR7QmpXCt0nO2TRwtF/LpbaNnxKjlSYLIUDLIa1QkTkEgGytM7SOdnVC+klW0Nk3LTHcKl/SOd2
078LxUK/lLtsCzm2q577l3ytPamX4mv4IqbiS/mhXNWzclKekq/uYO6iS3BBl0Q9b3aP1ulV+GH9
wFH2EhyEvXxUz/13gnvr4p2NEwYiXF+O9Zm9+m/dq3zucJsSxbkPVthjkueewsBtfSNc6pCxGzxA
RKKSll/U3fOwaq8QVSvf6XfjDp0sDrjLH6478Xf31t8/9F+kZqMygUl1jfxUvhVPj3RZbkMdx+7G
VF4isLycaGvSHcNj1n6H4VPQfcvdeYAp5hYUW2h7UnfHYa3ty3dxRWA3KlzMX9EZV3u8ElfoQQke
JHhzLX+jDFbQCsbfyad5124EJhHuRjF2Age5E198R13N+wL1rK6kKwiMYHE6MPiuuGwqso+X6Ae/
EpJX2V4SersbaJuYlmHJjgmDBLiCqznmg9OrjDtcSNYO5KdA7BUDws2gZZuyBLgP/g91dh0Tw5gP
FC9Tdju0xA2DerK8GD/0gDCUOXF0OkijzWp1AWP+QzzLq35cdB9iustpzduDk78gHayrl0690gnk
raqTtNYBhrfawmOh/wPrOYk5i0hYtieGRh9rjbhM8NtI3WFcc2q1G1lgmNnu9TZ4Dlt4XO2B3RYb
Y4+XhPrXHsQcQfDR8hbl1lDXcFYJHl7mubcGjDv9qsctW2VIZ8ZlB5tJEX4YkRPTtkfkVT9jslt6
e4gG85YUXaf9vqMttqOdwsYPdlSEVQ/hmG08smXW6UvBpGnjMXsP0EaKhF/vDGmHMbHdSZ/Ma8z8
cDgb/aJ0h1Swk9f/vhL/dB3+YpDwxEwJ/ZSBF/MXC0eR5IVukR2ji7cT/uDG0H+zdpdZRVMmqdKa
pyi/vJaSmCL0dEw72TcraHQDEMTg+I9iHzwhQ8zvRBOSlnCX3+ILQY7Soj7kB8tGc7FobDRwtnnL
XrSl7mQ7lTZd5VB+dERsHjS4XOkYbvaV3TwnS7xSzrA1rxPy7MtMS9pUQzkoDLJn7zIJixCj6Pq/
z6L5m8WkrGFRVOZVnMxS/Z87hZxMvsQs2n6XFyx6u7dM2ySmvKtmw5nJW+smO9E87FjYuTSylIoO
XQMmVAhNRbmkJrAgulry81XOi8KGkmlpVcKAlTigDe9VMcNllKI1aICYAL5aiTzj9pgi5us1IlgR
+kvBGx0PHUn9g2aQgdFsNeOD7qx9CGLLBsOm22svxArM5HQOA5Qh1nNTStu6LFlegN5wXP74Xo1n
vdkWLMb94EOSz0J8F7r6k5wz+mN2Xhi5dX72B1DlyikIa5Lid69oV7UiHmuPZCvD2Ms+qhpSGQ12
F2wbclImTT0GLX6qAv9c47gZfUooeJdezJAQpH/Qd2q//TQsCw2lSjmdZs77ur/PqL3UylJYtQdS
JpZRuJz2VKU9CQv4JsohFsGpPtR2uva2Cdo02AyHjIy9d7K24Y/kaJ1TVmj2AGG8qJ3wCRZ8HV7N
I9KdhcT/YajsyiF6YqBe3Pr0LrEjNjbTpvOn9Zfxu1URa/L/fx/WLxUQYoqZOCPD89AMtOIBRxzQ
JFvRXs13A9QeNj+iMzSHZF/cBoAiUXaYLDcp6YHH0GrLSBuO+kk5xrntRUTaLcpVvA3PcQkAaOfE
mQ6bzPXPzbrZ1q6xNJ2Cxk6sJkvhUSXITe3oCCZwxJfG+InyQJgRwUVxoaimufsMwyHOTkITcDlS
FLwJhrUVrEUJHoysODvS7cSnLczuA6Qpzn/fcb/TysqmRUfGz3Wj+fOO/NtnHKZKHQwlEgh8EUAR
2Y10DeXUbltI/zOrcbwIJy5R6yg9mq118G/SipHCX6g37ZCtjS2cBP6A2p318nRuH2E1O5WmCwZl
zImL/Id8JGEjfs9exQcTzX8fvTRP77+u+eYKSarVgOFRIv/zCjVEOaeDwcoudKoJ6rcADZkegFit
aZMWh05eFUhd1TftTwsPRM7/emVFUURLNFVLsURd/mWkMj1tKgLZwIS48dfaGuOaGx6adxZx5/Qr
OaV0h9rstEJ90bmiLbEIRS3JLj2mkZlcHLv1bfbAzZVsh2W3L+/1fXqlQeW7vavbYU+gHgnNCBHV
J+MoHcVTs222uMX2xU588m4m670f8lPB1Ic8sT6Q21pSIIa5dUEq3x5NvUe6PLk2+2bPo8gxp3WA
DgFJEvThgtS8AZMq8TA50sHF+IxJat0eWd3y4UMXhhfFtVBtEvB6Hl7g7AbCpWDuaCG6pgfsXc7g
kvQ+C0VrO3FJqEdKycy9rK7SWtpRYXFUjhRIRCgLvoRLvdJ25RkOOTvlB8rf7WKHjv7L23ufA1Xw
HhdXs84w0y2G9/ChvMTb9twey6PiZp/yt/EB3CkCTS+9bbeRQscf7XRJWNUHvUjXYevvc8VWVtnd
tFjvo5uDXXVmJyIalU/YbKh2YaXQslE5BAlRbObAsFnsvD+G74lYhg/hjFKobFFEOpjBsbKRjsMU
ISCr7A/IH3BURr6dEbHQLzmRC2mBBcfRCGVAXr2Bh/lZzrUoWCwt2T+6NTvR5XO/PnuALb6THQK0
JwgIFu0aXpqgAwYV0W5+ZER9ADqjwkKJcrKu4bFdlsvPkv4nu15LTyTIFAtpU2+lJ2pQf5Q7TFOM
95lvmy8TNQ3BQt4FW9bXGKMwjGR20S3HC2kU35TP28khOYg7Fo7qS3TObG9mt1njr0eA+6W1GdfV
IXjwq0Qo8EypI+/7vbAdUeQtShfwfJOw55AGu3+JDu278ANeHSaGP5MvH3zaMTDQgLByh/9hDfDv
lZSiyqooK391rP8sPP/bgCQYORJ4hbLGFIaNZHgvWEvlauJSNYKDx2Kw/YP/Y57F/jmG8ILUHxOG
o+JW+dX+YVG6M3UaL4hXEAdp5pMudUaZhUvxv0crWfz3cIVZwVAZqExaz7Ff/HO4CuQxLVrVkp5g
aTtz43vLQUTxdwXj18t7M+5MRBZgZ8KTMHA1q58IYGrNJTwVkYddJy94eCxkRtmRjkqqBhNhS4dC
tsluerwJvSP2fTHaxkge1FeAaxlmBHUvifwbCH/EJLgtKSZ75XFuKLN207tyHbhGgFzR2coOc/l9
/FLqq/6VPSnqZ/DjoblI5LDpj0uSZbggzWHfpW/j8MASCGhFLUO+1Al1rWzA0m6vEkpcjS9ZsyQ3
uqMQFJOgskHMJ7M1Rb7OKPIC/qc2h+AlkZdle8KMFlF60LDM7AMU29kBEL1kc6R+CJSusr98R8VG
APTwDHBTouVCF9VV13Smj1C1sHWKMD4eeu2j3w8HuTlO2jkYz83DytkFrCAo203McNuHb5jTJFuC
vaCMxF+hcWFNDKeD8DLBXOla0NdrUWBZttL34PyHGjEAHMVWZ5BDZIleazWp20g6lbjCjuXkVmdM
jpg/xxug2VLicBYlbwaNtcp5m91gbMx8V5HQjO3KdjXorzHmsCk7es1NoCyIrNcngaiL6mT6++4c
E1BGJTKtegg1qj0rbEr1yHL9A14jzVPVby77v1+LvzAAY9PLpFhp0cX/BquB9FpUxPKsQ0LiWLOg
GZ5VLItog3pOEZ/keFuzgusJbhtfreBOmlz3MZq2twJqTbWrUaybZJ9OS9XHo3pln5lADUp7gTQ7
hFrtpVApI0Yjhop6OgnhXk93Cru+G58++pPqIsh3DVISpfHCfBCR7O18hShYQmTccNa1Omz+itcg
uGBaUbekk5LVH68+zHZparapIkN/8qNPT0PTgodw9nxSZCm9NsbHkP8wWLogBWazmS1V298RVjaR
3wRDI9FQUx/oxmTeXYn5EgciHsM6OiFrWPRnndo+YtKRChAIEj+MdpXj9ar3aGwq4SAkCMYp1ibu
lWdZ9pB58kkzG4K6TklLvjV6BoFEuolcYbSvrph/TK/co4O5Qk5cBU8SMyLVGjy3wg2Gwlc5+YaT
bEBAS6TAFN6vbjxqsUG2DsaalSch7p22st4F+SJ+TQjenfZAPTDb7zBZ72KJyg1jl95l4n9XJAId
af1DRWUE0LgLHFc0W9j9yntmmTsgqZgjdVSKPy/mjdwB8yncmc/cUJKyBOipl0387CPpCC55iwWX
ZS1WJ9Q6bvtNadc40SmGFvuZqmn1nhFp7y2woIaWw+i5MrqXKips4aM8FuGyQ1V8aBQHDWcl29VG
PTDtiPLaM8A2XGutasASxFeRLL+StwLytoL86Ua9A4/gX+y3lUff3BLKxZ+WUvSMLBzV8OCSkFM5
JpWOYI7xwgN+IcWF2JKFSq1AveS8cYjmt4SsJnoUJLPdASGCq+aa2Y4NIooToOZNQatijn4HsVdj
bkif9h4dCwF5pREWdklayD6nwza6Rpmv7vwTRjr5IGL6BKUD4t+ovRN+s8idrpm5wYg3met2OQ1H
dYWg9o5GBCsy8n7SG6295hG6ReEQ6smU2PUDIQfFnku6rdCd2JXAoDT3zRLUa5gbzXjH/NqOG/mb
SwugyVgThdTA+3yI+jnLLnip43gri/g5D5m/SXedsWl3aJnJNtxS3u40n8bJe8TxVU+WA6iz6ZYv
DCklIOYrahcmmRwh1Lo/Exg3Gna+VjS7bWia3CjUByWkTPqwz1cqfuC+Be+rRtQvrkbrJc+OxAXJ
+zagcXNRc13xHsliOXqPQmMj09DgTFWFdaylbWZQF1oc0ruhXTi72Wv7LooXz3I0Wi1Ut/6OvLdk
tnxgYmBQb5xk1ddHVA5pfycAOodHOfMFz74MkEF1Vk9Lx4co0m+pknOybNFJtUhr6uJYiyeuf0x/
dGohQyNXKVwMToi0kYoBdakoHzjDA0K+JRCtLe/DRO5IgIWw6OmLrZAPMSeHyVYtuD0dynd9fcFa
nO60PQuQnGMo7RZ/tlrzMaWPGEiCABR/O72QL16V61w+hADdCZl1n4r81WgXqk4Ka2NOS5QvFVt2
JAeGti5TGnqxgOuXocMKwiJySPOFrBEila2im+T2Sz9ZzyNYuudy9s4JK1/mXqdkL7iXh/PIlHsn
7M5VaXTXbE+0UREzA7PufYOohPgCXRDWRKUyjKBrD/akPjFOD+M9VcIlqTFKdUvgmpu9Fj0X3MCM
M7VPNR1C72XlI3xbqEdMjd553t74Wx8xPIny0g7TZrod1ihMVcT3wZc6kOezB2zvnzm0cdhK8pvJ
uI2jQeAdTsziRM1GnN7wS8O81Ggngp6hSOXuNpnnPDryY8OaexcZm/Z/HJ3XkurWFkW/SFUSiryC
Eoic+7yoOirnrK/3wFX3wdc+djcg9l5hzjHZ3LfZvp2/fbhrov+Q8tcYeqhqMYRVyaFnvFxssLjz
EzLSuAbOhDU/AGHUAnJ4ywJ0dgyJ2AAm9ZU5AQVDKRTkX9mZoCqFZhBqhWBcRnYB012BVbSi5OLN
DBe+6wOiaFkQtbc3HQRzPJLUkehelOarpXQgXpmnKeTNc3uq/OkuS6dlwgPbCBtcOmtKVNsneHzW
v6PSM4bPpbGJ9YvBLC6hhorC8zL+JHBLZsojWHHCkcz6V9M8ASUrMzxDntxgMa4FllbYtRe5o7Vf
s/LbosdI29CuFy0pfZMZyhjfe9XUjwyj0uJDo6nrZNCRvWF2i3O5IJxpS89U8t+pZcIb4x2/5jsZ
iAya52sS92nzojlvt2PyL9a/YpoNaZdCi1xCLRxWmJv1cIU0m2yWpPyb+Sq3yyPf44JLIbgUf3AF
bg08EbPckCoR81jM8a7wLaUGm/YbcZLw+E34zMm8mBhzh8XHUtrFLP0H6cPfawJi0fqLthiuflm7
icad1pCMwKyja5iwM75eCLuhZj70fV8iUN9x7YtbxX8aADlBpxAntA6RmAzxk8j1laKW0DdwRuzl
aCT+5pTEgT2Kj/G7iTfyVU0GhDhcTIclP6EW/5rtjC9Maf8a3QZ5TkbVXEJAI6CYpajZLU+D6tWj
h0GC0SIsWG5yjgzm/5VbyW4FMVrbjRXaZmKq2LCvgoeS/0isHw3bH5ieqOsyA4HviFj9y6fIABLB
1htmQ54kVji0m3dhhNkIRnc+UhQFGPolU0hvoAeyzeKDQpRJ5z0qT6GyG7kIm9l6DI/lwsRhp1nN
dFY0eLJWrzI2Yo4Uohs/4i0m6OlcvXmbeHs2nB2jv/edhBMjubM6VW3YGcI68tCG2Skf4B79evrR
lit8L728yyKw0+WpYdS7FriYeisYt+nylr3TMDAnrDBKbcoPyoBhXoc1/9StKlt8lBucarN4gLph
cL0Dulizmu2VH5qaCrbAuGgtQUI8CNzdC1uEuAI6408CSmrB1u4+ykMnsgtXAGYiXwzE3cCrSF71
RMb82UXZk7KL9x1CZfcoGD5BBOgskRRvzFUFoRVMLBANO4KtwAs4BweefH22x3fehIki54TGPKC0
ZmLxkjEP2kG8aQAQboXGrUYL792ytkhB52Wt52uGbxaADgLKVTOchAXPFKvqYYaq4SoOeMtbGT3i
cIulfTgLhlOq68rjtGwbN2i+Mm9qDyVzQp3i3czmo665AOTq2My/OZsLi6UTVwgXgR3uYjquK+6J
wJSuBkAcM2MrVToja6Li/a4gPCwciECEDFFA0nFP2kYhe2G01F0OaOKUXSbRDYVtmvJxtiRUJ1si
svKAxhxlI0x9/X1pLyoHjiQlSlJ6oAbOVH5EJRJ2comSG0/sSIDeH91hn9rwSIm2LyZTPWUqTYhX
/nbhh1xvC20r9FdgDtSwZXuUTtGTMymYTYA1cWJ1a/mGGC+WSfJh1/Xg0WqZ0UM5qNaUkonskl8t
5ZdFYRIg3p2z3taNR4yldrCYSohOVz4ocoB5hacaQSP1TePGfHC2Kv0yF4OJtkUfsKCYY+emIuFO
Tz6IUOPZgc8SL7iDCF4ysFRs4MvE/jYcn2CL1eYjyJyOSSvv2XvyKzpI6CBqlMwllz+KccMbJBR7
CJUsn7i2Fw8+n8Ogf4TQi/AYVWYPDQnQNT67kwrlKYN3vS4sQTCJ06SZIUtY2aBlMw4KX3Xxczwa
ksNjWDyXm9DYCSMwJKKi12AnmZORC0tQZrliNrNGh8/xYrjDptHOSXikNvStYbV0Z1AuEzmm2P2p
CT5qedf9vV9LeyQJ4X1Ae+R8agd6lMEb3Pe7R2dMreW7aX/FHdq/AyUsfBzM5+YPqs2mZaonOAKz
JTxB5EFKq4zF4vJ37G51hEDXnfUHuvQyPkkN7bbTt0cteeGncJdsM7TQ5t8DG/LkCsn6B4u/wDcb
sgz/D+646IsrpMamQMsgNlD4LlPBIh0p+UHu3QJAEu3err7rJAdSPYyWgkr3MlZ2YirpHhWLX/BB
8owon8GRsolqKUGaP9lEw5QbMu6Lr5rebk+rkK6779S9L1ktdKbhoYga3tU3wJ71ArgQRSJeVHDU
j+kCnkdJTb9+n9LJ50gG23cCmGvbWNGngvXSJF8METhpVYTurctfXBD+M7DDu86XA/mQRjBKbQng
UPWPhlSZtWpW0OnONDbxNlzjLIGMYFPxjb5D6uhkVefoXKsW4skKPPhG3dE/qBhOyNEFimfRLxCL
tWKjeq8wPK67C/0HMSDRgZQi/kFR/YQ3Ss8rYxjZ6thl1ScmcohSkuNw1f/Ue2Tn95YIZNGuLJVW
BDkPJqvJVPaawgjDmh6RN9O1UfVsq1u2adc8o/h/dspaJoSbpe6SlFurYmltHMZ27xMYwiwU+Svy
xnQlF//46urlkZWx+Cn+LTsn8PFRHMgaq+x6SXjcMSa8hoKitcJdwl5kMK4aIopuLbzlp2sCaVac
8oQfx1hXTwbWcdd86NKum4jGOsXCNg6ytRG5sbAhhYgDQRM8rfXQv1fPLLrR88jZTlIsrGAlxk15
FelbwnsT2n+ReGFSMVzF5xbAIOqEJH7i14S8heGF444hZMidsYokQuX+9ST9lc9zwbcDFnJ26fKN
Kv0s4peibmvFxBpXPd9TUL42El0Li44O7sq4zZfJGiHFKFxIgmOo5CjFlm16uHyMsdMgaKVh/uL8
OWVPBKDV0Kz+NAIQu49Jv6ElJ4IaBDyOIHtG9kcwjL+mv7wqqmPAEhCI9MJmathCdJoQF8bpiK/C
FkhsJIyH3YkOuo1lGtrWvLz7qJ1wlQbLD34vLgANvhSoIexzXEK9lTHT1zE9LujolCOtIOd4zMT5
mlG3gWfbCKcB6ua4XfZugsmdWYqwxsiGJjA9JyJeBAzyNyblcAebndFuQjJNrMVKbJ4knvFPEzP9
V/S2n22Uwuzhp3xP55JllLSTbZDzsb6BbJJZXelgBn/PBkNa1tk1uovgiv+yboXkIwBQxgajs7jR
EkzU8MKw7ygc0Kjcf6kWPQKHGBYQlHnTkX/TSDr5P8NbmvGda1FfwLmhfkVXTr25eWWT24IzLW1k
C+CUZSBBpp+aamQutcYZ3rFK/l9f7Crjhul0UWwjJbCj+DbGB+WAFI/BDqtgKbbK2ItQ18nBTzuc
Vf+Xc20mitKwBxZuSCz2fUISl9kO+1rcasaq36dWeQ7KrY6oI7ZQjZYsDJWNiSATqSycJVQP4teQ
uwHFXxEfeb15bKa/0SsyY/XEB1LB8PSbE27bwMSsoc8vdA1Gse2UvW9JOqf7R8AxrRJDER4rFZ3U
nbUabxXgseAvhcmBdXpTeVwebW4r+xgpQ2tyI9EJJDGuWWYiX/58zhNmKSmRoPG1KskMVt5+tRe0
2KWpYM3oTl13ynBHEmPuiRSivrTlbefOz/B+8FlM77ZBzC2awIbRReFJryF7y2OrByg9ZhL9Czzt
tNVfquHKI2OXtyoaqYN/wPc9vwKSEud9uDz2ijWUDy3e6EfOjK65SNUeHnj2R7Cvatyz6oHEPxQP
QYEbBbCup6QutrjyJBbXHC8P08jAWUh7jShVDi42/lHMWn81XAoWH4ws2DGCNQKp0zp+7jGLwQ5V
ad5gvDDjEZYpVeeaRHJ5xcuGN4flnExcyMRspNVHAlPGxpsyc5Q6GDmXtxSG04avYJUAjzbn77g1
aTUG3EfljU5StMbXgmdNhp5lFyhuOUcHC2ErZ4wz0rg8jWaXSFtmPy0B3Z85Jvlw00MSEPElOel8
bRAZ/gGfe/XSj2/hUQiuTObAcU3rfQml1A5tbcMCbIKGn1E5UqPYmUBuAF0G67rVV72BNdffoO1h
IY1/GEdsK24rsK3FUWEubghPSSfDHmVWmji5scPIIW0Y3RKDC5SdUNp14OoMQSQkIu+tN9CLjNbg
Z5hdffRq7YfaOr+1yCiVd+UcTgesJqSeE0mBGgTpg3Qv90uz00wGmIt7ef3K9qi33+txbd0DrZy3
fJpLhoY8pKPH/pGHoFxecOhWzOkYyRZ1bXYhIVQ/C3bsNXU7UHyLERSDZQTZrLC4DDOHJbH+wii6
jt7igs8eq5wJgw83BGko9KpZ8Zd8Gv8YS1MrosZu/lQgassRTC7dVPPq5R8Zn5qBvebZdBceNxi9
bLY7oBDJbuo/yQ2jO2ii3B7pqf8G6TZsR+G8HF/MPGaF76wZDY+I4feC9SCvQ71U0XrKXOTh4vKq
T4eU+W1+IFY11XaYkhfFKYwufIe4tWiWReVYBtRd8CScMboOVNwzJy07tvh3Ti8CYS1/yoMWdgFl
lOz4M+Nl1rIMUOJ14lbnxQXhUkTgGhEKlp4do4O8i4eTbnsdB6dRWJ0nuDp0prdLqzFb1ASIFVQ+
7JJB6WvhLI8LzmWGXr3+l8hA+2z2pqvqjGU1SZzkXnIOehmwGo8hAc6pHmOwtTQ+NKqRJDqU7WmJ
xPBe0F2BuHYH2QPzAmJ1lVHkq8dQ+GhVR0TeB1kOKvp5sdhJjlTZ5exV0bZdfhuoWwPPGN2FjAZ+
y9eE9TQSHh+LVSyz59H4ipvxdZIhKOJVY3JLie0Dk04fQcqSBLq2pUunAezNn0CSK08lmiZymNMd
PjORiSo/ZjXv+hs1BwTtKXEXE6L8dU5LRVWes0VbCd/DJ8sht8D3GK++ApfnLaRgW6F0EK4Ja4tH
wZ8FYbK4sM/1t5SPX9KTUZfHKpZWSYWO89f/QLTviNcgglVB2GbWPLso7rbFNljiWWGyy+XB0cUz
grWgghSySUkHJUEJ9i/Oc+UdnXtZFlZFFsrcY0qDsbHxV81NXmen4v+9quf3NH/FiqSHmqHJR9JU
pGmTlTut65QxJOiQezg3lhaiUxI96YIXrS6eqfgx5tum1+1Y/TfJh7p6GrmAEO+kcWvNbE8BqQLy
MnULM4HROKLmiukFfE+UfKH54CBiGEApxJTZ8H8l7q+c+DbNqAAS4ERHwPfFYN+fXoVErDKXmydD
64kdFf3eJPxJ3H+T3JgidD+hJI0Pf9t8Ufh/FWuxVP9XOQO1egScI07XkeyJHcju7KwgKTCSh9w8
g8UrtyVMzg+2BGj7lOWV4YHIEI01wTVxkFOs1Kfs8b4QdoOBN+WocvKFxQ13D0D9XoN/DLRK4s6X
jsgAg+NSh9/Qsntxxh+7PY0brom8PjazUzEh304ZyoRHOV8rpLT6rxa5KH/CbqV7qU2bSzY1ZHQ3
KYjtO+jTN5mptWj37AnCV4+ReWnL0zeVHnCfVYK515ZwFeIqR+jwFlEQXVcsjhrgBo/kEbrK8h5s
dVxx+ZrNA8ek3wM/Wi8J0o6/gk0aY6w08e8X0VY17HdKX4YcEtmIVeMz15wAGmCwLfJdPO1ELiXE
Noopfsw1E1U0qs2hR23xDoDaNKG71G9pdCTnfgAc6S2lu6RtUyJwesZQq2DPBx1mL1ToTB++BCwt
p8UH1CX8KW9G/aOEB2KFH2SAim7+Qwf1aCI3IwjHY0INwrTp90pvdZKtRObsLEcouqvZmU6lOz91
Cm99W0prpkbDR6W5I5BfZa+nzlJ4+fYpAzmDh4ozEetyhmauM377eRM+ipe+b3tH9ze8IsHqvdnz
T+y8YRwoptAdZldRUKQQsMZqCd+UB0Ji2aycEn6sSUgNgwSbMHkKIFQsAFhDdQ/9fC8DDqDVbT8b
41i9Bo4xQnMsKLs2eEYsDv5H6ao+8i0Q7QXR9DZAKqBTyi1yOqJgVgbMCIouO2/MZLEhvKqhjnMr
JxVurLJHD+9gE2yJEyVHvENAiZEtah3yNA0w+7TO7MLQl8Fl5ZfTSwd0pPioLkzG3jHbbHSfIa/2
srxkESlO3HLRqaj/tfKRiXoiP+fLt85aQYsw5J6D3yjaoZ+zWDIwxOMRNLZSaabwf1bNyIOCCk2o
rr6tFPvxrAKUfQkINbSCaZrL/Hi1QZLzNbzfLeNWoGSDwOgh9M2TfRaaAw+F7O+a4o5J4A2XNo7k
jnIS99mKjxHtsb+rlU3OMOASaUz8N4VD88f/ql9AVIi+/J9GwND3fj6soiUmfuW74aFs1nPHqqb7
xaOIApvP7M0JI9un8Xr5WM4XQEoJa/iABYzxEfQclrZyqr8yJl5Se2ioXiai3t9foLzxMr4YorQL
9gTDLbMVA/eldmPuDFeF9CzdJGpcER+Nvkl0S2F+hxqv2tcNtih7Yq475R+tcdAp3fWJFLMrRNgE
ac0nfzRaN8mXRqKk5ZMowHbb1TYMqhXFbLqNNH9w/NYlJivv7VVUiXRzYvqa/qakl54mGrNtSfOG
nCMFqyNDgf0aFvZM0UWNdY+143CJpGN4a6M7IEYmXMmnuD6WJ438L1ro36JFVhitneK7gKkCKVf+
VxK4BFtav42kEs2bCjwsC/QP8Zk6jKON7mcZm9GrJU2ACiAF82UGG5hvxIOyR1nka1g/vv+v+pbE
3BTRLyQ7ZBLTj0i3QurYbVpuk46F/HkED+WgrKg4vMYzGADKz3eGOVmMZ5moHYELvWe1J2ObshY3
Ebl14Mbi2U8/u5bdNn+C0woNRYKCMVX3qB91eyDY2SSyCoAZfwYlLL4Ggw8Bh+mFoo8Fdsoh8V3s
coYqqoMmjbW0vG6+ZZ09I0ACS5a2IQPlmtTZQndFZYHV1Wq7C/TgTvvt1F+uybD+WZ6RadwGkCfa
Nds1WJz0O+a+aukAMuLPQmeTOMoxd7aCtV5u+wyukamlg6Uu10nyIWjUhzQIDq6FxWxeyapasLNd
9QcD8cBFBVzzbtryVxn/tXs9Of3lVJDrSXvo9Z32GKgmADmb1NnsNFQk6BGHfgYnIWdXX8Vcsa5O
hWh3FeeSzItZd77Dri0319m3PuyzK+S75Civ20uS+TSQ25pJKRMIIHSrND3MZJ35qB7Ugxy5/WW6
pW7s4iy+QMCXmOFUt0r7NrCR+XK+0RmyA9Zq2aBsWU1qbDeLU2ZsJlovbDIrOPXKt1J+iPPB97fk
5UCpOQnlQwAiSOrPZweEx4pu0Glzye12YfkQF7s63RJAiIQu8FL1HKjWaPnkbaygoKDWY4ul1sgc
po1GlNdDQM0Eqc4/teyGJVPKf0ppk/mfecVlsZKCvUY18AbkrNFZtxSRpdNimYyITidRHDD0MaSb
Y+6gN1+F9v3WeomkritbSYIca8kInWskQN+F5nTAg9/yD0dHI5U1RAusrE7/VnnCBKjjJeoThb1G
GD+L+jX018psMMYlAfuvd3575ZaqJ3LOrnx7Wu7j2vY5NiGTRzsGmSyZGVp+y5MV/ZRbYTxjpSPK
FuhdcUoXcKppj8PyWrWm+JPwtC+Y6qDdpkGL+TqGRyYV4ofOPPLdB4CHaLk3YdfgvYdDlNvxuNMn
s8LhzxZPizzC4dKn3j1i45ZxFIZAQjqWYp8dUW8NDHxOuQUKk2LXy8iGbcGqNfrBjt+B6a9MbAnf
dBAMAXOjHqlm8NvEHnW1Gnz06Pkbiu0WHtXceF2fIRVnU/cuPIzbbzS+mJ7qn8ECSven4jVfYQxC
aM8pdl9V7VZRdupIjPI1Qfo8gSZX8nOUnxnmyuifF4w1iMyylYUpzlefnJnMpoXVGM/fgnbrMyQq
LHywg2L6H/SH7zNyJfxhRe3PaLE+xB9wiXzYPT/uE0IBKujJjhFokhiRfgbDBsoGtRgi+wMt5r42
DsvPTvje0R4wOnS0l3BmdMXRthjtMiX4CO+I20Te6OqXSQcN4MVQpNO1Epi6sAO7Erb3sTpB6FMZ
uYq77qTAYl6Nb9tfWO1CHVPerk42DV77fZV9SLGLQ9SAAoAA50/NrGY+IceqlOPSd5FVjFfJOC78
XUSTtPhkvVTVz3gbZDcZ8H/+kMvPApFZsF5wo/G7RU7zzFD2Ksc0dInyQU663MSgobyhtGLWHHBQ
xi3NdkaxH0BgCWlk/qVvrg+EwH8CXyBuGBY+qOUcClhgJB1mSSNxaSOpD0PhXn+MSxuRwvQwfAsU
GL/coN+iwl1IeJZY6x9wDENeJw6sl59RjRUy3RMQU8HdpQqCdy3Vm0hyet2p1K3Oeg0RFur10BP0
h1TcNXkPGms7AnNBFBhAoiJTIUh/Ry5cOF/6YVLs1mA/EZ/YfjDmYIHrBGDQGSQVhg3SPUErYgO8
JCytXasf/n1kFMGwCmFtSfwXmugNQ4d2eWn7W1jYrFlYnlbqP1ksEZeYMBs0atnYehubv9+MdMbF
64G+zmRb1FiT0/SMQ63hmBPuhJWVWNWVxtuhuMnSnq6UvxHD2VW8R27ZL67oLbrpGwxdd4US2twW
ePuReGVv4V61gxeh83u/SzP+mNccAStmyY3h2VtzaxLWt1QJXmDBciLLYR3nm1RzZvHLSA6Cv5bg
clHSxabUHdA2Jv6vrJ8nmWGbKZQH6S+H8Z+anDHiDokLw+3QYTaqpyd1+MjK1TLHabHP52MyvzH/
d3lgQMpgDBHVaNaqnf5pJtXLrsemgKRiFy62BWt4TjMnuCn+vmGPxw4d0D/CEHlj4H67lgeFHvaU
dU402cttO/PlrLbLX8PYhIXXfUfNdsTzUz5l47Y45c2fjPGcfo9fX1RM7TSGdjQipdesBERA5i3l
f/kz7Q7SkwQXstMpBMQ6cOgyxnhYqcMB63sL9l4z+WUmR7iMjUcgJpqPyKnka09B90uzrboaPWVi
643nV/+UN8iJHEwuZE3fdQhgmL1/QRzjUgrNkBa7/mrYuHKqEowSW3xv3qxC2BqbTDhGaAoYz+jk
gpt//eXAF7xhNw6JrXLrvwUt+larb71FJsp4kSiumlPMs+SMF3ThWcWrIuuEqnZ8LlE5HFBJkcdy
XQNoYYzyByCFlW7hhrgArWgj1IfOlv+GiM3yltemCBdmK/6JITutBjZ+ln3XQqR+YLlPNqDJILJb
fC2y/Thtw9SiW3LybTo5KN6YhousGME1beZiNwwP2BS5ZJMBPpJQg3VEfggeoZjvl7siyJdAWy7Y
SwYVycftD1rykAVeB4YMp4hqqp8A7hr8Gsws/fVw0q4DrcOHX7uTcumSu1oc9OQ6UTQygK05nEe6
E1ptwlO04Koh9eiondnRr1GLsPMn8jyKfr82NB5VfaogCeHuVNcQxoc9YMdUucdEQxbYzv9kjw/0
00cAzNAsQGYT26wJq0+oj73dM6dHm6ccmoGuAqiuXcesdw/vrbTk6Iu1qOyN0Urw5bzQz+mUpsRT
IklgI7TDlckSIlD+BVSJ1838pKUt8b++BzrpnlzhUVrnTAkZOJR2810ZLnSSGE8KYTmI7bubVq70
g4FScP3uHqB9HnR+6xCbBiN54cqsg8ErLzEDqvIBa6TuvDk+5tn5zYg1NsCB8Xz1pEf2kNFws8h2
goezFH9V/SLUN8M4TdqTNhnDRwqRl9Qsyc20D1jtdXqvR5a9GDpRwEXrUF2rXPwbpkbh0u3+P/ak
yRanf8h05ODS627eO+zmBALrGa4jLUy3jGYVYccekklwIznzW0mTuCFXxOK3AyTZugpgCSRDazSE
83D12TkzhJHUhyGiJcWaufo3/TE4Th7s4tB3qcfhTRTMqaIQs3ynTPFou47yx3tHVZisbhE2kM0g
H1k5BE8ozcKOVKKVMJ0CtBBmYUk/mcz6wZx/mLB7/GhhNbcndhte93hT2epdWO+bX9/Y6bI7ewCU
Z7r1CtwG7XpqKfOZ0VmDEKVbMf5BRxcG3jK8LIK9CA7ozGWQyrvlRJGxrRNAMvilwVvlzDqzhMVo
u5V4TJwcVJ7xiW5fX5XX5qxDnU8JDNG/y8bV5JsgniCbThSIZkbZ23Wg8/9yEkHEI38LjWAWIMfe
z/LjLX9kF2ZcIRK8qR8i+7d+934QQb5XZoXgMv+b/tDELqRzjF5rC2gReaC+k6kJNJN3+z0dbmxU
miDg+JxS0qEcBbubsDNiF8RNPlxT3SUz0aoEayoPAY3MlG0Tb8F3pRi52bPpPM0oM+lN+ToOw6Z9
ZuhM39P1ar/86ngLFpZhoPtxCHYJ6rsYkxmI9mTdV07b/WLriZpj/eXTPsLvx//Rn32zfzKMXEBj
aitL0hwlRyhLajLGECvlUevfSSmIyZ4Z3UR71Fm2ca7QzRFqOLKeIzAYAOf0EtSt2nhcjL7kNQVb
OMjpjPM4tztYCtHfoCEPUTGaRsEGLu6qIJpGEPhZj/GnuQ+Dm+3BqhNO2h6y39a4tSxnmS1m+xtY
KLvTDw1IPxdwVAA/WqEPnOFp0Vcr7OMTZBRt6UjThoCUwKyi+0BfUcZPGDlGuf/oXjN9wGCT7rig
6dGKW7Shbx2b3UiLHiES3eJqBQdVLX7L2OUvVFyAWIAYonP/C3vZESac+pjbZte/FrDCtj0jiPpv
pjrwezNbsv6O1vy7uW/179Lz7eNZgQvkBg6Wx8HHqkKkloHxAsDhghN4o6G3m+lrgnpTvWSgLdNe
WiAP7rjVOuQTKZMB2y//JQoLJJDgMV6xNVCC6F8+m/p9Mdnajrcj9QgI1Uws9oWXJttquU8X6APf
LgtEiXQonL7GnbGitPTmApLbCknzAtfG7tlh4C3ZVhFIyVRyZ1xBjYw+LdemUr9K42owdLcKXIkS
YbYp47/WX3FdMtYn7ocoosYEH5lFdx3wUmVq7N3ja81qdqGF90zzHb3zbY3b5e0pA3RX8F7PpBWD
Dsk95qABIdUYoVUAttA8F1haiTUr7oU43CeE8TUbz5jgHs7mBicU2L8uIeEoJbJoKKBk/rSAGdc6
GF0kbMvmJIskc1lwWNlNyfvmg3GBdH5S6BTtNsLIBOXD17/K6lt7Gy/Q71DEg32ZUJxJvK0xzU6z
OAjhraTqwkKfAs7rr6V409Bxhx22Gf2hMhNuAirYpe1jSZUYrQ27XN74RHrkFK7EUJPPeprnr3r8
VqW7IeEZOQLAI8aAYDBErizapi13kcScDZR8bKOISA4IZNsdV7RKLsMxODO97/btCSDzAwMebzw+
Y8C1OARbpBub7rPfIQfA0jua3VvhzaeGHcYMtjUeOrtxsm1qM5gO3OU3wgx1uuLaJ9QaMt47WSe/
4Cq4jASCQ2Pmsqb7XVGe4M8bGLBCWn07AhAVGGuzrF5czVh4DimPiq0rbx8hpAJnQWcefCrnZqvJ
bmG5LFOHR3uky+SX8fiSelPJZ7PKO6dtkaqvakSHm+IFX4VCVM02snhj1gaE0Jm8oqce2gpMcv16
Y4QHbSMi9ULvjOB+LglKOzIMo8AaUQgR8nEKMQIKsEMYZvHjRPU8TwgYCFbaxq+82KhfafBo5C2U
ptEUt8N4RKgu2dKtI05QWLc/eDKC92su9oxE4Omo5mLp0TkMTz9jUWpxP0m25hS6FxxC8N0rTJrT
H5skclORH+qOwjSYOSYPJvXpb4dkYs+1TlyIHb/6nZzy9d4hSZtJaODmXsWvLNhmDklK9pJtZbzK
PGmjOSmlE1u/0UTzLvVeqJjGurOKVUo9TYPPiQ/DIUNH+Pb/kaJ2+iKCHEwik9dVoNr9d2dhHGAN
mRGtWHja7M6vCptEG//L0Duu+G+zTvO5ObsV/YctJluxtpfXhopcxpM9HyTlV9bwI/AHSvHwzs2e
PqdHD1JKG44gCmRVplr/eZu5LSbtZwjRqOojyoLQHOmO5N1UH7T6EFEGpf/XIxLae354K9i0djmf
8oH9OXE2RIXnO/6y16yyRWy0gkXAV5tVn39gc4Pyqfjr7Xi2+5ao4H8ll3zHjVzyXI70OQEOCB8c
ezfc9wGmw2Iw/WbHg9ngiviXXGrjS+47l7+n8FVd19FOihCScXQEKKmlE9vlUmWtihR2xvHLS0fd
0AZW/4FnoSUoiz8d5L971XDk6BKyvPE/M65L1k3p6IWZHZHExXUtbtCT/aWbwgAvwNTjUHFkLl/h
zyDtlQlBNGkr40rbLX6Yz/BEdiDLBDPIAO0jymL4T3d5TAGsEk8nkyEBYeyeEwrENLG7Z+cAAfvS
RjvbhU8B7WQ3AJmlYzDLY4Tj8M7cq2U9hTYOOgNK2Gk+dfKvnHmxasv/sv45nAxa9MiROzyC3EW0
ca5yxU2Wi86CcVF9ZZvABa205kgPlsVIOczldBmBKumWNm7pGvOUXTqPffzF0DuKfqQvhb1Y6AK0
6WKnhl4C1SRiWvSlaIxxdiRoptV3nEtWyZuaKVafP0ZRNJn8zjxpBST15qIldjYdDLnhHnGD8sxA
9h2aOI//lumf5PBd19HbphqsZ80dUDGo/o7Rb8biMYBrVYUJtM1b15py91uNW/QTXbGb0ZVpNOXZ
W2AALHwj+w6WKI0wjPpD6O1g2hoRM0fOts7WjrP2Sll8a/biRWIT+wXuhPDNz0L6zCY5f8m9BdIw
oGpedWzA4+5v6XuaYs61Q4jxsB+q1aZmJwAAKEVNsHAWgT0kJyYkTBTRNAQS03gwmf9UzG4gTSRL
Lkz0kfdFeB1YLBXFF6jTKcbaYCBZcML6yB4x8IbRbMbP1vehTWHKkJ06AU+fWxgn18bsLmU424hT
dB2ZxXkJLkBs0IpK8KgCauUt/VHua56q/lSL2lYp/v3uvkhdElskRvsKBw6NWvL06y+DVWSySz5b
bnOpw/OxAHBP8Y8WYPp7X6OMZ9DShUhOJCyNZF136xbiZsDolEjXcYnmYTpWmNsYrMe97DU1EhpW
7eJ5YNaLdUVjF86hvTKQ8ml6x1eCC6HfL3rE10iOiQrxdKar2DvTU44P7dxgY0HrsXiMIaVlyVc6
t0RI6CUivQOMEixZ6c6HpVff4+W/xegahAQWFtGyZL5uE1Kx6231hgsLrAeHFwG+fH4HNECdTOtg
6tm6Z4Ie5KaxhTyVQI00312CeoyKR/OXHPIN+tP6mMefBt6/3OyvKqHUwwFBDBq2iUUjwqTxSc0V
q+B+j2zxd9Nsl5qX5j/MeDHR+KjnZ9lNu5PfsTSjVgPymtExIMjUyZJZ83sCceAz/WCLVk4u+Rke
S8TSDF3tWLz+4+i8mhVV1jD8i6gCJN5KVsy61LmxdAWCICiZX78fdtW52HVmZgVsur9+Y5Xdc1jB
zMWQmgnO+3XN7pLVW7n93Jbvv1rcZKNThaPkCe0JnasMRxp8tGVLOivXaytC6yRTds4aRurBZCON
QZKGH/isGHQoRQf0IsINeZrE7YFzE5geO82LitmH2DgNFRVzecOYpu7Lh9J7EZy8Yue/xRsx1a/R
7xSyPWTmd+oPOfGabM9M2rXB56EJ+4GN7kuYooTg1CnUvgN85TDxvbgCnf/kfAI0HCP4tZ4YcCGP
IkYrcgsoFOe2zfOmspIpAgMiM6v43cHatUDktbQYRBdSKWYf771kNVCE0rqfJeDCpw8180e7ua8/
YZXeNU6T5pGuXwQyc2ENDYnjunc1EeRSPqBqoBthKY779F/1QzuPDGo2vzcfP869njY8hwSG6hfN
0jz7WOCTQXk7VIAq6IAZNdYi8xkW+KvZ2q/PMidPoF+QOzvvDmUZ4i8zCWgq1w24pW4rwkIicTZF
1i7ttE9QVUHf3z+zXfyOXLWUMIdSJIkSeqV8l0VEWgd9GwhWzotuatuAMcnZcyX18tGSw8dAoszY
VSmjq+EJMoqj/s5RMNWePlS72ZhZ7JEl//9AE+W3BCrJjTUGIqvyR//xkv6RVZ6ZXiO057/Ukogu
+RKjL/nRLj7EB60N8tU/Kig60sm4fT36s8A9W049YJDYuKp7id7S2fy50h1Y6cFGRPbzegAIUeKr
XVmDvIDz27EuMXnjSnb6pdlsa0wDp1t3Hagv9567CstUSX3j7ec5KUS+89cebl2yklNl/kqi976Y
cIhQ0+Swj5hxyANuTsbU9TPXtlLpTKzzPrL0X8GW4KSh1C2tBVV73PpzOXFr79umQ5ExuBQhIIas
F/Kmx2k1cWoMjOlhBqmRX2oyczXp6fGa3Q7aIakuan0fNunLL2gORr8JPTTrUe0g9pQrdHcTy9Hm
fwlL5TVT0FmuY4yllthY2gYpn+I8mWJSwJf4xH9U4MOIwwI99+JhM7iIzj7TuodAglplyqk0MnVf
ViaeDOqHMK0Ez4F++HjDadLDL+AmYZraU7og1CdzHU3PnTdt+kCnI5D5n5flxVKkzxACQJ/XyHvl
dFgQs06c1M8N2QxAc/s1wP4Az2GdY9DFnwRsE9d/iIv0UV5KxNgqKMSTNREDVgbjXVqvaPVK/Zbd
jE2y5fq5EfAivAq+VWb4iRS2JSaTpX4STkZ8IqSVpPMzYMvrtQYhzIqvZ0eTBcFl0lGIQL0cDmJ1
RWSdWfCxp9mlRsaNNyV9JNGifKQ3pJcIp91sdlIz4hQe+n7U57q6aFR+QaKvjyN8T4SvkWBAb+DB
ELL+2cwS01IxxWu+yrjBRg1wWvkvaSELZCzhwtKuiAtaxWupVRsuqg4AcdGrLUy5Nt0bTEfB6Jzw
QdvJe6c1BB6OOwX29VYcnwXtsahm0A2vDJJ7kQojeQMIfGW0Sh1hqvJmQ6xf8StzsTlRnquwLM33
OR0fjR6CsuMInpEczLA2C0jd7H3eqPPseSSpPVMC+HORZYS+WF2zCSOLKQJDnmtz6+No4c0eDIcv
XLwDod80b3u2TtNJpJPEX8geErqLttgWSEW09gMWJGAAhSIxdPikmhBt3aRLZasch3wDXkTeiYnl
bR4F+poMniTMvsw7XmjMDL6LpIebL2hN997lASGDdNFH89/80rGtbghlsT5/6zfKM+GLU8GQ6Ykn
9MDS0b/HJ05Yfd2QMD1w1acCZfqwCawZkXn9i7XLnQNaP6XrSoZ4+avXKfqtTVHZzH06+RRLJt3P
EjWAFd/ZYWtEKTsSw2gwGy0P6D5bn0pPtufpeoYXjFpkzqcoQP92KIGzvNv5i9sz9m2OTDbpvifj
ZVmRKoTDG1l47SXBOcfvl4Rj4TwvFA5hmsLDte6RO9iw8RbXkpggaHs4zCyNU6Jc159w2JCxiPjH
zLxX9leCDVk0ZnMmRSCJ0PfONpZ2b7TvO9i6avmTQAi4n0WZY9p3hm4RwSngA6XQFQBSDJgsb2G/
/FbpznAz+pe5v/HFne/mm2OCqgTHokaAw6Emq7Ek/z1Z6ujjNrpuX+kusAjuuUbQvDZanQqtjHWm
cYMSqychHnTOQIJX+5ux0ZPdaPUrlXO35so+KVxYqyh3xNdGtdYigo25gMUwgjRwOpk0aofBK+fM
x33HTG6FQhJAAb2Qa79+4EHTNDBTP/4CfCYhfNWE6d0cVuqUpm2uwyu9gqz9oH95wJDsfyoZHk6M
c+RCSE5ncI8GXm2JYSHMi+cSQc3OlW8+HX0Sp1Ce4ik9MO2XMfV3HfRVn9nDD8IhqieeBfJYmOvy
46GaBKc/Jng6NsiGZzdnCtTCV/9IEe0B++zQv9Ep0D7a84046r3ce1rA/qAjZoIE5BFEofEJJCw2
NF0wUH5b9ykFrg4YlnMzeMIY4FoG2sFKzTOiapdPOLJ4Ja7ALgryY78pXCMc15D1N8D2XfmZhwIa
jgnWtGDG6GIbANAcfWqHXSOsETdmP/8l3x8cah8TKQtf/gWOZwTYW5SgfjSdlwD7urBzp7p237yP
TeOrKN9Eh9RnxEO3+bX3ZrDojcXB6t+c/FozXu9HLJcbGO/oh0CM1biHLGJTuW/JgUgd6d8NEWRg
Oh4JcGdETJSLWyxkENzSj7Cxk7SiESNKp/YKcZURPoP3y6VCChyKMVM+KsJcA+Ss5p/H02uulVsB
VrrsQHiO+eF3ANhIn2gOQeUSlnOLjnQovCUpZxxKjFwI2VQvc2AGcfyMDp9m0lvklSLzXN3m1vql
W7HzMRz8TRyGGXj5AQCoZpk2drT63KtjtrvtjWq6KaAuin3jO/9B+mFVh4YwPwQojkHhwrwRFxni
x4NsO8zsugcBc389F6GSWYKHb8jS9CA58m4xYeIHZ7bT6ZlCPS+7GZsorpg8aKjIHuaYOCpOznlT
L57aT78GtsLlp3ogmCzVdN3riHHA1UM5dVuvX9ea2yX2EOTbpPIpBprDKpQqaJ0dI+g2qO2wYcIM
bpfzHnedlfRzrps3LWz5fdiihklbVuKxJKDCes72+psIV7v2hXqbSve2PvG+EHndOHlzzPslz1Hz
s92nc2JHjRcIjUyFIZ94PHAjAMUmlLCZWOT5k4HgDDgMaudWL4xJs1n8mid+4duRKS3elH9GM0/v
a21w19lePX12iJPeV940uDYUA9JChPokaW66Qjps4K/Wfod8NFz9Af17clG4Oq059hVq1MGNQfyQ
ZN9Em+kxoRNhCgtGUM/Rw8WQ7WPkhiEf59VF3yM8o4CDxBF1DeRB7QnKIcXTSNjmGJiEzfP0QTzA
tOzRYQhe09ifl4/DsLHNP677CZoV9lT02Lw86eWjbGq1xGEWcB5Vwi96+Ofvm+gActFIA5qtnqFu
WMh3JLBqGAGkBVcOQUgFSkNGEk8oVT8h9OLDYLwCSmY504sx+7gJ9mTVqRCWIMrg1ouMffsxrbpy
G/mrwxc7hTYE4k8RFg3khVshSju83cZOAlE65MqW7R1hJFUkFj82Q4xF/pqFaa1do+mVwETs4mJ8
D4GVzg+iz+UD0e2R6ZOrW+M24BB+/UWnAPP6Z+KEyy8E3YSNCelKM1ZoZ1nGhbmHhRjYa8nOLdmZ
/HQtRzZip/xtI7PNxCP/csbmPNbuMLjcZPhFGT8V9rU4XpVfXPZ0+0bFkHJhWrN6yX8f0dygR5sP
2xvcXAdz48WHhMAvBCcCQYaOCGG9j4Ihcl44tHwkRGp6kZIjHxh3ChMRdzodmcQPT9wyGBo4ubuW
Q4JDUVbMs/Xb8LjxclMkg8LNsGte9PsNGSXCIxp7GJ74J4giYtPaclXhMkqyjN8WbGxGu5gW9jeI
rD/AoBbYiW2Ow36wo38MG5Co0B3vBX8QGU+qag498hlzudeCGnb9KF8pj0WNc80tMuNoZCTmD2Af
EBoX06Zh8YEfA6Uql3gNRnL/IcqA+KXBJpESwykZb0G3eT+qARWOZV4TF2ZhnvlU6uGemx8M57XC
uZpZ4rz28qBI5t+e+MZGEWagKA7MF6riKtQ77DBg3Gy7rTWVyZEPZ0v/Pk7YZe64br4RSpAVTf48
Nll9AXzHumMC4trOteT1FWp8M1I7x9UFbGrOxsNAtjOpoFNwx4cQReZuthCwL3gfVIE1g9NIpB5s
dWvLS9BfT1pJGHfuRAVg9Vbp9JvCxN8uY7vzPPWTKdVGnRPmjABfBkJLVyMiSA+frDsQgl33dNEo
U2libJDzO599/iB6OLYKN2WLQqFsm+z0FBXxQBb1P6ihPMwvWPGUa7TVZiQkzWdL9qDZDnKM2kW2
lQDjAEWbyycBmjAtWAYNV44c4mJHO7dB89E+vgNmX90jeh9NUnBbAnnMSuu2NK91zXPQllD40JSc
vNMRZXA/efuDi/ZzNGzEAu/5j7x/V0thMRMc0k5jHsFS3Qsy2ldLJzebqxtIHkHCqoPKjoyVOTF+
TTAu+l3qGvZesTGkuZgrZj/ct8lgcglIsgXXtHGutqgEcJBb2jrBm+1qOxGN3le5IKWGCY6giQMy
EGUjH6E3zjlachS4sC6xk9aPZ2DmUJO+GJQOahK7oj7uJ8WLf0eizPV2CSM1n6POpSQrtyucBDBR
WXrpF2/Nyd0XCnFkp6/f2WuR7nWYDKSEHuQpnG7QY5dFYByQa4IgmyP5jkjTS9A6EjwTe/KPkUIl
8wc8tY7hm+wYZnqMNsWd8oh4qYHeGbwUFvKGeMNoZD5X3ZX1ikSlOpQezC23nXW6YkIGyt3cOOhs
yRkX2R1ES5HmlOFAvIqUyjHizce7QiHg5NWcv361M9uqL1TcG7iF/DW2GEQROhGblqE79BLWtEXE
/PbH6MMHVj8Ar2fhdHbigeZfPRm0UZfjVJhWlBIgkARDJaOSC3O7UBAAQjt54z9116Z+abA6SPmk
gxfxoSIE3HO1kBvPjJAlYY88DpvAn2i/BXvsfeEXqVEqzvcSPvjw9fRpwkKfNfyAXkHcWz6nt4vE
qdkwS5NDAO7g9lAOPT8K6q+CDpcAiSYHlWk6uDiwXQCVqvNQWpT/MHGdBtc4cPoAD/Z/QKuU3ilg
AJb8ccbmDtTFQQL/AFWs241K5OS8ZN1pKCHnsY8gqNvipJqU0Z23Nb7AetbUUNnITBEkTfgYcSBz
mZgDVpvrdOH4VS/4A/v4yK3cKr5D8fLZa3wDqDqzsIctexHpLYMtuhHFmdOwGwG4e+TkMcreq21h
8OWBhDsXtogMES+en8lemY7LS/MK2bffg4uix21JMeUHQDsc+TxkgYGLGYd+TDLr8LnjTR6QKB3e
7YoTtLt5dBqtE+1bufSo4VzjmwmK3csT/umw5bUBJ0DMxhIQxBRZZwdMxgw0wGASsJbxN9X6MauS
WYEJFdEEukPePkTl5BZJd71xqWD+lcjCY6SGafbwidmf8wsQABCFEA1EmuLvbF22X0JxzqnTWUHr
it2k0L+haigRQjUWOX8Iw66ffjNA/iBiJGFM7508RyUPZrbqsP54HGAT8sCuynCRhJy73vt9GX46
W/k42Uh/nK3vCjIWDCsEDjFcEJt+nE52/APGb26g5JqQTAGTICqd6sL4CEhcIs6WKJRpV2/K24pF
t23/YuDzYU4BXs8Qb71xsVHKpc0r0R4JbZ/LINAmtwUPn9BSYEz2RWMOb6HZHwTwLtM+VR6fP60k
Fourqa1QsjAL2kUH69HZvAbQ+cJv7UQ/OX0wpLxZM44ofhamtJvPKuX+j64ZKNZNPxYhTvGyOipH
lBgYXubmdPDoXgjFpNjsHJwYN/JBdG9wG1RQuNbn52EbM3+Qegj5NpWHzbcFl9RXyL7wxHRC3iOO
OpUfogcXubRgpfkkHX8lloGHz8FZwcZNDWpmN9/E9eI0YKMCCWnPOFSConW4rR0qO+ytdyihHI5n
PrgC4DHDic63YGwm+Y+lrSzAihMoM9pdo5OUETAXMObHPR3lwErW6CUWGHLsAqI+YbYkBygzlhxi
lDgAOSA+iEa0bslnwO+Z8ow+tNV+bODeGVEJsLzisntDosGZKW40EY5vu6bpbd1a4s8bKAykqw24
uWkhUgpunyYB6ml24Gccd1o4rYc7Rd431BJ6AC/G3MSukgj+GF/xYLZLYytqWyxghcsMhGQbEhEP
SBJ5YRI7Om4prtjCFy/k81TBCTsCoxCpuvd4pKkYmxH3J25t+h0xjPFtrlj/NcoRWr6926ZdDzeX
uuIDiM6wlcBSiQVpETkiFuIpzAcM1czHKyQTZ3ZcDDospcnkspD+htx12ClYjQR0462ObGA02iJ6
LgTfLSemEPBYp1Gee9o/U70gygEzFH8g8CgxVlA3wskRFtx1SG5cLULTRizWXKZd2CFns5vtUePj
I6PnWfjllXtN/XlM9sNqHFdptIJULED9yeIiVgtBBoIJ1OLMC9HEIxQJ7fI2L1rPkF7+CV9vXCDc
7aQleIG6H2P3payql9WhdCDLIJSGTSW4t2aeQTNzkiCjiV6VFxWMQZQEyfzWSHkjI+A2YHWcoCU0
GLNQbOEPQBjUghzjxGTDhxHFydB89bjIwPmbO96/jGgQbk8FiMcNn6PNFVpLnY8/euyDvXYBjKRR
kif1wdcv2Wyp/ZeSW93xPFyYoHpkNh15j803NwcOFCq2uYjidvpCGRsTP/kHWi1/kzaID5O/sGT3
YPp6X4Q70vHSmmSsGECBEm7S/2DMAeCD+xE3PuFfp/xw5Ye9/Xudy9ateTqcDPze3usvqi6czPno
mvwQSQDM9WJW/8IcscXtx/4uf09TBfty7XGtGf9K1sMl/VL/Sf+67C7/TBAuEtf2iFDnTVhmEj7J
gwbOfvkGBgnz3tKYsXp65WiPrT1byeBfOlpWKtoR+KdWRQcQBHdmbeOHvn4uyFD/AA8iHpuEojaW
NQYEfIn/d1yxbTYHDAidrwZoIJg8r+Xp46Hp5sdSF9iB/jFktJxotwWkA75evHdYlK/TxZaZggv1
5vazj8+tP/yDIOfav5g+5m8mvYqsV2BaYBLIN9Vj5Q2XijgUD3/v6R37CvDH7YfrJ7INVulrH30b
j/IkawttPzCRJkfGP74YK+z2tvvXcnCp6SYGiNMapJYeN6b3c7+4bfQJXWV+/X0t6wWaIpC0jXaM
yNP3dOcdftYqOE8IHlla3eV9TJei7AzBurCFv9hA6r6f/E2j33Afq/YRN2PAkhvXWaBdVEvxkiWq
Sgve+Je5RAFc3yykVQY2FMJMtiwuXlKwjfivYt4lO+S2B9DA0Uvi8dshrO7BHparVNRZ47qGWbaB
sz/L33EvJWeZ5M+UO9AeD+XqvSr2FBtbhSdu0ckN10kIJYLhcImcn8XLBM5ChS3phGfuPplk9Nnv
KVtUceIANnAPqFdHiHEXqKN/xAvPaHrqLFwGaESC+8KjMrPHL0TzpdV1uOWCsfToH0duh7iZ4f4P
zI8j0RwsQQgr8857jTxv4KugEWeuxeETrzkIeo1DcFMM+KqW1WtPWQ9jYBXyGkh7RdkyaDNmqSg4
ndvmvcWpNWME30EWiMJPelaO+j/tGzvX+Af3yj+KUcfyS7npH/s143XM9ZzKN2TBDLOAXcq/17Jx
uZ0k+h4Qr9yhLTlknuLLIf4jQgmut9zVE5+ZMF7OFti0OJ2JU0SOAETHgtk/re00XGk+F2ljmy+U
N7FBxb92+YuuEzX9ND4B/XcWum05GLb6PzTdIA3V032DqDeIh60GoHIC38lBmY8LDqeO8Fz2hHNd
ojVpiJ75l27qB/nxzO/4TDn/xO9QAHb8YolAabh4CVEfB1hjq2+6QVHdaR8H8UefnBEHjooL3DvA
YTioiyWuoMq3tL5NinHIIO3Id5Q8ArVzV7JAb6wnUsAFQhJwqeSYH9s1hQbloguTwNhmG9JEV2/k
ab+R6RjXLNtp2wmrmPbTJ8cnb+doHFFhX5urcSBs4P0NuCULXjvg12SuBAFh/TQsJ2/2L/6gFQPf
xdHOaMTaXhE/QMj96zpjRTpoO+KNwInNCBQFneFNzzr6xifg1rlN6QfLive4qRagmiyOnLnuzOsN
NSJuE3LBpg1UC2ufwQdv9jYJXig4Thw/2f+7Fp8INwvvHcozB9ULN38F9v5WOcIfxW1vvOsnM1D2
CfbHo3ptJggCRSjkHoz0X7LNiyvoNNN8TO0swsllE6I6L5VjFTtPHispyDRo/iRXdgGSkw41TCxM
xn78AkxZa7lLbS4h99ma9plJcjrtSW9UEjt2UVpRO8nuq/0rJ7durv3k0lJdj7sUJAkFmQR4C4QI
gBXW8mrq7jDWkRyCiBZNwDkMkZ/yroNkCp7miw/uylT3Pl7/Xoty348OU3Z0hBCIvybkGh7QAP3R
982EaKkejxuzKt1rhoeFYtpdCbdDUUt3huw9y00/bsR6QYb3K0ffOy2n2zri6GZDpxTozKDOBsH+
gySZyx67ncSRg0zP8Dos8BxSH184Re2Z/0R7xB4AVZGAx9WW3JGKav68IGaIiyQ+RyJRysBtdcmf
M49tkPwYea3CmKR/+Js4s9IgwmN3T7hnXdWFdmlzuwhDEMiaaEcpXbXpbhQur4dEukC1bvpFjx3h
UUU2PxYkAw0h6dGMu7kwC56n2w3fpt0JSC8+4J/8tJBXvELnBG+MyxBmJ4+Mbo/5QdimO5N78zTg
UutUrDGlm0KoGZuWdOPP9Fiua7LoEroge4u3nYZHNkS6nkh9VgZyfbgD+uLzH/wNYlg1XUmeB4Q3
h/GGxlvddP+51ReSylWhyhk5Gd5A1q2kDoTBYdllzORoiRP4Oyn/NZQ944pmboSRnQmiXONvt8Vv
/4ckpSfNIMWLaq5ljh/+wvT42HY5gI03LmxuUbwmr2OHpVopds9ukRXEBaz7HZnb2kH1EAu6sere
JH6fFpeNeU4CliCNQxYTdMeE0LymGxuQWP0Hws5X7Ou7jgKtzQduUBvxfcHsnhkH9E1DtI8/Lrgn
g+ieBav+0/X1Tba8YROBWcM3ALF8EA8mtgjzyOgehRSy0ZpoIvvmviJeUzcmhFJcog0HCeDSRjW6
wXTyuZi3cFTJ6MZ1zwsfLbCuKEfok9bPu12D6Gawu+2wKbnI9IQyxlR135+fAE0elT1hNu9LiJGl
9ll8Q7p36r4hi6x3eVYl4AAK3G95QylRpi5i/dqYi1cd8ua/kXgTggG+AXbDDV/a/5YTw67ulS0y
ANQC4lVJhbnw+opmv7ys7bj6ENkP2wECwI+LmmXa01SidZgSfFB1DlKSdbCApoi/fHDgsYau9uRj
Bjr1XTv98wDEgesP6TZ1sPX6nS7rcYJWqsRT+w2RBsJnjwGETMQBces0/8NoY7B5E6pG1tidK1Nd
ftX8JemPO3gvfSwz4f46HagDhelrWoYB9y8ZMEqMVXxJGueUCQcDilwdpmZ8Up164XQF11ZVl6v7
TfyLWAvDM4wMVhe6ITJsOkZ9Gz0JlQS4OKxhI7xQQcz5nEGKcs3nNjJ7LTOGFXL8wNbQgfOoL1Rq
M3XKwj+u9uCdyXawU83FWElmNIlzrOhB+RXapxPrdKqinh3m2HfWzYHuveTCCSasOb9aJ0Qcfwt5
5jIsC0kb/8yn/a79BC2DGCa9K+NRrYKC/wXcP/ZAK3l051xmE5zQlA/WD5yzRHghzc/uvVOhixhM
fjvZ+2SUVfFKk0pHeuB7qb48irK5tICa4c0iEOvGuDEvoyDl+MkW+r2QH2BezUEhe4dY4CiQl0/3
oOvESEpkMADR3YhhNRazjpyNjfEwTaQKECgqsx21Jhu+siZ+5/32Zvr559odZZKe0p9MWS6erkGG
kYkZgo8f9jLhNb2b4or+n3Zxnk42t173q8PBeAjdlV+c4+mJyC/RPbhlZXqy3D9xc0ODwTB+/qBz
1Hmnf5vIjElkmKLY06BWqbgjD8RTJ/pIWs0Mu43/xPG3E7FhcQGhPY7MwfaRyHwJ2ooImbdKkirw
P5Qk9zK8eVyTxQsdWkniKN36ra/4eXjjR0yoGVtLiLeNjEGMUnNFeSQYvlkUaP/qs8wHP/7q410E
Aa6OEhFro/X/3ZtIJhz3uh1l/8Dx0jHo0EyW9LcSqtXedXFlekAlt7iZL9Ypydo3V74F9Y5oFHUt
j6H+2eLTw5Q6QuQ0Np+O6bGpz/4G8sFwqhHmp1rPDZpMWwX2CWb358a0lxKfcb7X9tLsIipWVwdY
QDfxuLs97+DzSn1oU5B0FlLnKFGoZkFffSH4qCA+jadl5LuFGSFiOohlkLfL0liqBlE1rGYoNg5D
tAaV/WKk5P+ZaOu8oDc9FFHjjCu95soVOc2F235RHs3XuhncdxWov3+1ai3TEzHEePBR15Hjn+tf
tXwdhnVOqsuX+qf+1if2ASS5xGts8YS8zsJt2ShbtUic+vWjyH91epbjfXQ7ZcXv4gbl2VHyoEPf
3JBY2s2N5LSgzhxzKwU97LSVoW7kIwa/IqGSkrDPNhOpIhTnmcP6fXm+Rgb0jmw8Naj8p6she9pD
5dJXqCLFYFXT68MTb1z2bAcbEM6emX6BjgMy8cF8ETZQWRIK8IwnTPaVZfo1gWdksvb9qah2JdlQ
ZDzg4CaPNK/m32zMVdjoPqN2dr9hpb3RvINnxxswOkcWzAKOf7yB2o7A1NicNBr9jSgvgGwPo29R
LrJuYUcHybkiNYA7Y73KtoCYnltluZp1dnHko2oQknPfhJaHyzf89s7Fgeod/HMdmf4inop/uCZ4
fIjnD7iziVQp3PwwK7ggI5CwdZRWv/VtPSWvAiDl15bM6Y8/wyFDRJbOBmLkQJDU3rrypHqYf3RK
URAFVtvng3VZIa7uDw2t9xh3ul0pLpP0PJjwzdYAswemhf+rQjcA4qj6ujq1B2G6zvYf4ZwV2xbz
RYu2MyGjeI0cRfymP4+4B4SrBIqio4OuI8zZJpk1uzDRlISX84cDumBiyH/5FtThoYcCvtu0uf83
C1qVY3S6UCGJYCvjLyLde3lwqN5aFO4jYUv9Oj3NEK7BBVqsUDC9fFLPX/TdLO7ICYZkM/z8ByXy
csDsCgIpLm+n2v7HzdiwvoiGhOOZTdYzJ3mUkJdhBQLz2rYoDu/cDxYFgj0fE65Osit/Tdt1gGao
RhO3LsNuyYy9VAnWTjYZ+bE0dwZZzMrGKwfyAJvAujp1D7qc09WX0OyqJSNxtb0/beTUUAtB+8dj
iU+Caz/pEins/OO8fgnPpHFq83lRwPE/0hWjE879zMlx9sy5UmqLAtxO3SYKYOy4z8q9hiNhKa8z
CPptNzfxSH881dYGEhUw8WACIeEhJaNmix2FBOEdeCn8/gaTnlOS9Ot1S6n1TeJUfPOXMkR43dZD
0AbAuWpt/dr5WJtXzTG6ofOeQzctIRtfYKDMaj4dnLJ0grD9gkZ5iU6MgSZxTWRJgZFs4hl1IOvB
p+ETLTNLcVLCkC2GdCvGJlCi/QXNVzyDMBR8CMomJZqdDzZdP4m5mvNanpkxN21tC1dkURH5siqB
V2xZNSi5qwtzgufJc+gy8sXTL3mq7PLNsGEPKdH1oFyxC4kJ1TKMudJP8RW4EBJiylRK1XMkLILT
57aBosE2/Be5xfhHaQegBFO2+1Xny7ELZzwG9E/WmT+JvbiaklHqZnQRFS47ByK/iJ/TR3V91uF5
YFyifql7nY14NWWQ+9LvuXn9CJ6yP3WB+C38S+KQG1qnOizld0x2f4jujrYMl3BrNachB7mwnbuF
EXDjErFULxE0Vs0BBktD4IfI9LucudpDMslvABGsvtMv4NrnkZE4rl1F2HAoRLhRNK9E5P4hh416
ECBTRJCtL0GUWEKy7OJNBug9YwBzMPTywpTfxG6mtKwsGr96UO/xcWtUixg+tGqZkltFHG4E1tEf
4yc+QWIflgZYIBUxiFeUqYNFPZHC8wQYqoLYB5Tgg1l2fGNErrNFB5tFVvL1GYeRhB3hoqzezscW
wrYNYw3pCHMYHM1CuOog3BkbAi/Myxq3rwvdMNz8dWLjBfra+BM9pJyYXQoRN4v46cphEaFDxtvL
uLJtRK/Aig6YxGYCaRqo2zhsXlPXzCUNCfTnXxKqBlKKHJf9k63hG6RS+hJv21dH+AUvwG2h8W4U
Pyp9jOR7dtFOKc5vcZffzl1917C+5L/4IBSvDNNnWHE3MVYyeyjz9dakjpS5hBX5L88O/W1R92dR
xXhiLSca+OPiba15wdQtP0DkZidSJt7KKtEWcirNkWyACyiGLwhr2Sa+hM6Hmq1wJyCQmNnKWlmp
kF6j1ywjwyLRcC6v2eWH1hXaXUwlSzUEpfSX4P40yaHXHHP2/SHrLvILktvNvTGeNEfaDmrIbIuI
ElXD8uXJb0SQOqlccbTISNPqCex9Y7D/iv6a6UEsyNQYzgThxhDXxGZQkofT7l9V/95GroROFmF2
pmZj/XkSV7EtGsJGhnDWBglGQnFqr1PAtVj3/K71c4vLjLSDunBbMmrM978GzYqCynZcUASqCx6J
uVXEABfvFGjRiuxFbvjR7fhCIcmoI63xxnL6RvCSy5QODIb2mPTlLYoedD0F6/WXQmG45Er10IS1
zQZdRtJs2RlMZV2SmEYuJA/6W+1s829y9iJYKzb8pgraeuDmsvP5gm+yXYbZSWdTAZwiQvVfoa0+
GBqbNW+x2gZDseiZ0BBKFPeUJAaEXkTVdrP7cM5QvTBJRLGnIyGE4sFShJXkfaCQ/bdTTjK/8kj3
oin4Qnmi7ljNHmqtzEcU8p9TxDijdZx06IJhS7D9DYsCbRk+TdN/UVRAhktpN9sE/zy/hyuRKwZ+
y4+urlgwdFD+e4G0YJwIbsSZWHa/7dIFPEnkyj2gMYhUt+IfJQ/eMaRMRwZusfGeFybk6sGYIRaE
OScHueIEfhj1+lXszegnObBJVcviIUMrcy6UfYC4LW+3JSGQxfhj9F9P1U93tH8oh1z8fqGN1FFj
2sPzGGffUvYd5wwxx2r8Sf/RHsRcAT919j+/DBa30m5nbiFxeOBPIMl6tvuM16jB5Nw+emnFZVLy
qmahCSiId03h03YjbCYpIMbGs5jR8XBH9MUCGBEm/Vb+bArOfnNa2pyqvHCcA7weNOp1xFhzvbRj
ERW0+ahlWs58OccuFEj/kCOpRKNW81cFty1rP6hSenT1XD/maFOrKzRiXYdGsQMWeDZ2v5zsEFNS
HOCGTK7HxNGidrw59HwnNhQv2uX/edf+X98geiGmN5MDpcLu6RW8zR0mrABBZA0X49AQXKQ7NtHd
THfMUISNXsaaFf9q66nUi0fb/fDqVCOz1KSPITpE3XKsIqdp4Vdu+OG+ePnigN2UjRRz5hvVBSK5
Zd0slRiHwj3dlgHmytjRSD40LZS86tIgRJVOtB8VC6JH4405x7dtcf3vL0llpSAW9khMczWnToNb
57xHX7c1I/9WLNRtmq6L9+GHSHNO5IbK8PQ4iE46RSH0l070ZQTVXoEYo5kmT6IrZg3mLm+G7Dvi
rs14J7tSgdL6P87Oa8dxbEvTr3JwrkcYetOYngt6yvtQxA0Rlk6iRIpWTz8fq/siM6qQgR4coHCq
IjPo917rX79xY4yfZLdb5AvjGeFW3KDsJhfkdC/8liCIMyxgDJ3Bwx3aJhUQn4TVpQItdd2GUe4T
cgCEAQdxdxszIaoouOBdPEWp/0ouihK0GOQTjHUpZj3+dnf3TvlM3kqHiSyMxLp7YpfI71v2AdhF
NeLaMTqmoGcQm0D80BmyI3qF1pC+lSrJPaXwUcPqAmE1i4MgIy24oHzCCR5AnOdBPWhL6hh3kJ+a
8xx9w+21WRULAbLo9VVbBmLyTpB5C5ESO0s4OF/FqUi2hryXAT3vcCimcbYjhCeZvDSPAJMUNX3t
9Q8cS95QStcf3fByTg+lAPoxi7JdjDw0W91Ynroj9CvqT2yaZPjHMGsYaDNvKGj8Q6JU6DNBiGQ3
Yo1gdEIYK17GypzXhKogC+Dm3DxsAxkcp+DKAcxCkWcI43zOU8A/REQKo6+F7CjLh25ZgHjjSkKO
CI8jOVyfasicCfwNN3/j74FoOqCCTFwrxgcuyk7ScHtaOEYfhSd9Et73LiljdMXdfCLNgSDAeHhR
sl0xJwBrmDGC8ITyTTetqD8kLKqmi/ztvLnnsDzpSy1nmI1tNc4FDMGyQ0avXeG/u+ENELqx2KbH
5Caf1XU7sWa0LjFi6oMuI2awbu/XmczclrdZimxZ+IS7xj5EM+A3pUZP5BHSEj9eMAeR/Ekyz85e
t6FdweY/JzZtj1dzXrC02s2b6ojoS9YNluYOZQpmT5m1Qc11xVib8tGGZxjjaDfmAnSCHakzws/U
q3fvV5UsWob4OpEd2VhEEhbiJ+pqRVlQBStoUnAGd3oWlUkbnhcGhv5UOmRR4Fh0nppHauHOCug5
ed47rP8bAK6FtEzbQ8IB9rXjKOgjF4XuZouPZqp7CkRbTNEJToMEQ/Wa2YmD5e6VpXOjUhU9nD2J
oPBc0kWCp6liD72DwvTicddQn+ZLz9jo2KbCbLv7JEJFCuwhinsaqhS+Ixdjtk8EzfGexEtVouW7
WW2oHE3ISyWV3aNa5K+TwjpOPCJUuPXBZJW954QY4zseGC/GCxwtquAbrxSKMKuBoE0FzFAnxxfE
Tz5n2eLxLFusScpC8auw/RBu2wgj0s+7tlbJFTpj/zK9ZQxJnFqZE5GIPcj1eK2392NDENwe63n5
tpFxR2KMcqFNx8WdyDUARDTF/mMlZk77jGKBLK7FpY086HJadoopilJSmHl9uin+Bs2625gBDTJ4
lz8jU0JhLHBztXLW317wc7u/kq6DoRNqcV9dG6U36fyBxAi8zqkzLfG9g41+LEayhc/bTYyCSohw
xV2b356z52iqTPlWFKZ5VLm6NyERkQT1gLkqo0Xt8IgWgl9A18L8e0PlFmWLPJqN70lXH+5vN0by
WfQlNdihveTdu04gCS0KyT3LIv7qDxE7uzeQJNRDU3OpOptslargcXZ6J6OBfRIHDco0/GDWRA0i
u0V0r6PFgdz+BE5LxxoY9a7Rpqmxl+sVUTO5sC8np5SKDYyauqLMUC+xrblQWUvzuUdheqWeWgzq
gmkG9SX7yvk+vb9RtpEPAhFm6ZCMAIsbHZtw4r3YPR4egTkPxxzRfLYOj1COK/166eLAY64LOhE6
Cita3oy5mnC657dcwhQmP+ErkCGpj7xdteDqurErXSsskTc+D7rtodpWiz4J6Wnp15WxVHM+oI1r
2Gp/3vLlsUAnS8l8btkmgg2rC1Z/2lImvwgFBFM7LBedeHklTL4+ZVAcmbNBAUSXSMgFc/WtNIQY
MiELtlXDOS8UKL60+FNonGOv0zo94hQVXPeEVpd2uZdnt5j+2flgmSSMAW/hV7kJHhWSezuB54hG
41SF+vuwpfkH4p6zG4PlsGNnCVCjCxOfBaT10blLLPmid9UdvlKMpkUIsAS0MB/DfsXtY94qluw7
8g90JwMUTNhf8nKAUSKe4nYtTOtQPYlXun+ZiViDJxdRMQS14IPBr+tQQu/FjP1vwgpKRNM1JXLd
wadchj0jYafB5NS7Gf4M1ykCnu7Ty3V2g/pC+q4U9JBAU/qq0X1j8o5L0/mx7kxSsIv7ostDFTj1
4Sm0SYwT8VY+JRERYSQZk8KQbutoeqMy0RxzHrceoI4S0DjbPR+r/srmw42l0u4+QGCbx5zgGHUS
0rvITKXicgytvbrGaHcY89BA4pNlVHl66SjTVF8KX2QNlF9sXHT0Jrj3EeH744ME2IG4GXwE8DEt
3vNjA99uzvr9Sd/Ba04oiGATNWNdyXD2XzwPMzGE73dG5dO9Bv82nPFYcPd+zEGbJmw14D93qu+N
vGfLEz9gZhan9rq6cnvayscYTq39HK/pUCbh22NjvWzjYF/zVQTk2cH9oU0nDkD4quYR/yLOTWrX
ISiPZ5HkRqelgcIC0NKxyFlKjFWP6SsBHhXxN+UMCMfvx42dXlqY6vDJRvMKaUo4iNxAB7UJkmId
QV8AoRN/iN6DE7SeqC4C9xMpKgb8s25eAvR3zHXghTEOAJM3GKk7wsDMf3XJpnrsDsVSnkBjBzCG
dUlYpaTOaiwMCEIopUC4TgegWsnnSjA9VUgCBOHM6+1tfpo0tDMEakjHB0SofdTMPRyAqOc72nmn
OCgiojxs4+yRaMIqmtN6Q00Fo7mxONvs8OmuoTiyy5NeeflzMpX3GeAiBREUYeJyZqKyHDZZWDQ2
qDTjcQeT+qyeXrFG0138J2uGfYG+exCEyoDLRTtcvFTvMdbGFW4DhIjsJKY24Kwv8Dn8lDmvT9rb
yJMJBUI+9GVF14sWmokn7DGCdZCpX6Cz1s4skCdgKKhucNIcu3jAqfINJ8uAhYBvMXrBEY8UOh39
M2giaFUrYijt1ck06lYgy01kj+txHDT9dhgASCiExrwYXPbh7WAmmDEbo4cNy9KPaqxKnOqzYlAV
kL9Zos+3UEvOUZiDAg8btlhFHwu1bFpo1D9w3SHn9I07sDj6/Ogqh50AHGRCa9JHdxUMXzZky9CN
vPDmJ4avl2F5HFLMU8x3Yhhx/uKjsnBJ593EBmGKpAUbntiE9RwmuJdRT401A2YO5n1K9TXYjoJF
nmWu5B3JkSby36fbIWeeYMhgjoAAukeuISAO1jDjA8O8wI+FZ1a2O/SSjukBKIQlh3SrhLZemRe4
2LSJlFMs6UvMKnRneMMMGpQ+88jxxT1pLP8UNCRzVv3mqIylDcVdnKJs2uEsSN2TxbMbQHQDaggv
MMyes9UAuEM+SdeRPERP5RYfmH09gpTWGrYi+YIWK+6FuXOBo4KXvha919znk5nJWBZoslzIK7Am
PqLOVpBKen3ikk+7FbAsFte5MEZNs/PgCGOI1lf0l4qELHcgNXjQAy/YXXL7MhBuu8LAg98Xd2RV
diTIjZKGRw0P3K6q4AIk28tzLo5a44HaMnkhp8lRLoFwcSjWsI5hZRH9v8j/A9Tfnm8bsxfMqHyK
33Jiqx84+lA2l5fQ+ejgrDvsU0wLGQHWfpE4rOv349WKCuf+VQNqIvGi/UGIOtbX6e0pMvE54nE6
ygw7lG62MQuvwQkCNxM7/gKbZahoPh/5eUcCOjvFBjad7oBZkJeVkRU059MQVyLIOoNdiAowJASi
UpQXxlQXKkfZHeRAbBB809x6LPNAgOoztlXNNEWSl5Kkzc4CRauYJeuJ5Y3OPHeXOQ7Lv+qJBM+A
a/Ii6aGwxfaJ7R4gLvcUORD6FU9fvmDj4NSZV+2xizLfoEvBZ2mCfFPilbQXJ6/NwPMnYsM9n5LH
iTqJdUUkBsc2dyLjK8Pnt2DxOGGxIxSIpwDEwGqQGG5EpAYpBWX4IHSMWj2xsROETgqit9XXyTBm
QArJCjSV+0s7ytNlZtg8Cc2aNxtVPdbrnvgcXwNAHSomqjYtP0HFGRDiLSi+k85Fe5mBb6Vj8hfI
a/PGB9+4YmdXB77Nbiwi6jZgRBHDIR+Vea5kOvenL9B3vcCTl91yxEoe5QvN9dfNT3cpBXfOpmKl
nrCfdK8Ak2a80KVp4Tr8rXbYI/aQXeJ7wMRVlEAaunSCh60xvwpO7c2b7Ev8relk1Ol1MuOrr8D/
fba9rphysU60PeM8tBOhNPMN4PdXOww6+SVYQyQHZrOy23okMJ2S5kTaKJmjFxl1OTmFYTkwYNsR
yMmmqzKaRfz4PkK7A5PZMYMbzAZLtRwVaUhLOivdiSMsAUynygHfo+uWeRM3wQ2RTjQbAacZ5CW4
btH6mFR5AaAIZfFmgh7l7igw9p4jTNRm6clc441Jj/n18tceli4BN3CLueLoerbeFm0ofabMZY58
4S/kbrf9nsc4ypO9fDXJ3ftTzKl4GaMG01rgOgObYbAfXqps8EG2UaZEQIke5awwHTYpzn6QhaXn
ZIwGD4V4Aa57z3aDshAhhjMJPR/uajjBrpKxzcWB2loWYdKHj3UEPo/CPxQYf+FFC64+41sFwFl0
MIw4IXrufDrWWSI41T5iagHN6f2Rz0yyszEQdc64+90DyIuXYcYM59xjHmFXLxrmDgj51on/JbKx
iJDFyTnFJ72St+BI5KArH8N0wGONjDACt97LyyfxufHdY22m10nKgPvFv1aKTf5y/baFOY037jV4
yOGNui6Zhh0hTlDCqmVfLYjhkWSvoyF/hldMW/FKOJBK0pSCfwQG7bNmEUbTjm8ztvI3VkANS79T
v5KHdc1k9Y2PgKhUvk7j7HPlQFFMuaFuXqxhK9/dCNYYMnqGNdYwxbJ+7MZeaCMqfIaRYhxk2pbP
Rl9fbvab4JZQG7AiZrzjtCuKRmobCe/4R9hIq850mIdPLnPablhLtGUqLJ09cwIm70RIOMyqRaA0
fhYdYqy/GSuH0SH9MjHKeKcm5o04hyXMZIQKJnz0Gd06BDLsAuF5PcEDMMhlhUSylWW7CjHzfCoc
bHOj4wT52NUDmZED2fDkWfGs5nPicZoXDas31SMF80EcA3l9WEdTNK0ebFGocBGZYtDEMj7lLuCR
lo517IkssmY0Y4VgEDBMIWJiI5aO8IJRHrIY7i3+itn+LH0VsFIHqke2xcEi3LJNSSq2HszKkoSR
Kdu90ze29PpQtsP0wgf1mszx7waYUVsaIZuC0tJez5gxj24YkFduYMLHs/mkqrNHczDZUWp9z62O
MOgBaHGk6zyEOgMrCvJop5B+zpycidzEpuqxCNU564sYn53OF/FxDVZIE8Mq6NbnV7SdjB9cVvSH
7BhkCXhA65GIc5snVCbh2uybNhaHrzDU0b1y29c44lVzzE5g0dGlozKNVmderQcr85pNlZqoRyCn
4N908aX2tZ9MpQcTCiy1iCcGQSbW63bEixGXX8zlokVDUUjdRXpfif3WdUZlTC4Zpc+kDNnfNCwE
sZ1lxy8XNzhyuhaU2Pfyg8Mk4GO9ndhNEC/OWaOZ6VnXwJSWxpKqHo9NGpd8R13WNptEcSNjF1cp
TMhDWa+Z1wx0yf26Gg3OVudC8CY65htTMTlOUnJgmWM2o+KRDbHCN2/VO57IAOtkptRVlwzulsfs
B+86oiz5ZTAczkRFw0X0zgimVAIEnwiNe8AaqKH/nHRHMryhPUZXPNxH9aX6KR8v4SNyk9diaUCA
yi2mB63/YIW2yFhuPeoFBi8pAv8ZBAaiWRMm+iDAEDtiEF5oA7GDr41uTxO3o7a7uhRjQ3+A1xRK
L5V+ZPu5xI5CyG1lQ51oicTO17hb0AlpbDWkT8C8UWiYJNRdY8KkgrLWTySnO4JI66sSOwrueHhD
FOnfELLjP594MupSUDJ0o5C5dKc+sWyJwC9wYxFm1QHaRv0IfX6mrnIhAPQBGyc08tEEjrTBc41p
pGRgKTSNmQnd1+qHkC9GYD/yWBidXcscmU+agiWQbfvy0QSbyH6Mc37o8lOFRKptdJ4SYM82SiFi
T95BslrjcDV28o5C3nwgcLeE6CQ3m6oJstb9gLy0ymHXjCh91xwepNIRc2IsAZTZc9vP9jOy8WmW
CTgnIsIyn9thKmJkqT9jTF1MI3t2Plz7IwP3jOf2jIIqfWfSRfMVo5i/o+P3m7f6/EZFQ0/LM7vO
KuEIwiKe6eFflZOUbBGFyXALmCyB7sVOR6mD6ZRAQABwNOTlpHGkpT5PMDG/4Dq5FLYoR2mMKU/a
KBg25G/wlks2i6IxYQqMGsuDbsW2hnUiy7R6DzF8VprtLXlVYSWzLCWHO+U2owazGTfTCUYOpEe1
NqMdrPXXt8dSPnsK2Q6rVsaEw6ZvvF+fCno9Sixa+WgrqPBXPAZEcI39yxfLV/oK4epLf5+shOmM
JVw/nM2VVs05uejsS1Cf6Uy4xE1gaM4t2dLFXfITnZP5PAT27YCjIgSpmxNgEa4jRf0UNkK9FbJQ
BdxPiF7fUy2Nr/VX7jGWinARRDvwwIP1CR4PhKyWVYkSiDF5VvsdUu791XimwJvApO5x1ie9oFoR
As1dpZI8kwZmi/2s7fyrq34w+7rL+NrdlxlLCTUlc1XsUMGteKkZyJoU+B5tPHJM9DyvmHzTy1J0
0lPODFehOlBeJ+2c8cUds2+SkkxObDSRpVlpHjwGpmlz8ULVuGCMOZzJcrKq05koKUoO2SHWDcbR
bYWe+UKQMn8CIHPZbdSPZkYHK8xg/Dpfj3pBW/RWVphTLQZybxx2FxURcTgMbMv0ZZRJcA745iuG
/S3sb6iWxN44gy1tgMslNOBEVMur3GAWRh7CMwuVHBbGypzD277gX00/Shhj5pp4OYBjt1OzoBmi
8rGHJ5XpMlap+ZxasZ5TwJC0yz+vHXcQDGEcFbAy0yFfwJW6eWV+yfJSkgIR9Ox2rSndwkqHVXwY
wUeB0mSDkj73io18iBkNXb8u72fJK3jKHS/JggelsM0DjqwoYqu9zkRL9UhBZuJxhY3NZniSVwnj
kmERs1oaXyr7GHU7SoFkPejPFTTzj64aQyWLBV+jQawxTksRU1/cVmNei5bR69RU9mxehVsqdvU6
MNhWoQXuIiIhGNcyO8xshxQOLGW4qqBc9SW42Vq7BdfVyJaAevGVYUWI6J9iwfgy0ulASq/yYSxK
LLZNZ2BKsIcjl6KawW5hpzMAUeNpELBkZNMmnqfNBj8VKCAZnn5offBRDfgU8Bexwbz1jwZ5Vsrs
AlYkeRaeEmSLBq1ru3iIHzhO6CEI1M2/qkAUiVcrO4pOKCYXujGXWpZE+TYOUw91UDob6qXOopwN
PnuPed6KzzWcrvSGmxOP3kqTLDh/CvnmfJvfM8ZsDnL2dwRkMS0KXlIYmkMNTJBBPEVYp79pOWQ4
visCTuUXKES3LmSm3Gm+1q7VdiGm+bhPQcJXyXaFfMn7OdmmMgqYG4KAkJNn7xphRcwnu9nVdFTI
NW6jzjNyMR1gMZDUJ8FDwsgJ8JnJhCza9UJ/JcTpQ2aY8n5PHOkdumF3d5X3frI2GNRiSEIDyedU
nsTbwsSOIbHrcm8ggcziZZsgoQ4qiKbQ9V9GeLR20l3u4BKgL0z1qe0DYDND93RCQcCK8iBmIVyn
KXwbMBtHLa0qWcifhDpd92WyejDGI2UexvCR+6Wj/RjL6XWv00kDRY9DN8ZtDPNspm2iRzPDuolo
bwHC1iTPCiQAYHB9w9sQS4zEoAO0zKeQa1JoXtqlxtfNLzoM/Rb47SK/NpR96prhZZqulPZLbUYq
vDch43nNzccKAl3sc/xG0XifshxI6XODE8lw0lhVAiyzzilhBkBPU0O3EtEDr2jg45M2zaJwWbE3
mc5kD3aZSwEjw4jqcfcwt5o2ZY3Vp9m0xpO1CPR9tCWmQoTHNIWUPOV+R6/0kukTI0QA+IOBIs8x
3ohPR8hyLIDCZ/AgGnWKt+7NYRjPED9ajhOUNzEkJ5rhe4YlvuF1M3z6smyavUzWBCgU8rK69Fiw
xAzAkQWzclDeo4bLLydTedIpgCaZ/8AbgGz026wxebK9ox7gIdHCDUf5zHTPY6dUiHElWC+2gQM6
ywz+/a///X//z3v/H/HndX09D/G1+FfRkDaaFvX9P/+tm//+1+2//nP48Z//NgxDlBVdVGTTkGRD
Fk2Bn7+/btMi5k+L/6vsc814mHq9ASE9zxECYbGGVKc+kb1ZJ7BkkbPXvkzgWQDeAMmoWrAoEFQM
UplgVTa6LpM0r6EfuuP+Ti3sQ40GQ8KFZKMo+8nt+YGzrIpJ3+hOia0Wvkgjwx5aJLMmvP2M2s8w
rsWhM1tHcw0ZJd49EfTeC+3SjHhxC52U+oqR/DVocBQj9mx+O0YB8v7G/NQxCMEJpD0M6rbn9+b1
CfoIWyvARPv855sl6j/cLOnbzbqXlzzKHvdNRwOFlgjXkWeT1eWAHwmW23DvLZ283IG603oskHAX
qv3nU5CMfzwF3ZAVSZREVRif5y/P69EYRSIoMXkSX4SDVNinpZ5sbAXQlLcCw8ZQB1hiLv1AmfYs
7XjhBoK73vOTqDoPhloQEciokdcjA4doyOxd/PjzGRran89Q/P5GaXej0oQhG+eVXcVO4Dzg/UIM
ZmbO3JQQ4xP0teo06DuGWg8kF0ZoevdFCJbFjls93aGTxlOBSj1tNz3MvJs6jeZYuZYZceZkCECx
Zwlmik72AVbemBFeTrCHcI4SRvulovLIDWBsUzGkY2kLa6jQuIy42hO4f3OdJgtDPGQ4+LLFzWrP
RFFxhl4UWcr25lAgAXrmb0a2AN2ABQ6zCgaItoydDEdD0WvHgKIlhFzU4eJ99ee7p4yv0G/fo6qa
uixoom6qqiir316xxhS0e1tNur2xiTbCVzFnpBYvj5n12rqH3DLIiLDiLVyBMLXwVHkhqAi1ri9+
9S7U1QCQywE08GOkpzjYe838Eqr2V/PDayj+dJry769hkuZFbLbqdU9C1xfoo7f/7Dxzk2xff3id
ZPX7DTEUWZQkQzMETdMlYXzdfnnhK02KL2U/SPujY1ovi6PgzxYLT3Z4XfStFn72oEG2ZbvTYGc+
bwYL6cWXM/vzU5H+drnjSaiyboqskZKiKd9OojLvQ9nU0n5xWjyclef5uf1euetnlwZoEzA7/uGA
4y/87TUwFEWWVV3TOKAoGN8OKNyu3VlSNXE/mc2u1kiu8VaitY+treasfQTlz25t74LN8Yfj/sOF
6oIuGIIkCKokiOLvFyqkEyU6m620zy1nVa32yWrrny1/vlxOgZAQZ3wZ7uaHuyv+bQ8yFHO8UPYg
STVE49uKUU0evdrH0nlPATrHc9d8vy6BNoOJXQTIDmF4IqBAogitg5m78cO7rPxtVefwuiDpqm5q
iiTJ35ZUvddzuYl5uAR5ux3cpEPlOFlqnRzDX3i8Y+iNCIiIrXBrbf01Msbj3F1Kluu+Y2/jP6OW
Wj67U3tzlK3/+eP49dSUb49jMhACo+WpvOedJznMCtHffvpzy10egsQNnJ8ehTT+wm/vHQfURFM2
ZUPgXf/9+Q9lVw6Zmcj7mzOD6xaS9215pe35D/+J/Dy3soLdTy/d37dVHoChCKKpmaKu6dq3gwqN
ll/6btLukbRbe1KRnDfTRRruN96U+h0hReT+tIJJ/7Cu/HbQbyvY/XavhCQTpP3gnxa695JaXpg4
oV8FPNglbrZTm9559kO9pYzv8vcbbKiyqQhUXnxj48v4y3J2bsVBMtNM3h9PC3gFjEd1qyM65OXh
TKyQD7y31lLoI/Ccu6xpH4xarQDV96t92M1+etx/7cW/n41K2ScZoq6qmmFK3xbXM9dfnh+kKtFr
u6WNDyUpJ5TF5x++MfFvZQvXrCscgicsiHzkv192r8SYfGfXYV+6vMohLqss364/56oGa7b54bP5
Wwky3mFd1nR5XEWpb38/2llUqltjiMN+drq7J29ROB5H3IJJzoTQf3p+Dgbgt82GiYr350OL314r
Fk9FMSRFV0xF1vnnt8Wkvytik9UD7fH5KZ7WzbJKV010bIevfJjWAinPflviujNh6uAa503bn/58
BrI2vrm/PNT/PgXWUVURRdUUvu0d9/7xUPI2fexn4PyE4rkSmRkwg2iBsHxfSL6gWicoaZ2NcDKi
QKTPdGYAEqx5WNE50efmHhyFFxzl/Rnj5au1akPPK/094spZb+0RZzv7ibWKKmuxCs9O+BkvtjS7
1sp7gUuDjxMcdJfcmFCagjJPWEPe1CC1trj/wkSbrfGceF+b9uf2anve6kV/P/FaMK1/PTZWkHx+
mPiA0OzA5Me/DvM+FW7HsfVOw9di5RW78TetdXc9x1ps7WMd9ondxeVq732ctq3UCrHb2MbTvb6V
QC5YU1JrhcnSduUxCWQVzw9b2I9e/sJqs93qmGV98Bd7zs1bRUcsNjU+R+orYr/461F4sfHNIS9N
BxW3sKK3e1pqG7ugGfbVuPOsls+YOjLsR0dqPUCzp+4TrkIhe3Xo75Mdh3nD/NkSHVYZvcbn3IIJ
+flZvNWW/57i8fWEHvLJX0sftYULGe3wlCbwuoLb7aCg8/w5Nj7QHo446driErsykMR5kp9SYlVg
LkGEYZYOAth44gaHOnrJTQpySRquR8C8ZD1heItH5jugGAR3Cw/U0Z7oScDdrLHnZGpb1St+XMEB
DR/mji2s2ppPM5uOCAElTuFvoHHG1j241MsJ2QFuRbrkBKXVvJeXfRPAHDQ8c8+sXFpeZv06p9GF
gWvBHiZSUP2Y5cyHt4W5Hf14LWGDzUvjfihLnJuiH5bYb0vN317/8Qv9ZYXVqks0OXc9cwqUKAzx
WmMTR6+1+NLCivypH9P/6WMz2Sc1RZM09q9vR6u09FYT1ZEesrm5M619tH5YLDo6wwg8bD1p2tnX
GaEnsN1epSm4BQT+kLSusHAewYXug9EgUuBXeV7ycoH1YMFi63ibaHhAk0cwNVY4lKKJpF8GsZij
qDYXuA5h9EKZ/1ocFa92hQ9oZJjXkcp1DSL7MNkcYu/+w32VvtWkVIXU4YKga4IiyKqmfSvTpEQb
hnKoKUZmp3z5wgvNIH3lhWFrzf3lc5uiooKytQtmPxSI2rcCkSPL7FCKYeiqYOg4Cv7+SFs9KiZa
8ciWsZEWAFXmRkdlG4X9ZHbtAqYnmktbbOs5BhEYakoYpPaXF6F+URDyoOyLAnH00kK5fCazKnI6
gpwIpvINMQcxAEo0xJ0K3ao/rzIFzzt6DlimwNEPIbw+kmAovAIU8M54zlAeq3OTOzcIbXLcA82R
lqo+m029GopTLBUrAXRYla/bO6NfJbksJeG1r7CLkhP/0UJamFX3+5tsfpXwPzoNGYESQXwFnUxM
LHmzPjT4i4xPQYKbK8ThnEddJuGfdwnxrw7it11iRHtEyVQkmUrf0L9t/fdM65qiknBSgv3dlIhs
253x6IlDPVIsY2+DnKY5KKoQGsrpAeE7w7JMHoVRgrm+6uLWUGb1nTF/T/DAQwVzhxzfG9sEs+kY
soUi9rZmwpY1WEKKMCf9qtrE6cVXBdXpEYEmZWt3FzTl9/PTva9wmlWYzl3W+iB+yndtVbbg43Ky
27ad6d+VdKr0GBnW6nOfYPsi48fQQ4LFKx+0MM1Vu7w94zWA26N8nWpCjJBiz4KtawxTsM3ux4E+
Edznl/GpDaAODR7GwmVPbtHlzMTTOM9y01a68DwhHMYbcx+b66EqL0tReFOkZmZeyre6vaxzpFkC
aRhpFB1yhS1IZTFXDhMpuJGpEePvlb1IHcl0tXIYcvRNNfyNfDpcKiJ7cPZps1M2wAseOVzikzlg
wHDdGRqvkrkvtWcJCtfFP3912UEEL+9veI2JIjzDMgTF46HwBUwu5ep8ftiPB9J2qR/tVfh43AxP
0yozMBFPGVAQ2Khm+MycRZ/RQwZ7Gl6EUEK4VzHZQ8RTqvwhPUz05GMgMKrUyJ+NLkFCxock8VwI
KhkySPjyfXsD+FMNEy7L4Z5t1E6wJAEKUU8gW6ozjrtuH2q3MoVuywBUKsC/zzrewTXQSXGTIUC7
RoQ1ECT3VpM3/QSmRHVDloeWcOJXmHapJATfY+y1bsS6P3fURQm8AbhGCRliNVBQlf3QW33r+sY1
RVIUMBaqNawx9HEb+WWbiLvbRM36IZnDaCerLko/hXZxRbYgfPzwqf1tixiPpGuKQj+tcLzx578c
6S4JtyHRR9pX+qSbq7RannF5MgCoxKfLY11fCdxBQvIkYRJ6EQ9/Prr8j9f5y9G/VYNapBeiWkTJ
SksgWNw/TR6aAH1DQi3ZAJgmHYqNmoRIHZN45n89EW6J+GR0L80FvCleiQxS9FvldpkBcxKEGOu4
GrN2TPftAUZAEkHlTCp0mfP3BIyvzvCQvX4NE6xPm9PtepkW7ZOC0Zmy+POliX/fkGRJFVnAdF0C
GlK+3dhzGbeJVt+SlXA9XgitEtYts8jL9Noy0sFsFmr6ZHHHLxfrYgrua77/8wn8w47ICUjgM6ZG
2S+I305AbdT2Oojc24G1/CLC3AYufEDMJonH6pOpnr+UHZRWYP4szyF/NlDi8cNmKxgXDiNjdAv9
5CY938SXeqB4HE1Pedv7x4HObP4/Pl1FlHRaT43Olz38W599mWh11ZzNfm8GNGELdu56lvqWb7nW
4WAHwebjh41b+vvG/fsRv90geRKL92Fi9HtsJU6tQyomKvvEfXnZ762t4qzz8Cm+4P/c23NmrVb/
et7Sdjv/P9dNl6tIpsqY43tPphEZKzQFZ8FVC+5YsYRbxXqq3CfXngbOV2N9qD8c8+9fnSJq/I8v
XxL4v99211oq+3vVxul8IraHW7rN7r7W+4W4yQv1+OfL+4dDgRlzcZpg6uBn3zpOxj4SQM4tWnbX
97L8IO8xakIpvdiysvvzkf7hg1O4KCownWqMuuDbC1Qm0YM7jB0obCmREj+RGjb3KxlGSUtmoOrf
MCMqEHRmt7mcMCZp9ZfkIeFeakY/3OB/eLPAyKlCgasobv7CWX5ZVCeq9siEnlOBDn6O6dOieTlh
8gzJX3zYIotO7v5w9d+gG3YMgF9dFDV5XMUF9duNziU9MeWbNCFxBKNyE0ouuc+Jl+rAgDlBUWh8
z/41/2GV+w5UjYfVBcA4oBNZMfS/Jni/XKksTZLcPJcCZTfljEUPG+77t+0WGHC5LJA1js4Um1lm
//lyv0+a/jquqsqKyQongM1+A1Fqhk881vG4Dh/uArcE+xLs/eLtUwX4Nqzp1ZkGX8iSNyj9f0Km
/tbEcdGayDgSOFDVJP1br3HuKr1qH9frsrn4WbMh+MAQP9tk0d1AMX7YIr/jj39d6a8H+7ZKpc1V
uMpNSdDK6BEXw3dHOFQs8EE+v/WY4NQE3dU6cdjRQrk0ri5hSHmecirpaHMUYV3y51svj7f299qc
qwfeVxl58FEr3960Vpncm7K+9vvjxXKAfVfew1qp870cEKy92osgHKbtL2/WbgqtQ1asnR3kP9RH
4rhE/eEk1G+P4Jafh7qsz/0e8uhtDkHf1oNPKmTGbYimXPa1182PB/3nKzf/H2dn1pu4tq3RX4Tk
vnl1b4PpISQvKJBgg7FxQ2P86+9wXemcqlRU0b06W6Xap2rHsLzWXLMdn2BonDIk8b489FrVcn3r
ci4MlxEx2wg1B0lIh2Kls/1pg/ev9e8v+N9nfdngz8FdMNKOVR4O38hjMfBuzT/3jeda9iqwTcf5
uPwQQn9Ng/7vTpP++8gvBrS5S3kjpXw9Zi/HEBUmZulw41vE92BBFRpnStsBYJDS7fbvPfU11fvX
o78kKuSyeNySzHwsYz1g6uAz8a/zx8vJ1v8fXgab97/f8evVd0lOmcady20rfC7Da/DpXy3Ltclg
9LbqYR0+tPkPd+CvutRf7/JXCkbFVv2VhjmRjc2Ke9ouNyT6ID/4SHJbrf8ImkAY/7CSynf7xhRM
mXtdZqN+WcnqKp23zVN4LLe+8kmDMdl7Oso9xRnM0KsJsn32gz34lYb/69v1CWVcTAB/v66I364A
XS1xgnt74MSKHYZZvPRML0RkYOSOxoJjM3fO9Kr9oxfzdza7N8O/PfiLIaL2hCRrjg2g7ZEJqooE
qxCqMxjXuqU4tYtQgP0c0nf47yX+3gD+97nyFzNQlaZyF7alsFyziez4TXaWVCcuCFzgNobz6Yvl
Cp6LcBPVgwG9SmTzh7X37w/x7Z6iNcY08K4EnSIJ++C3Vdcy8aRKHXsKYpgNGS9SnOMS1LM1e8x+
eFR/7r++4N8f9cUu5IP8UphC0i4HkwypH2aJX2hzoffIdOTXnwqe37hOuqHimCr9Fja/tvxoF6ES
kiv7V7dQwHIY3bbJQAY/Vdh+RT9fvpQhiIKCu0hDw191CPF5a+pyu32wfiqDp2OV3jQnc+nSTzVP
XtdR8YNFV7+x6H888cvJTC8XPXumPPERSQ9HNv0k0DfPcVlYl8zPPkX0RchcaPaZERXU+Nad+K58
XOmCdRQmJx21tlZ1nDumz++iZ0AHJrlyd3E4ynSG0bs8gC/3ZoYgN+0HAywxzasC87cWs4GIS8Fm
NdbtDw0h36+iJOhk6FTSr1+Lo92gEHL9ztuiWjguyZc7n904Sx2ktWjvtbrX/Keg7ZvN2Nf///PE
fpV/2/dbxOBr5ckq1pvj+g6z02GKSXBFmNh6jFrLqzJFsxKQ3ft9fBRolxtMP36so30T1fzxIXoj
/NuHeJ6K8/MIm2m5hlpqdc7NosOS1tkdzZnCKglfxbgDLvrTLfnN2cCzF/HyMe5s2y87qL6JRac1
j8fyFD5dpOR5MhMh3NFH23wTYd0yCuzS/OfAT0t+evh3C08pwVBURSJnZHxJSW2FW3Y9l3qDUnSs
IONQud09rsSY4DEbfF5p67qjCvn4ZLD83/ZH/sbd7htb/vPkL3b+eJW0E6rBZMLoz0rDnJJ0zIgb
gCM/ZhQm9EIfECkdLyO3sMa1Nb4DtnNdVAws2z58zH5sfPjG+ezz07qoy9QbsB5/vv7qXBnEcbyH
kiZwhqhtlD8QE9VGigU70KI/NYkVB1SGVfrneLAUQ6gX8cAj2fKDUfnuDvz9o3wNRQbyQ8jysnss
k0PJMJYsWKFXB2QM6XR2x+XnZQKS69/v45uYTzUVLl6sNKk76df9+NvuLzvhfDreO3FJJ0qMS9OH
APSfWD3MmRK9P7ajiOYPMfz3c79xEv98br9Df3tuRoOMWpfP/mog2osTv7CYkfKQdHX//aS/zxkP
Mnmx/dKShv1iY/SjoWr6Fo9Gigf97A0apQtp8ir94Eh8c4f/+ZwvZsTsSu0iNbI4LMUjtJ9xnhbe
E8UcU3ILmqgLDLymfSY5gMQ8j/79HX81Dv15AaomwSstRbou4Lp9Wc3uVh2Vpj7ilA72ScB4RLqB
YWBYxns70kBnQ9ilWghNbK8tGcG109fCWVIEopCbufRzO2KEbgjy2fcJ7D7KHSqs8zHzWG+J99ML
+ebVa0LfAkUeiYuGXpwvr/6RyXXTvxF4jRNgFIDKrHxJZP/vRfn7xfMYOhNkgdw7zSBfXkjb1RLq
Jjymqpl1QqHFK13RHv/kCvx9ffAYk9KW1Ncq/6puDc60ThWFli6laHdeaPuL91Pn9N8WipQBfWuK
rBkSqagv63UXuqY10uYKYVxg4C4GD9/LwdE9/+8F+9pqSeD254P6r/rbmTT0a5e1nZwujbgcXUd1
WIdbtKK2k2SqRvX/PdtE74ysKpqsini+X/fsg4tAfCiVzE0wCOj3Dzf0Jnmi480HayzedORKHq2W
zsn/OePQO9R/nhdcbVmWqS6RTyf19Oc3PcsnOXnoIlPIsC6l6PbZVq5Ir37bzEFAn3HhoDvctz8Y
2292fv9Y0pOGSbba0L/YorK4681JroS4pasWvJxNN/dI6V3vn570967kXdJsaNAxYIra1zOmHHP6
g06pFOsTKJIf9yWgVocZxKm03+5hrjAkw0AE1NN/b6G/zxyPJVWq0aagkSj+4tTIWlE/n0kLziof
Dm4IhD39K4NcZU8+YIZjsu3m/37g32eDBxIz0eFmELR+Dd+yq/jc1mkPmC5cFVTbCQkc2N7rfz/l
a7MiJ4PHmKJAfpIStvjVWatOD/MqGjd66ZwYEIRH95yPyA75G8mKgsQZ/nCbfFPvMfpCD5332Ba2
zJewtFTrW5HLd6UvJMRp3/vQl6et6d617RWjp2f/MPzhS36ThuOZBn0XBoVxvNIvu1PPKB8K9CoS
cjfW44I82WkobWPpwdCKJAcaHPyT+dLd4Z+c4dbrDFmURa/Lcw4asB8JWt7/92Un8Y5zprCnWPov
x1TNUmySVNMHsolxTOiabK3whVZoO7UWs+CnVPA3RSQaP0xJUDk0GAbhi1ucm9U9PV553s1ex0NG
YdfP9zi0fB/RTgYsLfc1SuyATMBhNnN+WP5vyqfMyCiyakp9DoA+9D9tUv4QqiZrgctun0F2jB4n
Xy8DZuDFR8SAb6oc8vSl3r5KjPBLCjQ19e158fRud1RenkfAPgGyd6mEqIZTafEDbuZ5VOpe3QZp
ClZ2Dj5NHxzKbA9JGzhXe3fTkw8+6d+vTOlP+J+Wld5qk6ZevsWvjPKf32Kb1clDeV5uE8AvGhOs
L5AFThuBQgmSr29IbB6MOW0U0LEJZkvgGXdYhpIFHa1QGXqPu7unIDp58pEnQWq6Yt5tjWLE53Z3
g4tP51hjmT40bLRPrq7G3DPz4LdetsAyDO/f3+Ubr8o0uNep51EL4br44lVJzyc9yhk0OnFRD0Ap
oT6NB0WfHshwukCesGM/LgNLvDj8gYYQsui2iJI+0D+2pc+Eb7mR6n4EzIQmpYD3DZrSpVkru6Ii
FrZM4puMdYKEggrHuCGGsoJV89O1/o2LT+ZFILrpDYqGh/jnK7mkg0oGicwpunrDTefFx7lkT1pq
k8wzjFxmngyrHNP3+1M59GusR0bGoEVV1mVaf3V+++eDOWXZ5ZJQOSvq2fXhP+q3rfxpQizJ45vi
//tlSb11+n3j9Q9TyceapPPNvhb658Nkrb4otxTk+eDmC9nRvrTKrESY6y7Q/VIeCjhIhrS5nW6M
w95ndYNCFlSYoikcrRcXR9hNOU6vyqt2gxEpmLaUAs1XB+4JYdZ/f9S/Tjr3h0CiT5Y0STSYiPvy
QhKici2jv2gKUjOncVWbn7VDI0dnIt8rDTZgS+cyw17RvIprBvWNiFGrMndrc9wVhxRsTEA7RZ2F
xWOVTbsW3bohaJXzp9G866MSFTqbaURtO9SPP3x0unr/WmZVZFij72TBGaXz+c9lTp80ZW2PqTDb
JrF0celESOnIWsKDLYxV457h+yqg2g0hYir7CXKGtJxVMYmK1Prmgr7RsxgCVD3XSJaEQIi2brE5
os1E2w3tm9KhvducC9lkhtRn+L7oGUuRxOinGD7paLypXoL2zeXjDrkdetYWukXmbZUXtYxOwjyd
KNlaY6j3qNlZNq6YRLYf5vp+HSsoyNGLZdIpx0TtSLs6N/CcufP8MOgLGmzESFPdZtnz5hGIHsIJ
Bi6f+CeyM+q8Ud37nG4+0UUK6/yyvYPDorFIfb693tf3aqrmbpK6Zor9vVnSBr0r9Qn1f6Tqjiy0
9gDcmLuqiG63joRgqYTO6H2KTvblh4Ta3weOQS7aDiQchr7b6Mt9abQCzue2ykfpNlaPLoJA9gkx
mgLog7K65eVPu6E3gH+eOZ7HAceDV3VBMXs3+7eA4Zk/n8rRbDIA+n7Kq7iUftKsrlrM8KUOC65R
P0sYGY845Z3++xB99TQ5Q7Q4cVlrtPjzmy+PVk/NvdJul7yvyleky6RIOJRDVHoLBDEBg/37ab3H
3C/e1y+rqvgj/fAQ42H9J/rty5pKfjUrsbkwO2QGd48tWh3axgXLd98rPugu/7RvP04bdOh2mfsY
nz/asO9MR//D0l5TT7RgToyTeY3n39JE3YvxdgENfT57mcVTveda98rQmEk28g0RxIK4BpiCtxXK
8HUuc3qoI4B6ruxI7kYNGRZ2tUh0jlFjM+0fFnQDtw7AYnPTjgqa4Qc0wjxm1/3Dfb4LtgrZjhxX
JEVPBhQRqoh4SV65BDQPN9WuX2g/nzGg7QrTLR3Bqmv04ktO+9LAZnohl60i+7s4bdLCPn+UxC6c
Pt+Y9TREcmJR6z1dNbiGz4hK9XoAGg81t3BNa7QEfER2YKcNl9cR+o3+JT4vxODxZu4u0Rbaiy2S
eLrFWQBWm1mNk/MpTPJNEnfkQzUAVnt6Ral8efsuXJauaR8tgLD8QNU9D2UQYxFtmPA4tVky5quu
c8iEgETmXf8B9UBw65ES8f292+xE3qNaAV8LPrtItzOfHDc97TSww1w3Rg/mM2Fl2sWLDBXyA9XI
GMHogU27KMCk22c3NFBzjMtFi9dlgTjWEWnY3XdopArI+MSs4ghmV8vUAjqWo09gfYExEhY1GYgX
812adr7pZlQA6I5v7AEVghUMpgv+ncOPDlWGNpbMPcDEgtTvyi/3wnrIw+zsDlQk5obSxafLHCkK
6hvwOCGxAz1a59F1cg1zyX/gZGGU0HS/Ilk2hDc4gAL5QH4qOGYgV9zSXJWkMW/+BY47M5zXCPzX
w7B7oRwFXJ1Jv7EPugocwDl1zuh1w/V+LLq9IMKrdeFRAhNl3oKJjvvmxtT2zYYAztioWc6etSfU
Hv8xkx5ZFxaMc+W4FuFFQbvKJgykgLBAdU+diAYMcRgsYS1TyaCb3z6+C4e8dbgD39MPYa2tlRb1
pUhckp1uLv6xcEyzvwyazn6APVegV7hGdGu8RPLVvYbokRDCCQOkWQGnBOp2szOEGkPorq2HF8/O
MqLzEkcAOheTwOAfSQX2cSlsjnfEzFINPbSbvy0+r9Vs24X1lXkaGzifiNbszT9vYyZXErpcwSR1
oXEBczTSTkEF7QyxhKvPN+RrQI7PG6Q2Q1m0ZG1V8mzGYp8OV12Gqg8uLeqprU8DH/BhbUz+htFe
aHXlJ1qCNsDpENKYd6W0y/Q6kwuAmOzklS8MWAKZzyENkdQoHOb2gUQ+YOvU/AUzNEeDEcgAT2fW
wk17ZMDrB5zGqH8G1ElmKhIbBqe13s4a94MBZRTEmpAgLl9cwaYTTQxpbUa7lj+yL4vEgaQZFSPG
a9gEg8kxgGwU64ueearabJNqCUN/duVup0TxtAy73QOHrp2DESyQc3Dh28wRy4UQK1+8csVIvzvw
r2jWWdRv6K8AYD/KRwywoPlAPhvU46J4u86y1+v7AOqUB/ANCrV1nL6ch3BirNzr4nsMkG5YO5Kt
MqSqWreh/lE6+fpxEPxuoY2hnxpj8Iau4BP1MP/Cu50WqMp4t3WxfL7x30FrRFlxrPji5Omjz2qz
eUfbWFwYMQAJtw6B7rr0KMfSE6xfvWk3wkE5FEul8M9LcJCcmQ6iMjblGGaHLWcSICPt6T3NAurS
4+aRSwLhMrqPuiUIG8NPxjdMD7k6Vx1V89v8uaowb0p4pGuA5nYAw0AdgDFNzk4Vc/BchIqZj6qo
QYAcPWx93t78gtN+d7gxdkfrLWMm2RjXjhadX8tJ4dQhOg0Oo+g8eOABfLTLjy3p3Yutu+I4RLgA
UzlBq5Q2BYaI1kBP7Ibhj9xHQaEnjVq7xmcWxFGwphJjeVl8WSVcTH4SitHR1l6Ll+d0u7y+iC8C
shRwtOxGt7frdmtdc3sr9GaH5LKxXdwgIndBo6K359e1EzfSqwgrE0kAfn3n6Jk0++YIJiAqAfvz
dkAqADPAzgGmKdLOy6ASdCc3gTcJlcLqNsm4CDmsgwWm6t5DGRGO8HtuUoAVOknAkQKw9/zVo7ko
isll6x65gYCDmFbDxlSH98R9PAOD0iU3I1C5SYYZpsLzC9ICjVR9JQDlH7gfDBqBaekF5JIIoM2Z
DhKOJkNlV08Oc8SSwV0iXQmxsfbkCTQpZjnL/X1DhJutGWbrxQHGGvm04XGyxdqlI+ydPjXoXeDe
e+1FUTjTHI7WG9a2ai8GXr9VngdtZpIHXJchZDpzv53l63bfTQB+z86jp5/v5A/Yk7qThhLweFYR
UBnwgkjdd5vTsttAeVPwAAD3LcE/eu0L4ntAc7ySGToafLthu6tWyqcQd6N6mY11KozItWtou3NJ
cVOcl9C0b3yKTSvbKjZxc4tYPyYV1H02zubHAKQ2Iqfvj8N5dAobF7N4XNcbY/bESd8oPmg6dYIc
AUfHeVrJJAU1Bkm3OvAKeosB6hHAXMUyHQwO/AEtjwOA7HcjbkVLUvGmbaBJxV6apyMhMnyZGhCg
MEsYAjeM1EnPMtfc9W13sxAL9YnaknHrgWIM5dcqkMa3wPxQaftftFPIp2PxAyUFD+afA2zXTsbM
j42P3qNX/wqPc2hMk3pkTp49knmUQqZj/hvoA8zfCXwkdQL6WN6nU9ETInQ0C7QEDBdTMeaHRVoM
1gKhNUhzuffcabuGy/lqd2/GcDDNFkjw2Y/w6h+ddHX1nmxA2BwUOPVRNUw8sFdiaxUzkKhj5gs0
F2RppAVGcHI/EIXwn+vTNLcEH+DMtBxJ/pG1B6Lpgxga3la9iPbdRgHa8mkwqGJ0t4bpIl+dDetc
Ou2OQQ6zCIuBjQqDTXJ5dBnDPGcSSDuYN/+2Tt7rEc4Q/MR+no5USRUkL8mLKtn9MspIIXv9lFhB
NZZU9GJ9GeMr8jezCfe0BfsialbHWYOLdV4S2kzEyQCSUzbWDh2K0hoaOZyVR8TAx9nKxuepEBu+
4AMUXbB3Q4QEwAqcprf31tP8yzsc6rB5T8ZG/Jgxk+AlYzh00wcqvXbu3kdyf/AZGYW6eu53yH0P
81fG8p5BaAMkYnq0nagg4y3knAITEjSHTwzNj4ur+Ak71vQ6DCQNswGDDyS9dhKjlIJ9v9t3xb4u
tYOMganYi3SIb1FlwRVIp/m8DS8RkPpgOwLJNUC//PaaQ5Zk6FR0Tq+KewwYnEn3eaAgPte5F5id
nSfe/LbXPVvfzguwyWDmwWiwu4qRSboL8e8Drcupsz07deMCVW7LGV5Cexw9BLQufMBJW2WovUkz
SETUk1u6fWNEBMLtgegZ2EjikTkDFv2kQQSaWO3hh3AFuIWP5AEiXs7Au7DV6Jkolzn+/Z1LAPfc
NhAcdHuLcGbaWvOve22mxdziCAqyty5j3l2UBy3iFZpf84mV8dVDF5dNcPk0nDK4BvnKnEthMTRk
xmjLIUi/lTlOosFcmurzAYIAL/cXVrS/q5wjCgrWHQAqfi8EQ1ICfd8LFgZaIq46yNH56VWmF1AK
zzuNu2aWM9vL1QeKUDUscG3cl/WWt+zL1VJH6FUIUdboeSySZYLzNidFFZ+rmSQuzRs4UGuoqUPl
7NyQ6oX7gu7BwAOpjuDk4xg+qx35Uh1KIfHD6wz0sMnYnRzcRDsxvQvghUAOL+55JG4QUCepuN6q
L1giZiqsPBIrAqzb53R68tSXZ5wNL3MtAnFlSQznIuQRMqW1YcH8clmts/dur2ceFw0QIrDtOHt6
j+DHLfPBQnn6VKGwteIG4vkFRCecreDiDSipncf6u/wOJV0DTydHKMYPLoklV/btTg/TvLkyxERp
CuSt9fAE7oiNOhYWJYtMsXQ0mMFhmopxNqFB6BQbhSMjUg66swkYM1o/EUXao0/OlQozhWiv8bCc
NwLX2jHP3lHzis6DKQTK2szg1OG3WnrtKDgALFntDQIdvfGOgJUT5JjucwJCy8ajCkvPtPpY7+ES
zPptALx5nBPOsT985WFtlwn3jmU49M6cnWuYDQuPC2gQGK+X1TFKbQ6e4F7YN/kIefao88GLzcmY
HmeXGRf7iPM07DcRd7h75xNkFG6PtMa0TrKGcX2LcJakkAiV9i5lDXK2gS8+q9HOe+/YjJ0rUWcC
upxFV6iRN8ZyrS2I5jeDuIvL+OxmW5wCG4f9XPco2efhnNtZi7ALrlMemDTCVFFYooKsoGtIgABr
8k0Tgmvu7bZ4gGzSu2VyooVwsN+mwCGttoqFDNjPVBGXlwKrf1lLZ8d4Oz4nEFfh2mutCyMQiZoL
AQUUXujlXZAixPV40fCt86E0e0RIKkD3f/Yoo1K1BwEz9F4zBGI0RmwRXfv5Leo2Rsz9H6CQ7d1y
V5xoY43Zd14FYqNSrMxvQyCy1PUgcfJrOQPOgwXnRveKsK8Dgu9LOY3cd3hNZGRuXHlC1E2Ynu5g
YzY93jkVhxDKEEqfQOHTl9WWdF6fk4ZWxq86H22KhJGnO/0dfPpEkMTdbphb5cKQZhX3mhCIn4Sa
6/JoG97JRa7c5sIfY7uPByAANnS5XyHMzVYnXOkuKhsMOZS2bGsblDEV7xnmkI3V0HR4kCO94UnV
3jYmXMMhi6EAuY85dN18fnk/jx6HpqJbDXHTIHMLXOL7UouuDqKOqDtA7Z5xNXKuM2zQJ657tMM1
ts04WUoetMGz9dnBC36sa3qy2T4j3b6/XHwBQz/lcjtC7sUftNqRudFslNlsfmcV+F2d4kJzclY1
gRrNeTYEMNYYHSm8DxBImi9xXpLZxca1YCkZUR8/UZ+1UjqLYFx6dGIHKGIHTawGWdC8q/jQvFHy
SFDeMHGwQrk5UZzzt2SWngg/5QDsNBdo1FjnKfQ5bh5r0btCPr28DJwihrZlH8cNqjCDKXpT4XFc
h7mLNhNZVRHvqAoewbXtkbi+vuxxqXAXieeMzWnOJD5Xxt0TN5hbdJYegxcTCk3DzrrzosWQtxDU
fMvaEaJmTcpXxLrTIkscgNOAb7VK0QeUrXSZzAec+9QxV3drInv4BmXYWPMHnDbrfqhJ75gWMjxe
Oi0SvyOsAX33hpoY2ZX0ZonDzIWr7/VeW3+BFZ7gkhh7QmVY93f7wKonII+jImyo/ojOEynZhTjl
khwi2vt0+oYl4PhDcYXjaV1H60XrlwivogTomBvRU62DErRxgVCXX3zqTuUKEfjRfvOcMVOo713s
pw01/B6opMrQC/Ezl7FprC81G/xZwuo+NCNl4zdEvPmu5mfuEJFYaaMyyGNsJcoLyTs8uojd9gqR
wIaf4PV7EkcCEjHt9+KhhK5geqcPKPLuDqeWNjM0yuEngKFkQUhL6QE5N/dI/o0l6PFEd9uYtGya
vi3LNSb3qEZPD8Ezfdj4SdSHbOTVUufK/cBW1ocFevZhUUYSjXVTZI28JzA9Yj/Iy4R6+88d3ark
EbNoehzxqiRbwnkkM9UiEoEZRrcCFibBWD1i0Zdo9nn9AN+p5oXRqeiJUMxoeb2MRWtgV/t0h8VH
owlfEei8A+AY1ZiO5aoCTEJ4GZONn7GQPfgCOVM8uH3xxBmsWZTUa4GjuUgNTAtnQNgKJnmoeiSD
+HpkJskAXvmJEFbf9Q3IXrsayhixxq5i/A0LJcVL6PdcZ6sdEmH716HyarySYWt6JLdbMlI6FEe3
dwDu3vX1YZ+nnachFtt5FAd8KBmWBH7tOH5CSkB0iYc93M4hZU00bZBpq0e7iy+yVbcIy032xHoR
JT/WIYHMdek7BjtbpmXw5JSIYAQgw9XhMSiX6LcHt9UJoK7dJIsnmZabtYPLIbiMJQ72aAxk+Ceq
W14ZEEeNxs3er3pAzPfC0LonezSsYepQ3R0ZURc2Yy7wYqnXYXMw3rp97w2qHvkrzps3GB85Vz2H
OvEfB8x7n3E9vxpR9Q4UHw/EJlljSd47uWuaW0lW+kgg7bFvnOXkPVlrrhrWsYnZ5GjSLNJCbEFl
yaFECxJskrhKyGx4ZHL5p9N+u6pAEbiMHxFBnY4t6EIxccvjin9t9ZCGq2IDmJ7I33JIZ/M/c5G/
39ZoWMTw6h18wgiGPEcPOp+K2BeHnZQNji5Hzb0Ch0Q9j46gh3scIlRFbmcArAmD4DAo/Fhd6VBm
Z72AbsEbZEcXIA1sLI1bBc0QNkl47TNjo4Pm1fYByIJ/cxfVMsE1vri1j1K83fZE8t5Bvr/wI0kw
8pStjRypDq75HLYO/epeFxjONaIu5WdQqfDb+S8g0E3OYfLefzjVU4nE+pS57N+8OQn1uA7RQg37
0O0SizuyJe+7ho6RpMPCnoGNfwB7Z4igiJClYZENnxvFO3vmHD96Kb1XgPL9gmUGphMQBOF/NTO8
zgCBWuArA3tLfvi8UIdtmL4y+67vyV5eR4pdvd1RCibOArvtPjhNCe6Z5Oaup6wuNk6Wy/Avu6qv
yCNp4Z9fL28DnnLhKa0jjtqwmiO/R4Jotf14cuaDZHTbU2SXFvwWU//oBRaB47eCY6Jnwgt430bd
kgWkQfV0SA+Dd3W+RSSc4ostcL8tUGclmsd5mCkrJqV9cuiFl7nmgjwZesZXBGA2pHHQLqhcbXVC
1jVxjrsURYX+thMQ22n4JnQvtggIaX7bhOroiQETXFoWh0du5SwQA+oDYzJXc8nluTSPk2Mhc2PX
cRnfAuTyPPxdAt98vMUXjo/B1pcIVFW2QF9Jyd3BvA9UOHvckyfMAmITo9z64Cdwaey4s2OSZ3OY
l2TCiZuJTfqb0iNR6bL+6WtJwePpPyIhIn3jN5wSFnnP98rehQgHFMVkco0nzIoSQadcaChzPGxx
ynf2kUGJ+AaH45hXQq62fzH10gAm844ug/VWL3F6Oge39/MW47oNXkhp3t5aMg345sx/h3jXN+ea
ch/lUfsiWtelvilH7d4MuK+A6JI0dgQ/XxfhzXCKKVoPzVhADm4D0pfYaXjyyZbHtGs5lXfkb5JA
RZ5hLrxjw2bTfNRbuBy9moIgOJ2SqeiXdlX4ho1USdhr4OSrIzMrp1FH+aeK9KFExesUdhNzqbn1
hjKAjNiVS/K+Bo0xzgMKGYJFuHchbcU9TlqJPGysh2p4xYOSKoJQ0iFUknTvOiIq3wIPZVvLi3NY
9jbAMoaIB7GgKu4GUHv3Mmsqi3OIuQV9sRLZXF4x6SMTdV7vuoBmbjKxvbXvCOrVcb4yQmEihcYH
Ra/8UwwUpNDy9RPjQnsRA0flLvu8rLKZ7HgtCWeNHUWdDaoOLCWXf7Pvw/6vlkE7vBKLBXUI+F6f
Igo1bsbbiKSKc2HTbKPMLSfcm9bdbe05V+/Q9FSJwXurHpF6dfTpgBx2PxlT+URF+GwY+7Cemnz8
zJV6Ybbeaeh2HW5RgpNIapTkEs49i88Rt4uU+tid4zOWR/dlNe791agnC55DJH3HA65qwmdP+Kwi
A/VHhBSYNw3ovKEFegxKewb9P726x3G7QXxNmhEUUPggnvSpNFD/ATC9PH8I79V4AHd4XC93ZECU
1hFWLV7B0c0+iXx6SRvKUOnRrbkHEt5xCz57a2l0XbBxD8mcnA+fqR4915BETZu0RmL+SjWkzv40
Vi7W4PD4eIz2hgNf1OUrT9NHn2GRRxrq35f48gxvqyrqRuJIWx/RB0dkyuHuXUprNtxOdgZ77Kwv
Dy+re1A59aG1DafyKVw03Nv6Jh+33HrkQk0Pj+WdDd6RJsMVxpy+3Q4UX4vwGuoblTQ5kjNuvZZ7
N2dJehS3hcqlMStC4gccgP6PEZpym/iGYzcrPZj0FxBkXoIWuwPbI5sdE3swT+LebAyG2aEiPiQ9
m0XbcN5n3XuXFvWYPW0NVPjuL6m3m4EAQhuNKGmXzBA6dnS7d5TJVY3yMcGNLY93FRGK6R1JwoDS
mG2xNQWqgTijAZne2WDSzCTKBn6Hr8x9GZAlbDiVfOzotqLcoAflgvjcAmvkEzkFSYTIIuHM4+w+
Qed+9p+Keg8zTENSXQ06omR6OTeX+fZAFe5XaMN2ZdveubtpSVGINbZvyfjKuRcnGErxpX0xpsXL
CcvIwg2g0udrBNgQpxHebhHjzFg/iiLOPUK4B76bV4KmbyIicNzQ52qwOy1wqkIatVmlKYs8M3P8
xcvbdXr/qKfnSWMnwYOoa7vq166aJW7vLF6BvZGlWPBIwuQlQjN4LNV7v7OXfTKbOH+khk8kF694
NTKW5D5N3COzLdZ1qNufO2Gd2huyBKQLKMhEOuaAzEfIeee0Bom71zFwl3GHi3qJtx+/HK0ZHhaf
oT+48Nx6DeLOKl9i7Q0FHtLMpOmV6DTleo2U3mkJH345SQHEk4ujiopQYLdPP6T1Ed3Du1NPcjZH
g6HNfCUMtz5FgYhUA8UqcOR9Ff3m4mfjCEskjh2KJOSJW69/+J3KTeUkq8d04PIJPvpeg/6DZqtr
QDnK1bn02elOS9MXco+s/3Y0IRjCFm4d5ZVL/HagKID/wbKPt3gYdBWNnlEavgHiLPenECRfxKXt
Q17rfW4mCRzShHtCdsl6dhTht8DrnnykkqyDrfcZBeuMdF8RotSQ2sMmkKcUBvDA6HcjA91ZBmA5
UjpzxIAQdiEdxSHrt/ydG/0e6kPjc2NwHdI0EfVuLUQ9mqSVlUh53HTJ3HMk+D/l2ODRu17CtHzV
2XXHFSqAPFayUejBo5oaM84dH+xEiQzdzEl8XJfcetzZN7+aVzyPiklFjglQ31tGfDc28G+Rh/Ov
hAH9HxAvBjmCvCRb0Pnsz5r4gk8DIjQ6I3h8dcn/plOBCozdj1agieqo1OqdobYr4480vLk48aEh
TirNUT4Vk5Twjq3SsEV7y/5Yc+KMt3OYklPycrdZker3L59ZcJ/cVpiWeQfZgk/brBr+gujcYqR3
Wpt+orSCyc+hfq7AHEl0IVwtSFfY33PjPzOnenswyREUi+tHvUi6qCGdgYcdlxMIB5wjYV14dzWU
d2cH4e++uECzguzVCxkfBS/a5oDY54PqPhA8iC1Rp+WBPrhdPex6rVyrl+IcHlfp1dKYTcNDpWUE
i90nWRE2tswxeXdaJMnxyndv+1r08rsWPU/8mieRmnon0aZ9Qtat6o4GmXXHgcR9O4IeqOLMF171
mYzPP8lGFboFsp2ESCH6MnYWFcm7S1foA0fg5PDBMvQrUc7Nrf48v3BAjFssTE3XeD3OBO529F8r
P1tlmXNhsG4lnPpvo4ieoSCWzRHg8LZ+/QJ9nnHNenfe1TfPpPmZDjxSOn2uGiba1tmODOeywjuW
d2wvbVq+PF9zqJEJrr8yHYzPk0dMDL/qfCqIggWHTJqyRIplhJRPQyMsh0qoTckgEeHzNvq1MRkp
y4YiggHIfUKRR8a8XrRqqO+SDOki9MlQWKPlJvsfls5sSVksi8JPZASDoNwyT85z3hBqmiAgqIAg
T98ff3V0RXVWjgqHc/Zew16aVT+2g3vfl5INM7BqgCCemXyh5rTfXRM0jOWiHigvaQQKTsVVzHIS
ro2EeSVjlHMpw964NML31EcrJhZ9Sqjuz08xnU3Uc1lcxcliUm+l7PaNQsa8g4JDSH9nsik8lmlh
tC8uidlvk/eils2PYEe0roRPUinzac1Vz+Nz9PCV2hXI3njAn2J0Gh5yRdkTICwyW+EZ9KEiLu+y
Q7Qde/R78lsTM4f5mO1Ocl6fCxnFb5qr7gwGjbqj+DidgqDO5OPoOX9MgrekRyvKSfi6FBLA+J7h
2U0isufSjaJsqBIp5KzIVPfaRr4i3KAfjhNsTG/m25moFZ/VkP2LYqsiWpVun88jg5n3iSNTJlFt
PJdy42icXqQDp8wX/HuXFCcVc/mY3OcUv2pv2PXdQv+U4kYnFgViFN0IHBLd8dOq/wpddEiuZXjd
lUmLz62wJ9CGtyU2vjx1+9rKP0b1In/RERNrLHhi5X4Uq4h0amOIdOU9k7gYCGFIrH3PKNY/oXZf
3xndxBcJrVBuvFKFgf9cncQRKY3HYa5aFcFryWrotKYBFBd/80HRKznf2B7FwR38r4bntku0icXd
enzCXDa1h9EAubTOe9mJc+bZacYEiVmsF8+Bj4Hkb+h4LyxDNXElcix+tI99XwGRMYDmfbdVilpB
V+EyBim5/Yj2d8Xk44zw72rTUypl3KVlnDlEXdKLJm5/uUEKVNmSB0BmoltQPM3nyypJ83na9AT3
H/lSZAMhMyqHAga4lzSd3bh11fb0ylD3+FLDoDxDFg3+/X5ZPEGp4ikXxgAipaqhCnp/iogL79II
+a5/751vaTAf79tadE/FBr4U4V3cGd2Bl1KPXbrVUrKrdpa/Sdok0tvouKrtnDzebvNZpiSjNKb6
tPN603KI1EZJlSkHnTqkqk8mfoMw7Ub7JZIdT8lOlwhmwrfky6FGapnfYsW5g4pLYtO+fnhwyXFM
fIndXbNAmZEaMz6QL7aZGYHS1eTvWlRySU5KKqyCyT9oRlLJaH6egqnSzOV7quJWnQvqfPq0azin
x/Xz9MrVk15zDEBK4igSAFEgbdigGboTQMZmQKQVkc+EpBWraUlq+ykmRq7ZCLcuhTPzi8hmYljM
CBRis6R1RxPDjLbJPH2ZU0y6FDhEYf1L/SZsOWfanx2nTElEQmYkx1a2MYvwC9UXUD4CEGa+WlPe
hfajTf0PV+2xLMaXT/LTMOJm2q7Hhdltyu+MJCB1uhSbQ0lPL6BskxYVTCZNbeG38uyuBbm8jOmB
P33wL73x4ffZWs7Wrzc9f1uYQ9ZtRUkWz2NllT3cF+wsRsfKnNB7lPdj856POthjtvT0sZOlZdZc
W2IcIoHQ8g/5b7c8QYqPMCWUwQ46soIkXg974BdNwQulvvTDc9Uz/7MyhZgBTJj3QxUZnrJ9MqeB
r4LOi4soYmDdCzKKE6eDeS9+xMR5xktVHJI8jVd74T+a2OYxVVU7mdya3CNMNhFshc7j4zClLT+l
9UoFN622X+3IoMyuhBP5+LxbQTPkiJxZN83XcoKub/meLLJ+FePiUhjurNeaXTW8GrsZHz5VwMHa
czSWYfc6pJUh13OJ9jENOJmUyJjWRF06uTJ7i1bTnIjAaHCaABGWdq44POCKaOWoL1n4nIKRgYwk
UgyJ0RecmYWrrV8jd4RIheA2+JLXQSUYba28HPiA59NPsq2skvGsP5hNxygB+eWILyRv1oSsMM5D
KEJCAUVjTJg0wVEEuNB8Ee8DssQRnrN9j/RnRWraPkpJvphH92v3tKSOkHXCpJdSfEvRj7GPlIZG
OEzMPjzPnrtmmAJqS6jARDu78XX03ZGsZx+3Av5jSl6BfclNNtp4MaKGad1vu0KAJcSuipgiZ7yC
zzRXuQr68UJp6aNTpy7dmutBdvV4/phaUN78JGAunxy3K6k8149jqVJz9Vd2lAetIpkdta5AiFSB
2K8nMGdUhNpJHkOlsbgJGc7JDqIpg0saeyJluDJvM4u9rUn8uCuBdIbqDjwSqPwt6LQMxYb/yomL
ygZdD7FPDRGapujyDnpG3byIVqWShytAT/yjUGhttMPkki5Y7LEuMc1q4NWJDUc9iRnZJozpMDnk
Ngk58U64O1VNJrYVx76m+PLXfFHSoJV5sh7tFz5WPDVLfo+6pGpzwSWXkgV160pLec3tuO80EBVZ
19bZbURjmUMC9G60VH9Vb7QGXBE2t6FJG50poE4gqG+j42+gg0JyRb0Dv1f6n7ETjZyScK3Sf7AU
S7uK/Zx5V1++/xCdWMhUoSOZmGnrBTQBdjRjuMY3tWrRSvNZXxL+aXxESwAIh4y9y5syndfFUFcK
nVMBuhRuzX4+KUkSc4WP1cvuhDv8hJJtynP69KsyTPgGnpoq+hMQy7HW+5Q9ckXR9CXurV3xJLAE
WKfPD1At1+U/pmqKCQ7COmSb5Qx+0IMRbU9bXy+ohTFsoLajp90OqubrWBeOPFLm+EnjycJAgxwS
yGj1wcgSvPQL7TP1olN1Y6bQCLOWwxviBVNuc6kFMOidiFSBh4DCH4aKR7lh8Sz5Rb2f/YwOQMKb
2EXX9aHdpNxXXGSvKAr5aZYuL5n++iJIdntrbyJVPxwj5T+EHoYIPBTbOEA2dAaUReFFOOWZ+gqN
drG45fqI6TeJNe9WdO5buo1BeP3xB9Fgrpf2h+deV3XtXNkE7K00q7xOzdQW3XfwMbJTtr2Hty4Y
L8GLfFANXWTO9PcahxjR0ZymunRAiq5PnDtyStb6iqGz3XzktR6YZMKg8NLrkL15AKqL+6JaCCE5
pMWa7ZRCNyFTz+r+PhBjIhXp4RMQ/Ovcvc7q5nc8y71PVw9h9rWZaPFkab5M8WmMGGzdWTU62GIe
sZT5HqY5/3wfi9FkLsmW+J013TxSvXE5e2U23y55dzHokHou2cPGS+H3/Q7WYzUsZLcTrWgY7EIk
bGoIp2h7v8mipa0jhnfw6Jy4+J+x9/hBEINlGy6PDa47fDMKIGZy2feflvK1DuN17MqucqEg+yWD
OLX7A/29KywJYp+RRY6WAnkSS2REq3pjn1lXtoove3qsvJfnPO1mGCBPb/3WARPFsI7QloM1o83h
Jx63dwAmZdCBu7SEP9EvDwVX5U4jF6+KTbxi6xyTg8JuTRaSW/+2iM5ih+XsKBd0hS7d15MfoPiH
jARqIe96pq2hKIdm0e8u/YF3i6rBiPxm9fLvq8du4r52DyaO8XKQ/mBvsya+isjGlJYvs/eFTbwb
e3RP5+eB8tnmW31iDPgzoh8vWzunxeR9EofnQxKyeCve5ct5w0ZdGe25T+fXeEeml1mZ2mq8GAT6
EYyeMVlPBnqAH6KE92hMU36qD6qZemtR2XLQIGWLjYguMbJrV6FxA7L6R+DFNx5YlzOKx+V5SWEe
I5+TjMkBjJRnKj6YA6YKS1wPd9a8O/SIKoGzYbcWfxiCX//FWzJyl/GPim6MTnhivcnitYhTR0hV
+8xbn48Grnkz9YoL2fXr4oJ7YLiY2U/mjyxmsgvLOGzt53mC4PjUW4zAI6YvKAL1FFufBX2VtCs2
0alm1MD0pC6BvjnUoIr5PaCGDH79TYF5RiSa3HcgfmbhtseY/r471ARSyPPRPFp2kFYDsTXeqNfW
jhi9rLPlqVsZDmZ2Z6uX6NhAncZg3TBO7t3L91nYrxO7cSjewOuAlWCrJS/zKhMLRcaulyEhT+eE
IisOFdDLAwud4UCao5YwLyMwTPLQDyVKdFBTshozQzskJqCPNQmUYIK+jHc4a06DyHF42wK/ucGY
eHyFhKUD1nfcfwaF3I3xGWjDlkPJEvXX7jVDQPZkjI2hQNY8rNR+sEQ6d2JdG3OEIylUVhw20TYP
eEhZDZha6ssoNcRDAY32TXwupxfvkgGgq27kRj92Ipspa9rV5nQJH1czKIIX0rEyqxMfbchMJroU
huxpvXOW63BzWQPG5G/ifwgQogzzJk5N78/KM7ThHhpvGFW+pVtN5uIPDMWccnIz3UwXox2XDa7x
3B5L2fgeX7SiDP4B+ZMNXHEwd99FbeF3rfgA0nXebLOj6ko2GyCBW1RUJ+AxfV7asaifMiPbjYbV
YCmIGiyKbQjPBnFOjHqUWapshQK/emoDwHgTI1m8wUA7I59Pj9GRjs6f7KDljyi0yRpcZ8uH90bK
xxSe962e4eQSrfj3EUb21LtyhJZhw2Qooucc2I/NdC6td5TBBMHpGqESsAA25HvMU0OsJ0COjWXW
nnJPmXb1dBJIiETP7K+7Oy17EUXYyxTsaimCp+EmIPQoQtA2MVt34M6wW22HoOSHCSmhd34VVjYJ
s57inP8SJ+J3cU1HPk6JtWJuYMaQKdbcoJZ3WpqZJzphbbwdnIP4LB7hcE3Rj6JjAum3FE43RMLe
Y9n9sZkg9El5uOJVfTkIJvDQ+gnrJXsN9gjtTz22bJsTQ3HSNR0ZAC2Zg8bfW++shz0hTAe0yhYt
gtBNgcP4XCZWPrKakGJ7IzPRAs0kYQuVt0P/GwiHBpoOqhvwAiq7cKSgRseSzNOzhCdskazfe5KJ
XeHC5WB6/G9C1vwfHQ/2T5HzS9HHG4GESQH5mJHLnlAPRTsUyaBfOKI0CBNoCs0GrQbVHqPcnHoo
9X4AhV32yXV9iRUeQhGNusvWFnN1XOmXgmtM+N2Sxy4c7Viv2DCq4+MonMQ1Rk4AsDA90AkggQHB
JpfWmOwmTjKvlj2z8sZ6EQCDDBrIJdrvlzF1s2V0zffiHyeA8Q7el+k2m6Httceh5EqVseNsQGOB
oNyIKb1o7PS3P9WJmxugZ3FdB5wXg4llk64Ebj/tPo4srOC4TwRguxmGcP1zq3dLKOUDpRsyFktk
XO3IQ3s5NoXwtYjtlTLg14q+ejtqUPygMAPrLkKZeXRC8NhE85iK20r4ri2F8mpYa/dTaqUrzZR/
kRjxO9HvMD/IoVdmYl7u4tVxskUT5LPHottJ7v3aeNWQylr+YkkK33hXEv0562Zkj9tvh552U/BQ
yX5G8opgS0d8QabgjrEGKAggppRihcFrc9JdGwz58pnH3NXYZLo3GniwWHMP0OlQcWPM++mcKcfx
dCGYqO8QaMVm1+pii0NgEEfZAuXsYbTMV7iTVhC2IDvOOPhwY0TnQYFEsPyNwu6M00b2S6/cao44
TJXpdtEhXY1aA4mUJRqVpI9WMskw4cSZzABf9dxnKJmd7Mi5pW+xgAhd2R+tmJwaPJ02qHfUaTbb
0QJbBQz0g3IBWIL3gk8zlI33j0pS8hZXGVtQTXJgHOEoIjOhQaMAv2LIDj+xhqdyySbnaZXMciEE
5ItvEpwN/EOVgx5KoO+ggWFhjHysX/bD7G4Z45+D9Ce3qCdRSpDqFaoBq6mbpT87tOPmCc7bTlcE
VcN33NcRtBAooP75eTqa2WNrOhEsaz5nZ/K+id+5nskHd7qZECDkhXydIutr9rId3ElmriX7tYG5
XuJ2vg+psI/DyM1n0oWscuphssIHF4L1PPIg3Gip56zS8L4sCqv7G3NMUlTfjwkuqRT2u8HlU4Qj
+HiNJbBGs4zriDKV6sWRT9lFRoPHzkD9xkC46bqGt7/lN+6TCk4XMv1kYJNNiMTWHR8IwV0WFmef
SwzDMnVGUPvvH4GFpWGLQNKRGcUq/SnI6JXCNkznE+4ezdlOZpENegW0CGS+xcfPHKjNlNe1fsaJ
xiAoBUKPFOyt6rKX+oJZ40RH9RHCDDid8TyLfr2vrWEjp0+zJ+EgP6gO+NIxFnij35EXcy7cqHLs
J9qf+cjZoAjdjed8fVxhZRuvswsLd4xC6cB5VnzwTSuQTsj7fXm4ahpH6Tr7VY+YfNOzuolD1pVe
O5JZn997zX+vFZXDxmyp3XWJMTeocnktT+xjI4jLmeDeOZJwX+K423zQ0UMDS0YPioIPqzNK0sk1
m+zr+iYcVNycN5VHYAoiabQtHcGCETYCawAWeMIE3UdtCLUh7l+VGend/rMf+cLTe+FZwayOYPOr
j9G3YKwAjo2guWWGUTLmEZfd8j3PCt5Ktfx8zHxiMAatN75MeQ0FDB6LJPiAMW1TzXyuk+8ugS9f
K2zZ+zG8Zq8jDpfu6HHMqnYjzYkUa0ylHgdcnSdIOCYM5IKoNHtDSCyNKZMMNGEvoi6cGq9xONUu
X46brVqtxPObt3E3C8ZO0x48yfswpakb6VHsUII2lNDgsNDWEEIkqY+s4WxmkBkGsYfNJ5nGUQ/b
RE2wEzkpvwrCkLt+r8wWfRzTPTipyKPhKe2HxB7WfsNLT8wCMcrdELifXzCMHejIuDHKJwOuzGRd
zMW/6fXBFbVUPrtVj0C0YfxLXfSi4fjl59P1VDYaalIaUFT5axKw53y6kcOkuYgYWLHIRYss270r
+/HdRF97LO/JV2CCq1kIrpK5TG9PeiNZKw4WTaSLz9+kWU+hC6MNtUpHJT5Od020uH8PUo6dxyQD
hd6qY73eI0NDbfac58/l82XwZa13M8lk8JAqD157BuJTxqV88NHv93X2XhV0Dw8zQmT2Bkn1Odsn
mSu9tvhZcaNGi6jbjJA+YIAuF5JsdGpAayvhqqK75QMcS2Pct76C1yG3+SP9nqTzz1n8iwf9YIhe
IV7ehwRsfdvD82o4xIrwK4LJkeaiT9EwPFZ98D7I6zz4fjYyYS/FshrZ34rh9ZvpdymPab8YgTD6
GU2M8u3KgqN9zEcNhwCgbSQPR3sE03JV0IqPLUJr+OrrWI0tETcKsqMiaCrm2lk5Ns/nUug2RIqV
QCOi883t98jidskIiyuPdaERxgy9fZ/1vcWKeudY9GCBdCmByYCvM3JUwyxd0uMV8JxQKZcdb+I7
L7VFFFs1ZqxjTBnZ6ATVKJUukaRkD63gaBeX+j21nqijf+LEbK8JpejswVQKvWTO+k/GaeOxhHag
VsArABlCyquGYu5RkNDlvt3I5biwzqUH+Bt7Vx43kBx5Dn7p1FbsIRvyUrP6GRzgD4fuE3MUZGc4
/MnVWDaEaxaObrFHebmW/VcIroOGjsTmdeECPe6+i/zwPlBCuOPcqI683mkY/QKXljcgvsRcqvrI
YQKQTrQanWw8q5lG7oJ+sWGM7czTfrKc0TfWw+NMjjnhIsZUgg2vch7C8bXYiw4gzSzd3J6WumB0
GwY8zszvZcQ2+RjeFGEgLXMsXsv3uUeITJXRZb5IlX/m+eotIJhqGR3j2uJGDOfC9PD1kPID4m+e
qAM375/4+lpko8EpTPAXST/ko0eD0wbfS+H0Y51juoXEKXAKUHu43GsUP5T+KpXO1C0oaSlXeEkP
s/F4AFcwNqmuzJ40CgkM9fUUk2Bf+HihKTShjSO7oxWCEkUiD0/HAObE6pySc7x28D7ZvKOv3beM
qc0tkGC48FovN7woo1ukxiYNKrAQcC0LxAS18WjI++TXfYPpvDtFhp+4+ZznugnhYa18RoNEAa5u
PlbjoRXn1wzeLFAjJ9XRa8VnHAXmcJQO4xcqKy7NssagkIaphj6woqbPzNOb9SLZ1B0rSeDEky6F
L1vlr8LGNpp9/AlrEMCK1r+ft9ca1ITeQkGu8XUKLrItcIKSx8ZE4BqzaGbmt4dN/6K3YX/WoFr/
uBobxp7gJa0Oxe5hVwiohlmxxBkSk5BYmA2FsFpkpoY8v7NVfxDvJXjlxNSkV6H0WMQb+YTfTLUY
w7pFnzNrYh2rxQsxG5VbvGECXr6aXtpNteRoYN9/hR3WC44Vo/0YOYJ1ghJM2S/mihEdIv0LZlN6
E8qaP2QArLZ9zyyUGe7Ccay/AMYhvxhkXFxjrNcpTBrxi8Q5pH4xw3078hL/6byNF0AfBVV3ixdV
rTcHjuv0p7vRKpLKW6+H6hU64CR5r2sFnspt1NX1dF25OV6RN+6IbP3BLfs0B99n7nOaHRmAwO2j
FArHs+ls5FLhLPNZXqxZompk5LuU3j2z3jeNlnBovemts998anKE3nlTybz3wXHSv9jjEuylo+ZP
3cZL3eggmad+BZCGoYU2z3gCpyKwvSjLNsh/KBq4+WR1+bx07W96HDk8jD80Apa8L7fFOZ3Dis5E
lL+7zuLk8OtV4+Xzhxe56pbCitWdWhTutLfiadLqyVhXECQsCn+yV1ERnp/799+HPofWA8jQH/Oq
GvCDVeyB0y6oZRZ07tTuNDLdgFV8E3N8pXm2CxctBuAQHdcTaz61GnZK5QQ9IVxSEheG3IXEwhlM
QZv+8DxFFLCZOT7kP90sO0YHUTFTvK0v2gWm2qy/FGwxpeqG3/gT0eDiVai8JCjexp1BJM7zYZYf
vQnjYygsyytx6mPEgm8z3WuMIcAXfVQQ4hzff9AQvghsxaY8MajzKWK90YxvOr0NcAsUuvTb7otf
OXEwrpHOZlIIbGRAirENFRCwRUw1U9LwZhTO05l0KIGbC2v5BU22G0r/bxVorfHfZ8qFesGz/FMt
+p+3T3OwTNavkJMF1AC4QmVDrehZmo00AvuY+MN2+soMfpd0KKh/79sBXng6zQXJhZ+7mv9iS6sI
F25NFcCoOHTQMBuFac6aAzzhg6K89MyksN5Rera8o/hPQpGMuJVJL/SdGKhGoTrntc+QQQ3TEVqc
DjwJhMBfWrfc4AW18zW3matpPH9iY+ILgKuAQChv/pXe1GCvbbVUg3JoTNDFnHInZkZCOktn7x2b
+ASPKHThpt+xN26VvyqkFQdoy8+Vp/09vPaIft8qzc5qzBaYXz9JvNR4k6z6HasXOiKQbwA5VIQF
tAcQTXR8keo3j2/RVt0+rd7vLEVYdNawi+dgLjDWh+oyCoOEQvy9utupo64l0VIowxeCC1KKfr7Q
d4VRt4a0zlKDVqY7iZFbCkhrywMDFp7XqcXIjPIi/pYBlvzWddk+4oXCrmxMAC+menP5HqAjHlQG
9Bnzz7rfgRdYgotzjcNo9uEcLbf5ufc59r543Nk8OJYem9GSx2wE7XvAzOmU24n/4lawLU0IR3Q7
HpDjHac5B9yq3jUHZLTbJoiMP3Ql65KQx8rgIWIPiXrzG7QsKU4hpr1l9mtB77ejAUepZXx2vCx5
FxPSt+c1RqydBYRt603GZhN8DzQgT85qFhegxk461LB2hDI6xar4rphxpzIlJvE/SAJGNCv6gzHp
ixeQmea0BCRMN5E+tSk2DPp/DcnBXPuNNyw3tlNo9xgl/G1yU3bdeyls73ieAcivxuRuvOdYUAW7
B0xCrrliszZgxMH4CIB1RGN3N2WvOsgeHNp+4tO1zYgcHkbnLBgTpPMDoQZsBO9lpOfOGq2QqC0G
WVTmfOge6fwZ0gf24Irsk6ourhqb3Gf9hSNycMeOTu+ZGiRBuU3mEyc2Uhxsr4ATSF5+TiwE/jaC
qjWGMK7L5YuqCd98f5at3P/vveW+vMu47NE6ZpDeDryBzZBVnu8mXnzhOOOAZHlQAvEvcASW3i47
jDyQEfbi9JbZPYfldopGuNeHytynOAn4PAMH7nOMedmcJ3SuLAEzNpM5eHwExtWYEZApQbf2G5p+
Jq5Gs2jxAbu05d3YbkK2u+lVceQVjS7tjcSB+saZxkEZQEw5ov89AkICfzTeSyCigL4WlPQIeG7d
T214IJgbq1fEXtHiaOMtSsH40M3z9ftc9ATNGs+/HLZnNYxLiZiVK67a44N9x6dOpVCYXscgIhqe
huJY8maeTud8IV1ENq0pzfsvFsmwswcr+WSZWKjSGQkzZc2DMHUgY1OD05SqZOIADZl3cxzkRr/B
m2E+jZ6iaIqnUPSm7FZItFeZPZzAzPtCAsS386dI3v0aR57DQApU8L/RcEra2opefs5sHQbC4MS1
q8N9cBbyVwANWRMFnscqQAoTiDTTwjHefqmS7fG2uLw+4OztEtKO3ZkOaDQrAWK/prKjpNQ/qOKA
nP+dwgyHNNU19vi3w/EQnkEiECEzZg5oRr0AET2Qxa1zN2aWg2epx95vKSOkoFpM6SKni7uHBMLo
btWCE2X72GYef/TDQWqlfwOuSUfPy3yBUqypfZ0e4C+mFnwfU3qSWQYczXadzrC1SmBIGw5PjlUm
etrqhWorGJnjdeVPqUEyUEbm1vAMlE9/ms++4BS39LkGikgnxuQ25eHqzNd4aLJZQnSptKHg+lmD
KsFGGvmiKwXRtJ7ufQdmC7kB2auB9NNBW9HhrDjlEUQAMLUGR+ut9wqAjlI1h+/Wuyuxsv0Ch0pL
EY2jQPReTO9xtSXCKaBubJPS4GeN5ppHmZg6hQMgct+w4Z6QSV0FZ8Dni2PiJDvgLyqnMeK2ZQmy
adL5p9bI/EX5Oxm21RS5FlXOFA0DukXrs7ofmXrQA2xjycITOb6yGWcUXRP/ADYzh1Wh9JUOrf51
FJOps5Zsce6BlCNTcTFOZ/rEZJLZMIKfevk5SMjMN+IJlzrxTRGjOGzAxazgNrcVBUMWmyLASM9Y
ZyOPF5lsKgjt7mZ2t/L30tf25cTp7m6s6dPKfChhe7dw5jegKMcxhXcJUa05A02ARczYJesYBCon
hBjTC8q9jxO/TqAiBK4LTOW5G8QrPTzlazz3NawXpvqlODVBr8axU+e+kJgZmOcHfUIAbCC2JhhJ
Mo/Zdo7qQtrANdpfZpWjv12qGwB3W9XZ4RiTGnLwnB42TmmoRUA8fZc73+BhUwwWc+H4NbPT9AjE
MIBwQ3rB88ymogwkgQpSNeD6mVHXOlwv9gR4n95SqQJfHLmUmzUl6L/BKfOeqSubnueVcYlnEYBE
tGontpNwYo5Mke3tvX9wOLwPb1R3dMyTGbshPetjwT5Ca5rvn8T38uAii6CcF9xoDbNBGTo9kuHD
ec56Usg4YPdhBMhgTOZt0HKYnxmEiKttqRGMNoRY4n43bA8LbSOsVKtbxAfWJHUQSogNLyQYVjNO
Aqx4g2uF506df5mRxzxxliXYJy1EqhoFlSt03GFKRSybdcUEJ8gHtmDeGAJGM91x+gsXYMHmgqWe
OaFPl+K0/+rgS/UAVKLgAa7nDpaQO5UtLNVwMPwyUsErONLYOzsgyGIuQwBK1KHfkfEwoROCr2Ry
u6Pr8PDiTvzany8PhAFk0l6thLmdRotFdVjvJ+4Q4Ff3V+yTPa0NN/n68u6nt6/QES5i2q2BbVMZ
Fs6YGwYRJdaHQxWlMc0pTiqmB2LXra/HZpgQIrKP5jMVseNGoT1b3xfqwag2pL+CDt5/i96KFmON
Pa2xYwc7J0YH7BAQgFOdXWjHTbNHszs+XeOc+PWu32XHx6kJIQnRmtrdn2QL4dimgTmDoqmLfoVj
BWpROkgMFwN85dYr6JWwHEBUwcrup1xBQJLaOg/kn3Z6U1nUDJLTX0f2sAZAILNlqOvFwx768ZGT
2bRJbF4N/SD0HZNDZE8H0bebZpAI0I/vp9j1G9OndVxxyc2J0zNPomTT+JUWyLgQMWuEAJsv9n/6
/cxuA8hEJFGcYB92bmIsg89ujCidUr8K38D1lGn03hzPKyC1F59qMX0LzFyEm6MjwN1/gYCYfV33
blKq3a9RUHnAVRSSHQTEa6BL7kxoCzm3Go4uc+QI4ZRdjre35Ob7yuwVjjfpvjnyuJjUr8Kh+KFB
/GvCYj+oYcDXtxNv5LFGbM0H3ByojNpFBgXlPLLQzYIqMSkWdhn9Io38sCfV9m8Jxj9eF9f0n7Vs
OG4U9nxIiA2rqzWr7dMoD6w9k6eL2T3MlTSKGSU99XjqP3mYMZ4CUT/Mz348gXuuZ7VRzOF3NG7t
IAQZEw6vIhtRZqNZZ1m7mA775Q4DKaZUd2hazd4a+D2IbZuTHEyisGiG5gMxMAXdyHENDtymzBIr
2cyG+uI9T9eApRI5EHyNnxkwnDNxP8F0W7gVu+74KHIjPDWIwNdodamHYJsxKpJl70RYLTOmQbEg
oPQGpwyP2PkZ3veaC5GCozlb0NOPU5gFZgUFcHs1FdRolXn3cLyVK+YzC9QeGy49yppbYwofjnd6
TgtTKmZIf/Kr0HZz7wY+BjvpWqMW2gG9+r1xZkExdyg25V3rMbdCV0lLG60RUzxhmFWYmnrWgmtQ
vtLAT5ZPjMUNuGcIfhT2gP+cw1MqiadDpRHIuIX+v31h65o60axCHwqBbGsLTJkOc8AOyhIWbKr3
M2BZfgxoZ8m8OkvcvdfApxlkeKoPLcluSqTgUG3We3pYm8LWz8zUrc+DrKb2mZLKlASIvB31CPU4
EhCI5tc2XYs+U6bMz6F2J7v3QbOqK6Tv8onx47vsjWGMDRuOm8yAieKvnjjF7HuRUBP0+3zOn0dS
zQ1jyesJ9gZMu4pZDo0XIAaEIGAV40jaIIVrj6yRzYiiYd4ebOfP+HC/9jSbL/P7y03Qkx+hNAH6
mHCa7opdexmVNheoPbxB6RJdYcBFy2a9SH0QCDbzasuBykZdADe/YXhQptXoBpeik/E8NsYIcBjl
3eaOiAVV3nepWGjKnuju5LVmxGH6p4ZksmOH92GbOMCLc7LmcAx43VvO1WPD0ho2f/WK7MKDRQHr
pxIjTBy4vTdOPGPa6gP/BCjg0oUGAqhPu/0H0sCuysadXayyEsp2inYkQshV9YEi55ZSvsOFew0S
/VnkshD1F+cSNazZQ2/KPkzXZPZ//HPCj6BBqcyXR4A5/RItOKjSkMrOLCt4MH9AKRkGoh9EZ9jM
2RZsRq44jEFhQCVzlnHCLqbcAThSGsqBgIG2qw0L3CWk/QZ92GJUZ/38vZgz03DC7qd4n/c42xgY
SGeQ6fvU4NPMutN/qV1XfxtKv4CR+OkM3Iunx+eoOlF2p5bvf835UBquVo2+p5PSgz/oRzhYtm8P
vEoAgIJ3Bo8dUPeJrzk5XA6T6c8Ne7b4x2RmvdnsniBcqZ/qPHnaKlk3UJZViGBYP/EY7hL9z3X3
+ynm7Ux38x0iVv73wnsWQ1ciEWCn9f8Acq2/F21MTBHDQyyhikGKygHK8437Ge3I10VvSNJtPp/P
h3Kz1XnZ7t+d5jLxV7+/lL2Ll3sfFBv8LipNY4cwmh3jYUcHzq1BoWjy//5m3pqW/8cYLmvFLBYO
Rhp6Iw0wbxjVtvHO+fypc2E2wFG/gr5rmYYJ+l56VI2Ousj3Mo3S3VDmqnnQQz/5H2FnsqQ6mmzr
Vymr8cGOEGqv3XMH6iVE3zPBaALRiE5ICHj6+3nkpE5aWuagytL2jh1BSP/vzfK1ljtYfX0cflGV
CqBwFtc11LAF9H56bZIolV5/+/NGFncjl1/cHykOmeal7+SV1IH/SbvpccxH6lpRDlfgDGoFhsnc
H3yH4lJzngGtYQj3joEjN+Xeln+P92YkVAGX/l6BaWQ4Xb+RdLu8GLdb9XP/PQFj8upx5k6oT0/O
uksLFvN7PTgSEyVVPfz5OeZgYRQSD++KT1cXiYOzrbzUcrqjHMIowC7I14CSEATM1dHK807EvYgK
4EwPK26Ja4sfXnHsq+Ab9mkRFivIB1qqTydMStL1GjZwyNP5/QRPj6e5llOXdC3YPd1kP7jzEkg3
Cf8pEk3Ft515e4DKxgUgOkQ84QELZnFgdEzHo529Ju8fjPx4bZOv373FiwkvUKz9HN44tZOz+AQM
Xo5p7qQL/xQpHlyriKYasSY3AjOadpu85IOlc01IKMygRz5JYxYOf05e3J8tui13jQOE3KcSx8Md
X9YeTRbdkJnTK9pu03QyqvHBwcNITnPEyb1SPF9AeMB4uG/JmiXuZER37bIiGZKc0/85Q2bsM0Ni
Yxotte1uU8fvfvgSqz2JRnwa7mse7qZGZ9XxBpmX+LNZ2vUn+z3eqqdYd8ii8Cm6iTvAPAzfkJPb
SIEEsI9y7kzueqVHXD47e4gyzoQX4PqQJri+fjea7CFqYRDADB+WTY4VHfW9u8N9thJQPV796uAp
qB1t3AfXSm4ph6DprpMrzVWXW5wFjzbPARlAGCWcyX66KJzRJJpqnfn85vR6cXBzprvBJxp10y3H
ILmQgiscllAoouyt/bkIlNkUcnSWmw0mAgj4Ef56gMlwb9ssFg3LoMNi04czJ6btBju7r/cHuzI4
TlsAZ8AXAYgTElkcZuCdmR5IcKwT9UxnqQds7Xmlb4/tCQmkXr6vFp5SbL0A23SYHoeO4TdghhA8
G5wUiQ9gDxwXRLVAhX18IL1sxNUQOhAHSk5+RirM3d3FmfeC8an3xYnEjKhL+IE6IlRcoYBDK3du
OkZSxC0oQcN8/MIfxhyd0rune4fwDE1Bw/JL1hZTa9RRzQQLRJ8RR9hmFOcaCPsZVOFP4LR3kQsn
rgShhRKdpBgTfAR3fXdaYlp3x+wMmoDb8ADbMig8x5FcxEuPqgOrfpVW88pIhdwRQKDl3YE8TwGC
6exoGC6xrHCjPuE8ULtBQd1CxKMKTaKIHhT/Uv4XMh/BiZiTvFcckBcgs64btRyP2Dtiq2zL2fGX
sE/owtqFM2GyTV/0YVEmg0A+gxFfV+4DaPAYWHa74XifZ3fNR+EMD05hNAK35SB5gxEXVZikOXQC
asdEqDN9aaFaA5ovdH2rJmNZxrDEWYOhxDG8AGK+I0xOTh4eHu17oP4EY/j2Th/a10BUyC/2C/f9
lOvvpjOycKD7qxTuGlwfCU9XMKxZv4+RbcfwCkgCsGJRek7Y2pN2IzAQaCkcbuh+/fdCwsSoyz5U
jGH497rPPSTuXV24Fw8e5CJ3lB7XBMkAbk1vKnO0GHxrl9vdZf0NFtFGV3LwZN1yU9pwvlaedj+8
ueM4nMGC8Xw32UP/dM0R62z2Sbf0qS3iNJX65wkpc0ESAhgOePSFA5HGctxol+05Mw656xHxCRPo
zfxqeIz4Sm92docHjyKpxKp6wb62QeUOiCKSSEcVZ0CSU+Fq7TvtVtMfHZLP5uOMyKcrgfZtb5R0
JW3Zy3VBToZ1AlB4wN6a7gDCpMoo5xZTZx3jFz/iDve/GC44U2AZBk4kZvfsbnnYjNtflEwzfxJF
Wlc6M+Imi63DR8MJu/zSHCx33V2vE3L6fkdgn/K6w2W7TdlSOaMRa8VYJw/GFbSjCfQZbiLHkXYN
SP8EcPw78o2iO4tZ2xWuwG3qlGjQ6djIsFmNiodGTZgXywbwuB5mYpxaCGU4LX9czDlQZzB3rpzb
jFp5cO+UndXMmOHRAqxoBeumS9OduusRGfjQnYUvzvRP/85V/LoJ/Rloe5ujgT82Dx4VoTM7uh/O
IAWvN5tt+3iTEX2c7cxyEip4xZsw665ngx0r651B5CaSbCXMbunqTOE2dL9DybpUts5ivZ4AzLX6
BB22N3V4+uF+94xqrGJcb94Ttvs4MJ051g1rHtxux0Q5pniSXMjN2k3zeNoegG6AecIWI1pKBvvg
p6QkxFTGCh1cxxFbcYg4F8lxPuk+iP2Vx2lTPXfvYcMF3MiGAyRqzhQbJzyicEWWR/r7LiEto/2m
xBgMXoE2KCVSyy9GsFgnhIp4t6sdz58t/ET4kBenHXGAJ1QCOtO3ZOe1FVz4vwEmKFsR8TdJCfcU
VyCongCGPga4Q1Mas0MCmyEs4Xm2SOEQp+6/EQ0SUDqh5GQ3DAfh0pYjZvLrDq5sQHjFDGGQpTwB
OecwQOFvbF/7xtLIUIo6jDGFJIAR7eDecs3ecX0E2xDv4xxjay3A5LjDEBcAkma5Eb5omw9UwYfo
DaWhiq5z0ztSnWNu7jHwwdL10G9t9d63pw6b3HcE8BoO02eG1ETg05AaZ4BiMVHT3M+C1iIDagbB
PUFHrWZCGTVYU0p3zq2kzwPFpBPFQZBtEth3PvY4p9OUNgXJxVRyNYStSE3oP9MTrHVuxceZmj3j
Q1O9Y7oFdB7o/ceMeV275V+Bd1kv0FbQFYVHyK15QiHNE8+GCtMnfvntCRCpAIp1akI+IB6XDHcY
EnxEgKCZxnESQXbMcIeCXyB4ZpM8hgJaa8s3ZnlIc4HL3FDv4xudyoEDp8TakWoiAQPrIMnz3t1D
xjoomTgaRB62jwSfMCe5CGtBh2d7ByLtQP+HK4MpNSEGlAp4osGNPWH/rFGhPDbkbOxIXz4dPRc+
AjzgajPPZM06R4K1GvWgOXp5eEG2y/g71+D6jK65i12nMjSRE6CU41uiW8zcJ9QFBkddqOQ+9FYG
+OtGeORvQyCuXmsAravFfOnEZ5pRdPNmhAEP54ZUj+oZp4wmoiz47rgM0qkwhQfe0jqUGSP2GpjY
d8+/YkEFM35n/tIX3iCY77DxTk7g4Ywc0Qy+seBqX7HDpEnXGWBuYJIyVXz9MPQ+nae3so3PGXD5
F8MJOCaDesNA/K7Jr0A91AwyApOgjlfTVUjselzzwWjQfqjkNMJQ6bZ8nalzuM3iAvQ6hVLVYZOh
94VawsDKaY1Mmeu4aOt2b+xWwU4f43z43QtFh++KoB9qSCQ2UjUgvt6nvcYmJY85JM3et89BqdqH
Nx4Mzgczr0b0Yt8H4WblNhd3zlmnZhimtFfd3EybDefcxBOwfEEDpyKeQimsUwziM5pZfXENxQZU
rKELLEHhmHS4Wy7T4qjkDNgs2WY6QIv88O/YCYirre1Mz5sHRu0qXlTQaaA3yapiFuoED6o+bGkF
cYIsXNteuTiE1jA7BtdQmT0wu2D3AtdvpGBn0cl61x+ZWNwpBjnrKTNxd8Qw9tJjBgBKpo0ofyH4
EIkmZApKeQWm43t9ghRyG71EC3dYWiZYGgwu/l02em7eNR7R4QPjg1vEDB8aVnluG8egwh6C1UoF
0tS9nu2v98BCUtGxf4xA2pX7klMCu0Zh2Jb1ieRLKlOQsUg+Zd7RZlC52gfJxtFzRJYie5w74AOE
YmbXHQir8FuI6gQ2HC9hK9NTc8LVIHdWu5pBWmBR4zMSZ/MKxAHZUMGZnhK3j9tTWwYGz/g1fAIZ
M0qbrNrvzsfBCY8BoRq9OpfABhpoYCxeBA9YQTp0+4K6Gdg0gvsO6sW0iDHMEdjg608+s5xf6UVp
Ir02r9MxsJsKsh1Kv6lwIQxwLZpF/tMVCsToRZrTsSEXQtCqTbcWfOZMFZ0114MXKJZiRypxPCVC
PkiPWVHMNI22mnqB2LWuCjETSvHTTAvgvviMJRtUgA4zRspsWstHcIFmfPOMTdmxY67lkCgNrUSL
zvNqnAEKEE2z0LBh7rvXvd0ppwyaAeHRczOSfWwbSzgjQq7nXVPEqSOtpIRGtxjfh7l/9Nqll/c/
ZEhgZ+Zu7KhKcA7zjpAV3ss3nf/NffRe3ccYPoaSJjz0pN5AerDjeweeNt0y5LaXMH3y0MCpn5u+
GvKXUK6YDf/Us2un1GhAn5HuHZH8jcXo/hEqVtDAXZXRf0oyGepCUllqSwWbfaNjL6hLnDuotZ3o
tNGnbmOpbIFrAeIqO3zXHjowGJyKBo1XTkgMixB6wBldzvCNFf2UusBGL1QmEP+9nMYBaSGHGGSH
HIl6iCpv3egUv4BEq5Njq+CiEy4gowNOF4jxIKhLFvxEBH7kTur2upcBt+QKgWrr0REqAQSSdRXb
BOBvmLetXWv4wVlGQOjTMhuBv9Jv0qi1kom9QAWMsMcMQbfNeL9++S2QN9WDMEmNCpQb3UiHUdUu
JlpUDjT0PocpDCM0ETBkPERTTZSIJJJMFkRs7iGLATkIpncyqZXwJQLOQr7A+7tMVVzRqLrwN+j9
goCbeyKjRqoOCpIjgPOu8MrgBpB97t0HJzNo7MuQkZj/nRptpoZwpiSpl4zk9RhfwoTFFP0TqiI2
9LjvaRW/ljY1HxKnFs562JXjL+5gwXQDhvdwqWiTX8iEmHtQqTHwH7C4BW9gSkKa2maPyNyGbsXp
DkmCj7adKkutW0fFhIq4hAJL0u9wnsyFCvlIwIt78vrS5meli2QKx6Jpk/DRhrJ+ZEr2lJyhEd4U
uKdZH/Nln7CacgFBdO+UGthEQ6xwJ1DpYm3EmAj2gVtiwrDgU4AAA6gOrIB/B06ljqApG3Ryt3Tl
HNHCINL5Yz4GbXdcugmsRSD1x0KDWURuoJtm+RxMFQSzwlWZ4QlAfdqtw0doxUKDs/fpD5nZ+5nV
KTt6gNSA60BRH/EdLE4ZrVKV0w7gxooHmhX8B9ndAOzd8q32hzfc5PzfYhi4bfl9bqk9YHLI1Y3O
XhteND3Wilt3/6l4SqvhYVmGAsufR/eQvFoOzeQSn6bf0IjZecW8pAVhCmySTgIKC+gYUCyvvlif
cM5B00yFSjsAVAw4HPFDmQWdqfhlZn72di8PuIIqSYRClcMrgjBzYa7ESQNMu/Wf6WGNJQXRJV9X
AfI/nLWwxF5+BzJwQQNELDc7NUI7ML3JB9IuSWoKyPNDFUWvNGwhkvt2jfhChpjB7drW8XtJaYCt
8iuswBZFn0NXTWty3JaYFEObe9F6WjycontNJFGN8DbiUchw2hg1fpBK2Y66rQKchdwzWGMfuTW/
JK93W3bglGz47FBYwBpKA4JmMV2jdmHudE0eu0u/mdhLa3QeIx71OBLNzn1ZR0JIQXUCxYfGLuth
CJrc+gwLLpwJahugRsgrQR7xR6t5S0j7BC67oxI7aO4GGjLl6sRnuDvv8PXmZIvW78a0rZ5daPXf
DjopeCon1l/02Uv6Rl3FlJnn/Ryd588RWT4EQwI0vAFeNCCUFRlEQp3IsWvu/ph+FYkKlzhjdGdE
72VN09PoaGw7yknXuFmLIA6gvK+0E3z6xo+4wSNAqwKpIX3vX/hSbWnodyRGb/oKAPAgaxzugUF+
T3J42P6BQHEO2BAVM+VEjyPVFy0Z5GH6n5Dqc//AzISB7occKamn6IKSnskrVF6HgdpmWSxLXHqH
AgI1zuAQSPni+5BRBTWC1NjsnUweo7VBAQcWep19Q9v9Rh94oc7MCKodfAy6pXvyABkXy07cTcMz
dK5DR4dPdosnJx6oDuWI/hOiAOMHj1lzcAYKCFdjk3TAc6OirweCdAijoHsXoi/1ARUEHmtgVdYG
ksLLn1x6vGvuu0xLBNZo9m/tIhDl3gJfohjsqE0xw7WqKLpzeojbBlYLara0Nbz7Mn8X2/wIX0JC
tQWS/QV6/kPj1ASJ58ACYWQbmK/xbVpQA14nfOZQErGwxpGM+YqzfwU3P2MKQEHS36LJh9XOUhDC
vlA7b/7+jmwWFRznAod6RI1XZAZXgCrzzWxfaR/8ExU/XsSh6QB08kGYGnwI1PAmUMGiNM2IpEcG
qNpStFyTy5iNbiSld4+nRD/1bGPwyRNjJBq9IWM8vHz2HghrGpVCexUxMZEffaBrQ2I2UaiYSxY5
OTeeHqTSuXxU5tKWzBzpky5ZeqG6gVmF/jK4LvHt4HddtR87pEjKWLOcBvHlKe2DUCj5wvV3YPWg
hd/bKmO2q29REV6C19XvPlCWNRJIyIU5XyHKYFsZIqAbNBVEv5wfiDI29NL2ygpN1g4hBDE9A09g
/CKNGCn2hVBXB08VeODpFcQ/WUCmtvFwIvQCYYJlXmK/TpE0CveOdGx+49oTCFAfYDOPQ6Dh1awD
uMnA/uUOs4l4OsRYeqGTN7sH74gnphAZcerq3plE5RfvnJIgNroPdygmrCcYycTHThY2uT8fmGof
gubD49ir1JFXZMwWpscIYmnIprb7AbUcG6RHRqcxS01gyD9TFACM9A892Q3Y+AHtIuZe+hbrMPI9
yCThjavAOo9A21oVzCD0Aee4wc+ughfreGI+Nja6nKzY6q/wwcA2DWtjG1OJ8OLXkA2ROpLgbB/b
irjF2G/8RmYVM7KcIrSZX2K6j7T2ir25NFQ+cdXRN9+NPcQ9DdeE5kaur6wDsvC7xcyESHzEjj6b
3FzM99335tqz4l8dBbaQOPhgSoJhC2YtYxvbGOQ3M3UBO8bPxuVeyHqIdwfvt/84hsYY84TNq33d
SNKVK0GIPiy5y4CpzS42fiu+G/9XwVBu81+MZNXtje/VHN43cB/cNTMn6fxogXGyZ24i9c+3bwNt
CHioatBQTAxGDsKLyzqn0vmBqDf4Y6kazCdWMXeo8ux0gMSNJCBrLFjGBF4JPEALBRCLLpVifuVs
j+COyjZfs/IVn+YVghyYbIMTg0oG5CC8VAlr+oQhNxJqLIjNZ3BoMa2RGLSCVrcVdwR88akb0A3A
16HE0rctB9nKh8IEKBOyYZ+IvoaX7FUzQj13lqK0hwwCyJUdJ7iqAvWBvDMIO5CO/S7DoRk+oTwK
mM2DE9s3aDkIJEinGUGwMju69T4RLk+IUzB4+VIIqDMIzCrPzJhUid27x6/01RdjUoAE+i+CPbub
ikDrZgzc1grAxovfQMrCIvhuKR1wzPB+B7LMdH+9fFl8Q4qZ3kHU6BaB1t+EM7GzzPGsX9Kl9G4A
XKuerJY4enAgNw1CDn5KHmabfhNXTYXpEiRRKi+6cAubXpU3ilg2LJcHBNcih/6yPPWXhkqWXvlP
oPE/plw0MwT34wZCmiN+DHKOBpD+ClawRfje4EGqJfw/P9kINCaJrUXFxgCN0Q9viyrqsmPfEOjV
ii1VnzXe35yDEk4PGpHumsWSfrkoYZXJ8gI2fgUvjHaF9KMvmPwq3Xz+GQIdc3oOFK2f8E3izd0J
NSytWTdjKggBDNeBiRBmGQ7tiOoCv3WVmHEs7T6BWcjNDV4IPzF6wig72+zmQ+jAJHxrdt8RxM/w
wyySLaKjxxxSg1D+GACaCqbx1NccTGgM7BUOOZt3Kq2F4oDR8a4BSbnW0NylWwZq1IY1K7Lyuc5U
Zb/QWt4zozOG10RlujYHJYzWo7ta9MEG8Y2w0yNFglyWzzvC8K4OVXlPbQ9FLMxryp4dr3B9Z/fA
vubwlGGdXod2krkDHRScpt/7TpnXgJfzS8VQLNzpZQ3eyFm6krRAC1t9mp5T54oYF1SWuSdNp5SC
0u3fRhi/k/k+DOKEbnV191MlEa4ndU1itVsu0yL0MfwlZJrBcc8KURzhgeGcW/+1pqRuv8MH/6xy
LU4hE2V4sBzMTwLcCVtzzRYyCndRjyBphNOFYuvu7bva9s4LNQfyQjNvAn4+eMF2oef9YFXBHr+Y
zMLi9lkT+IdZ1Io5GOIyprI4KOFSzjKsvtAOjYEqa3CQbPDPwARgtCOccn+0EQI+xhrifVOn9EZG
8EgxwEEnPOiuQFOxgYM/dfYGDBVT9gUNKDOHVO/+F1YV6S7cTT5xk26jAKyA5SBO31kJ73Ga+/b0
y6xn/FskYS1vzxtbJtkwSA4OZrRcg0wUEEx4+KfciTXuTshkoKy6qx4AiNpZATss7MmTllIg/g8U
A5QFGkx5OjKoVUCn4B8QvuhNn4nAHSqzI93HGIx9ZgAy7+UDEfQP/WozoME8P6ETt6dGUk9rd2/h
vCSK4U989hrjRnA/Ux/x6NgdQY9F8/aeUswT2kR3BxCM8gRsqBrXvWc/jx4jZqWY/eYYe42zPgz2
jhRht+hNbdJ+L57tuv0bnphCh030ws5afs9shCK8fTwAzfLVzf5jc+hAMCj5BQh3RpscAc+empqD
aocSqVoD1QZ1uJDdZHMIogk3w8oTZ5jOZf6Frn/BhkaQBqlMr06fxol3C+sraEJ1wo6EWI9JUMK6
S7RlhKvkBLiphWjr4EfnYbf/XJBNeuaktXxs1bE+aIqSAilYTaQUbIHJCZU4OwYZvnJBqQY5k0LF
gQ7PPH8BR4WbLLmKl0aFADc2FBqAyNvrjTX8bA7wJSH/YIHSWoBnuSfI7C+uFQYxJ5ayc55Q96eI
gtPrOmU3ICuKS4Z5qwxFUeHs7ZE2OBPX3GR2TNFkHdbnMfSiavzo21yJN7L0avcZIWTHokJsZRLZ
CMmaqm1OzRIOqLFOSD0TVEQwKIs9oAnAmASU1Q9jkHJbsp6aaRGfV4HvB0JEloMpOTfDXxicmpyL
W2O8zDYwMA1rwpKIAfRRv7VXGRaCh8baXv52YLVPIHZ2CjszYZ0HCcBZaIT+MO9ep0dwkz3tNwQ4
CnGWOsRK+CDXODsrspwPd52xIG+JbA69qmNR34mHBDdyWkBrYfxp9lhUylopgxeQstf21UXVSGc0
kL1+rOYEy0GPDlBUsO0p89bMgDWobzXrTrjWRGA6DNa2bk0sOWyHxVd6T2N16zXmDVfOCKZPCwAT
6BaNOJbsEFge6CapEZAwQNbjFTd7gk1LqaGjSgPJ5cxNEKUwFIX5yWFfMjimJxdKvBLucDf2ZtcZ
fi6ik6txlGAZM5SvOslYa4Pex0fyxsyGToJ+swwkbr7g55HbGZZpA912sqFMcsA1ghrO2ce7Jus6
gAhLjiJPMTOytwXQJ+4Uz7ZIRmU204TZh3kJ89qKohLvF7ZL4bHEjIby5j29Eae/i6/MRrlbrjpR
ie6Zp6psLyQA4HciWzV2oLoJajjhOOjwNejQbr0XV4gdLdA5LN+gjvndYHOK5Mb+alrYGYHCjzZR
YGOweQowoYJISqF0kODl7SgDkH0Lx5DDw7CBTKYl0xuCOFljZSVz0ERID5izUDcCpApAZ+G8lUEE
YPz8IdBfsOLCRmAnwJOAGo/Oj1gU1Slmdj+4LPTh6TFTZCR6DHYnrvAJ/KTp9kHOsdey4diPM6df
EN/ps3Z/DK8gSXu0Oxhk8RNlCnVZQ+1Iae3IlkZ7BOQFvBPsacSRLu5v6NMoZFjPeIin+CLLnGua
PlTP1PGpcFBmN5J3uJOThdaumRR7G00QumGgbEz8H2hxR5Mc5icTTXmRQm65zex4Iu0tuySYP5KA
Pl7/EKDxR51BuNcRGKPixZzfQYz64cLu2JjSO4BAy7FEix9ogb6H2uGIBz2r03O6ZTmNLLNuBL8z
SaZccyncf2wM4DpbsQRRoYYKPFTPBXzdCb+F4U6HgJDqCaiZ9+IWhZdd7u8BCqgNTvxme8sdAOPz
qgcXp+DKupfoG9QuZx4gE7oRolN4zrRGgpYTK5nkSAEILsEt1Z0PW7TJbWVB4Y8FEQeFugwTzQ77
XshTkBJX+PbvRYH4pl5xvpigHHuM/RL52kPoHWz21lExQkGhiyZuhz91CJ+XHjGLjR5YnAwU9yeO
JCZIjdzLkYye+3XcxOJvSY/BpncHRSucY7cHeb5v7FY7DsgYRkk42bOyk64ipH60Sr4lfYjTCBgu
aYxtJ1+GenS8alCTGatYThuKe5gZpNBAn1dr7B5Zd9BioL7DoMWTUeYC3SUV4ovkUgFZqUxOfxW6
MspBNUJzznesGUnt7AiKLafs7BGaXiy9gSXSmsvFBgb3Sc380oyl7sNqJEKMt2xzwz4JVp8NW1sm
6DcPP0ay0pPvVKKTu3StvR6w/1vqDlrO4Lx7YEuX/NGyGWeiFckLiiY7TNjigjgsIhFteeDXcPry
4I3wxk9Dct/d0YdqDGA/hfMyyUAvXoQXFpa7s8bwMGItzfzoiHN9mVEgEO0hnzif9fgNIxIsgAbY
YaeHxtoV2I6o6IDYdCo55MPB/u6BJPOEObjEuj3SQwJEq690lZB9S/PzkMEVnj/kxMtvShJeHDN0
JuLCb/8gZOieexNePoonDiyeB9T6TEbDx9SeW7gdBlO+PHkBRhVT9DAoSKG4UI5CFx89/Q3SfwAv
m7HAL/ueCpXAEbO1ByIVF4yqxWVexBNmd0JNhmd7jgzwq7DH3jGPAot0cE4XJ5hYVbrAmH5e+kjE
+hkPpC9lHPNycKldgriWb/3EBUwWOVgJ+zME/WItCJKzXxy+gWoF+SJcFnUpr70JTIuHPEwgUbmV
QXNL+DCQOQrGxOJALxdkiVLtGvXZpoIgQO+0whfuEVMzvOITVztzWi//tqfnRu8E1gclbX1aCy9M
OKVvpnarYUVenZI7NpM+zoa03pexuTdh+6IXJq0qdHZIhJkNWzrzYNzFu6Lpf3KjqXW40ocYVNvd
aCxyktYCVUygwGs1eqxVdX4EwnlQgiwQqvjU9kA3cptXm4r2kCGaxFtv96bn3imuzfPsTkeIDFgd
iKcQ0bkhWQ5Fu9kHPmfvETshCmdK458PH+xm5cZEFTSU56bCWYE5iavspxPmKOR9SuzkSL/x8HdM
/ObnsUwFP5EJh4ZQxEYbfK5JEp8RlAF6kcjFdwx0fzWEGUvq3F2hdQmTUdBQWaiI2UJaD9n5xj+D
RQp+Cykjjwl+YAka2f3NpwMFpdfFXMKldlnh0lvS3MoQXB4WQMqLNENMltNw5t08QVwzOq0KHBX0
z7UoVkjet4B/bbAcOGcOz10HMcj5wx3LvG9CiZBZItj1x0MW4x+wwONCgsLuOPYCah7E1qr2SBkq
u+zcz/5DLfjbGquUAnpizWFh+I1oB4DIh3Z2L2D3gtfBd36yggj6w+zhizCFQ/ajQ7pEUJn+LqvW
PWXwbDd7kvN5hVTVOCdDHiCDXLpZ9xSDdYgsgZ9jJ6D5ZlJ0FVAW2hH6pJc3YC03zwPBNQMKz0gq
ZqSsSHrABCKh8hwY/8HgpQSx/GJ7ayvhmelcIyUHyrAOJ5yRBW0RSyf0aoexPZK1NshpFuX61m9N
rvLvmanJyqXTiWBM+mGhc0Hhe/DX9r7BmRa+SenVrDJLNcqjE/vNbO8ZyXyPfeUeGWCYD7tizAbd
DERVlrPeU6EjrGXVFFCWw/P6Xe8Z8SoJzJAfGuOmdA3Eaqa9CIakbGShasgeIxYzyrRYyjnVY9Uc
jaXiLwVjGWBxgvJWPvJ5WrDNlKUb182JHWOK7PPDiOZAfln5zLYJeQZsYz7iWrqSPKxcCYVwcrp5
OLnFEADtyFpCcEDowUpu77yhJ8NrxCSToJBtq0u9QsBisOaxWrNNfr1a8phseELf3tN0sg0Zodg2
sNBm++ZU22u4VU7fWz5BNrvTbKGvZXSaFtsHqwgfLPm5TGsd2whn9aMzVMB3gDH8qguXBWc2tjxR
7Btftq3qqAUxD+gfQorPJn0PPGa+E0VFjKpv1IpbzQCib5qtzdEzebb1eiDjkqWrzcrlfUhUP2/h
FamoMIFJLzDdmYoywlqNEGfSruWcFpVamgoUFqoPa4Dyc2otjcmVWTJ4Af5vBU/J7B8YxFRYUbkH
dNrHoLT8B6NXxUOFjDuIDSV0XuRxRcPE6Bih4RG5Ix6zwWerd9QxcP1u1QeeNiNlKqarWK0F74R5
ptFTKBJh9c7zvbplbiURen89pjfdaaTmwuxzacLm3GCxsNS1hyFsM6xDnynOVTfMr/dYatT9B0LQ
iUWamun4E9UshIwNyG6g2y3TMRX3Sn9/7DOd5OUj0vQVzxywc4F0egV0fFFgAX3wwxrxa2LNHkAF
grmAB0ovc49oOa30sbVGBS0QfYyMRBCEUkqfw9KZfegCt3pXXKBr7L1qpAfNkC9FAALlHn3zfWqi
WEsuALMjqBSIkEGRfwdK0JPPPSNqrfEjeAanqb5shXoiMlUVLx7Ufah3rwlWENrsA1kP7tIvNWu1
Wc14Y/DZEVDJ8C0L5DkdELIzsefE8iqhBSfnjR3hIZOya3eEpx/qi1P4ZB+zDMm1znf3hE0UPH3j
IOuf9a1w0ooO1XZNEQMiiIqPKjea6CAAQdV7/wiIgXSBImAv5BlGl6TD5kCsY95+dSBMS2Bu9M7d
VeeCm1wgq9Ja8BbL4NI+b44bDRG26KjySA0oQ3/b/BMF31kgTjBykoNsTSSc0ywDMVHqYyK/fuA5
Fl4iqQ9RWx0x4Khn+uLSRnLbLjEHp9RYMhd4MHY8TRmygOtg+BfDWQiqGcJiAhOzYjCZBjyKArwP
/r3GSjTsdwMVYC6fl5SB47snq47usULFRKuWtmIzPpIbhLU3JW7zrlZ+EbD4kTwI13DwwJGArr3o
4H4DK6AlaCrmspimkwuaYOjEMhFjKs4Mmx9GBVAJI+qFQH5RIvH8iE1Wb4quUhRuahvR+onChAEY
CBgRiga9cuF+3pxOzmImuMYyGTxKYyPBiviJmwr7VqXYugCVMofjUbdg18HnrD0ONXQ0Sh7Z0fBK
D+MDxnEjs6cMTlArxDTptmkRDvAOkgGEmL684LfMTxGKXBm59l/+tojKSFTW4gMFRo4yWQBrIKqR
hY4Jy0doYfEH0Q/nhiKCDy0265KmbphIHUf17I5f5GWrsrBYC56gAs72yafR3PEPexfwuYTcIYug
WQ4A644zxG+4kzkhQDpLjP39ja6XpO8yLxCAAgkyWmUuJ+Jc/rSZnKjXOFITYRMRP4cCvNKQYehT
TBCghgwiaRPuGAA1dkiUkL/zY9jAJF3AI/o2HDxansiModALDQ25XBOjApp7JGQd5M8pnDOA6UOk
09EfgZWNsGRmCHPJ3lVQdl7hc8xA3xKXJVlMi7jFua0tBqpyGS+bBz4qsMkxOgITqR30G/G1w5kt
Bo9+PsSkbbXVsZvrIkHid866Z6rEE+/yDE2M+fWHLhftBGxBO4bV/YkMamljePrB6ojXDdZRMuZE
GgKKpAYWMXp5IaYII0+ZHbgCDa9kCTd2CNidjSgMg1ua9fNuHVcSbCvS5J7XR4kGe12gKyVhsMIR
fgUl+YxPjAIXcjUyEVZdMhuJWe6Owwhl+gRuI5rQ/OfeuS5v4HstuOAIgu7u7t//+u//93+37/+T
/dz6t/yT3a7/ulaX/u14LZ//82+19e9/3f/443j3P/+2zKaiNw2rqRqaZSkW/83fb9fD4zXjq5v/
1Xqe8mamtE7po9n5vku/dzlyfQus6kKd8HS8JY0qbBzOUZ4jl1nFpjm43mkJM9tvHbTIyOklMrpF
S2tjiPS0Bvk7/PuP2PyLj6gqhq2rtq1qmqLr//sjNsvGta4f+illheTzaHnV6SdfYXn+KhNTBzP9
AsYqj2D1SDK2SGjg+Ldq+g+fQR7Dnx6TqpiGpjQtU1Us7U+P6XZ73c/nz+2UKs+hUTTD1XXlf153
Vg0AhrMrKv+WUQN3+VYhiznuQfnmQH1fO03ZnQuOp7X/+w9k/uXnsa2WaWm6rRryzP7jtekXu7g/
8luevvCzv3asd1hfljB6T//49BX7H36U9r9/lGWdnrezeQbqGqiT6kfbPzfKxlhSOT9/8od/Wdqz
J/+rfm5LxrccWvLpz+fnQcT50TcsKinx6IeGv6yG2lTZ6+PbrJir0xeLSNiGsBjfCbHsZwUxYXEB
U7qNfA8mPtg4E01mBX/9dt7yp5ju8+0ay9fgPVHGOKJOsRwYkbw/o+b0u34wty0nq42xsWawnM1x
Ma83n2E2M8cg/dnivYbFMhS2yQ+DKmOjzVaby0iI5Fz4z+Y1qEafTQtOF3NXbv0CUq2y4a/+/s2p
1j88zz8fZ+XdaLwab8SXABz+p9qstE5RHAL9gah5en993OxhTqvb3n4arv1k2ddXwynWdq3i696y
5L76po36FK8ugyM7KQ4fv7o3gLY0tY8Oug9z8+8/8F++f8swFdu0W7qt/en9P99PozweT6f0kidf
9eq/4FtBXDzUXvbsnFuAWKd/uPFq8y8eUbOpNW1TtzTVaslH+o/T/Wl+G9atYbMz2CjbB9bHIqX+
qkBwn2vSPOD+/yWPG8w4eSom1+vamFzNU+9xfaVPFriY79Ask0uLFdQVuy0by5wb+vcPpan81UfU
CJ16y9Rs0/xzQFCPhXVXsluaZ0Pt3TFh1hfa8mq2X2yoNDofi5+fBX//Q//q5Ki2ahmWqrYsRZXP
9B+PpfpWVnlrVSCJEL9qdNlo74zkdp5Y1+Wz+IeXYP/VS2g1DVtVFE0xdONP791Sn7n5Vt9W582G
3nfLb9Xde7OvFmuL23qYXMlhtytIIdf7WVvBE3uzQKNWbawabpFl7v1A0VszDLumKz1oifNqNq6+
TC4/R/aO0QKxoul92jbZ4fz/STvTnca5dG0fkSXPw9/MCQkQIFSRPxYUxPM8++i/y0jfbnCiRLu3
1K1636aaZS+v4RnuIXwJaL6q6U4SCPotxH8dmrj9QQ2Lwc1RhEGgA1Y3AB1yn7o8QSgi7RCbK6Hg
kFB2taGuLAdcY0/b3PLvAK3ZAeGX372qeTsJDAcPLOufTB8CCopFfJfSnfXE5w7quNQhsq5LU6Wl
d+jD3ZbAoqE6UW47b8cRPE8I+9K4m1WNiwkeqOPangqSTnSXTl5yF9mwYCUkIBUgSWaRBuR0LXdU
bJJT1J8y68YyuHT2K4qhKZppKropjpZBlguKHrge5pfQ6LB817Bfo3CARQvMmusr7uLd+3OsYZH8
WHKOVueulovQSyxKtsnJ8fYtUGxjbwO4c1+l+CTjLCx+qtrRbzbXB7908Ci6pJmGIYq87eigdETN
aSw9je+L2JoGMITy5pTLACiKXWqAf9JpODv/xZiqIiqiIRmGbEijMVWx7pwyT4ItpaAc0wd5x/TG
xTTLdwIgkmB2/RWVS7GNygSriqRJkmiNTrpcy+NKiNXkhYyGghORDB1E9kf6YiyyqYP5ewQbfuvs
89VQwobAQJUZObh5iYj9gKIhDp3lX/70+nPpw/H1O94xTQ29a0lWFNnUzNEaszMxDyxmaRcEpM3u
e2t8+RypDQ6NVNraveixFeVDoHsPkrfXonex/VLFpVAT+ecHRzwWVCtKEQ94gy1DS9HUFlX4nkZ7
LPFw9SoyBCyjfQbdIRmkGg8cFJLob3Ibf4dwL2dUV95x5EIsG3p0Js755wIwW417LwuhoBpFxxGi
gAlUXsimnhDMnBJfkkyhQKqfKsyi0h4jmS6cczR6FkTihjZgZVBw6l/a+P36hJ0fzaYlSbKhK0yW
pYnDz3/skyDXAjsyLX2nuO92T++nGVztZBGcSv5FXHZ9tGEVjr4O97DOplBkSZI0+fdoVmHImtgz
mmQgDpPJGzH6Z3kIJl4fRjo/aXgXTecCULmEuQZ+j6MGVV13NbvBl7M3yQVCh5+ip5vw1pal6k45
WqcW92+Xkxx54apSM2hlAAFEbOyKI3MRVdGNLSMNLzd++Z8PNTqSCnIF3W8ab0uJT5b3Vr7nH0KJ
TMvdi3hDqLvWJiGR9Vlj3xj71nyM5r0KlTZpmwbfxBYkbPCqGbjjHXOKut7H9ak/P/t+z/wovte9
1JdrMWXmK/oAtMjKvexuqmaZxMI8stdyduO6v3DSM6KuK5JMisV/RidRoGRtYVpNuA1ETPGWIYcM
ImrpuxVj9bugKgCuHnWwFiun6v76y0rnocYwtmWwygxyPHmY9x+7Rw3dvNL0JNrmbT5X1C+/2rcF
vSIbcGP12hnFIlMOUoG+0P7GyN8x03g16bqlWJLObjw7gNVeyHUpd4zHmLwiXkTGi9ztcmWKPWgn
U4nISA8QLxeBQXprN/+bJPdqcu/EcyPb19W0NFeJCepVsmdC/RgB8qrB5lFW8+O1Xa88el0yTTmE
D2GpaPiD0xJDcOETtDj17S0oZkf7asWdUjOUuWzFpSrfF1YwVekQ9jOr/4fFJYbYYrzwhI02V18k
hI9Qm3c1vg40ELpdAgMu43ZrS3co9ZWv7sqzlz4yJvtMe1fKRTV4QMCwneVY7627bEU3vsF4gG5j
MM+g6CorBVYK7VGN9usmQVDwC3FKJ5wOAotWTNaFKhnqEd4qVOeGcEzBIT720kLvn6QHY6nryxrZ
BHGBSm1+xFPCBaQubG98qeGsGX8oUzVFXZY5kMjBf6+RSlEdTQhKkEfNQZV3Xn20ZbSNk41NsQIQ
csR+D28sjwu5mmlRFFEtk3vQ1K1RlC9lbRp7cRxsXeS2umRZC7uswV7yi2UgNPuUKGHIS/QyWqdV
uOGWJEFTsYdS7ursq/Vy+CtIy/QPQVcsucsiiLi1tBqqBEY5ZMaHoTpwfaa+d8vZTP146NFuEnxR
jIU0/z4gG/wFnXf2k999iRQjPWgpcjutBAvp0C/VveehhtNaoftRHXTrIOprt905YBNIS+FPJ08t
tB1jABG4h0QMbj3scGT+elhJMk1dUmXuMsMy9NGxoxWNVxoWdsYFqtYdtJkmn6gWnOlmqSCR69cE
RMjhO3cC4mDeCu9rE6ievszCJy8vllWD4KSozywRHUWhnOf+4/XZPL9ufj+gMboDfVusjFCwSdfz
eRJuWHopQY6v0oAHkkE4pmwdW9+o8S4yjtfHPgsqRkOPbrrA1D1Drjx/q/Lhqve+2hBTeM0msA6S
eyPwvTgWQS8RBTm+oY4C3y7zejPtY8YajqC9W+y8ljwf/BiisMGNy+bsdhte7Mdgo22VmG1kBZ0T
PZTAvJKvCri1fFfDW8DghU8r3F2fx+8SxXiRWRLVMt20FMkSR7dpkIRFEOpqsC2hbOsh4qKpPNes
g1Pc5x1q0vmhlE5B8z5EmMl7GFZLKUKbz4jvQyWfFYW1VcNjk270EBBfuNdZo724y+NNUWwsAw6s
cDDhaURPlsdVQE/A6b+sEE8eBRpU1U6iAC6A864W4GUrd+pnyV1MR6kN3joPSJD+ev19L65ZSzFE
STd0WTG+i74/7lMnrZPequJwa6PEg/SGMgXdzCxTUzNoJLGWsTkC513cSBvOBxaH85JbnDqppBFL
/D6kM9kgFa0kf9uJextGZRFvLHKGZuMLj1px8gn602klA6iVDtffWbl4P+jUqUyJ9I2A9ffQVtiH
npYTMbm1NPE1YKH10jbIkPUv1wYd3COwPq/cV0E69KqzzbBc0lB6VWj6UlynzEea4CTGTDKfEzAC
RQCVHJpUcdRouvLRJYM4t6bC6H3W/o14/vK8MXEaRyC1nbPLTdNjJ2xqfxsAaRPeNY8n3bnNphM5
Y+qpBaLTK3YdPgTN6fq8nW1FvpiliqZCfk2yPa5jEQcWei214VZGdtmMZhHrhfIe38uVd7pz1LUb
h9qwt3/txe8BVXko6HPMmKMDX5W7SPBtgXIyVXQK1jg84wpd72681uX3+p9hrNGxLeWe2nVNp967
L9xdzb2xqh+yff5MObnadQecQDf+otpbfyy4Ae1QtO5h6CVTOE1pgD4zeJWJcG+CHOxnTkPbA/Ng
voKO4MN9/IGFoAw086N5a/fVG/6/2A0Zx+YfxSksN17jV+zuiJjfYT/cl++YXCmn8r2GWBI/Ka85
aNZwD8mVqnQkzws6rjCojU+85boZaITgj/apfQLxGyAKHWqU1K7oFX060OqMhQb0EMSCMcmFAbfA
/+jQvHtC/vNDfroZH1/KNEk1///X+i4S/jhJLKlL8qijEkux2pHR9VzSDqICTPBQAY1msZS4klCD
M+GEiSYa3hTtfRLy65/zQrmVZUqFRJVUQ5Pk8eeUuy6MI9kOt6n1END5V8HEUARolZ0Mya18thGs
k9+vDzrESWcr9ceYo+s3zCVZq+w+3Ibmko5YFiwpPzjql3Cr6PRdVfo9kiVSPdAVWVY1VTNGZ1fr
G10k5m6ypbUt0frXZsq2R+cGOLe+ceRJ8akF7MyJDc46uOu6G2nt+ZYchqdqQcVdkRRJ/X10VkrU
c3QOBUVpx4ktUmltDh0J2PX5PN+SDMMgsmFphq5Lo50fO5XptSXBNPn6UD2whWbGWDrBO9Uhktoi
unEKnH/BYUSDxqFFrUS1RkGN7jliaubD4cadTDlP9F+5iwyaJDc/4fn183uoYY5/bBSpCNvS9dgo
AWIDMTHihosmbg5JtrFAGmMBUr1en87zrfl7xFGYr4QCVRk1j7ZSgfIUcBbABNi5XR/ku/97tjR1
0aDYbFiSYY6Wpp9TirO8GnaL8JgEf2RjJp568VkzcEjfuhrwKbyznX1XnXR7nejl9J046cYzXHzT
H88wWjiRqqdF1giwSVywVFDmulN/F0ExAFLgzclgEFEvnp/zL+Xz+sgXV+x/Bh6fOn1fC7EtucFw
+pXbwNnTcUmgCQ3n3Qd9x+ujXVytP0YbnTdaZRZ+30V80HJaoUI4WDpYa6Xd/ZczSu9fpY0k0k4a
3Y5h6lNyV2ipR8mjZD7leESq1DGUmMKD99Ei1dy9pe4GiSQdFZRsHYVAjpV+fv2FL04vhRfN0lVC
RmW0PcWiNUtHNoY9s2ySeUrpoK1efX8jyodE5RDaXx/vO5kcL2aZerYlKTLVJm00w6ratWJc+pBw
YKQ+V3vhj/oK5lI9Zu/WH5UmMO3nN5d8/tV/y9/8v83R/VscS1A56nuMdC26oV+w2qQnbLqPyFIc
YQ2Ib/mH/uK+em9IWR2LZ6xij5BNQ9xXkXqIj/WXCeoKqiS6WM/V4/Aj/gUQ2pf8Rx18p9JsgpfM
qcZw1Z/Lx+Tj+ktfiC1JflUqe5osa5I4bhdJYdKZomR8J7Bc3qVyUIpdW1GZ8jZEXx0M/M5dpta2
1c0bp8eljftz6NF8V76hl51SJ9uiR6ceoyiF2r3w7/oLnmWu4u/3G+UcTp6oTQ08Y+sVpwZ0EUIO
mEloyyhZp8aNFSsPv+xsBWki7SHSSUsex0Oh4OVKrFARj2V3amJtBMA839jhhmiIAi2RES0jBT4+
FxuRkRKdJAf4R/pVhiDc053nzYX8QDphQkm4MQ+XriBSB9WUgb1Imjq6EPIqcwpLFSBwHNw1Mt6o
lWe7ApnelTsT7ZX92AJ1c3cZRBPpAeq3CwGYaPir6EETb9p1ttRQ4ABfHP/rDoq+i98UlMfx0uYi
0yElCgevW6jqF/pM5L/Z4kRLrvwLZpiMYVUNSkPdP0d8BEaW4HmAMPFflCjedftO8JEl6eig4ZQD
GKsGUQphR5NWLYLUzWO+Q2/iTccsHETdDE6y0i7pCUHetG4UAr5vq1+fj8ID2Y5K6qHosjRuaMhZ
ZDV9VwfbQN0nIvDIdxOXuq7H01pG/Awcbm6C6jKWdBWKPthJlbFW6bazVaT2U0EmxzJQC6bd6kpw
yaz+uYwtHIEDzG2fWzTjBAO2gtmgWr1xgZl3KMP2FmHqAN2ljbwXanRk4hWpaEEmPvyiwjNwuPVn
ja5NLeFg1cqTS/XN1OA+ZtgCy8dSmDpdNI2Cr07c2RyS/CGn6sxXDzQ7aoqMrX7MvXyrGMBx8n2U
ACJz3xMQhH03yaV3De+DR60/uEcbZk5TyHs1BueS5HTxQ/srkeHSyaiUys68CdDHpYwtRB8prsOe
ozy4XrIU6xN46+vrVTrbuKOPMTodHC1J9DbU8cUsN221YY71Zu84J9Vq7yz6RkCCQg0JsRCInryj
4uVFmDyHH3GpYYpiLek63niis939/USGwpllKuDhRtdix/nZWbmAQysoU6SKFHIwE4NSXLT6RaVO
VValD5A0+CqUw42xh7c9W5oaGDOwFrSexzAbP+sTT3d6hMcoulGIUrQdWIk62GhUjWwKzW23rHFC
iVFRuT60qtwYenQPF8BYkkpqcAahsqmAvSLegxoXTUrnj6o8hDiQ5WBAlZXsKC9J/xKXiO2h22TQ
M2gwCzZxZgm/2pmB5pZje2vWv4b4VQBaP7IXsoPnR/gud/e+A7sisO4BDU0l409S/UlSKO9Dvm2a
iyYBZ1tbGC8cW00iqwXIGcgwwJ+vv650eaZp1dJI0BRLGYXqZlOXYmBxCCjUhfJmWWDUxEYCRTmz
1I2fnjrUnEK/2Njp8vrQZxEetwaASwrdNDIU87sH9yNJ8Esnz8qmIKN0ogmxZIAaQUAQMdWN/fWR
Lr3kr6FGOZ3r1LpUCMp3skU7q0bg0Jv30lRXZlK5dRAERrjzFmxA+87hfq1iLmNiStrgsqiyioe5
//GGrSzWBatEftRgqaCR9/DXfQn/BbsiPZTpTDDY0Wsn+QiAF1eIHBBDV8m7HqJX3M8S6IB7Zw4b
0l7hyWHsIwDX0I/wacfKIhf3gfMUCMsGPymWZvqncFZaPyvRWnS2ubZsJDwSwr0X4Cyob7f1CVra
zESSt5+kCxFPpoMw11HhQNr4T4T2tlMc7Vl+l0Jc3JcT96EFXequLADCCMIMfNB+EzmraLBdpo2H
sHOwkkBIwyVH6lj66yKY9gDGGatFumYAFODO9x8FGEYBv6Yp/vGA6HnObd/fZekdmL1JdEAix0Qw
bPjdBsDsF73/K/ozjbJiu4pB1tuseeWh7qn3H3KjmirOW68+eP4y/cBQXUA/uJ6jvQCHgfvW8F4D
/o4IaNIu7jP6gf226z5ilG8eWdhA5rMt2Up+J+h7dDEQ36tmIoKbCJCIOuaQC/ZpCZAJpYp03SLa
h6OChZ4qugjyVIQ7g6qps64/oqWy5FoTw6doUxMG9/A90GrAGsvYqmvZCRa0/6VBclrEVkucEUof
DLzcP3WAYh8JsjFQ4dHNEu8Fb2kiBQ+HP5lE1pTAA5f5pYmeyLS4b5qZgGCW92CrSxehiGpuEKR7
G4STk235x54pJd2qvxnxecppEW/FZzLBbXuIj9hEtP5jehTpcUbz3Fh0OFVlmK4tYiomyQwMCrMW
CG97E9oKis/NhP8L6OUHCeR8vGj9lzZ44QOoiAu6q7TGTn3lFyrcoQZej4F1AkJMHHYGWgUo/yLg
lkxTGJLivNIevXKWAxlFnMYeVIqOrTXXThgd77pPFb0wbdM8ZfcDgx68wLpF8l2ZtX/jv1L1Qq1P
mFdfDDy4AkWcjs00HSp7iBsJysFfgJuVXwQI/ps3CCMv2KJYr5H35uKPJ5lTkWb5E5ZYpMFr8SEF
sG+gSjoNAZ6QpN5VzkYDSp+uJLSoNy2UlOqVDm/GZAHRnUjePNMWhT6TkK0pVrX36ChHkmszukut
Tx1eCVoVuMq7OwdsrjCjxOCYs5IqSj+NoDbRNCwmLggIFcMAE0VGsbtv2wdrHkMCrNeu3WJEWNCh
nnpBj+lVd5+qyDc4/6pk723/6MLCTf7p0Zua+ADcB5OROJqpxd+YeAuBaTwbYwD/wM7s4q+DUNDW
tmcapt4owyRJMWjXyNJcUFljQPlC/zWCSbAzQfZ59x5ywB0kDQGi0SoqIQYUkJuZL/jw6QEaSZu8
i7hEp/M0Rok1xDYX2OCTmS3Ry1XA/abZoSDYq1lrbgXpXHmmV1Igt4TaYIKqBLyKjcwR7n6W5YPs
AMUiZEuI6pNNkmwC4a9lIl6nPOT1WvvklhQLsCocJLUvTHRl2YmHMtnnFvkKbX71MVOXcXYs7uoG
Ac7XjjjYcI1JDyuEwymnN2+wd1Vjoii4AwgGyptqtTj5h+wPZg6sNGkhJivhs0Uqij5GQy3605Hy
aYl4VI8Tt3/nkrauWh6V3/rmdU9C8V+UEIeomttU0xRqB7/PfdNvtNhXAYnnqCtr5JcpxYOKg+Hr
+r12Aa8BDkkDBGDpZF/KGJVK6hWkTp/qu8T7I1iUn9yFAadJnxkpOg3NOkIu+1P3ThbfoJk1ysFD
rMM9ielSRWo3+Qys6kb4dAE5Y4nUpkXRopGtK9/h1c87r1K90NfL5OXV+pZVewkXCC+W8wOspqfr
r395LJ0aOPhPnYbmKFSroiSvAk/1qWhywFNAlb19hGC2SyurjJYedAxBBlTSxzi87zNpL7GQrj/D
WRDDFU+TTwENQTGBzv3vT83dL6RlT9gOxpogOWn2fXdM0O/ybhQ4z2OY0UijRRWkAHKpICQv9eJj
9/GlYQD2jgDbjaV7MWb5+UKjUMkCSW5GfhVtE5D/1DVRq/EaWjpRPw848Zou2Kn0AINAuAMGWvXW
nTEAkGs8S7nESwNOfkHNKPuD+P/1qb5UIPv5ZKOvrXdBpOZ+FnH3vNvuSe8gaSniXG02qvHZ1RGL
XltcH/IsKRMJG0VZUy1Vt+jSj+ZcD91eKdI03BbRnI5x55zy4fja0x29yS0ZAu1RsDj0akU61Jpl
nlUhrVQLpKKnFRhhq1YsqTNIEDu0G00A7cKCVRTKfVT+FHbnGNqQe0kjh5lC7+hvjRA9Nq+DacHO
oSn8JG2d/B6MqIVwQ9Q+t2gEwHj7kJbZVppiHpYiRfSG9yaGUfRlVsiF5SjoDP/SPAxOPThenF4x
OzqliFJRHBZmRT/r365/k0sbQTEGTPLQhyNBHBXhg9bu60QACALim6tsF8a0iQ41sAnvUCcntz6G
oIluYkIuLD+QySrHrTaccOOCkhiWSt+FgJOzOVSKSXb4Zvo6t/bfsL9Gy4BhDMppkAwMa9z8toy8
MMS2DsE9o1ZnnYCZG6ayoajhGVhg2gDpxV0hWlM9xrC0g++0vNkpOp9iSSIhA/k4oJBMXR8W0Y9D
3LUachrDjAaYj1odrNKaZP0xSk9NTfIPPQ9TsD6bps2N1Xm23+hp0tkcZhe0uT6GPoq5ZTh2VNJg
zedUZz3SCE5UqjhASCgTXl9IFwbTRFmhnzvcoFxVv1+ybVqtkZIs3EKpz3NicGJWqtPcH20C7vPG
RXFeLAWa/HO40fGl1LoSglPrXvBu+QsvdHJcLCZPxny5nSDCPH8+3a2uv59yIbX/NeIotS+cIOu1
VkE0rFXuh6YfEOQ88mCXd9LMFB5NrZj2RYa9Mmo4hGy+TkaXy9gDS7EoTinfArcUoJgH/n1pZ8to
CKPCAs+BPngXpPI1jJ6d1NkFYr4FD8KCfDWqG4f+xY8E+N4ioKBPoY9mratcO/Ai+GE0LOnG0uei
sJz2xya53Qg62+HDF/ox1mi+qlSqqz6VvnuIQZNOS43X9XZtHs9CioCQ2tXl9U/03Uz+tdtHQ442
WlYUmZ6UtCOGCEaPqGuhNKDQPKTk6vUIksqPZgaZKNnorYWNwmPpNmgvgtO58SBn18LwIJY84H7B
tovjY8cpPKmqE8XdpoPSMAkiXsTGo03XLWw/pZqiW3HMkGptDx50szrueaYnQfwbAnqo46frT3MO
2hw9zfClfpw/WaG5Zupn3ctsd2ypFSwenp6+lKen+WS6wa7shKXPZPP8/Pl5fdxzYMXvcb9//mNc
sbJTTTFZbfT+AbjSxqgiQGstAg8kY9UMGH+Wzq8PqlyaemJ3kyCee/+MZaM0rVsltd29WKssn8z+
7hYLPA+/npZcaYgMBNMXe/Zlzh51b4YwmHDYYmiMSdzn59717pt8ev1xLm04UALcc7RNaA8MP/8x
BXXoObUWRCHc3ncdyekgXhf2l6C+ZA0J6S380znYY1QEHO25QpT7qg5cmpCVMHB35WrmSk8BsZ2e
dzNfRprKOtAk6gKkOiKsC5v5sOTMzLzxGS5tfonOqwTuHkTGmPrt+pVfNFWSPaT+wQbj9mSIcwrA
MkR7rDXaG7N88ZvrBpmLysVzRl7MfTGzHF92tyZ+JtJO0nbgMNpkGd0CIZ6niCxpiQYdn3LAPo5R
HxG0I73WTfTw53dcO8eHtTNZU15Yzuf42R1Wt+KXS+uHyFIcMiId6OGoayBJdW5FJn17AfGV5k7J
1y1dlpOdTdUvzreKM2TfRlQ19UOPVlI5j4JpQbHPWFxfxxeP1p8PMiq+mpFdhH2WQtarluSFlY7F
hXpvo14Z041LKwr0j3TXFbSDBPckIOV3/QGGlTs+2mVScgA3EOX50L83UtQnNlR1LRhuLjixtEDp
29TO6f82yuh+TNsQZGlJv9cqNx73OACUuAf8fwt2Mvyea28z2qeWyi2VaryNqe4ZI3X3N1GKkjVM
ybVBRrehHTiOq1o+Rt/YnWJB7lCwpVPYJ8m6pVqu2DsPMzOvvEsQio3eU+fdzL+6FMYcFUhBxXkU
dqvRvKZZBoMDzU9E3z0ElrzX2LQWHvKsXooMI4V/mcgyUpJ7IqI4QzKHPS9tPJG0rqQb+wSmeebI
e477IDZmTUbqE/aTUD45AdV5rdrldEnk4qnJvirqxkPPJKsIosp4lqe4taHt7QfFYyTGG1Ws/4D/
DSU0+RIsqAqEXnp1r/qbMmgezfajfosabY85u4vRW4SdiFrMXO0hFV5IBP0dpN9F11CuFF/NtLhT
TXWiSbwewyoenhmB8OL4/bNKjzhRipXUduu2BCRXGLMswuyrS1dO+t6q5aZEni5u7yPRmag2ekRB
Nm3kLxuumB98CQLC+g5CsJSEVWMTRNOgdx5rA0Voe8fXBrxVmJ8DBB4O48bw0Q2ltorrvIRNh7Ue
0u+ELipVF0VElSUx3tzq4MCLtKLqMSKM0LLoyaj0iQsYPE82UrzvaZwFLf4xAIhQzEDQIFoyhmrZ
nPs4UjWPqrmu6mYW9I+BUCwU5G+WlCdmUbpK4eXwqphCfQzPRJQWI6bJvTVHuR3AetxPOXYXbVg9
db0PYWgfE01ZdJ8d8+QDDIshy2uCi+ANNJ3afOzJM5xYmjRau83VN4upHmoaXcfn133Qq7Hyz5XS
VRhQHk71qcfgNgSQ3MLXT61OzrOaVo9iER89NDeu7/Hv1PLavhjdySxeD7q7n21tC6t7U1wEMkqt
ubJg+VYqmhvavejKr4UULUBLUkiYCcm6ydt1YdB+cdS5XCirLNW4YMP7pGr+iXTcFNt8zEScXIpN
UIJ4uYfYVjf2whVRgLZREJH/lKKxld17HfuGdu8nT71vTJO2nmVK9CTamCLQkM4Sey06wTItcbVI
zYe8bF96SsHXp+C81Mc19vM0HUWEcVJ7ctup8Tb9h12ihB3B0Aub+g/hh8pzozKGTBVUnvLGKX4O
GPoeGMjkgJM6lzZw0iquzCikxhiCr2uh/4UzvXtjucTaonTRDxKhNNDUUfsveHk3Xvvysfuf0Ucn
otN2Zp3lEeVFwn7CMZKf1j7QpuXLc0IW1XGARwCYncOecjn/yYva7NZTXEokoSTpmmyKFpQY+fdV
JrleKguRQXJAjSg5VsRhAg2QvnoFblgru4Sae9tuROUGOv6cxjBMvmaIhMUm6gtj0nuoCZ6kxeQB
d2hTLcLFYmHw58Ni/VhPkAjbzue41q5O4XK/f70x80Np72zP/Rh6dOFBA9CKvqRlrOTWpKYzVQSr
BDUs7SgG0WSoxXjpS6LOYQRx2ZbeDRboxRRIEekp0zbWTc7c33NemhV3Tanx6n9x4P4AvrSSVh5d
05aiwXQymWMyeCgPHmKs4WGFc/X1978UoCqSBrgLqp9ingEw+j4tPBEEL8s+6Y+hve7ab2g7IdP1
kYaJHE80awq9JeqepJ6jOElvVbsWyyDe9mY3gVBGPbcBjxdlN8b57gZcG2jYaz8ym8AuY9ErxWFG
WUVoWT9+RPP1wl88PTVvj1t0+vFxdxafs9Vmg+M40lir11sYwIvTCrNE0qEEqaIx+qqGkNeWYnbf
JDaw0SwokssoYEffqKRdDH8p9GqoFvBfdQxq9RNVLNS87F6KebpWSCofcOAp597L9t6b/e+/4ADU
p2Bo8ue3ZtKPiVXjxoOkAKHMQ0SxXpreK1o4YAGvj3IxOYeTQzmS5EKUv+mpP4ZJZTkxQ1/4Vr7q
U1T4aAc7XwQfoMprsBMdjBDpxtF3KZsBGqeQoQ0NrfEs6pHkt0YERqUsvaWLIj69DghBKvJfMaet
dQs5P6zB8RqFda5DvYZ7APZqtEZDgYOnL0CBwWr8TgpvRvLy5TGgHlDH1tDxGn7+Yx47o0+t1kGI
xsADqHj3MKNNJoL5ZAd30V/MLxWAisI8qZfQgICQZulD5aI6sq7BEwwmcAhsBjMKpUh14lDy33xk
zhsTaTF6m+P2ISs2kkrHDbfAKZN4brlzdK6Ed58Hiqbdi9TciK0ur6qhog/MDKSHNkoTMzUrKzmk
V5sl90PxLU4QUQNcJm6snuD76Aen9lbSdjGa0fWB5UsLg68wOvNKOpLkJw7yAtqdGoEOk77s5pC1
MIZQFWuWMTGt0NoLPTwawVdPc+bGNF86h34+wGgNCGrtR35PlQdRAZ2Wwix9zPYZjdNpCXcfxV80
kh/RdkUpDMc45EduwezM4RXPVjqETGogFtSh7xbEj1UoG4Haa3nPSo+0ZW/hIOCt6K/F7h04W6ty
EYDd1+kKjlWL/xiaFglwnkmMw4tLjb65Lwi9BuE7TRmaroXHFfxumMea8LSnVhSJzRy0qKfs5eCP
bThrsTx+qS2m6uZaktqpygVuFvJaiZp7zl+hRqBNP5YYkVg5mF/KT+rBp43UADKUwbxoaT2LUUSq
gaxb+TrV5uBOxRbF8BSMaz0Fkipjt5GQrIrU1mcdIrvNnxZjG6ANpxaZ+MEtixa1HaNuHj464ItY
V8hxWZ44lZxVCNBCMg5s9yADmiXequudaxsSS+m0cySFDpYIyeD3tkcTRAp7oe/A2WiTv7QfXtbJ
dL187GlATN+np9Pn7PP6Krt4eP4YcbTIrFLtiqAx8gdY1NTuszBfAPuYQHo1PQzAwHVdH++bfX6+
pv7ziqOYrSZo8a3O71/udhjVLS2aLA+7h4cXSl7OpJ3wx8t6+dROvjCumTw9UgObTp+xukBZfDrf
TvgL8/5usl5O5pP7zWyzwhwck/XTaT941NztZ9cfV71QckQmRxuiO3GggI++iNG2Wh+3lMraCFc5
NZ6VlX/vGPWmVqs3N1+KavXXL7152oI0itDHlpVlYYMv119VPSD56J84K3yE8OhKg9nM3Dlz65Lo
5goKBeGLUp8Cam4leJhEpH2Ab6EMrUFvNnq5iUVtGgyZcIEDkZU+OuTtoicvJVHexiVSNs0+6Hda
8WbGGHJzBCnYJ9SoZTh0A27MhHx+GPyaidFKcUM9rLSQ6hJgc6foJmWFIq+0KUt3YTlHHwn0GPk/
g2owSgfmwD7E6lD/0qMnucGYoAdh6NxL4gngdOB1k66gEJI6d4GGkxsEb4G/IFaIppprmlRsu96X
MG8Gfzp1iMKAL/sD2E54SzkGev/VlV4VGzkFpVxdf9FLjdXhtKPHSftdPSP51FoUJlrqe3DRh5Zu
hmuXsuIjdvIETwL6qVq1N6vTjVHPuBBDkf3HqKN9UZSFruTosGyLEIcNn3anjrGBZSDRtszNxxDg
vWGfIt2ZXx/4wi3za9xRtJtzhbmtp/iDsoGs39naverNZBHNmFvzenErwWXSDWTKYH2Mqs6dV1ih
mXKhoocCq0AK0vlQGmzWRXCX5KeBVjDQDwxvN4ggKlhzSDhu59BQYtR89cHztqUQ/F+8/o+HGoUW
ru97ddvG0TZVXkVv0E6TxHf4jy52UddHki9k6EN79H/ef9hgP25TMwS70so9Q1m7UNUnlucDl1u3
oAmFaB/Xry5ut6DwasSg4DdThcOkMeqB0ntLRAY94Bz2pCnjrWejpmbdWIAXmxCQCGju0z47Jwp1
aq1ncsjBnC+Q9j0uXp6ensT18u1+utn7088bB+ulphKn6n+GG81GV0WSWpYkJKK4603kIe0dzezY
OJrVjk+QWbvURGoNBe4NkgZc+u0txr02bKnxVUSqQpYC/QgE0VBe+PFBmlZsNFergm0F0tg1AF5T
p6lMgoIepOjOJsBDhWmqBNqy1nF5AQBsoyQMtEn8f6Sd127s1paun4gAc7gtFispltJa1g2hZUvM
OfPp+5vafdoSVacK6AY2YHjZ22SRk3OO8Y8/mPUmIRhHb54FzOoopOgFkRtP+razhdsbttbIoQMN
zbCxV1U8swlTbm7CBmOJIHQb4x2gclNk6dqyyIDEeJJ/Sl1RjldReZ9B7G80OP6BTjz71eT8EQT/
AGLp8Aqkz1Bk1n/j5yscFLllPXYFIHt+uZ46+dB1MyBiOmJx8InK4cvTwbJyahUJ+yLUupnl/Ano
pfqo3ziZ7OVxs62l+invki3+QWmV7Vsi/nCCtTI62Jw8b+JHgOMzTFcNHCLM1yIinQL/o0KuXK3a
0lXHxLD+cv6Wy9tu1FckrkpXkp2uow7ud792cMLgFEgNVRiYyMVrKE1uiJVeiyP/jMH17EVT7PW4
KPXEsI5/zv/8nxw7Tv2vP38BZk562Bt53iNClF61mayl3lXzD0pdYQ9ikAjZ33AmJKjVhC/SVDEf
PDKBnpt3iGfGwMTwEo3xJMz55ZaWbRBq0yyv4wG4S/7AR66on+3yg/n3fyhvwHwaJMC4TNbcwfmn
oZ7+VP5nMSzRxSRKeivSxGKwngvMjJy/dRyk8HgzWockNd5mge8oSY5GA+P7GsAtCC2GwR+lfiPe
Lo9KSOZZvEX2ISnaxqw8ZXpK0Yudv9NTpzeeJBqUQCxd+N/iHM2aqIBwjCJqdFbaHcwsNSbLp9nS
JcdavuaT0Wk9LgFkp7pFC8kqfgSQTDFEWRyjIdtLH/lTeu0ED1ZrrGyimWd4OsL1S8LONXop0dLF
GDyP1UppnhEMn//hJ85xyLxgkNQRhsE4+fvn2qmKUk4Shiy4lADwZNOBghOd+0VK1inUir6f+bsF
HujI5uIcr8NUyfMWfIzpXVe5MbGxmif1tyEiABaD5A2GV5E3T4BLuOvszfnfeaJh+Xb1xbnhaHMU
SbOf/DfdM6IzhoPBWL6s2YsvIbziv7Y4IlDVQfkwYDPq2J1+f6qOk80dnF4Y9OhRZDvfSQ4RGwzI
J9VfmyEUCBXPi1DKDpmhYkFIRgOup0rupfV7VyE4YJD4q8odb8b+1MGbrnnt5AuFxYlv8+s9fqIn
XzbqKLeywJHo0jtcZ2fGkHOVCCfJCkPT88/+p70mHAWM5SCyA4wg/Ft0Q20rp13nsMozKdwkbb8N
m1sxOJSjP6hEatvLpC25Dpx52P6oce3NcccuAejXfbRGeOFbP7XkkQ4DCFGsC4u97y8n7vU4b/0y
vsPvoFYeJqKEDc+uEIhfsvI7tegoWFkJsIwdHE++X6nFuMLEtzm9yxF0Kf6DI3c726+JBr8v7eRY
S1fULhbLIq6MK4O3z1RXwfIvgooZ3xWVzfzyElnxVAVlf72pRUNWBsBw2WxG10mHaiuJXW1Q1iZa
FHk8sttxCvu17jGf1VLh5CfbzF8PF4+GUzsfnwemrhZDEGEG8/3ZFKmRmX4P1deeGq8fJxdR/9bK
bnUOzTIoPYsze+6AFIabhJsbBBVAVy50MSd6C/urKd9i98uSqmsMq03vpnnXYNGLdDBNePavsd+4
XQ9qeKkfPrkkvtgALsqjLq4NP4OUcDeoR037h+nMKq4fG+VRGQMcwO/Of3nqJwdosRN96x6WxWpW
dsyasuRaj0kYUX2ivRy65WQoXKbOXgYFtEQFh2IbS9lpeu0HFH66vYvVj0YpvPa32QV7hMgrPFEa
SwMdY+OUIKPM9pU6jBt/MDepQ8pKXO+aYZua4RVtJzLqNur2bKyMCyZJe5Fi4peHaMMRk+jpnTlU
hBwDCUbbjiC48iPA36QLCcqmSsNoXlW2nXrMqtnrnOJGKSSYC7dB96Yk3IH+Uc6I/fXuSkkIyMZ/
vB4Y3sakyylY0ZlHEJAAswmOTXgT1gata+Q8GzOqs05eGea7aCGt1Nr0nbPpJ/Zahxy4bKUXW0GK
FHWH2cebFEaDJKSy5ohCiUA89WPKhPnosQ/zNeQRV1P6X+L35kQbUpFklbxJE2urIMTkWHDT4blr
b9RAxm8dpgOdqCWNm5mHxR9rHW6TfUU0TwT1O5Rv9ABhVV7sM/S4WkM8jU/omjmtUzlfx7R0+tz8
8ZGZpbwxBO0b88lyrmZ+SVLegCxHjSQcLzqS0Sj4Mabail85Kd1Hl+LbAN2NWjiBEKKOR1M/jvYR
F78+U7xk+CuD+GAqT2O9Y78FIJEzfWfEb4yvAn3c+ajm8NwAN6bPHI7iXgRyqkTyDc7Z6z7o7yIz
2paJ4jn4wfKdTqgfW3mbSr9i6RcM9mR8yMEhMpxOgrdk/qOotuugXsXxt0C4L9W2QGbAfmK6gIZt
nznhOHco4BQ3K7IXvwu2fZLgiC3UnKhCqRFN/9XpAYysnaIEa47JUH3s8DeTh2bVKBqH7m36XOqW
58+aC61eB2CSdBK7YQqVevQyZMOmwQe3SLJ7f6oOA/GZcJFdFrAboecMga4D/l1uzMK3jcYbUtm7
jq5shIACrCQVzUs+Km7jkFreReDrMgpckghVzLhpq6r22GAtkfurv0CfHeSkgfPXRChuSKfYfVRZ
61ZxfyfR1zBhFoL3Gtg740VFQf0m/AiiMX+FGuK20k3IcsaVbOyPeJuux3TTAo0Zt9K8s8EXHQDx
XN0MncDJZOOmSSc3I6ehsF4FtzIszR20Yw1iUGdGOyMs1yZmrA2JLqKQZvCfZt0urY9qKv1p28HD
MmdnGeGFvfanw5KAqr4AGYvTEPWl2de9TsQBppRYrQ8KivAtyzDAV86aRV9UlhIgZyt0EFgwxwCc
7CQFu/L5bfFEBcCdQGHEAEEHnVyUonI7TVOeN9l1lAu1OAtdfG18lRMR4P+3Sy2AokxpDCWwydPB
UhU6GgNGSK9+6ZE3dP5Cp4CYbz9qUdZYQ16PeVDj2BK8gUoQCyFswPKe9W5vbLP+q52qa8lur5kV
bEpFwAYRH4VivURzdKu12UafId6EuFHI2qXh34ljj5tzLA0eOrDJZ4/6pdjMpCG0864FpvxUW4Fg
rGJLbNQCoPT7lwvPQhQPP0+9fy+3WGqx1A9lIONeU8JfQxFORN1j1Lr+vJ9/+/3DaN2kzXp84mfa
ypqpZxCuqQHbmarDrXTPJOVM8Pm2hrQ9f2en+kxHEVRkQf+AGbE4jzvLKrMptCNEha5S79vHRkPX
CalzFZkPvKvwKh725695oshxBEkV1AxegiMvipxZih2jlsEqDeXFlogL0F8KrufQVyDzy8vtxf7n
VMHPJdHVwa3C6HzJTPb7pMxrraHqIDOULQ2VbJdOb9FARCaFAqcUDqnYQTict2MEqCsNe5PcSu2j
jv/UILrnn8CJVgf3LSB5Q6bXdezlR5h2bCoQSYXdidy8870zYYj05/NXOf1uv1xm8W5zS2uTMaTW
Yi8VBv042CgxPnLxCyVIE72107CG7LfJLk0BTr7hLxdeLHdn4iWkPraKVfJRxTtbXxe4BqRv+t8Z
sSnDhTV88lv+cjXx8X35lkunKs1Q15i9kAE53hiYxrRCTNOZ+BNcuNbnVvzjS/5yMfFqv1wMYWg7
dROWjZkUuGxpZHFSddIs1oBmL8wZMXA//xq1S79v8b3ohVLivQtUUFCOZKBNTrxyWpVoKvwwgPDU
HlC3hnCM80I0keLsezleHiUOUqVCJoQtjJ10F3Ta9QtyloNpU8AsjDK3cHxU62BMlbYfY89Ofuuh
s5bDcONP/8TTUcKtvAmeZ20LKOaq8ZNCNh4sqgud/6UfKP75l2eKX3Ih50GbCikeDWgc2K7Sf9CD
sx30zNTOP8+Lr1Cs3i+Xs5ykUZrIgUOUe1H7ggJyRVphGN3Eiefcj/oVIPf5S4o3dGbROIujUA2h
tE8t3VSqu013p6Gymjy534TKBZ+tn775oqb5d3kuffOTyWn9UJvEdLO96te0cFb3Mep7TSM4WJ5/
Wwk2YIbqZkF8r6n/qW6RuDE8WishEQTdtBk+8Y4Xqg9L6q8T+O2xaG3CA3sUZ3QY+a7dqxcW+Sk0
7tuNLxe5rtRJI2gqZHnhRuav0EB379m7IRbyyqDhDr3kNzygubx0afH0z72dxfJzEr2e5AIgEJoF
V4X3Wln0c0w6dDqtBllQsIU0NxmH1EouLP3/z2JE+4ogG4Xx5x7+ZTGqspO2s5RSGVhvVcysEE9R
pmiY1AG0TpCE7OxIzf+/WY+QkKic0ep8iiO+XFQre6eVetZjb2+L2Ssxgzd3dbrLygvV5umD7t8L
LbbmJpeL2AbHu05VJASZ4HgV3Raz9gvv8OQHBrUBa0C4gRB5v3/SCbPFUm+M6DpHgENAeihQY6QE
8qW0llNcWdxY/73S8kwtG82sB5NhmzdmOZ57B9MyaDb5pMnLC/zrWW9Iqq22+mjcZPPvvjbRcjIq
U6ChlIgpsPoDPTVBCaxI3k84CgHIYzC8Tejv4UWv6ope+f78Cz+5w35KwMiOwlZ6seXFkWkiLcDw
0863M0B3wtzHa7KNqrrTJWT71HwHAwNYbtR2yMqX5Mm6lBhTytCZsbcr67WirvwXBZejHBt/l+Qe
iCMjwcyXSnpVVBU/vuN/r/vJ8P6yqlupUdoyQp/kBw6CxuhZq3wX4Q5TFqZx1zZ0M7lTBM0LI7JN
w8TNgJPSVK8m0ncAv8kg0XfCjoB20DKyg67VzyLssLNvkuH9/As5+d2raLUYo6PAh0bwfcVWYzKY
uooYMfynCrIrarIisjxwIVBOg3RPn444vMRaUj7jUpfPSLAzcDDBAALt3PfLQi4PqCSs9FqZTbfu
wCfCDP/XWwVNQ8daTHrgMyVxC2ab8Vgc9K7ZVb1+VWPbxD9bleAkfUigPFkmxkgAcPM0zr9847dE
LSn1aIdnt8qiKydzVrFWuUSlEi/25rQkDxrHKmaMyomrv5PfwE8eMvw6W3iPsC+DV0VmbVQHwJbO
JDG+eBuy+V3HmC7AEgumTt29JvWvZianGpAPcrjYm5VMmNZWFTbxALPw27L8NS/edEzP+CA3KHbE
wLrX663ZHXXnmdk2XvIHp593pQYex5FPTjpGTVw5ijpOv2KrqM9zQdowA1BwDsvJ1qAvmO6ZKwbw
UBe2MkglIPSEgRaNqyAIgxVYzNkbxrlZ2z0B93kjZRTGc5ArLbeCAhgW1iqqo/2QYcnaYF1mQ+7N
Ohh847GMbPYP1Z2h/wXIgWJtVVntSsVyqR+unf7VLu2VzTsS4RYaJkJzm95Y42qo70QRH6NfVZLG
jfnWKq10p7m8KU11n2RHTTnaQbsypFve/TYq9s4Mc7rCqkguf4V5t0+ZhSvW3SjZ/YVN+SQC8HWx
Ldoc3Fhx7dEozKnrRGKP1QduL+d4XRorEHiMzVaOXbmqL11FMhCuTQ6TeQiROvE4jbK9VyMJ4Awm
Vg1epuzPf4IniSyqCSWOoSZT1uUc2rFHs5HGvLjWe9UlUqqzvRmr5Qneda9CCoWYJqfTxo5vEwSP
1AKp1bs9NmNpSiYV1keEBiaDF5vs3VFMDLJyoTg4WfmTrEEWhCxcwJfCDCXJYSYIxaWVcR3hCDua
KxNzXYXwXxVndTXDA5xDr9gX3XugEa6LRX82DJs5xeyY8EMA2MBjyRsCpVVYjFH/ZuTTPpH5NoMt
m41vKW6l7nRctar5pYxDkN1/CHETmKIaZLs603bx5HjRKHFoTBdewil+Alp09XPSDUXDWGxInd43
1jyAjEwZ3mj+Y+Q/KtF1B3Uo3k8S0w83Tm9q+zHWjt1860ubwOeuVzFExPQA6nhhTYhCYbk/fr2d
xZI1s74s5RhHTlMoW9tpBTlenZKNQKZEecYHTDEa3AZ2vRnGQx+Yq4c+ia+mzPFgw4hhkU8yYodQ
KwiezXneX5ZInSqqUDxrpKeB1/xYt1lXpkqs4yE+QBwPHnBLSRNy9yQy08dtI79I+k1gj2tesxC0
c9rq+rPQD07MAc4/LuUznO7n8+I+wFSIiDAXz0s2UrmNJ7O+6w7SpnMhTw+Ri9PlLt1EB2mlrfP1
cANNZpt4gdcSoNmtqzU2B3t/n20LlxxjL94k3si/r1xlN+mGTWydbvJNta13xRZCKrSibZwjSWIa
cs+M9HG+Mvi3SYzz2l3hhpu/CWPbk3S/HVdY17nIPz3GKZ6/jrac5dts67jduvRGd1pPa/7Pbvc7
f+OT3cgbeZVtpqv0NbhLj+nBfAgPzjpYDyt8bnbDL3zpbrV98it3g/U/9epR/PPQa7fITnat+xG4
wwr8fvWhCmOibpesw31LzHz3yOR4RXa8V9ylXunKR9ML96TSuYUXb6O1tOc4u1H22pOzJrbuf9Fq
mhzv/++FiAX+pQgarVn1gwljEbKkgJIBuuoZ6sa6Hy/guz9Lbh1SqfapvTc1y15cyEqbZjIq5zO3
CjMFX5c9AnOQyGCWdeE3nSiWvl9rUXSHFTHwKI7xya2OJHivJT6xnOks4yiKAjFgquqtlV/afi/9
xEWNFlVJUZOymbIZME3rrsORaSWOYw2znAlaTn4cYEHEDLEEEJTIN0IgGSr5gU4AqlhZfFDtxvNz
JT0VNoQvzZvBdmN55+Cf2NzHilsrnlntqwTPVkNdm8bOpuzjtJzMwwxPHwfC8x/siTPv+5NcwFey
POVJnzpE1LVoKLdCId1tST8H6Mn8Wyt4ECbIJmzNSX0vOlctGYlhLJgzusyzD9JJEkaacwCAwHlx
/t5O9A3f723Rh8dtOaqNxb42VjfQwbD7WcnWfVE8tIy0/G6rWwxDhVwCqiLMtAtXFwfN952Mq+NK
bAPKoouzFmsst7M6TpVJus3Lm9maXd4RITdxRgaQfyuhmCAhSgujSz/652YuLotHmgIejipo0SHH
fagOmkNmYOToqyC3vLbY9b21FyPNzDU76xAjyB9v+vEpJ2lXS93ayJ/j7g7u4qVH8LOB4l7oOhzM
2qBEGeJ7+LJ3NORk0V6NqN4A5htTJA6RDiHcWX0xHonAfVzKXkLPYcRRAcFnPv8S7JNP4987WHKy
SCQ0iO2spNt6eJyyx7l5iqorLIscnKRs+6nBtdNGEkCW3gqbgccSJLTxvWTe14ALY967Pgammdyv
yqJ3R6M6pkPidlO7liRqTRRdyqgdAsW8lopVKmIE5bupgWNRMuXkRJfwCGna55CYSUzHJ1t5UI0M
Y1jJnZDV9FG4Dq0GHT/Lv45vfTvB7aNd5XjQOvntmGueoxXCxuePLaLEEBK1710zrE2LkQ9f09g8
91p/o42UwgWa/iZzH5wUG3xYHRXmIfljM2L8HwarJH+qOmVllOGKgKKVVr6M5qZx9k5F05rsEwIu
0mozhYYbdhitKn8ktOndy/m3cQKTYz0Ap5iYXopwucX+12L04sOe/fSJBxijV4rGg1S7tfZMnqbT
EiLACrGPQUNmvPMPPdL5GxCoxI9P8sv1F+tRDoO4bxKOmF46yFj8m0yx7Wcr95gpJ52+TssL0PAJ
47Tvv3ixBdVDO+BVpPq3RrWPB1JE+kMwFa7s31bpLzTD7XDbbX26JprJ2H9EAR+qV3PqpfFv/lbo
4sMJ72YS757+T49i6f3pJ7peaTN2JUTUsGNDtPfT7EC9R2uUKum2I93w/BV/QkbfHsVSHdk7dTk2
w8zGJG/lLvHaUN111VFwc4O1Wj+ev9rJo/bfV73UgMsBX77CuOo6ql4E6QVCHu85y46i8L5wKbGT
/1xWlM5oXkVK4wIMy+K8qxIDoqFevVC51KR2MJ7GDJGB87PlSKs42sh6tDXMQ+oEL50ZeoEu5IEf
OXWHjddzkcjrtJEwJu4JiXaI0HpBEPZiFDDEdRQvR0O6h+1PygSEUqI9tHTPrHldYCUdV8/Af5DD
W/xENT58ceLrxfDfksCoSNwp1DZ1NVHlBBBn3jl0q4nE2FVNMYtVmwOrX+tXkLhtmn7Y+jqzU6bW
OWyS4j+csUy1NhYhmob6oUtkjwSvQzySBtIfRLECbNPHymFGfHv+yZ5aMoCvRBpiRU9M+uLBFgzU
20QGZaRQa7fqfAjidZSTjrE2L75FTXQWy7f45WLLeFjWZzIVSj49vQgXsz1smS1uU427ehp3D+/B
DS7hQm24YxgWoLtL33fHC8OWT0/9H7dA40N4rsjQXXrum2FWzm2tgapiK6MNKDGb2U2NcDv+8m/k
jjB6aULuUHio4BztCWxISQhpdoKNkJCFb7Z+KKx+pU+0mnhWPWLHycsf1kM+3Sb6cxveICETAzAF
r+Gp9Ayt3jKqBr5SGd0Iak7LaDqWJVdMcZPxNcz+V0WZwgsV0X9IaJf2nD5/GJaSHUMIf4Pxg+M2
qxxlnIpKz2huZ7ym/eyYqG8Oy+/8cvqEN348X2ytdNvGwQDXuu/1SJjKRq7UDGYy3NO1qdqXfH9z
O65hIBFxtMUHWQB0YR/uI5wLTd+6Gux4rSiYthn5WrMOVn9fwd9qsxu9UjzBFRyY8hs8JlPUufpx
IumAvN1yKBCLvcpDuEva3OMJQ5/dhM607qfCA7ybuz9IIurQ3ERYwY5YAqnBS29He9/Bwr/6SJHb
lsmFA/iTB3DuAYid7EtBNtbJPE0hBVmrddvJ00Lccn24hyTf1vxVLaN1IP3unQLro3RbZuOTEZgv
ynRLA4KyoqsNTwz8O2GchEV/0GteOfRPkywS5cuDI7M8w3CV6CV+/AO8jzuHaWFwrKvRzRr5l2DJ
0WA5UsuGxEpDy1Ly3xlGmHc9KxbHOgAjhOxyiqtnQG1iPcUCIY5KT8eDKW/dPlBWxQSFdn6FfiZp
/b1237S3IwG5vR54YXhHZi7wJPlROJ5I75KtevEY7QU1UXBxhFo6D4qbqgWsLdK1NtpbTLpWVXuf
WSmuCH+X0QFvFSzj3zGD255fgid7EnhCNi4B2Kszo/v+BrrcGsbIj2Nx7gbQfimDgvFIEpSHnrHv
n1lNuE8M3Usd2evz1z6hotb1r9delF9OUGt2J5KhSwV7XulGc7pVQgdCRo2Ku9xftTkLZBQqtJN9
TLCDqM2t+hWPeliBYscVjSQjTflQ6drKuTBSOnVif727ReMiJUkWhWJw2aB7b19B7ZG8QrUd87fz
z+FkGcrnj++6QDUoRL+/g0TOSovI5vi6bg5d/9YVNXE1B6pRJSfAhW+54KAUtFT0jkJj1c2fot7z
d/G52fz4Fr/cxeJw0+Zxzjq0jteyaX0SfcfGlXEpj0PxoPVrE220oUf3Rn6Dhaqwjc0fIK3C7/SE
Hq+anrl3n5o5BJODbxBMJTJJXMeQSwq1cVn8gvi8FRlMcnRfmKSr6vcsMhQYDJ+hrDJ7H6x3phx5
Eqxzvd8IewEcDSO4weIpMDvicJDqX9Z0bXLMR0q+Lbrk0f/j086mMxaXg3JoJmwQB/PIZTfNXHll
IruWNeKeXXmIvQX/tZ6eVegXHC+ca27lk8YhMrrglBLbDUSAN9RoFm5GgD0r0GwBKih6yLjPBcPv
Egh+qiX88vaXLWFd2F2E0R22KNEbyT29vgVnvRzbc3I5//t6l0CmCqVhGodQuk3o+KUoX7GxX0NG
0Qwan5nByQbWmosUpS3eQc1H0ZxG66I/MEUfLgk1PpOQfiw2Q4aSZ1kmZ99isTmFUyh1rlJ8Vy8p
Q0oUamV2HDVrJUPXtqDzsi25WYwPHWZ/pJeF+nhtYahCYpahAHPqN03QueXUIdwMVxRrrk4HpTVE
g8T6ph45E6MDZsqgGiUEIgGluXGBU5v10tIqtyGjQDSil2XpJ58z+7GQY3KwL11ncj3p/Rixy/WQ
34ovAT8daHeMB9HUnf9iT5D+2D9tzGWx/EBIZi9GC2anlsJ3OxQdDAy4YYQrDRxa/GLkiDp3EEz7
qD6geYxIjEPvSruwYujrdipnJWfj+fv5bJd/vFRcbtEbgd3b1gIr79MS9nSPpK80UUVDPazKYdMB
JljqRxEzGbvKNbJR9Olljssd9MMonzcohifemiD/R2Hjqka5rYi/jvW1lSeCrBxyKtXRobH1nRxh
vEDaHH8y6c6h6uJNqx211Fyrvbq/nDJ5EpcFssI0jJRaJIOLMyAuuzDPTcSlwexxKjGyFdoGE6P/
4NDpBENB9bjokndqBWE0pQtDF/w3zEVVqBbREBgSvGLF3guqWFDeItvosxoKnnEfRw6mmXB4bdqf
fKvg2TDSDc06uxUlTEAJjQHE9vyr/fwel6/26z0tygS1x99FUUk2M1vHTQv/PtfNOzNm4+w3kTZ5
tRFcT4rz0CWWl7H2VDO4XUUQ4FvIVrVyU9TR61xsCJqKnXtbB2xkXpOEk5tqo8A6BS+eyY6Z9wgB
nDcf8DUqTC+WNKyRstuKY4C9ObTB7fR9KL8aoQkg/eIg2WyyV50wxWzqSO65V0dtVeCnV2XznQ6x
/fxzOEHBwOL+y7tZlCydM/Npx7wbSnNsjZt1FXJyKOn1QBcjDikpy4C8qMt910CkMaS2Jw3HAZ5T
KzlrBXChPnTtbTvfGn/P0R/ihGzjkoPBqTaVSArTQPZkowxf3GSEAX9HxEIIt428Rhrtgu/R2xmI
cXJm8OcfyWd18mNpYMGB1gf6sfo54/1Sw9PezDKFZXStIVqaqmDl5L916FDCMVWo3CatXIX6Phme
8J1ca3l2E6f6s2Q47Ml/SbWEhYOCIbyJLxKyKPqUEfJMpOCdCd2ge53ytz790BAnIQsSaYVS9+Ez
3J2hKMzZQeHUVkNj2+IrS6jSRmQa1oC6vH8imkyoZf7GklCNtM5en5M12t7uMA++G9XWaiLBq8sh
ChUaqsCbQM52cC305MM29V0bXUJ/T27Y2Bf8z6NanHqGPEJEL3Gg1MCby9LYVy2w7/AmqatcWxvx
ZiYka9jHswcGmqZYTyjmXmiIpvT5IhZ9cpv592b0xekxmFWlzg6NL3UOp1STEDiLMzsJsza0+POL
5GSbQTSEJVsOIZTGEnlXk1DRe6IOrueK1IHAX1tqtq9C/TiE6hoyBGmUliTIYyyBJr7KumF34Q7E
ov+5TP+9g0WRjd4kCKeIrRxWmlvgT9bh/rnmbDYtMRB6QAGT+R99cFTB3+l34NhcuINTgA74guBE
2ZZqflKXvnwokW/HfjzDBBA+5dRgNNYBOySmWyixKH4LtDhk29N5Xnz8Jy9t4VKnIL6EZrQ4Uvyg
H2rJDAA56iOsNqbGjE4ZMHKaVeTJkzUIt0O7aNpyqrSFgvk/l12cGgMhnJWkkinVFB+AEEgOxQec
D8cLT/YTPf3xcr9caLHjhXPkjMyuSPgjetcvX/ySyXihHoS/8jgo2MXQFORbu7MPESy5DMNiDNNW
fTO5UfbPyFYS6coWLFLTHysIBflovIF9z3K5yhlT9JIJUu5sYj+5K/V53XmaL7mGWiAX1tHQkzVo
Q11imKFzXofihIPGUg0rRZGY41SrKYTZRX8/pZts/KfLD2UTuFL8B9v6laQ5z2E7bi1f2WRWduDN
1M5f/ihwcP26716s8ZViYdWbAaDG7IUdTvqK5qmadp0U2b7zp+1gNl5csP0OaOIc49ZXGreSf7fW
hsDVXRamW80c2HUabyZ4osUyPlLN+ynCLc7+FSh42RQS6jh9rcSMIau9ZSUbDCw8v5HWTtW5kXo1
Og3W0H8h3s5ty+uMP70aoGe6UpFPq1ed//fU3bXNIxbHA2MqSOC1E7rD1EMuNtdVhUtY4ri2qrg+
k6zY6bx67txWs0g7VEmKLK9VbOvk2DPrfIt1+XsxZ7vYMJ8Ks7wpoJUPA0TSNNyF2sNQtXzB1A88
UjsdNjotDMi1K+fKWp3kqyB/Fn+kSn8MZcf84sJqOzVI/bqqF0XhXMt9puHEJNKFCe3syaulj8Jn
hIBXFSgNsy8hNjx/1ZOfko3BJBlCpMs6i09JqVnSNInR9aRSCt/TBlH5KhfNDE+VDqiWRL2LQwX8
h+9QROsMYzOxRoRsrDEg3fVbHwwAuH9Qc1wCLgCAJ88FnRgoGz9kIhyW5jVDPsJQ88voOowfRM9d
MgZkG0bkyyRAwyIaqUJR/Epx1CqlzflHesLEVkRQqYZh6yKMyhG75pcNeTSyNgwV8WOLD/wNm764
5/eizM6aF1PPNhJDVHkjmahl501veqn0lwBD2Mlq4D/nGVuilW1hO6vEK5ALbbJxw+lds5Y9tnPo
9H7+ksv6jT29T76XzvfgB44gGlw6Wk7YkNJqou3HpgmbWvWTFfHllwRN4BSjk6bXXL4z/0rh8plM
fjH+wA8pre7m5lggfU67fhMw45aUfpVZGLHz+akQDvr2H4s+olKrdTk990q3krMna3qb+peMjMnz
j/2EH8L3m10cRoasFb5mUAVB0ZgNGnfidW3/pb71fymmmwCpbn2SeTu3eiqYaDtQEy7cgbjC8rgA
ZoOjDQ8CG5ZF6eNPcWuZJicxoKPBtAICb2eUO2no94lvrXul8khnGRzjqiqIadWCS33EScjv6x0s
lt5UOqoK3hZfkxHlkQS+inHpzJzsLqKHMMtw0wFQRJgWlUmBgu6YFzMstxHK/8eFZyF2q+WzcDQL
nh0jcJ0pz/ePYDICK+3G2r5ly28I4bY2ZhStbIJgdbzhqaa1+c60gdL+7jBllzk91KsguvApnmy0
oX+K9yFj4/q5wL8s4DEJHBtKwmf0I+KGnhKoY3PrbAaYmCCXXmjBCLgoDj1VFH69rPn9x1uxFsWx
VoZCNgkZBGPNtD0ATBTgYHC2uxo0CU5O+BITNRFluuBgn3/+Jz9dViB7H+gvr2CxEoZJyudRiohJ
ohfIfLeWVqJEsbKQdXEUDmvDzqjDfTr9AQuXhbwRNEuibXbyF7EkWoBJgWqmdebKpXSQcFYVmXZ1
+oC5y/m7/RzD/1gtwmWHZCugamexWgKV4rRWw/janzxL+7DCZ+HUgDJ1ZSV/xXg6JMqrkpZi2Fu2
9H9Ae6n6aNvBWpeRZPbZozndN8Bywi9Ctp5TplQY1K7q+M3Xf5G+SrruQxiZ6xxRX4U1QA7fxWzN
XRQyqorfY0fb8jl0aGDaHgY/X4kI9YBHJkuXuLKnFyW0T/IdoQ1hufB9dUiDqtVGYyfX+GVUuLQ4
0V4EcsjRHxYlkwCp1LZxcyknU/mEYn88ZBFfJWz3hLf09+t2CbToZixS4Fl9U6p8jSzEEpaaBm9t
aMp1r/G8Bwf7XhwJ8HPoDyl/RydcWg+JFb8rxCyZZXcX5hCMKwO/pcAV1L1cOaaxfJ0VMjptvi5G
V7woUMoQOrg0TMCw3mD9Njp7F/ghI7jHkLFfk/S7qpMPkoZ1Sg4f0H6d2RFgMNhTSLSVdBeQPDJ/
iNk9OH9miem/PvFfw+co4q8s1DLE/ix6kOrqrlKsbYqZRzJBQyf7rEb/LRB/aTwQk1znB7nxnHnv
05L2G7N+lMKjNO+r66BM9z6DNuFI3JnmVhXoF1EpE8HqaePv0rLgrCg9ScZ/rsxuKn5dR/FOj5P4
HwJNGBmxhaR9NCE/wnfj5EaY4+v+qxpbGEEx/GI5/Sem7cHX3plvNMhICeybCWyFHVgl5S6k3px5
0k1h7vRHi4TuVq0exsnfiDkim4UJdm2acH9LxS0MWs1ocmfJug9G+wAXbl0gABFs5vEmMgpXzZS3
BJWKJc9r8Q6VVF4D/8OHUPm0RShkk2K42/o73f8v0s5zuW1lXdNXhCpkgH8BEMyUZAXb+oOyHJAz
QYSrn6e1p2ZEiCPOnjk+ewXby0A3OnzhDbEfNf0yMqV7grNCo0nRLA2IEUWseqKon5uqK6RlRFfx
XcsppfRm3990lPs/7Iv/vT5np2Y0TtJo9WUsAuBKKb2qsPy2PxBYmKHlG9U/ia1/k2MqjpbZrsBB
AeIVkBZ4hPMrok2pd7dhZR8LGqfZK2mSktyhgRpWP/XAL/UbBYMrkTD9CagJqKdjKDfvl6SF2qUL
qbCPwCL7/JHUh2dV6k+ywya5//pYfSdBfhobztPAEJCqN+ftkDyaqkVg59IxTh7P9RPCfSNZY78o
qC1+B3hVTKsoRHe3vUVLvSIYyAnzv5/8KRQKtAnf4YBkJs7+pt3Jr3RUiZOXrCZdpZXQFTLcseZY
WBK3U7EcW1GqUDIFJ6jgXXelj4R82E8N62DFfsr7YdmE5bEdzbts8Xeg5aKT9389X1e/zYeXnt2Z
g8I2mTTUxIQRJ926INwGMFdFezTwTvbL10+7QuEQcyT4CLgy4LQlKmkXwUlc98qikY7mWDh4arlC
uQobISdF0aEZiaO7e/JiCwEtBHkDM6CvWDroWwBLR5GMGKJyDEBMAmT79aup1zYF3r3sC8zv+DF7
NbudNKUxVFoucL2CklqoqW9FCy1t9HcUCbgZuVzmPL0ctPUwoStFfCCdX8TbDv+gMAn6WjdUwnxF
rzJPhUi9iGpHVosfVTn6orJR26Eveu5fv/yVAiSQNxXoC4YWCnIZl9Na5VNYB1YEp1X/l+oPKM+T
U4nT/pYRhCKy1vn2UjUD7Tmgzyop3+WTZEmyG12CsIkkLH4/GJO6ZQ7mpcWuq4TlNngUe0YjFsRV
CeMALsWvh3otzzUwDNQoxkNMtOeUUaWxpiEp6ApWUQC21vbVrvLo2S1awHOw5NqVDLMm5wbAtcvI
v339+Gv75ePTZ1HbuKBX2iho4nBgm0iaU6uYEMllmO8K/TfpDFfCakNMN/qWpoUK4ayKoJmpFKdT
ExyLnjb9gkVFHYwaiQ60UOEMi2j22WzYSIPcaG5GHWMCKlc328zXbirQ7qDeZeBM1BdmA1cL25Ra
FSfWcZgcW101i9cGwcOTS+xgasTNxCBTsvp6tpVr0/3hqfO+LL2uPs3OXXBs1D1YxCm48yoD5MEq
LPd7tf3RSHtR0BNHxrgUZcbwryhlhePbjRe5Uqli+Cw6jgabpT8bftzmY3uecGUW4B4yGAFwzr/B
7yyUQ/Bb+iklt2pjYifNdxrJDCrN71HzHE3XVvTZo6nFi1OVnUn7R+CatW5PvIoJCCYsU8nhQvA6
rE7UVG8M99qyM1AsB5tJUG2/N+8+nNNjlw3mpJbVXuiICbieMiqUQ58hr5joHANSjNG21HQ03gj2
hrhxaM2N8q8br3Elo6YlrxsIcILfJK++PG1iWbICouJ0bwSvzeJXhdqatEAVHprtf/AdIumhyBWC
oUR4uiBIhFV0uyoubsFP30JkEJhyL/Cmmd2SBP+ntB06lLDeux3AvIFTEw2jBNRnnQOYSjS7TrfE
Tq6edUDJ/tdzxRr58BlIXyoWZUhFYbjPoYFZBzlaV+mh/QnsABGG4IRwoV92/tfzfu06EaJLC4zB
wecuZtMOoTntm3CSdmgU6pA/e+F+1eA+e/Mwl0WA+2lmBbIavBYg6083V6v08RjoHT6wpfO0y9xX
/bhrvD93T3e2m62UzQ+vXoZO9Egu70T+XXTnYXMPlQ8XDZdi1+b8puROsEGLyZHcZvnUek7mVstj
6P38Wbjd8mFwj/bSu9/DwHNeJP9fhqm5CcWvWO8Dd2fjsCF5pvOobTI3czXn7P3rnPXq7J7g1BTO
w95HX2u1Df3luA7c47+Hr6f62gEnSKQiLEKFXpudK0ljkgCMSXAUrqHqivo/8CHbRhtI8gz9/yU4
FnRQG61oYMjz/dSkw6nI9SkTrB0h74uINXi8MWzcsbYFKgw8F4Az4OPpjSV17f7A3wXTNoGOpHE3
u8gmOaynpI2zfWFDPlUBAeaPQ/ZA17BsDma7ioCeRBiMfj291/rEIuNQLJOwSNbnkLDMAPLWdcKd
C/BTSGoDnJqzmzSWXpDQDQBOgJobTdP/dA4DHdvAV+CxDpzmr9/lyqe+eJXZIXKqh6RFDyrag4sD
oMZRyil+poHEvU0i8PXDrmxhi5NTEypmHB/zLvEpPdmmXVALi+iPB0HuStoPkyIokpY3zZzFGp3t
4YtniYF/OKWsyCibIJfBw4FRqB2cLPLqWazhHFj0stPWXw/tWlBATVmkD2jgUPqdtShbrsWAW94+
GlXldPphUL0aoyjpT5HeKQhdIUqbnh+T+HumrDV7p6BWkCdrtcVK9HdzyxT+2sIm7FYBjYEAECiR
y9Hrp9oexyzNRESI8215Rj1ViT0qcrSVZOMghIAso/a+noQrfH/MyIgMVUz0LH0xB7zLrTYUlg0Z
8CRgnO2PRE6+dRWOChl+6PVLkezqdJOfs+PY2n4QYImLmCD1YNSyCJNBrRuFvA8jbY+o6pif7gTi
JimWCcB4He2FVsWzoHs2SFWUmJDj39CDMpAlv+9rZwjarX1u1o1pHoT2U/Dv68Fd2SkAGYFsUUQX
LuGzKZXYp3VfBdG+7N4CA3rKAxhZc6cNm/qWzf31R3EByZqOy+N8LSVR20ttjOM5UP2gPGKFARPH
6esHADGdfeOwv3afE62RXLItKYVqs0MwlKLCjmvNOgb5rlG9DI+lykuKDXEkotX2YrUo3VJF9+jG
6XvlNEDEHKo3+o2gZuYOAYUZqXUgNCXpEwFQyYZvGQl+BSns29df7opQKjtA03gKrU8kiGahw0I7
BSdpwsUPNHlzrr0euxd6AXmHo4TugM2GB+jpuYU8xUsV/5BLIKU52v1SRwWzuxHGXh023YB3NDj0
xNl0582JrLgxcuHfxMjradXGR4K1uLjRerhyCIjzCNg/LrQWvgMizPlwBI6WWQ4KBdGn3r1LvMg/
O99xTfEC98b0fo7LxXMAopGDUEGZ966r7pwVVWWWT9BC79TROQSrxNM38s/f1qrd4MpxSwP2XeXn
8nC/fOLssK0arbYXJzywaokIasT4MCbswoOx6kFPGn+G7uwu9FcJ3R9DdzKcnNJw19KSkKxHW2sd
HfHs5q48O6rhatWqSP5gGxbodyd7lb4MrUeI2ar3Uvz7/3OmZpX/SJKYq0x8kaX60q3qVeDhuLKh
C/AAxSv0tRtr7crKp/FOsibrtMBRZp89EBcYSWlBo+0TWgYYmk9EFlPcug3hjeGVW/D5cIqy9q3N
fnFbotGCY050uI1lFknB/It9fJHZWkzG6axlpVbdVdofKbgLdIxJoAkH/4Jx20t3o4EweQM8fYnJ
z41JFxtq9mhqULJiIRansRNmIY4RKxUeMlRH8JGnqpxn4E9xrj8PSJ+TqUlnvL67g6wUntzXy1OH
3kiqrr9+iSuyayYvAYQJWjoSh/NKxSCFtjL1PdaZysFQUcZeqA4JDWIK5aOFREsNxGVMnrTpryn9
7ZN4VdMxEL5FhYKYc5epKzuTHmX5+xD6ND5qg/YxWj9ljwIWqJp+UvwF2pgw/f7rU5oXN3RBhzQJ
Vt8H9uEQAZAQI8dRUIEMfynqs5AUKFbVtMJ87esp+nzp8SDrHc9K2mXas6RjspLT4kzWsQfvjxAq
SA10BEEz9Tk1nRtH4+cz+OJZc2SIjEVEXSEsfmfKK2IKlLxO+XKMVuYtEekrpcnLJ4l98WH6UlzJ
hzzTyqdqUzsrJMs2lJMd0ymfkmW1evl6Cj/HvDyMKqjFl0Ikb055roe8jhPi6n3c/WKHk8mwv7Gk
cvYP4+lG2nblWQtK5SwMxBbIoWa7KiuUPMjONc64py1ZA5as6NIlKFuo+l/D+GnRKvt6cFcwFejC
4HZDdEnShlPz5VT2jR7RyRgDDMFeNOm5UWgV6QvXaAZnWOfdU7/pEFIZ4ex2TbcP5d+nprh1nopR
XZ4liG0R2FL+0xF/nreM07wCIS7TTmlwmMFkF3UJ7bkuaIytTMlDAQo7GuWW+urnqeahtKcpL4ve
0bzoNmXqIJUVKlpGgF7Sazg+STRxavvl3P6qTK/kHLgx1Z9P68snzmLdyJYmbdCqZr+onqKq9aoh
QfzsN+ejOyRrXeZfNrZaoiskdZuvn/15a4JLw82ByrIA4c3XcKB2eQd4DdILNNbpGQwvfE4ISze7
BuLGmX1KHsR88hghqi1e5MPOXJyjBSQldJ0Rkh/oFOQdRfNtAzX0vx8QItmaCd+DXuO8SFtoXQ/M
GygQGBRq5FB5KS8A9RiL+sbqfIeBXQ6JKwYtI8QRIRujons5pDoYJz0tABZgRJ8KfUAXHzcKpCaW
ccKYJmoPOVkURp9lAZzgSHhfxA/k4ZOyapPn+k9djiiW3VhNnw923oWS3WLBabGw5o3dMlTHTC0s
YBZk4kYlg3f6Cwe76y2vzjBHuLVdrohg2ByAAOXgnXHdv5/JH76sIo95W+Wtuk/6wi3p6Zk9GpGa
ts3zdJkt9J9qClZigd+IMW4SWO9n1Nqa7VmHBaiiylFgjcGIvCQ5BIXhhRidoMOwbaXyvw9NeFNm
hUqFAZ1sPjU55ewY9e9430QCjATysG6AgeAIPzzEVDcRqdTkV+C9QlsVu4+vV+aVOpR4vJCxp5RN
XX22BXKtrs55RwUZpEHetLuIHhW06wRHl/AlaF9ZqAInkb8KAVhhm4gSpFBSwkri5pV8pUd++TKz
M6eSkmJYwAnbm23mnkdzF1l/CjP1VGDrpfZXGZ67NHQRWdoZ9a1D5/MJe/ls8esfVkyXR7k9JLRZ
Odb5DqKFiv4ulQcOHkpuhIc3Zv7KnjBpndn0rQhNdXO2U6um0gE7wJewqEhJEqodz+OzpXxT0EUo
9MM0/O2sVTIdJlRqyKrkzKsf6xJBHelvldwSFLk69R/fZpZO2fCC7RwDtb0VOSC6UnU1mZu42sdk
R+GPLPNOmMvcKnJcqTugHQvQQ3BEUSR+b8t/mPQ6AZcft12xj3rQ+/HiV4ni0BlcghT9UFLLMfDO
SsK1AN2kp86/2ch5L+PPjksUCOkdsnu5XucQELnsCwV6en5XBc3fapLwr/FA1QsJSmtQ/UnujnEO
OWdB8QxyUoa9TtpBrKVeoJfH+pzRe9jTQtfGOySq11mXemPUPpy6cgmJiRiTO/r8PIU/2h5rWcAB
cl2uTXxkqhpCJHppRrlv7e84pWlSdMgS9FiGXSsDDMkxEYMfS5dpozW/MBHKmnBlQTjQ7PHG9XSl
ZgdbRab8Tusc6s780kjqOpgQVuDjl+e9ZQiTRg2PJmBQU7EGO4CM0DYB5VVH/zLaqQCBzLZ1IaKy
uD0b4yHQ0cJpxoTnQjsY/FVQPyFuK3RhCOa8kJIfTdBkVNaUOBqhCxPiMIwkwISC/DuCMH6hMV8z
8O58S1j7CoLicniztZ2qnXWmxYEkp/JqWr2jogmf6HhzVsjwImEjIGDC9mqIYbbHovMQn41vQVB6
EpjcQonXquBSZ0jJtb64DqIkFzx26otpGqHFxfbMAmG1h6PkVs1u0cevHE18Hk4JMqKFYRuzxNkw
p1GOJjMRiWMUPgsH15CKkYOeDgI+zWDfCiLE0TPbFYLZTCAhIgnjndr9YVvixNyrUpABXR6OISrC
OH0sJQj2mQz1D2XpMH5AP0ukpnb8YiqtI0SoOzN0hxFCX/arGBAhRmdJ2H0Kg8ZFvhLC1JJs3chM
rx0gRBPkAwAAiC/moIsuCTvzdKqrPQZnvbRUZQCpOBzVTQei8i5HYYCyWlgmNMWz/wtuw5UzHEAz
/qYGhwh6e7MvQ1AeLnSpHJ/Mg+cdWtffONVydV4uXXf94H19YVyRIka6jv+jc0KxFl/RyxvqRCcD
z5W22GNpAfM0XHeT7EXyv7ymaJKIS2scV4nxOk2NmxihLwT4JQjwIwhIGZW5JDqc6xe5eEhuhVuf
A/bLNxO5xIf1olntYCllH+/LHtbnhh60KGbGy2m4USC4tpVtyjjE6xTgKVTPJhx2alsNcYuazFBv
NMoiCw6SYkLiYWpQgkfulGIf7mw4y6XbCEcIqYQDFmuHbELSwjvLb6TDNLtcq+gP58h2Y1ADBjFN
hlIyEbmYr6iaMHg5nKIXwOM3UpsrC4ZDFhMlXbw9JffLmTpLYxqabY05IpKq+sM07Cf5QUBEzNVt
yOGVbXzxsFm2PBQRNihCdoJcAL5LrY7LSQmcyt4KSLFwsUJ+Q2WSohQhWtD3Qtz/60UrvsfsJLl4
hdn36qWTPGUD3dUqQNwQ0WMiyap5rqLkxpl1BcEnEgtqHiLFoO81G2wVNuEiVJV3egGaCQ5+zGoL
SQxyffyvmA4lLG6CWckADbRYFSnC4wGaAqF3Np97cr8U43BxE309/mvxNS8EcX4hEkDlHWfwcWuU
cWnXNiEtdqWoHAfNN+FlThIY0cFKzNAvTRDLAq8SH9rywWwHL+RX4KbceBGxB2df4uJFZoH+opcA
u/YY5YSF7Q86qr5dvpby3lPqlZUa22Qhb85FKDTphXSSDcz66ze4ckhQNFFxbgVTQbYtVuuHmVCN
bJBjHXwUYPSp24IFNAl8kfzRb1bcbj1qtsvSKk77QVKRozSfRfjWGtpGJqkRGPn2wGcQLvdBSZ6n
AwgEKBSgWFZqaB1g+m6NSA4r443RX7upLoY/W59ZtWjOScr6tKcDukNIXxw4J4X4ZP4aK39B1pNd
FYgdyLfQSrdmY7YHQ4nGDR1YgIkQAui0wmyDCc16u1lPudJusi8GOVtkiVLg3GEwSCQ/CFYgL2BA
ACAsrh4Qv0XiQ6hxfb2srpRXeSaNUirHVASJVi7XlZHiF20FDE8LZfe8wJsAt8kBNMEr+RvTGlp/
dPmPJd2DXLktZH7lQL94+mypGdqC6nyDvijUYL8EFN+hUpDozyJAVqFbGMmWdg/KIo2TDa969jrh
VTlk/0yUFApDWg7T5MHRv3XsiEFf7naaxlTSgbQQGCnztF5Z9KOOjmO+1zT3BCGbdS69Bb1LSomy
XDJ4drRsHzv9V/n2X3+OyyeLCfuwzaPT2azy3i72YbsfimdFnyCzQojktqGcYQIIkFBueEZITTkF
JLq3FPeuVMAWAirNBWtoZJfzznneqyZ+wN17Ip+aPugC9MZ20pMMDPp87G0v+iH/LJwO/qGyI06p
21W78ANgRqdNewss+RmeKV6Gl4D1Rev5XXv+w2ygxbGwC7LcfY02e9FitvCX89YOz3sHCMZUH6z4
5cYH+LzdLx45RxYlkz1CJkLHhT0YVvgTy2ulfLXJcVTQQ2a07nWDuBCC2T1nvS4Py/bMFRQW1MK8
0bhV5ri2Ej/MwDzDPkVBmQQhtD8AqsJAY+gRnQ+FrjsNfxxaxAm4eLMjNgUqHc3q69m4Ohk2M8/t
Czz6Pab+MP/WkI+DbjUlRZbVYP2llDx2S5scVr010CtPAvSDZxCdCWqOc4CBMICr0c3kfFe2BpdM
uqJPxvISSt9fj+lKqIO/KqafNNopXlPnvdxiAamsruQI6RpQ0TW9dzGDLBtEtgeHkwePIhuFpZy4
orPY+VEsBK/l7LmjgkfZTppWElC6PL2Vpl7pNC8UIh0hfAEGih7U5XtRyumVRhHGPCf3ZD9zAVhZ
hdULuLr+V2kMLmEPmM0z+YmVLNwC4pk6/bWy8OEmpu3KrXD5LrM5wrPSJluXIX6jmATvM02KdYor
ign/pU0yr4SwTVVLxICt6WT2yhxuiWWJG312Bl9Mx6yiiOB+kuSLAc9D+OPvKse3N/uV8+XjM97L
eh/Wd5tBZFaVXhU+Gj3Faxm0/fnAyqtrAxKcqEmc45ttOPlzDwznWeoCcJnA3H9C09QVB+9UAL4Y
1BfVzreihDkqyrJcy+fYbUg47aj0ogD3sHKln1/LYfRzNVlNubTsz9C6iujnSVv45UL2Tv2PYlQ3
p+l7onZrvW13YzotMQXh/7Mi8zKA1Sp2NZDw/ESZVhTyvIBURgnrByy5DVpvlI2QkPKqHMOYgMLt
qE4PU7rAjYemx6iB/Mg2Rl/5xvTQjOnaXg8LcCBx5A7n51GyHAiiTinBcO2QXBccYFwTcO9GFxCx
1aEmyTTZQ8OS3BnlB6uWMdXBvrJAw5rKEWOydcx92qcmO9Z3Ut8t+2y6i5rCR7VYIiUuXqiV0fKI
4xEiLZ6E9yEwhx4boaToXb34GcuKJ7fFihvSqP6Olbaz2TlnBNaTkx/bGKUXJiLNza2T5HN6xkml
L0hEVbYs5mqXO1YaNDuit/jubpQNlofDGwRRd5C9FLUuBMKJEidI2hTvUgzg7X+g+xwFWf+KO+Tr
U+09JLnYLuRscKRNoXZHh3O+lJMRPzHzhDZ9oBVeGGq4wTxHxbMx3J8Tw51OpR+lhdMbfN7+zjr/
q8PBq7g8hj0o2knoM2gBWYx+lMocHZpvRq16dnN2pBMLYEEVXYt+tLm0aTu4EZZbyl68+DlZ+yyK
d1TfUHnl+2hufYv4/uliYFz4M1NdpsRtITJ3OceZ1aQ2JaJ8zykktPtCh57bVLo33ao/fUwehB0b
FTswxbRy1MsHDYmsSwBd8n2z2NJMmoqnJAVhkt3IZN4BQ/MPxeWD+h9YfNGRvnzOue+rISy1fJ+P
uONgcXN6qVPHOLtauz7zHXSJuLs+Vt2u07hmUr/THxfGUo+OVgXKGm+6g9m5dnCnZEdE4KJhE6bf
DGWDwm9vr9p0aZwd5Xu3WErP93Ho2btfU7UbVdeuD9n4TS6futyvNH8stpiIqea2y1cnY2k9KpJf
56ja+4mNcJw3UByqvZIDPl13W/MAiF47Kqe7+FZ397M8GhOPSSAK2mwlGwTwbEJy3R6UkzY+ACUJ
tvVRqM0XK2tt3EXpt0HDceBBRcc0PujlSqLs7Sj6+uwFmCoA/Mu3p2bZpp55PuiGu6h3QpJi3LUw
KDTPgsEdrWzLUb2J0itq3NNdHnvq27beF+1LsHDSPzJoZss9p4j6LHV1HYzeMN2P64ZTTMHqHYiR
N52Xxo1C1ucghEEL/pdiCi1IZc4qVcIw77uzPDzYETJHfvaTUyqQ0IR0SDPMyFk8CNbktELm2YHf
rO8Nezl+RyPy62Pj2u4CioFcNHKUMDVmMUfQ1E1xruH9Ee3G9Li5/fTwBQBKHt6Shv+MPmHI1A8B
U5s6ZJs5ab9SuVMW7bl4apfl8VA7eLvcQT7xfyIj7vXrP1+PDHgV62a+0VBlpyks6zJ/mxV8g/Yc
ZWdzzPaj2y+7l8mTl/H6tMc8zNf8fsnPLalv77ON+DH5k9/sq01+bDbmdqxdfJz2mi/9lpeGH6/1
Zf+tP3uWL4F4XIqf0//JS5RAXtK1umy/mS79Rbgqf3P3r+QCFPTzbbtCqmptrPNtuc3X2e9Kc4ZN
uo53zU+46JbPXxY+eiprlPp9LDktX1/SN/I1L1/m/FPrmq7qDh4evkdeFU0tw0md3vGAW7qo5ayM
nz1KTo6QPl71O/4dU+gN/9auTUKJcll55bJcRqvKG/xuibWgZ7qYQPvUs19tt+FnK4w5mY5wPXnj
kpjAB1rwoi51/LvyZQw1p3mMl5ij+Npu8ZZuxd+1deFra+t7+6qtW/CXGuPTdtUd+vf/GW63KsWA
+clO/FSDOsx6En8p/FOEiVcm/mbs0q2yTvlNxhox+W3lW7v2/c/qVzWzVniciWrtYIeEBMBfYx39
Pj/2TKi2VnaZ362Y1rX46/jX2KGKVKDTsBI/msqp/Oz36V5/Xvj964I57Vfta7olpziUh3BbHqRj
sLHvg815d1o368VS3Yw/m3W1LtbWkmOiWZtYk6UHfnlX7eLVaY2o9RvWAsvIn9bB/fm7ec9/fn9C
veA5f4Ye8Zw+R4+LI5pT/C96zMXPfkNfl18G4LMN2NP8V9HdsFN20649TOsJ6t+aqfAyDzXD8nU4
MTEAS7A7Y9m0K+t75b9he+y3uKaJWQaetTqvI886hsvJUZy3t+CFNcJkiB8ac0dvcKucUHBwortA
DGBlLYGmrkZMzswf7V7jzDNWGPhsygO/aVhPvMu0G9bnnbk5r8UPMVLsjr/nD5ln7d6MvfTWvwK4
u2vd013mVY+km88R5vHO6vv+7P7Mjv3m+fRguJVjOo7l6l7rV8v2h/Tc+/2P0/Lsip+zXNML97XX
LGV/WqreySXUXBH8edg5+1hieMUS4axDsMMwbZf61UrayLtoO65RuflbrUTXdyev+a1+tiQq3oWu
5movydrkaEycX4YbOI3zrHqJg0gk8iie4eIP48meckAUZBX7yKX50XPo92vJI0j0R9qojvkmeaFP
23EZfCtW6jr3T6vSL73wR49nm/acOI/b00OxzNb9xvSRbuHv2lL5hfjkOlovtlQjFv/wIOWnF/+U
pbzPeKFo3fHL4j9I1mgoxwi+OIttu8H9h5/YWlu7dMTvoCe45g+oju2mOKb3Bp2mf9a2OGZHg84C
PyutrG14zz+dHWubHZNv4b30kBzD+/A+OSpbevn+YqX67abbROuWP9H25afSb1bjbtxlB3Qzd92a
W2yVbdVdc1DX2bYtnGJ7WoW/9XXJWLOlvO530SHiN6PA6tf8c7fDX+g+egjvikO0je+Sh+oQ3zH7
O/7jbBttE37Ed926XRteu7Y2wbHfcQbdJQcd89h1tNI21PAqz8bmrn7rTk7Pn9jtxJ+Gb4CbbOW1
/P5SpwOFzWcAqnz6hGUw7irdwRZvB5cepNqmWZ1WOUtF9hYr3dd9Ov2u4eZ8wmwVrbDTWI6rxTrZ
yNv4CJuV/zV7c4u8tV9sEBzxUqfd6gf14eQbnub8sbDi69fFYdxFDGkUL8Qg48eKF8OtZ3c65Hfj
GoNb3utQHdK7ZJs9hCcXf8mDylpM76KH6EGsxHXE+yZL9S1aNqyaZCtWpepFfHzbz9ZiPBVVA5aT
vJMYesdZnL6Nq2KfbOoleAdHPF2sbzGt0VaMuTj065HfHWL19Cb+su5boOxiddo37vvPXVCgn9R5
LRmvRkDt8zZCX/SwvUOreFJX0b0FpzK+exl8+KB0VfYctZsW0KdzJmfx5Pcv+vWt/Lmhg+M4Xh4A
puAK6oh1XgZ7xXiCZT8YBNfYZy8czJcde2tvi83d4PxG4PrPgNm8c4sxoorgfRYLfHzsvJB1HkYt
GFuZY/CRGBirr6O6TLfxOmyd6em0Az60zDfBXn0E4qa754dmlWz/+2omY0cBWFvIFJ0M6lyzsS8a
SgJ6Wzwpjz+oZa4W0FUVRtvfygVFTjQbLdARYEG0SskEzVnLwj6XQTFJ0vlwXpgPJvbjPf7JxF5O
qCyWmd35io1ul0LTOz3vgK7w99RR8rVJMVclPjupyybbhAs/Kp80oCXG43BK4JG+jgb/nVT59gDC
nMQwGKPHrlB9XTstI6wY1FZGtbJewcs7kfxLmqeR/ibnGznUZx11Vb0Y4CxsHTSEOs9hOz7oh5qz
E6dl1UVYCVISvmxOElIV8ZGIOSW4P2+rsz9pm+lbhtAmv7CPJjf9A/hj5KwZTDfsff5BHfYijiqR
ZHoLvcfb1obXvgl5LHvOtijxzdO+6lwVcVTEiAApT/35BNsfTQ2EyVRrifIugEAsoR3Ispa43jL2
fhHSRfzWopOZdQe8424skms70WYadQAgAluqi9rYh9oXdCdtNKw220/2YagfYClbyCwZCkJORGDx
UubLjX9SaL1I2dDphiXeGfgPtjCycbT6+lz4PDu0HBAgAYWyoMs7B5wWetcMuAAD15uOpZq4+vAr
1R5PyjYaODMpTn39uCvH4OXzZlsxsfqkOZ/L4slwoH04HaGn8nZe3x+1JfmW81PfFS4G3y535K15
/1xnIO2nj4fINc6p1pw5kRYWfMGY7upZVlcZZVOhO3Z6B528doOObr/haAkBOUQjzXiitksbdsgL
Tw/xf7ButdjfMR+XhwXvo6jwhvE4h3s6O5EVu5iSJrDsh3rpNb81+HRB5o3hoUieyXjGfnl6Cx9S
9xtlQ79atybwIA+2Bx5VZEmNXmIqvGy+LV5yG7k6//yjajxzqRLQ/kGaXiYOO3797T6rYyI2B1sO
CQ0TkjCw08uF2+VKPgF8mw7QXOLC2MKC3B7i6i/8b6GfXB0Mrq84ex1z91T/zQwk0I0b6+dKLss7
4BwulIVMwYi8fAelUqYGBmLxxEFIEXWXeavAae9Oq9HdTYfYe/l6zJ/TdB4HUIo+GDcIQ798HLYF
Uh7qzXRI8LekyU0VjCrouXktbyGaP/f/xOx+eNSsGiPLRZ0VaqQ/VCQ8k9+1TrOZtJcp3GkBwtR+
WH4bE08lF2uX5ugjYGcGD9awLu+twU0q34z8/37s2JTTjoW6wtk5O6fkUTo1+JLiMpSv6In8T3EB
5b66RWl676XNd8ICBq+Jz5lODXD2UetC0ia5jrrj4jE8ar7iVX760B+MXbwF2Sh79QNixvm3097e
dg8k7T+i+2yju8VT95Iem9hZoGQRLpuddpQ308o6lPvyKb+vWocovt33P9S75FfxS44dbUml+yn5
Rrqjuv+qQy65+OeYCIEhJoqV3954+noOPyML+Kofhza7MHuLoiMyBYJgSvV9GbmoTbs9mVd24yD/
3DniFIe/D+V6AcWbit7lUk1PbSmfxnDxkGwUHcFpT8ah5gA+ufgV4mx6jH8wzuYWb/6d1DL7dhxi
cDQFlJFq8ezbtbEhhZKFc3CEQGM5rkLUMfvxJ94a4p+URHbN8adUtr6S4erWHrDiWJYA8RtClQU6
R1B1nJgOoHwy3cXwOlKEFO7pvYHfEKWNs/JqUDrvjT+F+tpRcFiMlt+n2761DjVlb2Gm0/jdwHVC
bwMknHBbV/kzxyTzS/hVMaikr7+pOJc/jRhsAh6dsuBRzc5tTarVIizi6bCg83Ay9okF/UGr0eJ9
qJn5pgmcSVp//cx3Xar5Q99BEcRfiNDOa2qylaaNVJ4LYaijWW9q8FhhEpWM2DGDDipUpO0kyw30
+7j+EaPFaaX/YpQF8E9zcll3Tyq91vDfkP2utTdBRugWD/LixmK/EkuAWREkUaRQ4F3O6n7gNqXO
MvDs7vIlHgZQ6zguT/kKCA1OtV9PyGdcElKLHE4KZU3USNDpvlzubajZans6vTdtNXsTqwea5Lax
N/cYJP+nTUF8HN7QP7kWv0BLVkkmhGM17nSXj7XGLq6yFmziuX6wgteieajOFJqeET6vh6fQOebS
HeAdBi7UOumYZOlfVL5c8OPZuL3ZO7l2J1+8z2wxTm1b6ZGMjhYTkLzrSZXxSlAxcLqJaMlFK+gu
3Nc0JWFGowtz8/S+khOgS8BeoB3HdwAeejklC6hj2FTC8ZuCCbUFexd2mOPpIeYnAk7tQgyuinEZ
oNwnhT/jPPRg6STFYQiLTXOy9olabYhAXerfGW3XBRDHaaA/qdmkNQN2PM0qJxBtT79iyM09aA+4
tqIbk9JrzAzJKdv/2oCXxfVxSLNrP+0C6GAR8E9mDpIohF5kPviYLWSBW7fftSsCIhMdMCHPgazn
7J619fBED64pnl4zL1yWLlLODiWbw83E41P3W8hCgTdj8RK+oRl5+aHM7tyB5NNE7N3s32Lnm75B
Vd3BYvfGLnnvec5OK7DtZDmwZGi1yerlkyrbCkPLJOH+gXbNenyOtyeGpO/i37fACgj/82d9ehYc
SDD/QAoorlw+SxrsqUagNN93IdzkULm3fp+05JArwb5KrN9tSp8HmGRDO14fxq0Z/vgfnJ1ZU9ta
u+e/Ste5V7Xmoau7LyTZxgYDJjE7cKMiCWieZ336/i3eU33AuHCdt3aKbPZOWNbSGp7hPwz9r67c
BhhalLDqnNYm69kLVVOhQdnB4kEizBsa2xslyFROfUsCtVaLtyDG6FRpb/E5SLlfF3zbpMJz1Nvh
Kar3urJziudZs9Z27/xa0DgDDcvPAdEOH23u29VPc9CuQuGz1ECmyZ4JlUdE8OdoXlX5W4HDZ4rR
hHYDc0ss/A5ks10Akpcybzaes+mAZG7boaQEME/Jd7H+qmNi3Af5XhY7T3vlrB2TlUZaA54C6Ebu
LHhb7Mb7uX0y1GPYXglre1AWNPc5kOYmQsQdVdBqmwBsjtT03kbVXk/kK9u+MlV3sX+FQwXZJdkK
lKkOGKy1j5lMdbd27jpVPWrMQQqJN+JJ7YCeR6GuIHolsF+X9hb4pFIBFUbP39QTjBQtXzJHP2i1
K01Fj5hKhR08l+jIkz8U41GwUcbc8JF+cGGyAD0Wh0Ay0SQoCt+oZvK1KEYMn95PHT9czsnO7kVw
kVCKEKazv+DehjBFYj5gLzp3e8V9qP2BtHR0/35/eZ1L/bCjIuAVWEdgnifnC8o5yDf0rNnhj/l2
Z9xQL8GhpX4un/Uf5s/xJfnb/Sifl9/Kg/7TOY5/hrfqJX1Sf8Mys/+pnvmt/R1NHj0odMePGMBS
FbrwGc9kPuiRihYeyAaCypPDYg7jajYMaH6QcJOW9s4KWA7AO5BH30/GmXqIJspleHdyk2v0Kj9v
4KnQsJI2e6J5j4sAQF3kYywsWhju9ALyfm1Qord2pX+xIiCOhs9HhwjhaH1zVCGv4ZwcHWpuRV2s
MbLyI3jufnX+4qYeNMW3eX388f1Tfg0aaYXiW0LsICTq35FJH4o+MaF7N8AnE9zwAHH2vIC2hTVv
5SnRTtzM6Mt/P+LXaEwkbQrCu++E+NP0zSwKZ7LnIrsJ1YPQpcPzFAgnPlqO6BRc8ks+E48xnGMI
nQMusq+G3DXEn141xeVi7+TV74VqjnMAe+QW3qVi+rlHAzxN8xxCCvv0ZG0GJsw4U0BTOvmRp0Nk
Kox2gjYE0/ai8tu7OMPnVcJdhmICoQ0ZDroRn9dnn8KBzUqQwZqL189t5KEp5dm+6b/+LraOC3T6
AYzwf/6j+M3d+g4POJey+kKHTKG6aLu5n/sqv/9T0TKjlEuHJeSr6IRBExZX8DqgtSy+fr8KEIs5
s8gpMQnxbgSVII58/vjKrFbkWzaxjEv/2UPz3jWovJmbwQdKLL5zNXc8PP763aJ9tNAhVsTuW0fe
z3wjeWi9efchnc+WZxrc6fCAeZ1H/9Ltrii9BK6+Xq1oby4bHUGgP5unl5fV7dML9kdr2VWvKoQW
Qj/2kxUXnXus+Y9vhgu08QeGDPwze7+uS5Jh7j7/aO0a5usYej8uxT7U4L9OA/rs4CCEnpRhmid7
vewCW25qKz44qlePvkZLN3bLyEt6b1688RUTcwuIQboqMXqBzvli/G5Sb/knhl4EOo/LHDJeCu/V
VztfLm4CJq3wFH2jBd5QXOXSlTSTDWLU8VBYbr2zkNlOr7tqpTh+Xa5j4c/rx8OqfuUWowOw0G/7
Ky/A+dzmyQk8UIhL61WKq5ouVvbcq5mzSQIX+iaKg2aNOLabaW4M3ibqvXJn5e4w4LDhteg/sNCm
VZStq2Zb54A2V2ANKyAGFVbi6xm8YOTnBywrcN2BKtSobinMEFyNsTUPbAs89VZZXYcP0z/hc/0I
8AGTsMHHEwDSbhb5+Hs1I+RmEKluiOsFrQXsxxS3Y2UTgehu9A8MRo1q/o+owJvere7pwev4Jnqt
Z7EBSFEVHB6B07v6Kj1qN84P/rV6fwkL3cr9+GY+x9f1m/anRJ30CW3i+lX/qV3Nb/pb/BC/FIXL
jOH7zL/gM1+mfpoyPTgMrHPmZoeSr73KVPSPADX6BpiTV5rofKZnCQ+93gtVf35aGreWXDhkluwF
PaGepyouLh4qIA3gToqPllojiiRegqbOtLayld6s+Cp3fkRXo0J6C28GLwAfYgPbXKNFsbR+Jvky
QCjK8wEAQM9C6bT0QF7M9msNju/NWFwZifWX8Vd0PcouDNiu2piOKCbCiCweFY6UvxLZ0XF4Bt08
/+QThqzF0l1ecV5BU0Az3PqvNfrYKYTOZjTQXvLaQKCkJlbwS/5Dzl1R7kJKXfIVTqfAb/GYbrBJ
Xw2Fx6CW6Y2Kp7AKA4+KyPBAUWXgPTkre/GVHrCZoJglbH+decHW2x2bjWxstM4PHG/+HfyZdDcf
1ml5RYsGVqb2VwPAPW1imYaUr/2dUeYCJBP4xNuFQ4d9xCjexpfaBxowUqIOsOvxrMgLGr9u/WER
c6/GbkW3eaFe7JZx88gHJayZb0bNDU0viFxmiRoen5lFOr2S61HfpmhU9L6TrBBhnEuf/dz+bp4V
w+scd7pL4WW71pN03R313w696fF3F3o1XceOnNizwE5nLEkvLOlt4xZkYF/rFr81wl4PI4Hxh/6L
P2MNfsFz6M6VDDIn9rO9DXG8A4gC0lI+dGjSxbd5ehgSBNdE6dCcb8J0bek+bnW5s0Z1oEp99Eim
YVViAWpB1gacoL3FP5sagNuKPiCPAsoPbGgUwu1zFcdd/i6dX+arHhn8ZlUkK8O60MA7UyVEB5Js
EzEiKlfoen2+DaQsN8sMFvuNDD+6Cdq1BN8lbLSf6YMQajQ7MFv1IbTNnVIAOyyr6yC/VLoRBYHP
F6pOTQDLBdB3sqGeylFqRTwtU1SaNwHExp5CdkLWUdo3shZvjPZPkmP49JgE2AhJ1GQlUJnWBTXX
95rEl48A/luQESD2nQZHRlcGejJmqoD8jzNOf7SmAynzafpo1nEIKEDm83HOrvQqoMKW3NaCelB1
a0RWLIuspd1IxBsqqVuMq2907XBidMgwdvrTbG8cI/fMNPOjQt72xisaAxL2HFLiV5RF/uN//M//
+7//TP8rfC3v//WZ/0fR5/dlXHTt//kP40wQy92O2rFCBcagkfT5jeommuaFAdqu8Ye1vtE3nS8w
diNNfscNr2r39+DrXuInFBeitbRKN+lGedAewF562aN9F9z1PurMK1LFFfwHQEIp9zXmJagtau68
gZHuBZ690rYC0fH9hz9TOwKDiXIyxGhUPDC6+/zheytL7LRT070i6WzP8TabNd+WQ5qg6ASYvZ/Y
dw64vjqFBLWWQ24HmEHWRs1kLDJvWs4N8d1wpVWd28jJJqtB7sm/9GCjt/Y+4C8Ee5sa8eT23UGm
HuxIr042bqcyffj+Wb4aUAl5YFHBIbGjJGmf5DFBPJeNUaTgmKV0i6LYQqgvAu8WJheJfzAPq4ya
oBaNjyk+uhSV2mh2dfm5Hc2tHkbe4C9JuOmVngPlzhKw9vkoaEeD9BSMB0nfj3BmQIzSsuz12DVS
+YcObGkyRRlMhzmsrvpZXwcRNgqceVMl3dZN7+e2/fNyegHI/es2Rkod0UwHXIuMcPDnd6dlccOS
HuQbfR8+lm/KXbMensyVfCtdayKk9EaCTYGcxPwT8CPFvhuBGNIP9n5YN/7oDWtkF9RN4AFXJCS0
N1bj57eAPfnzqqf4EcFD6xKLrcyNgMrkLqaHu+Rnbro15KDKpdSf9OIX/XO9Ft/yC6PiYi0f+S3q
3ZpqCSKe+BQB3hsAe7saX1XxK13wasLIyy0CFwEN4hgZiRB0lADy/Z5gliFbhOX3o04f3hY/aKax
ocPJ8LjjS92N+fo+bEdowgVruYSEFbehJX4K9RuJq0p2E5vhPf7LULgKvyjFvoMF9dFNMa2y3cgW
f6Wm6meLIfiL2R9syrAi5c8SS/Cz/zU+D8mPnH7LP2iztirSl+7yHPauCeDRdgeyZd0NZJdOxEKJ
yfSd1zRx+aXyY15jfh9cvoaAfAY3HdxQdavMLR6C3+kv0HHYwnDfSq+4SMqluJISIO65O/5V6Gww
t4U7QILj+fm45I90zWSXwRmqImDLXexUWYt8MlSgaKDjVKzdlmuEwrhU6UcrwxVfQYSbvGikDyCu
2P/5ab38D5+rIYeq3OAf7kPzH+Oxvxt/V/vhcXnUfzNkFnrU9OXKl8kR/rAzroLQBT1iPfXX7bV9
K93ot+qD/GDdfL+pz1QyKcoi2gBkyqHz8l4w+pC3d2nVUBtzAGsUP3kZVrusEbhKiL/faYipcPni
IefkkiLaGVVuWu2wlUT9hYT6nbX2YWRJwWm6jLREqCBY6lu+7Lv4NjaeNeS+ZDhyCoWzlcwq1vGF
tLrHSjnAl7PTI46+aNJ8Pw9fqkFC+JPMSTRo0U08nQaTJriZI+d5Q19HEOMEIUTeWqzXyx4ll8Y6
udDSJVFCPYYDjMrwNGarUNslwSYKEHZ3ABtthvF2pmZCJI4o2wg9tiNqqkcAfuVCsJr/97mwAvNg
OQL1wKl+SsyNer1IAg2pMVU9SNjWGfUKbSCo6Bb6VihN03RUKbl+P+FfFx4zTuENZxiCNGAXJ43j
Sa9aa6wF/9Q6KslxkNfGhAvWIeNcYu1ROIIGH0GS/H5cWgKnx7oYmIY/EaLxrq30+Vhv876plgGa
DJ3GHKysTTgWPjtK41K1XJE+Klmx7+TXSGYbFrvJ2un2TVXF22Qyr+fiNsh2ljX/klR5H6WlT+1Q
URr6gWj1QrnQB7axNPzQ9aeMo8YZr6dszWkeLD/7+clSPMiAen3dZlf9zIJ/WRof8hl6WiHE65Es
2Z2sjYQdNY70yk5urvT0IcmGXaUrCOEV67oA22tkG0sJr4JAXsGMg2sDnr0cn0ySWT6x4JsGg7lB
DQimWNxLdwo5Z94e1PoqVcOV4eji+QZobll2WHTZU4cVVGRJvYkgisCfqFfkOQP+fe0qw0UaJXX7
CpocsDjuaUGWa8oD6kaD5c1x5qPUhISL1kGkX8OlAuGFOizxQc7y4RsTwHqVUhfSjpDuq+hA2iY3
uzpaUcuHFyvNr/+iX3XSqkVKi3NS9RvbV0l2ja2RPXam7c2J7QHY8ZsKAskOkc8pvx2jyq3LQ/MY
mg+NhgNj5OZKuEnNhwxzsNQ5IvoUyOASaxLM4s1Jr5Qc4cBdW6+aV7M4KO1j160DTBm5jK37XAhs
BBuIf2SX/DEodjmLQp2vtQW3EG6BprlXQVBblAMksuhGXSF6unJsEk1KHsgE69k6Dq+Js5lFFGw2
hbE2eJDpOq2vOOXs0q9xhwyfLQtKVU7jf16p0cM8FSvR6uvtv7oBahx/8mr0J+7pSS/8RiUdS21f
Qp0LZ5utrae7ZJVRIpfVY72Sp7s8PwSkyULRiU0bBA/adMPTB8BtxX+rBuWQ5way6bNnq28E8GOd
XFVJ4+r6USFHn3TlSu3Uddca99Aov99vXzsOJ9vt5LRLktYMwrl7x0+klIqy29wEYOTpwT5U7+mb
993b90Oe3eAAqGC3/wu38XmDZ/TIQrNIUfXEZUrdlOOeh4yUbTFfyLK+grXEs30Y6eTZLK2a28oI
UjGSWWxY80KNLYOf0z7zDetbMLzZIlhrCm73NFYXjrN38uCnRI+PAKMaCX0hW4SKy+eHDRYedLKr
+ed17oYUtlCv2D6X7vpuC1h28xpv7jt3RdHxRfZ3K2fztNv9GN1LIMuvxfH3TwHD19Fwbfyiblot
6iQ3tpTe9cF9rUkbWaGSQfTlUIIxCj9pMsBc9grLb29uf+TK8fs3/jXrF+ODfUbNASl1uP6fZyHv
nL6IZ9R8hD0nm7abAJ6H/Vo1J0Tw+P5faieh/C4ipTTVY61d+gxf0gXxGSxbEDA1hAZO1bilIHSW
ok6pnJIp9xs6lCYEmmJLRxES5VIf20tmb18XuipseYSvHkkZ2PvPTx0HoVIsOjfZgkYoC70SLlNQ
7Di/v59f0W/4vMg+D3SyyDQrCmoapFgPH3uYSPHP6YIaxZllzAgWAmpIRPES3xuKH4LBXNKj1rak
4qbo4KfZPxzbrYw7NYh8pf4dURmViLzH5C9EWhfattWpJAR3iuSn9nSVBeRCM9yy9jandDz9FVUI
E0PD5hiahFHKzUgwb6Es0nW4woZ0fFvZNZZ4+/00iYTwyzRZUKV5FAgI77vkw0MMsQGyyyneGcVW
uQMWNEyXjhyxkr+MwSJ7N1TEOfykoJAjSZU6LYq9+Vv3Z9BuKOHQ9eLa0LzI8fTIjwsvef3+uZSz
D/Zfg55Gx50RqlMh1SjkIxsx/bCCO605tJB/4U1hl6D7cohUqvocqo+ASIQidNxeePBzHwEwGpRW
gKqAnE+aVENSFnIfjsh4SPeZcD895vWFIb503RQwKh+GEB/hw+trrUpHs5CprbpfUkBSd9WmzzZ1
CGcVdOsLU3ruPUJU0dCekWUWzAkoZgz1LO9bYIVguzgqAOFUBFsFmKKdOnrc4zb4+HDc1ZeUV96l
F09XkAJuBUUmB1mmdwTYh8ec0WforJkbo90hRbHay95+na+2Px/s7evr/OTerFbdw9VuhC51dXj8
dx77w+AnN2YRqAhhE8LczPOzCZN82OrWr1Hba62HVGLbQqABN9JvjepCvnH2sXE85XaCtkJ59uSK
qLoKNniOh0Eg3efEw+ZhNAwPIQMhAyVgI7a5la2XeEqvGo0ymgqUlfQPvceNqqmrikKnSpQ3HRVE
+WLCNcKvrJ03c2B5ufgRNQofb4V5UQviS2OPZfnxg4tq84f3lehql6Fnqd3o6iGNfzmpfieV2aoh
EZRyahYi0jbkq1l9BdexySgp1xRq1Kx5iIbyWs4niiTTY5Lq/pSs/o3XKS47Ag+Ksyzkz5+tssJu
DqKWXKq8VlRfRr2uwnATnOp2sr3C9hvuX3oGlzTrzp5IHwc+ufqyPuicdiJ71EHhL9ayHho/U1dj
SCsjr9e4YSC3o6EfWRMFT1lKAYETqiD/IAz7dybBBhgA/UYUCk+O5EA4EiqSHKPjtteC/VxuLB6e
j4DhY2OjpaO/Ev+R9VSOcwFbcu5ihvWlI7jJdtZPI4DFKUaz1kBrohJO5idEM/GzNJuLi/Dc8ftx
oJNnLOQJ9hUa7e+2z3Kr0TOCzEetUI9f7S68n7R0J1s3Ud5stMyi6VGvJTIM08mutPr5+wk/d05j
t8CMmyZQ8Hc8w4cNMUSKnLLL4xuhnW+BnKT9IE5LLN5cy3i6rMUu7pbTExMgDdB9zg6ik5OHj+Ow
A39HpYqKAQIe0rDLybQFpQarEjLDHcihwXwSKO8FZF1uleiUXsijzsV6sCohMBkmSI3TU3sy9DIY
ZdIoEJvYbkv5AUWFsN07F4X7zo7EvQRwCC9V5Kc/72lj0LUllRGkZE3NMO1J5uP0t9oeJp7t+zd5
phYD/urDWCfbOBlyvZYddHob//FXhZ7Co3Z3/ctx93d38Wq73W6U2z/9H4R7N/8Yq433sru6CtfG
0+Hq+8/xPntf3rAhhGBI6GDSnUQXulGCXdL5HI++/7xdl577anmukAt++/v3Uunr7FUEvcjUZceE
uKmdXIKhMqfABMV66l8o0hSTuTaNpwTYobiH4mrY5qHtW3lByx7ik7wTgrjjtJNtKkUamVU8+pFz
Pzn9D+6OlVz3vgzNsBdyHiQ9cvuCo61JOX1KLtzf79j/LxP14aOf3KKSFZp9MMbIdykbzdk0NU1w
Pfc0mggyuk2dHe+FziNCu242UpPgIMxmeyVary0QxzJ9bDmAUVxMtCeN4ltGJQaNKiE7Rtm50IEV
ZeqVkXoV8gx0GN+tgoUuXLbqpmmbF88yD5+isQB4NDGezGLvQFsyqBNOyDspmyZ76BGB1xSwB1Lr
dgEWQsMbuPBJxlRiQkjYWEuGxzcyfashoShTe5eVTsUr/G6eTi5tRe7tTLdxLUBRlZBussK1UEWO
aghsnowy1WLdxxYQokuiou+H0Xcjnyxlcx6cOp8GFlc7009SSnWdpajJFvIK3d0y3Akdrb6R7lLp
tUlpsfTKFfkpxdYwpSkybi1AKP+WkQFb/cPKOTlWpjwfZjUFIGjMa8WArLSXlrcJBm3jtSrQAOeX
ae3MSynyuQvy46gnB8wAlrc2+jkWDi84As2oB8DDTzffnx/vBOvvJv00Qe6cNEf1Mn73jNj3i3KI
HPUK0CnyQNM+Reo266N1XCYbaQj3xlJslOglidsV/IquKzzq5FR/6SVO/bbTjsiNDfoEqokdtOxb
ihnDcOS8NxEvzUx7XRn7zlpuRvSyF05oNUp8sQOk6IB8IorrQq52Vin95YhM6IKQfZ9BUW9q3Tel
BZXpfjuiauYAdbITAM6okM6x48/ltvw3bJl47zTuqcfhpgE44/N1MqlZ0XTjhI+KfRQSy4V0zBCj
wteLIiDBvtwedPxDLxcexVF0+k4AQEBzQHQLhf6TjdA1jTRJ+MXcDNIBEGUdQsWG5vqK0iGxYT3U
rqiBqvQjL1uLnRvb5OrE6UbnOjktZ8yTobWOg/5ZgSQRo6ABT0FgDt9E4TOh6muvC+RsqpWwnvh+
LZ6LjkzGFIIA/P7ed/kQHc1B1gywZhC2Rk+N4IjaJ0VIfGqgWV+k54iXdzrHXGEksXh/E52cpMxO
NKj1bJEyE5Vw+C7tgQoUdxGwqAupxtmRKHcg2QbFHdHQk2U0NINTtGpxAzmhxgiyf4SFJJT3dO3C
Zv6KneHSRCkTgDxNIkLrk4eSlHGxWji4ItybuaNSFIXqZ2HSJCwa8wUaWt1hZnYwQy5uRPHyMqWL
RK9ZOTLVBlkjjY6mAK+XRiuqM4r2lA7qWtT4IXS54yIJ5U81lkC34aXCOZ3xt2k5XObenF2IH57l
5NTtQoARsYbWpU7Txkd7EhgBizGcvBwnlWIDS9yWvEq6sAjP5KzgjghtIBroxJAne2/Jm1DPbSph
tBQbupx/aeUO1f2TE++d8ELZ5swR/2msk9c1qknQycWIlL2z56plhzG5F1H8l57oZCIbhV51nXeY
cVOpQS6XxhbLkMEWEiE1PBJx/bf38afHOjk3ZylU7DYIs7vC2uKVoKr7Ob0e1K3T/Enjp+/HOrO5
Po11cn1JzjxXoT2gSh294LnpsonfzSmy48V9fG4eBTzZEG0CTApP5lGJpQAOQZ3ccFx01V0AZESc
jGwseVmP4fVFi7MzTRoVAWCLsqHJZWDLJ+uDBBFnHofMSZb3VNpUCaAN243mDNycBVLtv7rNzVKJ
S2hADwGHie/nV3fEIF8Oyg/78ORtqr2mLqqN+LXdYCIwmg8FkeyAAJymrETeSiZgDaBMakmmwViQ
VQIVahbIE4PbH/Adbde2lFBjOdb986jmLL5NSuAs/BKKNLtqzEMZzZsgda6qEkDL8rpktELDfxLC
28pqbmLGTExtlwbyvfgMOWYLTXKMUKeyr5TioN3OM01J9PUl3V5DVUyacG3mL1YEXQygWfmCSLCK
tCf9bvLtHFKZBEesWZ6xRJhgNebdPTmJimuFoHclopinHbQ033BO0PZ846j1aYtJxbMWZTdmjgNI
tpogO4L7ojuLdoef9shWlBsqW16nbEqdRjjMR93w1ewxGdjUyeQOrJTajvYavPYMtO04cO7K91GG
sJH8LNN3lZESLxbLF739aqYk0O1AqVV57hmDNytrVfNLI/dxTzPkDecS1Ht6dyVOH4bxQG5P+7WF
fzZw9m+yxk8AI49g0Pwc6gOoNh7GeCjJTGwUixdc6gZ6EYCdyNikYliDsLjOjfbWkIIfSla6k/Rs
Cm+9GJwyQOzoNkN3Wgl+NalK5oTeeyxvAXgvo+pK8oNgNkuaihkhhIrxxQDAvhR3RmKBxI68OjVx
dcpvWvM+EeYyiafGgMuEpmDUrCrSyBn3c9l2/DHWtoniyoC9jbRYgaWBohcXlDVZa7b6vKRwFIIt
pE/mpCiNx6kpvFgd1lKBADmXAngdb4SF2naQHPTXFNSykIWOQuDRYIVKzW326QylIMA7oJ22MSGc
qHtoWoOUVm8tbsPDBXDau5m/JtFtp2yKvrztpFsJEDj2x2y3I1VFV0S17MEIB6jWeC1s5TkMj3nx
axmvwuW6QAoMjKDd7u1m35RvfY2GN6C4OfSjSn3AvHE2s3VTSpT2jHsTVGHU2T6wlQXwnZIoK+Jp
B+y6jL4/VGZLOCmbrxbYDBW0W14tqyV+0suHPnkt22ejw4E6uq3Vx1jGhHnYpc1TFe2bbNdwc4tb
bASJvaf8Ups/W9mz6PcaJmE0yF6MOvQAuN0KX0DBPoyeq+hN7uVVXQ+0P58hAEoE5FjYr6dE8RrU
UEZ5xFjsMTOlPYRdhEQBxucASXAkgDso/tXJBw6Cw+hANTYnP8ZgSks9uSypUD8TLwTKcTZ2EbD4
JXlcuuewOCYhd/yEh5czA+U7Ag8wZoQhb5uQRihIhRc9k9cz3rpSOIgNjBLtnO3L/G0YUrgi9nWk
Kr5d2WsTG7VgJEvWx+tMq70xYD1SFeKx2OoKLlIQNvMxcjM8p3xLxV0IgWi4oDOQxO5WJOZRE1wv
AbsNt1KxOHEq7mV5XVh7nPV0NobMAdw5Ebuy9IJqVYFCAlvsKLwwXJ+zMHfl6diCoQYstuoR0855
o85DbHNvRNeRw1xtytKfhn0DjN8ATPbcUiZRG+hH1eha9ggohBA/BVW2+AUyU0guryMQM2RLoowP
SPoqpVZS2q9oESnFeD1oC7vutRwPyDlQlaDs/Y4bR8D/SixZIGlLeY1s9l7viw1gMg8ZZiMfduGA
Thw7OCaRnkDuc5tGlgrV4WEyjqKpoDHBTth6ZWYitd1vQzSk0fAjJkvnEsfaVwleTQfy5DHWjyU3
hKL4iQKLKUi3eudgf4nWoHGcdMM1DWy/lviKFwEjzCniGyrfmcPqGkn7xqtqWEXWTZetc4R0uNDS
FlCtvGsF0VxWtmBNHMioalZtdMyObLDeGiz+PpChaVZejN1N06p7ucNKDCYFbJ0I2I/GsScMnmjg
JzZhQnOwy+Y+VtufQoz6+zvzPUf6emWiG4Q/D4G/fXJl6n3bOlNPwSDgHRqoMIKnQTe/V++wruOk
2BOQQ3RSsVEe4cSASUIrEHpT9BqZd1mm+X3w3FNP47Yqk+jaDPZJtZnV3wM/buQQPHbwfYxlEwYb
ufNaybeqo9lcd8n99w9y9uonQwLpJoOPOK3R96miD6MoV6vTEV8F8t2L/fkz+AdSFtPQAB/IEDBP
k+ymGaPRmaHwpfoBtU+zehFua0sLt5cZCLk/+m5fpKT5rVfP8DJg4Hz/lGfiOj6BDY7QoEitvAdA
H9LObghUJW9LLqcIrchyxZsARNoYHJE4vCD8+W/Ex4AHIVeAIHUcaqmfE8KirMdZFpAPNgyhCaEF
Yb9sbqNpT1Xv33i4D2OdFGyrrqD7MxfFjS2gB7suzFBweC3LF07mlBLnZTDJ2UXzYUSR132YTm2W
x1Zx0AyfD0SAHRa01DKhpAFxgzsMrf0xal1iLWtyq9pVLjGHz75N28D+UxeaTaf2fVU6llkdAqGi
Bs0lUcP2ua7SrfNKPgBh/vvZ/ar9IhJuxgLCg7IgXbTPDxsltdPpwg8t5HBCyZXi1YzkrJeTyiEY
sOyM/Fc13y31bfCjUTytgmq4igdPMu/Dxc+3jvlDfyitS5zKM6imz5/rpIgbhWoq9wo9+mZi1Oil
p3Dc0E/se9nrE22TpsdkOZhU0PISvJFxoc+lnisiW4Yt2yoKVSjVn6RldQNye5jYU4pOKGuqV45S
rFpJ9rNI24mjDaUDEZ+LGmHwmlCJsI03QHH7Fi5nx/9vMJpvVgYWG10A3FK+RG85l1tByBGYL1jY
aA+ebAytsiUQSsyQwHB3uzEz0T06Ov2bKYog1kHq4nWj7AUMsaV7vlDuKAzjwvo5AyUG9yYAYEhT
AiU/xcDJWmZGnapkN7myY/gyelMA5FlXFLsXhIP736jdOYgwfL9sz+2Rj6OK//9hi8ppN8eTjJMJ
z059MQNm1vbPJU0HBwgzHYdcWS70y84W94H6mciW0XOH6/t5zGEpVKXvROsTzru5U6v7pAXNpLq5
tgexq13VCBDLGN4jHgbmUVpF9aaS7+bw5nKL4+zzQ4/Rgf2RW5snmXy7SFVSK6ghMevmGJOfZgD9
ZDCx2zE+aPjqOsadjrh8gWtFCxsUz9aeLK7zKMi7M76umjaucFv6/rWI0tJp2GBTd0WcBaNU7D8/
T5Fashz6ECR/KIgxS+YjvnbhNahimr+MARUNqVvqyl+MBZqmM5RMRTlOumqUt7R6s7orpeUpIT2m
eGqZR8N4xuzKm4orVb9PKLUTmOglsiIuV1Q97DrnV0OYTuj2/dOfgduyF+gQQ+ZAAwd1hM+P3ztJ
mNtZkN3FyxbWPxKXti8vu1leRwFMKyVYE+6X0Ii+H/fslLD1mA8kKAE/noybO3bbMFHA+QFZm1B3
QtIDHS2YhRc9L+ZVlMLEpvfXxpQ8Q3PH2QVIeRlXab0QVo8k2qSihx5eM3/KQTC1q6cLNbWzJypF
J9mEcYAY3+m9NspZOctBvPx8/LXfr9fbyIdls3W86gq1Fvc4uz/y35bfrL+fnDPlNTq98DANRDhU
tIk/vxOg+fiLGnQDBqfCF2WXq2+UhE1rf/H1nwkbFLoNmkOwKWpsJzGzXWtJOMnorijtgQIXEHbr
kqes2NYna58+jqYS68EH1N6n+MOxV2UaVMSa0KBztsBqC2OTqHujOn4/ZWcf5MMoJwedRaRvVDKj
DNIezsESHtAQ+X6Ic0uWqhI9KQId+lOnEaQTpbY8qgDhHs39L/8ZWYvQ3Wzn+3t32T3N/urqsPz4
fshz9yWxMdAKLDro+xsnZ6bSVWMlB2l2p5rXECqW+Ucob9rkXp32jXStx6gIq57QTKEHm0o4Nl1K
Rs69PeRL4NugZKdwfn1eiraeSKZRUzQJ5pVBU7zaMbX2JaG8cwgHnlNo/3A9AJE/WYdLHE89NU+8
/hDZXXaF3WwCBYkAXfMB+wXaynKu5Xmnm9t+qMnKfxZ0BlmthfRWQnHI/ED2utht0ANVbpNDrkM1
XNCc6lwnfoyaC4vtzP4kAlU09E84PNXTJR2pizwHYVUiWPyCDBaJf1+0G5DG3Xgp1j3DesOJTSZL
EhoyXJonMzPFSRFaNdVoafynsaibyNvKPuJBM6Hyrm3t6NGgTKNbxzxbw8VqlEOv3AflXTqt60vN
8fPP/V+f5SS+HDvZiU2FTYb0LlxeKruEbEO0p1N4Yd2LS/f00Pj41CexUm7aRUlZO8Nt9wWp1bA9
qpApi+ExHyBha0K1p4t3eeT4ef9mIYHx/fjaV2y+mHWiNcE2BF5+Mn7mDIZkyXl2Y08pdtQHnfpP
AheGRK6rFh8CclgdLErlRkEdEkpWCZZ6QsbUfsW7u0O2rEcbIUzMHWalBv/zP3ErAZ2gPml+0ims
52PliNINyPAL8ca5w/DDpz89qIJ2qnFDY9MaFq4P1I/n9EUik/9+ks40jj/O0enRUGszfvbYQd/I
duWyFmy43D30YHtL81hPL0E4zy++//9K9JMTfpZipwo4j+6S6jAikDFu0uBNdX43/QWxPvXcmfdx
+sTi/HBjLcNkTubQxjdL/dMCAxtOd47xEKFvCddMnzdxcxtZJNbzRlmucwdMxj+8aFtep8p9VN+g
kZGjz1IuqzaHqDvB8oW7bHX/j7Pz2m0cTbfoExFgDreURCXLsmzJ6YaQE3POfPqzWIOZrlILJeCg
Bz3VXe6iRP78w/ftvTYZiTeG6dUngM8cTwfddEy5f35QVcq1tDDC9I5XZGpRGbjNpuS5dIl1SdCN
G4Wp63MRQDLYtiZbE/ViLrJ6dUh9fB2/shgNMGgU8adjjEQBNaOQXesvFCRleBFT9cG654xO7NUz
nZM4F88JPQGz+fl/DEIkjhPBg9B48WJ98gRS2Wg9AnuoNjRmWJ+iJLFxUiCf1ZLz3y+mXZ2WDHFK
NLAMCnQX0wJQCVxLNW1qCNCgoGeDesBBX5gwoYbOGax53wzzQZRnIXCxPgGWmDieqM5H47GgpDbQ
XfEGyDmxHYvWtsjDTa3u6eSoqWi7WoidXaCDsndFNrf9ScPGMrhfk4S8MEjaxBQqzGHdlC2+T/GQ
ad3ZCDI7zls7thTyxByBSxs6vaWOzqCS2oy4agRzhQZQC6PNUB+78tY0cO0EQVbo/26KeVFYEz01
okpcB1NgKiVLtilg+9lMdpTU0SiUw+HmtvWanPuPa1489jzE3+l6hLRS9TGoVg6Y9kzao0Y0awmn
rxt1WQVQG6V5Lw6OO3zLrfKjTKI/QKp/HxTXzth4kKha4Ib/xev+8y0MVSu2xmm2xfpqFjMr3zXW
vZHtaeFBM1CKTYuBqHI3cF6zbNXS6eKgSYi9JxKx4BCWe+PzXJ39f/s8FxNlGag15wfMV5RyvCaY
GYTLTlCNdFPqO7V4p6dIhw4jrEnvC74s/Z6bBdBrBWZuiiFTXGbPQk3wz5sSjIlliFGQ7D3lSP6F
JN4X9Yc4g+XQP/MBpCK00+Gc+k/xrZPAteoO2rHJnI5dXCPJ989LWxa7R1xubFk7jovBBv0Wk2Ij
/WTlgfRcuYX8RKvvtux7GnT/2rT8duGL2UEUzOmoSNU3MYCao6NMTAn6A2I8+jtKBw9DF6YeplXi
pb61Uby2FlDPUkXCHDieXNrj67iFBFOPwR3QY9qWUYSrAPdsuUtARRjIz/8+yq6txr9f7uImC6EQ
q1aLLAP+QQg2BK7y1L77+0VYyK7cUpgqBucujRrW5YRbCVbjhjpjOVaM3dg/DeI4q9rPANOKmXeb
X7ZqC/ia9DzRv+lQu2O0S7zHgVZmmRCnR+OSX6LkiJofpPiqQKRjLm80ie6k/u5Zwj7QwPxQ+wSu
WvXm3PJ4TkFD1iVgo3pjItFqlkJsLapQRMSszzWhclAMhClRpouqcJRiYfqrNpjeMb14Rp+d9Cu5
vK8qJxF30PSkwamDx9cY3OHKa7edvxT8tdt5i758FRPKb+24Jl9Wod+cdJKtopeIQYYIT54izawK
t3oDrTpd6ck9tVwnf40tm3LlaC5c1+7aZW7GW699yrpn3by3pNAp8LZno39P+06Mjo1uohyBcois
MM8Nu7OIcZY7O6vfpp6uiAs0V+nJP4v9OEvk3BnHwrGAVDY0asuqmFMsPct9YwdD6UhB63SyvrbE
dtG7MHOR/PfeOooOiDiKLNgM5UZMOIpuItL1jOqQaDryUXVeojkhFdaW5C84RDOMqDOIZ40uoYe6
HyUcQMqJ9UNRKhgx4aORkPQ2PMXSe+m9Cto8bcKZ1b7EGhJ3lnnVf+09baaTUuZlKAcy3PEPAbG/
rWwPwVvjbrXytbfWcfsUql+u94aHi+pbXb75/kfZEtUzR3W+GNpnEySe2udzJoShNsAlHwuE4gYc
v6Z6cMFbZ9LK7I9ytOx41DI1Su9LG1K2PT+euqeFHtOrT9DrdtpTEIZLGiGouwK7EdXNJKXxefUz
g4CdWjkUiaOId6F4IAFhjXLR9uJghrIQzfU7uRoEKh8CHMcDcwjBxcsituCojMUiHJ4S8t+Rrs49
NgKBZ9IiF+9MHEqDSXhodxiEdyPqltr4iLzS7gxofkX1EPnHeFpn1DOpSHSM7wpx2RSEooTr2Fso
b4l8H9GdEKr3RkKN73AoUbVd486FkBgjlCkbiq36LlOOAV3RahaUSyNliCzTL0GePNLYCFLiCA24
cVvBAvy4y4hulO58fp2ta/A1gxkeANfpbnnv5th8xGY7BjAwULJPQPRUGZdl1jy0+jsSWwyjawG1
ZDgqNtSBSeOFFxoxkY62wRp3knbQ43Se5psuO6PcA+05qxMW2cKegAqW1aLheCdkaNabytKD+ETQ
MTKAfSGFC8EVl2OXUSkBfyFuyrLalgIR4jVNB3ZLRo57sq/mOaKVpHLRpnAf3eJQmeGq6Qt4Es+/
UseF7yIkNRkzbcdD9RAfRRUUpOHdsp64Wl328+mRK6D/0BTR9UFf3X3Q0ghbGKIyUd6vqpI9TCnX
gfTcIunwpHEeJebST/6Tc+02IEPg6U2A6dTSnDR4LSEkMlQ8MmfdeQ74D/3CI6EyQFZyhAjevMrp
g33pwxeyBp5iVTqpP682VI9lca5qi746t916mGYN+u6q/MD5OeR+oKVotz7FXeRgGsT5Nl9anGfY
ohII4n+3lXgMiviFIiheaZYRJGAN6H66+oZQ7030ZAijdEOYacACp7B63xqWoU6yVV3PS836jEm7
yN1NLaxQwE5+kyQaHpQiW4chUxzZyTkPH3VCFXcLNopqdDB8BpppIrkaFzgm5c6bCwINvCJcd6UT
lhiWtXda/U4JRmQqAwuoamKRGJp6Q7WWUvVGz7d9z0tMykI3V4P1QE3EXUj6moaCVa152xArBZ7T
xo8M2YRwDXdYUVYKwnVApMqwV99jbVZYTlFuzDydleImzbdoNlQVfeO2lxxTf8vxhLzk940/l4N8
xfKXdrVTWpuM2O3hBVALRX0ki51EtCjS8VAIln9fHH/xji63G5RTNZPxSsTE5WkslZPS1SotuBNa
5De1cke/dCYXH117ngTGTAutj7bDSKfhOirvbpM8J9Gp4LZPmSB//zRXtx8yZsaJlEPz8WJDnnl6
V1NiDu9Qj9UhT6XYsOmaRgiCk1S46S+8db2L/eWYBVlZZXpw56bPQ13OzFo7CN5Zzp6xq6woDjQB
m/2RJHvvPJrCtvcOA1nSbZNNZxL0Bbwpf78DV3dEdAmA9skTqOpi96dmea1qLccA9gtcn5OoWU/V
n5v65ekP+tdz/+dCl86+RiuTJkcMts/ieVscUWdTCs5j0qJXYssLeqMccu1O842myGS4zv+Sw/qa
PijoqXDEILnFZl6xJOPX3dGhuimavrZ3l6dq92TBgQV/yeUw1Moq1BRfDD3CYnxXsLjgEUZGhzaE
FYCMgJShndxy8l/r3HNdpOd0ekBaX/ovNM+qk1hhOAkCHKGNPqIUWnhs64wJh1u1G921T/ktj8KV
W/vHVS/qKSVOCGMImvBusvK7U3eEYzOcI2Fc3jwyXxk1yJp5PTkXIbm5BHzKcq7WjZKkdxiJBG3N
ZrXrT9BniDGX2QS+3+z7XL+nv13xYkqgodvJNbWOO/ahg7grGqcWPpHJkptVW1vsGTO+alAt2UT9
/U28VpHgu078eo3GnXSZ/FRSoQmDfqoeK1/anrxNaCBT/IMY5itSDMfv4lZx8srdlegLgafT/0PH
4539rWRYwRBK81oJAF6EwBoNxMNWF6AZPxmIsied+I2vePWCU5AInSEYBZeNIX0QPQiofrJPe4El
kA0bUMA0xNitL4F4sUXlwT46evNBd8/mzQYLeqpzoj/kDQI/gqM8e+hvwQGvHddoJf/vU10MaLOG
16loLtK1eDEqP7q4nMqD1IaZDbE+8BHYCUXanS++39a0XWnkswjioiICiaXmsho6ql0VdrUU76MJ
g5dw3Cpi/PXU2qrhDm5DHh3dZq0PIQCtfucXPB7Rd27ehGvrANMX1aCJN2Bc2sgyLwvRylMjbKu5
Gy0mOw+uu27v66sbY2Aq5FwuBL9f6aL8q1ddQ2OVdoxConq91H2gwVQY0/Vozf1wJVpnpukxXty0
q137ipzV8cghp1MJVPhztIdakJcD6bn7KNwY1h41XThhGNkN+v6NfcU1rReMhH+uNc2hv71ZjStV
0ZghbNNqBXXyS1TrKz16HuJ1P/xYHDFSToYiEAWo9PgRugddegOBqFIpTQh02QBXXphhBSn9uyno
pJ/+/hCu3gr6QxOZkr/pF8VP4mozwc/j7C7OOqipB7TeBp6lgZP3rZLLtVd+akX991IX82lpWkUZ
tOQWRHr4q+zOS5XG0UwZigW6QrTdvVvfKPNcE0BIv190GoO/3/621trGsHD6uDt2GsEU4FMq8xZx
FraA1HgXmp/Yl2w3eeuU0dF49WS4fJM2P84mxCwpCeZOkl5U0V9G/ePf7/7VjgQoSHQFJKWAI734
eMKQE7Ql6uFeyJVZYjbk1j5KRIUTko360cWzJpj7Ojz2wd4wcY/DNulxjIiusQxaqhu1nQY3OhJX
68G/f6aLrWkF2kyvFQF1oi7OyuBcyMOirvBzE0tcxpVTkT5Y4RoStHSF7aCqzGW74kO5gePTPghr
osF0b+GN+Y1F4+oAorGFkAVxIHv1P58l3pYx1UM85kDPwvDsN4da343ZAhMFLoCby/CV3Q1r8D+X
u3g2rtmXQTFk+d3YSXPi4KTuWasw1fp0LXY32XpXX0QEJiKMTphul/ublsjOFgXsf4hu4r2hEQIk
4IW7v+mRvP69/rnSxW0U1XoUK4lyUiYdDO8ekzAnHbYyKKZvp/rd+loXN9EkKFIe3Aa4BomuMlDA
tRneB+MJObHOwl6H6ZqoKB2Ncfjdeda8MUmNrN4rjtpue2tfda2zgAQE3i3SScTbF3NxX5VCqUcE
NdNvDGIaB8iaNZq+wf09hYpEW0+B6d4DxhhCBMjKuPGyTzf2cr37/fLT+P5tLkrzLhLGDqcyJQ7l
1Y0JedjE6snXpUUu7RS0Y4XVzNIbM/zVxw2IXRbh5sDeuriq0GVUqNwwu2ukJTPgFBuUAziGYzZq
Gy0Kbhy3rr6k/1zu1972ty+pVr4ythrHyLDeIM7nTMDGyeg5vU9nAvdWyu71y6GJR54FhvDXgey3
y1E7i8Y89NBNGUsOXDSJWMGYE+ji4ye5eQq5PmGTtfff612MZ8hwdWoOMl5pVgqEkEpt0bz7xfvw
5F2T19DTcCCRXFpXK6BttaXaBuX4gF4VUKTJ95zcGtf6L4f25cgiQhnxOpvHiZT358iq9bSoSaYP
Ht2TfzyySWbPuh4Duw1sbwKuG4NTTl3apThTD/x7MtuCc3LGSNdO2Vztw2v72s6lO7i9VJ3qYRvd
N8JiR2mazDjCZWztKbknAKV8k8S5xPRvE0hKsC+SJfFc3+XNUt84CWXIdJRmHmLInlzaIcmdiloi
lSmp3JcaxT4BIb+4bfPTMHx60sdY7Qttm1YHC+qcEJ01HbeIHSiO8VHFn4rwZhmbIn5QjQfNOijp
ay6QeLVQiTPodxa5dMmhOXXRwmjus26VEl1DQXkXlLOj8JiuGkdZ0cbv14QbjTBp4SROiPcufOhX
bvvWVe/kyqCFkdy5i/Fv3CoBghfSVd+PoCiab0qVjkk5cmGai6yfjbYpOaG2jn3q46sUuRooCkjH
2hwM79g6vjxLo1mwozGWnKqTROf0RaGVS+ZQBSt+qx7pHc7jt2FXPgUbS1l1b8WdvKb8jAaBbJ9Z
hL3+ZxCeUepU391OIsxh3n4oL7AqeIQzYPJ+Me++yyflJRZmpbYui0UMsvge6WtxF+5x1oVOsone
q3dYvBvrnp4GZVVtPq6rJdoz/S2bRQvHXXZLPisE+mxTLHUa68QwfCOVzQ4hXHmSS3CNufP+JViM
LzWAdOqe3Rs3F5Qztj9/lWzafeigHARbv4idaJtsp6EjbRvY4XayKak7DhtjfKR5HHzDXsEfk0vc
LmmZPoZP8lrdfzOmjspdMcO6Q3W9H+dKcz9uwedP0fHlS6xvGgT9AESEdfzTzrR3uiQ5qtnSycd9
n8x7YUGD4ygB2blrD8azN5O8WUDpg4QyC/mSnROFpXzC5AHoL/Kezr2njb966l76EHPHzD+Yj3RX
uhnsyEVno9STH0FMP0gPNdFQj1/z0QH37M/m/vrLgoNth7vqYSWtES1szcdUJ2Vxnm+yI+h8BsyT
+Sgvw6W49PbGMd79ZJgnwiVEfPe1cEIwM2Sh2JGj2t+fEMJexG2JXzGald/NUzoFHszFj/ig1rCd
11COR2/l76BoEHoQZDPf6Zq5t6nsV38Hkt6sJ0i+sFJsciAX/kLBHPPuK7hl7XRzerJW8keDsmee
29HDOXBioq+ccibtqJlSxO2X5blwfDvy7Ww/vJgi0RMz8i3A4WjmtvWcfiQCYGGMszJbtNQfkQtR
8o8JsLR16SFz7Yg2obW0yMFw7XP1pTcbz1827dLyd6BLVTbQ5DNU8/KZrWxyjA/iMdyFm+DYreWV
sRZX2gYnbU3A4dw/QW+1lUO+FZZnaNtzc2stQZvdbfJl4Ih2ccefM2iL4JPDz8nfqasSeehBwARy
GpxzezplX+M31q/MDlH+p3MvdWqaKzHEl1NfP2dOXd5jblXoShT32bi1hEX2BS9UIC+LVCT6p9Uu
frSkdcDOf25s2h8e0mfh2/07LTLmwTnolGP14CmLpHPKZbXXFMfdBoodifNhJbWkrGrdGpd2aruc
Ek5Fav90tvro9tjtxC1xRA7I8B/vQbYbYTZEM+9TS16ip+wpPpSEQjE2TcvBw+XbjDBt2BSkX0XT
uKnJ87TVO4WIBeMuPXn5Jj+JW9M4hLvxQVJswSF9gfYKVJXAnRPr8tOsmpV1oxryCzH6t1VF/3NV
UfRMGHUvw/5sLF3VyasVzXL87MWU9ZR8Nv1M5AWfsjgq8zDQ4TSrbK0zuUf3XXGuktDWBFydmwZI
rYLWsl7k3dLw7pjKmBBiUsLiWQvdhJOO1eQPevkGI3ySCgkuUOkeeEg1zEU3d3SSlbDGbYzeW5ZK
68j+jU3LL3XB377qRUVAM/NSSGuP6mLnz1v/3qWxSQe6VtxFGrF6dMvYspbuSNoVjUROqwp6IbzG
Ks101TOZe5TF33eL1zbOvy/pF3tVI45rUxI9yAFsNCYsnSazmEzmZaa06MbJSr62M0Y/j3+ECClk
zBdXq72xzTOqgHdDo4D276qZ0MoLk6VN6Lx94eXzJIogHBKhQlJKJ7wnyBU6poWpWFBKC3r/At2p
yFUXKCvmGIVmdUMGHjjqsNceC8VYxaFx63B//R6BPtRAXcA4vTipunrhGciFflkiS61bdSmJhhYp
K7XsfkpUMkUFGidMfHfjUT7tIf+j5cPDbaFFs0qiXQQSzApsZC0liEomoIWgk8nslvGCSuVyKkiY
tbGuMv+Wb+XaxpUxS+cLaAyNiYsRZ7Z1JEtGQcV1WESayuR/32D2L2eknmdwMyNVXET9srI2vjER
NWUJwmS01I1DTLQVoLuOzc3fh9y1ijegXJoXBpJ96KYXJ8NKlPNcd4FSj/4jZ5MyhwCRKpt6Pz6L
FD7p5SMFJdigYrUxvRtXv35DKMkRaK2CYrx4mGqRaHFWwpavm1nHutgoBwqvLVN4F55l8a5MvRsH
smsnI30Kip3iMUhDufi6XphJJFdI4dSIyogB8e4DeYtxCP0G0Pa/39tr1zKmS9EbYpP+L5sSsBOr
iIH20FmdDsHk7HWboeCoMuvJIPz7xa69F1MC1wSqAul0qf5WM1+Kg0ZMJ+ZMouaTMdEtD0xXN2sk
v/K8LidOAyEVbUPwW8gH/1wj0NOAv49peJXC2eisuZg/cyvjxCE625CRvHcPQjirNcc3Xl0ichUX
BAU5g8K2JHZwvHdTR1CCeVRvsE1zbvPY/ibNPlGfUEtoFKDC5Dkfbd5XUXsMKIa7grnoxWpmSoat
eGcdJgsO+cqdw3wb5a3kBextuVD/VhZE6ZAB4WGWjm40S68aWzCoItoFVmyiBfzze+csjlYTDtmd
NMrfZdWs1JpzBM0Lr6sflPQwzdboBAXUFVJXlVTSqyM1suomhX86cP7rAfz2QS4GsTVEY1G43i8Y
r6qnqwwVkIVSGX0Jt9OMsb3Uz2VCQgpUCIbA30fatZfWxFOEJR0nvmVOv//b8VuvjVSKNGR0tM0J
N9PHg/dLXPGQE6vC6bvQb6xUN3tjUxfltyv6fg35Xul/KWcnmzABLHQpehqBfN0ofgd52cU3LqpM
N/HiJv/RkLs4X1t6KtVlllBD4YAf18I8A7wZ5as0gyCjpAuaXPMgeMrrcpEho7CSg9qpwIDStYAn
1gjxK2fygt7PjFplohVOyoc1LG+e5xXiv3UAylNMH5IcvWVak24nsqWIyqPZ3pzjrzwxmuG8OcAp
aTBedt81KWlFdRxp88sQQ3VqytouKal2j59VB6NlFqXPbb1tX9xVKqPaHg5xfi7ce3IGxEPv35gW
r9VT+DgWDRIUARR1LweQUKO/q1pyEKJgCThxrWbeotZ9J2MPCF9OkjmMSKaTDe7DKAnbUNFmTZQz
gXxraKn6zzALlpPV+u/j+ppA+/fPddkXCctWC0cNi1QXbrI4WLnSQSrLj9hvpjYCa3SrLuM0em7K
8N4Yh5VXrSJahf8fDPIfn+Pi9TYpn3ZFPelEAOj5G6hPSJ9IE3Lz5Y1vPO3m/zXG/3kS+jTR/PZi
1V6lea2JvTnF4wO9C2rrptLkWcamj69cDt8gJxocaVHSbFogcLxpWXLwxMFuzHz9909z9cOwWiJp
QBOsyBdveaC51CxllV6RtOENV4HMQARt2d/9/To0uaeZ+uJ740vUtMlkTizcLzrib99bAHovKzlV
2UhuN8X0ZcWNxiHRD0Ro7uXCLdC8uotQ6WZJaG5kFwa1j6mqIW5QWg7aMMdJRGyxOMtjcIMsWckA
vUf8RqHTa/VWDuoV/foY3UcofKtFsfciHUGsAeVGWU6KXFBVMjG0fac6JkDgkQ5oiESOzuhHTCvQ
zTwnNUlsDkMRoxw9mYHQT9ShKrizpLX2cXmQoXmRTbpBEwwifRUbTq0DBCoZkZ4JiiCdD0QrmclT
ADd+ComRvfwQ98OkbahzfheZpgsjRSU5FQQPioOC1KcJoAWwlZ8xNGGBVUFxlT1Gz004FbwkkFHv
YXMoNWXTZnQqyYjyu2InFLta1meZHUE/nuzhBrQhtiClqixQLRrTdE2vyOwArXm44dD0jpRQZfNn
bNW1UOaonCp4bQgGDX8RJT2WCOoSI9/FRSo4Uaf6XSNwD8MckJOwFeKQ/tObEJ6zFImdGLHfeGzL
ZIY3eBujX1dEf50PtUIpD/JQRJwlvV5DXSsUOFJ1J0LYckM740gDO0seo9UgkhisjAutSd9bdiBF
3u/TveGn60DKVxL1N+T4E63W16t7HXWnKza7eEgWepc+pxN2CTy70GRHASoPrQyL0VFVpHzJj4aa
riVzVQ5btTp1SAdBJSU1p+C2n+W8Y96w6gZQGzFwIh5hLpwSPA4DlRn0yg1QV7d9LDIEyfkCO7kJ
ampUj/cqgmwk5ZwZ+FBKojgD4S+8rzURza5Bm0Pc9RCs0dmK8MC8hPzkb69f+yEgd5CO3k7w41U4
zrTqK+GPRGLWx+0czPsogu9jSR+Mcx/9aPE4z3pllZF826XnZBehmW+sEfqbgHiQAiPtsqw9//LD
xzVB55tOitcd0YYA7izGcPzG2WJEwp3QXQ2BZcnMHyZpXdnwHUw6fPEgUcNx0Z4OUbry051fFoCy
hkcltO4mvMG0weFsAGZYpZyiUzxJd3G98dzsFGsQukTwMEQRjOe6/jVx5Z1FbsXB3FiJuAkKKs0u
LpfsJDSQqlxjG6WA+ILn6eVlUWaOBQ458/Jx5hNt0H93DNXRadjL1argpAhRuHg8urZndw0hoU/x
nnDyqRuApmU+yvISvwZXH0SSkHizJiFuMaQLvdp06iQ2BQTI9+PWmujIEzndyrn7g6YEmhuIvXFd
1ye40fM4eM2z4JfSOIupZmMXBN6Vx9bMB3mOLi/ugJdh0Zr+lRfxIutPOEpsn9uK/ngCWWkSdfp2
Z1EP9TCNYORauqg7LW+vqx8DQ09Qk2PSL7WyuyeXDgX2HCgc+26kl0VivMgAsqqG8jQJ1rqqOrIQ
v6FXpqVjiOi5R6Iyg+Qs5Z6jZjuPeaavglknFPehcSiGeB5ZLBLpT4juzI1OvDENtZvp/Z6+eWOV
d0IJDI87WkbsgDa9GW5SysEDXYKwfhzkO6YEFEiC8NRhQCylbOnzE5Fw1OE5xjDZOCuE/bK2+jkL
FDMMWMcakCDPkIFHQ2hCr9Bx4gwgA3JkkEQvJcmSxVNlkZiuvvWaSV0zXRCiQJc1iNDVl4tGyElc
752oyeduWL7rg8kfX6wqzEeI4KfPHtbhzIMvKWASZEOYQqoBbz4k72oorgQN9bIS8eYMpGEw+wnJ
g98x9NWYgnf56JY0h9T3iZkSdfmCpJNZq1EttWCWEVevdKi96gBwLkwV6HpEJ3PPKfz0erxOVPjh
w3vJohF0lH6LhdDjWRiWFXxJd9i0brgiviAvdTtoNQwL3yPVU0vp7irxObZqhw7hnq6VZL4TYuQ1
2rzR2ZeGxOEBgWS06vkhqHZqHq4SkDppQKAJZoVsjVF21kUKIenm3FVhOsNPsxQ2j8HztPkKx1PK
fm1ic+MEmW57Txuh7c19Obo0fbFHJKcgNBYyZ0DJkwFQHnVGh9nsNFo4ZjKPew243Swan2iaGbRl
SAknjnjmN6egXgK2IYuxIPxlynpUVKJ9o82YZLYn+g+0/TKBXF4/dASB0JcMslxrzeusXI3Z2pJO
Hbva6b0DTLaht4Y9xti6wPlTrYJO3y91Eym8nsCU+VKSr1GwVpz7XsxiowOJ7BLoeVa6E1JrZSFV
t3x/Zw7Gyo3bfc8yV/AmDGWHSCOEg+d/eM0yxP5S1mdRsNFpK/mq7R+gs+WgKyX3nEenLNepVlPS
fBM/s+pQ1etYXvvjAtib+sbg1UTC4ydLh7qZXm5Rwwc1HLOM3J1AJ3NGnGkxdpEknLvx8C755bxU
wMEpiDBzdz80xpMoZKtkxOFeUImlhAU/EkrSqL2JxdtIU0dCRtwg+CFYk07EyS3fUBxuajCgaghI
u9BI8DTmXtLfpWW/sqIKV6BpT1NrHL+1IzHybynxrWNtzlSZQahK9lDRLIiwOjwDjkbW/1HwVoju
MjH2AutHEyNlH75S5r7UaG1VGJ0BwqKlQXKPBid6iCnkS0mwda0Rg2mKKh3U3Ziztw9sXO42ZnbK
YIjZzZxVwYfiHC3ziQA1SnZmCXfwFDq/4UDFvsqwQN1OGGrQ8zUIq3De5OYi9zrU9WiOaH3rVbTB
9Yhk/mV0Dx9V1pKa08j04eOFUBlMrtSCRqdsi40ydutKBmwaarNKcmcWadzJ4NoqqZl95s6G/Mmn
8YCAHXwD1k0ypqOme+jlcgbSY9bNGuT5lEbhFmUDxppR4sgILiYvaW8cyrJeCHYznAwldvQh2CoG
uYbGViiOrrw02oeht+4yHx5Z75hWOsVDOBJB0L3/kA2KI/HTkp7OXNVj7lyZTIVZITui288LbnGo
0UDpUZMV2tLMeEeMBz8h6FScp0DxlExzKgI9JU94HOlr1EgKyxQrUPOqxfGrkdFVMiOQ/P5zGwrL
oaQvo2frdsxWRkW1X4pXw2DYZc9BstSJ0T10nPpzX1zVEqkcWbk2CCpKQ6RCU6qq+9KWG7W6Dyp/
5dOzQQzD5iPbUFY4xtGH1cO97ZSFNcneHgXtI433Q+FkubirlGVt1ovQxfjwhGyrU+8rQPMK4AE/
kKGCvXXai+TvZfGph+vgJWSXaqjpfEOf8mHpyEc6+RdFskgy9rkSY84kb7yloO8RWBBgQRP3reku
+hR/EC16EL1T1o/ROelA+xu2l6m/+hb4V+0ebUjHXVehlahVPZMr/xT1mh26wqLvwGfSn2RzmeEf
SliYKW81Rxr/birNjSrYlIJKc21nhWc2azh1EGezsae5Iyl30/sV0lCo6pMZLSWTOnYTzmv9TuX/
kuGr677M9rUeljGQ2kI+CtLerZdKE6AbcfnZdCWKH630qjUrowGAiwklrR+kftkxsgUOHaVENFXn
sBZ1ni09VRvijg+oLoOX/kF6yj7Kb+sc/vSPCQENR/FJfhKfhBOU1UN/UJ9Slq3AlgY7cO3+XJ6V
H6a443jSX+pDex5/uodhz/g2fqRn47l8tJ7bQ39qHnhz2nP96H12T9lbd+yOCdyor/485d3HNkBf
0gj4CWkh4zk9e2/dk/sRvI7f6of5knEH2M2dmiftu3nojsNROgWvyql4w9pnfpAGc6q/gzfm7FP+
nX6X38KbTwjMd/3YHYO3+twctefqyX0J39NvRuYY2sUHfytfpSf/u/ugAFL89MfsHcc320i63y/l
a/WhPqKys76KDyJq6MV/4P6beq5f1peV28qb9NYdpE//i1fzpJ7kU3MQf8KFuuLD9t9UxuWP8HsE
oPzZ/fSQSAObPYDwOfwMP2PGL/pP97U9t2fU1dIPN4ovinPwpf82X1iCjGPwkn8Oj/Vb/uo918w6
9IFbm//2Uwa3BpEXguyH/kFM+jn9ovXWvYsn8dt6affCh8znyb9MHiNQtJQbQvS69SV8UWjtH3jG
++in+Cl5RHy0kDm4ZMM7fTrrE0lIH9jRmROMNv2D+tP9cDHsVfGXwX/AZo/Z+TM6w2YVXt0fiYlC
JnLN5hfxcVUu5dWs/s5xNhCL8MHdYoVOXoofdsXGZ/jgLpszP8n/qrMQ2OGb+xNX8/grfAvYFj0P
02+C3WWF/8jf6eZbdvA5nlxuiv5ihLZ7Uj7rubD1l9NfuJRey1cNn2eJQLkL2O4RL6ARGY+BJIUl
UBjaE3VWTq34rwa5ZY/z3jXPqu5STA4fpiN+AbPNaFhWmaTFemu6DYrGRTRxTnpWRWA8Hi9vWmHa
CMyFahwI4LE0FCxszpXBneEfwraGDD1qqEZxZsaglLyYHEZgHo/ioUveXMx4hk9mWP3jsY8GKZBP
9O5wMe2qSc1kyi4+u05bxSxuqd6w4d/l0iGHKFywlWL/IET03rmRWUfhlrMIG/Yka1bT2bVs3r3W
mFvxBgLypCn6P87ObCeSJdu2X+SS981rePRANEBAwouLzATv+96//g5jX11BZIjQLelIu3S0q5zw
xmzZWnOOGRTl3IOar5T1QqKirIBQ6/UdlSPdUpzN5SLrbAq+bEVtDgWAYi/cJoAcQSnKpX0ncTzL
QJAxJhCH7748TqY+M4n5Jhda6CnSD814lBmHBlEx1xNE8AHlUQWm/5gxEcQ4TH0s2szB1M+FkzrM
Dgajc+YbCRpfpViZUBmHeCuY6fY2Sf6aSsdeFbmabS28ohVg5r5oXcNjAy8BsQzzlKWu7l4zsNsI
RSaepNW/h+k9Fh5477lFQnZ7Z5fyfdxWf8YltmhQa5hgHhONhS1aTH46p7zkfCh7+oNvUpX6R2En
x4ZTDTLMpXLJLUeG7I/557oPURVQsGKn2xwDaRqWCyP/6DmUaZyk5VmmZTRFx0WIJiehP5Gxj9fJ
ne9582o8JRrflA6GmLOjndYrMcErHWYPJw3VccAmZufpXVWaT3LwrEYbZXig+xPMCjQWA+WXTBw6
IANJexcgRXHwGsYVrm4PAoNtLAVaVkTM8cTYbUmaG2ekhyfcapFjJGvXhkgXWnDf+mJnLTjbJjdW
rypkouMCnjyMS9T4oqP0cwfu0qzqa/vtrLWujJokBy1DOHl85RTXtIdg2vOTbWXx84VQml/p9J3p
GYwxkPtIsxiVoF2Y00QKLI5hoKCUo+Qt2f5LlSEZthIOMRvoF6IJga9sVfNah/Wf7LEunlLEbamP
y/ONmArzlGnLrH7r9bUauVgFpaU6rSeaT8lrY7xLlKxD/EJsOm2bhtAw1fWaXU3pEQUMapxnRc1c
zUR/xcKDrHDGbY6sOwENZJIwkyV1Xvvx1iG5qCP/lqNA6JO7qZ66ANbm2pD6pRUdjYBgB2PYGAOd
R//W7p4wLbt2VS9bBZ1ZPjfUZjHRFqicVzFd80ZrS/NkQKlTRCpNmXjeCFQ340h0b8LYO2r2Ch+/
nGwyzhUFwWf05IOBBVpqFjH/vtSfigjQZRD/UnCti66QiBaixehK1OGSph+mjoKR7oTgnIlgdlYP
VBNloVOs3/sBovLSLSmJe/p4faS/2lX/yILFoh0X3i+MeZ0f/YGqsLGk4K4MtV9qzhGqPfrhsLD5
WkMUBc1A+UXTsqEcGnocr/5cpPH6nJ3tK93xax/D2ZjTkCBSxT20R9sEgPA5q8RAcC3d8qIM5evH
cCbDsCW75uhG2hz+o7h8Ki2BTif+Z8W0wfZAkwOD42Nn0SJISkGJR+HRvtnpLsMn//Pncu1jORvM
eD3CnlKGxetEtRuFi356BA3ft4uBVZX+oHlNg2JeWQk+G/VfGvEqmYSZnZjxLZuJXsfztkP+Voqz
4m5wHqW+nsl0IaaWfat15eCl0D9iBtwi7pz+uhJso0pZ1lTUQ1fwF/8lw5u+3JvEOGNp5dqN+Jdr
A7koYnPnAw12IZdCk7rHG4/1jQxia1bK8JVVayVaV6JD04T1jepzZC3mbZmLzSEEiiDe/zQ8iLa0
Z9fIHdHDCQVr9UTDcEAIlTgA19uPPt56jb+cdB5gCZufjVoz6qdyybmblk7h1lO7/PmxXdIZEAIG
E9gUUcfn83iTcFaLb4PBSbYoJLgTH0G9+097LVX2/7J2f7nY2euaW82YBiYOScLmWC+JOKODGoaM
/5MrV/qct/0zpUG1r4LiEcRC9ft0ys8nKSVLnVyn8skIObURuOKgNyjpLcm5xPG7A3WR3xdys23v
WHW1niOnZbkJ8h7xy4e43QAonLUNC0a4E//vKfyNoG3qWME4hDGApZsj/Q3rZMU9myoCVg+pN3Ns
Ksw1NJX7GPqCcWxRQFKGL/t8mU+/ZMCF3sdgvvLLjTp36YtNZSUoOSQ1VnFJPnD2EpQQULpkZXT0
cZWNlZUPkTFdGZldRBaZoNSYlpHkhYXw+y0y66LotFJHUQQDAk4wUPEV3gqx1n+6F0UfWM8E7DDM
uWnllSXyoiTCVGSwh4SxwfE5k0SEuBGVPqJgwCwLugyfLh4LLo29ootxejV3BeE5TM8IzMB14SCk
+/ndv7SAIIInlk0zDGhyZ/t71IF8y2VKiXhqRQANOQ9q9ErLK+muCAIuK6VUwu5sXknm9mdVS6dl
KZ+fhOzF2erUe8ASZFTqQvQB0Cv7nEizeZk0aeE8/vwzL33i5pdrn/3Myk8jM80qxAj4klUxFWZ3
wIg1ttu+uHKtqz/07KXqutavphSAkTY8kI4i40iDlGcA7hEYkafQ25cMOGraPLh5fv6dF6GqX3/o
2fIyBK0q963AnMvdnWbv82zadoB3jLTchJp+Y8vI4t+kiMwPaUV1EXSC0UFCCv1X30YL3jkLg08/
qArmsnRjq72f22iJ0P4qdGDR/Q50goqZUl/72y8/I0uEwSFqoJXz/Vv0VSlQqsaKbh3zZHQuAABJ
Ug7kh4heOALMK6v+RZaGifuFnHfIDZp+9k70cT2Glu9gg8mNnXeMvD0MraB69tWlxPHf9uDIrOLK
mdttPsdt9Z9KxjCkK4vQ50d+vk6bhI4hHlQwopybmDNdrSyzookcT6fR3zgc30fczMM6mf/ymrc4
XEMDqsNdoGwZt9bau6/eDlNLG30hUcIl2u7nl+hSGYOuFSKC8DMTaP39QTAUqMNpgo5OWF7BkYkS
25bEIZIVWgmPynBlZbh8PRSUkBigTH6aK78UMU1N2khnIutMbOQsR7LRefYAJzhRF8HxarrcpxDi
n/stFJv/Xe980W36Xs0hBubo76x9wgGmDt7iaFEVBagkZ66jNWzifdzthTY26dJNgeJaBbzj1zwD
xRVzPABjeoRagPFr40sYUrA7spIF2f3Pz8IWN/v8j7V1DeCnEOuS2Pn9YUiJasZ5XUW3jFYnk26I
nd3FnIc4MbxXFPN5n85C01+qPQDJZovnUsAQBwtbBkMmoUYwEWYAVCozY+O0p6G+T9s75q1aNyyL
hhwpRrdeKu0qZ+VLwKKyaYG5my6Bwp7MQml16brT4IR7yrtXKjOtdjjo6be9jmNKZyTjef7vBKMB
FVM8WoSukRbEBIzhKGcwk5kMkVRK/R53D2L+JmdHcsTmEkHQHk0aYptdJSWcrMEIlWz5bwlOjVei
Hzb8ZerZoH/2aeqAdk7mxnQUc7LJwVTjMTHJDEvoq09itpg5HJUGhPOxm3J2AgcBLe2uGotFoxbr
nx/Kp8r1h4diny1ViVcWjTzCR3HqVZ7eCOABGv/aovHafSTZxtpxg6v8yHtsGrcpaU59vXE498aY
qtBQ0KAJPqz2isDy0nfEewKA0QAdjcjy+6tSyuVQmSVBq9SxwC+QMrDJ0YBgN2WTC60rn+2l9frr
5c5kVlpO9SSPKQEHOG/Iyepe815oZpX6REn/8x2/+BV8+WlnpawGkpnZMksk5O+6e/HzZUVqsdJc
2T71a79J+34LZSmQk3RIiNSRj5Dhungh29pCpCGZPQaYtpynHbpzO37mqL+vAU6YHuIW68GENlke
QZ8sbbB+Yb4a2nAZDyX0tHdVq6Czyoyo1GXAh8L6MlqjAEVQ5hW1dstjGsuTMaKlaRDjvxCwtbYm
/SFnDtlgAWjDYqHFjKX6noaIsWpNCIMM7JW36VqK0bUbfdbBsrq+lP0iiG8V64R4hiACoYGF+/Pz
87wI27bhJ7Db0zrFWPz9RtdhaiIygeEblk/Ingczdw1aGDvaRcn0HPk3sTwwgG4YhdUuAJmQz3+Y
dCIaczrQ46LoTuGm1gMmvXqLeEW5YQZelMmNFBdbaVOSiKgQJKOiLxFpaz//9ZeQRaSFEmejE0Zk
6+cwjCktJzup6ujW0uiPowBa6bQrERqiGUoNun/vzbhle7hyWfEB/7PsfLmseHu/bJRqYqZG39KM
s7FL5Td+5Haw4Zh9wj3BTopnzpv/fMmLr8OXK57tPl3WZpYnSBxF68x8LYIdC4DtJLa9ny+kii/4
n98mskhQxctI8M9eCDNIzEEK4FobwOAkKGxklMD7xFnXhGtgH1HHDiLjn8GF3qyzodmSxBe2xyKu
FqJbHnj0OZrXKvCW7fBuFG9x0F1zPImv/6e/8ez+D5AxOy8TpzVz3jgrmYEfVE/1JnrGAaXrtxXe
H+NUvI7XatVLK7uDU5nbgl9bPnddKEPYZKPpp3srXopvs1k4yqI3b9vmF1KCVlv//DAuKoxldPqi
K6KYlErfXzSlUYNMKUi9MGa/7vb7Dc7VP7cvW9c9Hq9sIhfOn1RhsoYPggIYwsD3K1Uq63oWwbOJ
AbeqbpPso+GPSUPqalVriP3o7Ol9u9TZsSypUpNMXnI1INjQLEGH9VfouXVeJ+wXFti6bmReKvsb
oR6Nybb0nXHeprgRgsKV9AX/lh/DkfV3dr5kYtVa61pzbWefa++ddxD/Wf1gssx/aMvHvnyMvAc0
cGj/mhLtVPrAJEyB7+2ZCAMRJ+aMt/vXeoDkqpHwGcyVxNgm0oF/c/SoHR5/fqoXXiJ+P8mhqkM/
6J8crtzxclkN/HgfFHs75qfQ2gjh3Vqz0VzxDlWoIX++4oXVQwXoRsI8kHbjH8JaoquJHFshZsjg
nlp6MZEzlAXH/BrK7eJL9OU6Z0/WJ2BWSqUx2jdodkJQtOZjEN9Nqe4m5pWz0aVT47ffdPZp5GSf
xkrPtdLgztH/ZvTjEwv8Y43lMrvJJJwITCgGJsFl663C+DZKAyKKfaSetGX7K35TMFcX3uqv9Lyz
oq9XA72EOh/e9lZ+lCOSlUNaHOVtZpiLMn7wwk1ggREWbH4db+GbUEqLOZyZN7MUTpmnMc8enijL
lXinBPDk90Or37f+UiJF0Or/xvKvpHiOnknI0pyTioM6XZr5zZC+ajpOQaxCS0edt4iX5HetX1tg
P2XyLf7odBU8SV9b5j2yQkGopqmcTc89UqZERYi49pVZPTjzsCA4NwCvSyuwZQMofDwelX4zdsZN
JFtzqXlUjHrtx9O91mQzPzBmRbduJGdb6ZiGqcEmO3dlPVvbSXKg92+JGa1XrBTiXKXiJnHkW8km
RpUdIrYJVibho7u3MrSwNsLQdB3i2agIAKYPmTEawQ61QvM8MbildanAfTbJUQ35+hm3CvSrGPOK
MbUyTuvR/+jk7aQVW4WHa2sKzKqnJDS3VbRu5BfhQMxYTVhL78dqbeVwmEvZ1XKhL417xIneg/M6
dKfR1vb6MD05uORJv4KU6y1ggnCnDSxbnDmZXTndTdGBGGYwTihxmQhF4bWV/0KJ8Q3GeFbUS4o3
BoYR5OIMUfUrz5bhHbxPGnII/6gW6CclsNKWeqUevPQFi8mpqqu6BXHlrDdY+pKZxyW9H4wLqI/o
gGJtY6J5NdDpUnNOoDotwpU0AWs7+4H2AK1O5cB42yjMM0iRVjacmalzA32cNyAv0HtziEmidHE1
rFGsDec7EKg6wp0w/WmacbZ2BDqiO2OCUs/XQPgWCTcIcEmyQOXxcdWffOmWfr3YWenmSIHmdAou
QwN4AU6zcIvFD03xdYCnOBP887NgqPCDZJWAjLOHx5RBy5rKT/YATDr2RKjOFRN2nTDlP1hDO8ta
FOVOF6ng+F7I8Ya8/vNGc8l2z4DD1izFoneomGfntr42ykLRKI3qydnHUucGaX6TG+S2WDQzdSVH
g0E3ooX7EagLrAqur2qLaEpQByIcqKZuLvt/Wxl5T0c/haxfTwGknOfLlJgO9vohSp+9vt00NunV
juo6nr0cdVLhAXQ3pbL06/mUFDuVee5M1bqTZyJj0eyDVSTr1jv4/rj3INPWrC+SFaMJuOZFuvi4
QWA5GNUIXpPP9gEtqGoJPn8o0jF4r+k8tNB9lMPV9vbFHYeYh/93pbMvSLX92id2lBxhIHRB8AZ1
AMr2AHehXfuVNHvMuKNomRdkfq3I9p6neAe0vlz4kbTIinCBu9Zs4aPBzVZD69krpflQmrOoQPoi
C3hhTgPHOegj+wuSY4f/OlODHKhxioOnzcNFNXZLn3YboeCUwdRvEyQUefjo5ZCm9zWX9Wcn+J8X
/MsvFnvw13OXWnS2PKqcu0oVioPj1vZN2RYbi8XZkxoUd020drCNdmW9iuL+xN3PqhEkOPopHDAL
SRglug9mdaiFGqT//pwlvEZbFzwZyTyY1n6PdQ9aulq28xBseJl3p2TcangehvCUYDMIOmnvZx/M
oIi8O/p2s2kNbV7J6QIpfpQjoEcXTIPO9a9lzF4asauaZeoqgQyarJyvzkai1pWi+sktFeRtlGUb
Tf5Dj1DOn/jINRqjULGwJi8chmjJOi1loMQfEcYSOtSy4l/boy6VPBoEABkDBWbMz97Cl8fRT6rh
aZ6EL/yPVpFUvm7qOYtOjUT5b/IRKXdFjTTxasvi0hf29bJnb4HdBHoQ9F1561QLtb5HTFqNz1l1
Z9nQjVy1X0jWq97uTf/BcfB80KciiwakumjVnogC0oO1qc+zD69bGQ5omXfyPaf+3gjvkAbUPYkI
v0LvpZR/h86jjZKun8XX+luXCvKvP+FsmYx7r6BrbUR7T8Nc/qfp3vkeZ2p05aD8GTp8/sF8vc5Z
F8krzbhwaig5jeXNKgOtlndCodsC1iJBqzBWsrI0JewqNxJQE9XVlY4qB43unI5bEVAHptgp51nl
zCJ0aWp41EPmECChGTqbt5E3U/RqIXjGbTPPa//oBB3E5rnS4O+J57q5a9M/FCnGui+WOToPbLoN
5prUrcljKG5a56NHy8NUw6yQ8Ly3NoCZViJZAydM/lSCSKTG6wswWBWxuNhKUDH0DL1tFQiBgjza
QHwXbFvjyp27ePLWZc0R0xeowp/Usi/vdhy0UIV9AoNNFld+IAYcAhlKnLTBmy+v0PQRfEdwrNAA
eT7qtpTQxAFXwasUHK+u9ZcKFth/JPqIHGF2lu8Ln+nruV3kgOkEPZKxeLzyB4AllMlgaa50ry81
1eg2iNEfnQfZOM9dnRC1pTwAxk7F0R9F9RmYd6QCul7ndgiqkhUId2Gd/bl2uDR++3bds0KpVIYm
jylfboUmEGOINDyk9VIj9jWdYc7v3w1098FO97b0wKZoo5k3JEZ3b/qEEW9GCMLPf8/F1ZYyWESq
i3mYfvaRptnUNpOaf8bsZEjL+pw97sapf7HYYjkLuAO1farMXgxMUkywWZevOJHYKAVU68rdufxC
aszsbQalcEbO/hrDGoGTllh9eyS79op0BdNYSgaHG9eS76yTZxwiwBS/tWNLI3RaaSIrb9VnVxb9
z5HK+ZKif/k7zpYUdYoyU9IahhspBi/OI04YCbt1P8ZrtZNuJiJ9GHmH7Dr0KD3Cj7KungWN7kbq
26Qhj59JKXkAc8leWfopf0985bbqpxt0KLp6JzvoU0M5X+LJWdNZRHBBLaIm9YKbbCIMNKZTwv8o
VAO3HN91Bmdh2i7ieqVm0lK0RAHGWacwcUeUrSM2LBwtuAfkJz/DlkxKGmJTrqOACG61O+jdczkM
llVqvYwVslf7yYyetekQYd+tEuYFxbEyJ6ydh8XaQJvVcsa2ol1NhZparwbCgRB4hgTwKcvffn4B
DePSTsfIUbVEr1G2Po3+XxYhw4fuW7YJyj0Pi7E7/eL8MKSubbvyAmcfFtuc/7tHsZTulNQFH9LB
PgdkppEXA4lqjzA9x/QApOGe0cgu3JfxPmIiNmIkcs2deqce23jTPDaH6tE5pPQ1MfK+ys0sOGnm
Qr13DFfTOCCT23DjaAcR8RrhTHbTyR2fGGDuigP0P5JdqgfyksY7C/7PKn7HRvdbPyRLZRbf+L+V
v+C+lJ7Qo1n9HD54O3/eUBWPT526xIInY3AkAH1uPDi/M84C5kq51U/tCRdyHC8IA0rjmyR51NRF
/OrfYxv5cOyZlwskYh0fmN8o6/o+CMHeQfyZmydpbsoLUvqGjGnrEuh08DgdvHv7CH7shSgi5UZr
5qPiDuSBE+a064+/rBYrgZvvxkH8FjNaeYdB34ftPNunNqbKexw6Hv7YvXkIHmzxxuzSu8zcBg/G
LmFQ/ULeGIeKInalnXbPKyk94cc8Rfm6CV70l0aHHDaTHNfQNh638KWHhHzs7u0Hnba6vpIgat83
vxGne3+n+/SQPtYtVi2321XqUrNunUdv+i3dOWL3XbXDFgl88CzvsRAGBr3RVfGW3aObNyAUkpDJ
vCYOtpK+j8Ilc6r+kJ6Mm/LUHWQTheGyxPa28/f9uJH2yYsWLdvTVLuFs9SjXfRsesuaFwmDWzj3
DxNo2a1yXzYcytBruq2/DY+JfXR2o8DfeXuQfNrsQEqDupfRz94hsZT3/qNhudpROkbrYpscAfZZ
m+Gg66vwIcYxc1v/HlxicdKVtVL/WHcO3SBKs2EWPRfP0030gN3AR3Xs+mQxzCtpjn0r3Zr44Iyd
XSyLfjngANIUjPg3GBxkPA76Tn4Bx/PYjXybblU+j9FMIwTyPsm3GMyQ22FOqA8WtSI/F7OMCYdu
V5+k+/xkcAfaedyvm+chZGThei/G/XQv71nA9IR3Ey3nTfTkjHtuAKZO7zbrltZO/Vs8VzIW4Idi
Vx6KYzdsW+H58ZoZjePepT5/QouQ3paH8SEXmT/pwYZBqLvDrmLmv4mVWboHl/6HNwEiUDhPfhuR
Ox6G0YX8pd2Zj9Vzi7uCYONHxHqL7rE+ZvsodpmxZM8RLgZ7YYV7T3VHSJ4O8Ei4V9YmqZYJfBeC
gpo558Ekn1f8RVA/mhneUieHx+g7C3TQRKepp4LzDwXFPEV+vUCQzf6+CKV13xHdsvZIThwIwVoF
vzo01B0kDeKt3MbBW4GTBoUAHjlyV5eNjRVh0bXLSYMiOzNMHHpgEWZJOkt+SZjU3P63Yrj2jvWF
VK1iXoCWHNeV7JZLnFMB4thqrTduhEERb8lv74b3P38I9/Le2koaMaZL5cF5mB7K3xYIzOgXa5Ju
vjLEzxUiN5GowCFcYiFssCDKy7LZORxuI5e7Iy/CaT7BgWO88AvCm4GnMziqY3/H4W2TFGwk7CmJ
v+a/Jx8rUEhHpMrFuHSqNaZITJnNiYlx/ZDd8/TAUw4oz1HESvd1Puf8gV52kmZsID8v/Z8r+z+7
rAPmmV4cR73zccyoNrlMDH0K+PhVGKeJ9IkMQKXdSuymndfPywZgVS3P8NHkfANwg0r2KZO34sqf
8gkR+elvEbvUl10oqfWkVfsa1CYaLMG/H8ADBL409/BfMaR3lQyjV8CykTyZw7GR8lud40FZPldE
iEeR6poS7F7aBBa30qaxakXsGNGhn7JlWzBCDQm/Y5RehH9MQ5vlNOqHENBGC564RHaMcpZ0xZvG
w2NdfHSB4TbhANLX3BZ6h/kK/UvobOtqF9nDQ8kLmQdYFPti3eto/Yj+7ITtiOSNWo7mAp2QK5uC
syr0cBVB/ypkxdaKvw24D69XF1OBVpD9SmoGjMnDjPhCvFVadK9HtM0Ci98fzxS65wZmSSoObUxc
UeeIgGoARS48MGJZ5xPfQcP7brKQNHG4yHL0xfQb5bdWcuZS+hH66lyQG4KkXzqxw+kU5ivNlUpf
+Tj/ghdfXfSITal4fK1ahQzGSlVa6ubJr+9Uqk+5PsYt20S8UONkYZUDjsMEL0iDyUfj29URih01
8vbMBvVvjIeKM9yoMY2XZCxbT4IkmFqsCgBS0LbKGR254V0kGCJ1mv/8Gl0qZQiEcUzB2uIfZ+Wr
ljp2U6UodZpgIewp/hZBDDPTq1LeT9bP+evKvBQNMRnihFeeHSPsKJZ7jFzqgWDAcGdvIbQhc2KJ
NZ7r9wSbtA3pVyOcKz4in2ykwc0SkCxrVbp/Lxa+q73F+36m8VG/VPHO+cuSR8X4y54Zbz6BcVtm
28ty4TzlB/nGn2sbyDeDdiPRF5qrR+uhXALY3HhvXeuOMIr1jWncof00nzGdYJIMr1mDLh0Nv/xc
5bzf6EejpbTcWKKvaL5YPGIj37LfZPEIvvr0PzxGIowUTTYMQz8/G5pj04sU+vB2zHalcseTpGMv
IDI46H6+0sVjqElXyRaFr4j1+r7sjIiocrkD4Et0qK2uROrF2GODpPCn4TkD948MsGSeBEbjf7o0
Jy0WYEel3/b90k3laM6EuUh4A1S8x3i7sB564nPxPvjqxIcTt/CFrvW2Lk41kQ3/vyuffSaJkzIS
sQmwQZSvvEPy0cb3+NhlvyKy8NoMzVKl8iarM07hJoV4S+yAzGKLEfrneyDu7vlXZKrEWqomE2pZ
O7sFbd/FYygxCBLz98JqZoLtQ43D7FASPHJK+v+py/H1mmc/Pm1L2zYFNtby7/G9YwHhit5IDzrh
vHLldHXebgBAi9OA0z2SThFh8snN+7Kt+WnQSnopDCAqCKp7Ndl0AYV1Z7vZPqd9bjjRmmxMtMcy
EesT4aR6hRKNV93epjgU6gB+QrDClHdl8//s5ny59//3L7NRNaG/IVbp7M2PeNVNOyZOQ4tfvei5
kva5sm/MVd/R8CVLdG6GkPwClypGf5zQYubLliN1f5jILLB+aZ7bbgbWvMk1SUWvrhUEZ6PJ//48
gzGPjJzA+UcfHmRtrIVs7TsmHEM3zOS8pi13OyJP1Vct91BLnnyqqp9fyPOS6POyNvlp8P8g/VIT
ff8oi65s0rzyvV0erSN71VrzwVnzZSI+LLCatXcSAlDm6Okyw2hYzNWrJhHx/p0/F66v405CvIEa
6/tfMCShIsmFyLKV7vwW44T1msTNpqZNoBl3xWDP68EACYBbKrOYfDEKuLpAnC33/90FCzk48S4q
np+zb4Q5ojIMNUw9pokswNVh4pjWUAPGizK5Z09FQJCyPDIiB9LK1IKvdEKZNUASv7IXXHwiDpF9
sqKS3Een9Pv9COLEIuy+i3eyyGRGvtxL4zpWc9g7nLj0d5uZWxo+WYF828f9U9qOqCEG3plmeVUE
y/D2wtNBa0u5TO4NNM+zr8YcU0UymtDcFXH4JHXhM/Gfy8nCctmchK8tAto1hDXhgh8imKzQdhby
vRg5KVW13dSHCqgyq8U68quX2tOem6A7qrQiJUW9RWY8+2jlcROMCo0348ZT46Vw7zF+sYSVXP4Y
mpLo6XbNbZfM0NU4gETM6dFxYkV9immP4MYy013CdDZBNJElgOECDPQJbVXhNk0waRMH3z71oMMN
/SQHxVunJxy7h25dT0fEOzqEKGmjFi6hwIkU4s8uEEYQvo1ktWurQ2PIJxPiR67hkzXm4JDfK216
tMuC4hyC0qYA/JJL9azK7aVJ/Ede0XdH5Of6A5Z0UBwPGMSQtYOdI851pHlEAO+sgu8m/hlrlJnx
+4j8veLY3qAiEe+aiIX06gcQR9B6Tl5o7BTPmUdmsu/NbNll5qbXlE3qZwisTDhAQNVqzu7jsC4z
eU0iR+Gx3CblrysrxqXv1dF1Rr9o6Gz93M8xNbpdRpqfPASP3S0P3rXuY3MdPVHPGeCvaEpdi+y6
9HUCZObUZhG+aDtnI1mSkPs28hFa4c1DOwGKhYa1gaWqWtmc26/8Pln8z50vSI5jfoo1UWueC83h
KEYyWffOjkWeZ5IMN1oSkrI3zdTqyfGhCOnZwpOzGQcuIiUq3YIK/tbnh7Y4cC7CUMIhvfDdyPzt
pbswb5iGrTtpSQubQGlkac1t7x0Sj0kRjmfpYbRuzOKvke/FOCmT6be1bheectQ0vW4AgNxq5loy
hXEumBqa9eB8M3vXRitl1+Nl8D4qzOucU8zY2Ywe3VXrKWd/LxHmi3/6sBvTyZrn0CY8XBL5W8QR
C13SXOl1xBNuIK/G5KRRkinZR5ZCArHnMR6uscvnUtesJJN3Hd4SQxlJo738KyL3QPA+YUQCc3/F
aCWSojBmhJSRLI1yZM2R5ZdEOcGlaLpyFTP0NUPMsSSxhxXanyt17Wec6feHhihAdsCDMlqx9HPF
NSkzkTfJkrOb6q3sgXV0FUWEu/hvJaSlV/M1BkWJaHoWPeQn2l5wGpLf0e+6nzlvJgS8owbq7lDr
rnbCekHmA9YS5eDvIdJoL+q9fk16fF6TsuVwYlN4rcXhjXpQvPRfCqWBGa9fT3xG3Rwh2jNN0pAx
h3McFtKxTtx8Dov+L9rv/koZfm4C+O/CmA3IRoL5y3nj+4W1uI7rxiy1Y7oz3+AYpHdm75bdgl4s
799wG9ZLX1qULIkzi3jBGPDUHorMno4XOpJKOmCXnbYvwT2hIMpdU/z2JDeY6c/jmi5DcOc/ROt+
Wqao3/YtPyEsV3DB5u2NxczgWoDgxbtIjJXiGNxMKF5nxUMTJZ7VG4r/QNTKTdjNvc0wLNLbdP7Q
3kSv8b6+yZ/hUP3/Hbs/byHzQlOjUDMUrv/9FsYasMakJKca4zj2MaB7DGWwgDdXpT+foqnz9/rL
pT7Pc19ek0qpM7mv+nTXVs3JKIclh5k5rBOdrzUEdlY4+wzytUYQkPkqCmjhB0j7twpYyFgwiBeV
I9DTTjpmTLcS/15FjmxAntPYRh2FXny8kvzyRu80AHHAID1DpS3ZbEPN3/1JOOfntka8kjAJjuDq
pBu4B0IYwiKXNHSbjLVwO6n+qcC8VCpv/Xhnh+uJpaGo/JVdacgJGC3HyVIT1pCxn3WWBtT1dFWA
pogp2U8366x0yiXbUwH0ZjsQCIksucmmBEZBNcvorAj3ango/GAjyrnuA7UyzMUre8e/e6OJfB3p
BsUsmeHn8+06idRB6jXvXj4yyirfnGX24L1k65Ht35t5zwlpLVcu+W+B9v2SQhTx5QXpxtpPQCN/
pgQGcumO496U800a/aGj7hf1k8I0kQ4ZJy5o8+LR9dJNP8DaKtOlgLdoGsqeqy/uZ4fkn2ehcdRX
bTpTSOe+/10hakg/KVKehXrErpUZhLuwp71Vyp1OOjTCCdA8P9+Lc+3W53epwV+xmOmbIjTi+zUZ
+JmtHLYj5zVQf64xPrQqHd73pKPfrwHK0ebszyrNZpYsGWUb/MatMs4lcsv0ZcPnQddJOoTJUs0e
5fJXaq8qY9lBd81WWvsblWpZ39XKjKKNgKaVYQEUIh8whqbyAuXZz2YQ9X7+TZpYwc7v49ffdLZc
t7bWs/EV0zGlp9nNAoibB8x/DC0OGeON6bZ6+TXN62gjf3SbWvw4vj+kUsi2stVE9TKHq9YzwCye
XrKCoCkXjvc8/gOXjIiE/gaC2c9/sfJ5Zvz3T0bkgfUet8s5Kd0shnIAvz8da6pZArN8k3P1Ir0J
Tg0DSXKdiifF/pM6IOuoGT3+5s0Ie/Ng1kuF/J9gTkWTLfUPHmFqz/XSm1m/GP9X5aP6kSAv8lAv
u80+oAJbRxte6K0J9W9pOfNCOoL9MuWl2m28bs/UVJnHxLupa7hn5dKDpzl7KRBCy5spEXSbWUJM
jTnLoQOoS+e9sm6i8OhJd8O0T5J1KG0jlWPxo7Ky7mmv1nN9Pyh3WfNk3+QwzTRnEf+R4h3dXhOf
HDQec9E+MP4Z78P0rgc9FdER5lCRL2Hu+fkVK/6lT9+gHavqlsY/z32a2qA2YNANZ+ckRFvNDW4N
kwsaGbiHglumAVce7L+FMfXCl+udfdJSF/wfys5st3Esy6JfRIDz8EpRAyVrsmU77BfCDjs4zzO/
vhddQHdYYdjVqCwUUJkZlCjy3nPP2XvthKzDGsSB+BDKeyApsw50oJle6TMkdva2wjgZtf+vI+3j
xf77ylcLez/1odI1hXLunExxEmpheBsLZVts02qpqE7z9P1XVa5JA/9c8WopkVLQIaXseYeMwQYO
39mSyAhdas5Juxmzxz5cjGhAtXvSAz1v07yap5bhiu7yK/gE0IL6THdSeycrjIuPRnLTd2TU0Vl0
Te/B7J+S5k4FdTe1j2V1kCKWaP8olUdDgJgncVg+pDOMeBnqq2OlSo7HJpbm/r1kxUd5BuPl8rZK
tPtRKGyBmrqQacu3YFwFjJoLdKRxuWuTTa6ca/EojXezviK+ofkVjHdRecnrVRzujW7dEyxnOBQG
eepIPELKgkl2ypnVcCRwnzbzzDJZd56bppvU3NG6so3q0iX3vnBoZHvkX58gvm/7csGxJiMkj3ke
BYpkizBFUKw5KYhQPteTpLuVtqQp0FWM1XZWi6R12ys7XTtY+aYaHphBYvZLtUNgIMfXj0Jzp3mO
KOM6YXoj3kZpb4/hm2ZeYDvkfWdHJYKxZZIVEO1uytYNue8wtfXhrvd3lXQMRw5urukfIhnVsv86
ycAaIx5RY1ulBy38Y8Rvwegwi8Jz0af3BkyudDgNOFnq4JBBzg4Rrw+i6wv7Tt8Z+q6Q1wzxB+nY
5UuxYAFa50SAQcIQXdk/+BqTxFc1WUXGTpO3RXHIkse6s+V6k8IbDV4Ef5/hmWp+RYSUeIc42EXg
dUk/U230pPZ9r7nYYSNl13rnecamOCIYm2KLhKbx3bTZq+02Kk7C5LJSjVsEsUOxMuB8Wcu+3any
HGTXaTujdU3BSdWbqNgVfLJwXEolBGTtt5K+S/FGGI8NnbyIcbKpzPLNzhbK17I4ZwKNFSir2UGu
QNf4dobBVzv34W4YNmK+6aNjEj+wa4zUF0D5gmYFvJeRtLJUXqZ4TfZdlhxyb5UM+yY5meYWrHFV
Ig1dm5Y7DURHOXHJdG4tTZcUz36/LsGNG8dgWEocgUB6T3WMKu2RFbhDfNMtFdBs6bFRbkP9bBgP
QhgzbnwVpsIO81+I9Aaa5qUTSHyppeGvmCxb8apHXBw9B5UboZavb0Lz4Iv3Nda1drztohMkpmJc
j7RsJqesFypzJWg4pFIujZ/8S1/VgxqB8kjWGTkz9PhckOQouXU5ANU2J2jMkiaef2IzErRTmG+K
bDeiEBL3YfREA8gQ3r9fxb5oxrNgK4T8Em88NzSuLu/nWWkUMuo2WAGBdZ8JeIi3CTWfiTCVpX4J
bpjSeCAFTcj93fyT5/4LPYJWNDalYKAFa2zV8hFwqD84zax/mzqfP9vVyS2L2qQelWIOnHZAmDqd
U7jmyzwSgZQNjpochiPz+eBY56vkLTORo9tecSN3s0JlnayK1lYfojuXiIm220vS0tNIMbZdpvZY
2Xcc5JHRzjPKR6Xe0b1QSHN1OjxryiW6TOJdckJp1C3Mrdnfo4Vh0kx/yXe85+bNCFYmDch7keyd
ym4N10DGRMKnueidcVXfWN4hHB+HDKT0umC1KMU7LyJUc8ABZs0BnLL+oMDQY5PqV/BP/elNx5YW
bKWS5UZ1Yo+OpZ2NxDN0EZRe9/uf3fp3lPDp1hpXu2VXSCC+1Rn7RCtbS08z6t4nS1pE1qWIf5SO
17fzHYJz7LZ9CORqo/cl8mTPoeFKErgr8E53hXcylXPBhqTG4k2Ybyd4v3UGBPx3DIzekw5zG7em
HEppWFS2FhUbvO414IcZdwH6yw/PFYCVqBC3JVGAJaK0wTxHHeo6GblpLrqNOjAcf4lxKYXkNRD2
TVrwnPOR+M8eZwX1GX2iVo/rSdoYWbsqlfukKQ/8jzd34wfVVqG4T42+4HIaUjidJXDizAe94iQQ
OJBJgK+McTMaCrppZTtU9yUtnTxDcgSNPJQ5HkIDnXy+sIrkRHs2CFGghVWL09y+Znn9of9yzWf5
T2UBj2umYsGDue6oZ2ZkYocjRQl2N1soQ1jpItLAPQ+khjqQs8PY6SNHz1fdzoeIkC5H+dTfJdM2
vssWebUTRyedfuhofF20a//7sazrQZCmlLEOFsc4MAIRLCqM8XmIX3paCHQ4xARjJA1DU2QaY4J/
4OWqYsPR6JCnpYUfBpeX94rWgTneqTCe+17ZFKRLIEpV4naDsLdMQ8fzgtvKmvPdWIJ4mMLBodNP
dLOCJCqODFucUyM5nGUBB7bsUFj+whzyFZFiqPzWwMI803gLjGLLaS1E+kYHXvJ1ZHUMYsifVWif
5wyL+jfV2gwaCPs/qGjeAhizhHEYG1W/lfK7sRcWk4fe6rVG8/7HM1XKju7hY6STOYZY35DZxGR0
sPhQJXNSzlKyBj/Zfxnr13n+MTd+O1RCkyE4Vvg7CCJKiDs6hlP9jlZdJiopGp9oyER8pyoY7Y/Y
neDP4P/5/lW/VlNfPUw0Ej9vMJ6Y9Gw/8XiO3E6iP76IB2c85KwuR81biMYSIKFs2ZxrkOn+Kstt
+9Oh4Mstjtw7zCo05wmL/PwJijjtE542YrHSd5PqJTbdrCGlUSC0F60I3hmti5HgiNHcf+Am/yws
+OqIPJvzaDTMyq7rc5BXMRlrfCW5obvFiAD5hJHErhntPCQ4gXcu6ejyOQj6hF7iE4Oih4XdxScl
Gdc/sx6uPZgfv4kuSxq3A8MeHdbPd6Tzh1IZB4UqSj43Ia3mot/xAsxpJGYBIZ4oXzpkhhNyYJyD
oX54JKyvumB/X//qF6kBIXYm2atnCKHrRtiq8WNgujlI26MppjaKj9nOpiJ6uGTqw3Dx9Udf3AZz
dY3qcUuJAu87096ik78ZAnzAAMtZDFVcKcfiEVuvIdrVMfrVHozjEKApAKZpC+OdBA2/0h/SpSTe
FsEuTZb4C4Jk1s2SOS7lz4Idk4qyH/D+dPraeIUnMaD4pbpH92qtKqLL2eZX8j2jDOUOd2Lc7nPB
FvtLR8hUgex+RYsxeKjMhf77Y+G2cU4UhkOH/y1sUK44I0PApXX2Ayd5CF16+rieK/+Cju2S7Won
emniuyLeBAfdLrJleqEHRuFjVq75ezIXiYGdGgG70zd3HgnhvytrWa0F7SDbqB+3rDDauk5W46+K
P/Wg4rc5ijxI8O/WBmsA4Qj5qrxMy6WEnvNAl4OkVgLHXXWX6E6u72cZq2PR6T8W7XHIb8yDdjHe
yNIY0TyBDKbaCiPUqL8DHkwETjA4bqxpOcwlNMNQx3slm8VPzyI6VaRRELvWzXAWinv1lq4rHajg
3e9PUXRS/A2/tKL8sEtcixb/ebTnjsRfzcZIFwQF5O94lu6mVds5On6m+Gl6tQ4ZgnYOM/0S2a8+
uP17LO0AAAe9Q96PzyyWbe5h/hbSgqMNJjbuSnsKO/j4m7SheLCtp1refP8ufLEwSAZRnKpsQWTE
UPf549ZiIAii31DYefdNupeNB3q/M4p8aJffX0n6aqwimThtgD9KqgbN5PO1Mq0iYdUakpsad1cP
aYy0dIEyI2JfXcxeeo946zg5eclr3MV7LRJWon/be/twOoxMzum987dFKphVZzKa41gyZ6AVk1sP
KyHcNKOrpK4OgLzMX2KOECmEcWDjmjNQxg7+fR+AQFwpKhNCMuPFcCMX4yaEvY75PwnNRcGQEM4g
G+VzYNY08MlXuCOhcyadT0W0qseLCezFeBZYHf159WYC6F/k/sn3kmUIEQCeZS5zaEhuzd7c6IQ8
MGxs52Q2IhSi7Ldab30je7CGwK3HX4oWrP1mO9aw3s3DQLBUK6C2kthd78PQGdNVn/aOZ7mJuMw7
fTlmzMHyWxhpJmMMC52dpyULIyYinRIUxu6kHzoZGUCULct1TQZcetY0b15keovwOboExLkgJxfx
H3hIOU9e5YSlo7PgWZ1/abNzbNHTU9O1EOHFwHIndvNR6AUAfUU5phKpYWy1+Hc1RQsVD1A1rlNh
gcl1KO4t/eSpG8JC6BJ2GckAoujZeVVyovJPcq1gW2tYHgeLQCKTtIAfHq8vSnr83yByQJzoIiKm
z08XaDkzqwAi3ID3JAO5nqZfAkkFSK1tULchRH+59tzZOPP9heWvXiETdip6vTkC+jrONcm7TjQ4
vd6MHBINn/xcncKbR0mX/2jaE6NfE1XOXLeJLUix/AW9zBgYq6Li9hr3sfCO18fwDqMTOi0ZHTGl
nFlyqiSxhXJIZaD9/Seez7RXzWf2XQ15oYKYCjHP5zs1iGVdxQBR5zvlJ8TkbXPhPvN/aL1+oYvR
P13m6mitJLUnd7II4QupS1iP5NWTe4eWmhE6EWDOPHgPI+bownuRPxpavp/z0XVsVN0fJTGPI7YA
CYuCr8o/PCvGF21avj7dd4vfTAaV9/kO1EGZeeCphUPIUIDdo9gq2T5dJpZLQWJ6uCb2qYkoB+Li
dIqh10+Et3NMywsMWU+WCJWD4klihXD8cBX1u8BwGWl1+o0pXmCa9enjNLzNZ0TCjUN5ozTQfB60
+pElVrGeyGKQ4ksN4BgWoDga61R+MzOwHsRY+C+9ddTiuzYk9HHpqW/ghcipVJWXtNu2BQMB/Q9C
QG28COaNZjp4p8ZpJ/SufFMqzpRuwSw0w0+/5b+PzGxFBbAAOIN87I934K9dTTZKufdk+toDUXtn
qRmcOrV+NRbhlCkISqSIPcn1AVJ7JJMmLQF2Lj2OCdiKWl6G6Idd1pgf0U+PsCQh/NLgdaMOoHl0
9QMW5IumfhtnBxGP3nCvd89xNywD475XofNZ5G/UkztHn3EkdrzqncRNuDDDjQAJV8RqJfcq0KNT
Lo1LE392y3KmoWpVGaok4rSJ6Z4N9Ht9/jG9JGWieTZLa9nRvkgEenNDR/2zL6p3vY3XbZ6twZTW
gbpK9ftOj7almi9U403se9pE71r0oJroVRggtpYboZLKcO0x3c2z50hRSSjdYqLwvAH1O5Ex60wU
ZpWtVxB8mO07NC5a9gfagG3hVwvKZ9hcuAJKVtN8UedodIcfXo9/9XXz3VUg0mrEoZvQmz6/Hm0I
dSdiodvJE2cjz3crD4INkVi5UNnsLwMHXz7nrL6iaedpE/5UbH9JusyIgvh+sZp/yetfmrYDrTkD
86d8fVQQvU4OBbwEM9YCziQnF6IUb6v2xIPWsm99fzVZ+eJymsr+AeVgTmaXP391E559WpradNk5
gM9C243vb+P1e2Pbi8N2I7i9TdTN7sfL/tPq444TBw64hCsb3PjPl8XkUjSK2KYHkgzowiVObxEi
0aZ/ZvW5Pt0raBUIziK7zlt2dJ+LMd4R2Nn6GEJ0/1xOhBKSh+3X59QPNjEGx4jOTmgdp1Y8+zOg
QR/toj830fv86Hx/03768FcLva4kgUjubnpTk9qKRBWEOltclRIMt2/N8/cXk+df4PqB+OtWfbT2
/lqK/DBFXELW5GXHDyTZFyLH7PVJt+vcXm4Xm43gvJ1JyPnhql8sOIplIJtCtcCrca1nAUavxaQa
pgfljqNfiyed9tjz9Cu5tIemXJK3W0jkJ6xwI063ZeDkMmw1m9eFYN2wWYjsEu8wdH/4VF/cCxUh
LBwj5FyW8XHO/utelGWuiKWc5R93PkIVihGDRjQ91oTabLq1akx/UI0FoJmNjEJShj0aLkHmMt/V
ALDjM4kPOaKjSDfujD5ZW1Zw1wTyD+v1v7ITHm+RGaxC1a/P3I7Pz7dmxkOSdIFxSKY7odp0TuCI
EsSGdl9Fblu5woAnxukCSB7HLNx9f5v+bQHNV0fPxQoytxSv5Yqe1ZiNFMblIa3QJ/jBWcmDTccb
Egd7mrg7bgklgBFtrWbaI/5ZZFG/hoG9Kavp3Jg9aZ7aD+/Mv+KPj88EU4UMbebTH1r8v366oW6k
QJuTw5MBL2GzLYM/5tyZzUkuJeiw3oNc/S80J/8Uq1eXvaqSu2SIA62qEV2iY5wCt+NIOqBbn23p
hTS6madyjNahwmWLgrmnEWKpVXFN191CCdI7REwjJs/vf6AvFhB+n/+7F1e7uRQIpV7Qhj+M6OhD
Fc6zBgEkxO3AwlX2xNf+8OJ8eUFuvWRQRCBqn+vDv25+N4skZSsETyLMyfQpIbDVogyYja5V44cF
68unD88HSwd8dwBw85bz18W81B/6MUqSg8b+Dt6sSgh99deYC4EWZfgYhHiPbaoFXC1FW4/jfzdP
RIw3Ae+z+ZMw79+ynCeAoh/YpilRP12zfKQusqSpSJODF28Z5/acTcyGakhweQdoZBsQjLq1SMwo
+L8ElySfTZGfEyLbkcOFWrqL6Pp+/wB83PCrRV2TkEKRwIHth1bp53vUdn0M/7XMbzAvEvNOtZU5
idhsMbcreuEGveGGngyvS/Ec1RcZbIEDnuXqhI4oKAmGqF31rjQGcB+Jlu0K7vLvssQHnf0am/Sk
RfU216dLKU1Y1OpLMem73BDskR7D91/lqxdMUqke2CsQRpvzkv3Xry3oVp2Oep4caLwbybOPIx46
FhFq6U/P1T8HXlYNGSY8RRFmtX8037qSCYPSzuRUaZ7Q4TQs4G4RLt3CoQ63FnP8/+K0+9VVSQrB
D4uUFCrI1WbvN2qstik+EIFHBP/tUOwTOCmNhkzOe5IVADFn5WMQMQue9WdKWKyq/J+sbJNMbqkC
QuXh+3v+b40oQ6dCrssclxwVbf7Mf93zwRhELDpmfMPpDYFNzu9tnA0Ii1JOd+RnKfW/mloJq5zJ
TkYPW8Uadl2uKZrgYUb2DkD7MSjIqDiWHdSEuHXm7XV4kwK8mdTuvzWOCzMqcmoFW0fBkP3EfP9i
a5VhUIOLMUwdBOqHOu6vL8/fkbxAVKPZMxhFLzl7e54/0uTn0GJwIEuG25r+0Zz7ndFuJFvwR0sb
LXvu8Of3l8tQMwNVZJQuf5TVf30IhdTHctDQc8zpvTn5T6Sh6ZMbljmpU1pP8UF+IyMjutQR/S0D
if093gQ1DS4qRaMuYLYUl5LgnfJQvi1qSB+BuZSTAct555jxtJgPdqZCmQVcd/6vruC+lsStStB9
yOSCFldWnNKNaEEHFS4BNa/HMbsnnS58V1AGMmdrMihs9NCyPAEVMx0ADkHrhOru7/L6mZUOWmtb
42JJ4JCXEBkGaykSjVYCmJos+q/5uOjE29x3WbJnXUe2U5QnY7qvQY9pHnGLMwS2ixCOrOPmKSJJ
KS+AGdRLP0MIkzd3nSS6VfInWWWFwxxXuCVqbvIWZMBJPgMgGvk2sCGi4eSI2KGF/haINn91qY0M
XyNj8pSMv5uQdF+8qdPJCjcJQfH1KL2OksAgrYzBdA7nSs42UkkIKGSo1HN9UXOi4j0SDJzAKuEK
2wg2qyHRkRNJNFdwYhsobNou3mVxt2Q+Nx8SoMCS75ouiWJQmmHZzdyTErc5abFQJOfuox7AU4i2
SvkckOkZxcJubBYJVWTXJY4IiQ3QHxG6DtimiklzmO1lppi6OIBBHJYKkksJb1TgKyv6XEZxPx9U
imIh1gIOpnpZbz1e5c7XDbJyfpTq/VvRwxpV2HVoVPMeq1cLWQ+u1TBVITg28kxxr707NLhmIQJ6
nd/dGQVZSS2kq7WvvBjDVvPCH3a9f6uQz5/gqhaT9ULLc3Wa9RvvSbbo2hPXDY3fgJ/pJH2/RF5j
nEy0/5++7vxh/npDezVVplYR4IpJ2zYhjUh7HuhL64qHDCtZ5UAToQNkNLV0CdlG/254f/Lx1srq
mwKQWqjeV8nt95/py+8PfIhzgWzJnO4/f6TBM+paG7D6NkjSsjkJTU9f0nZdxA9e98MW8a9acf7+
f13sqsbM9DEJhUppL4od2+0iJVvnj2SvjjeRfXub2KtXz/kNyXnzcBhtewka5ocf+4sy8NMHuN6k
NMkzcy1s8ctXZ6ShOjG/GOvkRp6rf3YNtKImRkAP2w0Rpc0Ae4y4wvp+pj39pLD4qDmv12tqB7gI
FFwWnY7Pt34k2o8lYEA6Rvj5pNZ2Ue0l/6HSgChlZB/lhhtJW43PmGeaU/d/vv/lv+gwcTMMfnUD
4ftsKf18/VbVCsyjPI0DIodAES8U4gbW3So1DxbXn/1V5ixhDvbAwmNGGwl0J0QDofGTcvbLp/Cv
j3JVnvfi1EnNBF+ULRMzq5TGC1pLTOGt8CER1j988flP++fGA8pVFZH+M/6iz188GHI9VhuuFrcv
EQ1wydv3A6l8yhHNVlumixHPN2sgHUGljxZEMH//Ab4olTCdm3iocc9yFrla9ZRq0AW5zIuDRzu0
SDc4z+xR648d3noxuR/UEvHn0/fX/Kpc4qvObkGd5jF7yucv3UqZoMW+1l5S+xXq/SJdw2yxi9fE
PmT7cbNnDtv/9Lp9VRepAIlNdIUqX/m6Luo1bxRZzvyLec4PNDkezP24lc/Vr35r3I3bcRs/jFtv
bxzFbXFjHfXt4E5uvOmO6YblbiM/GCiPEtvb1gdjZWyUTfw8PHpuvC92YN5ca69sm4fw5J+Kl9yN
L97v+IJozFW20cE/EaUETat0o1ttq2ylrXq09uJxOie7YqMdwv3w6G9Nd4BK4xabbFOvvBXg3rW1
946527vdvX+0Tt7Bu60f9VvlZG3yjeaah5LMee+9P09HayOs9EOwF9yJ/vq6/aFlch37+7FdKPp8
vkCcyX+untNMLpq0isr0gFUZk4EYb9QUhPSCXLZBXUydjT6T1iRop6rAFAcOGcGQ45NvK2yYEiaP
YE4lG7ASOi3KGeg0MGwUXL3dYtSXprAY+g0io1BzdX3v9yu9PVXdxf+J/vIhbLl+3/7+HlfP+6Dm
cYNmKzlUv0JthfjKO/cvqCqSu/q97W3vCV4/M2ITrlw9hxhjDUPd2LE0Y6D+cEI2OPcQy9rlnGFs
e+ixEF+FK9lYggpSNYe/hl29Qg/Wnib0jC0SJ7sE0kOZdBuVlHHo/8Ga2sOzehNfdBhbsy/NbtBg
AjLkTp6kzFEfOa6p2CH6RS46lkO4O7mb7MbqMtjrqPYmxyeP/OwB6z9O98JT+vj9S/qfmck/t4pp
mCHy9+hJXZUjqZ/WZSP3BQfqbE0beeEXlV147TnIjyF6Q+FFCTnETPcpJysB2PE8ESiKANE6r4k8
57OuqcZTLM7VTaG9ATtU8Npo9b6rh01v4h0ai3UtpuuoOCv+QwQ3wjqHqGYyIWaaAA8Z45NUrWph
cIn4obT19zTMn1rl3DNor8qjPChuWufrBqcWzYp3tk0FMf9U7vPhuRVj52wN3aJs3mNlaxVP85cg
esBvIRO/JwNDWDzH8m+q1yHip061RY2X1X8G+jCjRfswWXZi4jClQYahaBeVaVE//gFogxYaruNO
qbYGEfIyauyip0qinagESMvRRXr6SQ7/UO6fuvExoQHdqMSAkUXRUdZLKqbfCNFiciJeBKlctNbS
cYGsICfEPqf1V9xHBoUyucXSWbRKW/TVVURXeS7EZZmDgQkrjhGXgDE3a7XVXJx3GeoZlIEyzzEP
ZYwgcjsG/sJjcChVqi0gcU/9FTGbMKgWyAhzHJFQdvkJjSBZmvzRiBuMoF8qbDo56avRVqit5SCc
q2qfDf3cCQT2mKwC2YLCDeycg1jDyS0lIHffM9CqCn0B5Ok0DBDO/ZWBWjBchnII0sRwRr+5pYsX
cUrIzHQ9D9j8PAcY2d7ECoR247kTOzw5OAIIxpIqcc/AlnHSQod3Kcst4MPOCXWOtSPrSq4744Om
SYsJywEP1RjpjhSXK598Y5BTNLKGRY1IJpv2JV+CJOaLVU6bJI42GlQsT0J1g6lpmByAn8imR9CE
1dof+2Wlpjsz1J2+etYrIha7DvJrfsqjCryJtvLyYWGNvL+jt8lUchn7JxO9BdLPYhBcyz/F/VEW
oSXoC0sQoEbKi5TOVNPLNk0LEgHPbYcPK2EP0MMNjdDVGGmrZj6qwafXDBRYQn1Tc0IOJrDhdbCu
srsh2XSjh9y6vDEy2JT+Vha6ZSzj/riteu9GklQoC05XPZesMZ4/i3U7J82HjYejBb44PhrjLIcy
WTYIwtp3z58jeWko8lSX9jzJjJNncZDv5veiqoiYLN75A8VShXS478d3pL88/gofiejo1xQchJB4
RIRiz4Bep9ART4fBnZ+skD9Qyt7nT5/kaMeZaXozebNcW7zUWb3g8nm7HhkDKxiQE+1JInoG1K+j
zywjf1uwBkgVY5XA59yc36B+wqFTvqs0BAnpBrf5bHTPVR0sWpbo+QMP0rOhQvbsgx3/XJVAKFO9
NaJUOacZCDJ49C4Rie8t1hWW3tlwwfB05vRH83rT92sheJ8b2Tl3j9GE7YcKh5/DkLqCWC2yId3p
47ikHVr2+1gsFikvS4cUPeHHGKRTOKaHvjUPyvz4oCmiuGeywg8hOC1JZiOQuonngFNrNJ2lKVkr
gdt6BHWdZvNLX61QPhQLXWK1xzI8T3xNNN/thA4w/UWrxy50vJiwKGO/wIpByqGfQ8d894fRFZHn
ZMm4URPIrAUJrbIAz7NzoiRYdRJzwla4acZ9y2DMR4Ggde6cmCJ6T62+h5u7C7BlTuKzJPGvsvo0
6lPX606nnYJmXNLLw5ISOQW+lFmWFaj1KjTNu1igdVInTjO2COSJkQVrkWeLkAdb1VLHUEM3Kn/w
ClMiflEtK39tSVcnxF5MR1r4zDsJ1EVZwPcdo30a7v36PtHflU75Ne82VgJyM5T2cZyue9YwuVxU
yvucgUj7Q6ctU0edYwQvevEuB8UhlQj1K2N4juayGii2wOfN6x16xCZ+LnNpE+T8mhU5pKMd8CZN
7baZKAbf44gCgLYK+xmyyt+jZrkmj2fhdcu+/G0a+o2QFkACU38fGZibtV+l3PL83c4Rm6ax8/Un
qTYlLLAc/OI9KvUocnr8qlmC81/rdqb/Kx1fmgnTQHublMcM5A//KnCPBWLUlAz1N4mVdjpHVUfn
FYlqwv/H31Jos1kPSEiKpd49JhHpgauS1HZjXizsBnywgmE3XhWzkLt3requpRBn3Fdupf6Plm/U
bpnGjglojIP46Jrpkn6hwDCqWo/PVYSizRE7pskngT+uXsjE2R+1cZU2YFaQpKxCazlNiN3vcKoW
2NCSwgWjVQtArVB99mfQqYtsLFcpogHNs+5y3EQZptCIh3VIzjVdN7/DWuxrZz/KbBO6orYgiFrg
n889cJ3msGFIsA0rKLNa/cqMIIhJWSIN3ueFT3esbTrvKVTcHgsruRc0pmQEKD6Z9Vr9EsTFSgzy
XZVP63YmwTPykHmec/Uj7HdH2izpKHzktlN/icFb7hdbU2M1tXSGNWcN1UYlq06dJHd+y8gsOYv6
tFGoVvoiwj9BCw3Vi2TyImcrWRhvNI2XvxfrVWDmh6zD+No4JomBzKmrNzW8VUcrsFP1TaSvKEgF
vboxJCwjQ6nfL+fShAFQIYZYZEAoFtlqrlhCOVpakAQaKtizEcKv13l2uJOlth9nNin6+mEAoIuF
MEP7IrxBsaavNpZnySeOqFp7vj4XAo1yj34l0n6dLC/Zycl9Jbq4Uz9W8NkuiUAZumhd7ectIDX8
36OiLwjwopQVMPQmzwnw3kZ3LKHbSAGw3LZ1PbL5JPbZxDul4H/nKw/AXMLtDKxTSEeUAhx6NXmW
74oRuqXH+MU/tkWzRP5hW2y2UvukQG1i8/dyVttxP5T3WS4hKi5WjE9C6gcENuRelp5CLADTm+F9
Sg+ZiBizP2TGSa1f8no37Ovmruj2FtgWWLTtAmKXMACqrWnFGpjYJt3uwuA9rUIn8A3MMEwZhWSZ
GdkhEv+MWveSmNKFZFtc4YCcc2SodCoUTHnFUL/KaXmatGDTSepOLPuXLiQoaG5cJqoj8cfoYPO0
k8H45/sCXZp7Itf1OepGpmQM8ADSXR/JGqE0wy5OD0zoqMAM6tb+PW0Gkg+f2H7JlK3T/ZD3JNfc
f39p9adLX52iBHPUq0QurQPaOLgXLJMk7WTeUS0fisaNKrCavwOscTSnMQUhcqOlYgfmlulXHu26
6AIdFsVKHb8yYu68x1h5mKOAVeuehDyjvdGF17zaytNN3a80zs/tqQ8vlk8nNFtUwXzMxBLJ7ln/
YLH7+p6i3aQlIs3JA1dnniEkGywzxODGGA405ciZgCXb0Rf1ygvijT7fl/FCQZzwUz/yq64TYCgC
B2lPoCu5uqMjAWB1ifliF2ZLJtCxyaxVW6O99n2kmD+JqCTlq+vpNGBA+CObYxz9uQUjKS2JaupA
J6ThiU+xgW6IkhiBW6PFCJcFp5BoM5S/sgxVBtSGpshXZOv4cNa1ZWrsYHhHQWtbj6pFn2jp9U+5
/ygGd+NREm/M+6Jep0glvLWfHjgis7lYwmvPkTlTb+vpqDa3cffqDU+yv61zdUsck+e9CHPZM7fZ
Z5g/2u2wdks8FcXMr5Yppsx+m0b3oX7r6RuZTPTSumdXjQgsMX3nBuJs1t403pJZjKgsdWvPNKiK
HgNpH0jrWtqV0RLAuJRvStUJrANj7AHnb/MieMsmdIt2pUGoi48JoO0IttQGozTejXpJcs10rPL3
sNkMyYMJpjtY1+amEJYpPRcldaxsJ4H1EZegmA2B++Lk2QbTYm5c4gCKdrhqhMCpOWVEuLixd+Te
ZUSo3VH18iSb6aGsXkURT6UrtWefqLiUIobwRSs41en7VOVskQ3r5cP3r/GXfThwI8hvEHLyMFz1
4axESpowy6wDmlcMhYl3P+CFCG5IG67zGyl0+/Q5VilitsO0HbRDI2x02f3hQ3wxK1QJEtEt0vUM
8rquLbdZak5qWgvdnhrASaue8JcnK+aIC6pbB4Qx0ZIMZHU5jKs4lpZoEJeTnh0m32QJhyupW5dW
2dYZ63/7u9SEjYd1N+a8c+58ftdEdhtHBkTit+8pQYC4TzmAhvMBrvNgJRPE2ZNKNKVHFRshU2zY
mrD6YmGlpU+GHriGd7SE6aGJbxv2WwExV9hVqA4uOYe8PBhf/4ez82pqXFu79S9SlXK4VbSNjcGE
Bm5UDQ0KVs7Wrz+PWPuCdlO4zre9V69AUJqa853jHSFNsVGWp60xDAepvz5hLlTFwXhi7ieTiQa0
oLkisIBRsNBMLwbNs7LC6VknJaw8+mryqIXBYrjSc5dP4yrGS7bsO78RGqa5Q8nCfhy3ljiurFTZ
LEHRIep6kRgtuK6jg9NKLn6w+hT6rpcFWzXZNB4m7BZMRAutSuBFlLgtm5UmEd1h2QyBZknZSssx
p1Jk8qFmcBs0eghgxBKVlQl7Doyp0n0x3EnyXs2GlY6hoOTP86LIeBxPD73WkGH+Jmc3yaJRGAtH
rmRaZm/ZYNhFkTm1sEvi1qUZ7VbigDO8T0DQtgyDvOHNsV6POXUS24YTz1E9kfY4YWL5NBUJhey1
paROK8x+WUyIMu7H6sVIdUdpUU1xN0ISNKq+8o/8GFaLvoEfes/LpCENSyztMcb/fjT+mMIzrWCm
lJN7YlsnacI6gsTbaMbNhTH8L4pPLw32DO4t+PT+YytS1UdSEoHRr5nhl6aBzLw0pthsw1XKNiBK
uGBaXeJrwvtEW7ZC1nvhDP6dz1HskMwLfx+6DJlvf8/nlawclUag699iBwBsJAgPOqbzKGFB8NGn
FVowlB+atJbeCzZL6q1yei6NFyncUp/8fC7/thRoZmA7qIoY20KHOFtD01QczC6cqJCajYj2otjp
1UNeOMelSYzn14XDnfszs1D/fbyzTWFYW2VYHIvi/lF05vW+Dd5/hTaiyQuc92VF/LvcUhXc52Ry
mCzMCc5J0Gkp5uKYCJTJxh8wRzuvnuZLHdBvmhRAWkiviOM1iFvRzx6jOvcZ1EAMn8lX6ssFVVty
UiOEtaDB7QMQymIp1hNznqs6eRKby+GNS6Vxdp1/ncIy1r80hpNkPI2JIR63AnUxR8+ia4t9cxzu
ANlCAt0oNA3tpSXkBSmLgnvGlOBXD0VDmi492n978irm6bRtDA2nQtk6q4pGgQlbyLgdYtj5YUNr
cC4oHIGYysI1QbCO/e0RUuCyAQhVZd/mDyWoUHu8KPb+5ukbyGOwGiYv2fqP8PLlrqhZM0JpGYp7
dXdyWjt1uzvir2w4KLa5EoLGLpzI/f9+j4A6KO4/u7LGZwf/yyGHphWH0ODie3ED5A3AnbYftCJh
P5Y4aqb2z4fTte+uEQqkbMFT4zLPOc3l0TBPmiaHVN09upYQhaRnhG8pnQhixudjRI5e5pEugGnS
0alU2Y7EFg6esQ+Nu+NEPm0UbYx2z5viFdiEjF4c9aQlsOE3ruYwtM1udhThuA51kyYj/sjsBC1t
x2IILC/hPwZDK/Eke79v7f3Li+zshn0fFH7lg+nbsftuugdIJ7v71A0q+0G2U/u3aXu2ZL++Yjp/
K9nlBnTRoVz0+muQaP45sZkR7lvn/j52QX/WB3Yl7v2+3s125if86L3vv+79dzuY7Znnmtj3sfPK
EQ4HwTvE7j2e5vvpKndyx7g2XXpaGzbVtunevFdXR4f7sMJ745oiw6YN6FieyWHeDOftl+XcBBgF
et0vwRmczgsA1WwugR/CjOl9upqvMJ8i6AU1FOpgyaaluFG9wkXU+6vbszIiQRpfXhEUoxn1VY8k
VYbefE/vzZtpTtKhqp6L5+Uqc48f9pLlCnxwAbvwXwW75iM6uxd/fXjHsAaTj8iG7/wifV4ogaz2
cPWebGa7dtog4c/IQ4/PbVk+iTdzgvgWcLHctWlFK8sZrmI3d7pV7iw/fX/oAM9f2/c6uE82pVM/
HBHqbqar8n1eJRvcTPm26YpAHf+zy+scDmXAveC/lA64iZ0Hkf0OJpMH5nr5xflyX3InOBydwztx
axw6dnlgCQeLvPf3GzvmN7H+u3kAoY5zlez1BF9j+V6CPhwMkZzMzdzX+9x7TXia9/yvdfba6nX5
zxk/nXB9LX+q3C2OTpL9/TrxUkbY/X3F1+85Ew4Z8XIn3r1fuK+RHaztw5qj+Vcr98p3Sxtd9ute
9gz/tbajKxZYlxafPW9fcdSkeU0Ewq/4qNHTlNA60YqIwelrSEwllGJ6eCU+TzBRGwAgLJBz8grt
QpF/Z4idG3Bekdm13jSnilbNnQrIVZ3olRFxY5VMc6OJF8jCliKJq3OBWCiOR2rZPZsTUXyxmIhr
wBppabSGum3QlDPA3NucHtWUclOygd0sgAxsg1TGLw7LKEHCXv9GywC1TpNdH8lJV2/m5PeChBpr
FcmkotP2rN6U5cXHP0QGLBZUAwWjQlg4zy0RwcAAmOXO1UIiHLGxnCynAvHeqlRurTcfeb/kX5uE
Anl46yvwxwTsSSTxQyxWo+i29NiIi1NJogxji7RgAzveCgzpHnCRHWdeBT12VIZCNUwgZN1tGxnR
U7PGPdrA+ch4w0BhB+efxJ/tKXqzugibZ9o1TQ+cazwxMeTSdVfUBBGRPJLSuAHR16bjJmo1gsQk
N8OJ+SgWnir4+TYEoKzyzsNA4nUoArN8wpvXliodOXvnF4l8OxjOMeMw6RU+sNX4EY6t08cQXi3Z
K0zlXsV1r6jDfaedNmM6ObVIzT8KQZKg8zZMdzxmd2WBIYw4WX4yh4FaopWvxMNQXZcZm5sq28Wx
JQdNiEVYGIHB0a6c4xxcoAvGtuahuElyLfYr0U9UxhBS5azocUOjBKyepDqn76wFyC9886DQYs6g
rOXU7Uv0SmWW/uKcPCSPUi67XSveajN4/2Laz8JPzMy6apnhZIJd5IkwEUyHZKKPsToqIsptpXEa
AIPR9CSUrCkpzjmar3p8i7T9ACugM9IgzZO7E03Unxcq+ZsugIa19VIpiSr6qLOCLyomoyPdmOS/
8QGspCMcWJ0fCF4/HSHuGypiKXMlwUGeXqlQQuFh+s+0YuifMwGbYs41xOVwVpPNYv3689l9V47C
KWUzKwIgcXZnm2o9NbJTaB6NJc4BPj3xueuluxh9IO9rczSB+S1pONZwYQfwuVk/q9vgEVGhiLJC
oXKug0qTJhFOqYjl2THbpfPpqcJEWKY1L5rlzsTaZGKHeSxVR5+W+HkBhIJ5mL5HWIWuyYRwNLR9
FR3iCcJTF28tY8bKmnk+uxkxnRentaW915q46oUgDqGKLu1z5mzztYx6dLzS9YkgijrrcQij8TUw
+Rujf9IAjQBFBGH0kqzA8Dv2efVyPbDGFRkHZImUrpw/Caf7uR6IlYCQB3ek0kvg+HUzmq5WYUZ7
+tUUbzkEk7jFvEptHIUMaDm+FLb6zT7ur3t4Vm+eUGqHfSWfbhMBCMzLW9vIffq4eenjKMhkgiOP
pl9bKR5tF6q9bwiJYH8q3DeUGMQqnFu2lw1eCC1z67bA9f4k3ppkrSXVTBOY4V0ZSIM1uzsWrlgQ
+DCX+15cS8WtOcKMJudMf1hil0/ye8kCkrWTOxUAaaPi5wOj3JA+Mjzchp7KGQnpJd0Zkt9/Nw0G
6lvOHKIIXLLl619qVcyhilgt5GxbPJGq5na+HBx/45CyNu7S9WmTrcmCfMJnx5P8k0dSnDd62Tpb
hy8D31lscaf0i7W6ETfK2/L90e90nX+oAb+BNOJAWFVP8ktH2lG8rp5KD6eiPSECARL+AJiE/84v
IdEP8xaJ3zM8qUHrLV4Mt9gqeHrQczCmUbfdCP58YzrygWRFz3g2PdPpndqb/OVjBvJGD7K1HhRr
Yj0+5M3kK28Fp57eLL9a5aMHA985+8pT7w1+89R6DRcbbwFqCLDrXPoLfv0YYrqZbXuP03mSfNFT
3NZBMkU9Rm22oRpa1QEJ396wEigXKSuB+pyEz0CVuVQ9qXv0mjuI3J+lLCnHPkTE1zooA0DJfQ0j
PYAzRw2ETby31DVLdXP0cJzyBUfw9BtoGq7xv19JEuxOtQkKcuS1wAGg5Dwk+EEkfD/8Agzf0Nb4
FQXnUkBBQXHw+dsB2AuecU1EH7/oDVtNRwp+bXW3f45fG7w3HfGZeYIPHucB3BNn2NDmXykvWCXa
N4NteaF7yPlVS/E0/YIDf5f6IW7jg718MXfUG4m5e1O72Bt6mkcvzU8/VHcOKg/XMhce+hZKFWdd
XBEYxi2IvJbzXq6UancrbRVXdwoKr8ItH4ho9IzDUnyH98qBU+Yn1eUeeCSo73tfum08NtJe7fZ+
5cl3mnei1WTzf67ldMOScUMrbvkp+Ua8WS7LcswbOKcU/PrNcUerlY96Q30qOOv7173qqN6rSvyp
SBW4fDQK9Oke2sSfaKU+amSAKq7h047zlVUbKKvTQ+ETEMo/Ybh+RQ3MJ1xTY69InL2KNnlAOvha
X4fL55l/dpergeVPsRIF6rpZYXa/NryGTYe6jgJ4rwJDhZ+dr6SrzD9u8P/1UnpccJkxk/DbHa22
TfV5eOsVr7jbepcKDq4KeO7x9YIfofi/AjejeN/F+//OYzmzobPpdK6712Ogr+nqObWredoh/ZUE
BreQWf2JyMwnK5i85E91XV1Hjngv25lXussn93EA9prb5iXn30DGsebvDsZvxcu8lsA3z8ndLlB/
5X7q5X73IK5wm3s9vRZBEWQB1mf81fIhBDGyrbW17lfxe8aX4vfQMVzTuRIPume4aWCsRzyyV+ku
252uip2Z28K62olXAj3Udbw5XZ1WVXD0u6ALco5LT8+bX4bbilrJE12F81W8+kZ2J65A2hFWeyN+
nm/nyK7q1+vwqV1bQc1fykYIZH8g/NcePPBEFy6yU4kOv4qQn32/Z2McLJeT8vflz9MKMkBE4qi2
1tw4KFe6R/YogL+X/MLrwrsyHZc+5L3xR6N4tDU3eWVK4pqUtXrQ3GWiArHFL24dOny80Cn4HP2G
3370Yy/1zF/1Hbf5899zt90TELxZbn/E7S59HOi4rdwILLaBlDEqoH+/HlfZDs+BQI/s/qrniLoX
B8J9yp0/reRf8Wa5XcutKrzOmXfSjtKbi+n39Pc9cRVzuOo283h+PMOck+H79wRyXfVX1rp9XTyJ
1kQERzYJnqNteqGXBcIzJYDf/qIeDJClX6h7PpHNs7qHOgvpFdAEjQT9TOxVNxj8tMk83cL0yHp4
e57wdMSv3EDj7rbzdfd4uj9ejDz5twZV/zrq8vUvC17BfgiPtL64h7XnzcxEaAZI7nRz98/P9eSn
8Pef69NpSRriErd0XtedZKlWJkQTW5rObmcN7oA3tqoX9qlLPJPEykIjnJwmgHhiGouf4ppnox16
i6althAzO/RKo5vMyo1RjD4NDo+gTxhTJb5YYLS/TUG/UMt8Ww5QnfNATEMESzp7JqYhmLN8zMUb
5c7q6YT79TWMwvgmoVl2n74XO/XQbJt1sQ4P8S753YDvYeiVyw7mViuJdlfs4tBEOuZAjIo9sPWE
T/FqmJR/BBI5xXPDP+6ZoO/RNd1Ga4IvT3vq0bv+Tb07sr99q8ktsGXVqdfiW/vW8s7uS41sGrdl
K77NMGLBbObG/EV2KwwS2hA4kVWMmgfzcOH5KUvBf/YAF0MtUGpMHWgQLF//MlQQZVparHXijfxC
q1Ir2cI68CYZqNIbGMAIMeiRFulvaYC/YWOKlv4ZPyYqiti1Msfqac863Y36gB1pdPwzA22993j6
FnRVCWcGQ7Db353s1viz3TR7/Z2NdlrZ0j0reAMdy5/+aMclnzunl+ywvc/e1HeFxudyX3WnvlYp
FrGGDm3rTaApWd9yUvhZc2yBNBLLLn+Lj3TAwfTYO93hu2X5cIFYTngmnQ1rskWdxRrclz4eAj1C
tdSmi6b+Vj9MzZZzTy6uhLfm3niFMMNySysTSkcRk21qV/gXVw5sYWe8AQqJf2l0rN4UmqZP0Z8K
ZOqmv5dpnkH3tONrXOyKx4xP7/bmQ5G75p0BlUk9mJCsgR8zcAn7VEOfWqjlTeJEgAHsGV4syCvZ
Tutc+JgwvEwQOzBNwJEPZRP2dngXH2ZPfTXDJZBg2M2YtUJnJ6d1QHTDTOZKmh3xIELPepElt/uo
HtmnmA64wZ7Abmzr43d2lSpslvf5QXvXfuMRhKiqBm36INfcIyV29OrK1qmIlhwJZ5rcJLVPMBu9
4kV/bR50hak5tlDNpl5cwztn48PeC7iGLGRCD+2KO5DYBltvlv3R0f7Mf9jg9bNLpBrqFBG5r+4Y
z/Twfh7A3zgTqH+N37N+TjEdhbw51QVKqZO3k+z31u3d2LYuTBrg2t+9KBYsCHJAMGWQl8bSlxfl
NB5nrR67fDsczRXdjyXT7yhlgdxcnyTe16pJV6ecBn/Iki+0vjq8hOiC+mHm2yJ/2SBVhrgSImUt
SeZeOaquUrOhxb+XPrEGbNWcxIe4PHmiAfkXn7dhvBFlCN5mssbNaGvoyQ5GL97j8ltnhW7XmY9Y
wckpEEi8UWTyaIX3HEeECHPvysdr10DCu+ScIS1Fz9wrKkCOHMhDECcD3MkYIWW7opFtq2tBmG7q
cfATIIgyeRvpw4aQdaBMnZAzwnFq3mcLG1bsdRQVj79NHj4S557LL8So9kRPx/UfBOArrDsxA1hl
bCA+/yzGrdLpOzUsV3nerkxbEX7BwfKkdElXI7rzQUnerUoJ8nw45LG4McbVIGKw3gNghnc9+GvY
aqtThCqX/WF5GogVzb0ow8koI9Y8dfIBQQQR42LMjIQVILnEV5qyhDsAr+OTFa4LaYfehUYMwWP4
Up6oTtGzLsZID4YRrXGLozcEN7nvPshaJpBAs4/5bWYMdOkt16R9q+U9/LThtlCpLeLHJXgnjhNn
6eacTPD87akbvBUI22KPjDc3eqhymlc9OXRho/8fhjxGCPpiTGIqFBZn21lRM9sqkrTint6X/QoG
sh68pcWjXDjQ55D+sjbQJV0kNbR5/pduerY2SDoxtuosptuhG5HQXE8ZEdv6Xi0O+fE6PwE79vTb
EShG93ARte46hjza+1kBOt3eWCr20StVvMma94moDWMOJroA04cRrxQ0KTFAnQQecGFCOENJ/jnp
s7tj1kKcYRjHDnfIbKQXkfiC5UCcHoxwXZ42hbqbWKDmaILOuqmahwuHPyu9/js8XTidx4Azk3Y2
TTTKKEtSMmbbOG4dHIb/0+nhMWDMu6qudmB+OAoMs+z/fODPGMl/HhYC4cWF2iI+6+xhtbPZlDJU
dTIL8HnL510rLEZxTIdJ77eYlGoF8EyOs3FTBFpsOOWVAKmzgFp6wvlZBR6ThEdZZDeA3QbZ17ZK
7REPxQblpU1CnK1Mkt8k7AaGP0NHNBdE3Tiq1kd2zVYBroZyRJuvNau97Y2JbBYWORWbQDPaC9i6
tqNgFwNtgnm8cM8/XffPL50eLJOzAcMAs4O/p2YaCUMUKmW57cHE6uGNa2HGUfAsJh8DmgbO0nqs
+BCmWiH1IBtIi9UCkwBGmHYGCAnXbLF6ZhrIIM+EGMBD6ukfat7m5UsmBpg/P60zQsTnKPl6xmej
ROC9Ekl8zLahHLQGDisl/JsgwU1Qfojz3z8f7NxE5X9HUxX8LxgYuni2RsYKdpYRypitig8Uds15
ttHZZw8zrDLxDxbuOqVSmD/DBsEAQ2OZ77CipHjBYSbD20Q/uWU1eD+f1be3YDETomMNUP45nr+s
p3I+lVmiYfJMKqPV3LJIEB49n15gzF7UUy/v/NkAWVBnRbIUw+RvZ8gp4CVuFkZNXrT4MqYekqqL
NvDLE/vnENgjcbMt1frH0DOn99L16gDRtA8wQEchPhF2EnkQ+aTu5TIRQv72eJB54KQhGz2XPKZx
qmqz3EXXJ56VFpf489MbE0VHq4jvCQfQ1maVWgRKotVn01HowoUx/HmIfy6ZfF22DiorxDnFd6Cl
NOexqmwj9WkKd3EreGKeOZFEphYZ3L0GPKTsFVotEdb8GH/YjTj6i5FCNT//PJjO99nLEMfozILo
JFI9ETv89xQwDCe5Ncek2bbxCX2LY7H17E8K/C1PKR8H8KdswzMX0pCUOOPSLv/MUOSfo59NQLCv
4uIok20iw6orvLix7Hbymsprhf24bQhlvBz8fh4G8s9Bz+aQPupCcxhm5bZEN/jU0K+tnWSG7Oq2
ml+Orqg94XijADBFbvOWbtHGIhekaJ/ecnCit+rpRKRfjloW7qqN4wtdPTJRmULh2iKvQIMwsN6X
bmr5uebm8Wrur5X+RjW2peFNlqsu6WuewoXm3tSQmGWTawBtDl1H4lMe4O3XvIZjQCMwvcoO+dto
UqXZbF7Uk2+BJ7E7aj3s29t+ZSJylbwZh3O0JdPGsnBxWk0HucZ4JIip8BImKDg8rF4ODZ2JqEPN
UStyQX0V3DbxsUiGcW9UGFReySRXOSEwmrlVy3UMx/sdeQNbIKlzazZ9hjPqbkYHWr0WTR/vMDrS
Kdm6oHKDR6lz/KXEF7jb304PhkzoLR6gunm+RMn1UOrtSMIkxpCL70++EPGYitTqdqFRs+H7+YWQ
v50fMD1SaNcodN7OQA489CerJ0HpcOq2tUBgzEqgTK3e0ekM+UM1vdfqtfknMdano+hZ0wP71CVN
joiY4boubrPonf1bUVxYqs+NPT4HLep6rH80ScVL4+w9leXCEuoZ2lBUL55pehHgY6Kit0AdQIx9
gxf0Mf8d9kHGGG0KFDTYLPTwBl64cdToP9+l757K17M5f2/xsDMjC29hzgYd1n9C3eGxF37L/U12
IdL2mwUPBwVNoUDRDLSUyyL1ZcGjaE/k4VhlW4xBsXxGlMMEwcNH1RuqF471/X2mchcX1y0W/fMr
C6UuDispXkympPY27m8lbafG15L8sNDZ25c+fcdFqCGxbHpIF6Vp9BH2H8tm7FLv99t1gk06yZE0
4KR/nFPMqamsLKvirSltyIHJu8hvRAWiCqwpbY+LzNgFZDlkyY7MD9juG4y4/v+fM56sy9IvIyc4
rzXI5hVaZIPFtke0ZQUtPYPRwZQoIhKXYri8UItjHP3N6vz1gGfFuBUaedblc3LQa3/EhgmYhP9D
WPZSCD6jW/Q4vHtKF0Sab6meaDpTaY9kNTtZ7mitp7wZT8Be5aO1z0Hdcl8CQqMDJ9tNu1bLq44/
i6CCCYNDwe9h372qa+WFCODMUXWvQarHzvSPeo82r8A//ll/NgnVe03ek/dy1+/Kl2IfQU2ilUKl
iwQURtSLtsVtPNLstHP6FxYFHU12R1PXAc7kG6vXU78Tn083+ZbW1DY7JOvTG4LBvAcc8MDMoBNZ
v2VS/Hb1G1p8MQMaRHjuluOdHrlwUi24iTQ0ewdRIWqF2+qD0JYK+SORPrGjyrYyO0jwDMHT2DrM
Tss1z36UeBaZ5KxYv9t7KSMBnZQ6t2j9QYNZ47UxvpgeBPzKdHCnt3Dabw+GZkNmAkydrukxzBod
axwBbGFwole6NrATZ/rNZPGAwNFkw8FYQa8Bi4mOQ4N04yr5NT3jgT8/0zOI341n5T4iI4MNDK2T
W322e8OhW5LtaJqInP9GaPaJ8XwE/+hXPw/d72aNryPpbNYQVSQQWoP3jfiB8w6Bu+R7UcskJxbM
2//DoUC26O6LVMqf9N8vE1SrNU0sQ2PYttXj1ONBpu6szzBwdMIX6+VzJsrnSgC4IC2sVaaFT2Dv
y9GQG8iiOJ6wwcstQEx0kWgYjw8FdK4KITCmZDh/FWA9wyVCwDmP+Z9Dn7VHUiA6SU3KlFWRGKHC
I0FBPi6bnqArMNXasfwAG4nqO4oqfN+yS4ZG3y07WN+phEVxLqyDf68EeRNPqEv1eLsQKWKw3OID
bwjjeCsT1oi52YKY/vxo1WXCOa/VcY83Fvo9mI55tgNKEzEt2xbpmIzaKcGZLkpA9lVgeszX0gxj
EwuDtWMnraaZ1Gds0PQctDcSncFaj6n+ELJUWH4L2oNXAW9rIu1hzasDpC4MMEBdPJPqbGsWgPs1
8iTzY07rbQ7WyOMt5z89HvqaSei0ii1LovyKli4o6tC5GNxuyr3UwmvOvBlN+RJtZrm0ny797G6r
1ZKEoKqEiDeKN5jEi0mSUxQvR7YDjfygjr8qySBNKneBa9l9Mt4EwoS18Zd66Q379sGTI0QhuMjb
Pp/SlzEfj2Kd5IWVbOf4kCYgskQmLm+zqK8BI+U6+PmpfweMKCj2IHqZ2Hviovr3QEtKTU+Q0NFi
tK92/s6/z9zUv1/D9b057QOPJvHdCkzIDi8aiH07baEXlHSDXAUC3f8+Mkb6gpREKMKprOBko5rZ
MICodpZnfGl0f7e9/6+60Cl3rU/o/sttNdpkmDszz7f41ZYRPRPIihdeoE8BxT+jCH2FSAlHWXVe
uIIgGHoxV/K2q13sPa+ko+ic5MRDdR/St+kNdyiLdTUrByUTtsKpu65l2Dip5Jb0rY5tcZU0LLVN
tTJoGjRNftcZ5f1MsGdcgyZjo/Pzs/921H8537MCECiCGdYaMqK5if7cgdIjDMcr4+ejnLdfPqdS
uPhgnSo56aZ+dpg0J7c+SrJqS/6Ha5X7WA2a1nCiGxboUlhiEbuLUR3f7bYNejBsarB6Iobz77HV
huNcH2ur2GZmgBMhAFMwDrcCAowePsZ4qxxx+Ikq7/9yqdgwwyMTkRCdd0rLcJz0jByOvfRU09OB
ukh6X2mnmwax3jtitgvH+wbIXtAqQwFNWnD4s1coTbV4HLCruP4035vpukkZ6/AfiL7AySaOPqJW
P+O+xto8zMcnCpefz+C7d5gUNvxzDTzviIL7+z4LM4uGMbNMHqmRcdLSX8icp15mw2JcMob9brgi
DGOVIbkDNsHZM627FH2jbBJGIgVFvWG4ogYTtUvD9fvDsANnMqT2OEfNTk0oV3gbYj9Lv9pil0mO
oIEVAk0CNn9HQFHKKyD6E809KSElgwRo1V18QLXxwozybQFkUWhZNBSRu5jLDv7LrKUem95KpghX
wS4gSC4gMVORH0CCtf5BrHeJ/j5qmP5c2Ap9i5R9PezZ1iQGtesYxvk+AhejysNfabGflZuTg6mC
pLkdpX3mUIqp9aVX6LuJ+uuxl69/uWRRjIRKazJg77Qiz70G8Gn9XtwQ5zVia6OjCNBiYrPy3yY0
04imISvGwukuf/88tL/dk349k7OiYCJHbD6Kx8+gDmBD25A/GADi9BDhOoXPFJoEnLsdYf6tKY1f
5rd0Cenq/XwW34I0tPKAIDDtwufwbPYUC3MsrYJRH9+jYYqulwWD19zBkIttH2BcTDYcfflmHTXu
sfRhBKaP7F//6Cg4PPVSk1v+bsrBTB5aDJA8aUtnb2EjZKNVmx31ibkTyTbM4+RTVEe/dxCeK3Y/
R1K2MtrKR4mFTKtc2dor9KiXrK8YFGdmj5eUtIgwr6HA63U2a/irYKb88537dt1BR6qIOhFnItZ/
f48kXW77iWRb4xpYiGeH6Q1FPIg7M+PS0Jlp8V1e7JZBcV4DfD3ocvu+DN9KPlaSHP93UGGgGi42
pD5r6gNmDAV7lhC/D22xZTim18QhQ9lhZ50Xq0G4baXThdlZ//ZhSaj9Fk91NJlnZ6MMsRw1Ixak
mnLQpjso8KWUk2/7x1A32Ec3NGvp9SzZZj0zd9XZCj5VGYMmDvE/KKMVcb6ZVRHbB7knMMifM8Io
QOjitNZHfXycE0JYtV18gjpc13Yl1htDJgpvIoCSgk5vHf1prq51gnvxCMwrexbXrVTv5JzhISjQ
wzeLh3KdrFXIhuL1JNBV3JFfIbzHgSSAg/ZQxMrrbr6WI8IOnxPztsveGggtPw+W79YxNj3/y9RA
sfn3Y0uBn6BYzLgT9Qiy1x2aEWpRGT5rsSv1xPk/HE1VlqFJiWKpZ8v2GE2VUuElvZcNN3wETGFz
0WA+nwXlpWi072cxTdEUVrTFbOVs/ijjZCryUUNXzUNuFhrIyJYCMwo9QfD0wc5CY6vHFhbPYoBA
uhPyfCmf9Nu7++UczuaMrE9Kw6pYqo+M+IQkqBHtEbxxkN1oI7Wd//Pt1b49no4frbhspDBj/vtp
lt2RDLKjRhoGHesQc0C83kLGTNPfEKXlKKLsK0psT+2vU4ch8KIOM5GKoSYJH7UJmlOFkOsubx8q
iWjU2I4rE0uoEcuxVYbicQgJR7/vSDG7OxbkSYkSNoDbuD0k5Jtma4DdnXB6yZLnFlINbeS6Wyns
lkdaxcfw6LSR7LYWCm+OLQvV2kKHpaW4GKQHqTn0+AIpSLtm+Ci4MyzHQib58w1a7vc/k5TODhOT
fVwrznGV3pISVhTK1AgjKBjpGPW2cLachoQSGGDGhTX9XO/0uQOwvhzvbLz3stgbx3ou7xlfG9lZ
YtgVV7sa4f/nzhxgi3FzTUrjc3MN/Rbm8M9X+49XzHJ8NmUy7hzESC79lb/HgxEi9wmr0bwesajW
JXRo5H7Q5560BzYBri5e5dLydCUb/0/W1llkd5BjbEFEulHMblES/Fig0mISZw3RCStvpj/NcU89
RmS5Ne9QNSfCO8umUxMRRQwoFpgN5vwlvSh1XCh6mH4M9bWEUrJaVeHog+13xcmJyUZc1oGoaVcZ
aRf9aXeCGxPycziBuLo5XeFOI2C5mfMbRcvRSmuj6tA3xGyLeRzmjaKdNPpKavFIs1AeYrVWCldH
eiNS1e7IrVJxCWnFRxZu7HF+a9hqxLqfZeEqVKZt1p/AiAntMbM9KRivPbnq1rFxTOG0lrOdkpII
URHEfWDfvHj6kJuGtVuhexVBaeVYuYLy1rQqdmqS02fQ0Vn8KRocTK7DEsM6ItQiDZZ1/9KYGke6
I4meqR9x7gQHUtzAObjNa8NWYV4UBHnqRPnYswpfLGVB/H3SewLq3lrx9tTTFFlZfp/skupGqEGS
gcSTBcCl/Mkpxkvp7Vh7WefO/UrQtQsrhLEM0rOXRoUYIdK/1xav67NBrGvCUGUnHW8UpLUEkFs6
nnkjtuvRi45fn2Fgt2repxOJou201mJrIxLGp5ofuHCy1iYzfjBQxIodJUBUSQcLo79O3hvCQn4q
OglH1rVuvLf4+4Sk6y32rdltumgdekhrB9bJE/B5RISqSK8Y8yh+ssL9S1bf6V2zWi36qaQEpRaN
jYJAN6VMXoqcFvu4aUbhIhjuCJCfksrUDeKH0ILpqLfVaZFnYaCCSdPpNUMaVjIOlaTH51QDhYh9
sQ66I2/GJWTgO8CEW0q3xzJkirTzHV1b9lF61KUSG+2JzGB7uGuRVxcERjv5Fp/QTbWRV5bLNHgl
+PWqd2LUUtiBXZifvtlyoMIELpAosw32smfTw6SjXYPtvcUsAhBqFnd5fWkn9w0goYrkramWiseJ
ap4tw1VtyoIyZhhBpGvMlVpsZS1PnTZi6gHrIQnmvv887WHf8t2I/XLMs2mvFqfKslJi7GqsmVOx
OUQ9qicZ72fRjkrJi81m290RA3msH0t4yWTuhQSaFo9C2G+VWnuc5Mehrv0qLzc1IdmnbHCRHJMz
DB4NHbIyH5gVco1E0/YhzrqrtA3Ym+u9upbpyZbQGsH9QItT38J71ySXO77XOwUL/sdYjV5zyN8R
OwIYqqRVdTI09t5yk4pY3p3Z78jJsEeBQ4UYXZFmNuHcp/4/0s5rt5Et27JfFEB488qgN5IoiVRK
LwFlJhXe+/j6O3b2BSqTRYjo7kIBZc7JE2Rw27XmHPNHY1yovjoIB6Z6ceiRdJeEwOTG4IpltxtG
V+k6guvQEfAxE59V0vyUkR9L44Uup5LheGJSOFP3JJssTuS1yvVFHPjCKFt7Azcsyu1pzI1SsZ8I
laAMXI/HAbRqhzw6RyGn9c5aq9N5Xx4JJwK726Kl7ep6OSi05fTliIBdstSzuB3muukWvDubWPoc
WbT4JCKv0+FlpOYvGdhzm0IXjqZXSI74NMf5xOeOZFzWCL6kH2xOhF7NWkNzbeCmShCv0Y0C0s6o
kS8alBIwXTV7mNvcacz+p8dxEhjAxSSIxEFsHZe/+WSV8qvPf3pJtq7M6NEhGjpFB9vIF5T9rjoV
0HuRgEPukgJkFgjje8yENLbo7wghLyGNOtBzyKZrmNCCyCPeIcuhKxadIv0abAxjNe34DotYx/HJ
J2PONxY9QT2dYa88zwIIdjTlVS4ALPCWYnnJRX87QovUf2eo78DnsZGiH53T1CGBxfe1HcHWXfZp
A4+sBEEgTVemCogxX3TmRy/c20Myh/5YTeaypTgAImDmI6Kvm2Y50LQgb8LhnQWQFYViLasujr8N
C9hq/QXSipkVK9X5qLw9k4ID41xt0rVZvVeImafUhLxsAGZG/0ekggvkjFs6p4BFHKgrGJwMxKQ/
6lZCQ6/eqN207Ju3AiJV0H20oX5OUbYbCj9Cf/SwqzThZ81PEja/AkVaqnq9dVJ50SKgl7MjH9Ri
tS6a0C1EjTKXGa6tS30rF95w9Un1OVnIGOh4nNhioVbO+7WR/KxUMnQsZa434KlpI/NbCAlzjnkV
NEJsqLPQqudJm6/pZXDlNqZj3V0IxLHJyBsMLBz+D1z0W/F+5OANEUUS+GvSWoWSP4Urr2hvIViT
geZXFR7oWc809iS9b5d+zxFaxigfnCXyyl2PhvDAxwESNxMHfXI+Ut+5s5BaN6607L3oZtmERRTC
1ZW2L5y6MWoK+WJ6O2iDxfrDQjWNcL/aT7i3irnIZMx8Cs0pbqETvCrxyiy1p5u0m6LFUG/HaH2o
wLJpAZbc+EMI8TOyY4x3yznlVTrPMPvxZytyMfWUUHe7XvpwlivnI4HAlivd0uov5nQcYjzNnPMG
y18a8dFJsTsDRKio0TgPZnEsx2zh9wa1f8pn+gWKsQKBXMjsqZOm9UcdsQ0H7gCYNvML7rnNPiK/
jq7MLMMDRtiuht+mKn9SK59sV6621Ng3BW/4+83iz1Z7fbpRNK6I8HMAHF9fmYoq68xKHS2oo9Ss
wxFPSYkdO3hLR8yHMHIn56ffqjsVmQTnM4HocnDv6AD/SbWu5DN5J5lNI3RZaN1cz53DqCPkbepl
XKiLpP0KYozI+WJQuNBULNAgiBjxQ63t1SADiwSWzTkRNKB3bhj+LAKcl/2AbWoWTvgUNn78IDwG
lVcv++yzaqStUUGCZ0az+GfVkxfbG866Pb07LZteW10+B4k6YyTt8M/1D9OhfZkWFBeCcaX1x5ET
fm2hJoOpPlDfDcM111O+rkqsugwaQrMg2uGRLzlyJ8jCvn/diqgn/Nfr5vLFIKa2S2ubv/5XmcjL
nKazJYMbETQOXCm667zhkXYBdCyUM0GruGTu/MS3pPoMDoFXM2X0j9csqkANrKLyDemgM0ob9qYB
WVs//JR1fx7YogIhLfVmn2gOrdudbW+dTxJkGez5MuLVRe9wzlN03r36FNLHZSNx6x81aRNBtI4s
eg/0GQwD3Yb+dOdt3Tp6I5BEs0kano0//9+3lcRKWhWeUMZZJ/ZwlZkoIOyoT4L6BQEtJygkQRSN
vn/ujU4A8HqHLDoFhxvl938fG9h6alGJphRNhcCLF1RMuBECpLnTg71x/hTdQgVqFcdQ7Tr7m+dE
lT+VnFTaLaURKdmyZ3z/Va7zkcQVGIWXuLzQ1YBGdl3MtkbHSMIs2qcgR0AcJexcZ3EzkDilIaQA
bGelnzw3AChCMfLO428cRf9+vHn1CzpeY9tUjWmqNCctAznmvZkesA1QyyCY7Klxs9JflHI975jy
joNBGVAVR450EMJobTgM4b3AtGtgxf++E8Ywv67JReTq90V10fVKzslr92N+oPP9+rp5fr4A0np3
H9zty9fx2M7uxNDcHFIiSNOhms9ovtq9Rt/vOiQV2b4fUJGuTMiZ0FXutT9vNQ2ofIl7lYWgTneu
Tv7WIJWVFePKiac/uVyive6NrzS0klBGAXzqma+51+094WDitNREyVrNpUWPyMbUII9XL/y7akBg
J0enuljF6c6IINLxxhooHLa05W1LNFr+nV5T6cuTOkAj+UPjr11j9GAxaVxyUyy+ZLvtIhnEljcv
QQVMVvArQHxmBs6cyI1yMEkU4/ipSa7P0UTIQ0tFBL9iNVIDEg39faEY60grl0r31cFjooGKXm3C
EgnkjE1s0Hs30H4Lb5xRmm8yLEQnyfdh1LtFmT1ZafVbdFXBvXFwbLeDNMy5w0jaMovA70A4NcnO
9g5a+T4WuyCFByLA9jIEYKfcjD3eNfmsNEi/OKqpsPtHoMBewr4ul5uSYO1Wi9/G9pQ6D7jSOoKF
FJ/GSIiKmYj0XV2RP58ex/6Y2MfK5CZjxvNpGl1xrJnMR8NJfhvla29pq7aiFSexixUppEqgK1XG
K+wes9RaGX68N6h+RhYa0m5pD9q6iZ09nzttv3psAXI2cmTOMPJwPhYoe9k8cPob42IhNfUq5oVl
EOMtrgmjxrUxPGYBJRmT85Xk4TMcHsvm0xaa7ArvHCYQ5HfiDzsqmJTpQuslLr5EHnPYpuzmVB6a
k1eWSOPyuSGKOPln1xhLcq/cmnNU4ofLqho5eQMQJiIEZap9UNIHbgHw380G82857Vkhw/QZJOpC
6DgIM9LJyDX8TYziTUveyqA/1SLXItqaPFEouodfueotbU16rSr9oGvgZCfK4MW261/lgLbCNg3g
hW1JHifLIvNXjv/Zq4fc20M7hp9rbhv5gZztwXucnEfe+EztP1oN17EGroKjY6JxLEI0JMYoKNNl
1B57x3oNspOwNqaf3Jd5dyHnUJFVaNcfP7XYfvaRYQYenJdc7CwrixEknFRJLu3FaSfsPli3KBMc
dE6BUvTOdTsZHnTjQ/yhyLxICLE5sCNLxOE45ulS4gaB0CG0R3b3aZk4xGXgCG58+CklBp44mNX2
W1z+9EFSV95HHL1J0y4c9pr2Qh+511E5GfQUkWjtdP5A2hPU2XwCQh20Fy18nkg7H2Ht4dyU1OZH
FiabcCyeuCOq/HIpaR/NadKnhREVINTDpZ+MnMWGTV/+SstlS7VcatPfgfFFB6xVDnVJxVMsRf1R
9I/qALGpKS0yOi6F7c3FJVnEx2VqtVJ/y0N2yoi4Siykn3WykdONHIXrLHJ+WGl0jils8jkiio8e
07sq3/yRw0kOkSybp3B2grNcP3epSxfEHlY0u7idzCodwoMF+yY+i6WxJCWEWkMcnoMe+yFlMXxj
jKCUhcl0m3RhcwFC2BnOK4dcWP/TMt51hwaOVq00emfFeKkpvw3sY/ajAuNTQ+1Z292hC/kRVhJF
UzVsjuJSKZaw0uy2cWEvSTScqZQ6+66YJwnZndO4TAA7S2207KJ81hBXxaWd6ly9sqg+N6hXqYKY
NeYzFdkrc6Ma7DkTt0up/W2DFAvEeJH6tcch12EFajNljhdnPra0jsliVSkc1InpxpEyKxEixUS0
D8bSLIr5KNszy/nlJJ5rKlizM4o6xgLRNplm2qxKinVMnHcvb3qixbQTso9OeWqHlJ48NzL874Oz
QbGfSueq+JEqazDSnkQP8F32v7isNxLRTMTQVKfRY82xiSd66CSQf7A6w3cdur7ihgX5Ln4Md7Da
lMpZWU3tZ+KrBEftFwX38aU5EG3ZwbDpYzegexb5zdqgeUbA+i7HGeITjz1klK64Pmf1G7i1Dcnf
DwgZxA/CsjKxQHu84VEv1oOlLUM1B+vkyd1G8RtYAiM/F4Ov8QixtV2VRO5GfVCyFMnHQwVqoWQ5
G3V5FnGEb54H4zkrx4dJ2F4xrjTEJpsm/YUSWLSByTAhdjX/JLB0ob8lHSUe6Su0uBwS1Wt3vwZf
dQs134bGrkrfdesYTRCGuNrmzovXawuZyxCpINj/DoMsGscE4uJhQj4dC5gpjNt0zqAes11kb2T5
oIzlwalpEZRYu3iJacAxH/xR8BmpXwhJa+3oxe2y6XAuD9xyuK5HD3V/sHFqQ1/gem9VSP5A9lE3
7HqoRynJt9mmkrYEnqGi9nedFbt2uat11S3ZqYYUflDyWA3w67WYAlmKFVQhHigg4RIzx1yXx0WY
UWKKs/Voq7uE7jdEh9pSZ719zIDUKzXIqrLf9fipm1h6FfbX3ILL5j/4hUMYNQkZkbJuSvoabPhO
F70rtHByeI65dYl6tPGJtfXxnoaah068C36l9tKLq4V4vbZab3rnVcwCW9FXSpHOqmMUacsK8ERv
BDM1mJcir8C4mObFIQXFlH+VI7sKLTwErf7EvacXvNjzUD2hJyif/Z520klOT7bErQ0lfjECe2y9
Wcy4lEpDlOtcHZa+4X8lDS7o9i0cnjQcx0P3HEyvpv/BXj/mtduZ74b5NHlfGeNL5uQ1XDqpQk5E
MMFhDJdy/CrDUJXVpwCqHFL2Nsd2IyxS/J+0XSjBxewaVXSxwmA2akyx9qm2a/a04Cj3XK3Bd0pN
uSTG/RAjwuu4cZeNBTexXk01rIq0IVjNcbNuRGOPy8v5XUpveUupWDdI+54lPbuFgcXXOdnixnq2
vYfe77coYl1hYrZYkp2pWFksvKbyGniPkhVvZOnNXvUBnAxkKnLDr9+se/hIyWqgusg5wG/mDuJ8
g5imXHlNasqcFVd4/63CTzCNHZ75p5EEGt3z5lFaLiT9JYxH1+u7Rae384r1O+BM26gKfUvUWH21
1gd5zomLPhp+lbqbKdNL43yZyknSHrJBAZMJZ2koNz58i0L/Ars4GaHL6t/b0dxCltJg8vH7bCbA
8wjOsZv55QnQ7EC4F3v7QG+WfoHrlRgB/N/wJP3ww0qWMsFsJBRlVJaKLcYk/AmA2zkY9OUX1fEO
bUeE+cwx1rYCO4R4HR1cSuKTVaMsO4kZMmYvWHD4e/tIefTYZmIMklRa9TgiS+sxGc/++Cr7ODm9
XTXG86Gi2EkA6HBsYVJJqfjV8azosDXoMTrLjL0cifUQvjb6IUkm19JYE41iVioRtrjnEprEsMui
4S2zqYxnrs2fnZqXqh/mrPFUI/gm3hhx4nTcuHudLGkmxy3rLx0MP9l6qf3sAT3oADQ5+zJQXSVq
FlmTfqW1+TDyQVVq3REtSi1RwJUypWkeKsypeMo3I5rThENCGVHt4sqpsg5rgXRoWvVD95x5WjSv
QVHOYvUjTM4Zi4KqtTuqqUyERu3eeoS1s5IuaSxdHJ1h7sT02Qn/6icclcocP2mwtCmZZd1Zy725
YTRPeeYsbQXYrUSYJbMij37ZDVPv3cLuSX9v002J26fxa8kOokr9pslAlWnSIugeKj53aq278gmo
Y/6QaiTHrCPK0xwmqFgZF12EJO4DdW01zyGnlCrHFgJBQOE+a5verEMFHIyDKxt05JwNoUG+SGIJ
L7X3K80Kl86wCCRZDqW9jQp7iztsMeREBMAPnMp3XzVnAHU/IyD8kmq4pelBtTTWZsAPjiahnKpF
bKGF27TVRps2A5BFI6YFiTZBYouQkKEGMnucGW8kZ++YT7paEScCVGZLAUCl02PQZ7OslVwrdC2o
YapwLoisQN65smXJnXquXI501l8Q3ZIduEnQyiukawY1kh/VjyDAPCVeva80uDWhPxepM6Ce5n5A
oGqABqk5dxppibazcFL6fTYMf6PbFlwrOPcsWlVySdxcDhYK9LOsEsJUa/SouJzWUDZ1AugMf9Fg
Uip95yT/ruex+tsLp40uVSebBWjAqtB03S7pPis6GA1vRbbW1MPCmcZq2jmPGVmXbiBDVFQmapPx
PCVPAkbNBH6V4Bg7IOkxX0qRuSDkmdApoky9S0OgB50OJjK20Io0cZ2el7UeefFepy/UXl90Kkmm
nbZIMdOK4obe+3PujW825Et1LDdTK21z0LdGNnGnHJZ1BGJa0bahLR3qNiK9RNvJ2m8PdIiUKKtO
s7mlvgzDR9D+rEwstzrno9aZTQnUmv4UTm84n0zWFrvdy4ro18zahvjC8tg2fEB8Ke2O03zgs794
r475EMtvgR+7IaG8ibMord/a8M4WFg3A58Atm/olRHylUQtP6NUzGb80OX2skv5Lc6aHRCYnNoiC
VdD6i7Z1M9Z1EmTSA55EG2CfEQR0M3939D5KLZ9P1g+Jf1Tvr9Kog/PwKyUsNLWeMxN48c8kh4S6
jaSLhx5Q8y4TzS0/fmQPdEqByYKIQelHn8rl5HFv5WDcBY370OTBCpY8vHM8bQrdfqswdqHFfQjY
atsH8swy4OQq0TbC5jwl2isvfjmp1dKX7EXqSTSIlsmA2GOKXZk1j6+iKfI8M8DFhck85Hif0xCI
0e4HA0GHbcOR7SX3CVZzLQjlye/U1tD6sAnC/4ICZU+7NDnF+UFSPjpOaL5pLrrWo4k8kNJhb0bi
RXOPxh3Z78PKBrPZ/hTic5GGyxHeQR3e/8zRSdJzmSAeGi+TRjyiBbUK6pSJHixQk40Q/5TTZZKk
hcrBWJ52mmQz47NZhEUO1s0ir5S5kxoLr2zcHpOaI118A019itRjq4G08SumDZWc5N0+m0fz4Lx0
zgyOdjEHxDRRYlHfAC9F7Ej5PFbcIVpYT+QPTNZChdlj/BwMhzON4w4//Gdg1XvalNqPesxoMn2p
+ofNoNTHjaGeY+Yr1WJgWEe7+hVQI4Db4FHL6ZRi4XbBZkp2Gleqkv23jrnmka8KAjKvXgaCSH2f
zprmDrX3MGX6PNIfquHQDAcjPNcDiZ+9/takbxUmSbp0uqH+1qJ8pXgYBlUbbCQkae76/sDIqD8c
ZPBFXZ9EvccZYAU2fAeVXMKJc2vP7d+COeXLP3WuzR6HC6M1kD1ay0R2CM6BWRiFc8V6GoIXr46J
n/0aTf6D7SiLUa7wTN9rMYe+j9k5lqgKcXtqEJTl2UXmpuBZBbataBt+akzaVO9mMUX+UE/xeLA0
NhY5MFDJWo6U9VednyOIWgnAMrtQOeSls0IlrbHl9WCD4v1QISO6qPIvjfVUpsemIbSOwVPmPybt
RXIuGoWr5tWTSPTozyO4sCp5lsp+xtmfRfbT8D4976XWD1W8UWPKSec8fxN/t/cwQmuir115dwrn
onJ33d1QBWEGjgiNBuvaUzSUKaWanPlurRT9ktQr9kiau3r6zGYi+oTfFxNviG5Rd4k6oowJArDO
v5VEbhKWH452uAc1P2lfhLTRXRtJHLkrx77FSfnnUVd1dM1qbeppPEpAu2xN20iW917Sd47Mx6JY
93184Nkto5tbiiubjyJbxFQurHlFH20EQYZ43w6ey//fK7iqZeeFNNhFjIA1198xjGnVi12tFYhc
nFm/f9ItRSlqdJQbGj8v2MqrWr5U2XJf2rgyR/lADRtL5B9STAM0acv9XigCUJVS/NOKS6eBr+X/
CP9fzFY6Oeg6KBVqkujR//3NE9308ST406uVzdLZnJCIJWReqhD662q1WDyc3PXxd7C6B7zSRIX+
emz//dyrF+1XJn00eYj3tr6EpmGn29h8C3VU7/M8cSnSDi+KvmCSHeEigr0vYEWqD6P8BPCSzSMM
5om2VVmgQ8/Nf7K5c0znJmAjDfiBs3ksqAWvvv/Fbk2Pvz/yVaGdNlYwDMMYCu4MFTKGB8JmEb1z
z2R3a95jJrQNnFc0kq/nIUI8WackHO7REgf+KYULBIyNwcDDOC5o1MO+/2a3nCqMAoJ16NDZGmLW
f0dBVE2yKln8GmZ59r1939msntkSakLooKo6DH3B5e697bjBBefvH35L1vrPw0Vf768mblM5Xh+W
Nvbk8KgFn/9HQK0V81ebpjSUCr41zcl6XLXmU6ev6LJ1yTYHbYP6GrsDf/m+6UFMvv8anjZOEUMF
ZCRrV5NzVA2u7Pzi+/grR9oshEIzB6rwJ5JCtCbJB3a771/DH8XF9SN1FgM6ThoiX/lqeCnVVE5N
6kTPiPot4MVHzdy0/FcOWNregSgybcppk697Y2s/22/RItdmBdeDOZss1XW2M5oyB7t/jbxXQ1+f
JQ55SwOF6TuyqhhlpfQYoM71XelZo4vh6r/i+JNLu/8eSBFclkU77OrE3rCmotzq9wMJ1vdIVOqN
Hq3+15e8lkwDV2zqQMYma8zOPw7zZeBuNtFy9ZxYs1+L7Wm9/h3Ks9/3evbKrakrZOxYBbBPYir8
d4hVg24PmKajveR/etkZE4aHbssOzyP0xbJqkMM+YMmSqYoIQAyeO5xisnEopde7hIxbhhosnLLN
uZi2OB/q3w8ztUFGRAoaRuQfUFnE2k8wqkVhjGivQ+kcM//Orvan9f1fY+uvR159/5Id3+yjKHym
Xxp/hg/6V/6AGIV8x/xE9GZBfI/xOEY7r+Y4CmxwD8DDcbjGzKbtPiYCeF2pK+0MEZJM4ZcXcejm
QEfdW+q3Snai1OvpK8oDvseye6fXe/O3UwX2ygGyA9n539fFPVoBvJWnZLkcqdKYLRrmbed/4bj5
fgZeA3pFI1sXwh2CVy3IJdfrrtd0ZOtlkc9NDcQjnFXWeSqOpUKITfBkp685UdA+/yuiVB6Xgryc
zE3pKBGinU4vfgmflzSaZKNPSIubH0VPOQKxDSD5zNggZiKqTBx2wB/h7EFkDp6345zFqwfW9P2X
ubWH6CzoNlIk4bq/+sWTOsIJV6rou4qdRFZNKc0CDjPNdiClpXVW01234y1pLh4IxTQhZZKAePU7
GYWqDhlln73IqLMYOkKjidYDyzK3tIWYV6hL5HvO+5vTCT0G5ntFMWlwXp0kVBwpLd3nbI/coui2
JQ2/ljUMSSmIOxR6kvCWeHdBZLdesInqCEc2I5Od899hGat6XzRpXAmoXhUs7OyhSuVdULRb9tAx
OrfOlxaRjEBbQFKOzvTZdScHAQwWhzH4GNfmvVPDTZ0y0B+ODIbOifJ6XRk7DDdGaRf7MPC3E9Jo
jU0rbAtyPaUNYUNb+mxCn+igw0Ir0SgadzH4EgBu6zR2FQ+ec/pAwPL3I/EPnO568YGrAhMIEBXe
sKuBYSpEejcY+veBpGyMqtwY/dkMeS3c08Lyw1BBcjvxjihuV6Z70UdC/UtDBBuDf8JRtsP2svNL
bZ1qwSZQoA8HLJa2s+woYinqppTzL25FyqStIk6Hg6Lssjx3TTXZJtkOxsZU+9us/UINePCoXUsF
ZA16T1lKriJ6/5HSRYasWJpzkhtjZxt5XyYN29agr9W0y11FnFnqNXspk5daXO3GMvkcRgFw6xH7
S9hLvKSYaz7a306YN4NxX1Hh9VXrzqS+tRSawiWuEdiMkOvqmGZ1oRIGKeoj+DSDdZGjFSdQZCV3
cRY3D4R/P+nqTGaDDhsJ/4n2PZA7XT3QkFX8MzJm6FFScETbD7DF5ybPJnlnuDBv/mu0/PUdry6h
QWiYaVNW2Z7wUlrIoiocLsb+zqHz5ong7y8oXvVfh05HT4wwMTQCvhsahr6LqXEt7CgKXtqBimuQ
JeukJHVImRZwaibk/zr/Va4/R85MkzcBOprubNNipfruq1+tZHUxKl1p+RmJm/k8jOU9d0LPPMfU
JDFr7cq7nIVbp9y/X8LVkdMZqBaR/Jzsy/wpR+Y5Wnsve8y560JYJwclluZd+jPq76wIN5fsv557
HWWQSobS5gIZG0UnG9VMoRN7EdB6i52VVNItlGmspYesL+5MoJuX7r+ffLVqI6AqdH9S0r1SrmuH
iGaLEvFa8k5N96RZrwoQEcGJs3GHY56Jaep3D4l3Z/CJIfzN7/xH0fXX2MudUet6Ocr2OtFFw0Eq
VoN/nLo7E+nOYnF9AuAmUSjTqMV7UdsTOc1PfDO4t3evq7c3nv9M2evbY6ilEq8UekWOlrXscIW8
RNYaEaRefzG9ykbdTcNF6AlSktqBLlkRrbDIWkbGu0aEgAR34PtF5Obm/Ncnulq+DF+RTLC3YHjD
dF6u+nGLZhqNdFU8CBW+p5y+f97NO6ypaTb7r402VLsq1TWBpDp9hTZwh1mRMspSmS2fy/l+//6w
2BIWea9Ud3sK/fXAq4E8tZWSOblePgbWqew/LeuZ7iNxBsVLRqcslk62c2fWarfubn9/x6t93GkU
aoHApUQObU/RObdIYdR/lYr9NqEXF4JAs/HmvX+o+uYhSZWXPir2VlBQZydPqd0Q9boOIBBWRr3V
gmIzdvmjUnlzzmm5Uq3RPTM2hW4k9NJN5kkbI/2Uy+AtTFFUI9ZqulXX3NOQ/7nK/9ds5MCk8S9x
Prk6KcPRzZ3Qs5F1uqQpzNrF8mNDgWkGtE9yL0+T7D49KavVezFbbLfZ6qvlJc/Ozfv3I+hmRRRM
FVwWjSMSavZ/N6Q29iGUFMr4eu7dH4fHx9lmtdLni9kimL3cy5K5qZvnViAOYxY1n2updOhpRINm
LTuNd/DxfekkrBiHol86PtKhWfPlKFtzeKqSh6n9yIf9ne9666pAnQP3J8JV7nRX37UPvEpNbTPc
l4taKReAYGq0+tCUy26FHaI6WPPvn3hzLfzPA42r6QmfPrXpv4R7fCkZ/a1iazonX326zwq+uYfb
imMaxD5SUb2al2lqGEmgMZrOcyqpzgNZtQybl/n6d7X8/jvdQogg+v3Po67mY9PGHpINbXyd7w4f
BBtviA6bXZ7Uzdvs3V2Ps996Ovt9r3B7802SuSkjvUardp3NkcqKkU+aEgqTJzrEBa+yl9XVkIty
yZ0veHMV/8+zrhfV0UC0GOu8y3S2S2c/wocfjz+XpPBeKMPtwcnP9ouH7ct6Xe+szXmdL75//M2n
Y1qwqAAiq76mS3CnbERpPNljKJL9dA5wAZWC7oFpmYc9EJbh3vcVx/frlchSHKYlzwQMc/WD5r5h
hdDVgr0GKHhgpcvNblYr/rwdUIFghvcoE3Bg6LneWrCY4wIP9zHrT5XZ0xzpFlHfEz0VjZAcEap4
YYES4ILuv6rlO0fVGy/nL2U8oez/rlaD4bd5GdiRAH34yCdJNhVYIRqzARs6lmo4Pt//HDcm1j9P
vJpYlurlZirL6Z7Ldq98YDYt/jB9Y1Rq9y3VN1aof5529VMkrV4aQRMLT8OPj3BGcra3XC327y7t
kJ7stu+/2631mMdR+hFgdUhkVyf/KRlLqU9ymFwpVw/YUNnRNw20I+SuNB8MO0HagYskEDOWRNUI
paoV/t8fS//5EFershf69uQl1OGrUCR4AKRJAc7cPy6qt76ubnGBBWZBhR2G/7+jB12j7lgoIvcp
QVhaskRaZkGhEgmnNNtVOOVJeEZdGotEHfMPsKoLoznF0hTFF6bR3u5nBaZCiSgb7onCY0hlN7R6
+BAlzgF6hd5HpsRz4cjPeyRA9tGKBUIA8SdoCYM/YIHi1BzFpbk5ttidcWtYx6ShcnIU4TY52yIN
qgWtOGmy5jE0iR7/Vg9VWFgYiSXSM2RTqDzryt6SB/S/DABhdigyrGjhRXwfq4mAUwwzLfdf617f
cP1wI1T6qn+SyLYJ2yMVsaw6GsNqQJ3MthR7x3SJ7ESWP+vijAK5QDpt1AHhGoFQZnOiZqmFnxVM
F95RneP05fMmE9I07AX8GfF25BKvVX9M23Fmo2KP+mIxqdki0y5gBGfszLNCADpEPyAb56m+UAiU
xHjq0EAbDvDaQIs+NhCK+BhWTSXFqlcZNsUyTdYI3SIAuf6WcrVwo1PW0zRcnfTEkH6koYWOXvg0
XRX3QAwCuM6P3vhbNXdOSupnOJOMCcCW7lZNtevrXx2ZCmap4Px4ir0J5bzhSsSnxzg4ffXYqtPC
5IcYy1WqvncmeaT9L0uK1il/XTPr5Vh+oR6ahfKHNRSilZph153wPI8DkWiJv/C6o++3DxlyEZ+V
1aajONLQ0iCqsoxQ1ACqgkIVrZPsUincxf2hrT/6Xpu3/Q5v10DxOSW9/TnzZtILQ9ZvT5GxyPXX
ZHyLi6fM4zNV/cxCJSLeuz0dMjTRYtUVr4z5jBxRkksiEr5GAtKpxu9MxJU1znCzBu6ULcwYc40g
6dvkfxCb1GC52BrIKHyNf3a+DNJnjdEkC78lP3hGsG+JgITR3AtBXHuc8hggAhMH6Cvlz1muXjzz
yUdARD5woK9x+EU1ogc0PASTCImjdB5kCtRgWYujbHM3qz/ifhvIHx638QxCPVHo1Of+RM2gzrRF
aIjG1AyHRW2+SJi+JeUUESWQl9MiinsKYLK4aObtuHUkedPa1Uz4KwSAvz+2WBTEvBFixDIyZ6LX
7fjWktk3YUCk42IUR8/R8IMPu8LAMM7fkDBye0LW+J9esSJLpbACvEFk0TLJxEw3HIHtC6nieXnz
hC3ZbJ7YH+QCnbCOo9iZNaS1ZmQhAT8w7WrJPyPzt1p94j5RZ5eapLfBZNKYx6o5ljxHTBSmo8SD
Jl1Z0Is3+YpRJuQIRbkVzslu1YMAgXwEs07YuPld8xVXedzv4BtxG6nMT2ZmoMoLDEviZ1CPYs6X
6QmRkp99RSxQARRcYb3S6xNiMSwfYlfXGntOOQAVuoDjdQ70EQTj6YCduSPktpae1FKAZooNC46M
+ZeBghP6EVcAY0swYFV/3pOnq6KOsBjnfCuvF3ruLzVC7q/r694s5gI5jXuNjyqlwQlJ3aqUJncI
PPjMzouQWtBwpfiU4bPIrA8HYfzYqmBNzXcZGT5ZW3xqgTIUphOvPXCnf1Wtpwr+RjqSP4SovusR
nH4IPxyGeZ/pGUmwR9pwLkfnIshZIQK3VRFoKRc57OcYKSVPjIyYsYiwQ3qPmRgW7qa0OAxonzXI
5H36UaCsUjtrTszNKQrE7kjkbEnc01YK1T2C4T2vAl3/CPCCa0VJyquJM0v+4A3wrsSLH4cLAk5h
c5kwcJi4pxXQ8Sq1P/xrO7v4avQPXKqi8NnnCwmVTZlsoNfn2x6ZHFAAs5PhZs/V0lhSDmTydobP
nx/hBw2uKtXzyZxJxB02YOQnfgvKMNBLR+RqFGJK8oyDbcM/xsIq9uebldS8thlbhp8S1AoVgbAK
EANNke4mpV8w8GSPfI9iQbnEq023HdDX/Q9p57UbOZKt6yciQG9uSaZVplyVVJJuCFWVxKT39unP
F5pzMBIroQTm7Ab2NLobFUkyYsUyv6kM3ww3JUS4MdkbobYuCQeN/Vehj8m/4Fhb7aOtohNImxLo
AI2fhAU53nqKBDdwtqnwbNBqWrVRmvcIUSMkJJoG+GOEikmwIsijP6fG3GThowOJHm2zMnwNixgO
M4lljvw7VBmwCIxKOYclBJ3TT3RL7OFtCtZK/B5zUMep21WAMpoKkEuuHjl55rAv0BonVSziam2c
ytXkYEAJHbG5VdBDkK2HwTYxRXJ8Wkg9/A8y7VZnByXmtopCHEVequlNTz2FaFiKDczLDVNs94YN
/q+IPiFRhueGQC4hsQ0H3RdgGiPek5f28VtU0e49IVcPz5A+eliuaQv6p/sGFpzD3njpJmfdKjeY
mXuMbnJNWXFwYDLg4kfc5Y8DKcvmHqw3Iavd5JXXsPOFlhBSJuIXJtzD+WBtAS+MCuPAML8vlTuo
aS75uq2+V4BYGTcItlDH3hFpFrgO3d4hgimQfbzqtI8RDEJugXNOxyrREBwS6gsa/SXoBWRlBlBm
kRIwf5p1YUvJW643CpUYk2xCXgP4sDK0XaM91GjCnKJyzbQgTd7Ee7HTB5vw0cEEpJyJE3udAvdT
s3UT3JW1/JIxqTohThnHPvIo4uoRTDwilGEUXjrfq71gyKiw36C0jvEjqVnyMiVXUfVYNcWOsKc5
45oa8QOiTywbO+gW701aQ6Cls4p5jQJjtCV+iJ8j9p6IkEDuSifaWHgMMqdCPw5lXg8LjUJIvzjG
mgc0EhgE8C1KcN7tQxU+CDF0Bc4eUTsvm0NobttsQwgga87qOzavOVo+Q5KkI0lCHgiKOPJPFloT
b6NFyQyPCsEd0ZKEiuG3Jn8KESN8CPhzRSJo1Bist8WD2FaRXt9YOkiQ3XCsYDokBWPVXl1bZrYx
ugfuOY6axakaEW4HxE75yKTqzywf42rmXPvmX6okY36h24RhJxf966lZK+lqnvZyK7QSx8QRQADg
6hCHSj6phYkDQgphteJpaJHhO+fG2WsvS6vMwZcVQtLwJ9Uwt7cQ14An1JApJ5pxa7O/pSz52Bw5
LKjEPMrZUWUuOGHiE8pspinf4gkCzMXHIoe8F2hrQWazneObWsLoh2Q0416b8bVS9w5yUmZLCONe
79JXngkbkbAw/Cl9aLsA8L4GR+p5IItll9PRZquJi7tztYG7jPuY45qOUAmyu5J53ouMVN7EXWMf
jbjYx81OyQDg1+SXWEIyP86IXuAyRLBS7AJec75O6x851wTXMcFclwy8n17jv0irlCacRn0ntDD0
aHUaLY7qS8mgCgqSiJmEztqJb1RVX4OfV6zBF84HqMJL/WNZ0ILW8RPXcNCE/yIAGdoDYVWcy65/
A2DEaRf07li6Tcy3acxXIlWg8DbhF+VTuJ2ox3BW03DwwOQcE/f6DqtzDUB8nfywqMeVIj3aBdUM
/1Gqr3GCwf8AEckkDRFKEUPPNyXCuat54B4X4cNqwaXzcqbRdrHHm9HC2fOvBkPdGoR+ZOE6ssTH
HjDSz+tkXucI9BgYZeJRBFyagMGXIpSJDTwYo4spGxsAoqvIwN7of7fq8IupvIpLaYAy3jRmt0LZ
BZIMzCqcSLk/k/bqFP0Ii8Kvk1t+eKkfcysia412RYXddfiOUKkLJCM10p/mfEDIBpbjz/qhhbxN
yaNEyQqHxGsDNw8+BXpwawaVcKYDckd6v2sYllF3FXbbmSn06ToJ9yd9Tcw0UCcbbvUQErmXpO8G
0ny2gdElOjD1USoOIifmQAucN7PIiNhsTyjfwhJpSfwKAOPWcENQYgP26eko4qVODdVnpq/BkemG
W0HMaHJ4CdE10QUGMPu/Mpo14e1ZZJt2UKzwjmSDR8Mefc041yCd9gfSM5B4RHlRGXJRCqvTnMft
cYT7aHxQppP81TV0b/RrWsD+lrxJ8IjHX6Z5idrsXlQhGiyMaYJ+a9+S/wxkY/xUEcRR0VgTPaRO
9rq5Rk0Cbbz+wZxCGIib6bQRCXFuG7s4hW2fvdZQ6sa4YHQ9+CoMLsfCP1pkHN1RI70Ms3CHXhKN
q05+6owGSmrpUopwdqT+GT4zWqY2vsLctqX95twY9Y5iFArqtSjBudbhnJ9KlNCFM1R7hzmHiCng
p9iO1OmwTx4/fFlZcaweQJNlz6X9WqHwxThA1zYoiZAvCyUM7hjEjG1HAFi5zWMphS344BB4RIXQ
6e0mhcLYlO+KxQ4AMJJQFcGYnRJAaNZ1pf+urXrNxxF3YJxtMEML8pcWtSxUnzDUJbQ8iPhehoW3
vc6sCNmd/RwD04TFrB+lSt33BF6QP1Qy1ofsFKUtIL9tzh6b7fxYT/v09HahrSNGB/809D71ORYd
FbVD9dIoiuSARyj7npuUdin3EhlrpviGvK9OK7CLiMUS3r9f+5wqx6ceyz8dOr4rFytYflj24Lfd
5j57yY7E7HrFtdreOADi752H033ytzqY6+y23vSbcVPczG/4Yl/FZL2ti2PP97/qfOdHAI11FPxU
hM6+dn5OZVyqUmadDnr1SK0YqC9OTxTP91zYpG+D+mZR2pEbIgnvDMlWvwQXOtO41PnMiirTO5dh
pH39ARB2py4x21SgrpMJFxL1gSOe0F7hFiarqtXqwjOfcw9k1ALkD9FU7BuMRefSmO3SUiaZ2WCz
elr/3u3uNxvLO7ieV3rb9wtNPO1cg54OIkYkqoEW5NJKoNeiSh9VVitWV0/5zmIcaT7+/rnbvem3
95b352DdNT6h37092O7Ku3P8u+Hq/Sr2lNvx+dKY8kzTlnamrUMoQKNZX3pFjlFwavITSGb8yGi7
4WvA7h8Q3swbEUG+31wfqi//HDe0oAw8OgGDLduKc9eXUzdM+C8qHfoAe0jzM1xN7bFof0z1VVfT
PU938/TjBLYPElyWHceAfsC1xuS0lA5Rqfqlel8Hz21x3SR0+VFEe6JIDNN1MatwqDewazoLuk+5
KY3YV5tj1G3U/K6iMYTon/1D4agR6GXorVL2v4zNrE/PtwgnQZmCKbW7+NBRXFePdAm4vMhWqLCp
bNB68y6CCM5BFfh45EUg+/DuWZxXXSqgg9cTmkqotTYMGoS7p0kheeHTnRt9fF5H/PtPkAglrZva
QVfzEFnFVTE0W6O9w0VuG5K/hVa2brNsW2Q/Ov7RIK20NN/IxVXZKNcVPE27yq/kKfGsnv+4S32p
pUo7wQvq5Je6MfyOqiORi1utVSG85+vckO+6HqYiFgxhantdGR5RvPFGbn5rTrZdLnvin0exenKz
ca1aCAyMwzXPDR0PxlP+9P3jnwtKiEohKCbDugFq9PXpZaNuAHYhZwRxtsvx5fOH5DrmxqS4TlfK
tPl+ubMRyWbExMgB35p/rGTMtglR+zSnnyCwk9Wu2NxvytWBSfP2xx3JhXdhdHN2UkkUQJtWRzva
Mhcbt9TlYGocnQio4Y50/M04xd4l3uZ2dXjYb9/fr+wL46lzQdBRcFb4cKnWdbGtP20nxG0SWel1
GBTRK7fufzJyEGt0Eb9/lecEwbBe+u9K4pd8WqkEY2tZbYYSVXldKbvqTnptH1N1RTH1m+6gbj5i
aj9emsKelfxlNokrvWIT6j9C4adlxzSeT2CIBI4+c4/HG91b/wxXu03rHjbWZvXwCuhE2/39/mHP
olw+r7o4pUbRtDmTYYbbtf9oucf1zY7bbL53Vyu+IzfJhfUMXt4yoH9eT/z7T09ZpHIM1Jx9U/tP
R+0Jyrm7fhtQXdm9yTvXc2m5/Uhutnfbq9PmAupcFZHtn7Wh+6gW1kfwcBbPmiVlgVC0uLUFKWoX
uvf3iXe7cVfXnneHDv7qwoJnt6yQ4yRVUx3dXmQJtJKdPG8TsJ35kVY8LBfyfQndqu7CmPksdEjI
J/+/lRYxHf0800ILhJUc12SyhbwI6T4XM1KpDQ1E0Utaf/8lz8ItP6+5ANl0dlS3nWZnBzRCyLzp
yTLoxEFB+W3fwv1AjKaEPo9WF//iD6hPBfbnhTvmbO7pmLJKQoJ4H+yqr7upaYqwlvv+P16ENCrj
YY/oTqw/FCNtFdqH9JzIQYWNODQDoSJ+YT9/7Jl/9tSnX7CYeyZj0UyQneKDEAtnJLW2gpcZ22co
T6KTh8AQXZSXLEA6C1kV+mEUaGI8wTXfhMaGituicsJaybPR7QDhXlBMnoxsPwPqD+BVpzB3Csoh
pM9g1RMbvJOD1yCz1RRN4PZdGFZQQ8tq8kGeRod/6FDYZRIR/u2tVZlcyEbP5X8O/oto6IlIvJR+
1EJhWNHxwKLZhlZiieAO9YdocKrlpSTi7An6tNjilskDJ80nHX5egSzScAQzwaPWwzG7ZPl7YaHl
dZ05zjybVgERsL7jtIrTw0pCE/6ipuVZwCpjcgXZR3RO8Tn5umlNQBZj1ACVOgVHs0Wda0brBmjH
I2LO7cgEJnjry1uhhoNCV01WJArK/+XwfvoNi8M7xfjTnLIgOkxI0ta36DnQYAqMDaIOaOLl9FuM
Zt5ygsTupOnUptsmO2goxOr+9z/lo2D49wT993UsonKidJ1UdKlADiAtNWxQZ3M5FjV7ah5rhK3u
IBFOw0OCyNTdSR/Z7Q8oR4ke80DH1Gn/Bv1TpudohJDFN2+aIvwwqZBBswfPYpD4/Q8+H2wt2SDJ
AtmDhdDX76cMUShXESeAwEffhZy9mVJftbAEPa1owOWc1jq95Ixz/qYm4IJIRacWHunXZU8zTrCy
Try1ECaw5eY6DK4dhNkaBdnkcEa6Ae/64J2uWt2+Cs1sJyPkoQOF8pBK07pzhp9KRaMejUGhGx51
5oU3c/YQQZ+xdBMg4D85aI5mgJ0qEJQQMxczNPOlVo6ZUNu60Ak5U8JwpX4YBhjUxc4i7GdyqPVx
RnLNUIL2SxNds1lC9fX7D30up/6yzCLltEk4GyeWEw7qvhNtpxoxENNvg4dMfQmGBzbrgELj1ItJ
cl6Ea6Y0IHry0vJmIO/OYLkyzfSLdMMzIfjL71pswIoGV9BUbMD/y6s1jkChxci09C7SRs58U2CP
Cvglgx3/T9oNNSXNVKOCqpdfY7qKrQsvXOh2o7D2/es++1E/rbR4KnseEXYb+Kjy9BKoGxL8BEHP
dLrQUjhTmH15oMWFHRraMEnTf+yD2aRCtYq+vTCaQXSIDufFFOFcovRlxeUlhn2DZLBhD0IwVUCq
tQ5hGeWFraFcBWjnVCmNUMyD6Xx3yDkBnedqV7L9RNF7st+/f80fktCLeMvPwRkBM1byRWuxq3M9
itrRtCKBugN3xZyX3Yz5m4K6JZuIWa8YktA1vrDu2RevAYXGPpJM9UM+4FPmP04a+McIuy12bchE
VHZ+6dEv+6imkNXaTWn+BKvcHBAbOWiKtgvnNx6/iF8B9CpSt8aY4PsfdHZnf/o9i3tHLVNZrhBN
YQLwQAwnvRDObPQph7K6ULuef+f0yrAFBB4Hf/Nr7M6iUjESO0KDIqVPvwfplSOBk6zAZGCSwdzn
w9CZXsX3j3j2SCGkzvd2FGxcFp867DrV7ipYKQkyRYym8NtjjHWRKiF+/T87CkoqVAkTt9Mlsx6B
fMmusxRiqnXVFVQ7m7C//f5Jzi/xX8HxxZNEclFlSU6PlwuX6h8YA14S3y9xdn8yjVEBWAtN80X8
KWIpzPU4Tg9CgpQgAcBund9QQ0m5Qntqgx7v9wueC+PEu/+HEP24fj4diNBs5CmyHYyXJV+Pfwmt
XMxbWdCkdX3xzjz3eNjF06mBtsn9vIhCpwpoWFOCfRZAK14hYX2ryK8ijQKk4qU9RhyXdCDOMSAM
Bf0ZOBAKvulLs2GV4kwvppJeY3lU+4c4k3Zl9bNBxnhmsgiY0Zr8FEx720VeEuwrIaPJlAfmvKWj
r8okPGVgLkvZ7vtXf/6HIfcAkBU0OhrbXw9kHVVad6rL6We7fkTg/Le7M/3Nyi1db+/52//PxRaZ
22Bk5F8nFru6KlwoBPemb60O7mrrDS59h4udJPHnLc+j8unhFpFNqloYKbHoc9DOGR5odOw2yvXm
cL3fYmuwPa3u/l5ykvsA7v+zpgFF3EEunhxwUVDMEZg0GrTA1QCtJJMKDie91Uk/5SBGP1RM+ux1
GGd7IK62QGNE7xHgnzoN101V7KluV0w4BJipEACoYtNG2lHA3YWMpcCDTEq9obbue+q/Oyd1ODX5
6sKHOgsRxwVdVoAwQ/dYhOlE7aUc0ZTkI8UWOGNQJKQ7wEmt7Dpl0kh2xwz5+1Xtc7ENS2xNUVVe
wj9KFkNkNaY11umhR37UR/Af5rFRIla8tpFaw2l31SkYrQA9bVBbns1yU/RAAlOLYuxWyDfbf4Uk
NrKRwr8s7r20ANKBK1CoDasKm7mieK0Z61vq6KpZubNnk1G1YD5Exuj3yU/dQB6Q9kLX/4ybn3YG
+p75etgxaDrdZfljxsya2wN8IgFDuLswsaWNJjorUWfdTaO0zdt2k/cgHRNl3ZGWQ1j/gy6k1B6M
/iWewd0Z0qsYxJ0aeSc1/VU/VzdFp7gjcM1KxuvAvKvQW3U6bVWqOm/hJcD9hSvVRbCPoSWZioAs
dfI+DfMLB/RcaPz8ARbnhXTQiTs8+Q5h5Y3Oy/SSUyJxiylIwQ3dFYPw77/4ucxDUyiTbJVUiFbK
1+AjtXY0B6c5FutxHAAPUjiKqffFMl/88uWp/LzSIvIgT2iOcYC5BGrzyH8V2TuQapCYAugJfb5J
X5NgJzT3EL6UYoAvl5L6c+owxFdVZU7K/3H5fH1Wu8i7ZDBgND1OcOCOpnezW2/e/hw216uV4SFF
5V9dOE/n6vMvSy4ucmDYejSmRnIAvkOyJUwOwI2VwpmcaTBiR0J26/sveu4q//yU4t9/usr7IUya
3iKnrorrPnshswP+xAAPVEx+qYA5W09wZSnc4WIIvRwHB0mTm8XJov/gPCC5KVTZBWq5nJXdAbES
vMcBoaRRjNKBQGmwfWkhdSB8ZxQavn9u5YNyvNxhn3/M4mUjZViVks2Bx9NB1MjCmELPdPA/91g3
kdgjDDwVRJlyCw7XLBF+igLcjX+b4XosX5hPi3QE272si91oCn36bYlxYCPGM/DYUHgGyG77p+zu
dPMZLReAOcUKPY64Llx9uO9xCoXaUNZUpKefoEvTMkcyMFkH418FD7QoueuRc9VQRtql9lYBMI/p
mz1tBFJen28a7Sf5v2lp2GPuRZS0p/BWbpWVkR8dNBArFdQfkp3VG6NDJspUjLhmYZrN0wi8rei+
zAaK06aMFLDmnm7FP5ULlFYlC8L9O+I2pmk9FfPGHNtnDNF8u75nLdEElq0SoSt6uglGB9UDLk2o
jhvNzqZz0HQvzAzU7J6kXWB4p1rdKSa5Ws4bMfc0nv2iOk7NagSoRL1otvvMuWvhiRRo3CDs30zw
UI6VWXlaGbh1VvllYPt5sKsjZDKx5+zwWKTB1glkkvJeguDv5d4Pp3iN7AtOC+CenAaR22irtIEX
Y5rAcDzQtD0VGYZogN4rLC16EDtqHIM1BtyPfdJokJqHK9k2r6oaqCkZXi3BSMnfjOkvfYq+j1Db
1jsgk6VEPMezo1T3uNV7NZAeCdgTDCAAyJCjRmWrSymuVjizScNvpR/eRZ10Or0PLMyNUAhJD1RX
MrVHLTpeNcRtddR3f8fWB5xTmvqaekG3IAq9yf27HjxlZuCPyBJcOAbnrnCiOUmDQ0ZpfbiNfzr/
1jBram+rXOFPAICRIWVwn037Gj4OpBF0c2CvoJUDVImWof7L+fn9+h+F3PIUMoRA8gn9KWLCIvs6
Kc2oTzWdKgW5V4F/P+l8SS5wk09upyUA/00av/KdrjT88oIOAHPpBSesIKna6HSH6PJ2Ru/SVcKr
HAV7oFSAeeHSnMbM76uVVnaHUAeSh2Q9U4rInMF5pVcZTn16L+0UcM3YoX0YDEhQUORjnvPEYZtf
F+OJ3lx5xJAGb13GbCcLUZe3km81gLFEJBVfjoc0AcCPc4CqsHOFbZyEBQ8ZwPcv6lwT1fj4Rojq
GKgxL676Li+1WoE/8FPaHv0b08PYiLnjbXS4fT7svb8jcMkLe+PcZU+H0sBvCGcjeKBfr4Yildp0
6IFbxMG+rGHcAJrfw+G04uvvn+3cHfR5ocUd5FjlFFUO8ie0pWntwInmGuLmgxzA8Ov7tc6JyRiW
zAgVsAEdjWUKYwAMiiyQsGIxYFdZQrNmwqliE4DwZVERDUjiaYGuwM5cWPxcmv55cfXrKw3UeqzN
HPexLPUDdJECT70xHqBoTP26bX34Zt8veO4Tfl5vcbqCcEhaDh/CMignNkfoFbxsdI+pUS58w4+7
e3mQ4QvTIkP5CszTogJhmgldTiFhS8N7YbWRBtoVIB1jJOPmZFTBVhauKQ8OarGMIbxWf27l+fZx
5Kr7/qHPjakMGJ0ydZBDVPlAgHyKaYElATXJE5CO0o+83iZMqkBb9bAJpfrXnN5wzY36pnGwbm80
H6H7NG3dcez/l5ePm6UM6QmT8qVAUky1GWmTHB3CDO6TdJXlwJXfZut2Kn99/8TnygAcHk1ghIKw
rS1SVa2uwfZHqJ0F00oT90zFXBPaDfBu1Fzewcp+v57485bfWkxLTCo/4H3LF5ykmTngnpEfLHtz
ojUMR+gDJn5pnbPNDgeMjuj2GrgELs6LKSd5mmsQqci8GpDegy84fK8nzA0VNwHRrW3zYhsp6zk8
9lgP6R46lJDRdcyquu33D30O0Wd8/jGLw4R5bJkjKJMdokE79K121en4LUKUHK3qugiu+xmhbUnV
3BYolwZoOBSuob2FJiu+BJg4aU/sh3WJnlJah0d2jqvqsAHHBIrruyrd4Vv0YRbcRRbeNYZfl9WN
XtsH4Tlcdt2vQbFI/kJfnnBNrmIMtBzPJBq31Aqne63O13NKSjE5F+6ec/H584Mvrh4ls0okQtAf
FTJQ5KFw3R3yJZtJPsDnRr+wuz6+6mJ78cVRFEPzVBWosK9RMh5IE8OJtkJTl+t4fFay59NkwkfE
F8h5pjaCViy8s5B3F3zIlHFgZeTshFdRN1kvRRPeq7D86B7A/KM93ikvKmrdulXu1OIxUhlQZzj5
1OYV/EnBYnKy0xHSpJrtBaXogzz9VpqR7yQvbW5eJWa/TmodgsdehxuB80CCsTCs3M7Xf9bvjrzn
0tBKvGPulV6FFwVmvHyi9VPC27NPjY/tWW78rHqoi618VWAQraMiHd4lpw4jie0kP46mvDOmAvWA
BrIjcFDLPsj6tkxxqgpO+5BnlOV83RktLNJLCkXn1HRMWmACFMuQQ/uIqJ8ippZlCkWCxVXfrMhr
I7TFClKfNY6csN7D2LOh8oChX3fX82kzPeDrhSpz1NNceeVCgcHi7NHBM5FyNNfkzAjaGa2fUqdg
GgIQHmlOFzOm7w/kOakn02QkoSrkrpr2kTJ9+tWIuk/4e8sFkhzpX2eNl/VafYCY7c2oHT0kmCkj
3ZWtlYf0woE4Z7uKWgCTCSDUtKaXkjVpo0Z232NyX/r6JnpNd/Uh/iuEof9W95h+3yjb+CZ6EEqd
+IK44x46jGc8qD1vaFesQ99A4tRzLgLaz1z31HuILgrlZCLmIpEanEZ3osqwruPqCV3oIsA/d6S6
c3T8wp6sFEJKOcpob85PYXjyKXjjIPESyPpmWLqZdBVoN99/o3MYCX4SdaJFqsXgbtG8h8wIW0Z4
lAYjpXWCxVl7NIBCNND9IUaoLyqSEhS0wn8cxrdBBdCPkqvZ+RYoszHuzf6tQM8jAx0LtCUJX2hL
2AkeFejQzfuuUi58W6DE/95uJpcpPwyxFdx1F5nMXJxKJQ+09FDPt850ZQr3xPBKfF3nqCMvYkW4
x8CJmxy8AtqDEt2nsD2Y/cq2dVXIxodHzmA+zxLmb0Pt9fGLaq3DhFYghkPpNOyAhcj4ycPA2fHA
hzKbb4J29Oq5WyeGg60M1bJE54cu4xDs4gajNQxx8CQA9TL3Xh1jq4CUZmHchhZcxObKubULd85X
NZdGjjNMeQv/1HZh2vljgWUDnDdl/AttR9duZeM9hhc8WR2c98gXJuAdpDPhAhyfdkPnYC7hF28D
YsSSkno5PnFp7eX8MXPVMXHGJ2pytREp2hM+VcC+AY1U+Y1d4mE12ysrZK008ZUG/co5poCEY6es
dfkgGx3l+oRvzB/AwNgeMT82pQtJF5PJC59vkQzJeZ/q80RF+5hBN3ixXMNFpdMT/5uh85zvHPel
cn87Lv/b76x1v87cG/5bqGqrO2mX+OYvGGHu3wG35npd++hzuhjdu/Iqv51WzLU9yW28mwpb7J98
Q/76XT+3t8bBWv/m73mLNycfrJs/otp18lFtvMdOafOnBwCXef0VUl5vo/s2bmf+/YhO9s/Rvb2+
ft7dj+4fILO2613f3iMtdH/f8rcxESx2V4fI20Sb+13voqnUrH+Z7sbb2+7zK3gnjx3lPpzc9/dH
fjUJkhu7r4im8xd/c8J3+ofq7q/dg+I9Pz/3q9O7vNP9X5gZ3f5qfMXDecZ0kSB15TXcWLDXuk9T
zsW4gr+SNQ16b2L2Iu3wn3BDP/XiDZIGrrp5LFbTJnGfXgpX9npfvGBIoL7j//179Xh3JV5zw/vB
rtOlfUof3318fLz7+556L5r/0vr+1d/mF6OTFTXJSr4SC+X8FXipB2nw0s44e65F19GgQKHdsJic
RRF8m2LQueQQnIAaDq8Qa5/Yrao1kuXmo4FzzBrbG+0+RA1EO8aTj8MebIoZkfc7hG4uhMYzxSDz
TEpQVWdwg9rO1zRHCcxJagcHu6AiXMU1WcJ0raGC0Ny2DUIRlCx4VDkybJDolx53vqlGrqzFa6l4
HMhHglsllv1Gr73CvgTZ+lh7mYI5CtKuNhAaYuAibHf9FMpWgH11aW8c2H7SVjG3vbWFvzap22za
mepa2ZrRZvgBKSCMUdpelwEw8wKNCUZPhY8xYPRET8bM7nX9Pp1W2I65GHVVGMN4cPYrpBzClV7s
VfNC/vgxfv73x9uWzS0I8Vxe5I/5GMkp+jJ8aOdBoUkpvN06iN59EW9PhbMS8ggK+aDEHOG00rFw
E6xHY3oWYhNDEe3gvyvyex8wu5PKC9Dqc4gKdJWwNFEsC7P4j3//KWsJpyDAg0xF0zy8N/QHw3hp
ldeqeJgj2gCtB0/RQoIgRjH/+/12brrAFIMRoQF8ElG/Rf1iDIASdWOgmILVGq3wsEUQG4Yrnfak
3kiacK/4fslz+Qh21QpNJB1Y3bK5FyjGKTf7Geq+feSmQAODNmoSCiT59wudqVDE6JZ6FFVnpJzE
0f/0TmclbQ3JoKlDR4eFUOBAHB3UugqN8NIM7FwHicUsQ0b4WGEytNheikSvysm1SCimgsNCuEQY
cChHfAcpvIWwQgktH6I2gKTvH1NkHv9s7E8rL76gndal1YRKfsBb2GG0S1zKX79f4kxpT8OIzAd0
KD4sS4BieDLnU3Cq8gNDWazro/IBnYaLUOwzG4MtiDipYCFS5C0SVa3QY5msJzrA64URbEtvMLmo
mi+OqM9l6gLXA2tCY3ew2tedIddyR9WDh06b5pC2NazeUG34jQ+0sGPEmbbt1z3lTC7tx3RdZw+q
ejX0rtxB2HsCcOa1/W/DAJ44PAX4Q83Tg5LiwPcjmHVPQ8wdtY8RMvP3H+EcO8DSdE6MzkegBl7+
6nIo1apWY3wPsNZSjq1i+XWL3j/iFRS4NDG3BUT5wmn9os034O6Ensrlpt6ZK4rfITyYPlDzH4Sj
T+eqxDov01u2epE/CkGp4q3cglmdFB+FGDaGfUkA9Vx0/LLiotcwyloQZgFafjbsAVUtNkgH+zrC
LiK5/jhbkcn0C6EGqXuAdf79i/8gtixO2JflF7m/PWG4VEpaeYNCyKr2cUfww3VKbjP78krzNT9b
Sb9MT14ZpEIB/xy6iA8z01f80ZfJDI0rYLWrYaXw36br2MdygL8qD78wD+tP/j8On2SCB1SnXN39
5Xi6j8zMWl9Xa25yX/bRbPDzVbFOSLQSP+Gf1Neqr63ylX4o1q3nXNpslz7yIg+Ri6AIE1VOD/l4
PWYvHTjPMLpjNlvSs9LVWwf4CCXY92/64ocWIeLT1lJ6AI5Fjcpgi1SIOu0y56mVaLGk9wKuUk8P
EAi05LavthcWFuH5n08M89kWaHQkDhd3RTUmWRA4E584pZXR46OTkuci21a+poANS0izCVIxFQ67
jAMaZbpwD59LT4B+k5eQiOoC1vb1yamGqlNQAXKStlfHm9QPXbfcHn49r7wPadZLee+ZiG6zCi1U
HXsInEsWy6lSaEcnZg6MVhBOoFeLS6ara7sL71W8t8V7hVWAFCvZLAwbfZFeyziZKgUGkIdBsV1l
Sm7kst/Emuwx1dX0mJHxw/wuD490E/+HHQwgBbsUsgy6H8vMHhqgZZdZiFhkhzTpXSrMm+9J7chs
guC5aT3pEvfjXIS2VY2BKSMPOPwfnMhP27eZLFnJSpwBFF6rnr+PgeKfKPiT2PSxp8VE15foFSjZ
vAIPneipayZ3E6Iz37/1MxepoNbbClcpSMXljC7DDHOE8ElGIN9NqEIKiT2VgleIHF2Ce50b8dg4
8YlhIP14Z4mDThg9nEYHHDRYJhYI7/H19uqu9f6DNEOEBxwVwJFIf+iLVWzTJBye60sSBmeSIC4k
sG7Kx5BHWwSOQJOmTmuY/upytBawU+TLsvkSAPkjMVhuZ9V2aFsxG+ecLrI8ScuGPtIipjeIsXXl
uNJqPy4Rt4N/gh9kV31AukzkdFL1PaibK85WPkjowSh3cL4BkJl+lv+YqukemTodXmEdl66AL5nZ
Kxw6Ay2TRqeDztjxNM+bEl9jreBWhQTE3Ixm3QYBrlI+WoAMgFgNVbw+KdUmpFlWl8HqlL8lOJ4j
JFqY84ac+DiMt2k8+lnML0ywvG01pthPBuT8KNWulFN0VUQ5EmxrlfORdr8zvNwzJIJMo1rH3W+t
/BNb/iyacDi9jyOiYYiB+AMWl4pKoyNBKagcvUJ9lhG3qTNoMo7ljdsAhqAQB+udt3zIfUVBKhYO
o4asmh4g3GOVl0aN5yINrTmFzjwZKp3FrxFNM1FWGHXw75Oy5/RhAepoVMlo4tkbEGGy5MtjiJDL
5vuzdi7xJyNDClnWHN3BA/PrukXLP+/tAUtKZTPLvjpv6Kd7AF9IxIUvnIq0UX5EBXP8+/3K5045
7XmheWAJjvwiKSqmgNFfn4JNhPWAbkt6d7LuwPtHJH3fr3Ru4sbVyMyUCpF4sjzjpRY4ttKjNQyT
23LXjbvbSSustdF+X/3YDr+uLjza2UBKGWxo9PAtBseLjxlHppZNM9dT8x6o+7HfC22pAWc/D7fx
5k39I4dXMuJI6M6F9qWnPXc3fl588WK7oW7LUeCNH+WN//J7t4l/IUNCC+r9wmN+jESX4QRJBa4p
C8VNXu7XvSOlZqFLCSvR6vYql85hSptQ8ozVbeMfVp4q5A50RPvcS2/4zOahWqXGMug1MHNeBDI7
K2qj0tm1OOcAnm2CNyQZP/w7L1GKzw1kWIqGFth0QelbpAAAe1GIUyBEOsy+ctBmI6OjQLWvhLZj
0Vn+CXMbMDtEQPQFc2NEWDFZyye0LY8o+FpCYiJ8/35Hn398SJoWuHIkHxaHdmysU1w0EFhQ/Cul
n4pxNIGVBIeLzNSPK3/xiXn6/660KGqTFsRoHjHvx7gq0BFpYbR7PNn32vAUDTdF4pfRuoquXVXa
Teg/yUIb2NUI8BLKoV463enIBHfS7zBAx0+7dG2eO2iOjbAHMw0QRKRqX3dgVVRhPAqkFTxuUEyk
+EZAN5t+GKxzOkHCDwzZdFCXiQ/qLMjuRE35/ccQa/zziv77Gz5S409Zk+QY+KzOJGpy8ZhrSFVG
ewGDAVsXpH4xvV1s1pxbEL18DCyFhTANza8PPTuVMSsm1lGgh3EvBbBM11sApKO7KD/Og/f985F2
LZ6Q9MgyRDbmmLaKmPhiEwS9Is0h8+vrMCPP3iSzl2pMPmS3ro+pswvmLQHciNdZtVase0W+tsIr
R/Gj8vFkwaLpnlprS1+JskeXDidrxx9jaNdD6StAy9Uf9Ev1Yku6EA6bIFvzz438PraFGGpp/LEi
ZMzujem6bmnU26UrzbeSvpJTvx/3/DFjiB89eEMc5xWhml0He3leAU05Tb/Lbs3fhMNRTOKEomCp
rgzrKM97PcCLmra4etNZW8VYo3cj/R/OzmvHcSzbtl9EgN680sv7cC9CWFL0TjT6+jOUF7jIjExU
4Bw0UF2ork6K5N6ba801jXGI32T824ZVb/lEwnb0y0YIG99Ut5fSH2/hJVrwT6x230BV7QovvviW
EorkO6qGIyQHGNx9uZ2mdSSzGjaSuc7Kdd6GitbD4PS4xRtjjduS21UNu2Y/lQ9VSprMGRO1WQFf
C3nuEMg33/qMNRciPmiMiJ+CfFQVsreLQDuvr/WReEFBmWe1P6aLW8yftYremxdT8n568z+8+G/b
C2uBxqopIxeise7VvXANcki11wv0RbwoMVMo43Wn7Kq4pvfC0Ez/yUnj+1L/tvK+C4OspEjMiuSf
Y7F0oS67bXCZt864FOyZ4OBH5BQP7baB6hrEwX/f+y/E8/dt/evSmGohlaIs5/j/c5eJxn3m1tzO
i15745Nq35TG04ba7QQY0lfTNsZ1q6fIZSC3ynaW4SKJOO3ueYlZ3w0K1qy+TmFl6fBnvmIzKEt0
4rrf3xayMnmtVbtKZXp5lXi5GcjR/qparmnEbil/dcjPiNHb9reZqYrHi3mK2/UIVnPhQni4KlAq
5NrLRtm5a39vF+yoUcixeOAOYH0Zdj2kGw2op3663Fa1Jju3bUxCuzTtzm+0q//9qP6ah39/VN++
xpaYVyKyDXkBVWXU8B8mD74tnIuxli6n7pwD8xEyh/lIh7w3Fo4xXp26zuiEjNxRcSsT8+i5IBnL
a4zL7DrOMbGeJOp3jNQlHD+LZNUnwg8v+K/O79evZvFCMkPtA2775wsmfGUSz5Dc1rGyx0XR6BkS
jwmxSHzCNqL0qIIItjLHlI3xko1/hH2F1hh9XqTuhy8IQ5J/bTQd6gUJSTq11LcnCM0QTqOkN2um
JN279C7Ps+N9LktbBEaHG7GjzbDKDidQOYw0Gf0OduLkNt3oodxhlr8R1kwkw9g/E630ZtibCAa9
nZ7eREezhRDCukfE4xxLaRC9KMTue3HH/rBwC7AoyIOjGaAG8iPmsWmAdbALvdypnTxQcrtflKvb
wpyNYR+a6Bu881LwxvB6Oj+zpprHaKW7KbNc8bkKldYWD3RK+bL3Rk9bDUB9EEU8KUC3v9bmAH/O
9IbfaAxcEyKDgZRjw8t+uB7BA+Pw/Gb6QgBsuMs3JNE7WYDv8eEOS44bwHv/6tFrevHKdCjI4D/6
aCnsLxIf7ItvbI0ZXmNAnFZ4ezb30HMeBxvXOZ9t4wluvMOl34tPdemqPwFSf8lAfq0mBiemRVWq
Ml78czVFcJ3qc6wTf/ZqBsX2TXAwWAVq9UxbdrN5eKXPMNyf6EL/3nq/XfZbLYCfnNxZdV6vBy/h
G3MsjrelhObsGQJ362zh07W+7usk/tGJO7lLBCd5IMC0mgPpY8ZU+7/PAuUvW8z7gzCYgeClotPY
fZ8Ai9UowSFMlIWCs7l+G9G+yc5YYLWTHZhTKNv0FnHIMc+HuYNLhs15FRvbPHmerHWWrMVL7WhR
0NSEpybyHI86+9xFXm3w5Rcw8knWDODsGMJ8ToBCZ99TGjJKA2t6NCUII2PvRPo9fAS93O3L0gTP
NA0K9k0JTKFYX1EW2ZFMp5tLOzm6YF0quAy+7OpXnsHdFbXDPPG5kAoMWkc/yjyrOXRFFPRLGKlY
BggaPnh0xbIoEVakQRf5gFrjXJS9NtZhkj5GnFvxqLqt+V4VC115OJuRnUWr6bIXjMcUMcJdZzFO
b8Z5Dfu865et5CYPsbXuhRYTcnT2zT0n4YIk97FFK1YNoB0PF91NxndmvsgZHvUyyKDwVHVo8YDq
9lNXnjVtnyL/UDGykUTQ+WvitpI4i+ok0Bt9JprRjLDspaJ9Rf1LbGTu3bZogHaZQs0UZDyNtin4
VjfhXdSkTs8h3bWzs2Dgm58Hgn7GFppIVtzYb/ljCc/g/ug0LXcLUCJrI7bL1lbVHQwgO80wXame
+kx0ciF3MH73RH10bheNwI7lMOWbqdcD4l6Jguh9wTxe0FVyxGfv050/zpw4a3T7LD7duAn1bJBP
ksyb7Dxvxndz0jG0r9fnatjoOF1m8YBzYbk8QxV+qm6vWv0gEjIZV+RS7PvhNY+3xbXD6/lkFXAj
3aqaJWrqdBI0INHNrMytL0FJPJpYPmOlacs3zLr35/rqlpqC2ohjNC/tXjUfi+pDKWdKerJEhLWd
rZdL85KRIHFs4RLAq0Esbh6VLLxecUCnqLt0YauG6bSUUk7wFCWSNW/rGYO4S+sO1bMaW17eYqcY
+aJymjqIzqRZl+R0NtubtqhlGrz+bu1cQpVopiRQmVeZRMekBEjogRQzo8G3XxXXeMY5bQxnUMYy
A3uU44RWC06ck2LVm02vk/F2UxGV9BEaJGkdMThs8ke9drOvJj+0HbGBJx12Xb1BIm4Pxj5tn4Xy
I44/tea1uUbeWJMoGbG/+PhUiSNk4VQFZ2sR9/vBeNOx/EUtm2LZUFmcQ+IVHREsHtWPmo2uBATD
SUqPivOrKL3YJEgkdzUhTMWVFn3J1pvGMKo3HIivVX8a5aNhuup0KIp34brC+ag5Q72EL9zOhG6l
35iVeWm7NNXgdvlITMkWicDp+h+GKveu5nsBCACNHyj8GkMzvhW/tXARqqrvtLWpHTDeH5Wwkp8h
n7es1svxv4/Nv2C4X6cm0xsdgiPDhu+n5qXPgYf7yFwIrUfyl6NWMURCknds4SGGUZd7bfdLllWP
P1Vv30dl3y/9rQ5KL+pgZSOpPDctnQ0Q4VxTsFZTLNtm+ai355mY6m4W3QgoWHdjQb66ZEd64VTa
pbSTlnEyZPeF2ewiY35Wf+Ba/sLm/noLv6A0DbIlGpc/v6v1WDctJbe+NhrPOmPw/VkWKA8awoAw
hpDwjs0SXOtnclTZ+B1n5qpgj1zOS5kX1y/L+D1v1mNjunX+bjambY3RvLHKhd4fauYZqUrBQgWU
CQ96DVfFuHhNPjomiRo/vOHvsNz9MVOty0ydEd6C9f95I9dzMjWDFlvwRka36s8LoyUSqoVOC6/6
aywwqyprp5BzOGtq1boXBX2kgH6sjDe18MN6+9fa/v3HfHuqcRGZEKwSbX0rV3ECaTIj5Un0o2rT
Y8Crprv/vvl/Xg4BP0wWGPCW8q04Es0h60ydl6id/QSwpnFoy7neRdadSPlBkPQXWZInjW4fIyoD
Xzcw32831w2KeUszxVjHV4+NK2H1o+xT+yGd9nXjK35db8ErIms5RU96sRfoOdhncfFk6ssC2508
h+NavDbKKTbnF4OwpI+42mjlXLpAZw8vw6IqH1DyE8awGa4zcUBeSS7QBRrGGUU9tmcK0j1ZcCJL
daSx9iJiqC5G2BRuQtjI1R/MI6iFpEDT62BbXB4HmKdyPjMrMqKOTf8iaqHQUjiOG0hGSYSBlbmk
1a+JlrjDBcPolSmUWmLYC8GuredY+OHs+0ffbYqqbP0/byC8nv9crEjtJzLDRtzNor2k0Dj2wT3o
QvRyWiGUZEP10+j8H6fQL4Ne5h8MWgGP/ryill5SuRa7eDnR+4xbQ35V42muaAVww+sIfKOpQgjr
5Sdw6/vk7ddioWAnV5gBiKh8u9O+GorSGkFqQGNubVjd/AtNehsA7cgWVcjCkOYxhODcvw1eJ4TX
n7jZf0Gs918gAaLD6MGamJnBn3d+Fa1bcu5VfV0o4D0tkb/Rm/7QXp6AqZTLs4XiQFNfRLzlRHN2
g+lThPp2pCLaVgMJJRgFXredHgpmSOQ6hPfyh5NL/8fuNSUEcNjwwun8a/eWhPcNjUQ3f0tatwCU
EqEcVdD6zvkiLmmPR+8skt6mVXYq4UGR4xBS2k2Js8xbcdtKxSaWyLrxU7F1U1myi/G+ba7dE3tC
yjskkXtUIBNAuSKMjkZCuEUVVXt9tEjUJX9DSSiIq0re9efHaHyUz4QvOJYGuWqlamg4HBJJ9HEh
w6ABpOsr7E+FHZsVjKQfA/46NTuxDwRz2Zz353hTaFuJzjVrXqLouSPQIv0Bt/rnEyPaECYG5/1f
hvTZLbrkVi3qa9il4AkXeUFfLOkLLOGaZPvfZytSWRbIt08kc3IgjPuYAgPLbx/wMZsKS2gNfS1O
s6Zm2hCwkJXzXF+bmJSoAeOIpHou6w+t5qkTJ6r2tiFhDJAe+BexLYCjGzVvrb4zoEFbJEGTRIjA
RMQC44EjsKg2Csbseu7U0wuPq4DCf/9z6ohsI3FXCp5wXhS3PRdOkzmobdKQx6F5bCQFJIdQuQa5
2B7glfEBh2mmOla87+Slot+zHd8G0zHuwBYl8xtQa5p42Cho4wI4ORZdcGUln12rXWWu1Qr2N6Nx
1OXOoJCScQdl5cir1OOYHwBKOZFF4wFKlaMVH+UlJ5/nK5W/tHvoJxhsADqrRrD8+9puUpkIvNY+
I7rHi0JGOQmq29UPTbvU2uU0+fE60ryhnYHc3vHpJDD0JSdAkfn9PWHKoYlgeVmiX0uv596PpO01
WuBJQzLrLZrr9YG/9tn2km6E4ien+vux9Nc7N0QU5rqpkar9rZqoa/UqqFN62fT10RLO94CHBocX
vql32m8xvfI75GRzLX44p/9Vj1ETKyrdvQaZ+q+shTqXLzfBlBdp+2Zcu9lIn1zG9IAmcSW2le6s
+E0s3mThoOmbM9zja/6W0z+11nsdYV6as5eRWaXaXkqhkLAKm6OphSQFqFe/N4L6uh2VxRQtUgWt
sl8l7g/b5V8HPmgfnzfcfXQoRH8et8U1a0vsEIRFe3NuMPTNaN03iyhI1F2OJucxKVEDoBIjSqgK
FsaPsOO/rv/rUNAVpiowpv+8fl/3lwizJHPNbsTxgkpkSrrAkHCn2LJ2tetpSk76O7P3e7RQO9Ht
aM1PX7378vi+fH7/Ed8KMtg1Uy7dBpro1eBF4T2qJFuom8FdW+51Yfzvq03mRrJ8/8jS3vxCYn+b
kGVdAau9Ec1FSeDedS7lhCMma6S85DWWw0+OsL+Kk79uzuJTjm4Ybviv79lvl0uqTI0sPgZrcWeu
YE+gVEGnWtqondo0zF+ro+jd3HFmkAu41vYFejq4so+ap29uzoSqrVDm2i3sPNnn7+fdqj+RF3C4
rZogSvElB/T44Qz/1/dCEYlpx38I9ZjyrWKF0Sf2NxGrVoYKTdY6hbUbQDr55GsFoa0/7OFfsvXv
D+j3y33bAlN5TYabNfB50t60rIVds6vyZSrPCrnyVMTtvb68tgAy7UZUXszxpawXuEAgF+kx+d01
Y+43BVtkqvEY4Mt9VchzkrE+uaK9q+1SEb3yIi6wWXMmafJEoXMtuvuknEkqwXu31m7lOGyrHvJP
6w1DFfZ4lOjN6J/PKiWQhmc4EMCT3ks+pu0wf8gvbTPnrGVO3fY+sk+n7J5icVMT5FURAPx/OCNA
NqH1YBN/H3n+uUcHNdLlPLlp66JLvMr8EPQYF7VjLm2y7CW6BYJs3BOsHKt5SHT0Ns2XUL9m2dn/
4Xf8qwz/7Xd8L4qtUtPOcZ5dNpr0kN10xyzyQFfOT4yl7Jt2I9ROdIWzNTMby78nZI2maetoNFH5
VEyh822eHYzzvD0bPzyhn37Yt/Ojn+TOuPaop6PkUSNKt/Ck4cFQ5/fSLAsGc/fDg/hXd/D7g7if
Z79t6YjCR2gKZOooQHXrwSpurhovMJKnokJ4UUIy6dHn/vdVf/mAft8nfOhUUCCLGl29b9vfrpqM
7TVPEJ+uMUJBHk2+7EO6Fj0CS3HB0x4L0+7etNyW1uImncX7GwEok3f7IjR5XYH7R8+Ehvmna2h6
5l46iDuCThw8jFa1bbntGwixsr08NswPZ//9w/+FJpmIcfjEMUuC6Pdt/Sqj0F7ia36D1BgMhnsO
Osm2zm5ShvI5LO7RfJ6i4s/x09Fr/us9/Xbh7wtWuFEblgK2W9ksOSK7DtT55B01w+Y4XVgeBk2r
1CMSckGZfjjeQoiGBynMQ+0x9mnxHuOD/hwFYKOu/jTM8k3uigtLc76ILiTdzxaXGvRxYxYHl73u
yF53jELj6WlYZPN7Med268IbwiSgNX+Q3Mn5kO1yC/PcEUJ0WjicfTF2v/6wF34N574vE6xeKL2h
R5CN9K3+lq3+ap27slwXx/6YHWEDo923mw29a/L8dl3hPSba5Sk7KIuLd952IUMh9/JZq3b2KDzc
1obhyO/xfpLdju/PsvvEtPqUzRuyeO0OBbHgtG8KdattfOQLdV0vBF9em570w6r5157+/Ta+rXZd
vcS9AosOVTCWE/FOKl8IXoyI3j7LkgObSf1x8PkvqAb6H757kI5/pVf8ucPkvG+GSlPqtdpAJ7AV
n6yMKEzXwqaf6YFlXwN1CqBZOTHDYtlWH6bWLveXBWmVwhsC5eHz2J5auB2f51nf2dFn8zYmTu/0
Xv0hzG+vQ+/Irr6YDvLykZH9g3SSFxUKVuq8aWENjqBtaT5cxRF9Izjb14P2cHM675eoL3fvclOJ
sFmfouiHRYMeiFv7tmqYFgKNSojt/x4/d7LWV2YpmOvR3PCJlaLXXFjT8uQXIpHi2Q1Lp0mKZrdm
16vLoppdsHnsdbpWSkWNmuVuK4k1BuICzl4mWQwX0xX9bC6dYMg0LJfM2OMCd33HQwPLhtHaPI1t
2JnzpnLFIcTuNU2ehmGjSNtsguHhWpZ9t1yT6nmeLUw09ffYjjG37FzbonBvrpWtQWk0tiTw8qFH
xr0FeAUaSqWZYHCegYDBr7ozl6HveHIZ0uyea58e0WBkBw5XZhjdLuXxmL6YsMXOaOdqwSnidZzu
rXpe6fNBCPiGRNG2iI56tI5N5+7SNY8Y7+AkBwmdKK6s71w524MhANh1+eqSBvF1G40z/LGi+GhG
hzyKqEKClmxsAIlkZpSzTAcIWCfkS41zbHraaCsLc1g9U/QxTU/3f5ivLBMsQNu2533e89SDjnFl
jSiNrtm3KszanInvgJCGYAsqljRp4pbxF/QniSWDV0Pp8TWoS1+1HmpxIeSL2rJJcaaFpGPOuwV/
D7sHraAmzrIp1CqfvvKSf6TVnQCVW+FkhUL2EAnH9sb0Ok134IVW9FENDJXeYtzK8O2zSqfSF7Jx
qs9zGnk4CWpMtgstU+5o4i6a3RlKn/yFyIous8tmDhlpqleYyNDBj+XaGDFrWzI0i0viUSjRgjo5
9NeZYsDq2V8YwkZ7KBHF4MEx6iQSci8eDCkAFkOGv0Q49aYbQgM1fLkg3plJ1i3yVaazw0yot0V5
AF7hF0Pj4q4lrDvPd3AmkTZnrBCzkGfCO5ziFxJAMzNgiSTq453HNHiauYBh1cerSMDpTg6iwm9I
hnUMnYn2FPLsesJUc95ZgO+QoM5M4aFMH2J9pV5c8z6qPEm4vZEzOJ13TZkEmKcGFYuVp0vjDpTb
3x7x/IaCll0eEMRa2rpCFRTP6sFXSGe5vLQ16IK84V4qJm7DSm8XxvhD/f3XQYtelQmApRh3hFXU
vhUzVpsnVzNNzPXUn2j/qvSoX3ewuqhlyvT4Ixj1dzXw7XrfuotLFBX9VSuu62qEwBnWZWBGjir5
vRg0Z6Knw1T3DMlvtB/OODCo+x/9xyHHpVHNgMVTS8uUI3+e7zV2hKMhYfag4fqAoekSm7n0Vdng
ykHjKXqXxbTCjoW6ADdfJl4fYM03u59hVLtR3iG3Lkk0XQzr8/yyj0JteVnEOCoCH3jJu4QnSeWP
sT3sJw/McU2evfbMCecOHjOV3ZuBL8LkNVvdodHz9G186CUn/UyJN96Uu9rpDt2MT3U6uvXr9NW+
SjK6fssnBBtkgHH4EU+d64NwdeDwhd22+GhfF5mjPmJ2k2IXEAfxLI7dKzyKJ8OXZFf2yvl1Jdj8
WQYnLLHNdgTgJdvpzZPn+srYdBc7WmO+zAmJcZJxoDVFlLo0NrcnWfOVJ22j2V/Yc+7Suz7v/bzK
wPKudENOsez4R6mbbyL3tsVkaZ7ub8tuK1JMdq4+v4TFBzPC/S22xw9MGN7aFaq+mDhFO1o0h/OD
FLayX21Uz5yTvuu1C2F524g7BQNPCDUddDXhoM6Hh+taPPFMLR8Cx6KI7dvictLW1jo/5Sfiijf9
QloLzu0t0h0IXGQFMKHEF6INZCdn5r+Bd/Bo7NGav53d3hZeEsgmm9FRZ9ZeeutDHSsr11jDOzqZ
s84mPw7Wkb4tV+ZMWn9iMYPLxOhMT6jlwg6HqVU6vx2JjHqzPDIuD5dj8fBZOpINfYlI95cyqIP6
BduJxzOeEny595UvLY1FHcTuvndqV/BSh8Z1pyBbwh3T2xJL7DBO7rZDEL9boi3BilKfzef8U5Ec
nfByBuzMFskKgT6UuGIfEvb0qCVOtzjW+GVgy+VWB6yW59Uhca19wteYgDZ9ps/UY/2kXm1jF79m
9rRprn6GK+hgZzTVrn6QZ5UnrGr3Eih7y8s2d+3uyy/6VXzIT4oa5MGFyePW2t/5OUZwQ1tpeHLn
xv5VexxD9e61SYlzC/l/clnz2HiFPbg3Rz7wHOfyDBrw4GsB5lyQBWzoIy6sWN5KGejb7A3zlfMy
DXiql3lysNbsM94WoF0ZxIeEH+O1MLrkEamMTcpvuaICaCSnGZfozk3Nif0ciudn+lJDwYRmFtS8
4O6NB6ZvL0E3JyCLbBkK3fSEffwStq3u6s9VZwO1FyK+LPbYOmkgbq31+cgfTPU/jzxqnlV6gjsc
xH4ZOW+X/ZsS7se5tetxFmlXY8jvwslll2zMGcQzByXFqnYET2VdEetCFMpW26sf7ZO4IRJprsxr
iCnIlK6OfuhsY82kIGVebKsHy3Ku9w+8I14CFU+QYl0v45szuKWL4Nk5+8pK2427R2Uer/WNiYjo
7F8HW5z1hKyHFWYrnrq5J3dfZsZu/MpeSV6v3WYB08cfsIXqw+JN8KRFeSKw6XLKnWwjmt5Ir5Pv
6qBbwLObt6s60PaIJPYKm+l9nyGptZ5E77wTbIkuidfRPDaL27oHDeXVPJ2X/I0jP48GfiuJDz1l
C5TSvisZvLrqNdmnz8kCebf9AJzmZafyjd6AEuwx7+yDaTc2HLoVE85d/Ti8Fcj4nfS5dCvnTopj
ZHn6gkboImLA0cQ7SQ+aE7nJquCkmWDTaF/QPGaynQR0YI+pQ8oxD3fVf+HH806Ou32ZYe/VXmyo
PWv1oKa+tiNpjnX5Jbwou3Q5bOGKGK2t0S+vQXNDzoqYA2PwJ9980ub65j2fj6HlMOY7PluO8HJz
Tua+8/lg+62nzGS/3ArBefPc2O3G9IdlvTQmm28lfcDzmSXQeZUNqet5GagdPv6qnc/UKyhe7pZ+
fRTtIojtGmo1rjFYFXrFrH3Fojgkr22NUcxyfLjOOMagU+o+BhUrfT3gTUOTsLJ482ExFxfS58XF
UHcPcO3KYYl6OQsaLLJw13kWZtmucNjzmysc5PSQOZ07zSv3IHniMvOoVT0sdxxtk/Lg4YtD2jTc
DwiKh+t8sDF1QPkMofdJ4RHH9lq3n8XH7hTP4ciLNgZKXDKZK58pQ7Md9x9O9i/iI5ZXy/iY7/Ow
dS4v521ds3tLLgS39tOgrdme95dNyf+fkvQgHFrCsMIbvj/n1lZmg/OCIjqAavZh2Q+I8AOGmx7W
Vb65lxfTWxYI/rRoF/IeNrofB/KKmY+T+19iUHP/lXN9zGCkYjbyEK/G9w8YnTPR/mBO56vBB3fN
sIX74RnNRx+bImi+8lIPmUJ5XzjmP0nv1bJ+0Pjo0ei9mwE2ob4MBD2L/O5EuxUHJ5hKJUzFcY0b
RDDwnkOowA7luJ3A99RXH3iQEbKNp85Tz+e+YQXnfkxLPNjoE9yzd7cBO7GI3Otr7+4g1e7NsH6u
t8OxPQizblXdHz+PfggxIyocZcubg2p6Nx7SMQeCj2j3NJ9cMKxnpfv10LvTA6DTPAcMWlxcxoph
t6uCZDXZ50e1sMfVfaY0T0Lq0KUERw/mKb1LObsjFlAZ7W6duxfk78aBxZGF1Vq29ccwdcd1v06f
ZR5Twjr5wHrbB8SYyazgEVm9y0KINqPhfVX2Y+Up694x+ZFX37QVVrsSSIP7ycniXbw0UFbRDNqc
DT1qm4XDsdslXrHCVMwXIRKfV3BNWm/XfoxrdXFmp5+92kscrIsojv3K/eiCnRwsYu/+ejkR2q9G
cnWEzp70hKE3N6I9YJ3k8lY3AqiWBX8UF2Hnvj/ueQnjEqvwTfsShW3Qb0h4fth9qQv2oCOwrtND
EmBgMk/9YTHZX/kCW6UQklqgPTvpoeF/o2e9LuJ54lCnespWsc8v+soKx3fqJskvaD/9J64UGM89
K+TsaDzQCJzoi/3r0N8F1fIOHlRuaXcfck0dCUnCF0I9eFLYC0OosoGIdjxpR048r9oVnol/lZsw
6GRhiUtMMnSfwcu2ZTe4iGpgIquL/pPVZSdb1akAqVjz1wWtWOZUSwQlK2H2MTn5emBjz/OPLLxD
DMk88+7niuUay1/HyGd16ncy62bCs6rhIl5jz0+314QFENHLc+LeOc53W6v5AderwvngRp2Q/+3i
rxk6zMxtDuuCg/YyS8AoIieb55sYsRnfQcNORds4MlaRV9amWZqNnc1wp3HwUnPxW5znh2Fh7o1t
yj1hlbWPX7GPdm6fyYvinIpA/3WUcSZeXHlxP5TUsOXXM0t97D6ReNnvl9U7SMNBca5Ya2UcueI7
2KbbBTkPQoXhTGGCASCmEVDClsUSGJh7uJ+ejRMvcvcrCaYQo3lXBoablpPdElTcepilsfAyRw6k
p2ZGnY450eoJK6XPbJXMBbddVK7+8pDyILnQINrTm0B+iYkfF2uFCSfvM+1s66ivp/suZvuLjwWJ
69qVla1t+qerfdns4NDP9Tkq4uzehGTAFC+svaUwu4YU45wnL+oOXqgPguD1QD0D/ykfk09LsZtV
EZRvNz4dFG8+S94VbdVnS8IftjlksDxsgQU4LZ6V2Rf+8U4B9uQxZOe28FoSwv6J3IqHJhjs+GSF
0owk0tjZne63rWA3pmweJttOwCdJpnb0l/tXoUOsWb510IPup22/Fvm2cAxAX/74ASj+SxGOvF1E
3oeUjLkTtO1voyDIWrLVDib8cccMuuO9oeg+hsDy0z2MhTCnBm2ferukllG98SC+jrNmY4TDKn2B
feTSvWFNGbuqV++GNbW3S4aIrdp7RAiDal92KRIX9ATn2fmZas5PV8/J/m4YIrlDjVoUo8Z5sukf
dUq7fq6jHUW1kLzdlQTiIedjv+8fU4q1fHaAeEjpHC37MDpJa/jIVCON14TvlyOJ8CCq8mYpBGSS
p9tpmfuXjcWppAbxUZwLC2VDF7X60pw84fVRJb5W82yX1fYJDjevM6NiOhTzYTaPvYgWi38bKUG2
khcSJflb/3mjIKo9/S37BIJT93gAam7vs2z4vu1xBd1OzmKXbq5hvBwcjqvB6Z95ue+3J3WXDi74
EQeO8cqfbFuhvuvAd5OFydES+ckP5BP9n023AfkNkxuDjMBvQO7QWdbUV+ALMBWsdob1/hnSW3bH
P7qrDSB3D3k4ox8zV+CC+dVHQgYEhaLOsALAFDCvRtqa54OoL87t+lLMjG5lActfN9NtfmsPdXMC
UQN8u9K/I8wTg+IGyc1LqETIksm2dy1ftQEcatV9Q3t9XvHvwOuA7AOZAtgMmK+X5iBp1bjjlVTl
Au4bIJDQrwCm9HJ2tX6apf3FmLivdLzTGPozGIFm9icUoZWRbAjYl6x5BhBlAAZh5vStW6V3NhHk
HLHzisz7YYPdsZy/AJDfrnpnhf42QpJErW7rG+8C8SPKxCnadfSOccjmACKElY3FBjo+7hit8H9f
+y9NETdsinh0E/Ql4Yz27dL4xfWF3lXXdUrWyFKog4TBC3Ww9JP521/T628X+jb/EG6YSmCvpa9z
osOKp6JbsOvlYQa8K8b0+xcXAh2SzkEJea2jtk7bw/W6BX4sf4zB/he2hh5dxzEFNpT8PeLsYpVn
3bgN8iIeY18CfcQunglx7dZDvM/4Tsmlmyv5XUBArFIL6gdtuUBamMqLs/aRd7jI9bEt9sqdOfXf
L+SvVK77YWsSeEConcx/fafBdlaiEWwsq2v0sNfcS4sZqmqEsbChzMmWqzXC1Tv1sD3W13Ci3Oj2
KEB0YZYjpmrm/fDe3Ha1NVOLe5UJjnx1ZeMtEhYZJqg/pXn/zUu8/1qDJCxixAiQ/WV29NvSndR7
iIWOA3Q863EhTnxrXy0uAagp0xinS/g0YF1OnRQ5J0p10Am+IV75WAw/zGGVfy4wTMNwGSC3Habk
n5sIxxozu04xyibKYSypdPuShYXy0CkOkKaeB2m1aLNFk2x0zZFuLgpMoQsgKzayh3YGO8y0fpDa
46RUNr18GXtYPN9uMzU+RbJ7pSqbnQfw9hbLR0CvbnKvt4ezhIj4hzv5JxSLYP//38k3PDTJM7Ey
BUW7K6lhuI3WDHrb7eZGko+WNKkWqRX+D2fnteS2lmTRL0IELAG8wtDbIsu+IFQOjoT3Xz8L1RMz
EquiGDOhvq1uSVcgYQ7yZO699iWbJ9GNW0//NpgdLyagjy9hNOD+q54zEldGfw0GQ2MjfjIYHYty
iKc2mddUYemW/uH+Mkckc/kTvOclgnDQl1ZyKvbpklkb11rdpevGNu1qLbq+NXaSlPllhgP3M0UV
54ayY/IXYTQ7O+YheRhZwlN/r7jKR/JCYJq8DinnlH06DxbFmzDnpk0tXp7zi3NLLPCNSzE+Z9Qt
Y/QL9A3m9//eL2Jj1r0RwmhRN1i/gr130GtLfcEVeWGYSI4Ku5WAtu5nR412D2/m6UyY0CKcD440
vVj9IVoIAM1ee1s7UrzlLkFdsA2W/lyaegcavkLAPpy9z4oyExKs8TxYk+VralfWmR+cLTeZXrb6
nFk3Vcpz8/B4OVzu9TuVblG1bJ/LZ9Uydtt2HjpbXr+HDp0mz88naxWaGTKMFIBLxVTo5/SuSsw3
gQ1BxzimplW5/VSeto66owinnKdyYeLmEcqUW21JyTLZ4gR7r+fpayMsEKOnusXm+mbC4Pi6vHqx
sSjgaUDfOuHBvLqhjFzs9ESsEQXj9a+Wlb5gDxVErhzO4Z5EdCxQ/Kr5Q53f9xpuqJGITagvvXMi
Z9VZV+7D6KkOZ4hmMnV68e6Z84zCyeCzo19Yxs91gJRVfhLUx9xcJf5SuKnv0Mb74Nt30LBrygga
mVJclQRRF5id7uFtvyAWVU65uW3LO9CNQn1IwychW9YKyQMLr1hm8RLZNfa18QWXmW8agpNSPfry
SqsAE2zjfq9fXqV0dPYzX2M+OKlAWTqUFQz9GP1RXDDaOp8XsgCy36V2CqJTftkJxYOK5MwvLC17
U5WtgNHl8lrL/rTBxTfQlro3Kvop9SboDqo+jkBPv7+VADncOA1Xj0uqVyLh84a6XbX2gSZR50wF
SwQubSJjYC60jhY1fQPTGqY9dMARMs1+3HoFhZxbEJB3ov20Oh4/nXdaIy+bB9GWecQg58+KJ2mh
W8kitVZL7AxTusmM1AvrOF+NfzuTZX68s7nmGZ2JtoGj+QJ78DACn8c9feUYs9XXTvhsf7InHn9d
cA4PmUMG2JIBrcPfviasYkpYo4OQxgJ5SxvMs99pp/CHj26DEGc8cM2ryrNEixZdy36zQRSDwdmS
bTob0exhdfzzfM/vjVhsGhl8yRd+mnIYGifjjpDdAP0PSC8Lkd5l545f5fmMVydfR1thhrSk5ZOP
f3Iym8x4SbkqVmS2uFAXL38mfFS6s/wdI26aliw9w9KdLzPrDw1YGmBO/VBxPHEpwRN3JxvyevA6
N6xHoj027trRsOsgebeFWU/LnwgxWNZLzs14adDXHbHmTUkuQWAU8q3UWco30bmMpiXw/9PRMs6f
rLmM46+nXLrX15eXRbzcv+0ZztvrBrD3G2ZC69l9e6SvxMaInAa6TW/7iPd/x4gooRKItwNnW172
XOPOgXBij/+YLimqvCUwvbggIqeCS+8d13f/5jPmIcHK6ebprJsLWwg61WMzvzDxIfxrTkTmFLT4
zF/iXXeI0XE95wOE75RM3GnAb41wSdw6S4G/YzwCSnQXKwrrMw8WDAhx/5gxL2l52YiOPsOpb7fw
xttpun7MndmeZrnT0i1r6ZcPXDSJ79ROM5eGPzeEz2a7c3t6GX8Gt13Xa/Up2eIMtR4fE27V6OtH
ASfKNWfwzFGQLnrHePc3nKbH/cRa7yGck1hiMTLkVCXWdiny742vAcN6HNvc5ow2t9XwRwz+ZUwm
3JIdHRQONZVc2frDIUYm+f12uX0GpsZdW85regP/+aGx7T/b75+/P/RfS9v3pQ+pFhUe9fJ1PWC2
WjhcmtEzcHY0eU0tglT/MiyJJClpMwHvZvfWkQbbAjZeUKkyFL/xEX5cfUe6MZsuDdf8uI39u74M
5GKi9WiQx0dGn5bMaIFWBoDStx73tr4gZaO16NNebuo7fzw0az5QMOgPFOP/HvrinyeTLrnoo2NC
DWy9mkmI0LFhzS7ZPQoQWUEZZLUMX/VtLruhRLnr3DwD+g8bdeiG//sxrnZoZRqE9dBV6VinHFQ7
tOZfHSbl6DOcpvGeheD72ThbPkyBeBXOtXn+YTwzbnGYiC2lOT6MGaCQatWt5HfjOVsViMSgMVzu
i1cqNIRQCllGbrhnRNM76HNo2X3IK97UA4vCqp9vZwhz8BvOSYnLd9gl6IPOxs6j4Qor+CE3JGY/
VfL/fOOrVw2xfEWdy5WxVUwcu9kO/0kk7+GXpDTxpTssd+fwmT4Dapq03mTdThVonxzx2wW60w02
/x2nfy6KfR7RKB8C3wXZvuh00lMuvU0QFpdblcy/wqfRKcRghpdDh4lgaxof/4/blwbL6BpDyY/8
7997qDblSZJh1d3KtAx1FkPJKuH3sLhV+hQI1mXtWfm0Ap1n4Gy/sZEwxo3C9fP719EnY73/18Oj
da2JqoMtY/OW89qeuLRTWdQpTAnnUI7CynjJnoIFtvR3ddNh2H1AqiAezJ15LAAwM7AKt8UCNfyS
WF+Ah+UmmKrvLGXI73j/8Nbw/xRrWnQMZsuP7pFB9IIlehc1U9yySbwJXhWdJBAbH5HHMIaNA0A9
oI6BIz9FLhMOhhrtrgcDoi/TdX+kSM1jG64mqrv88fdr8YV7uz4bGoRWKK00MWnw/Hs2ujwPhG5S
puxupCcyPyhVFt2CmCTfCp7NaTJNHJIHYhDGwTEJpwy2mfEPnoPJuvwoZ9KqWeF9t40F0oLXdBPC
STEJG7EgMvB0vQ53niMv2r02a9BDMLh9CpemK/ypHkS4EXf9GkCjvmTQw7O0MRe9aDUv3dZjFQNP
ETN36F/j6WgHslvZZfzxyI4eDoo4Z/uX4TkeN8/aSd1SVOa0IvYKRiLC1Sz5FmRyPA/fzpNKiA4B
MSOa8Hojfcm9swQDYnvOngtxRYZoIs4u4UPT4/ffdf2mFd7CivKOa+vXslXxPlV2ersq8pffL9mP
RSdud3bz2IIB4lztHy79JY8j8qrHFxD+M0OeobBDyYf436hmiMQaVsDC9hHO3fSafneITEZJ0giO
MySNzIKrhbfDejBJhItCmPTci8jnFJOFYoDJiYsN7VJJDpi1qIcga9wq8qeZZpxEXOG993mpzLUS
8KFSaUmYM6qzSWyrufLetidItchTQcSeBh1TPGZgVQ7ehT7c4CdYRFq28GNh1WWIh2Akgi3tFP/T
KEDFt9K92m3wZSyGRFhfauxvSguYJ3fG2FKZNzOHG7QAk1Jt4yDCM0E2SUCma/geZmtIurYaURSz
7wj6VzXHhzHq44f2odHu27B7kIh55yCxWGxzvZjmMew1mTLUa2Z1jTw8/cQv1gwRHCnGZhE558ZL
Xxl2lzPjj82lNBjcpNVM453YEL2HT97ukY1VwPp1S6rx1SMI8mU8dIH+3NYBC0FrScIiLNK5J/HB
03XXlq/nbpuyECXQr3KVbhJFh6bnTmwefP78mV2OgRflA+7dW5hJdkBjyp4o7TJOgkXHwtGZ+5Bn
Y/ylsqlQlUHt0MFO1plb1uEmM5g+M3nS4SQhUVDNbi/5IjlCjgSQJMB0MkTnJy2iEoMAmyLANBty
j3z69SKIOl9xfr/L5Z+W6b9vtKuFaUjCM71R8PslmCmaDeldhnK9u++0z0yidzbITkxTKvQ+dAiG
PZSP6M4DeRV1PICFCLFWJGNsqVd2JL+TVH7jNSL9VIH8/fmuRgVpIpG7BJRgm2QbEoRjTUTVOVbr
ejYT2ZCDuEmaYqYjwoioQycmNLp69vtJ+rJ/Xa9KugjrWoIwCJj46iTJvd/H3jlSt6WwzqtX7ocC
vUhJOcjMcUAzyy05IeZ2WpkIyALcCxYjQHIFb3yOn04GIn4RZaZkwFW8Wh3rC2SJzMtZkvDdd1MQ
yUHLV1/UyEHqKWZl+J59Oe+1uSRP/XD6++G/OJHfTsNfhx/vpb9e6VHKCRKolE/GvbpUD8xoSO98
qQ8sMvtJhErLWDefBm02sBeMv/XT78f/aUtAGwdorSRrY4PyqijWCrmfZHU5tjSWEQ7gUHV98Uke
IP8zyMzpgLF0WUoDuKtP8GUFjp8JduPdyfXk1n05nuqrc/HPZ7laoNsqFiI/7QHIQbmcTEcPdYuT
2i4xDeOI+zLkNpF74wz88HpkQRFx+nzxsbWrd5JUSmqYln1OxxuR6lOyr07gQF6T1bCUPs1lejKm
dLun8t2N447f5vrbjiDkMUFH4aerB2Di6YUpZsmwjuNjV80qxhRwVMGrt9U0B6AlWJm4CUHMKvyJ
O1FfolW+2Zv+6f5TRhI6TyGeSVEcH4+/7j9fHyCT5DHyw3pWLBDZVumys6gEzsWSjIzHWLDw+Zp0
cJbZDGxx185riC8s/+GNFeFr63d1QsZdEXtCFYqW9rWs/vVRzlCF+3YSKqtJWpJmNTbKkWUqp0jY
KVpl9fVlmhcYdCvdGameQNksmTF8AvugHHc5KXopsbRb2r5nZMMqagmht+MLw2kPAT/5gL9fwa/J
zfUH1qD2SBo9dg2/5r/nbkJEQVnmSn4It6XhAFU3XMbCeJKmuuBIuVtVRx8mLd6LYS0ioxzx0zR9
2ciUi7BGySRsZeTPq7Tk403sTKCJus3uj/3dLePJtyWfgkum5iFBiiGozv/796Pm56QplVJRt9Ab
sLQxTGHvNfHu+m5aIiDboOdPOgRQemKLN8dz10/Y18Fx0wHhJraBoKh/D160Z+lMNIy6baolPYei
ZU58HBDyM0jm+N1oKACTcmmW2dllKAogtsWcfWsS99NJgIFPnAF9Xx2P59Va2+hhlbe95G1xIITZ
yie8XpmJ8JYaV8pccHmisKuau6iaYoPQwhsT028BPobGgIKQJeUraBMg0L+nQU+7ujpr/WTLnF2J
0WaNd8nlAh+rXtYyUjkyaBjQ17lghapiFxKTrSGbZ1phKSHi0fy8lc/5Iqw0y99U/V2mvDRFDGfu
LQJLI7fE2tcmdc1H3t1p5fPvN/s3wp9Jxcw9RJYSCZhsuK4+fWg2idGmZbUZLiBZUvZMBu+CdOVP
HK9BHhN9xvFD3AbQbjrb7HdqD3yydyZo+2P//QzlKCsVUiQWmUC2jES0aTiWcYnVkxXpIyvMLnfn
9jw7V87vn/zbK+7rkyNpYSZEnBXOyH/PO5wMbVIHcLMVGWtAqqMH7i1TiVwf46aQIOmgwWD6L2l7
qPXzM563VNJCUGblMh9u+e2+DQPHT6MAIB3nD7x1rseaMFObYiJFyVo+uwr94M5RNPfSE2E6J6jd
XzT+E0jXyL/RhLl+Bv9zWFx3rAAA6sWry1dWUnfJUz1m1+oq8n3Nq+a8bMAHqzcECD9/QaBPbDVB
RZAs++/pNltJSzreY2uUGbaS4VSo6TaIL5H2EkrKcgIsQmdcVsSOgIsHdtzvl/v6tTp+UdQvKoRs
sFvqdYdGScJJWQhEewBELBMAs/ft5eVmTNu3dIGvw0ByMMg85H+bV1VDX+WT6Fz7CCDVeMfNM4mr
uwkDOW/iO6LZ2+N95U9yjNluGWckm5L1dGndWDg1KZYEwmUMqaUz0lmIVm6cAu26pjXhICij0Yho
SH66LurUTMj4zGHMeuGm7X2B8ylJLT/PIAm9tt66UN+Ut0D5ZEYeaQRmynhgwn43wY+fB42jDt70
wkS3HRjUkrBzgQ+ZisOuVv1NGmHNm5RO6fV2lE/2lZrak/xlqA03RxaZMBTwAzsNKaEHajfcrsJe
D3FTANDszx2XJHDO6WPbE7ReMGiCrUl6ESGwVq9U1Ja5pQDBwIA9FSepc1Me860DQRocRS6IUt6F
kJeupW9x2Q6KWgba0d96pEArjr85/xGJrdpms4NwY8mXriva66Nd1XhRYFwMdrHasaKr1m+yFZOB
gzil1b8y57/f99+fO76ZTJQf9Ygy9iav7shgiGSPakU/evf6WziPELK6AiDxKV1RyY5cHKa/H/Hb
kwbqiD4oj7oqc49dA+K1hksshnKxvdBREyq4rPshAAW9//0w3yC7nET81RprJc45sEpXS1fdlVGb
6UqCtbxA6osDCENJyGhlabifsNe2gGHRiv5+VNi1rFN/V3fjYZEUAJMz+IIT5fraqY0RchcVWLdQ
czJtDGzt6fKgH+Ec8Z+BXDQJ9uW8e+rR9iK3fts0WA3QNywoUN0JCnfCZ8aQ3Z2/zd1gVk29DY0N
5PEy8x1eeE/Fm7pRN7AxFxO3Rj8MqXjZJvToo7k8P284LIQkDPAz0mvMY1Q4PupHRgTmc8lI8ARd
YKm8nQvnrNjJ03hTAe6MLEKn24OJ978aPQbH6sncKTv50C7h1z2U24ubY8dnDLrVp9m0WgAtnzaL
gs4I87SzpSj25MA4lVEhWnAbtMG0WsOBBJp0RtcQuB2zymXhCDvjs0TRYhkf2pyp56HEqNLMEbY4
2tScnqd4/jbBUVsVu3BVFw+XeIGKZ4Bjx1WUZ/2smJo7fTqsAKTmHyX5cJ2lzcttxaBRcwll8l56
LAkMepfBvsLA0bpMWl30qaTRNcf6PtnVM7pq2qOMm2+Al+rWud09FUgq8Pox6EMSAfFxS/7AVt7m
r/1j+KodzwvvJYflblrSONo+n6Q1Iecr/yWOZ+19d/I+ZYxYy2aq74wZ/r0ltAmuobFvVtiqAJ7x
RbfnZ2nd3rV/qBIS+jkMX+kAYp//I+xKNDOf0XsQMaTJDyycAF1x/2DeQis746NGjc1Zlt7Mt+hd
caRVi/RWclTui95mDDcjmOkhxhOh2gPArnKebxUH08auepT3vj9aJkFhUT1e3BTjFs6h88hKt9pt
cgycYZk8CBuqaQyVdwW6LXMjHczBijfF6/DaPdYf/X17J9vBiYKrWXPZZu2GpzdgkBwyBN6zOCdW
uYH9xRCaC4P0R5qlJ3+PsscgNBJYJirn0KoIm/MtIiRX4nPxQHMC3/FkUa2qgjeJZeJmZJDKfmxP
P0VhSH0q7y4v4n19dz7pu26hrZAIJs/niFYPHHLVkbbUiaBupXBqvtb3lxfaYLT4BPgxHDJlc4fx
4Xx4vteccp5s1FX2kR0UROWXvfJQ3JWnaiuue0A1F3us49fZHfbnkzx9/hhVTB+djeRXtJ7BczCv
9RkI99YzQjqDYbDGyFtmsI70fTo6wrrZaNrRZ398e2Rngxu3Zr2Vbd75eWYfPz/vj6OLAlm6k5+K
P94Tm+N67e3qdb4oSuBlc62H8cldiB+un4rYzOLF2VoU7ugxifdFaDd3oNN0m4XZ/BRmgzatytfH
SHvKGD/uzT/ls7Kp3/InYaMsowfNBT2zOa8EWFlW/lYxAn/k3Bsncxvf+wf9TmOu3M3AxYzGRctD
Gl0+cbmYRn+eAxsygsL0m9G35AKTxUcwQR6Ppj9H+GtPJi7NVv5O9d0LnVrAWW53dzl69NSpPPYg
Yw3P3fMYYQTr7tx0jSkcg7n50riXvfYpbLJtgbC6ZqheOuDGsz/K4bzyT0wf9/wiIGMuXVRaGQj7
YRoMFu51tMjT6qPd+S0uMqfg2S0tYYZ11pnMJ6+hbNd7khu5lDp+LhV/Z4+JCM/N/DKNdyR8zcmF
X5VHc9kkjv6Q74Z7GUodieRYb+HX7lIH0wMYh86qH/vKau5jpkGULQZOAo3Ic88Jj+qK9vB99FJW
lpG5EJ7EV9raG+0DAMleWGJMyUb246Syqvt4B8o7IHl5dZFs/yjiBa7ui5n6aDxKGyxA93RJ5bn8
eNllB+Nxgqq/n9aO+DZa5NzPbhqd/K24jBbiQVvouBV66/yyfH6Oli2GPAKipv4fEAoP6my0EHjb
nr8Ig9mheGnuq5lvZ9Z+cvTm6WJwq404L2bFbNjUx8OTggJfRKuSvfmfLHtIMNtDLy9UhHzzy0pZ
pCuT4/kOwUSr+Dj6dn5/R35rdI+vSJOODV1TBVCPcfWKHFotLzo9Aig28cjXfC5kS4lfusAAyL6X
6lVPv6ooeG8G04SuTNd8qGhgYP4J4bBsxcfwssnDHY36UHzvzO5GffJTrYe9AcwmFvQx4fBqJ9Jl
SaNClAfQgkZGcprFYL1JM+w9i7Ob4CP6/Wz8VOxBmKOxTnijgbVC/nfjYzSXuszFKD0RzuHw1lsi
qLEn83D3/vuBxnrnqjABGY3Qmf6SotEx+/c4Y+xn3eRmts17zim90csTwpngTQ5KOyvuUym90ej6
8ZthEyHjfSyEvm0eRT2+GE0XpqfGKXmv+S97xCI4CEfX1u/f7edDGQZd0fGCKV9agr+agCT4DXkb
cagxXUy2m7XE3b+7YExqbxXMPxR4Y9ykqBL2wo7xeqdYxWKehiGHKpxgj7TJpZbDP93Z8cl/zuwb
V+2nu3FU5dPapGEoT67bm2IbxkLbmslpNZkla39Lzq5VOvqBqgtF563i/KftANC9sd2haOwHrg+X
9HQhvITDwTKxAvsVsaqT4+pC84oG+MZVGx/0f29JReQbjTJt5jn6NU9XUYIs87r0cnrQrc30dIc1
0Z519vr+83D4f9wiDCvo2ENSZJQ8mVw9Z5NYKyJlMiQnyJ/Ug6k9mtKZ2Nuk8Pzfl5B/j6X++6wF
apDrmcSxmERS2aroiMd7pHK9nYgn2Lhx+yvf3ALs24iDhL1MM55u27U+SijOppiYdb6d3KcuHtzl
sIOOTLEswjybl0vUHHOSgRaYpV3QOq54KJcVVlphSjqAtCv45XJpzmm3QHrI3lAW9DPpGCz6mbjt
duY8neMTlxbm3H8UVgK7UHnDUn3sdtUzVf20eS6XyIf5TTYvsaWvwdPMlGO57HZEUgTsRQ7+g0db
/qV4ggn45G3MY8/cSjhiJFsrWMFUMBz5rCM9BvPihhEW2dqLZlXAhxDRM271O3/jnSACPIczea9t
VZgCxVzZ0pWgXj0/eifvZCRT+Tm09wjuFuqif9bu+v1k4c+8ubxQttTBM23b7vHgL6JHccFdjZc8
Q3fYLI117gzMzHiZZHNvvicSBANaNlcdRth2AoQrmRP8jXe/WiZzIFfz//5d/pbSUR1v7q/NF/E4
zGDRjNa19TDj33CDx2TuVRR0Y9NyMXGkGdJezGvjPyRQzJVZuBZ32kt3AIpg1dPSwaDoWiP+DHkN
OIrmz59nZtMOxZ/19jF7G21se5BV2OkNYAazN9N+kxdjsjahSWPE1Sq0i7m2HaWPw8zEaT9ZyzWW
uBj0ckNLho6rzbRDRtUyN58Lzc7nBOS4PqJRwxbWxGuehKm5Hvc+4z4KC7KD9H+F9AqGSfxKmsZM
wYiJJGCRscUppvo6mAmrFKjKxC2m0mK87Zrn8c9hyz3pa0yT/FnuphudyR8WxvGWH5dGnXDnb8L9
ts7bolRScGD9pstOUr6R6zWK8ga1O6MQb9kMu5EZW2nH8Hy4sXKND/DVyvXPwa+aC316qfohU3NO
Eq4SjXSB2jg2uLrPBg41bH+X4HSWTjpUIjOJnbrKrLx0fv8Q3yYD/3no/+cMXAP0yioyE7P0iBEq
iMoquII5yq7ADugsKGeSNeLSlkLVagwPK8sH6KyL8WAYcK8opbgDoiHBD7xISh1RAcUxjfYGikvg
HYehZt/WWr4wC/p9JR0H6fj7h/+hPcPl4+3JZIk2EA3Rf5fIZGgys0e1svUp86vAxd7VXtyhfZTz
WTlhS+Z/erBEEvFeFPdqoVm66fjhXao4DSkSNz7Mj5dzHKkyyifc2bzq9adZisSoE9RjbYvLfEsy
JFgTN1t16H+b+351vi9vlRE/vPtotvI6Gjnuo8Do3+9/HqBllTIrdiqfREBL/oaVsjW2prkJ1I/8
Arz83kDFos+Bymueb/vnl4lYoES79WbUvnfk+CR8a7ReOimp1y3AsBgakUhnYxuy8qergg1LBxWm
3ffmuvIORvjRADbKLwVXCGVecJIA6DQ9wiYweoa8NNNnJXuW6JdnSMd7KGEpgBJxWReY7r3BThIE
ApvCamYTL7RDOcZVZTqJehryu1DfxHQjAokF6azN2z6ZFQNdgpYserdWt1m6EAvYJTjccu8NcvbQ
Hc7pn4xNcBvxuCl0ZLy332+H70Mr3qZ/n5ArdQNiMK8JSp3ZfqbAUfUteQJHIUMhm8MciuFgRTgO
utgNoju9JiyLhn6ONAzHphAtw/CugHEdQJv1oEydY2B7nt3IGt+HDkcGwKSU3HxA/UggkMKe9feP
P94512uTojFkYF6kGZPrAlWIL0qe9xeQYdqTROuopd4PGmggJfKwZcaW7/fjfRtoj+vQ3we8upVD
So9IHw8oyQ/SJVxUmbKXLueFaih2mP2p4sKN8ovTViXh2/dqk9uq0jmYsawy921Zy9y+35/9xkmh
cg3lW+OtNYh/iK7xiME8HJppEqlOVNRWLUqLumf+QIesJyPops/nm5zg68tMRNKtFcLPxevpvMf4
KaiDJN8OFA/KE4EqQnVSIQqE9V0FPc9ghWSeiRxrFw0OUbYxlg4+Nu5BbRkXT1l8NCRLqGl3Kp/o
J7nf8xsXWP3pgVU1cSRhYnLUro2rvtcreZq0l61SyjNm7wkBZ5neoRm4L/p4oQvxklZzrV1s2BP9
FziujxatgNHGGB5I5hyKwu3E2CnrE15cC6mcOzIKL30+Nc70uUxtNRiFZ0nJx/mMaWPAoZDL00GH
7ASuZybSAJJVePaMeVqdHgK90wxxhYg4tQ9PGMFJFx50cRWhBPr9bpO/D0cURUX6xJ5ZZBr/Na7/
a6sn9lFQ+HQWtvWFz4GghMGZKyMGZT6cOJ7iTCpbjLZ0pNRskSTOQPAASW2wUoBxkczqzeNbUoUf
Ohr/fqarl1ld62nbB4l67J5kRBm0Y2bKE+uFjnVmC5UKLTBRLD4FGFC3d+xth4iW1hpq6A3V7tcu
5vrh//vsXD2LshCn9aXv021RnGn6MSdX0Ed4jN6ikcCdPJgVQvM4YPSeR4uQILJGeI6159xfZu39
EJ7x3ePl4X2cLw31vYqIaDNdLwUeYjpVdS8QXttpSH3QDVRnMms/z/GxKmYiocmXSTo1heyhEPAu
5oE99MrD0EIVMRonSeAp+stI6ldBpK3K7CWsz7PQWOQerm9+0nin4EXdpWo1xi3YwRnCA2gxVeU2
ZVqoZ/cTGkXUDdMaGmQRljcUXbdurGuCs15mlxit/LCF5xfjgnwUkFhvyhca3YWr3OuARa327bxF
2QrqfQO7xTlvwlvKwh8XoL+u4DWPuRfE8wX/MoRgguGE/IBwGJ6h4NlS9EfRLrOphNwFACnKz+7S
82xO6YrRXAIvmhyMyV1jqBaGnZUxiZ2G2PFksve87sYS9E2HOS6Tf33K69pT9JKkz1ROVkwkqlMt
RBoFQDAjO8f6BpAI8b688nPXkOxwd8tQ+k1+9nV01j6QCJAiedX9WzxJCZqkocqTbVZLloYMOWxR
nELml1XYaj7kQLcNLm7bkMfoLYoEJYGxKIx92pEz6mtTr9l7yAvOKiZuWbqxQvEO/eENPAqFyK/S
FeCdV8tBWSo1PZtG3tKbJZk1X/AwkC3oHeve6XkuQJ0CNo0WBSM1IHCyJconhR3iJ2R9E0hZY5WN
G+Gjqnf5sib3WrwDAtsBdMOkLgbjkFZrptGTiVVx5P4JxrRQd4a0OPe2Dn9Ef+m0WcaG9bJldMWc
kxLFS6wKi4FUHXwWSsaM1qDOSMRJIwfxNOmjJgV4a4vP5xV6Ej5S6cqKm+lWhN4pmxIzN6ABvzgT
muUO+FmqMimD/ghXdnph+xjbJh80wiyuVDuNZEGqOlPaiTXCbUvpZyGQwvMi3mUhz44i0nc44hfT
sCdfTv5A9hrR21aMer1yIRUVNdCDjZcSoQS8a6n7rpfZIrSbxg1zd6O9SzAvIzdHx/dx4/1y6+Jd
be0qBQ1Ga9TDluuDLQTAiUYcrDdtIQdDzD8Vn1wemQhRK51mGzZKysnfocGqmY1Oue0LUHuxNTz/
/rF+6HDywP3PPWWKV1uUuBTQ/jVBsa2jpUYvnCR5tEZoGKtdg0GrQQBlGsyb/WOg9jeedn18nr69
VQx1oqlI4Axa9v8+b2LIPjvwsmxbxwFzvGFWn5l8RaBUQ5nBnwnQV/mMzi8DDCD1UFQE/uXLMy69
iMFbakdwxUpaK8JJ9nu0jGCiBGJdfUI1AeTFB0kw93lxLyWHypxKA0HFvGHk7h5QCHPBj/7iM3FS
nHO0zDt1dUG4j3G079YTysdBUOZpgqehLj66IIa1zGwfduIkWGQKFXqWTUuoU2FZO2EZzwphjVCk
jaI5jizCsiTNUrxwmerieyY+XUIoX2w1KpzyWpRuydKLJcqMmBASM5yPuvbC8G8weL5Kyt/O7tUd
NwyZXl1i7jh5qX4Gqs3Lh4dXmQuAoMiSbD+lyiJRrZenxfkA9rOlsdevU9pVtNw+gPQz1oOERHMr
nTftooIjiYuKnStbJRhbBa+KPRoj2V/f2sXq407ol49ujg/TX8WYFuW96mVVvz3vhV2g2IypiV3n
4kXQU2wG5LELF7ya+wfZPZ+0aZ+RQD41FowHG7xnsMSKlayxLXCLeJkC3HzvErR8xDXb+DJ00ZXx
VRuz8qn2HdbEpv7EQzaZ4o4KaWXRczIdI9whOdfMzeC7Ub+PFoz0R5kELrNkBie+nFiAe8XeGnAq
Aqied9HsjEUNgSFhLoxCakcXrESYy3ilsdeeN7dGPD9t9elxi6aoovyYXEvFz0FPkIueF1tfUfkU
h7adVcqL6r1KpFL/vkx8lf5/XxBav6pOorSOpEeWdVn594KUlzD25Eqhx5s8UM05cl+tk+4yP7Oo
yrlGrXA/QPa8FB8hKueqfSrAw2e0ZnVvMbTDPDSo9AxxOYqoGzjuZFNUvV03GeG77OAnyLYmjCPb
DyHKpyXxyzWBSKjVkAW2MY8p72APDdtEJWBEza2h8DDxHbzIwxqMq1pcns+dq5T3zNi+dg2pTokl
mo45gcVHFKOVtZtBeDkzCe/kD8X41IkyRpnrDD1xT5Pp76freqv8n7MF04y5wASz6dWLeiIkQ5oY
+AYu0rISIctpG75LLYxP0IwXze9HG5/jb9dGNSBfj75D5hD/XpvIT7wuTPponWe2gsBP2kD0FpC7
ZB8VJsFbTKdvNRrfjt2/gh6J2wvp7VWVlBaNEbRmmZ4eakjOw1p25T+IqFEm1E5w17yEz5P5Tf7O
9fZsPCinEmARPm0KoCvJuHSRC7npCUU+r2krzutsqmHsfNUe635mREQCvk5UR0CkQaU2WdwZ78JH
iE/tk/wuCgARRKBvC2zeSJJGkXTpWXGB5MvzwJv/fjW+vVGxrkBWYtqFAE5h5HW17HpnWWcrIuZk
hJMNC/XUrP8M+kdmIo/5+C/Ozmu3cS0L009EgDnciqJERUu25bJ9Qzgy58ynn49uYKZKPrCB6YM6
6OpyFyVyc++1/vUHtY13uoWdnHwCkPz5yt/XgabIbAY8HJmJ7xee8temqVQgXJmXZPftFsOGBQMM
+wm7iF/g4f94/PNlFJ4CDGy8ba6Wm6+2SCb1REFRaBFGxQAKx4gJXeEp9PE9guqV9Q9V8TDptTM1
uUO/zivP5MVS3alofnnVvrVX3G7GzqC9rEVozPqMwf71rccx1NRE9qczOkqLei47wbZtqnsLLo22
jm58dYH/7+gvu/zoUzGfJvlJJ/z6TaEJlJwh/KVV/moS/n0d+UCGhW/VLGOC+PvvBwrzTG+TNpQP
anZCW9hgQ2MRE9M9xsUpxPFccxrpTaVgyYyPvDqO/mSTpwTXPl9nSrSKcqpBsborqZEbz7yPo3gl
+STOaMGh00Q7aDOCuoWN2kX89/fQxC0m3g8VdhYTZ3xa7vTSWBslRiMjtCmmJPUz3opS/tRFJGqA
NOUNTXpgd3m8MlsYjOErUeuLwLBHreIy4i/b0zcc7+sJmbwVCvG7KG2v9ossMbRi1MWRrA+XusFP
XDk/DjyqszGtonfZlvUdIQlWyDDfy+ZDWy0fIaQT7ugouL77OAC6SgiVF39c+Q8njrE5t67yC7Pz
W8bo/DmZT89rCSMqZsf/PrhIVGJ/DOr+IBI/PgjPahbdtaK/AWqOlOUg4mISoZN0xgnlgKcvmpuo
0R2vsuwaS2OpdfGgc/KAXCPxM6e2CtLKJrFRhzSU6/g9Je2yTsq91o97Q39nSLHRYoRtjb8s6qPu
tXtR8N2m3dfyG3ojki+eki4nMTRbTKP6XqpOaxjLbjoU7WtaK24V4EdtuUW87gbYmSkBflm8GPWP
1sqfw0BcaQjMuzIDH8IbiNYuWkoxpuA1fkcyT76zo1pe9uljEDz8vBF9C2j8upPIyIhmpJe2vsbK
f72TWdi3YtcpGI3zzCopeRtFVFAwp/Dz8oXqbsprirDMbqbUTSX/TwBuJOGhFnaHpJoZfQ+EV9wH
YbEZCmXFfrmwKKD99i7ltuvaoRWfpJsp34da7+bSeO4tNxkwviJfpBt/m2P85w6DpF8HF0QvQ0zg
v+tCHFOtK4NIPZfSIQh5e08Ctsqd27OdyCtF2cTIhnGY7pca/iux7XuQnFdydyyfctk20w0TmF9u
8PfTkIxefOiAK2memHT9+5HAa4xeDAz5YLLkjLm87J/izsm1t7y/H6RgaaKj7pQHv5q1a/d9UNi6
fJfT8FgiHDIaAfIuBGtc+pZ4VPJV/7Uv4Cr1MhOfIM9jtcwPg5uH1v0AvPDz5//SWF3tkZCgCPOF
WjOXr1d7ZKY0WTnFqBw71AiG/lHUVN5hhwV8T0+8KA0ZZ/eqbxZTCtFACepFF8SPg7yMUnVhWReJ
Px8VmIMNL5+BxXXabRT1Q/Ua3BTfrf4jZCMxKdcV+kOtxZmJTJVCRq6nx+spTDdWObla9pnl2aou
5daWpw8Ndb2QyAd6xN4A3TB8z9Xy4ewF4loxyd/oZ//fG1V+62Rx7eMviiPYz/flv2oHjONmABpD
M4ud6N/nWjW9VPn6HMikJisDn0Av2Q6p6MJsh4D65LWiY8XdkpixJDd/OUml66ZL4gg1acOB/tmn
SYH89+JSnBi+L/fJnsIFZjXva8tbJ6/lYZ3DK01nHDzXnG58KeQbsO8k/uWk+KLA/bssuDzelBbw
G/WeenVSSGUhTmOlYn7nO7jmzWGM5NRzkKf2GM5BbZsiXgmkZOG8MjrBUzPcJfo7M2aWb9TuPGSP
G3PdEwYMKR8N2rLBv5vJH37NANLtOtwZN3LmRMqij5fl0YrBkvcery6MzGLZ4O2P5BqNt77qMR0J
l2rhQvoU3zQgZX/dJK7+RgnpI5soHvrAEbpL2iH7tNZxfdAeUGSb7YrE1pJY6toOJFvJ1nW3Lgkd
fqrgcCiwHX5ZMF+K2G+3zERlxIYAcex6KidrU9v2iZjsQRZueozCAB9uGnzIRhhr04n5NjktM+8f
IzhcuOCALngDFv6ixDMrWWZfJKLUlfi9Tzbe/AuiM/8Q/eXcQIcmASO232ZPLpjdmDHrGzyz1reG
83b68+cPcdsnc4Fn1PEFiAreGBYnkJSTrbmaf499NGzmC+xkPDqZzX6A6O0YKtkvL8fZZSpYfH6+
/3xLvlfBsLBUA2mnjgz2W+8VkoNn1rGZ7kNxLZLYLSx14QOBWSVu4hp95eXny33D1dHOMTFDxYo7
KU4812vWqsygSYvK2weVsZydXoUerNK86dSH1hOXIdGBqLaWgc5MNrGQWa4G68k0ulUS3iuglrLI
hktuQXdfxEwEiKeuMgqO9lnOhF+ODWlukv5dLEQOS6qo0pfAVLs+l8Wpa2RyO6UTnssYr4RO/wai
k6zEvf6HrujnO8MS/I/Loe/9n8qX23R1cMIDFOSoGJK9l+HtWT1WWnges53l10RGnxthHVuE2rYP
Il+YszXrtlImOsNIlVMIjoJNbpcN7oBbm9Xz1nIamdMBIZ3vE+DdZ+uRWbifwQfy7oNcuS01ZSME
ogOPc6NyNI4SksJh6defaf2sGF/+GwmTi34qV/T8tpibNiwKiO/rEOvLxH8tLCzyOE6UDqA6v5UE
1L/IWsWO7ba0QQ6njoGgcpYxFy7UD59Ou5ncAI1G6O2TVHYtHS/tEYdGkbCXhrOXAVcRvUbWRSir
U6vAlhJOVmIdymZahJm2zaPUqQKnAZUS9IfGqvZ9QALhRL7MgJ8mZrwhhP4mIw4PvbbP1J3pNUo3
u0iFFSLwRUPtOdRYvZijXTUfWfpplvmG9FVniLdhca6kF83AyPOSyM9ID3GSANzUQAbStSRfPKwd
cRxCpJFtTVztqCQUpWeDpMZG9GkgnvPl0NZm6rvICRrCns6wppeVbdngivWRqNjOoXcJ0s4eZHkx
dYeiURwDyQ64BxhsBT1fy5S1ot23PNRKJKvUFGGBGPiZgfZQzxXnNsP+NB5uG1IDQgUeh/JRiKkj
ViINDZq8ThXgOUH+CqHAb3Jz+CiVGMueAgo/3nEGSo3sk+RsfSJKJxy2I3hrLeHfGP+CqerfV7Qy
49WwuDVahGvTHjEIBLWujZkojsqKJ2PWa91fG2P9//GqQhSYpaOYNCtMpf89jA0pz9QahyBkZvra
w1PxA7vWN9gpv7yl/3vprzYFTls01HwlzKv0qwnAlA8YxAjtdCiLE67FFE3ltLAQf5u2WoFL35QP
1q69MBAkCSzPdn2OnmzYSyRR7+TivcufAOkz4G/yfnF2p+U4RAbr3a2sFzFbY6w2IDcCPyau5kKA
olYsFVIV05VOfNfwoqRUy9uIRio4JPlT/mmmLppUH0i1JAb0Uow7mA5EkI8B8SHvA0qoYJMnm+xJ
xk/ogFF2FJyC6aFUdoBCufaHrZVNH6ebvjpJ+C/fZfkmfTarI0UCO4U3PMX5fQqVRH2ijhq2ZDgi
7shbspgyjkxIQxo+Q3dR/oEjV3H2plOsu6l+kq1j+xJryyD/YEoxRg/5OvYWwtPY3wnV7ajvayI8
e7dA74GjzgUkjL7ViUi/qmDqOKW8CJgVkL4Fls0Ll+zQ90cm0tVVhKtZtexIHDuE7GIL3ilBsRv5
TtW2auHIr4P4PBE0DY2zeOn6M/5EOdlJInMQcN8FtMDqMc+cEjqCjjULo6IzCgi9tjvf9mCL1pc4
P4/moUs2GkoW4eLX9yofw6js9IKMR3EaNGWotm4wsejuTH44PA7Z0QLVGU+DHVgnGCpN/TaW9wbR
J7mrP+GyTHK6JD5n9ULnMFuX6iHI9oO5z42DFLql7pjTn6DcBTRvwrsVOdhaBxkG+07erUJshd5I
ngs2qbeUbmpCcAIcU3HVqcL3X7Wo/3HsIUwg4FTkkFZImvj3XRKbWK30QcruexvFX01NUy61NQct
HO1fzrzvGwTv0EwgnXUJZKlfXapgJK6nBPGiulC32f1shEBgzytDKmd8nO3ptsODvPj85apzu/Tv
K8y1QFhIsUU7gD703y+YTzFSZzOAFavjbW1dGJfwJk+9jpnEWa6DVSff6/LDHIsd3TP4//ny/9Hu
46KB3obNg55U//KY/KvdnzxZw/BArDHpVQdyaIxVtAlO4bBUqcA33Yk0+UlctMxMNi33f4M/hLI1
HIV6Eapyu5qn6qtyz0p1oy2zOVrU8M/Pn/E/UEvLRHiDsRwNPKPGq11O9EIDLx/UN5zwiD7J6HHM
OS9vCQcDLd64i1f+Sv+lofmP1cASsAxOCtBrbs+/z6XtG2Hwpbw41GA1qoaZX/EREfvT/OZk92Vj
8M8KgPIpUopi3aPPi+/q6ylFE2SZESl7DOxuLQhBBaTPU5yQiTL2Tl5fRG0J70MTbMUdkwf+B7W7
aTIYk4DU4luZ7Fpmnqqr+5s6QK7ZHXFh7bD/GRlrRl67gDOQEMmjMXtRb1Jcw+N1ZJ7lfB8UW4v5
Sk1cjXKXwpJ4L4V3dtHMvM+Fd5nUGmHTkdeVL0ipVy7Spc0O+quiH+P8kTMAK+vkTadlYavKHsfx
XSP0CW7YAHmcOB8Swgm6KYDFsLmz2Wj6+q75SO888oLCm4j1k++Nd+ZvgrSLjW0WbIsW5/ylgG1X
vkFmx/+rGbdhs/PUjdajYRUWOiPMcasQS9nKjkropIBh3r7xtzjwdYR/qAuJEDfS8vKVgC8AZOdo
ISsMdn+bFHzbl/CEYFwzc87EOSPlanl4o24U0dAQTAbCoH7kxVqRKH78LcOiUjqRTxszHPv5RfjG
KUNiNNMqEckzT8Fo6eqiRjHKctaa3b5BPhHRE63Uz6RyGn3dRmuiGbeVARkRso1lLGVrIxTHka5u
m41r8pMwuM5+qXTIKL/eva4+0RXokee9WNae1h2aIV8mfr4yu24j6qQb7QbYSGMC4FFFDsVcVcWr
OCtprSMgEW+d81Nh5PEQ32vvLonuJ3Ff18+iGbgaXNmW0rHO3rC9qB46EKN2AMwNdXuKqUfFzwl3
TLHNFp5RO6PRLy0cxTitgjyyzeS+8D60gSMUu69gaggQxEAePzSlYbT53MgofCRSSOMRjGGfNaoD
IzHOMZtOP5PprrEGrGLvrAas9WbolaXRSYuCWGYMjzTgTKVF9TcPP7UPq+32WURPHCyN8gwEg4Y9
5mhMOb9rAYGwmOz0IF6P2jaVDMbOj+II27m80OUuY1gQHXSSclxI+No34U5BsiBKy6iYPg0dUkQr
2llJPle6HrSPMfmMqn5joNJDd9NHk4Pj2kaalGUUPXA+mhlq6enYWnZchY5q9stS1TdyoK4F/k4V
KnLqlQQbo+yJLIfWb5kSVxgiv59vZepWSrOQzcsw7Ht2EMxA8NT1YHjfRqq4DNrhDGVqkSpvHkoC
OTM3okXeNi4kndtZzNLz8Sbu95WIEDz67HRsFJhgRKBRDZ+2CjVbow2cpPZY26J+x57r5CMcTUla
5rAzuuFZ+2yUc8qTCluenLEtBGYIGRT3we40QtwgkSXSugoGnLfjtnVVUDZRz+ww1lbZq9yQyIk5
an0JGdkHu16+qwvWHZQcRWg3Cn4L8l2JEMObbrElshV0LO1jEB89Qb+jMNSJTztNmBQIlM+46C+H
EGb3wiNTDUpPvpJw2ySmCU+SrHEb5BV8Ky+YT8eU/Ndy45mvuen6Lf7xwVnOpGWJJLW0p7aBAvkx
W2F6bBKpsCmfejQX43vfnXImm3qdEXE5OWPTbj2slmPccS31rig/sqrHOxGlEdx4n5BN/DnVFgIt
oA6xULWy4kJ9nqHYf0tNfO+HYa2MiLaoNOt9wVCokbVVmrbOFFdrlH12PDK0n+7EAN0yca1ygdfn
tGhC/4+lVAQZky/1zNzPridla44T3EEsoIR6KfSOIvwxpzvBvLNymQAgwjb115qyMtGoBfVDGNxX
IQ/j0nTC+9iZKF0ImSDI2CdVSyGDALa51i3EYq/K5cL0zTkfx530/hCIHhs9a0ZZWUQgqNXequv1
gPbD4PvoDfZ5ekQMrrKcV1YqYhlsEJOoP8v8RXKxF30i1YDr6PIzkf43fc+nlRK4OXfEszZJyVsC
alD32U4TW9vkbY4zc+2V9d7U7vqRCET9UQl2CEk0/ZGAajwjjyU2WZpRL6X+VZ+Nh4+RX61kicBX
H0NZk89QQ/sPjT3pFk+SdONHTxK8s/JPRS8y+MpqVi7obboc5zTlSF5qsC6Loy73t1WrLERvG5Vv
UvfaDneClG0xW4GqgqV+vm/NZaInboSuvuNc9GWs54uTnLy1JJOBNYXQ5cPoTSWY0Di06MizplvV
/qduYqy876JwmdFcwGuWEhi07Z0WhsuQ4bk4sI/CzpWz55DdLa0PMb7CmWTYHek1fVHzXiFJUMsl
46qbpHmTvIeQjzXVZP5Kxjobfadutrq1HUXUbBhpp6p2kakmpqB1k+aMN83KB6fN5llEL0GXWKcW
IU7No8YepSmOWbMfmcNiEieMZ1Vidd6q5G4oj7FAZIqF6UVab3qeu1R+6FN46mIMhIyzUWtu5L+H
IvwcbKLTAF93+U4SO6wOjlbRLVPel96K9752E3iZI0RHmeeUkDD0gKfzvKHBsJ6KDwunCdZdmE1L
vYCKpq/q6AknIlvvPwzoPhyVljKSyzgea3iYlcsVOxxNunKhjouumOPmUuQZgl9vcEMyNGYM3UOB
yMqimmHLm5e91TKw8GLHoKtLqAZa0pngtBjKQVYC3oDniDDukYokL28kFbKLdDbFYIcGZw2qv+mR
yGTKS6dHtjACSrPSVU93itxyW2Zno3kOqK84J3x4EaQKN9tVI44cqPtBeAh1nDM4Jg1icrgF6dSw
qITNPEc0xHDlkSTcTY/VXAQ2nbyOIvHW52fGOLZT2XAs/yUyKgdkH1EVL3Ytbkd5OKUGWEIA7Kxr
W7H80zER5XspCgJHQ2duatrBkL2qnNcGo24YA6S6Zb9UPdLcAV3Vxwq4J3dEguCPGde/lXhYSlbq
TUxxhspRDTAMJ5IWMpJC1dWiLWYRSbELwq0+vv1cbn1z+ZvLLZBhZNYiDB0mzP9eOJWCVIsNZdrP
frJ9dwl67naO88YMRDKvLQU36i91MD3HnLjQQYvtr6aiX+SYb9/epCvlNUGPda1tiONkbPRYIhpP
cAyP/d2eloY3B7M3KzRE3nm2nSnX8P76o+k5PvmehGSyQ2mYnia7GDRQO8CTa58YyuCqUb2lHW4Z
BIDw+gcpvHbd6W5Jm13p5cp/SC7+68+38Ys089M3mKHmv1pMxQjkUvEp7wgylPq1DnoagW3YdfaR
EZRobkjUlIU9qmMKnmpFbRucWM1UQF7qeJ+8aibDDYaGw9bchIJLAnes3Crg0RC7NWbUDtVY2iFx
xUM6jbGA2A6xTTnjn3Vp5UvLgoiWo/VJeN2gnRvlsZcpI9dmejBgWGAkRjQI2bkMWF4L7ZcK+Xvv
Oq+hvx7fdckuJ3WdRKWIkbSjAk5BD35LNsab7D9Gwos5LDVnNkKTp3yJNTG1pPlLHyt9tcff7r+l
MFfB4YF36Kq/zCNP9BLfkvcgwkA1CXGbsctWGw6XmCEh+Q64KSkPDTGdFdKrYyG/BtItHEClO4Ua
xlTrUMZ6KMfG2NiW7bLb9R/5oZuWvbxi1ooPfn7gzc9elSU7Suk9NNMSw8n7Dk/ORUxCsbeEIyPg
kuIyqQvhfa89A66qkx8Y4RXFttE46m909RilB5mNGk51W0D8lHcyylmncel++Ts789wLt0W3Gvpw
UQEeZvVubJYxvc2JFrVxOQs6MmORhOG7TMg2iGC4kZs5ECs5+hbJra6iLVXhCV8LydpTI43JfTx8
sv9Xvat6Sy+6gbHe70qXxYecyR1eiGaWMP7X1s26xJsMyxUyJuSdKtmFuui9ZdlQw2FhUXcLWN4N
i+gpX8GmHJ7EHd4/AKvYDDW33QfGfTs0YtBEsoPQEMvNsw6LrVrvRJfS0sxcqPgTBWa/aKRdSnu/
asWFm6s3Y+FY0i45tLkrQ+knddQI3jl1Jjyytro5E4EWIg016Ny0TF/x7aJarZsjYd3pr86n35k2
84L+azXNu/Vfb3MRKrXahb68z4A6fV7aDPdBqaSwqeJyB/SPPnP8LCdzpWhIz8dwqeDQSQa0N2o7
sRqqBbzLZV6ZKyvp9oJXgV6SwjRiHigO7jQGGyNQtoURP8Ut1gRK4Wqy8MJZhsoUfyLjrGjSY9vm
m6izdlGWL61AfUiiwgmz7EkXgp1mFG/5ELv9RNp2l94pXULs2SCfLUE9porlNCEFcifdm51wLMaP
OA5vmrJeZda9GjFxDfg0HSh5sfVRUkDHHJJz6yFQFMtFnlQ7E7mRlY/wmV/R6q61mGWSYDzDNGPk
DU9JNpTwxDIxY6yTW0WG3BYvJ6l3xORSGuXOK7fcLsqKgbYY9kninzuLNYB7mRAFW18ZttgNHrjH
rsk4yh+tYwMG3UXQZ+kUpG2aPQ8TW0Yx4/WLQO3sajzjtniRxZ7njtwG1KjxD4IgbgRtVarGjd4Q
NV0zjFA+SsSpKUBLydcRyR7RqycQT4zbIyye4opOWeQRlPlxFu/F3FdVy+1qApOaywuyRvsyc7xo
5fm8YebJ8/VTXDMtHtOVJpV3akTbOxOLSZOuafeN6ibvkBGmwR+j8k9FLdIJIoy4zCPe7lOc5JtO
rNDstQcxC/5ow8TplZnnQdqBfxQLX6sVB2AQsbFBIDUJBWrX4rZQ3AXS6ueDilBT1u5PO+XVgd+3
SmV6SiDvEU3urVV/K5H7RNSXv5I6G5+xQVzhdNccEuUUdm9+fVLTI9j3AGt9JV4S4u6J8jaOYQ4o
jyezbb22hF0TykSbap7QWEq3EOW6G4GArmERNXdDdzQkm6fLVso+Gue3gkXErr/tCkQ+xy53offH
AVx5U5v3YvZLddgaZbXIW/iB8zxulUdr/+wP5xYNfB6dBvmiUQ4M+1K5660Hc2NlIINuiE6h03BF
cCR2T5/xVyJfDPCKMF6wHw/bjqo93ye5G4WrQHv2Z9+CewWXiGhtOX6HwJsedBlJF0098LMTo6Hh
todDoEKd4q9Z+p1rhOfWWDOQCPs/YryqJtc/jcpee+D27FhaYHpdz7ok424d+MyNX2c1xyuYHy57
WFAouGtn+a2Gga1E3XsrmuckqRCUK+bDjCuCAU7RA3je1N+HsqOhBddPfnpI08O8/837qyredu2N
n2+66EHonKpYJeTsQX/AHS+CZqYhMl8Iw5Y/w3rc1J4zbgU9SN9S1J8M6oX4Hp4x454sfS15PzEi
5nRe0jyUueuHmDYgG30tkJH4dwa59zdF75rJoY7vc4346JVCFLu5ql/rV3bhnxeo+l9o29977xV1
rGvjSJZaUdtPMSPb4KViSFQkgWvon73ktoxYqyJl7LfRhHs9JCpx2vSTQOtWv0cz/qeu11472j76
SRGJrsFxE0PPqaIVs59BvguKe/Xsr/LpVj6PCck8qDQ43bzhATzKbqWzBNernDZNfBT1l2LuRirW
oPHQgdb9/F2/Cebm4luTRB3R9ewqr15911jJ8flOJWmftetAQ7U6IQKa/WMTuqy2eU7Hwva8Dnv/
9q6IhdexCvf6E1LlJae/rH542fNknJDoHPSUA3Ss3yqlsxMlvm2K/NhX021BL/Tzhzbnw+96A/n7
Q1+XuuNk9phfyUxT/FusHE3TnstY0ZWErSiyfOwAn5banf+NGOVImHM+OGOwlYxtoB9AAUz/Q4DZ
zP5I6IfgUsDW68Z6auLzwDFv8APebRu+SfNvuvdAvpjFQiWje5dJtEWgA+uiYfr6rGLHgBY9ciYV
U5xyj2e9XLiTtgSsl7sTHEMAknZRDNQt/VPJbIGnGd+JlM15eqDBiUunVi5lgZsmM8oALYKr9g8A
HVN3jl+Zbg6GMw2PEr43EtvXL/j6jBt/v5EqmnuFlke5dibTzawALwkZTVuXsp8VGKhJpOD3/gp6
6y+XumK6tHIRNdGo88zYF10MC4UHvb4JP9Jt7q/IHPXWIAUUss0KbFV47fZRaxv+0kQl5nYGgU7+
kZru1d/KzGpW8rhJoO62WCzQUgWEwrLTd/p52Gmz8ZIXMbrSnsUnZr+AcOFHhIUgL+WCId885Ak3
mNwN/HXinfnubcKNtWbY5g4uXJdkhITLTyTr+GZi01K3QeRKkZ39EQYgQlSsC39rsQVSlDq1fExw
XdSwQzTuW/mGelRdE65ti/KLobADrjPd9loKoLU+kqe+hAP3KXkO7i5ruVgXBwWNvGAje9EexjuU
UQlkowVJOn8shs/CujZWJjC/cc9vf36JvtTMPzx7/arfhyQvDlXa1Xv/QQKjs7vH9HZ80R94fWkL
s3AZv0xv+rPxNh4RZTzhYDm9ls/GHw+vydeS8Qey2bf2MXsJXr7+tH9s76oP84/3p3wCps0WyQdK
MY4j81XBdHN6Mf+Ev4IW36hsX9vX/13A18yMXqgHtc4N3F2lNUbpbfTB8HdhRNBCVeKYrEM1Xkr9
4AmXzySkYrdKm+WtlHavP8feZgBq/OW2/vfe9P8+0fznfxXuWmv1bV35mJvS5nlxsfFKOBdWs9Kb
7C4VEvpmTDCpz5NmWIvWMWeAVzVnjfLPEKR1onso7IeDLzL50475Ie7iozZWHXg1hyDkkWrC+nMk
nYmMJjI9GdqkDWTP9FlTn6Ssdxsq5BYbfE+ftlNONKrfbFpf2dYqYGWTu01++fkrf+fMXT2Eq3pO
KOJugo+s7TFdWozZp8LOipZPOusLWcTOlePdk3/JpfxPwAZvPotUY0jSgHf/3mcrHTMl1WmQ1Cxx
DWH4CGGlBVmDlTDlPCjlqgCgUyG1xCWTpTI2bFzhbSGuZ88bSGPgdCCIq0puaEjHVRekZ4htNxxr
lQzNmUmOgmlLlcI9NABGwu5ihQqsOKaBerMsFNxSLBgzYn0homDt90BEWv2ahXj+WprotvLkILr7
7VbP9/LbW/vX174COirLnJpkzNW9ajzqkOU67WGoZWcsGwSHOPl4Eoj0eAOrJ6i1i1KOx3FiHoXG
wRChiONHlVankDOFthyEtQAm7Sxl28vmGiuiVYsnqdBi+zPMxeZz3t6DrDhFFsNw4UuLuFNA4Q2f
JemlBprs4NAN+4FpCbCrVkEtg2GT+s/myMQxrxx4xko+2ogQFmblLysD71P1LoGv3Im9k3mEn6H3
DUu3FulTNxN7buUAyDaGHWsulEgsejSnclGKxHZBXu5gRz4+QMv5tx4AnR3HDjxFeFKMzYzJRhMN
9uDhba5RU61RL6XaRq+QQDpDs5pHjvikBecJR15z38ejrdTtbWgFDCXP3dRuhHz/8xP7kj789MCu
R7d9H1e1WKn7DEbPaHSun423QbHopU2ewezp4PNB55KMS8Pn92hP1ZFkGibwFomq/fBcGVDMRoxa
pW07bf3qbPR78qg7bk3YCG7vZZukelDjvVhv0+lRyjHMiajB0V/vUj+DIFAg7yK2IJNtY3os4Yn9
/BW/XrWfvuIVEW8YVD/MCHXbPxabVzaoDeoKJs/Hm2FxSzRwgC81WWBfv6RFvuX85x9ihhcf9Npo
IvmxZoHzMnnATy+SI+7bewxpyaOENH25EP2xxITWFbBvJI1xkazfz8/14rCjg3OSNU7PdgZLiX5g
8Vt1fN2o4sVJWayS+gGVkcCgq5ol6+vIb4gO3JfVWzidg/YoQ8ILb6XkAROFn+/iN+sreLSKNJOv
YPaTbXXtPhKYvmJ4uhbutWoDJapEJzxqjGg/5ORByXW85R7k8AyAvswHQjCZ8xeTZYdZbVfqI+zT
YUR4TRKJLMx5ealthaeejKiYsNMKMyLdxBj7LLS/VJDXB/DXp4ZUZVkyUaqQPv/dhtXQMutar8N9
T4nVjX/09HXQn1KmlpVyRkilKd0vb9R1zXp9xWuc1a+UutaKiHQYu8533J1IdgXpIIq3vzyRuff5
e13PV0IsTCQK1qsoia72WqgFVihruXISSGrtnfbia8vqVRVo2JbQdzpwUCKo89W4o82VdLvfmbb/
oCweTLqG958/zLdM3q9GbWZlIWE2v7vW1WPdDxGwzT48mkiWZ1EvSUgMZ5UJU/pI9KAAnC1QyyI5
J91q9LchRHvHP0TH6cXAD8sZPpR+Uzc7adzSyQs1FoTauvT3frk1erZNUjydAjP18CRjv/PLOvk2
XppvpqHyGiG8pRYwr/bBIKyCTlMyBb2FhYrRcGFgrN7yjbe7E19/vlff7Bm/rgVhSOc/EmmFV9fy
ey2pe5FrQR+YVtMm3RJpbjfhqoLq5Ca7CIR+KWzDVbTYM7BZXwQi4VVjMd5amyIiOy59NX5Ztd8l
nhRJJmwmUYWzzJTtai/pe2Uc4lrO7hHgLaMTw+z75qYk9Ty0b4Z9h9+JaiOD/eM72JEurXWxHVM7
2Kk71e3WGQ7A/QLRTLj8+VZ9eyz4gCOTI2IVeqLEr6v+36tz00spofZ18fA/EFZIz1I36/Ez+amp
7CJ+8KeP33NdvveDDP1m720cGCBbXRs/BnLf12mqFjeasIowLylR2y60N+NRcZNX8z4bOc43cN8N
PF2bxc/f+j9QD/TH7OtotCXSsa6LRzbPYBzCMtrX1rHwk6WAjizI6ls9drQeEnexIV5tY1nCSmrv
OslA2JNE55IRgRF/qDTvRoadRvOqoCEO/M+ZhgZGJFSX/8PZee22ra7r+ooIsJdTVvViW3I5EWTH
JsVOsfPq98PMiY3EY6wEa0Gw47iI7a/f20z1f0un5978eqbfxiA1LGuW9ykuh6PH8K8R9hcepfL6
5xvyfUylFejkVEONlUl5R5v/+yieZbGYliWtgII0D78yD4K6zXCCmBBh//lQ3yeM+VDUuS14mCoH
FL8tFuJSNRJV65JZQmf8jLAce0DKyMvL4KaeAHf/fLx/2Z0oOqguewSIt/P1fbu2AuZHgXplA00K
yOCoTiex21aRN/RAAf2JNi7+zWfgX7oVMzlO5TJyJ2sO+fn9oH0pWfdbDGMC2tmt9sE16Fx3k30J
JH0X9ZxBLQENXPiXu/tPhSK9ai7o0bAJUDO+h3kV+qSEo6HGG9jNqFe0Ej4z4EezFsqAlqPe8Hja
gggQ4ntpv5TbWsTn4c93/J+NaT4FA3cHwgYY674tCcx0uoO2JFgMgCTcECUv5B9FiJvO8c/H+deb
TEScNTtJ6CL2Br/f5Ls6JQRoK9nsIdKiKzZc8sMsWi3kEKhxMjQ9Dff06CgNfzv095UhGnhJx8KC
4ACChqgp/H7oXDMgIPa0Ylk+6tMpKb9aZWvFRGy1R6kKZl8R5XTrVzMipKZAkOqpLo4DLX3OUuvy
6S/3/J+9ivPhTOA348uIZf3v53MbxrgOKyLzNHNp4PJ1eVUzKqPbO9urdFwVpfeXez+/4a9rIxao
dGP8TXQ0sapkfmvgzV2XmgQsZIOnJazcatajZO+FuDYqf+z9CSl9O5zjIfi/HBcqP9M6z0BTvj1z
IbJuowBNdNeYp5uJDg2iTA54NFYn/Xbqxu1U4mF2I6wi+ctUacj/cslkUSJeEGdSsv7t0KYgaRw6
G55cMTjP7Al2UqIzIDu2R+dl649n6PvwrmQXsdns9rKkOlyQleNZJ+uIc6pdzbkkufca54ESbETf
XjnO15fpuYvVEJycjfzy6uERcth4dpClzsa7Oo+C+wXSbsO4/fOd/Kdmnyf46+V8G4jLGvZi1onZ
xoivfU3FQ8fKvGgc636fiyC6/KVNeFsZ4940EsaSeTVfEnVbq3dHEGC9aKBr2qOS4Vivv5ZC7P/5
BH8Sjn5tYswSKjR9i0GbKVr/TqjAzjgpdK1uT3dXD3qvOdz3OPi9ZNf7cg/p1U9wWZdW5p7M9a+C
CoQD+ctV9rFDWE2gkLHzNyHYf/TdfzqluYn8UtyzRIHJXxGaQ9NRckz7t6mvts0k7VL1IasUbwrr
q0bVR+yqRYcmi3LKor9/GVByGEnsWhLtu5G/xHVMKfp+ALPMc+J+DIJh5DciF4uwQsBZnmL9s4c+
IyObTJk1EKtE+Sm3jlLxFk0UB2+ZO+Gbw5NLhmFJ2lRU2ELOMINnHr4loMN+LA/PYv0A19yxLt1r
01AkUlovrPHfH4vt2NeE8YI9dZArkCq2b/rlK5VI9aEkOmJnoOJAXltfg3VxGtRpjaAAfIxLWJ63
ErIqEV4kbxmqc+mPdJhtOGwj2QtnLkEJA6r/au+in+UJlJW7K449pMoVxFqhJRenxiw2Kv2kyNZt
VduiHgcFEVsm9aNhHDdtjDurtKpKQYcgmjgX+eJbkuCk9xdN/5RvX5aVoZsBaI3BxzkaDiDsxRSp
3NUY8CVOW49YJHCm4AbaJDm19tL5WGrpOgk30KcbQTt03QV1kwURpDtj8w09OS0R0SLVEmCfwG3I
SDQhYoA0pqYiCjA+x/3EP6JzuR9bndACaYU/nUk4WOwJ1Sq6QWERZIr/6VW3KuDKr0E7IbJEZntR
L09laSwJ92vz63z5yqVE8HaeR80G00yICLaEyZyIlcLlM0vIO4ukajOOgcFBL20g3Hdaq0M7ZJnK
v7liEUJLPgDufjiYK+NtFcrbrLp4pRk5IqLPXiA0RKl83RDexHSgphcUsHRZzn1O3cxMaFDTTcY9
qOr4I8wgUug93R9xf1TsRUAuFUC5lCXHhHljzCK5cBWqbheWgVm/CTzPcgKZuXm08k2G/6iFa6UY
TQexJhNCrDw4hvZkYsjYw4U9yYrgwIXcRpgHV1ICx6eG7Vzt6wniJYlP9ew922lQzADbTQGlbf6A
a4pz0eVdr/PsjVAl73dkHAJlDPNyFTW4iEgSqpZLv7gnyPaS8ZHuwcIebfAxG3bl5FjS4GiINe7d
fa9etk3XB70lbQplCmLJKJ0IkbJAWrbuiz3hqrDIK01y5Lq0cY4n2LJ7w/C8jiQ7DHXv1mRuXU6+
NNy3ptn7vXbSoRIRHZeANyZnNgGyeUXxNxQ6lHwVdcO2GHdmcsJpPWUdPfuu6HcC3OSLF2mXVcJ6
FJJJTgvuSFPWypPUZX6aMp3E47FMpPUtbzycUTq1fJiMCS7h8N43AQe2IrCF8QP++t1MAzm6guO5
WVVB86uQ7BCuUULjRu0bTg+RjnQQU9IpqJRTP+EZLKZuPRYLBf/QmxwFJd5LI3CUkq7QCS87ZItK
tFcm88no6J0mYYgRKBs1yy4GBWpZtOYh0wHeo1W8toitit/Z2pIn5kVmsVYMmrnh9VmOLSYMf9af
jchsNt5G/4I8qdVx1NdCJxsIijdugZZv8d5xSrHaTNOIzoj0u2Ky82qltRDu20AESxryZpdmRtAq
BGFb2/yOgutsqCsJCw41F922lNZFl6C5sruC9DRtq0rnmyTZKZeQNIgVUuIfMe1lQapXuRtmNycW
1AVANYmvEHTjs0KQY1NhCwcZtyrqzZ0yLYDBPEYY/NbYwdGVRlyIvpShoOAEwTp0Ch5Ei95caK7s
KW2OqxlHHYHOBJ+ixn25DqH6ZuS6trsLVqaj8EWvrm4YtPXJPqvydRsbx0R76Hq3D8lfUzSC+MRl
kUxLQYbbIZmHyaqozW97EhLSk5hpz6p6YpGPmgRD+RAzQLDmCgVSpxp+o4zXTGzPkqm3tpDmH+rw
FY01TkiftdkHgq7Su481JH7sgVuBgoMgITsxbSmuV2moeUO+ibqn0bjNG/+CXGMehdEbz0mi+qL0
boaVGxsyNvyGXWaiO7edKb+qYvgVXQhmvh3iWP3MeObipGwvLClSAbLJTd8YN4grvFnZviWUWi7j
Zwe3t4uaoGjVVz18i43Ivd3QGRAnlz+I99VtPN97E6kbVStiyJIM9pexHaB41VG1jHmo2u3cIki+
pNCnWO/ztOa+wQFNWEFd66ZQs2muZEXrzizaV4ZtxsxVXXpf0qM1ZVT8HpaPPQE2lskmbdUwc4R0
CRwXl1H3NuSo+6ynGKV0F13wt0q2qKCDhhY8NW+t1Kywf2OOsqBLwlPuopMq9KsahpJQje4N12rN
ihZ9K/0QEPRfJsN15BTnJqZuzfKqbm3F4ZdWTqsKEeooTnjujIt72LgY7izaO52tgPbWCcLr1EOd
nRQHfwJNe22VOTMEUEs5WZ+jJDlEYEv9XAuf+3+dDI8WHU2bsFvijs+na2WJD+TiGvn4pOfN1noy
pJ5umnmaW5STK5rJZ6QLr3ndevPSGSq0a1UXAKSLo0KwUP0IWYJuJIspiq+3eFpMXfgqzYVOLXKr
kYB0ST7oGBMVUmrXVEnRNFAQg+uafcEkSui7Q3r7/MsSca5O/b4eI3CMmHaYv/iRWT93w7+sx4ry
NvT4dfSncqkH8SHcZTszsPaRfzsB2YE5IMGy65WweDeXOT6sh2kFg3Ep+ujdl/VSXJfH8bl/zz+V
5Z/P7Ocm99uZMUdA4GSaEk35ewHAQGAi6wJnJh8vb+axOhNcfJRJ5hkX5abx75tyWQTTunuO3IGE
S9vxOi9Zml5OWsfFZ0kb3L36xTgWm3JXbCDrgeH+Zc9oWvMm7ftJgnFgiUmaD6zlbzuasr3lBdE5
w6l0txk0SlvNA+RMlv32pnpvo4eD7cawbIzZCCTwX9asMjv0eUEyOUW5e9GPd3h25xxXartx4cxE
Dt+DMfsobISn1Cld/ChWCOZe1rr34+LFzvmlOjfuyzqxj5Z7ZvkJe9HLN8QXBLGzcE/j8vToumeC
VQMySMNgX9tkAPpbzd5u97Hvv0kv2c6yfcV9Xy4Fx3+f3Nt6LzvCR2Xvxe27Lm1vcCgO1W5vrZ8q
p9gudcfPD/v9kwXfY7BTf4m5D7UXTHz8+2vqxu7Te/66hyxv059sP9ltcdW2Obq/hQHsCzhjIwVA
CkTZusBiAWLO/JVtfLz1uzeeov2C5auNLvalcdvVj94+rs/bS4AX1Me227zwve2L7FxW2sv9yV/6
kb98StbL0JsWS7/ikFZhb7H8Y16DFwO/mjfba4u9//LyUnnrrRm8KJCk3TUcGL+nOQM8vGT2mpEK
AcvmB7jYV2+DPKxfJprVC075DqFQ62PuLLAXEt3Hhbb8IbiL3FtdgNEesa3yvnLKySd5/djbGIMs
ETwgqkW6aNejXcCgcTiH2t5/QnvJgqc9ivRz7yFuct5YHWzfJPvpQV0+PJA3G/j+NrtK/rvq3Oyn
0LtxIy1/X2/3/e6dq8ElhlTA6JWI4+C94IE8bDZYIdnB4WGwn3w43UQuIzfv3O3bJXh7m28tprA4
kdnpE2eRLPztW7pEFLi8BBL2FoEqcCYZ/hvU0bfnMaAtLdLgWLy3a2R6p8ViTVPEcsrZuud16B65
HR3hx29ghrQZjw/u8/s+9Z9E58Vo5937l+iAOS/fkA/tt1vu69Fa1utz19qQlbYcZhs5rG/sJ5SN
7D2J4X3rPYvbxXaj5Y5VGMVRA2g+eDDVmVQq5In2ix68mau97rwv031o+1ya2jzUeYCkeDQd42W+
1H3u7h/Uw5I93F7wIvcpdR/sz4J5vXU+xOIopS5yMcj6KKCuYmmnsfMMx8LNbS/YEJjmfrZcwW7g
uAodxm5QDQUHpi3Pc9zo1Ntfo70IHe9ZCg7JcvPBW5Tec7yz1UfPOyau5909b/oiD+YFle/+mbS0
2mVNDK4VLsFjw0N8ZQ9K+cF+fm3OsAioXJBhFSBWfdgIW+rzo6e+wEDGtSRIrywknF3jrBYL0zku
To738ydg2Ssv6WyTEAmPT1zpFfTpIzx4d/vaHVeJ/0XU6pE9rrPWlovFJrcDZbLTdUeC22u+u3YP
q8cFD+b8Eu6259I9fjmnHT1An121HlZeqtvexY4XTElO3QZqs/IGcnOdnWWSMrsCZtpTrLHsjao4
pX21x+W1eHIKl2zYr5W50G/2Dq6sPZz4YK0nuCccGE67elnaHEMOuWb9w2BcspXRbjc7/hRGkdOy
f3fWPxaLx9hesT63F6ueHmYrzsVeyS7v9jguFiKj+6H4YN9m15voujECySFbeHc/c9bK2x04fMn2
93FzezJb+xW8f3zhgtBHoorAw8nvX7xiecdC+sCGDBXeawz91C4RYroXtiq2J/rmo7dKPfd4Flfw
yW338bTz5Jf+Rf6YnJrpw7lf62W0ILE3t1cql2sgK7Ds3d2WfWTs4euKK6LYdPzx54kQC5F/TjJ4
5iGmN1HGSJL2rWYSZppc3Id0OJ3l48t2u3xiBNz7Wwhxk33eIvt7UY/aIzI+HWO28Ay33pNXW4af
p9AOPjFiTL8+EtLwcD+0N+EhMJxPdgeuv1x+BulaegvmgSR1n0zetd0xlFwZn/bLgRDow+FB2AUf
wSZ6OBwCX1o/fNgbbeVtMhLhveedly7AzQfYA+xvKJMTuXfkST7mW0StTosuexET5POXypskfq8k
UjidfSlZuhjUr83veSfDFIVDlY/RiavGrBRMNyFMnPn3pZinASQ0naOy3vPf3qYb33h5mUffNwg8
7zV6/QAuxfvyaWm+Zo7y0M2dE6mi4N+9e0Yu4TVxPiM3owBZBSSY2JFLhsXBg+TjXlpa/wVKhrIq
nlb40UU288fN56IZchxhhaGUS8s7sgdhjXQ7XPFHWRK2fRRnI7p+/UP31oP/Im/XaeH/0K2/lJXn
svlvCxKSVg1EmHNGsYZfyreqshEq96FpyfTSssJu1WerYIEZr//cJP/RIDnI3CBZl+n40MjfIM8U
c+67bAD+tYSVhzsOg/2sJS7xAYK/9udjfa/Ls7oC7pU5IjgFQN63IqvcKkZ/qTPIOSuxJDQ2P106
L7dm2yOVRDbxL4ebcbpv988i0BWuCsbaCnbP/PyX9fAgVFF/IYhqU5rvYjrLoHyLyhqZan85kPwT
p/v9UPhkyQaJbEBN0IfnR/nLodjgyLcbzP0n6VEOxMB8G1dc42oOzq6+SF/5koP5O+lSXuXLnOW5
HpgBhj/Lgvoty/WVGcwfJV9bHzpZpLC1Vsy1yU5dyfzZ/BpX3ceclTq/evK41SBdxrxZuVT8+XVf
hotw8Z+vzIDFqBrIAYtrH2HJf/+MuXZFUY4/yDwW3IsL4abDgs0XqwA4v3Ns6G0pMam1/s/564Pk
4qsS9D7+F3xvft2WCr9VerWPKBte8bB46J7x/7j8MDxsrlp+pATCGxWhF4x6+FPYxazl6w1vcixI
I+MXNM+Axqb991+SFO4LklN9omFaP2E/IvtCwAbbFQJ5A8GHBHAZ1Rn7/0Bc5G9lkAZ4Jy8QgQes
3BZlIC9I+XGZhBdwQPyRv2Nk5+8JXPfFhfgMx5WBdBEFrMAf/ubZ8xNk+eXZY1OIjyNDlyxCsreI
bPv92WOCLapTqaubYVRWmHsoeiBkpo/xp6zGS037ErXm3IyW22PqPKr5om43U4OkmECcKvUL7MY6
4eZnpuVW1uxgap3jsF7eW4Qpo1sawioSBITH1OGIOKKLIZKh0hw3i0pO17LykhYtmurYLzrUXd35
z31W+bar/Hl5OAbrtG6QW3xmf7+8eFBG3DgsAjKnZUJFuKolNvEMpGhmelKh1kK9Kop1q/nGDXVi
c+rYGo/IDrbjRLFxFpDvQ5BeGQ+PiAYYQ/xL3kdkP+hauuaAYYg1bRWA5xZYJ24/lOwjT/5isi59
29z99yqwylUYEkDavw09eRtVct9jWYJfC64Qq+TKKvQjw5XOllZw0f8yIvwPx5sdvSiWiIRL/37X
LkUpVGl5J+V5aYKLRQ5zz9ZwnkcXW7fV30Dmn/yQb21QYbEx4/qotkF/fz+cXsQVXpR6usHBNKxP
w61+vrXXAbpIE53TbazgaEubDDPsj9U3jJS9QYLZP8H8zXFeJTu2YmWHFW15QU1Gml40faLTlSXJ
S6EN6R2Bv0wJgYA+D3K52jTufcBqtz9EuOnKNOoLypNOjRx8cpBPNM1xxn8n4hZbbYQXzHpTQZly
CaxIDup0dIk4c2/ZVZmanaondiJ8XqzJ0RrepW02nQLpJP7QOW1jKet3pyM6Jn8zU18fqBP9eLRL
kZUK6sBIoPLekNQybemJdp2ZWx0+ed0EkghsBweN9BEtuttUzFZVx9WllEHE0btNynM3jp6gyV5P
HYu56ad48C/d518aHt0GS3NRFbGZ/ane+WVmEOW+mdlO2NRsMtPNQGbCtf7ZLTUwKtWTv6pPdUl1
0kC/tqQmuLitUNYEmMJjA84N5L7DnMbi41r/yFf9e1IgeAvKv3uvfpub5w4yLzXgDsAgp9l+q36k
l7FRiRNGOOcbKYLfA/MH2V/H6m2wjmH4PFZXPrfD4mISTfTUBvd0j+wwYb5hoL4c6+pBVHxy+5o6
QOp1q0/y6W5ssRGTkICSvmH54/CqV9dsZQmvQ7kQ4Zuo16q6KvegDZdZ/KNJUcHZEgAe4niBap83
UAJHmaRVz5AMo/ujhPh6WE3ytSquWEDELrLYPg7wm+Dn98uaMvMYg7u54P5qkKh2S8WiXl1+FMrz
rcHVlN0KxbsRdMAVtZlPPWU7nTkKOq0eJNBF1waSpGlc9eCM8HE190f1Xm2iBSbPAX7yeolq3VfM
A/jldFtc0n3L+jje5Tjl7ang6gjOA5aTvkJkLfZpvZ09y2wvm69oIYxPtXaVK69gwleZyACSJtkv
Qhz+l5iPjcJaV5cmieL3oHg3xfcsPQoHyrKYkSkYvxT+Tdvn29Y8ap1ndFs13RYWjEuMlyOfI5VI
1/XVZTde1gjK0fdjMKBSNNWgkT+jGuc74IkTAX0azv8PWgmSrgWkEBV/W7f+y5Qx+4ErrLtYeCnm
t9VQoZaNJjeZvhHI3opB+7sLKqKrpG2qTEUJVuOJsmsV9thTuLzt0iiYwk3HUtx8xwDk6X4ZDiN7
c52qTt1WgR7nC0u54K5zqGJcs1R88W7490DzTSZzoQB+NtGXgYbaAEVk42Cou3b8HLq9WCB9QeiU
Kthf9i/KyNoi2TL7pDBy8Ya6yKIrXjRPx6KlMYon7IeQ2xNxOHWkR9z+guF/pyP9p4/9cl++TaUQ
1A1DzlRx2/ZvpvFIUIBXT6s2PmNAZNdIfbGa0eDTDZhlSuUjxnpOnLxrguX+eVCCkMx88G2+0CRq
nBKhrZpK/Ovv80WfXNJhCAtpkyEq1U+hQO1tVuIw1ucjRfPxpGN0oxOzrI+ElgFQKYTz8UwY5YIw
xcsqVonK2k+MwEopEqC5liJj1ePgJdyM9ZzPpOooy5KPUCON6y7SWg0mFrxBUeqGZneI9Qxn5PRQ
3GV3vIjeZGqrqsc1r38Ka+WHQq5tHZOZRhE4aY8z1osuqCP/YnZXjqr8FN+g0SeAi2yapXIpKOYT
JEZ/mvLDPcXbNTPAyO92aBSrKU4w7VtLEvZHKv4B0crAjixuE0x5NDbeOnhSGZI2OnlicrQGeWPh
+G4piyo6zlasxZAus5wd+YwfoDrumufJiP0WOlvcriQQJz3B/cFWIyjo4ltJ8FR4O0b1YLNh4LdJ
f0gw4dGeJC33WlNcAjhTFBsdq1T9Cv+GrsCwAs/ayp9hoIsKQDOaa3VQkTO/zZr7OybKMZqzWHfh
2LntZdr3orqNY6q792V9X45UMRJzKSWr7OdnvhbTgtiRwz03vsxUWRCsZYnYtqpHgWz2ccaCOhfN
aoPCZLqZ4NUhle23umLyTC/UHQfyoUsnFJNVbY5LPcELqQM8ibFKxJbtqQRY11DFZ6Yw68fwCiUg
Bju+ZKXu03iJGYCbE7hAGF88LqdY8VUWFGV2eyXqwxWTyo/MO/AxGSOUmCwI7K8h7KWGx9ZEt4Ua
muTPvSEbtxJP5k7qFXXq6eHeeeEzZDSMjWF2J5+X7KWT18JEpWC4eAM1IJNUVrnq10Kzv8EDz4n/
SMTkNev9SsOOr3srOmuHSWXYToHMowPZAtvZKbTxm0ieojBuY5613AXEL90SFhF59NhgZznp41Z+
zrMLXiAjmJ1ZLjUUyoYyOiIzy5+76HeG+8+xQhFni1QYolDFv23+436QLlI2qBswUFdnQEjV97io
KG+kftzb0oD6lvtDVlKIZfDFzPb3GoebRnSHTvDDNr42IZVKirimsTWL2X3zUN4QCk354+0iub0F
smzAW8KssZtn2njZKjSGZ1NOPa35SGkWhXkybp8mMjmROMy/XOC/TRKsVXUIevjZYzb2+xAEVtR3
mhaam2zaSpG4UIX6wKVg3oC5pd4vsEF14sbayc056Rp3Hj80MZuxWQMwblqI4xu2zWqq0YhOLbbK
+rSok7dYLj4mRE2pajH+5EdL721NKv0bQSDMVY+zi0VG3OPdzIPwXjz++aq+61b+89hY7psSodjI
V+ar/mW5hz6ilYuwSLf5tBPglsC63vdmt9BnHlL8gfn9a91pawglpKrEWwVlloJaOrnc7KxXfblg
ZEiZF4QuezGb+4+E6uudbTwqKJNBtdlWRoo1je4YaQfNxXj4v5w/kSJoEuYipfptimqbGyvysco2
RX/Sz5Pwjtn80OPmhvg9Symqa/ZIjSPawWtI2bBPOkkVb3C9LwwqRcpa3MTKLCcFEpu0fdruWaVI
w6qUfPwJ/0qA/OmG9X0ew8JWZdeLUZ783cZ2qO63/0QwDUjec9wfs+Ziy9Avpla+to6iHKy49rrw
oaj6nZyrC8H4qPv3omGuE4iiF2KnbazF7aZ4WX9zxwbRGWagA+5VQ7OcQtLi8XON7rWtpecSrNLA
+8DVb+ckfrndvmKZTFlFRYswBEmEa3E42JJQPojEXybC1bpXi+YeHcJopxOoxB/LDSS3qH9kNJJl
Ail12dcq0fnLQ/y3rkWtbWbkUpCgc/3eCPOiHVK5L4ZNioG0Tw4UEJFn4KbrVlvT8Fgi60/UcyD8
L3Pvzg+hFFHjxFXIa9fi+q+55HNX/v6UaFImjsNUNKXvdT+xsEJRApreMAN0iEoEl9BNyOYkMv75
ylnC/NuhYFljA0fe3D+KMfd2LE0zuYsblWJLj+iYnAj4g1F7NMsvGPbzCoclzEXdFvjt9DFeIuVi
ds3Vm3OliY4QXiNVDloqy029UorcHXEaKe5QwgC2kErDBnQuGlppEiHPN0DbCXvWXDhRzDShGGTp
+J4qk9dI9WNB5Kh5+cpIWrgoYgDVpU9TuzVZlNRvFuSY5pypmWuVLGDQzdphoXuw0icCKkp+Zzjm
BCiLft4u8gwOF8wmEtRZkU0nstIrduLoH+oJcy1OPyF8npsaC4c2Ojf4/ImELNRYq7bnFqQmu3yR
2CAaJ709isWpBVswzkoNia4P1J6NynRCCR6xkq7vQdMnWL/PGRVu3MPzyebgBigdLQSY3CtawzUs
x2yeIO5GlOCKqygvyhA9dVQimZKcGBLsEIEVyLN2hnA79kErbHuq+9Ya3gZCOBixLx1erz+XIlIB
hcVL2sFW663EDCBW2GdcMYuFt3VXofOgaZ1/XFvKz2FGSjJb1PAGu3jEsyjR32pFc7Hke3Ml1FuZ
C7nwutVvY7gRDwMUbww1mGLaAlvcT+hX82oOYg8ZwsFM4NRYGsN6McrTX1rwPMD+4+AqIo2Z7yv+
Z+X+ywRy68S8YhbJn9Rj4z7Jh2XixM+V64E2jCsgWO9vpSrCov7tkGz+SY6wcGT/Tt+PYlHrU03D
bIFKFa4zaxlgf64j6+AuPMubl7oz5AsU7kmu7gxu5wt4DVFUZrH7gR9jgLNHtcB6IpAf5jqr4E+P
+kym8eRgepleBn+ueCsf4a4D1lLs1hn8zm09osT9+XPrWO7Nncu798/QNx3oPTMSzdGwPvLrY+mb
19zFz5tCmsqLSF9XcWUPGuRZcpM1Xd3p3JkR0GxAtgnJIwTjdsX8YPqgbO7LkE0wgIKDkeBiBD3g
GAfnanFslWVru0nns6TY4GvoKFQSHOyyOIMY/CsOMKcgEZPwWDfFz9pwzQcyYg8hqriL1z6zxEWN
FnkRUSfBzc8Daym8In/yb7xyqtTWa7+weAOBP+8X4Z638kKXDuRizovtnsmH/DAdJHa7XukaN08B
4cIPy8YJw8UKwzF25jLj82Ujvoqv8bPJdy2YPDd+JsBHEB4iPwsuh+yT2GGfF3yfcM6l5uuUryJ3
/l+xjWEfOWjoXGKw+QhXF2KZmnfCzSlMXsDOnqQ1dhAQFubP71AdvTnTKdtB/nDxcubOV0QeO9x0
Z8b854dQwxKJXZTL8lPmfDIU4k7CqOPU/PTthRB3Z24w1YNEm5oZI6030x/A8JzLMvIFyMmWhyjT
GxbNQl+aT/qyfO8Wgqe7CdeWnGI38ebAKdEbr/Nx74f5ode7+YQUoqggrMAgmT+yk+BhpedytajT
iHZf3Bz2rc60+/z8eD2dCrzvEkqvM643AhMrEOQbPuonnHBcmNZ8jh8Ahzct/5scIWCetjd499hs
gwCXAejtblW5qpuzeRLP065yQUQaD8HtGVzkQ963/nAsvdavKAHV/rgH5cjdElAF+yv4S71PHIdH
6SVIluPL6M8HGhz9scFbuvcHvu680R994whhYXLIfuSVbGp3Cph8+M7r9XSN7JPIRUiO6Hfe/G4d
f407IqdPmcxRN/dV5p5g6nqNAwN4O+zYufPSzsIKvtwGchyHnXkJEldpHYlsc0Ufi0z+P7oYYO+E
4wApYb4HOrYvGFxzYvPXEBXsV/B1/27DYvn5gjIMDsopQazhRfAe3QICP895bsMzbwYpilPRyguv
4PPF016NJcHaR7LQ+F3rvz2hJCCm89UtWPexY1SZHol8sdnN0DvomfQe4rUdXjji8JqRafMvayZp
rnj8Y9yFgkvhiuhqyfi2HTEyTJTSEmLq0AT3diW0DiFRMeUgy8vJktKeu/z656H+X7d4QIb//5Df
MInLjRSdxJLzJ6rxPtD2eMUTc4NlhKO6pBZCdcDZkk5lbpStAaSVeqzWYFmIARuG3eCvNSDT9vnx
Ku6vjz/+fHI/12Tf78cshJVlUkJEVKncr1/moUxspFtaCNKh8tqv8Zq6b+HgmNanTG4swzCJTK/3
2b2I9B1h09brS+RTQI8p2zK6J+vU76nclK7AMqfihu6qE/qfZgHYp+KHfYPR7NwOJGlg7CK4uFSU
TscuzsmHJx18Vjm09eHPV8SJ//MR66xAZ13+PLEq3y4pafWsSeOWYG9Rx1gsDuRxrjKTAmwcQ5Qd
WYcH7EC4jS5hmlGeB1Arw1wmF6YC6vMkhjqZ1YJ0lW6K5qAkPKohwXMQ9ol46vEbT6k4i9XXSAm7
hnIq3TpHjh7zFEgYOQVpr+6sFejzjJ3buG3JL1Mx0jNyplfqUXcrpkBLNpFBEEpLPN+dGEtzih5A
tp9CCM83S2rJ78mPuuVgnzyJFHSNCyyop1LCnpZuQeRWpnwaFozVhMJ5HdS8jyrJCPRfrX2mE6xs
RF5VfmVZ6LX33G+T6iG7McsMdZDjHN6y3ovwktKHF6MCs8lrjFTWQ9YhaXiRI3vq91Xbrgqhc0O0
JNR4nTpBwDLTZzXMZjBwzalrobcPyycjsMreL2vT7ansWIqfU1qNDehAHZX7Zjx1lXi8D9j0x19T
pmwHo7NzjL1z8gqq22bScaf9f5yd13LbVruGrwgz6OWURGGXKKpZJxg1o/eOq9/Pck7+OJl4Zkdx
k2kSWFjlK2/ZhdiKDsiWNvL9apk7Y3oy2vcBoNGC1KimR+4qHL3s6VRjIpSarytKKOP8ZCmvI1Xy
rDqF4G4HaJ0xhYAq+pAo61dpv1/IyHvTALMubww1uh9owfbjo0oVTC8Q3ldeZcNTBs2f4WHQqQRL
X+IFEqXGqUsvODLzfcvBUjmjZDFYlwYrZhNryEh+6cIrn02ZaatkzWuKGYQWEjxq4caCgChPodcz
Vqr9tua7eHrCetBogY4ZPB1ErdfxU4Lj0zRyUCvqtg9HguKL1LwuM31RHE8hD9SvUfFWk9rFl9lR
XbPbmwuGWs8IC9U9W0dx0o27Ov6JurLWegaqhIYrgYrBGisuNrn8OvXLsVR9C0XULsYZ04DYE94S
VFVlnBF4NVWzQTP8EcYPTdP/Xom/6xOLIolIB234zmSDGOX+fW+xwmFWFXlWTirFetFf1OJ39Kpa
x6+Hn5N1svrLiJ2n5txbZUBRtCyO3Tp7ffj93xfi/EsZnHCY/2VY5UIf4e8XUmdhi9/cuqKkOCPO
BW+KZAhOcOGnYCmY3+R2kipB64L7N6PjQm3A0TmBdMKzeY9tOxQF6wQlAaeRvRpLhzyDXpDwjKYR
8uNM+6GKgxmF+qy2djS5KQKs2zLkk8oqdgW3SSGZSmdAVrW8s/xsom73UCNhqb7UFHww1BR6ACmZ
ZfygK2C4S6yIxga4ABhMcBdqje1uk9LPPavmnWN0XoSEWqJ8V0m9VZiDFlsAlgLv0NUofE5mf2T8
aT/eQks9xPiIDVS0h7KBBEAhcaycrYHOeUsPeO7INzb1nCGZjRMurbKwiuSNUxdegUV6RMyKFPyg
ofIX/8hobTr6pUMVm51Qkk+hrh60IX3SI3UXRtldr9M6/pMgwO+sZzGVKLP9cuqiVvoP5+hs1Gbb
aLvqcdhOnkLUrO4fMgKcp2VX7f57tvxqov/9SFSZtZQqUQcQ+oC/NU3GMS2oGKKE2SCeMWr3Zv0Z
L6m/yG3AVAcY0W1yXF6FPYyiOn5sRQA42q9UlZ+tSMbXUYaNQKw0gnJHq3WJnb2lQExHdaqZ8DGG
qhN35V0yVi/0QRPsqtNjU7ZHNmvXwR4gNpa7kp0vSTJPw+zRyoGC4D0hL2MwbrJxn+PZOttCoDft
vudE2Rr5ZY0Q5DPxbd6g+l+gkmNvVOp2FuiTBScPAHmod7WXziopGs9uiE9iIdWujVdDXFlbx8me
W64x0U6gBJ6Ukg6r9lRqpPJtFPz3AP9LDAY1ALY8w6wzyuZvKAb8F2I7lazslEde1tMq3dbjoUsO
qPqgoQMhDzbZH+I+wB//iAr4UNsg4Rapr/Z7K2xImlC2hkS+puS2gfwzgoQ5dj+i/KvGKpBIG2ks
zG7oYoIL97K3ZGLoG0+OdvK0R1fAaX5EtLZQNCdnUu7arxBAr/kwY4fLKKl4HOpKUKvYaj/1HUSw
YGmSrXnW0IcuoPT5uvWaRZt0CtIb9RYsS5+VzpvHrdRvpTvN8JpsP9t7STj8dD8d6sTsx2Pkmuk5
zn3D2hVkYVQuJU8+IwxduZF2VCHLLbtM+llDk9AtDqzjfNSnXYOvljHecyAltmv0aKjEeFevHomd
Yt6Re+Kf6FoXuXxQVV8fzymuXqIOdJ5bzG0ua+Jn3xNev/DXmkAvPTK0n317oiWvtMey2hXSrl5o
LN9U780B00/GLoEKcMMdFNGxZX/AEUVgy0hPjkI5EmsDX/6aukPf+gOIMP040/4BJvRiEXYnjgBx
U9Wig70v2bq+yugaNTnQzYFUrvM17h0LmcrCh8B6MNf72PQl7SgBN8N92jZ2MQRtapw9miqbfjx3
0YmReilkkeR/WJVvrp9GGgy1x3HnlKdB3zv2Kew35WFO4eoGinVq9J0jsdZOprUZM8R8U8y99GCJ
qINjnowUuHJcEShFCrN3TcQVYX4YZ/r6g+yax+yz1IgLF3e4WTAtAgMBjPiY3XOm5RcrviVA1U70
w8dA3nC4o142Y0VFULUg47A1FQ9d1KgN2k998ch+9PRqzycoSCrkhD8AQaG7/2MlIO1kwYEWCE2c
kH87DZO5Z24rbX2pnbNoHq1ps89sDf1acOpQqYS2upy3OHQmvlJbn3X0XhMTO8SrQ+fcrxIgGkAY
Gt5OKvtcr/wkZ9IqYx8hTTAQCprFZbXJE/pDRoetHNv7aCQCqPMfS7YwSstWh6fa4iy3dM1Jx64B
4u82tro7+obvDSVItQq9CbhHkSbbXs029tIgPf6gI8PeQSPU5v5Bj1icK+Y0MPNN4i5nNv2xSI8t
XYGELCWJpxOSIBC73kqUfTBlQrWiNJDDRalahtcf+3ZKJUOmPUC/2s5hfkvJLhnNbUKhVVKVCz1t
j5tAG8jqZjejU45hcAOICvo3peCevUpQjkOYwFOPIZKm7Lok+jnpM7rd41GiiCt6KvOQ3cRNq+XP
Qcdkp3mWmVyjDb8Oj+UuNC/z1DznGsA5hBbOFgy6YjSf4PVa5Xgvoba+Yk4exs1GanDjtpwrYugu
viV7JTUPKfCSqmfSTgXS1am4SwRBFAUxJT3y9eSs6ejLz2fcrkszdKO4dpG7RZrDBJmlrjSqe/YB
qluzQquW88hpbpaWU6xJACSki+2BEhiU4s5sm5NBQLRqP3nADeXetT9URLR84lzpvtOtARzRFNCZ
llLNjOu9SiMgAmNuVOpZiq9LR6YTIvOcqT/DxOYDSBNtimqmo344sYA9o02po61vohe/4vkcQ161
U22v4F4KvisrYaqi8pmhq02tPGy/6ZDfC0PnVgbNEM9U1nBvJLapKJvnObUY8OwrLSsFhFGclXvr
Y4IE26BvWc7FDnp8IYdPUjy/puF00yHYUKy3YsHzb085IqXi92LYFHXd0llvZjPIo7fSTO9aI4i0
ht738JQR2q4m0t8xDiCyl1et31brQet45yqoNZotWuhVGg99MN7zEivdOFng0ZySEmqJenWqbIsJ
BQVxwFkEVqNnLNO1xVVq0aEQv9sRupF50W/AdVGns9dL2Jo3db4KCaepfdPq8Zho+JM8UcQ31SeJ
3VxUrmE2B71uPoKBklFtH4WKG6CFcFYZGHjYiXnoGosw1zizhLueyiQLzayBCmbQtovLaMIsMQ3X
VksE0OXjupKZcqdWHR2mGZXbBUlcQ2IHG4JUT0Cr/rVeuxm3Dzt3JwCFHYNt0VRpYHa2mfmFI+gm
ln9M5bsMn1eJnml/yJT6q5SiGessUa2tgsIEGgKDuA+6J0njCU17ED4GrYP4qY0KZCKucvddxT+X
nLVCg3+M52MR36padVOxgHHSFv9Qz2SvJU6FbIpA2qYCGqhHIKr1Q6PEHk5j29m5mEPj50p+P+sV
XFuqlfnqiac6pquv9zjHiJgv5k3y4bDSkHZOdtKz/Tjbpn83ovlYWu99Xbqxjt2Hw37GTpj1t7X2
B8op9WjXm8HZ/wI+qNmryeWler3p5/TDKDHbVWgnwsJpdbJcsEI9VfLiwUEbapUpj/dBIiuXJAH4
POv7WKfQq47+qkK2VQ0XhZ3ckEC5sFjlaNMh5YXSUWd/5elXWO3mdXXnAefC5U3BVKOiB7gOXq9L
/oAebKS9i44L/SqX1lRJI6vvn9YFwmZPT7sqfCjyoiGmTDp1im5HOwwmdT7abrzItFbvaZHpdKpn
HFjidnFtnMnoAE3NY1GbL077nWdeWHOys2CbanyYIyhnpbPVsmjXKmedAoGNya/deqSJF7LArsfm
qjWAZaD+Un329LQalMic6MEZKP9aOJ70cJmd4riAD0hAWyPpfEPl+DjhN2otQFYcT19stzQUtEHf
dcREko7ip1gUYSBrSAhQPTGg/CVjvK1LorfYYHTYP315pTFoqHdVGN/QBok64zAigyGrA7kUsIlr
KITQ9aeIfcKGT19k31GGUXkmibOuzSywiQ3GedYmxWeVsLaqLqtyslt09pppa+Acj0IQihX3SKR4
UQ0UbsRXkM5smT2P5QI4iKprhPU6tJUaueZlAbsRGhtVKbw5mfbYXtO4BHobcX7WufEkzk2xZAfp
VcofCsvCne9J6aCoNyrxfo3+LVWTYcFJzPAKdt42rq+k//u1gAk1gtBODhkegpSrkItK6XdbOU9k
2JbT1eIOhYwqjF93IUEerNEr6DSH9uxHaIQXXYFFFfoZKEi0Ot0h7UFTORXQHcYoylnVS8kmrFH5
smfLVaJpa07HcJGFJlQHgIklY63DRa9A7IDNA+y8HZoMb/hvpaQOxVwUIyM+3TaBAcki5I12ax9u
K8k6/WrnNptKBsXCTudklVd27PXIO6gWEiXYhKS1+oASdmG9dXN5WDTogshe0K1kY0uXAbo6+AUh
B0GBb86lI/dXSlStk/JLTtpH8e1U/bkMaIKk4FY6uA4pMVrnGc7oNrIUGIXqIU28r5R1C7S0aw74
Mvp27JCqZW5Jrtdm+nuWN5cxP05Jv5cwmpBGAl/lLquRD2HaCsnlLAK/wgaXN/BSTdROAD/rxY6w
lzqYhZkPGjMApge0OErV8RBuSxsEfjloMwd94fCbbPBDbHUcoGMs/SF1+pfiiaUbODzR1gfoYv9W
vu61bEizcs5IU1ePLM3KrirbdU/rXCkA0F41/Q8lXEX/txCVjwTcILBRIFT+XrDJ1CZOrBq7bPgc
z7hIKeqmeYAznFxIJU5Uxjb5LqFtxwG5HU8QhJ2NdZee2DSkU/dS06xz3NZt+RvK1N5wKCz6luU3
sdoG3A2tOZgUdFnVzfg+7CufDAn9cbR44MNaPhL5LhnydYBLgoO5CmwOKrDiVwc2E8pwQEK8b+m8
BtolO8c35SU5jDvIqHDtE4py+Je8dE8FadGb5WtCnKM5wKWmIUonf2MGOOF4WRAFeH2+1DvpiTZQ
eOsIvy1X/yRPoFEE+2I//pSrjeoqz90X/g2IrTjb5QQ0fI/0Bd2d/nnYYwdQeRnk1gNZfrk13OYP
uQKaff/MFWwhBuygaqeTrP/WLklUdWoyaZqv/WuITjWmv4h8oyYN6x08S0UcOz3k3Q7IeykBQ0N7
od8TorDhkThV++EI7owKrPltHIW9xzmOA92jQlRjfQSSsd32WK8Gw9HZtToho1tdCthFJjwo66ua
8IfdtkIX2svHwO59o9ob9c587/dAGvp2ByV/MP20JEY8suK0kC0cW4GAn/XStaksXNikWhxizisa
2ce48azFXaiefwNOQQPdsP09drl96OqgHC0Wpicq98Z2AvzIVFu3+Xvxqgw+UsRRuwvp1GEKTXlN
o102IYdm+uuF4nh+J0eHxiGQJaHYIyOusFzHwJjBkXrIgtAHAQH5DE3pA+8WpttRvczpBsmMfX6g
3i4VdH3wkyG9lOiIYfE1eenunQ3o5UHdd5/QV3rEEIRy5EYzmQCDvYm95WPaLVQrlAdiHQlpbVq2
gNVho/8wF7+N97V1Hx71bre+0ZC+xJpov08b+ZWZxYlP20IjNMN459rdOsSdIDUjazEAc7rJ2m4y
z5G2KxJ/untfCZpete1B8UzoVkYAgfQCe+sb/MZMVFoBxBfM5Y11WF6IZeegkO/hZ+7naUuYbz9h
7Sodsru28ufiTpkv1a66Fb5+auzdtO8DIsIMf0MKK2TaG8pY7U812UDvWNBMD0gg1ie9cqsdZzGM
acrz+esfSlI0u/5lppMR6waQEKrSv3uy96lSr8uMnrdFawtxhQ0+dvuYPjjo2k/R4xTsesOndecL
AIKANHDUBHik0tCvXfkNKMGZUAb4AZIIHnAHV7yLvH37qz26bOHx09EUmAMq4TDnBQwDPPa22+i8
cHYFhZmtZnapcPrVOwWYDXBxvqYAoNuv5ryDNINAPYjP/+tz2bjY6SBWBvJ19nVahpUnv9HV5Gq+
cJYU7fstVP2N9pk/Evjx0oEXz6550HxSDk+AP6oH0oxfbwqXkNZs5zVe/wlI6CjavDgLuv2Jhv5O
yAHoNN+7QNmQ+3rNsxnMvnOzbqOP3n4wCniD5FcvopsL1se1j1DeId+y69ZbcwfyY5Ogaw7qGhzH
yC7roLWH5c6v24Gc9CwGjuLIr8EV3MlyL37MKk4pf3EdDyEMyr+YlHagHgTmpGdrxcYUbAgLe/M1
bCJ4XrhuwPG9DYypxUMQ/VWFocSCmT+LkaZcwyBFXI0QUq+RJETeUOayhAoHE42Bc3ihtp94ngIv
Q/WDy2x5TOIDR/9Xp5unPW3XT3EryYOYGe3pvDAyrHZXAQDxKGaAAFXoPITYte8dDzuGrXbhZzAR
40voOp7tYqwN2oNfPQdURLK1TxYbjHLQNxwo4BxAgmxFyS76xqKZZsHHh+HTWtqKuQpH+vvx8YP/
hML8jLT89+fLi2BdCmyEufk0vM97+NL8sxhQSbblsGI0sgM6cgAwCgpxSJLsxBNFke9ZTDoxSig7
MBGRZz6Jw0vM1tHNH+0ALRAgGWxDvs0sErcGTsitmAmC8yr/VH4tEYW/xfjqWfNRWgLPs7qrmz2w
wYDogQTA0hCLgwIX2hkRBX0MHLY2xyQcrYtAoTivq0uyehBwErQ/fGPz/Px8vH7tnl3RMVJ4iOf2
lF3iewFQmTys4Lniv+YUwlNcdQGkREBcioMPzsXxsyOWt3zmB869XE5+L+RJeCoX2dNOGVNbYgDg
LBibEkCUxvPLdoihJDvW71wQZfCEqeLyIJFXLR7CIAzEAhI3JGrALN/X6XnxZC86infiM89vUHb4
RrLjYT2sp/x+Panv494mRt5nNIEEsKn29SeyxCDz8Ka+ae54198VHvxPLmG863h3aUMm4wHzS6D9
IpZCjQIpmL9eIXwFSvcjvme++WHALQX1Y7uHbPWLJoxoP1iuyWtVlph4hALnsEESyjf4EldX76MH
8jpBUSZ0t1gVE+uCahBAD84tJAIw5wOiIR1pIHlYpj2KtcSmJG7wQzy3D6oA6L4sKDBguBqs0kag
NjBx4Eva8VQChFnENzjoUWJhZbpiExAR2u7r15ID1eXF95OH0wUzRYCNui1uLmcxJPUt93PmW+ER
NHmJx6m2QcjtrQT0ZBzFa8RzBvB6Fd/J/fomXlXfjA/jJfcTT3lRXppgeGqCJsjRQlCOg9BvIWXE
MOJAvS5ApumQHLQPKnEwpbNDRiK3tT4qolv+trzxm+KaM5Wol+y6La2XzfKUu+LNl29xoVwqf16e
tONf36VM9etixeUkYLUyLqIjUwnSO35kJIUYziLf2DzRh1t3ygcX46c3BUjVuoOtzWrklVtlVxy0
Y3ZQjhb2D3fZNb8ltLSfqjPFcawcMSIP+BJIL3BkXgMurAkIYnbNoeImsmtzXmkHxOq2uHLZXEZ/
x2gxcggFiz/m/Pg1sMf6BxGM3wTgx/BH38T++DJ/2D+AbgG2YptiY7Jdi50DLUQkKVBc8Bq3cY0z
XP49CSBfRA8X8beNO/gWOKfJRWEjcMAtdbyycycgVALJNLigmNB/H9zqFwEcZIirPWseyR3qItPd
/Dbd9dv5XLm0HV4Jfz3A8r7sN3tg3OWD7mue4kVbiqoXxYPUxQtKr/GBQamn8QE11KN4L37loPKr
exx8HxRP5c2VM7ELwk3hhj7I47DX/b++xneVN7cOyZfqJ1/9++wJVjoMc1f3ScgRGTECvPdeJzjx
Cj0NIVAl2OtWUOzNT+BZz8ahpV0biPu1+Ub5bvEPkC/x6QKL28au/tO+LX793JwQPNksfuBtP+En
3QssFlQkfqh+4cq7+oyv65mQ8Fye6digy7Ac63N8kPblObrL7pK7aZfzu/pcn/E35uf00H5nsN8p
mRduisquGBQ4R79o8tgvg7aMwRLRlWIQBHWe7GWneMpzvEt38Q7HT0/8TgpM3/QHxMEUT/OGvelr
vIK0Yxf96JOt9izedn6GUrkjpkOWxToI5v5fY8XjIWjx+vf1WeZJOUHytXoMHI8GyIIPeIlP1Txg
96rLY3IRreP6yL1KNJlSTwD2BEQPsS0AbBqPVlxpC6BNDM4C5o0zjLb0Docwl+Cd6YJByGW6M7bg
219AYvj2w4D+1BfaWwClVKB/7UW8k7g8IeghZtrCY3SC8BMeJrZnw6nZN3veavvXJKgf5vfkBxIE
X+JqmSh++4B0HXdFje1x8eXX+lk8cC3oPVT3WAvLPdIsfAm8nxFcxHQ2DvanEzR7GFpiqBTmZMJO
KGIwvjggQMZuhKCBtJf2cMP99twG4uG1gb4bCIcb3/kGOB80fsWI2H7pESi7OpzUmteBVfCaWw+c
kUwhoHvLa8ABcs9iMxUR5fTrjB5Je0WAAmOBr2HzBZCVQCi6i1FU+Lk77Bijm0g3NB4PQbVb+flh
2cX8AJb7Zr/0wRhgM+yRwoACQl5B9zuWy3KymSHOQTqwIl3n15qlveWR43Dhz82PioecMpnmd9uf
mELTo/iT8q66E/QDMQWc5+GeIzRBSckJsDtlzcze6lX3Qs5B2y77+cLzeLXATjoBLM1HBHkZC974
G6NMsT1g18FSE5NM/OjZUDqXFelaZ4GizC82waYYksjtjrtlsyNguB0Oswem0f4VhVK2AoIWe2Km
iBNOzDLA3pxzjsvi2wq3nX5r+uLU47jaRi/z/RfjVm6/Bt7wFwhSnIt4U/yhzKL8awICNQmJFs2x
LOW3VBvJ8SnF9QBwKRpZnW++5wbypJ59G3+CVdo5xr3l/nfWowok3N+RDkhigkEHmqhoiMn/VtqB
ElOMjcJHaouft2hvbh3dm9UtuDn7fd6HgNaAQ8Htx1L4BzjX2WvADfu9oF968iPGnlL3h2vSftNY
F0gPoJKWZuM/hLi7LP7+fwCJZZlMRZcaC+znoyGRrB+rn2lPioKX2S+fqM1a76LqYzEhFuyqCNag
NxcH9VWCtGFTluLvfWSJqR12oR+BOf1QPzTY4p/rnzR1KEb9ywAiP68Zps4FI8f494udZgifU0Oy
G58khPcLt1i3GikCyA+qG9QiwEhSlCPwpzbMnrd4PSUroVC5afVtjrSZQi0aTJZrocCwujF+tF/I
aTQ42hCCAYnL3AaGNxhFt5M8o3X18BJO7hx7IzGpLv43AfDWAQ0K6WUEtfNgdZuWOhNLgOk7bpLW
jfgfO1XSg1Rw43XgINRt7uVPlaD/g7IFPXrKj9pL8V0eKUdJ1+4VFqh5a58RAFk9bLwO+bVXcRMH
NrcQ/3/Dr50QSpuAUGyyHxSsEKAfwDUgQ5+5VoOALn2LLWIfnbLR3gd1i02uIW2GDw3TnUc62zl0
YWejkAe/GE9NjYOeeMOR5jntuXGjGwwHb+pKV2HP/NhR7/gTBeOfDw8ACo4Npiya4LIsVsf/zLRu
UhZJ6szycdkmD+bhsUcipNv32z+Qlf6FKwjyBKFOW4O+Bv3itxmtLWW4Gqvancp2hy0rVcydfeAX
g7Cf+LPcjEcFcZtHxaAnsWleEd0B9vBTp37Sv4WXBpZEtEMR4eG/V78iiqh/X/1/vy6xIf3P/Zsg
3bIi1stHjMDRYBRy85iXYci8Fwdtfoj8//5A9Z/AXPGB6KEJ1VJggb+tljIvQwNgwHKFro/J+dh5
pEILPA7Qdh/ZuZW21RXR2hyJJHWbdjmbfa0GVKwimkH9xnisabB5kuSG3R+4QGJv/X0osC3RgSmC
VcQi4O9DsYBpUGupKIEk0pd4g0NFuw7mMYSm/8cYGOCeYITDwYGU//dPauZ1DEt2uNP4mXZilyh/
aB/Y+LHco+/v9VJ+zFfnbf5Zv2vP/dX+wErZ+NF9pN/Ol/X439eCo8C/3Lahy6qjGwrWKcZvt10M
Zgp42Zivq++YzyniwKeKpuB6F3UEFNJ5wEUEtLIUuwaFuPJNnUFxrLE7Iplu8xK8cyL9UcpPYBpU
AM6blA1G9U3zEA+uXeyhTTGCc+vp7YlemLMDkoP1to0ZJbs3WuYFXZbn0AjS4iPs6JJT+yRnTC81
klP4adKjKYUUHQgcjXqChg43bJsM5Mxuqj6N7kAZmsqwquzAarPJftGqzWhwDY8YnAPe66KbnB3J
I88IlqTGvjfvLNjc+eNKTjPtUz4u8eTi3iKtUakXK8bOWT8pZzqOm5OYiPb4prG9+BYNP4ApOZSq
M18qgto4op8/IuFa+mjnZOZ9WdLZxE6xvGb6o15fUvlWIaRKh9kmv8pVCPm3hc1PgmSNEvf4Afi5
ne8d5ZLNnoHM8q7vtmPjmeZ2eYsd7pmKm/GKqkKjXbvwMuS7iNx3XG4jrXEwB/Lelzv4UqBoiviA
SjNNUvAyR/WHisV5cgQ8mNqHMdxLFNYxY26DtL2Zo9dg7YkcyyWFoGK76yPHT0ibXS0fov5OiLDU
gWEegH6AlIZq61X2npPDugxnpXhSpzvT9tr8sSl2yRsWBqrxEjJBLiUJXHICpj0nLxMYgfUM9kL7
6YxPRNnOLSd/h7mrsMvbAMYwRdhr86cKOqE+QHJ2BlAWqCfIrxXHT3434Ts3lLAQt+pwyjV6+bti
h1qCkT0M8zai0orKGNqriyvfDMvtYBzIiIJs9E+z95LYm1bqzJ6tb63Dus0e00t0v0ZXTQnUcAP7
Y/tEbD7cwOEiUYRS5kajNJT4xlOobcsLGeJTs3xHikLnIrDm9xrZVWU/3UKIVCigpi6mexLGf0ul
bNSZdk7p9wkovb0mI4QwBGAf8B7weipjXgXajmJ5TR9hzOlXXNqGGJfvGoee1GVrv+gvCDZlPSHr
qnnRnTV4LQWCwmPbx0hhOfQc1fgwd9DakTMvNhHVH2YGFUSi+xeuRs8etcpHdmwziK0yuSv1iwIO
o6FzOG9k/NUNN6UlZh9T+ATFW5EgNKsfDCRIYzyobnQq+zd5R7BkYdhE5yR+kCy0sfc5FU/jJCNR
N7yQNxcUtkj4l29snVOW17gLL9KAgIS5HetT4oBkItai0yY1O37u5I1SIcuW6zeTStOtl9HxcPZJ
4k75D8J5CRFb2jEpSxzc3bg3scOe+7s082p6AACVN2bqT9EF/XBS/yp9isZt/awtd9ZVav2Z69S3
MK0LoZVAd4Mso/6hrjcU1K2zlF6mYvPfu+W/SH2pHN4a8GNUGmRseP6+cytdbo29A2OzdbFG3BF1
UgWFrfqJurxPS+4Pn/fPtitCc+g0otFkOhZa1X//uKKsV2tSO6FkVu4lVC373YuooP/hrsQh//vJ
BwwQPXEHNirI6r9/jDIXSTeb3FXjiWrnRrsgk7M50FJDB/S/P0v902f9dvbJ4WDEY10tVyxok0sN
qU5ze2UznVXbG/ujBqtQBLKe8d7dtZq/PJbUzo8KZ8q87QegLX+4efXfIsD/vfnfHilAq2LB7KQ5
tc7BqHHMAsWWgNl3CMkTmpRRDSxBKN/Qkkxa9EK64y9psXBftk+xftPRZZoljEtluv1/CBvhIf/r
o8GLlbPZ0nVdDOf/xGf4PQ04w6g9zmUFaNXJLwYZ+ziHmjuIcFNH0Wk17sLhwYZxNCToRVT1Mcdp
rY7NlzlhZZb2rtEqlv4hzq8a4BHjqUh3CwiEFNDWYB5r8LOhdp2Up1h6luo3qX5yCPMndKiL58Jk
JHricv2tCo9Vru5m7RMzXdRFoSRcuxFtC3QsFUic4JNrpLQT0oLSRDfsqQQFIoT2w3U3aIGTxO+r
ViBCVdHSozZsJe5q08QP76L2NEdBXVM95h/P1KfEbjdfmojlBQpd1m344oBVVMMvZRwzbAmBxfNU
UIalorC+LVCovxrpU1VPg01RCe2nSLtDj31+SaxgTej3X9gnnP04XcMCfLOXOwBLnX6zNeanrtkn
44G/j/pjBP2nZO+1L86Qe41zGdcbfh+boaFiJcBgtvKlr6qbs+mNpvFiSezknrRgnqJx31m1qWLj
ZTJhD80U7QHE4iOz64uY6C6t3lL5uRSQd9sFlySt9+qkbTpd36wlnVwypVq59CZPhjatXlFISm03
qhAFBfOZhfZ+xBwh5mPWkyV7mFNsEunaSi8LPh4N+JhwwODGPuTLk24Hk3TNOclBxjbJU1rfK864
qelPRLSLfzr2D4utk/FD2b1N34ee0Hp8LeN3FZ5f1T/IxnVIX1Nx9oMSSgr0PpkExbddBUn8s6gv
ADb8pEu8RH5Ku0ctl1EmTxB+hOYAegsz7ZLzd005vG85oL9uRL0+GR4mqHKUl80cCcvpu8DmZaS/
lfwYyRHR00RqiUlt+GAJtzld6LECJj6GlHKPCcznj7WmD9ftU3WA6UAbwQZenDiukiyPK4YkxtBt
5/TTaol1Ehi+wDPRxJGZpu8qQM6lG75MVPlNbQlqc70bSn1bAqON+nfL+ogrVDPUSz+8ghTMzFeg
opspeXVoemjXMpOIvaagGniy2l2cPqvWVTxm2UBCrKwOchVzWdSiQh5Xi9cqbi5LQZluDiZtH7ev
0/C0KqkPmvKktfLR4DQU9lO6azq4AXUnpIeujWZQfWm9/HFKqP/Vj8tEJ1J+Cx0oI4xOZuy1eHLH
LDzEc39rwmaTDyqT4bUvLtlabq0EHPybLuGJQ+O80rzSUk6xrPtln97PM5JwQAS1WLpXxwJa3K1Z
CMbrFinowXeiGFbJa9heJuITA2psCQhZz1CkeFQEBlXxU5N1q5wbg6IcyUrXgr9Rkfqk55saeqBM
37HCPJGQUXZrleZ/UhwWJvuAumv3Oo1n6gytdKqAMVvWAQP1FR5iGr2aZPsydJq+jWja0nHSQw/p
7ukDJRZ9OAw6xcAQoRxiyy4u71f4BwOoU2WkfZv+mtlpBkAfgJrWfs1cQQn5GM3v6RP57Wfycq9C
sT1862l7yPb3yn5SY7qjXYuRzmt4RkxSUe7GVSQ8t8Ih+D3WoY1n0bRNWfjoTDrZZ802CBw5Qkdd
2tYaeLHpOZVenHlfqT1A0gej/FAcyW2iS2v5PcTCrjoVaeZ3FbVs5Fy7FoBrM0DNcvtl3UwoYeT5
61ywFKoTRIaV1S4P2hbRT2xBIWeO313/WhAWlRRdp8JVeffFOqE3GrTFq5neV9VHjevI0g4gE+F8
OzCra+jr0B+h4SZAWMK7cblCAuyi55DZ15RvGpPGtOjG4HiV0PzP30L5VNYXx7rNugacax+JRYgW
UCm/xfWxy+kEc/Q+6ePr1JbbZiXJoaAkjfsCwdfu88eyKfpbaF5l7f3/ODuv3bixKIt+EQHm8Mpi
5ayqUnohZFlizplfP4tqYMYuGxYwULftbssmi+GGc/Ze27PelRIng37r+s/UKJCaoIPH2+DWb10V
AAA7ScXeqIAJiYA1houVvFT9R6NTc8frr61bb6nxCfzmWSvpLEI+H8JXsWVN3qS2XD7remJLBTa4
fO1jdguai9SgPHpWCUPD3dliumyK0lbQxozdy2dXUEQnvymPAeOse0xQXbsKRHFVqFQyncxP50wG
fcSmNH3M6beMikGn93no4O+7x8Az7CjSFlEPAAWV+nvWijODFGPvWWIzQhfDfFfSS8jesR+QLyqO
qMwDDHSyBSU5slaD/9arl5HJFiF4L+7FCm8WI3WOdjVv1j1y0UHAfZVvKuuo86BtqjxaYiotkofe
Ra6gn1OFqrUyCQSXgtEtc99p4DF1xckjTi3xP80aYLOlEkL3WIjHaeA05WDRR+5Fh3ZUV962xp8j
16+0Uc2ZUJSzcWoYMawp0tEKL6LnJKJPva6cBdnV95778OojqyXyxFOZHOLLwKWX2t4JhWUsf4oi
pJYGbVylMUd/yskmHbejZ80lP3VEZE/GsDWGXQHnbmhEGIAX3v5uDA9D0C4R9a3Faqlrq1I8mlno
GHqwVZgpwzpgxDCIKUhaWyo/jELYjpHDw61WtDKNhBLoE6OxYMG+sXAXjLnjSfq89a9o0J28Vmwu
WVygFp5hbMb7jGgYJJzOnljPoL3KLFSKB8Xz5kJaLvKOTnTcPacdYi9DYZXXY3FQNlLlrcPuzdRY
uaTwLMnO6s2FoZezmHcj7RglwUY2aNa98tkYzz3a115Rt+GcJK9phrfHKHe0tloZ3ns3/jCUg2hc
5O4xzn9m9IzGeSfQAxuRKmAaMfx41aafIiWBImLUq6KZ2EnrlC0hNoWAJNcRXa3BHNaaztA/xTrO
Dix7to/8KTwCPGe7x7Tmv5smCiz5weuSWUXYkWQuhgLvtW+CNkSXOilzvasVXVOT3Nv0RatYzQzu
PAW0mYU/U5Au8cBCinIEFZ3GZ0gJaC0pGEM777UKkNOEN06+r5BE8c2Ve2P8bCQY1Gpts++C8CPU
P3ntU2IOCZ4mVA8jffQJx1UO4RjIucPYVJNtnZs4DENsboXtSrsqoHCA3MJls4gZOlDbWcACJ2Hh
IHEmZrUX9DNxUjMd+XrhbsThqTQPtfgi6PSj5Uubo3tms8C+Mm7hdYQr04Vc4pNuqNPa6V416eaK
z+abN9RseG+kXmHzz7chW8OOjzxOS7v6ys0s8dv35QCaM4IhCQ+QfkvRzyMZt//jNAn0qcumv5wP
rIg7fZe71KvBaNXiZmQ401KaoQaWn7UxLHrrQwh3cbz1sQGY8rxIVy24AL9dDaY+09uEGj8gxNQH
QnaKvGdo20rwqFBjGm2VjmD6XmQTjUzCa0DPoNyNJnAvvSUD8CKVh4FSeYuWcLrGhYigdGQ8SLKF
SVUev3pB5V+C+uSbdMjUQ0nwnLAM0X/3BtI0f5kISzNv8Mv/JLutTslckjDsdjZ5mn36EYSPqU4f
0Xuz/OSI+l9UHysJ3VtOby3eklyZQ82tjXWZ39T0hK16pve7nIFaoqPLysiYdxQvLGsz+nxs6fLv
/aP1t/qxTr6zRro9mb/y/f4xbTxdDqR6X2nazJiWPJShktKw07YD6PiqStTS5Wohom7pnv3+Kd3l
U4F9PxEYHqO8RqX7YkrowNNtFF5NAwRxvXcz+vkiGzkPzf6kXxfOTUDtBn+g1gE+3jQyVpu1zHZH
odalKBJzB6KX/M1vxDnbH+7m0xA/jnhXXB0vwlWtm3lOWUvg9U+AMjCvTIsdX1Jn3KOIpbeSYfIj
KJn4Mj8CUiHiFVCc0TC2qlzOOiOx5QLrVHJUDZIQQ2BCvWeLcbPyYG4X7IoUcZNk8UaB6h17iKM9
1REDk0dRPFjpRwbbtTN+jOo5NwigKZexfphi6fKE0s2ASa/zj6n0rORTmlzpZATf/ftWSX/du/5y
q+521n0amJo3bfVrdCI04/n0zOwu66b/FBsXNK7/PqT+1+rCL4e8szUqY+wZzFo8HcJT4F3hlHW7
sGp3Dat+NRsWldQ5MXQvHKSE9lWRuwhzbmPzHggXkAQ8sXDHWrAPdh6ZtqV9dNUUSUjXTjpOi1nJ
6rDDvJXVR9hj8aXOlZB4IPurrn9u8/fWf87CYeF5B0lrZyZbC9w6dtWjZ9nL2OK9wCELzjEMba+H
V7mHLmDKiwg+iuRTDhy1Waxd1C61Y4YUAbd/FD+PvG4udS+fUfCbqzWVj/6o+0ANlGlLmRY20N+L
Cyz3BqkVsZBFws4vWee3M13Lbb84a2zM837bxlQDzp3hNNJ+SC91a5c7q5oP5WKQlvG44E1x/RkL
mKTZYQeI/AtECWXYitYszVfDBF+3+9XAEr0jKxU0AEVvBjL8wx+WumjdE6B2ioBz6TO7UhqV0qfo
BfOPTEohaXCg0OP8A0NQg31m7Qtzo715/SV+LGQEEKaj1qsO09C2bdd1+s21+eq0310bXLOqChmO
QUYy7wovhtR2hNTi3IH1yIo4mYkTpiUkD5ZWhTQEX0zfID9XyW3yCFrBXg0R+tEpqcMPT5A3ofDx
79slTw/v3SmBldfpjhsiGeDm3cM9KGUriLnX7VU/ckI2OwkkP69YsC5TtBDq6UEsniXYm1msEC6K
LlH8JA7RVvWlgN1w1J6mF72nclHhaE8W7SGJGrIdZrq5kOAJ/Pt0pb8W1kBAgmbkGQM49/vTBarB
cGOW+teRHLofkzJcImen/K61+tfjmBqHmK6JgkHh9+Nk+lCmRZ1He42pTJsP6kUaSKtqP6RwDy1F
wX4WGc03I81fKrOarEmEopNjpKr3ldleD90076gaTlgTt7uFxt4NWWp2G5CUuKdZPWTftA3/dkhy
52VRVA2MOF86hF9KgfiYvc7ryuihyicNp8euwGa/LO+GFUuyb27eV2Hx7mGbUu7/92h3DetWcGVP
EUD2FlH44qpMEuNJ4GWPJdK3pY+cAbNR9maLKDyh9QO4TZM8J8uHdTXEjqAo+y78kJXXvjjjsFUE
/dkCN+FVYNCK4iHAERZF8YPItmjo0OpUN8MsnagXZ7pFoGlCch5uWzejhobcQOrBSBv+MUqb5xFD
nJbRNPSHXZlkBEOci0kWAsAgLT98qnCZwAAPOJPOR1fvaeKm/WslaY4VFrNYOHnyScZHXDCPu8Fr
UO3FhnKEy6aNAk64kdzk1e+DYxKjCeqcsHlz+6Vu7FoGprZjgQhMOLGIt2YjGb73yl7oh1UaqEu9
ea7rW2IhCmOYyDknMZH2RvTxtSEtNz5kI4mdgwbJpUbkYbUdkbvKJe+teYzXJJRJ09WYtMNwlc+w
TvYiRlKOVsnNY0lUmdBP8HFMlsFHiy++S3DFxfsCHrf1QQ7HQC2xSQoMNSyt2Y+VeG4LNUOSIbEO
48NgkesChOmpujMpRxjq8BZo2azF8xH0xkOQbwIIIzkTY9xvhEGZ1VPYvagsXT7ThN3+9zP2FzA9
fBXYmiJqAF5e6W6AUBU5Nb2m0HZGf2hldGQ/A8taKa6/jAdvD8MmJLQBTkSrUDgQk6XOGDXBkzGp
QariA8mbyPUwRT/m0lFw21UeXLoOmABDoCSkh7ZWIUhvZfjEkvbdOvQvXhHOnhNXJ46IrhrK78NO
q8RKl3VyvMObtJ4sCxJy6kntW6HaBqHJO9rjDakXE/FuCoMq18RtfEmxteO40PnviZgoz0m3W5Xr
7ID+BMb8yT+F10C3hWOKX+aCb0o4umfj6O7FjXluPrGo9YuYVKniDYs8Vo8cC5yAwtNboImAw1k6
w6aEzjn9mhjbNVvRtbYm9HqtzydeJw4afjThY6rLcbHwVgjM+bInR8SXJwJ0n/WFrgRk+REsPFT1
qL5R8rO7QCgvPsKiwhIDkhG1NB94g6IZ4XCxTF6VFZixpbZNF+MaEdk6fNeIOSlf8kW3HNe0i7f1
T2NBIMoCKNcbTcyA0LrpSiSHfE0y7O6/yKxJiT5du203e8SjjGkGCZXdH0mUQkY5XWu2fBhSJpcM
7r7HeD25LhSu7STZl+cCfgbwkTkSeepsaLZRPW3xRe3keXsV5/2uwJCBS2sxmScmu4cIA5DLqp6V
mBC+mkMCk8ZiCIwQ/ieOc+wek6EH3Tta69CZgJY6qM4HzB0/UMNNWn/u+cRTbQ4jxMyJWVmd9TcV
Y0SP2SFFvo6sfaZxCpPkfvIKgNy8jk5GhOjk69FRlYP6WTVLALhfngCdCHf+syYpU9uVL5N7YvLq
oN1Hd2g43JbJg4TNgRbk9HWcznGyATUAUf/7l/VZN8dywB+cbA8JRgTg0IvK5h8J/8fDaQnKk1HR
SXkKhj2eQ05yOhEK+3xN0M1j6OTwYkJnMs9MzzUufr7CxSSqDyfZ+tdTP2nJA/iewXn6Y9NfORkE
UI7Z19fpYjOQ83+6L9NQDGHORpExSzZ8G8L5GsU+57BAv//1Y75osUFEW30m7pP5sJ8uHxp/ksyq
pfGUzHO+Ez3D9As+E/MtRVd4pWQ6T5YPbvt0NbXtsCcvEMOL6yQI15Gu/6QHNDe//tud5OwHqKoz
8wRNVAHBSvLO1pv39sPy6pMggegUlrtDxiDL4t1p2XX2O8UnGxv+TDqzkZr3Z41RllxRYtKcaD0J
veVjD0f06WWOIHUSigdrQtY2BfGN4QEgjEDG8VEA6meHhyChLmIrm/jQEM1Y7aSNwpe0SXbYbNeU
gzfC3uSbi/UUZFMhVpYXBt8BHhIderOo3sel/wQZB6k5oAmwo6pTr/LVlLomXqRlscv4M8ISpTbR
kS1WAX1drnIC2pSNtZzk3u150s2TdoDCPVm/sGjaILeirId8vl02l3o5fTXgf/kpX06xbJMQPV4S
WvMl5J4U+sRqam8186+NTnUxfXkv/iomdXcm293FRK2voqYv7fKhu8pOs550wc16RCdsIbVrCBWe
fkJ3TuN1EyIuF5bGRkamv5v05SgP+dTy1+fn07D42NRveNsfxrnyKfPbwnIS6Fc4CiYtdnCDJOhM
yuxy/gTaBuX9HAoWamWKtdnCfWr5KDQxP9RtiaoebT0ixm2D5D7dQ8yDmWoHC3EbbogAeq5f/7sC
ySJblK8JKunmyK+g/1ov6TKcJwiykdTM69skzY5fIbMtJwYrgmZArexyuZYoKxiep8DUSQReLhI7
mYbaI+MY7XVysiaX3o01ylLA0rjMPwbi70LU3eE847Ac8vLfz8SGHGQE1DLOBhGi7MSS5Z57ywAf
seq4C+4tJNwnAPzk5qwzxFZ2v/HWBPgBWJ4BOISsNCFpJ29Dc+Vic3UzcvNybi2O96WFg7HHuFXx
lsMiZMw15y5M1pJhJceyCAoLe8Z0ahP7eNiy3I1ZYW2hC7Jo2TYrckUO08eZUMc5fwxd52r69uny
UbmkoBjOxVX0hU4mkAHVO5/Rac8Zv8qnTt2wCi453060CL9BLCs3enCs5WRRwPa+dHHcFUxrIXxl
0Nyr4UtGbxAeHnL+0/9jMy9yQpO63lpPZ/TvJcvf9ho6wj0JgaAuowK52zF3WjQqbDiA6xq3tDzX
3VIvXoOeoSe6ZQRLaa8sef9fxzRgkxvEg4At+32hEYnkJKWFWRxggKG7CxWIYQsjX4JH6WFeaUvR
+Eak+ZeNps7+gjA7QxInWOLvR2zEsE6p+SU7a4IuYDiqNq20T6Pvrua0M7vbY3AcCLz6lF6Awfz3
4wxV2sZSOO1o+qPy3B2SD8zVNFF0G2UUBiASgG3HWH9zPf9SloICSe0Q2Tuqiq/Y3l/2UZ466CXN
pfRaL9pmJjEVwtzep4/+Q2h//r+OZU7yYiIVOeDvn1CSdavNiiLFMafPJtT3adoFs7BzvosFlKbC
5x8XU5Ng6bFvU+V760ASKkPUJ9lwageelJ04LhvmOmMeABguHDe/quRPrutmhyY7974r9v3tkZGI
W0Q8y1PDvvH3D+pmaS8FdSrvvGLGW1EnezG+Cd43W2Dj6wW7/5TyFJGjsuUneOXuBfT9pPMH2VR3
CSUZdTAOFXmZnWo63RCsDOEH+4gfGXS+Jj6kCMymmqN5BB7hITujmjs3UItaIpbLDCycKOd24iOt
CM45AJig3fHkz7LUw72fPnlJt2+VR7cEyoFSpEXNAo/C7ljTq/ncp02dsRExQHhlD7KgzXRWMkK6
9iR6JP2rTnU3jdD8dQWpCp8iKUtKDCzSWGY0EiZKWmy6q0aobqlsOGCQe4QppZI8xSNt01T6KWUD
lVJ/XXT9ujKep+Zx16PxcZ+rmBqyrCy6OptRDwA4MPObU/+FAkGz5QeOFftzY5vTtirEkvCnTwNS
T4mCiY6IybjdSVhnIrwSoZ0BbjYga2VDBV9UOirieK7FhR4Um1Q3jkoKN6ceXjwfJ75bNE+t8Bp6
/VpUmIU82gL62WOjTr4TRfHJAZDcfIwrpU/HCYmvG2HzcR2ILE9SxYUwWW5VQDaadayDOpU+xPZa
xbDb5dugr1KP3EDdjuv3zIudTCBaQq/POWdZZpisJO/g0RYPs03OuauZOUuhV2ri3sUw1wzsXhHx
zgNLBlQN47Z0d7KJ9Ei1nLFU11BwbrlZEG4xYESol0nGBDk1yc+S+T6UH4XUzIT4RphXUkROA0wV
IdEL3or6lHmL3F8qu8qaxT9LLLY6kkonDxyq/d1biVhjFp8GfiE+Zqxxx/m463fGc/wTN/OOjR0A
2BP8l11+TQ6UpuIX4lSpe76P7BirN/1Rh7eF4+I4YnHfoHOir8cjjG5iXEQryD5pMivbaUd4Da/k
msInXpvCk4hoNTNQMvBgH5vOKVB1EURssdJurpOeUviI0LrW9Asnk46E0d1aKEVA9RIArvvhZTx0
dCzdSJ1FOmXq6r2uEJCee/WHTthXFbN2ITcsK3Ed6dEy6oHuUXUMgg7dRjjdRAOFUV6dhjR1rCpx
VLpIAur8yIXmCEnd9fVlPkTLkgTYLu2WgbyO6PApHQukzNp0EvtRxd+o/iUxWxzeEtQKiecaUUzY
eBTvVKReFHetYBZq3k4CBJey4QewevXNXkPZUx8VAw2IUm51b8RYi23VK7eRpqx0nUAKlVWsq83Q
rpvlwaWNHRr0xIpo4RmnfOIXDbXxAq9pUxjecoxgfJnhou7wZKI88zv/RRzlWV/DTFY2YVZuhOCH
CUkvnmqm2kZTQVLC/CzVnt3IPEk+YwBsaquuvJBsMt5MdcRoXEpkDkmzSA1vQgQHuJ2PKo15ubVD
87kT65mvsp6ll+C28BgQySRxdasCFnHyBwOhk+MMaHtp5cn6ZXTROPvBQlXDg+VeIrd96TQfERsi
WFo/Ibetl14HGk0p3xma8oFkWv5iiBQIJoZ4LaqrQiOyhnC3Xr+YMP48StY6w1xbIGam4j7yioLb
9sBuuLAqdGUWASTsefYFL3EEywAmLi9aA42JayQMGvAbbS8XF65wFvFyKD2Y8kIHieugrVOrJc+X
jcDJwWlwUJK1gEQgVAWb8ulS7M2ZVoe7sHcKHxwPqPGcByFEB55n7yEQmXyoSRyVtlGPCd7PYUu0
T6nG0lSdYO0UuDq2ZPGVWsxqmPrkCBSDLr11PoqjXDybxEkajb8GEbXrq+q5jfN5JvvvVUhLDtlB
24G0kD6aTrgY9Kmq1zCLrhHt+Q6JfA0lMMX6LWb9TyMBhE7iQS1fFfQdERNBHcC6+AoYo8luLRXA
3SLRtM9hDi+CodfvmnmXICNDw5DJJ2Hwnke8CT2dZbDNNkSuZ1VtaFZDGxBb5N7RuqkQsNOpTqtX
vXkc8g9PjRZxbyCN8O1ipGYoyTslVR3azeA5C6eHk5KpGDQxgpUyTKRS4U1kNvFctuVpjYLwAczz
MpKyY+l3KzMPV52q2GOVESEYTjzPlUk63JjCMSJaNGy7QywSUB2WZxlHmJmykA6MHVIixYRayU64
pcTUUnWTREDDS4klVAY3RuJTWCrL9wTBDTNMrTH7StKbWAhOndCSqF/GeJwVncj25ELRb8kDhy/u
FjBTyGh8BdxpKg3OPFxW2TstncY4jzDWa8zPyG9zQmhM3h4D3LasBwfYcMvSIyuYmTmkaGoF3tzy
sZRZoLOwMrQdBZkYsUT63AT9LPLVvcnnztB6eMhB/DreBiSYIXRtlB+K9wnyyinFdumZtZPpiDJN
Az8JLNkSwuWig82jM0k29H0wuQ3ZY2nsTHVZizHSUQo/cMw9kjZEyG5ysvXG9tpk+qlvINsTuWVo
FwQdhJiOm5RuXoGUa0AeWIAPha4xkP6QU5xAWOZrOOO7c2W+Bgo3Wwx30wmb8XM8gpQMGiKgIIrv
Paq68RCt8oiyRdthf6mv5gAi17p0sNBUoqTQwJV6fy1UgthF2PElso+pRVQsKmwaQ/bcQ3ufAqBD
Wdt6akMLIZrp6XOe7aqkWRrdvrNIo22LxyARHDEvV1nJNj5LEL+EgJSEZXQMaeQK2AQQWLYUmXxz
WwT61kyem/ri9dlCC3+OXnWqzGoVFBkIJuRHeEtNmjEKt4ao17kk5rZJMJfm+qxPFr12iAzwN6aO
eaKbelXV2giKXaXBvsIy6WnfbK7+0gFlQyUTJ2daLNHve1SA6WpJ6cpxb6aTxektjR60fucGO89k
woue/70d+BIn/Lp6lVWdnQBOQ1Fma8Ue8vdVcplIap9Qor7hbXk7qnPiPA/B6/gUoLqHTnNwjzwu
/R4s6NMF34ed7unz032d/fs8/tgrTOchyQaxGbhsDc2883wpjWbJOImyW77OPinrLjNGGtt80a/W
BlE7nUWKOi//PuhfP/wvB71fuutpbmli1CnXR83eo2xAV4yeG9Tw4rhestxwdoZ1IOQAtONis/o0
nPO/T0CbPtX91afRAN1JwcKB+e73q59VldGGkp/cxPOEifGIVWG5voLr9CgcC7t5eBU3BpLombrB
qjSbJ7sUwHMAikd78C/6SwFcwZaflceSH5sX71q9p/bh4jmgUXbSSfhJvGxMmUSEwkDV/Kc7w+jP
a/9N3+SP1jS7LEU3CTWRsYZg2rhreNa9KyCtz/or5d41SYsgOrx9tCdRaVXOXzg22gH8Urtv3elf
G//fr+DvR757bnKC6FBBmMEpoxgPS8ZwxudSoJH/Kr8m0sY1D1m6VPDqvmVIm02nh45GgUq3n41m
NoLeYJEoKHMkdIk7uTnIa5S0B7QhHvVo8aQE7qyqH4ruptBbIFNhV/7saLsTzOYni87Ygm5lIAD/
Gu/camGoOxd7EpJnaCTAhiWm/131VkDro7FQUWNGg873yXOCZsMXiWKgAFiKdNpglr0mtwJNw0PT
zpF0B97GkMmAtHVHOFjl1qgOhCS+WNA/uJ85696TavA+HvDmvsv6D5M2Q+Egs86qeVo/GJDMSeut
TuPgpD+S2/BTW+rPLcwKd4/lz33DBcHaythk7Bl4wiDPngXOzxIOubz3sCZW5yQAn0FNWGBarrpt
hgA+ZRxOyAA8CTIBV1TwN6ldyxsDO0P1k2WUYDyl/bzD0yg81uYOELnaHkyw8iMmbFs4xUsMWHS/
5CeWvgmp40hagIDVjiWsOhFa3BYzhYbmF0ao8k37/w/H839PKTUkAjdk7T/W2i9lFrlgigtb070+
7uEQ8ZiG9A+u0eb6sCycp9Qudof04ZA4l4DGVQd2YaqQ/vuNl6fyyp/P6/+dw135pTS7WulMzcU/
5WQ2TaljvFh/UHGeze35QZvNYKsez+ef3xz2z4HGUKbgIepLUy6nflek8HyvyJsAnyRq6Iv/0p2z
V32O7+KGxLm26SOwwNAdejOlU1DOha1wSigpk7b9Ga+zebf6zuX7hxRruhkWZROT1D9OzLq7EGFv
qHnZaYgSmciVTUa5dYTANOLdYPNAtbe+ecbeT378+0p82drvb4BlUNxjjpkSZu9UBGKcBl7cCsbX
mA9t2d7H7/tyLc+PPAjJEkyZuIZ+SQbZQbZn1mm1gfRy2bXzTWkzdAqnzxZgAAyTf5+Xcl+u+roe
XAvCvyTDNO6HUHcUstIS0Etb1bLHZZtsA7hL6ZJtdhtO0AZl129FGTr8tvVe2vpEjEolrHp1r3Q7
7L8IAzR69OMqzLZStCqOAqgQf+XL25Z8ZZY+p7rfaIpjIg+ovnmzpqroH9f0l3O/W0RYZaSVmueh
qKIH0TLszaoW6vuEcpR6CkOrf1+rvz07E/sTdQ2BWiqokN+nTXRnQubmcbfDhF2SI4vi2SfnYpG5
K2FYsyIOW6cyvpms//IKaZpkGBQytclueTfHBUmkynhWyCZWNh6IUHzJRXJLC6oE6je+/z9MnTwM
ZJ/xcFLXl4iTlX//gELdNZXYaN2VRKQNSkj7Ksy8pbzW7Tfswd/cvT9aCF9H06BLSiaMSUm8u5y5
4XrZ0HG0Kf1xHe2N+XIjONo3Ve4/OAv3h7lb7KSx5rKCj4DQUrm0pyLAhll3FaEtP7X0g9gAapuC
cIoMygOKPcR59mO9e9yM+2+en788rxrX938/8PT7v0wEbm2w61bK6gbCm8UVSXKzLURNMGHvyZ5y
+IYKA20lDBPfLXP/+hD935G/nuxfjoxuxhfaTG4JRXlye8ykcMDx2I1O3SzeiRzr+ktyJQUDngH/
zNVu0SR7CjH/vgCa+ucLq2kmAa+stieazd2tEFW/TZVWm24FHt4ZVsAfNZoQhAYvhF3NYXu3i+Fh
WMpLwsCbTb14dM/J20gTHXv1Lv6Bpx5+WgI05TCh9jtbvkrn4Zn5fI138tTPMYcsrPWtWPPhaGrS
HvPs7BsMsPQVDXs37vAxmELgpBBXe99gsERLH5pMancYBwQIjktTHEj3Q3Xdk0w2pcYRBYuXrUex
ToDNBOSuttKINwPcOumq8lJzX7R6JZTkQBBRdh7YuRazPv+wCExqtm1x1LRJprvlr1DkHzlkBhVY
mLfx8QaGyKDnLeZGjOBsJAf2wd4yall1Fc9m+yiO4HXAefbLKrz4wYNAO7maAuOePJbtGEARsQbq
cy6TkEDNyUKCondHd1zW5j5jjVe4OFgxLgXk4kF/CtQ54Q0jHUuUt0W8HIynIIq3JlTgMXrLiBLn
CnCamU8tP96iNC/HhafiykN5bu409hCSDGyB4AY7uZYkkMdPUnFSSxTa8AE8tuSoZ4engbZ+7S8U
nQ4Ad7G1FgaF9Uhha4SKawQAynTUVBsvpDK1cZGHdyx48Toc8YrkKk4uciIMLLKWv0ooj/IgI4DL
IZyRX6hCmqu2UXSUizm1sRhZWIOGjRwySzg95dq0/jwVmGegSXprEaAqKMMYMiuthhZKedDgM1CW
zc+ocrQCGqz1LHSOrn/q2VoNjxLLTd+2sPIO1kpVbv9+a5S/rN00HaCSCFrJnGApvw8bAcEKjeCB
FtHomG9B6FYgPXvn+HqdAKcE0eq7mkWtrbzah92hnq2QQCFbOhtOtuX5//fZWNMccP/w/3I291Lp
atAFdvaJStPQ2UK6nO0Xkr0mfuw0/Hx4GG3URz+s7fGVeBi7fQdp6V/34S6xF3vYVZvr4qFeTXTX
OZqM5fLhITqvjbn/JK6fpPNunO3c1cl+SG7rU0k801nOGRfn8+I0m7GXu4TnT8E5d/ajlS4ei3xZ
bLE+aGskXm/frFz/a37ef06mW4MluyLpWM5/v+pxNeaCWiXVDSnYgfgUwNy0+dfs6aB9PlePGa2P
T4tu7fisgd0dn1tYyRPnF/S4/UjDZhc74w+Bkcu7CWAsb8PLtXSktXGdILqvEtKUU7pqHLLYnUv6
5GdOUDvtxlua6wL1Sm2gpmlnw+IWLNhuAR7ly5aPxob0U/r7+pU8Labl7XyCTo5gAilgo0ow7bd+
T1mfCv/GXOUbedutSA9CijDhRwtmWmFlEMWOyKt/nhKoEXjMsgW2nmb77f78Xvg8Tb2/XsO7XXKj
k1yiRUw7krWp4W3LeOLXhfnopkdmGbF7/HaK+etsPzHy4aXBp6Ar8Ptts0K8uqISUbEY4nlldHOT
xZqa1ETTjE6TvzUQNTLhhz8k+3FUHzCBd425ywjUigMQrXL7nEgfQv2gx805jquDTpsgAy6cRFx9
YuiyxP9mHfS1qvrjSSNRgJWXKE67xN9PWQtpqEZukd6m4Hq73lmQXAfKixtAtgta2Ed15u5Dxz2R
ib1jcUK210q9dGxVD966fcwRySDYgS6of7Pg/YMI8XX/fjmzu/nadPMa/TLVMWvRfVhbSsDFG8Zh
AdnOrnnDA3/NP2uyoF4Mcx5DTUvR09vBj3+PON9en7vxj66UbIVaWN3k5YTcTR7qdsZ8VZwzFHY0
KZenlyccyQXiw8WTa4u7kSr5w3CFw5ZOAbvRe/0qrpqVtP73if0hfL27PPdDYRgFjVJknBjz87Ub
bOUYPTIWrFvQst4Gouwm2RsL1jmLHx7KvGrZoge9yrMf2nZcfeCzooayO9GSc5bLkZdwlvzMrvHB
f0h+0q0neb14ch/gAx/sCRo7QURD/JWwbQBoTpDnnMWFHRLvULEsWH6z7/jrZsD4v5uv3e9YK33Q
FZeXF7JUytIw1TCZlnOgJD2yzfDWjsecAtNbLa2YBv99af9Iif66tLomKTLCEAuKx9074QmcWqxo
18fSAagdHMTP11caclAlovXRn117e62uT4hIPHYnGRo5px/AyYaHt4PxdilnCuQoe7X65l2Vpw/9
x7v6y3nd7Vn6TGTlZ7L0YyFVjHMtQFVZ7rvxyPJomVs/RmtVEHFE2Wk8CngBrJY2C+U+pSddkgjh
6pKrzgB+RP1mXv7rbgoFuSQaeHIVKtq/X7FYDeWq0pR2x5oPllpQnqBpTG5yyUmTixY819p3u4q/
LQVMhngL4OOE57l7Mb2sDMVWidJbs2xgwpz6HyKO2AWh6bdwld60n/9+KP62iTFRD6Go0AmYvU/f
MLp+KGMrTW909H/Ia//8fWFX+e4YdyMegBdL7vu2uk3vmGBfMdPPrKdyXa+TBwPB+XqsZuKNRcH2
Y5w9lXhud8nLcIHGuo5g96zCGcx9AQQtEAbq4eLDvy+BMl3S++cPgxrvxJfx874E0fe5qfiuLF4T
xNz2s6fbr6/StaJ18Jqv9z+qmf2wdhfvTwG4AJYRdtLMdi+NbLMs9FlDXLzF2fr5s1zI4zfP35fP
5/7MLHZ2AEABvPxR5XSLPjPHWh+vW+3SLyBpgGFo0AQkFYp0C5bDIl+bn8qiruevMNio+xWz19xc
AcPk3/bEO7K9LpLlMt82C3v3P5ydWW+jWhaFfxGSMZjhlXnwPMRJXlBSlWAwZsbG/vX9kX6pOFGi
bl3d26quqhgzHPbZe61vHdY6bFqjmULwqaaHF+EZ49/F2h9eNN14Ak1W5y5qBIdwuoNdNZ74nhsI
iOOSOURqe1T5SBPg1npgahXz/YouE+3pldA15+dL8m3F8e8Xv2vQiL2UwojQpa3ghSoGgbP17OP3
I3FgYi/3R9+ee5vViu+LGPTnj2Yu+83tgOdixAxNV0Hl3n32OOoS/VLcRtsQTs7ozBbQh1rDNhqt
k90yPhzNdHAdqOyjd4mwNkt5YLxH+gtOsN4bAgFwfffY243CpMrxfdJbsAh8SMBr5PlpeMLSUGsr
IlJT9O+YasC/pWjJdc1h6dukWPp9SOyRsgS+TpqawaYEMC1yO4bmTKnhFhpsb+vWIHW7NxLsji6C
iRuEvM5SlnVpt5IPg1Uh68WUOnCCvkgGn4gcPc39OkKmfrhZkZ8I3q2diwcnZ7YkQOXTLfQRRxNV
BNIpMhyw/58rgBFvCBugB5wBJ5osR0h1bmT9hbcMCZvHz70Kf8dI1J6AvlKDK76ShhnxFebarwuv
HDBtgcRGTlgrZ+9ISXHDooUFP1yjsjt7wlyztr4SB2LuZ4BNlCc29H1pM7Q8Ex1qkuh2whjxBjVx
u2WwMsBsNV7x0ZOfGFAJfFxIb4UJ3RBJgR+zaRwOVZjHVAwDuD5aliIkF2OdGL5e2lvOJloU47zv
KxejW+/xaoksRfBwK5CtVBVmiswhXOOZZYJHT4Uf6G/9evj5DX8mSufiyIiPBl8lQQFoJPYZM0LM
xp7vLO57z99iuY7tbEPQLf8ZnMkcY2H21CwDhZ/vSi7x8+QVIGlM7KDV77kP3ibNcMPcjO7NR8KB
5IDh6ZtQ8nMYHRXTGz/El3DYzDCGRDRs8Hdodn40CXZHq2JyI4khnrUKZQFhskMr6BjwA8F18THG
CQz9Gx26tvBi2slGH3YAjHmlF+iLMZ1QTo1eh3PE0VZusdtqqUUQoHHhJmSLb9SV/XGrFgiorY7z
UMiGs92e9wfLp3m6oc+hTlzOHjkS9jZa+lvnzGniGmInG1wtHMJsOPmcm3HhrI9XVxEddTi3Z2xU
HGR4SUO6zReGZqTK5OaNnVRkTi7TQ2oiVRlV1lKfTTWjfikZg2qtPdntGGkjHacrYXaVzZ02/PI2
o92R4X8Cp2OJ6H27Kex3W82M+kJxk1hH3S+2sTmaXv6iBN9QcNl4KZhKBxjlQIzOyOy6Ag0aPgOO
4/L2Fj/yVczm72iqPniw64YBMox129xpEclCBk2MFzF2YH0/qe5hLqyeAls4WkFszpuzYb7sNqye
6cqUsHR4/CjMLtA0nRdEiaRaSdxLALARoXhSGb6gOfWvm81ps1G8uf2kbUBFWU8vm02hDX0WuLZH
631MlEljDhN9d6cRTgwXE1sfCA8UKpxC3IdE8hkvfFsXcPKTi2sp5Ik2JnvnrbRdfAvnF6r52phD
YYRmD6E8sRgiyrHLkDxIGFSIG2hwwNp7E28gxZ/8SoiNTmQf7+ILKQ6rYpNYm3GYB0DjYkLqB8Yy
ywMvRjWnbygoxq5+5kdMrEOA18tBQHaMLIm7EyMEGRjsG832jS0O/oDUUBlcGrxVsrfR66UxectM
CifZoMNHnf8u+NSeaK8A5TiHHVSDK/rtCxltXiGE/CX3YERr1LGHo01CSCk6nfE+2l+Mv/jeI3K0
zckSV6NHI4erJ6/DIze0JUGqiDw6H7ESaGZM9mJrabcd+YdXQjNHOxCZ4zpsvKafdtgfjVu9YJbZ
DvZIY2JBDTlV7jBZPELyMVbN6/lirNI3tGtgqV8BCmO5MN9JZCQSa4gn4Sj+qj5PAyJZI16804Wj
qWCuyCxpwr+QNgck/BhqCoE4stV5UWnzR9/5SpkL7CUejkL/q6Z2RnbtlM+m0/h0MTarRjS9jZft
VD9ax9gT6cp78XCWURVdEiPe1BwUGiKUF8BlHK4gV+6dLlynBGM4H+l2BZbpL3qQ/uyJT0DH9Hft
OCuUYEQwgwroBiEbmAhXxigic5iqVZV2jZ7TYA51HliO/aL9AxqEB040ihKrvp8ddlD4mmIvpxug
gOQNZpegO52sh6t8Q0DqHqXnq6vjPrxBUDFarEenUDpNq0mQKdOosG/ihiSrM/WOjMbMxk0u/LIn
+k7tgBqFgHiYmyNJ/Niw/dPEF2W9SVMQJ8xwB28fGlHGUJvtEqgWhE8sV5JJJptxW/5cZXwxQJM3
jPVhTLNblRgSfnQE//ncW6af06JPYU/ShuiVPXHsKwUpHU7hWdLK3gWGkyZmlnrK7dGErnSCUIy8
5gZUb8XVT8jnK8n0wZ8EwQnR/rTLUPmR4NokNMN51VdBxztCG9C/uZ0ykJfhLZWXdZRND5OrXXLx
8UzDQK8WbU5OpSi3i57eLAG5i6wr3xs0ZD9/6S+zvvsvfddHmtS38ibGymTeIgyW4z2J2EbLgkYt
Gs3Lj2RYidwYMK0/f/Cwgfy3jFYo7iVNA0ONI1jVPzYA/5xsVb7chP7YFkiAdn0ZUGKQDEte68+f
cr/NufuU+5aTHo/iOrpdiqnI8tcGcT+jpMIO3vxGVJW+zHwUfYgtAEowEidMTT8G4/98oUsitOlZ
ZMo3dkfvSYj1wjy5iX2d5/7l5Aqb63il3pwRbAt0taIF9uyUYXE8ZKbiXrGFwTmySv9KMcOtjRDO
OUxVxEeErlv9NOf3VQsCUi8udWGBUFwTXaG1q/VglbxAqbxZE9HUGEF3jvKkggPzqDvbfQNtUPjz
htRx37FSsBRH5iUO+tIdkTRHIfD6UeC2yG8F5hougxfCj6gChHV3AdNo1aJ7y/Z6MAx+rGNMRDHz
GUjZ1KuUj2vWfatt9hovt5w3YkwBjBGzR5ujGVNqwmyBeBqs++jhCkSOl2mKnzLbX3JzOYEHnhsq
WZHTLF3jSnZe1dIrKNffcs3QgMNS1o7KqYZJ9rTVLmhuAiq4m+loD8eAIVGLoki0NV9+AnrEj0pi
P5ddGQ7SAl0PvDvCGApj2o0tEGQ+Nm1jvDxNb3bEyJ+IN+DTL3Cjlz1OMiAACEOeYv+tfqX3SFio
viQzuX0TgTjZ3avqV38hD59311BDsWo2Sz0zcgp/ZECzlsAZLeg5u+YhOF/8LBvCCwWC25c5BxOb
5LOn+PEw5laAPr3rvtkjzJXoWt/ea8O+4h5/bvjK++NkxwsW/adzZZ7gMWavM7/u7fMsxv7tlPOx
TICLxoTHXGW7SYttH+FgI5gqn7OawKZc1xDOjJh9Du/Ns6f+JTix8w9TmI28IZmXDW/ngtKbmLSw
tJSjhz1Gg9/JpvFBJ4MIrNgkpQ1M2E5FJNey52rONsirDX2pdX8pMTDydZQoUuuAm7429nh6vFmq
lc42asEyhpjWvUHJwLiq29dXbZ7PTptR2O70Ny0xxka1eD/trwRF8SNraHPkeI386HFzkAluOZEu
gS3ZE4gNFk3VpwLB24J0vDeHdOCl7jXvYR8H2lppflmQvmDxFRQP9JPUAdE/WNTGrFj/PMCKmo8U
7Xzrt/mj8nwhS8Od9c5xjoEfv5hmPR/ts2gmM55J9psZoUhP5AqLZoBHE1vtr0qmbxYU9KIsKNBG
VNSqH1Knf45nLDSSpPdSv63BATH87MOSZw/C90oiMsFkScCGc8SE/H4DoO5WV1N7VlYoBJ1MGfzi
m9JXKbG5fe2qdfghhEKzLi2uuzMs/5ZL5+RkZLHFCE/AK8x8gaSOXUnaO87WYTNCbAk+/HlPTNZK
9kuy63RGM/IizszTsvJplWrsoWSLTVgp+7rK3ACDar+ft7KvMfMBADg9kUFH5lLr9rKjYNpNw9pb
lmHxB9gE0A6wavrB0aayMSccDd81u8182Ma93ohr66eoxdn7vp12JyrIYfPeiE5y8eSnW7g8v0ZL
9cpkIzhM3OnBGaYXNIkrt9ynGLQLWyTGcoV208Uj2oHy84XgFgwJi9VU3HUes+zNTFoGjyA1lChk
bJIGj6u+N0P8XwkcASt9TsYkm8yLyLm87h5HPR0vz9w95LuRMuMpESyNYjlMdxN2w1a1qHcAT0qs
TeFj9kaaXiC01jx1VzuF9jUCbsIIX4fOjHV6TQkAtqFPQtfcz08G7n4Z3L4vR+FjIM+PRqjYyoxx
7iksuNiFxU7kZNiPgTCF+q4K7wiXxmHPBlX2IHSeHkYBT7/qH1/15WH18ti9sv06LjQwP780J4H5
fHlzc19K9CaHeeGgcfj8nJwPTTsCdXzecqNNUx/7Xzwvp+oi95t34BSPk61ij5A2KG7tl47o9R5p
eEHjDvmG3bz25XfiJEkd/KOQ8UkQOkF5xOIRhUhC70fe5/QKWWD40yS3898TaXqkEXjqR6+ppNsE
nAQvEMlE/NN6yvTsIQ21y49f92t9pz7H/hXr45AXJbgwrsRZhnU7IzSOKKmn+GlISutnkO725Dr4
F6/E355g7K42WnjZZPbRkfcjrMaDoxh3gtc/KfbPhcmvZ/GuwV5XRVmlh1G/RRpLd3PICwq5g6OY
fY0ROUpnsvJ2BzpdBnSOqfhXn/58BF8LMGJZEOkBl5IRJWl3Y4+yQByvUbLNQaAzZUp4AwhL4bdP
+XqzjAfpiC4pEpE7mnT3KROlU9oSAcI8us3U+HkCfebAPgWnQV/9UutJw433uaT8/Fl3C/gYPGxV
qV27Uw3VE5F83sLT7vyqWclOtt5QEpujp7eJ3TkvMkZybX6YCfjQNZoTIBLZUEKtNBqvCkf/q9yM
GpuTgAJ9jJ170Lh9fmLqatSd1JuczUVYpB0iEXo8eXCuXXE069I13r94Lp2fefMdtV+6tt9cZUps
GYvw8F9m1J8/+qgk8bnvtcOQ1ZKps+TCfHqVFy8/30vifbv+Yxch8f4ktIA05Q8Z+T/vKvFaxtdR
qVCgENhbzUkrFQ3BjIA05A/6rJqm3vsGp+ASzOYvs9thUHF30eURE+XBG4zWSr0boNWZqB9VUPHz
W8r29P3Wr7MJcqJQn8yL4y/Ctu8/i9QEnhqcC/cCFeGWaXJ3TZW5INvgR6oJQJZ+fb3N1aQDW/TL
fvSbJQI58QhhAbsJSoD72+aoxZlYVcdoOxvZi7VirgmGt2kf0QkCz/CrQva+xz5sYBDHIoik4FCk
+zN5TTu9SBU+Dj3kgziQZ0zVeJxt0XCLCCq2hkGCo8no2yI8szaCo4GiIvjlcoqj4YJ9vqCfD+Pu
9SKk9UFskuiyhbnfjJ8gURBsWBjioOHHMUjNo5jPGj6kg6U/Rqo1hm1Cp2zZ+48U+LvJxD9m8yxy
iFUf2qRn8qALE9djRHwKWSPEI9chZg9UmEvqUQBhuotDbsEWdFv9udAaWRxTa6/Jdrzl900G1qcM
vscZowObEo8di6ujR+AA6BEGRHe9NKnDy1eYrjRMkla1LF1aTfhAKeSrMHoJHumkYcnndJLQ6JWF
+fd8DFWqcUsoyUbDjU3N9ssDOTzX92eRUCvAgSIJV9jmPz/3o0hSkqY4Z4v2+Kyhwys89UzkFp5N
2W6vs2uzSZOHXz7zuyv3z2d+qCz+WQSOQ1UtF+d0cb15NxbS3hRH8/TKPO64lUnvnOD6yu02M5pu
WeMKbnHt/XIIwxL/5WuLCIhpGykQEe5eN5BArxFI4XSR3whZwnl7tC/I6/OXWnxK4oh+9JaOrnjZ
npVfXqdfV0C+3j+ffPfyqap+fG7GwyeXs3O1HRFiegwTfd3j2rhwtotfrvA324PPH3jXuIlbvVTi
7kZGcIb9WOJcig0QrT7DLf1aXiQrUXKPt4KTa7sD3OFAvaWz5lK4UpLPmkgcIxoU1hJIuX588ycx
O3m9tek44ULBcAhRq0T1DezfTGrNS1TGZXG/P0LVK5h35EeVwAPYx+5tPLHP6oASmMzHAAGuuGQv
xaypyRbmh3c3aG90acd15RfFNoXMdajapwR7a9ecSmZTmVFhZxfhrx+U+pcb4uvrj5cRuDmi50aK
ivXt82OQVxep7dQsXUwqnxuBCZmoMNdY/HLbfX0x8DHUUpQ4aLzVDzXFP3d+GWWXUaOI/bQ5wPOm
lK+NIasR2WvPvIyEaZz46VSRpsPNV/+pIq8BRtat8/yhvvxCzNC/uRM/HczdndiPs0l8vcrFVNkN
ILoLCB1syTbuYmBgNwBquY/bmY4TVlL639iPAYU1/IuFH2gYSlzAZvJHdvsA/UodyRsESAIYLcVS
TW0rEFev8u/ZO3un2dnTEXYP6c5X50wubmPJxh6HLEMdMnS5P04oYMl+HbJxAUNNBz4Qsk12PBr/
0oGHCxTZGtihiaXMOnPkQrEz480wE+CBNX++VB9qnrsV4tPZuXtsikNSVLdzRhF0WGsT50B0cDJN
xV0jOJenPN0K7FtzX5Q8Vqz28reMrEu0Lhk0qFMFFAi88xC2QSs/H2NP656ONPKJKJjVsU3KHfiT
FGXzyAfanrLng2fOeEBZ6fmLLJq3s63hN8yfYjGAK9/nu6u6PcH77Wg3u/34l7JT/e5GUGH94qVQ
SZT60Nv+c1dWx1OV1CNarBMA9gAJESmMg8mfekpyyFwOxvxTQuCrpwzgoHmc5nF4celfB8XsuMoX
SXD2aq9mw65CPGM+JhttiPA4nslbugUennRq6TOhzwPti3elAhJrQEtdqaRJKYbURefpZMCe9K7+
Iazn/DKk20bE5HDBNbDY5oHdVQTMKTWtny/0l5KUOlQf02RWOAUSxdqwNPzz7ZteGR+v57rbWUeq
UbKLwmZ189S1NJu4aLpjApWZN0/DMujnzebnDx9L9y+i+0+/W3gACnRpe57UO/HxsJx4sn2eopt9
BPaxHvbK6qOwuD4UL4flKSC8fsViuok8ZYFKwNPccvizYb45LyZIjNXXfFHtaIuI+9OqXByfaXVK
4S08zpDgT1ZHlHRX64VAduMN+J6VLiXHwVF9mpMkz5N7mg2ahLAND4sIKRliW+/qDMCxyiKDBB+p
uiblcU4YZwB/aVaFyvo07QN1d13G0/NDxv87Zl4shSj9jDS8+OMwWVRh4og+Y5JpQ5x4OT8Osdo2
GNeQhGmjIeBb57HWjNKj9awsz6FESDMPFDywFPdHYZVu60xAoNUIuAeol2KLvghnTvd1S5mn09vi
AASMTFSIekPUMwF9iL0r5xL2tAZiTijdVJOPmynr6yqfKrPGJFd1LruCx4TavYYwm5kTy+HIYo/v
lnbkTOCn3R5I4iZhvLHGPp0rBqIETRmHkGxroGIfuz8vXihradmFypxZ3Wy8PnFKvIkl+c0vS/UX
6eH9XTK8V/65R5XuKLfCUTgu9eNufImscRKIgiUwbgK/OPKhhN9kcBVQFpHxV4DHf75NxS/C1/sD
uCsT5VYspFLOO2RgvBV8YObPJVD0Rft62zPYer5BLE3PTCFy8zwb7dMdyA6bTKTnZiVOJUdFwQsJ
2YGGtlIhORILEo4DCbZkR3b7Elwm869tb4umfLDiiDeC6MpYkVxyEsMDORJoyOesMPvE1BhqM22y
dzrlMEg4y5aXCX8YuvYs3kyWbNafrnv8b6b6RCtscjFo2hjM1KwBWKqZD4B8yE5+PUEfPC3GrTHe
Jw6BZsY8xV7ZeKjBF6cHspGdBn7q82/Oo/u1lr4xkkRdZ5alDL3au9cK8LQ6TqRJubwVq5scGdU5
dvIquBW2fnrvMgb9iCR/vnr3tc39R97tfIWm0vSquJXLul0d03mWUHO5nez+/ClfBoQfHyOiNKd7
oDCUvVvJzqcyPzOthbQUr4vybw5DadzssMzkBBEw3EEgKva7U/4Lp+ELseD+c++ejSKpLsING+Ky
FpnWa+Q0HYlwCm4SbRrtYTImMVPaXavZoZ+NNOg8dK6v0m/xj9+eY/pkhHwjSvtC/yvjqLqUZZwt
4ekzOgOKeH2rD1c2Ur91UO5LSL4uRarC3HkyJu1ifP+6KntJqmONF8ZCcMAUUJdRueEI06zCPbkl
bU51dqFXmf5ygakH7jZNw0crGBhwEVAmwGX+vApdKuHMravUO6xpBHPOi7fOlSxItLNqFq+Kt2bW
URAkqxoL7yQsNyWMKlbagGSsUAVwnC4RfwcXN3fovPA3xXDiYOSf6s5k0EXNhv+ncq822ACLDj6q
F8yAa8JhLFLtnNwimIn3VmaR/jTo9XiwR8Z7YcCmbacFHduxgxSGZ5wfMUvWuZ+z8gwN5ZwhJ6JJ
Q3YvduSmfgS88hA0XsafyH3ZrafDcUQMDTlefi+an1mpbt7wOj4GfZjwt8pp6o5c6MozaKYwLFkb
fBTMNm0HdJyRqwSxx9sGvjIivakMcFZz86k8Gwqniopa9IYONtIsM7GRbVFlkSHiMaywlPfSF3lX
YWrw61CYj1CGIjEMEYGQknuzD+6E7vLZvCz3IAjsHgUiXFpfndOupngi39cHQzUggB3YTKgTjy71
I4pF/PyOMG+HVXOn+EdTmuchJhMMlSPYnicro5l5CY4W+nmamZUnTK+DajzQDMHvrOsCbjgvXXIp
TAF8KoR2C5UOL2n44bYUjBzRHIW8hp8EQNIEGaPap9OCyByVL3UAU20TQELISmzg7OMEIJ7zJOi+
ZsSVexLsyPIZCzNrCsDPBKQ/mKWbLDI7gfIJTTQAQna1kmd4yuitxh5QT+tE0UlB4x5NymJbW9Q2
s2sTcqhVQ7U+8Ua4ruFY28OV0V0GtwYc1BszabwEEtPR0wIgqb4cG1BR+adHp0d2BB9w41j56zin
hG3jvcCKMy/AcqlJjIj3fg8+FViZdTULXklw2qgYLlY0JY/eiyx2OaggYScMJx2gc2KXIbN7U13r
NiYZTiqnlFmOSt0yYiL6dPJBAEOBJbzbPFAHRWbN5yvURUfsvrgKHH0qOPyam7UFrAtV1jtMK/Dc
gLwNqjLONqMzP5pGjjSPtmU49iezxmm9yElM1e6DxG2campfrN5VKLUovBlnXUNQqbapERMrh1BW
/AJIdxEg5zGIKvFHj91UDdSgY/N25S7hxcQphQPoUCiZqUsBxDSW0SaxlhyZHdHhG8ZY1HNB6WKi
ZLP4/KyZAwV2sA4rbuT2jmrIz0MpcPJUR2PLxm1UuoeQib2lhIVFVPdCR27JxeC2rO2BXSsOt8Bi
lc1wmHEvHYIIJvbBbH2cX+FpcVpcwqODWKtFscq9lzgXLr9EnS4zugGJy7FfKe50X1lD7HVUE6qZ
iyBrjppprs07jxoBsC/F5Po3EMqHeuPfbePHGqmNFd4DbO+BCHxeI+s8yZLsmHY7ydAXpTWeE29l
LKrB/FKYUWtJSFCnfxTEw8NDRSgkc8ul9mfwsBUopQlvBTMubtQtQyUqSYD3LoNZIBDxL/ueb1fz
wc4yGkkq25575Xwqnot4EufZsro9p+nLUYOFpeJEPD84zHcTbtVxRjR1ECkPRefq9VstNG7bWWOv
lcL28qrVK9o3SeOK8fiXY6Mb8s2rBq4tZkMML/CQ7l41kXrp5OKk1jvyWK2zP6OQM1JY7tHTwYwC
FvFlucWCALBdcvBizdAohxILAyzrGUxx/zAjK53lHlufd3B0Y7jzjqxz6C7tA0s+mmtkedEs9+k8
mWd/QS9jyWPoZrZio5uBrp7MSls2XpHkusNqG23jWTyT1gjoLDU4+akleikMYpFlvJgJgKbL2dUD
qhhG+BURRLq9nSMhFezTLFmJnrBO3Bs/vnKiMAuyVblLFvGiZfOR22pQTXHv8tKj2Tk8P7Mj8eNn
l2w57meSLQfGMY9HNAhxaanwlmPFEBAZJk7rpjOVdRqzojwXrD89W6eTk7rdLy7v4ca9v7Gh1WJq
wU6jqvcdU7mTZaHqsmzZi6iHS5dkU+tWXQ0FTIbw/nMt+UViMTxF+BXxOdGPE5kyfH6KugOM1HZU
dLuJIZvdugi6tfIyoq8wxmwK160A2b5vfHlstEQjWvGG1DpUKLWL6CabpUHtrv6fI2Keo06YZEuA
wT4f0eg2OdYXTa539EPcdipOO1TWgj1AOA1Ul1wSltJZM828ftbOSpOZsYHHG6Y1E8RfCnqGrt9d
jH+O5m4XccjhK+pt3OySB7IR/PzpqpMS9pENoAVsuKzFZBqfDP3xBFtUtsmhXCj+UAJdgp4qoVi1
mzfFAnwfUIOY5evRbZ4vuzg48bokT9brzdOjtD4H1PCtnc/lP7gW5pl9tl+GzVThX/60NvFZHtw1
3r4QheBfvWBBcYWlNo/MyhY2VBa4yRcxVmHdwn5m8+oILk5vgs2byfvO+0vzZ4Xk+0qkyVPkvPBO
JbOWKwuJ3Bd+uXu/6bNoQyg73iyNmlmW73YJx+wwuUyqol2qKYoigqRPY82wculBvZJ7QjBpXaph
dhoFSXIlAE4M2zI4qDhe211N9p/WowL2Y7CPhzERiIVOEHbkMIMikDaHN1CZlyyzyp4JUk4pWuWQ
DkbORUt9tR15P9+Lytc6XBuBW1BFaRjXfsGunCcXXcs0wDyVfTx6conEx6zeE8GuNJNhRkYTJnaj
q90R0EvGU2YQc0omKdaIx+jhjP6N6wzmY6pz1FR3ihW/xTsVMj1OImHW1sZoc3pMH6LFYZ1EAM3K
d3VFDMDyNpOAENKrdFDxKWd8tzJ/DOXOaBChXRbnN8Eqfmk9fImCUccamgMFmhnjqbF2PzGuxofi
1BYsBcRCJvZt37yRfTNYRBF4uFh+zRcm5DuFtiO5F9OQOgtnqWw+ntnqAW8A3//z2f/o0X9eCAE4
IUlVNbSdE9LRPq8E59FVEA+R3iwPJSKrXqYbJK7UJrUHRlk2Jr9UAtAXpdaR6XY5LrdacfE17oJS
fIHzbJB85VTn+pX09gGudAbpW4gvPx/khwbt7iDHImwtXf5vv+FugWizThfP3D/bcMj10NdjH8Kz
vcEAUP3yZKn3agouEAwnXYZdCI2B0ufz+RhfVHlC8i/5Rsaw1Wl1Q12UvmxWs/NrscsXKEXZ8i0n
gzz1iNwVZ5A2QdmOWxs5YQhj8jmy8lBcXWjD1G+tGS/Hf7KH2BfXV6QAIzrIDaEGY5IBxUChr0Si
gnlbKQs6QWay6SBcwH5dgxGZN6+3J9DSDc3NNxCuKOLFZWGf3klDAjh9tUATx+0vkyNx+H73p/rf
7393PxyU5FrHStPuWqdHgxQb6eYcUn8/nVnqjk4Hb6Dai7/M/L8Y3T7OOg1rFjMsoPL9EL5r436i
3vjUc2cIg2aZhHNOPNE/mfE8fhC33XO+iJ+VpwnDvdi4AabAPPjU/BnAVixlwxSGChx9S7TGalC6
UG/fL9PzqnVH+1wx6ZJZ8hr1/M83Jr31b04XzSGgStwxsDXvCuTsJHdtdThEWwylpriBHmGTRsHO
6pBw/Orm8XWde9wYcwwYoWDaivXHp1ze0xkzju5yPxCKJhja/IXzuPCNN/fPnyUIDd1e97QFfBga
QHuMl/mTscaG5TWG/8f1X/233MsM10ayy54H0arh/jlYy737tk0M17WflijMfLezMgPr09X298vM
MuYueoZXwT44y+W0ctA0TN/87XPkPi+2uvlnOmJ7DnfPWMbGgryd4BmbFGJgdpMMtRiVvQ3SFmSO
5j631qr9PDE4ZN3OaGPCtGSvbR79A7ttONW42LNZNB92LZ7ANmfiXwFMUdiEOJwGp0jsMPgyHvkE
x+nMh5S0JmwXtjEf7m4q3s5U5qvHmZ86z4+SvzoE77lJShLoDcWe+IIzWjcD78Lml/G7ZITaMNBb
Fd7wR0prZRrJFOwSnkFzOt38fNFF/bs14t+Lfvf2bXo5xhkd6VsJgz423efnxHh+YNu+GiJPhqSl
59eRXfG/M1o/xitSEt99IlHRUIwp84qz4bzidOevqsMV6alkFlShtBjc6eD6mu+XuPKMRU+kkmxi
1Ht+pB7mgWBW2VP+01nCmpfSB4qWiQ0hZr0vhx88tTEAD2f/agTTP0N5PfxM1X470Btw/0xfDgg8
D/xujG1m9R6Y7hvvHHeLqtdau097tN0G5qsNrqQALOT+7Y2/NkWbDcIkCFwfySNHyectnwL+UGYi
bsrM1fsO+CJNjRwxYUkH4OSws+U39Cd6McYD1+xvbP2yTn9RvQ0rBkZ9Ej3HdA/RQn1ep8UiuhxT
pW120TMEcaW3hbAU/BFFalAYODdWY1t6HRNkleMc1P4KiJlzc7yI/XLkMkC6AVVn8XXI83FQeK/V
pw4pXPFLbfMxaL9fTZmQi3BwyYtgA/35KNNGLPVDUbKuEcFVmYOa4Ln36r0MGhHb6NDOg2qKQI6w
JWXbkUWTWk2M08mRiSZeXv+AnjO3ogNX2my90V+NEz2c3okfOzECG1qyU1pey8lTUQRqN9OOM81W
eGxL/IVGc7U6NujYx345+9++JVQ2NESnYAdnG/X5eylkB8ZtqeggbxQXlpVkXRpuSMGEwx/QtlQe
Nef94Zfn7uueTcOlpIlj+AdUvvfNiIaXxznRoUsVt4WkvOS3h7oOJm2YjV6aS1CP3CM7asIR+9W4
Ccfa6lbtOoJA0l++/Hcl01gdWI8MWnVxNL7bPKWVeKoRk1EyUR1AfTOaozQh1DyxK3EWldNkHHOL
PYh5balNs+mT44ZiSR01tqKTnHF145ygpAsRwQWEoGO36rPf2iHfbRAGST/yufGAbrhXKwPuUvK+
omKis9uZ4+Bx4nRrerQGO5YHnhd/cOnCZv8ThyjhZzVdQKZUAMNmZPFaGxJGjPH6V3nWdwsnCkJ6
IGAddXIPP982iGEOXSyI+vZMF2SLsyBcwgdlyMH+PwUO+Ot9OtyH988fTX7IrBoGJYKMPn9gk0dN
LZ4mOq/nMWbgwQG838NIYxP3880pfbOLURG7ilSNdKHU+/Xo0tza7jqSq6XQBFq7Fm+hcgiIzT6V
J+yEzxJa+PpQWV2+q4o1foBWCa65Uxzsgojm0WZyCEbaSi1fJupSwB51sYl4KNNwdFnWI+zn9qV5
H1ebhhtb2f586N9MQ2GW/nPodyWvkKVNfTyxBRA7VMAn90SGdFlQ80EpOo/PdotJqImvYVc4J5LY
pX7KuTbPLdvg4rDSOg60e5bYcvcPh/QXNceHuPTuCjKhQWKkcoxIQu/q0famjStJruulJgZdNdqU
ExSaQjSvGvJgktxpx+ycysk0GREWd5ZsLOS12NnjVLPE2wUiixjEmKnSy1ROMY8erzQzDugUmZ3R
DTzfbvNLNnroJoRAxC8xw7aT+iycRpZ+RI/eFoGc9WGb1ID2UTgVLK3ddnSQlsVBINNmdsREURLr
kgr9X6mbTTLVbmS2BJ3ynCis+Fq3/vliffdGUVHysPYOTzURuZ/vaLlqj02esPgk57EZZQGuTL8T
9VVRqmbUoKrXFeYNCs6r9e0izkp2b7FGBk88H9oBvXyz6/5hxFmo5dP6NpkxwA3HE8ivK7XvLXFE
u4BvX55K3kC0Fy/s6mgnNDnjEivXJbtKcAz8h7IzbW5U29L0X7nR3xXNPHRUV0QLiUFoQJNl+wth
O20ECIGY0a/vh6yKqpPKjHT3h3vuyXvTFqDN3mu96x10YL6+ZlWk1XYkWGbRZcGIMGsuMmN7July
tSzOOnD7pGHoAH+mf5noQXWnma9Ru3WsqktcO2cTxIEXQLnHu06XcHv4blr8hzMDP142HP45DjMf
Hldn6KF8u5c10sf30U+b+5ObNxxWG2P792/mZ5zW40qFgTke9hieQgl/+GaMQtOw+roFvbKTMSFN
3mR9MWFon4W7MkV6jpU4R6VIWgokQKyu2AT6Rd36SJub4bt18ofGhNkm6SA0U2P218NWW2RaUTdd
WAWZNNiGQRNiaGhumZOBpKkKWWcsmO4a/xCv4V4TLl/jGxHqht+QmJIaZz+N430Jz00L57LWA7MI
YOhauruWt6OZ5bOqWsjkTVVpvxeTxDfueBo0KnKK8FmKbyjuOshw5y+9aGdiQrjreXsrVwaL80K2
4d0kyRVosf9p28320cnM0+fac5hgXoIdiBEGfElq2zpYOc7M2+CqdHwh/iX9QCwVivYu/g4K+dMW
/s9H9nBYxFVVRkpdV0EBJnuWSrwActkPudxSKS1RaSwSrKZ1SgPa090kIHxkt/fFtH+TgdXqAzK+
uke63yLLjw5nNTnJlXhslf6bsvJPeAhybRPWMV5QcDAf5A3dUBl5NtGroDTf6qt6TC/dcxYOK7W4
2A2Gm5mo7eX7xFFvT/fM2A/X2/+3gJr6myRjZueQI2CYPla2Q3yNO0j1eZCGezKjRLLPmf8NHzAL
ZRm2uOxzpBf2398xfVy1D+8YegeJymvMNdDEh6q/VaJbXSXDLYjV51b5YTLDhNmi+FE/Hz51sm0h
aBBoo+JKT0Z0QUrKqZMDrXOk9oAdTDNsjRfB054RGelOnXjm6PbgmswlL7OI1EyQnNSvI25kevuR
IA73wsotOC6+knd1iwJSPZ5fB9qHiZsmB9wUthMmKLh9YLU7ARKztWMmuxHTGtHSmNwls0bxzvpc
SVzhdbi6UuaKVwtlp0jrqE7//nSUP5RXI6xI1h+uljo11q87UN7f8/QSVrfgjpN4slRp6KOZ2vln
uCtX9/qhECoaT2sB24ufFjCSpekz8XChhEaMfA5gDOqMZHP7OiwvWKjE4jQrjhdmVDRJ7bEgA1XF
z8PC778I15fcz84Ay/jZElzgdv1OaggFo9AJJ1CN/n5vPxGgx2/+v+8Nt9Rf781AEXqOquQWaIZg
VfEiQqMY6XAxLrd5o6MsUq77cYgjxdu7buzQ4HX9VNAm8zteIGMFE977eiqk7SLk+BdrUgrTJ1F/
iVBOGK1gybE5vdwVL4piN77kc6XU3EYsXttOc8RsocWkZ8THHGgahjNb5HjqX9LPwRim947Q1aGE
RI43jFljKzvMzpMUnaLp5tJ9ftFBJxQdznc2FfhgqawQOodALaXVVYiYQ2vosRnvkPbpFWkzTs6T
n4Dt6VzYpITuM7Eu7CZ1vDhH4aw1oWV09Bi4dDQyYwm1/QaPGwGMh4dNdY50DV+IMR3zEeCob6Z2
SW95cIc8WnFGI9uP0vey7S3oekI9eH//dn/LUGA3MZWxSsc62oCv/vBeXyRmFKISdcwA4qf4qf8I
HXiby/AgQ0m4u8oPwROdYVniNVZb5mIRgczjjTwD7mBU//eL+QM98deLeaiH1USJepHQPO5+LmXk
X1g4NKdE5eW2AqoBxQNKBKlG2orwq79/tjbWI789+X88iAc80egqLS3iS8coTP4grt5t4ROFWxlM
wxsgGRVeuxxp7Rlp2LVf+EJgjhCP1eJIqS1JR1lSDoPhIPS0Jg7BXQvVMQ6Uh/TojraJYIRiODqr
7NQrV5KvrLP3nM+4OiIGKqfrUVlLWFJhIvdtGukfpqDjY8Xn3lAVRHk/25B/sD5rGaWV3p27o765
eBeMld34iRp+1X7gVndeGq/6HjPKD3kTHpEsBEiBlXVpC05j2bMakgbd9GZY4A1g5xCYkdKmb9mT
uMEzWVmVS3Em2t2TbMcrNNmwldI1UxUGRWiYTCvGMCjAtMYzd/VCXqtrdT4EqhMvVctYX+h+a5i6
8jo5oeU4wNnfyxAwCJ57iYiXNn5EzhDct/QAZG2u4GBsFJgu5VRdFQvBj5fyVtkgH/Gvvrm6+PLC
wMVX30LYsY31sDN2A/yOcjVSff++WIw/7Pe/PNEHFCYrkzAvq7Q7KqsGl3V8M7TVfUMk+F5btM/D
TnGErbxRVmTn4dVM5Mxc3Mje5NDN41WrT2Pk5jOASuhAHiekhyHaavJ09UPMMBjME+DupAxfZX8I
xnxv0cFsjIVW/vxzbzGwagBtJc8EFr7PicSZCRtpQzijOyF1efIEw3pvOvkmO6WhJR/UQPumyP3Z
vj++LSSuYEgN3R0e6sM+hRz7SjmbdMfB8csPdRM9XZY25w88tWGRTVkWDRRC2Tdwlr1i2Bw5+jo+
4pKROsJGm7GprNXXaCVxbzFJCIJ3gE+F43IUlO7VxyjANZYZuPgQXNaTo7LvMZLaXrd0gRJbOb0g
2MkBBbu2m0DdJuDmS/RKu3+5B99xpn9zTB13yJ93KWMHCB/n4fxT4lBpxFBvj/3zZJ99QeGD9b4p
PkZaPQTfubLAs+FDt2MnUOcI/rYYlQ0bY4PlRCCuze3kdbKtltcVgrSF8iwsjV33HWtU/APagg+M
Ciookzr8WzJvrBShcalIQlMEpw+PeASZhWiZzVePudV4UtEjGhp21rh+/P1V+Ak4Pq6EnzlR5EWh
HNUeVsJEvof5pEYE3W9QffUf5+UEEqXcTKlLg0qb1qQhtTPtmD7ho+fjrp9ZOH7C3CRzEoM7I5Ax
6F714LCv+tEU5pOnu6NuGZUXT/o2QWSGc0rB6T6NcV8PCnKVAiLemSFLJ9xNqlN2El5ZDQNJg277
YbolSqPD3+/xD7Nj1FwkYVFzKwQGyw+9LOomIVcnQh6cy1mCI2A5u5QbuvgunSHLNdWNqfhyQpoU
asPMkwj1zWciCnshejPriwUXamWCuSXz+xDUxpV0zmpqKKvq/UKr8+1R9gcmM5drQnfRBWTKMF9+
rdjquzoJm6bKA0NLrL5ZhDWGJszzVPX13N2n0vmtidfgpDqhdNHrWOpUt8j9+zMbv/Zfl8Wv1/Db
DincQ/FOISOrX/cWSqSyKBj5x8qxT56+JY3/B5zw8HlkzTHYFylXkP0/fEVJMWmNS8MZ10C/xdFl
KznmBl8zLB9Er2cS15+GBSy/uekOi/SkOdoWr68FQo5142NXs4jW+aqeYZXDny6BRj4bYNzNyXYY
u0PAMw/qjBVMaJhj+qKtziae8t6dsMfY10v5Wd9or3AH53JwD4rZZHmdX47YVSyizWSJQH2ebrCG
3Y2c0BBlDtlwZMkjamSXhBIHV7O1O1iOxYqTInTqZ3UzwCa+272XbFoPNRzcwyVpHhCy66PkM9IL
hoUK3Vl3q1U1b3A/dAQ/9yUL2hrMUcNR5oOj2lTV43nTPDULcSPMzxbOkvawqD18JSF9y1CN8LqY
qRsR4d7VTlbq5u6X7NpX++IZ2GqbNhae7ypu/MVScdjhdaZnyZK4Uy4+nhsBFkBe6KWv+EYF+Sl9
Py+7hbGicVkWtsCX8B7PSzddGntiiqbxjkYohAY3OUZLac/LsJxsSl9dnw+DQ4iyvjH55a0rBHc8
VGHYzVLsliSsXai2doRjcwogrIAeYCUnkHTbXENLmKr4ZiiOBCVJ2DKrXcWwonU4tHDYf4ResuQn
ZIZx9aKw+d5xEYV/yD3ChLU0T571vjgzPDjPTIPrRelq28QTFuNzimA9j09BdpafsXN+R3gPA7r0
dFtb8MWcpKA+MVmKVxCT193XxG1tOOd47Sa2lzkNDpxX7/aWrUd6OJtg40RzdsXZZJd9lvBR9/ys
CjsKXff25pmrDFMZfY6q0d3FW9mm+l2iKR85rTQBAOhoWyBfRx7yMljw4ixbpccC4Umg4WAiLCg6
5oXHPgPRHat7B5uTVX0S/fwYuuqO6oJ0gxCW28Sx1hO0duEPdRceOHOXcCRgIsIgnX9+qHjWtHPN
5VHPiZo71o5hFV6xutkgU7axQUq1JdLHw/4TXXph31Y6NDmm4idxTSLuElbtSbNvzINTWIk6vFrd
i2esXAgCE/5ePWV2zrBVghzGdTn6MZ1N4Cbis4n0KlyOTHMcVubCqAWcM+Dsj0SZ+OdFjqlTlDLw
njCmR6HkRIvGCZcNfEndIwNhjfsUNitYm3BdNyy4cKaB9ag78Jj9HnVb71/WOUq0zlfs86dsnzEx
5t3DkhJsbkuMyUyFs8wrv01HgpnDIFaB20BCCR9Qeob1dZ3nkPorkuSgAo8StwZXpsjGqye1UCl6
6vwD9zLG/DkLjHOOJXBdNzPI1YsrUrcEAvmcPkB04LvC7CsY21MyzIBxndIlZQW2f7oq0bdqQbQq
IGGParQWvWzqyq60kdzzVqRaIu15BSmU9MiJTQc7uxwx+ekDygppJ627rUHmXbLWuSTp5b6G3TRf
J8z+z8RXJKtuoe9nCWGSwCtPI+1fWxMtuye3bZXOsqU5V7zJk+R1qNfMLZialzqiMxL+sR8cNzZn
JPjffH10FqAmpXodNZstnRD8L6ezz3a7qGGx3i3dofMZ168wfr22uRIXF9R4qTWKpEZF3s29wuYr
/Dtswcpj8UAmv8GPSPe9gwcUNFlgXN7eeJN4YH6OCD1cDrAu8YZT7eD7hrsCb/sq84ojadhzfSk5
Fd3p9RjuoEnBU4dS9oy04KB6iis5+ZO60dbFCq/iWYMCT3JR2znGitLRQgMBM9a9rkoYLPkSm1xP
nLenmEuo2EioS9dIi+eCPypZTfYRpIRrzWWBoPXK/FF8kgRU5Uv0pt/Ao/LY9v52tiEpp7Qjx+I3
ZlQr9EMY3sT2KO/DFXvV7NxORf61fI7WY79wf8fn22WcN/tsEEMbnvCirsL9ncclYdyv2VcHMyLH
DEaqTvXNUPYP2JcJLPjfV/dQANaRfLtM7k1zHKxsTUYRufLoe0ui7Q/Zbmxi2Cln9RLDOuQtmGS4
bP/wWoo7opPQl/xFbNEG4PCM80U0yj5sFiu/YNEfy0V1uGZT/L++vnUf+R3QBMoUcDuDi6vo0uPY
0FTl6h73QnucuMle3fV2v4lPZwykIIIzszUp6BBpaJTw+RLTDVqu2Z04GCwlGJkqrv6SLJrTzRdf
/l43/aGU//W6HjCQ63VSXJXWKAPsI4t2Id1uTtdhU4uZe7WtI88Q36tEnA1aPP/7J/+ByP/rJz8g
IEOqJbcuMtrjfRPjQiejtR/FNYVfzklQXZ3X2pKp1fwCS1lY9wFFN3av392+9AdEisuAbSgIMA1o
acYv7h9oRViKOb0lQEzFaSZZMr0lRMDnyxKFVo6N115lPQmLs8eLS7d3tyH1i5sKj2ogOwQusmQV
H8lhACbYpOsK3rA8ew1XGhShsxO9JYfyQHjsXPPFze0LsRa/YbIvjrm/V2fKanIA0djkPu6EdJMb
5MKryX6yQZB25HzdXZ5HvOSyzPYTu/IRkZs/hl37LGIdJu7lYPiC879vj0xo6Aih0Z2hbkfQRswX
wICl+E5w7UnZTWx32Jl7ZRufBqcbZfGASwWMtI/7pvHMbfRjmD6fD0im/ZD4geuy52PLmDeqtrW1
tG7m1yB9i3wqk2W+CxEqoZxaDKPu/aT41f7mRzuRLzF9Y7qHmK5F+fqCO583Vmj9puV0ubzrGIVG
bwVVlLoRFilsIQhV4fYcGNtkdV2eA2VLsM+iXaYAEskmdO5eszJ3OEojvqtdzE7WZDtT0IzsnWg9
sQsPAfjsSi19DiKuTFrgQMPpijo6Xreb2M9Xw6pB4WY4IUYA8RprUp95EihSy9tXeEzugafoqtfZ
WnRlB1HXdNpz7jjlqd9isLXRbbru5xTHEYh9w0byCg7muzdZl6eKsgkBHchDgumpFcNNvi7VTY8E
/ryXRx3+Ll5dlspoWeiZa9klYMonVd5XT2hqdgnpy/DvpxsVFUa6OFvMC8kUJ7Eav3TyIXmAuPGn
29vxhtHddvSJk12q5JnyMswr320svsl5cUI4tcqovfHaoXRkma0FBPjYsrjVIvOTQ7SIj+dAftYW
pF3ZNcAhDhdevoYzv7qe2mW2ujmQqNfjGawcOD15C41DuNTQKK0llFpACuvUmbyh3g8Ur/VZETjd
YUnqidsdjTbR0tzrOnco2tw7sIsyuzyRvbhLPmV+R4AxoXNU0KJ3nMDG0lzrqPk7rhrrfR9hIA7h
o5SOkTv3wzKgJqAPmmYLLF0pygvXINiuwB5vsDSnpUnIHcWSVpKVfep2iCCmc+KtieN9hrym4/xm
YGdxMG7P3tmbbK6B/PMBR668RCU56vF3E5aP6GZgY5zmXjgurGW0I4UYMmQ7m6H82hbLnFsSDwkr
rljiT2vH28kO+TcnSs+TqFlcPSAi+6On7sYCiQEpZbliKfPJTif4LHVYs275rnjkAznlOyX7rkcc
mcBuzVcQ2d1iLyI2xY4c/VtMSid5f7D3DpdNPn7xYUD9uL/YySYHGS/8wr09T14FK1prDrUkSFUF
me9phQcTgGmKJ4ENiVB0N3cWSe8rL/JuYqE4XYuLs99TI0KBh+QpOpLN2QLgJXjDRl0ps9iT8SbJ
3ZFuSayAVc4LV/Ko+iiusGocqw3h9eJQcWExUGNZENr58gIiePMvlFTKIl7jWTlTqWeYzfn8/ECY
h77orZcjPOiD7lB1BlTllY0bFHEe22Ia82JHr3c3PZID4X8g5djr6y64rlFQzDpYiIp3p9KTbN0b
MTZxD7F3WdsXoiDNQHCxMliPPFCaM7REPzAO3qHcP90wKAmS7Y0CGDhswxMDIM5XIS/6aNiZEjCk
UeyiOgx0h9rRw3Z2Q1lL9wCcvEfu/UKg71rfKI6+LJ0s6OxkLfiAgOILdO3cbjFHvbHEo6Pxo/wa
i+PkSToMXrY/k1uYIeUhtWAKCIJSn9Yh3psvyWdqL0fJikEomT7NPjG3YDcRgnSJqmpqvhpAd2mg
PSs0HQnxVoXPWtrWK+25RgEabib0K8ZR9OCAg0PGtjKTVznxmd1y8DVmJNEpxm5XflF/SOvkk5Kf
Ir6f0w+5jUeSj4sxxfL2QerKE9JTv10g3IsO+io/CB98lRRDwobIzX2/YHs7wPSID0T+rMu3yfaC
kQ2qmDee/w+5xmtdDW7z/tlcjpXwdA4lm4dvus3yFqPDZC6KUkfb0G3VWKBIo9/zNF82J8pbvHNl
JzmRKkmRHu9H7xRpdw80Fx0la7B9MqnITwKjChxwl8Y63UzIvBtFbUw2iBXMZ7JzfWrG9bBji9lO
gjeQBi/c35Yaj3B4vqz1xeWtfkpwsyhWGr8ooRVrV7ldPqlz7UfusfDa1Q2J681RV5PVaKHBvMRm
0rIBM14P/nV7XcQbnizPLdlej4WvBFqg7ox9Rl83PIN2LzV7MQlSm7GpI/9IT+KPii7pvpVfxYVD
UMMJayp2BOnQL3JP4dtIUblFwLDsF+hThVm8YS1Vs2jFpur0mHdeFpxIs7HKCRF8kjawxazeyrl1
1YqXlyea43nIMr5xrF3XePvrQbLoF8KeDfejXeir6zoOsJzwz9uO1zgeO5R4JjIJKKxwEx9oai31
hTMBt0/Fb97Vl9iDnb6+vsfL6zE/hS4wyWu3FFi7J/UldIfN5Kn4UpkucdfsatEqWZPgQ4/SL1rn
sjVpm4pjsuLXucUqZpNoT6zj94vfrhpbYq8Id9Um32sMYIYNR2Ag+Zqbbob3Cf/G3OFTCQR5et+Z
q3BZbYTT5CUBiR/bv3U/x2g2kANgdvUF2F1aRwjFd+mXurm9Tw7fSV7/2ObI0HjGYMjRGd/8tfCT
uk4RtZg2R9hGaI2WWMyOKkWObdVOafM0NkGC1de7j9gxZtGokFyCfGwaxHJIiE5mgD7CUw9mUJ1A
iv5eHf9hNklZynyQQZoBuKo9DErvg1ZVopTmQXydV6aBuVLuVmeo873uCdEcZpF8VxYqU+LRr0ER
TaIwvrFvUcQRuX3sBEeraMIMCQ3AuOHXR5RVUYN/CihnbfPq25xwvMqFxwm3vk2vS2zUnRmZmYzg
sA4wZvp8LIKo4FbqOnNMQoAJzmJ4CtkUf4SFbld4GShbwKw9aTyruycD2wiOshJejSN5R8Y2PGoo
T0nHWJ9pks6WvFdW4h6EaZnNK8wMKJ22OWXVzU3XPRYOvKFo8OMFRQHjTjbW0je3ZztlqZkAO3Gg
2eUaufcIl1A6FS5yHwQ4LDZ2vnYJGIi5taXhz5w6yVPxxM6wGDtYslDoGjM3XBhcdjYfcxo6J3pN
F9dNjVMQuwMb0GVtLm6eZhP0t2QaaJu4C/Tz3MF7fH1+yXb9sj5IPzGyfhstwwAUFAMZIxj4XCHo
wNEibBbkWbTVvMlWshsv9RT7NjNQ2Ia7MQdUmSrBKNfXgmZFqM87QJ6Ior/29bW4Jf3IzRDqcMYi
NSld6UXedkt1jIJB0suOiJpjKW2EZ1gIQfMcsfmmXoZdEPoeFMepZ7jtKtmqAYjxDnd8AK/OT5Y9
dPmFC+CzThaFFR8kevloD5q8VNYxczd9Hz+x7S+Y1Q7bO10HLcKufq6fjRG3Oi7X1FRYMCmzdtTv
r+Kl7txmd6dZRjNGvgicS0taT0CEpC3z6M39pNodft6hZT3dkWHm7wky97EZs8kctqpV74cLlJke
iZR7M9DZryXOptY5p9NxR5sc8neO3BINcu+2pxLsFremjbrlSbJxYqjEz57R+iurkKFpTWcHKnwG
littAzTK9HBNotgYeCzk2CBZzpDeyzO8LCgWgmqGYBkFL3bMDjTQcdLLQ+8wT8JL4KhDhQoYp4O2
dT7IEb54wXfjoN+Hv+wEuoqTKBMHyVAfdgKxK/oLr2YZCNUns5N6GEca3+w24173+KLDA1FpgNFo
orL49UVP7zdDr0S1DGqyYVqiP6JGnovGawOH895Uthon9pksD1Xf1qQiddmrrLarMl7oeOSX6uQF
zbs1QCxU9G/Ylj/3mN8ujZwUcBOmLYbwMNm5y1JzDo1JeCCkGL1N60loEZ+UOUIax1le6dC3KeAP
4yZO9MubGq+f/Ykte39/Qn+YL+HBq4hMHJFR47v26wPCFbE3dDVU/a5+j6/9FL92M/MLiNPS/TO/
PP/90/7ADuFE+sfHPYBc9/AmZ4kZhniQr1b1YTJ9vU2LQ+T2s2p920lPo2t4tu3BzKkJwdExspmm
VLpaoM0Iq1pgSTJbLKzwPDvi+DEFdx6m4orT/wXF8IJFS4sxs9yv2Q80WewAT99GBv8J7xp1yxjv
jMZK+gO6k5d6HtYldyDvNUfPcazu3eGlQC7k5pQDP/7+wP64fv/xaQ/PS4r7NupUQ/W1gZBvvF+U
dHo/bwTqVkX7NNu5/B1f/Y8H9D9u8JF3O/RRFfX6rQ5E420gKuNmBHe18vT2KZW+SqmZFibJd46m
4B2FnWAtfFMh/FR2/PZiIAmXTfS8gmw+sliFRM/0lBejZjQzBSUGuGeGGK9XK9veEISH3Yxgkqva
W8v5/SsN1G/qA1zU/7BtMKgWjTE3VIC19+tbkd7OhOsMXMKojrvbkiW8jXI3BmVMkQYL9AuAhbY9
nrYzJN2hg9HU1IbDz6KVT6NqLT8S/Uv+EQCHLTyNnszdPFoDOIO5WeZUmNu2PfWmJ4262XyN0X8S
rcYgwDpFy8uU2+utU+BMPZuhPTln64U835+nX9svY7d154GjEKpN+MKb5jIsnV9KS2N/W2Nbgpfa
NJ9NFtgvTY9nEma/2bd+fzZY9EqIwSQBtFck6unXZxO3cXoxpavm68X27pmKS7AfOYwdQN5kdaaU
Kb9hTo4P+5f18PCBD1tU0kVpXobDT1JGPVm1xlZJhOkYcdQvoBr+/YUzfuNQ82m8cLKkkZCAnPeh
eo5aWQkbIe6DjMqMkR3JxcVMMeZSb8VkASounhfmxOJIkPHIKQgVLIne6OySJIK70xW2gb8mziUT
Ij5m8dmVY5tIDLEaAySbZC6p1gV313TW0gMctNusgHAhWOQ+1uJUFpk734WpkdsXHHsIKxSmVT4N
n9OXcnHdgmPCXQwtxDRl50LavZ/dpl0brX3uXSP3JrSOuScbS5UJKrPL0C1FQlCs/nXAKwg1Zefd
ioXcbcMmuE38MnGIKyP4jMTfvz/En0f341fGiYvCA2c9EXr1r2skTcq20K8aFhZPPVZeIhVthaHY
eZ86eF2atnxSd8UJ0WB5AkL1JS8/iu9ncEh12y/EhbzFUora11x/fqZe7mEXiB2TW+OdlO0lH4PK
xBqdRfS5FC6lHUlwMAiCm/vNXfx5Kfz3XTwsBVm6NVIXZ30g4r0KHSjF8gCBASmTLktBJJCJKJdi
aip2hSsTZpsArV9p6ynEozcrNsYqtzplKqBEq2f83fsX8xiC7IfKyqS5lLuTFsGdlSJFgOeiz7Vi
3ucWPhhxZ2v41xaLphpDc26ySzPJj8CzFesZRFxidqSTdvz7/f7O0Pq59P/rfo2HYgntT1NNtLo/
iuJUyOaTwYY8Wugu+Wh6ccikRR05dWvdceAy5jHLLOmm/X2XAJgrgRRDR1/0cBtxYrnbHWlFZLBI
djzx08t20jtRbRnn2US1s3hOmKLYT6GYI0dA6/TNfYyr67fVZxBTJpu44smPvB09y5Jwkt/bcfRD
6i8fqwaX27Cush7VPfZaHdLV/ku8bk10bVcCLhd3iNfNOCI7t6vzAFonXqbIE1CDNm5pzoQ7U886
WlfKl9Sb2NMPlpoO/iBrp0EjOL0P55cOwJkMSPXSeDdNtiN9W2rnb16sn93x327toWgckvs1yspJ
eww5Fpaqr/u8Y+tkdX7Vdho2XQX4ZcIg9rIQX9RN9WW6pJcBFF/3pn3dgxg69b4Mqu2nc3cx/iX5
XZ0XX/d19ElnsYiX2ub8dqot/whkB5lDdcynW0Dr6ApLnMGg/GDn9c3g8z+21IebGg8UpIcixg3a
I/UtaRFpNXGo+feKKKBeXYjqXE7Re92SmZJ39k1W50nlXAgyFXoOx0Z0m1tswc5rIybf8TZrOYuH
L/hl80x6Ta5tQOD5pe3fpJpMysl1V+n0jJJIySB1pyKVsQSow6/mCpMPyYvQFyT+IXYTFbu8unl9
2yeZiPs923+N9Vz5FnbDUx2ix8h8tTydeeP7K7HRbRtcMo5qgsOKNPaa7GmAId/dqmnBGj+fbfRs
W0noSFf/MnXskrvYEeKvIQeIicqZMXCyC8SrGfgVtfaoXxpuX/pdOltRWGGvUOBKhjNDfXm+1hKK
lHR6HjpvvH/9BtOYf8fbZHftz5amMiYoh13Mf10UiwxiK2flm/nm1r01wJ8XrbPCAqUBh8R1uFpJ
ZDjy/RMW/lTvDetWQzOa6wN5yw1xdiqM4+i6SXMQglqzWyn1K+E+vd8Uu9NyXJZa4nQHQ3ZwFC1D
eLXFZTZ+S+NvjKHuXm+2oOQ7JJHTVrkgLplfIt67ZDKrCsp88uvCxlOyNykn7dVsLIzL8ngnEHuV
NWMgHUszU63bdRI0PPU7NgE9g0ElnTcaqG86IZ0Vn1bjFi+0enu7CHaTToKKkALM3qy20pfXIbbU
3Nh3MQnABcnI3Y2UPGXTijAORlMj5S1VknlpEGrHzlxmjV01KBd2N7WYl3Ls1rdzNL02oMqKcHej
iDS1AVZYvaqq7qW5hIsaTzk1lEnqrSy5xL+QSVSanK5q7YQXaAw5xiPkuKbk6hkICgUhm+UCfXgG
mdpAOiHd0mWTGa9mRNAy7lTX5lURu48wY55kpnak9g7iVCerVXy5K1m0LypZFRnwv5QHfaZDDiD+
LtOmcdIuuwq7X8ytVKQOsajMC4H5e6dPo+TqKyaPoK8cjXCA+sayOM/Fyzd99u8KXFXFakZFbIHJ
jao8FsyZ0JXCkCemH8HTr7rEi3NXHoAXLurh2jDxHNhlT5EKohWnZLZCWo3JPczkrzozLR3RU4kk
ZSi0eaKgbb6235zlv/VR4/XJI2kfU9hRUP5rQXLj+wds0Aw/r3d156T5Tst6VDi+AvbFK9ylz38/
hH63MX/4xIfigbYtMY1QihCE+M1cfO7mwldKXDVLn3HsEgqJPfp/17uvbz5YHjvQX7ZT5v0jtipj
6ULvoj7cax/qTSvlzfnIdoHea9o/j2RDehU0QnZ/WGFwdIUmzi7V4+1xzizD6WfXoMXrkCjop1jY
6ChlvQbjGuzeFlQbDXnt/C/qtLmSPfjUUhPb7Qd2qlv+Ej2aulecdrYiMvJQDVCVjGbDpNck2sci
85tBR23OSEbXDp+IsmFn4axKylMQeyglkc/iYnF+Iz0uY/6CPulF+7hO19rmlJk0u9bl6U5qmP1y
87IAGGp9dG8AAQhQAzW23u5vybTbNFd4LvgLn6eX7UA2W7IV8Joa83nLZsYATJh2P87Txejm8oOB
0/a+//tD1/7wzLFYFrAFUMk0our9dX1RgzQXvB36g0CA2oVHjTmtgFW6BLbLmJ5ENdkuvRrmTunF
Lk0hjeABXyw4pgSrL8r3mNkl5R89HaAUw0gZlpa6mECVGv8jIokB8MiIOuswXR8nSAjFbJNRC2NO
fvS8FmwJ/t/oUvr3W/upXHpYThqJJawkVOyAHg88kjbj3Dz36nAcA89wUpHcdKrCC8QmyNzkI4AT
+9X0AFqNCfEOfxCSySsgQ2I0LR3LRtH+7H269tb/bOl15qnoYxNy3xWZdxksQTzhOM70NPMCrG6a
GX6o9n4/mX1R4PNd7hPNMmdb4gb8NnLb1svuM1oWNNxYcQKGo59XrU63/9Pp4X9+9P8r+syD/7jB
6t//jT9/5MVQxtG5fvjjv6/ijzKv8q/638Yf+6+/9usP/fv/aaq6fLvEb9d/Ic78fGv+lX/9a1+/
1XFVxx/V48/+8qv4xP+8otlb/fbLH+bXOq6HbfPJqf1ZNZf658dy7ePf/H/9P//1+fO3HIbi83//
j4+8udbjb4v+L3vfsew4rm35Ky9qjmyQBGgGbyLvjnR8mgnjpAPoAAI0IPFT7yP6x3pJWVVZmd0v
bt9hR3RkhkISRSMdEtxYe5lCqz/+XLT/+p9/BFds8n/8c/t/Ljy/NVjvoO3XN1V8+99W+fbW9f/5
R5S9Y+DHXzNUwJGHkhYbc99uS9i7LL6KyWmMwOAfS5S2vcRK0TsG8X90NZugUYRB+Y//6PRwXRRm
7yCwgp0bJuG4piCK+eOvQ/vlz/bzz/gfamjudaH67vpdbpPNnycwrCspo9CPgwSF0hOOdb9dm1Xa
SxVFA4w8qzZeadvAD6HFiNRllfncoUM20/xN52Oz1s2AoE3O3YOmsBK8fYBJ+6Gf5/JZ6xoc+Dqf
ELGZxR/sxFd9FbafWYQzEHZ5/i4j2XzWMUde+XXTvEM6fTDM7+vRNVs2dzhdvQJDqgoefmyaOxAZ
SDLcszLPjp1D0KdCgDufWH/2YdFdZgmWTI056FsXZ0BE0xaziihQpzli8Nkhrnmb6Xi0oQ5exGTH
/ZDlCaYiWGGKH1MBeSiPkR+cIr5nVzFVfTAjUsSv68Hvs1wz3mK+ncXFs87yx+H6fjxwdC0csk1o
PTbLOQ/hNkKmGMNqFYZ3aiyzLQsKFCoiuptvC348lV141xMPD4QOMclZ1SR/rXJb7/qAAu9suB72
8/XDP7Z3ff+2ga4X6NLUiIy4vvVj/Z+fc7EoN8OYAhH/e3O3Z7d1b8/6lPsFp1JvuG6rbZQ4tImL
7jEdTPIy4Sy4qNq9tl2EV03Vn9Okerstg2cHv/Ol/n5bJpgCVSiHkcZtIa1yf6qvyUC3lx0fQc0v
IM29veSew/4gnPBXika/LHFrPngTpNvalfkqhZ73VWdSbTBv6Tcqovp1jJH5Dmd6BPhel0ongW6W
mTzEt5dDiF9toup0W5o3+VvOJnq+rZoG81Ew3T7clhEE71ZDCTslN8FUIKvdedJpuGlyPp1hkxFs
SFbQs+xhfCkDGZ5lU8JeSITReSoTpHGIAO3C2oNqDFnWOScT2GOITT83xgyIG5vJeWrSbtOYWV50
l9gNPgL+WknNZqpVfbkaKG2mUqnL5Dq9IbVqLxD1N5u8nO0lR+G/mZi6BqGjs9K4bLhM2VRiae4u
EiYjmybN54sca8yTGKGXaSAw541FdNFoi6xzIjn2FmfrqWfxpXE0XeesgoWpHJM16ZP8okMUjHmp
YRU8VkgJEQSp0L5m60aE1dUYN8JSho4/8nqRHu3ae4wEFFtJ4XERzn7dGIKkZDPM172N97IOp/UU
cHffiM7hc0gjm2QxrpvUBPe6qQZsb4iwNwFfbN3w+yZP7XpibXI/9QTNvK7P7jUOC3tLyX1eIkdi
KgP5MOUBCDlxXz5MhW+wt6l+kNYh3a7s9YPkcl7NgCPPxNn+kgRy3Hdp/en2KtRhf7k9GxMj95jR
fP3tfY/LblcFIDb+tsCRRu2iscNs4++N3D7SRwYKDgI7wd8WyFFCDBDBPeC2gP29mqap3I5ByX9f
g5cTuOd9AFWKbyAyu21/Hku7qRjSqG8vfz7kRIkNG+GQ+PO927NI5AGm6kPwjwW3Q9CNh719O8DA
/frb3B5uC7KayrUqSwgxfl1AiWAr7/nw+4KgqhDMIMPox4KfXz3HRHeFiFO5/rn52zMTp9kyGKX9
fUEDb4mlnOvg9wWKdcOShQMBvoe/288fMMrjBvPH0Gx+7ve2j6SDmwJuh8HvC0Zl+UJEg9z+tkYl
4WTaqVmuLNRpi6ApDkD2khcMKitOkvl9E/h8NxAAEA4BJ59io5eECuT7+IKc4YwTrwqWyjtnHT0l
3LersQHKTMPuo83IpvFJ/CU2FnKKQKxwgSNvp9B81cRVvEMsld+KpHPPDcu+xEnOvtBmgHAvyBC+
1aGvbZN6i+RUhIyV0rwkYnzARFB/tukU4mtKe+9KGEvkMnrfCBWeNM9ODRHq4fZg00GfB83Xt1dx
BKibcFKtwsQgMK/0/RaZtNf5o6gvsCUL2CLwOj0MSXN3e+/2cPtw3yHA3fAhPlWFNw9dfc8MtfdW
Cwt4pUBbUaTZ5bbs9pAgxJc2trhUual+PMyZd+caMVpBAKzdaHHX+3Y+BQRMNjPBoC9MwWAtc8Qq
eZzpf781kLp6EGBpymK4v70tLT5ugnqL+TBoWtdP3j4ES4gX23b98edbzZC0i7a2en/b/O1jrhzV
MmoZNBXXXd7eMzzvVsEgo/XPPfShi9dmhEvXz+2FXoDgEZT1jwP8sT3T9IA4ryjE39uLpZ6PuIU+
VWMxi2VARnIXZyMAsfw95ueg6aYh5PzIi33pBg5l0gzn2BxMNtb4l8TxGW0EWLrmMMscu/o1Mxks
AEHwWUvHQfjqCTTqZdeiaCfVq6tDteoonLBGHX/qZqFeq2RugMDNEayE8BL3T9DsLFBmBDE2r11q
31vchTGaovDJrrdKmvtdb614vL1qpidatvLF+f6TD5v8JCRdMuWQ58bGbuf0ADb+QF/rWM6vjMFx
JW4BkLh8mF9li3ZKLQmyTIR/T23hLo3SbB2RptxOXehfg4bNyyyXMD6fSvra5EA5QmeKk0zo0jQs
eCUIaCQkix55MTQv9fjGbR2+moCX92KKn3xumyOrXIUo1Dw8tsOcAfjqotexVeAC9hbyvoC85I7T
SyvKHuFNHc71cirWVMZgxvbGL4O0BYW6Ee419gSxYmPX3d1ehgR055BWD107vTnUtmdXnsoUf5gx
Dthjyzmi5fG968bPZ9/rr3Nj7PMw4hiaOT2gOIGX2PV7uqCFSMkHcA9RrX+F91yxTqjNtqm2+jiz
vFjeHsJphHMDsgxeg6r5IEyEEUDY4DXq4SkShPa5n3i8UnZEXwz+WW1E0Nq3+XQuhunb7Xun02jg
MDXOsKbAQqO6S9xL1Ka1lptgpOzV1C3g304O+9vLNOfgSVRReJe0UsDrq7kYAzi1avNHFyPVnGPf
WVQmr9YzlDNz8CV3YfzqXJNusxaSxcqGS9bb9BV/OfiPkAnmmU2evMoe19BoGkQ/DuRUMBM/jdbf
lQ2oNoaTRzFBm0e7BFdlK++UK+hxYBJG8kCsM1VEe9pceuXtuc8EmPvUPYlsWoRw4bgTSdyAsVOW
oodzlNvHHSSPVrGnmIAFPFbRocWdp2CD3fq42BGBLsRUxHuM3/xYqwniiuuz24NmE4jMZbcWlMD5
YbBwyUjEhg7sMFXog1pJv+TEzaupQefFzSY/zk6IY4qIQN5Yid08jcrxU5731zRDkK9SJBtKIMH3
rodxEC37eQm6ynBG6yoJSfwp65I7ylLkgBRcb4JajY8ljS9Vm30YjCqe1aTrvZVwh8yqEr4ywI9q
AsFD6+HgJPphmc3F0Xr/zEK4uE9ObWyskFdWlgFaQ7JbKgozkqi3CFBI5wdb+WoxmmyhQg9ZKQk/
CacxiCcUuL4KPzrRRls9A+xPfH+WmdsQHTcfMRCir/kIf5tZxSjL++yoMuQGIvR5SWJtlrBP2w+5
WdFUnGc0hjZll35vc40BqZ+2xpptJAm08XUcrnOYB80vlWRsy6d4XLSN+ew7SL+q/i5L1FNazTCs
6vnG5ul3F4GEHycwBA7XqF9AbGPZJ5cHX/l81yfsAT4iZp2b5M2hkTZVSJQlKmYrw9M3a6pDOGfI
ETFwy4kMPeYWKqgOKoOwRYBmpNhCNxRZPeF6aMSS20dpYODRAuGN5+41ajxEFyh1Ac6cFMLLF8yV
auniEieAyS6wRIRlhgVDW6TdorbtsExBrDbFuDHDUKBnwYptSKVZDgUSnjhOQ00raPzCaB/amSx5
mbXLUzt3a0ITc+T4yzQTEuSyuFuVWVje1aP/WsYIYlZPrYli2EDiLinB5a3G8L4Nm0vRJcEivDqR
1VN0bC10dJUrFzkmz42F8RU3EG6UxVdeEqRmOShC/LQqsggMhiTED1TmOG50yp3yyZIZaBbRPAyf
I52iQzrDdyg19uw13LLgtE9Aju4QgOCqrdHgWyPDAb4NYE0P866eYfAkhhjxQhwmR4lFRNfg37LR
7rMBFYbuOgRtsuJ8zg1Op5oHqCtpvIT3GbC8AaM4fZ8O8CUIWfLosv6JE/TNmbkfs+r9JMtwnTF9
ZgPsAfIS+ZS8DY8UUQ2+5whdyJG+FOq1SJTGtShGHAR09IHvNiW+3irECRoXsGAY4rrYtmdtVbbQ
FJ/zGGpxFiu/HoWM11O9ayk4xCyr6P5JpAJd5ufEsHZLGrCK6wQdVdi6AkdVak2i/n0oyk9BpsAm
LOoLGweJqHOgIGqq461oBVm6au5WuYoQuZTRZCExxWsaxF3lYn70mUKDJ6Xg+fArM+WbHNHoGDr0
hfuS1Uctr5TvSR0iic4vmdlDmNttlRGz96OPlrP3watx4LIWVpzgv1tviwDlwmSCTyZk07JPYoce
RQv1BMVFzjiYblIH8LYhGGpLHxSbDoj9jtLpJGCede7RuxSzO/vZ672pxhehCGJMSwuD+7DcIgC9
+sQDgpwkfIeoRQ2ZzEYha1Jhcga3qpOAeS1mNjgVMbI+qGw5pRQsUcwCuyA6VFQVx6b7SPrJA+Zp
zb6zesF1Zw8unQET8RHDURQe4faocoNwmSx+CmUanabYfEfPoT4zoeGfR5VBu4M/8xmoQA6zvYUn
2Zc6z8JtIoN6VcFEchclcGbhUJqM7Jr7cDZVGi5TEkGN0gFe3/Vcye+l3CHDDv2hLo1egBBeBaG1
OlC2w6AcoaFycgES7a2GoqpJ1Xj0Krob2Dzv4Dj6YBL+0dcHSS+UueCtcWgreoIwEE7ZHbZFFatO
UqKsMD0AihA/FRnxN2E5TkA5DzCKirrpLhLzZa43pNHkNfcpiBwJuQvA4duQMbKrwvv+NbdWr6bC
TquYZedMhaDJj4997fVJR1+nFCQIXMjJKnM4G7kw6WF0/akfR3VHGuSH1ak6VEVSrmFM8TLWcIOm
mXjurlBYIJPjWBJEvFEVwx6QFQsH08Ud8JRd7HrwiNsKOWRBXpwE/15U1H0Yqh4WEhkIxTD27Nrm
C2k43RXdYAEs2JEvYgVPJjHhwoDT6XZsxjfvHHgM4fY8t2h38gj58y1IOLrL3ZpHc7TLy6rcTXmR
rLNKfDIkgZpwQnFT13xZFanEXxyt1qlut7ytQEJW5lmp2sJ8L1hZPwd7HRSwGk/a4S4X0ScZWXpJ
jc8OWTdd4lTQSwL4C+FmE/lc5qV8TNKCw2Cy7+4yy9PjRFiwFpkPX0HMenFJpe7ieSCLCdTaLa7X
b2bApewLc28Akt3lA+LlaA4/pToUBP6xuUZzhzXbQJIECaXxvJ37Vt17Ju+TEc3BtgMWICYBzsoU
QlOFX62ksLBvBRw2LCOXdCjwQLPVcK278Zf1q2iA+YJOa7FuG/QY4XiJGqCepk1Rukeh5nMvenmf
qW9tZdP1VIH3UbdjvekpSv5gesujNj7p+eq6yXLEBmXBhxy+wl2nkpWxEzR0MYblAoSnQBO34kF9
T1M/XQFAzFbT9NqGoG8u24ctCFkdjAHzK0wH7OcNwAMSKKEKi5EDTYthh0QrfD35klmK4DzNX9IR
kQz3tQKDc8pzWO+zGnlFPIZEeJElAhNvdAaA42JbUfK1RIOpxY+y8Ll/Yw3cPLr4JQr613GO8z0n
cql8BD6I7Ns7kocYHK7PUMH8+SyPRrKkqqtXPxYAmAEV5fqZ20PFYUWY2Xwpfy74x9NwBrHbmnDY
/FglFebHereXt/1N4QTXrzH+8HOf/6fjKHV2sp3vAMD+cnw/P8tVZdfCIGZ5vu6mjaP6ryP9e7ch
BdAp8tNvR4PZ2p/Np3+rC/OsG/z/vY3yS0Pm/65Rs/2mrw2N/yc6MldRz3/fkTlq9+1//lf/S0Pm
usaPhgxL37EoSHiK2zMMRtG3+6shw+J3MBuDkRFMdUHNCxjoQ381ZOg7inAvOO0mt8DYqz34Xw2Z
9B16mjGFWyka5xQpcP9OQ4b/xmECZxo90pvzawj1DY7uNw4TcmmNMHC9RgE40J1pFVoQM9g0osB9
ccrdwWn0OJZdHLiD7GiCCUKNC94XTXjsUpicocjaKWXGg8hniMVoMh5+vjSDxyUfXVPcG4exRcZs
ONTXT/94DQfebS0BfxJUQwflDYdHQq+GA8hkezJ8qMY4QabNeoxQridzFoBfAz6YgkwfNlCg9YTs
OTMStiyek7WuIFmCUf2qSDO5mgtkyU+4Sa19hYjk2ZQa0okWCYpD/Y2roDo0YkiX4zNtcjRCTQTK
mATiTNLnOSJqFRX6a5w7GKm0HvWxQPxBylXzwJv+jgLFsCKrH24HprL0dYJ76McBTkTcUlBuOMzB
WzuuYJ+KOFaFIg+VLJx4bKi2HS1XTtD+fmor1M2UAy3DqBiK7kE2Ru/BnKqWfA5RDNBcrZoWk96K
PJMAMuRK3wUQTL02Xo3nyrCVpNMKPWEQkHoPlxIyQfHuwgQSC4ylgDe2jZ72g0JN2l0rRWkxcReV
rUHgytmpN+D4czEeYuXuu25E0maXjsuwBEdVZh4iO7kvm3Z8DPvgGEZzeR3WMGsY3HwO6zJZJVU9
rRIRVQ/+FIsuXTREF5uhNE+632Ywgj/Bj6ue62jXoKG1yLoZRjwdqsuiGKEmADCFJNl56qFzaLco
IR/n5ssgDH6WwEQLYjj43pUoMV0FRJp6u6jH/qOiabWrMTddOgfoJamypbFAk2GgDCOdCW7lmbuz
PVlNPX1NKr1BczdbpjGizTter8IJRbbI6xdZwt4XqQe4UUZIFyzMqS0lnDgRQLVPSihi47g+zUn4
wc883eSoQIeRkXWK4m9VyTldxb77KLTedg5pm9r3fhMVLMYJ1rxWbQXyGW+BJt++CcojzBzgcI0y
f1jT/FBlkEDpBl6gvblmddYo+kdR71gJtJqN6CFMAP5MhChZVIywOUOksZDbvrH1znD+fgbqtGI+
ypfa2GNUcGQUxbZZO22gVpsySPV0h/vzlKManC3mcSqWm6xNT8oywBwaM4hR8wmcAMx+aw4JHC7q
LSnHe5WCH5JrFS6iOZgQYTmC9hCjcTG1wMxECmxKZPA68MnzKBnUcT3wZlnpFBNDc1F9ph9yixKp
rPtxayjwF19aiG1nT7c2Ed/GeDjMXRMcWBVC3B+ABVoxuN332en20BoY9iSdP6eBh5S3HRwwk3g3
0ix4cjlI3SmDsDZRCK5P1CvA6AyJ3WYtbNFeEF4n2z0v4y+YsvaruBTRPh4JAlMqQLkkI9NS6lSC
1R363UJ26MJ5WuGcTOu1G2q6RpFbbKv6SxHMSAOOYW3euBlxS719BpcnXeHKQyZm2kBsfT0P+lIg
OwUYTVb187ofEQIXDAC0efg2ji1SAwJXb32C6i0E9DM1hp3GFIIe1ucIcIlxOKEBl4PW9D5HW+eu
TZNHkMr0MWnAB5f5JgQqwAwGqpyEYmM7zEVRWMVL9M0UgMFy6wmv1uya8DBDuNmbB3RcRnQxo2E5
zOBmC5ogUclHMDJowfSCh96yG1m6dfA8X0S1DRaJ5qCu8OzbrM0TsDroCDOQ4yMKX67C9AcUJN+j
wrsHdACmB1urYo+bGoL0ru9hTvtVNy444DTJtgId2WVdpuODK8G9bWP1MaGmO1Aiu0Nt0TxI6mvy
nPHdYVAVMbt4gKEdMgK3CSi+B2X7/uCC6peH6/SiyO1jgu75pqlCgSA/9KH6Nmjv8VU2RmLcoXV7
rvOxPXsPWj+vC4dzaIIQKY7KFchCuxrJTKcxAURYlRLG6+HA1uUQ4CzkMM2aCLw+WMo/shz3j37E
qArQete5GvrXzqGRnn4xrK8fBlc1aGCkZpnTqcEMIwmOgSmfuutCk2QQEWTVi50UMPVw4J9stR/h
bvkGVAmWM30wHlIwhlNZQkmVoZtT+pFhIh5CmkmkeAStvVqIPIPBVZgex1rx9+XQ3Xk/lF+HKHzj
SVu+VNNENoUIikVtPDKNbUwfvLTImKNDtldxv237qD43hCIgQfvyOPIsW+Nkx6nTI9YsQ4yF1pdu
cPKMb4EIaaBFIwawDwDfzxJwUdMAoKz0GC9H9BQvpAvZXne035Jgjk9t2L9orxEXxGj1DY72Ediz
X6cRc+yYaPMYQbO0JSJUe5fYBPlr2DuPggE4bLLVk+W41yThPhGMbBQP1YWK5Nj3IKLHxFbPWBGc
K8MfLC6pDOj4qcT8ql8I5u0pBmFz2SQx/LqvL2eK0aMW5bCe4waOpBVx/eL29PYQgAu2p1O2zSnr
l6io2pUvChduUH91p9yhllesSdeN7PtT6UN4l0TjNx3lbHN7q6nFcKraCPLyhB+Fj1iPSa4fTiOO
D24NqE7yAlpPmkNtVJhx06bpcApHk8Id/PbI1FSC7TE9ZLWfQeBNEAQyRsWJwqgmmfNPtkawGazf
Q6Wrj6RNYEIxFf1RGvjNF70u9xHOMGi8fHlXjrABQjbFYipJ/JorDGOymPMVOPbDthr7epGScLxD
J+K+xV++sa3YG+Krc8UQQm1Dtk3pCaEL6annHagdBShf/TjkR9o5i5HMDysVT2Ae125a+1bf05zh
hgov7WMzjXBn6s+5c8nDlNFdJHOCy/se0vZgLWuegHcgPMwBJnKPaoWskjyI/4UU7CYQ/Qd5CMVq
jGqVZ1HKwSyC9/OvxD5a4WL2NQ6z7eICGB34WqR56H3kcN/SJ4sLaFM0/ICR0KySsIJ5jkjCFUVK
0qapc/DG3BdNhukUin7X1BJRXn0E2VgyHbBXt2Nj+0HK7hOZFV1Wc1OdnIOkpO6bQ5mg7mExuWt7
L7Z9Z3Z5IYd15si4yuaFFDRbUm3vUfMgDg3N96VPPvimL1ckw/TyHxOMP3lVv/CoOP+FVnot22FM
D6YWdHlw5ofBwK+/BPhOXBR9geTHWPenEZUeCMoxXU1oGcM3F3dTXiC8riLpgoDgvANRvFmxsEVP
0OB6bmpyBl3FrKYpKi698LjHOMQwN5R8lLFdhwmCbwgMobekNu6+qGBLz4ZhWxbRJ6ehuxIEF0IV
6LdbBcMj3AlVZKsNmVK5TJAWtZdMZeswLb+jEEvOY56+UtAyT4On3yEWQQh6WoQHHW5EFUVbBJ3w
g4jqC4jY+mPhup2S2fPQDeUiLQZ1Dox8n4y1WbFCIQNPzuNlpnBdGoPi2KZAzBDqA3PenhX3HTIs
kN+Qyz7+zNDJTgEP7fKqw6le5d1Sj+my0QPfBE6n6xa/kWr8QgWj2qo+he0t7VBflKciqsaFoXIA
c7qNF2MH9Hz24D2E/Nx1YgOQtkcAl1/QmcJXKbHbFGa5m6wCVKckfIzKGGaTJPoMfna3iMemW9mm
q1bBPCyQpIV2agLulmb1BTMXSD/Auw97Wh6KAb0PzEgOZfiibNzuEfaMNHlvnsxc8i1Icfk61vC+
cja7+v5Lh+HE3ANLmFe2qt7n198WYCY4CeglrHr0DJaW1uiwh6F9Usn03pD2c1uFOByVbQGKfLAc
Y5JgMQ6Ts+ealC8sxzG7mnwmMBjJJrAuEglhF5gLIgEqWooyWrgpPSteybsmRLmTFx+TOWHP6poF
EQnIwuqPYNCBRxCuEh9YtA1R9VYJfaoQ7EOAMLHcVq9z2fwLX8EbofrXMSJNghSmGlcRC0jw1yvn
H05rdQxFyejksJr7QC9sjp+KJvI+iJLVzORz2FSw9BOpX4w5TgdUCSOw7CL1mC1omx756F8JhSSl
S9gjHyb4EDWQx9UcJt0ZjDX5HrR+vajg+zfU+9C3a9zAQdyOxHM9h0dyvaMkHshqHXbz4do8D3Xz
MZv4W92jCsxg6LsI3CK1ISRXYXzq5zBCMQj7o3pCAnWLgjjgoEOaDGGOhn6FYD9alCEpIRpZgt0I
qliqLG4z0IoMabSJqoit8xBG6cL+md76/wGff0XBjcBK/e8Bn1Px+e1Xyu7183/yb+N3QFGCIEP8
cYhmLOCZv/i3/F1AwaGFkTm815GEgRPzL7iHvYP5SpZe/yGQML6CMH/CPaDmXjEe+MbACB30XSgb
/h3+7Q+PhX9cHgjEBSs4AnsNrptYmgKo+uflYXOVDEUChSsuCr90SWvXYPjEXwLMN771yPs+2iaD
OQ2r8xXcJJsTYP0dFEwI1II0Ej6O83kyJTz6Bw+tQJyo9AiJ+oMmqVthBp0fY1W1q4gI0O0b5NgE
DsLSTFu7idE4QmcJN5bQEXkGjFGtOTge62lGKrjRBdIMh+CrLjDbkm0JAxEK30GTV3eatVdSDjS5
ZR2yg5Z+Wo8Zwjkzb6N91CHmq9T22c8RIqdHpP12DQijSMrMDn2dQ4/FoD6IUeKDMi/6FafBxzoo
d0YxOGs0aJ0ufKK+azCQenBY0PnJvpDK8KXounkRg0qxHJr+pIZcAogIVYS0jIIKFAYz2m4maD8r
1X4gU94/WiViaIPQ3IkD0eyHnicrAMZPZWrS16A1BTgDIEXMvklWrc7Rjs0xsT8abU5BjTQvNMle
qaoRTF8AbopBswrMcLROfWJqvlMkBzAE6sGi1PN8Ac5Pd1Xbb1nYt+hSIkonbwcP1kDwoSQV5j9m
ek3n+XWW00vBW2R+e4AMAY9xXxCRW3SFf2RFi8BYxyD0AtPGqvpUQ9vaa/rcSolhkLtdqjCBjF2R
ov8+YI4R41sD13+B4fuwyBWyyChBFPpQoLFgMHVZVlSQfeXyT102H4uWfY37ql5zmz7qJkqXhc76
09xjpjLP6OGPrnhRmn9M67zepWnvwOIbILhtAgnydfqNmxL4gOuRccoJzluuAc3jViiIXQFTvBvK
xK3nPkfqh7U7ETUHo8QnYESPONksptAjW2TNfCgYeZFzxtfOoEoEJLJQUTWvbRZ+YVWFHpPRb0Nr
2gUKArmYUJo4zEMg1cn7BWjCCFys8nDZRfbT2IpsHfgBJnYVZjFWqi3PaQevJAt/waqLHq3kcBYE
VLMc5YxkTBN97RX7PoS4O9ASGYDOYb4RTcVwaeewXWYtND19E9iHDhMg9DzAcWzRnmcMUrIsuQQF
IlEzIGLNNLBlEpXf4ix5MBUH26EM712W8DUK8niDgQdXXyb2woJ1jdbo+6kRb2omOMcd2nLg5sG8
q3EfonDslnWNncmAIOp4QrMFKsND12lERVcuAn0ifu5AKzQi/qBrXFCCO9zorINvywTbsSw+45x/
ynQRYaqDiga9XbdoepfgLpfBcT4YrngELk7wRiBTjELYrKK1vayHFNbJzMMdsqi+0HwCdbKO4ZAT
ZhEwS43ZTjDLhZsLBpgOOFw0kxBBaS3cD5Ok34Yino9TMYlVfpXPc7hZO2cOhg4AQUCtQp739B5M
yXoNJcSmDuBoBwnyHQ2KpxCs0yXa9LiOkzBY5lPwySoHfz/01IGfdIvE2HIRe9xXI9MdEwq8yxIy
7xTtnsNsHJZlhGBWATfXhSAELrtpk9+lYw33TaYvZevVUonrj5ow5Nw3fHrkDrKqcG4rfGUGraPr
x11KEJplOrP1EWYIy4HP9ZuXKWZrndpEqf84TGhrFYE7g0KCQTZDtFaUIiyKVR/AG/8u5f/i7syS
W7e2ND2VnAAc6JtXNCRIiiIpUh1fEEdHR+j7HoOoSdXE6oPuTaftrKxbNyIfMtNhO2wdkQQ3NvZe
+19/M8q2JA5vUV5+jXn1pRb4uC/aqZeIJbbK5T1OQVzzxF1WoSsJoGUzbkZiBEOk4BSTqK/zzoYB
nzt9U2aOng5UqyUcxlF7b9TGKYToh1Uk3qzk4EZZoNqTOYEUyegsDdq0AcwZKYNxAv9LsFtRvzVm
/FmX0j2VBb80xdI1aG17YrEE+zyvs808lqlP0fYxGHq1JQhY9OdJQEqsIWnQR4xS5yLZqdwAWzIM
xRsLmvjtIp0HvVns0ZSRto/wXpZgeMhn/anVtIp5I0cc5CjQUvktmGTMvs2UXOkg6xwdxCaX5r3J
Oc+OZXkPnnNdxOEuSVnkBiOo4hzLI8mC5m0Rl2STjmA2sCvfx0rJ7X4eHhv4BsmMLH7M+ieFZ32o
0ms45W9F3N7SHPXTGKfwdyAWWG5T9w9QQCM3K7tsSy+YVFp1wd+zaK+dXnTOTPfucclodQdGRZa4
RWTIJF+VAE0yUuLebuBF9Hr6hDb20FbDbBuTggYbCo3T1sXNTHr1EPTGsq2l7mrUvKxKVHOTCO17
VZrvQrygMDSAjZVEvUVqFXGkAOOTofJsVHn+EYU4yHS1+ihlwxVyCuySunqmWsebXShotU4EM8py
zJevxRdhyPAdGkvg6Nb4kFvNr2uDzLYF6rQpglsbOaoWU+wcsZEQZExrZ6FGDWyp4Uj3pbsVC/TQ
vEl9iCDOMsNDzctPtkjWJaw6lkR1YlUmA6DTT60VnFsJjLeHRSJ2L6Y4PFWL+EvpsXxCDm7ZSrgm
k9KAEEjcaDMFvYXcXOZQmv0I9EGF9u+G4Xjpp2kL+OXXY/9RTso96NAB6vK1E+aPYDJhvk3KJlGM
Hfk420bXAMWU0RBfizCOdsVQWeeYPgenZoCBDP5BXwubGm0AXK5NwnEBZfI2ThI/adRrZwwIf4LI
cNqwecwqVQVQFTDUX6abHsYXDnLPLclvuT7slD54UITsDGvGN1ScnYMwrxi19ElLxUvWoNJUjOpR
C5NPa6wTeyh0mJ4xw1/qEXSUlsBKdRJrKGnLS68XOofOhb1AI6Mbx29CJftnvVIe0HBtCrFzw0J7
6M3F09LGZ2nw2z49TkoK/UzBmHHG3xHzjEEleq7pHhXoZSWznx6mK/YpwHu3L6LUkVt1r3bak9Eq
wAGCKzbFg5Llx8wgKSGOXQirOZQKvfaXMS/9soW+Xis4ostsZ5DmtLZys17cBJH1GMBXDbTuMBjk
OrF35lrqg/m9BTQOHVZV/OKGdf5F+jUaTLdN48uo5y9KhdSSZylpcdRvraOwID8syRAoGsfIR/6x
7HjoHEWYvRCKkyTX8zafJl+c9WsvDc6YSBuw/22wEmckzDxS1eukzI9StPXDCo2omzgFppQlOvlC
hQ+oItjdgrlSE7QXSyVAATmQGzTFFkYKlZaGG3A5bKdRvIIPc55XgpsmA2Wb1lkwQDHxYaFtn8KW
rJevJYeEmeuHMtC9sIfyI0B/VSXwF8YbMkepYApXVDctwuKgycz3TO1QB0SaRiYcNR1iuS0NIU7d
yx6HtAWQd3Lhav001JEM0TmpfcglUB+nX0vWntOu3hUFa3XV9jmuaTBRuuQYwAbo9Hrb44hSsQIV
cn0yp+XAuoMd9IAlwEiskYE6hoKnhIIp2VmQA42bL3Pe7JGcPnGodeGRHrM6+FBLbHKKWf+a64XQ
s3G8KVkK2wNdl0NjjjyUORvYdPAW0MrwmSXWEyd52y3SXiykowKFa6PL8auhZWeYyBix5D3Gk/XP
sVXCXS4Jp04xdFtUoocF7Y+sp7uYwqaIS2q5iBIxNvFRDujy6cm+pGxI9EuQTm4O8ahGHFFyLWr9
POoLvS/pEhTta9DE20QJMrQa8G/SeFjcOo+8cdaIiO3f9ClhyU+/V0S90F4Iht8WqfGArcFTKL4i
BNgoNC4CTcJPgqOarejRlfnKWptu2ilzu6V11zVDHD5nDMgCgpSrWP2autSfpeBilGwH0xMt7m1Q
t24+fuk5uQzyAM0kdvrAsk0cJ8QWX0aDcN/5aWCz62MaT+Jdhw2T5zO4z6UsLW6M9ktnbR6n2h2S
2lmKa2mFByuAlpbbqWFySKltKSo85q+Tg1okwYcemRCs1V3e3mYYnlUK/IAWbegVTD+zh1iXbvJs
uFOPLTLQBPsY7OHwELcw7zV0mL2BDDZ4GKgO0Z26ESRKlasrVQsETdmki7QzlO4nooJX+FuuBWbW
cqwTKKxDcjBLtAfNWFEJj9s6rpw2ZUmLBrvFWieg2DMb7RZ08Clh/+QG7VkcpfTgM6oFIDkckVty
K+C/O0jk3KgU7DKimRBiyImpbFM95mO6W3rDAYY17bLA4n0ka1srtoAiF2v4KvXmo2bJTBZFAQ6O
z5GAY5OlYO+kCdkbd8SbqcChxm7y4dUC4CF72VuN3To5g/sZug3TRJTDq2xi/JkJvhVYl7F/m+Tn
ERFnSkzJwFciOPleok4YM22Xdylmo6XoanPhljkm3kr00bSyG05EWRijn6badlERoM/lW1wqsH3T
jViJPvofMmQVGtKdK5B3TM9wr6nkDxp1iO6Hn9RLgvFRLhlOnOFu0yvCprTYSIZ5y40TnWgoriJF
SCykF/qOs7PUlWbPHJJsCPNPDV+7J3qdkNNNp0TbHoeQJA5dgkr3pULeWUq+HRzRwsI/NDYfkwHm
8pxvRRJDR85Xsz6d5UjVaDkqvg6LnrxR0S4CY3LM3GJipNyJqnObaXqj1ve1hWYTO7q2HYOMZiaq
lLQ/FFJYOKhTP8hD92a18zOT4FMRWXpExRXmUMiHKrDcPBNHX4uzeFeIaXTSEoNgKKlmx8tjdiXU
O4YgijRazY9cCRm6QEOQPwgnQOXTUCEqZu1sF19E6MQ2c5gw+QrjERsaAQ6tsMTbMjSx+7CAohuO
9mI1sCAIvixSaNRIWKg/ULlYw1ENsZrRlRo2TE6cZDt7fXQYWgFdbg+CmyItqOzWCBwrMreEJHt1
B0NCQe4q3XuzwgAEH1dVISQOM3G599VwtdjR6NLXLBxxPLe7VqhlexliuJxsRXaJOU1De7Ix0NXX
4tFIGjCUMbk1COqiKLpNcTDv1b4+9uZg2klHaaONG2l5Bk34BAlis/qZVXimNfFXJYq7qa33eSse
agv7PNXagScXOz2K3gc6nmh7SHAbt0mdb6so8y1B/bAqvGm0vP4BT+iyKOE+ieLHQZCPE3zyOm5/
iUXk8/SrLBngAmLSYiYSm8JnoKXbcRgU+iiJJzS1I4bFL3nOuMdyQNWRY9aFkOfc153lj6b6SBIz
9BlVV7ZGAS4zzxq80c5fAoxjOQHIGdbEUsuhvrglovEeZ2iwp0XSELRklltaZXuourD9MS3se3Na
AIRMlBudmstOkfeRp5ZK59OpyKj7tW0aR2h9TBkRzRgA/Fsr3WLsimO5xLBHwy54ldNqgE+oP0pN
k5z0AC5GH1fYYJRitikMEBQhgc9fg+lscDDubUkqWQeWKEvsRBvw6pDGadN3GPnU7QQYraOJFprV
2UpCtGC2ZeVoUiLaoYwU1yyE1BF6rfbmmiZFYsrC37Dx/2w8978TNc8CX/2PkdoL7gzNn4h56+//
DanVJJBa+gTUY5gb/CtKq4m/YYJrAgFiA4sfwhrk8neUVtaxQhDpP+KLBYAKW+B3lFZWf1NN0Anc
2shS5LmR/ymUdvVA+ANGqxhI3C2Jv1SD8xNph3/GaOWqTnrdQlEY9HJhxwVdWSuyCWdPRcQ5U0eo
xSC84fLW4VJr0FGD0UU7bpxFTxJYYatQdoJy8LKpePlu5ZhFf/7DOP7fOpDrNfzpGjURh541LF7R
uOBv49I/tFnSRWXipurqmyXcILmzj0CRf6TRocH2NXfJgo+zEVqrbDXHNTxBwPoP/Ne4Ff/uEoz1
Jqms7TIG638eJjWFpREXYuPWGDqKgn5LJPPWDrjgyPh0NeMEIRpZ6j/ovcoQNv/yscwKC3MZaJh4
sRh/uTscuRNzgcPtzlnj5mqwsRL8sQu8sTGhMHHeTAlxj9auTDyxZ0sQAaddldAHIrcjgfbPkW6K
sdVu0tc5rL3CjP1JFe6mlRxjI8f8XI/+0d1SVwuPv161JikYhNJLMKHurIP5h/u1FBPC/Q46oYZQ
52ZW3UO6WOG9g5biLFBDz+qShb5kIVuaizZ1aA4DVgTDGso0F688EO+DnGi/Bs0rOTsV+EU1+vKY
IltcQnkf59luoeRfsvFA1+BYmtoDp+VHYe62CfVPry1PeVyehZkMF9yT9VWUF2t3vLF2pW4hTp12
4N4bE89CGSOaHEvHEKa/Je90/bkb5s2CMZqy+o+VXmQkmwrj957tuBL8boAN2hLcoBHco0NoI2Le
KMsHCVWSDjar14kfCMuxnZQHVe13S0N3NRX9aNbc+QsQfFPoIU5e86NEpkJCItosbuHvefOIUUER
baW+3tSD7AjXsI2eJqtAtUc2ahhsdA4buJxt8Hu4xFgxauaptgY/AltqzbGwobZyoihvi4Q5a4XT
0BK5hljcFpS5lYKwFMmsPcXYsUkKVW17FZvpGnfo3yt9Z3TBvZeoCbLCQRyxEXoi6FQSpHNM8OXp
kIvGrh+la7VALJWjvZHVj3NtPoY5QZ5xdatMAifr+QM+v1/KOShoy5liBmanvUiuSbgXysh0hDC2
gZ8dBJ9HCDFOJBBoJywwQ1JnSaZdzWYXUx0ZIZue9p61MAsbAgOLbDPGvQcrf6sbypMmLoSZy/Qh
Oq8LZnwqNZTsEVStk8zRr2nHjbU14mGXzNgpxfNzLmHd3sevda1sp2h4jpDxAFfRUDXOSlBirTmy
coRMBVuLqTmm9jlTAUFko/sZojEym+YelT3ST6smOWJYFS3LZcyVlkR1Irq7Mm72umAiuwi6K+EL
uWZu20p4NGUyCCVc/+iKGwU2TnxBPUNhH+nSs9hZADnIqnmvqMl+9iJJ2G14UoEc4bpeGrMil5dR
HsX81VhaJy1QY8e5SquEXD2dsVL1o6DdxZgnBQ8ZY1KPxcwbp+9jbrlKuJwzONM2LWiLQyO0prr5
lbWaO5bFpm1fzGQ+aFCF9W709e5LENNttJZgSJZHAuVyo/eU2PQr4iY8XeXeDT0kj56GnV105UOg
Q8q0jB8hgIQtIBFCelJ5Ba7pm5ITutkvDyHCTd3q8TMlwkaCHayNF6GFoZUSP2mJLv0Ru5egYsa+
rEe7mNpUElIc/W6aUm/MdPHNlsMk+omunoDdDV+HeRjJEaHMM1TNObYXxXLKfNrp8LI0TCEUWvHr
0riM066defSy/hKCKfTTTJAvUpJoPNQdWWQJ9n5ACybkFSw7MuOh7R6RVD3I+AJWguyrFjwOOLxR
p7IwjTurRWgVEd6FdDVfUDnXPTZoxCrQY9Fi0V/vbx7WgPLlLo5fJWKsmWcYytPvWYzHpKLf2UF/
VpH5z+VrmNH6n3TjFHSFmxhEBukvnfmplrrbxlx6TiKj1ntNlG/We8TBfpPGQCWlQOnawYOr8sd2
O/TLptPhDyfTJZimnaCSKyRsZ8PwpFLbAtt4lUGwsqWweED7nNwkVTcVj203v3BIVspuBzvRH7EB
YtF9Qjj3lcXcyl5RP0ezvEgdaRxpMrihAbNJyZl9oWa+BmpzVTrlIsIyRKbTmtDM01+LCLd8NSwK
w3oEdu0Fp6BqDix6dnGKFFUs+ahCfFjMaR+BwSd57BuVRnOBqFpTMZwemalTacKPIQyuYClnIMPB
VbRxgBYvGM7MRqBNxZdBd8Wrc+UoVCezUX/q8ryZ1MSX4ug0c/K2mzDHYFMsrpK+KSd1m4bZVRLo
pcEFTrAAjBVC0tXwIhXZ1jCSvRrjuUwv9zUW5eeqk3ei0XoDUiisFF9aIcODscvw0Oixii3tUWov
Sjod0rHp8ZtbGUn9WySmLPyhbybjvTbcuGc9qGV4TUVC7bIahcKG3I+L2Xny0pIsGWMiIMYqrMVI
uTcWmTXhLVHcEuUNfVUxz/fiMCMsSCQO04xel7VAh3Xnp3pUoQoznTZqNef70RMU8VXIGm4ix4RW
AEpII4Lj4d3n0g0q6leQZ/dStnL617sJP8i6KV+MtrorC+2fsbgWOSZRBqzKQeOcISbrppfg2Kfz
VmGKBCqM5PcwxC2j1ImSmzPs2UPdtNf30JKRg7JQ3uk232lRwUT9MYcRWeUiFVLOd+Bc38K85vQD
xHMSrPZiYGjrwObzBTE/Ix+8mWXyBWPMK1cG+RyDWAUdLM1hPM/xfqijL6OusR/LdtmKOwVCTI+z
Az6CaEZid+qWOv24XH1vyvQQS/hoy2OMpFzpEbVXxZ1D1GR3jHFePqLwyrLyKy2gsLekyDJShUJ3
LKKzG04dY2swrbMc1mtScNa1VPBILftSEp0U+nVYhobvDxjrDfK0FUqO5yW0zCHG988wQhD80AuX
UoJgw7eEqfhMiXHK2oUOQyy80CYBKMiDV56ej3qyCIDoKNO0Ak89SjVJoD/f9vOTPiQ/jY6YitlK
kF4N6UbW8px94GeBexLRfvGXHvFWncBN1wwWZ8mMuTiNEWyYlUFJQnlCq2qMuZ+6NMV2OKAPb+QM
MTzowswjYPfhJmpxs+/G4mwUfGdMTXQ8XTg6stKjpL+D/Aroj2snls1PKRYeYNK1mOLxpkkff63j
V1YcECCpPRdm8d7iXsozomDfb2zBavyWVlMmG59WrKZOHuT3IsiPjWnRjTKwaTIAb+hmaZPsK9b0
VoSB7Laq/qlWw7lqk10BHQzJ4g1iLV4QOAuiIY63kxUiuvuqJwVv4Dq/57l1jXl2QgUTSFpmd2tm
RMyJ9vgkYMqsflU99s4JfT+nr58VOfB58GgMLTRMG/Ixk5QiCOnhTF4Y5Cknh6KgDsGaVn9V9KbZ
DZmxVfMCW2ym19xHSCAoq91sQAeCJHoQ9MVWEvb6KMfNdJnHDw26Y1LRmM6nBZRALJmMqewtpvmY
hVjZVsoQ2AP2qCq7i6bEuHjoqNSDZlOrXEFFiwUS8JMxjj8k9Tkt06/v5zMZgtuCY5g4lodUZQYI
E7B9qNOJHfg/8C7KmXUYsD7hyLbOZohqzhQWT9FCKGHEwMgB41ZLCiB9d8W19wwX/gu7j7M6kKRZ
kjNDr9jGWG6dSrYSTdB86Uxt16NPN34aukUsUFNT1TXadYCqm+A1IXVSsJeNh0HE92pMDrlpMa8N
ggPLlBVFinU468i44xJj2r4+KDXxxsIw0KqgvEdQdZO0u5qwfemZSAHWADp/ixvCMkXwzLwOuwzk
zFSerFYtWZREvrwcfnUBW1BHeO+gWnQ383MgY22hVNhIcijYLzjslz3m62JjwuWcXctkk9Ob7Ks1
zY8yM1nBmRvL+vgErTyw3v6wpHahtStua2smU2l90BAIY1bamgA84VkaCI6u+JSlgeFhGbTzliml
cDUEu8+kAyN0leYh3gZDAfInLrw/w2ytCzFYmN0iy1AK82YM/EmXrE4Msejp62M8asp+ngGSR9A4
RdIGpjGJQhI9GokecqDi3gqp6S4WyHfFRM9okxbnwMy/Qk6otplwTkEEVKOC1zUE3dkke+q8Tv44
oNgXHzNjgFQEblRGA/HpLfuJXCWYLaKcEwUu1jgLQJ12w8abRMJPmEDHYTD3o7BH2+dLQfBLrGKI
TNFXKMEP1DkATZBcEDINTHGJPstcX8oKXW4nzfClqtGV4FCywZ/6jJ/S0bnJiX6eqLJSPT+LEltI
GvLiGFyeEb8LAolxPMUEhN3KKT8XOdKX9fQgytOPoVJ9a92aGtpOLAkqzc/+cbSQrPP9Z5ONpqMD
KuTsK0p1FpMPwj5262OTVfzYUtmNgnonZqOXGfpNjNio1Bnukw5kJqU7KK8m0Gz8BfMpgxYx0EzG
V3thmYExQoE/R5upBN/LORF4eRZ/tY11GypCDTFT6SOiw0vNF9muOAvUD0LGVZK2w9xK7jz4op1l
jK6MS3IedF5bxy/f8yNree+ZZR0cya/k6D4J4BqSnnytDyfl272uA3T95TlQ2FCN5rkK28cqMW8y
0oBKA4dYX61Y8bUv6Xjg5s5d6ixCrtiVEdQhC2y5q9Ixtj5QAm6k6G8DHHZcV2ve1tUhnZVbGlLS
s/KHySB72PL5tVjhG/wRl0Dafcnqn1aMfomLRhIxXBGs0XVw2rk9WXl0+R5hDYogbkU5aHrt5zNw
bZ7+wLoPWy8xvsdBSLebOOsge/5ebr9fY1QWuDukv3WuI2R/mOTsnDK+SsHQrM+Pyj2EFIDDr3Dr
AzZkaSjPmVieAUBau1gXsJb5lJb3ZuI61/sCdopZiAAsUD/qkf4RGWxWnHXvdV/cBXg2dlHfC3AC
JQn2vVIVdtdXJ74YSFeRIX8QDgVIQ1xUR4IBfuT5lepJJg1BXuygSR4YVI7VtUaTffhhKaHuZp2J
gzjRG4n1WqXLaySLm+9v8P1VUJEtI+ntWrI30rVPwcxDcd0CDaufCUaMTAto7Ha9vGmy9hEvbBTr
8vG9UuCZdu810C5F3S+Yk2A7I2bzvaa+VKXurVyUcxPOu9WIPFeoe2LKr+8Hgjyh2/eTWRb5R0s/
UoNgXQYpek6uAc4U9LvhIePIXjQPC0ykZlG8hOIAp+7WhOqokk3SqXRoczIdyTHBPAZPAXGXCdgx
oCYZje6w6EVvC7kQYTpXHcdY+ZLq/AqKT/ZD/6uYl5uCp0nX65fFkjwJ0KJrH5aYp60pKSQr+OVW
+MX+cJYoi6RZ9sAXPEQam3WLDvH6CLXsYa0VZRSOqtYqNh74HhDBd4WLh9nXgvBJyw/r8/9dGMXr
rhlHXF/9Ug7hLRdJXtWsV1jbcOqr9jJNFNiEH3mVPqFzsbBfGZvFLxT6HGttE7FW5g2rz7r1oUm4
50KCsoAoyrS+dEwjLQ+/gFFw4ckexCT9CgXimnfrZE1k1Q0XnEp4/NpsXYCb9XYYPAMzuLCdPfZ9
jzZB/hFQ2rkhXjtO0/4MCDBzDSnfRTAf0nZ6w4yZyJD6x6ixcmU4DQbs0RvTWn6YS3vJWnUTyfDL
s8VOiJse2vu6ppbc/oXLURoUfxozZV0zxDq4CaLwq2KI12djfWrTvMHIqOXVE7gOMyCY2pORTU+4
rwVMtybPH/rYuq2PS2H1ByRbl3VxwfzA19eG3Pc7x0lxXle9psnuQ8wml2o+4I0qvMlGcU+hxaWV
PwmwGUzh5Xt+W4GQOSFiMrroG4QlfhJXlSdagqeFLMjrHVz64uG7GC2L+Wc202XiAV/HP2KalOXg
w5m/TxVxkUVLlMXaZsUC3Zur5kNbu/2SwBr0mCT6L0GhRES18/280/KSWdZLx5g4qRZ1dF/vFupp
d67xwQjECulT22IIY2UOtpyuDrNsJek8SNjlrQvwOh5TS5hnQxA4UOooBh4aiecximh/Zfd+xUqW
cbkGfX/5RqaXkRVMH3W88ofndYC+J8i6m0zhawAn363lmVToqf4cRrbS3mQMpo7HCZU22Dx7vgVz
w16WgA2lHN1ukAqWDNgUEdIQwqOqayRJFzVkduGel27WP4PdGv3gvI02MDCdotZx8SiIENRChNmQ
ke0aSx/sPEToSngO8UUjeWXgHWjPztsh0ncFMKIt9PpLk0OW6VOuo8KxNWq5Rm2k9yul1hYB0yBQ
ZvYtq0U+QSEQ2AucXlpeiN3gXkZFitcJwlTBgtzXmu12JitJWXf7rFA71tAxctdVu0tLXEqAAm2r
smJfEbqUV2c/qlTgrKtBH9LrDgxxYmeSe7hJgVXvk168rCo5A/2CozZ15AXohGLCWHXC1rukwK8K
D6RpHCGP9ml8wI64diT2y6k2hue5rp81jJR/RgntPhCxoJjexAa5TdfK0q21cmKdhrMMIexSl1m2
MakPkKNopB2UeXQQ41bgZhe/+l5Tjjl0tW1UtJ/KlKjHcf3RpD/ITRYev39Sk+smjprkDkYlgKUV
YBH/oGeyNiT+3DOhQjBJwqFZYRi4N/wZgw8E04jb2CrdFZnNMF+pMPJUdVJ5I6R52Imx0rO373WR
WEg8fQz1vY/qrTDKR80U/e+r+c9uBv6Pc/NQZVH7f8o7tmX2Z3nH31/xd4GH9hupOKpIW07SdRGy
/L+2DhXtN24uEg6EeYYk0g38vXWIikNRNFOiZaTSrqJL+HvrUJF/I7ZQk0XajpamSHSx/hmBx3c8
zx/mGECeKFu0D00Sv+hF/rUvZ819P+oxEKowJBnFTLzVZ0W3lwbjsKqajpFYkKEzs6F1/d7ss8zh
BHZUehj3mRadGhHXWE0T3NKQn/GsfIEy2duRStqNIISfMe7JJTpQuxrlBwXnZ/ZGsqTKwtH75XG1
m8AHjKgWRa1QoGO9kerGtcPs/yGe87X2ml9Ey9h3abGV4EsT0fQomOIewdVhHrJjacWbVKxq6kMZ
S4SwuFQlMdBW8GbKNQkLWKk7YdldWGYeEN9vjBqkDvJ8BEui1Za90OjFIVWq+L3UWyLqM4Oo7SU0
YJ+aQXeokCwL9qAHXheHZuNI2UT+hKHVnddo+LE7IarK16pLa6TPkoz+tp+ySzLpoN1h1+7ADxo4
g4UWCPao9vmGc8kvYxWXTPTsyMFEcIJ9FitjDHNIGJBmx+hSmrXzN5WJsmvmsXHKsCP2FrQbiR+B
dtUqbpksZTolI70nKkOElehgIFejL6wuSWEY/izOUBwyQ3aGtCNBBqjCV8VE3ZKJ021jtbgZhOz4
cxhATxCnAd2CuIztLwSv/ljV11EqoUd3kMwyFk4MCGxwGsnNBLyf51K45skaLJ8toVtK1akolfem
ALhk46hE2mHshlG4p1xL2enxoQUZKyQ2Vlwr9faHGtIpSqXmAwdjlJLLcBAsM9u0spyeWNpFgNWS
qAy2XqCBfvKjNgR+TvQaRWaxF/Qk8sJiqrY1vR6nk6TKjXBS3xAEUB0skB2qGqO/VsLY3iQw7wny
cBWnnk6NsES622dp4SC1DjDKom2ADoYaWMECsJuXc4Nay8YjSgVcEj7++RX0/295xDKJv//qmrQu
1b/nWPwXCZ/AowhGBPqz/5hU8b//V/ar/ZdbXzBcv74TLb5jK35/5d/pFdpvpDbqlolLhCwDaPy+
TmoI4SBW8DHyd6rj+mn/RrHACmEVN0sKi5eq/5sQDvYF7kS6KIo6i5qJj+c/tU6yMv+7zVinIS6z
jhu0xQno+fNm3KrZUCRBr7oHyYXeZW9ubxv76J7u99Z+QolFHs+8rb1PeO5uSHb0xXClM5Y0G80O
nNnu+Y01yYfZ7bQvdWaTM6Pf/WKr2CnRpJr7xZHcmZ2X0Ru9m759e6PD51GB7JBH+JqLkZJduWT5
bF7gq9rJDTHDhrrb/cR+085trEscuEM+YLZLYqNd87bh5uWttm+Li727/ZHz6Rgf2aF7ebkYXP/m
1Numl9qKfUmc6/Oh523uqf3yNXn7R1KnXx4fZ5v4IdFhGXF5p2WD7Ns5nojS4rvcOxf2tEsbgbft
vWPPJ+uesDFsy88c3u1Fsy89l3Gw3LfZ5+C1dVv7fnnjP1P38HYESuSX70eU0s7tdPol2T/fuVp7
srdPu92utj/MvfamvHHK/JmUdvWWH6Rd6DgJLm/wvWwfXr/9drzt7oZ9ubqXt6M7286jfc3tt5c1
lvl4ipy3N8t2T8RW2m8MkHs6IGLgjzYdF34/nXd3yz5x+0oGrLbvHxscodffPa5pTzW/iNWKVzyE
9ln0BPuD95CdY2xjvOpt3mgn2TfVWWxe/vZRMya1vQntJ8vmXRHe2qeP49vmdDqcSGxaw2j902Z3
u3NL7qV9PFnEOxW7cnsCAyIlF5fTBWchDCcRRa3/VhTbukk74RA9iBeu9yd+nvfmDWp+5uALKdnE
iflo7gAVyWOH7f9edfbgd4eAN4293IM/4lib0ubr7+7LDjsi5/B2ABOyI+cW2r+eFvv2IXqiR5IA
2k4Pd9mDdvMePdN+zRw+xOG6vBLjP2AkD5KsI5OOkttK7wkTNHE/Vewfn2Q1k5GRcftjt3lXd+In
8SycvIzWXvzSwYZj227ET3MXuPgYnhJu7Do2ln3b/iQCmcSpzqs2iFRcaAl26ni/QltyF1fm02vn
/JM4XmeyGcGWO3Wm72o/njmCExS1f3y91c6OiHWnesT7ctf4WPFs9Z15xr3EDT1MmmzzAYnCO7Ko
gmDfZENLx8b3yh7s9V3jo+UJnkWw0W39wW27A5LdlsfBD3b/h7wzW1JdS7fzqzh8rwoQEhIXvvBU
h4ToBCQJNwTZqUEdAjXI4Xf3p1XHddauqlPlCvvCYe/ce+1cmYCk2fzz78YYgxDwN93IIjH3My4e
AN0QLAonc+lhtqDhN+Q1tJq2vImX09MFxDXp4MOe7ggXSaXpoJ4lpoIGcsMlpyQMggQU24MYCa0g
eIrvxIToSHwjSmzy0l4wQZpYvscicNdOgyLxoM71VojEMM8f+/WwMaiLiOEWuVc6A0Vkfj/MYyNc
xeCSTHPCEMfGJ4UnluJyWHJLFMkDNpUjGUcUjs/DkFAUsoKp8Tnlhj6dDeO9D6BzNjlgebz1Ysmy
DgI4F8US4yaJ4TvFDGDGFCcS0sbmG+aQ4eLBN3/ZcD+Mkm5+fuIRWZtBRCogcy02uTgWjNRzoRkX
ZgN0GW/aDKP/50fvRNAI50opy8iNyvCPn8GwXvJf7wx4i8hQVDYOtA6JTfhr31MKEitQsMJ/mLC6
Wg6ehBE7J2Js4wpexKXF3cjFZU4vdPKRNVaXzxsor4yEp2MY1u8Jxosx6cSaf1vTAnuAPVlROUPV
7LlgoTSLaNcdZYvx/GjZBhhLusrF+X3N6AE/MlpzKja3A2q/83Qdz0FMYRWG3YxFeGBqh4XHxD5M
RUhMNcUIBxNFQ5vB8k3Ft+YcEdcTIJKMsadZlZWLw8ThF/x3rIQTG/vNlBcAbhHHFUOss45iRuaE
stYP6nPIrB2PMMsO1nIYwmEOWBwGwGNTFyFSY7QC22ThzdIA8WKirZ4ZJ8v/xjpBByXE7mfxZbDL
L+JIu4v4GPPjY2/4T64omSmnBJQF4mns8M/EZ2sm7DqqvsbnyXe+ebSNNdypVRmJ8WYsdoYwWrE6
OuIaGvPN8YjAG21V4srHixOEazwgdTMrsuYxH/71sL4WlW2eF1+UbTkZv2SByo34WSAmxw/wSDE9
nEQFR1PCBExE5MqO4rwBTbYU77LEJDqqyWFn/LylB4gO2vmuFKfV4SW+Vp9PUZu1efV+fhaDVa45
njTx9dWK3XzbmseRXRlQlqOBZkru8KgxI4XAXCJOu+1IgGNwSOqbKbd7KA/QfFjjEBXmQak7ZrXr
4gAA0cyZnZwLwbwuvnoWIQ9LasLiaMOXFoYvVquFZ/ni27LmxnH1NK6ciJNfz7SDO9nzJl5osqiN
n6vRWF83pjgRczoTbMls7WNrruZIORmPuc5EHeoFYhnGcJNv2xtmYmRU5k/F9cF1sjF+sBSaWCx/
cmP7s3jbLpYL+/183nqesIztvDS+1jex/GLstxee+P39Dek+8SOLH89LrZj7AKRr1FOLRqGDtK8+
R+dUQbdDgNvVRXMXyZbKKDu5XFeLmUPkta6c5Apx61KFeoValegd2Nhn9otF69/tbN2fHlb2Iy+T
c/fdrm+n1/vrRMsahcH3bhmvZRSgE+vrreZ2vmom6WKU+E3z1xz4NI30/V2U52qrfcONv+wcfY48
ICUHsSrFYcru/VZ+TcCwzsGsGS8eAYpvHsoIjemw8q44YayfL2a2NHEMVjcmr7RumOHD/C13an48
N3Pj2IrFTy2Wofl0XmYrvKOPML34bITvbQ0nsLydH4nF3DwZluWwQ3xj463m5oL7xjx/bYHQsGxb
MZrPXBYZPhXTVprDvrtbpXluTA07zNAPzuAL61NY7Jrh3hbM1vzrN9968+fI/Xeqn8loPKSFfgvp
JxokJhqyJhP6bXF+FZzi31s3L3qaRrVKzNSOlmPZvAXjcIEeVDp9K2DFKXFNkiC3Z3a/ry3q46yl
sQl9pS+f1aeRUHg19W2/0N2ipcA3JyblaKYT7JcJoMVP2BcHMBA7Guoy1nxrnoaDOzKhmpxX7PZF
89XZ+KoepC9W4ZWf3bq0OUfe+H5+QSiRgozdGNj62HocstTSFloPj7YVcT7Te2+OLBg8UVos9+vO
Hk6NOFBeIp4PPkFtfQxOzWBiASQv6iDZTN5ljySnn9uRiXqu25mMvgP3swlmAVdi9NOZ58JSF2f6
b5lo8b6HwgB/a3C1OQwwo5xl37HAI1sOR/z6e/1hr88uaUms+X4/uFDApzBKOHPrs20vlvZyuVy7
62Uh7OGPJactlsaC0EcsbM5PppzGHwNqYXO9/lifp7wVFwY/EQ/zIRwh1kv7LvhdKGx3PTg3d169
/7DfKV3yuo+XtT6v1/v3PeexvXfWXIeL2gF/cDC6bvDxwTFWCJNz6bF01+d+vj/vbUy5tHhAoTGn
88Sa+Zdrzpo0dEZjCE9qvs4oaRi5jYfoXGwwl1v6Q97oXGlGRslh5nKA8fV93Ky5ZMBF3OWSeMHF
l3XtvSs+hYX/4Yu17fP09rtpr113OIwC/m+5uPI4PsML8TF/OSrrCc720397X76/s/xxTeRlg1Oh
ipEDhqHejs+Xee/iE9osEtOJTLwZ2SpPbTA2mRRKauKt2+zMDIAxjtjH8uMMv+EVLaEpXktGvw3I
ZvbVxdjtfhA427Rbm9MbbTZ3wp+lCbf1XPIBmZB7NtJltI1hExeJpx8zu3EicX2Jw4kTxAON/IZG
QoYpfqvFlqDsp8KsWIeV5VnBCrgTIqciDe4uHREGElbOz4WNPuHwf5q5OxOK8TqXE5FzYp70t+p0
W/R7zZYP9PX68RyjbD+MdqUyzrBAidR01zZeeOsw4nZqu7HnxhYQPZHY66Cb40ziPkSsVnyqxKb+
aXAgd4zqxXQkq/pocESMh01bIdvhe3CfFeCojuwOP8Xvlq7S9Sk+6U6zVOszotnEZaZ5qfsd7IH5
G4iALt/Xa/vDxQ0kNAEqx53hIxvn85i9sN8/hH1mMAPis/0Q+OIJsQkIIhc2p+sarIpgTbof9nKN
Bz0WS/bAG8Hb+SNw9neDj13uPxaZ+CJUswm1XPYUG40oikvvGQ3rjUXL8+FVOoH4JkQi+PNeh5v1
MPbcRGMOSqXsnuWDTcsqjMXgPMzfz0sONbbKEHMFwzMFa65t2zZH4WJYlPjURJzrgE8dHJ8gMj7Y
5R+Eue/2+7vNZnf3gfDm1sa17f3Hef2Gpu5yvV/vz29s+iU7kJ8TJvCFmbBx6j8mJpEztUA+d1jf
AV6Ps+KpbAbvbjAzznoPqNUchpJG2F/u81kx0JlnC7nfS9s2CaMJKLmlO489bPxuzmUitow9xMIP
8REQbASuwxy5H2feht1hi50CFgncBGJi7vk7HUhMEEbDZWwI/4dp41j0eVJMpjjnxP3Dq919dJqY
EXLxG/00s6g5GseY1w6/I7w1iJA/aPRO2aTDB9I6xk0R2LP4Ivsbohdc0WZ+Xz7d2lq8DGmYc+Ig
YzwIww5RlGJ+OlTJzchO3it6YGkv7oz+ScqB+K9YSjEtApCl0kUusnN8nkD4q4j4/ECkY2yk+O83
MT7WQFAvNOitQl6SwFuTGDJ2NEHtW2QH3PLL1/Sr3UhXTAUHEtDOoJyD2LZrwtKZQAJG3dbvD7sL
qoUaSIztu/ux/2DahtkbntbxQ4OisHlyXFbEfjC9GzINn6G3OTq5OF2dIc78tDj/S+FZInAYeZfX
OBvHL4XPTgiC4Hg8fp4c33f4Hod+iMgC93vjJObwWncTOARXG/+Tb4hTbPwF3AaJ0FLwGZ8bFsgQ
XAXczrBb2b/Ozlr1OBqO4MOCPROMcdcMl6H9ZjI1gwV2dFbGjnjXIdzdf7tDIMg7/ZXPP0RlY1we
x+AWT8J1HNdxhzDJcmKWJz8IAt9ynNMK/9/xPePqnzx/zw1sfMf59i3GxToedjvLP54szw/Eyefb
1cnbnCYoGjMc/EQyHAZFcPDj4loB1yBgiyw8UvIwxhV/N2Cd+NZqvjBXfPNj+KsVDpPvB7nwfqwV
4cfpkHJ25MLCJTXN7YkXGMejNT+drKtn+FddOIJvVwfLWPEa7PHGcizB9QHebVbKu7Q9Hn0CtpVP
zOOsxMo6XY2jY/mb2mwsq7dOvmetTkKsjPmY4Rgbh946+s7Gkhho4a/o40tj47YhwcH46Hz0dbXq
LEIU/uWPU8K98xNjQ0w9vOdI5DIipBpErZ3VhrCtZ0ic2h/cH8JMPnN427Cu9OHJePflM95Uq2Nn
TXlQ6zQkAHCWAuKmDU2GnCSV8E58os2vTl5r864j9pn5JzaZcs8bfu5zvZPDX5lWmtTnmkFsjfiM
IPhyBu/Xz4Xg7ZbvDJ4qZ8AnSzcz2LLsectZfX7zCKRJxGdHdgT2PKLDBg+5JTJiwXyTfCBPwD7i
8v7By40fHNTFdr5dDU90JfzgNqA2YihTsTmxnktyQkSaVyZ38/nN1dzBB9uT0mHnfwYKU7eijcew
nhYzmTMeV48glmGobXgjjeOmtYdHC6h+4DmOXI0HIm79lDBMCYdgx2GRmIMViuzjZrNRLayUtfO2
B4sHYcRPfP7E4G9sO4/7xY+c4Yb4hKKnw2CkjhaR/G4396zNUQgi5RNrf7MZrC2MUAa95s7RZ4XG
tmftLsYWskjBYPpDYooxjexPyziwVh224OB2WsMviXTHwl0lOAiWt3Hd9d4NWDYWM2B9BhwBoVgz
FIHN5rI2AcvkNGaxc8eniiFgChhEVtuBsXW802F1Mz3W5u54sn1ZYHeOwwvRCmJDFUQxvJvJZ/wJ
/Y/pImCzu8friXF0jtYxM76/YSQy/E/K5Aa496WF42MaFnv4dPA9fJjTSbYvXO8ivENhjgmNWOiE
73brljOjn8KzZsRDvceeqlZ4wiIytiy3GpeGOy/F9fQUFv9fXUsCzN6R3gKmj8lnxV4EIw3e2eDG
ydNwpjqOw5nnHEIe6opIOykLJo8FUhhkXIZESMAxzIjGopsPS/hmYCL5DMc5eqvXYr6L7dC4qoZH
S808/xXjehOyBR3taXCtoF/0Vsemzlmaee1zDl07XK7Sz3gZIfq2UsmMAPihBUTU+2egEw32lszS
rQSP0F0nxhV7RvaPr8zlwWqzg+whFpsLDzOMDXJH5uGxgf1A1GvYcfgcwmFf+onmz+ttn7/li3KR
L2IWrWJSLvy1j3pefZBMiSgwIhPZDtE0m0ieIwBskG65nviS2NIvk9soidtBvPAfNUxzPtye5uhM
FQlDdqDPOue5ty/hhYZ3PQ2fERKaRoIIzCBqf6MuoAnzi4N0PT40Z4WPqjwt9up1vvXFJ31X4upU
LFbHwdQM2Zra3G3NhclHNlhJ72erLEmvFESiJPu3EUb752ZG4j0lWF1AQcr/kPIUeFrvtv2BL0No
xDU1Alf82y0ViIl4b0gBv7UGnvGPRuqk5JLGCTs4pDVy97IdeRQ4vIbM5XthteJpn3ubBGY7xL6V
SVFEN77eZq0R7rLSjG06fZ+HxBstEhFZNLsbP6WRnpHEMi3++rbarDBMT9OUzNd8AYPWSzSHynms
Ey9i/zsjeMFndnWA3Jw7+c6IUJ0RSRLvXjnT2K5Ct6mhaOAHrDD7JyLPMWQQmDiIkJx5sb6Ztx1N
nFa5BcfBFX8AsjnDaykw2uMN2ZblfDTnkvG6Wha8GYXDXXWmOYnAd8ga7oZ5r1j4Pi6gTfJp4hbz
9ztZnJa82zAqJTNANEqYqTgXAxVmRnquuV/zn5jf7CQya19vP/MDBmGLpgaTzlhglrg25aB32oZ8
vhYJAVzu0PPJQtqRFl9xBb4mLuKYFHR+drGZLEBvOPL8uXzNw0ggBmfeh1YavhtWEe6RWRMLQX1I
2rmZ35aRLQX6hmTnGv/rRrvuViER0F7RjDMj975U183700wnxtOeuTsSAcPAcLGWAtf8aXggihiI
dA6L4eq5GlIvb1C2vpWgX1hlKkEn6+ZlRIRgbwn5JZIoI2ONa/71vtB4r8eGx4Hv7Y7E9xCiYdI1
QfRDegrHXBJn/PQ1lXOLpf+zYGktR545CrS9uaPi4ejGeyu2XzUFiiF/NBTBWrbMV2O+vXF18Zj/
kGyciNqDY2hO/tWbHmBygBHwYhAH+hSrdLYZo8edVyzvgpoVwzl82O5r8fX1w4dBWS5+KG+JrwX1
N1bv8k11I2f7MzPZl8OLQy7CDA+5PXUI+3+9f8hdQka3UJb9qb0gzmiMT7qlmdo6d58+pb/IHX91
tVD3j8LMPsLjzE8Qk8DgGfm7uguP9wgeBCMbepQZocc1AVixz96UJX1Xs/kooE35vSmIOS9LGYXI
nUL8iRP8NJrQgje9gviDIgwVArr3H4vZvLCnNiywjkSJsF7EJmkxXzNfi9SZU0g0L6wO1qIhmQwW
C3OyAVtmMyDzyHnaivOgEik74arGRmp0mwGYCz9Tyf2Vu/qXWoz+HyuQgzKHcBeVKQjzZUhZpzJN
Xv9xrfy/BdbOCt4s87//pyMwqO8q/0+7VxVff6+c/92P/Euz0WwCayxk0jKcA6MJqb+Wz/kv/5lm
I5qGyAgCRIfIlc6hvxTRaTaiYwku2Rnvmijc6u/NRhodSOMZHAZkFBVd+VeK6NTK/5iZHMZCnUy5
QViIR/x6IDL4DVROC9GkSrNqbITo3ItKVefheBpZt1gdbVt9cixncH7N5OygptI2UZq3S02/Rjh2
H6rCOTGhn6Sqcyet1FVNjlgb+itnD3RtHulZ17uL0UhQNcL2B4OiHMpO002PoQzg8laUJcXW8YV8
Ytz/vGAxh4ykqXb9Y9QIKb1gIjtg5GkWtKVGo/AtumzrJ/xOWlMoLs0qK/Dwq8k0nb/S4u3V5tBr
ziLOgFlcQ4FVVPcATVR6OLtxQxtQ3DmvNhs048ZUZXLoPjrqPHm9fGS6Ys+a/IimRLlRoI4zVP2J
P1M31oNWd/gy4xUgbGNcTp1RpDVChbd2coclnXesiomGaGb89pzF20Qa+6CDlhF4tUp9oYR4e9S+
2tCo1CCCB5q07A1VTmqz0tAzQMHcjB5FOGBOf1Bh4jQKk7GhdLKfAfJFawWWMIUr0x/K6TIafT/o
13zosKYiQyPxO1J1wO1VZCYv9C5oAPXSEnDrWHuFfg5swRo3mPvHDdzxfWbEVbuTyulHLYe9kz2L
7rt63H9e9Rjupgtn5otlcA/zRde+Ar3UPm+ZUoqJMrPaC1YyTn/qV0V2Ayx6XFFbpXWKxNS4vSy6
ezyf9oUdor6iiCRJSb9FozaDU2/oubpNH7B7jaCdimF8z6sbanLIfG7qTu+d4jHWaG76mE5DsFcX
8OFCzwGMT7QbWPlf7V2PX61eNU1fJZzNnKlVi9RRgVzOdJaNEePOi2VW8hRa+vmUQw0WoKyHME6L
TtW9yxcT2oW9sUIevFcpdapqpBg3es/A2RYJ2BcZnhwtW+tqFaCHBS0MZLRdZPcjiJ9AoXdZ5UCm
qYhRNAuy5IbWAigv+UdqqYVNYICrUBPo+1WKTGPSPJZ019ooliyr6LGoB4DQ5CVa+b4q9Wzd6XAy
1SkUy3fnVtOnPi3Fa5Sw9Ccq/SG3167WCpKQwG4HOlrgUIv/gwb9/8J2Jln9h9bZiB/wQn9d8/j7
d4P8611/McC0B820EaQutGlqEyzgvxlg5U80etLBxM9VeYZM278bYBlhN1lWsL+6omh0Qf27AR7/
aaIg4w4J92j251/9C92eSAX8jQFWZV3D1KvAWiC853F/N8BgydCZiVDsaqp7+TkryvYIZ/UUvga5
ggI4vpDDlGCm10edN7l30nKWai9b7+OvBnpn+vjVkZeMm+qj5/mhFZUyD2W01C4AP8z1qIbbAE2N
YjKYAdQupgjRTq30ok1Ss6LDEvXOe1gB0UYYOGpvEtpx9Qh5uDynSbvr28/b5fWtNqPc7F9Zb2RV
BSPaVD1kajwR4wLZYWmSXme3+Ppq6m94Rk5SGi4krbMer/FidteXtyl+jp4EcMltJkq3u93ib/So
xRSykq4mDrsDjSqpJl5wqtv6ALnXfpTWMG9Eqt++algoJ8ClayjTymVRhG+Q+7jNc7RsXuGqeNDK
WJTSmf2f0eE4hhq28KccSSCy9KXOT42kHR/Rm7JafeZOkINFVJW6Yv1cj1WsnpyU11JpDzWjJ+s4
1q1uq5FmyaoCy2uiBVle+uO+CaSEUFKiTJrGvjZ6vccRXIA67QlyYcPJZYMOsS5t/pHWpZVmCVwf
LwA4sIyGIAFvaBbJmUy/j/4k0L/IL44xEv9T5fvWPx0aILcKPCtK/hlPrjqyk5FkNjfdTSeSOW3r
OT3DQJtCKLlHpjxJ5qiT7GrQ06NiumP5w3+q7rvmCfvCbdtdKCTmnDtx5Y6g+srKh8yxNyLiKNWP
lz71teppxcllwXl7N1SYN2N4VGKFSyBkpNaNfUHMmm7XQ9chhj2RqC1ObtjDfo7pNW/ay61v2jyO
s3c9SYNIn+3jpIZaof9Aq8JFHM+bxaWj6J2LJLKn3hBsy6UrYrLv9ygzL7G8Hdhz0lpxG023EKp1
H0r9FtPAPOkzB5zCWssozF7uTquGbg2uQ0iPB7BVOC2eDTH2QO+d3mYz+NhuCdzRUu2MUmLQ5+gw
GvBz9FfTw1TEULQ+41MEIx9CC860umzRdKBf+Dn2VB1BnfZyEWWnfkpjPRg1jRdJPa1zUrjVZkRg
CIXMkfY4aZPRvupa8CX3pSRx8o26B6Da5kW6+IlOBJKt7yoMJE05Wrx09aMuXpEBV519T6Ugj5Q5
chAK+HbYPS/qKmu04NFPl62anV4w88Odt0/uA2FHWpzGuWbXcMbr44nXjbVzpiPIFDWzUz3t3DC9
bKF3pbArF34YVt4DItuwKtwLSCz0YL8qYLFCUm5w12vhuUJ5voOVES0loNW9puh01SbbOks3UZVb
mlag4adCH5O1ky/oWpxZ97jKwHAQ/91q7V0V7awDsdjTahw+kStDMA4GrU2tTED5Fc0i70E85LqM
cKx6P/T5fXXrc7fS0nlf5uyLdDMZmNG7C51oaVlTcszu4W52ySau1AD7xjKE62I0OqW6PnCI7JpQ
mUMEqwF51e5udXndOeb1i19W0hZpwtHbM+8hvAvxusYT+KiT+BjBciceMMv4IYZr0U1v4fzey5fV
JISktZalmtCrjopt9oybza0KSeiBx5+O9GIuPTPCduR31Up6j1We41nU00WOgwntz+2QQ8RnXLKX
ZMghHDMglluYEShTZlStLzWG8El6osJX1KcjMhnKi66H9vVyuldymk1hrcDph4zneUqffJKSQS13
CZ9POFTCTlTpg16S+7Q43dR8nXfYBUTTpqYW3b7R7llOn00IU//4DmPpdFHfNUDH2sjD1C4RZChR
gZ/sm342RaGatFvTTz77W4mjKXXzAgps63lvVto43s4m2qa5JwhAAR9CvA/wTtNV+JQ96jhF7z7q
8SHK09SdsTr92Qu+jEQuwF6FB+KPjYZq4/NxT6A00T2IWyuzvqC9k86yzzGA53bWDIJi14FqWAmh
i0BEjxj8VlFR7uWf2XBMlKPsvXj1wLCT93Qq0TDfpO/weH49QmWHBuABH3b7nEjzNrl/jvPs3EIu
EvWzD9CziXVHiFt7RiFF16jM1vVtSl4RhYNl24Jk7qMb3eEKvDP3GJpWDeDmVE12UJuBOm3vsdGk
j9WLixqje3+q6qq3Xlo8M8JoLHMitK0f57PkyF5YIhuGksa9070GylhDU7TQr+p4PQgok70ZjaFq
fuj5jyI9NbtJoS7p9Rb0nxryi7boltMIcNODs+XJ3gGI/FNmgG3b5PEuIXlUNqpZSNHNmiXSbK5U
Nx5P3c2QN3NeiBpg5kvUIG/qFTanVLTwtJtSdj8ygKvnU7a0qAxuFzpIUc9DHgAoJphh+AQap0py
QoRpC2ublGAclHoq4GW/wtFI6iZWAiQdwfxmmVMzwQ1QXHCDVEoevX9rs7dZmS2BURrgWrxXp+4n
NaYvj2DuH92bJ3BeNhib0HolUEnkj06hzXRCOqyvOK/krl4RLZMkQmSWj5RkW6vltRLHn/fxmBGq
C3KPd/nnqb+8DMg6SLlJuca9js1nIQWPqr/7wGFQ52uqRPEjTaftHzTI1xSBvmOnwnTVzm6t25ad
cqhhI1481cs7sN+7U6Lp6SUK90twGN8R747bYdnd847FOpPWCInTAdSMYa8BxYZSDyRHNDpmo/fX
I1H/rGz2/3OmBFq8/zgv8l/BDYT1Vfp+SuJafdRff8iI8NY/u9/SFJJGlV7/KTRDeGZkQP6n/y1N
ZVxpjRQIeDrCYk0nN/JvMIKx9idY7gAYgEnA1Z4qILH+TU9nPP0TwCyQWDBJyFBkjab/SgZk9scE
iAqqQIMGcYq7P4JaD369P/rfdRLp2fRyf9GL83JaL/FfXurnvrYu/dmaNbSKNtkqWxV83VcXD+6t
RefGC21OJd0rPHVRLylhmo9lur4v78toTXV9lS1vy+ciXlaLaqG4Q4sVX/PQ7bzYzfzeK/xodfcf
frKq/drPV62PiyuocHisdDedd07pTee5pyxS77mUF7d1uSxp0cuX4fqyqhfJMlqqLjQfbrF4Ob9N
499pV/s7A0IuSBmErjkaiE3+OCBpJ0GzUMidSdRs3uTEbkGv/u9d4q+YDMcTDkhcA2SHJRrSVN2I
wBX940uMh7jp31vufs0rfXY8BL13+pjk2x8f4zKRc2jPso4Q/rEe5V83FACH8MuI1AEtvLyr8TW7
ZR0CxnYjt5vnjEgjzlz1+RnNchb7X7bG/8qY6iiZgedTZbYAK/qvYKPF6yI/cmjX8D2my2d6c9Ve
/XNgD8Ao/C7+ziX+5nm5BBrkmgokRmdfsAN/jyMlKBvairiCjiwIKtHTk2CoU2Td/sdPMv6b5QHu
R5mwodm4RM5/Ha/KcAzW2YxkVpHkti4NYsHNMXqG83R8+65eiiHB9t+MqG2j4qi14WqaXHbVY3SY
3PLTP7kXechO/mGSMQMoSSoqYTrp0sFK/P7QlztQ3fTG5p302lc+fez0532nTnKoMDU4MVdhCzA6
jJUVRN1f0xlH8+wZiYJ8S69km6c2e0u1+HAh8iLI9NTLxLtpttJ1GdSKFaHpiz/yXLHzKIQzBsb7
aJothuBu8oB5eprrnUXOsTfLGzxrMObIiWy+Lg+QRSFNay84127IywgNacDnuDtzOwI+kvcOEXN4
LR67gf+Orbi6K5fFTN9WCuoJSYfvB2kB0gU5ICZo5UapZhTynZRkNfm56Bo4P6k/19Hr44lCitAg
jhCJ0jEDgIxGrYv0rjINCcQfu0irdugt4uldbmso1ypxp1lt1uzqWv4KbwxEXsjePVqEkDLR3TND
CuG5jqTq1Bfawwhft4mJCMQLgnlDxWOTMeLWBWFyHTC4aG9DwaSBLfBBrEHwUcOkDOlHrdCpMY7t
JOEn7YWrdLUMFELrA6hXRdoPNPIa75W6CXR8xgxxWnqUnjToFgT+k3xEr3sz+nyOaiCTyCmiVbO9
j60RwbNxu2cgHthnZBBU8w6LkTFB1+HRKrs8qnezLD4UTcFHVcpCyfRV1tcTQ+7rf2Im/3a/yeMx
W1mZUUvg8PirpSd3kVagdAnltnQ/qa+bHRUpOcfyn6xxedi3f1zif7zOXyfow1seQjPNdfLYnWXJ
NXvOjEGyu6jjeX0ndNarxaOO6MbuoVpEEAQzM4NH64Y72aknFfmapgyKi7p5kVbVXrfrbJp60MW5
/3g3/hGNh8HFMIyRXFI1mf34N/S0RdogSDRCwSEZxU4fkgzpR4duBmBUG/n/+FJ/zwapOiBHnIYZ
ZZXhVn4rWnSjSC9RpmlNuYJC5XlfpGCZ/8klxn/veYjLNVwWINkkUf54kaIPE9gH1PbXATLRq/Vz
VgWxShq4nu064M7N+LkMkU7ryq6EQfdhtW3ixogSaLd7EFYpdKv5d8+Y48wcuksliVJTUbs+q1pt
o2q3G+7+coeSq3tQH5YCSP6ml/SqdjB3jiZkn+CzNBvFhM+N3m0o+A2l7hG7JIyMBz0pJd3L+X2N
uvJi1Pd+Ni4XWvFYT+Gze1aF1xPYUWzO5fbYKdzRLPEybWRGl/S7VNG+fkXzPL1dL2npjVK6ASrE
rV+dKKuZeaFCWbBJu0fojhBfk+rUHoW0TiMKhZQPxG+NSYppcSt2SCIYcp4xDLx2AhFRiRxB/rpg
9Y49shDFWHc6FGGfJZXqFxKdWvx5iekb1zL71lB1foK7no5KqhNRUITL9BWTFkucYcRHE2iQyvGh
f8buKGyJee/hXJElhOOsUVwHs3Z0aKYQu42lJ10ECvqpL2VT3aC/mtZiMhvP+9lzEaq0jUxnS0QR
EXkjimozL35V68s4wlZlM0d+PmCLhzUpixFOyFByWGuxXUKnTyB46iUkbJVKITQkQ9CA6stftUzm
JDu/lNLMJHS3pWEZjkDIyweIq87pa1VKudeOVJJIen7qX6GLINEM3Zv8cV93Ax3IOJ5jIj+H1fvI
ynV/mxoSbT8T5vI2M7A4m6Io7eROOlgDSvGgXxltt1weI7DSL2M4R6KyN+PkLctUu+yknVxkIOPV
+njp7otWp5BO8rWrH4u0K4OU9FTZRgGlCOjHfIjqKVuTTqSTM0qZ9zK16xgewircc05fB5s2qvVN
e4+Wj22JhYZf7FEj4Vg+FvkzOenVY60XjEeClsVh3KLs0FcLBhIq7dS4v15+o478SM0MFDgWaobE
1zh2J+MySOLIgdfATqJi/7yB25KYW9iDHjmfVuSpl5fh6jZhqsY0RcgTDxkP8LoQwCpxfbxXpdte
ny/QR5h0Mf4f3J1Xc+tItqX/y7yjA948zERcEvRWlKGkF4QsvPf49fMlVdVddW7d7umI+3LnSOIh
ATCRZmcic+dea1Uol9tG5HYtTucmXPmedTZzDZrhaZ/RklLxOjbTnqfoY+SrszayPuM4M9zaGWQ3
z2eejDBToRjVfCIPUqctmgAhxVFp5nmS06DxVg8kg8ox1kpiuhNuhvlYMePve/gkp3w2OcBmbGxg
XOudfy/GWLm2XlW7+7LxJ+QIgYvROeaJX6X5fex1d3IxqABKq51ph5vCdu5hsFl1MbpGtL4UJ0vE
z7apEg8owcRfYcG4P8j7tpMfcfRv+3JT9t156vbByGCEMc7MNtnqabUI+npXKdG2sdMPf8g/rfpZ
15O3GFlLaACBhtGXxvLeaat52OD6HLLFEBtns+bpgR0W5NWXqyubwtec4J6mYyVCrzZGeF7MPoCO
LH/RnGxra+vGt91iYrsz0M/TgG5D2++jS9ISYJsXL7leQ2wJJfJMGYuLX6Nn7L2V+mNTXOwQMuWA
TVZ4kMJ5xKzcCZsrPLNuJyXbtuvwdyV4HNHUmeFketFjgDFcYVXy3kviLZMiqLPbM5JIK/ENsx/3
gWKeJT/dVnmOC4PginDahwxZow16ljrFfTeDQGstQVqBMPe7glM0SpiSStXJqpIPp2t2ffVe5Oma
naXbk3UI060dVifd8g5d1lwl35rD5QCHcA/9xMoL1KeG3V7TC4Q3yjmLLOIwevCZBZROsIImfl3p
5clSo68OXYs4LuYy2zJtHbEPTbqed+ipXMGGzvzFm4se2vAIN+gPxVieHIwn8X+bMv9bXoq/pjL4
I5PB//l/C/n4n6Qy8cNtwOTq78s2F2WJ39gPjm/p1//+X//xnrfSIW/r+k+uDOXvX/3xaEB+IBwG
jmXrLDwgi2F28rOhKM7IDvRiBi4FLtH/4c9QBecMizN2GX+jTPi7P0OcMgzdhFjo33FksO/+n1Fm
FiEcbIEjYIFfxBLTpj9Mi1LLkCoFQly3ESjl1wcC7UGJAJYAR/H+yh7zDNyTQDjhvhfAEhAhOkBz
oB4EKU+zdwHEOHFcBdPBZeLl9VUgzoEIiTCqwwhUTvAaiCDE53F+91wAzgA4z3uQhRwUVwH1B23y
RA7EJ5CNn09PAj8KpOH9dHp/4Db+LHMJLQ4XbAwBanHEvUhGBvkm0nn+7bvGbEfYoiHSEEwJt1uB
2uVDSthcC0/CZz/7BKAtzgE6eQf5f8u3+ESeUxHeZogMietFpcArwkeRt6ce0CYBZKA8n54+BYKz
nbcEwonXfuaApfkkNm8l7is4IkRd3ODut0qBgYFfZJ1ITKQlMkyA27gitI10gKW9Vh8EcRKXKcou
+CSeKAqRqYBuOECRCHCDj5bww9sV4irWcHwTRKqIYCX0bTG00PzMJGNf9ntV3rIQhFPZfCSYgsPe
l008RcDG3KosVsiNcmeRoGiFkboWTQdju7malhPAmna+gzq+pvGY6EWQhh+qbF5as4zY9HxbEcX9
qR575pXvLVOya/OiH4aTephO0IhpPloYc62dhU/RRt56d03gdjzA8IdlL8jAmz4cXlxC0ASI/to8
Tv7esrYskKPmXnHukDfKyq3qbxB7cya3kYj+mMn5fAR7stXW/aqev76DKbtZ5OsD8dtf/D2stHzT
Fsten/U5ABxMFFv++6+AQd2OYFGcFMA7AZ65CON6wNYj9gvUFWRGd1pezSE4EFXyLkDmq4sAiBC1
f+GVvhG5N1ucvZcCHQeAHhQQp3hBQA3BpF25MtjouzN2HbsA127T8PPDtyEqe/eJfalz7IHwRGg8
Pm8xvaQFAgiyC5BYRdTNTMDEKwhvXBUpWx/ailzcjEIAHwL7L1DjlIFPt0IolIQDPygZ/vMXsFLD
YGgQ54r1rJOlKLzoQVwvLFKYKR0IsMoXJ97p1kC5YNV4eAdfBUKKc7cecbvqnX5+EvHEfBJfPpEZ
eo+4t7j7KxdTkdczNQMW7J188QXSOhE8LlLnE7/8BxsDr+JbwLoog7/QrrQVbKXzh3eqE7oPAcP/
uWQgYWqFCr910Z+7keqtzA+0Pm9InRGIG57e+Xf7zP348HBahskiUecNxKdAU11pco2rAEZRcQJO
dBusSGRkhGKgEXc6ibHvPVtidNd0CyWR+qXFxDfNlAeViFZYNLgn34QRBBBj8XLqNhM4V0IkVt6d
dDKeqz1XAD291R1dXKRLwuJX3IR2FgOeGGbEO4dX8SOO/BwnO2K4FTZwq3yLwj2AynoQFSsQbMIO
bywTAuMlavBmD+T6p04A494MnkwykDNKkkq/eOb+7zBPXLBVjDUlml+0Gvm8VcaNAuKLMxv7xTzb
G5xFarfQuzUxHl63HgAFi2q78FWs5dK9m1CmQKiB5NdrQc9EiwvN7l296lfpGv7P2fL9XTwuMFnK
IgzpZjeilK/v1B6Z4/V9KcCJt7Hx4eHr/HK9XG65wYN0M21xye0d2OGflr9978Z5wjlMiXZ+5xi/
gDeU2fOruIye+mMVDzcbEPcXBC+3xhYPqvJW26IFXsVT5PAqGlX8wOJ6+/m8vxPdkzDc2bszI9KZ
XDM4YGS1wB9eblXOPWlYUTzwbmAMb/b5fvoC1w5Q4fzF+MLocqtgUdNcx9Xk5ZbXy9dVwI2ue+A9
nivSVEj+d7PgexfsnayKctBix+Pb8eXyIJrHXX19UECQPyBIQG18fUlAXsQPqXxRFZi26JoUjO9T
hsGlCCRmCkwRiV2AnVBBt/4JeAKoFcwhZ9GyJHu+nKGuANhx+bEPUf3iJK0uCsEw+HX5EMOhuPjy
UxH1HAMV5goS7vpy/lqdOfc1x3Lig3TpdoKCJV1w7fmrS2fmZ7ETxiSIW6J3wC8YHTcQOJOvDxgn
VuRBjKbilhTyjLHxPydBzxCX4XLsAiMMUL0f4xeG9PPzwLBAAwVzDEEc+Rnpb8aBHSwFMvXhK59j
NtQrjafM+AINI2peoV1uUxlRxtuXhSGJviH6iDjAo2b5Lt78dBvQSPCtfIlHDnn/AIgjLPZrReV+
nc9XEHERqJ1gdg8AERKNbwLc+f2+v397Owac4ZQxf9y+gcwRiLMReA/wEoE4AmLEKwiv4wJSk5dp
DmaKdqXzCbSXaHIQN5APz3kB0SXgSfw7Pj6+VUTmf4t73j+CAOQu2yO4lOvjy1FAnAQ+6by/kjtg
W0DfPq4fVwBYl+sb98QYr8D4jm/ZQmBe1Nnj29vj8eX49gjC5HGL+QnAwiOB/keQey+kd30BSHQF
cESTXzEgcRhA5R6W1XkNSoyMkSvKBGgqmwnSEfheXsDSbFXwSC8iCZFxMko6ZzIG9EWA7FYf+xdQ
R1jEB8D181XY4xcwQdp+CUCMA3txFEqaW5la97q6XsmFgJUJtNq4PNKtSJn099f99Uy59rDKUE/7
AQicuDGl5exPnqDnIIcvvJDC/giEkf8E7okOKqrsBRAPLRdwzQdQKYhDXoB+cTksK1QANVPMusWV
YogSPb5QYqoLaCO9mwoQkCH6LjVJw/OfKno91+7JgWi62wW33C7IPgd/EHfiNFXJ7W95JUuiejn2
U/O8IZFbBkUy1BCEPYzRDAEfX7C7Uk2rj4vEMTG0iO4o+qt4Tzeij59Jm6oAG/r2gnVipF8XkKNv
9N+XI9CzFRdf3rbcnJreYzKibUVtXs5isKBir7DWDHNy88IVqxW4T4g6qCwO3Eoj3ou6EL+U8fZ+
0XYzUGovRDRjJALVKUwfsA8/PyhPcXQEktO7BFiJmhPQLh+so7hAXCiy7c9gvJ3Vm961uGkxW/TE
qV1C2IKOKjsf39A65w/aNzcVyf/8/bS1SEP8TPQuAX5LAS4OAnaZ3oZQBtTbmPrFEfJBs4Pzpb/5
G5hGQEGCxpo/vo0ufZasiY77k2/67XjLMLOMubxU5vQocVZ0anFjoJR4einF8KS3CAWgibsqinNv
b/TgTX+GaLdvV4q6VZ971D+5NwVo58X3cGctCDaHwEPkb7plV5oLjqsP8VFQRBFRsvG2w+Ywsbqy
V4JhQaw38lt5rlQfcLKKF4GiY+IjwN7LdIWlXT+EqYkTokp/fw/Nj/h4/kionQ/KzpDDr3W0Nzbw
RQGlFBOnn8lZCVsUtce1whBNEvp5JXUCYpbCDIEafjUzyHq51HMv52x3JkKGj/7qbLsSkxDBhXWj
E3O/QkYlkYIA0qGRtOgWwhQQ410KVCWVqC6huUlWPcOcN8uoU4G8GhmXaI0fsNWHyB3U/osr2LAA
CiRZmFDvQlk3exStBvj8VheCxg9c5RtAIDhfSBCQoSiHaPZRtC1dClreOWURtcSQSNAbP6JGPq4B
MCzsCxA00Hhx8Ai32cciAIx2L+B+j2+iLqhHIPS3W75hEbeavRF1sZHMSVHn4n9ocAouE29f3h4r
EE0B8C84LcgIgEGxOhOkNORKVMOPXf7kGM4v+KZEC1J8GMwpBmizW3ZfkN6YvT0+/jTwb9ZKKUQC
oo5FPkTWGNDfGB6VG64ymb2xdCEvYC1FZd1SFi/i5yfDv3Wqn5xTop/LxCvPLHGpthVdS5TwA8Cy
gJmK+hcwWNEbRJ/g2SJTs/cZhRKkTebRcVveCfhVDwhLVOC3eBlvELXYlV7qbslOQbItqBoMGqyv
roE8Ya8YGa25tSUMIC5mbBZctLcSR+qD81XdBbtmtQXdpsJsI6olWuBK48aigcHF0YQA+vgLXfr5
NoasiepbiLNsKtwMi3yIDGUg/QSQM3vMvrLH4iBfQ/CDGRdJZFacF1m3KIRgZBI0WOwiMsUcWVRA
T4M9vmMkJdRlwnqAXrhi3BEdIp33C6AnAVy0+sfQzMK7DAaYchVu01UElFpMHxW+uRETGjFdyVxS
UkiRDVi3ZnkrDv6sFDTIaFHW3gb9U/WgQ4AOY1Ek2Lekm2NGjB4MbpcA1gfhvcFLwfj2Kc/fBdOZ
mLuRMf7EokG4cujiaxmmQEGHxvqGhMRPx7t+IVMwNM0hjRSMSOJIte+YZYJ/iNfOQ/SIWNSKDdql
tlDd3CVOmOrMoP8SSEfxKixVnn1HC9914H5Ms7Xx2ePXHt2AaL7b5lVa41pfoJNdIhMOzA8QZbfM
4kVguJW6q81DF++S2FVaF6XzHIQNpS2XOrMqcr82dzDCrJu7bpVgM9UsgarnbMxVSL78OfAM6L3e
kKshWPwoLy3AvdaqhasLHiIo29DzhBov3rD9K7DcAPzZPWMuBoE5o1Lrwnix0V3BGjjMq4WyCjft
ku8Cl4834zLfiCeAApNVg7mpV2wEuKUFNE+B04hhHYge8EFXdoHIrigB+Ym5wlsk4ErZQwOx6i8d
8S1hZatxDdwV48xueNYeWi2OL9lnWgWLZMGYkDCxzBg1vIVNk3fLbikwfs/dUlrjhSHuEqK1ak/s
KgxGOJlX/AGg3whQNxNi/m34491mwyuMKdDY0OoHlmyvz+CEaWGxMqWpb64xXkbhtXhONvrqedzq
d2hLCC8UTrHn3Y717kH4ynZPu+dnvv8MTSV+OD7yGeaYXeE+P70ent14dr+D9oXV39y4JidlLaz5
Z8XIymXAfLPN9AwVJeVRCbBSDyO+NdG54GF1AzQgkZWeqUcZEstzvZMe7KMFUFb81CIIIloNwypp
Trrwj8GIwI4msbQBwyJBGhmBl1T1NzUnfu5EV/imr/OLa/Du+/Pz8+4TQq/vO3Hwt38QEoHBlm/G
u30Uc0Yxr8cxlwpnI4WDV/Xm17sjmwcZgrZPciw8mjv3SXgRxYJf1Cg1K+qUJZngNhEOJrhwfvNP
cjWuvE8yJorqMLYIerFkzvbZgRjojbUR+bZZeT8iopnoMzSPrmK8KlYeKxbg1ah8vGdfkrQOwL5f
1Xf1fegPRIPX0tyGFHA9fJWnaKHSAwFNL9Nls8pPcjyvXtMlxbkXqwf+xIDJAoJ3ggWPhQHv+PQk
nFWiJ2tc+il8CrhqRMmoOKqC8j3hqvx9KQ2uFiSwqOHvW5KP+fLx7Xh+gwPllvbd9/fd5831/t+9
UXEN47D4+gzf/icwM99q4Ceg6z9vPlTt+5+3Hf4RQen8DUQNOs0aTNeEXNmEmvxsOEiW/DfZ1Igr
AxNqImksE8TwewQlrPSq6tgyQRkWmxUGex+/R1Cqf0NvGciToSuC/l79tzYefo3BMgmCYc+DGDtT
JSntlwAVrx+HNC0Ky61r/0IU3Dz1zcdaLtaJP66sABV559qrzvUPtfMX4W6/hoD8clf9l4i6sjdq
S0Nl3g3gVleidZF3PwG9/2VA3b+6A5s5f9pN6YO6iszccqOIIKdy10EB/M/L8GsI0a0MUGsjQg0p
tiP/EmEyAo4hXJwyTD2Sgc64GIZqZWv/Ktry10CWX2/zy7aQPvZN12rcZhygK0Aycf6Uj/9KU1tE
hf4xTOnnJoRaqgJtR7Tvn2vLsQcTBWVuUrRrJV1H08cI2DaGJP7wzytNs/76VqirE/hnWeavTS9H
0cBeGxhTNYpWSGHOgDUz9UBhOUO2BY2lXGXS7SH+yI6JyaYSa6CRHXvpA4S8HDOtIOoz7Q8eIIM8
cpuyXvbqs+R5bqulS31qHprB35XWvsmIRrlXQA5Lw5elwHXBNq3FaJ47s1gh8C4eF1lqPWcSSmTE
BIRs3QYTEstR6Srrgei0qhAqrd9jBVVoW7uSzmZx2591O3/ri+negC6vTr1lEPMkrNulbH52LHrj
6bkHXeDtS7AiaJKujZHFk9YtteK5qIM5cSXEcaHqkhqLFN91aGnzxjkP6Z1ufxOFNQ9LHe05hD7l
fd8xGQT911EfuUIYhg0MzJsPOvS8fbyKG9gGe+JKJn3el6yQ7NzVQWKMyDpV7b1W9/MQYFVkqgT3
f+bZk2YcatgkyhDGyALmCsOiRFCWjaytqg9VWWbVoTXPzfjqw7MX8IzuhoUMWFkFNGQqYHHu42Tb
4YwTIU33aPmtHNk3IZVhLh7bM72B9oAIjEJXdo1tzUflvnGCeS4/d3jvmRsv6Iq98WEUuLKJqYmy
doX+G5E468F61fO7xHgcomdQ76uiZisrXPfELXkj4koeFMnMIyqWWGW1YaN0jwAy6pzPZlwvkuqj
WGvdtIhVn4b8MEFS1Ah2xlE+lxRnXpZgdwr2J0uCjJJsEaXPnWKte8k655F3NJLqrR8AKbEQShj2
LO0xa3zkqUBR9pHpNqp20WJzK2J2tCJ3pRYSn0FZhikOVHkma1CAdDqqONhqCqawr/eTZ7qp+lUp
jzVafqm/hatHDo9+3G1rgB0anLARi8iqRc9pXvgQbWZ7CYrRIs1dR0biXd7JlfaFwKSL2PEi0tod
Ek0Cr7Vsu2LVlmsCW1ZKUK7RL0UwETXtMlpW2bhTh2RpRMSIqDEBGZPbI3VY1M1FYcJOSOZDkau7
tFt11ZMKw0tidveyD4NF5K+qXj+bBTNWgrPitj4NCrTnlraVmnyeoSumduVWt/slms9rW/EWURfN
BzoHEhGLsbmGRuVm8adfTSuDBZvybkTDSfZ0euwhJnAUBXUPxSDH3ieGN/cT9jM1jebUk3Xe6G6V
Q0kU99I+CDugmEyj2mBjYfBKeyhQdpMKm5apUWZnv7MMX1A/cWUlPEKA4CIrtdd7Am4lT1+kGJdk
Ba5pZbPY6bdmxUTTzUf/TZ6grMqEvBUmOlk7fSLQbWKZqIUbRYf+0ZIWksUKKhvvBunbCtqNEhsE
x9nezjP9J2sj0eJASQ+lPbyCnmn2eQzUUVEWdau+9llG4Ern2ikshcl9Hu26fFegkGGbuym+A6s8
07qdaainFHyO1xNnorEnaOK+miYXLPECPXM3T0vQpSJ6j73oTqiwE4tms8CDfaZP74DFIOOyLBzg
vKQS2ESDDveiGbLoaMTvbefMY4gK4gCa8Ma/EHy0zEsFBTQTUmgfJ508eSheHjpPc//54P6Xz1zi
8n4f2n955va2r/mylkIfUK87dRPYP1Gd/92zyv//wl9Mavq/jnw5pW/ZH+Hzirj8t2gXJp+aJWJt
bWYof4TvGCrRLqhu2DJas45jykz8fpt7ovRBVD5Rs4pJoKqgWPnH3NNELIkJggOKgKe3mC7+G/B5
KEr+NO9gimcwAwCJT+CLDAhAzHL/OEtDINIZ1NA0XHXSpKUUJNA6ePbCDwiWbCu4KqsB7HqhlPq6
LiFjaOrw0Q6NgQ6EyFsrlfJJlvTPSiq1tzbrV32crFNDiy9TFQ1L2wqOTaSmOylMAF4LIHeThXd9
UrV3UX2Q9ZdMMuX3XOfpUJjlRo+IcvSb8TK1UXXnyZM2k0NHBxsOd6bnGBsikCDaK4dpJ6st5Crl
EsXe9jCVDjGYRrOeFLp8bXd7JVa//DzoD342utT/tJBGv2GaY4dvQRrN00bdSr7eHXOdeWlSEWed
ap58aGsmN7JW+Ozjdjz2+zYB2R3OMz9g7R0nD4TFE6XfxNI8HezMrZyJp8eknTwpd06l1C8GXV3X
fvQxoE0786v4MPhp/DgGCTRtGZDeNnqv1eCzIGxUL70PfRxC12hKfKZmCG0HoO8gK86NDObBbwZ2
7MNLNNaVW1yqrAeW4hl3bTj6DGmIK3lmWK0zuXGErNAc3SiUZxtNd7uivSZ6vEQh6CQhdTg3/Eyd
T9mIWGrt4yfJ8ZPDYB6o6b5hkuXYTbCpm8+CkXTlmUXLU1b/bgud52olQffUA15VOn9Zo1fntlOK
Ft+zZ2TyPKr2iKLvEDnfZoRXLic7Jg925rmZVcgACXFaOVnp2l5YQruCbOE47EP05tCfLMOzBAJz
ITnmfHJiInl9tJf9SH1V1TRdehjBqnHMFRLB/h7gPQS0pgZOuHF2hj2AySyth6pHeatByclqt2OG
bEdXOoeYTY1UJ7rWkHpX6gscZvEiHsw7X9bLmZ2HwbyuYwU8bkUtd/05lHNn3sctEPAEqSyekW2D
T84HdF3UHs6oWmO3ZAguFY/nleoQ9zMpxYuIfD/RhwChO92+TsMdqxT9TvaGky2n1ryKYmfba/qs
rTtv6wyls/ZklQmCop8Mr36wo6he0QbJvNLgKA/tu6ystLOVwtYcdw5I+MLfa5ryEUoDmtce/tGu
acplpTklWtYmLnI90N3EGypYfIK1g94KhhUyJ10wBY0XkpwfAuKgteoa6pqOXGu/8jVZmmdt363H
fJrAoAYfIIutmdbY27HIoKdNNfYkJOmYxcqTnuTI3EM1oEFnxPRSip4NYi8TPddXJtxbLWBbDeR9
LxWFq0Eqw5pBhXzLwN5aFBjBw3iQ69rE3kyqCS+m50dMcodzWccwIw2rvB+tueL42mNj7aUix0Pj
ddqjXYPEsG2m/4ScGHFzqOLSWPlBBYMiPAWjK7MRo97llZZsbQbKmTSW3iouNIRXbAvZTu62iGU8
Rbmk76Y0XxoyWW3aWNpnTaIIbVAF/ot9E+RL8vnYdNqpQTdY64FiNxWsZJ1VABU24PZNbfZdE1Ob
xw9t1YfzRsxL22T4GizvmDBqHRJD2YWsq/ZT3BkoVgb6wu5lwllliwuf0sDUoQzuIDAOQUH0HK26
6lsq/G+1HHZVJdUrs5ZgN9OMM+iwaRkxw4WQidlJ6zwNqi5vp/4YexqRztnAnlcBVKVHYy2zvGwf
ZUSdBGOMjnVTr4bG8uZR7i0UNJ+2CEWzgdA70QpkMdyIzHTmipZPa38yXHMs45UfP0pdkm4S+JXm
ia7mm8AyTkGuEe4G/8kljr156FcvWVsx93vttM7H0libAPyyV1kjDwjV+dkmSgms0+IhWsBDspFa
udjDHQKEekp2md4vQiXvVxB4HAuzZ+1oQoww9XZ66Io+O6TxkO5TiXA5wsU1KwyQtiswECVxo9HW
jrpdaGhtr5Vc8VdlZb9KMvFMxcTdoIqCxSMN7wFWdQfrqbWtdl8b6r0RSOYyVUN9ixY5HvgBvqeI
MLCxbhZZEkKWWhbGWs2nlCVBZe/i0voqJY0Rwo6tneSFb2Zw+sPE4C/8LqpwSvxjoW8JbKGKDqKK
V0nIYNpiCveHINNINxMdgUCkDFiFzPJS6lwj1qft4JvlycwilkhyZuxtHwQGKzCE8ervchx6mkua
xzGKhq3U48llmIfvSHxEXM/1kwtKf+ED6JkirSI3sqL0OI1d8C+cOpqYQf4h+7qKvwANMvwUZB1w
6C8+F7Ag6aSXzO2LgT4Uhio0VqyFHYu47lx17uy8+RoNlg1W8sz8oZinmjCPGIhPmbw78fRS9Ej4
oq9slBHC9ZlH9JhvI60ILERmw9sm3iZTCwB7HSSoWvACYHLHY3/e+N3CjnpXj+5g6Gj+BRzthrv8
pWCKAiAKZhBwuw4+vT+1CzO1VkvUnE0wGcC7l7xrBYpLdYZ0SR74rpdENmwTaEUadB0tQVUlUdWF
oYfpUtHGS6umiAlaEAZoNmJlJsj5LBkOftkQ845W7EwKSqZCE5ihEJmpnL1ue4B0Mw+UudSgiZh4
dTxT80Zile/gk9bifSIZ5qHq/SvDQSLhl4gG+TusFGvRDjrQAJgxZu0ILUE0eEugsw/xCKIhMQc6
kbX453aLY/OXltcU5OiEECizWaazv7qNnMavpDHx0YTTwvA82q3xNER7xX/r2gqckmfuKnhhACzJ
OUoVkWewgIwYoBozHz/VoGa/LrI+7KZq9n6dq+dUhrLWV3CZ2xbDXaE3a2bKjPX9UF6tWv2M8iY5
BX5lufbYMrJ1sEnaABjs1nk1WhgVJKBtG6XJg4c0HZ/suLLfmggtg57J9UkKTcn1tCRkepCkC7mP
rVMIiYPbDKO+HfpvJ4gkV5bgV9DVSpmHWREv+7AsZ1Ngl8u8GuONrJCxDiUPVGtTsEKdsRiU9jRa
zbj3NBShzR5WygjtTX1K2B6UdPj6ZH9bR0A249Sojlqky3dTxkqdLg+w01NXZe0LOp6GRXgG6E3u
+mpjFLW9aVNrgGumkrcIciPilWcqPBL6KvUaxmbVZHdRJ+6ZUbZfBkpF8IhUGQd9CPFMjbV/Ng1b
ohgxtmTBXVUmuD20VpKuTuN91jh6lkmmQv0d+eDcAr0INoanSlvLJ7w4jT6ZvX/9c5tB4/BXo8Gv
bZmCnYswfzgXrV+XF7BtTMY06HPbkGwcZ+mxCzJjW8SVI7lxZmcznVnV+udzpX/APEUcdmKMK8kr
c29WDkm+DoKcMIVUGs5DVY7nrMVviNBmgafSkx6mEeTN0IRnHhXmwxTh0CnCbtj5KrIryhhea3tu
lVXwyvNaWZlxFK9yBK1f85Q1j9xti0IN6dkAsjTcLadgUxXhNfKqdDNV8E7CVhg0xziPs03hV4+l
Xzcw1cFgM6WR50YdhD5aro9LqZ6gOPR8NngRpt6XPHb3bayHM9mXLnmb4o7zLftcNziBaJk7Kzcn
aXY7RjM5jXWWeQxuh0F+oP8n7caOi2VROsWmyyMTylO/dpPM8aEDkoAZRUW7g9Brb/Zxta4lD2dc
akGHbqPUnZVTvQ3lscV3G3uTa2tAt/JS1vaG1p0rOW/XfubD+F7NY8vTjnC5OK5chAzqgMdOJa5h
RZ/UdWIM0qrzq2xZBR6IO8S1mQ9MyJKX41JprHqnlpG5Tsdoq3ZSfJdK5qNkqHAZDkm0Z6LmjkYe
b2+fnEptZujCx5tbM3XOKayhetF9B9+gJnuXTmthuKkyNrf9PubxrEZrq2TpETs2Ujpd1DO/sN7V
BkbGagyNp5znx8xs8o+xK6f94E8DPCXI00tBfylVJkWJkrul6ZvzMTKblUedFOwErT0jJu6TZcfc
CzVEsSap3FhR57mG3mYPuTTgOQaud+fkzGicqT7pSVGfUl2NXDvI8Rhnxo4Zn7HKJekhlWN/k9sl
bqrEZze9m/XK6D10mXTPMI+64xinblomiIGNUrsJi5yVTlwT8Qkqd68YgAp6tX9Ko0VaS+AA+rxb
d5Wzy3xDcfNCGU4xvu6i6frPuq6le5RfGSFrKzwo/US2S2dfR5PD01iJ77o+2wWSlPPYNI2FZdfp
Jmyl15Zp5KWM1Jhe76EgBEfkzByDfJvgjJ1DQ7AtAMduSjWBIq0PdmpbYIs+klV2de+wjTPzAdY9
xFNAhDOqGizwgs3oEGsy2sKjOZQkFTbt3IRI8oknR7VWGmNkldhkT/CAqaw6Om+RBt5hMGDbM9vA
I94pSpt1VXovFTVz+DnmGMSAeEG/MbPaktd+5+jQI3fFuIMiadwFufwCO4K8tPVdFRfWxdKy4MFT
tauWqfXBGUt14eUwTsaKlcduWZny2sy0/ZAFw4F543C4vbPbWF7pSfwSxHkTLlMel1CGJgfmm/px
aLN6OYYyAWQyOFGIvu4CHVK3JtOPSRrby6qDYkzrmmfUl80PRWnu8yLPEZMvUAFQ6tPPlXZDCETp
O/MhfrX1SH4z4wynd1VANogONJwC/WsWxtFrIMNDmsorJ7SqOwim6rveaBwEn8eV7ycE3BUtrpFW
zo+VeCkHxdln/jRDCXnP1f2xSZ3qXklxgmbQquFyTYq1pCRUMJSH+9QpZKAtDVqbrclMetIhWjA9
ZdmOzhCvc4VnSZxNw6KDCe4YRY251odE36Q8OPZeCTUfevX+pelTZZ6olnP1eJZYclW8Wk3pTn53
toOxueA4Ds9W0Xxr5qg+K2lqLrKauWk/+doz0L1NaYHta0NnOoawpLFbwWWZ58DsrGOlRsqg7Y2q
sYFMSj8AuF2E09ifFc3pz0zX+nPVDUQ86WG/uZ2IVb3Z1CV8eHI4EDqQcVZlPOHhCDQReqXxaBbj
eDR8rSR2xbRRK1M0Rn9xsBOnK0HFGtqjvGDype8MqYE8Tyy3YOGDvd0Mx9U0qec2ZSEX5hqdjr4L
ZxQvYxuykCzV4fe3t6O3z5VSqDBaWB/5iGtkzBNj3bR6f1IFBlcKwRMxxuxiDVmqYeg2OqxL8D/q
6sJ3ul2b+C01NoNVMXRLLyFaS3Ui+JhUn4eZD3Clsg4NcFwod9NdpXrGYQRCvKySpGATr2qUzZSb
0M93GcTCWeuGqoyujDxFJ5ij6mOd7G4f2iEadkYbbqGTy85BbTjzggUf6zTWYlbcL9pqsA6mnNgH
P7C/ez1knUwrrNQeDiw89dNLpr8NhdedFL95jbXRP8D66B+y0c7WdV5eIjSRd4F4Mcqp2dh2uo16
3XxSshj4iKnt/i97Z5LcuJKn+auU9R5pmIdF14LgTJESKYkKaQNTDMI8D+7AIfoqfYi6WP9AvfcU
mdZpVWltbdaLXoQsMJIE4HD37/8NtkcAVCcwsMQbDFPv4EcbB8XGtHMsC7WkO2izqWKPhZBFflo2
BvuxrIn6jqpwDWp6HzR6/eYFdNy9E+SPXZVaFDcyBokCPQYT4Sn0y3DSdjhWXRuDZLRSlI8BKeGP
o44NcBo7h9tSLjyx08hzX8g6oXZQ2I659aAwib4/NfMfA9RmjfLUWdwWbxusJrq3697dJKJ1trc/
Xst7Uk89hdDgDCjw2RUOOePeoyuV6hzXSblowW8WlXTCTaEXzRq/jq0rCBL34vJ7F2WrfELwl3pQ
AGMUOmWdPfR9MTzzUEYr8NPmZEcFrn4J/jQ5zsl4hqTJo4a/3L7sBiqynQL8ClSxrb0hX00ZvvIN
Fd106MbD7c/QJ3OGAF85q48hplHPTYsMOQyDzm9HJhMG1tEHUWvWgkJhNqvZqwc7cMXOK4rZzCQs
N0Hdi3VgD296arawi3q8YwC6bDU4p1lnH2t6ljX2b8STRbZ1sIadBB+/ukq60kOreXMsqjweMxiz
Cg5iaLI70Mg27Rlei7Y8WlZfHCcLjLGK9P49JXEXTLS2lFOokgU9mNNL34Y+VlmE4LlUiAu1OdYR
ImM5ePoyESpl5Annwk5W+v3Yar+AJ4ZvQnrbSZjNnd6AQo5TdXDp6Okn++jRmDzXl0kMrMfg86zp
EdfBS85T7DBChjbXQwFZeeldXJYOt11pF4Mxhe/6oMHBiikTqUIcRZr2p9Y1+5MjNXCJEvPmSOp+
6Cj6nZV7+XpqKlROiaqfK7qBXUGblSWFXFVG2XWcLH3vJA0mfSNwUWS6pGR7VbIsIg1LK72Rfkud
eK9ZNW6V1cls9eChSJrgoYypnheePJq9xnw1CH+EntwNbtt9L7N8Rrwr51mXXFFclJo1XSrs0y5t
1kQt1ie1Ee0Gc0V3PURMS6SX4ZtqRuJ9pADJXM9Q4wfRtea6EYI+P1h70ZBggqt6gK5DcMI11Nl4
jkL6Hgwbf7LN6KHjOdgGTqFto6KpHixXkEeip8Wb6rX7zDOln4aedW8r5dWsMvHN7IQDztNYD5PR
xKs0JCjRaoo7Bp3Gtq3U9hCnDbLBRINl18piHwylvVPtPMSSUcU5AeLPQQRhu3WVXqwypxj8MdOI
Q53a4t1ymEinhXw2jUbsIrVxVvS1xXuiPrSVTSp13eAFaMn8MjthrGsZwJLGyz3FpgAEoph9Tl0v
svfqmECwDF25NbCZnmsZTMyKd31sxlU2Uh2NamVV1SVeAf08FK1aPBsMy8cKUHtlBNosvCp7jLws
utMDbhH9fLZpZOuecVvdGWW0lUmpn9JBw1y3Hh7bWsmWlifqTWlw+zUero9uUsazKD+mami+lYV2
5hK9Bbz63xQawkLYjfnChDD2AS6tAjX80OrGcxl426TTV31Yxa+aRo84RcVwlTFj4FQRTHGmztpa
meGtyiQPtrFj/pgN+X1FmZo98My1La3oPjPaeOXqjbKc6M2mzKq+BSogulpWz3lYfVcDtfgGucTw
Cx2TV6OZTdQDFXh4IrWkzXnTKkU7rquOiSkY8TfGMe6TnXgbilSbKhHZS1trD0ztd2Mej9jt8Cec
vcdNQQTaNLl3tz8jsoCsosMK5VzlNgMAXUdb6lbj3eN4uXDDrtq4bkGPNu3HwPYOo+yeMFzWz7aW
YFsakKzWUgtZRsKZNklrtcu0dq190QST7xpdewAB2Lbu2B0SXbT3VQVqkE3bfrSnXdCPzqlXkmKZ
SNOZFkVHsGgorIcmwjJTBRzdeq3a3Nlh+MT9oDKCw8SyzYbxTdbNfVKKbiOwUF3p1MDXoV3gTtdr
yV1uOQds4fWlmtrFnaiwoQgLLJOr3K1WRd93CzVxycoxYiymMCt7bXSXPJIxt4CBq25DLab3YyOo
visGgUHeWu0i+2IUo/LcSj+Wr43jyJdSDOE+7z1It8L5ZdYJDOsMaytdttOuM3eyk9YC1Mt7NEOp
rhDkky+ia+SEa4P3PDWRn7VT/BQBLOJkJNY40g8HxVPlXTUA59u80RcdvvYbrEvcq13FTLUmrLJz
CvobEelMfCbG6wnulEuIDOTjqdBFMk3iZeOm5zI3FlS+3IUQEgfsuHqRhVcug9FNVspQlstS17qH
rqiajcPr8dAkVrJROCXG2tkhGsPkoR+1+GFC7pLlPch7WW2IJfDWjglJph2ktp+GgAq8PU1bVZeg
BxNFgdqevhWCn27FRXYNE0f6Yhw2+DJOmwi/ZY/bPJJapqTBAqTwych67cegXvAlNfbYFpMUi9HV
niQEb5/gHaca5CyoSt4fRI+CVHH0gisSDcusRQ1u2SI/BA2+QHiikljpBl67ruPRuctz4oTbqj0P
VnUujSR5qGt3azlxcipTUoKMDM58OJBm4urJKdTa5EQNQOxlHPHKz4ZuoamUOoWejH4yWeZOx9+V
IqFBEtmYt/d6oB2rBirwmFK4SobIXdW0gV2YiPLg6CV092RF1EXz2Gqj99gbCr836gMuJFMVr3D3
Wao7+0Qp1WVYmgnsb2xINi524WrgRHurHpyaQe60MZSsWymVoS6zOjeu0eSJVQA4vMmmC6ZPxqWM
SxT4XmNvvCGD++yNpAQM4S4elHbXlAOpCDlVRsysg1VTpOIUmiEsHEWoPm6Uw2kwwemrujB29tTU
R7dsnzEslI95mYyPeeW84EASHlulylYuIRAroAr5YO9EW2kP/fzn9r9JGug/MtgnXxtwJIrW9WBT
EJz3s0ZVeyhDHJJlYB2cjOeoccN0KwIPbcXgwvnwDMyBxubcG5SgTZPi7GAhv8DpS1yU0QI5yo1w
0/OoXatMP7eOrH9AbQuxwnLHR0fQX3SCaXaQUo6DMXUylUSuJpkWj2UAW6axQuWbFNOrlsXil15S
fJys4oWB/4CRtG/Xk/OjqEtIkE2bPRSmEe6hG9hMU73oecyLHxTKm59SrfeiqjBHN71oRb1E3jEe
LbzxIcWVcGGXkfEqFSVfDiJLDhO97LVJslVdVdYFDAG03wxPMrTil8Jwu0OnBSRPx4Z66kxd+l6r
rD2jjt7bSodNkHTlJnXM+1EYMSNDi9Jh1XU/LEhLUo3b16wPulXQYazLZMFbGIKIlDSZGXQGTapI
vOzZlFTh01GbgGyq/FnOPG4tRQpgduYmzqriGrfAKaFFdk9dJOWVqSoMm66dsKxSm91UaWR1Vp2y
msyC1Crq3pDJosd0mjpstBinRk0WXDzFMy9QCMzUYNqhbGx8yvyizPwpMH4YESXIUGko4mG3wBXa
xt1wli1kx8pqtwbytJQiL0V/U8EzgezDAbMDs+4JZFOMt678AOg99hPYoCdN5DNmf5fyUpnUcVxA
A8j9zDK/R4q363d1174YwUSXNoofppm3S4GMw6yaa6qGj0Oa76Q9kXYoew84NXzNIwn/XO/0hak9
RkN9B7Xg3g5NSEom6Y7pYzjllC1HcyUN5gcy1YaliPveDyQ2PoXWUpwHf3IoF+Psn/Xhs9aNr4o+
OH7b9MxmGAmPtXrVQv2+H9xvRXvNVZtpQapEuHK7+m2PIgbqo+eFwgGlK8QCTLPQ1EgPjhiOzH5n
IVE0QoLtrCbHLswANqJ8lMfdL9P7VRoZ2dfwe303FyYlIl7GibGU8OI8JkGpNW4tFQ+pdJXHdeoz
27GXoZfdtw2ksEm0ASiVuapHiGtGpT+4XB+Sb2YzLATWofYLErdvBe7a1PicoCcwJuxinP0dvMod
+gFoiEleAFTK2Flm3aPTaMyzX2AmUEN31avl1CcboMoNcI5rMhshEj2XrjFL6/rYWAuZfwRWtk0A
dJb4aFVzcsLkJAKCKUnien00O+N7lZ/t9Apz0lmI1kaOITSui4CmIWyEUJO8YPwHsaHL3roJt1xc
AFd2XSaLsNUO2uQcW/jpq4gYG79py2ZThRT/KquJ/SgPg6UXF28WLTiRb2LUer/26mcoYuBGidLz
0/jWAyWJRUwftnJHqKdxYl2N8gFeRb6yCwfxTUGGl1CzZRFDHvWG2I/j1l16DTzTgGdEGOMqCc+Y
i3fr3HB+1nn0y8oFmi54Ol3DBKmNFccnybCNnH1WgHtLrUNmoWQ8efZ0lDG51jrtlzo9ty4KX6DJ
tn5hVx9A1AfdTSnBhB3dTf4UdKrpV+lEvqXeHUtbrtIc7VIh4I4GwXfMPxlTNiQlZVPwprXTo004
zUaq6cmKpQfPzmNopzJhteSbltLBlm1Dtz2ZC4hQGNUXB4/AXhVbrkUVUA3PnZwsoInsXtU4BYVz
1lroPcTMvODghcAMmiQehZiouCNk4diEiZiAaYYrarmvUrXurcaNlkqBtKasgQEIvcECfryWPWrG
RjEWrdbrEDMbX+jRfoonDVAba7dUYcgU9Ea/ajR5BTyI10V+kEMYrjrTqxfDKWrBg8p6QrlqTtHC
qfUl8SAwJBj9+H3dYbKuhNuo6ncJJSTiJMPQt9IT9nPNEsaOEIb0A5PXIIxzdD99iN1JWGA8qtir
SAGOGML6yRHTz1o0VyxJ77oQAkcXUIQxmZ8tfLIvnkodd9qwjXXfUtTKN21nWDBlezY85c3smcHC
uQjXmOfuW1pUEYNUwQ6g++uQNDQULEwTuRyWpKaZhhvczsOF22u7fHa3s5lJ+50Rkz0SMXK3K0gI
LVQoggJwa93GavfDbMoJcK8319JpXpRRwYTTcRqKNx7zgGDqtwqpSI6CdY5jnjOxA57jSmcQu3PD
KH19dFdTGp1iI3qJe+Ojd/bQSjFBk95xKnjxOsiBqKF7vpobrT+2EKli4qXUHrJ0CnVX6MRSDlIF
RJp4STQpMZBgp4rR14tsFMuuol1nXU8foRkfaVv4bax9j11M6hxnGpcvhtn094praCs7Gr9NzvSI
c6FzkvMfsxuSuzSEo57B4K4ExeVhZkolMQZoYU+JqaUtgaAlPqj5o4QYtQirCqFszeWzomJVz6F5
fKE7LC9134ziBf0xxY2SSZcbIezsOElZBoA02Lc1Ds3KHBNUl5Ru5GiNqyrhJplhGR90FHtTWW4x
sltVbpWsSsXi2nfdG2Z+0SbRjRjPWhpWnu2tgZ5xAETym1CeNeI1krGHGqYL3hRWeCbf65q3jrd1
C/keNkDz7twdycG+iJAUCVNndtUPj4k+fNR1Zq9MBashVAi2Uscrksus1GaiRKFNWATcCNKrBJb7
vooxKOQwGx4AsStjt8Wcrlth73vXMgybYplCthVgOPkAs5hyyaqwCMyifL9M4GP42jzFyKH7BQnQ
VeZ+6LIy1/nQHy2h4ollpntHTdoFB6ANs4qf9lZNX5tWtYm/qrxFl1EkSPNLy3MFawvxcm3hxiuT
XeCo2aYOdXMdXcQQ077FJO7sfgh5vCwQr0glCCO0NmOmbjIA6O3kzQaXUUzpodumTl/tZdStErsZ
t0bTbKZeIq7FAdF3crli0AYfp+SlL11qycY00ZkxP+8UzKJDVf+ZZRaBmHWmLcNRriluCapMKiGe
btLu3XblDL0/hEECO1GXm9hLN7Kil/Ny3S9A0Vd9l7/Cq0eHp+gKe6fTynItbohDlhysiIw3q7Bo
u7GCmhCGnDbSVQGo6vnJuoY2gZudkOoudxDi5gWMbJuqmm5Fd5QVqbPMNTErOZYOAwcV7lGIe+pq
mJRf2fy+CVXYSP2A4UEsUE+X2TkQ9EBDC7yiEu1GyeAQGLF3dA3xlJZaulW1aFx0afYy2Soa12Qw
186HooKWUeXqgHXg7Nf3PZEtYshDX5tikp2x7MpRdxT6QFy0Xm6NoPvlWO5sOlnOse3lRw4yv6ot
jQBnc/oJx53PzrzvjhX8CmdeeW/U13EIXhyZkBtUpx8aAfRpGfiigOJXDb9qG5skoFN/8BIU1pZ5
cLvxYZBYi5e260ODvycthmlvSehJbirfHV4QvjeFT1YtANIqnXw3anbE7PDQWXF8Gl2nRg6svSop
4Xs1UHAVqTzGXSywI6EmHq+YdNS+YK7i6xHxIrKQl9xN08cILc6xCwPsP9NOebXplTEULgcCU6bm
wRwK5PwOUGihe+E9fRuUVxfEzGWfp1CYd7UrgtepZUCSmTKfOfraN7MltAPX1yp8E6RpbDRa5/q2
GBoexB07fpFjmuxTCn1Ls530Y6iR9ifd8qLHWvZYh6pyJ/Sp+fxOhp4yZPUmcS9GJTsYlXrOApJx
4KR6eKLZxpZeDt1yAtW0SOL7DAThFDf5Mc5d5zWOpmnlyTDe6VmZvrrDulPLdxX0+Syzxt10TakT
StUmbz2kI8/ss2NflB/uXG/r1WAjwPqOtyVLHT5XTbFqUYSiFndb1f65123ptp66/OeBX6tABjdU
Qu3fzjXvpQIaHW976UOQ7zwBAzcS2iZVE+84MiHm4dQovOphD22jWWNBmDPiTJtz5qVMgRT14Hnt
qhxVAvJyawDCSgUIMuae2pv08GhXNaU8S1g3ZwmTOC0z97dVBB5uhHS6pTVOEcnBf/6m3tI3feg4
n1/ttn5e5TjCOdaBOjDA50uKeY/frg17EHTjfh50W29Turyt+jr1XwdGAS2yQGDp97tgvtxJZK95
l8Sn2/Vw5ssdMhVhjE0B+PaTBTxe1ekY/XLetB7cI4mUfeSbfy5+fjeN6uht6+073M6tqjBJ52v6
uQdY76aeFz+Pn7feFr9+zLyHnEutnweEyfC5+HXKgJJAEBjeMcafFjVXTmqyrXTnKnRXitJ3p9uS
GnrhLtfgoIyUuPEvoWLY+l4Tqw959ZQ3UXOGfJKvGTwmy9tiOq8DicGbT7fgD82LmdU2Z+BCRtdW
FPitPqFTs6ZKrtuUyedtn8rT6jN5Rxr1ldZk4sghnydUY2uNRk773O+2oUfaujbVbI6c4/y3z6RN
hJs2V3E5nNfd/jAxysBkiNn9WoduqULZ1kIkmj/j9rlBkMLWcAPs6f76vqXI5SZQRwwV/lqX1hX4
NYU+/3bYbcOYutaGGQx1q78+152iYFNL6G7NWHfc4aaMt8GQe4vbcbcPThQj3xauay++jhNK2WxJ
PkOx+Ne5DK/BWisw9c9jbxuMrlC3U9IShv3XdbJ01dzy2hs/j71tIKeTgpkzYH0xX97bsXVC5ceh
3vLbZ3SNmu/EPC3++lyhBfWuMnDc/fqMZLKHHS7TyAn+uiak36k78ligdt7uawrfYseAmgrC129o
+oCEO8LVvtaBbt0y2ah8365RJyFttGHw8XVqVc+6PdWSX19H0cAwjBTej69VJmV4wtrK71/fE3GC
u+8n4+1rlSGrCMlh9/p1+ko0+aG0g5evcxUUWkjTUq9fq5oxkwfFLp9v57pdR2Ah/aCawePX6dvA
cQ52bl6+Tj9FREShuvi87LcD9TQq7gyvffg6fVi37V3elPdf5yrSQd4hLj4ZvEV8BsXM0lFx0JSf
4M4pT5rQ9oo3d3DVqDypZYIdiTlMUILYWKbD4HdF1u5uWwOGWitYd9r6trVCOLBpMm9Y3raajq3t
6a9wpZmPnTqPRBtFf7ltHGpyGTWmAL3WeQMFUuCafGgfb7vqdf8Qd15xf9uV+gx2261UD7eNmT5T
BUtDbm9boxiUiupf+PkdCqOQVKFjxb9tbQJmyGAWVIbn7xDHZXHvFerDbcmz6+YRpHjx+R1SZl1q
r6QXff7lVj6+NIHMiIRiSVTCJrwj0GeCIfLHqCRVy0uszW3rkIVcAmyuV7etGiyPnY2Zt39bBC8j
jrGCo3pbNJifPojc/jyTq5vTk6v+8RUov28nN1c+v18RJB+dXqTH24cknVGQVqPZu9tpan2MVh4z
vs1tMQhNcu4Vyrq3RbXKij2DI4oOf9y36SgC5f22lES1OLcxuZHzT7utcqq7DtIBI70JhS3G6Mue
ku0bZKh7Wy8p8uZMX6XHbGAodGazjX4nRE6au97Yd2OmIxWhkeyp0GsA5G14UB3bfjLJFF4mVt5v
ZNnbT7f/ocfUlrfF2363I26LnSRAQOsojGqR/VSrqnjCjua2cDuZ42V3pWO797e90S7NachWf5hu
p56CdknGl7W5HSCpOIJG6nDz5pNplT3uG+Rcn6ebYs05KVp4uZ1JUVSoBpDF5/NYQ/fJWv//ur+n
scK5+gepKF0zXn6FNJ2/E/Ihw//nsr+793/Da+r7+094sfAIgM92P//7f9M45o/sLsubc8hVoHYN
6MjRZonfH84TbLIt1YaJ7KqGDnP2N+cJ42+GYRkkehGQS7runCn+p/OE8bd5GcEgxyHcs/8l5wnO
+necbgs7bZSHumXqDl2fR/TI35PebcWuokm1FF5F3jKDyl26296w0RQYd5QyqaUTMlNOvkJSdZAw
CAJAHWDP6VbyvdQ0Xr259gOCAfNrR99iyb+UALFm3q+RiOGkVLrrStd+SHkYpg542C7vK6aKuf0L
igxsDbnOab3oeaJfqaV+sxG2GHhaKugOy159By96duGaKh3jjAbAN1NWY8g0DRwgr42jEhbLbspW
2pgj7hg2PdDRCL8AIGLlhR2qCGajBFOkFhxoF15Ovq4phqp541OtX4goW5KG5w9oj51sqXjyYeqy
hWmVa2SMh9zWV9S0AY+o4PXu0qmJzs6ctZZpKxhSAtF4vdPUyyAvpcDna0R1MmZYHLTpKu7ZT09f
lfYgEuVglfnJwYuqg3xMLYNqoQ0k7awr04Ni4S2ZMpLjqy0VeJKhkW4GsiSMonxkmWqas+4SMoeR
AsXRcUIXSPT6C5SIjeYF3+sy43ao922KQ9420LP7ytB+Qc//xqD5nDKXLlIyyKL0XA9vJXyjzHW2
jpfcx0jibDYnmUwWdd6SFND7rSmBVVK9QcLEXLAqNPRHM2xdg5d/JG28s2OwlcS9g5x6actwH89y
eMgunrN2S/UhDMa13pj7SAdmclQU/CVhkmwzfygT0tCUAVmEla4SrTSQHNMI9toUrBxmPUQfEY1I
4dSrOnCJ1NnUKXoLE/aECKjRds/zb+4L+6Ul9N6DoN0r08Uw25VLT2UTYTtAESqdNaP996Lq7grR
LBttpw9wU91OHuoAAwWi6/dFYSzyMT3Uw3TfuvkmGxPA2vGB3sMv9WDbOvllUtoVqqY1kUH34xRf
FUEVW13nKixvuB8u6lbZ5BubGkH9UFPWyl3rcapbuo92ZaFH4kGrlJMZPCNqXAxRA4EnB+6zNnge
LLqqPM7oNYHU29G9mHAeMBxA758tXV1sZS5IiMhINsESDlIpXJ2FQ+cwP57zZ5hqt3Qzj/AUoK+W
RkF3VA+KH6nuMkVOwGfr0Xe43LLBVCvgca/1fT7Qj/Xdkl52r1Q4IgJ0lgzURSHJqHuqpmGT8KOD
MFugab+fFLJXk5iq+tmKyiMk1XMqSRumimQm+ZaB0ToIA0K8uE9wqwnnOKIFPDguIHPcxedGz3Dd
ioO3wsLaffKI9fwgGfux9NS7EJyvcsh97vV9E8HWsl5HQ1v2cNCaguoAsFqBORVti1KTCnAa2ON9
SlqONhEGqHwLMvtIfA/cyUUT7qknnc1C4hYA94KrpjnyYBjBIUUumTO3SJGQ9lXm59qwhRW7tXsH
8SRCtvCnZSbnmMBdgmtXVToemg5LWE8nukIhvnhaEOx6GCvwkVs/8S/1p/81kfz/SdjE/HV+lNWM
qEdd++83iyfC8GbvpL9bWN36rnNPvNzlV9tn3Z+K8nnP/+rGP3rA/6RDnfVk/7xDPb0P7/+QHjEf
8Edv6szxEERHmJZjaST/aohJ/vRxYhPsY+SMNvkNsyXTX1p6zcWsSYeo4iC0n6X4v/WmLjL7P2Po
/1UbJ037e62LNfemtsbDSLyfa/BF/kHZ14JBW0w80CUJogK675W9hannledippHdRYgIUDANyh7O
pDmuIFGBnEHOpuo2UKJTM7hf321tC9UQJYcBFZ5uxVMxvyzO4YjJSfSzE5SEmgVHqkEBPQtag/Ou
IIijcN6Fx7R9c8z9MC7ddI3KBoCtMbbZBwG1dfzWQeIz77PwWKkbAxTQMACnFrp7ddB5zuu6EwHG
CwfTuFIeXAKryvvQ3gqmdto3YW1b9FxF82yb9621M5KVm58ZZ6KwWaSun7rYTzZv7vQjJIo6RgOM
U4rYtvbOzI5G84xOQOBjMwOGsJdXpfxlFN9byJIapizfjOp5sh9qeCmY1tl7x3qosS70iGPC9sRa
gmFbw+M0JyF7eww2/m+1xX/aYv8fbGgmQ7l/3tD+439kv9p/89//43/iXNH+Pnqdj/uzvXl/c3Ss
LHChYJCozfkqf7Y3V6NRua46h6Xwx1N/G71ylGWhEGRIi7OaqdMU/xy9en/D4Uw1XU5raAb2Ff+K
d4Xu/KMx15ywCo+FFwFlfIbY/6BFFWJIJhV68drrk57k8ECS4IRABfw7DWzcn4DvoU9sa3x8Fi0Y
P+MJdREO5aamyG14+Xuvjge1lJjoaqhAMJ5gIqZeCbXbeF7w2EXFe1ZTk3ZSFUshYpK9lCTIOZvb
sAZUI3p17rWG+qVESs8s1RC+ETWIjZ1TPVQ/zeqxS6fFvFof270iWpAir1R86idqoR0Mqz5mGaBB
OrYG2Wx8BfK1F0oNW6Iap2vd2acxg7wdy8tUKlirusy/4djRd2OOpDWo67VsvKKew1MWGYbuChLs
KnhRyXSAsr226KyH4qdVZxc35cp0VY9FpRzuPGyAROeRNApRy586Z1t2/UE3hmtsR+9pbJ/UVLn3
nMfQyMdl23RER6hkQRAYpbTocDN56Z2GnOtxOgSwMKCivBsGn9wn7Vq3rdP86S2WFzk7CAuPiOB5
TN7aTq6jAn4OVabe6S+6Ud1Z2hUbnRe3HJ91xnmQma6q9zri8TDY8qq0+Cm18buCAcmgDZeS62JN
kFKifjllwl2ChULW4iWlp+953a/dzNjaZoUKNIrf58EE3LvtfGG60dz2prGFgYkaaiJ7zzqFhriU
uoCtUejXNFKvYtiUEnKw26xvj1KNmVDJ2SliHnRdHmYGSY0HNIt22y9DaZ+itFuWk3WqWy6wiVfY
whI/qUqcbCN+dxRji5TrOh8w8VhIOsDCO/UmKS/9dC2U/hKpPc4etNNJXOy2XZn4hbXCxo8B5mCc
4lNbem9pnKGzpWqbZ+qbTvZk39IjNC04bY9MUveSj7GSFyO0TtMUrdIWwSTPdjO2ODRMBzN1T0qC
+0oxvbqOurJt/Y7Z6mukwgpQs/cxlFeHCz/fxtEsTrb7YdlwDVWLkTJEiKcxuhSB/PwZynhwtKNq
y+N8c0bNPCURXlnwdEe18eePk5V9svrkQy95NILR2cnB8oPGY9hZEbOIYbHiJu+EHvqEkx4QmHy0
In7P+I1qjjSmBZk3urUlE5aHi6PYp1QZrpRMFwKg1pPAQNzc+SYpI058puS5ML5PCmYTfHIBCZRB
BFLagxNWii+j4pRhBNB7lHIn43Rrh5FFuzZViSkXP0vJ0LPQOtWYQbCSJFdt2CVNQpVouIRl6Yeu
epYYEGBfZp5+e/H+bwwBbtnFX8Jzhg26heTF0nWVWT0B2rwvfzcEiERmlVkcaaD18oLO9D1s++eI
qCLdSD+8VL2CO1xtXb/WSrkbPOSwirUd8+wjUOTFbtJ3RdinKnW/Y1Dh14XDtUo/cm/QsTihQSZu
wIyLR9PLRpw7UIwPUMxi4d2rsU5w5TRnMkYf84dPtrVrvAaFdfZBwfta8c/NeYMMAilJ/mHIlIp/
vkNJB57KO0L6TjCj85p217VDCdWoXCKDzf0u4pO1vvuplHBZ5peONb+6ytp+dAvXhw1/mV8D88ur
yZRfzYCcpYFgSxIu1+K9SDteU3H8MbdbYU33tX7tBtbNL6gOTpPd02ZhuyzakOjwVFzy2NgqgpZv
mdv/5P78vWHD5/1x52xkIGudcd2Mofxm2OBEccgUq8a5i+6BsE0q3+5wCWz17NrNzo24gIIXVQni
nHnPJZJ0F0MToVEWcHly5w5FKON3aharZH75W3Nhfiq5I7L5VsfBe2auGr15Eaa8WA4ZUAJRYkYt
bzM/DAjJQ1t5mu+/PTjo2LX/Rd6Z7EaOZF36iZggjaSR3PTC51mDu0uh2BDKGDgYZxrHp/8/VyRQ
VWiggUKvGr1Ih1xSKuRy0uzaved8J/jRTeW62rek+5HbzM/xSvYpjw+0yn8zQNxkD532ZP16vEcc
+d9SfpAYGGib6r2ktZwr9+2xXlaz+sSK9VkH3OZx/lulZr/4uuedyN1nc3829H1GpPH1DaH7EMPM
QgFoIcmSViaNmBwYihq2f37KYtZaLuIHJs9JGWUgzYBJlPz2s+R3yH9f72tpim1UlAvL61Z13b/+
99Xc/82Z6d+PTP/r/6GAPlqI/3Zd/2943CuHwP/oUn59/59CzxEP2pgJG8y3BeeXB/riz7nKdv/y
rAe6zP6HUMaR5h9Eme39ZVuB9eCH2cKhOqTr+U+ZZ/PzgNnS1+SuMR0R/HdlHr1I7rB/rZAeDCXw
vfLxS1iUXpzj/vMOzCXXEpYcFrTxqZpre1/PPm7JEuuj3ZhHbUzxuRgGWNJVe3bqLLpCa31plHWW
kS2vgbSNUzprThf9w8nb+G+phWMfAXSzKS3Hf5tcVku3qwkOBWgT2qn3JkrnR0/4OMOewXsLFA1J
NvibUlb4Ksd0W3TlkzG30UtbxPYZSBkKNhG7b86MGE+qLl19PTWHDi05dwlwzu4pC1r7rbIQA7e5
Ux9UKu23KTd/pW45Xb6+aOhg5RnWw1hhyNUIHuqGy29Z5Y71ViZJ/+SO5Tc/aqiZTKc6TjgDll8P
fm2WUNZos4h0TNYDk8a3pvNKJFwM8vWYmm+mW5VLxtv+QWTUWaZobmgSf7pzMF1GbC1vAZtk6sTu
K52P+R6BVvTs4AKd4zNJouxF2CVDHD28VR1u68TFzvrPU1JePZRDdLhib9tIkax7cyYTPiz1uuN9
QO8Sv8nH7zU7nbH9et0AARBTicI+lhXYbdsw8+Mg/GttKfUMo0O8ucEnJ/383gSV84q+cSubTLxl
Fv61YE5O4UO4jNyMfWrCgV45/rT8ep2NQbTpQzC4bpUenqrWeh+1wogQz1B0Un96w4/vLZxYOMev
1z054m1I2GaKDm4idhexInN7ybYXQpccMHBb8b0LrrgZyjcsxdGrX1u7r2c6DdKVITEyq7J711NU
vJVp658qN2+IJsUAz6ptH8zYpkX6eIrW6DtECKCgpUe+eN9mb2M+V+jBMvqNGGzZSFJgdvRgNwng
0Lcw3wYpkeSFG81bb+aNqVM0rUz8VRV5mynV030O/WmNTdpemVpus9Cd7rbdRZuJOfSf76BZCGdG
yueA5M11Zeb44ehsboPGKda5dIe7M9nONo5ye/X1NM8YqMo6QaI76hyxu9vd0xocJ90yHBhT3t8r
betD1tjpn6cyKO+OCUSwN0sa5Wau7y0OqdPENBIH+qzvwhmqC2Kfj69nc1lsDae1TmblXaxEt/fM
BuhV5/4mgbKBN5XscOCB8bZxf/g4We9t9eaZWGofbRQ5VNO1KOL8HjTjIcjj+fnPs7T9tDDmneEn
NMC+7oXRWgs7zAt6ezzFYo/ZMPXlbko9da+8uFkPBibvCaUtRNrkrkPUDxLZAcqMMr3LMbL2AV6P
5ddXRS5Ahnnj1evRqzGYu0fYR548nV5mo+QyUeN4Deyff74UjPqFSO0NCbdLBajl1W6EcUub4G4r
+i1fz6ohIvYyM41DnmbJSxkHWyspa0ag3Cqem4Y3WRjTJkYrxFhhCG9ByduAbkwvhe7iF+AM2xJP
/8l2UoIAILHcwrmsXir+XaMa/Rux2/6NLjolh3oW87ShJJQ36SXXypfiEj+eTSl3RNyM4+Hrizpi
HaIbPq21HFHkue4NrJzc5nNH5BBfG5Wf3VSWYkIS/RVSRHb7+pSeqrWGkPZizbW6yRlnjx16ai8o
N25TknnrhNeXmpOxtJGD3jJ+yUTx2j3WTn+W8II6dUg7dIVhFnc3zqjkXeU+Osq2uQLSqLHv0xLy
WF23TUMGOkZL1H4NivWs6F+aIr0RzfytKQRuuB4Bepk698n8XrkYKYORTPIuDpy76l9tP5xvhhqc
exEdvR4rIrjD+mWIp71H/Alu/bsjhXsnKH5sYAcPNL8HHCqbFln9IY7H/KwzbNG9aR7i2bLvTgXQ
CM1X/jt5HYtCv46GT22IXj+UnOmGAB7a10OcIfxLSbtfwsPID2WbwH15fISXG3Gvqw4oG+vjpLz6
+PURcprmz0ddFQmwRNXy6/N+LQcsXmiZ6bWDExpW6O2xq6penVSZnDuk3fuic4Iz4rNzVyXmYeiG
+OQ4HyazEaP08hdRpO3RGb17N1jDc5Tt4VMUL5gCreVgJA4zj8o6fj10tWtS02IuxT2HBD2qX8gC
HvYNE3LUVb66pyHYai8r9jk8562rcaxNXvmuTBGuO8WfOdPTCLw69Ol2FDZC7haWjft4GFCZH53J
5ZNfz+vHSzN6QMbuUK3RDya7vC/1e1UyrRrLYbyUUameOqF/MZsK0kG9h6kZXHp8LEgUhu49ScyC
xVzna5WE3TtRqMh2+6U11aCXE2Rx4M+f+jw79Wi1HnQxTtpYq8GYjXRn8ywmNX2YkvPc+Anwwa7a
4Wu8fX0qTR1/4cIlWJVo3A7/evB75i1FZcVrZwbMKURtbFJPMtiRORkrBiE7gFA/E1nh2sCEAFEa
2GlRxr/SXsyfWE/x8YcN7I8xkIsag97CKDmXsrvmZ1vWAXE2ldWezAcXxnkoINcJHIOTEVpBgtAP
k0pQStBghZed6wG7tiBwvqtKOG0cJ8u9rMXd1tXAgtvaG8E8hhOdF+3C0j1mmHNW8xBB1cCQ/UUt
8SfDxCVLA2S0PXkKVHx0cV8s+7gO7gqLOO/lwvJldx9maG4O6lRfptEtLpAMTyoevremfiNLduEa
jvFz3gAtxStXa+eYxu07noGAlUzGa9hv/cLjj/FRoo9lCKSnk18GBHoMXU1HoG2eysFBG++ku6QE
M8p+ZD5DTCQPN5vq26gHYnsal1B5feji+UfdQgPj4M3raNcmQITPmYViWeTu9KTFIPeJsusteKjy
WkyMpjmm2D+46TrFFDyyreUcu/5yosO5SIq/M0Gq1ECmzzyuE/xny2zoznLu0LRHtyaASBDPBVPN
NEPIhvVhcFuAs6bHlGuoknUDDR1LnNzie2eKW0MBm7tl2iMmNtwU9n1ZLVmzj5FM/s7sqdiIwcuW
Eg35wgpawmBCd586Ot8CfFkVvemtjQe726oPmaEph7Lsm6AjB7oxe+HYlXr2uNAEo29lnW8YX/2W
dDGXbp+9OgLFVxv9jpLxPsn+qDv5jvap2LYZcQOOlz9NDRLkHIeVQ3cl6U6ufAGeWuL1Gq9T7P2I
U77RqKZoiW/z7M9tf/CLHGtNwbtlzP770DONxiY21JazMd3B3XglpMNuhmoS+3OBHzdfxROYGkeD
JPLgcA0NI2HlKv8ZW/26gR2Uh5QCfeIs43GcNv7gINzpsmqPmxAviPgcBuoACpAGahqugjnyk3UX
M/p3H8ZYRGSKBiYPXx+NAQdSiSNn0aeUDmlgqIvdNuqCNlVd2tDB8e8D+4Ud1h6Q2jMhbeH0OA2V
yBQ+e800HFlCNj2YPcOI2q0HSsd2LLKIpspc1WlqvTjD8M5OwBi2M5PH6dcmHAEgTaWd9PTnoaje
K0VCQhoJyDGt/ufh62lUKGx86IhQGikkSJjuESJkfnGIwh0WSGdt1ylDeaZiC2OeIWxOMUjMeZdj
A1h4kQlifLBW/ZT5i9H8gcckXFZ98W0W9F7Kxm9eG30Zx4b2tUAckfRyPlQT1HYGzaZ0T4OyjbNb
x9GlzgFPOnj+1r6m98NaAZMCoNCpkS9Nt/E6ZzqPpDQsPFk6u6hCFNFMQbzpPdwTtM/A/j+AOipM
bvaAptHLGVVX4IN0AicybcENYCM5BJHVrcfUOIs4KYAHmk/lLE6hrvRumEC6OuHBEbI+ixYU7lCS
wiC1a66dsdmNpQ4xejg/4twSC3hd+SGc6EG6n5Vje4dADYA4wvrVU+3RdY+hBS4uqkeJGY3hFfw3
Nhtd4HnuaE72wcIfHwJZ9vr9OKHbhHmQLOREay/qN5NdNRvdY7rxWrpcWNabFQbfdCVgoGxQ7KHg
HxBylrNB2JvOuULRGTJY03tnHoxVhqCAC+nYh5iVQtxQzxlLcTIFzp51XSxsU4dvrqaJIqR69tvx
wM9l+52L16SI1dl6NOviJm7Z/tkRYnPaRGY4XMSjMWvEnrdpbaaEYk799VSjJrYRki/6uTx7vVU8
1a0ZMwQwSO/IxCGaEep4M0xbrCCnJPJ+dHZvwcad3XWfwDWJc8FBK2/uOjCtg4T1tJiKgNZcFzoH
9qb0iJjwzW17a2PPFQLlbCrWYJ7LNWhHdbepql0olHGmt+YcfUhXXRMYhcAwBFjFQTtr0xP9EeJe
SA7jhNY/edz9E4IIAOKcF+fwDLrPPXa+w8SAskCkQUXieYiZBr7/oSpJD9MdzuGws5aFasNLiaXK
aqJkN1VlQHIBI8xImjmaII1tM+kvKpfsSoUJk7KCXzsTfTVmMx4vH9AIBZeZP6l8Do5fD+FIg9kr
zX5T4WW4xDRLcCLyKvUMSI8mQ89VFB+sCgFCmAeEUEzV3/6svvldr/ZGWXIXdzNSFIx0T2YQfyRQ
ZPf64V8XsU2Wl4XtVqgeDJbod6ot49PXg1EPu1jZ4dZonNUstT5EJclvtWVCzzZi61A4pbFxlHvR
nbCJIMS3cggSnBGcflTW0lHwkWoGkY8QvItBiOsLx4FiL78YkWC/8NxkBbkEulxZNZCGXBWvuRHe
cjbmh39i3IeGx7Ud1Rf4uGSklQIuI64SVOrjzYjhNKRV5T2zuV7s2jmNQ9ftO9shZbvx/+7r/FLB
MSAPw8Ajpun7Mc56lca4SaRqDiQNnSkR5+eqTo91YpQnK7DXXaBjWioTgBXZntkXsRGaKLFAgsd4
9pdwQ/xloBhMU8BsndoGBNeiwarji2Gal7Tu1a6eyg0YTsrIUfQrK5fY77hnhBVAOefG2XYe8yox
unjE2VTbwvk9PNZMv3pRVhWc3KAEy5WUG8r3+hwnM9WwiK4co1LkPBgJbbaluB07Diz0bEpOlPQx
KqHv+TDh8OPktoXedBkfKFA/ffwK6b7mbI4BFtJ1H+NeNHs6EslIiE45abDvg4sR4iVNpPXkVs5V
+EIelel/Hw3MeVYCA1HEcX2cgXdbqpXPmTnB+VNiX6OW6jj4RhosbTUqeN3NqZpEtYuzptygjYoW
k7XIejiLZRmR7VixV/jXEN4D9j8qQ2MAkR6nBf31KjdPsCeumCMr6Pgc1fjjp/vUIlFRAXBxJ/Tg
FoikRZpWz0x6o+eUgv+cPzyuWLpZKbG9DnEzXKoxZREHVzS6vXmCh2pKc14nrWMuLK2worrqJGL8
eUk7gnuK++icJu3GGr2asSgHJH+edloVFcOy7NDpoIH3ZNPQdvxuE/DbooR6CuogOHhdaG1LJ39h
buA849U8ZxIOtGmByQuRKzCLFefalg+0/afO6OuhFSIMNxp++6U1rO2++uUbBDbOtnOsU6IQXeYV
EU2vyvEILykxv2dq05pZg5Cif3d9FBme5f6w0m4LbpCVrUg+8tGERd2CmsvJucHOaF28Ijrn6dBA
XebiFt4LJf9NR8bffYxoa7DG6KUbylfaYbvaiqvVWOUG2ADjs0koNBvuqNpNEy792L822q52wHzH
RQZT85gz6MUM4uEDSUOAcS0Omtr4OSaTf2Fa+c/Dq2TYvJMN7rPJz/1XJ6qsl9Z5Hk2WHDox9Vo9
oNDaxJRP1Fi6t33nuehJktRMw9NI0sdp47shMnwI6sRcbC+rb37rI8N0rQdaYlWm3nNTOvpzalZh
rbO32g6DBXbAtAi2TWFNq6qT96IMf1kCwMmUbUar91eu195zPVeLzgc0pTEdOnC9BDP6gx353qbz
522zhlBkfNPF2hhlsvWD9NYmyEPtxLxaHVzx0q+gk5jtbyBJb33Ob1lZOzqiARkLQbTDK8RJoit3
KvS2SUQaoulZ4bK2FVPwihNGY6UnrqPBKOhrBW5BweqV26lFj4a11+xac00vi3dKUjH5QXevxKQX
/RDBmbOHnYG7EZH1znbLgsAY8R2tTLrIFPziSQw4cNOFIQhaAr5Hhug8HGNNuVl32brFEbDO6g43
f13S0NAWa6d9qmzsaMbobqI0vmuVFksRsjUZLObrxFZM5odF32H0Nas+W3ZN9suTxbUNE8guPbNf
fs+FyD2xGXpmnZz+UGAaC0LDPnIIb5BIWVCDvSWcFxkMZyN9jNFZsQmt8UVyn8eaFjBwlQWnmBDQ
BD0omXmE8HrOKrTy4lBPDubDmW6xAcUbRBG1gMFfe+iCUzUjwsyN13oO3+y597Zmpr9FwWQvG0eS
jdyTKy3AtGPMeBsm+D12/2HH6Y+Z4xfeJvNpNnH8KfdECzgNoVEagCUwB5WQIUWHzVJu4DIDZXQF
8BvzWvt1sQFrtvHt6nsLjiQ1CsZtVnCtC+fXYLDU57pHcJoGK9HNxtr3OaT6/N+JJX7hEzka9nCK
Yw+7feYnG6uZDrLxH3Ei0bG1a2CZpbEdTBDJBtc9gmDrmxnqcp1IGBhuli0tO+Ik6bFI+AyWYUgs
c5wDDEEzsVHRrNeQCYEv1D877XaLphmdRQP+AF/vh4NmYBGJzFnphJuuTKJVTEHw0JHAyWjq82RW
1KYjFPdZEos62+HVlGBHLYs0XosWUosDAppaY/Vy1RTA+jyrfC9iLCo0/H+ocLw8ODJLVVsTtr1u
o/Om2EnQSNjQlhwUEuIVQs7xcfasc7ihlcwPs1cdoGQEexYjk9M06pioIVdaNuwygbFsGGNYtj/v
JTxEGA5lH1E6ThltD3zBmINBNzXzqUUOG9lN/r5NR72apDqSYofAxSvsc9PHezNBmdZi9N00QU3U
Ruu9jw4tJOq6CAdpdzVz0e9lU8oLXYR+4YseM85DaztmEAXjnR/HZ67yBCgVC3CeF7AsLKujFGKm
HCFDq3v3leCmZqEsBA4+peYiNdQutnV5lckgVlaDwdkq7VOYIYCdjT5af6mkIxLH0gA9CCcprP7H
JKvSl87wf+naJU+99340icYoRLjGOkKFjmt+MyJJAmo8wWN3qwb+LZIA3cczg2uPEwLf2VZc77oo
fP6l16yQkE6U4rauCFwRj2w74GQbQYtyYbbdtvKx7Jui8pYiaD8dryHpga8z4hbL0o7FEijfyi0B
i8CLadfcjfE2yJ2d73qfRQgeqQ8q9ziQ7hGH8q5LJgcezXN8tf3Llzqmb9EMyAhPt2vQK3pqC/Ji
23mML8XkXcqJ93GqImgw5k9f6YBKqoCy6fa8g165ANjXbz1wyZmC9SNn1BzKYY2sedPWY64twlay
ZyNNSjpRInuOjdc4AOoyKdYIUbIQTtPJqNv2LfmZQpjcDgV4ISk7jE3+wF901sgcZlnsnEnV10Rk
WPEg6kRT+TGVHSC5RmPOZW+EyZ7satpVdA8IsKMfQ5vZNBdJ3eVbLJjOdpjzapGDXTSUH9DEfNxr
ugZBBT3V3/WGPx6wAwAjMdt4o/Ibh/dysndjMwRkktjVNmKgvmhK9gQ9BcdgKOZF14QYiUZZguLv
1hbemkUGiGDTXauhudJvJt/GUPEh8OW+TeGU5I8EIUWjAWvDsy8A2HLIrqM62PiYnJa6yxFNzwbY
UuykOznSxJmKWu7oLPwi2gTgt+Aim0vEQxIMcYk8P/KwB4NEo+mCxnkVof0wxTpGxQPKIwISEJtU
M5BmmP6P5VHO6oeTeBOCd2tpg5fbPHDz2Zx1r9SLzT5x2u8N3jGvMIx7ZrTiMojgoybPiNvGA0Tr
2O6hBqFumMO1KAe5nYxoo5POJTjXt68ZNvAX+tmPLKH3aURogE4cTVRj/hpALlLVoGjlEvF84a0t
e+1O9IwLOgkXMKdr4Gw1bXsGrWXlIE2BgyOoCluHzF5HixGcDHdt4b+j7mEsiTbJkztauHQvHYCH
XUqmehucSlvHxwgfReGG0yKow4qBmQf+itiqpZ77E3k4W23Gzi5k3LMYORZ32Uf0mJchuHjx6m46
F2bA8b9F/ab8+dPoY5Abg702aAxxNOx3nursjTdEZ8sJNk7i+4uuF6/0BKBGhD5h48pl9jAdqDPH
tR1xUaGU+9lnpGWm8XDSFHWQCs61OxG0CSNqHbbJawRkCndK/eq2XrG21Tgh1dPvcWkdcWCQy5KA
2YpLRtVxzetpH442G5AQPRlUMxPpLLhw3V7os1J5i8oxa7mMGSSLB2PCMJ/LAeCH8bOonI+ymU7M
7ulPyOJIiBEpHGOEE8AryYho3O+Wl/4ugg7KcClep3GeN6TsgCplDxrTuX4lWKbdDY/WHhpHsFrR
h0oTitc+o4kuyAAf1ErYWi29dqDh1N+tDDVzRjgeEUjlJlUKbgmHhyLa4U9++Isx4xaaO2ogpeRx
H+0KtzwVvYShkchDHye7RveP4rSM9nj/yCsEqbOqJ9teGkFbrtzKuvdhmB6Tnr5PiZ0T2dQiCQyy
M4tiVbDlrcOOCEI9zdvehV2n4kWe0YD1qTsykIk2jW2CvMh0ioITqVpkErUMOoAMWAsfpFcUyCOE
ZvwZYYyVAGaOHXtAfGZtr1upIDp15u/MoJQNybncErbHIgkb2kn2BoyGhcs7P8NgY4pj29BfzAWz
YwYQM68KucQqENgrseviRzGLeZ1H5kLafbOC3rVNnZZefFs8K1Ylw2XIKDhmRc5Z+XZ+CGpOQ009
L9mcvF2N4RX8TbXrKvbMqAwPa/Tx+IsKk3z4xnxlWDeQUpJ+NBSUS1FQanCKiGl/gEa065CkAAP8
fsG0fYmZmgOLVS+c3vsbSNzOGUrmoXNc032dCTpRgWCUzoabj+FNWUe8n/Il65PLUJevQ+0g/3mE
S/pZtLJYY6nFwmeybB8sAgBz0AlMhoToI6NmUQWPYAOABlhuoMRFlzgjXCWroPQHs+hPGU+B6mS3
phLi1oZqC72I/DZih2BRDUGhVii1WGIMFOwBjaceLJFiRvskfANUDUdqsHvRZSjtYKc6rgzF1YCc
0Nj38A52oAbMZSLnW97WHRFZ3tNoylXn8Kt5oJOJJo3u3QxXuvSqfNl4Ng6wYV/qNDolcYHVyXDj
1ThX50ob3+IK/Wk+U5wlilY+JHPcQ52zJIvgnueEgRq+cUftWK7i2v3sKAQh7wY34n643Wd97M1C
biajOQyz81RkHvq2vFoV1iNsgY5/1HDn2z0VjCbtKzDGp4j+IHyt+bWfHoDKSD3RuFhEft8+GuYX
ulg3graWbQhKdZqo6yxQG3smRuda85okztJpGib2FGTJieGO68puNrABv/dkmHKXBCHxV+05zcpm
HYn8zQQCSB87XLjNDFR85rBbm+DC2jq9KbNGCmfE+mn0uEmp3X2jOtdz/ty9FwXUBG27u7GrvsdZ
RJJONL4GQdEekGmvo1TCjnbj8TWe4scWh5HYYWwtxWHM4ChlE1ZkQ77bGkGgIUh8cO3EpgApIEGI
TTRP0Tp3SwlxDTFg7SW0kmJ/H0O7pLFMq8aoDUASOLQ6OqSJn35LHfs2oETh8DOO4Mwmi3NVAAfG
jZ8FZigUo+2GbhK5WOHflotGwJ4LWIA04VhEOK3Gg8tctfLJx7LMjZFBkJbF3jfL6XsKp7eM/s4V
pI+BPETob/GmkNAt7VwOJ0LkKBPMlHT7EYJPIGxrpxnerS0fHkvgtWAT7aUJOnklJHS8juZb1nju
iZn+TgTEhXbonCG4DeQttsZ+Stxpo2s4ImBcfyAJf4tcjvRGXI5L6s5tUmC9s5j1UhLNHwwcogO2
MrR9nU3PubqOHh7N0ET3MVXte1dXakFj7uYYUKCSpv0WdepaEQrjTcNpcmlqehMxBjORpcLX3CHS
/YUo7LfNQXLASm6N4dmisX3SaXefTfi60ajXvqXsk9d0NmzAyDhIJ99GxI0EpVXeG+vRSMpxyUc3
yIzdWlcOQ4haXc1geI8dk/GPU8x7VKGgJARAb6a02/QxKOpTwPEM0ljBEyP4ZnAaoKTc0Z42f3eA
DucZzrWJoHKOuxrmSftWYpcJmi5bWPZrTnpKK9ZFjuo5sAtnoQR/OLeBmmQ0EKQB/3NpMRSE1l3X
irgQ/zMseF8GhTG1nAvC6IJPCOb1mmb8S+CfHcv5adjBdyOwwIzyoyVwo962d3Xo/24LzexLTZ++
V1xzpc+0VTdky/7tjFD/TGtwtuM9CMuNneE0FTFU4qqpt3EDrKQMOXy2/u+RbY48u+iiw3pVzc0+
lGA+KY3BbtFr9mHdHZOJI2m/rKpXJ2yhg8v8IwqGDZsWRX4vSXCp7C3RPx+VZ04PjG60jAzxPRez
v+1q0LZU0wtceS9NCqnbs4g6MmKaz12aWstaFsV+IHfSFsm0qOf55mbqGGpusjKS8wYW5HMVM/Is
Hxq5OlbXfCyzva6L5JZWwbfElE80nvvXOsFWOzs+AUQt6QLMYpgNc0l53YVlZVr2mhjqKI18gOFz
D5VQbQNAgAdiifBOOVcHIMTK85mBgQ879lMNPj4HWBsYAyV2bP4YVDoyVnUOiRdt4q5xmUYS0Oyl
7bpwaP8Suusevx6ggcs/H+kxkXtS4zi5JrvY6ZptyVVm9co+uIbYQyF3MHJ6G+8hRohrfQ6uiKjy
J8tNnTNHCprqw7UNIvLjirn5owz/r0yC/z9KWak1/k9S1n3zqf7dsfT17f8oWf2/CEcLTA86ufVI
zuUH/aNk9f8KLMu28SxJi0O6859KVjSlSNNQswrTMxGA/6NkFcFffPsf6elXQq/z3xiWbM/+T8cS
zwOHVopPbh4wADxQj6//m5Y8Y10b4J0UK9w2S+2E4XPfjhtj9tzz7HcuMJwMGXeS62kfOsZ4blrv
ZRh1BZ/EUTfC4rxFa/lHr4vLJyphA9B0au9hNrrPdFS2EOCIJBApqDyTStdTYbH3NG6myTHr16Cw
6ErVCWm9Pad+lf1yHj4RK+zvjfblifGz3qZu6OznqRuf2ujRk+s656on2Cv5hD0w6r5p0ay73gKm
bcn4Es1PCY5IptSm3DEyWcyJCtdV6adH8WgrB1aM8x2QkpXYQO4VXfoiyKwXt7WTZQ3PDQSyYzAI
EOk9p0hCVZ7+7PPuPFum+5414ZEcDLk1fcT/IWeQV8uIIzzflgOujshySkl1brEOWSrsmTLJZt3U
jf3Zt3uVBO53JLrFKsuKu4zShrGGm724XXbFwCCOnWBX8sm3Wgq/z1/qxxdl89Ni6AfUl4VEyNLc
TeQXgpydCPer5UcJSW7rkABKcKF1iLms1rRG6P3kjb2v2kKewD/t2PzT1WDgWw6ykqEfuzmJELK6
5GFfXWqiZH0LRlsT1c/x7DbrUMkIJgnIORl1GE6YXJa0Dw//ekhjoQ+9pfSB3l69TWJclhO/+k4a
XnsoZECZ3irM4ybu8K/8r6yqP/qUHDFEzP2L4SBvMqM+2BY5bByflHiRzMMLCzKSgKxI9iKpx5ev
z4Wh+P1Y7A4PqMUFp846mKwRxFh9LWODIgP6/crlx7zWAO02WUDQjyFVsB0zgH6Dx4w08rvHBCe5
WlHLhFjjahsSHZ9IfzgJLridMbb1OmAowARlyk8EnvrLAeUsf+WcRNXHg1CKNHupK2i1DdlKUaJv
tS/DV3P84Y9Wexshq8zSm65W5uLWssWLG7jN3Q+NS8BW+xQ7FcMjxmCrweuD82DbNd2WNNxEo+ef
kX96h4mMtSKvhiOm9X8ewjbifpmQHSbZsLX6PDn3XjzvW3J4LkjaGKm9N/QqTqJlUtlVZLinNNaP
U5JfUbAbW9IRrVXejQNJW+O0zxr+ZHMFITvK3GLjR+nBHyOcc52dnAkuIUzak/UaZGXL3ZY028ia
TIaIDaOqMX+KxBHXM/gD0WW7qJ6NbQNou4LzWglnbRmw4CdsPtvaJ01COuWI5V72K2m8uwHgySB2
+EEzKHABKDwdg2PplHjC0uo0lp4D4cZIj31Dshv95NX/MHVeTY1r6xb9RapSDq/ONk4YA4YXVTcN
iktaCkvp158hTt0694VN2jTIttYX5hyTuLP4GIrWeqr7mlxEzJQvUTVi+dO/OjcNb+yqm42vUqJL
auacWhxg0PWjkWlt8Az6IaUBNO09uQXs/RiEjGTE2HmYLKEOC+YixktcLKDkE7hnpvKpTQTNvOt/
uTk0/XQ49m7LPhOBUY9Uc9tXTUV039gjxa7FKU8uMSayq0H8WDya/s4vZ5TtoG+wm/7TazR5gliG
gXH0y2h3XMlyqZdusLYTgKqF6qgC86mviTub363hEerk5UKkKDpYAv/vS0np1Iffj6NA9ruslqv/
fer385gH68Pv5/77w0YFR8RXbgofg4io3zeGD1/JAdeA1TSRh3oOjIrgt/33PcaEzKsb035jWRis
jVyXB2f+vs6TULCD6bnjCbzsm7w6OJFi82yY1SEeE+DH//v498umO/FJb/6m36/8vtFYT651imRk
th8hzIf1/772+61q+rA6EkCCkZq3c23tpTJjRZKbhkc2zxHxhWjezWVKuhTNswnItxuiu99wZjhW
axy4tNHdKoXcjnpEvMz84eT8TEHgnGg8T+Lmq8F7YQYf3ztZAIG048vvRzj1QG6bc7HFoyQd5uPo
YJjvxHunNBhQyN7420TykAMDfxqdmuRbjH5LOqZbpOViUxe5XKBE24lY1vu2Dy8amtQtEYI+kTaS
Fiy52yolvdCp9HXVoSMsYb9GNAS6HL2dm6hvLIc8rEXGqJStrmPk1UuKqMJBLbbARLpoahBduudP
K2Moy9fBe8bwHC7Hbi8zRU6Yx+xfS+NVjep76uy7SLXXnomzaoJ8hbD1WtfThUKAIZhaF3jwVchG
2+tBd6P80LIHEZOKHwPfn9SzU2GyMPQYcvn6GSsn3xTl30ywb4AIQIbgv0/QC5lZlC/zjri5ebVe
Vn95gb9mrr4VBtyn0T63s44ZvD9q7ACGs/fElPvZd+yDa6ZsthO8wbglk2EQC3WDpXc2iQ0itBz+
fyUe2IQeQ2ogylrSVV+U3mBTXXImP1y96dAF6pe8rZ+NziNJHZNyXG3DhkXS0O5Y+Wwq33vKffdB
b0YEbdh9u3PBUo4rF9TZajC0f4DKcCJKcdV11u+8+tq7Y7JPgvulUmaSHXBoMpq+gZ98z064BrFU
I15ci0Ao2jqgpavsly7kMIDSiLEcrswPb3mcrsLyLwzy+/xjrMD/ac38VaY8UEwc10gtGDiQzomm
Vl4CWxKME65CQiUXhqtuVnmwRUe0dA1GtqLsN+6wgrZgHw/kVnAnGNbDU2rnu8nmcQGHjSA3f7cr
/7kDuqKz+82qZEcO1K0cyucoI79g+BOa8+ys7K7Cvk8T92KljSjira+okncd7ain6nXQa0crwtta
2G8ADM+9cH9yt6ekuTV+tWr1nnbGZQzUE07Cq6xnWuv+I8uHqf+6I9PMiaS5qOqcVRzyuLyvgbhG
ONAhGJet/1cZ/cdEPLHHd7VNsZnkeG/75EKc3qlvskvkrUMne/Kd6TpZxjUZ9Z1Es9AnzRWCgyTU
eZLDZ9h7QJFrsQmr5DsiD9CLCK9wbL7JnXZtDkSfgy9Vxk5XOrxAqI5Jw27XGtlRB+PPIGlHwVov
8wGmiqkNDxo+7isMXYEpoSWB9u0m+poIr4+CK6gX5nuiD+9aly4aZA6LAZ4Sq+H85FjBZXTWRlft
lECx2Q9LZfWvzchLK6zzfWkX32SCEjgtfjpDe5iVTb6AxSM2MLLFwp92LASiUHwkJQylaGdDfMdw
z6c4mSyG8Khn8caHA8aXonpFZ7qD7fsZBgUa32gAdBW712LK3xirvw1EmlqMuScXijlJuEyW7Isp
WdeWAXviwkUrT/pbXbVoK6wYRmVyaK24WA6k1nGLnyJ8/u0821mWs5ygKSDPDa0xO7thzixir38x
G3lRORIpPf7CMvTtpsnHGB1CDWeCVryOsRqgdyQ3ou55JjFDtGlcEywYs3ecFMs8+bBFyZ5lzI8Y
fuye5rrPNDa88zi4rF6nzHyYqfnRwTw3ouCn7EBAaWxHu7T62zs84/VpXNshC2ByaYHZEaLee9kn
zjnUh1NwDCxxM9oRbIhNqZblqFQRYRWMP2BLtUDyizOBFMUiCsSXj2kvqcunVOeFTlW9FG5wE7Ex
QN0ioWFUGRmh1c2soodj1zaCXf7FbJxcohC4NnF2N1g5NUGjWCX4aikS2MFFYSydiKST0npxW26d
uaaxCibffczJIyqL6ag3bMxd/tcqURW+1JFBTPNV6T25XRLhQIyG1KxQKdOYzeXA0XS0deeABKQr
eqnf8cPwyJj5sshdci9HeN6+O3CO2OOCANK5cP+XBqTQDT5KZhvFofQ7dxHa8VNC2Zlk9ncSQzSa
zOp9IgsPRdW6blEsFR96HTz0hCswlgFEAcmTjajZPFFXp+MJ0ul0awFBdqYfbu2m/P1ZlQhfCUjg
0M9R7AQcEBnXPYEEnxfGn7br/GVsmhdLS3bFPA5se4nWc/ye5LSdBUNTgm9pJCISzdBtbKOtoEeo
a+M7GNWNfGwWKvNJZJVroUheyNTdbt0PaxpepwmxSx/Y69Y3dlMZ/QgUZmgeq3MSD9+S5etCdOG9
rCSsZf1PRMYsrnoClZN90qUP5cdYBczvLjVvs5HbR+WKlEW8j4bz6rIKIBXgNqgxXBqV/Opjqjgs
PU9MwLaExZyDzPmq6/Tb1d1r9YgjNuEDmpxZYeXX+SV07SNM2qWRq23dJo8m5hi36w/PrbEpIJiJ
zdRekGU2W5OJDAl5ZU87jv63KSET2aNQ9751w/hEPlwvquSBjrdfkInD39Lf49jgMnhnbzSOXqy/
Jkb64qfTSqvzlYvwPUvTf30V33Bm4XRoe/sWGPBhyeBBR4M2LpidE3GNdtjs8JZ4wM4k2Shts7dI
u3Mg7XNf2XlsB/N52qrG4V/ck81p4aq3mm4FyQgyxxevD7Fizfjt5zXeqLT5ItaCk0157rNSzc1M
i78aoU3A25ACJkXyzQuRrUyDfmgxjpAZJnEqnf4TnyBIlAntceX8VLK96qNF5jVEOkd7MWT7XQ9B
s0gc+TfKngt6ZLoJXm10vq/SMjdTnDLZ1P/ko/k1TNVz1P7hHzyjhj71vXsSaEukjL5CT2IzPerC
eFZM8Rdmhb9jglwOGZ1IeBfFYhpr79g1X2gF1cIVTMq7NHvQT3WW/RMG5pvVxcxHzScU1Wg1udRm
rB+ztH1u8xh82ojoJ4byWp7IGzvaIYEwur83K+fkzU/nillFclaRdQYDvqmzZsfZCMt8IG2ApToA
EqK/Y/NYd93VxUw5ADucf6BVsua1aufVNj5tu9o6XnpNrRFJ7bAzaVBZeXw13U4oToB40GnEBn3b
9WhGkfZ3NpvlsKvYPhcw1quoO3nBnYjOjS+aq9AfgTH8CNP/WxJgSfrMseSoWaTKP/sazYorthb3
j2hKvpn8fHDGQVPEjLOshDwSmnLSXbmDpjIurIwQKFQXDF/ZJ4xsXp1MO5pslFCAf0Pr5Wh1TaCr
wmMlDmJpiqqnVBCuPcXv7SCuudSw54zjc4nOCYSBXDMIf25r3MFGfSkCSAud51L8WfrNmYZHzeZs
oUR7G7NV0vnPeXavcp9WE+BAHYUFa33dB786vkwt7AnZIqGqRzI20tD5O7T5a4khE7fAc2cJ55LX
6QfnyywHX/dt167wnG9RM2U7CToC71e1bzWfDN6OE366Fa167Wr7Hpa/fWC71A9s28iuGRGwJWYS
vTdjbW2LOCKRM+3X9VSby6kS/zRQNUjb5Ij5JKqyDVU1G3/OvS15KjzhOqbpFal+63gUJ7MM5WZ0
1LsRmw8bOuUi2Q5Q0Y+mtUZbiYonQwBouvkaBRIPt13CwyM8V7fTB7PJ+lH36IS84TM1c2vjANP0
kIxBQmn+xuO0i4JmlRJEbCVx/DTqwYCycLowBVg6rXG2nRCPjO1eOo/au/KoSzocyis8qOPdKMS1
7f30JPpC54Wq3qrKlG9BVxzd3H1VmTA+EwnHUXOr4zxAyYD8eaQZrzUX6c1YkJCVpJ29nGqGC4bF
OckA9CysOXgQAiB7z4yscpVby6gQiLzyeUXN8Xjr8vYpr8j3KrMv5o1iaVuDs3Nzular194kkhCS
MOIFpEMIwsRUL33tEw1awQAz3Si+RldVuMvONrYCZySRSdm03DeV1+CPnHMS7fLOUZyFJmtLls3z
XinJkayNRBykzMy0KEH2mORk23aK6CNoj1GdjZu8sJ6rCgxFaWzR5bxqLfZNU4PG/+yOobGomgTa
0/ynOtT7fVgT4GrDrTDCcBFkebbT6+qSs9JYt175aaCOWySqRuBS5ptkwGDv5FUJZ0gjUbQDtxLC
Xrf/sfNih+rgQGqieClTtIONW65NCIronhHZd2G/dkcuZiJsGpxJQ2bQyVVJ39Q7lEFmY91rZZjH
UrP1nYi8lruSc3CcN1Mz9K0KHJQC0a3OC/LUE4CbfpVex7Q0GBJTFPXIQQ525a1H+spVJFCZO6rZ
N488Zzg7Ke27S7oVozNqxdA4k5mY0ZsNxxA2dGt4GfAV9yDN+eWQG9WmaZkQKFrxZUrWHXV8dgUf
8zNU7B/hFeM2F80ZjLMERhx8MURi0JQ2/4hsK5YpHUFeChz2dfpZxQaGHZ9GM7J9arc+P2mOq6/6
tJ5Y44Y/NIvjPIK5BXZBYLMbRlvXSL6lIX7sgAunEDvUvb4a/5glFDotRWadq+Qd86G/sJtw3WCY
B0NZm4eqZkrVoZtF/9oTb5B0hx4x2tE3IN8hP0R65TDA6PH+5EWwcVTc0VOW2SK2r5B4vCNTDW5c
Mii2YYwaLyuaS2B0WE9anmlB/+ixdixFo5YTZUxQiH+RLZtlNskftwIfriNWmEYyhvpyuGG446kn
zgTBjydThd9JXoEbrTOEN85elk3zHFjdv8IIPnS/TJY2BASem+UzPkm58WR1FSE7yQBqOFeVlWmq
1sozPnxJX/w+mX6z0M0mW7Ets9F4LBGd6Gg+26uTdCi0Rnz4hkDDDsD0j21Ss7QETTGpQbUytFOP
mKiGh9S/ohLbirGABGOOT64PpqaeBod6iyV95eEvingAo+qrihKCpuIpOsBm4KT2m42bxssgyafV
oPBBWeolomRg5b9to+KW5uM3YmupG96KWEU1i4RuPt7YW5R49rYr0RwQdKfPiTN/ZoMqfYKO6Igs
LZUhQ2HUQtB05MAjMLA6OVAPizFg3n20GvRODqV0oOMk6eMPl0HrOjVxmrgGYYitp1ds04l2kvJt
MgY8IziJFyQp82t3rthQs78Rk3Eowk0+DuLMf/0Bek7VgPY1CvNP3aiXgmC9FRQrZm+CHqFHXrOZ
jE5bNJN5SZX53rpYiwkPnPvUCy71HJKwAQbYBkbFqWoypALnVXv1s+xwwhXw3vHcougGdojCUwX9
rkQRFolHNQ6PxuH2mnVEmtFCoPq/BtK/+d341liHKsULGxKkic63FWG6ygblrLSqfaA6Zq+DUIfH
lPGVTZPumXW59ST+M1KiNojZTbq3zF/76nVo62JrNJR5hAg9u4rQbKnjfW0S/TilJneTlUepzC2Z
8kqH4hgO0HfJOJD6vL6+0VeeCuxs7qj2RWCfOCV2uUNako1IHEqs6a2w1sKxM/Y4X16G1LsYLGGR
uO5Nu3213BFhPEvmmhtBGwY/I4JD0Hn5R6OfgP+S5vepFeEPi5KvXhtw0WH9wkF4srP+mvWnurRu
E3aPQETnhNDD+X2BtDHrrJ0TWKew8be5rC9B2MtF0Iob9dGQI74U7mmoql3gobPRnLfei58U9Rdu
RBrjAKfpXxjz0XLKvXPLTh5/+A478CkO6OPYJZjsIdxYn0eNi4r8VWVZFwr74/yreY61Svj7nMy6
2rk8GyX7E+k8M9tcpLOPPO25hZT5QiXcHMIcIbjKxafWMKCynpljsMhodnD13/XEZZBqlJ9eiNdf
NfAvO+xJI46+5pXCmopiDXzmhLz/henb1+TDdhmeK+Z6qNf2vc/yZL4Kk1bd/bG8Wj6uYtCc0UR0
ovwoHMGYBmm7V7CPQighetoew0acNntWLERUbkHE4CyCzYY5JUbnhHWvvZt9jg6ntt9dU5t7bOe9
MxrahKZzqlR4dimvpvHfFHU32+I8nUk3hnmZ/znElMe8HK8SNjJ3p7NbAo2rbp3ihZrwB4V6TINK
XiPD3rNLwqJGiaRhV5Ud+opJ+DgmVPdXyT92iccG49TYjVjfKmnt1ZwsjMbA3VvdVC1N+8NriNhK
sPcn+JSWrattPG/Ogv0Ujb5HnrfyBOqxod3YRVic6oEBRSgHVJSav0oMsrCGCY1mzuumdIK9CLkW
RoPbzuAgc2zQgHRPZjSdUOTlXbrRJ3c/GOkpGVcdHbngsuURpjQhfzp7r9vGW9S0O46Se//GqnCv
W4gheUKVVUdmtHHVWE1VuiLa1ga4shqi4QTael5Zrl3i2mwnOgO0+QTvfXN7AHgY3UtiBOEG1iK+
+PX0NRTaVfe9s45TvPKvpNWRd9h/0MGtO5O7ZixPHQZ9FYvPOhnPsTcQxRkXKxsFoxMjPbIrWGVs
CS6BE14Bwz95lGvW8GRWxScu1Xtm0nIg53tRythHbYFtKu3OEg8lI84D7JlVU3CROvsk4+Ia4WkU
Ej+1ia+AuzVQr4gMy0g7opt8ETDMMPSmXvFsuiTYGW53iS18d5yzk1XfasRii0wGzCZssrtThF52
6m/g9j0J+1f3fiUJ96sbvUtImtyElbT3rfUQ2c+i9+86We1My937YMUXHapaLkra6OoU6hK0nHFy
yv4rtqqzQYvN7f+LeOFdFngfmVM9QAgdc36nmCecjNSpUOm1kbThQffXIdUNXRUWn3wVpMNhZO3W
gM+kICYi8lLwy9acxvhGYe5w21Wn3Ex3xhDveEHefT88Z/jmvegpGtjTV+rgmO1nmEyHJBZPca1W
qb4J4vijzlnKMpTmpbUade8t7fWn+fdwubW61JB69aShQIxAQUHfOhh58eO5vMSs4NhqHwHe3tyq
jv304MZ7NoLotfaM59IYX9KBMXVRfYcphHs3MO5dMb11aPjbHn1xmzyZfX+PvOjFdXnqV4lxH8Lu
EWKid8wPBetnEYQg3gsci36gffGHtp7AFzRoT02A83WU+1gKTIe4zEgr7uSL7aFkivPyS/nDLjex
UA3N3/n7lNs/DUaJjSM4B/ZBkCs3AxhIPB3lTqSsihU+FJ4rZfrm9967jvin8cv72CVHj0kfU1Gy
3NexYe8zt9nNVzHruydTOpS0zRJp62KqkTQK7Mv53ci0zfwb6so6MOC80Fi/UyqtvCA5+hJnckbe
aNsQLhLBVRWivaQDhGIijPrY3JsWpYh/Rn14tx3AkTD4Ynv6E3sEgJaJfOm07DqUlJWjvg+c+GTW
3rNpuC9BbKIKNsSFWPFVs6pHFOhplv7tjP5qV+bRrbV0UfcMqBCsJoQUrNhmBWuIk9NCyGCdZwGR
aWW38WLzJwqpXUrd/tFVGp8i32l3efU+AH1ckPh17nNcKEZxbXSvhTORHPLUTQ+g2RZSNdihLWMb
CrTadVR+tXALl4qwQ5xDTNO0Qtto9rYhWGCPeiSa2amfRd94i+pXdpCk17abdYElCisHA9EuzJpn
zZTZq1YKf9kKEnnrjvcmGol9QUrnhk3hKUyvuanGdZkLErCU/PCD/q2pKOMHmoGtUdCXBYx+R1iT
UKq8JdyXU9ga68Gzs1XFKbE0TRIMip6BVSvxQ8QEQ6A8R6lXBo9+4s7tNf66FfF7M0S3lgE1lCB9
5focuJL4sIVVvkObDlYZDn2UjPmaZAgNjTlvHKPngHOTQ+Lmw0rG5ZfEnp64ztpq8B+4Ur34E6O4
MNTBB+eKNUv5hbV8a6WYaLSJCyKI4V12JNWxi6A9dwmhwKe6SAYxLDLwolwxA+tERr5dR3op2hu8
d6NAY8uyYNVFx2bOJh70Wt+EXl9gSLSZBI41ywAl90mRj8cMVXdHiPCKWOB3LEnTMRF0w1T9XJAj
pn0D+9kOwoC2s5hM185wVN5UEggh7mnQE9/1lVYBt1UteZSRnFC4E8AOz5TSVMpgCwRo58GDezKz
f57tfKVjS4Qnlfg2I+1pw1I1Z2LF0sGlJhJEFrqxgapWcuyVxaasq25thNTTrFGQw4t54PeZT2yD
bDGk63Es/yB0uMaYd5BCEh6lkek9Ne+BQ1MeIPuhyZbsXQqX2Av2SJp/tCGPGG1/q0PqE9lb7M/k
9EKzxkRcYPTpzYjnRZO+4Z0k4UNp8Wq0KXcU7tdctueIVDz8e3iXktFYp0ABzLHujmqSazG63FBL
jj1pIfwLu572PcL3HOIhpT9wOfECAcipWUcJVqMgpZYvsKoEcqB5dylQcPSwx8mMtWYmj7kK0eyk
uvV6+F3UU7wBoMAGCYhu0wQna6BfUDxVDyhOM7YQuHz6YuTysUh11Rue5RJFd3BG/bKlOPixpALx
IK1DDrERPSn8KCvAD5O7l7KsTQhbWKeoK/TB+sJBzJWxkT+HgLhQ1xDRgi9bSlz7Q34DmAGhZmiP
WjL8S4SBa8FnzDYVhLQ1Oo1FVh2Z8QbHqhzeAFcRn84I+zTCSd1nefveOQHaJDqS2mXg7zfMz0s9
PHYQaYq0qHYihA+dAiIekpD4F34A9rGl9AxUknb2EkeZOEJ2zuJa2yfTdK1xyR1C2Fm0ru+TMx2U
0qwVnMZyPRg32jLk4jrZmr3l9KQSe+hVuC8Q4ZvpzClEuWvBQtDYdy+QuV40QyE8AvawRuY3HhJZ
/8BaXUV+zZJ7IKODlY3sO/2rKpdZmjvPhW+HHOEkyMGd2FiJ9i5N7MQ8q75rYb8RzoVUPsTsJb34
0hFPFlnxuJFB9UdjN876+9EDkFlXY7qxkcYvUkOSdJFrEKFtEji1/ZQN+r0vKb5C4yPymxt+FMZU
PfFQmtzpDR1QkNZ/wuRb+dmNwN0fqcC3KlvvYVwwh6j04Qww59yTZ2aJOtmELn08dm5G4EbgIUZA
ltJW3GMSKiTfwiUv0m5XcbRvndQjgsODO2vQ7XXyEEo0v67FzhHg5UrLiN+QobokPq7aqgE2lXn5
RrmsVwM7RaXHgmlwYvdAHO0/D2XTiGsHukVy9b2UIEnJYQHgLLAim5hIDQjmOqNGXWuNnPEIyX6g
U1sq9OPIKyf23Sk6WQI2lrXCh187CNyQYTwNyvixG0z5lo/Un6Iw02t1HrDKRni59hnJX7Sg1Osy
KT+KJpVLoQevNTlCycasNHFyxnzvm+JM+uxBmwPCteaQYFp702R6xKG7bFQ1PoRM9l6aB+vGZhxW
DMGhsZM/UkQl6m73j0N3HmTZvkZxEDKNoxZGNWFZ0TavIo1/KDzHRLBCQcZ7PL6BRLxFA1IDASdy
hrUVYNzVs7CgnheWF62rmECcooQZU+uMOf3+R1hcsZCdSZa/cwBk24r/iwDKCquv8s708SVQLtDK
qEr4L2KyNHpyk5B4ejJOKsbNCyKHmKawtd/juVuHifwK2IjgxHH/CBMJuRvnr1BUslUxxcRqx1Bz
+UtXfuGW15qT6fcdnkHsXXXpbxvP6BaJi3KyMArubdqcoOxUyyHxoQrU7tkbWp4nteoXdetJTkMq
OHeIMZ7xkim7sVkFU/scW/W005koiqKPdvij/9alwlANsocy7t/EI0KKSq439rODIIlFCXU21Vdn
MAPvYuyO0cgGDurFkivCj9Fex5DsaL+AJ8VGEONg3B+UCRBIdDwtCk2yOqePWFll+2r7l74Wb0hh
KZpKxt/SyzFgqIyCeAKE0ASv7UwL1aLq2IoEITuMfV8T3yhoe9QFY/IUlP6rNgVLI0uM13LOOMY6
6WUPd5qcTRmwEfQ60yNUFbanGUcYcsNnpigEtyPCC5NXZ1Dftk1qDJpQJCJafZn8cBmGbXEPza9M
yZh2GQcqnA3CNafE4f7vyAdn9771Um9jEj61BLzJLkoNO+ALrPdDxPKTMtduIMo1+7OHbln63pQA
OgyfDKrcEtv3UAccWRZIvGjSqrA8OmP/YhgeuiuHnxR2PEHL0FwzjUVWAJJx2XHTfIqD9pnRgPHk
aSyaCxm22xJN6K5rmkfpuO2OrS3kaTPiWVVMlDnAdgisJmyeaq/Ss13jFvQDLClH+9gFKC6kqdZ0
gfqamvOz6JITA6QaezR4arMBgjNDyEjRY+EUvOkm/5RJgviSBwq2eKMedq+KlcrKdpU0LuKKmri9
MWTyFoyX0GcDImlWK70+D41XraEF1oywUTgGsmLwpXVHR0kmyfBemw7+oTHkUGfJu9Zi7ak1kn9a
4OJSJJRBi7R979BGls14BHbzpYeMu3RXlTMyhE0OmpGwUGfhBdl6hH3pzBJXu7RDTgfK14H215mR
VzFiUbZyr2imXIyk1s3ov8rG4eZVZlemx8DQs21J6Ni+a7q/AnM+UZO8qrzSHFYuuAko5fiSXiIH
ZWXQeDuN4jorINKlcgxWKiquU0A5Phb4yTzGirVKPzRtBPYVhpj/hmXTaozZUw/WE8AYhIQL3Z42
ZgBs3BrWvs4dPh0qYpehy6GPincxmfPrVGcY0BVgFhgKRsY1srRmgw97wIaWfvaNvzM6uCz6oLSn
qQq2LhKHdTumfx20Zat+ojLJArg/D/yuFKwaw+O+gWrluOHSDpNhR8V+1XTABZjcVqIOAAUEYwhO
fsQp7XP31fnrWyfZJR08sdAw17RHapUVcbepRE/DY99iuzznyPBWUXKGbKehiFtKNda4h3hm9y18
/m5a1BYXyjSPxP9Iwpi4AAOJ8sq1+m01Gl+1n7zYc+RG26HnG8OfvsxQhuGMXLlD8u5YzQlTX7v0
Z6UWnL4MXl9c/B1mfN8YM+Zh+wsnbww+x/hJzybzK80q1qa9WVB2QgYdkGfvp0aNl67OcNAxRPnT
WOizXGeZWL73J6y5z+WHhv++57LJloOVV/cRCwy3zVS/Jrqih2vn2pVyuzVihFiCArjREHF2Uzoe
oxYNWJFqw4eXDt0ijKFERoER7DtDvrdxBjMtaa1Nh4hLIpSjFGiq+m30xu4zt1yoOXQ0L6XfL0vM
6CyclGKUD34FW/GUBv6rIdjfkqZ3yKPRPeaVmEN8WLz4uTH9qQyX+cU4PQZIHyulW09Tq0c7NeB9
iSuWlOzggVIl+iuuoGIfdvOZI6eoeaoki5OaF6HsTIdzopzWdaf8ZOsWjnWsIlpZ2JQ+SmW7bo5e
3vrtykpzcaI5YgAhiOQrTYeQADMbt3XA3qjwi+nP1If/JthdNwjMCWdQFrJMBoEZVGS6I2FYWFGv
XzgHtE0futUundAANCmzuT4tbNY8//cmqJEfd4KVszJBnsKavGudkKQBjMnp91MIMm2CI8ZxnVZG
yUtMq2Jm6JBQ0iE92oCs2b2mW30EDNrPiFAIDOmMDMVjKtbxjBHNZqComtGiwQwZ9WfcKIuTFvpo
MWNI+18g6YwmpWdq3zWdJsZ2AJdyIbeywj1kz5BTa5z5pqyaQZ3OH7vzm+iXhKpmKOpgyOEgRKgd
dOCda02o8j0fqosgaHjbU9vui7b/TMKOrtx2kq3Ksn7vt4Z8zpmt4WBGBCLw25topcC98KbsA2sV
9vB7OqAuz1GwC+uKyUTpvIrMrRHW4HxopmplVx92XMRHk7iFA7qEk1eq4BQO5bTXMcH7M2DW7ILo
IKmKNfwd7MLxY81/mj7DaieYtATCm//9SJ+Btb+fH2aI7e97WulkB13Hkd0b4tDPvNvf9xDPp2jj
QeJ2AYTc3zfBDMwtoxkJ56AXbb3mllwNsGI/ZUNJHZil9eoxDnIcANVBVrB6r90QZhojxBrc4RqW
Ekcm9b50XqvSLF4BctgjsFyvqegUhH+vrcM0s4GhO073Jr2hDrRfh6JiaGrMenrxqRrTek1Yu3XU
BEs39B5dHN+loEjiZKTLx8Fs+brYFGkXI1NKHMoFTB5VKV/ALPcYahC3hKbeMoNzp5fQ2/sGXBJq
SvMtoU8+oAxAj+Kqu2VxH0wskvS80F2bMzu5ZvW4T6hKlg4Ruvchgg0tB7p+m2ornd+UQ4tjkjn7
76cMvJlhM1ty7RRQc9+AbPY5qD1zXMu2CHjQRvfeTuWAbh1WfjB/mLe9SU5N9PL7RVbgUCSd9GoX
HyjbvHs9k6MDfklTEGPG9Ny/pyEb07KGjN73dKtpGj+HFeOoGIv/3p1p1UGQtGt3gJZi5VZwjwU+
WoTt1X/YO4/kyJVty07lW/VxDXDAHYBZVTVCKzKogkxmB5ZMAa01ZlDjqonVQvDaS/V+3vr930ha
hkYgAIf7OXuvvcr5fq0lg/s247sb0oHUYhYaibp1cwvL8HK95ZiiekhLZ6nxuTk6k/tx5moP+Rfh
xcNjxzKU+R3wy0aJ8/Uhs7dWAxTq1GBdBSk3vFDZr7jaWvq+NSB6AwFy2BEuC6f50ZKyb664FBse
E5CygQpOMrAiHCiw+W2C+FK5bnqsSvSp15sNuzHTQYoPBeOWnlyGQIx3mDgP11tgeYfHlnpyVvnu
Y+1c8KCll6z8LGOOiy5k+QdeobqM4PWLJBX3wYw3j1t5a+OwRLSZbtuZlo4F/1W0aXF7vVU21Ddo
6dunwZb1xZ6N9bQPtY0y0kspwbEPGcuvxmybw/VmmQf6Mov4GVyNBJmqw8lYahCA0BU3i9Rv+ksz
MPjnGeXa603Qqtk697Rwm8wEeOjBcl3Z1p0+ECUfFv54UTCXN1GT+5sBj+bFieS2zLzZWrLRtU67
8ash5vfnT036pQxyElK0JL5nh3O/gRioK9MGBQ/3XZ+m6SByjcnvt9/vK6AJr2rRq/X3t9PbwFwX
ksjL7++HsLbadhSSlt/vy8He7SnaUoP912eURd0cxQBV6193UfWVNwUgle+f4AUoLDX/fdvet3f+
HsWUwoH1wvP3u3SNKTDC6RMxA/5NJ7sScOlO9VCUnQIP/vVPPPnhGW8uTUC0cO9/fMc9Y1cDMur9
fZfJvPeuSu6ujxeyVaehTvxl2xvJeQQiQLMQdGcBahwNhOSmaZfJeaKZscDJ0myvT7QVRi+kdEA0
CMC9b3K5Lp2WWdZ86/ono+iT+Jk4sdx5sTQ9X9VSlBDrWk45VeRvrKzvp0ovLuaIgq0GrLOlOgq5
oGzcvVPU51J01uc0tD/nlU/qBdEJ2xRJ8y7Dfb5yKHnMc6fppqCWuLJaC7npfPP6h1bmhKLN199v
5gWC61oz5Pr7fb88Ty/iVz+t090PbzK//vpO1/sSSswc0OHxl/fQmDLcRDbx3U14+8urv9+0ikTs
C40f8F9b9f3B631AYYMtNkfKz9+/x/zkaHRbJiS9aTMENKjv//WwKKeR1XhqgnwO7QLd2PzM6+Pv
L8L08wkpkaHy7KZMZf0CwmlhVU11AdXZ37kqu1zvhgE67v0ZG3W9KbmkrFhCabvrzcKbPtKfN89h
kxfPpXU2x7R5KRp47lqbod+c33k0dIOkcG9aXx/VEqtdoq3wj3J+clNbhwK34ANI+/yxkJzD84vy
XCcEzWD7ry+ySsvf0FZLt9cXYTNk2Yze56bUpuZF0L2oZNpeEq1s76LGeN/2qsn6vVdQTri+yJ7w
Z7St6e+vL6qU9ko9UJ3tuEmfm+zh+rlxnjs3ZBhAS5m3Ti8x7iRRYYAK4maYgYrJ4T68bzvlzUNH
Ne4hGLLkMZvhifPmlEY5HJFuEeGV7RD/QyFtws+KZ94nmZY8NrHFvqizbt1UZvrY5FX4YHoPeYE1
7PoEJcyGEIEOQ/58XwEm6mxrLlqy+dXza6Iw4qqm1RUhnjyD/nB/E2befTrfut6lOQXZnHEQHq73
heXUHRO0cmiNeJPrn1oUX7Ake7DVuYvYEn0POw/+znzz/Z1S59Z2tEerHJxTM9D5ouXVrsCiuJ8S
fEtFVaevKjBNfIqBhG44tdB5gzPwbhekeRkvkaLat5jumbKpgcrL/ErX1UDAasYzpK6A9r+qgWR5
9kvTpZvrE2oDk0MaThoMnYbVbxLODIHR+dQjKI+HqnyynK7HzGbFm1i07UejuFwfn3qqIiLI8mMa
uw4DHUWu6wMI6KjZ1FH0wA+Ep9DxUeHN7yibs99PaKrhLG+sVtf3FT0QrvrZ8/VxQLeETylbO5uT
D5yuQMlFCd79FBrTuhvi6EOl8gKFOp1Y+C7ds2eLw/UJTCo6xCBVcGuiBrtVDqjq636hjHfrx4Fx
cfJqzlN11Satfe1D6xLmAMfgg0Q8Wcdo3zRzjG7quBtuO5vTG42U+eZ6KEOHaXxl9ktjIMrrgxMi
8aD3S67r/Ay49fe1bMjIyXV7a5sBAP0iq+cf5rGcnwAeAmpQqbT7sTayAyHrWLJFghK97VcBqp03
1h/08OLKJK6t8k7aYDJIXz+9g0iX2p/SvnRXhitQxNjsG7Te3vuHKwqbYxiIF0zw5kYvi2yfhGPz
KPTy6/Wtgyx8G/vWeRyczgWLDN9Nm0Tyosfu4fqECvULwEqjuavLrj3CFYvXQ+sUn8L46foEXxsJ
qMhr2ulBRQ+9Hcj2mTduxICEB9d+ZciAiOR6QNXCari3WcggquN76VxV0UQ4F53spa2ZWvFuFEBz
mTa/v3dqE+7sBn32YBt9cLAc0skRVQWvms9ia36LnA9dRlHu3aaEfp4I+KhX0nPEm4LTkNrxW6EM
uRp9W2NBFcgz9BK8OfMrpzreYcFDTV7204ZMgXoeiJJH8i/9981z3eKj57hMrwU+bazx8TbC2/HM
v+P1LboYgkedg9LyIw5y6kg5DqlO+2gEX65PKEbciCWkkhszmqJbeH/kUs37Rve0hRWPyUc9Vfhl
ct866FZS3psaKpn3LzZm547DANcGpCquuuYxlZlWstDnv9jzkXwFk0si0vVeNMTBIaookX9/0g//
vb7IsVPreP0fNTb4a6Dz0KyXyl398HbR/J7XJ13f/f2R6+33t6OyFs/LyM1YK+ED92Fr/u3T3x8P
DeRWZdCM71/h+sz3T79+0A+b+P5JrtMWu8jV39/z+pxft+P95dd3MjhrqGNG0bc68aDXzRtzffr1
f7m0isN/J8ZdA73/IYrbkOS8/ecRwTd51tRfq+pT8xNsY37R3/nASvxlWNCOKGG7QndcB6bG33nc
PCQs2LKu7lgWAW7yh3xg9deVf6FLYYLgFT/mcau/lG050HdBZ0hUg+q/gtsw1K/JjWR7QxEHmmS7
tmnr7i/JmrVKAq62MXhErzqLAL3BUMKmCLcaxVizaEARB5uBc6Wc9JXXPjcG5FLH2iYIjRusXsU5
88ijNKjpjzub+lMxvliuu6t6orzz/paaM/46AkzL+shqiTBGZKvibUqg2dj1Po/ym44WiDaHFlUE
CyTOHqPrGjjnmpIxhgRnHW2cbPySyGpbR+bGqIeXsZaEanWbqUl3oXptEOBUTr0PRbUnY+SEOuGI
u+dQT4TJtEawayGPJtaOVg+FXnkj0v4uILwhoczvAGF2/Ics8meg07fCvgHfgP9y9D8QixpJxnie
pWlHIbsjpcyl1rFWo2Yh/SMFWiN3F+OEc7iYbgEZU9U7jxZ2KCTYkLYOdZnvJ7HT+4qR80ZlNU34
WSuPAkcL9kZvbpLy2Ed4S0R/S3tobVK7pvF1jKcvqRavCiBIFVaFyew2YR6sDT0lI72f2wKXONVe
wqsiqsE/A5bDRWkzaE+9cC8BXrBiQntv2eeQ3VnHFPtQb8Zd/7maPUEQ9C0/x2ntniz7m5Miw2cs
VmV0HybxR4nF0wNzi530A4x59iFC5BC1YNyctcF9QK9zXzYaNp3qk8jS+zEfbjMnPKi6WcqC3COX
QnpHwhNgqwWJTxTyJUT9+tkOtCerLAekgSdySx//e5T6/xmlhGBU+c9Hqf/7f9KQIar+j0/Vpzci
zdssrH8cr64vfx+vpPqLgQCgFIPCdUhiOHgfrqTxlzRNQ9omg48pHINH/o65FOovdOeO5fJK2FSW
cr/DgcRfyjRN4aI/sGzXYnj53/+T+FD/a/537G/9y+3/yNr0Lg8ZV//X/zAYR38MuSRIEy6QUrbO
kCkdW/0yWCmh3MKONIwmUYRoyypvohLBjebKexPz7Q7mnTNjrRZDl77EOHIWRo8GwW988Lxd020C
Ud4nBU3bH/bn3xv604bBTPptw6AWKb4ioZ5gkHj8B2YRPj5Qex4yFmnSsFahxCivYg8MB7m8nfGg
SedFt8wjTcDgZMr4ATu1dfzzRrCXf98G9okruaZwsfllG6jg4m6CAE/zkZyGJj2C0VhQl6FgX4UE
PwfGntgFSRUpi/f/9Y+WtHkwOpsWl7n5d/vh67dVraw+NfjokrzqsfXJEJDduB0rSc7KeOxaHAh5
0d7bbhn+w9c2fr6CcdGS5DFyBaXUw463rV+ST6tSK2o7EgWAULq9Y/k6uxYQW/gbVaVgk5wOAVpJ
8E/NJi4KLEcnN+zateszoOEV/vOumM+DX34GV2dlTAQrl9bffwZ7Ms24HzEx9cwJdm1g3UoqQHu3
rA3WxjnAhAYVsBnqCwIviICEWIjAYdkXBBX9eVN+PyBcC2KXKXHjOpauM0j8+Kt0Hp0PopvhBdWG
vVQ96YVFylJlCizQi6yQJub2KzTYF6Gw2v/5w+ej7Yc82vlXIQ1aEcvhEHzLXOXnD89tF1myI9pV
ZY3aZpwXhArNuevr5JekefsPCeH27x+H6te2JWehITgUf/44zxdOkWHoBTJpgVbqQfBEEj+30J9B
Y5483y3fp8Q/DU4/nfPz7vvlGyp7nroRc2Kbuph3/w8HfdD1REUMXbsyTKY+6MzksgpgekRmdsZ1
ES58M37olAnuycfAZoIkJC9mm2oaXVZMfEJzu/Ofd7r4N3vdcaSLeZRfnI365VxI8sAssFFXK9eW
dJ1brWbiJfiT4ukuswhHYTFsY0AAS1iS9/A3kblBx4QKFz6kYw4HkhHzrugRHSF+97EjIiPE7E46
qQZytY4sfZMUTrXr8DLJCZu7nRlrhaZhJXn6n7+O+duprXSmzgQvS4eRH8Tnz7u4ErJUZdlUK5C4
wFxtmtaBig9mi/s4w3qPzHxAsjGYL0EwfXSLVy1L6fg5wI+o2Oxm34IOMPU5kfgjQyP95JTkZTS2
A8e3tc+lEuIG+pk7N1rsRdfLai90+exio9sJ9DsLP6deWWGqXOJZ9tcodhwMPj0tgDhf//nLWr9d
3BTHECOHoh9FYor7y5dtx5GVxJggi5xqMjJ9hCh+kMKDzLCG0B7OPmJuwERVNmtsUdPxrZJhdQAW
8pwCTX0cMtjhtRIAuzJGPCdxnkxhpsc4O1T+BzGUeISm4KGMO1jTtoF8JiDEJBdPGnKEW7JBi00y
c61D1wetO6vVDeVvDD+ACkAW1zKo62gTZD3CHexo64AS1EbacUroihtdjAq7S1gfbCqXH0h3u02T
yfqHw4G07J9POKWbuqtMhMpCksX9yzkOwDWc0thvQEugwCgGe1xfv43tQbo3LOBZ2BbTpeNCOv7z
b2P+Nrzw0SbBaNLCpDL//flAtBKcnwASGswiEc2eMfgqJ/1sYhU/Fp5202csfBrHV6iFG9AKIxQL
YKa4fmrlLDEStKtGJu4WiC4LrUJZa3pr01EGdM9S6sG3fsA4IkRarRCS71JVEogdNl8bBxTBaPQX
Jb1+gY3UZyWidessx2Epytja4/Td9y2REoXD1SRyBjqtDrBPWPfWPxygv1/ZFHM7A7zRfE1hfjH/
Pj8MePDzFBwymhmVYXY3Ufto2Mz1Q4riG0LG9OXkKndhS9RRymnrTRa24aoGLb7hIhiv/vyLGL//
IqxWOVOQRZB3zln588bUjt1HZaxGqpBGvbXC5MFLsvIO23n9AqzO300BGhWnxbNR5NpXD5X+Xgb+
x05QWwrB7CZ9gsqRDGl89p3zD5fe38ZhZQlhMCFhpsrxKuet/2FXjTZq6C4hiTQ2kz3ZS1wfDA5S
ZMABHXyQCn/eG87vAyU7glrAPAcyLaYeP38e4Zb5EHsMwuTLnMH+7t1hAj/Vau19psf4wAuBfj4M
iQ12QhqdGUThzqztFU21FPRavZZIs3edYz+HerNK0ylcjKZR3thQOJOcNbGgyZF5+yBvqxvy48wt
87oPWZN7ZCdEcNN6BWnIk9phpOGqJF11LkEABlpG6iJobyX+yYBD6L4PUVN5Vvxs5uj0LRIYUqTK
516oh6ZKBpQ+ldr3E45+Li8TWdSkzcranZuGyuJCFp4ahfMtg7HHKmGhGam/H1CaYiSV5dYaSWe0
Ew3TDpajetKLV6SMSzfwxztj6E8hkLVHS6/WQxPkWxPl7boxMpD44mIrcISOLdpHLvtE8UV696gs
yPBZ5bUnItdIoLL8dB+YEsmFC+FL19eNHxQUn02kYU44/MPPKgQ/209TDOY09K1YN8Fd1cWvI16q
hDb1Aa31osK4o4iZXHVQQNexhlY3zgTNKAcItVvU28SQmFpYtC/bjk7xpAli1Qw8wcImFSEMYJ7C
qN54cZ7dNfiEP5vEWGclKXlN0N31+Ge2fz4mxe/DtWUxTFi4MLC7Kzl/uR/OAYtimBEaIY39ANBG
QUZCkUYPTWPpJwPMPDg7p9o7sv6ChChcyM42LnX6ZhaoXAB2EI1LchIA03JGc5drvyiMfZJSgIGF
R590LJEuj3q6i4IvFIm0U+2QqaOGFuTblFRr4QwCbWJb/8MoKP7NqWYpaYN7Y6rJJeGXr5UMiM9Z
QvYQMqKzUTrVycEQGBMPOwj7y+DgEQFoQak4rC5+QP6CHX/NyTw5V3a6t9MGbze9lKVmqWmp9UTb
hCTklm5JqKP70W3pQZBx+AZmMFv++QcxbPP3n4TRWzksxm1GcTxxP/8kaenRsQJQu0q6OtpXYUOm
rYMwzxFlsoJELZ+HAaoEvqFpN5BKspRkGy6zwArXGu0nCk8GK8AF3rvbyZDQOi3zVQ1RtTOc6NZp
dIVRxUUoXYiU+WVPSG7rPWYR+orM0t6iHP2S5YHWLkb/nOVcGvthXLnNeOfPp7aLrSbU44JfEZFe
OH71FZnnGn5T4a6tMv7mDJG5wEP20pnls9WXoNGk99VK3LcJgPqSGIAvIfGCG683u/Xolt8c8G3L
LvCZ7nnN10jkO9vQo1XlNTAEvMVgp/nS6rAxYa+6N6f6HJR4L/IsJkMKEi9HpUM+r2Y5zk522QtU
k3ERKwcahjc+pS7eFhuWW6x5y6gdxnUbjQ67MSMhiQSJcfY0BLpc9ZbRLpjTffO1MiY0W8pV3rMX
oT54dfCUTB0uhzY61eSHrVSB8SsdkU4pVO85iO9F8kq8TAac56ksy+nWJOezabRz52LLsoQFnaRi
6GkAGZOVVk7rsXC19YQLcpE6+ev0LmgF8TJn/Kk45axwh200AvUgQAzqKEKkGiBubmMvGBFRWua4
EWZprKThsamVBLE0/9iAdW3DSleNEcuFLEmT732uHsii1pyIzVIzDDgXer3NJpIKE9AMcWfC6hTt
bpIR82bEOhLC/Q6T/bayWoZRCzlOJ9U6nIFHNUatU2+k8OOeuIJYG7xwCY6teF/rOAkyTBboOwEX
pPkD74NNpEDZib4Wkt2rvQtl9iWNEEw5elRT7sXe0Kl2LbL+huW/RaSw9o1u7koCzVwI+qkxhSu8
XM4K0R1ZnF7hryEcQmyEMwuPa4g3Dc3DQpSz/KghTXhsduSF0UJSBLukm8EjjWbOaFkPMjsNPrM3
4iO3uGBJuwvXdldly756cM1BrbENf9PG4bEvu6NFdAQkVUgGAfranG4X8/bpU1pFHqyY+DmT4T3+
3nENybUlLQhJdTDdV7pmkX0TuqtepId8NkUxH8MQjH6q9TqC1Vz4+04RreEY4ATI8x0hDKaPICQH
cLLsRzmu3Ujt6OYSAKWZhFXV+dYKIgckPVnrsaKLNiBNrjIbxs2Ai89keAKgFJ8KvBhIH9d5CdRG
y0ncQw2VLpJIPMZ+FS1jLM7W/CbZWAa7KsrLFVDYibayxilvaFt0wjFuBMhg1fzH9MXj2OkfbN8z
1nYv2jPM64xMa4TMQBhD4y3BRqV36htGGLAQKLkpGTPmWlAn2iHeEdSCRyOfmMEMAA2EjdFTopoi
pGwdAelDpsw8PDVJdRS5S6sB05eeodsZ3BsnYGLa2YeoNb/lYfyilRqXSZeuh0+CdpKmC2ZK1TJF
NirFfWaDUiUGJsjqdpcOKlmYhqhWVeXAU+iKlxatwoYjaFoor/yM+CJhDcCZh6aXBvc+BCiQKU6T
EqsSQyn7z8U5PlUYmnAUQCcnnaTpJlKkCYhYqoZg7TkpIAR/XE+QNCvvIGqu9FaND4xl2qdBuhfU
zwRWFXgUeiRMSz81/J3o2qdNHkRESHptCyciNTdO25xK1Txrmfhip/UTmhF9QVDTusxLhMctOkWm
DMQykiCD0NwclqiqRq2cj+RbkUJQjmUB34ygO8fS/F1XNssGDQjFAQoKWU1RzZrwmJYTlQOPhkM1
Bx0Q+tb5nEzlsXKLaEOn5llrzZZ+C1PRxGUXmLjnEWWgX41BQxmtWI0Rb9gzUne+8dxYatHrcY24
Bi8fUbbhKsHk3hf5a6MHazojm5GmP8sjssEQfC5zTLFthw15ktmLzOnciMK9j3p5Gw0WiTJmtirZ
vCXM+whLe7Qp6+KYRP5r7XTMS+YADBHTWpfDx1AHXhPDMlfhQG9Hj28Z9LItro7HdPI+VrUTr1QN
IcJrPlc2SVdxF5PZQ7BZQuRUGQPD0RqdUzV9mqLEW2QxXzXxJpCfxTeJ+2AJgMufoEABT5jdmQr3
5mTcQD1nEA8GmjmJDfJ9cg7YIatQo3QnE3sdxw041wlOohd9BZ3zpaDbsumqe1wBI/jqACIJyHp9
cFZBFi3t3u4Ww4BjVrrtiRzPeAUjIVvb051q7OfaS3AeMHlbVxUGSiRtyLaruCOcVmOfJs2l9ykG
xAMEvABMZPbRT6kLQHQm9sdvSHyrc7DEKRDFynaAKE/2jVYZR4kVeNFPYJ2GJr+NmoQAixj69zQ8
tL3qFrVEiBoTadbVatiaFee1jJ/z9N5szLfCy28cMGck7MKcHcdsaXvLOMz6lSaTHTjeb20bmhvT
cPF+1DTbCgJ24QRNawQluzjLkLfoz2OJa8d6URV7N24ehyHENZhmEX8+1NQKOP4hgOIoPLmtSlem
AVPT8pyNJdyl7RtfwRWmi8Fsn+ypX4lC3BWzO7kFyTH2hPtVZPIsNCc5Rw1vTGR5vKTEZ+nxIW7w
MnHgGCiH6VQC4wUjok1EaWcC1anJ55juV7REX3HVsMYix6YTyOk0hyFHVkjSe6JWhsGVSzStnE8l
Y6fFj5oV2pmx+JRCmzCMGeKWRqR0Si9ZVpCwXO/DaMvzUOrP8zNiMQDJo9q7DFz9VRoh0+pDx1ew
h6wij1hikZH5Nu9H8EMNHPQkn4aFj/jQn69HVf9IfOln6VvNQrTR2e+4/hmPdj0IrpoG6dB59EoO
mwtMTParasz2sYXzZGqeB3RddjLUK3IBP5Nr08P+al+8g9tqe9hEb0OI9LpLif6rY7R4bX8apJMt
vdiCL516N4X1jYPkI+EVFeBqBLmx329Gy9IW+OTZxzmoN1nvxtrDCNFiU2oIr+Pk863eXk46cHYu
iZ/BDpNvmNZcPrjuuMiCs5o1ayqqm14f3F3vqltopM7x+gc78AWDZLq93qoDbJem5VO5KXDrqCDS
D1gEgELgY1/1UIup/8Cp8GOJ0tgv/U1JD2AxYiE9NVP9RHdGO2VhQl7TSCm4maeCBHX7wpCQ1gni
kdlOtFLuByU8/BURA5+tnsh+a5etQ6pq5O7UqIZzudB72WMdqZnmwHl1rG+GUYd7lZYpLM9WIyVa
YM7hVEHlMzoL0Aiz1WBI1h5TcPAB9mvoYOQrWceuI9OmSV+Z063Eqsta0lulHZOfACIN6TRiE2qM
VCTmpIfAxjMF/w2PFDpqXMC+Fn5yndg+VppZMhbbcKcr50gI1By4VsgdNFsiLZgArmOIrgPkWyNS
YpWJ0DpMTmJDJ7MfvTbpTs7zQA7XjUrDx1qO6rGc8Mb7BtHUXE1pOtO0tpudFRnmHQBg69YzCGso
i3Bpp4gQqpQU5J5TalLpCXxRdqPVaXbjYouCpNirTec0txHmFbzI/TqMnATpE2GNHYaJuG/3Vsyn
xbRKIdYQ+p43BF22SepsC07iBUsGrJyIV3OliLFhGhVrPQVVOwJlbJZnK+Dgrjqt2viwArZaa/gb
zccsMnythx5KmjsNT6JuIVvAB8vQAmxzlG+nvobiafncr+s5kVc54XMBl+Sj8KN7lhHNskqT+h6C
1Ymm3lPRQDrM2qZ/qup+k/h9/wmFxlHv5yhOy3lDGwsLmtwq34udl7GRoJIk4yQx6Lt0DDxSHXZZ
MMF4ax1nPUWVsbSDYBkizTwa5ZStqWOopQiD5iQ2o9uJQzsC20HMHmCCZAJSMyRtBwZ46eNl7rLq
oyE0nRDD9CJyFjooCF59AyWWmjHpRfQaGSJd4I8sQUYx8EJQgv+ekIgWEckSt4lYBTK01gpnoKMy
/DtgO2BIFEfNh7lfJ0cn4lLUxFz9dLLL8Adgd9fLb7FEY1YQ9KxxMq8j2olMYft90Bo0NPXRf9ZZ
J+A5WuEShZVo7AyzHS9ohG+FN/W7SdOTvTsfzE1O2RTptHPfUaFcYv/IF2Yay3t6sC3XEO9TrTzn
XFcKKFSh2r0vsEJEQtqgy261vO12VFhnyULRAG10G+K64nDfl6z4vcA/APNLaLhyBTFKbVzZJK0u
03EyDxzy91avjH1tWjGJqXH9pGFdnClf7RdZOhuBSIyDASEmKltGRsaph4gZ8UYFg0Hh3pfH3p+K
ha2gpPuQMO9UYYbrqPXUg92YNA1jEuUGswcMqeMO1jBzgvXDAOARq9Jn0RzRxTKwykmGcQswNmWe
bQs7zahj18U6T+P+IUvxIzPvPxRlnm6YuLkfTZYeUzp9Slz/vhIaBj2VtLuwiJvXOsyQ2rgdyuhz
nafNIW0rm/mS0Tyx9lynk6MdUumfJV3yJUpp7VQS18hJyHQIcvnN2OXntO2KE7Ut6y6wj3gfSBav
8uh+ykd7nTTQVriAX+AjzMNlfNKgw2zEoOfLaoKuVcIWqwtCgkH0QW3ls2Y7qbkb441Wf6FoUWEp
Cg963ak93DLyPEqYJYpJ2mnsZkYqLo77HEGr02bJuuyI9BziRkAI40IrCRg80QoziSUF8iOIPbub
pvqxHVkphfhkd1MYHWlxYM+MZ6JDw6+JMnQHwfCB/RfcRwHSX1tM7SYRk3XTDvqXCIjswzi5+hKT
bXghoDW8AF/+VCjXpxyijwdmg7umGb3HtBs+M2UuyBU13E1voy7C2OrvDZnaZEFYMVp70MFdWudr
Arjg9uMaPVhm1a7HXOHTSQnSwD+8ISaJVUUYp58xRt2UYFa2mUnoe4ZqdeMHDAF1zrVY6BEzCwKa
124LkmkOBD73HuGuTVHvbam5d6MKTmNAEJNRZeZFC6IOlBWYvZmdjl3Q+aSIHsBmn97VjYrnqkO0
md9r7dMBXYnBsM4JeWNMaFSKjSiMbnszvxWk6GKg8wiAhuO4j8vqULoWKMcioTcKJmmVSBBNvK2i
5mqbW4erKUR2QBd92D80Fsud2tS00+iDS9eth0hG3XnExCdiWBtWc2CR+5bnlHnavnYfC2X3e8ku
Z5DpLQLrRpECqIcDHKdxshvRK8RtGxCg4Zg7NyzKTSaSGaDGJdDSEkg8VDPXdSGgmWfGQ06GwyUO
zWJrdh5ribE4J6UEG1G6APDMT7k/5Zt8TOiSdVBBUXJjtdeZX1WdsdMGIXYFTv87Zls6Gl4KOI5f
Qc/JdEQSTFNOsU8SjhCs1xkumIo0Gb1Kq2sYSUnnxSN4T0p7sejTqVphGW12QYepxsEgDvCykHsY
IdMRkFS/boNSrnSuMFtlG2+sy3HrtoHaOJBSNkVLK8mCZVXF3jJN62oVJu1TLWzS8/xOfhipIW5c
d7qQ8N4cbaNpjoSUj/tCdgPJq7AIU3J8LlSvd+Wc1VVjajj7yPAXIfP0DbkctE1zM3ltyulLRSjU
woBiuBam29+NRNbdhRPR8n0UPbkhRL5Rf4AFBs1JVjE9xrajENH2a9d23DtXNA9EF3D5Qv2/djUu
aUXeM14PpbUFesd8LLqbho9DIy4iBiAVGMVbZEPKt0HTFKyjPW0qT7QGN9GQRbcEOqYbGWrUv9OI
hJFBJ2B9TMuz7ZMZabZzaJ/XDxuj17YZxfdTaerx6fq/3BrvG4XYyPdghKsMW8VoknJHYo/H8tOd
Nn1FnT6y/fDY2d7KnM+BRvb1TfZSOqAjwzBZBY7MsFKX5s4fojmhm4qn1OHrm252l5GstAEnwHfk
IOdKHu7bkDhVN+83+fBCNfxUtWN/nuqgpnwgqg1c93k172oHrWc0B+XLdG2a4OGmJrma0qDmZoxr
bDMui0QSHWzDJ9zTSvWjGMEEOLGTr0G+vxV+H59gDkMSAJbtyix+7TRx8FWmvsTJuBXMTqYoC/ad
A1xMrxyB9YWVo9M85Uy7h6iFbFOOM2vIwZaWkHzsxCF0Ck8z7sxQ3Y+OE54mI6o5hFeAGNwD3ifS
BGSw9VGZnktJllVUFPlejhHlEGENlNJbFzYSU2OrZ2wq7LJ60P0I4jNWU6t78jn771TtRhgJyMPu
qyi6zIEF5Ih8cSynXtMeIhe3ttJ7ZwpYatKvWIWuozaI78rncTjkkd8fOj1wtnlhPVhc854CNB1t
24m1G7JE0WPDOEvdXSYFYCMDhORj25u7PoV4aeMgX2jZaN51IQ3QTusJNMaSXfTQTg3Glo1t8RXF
6LJmm5hduaNrPmTdZQDCfIra5qJYK1+0Eit4bEz9HvPiSuO+DVRwlExpScqR8YVFdbLQKoswHeii
pIG/ZCZJarE1UH3r/Y1zbfF1un/M8MitKPRsm5BZRR4O7bacXG3r1qf/x96ZNceNLPv9q9zwszGB
pbBFXL+w92azSUqUhjMvCFESse87Pr1/2TqyREpHumO/2BGOOGekGTYbhUIhKyvzv8DQtB5KHRxs
3BbBES8yingG0p8DavMA7Y2YxYN8U9qqPxtOgUOgvUf9NDggVICwX426nwqHbdAgQtq6MyiDabgL
fNVtnT7mZD0O2fUwqex6iupbPfaLY9mr6by0XrfX2u5Nmlqo4LnGBq0+0fKZUFKwatx7pVk7D4Gx
hyGDosiCG1elY8gMdKo7DHH03i/sdA1tR2d1xNFKm3vtFq1oRMwwCbsns32vzPZkptSAcoTvtkCa
7vqQgy1fH/LaRBmMb1M7NAsAJK0doptCW3fd2zmaPuDLoe10r7MPMIxEedpx1ihJQGrOR4WkC8ox
tqF9wPw0XWuDPd5pw4gLIKyM6zJr78xesSonU7+lCX/klBreLqYoIfTZNdnjDDI3LO5N6kxDfRfH
zqNo3FC5UdTwCxxobT84FJH+1zCSI2SqMjkY0q61lG/vkVyY15GGEF+N48aVKmFj9SQNVHpz0Dgh
6igm+N6CMjBqyPwWSjXRTktiteZcdi/o0rVa8G7RMU6WQ2+UlDRAECveQDX2eUY0eg2TisTSH80L
I+lAvQvNW88ycDwPkXGjPIIr8Z1Vfhq7gn0qMXs4osathtXT9dJEH1pOd0hceOIAPDSboR9BCoFM
oP0OlbPznA+lPZV7z0dH1yZp3KAf8X6UjUJbKCyTgaI1ZMP9vsH6wj8ONn3syFluLv+Q+g96VHZ9
RLzqPoRVcpjqMTn4nXWYqP0hP6u86nj5xyBGYH44Gsj9qGFHi+Ku7efhGamBNa2T+GPXwFzp3WJ8
6xhhvW1CB0pLXfjXwEhrUjZ3eBvQ66a7gYmEzTQ0dTw+F1N41/hpiQ0J/VUoTt3dOAYZtYdkOUTT
CB670NGyd5T7viy0p2WOuSa9HM+1qfdQX+3phLyzl7SAwNfqNws8pGMZIANsdV13Hyzw+SpKMX/H
c3J9GXHrRDsObeqDOaKap6axfzNg1rhls0qupzhUJ2Td1Ma0aUSpIsLfRan2U0Pz7vLrlhW840wR
PXoWnEmS7uE2Bzewx07Y2yN71N9efnD5SBhF73uZpRaTEq2zuk9Uudurrm6Wh5mi1cZTleLAzYUt
yFJbBMi7N5dhXQaIUcjuMktzG15TbB//dnOjW42e6u4vt5jHbX283HZUjsUGbxTzXYgHDmXxVn1u
0s1lxDJvvkzgrHprDRlpOoOIwhowyfO9o9fd3WXyU3cu/5LnWqTvOco71NfDCdtx+QdlLOT88c/E
D6aaTpP8w52nT3lFMg1Hi3PA5YOXH3z7lcvfvFoFm3JSwMTkuy5f8OW7Lp/+9oVffsxuscze9bdv
uvztu2tcPmapycWKowX4cRnW5T9ehnn525ePo1lICaJx3377sm8feX07ieuhiQhv4qejkhv+8hvU
MbHHAZpHk+jrVFR+wtR8++7LV6TtkB0NDUk5mb3LsL6N4/v7ufw4M/+2CoTgXw/ru9uxJt3YVEgj
fZnIn97ytysIZilDgg9lacb27b+/Go0b+egMt3a7+XY73w3u2++1TkeSQg/923+6/O3180Sqc1n/
dwwkMlVoISnyPETHFDznuaYNR/Df5G6JPd74Jh/wm2vpj+NwSFUEcxIs4uRfI8wKmnka92OL4IZL
gkzB/KrRC/tkc/K+yg29vs3aYTmGEUXWckA96tLQ///ex78hZQm6/t+zHXb9h0+fs7KvPmvb5kPx
8fP3VAf51a/MLOMPHXQW5vHkbS7sK4AcX5lZxh+e7oLGdIWgZYAy+19cB8P5wzaEkHWBu7uO4NL+
ZYRs2H+gu8GmaSk+YQMK+CdcB/USQmbbvmEyKtcFQ2P41HdfAdzSZRwcPUbcoZn8h6GDZlohs1kg
Wo1Zzp2uNyQ6OecginN22jxpfRetUxG5ck3r1sRKYw8XQV0F099zoujXNcDyjCjbdE1ewWYHLWTj
N4iwxXPS5OCy+22aesjItPj/qbLbFGErCmgeCp8VNu/1+4hCAYQg+3aosOGAInQzgePG/644jQgw
qBq9Udf91GSoSc8Wm1be0t3mONpH9m/Q3kp/iW2/zI6PjbXjgTDHw/o1vBxF6AHhFKBqWq93G63s
4HyQz04Wr+Hgr4IeFOIUqXvLMJ7S1tpklmiYo5u6ohfDgaWK/0xbDjNj0L3xFg1VQ/sepMM9Weyw
yj9QnbdWMfdKM3O8RlIJd2hvQjEm3o5ZghSPV/3pFbgi+4W6LY38YI/doxk4B8IGVnNAr7WYw8L4
iAiwiEYXpwafsZXlktbFzltjsEQfJ0HDsocDQOPawtQoUdojgjnIm5n3A+jRq8BCQ90ho01QSqzA
vOb5x3Ccb2Idcc7oFnkLRDER8vH1WF/nFJZVC9zOD8A2aNDZr8zOPrqNttfw8EHMtlz7foTTn1vi
tetfZSNnxgmgSmTFz5NS59Sy7wPbvkp09Ve5ZM+A1CuaKOVfbUZJcfBPke/edY3/oFX9JvLHv9yu
pNrSPvocZK8MHzYqGZo92Turr+EKRm+EjIeh7VUa12/bYcTcqj0NC4on3sTzMUqsmVLX/zP2GWwL
HQ2lOXDnroXk9zz65C13ftZt8eL5E8Um5qPiCBWJpyjn+bLBVreSv7fDzgjFIKLF6j4utL+pbu+z
Ga0ofQifeyf+FIlpXcsYZydd545FCV1z3uVdQuPCyJGqUfdaUJw6HLPtKJfSDWKHOrhBYzT3TpLK
4QxbXByWvRDVtFzp1orK6oaT03vElhDNdWj79sUZvxkq57OLA7JeIuhvxB8v1+yz4FNZBSf8P1Kw
kuoZxFuKkO7KsAc6yRSZ0cfW3s5z8BREVrj2nOQ0papY63D7rxYF1NqsHnsHV7MA1W2ns+87jhCT
q+/dglUy1XRCvaXHsm8x3jsQEdExGQ7U4XHvWlpYixPdp7SkeNJRHtk7FTAX92/DsAgTBSR6D8zQ
wRVQghhmg1IzrnVbSlQKWeC60kluiSxTrp1D39ubZtluUq9A550ch6NtE2wL6ljUF5BRHtDQimiL
TlaLoFRzTgNelJC3aVWAzmjyoto6gJehSYFr70qEbdv03DppvO26ZU/hAedN2qeWY17rjXdbhPRj
s3y4HTz9vnSiNcZIf5UZ6KJa4x2Pnp20fqM16VHLtcdodL2rwgXNyRS1GDB5Df3wOM0OCWKQTUb5
3QKmgCQoVhkFqBVuAsN3d76mtCY4Ajy8onm4CVvz3rbPVV4E6yatMAHMsHfPp6Ne6DeDO/0Zo5pw
pYaJQIl1mdFjVOj4mvThwucgtD6oOrpFaoIz6+CeFbWYFTpDq159zNDHXgGFSpEliT5TunhvJc9W
7RdbB7jSesG63qAQ6Cbhs+YBDdJtUHOFmm6Vp8gvMqoAtgmW2C/zQ+ujFBylZ7voOGkmaPfa/WPc
YeCDbC+NpXhfNc5qGYY3Eea4FiJlqB1V/Y75gA+3XONN+242omfIuF5v8r7gznaF5WGNKWODdwAu
pGD1bG3VQp1IMaZacvfzglzWKnznNYN+bQfGvTM33abPrZGSXLmubHxEowa1E9SAkHNG7nZkmvM4
fuYFkGDTHit6R+ukzw+csdnSHKteWy34HHsaVucIfcsNYddftdWwzTL7Uz10/rYP8THxGjrbHivG
oO2JIzGVgqqGQ2uEu1QR273F+RQsYHdo3W8tMyyAGQTYZhbAEedPPsYYfu7+NUVAbiItfooYzBWi
9/2sb4KJcGw4CpXhidU6E5FmPDHAEbNxRAurynaJcgUNP1bQ4KG+Seg24reLFXymInPfNMb9NGG4
6CPQ6KtVNGfrViuabdd799SQcThKe+KTgVUTK3DK4gqgSEsAjdNNPWfNlQ4+ZkV6rV01DmSGjAb6
yh26h9bx8YrLTaJiTI22C29VhiKNrUe/odIpwa5+wxt/2VVJh0wbgie762vYeldNA+IBGbB1lMQc
0aQEj+NnW7OabxGzeKDFto8BmoQhcDuojV1e7BY92WqELTaduh72XVC8rat3FdiFNojQvJ/WScJM
JCOitmuNymg9OX9Rx4KtbVzpxKfIVoeqvdML46EMrNvW/qwnxU2s9AdaXs+2DibBoraS6/onhW09
Fi4fv8sP777c3wsm10tY7L9uG1YJVHjPsMF5vITFGlPPcT/itsllMPUctq3zkCYDDD569LQggHdv
MQvemgDm68rFlNhbewPqtz6vh4eqPqXaFEc3qyh+Q3O45DE/PBFPoeEh8G9Y+i+HJuDaMOsShjZx
pvadvdePW3t87Ou7tPnkLajSt+CH7OBqtlGj9kcGnWHmG1PD23OEf6rT6dbKTdzrqLI6GdLzA2gc
xG4T3JqxNckwRAmaTZDo+/oAR3Y/6O1GQTfPIv12Ekx5XR5NnZROjWiIg5kP33tmC6BvPiV6dtfE
eF0kFgATZxMouIZJsjWi4hgm1R4VgVpHQTlLti7YesoIG3PU39RGtMJGImWL0WBjXbe8G24/79pt
GTj3TZyj5py9iVxvV0f6ztPizUgGV1Bj9ypjDZ3wU4/T56/XgPuSwStrwNIdHTyvDvcZvtmrNZAN
yMyHedmu68TJdm6wrJp2HveNNgGlK2xs/Whp5NT9QZYOeDPZdIymeGOEKVuyET12PcjYJP9b6XO8
gerXFh8xPgHNl+NCQOd9q8K22+TqT1oU+AnQ47pSNuLkaAdvFgO5l2C4t5wQ19IF9IiNjkDZpjd1
QPpYAN5BeTx6KsFGJrhTQA6r/dXkY1KVBg+o24wMEdZjRQrVW1gtNJr6YLXvVW78pUFjWMU2Vn7V
FXqij25ZfR71waKfPD+ipAhTrCM9CGwMSSNtOzjgIyLkrEE+QXrgwlkWABHJQHyimgveuCHbUdW5
oMy+Bp2nb1Kj+k0cMoVO9cOqp29kcvRydFe9wqknqstmII1k94N9EpdnCg6HqVl2cGcQBsfmEARY
bp8L64hq1RHfHsqPal2E5H1Tc857tR5ykK44vtb4EbdGt//1cjF+PH9YJswGB5K8wf/dV++lmc0D
TVkDPXDLvM9zNoXKKp5hAVwp9hETijURPvizBmOyoMAlfaloFqu/ANX8dJk+ZeOMF2q0zQb8bmfz
ZFXlh8sY/1F54Cb+2JD2Pnf/Kb/2sUR4Jw6j7sK5//ZvD2XO/375kX/7RS++FzL/v4a3/tB9ePEv
m4uQwX3/uZnffG777MsY0AGQT/5Xf/gfn/8rcgg+y+UX9YHmc0GF4EVVgF/4VhWAuk3vx9ddTt0v
9FqkKmC6hm8YjhQFhF3xLwUEw0QcQWdb96Bo2uB/Oax/rQoYf0APtqEsEmFg5Vr/TK9FVv6LNwOl
Fur+Nn5QPhu1K1WD70g13uiluFfz6ukJQrZNs15cmBrgTyN7b6DWxAsJcLkhF30AXfabIPmKak+Q
5Oo2QRKYLFwzRPZeXt0odZzuqG6tHUVXjcuOlb4KNP/KsIZ1CIJAoe7Nlr/zaANk9ENHgI+Aub97
Xj/Zr3/YrhmF4+hMNK1iw1evRjEXvHkLR4Q1PcZNjGt1rqFUgl1DZSdH4hLB0PgNd8b6ITPimmQH
HhVoSPWIY7y8c8hHwIGHmqLqaO9bpL5iT1+1Qbtx8NOjzgTLRON8ipsKbs4jFsT1qU5Kmr0wkXoh
wfNYihhJtiOgkv2g3VkDom8LHVNjlTJRHgDwOmu36VvLQYyOPm0Ow02m0ByDq1/Pn+H+EL24G5+n
SMmftY6ux8u7wWegKwEyid3eIpH8aqj2eP0e2+4jNfm9PN0QZxjTmHd044nw7abrfFQUcNlxnhrd
oPLJgzbJOrBjb7BymfVxZ7r0bVBRltQJZRhcxXX0cYobk0ej5vwIOnEXkPyaDeZuAGK5rtyo/L/V
AdbylYsWXAV0wRxYx5HZAl9qYKfctVO7MayG2Po0pj6Nwvzy6RHQIiLSxTK+ySpjVcJdCNz5vZd9
xMCtvpLlEWrdNueALmOS2cS59xqA5TnpSdfsCeJov5VHKD+XAaGQdCXPr7PubNjwUIExh2+3LbeY
jtjkAVl3aE8NbvFBxrr0E82PZqMNd23DUgfQEZHJy2sRI3mRZT5QN8I/gvDoga6ahDYOrwTLQGxM
HAibRveku9x4RdLN+FAXB7abYNDVbuVdlk/LPMtEJCz1AQ4yQuHOXLPKoYojv56HXMwF2IF3bN03
V0YnbE5hN9Wg/TAknV3wBpePZmq+jtNpP0NqnOtNwVPQQz49A/fMZS3z5fzdtxBX9O+sEWqMyRoB
ZYCyQsPypKJ0Zj/eyQ2OdbfF6/dGhigrQ4bfY34ZeiNYV+DMZTRc1oXMu543mx70icSmpuvWXYV9
H4+vmZ5k0qZEoUyg9ma0SMlnDUR2v3AfnLZRTWC+ZdKUzpnybNi/k+z4Md2Q1wFCn8527hJaJeB8
F1R7R3cy0Pm8Diw9PTIwk2guLzMnL4C8HV4EAKfBfsM6vGJiWt4FNTUbeTAoV0PYT49KPUmwawEw
RdzQb97Yn4Uf37fo+7q6YRH+Xo5wTr2g8DXCj+4D9KFWK6OceQAG28Bs3CFlCFoGCK8sFZ5TBeDh
10N4Ree8xH5FIHMM0h7m6nXFtZoLeJcWkyRDkAghsa1dvHWORdWT3QI6s+7k8c7xk7yNX7eFcgFA
f+Xmw+UherxfNh6vOMz59IBZRm7MpgXJECsMQipMm+2vB34plL/aMsnT0GTxbYjizN6ruaucrtFc
ut76nN044T16zevapU1EWDKdVlhWeCCvyh4QQ9NuAnnORA6DlQhOQoKdBAebd3XhNW4RaLgsXPBJ
MgMhuFltRDTb2ss7u7AVmKW9l/e4shVZNuwT3mNjpPproeCLJKthn6fK2jcYtkjoxJ97FcTbqUlv
wvGuIIj9egKMn+yXLybg1d4VuctgGz67Nhrklwgry7shcsjWIk8yRaZFgiBw491EQI/Sbj3KisoX
zr8D9hF3Xs3ehIT8b4b2k3WtWNEsHArxLmTnl89mQTjK8cL0y1Yu4bxi6245fFUsZHlQMdE0wblY
hoGeytF01f7XY/jJXsgQlI8+n+iMXFQPvnv5w2hUGie5ZC1rQS4rL7vE/N5HtLZljWtqr6zlN2cc
2/nhkIPkHxmc7+poWpnqtYJBHPgxSip+jPZddvQJshGK4u50x2wnWFbM1rzT5uw4RdMuc/Xruuy3
kuyUBG0HJ0NZlBJ8UDlf45W8c1NsDpc7+NPHMTfu8hmJfPzdedSSssz1sK4U6zQHasp7ujyZrNrK
ZxFL0sIW7GM94bPzyTQ0DbsQiyKo+W6ZDhblpMA2+e0WHkc4Tafcf1C88xC11ymBW5npjexwEsxN
07+CbbXCXw1fLXgx8BFpodxoJIpzTaqGH4blbgqTUMayqlPzTg3jtUH6oNvLtcy37tFyYnBekBzl
FiS0uv4IfvVjxb3Gybwz2FHknZ1Nay/Zb0+BRtOma9Xxq6SgCdt1I3iswWAb11b8qlt1K9162/Dq
ushYuOO409i45K2XvMXUspusmPBZJJ/W3vR1th1ae1/z8aqF5muSCzARctsS8fO636oS8jSpjjZm
G+oqSPcDxFJ/YSm8KSniymoFqbeq6BM9SV7scA9SikVvnLJIAHdWdLHYN1Mo+9laEslLdsX8X3ZK
omFhGiubjTmv3LPcp6Qh8qZkbNhyj6CHriSzklHT5qFKue4Ally2LnfVAUJFWhkDpy104b3kVa1G
ukaAY0K+Pi1JcyQzUi4QNNYVGMGbrGOdsbaqhNEjz/BlZchgKWFu5ItkJJIYoWgFDVA+rfawDqmb
4n6Au1oYvpULtMQ5NRNdNBCd3Jg8zwUGWMomoZfzTtKtKqCxg1jk33VibOSpSdqZzDjuFf5K8Z2X
9ITRyN7n8GUSpWW2AL8/xA5hi9UJL/SIG8tGZkTGJ8kJdqSUdrttQr4XQ/mbWAw9aRT5hSwBeS1i
ehnyZ6bzonErwwgsZ1Fnn7UZ69Al6cBwKFzN2nzd2/MOY4ddFPb40iRHyf/KBVhCzGVzHsacrpaP
S22L+9cWvf6dFy67aEzwk2AWMjDQLZbHeo4VT3aDMdbZ6hdJHU8DNWoLpmCdUJZ3WXX8KTcJLH0r
NyfLXjZZyTzlTZBnjDn9m47RygKWRMAc0i1Nq8vCBP5kG9xckhyjin2JKCL5rtw4eC+aHE9yP7zM
kgHLEpZpkTfWJbawNOQltp37HKOkMMSxYGbxB8NO0h6EJVeSeErSFrv9bi4wZH2UZFaOOR03LRE7
nXyoCc7jMA4Pkg9UXXR08nlnjx/N1oP2zBGHCCDZZM89GHqzlS+F+rebp+RGTpLy98FKjo1+YHL3
U0HEIqec5uhGbjfHWCm0Ny7NG584AYZzV9o9wTI5KkqabfCkwic5E8r3zg2hYUhuFmDm3fR3whqW
S3rK3MccNBqc1zqOc56br8e1/ASeHrPXbSUGSkiSr5U0W0UYANobzyP8kJlKHi3jlwy17jqkHHBS
lWw8dR4BQF9FAR1NJzzKZ2SKJPGtETbuvJWTce4QJyDaIiORNWfNIw7FWX4g0eWN542Ws4BcKlyg
cTBG0syJtE/yBvmxvKRyZdkeJc2Ww4fk6tKx8kIaXtV5ThBFg1YsRwKTH1kcYfiWcrHPckH5lq+n
CJJx9qp97Xknx9vL98qGIOtaDqOX3HJcEDIl/6vzG5mQhVxwmN1zjel3AkZHa95BvtpJKAdYuTPs
ehNH+vVI3sw1JUSlRvqBfDFyWNrQTSWdksMDmx51gmDs1mJtCh2X/yDTK6uS/UpiiJwLFK+2nHP6
5VrHWqfvpmt5PhKWA2ZJJncADx0G813kADdtDvTPtzLvI5oHfSM27j4zxLvJiVMmVptvTcjLLawj
szx5/a6I3b0UE6wlOUq61iEc26Rv8S0i6Y6PHdFTFs3lBMRDk+cvD691d1/3jizlUERAkIcDcG8t
OaEcbvs0PU5BepT4JlMhn5FJlqEgArFb3eg8dTlFy15v9Bx7Bo5AHu0sXi2f0xzL0kVQ5dArC93b
7EZOARLp5ApyXEoItx6dUJn/ovtYz/Mq6cZdxv9lKV8Sp39UX/w/qRy+KEjuPpfnD/nn9nUR8v/C
8iIap99lmFK+/FdZUm7gf/y3tx8QL9XexyCP+PMz/imfW213KTrGxef2+7rj5Zu+FR4Nw9Y9Xypr
IFpEvvMbHIkqOIU3nbLXKziS9Qf9Lg/dOMcxLBdV6G+FR2qSqD5aYGQ8w+DX/5H0Kok3qfjLY5Sy
DMdARdglV7ecV6l67I+1lhokKuWQn2KDhVohdwaXX5+dnS3xaMamzRcNf456/Nkhv6WZa19Tu6b3
DtWgbWJw6qmWr3I8JdOoOMmvug14kda6R+xhZyKGOXfuoSk9ZJbeyK/J6xDHxUrAOfIry2LiWAy2
JUufUse+HyKAMqMZ783mzh7LEyr/az11oQRiRkAHP+/t+xw5GsSk8D7GHHLeyygSCymlbpe72PMC
WEna4MEk7MogR1orZr4XcEvd5icZn7ckT4DIzkWv3gNErnTvAEcZhJEnsg3ZU1CJZBUmljhhwOfd
lZ61A2I0g00JHty6BMFh3QP7j1fM7AUho+nmPZ4CJ2T/n6LWvKfau0vH2zGt3iS9ImMoTpMPJ4Lv
kC+EYXqIXFJWBlUUmPvQB6EQywYbbGQ0MqFD7D/I70ItesQ5/CyDl7wGNaOdA5GuQrSr4tlltCEm
7FsnD6cqLTkhoLXHiHIOgNGH9iF27YMETKwJ7pG7mRv31oFV5STyiFoQwqgAedl2nrITog5nFuWh
mvOTXmYnCTtBOx7gMcJmdg+uY50LxQwbzkF+XmRqB/4YKczrGBBE5Wk7EyRU7tlnfbbum6p5lC66
gxaeSu2dnW8s5RzKlgEhFmMoCfJqN3Jv8idykec4eWc4NPchjvDkPIyAzeAzVdzzMvOhXlr60aNR
5fA6bFYgTxNaYA3zrQbNFRpQgIKNmWWnMR1uJ3UWLZdkBrxuf5ZfKDRrZ0a7iBafxfNBn/FssEL1
5sutFEZ+GjT9HnuGy63Lb6uWBjciGRUrICvVZSc0IvcAs+2pXqJn3bTWSysKP/YhtNTOZazxFD9n
MjX4SFGUhcDHzaXlCTW2w8yDlzmR75DVFk8KowrnLMNbimHdc009GmG13Yyme7CYOnn35P0Ehg87
LF/1/DvySxt5Io3uP1i8qzKX2CBuMO0Byl/As0lPgArWtUf6necnUXh3F9zseKJO6Z7nPkBWyDvL
y9mF+Skf7IM8bRlCqXkbh5dkYgFRWj10sXfQeOmXvwY1vw31N7H+Rq4n3ymxIWKBjdxW6GsfZoOX
nu8x0AdfRrB5O72cMJ1Wwrbkte5+Uwt5JZAqVSyKDPTs4DxR74Ob/7LgQAYAFCPM4XG4xSk30OWT
3JDRxOBBZOSoXrZoPHgHr3UO8mbWZYeV/JrGyC5p1K5FcmbQ+k3VNo82q1PN5i7gbqngpyd/ss5e
TsDiKX23h/yk5yFoz1fR98W4X1Xsq2rAxQmy4hpe4iXVDvtiFU/al57hvxW19aQW9MN10PAyFOBX
yqKv5mdMwmiopyK99DWn5ENMEVmicYrUwRwfOqPbTKBnZKnL85cZy3nDTez0SqKAE2gPFTVivPTO
fafu08Q639ZVfmpaDWeAETBasYsXGDigJrxoO1rZSaXhO2iCqxC9vTZvHkdkq5c+Oy1Z/5jlwYN8
XALsUrgHWaeAHT54pX15vQanfjQ11qkTPtWovaQ+nNz0ukuaR5OqR7iorT+4D0lLzPv6Gsm4ced6
cjL3LGuy85cDop7y1gWQ3wbsf823EotSs3yUeJHJTjWGn/XGXoPzO0m4M2r3ICHHRBX1CpDeU+NG
T4IjrAztDk6iXqmzzoBj6lmxEf1mNfxY0WMVf/eUXq0GmDv/WsUytTI/GI9fSZSteaeRij1Hyj78
egFKlfT1wgB/YqOvbTuor8qQviuTKfxIHSTCkst+LttNGPGoiXJ1pW1+fSn102v5BrVmRIyBvbxa
hE1SNRZKtskaZO1JNvKvOUIIgku2O1lqsrXJ9i2hJoVwhEYvKYNkG7JJyoYJVhs9CJoJo8KXKD+B
6i9ZIDI/MvAWnJnMFwpBu0jH7o9tqGaZyjxe9oQFL0rLvPers6v3Vyq37mVDG/nPl3Ba+g9mQLhl
CcdspwG7+a/n4SftVrrJtBuhuJL2eZe+xXdzDgwwLAoPJgfnftd1P+gcmDA+xfPP2kllpQ8/A2mh
kM1WHDqHkKQB5dmrX4/iZw8D9Pml10rnWwxMvn/wQL7gRuExS1WJBI61Jju/bEcWecWvL2X82N1W
EKkBdROePRftyJfXSi09iTwdhT4T12bJ+oIGe9O9MjjC4lt12f3JeOQNnqfgN8vO/bEgy1Tbnku2
TF+UpPrV1TGCdiJcoUVfGMRiQZQiJmS5f5A/Gyr5Y1u8pUS0sZDj6NkGS6N5lNUmaSPqvCdZl7Kx
yDYp+4ekxHJWm4DYyHoNeyzmCV02R00QsqexUPeygVgTumjs8gtRZdGxDmE5Sg4m14AHsFaEuMgB
b1gN5HaRtcN2aTfdXEKWTUKQ4PpBViQ7PdKPD5XJa0mSEwakc1752Bj2lvOtxKtoi7PvQwuSWa4l
6aJVol+ns4bZ3LQEYvZZG9QxY5nJmpp42L95yPIQX0USJCgNDhPo1HrWa63aVCu0Dhgmbzf5mGkk
OxRqIMZCkkJojPUlw5Q434TstsBreXMlfYgZ669H8krK85IMMBJAGei3I50rqI3vl7bCyh4lbIfG
SOGj9mBwUL7FffnoR9ggt3uU0bA9B97DXMiAZHBpQA5JMiqBA9e5k50oFO3ykyRFFqOUZAb1u1NT
hL+Zt5/szA4xUaAXHi2D10FRI9nAQ5XBzkQBaiAclh4k+Xa1YpMVv8kD7B9Pe7yDDsqt0nTUbfX6
XYgyjF4DQk9JDszTug8r+4g60tkvb7uQfY/DX+FqmxbkqzyZljnIKjZrzlZ9bKzzcs1Z8tCl/nnB
va81s1tNszaCYpN4W2WYECJosCwApmpAl0X76Ga4myM4x25rJB6Cwey8+rSyUASRTFqSLzmfBEb7
KOs1MIpTxj5kk57SrzxL2IaUiZmCs4NaimeQQv7LOGg24lMW7AE99H5DQ/nJApId0RO8LCrU+ms9
1XJ0CtPumKXLOZIiF2xF0F2bdHTPkr37MdFZMnf2DESTYVHHT/IKY/COLpx2cokRNYfcLwclbSP3
0+ba5vJcu+rx1+v9x6yBxrHODs7OinT2a4+EAbZa5oVzQv7KgSRsHuPG34RB8FAnaEbISUALt5dL
/qMa0b+Fjr0oAP0XKkn/L9WIdHKWf49BuyubrvyPN/HH8kU5SH7paznI/sOkV82iNS8uXzbb8tdy
kPsHOQGENYsd0tVBm33DoXmw01AlJkDwoBWVn2/lIPcPLHro89ouzDYWgvtP2GmG8TqKX3IzhbkP
kDbi52uIZhEP4ZAlbU7B24WfhP6F66znUoOl7Wybuj4YqXdAifFt2pcbF65EG823BtAVDdpy24b0
teqDlVV7RQxrY+EuqOSz0wenun+Tz/O15FYjeHwUG65M5GgQg90OQ39E6Ib6/ES7pdg4CJWGRF2j
rnaq0QFnbfu2Osn2mYUR/e7NnJZ3ynK3EUdKSSFqNW8WducMIbaKHkKL9Iy/FIBW2m1IH9a0c6gu
5Z3Ee2fUNoFBhXkeVlJsGW2D6hSHngg7UmLeWJR3kenfqTG4S+PxtltunM47TX1+GqPkQQuzO1DR
hyLl/E0nJ+9a9ESAANscs5OzZG1JRJOH3KKnjeTfU+Q4t1ScTSrNCGekOKWlxR2cFahCw67Mnv2l
2o9D+RaS2AfNdLdyki/cjBQ5hfrXHXn4J3g/dFfHra+Nt+rNGEGjrvNNgVhFESLaXw7HPq5+s5Fa
rzMnDzkn06A3QRNdGZYUSL/fSMdKGXFgxPmGIyICeVcm2jCLDSi+t7b0gDZI665tvUO4LN/4IUbI
ZQq7442J1OYgFBkr3eoG0ZOPZ36x9yLcyupPpoc9NnKYM5KZYCRaD1s2tdCaRTmkxuJgadffvYR3
X3KQ74kArwMkJiOgeilymiQDYO4lFf4u30ZqXetyupeboUZsIvRsTPGys+kWf0+hcxrhDi0pGOhf
X/R1fv36orLvf3fRHqX+2AuyEHWk6k2vKN0tV3VSo61Bi/3XlzJ+fE4emsZKd22JBT/ALbreitEK
iMNNodcp+oVA18eDD6Otz6Aj2ZB/Mi15rqtHx9Sefn3tH/ZK7tNGxh5vGsKPg/3My/t0okovlyrX
6OlrxwUbu0w/YqKCnutWEitevuulwssXX6yAbTMNrKMNyn1o+ncNBbMeWliDXG1J+pqbT2Xdn6L4
PtaaU+5Nd78e6yufMVAgMlZOXmSoqKjjM/FqrOVgIFwba2CUOEpSO5DybJKY94vtPUTTgrx085ag
hDatd+22/qMxex/r7lrIkVIM+N8ZjsdmgPkJvhKvweaxvVjtUiB6WWsoOivYhWUNe2miKj43jxV2
sldavw0y9/ai7Z7lzy2HcklJ7T55pkby9jcDolDGDHyfxDNDmG0BlxHgjo4E08sZsopJU4sK4g10
pG1Yv0ef45zllM6s0P6zM98pJ3mGHfxQ2ttFQbpcFjr8Uq8PhXOFFzgMTtZZaSXIo/+JuFGZpO+V
MOHi7FSZVEGR0yZnW7wHIZVGuU4ZalhhBEEcVtnnEf83L1DHzsieosR+MEL3Hsl9GCL2U2nRDc9P
dWzfAx/e+uGTpznnpv+7GLT3eqvOVlGtkFy+n1DBZIgXtmdUP9lWu54s48bE5dWOinPvOKfGzZ4K
LXrOk+rgG/VfWRUhUm8I3r/hqG29hT/+yZbdATzNupaiII0GqaUj2ApdbInf+txrGjvQIJ3LvVxo
xqVbIE3G6c8N3/UOxLHsFCJxdNVSfe779ropKOJk1HmpPCCieO5V+ixDH+FXwUmD2/g/qTuz5MaV
bMuOCGmAo/8l2JMiRTUhKX5gkkJC3zh6YFI1iJpYLdfNMrsvs+w1n/WTdjNCQZEg4H58n33WNqLT
BGHUZ/mHCO/0SOyF+NMyNltPxg285sFAf1IVZVTJj2WaVkrIdVuEs7n4GKqKQVVZ8j95+DYu5CD5
LdNprTkEMZVqx3vzZLaTxNhBPmSwVtWzXiNfPG8KZr1nqATRY8nsJyf1b10cf2hz9xpiNttwJVZp
yoClhXLIcCd3hZLe5wYZ3SQ9R4lx88hUh0itOyOL/iiZZzSy70TiSxXuzqIDvRppTyithTHYW1/Y
J1HLazYnPrhcBJ9uhC637Luh+1372WO4RGe3Y1pZi5hkhJ4P7AWO8Nh3G9j5v3UA1UFiRfmmmmnJ
DozZLcgJS1qv5+6d6XEwT7ZzkSYVwmI7b3pYdsoqfOgnRu9+3qsnpg2UtV3XVW0wdy10Q10/M00Y
WTaTpzHOGxgvq74XfD+jvEbT2oqjZxHCQy5l8aM2ToN3URKBKd1rm38XNbfRLBqT0C2Dg1Z109z4
MEv/WqT8Td5y4yQNXP2q55QHtJZH4+ckU08+SK2YiTvmgEhEMECKgk226R6uLM3hdMbxIkGaVzKK
YfMlj8V09mHgTZrLQIpr3uCf/TwV4/g5Nc0fXnFVwZXz3fa19qOZaRagA2NPdTI/JLX6BjGMB7BG
f2PAXsWutlfPVIjWkRKntXKtjIsveHEFFFA6RJ66Bu4jhcfms2hm/NFPD37Yvg41vQgr5lNbCiI8
qRtR70RQa+ChJ4s11XMrqJ7+0Rmy986Ub7DQ8/XcakyePkaakW3cliVQrbVKZyGD4GO2ou/Ct9tV
7/UPhqtRf9s3WebfXsLwrTpIjsXHaFt8DMAEHSB99ME/YcUDJ2fH4/bMD5o+MMdYntV7/Jn8NAc7
iIzyt1Xm28aYv2w6YGwXT0PsX1pvZq2hlmNQXJe8rlJ98C7tSi1kim4F2Prej7tX6j7uZIK1sR+8
VYyvrn9+uquSZysKN1GV8rZY4uL8m2CwO831HuzSZtiOIeG/3loT5h/mYF4XozuFEcOs/owhz+vd
H31crSlhwZ8qdcklmAF/6kU1G6XMv1WfStW86gT6c8GHHAYB6EZiSCoGmd2DxmA2jD3ePkzMaXnH
G8K2Ua7HmRFtpHwbpWOw3QPG6YunlR8ayYqznJ/1ha9PldRKlycGIQWo6t5LR8kjR6DN4mep19Ps
23emu75xtJU50DrovGqGH/cQubSldK6GR17j3uUhN+R9CjNL9/sOK7ApeGyZWxsppetoQZIX3pP6
YlC+z1N6ydROUwufJ5apQN9NbnVFFBrpYMxibg2lyasbWLeTNDAMNpMKFO3MMFtl8IUxRv+KHQuf
Tcd0vJ18A0N99JvurhrtINaXX2pXNdlt0ry8SM26KcFjAl67GtUcnFuwByW+OKYQ6bwkurYQI8Ha
Gze4pQy6GtchtC7JwFXQUkaGlUZfdsVHYoVPCxHDzII/1c2xdNOT3stXNcFMqIh9Y5pyYxpkLNjp
bh7MGJC3DPrmyRf5k+rp5ikfOsLqxRobreYi+7YHnoN84aUblKrRuNPf1X9Jmnx1P3zW5V1qXPw2
iyjGWZuGuPiU8qcvo66d6v+qT+oN2pPqkqsvOgkFN0Pfke518uLXusf/YusnA/OIoZq/P8sGLUtT
dK9RyINtZpEP5tq/GDRwf96hasX4EZcICgIbeFJ8oO0BwGdnRPW0tPpV00axUY1fT5w9aMFDauLL
HKUIxs78I4v5GDoqm7hkF5h9C++v/Ti0PaQF5EC7YAOcF7RRmr6YYk452cQMc28rtR+rxo8exR+l
adyiYlkNqJA/je4mkWqwANZCoT31CDaLAu1zBQjI+IY28Ft/TomvaD1I55b7VIzV69K/u1NyUlu3
KreiEYhuVCcwVz0G15vXtBA37piL+nlJz8v2ols99My11A+TY5w4mUGRcB7Z0r+MhsYyGpcSfLOb
VOEV6p/LivcM8pA60p/uZXopEnfVkCQV1Lolg4WYHVa4Wd16mRWxyqfURJU0HiIq4cLRWNhlG6hW
oLJzuSawR2Y1NIkNzVK0qxYQK1F+YCQ60NqMEG8GYjq0bmXU4jcDqSkLt7OGcvpot5wCBhx0XpQc
Wyv+AP6KP5ytQ4udDYia1zHnURtoY6vqPE21r2xxT8LnFuWnf5Z+gCdzAT9gcd6Mku1dlfXFwA0F
b3GTFHEGz9LKNtp4xt0JI3khpZGLoLpmfs026bkKYBIoQUB10wazf61G7ZZGN3A/KVeAKsR1uAI/
CBAv5s2ZhXVZ0EPLO9NFh0DL/f7Zj7SadVrzniY8EXg4v31mUvISYT5ht1ECMxTWW1hvKyN6pUwF
0IYwSVDRtIprvhaNbyQs0BPT6LfcaS2Txzwk05x9K6Wui5AZG+ijY2Pw4dRMajarj9lknzQpv9p2
JPxT1blVwRZeTM3ejfNxJY3Cx57lEfoa26swZdNrnO6GYe1bH8NsQyfsUNfWwV0qBnlmoJOwvhU4
IffDr2kytuXo/VKavur/eHn6XTfImmbJmjT7ZWC4XgXnh2kpb9qH+EuAO5rMLzj5RqBaSNyRjdlt
CP34yNEhleOArIEdz9x76FOS6YJHOcTBCuj2tkTEo5UFCQZ567t4KWc78HOxGiz7SqrXfeKysdXR
EG1CN9/83LJGp4aENYtRPI0wlLiQWzu9iZHyMZ02DCm3JPSCCh8sRiEkP2vF9kPkeXdj42ZY0Ps/
bmNpa7csCRE3ErGDRvxt1x0EpHkEsKhFu7zR3gum7qCe0jbmRGF6hQi60n4VBkxClwpWNS4Wpp1t
nxwauslxkn50+rPTNhcxmQg6ur3KcshH3SLyNfmem6ggJd4K23prhvbNbnIWGfqEQFn9jVEt5iG2
VIHjN4BouN39WdGfo45L60e7xjGOoEe9rROFJzEJk5g6aCkaT2yC3+vkEPbqVAtuiFqPwUUcbAIH
/proTgxko7Q5GiPXolK3HLhOIOiYY2VlHU2b2Rp6KA0WvvSkuo/VzOywVNthmOSruXcouaawCjQ7
2nRDyr0iFmttCLJJmlA3N40kPCAvdFgF5YNW5TzYAsY5mIFHwNbvvm9ka5IP2rUR5k9DBNSpHWoQ
gyEgJYfQDQ+/DwCHgT+fZL2FiBmBFLKyoJFxvDM0LDQGXktoDUHq+P7a6u03fTLmA2BoqI4WZxqE
rbt89D8As3bkq4bvf6GCYkAYRLbcD42zd+mJCXAWP3+zUDIYFdE3FXEbectH/flj9NA4EM1uFsum
lN01NXiu8pZnLhnyZyrNp8wxbqbkBs5JTwpY9JOkeWgG6+YwZhFgJOMRxh7uVkTb9G7f4vSySNKx
KaEdlLyuwGTmQSOK1B47hLe5dDDIc2AQIReIZsPobSMDxpPjfdlV1GNh6xnZBws/pvmHOr5JiseV
U7MjMxygrwePqtDkQNs1kno8vCrd/+f0pnrK3MgX/mA9Tqwg4RS+cUC5a3UWJ0A336MNUYaljChF
yDL+a5bhBuNXqA41BqEPpddnDZVIF52tpXulV86Yg3dUrZHW5m2o3UDdMdJMXjoQQXb6oUpbTYgd
SZFHTx002/GqDhdKrphxgDUjq/nCvbmoZaAv4++pzb4HjU+hdsARfFRghhOVbARlunMoJMv0w52y
X6YlN2BgnXW8r29FFa9bKf84sHTN+JZUxWeiacGY6tuZZKK2qXcdCu1QLwjHtCPJP/AG8Zws4afe
eU9EGgbjBD3CJzalRYQrdZbE8Xdfi3vDienK8anDFL+a3OvErzSNeSDa5pTNGuLcwqbTTjFHmbaA
SzIjF8ACwxTLQqswLkW3inyf6pqotFWfcMzB2H3r6IbIlplKzVp3cnwpYkRHR5cPykDV6/kzmjCL
4/yS1Hi79L6mA07nS+ObDotH2sTnvhzeewOQjEEYZvHCxnoQ2fA4WMZLFcunKQ6PpnkeWX5JhYV0
NaXMCvf6n3hAcWukHYiRQtWa2Z+rlLCr+rOsufXdjCIr0568ga1EIJauQh7NfqzumzD+yAeegSwq
7t3GPUb1pGJnCLRgw5vr+CMhlWuVNcDdflAy4bSHrf1Y9/r+5x7UmYnYMEf+ChDrI5pDmq6NWuqp
MUQd3sLBODT+V0LKwn+hHP1r2wBdDVqCSR+Khhld9n9xrpjAt5xyWuINEdMbvSchz3G1JyUAyHg4
hF1HQY4TrgrcpNmPCal1S+ImQTpxxtH0/yqknOn8f9WxmCNXDU5dZ/KQXsa/6FjTTKoXUgrbjjtc
04rGZdAxqJAMzVaL7c0+jfSrtmhX35PHLK2PFe6uHuGB+AJoYkmwHD0GohMbR1S0Fhk3rAdmrDJY
CeRGU+5LSv3Uipnd0B9GjMLtwkJftO5LNmYP6qQm+ujs2SksnShIyLSY5RkA01Zvdk56NRzCTzMw
+W20Y5QnYKcBukFwZMLj9tvLtTV7k8GKqKrikeZjHJYQwvRPDU4gHO5H3U9p9dmYN7LA1aID9/jo
P7URyGCe46bST/0crXsbT5ec7GOsIVnUBSpMH/AMblORs0BXHAads56FWwEdr896hjsBs6v3g/vd
zJOPPpIsq8l6HB3Gkzkn2OA0e+30l4EO5aDyEIVGyz2lxWtmceeylbLhVc5lmNqjO3n3C0c8RiMP
qvdplmg/9BKMDJp6glRmJvhcUU5Uuz1nNSQR7GMw7EeZz1ucgrhSCXNbETu1jWr/ru0y0ja1jV6A
i+6sUl93FRsAH+gYmfZjZO+K2WGwweK5kr4PkNv68vV6L636UDfzHVTpKJUXEyi7IYDMOxMom5zV
fQK7a0TnLNXWemje9aDR//Pn4986EA5NZCGE6qjZUEVo7f29GVDVLlpL4mlrRyDjDDmoRtXXduO3
yE5f0poyTS3L//kvpUP4708BYAvH5VfDU6Af9h9/rejNspMhd1OpSgw80uaKzl5yETEnsx/B+Qen
RyiVxwk6mHkL3dRwQv1OONQoY6nSJgneqlYFZeUQeheNw/EciuBnT7GhI6oDeQ/JT/IqhlKDfySK
ESFBPQWFGO5AC8wmrm4M4krhbOBeFm7zOpTeAaDy+oc0yN6ZDdRequGOfnaQ+PRMyKphDLpuNOVr
v1g3pdRMntrGEKJ+qDhKniEmBbWTM2ivNrUqHF4HHIpOg0IEWDZb/KuStJS5Vp3w1GfU6MItFNVK
qO19+WqVf1rUMTQWto4C63s7DK8lBbobMjqW65iS5OuMr0Z5fHi+nqqyelUWRXVvF6bHNNUG0tSH
SORrh3F44DWVtcGf3aeR5pxF4hSYvxbtV4y8faUUqH/+s2ZEWKHChLObqxppkygDs46+f47c7MJM
+8N/BMVDQVMwZUWGII6tTUPcMzYg6mKdOeaWY2CgWGVA6de9pj+x9dGBy/0rMNJiV5OkE+mUblpH
Ceu3nNGSjApHV3ao2dFeNKc7D2TChCVIqI6vMEmbX/nMGXnI2zWC90dDJ28eKN0i7UspIiafVEmX
UVVjpeSs6yDYVWiqZV6UgZXMyK18UB+a1rr6SP32JaYg+avD9j8yIfw37AX/PZ/C/0cmBMxCf1sI
/m1QZf/+v/9Xl/zdgPDzD/5pQHCNf+CSxt3CKuhj/1Mug38aEFzrH+yZeOUMvAQG2EE21X+CcIT+
D6xJpqm2eVvAvGEl+b8gHO8fOkuMrcLjHbz5tv8/MSD8mPH+3oCil8hMrukpMwscE0dZCf/WNtXN
ZA41PXZpdieSrVhEV7sSm07L1glp8Xvbn5MdMVFbdznRkm6DkZprsaf7InN+VdL64iQ/7BwQ9qtp
jBfsQnULil+QOJCUW7zH13ZI7a03DFdvXkgYxHER1C4HRy80N3oOGyNNRvPwt2/g/9GBNvBv/Mta
TONRBdt7dEpppaNP/ccP1hDFoWvFYm8EGMpyJh7dGUG+LwypSZTVzWA+GHpfnRbG8qZ09u873rgx
JDpJCM6rqGpFUyHXZGwiRmT9AeImObh0APJlL0ef9KjCAJHNsF4dzssGSsgXR5+QKHZ0Z1NHJwTG
bZwjVPOittHk/Mq9ZRZUeLxa7JTFze0Yu+RcXNch+OGmrVelT+yGPdRbXTAtrAzdOdTAsNcMyCMW
vMzfneNc46rWUZBMYhJIJ2JVN/P2PYFIy1QufLrqKxngLJAQIVQoLNqsl/9mOPiUol+D9LxU7WOb
MOcStQ92ZN/Byv8wKu2KPfXBpn+xYF0UTY5GXzLfK0/MQ1zSXLs6JaVwwsLTOsWvwagffIMdaBi3
HvZauh7iME6PqUSUdfg7ogFIawgKIz5bZ9tK9s1gnJJWPoDx+rb0GwHqeF0MhuvcOiDsDmNwjZet
YInt2z81bckm9N/0rv7V8N0ZS0bfbao+ur5IQUwUqy6CHemNUEnRjdaRgaAolpDEpZB3JUo74vKj
K4bduXLCO/gA9HK7txkgXs4Mz5DGb3F/zFP7rigFGmhycKXB8dTdp4P7EnlhwaHTOhqZdhw6v107
UPlJFe2LtTPS1rxKDHXYvOA8wwMkFOvWxERRR1H4biX2iShue5U78YfrTKdEekzNMh7hOXxHxTRd
3FlrAs1dYOFGtPcQMF5t7yOz/YOKP4i06eh43yIlENZbrM+wde6m2LirfVABkfUShvpjN+dvpS3O
7URcd2xEASnpDgPEySrM7GUbElnLiKqru9smaWswU9W0AcG6x/g3BwVHUU4Ux0YyahuadHn1kvzu
Rf/jV+1nKntaxNG8qT0CibvYOEwwCLezI6HYVBWcydB5rXJZEYyRDoHM3BsxHomqHIN0FCYIhnTe
dD6x1sLs7ktXr9bSmI3VEBYXX4v0TVylxVoYkqI7NG0yCrrDz3GwT2u8QGSvad3EzEGdP+e5Bvwn
KuZ1w7Dnuu1s40lzJeRYhJ1Rb+0ToeTWYTDnL9dkv+sNdSIsEJ0wSULPmtVPINeuKBqmfawDl0c9
3mNtfCRg0V0xmlPfWaSOaInJpApRWSJb9nyV9n4s4UGXVo+7qXr3aHHtxrhHf9caJoDi5WHoOpTZ
nKikpEx2vYYSYxkMjVtLfXZVaqYwadr6C5nchYeFSp13vZ4kJ0msL1qISeZ6T6QEGco7whGPSTjT
KCzxhhqk/xbGL3pHa3PEXlIbJOFmqb/L8mjfGw0RZL3+tliGVDNWZUD8V0r3KZv/6gYCQfTX9igv
/kSYq1e4v5soLnfYxXe61Myj5n1l4RKe6shknWatMRu+2dF6nLws2sRiqdaAitGsxZNKUL6mLmJQ
1fkbO+9Jzx0WomJ6j6gFJ6zgx1bZ2nS0aANqA8ZPF85rusHZ2msTJ7DraNoQeVdzohsA0w4t6YZq
X9vblfWahjLdimaBXpB/zT17DUns3CuyTGmUNSicfQR1qcItFk9WuhmTON4OnBsCUyd/quacf++J
ektKlNh6kfXZdaV2qIb4UtuUUXQ5LhJB9mzwAkU63yKjiDcMgdZn3RenBoLpqY/qe1Ux92RD7QoL
GGJUN5An/KQKMPUa+yys2eR2eifNizXHL6QyJjtfK3+VnRVia/fXqcGEdev1qz7uTkQApvtM5ukp
PoKdjNbsp9yBVbR2YjAWMD3NbVo01lqjhtMs8Kf5dLPrJt1bUv9kwJFR+Z6ts2j6c5sRYGOmFS0I
xpUbl6yaemzuZ+GsS97fNlrw8xYkbfcO4jZh90TrcHcRBKmZHimZllpUorMfAZZOmIkzPx0JsJnG
dSAF6e9zD3VgKliRivSa9KgwuUlESv+ltQ0k54jYQLuuofr4L57b1OtsSZ+zNnmruy6/eojxuNOQ
GMaGWSrNuy/QH3lKaaVAgtn3U9T/0vuPejTDFx5AbIuWlqrUCQTKZdZeBiOMiLdw8iCc+0ejyceN
mNxpw4Emw+roNQ/tcPj5P06LHyQUpNB72qsNb3zVT2SC4m87pWlUrAxR/k68Ij5Vk3SZPrIP0s80
xtbtTrlnbnpEYpPOuFFTx++o6QmKdUl8WMQb8PvwURTeyTZj6xeyFJmouZGunkp2dCTDQtJwH5iJ
hHhDN8/dVVmark0Cb7TSfnFn01gDXYYw402kjbf3VT1wqiYUtrXMJhB4I9bp/Zg63aZO6v0gEY31
SrPPnUx/ZzGxnNOE6N6vRrWFgcDGHNJ3xi6MMnhJBDBGDfmxZMgQTorvO5aTvJlMHGi29+7RJLay
OVpZIIgDs+T32R0vp3udTte8UzHwbxSjdGkSboBG5aqDYTpoReWtsrbnJZOYusdYzkRNLwc9RvnC
Cr6KM7JivbDDtZ9kOysqtZ127WYFjiN3s4/FwOi8+BRo0weccdV1mzjNeM6KOJitZqJVkb/1It9Z
YwvP2JAfflz8MkdT7Hw3xtYRQgbDbXGA+o+lIQXGm1YX16Y9F+rWFSUBYz4LzXrJrGVN16AFAlfR
GwdNWJO4bIb4G1OTCG2O2PcLT5pVdEAyShqGSBBrQv3Yacz+auTRO40P9Hixy9r2jwkRqLAFcxmz
iQliYapJuEETV+vYrtUgb3chxKRZ15I+STnFtF3zB8S9qd4LvK62ltxNY3XMi2rlCP9zpHvfjuPN
0+ub51ViFZbyamDLW2mDt59kNh4E0X+x75/SxPkuS5s2D2HvK7iPtNna17Lkijl2c5gjenV9PH5N
ibafk/Ho9eW06rBSYIZ47lusYaFHvbPIO6JSUSZxdW6KJn6w4+6rs8vNbyHmXwyVksw4N8++lpDc
7dy0qNsJOb+prGWnrMc1HHN3EisKSGTthsvaLZcqHQ7aRIez1+oHb3TITH5KfDYobfZA/vkfub8Q
nWDk+oo832MVpfDBS4Nwau1x8aMr2bDHyIYc2PgAhWvaJEXhrGRW/KbdP2/KzD73lfWZYRvZJOV6
sUipjyeCfIGmg9kULyOoMjNv7utkuM2jva3tZJMnwOsFUfYlknyU5d+aFb4NET0/HU4AsIe1tgiE
ZVoZidnc6MUdDfO5mJ7zhU6ZNVA/hPmCN9Zn2HQ75SSW0cb5ZH02T9H0lEREKubeuKICaNeqSSYT
h6j6mVjxZvAfCyFHmnGcdBYbYLwhMuKdgdfQKuecPQU22cVI+XvyafftXDzqYfMeut65IKkQ61B+
B5NpK81sTxzGLz0lQs+oDzjdHrp4dph7nJ7iEM9L0/0R9sxIU5Hu/RoYjKknFyPB38w876HGKSFB
3gTMR2q0ov44NVJCnHM3dIb9VjYld+oIPc/svJ2wREH3m4lLkVkQHQeS5kNh51ubrLtt3XBTWqU1
rIwOUWpe7DEofEu7OD4JGFr7TIJ9fRHVnK0GCqBqymiaJLoWWPVwyHsBmHExbzCviAZbxTEf3nSa
ndfV34bdqKno8lffclnHfRuWz9LLSwZ3wjTIaYCNr1XZHFg1wcNL6a28GQkzyiX1QVEtVCnLFld7
J+wM//IAKb7VVkmRbYZYV2kOEgvtssmpHfOheKsnSQHawsDzp3cGsm16zJT52QAvoHSpQCb905bR
HFR5s0VreZ7M7lvU5mfmpbuWMNpVN3NESosNiM4+6EZ3pldB1W7mPfarpnhqBzcP2HRgsTQciPUe
3A/DXXr0qvG4FzqNrSibflMM4evbW1m8FkWzTxsDWEyWIvBkWJY0Ztu8YkRfaudtV8cXXXX+fHYE
XM+5GcwqZTxuq32YdC/R8IY5dCGTOmKuLEUfqtkXem92VrZFJ8FzMw4ly7XpfJ4izMyt0X6kTOii
YE8g1mzKZzO/OYb/y13uhNu88SKPVZH/mlgdIugIK92hSW7QcCXLTIdw9dQTVk9nVP/T+wMs0VId
GzD/GE1FG4ReW8wT1JGDiggRtGNhknwIHt0fz7Nrf9dTITkZeOuuKT0q6uF9JMaSvr2FgUvzLUoN
QtQw+0qXljqDA10rT22UwXb0HxsTz/pUS3JuvHjlDFIQCEsic2W89EVfbHs+B9aTFLuKbEhs6Dpl
2Xc+o7SA8MAds03s5ssIp/wuwrQrc83EkIV5Az61DR9sO4TJcCKy613rxkBMnM3TSie6PIMgUwl9
F2thRvUDLIubf9mjzD2ZCp2Wty4ZJ7x+nftvc0NAgz7B9EPyfCorL1s3gn6al2kPC3GXqxa8+Gqp
auYxRMuNnk0lNkEkhcUrgnoo5kDkw72fRsu2ywwdHo4kmtS16buG+p2sp/qgdy39KYb1J8N9xrBV
bvqiPHQyf+2tHvO2eotVQjh2HOdB7S8vc+R9OGm1cL5NH9uIOQ196jh+s6LPtJwvpnp02qYNt6k3
H2ISF9Zp73AksLBz8IyKbd55m9CvxcaptG+y0BlJK7LlrlwmTBYGCUdcUmtlP5huz0xvS0aG2w+P
ReN2x7IdAys3ylvhu9NaPs8Tm52MHs3InHgEOv0SE2ESA29jSmtMDqIidYF8mmMJOu+gOW8hYSXn
WNAKpIUSRw3/VDoqTmLCb5JtEk3Ed5wAeCww4fQhS2iEGEKi72FmJmOby1IGknHXHcHSDz/psTEn
1iLvvROnZblGqe8OoJV83/rDCpWdcXHH6APtZDHPbL/r3vLu5P45TIriZDoEInTjXW7BdbLs8BzP
7cU15n6zxC21vlfuRrOwjzIi+8OWthZoo1MzO4rW0ICJzir4EQWU0XWR6/kJYWUUVnZHk6TZRY73
KnzNOZpVbKy9fpkDR8vmQz/HMpjKsILPddeGLqSQcPKe5jB8HDDokhNRcKKavZouDDElvsl4SV8x
oRzWsKusoTmPY/fIITO/zRm9mLABY2K94CyXW/UlOA0JQQXMPVtZhU2CE4NJmWRMjepy4VmKObMR
8qEY9rgb1nVHg5Tc0/CYyvpqR1qJ56gZYHjwOLF2vvv5xP1Mj3E928zjpUYJwt+1tm6d7H9+x4/R
qSHIPvc9BpRMIoCmLlwYMX0K65IIEV3GxC5b+7i18MO5LGEmWTwm9KYqvnLmcGB55utCRztbMOHd
LX12WdwpXIt5STatK5xrVbp3the6ey420ZLFhuDH8r4fM5cDnUbWSJnpAPr6z4Y9dj3p4bIX0SwA
1Jl3FRGt26g3vru8ZOMx02VLLyhdp89RkTxZg5k84KjxavOSdjaZYFwZC5VmNejo8TicrYOkAa5b
nnEi0ifa4LMeg7QX4S03yeEW3T1dj5AFPpGHLKS5URiNvl+yDAdu1q1YMaY9OYwTpLUabtji31zN
2+uhlt2XBj28ap6m3SSHS9In8+tg6Htcx/M6xWVGnGZcPqdxBThakisfas+lMyJo5fNNWC20GTfe
D6OOkaLAv9NY1WYKwxOhWPfhXD+0MxnbUcZdFcc85XpsnYkGALhrIt1S65ZnfCznxCeGuJn5LwJo
9mSOTusmLi5F2FsrYeSbWGvNXY++ChWcO8eskk3EYOrRYz+guUGSjcOIJh7OnaU8yb7rnBldWteZ
Za57BBnYHc11MX25X0i15BQyiLMaDLDcDJ6jBUytUQGtseTNYWr/abY4PoePdJyfKoqFda6JX2zf
46r1JGw4Qa8V2tybJgiBGLWRGSzYcz4Rnhsa7yT6uF5xNVuqF4KcKOeK7GFOkqchTd9raSTQMuSL
UbIPMnKbrd2W1ZmT3NMYIkZ1BtzwlZZ/92AEmYTjVKj79dHqut9t4eX3cQnLpPK25jRYR/KBV6VI
q3UrREsHF6+VLzji094eA2eYBF3RsA1agizgHmZvVUxixJKUzwQ/3CW9M55s/2wTUUM41Xwph85e
cWsMq2SsbSxtZhTgCGJW33SuoVze7NDMt6wP36NRh0GCwYBeNRlMRoe1yO66r1H0z97EIVFrTPym
xrL/uZuXCGoloLbRdO9ae6rZ07mhJ7cEHUiyTzknZyIz9VuZaMbBZE2muKNASorXKLbNQz6Vv8yh
sY+p2d+FQxudaYRV5L6n6I4njzUMAQNlXE7VoyG67qFy4DtmIA2zSURHzJPXKcviUzctv23NzS4Z
RJ+5y7gww4RPwnLix6QNUsN1d9KK691gWd5WW2wWuN494r1cpba17FlH1pl0CS5iijoAN4UjZR7Y
DiKiMX/2WMPTjtOArulbSwqZAvQsfGmxikcWOtn1TdD4ExvS3Hx3JK8hhvaUnsigZ2gw+EDeIJ3C
nTYMjIVZyNaXn92RqSkpDPPYAU+w+8x5LE9e3jvMyZTWIWMJjo0suaWEzx1FFh5lIWtMcGm/g8pO
mA2SzW7IPPdeK4ev2WieLQwsZ2vQ2q2nY3X2PvGtMJPZN+0dwSCvWk5XskokcU6wG0CBZQg8aXVv
EuO7qD5tvaTW1ilsMurN8Z7gAiwUjUtWAEjEeOyOycyxs3WYsDRyjwee5LI89S4dlSSQZCmOBB5H
18pP/KOUzdlYKC6WcIavaCHADZwOQiC7J70zj9kwMPbZogXJIdVXZV1c2EflyRBV/FDwmcY43M5j
NJ00h2LQ0cIQLOvi7+0eMST2gqGu/w97Z7YbuZJ151dp+NoscAoOgO2LnEcppVSpJN0QGjkF55kP
4Zfyi/mjTpd/lapO1d8wfGGggQZO1yRmkhHBiL3X+pazD+0l67u10FMGdBgG+o5o2Jm0PeNiwPNf
sFu4IhzvcoyteeQm/OvUsDcE0d2bnqwuVSuGxqLmIJXsxmUQe7cKtcyFHU1EeiB8nFEbct9cjD2L
zDHnkV3bR0O2tN2tMt8M3VjsvaS+G4KS1bNOdhZ1AcVHZ5L4p5pm3aIe0oxecXgRBjex05d7dTdG
h6ag4uEPwAATd1B2ieiWedkGu9oqd5lUxNnxBvYBYTiuRqO/lh26payxAkoURX5farlctIHXL80O
xWbrKw9eICiCihdGQA/K8BBVY7mWbuYtBiXbpJnnE9JML6Qm6NAbsskwEA4Ynha0TnJY3oGxSeAp
qIoUB9QX+3QMaDqP5rCwXGSnf122K9ONEhBvVJiU6vj4z2ZoOWcdkFUyHKi4DgdHxmROdeZG8ZRm
X3fjXLXTK/aBFuQ2q1+BC6L83t0QOA2RMwrSraro7pp7hyBg5Ajct1JeWBY2Q5AGlxoeyJVAFMKO
tA4voAS8kVNZrBzEogu2kvUmD9WL0phOC1q5RlVSCyNe9PPO86xFqHE6dOU6tOjrcMBBa8PuioaD
t5hICjPdB2ysdMOzMxrRPFET0AZ4SWcdwJR5KqJg17pkdsb93lVY8GTZvgV6SDJnj9IjCgtsvSbl
JReXFCedlRvGqIW7odyMvNDc6WXfU7fdECH01ZDWuAljf54g2JwTA3lL2zWnoG5AnFMJraJWsOwV
qgmjTmi4G9HKS6gpaG4s9sJW8ntPIN8c6m9Z7m+SSg2PhkUvjFPqzpbUFKtKhBzpHuLcdxGQZ8o+
T9uN9Ct83k5nryzNmerStj03RNxgLdLOgnALUGthSPCFHy5TUBWbnukwFFT5jBHJkEcyGHWGJgV/
2fvrkPrS1HFIqQqIN7OKm12vlDslGtqF4nc+rjPXQTPtcyzy0nLNkgfBpDJ3SUolhHOHfZNi/2lS
lE1qTn26BozppcYdOxZ5pbn++BW/0s53VLSdWgw1InV3PVpjYhA53MHSDhZh4t5jVK+WE75VLQbn
oHLaTzTej41iz/s2TNe2RXlgxJ1sUrdrw7WuDs66drVbxa2p5MN1y9tneFoVIW7tsEl0PZjZvsdi
mjr6MeX7/b5PPGXN/OC/nOypqO4R/6DbUUld/bFLrGeWXxi5ZS49/GJrjaMHCRsLz5IgjkF/awVR
fHHY8PaMaN51TWOtiI7YOZHCN6jthSyFtYhkR2cLyF9v9FfMFBw24ya3EmKe1OahowO3IpZsFznq
2TBydtNOnUF77r81eFF90a3FQO0XtR+dQ8aC9KlfSD1Cy62kZy/Z9EPh7d1A+4NIyppEeR97/5aq
2jp9DjJ3TJssnEnU96H3XzmU8W1GwLIDM77IB3stu3yWyWAnCV7aBBxxNBucXF+afJbgrfEuily0
J16BelnKlWMpGxkU9iGKkHoGsn1y6Z2vC9V4rGnywThhQqQO/wpDAFJwSDo6y7qD4dxB+H3yynJf
eB0HXzrbAAfTLAx2ueNbuzx5GalZPEcyOOmX5ShwC8Qj+F7fJT2tG1HHaRFFEHJX9vCnkQ0OAfS8
BOdqVBKV4tf1ruWXF2HS3NtsJxdOrD41ZVwfi0QoCKCTkWg8vI/NGJ08XzUvrPqN1ZNdiRn3bPCi
sV9hxs+g0QQrC13sQbhvoxj/ZJF+H2E/PgSmHmI8DgP6LwQYgTu6YQs0iCljPlVu9lUzdPbaBrtc
P2jYb8k4oJi5tUAp54V3qXtqPosC/8mc0hNLJ3lrjRbn+UA3kd390mwduRBOFm/VAe0gq2Oljg3q
R0DXnYLnTcbW1VAo4Y3bYzvAmR0u8tym2qHZ50pHTgqoAiC5CsFhUKck9KJbyNxilGCxW/RZ/Kz5
hYmwoX6kqXNuKjUg4LDbKc1k9u+cbmEJ/VmhT75UNG1YGex/1b7weCBS2WmJs8Qpl68CNHrQFlo6
fKmDEUc8JIPezduEyNJojIOZwFe6loZ+nwS1wCBA2ywX2j6hVTtraKacPXrqtLeNOT/F2Tu91S0U
84YNwY7dDXBT16LoQewc/R5/7qpUResRuZeZKdre8cSzZjnDgg7YeNCD4smPLHNrDONDxfjdK6Lm
xGRrDQpkoBtDOmZrvaEGynp5pAmkoQL46kfdzBDpsOyigdjRxjAQfDK400zPl0oUD/M464ZdHbW7
ONWa+9AEi8hUduKcL2SMV3WoB3tFTy/KoNkiFrZWfVOxkcWuvSySvlv6UUiwRSWy7fuIbQJ/3jf1
t7qPT+/HGCfQHhsMUn8hvP6t9PpDIro+ZX78PW7mHUn8qhya5/D1o97r/Z99B86oXyCukYFBrRJV
lW2hO/oOnCEp3XZVV9U0erZg6JAsfQ8+M79g/4fZBk6C6Bxn4gR813sZX2xE1RpCMIt0RXIu/hW9
1y/QcGBmELlDojENS3uXTX1Y80GBWnYXVXIxdgLAL2iU6C5rr5U7l/4Qxr8p3VfDBzOqf6kH/xaJ
OemtPq5zLk3ljxf+9LLxeqHDzJgu7F6aaHBBufnKV6t15h8eyS+kX5Y+iXs/XcmdMkj5hmjA+N+P
r7WoFyGuD67UDOR5Cuda0dGOk7eZO/qu1se1YlAeq5Rznqcni3htx2LbpQ2zVqZ4wtJDrtWQV5V8
1qnDOu5J8IaNW+It58fO4tyatbZ7E+budTGscfBjDSXvGjU5fTKw56xo5bBI4uZS4BZMFXnQ+2hX
kdjll+Oi7ZTbog3uUvoXRh+urfahFZQTCVQv/LWj+9/ydITvGt2Xdrizck7rhMd27J/9qr1odMB4
kX7EaHNoESO5nWCdrPaZrdzGbrPvdeUQo8GZonMi19yoMUQANBkl0oeyCeDXuNdWVx0G7L2BW+8j
NE5NJq/QLx4GaVHGpo1qIHVKiuZCVCO7E8K27RFDB6HFnX+uXDQipbso/WSORQirFEFkQ/z0urQ5
W8lCWWnOJnIq7EC03gG7MeavYzGQWCvpL5OJRpUxRwl3589yacGqUxfw3Dcdp96galeRlSxEj4kj
9jckwSH7UKYYJqVf1mysijyAi+TcNBiHRhUbi9UuqZmaSbJscYrJhDN8DxrjWGuUKscEuDscT0tH
5CU3se7fd2q8WZtxw1uyW/UdgUH2ecCDE2UBC25x6RIMDtLhgNkDO6d7043OoXV8nm68todzUUu2
xj46PVjxnrWPqGLX8SOez7fYCO6VdF/H+bYyy0feFcuMR+/b2FTDYB0FyiF1jV0qlEPoC94Hgsig
tYtvzsYsUinRFWKF+XSnsgI6S4O+KScegpz7QnIKFFMq235QqZjaYt7ozTZWs5Nnugcd8UFg+rRN
uyWxqnRAq+2aU91Vl/cYCrtl5wdrBC89LtqUN1RL7ZnR1vfNXkprp7YU/ZP+Qs26lRnZG0mtc0Sm
VHvQaWUymZ2v+O+ideptXg0XtMhW6rhV8mFRuTEqLZu65CKjnKskw8X0L01PzKdxOxTtPjMkb1jK
LZnBUcM7jDYza2iXUjMWQe9iC4oPOIdJSh1JcKsupyEXFeXjlNBbJckijvuljg2oqM1dL5VN358b
0pA1rV0aVnAl3HHRVDyehHZul2zamKZghO++a1euZ26c+qYe+zsbTYc1hPetgXpdLS/pNT1Mf7Vu
0HLxSIeUW+pSDpvyUIKbth0JMWHyKQmTzl8Lu+EDh9dscDZdLEjxxVIQik0y2mecltDnaBh3w3pE
sBcnF1aundRl5bT7aeYJyuC+YCDIbOk6+OFIb4+YR5p7iP2SdLt+3lN9sSBaGSPtVz4HJtdNPX15
PV8bWBr9YWGk3UqfrCcBgz70j0VlPL8/W0q9q2hsVnpOnzZQF6r0aak287z3d5IIwiKi/+ojT1Tk
RtEIt8iNBfZk8Bn+urfEZvpOA7scJawua7UGRgpAqZEbQWU9wl0tvWprdNU2Rg6Edu7QlSTklCEl
l6/A4ldOcXLI3yN7I2gva6q+MmN5zbyDx32j77sL/e7eTs65D4/SRFWBUpflQczD7kqhDtB70X2i
M7NLz/5aVcq3OhN0YFsKJoBAWD5pVDxWdnoZ6vYxpb4J4/WFzvuuyP3rPLG/xkm9NZPs5CveN16s
FGYZTOH7PvTC8ZFB7f2WJbKIDkYj14VeI4BQF35xLyKWDjJ4lVju44Qp12jwO/lv6d+osXstWPIJ
7sPs5uY+hrHgzQmiK18P3gL1oNTafCzbp9IC0JV6cDESc1fEwbJiVVdTaljVRcASMpldqrBjTjL8
8/Kx9orL0K7nkq6O8PMlR50NGrWD6lWXmICXXVvP6YruUqYKGQF7CrJyVkXw6KWxijVqSMo3q+kv
El85BKzM40TWabg7jtzlGt+mLdxzHVXbidsjJSMwaPZaOF6oYYzvqHuqbSrwQbsqCnPFzTiPpFuL
Tj0Uq6RXNj6Kgjwhz6NUriwf9StqT1HAiS1YXmz96NbEG9kStUZ3oVBHnkZleImH6Mp3+FJKDDW+
uWi69GSnCDLdjRkE92nG68fuZlNKS6LnZ3LQaVBxH/LoatCVK8V1zpUIDqMjr/UyAt+QnRp0uaIe
nnBRJpz98+pJUYaLuHO+ZiX2X3rAbnO2UoYuz6SRD0VpHgv/gjyRNT28LVXem9bNL7VBHMfewrZK
LDSWS99dtzLfOq085xqmYFE/ET70oMaKw1PDWJ73vM0KcxdX/YVEOM1LfN9XcuP143pAYuCwTIUd
cNiTW2WPoTSPdhif+p70ec9BatutBqizWet8FXaw1EPqOvW4L71Xa7Re2AG8uCLcBn2x1tKEnYR2
n4pF2pTbsaR6Lx9VUiFsOr9KiyLWoPReGZtpb1J45lTtve7oe9GdCgbkQMZNn0oKjOWixuZUSDFr
fH9tErDTZMEOa93axahMCxXO6UiVcFwTjYIJDFcKLeVuDB+CLluUVbH1svyxiSi55JPVPnbye7Y0
EsW/eelHIOPYQLVJuwwR3sTP03PA3Hapc+hpHz1SyMC4/AVN/ffp40+nj8mm9venD4JIwY68/td/
/JWMsmyq+vE5eP3Ha83vPHGP/wp13r789/+iTz/p+4HE+YIXzcF8YttiykPhj74fSJwv5oS+/E6y
nNK5vx9I9C+oAy3Lxbei6s7Er/9+HtG/qMD9oLoBtxe2+NfiUCZ7yce9OsYQw7F0KGjANoX2GX/Z
93pT9CNCSthRt5ZVvwxKu9NH6yhJ/JBl9Ra7sT55xJ5pSj4hVsDHhypBRx8kKxZHJCfYeQeJcoOe
ljte1xA/ZmoZYDhjTny43784WpAj8/PHNVEXc2NUPjXmkh+PFg2mbbbKCa19Fk6vnChammfPm9YN
l0MQHnEtu2ntUAYZgVpHc0/ALEoMqFa+lk1Eh2CpxoAJaoFzA0bE2vEqBB4kXpJQhcxHp281oMnt
TcBznoyQnh7VXiEBxhv1hZV6xZxVC/WOU67SMaK8GuUjgBv2oJW/kAECAG040LzZpDYsFnPE1dpU
3woJdG28LZSmRShGrxGOcLPChICRBfcDRJC5bF7xsoSz0sB6ZnEjA4y0M8YUi4UxsI6JB7upESB1
+jcKgzdjR9XBz+KTn7GD1HR0ESWKvDKikUzPBZJ+QTKHrHEU9vam4u/ERr2SMa1HK5+FdVavk1ZF
6t8V2GfNc6KikMgDRKiBu6QTfxh7pLqhjY/GRf8BDCB4s9TopGqYcvX8ZDbRQ05+RFcom87q81mT
0OGRvenPK2NBBeW5kf5rkijhDAhNDGdk1pc6vB8eLGFwVG5cvOzrKnZ2jXqfFlGzjK0HWufnYYQ/
I06+z0ueLjvcE2pfeVU966EaAjLF/D5G5YGu0AbhEeIU41kV2VkNRiCusf8a4050SiLoArVAUawg
WHfj7aBGIcJUXkxDcN2O9teuwzlidm+corI5iXPjCoKnRRTMXEH6zQiQF0EOobpCmNcHbTvzdTWc
o6qSbOjnMVGFs9bJy4UdUN5/H+f/XoD/uABTlPj7BfjnVZa//n2VNb7omsmKoJsO8wSH3n+ssvwR
gEcLxQrUf0xpH8o+9pcppAqXsmYDTp9gwv9nmeWP+IEgfRxDmxjE/5LNz5xqHh/XWYfakYMnWtUN
Iprdz+ts7VeZmQRMdrtBHt49jY5+Ko322jOrnZLKhdveiaTx56kW7xwRbxSaQikONUB4gQLPXb80
Av9iSuit6SPiGjfTb6UvNk6JX04tr12LOSrg1Uxxbwz5gxyQ5Tq0HPNw52PnwJhUrmLTWkb6naq4
aCTqrRWplwFKWbUvn1zPulCBXeRyG8YEexoN8CcCj0uzc/5axv+l4f2fM6l+C+Mwf30JH/9/iFOb
rJ1/P3j/1/8kP+0fN7Q4qmnHMH8Eml39sGeY/v1/mFZVZypSQsGeRuW0MfhuWtW/MMIRpU6vbfpG
U1Ppu2lV++JS9cSUaoupssjW4Pto1rUvGi1MgyImKFh6IP/jv/1QOKw+/fojXfgnqqyYNiWuYCZR
XiV8hMt8bFv1ahnJtposqUKP0VCka+Rak9usODdWZM0GET/YY3+L+mpL3GPl+3tD+NpM173LKVwp
zu3th1v5i43B59rm9ImQR5AsZOoGs3/qMn4oqtq0RWvdbn0azWSE1ZMzUWlv7YGCamF0fwh7Nqfv
93Eu/3U1isRs6myoaNOn+XC1wlVoQXYa39+HBRg1AAR8H6Fv6q6jiu5DhXm97tHOBs54bdLewSN3
FbYmcuKuvzU7JPoIIL4CH7oZFIJ+Km8xluYbxyDQnBWdl35I3sZKA0AzrIoBiQyYEcX4VoloU1ic
lWyQg/PEsBAueVCy0/JZaZp5J8iCQ8OIhZ+sUL3tnnE6UOK89APwI5GR/aF19uubDmwEzoJGRN+n
grLeyjZsC9hoWVK0s8i3gSOq0VtZX3pZ/Yei8ufl8/2Ws4lhsTaFqX8Oty4Cry7aniHnpSiakb3H
g6HMiO8BgEu/aNb1z78fUT+1Bbni1J6lNYs53NU/D6kyBuItJt+1GuZHt1I21LVOVTughmVnrGIe
yRx/AcmCneMUhGyOwz4M5GWemCE0wfYY6NUxUcFBinDfxN11UR4DP1v1fr9x5LLahApkvGlu/P6D
a9Nt/zQ6f/jgrA8fR2dXuUMbT8g6oJcXgdPdsgV7oUQFbctDKZ7WIfxNfZt1FIIKGyl8m4OsSyam
XiFWWpf9tdr/sHz8sFz88gNNi5KjAcvB4PfjB/KKJFOh8vgYnrMbFopuhtYvLJRdnSYvGHNIpAXX
RKjDrd73q6QZyONz15SyyU1Ubn5/d6zPhJDpsXKAwG3JYAKQ/enDoPpEsNgIglCK/KutK0BxgoOb
asehkOrSNttvfWjCkAE1wXk8dNckc8dU9tEf1HeZ1R0b27vG1Gxqq7opStql8klVzbsaPoVeM/E9
WSxr2XVbw03OmT1kC9uKAL/MNRemXzHcUm4lL9yDl4V4BJMLhwWIey99RYBeFjwB6LpRlfoOtRea
sCR+cAz2+Y1z0djxG/RJHLpo/Rr9QUmtW6TO0IQolWhEDLkJz5z8l2igP+sH3tKIuokLm37LLdWG
BIOAwG5vLSLu6kDcOc3EQ2TdhpoWLH5/m6e7+HkMkoxjGLpuTnyDzyuk14SjKqHUhUPy0CgVQKpo
vNV1/C+tznCbUIm1qgx/WCW0z8fD96cLYNZUARJw1P50PLSbBv8aKwN8LXrY5ddm4qWpmgG/w95Q
09615jAPEkTV3Jnff2XjF8shFAmBMFXYqJLVT9duwzEvUhNT39ALua9i8roiR3lP5BblWJCT0hyx
8MqtJpqNXd3YlpMdvP5xaFxUrKYWr2AeFFBliWGqsJ7kZUzupplfJJGOKFdnKb+U/QKAAsS+iHcI
+kK8iFVS4IxQLykP0TCnLb4kUzjyq3g51GXGvnK45cTO76bwmn7/lTXj59k0UfBtNh0EtzKzpj//
8CYMqrLTqahTqtIMOSOo80Y1j43ZmqsE70duEHRXkyyl8S40Jsp8o3pPrbIuHN4V+ii2JlhixZos
+GV51tg/GPZT7pWITfscwmecnDAIoGeRD++oM2hRq5FfzWQRLVLc1YZBXF5sX2D36beGY0O1RlRG
1vRaTzPB6S7c4JuDNRf3FPb01VAqO8VUb/EI1TNaPWgbj+qo444K4ytFLXZFF76UtruMpYe7py6B
URLW+eziwljGdYW0X7GciY630NzwXuDUw60jsUXYb9gZvFkXQ0JzIWjD0Qr2eccDbSPfmvUqZic6
QNjWjQvpA7kKgevOZG7eVOOw9EzRb9m24YVLsxhG77iLVOXR6CNrWeir1h28+WhDMA8wnNPzMza6
MjqrtAl2KuYnyres4O3JruRDk3g71fdOeseuJBYIkvUdVXYvz1ZGXS9qPN7z9DqoJi0gbptV3/NS
CFxaXCnJ3D3zpbTsm5KTrxyMnthRXnAKcRdRyyutAGEmKHHaMBFnZtsA9QJ8n7CGNxFFf4tGG9G/
z+h594MAOlgh+oktbxHnqFl9NblO6vhpakGI2KTq3y7Zqkmgi8bV70fm9I77cf1hk6vDnaLuZtG6
/7T+mJivJS0u8kqsCI4fKl38b0E+N0ipZYm4k96bF6EymvYr/+qVWXYMVAacKDk7fs6bclybhzZU
3lJU8HzL9MpomkNZMA4qrDvU+raNTZpqx5vi9xfWf177oKuz1gKUEYJorU9dd363qxW9cpFtvlP8
VdiNjfcG7O3CpsCzElow7zrJnkNtjqYorhoUNk2SYAQLeswXozNQ+fiqZ+Yyr0fI6cWpg2mv6+Pt
7z/pzw+HD2pNhwfql0gSpv3Ch0UjD30nc9vRXZa9/sTM2k+UKRmm51KJlxPVCTfoONm/fn/Zn9eq
Hy/7aa1SR5m2JZyZZeB6oACm4qURyJOjle2frqT+vF3lWpy2NNQmPI3P7z9Q3X1Vlho2EDTHXVnf
K+JaDBWOq2FVkpMVggZrJsdOMGqsBNG9GzcL0fUrAFvxMtCYc14xORJhy/UKLQc/1e5DmaB9zL5h
KkFuV55Hqci5bH1cMoLXAS7wnhCEQ4vAFMpVFa4NX7v1mxiYniHuR6Vqgdb0OTw8O5uTVUeETTle
6kWI48KG2mWRKdCW2rlwHbr9Egp975ubeJ3hVJ4VNN783KS33xxH31lhUtv2QSa3TZ2efPwA1lBc
UdSEUaK0AbJZe203bzGV5z2JH0gyCT4TJAFGI1CZwlUx7ms6YJwVqz17mBjnTGzOogqksWuzSAt4
71i4xKw1kxdQoWHpW3POeB20FlStQkOsS2CwuUbUu4JRClA2RVVC6zTgRqaXSHXR2wZVzM0pFSIS
UPumWIWk2u1DLEnLuBkwBbJNDnHVVi3dHOg6ZZk+JCYbr8GA5OKn32Q83KY9T6Hwc5yG/nDVmERB
eWo1c4lebYP4hZKKUlsEu3S8YENcbW6+DvSJem02cxhw3s7l+JVFQ76E8pfPEx+oEQ0zipVud41W
/TR4rOGI9t3VKKaTVEVJnYikfYkqfWrmWZ2Xs75HK0PZ5GNP2ofwnyqfFNrYjBZBoezbQXJjmvAt
dpZqKO9wuRTckIjWMCaG2lV2YuS95XXmMaj5auUEG6/6YePhoFv0jrpzK+M0AQmdvDt2evKQuITL
htW5QOSPGF6/BEXhZteKdxtWopwhSzlhlVo4uXsTTAEn0Eh4BJUar5SMkq/WrugrYHcFNr6MZHFK
XYDQZvJUdfTX3IDqrOE86IqWzMKeB1FRUQ7x67ghAVJ1jyxS6Oc4U679PD85/NhF5zZPDc1xO47X
eFrMOYHpFQz77SCrr/yFh6TP6K323BnjIq5d66JygWEovZjsTgCLbKxQilKSGaQ1DRiA5LIOWJZd
Iu4KRwc71B7ryJPzUkAACVP1slIS7Oc2zhRU2zmTYgZw96sFRLspef2FdWBh2WH1cIoEk34eb/M4
OE6hJZUcYblryQMq5Vsp3J0Hj3c2EfAmxjobtaM+IOdBjdkqKHM1gLG+4DXcpwaa2jR+8a3wLbdB
zuRA5P0O1KoDWxzOEJs6GoXmZFS22tdU65/9oJ6cJptQg77cC07FJc7jguQMu5pEzRUvQJNWgD4A
jm0Da+Xk4JDw/aNIxeKfTD2DEcpP4pMIJbvi0aqPQVfcRdN+shnZqCldP9nllGu9Hps5oW3AxT2I
u6K5FygUulbX8B0p8WyIvKMXdUdPiV4q46bSHBC1fvSUpT5XHqpV08lhiWlzb8e4k3rIY754qStg
F1NqyXuqQy/Z+Ckd1+4akH1e94L+lr1GrlJbwjZso4U12tvcBC/o23t23bjHSM1lXsxwDnUovq2V
WhBrUnJg08f62LgnyxjPSdOpM02cbKv18YSiLjAvo5TzL9mRMbKIkkqWXiKLtf1TMJjsCEkuKW9U
Ie40ybOxA0w+XkoMY3pWKvvGz8RtbWdHQ4cmrtpH0nLqSq2WisUD8gv8agq4kcg1rtJsDNfxKPYK
FeA5yDbQNhgg2DsfASHHvIW6pWyJ8pFRt8ib9JTgdl878Ug4ro82x7mso+6N7XcFF0C/rXUP3gFC
GklrKHzkCM+HBoi4pGR4MuSw4z5uiti5zzSUUqr2FS2Vu+r8Gpp3HZ6hjYBOZ+qIMbqwJ3ufWbjF
rpmSwrq0WKi5e5snPqwzCMK1nFs1c8LBrjADx8iiMWGZWWRRP8sl+Et/AceFLZaObtFtly25AMOo
AVe1ULNhTwyRFuFvRbxSkp1Gu912IL3qDgsFiqBz73obK+CndL28GGAZdYPc95n9aDUIILUw2DsK
fqMaiVwVrFEgYfMjMmfDEV/ME2GtBlp69HiSxwrrv2ZHc0vHyNKUTEtTYxbSuuO0QRnb8M1Z36C4
PNsyiFeu+WwpxgjQHv57DPQFIOYc2sEGxNaZgK+FKaZte8gZlcn+QA9tlbsJuvj8Ak02Pk4w0n5H
q84XxV2vpXjCEcCpsrnXB/fcdOabmyuvIWA4C+cCL6tqrcfZrhGah2k8fErpAfgwq6qx2bT9+IJY
4MUApzpDu83RRCm3cTd9s0Yu6YZyBvRuiHLCme6y9Fhut4nqr0WbMS4ptLpRdO0G+mMTc9OcWj6J
nLZdpaYxuz40BalDWW4A3OLRIPj9rsoyftpqw9SkGE0Yo6CXbEx//mE3l+IAEIpGACeGtKWfO6s+
Va9lrN5mdBGaUT5CAhDPUg/rWRjYa0t7jAev3ya2/Y0aaKKTbWNzkymmhbORyBbNKieDBk9TBs4j
xbnboAiS+fu0eqeMdyhW47gFoFIBj05IAFWDbQt3t2ViZsY6U9i0ivKuUau7sbBepQbm3i1wFpOS
RpGWZS7J26Nl8lvC4IZJYzyYaXsP3sqd2dNw16L0nLoWP7mYDy1M5bC+6Idy7tj9A7E2y2EE0D3l
HWZddg6cCdvrXdtD/vD7e6v/XFJAtOsaFrJklYo+yuMf7q2ZGWQ6pJm7TAY2eNVb1rOpTw0GiKyx
MpHFMwPadJGwd5j3ZE55fnmyIxMafsRi15IDYqr2XQQreK4a3W0P2CusCFjqNMJ+R+MUjemV5wRX
egilvG3I7FAGdfn7L2H84lyicxlS3iccJGWCH79ENOK2aWl9TeTJbdBmhzJhUUtQ97ZYP6qovMvL
4iRrG0eoVu318qT7FrGX7IEJamc7FEebPu0ePcKsZmMtT1OdAAvKVg/89VTVtiH+znE4bXU1O4us
OFcm4OukWLQG/sGcbe/vv9HUfPl0ugT7aWg25UxqidbnKhO+dDDO1BfxzbvD0krVM5Ldi0yQAxRz
bN80GsSj4G50yCIcsfFPY3uh6sHtIAoI7hoLS5xkABb9myiKtbVlhG9GSOzn7z+n+Ys7j2WJQwhd
Twwu6qeDlmf0Wkt5gtSLjALQFAFY5dPonmYYJz4SOFKKYZaxxAjigxKZ23AIALorF1KIG6ri5Aw5
tFA8lXSDFpEdZJWplmlrrEFqQnWJBzRD/vSqd8VVbXhzPeiPqpud26w9UvONZjotTTKBMkjJc6eK
vYXCEbPioGIPTL8ucbHIAUHGoj5zE/mH+fOLUxiAdt0y6AvZlAb1H0dexUm7UD1hLwV79jHPUPJR
jwMVRXVWMeUfcq1/OSoQ6tCHIrVWc6an8WEhtDueqZsxKkKgdsXIwjJS0bOCuaonj7wl7PlQuqBJ
WJp+/5x/dWEmGA421WH/+Flub9Y6blh3BPXC+WTmprG5MJPoNmoxVffOVz81FmMCOxwUc/KHguuv
7rCg0+hoXB2p/6cFahSRQthfbS/bHl/nFP5Ukt83NtQc+2qe2aRA/f67/mSfEKAmaH7yysGYLqz3
KsiHu5wFUUFWWWUvZcHrMXX5fy2K6lBmiNW7ACwjzHONLdj7at9Il1i/5PT+If4f9K//b2jN08d5
zvKhDNnC05/958eb8Mc//GJJx6bm3PlaDtevVSPr763c6W/+Z//wn9q1P+kzJj3Wn1rct+Fr6dPq
fmn+cZ0Nj03yCh4j/KHTPf2Y77oN8wvThVcDlTqDhWoyiH5Xx5lfHCYTDWvbEAadcF6P39VxzheC
agxcOVSSEMJNxfjv8jjnC2uyjv9n8vS9856/35DTXyXC3/a6p6r9x0qiIxzLef9BrCSw/D6toabV
1sQqYoseEu2hktkrgXvb2DJ3UWiA2NCejUw/9inu7zbnaFxcf7iB//w8H5tnnyfY++UdJhhvHFYy
99MS5nrCVdyGdXNiEU9JThXmkhTRuVc6AMi9y99f7l0/9/nr0tHFPsVddXTt024uqNmt2h2oVyHN
60rbNZGc26ULgai81lXOw2b6WpTaihLjJkq0Q5VW+DI8WGsofdv/zd6ZLbetpFv6ibAD83DTFwBn
ihRJUbKsG4RsSZjnGS904jxHvVh/qaodx5J97KjuvuiO6IrwdtmWRBJIZOb/51rf0vayohKI6xxL
1b9GdntJe3i6s7oXhLXBVA5pEW7bL1NibhG0Hev6BtblEhO6O1b6wkpJ5uRwBgLYZgpCqGLOLlDA
MNqblNyEQWVpxS0QRTsnuSVe+Dukf9eWtr0RnBvgJvEO285GUJbFl6uJvkN4uSqzdu0MFQ7vdGfA
d+3jjaIG2zhtwatUF0u5GdpgSxzAuZ2lWyPONlXpb9SiXvo9HgBU6WrXrisLVXL42OCHcCR5L34o
iJw92bFHLNRvKO7+MNP96s47usphFtIhsdv4uJwottE1eag7AByOpT4u+gRbZnPj09Mwa+XfnMfF
MAOOjkQKSQO2y0+jHBpqUpi94SwScjAcOEqAH7Hi76OkWvjZn04H1V89VOwEKWdE3DZZ2x8/mxVH
htENCvBW2VrPdr/l83vwD+7h20iaMyDB9Fc9/KPgkPrmJrPkfRvhn/DnL0GLiaEyFdzA0/dh1g6T
nnm947xxtPSHh+Hz7vv9onCmxTuVNXKfxL//sNSEflgYAMEd0uDtFQgIUrtw6Rvh0Zizr79/7tCj
/WKeYZcvs38QMuHPJ2lwBHUCyHix1MxO5jity8bYCHdZRs9FTaZFZfYrzNfLPI5EMuWxk9da0txq
PJTTNKxjuydsHRMPWe5ayLeXuJEGbG/NTcWxlaEbm6Sf1n4Pn41fPZxrvXhNKiAfdbJxOCwzFTxO
EEw5RvboTHKMyJdBtaHlTAEZ7ew0XFua6Qm70AzBRc2IVlF6zPbh2u5Q3tPlKYYeq1bv5kATlGbC
YoSti9aEVKOgjYNVq1ZA+h47QEvGoO20aVwBJ9oJZ5w8Plf6V78xvNI06JuO65IflgiXAyk76jSt
cwVCsZJuhIUH/ewiHcKlWQ57Qme8Uc02NVcotfBWWDocKDJ6y3abkGkXygY724DsNxyA0RdHOo/l
k4HfJ26f6F2wPWdLi13GxznUkq6L8QXPUDwHa2xeCHLGVUJgTxwtpXkGKZa6RVS7neZf8FOufbw2
nCJuYxVi9hB74uMENZRImNlDacL4cpaTFqyGKlpk4LGUfaeGm6YNHoPJuZj81DCWVtBukaCGfOTs
3REE/HcVj9JSMdEsJ/1y1luALmTQDhjbINpNaageFb2rNhHwumNjDje+Gq+LoAXMMxR7qYLnOuIU
mSeCbsahwvgzyaTqGfB6M4mTycKqIZRl/VoCXq078jXllKGsqL8yisWwcNOOP3M9JDzq+kgJRrTY
nEmrLDI8cQdi/l4YEKltPD3qtlGOxrrrgC2HNLzzGxhbsHjHow2QJY0BxdjNAry5C0sePBHr/G2b
+rTM9F1QMWjwq9UODDy95UQB52jBADSjHWc232rum9mRhCa6tFzuBJ5LB1czgE+L0wMe8raEJ9lj
LZwCjZ4Dd8J+c4J0Iyw9IcRjG42zg0WvKweUEfhDsfBUAfHs3R6vFAxEmkROvGm4d8ls3s35QIBl
frLrW1UhbK607gaIjxM3oQF1MEWw7jrMKHwym7CURhoxNPlry4dh0nlTOAnA/DKUw40SnQrcpMJw
qFqgtTDtgVWHMQ38PdI3it+udB6nsA7Wv59Q0B18nlDelXmWZXE8rypC8vdh9hpCKc6MJsPiV/d7
i4iyah5WchnvctKP0JW1kX6YZucmH+Y17+0m5Ekop3CnZu1tTNmgkWAVZ+embG+dVOGMAMIX6yGt
9H2MA0cMAQOwJZQODIPcCcuC2YUvj0fbDqa1+LuRCAdYzcR/eZWKA49nDPaB1zWwWdVoh/Zkx3nN
ou78pW58S3WSjKrqVjW0XVq2m5YWtQ9RT8K5mcFYdjj3n2od3JNEp3YzkRRfY/ZcSlm/F8PF8DEP
JoexndehHp5NKtwsqbepOqxrDHXijjmpvilTskHLcDmN3b6DHmk43AMbwxtmN62e1x0GODtMF6HJ
9BXi8KVkgzsqV5hDddagGq+hD84JerVsNNvRhlbFaUeg1WutXzowfElu21lqcAcC59CFOvMVfx4x
Xb3vn9CmWLo3O/Na9+lf4HsdOC0WPzqfBo5YUC2A6JhzDScoFGY1XnTpwbDic8R1sBM6G0l4cYqR
xuPAB6WZaGyE2SmdZiQOySYGHCJ+qvBecdqx1sN4RYnoFvV4RE4Acgenq+Z8KYL6OUyKE+IQTwJT
1O2t/msBRpLGtqtjSI3Jkc4KCTBrfwxS8w87DjH8Pmw02U2jOmKPKWJPEAp9HJ6FBNEK2Lez8NWn
Se9X6BTFpL75/WNAFssvXkYoFNF4K+I09uPLYFOLB8mMnIVwrEpc+MHAoBVilsW5zGN3MbIISzp+
SxyszYCWseo8CzPdLOWnacT0yWPr0OUoY3kxwB0URjs7wNE44N0MzHtIgV45vVlIIeIw28Cb3ZWo
IHRFWhF2pccPne4/TNG4KnLSwsfkRnhRx8QHCEm40aDvsBSTxVXfxryZDkVEA0ZY4UVLw0cL124L
HOGQFZfia1MrWFcDZCrmYDF7kjl+UupwKXGSI0nVH26R/qt7RP/Rou8sJA2fGwu9PpmzEtBpLKvi
Rri5bZLLEjUGbUTeIr32IYtwXHReU/Jr7DzJ62MLFpJYUVr0wD0ed+0gPgmqrCNOImBcGfbacIlc
ZDX3xyojEb4djsKTaTElDA4OXKzyRjTjFNSWarklT2Bp4tBGVbFuFE6AcMXIAbiuZD4mOptzmRs5
MPXL6Ua2/zSAzJ/2ZYxTWjoyDRbygGTzU1dHbQd5yPPSASpG5qnmMYm5DsDgIh5Wltx6wqheQVuO
ZFYgLM2pE67FRJeAzSLGQsR4QiswNnU/eW37KCbiRO4xnxqHcTI2M1qjiRj3LoqJ5eNHYH0uJn6P
aaxhVppS/On5awT7wE/6ldqxlbHprGhM1uBJhKl/6KUVWQyLIEDsz6UXy2UDvqy9V1EcS2ykWiWl
/Ugeud4tI5nLl8Llk3Bqk/FQanhUF3Jje6AHVgHspaQZ6JBxc3EaqyHu3qDdZiOWcZ6A3z+d6k81
zvvF1VBQ055TcG98fDqB0cVyZUH2ktDWli02fOHVZSJuFZNQ0oVjd1zkeQEVYGPaydma5nU8ZvDe
YpYD9ZDad+/oYRU4Q4dLOGAsiotvYwjvAsMTbkszfxKTr/jcv3/3v3o6sPOJ8CiMeoouRs4P5UE5
FyHWzJgCLQqWWUV+AiCAsXUuv38ZUXp9niiFzJwmhIkR8HNpVpOTOyIlYgYbWRdTY+PjmP39Swhv
zE+vARCFMzM6axZ5uR8/iuRUNQzlxFkIrH3MMJTJKK4mjeqLsiGJdgXZnjZ7GoGxkImLEZOZzZMg
4UrXdf2AV+UPV/dXQ+PHt/RpfchL3mzn85Y6v9vWZJMMQXESdmsVkz6w0OUfLoFobHy+zLR3FB3V
DgW3+akCNswqIG4SQNwAZFHAKcCqeX3LTEUoy6h0ywpWicZeQe57dHcmtRlcvEn/w5z73mD5+X2A
qHHIAiPn/NN8Q3WuYPb1Sa6hdOpRIIwN5BDVX0bQSayZSSHdCF5BDtghARXhAAxrpe3vr8ZPWjKs
Jdw2VYdMpoqws09Xv5Bqcn16Mjrbpt32WbaBqHgEkU5vAHQBg2HKxSDhd1YgXWE1iLuteCpzlk+p
6GBBPzV9vwxgQIjJW6+TP1yoXy3sP75DcT9/ePoI6yptBRg47YklJ163QLjXRfM4lfDTOqpmjP+i
rvj9dXm3GXy+O5TKBiYE3DVIjD++agi2y8LryK5Fa7w8K4Fe9EvQnJ0oD0DFizviM+v77UhHi5rL
+IP35FePhUnwDft6OhM0QD++AZVYTauR2M/A6dvXHJe+b6wTw9NUFhWKqN9/YOtXMwMnzjJYB9ZB
NG0fX2+2OSxnW2+zHZG/x42KErZ+RsYhkhdXEQIYi8JMDM9Zrm4FBcUc4WfAtm4QYY+wOnKJElg/
Yk97LkRbPmfwhJTY4pESXA8pAskzqbvQTr7q9DNKBXQ1dbYvv0WY/W0hMInu22I+SMBrarnZSjab
HzzGA7gHMdy0JtsIsI0o2HtStYpsL+qsnlpPDL8RtPbYyx5K45aYgzgc96P0FmLvZVkALmdS5Qbr
BsdKym4rKbF2tidbBmjKijGFxiZMajcjv5sugj/035Ae7Xxb+S72GiPri1hcxKZRqZw/HCip4in7
PNo463BUAUe02X58vPhhM4VpGnHxxYUuY4pVMAiI/AlVu3csyvHZcAV3pJXEoagFSh8u/9oSOxKs
1/RzwAsgSSsTrL/kM8NokBtQBFpw+f0o+dWziNxV7OJVqE+frTJFEgTjFPMsDpX/otA7UEE6C7SG
uD2lyUk+LT1BQvj9y6rv2oLPF8jCQE9fnKNl/bPkdTDUXp+RKy7emzQGzRoFBIgc78SmeEJ+F8bB
RaxlFP60rKG8IHcpAogu2rILN1Ubwtz2kuVcqCcxoJ0s+yqIOSbRTCbBrLXD7Mcc3EG8G8poEbTh
5b3OstlyDfsW4ENup18VKdxJvXEA/K9P8jZlL2C3YifSeRG/RPNMDCaJMdcm7TZgZk8YoYLDI0qR
hMBoYukpCV2NcDPBFxJsJTHxx/TNBvA9YjCP/QbM9SrWubViB01ZL/pnOo3Rlt2iuOWcn2/F/lxj
RkZItMXFrVHa+hSldTvCSmdDzk7Lb6X7EY8eJMbde/9Q9S+iABS1kMROXMfDJ+oeyt4B5XQMDaOI
AtRQ1pVqEpVBvwaYR3BVk7HFOvrdk1gUi3ghRcpiCqjseX288aoRr9CG7Pqo2QYmwQXsWEWfTOA1
0I8NIWngbGhnZVqI3kpChrpM8tDQLMUMwRH/Wo5T+Bw3U7MlSVGdSLQo9Z2YJsxrOBNuXiYbc7Bv
bNZi2PIbRdI2U08roKPqUKd1z7C366US0aZqryWblw49blfSaKvB30s49AxaGdW4RgC7FNvjxOHd
07g0k5eUaL9CQsg9z+sGZEvM+GqhAnV09qgQVxVS1Ul7k01pIb7LZE8yF/U202/FtNBxbqDlOrwi
8EPxsOwx6gV6DLNAWtV5RI4bz+4kcaw0AIkCNKV6UwsRhw24BhVRbLByepkYRlaSbF0FEUa27U2i
rAQ5CNIJ8g7EuXG/qmG7iMaGz8GGuE0BE1XVIlrRdxpjo5uda9eVX4P6rje7vWCiCC7RWMAqb4eV
P1MXKF+rjFGPlI4HxZ0cgFYTAPlTCuhEzG8G+6GQPEHx7lL5YBFzmM+lSNFb/eGR/tWm2mJ15TwZ
h5bzWT6v+ERaEHLBxqPPNrmtbwTnKVVA1Y0+4KUc0hYDkvJK1jbtAIao0XbmwDFSM+40kyowbF6p
xPznSOlfxVMUspY4crAWuxDRihN1/e/f868qRIvymCapJSs/5ZwCx5daaHjM0uqTgN0MxrWaGFn0
H0VnsAWV9vsX1H5VEtjoTkwbW7qNy+HjutAoReWEAdNejcgb2bI3hjiawvRJp6feUEaltnYQo7yT
9R24hU3DplH0Ysn7ftDodie0/FMt2RQ8BZlv30jUVKL8BqC+IXdpkttFbXV7M4GJJVeU3OfUugw+
QCZYaK0frkbpNaj/V47V/3cOzH88L/8f/62//P/GY3XRnP3vj9WvNQmW7T/+U3ptpWvx7TkoPhym
i2/++zBd/oswYwYj50cW/hdxYv73YTrecI3hKdPKwHOBgOK/DtOVv1AJCUc3p42wCWT+6e/DdGKQ
BVSBHpBsazru8n/HOP55n+DQikYkgiHQBIUATfPjuFWCAK1tJDmeaVPc10Kgj5Qc9dNDmmVPcoHK
tmdqQsvTuD9csNM/twQ/HqO/71N/3CmIlxZhzappc7z508a9NiOSWml74hYmXlS6iywL3TWtU32s
7qSecz0hQRJq/1TI/4MBeya43M4l0dZaBSRxZVlNjGX3h8kDy8vHTR5Hi5zt2jzHCCBkNjOfLkpd
xVZawRMnrwLAbixN56AqMLIbU7pxMpnFS7gHUNcmJbYAMmAe0ac/z0F5p4QEYHGE3LplVNgQGwWb
pKkIXevfgIUTlyvM+DG6upbi1t1UhgbqXi06qFTNKiQ6a1GXh0LbxllwqZV23+rpKhwp6fOSwyCH
mMkoRKtmdNum+N4a5Pyks3my7OBQpGnNiRgqbS06dg7m99JA7V9UA4dC0kxAQ700WudgOfVRA4Wp
qf6OtNFvCtqwkQTForKPSdg8jqP8gPmaMGLqtgi9e7d0FLLjZDn51luFhIdCv1dTC1NIqd5U83RL
FAmQP1iXXtLp4Fry7zOOJZTLgKVL86yb0UuSMcXVwo1hBbuZTTEGbeJMNNl/8PsJD449biGSMtNp
N8OIh8bmTNnLhnyjGXjtDdE0UtInrVG+l5Dxsx5rr6Op5zDWz70xbzL69lGAuM2im+k5Sle7xd4K
cB9kJWYD2DLrNsBMJadl6DbEoZJRvG9JIUS3j5XXrEjdSDgs0yLq5cD3lMzo+NbWVZsAiScnluq3
Kq1eMniYfl1BuptR9fslH9ykR0HMSEueECl1HLN26iYDd9SFHArW+LoSh29PqmhpGWRkxchrcWY4
V8uf+KlFl65qDWSRKTqs9L07hlaYEADVjnuj1pq1XkIH6ks8BOTfqU2dHIOHkS3MIgtkh/68cIrL
VQIdu/RZXQB3yrJ0H8dsj0PQyFT+vDriaZszOlrkiA3JITy3qM3zBFp1mL6RnHqXVUW/6AIa3X7D
E9YXONUaU6OB0Oy6pq/ZIAYHtW9UNnb+IQM7RzvVgqlAtxC2tRURu+JzPGVo3Hei1CajvTPaYkcC
oOolypI0LTLC9qWuQiaaHpq60dwCfLrB3e/q9BaHXuj6BVm4fhqRjyDN11TRvapGg5Lok7HO7NZa
DybMnzxhI0WuwBn5BL64ECGnUWbxfoqaY6zOlmeKbOoKhpRvldOOmC13GmsMVemdMajrAEKBBxi0
8XQrfUr9V4xh38fRuJmG6VIGfObUTDFPILLM8QYtnLS7c3L0xAbGmpU/fS3NfF7WDS4x2Qya4yT+
06r20dQ48NYWmFExG+jogG0KMFeOtANmjtscYbylpt9JmIw5c+UtE05MlLNX0s/Hsco3qWH2JAZ0
UJW4U2KXxEAGnXFuCibfNNBoOZsaCTCFR8G7Dfw5x6I3l5yZYy5UIvA0vXHfZPVjG+FLiFPk8Vqw
7x0cpuyzoXIpxSJrCPYMTesxwAKOZ5c41wC5IBbwqV36XXmqcUW4C7t4UXva3Rlx4TESd9Ph0U3a
9EYJv2Ygajwt4YzKV5iSC6m444iYD9nC2fDHB4IpUBJIj+8ushKVvWtT4iFJ3M9zf8gKrEVyxDu2
UPXDnl2HWrc1WCTcUiXrLLUxBPS4AWUZD5t0hpB/MnK6FHIHKl9J1jbpe7nUXmv49+iBz/KMW0DW
3iotv7Z4vd2q50GvBg71UP8HEpJELbevGvIFd660lVWT/1qaV8kwVurAl9hibIacL1cz2cuNdmbX
/oQeFoJF1J/gi+2HBrFs6wM4RbMLIQF9MTNHlgYnw4lWPcgAWJ9YfdCow10vHtEGET5qHtUWHEg8
MTGwVqRR/BLJeEwdY0e+a7ucDNa70fqay+W+aPgQRRt8i3V1lw72Q6ujPZZC+75tMgiHISa+pjMu
cxnsZenVTlgQzZbPGcnfaTPscqV+9MmbdW3zYsQzKFufKa1otdssmm5YW5ZRN3mDVlH4RS6ynEKJ
vuQZgzQaWOIDzTwiZz+O6lm3ud1CR98ZHO5aWMVtnM+NBlAzyfVFP2PXUTlnwRGIm8G6woQGpwY/
NpJlggmLOwxXT5Yaf5vSasF0tbQk7okj2pD2fdLe+5ZP76MLX2yflZC6+1s5qZFr2UQp0hmp556U
u1J5SsP8Jk9YKC2w9K5OOnDg7ww6Ru+vDB+/WzUEtTOfclIRkrQxag3yN8ezdHwmQx0/wUcBulA0
t05gFgtbfeCAB21+zvu1xsuEjaZ20FUI88HcaceRI16jMHYsV2Sj87TKfnYaDZPSldTvkGsboRNw
7T66Hy2W9L4t1lWlcLxeTTib/PRb1BTEmXNGTTht5M1V9vS+2pek7zpTt8il8K0PuVxkPV1V4kln
8lgmjcwr3bm3ezycY7plq3NNSp4tbIciOJ373CZlBWyfQLzSS+r4Jebi+UCYXWaPlZ7HhLuo0beq
y5+qyDgPJBxNwt4uayEo3aDdV0lLzvJhatmqRMdgjG/NlkqWLnEmuoPDML75uBfJIUYvXI/StbfC
l8QpTj3RIpFTPcdpqdDvZgaY+y52Jz14y4y+WYTxsalalTNYvnGgxxQrxanpmSX7TtlBlriLnDMh
q/ZCLW3JLW15rZTT7KlzqKHwcb5q0Sji0qH5p/3NLJeE8XUHdsrgPDU4tY1NEdmpK2EokJT0JppF
czOPyfJUVI/cnhgdpLoTkpGSGXo5JYPjfS1SFC19wcWqyFvHcYS3S0FIr0hgv7F1oY1XXD0IX5o2
fCvN7pD19VL3lVWiSd9VWzzYAVa1sba/caCIsR8GXlK5Yms0tNgdmAWZS6PpOgbmIQ/6QzQzSs2J
Oc7Ks7WUY8saaq6IcP77WMeQ0cIhZw8APEwvN1au3AZm86yDYe/9Zl0XJM1K+YUuMl4KiyDjYIrW
ZtSvx6lj9sjlZVpK02pyboeWXF+10ROMyjczyv9CgfRXE1s0zQMNgoQ5KO51tBL46uO+yDwisZxW
eonB6FndrNLyQF4RWTLpp74KddlJTnGrLfshvQRpfo8xnEsxHNQKz+18IayWZ2PGYpbHg9ckN2Gn
ZZ5d4FxvioL8kLC52uW8reoI5euEAsuOprXwCkexr3u5tgoHiYOq4SFR1U1UyarXzQF5WAbihzqz
+k0pR9+JITykjtMtFR9VA+aQPXvFUeU/Zczg7ghichXJee4CB6p8za1porsdXvFvxqScU1UFYMJm
LDX8l2xLWY1JtjHz9VxrqyDFeKaUDSsdcx+EJ/aC2OuZH05O19IQa3ka9WKbRWiGer9lR0+QFBK/
xC17kTyC0sQc2SoR+flkatX13yuBsH9YxBZpCIIghwEO+1RoqH4DZqwTXmg+qjczA7cpS7ep8azV
xq06J4AVMaYwRSlVerLIGHWbulwnRrs7Wxamc0pPspNxKP/+nb0DgH4ozv71zqh93mENoEI+1oXo
L+vWKDqJYfSlLoYv9Ry8mBZO/Tzv0K1YqADxnDoJ6ecgdJLuMfKFY9AMnmn2eWpROCtdNCoTpvHS
UkdEes1mFkZZnN43HaBKQ5i9GrExaQoCqhBieupAnp6ijH9ozvzyw+gy2DZsebgUPtudpE62DQU3
gsex8Goe2AiUsr1VmNMROrF95ZmffePOjIxbRc9OeYa3vg4xGev7ujL3sj+hJ0FmUbFUJiOrlNHc
wDAM3CqDUxLZxePoHzsdfGnpdKdO1rYB0aM9ga1/+CSKOEv6fFt0TWDOaAqY9Ac+3pahnyIZi5bk
WSN91NaRH2aFhb43d1JqkqZJIDYGUNJSGoaxJn39/aj4qS5muFKQo92h+UBX49PxOt7ztnK6UPIQ
m4Cr8HcQ0I6/fwkx4j9/QAtMkaVaorXx2b0ydeXUDnogecYIgKLWj70soQ9nTv3964DE+/mVeAkd
ZxCh9rj5Ph2w4x3ImAxj3wsBPlMhTA+KcQ+L6itZfwfhA89hx+iES7iWKqZ0odxIhW7XjohbqoA6
vXuQiRD2zDDLkZ5DQ7Aq5QHv7F060aKrmTjSOnyRUv1cKgz0ojD2IaIP8Qomu99wYtdf+dnOwpKk
NfgD34FSzW0nG6ewM49WKxcLhB+3uemTZ8GqHuu0Acwa5g7hyOTV+4+RBXE3AkELjYazPAuH21hX
W9npPQFBM5OMgyqqK85HlTfpzqcVLXY3ovSHHfug5Ad48nemH8Kg4WDOlYICvn6f3TadTfGAqVmu
7sCXvQVB+JZP+VZH5ZTr7SN4723yOtg9eck0ajRjxnzNpZxn/2qBFvJ6DRmVNd0n1NNR9xh2yLIE
d2GcrJXNIlGF8R697F3gUxYk0o6z93WmcW6ilQFpzMYKJg9eZwy1dYBysCPsVh6qp8YuT8ZgbzOH
3I/BRInPpSVb667pKCpFkWKkYFSSMDmRR7G2daysrTIneF2DYzFXdw6hBnAAa5FAR2ZC1+6ScSdi
LAYCZaWkWA4akfFJb1+TjD3wO4/FCurbZnx0OtPHt4nr9GGIk6t4Blr4aq5pTsfITvawzCljMz5k
DjzFB+Fiha9xld/MFTfIz+QIoycnOODFYgcsTIE1W0/Jagje/CJbhiLI0fGrx6DqDpyHvr5zLtpg
utch2NlKd1D1eN8nKZZ/cyv4XeUcvYQSoCeRuxbZRx36ks82vo/MrQafD2FU3cPYeaOQfwaQoPtf
3l33lUgwbeAW1iWUgLa5CdBSJBElQByjh6MaSWZH9kJi2vWWLkTYWdekLx7nWDlrffwNZVLMmsTW
IBQFVVRMJEVXO61ixc6D9JRK8VsClC+n1Y0xliOQgAXEWCNtGN5pRrHCt4XkeLlqxowqG1SQlK5Z
P3OuG7BbQrX90lGa2PlTJ7dPUVY/1KQzch5XrTHMb5Oe6qWorKPAGagjCtJRof4pkpdapPUl4VFK
tHvQH26lwoN+nz7+5ef6V/fyn6akH/1eH9rZ/8f64uvX4vicvTb/LwBVLTYC/31b3Ovq53/8x/PH
Zrj4lr+b4fZf5rs+i8UD94b6A0PVdP5STAVZtMiyZFX421UGc50mOWormrImgjSm6b8b4bTP0WAB
ctfFYgHF999phKvO51Y4xmGUNXRpUNfgjn6XHf4gX8nZZ8amb6lEj7aPacL0ac4XlM6F103LqGV2
jzmTDdgSBzkH+1CNSQRai7k8/mqxZa9L4BYDld80Biss39GFFkLKEwGyo0FgoZk34zjX3pCUi9AO
nsvOrw/ofFKOCmN6bin5PWKDNCXUk74+4P3NqZ0CTB6UAWxaJpOFxzZPI2k/csxe0RRfMyYvajM8
2daCqKC0k9+K+otujA8jTnJ3lONVrVCRWVpSLtsvfbNPFUlfRbCINpFO99NxVvbo36c19D3EliPn
pzRP+3reZ7Q4l5k/rkmtLhexYJl0c/I0M9Mii3S8YBLQcsWk0GINW0Uj0PByE3c9ouYyhNkO/BVR
UkNwKhqtqMGUEDlFuTbMXR6l5ZIuj7qIllPZfA1CrmSWVI9lJWXsqlKw4KldrXwDVWnn0LPVNeCP
OE9aV9kXxtgzkdDXHJyZXuMQvzHtbiU26hxIS/GiGsJq2VjlUynFd8QesjxY0AdHZHL7IlCvhvpc
KwdQcv2WHmIvipnFlNKOqAENLeJ+QP6ssHSLKS73v8/0rTxrqhdNjIpmliiuklB+MGPtnNUs2ha1
4jpWS1fn/Ds182OjkqyukXTjSbpxyOix0vEF8DXMDw0WuFVrcNPHdN2NwW1pFtvOj1+EQ8a2yzsR
v5zh76J7SB+DfiTVvb0zSNn1yhyQSGw8FWSNag3KCsJdI81YHbyyjhkoItG58EcvDQnQs9il2OpZ
0vObtGfP0BjKqZYRJERV8yi4AssoppooU5JFUFm06tUxqtTFlq2jmISCEdBnjKzgxo7yN/aiiSfR
2aXp0xbSFfXl0Wd/u1Bbf5M7+ZOM+1FxngduvDsIapOhd4eJc2oMx98zJdiXff0Iiija1CTV8jDo
4p4w0FqLuKWo+xazVowJP14N2Wcx0h+KujhVMjEvYfdYNuY1ztl956pxFDCNWWfNIKGVSr8cyWSh
8aqZZFPKD2rVH6bGQttt0lBrz1rDnkZL7Cv0JGQTUvt+nlUPyYsl0VgKVZ4u26KP2eQMo8ncCjF4
TNmYzwfihwF4K9lNVMxnZwS5g5Li6rRzjSEmeop86hpfn3dOYG9rSSk5X6nsddZWMu0o6bmINLTI
QCfFEUtSN43XxsE+brKnWdfOpBjfTRESsTyidYDYF5mFSDUbrVfJLJ4qxZy8sVS/FyFALnXeR4N+
Eyb9uUdKN8MpIw9nNSUcPenOxsasVZTJ01TiKRe7u6hiNBfVTP5RBbHSHmjkm4+xVN1pA8PXiqq7
qM2I0I6XtZ7P3vBlShPlD3vsz9WKIWZUkYqhYGN8V8h9rFa0Xges3Obqoq00T1Y4+ZnsZEHU0+s4
0U6zfHhEyU1eFhhFlPGf0N3/v0T/wRCO9/93S/Q/g1Lc57oN//Gf6Ws2oW15zr+//nh+/f4j/l6y
1b+ojoSMQuWQGI0lC/Df59fqXxTUwA116OcoEQW49+9l22JtRitsI4iwVSza6n8t2xZhkEIfhoKf
0gs77b+zbCvvSOsfKkZcssjx2ASwOOExx7D+cZANVNlh3rKUPBbu7eHp6Xq9uKeb9e32coW35dL6
WcAudLeBe1u43y7bp9vZvczuIXK3y6/r6/WWMIz1+uZ0OUHgc6+X0b2c1jt+g33DH1/5t6+v/sJa
lpt2N6zi47ikebUG9LYq19KWvO5bhP+e7G6iBezNxcvd7uF88+Vmd/fwsLm7I+3CPW8eYu9817mL
R0Jn3Sfxdy+Z+zAuCvft8LK5O282dw/78+aHG/urE/aftjSfro0u2gk/bGk0Hr4p70NtsUeM5u4f
+wVUH148411Yrrx7fNy/HB5fFo+Hp9v9E+Qjd3u6PD3ergL32+qSujdHb3f8yrGeR4fe/f66bReH
y+myjdzbx8P5vHjcrkf39nJ9PeXu12PufrG8y/ZauVd3/b1ynx73mfvNvcje44Pm7mc3WL6egCK6
YK3d9emEosg9nU6vl+2328uaFdFb39zL7o7/3Z3FW9yfl6b7pVp8D7y3t/3+8a10j19t91nxSOb1
7nf70L27e0nc/QOX9vxyPEJNdQf3bC87PuJDsHI355qb8rI//4no/S63/mnYgTSwBQiIx0OodH+4
tPpMBI2SEx5xKFzHfXp6elnwLs533tvLPvYeMvfArz23ldUuctX149MD8mzv8ERaFj29y+Pi8TFx
O7fccsDgvonxsXnLGCGJy2dndDwdqFy4CJuF4zJkxQ1IXN97OL+l3v5wS2vevQauC7bbZRBL7vU1
XEneyT1tr5fLZf3KCHa8dcadu1wi77gz3cv30T2ZC92NtqzxHkf+HgAob/SaRXDtl6MHCHOZbeVF
ehmXvlu6tXt/vzuf34LF5oWbuR9c7vHNDX/tu89/GqwgOLlkP19SwXhHGmIhdv94SS1pVoP3S6qu
Zd52sMpcPqoYqbQEVr2reg7/79G6qVzZAx78Pwk7ryXHlRwNv8veK0K2JN1m0lvRSKJ4o5BK3nv3
9PtBfSJ2ZvbEnDZV3SoymQb48QNEItUgdt2zaiLSpGMa5TS3e7F1cTnegCWJfb/cqoKai2qLYsdN
bROwk7U6K3er02kc53sPLEiX6uIwlWVLASEhKJH0nypLkhhBpp21mhJzTpYKwWb1Bn7U1281O7Lo
dV34RlkCPOlHf3Tg0tY8Rb8HPioUNlRRLtXV+j3qjcHbR36fdQzDN6fxjz7LYHh3jRBwQJ6umtOl
Mi/qo3uE93RHRQEwxauj72DTOQvF/+rIEGeDGzfua+kZbxNVzapZXb6/EJSPRVqjcTW3NFnX6dqb
QuJUQTRDsWdeUUFWbxSLSd0dGsvPtPnt8csYnPQsKcHHYlBQK9IqZAlKNqzb6JfBeza901dzsaK3
ZxU/6cZDuqBmqNfoorJFMoAeoX1Hfvsdk7dBuqF4kP9WyV0xVWs1I69DD66e6PagP6OOv54NirqO
y1lCQeSibt8MCo0ZG+OD/q6NtwMxoqWb0TX6vMZVlHG3ql7JRO0ZcJ7zClITH2dh4wZi0mKQHVOe
CxFW1s3YIxzU0lS9+c5qOFsvrmpK0agRbA+RiXE1mKWG9Ql4/WRUzXXUjql2P1n1CPuc8mOE7uQt
miIlQ8+pbmazedyQxSSt3em4b822Ltpjx0NQdSmVaqxkttsyYABXu1NZiao9S16MaO5O2SULCLJR
jlWu6YmdT89yOSn33Juzf8cYXsKTHm6sfGfk9sGv9p69kxr9GF0d3NTvWpsrC3psVa2HHv7ENzUE
SliPuT1mmMNUNAFooCPG1j6ZbIRQ84rOZUKHdPTh/Hb1UVvTNLDXqP/Y6M33+qHSpgr22hXLaN/U
2/AikiXROFlL5NxKgwBwrujJRU28372emEu1TnbG/Kobzth4+Fv7d6vn5++8xyJTBTt/zYWfIEur
uKIfzsroHZyxK93vH/RsrO/OWHtYFm795V2uQV1Kq81KDudLmSWV1tTKTthUhrqwb5k5u1v29KkH
szZqqCh4ifk4cxsz23uAZnf+7SSZeVBN1bsp3lHbnIBl2CsjPTLol3KDEUXraPqo057gQpz/qFEc
43rqXkqslhFXtBWDqhefQv/GUjXSlYGtomiwyo96ZZHWruWTLbfs7SNTMtzT8l6R6xV1AHJ8DM0J
ofpisS1fxL+I7bTX+y3DnFic+WMEDzW8gcyMsmXcNdFlxPup7wJ0GI00vVpz0Il3Wso+Gzm4xFSk
tt2LvMgLInP00h2D9XjodfC2KqEgxSoim8DyxtFTTahJZ/xeLZJHQ8r4xT/Glv5RFxF7AiTZOUJ/
M6a9pnEzeYOsov7b+okfusW0mUQ2lAwnfjB0RoVkEPPm90HFZfqJ2iHVANzJivFJn/3kpPXwarS1
Ta1V7kunJW6oPXZO5oirxphhs42NWSK7dfdqka3M3HUMu9dRQOgKc5lxXofeYsa9kT382MMf9RuQ
eKNGHLutHjpYbNUsW8zuTOxdzagWbvJiw25AxMZq+NHR0BuruuqflEvR5q/Jik4qEOM178ARlrq3
MoK9e8GWZbSy0eDVyd54E86FAQyziCeu/MnOxLfUdzWYZWB/slFCMxZ6ga7KTDzUfGhnsq7YQGNF
xzrqabTtjhorwvnGQS/F+oNYXNIGdgb8eSsfc0GtSvC4xZM7WshJ21gbs7cOcwDVRgMIvhrlySiu
JugoIvDUZ+fOlGxckYyTu41u7i3AlD3p4VIH+OjI9cfcKE7SRH6wcf4A7G0AI08l0yl2RtYcWzNb
Gmii4G0R7jSag8GAEA1IXwTjY3+wpUMz3u1iNXDE0Y6tA1S/zYLwgvUwXsbB3bmn4OlRb8E7OkeQ
vW3w5uvqJCvltFXBIsLydrqYpjChwSChRX6/eYCfQWsgfneVEbsxssXN8HFzVVgsLdadeZapIuvO
mA1MM/JQnKfyGU/F8k/FzTroYK3JQTGDyFsaWPgkG/a9Hdf7CE5CB6hyoonC8TzhtyibzK/MEwiD
gOk+UDwyA2/m7zSLdLA9e7hS/oy6H3HT//E1b+vcir3uvY2qhdRRV09RDEPD8TnMGoRVJojUi8hN
UhPhQ/A7bzQKQAPoEprI56OHOWroBaNJYA1e1RIYE376dk9fIScLUHOzl23UZG9kKxVlC45nsp6q
qvomdh0tnGyU7w8cpA47tzhpgj1qFPzu8GQQ3ITHRmNlbrn0V+CN3tBM0LOjqG41dN06oQRLfTfo
yVhFzwDNqNHE1aVhJNuEVu/MrN+POjwWAcblYA6f/Ex6/tWtRK+Zop3uuolf+F5/tsBI6yhDbJKD
Hk2YdYQaJeygNf2TXrDPO+xmCC7Ua2c7zkbDDiaQxX9Krif39u+YIUm53R92YbIf9j/e1ZGrUqOu
0A8+nl+EBSytdNO45J8+1D5JZr4zGyB9BR+VbRUCu9C8L5Pjx8YAxjcF1d15mrrgbpq7uHjBUE0E
WO10nqLkPWUHwGuQftmzfI7jJ06ji0tp5XOB4GEUBKk9DMRrpBlu0CwnophlCwrAIB1OtgDKBNj4
4ngTce0WcKNFkox14sClk//5v/j63/h4JIr/w9zgaf+rI7JdVai9x+ZRY1CUYcLc5CH9SAZ+Ua6V
VWTJjP4leE9FUcZ8gazCcvH8RAR8jLU7zWWqQpnJxM98LvWLxIv6OC80WebMgltyf4kAhHvgxsd0
xovED5lYma6UyShx/OK85AGFrERYFqxCye1Cj1FD2DhcOE97mBefFfNpDPcXj50eyyNYGzstijjP
cywmK8NK/HFlXHnES9lfdm0Hdmrn8sRemk9dlgVj2ONvMOe5/IldO5jTAj+Iosgc5nGZx9My9Gdl
KY3Ls/IU9zOej2iL8X/7z/O4B88/CBACmg3MUWROzCjy+rSj+6Le6EqW4OAxyCTre2Y0iXQ0ijz+
1fcQhYQlBsISf+CPkKYoS/pYxTQQ7c/4mDl2uAdR6iFGAdeMuDvLCn+RTHjMRi0AzSzLnI3ioV5/
wdotBlgT0IEJE98dfByMpFtcEAW2PTJNRBV5BjCiUWBy86BMvMyHPP93WSNyJ8L0/1w0EhDYsFBn
O9C3iti/eL1Hzuu5nF/1uuGLP4ijWrKQBBfCmKVGuhi/CAoyM4OKJclA5OHPsoTIAkPwWW8RDBEh
FoRv5ZTvfoH3kceIl59lzBttFgnCg+jlNC1S97WqNCc/wl3SIljiEPLDEg+H/uA70yk/GSQz5B9h
5Uq+yT20KxNHTIHJ5KMtX/g2QOIH3CgTW3J5WaI6ZZx4mhCEX3aBFJgb85umZcniJdJWTM+PauZM
MlbYQdFiuTXmaq5FiPnlIm8DgaQS+CgWzApj4VZ/UMI31TRHWaR3iBE/Ep1EV/kReojeiiL7hlzI
NaK5JZMUy3NTHFlGXKClTHKML1mGXBVyUYg9hCL2NdNOy9xCd5F4i+fSXeuoAEIUOi/xY2USGQUt
0hMmivbDHO1NQnQYNzePuf6LtAye55zpXT5FfRg/Ky9LmKC9JYolHYhjWWR8ZVqnWTrDDdNwigcZ
T3kMTTL+aRmHtJR+B8Z93CJSQrTHc/jqZYi1KZGfr0iIstIWj6NtWnWnxKqkx/wAdc9LWkdpbR7H
lNAtieTlsW8kMu8u/4m/f0VEGOafP4gTSw46ieSBBVxEBCEWOJkH9kgF9hBdinGEpkS4EBpWFzOz
VOA+iCCOZsFgXFBDAAbB+E1d6RPYF4fztJ9Gb+UEHqDUAxm/kMVlQ/Q8ME2YacBTTJ5i8jVIh7/D
oKNMzD5QYA5Hk4DAYTCKeEyay6oBz3NUewQb4G76J6AS2NOpYCPKEU/5y/AZMDBDi1D8FNtEYrFi
TGKlADyZsJHXp8dR/u122ovsGLgbgoA0SaOeOQQTg2ir4DejXhCoIVeORLyjAI3ELsqFo2hiAlmB
iJp8gah7GVZzKBjK3O2I64FJjLInkzO0MakHZZeuzQABOoDQk9AowEwDnidDRcL4Qk9ThjpnDClD
BM65GS9AUE5wjj7KdehjnDJ5Q573V+CNqeBmnoaNlj555mSUusgM/YgwBb1gZCYzzLA3gRtF+Ad0
G48lDegay+KxLJF8xByNbED/pJDCRdQz6TDtiX33POkojyFaolIwW6xBsnCi0ZBO2UQ+A7ktmGPg
6DdYPBrx4CFLzZwxGzyD6KVMzSjqY2A4yECB/1HmEXoOWAdzwiKgGqg0qyYzwpWLjA6xHEiPLBKY
nyWivBmRzok3mvBxH5X3vMmk7y0w+whQNJp4iUM4heBz4jDtw6DPAvLw/gJ0wIOfiKnC4UHlFtCU
aHKBbxJOpVGsGIjYJ84aREwBv/pmGuTunKlkImB+CwfDE9jIVYx8Azhe0OcjZoznZQOmnYYcYUVc
jy2CJohue6wZ4ufAkOQJ8muBqQI/ZVCsTUZTgG6WGH7hFNAWtN4SrEPhGPDCKAZ+mXkmQJpkkQdK
irHNohHNwQPBSW52xCB5WBAfsAbEBVwH3h+LjPkRtKU70rOkiJOMJwG+Ylr5kMgtH+Yhjxtg1eDc
USTX/5MN/btjhyXdjNcVUrACSvvvhK1b2Xef13oNG0pwEhqFYRAyJNad2fviaEFQSHAmrn+jhF8O
hS3CsmFhv8jN/H2JllgB0XAxuWAhowH+0BH5W+ZCrqzSL+PAFCv65/M/xEwAG9gUEJZnfp9cymP5
+xfogvVVLZ9gXf9cKkwOOIRiS/yteOvyawrEPIf8zxAzjJUrsMHOgpVmyUo/TBw6ywyz7N5bZQ7c
RNaHq/gYviBdLZKFLBccc6Ezj3t9saUgNPBesp50EFNVsHwJaAspzVm/jPX7mhHx/eAX8oWVW3Cz
hT2VSZFrsTzoVYwV/k6W4CXdlX4O8CQxyfwbqiK0wVkgWTJa2kIQ+I50QFYRNfQFK+UsMM4yawyS
yealzdf0wrdmwixo0xdBYlpoWvgCHf6aOJj/Vx0wVGUsgMVrli93xjKJWXNDA7EU7icGsY8oYoFZ
FcRfCDGcl87smT1wxxFK8GUj/IxG5E84SByMvvyX8X2F/Wu7GHiexlN+5MrnMe9uct5rEQuCpti/
uLJYaKYJ+ob3JB4A1I4pY+w88DuxuT0SAoQlyXPQiTXjZQx9BqPygTQv4BvMhYtDmoU8A+Q2CNuz
3aEJoZI5MHvSBPZBxhJEEHQ4rIkX9hd7J+qDoYvs0RAgxWQSpWWyHQAM2PNM4EaMNfRHeiGdRxyw
71g9pi2T13S9wItwC2VxynAAkUl7cqXoB7gq2uS6Qy//M3TPw93gIWK3vqaS0OcINEZIMvkOpGEf
RjowpbdYq0zkeZH1NV3nHnxIiJTrcpMYwswZ2W5MjM5hqAkWBeeBCYt5vg02IjiAq3AI+hMWTDfg
iSlmRaAwkInvaszF5n/ZFT/nE2yNjXGMRl4SYVOAdroRRSMbKP4KK5KOFR0Jt5ljJ8SEOPbQA+4z
LB0wR3jBzSEb3xH0sQGwAHESxA7ZH2eO8cPDGc0hQ3hhQiBGGIRFP2K14BF8IgwXO8f6DbFhJo4O
t8tLIABfiJn8IVyGhyPGQn5qurnbw7AE83Q4FNqMB8RghtwE1ZEFX/gz4rp+gumiS9wm7EhaeKsI
cTCF7bDoMmse3hI2aeLx4mnUIwznyopOp19mJGsLVxXnfqVlwuCWOPKEKuG5wunlM4YxPWomWBab
zW7f39gzvH5svccaCZFgFKyCsCZY0cRkcXg/DBfpDXkv3LNN8noYM9NjLrJZQqB0iLypb/iH+UBW
zT7yh+RmfYwTphhA8YgjYf5ZBfnDIJgNmAJtmAR5RiPRp1QCSIgGpJEhj9AQxodDHqOjIhTwn1EG
aCJ+CNkkmnhOf8RUTaAGkyjLhKMtcIxmDk1+GdUE805LdNqGNtAo60dQE6nMCIVlvLhKfDbgEfnJ
EBTIQ19c0D6rCfbwEFnQooG/PoKejPTE20i8frHIDgSzZgiHINSCeMYMZVgQdyn+wUJyGOTfOZkd
qn6RQ9+tYSP/3UDyxvVZPVWrGEgwKSynLjwykpgbWoypJEYAzgkOsEpiQgAv8QvQAj4VMBRCiO2A
IudAMFiMDQCd8G8kvCEDBA6ZahokgIQdJRcAQYFBil6ASjaBB8ynoLn4k2AirIL/FIX1fQJOHfiH
3RUsC4Qakm4Asye4L22gSNA66TXxH0xDEoEzXJraptAV7AKowgf8ZDaA1tognTwe6XUDGBZ8kbgC
C4puEr0UpYrAFKFRPGRiop8QclsAEnaG2ggKSNPikeN8YU0hhYhiIqIIMZNn4vckjBauIwZtgC0p
YVJa7vB9chA8L/GdgfMPq8lW339YTbJB/zU+tVo/V/frldUs8GmYKaY0G4it5n0+rhgWDN1kNiAr
4kYJKyBMBj2A8Mlio8ZiwlnzKYY6jueQHbkH0RB4JaLHVItufv0TYqLpN6YkBpx7DYZKk4UPZ8EC
MAclwP2X8eLu/GtSEB9kAYGYEyOUMNNep3PgIKcvBfQpdzGZZUEAGrWB+XsRYe4SygKpIdbw/RUW
UxcTlbvl1DrLS3lXkJ6x4RJ/+ccXjeQNDkEpm5/igDLsP2SAIYgJM2XRYRIsGbyc5RfgJt/C7iHR
uRuYfCM8hXsjUv6VKJH0L5zjWQCdNATEQrZBVP4pAkqQGJslpkf+AGc94mVfcf1GkYBkLBysI8jA
ZaLCQluIC3u8CPGJXWII6RpGyoz0YoTyw5iIY81gcsL+WUPeuQly4diiCUzen98SoyOMhwMLqEJh
uJSW0BPIBEaJ1JIosyNIlU78BV0W+5EtgH1DCzMPBxD6BeBVFH2PnuBZiMzwigbqRnBF6A/EiogB
PpFDLFzB3MK7OIhYBGjgDKFmHlGNiBeR/JKeIwKlVSyirEt+Bq7M9xeOoWgGf2GAZOsQnZQ54HLx
COLYEFJAT76uyz+kPXDy6P/Tjx+OzKB8HKVwyW6S/Kp/1Y83icL3JilUkqNDrEaU1UdXkG43hxsj
qtjQNIfNAj0lM4jSFISZEIW6DuGgBVEZPkcjEGx+grwShIJjpPibUWqjQLAKidDRRJxKjBuEDAL5
L7EdUQKbz9N0SP7CvCfBcR4gwoX5s+kDgIJ6EmJEUoicSpwgSAAptI6pX3gIZAR3w+DgBePmIXk9
ohvILs8SKRSnF6kfmUJNwEMYEY4hI0XaINUSr/qj974nD4EWAEaYf6iuLBy2VBzKIPIzcNBP9OzL
qv0F8yQ6Dmstkgg/I/O+65UwDYLbvu/4CzILAlSUURT4mBg8keDFf3fqqObyd4vY6nJSA2eCyXuK
f1/E1uNy6ozvHAgukINJwYtE54VG86UC7SZOhl/x5ze8nOCgwBzQJPFkUSFxjMTL4c8fN2IgQChv
xPAcFl83+ovhAJKE1Pj3LBPhpBWGz338LeCTYcwb3kGB84CrBupxjSEeHuMXPBVj6Atuec43PipB
1PBNQpFcIXDrE/mHdkWOj4p8DWtOW0UIFed9KGMoCgn8hSV9EpBmBBKxJNLwZ9EWg4TUJn5OOPHr
ck4FWsUyiwSL7JiIj/AgEaCvxyprw4phiELeSbr2PA/zqdwkRhIzDpZyO7AtavllHyjkjJFgtsXs
x1PmWq4A3kwIOlwr4j4eiugRhBJ8A8WmSL/4XrgR+A3SvnjMEsr94yLiMn7ZJcSCNol0MkwiH9yN
usBpUyKg0iX54GurMRdfMBchB/sQ8u8v2hdHi9YJ2oitYiLE4xOEh6fD2JjfwIQ8MRooQUr0pLdk
sYRRyGUQhy9+i/W3SbDjXrSTZ0K65VZ52Ej4HdTgGxcifEQQSV6CwKXpH2pHKM+UmA9XTr7xvF9F
lImouMQ/wGt4hbBDUJchDPFbJBaHqfoGJkesv0mIC1GAa3ARmmMOidihwTN6IFR1gxFkpgn28JUr
HOGjkA4JR9FLXh6hskC8hy3/79rGpsO/xUwOOIQdsgGk3f4PzPy0OC7ysEPdSJyyzxQig8AnbZXU
td91W6qSVYr0EredlcVJ6JG8Sa/lb3Mzegy30SO7hnfzmlBchBPTzDOpDEve0mO6V/ah4LQO9cJM
kNSj9l6F5KNqVCH+y75U621vtFNa1josW72kO7o7L4tKNqzgvU/pOtKvtoqiMHxvKKrzG1d76zQs
zqhQe3N+1HXzYnzo8cbzCeuE7OUzPtYpf0eHvWazHDe0hzVrE9Tya3j02HJC3oXemT9m1d/1N/R5
Z7DL2aCyh764a7NucniCvbHWftui12NKSLPzjHPq7XqLUjtDjkA9LmrxeaU/ozcHyxqH/mO+m5NY
oGu96KFv5sEcpy3jOTz6L+NpS/rCqM7787NTVc2w7jVUh3S0prUnzeFjbuMDWa4rG8+Bvz+8Js/O
/kW9eaPvkEiSvso9mRDZ0dol5ETYVdJZ7mQokP04Pzo7zuNQVGH3fqY7fbK7o7ZNXTu1Mdn+RaMR
PbmpS5/aCB1zmVbViweTQ3NWbZeMNmJQB7IoxqwUe4TNl/9ZqzUJSB7f9w6HPzhtFp0DIKyK8g+6
XDqtm5pSml0f4y5gtaOGoU523tri7ZlzLW/OOWoxaw1j7211TIrSc/BRP4N3+Aqoo+O8o5d7orXj
mlSKrdmOj2/z8vukSktT7ZK7Q11044h4GFV1MrKlS/KAw+mlbkcvmsl1yMEkzfLoPL2us/E2IYkb
4Z5t2zS+d7oP1WYj34AzWqoh5fIGbOQ0x8YzpSQO141fRnWwOnEGuUmx014r2JKpUZ9Ye5MtyXnD
ThtGI+CMbuqvn0hGvqjqRbVuNofOvprmphtfLu7hFCI4R6rqtNSW2WZCrbO/K58kmlkvoxZXco55
7DClyYcCl/OGfvscLW6vLWYJNVrNqW9sNx1q5EzIYEjqVbWMHxb5WuQbUvpZV9OlD+k8f8hxIhOR
mV/ZjbiTshjnxcugwqFbO6nK7PAi76Dpn90fkrAuLCybVUan/pp3ANQnLl7Rj8VulHN8sI9ZxbjZ
+6ylLxz40iwREWPXf/SX1p2yTMntblTcqr/M6ntVcSlPgchuzOawGlSDg94b7A8NO3rnHUifoepL
3WMbrtF1TqJmp6Cpm96lqFkdJAhFAeQvllRoR5B+eCvFds1n0oipDGW2u+pmVdBJTtUw7tHYKDso
9Y08Of9hNFDceGsWS4NExm+iFCpLInPDF7n7kKvSMuJzSIkNq1ybTW/vxz/u1uO4ZnJvahnboWrW
fXEe/HhXTcVbqLj38DnJlOeuDHRdLe0nuWUcxgiEkIZmciaH+chvxseFw3EEa743OWpH7Uj15KRW
3UT3fz9qnDg7YOVJ9trernpb867JMyNts0Uu27ThN6wO89+1bdSGnBwepK/2UX8sDm63Ki5wl790
/HDW7sHYuG/Tn5015yGYl4wy+WBATLIh+EUcYq3jO88c27X8XJ6sc7QZLU0+epP6dgn21nFI3uG+
PyW3ieIJMHb2o5LGe1Wn4K44LZp/2h+AivLYeuxJGuDD21kdjqO01+XVA32tuG3cGN6WrlK3y7wq
fIza6J6e3Ds933t7fRru++HV93fxxacOQWuv2bX9S/rrsMFm3r2xrHv1t2rHy7NesXHI6CSvq9k8
cni0NU6Ae85tOpLZSSbrx73V2G5jsKf4p3xjHUgt44d17703x2T2sS2YpXvYDhLjgFQs39q8OmTY
kmjEDmtJSKS6s7PtGCtQnLMeyN4yXvHn9zyphi8DUdkOWvmVWnGcG9+ToyeWxsloH9RmTC1Y43az
G9TGyVucU9vkCDfVrHLsOUVN1Hqr96SuGVRS3tqvpmoNntiiulWt0oubPc5AHZXdrLeqG5fBRnYR
kJddMyU+QxHbgddR2cMYUGnWOXEHwoxXBN/KnvrkAu1PlLxmFJDr8XRB3vBwIHblbr56NQ0Oa8rX
WG+TxqibalX9QjJlAZf+hnxBNqgD03W7wVkmR8T0Y/8UjTCkAuuLLOmdSp8mVf5V86JOFlIQiDWE
g37YVE7aLJFWK1+iAIfgHR2js77bjWHL2ZOoRiFap0pmZdOQzoCTFWQ0buu4+dJbj6pqxnVnvlw0
tjOv9m+9j/MxNlZ3q19Bnd21NTWvWmmFkc02vbVTDZ/Et4uDu3ZqTscIb0Z9Uu3/noGAqnmLj5rC
Q6SIUUcqbltXEhfPNuVpYsqlwFw3VnWwe+ifhPy9hkWVoLCGqarqeG3frYY9Ttg1Rg0V6+5gIO20
aSJXNZUUP56whLEu8pblbNXUL6kGP2DTnGYLplv1bsE4PFr1of/m0T67SLdmzXiSH4wcGulLW4f8
7S2dbfohLf1lYpD0PrqiX0c19j45ZXv9LmnIY7tD/nSFVK2z69XMk+1TH0Z1vKau26TKhnU9W/is
FwnCFBJR5IaT02cujb2BHAFfY3swBQnVSlPxRvIn+J4fySvY5DWyX4/RAA5CYvbOGHukxXWcg8pv
s43FyboWxZCtvT7aNRLlSMpVv8vwSQS7pN6wffTa5MzeyE806iTXLp18i75f9ccFPNJdb++d7apl
rXoVdqFwOrvH2+uD1fvoPSnVIH6w0i+HHN/JlgHvSBOt8b0bFEc9Bc2CJwbxrBYsINJCQrb5dF62
v8frvbkFJy0bZTt25yfnEqRbXXKMrTclDGFzdA5Gfx2f3KuuFfEnWJsNz62TR0dFYNW10s7vyjhG
N2PXc0mpfRpvK+Zco/qgYdRdSYf8WEfvpvJttLHOcLLkg2T3IkiQM6+QWdy2D737oGqm0AFdc94D
FvKoSSO0ONbmQNZwd8lM5faZtM02KBb21v1dXNNbt06yN/n3y2D0DI5VNVn3KF2VdD963bOpq+x/
SDDc6qaa3OzNlcet3adxsB+D7sV6TFbRNr+6Nwq5qSUFed7WZvJDkf+T5mz33eL+e5g0yJE9Dfao
ekQa+PCGPfmtkLT8hhUeVLe3MW+TnfI4Uw7uYK2NO9VPWNXP5GA+fa/eVa2dcWYjxehdtQ5j3Rw1
YAxr67r9vVCXJ++S0JmOB5veOESQgrHdIBhxDiuKfNEttdq8JomtnUXHPqYcVDC6jH4G9QG7F/pr
5wEEnlR7uE0ORqUGsGOIO2bDOCacIXlTPls6AYAjuzEqar6Jgab5eHQYbNCVq9qG9dnSZP+grsYc
Tr6sU62achdkJa/rZOTevE3UjA9p9cdukMoImMZ15xP++Ou4mW4Qlh1AejDvQbOu9nnV4aLJZrDt
HWx2og7gxPoxqAGjB3ufm7cF57FQNtDcl3S5fBpN6kZV2LRLVWOO2/HX0CeSLC/2CYMeI/9Om1Mo
vNZasfG3jrFxqycLxKo2bNgbu1ovRleo0dOZcL5ZfByMy+PwYtyCGji59d5ha3o9q8PYGOcVKlFq
zvdBszlmNJ6Mo20xnh6i7V63Lta4G7ZKCpb5b04I91vmPrj/Ps5ab9I6VRnrxviX8+X8dMwyvwat
wTXnUARkqGlFW7trP51njmVLu7gX5jnfG7dJ584hfKoyuAwf/pPM7lG9ty/OFNPc6MpGn9/2bqWO
4fuo29Of+dus4cc0dMM9m5Wm2fglc5hdD23U+AWS1edj9uOqZZcDJtS6Zd24OGBTrHO4Guu0i+G6
HFXldx9dAPriTg791jxVSbTPYcpxJeqyz44c+4xy3PbKYl/Zzlj6HHIRrdhEQBY09drNfgDBr4bX
tEX9il451syvOEGczMcM3sOqeQnqJrXP1d3x95jdaoIswa5AUfZTZ/VeJfl4bEl12ItNyi9TdVe7
IJtUIR4ri2Ra59g7Zu3e8rcx6SIPUR2Kz56Ih18dNew26NpZUTfRoLgUtmRlsNHebGMfj1QXovqb
6li7SQWpnG2i2kVV+j/BSh6MCQnOOq7AwtbmT7CJxtkxwNzrO25mrw0gZlv/PWASzQdIxaYmPMfz
fOxC6G3y7O0lShwdpvUHJ8CoIxQk26eP7D5Y6WfYwmofjG3E2Ru8DnsYn4N6uDUe+9acbWadUSuo
Dy8pP7rtDSsrowGd/CmuOLY7a9NDGTEXp/SkWgE7YRSWfcROl1Hbmu7dumzZ8/O188pr1lnPO6qh
1Rq8b5LNz76XaFe3Hyb7TK/K/rC5IaoHbPaI67gE7gatY1PDyvi9RBxExaaF9+9pUHfbdtWtWq3F
03kb84q8hHMv5i46Gr30HLCFuUlpAOw7bKtBtXzrSaHGqtEe3N1HeNM3Sl+zvdus4N2y8+a30r9M
LtHerUH8XsauY7S9VdSkzj9b9BnlJ3oNKotd2t57aMOP+b57HeqOuZWkGVMI8HGh/LaB1lNVtbVC
cJ0WmfhFZbK0q737xnxw5NFV3TbZCRCkvIp9oWYAW6r1g3oHFMC36nZbKvNfzZ17CSg9wElJ4dO7
YyBq+Ou7uKvzbYKs6xWQhMR0jACbBWU/2+k9aLBTh1NknMfgpepLM+X4C2IIezs9YgFubzWHmVw4
Nirp1NRE3j4Mu7oG7O44AwMbdzeuvbrxWXz0D2L7tpqzY1hz2BYV/KgD9IdKoqdoDHWpWlWjQ64b
b/GqzrMlx67/+JXktNjXVQNmARFRe8wMBcwHFPrCmI+YO2wP1WqwaysM/okaCWmbqsxspdvq6o1D
s7zurDtqslkjvKQ/7Is662ZDt3HFLu67ZjRqXvX3vjSqJ/XTe5LsflD7cGtunZv4G5Stielqv6uV
K3uyfife1fikVLZ3qmT38z51d2a6dguOATj4J1Cgpk4ncw9dftkUf6xu7A6W52Vz9DFny6g9tpcd
+1f9RNwp/klZsau+v1Rna17L5UWdP0rgGefIqLGvYdcrbnDCSnEBv+BEJ80pEVDBh+G/2bJxDw+z
R3A1T2z0uttpF+3ZmukpW2Vn3SvwV1J2F8Xs0sRM14ZXPd6ps8fJI2CSaNNZV9YwwmuE1634sWyi
RdlZ6is/hbLiArGTBFihgDtzvGcD0hrku5ktNp7dWYY7O5y8MawIWbea7P6qFneLCoR6mXcoFhId
Fq+EY7CXT2ddtmH2bL2Ytpvuma0Jw1bTRdiJO2yNd79VVXVqPVibsfUMTyfY2cf9+cCjoKHrCbo7
6rpLC6Sy8OR1Eu6MgkAFoPjBt9hHTVw6aOHSXKdrBx7vtq1Lvg3ZxiQ7sdiB6LdCwnBE2dDiOx/s
BIvI3oIVAnbm0cN0qGP5ItdSuKWY9vSKFWhbbFDqhuy1YmbZH0RY62oTFvF54S63xPXZWsPFcYAe
itwT9oBaW2PBKXyaIzplX85Hj3ZqcoR0mR6yc3e7+sisoxor44zPEWzgBuN4y1CpUjT/YSPaipV5
+BZGx62pX5YOv2Ta7lp7Z52I2wI7tGRnIBWz7CfbBWCTGJWy5e8BTKpXWdAxI82pMau3/aPGa92a
LqUO0XX5K+Zw6eH6xtBD6wop38IguW/a1As9mw5W3s6mbK5usKccLeX3PZVZqTkQ64t7Zi8W23wg
70a+dIhnUWyXpWOirjanW/wvdWe2HDmSZNlf6R9ACvZlZKQfsDjgO925Bl8gQQYD+77j6/sgqro7
KyuraupxJEVCMhgk3R1mpqaq9+q9zu1tZoAsYlgn9TseJXkfR2rbVOYepyO8tu3mlvP7KMFtKbDI
NRnK8pKDh14pVTZSNPQruiC+Lf5b4iW+dGw/lMuBhNrDIdV5j6+LYmuU6a1vBh0xoXI+i3PkU/7G
jf1ITokuCR05c4v10X5wvyen6CFhCTr2MWh0SdjRfCoD7cZXTyv3ziHxKc+YW1L83DlYW8kFboty
tVs7XxMrFW/j5ltVHZ0W91NyUNHZpvHOkTMf+uN8WB1fgSShnmPL0b7iI7OjjPthPhsIrrnTXqSf
3c7yi/16k3jJnqCj2sZtemA47iVHYPy6XPMtHV4oRD9D0R0G2yxOsfouMT10Z0qaR4NC562i16If
uFXcDIw6YHtf2YZ3I4huOKgykniVmOA8kfSwhJmtetIrKZLyetwaZPslJVXROe4zcRMd8ufFRbz7
8/Al8TDLCxaWL5oTfUMBix5oQVcshqep28JhoApcqAXxdTxwdd3zl5rktNgn/mfOsPxn5BJRc7TI
SMy3x8Zn45mRmGxLEZJdWI5179gFb7t3Bue2YLM1n8gr37e6ZCv0aJjad/Dlz+qLoVly6dx+Gvfx
9Q2O8fnKIvRHipWt8kpNxmYNT6BKYkgx4DY5mvvmwDm+DZdhY9VQtNpUUrS2norzWf32xhmwn/QH
+h0fDyDqmSduU2h0Dd/XAJnr6+D0R0w87fqjpILb6zS6eEi7kVFuSJCzTWLHx/dpXGGDyMOnj+YV
t4nWFK/EJcdW5nY4vK4HJtJo6g+765an+dpOIGKccEtkWLh2vgnee+ryQ0jVUnafyai2GMFS6Kd6
F7pKYSu3Z3Kwz5Hfd3ceT5+RhzQsz2IMZMJBTD7IPyRevft8knmKOtuckEKfqfqen0R+3r5SSGc2
vtHOUdhdKfIJp4VnceK2EKjsOAc87tijkmFsn5+d6R9QsAIxeEf5vm5zVJ3P2XkzGT+37KdtMnxm
OpTfRPfPe68o1hqfyWVbYW638hNfJYhmTnlMDiVQBRPEPATaAs6Ze8a50nKBbMcq0tJjc8o0Jq+h
e0pvF5XfbG3du6d6PwbGuXQEunloy5MWCs9X9UbstsU9BQdvlHYID5q83alpSVNZHnWmsWMmwS80
75zkiGI6yhnB18CRzujvj4TrN4I3V+AVeWo3p5Zs4TuETyygr1zIWMEZ0GC2L63/OpKKrIfMl58k
f4Aog9ESJ3h0GhrC8tNMCDRp555UFyr2sqWLRK19922gpVLaPxf7m/I+H1Dl4NOpfGoSER7QIxUS
kty+2zvIUD2xUxgxrfbPSAojLzGcutPjeoge6OLQcGS/kB7yP0yDeqqr+J1s/5Tt4cQ/OvGN03gj
RTuVfvxVnjIODR8PKyI6ZsIjG5LzdqSwRX6BEsn+btAJluHLxzReVCAZX3ig9XZrPJ7pFQ9nGnJn
g/ZL0LqXmLMS2jdayGtAezs+pH7Gh1fsA2ILZHvqYTgUr2AY38rz9hQZLHcnrkAK8q9uj4APO9Gn
d0OvhlKZse4LGRUtdYlxfzmyp2O2o0F3iJzicf5av7JvC/4xzmAFmeKmtFcSB/PylhfT3woGG2lw
MFbPWvW2ca6PK4Q+RNftOiDz427DApksg4Pl3t/b7Vr2qXba10tEnJFI+pctcXUs5xU5ARAaVrhw
vg4nYjqP6DQHHXvxW8k6LS6Fi/P5eDKpkCKXu4b/uOAWZpUZsLzpngwnEDRpR7aDwhbXQrLX7ggY
u+HOcr/nZ096X9z9uF1s+467ImUL37nS/Rk5qplFRH6VagrBU6Ib4Yr/557X/Odv6JN5Cxu9YvrV
4B/CHZOQDD3TRIb7VpBZh6hs8GyJn3ZQefOu3h8f0WdEu2mH6hSR49Cj78JEJqfkZgU5DfrcOS/0
3viWfeSo+5CsEbzJZCaZd+OCPar3nOsRyIDO3bC97uFTdKLgMd8z5ur8/P4IeLZTOA+gMqIv7faq
M39absNYMWZ3ZGvcBDQyduUlpnsW7x/rC21GhdFMSnZGexnUC6TdC63JjIO80P+3CKZN5VI3lc9U
0DRR/e35Rrv6ZLkgA2iZq0G1K28j4JU3e/N3DkrATv2UmFIF9aGFqDlH0TmS/rmLr7kL26InBan2
qd1xCtRt570iyHiJD2aQA17MzujhQr+n5GOqWbY5ZiaoSeLyiA+MrvJox4vgky/Yp9x53nqgpS+w
4WmU/JQcsB6wpOxRuubORfONh7fvj6lv7dOz7JMaPmw402GTdbcJUN+oAK1HaWfsi9fkUQi6YNyZ
/vyt9BfnuKIPynEhr/gJSvj00yTgkxbFy2FJdjrdxP1XT15Bmi7RDLrMXCGkJ+/0GPjkFgd4OeJ5
BpPL5NEmO4oWO3zfKgFWwQmpBo6WxF0C7OXmwXiOYvuHANyX0sNpvEPxCLbnZLucyj9xGo48/SQP
xPFIN9l5bs/xM6fcHwKM7xjpJpEALPHjG9PbyKXyupN3K1mzW9CS4jE+1dm30k/PeNo8E8shKXFX
cmdcB9bhBxWmHR5H77tJ/NAv5Z7MMFA8hLTaMzDqgNEwB6703ziatn4ZiWntmSAEaEr4dG7zTgx+
iAgNoFdEztHt1dfFb/03xn9ZkfFLdCveLE0Ru2HmF/mQc7UHsnjmE7ovS/AGvuAclyOushacUNF5
FOhDL950W3c34xSRzIDR8YajIHyQjhYx8xrvVZLbVxHemexMx+lgMruNEyfZwUS+id8MIZBrNNqd
BcA6A1GUHPWWY3rqFgbGRSfYYI55x1tcgOoLFhcxNXKlh85+aY4peiCbcsKmuqR9K7C740Or7OKI
M862WcDGupFWGpjF9CiLEGtQ+wXXqkgtB7d6gtBKmzJxj7Ss9mnwcCl9ELxj5uKGQDRGWuiCoaxt
1PaZFKUKZKBOdmXBoWfMPJidx01dKPUnsBs4Bslj44WX1fBUw85Muzw/L709I0ak7a16lx/MeacK
ztR78pUmLRItx8ZFmzXYyiPV/uZJ1gmw1d0+VOpVrd9z7Nt3Dqk7slD5WfdxLuFk8yfHGoQ3yJ8X
kT6rTIZCp+CLkrx8eTop841ISRCaJgcLgN2CLjWFV/OCvUVzlu5tThVWvdBCMq6qfDz1+jn7PlS0
Fm2tAoZ5ScBDc3wJeA0S79Ttt8iqUz5neGrcdfJKL6PYkojTqLwzle7SkQIXLe+0ihmTZ7GE3fQW
3+mbAPHuRfQfhAPwEm+GVuqlvUhfwyNDaEvQZ26OUsmvkiK5pge1c3RffW3JQw7Da+5lrvkrnrS3
/lZcfwDx7ViO+FAe4P8YwPEZQY6N8dz7sMhEqnb0eW2Rw80MP9QDkCMVra5i9zoFGh3LQ/XUO4hC
QbdK0IwJz2gQkLsjRINl+z4PCAunQ/caH3CSPyTX3FePyS5yxI8L2cr55WXdpSwOcY0WTn6YSOWk
XXkC69wboJT5Hk2PjxmiRINwDkpPXrlvd+zsgAdu67foBXcIEWmU2muOneQQUMz7VO1jIrTyPUQu
8HP2rIeVa6zZgzZ58AtELtXobWIiGHCwu0al3X0I7rOE5scELN7uEprQPoHsWfKGa3E1JhvUcDh2
Xlrt6NDkkbN+FQjSgHS7qQ/n4jod+fPRvBdElpWolz73z1siwwXEwM8p2hHTnnEmDUIscOz8gH36
Tge/n4LnDGVT26JV6NUA0RMiTcIpfx5EuzzEB/WY36QbbSWiu8gpLcHl4xPH3ZZ+ri090gHwq6f2
TMmH8vOGjnF5oOtLfKPJ7JuvyQ/1VFybTfpj9ew82IKOstsi8yZUkXHokgfJk6CmalfzMNytjclA
947Uefb4qkhY0X3tW/sVs15f7W0CfiQl+7Yc1/cRJPdppcfmNqf1peLObm/WA+Wy2yE0sV15wgNR
AvzSfyZ4nm6F+wN2A5lqeRS4/fWjQSdoYQ+UzxsHZ+VSEvn+fQhaOASsDHffHRhVdssLchnCDyGI
3PGTfEAg49mqEPtQu90x3m5/uAU6ScEPYN1D7z6GjhCYt9ATXED54es4HJ8J6CT4XLgeoDpOszvh
WnFR53RjyObcRvwX893m3093Q0U1Nz10SPeQUTfa1e+muyOpaxc1wdEDqAYZqHFHy4vboySnqF0Y
LSwGhaOvHEs6kvmRpIr6pCEKWFxTEFwC66Ii8zLQqUYMlTtRu9PA3/KIYkfRlOyApg0U80iEQVc5
boTRjbNosS9z5zW30ZSwXOpH1NR+BNDkyLX/OXdM0v9+uOBvP+MfmJoLnvWqmvMZoVZQpRQR8Q1V
oIv0ET60JlfwRjISPYDL1+E8wYLZGjvUZc1dfd7mQ9YgodySkFgifNO6B8LjqxkA1oaC0HLztyTW
hy0LQ8+HhwvDHdWjni6ewTP7omXCSK9pPywphfuwWx3BFw602s2Hye2IQL3fPRYu6TzLvAXMAiYA
x3VXnqcgvITc6KdXyF6kKhPEBETQCNg/Y28gM5Lv8RlJGYHHaUFqe0Yvhh/m9OwLEhJ1J+/UnWiD
c9Jw1okGC60b4uvG0ypczXnmcnZp8SyVW6Gzey0+zPuvx/9vaXL+QxfIz/n//I/W9n/+ubj29kL/
8z3Ic//1hd3v/fe/+YtX9km/3Iavdrl/dUPe/+f/5Sejr2r7zv/Xf/yPr1+/5V/IbeIUKLKH/rEm
9l8EN88Ibibl70U2//qD/yuzicQ1xGJkozFTxFP+f2U2ld8kbRO/tkRF01WELv9XZtP8TZIxZrVk
BX1VDOo5sf+tjm3+JmqbHCbO6OZmWm/+OzKbf0+41DBEZBYH8RXd0sU/RAZJ1GYjawzF7RUml8GG
Z+g3ynD93YP5EzGTX1qdf5CXMNAMFWVFNfSN3/m3ASipla6dJFFxJeTsp5IkcL1FYb+TgDvEFUaJ
jkYXVXFflb6ZWE4do5RU4CuyR74f3EHw2xInheERy0Q7LffV+LmmJ13Jdlk/uWCcKMmATZDM0Aqs
QQuW5haPpNerikNdG8gKPJ3ZcCYLa75GDMwR9T1V/xdB6E8epilhPGFqmooQqvwHVU6hNbJ5WWQF
nxoKCOWM14Ydzl///FnKyt9z0lksTdQsDNMxAZf/sGaRFGITn2g8TDkp3LHHRWsVR2yWReBD20wT
MrVca7x4lF6aWcNBSr8mjUpjVxHxs7oPy90Mo2ezMJwegFP/Gqqfqfk8aZGrjAV+y0BCIx5VymsD
2luPtCOTnVxpu7zVPWtSgMbD49B/rPRlDKQrDSpE9WOdbr2u7gZL2c883WkAAZdVu2hxHh3AenUJ
/IbVBsfuQAWTDMQ9IayG8kUUp1/+6kX9OY50q1QQr2VwrPosF3jOh4azDJNbi48iTpjSTG6gg5cv
wKQxLBpLd8NWQmV8j8Od08uOLsJ4lKnjk59ZAmssgqJBUqMUhFJZ84Ti1uB+vYy1M8rdfhJ6pxtz
r4wpbVC51sUvHM2dsjcoMPLDmhWujri0qXrhAsOnBjGmgSlndqdBHC3cDP/tzuCmwI2ijEn8h+e1
A8UWcA6xvrB1DFpEt3NZ2aURjM2RWrQ65zEIaiN4+Oap65c+C25SwY5JkbWO66PWF550a+LOUzou
zjHcT7zZUqIzDtmsZ23GWLKzVPaVIQcS42kbEIRT41arvW/q5OhWvist7OfkLyTdMd2U7FD4WEeM
P3DzNFS0ncYVlwZbUExbSjHVLEoP+0bzo1pHt2q8JW0DJU0IB3mgmSJO2z2GSc05Tt7WgufZviPy
jSWN7padghe337VkVJ2A3Qb9M4suy4qnq2mbZgSrF6+R5a7M0k7LqFfWca8K0z2Ml+NITpnr+DUB
U+oT4q7DZ8JGqbqBdXgvYjJAysLEfM2GmybNjsbLLzp2RMJuLXNHUtudxqsMq3KYda528VmbM9BA
+aK05VtZqae00vGTQ7B9la6KErmzAl5G4WTg9Wglobe5kEwpnoJFt0/CwS59Hsd+xgAzAb/qYERh
y4OVoNlh9Pc+ysCQ+FFs1qnzcQghkvzz0/2nIQRfOA23AlFXxT9Ipa5FW9fStCiuBe+wS37WBMcK
m/h//irSn4YQwxSxJt6UCow/8OzTSJYSqyJSiR195eRR7HZpAec9YZ/DtZgIC+lbEg12349uLxzb
JHa6yrJVGmiTF+v/ysnpjxYNm56x9Lv3syWwv0tQxyZJZrnkfsjgak+mM1U/C+vYo5aPqIJf06yJ
hr/E0X8rZfnzZOT3ucg/9rb+m+/6/8jpQ2NL/eOkxqm6/vt/3JPP779Pabaf+Ws+Y8q/aaQJomnI
+Epzg/FPf5UNN43fUI7SSVvYUKbB1v5v0XDpNxknaEyfdEUy8b/mZ/6azWiYaG/5AIZkOIcY6r+V
zDBat2X5v080SKZMDXV6nLSw0kbJ6m83kl41eRfjXejVEz2DMILL0EmL2wx5GMyT/FDKiXqIIsmP
+9A8Y58KzVOaU2/q8rdUHDW/H5lQqKvooBXWQSGnc6RZstxuxihBlvOfmSzAug91W28zmnhxp7l4
mBwtK3kT0kRyxRJC5YJ7YBGvBJ+OSRFdO4rRo5TA/rUqrr5ULzDdHFrNaUYRx6GW0Y0hJ13XBeQb
+wErVDgOpTV+JFn7s9H6z1iRIkfLox9qp70N+gCcO0X4yM5ZfV9ijJpz6WYo0WZGOyr2YlYfaqV2
b4I5Pmtvli7o34VVCBJJBUHHGBx6nYA9jzp5zWA2J1OtnVb/UDIdsDvJJffcqBIMHnxAbPyVotOk
Z89Jo7xUccYrp+IuHXBUjXT1uIQWeN5QAbCZgmNl5DuG4M+dBein0qWKJ8O3ksSvSi0LmmZ9mvUy
ctWyih1zJFtZYWl3FogGPty21eV06AzRi0J4X2ZFq3dMi4y0L37tzTVx8ZSjfJn17y3tfKWSY7ee
s08VS3E0e4detWfeztmYTMlrpv417mh1WUt2V05yX/hDWMN2l7XjIFTcgUJ0VazwIZw1pCHrBaqy
hRNIlEbMEKzWviIO26YAfCwPFldGXF+1daDWW6beH2Iofy0oVJg9dwYGcsx6GPJ40idBdJXpFSs6
Gs0qV7pYEE+LRUndeqgMeyzqBHMvDFpyEzpDrcYpN0kDi13hRu8kPoLa067IR8j0oQSDqce2dq2+
ZX0IxaU2aRamaiBk5UMsDZajCB2XU933jmo1rlQMwz4pkMyPJo2sbRSLg7ZduVapO1mYHLpUXU+S
1UBHkIrxmiwtjuPMsJR5nTx0c7HrBMzEk7ju/WpUmm96L+JtrFMSl6GBFe4Ie7Zod3FWlDt15V5M
9eprkovnTKial/6nFsdPqqU8KBX8z1DeLLYiBpm2O1ZexMozytwkQ01wRpOkojzgLDWunliN5WEY
CjGo5NxdJmtxq2rGRbOfoc22+UQe1Go/E/LeYyNKvmZIJ5NVdhfpsFimeu4oLy5tGxl7TGnMzcl7
SjJ/WZRTtSbfJNU6Y7rxknTSc6j077p8EYrN/5DcrVSe9DY/L0yWKAtZ1rFd48QZNJ3SOVXPtUxD
v5+hFs2LtSPjeQlL9Xutis9dXf4QRfRSh/rWpcxZ9NKbLNcPWJU9R30O5pb3DHnB8CtLyUnFTg+U
nBc2eNptPD1PDXTNYeUYWCOt7sL0Ft04TUguk+LOqnUTcxYpAagdNNipWX/G7u02J1njEEh9Q072
fbWcekkInUSle2QVpEOz/CpTN5LVdfduHRZHKstPIwL4gdLWlC9tIdym+b1pZbo3mgLPvjtUhuQW
tHdxAKV3R1ri4C1kOJJU3XEo8Y1VCtSIUziXobSv4tYXlwF33Rg/7rB4ixQObiybnxEW1/Xkt2Ed
O6n8LcFQVYyWyZNkEdOYvgxWy3jQC7105BaMcGiCOZeORZMGXaa+jxMs/VZ3467GrbpNfSy+sG5k
NKvL0j4w9O5pFgya+848G341iFD9iT+2vkyncgDiI2Lsqrz+aPX4FMswUfGi+5hmLInHZXKmumwd
2VQ/xHZ6Nwz9s8JW3GhzkvhKhrStZ5FXaq3gIE5x1mPtQQiHi5KU9Q4fMiAlpfvWiAbcoaEIvShe
Qy8lClWLoByjbGyCtutNmn7+qtbRk9yVd6EwLbJicrhwjtS9REG/z9UZaompA+nWSe9j9e2saj8f
8qSiihNkzJn0fg5ixQAgNhsglUyIdlWdH6uqRxZ4nsZHo+ISMZbOOmUWnExclhu/jGIH911PGjGU
TqoBQ4u6LvZRjB+3kOTxuzypb70gtY9VBmVOrwgkrbD+yFJQDKnNoOTO2OmJ5SQEq6FWNzmbmLjA
g3mnd1G0V/H8LdI8u2Vyvo+6et6bYl5QTsM0Ker4Wq7FA/aKHMc6iQLJUp5ZsqfaxJZojZVTFq77
VVuUhyKKg6KppVttUjoMRHZbKEflELUa5IVQUV4NPTo17ZocFKVrfKPHFycUoLOHJp3/fLGeYqs0
XC0ZM3dsrcTtsnq6qnXPHBL2cPAA05w8v1jOw1grbqKWljNGyehFZb1ctVpRYLxL4znPxzww+mQ9
SoNpOGlGuSKZYXaPsojoVEvxR682WFNV4nivc3E9FGJHF9nQC3fNKkxwqVkHs2jvuHOXnFThabW6
/TqF68sSrrmz5qJ5mVUB7gSW736XPwha2z8k2A/aLZY6gaSnzIkWybUfq+ghTRA7DgvpbkhE2Xla
BQ/fqNWsxFuyNvJdVEkG2tSbhRjSeF5316LBbbkZ4tWbmhiqkZnc5SiBjCAmk2u0UnszzBoKVhnG
nlHc1HxVj+WaMaBnmtW1oMqguhf9sVXbF7GOXGEx9mrdYB6hmv2+neKW8J0yyGrAIM26Wz4lOJu1
x7Z5Lusp2RcNx7srFS6ApDO9fp52VWYCaMkZLIQi82RjfBLAsrS2vrBRTU/IixN+7ijAVwa34pgB
P/VdvutN7BPr8dTjdchXBo6gWnvlYDLjJYWP7VIG8cq8ZUGNWuTU4cZFb7qTHomeoGcBvsX8MoPx
B5VWiGmeJTPpvXQl7Viqb6Kl7yZmEKwmpvQcFp/PhDGHwihxTMPX6gy7j7QHbU73jQERxKogFssj
A3VT3nL/Gh+dPJzSej1TL32YNdmkVf8oS0ZvjTGEINRUB2lWWjvVELUWqZ7SUQSHlnOYhMOPHl8w
e4xr+Iamjp+ikKAvn8UQX5sE8FH0cK9N8cGUz72avwwjhKYwfZSyEu6qTCoy9EC0qRo5VrgC/HSw
CpPIGyRQtlo9IdcKF3YUP+pG+almDCvVhhHauprv2aNPTTySOpqT285MGyZpoK5gpy0D1S1ESSVB
YTvtnFLQIGgJcWFnlsjMtWAGUW/dezV5LOpUttM5AXMVYGVOykGOzT22Y4VDU/JHOHY/MkUunTWF
g4lb+XmRjO+1XsN0kvvaMbNMOjbd+6owMJFe5/KrCIdbO9S60xrGc6FUJzPNgipqoQNFy27QmLaY
9fTTaDr8DHA/XmVy3WqRnLlvvaGuXnI1RGdBTF9nQbtJ3RS0S/O64DRsx6F2kJbou3FvJLqIS6Jb
ftKH38txfpxFmojti1ynn0nOm8ms+Uko1mtXLVdObZ/AisnUs9YND+nEFZhFKfjsyuitnhAgosDK
hM6xZqD4eR4Z0a1fxS5JvLhSIlsM01udXkexeVkNyx9y3m7ZSLivJLJkK+kaSELP39oC9XZ9gXIJ
MghK4VNfkXrhi+ZnqXiruwgmRVy81CkgbLt1RaZ+udMavqULb3K0dk2r7TShhdojMeGgdgcyvMTF
uwkqWMg7kfDsOtRYj2pG9jMMO8bGwuykmpYM29CYWvD4tfheCQmwT8MAR7nUewKgJOu7edtOqskX
EiP+XHBf29eRHBMTn5RlXh+SjFu/EChO2jFdHbHJzmSOXG0D049zdxKNJr9NYyTupNaEzRqGyrEf
uaJDmn+vvTKCLYX0ktRKCdaJ1pZRV45VWs0pE8XhJlX5ORZZtbBW3/Ko0vcLlrPu0A3KWyasflGU
r0m+1uepHPuHWlNeGaDJqvAVY7PorGH8aP/6aziFzFdRmBhFvI/HGE5B2dM3K+bBXQx1vhQW0+Za
w6BfGQ4Hq2ACWM8Ei9msEDI5HoQ+/qLlTtTFxsV73bphUcofpMNUzQnEV3n50vVw9LUlOkWGPJyF
Sb0sxGxzmZrHlin8wez2ljQVTjw8TEbUPYrhWj5Z97nNfoiSkV2WzBKeDbN5ko2qZ8DIfI0avTq0
8swfRfpV5mUYTFPCTJNMcr6GlRpoxZDef31tc3wyc0iFubL1XNV0pyS96FqhGlipUmMSuwWUaj0p
+RqMi/WqV1ofROFanM3KvBprB1vI+uzwsbWbYvqGqxxX5Kr70Rq2lESr+E3PTAicUTpcZFLedpkq
14yt0NMWmQKVTl6tQ70wZilnUnycXAVLCqF9q6ZGP09tXDjyJLw22TB46VhTbChWwBCMoIuntuzn
nTQatYt7o+T8yo4kXSYQF5l6zGS4aaE2X7DNdZZ4gLEWdneBbWQLKUc86w3lkYxX1ydok5KhsEed
slDHfRdLjEWWzAXXXlVkMJ+i4mLk/fywhGNm50MVus2SAvNuP1qWNRPRw0+5iSPusXvVFYkvGoKy
F2Uck2Nr2P3K1hJ1gAYJiSmUPzl3eIbVOZ3EIR53UQb+naILn5XlwyILzihl843YyejmmnW7JVcZ
5TfWYnbTzCielOQli2Z/LNPiHJYSyWPRQhWozO5HU5eGLXTL7LRq3B2zkX4ju6csxBsPw3SFjlaG
Es/gHPqSOsMoF/4o6Mp+nEzNViJJubSqeMXj7WptiWY/V1RQS3st2H1nachhBTZKJvudKjAElNRl
MIRoCJiCYnh6PoFip9IbTm98Rym3zpialm82MXOWS/FR1u2PqsHaWuAobvVqYdAG7UZrvfQ8xblO
wlOXRFfLNKUnqSh4lXQ3KBgnLkOEtMDykEfWwyiP4zFUw3m3whCM+9b/tfTTUhb2qNWMojbtj3Jl
6q6IM8ufM6lwkz4mlQxbaIVEgFVdYBL29Nyzms/+l3VUSAYKwKtjqk3w/zBZTeSOnIdMOBqEyYnM
EYJHazz8+rKpQ0DJVuEmWbPqWAr7y7QypkXGDKeKsJ7dJNcmv15CyigIc3MhO1pqMFamlD+XEb/L
cqXBHM3YtYbFfJHX3DoVZfPZJerkisJTqz1pZOBO1FiUJbmoe0rUxH/Zc51qavue7FxT1NCpxJ7B
a8HMvXowZ0+v1z6YcnAtUgV6T80cP05twsW60Jcq4vFFUGpShCZ/UwuZbDDX3AS3cLfMkv6YLgxD
KVJjnMdmOcTC2viD0iPesI7hg7GVBnNRftLIk05iVpe+Quosht3V0kkYNNoB23rtjbGCWJ1TUjeW
8lJXsXGYJIhxJOlOFMqHMovMtyVvg67XGKm3qsmRDECDSRP8sNDgcg+icjF+HU0D9nwRi7Ai2lTd
/woJRSynxzYEUe/7/FEvfjahZZ5+HXJJ006tUmSnlMaY1lbdQ6NarzWoiSLUwH0157/V4sxp54JB
uCkez/M6i5RkRmxbao8gRSrpe0Eov369f/wmu5uQMDtZvFUzNQ8u6vDK1OHRiC3hNGxnp1iJZXFJ
WKpmC55mGPM+tdYRKonSWWACtA5rppbaDDK8tT4J4yQc2krzaJiL51QRd4nQp6dZf4wa1xwVZd8O
JmhKuzLQtvUlCtH6yLsZ9/FUc2Wtta6EcBjm6aAeK+ExiwAqDbEbD02IFgRoTDCZOdV2fVPCeDiK
4fKj71XxVEcehQc8qTwzL6KKxW4vLQYc3+iOFWnia6v+qItqEcxb4DVXtxByad+F9eevZ88+e+2A
I2/52mzVWWiHq548yM1E8Wm5ZriYbj7PiT8WyyWypJ+xasIs2raBOhRKAIQl8vY6Y9+YRWBaDbiV
gPYDSfRNWVevLGXGJZEskaW19LV87S/hnD3JFaMXVbIwvlZjQ5o0hS8NHQz1qI/8VZpn1llenTHP
TnHaWw8U0FQiVWAMCe2GLW6rMXY0Zky5pvUgNmGkOv/F3pksN45tWfZX0nJUNUAYuotmkBOSIMBe
ojqXT67J3eXo+x5fn4uMFy88XmZa5bOyMstBTeSUSNEpErg4d5+194ndvlmriRTrJbTlVW+ZeyIX
eTD0FsNZjs3IoRbtxjr/Xpk7xzgbkUyOrtpoq7lKCKvIWOGNWmDCSRDJ6uybk08VATCZP2fhtKqm
EQSy6qAIK4OhU6VA4butEhRY1Xs6mAcxi2LHFdA9ZsvPrDHUYyrCL3XWjQF7r4RBuAPuxJk+tFp2
2L2ygbk041iC9KWS3bLxYcgMzGtCjWn0kI6YGnTolY9w3k6lTA/3dT3rbI9pvovPRabaFE48+EyR
7db3D/R+xijU1cmYXtVGuv48JJlvqMmLoaJPhk1xCNWoeNC4Dm2q20kmevcYumbquTkFKbqruVvi
6SJSrIX10D8WLdbjOtED4RZcB6UlNlqkMDGJ2tQfJZiZMSjJLi9CYPnYaDZOHvWeyIAGrShuj2Mv
vKhTibZpNYOdb6w6Xu0k4eZ+Nub9wBXXmmaY3yJAI4SKTAqcixoIyjwRlJD1tRenY/Wm23upzsQS
dW3yNH4zTKIo+sKOnqXxoXXCoSGl0ay1zHd7rNp9x4WUNJ05kOhdLOwc4PFksH71duMPYfUtXQbt
5NzK4wFvOKLkLrutR/oCuNix9//9HVX6kb5AN/bevaRQkn70w9mBgHMiQmAn0e7vf4iTZYThSExC
1tC+R92EnurqjceVKdyMWantk4bJyxVNg0OtILzFpoqbkOOfw6+s9tMYFjuFd3Kl2g2xBEpW49nj
SqEYyo6B3s4htzMN7LGxsBOPbA+l0H+KIp9OdeGMp9Ids+2SD/16sMw+SMMe50CK5wrk4KKwVlyV
CloYqXFojPHYhLcdPtv7ddKoesBhxOcTt28ybadnd8eEZ2MXmtoDfPkQOfIc2SwmCDKXWLft/Rwu
VyNFproVL5NpvbNR7w9o/rQLq2jwynFuHlkSdjLU+4dofA4rQ31FMrM40TmDRIaHN2uT+Xs6fi5N
yTDwulIfChq7Sugqr2mVLKv1HKrlNZoN1HfRyyBTq6/hmG5iZZge9ARD52AhMLf5suzvF3ytrP1E
i6NT/M1w++K8tA6ljq3QwzbrfF+oqDNuXyVMWFeKbYYUv3eZiby5QbSSte5rNalrKarGjyT6v6XN
GXOl3Wyz1GNxzhsv1WrtKETxI3NtbSttLBZxJJ1V1/JabtcNw65i32Zqc5bDyjStwYfeWGtrWMqN
2USvTaNvUuVUxlr12CnVc25jkW7SETv0XGGRSjX+k1HkOBU6o0RrR1yOy+hQmHETdG1/uReec+K2
BxooVAILdZ6lfG274lyiKW/uh3kRhe7RvRWPikmnWgnRVx2lek2chaYLUM0uTjHPTXP9Pcm4rNu6
fkTjly9llZ9Z4PKrUrJ5MxR7Mxup/IL4jqKf6bAfjXVW2vGxQJPKkfcPyzJ9j0ZX2cWqy3ZYK90L
qyr1Rqgj1daaOHDdvZlv8yhohYmA6VjLLjY7+zGpUsTEElzdeBvcpnuUZfojHGnPtFqCpHArMTQ3
NF5EzX+GAPBw11A7pdi5sTv4yljgiEs12+9z0nVSDAG6agyeLYsrMftHRYh8m/fTRRvYR8s6fLsv
zV1doZkYYX4MEf5WlWhDPkmv1u32pOgV5m+8ds0wERtRm9PDNOWjXysFIUSJvdKNzDzRTwCPZFO+
SWatXNdVsr+/skqE5iv5/k/hGD6EiJqHOBHs/FLP7KEJ76VS6jp+ZrohjL95O1bMr/TejlO7uIes
qugyQTykLs2Qxa6qh3xI95ll5A9jSt+rgwgpajPzS3OeHrq4otAWdF7yuhZ+Du/DhbTykZVP+dL9
SK3FXt3rrbG0PFupY8LmjBGLLFvXtjiw0yPiRuG4HFrp5wZQ+gizkzb5Vpio+2JU4RX1WVmZGk7q
JYuqwBlfLbWyopXt6l7ZtyVxWq4IWptkpRTrKiBvrTXHe/HOqFexhYBP7DH0hZiXjS7zQ9NGhEcs
7U+jXPSgN+1rbDb1ri7ieWPGYvCnGJ+4hB6yddUb497ZaoiC685oX1oFOYPlgzbo7VxTtDLa0KWE
4K4xn99reJp4KgpK1S/H2er6XZNEzDdUSNIbNPFqsF/eTHnXBL34ipojXspbb6JJ0dX0wa53A5sh
P9PCbOdQ7PVOOO3cPO1Pplqba3E7Cdp0eGK3T85ZPT6a5fyoZG71Pgq28QOszFjbehAncelxrY+C
PmmI39C+3EvcqEOQHeazUeGTL3XB6XKrhssxkTh9OWwMq+7+D6zInSf7tdlt39JlzduYbkPXmdz0
DyDYErqWmQ6O7WmLCKZJmx4a2gbCih8jaxabey0aGu4lVW0G8o0mBcDtgjzcipj7a1Rv2zRdabBd
0b9CjTT21nKYqy6/jrSlfgEJ/hMIUP8PvXlQNUBDmvOqrQpN3KCUXyAPRLf+puKnWwWU5KikW2vI
tQMY3tFo2g0jwGevyhxw4sKJjjFSBiW49RwpbXikiUOGHhtc3a4fdEWZAyPu3+Z6UdfWTelO88dJ
OLhkZvoh86geCtW5hIulfLF/3P+K/4+NPM/V57/96/eyL7obXBvG5V+oVtjVXz7uG277N4z2/JHz
e7/DsF4PPfI9gsT5HbHd/fi3f73/4i8wrAmaARArYFoNDc7nj5nzxm8011zWFhuA468wrP2b0C0a
EhrCMoe5Ayf7Bwxr/2aiggqKPIBIw9a0fwaGdW7Y068nFFPtTVc1BeitJQzrTl7+coQyo7rK9VmD
4kjsszlamyQ0HqP+tndxdvHMUn/VFSiCoX/r6WEvYf+0mPg6lzJoEoWMDzzZGYBri+/8caDw6GHH
rczTwnqnN7PXVdhIpOnXsbUeivi50vtr37DdkOSjqct66qejPRRf56nbOnb2rIWHHqbRSCvfsnFO
pAoCZObF3Haz4brk9tat4o1Li1OCjExuvp0sujwLwaNj5s11j9DQbtNBeSpkdgwdDAvsbJ2MnMEq
2TRGiVoQHthqf1m64aRa3T7ula00ta0aEiaZLC/FkvwEY9kXo/VCx/U8LP3GipcLcnhuYAzMhr1i
tb5pY4nRx9+54X/qZPvvYeVvcRpXnz/ijzs6/neU/Hd4/O/f/g8hy+k7sfb91xDWU1x0/3L6+Gi6
z+Jf/tevnPn//vXMgm66Pc8f5xYnkMb5AWQlrBsT/OeJheHDdm1bd02XhgBzJv/gskDJbRXu2+Sk
4qC/Ydt/nFjcxRrtulxaDNtQTfufObH+c2ZZ50S1VAds2fxHzlxGMnbMGX7EsL/FJrE3EncF3fkv
wnlxUFd17V2N+m3szB6L/sq0GbdKA9LlsttbEvZQX1XDgy6f8pm9UfaZkxC2OBQ8ySEHeKjjn6VO
ulTxskAkq6ieEf2VYTQ9dNWVA+QYCo73dvK1/KWxyX3M51U947sWYpPB6dRqHcQ8+0djL9tB/Zwp
DvqR1BOM83jRwgsAcmEsmyxc0H3JEqleEkgxSvOVXhClw74jZtdvV1PQKu66BsruSlJ0yTWsSfXj
YppGFtLbZxzzaKwoA2AykldjYwq15dpp3kb1LYs+dQsfZs4wZRXnki4hhIHLoLWH+drKqwMQM8cq
fQyY7ga2O4bxbm+wd+vKEuvv0g5BCbTpJ3BHkcb2ZrhBqhJa1b1hq+MNYI3Ud1U12nV5Q1v58Fds
5B5d0z6YyHZV9VnnL1b/QJ+dZpgIBEqOi2Ad1+l+YQ+XdKxI2uuwteAgaGRvSutbN7OiUFWNo74y
rWc3IUITtm0mUi58a63rqCO68kNb/bRs3jIeuuTMmo/4Q2NaX4u1siN8z3R54+SzAsdGNXIVGTQa
CVfd5yxIX+5mz0i8QouCxMiOExxCt0cWXMctBwdWeGX81rR0rgnHMVE1BuutyN4q50Ex432nKBtp
4DlV3JWefxbCoqYFInfJZ+s+W3atbRmhDrirfmATnTbrXOxbmlX6wM0aU9NIjICER9Ynr+4GwiEf
NUds1Ft3Tzu18CyLSsJUTo5r+TIv32LeiZq42+ahp08bTw8GDanGJrEko3HZvqnx3iwI+gMUo0G+
npKeDruC8IRgQkjWHLXbTjZ7fVwOPdZ/lwxLtvPerujDlYX3tUaZNa5F+ZbUn8D9NFMF7377Fhef
XcgFmtXn/8Ey/H8D1N5ezv+wldplQfyvl2m//+g+84/sL6js7Vf+QGUdsFfwVsdWIbot9Ya9/m1R
dvXfdEhZ27aphhxXtSiE/liU7d+w4lgs1izlLufhL4uy8Ztt3B6PWwcCk8Lnn1qUbZXC6dd6h5Uf
l4pu2bw409S5Bvy1Ik/HPB2MhThas564fldazULYBUY0XhX3Zy4h/UHIzSBXSjrvS7lCc9kh5b2M
VensZC3OSdhfLKs5x18LxYVJc5eLzM6TtINyzqnx829m5jw5SsES28fvw0WGzluhgRZIGLQ87V6T
ojgnacHGzu5COKAu2vSQ/pE6YK8A0vWQTvelpXNRQJhepoNMX7NQ/8xy7TTrchv1Jl0SAJVyYsEa
MmMNVIiLE3CK5J+pI0H7JQyJKg95QjeesNWbEi8RrG9WlM9slB4W7Snp3WiV9i3+U02DbOuWHwVr
uRK+mFbxvRytr2ksafT4na4RcAXYpXcsxxXWo7JL6tWYZ29q2B5qCzxeAsKBDgp22OU3YITV0oaA
YC6EijlfBf6k1YKcvzJrmytdjZ3SoC4MjZJCcW63jqEc6qn/BPTdSaSizSy0oHbMH0rRYjW0FmJO
EnFFP13ZWv0el8ObTCKC29wZb4+661sD6CYSF6gMDPBxt1pidtngoD9VIQ5h7Loo5eqzeYZNQNtK
Y4Jue+dHT96dzVI3JdHI2lqeClWnVrQwOjSv2ugEuZpqR2S8dlUnGZG4TkjE/hBrq2ox6odakMee
OEHUmvZPjXZuZpNO2k+p3yoZ6Radma4rKyV0tyYDzlHfy74iho7O5KbX6SjBhtabpC3wVFZas9bc
sdspjotlCAsGmcPWbCjrKpkOyhh5EiZvM05rK6WIUArXfYnGdtyU8JkrSvjTlOnwYW39pXtGlJpQ
p90vmRktm8ga3qYhPCgtQcNxTgsyb5Ut8kZDM3Sk+5ck3c5qIt2X9VRtx7y6xmp15nKuG5o/Fj9M
Z32rDCZ8UArJgksZRUc2Np6syB9PYjcY6227UMwvdvKV3QA722E8ujZMAszMpnEJfzcRut3JeOq5
xnomIMI6geqZCudiRA+LstFaIhvm9tJA3bQmjacGdYFIN2EsOWUPUsSUR+dQ7QSp5vWrkCpkoUIm
QxfqsScn4rAbwqelzdGpduk6NtwfeYMBtYmusk92XS21vSErP0J6BIBP3gFZnFUt01NTpg+1FZ+f
kBGOvWiIpu4dPEUgJoM5BbLTir1ZKdteqk8OPTO9O8imew/z+DSYza1HM6r7Og/SgpxR8NRL7IAP
CVqSiTWurbYS2zTBBKUZKebiMMqOQ3KNu4RcGvQdoKc4DqqkeZfRQpKlZZ4UhEZfn7t6Y1bLW151
m4iDd+OylTH0LrBCbaClWl1zrUV0aRzkyaZNHhstdOgxmeTGxOKAVDSvLSmIPtKHbDsqyH1JG+bb
eLSIPVHykYOO88rRe4LLC3sKlrRYmQIKFTucPJ7SbvjQlvKpzaadrRaIivn3rCImWxAVqdsxGRDG
jwFml0OdCIc0wnRlhMXBjXsPgPxjmclaKFIz3mnDiBE9ofOrg2b5oVYBl0vGKXRzfcHRgNZFN0VO
Um5aKlXQt8F3+vliheGrtFxc7pxswKYVFZHUxq3q9l7djttwjq5CKMTP9cqukQbp+CkG9bi2cUPm
4bF0kU9lVArfMOddnJD0mGUdaRZuSrXrwF3FuH/CkNDTjpXewXi1aWZIAKslxk6kZLhlEUqLQq/E
XAovd6ndFjKzQ+hahCV1H/Mn9qUDLWdEp65V05OItOEcxYqnWeb4WMWQB3NRD7TRVDNIZwiOGViI
zB7CnljOeyCB96HJyT0IQ+WhUulwAJUWW80Jn/rEXU5ZXhpQr9YVxVO8xunCoqtUn91I1LEOe89+
Bv9zX/9shEwPjYt8jzlAQoZ+kaU7H8o0MN0USnTSEYTDVPCZxHJtd5ZxGJ1RPtcNrjbE91xZzM/C
1s4YFqyLmpI7CVCrrITIijeuk/pqMtSUxmtGE6InVQtTjKf0ggDsSV9jhcUAXlnNkfc54OxsNkWv
k9uZzyS4QpxcQwPHZgmgKhLRBIPazFsdigM4UcybUOvct3bKntt4cj+nkakHevl1Hp3qCopFDjDI
9FFphX2KY5PFQNFfpVDjY67nx2ZJs33lFM9x9TNycjhvYuyWiSbYpPbsOxL9AOTBYRoV3lS53lzg
64/nx2WoCHOxWFrjLN3LYvStvN5POT3wKTO9EXdjrZ4KK90ZErJd1ynVx7wu6JEYXLsI2254j2oE
+BWNgUucu08h9A2t3hwew3jtZ/rTF5kQJ4EBU5mHazvo5iZPgNEiI2xY1sA4U1ntq1Q8abbeHqZF
ONuKttTaKHTjAKYYBrT9p2Nd8EFIGW0SaKXXlHXTQxp+q60o2Wjg7l/Juys7rfxaSmTuVp2I8Jyd
Hl8iDQfdgSmdaoMYiV7/ai6Gex2i9KnTuuVMr+/DcDA0pq6M6TC5czCH2bjODAjkvHbmp8wJX7Ui
p1mblSdRG+Qm0YzbmK4kGbnx24jLOl4bSY70GG+jJTzH9HqreehOSdecZntOAncGHqoKSJ3WdWef
a5a9SZQbT9E4cj3Ezuj3JXF5kfSH8qaol/nrZCS1l0UcIYo1vTfDSLnWL6yL1WUxjfCsu6MWWKL9
iGjaHZxYYKDRYnVbNqwsdZg+G65CukQ7tGcyEjAIN82w60KDGDkdBNQuleUA5fNdiavpgUKMP4I+
smUzMmWJf7Lte7ObBXOJ02yVwRlORgfRMc82W1o9/tLAGkJBsZ+BQKu2roySR71TiRwG1vgoZkEd
OSjjo6zT8KhxVWGdF9dGwdYAbiAe+vi1a+dxa434waGOIANaLjhZE8YHTtBnzp12F+ZzGYRJ/ZWq
0TyWoWsEzqL9cLNkF6aps++S9WxrlV8nBzFwgeW9Zp+K5WmcFenbM9NoTPUjrqJz0xPsk4Iq0G7d
tho2ANVlKItGwgoek1NT50wCgWKy44G1PO98UxAhHlsHN9UwI0YcJ0Cr0eSDN7+oorlUhr6n/U12
X2p7hSuw+n6hJmnXVUFNNfG6x0mcqlpZz1b9raxNz0bUACgj3gmGfbWksgXOII6qdi6TpV9ius9J
Yn7LNc4aGleGp9J91Qd8T3SxSMKrwXc6PQfvbp562T6D3eOmEptk0IJ8XjBAz2c2Fxvr5p2cbBQW
LeGsaEtieMvyPSsSsva1GjNapz7HPS4ewVyXzqgbvx+6x7Se+6M+it53O/m63FwVlsyPE0SlH0fP
TpiOh/sXt0TbXMkOH7KcE0J9bvf8/sP7zag0R9SN209/ufn7A5qF18iAPP8/3POPjy9lzP+io/nv
F+fH/d7ff1Tl3V+e+Jef3h/VzIm901h0y7lu9/XtS+JGmF7+fmspll9/9g8PiaN8IlTp9it//t79
MfdnWHSVquwffuf+wPvT/rfuHmlsb9OWphzFeb4f2rjYpzTZCNS53bx//+c9959FxLcvodw1uDCx
sCh1sf/zEfdb95/19CIhN9au4Jq30t2i81yRfL8/4/0LkhkgxP2mlY88hiW5ZCDHRK6SKcnaVR39
R91UtZc6RrHvhrDcO6LHT6/oNOtDsifn5W8vsb+9ivtTSdd6G+qBMCmgfBgxLYe1nfL9/ZZy836V
MoTZKG+tf8XQ9vcvmDXi7Tg0b/f/CkASQtKE7m9u/6lyc4jd71CykORaBcuHOjXVPmqLW+1gV7R1
hRtX+/BG095v3e/XF5P77z+8f2/3gnAVh8vu7cG/PMX9+1+e58/7y3aZdm2SSa+2Bq5OvVnt+ziq
af6Pe30JyauzOlxt6e0N6BwtWtYZJD4JFAD14+0jbUKF+4vbp3n//n6rUcJh4y44Be4/u38x665c
Gazym/z+cZilQ9D2QGZFPhPERX/z/h7cv8S3T+TPb+9vE5isDj+16puU5OnbG3f/cr/vz2/vv2TG
1d/urZbbleH+/f2e+wMTbYaa0M7SMjYyjKSXKSAv9JG3biPi+xybmblQyWg8uR12jDQ/jbW8mNpH
7GpBsZD/itNCLTQado4ftnPAXjJQJVuZlCQO19gUXF/n4sQF/ByNA0uAdoUSC5qifCD+5FDEr3YK
8aC6vq2U+wpYtzLLjwTMVseNPgeu6viWI72oIYGH2QmdWfrYhf1GJWR8Jep02xRsNarBYxm8NGa9
sfWfYfGzXUjeMZntJRgyR4aGHMdzFTowQ5BgVufDWG3rlFhC6rmCiPjMvdCYJGlzlZhe1hCRSThj
QkD95JMpKEMv6sOHuVC+dE39jq//cZi+SDXcxmx504zgg57hEWXrIzBsCnrDlpkfSpIZAish/jhp
H7qeQtBo/FSFw8wT/gh2MMXbGJp7u28PoyEC+PQ9ElJQms7RaqcAy0ggE+37lM/PtJPexzg6Ls2H
0U+7NIyYI5aeuaBd+nxhRzAdhtbcW7m9SypzZRSjV9jmsZ+7QJv1oCnBcqsJujbdj9NtS3AmgiNI
lfWkwZiNZFO1JXWAfZWL8zLk5aOTA65GddCzfyQkYXiiDsacSEeIP8CcXrvUK60MNdQ99pO9K/Px
M820JzzbL42rXopYRcbHSpCyA0u7VRJ1V1qSh8Iwfky4zdQ2PGRpz7/FBaPYqYp7LDL0t2ztAV5A
RaWdOibOjByTTKGwDQ+Yas1Yp9wJEn3ZOqcJT5nosiNuoV2m6H5l12sAEWjWEQm429td9Rr206Fc
Es9SBdM/Yl8nqWKezrVFzjMwnJkzRot2ee1Oj1KvzikeMM0hDEQpTu7E/24uB+fN6VK/pAooLHuv
iLeoYFyLonumI08KsGqn2gejNZ5Sq92VsJspniklnA/seE6z8aIMaRA7+qEL1Yc6XS59gsMrBCeC
+O5iwuc+onj0k1nAAwqvZUKXyyCMiQ9GxY4y+66LXc+U+17YR+EUpwZNvHD0ndXHp9QRh9J+ns0Z
K2yyskIb8Be5oY2/9Fn0Bmtsqyw13ZzteoICU1PfV2VzrB3GitnvhQLoJXQyPMyaRGRr2TcjWoCy
7iSjgEQb2GZ4LXV7l/av5vRNn41d3HZHGydNNOnbqGLxaQnqJVTMkOu6bh/UImTNjL+XsXEeCi53
jrXr5As4yk4dHU4DSs1pPoibujcw/85AoTAP6mhfgTW91Bp2SxJ+nfThLHgG5IM9z/wupuzKjnpl
TONRogJSvNBlWR6V1tmnZnK2c2fTJeHjUKtbwIKganaD2TJVQHhCq89O02F+cw5qbV+XytwnOOqr
0tx3dvOoONFTH/bYVQpqraBCVbEqVqsiJIioZFMK9zan57QYP+zo59KBZNYlThZiXm/TE8pA4eCz
lpDm8fBep+1Bt7ONVhOV2uk8g/oam/p7pk+BGjPTasHl7CDqYbnNVPlSR/NjmYg3Ny/ek4yI+YVR
AeX8hmvOR7ZcD4BsVVfuGns6pEUIOodCNyE5ktvmdBcF92sKrmnL79E0vDp598K+IdAq6aexsy+0
I5zGLnJIUx/n02CHV9mJXYsWYjbHImSPNRJKlhm7VCx7t2J1T8znVOkeGNOXJMtxkrzFavFSsTlI
UWBcsTwovMWlzpGkaA92kvhSC4OisiDMun1mREGWuyeg6cc+Lry0t1YGhvioTs/EKlyswb5Svj5I
zXkdpHw2nYLMniIo4eJDRQukIk9DqjyL22iUOj8Bj/sm3v+lR/TolF2au14FlI1fD2NbkZ5o61lX
WyV7sYv2JWQtXjiEUW0XFeEVuORsFQwPyuJNH5ETx3SMXgQRJb8KmFYv0znhOIs159zL+ARpG2QO
3h+XoEURn8YxYTqPdQF8ezGiBFU8M7HIH8rbHE692kRXo36NR5IHLTZ6hvBUNduaOtmpMgtUOIHC
ACCe3pVmCEaCiOSyrxjuI4eF65O6vR/iRvo6x9Elq5p1y8CyPvQ4JHd62bPKtMBOySbTuu2izieN
o0AO805Nlo1o36UTPeNc82Yx7RDSV9lSXMt42Bml6o/C2ggFv9tTkokgwcWn4lQtS2Wdh0yHwznT
HcCU8n48qAIfXWSeIJj80u2CtJzXlVTXHTSslrEvH/JjVhAmmdLDYhhW0skvQEo/zDD9YsH1ybbY
qdN0Q1o5pgkNtnOGSJYvCYpi6pBU59SnIvNd/VAnz6rw44WJRuOj880mzjW91HJLI0yMnqiOS2h4
Wve1xnwPmFtwGp1NxqFahn4p3KvISPjStEvZW1e4use6zZ7jKdyVIz1ikgC15AwT5xpVEJo0kpOb
4jpEL5VTvpUVvd+c2SgRdGS87IVDUO2cnBzWk3numUiRtyezFOuSPA9bzf2RiTRiYf7rwoogiXAW
JUfysMbo5/GKbbP66iwFAwrjrZbRw0uREJWtbk07STUhfdGVx1gIj6mStuXV4QnymVZpf2UKLpcl
Skxz2FtGfBHmtdHH9eIQi12mXpaavjmRMq9nHmD2ZmqnHfuxwFLpLIhNbaJcRqz6XX5U5UOWCn9O
9/FkEZFWXQ3Y8jDPHkznyW2cTwaJmp24KC1p52q6dbBe1tVaryZPZl9mEhfUiMDbnPEQEZGF+XRA
mJ5zqFJGioyMxpIQ9lKnBTmfqsbc12P13sr6g11zZu4njbILd6Hj1zc7XX1bw2dv5oomXWLph3Af
FcVhrrnE18oHu0kwlsc0a7c1nrm+YqRoPm2zKci0zJcxaVuUbpIosjKN/DpzfbjFbWFSfjGZImKx
60vyz6rAXXCxFt+cEFeXFjNOVYEkExvDSE+qbHw9HzeuI8kGWB70rWFvuko8Wq16sOnRlELuioIX
Ktk4h+U2zH1ptw/YTQ5TSfNhnr73yXK1lHK3aK9J2uznSPPTfn6OreVoOQiz6JhWYkG1q7ik0n1j
uggBYpeFtWcs9nbUFw8FDJn5jIf3aHZvRVcdiWphPUrZSzClLTfWJlukGZVbKtOOgAAWdtYUPNzF
zauJik3zPYwFXRxSh7vLuGhbzSy3CvQ7XQxPqtKPJfn7ANCmwvKdPk255oeK3Klhccpqim/yShCc
Xnqz8YUs/IK4hYzZKmX0spTdZTKrLxO8uiNt9M5oS3dvA8S1qvqvrT5sBoJiOjY8NdfFZtwqct4L
rOeDwwRklUqZlUPTNKhK7aVJGHxK3oSNXTOrZVB+0fR+Z8ow0E3bt4yfqHkbQ82PcxIdjGS+Rh3D
1sLpyBPSSgn3asipQuprkXL5HP02pyXYYIag0zC026iEVLTLzegy1WKiZ2aJbRQR0ZOlHkfZZhGk
sLoLNK+7mR2GmfYPGVp+TmpGYSkbYUwH1cFm54zbPiVbumPuch5v0kr1DA0jQ597A+OpkDReSi5G
E3m9LSxySNpPV/gTkWFGMhHClnIkMeZrig96R7uK8X0j4a1dux1UZjEtNtVr9DThim9GrlFt4dtj
4scl2ama9aC8ZAl7FEfbOzlWIr33e0EHyqDGJ4JsuYm9jIorjI3ChJRSYRzp4C+G6hUYM8ep3vT8
4cUyb0diSXSSYfTKMybDs52DaMnKV1QP64gnhevTCxsi4bEe71Eq4XXpoaQkhPICo6zaawQUhzAU
y/Tv1J3HcuXIlmW/CGWAQzgw6cHVipdaTmDBIANaOpTj62uBZdUvX3b1K+vuUU+uMSKYeRXgfvyc
vddeBwE5Urm1U7Z1STCFLW87nxwGD9UxN7tT8Z2MxQ7fWBiQqy1IWMC8apBlIdtDbAyPsRW/VRVt
1tq8bXzKBorbqmYV59RYAw1qNNaogVpdTdiNu23uEukzIcDXT5OUuwapXKLQjyvmaCk2rYIDTsub
GOQG29Cml4uYDWZzcKPb7uhQL1qsz6Ez30qiopBr7O1cXkKt9rn7FJXTZwiLIeuDk9m2r3Vx1y/H
I9N+zCng+46+dtAvdpPbEfbQhJfFnZzbykmJHvTuvJgQzsbArsUNlKY31dDxPupNoWKWdnV2bPvD
aNKjh74j2LYW0aHuTOULtCSw90ycETYN2GYoomJvn43LMuZt6PAfUt+8MbyAnkYOU5AqqWNtZwUs
U5SGdrLVOt5Ro1xa52y11RYq2o1bM/G1SFxAlBhZ3hYLDVhBtecIFCfiMAhSCp3uUKsMA3y7nwIC
w3S9SaJoH+XR3hcTBxfvgV7AwcExMxQIsFma7Vg/oYCHv2nu+jzf9ci5S0U22fgRSpuswX2fEe+8
WGc8+4oOfF8aN/3soPf78GGZjGxYc0/InsDqUpK/6tGVEfbByZEClNVCOOGwPG2XL6/ojA3+lbU7
jLsawGLA/1ku7Z2hPyUDPVrjLqrF0YkDNlRSC3rQU8ATLSp9LN3h/qf5k7dNuq4VI8Sqs2lAMZCq
TklZpOb258efh3j5y9LDYOS3NuDoKsPoMRcFv//zT0gRlvFDaMxbSDQ1e7dJVi2YJkZzUSL2GmzE
T/vjb92Qf/zdf9VFSYb4l+p5IYYvqLwZ1m/CSRFAr7KPVojs6I50h/5nA62hL78GMqD5QGglWdju
KWmmvVLObjB6uf+PDpujYDH9R/cr6OObtKp8jk3/2fP5aekMLod35FRkp1akJ7r1xFjJvaLF4r5u
Fy9sV4xvEQrAVS6BWIxDioZzIlPDaIa3uAr841jlw6bNh+LedjtilEJyZjQlkV2b6jUlQSSpwss8
ShCLoLDOVRib68Ib2rekMLgwo1Kefv4YMzxC4Ga9NP1U3CioaNwAQfsWp4G/cZs8P/78Whc5e28K
9w6eqPUU9/2uNW85WFu389i9Bw4HNhyMGRZGP90X1FDIWYvmTeJQ161/jDkN3krgTs8GJEdZu/NB
KlFtc/yvRzXM0Pg5W7S2YT9kKqde8ZJNF43hcfDNDP9KmFzqdDhqOgGPZlnm2JPrz6Qcmd/MATdF
MWLyKpyJLe7quhVC9TzK9hZdijwxeyj5sXdvNaRDjK69xfnTCY+s3WkynmxEZGLU6ia2sDsVbrFv
rTB8z6VPuEebvoy5D90qt+bzVAz4UaxsE4UcVzur3qDyu/TOYkoONzUQIRCQW5cGZ2zRGs1+Z+RG
ttM6CphVXaxFknIiVrYhTgsXrNoPyXEo93QKSs47S6d0PVTb0GJ4euv7aBG2HabWycA6e3Fhvoec
caqkBHGWbmtUBZXB1uOwYARiH+EPHivxCKhih270FJgd80ve9+AezWq+wz9Mq0wfdXuz0EPx053n
BpL8IstJZ8TRWI+KatehPihdpn7SWS/LVd0Qnpfe52HF4DgFYDMe+xz8+cC1EBhkO5AMkPdHi7hs
gbzRV/HWxGlci+1Mmo3uKVdIO5s4rpXlNmf+H83xLpP2aVTxwaBzk0h/O5vE5y5C0XmiFagPxaD2
8tvjNM5s5VqNLyH3t9upOx+bUjmDIitadKSE+mXBzsOfUrbRJjVBiRjJEdbHuq/Vpoo+HIhM2EiA
dqj2kFnBWpVMggGlxayQ6/IDcSeOkzr9sO07mhykVYTvGeN5C5dnctLsqubRa+x1r89Q2PcoTjaj
aDZG/WyJc23fYADlqz0Zejsxj01YneKdU9Bk21U+2XFPKaEk8VPr3fFa+BhU9jwFb6J9YkNsKFhG
mmikA+v+sStZ2a23NFkULO7WJ0Yv9+SuA3WKnZgJ6zonGlQ4v/jJeqaWhnCTG9fReRbuSSL0aqNX
l/vqhCPtUM/qrE1im4Te2GDrrN5D3b6pIaOA8aJSd1ZI1I9T7XxOvj7Rt/7DgcoGL2RdhB0859fR
9i+uA92kvh2xsSure6NGor9Ci7HBW426QoXPnXWL1nPVBUCt2juNLKjzkUUVH3WGw+7g4p51qreK
D3Mp8+Ms4UO1d9IQnAIdcFyZve5a69Cl4wH8f4fSrJU8S0Wr1sidjZ/295k1M2G1oS29RaLkzjbu
HPlhUqtUwzlTipPBiEczW/ecQsHiEIYsn3wtjkXUnv15Ovlec6/xxs6xPAwpErNY99uKrqzvHCum
76YGLejaN4FXPTmVzYE737pms89n8z4S48FU58oJ9nNmHmcu/77JsB0Fr2lr0XSdzsnU3cSVJilG
+N3Gi4JdMKGTJWTP42Rcb1hmMueAjxyEX0taNBoZZujFzOk6AW/9OPSftdjPYt+1LwOLaXS/3NqW
2Oc2PgXcNAM6APMJtUdkQf2/SuMaOgtz45pjlyIk5Tdgy/GxJndp3Dr1wbWOnX0GFlFFmz5/Tvx3
P30fsu+U+0OZcDXLYo/J57b8cdsQwc2JQ+e0ZsYgO4JzAMo3PGlq9BRwd94/28N4ShQ3rhnuEHLt
hk4wJUGbHKFfnm964V9yyBRUGIMR7gDr7JdWg+G4b0VJGgnMhzLDRVj3W/fdbVZWO7OGIUwy1rbw
4DJ1N+HoH01Z3QZJ8+s0OuYzaIIP1JjMR9W1lvPVzsxL5ZhnujUlu8XQt48tUSn2SNB3V99MdrkB
urCzohHJjMvVnF57tAwDegTm/ps6sQ4SOkXvP+TpzQ+mUA13DpP4QT7XGs+nHTz1Hk51FsevULfB
g2+P6iTlQNq7cM1fJGt4Cgu9gzOYQ54gb6ot3EvR01ouPDhw7iDz34G8FH6SfAY11KZ0+YXRonqa
KudsFF68YRmm2ZrfBLMnflsGpQvWTItRcRudwyr1EC3I+M3PgtPPb3iQ00FaOfVjNXGv+DXy5NHJ
5bnoEWNJEdWnfJBy2zGl44gO0RSroHxqfGFe7UA/Yl8j/df2HoJWETBpez7j+bp5r7qQOMSgfaJZ
nt9EJjp1KG7Ne5b3sHbKyrrMSkTPcoYvpmWNWbp5xHfTY+33f5dJHj1EnWvc07j1tgUkdx1jtSyN
/LFNy/wxUWcTqN3Dz9+4pt1tJ8sn9nn5t3zw/EudR3cmO0poyeak5RDcgNviWLD8xEEtuFGeMay1
4f5iAvXZU5Z3u3xOIWvgZOHRRLJ0VhrDc+onTz7mMnpFmHRP/vLw81NkZFfbbYJDb5TjxG4+/Gl1
xHQyBbHkWTFxeXWA6MyuvuuSJpw2DeSmtrjUy8PPT7oKAVtHebWDaeFx9ncRBXatwTLXog0BLc11
QWfBGfSJIpelDP8NCIdQUeViL2YywLBATfpB9rjeMgb/66EY26cyjAY2GmNPadc+/fwVBeBxSKf2
NgVCkNaQEm3gVWCL9PHnj8KwyECdAsn6zb/CHnz6P5eH/78Iv/+q+/4f/x+RlC0f1fb/Xh5+BaLc
/or6f5KH//w3/6kPF8i5belSgGM6A8ON0vsfKGUPgrEDa8p0fUj/fzHtuP9mCjdATS5sX/gAvP9h
2jH/bXHWLdEQ/zf6cN7NX9XhLm6dRZpuBwEvAJX43/yaMkfW6rBb73AFU7K3Gyr6LdLudUMvFM3Y
OSw+sVlv4iJARNzcWdZ0GX2wPKbvozQc3xNZHofZZd4vzij3rtoOKhDvxVNIg/UvH+1/YS7lo/r7
awVQ51i4AT2fe2dx9v3FuVd5du0ivkWCK6tjU3SLAX1vl3eNE92OOKid+a6TxuFfP6nFt/C3Z+W7
s4SDO9EEPI0e/5+elb4R5K+E6bNAhIlleZMbPevCJeJYm2feSXWoP9UHmtlNnZ1Ef5Pl9qN/JLdi
HczJtjO9amV5OHL+m9f19ywcd7mmuKAYCkuw2n/X9Q+tclsore2OM88OFtO2iIiXRwmlmu00NNuZ
oYDhOqsReO6/fuqfi+KvFsrlqQXwOs/iSuRxsRz85YtwmSNC+NDtTuUxXqLuyNAfw0py20MNRe4Z
g4imzQaNZutBX0FzjLI3cdK9i6SZMUD8zSDWpbGYEt2u7n1Esek4PliTZtA8v1ffs9s/D566SWnd
2FFyV6icZdUWTzYi6Fb7aDvJ0vFMEsLRyJkWil+u4DRdmwU1RNLvzeA5AfGU+UQO9KBow3ozzPLZ
18C/0W34AzZpr7lF5Hq2TbkvtLe0ujaqcp/5zx9qfx3OhHy1PQOByv1yFTHisUXV6RMeOJEwLMFh
l+aISb2lHusfeHEvDnuuJ8Kj22mUeZ7+HSnIZ0PdEJihgY4u7Naaw+Oq+/jXX8j/GozEt+AJvCRc
pVJySSy3zl++kVSYwsqDiIAV70Fnx5zYo+ihHc5AiJh8G+1GhpuMQ7Sg9F0x5lLPcUwYlsccP9gy
v3OI/uuYKK70szUDQH1amjCMUX+1wUq/JpTuZINTPuK1tyBUgu0ioGwjMI05t8EpW4Z/9wXKhHmf
p/S6ya8bZtC1TQO0Ld+KejcVb6FzTRJwiuMWT72nb5dOPkm2wCcJJ8iSm5zIC/fWLH4zV+7Q4tXL
M9KL7oy1Eru8PCJ9idsdbQBHHkMqIPIFy4tIt9qE1rHHToAKFga4B+d33EzpIa5QE0BeIchwZ5j3
bULkzLGvbstyQ+ESMBFpt4HahbQ4SXENd2RyeRAifLZPBpp70Z7MGkmoPrccxAIwwaeak75eKyy2
XGcyOUDOxPx20A60nrURMudhrHE/jeCbYBrsm+SWiy6pr8x1puChnd+K6QX0V5QcZz4lvCqJhZ4/
IYmrvkyVWBv4WQB6r9CaW+O9GeDqver27A07qLJutFZfcAp7+d8tJYsl+5/XuOXyCeALoMlmizKX
f//L5TNFMe4MsN070wVe8SrHx6AhjHcmB4OMeZvEuJnUYB+voL5xCzStgsBAMd+4kQLvYtzOItsP
TL49zbozMWF17FXfPXsoao3psTSGzdSIHT1hCO/0hwltHl89i8QU75uKdy1s8xD0d01B8IlToRoj
EFoRrTihYQ4d6iZja3O9Tvk38MaV7uCp598S1kLh43vJsk1o4SId9xpv05CXdOk3dFyNbDsIOi1P
LjMzkvucg1Fy9IvuU2Jtqr1pXkV5PxWPhrwjSWXyD9TdEHGYsIOhavDxcNqE5NnntwgEV3La0Bdz
HBLKwS4IsFgjVlE7uLODKxg2Xx0q91Dk93PzbHaPjn51stsWxawrmNK7r3byu2voQwfpZpT0fsoZ
vxNtdlqICZNpQ6EzfZsKyLWYZv/16mBjQfv7tysDXyw8BikpHP62xyd+nMauLIpdY8y/pkK1W1kL
uU1Km8SYErdQWDf5yUkMrr/CvEXJ3gPk4iI2GZhbWl9EXN2b3XQT9MGnDFH9UUb/CV3RHzy7P7kq
/J0P4cUVFVGobYH+Sf4ek8Ff9LXpvotBA/u0jccBwF6qo31fWp+Gb9BsN+Lrv36vFEl/36+pqSBl
LLAAkrPYtv92LacszU6SIDT0u5w0VYXPtjcCjkkGrjO14Hqj/qtY8L3JAMhXTjAPh7DfTZIZge/V
p2FKYUBXLP21+4X+J6PD5XwasXVjKkw+ofycFnSwLGhHGE3XA2kmc9fIjnEk7wyHdg1F0iovjWOQ
IpAL7HmPK8LaRWGwVZm/0+K9jJiUuV7VMcZBkFQW3FE4aPLUWcm8ODSptXUXAvI1X3DI5UAfK4+M
wxCQ8Cmjp1nBUfExBEPfRCtkpzQWnUs9cUcxoGLisqCXzR8I84JjjoriEo+a76NoseGR/QW52YTg
nC4oZ/ikOKntaVc2/Eq3AJ/LBf1cLRBo1dAdaJFRDcYJOTOScbcl/R2hOUzKQ5bG9Wcl8A4bCkBH
kZPAFFjAxuGM3wvDFCe/Lpx1S87NuVs6PH5iuU+a8T3fgQHBRnwWizdPmH764KaMEHQbX/yAWGIn
EXdh7oo7V/jPYOBJlgjiGknCAB+oAIvewwRH+UNkrDKInwodUoBTw+VjdcdjZxreiUUI+7Lj36dG
0d+NvX7pLftSzmOLMLCFg+/NDKmIv1qUJbeRDfEZCau6lzh37YLMhcnur91o17u6qboHOTfdWsRd
sG+amNl/mt3GwnwmP4r0Qa3cC9/QKpJRf3KYi1l2i6/PxK7OeWzz89PUC5LakzG+GCkhWV6XfJdY
gncGDobPLkv1MQ97c9XOLklcmeVcUr9tuI6i7yHtCRSsE/A1EalYUozNBXfXC4wbkrF7xYZRxb+0
rxGdFR5grD7WzAoIUKILQ8RjkK2LAE98IP2T044p2sO22Jdt8BU2gzwGbVXtWPxVnQZ7C88XBr6T
UzRqU8QKc6GCyZrv20y03OM2AaFTfIo8Re9U5+y+7uecY0Sfi/Rgd/GzY2q9idFdrEpdPrgDAE5Z
4Y/MZBvs7dGmg+hGR7d0pzUTZTK9EXXkcOxo7QUcyaNPDLOA2EcBmXqcOswHpAMZSQn7n1IS5C8U
TwqPMpxgXYf3zuSsLNpqoHL7VxUGx9Ik4Y6z+8sY+c0WCOoCBPa26InPzGMvY87+GWYkTWdht451
025C5BKVJHwrUhg75yDY9aQiAJ38ln4/IovB/16OZHvhmu/JdkhtnK4iaw+JBYpJ5NYfbQ7WPh16
hppLWZEzVFaVbQENGVuarW57yidxh243YY/qi7Ml7IJJrs294TssNjXwgUkyzYmRg2xC4VLJm8Vn
y/d0DmIalHk2qFUWGsVjVdG/77trMLD8ZC2WUMMpXDjW+mty0uwILhUm1mycqsE8MxuztlkXQFzX
EjyX8VKIETEdusSN2zugYNk8y3Co9mE4PNStBjNUbBpJ2eNVO22TlN7OM/jPQO8iQgcSpieH2F58
n6HqdgkT/hXWPWryNpuQH4Ji6AGTVQUi2CJqXn0Xl4xvO2fWa5JffZ+bSpHAHOVsm/ZTSju2DpvX
AXgRdRQDsG8nY5gtGKu0hWKaMjpnrGO0R0j5nPsI75/9EoIkpZieljmO0sSN9YQ4dw9ZkpHaW2py
eLuK1LuZeZvkEbhphq1mYpEclVa4lagA07reALZ2564+NeVQ7gSo99ToiWtBPEKmxziA/COYCqMV
YTh8TVa6m2omYA5nik3a0BSA/7qqG40hEVDseuR6bmzcgo4CNREzk0Yd3iG16btk5arzHMI4E40e
NqZP81cHGHTi1mGy4akvP2WDjbqnAMvRypLAFzLgnySvtMdKRtjZjHfcRRlJbZTo7aiokmOWkvqY
Jj//hxkFWYvNdSTlgH38uYyfpxofiTHC75JyfGXZhvUdM0ZMbMvecLTbiaFDW4JeiuFGs8/gaSdY
GvfR1D9TkmAumdClgVUg6bRDK+LhIUcc1W8jaMHrAXLWYSwRv9KBjhA+ruZZuUxAYEz46caYKwcp
FktyETRH1SIZaqEObjxHPE79+JZr7R5kYGzrUYVHg2QOk3uB1b88KrsmKqlUal101lM4iJ1pDDHX
5perI2Oj5HxveiGJeZJrYnTadz0HjIMa5yqnByOOf89mybCe0jH2Rk4UBkfIMXf42AHYtZ1HFsSQ
9wyuF5hNUpDZnclhU1TMmFSBxlmE55x622zNiEobJFsdKaRfbBrBSOgOEy0i9epyPc2wcbDXoBFJ
AJ0AxGyuLpkXhpGQIsf9uq6LzN324hmZf3ccCmLsbL8myQOciDZosMbD4JG1twqVad84EQHS4C9J
mppUvxoju9977L8cPJ008i5WUYHxXfCRseGbe98JP9qBFkNojgGcLEYy8bdp5cYjJjNOL3ysNPeN
U8Z58Tan9YyBP/DOOk/OqW/DEmym45QjTwnbeUn+mK2lrYsJbrDic+d/BdrJLlEGfLX78qhBLoZd
9Zefn6iz0zk27pSLKTw2O8mqv7XzwLwJPUB6bh2iDDHr7aA9vcV38BCGYXsuK/MpzoR5zKtWXn8e
MsrVa9QMLQoFBRckZ9LNOrFcKl1x0y0PPz/9PDQpKhLT5J6fXxpHIa4oK/0H2r5lLvxLb9u1uTiP
bTRvgsYHd0o0AepsyIXUQQezDkEZ6DS5lO07ehDnKgCKkFEFHdevQLMwiSQFyYMPEIOsPsUTh99s
mMPTHDbzVjQETwaOs/WSrEIWJ4OdG+MoK0oG1WBmvPImXh5yU+1FFlWXuGgJEWiiYe+NDTZkj5RG
c+BEGlREvkRpe8sbxSgZDIch6oK1QdLJGhM4s25tLF1gRqlOT0pTJYPHsouMG1nH59TAt29WxL0H
i7NMxXI10Zg6pKNF1jy3J67C/KnMYFmOQTO8+1F9b9n11p9KwWyx9M9ERmLpWtLBzGb8MKOhvY9i
V0EtHK2bIcm6K6tRtLJrpjLaTO8rap6nmmuXd1COJ3wOnzmfAS43aPFElbhEhQKDZOB8Kko90RNz
vyYVj4cAN/utLHqfAQ3jQKGYqZmZbM4ZavFARxnVUs7+7ULYRgjASmuQJTDJMt24czliGzEunOjm
i6yhYMc5tqasna+FdtpTFIvpPHXZXrZWe5+5wcVvJOXXaHwWZjEfeh35N0Wt5E0mzfKQpvZHr9/d
2UfpmFVcJHWN4VAhwTRSl3iXSTHHYotUCA8y12mf+k5zjaP/TFzgWoWuh0ekjk8KZaKX581WdnRM
eojFu5StIMFkm8xJcC3t9gFaXXQsaYlR9odQXpVSK8dJXmw5TvskDbJNMNAd00kBB4xT78TETIbw
hqrGfCE71zs48UeWIaCc2+Rg6Fvi3TQ2DWvfcb1jqGDAraqLyOVzFOiAmZb5SyXUxaZ+naeSDI1+
ZZjjXdDZAVYcfR0rK9ra4Xl0Eib4aP/jvDi2BJWWDqAbA/maNeLC9EeMnJSfjBJRV3CzE70U36jI
VPQRl1OSsnZzqhE7kgOzCr3iO/NhJJbbqJnvlXUXM4PatCmjUlkR6k6RDfcZSr6sLrpp3gVK2lUz
umR+QczgkPo6D6qmHYU8Yq5wf4TvZGTdg2hnfJcTHTwXMD7JBblOSbcZBxteSG7UWzUQrRY63Z9p
2LnK8lfO4CNT8z/tVr9L8RbprAIK31Nxi+Q+MDlxWpH8hhG1dhrSYmGVXARIpxHO+aZEW6lsfsW2
xovZqcOsAd/G/nDq8uGtZjqrOGGuRTa+1BbM5DLu7iI+q7bWCWtU/0mB2gKAds3unZLvxIXiw/wY
TgiDGNm/5mV2Yq3WKyHE77LvXiKhL0QToJG1P80FJjW5K+1EcqUZP/Nt0vOaTJTKVUQusuBQsSuq
VmzFlEwo5MzHPh3vGVo+zlZF2ZCF38jpiFUe2YJtFI1AMOGQ8tRSY9WWBaYqcOAzmp6VVS6vCJ4H
N2H5TqV8sdBAMimt/8zfBA/mIB0CDrGNexqp8mecLV6xskiG0z1XMGyPe2TLOAbz52ie3gDSv3oR
o1YAInQ0WRt90MyLwDE1vnt74rhBDIltXR3Lfx7L4pqmgoCbEBkCI/VaMwZH/jlOFTaE+cm2wrfE
z3+jKaHWmP2t7RrfYRca63wmMiWdfwtHwRRzP9vReZwYP/dtSSp93b7YbnZfuxauNRegfl7hWhvG
T8csL4iNB3KHiwXIjAEp+YKTcR9a9l3uJwe7bols9+eBQ8Nvx8qtNZSB/ODFoJUSRVasSMuNLI1v
l3DjwPZAxEbYc2IafmX0aWbhwwjyI3Dcz9TmWVwO4UYxoAHhhTxOWXaP6nLrC8AEnlHeVwF6Dbw4
emWmnMbpWBzmZv7MmR+ue+sxCCpE6OgjKFlyrK67wPXPCtdw7BRH31e38/yQGy4dLp6v1hrJD6Wa
aA9mpi1OTx5BZ8a9W700xEWuu6G8NTRzQINQPtmOF7+GQia64BnWx63hOXduFD+5HdfMPCOTmSXk
fxLDnAjPDVmKpG0894rbsAbQia0+Puc52CATyVDJ7h0XMcyRdHhq4+TeYoC5tj3MK568Wi30+1rk
L7VX74RH2SwWWDBnCuT73rnunI1tgdroc8qb2PFemtz77fgd4m/R9ZseLrWhADXnDaQVoGmFiU2/
8zYd8G0vFoiZsPkDMSuHbaLpsSbFG131EsLHp6UoLX2fZWPBgmmTqMXMY1DAfopiounXrqv5HvuJ
t+EEq6yKwe3bI45V1LXk0OyDrHrM8+SJba3akc+0qhzxMFoNrXJTXoYifo0w2VDO/0FoRRL1MPL+
ARmN43hksPs8MfJBp5UuFl/sYQCpc53dSdvhlL+EzcTe1cvVuC5Udim6gky1Nv0lTePbgnm7iZCx
rCB8eOuIsYRBqiHeQy7Cst+SREIdHUOwEXGBtcDq1kGVIYACOxdUm2giR5IDO6kueGM9gzF31Ivr
OLcNExJYZCLTWAWq7aQFfRrAN6g4/BWS8H2mOonF84VUwHafV/Pnz4ce2s0xVfWd7yKX7LPoRqF0
ZJiCk4g1wpUVnkfm77u0UWfOUA468Cnb6EhfTbFgWlP73rfg4fF60r0gjI9TP8MS11xSnd1TaUYQ
o7XD7KZpb7UewOKV31o5vwqWptI30IgYOy+j2WHIN2/UHzLovwyz29uB+QFC+8Mdrlz1SGPMR6eS
6Zqgw6Q0H9NyuM/K5NaRhMcM/i+3NKyVlYFzY7hjDRpxeYNBcDFgzSDt8d/m1wybmG83v3s7Z92K
OX6k6pTJ8LWcYbchOyEfYUWrlsNqSZR9/NWJBTaNZ9YI6hd8Q9+pok3WUzOqTF1U3dE+DOM/flm9
cZuubK/5Ncy8x3gs3wRpa2acnrBUfHjK+GN39R2RJv1KDknMkGPuUDzZh6Buvgtrl4r4ZMzBh/L5
+ndl0tIo4paw64SM9WD6HKbu6ha0KISd4RZBUb1GQQKUQ4kbu6FntgxgokIQXYXcKo/jXdsWrw1G
RkqxLt42vdArWv7PUa2+Upk/p1ZzShLi0AaE8kl0Cdlt5IRgSmkPWIMxvBqjcakNJGkglVD4MXmT
uCJMqByz6f3CNM13lsycm4BQNUDys/JD5TRYSuGw5CX254iflM+dLmcQqZ0rm4+kDTbtJGow3eZ5
AsMH0KJeRTluCNrJWwwROpy2fui8tAlvPKMBKzoc5ymF9JjV9GSw947kfZFyZt8BBH7QBQdEJ3nq
xvAywVDfZrVHqzFobY5ehYROeCyU2lf1sG7igPGtT+XVNsMZesDS35t2AzknLAD+IfQ/HQ2kJrYx
Hap2xnI5/xn98hbo/Htt1IfSg3M962bYeJK6hjYihcmIKgUb0spCtOUIedPlRLT6DdMGX7pkAGqE
P+WhFdUxVrleEXRMR9AAJF0P6gY2JvTB6mHS05fHyZadB9uexzSzwBHQOC95NolbAJvWxnKYZ0h8
9LmnN1ain0XPiMKH+eWE4cEbcgMkvvUUseWvDXgnqhfeNuhy6BliYKTZnknajGl7q8PgyHjXJNN3
mcYPjtkdl/VkMBYZXoqm0SsNIJxluVM9sPa5uSLLUUKT20Ag8mggPzKr8AW2pLEymY0T2fqUhUti
uyIZeJT2R8QVQFAGf8oMJ1iCPk5EFA13roKqWOcnbgLI6oOGeNiMLyDJX6WJhC4PjWgjphJIfI1M
ziB5fqYC2VYGEs12vB1q887uCI7xEa2tI9JkSoaKZvxauf4NSQ7IqgF9y7l6Xb6wcKBZuKg6AzhF
EeiOyfotZbpt6VVgjXsA+4apqZG0Eutst2R4Rg2YFsvygYanv4KxJh8IK1BqMkde3KtgcbmQl6Az
rsb3MPrtZO3NqFrMWobT7US37yZVYQETxAhKj5HHjh7WuHGS6KGUbcQKKdVpqKjaHCtcdfgn1nI2
zpJUhb4nFmOu6I2pqTmSfvRnCKdk1bR2sXGJh1gVX/PgvGbBvqh8ejkmjetJRCcji5+QkH+aUE7T
4tFDCdx62ZcMm5MbpfWaC3NhBwQ0jsDtJNCLskBVqzEXI2eUbxKqSKolRGAtlX62pzRdjTTWJbWA
4fnJPeLuLwhZUInr4LEJKW6CWj/HRANk1dGnHmnHhva/FJSbAZc9pDySroGhjVQAyXlS0Z8yHLc6
U79cN7qk4ZLPW34Vtr4TEm3hgBy0hj3Nubm/bVvZrzOvujhSPfV5D52m3DhT+tTX9mc8tAR0OQUq
Z2LgqJ4veW8/d27JpE3G+9FvKeWMO1nYANB8+nzqXSuijVG6YOlj1wLJRgXPPHh0xTEfB1rahv1p
FB3GbwxyZkCUNt260SJowqQmCYaT5Vl/Ug5jx8K+eBKrOvkf0wQVNgJHtM70nG/bubZWUryHSWvf
dIt5J08IhO1QN4bRvdkCAnQrNoZxmNx1+e/kncly48rWnV/F4TkcSACZAAaesBFJiaIkqtcEIZVK
6PseT+8PdcNhFUuW4g8PPTlx72kKBJDIZu+1vqWao+M4+1joF8pU753wOEiIFzl0Ea2q4i5waTYn
aeCsQw1viD5YbL919eYP1R7Dz6uson7TeBTe9dB8YjNxH7miYj6UYukbaMYDiuiEhy+mbkbfUjxF
k+FMm3qsrnG33aZTQS1JhcMyjtNfjlNtmib6aCsyv4ysIxgnVLu60S9dmicLz3S7OevqvB6p5GtG
6FJaZPEbOp6EX8cLb1WlzboFzsQcYb13lo9Rc23JKlt5GmngObtCaHjAgwqY0yZciZWJIX3EPj/N
AaZWQYBIN/XnGPBmlKJNcZlBvAhB5yKJhD1m6j0t0u62j71nxQZx6YrhONbVezuwAkureRxIFuIJ
TmHaMPAhR1E6vYS2pCj3x0ym1JP7jDwRs5I+33nR4Cb2aIpOqblOTQ+iiC42/Nj2OhpRltp2ml86
hNQuDfzlpGxylZSjSy9INeAP1Wt5LfNWO/iOca8qwZLQ0QM0mC8Tk50KMZ9V5D2hegwhpgEMZOpi
hU2CM0ea1tz12dcZP70NIH9P3Zx1511OMauKyhXJX1bTkvAB1ZgJm1SdlP4/mIkgtnjJfXBuecmr
qopnH1cFU0x3aErtwBR7n2GzHQKqOzE6mTC+N8PiWjc8tXJlyKFCH8HBFQXR4v5jhaOtRXqLg3N6
KtFkUpgU720zS78dXrQn4vCidzZY7vDh0KouIxc9dXFLaBupxTxGJy7bc6LVzlVbJzvbwGw96sZt
kQTuMs2z61Arr33MSmub9LzIxL+aFJjFcMA0AQuQqlnQ/SoBCG15On3T8EzvbRzZEvIYx9VfAsk/
1QrnMvNZBtB2J6ExrPRAv6lLqDdVkPOWM1Cevk6VnD1/CUDYmJkcmf2chkF4Rj/8YowRUzTua216
oJE67axz47dspNmVCv9sQFvRAFG2aROt7Ih9QhbwEYqIE9s04qXoK2hMKnlDfg8i0jP1FcendE0b
bpNTbC0L9hP58KT0Hm6daz+RS6pn5jKNtHWrZx9S9GJX9YIzrBG+x2F0r1rCUAmWthmn/g1kpmhV
Txq1lw7BBIVaBqXSZgwDJSSXAEZs3MW6CCPyzpPqnbCID8dcZ5I2yDjRssjhm2Dpmfw1bhBMZJfs
oZIdq2O8HqqMl1Sx3E7JQddQRWAbITx9hEKyyAM9PcrQ2uQWeDcj57PpxLE3tKfC66dlawQ3btOv
RmVAwcdhgp/pph0AxEkJb94vzeuqqKrzIdfINRtfI6O6iMkFuhBTNx9Y/CU5OjRUdOrnbeQ7xD1Q
MpqgI8xFQR1BVoXRMfR8WjwFX2V4a8Nno9wBwpmgPIvDYtr3+HIE2h9fe40q/CG2Nuf92hW7ddAk
flK/5MCv15M53Em30ZeGzM1LI3ZA7A8h6wN+SvIjSXas2Yemwl3l1vCqd/lVGDXdVQfVDxXmeD7m
V8mgQraubGiF9VqX0YefsCZEGitF2BpvUzQ80b6Kicy9bgcagFD5qNTKEPZaET2LDIAFpmeccMbr
iETC6WhpxvCQtl5GOTKsrmte4N5KzBs9yjios6fq9e7NscOD4yp/5etpzo7UexU+YFE1APCIR++i
8ks2q2/mmGfbUO+mpUaw3RhSmJClATWW3NrqtxsN9w1gUuzW9iV8rLtac9bCRK2QWata1E95KilW
vU+2fZflqUKQ2JDgPSAbz3EBeHhhJmXfaqPz5kTGk2mWWztAyIFkYlogaSMqPrKbDZkc58JG62eg
46MHdDcpKr/eMGDmn+6DehEV49HFRaVN+IaHjLzsqdsYWngX6JFG//LDtppj42NpsjRyk7TRO9L0
7YIxR1wzbq2qy7dlat/og1pbHRCAWqshUPrNlU1B3RTjLk5kdhZmWr0eZFQAFKw4huPeOhcTosN+
Ss4bqVsXyPKGNVNSseiMprsoCoPR8ud/hhVIPXoNV8TwJmzoYspbddw8F/pll3rvfheEMGlwFmVR
9VEMFV6m0N0Y0IUXAix9YDf9wuVOpyDfR5n9Ek1VvevrQlyPNZtmNIDUjvMQ/g0k4tIcDu7UqJ3X
+v0GcAfYlzL94FQ7HNrYwphUdFv0KgIzNMUCrPA1kYlkPVWBdtewyHGQ9i+czHvoEkOs+pZ0atMJ
/fMmpadvxdqV6+f9PnLdV8fvs60foFZwa33fV/QlOxk/WGZkHO9D4sDBlLrZmqAfIraa5nc9x+i1
IrmfhkJdtEVMFEQIjwgSFB1gVUbPqk9HPDlDSBSi46CDi927GsnKmGV4AylDgJ7QVzKR6dHBNDUZ
Gd6WVk5rAJ1wl6xtpwfn2H54lTlRX5YgWy/tomhbWgAtcjYcvWTOCz8ihdzPSY6uWmlyPPdT/cIb
Ayy2tr6FuLcTgb4wG1QVPT6GsyJU4doa+QqUxBfUpvKxiaCs5C6zAsHuPYWEUlxruKp1vzwr08K6
n+omxF52h7WaME6W5Z2NW5KuD4YkzTcXgH7fZcouAdoePEuaWZjAdYcQbL/Ydpid2dYnyUOXDohM
0uYujwrCeHzNvkMQeptXNYk0uK/PRzYJsE/lPS1Bdta5Meft6Acm6EuHDO0lyB7q+cjpPMCQfla+
ZcnIBoymz1pa9ixvLF9otB7HOccdaB1Ti/0I+QKvcEtrsAabuGnUdCg8/DRGSDHLgss6F/v30ZwG
2Fn9BYOLWi/NxaUeXxiSDZTqG8jbTvfghKmxiytJ209h4EPpM3Rb6G7ZHYWzCP00kEqyCNZRqg+Y
2qpgYzuxsU99uYqRReL60V4sAvM4dDkRkXSrRAp2MXNnW0xuMRtXaMsPD1UdX3aT2a993JPkDhfd
Y6OBnuvqljRKGryrqQbJWQOLEanWPbfljADRXH9T+/bK0HXjfuzCY+5wCu/KAOkpJpmJSDr0IUN/
IHyPXW0drYxAS7YBK9hd5JEaKQ15TMCirktbEGLftvjW6SasTB+pkMVbh5lZ3tTmCNp3NDB4EZS9
TyJkoYA3l6aJvcLqtXQ19uaHrTrrAVpiFUf+xiZedzUGpDbYPd9iRHZiLtv2xWaPShlV3ZHfl9xr
oV0sUlWKK8C18VLT2lvddKurknIjuUgEUXbEHrd5ekD9MR/3xhzrKwlIpZUZ69opctLUmCEodoRb
DsJgoojG3A/RQzDI9FfcqjNzMt/HwYhfQtJZ6pGxPg3JdBNmyEgHrQ6PJmO4lsgfJlaToz20H56m
wvPOL/YNKK0dXMiGBYGU17abXD5M6Gth/aSC4akvW3PlRkxIgZdQDasGRnCW6RiT/shpiVuVsK1F
zb2NOd9qx9IFpzcw9xNatZ7KxrKssnBXDC30PlNeET+bnNX8NC3NscD4DjvnOd08lMUv6N/e+Uff
OOsxbKZtmvKX0EcrOji/NAvVkd6yvexsBHROW13Flm5ejJ4egfElkaK3WDFSpHgHRhR6MG7K7czu
utWjYaFj6ctxwHWIcJH/+KsKStch83dhSHAeVgxvk6WzALxEPQXnxD/TLE1HApS9u5bz1qRdd1cA
yd3RH1/EvRJwTUFggOyrwSyU9zaunkUKRPpelyBNtJQqhGhSzLJF5d2OgGkupva5on3o6mRn626y
c/Ohg8FSZ/ukMZc6OUI4CSiXGNI7a+qmRQNIwTILQvHce+gHUGpteF3uchTjc+20lGBa/93U2xva
a1eaO6WXyNIbWp3uo0EMuJzjwE1ywamEFQdKZlsjJDM8mNPD+zlH3CZQvAXi282p49acNT7OqeOa
4LT15++lcyY5+UG/tQK4ojWTE9E7PIo5wVwRZT7MmeaTIN28J+bcOU5z5jlcKbLy2mtH9GB951z0
svttj7SocJBA3bMOmsIQQX7mXs6Z6p0x/gaMKDfoNIqlZpO8XvZksE+KNHbwXNlZMye0Q5yulzIm
td2Z89vdOcm9nDPdE8LdB5uU94QhVv8Jfme9zpYK8YpnxmeeHhtofoX32NQ4VQPQfZd//q9/EIl6
9CvVXI+hW1waQ/FY52LTJo75pCINZHzTKzwbpvXkJjnZ6NllHfndjbRSRG9Ri+Ma765JuH01p9zT
NvRJW62cx7qjb12Be7vQKwgQeZoBB8GtdpMYe7dFYhSMBDFOZXxJYAHUSE0jlhjA88YYh+lad+5y
SkSLoUzAddjBL9MBFdCLwtrj/SAh5ALgXLFL4SdnTFZUb4pXDSfewjj3x5AjBpQVghSsZSKyD9dH
TyMiCzoCVc+29dmxW5BP7KI9r8V0bs3fXlHJs9ZFueXyskzzpi/7YyYZYEJRuEmD9CGv56ZbpN9Y
sa1tIDZD8koadCtzpYVydtlCadBJFVgY0bQFUMEOuxQ0D5NRAOd1N61ePuTRFWXUGxHxSyYMn+u2
eOwHCi0OvmtOjexa9dbfyvAimDCygWVrltBHTCzY7XUYW5eF7aHsQjrUX3lwBzGC3AWJibdd93+R
c5mkNXuJ4TZU9mupc5IrRJ4t1FEf/Vffk7RgMQvAbH1EsrvtNXmT6NFjbGHCQ8v00DfVuqG7TOiW
82Q77p2WoMWHEv+rkRS9iYc+s0Yc73YEGMzM96Vt33cpDZpU628S8/cYXY38lqJ+oXAlLjyjKZZC
Apqhpffaa9DJojhHJkhasdvV7yxo754FjYtSxQ7ID+YCYoMH6lfUH4CMO/GtVrvHSYNuiAGKoKMk
xarNgqk79TIqQ6SaAQ2haliYVMg5R2zLgTmKmsSKrFaiuwCnWQlSMRt7cww1OC/Nj7bT38qSXBqd
0dSI6gBaG+29TUWdrTLgYdrhbFaXpQFbIs4aqu3RLfW9RW0lD7IxLif2Lkulo0QmqvaPTPu/FDbz
/6Ob0ECa/383Ey5+J+FEbM/vrAmb8U+uHv/+/zYSkoLn6qaDTMuYHXuzJfB/GwldgmYk6qQ/BkM6
Cf8nZ8bhP+I/cw2H0Dt8HZ9S9eT/ILRmjq4ROv4xEsL+KzkzswnusyOMP9x1uAylGBd9rj2L8j8Z
SFojBFyDOWvTaEzFfQ9JsYXTO519eh7X//kD/1vWptfgKZr6f/73Uwfgn8sIfN14H9H3nxrPxql0
XWMa602raRctRX7HCs4yyFqlvUXPsjQI7kqt3fcXNb68KqfGP5YCHueJ3S3m1oRnTMAmJP2apIvW
Qd0+ufVAXvhINzAkvBiaug8+i/2tX5gb15EHVqbrOTaI2REaS9TeG512ZaTGa4h4TbjhS9tqV96o
H7vilxDxo9v4d6SZAvVjk0NzoKm1h+9v5B8jyJ/H51iOkDgkTGHPRpFPbwmlj2cM7lBTIo9+G3a7
knMDqjHQTwabLm2YPSDdL5TDX2aXi9eaNyIm3zpww71FRGKB6Hdq1Z1vV8dyvC0NjmP2GSiGiynH
0DSXsELOkuO6GuSNER1prc6PwaiAVjUT4Wwq36gYg1PjytUPN3eScyTnm3OFK9h+YYBzTl0ugcUm
KFZlvVGJfWhy1o2cUxOiSxXdFVRdnDx6jx37QHFjlycJ/LD+smvsTYeAAUjPLnXUGco+yu2EfSQt
gni1Ymjtray9nApWZYcmAJQCNYdqyPI5nNFZ8XDRj/IQDv1V4EbPOinT398Wn+G/X5Zrzh8VX7+t
qxPTK44GnN5oQjdYjhZjRFVB1qgawfXhHBPtQZPF2pDkLJlU+O2E4ldqXjcmRdngYFq6WDacCZa9
0a2//2HzWDn94jGfWrqyLWUbp45DvXUKcnkKYFwV65Pydk6gPX9/iVMnj9QJO0QSJEmewWRqzd/l
p+GqQyDIYzOqNwBFU925aMd6axR39dwgTtB46OInp9TpNPbnipiGTE4BYB+ckw9ENSIdo4witgR5
mRp306Q/2zK+rdLo2AcTKDP92Rc3bcMmTiFdi24Qvl5wKttpeXJPR5jKeLPN6xGsDFURyoxNmFxL
BEZ2nq48LzqiOeE0sI9Ha4O48Lx3/DPXdy+ENj7EDWdB4mhWnWyfvLD89f3TBPl18srmu4MWr7Mk
6Fiorfmff3qeErkqjVFQe52DmqBOHWoMxvQymtZjJkZ717fePvRggGCrSzhjuZyAeucsUHi1mirf
93jlhos81M3rYDYvishFqo8xL5jK3aiT5dPF1os3heGe2n0DoqUiOGX0I5rlc+eBmngmWrqdFa2n
TFTv2OvolfM9Zg5cXpW1R2dwnlVXw+qqSAWrKiLgbbEPkorx7NITkz3mo95eNIF/GOzmIldAPii3
bSbhvHSj8xsC0dYboNhW0BgC07kvOEW5czEhm/B9ZCji0vo1mqC2Kt2mzhqhGtLbjK2WepBBuSrA
Nlkq3ffqjGWahhhNBnaorYe7uEuJCCMJddVltbbSx2EzRd0r0vlmaTZowtJ6lVB3XlAKIodj0OCt
VemLDiEnjYlVoSiW11ga2+HagWu0rEP7l+ycle7hrjQoEi00h9b3hFGi40jpD6sy4p8EiEhprIfv
URs9NeFe7wgXSpCNWC4qnVI8DJH2kkczFQMyGjJlyvjMaclQ3JP0Yqj+fRjQ73q3mCdwbBNcaSb3
rWzlOrLTqxgWXl6sw4IrRVif8Bnh/tBjSZtuWTcRxlrt1ioVsg99YDDE/WU5EO0mOh9tZNjOqBGJ
DnNm5tAyNuvgxkuyB6U5Ky9PHQrZNNObK6NPB8iVEQe4ng3qhKYngj3WeGgWZjv/AEFqGc8Akq64
z7RHN6qMM4MBpqqWVPcMv46bbUdwjXRBY5AEqHZLT2OgcSCRW1JKEEvmr0Pn/oIVfEki1s71Whg5
MbxdcRXAaV4Som2Gj6YajlPuVQsBBQkjt9iPqDjR/JVHoYkfrPLuPD1/nibnb04CDqB8JxCJns5h
ORJoyGs1GquSNmfeZ7+pKJybIcqzHOxznliA8Y7FoNM8QPpuj+ExS1D2OB7lQhv5UUkgTp4hE6Ne
vKxGYJu2Zi2nAG8uMZdZlF2mkHnIlASRnUHLdPTbaWivkU/QdrSc57qmSti00d5nf7bIMzSJZvI8
+85k6guM0B06so73ooekmDfGfd+aLmeA4NUI+rk2zrKid1TPByRavZmDyYmgh0N71cpfYEdQkeb9
pe3Hv5GncuzEOt9oxnPV80zHZLoVIYWdOPxwJ3k19sOWwmZlHVulttSLELFe/cGdoXV23QMQ8Muq
B/qd0heFk6ha218OFYlSBW0QQlqTXxP1izjkw0NI0UpjWILpvgd1romU1E1j07NMT/WEwE/xONOq
vf9hFp3Nsv+8UFsSKmPxbg1zxjJ8mkRHXx/kVCfVprSKx7Qfj3GkLUvnQtTEG0axpi9kP2211jmv
edaGe9lzFIT5gzK6l+d+FNKjdOS2bJPf3/+yP1f+55fNGA+QHYT5mic23144GPnahnAXp7mrHNLi
8EUsd7KNEYm4suJsPZ+plz2NFewrmEVtdxdS5E1KOvRplYFpnKLzzEouadRvOzO9AuP45JmIRDJs
aSJziuXkJ5jJuifkPx5uVkUf3InP9Wj2U9bQgb+/J/HVgqwME52w7hBR7Jw8bd3Maaw3VL2NCTxW
UGAJI1Vt2fZxRcEh2WjILBo8Hx6bJACIObWgPH7R3CcEKvh3AOyg6f5PYDWEGv93/sUh5IsRYHFk
N2GBsCv55zd5GJ0aSFc07TP7WrYlCIzEukUqTwHdug694v2Hh/AP6UPnuKeblOoNkjjd+eT3ecgJ
t0Sa4k4gcvX8F71amGCmDUhWu0HWRTEhvvcKcWnFArxgtvn+4l/cLNe2dd2GajMPrL+vreWkogxh
z6DSxm2junuNd+CqaG/1AbpiC2nG9xf86pUrw+CN27oUBtu+v68oe/Igy5iMIsMuftcB9dw6uEbs
so5ppBFu0y6jwT6wYaAAM8xxXpsaIz4L+u9G8B+k8Q/7pi+fgGnN52jbsP+Tev3pg1el0+FcZQh2
wHuzA9VwkFb20qrdA4GDZz/cvcHdnXzEyrAsB77KDP+xTu7ebRPVeF4G8VXqzzHEmajP9yYzyeRo
7xOtNlskj32fPjpp8NYM5Cj6KC6//xHm/FL/+REwiwyliK5V8nTAibKahgr0L0o77H2DgUO+Rf0V
bK28oGqmML3HibErlXWLfHTb1tGDHWWvCEVJhzIQOtHmm9AscZIlq7QQBU6VTtzGTvJo4RbF1R+d
W+ga6Kpi9xov1VShu0yaazMc7c0AxwQGIBMliTSYVVlWHF779zf59ThzDUop0rD/PdWrVqNV5FOJ
9Qvr1g5YyIZM3MJAW9Xdvm+JFMr7kCjnIvhl6e01e4M7hXqLvi6g7OmQizL74Sed1hlYT6BwKIRP
KL1sR81j49NIsz0zkhXOLU4f0bFx0Tu59XUJjJ1q4nPflLR4+JEqbH647jymTl+3aTsOhx6mWHX6
jY8Ix9nEyBln6J4bZf5YRt0Pl/jiKAdjymD/Q5nKIJP471vzVdQm3tSTqhJrBwdP0srCqYCwwaYd
pbJdS4Yi7gdz9/1Ltr6aOj9d1z5ZP3w3yJDAjCW5AvGrbykEOgQDoM0A9zztm26MVzWuQky4QPai
9lel5KEGUgCyg2h2E5+UynsS1REFdCYy69zCh52XSbWWGObTwoRB0mo3pJwhCfAACCFkX7KC7rTU
f6nt6BeQZsaQ1ZAQ6121Mn0wGrZ+xdLJR7CVDvL9ob4sU9Y1Lx/PSDB4/v4JfLGAKkuYbD3hqVCd
OykfjDXWn6xr+ZQ1vtFkuOxNfKpRcPP9Zb4aup8vczJ047YNwP915YbSzDHNonKRh7fD9ABdeh3S
OVGjgkyFouiH1eKrcfX5uubf4ypPKjdku8sn04HMo/AEF6qDyGoX0c7LBgjs1Q8P9Mt548/6b0vK
Y0KcDKne1o0AoDdq+hy9gCRnrgnuenTypCKIC+SDnHazq7rqLn2VP6Es2MQxIgIHOZMt/eP3z934
4nyhFBsR3ZYWskF58gD6AaCEXjDAU/QMLWZSDtzshvvLijrfonXGTZt6oD6LJTCUEnKLDZdJd9hN
j+YwLOeZrYk5/jZT9ptI3rPYSEnswLxc1/ff/9SvZpnPv/RkZcubcEATppeb0SFRwxeIDpP995f4
p1I7z6AOAVxMoQSoC30epp9m0Ey1xoCutdh0liSbhl5GQwtWxCWBmNmN0tSxqbytjRIAEMXvQHKs
GXsSWGJOGM5lGfnrohxWeYD5zVOkigyYlqzyVlbT7VjzIVeBdUDf+piWWMdGTu98SKVOSqZ1/f2d
/FP2+3MnyFVZCUyD08ZJrSYa8D6gsuK9FuKFCedRanBIEEAGvtinE9FcWvArq721nAhEkuPL6FZI
KU0KO6Wt701YNkFt/PB8/1MhPlkqqEG6lgn1jTqrOhn8echQBBFdbKyCh9Wn6irwqVcPPaHlWm1f
Vem4d2zw2L5LYJBZMAfUGBMEh1HH6T8iSADopLFPdz2bxwrmRtl1qyAwp2VKZFSncwQGUYpBjHKA
yKkUDzZJXrWi5RiVwG6rbim9/EVr61sEWqREVPxd39J3oaGv9I66yYCJcrZOLJvYerWL8NUR1q/I
oHtreNse6gLm3bJCaS2RQGY5/3Jhpx04uDn9TeKaT9YJiQh2DC+50zDVjPCr6RwTQN0vA1/uFL7w
RRoVB4UIbBVXZ2lCaLE/Gmep5lyQtbnuWAZWtQZcXHrpyhYZUXcpXhXPzcna7M60Nn32WtIV2uwu
iHDExrOWs1E8yTKP+m1a6tfIsi51RXWuS3bIrLdGV94WGChGsHtNaGExGxoMd3iXJOwTD5y75mwq
m0eKVpjagAldq6g/fOJo5AykqMp3dNpxFh2MNj5EmXojR/VMDzreVbuFG33M+oATBJP0Imyf0kl1
ACO4wVDxx7WjScJwB0a5sNsd89DS77nhJKLk0/UOMYA9trkJDldVujtgJOSwtB0F9COuzA9vMq9Y
FFZlZbzZEmMHtpkzLynkPXwVQhMfUA8ZeMHKZz8ElOir9KHz4oOGOrxBWre0LXID+gEVhAlxosa+
bpXOIaW7UHvam9+pt6FPdPw38Ot8BkXutM8xNx9X2YdfE5wLICWsAb4SVkxtc4nEMSEym0qIpa/T
mPQu2RFOocjFRJRsB+/CQhAENusgkPz/sGSJLyZCRzf5fOjKuZT0T9bKwfUIzynNYjOzO4rcWI+R
xnYvRR8/HUUdXetpd2m2D9SFb2nBXr82McYPl0/ohzlmvtDJx0x2jXCEbQid7d/JjExOs+mm+lhs
coHqPLXtC46BF3l1g0jgwmuDc9E9z4EfY0s4IwYabXj64RfM08XpL6CQgr6VPe98nv57vrYde9Ci
oCw2Ri9vAid6yR3/UDTWnQBgGWTeGWFmRwTs732T/XDSsr4414FWNZDFmGz/pTq5tlUFmDQpmW6A
HBgrXLtiSZGpIhBDv9bb4dk3C4DnhJMa9UcYkj9TupBBKILVr6Mep4uxXFrPRg2HQHWxS24z1jH0
dyQ8k5w3duoj0hOILbI65pIuP6UMslXEPZ73PaGMLsLJ9sPRilsiuswLMjiPnt5V51atcKaTFWIo
MkJKSqtCkzsGEppyb+EZ3rrpipH8Y+vS1MYU5+IMlqQq+sOb+erpmKSRmyyitLX+EAM/raSjk8aj
6/rFBiHFfiyi9woAcmcSOR3V+Ysqq6dUlreGpBc4Tk+Tr841vygXQbom9zIczHAZJsEboQ3uDyeJ
r36Y1NnK2tQH6GfM//zTD7P60rSb1s43BKEvZcKpqGgPEbrLQb+CmjL+8CC+2D87Sp8XYJenQev5
78uZdVG0PSppAoIcAqJw+ZRqzjb9qc0379NOvwSWVM7+UH2VcXr2awK3bKEJgCWEd+S34UUuYhTa
0W0ca+dp7d+jpL5sTTlbUa3LtNohiL6wEGf+8N6/+iLVvH8iQth0EKf9fb9gzRLXBDKyKSpwp17o
nFVDdR1a57JOr8cgux7zcd1ViKBxgf9QLP+zdf7nIUh6t/ORXCn75N3GhJXRGBD5JqrRfgf+cGGo
/FCSM9HNCXBWvTDd5CODgmWhqP3+zr84wThoF0y6mSgs/qmetiOdo8FxC8KF1LUWEfyA/3fuSFwU
dn6hWfatWarbKNB/Yrd+9cRRTEA0VsJmF38ywmRP/0WzRLGxse8Li9hIYoijFnNMaG7IrcF0XIID
HA3sfHH8+P1d/2n5nzxyuoESpp5j0KbQT0o9MVuVWmZBsXF7+UARTC3CYryi/HndVfQLrFq+Ieu4
V/Wt6xOu0G7rAvTGZC5GSSdv0LBWaO3NWAwQt+xftSKDpUxA63Rm8tB7JdzTcrp2VS+X5rYIXOMM
4S91ciF3ZWEYZwjtn/EEnJcW7uBM2m8BFXes02xtZORhSoAzWojHdEBJ1b8TZvIweO62aPwzM+5e
RV3d2rF8c+NZv49aqXHGj1vD1picrsy4lYuwJ6WmSGHV4uJjJzET6xZGl6E+JE2+a+8JMNkRoV4M
m2bColZ2hNbQHZZ09/hB2eCuzLZ97BrvXeom5AE1rLqwvP3+LZhfDL652oduhuqLYVvzSv1pUpOJ
pQqsh0xqto+bMGke6tJCO1hjr+xmZkSRFCstSs8IOtnkfUVMRyJ3UZFCUsXd2FCwW8zYCL1o0MBX
2k42hDAJHWTGlG0mrckvDTq5fsN6oqOLxpPuXoWgg5QdX3Feeh2KeStbGM2ZQ4sntN78Mcf3iQ0q
TYEG4CTrMoaEaGygWJX9w5z+1WkHH4DhOAgsLRNtz9/33/hY0+KqyDfYat/a0JijXVEaVvd0nuIV
4prDUIYH3RpfCifWqYGpY6F7+6Cit2sejEoB5U3RVP/wWv79NAVaEgQzLnxcl9PY3z8L8oU0wDEy
H6U2O97aPLQDA91jez7i+Fj6wnqDupEh/sOHajAasz7HykCDaJ2O3scUm+By84eup6M93gX869NQ
30aWOFMOSX55y6PUY2dj1P3zpFvJedc1z0JRKhgeypGsBSshUvr7u/qigDHv9kwTXzo0WGaUv+8K
DY9f2q2VUd1tNqlstWWYQ25NJ3sZVyEQiz56VEkOSpdnLhJO0UHHaEJs8tgk5kNopXjDUu+Hh/3F
5C+ExS7U5Wmj4zldeXA5lJhF+mzTUmdLDG8jQjYUQjKxEJauRfrOzxEKjEs26z+Vkf4FIJu67ug2
KnIqway+c53p0weIliuQsgvx6Z8TcUGDZRzXQj/vdVQOAecOLDx1KfepxGc8Fwac/oem0j+FrJMf
cLLulhQdg1RPcjCbJKYJSBjQAGpAgUXqLVQgd4hX/6tbm78vedrJdDojCWzM2+S/dpcRaqY4Y8HN
6x822uKfyW2+jgB3wCrD9KZOjhn42lRrRjzbxit3jsWUNeD9EjrkYG1Yp5ZaOd7w6PTyLmrGhzSM
XpvO2lqOvYrKjUtizZTk9xKzXaYdOyt9/uFz+PLJGw75DDb6RVbhv1+9MTmtgu7IzivRzh1N7euq
nSUqmzqAyIu3UIcZ0Lnu9YRzQURbpoIVYE6a2/5FEOdnVr2HR4vr6u2HH/bP1nN+buzBDNsWHFHM
k0mxSLoGtYVPLkuhwegxb4rGPptCtQrAAlhmQVP8fMzkEkfGXdmUO7eOnvP6ZlDxfUVF9Idf88+p
9eTXnDymCK5hENCv2fgh0gGXjbAaLimgrwPvPB/VylTmPZWCa2SL5wU1iiDEyhcWm/Li+x/y5Wiy
hI0kjNYUve6/XxdpdMPUxy5xnM5bMBqLFlB4I9a5f0gEFjbk9TaCh++vOd/bX5uk+d4/XdP8+5pE
O6R239nZpoTR1TkGWQftCnYA9sT2//FSJx8LOa8ltSsn29Q6CGZsFb7XoLU5Gj82wGbt7xd3JYXL
6kamhjqZ80yrLUqFCGYzzakMA8lUUTWcV9DVg/IVpOSVlU+XHmtQCpATaHFa/grLkfhvPOueouqV
Puud/z7YEl/SM5vrpR35d1o3XuDq/ulAasx7/3/ewf/i7kyW20i6LP0qslp1L8Iq5sGsqswSM8FB
FElJqdyEgSQUEYh5Hlb1Gr3uVS9612/wv0k/SX8BCSkGiCQyBbRl979RJkjQ3cPD/fr1e889Bywg
gW5Thqh47ywOMxw9QIfRHCDJAtaYeYPCqeDnswSh396I1D0tqd5L9M4NSI0T1562AdfnUB4nRbTd
toFr30IV9Nmh9o091WogyTp2fVBTc6kJG5TD7KlSEmgryyOn7kEr82L4e8vWqP2qlGE7musauUPC
zQjiUTpQVdEiok7bKboj++RAh0wWCjIqwR1F2fdd3A016HnM26Xobgmca4qGgm+gBcaNuW1g4JGO
oSdfOxa9YwzwBFvaX2KNvTNMjfV6Uxh0WTslCmfwBEISUpXxSHBQMqWeLen0WSWHt6YL3qqq77yY
Om2/mWbVY6e007c37UFDwZGjolSGAd/HEWxg2JWCDULIcSsse0B2Yqo3mZ0vE0W5AiKN6hapPH9z
7Lh7lZHpjQV5czKmIqGt/W2VA1YD1Mab9lourLoeQimNGkd51UGsg57UJOjvG9qvRPjHXulevP3U
hzyZly9hHzETh5kdeQXHGV77ZZJy60qJwkMzX9jJRSlTDmr1UQbRmFQWnDdc/JJ88fYYDi+939fB
/lbNhUbIIIpmHdTpe8V+726+UP3KsY94h0z8uSmWb3d4wD7zzNgEIigmyJy9uEHTaX6TRJxNQtRO
g6LXe7GnTkaVplke8dMOdiVJIKoJjZncnIdHgSPHkt5teLY0R++XolO1VBZu7k9hLDsWizngAGhk
9fQtaBd1l71jRyXkJhY2Jq8tvbELrRQOO2yVKJ+DxLpAsXJOMfm0FDrE0dueBvwqdeGsc6DTiArj
PqiyI1GqYwPaO5xKNVFrseHsTT2d+J6Ok5bPwAjfvf06D69huBXxfsBBgDsaTnIA2hRiGrZQBaEe
nE3hSIy1zcQT/RvP0C7IqcP7RA4FLd5fETmU02iakwo7MooDG7mvtkEayzRMXsTeiQPOUg/tlkup
g7hF5gE6N1vKqL9k8CQ1abH0qTVoQd87ar2IrM2x7on9vT7yyGWaXEG5FUsEB4fTUBFUiYQNUQE4
03lgGahzFL9vBHJ8hQbvRw6AChi3BA869PsS/1SGvICybZKk2sJR0wdBuberDFW7tvosJbCYQGwH
+kBSLilnUftSlW4iSDqc4+lFrcvvi9R8L3c29WA2KJ0ur4HgkNgO4WBknV9UhvsRQoIJBEbXqpXG
Cx9J6diy8nEPiCza+8g3pqISRDNE8paSlr0HtYbSUINv3Rd+b26SUoaUXb30FPtDHD4QZ+fgTaQl
bC7e1CmDa9OGoDDy1SXhR9JVGX5G5j2oIZhkN3FvQlVchbKMiA4chrIEhynl+xd6Iz4mm8uGjNa8
jTPgcej+iEl+E5fyJ7sFnl+25n0LGHiaiNFVXVN0DzeZAtn5dbBB3s/P3Wt4dJJL14H3sAzcJTP+
jFIC4Hz3PlTiDq4KxVsEpS5eB12z1ueSjB6soLkfqvRDoKFd36ZrQy8orSzdGIKObE5x+pOp9eyr
sGEBAcFljmqYaRVqhSp1GtnhyvDraSEQSEOFZANJn3KbuKo5UYLsMUXNY5K6CuLVqbnUUESH8FZ4
HwrxZ89u2PKoZpo5QBq9kSKuApMmtrVZ639Oa/WRwo17RXKCRapsvjToEQHMktAtAs1ltfnXjtt8
Ho0FabKRrBbJHLWBe6JGOKdXLufKU2xURMRKa12U2tcUdSvoREq/D9E1UAnoZRNPukadVrEO2D32
tElhN4uya2CT0x8L6ZOdMu7CD+Z2w129NK0bOKLTEQSB7Tip01EOQxK6QvZjBLeNLlOk3jTXuSI+
WqH+ccP9K2rVZSmgvYiwb1FtVoGdPgoLqa1uM5TGvVjva++/uPWDSzpwpEV051BuPTIMiHV8Y2nY
0kVp+KwVulVz/tk0+cNG1x68mA8iRahCVNx7vQi0F6oTKHy+UHVrjkovaydtCaK69bUlBhhYOXAI
JSH9lfCOLBvYo6JkWFjVB1sBb13rgzEIO5t0scqdAMkHENWqCxe0eu/bV4UOk7zpSPWksKSLpoak
iHp1FdV6krKiDidYcetn/hM35M0sRFFilIZAv8QKVtrA+2Jr0pWYe4B0Myhn/QDsdU5SHHKvEm4W
yQV1LJruU9LXEFSBNhZS9b0egkFxEG2v4aPvtZigxuG1+cp9abv+uMqmCLh4sJBa4I+E6DM69VQG
+/WnIipvKTmfiq3/EHmwqhuwircNy7+2YGbTQnSdU8++igvzvlaaOxSE7ltV/2LdlFUDMzILSrPc
8SamQqk2tPd1Ej1FBhEkwbAfLZEiYdN/iqJ4qafwbLSEVyZdlH9E2W9eaE9lEE4VslzIb5P3L+vr
LfJQsUnCOxGxoDLvKzj8JzeLEN3RQPxKRf0r8F8AwSlcjXr2oXJ+TQDZj5y0WWiOuSTu/tHL7yBh
o4jEMMeUU1OZEbAEmpCqWwuC9gJ0IwGXG+404AaCoBxnvvs+lsylYRiLpBKja8WLLiX8iYncwmRK
Ofptmd1kOgW8IDI2RETFCVZ8kYQtyxJImRkq5qwLaqZ6Y454yvY6FQjqWaJNPBvAiWgaECOoAjW9
t/JGLcbVg7LQIRkfh2V+6Zg5fFloiQSroKmdSWMiOoK0Wpc5aEIYEIQiEvSB8u4GzDdckKY0imUo
Wv2ruGYTS1Z1K25kHf4RtJ81llC6birpmt0HY1vKAUAdJaw6vfGQHR+i5guUfSCU7JLP/PezgPmE
4y2rQH5CVC0pC8nDFivZlwqBYumR3Pt7HcYSHYXUCxkZGqVo/OvamhqpCB8K+kMJAQoDYuLMMu9C
AlvcdhQsTMuLoW7L8KiT8XWL67s6heChmsi5GU4SAKGjPK9uEy9H+KyFbDmRu2lhyCPkTHtrZfVc
aV9glO15WKEArOAiTUqdi5xpXVW+B3ChtzJNo6YjPYa8g7UIQIYku+vNC8P8mKdtPTElmbOtMiYE
w2GehIUo3bhjB97IUZrEl51Rtoukbm48KRzLSluz2/0nOPO1yQblLKAs9bwOEfHTLBXdo1KVqYoI
s6kcpxtWKPfluJAkgjKWuBQ8tR5R6gjhbIj7lrcFpeGhD7l+YFjYDcd8X1qoq9eUyKPAQlYFJia5
r6ZLZzoJHwShvGaaKuhYFMYGEVovW5roRGzS9msnZfU8D8GNhC26AaYMbqNQjOdMCDh+DHYWsXYS
ONWnja3+FgvB59gHrK1ocCZDREkMNJ8WLD+H+XOd6Cl0yo+JzjcCbJEcsvmUZG1YqKD1JVBi8z6u
9bFiNddJJOmj3Mk+ouEMvhe134kJqcIsV/vtNikb/drf5Le51KLnsrmSfYDAUvTB0tpwaluYK5RA
8Ofaa0PSzakuuFOT0tIRHNITh1oQqiR6db2ckqt8FVuqO41IvpH6uhN89VNCYmCxgR/Tr5K1aHEi
IVjRjqRymkhlOS5k+Bw5nCpbhlaNRe5wVuI6e18NAZgN7EhYmNjmoENRKy78FcU50Pp1ijSTlM21
Xqlcj0w/WFAWMaoTAaJZS/qtURrz0ity1vQTKH2XaiNLwONEQqy08nYOhuaxMmD4QBasmiSdrVzU
XndJ5Q1sxChMFLZIdN8UZ2S1QVJn2YeNW8yUDQXLQchgTN+4qvkjrucf2xbxFykz127oXSgKzEdu
PaLqtT9hp46Ahr32KTaFW72G3MRM21HR0rEv6+woUiaZIn6B0hm2JaDTE0P3IWFhS5RB8kHMN5DY
oK857ur8c1Zknwo1hHMluqrs8JPgYUXyGGmiOn9wcpwrv0mnbWtPghpdu9BjN3WVN8ts9CksY/Ng
lPHXms0yFrUWRkoypvNQhKMPKYRpBGPmHCDTlS0EV4YWisuuvJTg218id3QRke+EVtVa60FPOJqN
KGaKJ3YBMCdrqwfXQe9JgzYsVDio1VCfiUGDKE4k9KBZiPyjBFC4IjTQy8VfrbC5DzobUtQ29MYN
57mahAuu2srY5aoGK0kzy7tEmnuUwU4zI7nqoAsH3dc6U7vL1iEX9HGtFOak+WokRXFDER/wMxgj
F6rHvjNQxqNeq3N516V3IbQcYobUoVuZl2O9C75kyVOQw95qezG0HChTSJAXj/pkSlwFt6pJRTg2
91e5Dgq8DJ+Ak5NfaibsmJaLa+3KFV6G/kH3QmUCCf2zlVYIX8IjrWkoqZfiZcHZ1quO32qbnN1p
BIiRU/0O9MIbq3pTLm1t87XJVZg4xa9aors3QYR8igi9N6A1kTLni670SG0S+NkEiTSqCx1SHdOa
ICjdZz1hiIMsQyHcjNtV3pBcLPWgGHdARWH+DaRJY3002HNAp6plvGmSGy8E8dXBzQGdZXJbxnax
MHF4iw5OWsCvlx74t5HlR9e6a5MWM74qln2fwNQy1TfPYp3rvbAioU23acHdLa3MX9ZhtZS12ho5
Dkym6vWGsjPgnISP1o53C9m9eptUXwVErDaXIfxR3QR6IEoE5HLUxLdpgmj25xabqjwrbEsbMQMl
/tRa78P63tEfO1jeDNjMNsmT3GSQtCJVRGIxaZyJRNmlsyHnXP9me1dUU+pKM4k66sY7xLCc8Nos
o4s2Ki48w71wdHh5RCjS82uKQycK6dkoNy855W+amoo+bjLQkF3msnwlNNH7Rv7ow/sUyMVSt4UL
F2r3QC8vKI5/7wSYugK0DCiW5kPj1yRn3dlGRUBHkK8lxb1GlmCRb+IrQRLmCosNMAi5QvlCEm7L
yp0SE0BtPZsTWeRibCwDub2IpFG3EZeJZF3mMC7FqkBF7leOU66twkzNUAXgRDXhdET/Z6p6iF1G
MZxr3TSLqe+EiTFUNqiZQgmo6vceJHgIr0xC/BxCSlBiN1xe1FmJoCKyqbKkLfzWhSs8fyise6NM
vwqVTWGY8t7RnPui6q6l2OLmZ4/RG4STCYnJ1L33jc2NIYb9tWfaIjLZkmD2Q+3aats7kiFXhYz1
EsJ63AnyR0WpLstMfraK4ktkVfe4NtdUCSewZSuufQEFOiA6dJaR7FX19BIcw8xV5RtPi8eJc1Gw
yTTf+VBp+cJUuBHr5p2vpNcbWfs1KsILw0yWjmp/6bLw14DNKoXOR8FUPouUPMsfw/zaV0j5UHkU
t83SdoVFwJlpy+InarCWolg/AEMyMDzqFGLxoDO+WrZ4kWnKPPW7XmxtUeQlVhNp5DbGGplj3yTw
TF7E9uSnRDQnyUaZlrJ501rdpPWc67Z0LzvP/UDcmqPMBpL3vom5btdQ6wvCTIHje9OZc99V0DtE
YSmkTEjpRim2sNEBVQfGZRqSrIKbxzQMoEQwpFIiKRvVFBaqcYZEGfZsLKprTV7GWjoGhHMBnIHc
72YRdAIaunwL71Mt1JmlCh/Fcqya6LR0Pfysr6fDWEM9WksyUDTEfBLOXiuI7l1Tva0S46YLpynw
pNIVLuo6AdhozIKgW0JcMmna9kG1SFg1c9tKpmEJm5EB2o5iU9tAGRJm4zSai02zTBl6WMKI1ktq
UsNbgJ7z0ROzPQoUDWESERgitT3RBAZZO+jo6pjRchxxaASxs8wMY2bDRVVwIGQ98aAr4DhCaBzN
JLSnJGkDWy3aCEp0sUEOKPMvKJpcWq40Q0lyQcZvbhvRnaIYDx0360yzoHcUFmZLj3hjheNw2oG1
VzfTmnJpJQoWkde+1xNcSQ5bcCYalKUi8XaKTbBiNmdkmuiEBFCH9pFMzTbjRIoWWq7MWsqqk5bI
h4TATbUsrUVZFmOTci+b9K8prMRujeIgumqwAhAvzmptBnB4uulimLZhIG/kCVjSSd1Td2fyQt+k
M9HfTMUr0+2vscJEqdUJWcR5CLJprLndMsu42Kiwe+k6hc8ChKowLFdPLs6BT79M9NSDnEMEflII
3GuTL3lNrNh0ph2KF5rXTUnM3dLKTEairEESTd8g+FaHVxv1C5T/Y5uX7okyLrazMAxlbBKo8O1u
GjMi2KgE9xo2+DE39pHsfGlNaRIaCyPX51lSzxLcZ1ux0ZURxiGKE7F8F5RIW5S5cGF6xrSVw092
Zc9LpCyqAjRF1S5DiPRFZq1UsRskFlQfQWETRRb0e4MNddM4qF2qzPzUHKGkBlAEvngP/VT09zYP
GpIWHUyI3RKiQYjOITkupza1QkU03/gWvIbMvIdIYiJziU1HEDZNBZvIUSuvqLmZRmY5zcKUOTPm
wPe+hGF2K842LSkd8QZDQ8yngBsbpWDq7ctIvqBhaEnQgUoF3B0YV1AaqwFblC4RciecU7iiwNMs
mCDs0CTMRWlCBeKktCKoIwNIx9JpwqEnpDppHH+cQX1XQJe2iaWFlyDjKQSzkkXRIUyZotbdyWMY
wmGOL+2nVin69cBxR1yPGnO7vZOildlIUNdMKocCYVuA1OGyUiyGakGz3BNh3FFRHnBVhSZu4j+H
pQt5mLbIegnWmKgLzIiiF87cJpn4Idx2sDFLPBrYWvjsauDu6iSF9CDwkymrYC7CV0mh39QA0t6p
xcRREDtNxbHZqMskF6Yx7LF2k90FOULlVaVSmwGPHVTPDfBbP/WufAe+w1Sey7DolGo113zvQUL1
S5Gli0Ln1pA0XzpTfw/p14XXyxPVm34ZzISeT1/FtfXA+orzVIKnTUzIZFO4jORVTNrTLrx5Jhmj
ujXBREQTCYEtNPYmOux6Qa8PhF5yClGFkU7LLhxLgPwD1cexgqzBsqFDFXov8wqWzLEqYS0tRDZj
m+oEwPrAyG0fokS0ydt21hgKlDuzqq2Xor1uzPKO1YlngTiwLcFzD9szJJlhzdYsvUllaFMHuz5N
YNUVKv2DJnyhGG0pobiayAYkad0V3LOXIak3p8Teqz0/RDsuK2rRBG8SzfQNkYwuncluCvjdX1ZZ
fF833Lp8X6TkBYK61vwaGASMN80NQeTLFH5myeKmKDQLtKUA7P+WuOaNX9YTJGGnjm1fbNBWCyJz
ZkMrKdcqYl4f3A6OBblnI0QXLrhOUQ9KOvmSO87tJpcQMwoXVfE1BHqUVOF7wdc+4OheeISjqwqh
RbRIrTJawNFdBMnMxsfoFeMCv71IIFHVnzZpfSMybQ5nYZ2ACyGhZBsupJ3I5zQ4S+3MfQ8hy8iu
phvnmtj+Y57WDx0aQwVFfFFez0s1mELpPlVhws8CFRx1NbY5qaSNA/LtTmiRXuRGX5YQ6CveVC7i
WVEk6LxlcyWub1BAs0aburzLsySb5XWWLH/8k/lisjRF/76S4nRG0WG+9CyXfGP/fz8+uqiJE8j/
o19vf7H3J9tmWvhgvzXYymINnuz3z9tf//i7I7/eftGAWCFWW/2CAFl1aTl+fbn9vx//7P0ssT1q
xra/zgqCDtImQ2nx979Tu5oo3Y/Pf9jO3ldUuUM7Av9s7+cvuttr6ltP2x9u/8YLUvGiBaD440fb
//v2PeLgRewUQGgCTjvdvUpV7ZNUa+Vc61Ut5TL7kCvUmqdJrz5hF+tWqB7kmgj928mkQ5mznnbH
kAmscC70v3+BL1NFN4VciKxsrekXplSNHR9WKUE7gjI4lDkzob7qCeLA0pE/G/YjwpghJ0GBnm+G
nk4AiBg9OhI8nzdaPTOi7pNXkrPsMvB8rkFxQ26yyXXjWBH/gdw7vVNYYaq93ry5h3aI8IOiCD6W
udhLRdQFN740tVZiFlxtyui+1IKRYna/BiLcvm9P9OuCSEU0qVgAGCRT2yJaeyCENskrr8nIjQZN
MC21Avpxq+dmk2Bf1mH7h5jUjykzUwJtkfs9whvpF8k3yaH0N+SqTe67rsCr4jofqpvbMlKpsopA
0YZ+L4XrHsFp9DnTPVzLi/FK4l6uMxEi8BsGU4X880UPObdN9Qh260DOuodBsCpg3qb0aG9ROB1E
vPCmxHOtLS4jnbvQjSKoE42o+9uTfwCjQ9klZYESaGbV2ILNX6zyULcy1645hUw/Iw4Ph5SvfojJ
HaW5c4mPdwTrcLA7yAB1sMOwcezjDODLbDJfBTMJuda4Ca6hyJ9Y7Ue8aAc049uPdmAOLZlKclhI
VBWw/t4Gzryga2WXvH/ccXR3Nne8YKSV60xTP7zd04EFYcmgJcEjQuEFoma4hZsg6sSEjTFvPIgR
QkL/cmE+nNbHXmbZQVhJd6GOB9iM2DURYUrMpm930Q9zb13zGAAyNCpnACHtmQAKvjiiKyGaF5b4
yYy95ypRF5D8i0c2/MEXQ5q8r1LSIXLYm66K5EgjIrM4j4zuUxVuHgEV3fT8fhCJ/NQj/ehqb9YM
1alSLQH+kARI1XU+EuGm+ZCGzl83CUzZj376df9iGwl1qzRGyiOJqvZBNJQPQugegzQeXGUaHHAK
HDaWJu9NW9nqmW7ZPWTGsKelLS+ozfyZN0NVnwWGwcD47MFXErM1SdPzGHA8E1BqJ3akzaT2Ca/+
CODowHEDaJt6IYgtNR5pz4aKlRUFGAigXl3w1UVivaOAW3UvYekMDf0+zcOrzjpWtHFw4RnAmRVw
KtIrWDP85YHOekChrEvu046EX1+cpQQoglVHapMOdUVJlgI7CPNp9CyyLxdEG8iQ8Pg6C6+zbizE
gEaOBMIRdqdNrB/B+BwAb1k9gg/SRQPiH2N/39Zo1lkxGup18CkspUvUN5DGc2595wi86ZCBUMGZ
GarW18K+AqpJWaw7WtXj88Ir9A2fkCG5Cg3vSH3VoW6oboL8lipX3tXe2iBeHpoOwfm5YsCuGDdw
1DtjXcnGb5u7Qyh32CAo4RLRidIpqh2+ozRqMHYR/eR5X4JDjIm+dPs+DuobKkOgCAsuHdGDo5zu
85SYiL7m7lapyhzxvoWZUrAuGZe11qt+KUe24rZ+Yd8aW6oBHBQ0JKS/eyaly4vOtJFOmZeEFzu4
Fp1kKsCsaSTaTCB+A2ARikcNjIlO0BsatfyLT6IYgWwytEBJgrFfoLaMClUnW3M/TmA6z5blRh01
irOMuPAJhr/ISBz3YS9TTWZHprd/TW89wJ4Pk7u5ZuY9vZVTUaqCY0v2Sp6r8nOjUCikEG5Ss6kq
Z0eO/X5eXnWrUf8pKtTYAuscvlVBhvU7Ttl5imuOzI64C/QaAmnHJv5qgM5++ykPrVX8p9972ztg
whZyJ2RporlaymxtymmR8mD+3+7l8DMpBPhwkimA3lupkesXudkwlY3Wjnr2qEZ05456Ba/DONaN
I0vvkO2CkOP33vbsSQUuZJPE9KZpX1sSfobSzjXhkysfearDc0cFj9yXjkIzM3xTdkVkG6mXaG4K
7RTVZRF9XB9KjLfn7vDT/Ohlbx8FVSfmhi5HYM++UAE5Qo0Tok1tKqknPs7eek8o969aCOQJQ6Cq
GT4F8hctlY+st4MrgQI3hSu2SG3n3l2JQ9ussPG9Q5MjtPlV0WG1EcgSSQ04IuuIwT84dz962+di
onjEK/Oa3hwV9SbHAvoD96ops8rNI6/p8IPhD1DVA4R0fzHoqZgoot5i7pQvpQvHxmf3U7+XQvNY
6eLBZdd7Ht972lsQsGOaYkWub94aKBjWSzMuJ4D2jjzPwamDQBR/mkMZApbh4s4jxbOjktVQxB/6
8wUulKmSfnLz78T8f8hteLgjlRILiX9eVUE7amtEusHpHzhoC8RofCIG0aIbqoZHriCvXxHczhIx
gr7sk2T1nmXNN1zoYHeI5rZgzHpO7hxu8YJSSaQkjegvO4h0BvuYiLnbEmQO56+SE1cqZQxr3xmo
CeS0krkruTdops5R9JR7OeviyEt7vTTolKCPLoqaDJVFP9cv3Hi/swIKoqi/jf1uKhqfYeu9CVEB
f9siHQj50I3G6aSL+MBctYbdWBI4QCPklRmjRiumYQzMBgJq7zfxiqy/bV00uBgoyUEOnh/B3R98
QsIEEEWIImtTHnadwimmOSnbrBB6elBq56nWC+tm+vYjHuxGpxOKM00KOfZsYa3GguOQhp87Nhgb
kh8d+QABduW3uzk4kxpUJJZC4AgG1b2Z9H3Ztuwq4LCXC/AcJHwESty7uzi7jpS5WLlo1EAP81X8
HKd//RElKmcwVZTsUJ271/VGjgPf3bQhzjDU4rFwxZuG2Dg6YoK3yPmhPwOOnOSoqnEmU+/YT/WL
NSl2KipRvhnOU1TWgMugHIN090Ro4veCSDaa4qdrteuSBRUcFbRERMRUL3dBNgARljcyqE/qyAuv
e/IUavR9871iFZ+DnHnJ1WMlTK+NEYPF87QAWsLSuF/C5ERV4BWWGs5LNOzUD6qGzFitoaznHbnz
9LO7PyuA7GVyumpfsrNnXsnxIS1jKCGU1AC5TY0HRpX7yIn++pIqaRIwA6pGoFrAnRxOfWFuAPQX
XTiXrZZd+rlNNTL4v4Ui2MU2ncok9CM1enx7TfeN7j3ZoNO9JyPcArAMuAV3cAjz4T5QtBqsIOl7
riFW6k2yOP/ydpcHDDs1hexV1jP8/fuMKaC7RLnSK7pMsjFyIXNb6+ZuRJrNIwGLpt3b3Um9u7r/
iLLKOaLDz0LUZM+dRcjIrTMxDOd1F45yyZiBNBiJ0H1rXTqlaHVsoM/QtmhlGQvBOXbvO/S0L3vf
M4GlnvjouEWwpCv1OPFAZFfN1CN57wCs90P9m534S8I583V8swrX+b/1f/UUU0zrOW7xH/82+HTt
PfHq4q/Fm986rMEzaDf/j20LUCNPVsVq8AGMOzo1HwhytnfrvAwYw/cH6b/66re09M0PGbte8Lz9
tbfOX/z50S/8cQMvNXMUau9+17LZ9vXQQvy7/eP1dsj95/94isuo6EfueHG0HfiLX/YjffFx8N1v
E//it7unftnX94l4/agHn2H3w4W3zlbZk9sXaDG135+qf9v//i/jVbR6Xr1UB+ppRH4M49//ZTDK
F7vorVbn2XodBavoeddULzvUh+pObfh63XhP8a6dvlUCtLuP/Qv4ufHer1AGenfLPGXrdwz73bWX
lusgjnZNb2WTeof/1Af4CKZt/fzuvlghhrpr7psoE+fHqa2PaSBbBe9+CdeZ9zR4rbKBm/pGDwzm
dw2pt17teJV5j4/r1WBqSDD1qRLCK3/4BN/aP7SAf9/fr5f1zgC8vcN36/z1338fTj+/nBzcDQdf
/YMNzCaJeIwjmzd+Yg6OfGewdf6mDf7L1/2VsCUCGr6n74/8J5fAL1GBOSn2FhhcZq8sx19sN/eG
S1bqqVhPGem0zOJkvWtjay7EbcnlKY3exFnhHtxi2zPipAH/Uub9Bt6bB7buiRNxj0TDwTGTY7Be
mbW/9tqY5NXem9MJ/qhcHiHcl6kzJiTIlWA45+WPY/LvNg0wVlGG+2dMw4tB//+w9YPHVTRcSq9e
9Ysn+tO7/znOssFG5X7why/3z7baL/zhWHuK01ObRfyQ+F+4a2h70Eq7Tz/vL4xigIKrraewWGfd
2okrLxpMSX8HPsPgV1k59BJe2YG//gKpy3E4xAfDVc4w3Mk6CleZv3vufq57XblTZ+EiW+97kj37
xanNTvMi3tscfez41GbH3frJHc5tr5x5arMz75U73fNYntzsKovX7y7yfoIH66xPNJ7ceLaKnta7
dvrl0AegTm117j1yQOKA7JrqG7bO8Obm3DijfN0O2n3LY/6Tlm2+zsJVNGz2HPPAFWs4u9YZdgXI
7lUxXL7Q+u2m5OcN5qKMsDmDSQBFd3q7F0+vjMNWO+HUVXZRrILhaKUzzMJyne0tMKnnzzp1sMtV
9O56hcj5rql+S0Ams/v486/tClK8vdXQQx1OHfCVV7jlvmsi9VQop7Z8H8RII+4P+QxzfOVh1wt0
5Iu1N5znnlb01GFflc06fISY09m1tX2FPbv4qU1fx8Ezc7JraNuudgazdh1Hq71IjHaGLXLd2/bB
YPUzvL2bdeGus1enHHx/u65+fo9wHaxXQ1txjqP5Nt73eqjHPn20t1xeS2cV7FrarodzRObuYk65
4cYjf7fr5uent9/R6/2G+yTbqRvjfms1My8ahBPJUJ+h6YR44q6ZfoblnlD+5AFXKy502fOupW3D
fS7u5Ibr9fPw8JB7APzpzXpF923X7Rr7NuQzbOiPfsYUD5xLYg27bn5+tX0Pz156kfMcD6+NPX32
qVPyCefqiXU3Jgy/a207J73C0qmNY5E5oNZIkeza2jZ9jlvN/Tp73Nvbxhlmm4vH+l38FedlsFvI
aPZ8uafOx7c43fXqaf28f9OTLLCUp/dwSS6sGsw2YE1Vfx2sK38Eu7a3hr8vDN6nAax/xljXocDp
8WPi73sRfRT+nzHk6JB5Wu22Vm+AznCe/gLLZjBo9AxXR4pv85rs58ux9vjrU83OCG9lYM56TMbJ
jZZZGT17u4b6ee0Lrk5tduyuBu7EOY7Qu3VSPgbeU2/Y8brfjWPe3m6o2wVxhrNu2+i7/zK5G//X
QdNnWGxj8uJZPEz99gLrJ891HMaAJ3YN9TOhncF5+z3lu83zRe920z/o5wxX1PEqWb/7tM6eB06X
dga/drLxuPoWg8Wtn8HZmjptUrycBv0Mg4WoYVXEmLjgHVUN0XpgPnqI16nLZJp5RTZs9hyu1rSA
Gh9Zwt0A++VnnGEjPrDD56twzzs0z+C+zVePw01onuH1zd09i3/cV/uGPXgLEvF6IWwLbk9dCeN/
/K9i/e75f//nf7uoYi8b7DvpHCfV5TpqBwviQL693PNcj8/Glfe47wIg07Fbdz9/Nbta52jeDk4S
fO0ztOs97s1CDwU+9eVdg6pyVvnTME8BkvAcTbdxUQyXw1nuj6tgVQ+s8JYc+vSZCPYaPcM+vuYo
fdoPP55lbkvs734gC+m8M7y2uOvtJLiyXVu9DYaNcvfx57fGjYfXvWtm2+o5TPu21eGJIZ0jl/nN
XAojL89X5WDUr5Eof9383OHTDwGNMDbsevn5Kf4OoHkFpoJA/wyN92GbYUwWeoYztNsDGlfvrtbx
XqhMOsPJf0/Adx+oJJ3BHt+Xz8NwkHyOs+4hHl5CZOUMW/r+H/89fgfa+R//YwsFuc3+8T+jJ28I
OAP+f/qLfCgjbw9iJffSI6fa5odV1O0bO/goTm/4o/NqF54jcTgqMx+gzbvZKh84AmDlTx8zgGhv
z4+luOv0dqeEGYCUDg5BuS9gOPXt/fbK75bPkSz7DTXE1WM9OKbkXl/t1PF+s6Gv9/c5snAjL3v3
gPsySGxRvnFs1H9fAHCLl/0njAAeBAdD3/P/7puQ+3vPP+Gb+Opw2/Vy3Nnd3Pe+4RmOo19I6z2u
kEwcNHwGE/xLFu7nes9wWRitIidYPa9z9+U8nAN5c92ueszjoNlzDNgt91/aGczviBDyenAK9ZJW
pxp1wqWP8fPwmnCOo/4+895drSJ/EKA4RxyBKpFh0P8cvsOCIPe7y/6f+1/udpO6vYmd4/JxEZHB
XO85gFJfs3jq26Pl4auTznE1WK6SoWmQeqKuU8d62WZOC6fMXtM9L9OpTX9LFV/Ge4FXxNhOb/ub
13Og7TNs6ctVt/Ld11Nyhn19tRrmKqRz5JtIxq/iV1ukL6499Q0CfiBHuLeWz+G9A0h79qphrZ7U
80qcPGLCbe3+nj5HiuJmnQxjCajdnT7c21UGkiI4BBaXzLO0779yVSj4PsPAqQv2koRcTb5rrDfM
cl/4f+o7vAcntEowG7umti33Eqantvzgrrx9ACAcRGdoeLXxXs80EtXnaNoj+LZrZzsV5/AwHrj0
927hvpmTz2GRPnaP6wPTcQ7k7SdvXUSrIYjsHKbuogAMkHzfiC9nW9Kg1tv94OdDnZdltMpd7tPf
6kJ2DW69GQMexN0Pfr6H+yRbFUF7yJYokN2dYWNee8/PYMumq7zYDbcfPxyrb7aOhfhTRdD3iKrE
OCIHpogqWPQHzhBC4+BZtat3KJF4ATnA3O8/3XnPzsDYAOfSlXOkwR484AkCSbZhZsmQLQuaut0k
nvDO1/jyfrl75/868VZxyzXHe/cBZMtqEM6z4JKRz5HCmMT+c/zuX4kM+dz+vHC1e45+MViGrmra
Gd7U5Qr9Rm9Q+AZxl4hU9RlcvNuVEHjCEzVlQp6XL8f/vY+jgZXjKVug0M6Bls9gS65WSeHueSPf
puboefP3Rea+1UT/EwaEMqd3S4a33zft4Z80hyM87706oXMAeEfZqhsGdM+RtBnjDw5M6Dms5zgO
4n0QzDnO+ulTuaLc+uXmPAffySxbR09uj2Dag8OcIxQ/WwV+77ruTP3LwRtnMLfzkqjbwJJjCXed
nHBAcdDirg2WxpZw91RXvr85OeVeiVBP9X5yw+tseCCcAyH1MSv3Bwvh+umD/USOu4NTZ/DiIDI8
1vLfdwwcIrE49VB4+TT9Uv3Bg9WbpSF91aCvKYa7gNhq98M38WjrOHOGoZBz3NDvynwvXAF34rHX
d9z56K93w6pr2DSPNftyHn9MzaGfvmAC283d66k+xjP0fav+uEIMmvr+InnUHzv6CBHYy5H+X1sH
o5XbV0nt5vLbBW736ecN5bhN/g91V7PTNhCEX2VfoBIxpVUvlRLXCgWSUgxUHNd4DysZuXXiVLTq
u/cbbxY8GysO9giJYyxlPNqdGc/vNwEqhYQTPUcqE7BYlf3pOWz4PRJIHH8FEAEjKtGmgv1X2rBq
80RiyA+8/mK8SkzinZVVHhyBhH92Xv/WlsXXWFjgmR8uXxcGsDW89RcgRePpfsOAqqfSyJZET8N3
YBIy9wwLVvxLhh9Bquvcqmmlw36UvThKB3rrKaAd+VdYojpz44DtiGeVPFgkeIJ8K+2XeLaPw3D6
fiA9oVDOZbF2RMtsxlK+M0gxejIkHZEEds2chrjVqSEoTeSWHJNE/X2EhQ7+wXA5QV9Y1uVmI/kA
ayQxLz7NarXATnTPqzPKDXUBy/z3KkmTq9vkyz9FVwsAFrUjnVibDMzX6PgjQHvRbXn0oR/Yov11
TZ4cp66n0t6BQ1l8G96BKewf075XCQ2NS6Tpkabk4JMShbikUKkuNmE4TKtkxir/HDM9Bt2sTMp3
0QzrF89CoC0gJ3Q8z+JWe/zP4Yq/xAE3UaUn1VDeC/B54NfhErE1z5NOPvUecZdqvQ6s5xPy6JvQ
uWlVZ0zIJv7+hosC0DgtIvamA3mmqwzt054oCUXv3fVHaBi/xTpjrh0SNU7iFurMtaM3L9zPL82k
IfaBGDPSEl7OUm80xhY66j4SrSKxfoSP2vVBl6hHxoHsnQj46ljIhM5mbuwlKoSebvc8q0T7BSCq
Q+RrCX/JZVbf4YuSAz+65rMAEvMtpwi5bFvBsVTC/xxuRM6gLME1TiTcge1xLHRFHfDh7JPE/DOh
nqxozIUHohIxwSUQAdclOTOsOhlJ5CTStTq36/WqMdtLs7HcVEnU8R2o+UV9H0R7Esgn18iV21zn
DfvXZaaD6Zp+H/0AM47EoDufGLJZrrrsYrSLEP1yLw13cWsBVQkIeCpbEGiBsw47PUMSk6EzDBhi
uQleiSRtp7FHwDNeo2/SvW8QcAtmQIALxpIjCW88hseMNkF/BI0TI9EMkGrue0W0SXhs6OCULAH6
DGZ8aq7EEsOSjj48JUhlYR4ePcd0KicyM4IQ+4XGC3j+4xgbkCUyWUScjH+bcdpI1Ot8DIwpuv7W
ivK3BZf7wujq838AAAD//w==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Feuil1!$A$2:$A$7</cx:f>
        <cx:lvl ptCount="6">
          <cx:pt idx="0">États-Unis</cx:pt>
          <cx:pt idx="1">Canada</cx:pt>
          <cx:pt idx="2">Royaume-Uni</cx:pt>
          <cx:pt idx="3">Irlande</cx:pt>
          <cx:pt idx="4">Australie</cx:pt>
          <cx:pt idx="5">Nouvelle-Zélande</cx:pt>
        </cx:lvl>
      </cx:strDim>
      <cx:numDim type="colorVal">
        <cx:f>Feuil1!$B$2:$B$7</cx:f>
        <cx:lvl ptCount="6" formatCode="Standard">
          <cx:pt idx="0">551</cx:pt>
          <cx:pt idx="1">87</cx:pt>
          <cx:pt idx="2">1044</cx:pt>
          <cx:pt idx="3">20</cx:pt>
          <cx:pt idx="4">52</cx:pt>
          <cx:pt idx="5">5</cx:pt>
        </cx:lvl>
      </cx:numDim>
    </cx:data>
  </cx:chartData>
  <cx:chart>
    <cx:plotArea>
      <cx:plotAreaRegion>
        <cx:series layoutId="regionMap" uniqueId="{768195A7-B67A-4584-B684-486C0C6ADD90}">
          <cx:dataPt idx="0">
            <cx:spPr>
              <a:solidFill>
                <a:srgbClr val="FF6600"/>
              </a:solidFill>
            </cx:spPr>
          </cx:dataPt>
          <cx:dataPt idx="1">
            <cx:spPr>
              <a:solidFill>
                <a:srgbClr val="FF9933"/>
              </a:solidFill>
            </cx:spPr>
          </cx:dataPt>
          <cx:dataPt idx="2">
            <cx:spPr>
              <a:solidFill>
                <a:srgbClr val="FF0000"/>
              </a:solidFill>
            </cx:spPr>
          </cx:dataPt>
          <cx:dataPt idx="3">
            <cx:spPr>
              <a:solidFill>
                <a:srgbClr val="FFFF00"/>
              </a:solidFill>
            </cx:spPr>
          </cx:dataPt>
          <cx:dataPt idx="4">
            <cx:spPr>
              <a:solidFill>
                <a:srgbClr val="FFCC00"/>
              </a:solidFill>
            </cx:spPr>
          </cx:dataPt>
          <cx:dataPt idx="5">
            <cx:spPr>
              <a:solidFill>
                <a:srgbClr val="FFFF99"/>
              </a:solidFill>
            </cx:spPr>
          </cx:dataPt>
          <cx:dataId val="0"/>
          <cx:layoutPr>
            <cx:geography cultureLanguage="fr-FR" cultureRegion="FR" attribution="Avec Bing">
              <cx:geoCache provider="{E9337A44-BEBE-4D9F-B70C-5C5E7DAFC167}">
                <cx:binary>jHpbl6Uo1u1f6VHPxyoUvNCj+3tA3fcdl4y81gsjMysTFEEUVPDXnxVZ1dfTX4/zwgiDLQos5ppz
Lv/yNfz56/Dt8/ynoAfj/vw1/PUn6b398y+/uK/ym/7sftbd13l043f/89dR/zJ+/959/fbLb/Pn
rTPilwyl5Jev8vPsv4Wf/ucvMJr4Njaf/efW+M7H5+XbHN98c8vg3X/t/V86//TtxzBvo/3215++
jovxr8OJbjQ//dF1/u2vP2XFT3/65Z9H+KPv4bOG29g4dGv37d9v+PbZ+b/+lOTlzyTPKKVpSihF
GSY//Wn79qOroD8XJC3KssoLQnKcZj/9yYyzl3AbdBUVxTSniOQkRSm8ghuXH31Z9nNFq6ygRY5x
hl7v+9vLPY1DFKP5+1r8cf0ns+insTPe/fWnnMBQ9vffvU6uIFmewsMLWiF4zbLKKuj/+vkNLD/8
PP0/1bbO2YZL1K7LHETbo7IyRc0lL5a7EV22vU0yFdGlHLYEMyTHYm/mMSXxSx49+SKE5eWvPvW9
aB1NEl/joog989T4ItQojvhXnxX6C99c8AdkrVok8z3NBUMJSg1LaR+Sh2moPK33YLed5TPOp5t1
/VxOdS5INT8vcPGbleUynvg65yNuJ9mRcq6RFqs+IL6L8ldZak5PlsSuEowg161tgREW12pPiD7E
JCkEo9rkpHGVz02NCr7Z0zq4dToN2FPcs03web5JLFzxjpcqNRvzhSxNxmgmcvQbGXySN8LrPKn9
ErjJHqIttvTu/ZJ0d4M2rc6ry/RUz30y5nFhqyx7Shq8plVc7pUnsngqo6fV2PYOjkDPxDKFzn3t
xtXn/UmUi6PZkyQi2YRgm0dpd3Fzbk0zumGwxwoXe996PDv6VI0onRulloxe512OKxvzrrd12sNm
s7TvXFYrD/FX425f0rro/LqwRajSuXa0fEjce6zi6pps4cKxES9Fd1G8VxMLw+7Gs0lV5gRzZhc+
ad2UhP2EtinLWUV9YITD2Nsk5gOOxV12fHK3zVIzPSqp8n1no4r0C5UTP6VrKvfjHJdNP8mSzisT
ZYVtXW6pj8wRXREFz5F9/xaWeqG1wpnr6mrbOGUoFLltK7VVR7Hg9PXeyB/VUkHfhlWfKqbSGTrn
dR4ZidkoWrX6sWcjnRd9FNKEt25SNh552FRSZ2JdqnrBFRE9ixOm04eEl7o7JzIRqDYFjHkO446T
Okxk18ctWTM3VmzXVeymFvOMbHmNZeem4YJDYXtZk3zvFWbKINV9EpZ0qtHLhOUxo6iPb9dxyizj
m7TypO2i1HUfufwwdsuUHF20pW7DGMnUFqaYP016C5LZNV1/zbee7qwIIU2ZKzpyX/NoFpY7nnyy
RGRdS2kWZbNRU7xxPpOCaWPK6jrnPmC2EpytTQydP09UDeE4bGscPpl53eURUTzKgy6pK+o5caNt
+iTELzLFpK+7weyOwY9DehyWhf+68ySOz2XJq3fRLmL+LPduTm5UJ8vnTi2rP9pY8hX2rgrV0YRN
futtp95wO1ndlLzwiK1zyMq24ilBx77Mt887cqYf2FTksN95scSMlbtOv+ME862OQQOUaA17VG98
z+nBZnnu666IFWAJ74b5sLgI22vQQI5l7pesTta4r7eeU/PZkak3jA6BlgzloSgbM0IQsuBRZNWO
ykc0YyLhOs60GYrSLWyzCm23VQ+iYlIHgWuuaeWPi9z24UBWOfyWi74TtSBF0bG9mFfCUhQ8PcXE
yReNrErYjlL3ubKWqpdCZkU4D7FaBBvT3HfNupKUH8O+9PP3Xo82NsW6T6pdi7JKakODKmtdGlc1
WojcvZsm30dWGEkHlqCkizVNnMEM9nniNd1EXh4DkotmuAMIvayaTHtLyZRnp10gI1rpOABHBoeX
M6m2MmM8z2nS7BlP1KFfdSjaso8cnZIcTV2dYERNbY3k9pDkMsrTOA9cMD6S5MWZrPhANy5SVnEX
qqYsYvGdp8rbmnfrUL1OsxCPSnElzxuPRrAYqErOYSeOHGnHYQ/tFvv5MPdFtBeeZ2Zv86n39ICT
RHW168c11BnezNwIvpovSybgBK5KO8KyLqqd6aWs+GVO7To2W+hVwTo3jJols9bdbU9QJa9i28j0
UPhBT21epsNvU1x2f5+IzZILLPrWMddNRbhsuiqWi49KjpzpBALvKsIqkrrIs2p82nba2aOzYZ7P
BBkDAFukU9kO2WQhBhBNYtPZHidsXMT2XVAxSLZmfh3atIwbb/e9NGvjrUy7NrUFLKXqcbkeeemd
B2AxdGaTdGtoFJ/CY+j27K0o3Nis8zw+6jFd3+QQ731Ll0TfOlcE1NpU46Ve+UwwS0xY0dcxE0lf
V7MoO/hPdP23kAsx1B2x4rdxRUvPQlnp7bTbXdQDFZ2CFJL5hGUzZE68T2XaxDj38t5pHTHrUxnN
W2QNgLVASJoa0s0Wa7SZbGBW6wzXYVslaWfZwZLmaMi7W7AZLKzXXLtb8BVfvg3wRuqdNRmy15xu
qatnHLx+SeyiqxspsQbKCMsbWRkAlRiPSx7eqm4b5s8Rlq679gDTtpllkJoNa7Y9ZymS8QETPg6N
sHYd6izhVrSC5Na3fanJ+Bh9hvxlS3X6bS70ppsxFoK2QRo3HT1Nx2VpK8TdfjeeY7q+9K4vkuFh
J12Jnrq+REtNxsCXhizY+2czdZB/7NZF09qi3DTTdKHzNfHbXtWAUkSfkxmSUltKW5ZNrxdjXrqJ
Jrthap3x3BiJ8Od+7gYJi7giW2tvRvQcxnKxLMtmzNlg89KzCDkg3CGRduHS4dWoe9LPqL+KtdLf
PdlLwrjOw4sPc0Ku1TAaz+bMqOIwj0mStmSeVsPcaOLg2AKwPdVhNLg48FjCEcXJMA11kMBgWuVK
VL1To6b+7hdjs0M5Wj+8mVZRfpBqNPwl5C6oQzdku6yHdBLdRyMkXQ67UL2HWFsEqZEfzfQ2FX0i
j703Qexs2QY7uLaboypvPdVa1JLwcEBd4SvmRbbBdGO+aMQ82qrtjdAR+IIDOpd9rezUu0O3Fi7r
mdy5qQ4lZLNwtyVs9Eu1ZqWuOzN6yVQGlBooYekMnKNxBZgbgAy6R5FUtqrLsC77e7mXKf1usBgA
Kf2oXXWYdmzmj/NGwvd046usU1oA5Ll9mouH0e69fOM2grbGDRbRds0HWdYEGlKPk5/ndnM87a/b
7shyHHrXfYTo3hnieB1YP6VDWcuUyPVgUFDDV+KRti3HxvBGxYn4thot4hnbHVrSj1lJ1/RghjSk
T1UcXye/mMEN9TD7aXiwJIS85bbcPJtCVOnJ0CxX9Q46CbWD86o8Ulp4fk10JPy3guzFVGtBCW/I
xs3KCNl8zypBMH1P05DFU1qNOW/d1qlhrUmy5fS8+7D4j+VcLaiBbe3wKUtltbT9tlXdIUBe1EOD
lCin99u8oQre3niS5sAtUVm8H3WpIaPabdhvYhjQ8oLcBDfapVNXCXu6n3ya65T1HDlxVoUv0jby
Sa3MRZx5tm5F1h8ykuEPWwI31EVIPJwNAK7sOCCf0noohRhr73asB/ZDxP3yu4T8F6H0FTLr3An5
h4b8++X/3P8mTf/yets//v+qQ/9x9Wi/mRc/f/vm75/tv//yX24EXfbH818l7L9c/D969m+S7j+K
3f+l8/9Tzmbov+nZl/Xz8OXz/Nu/CNrXW35XtBj9nGMg5bSqaJ4VuCj/JmhT9DMhBJcgJIs8rfI8
/7uerV67EOhcinFOcQk9f6jZkvwMl6AIAaZ/dPxtav+yQyD6/4OUrdJ/VbIUE3govBkwdpoiTOCl
/1nJIp6nIx+n9bD5HXJpji4/mjQPu2ZIaNMCXVwuXXpKna570kRK8wett/FRaZWeCzpRFkdCjgNe
3MMihg+ZViebj+l94dVHKe140pij+xojMMdhKfLzEtHz7nCoVxNYhyd+SdHOL2KV+FCVxdiEYnur
SLk1/Uq7p3xLaDvsW850VVnDCuDO5yn5tcz0+JCaWF6TGR9QmtNnvgxtsvSyTbUoD6sqzFuj8osf
n4DX+9NI/F0ASh87vaYXKRR+Je9Tg0G6PWFUlkzS2ddaBnrmBKSJ6nCj9jQ7y3EyVzifcz1n+V6v
UuELcN4/mlGkDQC5PKec9teMQ65ZMsgdc79zmKAtWVJ6cZhKP197ouZruSoAgh7zhmaVePNPwfcf
NhUcjX/bVUIKCB2SEQw2RVr86P9nf2LW+b7mHrVdFThzIR3PFbgV5VKl7wITnlxGXlQfd9BGxxxk
Zx0oGkHijVe+rwCQq3zn7L7dXZU59qYfNXoe84Cec5V0bfSraSuZXvlExEtHi70uTJCXFRyTOkr+
QNY8vKl6l5x3E2C7HHWNF2vdoSo8IRAlGK9fuLeHGY0RpC65VFZupM7xziDtV2fRA/1n87KVB4/w
exVi6Rh3BT/bEreJSWq80v6WlvP4oMs1b1XCUb2ZBT9z99gvC3lSW2wzvfCnNZispTomkG+MZSvu
zFOeLu+qYiaPNOgjsA35uFM1nyDdC1uPGfl1csPjYvrtFpY+ZWLF2cui2jTl9miqcWkRifqYuZyy
YcbolkYC0yxAbxy2cliuE9LhUGzvPHgvF+6xOVmcNqFcSDMQXz6n02Br8KrMC7CBL3Yg/REBT62L
OPojxD2+LHslmwJv/JrNzCW+e/DpaA/dls811ZticQvogo2cakfzvEktJvWPhZbANJ/cVGpWEAWG
R1rBjmLOi/sagnyax0s6iuW2gEEAD7Afsa42JoP6hKtNNB1f+mZDUdZ9vsmHO9PghjSTjuMB0joo
POq24/667qGPZS2AlzRgOH1KbBrO1And+NxVFyk7lQOl0rQJrlyuNmdxiO6hXPqEFUJmbSjfDiXH
D1OS+VvMgBZTNV09kMfDkK+f52VdHwLBE0w+Ae4a1ns3lOW1VEyvFbrabP2+66Q6LqAe2Rb4euDp
oFgOAumgXncH+erbrgb8kJbFKbXyTeCT/bRTvoI5ZMZnZKoWwK9v7ZCND5tfp2ZIdteqKsZHqWaW
8XF9O8z83im5tFjT/WaTtvK9blSSiTdiWsIJXEBcd0sXP5Yjiazr+fOkaNn8GBRsKlevGS2OKvXL
GXUxq+FNn4Ut7W3bOv7Ecfpxovh9oWCslAr8rgQLpuG8jsVUXQka+D2kemfTyts1jOjxR1OAGVSP
KXgMYedjOy15/2vHy5p69VDu1r21ctAHnsjlpEwlazEP6XG1tHtY9z05SF7OrJJzayAKPjmf1J2l
VxBo/k2uQ38sqq57kAU65gLzW7Zt3wqOC7aV83IMPTG33GwCTsUEnlfYB2aqIv+AsXzp++OGd/k8
A4kGgOfoWIKJstRd34saJ3K4VrYwtRqXd7mV4KTpWyJJuNHXRo29qlOO8oYaim7FWoorHGBmk/NK
8uUZ4cS9mVdYzSzPar2/SmoQrfcSROw98NyBEVr2LQju8QG9RmhCl0vQotkILh7nieg3NNne7MN6
2lS2vMCU0lPW5UnTkW5oRjukB8wH92hsGVpadr723TVP5vyuKpnfy9e/ptMq1u0aNpOyNWzFS0Yh
0HGnxjvyZz8n3xNZQqIaXbIzEmDZYa33hhQZB69w75/Wcc8ulfYPXlX7dX5t+Izigbjhs5zS/Fot
Uw9ZUomDcqNiy+Smw48FCYNmi8bb1eNtPfz3jEGqVw5i/8nSpiQHb5xQBFwE7IsMv1re/5QysDaV
iLvlLeEbSxNc3ldwMFqRdLbOy1mft5C86zPdP2NH++e+4B8gVWrWReGaIcvRHURmvMuzy0aA32HP
W8MhyXVYfZ9MX51slvGHPO+3Zt2rvglGhjv3BBwQcKj60dg6miq5zzIm98JmOwNTFbVb4ZeDdcpd
ljz/uPUkOVRLv16ypArHuZuzNpdpOHJibyBwsju3A0TlKova4iqv4zJ/rByqvRrz57PUw3wCEi5B
QnfyBc6TOib93jFE5kuieHVRY1pdwlCewdzJHnsv0S1B3cJm3S8HIAnFsZ/AVsFfE6vMPRpOrxD8
dZFG2MJK+AaLvW88uCi18KV4W4AR8aYDsTvkXxfrOOAd7p4g7bwDuz49bz3+RD3tPgY0gs1G+7ye
BUYMTWRoIamoQ1auw9ssPjol+0cOKgmYviQHuRf9k0h4zfPte+mlvKdQKWjSiqAzeJKGLSazF19t
qobY7e+53t4nfuqvE8fZAU3KMaOH5eR48S6rnH8gE3HnfIAR+0J8gXcA30X13TURy4PKZH81YJPc
RjLbeuagWscuu0I95imbDX7XLesO/9pK8DyVPAyvpG0tsD4MWboBXYuxyenyPuvteSmn/Ma7LgXB
HgOkVOJOAXyIQwKczixbf+k0HO+djMM9n1cM1nZVNQgskCO6IOTxW1Ft6VGSZWu0KvhtXbffVpCf
D0OyPmrjFduIJU9E66rhsU+unYZCjBD4vlOvGwGq/l2RqOepSiCbTN0XjvE5KMSKLOR3Q0X1Ji07
3qq4xLpCZVsqk5xFGPlR9uotTpS6U9/XMkZ/7el0UNkWz5N24ga3ZedYKKAHVXottz0FNQnmeiWn
0+4RvUSRBZZ6A7PN0+5RQBGrISmcn0rv6DjRHlxIsqt7/trs07n3Oz2KHqGjzyV+65cjmYqELXsJ
vsZiwSbLN9cOQN0fI9SILoA1A6uGl3nk4cVZvTFOktDo2adt7taODUkpaquT/CEGXNYqL8JTVm0z
22UMF7Hz+ZDE9IMcB3ou9x7AQBvFyLB1jfJD/oJ2+0bOvbv0A32guNrfzuNs6r6bxbHgwdWdpOJR
d9QD16WsJHY8D/tcvaV9raFU9lCC4tclGR+KvqvXff1QxGz7daH7wgajCCPAvJ6m1R+6KT+Uc/8U
8jD/NpQ9m29b6ct70Sf0HkEMMCgg+XOBVnvgK1/aJAXBYozS13Ic8HHMTfUQ071qE4KASgXLsKn6
hy4zkN47Q0+cB1mDxZk1eTplrceDa4QKY2D9Mn3SUKs62lW7u3KDqmczFo3FSN2A76mbBgRBE79i
Aw9wRW+ZEUt3E7sC93QyEwO/oWj3LZM3lKcuMs1tbIu00tcd7foaqOfNBk48RB1omAys/yRN7M1V
xTuwzLKLzoR4HtbpTGOZNGM3QtEu7d3zigJ9KpPL7sEosHguv6ii+pCMJb7mKiVQJLDwnuO+38ch
tCpo95z13X2KfGdOLMnbVQPDLSggk4+inpZXw3qX7jHR83tPaazzrfJ1RHM4TKbqmMmgpsUn5N7x
bn9wq/2e2X48zVC4rXWI8yEkRtWcErA3ufq+6AHVYtPDdYj6eeSLfLaeH/PUuqvYz/PsRV1Mvc5Y
PnT0qPSwgXrMyI1CHLBpj197D4UEY38tSFFeaKQjMLIeaqhJpPW88bGpij0/Ffv+UE2UwkLAudrM
+2zs0lsm4QhnsSrq1G9FDWIFcGtwX2SHykPAc3pbAHlua7+CGz4ODDm7NFMligsScjuo3v0qMvsc
4pKcYPbbvfcBAq3qlnZypb/+aByoAkgkTxysdajY4vKYbrlp91T6W5ro96nYKtaFDN+5UEWTjBx9
AQxhaiPy0dMv4Fa+0h/UTj495sOqwXXLAz38CCx/sJLklxR24RK3oWC/L5Yd9Iljga4U+NU16uLe
c8IvelnW67Tmj8Eu5W0EE9ablF6dC8nZwhzpEC82F9llfm1WjsH8yvHYkmjsrRCdP+HK3PhCyYXu
iFz0PEF9cyHVCqpiXFi6S2mYHrhsAoE6MeslnDnwN+jNJGCxqRXE/zSv2eOiUyjBzN+w1P7Ug8EW
mRjnAIFXVMykHX41ubc6mSRtwEu3V5CfDdTX0zvYfxtbYpE3kNJaNe7h1r02czqxBQv7YCZCDrov
s4b226/dBonBgrC4r5p+pE26U3TcZCKviyf1CsILhMLiWaYGewhgiF4dSp9mqGjUwybT+1iVb5JB
7u2gvXsaE0QOKlhfDwxODkB4FrtbFYw5ZJQMGUs2F89ywNX1RxOrAXSe3B5N6K7rNql7b6qL3URh
GNmX6RgK8NOZEtl5iIOHWozSJwSGLkRK4YAnVEuobV9ltx/NZmh1IMX0lMxZvS1FcCzVltbTWNh6
CDEDC6abDeD6cZgjXZvQgZVZrunR0JhcfFe+j+A7ncScM7QO6x2tqX40Eaq1aw66cc87RqVNGjzT
+Whi4e7Z8r7wm7tbyGXR+XCSdjgmVUXOOKGIQUnGtyu46sxIkkC5hfEVLP6cjOU9qZIP1snxtGCC
A9snBJUo52K9Kd9O4xbunkTXpOkqm3+wcB7l0YzjXqN9LE5Qm9QvxrrbnEyH3nvzMJa9O3nrsjci
QIqVU/9Oj9vjPKvkOs2bbX4ojpgDXirI1Psaq+sU7cO+VPJUrV+R0suDPFZjV3ya5KeBRw7FOhHa
VfTiXREfcjM8lLY0z5s00x2P46chQYfhNZ3hheoXH1uRpqJOoOBQ768aTKoFaFCMn1UGFiqom4Pp
o4SQVRAGWdHChxzVe/BGn4oq4id0/EFl0zEN98yMtezm/FLYfbkhMsGXGkAdTnOads/gmCi9bucN
bz0UQlbzMibpdIJa21KPRByQEPFcYu+uVYXJiZTqROYw3FE/6DuK/ouyUzyqsE4sz3bSysSiK54N
aaeZgo825glhwxSn2veyO9Bs/lApzw8/AG62U3deAT4pyqtbPibFKZeQrEQYGgcskJF8LC++dJL1
HfgLM8hC+BJiXh6GftL1YqAcV/QluYVuKtkCBfffgfPH4KMBnx1LyHM2AyZYeekY3YCldzFFCCz4
Ka13lOMHOTAtpHhMsuIG1hDRtQe2qzqh7p5adQda/ht2y3bwUP8D7ukrMK8B4IOolhOdvrh5Aq23
iBG+shG4+X14V2jQ4LpInxDKMrCnsG6gBINPg6JQNkYGEgqUivcbR6W7DrpjxSzXc9LDyYVPYO5m
KrcbfEKSr0ALfzTEQsoS1X4P46ibYjHzAZje1MAP/E3bLW9mU7gjsd2btdiSK/G9a7qg8t8hLcuK
rfZezS0vYIoYQOAgI5IPDsrYC9TvX4YkLA0UzuVR9+nnNewOUDVfH0CjrQ8JN6AeAF5tuoPU4CUU
9guV/V8uzqxJTl3Lwr+ICCEGwSuQ81SZVeXphbCPjxkkhBAIEL++F/h234h+UZDlcFYliaS91/qW
yN0ZqzYz0A8zSJ3Ah2pwIeVY3LSF2Rk6uZvq1sPSsg7b1RiP9a5qmYNvN/f3wkAhqd2qvElW0J3p
8Q9BFPKHQzg7RXIqIfdUNy/CHI3GuXowhhKix2Rta3bvuJ3vMqwe5JuoRfdtWAiBoxZPkDg+ig63
fxgL8kTfRBJnsHFmq/CrBSXxnitaPfgYHGFhR6ki3XgyzaJuva7CxIvbe42q7EF6LR8oSy+9ns/w
ZaebDHr99MZ8yoYy3AcWvmIc1S6Yj+aXKeX4L0WHeo7C7p+qa440EvEBFMGHHOABFW7+5jS+yhzq
8KzLSXzzFepFdLBnIfHmWgzRQQv62RSotzri0LPsZnoqgl92zNFBtcANUk9gljZtB5Fr9L4KPvtJ
gF0pGavZpMFabrhKhLfFYdNeCWnRFujpamt2mNpFP0ft8rdm6s4KKMgTrJM94kl0MxE1zgOIidF8
uMEwgMLVxtih4onsoxbv3+FPoSnhYZuGLCBpaLqmTRbOy0tXWnA8uKeZMR22Z0WqCvbz2O0pscWh
8Mc/Pti0qzeFfQb5zkl9a/w7XYeQtdGeY2dKchbvKqdozyh40JBRZS+qVclc1yGkPQwir8fjzMo/
Xet0qewgFzVTDpYCW3vYYsaUtvevW+22CHOvmsY9LlQS5yyE2fF8yS+CfjXWwz5lKwicU/tF5Kq9
bIMTxCwdqwpQhqaHZfL1dRvynL+xUmt8kaYNU4+YKwckeeqW1r/VU+7dMCeOhC53B4jXvnJ7eSsX
f5Uw6bKfHLagxGu7Q+0WDGam5+xZiSYyIiMog7DNbQYWkKssIACUquEb0JPmAMO0ua4Ff+IaUu5j
sAJv7UKaPYeLkbDRqWRS9kOeWM92O1dP9QOG658pd8nZ9FTvhLfYnWE2evWanbRa1EUu9XzOF3ox
ir2G2RZPiGYjlB8RoCQsq++R93P9tjlvoi8xMT9CzKmMAaTLop6PbtJQ/yhVjnbC9W7SC/6lY0g/
rdTejS5vUdfPQerqKlUFuveQlMNddNGSQsyP9qrVboqNGyVobXVW1WI8bN9UGdJva/EH73Ju96WC
50MVFbd8hMxNY0gXuQjmNHAWepod+2EJbdFrk/IdbMyVDflyMlN396uYrlVeeRKN/c5mw3+Y4VwE
VbQnwvgHdED80qqvuegaACO3Nu+dmz/H8aE081dFXe8s16E22l3dyg9n8eG82ijayXoY1xZZntEQ
3arSGe8ECvLN9V4w69UVzVR3raK2u0qq+QVeKuzoOrwsPNQJ80bQi8BzLgIlfqmxrXjAye65vHMn
4G8515gSTtjAMMBL4CPsXsVf0YyN17xop6sYXD8FD5UnYysPajD8E7RB8Zz3QNRu5aCn3041r3Xd
PBwcVLTAdXj3MVSw36kekgDLFxO+c6oqG4OjMlBty9xLCjKE92odHBQCXbyUZ1d3e9viFm7d0jzG
+DBAZNDrqXYPQbfc0bYer5WOn3EdTfDJi+kSOe2pd9zyQWtQXXi0z3IOBbZSDEXBm2s3e6hkp7Ld
bx9qmhxAC535l8fxT5d7/AA/2l6DXDX4CKrba9N6TyB5Ol2WOXFE05xtXOq3qOlyyKty+QyK6cEK
8T5A4H3zKO/3OV2mrCjr+DjSDr58UT861rLTUpPPCdTVW6CL5dCGA01Qd/fwv7AsQXYxt1bimwzk
bG6Le+1yGVzKcqUjdQ/usYT7oCd2QP9B9xDdov1YDt4XB8xZHxTnjofzb09UP3nYhC+r3F1Z+A26
wdD74g0d5gs5oWaZX0GlIPK5eJaxYz1I1dUvYLhl4s0VMIe1vqtdWZ96z/sJKJF+klHmqct9PNoW
fGaIFo1VTXfrFU/kBJUhcbwuPhLb83RWj8jt40NkRZzRwP+XdbO8krjcB6BgDkwV5Td4l+/cgXUY
uqBOg5jv6k7bxGu9/lQHAxCTMQfBWC27LsKD1ge1+9atg2D2LBrztR1YdcJD3L4vYN12mMFj2sra
O9ige+vQbF62QRq0VmFFw6z0F32tFFCmEcrirovDDmwdbKq+9rrLZqz8HabDCLDo72a3bXsypOgL
yXmQylyk0vw6yxEeoCHHKXd+gWv09lMzFiltZpLBNwKg5PMJy/vMkjYMm8c8CvmYurq4+vF8KFz5
ic2c/TyFsNKuEcQWMKRh5rfG+eazBTW/Fy/7KER/rdrgi8vnO3w9/rShzi9xLP6MJBivvjkCfRGZ
h0c8jYHuXaDq0jaJRlIdWs3e2ygy18lT5hr4pZP5FB2rMzn9vap0FocVvkbDzRFL7oAKPC++NcVU
npeqLV9+PsBdAXq4D4BfP4KI9VlAhZONUFPSqFHLzTreMfK7+LYNYvT3VcXKS+PX+jbmxfDyiVWp
F5dTphXWCacIpntjcIfKhqM4U5xdOifGMxFFzzqPYIsP4wGzJnrGzVAl5WC8g2R+cevX8o3l4k/d
tjQpApkn2w0txdQ8IHaaCwybc1ej2NRtiOqeCZclM8z8tIdelNHS76I0wuOT9D1ZdoVEa+2i9b30
WCMvTHo7sT53jRoHnVQFViZaj6v1qPxUR8PXwDZkHxdYWoCFTJe8HYoucefdZLBnav9SMoKlcV0f
t6t4XSR5ZeZsUm6ekFV8GScdnyOzQEQMymk3OkZfbTjDTrMd7K/1JQ31zyKS7WHrekkYM1C4I2Sa
vIO7qAG2XwsXbQk48f9clVXYnbqQX6o6szBn1jpd+HEBxgpovBfkF6kjcTKOsOnsq8PCO+cIf1dL
yL+QUWvISFdayymNqj4GYe39S3pIodB/4nfHbQE3jfyH186XvMdWMc8heZhZi+OQm+qsZCxu0hku
2nqv0mHX0tHzZYAGjEIMbYO20KYqTrrUDdS7q3NxEjL+qEUQoqNC5YENPNxxKYpXCGewVwEkPn5R
XAzv2q9CyI4mPKx86jsBURuVZSaWNvg10X3UW+j8fjRklM/gHzC1dpulK0OH7lohwRsWLXT5NmYn
UU6JWL2pRcb+TkSQXKHJVreAnlDzkQs+ELlsVyWY/ovvtn966sm9u+TBZVmHarWc9Fg/3LJtDpWa
vfNch945Lxd7nl9tNDheOoQ1z5YCWg91LFxfj7rdwZ8ZQTOj/be6hLy/xJBUXNZyCNooLeaSOUfj
oyaMpzBI0GrGT9TI9tjFeQ+ADvZSOwb/inIIDtsrBs21L2uWxGoYTpXg8gg2e3kL5XKNWVefeOQ3
MOIwxAwguF+V37Bb96APMQx9l4SxgpZpmdqRwAYfA+j+fe337Q67c31TOiBXyN3vQRlg1Rhxp+aB
f6fLMeRoZloew6NpxJciCPldeKj8S6KvuY9X249QkH+AowhC8AF5vstbkl/BGTtXGVd7Fvb6DIo/
v/q+qo+k8F8epCuY16qwl20IjK4gLLvxHgtF3x9kXb2FjlFHdSzqWV19ZAeu29VQ6ocCH36E/1de
I8HK63YlllIcbEh/zU6oT8Z3P+BFz/dt8YEO3SdlOef7lor4Bo4SLFrtX7dXLrSIlA1BBUoby/1A
kCxBcYTdoy18mWl40xdSU18lSKSYi8/LKOnW9d6u8pnYKvl1CFWcXxrX3Hw//zJZr9xPrjOWO5Bs
2LndT9ovxcXVTfxO51EfCPqGrGGKp6Ya24SZobmKLvZBcgRNeKIWzgVIxotch2AJZugA9a+6cVbz
qvIvXu57lykeU+hs3ql0evyBDFGgVAxmzOqhgHK5Fu6OiIMMZF+B2he+8TbkdiFXbn9ZDeVuWze2
QcWTOXGj34FfotaT9jnPvfjiQkuxY3e29aD3MePhtFJOdzzlySB5e9huQRyFaufB3U6X0I3CREnX
7GypHSj3xZCQMGSHmk79I1CKXXlRzO6+IgXZRWMR/1UPNwkRKybrR3rBBg+0H+tkkVQRioR8rjPm
KnXZBlR7WMOVyHflyP+0fdFd/jsAdTZJHo6vjsAFaxs+vbbBi5wPE3kscREOeQbObrT++BQgFJMB
NjJo91j9kvl8rMDirlimtw8wJz9YYFMBHfAV+QiOOE2CsM0kM8PqcZc7Qw98fmBnT3N2ZrHj7ZtZ
fSP4jffIn+u/g56bg3GdH0SXP3wn1z8HDRuUFfOnDMS0o7SG90+Fn840CsFPLONuUNZ/dgwNT1iO
znPEdlaEgDkWE5DvQQNWgvVFeRWOtyMg3d2skBX+NK8LzmhNhUw0gh/KqOBkVyZhG0CGtVcHFlnv
BSeskASuNaCJQei1oAF/jI/b7CoCXKQ3ufqwud+f/cp/VgPbw/R2z2JR9LxdbcPUKaCdaE7y+FzN
WGkKt6/vmsIbjEc77HsHnvdiy3tZTtOLAIje1xFcXMUGemgnuB1xx6qncP3qMLfaA3ti/yP+SoQA
0rKJGvAORJ6sEqf/bi4dCLujmJZL9bkVSoWQ4VvH27eg0OpiQHgfN4vIb/6VURceHNejh8JOJUym
oThjk9IXvzQnaCH5fWQJs6MLQirS5F7JOn5w7dSnvKYFrJYCzHITysNmMLVB2xxZDSuXjJ3zcFFZ
VGv/11Q+7NBSwhSTOj92ju73Sy0yUH36d2V+DYHIz7GA4S+hx4GcHb2L12IGtx3/WgGn3tnRVm+b
NaxUfirkT6/I5XsTLtDXg3cWCaLxO6HuUhP9DroluvOmMcmCVuqJtGCfGRIj0jYt5zooVqoMVdPs
3dbgxwUhPNQf2kqS1ijLs78uX1i/u+HYn6EZoxHINYUYuJQ7i+DQedZefR5Y0ke2XLMYaweBiZow
Bs22WhmSjXLiPISDPii12+q1bfBiaPiolqCAL1EWldQOWERzqLU2f68ahJgyhJWaNCxLsmttwU5I
M/wa66h588fVto6d6uzA8QycblkFwe7U9L146ib/FfYDJI4JXlRrYuz+6CdVt4pOcLJ/1mMHlUuG
DzPgf9NVh+CmCG+R+/W/Tw5uvD2TFmxdgvxT8w2qAyrS+VKSBZWdsONX08QQ6EM8GMjwqQPImReD
kJYEXt5gIwzpTv7enEM/r/IEmg9udtE3F9kEsDbKtj/NyB9kA7XjSSOhk/pD399YB9VYMCc/VFB5
dui0pw+i2rRbQh9zHbdidufgvbftL0sq5xjBcjuU3Gn/VgPUtci6wXTJGtJ+19M87gJHwVouWX/1
RNMnqmgR7ijnO/g+/nR988+M6NQZ2hJ/xqaDPCVd8PhGpXj76DV7g/yMFWAlCrAHYcwlAQ5RPGLK
nHtDKnGZwbP1Q7zjKEhVCk5wSPyG/HHdoc9UJwsfZjwtTjIe/50M/eohIHkxq5AfiA5oUggHHILU
mUCBP29XQHdEGhdOnMb0lK+b0TYUqIMudQVIr4jFsycqQtIOxBSkDmRb+HTxUdZn2onqtAiG6dIa
Nl5Ghv7NH+spqRyqbktUdDd3HZiR+zKS8tTxYr64OZ0uYGe/xEC/w3TEWr/L1512G0KtZeY7qMp2
IIDzQxtp/UZGMuyQaunSgvqvwc/tuSmlOf5l9jrgv+ccYuO15tN+HJbwHnqmfO+NLIHJcGQ/NFFP
5YCvdEXbHwGfY9LJfIWTKlFlU4gOIg842hnukLSD6PypRTleFix9yYLQwgiI4bSV0NtTq8SQRrEN
l53keC4WA5g3LSKetZAYzoXLT0GQ5yeBOMRl6Kb0Lw2KOr7Peg6/BfBWgrV8uYRr96BzGl/jDnME
CszBDo0HB1gEIFEBKq6QRojsCxKbupsSUI3sgEYN64sD9Mvlmeic6lgMXv9FfhmxOsjKtc/eneFq
KV79xcOWvOeH2iqotxR9WDUM0U7ko30D8uTuiw6kHNXt0VPWoJosoYsxb97pEVZSydwoLRp44URT
q5K4BnvXcmdKVUe860BHJ7U5QhcR5/pMFRolBP7a5Tw0k//3QasXOMcIMBZJTbHE0rVI6qaKwvgp
X4YFJjMBM+9gIdXLLG8OUjtnu4I8dQHhti+i6OZhmX54gKJE4yQ2ntX3uo2ca+cuZ5Nr9S5ps2Sz
yJtUSDO8cpedYkpRQ2i/vIXcJ0ijKtSXQFXuFk9h5tb/xMaP33yfhocRJcKJLCi+hwXbS+2CYxlM
HSAIGZmXDioPbxQeidMOWMeq4TVFDaKfjjgCUvWTkMjhXY09KCKPil2/aBdoE+ReqslDtkG9B2eE
5BaNEcnYzPMGMeBHkDvvpgiih2hLLHMUu+dmQbKhEin2Ju8vFxibj8lO7rfch3xBsTpGgzemuRN/
hVc3vDW1wxH8ddv3SeRtUs+pGHXxO8eemOqQkLel8aedAuVDS0I/C10cfUbc59SN5gU/8hBUOjVI
43yUS3QIqXaPyHZGULPy8A152iYLZtRhSvrLblmbFA7bwEcz/PeToAXv7sE620BFPoNyHG6xwxBC
RhJzZwba4RE28t+ADr8hjySbPdJXLHrrAV+YgF9VMYFNsc1/rvreQWgN3s5hEt5vz7QSO1HuPraB
h3jnRo4m7Uj5e7Gt+1EpL3wpd1i/aaR8lj54D6k/4D6o6LMKUakR7Z6Rp6FHAOb9V7ebsXst/efQ
YhFiS3B3PHVxurYH5mbYSwxQprsZubzORBkaKvpZgS9FBLz/YUPSHGEOqU/ixq8pF8uvKXbeWhL9
nhuLlWf9Q7Vn8CZue0XOB2A0kj5pgS/mBWH06MXQHUGC0h1aDGR/p1reRq4f/opwGgImtCtoqhDl
S5dmotkGqgFdkrAdrAZcQT9HScs9J765I/16nC1owHpFeXPXvAMTRfp8BtHeQmNABysF6umj5/rt
rhej/eHA42GlX4GLxv6vdANexwG7HgOpCmfAPrYZvnoqkCc3Lses8+oQknqLvGWIylzNNM4GwcNd
JwKWOdPEnpRwkYx1tyeIGX7pInkTE51eAzy0c+TMPPWQGcO0eZPrL2vHHRostsdyMZznoQabWpQl
OJW5eyqqfo8Qp7Uflu8ecwQSwB3cDeo1FxwxgKIFSNqpgxJ7MmHz3QXZmwaNk++BSEVPAOTNBYn9
n6ryw3PeoH2IJyk/nKb5Q3tvwjrll2eJiicNHaQlqjH0z+HUx1+gEXwRPs8ftQZvH3AMdT9+ZTl8
Y+vK9j1HC5LWDOhuRZBOHm1ZfsxuVz2dKM+sYe1Dxu5xFrjxSYBw5kFNUZ1wRoodowaba1XB/W4j
Chxq6wnwVAJoNwKqROlO30qJpAOAa/MWdD08oW5RR2uGd+INzmFbKxGupafIKU8+Bw1AXIoKpQzE
Dy+vuqTitbMPkK9PfMDSL1suT0gl6r13zP6/1nOMKjqRotbQsECTb9OwpUF4IBaIHSC6KW2i4KsF
ujYmtC2jq7QcKiGtfsvKNpnMQyBLXNR7zNRTZaY++/seynnUc8BO5Qq6laX5uk6eY2DzCsW+/SMH
kj867eQP2FIiHY3w9tvPFAxCgBv0RlUUPpRPkhp0AewEEX8weE8oatvmEwbQkk6hYN/r7kvUPa15
w6a0/Cw9IzNSKXVVM3+51vmBXCZC7VNDv4BFzqphEWcxEn5BOvERRZIfaT3ZK1mHseybo628d/wy
SxLLI5PxBr1fUSP8D2kNK/q6oIWcsYPB3pvOMwvegrhNpjVCsw3BmqPpAusffBwjIaGqwKDGAKfT
uYmSf4mxzbezVci9487MjXJW9KhIGMJsl3gdSDyfY3BPZw86+76gJEigEpF7W3r8oynaZu/BEtih
ClTHaVn61Cdu8DYS8R3GETkjAxS8bUNt/ZtE8u4Y6qs7jOOAAxsgmA6i+mq8BmFsbqpLaBQ9mIqW
l5hZmdVLmScSywDK4zXcY5r50PMKcedV1Kkla4akNOwohA4RmJq7UxkNV38lSQdY8F1u+xNbS8lu
M8V4J48+3kKImF4AWtLLduVMZEDTDjWtbg6BJtrAOyf2ug3YNYt0FsBltrYVhsl/ulhvhj5eRAM6
8T6CoDuiaLnNo1xukPPIUoCjyv2nB4kFEW2IVcsIJxgy8LuNB3rqkaS4GludBkbDR+mKxOtQdqGi
vq0oeDJF3j8CB1pctgGx7P9cNeuV7Bh0UW/cMQeEHw4k2PkGxJTgdG9UE78NmGhvg+sBYVui9xgh
RjrAPRpBcjzZWNuDXqAxAx7JnK4IrvjH+rG5TRC7fNRX5LsfWhg5rXMew3m58pXx2IbtJWn/6Sfb
XxRiR0MiWj1ePd8+yYz2HLL571Db6TLObLq4ppyPbFTHThQLngU0ULanfZNsr5X7DsSgP6uIlDDI
i7GGryuSEmfK9Algk+oazrJZDQ9sIWxJimpu+V4WsZsMYmCXcR1AOTHksNGCNsuk98rrnLNHl0dc
c/rIQXw+CojHWRgCSFwKF2HNuEN3sjpjxOPe3QuPgxdZ2Ow9BaDxCJW197JK5k76XxZk/2Eq0+EY
BOMXBA2DY0hZ8HR8qDwIxwdhhfj8wL81jOSHpm9/Cu3Wqc8K9VXGcH4HFflX6SOjUk0F0ObAtge/
hzm8+RCbz9P7+on+0zuEpoPlUE4zbiKfzj2YmwH4AXLebdWgde5ga652PlmHTf2vcskOOEYD4Ty5
ZrD/d9BjDojOigpBCYKmZrUapgB0bU5RKeMFRfxVOxe7gXGhbL9xHKpwkBuFMNBC7RDNF6mR87lD
POeAxAo5b0MLKPBsqDyAlIarOMidKCaYMD65bsPsG3IdVhSUzhBzPH3rhkjefdctUxrWEdBMvBTK
95NhAhgae4NPE78IkPnC4xqPXXSKaujE/yeLbleIjACPGPx69/+mrgG1mcKjBUW9ehgbdbQNteV/
ClX4gK0Ff8VwyI7UwwRbphi9emR+TgKkAETld/BXXwoHQnElm0RxHb6c3hmPaly/326wkH8JuiQa
e9lWAP63Hizr5Yiu3T1tW5HwEHfMK7XstPZ/5WVQ3TewgDrhr4jgiJQp5mcjGc4riiXNpjUiEeHM
lWyrS0d0YYmnS3UKJq2yym2a3dAE5WEmdXkuptg78px5wKMGgTONBn9fTBIEW5SjUZoDkvmaLidI
Ik9oSsPdMWG9B4RQpLmx7B4GrEicCEm8A8gu81tAO1YIVbycug2R/dQIf+EGvvWzia82/9P6BBii
w8pPnDI0Y45A4ccOvG04OFGiPoD3KLKSeZ8LMfTXdsErkgmZSxRZNW4avNYpm0ck8KlDW3R5RZ7N
0zQHiZivkJzDGR6dH+PAHlSVPixJ4sU8cXhY7DppC2R3mD7OoT3DLea7wQbIrkZYp0Vk+V8iJCp0
mdk+F4claqLX0LAdZNj2aJmtspCr4vC3dfdcMiSb0C/zRZ5bUF8gjMx0rVdsYBuQhYSaPdu9BzfF
leF4anIcJpENKG+RW125nBjNr8AO5SjMIQ6GDjEq9JTrrxFzR+AW1c7Nlc704ZV6b+t0S31t0Sp/
QFBSQQoekDtOo8CBGdk3Hrs863rhp23ibHNGanjXoa76BEcdFJdgHbYrHGhUXAqcjYBDAMDAx5Mu
1nMFquPSxQT5rVrd3JohjeeV9ty2/2wA44zFuXZxx8bY/uAQClILrjyJ/XZCmiCMwYBgwFkyReYr
HmftLPt9G40t2lcb3Sc3jz6imX/ecEhPUL+2Acl1sMaMoy/XY0ZbeM7QtJfu7C3+Ua8k9zYULSIc
nMV3laPTSHnvy8tEyHi3/zcIV1ymwmTOUP4DvqJB24i/55H3/ZJG0exgCdLBw28b5xyPUC84lNQr
h4x0QjjnWA5cpDVIDLBGUKm2gZYqT40LOlkInL5ASA0JsCTzm+nc+Na1/Df06/DYB13+RA7PeSJb
fXx2nQKdiTzMbTKBd+MFTstowKCdNj26uuZunN9oF+OxjDigd4RokrnCyVDhgqMalrpD8C336cHD
wRgrRg/9exMvVsOCd5E9FqST+wBBEXhbpYzPvZcIlExgASB+Vy6WP9P1uPskdncMAeC/8gOCBuhi
8Ln9FVjfBgKNcv6NQo2866VTO2CQPk77GsWxzWUSTRG74ufkpgfoY4787PCMn3LTXWEmlNd69by2
IV9fVuiEEC+sRiDEAUmm1pmOk1zEDnXdugwE/3hF8Kb8GC1KL7oP5bT3zpvUi+H0sGQCvgB814tg
5uGgBA1VzgktO7fohpJ6U/0cv8S2XHpHhaNFps4JnhHA8xuP6+v2iuMvuxC3+CNdHWZGjB7Sh4P3
2fEGL1nsHZiHuAz8h2b18ze4csABO7o0ewssEzfRzr9mdbf4FUqvvWD0DrvHPTGDtaLAGVK+baFA
VxO2M6IPM8yhD0nys6x99thedR3OdxoXjfBcyHbbdzmATHsblhFqt2sPHg6Mwrfd9izVdVGdkScG
QrXWrjhcw56whB5L4OOHXLe/Ft5bm8zIu+4jBWrYm0rrJjYUWJrBD+Xrz6yl0X6rMLaao600rELw
5kUdzJcI+8xRsBirjcUyvGiH7R1/DJNljhhOl4ghq08Bzs6IKrZDrgf+CZSMxAg/f6ILQLDVDo/Z
nbzUbb0I8a6x+h0VCHCu86AZq2MgQo53VF7qFMifoGfAgTy4sqYEj+8WwbsTtC9m8vy7B/oCt3pI
XKQy37YBsmyMKFLxaaLqqDdx34lfnRP5CIr6+l6vokf3x2md5rjRZYPzo8EpPi8QJWXS67x592L6
TTIgVPOIYICvEblGRn7aLdECZ1A5OPAOByx5GYm64gz5rLwtgJt2ZfvvUpvw0g5e8ZraEafp4dia
n33LnqPgX4JS+Edul/kl0c6iSVq3yRUFoh7V+0mhyhV4ZgP0/U/00sHRdaoHztuTxxLncWWB8uw3
EuIYHu8P8hPh9xHZx30oRvdYe83Z793liVjzP34xyBM6meXiGMLfyJrCa5rQpi3g5bftZyzilxlF
x7GVMWyPMvDEee7B/uMEt8xw22ZC6fxdtLm+thX7l/wPX2e2JLfNZesnYgTBmbc5z1mTJMs3DFuy
SHCeBzx9f2C5f53T50TfILLKsl2qZALYe631bdWjh9ImHBC9UZWgnfQuFbnVNt7dQm+59/Oc4fq2
5oPfdPWN2ru+KbXgmgzH+WAnqAVVEMdU+G13L4L3rCF7MWi3sLTpZdWLze06LvduJM3t7/BcYzly
U1UcrXue3+asmuUeOdnykmiCkj3yWGJ5zS6NbwW4qZVxsjKB9vcf0T1IAmfXi3HahqIj9y6X27rV
Ci/KbsTzbpjOh53s+na/fj8btsRqzPuQ2TqIWhhbgD+4j+sg2hZygWiFY+uKLTsn1m4BK9TvnyjI
H7ouapoWJctMcDIMyz/4ee+fhoi80ypCCbyA7mu/MzwaGVlFy79CVMg87NxkocS+o7m9WQWm7NOi
zX5iOgAJQj/Hy6ZLw7VILMzpDQ1bHIwpfEF+rI7eWIX1RkxLu/1EGARLWx9WaUBqQSHpNIXCKHS0
PsqOCU8wGbGuP860F0/AO3C6UggdlCzzU+Fx8DY6fm/aZrFzlnberV8OY9scp6FtN0naL2Tr5EIy
NEfChZFRprRde9Q20EwhP4fVoCwlTV4ci6Ql1heMwY3yx7sNW8u36H/rZc06VD0qj7LS17jgD9IH
ptlmS6wvOaFzwr39hzCa8b5IJQ5+n6Y7aCCNv5VGlh/Luv9aDHReQgPPT6tIGIyT6XJhZXsqJzer
+IVUyc5ILedMsuZcVPTINl34Je4k/KPerjae7+Xwm2zu90WFa5Uu1x6jQ7obg2y5OnJYrn7ST1vb
hleyaG9Mol0yeSSdS9vl38MsMg9rjRdFOSarylGUxccJnwPgQQhWY12+4xmHnVjk3NV6y3pfMnvc
Bakp993Q/GMMo/M2mql5miXd0YXAy9tionFZ9p9SWPKcjNGlsnt5jMPhJ+EoTx4FR0tTk3pqzJ4W
wxL+IwSPhKsbDutSeK85PJVLYFq4l4kFid3kGyNGAO5oMAmNi1WUT3ftoINCjY9pXh7mdjG/tmn4
grMlP1c8UK++E/7T4mM+mJrQEvAhO5cR0KjYQG0qOBM/2+yCmh6fnLHI7mGtRwpGAQxZE0dUnZNa
UGTBt4Zxa0dhQfWc6Zsaef616CKMKlBrC/a8F7Bx5znvvg4Bqq09BRhO9eLkznhpSM3VFrfqSEBl
nHHUvsiQZqhnNX+xcaWXsou+GA4p4kVbEqlcWXzrDEduuQLS+4JneTyGaY2/MTKGK9ftclumpDrW
rM6ozYRFlP7wkuG9ovq4jqV/c7leby27ftT6bomxiY27NpwDDtsfxSIRyfqmvQpS06TdnD8QvPE1
AqKzS/JmUyeia9Jw5oENrY5CYX+sEg/jOZGnswVP496S0embAbhiQATUssZwD1IDO38BlAeAx1Be
hwluK5DFX1G1RO7ekUW05cCn/FYyBQzhiKPn+NZFah9YnqV40pyu2BUeVp/WJNVQ66VsaioomtAQ
Pjobf5wOPRAjzhGmKGj6xHUublMh9QpzxHAcugdiP+6FVrd7oc6y90WdJRuxFk1+6mL7C/7Bzmtd
cgwNl/WVoEA+a2Jam87e29jZ7QGx09z1bQZG05Qm3RYc9yr0XgmN/yNaIqyNES3nyovUNunh4NS4
AtzOfrFAhGwimDSH1eKzLmijgG1TM9nTatum+aJunaxHC8OfAaYMlseOGKB17w+F8vub7f69xqi5
sWb3kWzexTKcFyodfKw4/Xieu/gReSn1jj3kJyq9U+r0/ms0Le6ZLnLLLeMw1o196GrvSziQELMb
eIc4p8zi2uCubN1t17l/WyKuj1NcNOPG9JcvZjGga2sfJoGy+vr5Kjr0dmPfTC3gLnoJw5SIGZbQ
LeSP2tvb4EXrWPBz8JNyTcbBswkRZg4SfwaukYrtxBiDr/QJTqJHcgKLIl5p7mV7z3N/obI2G2iG
9XvoTNmzCdxzUMcvjTENj0If5iCIFVcZk09oEe5R4dj+hqA7+i2d889Wul2385kGaQHmaD76eeV8
Af1ZV5uidtObMVR/+L4/vYV66VL3IhVcl9i7NpYvn+OkHLIv6JAF5dXt95J4A2nYdsSi5RfO9feS
45jaNDF2HCNUxX1dRkL7t0QCcYSL9RFPRkwyMLVfnYBHwiCH183Y0lrdixxphl/wQL3MCQbx0DKN
N5yDdEEitDpSKPd+7fboHk+nF6PLfxqY2s/4j8q31hvRoX1v3seksK42V3MUd2c5D3jE1x++jrIB
MZklVYs6mGAQExUSTkKovVZz4m6AwkGoJL5xazAz0LQgkf/WjxnG/K4oeeqJqoWEqvZT07VI1X73
OvT2LevdbDN7Xnj6vHqbM3eRvjG3nFnqulJBkgQ5asmTC7IXp7c+wt2S5E9leXxYZG+cq8L2dhVa
KeUoX5I47i9KDD4bR+eeKkuq50oFEM74RgDHmNLuntrOV29R4vJ76btAXIpUS4l+eTew/+N5ENMX
cGVArcfxK+n6BQeP+QdW3AnDe5DfJFiARyu6EW20/gcpKLjiomrR8oLoMCL+fV8oFs1w8C/kLfMd
jx/92QwnSYan94v4M9IR5nUBWRvAOK1AKUogjzmYsCO2/A08Wrpv49h8bZryluC8O+SyQmV3Brn3
MLW/T9SoXFLS5Q96kBtLwR3Ke5zwbhdmwcaAnfuY6mRLJ/SYSN+7ZtB2aKTmGGb0K7TDDXJm5LOd
CuOY6TBtbtTGRRRzgP0wHgpY0Ogyq2tQVCFaWraUyd3xdgVoRJyC3AOGJHmzcRge6pjAkimCF9cO
Jy6cFQFEHu+Oy5NadiHqL2EcN3kEellfieqj62LCBGF4Z/+kaFjc/qXi5zhxWYStU8KrGKwR0xo9
1vWrMrOsOxoSqaYE/uqaU9YLaXxcTFzst00W/ZxIhH3oWNgHxCMvxjlkJIl9sY2+/Bj7ZQtJ1/2a
y/alqQc+2WX1WDwZE/1y1U6aon5ax7XpHMuhfVTlCzzI6Eon6owCkp08G9LuUE5EHys0zdVq6a+w
noz2hIMs06IFbSSq8ivhbrmj5QO5zcPgmY2phobjGdTp43WZs+Y9G6HaWJU57f3GGfBWTnjkeBMW
kncKlilwpG9hh5M2kMq4/yuUeUmbsFM5w4bud/vaJROIHLuYiX6GXyrDqd5Mp6gfjfSJlxH3DE2T
XlYcxaex4zlsYzz+blc2l15DZCLLoSVSusupSMu/vDQq/nLa8zLV2XGyUndDwSc5kPzw1HoOWWZa
9piveKdPrbM88sVwT8NgP6qs8zcDzYwDGQu2bK9o8tNsAdXtQM+FG5TKv8eFtDR3ByxlurOTDha4
KHQyPvA4vmLMYNgNsLAvht+fc8FdV2tnjQDPt3j9S9DUPz5LWpSY8ayE9bIaokdHluCJhuLew4je
LDSqNqnhgr7O4vIZ6KUyTfveFT9Vj/+0rAq8ejXRd5BLxWvri+oKikBLCkXiQiooye9Qhy4PlMD5
MbcdaNiUXDHmBc4hOFzJrvFJsgfdTPdhyb4BLLWWXSaTZcsVzNnVhbJxfcir0hVfyi5jZMF8nrLm
3+63GwvnuoQ/ha4DbL0EOvg8h41mgICi7Y2pBjfGTnD7b3fD9L02sCH/Njms/obPRmkHSPzUV0s3
EwSKmrsB9YUUqvqA+sVnoHedq6HPn3VBrIIRSxqw3Qeyp01Ma/4GDBA4sKG+FMM4HO0ajkXlItg8
rd4dtUGpex+UJa9s02CxLWFc3bn+AGz0r51zjTaokQAiYEGsXI6I5YeSdCfT8S8oBfOmAgbPL6+I
HoV2ZfaKy+yYeth1C8XVqk/E30Nf/vlLeepWaKDSuqQFSTI/vMYRp+Tvpe0stfOojTKsa6s1JJko
pIKEbAbg7/7WOiW4hyAU7zQGcN3wRBceRKPZwyNDXETM7UWO5dugVbh14TnNb12bPrimeC+uFkiN
xMteZudg58nMjumEhxxW5KNc2kjQrPY55fLmvIrDs2N8tbknwhQTz4Hb+mPEyB6sLmc/LWlax9XP
z/wAAXNxjqneHY0EA8GbXT2jVBWsgvyrF3P7SHQoFRSvc/NSDzur7x3oTnPbxVu9M5GfCXxX07ep
TM3POpf3Zzjy0L1Ia3A24VLNBN3nLw0IloMzjfk11UwSfCqS7BKcW5uQZ7WBt72PZy84AYr7Nzcz
0VE4A6KC/Eh60NEgnriVEwFUrv2ExGgT5238TjV9XgIHX509EzQfx+VeNMZPiL7lBbz1XdXcvLyY
QQhsv/UFMODojGSNQUmFSfGojBHtEDc6dyMxxS/ZsfcFNLic3jMWNIyTswabhx2sRuhvAwrqu+vO
PbTD+O7A0Scol94zo5ie/ADTUxHQPvQG+Y/1ezM+mE87H40gvP7/4VesXnQcNM0m1jlLnv52s9Zs
GR3tB6VB92jVPae/ezHsnItoVo3fRecOsHhQSxuy79cJF8A8imcmYA8lxCMfUZvVR7OQzX1Q3rNy
wuyDU5+eppJIGinXfBXWxWOw22jLTSQ+GCnUho0cin7PHaDfto3VvI+F+umYQ76hm4TVTouTwSwf
JBfN14HqbF8WIt8rn9S75U7VJgtn4yZqAqKrrdGuUy62wbQPapv3TI7ZVcT5wZJ4Ml140jmRbcG9
pID8M4XfJmtW+4GydPO7/ANbRHSHmQGHMSQ4V3PAb3O8ZFQdQIdgwod3CCmHpmq8nTL78UFi3d6x
RwVbSNMQF9daqBkJrRUBoz0yDTh0ivzQJqTbbPqCIMChqcc6r7cueR22N8+MfsCeso9NL9OHm+vA
aiOxhsaALV0gRSHB/9d1yVP3nI7DfN0VGTAxtqrx7kMfx+GMCRrV8UotGVwrrmb71CJ7mc5Y/5qp
w/+nX61LoClUyp7UTmgzva2XkOfklGWZjzGtzI/EyzlzXUzo589vjvb8eRlar0EyzufrqNtVWlVf
REJGDBLT5ysEn2Rv8PZ7PlGfVAuevxMYKoRBH6R+rr4GJVL2+tcwu2G7jG50WxFxJLDiTYDz4LSe
XHmQNxtrigiGZnPKm2Jf+zKaHuvi1KN5xkHwJsOy3S4idpDfpvi2LuZM83vMeHC0UodfJL56Wqty
9NIG7XDJrFOsReMw7sxL4IMs2vhYR3b0j8i/jbG6zr3ro2m3y47pKjRLrXHBNYFX06uDFCxDy8bG
zkf6CDATARoacee08XfhMidXXy+gyUjud0bnw12UH3YPvdIaOszYrn6Jk0doQdnaevjbtrmuy7Fg
WxDLEJ6rNniXnmntQGbhYfjPP1xf+b1XHD6vsclsnfi3eiw6BDlnQhvXsMueWd/2RzoetLmm2cmv
dDT9DTjrYmfrGJurl6nKYHM1tKSdGrdEX893Hkh1HuGWPJhHQdugTcDhxA2YVzuB7dAQhPXon31B
dvC3Hpaid6ONrZ1q0f6VHw77T9m/iIyroLrURoDEdv7CjtQeLKLN/P1ZhIZayzHODkxn+JFOYo4I
IWOHTsHcESBoKpQ7zFMelORbzziJEYkh+zaNkipZZ4hLLsRuChwAdjrZ4jROrp+H+iyTl0WHxdcl
J1BzS3RivIF3dqwW+aqO2PuIjBn1oK5VmitoVfGrb9TyuKYZfU2WWl+tCUdj8rIToaUTQpF3CUAY
fy4OkWUiUxFeAP6qtm3+u+BNAKarxIcOGX6eb+shtx53hmq3ROu9i/AlNJW07S4Vn9b1K6mRCiq2
4LVyAcx0Z2V18pSKUIqHs8itm+m0urNN19OfLsP7NQPcOI2G5R6ERU964X7+AgpgpEveL884fGIU
a7YW9Jq9I9LkNroDPRoXXtYFosfmfxgimsXmEUHY2v3WSZsKaGiYeH+OQA/Pobt8S9auREvf8UDa
2Dla8JD3jQceevJt+8WWqfMCCThBQqnoaPrQo1EAzz3WBHruQh0Yj/HD0Wmnararz2XUkSe8APWV
B5YdlLvsDr7xcluXtlXqNPftg30rpafVcwRW/rWoJJoJ3Znd+uXUDMbepPLeBA45SPucCQ6Jaiha
3N5NXl0MnGAa/FlvnLTur7hD+aQAWrpYKUitGOAS9nJWuLZ/c583bBcnzDRlNDVZhA49VSLR3cou
futkpyFp0z0O5AwHa6kPasHg2IQNg0GQgj9Gp/W4JyXFZXRp+GOitzeL/nTmlCk1jXQ+rezVwy5Q
XFt+9/jXV2aLoUwtZIq+FznjUko7m68cbvN10q4lzy3FmXA08Qsz59zvnimwA2wWBTF/woivHQGR
IwiVGSWt0ewo8EItHEHSMsTP+H2d1q9i336d4xpUPY3n+6A15qS2uyuEwt0aQ6uc5d9UWlqWT3bb
Ho+0/Wccv8WyBswc0g88ZU2Ccw9u2a7NAus4diPp4+CC9957a3Q/MM+rHxzZza6p0z+Zi4BptmrQ
wOyAzZWL3PDWVJgylneYAeM9l/b8Xo0pI4VoGZ3Mgd6pIbC3EeVvXoTwe5QW1UGviop7Qf90FTpW
yUPppkmYEpQg9WLJqAI3iW9m8b+WAwKIo8Qu6rdYWKfNVIipOoIrdM7An86V7ukrXdrrIuZCdMfc
hgM7aBGBHtdk61yfupEfLyQ4ZHNYPTyMplpuQbuPfSouZTXdIe6s/tH18KBgDxqHcljEDR9Mclq+
Df3c732K3meoF0GnjtC2m+47P3rhvEy/lW0zn6oAqk4tk0MSuuo5RV0LPhHxDXJw8qRDw1KDIqut
woSs2T0rbfxu4WFzuIGI8DmiHiHC7k4V3ZfaNQT/7cGNNiqfGb6QXnOvJkQPwXhf1466Sad3r8L6
NmVowUI/BqvLYPUbzN3wK5GyORumJ3DsKsCAPTxnmJDePZsw5vjiMBK7RQnpP7rFL9/CRAL6TEyy
GV1/6VIBP567IMC+QKJmMQps1VY+l8rAO+mRG0YFgHuod7qVVrdeqwqqfqphcnnJCmzXS2/bw2kO
6KUrDx5IjXgVlQ4XdL5qROefSyMkCiMiCi0KbPF0DRRNM/1Sja3zHS+9v5moFh/4WvtTP+I1kXnO
BLDK9n4O8jtw9A8ldA4dH/SLLyCxZRV2n0XHpXncDEI2mJ6ThuB0ulg/8H6ax7qJK/h0ynyGrVNB
Quy67dppwvYnP3tOuRvXG+m7wSGe22OaOPlFqVDiiPHYnBzyrGCfNSJuNXP5plvi1FMfpv7Lr7+Q
Wns6S4BCl2U5d4p5d1sng9ZWWYLQ+8qdA1faXIesPmR+zwghfZsDYJEe4KLQnfZjLEpoclhjNZp0
XZxhoeCO5xJBq2lOLjbmA9LDK/iNmZleYJm569Vn7IR/JujmTxq5zZ6bm3kSDm2tNlPcEyGciO2M
8r5ddb64anDaNMFR9MYvKXGvj1HYvrpL4u/Gwpx3LlTd2BPDt4jryEqyy3UHbn1V6DZc44O4rNFE
qVbH0wqpsJLQ2EzRBCRJ3474cBwaRtxc18JlLWGQPt1za2Wv+eTTiUwMwSU3YPxeYtAgzkxKTrpN
5QZ4gNjWTNjZLrLHGDSPzoTl0ccVL2hId/FrAVvhxfe4+NNn9blRJu4lUcq90Mj1tTUNppmKyDTD
WrELd/lgb7sGIFC21MvB+5I46avRTTsgBsF7TPuA7KPvb12dn17BSOsi/e8ylih72fgNDnBwgnI9
oYDyMD684lxVupGfOd+bgFTBKtzHVPiMY+jyTeylgG/bZD8YSu4lYLqvted9d/NOMb6HcWdNmU2f
NDGUq+Cm1SS7xSrWBQozG93j08x93XNG47kuTt2Fm7Bt0gPpTX832Q6PuAPND+4i1vrJgoqB5nZf
X1VZA/OPMW6mIThNlK/ORJ+gvw1mOdFM78hEw+M7Di402g6Zy+yL+mma4UufVoQ8EZY/z822LgnI
xkodPCew9qZPBIsJj9PLV6bX4dGppvoyr+DJ2m6/a8njoSYhHmM/hrt62rjQyba+bkCSw+7YVzGv
rnimdQnmYTpRPyUbY0h+1mbsHT7P+8QrLv87P9vTAx8rLoVEZvRAyFDTs13LIf7hWoKSgZGV/yc9
O7Xx+06LCPdLSUHMnMj8SUr/o4jUMhBrxtq3IslXsZSpGvhP8JdQtAQXrtPuPrSanwUsnEto5j2n
XfJmYQZ5zAJm5uR4PMMejvmQLfzeddZjGQIXN1hZX4aBAF4OUj2cxHZNIi4tcUTUEUQjHyI0Rszq
ui4GEPadX7XJdh1+obpCwFpmQxWPqYzG+zqkA3Wo4w7HhIuVRdBxbUGMWoxdWYEusCvzj07LiQps
0MWHPckkNlz/eeu/mM659wzzAtWZpOUsDeR/tkhrav6yqHrpqHnerSF/e+Gt6rfwvHa86fm+NMfi
vH4ghHj/398V9/9hmuPt8m2qe0e4js/783+/KyoYHeZwetHerjGr5/64x/Hfo7WzlM3kHuIIRRQg
w7/fE5BB+ehM0WX9I2GXDE/9b+U5oLoii+W27wz3g8mq8EzHOT+M+suebeaUjob4/Ke2PwW3mBl4
G1NHvJzFMO+w7d+kjf66W53FcZTitMGvBB1df3MdZLJ+E8v8f75JNG1juaAZ7ajlA0etjSm77l5X
Xf7399bNtdc77Po9ux1bkudI9+sf/v3n1u+tf3j9XmJ69ef8Hyb3/P+HyVh8IP/H58AN3VDYgu5k
KBhf9D8HozqWHLgf2vGRWXuwKl2QRusSNFyqE9dgnJ5+5NJ5xjADMCsJyATbRHXWeJYZfZPdNL3p
bzBNFL5CYDHrI7Ja8FcSw53ssh1uIfUisAzBFAZiOZiYtP28uXsLgeKySH4o/QlocSmcp2D+tzPD
PfUfpbg0/OaHTfQpNq1Hg5DxXN/mFsCS56riXDr5D3rRy5tlym4bkDa88X4n0AzGtzCOeiCVjvGW
kA6BJrnWzLEB8L+xqst6Ryi1sGnLAnhLYkIuajMM1bCkLOT7eVPXq13F/qMqHMqwbgD+ObgWorRm
pMG4CHfmQkNpivr5UVQXWjDAahYELowyATMdlm8yTvJnO/gQQ8Ft7rklKLqhVQNyC6EzA669sv7M
uCR+TlZqY+pPK1fa8iw9a7texYDb+PtgkowGkZa6CL3EpOCho7nsEIwPKU/BVA3HNoQH4RXKu6Qe
rJQ484YdsdQaptt+VCYTvSTpO2F4zlMEInuMXGZmhvE9aTpIPNu5deJ/Oj4VccNzYIpfioTmkcyb
gWVZLk+Ls3XNP0gIMlCrzPlYNPSnaCdOR0ZgIsDgVgeHh9esdvlwhAWc20aDxBhtZxzgWWUbWxOJ
B5VDyxvM8Az++IgVL772fbJLdVPT1m5zmYljAMLlODeMUVPl2N5F2O4tIZZH4zfFsUz+Lo2GISKV
2z3Bj6SbiFbCs0vuTNnZ2mk3/APF8IddMrdQQi89264cnqCJkHzxe3aOgERri+Yl8iLySva3pTbT
Y6D7hkC0aEHWogm3Y2b9VVVVD9UFpbxuINvWGWMqhhbp0XYq81LVvfsWV2rViSOoisY94f3CE95U
T9BkTxcq9NmzO+M24Oi6peHEBL+I624yY2RPi4mRH1MC3nvCFL70HV1YDPboIBElymSW6jiJFjhZ
Rg++iyXyljuc+7if3pnUiSMh8r+i/x8av4xvNGIUgHc+ACEFxDqiwQidZccdSexMzSRvu2g4DnX1
UxX0EIP/xvRkvz6PbpCG4KSThcER5dxiZJNIUsghgcfQETTw+bTM3aXVvKp1WW0TpNC/h8rxDt6c
p7eG6YCX1vI2kY7A2U/Be/PCZEhigtXXtol+IZe+eK2n0BtquhEev4Zklh9eSNrWKANr6/axfQz4
q2/Y9wsI2fn3TPtbCgxBRyXC5getnWm7wpR6jwEekozlHlNixQwSaNDYmxn+1tTOw6NwPzBDysCr
h1Tc2c1tPTnXxffG+VyhZ4DCii6/lwa8SFJVy2ntfOV+Nh4FpmBL+w4YUUJkLKXhbHjfNcluoGzv
mY75BLgw72LZLkdBw3QbYbnf4shPDqNu8kYDnGU/0QFXt2PQjFVIOPQOSZdLMv2cssp6c8aPasRw
DFjMuotEvDsM7dngWWp4elAWQUHmu3Bi+glmiYdfRePbKKDXYMW7c4qxVOTTpsLuGdSQOgzAMH71
LfN9fi9NIr5Upr0cvFEQjPvPgu3bBv8XlMSZotreqyD4npoEu0+hY4S7wAL4Qb6KES1ZO9knE5VV
IXJiQp+DHOcy/NavadINBws32WVdlMthMKXUAXNNzlhqj40M/IQK00TU7Qgbt2wr1LCwzfSXo2L4
lUPcckcqv2S+8TyTQK0WDHUyeDK9+ERWorlVXRVuOmrs0+BFwZsCeL+kRQjvIr2yK9Fv1p4PRGf7
qrl+zHiU5w7+B0WIPV4G/aoJMA6RXz+ZmCXYgmFik1d/JGnyrXDC4ThqoJGjs/oDKiT1mPV9GsKv
TgFqqU5oz+JELG4pbccjmA7zY5D1q50ue3cx/oYc3Oyj5YPBqMMxZoQVArq8uu5iny3271Y7tAyN
cPeSzcRzfg0FYwbSpHboRqhoJ0irgQuae8lBl1cbJkVI+qFKHlo9YEb4gvkPeEk84nk5uOW6XW4+
ewSM0O7+GxKWmw6eFFEeGX5cR9NHKx1SKh3H+mga7TloLXFjRghGwow8TzmJP3IR/VhQsrDGM2/I
KO0UezqdICMP7kFWLNuon6AttE5/rSp4fCYb+L40OoZbws1UagI4z8bLILAWVGnpP/s27V+8YUAJ
9065TGBtwyA+SNSaF4jIeONxXO1AGU7IcnlAbFC6r4NDhtRzxNVpQNP3gphvXH7HFLZkW8aKfF2V
4taZ0sMqHLtD861O8MGorGxvPb+sHc3GfyUYq5dswgiHdfV0pkF8jyvxZ1NCw6chf+sLGmxhpo6k
fXcQ+5PzWjnOdQ8HO+YDa8bhS6ToA0KQgurWkibpRUEMZ2ITYdzUdt1v1mXM+q+RHdbRrqo+1jyd
4Xv+oarED5xY/tkruiOR3+XZlIV9k7nD/VQwO9maiBYEkoT+Es0Q/yZmXzD0PdwSnJ13Pu32LYKY
d+FOJXeu4eXHqbMWkBxufnUguIfM9HtO0gHXjnJ2iDXtaBK6JWwSNGBqJD1ny04/6YW1HiEVp/nZ
1UZFhaa/nfQRvfKV6XfNyKDBN1li3V7zU7lvDRsCVA53rD44KraT7Rg3LTTlKj9HiDdu3BUvy0L4
zLSAlDE1+m/mNwf7lT0V0iluZhx49pK4L8Hk/+x6JKjGWv4MTfuREkwGWzNemMfBB2HMXuBqR6dy
jEGp5upAi6Y+VXTAtynk7NeqSNQl68tnMav5rCwrvs56Sag7LVOVtzVrbDbBmxd64igYiHgm78ZY
aRSatSXRjc0PiNDEc33iA20GVnvW0/YGhmdw9482vmHxGdUTASuIBYdqCv70vGy+Rbqv0lglarvY
+cRJw17c6WG1D4Vrflfl+OVXM3MBiO5EP1+D249OCAikHrIUuCEe5aHkXmmnk0EIFG7GWhIGOcSr
LK02q6Zhm/JnSxf0EPeo5kNDWrB1U6b8ue7rOHA1coFMH3C3JlvDIJYXqCq+BeZyLMDxfzNsHw+1
rLIvXVL+hFHJUCCGfLSlHxGW6co9+TN6/tocU3skJrFLfSvoj26CIb4Y7jKdLSR+AgQk3rm2+ztv
ts3XJRLGjjbyUXaJpnQxz2oTEEwo/L54NRjFymk44ySqstPKqcKEABvRsjaEESXW8sl8OOZ3ggcI
AVbl4pB7pCAVtHm3w8tC1IHh79CYvYsx2uDYEUu3dSTQ8GiDnzL6GAcX7idD9uRIWwr9o3MZLQTj
QUMR0JLzOv5hYNvZttzMuSHhnck8COJOYxKRYexHngbuVymit6SIzp2WXGWpVIvSat/DMs5OYVz+
gafWPqQMhDzWtnqHCAL3Pk3c7Yx8kzf0pTsN7yk9+7CEFCsrps+sAlNjehTkgyKD7MJz44BLJi/v
Hmrdt0e0A+JeGn/Z8G0wOy4n08vcW+G1L27BvHJT9xMnvNUXn9CdY4lx3szGHzaf2EPYun+vEw3N
HiehhHlp6HkimZ4hgKM1puro0o0pxhyiVfuq6C7d+rRI8fsxyWxuZvc4LuYxdOfgnlY2CFj6Dnv8
2uvUug6OyWRloNAYbrRjOPbHMJa/wJ9lsGFfE3+Uf3TNcEEwk3sjc8bT0BnztiwUrJHZY4DxVEoA
79au8gdByYyf0O0G5vUKcSyG4soO5t+dqvkHgYGSBcPBtmhJfhSj8ystbefWjBllujW+k1OmEUW3
ed9Mtf0lwI/FzObm5hShuU/t4YecjXgrwK5xWsHJtCq6huTEDl1lVvfY5cC0DHArMg5PlWYXVWaM
0X0GThoCY8IAJ7cFUtW1XKZ0Z+dDebPhxmOGBJCwLgTwdgOTi/kQIHDmGcODNC4UNg8xn3HoNgTx
FOib6ml7mIwil2GEaGrHHr3iDRb8YbTb4dBgWtkbQdfsh5r/UajEsi3g9KBNF+Ot1vzb1MapbUbx
mfFJEpTFFxK7oLroGPM/g0WuYHGJdFSn1izNC01RdWFeVj7+ZWMlPE0eKLKmmtN3rFzjP2h3DKVg
LtGJ+AbzinQs3w3nLyM21/diwsdPbq0o3T8S54Nc4AsIjt3qb2DMH5EdO8V3gQo3lvVfLg4I3MhS
3Q1aoTtnDECNR6O6Wv6Azzu2PySolTuzhxZgOdl46gtvQASO8j0NTEwmBBQKb3x3F3pRFRA1IM/D
3y1IF8azA2uYZJK/pw3JKHMpx+0WVS29D3rJOoblpWnX4YY34w2Hl3HKwxEM0dy4f6fK4eeiSX8b
O2s4rnu4P4Lc9gxwoI6OTvR6YkeS2vIQBQonp1mpfaYc9zFqJL4/e4zVYNbV4b84O7PlxpEty/5K
Wz43bsEBx2RWtx44k5JIagqF4gWmmDDPM76+lkPRGZFRt/O2dVoajCAphgQCcPdz9l6b9cOmLu3m
trG446rTZOlLkbQW36AMuJjOa9UbIecT/FBLGYkwYGCYCHATtmoT4Dnbm7r1mZY29fkR6+3cJ806
mKLEWU0EEKIgMWgYJEHCKEXxPqHVvXHR0kPtzGi6xFZ+0hvSqqysqh6lE30xyL47ZH1v3lpd/5xo
pAfxO7b8kOfRhbY/D4Vn3EdBvqtT1Lw6yNl7H+cBmbVXy/Li3WDSrNUtwiS4QxdP5hy4m6g0HjSF
rYpbEtCaVt5hQhE3bRg7Krdt34VQPDLVumHu/oED7O0a1ZilsRBv5nYe1++WWEf5YkOUdGNatZuO
H7ilzlHfEjYlcfhtClFxezQOms1EWHOz5rZHUKjcoMuG6JFpV4UBUiKlKFw2gUm8VmCuOYW1vqWD
NBvDNWgxGC9zD0argNYfKq+5yuAosykp/TN6kk3heico7wi0o6K8q1wEHL0TeVvKSuTmRInhHzOV
EKDWGXjhmRbbsn4b7VYRDzVBhC4AhJOulibLo9S78geWVy3PMDpjJQi0ZFjnTAxo2GK+y5jQr/Cl
mLvOoEdPUBzlSDdC45an9zqU/AOLO9gDNZluYAe+VqrIusw0NMXfreb5RsqwOhH2fmNBGbiknQeY
3zOeZgdTlmoHL41hIUn9iksTDoNSjfcRHnPNdJ90FzFphZRm09tk/jhJrB8BZKM0xZs828pQ7SSv
iVN+CosxuS3MOnqRbnT6hgC7PZduxWKhBnftSiZaphbt5syHumA1L8uYkmvQhZlZuQ+SxuDsNjfQ
LJMTPIXyAUmTg7+VQMf8pq+T9s51PmAvsY5hPdcZl+N4JWGanIYUlxMDnH8SRp+vB4HJ6yfy1CiS
Fn2ffQ2lxeLQmod3MUMSoynTVDbYMumEJklbbVnOy9gnXoNmth/L8QjV8bIs0NqifE3mEFhkPXZ7
QpPuWiYWmdJh6Wr16ZL+O4GdXGByVgdLcmrwCiSi75mwBs8Li7lOEAP2cJ+J5yLlZWhYIVCWyrc1
Sb070SXutShIcLTJ8dwgUUg3KJsolXkY+yMGBF9FTVrC7gA6s8TYQ59strOqJ0Iv8/jzmvHouc9E
X9KPSSnvL5MB8IyoSeryrkPgg3vAJcbdrvWN4QWocpHxY1xrcivalkiBSQXk9I9MUuxZWTj73pT1
na9RTmvLgYPdjlcXZOM25Bfj2/oUDePnSrQTi0Ls8bhp3tqGhB1O4ZhUPX62sQ39PLoY/AI30bZh
2+Ctg4RcauNHO8qOZTg6x+g7RRv/xoLXCR0TTiYUrS+xR4iO61LY6gadPwhYCRKL+c7x+i+V2R1D
pXrJhb3C2l+e4sRMd4H8DvWgvh2LPNe2VaaF962efK4HbqIDI9JqdkRwtjD2VMCjEteObuQcc28z
e9D/0yU36QPj9REAe/KJa60GvaFb4X2TKw8ejeBdkiZH29fIDQEZW5Vk9rZZX2xam8NWkctY53O9
Z+Xfb2YtPnWTRQBlNH7mVzF2rE23nhzJQBnC5k6vC5fA5mxPgmgBrqvF5Ky35FJErVyFR1tdr1L3
mj05FkyxlmIs1cFTAuwL6VFD9uNNXFGliJIJ7rQOMCNuLi44NGZHXXo7Mue51WvKEpGfRSyF+dkh
hBw4SLqKrLb7m7yQLOkOi41Dshw+Mnme15UFwQ5rRb9137WItKnuYCs/W00w3ZnG8NH3Qqo01Wxs
XZVuW3Tdo2a06cGYu+hYBf7NsggilfmrVwzaUdS6vqHnQWo5wd3plGivIRIwkPIcKYkyUufj5hBB
WdRQL2ta3Fm5W85IUxt3TzLXtfJ7f18l6EVhkz03BrUR3JzfJ1drXqyie6GiSjHEsubdrEqLvjlf
CkQjRyNhLmAqeC9Gq/nkFQK/ckjvnpaot4/QDpyXTc43OEP3IDUiW4dxZV7GRjfA5YCkSnU6yoOY
vsG4iU9aWpln1uVrnEHFHRgbsS1GLrUM8cAqKIee0jdTCr3Sd5Mi1w4anhiPrvC6DpW23IbDaCl5
UmIEd66mjwcA3cVtGkpzO0wSfapCQdWoAPau7n1IzHa40+b8EBnMrAiAIYy+7jP4CiJ5yDLJQjEI
iazR8TinOGh2VFptVtIPTgOsTDMnMiDG2no8kPD3EPiYJTn8xDFlVLgn8Ml4Xoi/tIWyysdohXiU
Gzej0w3nJXeYTvcR779ALNfrexYK9B4Mvuikz56w/NHJxyYZx7m9dsJSOZJRQFSiPBJt/ATlLdjW
O8ppIdI9pdrLz76XoT/Ls/Ka2sWdSx6NkhQRP2o48J10YW78xGCFV8TDfeBmzy6G+F0+88WOStpZ
t93bojxDB7X3dRozKnQHaDpJQhq8Ykoe7clAObn2YqgISti/dQ3vSe9DuY+gVGASQbSP7BZHko95
rgB3TpA4ws3TAhFulxIp8Vh7fWIFYqHnmcCsIkEr1o4npVwHmoNa1AYwgRqZEWtAPbNsUMTUhwTk
yc9yzPJIt2simHw07rVDbOJAE+uQ1jNJh/FD6unWx4kzJ2Z5uemHH3o0gNrEXGc08pCUylPsujQe
CPvRCcs40VQ+drgs1kPBNNZrYXItmyomjrTsER8vugbDS8mbCRx6pnrMHL3WEnxA9bBLx9NSybBm
MR4wqrcr/NEjOJ+eRa6d4zKgS7NwRRFDEwHRxPsppwXFjfVujLLmQlXS2ksprjgB4QO77rk0R+/s
uJHGN/qqu+CNLUpIyPGlvLM047OWYFTJs8wHN6XJR+LF1jmA5w2yC7wGlQJUqoVtopa4/eg/mb0+
WWuZuuVu0ofg7BEzsMtzCNNd8Ig8hYmVpd0nFtKaLJg/KJLg3gwS/hAlFIzjZywH0Co8LbltmP/v
vMnPb11/AMYg+/skBlPZZ1was0d4PN9itUuz4lOp/C0gNf3T8mjsb/RFnqBaJNC/Ru7t2IZgTx4b
ZiQXwlNTMJlzdUOCTf9IUZ6jnNOmQwo0kPNKYvXoR2jNO7x9TQoLwGyN4Xbg2juVsbO1EMD20tP3
nWP4NbmXvkNnTv9YT2F20/65mfF4cg2nJS6sBG/Uu2XUzJFAaJPmUbAzP5AyZV4JX7Uf6jhdNWgb
Z7Ooz27jV+flUSusVVfgjvbgL1aIsGS4Qgxh7XxblpA7xsTZ1h4FcAnWipW83+yJmvG5qGig/Glp
nLGPE+GaXT0wwAeDALPRkNBZoKd3x8Ike9IVNkKiidpcFA7JfoyGpwH732nZNAOJH4kcP+SASnaB
chcsm9CmblulKfoU9ZynwPcxU9MwjqlrqxvHcvcQSv3rWdnZzakpo6mw0D/JIN5JH+I+LnUWAkzw
1os0ehFJT/CZWNFiysUvbqH46F3UP/JRgyrIEdY7SohdlmwSluPE2/hxdFh8mpUq3CNJI+fXTIoN
zN4fhty2Td09U9QzE07Jvx5W2V2Ytm91OjSYjioLxG7unScPPVxnDadWNy1OaKxEqFXCNSfCsF4w
k4EsxM4e4IQsux1nYN3M/SkvXQJYl6VPv8Zlb50ScSv7JDtFpW9K9DH0WtsIZYehpn0/N2JMYBJN
KfgYelSjOub94o4UuA0Hy3D2mnSmji+dyrv0mEVa6WHw2vBBYgmhiTe7LO/aN0nGwn5sSPwEOOhs
aK9A4FPGeEpU2bnuXvmqt4Lo50uct9UDzfPveZPIfc04cqJhsC2CFhvSyF+bkmCzib00B+/SuoSl
sMjZ4NSYTl4DKq+rBoj+kUYTYQnpqUWEszzFt5WE42akorll9OpPImzS/WIjCXG0M9lOjiMzIqoM
dIyLSCfiofdO49I4S2ONS1A0RDi50W2hNnZXbm1IjkdLCXcDhW7qBDG3TO/x61Br1mOJrsuESBQq
C6UfoMsriD8s0bY00P7vqFKv9bgbbt4dYpkpqIAnjKsqxoNFPv920x1HHcVwl7selkJZkwg3zldn
iMybyNAvjRu5G/ClxMjpQJRrpdGaYWJsEMu664WVtCBCyNmmk5KiSQqNzHIJ3HHKGwCU2nE0hj47
qDbOsiLt1O2BxS3jdsjHUO8bTssmzuzhZM/DQwXm6ZcmGBNHb40lDBWPml9oSvEXm1TmRBF+HLK6
JdvCsNaoQGasvJo891427nzk3tvSAmQG65BuCmfeLigxIzUKl43Ugiay2qSG028kthAu+3LvqDnh
nEOYt01qdavSHD5guvV3EDRPtkiDq6s2cOqAbwSzfshnSngp/tcNKTruJU7sZk1vG3fmaDqXDpqv
6VAuAJ8ebqMW5cNid3ZBzNL1XOzPgTPsE3t6sI1c3sbZbO34jcKVM2LezDTjIWBFduMlAxtndOgJ
vyxRH4sT1QJITdJn5W0thKwH1g6r0AniW8KnzH0amo8TfPl+NakveFAbf0RcA4sh25LMQMWYjtni
yhGqylIPxkC7CNw7IoFTMsfa0U/BHCsmbk/j4dJUvkdH3cl3ucm1SPcjf0DsFx7ybMjXfmi/9EZ9
D82+JqPg1qBfdrM4y0lwh5/RkWrpFv7HSHPFbq4QQjoBrnSsir4L4BNUnqV6qctGSH7XvHBpr8zo
Rw1ll1wAKpGJhOR9SKkNMkTKCtcfd1C33U5BRXhwH+F1G2Zf7H0xXBfe2s8YaelOX1PVXaFg1gF8
A6ttBVwGywbBDPevccCZ2zFSbGkt4JxJiUJPHDTneCpIQtZME+OC6d0MdDNvTFKm6GFvl9Tln2LH
wI0psflztPYX4T1zLHvjF9RxQy4QBnB7BnMg049AhOjIWEiGWAMpnWULPdtHVpX49SefsWFXKv8Z
IKGBokxxGBuTyDfuGlTHXByPBIVoXWpvDQMZpVOV7V2A7YZ0DhJy7V4STeFyq4FMQxXQcYlmpKr8
TGKks8tKqBtr2SHEb+EV5SQrpuGXFBkL6I3IPg9FZLzL2cIKTVvSYFquBjM4CGV00LR9ZEYPqTP3
l0FaFKQG49lgSXnb25wYhW8EF07b59avPtaBFA+2ZeQQc3Qb9DBe+RZtxNoNInNvzfnXaeJs7Una
RYldoSWeKuXlqoO90Lg3LMbptNNJ4dO5SpeJSBQG420QuhinB0NuZq/D2k1rejuXuJFmcGVIdJ0S
g3g/QkLSc8pDsqjng+9Eu1Ii7l82trpHWXX+QXQoHLImVH9kxtvmqNnShfNuGwA2Rz8Kj8seX9J9
LMGNmT5sxMhQJDkqJe2M5aFNuehTrSuvQuv8i0vkEypFJNWUy0uiF9dMoEbKulhSjJi6gCregkPN
DiRp3i+kmdaYyNTWi60DuuJcdQhlgzIGLg5lvO4B3ENTDIGx0LmY1XxCopq4cSrzJqD+f1gQOKaq
6I5ivPl7VaG0/ofGzTRsaZqQInR4msL+q6oQCRi/bl2l+xIz4EAv4OAQQbTuyFroprK5plL/mgf1
E/PsnpzngL9jBpS0Cd2UxOqqukH9NJ2aguD3rqeiXPUAz1I94cLGTREmcj2M1NtZwfg7VpgcUsmy
zA+xq3Cq22I8mgPzLodLdGWjYcaMDoocQdJGc2EwU7vBnx706SmJD4WyiySeTt81tEn2Jl/3NDqs
AZTPBoxFs/Xo+YBq5Lb8bw6T99thsiEeUMG2PABmrvB+F1/GrQ6q2mJpppNAtIIFuumVTG/ZZFb/
49GyyzRzIpfvxG2VLELVrVg2dmG03JL6+7hV9eomLC9WL+WBwg53dz3C60RPgAGiVN2+PIXHLUtO
R0Qn9O3JZ4gR1VQZlPMGzE+QIxzLtKGGLMVgTSOzu5t0RGoeiRzbZYXYKAPIbSy0+LVlztRrp6aJ
b+hVWU9wnnHfUubm9PUo4DFBaZfSt+b4678/cob+u4rS1k2hW+rgGTZ389/VxJL1pWHFWb+X6FGR
GE5nW21KFovn2eaWga1A3y0vFI7z6jVMF23NaU7LphVJ+/5o2ZV/vpC6M/UNatQbgdX7PVccVSmW
CtJZlqfkn3njP3eXR4jNrM1YZM162V02s/qQJj7otMZPFnkp9joKxuhm2aSS/gmQV4ZU5YkfFaD5
5+bnc+LSGNhHl5dEnGIMEEhPTL154KrQLpAsnI1Q1JdlN4JB6SCGTk+ZCaJxeW7ZeG3mHkdRfoK+
s7Jj6uVpo3HW06UTt12DGoa6Fc4H0gqqreZFAW2FW78BimDVmIdMnI9LxPDy1JIzvGzqGhK4k4iX
354PoXW/xxEbgpBDSJ7oOf58bvnR5SfmuGYeSQV5uyCJQ5TjJ+mliPA6tPWjkmAvzy2v/tzFjoVt
e9l/f/jb68vusslmSMfLo/fPqYbimOrpmnVgfOeSAaqqG/W80fEDrGkw0ihTm8mgALVZHgaGUgel
9M579TM/32MoPvnPXVyZx96irBrUKq1G8RE6Wly3gL3o6fo6gFC163C7a5j6pqgPfay0aTGPt9Ri
xluBDH4Nz46UFfXczxd+7sbqhdAyepiRRnqKNTc8G2l9NoqcQbcOLzmiIMb2lMmtaFmXWrJXXQK9
es8mDdR0T4vmA/GZ0XFWbO73zFL1aNll8ZADLnRJ3bO/cpOvrhMFM3SMrB5zD2oA4uEGtekUgz9R
m6lNWYr4bbgDVHkDUl4eAgAYN0uTy/KYtCtCoQw3/sE+V6gJt34Qm5uU/MNrpnIaSImEMKNk3Mtz
1ML6y9/fL+zfByRbeGSyW44lHKbwlmP8dUAS8JuElbF4E2l9zQA3fdcuM2DBRya4wbtGAGuzz4qf
i14pBpYNbE7AkRl2c7KPDH9DqNyPV8q+whBFRmK8oxdOTSux8wMLWpQJky6uQ1OKK0j++aIbj8uO
gT//bijCrVDF7WXTqA5WoErV/9fdAefwKjK5wKvkaXTt9FtoIgrEma8EeHRZw9azzwR0/diUIUrf
Fhbg8hTM8x/Pm8jaqPrS08lK+2IrYt9iLaM8ZGD+oOgWsKawblKoLFlhofmY1brYq1IeMncZ/83I
Z/6L70NKBEquI02XKcJv38ck25jujGXtIyab58x1jftgwDiYwFFJ0dzcL0+FwIFucqt++flUXPji
EI0oJxP1Q43uAJ5g5s/oTpuyVwqFpWvpc8Ydx7k5GXmWjGRV80KVybHbxHCvV41kuvjLS4zQzY4o
hnFvZUO8rcA10bsHTrkKVRacV3vbvz8jpTJW/GqH4Yy0QbcYwvRs03PFb0fASxi4dLeW+xxYZ51+
1Xs4UsumkmmiIhOnH/vLk04SEhaBNmvlsrrY0QMIEcXp6TMiR2ePLh1+3LIbFdoRHDqxYMyndZ9m
u0omLIKIVma2bN3lCXscMGsHO7UiRFRdk1y4vPDLe5Ynf3ndzzwf+F3ublszj/YVirW9zNrhNc0S
jC+h+ZxKw7pxrv/mUKlD8duhglcmpEC/pxtycRZ9eXvAItT88w/xv31rSoTX29aeETI+svJLH0FJ
kBCtp1+DsBYFCG0OTGdhYY3zGolETnsSvgpzfgAADHGOxoTXgfOKn+aNeSCTupwWrZeaGH/tkhjl
MdiMI+EIXBvW2VUbc4otJhXx2RhZbzYjQv7WKpQISr0q7sPInX95p/oEj0Rtiyn7JU/j5zCM7WOY
DSkByjy1bASyhdXfHx1XzaV/PTqOIXTqDYbj6aTKEq/611tb2aJT7gMfHXibx9ufA/My2E7sr0ON
gjvfWzCTV854vrwnDMOMbkP/qscWsnMHw28wfSI8DrVLPPdPhNJClo3i5nbZtRCGbWRYZvtltxS1
CwwDFe+yK8ppPqsPwqTYPy1PtcHb8mH4Rf71h6Xx8OuHgZD78WHEgs1nuqr3y+eMZASrdq3fHg16
uJEbNU8RsPz94LGaGKu+edL1DnFgJV6Syh4QS0znwrLrx+WtXeMmq6SuSOVWbw1ijMSTESCJVR+U
YdlC1Kf00upV2QMZrwZj//5BueEdbMPLr8t73RJ1bpiO4rjszuNEbrze+ZtlV2g9CAf8T++fZGqO
8UgHfHlNp+e8//tv3fv99sGdw3GEKXXHxEqnm7996+qfc8YxqIhjyuEiuwhOlk2sxNONFr22LA2o
UaE5RqyZIO4lHf6hRAZ7LhpsE5xM8JXstnjuQ5+ldR1/dAkXO2F+tde5Nh88uMC2Adgd8TJ544uI
YXnU2w1dXRIqjBg1XuKnj+gl+suygfkzXGhnynUuUgj46gWmnf2lVpu2Kb9ETrWJcKUeKxV/VXNa
nYdKnjzKfyCoeao0iojJt4z3jnqOmKT8LtI8iCbOcJvodJSlEoj+3K2QDW66uCzXlbL/vvv1NCzB
y65Qj/TmtZ2rPUcsZg1alR+m3kIeLZpy05bzI4EtxW1fVPKM7ojVROvXLywIa8RT1ATTkcivSvYv
iIr3CsX+SrHH3XW0h/ZNTZpZnyNbdFTasac2bh5SpHIrIMfRQE5ihIZnFRmkzs9e3lIwAKtzIt3n
xyaPELgvJ8d//MVl1vzXf7L/pSgnUP1ICf66+1930ZcaVf739j/Vj/35tv+vdz0VGf///kF/+Vz+
+R+/3uatffvLzjaniz/dd9/q6eFb06Xt8jtgl1Pv/H998X99Wz7laSq//fOPL0WXt+rTgqjI//jx
kjKZCrVM/I9fP//Hi+e3jJ/bd9Nb/vY/fuDbW9P+8w/Nsv/B0OIBymR5iJdZjcjDt+UlW/wDggo9
aFvlFluGydXIqq8N//mH+w8WoZ7UWYi6Eqs7rtemQBnML/MPfAG6+s90hcTwZf7xf36z6/v9+/07
+9fGQX7yr1ZNC3sBtmQD46DhcZfXPWWw/WUYRH1YVaBjQvQPVXvH6hiCGq4VOv3TcNdnfbJr2zK9
re3APjRJIct1XTW0ANIoy4BkhFRVMm3Ckibkcz3hDyiAcNxSxo+RVFAcWKdgb2DFjm3/SOGzOcWD
qteEmtwmZeXc11h6zk3oRtcuFumzkZhgq6ZkNr+WTU0/vGzBExsUdrtpmsJVJH3mvmkQw86lLgc+
IB7pB3RNQwPQ7IOHiBy2u0q3kg+xVbQMJMx66EaJszdPcgPtLLnXMosOPj6Ek0F2wNoce+L6Bmq4
6zCJyqsXwLT3bC/e1NIZLuWcF2il0xLfNaRSma7SRIDGI3Rbf0Q26B8GYErkzMfBx0bvsLtBbTDp
v4wsSfwx/Nq4Vnwpa6/aycTNzpVh95+dxgk/Sj/LOOIOFek6yMWzKLr6SmHCPdQzmDKDycFbLbvg
3i0HY1VRuguZR4/BkfUlZKPBCq65rOJDY/U5gOMpuKDWcgFVakQJupVpXUUsiBbIh3YPOJNUziq3
PmFZmri1V6jVAxAnN4zj3mvjBfWZuwdBs2ZvIHqzGyJAR6fZuTFVAlF21ictz4lSSib7wXesZsuH
jR+cxB0+EOtCrLhrigfMFzaEPzS0b3PdFc8zWd3HoE3Sl8pxdST5I8jWPu/WAhrFwR5E8Iraqbsb
nBBdCz0AazOb5GG3PZaGvOm8L2mnuVsBv5HVp13Zu8kauOXlKTlh4dDAd5unvW136UPeOfqFvHOa
hxqWzKyr4JAR5bCppoYJN+Iqcg6MykPDNKVaj8wr1q69b0dfmrLyNkGtjMM5rWLUa5HmfAn8Ca1a
NUFgbIbGXJezbhyygmBdt7BClMltccjNub9Ovl75NJVD+ONAtyCXmCAp0iCR5zZT5h5rJIFeeFOM
yQPl7WgKJo9kmXoh8RuJc0VSTLgFBPenMHNorM/6WH4cZD99qpfFlZwNqvIkd5FX2OlF6b21ugyP
s0yMZI1WaH4JUoNo1dhNIzUwwNvctsAj1KJNGJcOGsJ3kozI0Mp9Ro54pvONRgVqQpuGBWXwCbID
5U8rJBtDjuVKn1C+FKGfv4xWnRB7Fliy3I6OQ13HjdLipfLq9hLDRDkYVRod3dwL75yxNrZYfZJL
aAw6AhS6p8dJY1/4vXfFY0+IWa7PLpWw2GovpqBJ6cxa8GaZhXk3zdwL0Hc3t+SOJU91QftrZUT0
e6leBpFLgG0YvukCdQz37+ANbb1+J7oqQG3BAV7pdse2mWDN00/L6AV17UX2s9LdOY774owyJ3ct
h62Fv7N4GcOMv6wqLY6eDnt2DeGV+9Lk2CEA0LZ4oVaR09evKj6WY5m94FGvX/S4bB7rcgIPEHbJ
rG3MWp8uTsDnrrFRAe2aIzTAIeN8eZdPTszl5lQCs0OSaRvQHU7zrLVTHJ0ozSARHAbKLDA3vbjd
dVDlxBoORvt1qA3bAkNpSH0thpjvua2FMLd8YDR/ChJf/VnLVwxOJ8IvyV0PF9PYcdBKbUL8LwbU
AFloivFRH7nGNppnaI/4rpJXz0/Mcovwsn4NrErcDGOuX/MgtC4GVYaT8Ilx2JA7a51ko81bicgR
LhOSzgTzbTU+ub6OWdu2EXrj0ApeZDQ2T0kgulMFFOhWC1tja+WeRn0SLX+DtvFsANF5NKyqfIkD
DYHcYPv5vaV785O0vOQ2mR1usUHb1J8xyskt4vkQ4wf0IFQqyfg1smVLTADLBqIHHZZrAMTG+gMu
rwo1FdfHDcGVvJbBWiOGq4yxN9D/zlmezM4GjkX8rZFWNRCRnsvLXBs0k+UQkfEUuHWEeL5KrA+u
EZefUyd0uU4MiutryjJ1s7aqBkmGmWrmt0okiTp7y0S7cvgAezOlkN1O97u5+1IWmt3u8N/R7NUx
P8XruZdTd5yz6q2ZhmiNcZxRy67oYKyN2enNlZbODpyJqGkIzzKGqLp1hmJ21XmcNuXVLvoU7FsT
cRNx83KgMxFoxc2cakJb113MCVyEs4BaT4fmNir0ijVJUomHRiuwAtaQi6ONq9fWdGeHiW9eyLcr
nsRE63HtqOLNieyDgRxOjdyxzSgBhJ2cOUvd76Q1DnhixrRG4pd2x0pksfdQyFCYqODVkhf9luM8
ctes5doGgoQjF6vKtIuazByvRaKjRli7Zd0H5o5upfsSdK7/5EVOfyxR4xIwPHX6MzRjLhkrAr+c
zblWb2ph2yn52CM1L63JR9TSDiY4zSNM8DoEZiC+pSBQuYc35vyS4TFkSASAA7pGy+E+Oy1DOTwm
SYHJSMdPDAUj9LCBZbQ/xtjZDQVTovY2X93GIjylRZzwzXb95lPoseJdN1IvjDUilPheTCQgdgG5
sElsEp84BzDofdOEu+HU3Oxn/Necfvza0Asx0X/oHFw8iDGK9HOH5mKXeVV9xSo9fxAoWMC+zxHf
f0HUaZilOggkvcET2QzIRJF7X2mawrGruiJdxbkeH70hsw8G/dyt1tTKMBojcpoBDX6qAD/uempt
d7OViTMK3eo4TX11TMgZfMVfX52B05HMYBfmIRZ1/2oFtf+cx2nPyFN77XZIMv8jmWPVRtAQ/Bqy
cnh2bBNR02iE+h5X2HQt8xZDVWXoO5Pc6w/gJXIWvVQFjz5D77HHpvrMIaDHWFh4w6RTxjvCo5yn
1Eqx0Io6ii5hPsrnIrVtiFyTthuwIJ0gUrt31oiSx4FVvYvI5d7BBAdnlp+tUj+ZzNteApVwF9Is
E6vUGOzXEtTyEZKDs099rwGoJZzso54N3U0GiWcPoac+uFOO4tR2wmM/awb6JNamRliTRGlPeQXX
q8Rby1iGvZ/cunLlltYAMsUhf5GcGl97jaYRa3kp0yhaGXHXnEPUrBK6DiUKAr3Iq+Fk6ydsm1Ul
zCOSVg3DZBZ+E4Q5higpck76yOuG02C67ictHeXREIO97WUAvLgcouBTHRT1dysogk+NUTovhiXc
TWOjX1+Jqam/25E+3BWDZ3338qw6izHtT5nsGB2avtl2bhTeC9cn/5vK9DXHj3Xu9Gw8xvhrcdew
Oobp3B6TwCh3bgZQNbdLkuNTJDlxh1if+z2EribBXRMRe5mnxGo3laA1x1x6S6ooF22FTNTvJ5tT
m+w3PxhYYzs6LTlLCKKhernVHKhjVukTsJ1FclcJ5MHxEH2Z5wymbCaQmebcOkWkNSgUfQxnbstA
wli5pjDsrnuo+qtQoFmpyDXctDLTV0VZO6e+dSmsEBhXr+NZEIMpKDmS9Tu/wofqXwyoBTv6HuIQ
GAU9+ajwvjg+84xMj8c7N5cBs6JUrtLICzemT3V6Cgbn2qRG/q2aa2KMXcxLrpX4G1TT3qbO5vpD
qFxHTEmiS1EX+qfBKgAmGEZ+tYAQv45ZAuuMqEUEjLO3dvt2eiJ8WjvbdD+2DdAVcu4sHa28HMy3
LMqBRIUYF5k8OlgKcxZBU4gm3cmcGQlzC2fD4HgghXjWLQOVW2101WNfIaRc6R7FVTPi1uBQnXkm
LNBlZpyOT3VjGqj+q4CmXl0pV+7MnYI10gb0kX9BXezd1hbANFnwbi2ewpeEvMdxpen29IW2frJz
28pDp1q6jHaaDo0ioMP9tTaZPGQwtcmWcetbmGsZ5MMq8MA9hZqHAcGO5vU01PMzBUOqNvoUBuhM
Au27TfTIuRzM6qnWQAOupGgErCsZB+ChqmDw93Vv68XKd5JxlxEYuzYDdVGW0lrPcOrgs1pDvGIe
ZzwZXtg/UUyvij1LCeyQjdsMj6JkBAPjXBIAaXXB3k+rmrl+iMJ1KjXukVOSrWNj6I40ihkddCin
Mff+XSis5KinZn2MktDdjaTL70gj6ikw2/ULSgZcZ5bEeFvHFfPtWmTOYz9mzHLCHG3vRJLoWrNG
cYDOBFE3AfvczXN7L8hpuTa8c1sZnnZO9CDeBwx0h5GyzIvAQsk1PKDSLtP4LDpYmrlZp/swTskP
1r1CccnAkHja9AalK9nj2eouPTHI6hbnl7AvfRtFlG6f7aQUR7+J5NmpapO7Dv0fcirgYTBxMJ+I
0cv3CQPxbvRBRBgzCVbrFNXJ3mjbmgFWpojotAkdKthF3LMRQDDbq8uv3YyObecSTDWhSNO77chd
4eyyANgUQxpuCHaxdwmG5FMpIn9XapW1QYJFfFFgv4CGbE7ZYBp3bsoZVNV0cMQUuqd27MibGBAu
ESGfH2Zvkh9jB+3xzHe4RSGSHqlxOLv/Zu48kuNW1rS9ld4ATsAjMfkHKEuxSBZZVaJUEwQpkfDe
YxG9j17H3dj/JHSir8RzW6fvrAdSSGQZIJHmM6/hj/2J/DM5megD3vQ9ArsdKdiNUrv+oQrxsRua
QLulhwfaP3fzDU3NDtm6zNgHSPxukP3tPXbLEhUUKAMhefBnKws4KVq9uFNKONFxkDl7pBnhpBfm
9ErlgFg3FChWWmh2AdGfPvHpyQaJCrR/EjV908sBBYcu83GtLmk6kh4EyF2M6nPRjsOphG3p1ZiX
rFCar9+QfAsfpzYvVw6QBqA+ZnMzWjEGqkBvgm/2ZKirMKzHVxfjno0JGfiLWjo2DtihiZcZrCUx
Nohwk+C0u0ppmzM5+vAJCGe0M0JNQUpgTPrPFGuyYznOIF992+oetI5+Qm+55VPYwEVJYxw+nHg0
n3Lpi60bJJpIvmp7I7DLTQQGU1pio3VMvSDdU3qUNPawuzU07MDzHCfmoKYrp4GU2WLIpG18N8pu
0dImUSg10jGBUBr+EGP9oqDJcTaBUzqe27IU2i5oa2Qt9AnZGEvZtLVhPrmI/ewDt0xeTGfsT61I
SHQxK7k1ClIjDyonHNwsU+TTM6bXMGmSx6rS6fiWyaDe4BYcSIT3dA06twUYbrb3KAAhHaLMKTzb
yADJbwkNU9lxTjbCNMpnQOfFTSZoJaIaFHyCIuriATZtbAL70nPM2TnoqHrtIB7ZxkqV+J+RfWnY
+ADujjOI5gfi9ngz5o1xIOAe9mUSGV/RHVG2BbiycxVJpW10dRCELGHADZwFJ8ynaXhgPAJbFMcb
C64hdZYuT5u1jicklt+5mu6KqFduY02vv6hzjUrFOIm7plRh0MWiDB8Zk/xTYOGsMgy1YA6RwxFX
N/5DL4SxMsgq3lU7ilCm7VGjMvoOxY9cD59zZRrehBOj9ZBXLTzUyqUeFzZwAzSy4k1SKNFtgrrJ
IwWeFAqLK+4DJ1P388hJQb2nU25RFA8R8M/VPY4b7Y2i4ElLJQ7N65Cf9Q2uZeYsQAxHs3lRKnV4
gzyt3HLd7r3h8t6kLMqN03FziVxcoA9Y4wCOUPVXOS1gq6gARwVVewjY44SDG05KX2P0UdeNSeVF
1Hb9Zc65aEpf0e1yT+SR8e1Qo0DhQdipTrk5hM9ONlUnJPKk07Jp9Ec715KNno/2u4hjfjaEhErM
qZNbOu7Nv1/tfijf8lNbv721dy/lx0L1L/Xv/7Eu/n+wnC1+W83+x3+mb81/bP/xX3Xxj//6uagt
3/ZnTdv+Q7csmw6RZgPIcyGZ/3dN2/nDduEYopbgApVyNJNy8p81bVv/w3A1h1/qtvNnJfzPojaV
cH4lbCE17FT+Nv+dorbN1//Uu7RMSwOlYptco3ANxxUSIPdTSVtCTm2bOHCFCYNKDNl6zczBmwTt
s1JYqGfqgUuRryJWbh8RzhOw51kdJooeRalTSPOxG1IGerfWBLYtwyhS5MVWWJGn1hiWwL1iLTce
ql8v8ciOKC3RAxOtiUqGfWM5bk2zi1e9ULezjdkZbMeqe5vM8nFqkvcQmUJnxFyVjs+dYvA2w6mO
dLoFemq119bu2a1HFSwMQiARSg8oYFxHYDmZaj5DP77R9d6LNGwLEPBYO9YwIewPvcsJv7ZqJQH4
+VVLiqs22claflo0fTOa+u6nJsefrYT/wIDwWER5S0ecFsFfh5k+pXCEpfLsnI8tYtyojRRknLFC
OCkl+UkPhhiSrV/CavNtqSjqlyDmsJkwQiBqzoxOY5W/m76BCrrpnuVYxC6DG4Gr9txCbmf6c+4y
skpEvBhrG20QZ6dSCHjxOiWO3gYuQEtQw5cmyw6hfF8XzSkjmazmDKzZjFXcuhYPdYXIwoBKEacG
I4JYHWEtV1kq6bd0frZ959xX4Xvc+0g+ORdN7CC+NZ4Wduu5aL/obXDxK5Gu6jnhOFVS/CDyS8JG
r0J6auI5XVVj6bmuAXppolaBkcFWs4Jhrc0qZumhlnkGQgzb3FfuazxFVl2AEJh1rYvsmKGMx1Ys
XlwFVmUSulBRuBETMQZvRHMD+ulEILcm/9iHo/iclJiuKq441x0PdsZATv7DzNFUG6hpjUin3xij
PewbkT13XRd5acy91Ci4eYnV7TAsR5rFTK+6kMYUw/zJr6DLWlw7ytFfB0tcuyK4K/TioRtIexib
sFHejFyc8062IfDMGpiPLDw0NFBsWamgalEnY3zwbiCvs27kixslv4ekA3ufgd/2hYMHEAd4GB2X
VaWF2bUS4S5Wxm9Bkx81O36ncn6moE0JqVaIb93OI7HD3zuyV5MZvNs9z9a1+TJiwZVQMBd0UXLE
aW8r53VeF0dAdP1Ka1nQdk86O7xaE+jcKXIBVwhtP5vFu91AMyNYf5/yQjpGXWp5N13CTuBOq0jU
z40BVNgJnJ1NmQHU+1PWJNcI1ey1gOVOT41iFOXflVJEXyZLu3OpnSHeHL1TETx0lrIekwhx0/CL
4p+Q8cV6PFPf5Q0okYuCTTwgtBKo7z3574D8/Ub1VYpITfBelchsG213SrFxcKYU/1bTLLZ4Ad1C
6dE3kzUekwx2jcUVJwoEra4f7hBUOi1zv9cZGqOSMhvFdoJjJULtZbm70Uquv1/vQv3LcrfAuan0
HE2ala4ht4OfdlVTIVaNOlkcS+IbZxgBwAT5i4s2iTcrxmUs9IMT2ccknKAcqnuaADraPEOHK5lk
5ZMD42D3AmlhFbq14mHLjImeD3GkwM+QnviT9aTqrIMySW4mKFCho5LUGuo67g0JMdgYiYbkufZG
uQCAei2O8lVAJ29QIKB/kWrIlEZfLdf/lrnhZsA8g6Ye8A+3zx4o4huzvevg5uGvcchawKll9hIq
XYcej72OBdZuSfaSJ3DikvHNUbTLnJKZhhVMTPoeU1tALBe94iljjmlUv/eZdR56bZ8rgA8zTtTU
LWLaXuKogKEDHURZgq8hs0MGufmOfTOW2Y42rTR7/A5vF25AI+/epib3+0elqb8C4eQJaFmGY2gu
8G8qpguS/qdnxbDhRBjBWwlK/eJyX3KYWkU7lD5gQUdchjDdd2iopWYLyjLOtlUz65gOTXfoxp3l
q92ZhzQaFHbdNLxxEVJ2ah21AvQXkRO7zIiJWJr6pjjJC62MDYynlyBnyPsImPRICuVBWt8gVfzY
JNULBq0Xsnx8jdjYoyp/HdHV9AqFvbx40SwYlSj8nbBqeHEoGqwo7r20BkoCtfM1tZlDYAZzKW+q
eAX88mB0ocn5a6ygeQQ+A0igga2neYNHPRh8f9I9PDkQ0Gq9wumP2mAddcGdLr+Zo+LRypvjbOiH
ApOkDZ1BCsOS027XcLxc7jlIsKTJaMIGzEIkmHG7VFaBi9wWjlKWiV2rEsqa92Af9Wm6wcpoD4Ju
NzeJ7dEZoRmEbsrKj1HfCppkG1aXJgDamc4RraqEDsPERMgt/dUZmPIxhqTbSkVhTKc5s59Dnc2/
62iQJ1+RjLn//fRwftXM/jE7YBe7dIzA2wAy+HUlq50SBQT2KKs6HNB5dKgsccwGcaTIoXh2V7wK
5Bx8lXphG+QQhapxuyy6gjkdcOSWFKJtXbukbACk0Kj3sCK1iFXYxjwsu7jgKbuxVOegJsWLfGWX
a8yKKXtRUr7CUJkjurkLYjraSZe+lK15iSb9Eg3u0aidIx3WEOJEc4w1xDbUhMHqFJ61vAA8gi+9
rh4MpMc9p2EBj5CSVgVp2zxUm3Hgm1pkeCqy1DarWLCIfWf6Z943rUoQEnAmR1q3uMa20Y2j0zIr
MLxdQwa6GQZcDEBBI9HPh2j81fv8RSd6E9UUkeQmoBjlerK7fci2ZrPh4ZJw0Vrt8vuHtOAu/gnA
+/GQABbTLSK+drSPLI4JPUbupNZXsd0LcN54MwFiaLX82Dv5S+MUL6XOPGsnk6JijLKWyXyMdKhu
9LF5fixrI32RO7N8vTaXUFfVfIsZS7UzUo7HaBCvfq6iskHEYiENv6b7/QIAngar8kkNnsGFktd3
/JJlaVPa9JZnoPjJV7oqT/JZyQ0/CGnYjNZT6VvHGLKtjdSon1tbObpFxLsKe7gkrnXBXBruhmYe
Wz+nVU4VfQKR0N5Fdr2HisEWJM+ULtkrPZanbBiIfPBuOTX42Lzil0N8EexmmsUqz/GEzpNU98qU
PXtqhre8UVD8SU0cnoZVVbDT+OhiMsH7q2K6UqGhx6ixCRH1FAWum8lXPJho1zu38vk1uX2UG7ZT
zPhnUELohHqpOevGgu0ciCYKF3p/SIV1qQO6Zo9VzwT8/VM3F8j4x8cuqPNaLloIgpLGr2uTAQwG
V4N7p5rFcW6Lq1pl12Yuj2ZWHElcLjXOJKteKYjmsgNMmY1dXijyfQJqc/DhfU1heYSJcycN21Wi
hhHVjFVVtRc/ukHR4L3UM7L3CKvlrj0Rs2Dai3zmrlCnTRB+KtT2BYWvAwKVR855IjD3KVa9mVim
QNTXSwmjqoorEEX8ntfBuznGRNG6F+ASBeRhzU3RJNPCVRFTj3HMGqdMgcRLOMDZDBXEQPA+pRQM
VrBDYDMOop0vor0q6BL8iMv08nMyUslsygfFSR/bwEyYGg9GSzZk3hRY2G1yTYjlJAErjONrPiR7
arFeZ5blppq6q24VB7xlNgwzcbXLKJQDlDDEATc2vPZ1YaGLCvrNwz2p3LQEFSvRSc/IwhtNxN6T
gCZ98K1Tnkfb2gOQ2ZtIzbDqObNoWyIJbucZ0v/cWBanwqMmcch93KlwFgRU4ASbYZThopPjMadc
QtS8rfxInMFWX0VntLwPS0RNl6VfGXlC43z8puSIcqpBQaXQWAHDKDciNOpVA6Tcd+JspRit6pkE
zRxlJWFfyKe1MvmpsItVQn+DT/zZoWHkFSJ8N2hTb5a8osyKvdU7h2TipJkU/jLS4qQ0yJPPJZmW
vpfTRs6kSkaZSDCiklEcRZlf7ZEYWYDL8loDpQsLZWnQ0QA/Ndzlm3MfOJ9Q+76DtrVPcP3KIpKz
CdFNkVwDP7nSwnvHU5DgO8VKJQmfNXnNY9B8yWwUOOJ8107RN6VFjMokJXIjAilMPqAHxdcIIwAC
JOVtybTnhC7jhDRFaDu76R08MGbDiGivM5vYftpEzfQVK4MbVBke4jqji+akpN8aOP34iTwMmQmZ
yquhdpdQaULcAU11Q7EFGR+XVITWeWxe7VgpkPuXAvI1d6JD7PcIxXnatNgH+5pm2bW2nbOpoMjL
ioCCfBg4wSZkO/Loe0VuZzNqipmiRhNAL1Q2cRejpNK9Q9x8R5FT9VTtS9xmzyH2pMt8iOZga5VA
YzoMGJ1gPnYiuw4yro8ckhr5aIwh+1zptbGyQgxwa3dAXt2BzKOwkCPrNjCDa84Tp/5nr7rMehq6
+LmtuedBPuyWTnU6aV9kSrPMN5l6j3FxGid0neTLZO42GZQ6bWuViQK8cXRNG+xTNXHWU0bGQjwt
f4pMWI2AsYSsTVg010BHhU8ALFdj1KjEu4zmLJPotvzsqJq+HjJU41T7tW+0d8OnPExJ3YNVz1Rm
d8FED741+XeIDko+4XsxyZum1ldG4C3gHG7yFuhA8rlw3XOBV3dNyr9sEbOTzNsmza80uZlPNtLK
FNiHmkNtNLpT5MCzRbQZcXIXsN4UHSyNJHtJJpMoObUALXmu7hlDu6vIGAEl5vdGgYH39K1sms9a
XxyVQqUG5DwXAao7zRf5dRI1MDgwk8Xcr0ibz4D2vCCYqLIrLJSaZzzw0VDlNa/Q0XaCKk+RlYxV
ga2EuCmuLEHHElOVY2wNiCPJ/7T8OGUNszDexaSca5i9Wq2UXpnBEPBjwQGunGQNqCLtr0S1z+zp
sty+yyx3Rs4i1UB4OonYAmkjZ0yzkdN4VcmnW8/hu6wIJSqVli56cM08XEH0TzImfqpRM8nmdVOx
DyJKfi2j4giW+WhNgH+yI7DADfVtzwGu3vSUnWgHyRkrp6VS50fQYO9KyWKkugcZF4BkU/JNfAaz
GIGsI/rpF1nEabUworumPveVlaw1BTIhdaBjqKcvY4l9eoJ77VrvlXfLRmNPXqpucPgHffMdzqy8
ukZWXkTk7MOY7a4AY/R9NCPyeNSP1iIV9/bMYy8Usm8DS+p16GzSlohvVhkkUavfUJu5G9Ck2uCO
7WJwjyPH2sWb4bYF2GlLTu/EI4UqD6aDyVHYOGaUdzEeT8veEWnJdeg0zozS3Ls6w4tl/VnOyYkz
Qs6YhpL22ppL4Q2Ua5Kr/moNJSZ87BTLQ9bhQNLMCba/jxn0f5XsuRZRoiVZq+Tnv4YMuVHW/qy2
Op1FnzNcRY6lgq+M51RSjCu0rLfL0Y2Q2lUdkmuWVRE+RvkO8INYL4tywaD73ec6oKPqWi2SFcPK
lIenZUiwFdO0hUntQQyYQkqNf3MDqrzCD0EPlD8iXVrijg6h7tc7QF8ecF5NuqrqcGUkyqtpkBLT
AQi1xLnSHlRJm+2Y1OdqfJw1cgxrJhcMBgELsMGbPZSFBhmNFra6qZRqLSNRmEVHX32JOxXmGaZi
Hn4zycaYx7MMKFMbk7seRFZDtswyVlDy9gXKrMSNgJmLFZP0aIzIp3X3szrdSSEWTxuwGTRtAsIl
kcmJF2V9prLaRwvCM9opJh7jeCME5NwaUeqSCct8OtK5LbpkgRdH1do0WPWjblySVvvsJ+MKsE+9
nUsi9ohI3Iq5CCkdWfQmeFoaIqoIT3DZUNRuUGIZcQVrYSglJACVuHdaJM+TiCogORIGHDd0Yt6B
ztBGASUd1Fuc297TXTp29m62qRdPSv1l6kkYLFuPV47j0oiXlz9ghMvtwR8WR5QLqCsp5kWWBya/
PynGZ1l1WWo2mgW8W+u+szK5K5uvXVKORWbLclyvlqNYtPx8LMQ9FitEeXqxxqsLAaWUEioy1Jui
ii+5dae3T6h538pBctp2g37OsU/AiNQhm0D2fclYWlSQewcNhJa+YtyJjdkTloZo67M3UfENrL1M
M1tqOpOWbWUOKWeDMhqXKNAuUXcHAOeCQtTXSjw0xDirEgssL9fKtR4qlJTtFi8RbbhLx/GM4Ee3
GWzlu52cKx6kpRcvUZvsGgfRcp44As64hIHAxjhR/n8YBZJKlHGBQVDlIdGVGUOf3JfWMy3C59Ri
7hEZFqs5t46uUZ/wAFpXPQPexOkhKerHpW6hyGzFj5g1iBLkgFPVSxAUh4Q8nmhXJtaGy65D7ryk
piOYiZGmAepn1BI6sCFF+kZttAC2URxNkrZiyRBlGhtZGl5o5m7MituBaZfabL49h86yLmIE0Uwg
BL9f18YHaoGsQtkq/QHHxLcUqdoPG5NqDAHl8xjUC/vpEmSmk74SCGwstWPqQd9rtCt1YtqlL9Ob
w53o7fsAwR/R6T9i5AF0PY7ct2VDzK9HqDLKA7N4juBLeHPnfEp0ax/L2Nbs4cGPybvJi4xhBOaH
O4U8NeQGjfM7ZmzCXAmj3Y+ueZUH6N/cr5D0qI/7mI7gHOQAAyqFKkuoP5XdCqPHqyqUAEMZ/iXx
9z50AP0TLVscpo487pfifx36557LbiZzj2bsNe6idxldy6NVJlVzoOGctxn0Uy8I+mVgX3Ewy4EC
7/MJKvIN9u9HsoIj5sqXinK57Ie4kYvg41qHJh5oOyV2EAr9JCPRpQkkA01rY1XdnRsQb6YZKnEx
IV+PuN4w8zWuKj6Dv/sWWOlBZpOGJUc8FEhQVU+pnR1Dy98kmAWMc71L0avCJco/5zHZHJAflLRX
LpKRnt6bd3FrPdiwBNekUu6SNBYl/4hfA1MhCwXEsXTVUsjBfaxfl18qgk5GibZ0wNk6qcgLcsXy
tjg0QsAEdNVtSjOV1XOEjxz67DH3YVDgxEGIY0b24NVJvuuCUayBzsQry3gaA5kj1CWweJBEOQGi
HsWQuaadPM6XgDzo+LoGhTjcVKkJF3glUbNHUUrQdLDXGRpES66WkbWvTCiew4TYt69E7w3FOlRM
G5Dx8DcbvSe6nR3UzVxKNcTUNJFcrzLohhUBU8ApyxPkujuUdoXXQcpfKVmwspTwU9QGN8FEw8xu
kK0RuobFTHmUsbFMG1zMSKfyTifCCMKehverPMll/m3p4xG0ATJ9BBZLIpMhKrBc24wWxVq2ibC3
VD0MGZNHG494jvIu2kV1Cv2h2kPWoMCZ0I7T5KMunHwV2RkV0NxElMF6j+1Hv43w3ZbtHnRG9jJJ
RBvyurTS4DshdBS3XzMzO1CBIF0jUZ7c+JHC056K4LCeK/kFMuyXMaCKyfQ6G9GRDb/5sqlj9wGG
50AmQuW8ZOlLAuo+lVZ5a3bGXk4AkSq3U1Rc/IbLLPT4nUl/j021XAuNb+/l7A0hDwL3HS5Zv//n
52iZebDt+qsvhESm/MhzjJn5xLJxHOstyFZ6B4Kp7M/WeBCaczZYlz8yZB6fQyrHLPlC1WOW7aSl
idVXJVD59Cifr8xOQ/YbtB3B5tkP+LkjWmejIFP7pQ9GZFjZg3VT2kAnA/YnGSu2VHK6NHxAXhdA
cXilP3VMFVlnYfxk2BmCLt8u0ahwCDZR78V5wDXu05SWkWqMd3BBvsWtQ+4UgI0DQdchkIJzVrVT
0WeCsMBYLFkSbr7b2RDfZToqv1qJGcFIDlWHZzD121HZyDaxijAnoDDOVbZJuVOUaI54TQjegrpI
IBfNVDdfcrVbL8Fxxga1ZE1LBgGW2bXWekUFsq/Za5epsWzH9ljPWzZ8hm/qolWVhLtM1m1kcQG9
06NZtfc+4Pusi19759WlVg9hFG2k/JDznAG2qd4jpV/egYKR7N8lJKVyjIZp2FPNuMrIui1I3Qr2
0KgKH7Q5vUvJPgIjek/YsPIpf83L7IRTq+o16hN4pYjF6Ef7pTcucyqTCcGRKLsRS+KkZfpXsyOc
kqcMfGTQ9tiL1Jyn7OCYa8LzxtZSDmXni3Bjtf1uuVvoTgTTcp0aw4lA4M30gYXLe1Xn5uTmT8gm
ssBlQQUS68OsY/NVi+AubyHcTU65dZfVoJT1qqLqIEsWy6O0QnLNOFbBPPpHudEVtBpGfOpKtobf
n19LSfmX48u0AJbi7AHmmLP7Y8m5q+VPDcJZNSeNl1uv7UxPzYhBG/WFeTDYfU3tooZ7VOzctH4M
MJAypm4rFMIdeclLyUBue/Ix1Vn84AOWGp1NXtV3YZG8u1n6N4eu9a/OXEF6iZYCQhyAUn49czOa
GWqQTdoqzFjnYXrUZvbXSOMOLE2hUVh9czplleOsEwGvdrPDeJYojtox94BxVc9eKpg+MNYZDF/X
bjo0i3S0v+QZtNRo5Pm6bObyJ4FQbiIFTSDoPp6pdrdojd9UubO3q+wgd6Xl/GoRycHaBRl/XaCK
kkRr5IMf5HJTErRaneoh1enmBsI6yy1gSc4deTVZhdBkZtws2deyzGLDwVdMPLqu8gaiO/27kvOv
nO+l0QDOXjcdEzUE0sgP3SAE4Ia5a1jqrW5erHqDYFmE1Kmk09AS8v30i5t9FZZNQhQTk1EQt2XH
DaHAPZhaCd6mdw5GowzarSqzrEk/TbZy6oP5otQ0Y7IBplCMVOGSD8BNJO6m02DTF1tyJtlekH0i
AtA5Tb7LvkHU0bdtxqYAi9PvwZfTvEj0Cx1I3SsQCPDMcIIhTaQsGoLf368D4y/pqGnZtgEKSXOh
31ofdcbmoasjR4GL5ftTitfgLpqB55MFHFBZob6FyivH0tmHQbplKE6lMz7+qOfK0pgGApYKIe4k
lPiCGoE/Hws/08Fixt6r8hycIrYWAd53BkKChgDNzXsOowUnMASW5YXmqW77+zmywKXKCDBMCVIG
D+XZdDXLJrk+0j+me/Q3k0H7Sy1BbgHcMdfj6jT75WT5KYKNIAtpxQSJUQzxq6ZUZ3qgFHbw8e5M
LJIJinqH1ovlHptu3KV9+JQEnChoh0bYGYTbIEv+5mlo7l+AB1yTFDJTaUK5kAw/tkQ6Dk3Rpdoq
6rOrmxSH5YyRFXVhjKu+IUuWlVUJQMo4Spcwb6lTj3bw4AZPfdl+QUfQc2SZtZjsszFVxwiKRz+Y
B1kRkcXOWbcfCnGYBZtHblAMqpR0p6NhuvkRLafRuwYpLcjxZJzDGxUtOJ6vLx+4fPsk4Krbr0sQ
tkQxC7CpR4qHSuzaL5WzjJ1acg5XFhzl5iN/IFDQoynd5l7csGEt4ZsNliktOKGhOp9bJNlXEG3u
XMW5zyADIDBF3TPLD2OHb09NHivzIlQvXuhcULJgj5a3JOOtZYeKIgwm6RPCZfhRcl3CmA5mlZcZ
jb5ZvnLpp8gorClwHjPztQxvVc28zn1MN4fKeS+r0oot9RvVlwU6lCrtcS7cr7LZEODaBTKHdMuK
HwmRHnLZK9Lc4WsMmgXPBca00G4DhWNusPexHn7paiRke3+Vu+PeShqOV2gNkb+RaZktH9RSvMwJ
LSWUJZ5SGKTqTQCNx5ZlNNTFeOKjcbXtPS3QvYZon5eH0XqpqepA/jrEdrxSdjRoJ8oSLyK6hASg
3N+NoHi3rOQQkgO0CN13CqJ/IL+WSRPKxkNqhJ+nsLmV5fwkoY7SJHeBmr3n+vCkI2Ehl7Eu66wm
YN88re5LatSy3bNEOJORvJmR+aNYPUhpe9/FH6jNGCg0BkOyFTSoV4oav4y5XnvuEtvK86Ty/bsQ
mhAzAdFNyQRcEths1q+QkKCcydxIk2ixakoBJN704Z8wOId8ANFVEo4ZJ6Gg+Zt2NETUj7ktLUnV
1DQdIQNA69qHGh2V0tQ0KYqv5D4YAyBfknq+XkbpMjmRaYDsvSAyaSnDJ4smia7Y/Ns4p2F+mNLk
GDJPxjwHI5SjtxG/d+0LXBMM6pnSsnovl1Sl0f5DnryWjSPZtJDlZLlWZGNKJsklTqSzJ9uhssdk
ajb2knG9GtH4wTfoMfRrdfmgdpPG5ZucOQN9qm4+ycKtbYTvsnEqr0A0+hlEp9xOl3Wbs1BZ2/Lj
3n/k3Xb42tUQOUNb51FL3GKIx+va75P1FFK1blBk36BT8YLiFV0u2kN+k1ueO2rrskXsBIiaRXNc
YhZ7CjnLP4LpAXeMr1NUX01qAJB2ZWUgv8pZnJkA9AKSWKhgn5bUWeYqfpTQHoIvL19SLjkwAUkC
ssH1K6Sp2TiWJ49yL7qU5cmlRe2hBi7Wn9+oABO+yz6BzPflEhdGeWzYO6cUiBUOHbnECg5FfJWb
U4BKvAXuctmk5FMDiV6sImdjoKlQdWfNjvbpnD72zqRvZLakMAGXGeGQHjKpT1rXr8kbzupQ/hjV
JbVctsQpKsFZJcaqcNOrUw7ERvEpaeSOJZtwCM186vME5h2GbIwf8zm5TxBSbWpxH7NUZTC9bMYZ
HU3DxH9NhlBUzshckpsgpSx/ol1Hp4XOhMyR9Sx+ERBEZa7s0tRaWomabCU6YXpi4WHbQctCpl7y
5nVkPLyacii34jswOZfX26r5YBrsYjJtd0RwBfXMr25RuH1QXLbGH83oiuoKCyMPHMAg3UqOXazI
hgTbGuMkj50FdqxN2kNU0PL8ExPJjS/tBZlIxrHypvUWJd7K8yvZD2ReyDXRq/5T7Z5k2Covbm5p
n+Vsqsgq3VIU/ixoz8glYgBJtJFsRMH7W4mZ/EqCB1Aoz8vpUJvBaQEMJ00GuYbqqodQP0eHvC+V
1w7F7Y8UV6d0UAWp8iQvemidS13jklBYX02hXjF6oMHicEBaEe22wnySVQYV2/BM/fbPIMgR3Vr4
yrcfNRArgDtyJy8/deWUl+BpK91ooCy2S9YFIuwwBiyAyToDtV5g1tCO7lpT2f3oGNJPkf2WRKSP
Zt1vIkyIacQTtBNbqdbKAt46CwWbyttcFluWGaXRTIdKeCcbs7KD1cpTb+lctnDMUO+7KSsSGNkG
lkmyREf4ndFRhKo2Epy85HS20T4Kyk9oXsuEiCci20Ty9WpJTEBEP3PeDvG59sPYk4DQmKqYjhHy
0gxdDgQ5mWV7EY+jfZ77m6WYNlDhosNa2uVVViWWnD1o46s8anNZm58izLTRrkMbEVFwT9dIaOXK
afKTmSGh2kPKc/DWy9oHraZV2gIX5kNl3iY/OK750rbwIkn24eySnWt7zFtQ8aOHFBINdwbOl1N4
yTSXEkRn6J8MnXctKO5RL7/Y1UmY36kiveRFsg169/a7ZWEZtqQs+Wzse8dd6xlWuppE0g9x/4pq
KMeDCTaCtT3m9rnkA4uJBYiOwsq2KZQxN9KVvMooh5A4qJh0cWWt6+erdmCLlbWI2AlZO+IxWxDh
skWLN8f3EY+Iko+UJ3tDcCTHMmH1IcN41hSxX3KBP1WF/oS5f1A5+vDf//evhYr+d/yPX161eyuk
ZFDzkUryf5Ak4nC8/8+SR9soT1/y728/80PkO37wQwztD2TnNFcI1XZsCCIkGT8kjzT3D0sVkNF0
1TUslVf9NzvEUf9ACAl0Mb0C0nhX5Vd/skMs9w+hoaMHx4A2AjUI+99hh3xIcShw6DYgYyF1Eik3
QTr5NcWJO10bMZ8IN1kNYLQC+mhauOVh4ktHx5qeW60U6xqfGkWtLuzhMOanosTFtgfB3OG/Cse9
AwpnGzc/jeGfU+1nRsWHfom8MsEA6Mjl08X9Ky7Tt8LRGHF12UClBxYl5Qq6ORxploXpVu2Hg6uo
041RxRt7LA12zn6vDPm5dKZjip/K02Qq8ZOiRda2N77nYE13k+n6t6i60RulsbVLS1rCDUuQmMXz
LW7D7ttraCsvmBTb6zrt4jWGXICcBKpkalx/E3is3rITPzk4E66LTJ0vCDAdrVg9/f7m9V+zvB83
z8PnvuH/OEyTXx+LUYIJVUZ58w1KwuwEwyfHzG/UPstONVfndTmaTrWANYYpKLRiWn5DYZzYbPAC
dznOptAfPH/o4LPa8E10vQSzjJ+hjhD+PfTnevf7S9aMX0JiLpl6CWmyi7wjF0zX59dLTlUrdSKs
UNbY5Kybyf2WtSLaOAPKBlGHxgatBZ6gDx7Tta38hJMlzmMIHgvFvv9fzB9dJsL/rN/J60FIQ4d6
pUENMXX9wxDGtaLVNtYN67mETz/43X7q4kNMtr4yRdxtctrPAEpACgDLBIOMUqIOQPRm8QrvWhWg
UKyKVaMrT4ikB3dK0CL/gdRQPusHGJ6YEVCB/Pr7UfzXV21osMUoOyKs8mEUkcDt1LbsuepZjTaz
nZqbwsW/IhjbYh2U9XxD8AeYHE0/uue7wW7KQ5KaT4PIqvU0cR50LZUjNzAuFeximgEbMPE5HdG7
KhfDXdSk7eb317zoIH4YaRt0PfBNy7E1sLG/PvmpKPKuxhNiDdfU3Q1q5u6wGAtACKbaAQOCE1+8
agplPDet+JQU2Cy5oeve9ySmMbofrz7WRX7uwnAAgrm2zWLYaraqn3vUrUTrRl8cNfhEEIMpiGJ1
BxQ93J2ImcehVgf3pnln9g1US8hDW3As9WPY0OX3XfpjqEQFt7WYb0LpzaZpWLv//uadfzHNqI4h
fKwbGrv1gub4qUaUp0gxIp7CzcurqkMMgDWcz0Fy+yO1+BD/C18JQvikWGUGeNZiYB2E61oL1J1q
lf+fsfPakRvJtugXESAjaF8zmT6zvNUL0dWS6H3Qfv1dzJkHqTRQ3QamRl0zEDJpIk6cs/fazJ4n
Rre0/Q3OLUL/UM3gbg03Kjg46NEx17J4YxnBOxyp5AgLuj+7tdb7WWCXi50rXWLD5m/bFPQEgnr1
UeceZC5AR9ckSlP09OqinnlwUU/+MEzvpe2cyqBj/Sqn8lBU1TvUgPaWnDvdHzU72crYrm/aTLut
ghkjlKMBBciCt8wAMa5XobWBeJSsab80fkdYtO/WlXmjT4QS9uYtfRLrFGANCbZTVBOTAeUNOZxA
N0Rzb227tn4WhXJfIqQSAHRQow0k/QBk2dBPmyGPqXVBOM0XMGSxHMh/e0YFbV2pc6cMzuusDr8/
o92YpdjQNdTOenK01DDey2i4zTVaLS2BN6zBp1FCbJHqpQP/8o2znZ8EyjlobIl6BFJHavl2qMcL
0dzxvsyCnw4HkUtJlMyqG0e1vt5/vWsZsbZNtRWSKE8YRzwC/Xj394fOWNau376NLV0TSTR8Z2NR
Eyxr8S8PXei21WRU0JyqYnIPWsS5kDncIbXieJ2b5vTGylhA/46bo91N78ZkoQVC6NSkFWcPPc6w
iSdlQuw3gNq865q3kQDF9PpM/f2jyj8+qlgYqjbdV/qWkobY7x/VHrUOpxeMT7fSjkZr8voG7ia3
tGee/vlVOjzGdhvdza2RTogog2id95n2mMfQcgOS7quyD07N8qPw5L9zrrk7rVLOrWGG5T0Yh4cA
Q/+LZyoQrUHFaKrb5bqECBS1/xJHaD8P0/n6aLlsqPuBNQW0RCUOtlsCvekYCNfRTBAQfJ+dUZF8
O5J79UUnWSwF26c7JoRgRV8a6Sihr4ObX+6YlnfApVNbZ41GPpzMDxYkwW2qaClqg2aur29xksm3
dO7nhzDDyrqEo9ptJ9YahJCbMWAYoaLoQlw4/gZsVvC7vOl2gG5NYiOy0PHOwFRjexkK50KXz0nX
d3h5eQQqO4PjNwu/Jdr0lR7LfFC22a3Sac5erou2kBjTgHAHqftRYNA/9A5xZRRe5gYPRM0hI6LL
lA71Iaxl/oSgkq1cou4kZvPG6Gtj3bgZSSKtoUVrZr3p2Q7gnQceYQcCk2WJHC8vghWrXb0twIWd
26jlrIjgpRP6oqjSnY05zvGTUdbZS0pyqgCwoA4VKVkHN4rbs5twRrOH7wLS5XtVccSahOnuUIWX
axtmDiAHiCnTML/WaY3ZxZuGs3Jt2rK4WKoAU5Md70SdXqTMshvCpNV27Nz0QFogCEticbNBbSe8
80hXw1M+k2Zo1H21AxUI3i6P9ItuFReV9tm6oh2xR/dPfemQstfx++s+BogxX+dkV41mp58DgiM0
17xBfoh1MlRq1+JIMUUFTc94aZbdWNaEY18vXMPWiFV3uYa12xPjYM7NOezjpckmeaINZ+fFVXew
nf69UVp+ozWpt/cQWR6KZv5o+8WvbVlmvcYF0JJ5pY2roQKjY6V9eham5+2tWAJSJgzuaQ4dIhE4
+OrpN8TGzc4DkeRXVYb1BGaJP9tdfuxajtwIobcF/K9TOMlip/WptZmzwfUpB5j5stzQEgToBWyy
NCce1yGqtzECDLrI2d4FT7FtyC7xpRlXr2McYA9uPwYeh1eWC2/TxrG10urRmE5Dlz911gy0spuf
y8WqJmOkHxEeo7U7CuvodAqgTDO+uKppLgK7yZGD01FMnXkj5sw6hBpgSXjXP+yhHB8UYS2neCnT
s+ABuh0hjGm7aVqd039U3GVgaFcWURnrIe3dk90hVDRG8TwoFOyxhIVXmOL1uiG3gXzVw9jZld7s
na9/Ur36SeptHnyxTFylnb+v60JQShjLOdGkxP803LFGcHO0Bgyu72jx3hNiDC6iO8BSRoxvZ0hV
eYEF1pHT9X+c8BDp6eC+e1azn3SZvRvWAzl/y5to1freyi3vOFWNTxtfPYQL/qibcj+3hnZfVawj
sNLU0/XZDZ9NAgNWYIrM05ja7iZzIMQiFo33kBvTrYdt/BCNPZ1iCWAdBg+AnGXD3SZ6Lh/qlizx
DgTLx5xPL9oUWnT4nGqPk+Wxs0ey59SkvxdesAY1L17CvFxhlBzISepxGipDe5GCQHRlBmRnBuKc
dc20qZx5+OIS/4+tU5jUAFf0gk7R9qnAVn2gl52RSuRFLK0yeytakzIlh184ldbw9kAMuMtA0pb3
eRoIHl1PHoeEmnbKU8x6tFu3upsaN3HQuscqE+WNm5jnv++an2gCy/mP072Q/OWYnnTd+rTBx1Vo
Fj3Q3U0TDPk+aqbzdZkujMY6lUxIVtcqe5S1dRqcliB4W7sHMhLfTCX8uC8+zB8l7vJhJKWtNKHe
/aGEACwWd2mZEOy2vOPXWskKaZp7eQPoLApOZpGPl468zCAyD0lUejulcXH//jHE/9hCaYkso3mX
nok0P70cYUAF242m8AUp1Gdb5OVNFI//iNTt9sobN3ld/eeN1UYF0gqirV81YMIB8KnHnCUq1NoJ
sulAxZFl0bcyCUmBl/PRrM3x7j3M1XTWA+hUpemlT14afIPrXj3oofnFBb0eiH5/zbmSUoA0Wybr
+vXu/1IMtGqaQzZnlMVG/RNCszz2Ax3AhKlu1Bk2mb6I7lpNJzlisHofGlK9aTvvLa/zR9sKWPAc
65nEAv0UExheJ6MEJMToYUzSF20mqov0CeNUls42nBpWAY2s5a4Vw6pNEeXHGnjMwCwPXjVYJysh
TuKLO0VL67diR3KbaHddT990MD5r8EOBlo+jwUISCcTWizPUivV4VzadtVCbngkC8MBauvToZevu
LYICZaD3jNYpebC5+dcUQxiYyVabgsmvMtBnSSleU3A3J/xlPkjsu4TQzX3WgrpKREuuTeOUXy0W
nx+56xehMyY531o0YsTvxauSbFVNnXm+A0dpl6K82aok/kfO+ouq9XinMx0eetncCoTOHJXy7+wu
9XOUGNscE86c1NoL+K6ZyD8Vf9FwuaoPfn2K+HB8Ki615fCP/bl1Z2uD0qLe4iov3bcwIP28TOxT
FabpfpLlfVs37W00mBzEkDm6hvbkLRtKbqrK9/LcAxTXfU+L6MkdgWa52ECJuApm31nerAqSS+a1
qL1mxzyP0YDsA9p5DyhrS2nlXJSLWrXDiVcDgz20RlcfcQ1snGYq1yQuedss5Lie1/ZjC+wd1X6B
jgakWS3q+B7irbYLgURfWHy9o8GQfzLJ7Pr7c/jHFdLpRrF0cT5a/mN/XuvBf1cxIiQ6hJBsocPR
4osTL9px5qt9+gp3kdGKNfFE3UYnK9cr7yfV3BaiI0qqb88yYaA76zlz+NniTZlS79ib5ggtrCTl
h9uzypW3YfjmbpqBcX4iSWU2lrzqiawopla5d9uG05Obi0flqo9pmVu6Wmas0shs966iGWJoGDOp
gG0ntdc6QD+yZAOTI0oi9vby1GV07kBomZtcU/KLB9z8XdyzNMlo28mlP4a8xzUWQNGvB8lYF9nk
Fp3nS/hja6bF8AywF9nNlD4YzVDudS3UfVlxB3ukusfrj0E3/xmRV++qqZwOTdSHFxyaEOHM1OS5
L8SWTqAHsdx7DZgOn2YSTw81omLor+btwAlnQ2K75PCQxH7czzRezbba9i4awZqGJ7HxWoOzqT2l
yXgjtDbYgWL2fGbfkC2mo4zKlpynks9kJtkLTppLQXguERZYDtHzg2WZ5MbM+qdmiDzSYRmmRFoc
f9H6cf/oePJ46fS7GNounc/P5IAcxwZHKYnuka4GSy2EPq2voq2tVzaWiB463ogZT0tf0K/h7k5Q
3WQn25nTMx1ArjmSo1XmJfotnolXMc3urT1Cb6bQOJN6jqFFaMZTm2dvYspyAtw8cdSNVKz5UPMK
TVa6l8lA3U/0PJJSl1g+5DTzqTDlbkHbYdMsibUX+ChH7pyb3yVyPISlm+21JSpyBLec5n1wyIjT
3YF0ztp+eak78oVGJONY1trbjOb/Sgl9IovT6dfFEKgdZydMqpyNgFzaflbZA+Gt6SKcbu/BKed3
MyvXSnAxTsac7DI89dvr+aAPNc3vKL6yPCQerG9OeG1K6N5voCHDFWU6QNuiht4MY4jrtCNZ3OIo
iSY/csfTdRUupmRBUy3nXbMkqM0ECf3FayGWdf3XpZWFwwGYxeKqk+PEHOL31yLCModjuwk3jGa8
I64OuChzDc+ZDMy1Q1P5VJTK3Th1/BbS8oPjOvZbQOLzWfOy3TUjjvZzdDskyd28qZkCPZeigDLL
IgHuJjmlWpyc2rz/4pH8nx/c0TGX0uySoMeWNtgvlYVutMGYG1XEqd1xfGIQAfiE3p2yVXIbAoXw
pcYJmgwlXtY1ImO/RpJoJ0XY4do0d3PU58+tcB+yJj+46Xyr5RGcmKWYY817zC4jgIgvcuPEH68R
jXqedHuZHNggtD7VdUWe0JpqCOm77mOuM9DxrvoDv3yLSsbffUlPqG0NBXeMk3TpLDHunnNTYzjP
AhK78Uq8GHFFBk9nJHtl6essrK2zRWqlVpG75Xbeti2m+6hy+6+K0s8LKPFqIGUAywB/8zALL1/u
lwveFIYUbTYUm2gicFB3MYRA3iXzhuDsfy0ON/u6So7XEZaB97ZN6hszitRzXjHU6hqqsLII76tJ
H26txvBRuuEcn8J15g7uDnPUuNfk/RjU1Tu1kcFbF1LVVjrxioRUGhQau6aqncP/o96Wf5b9wKRs
VzckZg7++9NLUNd6F5qBHm68HnW9NOCt4s/bkwSB1CF1SRsftPJMLwcvujpe300Ihr4+zTArG+od
chTL3WwaxB438YMSefvclORpt+O3TiBq8kQ98kWJmAO2uBJVVGz0XqvWOsv2amk7/cSFnQkQScKo
ThSPX6ilPyXkLacsRk1w+1jFDdviVPH7zas5Cc56qKLNf7rpxuwo38jr4k70H9g8CLDorRuvBo9A
EFa/KKhqH7RlBr9pj+4lXxWaqw75qFiNq8nxrwfp5VC3GgL8lXMiH68l7awmxNRNJNnCcG5ee5hu
LO4tEuxzXrknD6vU7bWxkqbkQlFpFLvhqkwINX1HusbT3ysjudy73xY4/H+LGY2jJaoe210q+F8e
24moc8+OE+GrJMt82x3p2tUhOcXLtq63wvBbRyfpTHXlnbXkHeCh7subEIvltVCEIW9TLmjpsWyN
YwXh5KQltVy5mjzOlg2JMioPNTajJKyXvMZIHUVl5ptmKaRwrLNTQvjx9b7FzMTxfxdhLw06q/UH
VUSMfJ2Hv39j44+n2ZYmBQ7zcnoSCJk/Pc0WeTkcxcz/zmnE0MU31yIk0YRz6uPSNyhTCbtIqHSd
4kHXx2jr2Mn93z/G/5rvscrZXHY8vpwrPn2Muuv70J1tiwHQwNUxX3QLcYwdZMmjNj5GzSx3XlIb
XOkwWicUsAuRlZtTdsNK74ix9AD1xl6erFjnvHMy8GT1eejRNwV9c110gvyro8af28pyTOUfCplr
JtqnbWV0KyOJ08TmQD1Vy1R53sSEqDDhm6u9yGPH71NCeYyE5h0tYP0mmrU3w6vzyxg7PyDZtfs5
SZ1zpGG3F1YTnFub8oH8NInTTMsPRhQe4yHctwRuv/79kpt/7C/sgzwwpEAi2hSLYOK3Z10bnRqT
sZ5uLJIqUSwSV/Om3NakszplGzcsh3MG2Rv7ZD8/YnIBtIEBTcEwbh1nA9rhyW7mt8SMgwcVOT9G
IfR9HU3apZ5nihPvR+8O4a1afpjBvhyJZh+XmSeJX3OV+0Mm1VlnzrZvEJfd1HB5KHR4owr2tZ1H
GOfkWp2fh22zG8oJoCZlnWjsM0c+dRwpKt2mTr5oMP15UaxlFmGiSaHFJBlN/H5RvLac2ikYZl+M
0jk3sqx8euQK2lH3MMlpD7jO9a8NgmJMRiYrkUB1Td+pSe/7SV0qLzewPnTE5mils2cD0XYR3ZN9
LKzkaTZSTsJBuJtHqI6datURFgSUg75wd61lx4+dTqKmZdCeDaHQJQ0Ro0JjJOFqU3ShM1fj97Te
iwnphkB9QjFPT9NZ9v8iQvgpyvpFFfbP2qQT4nzZJPx87tdtOuK0YunSMK+Rzqe31Cx1J1KBAAOO
lOtwPeqXeQ58H6TvqYjTEFcgEcdASp3HughOViwus0fqHr/5CNWI6jViXNg1sC77zm2+KvOWjenX
5XvpSxjLY422gfv4uS9RjAgfmQV5Pv+3CtJwna8haBO7mPc54dKauKlV/oDJtDxImqzeZMmD8lLv
7DGdVRUSQCiFTefb+XI/vFTuGGpCBmkMsM8Wd59w5r+/hZ+4DOy19ILptho2zGZC1j7PyZEBWLnE
UODLuABulKdyo8dd7XO82luDS19CvVylAVHvuFtSoN4YHHi7dIY7ielsyIZbeGQtDMpi3prDiPuK
wRGsuehOJdrmqiBhdaVQNdrbPCp+XLeav38J43O1x2HZtG1UGRiFKBg+V3uiH4TZyhQKvGGPd2KG
8e8Uw6FTsXmI++IFENJ4mScf8PTKZXYZzp2+92r9LQo476a9N31L+nLVVWptiHzc6iKY18YSGv7F
B/1j6mpzrSEOUlij7hJX2dcv+7s90F3LR+J/7IGwqmv3v9ein+o6Jqrs4pCkFXjxMfBBB0x3gnPC
gO/u3Vb6Vg9bGOTzwHjDDTloTpmrn8degYL8fwyIl73vz6dZCrZlJvSmvoh1fl+LyjRr00ZHLmlM
JhGrASVCN0zxoZZhDoQfHsdBq/PyXDtu8Z8fRWmj/y2JS/HA2aUqOdL9w5m0/Fu4/Lj+aQiTDzkH
yXFO6xvgm/1jr7eYaYO5P7IS60ge7mO7vDEphk5W16m7rq1eHUy+x+uvru1urbe/9VLr0GA7+jPx
DT2uVse4u4pQIjMbd+ZE2g74CpOaLwVJDjVrGQ0RInjtwDUa6QCpOTW7678adgBElai1ndLxCoa2
/sCUMt10QvUnlYbpMQE+FLeSujtvN3T+snU5Rfp5MMdwzQEkuYm9uMbmzZZlTm6ydys5nsrhG7PA
Cuxj2oFfCO2nmZfcqF1j5+mkt6+BQADF6glAvqYeu0s+xX8+KCYfsEn5N80z290wUvt5pEWttdgS
B3LkdgKRDc7t5V4Moixp+EzDsTJH7LG9vASJbh3rFId9TMabJqbEb9FUE/tRACXPNXnXj5XaMJBR
T7KccUpm6RNV97S34Ws8Mzca9sRXqYcIwAftx+p+JtbpYmXTW8ge/KQsb9wSxmDsB6PE9Fw6IboZ
53tkyulbb8zufz8a8avlRmrZvAYA3x5Sk3G+SczdrQ6npU0N/YFl/kNjcLHJXTgwyKUVNQttdvJe
DEvJGkZF/GpZ6rEmEvHRq60XejAbk3nciwDy6Isqh6GnotAP0TI8Ezi0GtroYRpNOFptoD+MbkCF
1INHdIbH2NSjR22ex4fc8SH4n3rIo0fV1GRkw3k7c4xyFpWyfHUWDpTdPjizYqKWDtY2jKNk63nh
hAEy8DPTCy8BrUxAunm9lWTjES9Be1k3gmLrAM/2NV7u+6mU2wiO1USvonBxc9OqbewCUsyYenRc
7J7TiO43tpHf6n1Y3IZ95WfZ4MVrh9gwGLvFq+o8vKvG6ioJUnY27K7l/rKmb+juGafrj3rQdteX
o5t6sTN0I9ok3rhr4LxcIudZKVM/Oz39kiYShCRNRXQhEOZ+wSoeirSHy1MzKB+lfYqnOt46cnhx
i+p98LKT7k3qPiuKm2GRU6XZhMNJ5/BQYz4mNxcYKruvBgnsGbHD4p5PjHPb0WEHRgARzxjGs46G
h6b5JsGK9lIFaomvMLXtdXO5/q3u9YUIAfBslOzjQypg9js2LFfHpMDo7crbJWpMt4axDXJtxBCu
UtpUhbHXYzuEEDNURznODqHiMPwk5fcmdEowaLpDoRtgQw+jPPmOSGNPnPZbvyjiPGPjWm15T0qH
vZ80giqdzEy3chbOKjfikfiI0FmHeRttzaiRuAu1zYSaAQtaJG60Us7bePnTAGnAH0i+w1UhQjDU
pXMxta7a9csLH00Rp7SWcbebauehGImjZiC34fz7L6Te8ZLPl2szmyLdvlzFclWfrK8H10KvmG8G
nrOJcU7kthH73ehiPxU6I+iwKOYboj2DmzJspmMORXbj0ZUDtId40rB8j1SyvWk3PVo7HO7X5YCZ
8Rsh6ASUsdttNLuwjl4QIoN32v4pG7C3VDPV8RQTQ5eZt3KS35yhrY7tzFoNymmtx0Xgh7lXvU/D
ZSqT7CZiVnyp+7NI6/JGq1D0Q7tSKiOxZWruxyEsDtex/VVQUSRuvxnl3KyuspIuHMJjm1vBPZp8
nXtbsL2M7kiaKNSrLN1VXj9/D1zazGM8mg9alOzw6cSb1srbUxhWJr1VZa0IK6/3FbP6rR31T4LV
GNxecLr+yNosJd44BZzoxv26r9Jpk6uc87835TuDgngHsPcRgWdkA9cRdQFSm1EZlg5sMvoP5hU/
TCi+K8q/HgUKQUStQu6IbwYYPqvHmAXlJZ0ajGXXolhnudvN3W6Qs7yjSVmtru9f5fQOmV5M+P6z
6c8MZU5Xy8vc2o+DjqKmzPEvLYtLCzhw5TjMbRu7plwYoVVkHIX3sH+kr2nwwQrBoJl2znJK3A4x
pk/OUeHoMJYosuwwyrx97dJDNME1IbH5w+UU6jctfNZMC+7w0UP6xfF1aoWtNnZZMwLQNOdYD9MO
J8vaXhQ+mtcTNrIEyzlY6EejDH5o1fO101vG8BvGOqbWQh4Bqcos0FoyeGhUY6+msTPQKySbzs7J
MQihoBA8XdxdpR4EBLr7ORbrwSY2DpEPg+vlsgS9sSXMRt4wHmi2AmPe9RJl0vyZxg2sB5lkl3l2
tpO0tdP1+YnxetNtHJrbyga74j4Rvrjlqa4fZDhZj/hzQOr61/dMDkvPzOvCA729fUJ+6HmoU2Bv
i7ypdYNtLMnWKcUHYb1oRUUGsIwKqw0LzvgOwBuH5Dn4HREZeUbFExqH5lo05E1NwXzOshYCJvio
BY83On21FjbPh50ElATVUagljwWOadNk27gBGE1pojJiqRxOCxpJeIdBhmvNPKAMV/Wlap6cDogC
AgyLs0tl34Lt2dTR97nHL9Y/ReO/0QfjzpK/kZeh2YIU81GWDxWSQheWiPvDJt/+nTUKu8PKRW1W
pWBdcBhRHzQCuiwZlOa4uHlM36nD72yO0S3Jqsy5MvvJxjHpQ6OooJwZ5zCb2IgSyIjSCj/aOnkn
gumflLPJUITbqnZ3RkCpEYqJUbBxjAJ/bDfJLAwgQ/KaHzPfTWN7gxt52PSBSuhBUnBbRVAdBo/M
vLxiD7edItm4nq4d8ZUOnXMzM19gn4d1gTCv8JI3s81u6jhId83UFGtokTuSdXADxJjqRpdjqtkz
62xSxJRwkVF30XAnCeqWweddtqhxnXB6LYJJ7gC4TloAh2imPgjAerbTy2hEZwveoFehQ+PzJDDo
BpzMEy6etNKZKYCi2ZS6NuzUmOgvo8iftdZ4UVm/dUybLIN6VVT2GkW+tiMzcqQnwTbIXYeaxQZ1
M0Iv3GazfUpQRE5xdEd9Bu1U0X80ss2YkkhnkEZhKndLWtodjrVN1fbG0uy4uK0De7A/Y0U68Luf
er0Az/O1kZCnJZp7nCHPeStmf4rju9Aa7z0B99G26MNXqt+W3vS9nkN2J2/ot2CbV4YT1UfNy5fM
nM1cTWfC4DYkCulPqZI5DHwIjyFGwFs5SLJPITL7gbKKtR0zoyC4L9ZQADCJ3nIofExKLISJ83x9
UBipIHpsk2odKz3wWb/co0djYl1FAUSJOttH4c4gqgxcyT4huKQpgxM4H88anrzRIXH7w+qCE+pm
SOblbRCLWwHNHRncZu7RAcEXCwYSS+D7rC0i38qe253Tf5tFO95y283E0PFbWaR1MWlbDQWXRYrv
NL0QRUY9SJfG+0jj+QO146WcugeiAJ4dkaBZbRBJGcSpBd0BlZ5xGWK9PLXjtE8y4qhbZpjWiuH/
m6VIqxtL0pet2rXvNdVhBDSY0PWJ0ayNpmx3vTDCeN008auW6nB9K9hontwk0HMZ43j2LdEPQPhX
bvFhp9Yx7sDwRNG3sc44Ywjz4gnyh7uKMGmXFg7koPrHRGayPt3TMsW9fG686S6B5qOJnwq5Hsh5
Jl2yKE7AW4xVkaUPtmSjd9WwG1vzncsVQnGtklWgcC4T7nggOWA9z/WlCxJtPwn3lY64tWkmy4+8
bDpklkJ1vZyksvFEc31eE8/23WNSD4BuLfuX8LkNaLfdhEx8cgKmUIAGjk5sM5QJkunyLsaxzAJB
Xc7rCen4TaW59xIa09bT8vE5p09wCmsPokueD+/Q71GehRPNSrZ0re7VnYzaJ4hD6j3tHTqcBDsy
f2jzY9FIMoed8Zw2eFu62mqORCkQdWuZ92OLAjn3FG1Q58VyCj4HyWaVuevwCgVWALqPlzUkIww/
TvNW6wU8Q5Y2LV01gVr1I6xWjxUSSf+wrde59jh1fF1ICIaBf/CV4VPrY3L3NrOJHoZAQTKs83NL
gNwkouKJwlMdAjAlflA3PhLndTRwEdkhit0Ya4eELhLheVa6mkIn4f1xj3oZkEnTmtACQxJ9IMA1
871qyPlDTZkfNS4eyIIXANA3XuTKTW9l36fBukVDSGey5pIP49Zy9kEZA/kp9ihOtgWCPhPAIeJn
RNwUROo7gp2tBUVmwGvg9AMq+W4p/LaufDKqd33Iv0XJs+HZ2UNc5/m6a869jhDbcW7d2Pze20uw
aLf/SAqN0IninyAg8CbIk10+N+Z9bEy7NrP1Z08fWn807I3h/QODiYhf8H+gxBZpJAdRsCAtYEd0
UMe+0k/ACuddrSc/6o4j97yvSuupSOvg0kUB5mVOSyvQZauor1dJ88gDY/suD7JzW2qTvR2ZAR4K
VQJ2msfkGLpFsSGJFXgm06xEmM29Cua93s08bFB4cMrrzla5zwbzQaNiuSmdVWQzdBcoeVUfu2er
5OmwqGkZaIM28jo57OymWTvE50GKEikK4vw+S/IPVaViW5YheTay1O5l2ZyZX0WnbmMlZ6ful0Mg
c6dr8/Qh6V3qguIp6exV4lwQYc1mtM4UazRBdrJ211FabnkEfMUzqLHGVSHK2Dn0dfKoORasU+Po
YmVw3NHHZrtNEoIKSA52VrWR1WtGyfl6cudmU8ouQTRc9Ns4yrk1bOu5pmObJ3I1Kah/eWo33i1K
iWYdze1DX8bPGPDv0dijJ+6aaZsZst1D5DHWYEnSE96sdYvu/JtBAxRvMIsLbCnyrvl9sXxzJwov
MTrSlLNNG8bTSzH2zUELwh8tFK+VPqaVH6qw2zKluIQWyzUb0EMDK1RLX4mdGX4a7n3M2h6OHxmg
Ln1K1h2MYmugRg/QGHv8vRdS0FdPU8rqSkJrnb/k3b+l1q4B7Ae8nsS1HDlBryTe9NJKqQFRzhZO
clKkYpGntYQk9CQlS70kjHGJ0wkIsRnTjmi4LH1xSgvGKv2RAEAXfKGMFFlAfe16npx/BgJVclIw
64SgiabxB/0yB/BWwUAvOp2yvR3IbgXyte/tMjsXiby3xggpUhVue+wFhrZbPpY7ytdoou31Kism
TUyQRz+mtXZPKbArUKmRMkPVP6BZ2sI+wWHGUaaQOtj1cfxuN+mH7vYcLNS4HwUlpNum6RqNh3CW
DJiar36TpIhnAU4Q5FMxsfVCa8UZlnoV8KfHWPSeFGZQIix7/bOiUZ68JMX3JH8jAAu+mCPiTT4O
3V2iRaTGKDCHyBCOczX0r/2QXIoKfKEKxpvaTsRjWmF15J3XFdUXe36KKkNc3MTuOG5WFM6uLl7r
SN2Z2rkV2amYx5UNn6Bp0QMpL3qOHdJLTEDA9uCAyMlPdoolMCrMhJMPfqZonvdtywYRyIzOdH6Y
MozcCmIlEOth8jPMoKEvUZaSDTBqx5QKJSex0Cc0JBxhmZEMEtjyFLMN8TnwCtYT3Il4Hd4TSUST
FyhAC6gc6vpWiNDPHNRkBW4ITxAbKAkmf2YgW3Jk65zvmv1vxVv50y2vuBBOxuIVYAecj5Npcuhc
s3EOI52Vo41Qgngkm9Btk0/Q/3DirZ1vguImNo6jvLPzg6cdHONRSaDexqOe/Qw1Sn9jZVC60I1Y
/CekDm5ZXQcn3QzVzhhvkuZtCO56SVuFnUvM+1DstOCI8XbqnmX5FOZ+XL/gzsuIARnhD/hEZRrs
G6G+zyL4xJzAil6uw/Zf2TMCAQ8bND8cm1klO49xO7lvE03FwvoHUarWbUdr58IiVofBOXXhW3ia
6Z/iD8g2jb1jG2xfAoRTrs8b6DSvNCZAvsXlqSrf4+xxYMkFn8jl9gztFu6S7+hq43ks/roEVTWa
DOu7bZeH6VNahvO2Y4fchFO3zt3CJfd7hFdfmRvDyQmczcJ2Q1ie2eW71FHcLyIIAii2JLGyOLb3
SWMYuwlIQp96pk9ijngx1fy90FNOz9bY+HOYkzb6f2yd127jSrSmn4gAc7gVqZxsOfcN0e7AHItV
DE8/n7TPQQ8GA+xNSLLUsiWyaq1//UGgP9SaP+Vw//zKCst8pCZDWgZ7ah07smZ7vE6IarZdFwYl
3oO2Pq9a5M2Tj5sUUJTr4gHhrNQqIAmhAp1czG9ED/lmaAe41r29SUcnO1XwgA6TcpwtQZb2dZkE
04cCZFLKlz4mXTiDInwOdISZSuNXSFlwQjnGzS220bvZ2MOGU+sf0Yl3oTa3Z0sae92kTC6To8sY
Y4A8V8t4TdLDtm7UevFMdqfPycX2owKUBvex1oaSG/y5MCE18EqY6RVeW9iRcfmh4+bEb7wGFw5L
up2+ijxrX6lzXMGpmuuNbOTaxAOBl6+4tneF3e6aPN50aXmkWMFVrhf5M5SJaZV2kJkHSJmIQZ6a
aVfmd3eZUw7T4KajM1pYE8TWIxuGU5x9r0fB19F7L1uT62VwPJI73ljX/dxbKaukm6HNNrpTr4Px
IdVbO1YmNrokcjpvad+nksyEGgOcVdFKuoF642L1EOfdmu8eH9ri3AdiX1sLdDmonB3Qw+SvO6tu
AAnYv5KdNBUU7ooo2yZqRX0YlXPOsMEfzZcmjreptLczlp/FvY3N00iya98/Z+YR66Yg9ghrHR14
CqXRSd6/k6CNYJcSGaWDBSfHeorXXoOjEsLkLDTJ9hP1W4X9rHkzzB49A1dAUK6VZaxrlvkhrmj4
662JXWxs0SVM0MDw4jfzASYLgx7MiaeFi9g/DQ2t5Cij2iB+mhnQVD+D2a6xADtNZANAUiWSb+67
bdfaB3aqdTLmWObdHfvO/JdVP7IZo0kE1qkMDbyERtx+4+SlgoJbCcpKZpLwgaUeGmoMEelC98NH
Dpscgj2I4JBMKQzG4dXGTIlyRz6ouUyo8ZqxdrH44ebs0TRHECG5SsXWJ7nHGd+p3dmJ7G2bF6dK
XslhTg5FVvfPxPXQtNbexxAfUW6buHDVx7S/+4XWsmM/GaKWjCbD+AnUgSEvK0+moWIZdwkmSGct
wAVIxnMI4FaE4xgfdKc4itIKtXpe5S38DK+C00rTzl9UWh7ScSIW+haMG4uoOuEk9PaBGHe1GiKX
iDxz0ddV8Btf94VJ0KII70mBcLFT92nrJs+PFgqxNPZwl7E2knMkTb5I4S2wO+iJTrZwBajIDXJq
4ldo4Wy2t0FCQEONWsz6OnCtdRfbjN6vafol6psTZGs697D2pqhyX+++BzlGaCzWYWuSYeg6WFx+
syjhE8554O3dxE434zSvnUzzI11zTsR3Q/VKSRyeKwws+SXP962+onzeSMP8pY08onHhwPMtbHLE
WNY6j9z02a2GS9dIcTTbkrWTe6VcDKYMyhcXRDfOtgNJW80IMXi7ccAVJWAs4K109VVYMNxzo60j
4Uhzn/Q9fu7Y2FQFrJORPGS6MLaPiTwDd06SP0ynnogKpYAt52MMpShedVOF3rXphh1mxWotlfeS
NcWFq37bEv+UoWLBmDD264uyyDfr04MPdiZFdmqAKKdlAIL2QZxVgcXdXTg9BSKqOpNOyhtarjav
vYpOvLkjUxhT9CQr2/NFzvLTMxrjVQWvEElJzdZf+g9H1letGI79Qpp5Mhxj7feIp7FlVVtMw7dQ
7o+ajFd6+svK6PagxC130yQ42bUehJbpb+rR2CSDe4EPeALtZ7156XN3XWM11VOXgVExwbnO3e8k
T5ky37QEjSNqfH181tBpYosOEhcf6GLWE2dArJ7BYugN9pW2xmsG2lELFs6QGhvKLT0r5agSUYDB
IbHv5komOxR72VXE8Xsn4cFbNDPrYBKYreEcgjqpPHR2+0kus9jbqoIaV2E7bQqHWhpfQEITv7Ep
1deqTJqrq4z6Wnldc83tKln79t33+f5Y29goelDuh85U7zGzsA8C++VLy4wsYXx6nAbZ65R04imY
F8J9NLt/Eg3TWazStmxt5QdcymTlDoSEi07KHTN9SoHffuf7+7gV2HqlvE4Twt11ef8jZWBwVQwX
3k1MiCfPfeNNq6Noy6fG52pzlciugbfoYdaKY9fE9plzWJJ1eKn9pY3gg9RPslEYrc1dlNhm+ebP
AaVQ8ZYANRwXWYt745ysofNlG2F6kvAFY+PA0fskFuAtwUg2dfdJan4pIPtzbIsGWCc2zvFISllj
Hn0n7SMM2rRbWTX1xkgguPoBKoI0QNnJGNc91n75dyRu/Nia3nR83BqWxdhKQlbcJyODUNmz99sd
fr6SJLuodF0aJHjqkoQQp3BATh0b+PIq9bw9Exu+aRntHWuvXfgITJvWyAEt67aIaQlQo6vrMCut
85oSPHNo9O4HBMvb2JBqZecWtVqBY3Gqy/oEBEtD7lqbuSEsnpixFKaJW4QJBKFn3dOeBvwRPjR7
kHupYQmpVzep9VoUF262tjHM5mSsEE/IIIMyn/9MPWtgsKmsrVuDkScVWgV092Jru6e0xbhGG6DM
M2eh750wW/KIVEXyQeGF57q/8E20PnpZse7acdjpEzbjGwdMNU0F4S7m8unJC86O/MX960ifep4K
wl0TuVzbrsZ5swjeuMCnM0JXGY7ZR2tUz67MkDamaNKERTtKxitTe6G7Idcz3lISRk6LizPqr58D
5/3KznKwqtwqDmw1WLpBPw3tzC8+FjztMW+Y1dc4DH/SdikuaZ4EUdcm87mUqQ4XSyvw7QPamVz7
3WU7joBpzonhHYm1+JkBD1E1NsPGHcri4JrdPZQpPiQa0R1+NgH4zQWjr3zTkwQK+mHFwwE+BOYG
6UZkpbsmX+LvmMfuWs3lscEZjOrUxLxqNECJsrg6PG79O1iZ17N05HLjUslkMca+QIlkV9z94DeO
kdcXKw4zC62NFzxzHWAv55JcKb3p29QLRM2FXW0giRlcqZL2YbHLreb22kdi0rlrw87pA7IlyaV0
QeiuqUHfIww44RNqcMQNuzHV3PfS39Egilcj1t/Bisx1ryZCxOLAuChpbksdG4gltvMnbzGHS+vx
+TMleJr77yT1Wfikp3bJHN+aEhqu5/gMVEq9PTxuuQYpluWC1/2DMNK5Vo6Le1tGmj2WYZ0t+3K0
gp2YDWJF9UmEe2wGNjA5tpBS19jI2G0Dn9ldkUUZyvlHU+7HHIOJ91ZzKJ6CiHRlJGeRADJy2ezz
CRLa0OFdXhqkPOXyuZkyiz3bS/dsjclnyyzA9qf+B+vhvDkbXTLuPTJKl2Bon73ikwFGaMUWWWh1
sLH6zj2DTS44SyFxNwfyCVVMZInbrJUdlPRvctgUpdWdjClOVq0IlnVPwtrWDeojVBR1wHHnjzfi
5s720m9kp7Ga8Hn6jRYwoLfSyC+Kd6MX9nGuvYvXZtUzhp8lfzPNtcsQ/gMEGZpc+x4AKRzvNNe7
uZ8/uhAsblUZVK9VLzG9g2y/LY0eHFS433buM08i3i4ImmWfeZtFOdlxqnxrA/upWSfLFcrTHeJ7
Gw3jR7IzzMwDTNXDquMrBX5094po6veuSTYjrv54rT9XeiovSTqYiImYs2GV279nRnuzE/3ZtKcy
mgaBXTXEqLCz7mazLU1IKUZwbyxSAGa8+SUglvJyrzuzpDrwHT7lcVZ+sbRuZaxAIQOkI2mT0lXM
O59KYqPIe+nA4vSyvTSd11xKUI+1CvQ+RJaPC8zjQd7d2QfKug7C2bV9+WtW6aVk2Gf2FnjR/cWP
g9BhSIhaUQrZ0EaGk/pV99V7PXDRgg6FXbyGWvtpN+JH62liXeWvFUt/bFUrW0ItWNsUWsojQnrx
y7W0am/dSi0mitiB7KC6jznx36YSdyln7MoNu/iATU3QRCa0prAkm8WMCd9LGdytASh1Uo21PsJd
65JWOFjnZfJnLommTdjH2/jFpBpszHLbyy7ZKvc6MlXjpbT1g5kepjz5o3X9ziqwHIdkT1gCITHl
Q+XRbiWzf3PG4wDx0aIB/rk1hlJlvPRwnixSoWfAu9TQUb/aFlkbbZBEmgQ+cjxGfMG5lcu4EQGB
VHrxC1bYteoN/c2i4GgFuUlx0z9n1ON4Qa6MXt+2GjQ/t03VypsKlDTTL9u991M6KHSHB45fQjJC
52Xn5C01tbam7w9j0hxbLFKdoce2gDa8KZpnCI94DlIrrTRw3pIo4VVLusZUo4jMxw2OIzgiv+uN
YMJVKUGp2NzjFBnE2y0gSY5QMTJwVOXtjXcrr9q75/JhtrzNqBgZldWlgjzf1pn5ypbDUJbw354R
9sl1ILeovGGxEfUnczKD2TjjPthd2OmmS+SQ/MPn7O0K/HqurZJfE124VVp/q7qynwN9WU/KklE/
QQX01t1caZteS+z3viObu2dqovE1LszeaXGI11kbfAWJ8Rlj8Tq5v2zmA671KQOxQx67Fpa9MucW
f6cnr3jFsyZKy7NufeiAGwmsSI9BeC48UHMG4hp6TdNJDw7Diz7O/gwN34teau8IOqvjoOfJpXiO
O+DHjNBBKogfsvrOpsXYsQ5v3Tg95lc3w3rCN2L3iYXgihFs+ZbU6pCPPiT0OqOtZ/JzsHOv2Qad
dpqXwN1Aa19AHBeECMKki8C0bF9hmbRCZpN8oPkMWKoWZ9/1NM+NAx+rJztpP2q59srA7AnI2lNk
ry5fQDwhiCMvTDcz400bUCf2abssrgv9qeputYsVQ/s947iByf0myfnuTX5AbLR6d+Mh0rNfHh9G
Wji4PN1mJ0CV8egEl9qGcvFDJID4GRKpGBUp3k0QZSXsbMkKzvXGLkBqI3y/W0oobNRrFMatlt3H
jaxUePzVdZh32r5xxNosnrCQiyTnoSzREQCMcCG55YdBUzm4666/BIZFE/VT+NZO+W5YLwkdYRuW
9t4qa7IKle499fkUnKutZ7PpBGlS/Ow5p/yEeNwprc6QviCANMEQFTgP/0xif69cP3hD4yP3S2FQ
Bg1kiDap9sPw8bi34UukTgElGRZDaq80upEULWCl9LAA0UnuAaZPcfHhb0d107qtnxziwIlq4p0s
98rkQM3vfem92nlsRX2FfLZz9L8Fi25ulfaqIzXHSb4g+O078hGhvvW+DLscwNj45oTV5t8Lk+om
W40VEzqwXpUhUWLTrPp408StHZm4G+P9jFENtADYicngbYdq0rB/78RNi1/LWtTP5j1qUxtapqp5
vsmOOLLNXFDxppL6y6BnbwQMlUBkmAGpRYlve7EjjYjLkgIya58SWAhYJvv5XrpGexhwaAQyyqYv
Nft/UkQtT+3QxVezYIT1eDxL8T0ZmV1vuvJFG7uzug9C8Y1Au6iPXwOcmW3eSYgE97tc/AdYo/gZ
K9dCCjB3/z1tdmGRSMGCb7TBaS6S+amKFbJmn5FETHJiqBXWc5FOz3fBtMqI4sSSsXh2RoyBpJar
H4w4RJjLGRy4v/TkzSZTy0j/nT4Zc/Q9BhjQVfJoYPJC5gobCyp+t9wUyAJg+7jY4pJ1hPEpwTrm
ChFV6CevMwGXQMTB/O7Pb14eh4vPAsz/vUEXyOkDpznhMnPhUdi2HvGVhLV+cryzwaC4VXVo4Chu
5h+QD0Ldr9ZdMFLr0xy049ohD35pIBRCzwpOPRM5jXGxQQuiBqAJT9Hm4VQVRFM/bawU+l4XNWBw
zu+7maAtmZsNII3tjFUfAAxDsnsEgJZmYHFPTfLXsqZoIA4WBF764zqBiErUhD7C0gNIQtIakrUd
Zn9mYhyMSgubOywjGU6U5abLSKd2rmmdhN3C1aER+4cfkfcNUSvq5uRQxyryeNKxp8ToM/bUT1bJ
3Lgw218J7d0B9/IptwQ+TAkfaM+0QfYvuCHxm8crpDfA1n8brpK8+yRpUAZkCoL+oo8xRA4P08dl
4gpBaTPbVbiwy8SST5KxQ0teTmySM+L+twVWXrAyuJxE3K6mBQLqsLXo22G7csblkWSRv88b2SYi
h8EcHWkkLIc3eoXBUjO/L4QEgcc1wHjWENIPwxfILiNrEjDaPRcCft8g6hOhBQCxdpdFk3NDgr6S
9ofjIiff4z6/iosK73d4JcmL5xIzrFajDiLSvfBJrjr+LaPtiSdtwwWvqcTnrGfV1ON01do/4Jvz
FUpMJ/DiXdZYcN8Hp3NxUJzbhjwYCJdcCAhjh5mofrOtzd3YUvFHFnnAZFSQ+IzhVPE3HlzUACMC
QpAUzDe84HfKn65NQC7364lB3fjTtX9Yya+yX0/o4ac3OTBm1S4+aRswPMWjTPjr0Vvz7wgX0zKC
Hpr+CcY8Buc/u/rg+OXGgHFEMbrSdDQ9FNS9/53rHUbwfJrt716UaEXw2YZ+oBl/WiuHM+NHU/qm
tACjIXeFWgiXK41PE213x5sg+xbpBO0E0XeAReOn77chQgcAeQtXp/ViiY1bcsZnI0yyP73xt5gY
YThVpMqGStxc6+A+FDnbPLZDErU3dN+KsKrF0kKPd+CXRPxPnBIDM4eTx6opNDCw9m+zO4JmMsBr
YOh2+B6SIyk2FeyrTVHn6Y4Anmrj1MGl1gfxZhrwSSRmQhsvi/2vuH1nSmtBhr85cQUzu1M0Q+Yf
cwn2C2OXV1QGI/HWJBx04x4e/PRGOq21rkAZtkaXYlowGT9iTsOnTNr9q285a4IpvlGMJU9aF6tD
PzFclK4897a9U0uu7VmML0MaFDedOBbGteKod1Nxy7tKJ6kmgtTcIXZD68GkH+JmSm8GXuB52xEl
2A0yYXaDsLg3kwReX4nhdmcv6a1dTP2i6enWQFd0exwUFZg7MMNICqGfXZG1R9PVcCQypuDV6Be2
KjblPxTA1Jhu/F2O2JVx7VGF6pPcGQA/O2cyybP0zZavbhi/RcIzlItv17jrm8Y4OLX1lwS87s0j
+YVhmTMffVQkZx1hUWQyO+mx7XrrsgmXsTn+Pbj5dZScqEzpy20y6u7534F4AmjG6QYjhe6/hx+P
/HuCfdegoPKewn8/YG+H7QIwDiJs2efxflimcpeM7XJ4PJQLmXHm3H8w1Rm4rll8Pp4m8YwB0/8V
j33DIDPRz5bnjDMrkf85zV29y0ZzOT9+0BGccm6y+rtL4y5EjllBfcNqCybvZ1NM+ta1vX5jOKn2
2crsVbTWr2xKiqPhgHUFfgzoZBClUfVu/qURbYYwvfBCh/nNXafWfi2rvOIyM/WMRXsQ3WFO1V9+
hS+n07yP+qqmP1Ub/0nU3c2cHMtdedXmZXkyavHX9sTwNahlC9kBlXFtZl8mu//Y9zdb2t/NTBLL
NI/dZvI1Pt4ZnN3snisrvo021FrwNHHINUAKDOTaa+ECe7qasa1d4MsiNuyfwhUotg2NzHcQ5yUP
cPqotWILJXD8NAOSe+vmIEiSec9Vy+ClFVdY5d620xbmONK86UHR/cx1e53qKRXiJKxzoWEjQxo6
kXDxzKw5cIBShx1mHX8mIdUNpworFOjkd4nIlxOMCDIXEhD1lZhUsmt3vjnetKoC9if8YKlNh4hd
tzmMhQlyZgVZe1CoRbbYLOwMzQp72RbMh7ttWff0VzwzX7w1Ep50N41Ypd09gQ8LiRsX11v3FZJu
Oyod62xLpe2MNra3Qyv88+OArw2IhonD6Qhl9wEHPQ5anIHO+MsJrBRrjNgRrLl94eziAR9Jsmpy
cjfUQNZ3UVcku+sO/H+QpceLnRIUBOHXaQlK1urHv1WWvJHyjJbBD89rCAHZjnWubfuaeBBIvt4G
atg93yqbEL8xbSjOXkfaGqxiTrZGmpS92tFueuPZI3pJx+H24A2KqF9DjwQBrGtmO02ktXAWDP/3
1PPZmSo2SGvM9/Og/tYug/F+8DCSzJ6L3CM5xYCTnU3oVX3tvtkv9d/kfu/xUDLcgmELZmjdyBud
Xl1iRBpGyScxVlAeq27aIYzJIgx+6l2ZpdZrXzboWocc5cr9rlvAse09RryPuxnn5XUOjGPbOgiH
Wmy9UxDVF7/fpL3PHj/2KDvx5DMdwH8/W6qv2ejw82qC9GD4w9ERor/mWICGejtetBqW4ky/OXgV
zMMM7WA1ex9JtWgIU1alAryepYBnNnkb+Jka/arunS1lDowWbQxj6jxbz+Zo31JD+SHqczbgoIEs
4Y/qU+Q2wJCUy0+3gWRc1yMbUvIn990IYyoAp6a0zp6NESelFGqo3h3U3lfmRdzvPX6KbxLECCU5
84KxhudMWGj0f73ucfPxYk5scgDHev946N/h8W9pnqUdIDJv/r8vVUZQrRPRtuG/N348sTfna5uU
6bYZki3ZtD+aAmYuhpkkgo+aAJlhGIWSEg93PjwG92N3vVO8rouwLz1r1+Fxr/FILFOxqe2YQRjH
3GmfkzRwn+z6lHmL89zERrlzWmAB/Ditmyt9RvPdnO/k4NxqNNQ/VGAZUcdKtuqtlEq2WapnRcSw
7tR/lhI36LQLBmhcXP54QPymkxQHowRRcpaBgJ+2sDZt8EPY2nyQ8uxOaUr+j+Uy0oehwUIPB7cr
f/U2Rb2jm1vPXC6SCvBgDABvrSG0TVDIHvt3UAuTcBzjDmoAco6YntgQnxKy4hVxLJYe/3Lz4s4K
GLqT6LJqFSytWvdI9Q5SA31x5i6JHKCejS9xYncT6xMuJdGPqXeCo/sLBW28RSLio54b3swY9zNL
OUkYUBlaMbmRjmPufWMYjlnatzuz785x0fdXooPEVV/6ZdX0mEzNPRD/NDnXyW7ac2P2uxha2DZp
YYVliYCsbsLaaZvPgSV64wXtqfJaAq2D7Mu34DFaRZ7u8V2P216dUBrYJ1vURQitClaJPbHZZOKS
9FVALZE/5Q1Xs1TQ89smsWg0kp5ix6nOZPism4ZAs8K8MxLGIY9SMVDBeXBb2cA0qD/pxHpThF7m
09eJgeK3939ZE/wQxwX8Zqx9gEgVlIw7DOHBgc+CY7lAGq0nDVZH801CHiEveNOs41E0u7r09krR
ZBAmBSk1eelgRhDlHfw1a+sVom+9qSfqeWhiqxr9B9H0au9hnZBjPLnrnM44iJ5/0IzVKZV6eXFQ
JXQDXxbeoZTHFqmv5GbtBeYxqhyMSFp5h8oScgLCwPkkanbGXIsRK9/vulMMDHC/NXgDBf+/+/ip
6dH4QrTOEqX64qx1W72NAXQkKi2xEQtcHU3lP7vBXEJW6X5lJ60T5WYdYMKZwTBptXM7I5fsx9G+
mtJeB54APkSdN81u/TzRYl8MweCofVZBOl0t4ClMb7SjviTdiqLNVBlqM2TReflaExYALQipVZ4W
49kolu9p0NW2IduafrpHGUgRvcJIqoTKN21KzSmedK3/2TLM39vGXyjR3alog4FgVZ8WFbOtLi7k
qQK42MNMQypbv5q2wwczMfISJbKDURY0tY28LoG1JRdUx5RC/+zu+6VnpRecAFeYEP+IW/avSYN3
MCq7OZJOdndNAqHIrqWdvugqKHdjljCbrfPd5HYrI1n6KxZXmsff0zMY4NelsbYdNCvu+GIna9NN
mlsbkzlMKaBB85S7Mu6Kaz8xgrNYrDaFHj8lNrr4VMNWbPARvXRCLFC4vfmUu+z4K0Yiu0wJ7RIs
2U4JLJKceHjPqEZJioJ14LLFrRK6aZw+7ztBf/Qneoi+JEXbUSBKY1etoS9rtKvj0IvjV4edcNhp
XMd5WxfrIs7RuxuAs+6E6GlCjtKDonuD99eNK/0MPb5h+m4U8g8z9IpJ0ZJk2rpO8ExXRC0iZLB/
V2NeHpiebNIC3ybcs46NhMjll0aGPltkkZk0XTjQDfmxRAUXO+xH1Z1EApaayVM9u7e4s/xVQYF4
71MbOGVp6Ch0OVONxy6WmcZmgXksO8PcTgrfJJhWwbomISrkr9cSwBndwLUuuNsTdZ1D37xkGzQb
uKfXyR6Cz7n0dE4qvOzhKGNTlgl817pAfqhxXOMej9G291LN5n6KWdZRPu6Hn5Oa9bOYrRsVb/1R
wqFZNZXoLo+7tfHpNb66iJwY1nSw1iXGb9UUDM9pNjvnwoWktVivqhmd97F3QV6yRtsGtXlgygYa
hzIzyojrMFFKhiJIviAQoa32508rD8BeyXWLTMU3rqfjxvTe/HYhbrIvz50vuaDNCcvQ3kZYApYx
QJJrR05mPQ8GOmb9VCX1vB5wf7rPcIHoM+GGflqwj1TVU+U0Igwm/70eabAZtNrrEaigStNwAE4L
JWe6Qy8YmcMEjIjFM4IelJep+1okXgXoMH7PSf3myDYq/PqnynvG6YCzpF8GYZn1RITZWC/pRcK5
k8a/rQrfb/s+jS79FwzhROQte+nIOUqhdcN/j0FUCFbw6suU+fI4qeA5CcRGaj87lsBT3TpmuGAD
sarJlphrlyQid7q6wnKfiIBc+zkCq9wGBVEjwMs0GGbEwjAZArdR/WKgQmpASz2MBUIMpfbIxa9j
ZpTbsU9fDHf5zlIDMmyAbxS8pTw35x3X827IxLSHx3Yz+t85RcQex0ZcAHvgsMqmRx8nSE1TamKf
hP6x6YyVmKVPcAujC1wtFjC+yVgLEIur0fsfiOT9AzvKdBAagatBAg0X0bFEUr84gULLSgpEV6HB
1Gu40z3ODONSYD3yw65mK5JgHXrz5daBd8Qd5tXsAQ1mG7wo67B1aVr51zbr5cnCcrecQIKKfjwU
1dBu7J4ZAcYa8U7JgsLCW7h2Autszpn3rOUsqFp8bKru7rwee09F3vlPbTf9JSoi3mf3e4/HF8TA
FXSJXnUnL8hLqNkszOUAGDnk/3No77dc1G0KTQlIcd6MLKp6Cx3ofsjT5H8Oj8ced11chvemUTKI
nqqDyHUvnEdjDqtAvGqZIYkTLH+SCu4/W7QngeuW10GDUWGJeY9ZNellqlVH0qdxz8ZTXPHiHS7r
kD1d/KG5svXcvRSpXh7NCvIogxVuVqRmoW1oUqjyd1VIhvsn5s8K3SpQBCG+Pj/tqnMjbTRQJh9y
zfJ7cJPkVk/Yh1VKNsfeAykTIxY0KRlz52YwxPlxy+/ue+vAqehbwyfCg/yDdX9n6R5a6xw8B9pA
E42dk78bXDU215PF8PdPxe9PERB/K3Q3w3RcfG8+Vjm2iTNu4jUel1OpBHTb++MIjpf/nqEHY3/Q
czqK+w4Dy764ugTJGxCxQGTL67+Hm6B7Kh1fHP6fx/GoJYhQw+Hi8ep58koyZRzoMdL8sO+kzbz/
QPV4H3OCjj0edhEsb2OLNJMyNtzQ0PAqo+PTD49DoKWoNGJdB4HlOwUoeBwfDxeiRhLQFWCKS5xe
/h2qpcjB7tiTqiCoiWLEsJXw0EYV+34ZXx5PjJ2Kr07UBFj0xmmRPavu/YP3S4kzfqdFj4ceh9zp
MI8pYIghbrFXvuvjLM5Gm4Kc5xMM4Anj+VZrt03tQt+ACgLz1H6r8lY7SZf9uPYM99MdizicrSU5
zuBUn8M3Kt3pbAUMK5P5NY418U71KTaGFn+bhRqPEGGakGy7+cO3vYkxUOBiYcPdxWVcgDLWu8QY
jryPyIXmeoaGPFrn2YeQ+t+zEMvBrWLG08on38TBEdfJBTK9xUbVIsSyxhkVUEfaD0518GuaIVQa
rl31HJfbfEmMNxSoFOYU1TYdQkJddS1y6rsATveXgEdCDGOF3kjhT5S6yebx+ALOsw0CF2o5+rEv
oxnWBQObV6/50FFbnfys/78Pw4BTQpY68DlyIqoePzVm/X+fggtdGVWWyTCeZolWmRc//pm+qa/2
gMRhgB0pB9sD8ij8Jyt2kGR7zRgV1Jenqp62KJKhisd1up29an4e74cY/A8mfbFRrrPAYh+c52BE
N+K54tl1mOdjxbof9foW+Hd10aLkqhmmZl12AVg5cFvkFLPg27TVr0R8ZJ2Mf+bVdFVjeZUd5r8L
ZlLPZinidfUh3L45zk2sEzBgQCP19fYZIAS82IGxkU8IDbQAHsnjQBPTb30NxZIvZ77g++HfTxtY
zfqSj8jI//cF/92S5HKnMYvYvx+QuqUuQRl5dZbeWAbSGymSN0fzxpO83wPt6J+GUgDbc+/xrFxn
1x6gRQG5qA/iSIE3SLsmQLEBsUFc4Rpztw4kzt2aaIsoR8EYwUzs9mkgNw8C0eMA9CXQhU5TqLWe
vmeuHY7ehoSp4Ypv3ZvfNfnZyaievFxJGBZ4JCyBc+KvrtaTYQ5bt6R+9fs7zR8UQlMK70llljvX
hsLd9eRT5XCH8IfvIuUx+VkCn9N7zB2G6vW4GfulWg0jzKYyyxlhB+p90c07h/FJw0w8HYvhZJZc
upBJvbPKnyaC1pEXbmFplGHwfzg7j+XKkSXb/ssbN8wCgYAavMnR+lAzmRNYMgW01vj6XgAHfTu7
ra5ZT2hZVawkeABEhLvvvXbcfyaN8b2i37DTJoBgOaIMYtIy6+wiOTEjnoFmpB6FfupmsXPqa6yQ
JeIlZyDq3ISOcPVr/5D4iXNSMW9ZIbLHiIMZKkwO7AxUT2jXHxsNpERuDbwh1TAPw1os2IqNLpYl
iU4znVE1PA5pTzfDoX5eQRYIT7h6P4wAbAsF/d6BXYuZjb5q0fxmyh8fVHiP4w7bBiX6Fn5ovgm4
uWtH1CCdaMoRSvvu95Y4BJwnrLkkoX/yA6KlD8HC8DfEgEgeGnMrDU9/6gLGFW0Z/wprv3txGBlF
VlBh5scwJ8ZGXhTeMBI47ZUMnPGQj5+lHR094VanqHsuDSM/WxILWKPbHJ+TeN1G9c4RKWKp2tl3
NUzkvHBorYEIPulR+mxTE2+54f2B+q3XzbeZ+EVl3KX92snzP0NQM8qfdIYoZfMuKHVDUlxRYs8J
lN0AZK7wGMgamTrBYl8DrHXOsFlpbmRgI/pBJWfdR2HQEkjHBjRPHxCxnGz2/X4oT3ZtOvuxZdX0
+6DZZxVdsi59YnEo937O7q7prfmaq/rY+uUnEJp8lRTA0z1Ov8yTNA5rMv7ZGNZEYY8N3uoRtsWk
3gIdPMk+RAHGComwDhPaOOJoqAlT9iIWCpCOpG7b7g7iBN81IEZNWdBzZhP7XkEfzhOmhk54GBNk
WI3hnUeCNQ+AayuOUcM3tBsxs3BD7Aq9x38Yjwf6XsUKxDzC6HLMNxwHqb03AzooO9pDyDKvuVCA
K7CARHQ0RvSOOziWiHVEbd+BEENHsfVoK8jq2toc4Nbog8xbHeCPaaHkbHHOVQ/KIOUuw86+MwFj
4ZLlMnG6qNvYM41Cm7dqpBfvvD47TZzMBaTXbTHvaJFNN450VGJA23aLIrFccy3lwSDTlBIvWXed
0Hbk5+2GEPR6zdmELlFswMQKanYkU2YZulTvkZxAE2RD+Tq1I04qSeY2dBVjPza0Pu1ramXioR7j
zyrp83Vbow8hDJXZrNoTPA0ZNcFzRiV0CEijv1qW5W9pjkHRdFk07JjazLQZbWi40bTChH8cu/0+
aznXGOgHtQhuCI0s9INN4qy1qhlvNRPxyJ40FgRCaSi/DlPvIZQNatSOdMEfRgcJbEXs6r4NHOr3
UX8uLCbLlBce7cdojndEhB/DDRyUARZIaFcT1PbF7SgFwh73McrLBw2sIgpfPV21OisPUh/YQUyc
0W48Dnn9U5XuR95M/bZ4TXXE8SYOkJUFI0K5L0GB+y+OXecaZc17nkGHsYMwvfq2/6MP5TdVx/le
Ypy4TiyuOjXSk93PXqUaxVpWAblsksQ90y1Jj5FILqVZg/kS/p6dcVVzBv4YRfgdt9ErJWx4VfOX
nLM2OHNnrZv00gwJ0mWiaVEVo4kpCkMTvJydTIPmCCEv3ZrxCTYMg/3Mx57R8zdC5T4QYkQWlPDT
u4I8IBro1a5vQxPtjY0a7V9mKX5Hkesz2wvXphu/a2aZPzg9bI8ggLU+vQ8OiqNGwkGig//k+gcs
mMWJkySVvQNj2UZ8fahL2mB1ruWoW6cHprE/dRhBNIXEJRzBPYwC70kx+Q/BKLGbWTVX3tb0I7xa
Owbp52BfmkAvb75Fni/5Qje3/+j0Eokp8VG+R51SZRHQe+TYVR5hf3i35dggq/ZnRRliqtyvcTp6
yGVdQ+6CKdUPaeN8N6fROhXjIdPzgWpxHufT0lWm2W2jmSSUly+xEyOTRxFaIwvrxXki2jpuZ32J
HqOXhOPC/cSrIDR6DiR13ARMmYOI801pMfPzmXutKlVD2O6LK7FkA6VLY6wbF1twFlQ9lmVazzPz
Ikw4snsVg0rQkScc/e6pMDgIC20/0Ey9eQy/FW/8rcBDpRP5XHryOJoIQjI/iDZar+TZ6n4GqVFc
S1Hra6Sn8UaxmW2wL8mVE9jXgKSwUwOc8wBtPUAeX25BDqqNI7J3z6qQPo/jR9sT8JwE+F47QDw4
pAp0+2De7DZGiZCEv9AzdTvF0ZsNIi6YxI/pVlCd0qSKhhlPEIDwbfYFISMIH4M/jZQN+t8qx3GC
KzjQ4OnNQeLhGP5J/cjZFf7wncqgPs49716fOYRWy3gq0R5zrFH7tsHx1HVut/aBOm1qPXwEZ/td
YfBDPFa8JNjDL32f7dGp/AzF8ANexl7LEfqSZSE3FX52FNbHZLT7fdB1BUU33QporfA18mOd0BPV
UZ9vs0A39/VEUoAmM2IxM3R9xcDv5KJZZeyo/dC0wDhooWW+F8J+LswIL0uuAc4gnPIIPnXad/Ns
u0HZtEt9x7vrho29uSYmrBn18VA301tRxQ860uDOV8126GPW+aaZg0JA7JOptaUDzbifpu6mKQhH
6KJNGMD1xcD0WDb1s9X3/fFAhQ2woSd4JtFBhdncb3aEPdCoeIu0QYjuZ5kg//fpYlM8vay72ldn
O6lh9ulbuHf2zdScX046qVXRAFMsy15bx8J580o0AGGhEYOGprmnyfLUZSSb5sFHPPbdbcANTXtu
WuMq0c+c7pwderSNRSodTZ7qRWAGgq0y4locH/Q0qnZ2n+LdxibpDO9uFpWbNNYZP4EOsRn/rCo5
/eh9f1x59fsUIYuz4hjKRc7n1pkEhtf+DrRntVa9xOsfS4A+vbGdgvZpYkzHgM1q12M9D2R7w1iZ
bvknwmS00q3id5GzDIgGeXH1wzCYnCN3r3cSsDttPR7DSDUXLY+6lWEViOTCwD4a1a7WjXsWW8GN
6eInksRp23ASNOI2uHiRc5QDYWVV6mDl0jgILl+UbycPri9+F3KyTlVFw7Yo3nJt+A1rQ1urPBp2
Ti33MmRKE+My27RSQ1WahwfPZFk20pBhRtRhZzDfwr7ml+EAhro4303+79Bq2utgaBxCBVdoxtxT
JK37BK2uTDvtnDBRgXoEen1i8U5+qd7b54XOMSrIfqhO/uAUEm4jDOqMxrL+3OXMZtrww+yn7l5R
YQhb+TulqfrstuEFDLCOOI4TVef3hD/kt36Ebx1XZvdCi5NJsT/ubHMkhBMixptITHTHdftHRm28
SdU1q8ruqmmo7akXIBdrePqm8IppfdqgooqwKJB8glRkoyepgxrF/BmxPdAfg+Hj8NkZJW0ffbAO
kyyg0UQZDLHm6LugGJGCjhvhQ0XWSuSfWo7vMKv4RHxKcly2G6/GxOOW+lPlBnLLQP7Ql763nX25
lRFpV89meweCxhyLwZUVfoImnhjIc0i0TRrAQDWxSdWUCSzxK9spn9kL4ChOc8hSmj/rngJoHxHz
EufM9Xnlc2opNKqUooKJqgNkLgNrU+c6Zs/a05kddgcKRoYHKf1Y0rOQIXCorfuRbA7LfS9k1+xy
bUogfBnHoMVYgfCH1KLg0wthLltNOcck95jVmrF56qVLlsTY7d1UWluUqe21dFM040DDbKKcTssX
xprfLZmY+z7iSZ3pEyzf4jnOkYYHE4tVDCYu15wScypRrkzJY1wH9PfjIZXryoS9h9kD3+yMYFeO
S3yLXTh708Cr19pPBHqL5wWMVndzlmBsMrlVfrYDBG3urV5HfzfS9VZB/MsCVb+33f6Y+0x8k1nV
nPdKP/V2+TQmBjmzM7xREly66cre2ClU5bFhrTtC5ECNWuE1zbD+jJ0OOQKld+v20caKBu1uJ+yQ
cWEkb375cyAE79kn6xS3DvA64IpwmQzO7tgGrFWWGtYmFK7z6Cc0Qrr5R+rUufvGRtYn+/ouTYw7
XbBXcxSVlTGkGcwgvRPsjZPYQNESMSIJ6ix4ICLiO7S+OyGV5qmnNp9FZwvh0m5EvjEwr9xJIfnd
VG7H5ls/l36S8S7U9fPyXWYwDTv0RWSUYvqtXI1yMo5JpxoKzl1adF+wb6Oj3RZKoWVIolDxJ5Sj
Vl2XD32B/7uyRsAHp4vQgVyDsETGSRbQrM7a4t1pDbF3QzguXuE9ssb2zHr8bZYYKJhs7VzFcQi5
gIFPWTDTtYry1tS+daX5PEeM4iQDXnlfYlho1ayVBiOiNL18XcqiXINWQ33SIgifT6AW7lST327N
ykl5DGr6WpkKSXypzloR3v3enE41lWdbEB+gGVF0pVrNjx5WiUiRZbwmLCbZloMmDn1hE7aqe3hN
wtr8SrcxSHVRlcY4inCwVR56b3peTJcJtdKenKL3KmrGU0huwc6PVben1Tt8MSp7l3wC7IV04th1
L8ufvAD3R2UV6ePQ2Ftf2t0L3748RN7Yz645TnHLl5aFIsujVQml6C5r5ynOXP3k0n1YTR3FLIzq
iAc4qJlK2sXG0xDINhq5NpxZHnXMRgxqLPGMGQS7mR6QTZtSfKZ04s9To59sgep0wnV6nCoX6BO2
KYfVFMvOU+ka4k1N43HAFdnMGdWhxqX5TAhGrAgr3+PQC6lw3IkGFUgq0T03CHcRYAcjxN85m1WL
WoiO8QzYskd9Nyis9aXrpxhZ2VXCgQgJXyCl9qOfXzxPaXyljC5Ro2Hs6khhx+Yo0BDB58ZGolS0
8X1HY3vn2O104QeO7LtmaMjWeAev8z8NbeQjiGa2O0YjgFHkjOVQmc/16Ly4hIPdas6JuDjNc4F5
iCFzsWlbWiWYYwcKxBH1k4a5Q6VQYoSORxYV/4YnAfnGHOUbTfzvphGFn0UIjL8wd7qHUibVIvvr
jgdh4FIIkbAl2CfcKM5ufuGJz8FPWEIQ6q2nPgAnodw//5UUrKX5OhwJVuTMjMiz1OE9joHf7SYd
AHrm5+kGkJpzcDCLvHHioU06GJxPssLI0LdG414T2bQPi/6lrcWJOA6u20C5OfSE8kXMbq8UA9Uh
FOWxqVsidXvvNyi1teeuFmK5F/jkd/axc0VENW6lGDgHR2P5uCRWFV1D73XOa1q+CGMkUJPAXTKy
YRslIrxxZuVwPfpP7CTQW73JYMN0k+PX9Wt+8ibUU8lohLMlAi2XSGoT/usmaDDJohHgLtYEIqdB
lBwG0ntUiC4PvXWyg61QbbN+ZBmpNBR1VXOwssl77IE1pXiQzcnVf7BuMBSYjHE/OebvtjG0V5r6
QIDmzwsqc0LTmGdYymc3zO3HuDMPQeIfJcHGK8xkJfJu/OxuoLZGmCA0YmZ/Y67/MO/gx8YHjUVg
493QJOZzTzM5vha/S1fhLucxflg+bjvv6sPyuuMVZug4t3JMdvKC+dDWk4ydkUbY9PtTvHSoRwvH
eZ3cZ29sg43eO/VTnQNF+srHouNFtGit2fuvvc1DwJKvcWU/UF0HRFMgO6+lsrcxYQO72MRJUzDY
ora2yoPGfz4gOwZcAstq3RaomuPJ3LsJvsiVrkW/sDyTou3SjqAUn5DTVk5CL6Gtp32KqvglBXJ8
HHtVXUDkgusSYtNhbkKTnz6ImQe6xHouO8BXOuWySGPDInjUKXap58vbQrN3K3xsgy3NNcGf1kYv
vYNRNdpGC+tuM2GLvru1/pufDm2Vz0HQ5AG44A2+tZnGXH8B7EA3uTK6xzjPT36vv1s0TB+1FlFI
rvc/hj4gcZ7OQmO/f0GS1Xy2msLMvfbNaJ4x5Lp4gJEnSDo7O+DG9kPVIGKPtBRNpcZg0rW0Vwjr
xaa31IFN5jNGXP0+jfSxsW4QYo2QCgzrvHpXEgEnQQWvOZOSpiStcMLNykidozPuZ4I4DDPnJFeG
+SWOpvGno2mrdpQR8uRPHwzaPWvR+LWDb1+8ekBd3c6cMK++xDa5n8rwUWTCg4JzC+0KjWPp8IOi
V5nDC+F/G8UuxD1yyAOGzT5ltdHWw+OyduILYsoQRaAFDQ0jz8Q4dg6nzOYtWYZRs8lCc7sA/YcQ
IFSQmbuvZ022uK5Tpb5bM5m5aA1oN2mDD6VhBjqZIwYxze0PQya/t2EfbWFekIyZtic8dRwyfJxc
YjLUKTDQfxRk1qwMjc5SFIa/+KCNd6F0yjNyX3WIOgU9n6MmzfYgRIaZPlZg7QkBDzAnZtKTj1nm
4xmQVf7YHTJBvrPGWGJL1CBKg1atjKmhx2CYGUZEoR28jko57zWkLXMGXUEeMQw93otBiW7TG+BB
7K5aI2IYbpZTnutunwyyuRNEGa3LMHRAV3NSSvHLLJ/WshTSEBWfiZLRxp1XBk9PsSBYZnsiZOK3
sqN0W8xcCvoqHfrWSf70DWCt/WZhF3PbeeqkG6DmHYJb40jIYx3+2eVji3GVbW3jQCxtcXcE1Xfr
G9ssqvWDvaxUFSHfJRPrXSnx5jgzU7YrbDjIpk9+gOMeBGkSHNA/xyYMN2mkfyw/VZemu1d6QhOe
jtwbot/2KktJTBRvbaHr1ZE492lXjc5Pv1EvRuu0T1bHaxB6ATNexM6cxof6jjd1hmZUN9mNR1lk
1l4NZvw51ogcwyzGn9oX+tZvk+JhzBAchaI1b23nfWgwNT8HuMRoGUS/13kYVn01pDuA98Bl5pdn
oGTCGICXNCr9dZD3yVNc5ORootLKzLp6rDsmgHpqPTn6CFRz7gwTVbcpnMy/tOh7b9DIPzXhtscC
QBlN7k58tgVkk9EONhOAw0tMdAwdNI7eRsem3XNY3Eh7tuYQxvewfDSMKFFgTf61mifxuRDtIcbI
evZjjkKRr7RDKqMcOwMHLpdS4KyZ+TUooacOdX3PwF8DAeNiyXydbQ1XzAybFq7j2oyM8pjqIE+r
CI59MoOaJ9y9+C6gZSZE+qziFIWLmkR49CWkjC5LcMfOcYilbv8AFGk/NyaLgsyCeV4Jgt2qdRYW
aDGnMg8sDBKlQoVXuIyzYfeObqaArCAdW1IN+9qaVo5Thpcmxa0n9fTNHOvhx7ICMLwqzgOO321b
8maMqug2okMA3UiW/zoayCzBiIPHz0puBRFfHKlZu5K+Qj5uEDkMSIk1WaLYI7N76NBWWIgUMKgn
uI+zLL2ETTjB2BhRsvr9QzGb+DLcaRvdKfgrXA1qU18SDRTjRwryarhGfxoWUyv+sKuxvblhZq+z
2EwP4PYxSLOtrlysw0/KLK8uggBjyPWbQv+1zvD17LhE/UDfejWW/TawKWuXT7wKVI61H+974ffx
BS2GtZsywal06q0rvU0MewLNoUN/ZltUVXHMq/EXXRt/netdRfzPL+jAaBk70gZMED+Vo7lbz0Z3
xXS+xCiVYeX3a3YLjyRz1J3fmqoX+2EIOzydU/AhYHQhNOCB6p+m0nOfBKazXd7J4eHr08o6ssuW
YsAoW6wyQAIQCn2VsIBjzzaLLyzxA63/gTMBtJNCZQcYCv45dhRHoTlSW7DQbmqO7ttlP8Y/xV+C
s1IcWuSsvHrUliay7OYHGUfyGMzHcWE2mFxrDeFoYWGxHMhIG3k0m8R8DksT3dVocu06Oup5zQP4
XYlb2HjdtSrRlLuwAJZIgklRWk9FAdgKqMgKzA+TF4oFJfM7HTJ3U7mYSjW+Y2vofQBeeqZ0Ce/i
F3Zwz5v+oBrtEcxrxPSrg08SIn7BNURbFcBtoaXqOSJPEdNRRXpxkLbrpeDsgujuBG198esSmR6C
rONSpOa1gXjVD5/78b4865mDa7fvC7g/0XCnS2qflxIVKDVSMEte3DnmljdN39AkrkiwAMzf2xob
4uwUW3LqmYaqrdZgTnDx0tzzPtg0g/1i8Bo9qS40r5gBniqht8fO0C/0aot1i+DuNEGAQ7+o1efW
9N9KP9sW5ojFO2vVxZHmR24PPBHzEcogURpjtn6G1lCd62yd1TjOfEU3EsQIlY8I4J12wymrnQcT
mAqRUiMceSPgbnXaBfRieIXtRyMB8T96OROzi8RDGla6uiGG71CJxtqR8BY1tuYlSMpy89UhYAhm
g0G7RY3+Fo4pUMQuqW8Z891r5c0RXh/0U3K2NFe7B5PCTGFMb7JDu46CA8Su1SI2K/0GG+mDX2HY
d3Al+IncdA6MBRRe3rlHoYqaPJnvbKRRLPMbk+vw0OS9s8U2oxBi9dsRbIdZJdpDIhW3xbHcdTiY
9fuytE9N8zak6ZEcNv0+IPRbpzqu0mIi38o0jaeihTNlEQEGdjYxTsLXfjq5eJ9CEXyaDiPfrAXU
g7rmBW1A2SC/sWBh30VZvlJYDReVduXeI9wBqh9tojEC4qKLrj/KWq3GGhf2mELs/Drgann4ofGO
vmelM63CuLau9EBBh47FRymS/jZVJIvFdYB83ni1ycy7NmMaPGBUtLcyoTfWTrb/UJ7Ty7J99A6k
nK/FP7Ymb2/MozmnqZPr8qe6xWXa4cg8eEGnHrQqf2+FDL/VaEjtob/HCvkm+VTwCwHmc9EaP5cQ
53ww6fzBr++p9nd8x87kwDhrbcMz/sIDvaH80MLZOQ+BFpypfgh4QOXS6cdhqsInaoHoLZ6oWkvx
ZqfWIQT7ZjgWeZGS7qpPXPd6jPXh0psj8obBH9CvNS+1o0Nq6ctnDCnMEfCaQrPw+zdaMFicq/4Y
eQBnludE+tjYm2FjlXFGmEICCLwjPTqO/Z9LKaXC6jPMPpafhHZJf84US2LfPgfRJF2WuCG6orPe
01zSNwQrMDHQGDhkPmQwNYdZ0TYbrksDgckuEA4etlVKNOdF78o/pc4ozpdNdBvDYil7KDwcHQKf
PcB6ZP177pAubZNY63b6MHVPXwtzYK2lgbN4ebg0+KQJiv2+xMGPvtfwj3rD6QFRU/qCdVpxwO2p
Rkd3kmuOJP41a1+Zra383qO2TfTvQQP63ByKX9b8GsaImPYkExjstG3wDAOD7EoSBzlhAeHq2LKD
8jiYuPLS0nxPfE97Gx0OFgF3E+1B7N5tjqLw46T/c4reJDE8v6aGJUQ0cfbkjDFl6RTEh2VxFCSX
vY8GyV/5kDwWgaU9Ahx7rPO+/haVjNmxgPk7HavFt9AZEJJpIgQn1VM3IiKb93B0ydcIENa4FGjz
lxzAyYhm47iUgUKSX5RkRn/VghGUk1u+OXhBlm1miuBdK9WS2h3nxBB8xX04SryXAOPSyGu2bhKi
HxuTfGfWDIUoILdL6EXSVOYpH+pn6S/+B6Hj8cJw1xXl+b++FCmJBYJB1xkl6B1ViqRPEcQX4uX1
fWxlLM4jwFkgohvHY3C5bIzVSP4cp/HqkBquXKfM8n4T3wWwbKzAjdcTgP8AdqLDWP0ichUyWA6q
feRyy/DB9Ccp5vqqRlWbuyETfXpclE8qX9sEhttzZ5rEzvlAZzTNqQtCDRKlyrDme1BYRMbYqsCc
EIoi3meKHkSec/j35rZq1Js57an2ISHoct+5/G0WKrqVtIrmgfZWfhdVy+UNfvg9myCTaR06RJrM
rDdG8xRV1bXqp+kOrBswb4JvPEQldWKaqV7Yd7yNayA5bl2TvgpHhqX0sabm4KsJHIsY64MFzYSG
CFaR3LeGQ91j+SiSrjm3kxNsZjsnptoB8nRGXgK6uM8q19p1Z9Em5VmLX9vk5C7xRVg5gfZENhSh
QmG2gTzrd9p0LPK++NrhtQwpbGPVOEWl/nt5mGoLAlzU8f6Zoqsesy76mVCibgyacCwIxnvsEfI1
f7TsrJvIEMG3EdhUYIzfWM8OgVlFaz8W5rPhTy8JGIIT7bvqGQ2pd1oevtQCa1UWyVssTQldHa2e
rrnmvoqQWaEUbqX4ZcXJASYEhsbhOrcKvyYSS7ZjlPvBsa6UvvE6TsJhPDU3I6ofHSOPj7rf2ezx
jn9VDvgbQLckW86OfAcvPiYLwBtGvUqjOr0qD0kP5Jtr2Of+cbkNlYbg2xz0CxM05tKOwemg6qHN
0LULdeXtRZ966yWirQg5oNFCeIEPZe9xQARrqzFxe1E52soWB4EvhBDn9KmemFOFuXj0rcz6Jazq
1hqgUhoacBvOnWsqNfkQO+i78pxDLsGuZObE2kvBkH6VDYgrYKde48J5KI2OFmNIC2zppcI4DLIH
VQ/Bdsy6X0CsZoxmQwxTgCMKGVWP3JpotjTpHvucqh34X4zMTMhXL/GiHb8kaSTz3+GIdW9429rr
jFdqkF9xShcZCfwEboPCXIQanV239S9LPffVWSi/5yS6PVVqM9WzjV1L5XlpuhocgOfmp92bs9cn
+0Njs0WFbrjXsSc/YHnIllPRsjpqygdvJtFuLf8utks6Lon1OJX2+5I0rAjqPjoxdkkQwDuKgTeG
0Q4fomHfaMOBx6ighC//KEOH6JlUiJmJ+BHDI3xvKUpxU44npHtnDLjZg0V0zIPOZr/8vMkByRtG
qtx4megfLGGGSJMINABsLlZ5SwqPFY3hU5gVD5YMMBWmLnernlW5ot4IK2y2/tjle9QXpO+m6Tek
8riZRvb55Y02S/NaGmSHadNN11vrl+elj5ivWzZ9YisL61zYnfFONOcTFmBYt73dMSMBBxbFDTr2
KCuP5hh9xk1OBC48mVvjoXFi9zjiOwVtK+h+EC+48c3mj6Aj9+TgNlzVsaGTUEMnarmFy88yOyIL
PKqLS2CL7rL8SVm46r46nhZ6buwy9T2xRvRZkvZvmekvsFW8a87RjnWJkcPyHSYSvDiBm+H4VP4h
+W+IrnCKhs201zr06EDLw5vPi7snAQDF1LygWUn8Y0KHtcRJTcQvlHVMdh8S4W82uqU504MaUmb1
YbnklAHQobdOQoXT7uv19GcOfgV/tUi7eL0s7yiaiosx+uX5K58bCaa6hPnvyg6cD4GHeFcglJdE
yoAWind9JKNTlw7PaT28KY6USxmTJeN06zSU5dXOb0tqUDEYl6DLJ8oY/pxK5qXxewKW+Yoo6LM3
0Jx+HVMKt4C36Yb9QyZ4X6wm+xZLpOxWSN2oRbAJl+Mrpl6XI4Hd7Zrk2dAIpyhnjNfyxmWUw/ji
adOP1WPHQOA8qvFniGn7ARuT/ZAmU3islQ73OB5+FCK5glphrqATp8GjqtPh5IuJk/yWtwN1r7uS
nSVfJ0c8fO32ypEXA5ZMR7F7qzNVPVo8KWvpEKWxNM1Vgna8Z6MMU+fccsihcwPbw9cz6/5vUkfn
GOj/Fkur6wLbqXRoQZMTbf4VEw3ZzTLG0a+2svc3jo+XPAtwDMwRZvPQ2aU9ZSPT/aUqAkqIPOSE
1uUQ7eGU5FhnTrUyP1hlYccbjbYFUvL2by7w71hUaDrEAugM25RL+rGc811//uAF9+v////0/9Cw
H3tNFXD3Rndci7L3jgFgB6ogDXlVS690MMwX3F/lCXR4fA9pl/vwEbWXsoEP443Fd2hR38e63aUI
LK5IZJ3VP1+j8fc1zhmzDpM99JTM/XXnr1B6nQdWdPmIDgXaNNFUzVCikGR4wOzx0BMFLxztELQN
4QsaYKzcHd7hChZ7P8iGQ6PumdWOe6dJgg9YJgdb0+uXCmfVNewak2eYf69koKEHjiOaI/UuC8Dt
Dao2L+Fg/dAiy+XZtl7jtgTvboNJDwc2v4r2ya6aBmflDU787GvylGEbXy9D5SwOrd0/fwzyf+a1
S8JgXVe3XWkpsYTG/sutYmBl2OzPahOrcWOWwJroKn2SXZedi4TVjH02e1pSmD2zAcdCu3ZbYQoL
5ll5gkGUcSGNnSGaJ73+wUmT8DCR37MzMZWwQogXOLM//vmilyjxf30BhCWVriSiYG6dcoy/XgBY
8YGNjFBtPBqaI4P/p0nLD0wW30KOC+QNYMssJhBejrLQGVl/VCGG2d64LtKKPEIGzHE4zL9uePs3
l/Z3CrrksaKOd6VuSENgcPjvj34XGiXHHF9s6RSgUPa7ZosARt+QIEvNV/hbK8h+UTbJ82Tnr44m
v0GYkutSdfRAHIb//3w98u/HnOthwyXtV3cc13LFXwHktIpHWYhGbEPaGque79iGtMUn9y79sN8N
HE42oVkmeFyzAky/PX7VcxwNEJ3r0Rnp5WcobevAuFYeZVnOuuswOKaM9IeRQJ6yEDl2wpBDefbp
OC2pC505PAHz8/aWQAjv0NBa//OvZf+dHD7/WpL1UwplCltXf729zOq0UjQYQ/uxPg2tNdsXiR+j
XzMERJT5Mt7EY8F4eqi1jWMQ30GrfHiIXQnUu916reb+GCPYR0tvsB2pyYF4l6SzWgYGjeyWpWjZ
T2kegx6mTQYlA6GgyvJX38S8VJjESNCv7vFNV3Sv2Nu1pw5pvnBzMGIpfFpNMCekqNgtffvahkwy
TgFRsZNp3Fjexcpy8maFXBWg1Tx1ZTrzZ2khJWUN809Dip71YKU8hHGMtLdAzmFTzR1+O0BxM0MX
ZEdklyN9NlsOFyi9h+Rs2sUB83t/rif1oWO8WRVhRHMnZpBpDb/0JMz55TISPQgaWPQQOZMIzuF0
/kWKZwqzX8MRp8p3kr0L2rNZnP757unyrw1MWAYPpGvYrlDKMOVfLwkzwKg029LCcsu7O0h734k4
3PsT2iGRqurkOCi0xsnsWPhs91BI8c3CiH9yDVpr/4eLMRWGRaULhs/2X7HYwo7aSKt0a1OmRNt2
1TzcYUS1qyoT7LjR2US81HJtdE3C0+bYhyaNXbDqQXzMizT9N/uS/vcCwr7kWo7pStYPAsXVXy9s
3w0m+m7aRF/1J7pHVqvAc5BpVLT6XICxighslD9VsUPvUBynOUrHiPD9eSFSPo6MYv/Pn9H/tkug
XTRZai3X1v/HDeuDZNQNUtmh6jVAXJna3qMBjJslAE23s0YhyhF/f6kuInWJXaQKqOiwcbOZMxlt
sqNfx+M+0Ih4i+ekYiOuNzIsi3OZOf3VbhliB9O/2d3M/+1BkwaVqaVMDI7m/GH/y+4Wh04xxImj
Now0nIuXT+UTx7ZnBS8ZYcjaUgr320hNXzBbeM3tURJomGj/Sd2Z7daNpNn6VQp5z+wgGSSDB10F
9J41z/JwQ8i2zHkOjk9/PrqzqqydstSdwLk4QKEAp6TNTTKCjPj/tb5lLw6Bp6j10UQtf6g6AgEa
qGmIzUPgesvENeaJJmWOPNRknYZeuH/EQKrOecmqc6uMFEtqxb7Awk4Qx9oi3gba+Y8OCuuEj2j4
/N0PwUwYJtdBkNwGYd0e8thR51QKiUemjIQU13gALE/ZmfImDQeiLYOvnq2JePCs9izIzGfFxv0w
T9wHq+urrRur/Bz0jXxvmhynx/POtW1TsrTjpirWTi8vJXL6RBqs6TchqcmulZeXvEq7jqdXBrLw
HG8qLjd2uUhDjY9lG4R7vzKTfWuZ8CsN/1TZhrGzJ2JUfozN//g6/p/wGVpjNoVl0f7jP/n317KC
Ugcp+uif/7iIvxK+WH7X/7n82b9+7eUf/WP/XF4+5c/tm790D3CpzI9/5cXHcvQ/vt3mST+9+Me2
0LGebrrnZrp9brtM//gKnMfym//TH/7t+cen3E/V899/+1p2lL75tDAui9/++NHJN5bRPBj+4+eP
/+Nnyyn+/bf/asLlU4rn4z95fmr1338zHPt31xHSY2bYtADRof32t+H5x488+3eHJYOJHsGTFoOX
kVCUjY74M8v83fNZNbO8kTwqWef89re27H78zHF+F47Hg9n3HSUhzfm//fPrvbiL/76rfyu6/Br0
m2ZX8HK4cSDpLa8I/+hp7JYWeQUpIYAoEqf7vPGtz1PeVycolcfbn67IH4f8+RAv1xD/PsTRQ6EK
tcD+KaPt6FiorL1QCSRxduagiJqqEF09jqH/HqUvBunPx3q5DPvXsdTRsYaCjdAw1y7OVKu7RDuq
TtK8aS4rc57Q47bPXUVRB/2e+84Bl+v07yXyvw74Y+H00xPPtmhFxK2dbOGBk4Dnpxq+MOCDu7ev
3S/Oxz06n7F2IDvVgttjQ64e7QSjp/8QkVUcaTo1yLzo+Hn2/dtHs5bl3CtnI5db+NPZVPmoktxL
3F0zOAWCQhIT+m4kJmWBZFI2dDa6KKc16j34Ko7dn7WhQXteIZfGNpMva39k5iYqOUEYy5bkGBZs
fq1Q+VHNnGY66SGb/Xdel6+PXeUfXRxNJwcASOvtjKBF0E5/XxUQ87R72xVVlb7zcvvF8P2xOfrp
mqRsP0BoSmdXktuC36iGlajJ7vWrtmMjlrvvrNZePxvfPJqJWWCA1ely4ro08sY9wO5uOIlGCPqk
QHu6eWfn9IvDLA+in2+xR/YAagXl7ipvxg4VKL1pNBz7ATXVO1fs9TnBNujlIXA5VZUvnZSY53S8
HqI4+IwSFjXj26P09TNQ6mjFRpSvdqrOjNjaSZl+Mg05AaycKBQMj6Sb547z3hrx9dmn5LLc+enW
G22KAqzn1mPCMuDyYV+vJpIVIT66pAd5X01CdSsDXE9uRvxsgBFia7CwUz6U2yGykQFJfa2oTu5U
LT+FM6qaZsbV/peuhH30/ZRjZo4ztu7Od1wSwKQfnNVhCO296+vN24d4/V566uhezhOoTduhDsJq
vnowcrfBbQN00H/nGr8+uzz7aA5DmjcxNsmQYC4FwsSEHbeOlFcR9dX4H6Tbhk9vn8jro4ZF9ct7
qb3IcowUjsAUuGDZCxJ7bfZN+wqo7Dtrt9evFSv3l4cIPceMUoOXT46iqAPVHZCebXpUg7dvn4P5
+oB0j2dW3CdUXwRNI9VK2i8A+L3+29zlFpx8CjcwI2edZD69YFne57xWm8c2jQZ8Q6XKEgQxeJCh
+Pl+BUjfqJSFWz0322mHQlHHVzMIl4ehG+RhCGmdn739rV+/LCxxXl6Wbqgn28hMZ1c35XBKJi3o
T8N6b+/xY6T8+Z3lHhcWocaVy4quPUkxsQbXCUumEJsp5sd2g/BlhD4/6DjotzrvWiSWhW3183kb
CAv9IAagvIUvIQ0zukvQP5OUYbb5UKxphzhRQWpPbsXxIff04JPMOdIQs/GNjXHzUYlo7uOdoss/
BBiph8QD/j41+QCiAjRIUq9GC2Tro5qZMOmm6IPFTz42HYJ1qNbUqxNnW7TjQORbnKipyy8Yjfae
UhziH1QhHhSld+bZ68Ofld7LmxAk2IvzKHDImk7Qa0KehwGBN6Ucc/MvvY7l8YvSm2bTCgoCt2KH
4BangQeOXabc5XOfvvOO/DFbX7nZ8miKJR69n2EYeTHaQLhWFjzKAFlIPH/ILVnc216VCEA9JAk6
E7kGVHJjowtPmympb7rMmy4JwmCWOBBz6MO9V9391cVdRv5P74k0T5PWtenPFebc4JTPG6RLXQzN
HVEKiKG/dA/d41KFYStMXYIuWox66bRJdfqhLz3EeKUs3nl1/yjp/vkCE0b08lTsKM+G2FmUGIG1
Er747BUT+TNNfds61LbwYBYrJnO4MpvS3dhyingbwnoBSiUChhPEOW8W+7Kr7nr0DHFDczInRrSt
6s9wFet1ZgyXymKVjDezXXWeTNbERXwKe/NTUaEtCOdvBqGbXTafOIkHldnQ+LHM4FNV0iZGOATZ
5PztB9OPl9grJ3v88plGN3RrgwdiWZxGOA/BoiK/QdGBPTPVly3OXe8JNCEK5qc6GtZlQcsveBzK
R2v+SubuqpUPMzllBSZxLNtpdOK5BU116r0AiBZ+svaujDDZlbJfZzjHpvw0aj8nw9no7hLrA9HS
sD1ZQYQHCmZbiXvcdr+N6oYu/QksF2KR2vOK1uT4vYCCEJSs/pfOoHnZVTVJd1RCO5Doci5QkzSn
VQi2FW1b8d3MrgcvALOaQtYHvZy3q9787JePOYFl/iQJPi5OrA5YC3o3wiYsoznFwb6J5Qh1eIG/
uteJXwOGAaoTxZs5aq9znzBmVJSI3MEt6pPS9t65D0d9hn9uohxxtAgIbUHle9IwTmNs/SBZnKF/
LDJsrTjqz4ijOY8r+84LYm4RIcfQvYdoVVr6AsJKDwxG7inPxGuQb7dvjwz79XeWI6yX08Dz29xA
BxIemqjf4x/asX9Z1JbSXvVjGax1TfJQ7H+f2vBDqMaHNI+fq2F+KHLj1Jc4o4JxK5WxaSjYR5OH
CXgezpSMvuKFvBlD+9F16pu0Eoe+T28zlzBcQ4NZx8OPTLVwLqcovoFHehF0Efpqh1w/qgqf3z65
5Vn551H/p26h8EqRJKnrghHt9DoRHAF9ZLtDC+tfFInTH2jUyXeWqEc16H/eW2kdPRvtyah7Mnyc
nbRUfIMVoEeFasBWAu2+i9z0C3LMbLGoAAAZwgEmTDTtplADTkvM/OHtU5bm6ydtHy/lE9Z7hQYw
fzIOdl5fFXhw8xSLegYxm5eJ6mKTCJfY7K8z6qvq2uziia7gPMxxTQ3BF2pwydjt02xTsSYeESsH
KWqeXVYsOK+1jWo5sba2L8msOXi9588PIra66rtAxm89gY+w4efOGh/afTUU9En3A7Ggcbdru1Fn
A16HPEnFSdFHToLiIhgAj6b9HH8R/pwP3a4vsFWUW6cbB2PeZonr5PpAtiWp2psx14NgGicAAM7T
sVsiye2max2cnr2VTg9JQNrnvOozrBzZyksLL8MpgBK4/NKYRt7kq6Rr1fgtgJ8ZqJXlN1GiIN47
ER29uNRNTH6eHUEEXQ3YYPW49PRGtgVFB+AIIMmorPIyDJw0ZYbYsW6vmzrsHLFqyBsI6nND272A
+RkiRrjwpdkEiGElXjgQu8IFfauGFIa9C+xr5iJ+S4issTPQONirzcCYz/24hWo1DQ9lQFA8ms8I
cGmVk3hEzjEklLt6KmwXWZ/wCLFa5w3pQsNFp3pp42lIapZ9t6M3enZ/XXvV6FzpPJuGZq9FM/no
T60qcNTKz7Jc43fQXeazKq6YqhBJyqxwbgiR80fseVkYDu15HWjDQTZYtEa3AAMKN4VxHDYd1hnb
hQJs02+Zk1NhtINl7G2L1WYMzyAj+RO7Lev385hI4OKK5m2efJpUV+T38xyGcw3GJ64mkt+4f00C
9kOCGP2CCotCFoY3btGw9lScD8/E606k3eRYBmE5zcAdnMfISiKAB6RB+UC7TMtVEdRHcND4S2g+
Z95O1A4pZSvlgMsgtjpVTk2i1lCnAKJ6vIjdnduQ8ePcJENv1OG8nQlDwh+P88yemmmdsOlouM1O
3dkRYbhtM/om/UwMMiXCULP30wsLTYqXn814Me3pNuxMwi/3gY98+Dt1BmPhC8xsj/PrhA1lFh0s
kg96hTrVo4rzjdZPpvqtQ/0z+k7YHdEym9nwPEzG+TA0eq+bEN/UtlIys9JyG4fg2j7kpdW1ILb8
iZX5WRdBzjg3cmoE3yqji6KYxpxy5/SuaPtEXtcgIQzQrzWPzNveD3XzNfMU7FzC7Vj3DJQl03o6
r8eoSfuN32ImihmlkdvAGcfcWVaHRmfeDGVT87JA4MaTYiBG1YPatjPT0jEpBqAoTfRB4LauEewR
pphcE89bCBOPNV1IIgN5s6WE4HmysiEOupieCVYp2YTpgxHMPsAdiwndVVv2TS5iIktHRmV+Smyy
C8RpPJexDVWezmhwXcc1Q2DbTFqNHeE+hRfgE4APRhJcj3VBNicTSjgrJTI9aaa7Ro5QQ1YjnKyw
u7GzZkxxgCdzbhGAlIVdMwS3c7x0E0jyKLIOCF7T2iXe55YUFkQc1mw7vtp3NYTuC5GgcjUvyUCZ
GjRbgjWFtQpqN1usejJpw0fJa7UeMd7Mvsx2Y6aT9LKpRzoVhBrh/cu+Z35qTfXOS5wguqdrZGPd
ISthcvtdZgFwvLJMwbqd5FwCuSlhObjKBS/jNHbIj7TKCTU/2GkxIkuEJVEFZrOq53Givmwn0tX3
uEwmyEj4ZNQMe1W6i0tdeHarBA5WKn3oZfqoVuc4tfXs0OPhfeiRClXKErNl5GiWvlMSVjUun86W
PEyBHUj6tol2eJMBhZqbL3DbnWrPwxKUyjoaswHWpmcSRot6w8YzskSC2zFh91UyzEjCLXsRYhPn
2pTPUVIJ+WVshhLSNjM+wnJb08FtYWZBxQE/E0KwprIUhyN4B4tXEekLPsnQC+wvDMPYWcURKQbJ
xrMQqj54NMT5DFQYVAIIwMW7W67YbHYS/ZRKPVaqgV9W+iFNFizkyrfDxRk8JTl3OIXGY994RpbQ
QAeR6U7JqrU93oYrCcd4OKOBOSE3HY0aCv9qECJN0oNy8hZGlA8mBVYqNm6G1VCLxH4OW5CZPIAC
8l9ZfEbNMyiLIqZRx17YPK3d2EQyHo7kuejEEWjpA92BeSJLm6yklaN9Tc3CJ42T+Zyb/jB8C3it
t1+Megoa4lWpSgtgyrZrxk/SXHohmNtjD92Zk+ADHVYWnRdEpNzHitW+sPB/o9piX29+s2oVdpdJ
T2zPNrYqY34cqrzyABGmrcBa4xbFwqCYfbh818hj2wqtZtNMeEMciLrf0D0GEGb4/6x8MG1SzIfV
hNSAPDgwPUP4ESTpYD6owWM+r5JJKP0pbqcwuG/a1CcMBID+jBsSQllNgc0gJiJT2wFgsD5xaWPD
/4kMI8Wh0wR6mh9ap2K5ttI1j2MIDV5KfuJKEqKTc1UFJM/eIHcGnYsZJaCm46auvEeF+gTloo//
G8InWeDBx9adZgYPrlPP3qhZRguUjSS8PfS5OD0QmsnykIARuoUnXpvIBLFHYIm4W7FMwGeSR2YB
L4tr1PjLg8NclLu+R84voD1L5enHiDA+7waRU4TyCYRbhTqDflgMgwAIB9VbLHfxdIVljDUN3iUx
PSB5LSq8W0arbhJzwgkCXbHM/Jsxh1SOVsMuwD+vepfUdGRTWdpouIxFXZv3Qed7wTez8Ar3tk4d
t+nXjMvZh+TmxHq87nLp9812Gmec9X4qJIxExsGAZts1Ir9m2M8iykAJ+GkFCzRt56C/U2jr+5Ah
rlPzskJmln0bKaZApoi8LhQwcutEt9/qyik6/xoBVF6RZMDeob0Q5QhOEQMn8RoYBDLc/Ne54zfQ
InpNDK4HdM7pmr0vSI64KlWal81aN5WnnwMwNfJ8cuJROu26mt3ZNG7ypINyfIPIGlr52yvk1+uw
9rHAR7hpaxt85ZMCmOYVIkZz6wWiPhSenk7UBCrt7eO8vrGyj6Uo2BXKzmyW4N22jU9imcorDIrj
O6XG1wsx6DlebtsY0tFYRaNx8ObsE4rO+rLo52JjZ1p8evv7/+IIx1vVuuqIMIbCD9SoaFbOAiZe
tc30PUeB8f2vHMI6LrnrwhfdkIThPreCbj5Nuo41aIl0Dcqt6fTv1MNf3xChy3x5qUgN0Xacjsau
baw+3eDMIAVtyOdqZQuCG9bduGBfIOJ1f+neWO4y8n4qklmdGCjsFAZZtMTsdREtxAQa8nlYePn+
7Sv3o5r5562t5RzJ1FK07Yq+WbBLTPbuQ7mY9VT/lNpyN9H9XRFb365dgwXNJKjZxhLMhk6Vd5ZZ
YFz5GxwkKezUXkQBYhMqILMai61j5OopMAL/6zvfcykjvPI9j3ejLRF9uIFIWy3yqwGN6may1Cc2
o9Y6cxGTz5qgTDLKvRV67wFUVWDsYYZYK6SL2Ize+RLLpHjlSxx3RGQejJyXRCVSOVSVwG5uCTNN
qVtodz+yEeJwuLeTukqW2ERQ7lV4U5Nkc/H2F3j9UYCA8+WA0GFT1QGtARKCnT7YYx5i1xrypBfr
v3aAo6dBMs4WYheXIe61s3nqxxMORdShmCDePsDrDwPrWMxrzhDEi2oy2EV4wP8UffpYKcBWbpb9
tYt0XIhKgnaGBsKsacKseURpX93qBIbs2yfw+kPA9I+uUE8KiTZjEnuDGssyqsxqC2WatFlzNi7y
zB7XvhmX71ytXxzsuHytaXTIyJ/9nQjHJto4iZF8slHIfmKrQS5LIZZKZMOe7+btk/tF6QmB8MsB
Ns9GQnCG7e8mR7j7ms0YOJzU2GaAm7d0dIMTr5LpCTa/mFec7155Q4I0rSd/pC7m4p07uFTO/zzN
WOW//BauEaqpZN24I6JG3gP0Gc5xA7pA20yxi0iuXg1+hwKUSsEBkJDxTuHt9bFpHjd8CEht3N7M
/Z20tUsorhufSE7vRsWB984T5PUbyqb45ZkpQh9aTBOc2TRjUzcIPqwHCGEEpRIzm8EyFxjH32n9
vP60+JPQu5x6jwqV6S+MVxTFslVVvpt6hyT7t4fL6xdMHEuHaIS5w9QLf9fyVNqZnXzEaJodklG4
7xzh1TWWQI57dL18gnHG0KE/7CNctDtpVSe+n02fhJ8E+ySPCJp8+1wWkdqfBx2HOprYY1VKgiUz
DtWM1aUtzWI7tgiAIcs+xejTUBWWoCCmAtCloilZGLCi7NGITt75Aq+OeoGC7eW51g7QauAgWMtb
I9jn7IHWkRBLBq8xbBzZeBsaL91p7OagQdEtqOJThGlKjBGLXevWVRTOsYIBvCV+escin3Uz1rat
MMLunbbDL26HdXQ7CKJm3V7SEqXILrepH7j7zgCQIbyBLseIz/Gda7HM9D89AbgWy4j7aeUTUfMu
+y6i4O4SXBfKEc5U3jhcAVescjurV0YzGBu91PqpFpNb28VQt1rT2I1wQ/dB2TZ/aQgqtQgLfvoq
QQSbiZoxRUATZmbjte7tUA6YNsVInloos3fO+VWhgkA+/vI4wsCpaTi9u0Nv5BC8YAN1GptHxyJD
wc9opZTegsBgk/3OAV+dvRzw6Fkku2Ek/WF2d0MddFsLFjnYsiW4dTDe0x394py8o2vnxZYW8HvQ
FhqT/thCwz+QCcbgXkKlXKcMd307JydD2ql3nnm/OCnvaIQWJD0axHEivkllRR/MI8bFUdNZ34z1
9u3B+fo8VceKbTmYdSZUh4SoGu+CDAjy3K1h7eDj6UgqhsZFUUWRBTAmILLePqb5qsxQIEx5OToI
taZn5i490IiSLtwcc73UoQj7puRkYN9fmT1cxcQnutfwm2nrsrB/55q+vkfg4EePRgBMCO0SVFIJ
+91nrweKzriJ1n1NHDqE9wqkcXiTJARXxN38PFfZtCpby9m0ZTPsc5wrcNAoL+J0SXjV1THsLSJN
qow8v7g3/XdWS78YbfbRdomkSjINgpIVpXRrwm8rgjJ9/9xraNzENalpSQPCp4iw9b59V159m2Mn
XAbhT4+GxjGijNYsg60nh7HLQZUaDjG6ICPlxjc7ohZBa73nrfzFEDhuC7alkaEQZWgvNfy7fra+
KCpqoMjK9KYFL7qOrOIzbmSQGoZt7mUFrfvt8/zFhf2hff35PHG9ZGbOUh1BVAjIyJz25RhGCCAr
Zy8ICjk4MUFriozKd8b7L+aYOHo2mdNcmjNkrF0uYKDrcJREoc73vpngCKb4Td8IqNV4i+G8OHn7
JF+/mWjIX95MKdRk5jZSNDX3wX2ZOF/6gpdcW9jAMqx2hlEy2e9c0F8sNrxjDXkxZHJKicrZlYVl
XyFqCIiIMMNtbaDHdb0lIKszJfoQ7LMi8irsDOaH0jbDr2+f7OuPSU8dPSZ7chJ0q1nshM30xV6C
81xDqAcKp+9J2F+/g553dAc7x7YCWlicYWJQUoAxvIIH7a0hPRbQWssGtwo5DIUKP5sBgLC3z+v1
BYrnLkvhn0dqNQBznBk3VDAhvGmvXAJBGrKOQPcbsnyvO/6L5zEuhJcHQj8yecKkoVIqVz8XTnOr
KkxuYVx9kCOZWnqKA9oOWbHG3nAh3Mq7/ktn+EN+8dMZ6s5LTJho7m6p3q+IISpPqF/Xe1+n4Wnf
wRZ/+zivbh7wLy739afj2BS22YMVEXSSonpiI6/PxegN+p0Z8IuPF0ezzUz6zmnqJt4KWU0nWk7G
KRdpSv/ixx/dnh6QyhSpKgO8n/vfaUJZV7GH4OrHtfl/YOy5qp6LO908P+uLp+r/A+uOwyv+19ad
dcl29Ev8/LNzZ/mLP5w7rvs7OmqWVYvqUmF/5qb/4dxRuHMweLhC4L33LNdh4v7h3DHt321Mhco3
+R99zUVH1/5h3JG/o9ByIdFbvs+TDsrY/8a4w5ewGb3/3lc4jucgmFiOhmOMBuix7rhN2xjMf5xu
RDMwNPKefIhTeoRxlt9EVdEExrQSJHnAVRR16921VY/E1wqw0l6aKTsdPDn9lVnV3+e5PyE4C1/s
GBo3owOAeQnD7oeNhtXzPbdnc+WMHTxviE7edCt9k5KpHQSiQH5bFPTmitiyYH6jFieRnBj2icwy
rfv7IkpCMqozUY+PuQLp1awDJr/11BPxRUJN6mtgcolwB3YKmeOvagcIO/yg2AfkXZhhc4sWK2xB
kFkRoDHUtPaXvhQobPqWDuKeDjBKvSHCd7zTRo9q0fOZOov32Ctu+yohIqooEn0rUq7CGkEELuwy
ygdnJ2zDA7GTwQ3YhpgWCA2bk96C2Q6HGqWC63qQHOgBIzX1TbFJmtoFJJaC9j/lpRb5JN/1bnYS
SWrZq6ivgmobZOwtqaLXEbmhodehm88RXDQesKyUZBIwj1a14bWlgZRmQ5IA2vOn+bGMUhGHX0Wb
+2gvyQsCbIQUnq5ibtw4EF7hkY50AyBrFO0TopWM/9KVhU8+ZCQIy2kMdAyfidpBg1pb/RB8biqU
c9AiWzligmqLIPkoJzMmD7hxoLprXBQl6uRyrtayteP8gOKktTaRL9GqBGos5w+NayfmdnI7vyRy
QBtob32jhgCz8kU737JsMzEgWlrM990g6k+x0L0tVt5UOqhiEVHb2whWerQFQmrV65rUY30oFbCw
g5rRiEJyDep8uMlalfdnuSmC7EzC4k3X+QRUaN/ZM0YjZYRRf5rKsCWHLMxjanfjnMjT3o3q4UZK
tARn1mRDO+RlaUcXHWj6iUFV0JYEL+GiVcnN+hD6pKJtqHp3wMBFMX0ftCLs20d4h4K7aeIxA7iS
o3Mc2pjAZWB+w3wLkc8diYQRTbMF5eqb11XesdfsDKhbiK6kMZ2gxynNTUs2WUmqdjNRUFrFfSfI
hZq0J2n4yzFeNzPtw1O/SuJyR9jhFGEVoY38xLojqL4QPFKXG7PvoTvPZs1ln1GKeGckEQTBU2iU
fnmPMiRJdtqPm3DrtaX5oQM/332MWnNpUcImV/2NMwuVfJ2AGKltiwipIRvX92NSmISpTgZ4Zc6Z
45QdiFjDL1ENzFM9kqMhnEFvXbRX2U2q6IKeFLoIHNTooxHDo475HSKj/GQv3LpAVGTkIq5WFc6l
dKPQnFTVSls0bDdW0HQl1GcsTCc0sXI0BitgbW57iAMSDM41SOD0Ng1b6rJZJhz3tGuDetjJDOvr
xirHOvkQRtN01qYV1y6XPfEZFdCv7Qh0fVgjyOqgzJgepDO2qM10Rjje2D/NuUpsJBs0g7e+CR59
41uKSGLFBD6PkrwAymu1XYW0dQG1nqluCphDlg95dx8hRJVbYfc2rp+S7/wJ+RzhF3mMcfZUeKMS
J7UXafC2Y1IRJp3XeXwWOmaQkfsYLvHceM/gM3lS1F86YY/hfa4b7HP9KFVLQ2mA7gGHdjS75pZ2
W9V+9Rql7lHkE6c0F254FpqjaTNsK+dDQBgncK1K5uEJ2HbgYOzX/Xk1ZM3QbztXGN62LSUADqOq
jE9pRGj5SjTaZTtDwhl0J2L/+tSpb30eNeTPzUEChlqGOKppirKNDN3eOssjI4O1U4G+3ZgpoOOO
rC5CZatenSFdKwAvITOh3WmDAaWk8y2ScvrijA2CpN6t+nOpI1zdCWI3VEUh5us+GK9bH13lKkK1
SCC9HuhlgBYNQCHPXWoHFzWJFATjyEpPW5PkMPyCpH63T1kv2Tc4lhjnTSNlC0DaQlt28AS9m8Pc
y9ajoG0JiE9s4xMWqnY3McMb9k8Tzwiv6k/dIc6KQxA47ucht6zwPEfzloUHxl1Tf9d1bEwPLVt2
6CXaIZOqIVF+m2v9oKxgHVr+NZAxGi3m2ei79VoUw6nHTEJpb92Ptbqt4XCvPVrLi6yHPqYcYnbH
xsL2pJ7ptgh7BXTUA90nUgTRBWytDoVPVTofdeFctwTUAALExG+h44GhtoKqDIkc9AT3A0Uj8XwX
hjTPkRUTTTfhUFJhceWV5mOTwn40J0VlJnse4vGmnhdIvsOOoHfb55Dsr9B1r7B7nAb5hKp0sjWh
LC0yEQS452Jo5AcQ7IgaCrM/bTKAj30UnSl0VHsyj3mtZCrfhbUBomdxy9hGejdU/plKZL8yNTV9
YngRo406/CgcklVwbR2qsNB7Jw2804ym6d60yvBGM0XDTVJUKXAYAgOvBtONBDEYWu5FVAFQzgsi
1vD4Z8yObZ+6T0jNwvNobMutx+Tnk0kyirqc95iYyTJSlb4iqTLiRV1cTiPhEk0axrdljAxVZc5l
lgX6ieXMR2MioS5JiBnI03sjjuBIcK+hLyfEXDrRk0/e+lWEK4HKKvlKhM/klEJLGlNOYz2TDZde
zfHw3VuypHwBjx7nyClKwltrzn1wav0NxhIQHmVh71O2aPumrJCEV9VTVqbylvSg+DGL/exUR061
KcfU+Thpg8jUuXT2RqHlwS5KA1lO8WVqSLz3qo40EbKT2gUiP9smwD5NMmLRiPRL26MDzkjHNPNL
PfPYLIjS3fVBVa+N0nG3qB2xKIT1ygV7iCKv8deTnZ954QyEv7VRWQHp1X5WHkY57VD2XXPphvPF
9VYSfrDq6uo5ZyasBhNFI1lnuske8Sh+KaP6kNS0fS14szHBOB7c9I2ftucApYHrWGhTNX6pJCuu
CUYnHNX7KnV70op+R6pmuPKDcTeM4y6yor0VRflTgv/uMETht5RtH5zAnNCnsc33yeR/7P2RXK3J
3HsDNZ/QLvcYt/aKykgE05ZYWAUUzypvWX/fURo7I4rhvA0DSnNBk64m1aLxDWFd8Qy1ktDYauAU
ax31hJAaqTgYhs0U7ivg56HM3b1ZiHpX+aF/L+e4vCujpP0gpNXfhbYWz34RBXcxYsJkPdqNewJy
EU2UGUyatzbgxIeu0qySPNfHOIdxC72ZGZ359ijPg4klat903RN0iPHBi1V6y69k10rjtC0qJ7qI
NESHiAylHctu9Vx5gnx3FlmHAiHyZZfP4cceYN5lOqWaXIHC/e5KlV7rotMbd6rBULMWTeXarICr
kNNlWZuKsJjPZURE+qFEceVcjH2FUi9EaZTzOJvLdolpmclbbwLI+AXr6C+5wap0LXGs1xtFlzLb
SqRsd4TBxjz5Me9MJ0zDXkPGyNx4D3C2SE5ttxudzyVYOX0OGNpFDt7K8lM8GW73rIh4AS+NWppq
Tz2FRQiys2wMl7wlP1QrT5nhTZyRT7gqa5ZvKFtTnA8qh+FNAX22bjrRNReF14hHqPntU1hP8jQT
QQHwO5/4tgOiTJeA2jagt6gidIO8JiAqzawt2z0Mf92vm6bjMoBorDNWSJb2DyPrGlTcXWB+KQ33
Q6Lohml4j6i92g43b9tdDcYEkT/EyNsMV13JZFVOV9zkY5OeZUNRHZIWh0RYp7yAh8ogMzFHKuLy
Ji5T2z8ZAki+TpKYpzwP7jNPRrfj2NQI6Cf7LF7CN9FgIuUO5xPk7h8LmB+bscayEictQVHSfoRb
+1lmlXtleeVdXirwv1aFKScXvJ2BA20cZHtEkRjPfj26V7PZP5Wz92Xo23GbD+l0SpJGtI5cUVw5
OtdnSFDzfcuMvYgs1fI2RZLeO3J8cFgPbjSy4R0LjPw7AEe8yX46r5M8jnYMy2zZSHTmTTUnzkHL
LtrGGJPuRjL4toPfZ4ST1S0rx1xtpF+lmIIm1nTseoRxWish0aM3MZoZ6uMn7miLC9ZxLUhByP0y
lBdZjYy49rz+3EKejE5fYfORooyIXRLlmdNVAYzRNNu7TpReDEaDiF0P32rtQwJXY7In8HQ88Ykc
Xpe2fuTBEK39Qe2y5W0RjN1lLp1vwF7W0vYPOHAxcgJVrs34NrTt/8veeSTJrWRreittPUcZAHeo
KYDQGamYipzAkiKhHFpjU72I3lh/yOpXr8h6XdfevCfXLsnMQETA4X7Of37xy1jk19IavwzGxGaZ
Yh5F1QdHdfS+otsu/ZS4Jk75gTiTxpKEsZlfzS1HxNGImZJtdbYdthmSmQgYsGmr18jeYjZvCUS7
bbX+hdIPo6ouCds5fs7q7rhJRlAxkVdm5++D2b1JmAWkIhp30WZmzl/2xngit/IwGdBFI2OpjrYX
q7NlWJvjLOeKKTW/UxlOrdijzkv+VI7Dz0XvSPciq5XC69ouen9lPoXoAyI1uZTyw6sgFqBZgcee
61fTRE/meAK2/yp2o4Cg3bviYsXon5OOYGHclNtIf8Jx+jDYvA+bqatfen1/aDWMt0dZ/UiMtdkP
PXSQiFMkcJj9h3HKFgi1QOBpix2qEfOmtRm+69LP38Rsh62DQDCf0hL1fPucxvZz30HnxW1QBSg/
noh/P+BNTbCl3tfo3DAS7QmW91t22FM9qYcemjZKR4LBORx2yEb2dWbOSD6yWw+iLkeGNwftmHm7
vsoSLN3GlywbbnTszXeNp7GUNJq8ycygv6qntm8edLtDn1jF8JknMr8tvfnB/Jw0BFc8rPEcGHjo
ycy7x+L7bCbdnbS8zQB6DjEXiR/qVtR7kuj7I5Z2DGFMEpesrnEBWFR+30hsmjsiClHVmTguq2Jw
bhTiUF4pTYNYt5ebipn3JukiBHJISKRW6c1YuPxVoq/BoOm3q+XcSfTMYi55Ny5h7xbWav6ku1hN
oqPSF3lQS1qcWo1lbtKhRapYwtVwXqwGA/tSaERa2d5j5Uw3Y6yuS14YZEWII6KBFwt1mq7B5yzX
/BuowbWzllc1ds9LvmVkYOwXZrqpWPrukT2vPrptqu+cIVIhldEUdOWq4fhKkbqwvRAwOZXIp6MY
991+Kq+wodowV9HTiHP4ri7KZ8zUb4pYeA/SqKLTMvCSjTIXNJGqDYfYq250XSNhA8vpA0pqyXnj
DC8Uq9BxmxYPQUC59tR2Y90FRiMtEj+wRdpb65jXoDhFVzAorKM4WKc2+t4s9XhKcujde2sTatGL
1tF7P6Ch2LlxvVpHXVgcilaZjzoRc81MwG1upHsPifijlkXmRa6dQQWjLQ+uni1Pku4fS5eFrqEk
u1snGjnKsgWOrIz2gzZ2HkATuULsHXIgmkH1R2cL+bLsvvhQhmade4CMU683tFy2MRwSc+D5M5E1
lH4fw1jkl+jTiMTbDBNHbjNiwQQyMNolf1AR1nfkYpDgCHcqExfUxt1VmtrwVhh2Wx0IPmDLJsCm
ME4eFK9DSpjgBexm8q7KIL6sxKmWJwpxfAu7l+h1eyUlUu9M/W41I+8+SWzcguts7uaT6leS7Uhj
VHzBZXueYW4cGvj4tzAqx/qgTSk6WRx0sVh0XB3/K7EYvk0/d6GCYABaeNOHLhP6fjIIj+NCzk+I
SMMMXYtEr9ZxIDFq2YOFndcNdrBPDYngl9okBkMVkx1GMiOGsdW7L5CEH6p1vCyp+4wMtj2h91ww
i27lHpOfJ4z+mYNENNK2wFlwMvewKVKfccXoz67xXBTZAw5ftwMsV/gU3b0cjAzPGvc0Z+athGWf
V2JXOXpzsDvrp8rqs0FrMLbat2KGxN/P7XlNlL7L7Oq1aZI7JK9kxrjpEhgAZqFdEMZhNsVAt4fK
tjdt5uRoKmMB551GlEShQd9Tm16H1KXEt7Ov7Yg2jxoyAGZED5HjTrxUVzv3zppDVlyL3HB0x2Xf
KgDFZF6qh1KpHmwPeq4R67qv1+QGRVU07TSXtiGTLMy+dcQ5N430zqMxuLNKMyOFqCbbtUdwxqYn
eXfSNmpgu6oPnYFWwhERzS6e07eajvzazMcrmi3c1XJaP7HOFgnHLmmM9c0gE/C58YvIs10c1w8t
An9/QIPgz1IdAd0YYDIsllH3LDbVvYHuGSdOx2MCR4wMfm/pqbZFQe0cnSa7lv5sa/dev752E3qH
cY6eMsH5K83+TWu1O/yje78GZAk6WUewUswDobYTiFZ/O5QUbHlUbD3FHcjs92pkPTvRrZMUD9lM
+KNpHeJleVSTtBDm1YjFHPb1gXgTYzC/a5p5ASlm5Gtr76RxfjNScz1lJKSELRHL+BCSJOjcLPZy
7WP9tCbuK7qInZDpc6fMI3jpNjk9yWQ9lCusf1Mvd5nbHteuyshPMczAcabrIpMPM+7OxTpfGTA/
dJb1wLaDhCZ+jp3mA8/jcwUEEAsKkLxY7pBjlcRF0pjgtP8x5m4feGIkVHMKYYlxtLuIiTfh21i+
Ymr6wKSs9mWpnSRuf9Ga3JOk+LOuxp02ix1WVHtrarDarkBmubeWEGEGG49gviTorJiKo300tYYG
EqPUWZxM8HuZVfeTKb+QqdD6yAzISsnt+6nUbgHqrk6B05whix+5pr8pmydhaY5D53FQW8/s+R3E
iK4J1rnvccBxX+uh9ZXbx4FZjDpYq2PfIQmcaUaWCk919BRdlJuHPtJP8UgYd47iLagNp37petB2
YyM71S3FYlM/8w3eudl4HiClIGo7ZpV+8ZBM+000nzNb7V14Mbnb7HBLspnlu0jVG3ztycAD3RPp
a6F7pD+Udbz3Yom+Dv8XwEWfvIT3Lp0OFJXPsSsOCAe+qwWHe729idXwA6awxaJUT3kGKXqVO1h0
d1kr7hqVEibVzSH4YJhr2Y0dNd8yO3tQcFfVCvhS9O/OZEHksrCzkThJUsB1B4GOGAPT9KDG5g7J
yyuOiE9V3hLiUTbxkairX9UYg3DTB1LObPJAOKmlKrAp9r7PXfS9zzFQiZMn0XnvfNDsYsfzbdqx
MLdKidykJBpuAM6DudDqQCgpdibpLTvLrJ9K0zuMc1m9S1Qn56FIW/LvqFlM3E98Iysf5rwj5CGt
+W0LXeWwTPfT2iZ706zuPairPGIuXr74E3uL+Jib3gQIsOJ9ZRiISwsZsyAKGdQtia1Six+Bfn6U
mkv5bmg0bUTL9+56SbFrbl3EptNYP1hARcHSDMee9Cd/sYaHIUH83lX4q0/jGw9qckwxhHAb88lN
1WlYYYC0swYd3llHdz+X3XS2YE5+j3tzuZorGVBbjGxqhnpXY1+wmvHtENXdni/FJGu6BQ9gXnTV
e1JhUW+YX8mJYo+ZneQtxafkXM5rn4d2kzTnTsP+jNGM3NslAliMY7LTjAALnMhO2lBXVocYsJ5v
Cltvf6RAWX0wNbWEs6hHI4RCff7aqwJDA7r+i7fOxte2le07mMr3sVnAVJwNcRmTiLGIxRmepDp/
JKkhWtL7VpFnmXTak0tg/aHkLK4cSwWOSHfxNCA3nhrnSBt6Z9WEsXVERwarjscPKc/Nrkmn0EAr
u+sylGuxyTMaYWmK/zUoOeTcFahjRNdhP0AqOxui/cLQj0XquAsfNhf3qRC9DygKKbBpsHvOdeTW
DQFjOYC6XzQOgQxV96hVJLZVqgm91X1d8IXiy8+/2ZnzvaI6DoYkJ86zHhvmjNFrDN9buVWHzFyf
v9up88ZAW3uDT3RgitQyN1+PBEs8RobxHe3xz8SBeW6vWigcYAI55q/LjCawZlZC2gQuW3VEoW0w
4jhZWws6a3TnbUrHNo/ipIb1yUk0G6Cwf+tz7caJzbtuNG77xlzCGG3iMe6UF5Sx0YU2R7rfYnuC
j0mX+jZ9llHWF8cjQHNz9jKb9Q3g4q5w2nel61+Qz62+MVTfV3vRbw0i07Fu/BKRmgeQAGw/C4Wf
gH0SLDqiswFoZiqYItLbowVKsUN2iRDbqtMwH8fl4EjePkDJvYSgEBD4CG7G+Oib3m4AQ+lIMh4L
61fVpOWNKwbDR/7fnJCxJl9EPaVf5nIdz5bJI2/C471z+0gB9dbS/GUTsUWioJvdMTOyIlRKNrSq
qvFKkOEk+zKiaL41Bq26dB5ByAx+TI3tUzbqF4M6vfQnjZyWFbU0liD1Bumzl2F2NN3bKrHAr8lb
xh44fomxQ7vp3SQ5GatgzdvFXBt7jl771gKSPWlOJe+RtMiwnaYiZmtEEsiRDkXdl9mkgNd5e6ZY
m7BLbconYhg33SDQTJX2w4M5DzMI/dr0NXuEgD9UzqAdvtIX44QRExgnCah+MXvZBwJEjnBRiptG
dOWjmsvyBjN+54xs2Tx6nlZ8mOj8LqOxNA8RzsCWn5DTxUWNUtbXhWwyblPiPuVuPJ8QVDYnTyTT
2YgaclF7T38GNRN9KKvJeBP58JmFYm/IU3nbm5V2gCY0HSOBQMyQbXup2DQOHRInso88PBOieqOB
OUt2ry0123Bm9WZP1Hw/PBeiEi/21nFBbecLHQWtQsmWRMFlpbfjVMuTHKC+T66dXmxG08jBGEXB
IB5reF4UvShbspM1GRD+k4ZkUvQdnOipkyN6qiN1irRYCzQUmVOgx5O8NEsiPgorrkx/IS66CGTv
5Tujj6nEV0t51aOhukX3Yx4gdNQUYmA9zwbDGjcY4yn9ZiCUeqksIhoLpg51KBs2YSef1p/EbwPU
oT1/KDdUtzBiohNykb0miulm42X6FYusjkrWdalQpHVnZs503+KZsIaqJkJsp4N7Idua412OEQJb
n2s9Lu0d8eoRImz8eFvm9J4LzUbLnelsEgt/NOb+WEaKtOioBK3zoS1koY5JhXqUzmAX+6jPUaVq
8Vj+MiJh/Iw6bzovsZP/ksKO0nAso+5bBA7xMoq8sv2+aiS+GWvqXmslEsMnHij7ht51/rZ5MVnk
YeS9dbEXT+v2EmL/TLZsxrPMG6iN0idKsBvBigrK8KVup5jqrjU4J5yR+BqjaUpwWpohZd/HRFAV
BI/E7XRcq4Qyr9Ejwzkt5gQlEbCQMSBWBA6p2ekF+zfv2aVTrzDkVwIyRcmBsxuqqNMOWCt5UK+H
z2FwOVFHTX2fH9QwLIL8Ca9XoSITHqNoq5TFLm1LZvW5N1GEtgvjPb9YoDNjpQlR92iZizobs5uQ
2SbH/jvoa5ejEELERpqh13s+cZ7NG4xSTpjUijV0s7Wa2z2hocI9k4WY4OjN8RemzngA/nWMo7Mg
FnmEhbKtpqQ2p7AgPrTMQTPQYVelxnjS1Up2WtseCAiJiwEM1YoljSz/CHFD2O0GQkUr9eQQCQQ9
Blq5NuzIULR3me6WxSXhyHWZMWEyeLXH2E2v1QwI/G5ZubKuE8kj87VDo/61y6CP865NxWDEGAwC
JmMUDIRrFbuimWn8vCXyfpnlYn0My2gi3h4xRLh45I8+uMmoFUEHVIQHKgSIQMPgAMQEqsjgi653
6wNC9nIM8WjGq8KcQJBOg6f3v6RmMt/QV33RQ5Wsz9HkAR6m5vQlt9W6paXl6Y+aY5MDx5oI1SvS
uVGHuvcGDyyhFNBC0AEvj0ZPaa1XGNxdBrxFfjDtWOYAFtAwhzSmg+0PIhvEvtWj/Bp740qo6kz7
b+u13oQa+oLqoCOHcHeYFZB0r+kMPPw+HdIkrKaivpHTYs4348YdOVCDt9nWpJG6a+BwIC5D1YGb
sZ6sZT8tEj6kb3vROt9IbaicL84YOVo4zWlxh6Z+IpIBBwOLVHYVt3coHcg2XggY424OQD0k/UE/
uSH/27MuQ17U987Mig8K07j0HLkTvdYw518y6r/2ylh1pLhZNQzdCjtiSTKBwyEKXZ4LMWnW64av
Nltxg0gTGCST9NiVDZuiYQehUxA9TJTIzNCetM8tYln7kdS6Lm5qWDpgIMYIsFRFTfaTTHA0ob1d
IUSxMj4odHGibyqYJFB2yOWmkUtEwGoGkMxTj/lSoUdehGPoNH+BI9TFNGBL9ozxhOk+LPGkvmfW
2q2nyUmS5qmAAUGQKSMJaqQurhM/o4CLXpRtzsXVSLq0x/fK62YmZwk+4BBmREdJNJbFV6RslEMY
umM15iCsAKo2O3t5tVoEygFmDYkDZp21duCoJHmRI+FifqORzvlgl+b6c2qGaA2RG2ed32vp+pZn
5EFgslO60u/6dvhuNGsBHx43lWXXT45s7+pYjR/MQTMMNxJecVd7azf7huGIl9UsCkoxp+FgrcE1
kO4TRjr/QmTSN/t4jCznoHsjpGs9ccnHjJtkLILSy7L4rMxs+SB1czBOolXS3VXQHz1fodYvL45e
lW2gphpSVWlluIiMWFZAiC8y82WUk1wOjXSsZeeYVvSeAPcO3/CQ6bszLq0mUXKZ1bCnO+3kBT2l
D9AxCe9EzpIF79usGXwLRqd7LJEf3C5VVORhGmsl3P+lrQbC5xWEGzZ2mmt4K+qIIbOxZ2e0ieUb
xzrIczNjJL7QIVL3FcK6sZu5aUNSBVR3ViL28JKzWrZSxhzMKzCQMZj7M9wvwyGTjOUtolTnfTQ2
zfDKMBPZMRNHEFZDmT/MwtNeo9wildlblKTlZ3EwG8BstyBDaW6tB7APDP91a8GLrok6R95kjFDu
ZIbkIUjTjqzJQcnWDHqsKK0Tu24vLr1HMxFOcM06/J1jq+G8q9YoVAaZOwEPb5/cVCIikrkl5/uq
Yv7hUrRGkQZY5OQMql135rGou+kOA9Q53YtOwPhKS021l75ewcuMulo3pTwmJDcdQAke+3CNfxRL
UxV7HDPiLsAeUFiYREd2cyDzVaakF8Raz6dZpx8968cDZtMt92CmOcypJI7n+mDgwvXdk7G2HiBD
Fe5BG2SLYGzUmf+uWdJA32rnkppsSKo0mNLCBjNMxvbaEMyIdzWmLyOn4bTe9c5ozoHqlEOgs1xa
GCc1jBR66UpPz61Z9PMO+gw7h8h62Z3WqseyZ+Zy3c6OBmcJCn7X2knwwS5wpqofD10DaYzeWzEa
TCpgukCaRb3Z7DUQB57zatkQJG2RCzTyzljOGK0gxEBvrWIeJiJPiGBzZJMdJFpj4pnIaS7YZTi9
/0qV+Du33ZW4tliEEgERE9HkefofghMDoAvAPCeU1Sn0R8ety71oGniiJJ/vAYsRq8dkFuW8qWCy
2nX4C3bz7+z9z+vb+EEwkhTSxNr2D5Yz2FpCxAPXB2dfkQIl49ExF0gMejJD3v0Hwff+79TY//H/
NLv/+6Wk7uCb70DOdf5Ucq0TzLQ6qUVomK26NXUaZQ0WG/Y5ufv47y/1O3d/u5SJvkkijt0SdIxP
7u4/Mc8pX4uBR4cYh74wv+dUamMw5xrRgY0qHzr6k/UvVCa/Sz62KwoL1x1sbuEEG/ZGZf5nrjvd
YpSyMK0Q8RAuidn4qxgKPYQS+5a0+gOJzOq/fecIHZMWF7aB0xz5x8ppizmRzThZKDzgr1Cjrfix
QJnRnbH/b0kh+HCudFzLtj1hWxLu9R9CDDHC/poGkmEiI2veEuzqzysZWYT60VrjDvNX6unfGf3b
9Sxb2o5JWBv+8vJPv9lGJHVmxSU1sttg8q81KXSwGajN/Yu79l9cyDFYLBYljgNpYeN4/9M68eaB
PXeuip3V6uMXGKLJ7SxHZ/fvV+Pvmqft42CXrpumxRWkY3+6I/7TVco84kVHi7SCMoFzkDP/XocC
14UasZO1Wv0VB6nsXkWe+Rc37tO+/j9J6v966T80EsMCSX2OZbYrC0vsyyozD7khc3bkLgtaUJwg
bsld5OO/LGUc7aBUlH4uywSvu2QrzmcmxU4U/8Xa/Zfv3TNNwjN4ZEha2eLNfv/ea5JisLXLFaiD
KG+qaPHul1R3/uLT//lMknynm5anoxTgDnCjf78K/PREK4vEBLyKCAm0+86g7BPtXg4azQSZAsel
+Ytr/vnJ0BW4CLvZ1QmaE+JPAWErIH3T12YAsgYTJGJ/iSnGHgcR6b9fVH9u3CxZZAfs3Q6xZN6/
JCh1OqyQrhlIEieRt71a1Zg9SnvW0fDBxRjDz6v9f5nK/zQ2EeQ/jrEtwea3iJnze/H+v/9XM3DW
/T2w5jOVZvud/6tUcey/GTzdniFwR/CEw336j4gZ929iE5ywcZJCIz7P9v8Qqrh/s3gALP5Nmp/6
ln8IVQznb46O7stzmVXQvrMn/TcCZv4w97WsbflDLrJx5UEpw6D392fAwTo6bSF/7POxuMM48Bi5
t0yevjY5Y0yZwIk7LWX/iM3DY7QNLdH8T/hnyUcnm27NEaX4UmO3909f4X9RCXyqWv9zW/p8V4R7
erpjUg3o/+J3rQ2gwbPrZEwVxy8oujOqzMJ0bpWjX5Z6fhQyfreH7AOSy9VTD3On9rG1vC+z8WLO
00uUqtXvsdFEmMHcL3+XUS+Y6TBln0mLsBmE0aiAyCbHf//GPfv3PeXv75xDd9P+kBWF/9vv32eO
Gx/dkMj2Ma6WmPY035Sdn2YFgIi+hgwAzPbbOPmR6723ayGsBRhX3W5NYDvekkV4swXMcryFOYbo
I2286dR3+eC9TYa4T0wIYfgK1j1wappjYy72jJNeNYOhcE1kG3xqUCIaFidLl10xly+kpL0kHDDh
VJE4j31y0K3x0+rIw1RP+55EgdCzTG83ieHRq/o9yOgHnnzU98bc+Ep2YaTJBxWdo0Fdtd4N5FQE
kMXOSZ18MYd3var3S4phq22f4zm0FbiZPCFPRNmifx9jJ2SKAH/ahZisjfhYlnDBFp+qFrHmUL7k
vTwxut87tnkyshDZjSkdfAcZAST4xTdjoCWgRQ1Lr9hMFy2zYeAkodzH6/LMuAqurIpghmw/IWf1
0TQvtIhgXhk0aHvorqVbPkXQ7Hca1JUloXX5XNvVUHybZXMqIqBKS89uh3y5yxL9Iuv0zdJhaBXG
S93pL3giRHgbIhUQ8hzrw6OcADKX9ajb9VOGw2hi/6yNy2QWWjAMlnUU9j1uwzn0aAh4NAkFee5F
w3xyDAon/tmZ5fsgmz0jAKO1YfOMl5SPEZotLrteOx60tm+Prss8Ck5w5BcZQHLRrs9J0cZ+NvXv
XQYKadtjGaTeq7EmN47Vf8PMzzp6IoCom4Zpygco4/SEAugbvsbvk6CXSQRp7RtYWWtOD7med+bY
0HjHYr6Mk/5czl4JJqAdDTKfA8v54Xgadlzba/Flk2KBpTxEMci6zlTvJ335KqG65soAlaIExZ+3
+OXF0x19xL2DUQcoiLvD63G8Ot4Ltacf5yo5uC0xKCJOf/E/3s5UvxobXZls2W8mc2bQkqMdwGyP
D01kEVTb+UYXjF8J0sM2jLvsVlj4MXz8aGV0wYX2kfar2HlDUoMT80lnsgcqO96l9oMRr9rB85IL
kieSFacFvoqpQjcDK9MSAYWuYutro/mpxAwz9ki2bRQvBnZJjODUHrMMSniUEPA+q/gxSTymozyr
EDUTX4LCY8zYBvgfr8E4OvluKC8xqMFu1uSLbCEeQixaFTjP6jRMcVr962oRHVrVLMUahDhMyHAN
4uq+djLvMENF8IU26fuxnydflD1iF2febfEWQQajbajvejhM1SZIUyxkEAqCuvrdWHydqoxMV7oZ
n0niXaIGqGctg1RFwJ8r0cWV8GeD2W4fvNJ5dcsyCtaCOjPrecpbyNo0L7eTjlGrh8GFb0/LyyTy
11xNt2NNEF/qsgqa786aDbsx3n5Cy9/zdXkpxgZioWQImZcT5vbKvE/AdHsru+ORfNSc5UXPmJOO
nXNtdchCs9hurbjimwoSK8p3oOCjFyfv/Pi848G5tEYVtKVWoBoxXlDmtEcT4+GgnF+yHBoS6XqD
yQ5VCPuK1yJOj1jlYSOcDoEolAe1Uu4jSxv3mnXXlsU7KN/PGGPSBeWF36RDe2T40foskNmFp5UU
bC8sNBrSNETn6DkFjEyCKvzcclM/85ZTyRsi+t0AjccWZnC4OV2Sf6yOsUtSiObaJGB/eNELnFzo
vpMMRlAI1AuZ8BE0viULTC+OIqdZX0oCInxr222N9cKewf3LkQmkDtnHxvSSlEfRcWvzfox8Rlk3
esGbyGfvrdpmR3nMB2+s7mlcjXuGXsUum6xfRovIYd14R0sbYUGhXzEtuof4RnQPL+/jEvyYeNzA
GSZKzUxzu50F3drFqtoiNDV4WpGmB5/7qjbXPzCGmaLkwyVgJRgaPu6sy+M4coVc8ac2S59ytTi+
I4Y8NPu7MQMHj5HDL9sZW64w6aqEcXmFifLn186c62qZbBQwbB6NYnwU03JJ7P6xKsZzld+uJFH4
CB6FL8zKDKyiv66quV+X/nE75zEfeTQ5mUwt2sVz/N1Qywv5Tbdy1V88kf4oUxlUBJCwPbK4UK94
nSZ3CNnwC+xf17g/xVle7jRjfYkK0hLkaJ57a7kZMpYsdJPVT2wTIiivELsTnjvDeFv9imvvOnt8
o6igynMGuQDD1HAu1mcjYYKXFOJmijACSjfTJlBNHmnur2p+ACDzQfN3YyYHwhqKd2q9Hgx8fjGa
+F3q5j5jFt0WC+cWd7CN4lB1sLdWPPehTTyhT0u4V1Kc8jbGawVTnizna6njGrEwQgCTIiuAyj4H
JLEfonw8To5zb5OBQEgmXKWpkueMuRgYPLd/GXL2bLIPPpcHYa5VWBTlIe41/GlLjzb6ZJZ3pTQh
5YiuAjkfgrIrz6sNAFk6FRrSBDEgfsMBstaFO6BwFNevfcZzx1zBDV2VfqS5iR1e/Uvbdss0jWFJ
8oJ9zSL8XBBMX7kbWn/Tw97RJS4f9MKo3pC6+LiJMITt6r02ZkyiZzxcMmkRUFcjn5y4LtqG93Gp
H7nYUWu4JUrnIUnjztthU2hCxdQePy+sNyzZzHzH7bb4XMOOUu8An7cFeWdTP4VmYxt7xeAmzNPl
gLLRH00UBlGVkVIHYAHmlB6ZLrI3DdEdLaHHKfsRaZS9n/cA03pccJdTuhUcfQ45pFS/urpOb2Pv
l8PPo29hLTtedDP1+gHKihsyCL93dHGwRfqeJizy7X+qFXpw1bbsyiwkjD65Gej5DtPkDwMl3MgY
0s/q4YX8cO6h3TCR1eqw6cTPAt5a0GW1vRvnzI8EUa0dI61Q1knGtHfayWxxzssc36Ku6o6j0aLd
ab+C7ULwbWFWIHasTqh8rJ2IrYtnkuGicQDBvYN4hDF+CvU/TCZDgUsnx3llAmrglrs31OY+Otxq
hkRxDD6BxDr/yChuVI0YmxKfO6u+xCvUuM/Pt3jrA969SRh3E0LUtPIB5CNfVnHu58J61PFntcfh
W6n1/bEdV/YX+ZjzhBxQJN4skGIOpnj0srLdeT1jOU1suETWxns9d6AzMrmc6Fm2Ne9Mo7Gf0Ltj
J1FQojiH7ewxW1cFNdMn+P9EBa88yRhCdR3lmO7X7w2iIF+tWJ8aajpAbljCwmMFCfWawqzaXMsL
H+tSFRTbhBx7ip/yxxB3v9g02J/RbPlmxh2jneBu5WlfhRSzVe7iuj1Dc2xdKzBoQKKYd/j5ME5L
8T4tzSUv+w+YI5PvmdGpknTo+HEBpXsnT00fwoVPsfUL1py9by70TNPdJ2cLus7xid4Wtew5tMgf
+dFXE0Mh7gXBAYwQ+n0xq2rXCOYJ1uy+MrMOOh55tHyP87bNpg7/Itl8mROgfhzVpexkGk4ju7bl
ivtsXN94dO+TKSkhqeKiXir3B0cmDPOed8K2GjSYCgSfNaqXGq9Urs9zjWIBOTJ156qQSMYXUXGu
ry6GBeq0iE0wauWsTmJX3IZj6GClzTemGx/59ihHqAWg6hJbn/KpRbeN1DcCyFKqvb4KGCX1F0wd
mK64aAQ6Lb9aosIR0uKbSdnaF9Obd1486qE1vZrbCaoGfDNV+jLPzRKI9b5LPR/R8BwSKhIaKcHC
axzRPw2mz3x7wfk7ZdcpWdhutaC1dnGPWlW5g5vAvJVJDC0S+DB3fGbHhsO17jbf9ahPXj9fTWd2
4ztOfvlsn7ysNwNXz3G/tl7dCK2crM0gG7a32pXo9LPxm6MRJNbWbNp1QhGFWhLL8tRlcjtgd5UV
r0V291kIu5kLyWf8wdCI0mSiWRAWW29/TQRm26kXf3SEioS5V997eQNnbV7dsM7ipyTWnlBf38wl
h7EtJU8T5uy+1K464SUhiqolTEbzSgLCW9zrBi5w2qMdlyFuB+/xSEcjZLW3BnmRC3+w2SmoapYv
I/M0C0ZQ0E0YunPARVZ/5iyEZVGz+7u5+rVIPT/EDvk/Gl2Ap6ubZEKtE8Fp9ImqgPmksh1nGi5F
F745CoHuDUGcNm3LaPsP1FWO1epJkofy979h+mjsNdtZQ2d+m0dOqqIXbJ8LjW/0WuOWGsqhojMk
VcBnSJEE9G/BpE+bu9Kv0RaO3wiv9XXF38zC8AkbqYiKcV51nWYX84B55zo5FDMAOvKvVvdIzKJf
VLV3x+A70HPV7zFip2ffiNz5EBIh2YUEkOxzBaMFd0odFh7XxVR1OffwPAtHL8+eak91lu+HFIv7
xVakqvfyAvbj3iQMqjkh72dMWAPmQP+HvTNZbh1Lt/OrODxHBoCNduAJCbCnRKqXJggd6Qh9t9Hj
jfwcfjF/YPreW5n2jYoKTzxwRGVV5cmURJHAxt+s9S3zyM7sKXTh1sZ2vTVBmiGz6J/MGHe6m6F/
xTXMzCUFB1suRneXlbNTxNu4V+VGcVpap2p8w2CPbM3sMz+BvEDLz3OlKfonIw6POaxH6mP9n4zK
b2Div89s8K8Iw3INluJ/hxhmip1Vrs5kk9UKvpvqdQoGTwqT3z/h2ilD5bVxTNOPwnbcTBLFxJx+
5mnerMjjy2jn3VXZc0HcJjL/0mCSKGv+83ckzl8ysv/vsrOXV/Pvedv/bwRjW8wZ//Op5cP/+O9V
9yuLmVv+l+8yj4v46/NvMdnLN/g32A6DSp31H3Mg3bVYhPzHCFP/A9mF4VgWo2xVRXH5H6wd9w8G
0Ew1QUirGi0/X9X8ydphhLlspph88kXMRk3zXxth2stQ7R8vPYvv78DHEC5bQag/f1t1URSYcQ+o
xOcBWe/VIn3BN3SIjLY/aZZdr2O9Ya6woOEbDsFtmiIHKwo1PUAEIeCNttOkY4b21hgP0HBkqV+a
Ygnakw1PVvCVOsz9KFfKa50Xm6aPkw012yWtcEVyOOLtbtIf053irdRmDqugq04tkhDL5KFmcUZt
y77tdl1mXruRJgpb7nCgKgv3cFJWVa622zDMhnMjhpMztmBq+l5dR9niH3cj+zhgf2CuB8OD9YtO
SwN5vJv53jFd9Sok3tDHY6sg9qnlTgujX6obUIClLr+DStunQEmH3+Ps5rog4kEnqkgAdz6gi6Kd
lc67XSmVr7p4K0al84tBYBUpJ9evTBVUSmmsSagCqDDNzHCqYiDOaZkG9L3jgQDK16wVVmo0EFBN
5i9xetVzoxm/IqUfLyKSr6jRYg+WkUko1hq6BKF1kbLH/52q6bNih81HOKE8qLWPMEN2rMTVjFEp
fQFXFLOOCu5Ddz7omZuti6XHI49lb2R25TnV/H4rSyCdrnudIYndLDlOZHRVFvOeVtVfGYcR6hnr
a8XgiW+j4MIjTwAstBwezSlqNZTxySYirWRTzwNDmvlOxq7YuzHln1MrvVdq7RblvnJqrDkETpDs
CyPT1mS5dOvJRhDRdQ9m3Ukf7zZOdPtiRzFWNpvkOCxo69B9HSxQPlPXPxI5CroEB/su0KrDlDva
k+rnZf1U0X35eYNuHwnpcbYlQ4plYBO1fCslqxktpkzLqIFRnIPR2JK3/EuEQ3lu4L+UoqSHGnBf
gG46Eae7FlZCZVqYYj8vD7vWxcbUZNTFA6LqdQMwhmjaEu835YySIsevmeREtBBhoj8GwKS4U6Y3
mVVnu03KY9fojDxsOj3DGHCf0jCpY3gCWwsjlOWvl0sqM6hG90WIith0KcKdAVNWw5R7nlOeWA3R
YR368o1cOpU0xdnEPfQ+zbqxhlIoCQDgmrq9QaM2lDwe5+1YGxVvMb+4o6c/eupgzkIT6bqiOA9Z
denq4IRINTkVJO2sTD5T6lX+bfQxhO0glVLNmvf95faONXp17FwzuL+9kxSByapoNWU1um6+jezC
AU7BO65s5oY9IEXpd0EOETlnoCRY4/hD3SprNyzlLupGpDM04l4HbB6tafswYjrj14h/UoQ8+9Gy
7+uZVrieQKyYsjxGYJ9XSh9vcZd2f96UIWfVeujKL0hoXEi93Iwt1x34hC/VWdwj7p4QXEpPlYSZ
yQmzUw88QjT4fswZIkw8UiiH2BRs9IfkwCS+xnYZv6K9zBwY6WczBVHg2rEfDDqy/5l6hFC8eJ0E
3dUOnMknwoyZNMP2vUM6Du0ZsPMA4ZZ0RtACiquywS+HExFRVbzVFIKSwtL2b+8mYvLaJxOP3EDk
zete2o9xxvUhTe0pj8gZqiXEkBIQYwgaiA5W7gCN5YRgHdrlSracisNDZUAYIgxUuITaZax2K80K
NaE+Wy7Uot/29gg+hsAVbwxammupeROY0jXyajqe5TyAtlqTAmTgflluD0qyPQihb8UNka7PzcfA
7+Up2L4vaDPAGyt2fZjt+UEWjCXTYqRUdqZLpqb3OAsQdQUoevQseb9dDpUsHpDM1kfBuH2RH60V
a9E+D3yKy53F7hU+m/x9e7lzqj23JelWsemODx1EZ2obW+PW5NOxLBSYUiKdSYXA4UYOaGj6twt+
6pd7O0suXZXFB2M5Jjn2EUQTvEPZjgZSUX7wtDLcdVGZ59gK8/6uj7i5iOOhy5QUULfLWmupBQ1r
enCVTuxvn1sdO5jGST3VE82Lp4l5UjTu8tJ6gOIW7SMrP6OSo+cqo1NstoOfItVe88w/zRmvkogg
vNvcGEVt+yiM1jE2rY1wAoPl9by/vQhq5nYVkndEPisz0bYrKgjhhEmjOqN+nkhTXM4OZaBSZwm0
B5gYUjajqc+UjLMXgeMwVAJDU3Ysc5dOhpLQb7oy2seDvgrzcWK5xPILFhdRAAJfnXT7DVcFY9y5
yO5rzIMJ8kv/dm0phMFrJVsEpjEapvRQ85hsRzRmXNkcpeCujTUDD6TByy/m5HW8tUrOg5Di25tQ
TeyTLKNDUA9BbCAjM/H61xrOh2xcvjyYtq1D0n2kTtCVZuJiEVYmHktLNlPGRiXCb2OUc70jbZlt
O18SxmrqC4eXW6mMs/MQs4zTMFW5FQ0cExBYEwc/mlJ7AOjvp1qxN23HrL1k0uhlNQpx02WoEvQN
I0Lb/cgI6PLdYhw9IQ3UfIzoXbWhPTGNMzhZsW+RIa2tOszIGKvrrY339HYXtTibVmO0LXBdbGGF
FT4pHETP2myg0qa+dxua2qQIjsXyOMg17SMosld95gaUc/QzBA17mtjecYEwqEpzTruG7qZXN60K
SowjqPA0klFLk4MwTLSAZClCcWuCXAyON7Qi33NdJ96gT8igNfp3beqCrRw2UDWuYYr3bLbH2ecc
JfI3w60OQJwlafA15guKy65ztBOMlhXGZzgQvSlgXUZfcpnNPPFAmLyF3J0QA1nBVWyZt50ZV8dE
DzfCBesRDljHSOF7cWrjd6ylrheaVAZhZXOhma/hkEbnwWDah2x3V00BfcryEVg4VsJVOdjOKQkK
gNwmO8+JBZ++POL65TkA7qNCXI70O7rg/+3gt3CjVE20loERPOYDyMFlfmZxgjxYnLyBAssEk9DO
0nV7nzsnllDGc6IH0Arr9KsRvUU9Mb+kWqhfC8t9LLCQpGlEWYC6ZBsIemotozSYi5AbNkpWt78V
OC7yWu4RudXH25+4yxWeQK/PujLfJ6FOL8smWPAAfjGsxEI0yYmK9o5zDaOcmyvNSm0TBLcolO1o
M8tx3Gog5vh6VGSsNmgkaemWCsUAxyPt/nc4VbwP1bJkCLl/wnYRYUIj0Udxz6BRIsOXEVuSATgd
cgSWUpxUrDvJQhbWnbYUlE7LB1EvlZsa/VYwsXDJCIuZCCNUgEvNFkr+r7DkqWZWU4SytYT/5CDd
NvgJ8UOjL9PgqmaEq4zvlWzjLdUIRKdJm3ZZ3H/d/qhUNu5s6ECC28SveQ29QzprLCO8IRHQKMlX
kMzmbEM5ec1yXPRuUnnz+BEVeXkc3GEfCuMjoZOWutLvaHuvbsDbd6uJSZ51iYYu1QjDO9xBBKU2
vUbV2X9+NmgMx42up2/WUsQ5RcLvalxC1NCnOWhAdik52i8bgBSKXUJ+CtI0GN0YwqQBsQU7EguH
kDI1B3YzeC8MFRKQ6eR4c/l10ffyO2tYbVlUbvP6VIYzQAprj/2JnxYqbxYEmk2hX0ae/Kwa8S1F
rWkB3MSxpGhp8MIwY3yAIfTiuOHkTQMLManxmsPAIGXNRWGnOiStyRTMyjBX32apjbtpLKl1dVTJ
YVQwJET2P9d2fqj0ftOmQt1PCVbjrq1JiLuVLTUz3xU2+tgjAc5YT5OXzeb4QLxqGCe61/bLHX7b
O3IrAvLjR8s7oSbG1jWHp8FxrXVVU1Zl5MyHavuetvLNohI+Ymh7nAKEI1rIIr2jHVKNgZFnyhaC
EKB6p1YDENARI2NG+RTA50T+nkNNGGLEZpSUthgfFMET2Amn2Ke7sVjoLfW8ZHAWtEvTFdaqV7E0
3ZHTkaNf8W4XDUvlazwHEcieOfe65UTOBxePfSRBT9BMhYp+CdsJvzTsDeDBEzoz8tgLcGFCM6EA
VhxPXTH5A6X/Ua1YZ2vtjNSdyxobSw2bcH9bvwn0uKwpVbLNu2aXu9x4kzVgiR5Gn/ahPFol5MDV
ReDGOlrD+F25yeIww+6mtZyRyMWrQ2BMH1yNyuJncQ+igoaXx6Zz6maBTNpNBcsXbI+QWuDsYKJl
CBxgy6OpQ79R3wk9lDvos+4Jq468png5CElk2G1l7dka5sbjKFl3LFVPbT2+FWV3Me0c4/5I3RcU
7AXTnluOS84+qVn3WTZqucFaPayRBj+2StJtIPANVCX5awiH6zg4JeqTMb438AlsKqvglx61g2RP
sG5sB3f78mwWJrlPSsVyKezYeVsVsJuheQodbluGih8NAQdbR7eY5LotdjVgICk4fZKS2wo3Qy43
vRbFW70a90z9+bdyioFeb69TVpTrMGfHb0zhr9tRM0hgAk7bHnDQ0mzmMMihNLDQZcWynXsbm1vw
WWOAohuzh10WGls775kJRvPldlpOAr8kFFF5Knpr7+R8jggVzz3FO4+E/pTVQAT7FEKHMc+0J3pv
ehAWI08BBYUPoO82UqWEVYf3KcGVR8vWr/VyyPYyKZnCatAvwCHyIWKGQKBiJmtjRt4TxvMhVRSv
mONuV4rY9o2eIXRsay+qWOI3kzllX6xderAx3DZ8V2zhctcxuQ8yQcNjA4cQ3U+PWogaozY2bunD
+nLJ/OW/qqSCnhIrHJRwT8dOOKhFaTRv91aXoScFR4yPltN/N8zj6na9m8RZPjh7ddmm6EsVO6nK
uVQQmKjR9CuKl0LRNQ9mJiD9Ynzb2lOxITkOENXy7MDtxeiDc0RSc9Xu9Hvua9dLwECaTpKd29Zh
Mupa9UpWievbbF55CJBgSrxt0dGXzcDKNk4FnjiIrmLO3JNwytjToUBpylsgNV6QxSrp9lqjdN4w
sCk3I0zPVSI6pFa9uk3qx0CJf0SRyZ3Rzm/tXJ1pTho/wChZu8NDAiRpTeau2OZQgrwstfwA9S0b
H21dOvLC4kvBrs9JLnvsOWln/FQIMJLaZJ0UEGE2V/ozUeB85pLl0sTQhylqh9aJB3FiQSohzmW3
lMt+HXIJUtX3kV0yc4EYDHqJw5burEcbQjRpyuOFNUFty2s3DHxOhfHUkJm7TkymZY00ufoVZs2B
A9d8aHyAJjkSs9vT+Ha6dWJCJZYs+hXaD5slpQ5BaE1cL3XtzBPRsUvz0yJbdjW0MEVvp2TclSvd
yaYjQTTfMx0N8OfsbHQClIfKY355hgc1UNPMHtYD5TTvF6smIQhO1Zoy25OjvQbqfztRtV6/7/kF
1n9WOWhoThnIhM5FL3T7I7u5I6fCXs1UpZtUS+9va1I5c5dCZqVBYC7CLKK31oviKXPzvUC8MdvV
r26mqiS4GrVzix1ZlWVLqTN83t4SvH8mu6RHDTLrNixd0lPReFBjqV6kkXYeVcZjqDoG2rn4B1MF
ixvAkEbX7ZKJk9hFBUXSceLfTgppd5+Al0AUk4G6zFl4DHC2MVEELk+pB2FkqKTG2Kf1Ow4nJh7T
eBmbpNwpUYkYBESnpTfrcMBAqrTi1+1eoyUDh0O+bh7+uHjG9yqzNK0SX64LUHxqnrlINyzhmZSM
6ldX2KGf9A7TPSg7GW6FVS/7T4PsZjbtlTeG6TvAYIjfkw8y+KfDOYX+ISW+SlkBziEDeNTwicY+
4rgNub6zRyJu6gHrdNdsRh2idmnyikLuyX9/SzdIJsgecrKC0NziORp25NA9tW7xgp8MKU5b/eiW
3IYR5w+PntIYDsqoETLbj9vSZjaSM+0sRp4iBH/utBJxGsuR6i5SmmdaqrNed8qdlWg4qlsTH+Ey
xsyamPHQMAcb1iwZU9wApF7KyiqWQbcmWy+Hf4hVKeM+mrNYehw17y1YDm7dhAd+8W1qmuJNtcNc
i3mQ4ih7tBjBqhRqfOdU0h/yZKeZk9jZsv3GVcRdMD41EdDlSHOhKFSMe5Nne1ZeKoGNSdgbw8rO
QQCVM5+DkzN0n3LKHy013CXxzuj55UWMZVSktDlMJnKNO4HQWc/FlbTOdBb9de8+JrjO1lVsNYxy
2nVrpC1Ad2dpYOKNMjy1UL2PdaB+DRlCXVT+XLBe0kbzunWlDSK62nTpsyqea5i0kZBXE1IUZER9
1cUNk17nNxloLpBs592o4x87k2+g5nTkE/OuNJkjgmrnZ1yByl4G4rNHbX5N+5mKWyGCmTxJFISe
Kuvc1yftS7biJBVj8mM1+XAgC7D0qe9K6WpeZILm1bKDiJS7IuT3MggKLcKEO+xGaoPl2A09kdX2
L8ZBfuRy9pvTkz1YiJaLh3ACvUM9vO/b+c6geFiZ6bK6Zr9rMdRJBkyz8aGz+/cwardzbV25O180
eDZ1hH+1a4YXzB25b0Ut6FXifCOn9PuarOzKLs+IFIEZsJFO+mcgJ9nK7vgn9dgdWs3d9dHwew4b
xniyZroB83EOXmWt9h7VNcCEgjVtGls/TMiOeiTeNIh4e5ykQDC5KDtZ3rsOdn9XBeY0DFd0wM8W
4NYK3gNt+oFq+Kzxng3VDkhmbSYPAmU/Iif6UoUZxACIqXUbZlcRjHIsAQxNKbpdDE66YVx0e7wk
TfPdhfo2LrOnCvWJVIf7oDTZ/7tcDbAL0c61tT9lyRGbObgRzlsGZIgDQWMNhBLwbCn3BcXhipzG
GTkkiHKBGoOxg3Fvma298FiJ6QZkbZPVOoc1LKIu4HqQOBTzQd86Uf4SaPUvMaC5bPVsayQZhQvN
RdOHa3ZUw2nt8ny414sCzV07f/F86zdg+59MFYVGAiCM1LpAB56d5qLlvcDxTsZ2I5LRayMwnlkv
59MAMTNpOpOyNXWwrlR7KMF46Bd/nyTaFCne28ytjpq0VVnP0Azg8ZRrg4fBeqgoWVwiekLL+TRw
haDzqa+Tnt3T7JucJNhDeqc6KUwqVnieNGC5bPrH3sUrWkD4E8D4Gt5WK/xQR808SVBqxNIUuzBT
W7+407MuB6DNzxuNlBqs6u/csLmMwgFjbyENgpRPgWy+MnTccGomHibGbQU+FqFP796rSInRLM/J
6hEYPEOrCAqhISLjRcsdqOnBYwXr2696YoyI+o69uoo+HYLST3OobNkLXEM+reeKBvPiOua+GGt7
E0F7PapkO6Gapl3NXDg7iLyMBlwL0alvVaCnB7MZGLbE6aPk2u0c+XD7G21EoapKQOXu1D0CoWBB
ofACojhTXmWfUVuDA/cx3BPRE1TBq6N8djxdX0qt24nZZj5YU6UHinXBooIwDY5i47aUdSSA3idN
/J7MHJo2BvgwcF+NqqK2gQATNNJYtb9TAWmU5PqGbxPd4+41OG7EjkPaWbuKjQEeXAGz0C+Ex2T8
rQwnPAFZeguEEyIPgBYwoVFg5KL5us4ugGqphMdjtw7VJTQpbawuClv81aC7YjtMmbOetfYTzbO5
K/sfHpDoiQz2BEOeyVXJVmDVjPQMloMG0GCblU9i9m7rKCpTPPyFuUmXwbyiNvQZiwwlQzIFaomM
CR7+w236KJOfJorQJE1AiEwIr8sw/LbB4gZxfWOcH8g4YmfSpVttWYxNdOdtHGd/FuDAo5hoOZbf
KI27C5cd0kSYwGoQ697SKAoGJtc30QpySccT+0HrzFM13cmea9SRJk+sCT1cro4CPtPkkKSHwLND
rroeQZxuKsjSAe2Wu1SvgZZzYTvdW7xR7Wx6mrXyc7boI3pzTs6FW2zRuaSb3PkoRUFWm4T5Uy5j
0Jg0Uq+woq9CzwP/H/bZ/wcLyS1L8687YcHimX01U0V21/bfdsJuXdRDGNNB3sb0+fLEDgrl9zzC
whOkD+fSfircFI/4skfJTYRRONjRxsRckrfiEZsGmOZlODixJa1It7DFsLFmi61qPBb7VuzIxgXW
poFZ0sjWWlmAyLZFRqfpfpT1RLegkrXZduGzSvDiPxNc/NU2aJqWZurkkBumrZlIJc2/WXcaAL90
/KL2b51vLbt9a9l0iJpgIzH8vsmUDYUxxNBcHR1yPJXGMtnNQIiwtE2G9CHvzcdGzwAKM8pXmuqf
vETzr2635SU6OJ8M1yVVFBff3/NG854d1GTppX9bj+Dt1belvKhzpx6g3Rur5Ukc0pevg24qN71l
04VKtjJgMdyXWy9Qcngwlw8PYRjDqs5aHmVazjsbqz8l+6s750llKrVLnOqSBt+06nwCSv1BNuHB
nKw9NQ9LEr0OfQCdSH9GsGYOSZ7bIQOdAJTg0xgN+5gjdyZjITGPNqyjyDT3EAdKgPNfty3aRCDs
2qmdRQc/q97RHDjiDTFeUBYkazpBdJNLz8rbjLIuTf4MjP3/Ipanqfr93/7rV9kVrZwefodxWfyj
j06gGfnPRSwYe8JP+deIqOUr/lSt6M4flrqIQtCraDq6kH8Trej6H4LsShM3Hs83gRn73zUrhvGH
rpHoZuPENVCuCK7n/6VZMbQ/dKx4KNyMm93Zsv4VzQqv6h8EKxiXdWx3wkYDo2KXtv+edomEryt0
4smYUIkPbqGHNAbv5tjtPwnRhRL+v/0o+lvLQWhjmLoQeLT/akirJzDF9PdIRJGKEOsOdemb2Uzn
aS5gvLL6ivPxh6wVGgq1+A1NGRp10rMZM1k0ufVFkck5igHNJZFmr7Vce108NdEo830d7yENrdBU
Isxd0pU0iqR59sqEMwb4dYZp58FqQIpauXvP3oVhjA0HY9DempjlV2GxNmSbcggSwod6ZAupjTIn
kOJ1LK9zgPRWls7XHNc+YsB5latPDJOvUCCPlaLdYb9p99ailM3T7jvuWhQpjrGpsgKgnRM/NZb4
EgQew3aiQSrAipiVAmSObRdnHnVHhURAD6znzNZpUDsHbJilPQ16OO1rMbwVNWAkh+nBEJjHtDYJ
JcnGfVtZu7JL3yvV/EkD875xyciDkLqhCHkrloBks8RmxZJ4phVS9kVilGurVPEaTA9lU32KMD8M
ypFIpWU1R++XWvG9SnxBbB8r3f4eqjuMFr+IKRNroaI0pDWqjTLyJoJR/vyKUU7nbNBe8uVFSWEU
XqzFH1G5KWcq+nxJzohkDgtV3s+T3Fuh+Bxs5uxWsc8X0KYqso8KW/7KOqem3iGiTgo2pri3DISX
OEEubZ8jLASl3Vvj25BjAWBo+C4jMnWRK3zJPn9pnMlDAVZ4vYxtqPu1ij5UbM9WHiFQTg28PESN
KANFrpJa6bqJkAxBJlojHUi8SgN62k0stBldtQrdEioHgQmdrRLI0jzHArS8hsJMqTqnZ8Vt3yT4
1lXW0zPmAI03iJjjKjlUEmJzDXN1BZ31R2uV/Uzci7/Af7qkIqwmSD0RhxHAtvaXBM5EfhA2q1IM
HjIbfqb0dY1BPcWJQbczKX4Ba6tEzbqSmb11m/m5ThLik5SK7nq+s6DhrUGjHNSoZrPQUT6iEpVe
7VaHRJvZ0RKr4E3xQbdQACUy/W5UtVldjJwtXcTf6g2bQNN8hkpPK6+1MZhHtosGXHH2g0zdzHtQ
NWC8imIkBQptVTjGeztj8UoDnzbWoyILojnC54YPR2+zvUIcQZZAOqFmNyON5IsUIbrTqT+2dO60
uvkx7eZxjOslTioDdF+FjN57zImVXKEGqPwwig4Gf6gbDi/AKB8Nq/0uUSggkHAOasP/YSiEvSum
FRmShWsGYQiXPICJl7amM0KSfa27+h4yXbUOVAYgbXNX9PUROFZ8Zui4oj8kQ8cUCkjYeKFDAvAJ
Ya61pMAoYcOVXKzriGds4hSHYXgw234jBgcCEZuuvu8lJ83AhKSpvFaS6KgwCvEHu3oWifqjEU6U
kRqwU1llrqDJkXEaBL91EsBW2B7ZByi+OsWPoPLPoUFmxYguTKH3AX5bAB5FIqA1v5xeey6TeA26
WsI1KK6cedeyr/bCUI/C/cp1gpfnFIA5qvodDOX7wSS2ZH4M1OHD7ZBLiGa+DkN26bttJ92rcI3z
VA3bunJrXsKICy0mAEqHds/Zhv+OdNuQxUAzotLJ6UkbC87MULhfEE3FuistMpfC+lEb7HajJ9nG
InxjlSVdg2WsAP7K4DbT5OhjoACqDGbNG8bq2Cpuv7XdbhcUVPoWfEZq2OCsamd0H2gZRsni2tWL
3RycMTfAYGfAE3xgSzvEmYkDYGtFI1rF+pXJ7Kky+uciQh9QteQhTD4JLb7ad8eATJkWcY/t7OXM
6qkNvUEQUR10l7QMPmO7OmSuwQITjbMavJu16i8Q70K1NirA0XrBryW5CR4wOaqJu3Md97WmYyWK
hyhCznCmryLsVnruEB0DNGtlhq6KCGT0SD3gtLHaLdCc0Dfq+r7g7OfojY5dlLMs4oGX9PZGWFgb
I5ZTkZ0dlET8KrBX0txsSWXZia6IsEu650kW9+S1odUKDk1OFrDY9lp4NqnmoQ+eAm7KVMxPpWyJ
KAg8HdPzqqRBXpHS/TU6hMSn2qJsxNopvhtlyhhSKd/OzEEIg/We1VJfJ2C9kx1O0ZXaAFTioKYJ
IkdKqeS33juHKHU/oBSrU3aMbtjQnUjH+65AVKLjqEDd9tm2zU4ASVyApHdWUHx3FLOq4l4aAtEs
qb/UyvhQD/JN7+fXsKr2i91X2O9964rd7UFSbRc1QqW/6ndBuxgcbIwPXfyqIyFb0d9/DzDhQZ54
wFeepXB8jZduz3tiws5xqjzMbXkPQPGXpnXXLHoepTjEbncvXfNUAF4jMebQRvzFylrNs0tk1Gfs
zqsgI6gn0dUDwslvBEfgoItzagUPcr7T6+yuMdyHrLBYy5gvkZwvNdaEalw3lbmJbaiaP/FQHRik
tShP3Hetax97/S6xa2jx5F/ZZfumz+YR1Ja+Lkx/CWuL4mY7q8x7zGprdPGpssPP2jY/wSDwscMB
FOO2aevdFCWszRZRoguPuT7PachQ0RheOof98ax/Nl14Spz2w4k4SMZZeynmNzS4H+R2/hajhj1z
XJ4+RB7IBygpnK3x9JZLY7FupUDIDLxY6TOCuKd22LlSe1io90qkPA1GdXXsu1KET+Hg/nKSrl0v
IW9oRK52oXp5TWddzEdDwdOvFtqVxyWuO4NYAvukB9WXCfhpZZXuL612T9/Axq6RYFxjqCRKJJtY
mT9aXT1bOhnFlIA8NxMoNtMHur/vKIhOqqn8tlIg8HPKiMkxrvSaq34KGRykE6NOxjAlGV2TYz/H
hcXov0H6ESZ7xk27rOgZZ0WbsnkqK8ayqUqO9KjjuqqsM4rgN7Den4ZSXWfs7NPQ42xj3ZgpxXOY
h++ByjGI1fyYaXg10+JQ1xZxPM0ZpMx9E5lep1qvMrrm4UcPXR6i5KmfgkfyuI9xQ2RfYu1MtXqr
JnIBw/EdZD/yjaDwqPfejLZDD0k5IvS7MnZ2FowvJGLN1uKMwb1L1Se7o0zTqyOew3p4bgbHtzRy
M0QLOryOP7jMwQsX6quWQ1u0c+JbNAZfWuvxDGMP6pDyYL/D1N3pEEATTTsaar8fDCzZsuQrpYCJ
Cn3QRt6IMHjspjNjVr+P4wPQiLXahwcDLVUuyMmr4pOLzyvdtonyFOrOOQxugjKeKniReXY/gKL0
lRyLTbDXjfHeFM2GRJQNs+bDcnsWmLhIw6Ecn9aV0t/bTJAyTd25denLzHrOK2QFYXDXF+O7rYYw
H5SvICLaRwL/NYYKbRQrFP5KqSgcVNquNp2Bv3maRep6mHggt69RM53xaoBmCyGuv03VVufN1Mke
K1L3TRvRyOriggV6o4baZoR0TUbWpTOwIY49UgL9ScPzRfzJ2nISL2nKU5GwG1Ztv9SGq3Kc9ZmY
lK8ZmaBLiqSto9ef7sqw9APc+Dqnh3gnsmUX2OXV6VuoJOSCzMJzPgy18TOXsZXQfUB2Lx3zmyzo
DwOD7yxt/Lixtqow7+XIV2fJKYPqa4fyTh/yfaznfqWfzFY9lFbsz0xRCd6dB9sXaPWSsF4v206X
oNTOnQ6SAzDAm9epsEmHbayazDyDk2E7mADbw/K/ujXdD2OxpH4h/Nc3aZdvYg7EvlTP+cxqYEIW
5ZQnR9rn5cXBdOXtb9HrFOsuh0fQ5Iflzyckz2yeUbsd8li7OKV5lEQPLJ+CQ8WgpISQ5DxR64HJ
IcJt093ZxreeR08NEkqn70GMBetSH7eSwM6ILfUgpl1g2HeLtBfu9XVkl66SqEgiwsqqHmQ4+OQg
beuXuCHf20C/UdsvmaJcuCQ3NZVJaCk8Caot8s+DC7DRQUJY94aHTPib42nnIixzmVYu0I7ktHyX
Jms+poHVIyv0imAcVH1NL71e2Lsohh9LpAXptNiJF9+bW/1ahPI14EghrTO0vrWsP9NNqA+bad6r
c/DglIj5KiaiTuHrWAmGaDgOqlwrlusBEsTC3i0ZOF4DWMNo4zvG1VrLbpMPGRUdUAsQvvzM2UaZ
uHzGLsDTvrE4ImnAmsVRCPU4jt1rk81blmCMjPgEh3lLKORq4rJBK7cpeqDWVKFIQksDL0jV7hTY
Jsi211kRn6TUeCAF+zb4tsdyb4royAySYndV8h6KGBbjpeXr4VBv0qnzohov4DhsutZm3cZ9uHTB
pXMXTNkLqPUjLOldFE0AXk2vjLPN0PxPjs5jOVKkjaJPRETiEthWUd5JJa8NIamlxHv/9HOYxW+n
WyoD5GfuPbc8dKztUjGeCWBisFlcHLStSRi9CgW0WSsPYrRunSEvhkckGlrUPI0OjCdZy7rQZseT
ZrKrINQyBaWC8mtXC7KWtHDHyXAWAU4x8vcqY4uymGqzuRSQUlMNk94EkJYbH2MDgR7BOtMo4k3t
YEdEYqDsHN/JdNvq7UfucF+sOK7JmXVQRUSnzs73GPvXwtEebItSW+eyT71TG+J14Xp2umwjeIVe
15CZqvYm8r84wjVQ237O0A2r76Sw2sYeeHx7ZfTThT3NITPYw5DolWqQS4t9EgxA0iwUHM7dneRF
8sBsBSkqNUxTm3SCzrl1LHZsz68IKG407zFHOr3C1+IjbucZiEIjAhtMpkGvs+gqpuOUJvDUkTSl
5oGB0ZY0pV2AqlrWZA1Mkd90xtpbPNh0Pxb5Q7MINwbX1vI802lxB9zODWgafSFz1N8x9p1Jb44J
KQDLB8G0Bpk5iVUiw3PsbhmUs1ES6VtZ6Jdp/pR9dszDcB+iBFl+VOhMe3IoQNg0PCednZmIHdpY
0uWAu5vlPTVfCavaLc9CKJ1ANNrjhB0Q5Oo6sqILk5RHs5zfIbvSCjcnANkvARt3f8icl9FJN41y
rxhn761m7CxzZxYplNcmhiFPoWhYJgFOqUd3wRgW8vxe5vUpra3PMme1XcrXnEHOSkzFbw2VeW1H
+tnu5D9rqNddWT0XlgUbOTMIRZ2WijZgtdvEHmyp/vP/f+bo5CVMmhXBcRDrZHzm7gKUMpvduudE
INMm2kp0qT5O6jcbd//KHcxXpf2VAH5XqQsOnEQJGlgTNt2Iv51BsnbPh/kVYT+fwkjP13h3BjR/
s9xpen4mZo7NrMteTZ9RxkW0UuspwoEz80rrne3BcihmOMPYf/QqajYO7UlsswlFlnAyE3RnmcfU
rmpB7icTP2fs+1utuQvOOFqhVM/3cuh3wjM/5wR3ZteQBlGLJ2Qsf5a2/PI5oJGcuhy7ufGrt7Tn
U2TOKxTg7Ky4NddVw6NNqDsIk0e2in/llP3OzOnWJWthfwSczabXPFRa+1UjTWAkFOn83ShPDQ7S
IPNdxWq1HnpmJUS9rySrFyR5uwJ5Gc+ScsYVcsbZvsFDJjGXTekN9MZp+U4dI+QsM9PfEOb/2h6c
O9K+3yLWuAdnZkapzP7MXtvW4RJtVPNBpcj1636EwNTdenbEzAckuUEhf53nBf7j3nvpeu1GDRiv
LD5exvoo9qvoHS5KsMZqpdZDiyKZ/I0R9U88mJ/e1N8Ahd0dK/ntvPGGf5fg2i4nu2nKfeLUkdq2
X63HB6kxX2EwFDwrC9UXPhVPdf1amC1Xox5ds+QqTFGeAICprVZ8QZS/l3D+mRWon1aSwlmL7J7H
N0nBhHqQDI+KTxsn+V6IBNkMh4CMoyMT3XyPwYdPfuC1kAQU7cau3UknCdaIeyIjxqpCh1CO9HoO
b44pISkiS6h59xoxMOODstRWX5JTIPpEG20It3KC9GQP7yzgDDSUROgZxEqtH4OJQUZdpg1IXPU3
KMv0Bc/ztVPlj71GOpzmHZo2ea2RZR21CsGcFe0Kk3TcGY72CvAXWBNdvmuqItEy8wgv7zQ/Dr/Q
HparKOAdlEhYV4FTnpDL7sa2/naj+cds+Pa9utoNChB4vNPrELh2kl1ayctWCqUuFcZzIR8sJauT
CLRNlJr6qZbox5I2Z1HslVtziv6mufTN1nnUyP5aNR5pCY7HvWBj+FOsYcBgszst4n9VRNvcK5tQ
Dpw29cj4jT0voW7V92RrSEW2rs4fnaF8wkDgIxW5do9CZCo1mgV+JZZs6iRw9tswaqONw8aB0Ykj
/CCIKr9f+t9aV2sp0E5q26Zy7q3N/2Yrb2zmjr8+KIIH1TDt85AmcJY62IDM8BjLV+/SKJ2jfstH
HU865m4fMgA3HOT0VWnGnKkuSMU+p5CqmKthBDz8/9U2wZD5tnAOMqSvqQj11cr8F1n0Ddc/atyS
j6GN1UcECQKwtpatepEEp6aq2TMS8QDRhbFRTIxCHf+I5OBk1DnsXLm+eSplxpKjo+Jf01pyFV3r
PbF155ohBluezKOBJw+q9Vo06SUFw7Uq3WOf1vMtyGLnaHSY7u34K8v1aociLGRj3GYoGYwF3abj
mDSQRMnHMLQ+bZuha+0mJ5P7WFkRrRI4DB6T1mfX8kQoJvkZ1+U+qcqrNvAa4SKDaMaHB8L7Ir3y
XIYmZUOFjCP4C+JyXAkLxjYhXU/IQCHbQM+Hs9Lf0kzm++qnJbMM8pB+wvPhGxE/LLZ59A2sG/Ll
KEG51BOx0BH0ltcQzvh2kSLynFdcXJa+XB5FOCI/YuQ4E6zLiBV1UC/zXeYyy0xx4/Z9+qNqnlB6
gsusB4HmiqM2l+na6GrkJNlvJ8rfwBr4JDrExMm8SaHazZNVA91ziW8uxLqLrHxftDWE6mUqKIMn
xhwcZC1d0chyniSMm0gy++o0qbmzW5P0vFj6rtvei2Vtgo2hhgaynhNEhA4hlIBjliu1KY5x512D
ntrBzMff0HUsJANi33nQbhJTNdspZR7Wxj2Hv9z3xBwzMOdXk5xzniqYUBUfUwUrfF21cKr7/qlP
XZ543D7WLK5jmhCoNtzwZd3RSXFmCG47Kfm3zBwf+T6S7Rw5kmpXvdLbU3fkfPfBFOtg6VR5NXIE
RlO461pDXwdV/xYx2ycQkindgPk1NLcis5EOJc6vFxjUalOylfXo0MCM38vaay4Zl8pYeHukpt7K
G6Pcz0mJCByLyaxJr6I451eYpraCrRSgWuvD64fnZgrfB/xn20ZNFK9o1aIifPYUMsU+7KMjYg0K
HBsLSz81XwmIWj+un1GT5D5SMQoQOV7cav5pDQ7vQObAe+qIZ725m0jUZVXTMpGYnDeYff1u7LV4
W6JwxE2tcQpleHg0mCpKbmPdPnQDD+nlMrHG6WZDfKVt40I2TL7+thWEdUAM7rTkWU4O8QsCrZdH
TiocpmjTj81OJcZtZIu5z+LsPmvfNrnFRGaMno+BfjzacAkZeWXFJu0sAu+HXvktImcLZ95+6J41
XdVnNyzerDaxdvWsv2tmSuhvgGtDzCpmqda945EY10RSyquqm+/AGEkiYWW67zTnsS2VIP2wFOco
ct4sZT4NA9PVxEPQPmc4UDwzAw81hQ42BIZ6cdi4kEIPE8ORjZ01jFIHKuFyMpMtOJfx0RswKzYs
5liUMxYtdePaIXJ51Pus9FFMArWj1DRCnYmIl0pfU/aqqrNurWaWJdqU/EvDTmc6klyKLn0Xc28+
5Nmzg2yDiRPm7jzy/Bx99qqQjnWsxY/tRB3QzJbLDoVcFS1OCUUIxkiwN5vKbFsNQUSPgGDebVBG
9t2At5Q5UJvHj1YUInRqLB8k70yp3I0+It9nT5OkOrcVeIrpYkUsCWzDZulTZc2azux1LDg8w3ZJ
mRLtPZxokzV8A5wMOW1sRAdfBOGWa2dcSTWgjCREKpyxYbaO/eOa9B3zvARoSZBHTJuCwtE5kMY1
wd4k72UkMFQo73AA9Vvs63IvBvVg2MjsKut9TPAZxF6IOao2n4e8KLFoYdKZERsmVeCs8eZhW4tO
vcXiTLbFkcdAE8/nMjU+lWEGW8A4W6w7eDeTma+IVmxIX9qe2diE7TgjT4eWfMLz3n7Fs66fzY5V
oqXN2yDqr/MYsy0KPHxAOS1nCjZxJqjmFbp/yATSSaM9CbDWfmw4MAxbO2kg7SiL1EsxmpF/x66p
Y45BYDxygmLFZFQBgXPdq2K5EzbKGD+og6ah+tTS6GEqoW17Zag2+qhBa2xfbG/QD2H/4sKj2hB+
+GY2wNvpHnkKJfO7N+pya3ZQ2UDT0LuOLXYa4Wt2+qUbbIbCwM52lgOwZgld8MrFKd6+m/VgbEJG
cz3hEjziXXz4KQomCGu+1ZBuKaquxgjG4Cmp6RgH1JdDjUIKuCzOB2ve0fUsu2yK0pk56lBzdEYa
mrnWAMSCH6pnBA48U+i4AqkUhMPqczQ6P2r9MiDpzckNE8ElyvsAh8dWaON7MJeOP2hQcPDYXTR2
6UVhNuyvqw8RSvOEChCdPOwmXytVsHVpzOak9i5xcyZ9cj4zOF0lVkt30SUI2bp/iSSFIivj0He5
BLmY6n0jwy+bT1ZaSbJHyI7cz86+EHG6uwp7C0dPuC+zA3IcKlbZhzRSwMbMrN+MQoX+EDckK0fG
gci74qS5jCedgv3fRJLxJPV2LyH1lHbMZFhx70CbZE+gWEaVVAMlY1QRI1+qTSIovd9ZTzlik5LP
qfpWSIe2brHsuZR2MA1k+Z2kWpL9ySip0RrRnlKjeWTzUhzG7E+P2w+200Recbqtjdx4Krslbbil
9fHa4nvyLoilUubOurnBf/qgExZ0VoekccNjFExnpMiS0ioigI5xYFsKtQ00+23RLWIjOQ41yV6m
lVZr1cXJWRJh1G8yRHiXmt5u48TkQmDSLah7/DChVjDy6OCROF9XWINp2fZFmLWPYxl/E/EMMnKq
dCbZ5g4S2ug7szkcg8XMNqIlq03m7c7AH1AFPn5DB9pRLkQPO53foukJ1pf0Segg7bxyrPWAfYV9
6F1Dq7zxjFRutWRvkJkOYE9Ym2kayeKpBDvKAOSBpY6OnTQr3ku75Y2TZUlnYwAJkzDcTp3sNw4n
34ZHPVVQA7+pxO4W27kfmATFB3N8J2vt5jlTtO6att6Yg3ewK+eZuJxiMyRjug487RyVhbOKLO4F
dwTpEVulH6QC+rCRHsWY1uvZsDGZqp84IZYplmO49opXjlGJB2o3isplIFFVayd+m1BYHyJtcF6J
LUYWi1STgBc03fBatmrAqpu107yVRvbRd5m2n2Ye6m6yZCCKfp2g1Ir7omJ0oxafl3Xxqv7UKYqP
0cXOb4RiI0Vy5ga0D/TMV5d86X2D237x+OFuELSVqeHMexQQ50ACHMhcB2yCC16gle5zhYLRt3vg
dEnY3gKZDftKFSE9b8Qqoh5PDZwQXa9qbLLsEFkonHUEyl7WnK0RhpVeMuuvSbj3G+J8TUIhBie/
eswwNjkzVisWL0ZDiHLU0mKImv9WhfWLZiZq5zAsgM4J3Lln6uG5oQZMip+WVBxZVp1cQkC0Wy9I
NrWbyeM4k4qd1Gw0mCc12zReHL02B3wrbNRHSmxqDcSwzSZnZ+iMZ6fGRrvqcaKPLhCGumKtZAFb
BHG1qaWCxgCvWRKeTPc7LnOuwA8dEGF0z3DlcutUkVPdZzm+QQZ0fjA+sFaDH+kMh9yJ9oHWHuKx
Un7QZwRVth6jipaSb0zKDxs3TGqrZ6aRCIoa0GhZYIQbR+arEDUs551JTrdhXsiUevQUQu3EEfHZ
MMp90FQza0kToGa8bpfquIgF6Jw2dMmY8brtULjsUwl1YgxbYoIMlqjJ+DtglkzwR0PGmfGvgCuB
0cij/6Jip+nyGpqeETSBUdiMKSbbH5fMa2u42F7x4jWwQPGcXu2qWA9WYT7Z2Iv0RG3V0vcWAXsL
IsUQ5pcXAo7He+9pzwZ6RyZHrFOt7YjdCriIS4ppsrfj/Cxl80zRTKT6p1NLHkHz1SWKBchf8pZC
sQG0SwKYjqp3loiP8ln6Zdn94ssGXRaPXz1So97SCXay6eyIEQOsjATI5KHosf/yhRdFm3y61wAZ
oYrYP6GpE8/q7ajM7fSdwKpxC0YEkYyOq4Re5mOsFntcWbNxdYiRrrWRGkDdTSRUq8wiR11K7jlU
W341hqzweyzQFOu7dHSJu4IaZ3gUO2R3NeseUySy4fyYRqXG3IO/kxc56VVQ1jyVoKGias8KjJkN
jTbpQ4wXLIogpz4lJEBmwvZuCkheAUoE9wDYNc+Nf6wOl5k3GbcoS567udY2kyaQfMMKWksma1gZ
F6iua59IlSQ+0DuJ3MTFAFoRcjdiX8t1r/A9wdnijhfKPlSp86+Iq2pfEy69Cvuk3s3gZitjWPcl
VY3Dp8njkwlTYSAjwq3DJ+HVu9JjaKLxO/BVBwerdRBkNTULqCD4xt31rmY0W4bTP8aRWx1F2v4q
zF4E3y8clHY6MD25dnNzR8PNwLo/NLhNNrM+vYku3SDwJdessTsfE/lJ2tPKFBmVops+WJoT+IA8
mJcy+s2Qsrpt6Wx1gVQLYcdBptxiWe0XhsXLDfWXmUh75g6Br6U4tHtZ/DZe2AOPCOWRwD1m5hty
r6tNX5MuPinzkfjclWMzjqYENPdBYfEQaCie5hnPaoSlXtb5H1r5Y+FWP80Yv/ctK4NF2cLTKw8W
k28qEQNM2IfRAO4Jkxq2df5K7Cbby244QEI6zIjyd0MxXTSxcW3W9BZSKWrmIWMfkAa7vtJgW+D9
30yWe5jmJS7Pc+ASj+dBEtkRsNqg90/xDfKsXpuTdi+rdpMsOGLCWLbpiGofpYWxeL8YJYbm5whm
HX6qek378JS2hn0esuTXIazDT6fA9qNCvZjEGK8TNy63niufjOoX5eUC0bL3zVDty3i4N0Sg0dMH
+Yap6Dq0CFbJHCRDNIWkWbnhSkdktklZdJWJ6jZ14r3Ylnww9RRRXs2BnHikp2ctwB+V9bu6FS+t
+z3mjjgqXYiNzTZUOn8dvg4GHzb76Dk8YHGD6QPxe2+ClLbZjpmSrVIt0WG5VHxOQQxdVil3+dOP
YQq3Q6/xMQwVtFgVwqix54KJsm+5HEds2vptrT4yLfwQlIGY4q2ztHS5fNZyO1XtFrwu88FpUzsC
Ymla6yf8/e/lYJScQROhl2790RMbaQYI5AyJM538ixYmwUdCf7qTJBjCJcIv6oLsJu1PYAxBdBWZ
9h8L0wdps6xC66etkvUYmwnGIpYzbbm2x+iiJTojIJ1fNUeRvnKa0OKOYcjD5GKZYYzUfpzjkZss
aZ0cZlg3IqbluKTTjehcGxtm/mCynKqk8Q9aPTSsDhdMgfNKZNFKJ3CDhC0aD+0jSNMGjSFZerk3
Pks0gLSrN51RnKnc11hFEM2CX+wAs1F8jBrKIKHKJ03Chq9mlqF6554KAJX4nI2l8mACoAo8EvOd
J1J/SI0CBmp/AI36G6SQpzF61GLiNKD3mp0rSVlUiFScpqCfFV2BE6gx932VLCs77WToOtJ2i/tf
A7PLY66LtnqvsaWdmDDEx0lUV0Bw8CYyF9ucy2499P7/bVPv/GS1HKEuLPIK6kjV/uCTRg0J22Om
LGgD4wJglo2Ol8Hr1DkGMZavTK/s6LUQ8ymWl5ltsX3KHXriyiP1k1/JlboRGhGvca6/5+CGYdvc
e4J2OC7Kgm3DvIobvpaoIZouEMg7WDHs8iXfg6YaszGl4cqs2zd6opII0WcwqIjiVKKjLaHrLxXj
2RGWgqd/uabN2C3uT9PUcYKrqlkbSX1PW4F0ouLdJuDXhwD9WITZlJm6u8dIhyhB9/xZK/u1qwXf
bN3NzUCfu4UVuk1cSgs9+sk0G/Ou4dyZUZzpOxh16mjAhvyNx9UeLdgfhSaGEUNeGyioxdBuRqIs
saqzA8ahh2/Yd8kXW7kz2BhEVN5g0eOVAczRdDeOY+h3gBFXdgQHOVAo+QZz5gGP6pBL69QSGoH1
s5IbMojxsU3prk+jNU0CU8eYUL4hB4UjeCigXSLCmGkTQ4696NMXCs2nxHM+wwYBlRNX761EGCr7
6sgKzZ/b0MZpxxFOrMIDmeczvfIhcdlUpH2hrzsLBZFqgLLoceDLOTjo2fgiWu0HuhIllt3wGXfp
XiV4vHObd1nRCrZT/sh0qPVFCWzAQfOs/tUgmf2ytTR4n9FHA2NhM2GcYoxn7MZyCGn43Ycm1Z2N
g1MGHK72aqO3zOykZ2na2GwIplshzdeS2PtV/jiBaqUEFHzRQyHXdNMgD82/dvbeu9jzJwEnChdo
tGoXuK6p1yBjUfeBDiZFWTr7HgoYYofubJRkP2RBgrQ4zv9ZE4JEtDrPVqNORoBVxgRFuoRPDKaH
Cj1heCKZ9TJ90FYAYFZmaD321qT7TjJ9yT55QWC0Jn9gU9YVUSNO59s4/40Epd2o0LvjIgw1aqNg
1g8Bka8mA75MOhdAHviJL1r6JjPvUwuR21ndCl3dvyll58mQ6A0dU4giHf1czCW0brM3p2fcSN80
0gzMxLB438NcbafMBP7Ue5hdW5gb8V+JxHQjyuBjIv0Ncys2sfhu1AX7IF23NoNbnSpkqgrKAd5i
cXURgJAcHK9Ms9gFmn42BFyUDDwtLWG7Mir9LRmK97IX74NwK7RQ33ZpP7p2hM2RGmNa/k/s9N8z
kRfKRsTDfv0UVKjOjJK7wy2rNbYZNgcJ1AJHJPBhzfqfK/WDVyWPAbLUsIywaS+vQcThCejzsR8D
ZF1xs7UiltqCcb2iBHCZ3LUVuo0aftLYsVJH/KHWuug49OgJsyJ/Y9v0DJoL3BfYBMYVe9pUKsow
vAuNMhxDAgIW+eCCzENOn1wdzbh0Vn6AcPMDqmKa1D/Z4UzowuQ5a2LBxn3aZhHG+qlCDinU6yAI
/2ys6RqN41uuuAIamxnP5BkHy+hDv9FN6DgPchHYJD1vqiLFlUem8SThqje9vgqljNZQ4EFnV+/O
DGP7wIH4nRkdNByFlp1kcyzf/YcxwDvwTBYd2gywEVr/Oquj13ywT9XQzywgHJwSzXmaKBpCIqFz
oJ/2DPDIxqLH2wwjh4aAXBiLRlgv249aTj9lUX65nJ4eCv9IzIdm6h7yBitbNXwBnwFg3MyYUCMa
zlPQohll/4qSpQ8+W8W2sGpOhWBDzRTJcCMk6NpP4kbU9jEqKhLHv/UPm6K4rNW9SI13paj4EkE3
P1T2oXem51bIi2unhk86BcPFVLdQeZ1DTx2ACN6zOTkNdCWeeLZQGbL7ugxOTVcd7KRe/gALvFuI
OUYG5OHwyGT2rehZ9kkgVTQ+ZMjfLEA2tWu8yJzs0zb+ZkBUkdlNWOJTpbfXXO93FaN1lTR3LPmE
nDaE2Q4d0zE9pALt/2TQH5RDCkMaYOqlZ36akGNrenZDUUIRmct31qZXNJiPDr7lxtOuEUD4oVkw
I8pGwIRUVFbyq+86lLWKPavHqaRnbCaCi2FfuGcgqS//EJIUzCCb1mFPefSKiFWtNPj87L8xATQK
T2er9hAJfmfN+qwjee6jvy7Xr72OGTuKuaQne/7QknjXYSQtMg5M1tPXym6RjceHqKZqbAb2mM34
BXgg2/z/lgcSEGa6/a6JDlmrY2hPtRdirhdXK/78i1CA5HMBRPVC4nAClSpC/l9gXQBl+ZTNW2N2
viLaEr5pxdScBI5lQ5BCpabW4GLU3Tpem8dqNACDxNl3CH7f+D+JvkT0OLbe3ixDON2SQZWim6Fk
4MeanwhqkS3z3HANrtilJZtaDkF0CcxDAj4vy/hjlcUcQMTHgtNoVeZcREhFPgOGhyQz4Xe2FfNV
t/0n2vAURLgEx1cnJQArKNmnT711yDv77jmcEEUG9h7LEUu3sbj36U43t1j/P+1YbZwa5l8ezr9m
a6GTtuZjE2VvE4FPjaWza5jZUZOKsZpJvWWezUkJBSLOWNy6JtOvYuH9aeM3mxHoq6gqB0YFdCP0
HZbyntNIHoZxWVOVNxyUz5NRfkf1Qh5nyCFa9RdY8S1zrY+WPRAeZr/JOywiGHd4CNlEvKgHUz01
HbCGOqrXbV5zUHYkpFRDfjOD5H2Kq5IBZ79JdY0k6G6JPjOqe2ZU51bpXJEUWSjVY8SSlrvWHBoG
il2otzL9C2yCHjLmRZV9MaIIf8c89Sve360bw9FvGruCsB//WdGAyOF1qJJ/JaJcOIhPnTf/sJbb
DqJkagPrjr3yv5LTJC+zrZcLOuYZ6TnqrU1hYmAy9pr+7jDGdfV5V2b1wW3lwfL64xJtlSKPWksw
omZSGTutLt68rL6o0WNcKdsVajF6QqdCUmRQucbtLXY7pMB46lbOyJ1kCgcxYrLrZQ1qYtnX5y6b
9+gtCJ0XeqVHkx+bWmTNFk74nCPMDyCqsSMime/ohPNzHxLJqea9Pr8MaKKR319cN7tnNTWlmxm/
bT8CKiaoWtcwURWj8zhot9CdL3alzvhFgBLzU5S9LrP55NrjZ0dc9lo2DIxRid4E8U0VvPkVgbot
3BFW5o5HxmbZoNRLbQYNFnVZHqUnNLQ68xPNc/95bGwPo1dy7bAij5p2Xcoh9NuJ5QXcxItjQioq
VJNsB8u6Ys6l+7b6rV60z5FFVJHC0wQE5St0bYBhfOPs87i+5VCu6GivVu842MECSksHuCBMdsvk
NdsF4QoMgda5A0uigTIXhd0+bMZXt16eOcg1SdRLX4YQPnNCHE5s4XIhJ+qshSNBI9U5a0MgjIwD
9Zok9SB2uAbz+B8owOcIJGTLdriuPOCEsLpXRRNSN86vTfNBBPkJgtgzU6i30izRiBXFp0W6+LKP
3miJ/YCn7D1XN0gsv4xtYqP5aZzxK8+dM0XUuTEtpsqos7MqOZt9cIVNA6dLBi825l+/7uDQuJzv
niOJNKWZSNz5xmD6SPIG878+faIcblZlgOKe7nzV53PAHfqedkHP0c9QpdQehiL8cOxA981Ke+46
PpExyKA82EGx6bytKUECYls7ZsyH2nrYjRxOaCweK0CD63ac+IDJmqU9Gl+s1jqnCFC2ANxeQ4lI
wGafxKcM7megHdWnBlaBGx3k3P9bXt5YqhdCjX/1EkjlVHZXEuUoYDpKD3RFtQlzeEyIEqirT1RI
xckyOIQWzpQUsLN4Mlao22cNBtmhcFgeIx4ItpL4F1Vhb1CLS0lLAb8JtGNW2gdHwXDuELPy7KVJ
5lnqVJCsXOYpcnxRLtp318QOwMjW3You1nd2Qrpch4Oiw3XdSawhYXLtyRIg0WUdCpf7u+7Qg4w3
QxvJcorAHbl3haPPZ5Z+J7/ku3cYn8qGaUFPX8Xi06+WLs2zbHC7EsnABxRaVK8E2ePBrr+0Onmo
GffHEtrxeLKDeNwikPA24ojeKARb2tPdh4OzFgmfsFkB0pq8BVqtkYujLHeEISXzDeVDZY3ZZhiC
77HHsMb0SPNDA6CzDkB947BDdCs2BQygwf0VvHbya3lUDqeYD9froSeoMDh7CQbTOYHJVLjiXAYW
dwChP1v8jss8jKOijO8omG6JgZqtwQi16sQg/Xmwe0CYzqO5xP6ZcjwbHmheIdY6lNbeoD4UBAVu
WYMyJGBMgnkAIYyT/tl5xxzXlGT+2e+y4A3RhLvryjG3oW4ZuyzPzpJ/NKLWodBp/0LTuS3/msER
guJm1aAKke9IOGMqJgg6QjNSG+cUPCC6PffOuXKhJ6FDdVnNNagRjVF+pjrFoeWWnd9n4XYJd5Qt
cIRcLYWNgd3CbI6mN+9ig0U/5CvUWqiJDZ7xgEBA101Xtj/HoRHvFl1aaPdnFLOiS/6R/FkAYggz
v80UCiI6b3olP2GXPmb6CKKDb8EezXAjOQySofzJAgwrhvqGVvxPZcaRluoHvugqLePnrI/JTgkR
yCj7vRxPhcZOvdDnc5c45zjst0aQPi6/Fp32dwHnDUDODZMZ6iioEkPG9zOw+bAJ2GugwMwd5M4Y
Ik0xWT8qZ1JVpt9FdESHB025plQzUvHeKuu0VM218afN4YsTVT+eYqO2AE3Qiy6vsdaM36hMoBoa
jyUD7H0L/sRiz8qEaR/ZPes7gLokEqARNKHfmFF7I+noCV8C/KMgmNewQGolXmImsKqcngkE/AGI
tYtzwwdAxARGxzVYgZZHGtSyMTTO82g+VCjuGr345hYmeiA9eIO4sD69KUcdQUM8GWR1rAA1UTKO
82VkokQuQFz2j0FGGxZyOQz4QThee980aqxXbnUtVfE3QBDv9HwFY26Ts3RY6U66nUEEI6CaPjFY
fLOJ3LSd/kp1tNVm68ljIFC3jA9KjtZMxz3VvS//WRv1lbt73xTMDecApXan/CKAxebME85Ks3kf
Sg8uN4vUWdeeFNtWJN/OrmgsAtmwAq6FFXEZuZnP1uqeO9mIGr/2M0bCurou76GuL7ag3y3q98ZB
FwRU6tY6/avl8iginIdqM/qh8sRsm0Ic7+uUUiUjG8ztOoawNmDf8rvK5N2AaLmUdoL+V/kKFlar
whtpfkfSVSGaIVKC67F33Bj5nOBJWnumX8yoTZfP2etGuUo73NhDk52D0Libk36OXOMZxc6LiWVV
0+srfNMbLFMaiSB+XN5RL/ttNoSnPgSeZMy7wH4By3Vm/fPdxPIJ1f+hyLRL3z9a3XToXe2jmX4q
URNvY703Ltt2u7IeitDdu8ARGwb9KzAjyJg8NNhd8GF56VJK4DEPZMLrS+6SRyazj/4zbrzd1KlL
KtHjoc5fTcxqJrAr4JlaH3yWzeacw8Qt5CUSMMdMuTODL8fBVVBMZ5udoLtc00Ryv411tvfacDM7
8kHXcYPHzcGevWPvdZeBdoKAAgAfzY19y6FsU5R77H2c8cpeXccHlzRMMkO9fh7YKbUM79uweFAy
4vSM/mPvPJojya4r/FcUXCsnXuZLGyFpUd7BVwNobDKAaiC99/nr9b1qipwmxZG400IRM+R0owCk
febec77DDKu26pEMm7Vps9ie8VVCsmNpoJ30EV1K0VMzR6Rwl/FvUxkOa3xxIkUWPAH7zJUfGfdl
qx/SOX7pm2praxY+yUjcRwMiJDpb7NuzG8tlAeChh2faJh+tz8tXRrT9mDzOzUCfO/4+oN4xudV9
ZVLhsfCXPbiKcpUXZ8NfF6N1V/ZIth13rNAVDygexgGZiP0cV8V7yYI9jXhGBiNl/JfezqCjvChp
d25cFI44wL9wXX2InL5zVRPyOH1EiErg6/YXgcooxYDupZSw/GJLmKZYFF4oVpFRvWSULTsL1DCB
f+46pj670Tqs8fTZqXdZzDHPo66T5BRQkNYbqoxElqpc5TMZ8tWxnA5mnuOtwraQG6yrozSEGypw
r0v5GbNBJ42gXlP8npcemq+OSEvEkytTM61lN7qQlkriA7QIrY7EXjDgishl/jD3iRpOSiQtMyUS
nZmhIJEsDg6ZRJIkO+KkbJiByZ2rZcEhKhhpgGogdKTz6cgPPwkp1EttJyASLwnUavn5dH8j0kLZ
dH0rPP1nGPT/U1vOf0xt0W35pz/Atty80878PeXl+vmf0Bbd/M1StBLPRJpi6KYLgGX4bNp//xNf
0V0JMMVwdc/QpQvPJcdwHf77n6T9m3ANKRiDrlgVj3ighlWT+pL1mytsg5IjBh1HQm75Z6gtUtFk
fuG2UPgEpQIgxjUdiyazSv++vD/SBWw4xH9Fh4e0O9F4dAqlUoK2m61K+iiNPaytubo1Gxb87iV2
UUSxw5jClzS8GPLBEg21N5aeecb7E2+V2oNXBxketUFUMbV4TovkOLvhvoC5bh5G/xu2mAWjh/4w
o89xu3fWkyWvVPfuZF+iPfj3OYYqaoPFIWV7SQHNWgqOzMOqNy8z5+SJx5hId/9uKn7MzNCEEsQU
w6keiOw4K9AcDIiSiQvjh/5tbGDo35v2anRYxJJoZvuok3ttEVM7rCO5BZy2tiN2CNDr1EIOJayM
CcFY0hFmP6Yybe9LuhkjTHyWw6qSgFlo2qjLE2ojfUUK8ZQHpz7ZEQJ3yLNkG+ExtOhLDQEaYHmT
CByT+GvG7NVNPpaVkEh7UeQynRdAVjR8D0mu0SfjiEg1QwbFsnECz3gjSF/zDcYkvMyugkhZCGCH
JzeNVxbHPfrDZjCcI51x9I1kBaFm6yPQaWWwweV7DKpwLceJxsOnPlKUNsF8+fM+n5JVH0hiV8NN
h9WEjjQBvNR5+2qZRJeuOgVISvB+9JYytwAlIF+HJp9E/4zSN2UzTje0ahBbYZ2Fobr15xp9n77Q
rOcxoJQfPQzxi5UAM2eLB/NVh7b3rZuejV2MXDd6KzCnNu8OVSjTBZ3OqAvTG//Ic40+wtAWA4Gm
mfFsIfot9GeOSXEM/YJKZfWsjjIC2TGhZSDaZ1EEVE5ZH6P98otxQ3AytiNA7SlhGgyNbaRvszFe
GfEbT1VtkZRaxKsI2bHBg6rwuIAG6rKnf0blokWwy42qLupvPHC62aitLWRrfROgxLr0VGTCkFgP
zIOV9pFhghxGsnEBBcXKxW9y9w7E29AApX3JYaXclqaLlXZu5dtIHqNhjVaPXYi2wvpCzWFY4Tw3
C1rD9VvRPDftRUfraxbtonZ4IHi8BrgNsycWGb9GCMLoUbLmSOLzQifq5tFutholDK3/PhJO3sUa
LT9su+J72xz0mpsy8/Dw5M5RgxIXVVLDUxtY7DVBpRLvE9jPJVYP4QEP5k50CDphF9P0unTtbUVB
mjo+lYO9Vz8nQMucErs0z0CaISIbQbWqij9BPXJckeRMTJ9UCyJY95ykAkX4ZBLQKGJCWtXWiCN6
JMxixAOJK4pnRf05avmzvEADXmAPwRkmTpUGzz2Hew1cxqAqMJHeASl+YaMKM9Wz4tzjV1x2SjQ8
o14+aLRRtP4mjC+/G8T/G+Ce8yvrjbFXjY2WMCi0ISsUKiXu92OjdMC/saeg3Zp+NUW9mu88ZcdO
5TIZeOQI0uCpzzLFtVFnRpczNXjVNJKU8ARly3ImFpA73gt9P8A9XKF6HO1y00t901F4KQGcxCJZ
WVTFwzLZuuM9baGSqmRbq8cfE4VQ6eX6Ip0u6iUbx+s70BQPQtyTCbAgt3ABy3BhkqCahZeUF8gV
z6aDkQaevlooRVzE7tmfGnLTaQ6Jixl/zzY+v822D1VGBbe+1NVDMxoLLb747LNRIS8iNu90lOh8
gC94RIyIUmH7x1dX/29nnt9d3b/BGXYOtb3C5OrO6TfljmTllElSP3hHnRghJd6MtvqS5q0W3070
KieT9Ir6ROl5/cdHwpT593OgKQ3btRzTgJImfr3Pea9p7tAk3OeCyW4DyAmoKFPd0gQ5ywbC29Do
AaSCk9lrV/5EYvF9Q2x3ZbDKXRcFGr4tRomk2zbiSAeZhr9RPiTFHZuxurqUNLa0vRbxz4uUW+BY
C2HvSkEDrLv741NRs/VfEZHXJ9YT2HEYMzkb11Bn+rvZXMbSFcLFF5SxBPQ+OvjZoCfAf58Kvf4f
UIgKs/b3vwvQvwT+Zv5dRCEZGkj2x6xbDOYGdjYyrbTfdN3WGhfuB6rvPz4zT6rn4Zffp7PoFzZr
JQEhUjfU2/q7cxtcQrQNn7qfGm/m2CB4h9cqTLZJqe9HgzdQnzbJeDHoP8Lm8JgzBg2o9fg8DN2y
CwJ2IMaydvVbvSfemZbtpIVITrobNcrnDa2eOXkO4pKyRPkRmC+CLVsUfotlvM15yYeo/WFp9LzD
cx21KLqwNTYG2CWiqDMcTBxFSuBV4w43g4fAK784o7WS06Z2GSxG9qf4qd+rOVhX3WUIcTyae8Hk
qpYRGuVyJVZh85U0R/5heqWh5q8HzPKZ3AeTj0OTJGzVbcaIXbO9qzvyf1Ba9Y++zLaN9j0z9T0q
ml3LOz9Vl3iuiBjcMYQueVJQ8qM/dO5xgi2jflipmTfisNX0YDjMZQh6BsQcauZTZxsMZyPBHfVM
AY4uAxAXEzYB8wlDnlo1CL6H0JaFRThBSgyVGuhrvz50Hw455DbAy9Be9dNL37LJSkG5omYgownB
JPsiMPUdKkbtxzZtX5rqviV8oC83MeWr3KGvwyQRsO5B0lb3vIgNsFIA+mzVFt78aSb3SF2oNEYL
Ax/YgJhZT97UeakJJSteZkojDuAbZMWIo4ROqJ3GTdW/u3aFIadZVMx5U4QGigVbD7EMwACGNTsk
NSIRC/LcUGRi5OOHUY8PLUSRtC/ldZrsRlhTbbCXdM0sFU0ph5ti2McTlUoZ7cOG3p6pYRKoltRi
ObZV173JHglOkQHwQCwT0SOCdZI7IBKa7VjskGMtQM2jIyHKfEi3MVlgtBa4wvj8O0xLp9lBdMu0
0jNpmgY/nXKFa+OKJcUiOzBdRvbNdV5eu7O3bJL3JrQWOQtY337WfcjJxWfHWfisNqm1Bk2xU9O1
HFCNsDwqk2Sr5fVu4KVRM5KVXdDLiTl9nuN0iQthS/zl0jdPCMoqNOadak1ZPIukMSc5XCk4RYqC
EgSQBINzis8yUQ+E9jxRHs+bx14fTyWJ073VY9BjbYDXuW8ug/uB10R1gGg4nEhVwXdMFNuGv5fU
/XL9nFO9Ub/BZU3Ng19wcGN/8DIoPYSaO/c1+p+epjeGg9XE3n1w+ObmoMaBHjp3QI8Gcfe2i3Ft
VAPe3Re1FGF1o4KA1FsZASeacciVTHmyeuIJWJRkEEim5gWt3EXAdFgarDVCjPuFsQ+9e8fidWK8
cOCvsiwq8Jap2aqzdOj6KEHw/qGczGiTyBYEOG9ZzeNCSiQ1xnPWfqhNhFPJ6x6jBnfvGJeE7qk6
ihwjYtlffKGtcXCvZfbQNRe1iBpo7hobl19jsgqHEk9VDQYYcXpk1xB2xpZ/vC6KbVuDVCPWLfzs
7ozVdpUjbg3LS968lEm5g5wECWRn5OShES5ut/qeXvV9E7Ma4Hx6bTWr+hgZG7rk5Uq3gHVWTQj1
svF3lfXkoteIOiCNt5sYqaL6qtpZNCFOOETNxEtJYC0pnEI1UI10864bC54GtXXwmEU9HjTTZgEL
G9xsSC8wHmhj0KPTFgXkFb9f669eykvYPkTjEj8YDbsPdc1lWbHJutQ54z7rTG/o1/3AIpsURrWj
6vT0zoEsBEyOyQjpYGUBz8PvkGw7qk2KDpyj/CVwaC385i6pA7hn6iF487s3TKqs0rGK8tbXb6kf
Lfu6wBmY7bitixF0VvxNz78i2nwKW2HZ6WogcaTkGASS8JTIXOqlLY9vWOM/y3cQVoB7O9hhcC2o
f8esXGutuR3lTccKsgiptcGnH6lXlzm1N/p/dLl92o3glZcGoHOVk+SN4ToQu0Z/qJKDj20pPROl
mlJepkcjt77/FlmXKAI6fG5ZEat7De10S1VUqSDMr/86WDIrYRI+6tp9MqQrzLPLyNGwItHLZjuJ
oaFC7zMMhG+N09asUu7iAI18VcsJyQyeS0uDHM6kK7aF/oWzJFCAH2w9VXXTp8OGVQb1LzQi9Ghe
EJfUegyyJlmIBnZW+NFzaaNvbndmZA1oWXZGQhvQ2JJmGn2GFm3A5CgCSofWMmuO2FTYSWUrv/1W
yPMYv2sMz8wAPq8Pm9X2lFB5t1TwJE6Oyjnl6bka10F7ZyerqCfsc5/oB2++hetGhgZnoRZB6pbN
3bOzbgk9oVq/MrFz9ZjoA/cEEIZU1QX6D2d492DEqlp8Ymwsst0SE7tN4C6KzlrEmn4gKNhz6r1O
Po6B0hkGwd1MBXiGMUdpZ2HoYuuJboOea0ku5crDg193VH2pd9DaQ23IGVTBJpTeOQmyle714Mh4
oiJtbea8SAx/MIfuiBeH0fKG7iRtw6XWhIch3Cm+f6xhUUIIxITg1OlGr+mEcUfKVaK/oCXSZLRM
avUAaetmaJeFgwWdQTLPjqPWMMCgk6ZsD7Z2meo7f36xKHEaJoVtUPzdm9l/B5I3lTl18GgZQFbH
+RVhjANJR/j8MiGodUJQYOO4BrW4QNy+7tCCU21VGTnLeTJYHgBTgvk0e+YDyvANYXlod9RUekLu
V/cF1SS4N3aw9jVmB6L2KpwwQ9FvHJqGIetGk/K44/WsGvg75Cx6+qR+cc1WtELrGWYNqJx0jV96
qQ3nDtQvNRCRvjYy21OXJWBgGdFLU3Ez+vyaFTspzxppKTSwWXqcMTkuDeNLGj2ZTagpMGKoQIjE
iJiGvtSDYjA26f7XOJwHqbitMExArTjNVlTxsrC/ZswK6pKUjHP1aJF6wMFO4Xpn2xIT75eNMnwi
1LKL3nLweSaMtDqkA42IJtXf8slSoXLruU5Jd8V61fvrmFKDqfMxqQ5mXsGHWteIb8ndgNAXYXfE
KYdbLqehBdZ7USNXNoySYI/w+vmUco3GNYrp4Jq8bQ7IeyW/nugrCpOlKY9dGBGF0fECIFyLkdkn
5m7oOdAkXcX06iJGO43RIRwstl1vUwd5itWjGiQ0RA2pfqrQ8CAuQGTA8I7nyGRLSFLCQ8beXX0M
O9EygozStij/835T5Nq6g/SHsocmVbhFmvVoNvA+7fxtmhnofZbG7caqviaLoHCqUhHFA7RGG9c0
GAKYLCbj5NEPokOjdvvkSWxYo6BB4JVI1ninr9XvXPUu0aKC7TpmFMI78Ld6f+OF8XMf0IuNN7gT
j52KJo/EG5o2RvVhTWzRStU7Wqu7oRZ6aOZHm16fy3TWB1ScqO9F5nOTxfTvWIlSNqTpsxCs89ri
ISj5hEmLtPR3UqVJsvBUqqRmHDeq7JOD9smYzaWjGIGEHeDcIpkMIOt7bfHKdyzHRbkLWVQyZSMu
i1Y8yvZ85HEQzs5C+XKtQcJhU5kIDZkYFau0SOrbvF2lgN0rm9cx9hctlFeSfHmmp+ESq/l035P7
3oY/mlHsHSSL3kD+LXWfxhYnu38m2ffWo4mt1uyEfi1+zM6lCeD/UyVUi6xU83ftnAAJTu80IgoH
2ezntoJLGD9L2kwdjrwsjx6vu7t/qrFwE13qAlBQ+2/q2y5FCTIAWv5//Nsvf9p+FrfvQGr+8EN4
Dvnnbz/yy49t/uP65eCzWL2377/8YZ23yCoeus8agHvTpT8P4c+f/N9+8V8+rz/lf2osuFT2/zEP
/qmro5yz/aW3oL7lZ29Bs+RvHiULG3OO7ZkU99mj/2wu0KH7TTg0ERw6DqRGgIb/S3eB5oLaSnuu
zoskTF0Qs/Dn7oL+myt1w/EgcQvLMSz9n2kuIO76Zctu2brDbt1Fd+VwgEI6HPnvt+yBYdREViHo
H+2KeaLEzgfzDR/gwtK8uFq4eeDvi1j6Km2xfpgKWqcE1zBYtyjMl66elneFNoCT6noXnUoonPGk
A4+lGQhhM01D5MkxcCbLIrRglGlPgd4cYZ1nwS5JZ+fDjPXguZrj/rsJGmw/Qye/dVuj3Re+738J
L9FJlpqSI0XybEM2aripOrOnbFNE3k2mIw2ronK+0aqBsCXqLQ9xHzIhZJ5lbXynYXHUu+V8dLqu
RIphx28GD3W0dLHnsnfp3GZbBd5wx2a4IhxMheHpNMIfw9oEzMP+W1lcMbaOHRS/IaXTKkffJk6t
SU8YZih2gGx3XkKX+F83N4fjRMxpuRKIRXYxjdkFIFQL4HVMP53prONyjZV7DgFAHM3SrwjaExpp
SMVYbxFSDpC+ojpCI6RT1zB4r/H7On2/nAmEcZapW5sAo/uxXQ3FHFKktO2k3Ad49SAV4C6jCoad
NHkw/WgG/RBYU7Y2gxbnxGCQ2kEwDdLGTjjFk6QXtC2brL/oKZvoyqAikEdOjjHFR02RUZzJMYfs
4tqsAa604q62BW3fnqJv4yjYJeQGppIkPgxCBg/KH7bFsB68FCmGMn4TydeBhIXWWeZH1EMkWegd
6LopaQaSRk3UpDg4Ma3lgmscyBcJrRwFCPjCuE6ZkTyzpptv6C5RpqO70MIhPlS5PlCODuDBDhU7
VYP2PCYv4d1Y+SAexeyy/GdS8fBpaiM1GLQn2qF1EqYiwA3WNgZxRN01dm/nOMm2hREUS3ecvGWl
Ix7K02I+hiQngWRO8re68qsvRe1e0k2aDiNetwcvDpIHnUEXGFUsiTE3B7hXScTi3kaRWw1mBHGx
aB8oACp3J0UZ36n9RZbDGV80KI3XBk4KrkCc7HNZyQepA9Py3Zm0bA2Q+FZrhWSP0ybromMhU7SC
CLEs8TYEfw6nUGb2U1CQppoYFfN451HPDEDZ3XsdQEhMpvYJ4cj4I7k6drV6WmeQG+8aVuV7RKW0
mFIXXEc8omqzR8IWRy9u9+Ae0tdU4uidhmBYQdUnVUCwFjk2AzmyNkkmJzAY5V0ees4RvRAAwtrL
KG6wqbuxzKp+CR2RIlGc8gngl22+sBypfhj5mD5quQemJx3nJ0yLxUecJMXGo2G5qqTdsH7vfLmy
il5bGy2FWt1BPmIL1r8zDX0deYhrbRrHn547mUmUKZmYYM4JoATaGN+FqOwpBHgkV5KDLfQ33eqz
+zpyxY92CJwbP4zIqC21rkAx0KTBq5YXfkGIrvITmYyMK03vQQ0MFWNLn/ntnTXWseLRmRkpqgIj
VkR9zGaFw3KbgcNMjpM5WwBZteA2paoCqswwgbYOHY5gOiFxsW+aRnwPiAm+c3s50GztMvSG7TBQ
4ZG9xX/3aUW1jJTNaN9IX1nAiN30wJJZw074InA3YV10xM+Qg0ZPgaBMDWd1vWp8v0t2pqEjkZq8
cJoPPK72Qz2GJeqjtCw1Mm1S76FySu/BELX7XTRdhBwQBaG21iQEjRwgSrMahFF86yIve+viGBtc
2SY1TivpRPPK6HWzvIwtGIk8nQF9sqoeu/pJkpywGafxQdgkKwRYbL8bZoYKrfaq8sn0cxsFkean
Nh6CIDqXQ6S9F6MdbEXSsPtwleV0wlhQem/VWBJu5BnvZqc9Dn6CXqUJ/Zc+12kxjI0saVzbxp4j
qT8LMSTHKAy7Yzj677ny4LKlhzh+P8GQbWM9Pg7sRdpQk7dBbN+EGoTf1i7JgCbuiSjsiNQAWwNL
gmDlUSP6YVPE7btR2crMODW7CCtYHMRgvlOFcIBlPdVETiGVLDZ+kw8PWk4ZYwTBh5J9No59Kx87
h1jaWs/NE2AiTJ9lAp9JllC4Z+pEKBcrQ7vF3DZteU7C2xJzMotHQjWQXBdQ7vzZIyBCn6fh3g79
NzutwWHQJoIurEcbo2zKnTZpVECq4pIIKYHmmebWDpDxIogbbmeT5wDnBppMM4TPHs3Dxi+wy6PO
zO5IfHOPIDuVb86lFmW5ct8mI2kd9Q751qoZs+fZ9G/0uSArK4IuwoMxjtS50iQ9WbP+Dc/ADf7L
m4Ah/1GfKJcI/HUbSlHtKVZ03665SYt+pOYW7rQgO0JSP2Fp3/WTczNp+X2EtJIecmdvIrc9Aq25
BSoQHvUIcIJgPl4ZnPxag4CLoAANY61tx9gNAOn796FRf2XhcF+Y8d41gSVQopzg5sEAz8qTFdRo
AxL9jb4X9TSdxpCZUUGWAZcac1FeG89mkYIvA0pJ5RATb88KotWzlz5qBbZ2v0qmLWmWQYA1KsWv
W45CkEkS0pkeutmVQG5mSQW8EzUza+rSewgiK8h3EQ27U50oo1mGCAQM39g7aNiNuPxw6UyfyTUk
fXPIm2Y4jfPAq+cIq8Eao0UoxuzcfY0y01qXeeyuuoYpnm1qmlcr+oy0yWM5WNvBdMHB2C6HbpNu
eD/oDaVgk+RHQC0xRuqFqMiiJs5VuxtbC8tQYHfuTS7JaRhC70p6SIE5DbO89SBunEkGzh80akmY
tzqvoKqA6jxHbkLjOgO7PdgA5oIIKmFd+tmpa4vwJJN6vNfrIHixS8d/9uI0uS9jh7pcKt3hII3I
OhQt8gZQQG1zP8Jw2vP4zd/twlCpdXP8SSwORUzm3fj7PFfaE2KLLFlVdZnbN1bNCIXo2uBoLIO2
vQMDBZU+pO1gPXlZ+ggRTHlPgQQUH5jbKJPrldWcHBVq6WNlQuUYo8S+kZHmnutBi7G5sWhtebd9
AEWZJRLs1+0cBTu/ZOt4DnEUZryyToWYcHLiNzw0oGXytmCEtoN8LGD3ignKQzJTy9cQarMKEdXJ
b83hkpRJ9jJW1Ujw2oAKWWk/kztK4tHeN3imV/CtPHB2eMtfBtR9FPjnpHhpRqe4zY2uQJToOO6L
xAJIJAol7zsj8LOd2/rFfrY7fqzmREmBGAKE/iDgT+Jd9U6934fv9hAQdQvkmppd7+feTVXMdFVK
TvdsDmawNZyuWeFhsW9NUmZuEN+H74Yejquu7to7VOxOvgQhi+VK+L13P2pZclf3YaRyaway16UW
7iXN8bVj2uXWqa32LgpKZwfalW/HIPfSjgX90AjVT7mGyc3pFQ3OmJkW3d6sbY5mtIuEKBbco4sm
DemZJSGGurDOvGdmVSSKjOxE2hDs9GW0unE3F1NwMVKn2GeSaENKEynhr1qiHgbgUvMLWllYtNpQ
lN67H0vDWAMMS+1t1c4hwGc5zC996pXvQeaYJGuCijrPjTad2pJEEJwO+bIQBsW2csAywyBNCz8M
fjTCHe90iYXsZLJJQVU0lY9wSLUDVuN5BdeSei9L6V1Rz1isibDf2glssFVEFuYCpbV9ABxhrE2J
sbA2fWDQ+uw8zR48xZ8t1X9q031XfuZPbf352d68l3+7Yf5l4/0Pt+f/B7fVarP7j3fVy3Aq61/2
1OrzP7fU0iRjzdF579hUG6xz/rKjlsZvbLR1NrQ2/2+xTf7LhhpNHo0dks/4sssuWP41ZI2fZ9lS
d1gZ2rouDTbv14IG1YQ/K1AoRHCd//rnf8m77L6I8lbp73Tj1y01W3KmQdfm57BGdtAr/E2HH0u+
2iMx0rK3seuzaHENz6Qz0rR2z4kh1pASv+V+fBfN4DqUM5xyNkIRP8NmHMavY2O85ixGyKqn2iMI
lTaK5MMf4g/0i/0yIsxYi0tEZh+sk5HHTbfMA+BMPLQj1ZMRBw+jZezcuL0fNLoz9FqVLshpSH1p
7jJt7VbCIWyCo3KM2l1ZytDZwv1C8a4mYnG0JxAY+f1gO9p6DrOISh+N5VElyVoQqtiagjhOB0LM
M+oERs4vYXtw8IAHMXoisQcjQoK3QY+o9s7ZiKqFG6at8augWVnH9cAP8fm1YZJjZei/x71/tivr
gPBr7XKeRsuPxHbvgbBy4nXs+1vMNXLBXVQjQ/8QuewMhRFxjXhbuVDz4/XQJgzHDHC4gKKuIs8n
/miGulnhGVr6IeHzbs8FhKvtwP2fNpOctlE+fF3nNABy1xOLM65CH2j43sHw9h1WOSgvRztFv184
5pNojAP2KjB/IH19UUMIcbmKjYZK2MyYiIV3V1kp3QSD32zpwScp5UjL1PG7NSuCksjkSIs+rtdF
2CRflZB6Bpcjz/r2YTCi3egr+/bYt2thloeRUvxCf7WGKNiIsBl2nfNqcyXhm60h7XFSlVQiJdBJ
7KXQLlX5XscmiduRa+768OesfF3Oxr5L+ZFjSfqqTfxT5wcpRWdyQbgiuDh19xGH87qvS5AgUN9Y
5986laFvrndCVByg46JOTOz6Fd9gAl5P0lAhLyFhqbBgQj5PcJZpADvHpjbyLdjfPcAmbduYHjTL
qXhM9T7fGm0Cbit/nDO51WKOvXQgNuie9xagFe9dS2W3Qj2ohpq8DeawRWhCHlXPMnLcWwGCLjGx
zWiJenoriNN2RlO9n+rPuuM7NPvWFfvURLI9zipHIMagDE//50vQ+uIYkN8em6VcjAY2J8fmFZQ1
3lRTO9Y6x5J41oNjzg85eUWrtETh1s2wewjAovvKrbdTMpAq6w0gxMaj018LHcWFt80qWJ+8q1Vl
3Wa2RARB6hZ/jrDUIdacTzrim3DiAZtjboKfaeeijT6SCJRCOxz9zCa5zz+TJHcOkvkpGNDkDg5T
NAcogObhmKWBCYkJWjfQiwgU0EL01DsGQoYjnxNKQwYRf5866TtZ0fxZSz7EbJ9z1bkfEdzDnEYg
2PWALGp63tOwgohAH5jDCYQN/+ncOEArCIaioKHeXPIaJJVDuuG86/CrUGmxHPbOmF3Vu/84cgcY
DWADQitbBDmvdQGYjJ76eGs36bD0mk4u1HNqePEXtnCsp1X6Re4zr0vGREwJYnUdjajefyPu5twI
MEZJIT5xbj4yTxt8JyNlFjXNqjF5ZnPwmsb3NuA19qv4Qw/RCThSoIWk0B5SiozhzkbwJ0D9iU/N
cl4zdfqlDuifpsKu6rpPQmyUDiOApJDfXEfHjt3v9eGRYMgWGNvatbp3ReCXSzLu6GMX+CYi75Es
QMa4SHsZdOvVkmm7NZpKHqa6WCqR2iqn66kTv7l0MLhA/c8UunXbeK2x9aI2X+tB8yI7ybJ5Ylfq
WcF3G7wjPm2prxXgxbFmXCUEvWAtQrJIvHel+Xsqy4d6tOQR2a963FnreQsVNKY5aEOrrLxPcUKh
bqajNCIcNDC5AT/pf45qvFWYRicg/RA/J3mObILH7ABhVCiqY+2EH0GAjqfADAKo9jz29kuabYCO
c8ltFtqays8wkJ5XwTcjJjqO6DR8dXw5juzbqYt/lA5viWPey65DvcDvLXFwbnsa/3WZmJTTMGXW
7tEgF22npoU5565V5YhrU8dNkjrhHqbFx89BXb3UNKdFSH6emj49dV2voyJjCoERzyMWYzUYuCNH
jdu/x/DEoSPMxpdhKYQ6OnOFz6kD7rzQ9KdB6y/kEDLYQQZB6Ut9Gu44Dnxy6qh+Wx0NOTN5qhx7
o9c+dRIedyyikieBh93jnQVb0RjOu+wIAIx5lCY1FIz04pgOFmQEnGXunqWPqCchlH6ombw7PfzQ
C6CVdMOZJ+IP9ZGhDz+ur5bpDy82BeQgwqMl7tWH44Zfa6ppLu/tfRNYZzkg4dVJJFtKnkaZJuxM
r6peNaPPkF0QPn3KwOBJ6gmXVq8s4HAuX5Y+iW4rCvGoq6FbN/g5kzqoNOENTipwbrEFQxUiJsiO
W3vQL+xp16PBh9VhOkjP7Dm+Z7d1m4/ZMZP2d7vPGvrE/plAgtu6mc6TBluAD6vTp1iH7ds56wno
eb05NSHZO2paux5UHnBmFTMSizowfN2TOt2xxSzXC07O0taF01PkpWvWxNE3u+f0gCcDXFEHVLsd
QWLcUtqtBrsCNFuc4wCbdqFMNX467lyPLViQMifA51/p2vSiJ+pU1P+0ybAxC/vJTmm/O3K6FDUd
Ajgf6IfeQ3/O6QEU5po0ZaTQ9i1hot6Wme8EtS7ojPd2LD12yxMeJV2cyxjw1KQeDb03vg1O+J5K
rrqDanQJlv8g2dZKvLvX26QuiOa2AG3C/lZMzOtCE6x81NuWYKigzMm2MPxgHdIva5y3deH/mHMu
C1Qy4EM43sxIPmRj8WrChVmUaiKTcXoT2gO7FG5eV0sfgUuwKmuO4nqtUwsu2UhRQt2aCUPLWoCL
JVckXWY9U1HlsiKJ7PZ4PRb6jfxIYX54goGEOwR+vl+qOex6HGWUYT0he4qFNa+SOu9elIeZGn9f
6zsLuOu6leoClfndaMufnxtT/gaidbueIm5SRgbVJE28ry0/W+uMZ1FUN27kH7uAwMDahCUWGIui
5OiSkI9cT+16xuzOWMRiQY1ygThP3QozCn44c39zfblRDaPRAblYjMOPMuN1b2wWofGXre7vaOn5
1lEvzM//mmoPtTXsc63OENOwKy2pXkv97vqzQHPywmsUR6+3FBcFwSDe7noebhifPYrD18k8cvyz
jnl8KVmeVANKcnWpG40CrqJIDi35u72icdZqbCpZBK0T3T9rSfHkCefkd9rX9ReajXdC83w/X19R
MjMBjRpLoLYf00g0YRT4cEjvEuF9JnX3KhN2EdSTYQ8l8yZrOFhSiFkE1ZfewkBwHR2uTz19vR1F
qw060H7ZK6ydoFylvoEFMxcw7lSS6Yc0QVVfD+T6wetFd9QlKkNLwn+/LahmXmd+nk9WblP5GhjW
tkvKmWJrhYSDpblG35sWVYBcnXWKx1hCmAp3oc3eZfDiCv5SjaFq2KM4fcQN+xhTvWI6Sj8gfFHX
IvbDkYbqfqg+zNTeGBB8bXRuvif9QyKoWiSIhanux+HCjlpt16Xpaa4r6xhl/rKlMLq36nlp1UQL
Ul/JVk0214fQnHa9IL3Idcvt9a31adutzKg+BKosVWZE6SqEkY9SaGlMt60bMBrP6glVT+51W2bP
8AkJiL6+WDGNo0VA1OqiKKz/ZO68luNWtmz7ReiASyTyleUti0XPFwQpSvDe4+t7oNT39t7qY/q+
3YhzaosSTbEKyMy11pxzoBWh42Qkuvr9Lhj0/nz4a/PtXM91EB1wTJZ6v/WLdhcyxaBjTUKmn15v
/3y7XyePABo3u+gOzOSCDIsUu5JWyKeQM8y8RAaauzeqw/xH0Aio0FLeRBAoUd19eSWrHWQwVKKd
2M0rlxElrypvtl2arHJkLLdr2Y1R2pnxSiNTVITetxFwYdqDz8GTr2jcp/nkN+8uALkRuub8FDWn
CMxr/cX1eDlu9/BtNSCkc8L34j/bYCm8ydQIZIxIuRyYsyYAexaBQMAJU+uUVMrdUNO65G7BVO2j
/t7LKRZKkvKxIhMIjgva3RadgwN0nj+mPg1NVv3B9z6LqGFN6hFoIFbdl0leL2PY15Ny980woZji
qg9NHqr2EmrYoP7PQXf+lWQ1PXs0fkFW8HWRNy8JrcFP4s3Qfp+Lg5Hd6PZuVqhCFu0IGHLwVyKg
QgeB0QYK4Wb4Vc2OjHkJlxQVoskJHOQP5CZ9zf/1JSfxHmF6ib89ybmSvZG8J8N5ag337IzO7nZ5
BwFnYjSDQ6UMTlMnaXvPt1vFa7k1Ojd+0cigGqPgy5sPHfN3VlSu8xtjzwehYD7YxxmlBrcWR2uk
uaRfGmm21aJ2joe0L//3Jkvql3zIPms33uSJf5qPBMhIya2JnYPFU9Vgki3ajtN+b7KWmPiaQ3eO
XrR9qnzO/LeqlHDd3XxGo2QBjxOkq/n+LUzjuwe+zl2rH1wTzEZoymsfj5fbBj5/iubz5IxexNjN
qTnmrkZfDDyoB1lrT8kUfkFhu60EZUHtbmELcphGkv74CkPh9jNvv+DvL6Vd0oQghDzTIkL8kWnQ
eX5W5kBicRrYa+aEwK3n2qpwua+Uh0xNROeuf1BzSTx/LnvytMapvdMsTnDVHFCb5cQquTyrICoo
0OdzxnzwhAAwtUS88f09FsBRolD1ANOUWEFKXqrf9URgbscQEavujf2ahJl7JjJu1b0yTeKNAqG8
qIhmMEtjSzp4tTN7NOwWQoKAuxmIkbukY3TMA+2Yg0joKDUrC8VfRLFKMCWLn3T0Z1Hek7VC5cUr
PcXwCwiiv07zvjuXtpxYXZMTbI0FfmRXvBXA9QxfUvnD7Zzs1CzqiUPv0uHEGWrWjw4WbUHlnSne
xvn/pMtLmkwVV8at+i3HkQkOMX6KG0YzuK8szUHMQauCGSYi6fkeGuORDlBExl0GFHTGxXa9D81W
56UM7Hg/X7gE4XMOuM4RD27EK+uSx0CiGaZE3oPKqq7u0CAWd85z4cbggbNnQUvmVtzPTZFShSt+
PSRPbHC3C//WOLmVbn9pKP5X4+6vjbo/HUXCAcfq6HQLdXt29/7pVQlJIyGalNC03Dh1tv3LJKSE
vkRq/4CniJlS/PYw/T/1cv+x6ul/18T922dt/onG6v/DTq85G5r/eav3qa3KNvxbr/f2Fb+bvbaN
3MlWrnRsHWPUTSP1Wz5liv9wJKY/hFXKwhntYEb6L2+2bf6HoQty9RBkklImZznWX7zZhrBN5bh4
Bf/o6/6rPq/40+tkW3SMlY1Zyxb0ei3s538VThVV07XE3LSLiuJw07LeyLGR+8RzCKKRIc1S8lSK
z1p0EKIYUkhMlyTBMr1BAMp4fz1FevdoMxG5N03aVe5zHp4De6qgGETD3hXYtZFpD+YelCBhxXr8
ZVL1rtO0bfeKblGpBd+Vm6RURfU86SBaZkF+ZfGop+2qdscAG0dlkrPU4FmU/kh2W8j5nbDBtdWp
YRM0NLnmfyS6njPeVGFCQeyiWEZCLZk9NOmWpPfoMMZmtx0VgRMMSgHcVfpJ0UdYa5FnrX1d/8r6
+PSXS+Af3Jxo3GZH31+9ZNjmHdu9NeVt5ejOH130mMlok5V0LdKMDpcz19hIULxzZZre2aKGXxkV
QCOt7b8YyyY4xhzzOej6rwZxMuru5JEZk7Gs+jC4FG7N4bVkIB7QS76rMwPlbh0n+HbM4+0Ls3ay
n0qffKrMeh7MF7eASBgOZGqzKVqvdjBcMs6bZOOQsjQMJeTjvDR3t6+9fZiqrN7BN6iJcHqYmM2t
knyY/0TNMnm6OCRxuMc5Vz7FxUvvpP0ipEW7NWw/fLQZLCLhIhc1F/U9KbTohmoCCV9T2wOn4Ht4
DryUgDmTvDo1daCWm9kqPWTDizUCJh7dxFrbY+s8M94c4jg4BiIh7MSSZ5ZY9xzQGJ63UCe5Yw7u
rHWcZK5fRW9NlJL/AvFqpxoVvhEZCKGNAlpgusfWTm2T8+Zu8rLKU2LdZl9lStcBW8WrIOCcAGGT
sKH5w9wb7qu2Hx7IqkUtB4tq2RW6dioFrTsVpNNHp+q1cElpTtIawKit4t1k5fnGzza3X3aKU/Mc
OWiiZrFAO9fEgkG3qNHWw6TgOo/Kbi4PaL/4bfAe2VVJHdA4KxH7wbumtzD0AKEvxajFydrsdDgN
9ppg6poqoVin0uBFc4ZsW0+iP9uV8C46Fviite0TTf/3whq6o2UQzWxMwqRNPYl6DQfS4KATAoGS
BKLf3srJdhpm+jkGRl/72Y/xc6SXO1kOwzaUjTxZmiVPgzE8mq7EQ+EJcbg9THpHK9HB1GKQG2MH
6L8axB3ooH2S31t01oV9TlM0Xg3adKsYsKc1xBTlXq2dGDV4011e2vm2rf3PgTFnRudqF4RKnhot
QI7UDJgmh8i+2ra7pnFc3t8+IkSN4DGX4htzfL1BZYlzrY/o/wiyaic1AL5o8V/KMg0wqaGg0dQ7
ua/V2fJwOgytfOxGLTlzzMMoHeY9Os4fVmDW9zlIiIpsvBMcqWPUE0bcGjWWzJTAWHw2pDr3BARL
u7UJLRDfnV5Zh9xJXsnU10+3RiFUvmNpd4+p4avHGCUj/b1vs1DNJjRwTsANFPejX15dN/4sUd9c
NJcnMVDgf/jSfRSxe9cJOgkFgrsro0KXSTr++/GnnOo3Uarg0Z7w3UdsMMeuU8+dxBEW1TJci9yC
V9ubwSaN1GNfWsGjWRXPRtFfvcrlWNLlJ3d+8CdrPOAAZFqW5udCaQEJCx04X7dLdggh8I+Anbk4
wyQvg4DvUbc+o3572JqBnPaOncuTSasUBTxZl1kzeOciqowzMqBi/iAs9TWBk3QzHE/SBMShYQxF
trp9w2imZkS+JtcVCwgzp2Dc6cDunwrBC51BSFxMjOWPUFk/XN1XF6TlEv3R4G60ynAvbDTq0syc
CHLMpuV//52fdGqLoZYD2Pwp1my0GFCBHEg7TZemhadP9Vn2pHVluaPOyxZxLNMnZfCrgm1a3/4x
GSFt5EzckXFw1vf7OEFSwdH69qfffzdoBNBNln4Weka+dlj/aqwQFrmU71reGIsqK63t7xVZ1TUt
9MocVkNvtu+Eb696x+03qqKXXYaR9Szi1NhF4YRkLyHqJBqq4hrHIsd60qabRviYABFKkM+VIndw
3NfAYZilSSxaIpl5L4MdmcRwKe1ye2j77J3+odgPIY2rFgixNcOIgRKPZIf3yn7WZlqx6ZbPXX1Q
M8UYfeVbDdaYDvAp9aismJYQ7wu4OTjUYJBpOmyC8qU00EyRi69s0p4kf1U7mwmI8kg7AqLjdrav
wQvgotI2JcyuMvloOhLOQDHnM5M5A86MMnaZOtW2Hcy18jPyuWfxbLXXaJWk6tME09iAep6/lYnj
GCHb0ujlqtMpZEFDR5gkXfS29E8Wuhksx7YkvsPYaSClGZHDgbbYsQgfxYGH027fsw3oQOorkNSe
U686XPApqOp8ZlY3mnqogFh7wKy72SsMkwDEtVUxGAB5LUFf68I+cc65JiCxE68/BSCyC3s9Aaei
qlwXoWS/HE+GiQmN6QFl/l2ca6uIWHbUOjMdoQqCDYrTWVm2it16ZXXZKvbJbgz6IzOnw/wizi/E
BNbbAu+NX2jLFPPQSmcVTqh/iDmUaEjfW8Dg5vAmwIQ74Qv9h11GPAEnh0UITFyWObZJHFkMB2lV
LTihnpI5ji02CKtcT561aIz+aIMot+C9Ncw7QqZL/YwwJ1misQZqaehYosTj5+8AEa5bzCipsk8T
KHQPJHoN2V0v4xcHVDrM3VMNOj3WQajTPem9bOd7TOwBLRllTzNQZ98YDhoI9ooAgw4ku0bhjYoM
xU+39qEeRGO7VCDc67K6wyEO1t3HeagNZNHgbAL67gJ/b73vBBR8x+WC/+OoKGMSFHiOwtCJVTWE
MI84mjVvSbTkeuyAU2vQiQDO54DnDaNcNYDoS18+zGT3xkcUN9Krkcr9CPhpOteWPrPsS1Aikh6Y
2TmoppNVoA+L1N2JJjzXkFCbDBENOFZ2dXTJajnoRDYE/cHyu3vTzVYJGSWuRRhJ517LiqjEfp3w
i30GJhjfxD05brqGBbhQqvhKfQ7WwRxBys9UDXmxltzGgOEZBhHlDHEvXHKB/WqS+iN0PbIggmNB
Dgj7+cpb+k6wBQH/o+wZC2P0c00mEqLa60VBLgh4H36rgLRQSNEXhE0oQOvT/F3Cp2qKNp3XrkRx
ZVzHq8xLKedVD507wudWCQY8wxZYBXpIe5kj8mxJT1R4a+NoprZrj13xXdbuNugqWl5wqFJ7WdXh
Zr6ew3o8ZU3zUusWQdHTJTGhWMDCLenPY8zzmxQ6XDjLqxdeXzNEczbz38OfPcU00jHH71LScNpc
PwWqAtqarpHQrVuiT2yoRpYz3tt0VUzMSfN/ETwdw8HmzZsLlVOauTvLDk5eNew9VMvY0BcdkTvE
Rdze41qcdZqQBUS6xB33THLmN9mbIfVpwQaIRrhHHQhFPnas+zIUtyfXm3BIu2FfTD1Nn/RlXgtT
NZ7Rm67qt8AwlxYnVZehXytJy0vbbUsKDvTwO3Od+Tnvw3juJedSA3hcux6NH/N6lpD53j7YvbOq
JrXrzPTIFI1VrIXtRCJOzHxsYBhrz26x+AJUF40qwgULlIJpXQRBz3ms3iwx7a0hOjCQrIc3xLOr
copP87vQaOLB8PmOaCAnwrI9YzwpFZIPkr11uMXn/4ueL8vti4aZmkm59oONdtNnw3vte2eGHos6
cZ49OHSw4IkwxGYctvcsEvgSzU0FClmbuHEwsA2utUZHuzZldy9YMP3s06KXlOXOdRAYzDLLOwde
tew770RS0FNOdhMG1yI8Zla/ydn1dAbBSYQLcfT3heCVasdTNPTXQjK+h7hHg3VV0J1ln5tehN5h
tDUOtI+25mRt/Uy8i845pTN6D6FCzewfMNwdx5qASZH+GsWIZyFQfkytvQRwlLDMA5Yfx2dlPdcx
0ASvOyRqVlLwYvay2UhAFPS33K1jmWeXebxoSFjJnTeobNlyiNsjPs/3huvX0Yu3bKR5ZhcLpgB7
WbuPyNKPPTSWzP+w6gfPV6+QQsAUB/cYB07VbB8y8j2+HCJ6soNntugS0hkSlD3ruAzRA6AjrrqN
0Aq+2v7MDf/N7uxT3JKJ5cQ6HDuCmWyE82bAithtEw+gq9yOAledM6JPmlz5XAQJSDJ7E8RjyrhY
yqWJnbiV5kOXhzPJIkVGoH5y1j8CzPlWTvchGAF3YwffgWNdjVoz0KYPXIyWzqtM54yXP374aZbq
WOrOF9JI+87yih9URkfNttYFCa4MKB4Y7AVMb6dDVto7l35akjyYMYEHsYWzppfOVz94j/VwHuzi
wQ+1J7utL15lXNt+G9ZoRNzgWQU2g4x4nVVMalA3vTkVhlYCs6+oyeGoMICQ09EfAYCDh8+nNzQB
LzqMFJrI1UfTImUO9M8w7zZIz18s6ZKg7eUQj+QT+uP1FETrOESI3iI6r6eVIfTtmFufufTnQfgR
yezGwsrrh/VmyrR9hO2diwoOoXXoZPmmcxGSUVxyO56DsnocQvXuOKRxlVq2D79LctCqQqwzuDG4
bxSC4yy3XuKM+91WV7OPzlp+rk33OovRG5UsZRB9g5DdtxXesNk0r7G55tFFAKYe+gIEX7XPOZ7V
Shwj1XJIMfaD/kQW3kNkjF8Msu+xe12Jij/1ctoxNp/vznDSnznjLm1Qqcpovq2QUio1XlQxUzMb
LLPWuS7MV6LpmQJsAtL3B4P3OhfvOXnVMtuZES3sqHgr3e7KNfPS5MW7QXhZNyuF8uR7GoqzTY77
om0IvePGz+bWekY1bcfDPWXENgSuo0XwYD4MwOatcvbVlH/3NRqRzpvOscE4p3QJqS3DLQS1M17f
sLDv3cljZlNq3w3nhzv7u7Fwt7axoTGi1pZVojPrbumhN9h50Cgx/arRb09PmiR5ugiOgBQ2QARP
rW9tODgOxj4eZxdAld2HkToBrgoYRWvbcNzg89NJfbHQMyX7cELvNutP4k6u/abuOY3F0FG1/WTO
IYJtfs9YjpWWAmxTzCNx1S8xHuuLQg5ElLgG4kLm4oQzcxfjDavtbRGE3P7qdYrUVmeJCVOxLZoM
fLY+fKW6sya95A7K7KqJ3fcRCxpCTzbXfB8b8lNpNW4BsRSNvyw5blXS3dUGPA8odV17yFn1O2Nc
QSPZEAi6VF3z7NvGsRvKVwdJoZZtxsS6GGnD3vshfUWcVMJZ+gSXNNs6ac7GlZvMUatTOLgnyGbm
sjWY6dH+A2utwHYPxaHLWDonBgZ3hZ4MqzIl9FhCWhps/kqWyPOZ3a9N1s6145eP7OwEUNczKWVw
fsQzrM2LkL7FHEx68hc0zdpkAwLMtCBFbHC40aCNw2lzYAX73YbxwMks5EOVbfIxukzV8DAMDFWY
Cn8M2aPdiQ0e0/tcd7dWWjNP7X3Qye2PKZ4OOYn5tDgeGpk9DBTvALHQRnTGc2fUX27KjTAH/kZg
ASrZHkCtsMtcmQDvfV87T4gxolNX5HAZebNIbl+BIvhVk6ZMHmIGFIMthWrfLmEJJDR+WCsaLV5E
8L/NtNxyJTJG8K9t2N0bKY3OujoEvrn2wYmVWsiJQN+l+P3z9qVrxXLy4qPqJaAG+Vr62YoinISG
/i43n9GG75uYfI8YhULyhcdioc+8SwaeCxvsiZrzoHpOpRyLSbzR13iSdrb1XPmMtfpgNxVfSV8t
rThcqYi9KJarNOg2Iwd6fBZoCYbHhDScwWT5oXv61objQmsoq/T6YNQe4oLCHLZxDsclxL7YkgvQ
qGBVsLavst6+Z7RAj2Iy3iliH9027Y6N4i0sMxoCmr8eR3ntPPSdggmnFh1R3DBWBXwGqL0/xgOg
DSIVnmcnSN1hYezSs5pMVPyFyVZzpbPGNotwQvPvDZDRpes8+loOf0aQ/9JsglQRlg79yyrZgn7Z
7Pvp+O02VBjwSrl10alm2VmH0DQMPaCMntQz4pZG58EmwSKf0SIcACdP+5UV3rqK8xPnTr36zDWX
RF59Xafevszrn70RkbSCWV4lC5X67GPOPqvQhNElxuDPoDObqy9dO0ZuvsG5tBvI/cRB+SQDuIHY
PZV50tCjWYHFsCr8oTn5ztdQxDkpqkY0lxgg78LQJ+CPDdlq9kUbbKD7bkQYghROXoqHOvzqi2Q5
/JRVtw9ITGiEtRUKvZkk3oqF5t326y22t1UrxLLTp9Noe7ueLFKTpAaDjFGca+yLahMp5xqa+p6R
43QXClp9vfS/nDRIicUCuFw3vyrDu45pSEK7+5p1MR8XOwRhK0sYFy0eWLTzYpMjuTTpOyxGzpdQ
n8kPrLeDrjaqdH/FxcmZdyMPlkgBOlx/iaNhqwr3oHvcKT16Oi+4t5tiFVvXonU2Zjj+DA1xtqbu
AHqdfnC+tglQjgxxiRzt4CXmusubi5Dxcz7mRzqSFxci2kTcUa8HR3x8y9IsNpRCb033AyLiDjvd
egIFpAPA7tqIZo67qKL4q6vBJNnpqpvAkLpyNUFwTorkVBtwFck6TYimJsg1XKW5+aqZ+FxjDtCq
OAaJ24EtgZwwl5OduxwwFtVesvaifvlZN+MxQE0KXCzJlwn9kEQ0CCV0I1vGc4h86r173rCuanWA
UkruAn5pa06O5pZJrI/WTH4MeNAcRwLxMV4EeMPe18mRynej+K5JOgv88b4tvcOUd8vcHlj7ifsw
J17klO7llOyyKvvqxacc3gvdW1bS/na15lA3BdonaJ7CW6f2+Nb10SNUUpqigpylxEZLScve1+5u
M0vCYcdyjt1oXvNaLf2WMhn568pCIqaIstf8aZFPDsLoFNem3JdNvR6g9JWhBfWUfcXotg0aOBWE
IBgscSoy8loqspo0se5969LzXSXNZe5U0izpeqdUMjAPyN8pzUurKAeSJ8/5zMw9/ytLuRx8e+tP
5KtCbngREc5mC7Nfr/ZWv83Iq8zTYDfq9naKw80YkdWh2eQ7GfU+EtMDeSjLCqFTqAExbjxSMvvT
lKCCrIyPsnPJ6LcyLFcKG97YHWyc5b42vUwD6WMBrUa26H2C/3QBu9HN1b7t5qM0IGSRUNgSycJR
hLw7fOPmMQapRzYIwWdkydA87XFpsj48Nk2NAUjsXe6hPDdYgoJ9rfvbEGWY4eGKl8ZGzhAQkTxA
p+lnABMxndHSov1EYssaMMWqiKx8FzPVr9xsbebqHAYk5VSYOaOVaggp4WhDwpJF8FN9NhA4VuS/
MT/DZf41lBLht28idgTTwLFNqvGzJO8kbi3G78GBNvZTP/0sKZVRr7z3GOSRP6GSkhT5JN7MkJok
MpDYRVvTBviAra6sN615HKthg5vlyQd+wln+M+u9owg0LIHTphu/7B0ktx7qHvm92nTFUrRWRYFa
EOtD/LPt+4WP901G1OOaiX6fQpduj925z6JFy+BZ25T4OhKh1gaOuNhnQKP/jGrrGHYIqSQ0IE/j
V3W52oExG527kp32aXfUfrgnlk6QHqtOfYTEPA3JDpfkNku0s9YjZ5QML/E7o+FR5amu7uvJ3fUV
P6KMgEC4jzHtwJBJEcBeiJmkz3f5LCkeN5nuE7nHLyRcUpnzjeMebH03J1grw1wHdAQEDc2igoGA
oms2UYYHCouFzwJk9cUafw8uYXI7SYW5cxNCWxp10bi1jIgwfdK40JPCWGz3VLtbuybToNcukckh
NWN4JoqTKXMgtAQ3a/lK06elWzyOiIgdu1kOZruU7RVJZBwea0AVClpO3cJXCUkZCnAYNh/JuI/6
FP5hRpIbMRNiJdEFwOij9NAXEOAo4BdTSoNXhzln7Fx3B5x9q2fvmvGkR896/InLeyG/PVNdJvLg
FFtB5xE0T5AU/t5FZKQbd+dU456leNKhrw4SgwgzqWR2x372WMoiSxKXhsiQ1a4Yc/JOcTHb0KQ2
hf8YBWRYD9GKItAJD7X3kkbjHfAh8r7qtYloOkGkp0Xb9Mi+iHSUVlK7x7epBTjZVHXX4KOwsngV
yDfGlaRsckJoiGcjoMlszIuffTTaq13ulHeIUFtX3bSUzc8+xSoismZrjFgx5A6/FfO3X2HkV3d2
/SbdVSwOA8FPUlg7m2DTNP4QnbecCu1MN9eUKNMbIEbpsApgI1Tg0eggkTBbmXtSCYyw3mHEvEuA
Awfaa2VbR2oxTgC4kHpd+yLJ4wLelNZbW71mo1zVnrbQLXGOp4iBu75JmChGGerWyVjEjrPGhrtx
9fg+TjQoxHiJDQZSKd0/1J+wYckZIbCcIi/m7R+NcdHTshsNzi74i5JgXJg1sMLCnVt+s/d6POIz
INlwoLmUN3uTSG+PTl3fCbUd68lgWwAz4fca13ZsXXIL2WdpHAM/ILG2VlsG0c0iak3vIZgfKvre
pmgfMPm6ixT76DIrVHWsODNwMK38hEtxlPdpOzRXLSG6swi37azmzGLamTljluNQxUSkulDvHMHR
y+idU8xgZdcFOQSMoRKPcD5IkoipaGtbO6tM6UfJpISxCJGampXtyqH3fta9dZydCeDS0QKFMfp6
/FAbTda/GFuOBw0yN7W6Px5uH1YWKuYYRSmnPv719lAq8RG24tWpjOoh6kV6kdqL35VfTPHAnw/E
PSD1uL89hH0AIzt2CSMwKnFowceoxDdeEyMuEGXF030bH7m/XbppoXFU5NtuXC9mbj/6HujC2pt1
7eR1R0WMaawb9WtROddsHMttGCJGxH0/ftQTIopp4toQBdGAhTehSxzZNETu2mu7cKa7tKiSswLY
8dhm8cHvPf9dds/DSH9Ok0gGBTUuoZwNy5TBYH3wGmr5ur7XDBxj2hBWXyr+toXW008cEhqLrrNy
JTCI258y2rob30w5TUlmAXf9POPWiqMbmelT0ShnEaPfJBei61elDjyyKA6t2YonlKj0sKqsOpDj
ss70IXzT/GH572QW/0BkoTA/uroguNe9pQP9+G+0QJnJQCYdEXSaB+WvtUL2XKGSFySd2tpGenXX
1MMvv/D0L5pCWVFBMisc/zjhEM43uScYMJrJBYwXc0TiNFZRQ2rCaATmk0Ehv/43T/fP7GTbUpZy
BGs/oS82466/a25ibWpw+Pf6oiQAJsBvTQZuMZ21Rud8MPpAoMfsgk8O1lo7j7adqriPLUbjiTd5
BxRxVOtjEbPOr0dIaw/ZmPgFmQvld5V3fIKbeAfECcvelgComTmvgixS97cHMH8/U+P5X/9Gxv9U
EZH/beoOBmzSnuSfKjQ/A2WaJ2CuqNrdY40c4L6qeZp5rp0Hg2mClWuc/2VOr5Uc0D1mJuJk8I/G
aUovQjriyhu7QNI4XKymUP8uAXxWMf1dhcOdJaQUplI29tg/XvEOhminmZWOH8tDw6KGbkX4E7Ts
qEfLFE/0P0KDvjkOPvcYdE+TPpabhFfvfHsAnPRbRfdP/bXmHEj1t2fES6VbNvHSlnCFIeZr5C+X
rIEeulVzf1TUBtmGhtYt8bS1tGLx12UkthlF+0Q6p0+dt88dzdz5AQHu6ZwDUkZ9scvsfWUlZ9+J
h5NguFu1NDGEKvUXgTGNeIVeXv/1u+wY+p/PWswVicX7S3yKJJngDzVTXmY1x34Gcn0g0lca1Itg
gvql+XCj7ZIRtYHGnWuakMYBwcTWtFwAuTfZuL+E4WXu8sFCcu+jWK9zfY2Bg3FIXe0V3a/AayXd
lfQiSsKyMh1qt1stIBFjpUlnwBfakqhkc6t9xo+xmIgOMX7kgerwXhFQgM0Rj4DhLOnk1B1iaZN2
XFIAS5ic7AHGqffISrxAi5YvnbZhohjVJ7Io2rumQc8zgQEgSXGGniX2krAgBOyie+/Q0lvRDNl1
8LANY/kdFv5HQrLlCgcp06qa+N6JIzGzPfZXZdNdwtngJARTO2R/Gl6DVbG33qq0HxZ21rZrPdc2
Dcy8u6L1D7Jyxc7k/JSOtN7VnLtZteOxa8qD04ifdWpv47BNSGYkP1KA684aYk5xIQyUDvZPz1CP
oZYZe/rPVwmURyO7sHDLbI3L+tHWsFBLt0f44a6jbvhpGhUuJG1mBxqU2WYw9+ePo06ktqnfj1CI
FrRlfqTZ+N53BaWteCG5yt8MLj5wm1xwzYUeEk/dm/QtGlmT95JoV0IcnNeuVccBDfudWyNyq/Ry
YfSxog6bISl5l+2pQZdlTmsi77B7ORllK+ZiGtNdS9ySFz8DL7Tqtt35pChK1Z9M036wk73K2lM6
a/IdY3xvFAMzj/qjg11opdJcD3iPYzZOGkvZuMi04rGrkp+4GJIFZTdIv57TjN8Aq9KqlZd62GXx
qC+CKHj2qbeajvFvk4kjYwzjSILGU1oiAmnSrl5VkZ6skmC6C6b+EHfoGehRBOAvmKRS86UxcFDd
E9iZHPPDFvQYfd/Yzreo51GvQm37YPuGK6PaZ54m5ARuWdLDah093oCgpH50M0lVESqGHVpG/nl8
sMrkmOC5WJVFhRDPckiNjShL4tmZS6+E6lbBV46D7aiNCk3mlqyTZBfn5guHmV+FWwDDaCnIMyvU
H5twIM85fSJXCXROs+ry2H+Hz5cYm8jlojD9TO5tkteDWSaBmnHd6kwTHFk/j5RYSG1GGr3mIc+9
n2XrkKbjjMts8DZheSkNsMZt5SQvTr+ERtt++pG6hEWz9PH8L1wNRFnxZlbDzkqJ8rWSnayD59jH
G2dIScu1S1aV61yq2o92tc4IMpJReq7oMq963ajxU10QlhoPg5u6V1E5MYO5eNo+ZEPmUt/y0Iej
e7YZG3h1SIaVR+b7RL6cOdu2ij6XBzc0cTZh7NpmXeA+FiJiGFbaR07rLnHX2idDXm1V4CVZNlW8
bXo4xsbAeDxocLT52hcix6fAEA+aS56MjW2zo+rtB6WfA6lhvmgIJE0G/TJl4buZBc0Gf/XGMcQP
G0fyFonVa6Vz5EX3tPa8XLLHkfHuiyuEtBRBOvcbnJRDjCZRZvXPupD9isH3rxbnMpfVBAJGtz8J
AnmvLZq3yne2k8GZSrQl6ecZgYF1KS62nT9odmJuipxGJpMYF5riARFnS6gokaBNo6ozn7CvY/YW
5cI4p5m80QdZ7sOwXldB55+CeiC1N1AWTgMRH/WGE0YN9iNWzkSret20Qj/OwTdkkICYbY3+XCHb
XOqMVlqCse6s2qxPlhUEFyuocPWR50PaEXqiGOW8RkZ4T970TiJ6XWgaOdUYRp881enHJmL9lVqW
rUdPERBM4NIifpG+iDjw45UaBhnvaFQhcfNxOVT5Oh/Nguu/PuYSm4ZPwSd0Y3wss4M+WTvEouoo
uHUuVo2Y7z+JOq/dxpUsin4RAbIY61WisiU5pxei224zk1XM5NfPkmeAeTH6Dub2tS2y6oS91861
Pk2iG1DGwKw1C+MTk45/KgbvyQhycTWeRham23pgx699QXD4YGa7zGyWlaRoYpJP865MVEO5gspK
ZTX55cWwW3PXl0JwxA8vDJE28fTS1AmXmWv1CLjG4L4iH10Zdf7keOmTxAd6GqtRn+dKbbsMmQ9U
H3nXWg+xDevBTPwfVfkFYqrJPTAcY75RtztRcNQ3yBEGDW7NwYgXumPcERZXb1N9S4QyzUtb6ORC
zK6tUfnN0Ih2eE8uUzAG69hm0lMBMTehUVc6AugM4uKc5bTsBAU+m9JmzG/Ud7WGFmcGy71H9514
KLRcg8GjnvLHoSvXuJgJeg4iifiivCRN8LezsQeOIye24I1CE3RJlfLvowSrxSCmZ7g4mowokexh
k3lr24n1RRp+GEzxdCgMbCMw1p5bCIWPJoKgTHX40JgbrO2FgFfXaGAiZTEqo4ooOujWB7eSWww6
uCKLdqbgRfkxMdjtqv5IIvAtwD32L5jFSSdytXVMUVuvnUW362EU3TFr3FDenH6RBgfZgob6/ZJI
dOFILi6lxZFjsY/ZtFU+XhIjAiskk48F/OSV67ffRaD5V36PatJf8vdoVn+jIWd03yFHiIYMWe1C
DWZkJlRnG4d86+NYm5PoYgSES/bcIqt2CuTpf1+uAdFFmRoOhUBmwZqGbTZmNYQH9IOEf6/9dLgo
ZXV7Z/FK+B2Jx+pglncqqNJ9PJjvzU1FHrELh3qCVB+iNzATWxxVmUEyrcGOs8ztTz0sxdnxXELQ
ouhsM0sY+wy7Ut6V4VBUJwbdrGeDOB5PlVgctBcuizl/cfdpVD7lafbRlm2369IXzNH7BK8TTM+h
3iCRQ9NlQQ7vcgAbdm2+qtbLTgNd6tHL2eBpOUVkBUrrOExL89Ip59GHicvo1HWhBDgkcAv5lfVu
f8fQOaQB5Wa27WMX37pV24NkWMT1Fc36mXk+3KYah7DwVbAxy5Yxt0y4wkaMv3Gipot0Ec0Esc8V
q9uTQq3KVKbJz8JSj6JiQdhG89EVRXEvYXeDko1eUXdi2sNydUggQgji2e6zhP0IDJT2lNBDsSwN
c9kf6sQmcWvq1WF0kJ+JqShIbmhSUnrY/IwO3biTIsyqUoNByeLCblHs62K3HNjr3PsTsg+Lc3rV
Zpl9CIy2eSjpzsaEkOm6hWmZi+JE8rB7HXOGO72t502R3Q0OQ31LN4+8ixcLnOKRRf8fvH1+XlfH
Du4ug03vqytMWIASAiBC1U1cLMimmps90sybs1OdhtmmkOpUt6/wCmBUuFoJrs4xM85BTFSBZafH
KkHk7+Y+WzkJR2fI+3AhB+eQ58Vz65rOKTWoZXrf7DcaYuPWqDXkTa8G752gAvAY4p51v9XeAwuv
4q5VDB596qjQthjTqJI6zdFJfKH6M86L5951fTnukZEng7ccleh7BoENurzuUjVB8zgLKiYKx3dM
bHQc5lcP92AVD6DfwVlSlHBmUh3sjSa7LA13hewRVfsL+ljtuw7Xy8Euguo4lnRNrL/yGvWUH4cw
wwjbjkV9nNruf19+/7Fmz7GVc/MGxSEnqZkv2BSIXKPm3c6tna6gRDDSD+Y3z+ytBx/JY7h0oLcH
uwyBpCEecQx6csjeE7CddI4fUqcJUL225tErp9BwFgDgM+F8bR2NPFdGfvFNizjvQheXJcUuR+kw
rzoTm5xom/xi3r78/omxTX6BADKtuWKzTW8y1SkWoznUniOfegPhUI1FZ+mQbXqBYn0JGwiw3Loc
pXiw7SXsx5IxK9dSbJA+Y0vefgfeYVd2am9LUmMir9qV84iEqyR+hZvU3UJddLhmCDPPresCT2iY
Ek1ppyBgagvfXlWdFy2I5pmR7c22/BL+8lRCRkVW8RCl/V27aNo2MFHTLSYJsppg9Oqhh9glqfPm
lf0JA+JL3sY/cU0A9lw9uhqa+KSMH1djQ+6Xepf6MAxZvqocUa9VTI+yKN7JkkQRrI+o+4lL53rb
FGjBUqcrd03kHgC7QH8eWAegJi7WuU3Ij4HlVS71KctytRbTyPt1S2RiE2LcZAoBZmgrA8yGtCes
R/aCEUpRHPBIhuyGqTXwQML7sAxr2cZrf4mfcVtuUpm/6SVxQoprsoein3bQ5mb0SIUY4uIprZ0v
kRjjrlMLzaXRr1CM4fmIzzYzxBCPMkR7XCj+SBjkLfUwovleT3y3ySUfXMjJs76kMD1mGIuBB/Ce
GSkqIwuV9u3Nad103zCbQWYRbVwaQgJCBIV5ig54AjEEkZE1cRQxxtXT3kB8t46xfTp4y1ZetyBG
/ZN1xXwYR4XwuiDDoij/aiRUG9uMdpQHxsldqPhGhsO8S599qac1ZTOAwvihGxqUCjbyqYE1FVzF
DXqHfW+BAGDC0a6DSce44jciY/UHD3YLvUWKAtzGgh+o69joEL/CtQSiIl54OYPiw9Z667UowmyD
GQBV8/0Q2DI0G/MmNJ8/S2Yr+zrqtnHrPKXjfNLZ3qsFKy6N/LAwkRT12MqrtF0OuoVmP04/WZ3f
j31c78zxi04Pwy8DTr9sX+LWu/4eS/nkJyucBFxjbK6cVCNCyfP738B2HlkAlDhPorbatNqqtyaP
wY6bgL/MxAmbwd/rlXEoZESPGNxh+flemsYgGd29la8FkIj2NPWxxgag6XsJ9qYOPk491AtSyAn1
VUmzUSYp3UqgDAnav7lkBUy9spU3yAOi8QvEqS4ksqiiCAWjAFmLwhts/yL8dq/k63i71kouRlJH
QAAmvCiNq5pTOaTnukk/lTOam8IZELfdog75H/FtIQvUz1Hg53vTQ30G0x/XLnpq4Oc4huI/AjE4
xDSvw7DTvldM0velirqdZyDGmANpnWLZgc0u61OdumR2YCVYV5HYSLbvPDT9tDeB/K6deXwyVFSj
4oNgxuUVuRwUq6SKyp1yMWsUVPpBEuOMEPGHK8t6Uy09IgcyQOgGiUYhtWE/CetszeSFt37mb/PR
OnSuep9TBK5zpWEnrOhEWCONCdFI31HjVc+VY6xFAP4RKHII/zdZF3r6V6b5CyhrWOLQJ+LowSEw
Br12RHSB8E+VTGBMLIu79XKC0QO4Yjnw39R6AXe7DuqAIME5PQ1NNOJnUP/GAFEg9wzPZ3OX9LQZ
jPReMFiczEa3MGEKcCX1gjupZ1xQW/WrU91n0/CSN73imiXBqW8YJJW6sUgOQ9HsmMXadKNmm8oB
c0/7OputHUpmrHXaTIwOyAVq6hGAuFU9l/nyxexfr1zYug8Y3tjikIsmv33udWYjxmZMsr9FRVgs
toAQ4NmyD5buoRrmNpwBwaxmF6RtzaZId74KIzxwmBWRoFWNR5PNa4UygrYtwSQzV1YFErA/N75F
Uoipgp30aEn9yqvvNaK43z/APsNLkIhduSTo8BaSs1LCeXpvsPem8P4EnMUAScuvmnPMTcmQmAgZ
Wc+KtihpOxaEznjLCzlxWWFaKPSTD6stj1V9N87uBTwAa3CHZ8cxHQIt7deyae4FDwNpFf2Pofn1
lXV1UAlx6uVNn1zYHYORpH+QYGrXxdQRRjbyhLLUedTP2iEqMwZ7tLI0c3cdG6ge7HgXc3XItHUu
2jK+gzw/oPk5wpr9U5eovRsn/cPPCdIKfBpzTLkRguVcgfJixATUGPCI86J7bdhZ+g4rM8Q4UpRA
FfBcaaM8I73ZtmvY5y+ZVSm+K/1BaDuLIRZ8VAu3zSQzxDwW/WVGsem2RXcci+Vs1c6PRBd2qthN
GvBk71VtZ8xL6zJ0W/ZBtPdPtHnRWo/ZYZn5pQYTy8oy2lAC7VWFjF9gSGaHSx5vW34qkWf3abp8
2f1Ey5l9F5b2jqmaAd71y7UcFAyLOSm35QCUJwmw/0f9NcrL+qyKGPqiP62kghZix81RSMRRovQf
ncw/Kx6TXZENezAT8dlzu8eJt4vqGBhZakmfrFhMWzxBxAOWTbod2vZOlLwvvG6relmezAaNehM8
IGwP9g4Tv6Cc/6Ioo4nzZLRbGNwytki2qZvcx0FOMi0RcEi6mQW52b9OISzN0qE7GZ3fgjp0N55g
tuL0FP4RoAwMifznObPc1mdwZyXloccupHz7bESl+zxmO0J0Sdy9Pfsp9+urJaPQUR15lMJvXgiY
hZjz2ICN8rUxcA4vmF17ezfhJizd4GCaGgiAvRDulWf4MTH2juQA+Br3hmOgaiBUgFZv+WBenZ8h
gZ8qzxgP6rcxmfb4GV4idVO6zzlpx0F6i/0UEnme/4ckQOor+6syCnmX82uxEK2hwwKArtw2PvDr
EFz25Xpe2jMZGN4GpzQhwTMQyeF2UlnzsK/rCZKTTQmvIxNFuRufYZ03W6e6yxuz3JW1UW5FRVBg
pcKmyVHF6v4w+/1zZxsPpjr5NwZaNwINpt7OD4Rbt4ZHRud4kIk/nMtZEGftIg1gggSNRlIHo0sp
4qwnbCZ7tfsx3xttJ1fMRv560TStUyP/TLzpXjp1tJEun83MSyZ0wILMWXZZVCEhbVUTRsDXsdq9
poUV7LKfhMg+d3Khlzj1aeHa21tZQ+9OqvcYL082gbm9D1xuAvWTEnck0vdGGg/xgl3CKh6Kwco3
LRsUh8QFf/A/OxtebsIAZyUIdmZIh5wkoOlp0KtMYkJ1az9EA9OnGDu0aie8Bwgg/Rb5zOhV7UZ5
FsXN1JOAOVmIOqJhvucIA36vXx1BV8y1+rdX9niwzeMkdXvsDDBU3On3pf2EH54JGmFV9mJJLHee
2BbJxVjQITRZpLdpap9tjlgW3u6l6bzv0tPFhoXEJSKyY8Nfq9ZdXVih2RLdhmH34DhELVhlck1L
qzywpEmoqjPxmCV+jBqR/URBfxHQvQcd0mEA0wTb+RoxcnNveaTQ0VPjS2UAVzn1FRDsPwiQ1RHr
+IelHkrnthe5m9zMX3dt/lkohKQMklMrda+B5IepivERJnsVLglnlI/1b22bEE3smoozObep9T7d
pqJ3ftU84tE8jW1HUiKjwQtCa7rGZKXgaYZ4J+qNHlpvZcgUsXWhXgZKDqLQMrKS3PnZHLIDly6P
qxFdMyyC4dLn9k40y3eWNtajmWJImtF/tDgEGbwh8+0qi3oiJt0j4iPOAxKuAKHEOzvV/UqO3gp9
PpOFrDND4VgeShtgyQnXpD6M1utiEJZgsLcCAZCF3iQVEdKpu0WUV7P1iT5kw82IFTVE8zt25bYq
FFepI95GlXxBHCQgtTcoyG0G1L0zvqrCSY5NN312PP4seQPEpHE99KuEC2ft1U9ZiijblaSmaV3t
a2n+BHbwEQ/dnd3zq9CSE5v6KDs0kezvoXH3vHI21dVMFgXMRLkVUQ6xMOfkbvP0nCaTeRXd1hZ2
CVqUpY+87QVijqoqr9W+HnxUbZNzVxYejC69vKSxxRjmtY7Q3bdD/xa06sXHUV97q8RABj/G8mj2
16RNgST17DmanBSspP9oKBbRaRZPY2WfsQUjwU9wJmvLikIum15X2Z2FWp+5HT56VBQnRVrEanEQ
TQmsEiSCKbyG7PVh3HsoLhi0mNlEA3YDYReapkKOWByp+Jj3GjI6ZtJf5+XQrHPAsmnzZgMthsCH
NyyrXDavwbx1udwZxDArnYZ70Ddba2qQ3FUbp/xCPblP+5iXklg5RRKwtpmq2T3ZjSTKIE7nwZhh
ehHLsW1xb+MIXri/UI83pQnwiKZqQTY9RekJcM0aVyzzWJ2E5ux/eDzMp5qeiE29V93hNEHPuPzK
j4ly85IH2aryDiuAGda0Q4nCJu26ilXkDPp/YQDPYC8m32PXHhm5E5uWN+NmYTyVB+IoQZbea78+
xcOyyirOd0OTWtYRNxcZUN79RO3z1q+ons1gY3klBtxyRtR6C6GBQYo1sD5mOoG06gUHEeDUUrOr
ji03DXZlC/NRoZmi6W7X52SIV33CZBqx7Gyne7oQEtQGowyVmbyJ2N74zngC33uYhPuslXqFQwvE
2Mq9sM2Z76iryS6TPE3rJkNqQ0o72G1SMN6z601sIfHtCqy6UdCHHlq1OIv6O2jAE6qwdVKg5vdd
HFuJRgZrV/xQ7KPijfAsWnfT9LfOlL8WN5Jb7eU44sn4aeTX3CGHVhkZjzco4RwN1LnznG+qnIVl
0TDLZ9Mpy+HcmMEOTzt5MiQ8oewMXr3kWdkGQ4PRvSSlRyKoy3PcL9N6SvkFZvKWJpl2G36TP14r
CE/uxbTVGdORpgItaXvq3r/pqaHbr5RCEoxih+Fx4odW1UTbNnhgRnSxYsYWDXMmSakLKvTsRV62
NQ2Cg1lYgZHVPpqVnJtdg8RAqaG3FMDEksz2sjadydtRrks83/OHi0og99zxPIzNc+1mbINFwdhw
id+tyvioTZccpFjbm+5uBGKr+wJLSfyhCBBuu/M8E0FMQMgXYQ3zMS6D5177QKmRXHBzMdmYZt9+
junbmMV4b0JIBaWlEfiK8Iw4edyt/HlxthlLQwau1Rv7k6s3YbcSy3VmiHHEmwmxzc8fKksYL0mJ
lyJjQjqaTnsAw7vzu8G9SIwy62EBkzrS+FHUsu2rhXewBIBlAr3WcPVpBKUmyNR7tjMWtpWVrTve
pHAy2KMOpQdfNMB47BWRv0pUkG2s2PtxXdbXmhSFaBZwpmpf3xdG5rGob19Z90UEMBTRdawUCfKx
1h9TvO8zf2cXkfWOAG7eaffg5obey3aMWOjN/6auIfXobLkLndAARKCsnYcF9VzsNh9t3YgdqAlI
r0P6rvz2oFmoDPaHlBqLPmpfnksCGhLez4j2PiHlaHQg2rbpbIYqYKwSROaaXNsrwSNID4LNhHxz
fRMMZVF5MEYa+QnvJOrNOwkWcB3kGDeNLHmdCx8gmUMb+kxFFQZOQSzwxOixzrhk+zx+T7J6umYG
OS7BJNY+RNYdnJ6HIMo2qPtmMjifDJe6aumus+X2xyGmnfHcA+OCj1ZkrxOiOisZ8k1AQ0NOhfNO
xBeZsLWFvzhZOGEKNt+YKf0B6AHKOdRwvJlLy1DP64ZnKt2NL9iYpkbzEGfmAxViFHbstzdjTuT5
7A8YS34XqPzy+bbCmIa8PjpBxo59zDI+LPMn6q3iJCsxrd2BXedkN+SdoulegXd1TiI1D21g6w8j
BYBrLT2Swgcb+fjKG2E/+jxBclz2aUeVjIOpeO0iznwWG1moG/9aQf4BZD96a7OWj66VuUw4qRZc
vxPEObtpCHvhkE2MaNh6bGs0s+zVHiLH/Wid7qkuGm/Xd3yU/vivgd65cipgKUL09zNG/YIZVJjM
5oV4EIQlXYU70iUBkyN5Y9y6lInlrEKbDSeYqLMluoUkG8ZtP4sCc3IAu2v2PGurg+XQFf1zXjvj
jhIRlA/t1WQjSfeu+HaGpQpdH/skrnRqj8Jai+vU5v6x1O/tpICoOtPAX92eOOsSpu8ETAbyJ8j5
XJMuq471HD2JKflDj/AiXOFSllvHMTBYq0k+j2TDpsXczoP8lxjebq6rmdGbYlTnqK1J8l7F3mzb
OUVYLHgji6TawgPadfnwvWgAFkXC9EcE0/cUY/5DFCVSXFJiYkAFfs9q7OqGkYNGXsfXRfBu1im7
FnSOuxYpQ7AEGLArqhgIEwh4o59yyf8IzhKQJv52mRriT9OYzkssF7ODu9KP8yvDOVjuxZ7pvAw1
v9MCc6tnJuxs6yJjGuzRCXNey8H4i/jbQGLYQCCvCF23zPHgsfZgebKxeotmJE8+JNk/PJ+WGWw7
v9kZlgE4gxEB/IEo6D5Uw+AYGczSm2+EfTGSulTclvF0tLt3JfQBw83ij2ebyhQ126pxh5G4Zg9g
grVGEfjp5/bPPDYfBB+8aTW+E4fld9YflljK8ZmmWAR31pF8HJyMoY53XlpsVU5fEg1sUDOB/kjf
ZIr42BDb0XY30nY9st5oX6oPB7XRLXxNonPC8+phzCZIqKMPMDHw2NSII5NbVC2MAfqt6iHQGZy2
kXEnRvckBrJkGVRtOSCRfUGR8BghbKKMUqvekUD26RfEP9u83JUX4Z4wvhBjasSiRhCacbolm+oe
F/9lrte3c8aFc6StHsOPNSKt6TS3IVVPAgt7Tk2154Lu1oAxN21M/pREJ0c43IPRdD9VoctN3fXm
imrzqYPJSgaKLa91zPTGSsVdlBj51mwpPl0LH65HzINNyWkWLj0YOkqUguA4R5PnQVksRSJv3i3g
ATsZ4zWwTqittrKJdqwaHtE+3+mC7qXCwh16Cjex63z3qGcwtVGzOpOzG/LkXxlk/8RogGxkKZT4
BKnPiCHMCb/UOC1/q2Lg9hOfZl3WIXnjR2R238WCvM6JnG/U93viYT9bAqx9hY6srU83YkK2/FuM
9ilZXknZfVM2xEPPKlmZ/+Ckq/GhowZd2n90D7ReNgu6XOwCn8+pTK3itbbTf31blhesLpZy7HXj
Q84Pyu7ZZE2yXnQPYT7xfDTMGdsHAEuSR0jM1mbIHPgfrBxmRV6g2/nm2mmse/oW7HaQwXROA+ON
5WctfHTcAv0U3cwVoiKlgwuQJS1GgxchPxY1rchkJ2oXD0TfWJm+j0qcSTE5tDwU8QnPrdvwjWTN
8J2YCHcrLLArIGOPdRK/axfHkWrdv+QDS5YKPsqWHqqCA/y+KIbvrjKbbTT178nE4RcU7Zcbqftx
wQjsd30TCvA4Xd8dEz4lZ+bKipv6381EH1Lfs+QAChPz49cP5uhdNH22V/P8tigcid6G1GCMeBT4
9SHgxX3bkADcQkif0Syd5nIkyZjOA4znuVeag6nK9oHHGqiNqPtLOkycGTOOquy6jNG1qclAbjLm
M9ks3wDn8gGLyuDt9PZ5STg3Oh/ebWTEILfQI8ykCHDj0AYdNWpYzop+3CbkKGyEzEGdwOG7Oh5k
3dRCQ+R6kbUjyO/DbsTaXPID93K5Ls3PaCjmraV7YtRdnoxJqPKQZX2+GZsm/qAmwBkERM7D5Me4
SCGQISWYBWbij8Rtm2Z5mDBTxE0Z3AX9c+zx5PQdQqAFTaHGQcbWqPsbxcQGpUiVtPveE8aCB5Zb
i8f6AFj/XOHTXflmsCdPcdUgnBGWd+4de2/L4k+m3wjT4tg0bpcZdpJAs+uLEakAB7/BSIEGkFfl
M2a4epbzidXZ2zYgNXRQ9uuMDTMcqoY+qhmZ33g1As7UvNdRcmKqOOzICyyegrAaXWsfZNYJ0VS0
kqwuWf3pDVlg13LBO+PDrtiA07tpReNNNmwpHGsg63w/cWG8M/PQrWmHZj6QZU3plEfTW5n4n7gT
Ommyaeb/yN5eb255epSRbLG52ICHz3+xUH9FdfSZAfm980pksATEAmPbzM1ID5KmN3qqSYQ5qZjW
nH6LHGEFygfmaDHWTEEtiQQNeCmmn9vpmI3dh2vJv9EEdrne5zpnfTQ5QL4C3go1qu/eJVBar3Vs
DwdvLN7EzIesW655+EyoYh+YSkOW7sd70jDY2NR+xkvAUXRLTA9ifpKuc0N+koTI2vjeR37W5/N1
zBgVdgx6Xb5lhTtu3XX05fGQho2LlQvgARkb5nQscwc6rI9FCA/mo435KGbAy61VW9RFjsfax4Uw
aYmaizemKKDCW4voiwDCg+l2ZM0Vxjet5fcYwMFyYmz2ccHf1kfkUdg35FmlvqKWoAlIszfogvwz
ye55QFcBtAE6sUPZBUPM20gQTpllH8aF5K64YddA7uExGouvbvKZqHbveAPfRRu9xRTRL7qU/wqm
EJhN/KvVyvfUr/DOLA4z4nzYMtfYzio4+1Ez75jjZ2tvVPsMRD7bic9KF2fU6CGbhWUlUC14DINM
rSom2ohY0+q9xAiWEohGF5Pw73rTkRbrIe2P9eTvRuXuG0Y6Jm1bmN9+3NKLVspJnVOXWzsNfgkK
y4ytyH9CMnWMyCLwCHLtS5OonfoYOw3cTosZPAT1NaG3aCnDHJXeMfmJKiE2i6N73g3Uq5X7KCKX
Gjm7Wn56B28oZu5xiMB9rdKuplYI6GwCt95iSkL8YcRhlAZfvWQtfmvO2DWVN36RbH+Mm5AnqG4w
N3hL1A1qG9SaMXGA8L7HpLE3ZxOnvxnnuwUipqPv2J7+yRIDym0MGTrIQ+bpTOs8/W43bnM71z7l
XIXKHn70zSUf35kV54cq/vXToSQZbdVYmJyEzcQnK4utYwFHjr3lYSI9D0ThvG7s/s8kRHNNVYXA
NfvMKSgo24jvA2sMmpyiehUxL7t30pvRtw67nvhzFJV582ccuYqz1xQhy8Gp0HJ5TsvgI2bhsARj
mJj0Ynmpkk2v010Rzy8WClOuqPdBkt7I6cSCbHLDlCUcU8YAfFLyRLhbt5euLsLW3SjXBGcTodsi
W3QzuVO8ajuLuW2bUFwbRzVbPwD9qfU6sKeZd6HmWNaGE9/5KdPgmZl7X9cNtjfnow56qGqGtbbQ
e60SNyB4K3kz3YTRCDhkTjOgaGWuIBrYxXpxinc+nW1SR8TcgxbQ5viSZctHoZfHYBx/LGzT5YhA
NsFvdRv0OqglCMorPljjQrWJSHFcaE9DsSwE1I6cydNLVhowQjXHnsO8HD25y3aII1zyAnHDRSyI
e7ntHfFVzQLOVhlM8AU0xSpH5UTXFZomvtgJCYus0uKSm4v7dPsnR4IJ5Qmcjm3lNA9gQZ4CtGwD
LCDke3bRnFVbPY1G5H0nCSwb1DsENUTjLpb9bZvNlxvaOhvta8zgo/Z763kcm+Lam93TkBKEtR/j
pCUSF7tWYAEXKiRuSnLb9sDmIHC3+WsfB/VP6n43Gr9vySM1IJ18qDhpkdFBDzEQYM+dJc+ZUQYD
CBPk1yjUjPP/v3gwgFTOUS5kecE9jvbQcYu/g4ShnlBy/m0Dg/LviuGKGGIXI3+ZRDfjtM7+DG1w
1FMyv6FzOFstujRPt/3GN01MhbWyWKak6YuWw9VekvqEDiW4MnCaNrzLdQiIjkfTQkkbd3kOL7cm
A26yGSDn0UqQpIGAZrx0Vc5A3BbxA+B9Fss3A117c9ZRAd5PwDNvTpBbRkFTPHhlycpvgWboVsNf
AeahVTJ6UVjdQ8aJ3i2wA+9fPS4l7IXybCXMj2/fwGJ41vPs1REu15dMyvldtUQu9CFn2/KY5lzB
bjBO9+lsmSbWL+8UZ5j+0k4QEP3ri3Jd2AJLNFR31JT0yuKljQb/sUj9f1Hjp/vOG7j2BqBsWTeY
fwvPix6NJOuBBuG3dajAICjx2RlZcQ88wqbN9P/N+BlXmVPa5yjvXP7NSewWqOE3F6i8uulz3VZY
pyeSQpn2TMaLhStiW3oC5kvJtKaIIjiMzMYdSMlqmtsdUHPG2Z1lvC4cUKsla6o7367PtkgDsH7I
L81Wz6gE4mljqGFkwVQLzSle81EZsDGCG3ZVw73iuouesZWzl1nKZxo+Kvomn8J4ceQ6SYySTuqZ
N8o/ZzfMK7C8cVWM5bGBuBj+egt/v/jmbYiB+A9AfVNfqOP69cSx+Wuj+02rwft+lCq1nlNTc03g
wt16c7at2qA9EmHX3Jn2oyiC/qkB4VhNpgOIaA0apXmyo81Ii/D4+w9dEC0hM+jvXPQNzvz4tUC3
DM/0dSzG+d0D1NoGlnsKkoGP2BMRrggu+GPri3+/Hw/7PYEZDlvJfs6C22CsLu+K+ROwn8Bb3r3a
rb0pzQSVlLR3dp/oR6yzWlNtJgi9ABdE4Gc8CUAptk6/aNPK5ZFyG/LTDRPYXU+BFAwRnPkc1fVc
Z+5pbvl1m6w8ifq5imbMrrQI3e6/z5w9tfXGGkkbcuSdvfSQSZ3+0ZP1TzETyAgIB6meRhv/Vubm
PeOd+YHMenSLhgxeqpootAmn5uQZl99PNbVgtFLZPg9G35BNPATI+hlStTof75o50quuOlB6/FFz
tbwsHfvWvGrBGEzyvZZ/KV+Hl76aTqOLSjKBrs1eDT15AzLMkWb5PE9kff0+KIlFCTn/ZoxWmM9a
bE8KxU2TiA3eE0nYM78Y9CJ+OPioQxI1/O1GXX75ifsWS2J3SQ3fx50jdrVqqW7G9jrj9grdW0TN
oPxlP5ilRLORVTz3sdncTQ5RH1M7A08FHkAr420HxsyP2dii+uieA+GoJy0WDr8kgKv1i1A2NWM4
vCIBUUpy4eixrdBmX1ySZ4YAK+nOtuWI0Df6Yk8yqyCDwybtPbP+1IUj7poJPzEyTYAJzRRvNckG
KgJO/PuFPWCyb13jzfJFewrsjrHX7U+RmC8krVW4AOIEYuY0MnMuJKzMgGU+X0Md0OmPTaLvCqqn
gCNnP1aB2g9DSQk7+2EhXWqReXqOkbjBQQQ8kxmmRbPNERI75sNA1M9/iDqv5UiRLYp+ERFAkpjX
UnkjU7LdL0SbGbxLIDFffxdoIu6LYjSmR6oqMo/Ze+0cSt5t/dJJjNVaMHLDCRw8uSz5b80Q7OYI
mYoY4vqdRXaNgEkdIDkO2Lis85TCq/Dccn4ds2Q+KbYkDCw8rBFxi3JGlP8MEMc4Ce+MsfKLjw15
kwkPvZ1Qv6YMfEchicQlTYw4zqm9prl6a/waZ4HbGj/yIGLs5Y3PelK/0kmoa+p21T71CI/fpJIB
WCyJGGwrQsbyuK5uGZjmBzl7hHzYms7KyzwAjUpCZzUa4quRXhCjnD5zC5ov/Pwfdj9ZTOv65FDT
Ar/QXSyOfzC+kAXB2toGHEJJIE4eYAPIu1y+ElwMIDAHBedmGh1Jik7VSlvYjFTtjLWao6+ItxYp
q7y+CCMI4qa+4VQLL6oZ6OAsdilD0GFcqFHwGpTxGz03xaVH7nKZzLm4ZMwYyU/vSAlLI3xbxeIM
Xb9kPV4/0bMwKxRBbOuzkNcWiY2UpxLmwPpvGU4b3wrGGI0dAt+20BNYwmhJBeRLMtMZQ+LmsUeG
G5v2e9osA1Y2MUeSfUajrz6koniLvLg6pS6oJDfJmnNuUrnZzmTunai3cJXDW8WoGLxMSBDKIU4O
hjvXsMr54TQcpjOjrNe09qertMuzWTbDS6bwGC3I6bAEOGLFJWSmLuA678MP5IyIhZMWjVYSnyKR
W7+RGoEjSj6E6x0jGcgdcff90dXpeCK3+7np/PKxD9QvawFKuD2QgprAv3E+T1Hyj+HbETFtNYnb
jJOf4wCMSTLzexae/zVp9JEWYIBYOt9f/LF8EXlXPRVm4hxoCX8MHgInF73hj3YAaEAy2u95cpkC
oTlUnhafopipjat6uBYKPLY2rq3hXLUJhlQCh3z0li/RULzHiR8f2H8FZ68JgvP6V2ZnBufaqvPj
FPbHLuqbi8lU6/tLORKlQgp3/K8fMCT2GXsO3pFIjp9i7GdiZaCf5wj/Lzb9Mnxp97p+UdPgXplc
PX3bjIt8no//P1Qogb2tm2NqY0alnY1hDGSMWOb5+zIBkFqgcj4W4dzRMoUqvXhRFtP3TkZ6Rtdj
7/BgCEB7jriwwhSX9VsyYJIDKz1mIyUB88sXjLQ5wW0J0su4gLnI5uMG8oy98dLwIYjyr3bGlEZC
sr2mOMHQXZpwgd3Rb/dxaYyHwWm2Zu/t82oeOWXq8ep6/ngtpyDvNx6Y6QbBICYXe9ppjuudMaH5
dWV7p6D1UFbu1m+Y73T3WOv22BAb91A746kOvA5wOsVnQ7znNhVsL3icW57sotytpXCleXHr7k5K
qPcaMH7ySHf6RBSeA7AjoLev3PSz8nMAY9TJBytnRSTaR0b13WMdtd3j+q0RhhCF2+Kp7vghM8Fa
ZH3X6Cmr2/+/fP+9EhU+9lu2YeahYbV76UEiHOc5ecqdoWONvpRNM/3BjcON6rXZOb12WE04UjwU
Akm+uVQeKOFQKxQESi2hCpJr+X3JdltBEZXRPwMVbg5dUbsfXgGLOV+wBBG5jQEzUjyDAb8yquy5
yNSesWly9vuIKrgamLOmSbn32zD5y38OWtVnebeIorf5Ei1RLI6jrKUuNPKGjaAA0tQo4tf8iZvJ
iR9TEHWgQyLzXCEBYjF4b2Y0YkZoq+fKX2SUTe48Wc5+/SbkJKAoMn42ZcUSwuz5DLKz+lF52XVu
6n3ahcWjtQROYLHgzLH9F7aJxTmNYYRracGj6QgdxuhKyKSYg2NNvOi+tctwb4p8fDVd9saem8an
OEL7IFNocwNAJi/qnsCwcYf5OZYOkbKEydyezM/+YJS+jZybpY6lVX34PnkszaduJD0+jm9ZZCKo
b7rkiCPcIQ+VaYpsFPkDg2XcDG+AsZyrP11LlxJQR7z1UxPsHMvPr7ZkBVImknPIpN7I4ujsJMOf
Kjx72ZS+rBVnJfL8wGQH7rtN+zzyzq03ticELDCNnq5kTwnSml9pgdjcmQTt/Ab3MVOB4aGQYNa3
NnPA3dwQ5nYy2yg6WpIcOBTebDzy6jgC/U5zz7qWi3GdaKVoXw44derlW+49FGuzeA+Vugx9HxyD
3PYBuZLIsUEoFmxjEHsXnNWyQvlgL2zhotjZeoQjT6gVwpIl5Z2NcceqIUCOH4nxt9suyvJJo4ld
Kn7RzeYpdPK/dimiJ9T33K7LG5+a3Z/SlE+20xKDl8TU2O7WQ83PoDxmkdKBJM8QjzpuxUswTj4M
0vUXlh0igPVoxVT/39Fqh+JLm6EDHpwSn82DvMxRS9KE78OwjvGHWdEjsTTzda0HPCwh6OtoGFae
io/rZEewDhGyWDbJhVWKPKskeTbr/mgJF9xnu9Dg6UUQSf3LAjA6IlvH3Ea84CGKioJ3L7aqa9mO
u6nq3QPxKP/+vxZEM2bcuq7/SAmDOJZMBq8hgCEyZBvMap3d7ysEbhu1YDfC2QkvNuDqXQC8FviQ
Rp4f1ySTqYiWmg7r0PJxPo+OT9ShQ1ZgBuNjAxDclx2L75SNQuxoFpZDG240NqtDAj+GHrN/tvIa
Tk7B2xDPcXTzMM/JBEZpPMU/BzWwMy4SWDV4iIKx6m8JF/C2H/0vr/BgnLXjo2Px8I1l3v0URrPV
fn6mxrbeNBPNl7Tud4yCuzBQLyzWsLBFaj6l87QjuMX9YUxWtFOdBGSUuqeemcsLWkYw5w23UqPw
5XSgYHP8+n7GnswKIgH+RaFyC5LgUC28V8k4doMk8U/LbEwmSFs2FQoWSJM2T8RK/TAouNNC8qAn
VCQbYWEGZuTpntgFXvx1bMEmlUm1dSuwk3hwQ7qT4w89SvjYvjgZVsK+wxFW1A1Oa0Y9y+1PzxB3
7zP8QYnX8b//iqnE15iV5XPb8M/w/CIyfugbtzw2cWU+rD+25bNWj3rpYDOHNUHQzm1gdPnw3d7B
bUiO6wM/izFaBPanpOUElU7ibr8/9ri1t2LS8pw5QURjAbEny1uaz7Q4rXdKxwuzq4gkiBw0djjp
akwmzypB4mUn+istWsmFFQZnEpDmF22/tLmP3pXJIK34iKBgyTzCj6Qf3KXxBw4itx2bJBqvNNxF
QKVOUDqBcDjoZeI2fvaIMOyhdzyi0akeLTzoztFpg/o8lfF4c3FkAm9cSlw1Z59JpN6/H+doSIYT
USMI9mrnGIa2965rqDRYub7v+N6qCAVMTX0wbEPuSogpOx165NoxMyMXQ7VnxiZXV/rVse0pdNe2
HOvDnA9wFfULN5p6SehGMHawkm3r9mUqnB9GGsTX0hl4RlQrbzlGKCA/PSNbh2c8StTJG2b2MhYe
voh4kTXzyLf1K9An1gSaj5JfZeeB5+0h80LxSEuIdDdu7XOUzM6nLBkaB9OpLvPiZle4Nq0eNgC6
w4vkHiVQieHW1PEfM1Ng6MwYRRNjc1mbC6MIr9/3khtS0hN2sxsb3d+n2myXHXv+0Trj56RTBhbu
4L8MQY4Ehnt5/RJoFwPURIJEkHsf/y8/7Mlh/zODmGghDF+J7EaQjmpw9326z1jStrqMWSF7nESx
a33Fca9f3Twj/Wp56+wBvxZV6//r19nBrokkulJXWTM2dXrz2i9/+PpFEUxCnnyZ7lw4MlfV91R1
4CJY0tV4sJa/FzqtOMZJ/pxxLj8x+QCl2qn6YR1FiN4nuYWhAzd4yA8XmPg3HUQ5uHnJlSo86g9S
QM2DkyTDHkTNkypx8NlVlN0jhLEtvbKf6/LDdCkv46LrcEVpimm39U4MiC5QvT9LIH1nD6wVscrC
707exMIGeC2oqvJaTKAlnDGKLt9Fdop0LZr4yCppvBnAK89m1eQfHPqQyRbfuUEg8sZUcFHCiB1r
Ozs/Qm2WOaSt0FQPQ5Gd3Kxn8dp0t7RhwZBPSlyL2rN2AaujBYR2R97/mxyb7mmwrRC2rlX8bAGu
AQxreZez+a0iSCmVgXFrneBnufDN/J5eaB0wUiSS1hQ21gXg7HXt7HsDrOFS5LBVGXaJ40YHCwXQ
cWa288DHlPOyyAwGNhGVtyv1IwlS5UFWhsJ/y7fmEhKg0+kxkr1GmELChkpa8Ti6kkSusg0O4xox
LYS8dEb6ZCRMToiKDm6lb9l312xeaxuPk5IU74x/EJ9Kc3hstfUHOsR0jYbyniRmeo+N4KZm0LaV
SVAu4RV41JdNQdvY8NUxWsTQtrxNQsbRphcU+WrumABtq2aAtAJihMogbc9xTaLc8iGkciVfYJAm
xwZ0FojF7DR4cGL9T1QbDn6xaGB/mfjgp4MRSzsrQEKfuM5ntweEli5IuAU1l1BV49kO3d36ubRl
gD3Gzc4o7MKjggX2UBUjJUvoXlwoIQcjUIh0fIjingNd26YBvhI572+dJmDr5xDYVjmURaWco9P6
PDuTqsDphZRWeZ6fZKoOM3CCczoM5hUTt4K6Qx1USZWd+h6bj1PHOICXqbTlIbqrrBamQT6yinfi
n2kt8g87AmONU9BmMQ+3bL0kQp9AkinSiE588xrEKaKwNA/OLCvmfS/Yr1PyucRv2P0DM+jxS1I/
PpS2txvAFOzE1DuPRlT9sZup4SrgpbFQLM6lbA6obtTBoh+/PGYObk2GMZxH0bMw5XR3ZMwWXUGg
0qyocY+klL3rIVoOM5m7A1x/RtTjs2z/xIYoCQa1eqwRWFKVNuS5ArpgdM30RCwH/oY1I9AyCfBC
UJTdUl38pJkv7r5h/siy0djLwlPnWdE+eHF4czt5QnRavIGoxhndv7JVvZdCNA88qcFWDH57J70A
ikhs6Fus9PDINviuIQIduvX/VYRmt+2Awx1gHBCaao7jcSBNd1MMIYXhnBbg5Rc10bwMdPplvrP+
lW+nlCa2+xyNGYa7PGkw1EPHQfBhQ0gecdKQWUraSDizdGA+zb3LEeeJ4gi3P9gSbaC37dJeden4
ax2T2BMyTgpCYykI545fKbev42DjPV3mUswqhs36L8rcy59zgkem0vjpacUzMzAailIEqN8XmKp5
IIaGKYdTkRT7ncqIaKt+SPrmvROSmaWDzb+qSTBOmviJISopNUUyPeMdE1hZCUnzmDNvaweAvOE7
23ABJ6axbe60aCT6LboOuyK2AX6Sg3iirCAqTIh6YjOwr8mEvVdZb86SkyalCA92lOttY9xiSpl/
c7/6HXYUFhSc/mEkx6gUWJo7yBfHEPvKKTBJfpf8ePj2KzaODEd3gxOoA95HDmozOltm3FxqmAen
QMAwGRyempSjB32ZkXvgb5cUuhlfEQ7zIAMzJOTrkqTLxg33qffXRwxIfYU1uOQhPphe3J3ZiCHa
jhrgeoHHAm8pMNJwKq6i/O+FNbvQ/Ac0H1a20rpozhU6GYFYC+jAydDthzEU828jLdS9qQRqi6Uh
QqplnttgX5FSzhpZpi9ikY0YDnm5E0FcB0qWX800AKJoxpNmfLAvRsTlPuOZLZV4RXxdLz/yjGJe
BfSBnlODCmGKv3NDxH9sWPTBrxk4eCpc0Adpc5+S8FWPBb3AyL7CDxHJ5RpWSozbKmiKI8Fi43Me
uPVjH5b6dZDi4OKRPVrLrYf+uj+1njynhIBeGaCJ53roWQTZVP3YrrYyIUvGSt61aoJDOXibSjkL
iT2fNgX4kJPgtmM9a18d364eqjJJnjwDZnFFtJxcBjzKw9PBBRme/OgXRy+AqeWPapE7nb0EZzei
bqKM0wYUYPXTnkGXmRn/45Ib+5zYwn9uk1qDK/K+mPTm74rNiiFT9FLxQLdAUA+l6wx4GRv3ugoZ
PZQscRX3pEZHF8NU4AaXJS+u450RGfLS5Hb1OLnFX6t0p6PQBZ755SXFv9+wEXf/xWGLR4hDiLcE
uHqienMfy7K9BR2OA7ZDGtNGWl+Cqv1hGUy+/cYcSTN1OU8FvXE9J6eydpmXSfskymLkEczPKEPF
ySrR8mJrm9/7CUE/3PxLKB33yXIDkJ6ApY20BczsNiByl5+pKjsXzQQdAJ2HuHk4oLfzcrsJxfaF
BHOxRbAMcrUoL5hI5osfRPWOoIVrgy4bUxeGX6rdz65q/wzRIM+5IH7CAG0JKEWNtwkz7MI2JLW1
L+Bzwk7rsLXYMI+zIjqmDtKqeMCXtO5Mo05khy6iUbTbRfhOjNsyHVtnYl4oh6M5vGauvk99DM5f
Mzq9LN9a7T2dK4HedxxRa/U90nBVA8vRbX5ya64VOfQfDePsRUASII3NuZctC5R2IRGG85k+N20V
QM43w1NjMGdZWpsBRO9Nz4SmGg2RDzzSNn7tjp2/BsIqydOKMts4OXYMg89mjQdcgH+QRxwmPO5C
mI+1kaiHdUtRU+zDVqjaM4j1F+qx4gEVQngjxdbHHSydWzWDncZfeHUr4eCm4qYbK2YUbJYuWkT2
RYJE20V1kR+zjmzDqp8hvUVV/9RSXXzYHgdbJ7P2we1jQk2Q+hJ+CKDV9ONXWOGcM3tIPunfusFG
XckxPVD7YB/y2/yA1Za7q/XLzSw4Ri01MyCIx/6B3NSC+AHjrFO/eNaLTKU0nD8gvWgpzfnTt40c
oEsILTEPIVb4Y3Yc/eyO5B/5oc+/ZC1GybQrnkm/PQ5ZnX81vTyg54wIrDLeUX4/GL7vXWJk/FfO
DSbp8e+WlhdC1nilfEDOF/bnOa2QbINUSiOzu0xGPGwjRzmbqRN3rwr9Q1nMB0SY+Q2+GAlmxlPI
hIyBWfpaWn782/MfSscES5DNxs1mYYik/O8iTzkAqs+uGDJfofqbZwCG96DAHWNW72AEqmeCN9uj
Z+tsO5aL5yuCxgjudYOPcWSAagN0RY8BADpsmINRExuwnbIYOWlaV6yMl6esqcb46C6rjK4Yz2UR
mJQZ5rSLG0mfIrH4BXFl4HQ/WlroS+nQc3dM4NTI8xPe22W/2VYWd6hpX4GC+dtpeZvS1Pz3/1zV
xu6OjkbHkKnmB45BLNGDZz3MlsMsyx4d3n1bHJqyp1+nRPMxqJ7GngXzNFo/cx81OOPi6UtOcb/r
fA8G2fKxquvSfEQtwTSUX3VqvLcVaYzU6jxLJEF+0YTshYr6IpblqPTS4UxRzNrOe9QwFQh3HpjD
6bPWfnw1df3DnePijPrMA+7BYLTrGneX9nV7W4s7ndvdcw+Iz/Gj8LXK+v44Unnsk6lx8JxzpTgZ
/JHIC9FN1PYvXqJdg0ygb0br1cLafxroYbExGMEDoIhm184QKWBxpVfljuCzw2xmUorq3DeRi/sC
cZHK9USqLpH2bUr30Rresa8AWnam+5wxm7iJAXnZ+gJgz/NeQeD0D3407kPmb19wJZa0Yc+rrOPa
6TlIjK5Brjo2p9Q39vDhhND/3CKBcz36jH2pqw1z8rcFsoGHzujac9i2n6kkptMO2p+RZJfJIUOk
Ui78W1QM/UFiApcGfDW1VnpTjFOWMRSGaCa/zMXd7+15nqj8zC24FN3/DPxgiica3936ogzDwNGq
qmk493b8Ys7xYTBt83H2Qn1Lk+ryPaSY0y2GG+NQLyxc2NXtjyGIPszpj1LpD2uEZ7H2Dhzl4bnI
+/nIcAq5yDzJgzD+DuAoH8d0a84+xU/J7J/mGL+B6FI2Lnn9MuRw33wEB2xX8E92i4IgHefoEs8j
E9xFGGgkbfbmlPNnbJBMjX5CEWQx0PYPNv3Nerj2pMvNSIIlaaNhIz4DYCPLJ9RUdI2sey/4+k20
n0cjD4tfiPgQhWqG6W71C4TPjsmstwma5kkt8dCLOsTySJ1c3z+Fwd8TNpnThGUfnPkOx4fTkQua
9pAjpCf7xgcI9dxiArszAeSPxQR3qCReE1Rh82VgWnrI5gFQLsFXO7xmctPmCTzzGfEsNGgK/qX9
Mi3qd0bPDDXzsGEWOr5GHYyJYDk0DCcLSAJBTSA8wE0Y5QSTgFksjtPg2YsKVkOVITa6s88sw6rd
5IX1KQfzgyZQsYJb6urMh+6fTiQeGCIsz+78JzIEHv51Gtg0W+y/xlsMG/DB1vjXG0/fCyAHT3Hi
nitieLJN+luV/nDDDpZsZoVmjIEPVRq66Ieonoo9nFDsML0Pq6ymJsPWOD43SMm0acVvtk1Fh2jo
FksgXQi4ANLnZrBpGs4X3ykAbKLaBO4XjNc20r/rFgWGwwb/kurUuAjz1BO6t2eZZe7Wk3SZAhpj
lz/HxJVECTAVp98miwxA97TjVTzkh2TRfAxkncx9Ov72XWyFk/82AXNE3i6fkpDdk2ka6lgPmveV
OcJWj2W8x2yHX3l53hFnHBE35oS0ZgsVCN2B7P2DO8MQ7Adz2od+YaEGfbP7nPFxZgOzwlqYMATw
XZjTNN2bFQ/P+Acv1trERj65bK5VBU+lh/18EMytIj7dURGwsliU6zHOy8ugGIUxtWWUZkWe3stI
fRD7MB+NQQPaZ58PADi8JHF/SJ3qrJEOOcdFwtjafMb1PAdP5gjap88IA0oAvssItE9koYgPsNgc
KyNbYofBLSxPi1Pr58EaxguMWL038ThuFLmCbpyO+5ZRdPHwGRWYQWSXjy+Rm3dI5QDH5415hm36
2xqi/CmRvGUGq6LlE903VUIeFTteVZdfFSqOo1ctr1o7BEvjikBmJDwcGMYJENvwhskj2qpW//Q4
AbZlNn6UyWwcJhvHbt7B6jRKF3Tp8lFeL7IIrupe00Gsl0XGFBDLLcOprunBAPs/5nngDRGoxD5y
VsFL0WJq1LbsE8S3hqXy0/kq7Oli1XPwUYefHtKxvZrMfrtsMtcBGdPFz3XYOAfkKBakNBCTSqgX
26B6x0CIE1cTe4t91yQqHV5qloHwrWMO2nUpVGaIm/yR1MoxDVKyLPCXpzEjaxz71d5d7XPge81N
gZcnqqafwcLgC9R+bV2MaclTaKg717EPHYv35HjevfMgbUA/fkhN9eihfznhm1RX/GLbcVl0NANQ
1tIU7/SLCPnWLqjjQxkM/XhZ3+5W2Pm24dP9avxNc4lkt0wZSrvMGpwk3ntmGx5t18AZmfrVJ6Uv
/VnQpqfOJgEvTwJ58GRHqp4B8GDM3W1o98HFFD8FeGsm7gCLwP6V5wCkT+jYE3V3C6hsRcx7U5Qh
GVvmESZhJUGKMn4iRpIBXHNoci/cN0UCUosthREENNdeEtwiQTjKxCCQlYYuL6QxqE0PgrKcyuC7
TZW+Zz8zzsCUGFF8jyPgLK5oA0HikcWvcVMBkmXmx6OpDijKs+c6UbBZ4MCfeC4nks2iV66/Ziki
kksn51+DqOLXGRzlyzTCChSkBZ2+xx5lr1xg0UNDAEpV7kloqj/EEiuORWnDzje5Ojijvxc0mUMW
h1EOvFn+CFgcrkA9+0yNpWgA7jXNa6usZcVao9eiX7XgQTwhIYKlQwbgVYfTv9VQ9jtwEs0dUvO7
LGbzcyYVPdOI0UFdc/7m4S9JYadHV99qkLm3JBOgXSwUMIa0HnNydAf91qPu/Jo1BMMRsdZmFb/w
TrwFIzKdQUnmSKOg8rCsd79n5MDKDcNXgLovTSRwvmUrxwTiEUsw4kOTSdtyA7PhOwR5OjwNLbau
dhrDN4YHKNgHjOl0G8U6+ZNWdB6SPvguJtgrBjeIggiKXgeeh20Z1l/fGQFrseHZSyksVHeHfb0h
wTN4SMlo3/StIa+WHaTbZBbyQTNt32cOcL188rpzVeeKtC+uTBSGIM0BCpyUacIBqxhXnF2ViE86
qZ7LIjvxSyNhSKJ6Pg7dWD9KP/hIjOELIfMOVUD+AiXUv4Trv9VUjcMlR4EzZ81r7A/vUaSIk+JR
hn2RP+RLZzv2uQvEoB1PI+51oTX7cgoQxCVUTyOquGPZWuifeokTAn9+QrDlqZoJg2eWY558rOcP
hPgeUHFnT3WbxrecwBqQQTs1jtN9sporJNLoInvUW3U3kHy7VMElprgaaeieP2o4z9UvklFIUSEi
z0yKbMeFrM/UMDkN7MlAMz0tn+oO9JJ29gQ9dvc2tR/J0nVPjcPky8UCzaKHW63LXRAz0WPCivaJ
8ROC6eWmUFHMnmUQu2Wj8VTizdsiR8bYZvybu5YBI2xunzRPatO54Vnn6HWE6fyuGklQWIdiWqRm
9FUXPSMK8hYMGXw0TjyfQ+AyxC2AdlqFkx415pam8m/uI/hsmQa/lcL4d2DJC73A/Rt41yp/ae25
+qx60t7jtn1XAXzpbLbFZ1/76PbHDqceUTYE/nIjrWXDej4aAQvluYqLnYx94yNrBZN8OybTwuUo
FlVzWCHUeErgaYcLd33Z7DSC4i+IsOdz32ZH30Hit7Y6rVVjzip8Czk9v19uhwpMJi6tBLsZOVK7
svey7RSanPhL62fZxS/F73AqUQiVPJ5Wlk1b8kiaHwF62c2NgU11R1SOKElWw+67bKhyI2BhMEDI
sbqTUqRnRoMGnBwG+9mHhVJSme3XD5tS3ksQaXRiAL3fBqspNtianzoA1ohquIdsXLL7edmOV4n7
d311XMV4OUcyc3cG8IidpAhc9bGMdqDCLZMgd4GzIXv0tut53aaNTVe3DGqrIGFxITvxjoodEDkB
hYxcrMc2MrwTcjzNgBHfFJ68pWdBZUeeQZUwg/KHYG8Sl7hx7ZzgnbEkp6GNyyfkwNPORHp5yepn
ZcTynsVs0b3Of7TsDiah90ct6YdwYuKHQmHfHVySqJJgiSPBCWsX3UvC2uG4bmIRrJ1U8xIY43O7
dHgqaT6ssbxScdU/7Jr0Q0wjyLabgk4N4K6SWfiO55D1/hiemR/ixBq8/txOMHOSqYLdj3PnCM+E
hCFZfIV4xkyShboAFU6jPWwSeClxH9fTT0+QBIaAmgjPcZPiDzwMswbzlDK+rBZyjwT5LkKfraeO
93MRGQ+9pZznQWn8enXDKooqKnqp3wI7BJ2ioCZpF4qObhZHTP0qYGr9EUtcHsIWhkFDQRXmFel5
/SjMfVJfXMFq3prH/GlkXLAZq+TatK3z3+d9mGPjzEQS6k8IINil2f/vqkbpWTzMvK0N2B0MfWvp
wP1dIIcRaIBqVspQDXkqHI/NQzAxHR/S8WxGPbLqpAbuKUFIrR8Rho/VKQZH3cW6hhPufrlznt3r
QKb3Phhflhk6sRPVNVdNeOr8mNehtF61KfRnZG66qYifw/TFiIrkqZ9x9OXZ7F0TpzvOdS0AHyKn
gUqtX3GItCygcKjlQBQ266f8+3hjAYyCGckMl8jbTHIw+ePjaciclJxLtRPWED+tXxIUlZ0HvRyK
ngMaeoz3HXrc/Th35H15dXUaCCfdBriPEE1O17XPqJrwWFZGc2NbRs9lwp+TReScHMXeULc6freA
OhGlwg9B6sdasUnbCCCYdUwuprLaJk6YH/A7Clt1X2lDkFc8OQgItKEP2kB7TkQ1LDoPoms5LMaT
Is6Kz7isnoM+zj79st0nFqr5OknFe1ZnYCdIE39oLfRFWFU/cREU28Zhg1ME/ksSsOBZJ0pOELCz
jVAcocyiMYA+LaLQPE3czPyJhFaXGssnRSL4VWyWFbD8klhbx5vbY5kgiXlATFpM70pHNtw7+Ywn
xFyl+4iQHo0QbLXVivuI5OLI6jU9LoZ3QmQssu3NeUcT0MH3N/x7lHe3Dtw8Ei9MlbD9QBVMDhOc
XsSkwhdu8NG60a6fXPPYevW7G/jWTVZCLPgVzzsP2fhi9XnyqHr1uzPIbpR+XN1HmzFfEAAiV2yT
mdD8npIRC40339eTDWdUTNg22eGT0wHZH5gUxUkAej4R9e2/ts3z7PPU+h9BMESf5OGN2ON9rtUW
fum0BGJZXUuriaPqVHB4004gIFYB6zfgtGlzbBF7XazMulUCWnpDNnYUan2EV/AvIzjzkuBG2Cmc
O1u1bBFSuqnMw8slbZ+B5xwJBvv6jRPTWFCrUl/NoFYPyGiYsAdTArx3PPHQUVmOcd5vncKert/P
3iojOnY5G4Ggr2PYcggyS/rBB8bz8zWDosEYwjTvYxrG57IvP0lziE9hk/7mt4lfkRJ1G51a9qVx
vfrDY968G40RXbumFjD7Lt+ZdkoetT/JV7d9zpeKrx6D/mz48V4OKrn7xQxzxP0rtUngRdW2L15c
qJ1RJH99HKt3bn62g8LMD5BJuFfLisjMBEJBaQ7saeQEAkMX5OVNrbdN22a+IC+EtTHHwGHm4o8T
VL+jhMgzwJ4ouSdTj5uxLdSlbzLnmnbmxRpIlsXUp377rHqLOP9XZI33CXqYXil1//Em82PZOOxH
D3BgkdQvhAuBoruhZtH0VbxQJUrzraW4CXBaA8gAv/FgLTtBrDXZDf4xsgkQQwxlO5SpZi6Ct7Ap
7CNsdg9tWOZeEG7Bz1C5/wlODMGyE8U/zd4ozoEFHUj3VrHLdL/olRzQM1VS3Zijp9vCZIHPc5De
x0C9+QtYRavC2jmjra8Kk8jedcK7p9yC+SFUi74wouuQ/2PqhJY4HhgzfH+IfQ/6LRoRvEGRfhds
zy+ixgcxxyUe4K65JTrUT3mbQCQrjfm/0kMZSETXlR2+J6akfVwe8LNCLmXSdMr5MY+9jR60N+3k
yx58RlF5kd0IZZ4/4RUw5qRypj3f6sX9MUT91e1qydoca0iWsS1DtPNqethDKoSkb35gllBMmXd1
OnIQsFTeYxnhSFm+00VRXssMNwKtqfyoUJFuXYctIzio5OjNaILATv92fI+IonXe4sbOdc31sxPE
nKBVzTyjYSmTVzPp/Vcnwuga0xOVKvsyZDbe4gXub+PpEDGb5kgw5xd9Xx2L2J93qgwNIDM8EGv7
lLZlhAmmIg6mIEl5NO3xptl8AUIqUIasQ4gw/5WtcsJOwtQYgvzi9IU4VqnqL8I//I+5M1uOG9my
7K9cy3dkwR2jm1Xeh4hADCSDQ4jioBcYKVKY5xkfUT/VP9YLzKxuiZRJ3S9tbXVL13QlMSIQgPvx
c/ZeW586Yh6W7iPrs8GsGETTUtgTXzrUJVCUZqS87bt9ZHT6lWWqu5kRKgwospQE3gM8zGArtK67
TVAbkUhfzfdBokAw8HfB33B2HAMNxWeD+EYFOZLNxtgyzRePSUQ7tsv0iyloH+dFhzgY8MkCSzPO
Rqfpb3GwPLXIMz2gwZjxrU67GwfnLGDgfuq7co3MHntV3cobdnoY2kXKdD1rIkBd/ZmPC4v7vCN5
oC6k5/NDe7sbUe1kh+St1BYqcjZFXSQn6aj4SmU1npc4fWhe6LeNxxRBxt99GIig2FqywjrSHIDK
2BbaQTCQ20BJJPYSvfFWLe6/0LEKeCA9O1JSSy8Ig+DExvBMOYaRvyG9mSiJfZqkx45e5rm1dOFi
mXyD72qy8gxiM6bT6W1QObeRukzT4pHRy3ChDQ7D8tmDfTAfqCFNWOC9fSDHfDzgQx9X+bynScBQ
omR6XvdZv3trIUPi9/pOZxKYAlxt27HfOakzrosiCdfRmBdfh6hERxNmd37XPJQMbFdWL5Pr2NWi
I+Y3e72wsMzngEiRnO2tYNZIbEllVIC80uYurpvrUG/Q5S6/S3UIvsaYnpmTrDwWxZRNmsBGrdA/
+WMhPiMHIjyDeR5cu2zLXN051CIM1jQu889OepakRNeTlIw+zrhZ0gzQVjKDDOonqIBXk4Yjo5t1
LhN2lhJdCp8Bw6OyrAKBFP2DmkZWLKBedVUKNaS3Tia9G4/myAK+hcGwJN22mdvusMKBZ0YfH4eo
Y/wbSxvSDeO1GodGR3RJXdiXcyZ70nO7T4K0HawfkHG12rmvFBSAOifGaOYQjV+XvcoB3+hCbAEo
kJxHY7s5f0uc+48fYvKaf/8nv/9alFMdBWH77rf/vi0y/vOfy7/5X3/nx3/x72P0lZNX8a395d/a
vRaXT9lr8/4v/fCTefV/3t3mqX364TdeTjDJdNO91tPptenS9u1dBK/F8jf/T//wX69vP+V2Kl//
+uNr0eXt8tOCqMj/+OePDi9//SGk9V003/Lz//nD5QP89cf/+K/09V9nT/m/jk/T68d/+Ip27q8/
NOdPJZUQCnG1QuTr6oT5Da9vf6T+1B1buIowRPR9uhCkD+asGOFffzjiT2HrACuX8kcndJGoxKYA
zMIf6X+60hacK2xDuAxGzT/++xJc/x1t+Pd3xyX55/f/yrvsusDQ2vz1h+Hwmcr/HYH49uORukuD
FifKuA8xmPlYtcz+3BlNT/WiEY2xmaPBID88PjZIXTcdpOwVWJA1x6+GFFyCGnzQ2Ok03BspBFpp
HuucoVW9NL9AWPtlDTqi2laGuKqS2WVaPHsulYHVzxlbK5tTaJ78wERjhj593enT+TxdZml6iabx
W6LSa5+4YHQeKYcevG2XVF63MhhPsdYCI0i+1TK+zGpOptbEtBPhP9L5Mzqv33w1LbhNEyk3Couu
YYpkGrNOtxISjcXBoqi+mjvRKpyfIyK45gwJDkdJjl5mVzBnQorNbmjRiIi1I21kj9X+ZBCGhKIS
LSIBgCctlp+IbaXuQeNDABJKQFyGB1Y9w4uI890Uwk532ditBO00jLGOddT9cPCKvgzXeTCVeOyK
8piWQbpGRaw2RYCqv00IKQrkdI9AydNHcoawdj04pdluLYR0A/TILR/12DaAqHJGiPxPyXMYvCKS
29h28K2vh/vEwklI/t0J0cF6tDDojDR1NGm7hEuH2c7Ks7tc0CNUxLZLRtWHtyNA5uKwiozxszX6
04VU+nRh1ycmAyB3CGa1kep4gBPBRXBS9qaZQQ+zcYQjbszFy/PzwRf53moztORJuVPx/FAY1gtN
dJp1hrxGGO1sBrDlG9NN9nGrzXsir1aGD4mqN18kV4KGfPZF1l21SbtPmgBqu4wji5ZfUCZgXzlv
8LysQhVfWhIDXWTtAVXdzom2mWd2PKkrGLLjfUpIB82M8EL1QI0rl2qxyztUs9FXgroIxwLrWR45
792bPYDK1A2+1qDsaYqVHJc5+sHjSNSdm6GHDV6QAe6Nob+XidTXQcg5cCxGXDkkefXk2GyM0esl
uD8xmRatmFxu5hosez+m51ETD5spCk7t2BqbzETFbnfUokuTP3bY92RhQZvCcT9qG07MG1BTX9E1
0djV9WtD+NAIzTM0g4zxZZwRA8TuHvTi0lY9qGGjv5sK7j1ivSIPsemR46tO/BHBRlKDphS5dGWB
TBI4gEnFF3qzIt4NieJQ2Z9AQvYbLeOjxCbIXqcA89Sg3ENST6DHGG/tQD+1ge0cUsyBVhXW+0lX
d3Du76GS9OtZb0iFj8s7XSIamdVtLLm1q1hNXuBXN43N3ynzr53eXzksCFLZZAWFJF5mzI+ghgPk
TsWDZmRf4hlOArk3SyZTcFY6oITCJ1/w7xNgNZt4KDw8kHIFrQG0U9SdglDjzCKs7fL/Y2SALmEG
bUSIdtKO46tkacG8o+grYVXKUnk2FDe9OYszBxvouRm7e5dGP+29rtnpFnJ1mjuehXK8a4Nvjp8D
+2spNNNrswu+qpnPBaCXkdLgftIcJL5Vxmgwr7FUWBXfyKyb13ml04Bacoksmy6h7tJ4j7V1mMOf
bZAqeb7dYyDow6eqsYwtA9IAAXvsqycUrvbKMOp+jUz5lkFsBmkfGLjm6NdtzYBcD/XPldbrUNlY
2Sazu+A5PpVVYDMG1V5Rtu3DBWHji3Mw1i7uIoYTEDPpQj6pYIygBXC98M1+isAScEhcTT2yisnP
K9RoUPhQyNMR4fCPNpT2Ssw0PEnx0o1nArnUBlcFtJyYNFl2iDMEr3sT6eMgMaXkTMLxrXg1XvYx
f0pw0aNDgo4WLs+ann5RBQ+szCkrwvxBy+gJ+aXxmZ4cuhyOO/9vS5T/H6sPJX9VfVw/5U/Z0w/l
yvIP/rvqcP7EwqxcFyO2rQvL5o/+qTpc40/d0tnuhbAcKW2L0uKfqkP9aZvOUhEoydmfIoOC5L+r
jj/RikhqFcxe9Ils9/+q6jCXhOLvig7LVviEyZtzHFtJcpJ4e9/nLueWoxpTkWhjLmE3U0Cmb2sB
msK2fAbWYoDsY38zNaId59muwC6xeVSRhj+yMdZV514pBy65PdivfWfE53UP/Ce2gq1SPgdKwzzT
LERWZNmh+ifeNMFUu23sRS8wlcyByAtc2UFBXBTsvxDujew4t8ZtVCERWXFGkAfzmcykERAnco08
oykA+YfNxpWHNAXWFvZDiDchH1ixCFZBtExGgGlqjGVtDC/58JtwdaGbHy8ZVSJGMelQ9HHRfrxk
ImVcpHxSIgOjKFe07xElxxCVW+uxa6CW19ZWGe2lBj0UUYm9Bcvsh8Dngtlvdo3GBEIhy9mPcjBW
YQpcihKMDlt+iHMCvEZUWjsxl8O68k2vJmeDhswKugoiCde9roqYOsV4DXRxW7A77idD3IlCvko3
h7Bv7RL7utD64pwT9SZ2y5sCsPYqwwKzDDrwRsOoXPtjTIiH3X6loONYY20QEG3JtS0CFpjB7r6Q
O7gkdpbtliBzOB7aA8dWTkL0XGLSpOMMPQsjXh0cuP2qxPzcRFq8i1z0Q+iPk+qLLHuNHWzpLWCu
banHiNWR936CFgvRYgZ9Lr6HXww9cZX4CoGjgzlv4nQeac/WHc4W4m83TttQ16CEShp32+narV4x
bg804qj76qT3zOh9Ipm9qrq16rjdkiMZrsepfbWByNjhZeEcgib1wgwjCl2uJ7gVam2JT9897j+p
3JfDyLtnSFJ6KhuijFLyQ+Fu1XpWdGnCDUEU0UaL7H4DD+vG5eDP9svUdkqTezuc2biQUaubMR9c
Gtn0s2DNIkNjxr+qsX+aLVaRsSCKrWCr9Yl02QzMITcVHHkrD9CSx9dmIroL1P2r33yG5Tn/cR2w
WZ9saVm2bdO6eZdkniNC5NnH+kMOER1opIdMeMx97VZPqjBOuO72UUaXCjrSRDnALGiYtmNafYtG
M9iM0w1uOr7Kif02RQIyGdYZMiaSnvJXn8JtYCzw63csPr5jFi7X4aDEaEAKY8m4/y4xvgjLNulH
t/Vg0299W/+ixfM3+vFYiKjqMj1/tjWKf8KZVoZOOkYxEVsRUpf/+n18/PKXo6HSzWUB161lpf7+
bXCW8Lu2clrPHeCBUOE/kFl1Qrz8uxd6+0k/fkW8ki0d17YsYShX/fhKOd0y7Fd268VoDFBzcLTI
8RCtq/pLaEXHIc2nzWyRDuhK8vEKxBsS3Mu6keFhMgaWDSqGhJOCp4Z4ooeR2+tfXwrxcWV0kEo6
rIkWl8PQ371DnxsoKEtMDyDTk6l5RMRP+V5WpUeTL1ubCdTcJiCXUK95YOdvYZufGjHf5cb0qkV/
N0t+6JV8f6AW+odbmnfDJTPIbcJ88f6babTATvy+BvU7RUAGy4PuF09jZT/MLUUsBpU9G1ILsbyM
C/b3/3h3uP/+tT/uqqwEugT/aaCFQtT+41eFhGPQGRy3kDU4zNApLFDzE7qDcB4GBIxmUD/WIbON
469fV9DDePcYu0JRGAjpEinOfv7jC4MvbZrcUbXnymZfDJjcuuqOyIorR5RbPyyuQtCuwxlWhCsA
Rre/efVl5/vxDuXVCSLTdSI2XdbEH1/dsYchobQmTyMurrqhuy0Hlylv4E3KvaYb8BJG88lX+Z3Q
5HGQF4A5SZct7wDcHh10WHNR/eYtyeWWe/eWpDSXpg84RS7Ku2+iMWfX4XatvVHAJgRq18A+M2h5
6GP9xdHx/wfdPmyzCxmNEKW6ozbFx07eKNg0y10MEKmL5brvy1uDfMBJHlTa8g+656kZTmQsX6Xa
+DwX9bbliuczDQS3+s1S93GJcX/4DO8eq7bBB+oHfAbHglOYq2uG/s980/vffH3LUvXhWjlorKXB
espm8OPXZ0NeHGMJAEAF9Z1bTCcXPAOScObbTG/urAojgCFezB7vYO9sdAaeTClM2LWF6J9h1Z+B
GfndHf3TN8V+JHiYTEM6yx3/3TIfESgTF91Ye6ZCVzd2u1kzjhNDr+W82EqaUTCXQOQ/TIlzjeMA
D3V3O/X8Ge2vql9PY36t9eXDr6/VT+50KRU1M81CqXO///iu9CJOs0GnTzzHnNDn4qEzxLHp8XOP
jffrl/rZM02RqVyTvVlazvuNLjZTpTP1QCeWlNVK1M0t9h14RIubE7G8vkyd92nFsNGHVIxmnZjm
iKHIbza6n6ynNCeRmrvCMmxT6O9uD4VPjGiSBpGC8q/FtA3CfTDeKvuICvRkh8y6TeesD42XX39+
+XEdX17XdoRj8aKm825VqcB2SX+q0Q1P1gvm/C+ZRuCqE+rHrKsetCK7msbyavCrTbyZnWljmvEX
VmVEXAQ6EUflCo7vIfL8Mf7W4A0QTX0naVr97vr8bKkxaCtbhuniFDPePabd4Gt6BVnIY+Z0Lcz+
ORDlAzoNtLt4GRFYroGZvXQCb60OCskf9M+1DhLYJuJsbpuv0yg3OZYzQznXIumeo77Wfvcel+/o
/SNuvm2H9LLZoN8VTYkKikrCNfMmv/ic1xtsYYj65HES7W0pyjuJUBYqRvGlziZYxc5G2eFvlhnj
Z8uZSaebY7FNz0h/932yemRd0AQ80XrxtR58OqglEah+RfxG1dwMvahwwlQR/soGDWy+9efsKpDB
WaqyiPz6/gZXG2Z3vbcWQcC2Ih48NZt0PWrim5ubkDniGwohGxaVzvNQ+ldaAYFGg5yslzuw6w79
N13RDqwD3LxkGI9I+Lye/u7m1/fux8VLITwxLGpDPqcw3j0yOpAnos914ZWD+dkW1ngoAriqykX9
Ow0rRFjD72qw5Rv88Rtm57WXM71j8syY765ugymF/lsqvLawoUaV0ouQEQfGtNUAKVKLTMFKziD3
pTWCXMK+68rwYkbktXLqavfrz299/K5Zt3hDuu2QcyLku3WS9pcghskkZTfsL3DGrf0kgsXFgS+6
Z/x/OeUNJzWg9f1gg00nPnUcL4n1hnsuJdjjSI8epkDdZKN7ZfWv4INoRseILsbUurdxLKxQQlwk
urEd42DXNvVziouNXDnCI+xQrpmfJFn4NUN36kbtQ9iBalTueZ4Q7Yx/0Rx7+qusDfpMs85W6nMY
IHvlEiU1fplxcBecTHIXDkwiynbaaEl9JLqV1HdUekl9wEZ/l1bB9a8vm3j/JcIdljRluG3ezpXv
N705lhKFbDV7iGgIaCAJVYz6XdABx7MAX2EuRx5XApKyk2BJObT2upbelF1ir3qAmL95N++Lyr/f
jSsM1EK0nt4aIt9twWBI4h6Z/OwF1UyCtaue8OGBLyY6ZBVF5GMJkmTncoEdGUsrFoX/iiyY11+/
jaVS+/7GXt6FKYTr6orniWMQf/7duyD9R2TIk4jGIhWC3BpclGa2AxWERru4K1A71NX8m+dX/ORF
DRo9tkMxa3AwXh7w7150LAeiXUUyeSJlNF333CQ1A5ORLkfm3vkt+UEi2k+285XG6onvjIfoq2jd
WwOKGMlKpGSqUrsF5n2TCCbHv74k8if3yXLUYmLIu1TsOz++PSt227h1XXJss+nKTXyi14MTDDn8
8nAfaCkMurto5gi7qck1SZS7zqZ262sm4kAf1VR/FU84QVJyRufsSdNbvNNxv5LA6ZlJNBd1aRx+
/Z7f75J8jZxgWfYdE+2Zbb+r50b6GMhV6slrkHytsdZv/BGFInDVB6Hceze6SppF1Raq31TRH+oI
Xtm19LeDuhKm4bxbjJMJO36qRaPXWkz86jmHDS6zh/IlNjIIS6zHeIXrvT0jN4FE6FbjFn7uc5YP
D2bfbTSb2UZDnN6Klgfna/cyJBMyjqf9ry/Qh3P+2/tEa8J7dKnD3+7J7+65DiW6xbR1JHOIc0jT
X8kZLu4Q3QQdB+jCONcioKkB3vyKSLEZNH46GscGQxfS6QPnfnPF04Fcln32N/WDND88hGJpYvN/
bGzLyfbHG46OdF3kYzx4U5N8GyddXHZ2725g19yNU2qeDR3J74EP+Fr4T+yHw0r3cf8VTRYxvoTg
WjosynlXnNfMfpqABysDD6uFWDFNup/INjAX2OWVjxeKcID0dxfX+PhEU0QK12QpYqz/4S7o0orY
5U7rvcbrAPqAsbUgCSnwaqZTMow1km9pyLORItjeuRNyxWiujwJ15q2f+ltkMak3Gwb7S1TWez0A
168lA1HhqB1ljFawJ4nKUuFNlIMkqMt5jUoOab+4ImPaOPRG+QJfTB2qNr23k8kBk55pgOQ14WFB
o1CoQg89yw4O9HgBcgd8SVJq67qODjrxFpsoo2+uVxOj6OUyxmlBKlSlX096iIwXd5WnIoLAnEAt
o2TkLTGtgLVvkvIHp4DMnQHhdS5jvOch2RRB5KnR39NcPUtncE12bZ10izBQZ2qB4ZrJo96KIzk+
60ILv2EEvJvR+eIizF8s67pwSI3BSrAluvZZwOHUx3RbmvNt6Bc3jtM/ZKSlGbGBkUMISPExIA3i
6+1uGIgc4Z5A33RdjnHIg1VojAjkJp3EsPkbhRYOGYQBdal8LV0PLYIIqwfImPTKy8ZKWxuDudYM
3T9TxohN0defDX08jSbYojFlS7LM8RzRhHawjfAsk+5lie17YzNDXiFjr6+sFsochcQSMqKRhC1G
z9RC3h4YB68w22qLDwAOTwDJLpbQyBHQbWl+FOsOzokn5PQEd9UlPpp05be7p+2YrqU9gWSEqubb
jqjXdS+snWqgQjlB3j38Zq34uDVzI3PooLNhKufDBqBN1RRbaJUB3Bm3VmB+HmvnuXDKLxY6kdE2
X5p6Pjko3jlKAMr9+puXf3+ccHRqTFPZLi8tkdW8O/LMVYwDJa17T0u7CJ6YQQE3WdXeCYCJXGex
TtoSZtvztJ8ThpKl2JaCICwOrFe/fidvfZwfqwPeiavbDNP0ZZj2bnHPyFIggivtPQsZ8i7DuBGU
B6TNJDUulXYT6OheZnSofR7f2OnwBeBBbrgwSib+fgIaINEOmLGSU8/fInce6f+AT2TBj1ZlU1xG
dULShhoKOPWR3ABe5OZR5Ho7DIARnCQW6GDttbGXUdDbD3bH9lJ2j6FJFsLbszpkLUuzgVle1GGx
U6PXob+9QBnAIHu2tyDM4bkb3SVEV+zE1boL+l006OMuql1Wfje1PQ2ONNG3BkYSwsgGF5oDoNZS
ldUucHh+zQZU+K+v7U82JJOFHZU8szwEUPa7RZ8iZgIPRto1rE/fM0EJ5I51WWBe73CeeLF0vynI
Y3voSut4kN90uhie2YGEeRMxGvEqddEvaMO4MGC64TeNXoOG/4dtierHpRLjXZLE935rDwXGLd+n
IVRplQG2cRA7yI5yqcLy/WwM61qzb8p0CC8NzHlOIM9aZQ87wPrDZ4gx24gQPGBoxniF2IdPiFNt
nMEfxWQmyg705ahDyQrqdMUBmhKBGlCMlbodWg1Nv1E3uzggi32k57QvrHaLN4YkR6qJlXRNY49z
6yma5x75K+KEuQMQufw3CXQk1OGObZKJIN8+9spWKC+HD7zxFVGOnGmep/mMU86kwu6yKen4DH6b
bnMsKKt4rvdZly8UOJa1HpLmOog7BA2T267gj5BJdR0m+q4siuooR8o6BOfTluYRzihkpKVCtONA
IL+0iSsLQyO8tmdMUlIrNcaYpmzJWhq2b75CoRH7Jwv4vEqLN2FBfYSGGA5E5F8ibt8HDjAPX7kX
0iAWbEoHHvnYQxsGtikeq2NR9Pq6xNnd6jBE+sxZ4467A4A3eiRIdGu/IQ+wLPv23Irky5J0bKdY
FzP3ZfJHY4tgbTNXEEkyGdM0+VrVKru1ZJp/IjqVDVJtCNrA6qWs41hG5pXVlYuXvfhcLntuxvnT
qUkX6lBaQcQHt9+AmVunQZp6gYzbdUMQO0PkIDtMSGqJPe9Xby8X15w3AYS9hFat7cJWJ6QmiB7n
8LFNrOlGk9bXvGmmBSkG0hYE3Bp2ag86MXI9dpdmz3CMM/ciMzGXQ1JRxfNlYMb3IqqeadTln1P4
hHq6yGen9gt2met+P1IMHFDhjdwJenOMJ6A0NYq3TVY4wD7nCbzeSzmRJwF0gLvI91wiyM7dWX51
+tjchmFwPrvmcJ3JJSVMG64krAAG/FjcXCcqDlgU8puW0wiqx7Vt6emdOLeMLL1goFBv8BvNG9bT
p2kpN5vBsJ5S6fSrwYlbNLQlyXNzKC9EJUmobf3zpgnUhRNumsiOz2Yscyiu3TXw9facQxN3YBie
zxgsB4ays2Vqh1AnYTTVKgd7Cym+aBoXLjwmplNcEJSR+IUXqzo/8AMNqIz24GVolncZGdCGCcAg
IU4mG9zuvM71U1w5N4U1tY/5jLElVZeuHfE6hTucaGYvZsh13NnGrZYE5k0CJB19NLcyCbEXGhxn
UizKYO1X/nhL7MIG/Me4aULHPvpdNp7Xy9rqBlbJ7WPDjM5SSF0u7k+GCaQgVBr10i6ZEu1xdv3r
Pkr4ouymZAxAHrPdTY9ihgVXd+jsQtQeVzYRhGa3MDhJW6MsCnGhyBPOGPORZ1wOimYWiCOSoBHP
cXwLD7ndP2ZaOe3JKMjPx6bZgfc9+IadbVQ1bzPgMypIrJtqGnHi8ojzLYU3Gujr0Qm1y4XTAhrr
UyRRA0yqb1ZJMT8wuJenbtA54Zm31Vj0h8HPrnoiUD0EmgeCMeo9x9mLEEP1PtTFhTkIaDR8jI1d
TGo5P9UHCybC2+9Ek9038STOjIbOC3YuzEDDOndor6iB+V/rsz/ygIDemlL4Dh1QNc0+IQk4wGRZ
OQINfMxJYuUzpgdvzAqFL5cgqnLtlCyqJKRC7GoU0qhwvNYK5zoHCrKz4ZVj4eIbKKfpMiXVrWqD
Br1BsX8rxdBErgdI5kQ547mr6RysDLMXe5mTsSo5jYSo6QIj/IKzkxZLi8TP949BA+w1wSW7agnC
XQSM1RVsw89mjsev54PomACwjw3VNtJJbOu6JzVN8qLFQMFWHG0czmQX1vKLGfkXvRrzfVgJLB8O
DtmpGAOvd7O9yAMiZ5dfZCyt4wuFhqXL+Rg47Xjp2/wSMBI48xMd50+BnSEXAmu0HX6yE2FcTNl8
V/uYEbH8eEOvp6eAjJ9NkA7d9u23COwBGlRZiZEoB0+RBOVjTR5dpDWHoVHdJfUkwVJjQ1gG+9s2
EK6zbtrzdji2AQVaTFm5m0tKjHYAEqyrkW0lwQ6p8UMGH7lQh/YNsY5GdJxfqS3fjpHSXMVgep3h
OAHWB2fDVuVN5QR3rhUQ8VbH5kEj1WEVzKh1qHzKdQfobhvOaEdMfQnEkTV4p1J7Yh8jXz35NtsF
qRpuu0Zf4R9HIh9szkJuRI48BJJiy7n80XcHRstxd1FJ2hrlmJChCpZr5Vo7XdZAHmN/Ps8zlHMM
kWhxPlot/DezIqZZfM4mByYz5vJ1tJT5k6U+sUOZQFPmU0xAyJIts4ST5BjqI3If4bS/ECJ5eDug
yL6/IR2UI01NcFgm0s+FtXs7nqRxBfIuFxv6MeahbOlKYsZoba4g6SECFbd9k1bTzjWo1qKmQedX
BhyDUX1vJkyIq0AYSC8R/O7nwtxEflJcEGVwPrbwdEx6qrtmpqDpGnhdRYLGNkItXMHkaMR2sHz0
tOKlyoJzYghYCSxtb7uT+BRZZkaUS4fvYZAGJ6qRkVHs2mhwIsyqJ7UERvWcruqSgFNWaAxEjtip
CCtETGgzvmSj81wISXo4fJNNIzdBZq7NyjovfRueTe2QErmod2VzaKHElJjtSqNlYy6zZCVVrW0J
gQ030CUwKTYzmA1nStZA933k38cyy3G/TU9Oms2rCdwfHmKDNmvuYD8u1Wo0hb+LCVpBDUO3o/R7
AfLSJGdWFKCcBSgtAoIGDQujPuvRxdgT01Gjtex7vbqozfo+9QE7CWRoGfIcgVbF1OnniAySVY9Z
qdOaCy0uOA+kbr4tiyW9mIBCuxC7BP/ZqsZsG5v3lps1V29nSXCuSUtRlNWo2sx53rpEGmfgdnRb
YQepXuUM/q+xsTRTfzDA6p5A+obn0qGU1EewdEZbcvZtpnPH8g9N2Jr4hSh2miwh9Qe1E0KzbpdE
S7LZZMQEzs4XfeqsLeVAH3blfY2zAfOJk6/hKLj7TCPGYIBtEDSNuIZLLnfCt0evFqRdYf6DDVM7
l4P/WCQVNndO5bvO+GznRn7+Kae/fFslE+p6fEEtOCXu3Lm+Mg1sxlmreaZ8bsxllQn2lB9s3w22
ey3K+xufMe02TvVj52jFp8nFBKXZJJ8mJp8nyaZ9MZmvjYyyg0wQ2WpzEq2hIBrrkNjQv09bjiJx
U9hSrcdaEWxoE5nkLsU2xJ95rcMWCGNYGWZ+k+J/x3s2WFrpTTbK5JJyEN0sGGNVkFzNuDrRouri
7UkE3dqtUOiR/3E+9dEuHJZO8UJy0YY45gMu0pCw+VSY97GWr2hwhEQ404twCHInYmBoN/XQnYjE
/ARxNtmCS7iq/Chn5ZdbKcU6V+V84QTVuOrcWjuMoT2du7XNw5v42FjTXdtPJZ1WhrKlS/ap0aoH
1LwZfRCCtTvNNg4yXUAZtR1eMH5jwtkNV2NRcl7K7FVhhPa1nDp2bkDnq2GYph29P4XTM1IXZEVd
EQRlnAOZeS3rls+XoTerI3QCpdltsQWD1gR3vzeYGNdBEu1jBA1+chXovrFn/3Wx7E71PrceSydl
qI5zYTuEerCOBvWoDYlEKGRm1679pTI7SFsYSrFnBGdd0p3LSpEMQ6oii15xN+oka84aOYBWMKND
dDHTO7AhJh5IDywROWQSXWIK0XKv3Poxj7p4xdPGqaMsvUaa5lUBvrEi6IZrZ1+gD3WPqokexyrE
CQ2qehc71ilkwgWRlkkHR0m2AY1GcU2THBsuPBNCaQQteJuNK+lOb3dAZeZ7f2rvbK19FkH/hUj6
emssvb7UtD8Z0anrWSKKNsEQ54A/GQJ3WjFglBeGfc3Zr6almoZblT3jwrRvJhNrqcG5hTAnAEtj
cmdAxDpHkR0qXX0KzViS7t5d2Wg2tnMjDyAnPldxgUmhINXo7S2pMtBggMuXZOYK5uROHxzL2N+V
EWD/0Gj9dTTRNRkADnCFygCZJXunS6T6wZgzf9NVu7nWgsNk50AnKngs+I0ftcKYt31OO0PPs/tA
Y3xm9368Fs0cbJ0Qy2Ia94C3a2dXRnTcKOfQbVhIhGKcHlzLEDPOvsD3ClF+ONd8J9oHoBKM+qzs
su5cwSoJdJNIZ/wvF1x46Y2tTrbEUD6QiQry+wJGKaH3I/mwSNju0gyQZuySwDUQ8hCHmFeiPFpP
Vbhj03aO+BSim7zOj7PGsWGoKlZqSB83iS2NmwYv3ZSSXzsYPsfuIsQCY+tkcQXWmav5D1NJAA6x
bHeIWakiyYeEMk3ru986jmmdQUr/6mucj2RNminq1IDR6+hVvarO0Ww9+VkC3NUankwd9x5Y62Tr
uJgudIuGpBa7Ozq/xsa1wEa28QVoBh5okd9qcj6/dWMXurnKwvWcL3Dc4GiidWpTkuRncJ99XevD
KtebnXSXkllFn2j8PMc9Zi3FPU1w4BfbuCJ7PT2IDKBw1gFI6IbkK5Fy49lYcuvl0fg5LaZ2ZQeD
c9MM4YF7EAqab9AEHUfnRFysIeRZHlKvOjaUgtz+xiyRhPZBNtu+zQsvgQmpsdA60pzx22bDRmsx
YxlPTcy3FBvTdd9JPKSRfumTeVTPNRVnnIHCK18rhn5rM3joEhEfVNSc3LrCIWYHzrZK2+vZLslZ
jvszgU0CD7qLzqKtH4LSbLy2MUgFaO5yvCi7wGdGaM43rA1nbA36ClA79DG9CL0lqgM0pyQb7pOR
q2FlkB0O12Gh9kw9iGlhh2jRkbJVzfQ/mTuT5MiRNEtfpS6AFCgAxbAFbDYaZzqHDYR0koBinqdV
XaPuUTfom/RJ+gMjO7szQiRLWnpTIpkp4ZHh4TQzmOo/vPe9vWkQYBMiZe5Y/gMXMI6Otiaz2gpu
avduxXO8N1ibBEJ0D3SuBPQJ2W0ynCWGo7+5ReoweJHXnouJI4s9VLXD8JYJqijbFlC3U4TWOaqC
ptQObm/dDZ60T8qjEOqr8nrSp/EYTR950j60Qyp2ySsMFukjSqLmt+EHhll3NyhuGTHDBStrYm4T
7cCH9JF1Lu8KUAsIAILCOXm145phkZNj7hOCKzSEogxpA8FF4kKRumXsOu4Ki0EkhsUClaf3a67J
sTcID8X9B4rTXBzKkbbcsTPDDlZp/dEltrXEnefXTmbvlqx/KeZkohA3y02iZ0+G2xc+ZpZtb792
/USAcV/cJjuzImfHi/p+7/TNe1sL4sBoqAPEnN4xHaKnHER/peVpsFrpIa2J01Lp6hy7sIqJyduy
NW+x3xDhzsATFGPNnEU2YkMqxqsTguIzO13z7TDFi9VMR/IOXuG1XsMxVEAJpho2nI4ocjIcHFN8
1SdoM8aQcQZCrTUbl/i0cpOJxL4irUgHt0U93ph2AJQI7FW2HbDe2HOxw6sL26gyNlyI9+Ygur0Z
McZKpHMK4/kxW77Qiqu7NQx0QtTO97PcIUblLAK4XLgIg9DcEohClY5HrrX9kLxl9OWkpGeJtym6
7pJC4tiHZD0FmjPfL32zV7F1Tzv8VtjLlaT9w1N6XU/6QV+1AjZ9i17uK5HeyMa90OffkEp1lZnq
yRgiPEk2AzbAP7PZjrtyYohneJLzfBgBaiX3kcHaFgkt3yJ4yG6polsWp69aR4YVxrU3OzONgwDW
Rkpw4KQZwEXJqUDwlG51n5rVwTDlJKypCX36nF9NSp2Q2HlgIMZgADkyvmW+Ec5puoNGdDvGnbcF
81YFrQbGYzDtr9Caq3NzlmsGTZlbLxleu6QNp1PoLs5tSGFuE/W9Bfrkkg1ghztoV0GhOgpVNmZ+
R6ApufYyDFiHXJWxiT+wI5Z0AFUAtGtjojp57iYcpvb4ONcQpJuaqkGrww4eS2of8wkt0E8eUspq
h6trAVXrxbip4LfUwrjWCIQmAswLjFmj0O6rdAObBXrAdHJEeNZzxwkSls1i39p1fMwN8pHLrGGA
upxkSLpRajXGfvAUaAkdYJCmbayBaIdGaJ9WFH5Zohg2mM29oMuczwqALGl36cM8zJspetLd6CXL
6NSylq2gaMpvKxZvbXhLjLs31B7xdam+NaeuDZLSfmM0s+COS5+6EH+r1zErzuvt1NZwGPI528AP
mvfGnB6shlsh7oYct63522m9s5CtcdeReOrnayFrp/rHMZn4+wC305qJbNwmB5ttMh6Kcb+MVDdO
Wv3KTM5QXuel78FTSdC4h1J43s5MiSVeEVJZOf4iDkr5bLyfmXF5NzH58JMNltnruIw6YXGEhC6h
ULp091HaO+hBkyiI9Dy9saZ8R5tIzlrjxU9DOo9bIkS/JBu6s+NAJo2tggml7W6EWgOhC/c5SbE8
WlXPGF5T36Gt9n01X5wC50fqlN/agIxi2WdQJredlbW+lgGJZPoJ1yGEXlxFxPVJoCNOVD3Tpt5B
L079QptZpxTLvqzt4VrixynUnsSYjx5Xod/GVFBOVlrnYfxkMg/AimQgUpAEmYDHwci1YOgmnuRe
OwAHbGmntqWs0iDsHHQCjeNuWVEuWDy1vWtV3Qk43uvPRluDq3zwYuKyolrb/FTkFVP3PXMr7Eik
iXg0qqec1KOdbo9vpqUWLAjPocH0PgY0FWROCziRL6AfN/LOm4kwLjTwHnwgYixJHgDFB0DkY9Kq
Y15w8g11S+PLIILY04XDlivCdNlBxPcembUso8mxzHh/x3yjUtLdOaogm7J1QgfNNpewOEU62sgk
aosIjo/2zYWggNHcwJfJJqLKqxKtVvQkGt5Wiy61nLmmGh4YpkA4U7Np1/QPSdNpGyT9MXtOcRuX
1mfEzNpAzm3K2KSOtlBoOYFjgvIdVlZvlNaAOmAy8ym+41HIaczHV8M78B0k5icj10cvJpfKOdsn
aXST46HJYmTamm7BU+1conTs6slCMXQin4VVRp8+clvcNomuWKf9MAW1LSf2tEWJRyfZRazzJns/
NDDbaG+7LKKf7L6LFvZi1eSM0lfGtBwQzxCGzFpgBTRDyhDM+1iw2wdKDofZgOsjcWu5Wq0Qh06N
Akuwy4zmdbDLKDlTIOD67k1rOn0T6yCuTViAXFzOhzBbZxtFj2lY5DvpEXOCteNslW29yyQFj95j
VDEbM95mELnQp13ZUJS3TY6wOinTdge6EUcboaftgi8v7mEQZsa6xiFRTPIDGIBSAyY2+yGeXmzV
Ttskz+4BxiX+EiYZ7FH0wsjZjq0TP9mI54gks7JzXz62a0QrMiqne58BgF2VKj1b4zCcDOsWFOuQ
HCNi7J7gUftdr+JTHcrNuKI3BxDtmTfQaGTQDQeHT4f+tjouZsN3rGP6R9Qug9162xvabt0Pwx0X
5ynT3oTS5QGp53uyRDmbAlbrZvzgqEQ/mpL0HjOaj03f6FvoMdu+yCAxmlcuwI5NNLqf+ahmOssw
3rtOKd9Bbacrtork6fIFaLfFFcdgR1MQP7wyNNiNCr8W7YDQJ/oV5tVNWoT2bqLgFVF11rXRRfiQ
NGylCTiyl1sNjlgQlVm28YjjOsh4eZpMNhso80XQQwhWY28cyIhKNil2OlLbok/YOFSmHHEjnSmz
8yaYi+46LvNyuw4NZmG6V4t46Rmo79LM5ggRvXNlhPCR3a48D9/6yLWBBvIhL/kuedWE6d0wjYuE
a+jXVvRp8XMnTXm2de1gcIPt06HGha1yE/k1/x6rXKKtKM3HyutZnYxooE3eorq34l3jhNlOtW84
uM+RtINcwT6YsFf2UfYgOkJ12mkSgeP0R5OnwkWT0cyo1rSOaVZlJ0+GjSgmx0tEfRks+WevJnIL
OnRRVxHcrwNBvNdZXB9mzfm08vJ70rGAdXS8OTykfirbQDKl9p3y6HIOb+Z6LHZmXK5J23Tq0To9
Dz+6hq8TGUskKKyRgQD55qN3lyfrlkaVw4UIYYMaArRAK9DWg3yCZJsVjIXbMN+nE6U3E4h2TW1D
jMS+j8mhGv1c9cURDAsNgzFx0Qo+2AJr3aYiyyKwMMMGleOQ5IeI8RBXY4HR/d1axvAuNtJdX+ne
sdMcytU4vil14ggM1ZnMkhlNeW6p7YaVRt5KYZ0gvFWkBCnKxzVGUKcmi4ixQU7SB3FqAAksZt9p
Tfdsa+G2GohFRqpykaHYDtr8nNX8AOQGxDDV8XYVjVNvY1IwgrrX1H6YOpuzjiyfEn4rOsfKA5RI
WAyhLwRRbPMkRQSt2Qd9MfRHwxh+0eG3BDXe9TztYS54AInyQFw9ptsfrnNFMsbB63prq+eJBa/B
bHaJpETk/BKk2LFzYwvn+a1aY6PiQqdYsJJNGCmuIqWsbVIhZcGTca6olsHNx9cZsSG+tebjir58
mmFrl01bBHheOWtU9sA+PrlyZzVS0m/iFeZWy+j157TIDDLQnJA0I61XB93B7xrlr23rNA9RLq80
4R2zpppuVYwObnLLEsVrDPRhbmY/NuVudAi7lHh4rltWQYyycNpHSCEgs+90kb8rK2npXvAq8pLf
vYqgT9X2h59Q3b6Jt1pRYqwFpgd6z+aJ/NFpZL2MgoVHp6izDJ2S0+30Obkb9HdwtdUMbiQmXebs
OtPBkLCfid957pLlV+yVJSSj+t1aKY70QMdqDtFg4xgG1aAuBZSRo9MQYSZE062zx10mlHM7zzks
X2VfItnTcRvc0Xr6WiVq/dyhDJWGSDYGHuqtvZTdpp01PSiSLDmHf4zQlnxbDLF1gyCN+FrZSQJZ
p+yo2W8VV+CNGUU02VASCEJTxarf9elx5k+Ast8QlH3brPUb6MPuRbqCr1VK4lrvQRdY+4G4IZZp
6uKzXljvrhUR2dO3gSgofNoWncIYDaSttA7LdOoomxF/cJMaY32w7OWFODx3dgwfTJ+4xh2m9kXn
3HUzDwfh6nBLonkfzrw4nbwfP2msK6KgOL8T94lgEACWPWVX2DL+M0OzotyhkgHf6KxhhwE+AsrQ
iXBqkcz9NkujHXAyVIazzgSbaykqScXd67BBd6Jx92wnihutSnh6izUdCnwLIXIbIra/ihqdljuq
51A19yu/c+70yWdz/gqF7paEj3UnqKHSaxgeh33yXFfpc0eSyUzu8mYy1E4NExZuew7smUzyOKrF
FgbgLh9nf1GkRwx453Hefk+VrfkEs5zMJnmKrPqtlgSqZepZZwrIBYpvPY9YuNq83DaaHkRpIacA
5rFJIut9qKwXq3YuU21+dFl2Xir06Uk/xjRlrDsSQW9XxUeoNdDUvcz0i8x8qODRESXZ/uaeRhaS
xjwdtb4nRpHdaUZpqDvn0HPu81x+Q851/Vj6KpXxFeLn635gMbsyxzp6kq1WNTclCVc+s2yRqQP3
LvF/sj2mRW8R4InbQjOOYy7uqyh9ICivpapzPjvW3sA7Nd9wci/IUmQE8P3TJZx806Z7qhCXkwDH
opL0okPd9FvTIfOWsukxEta2m5zv2o6f9YZ/djAn6DUGnCFSQfiG8nzrfFaQd/dmGE2bhUzzOLeJ
7pDZh1u1V0ChQJi2Z92Am9qOXEoMoNh6ZRdcYfeqB8+5ABPY282LCTz70hV0oV0MXSxFGE3gdr/T
K0/fIIvaT5Q2Jrs4SCkACrDFjz5TrBsNSY7vtY0V2CpCXDbvI1JrzcqYaOKSm9bw7mNV2khqBOFK
fJZ50heossktg9hmKjLphIUypaqSGwv/0+bHPa9rS8VYyOw2LDrYWbDuZ/R1M8mnGDA8jAMUCdIE
2amxL8ow4tUmX1JJfWOhA19mdfCK+UoIOG3Jsc8KVCACRByl95hg/TUb1DwxMAIx1KdqwOr/A7SP
GHEL1vkBxFnL10eyPhzyL7EXrxSCfEx8q+EUN1v2PxUjqSxymDhVab0N++y5b6hTPYMZE38eDfDG
I8dt2/d8U/UQNVQ0ty8jlVdrA8WXMRaLaIhjjhMoO5HLq1xce9frLH4FX3WqGLHpQ35qNg3STwBr
T6SrmY/MkhxGWex/4ObonMbelaJh1+KKHprZjjUtfTBFjKHjpemYhmZMmUhlDLSxOwqjuG+Ehbir
IFbSzjQAP4rgSQxHzvUwwsHNCoEc5Zc0BSddhKTB/laNdl+DAEDSOTM/rrtd0WRfnmmCjbmfusJh
pZG9aJhyffoLpAZRdx3Z1FpRF5m7+Sql7dppTflaiCmIpfmg2UFGOHEa9eSWLcZO9zDlVmfBVr3K
9C9lYLBAgw1YqC7xeefDvVrgg049c4fiMAiHqFO3/W0bcTA2x4pOnCkVR+okOTkWREVWVjM9soFt
80dZFfuuIUftMj5hzHqQZL8VmM/8SEdm1s3q0hBuSyVfnJYCTKJMm1vVk3EV5SNT4nVSsyy3xA2n
vstUXFhvc5cESGirpANzW12Txw76mnzsIDS1LWHquEPjQ5xXlyKkYRn4qNy5dDYAzy+uXHqyngo/
qQWttWSV4xQcZu5L2aPMKmW6tzLaLoORR092pmKNUd4ksd36xKHUnPTjKZmzS0LYtD9X5nvaDtGx
T3A8mAjyKwzyNkswkZDhuEBGCioJhDZtCd+x+MoUPOpZMXy21ZObs9+CZAKzU+mkMUqQilmvF4Gx
xPORLNXORSLnaSPsYG+5ToUWbhSVHuyehi8xcm1UWFu4CtfoIwn3AZLBl1jSGvfqwaDK27Y5UICs
xollqWKXGhTp+AcdRqyzL2Jq1YbX0CScnmxQA2qxt6wdMp8Dh4t6bF7yenj/qR8q1rUlezsQR13g
ZZh8StgxfHkzZ292tnGQ5A74RAAtR4McVF858/jpcnfPQ3qHHo1Swqy/bE2YL04LJUOCwH7E3Ee6
hjMvtxWWQLOlPGkmD1izU2OqKuvXonaIsEO4u2vS7lrG8paExEvR0raEqKQCtCmoFiRlvzFqiICt
367dvaG+/6Ctb0hDGQJrjmGKzHTDTs+XjCVnFyYfWRktOxtOQaLXkJ7Y21Q9umr2wgfOknt9nGBy
tY9dmlCsCt7Wwd64S7eNWj5ehy30OFY3XWq9EYZ86Ihw9Xo462RbRKEjfc2Tt45VHip04WsH3+4g
e1N9VozG1Lsy3N+xyQXjIaXSW4Fwwakk4RTlPozWOLdmJO6hRdRYwai1akYrIXkqvA1bt++eDeg3
lSM2YUp6Ht9cxDgsipO3IfXuxrr4VU9E1ugvrbAfm3X7D1/v3gROye3HAaYbObcCenE8/EQllxDe
WC33TbFO89Ft5Pbd2DaXhoAGKgFWyVX4YUXp1nHUZsg5OXsKsmrmFOFe20ANe0qARaFWBHFtpDYZ
HgoRooYeh9XvSWsz1DtG/5RbxW2tzS8t+Es73iW8j76rVZ+lpdPm2e8aw8Jx9nZycNWKp2GxWhmX
MA97n8UU2CsurLiaiCMM4i58n/LuoIZ8M1cPoiZ72uze4lY8qcj7Vc3apVjY2s7m1ZK0ZBR40SFv
sQbQuNDRt9d1Bz6LdytIXJNwr0y/qnSxL8wWneBkfNfZ2G5NEokWMsVEiAnPw1XBFLADaXMYOoNl
k6NCUtsKUlD/+EtKfeKkfn7N2K+ExZHFvjHnyW5CWQLiDSR+KBCf5afZrii4RP6oR1AgUrv8MuFm
+43rdRsTVqwRD+bGKkJnE5trZTp+IsmuX4cpRi+hNJqz+OAh3binM/ap3unTRT7cFAwE2Y9p7sll
1yIV2hWJYHxwm/ykDSBVBgr7oInt/GyulOmq64IlqhOUPr0XNHr5YcLq8DrONW/utaBl3O3Wy50X
cvs2TU3dZKFUdOhkXCFzrrN22BPG3MINTkipHaXBNi27y62IBbyJDkbEiEaERcv08/f4jaY0OLaq
brhKlm0hPMPHuTEz/Zz4uLqq26Py7XwvLW7CzK59BxEFtSfZT4nL1FyRHyHMjrt/yPnlhBTTwAhe
lt41UesLG3p5TgxEE6LL96yMm968naLveWoZdnaG2BZzCm1xX1qmv3RDCB4o/e3kKEclL2Bxh6sQ
qGnQuovaGH38jJ45DfpYTSSI0sBIh9CtNks3oZ3jHkVQHsDc3uogqgB1U0OgH4ExND3WYuKhU2oP
FAL+bTsGI6kAWzMTt2b1ZaAyxUSyeFWLWck+q35Jdpm3JqFE9cnaoZt5JOs9IhuxR1gDxXdnIIRe
Oo9JSbMgRW4+YgKnJcEu56KNTrjkXtOIaqVCjIYdUt9UGmaYAuMPZvmjWVqUPBJXtWFMX6YU4Q0J
IWQ5VDh0w7R+ZGf91I+ltkWTghFvCu8ZWNBm9eXvOG2+k2n+cEAZFl2f7nW+nUHuNcumdXsMqWiq
hxZzedvF3R1GQBZ5hvU1JDajWNLWSr59liTnDUb8dbG82G0IANRTL3GKb2Ca5CaV7OfUQjjJYtR4
ZRTkPXdY2S3hVqSmwTfQO0lrZHmL2RSYJWqBlsxMNfJQutVw0ArdvYCs22PeN0/jaNzWg+cd2nic
N9hGksBjZ7Np0nLcDZb45Al0N3+YKxid7y02E0y2TsZC/CCTDYSOIasp8rq5UAbgDY7UpkAHKULc
JdMpfVnDl40cAUQEBr+v9jFOs44xzTAlNn1V1m8X4i9mWJwnXRylOw3bmL3E3tTZU3vdlBNtlDOf
iC5Qje2N1shrJYVxiJX7NRvF4nMKKSINoieLHz4R4jelwMgbv9ENR95I76LKNrweKoMZdXE2Mspp
GZc8eZRW59ZkY2GCg6IKyu6Yz0iaN5EZxzmxHisWdNU4FA8Jhsc7cpCDcKRWpSq3d0mbfBtVkR5l
r3LfisP5VMe8r90vFIHzpkrQ9ucy+86YjspZX3Y66CtyYUoeXKskBayZf4dO9WG05LiBYkcOIFz0
Wah+C4lqnLhg6kOvpyquJz4BzIXVIN9bBCNKyXmDptlF14kBb9Hni636yB9Q6RJGq95NGLBZFd4b
AteaR/wCjVmTPDQep+PUGe/CoaCfawuxnDVnAbjsLzTbxjZf4juArTEh4SVgtPYwLF7HtrHrWOSz
yFJRE+8srdlJTD3oU4YrArU2DiQlwpDBvzaXuiOfOhcc3ovlBU5Xf8ySl6WlcifQkW1Xqb1p31dj
81mGY8Y4mWJWMXFrWH9MwzmiDg0S4s83JcvlUbq/0iHvtk2ju+i0+6veRHVdKAaOHYWnmrhhk2pN
CupAy0/vrMKZSpcUlrNgGJTYvyGDhsLkwx6l2LMC6dghYENP+x6V2wJXJopX/fojytl0WzpdHxD3
ch/LHW5IOp1lU4EE2yRz3Owdg09EZmXC6B3bzNja3DMWKOuuX/Yo6XEUoY+tSGfcz3E8nuZFzPt4
YP/POATH35iRhezoDKXQwi5rP6Skseym+hklBOo9c9dioNCX4lpG1W9Hr5FhWOfOHpNtLxYPP3Nz
SZeCLw0GknFyNI658ZIx2t6US4bR1eUVeNETez6idGIi1flApqg+lsU6MMudL7flOVu1lh0XOhPV
tEN1Wl8PpZH6qiayOgXYHfbxCRNdtrUy/hyGv9SbIBq2Ohj4iaKpirbNTl80tc067WYG2O1HZbSt
8wzRjmxveZ04FuU5T6kBdeh0lOM9s6LJYgrBAnSbTtGnDtiZH3jY2Lr6tkV1lLytDqUzxpql88d2
ZCljee8d8zVm5JgTmFfVIy6EqGcTp9vpV+/aFfFJhIhn44KEsL6dU8m2Oo+yLTmlN204/65KqR1r
rxTc5QhREqlbuyYZ2mCIXd9BvOSwIw2icH7Ssqy+uGOtdox7s3MzOty90Xga5XSblBhMrKi56pfP
OCoHXy9lxJ3fUt/I9GpMSdFo8oWOA1gs1npaQEH+7LqBDyMHbEFB9OjCtPTo5Zx7M205o95lL2v+
vTnRThQ/zbccnDOcd3FCibydm0h/0MiXcqaUHZTuku4ovem+sVUKB1337nqSLpFlm9GpmMmYaUEC
/gjVVBiOD3UJRx8BRM6poaoiuoycoItk8zw3+MdDwHSWaocd8uLXBA/+zgzRTc/ZJ3R/l/gQjnXe
azyUfXdnSHQkDeqermHgYehI+8VgXA+Re7doEOwnCwlwWHyq4YFVDeBC0Dodgzs/XlB59ZNHtB7F
ZDtnHybU+4w1iHbVWtOr4RCDVz0z1Rs2cS6eNWudmtstSjBL8slgW1g1kj+6bWse0FtOZ+ECi2Oy
2ICrY4mH2AVGI96F2bCIeixX91BNxC1XbotByk7Mu7FY5cIZiXg9Qxf6l4B0Kd0vW4lUhu99kn63
Wn2QDWvnOERJEU/Rb2I6AqfOX3PS5xYq1nAkOEy/GU/Czi+p3WAnrYe7ySuvakWhozT1oZLpHsvX
GbfkL9vVnlPsOKCVIn0NSBvOJDnstEg8NlrztalqjEVjvXyW3JZBewax2Oy0vGb6N7UfE62SlX5H
7tL6bJCiD00wHCP0csxQyrXaY++9qrj+cET3e46a3/qknywRB5Y58WyIEnwbzIA1q0UNxl4a2LR+
WBk50rhlYfYzKD5Iu9SeUvihhSt8NGX7IdPPQzyD5A7T35YRInbtv2ydvjfBT2Gw9IqyE/lfj4bV
vQBBZaXD/qi0qp1rWHmgZyOGNhL+DsYczxspb135qRgGOXn1pBtV52NLuCORlDdG/wAnwtlQNS+T
kvcWo4duAaIecxduYoEHiMSe8dpjqE67o+x8H5vJ6Pd5newdHnvmRMR7y2m4XzIYdeu7r5E1yfeY
sEddkDBeJnJfhNh/QftAwug2RsO4GMeb2hUAvTVqlgO1RNRQn0eoEveqmH/BjLiuE9UcTBtxn43q
n94XZfmYJTeL3ltn2Yz3KdDY66ktToOB/kE52nFojM+c1K2dHCt2aWZJoT5Ohl9LllgSrVIewYef
eFpd177n4sGfVLgPJDflhzhjWBV37Y1h9jWrlgq18gJceTVvaMkKzSzlQ0sm7BEDF7O/hjCwdFgc
CNQg+cBjP1iRGRwSEg4YMHUVE+x7ETLE/BHgTJr3JUAg71lMh9iykF7gldtOYxFxXzFkWVcdycBL
dFlAlqIVhyL1cJ4X2NuVrsf7J6Fi99CtSv5iUvzDs5NtDGR+O8+NrK3mqQ+DeV3QJmHCYZIl/rQw
QiHnjlI6ZPHhGup+JteUiKuFMaTOyxoSbesxu9pUiE03NSb5n6NmrEh7sfks/V7S6CvapjP1okFl
p4zdSRosJZKmdXZOr+Fc0caWZ8Hd1ZoTkB88EGr7Ox2ynZsQ1qyBHOkiKgl9WrRty1gdvjNXdm+p
8Sgy9G1jQ/x14818y1PmMmnEBQkgfVsXlrElI/ExY2nnu70qaUdBnlbaxM4Km5vh9Obe0YiSw2PI
6dw+hSYzPMU2dCsm67xESGf+tZnX+ivBYUWIIW+xHVtfIVD/THAYNRMjj04wx2gnA+N542SO5UPG
9eyPTvQGHZtKwrkKhftAyk28yW31NZEtxGYSFyMTwqckIzQTo8n631DjNMmW50pr7AtRbUi+Bro2
Fd4zcjo2MXNzBO/boSUijwimj76psPmUqYb7hDausyN7y/zDXndDlqUGvv+3aCgk8O7iSYxJeWrZ
cPupKuJ9z+HNvwkwu4Fi7V+/LT9wrn/2j0vHwvfGxNbEaiX+9LZYqLTD0Vy1bIOrHbKSyCLXq+h/
yn2L7CGv9O9FjtFGogbwlvyaoTf1b97lu8HJniu75MkoGfWTiBjb6coIiasgH49xpu4ax3gbtRJW
MaI7ZpgwvpBeAPQDr4Wu2yyIkTYb+zutrN+WJPzRTTL6s0935R4U2Cy1si3OYQUgd2j+C3P3CrD5
8+uGoIoSwbN42eJPDn5TL+qIJDsEF5Z9LZaSna8bvfeZi7kKBZNft/wM//q9xpH/1z8UmhAI69Wv
b7v2yuj4vwgnjlw0w11XKFF/nzfV16BjmpzrJ071Edw/XiyUuFo73DehUTAYNs5ZRtEyFbmxm3JM
BgwFCAMdfMtwORpztdGkYvOZnwa9Q6ikk+djfGk1cYxOkVwgOOFssIhyb/Q1sYyo9iozb1QWbbOQ
VOvOIYSijJd9t3AE6zUawij9iEhQkB47YqrjdufML3imXo2cbeJMZefrjlHwJNBR611HYlbZ1KB/
8bqHjcBANIlpI7vwV5hVV5Pr5VdR/QTUzPFr13yAJ4iZyttBs1qTduKeFX51z67J89P0Ki3Mu9p1
zj2csqB5Rh/TbkMPTdM8MfSgBIl5ID4Tdri4UbBd47aiIu2iTTxpb0wDCAFgQVkyG7HDmzo3z8Qb
hz7jlGGL+evGGbXrVWoFqjU9lsYkkZPYztV1SKLTL7u5sFIg6Nduo11bJodcCTqYsnjVJK7sotdd
ouCfp6ylv2Z46bmTHcQZb7w1w3SZu3cEpO1T01z962fmL4xlR8JwZXrhCdakuBP/9Mh4M+nd01iX
XBPI6KfCupB39UyEL5kRRtz5roEZTJEAaVjzHbOc9Ei1bMDAqZ/mZJPYJqKOcDokDWqdvMVflLXd
q5OavweVb5dxso6EY0RBrC1ZMC/TVq/i8r/gaP2FPAM0xzA8A5CUwX7J/dNLGPh/KsWUeyvXNkVH
yVhb9XmsKI8waD9IrYbeEZfHn3fu76k8t398l/8UEvSnX/5/BgL9U9IQ2UP85ycU6Pf/jij6Ixbo
H7/8b5IZtB5l/2D2/iUzKPgf/9l9/dvn//z3/zhSkzSwyP5IIvqJG1p/69/5/cbfLDT2NJCuKxwL
IpP8P/z+v8F5N1YQv+5aDufYP/D9Qv8b0kabE87BPs8mlt/U/hEaZP0NPIUOR8NlXuTI/1d8P7aZ
fz5LucQdDzyZQ0SRx4P1Z56Wk42yAySBylmCY7en7qpx4/k0DhZGdlQrdaG99WB58JvXrFpi5d0l
JnvCaHU0O+S3T4LGPSzrXwCdj9LRHJ/XVjDn6455P3X3MJB2g03fYtnkWOA7LEmeLSbk6RxLMA9u
KvZYKldEu+fDbWGja/JWXpYeOcku0cdnm3XpxmvXdKEkuoiWsmlGpL7kcrhY+TAQrB72m1Sgyk2m
RJ1VtEaz6LQcXtLGp0hbRLAGv0VL9xqaHkb5XibvdvqM1eCajXv7USD04z6WN4PqqhNxo82vGi8i
AuSRlT0eXmfB3HQ7Yvg6diQbYJFMbKATs2TkExGsUTXpVebEf/+fEoUzShT+XosANtJVuqcKBFlR
RzsrRQMEeV6iuhPTZYLldHHwdmg4Yti35w/6wnaKYcRFsSY+ZQ7BdtgsD+GCSiydpX2xdA3S5UiT
eu6sadPEfb4LR5UEWqgb+wjXA1h4kN2rbZ19Qn8oXNlcFSO5jhbu8+MUqaeYddd1B5vuKmOu2UZK
3cb1YF5biFx/fmVqq3BFrXVyaHXHROLtTjx1lTj9fkYZ/Oza5r7kMT0Xbv1bjNxO6FD9Ts7/i6nz
WpIUiZLoF2EGBBDwSpJalOxSL1hJtAg0fP0extZs96Vspqe7pjozCXHd/biNIhPr236I9AdTiZ0r
GEtbTWNekp5TrGCERkb8USM+lE6OdkDLqrmXpYJVlO+yDHHAb7mg0shLH5bDU5mOZjAnxZs5cEGq
KbS8/+9LbIOzeRujRGySSg039MYBHTUETUcjqK81xTD6xl2nJdpFGc4FdWs4Ktsjx6RK2V91BHd3
NF8k5sygMNJVNNNhM6CSsb5HsfzLRY862TePjYu5J1C0oJ5tNw/PM3h6zncWaYJ4GQ4hZ4lLRE71
QkKEH7FhttbnC0ERTFenxgjDPVyN8FTESFgJgVuahf7v30u4LlqR3kyha+f/vthpqJ2rQnCIjprD
f7/U50Vz1GN312rGkPL50NBBB8CbwiU9D2Dxl/qc5DBH1rfUhDKCKMnjm6yG+BZRteig9YzLB6VK
5gkcGf0CqmYO27a4iGevxq8+d1QnO7V39qBP/b8vOCK1fT8ld//361GOF7Ep04+GUTWDTtFc//ui
DXF7NTNqwcKMri7DnTvOvuV3ZomSeDV2i4uZUw7Z1tRS9t2oMyySAJcgomy7+p158HXBsXEsYojf
saIQWdgjZzphbQWpQs44Es+6ZOZOqSJjKgSGTaFAFsxcPnfEmtyghV6J6mhdmqxYy90ZrCcUV5EG
l4NHqXEUBvkSzoSAxsdBZOHe6mztzOEvuvz3T25L6thZJ9fhvOiX9VqFkAMRlvLlnMkj06de8Zdx
SvtJY2R5++9LFVN5xmyk3UWrpcWszfw6piomfFszJDDrEC5cii5eRMDD5z7E1qRn1rYslUngwkQV
b2IbqUeaV6Ht8W6pWwFLCTUjOc+oUFlMaUINn2Mz4DL0D3RIeXczmqfLPHLSbjXeb1xsVn+GMObX
OP59RkL9ruznNzdKiUqQRohnh0zS2Fj4JmLl44dg9NpolJ0RCNqVUdUGVfXK5Ya67JDHeZi0HXN/
31Gh2tL6cy5So/JDTz31PTWylqFtlW5vG7qh92aO3cXGXKN78DlaL/wG9PcbRddFXwtiS8wTIR6a
Ii3JC/ETk7HGJK9CCksZKONl/tJUV56YAXB9r14M926M0reif6GFo/UnMwMIYrqfcxxe8zZw1875
uiKegM/5Ua8qvLiFGYRNt054mvPgUhs/snDWLY+anMtrl9eHquoYoNoPVr7Atx7FFebcY+eVRxyt
T03c0ktjmZdKdGh6zTmLIT5QRIN/0/UemYIYraCHNHu14/5BrhiYFiLFth3Itfd9Ti7dfgm9icAg
kjcXaIBIkUcoqLjrZ+s+SqspELZ2XRImBSBYfasnc4Nxt5yfsPk0vhaJDDeidS9pMyFpI85OzpRN
6xyGi9kFQyxOF/LjTa9Gsh/lle734aTRWeYQ6An1kcfZyf55fUPwzcYgIXwZVpg5CH1LWfhJuDCQ
j13p55JO8znF2pEvzrYMP3C6b4x+LPfekF0ZovZ0x3P5QNpaXFSxiUWY8bfaLE74Z82Jt51FnO3j
0sRL6GMr5DNAIy+69tQhGXVqj1iztQo9J5lC0DWWQ3/tHbu/Yga62IbH4NJT4HnM6A3z1kVzaS1J
s+kL1+rngJ/xIPOJM8Lkik1O3Xqufc4eqYYGioQc1Qk9SnL/MtygAiKfF2aJ5x25nvgvHV8jt+Zk
esdNqQZy0Fpfr1vQGnPIMkrd5VaDxWdx0vGQZNwaEn0ZD9tpjl7Bg7022oXs83JyE5ghErL0UkdH
sr9kxfR3ir76LUcFbp3ggRuSEhZvBLO5Pgn6jBUxe3LlSLxZE5rfwZLFuypQRrGauSErAuU4V4w3
0VFkmLIrGxJ660aAGWwYHv2scGTQ/ZXCuHTFS0M7H3gT85G4R3PSXYOrnEliGKDAAcbYdKagPaHs
xSMT3AIy19TZk9hxl/KUVOgFjLc+qmyonjO3+2ShYW21pnzPEv/nhOZNH2RFfLmf+avTMGR1mDD0
ZNhmo6zuZduCm9AYBoZZd2DqaJCj5+M5j2a0dST9X1NPrWGH0IFJbrkSzIuocOz7fVEnnJ+q6A7E
iPNCmCKGOJB4u2wF7Uyz0f+Dq/hgleYm9pDUJuHMW8MEFEl4IMXQpk5VhnNJao6+TXRGa7qanZOt
YxkGh8Kdd05h1g/ZTzfY1bYSIZgJccL+02yi0QEvgOdw6IBQmUsZkiAF/J2vX3QOVvDfktN/v5RY
MN8VFpA7r+lZr5eCikohqXB2Z3pzbAf+lZXGMDnDOxgZC5YBpm5d5TxMesFps7oHpfEVLt2lmhqy
W43JRbFhuTQcmvwGlwU3WpSfvdDu7Z6Bbwz4Z+nmhRqyD7NXh1iKgEqCyOa9NNiMIiiMjKiql0Qf
+g3aruU5AToS12Vbf7Ln6qlRzpmM2qGZxvqYtj1Cb4Jm2IffhjTsSxsbw3Oe6XurTsSb1ff9al3i
pWWZe4ORBeU6K5Izg+h7AmAsF4o/aP1VDecJE1+ZZjXxgfFWdPBaB3WoEf2r4mizGaURn9AL/QXf
4R74kIt/9s6oG28HXSKFU9KcBtjkF0Zf28GxO+qXrOQkFW4hWdhPRk28gKxM49sQMB8bfCwdxuNP
6k1+xwn1pGzT4WgZusQqaorbFEOU4yC3tacuD4xeIrctNxc5DPNdqi5k09Vl0BbAn/W8tms0b7Sk
uEe3y4utZ5OqzBeDA5msY2Y1mnMSPBNF55HRfYLwN/vlsHFVrB2ztv6iTJ2pfFMN2rnVLQ1aF/9E
YPizMXsgf/lwYJYnnhFWrF0/2Tk4ukacXGbYeJrotJ7zuAvShnC6Dn6v9IZiB9HrZGPXeWjC8RXH
0swUKlV7AbgcxnhMQQhQKbZDCr2ubRkmuIxFHVAUeaodI7su65SGbf65TNvfVLAKFyLTwOBobNe9
4VdrXrolHnNRNHVuZGmTK430YIRkti8ccmGDgY0yNp2NpKWdXJv+MRGR2KqeqsnCHcmTlw1W5sH2
nWIafG82+0fsecshFDC/yr7Mgiqtz0gG440LwXbAzVW6GtMyiFWwTXZGaKX3qRf/mZSl7kIilLgI
9H/V/IFyVu1izhg9mP1tZtzpqQx9dAcvEIzjcsPaFwmrS9UxKXbm6D4FBEwn4Y/oZweqqt75uGR/
iYnCKJy/u8gkqmepebM+FNBNWGGGjdmCsKg7cyvN4Y5LTLLF98hGc3PnO+Ho1Yu7RAJ38QKFxqof
F3wPeCa1II76cxSSfUuX/r7oouosUvdR6pngE9M/UKEQbVARCPumOGljpIhEhcvJYrmkZzHocg0b
dxUNl6hh1CmR59cGbI6kCeAFFN15gpGhj4N9bXvKtLW1SkmHA2J2nkf77slQsrtKvIatIKbNOLoI
ikY7u9HaJ6se6zZ+IUgir3aW/O8XUsZIBE20xftPHM+hNHshoMERs9jWrU1GzuV5jwqEqSjVfKIy
3CUdJLcSww61HhOQo3QIsP9q6J7DZtTju6H1vihZIy49598yJhQ7CeZ3qWU+JeSjYAjgBqNrl+zK
pkMb7D1R7Mf65oyc1sq1dQy+Om15+fTPG9f4XjQ8poXUSV1l95RsHJwOiHBJyQq1YyHNoqV1ysnI
FgLrpqWnOjoeo08jYWd1hy49U0TwQTb1nKURjnSjfcO2ARPJCsedSCmpQmL5Dnv33ZiSk6P0D8vY
Jdrw0Ch+dAKGrCaygwfpgvZzaPKiYPOHvx758+G+GOqJc+kAjgecIOCrnNOiNNlA7UegTbh1Yz51
ZSp2tsQ9yW/aT3b8q9puOKRmRKg0Qy2oMGgKPkxF6EE1nxuXO0m4lcq8h6gmOfmZ2RYfT0a7sm6m
1GDMByMzKow6rgAGrJ2LoRxPaoaRyV4dCGtkk6rQezgN6MFSpNR8utNeQhIBKBEjYL8ZBVdyN4NI
U+u07plxvUsN9dLmWPPzEpCIkC1v/rypF+3NRckYWrLIakS49DAJBlmKFmR6w66Vxj9y+RB4uB/6
kUtuIdFrwBiVTk5TCzfmn9lFvEjg3Y6NR7PFJK2NVxTwlZAvMtWx+pLGhU1wNgbM3m1hhzwqL5HL
IWgpyt9uguQzkIKvQswSmFvVRqYGDpVcYIotGdJkysEgMUNKa0oG4fMln9VA2gQeYG0Yw86hlNXX
h9ncdToTlT6V316nXvHcbp05/rZlObOrqlfCDuU2N3oRpIUYOS5C/bCqB69PscHVCz3RdpPvtInl
qpD0J4Zhfm7j6DR1Y703ukw/kvZT96UNtRPXHFavUu26CRCakHgy8VCMfp3Vpt9IQ4G6ANtRN2vb
ML7TJd4XHJk8tNO3oXwL532ydjfRwfhPFbV5Hnr7dVwS6BlVS3udxHejV+N4bjz3WXX0sizuXSe4
pcX9fCR18c+Ao78XmmtykM/exWi8WTWW66IqcfrUPCpTxE/S9lG254B6WMbsR5o4F5UlvkvGIYz+
walWnXedDGvDTN3cxppt72Xp+QVDnUO32l4rHrJownpbdsOWguLH3vBOVWJ7OwoQHnEOkSXp6wMy
O1euz3KZ/RZPcWDl3SNhG76/ZA5lx9O+luAROHPihinU1pxrxvMZL/sAyztOnypnxPLM5a7hoXFc
zP5z8z6F+rBXi/5c6fEnZrKPgprppMuaTWfbbxxcQhaPbiMmHPGcLWHFLNWd1WGJbSvgDhF5WWhF
cWAYeBnDJye1ze1Ia6Um7kksvmrDn60SyCftwcrte8eT3R4yKbSj6LzmurgMDDwoYty1qth1jpWe
2NrAWJAwb93mO5raeMsBAVqIgxEyKfv4QFiUMvJW7vnGmIZI6cRs+gfacxvcpQ4hr04ebaMJA9tt
Me3gASoFwaPEwGFXctsZEgceBOGMTWVgC3IEgkml7PXUShwzHZmw2DbGBC2BUQYjLIhd8c2Uk7XQ
SARcUutlaOdpbxTQ2ICQA3Rox+2YMrsM8+J3jkq/16I7a5Z3Vs/Sgi3nZylIZsyOsDY4ekd7nxnO
U00bqF45mJMjFttcuvQcM0s+bjUCQgijkTyGNZ7NATw60C3ONVoGq0rF51gbeMWM/sFGvt9kqAkQ
HpCp6mnCIrK0GMa15S9swRrUNUEw3YEGVtqQ2TPPTDYg7oLc4qaappKUGuNjn9odTsTM3HwTuwUe
12gbdXI38ZEOq3Rr2q3CGOKcSjlelv6jpTWtjYi0DXZEtDa+6upEFx5mKWAt2XCsJvegscbOBvPk
0ko8boTVy7zYtE3wVqS4dQPd4oM1RwaSUkdIP3JRt+DbcGvlVAQWjW0O3qS6qMBKuSxDf7rPte7Z
pdymEZ+8sIFNOH6bKTAelsRtnwm1nHV8bwMroxUlZ/Bzv0b6irUScyP5DF0mvoyNOYjqaUXd9XJn
19X7UJgQ8FaOTFe9swTfJ+wdZ8bRMN3sxSMu0vgj2yP2n+7PtLsnl5zITJbPyzv21/przOGIZt2d
a7wUgAd16xtC+862l2fKSg/GwMyn6eZTbQ77pqjJzolhpzAIAtRY+pE90Uo/wyX+XYhT4gF8U2oB
KD2NryugL0gUyeeKXnaFQX5jr2EeaUEnwILTlMNfpQt81msJ49rQpfWwIAAmnlxM/q016IHHlPfU
DOEFqshjBmEKx0zivOvRLxU8/yF36iLfhKn9MpaU8KrkT1nN14Lyijvq1C9cL7PiI4PTM+nOR1rG
oKl1xg0ioweGZatMMk410QydqPWWA5Hae0YH5sXLiOyD+l+XQLckAtcL85U3GQ20U5fC+/SMetrl
eoshNY9wssJvA69hfMUDlvl6/czUsI0XIn3uUHNI5cmtCOr6qiGnQJKbXI3x0+MrRwjN8Opxw06z
EfnPWlLmpIT6ijj8dmpDpzsDypL4W6bkMdGKIZiL8k9riBdBwDtTfUoeuqrPoW0D0A1L8Je8n7Uw
fBPfmxODmRnUsnHFpcyL6DAnCVBsPk5G3r1PNW09UP1A7j212m/Sa4xxoMVD8csZ7HArT7nulpE6
h1r1LAv1iz/9CZQu/YNrpxEOnDK8jj1rZDrhM1rcs7E4XEdEfLPG+DBME6Xx0K5gMuEXHv4GhuOM
FC663j0VhkOQrt0WWXTrJkzNVTeMgWFOm7qfD1JELxk5sjn8l8bcfPm259gaL4Zp3FWgI9kDyv1/
P2szuH/a4rtN+UJ38N6zGImWoiku7NPPNpY/7o+zL0wMTmGZYdvyoivmkk8nxldIjuKjWMRnZAyX
2WajCgtxKHLj3Ru8MSgq+10btE97pqg8K5muEUHfimk8hIFBbTEPVn8a68cWqaSfWgFmsHutq+wE
LOpsp0Q043VfairfVWRmGwh6TB+eoGYcHCoPDo1MYZrCMyZhppFtKlIsgnaFDO68llQYB2nCLtMZ
3o3oLyNGPmiWWr7cNHqoTK68Kf+NrKNXQyJqsxocu3W0BvvgIJ0VkPTKyIt8qYeE0YTN8YMOxFKN
ZwMGjaqym1wA85lh9AufcpN11rWgiKPHLEYGqsK3K/LtDI02Yn9eJ9VYHIlahA3iPcwbNtP8S01C
bqq6jny9yE/S7j8nGrnTvP63rL7bZe7+zRCwHBndrCJ6KLX0CFWZrmNzZr336h/aJkCkNSbog2yr
q1uPDZYL2prztwFaCG6PiTusMUaPZjSipqU2POYTJw/qo1doLMF1a2FwbDpBtqYR9QRmvSCT7Ix4
OSEQWxpcG8WOShx4iWDq5hkF3pT0PVRMO5wp4P483nFc25S1eWuxDGBr/JfN1lMea1wj612min3u
UTXEBOpbROrdkd077yMxCAIzmkmjTWO4vlbr11l5aAG91THUCnhVWZDzb+ig0SgCeW3O3pRRQAJ2
ZwqLMwaqL8QNPCS2OnoA5INiYJUAYkMUAcxoW150LDUbofpP6ak3WzPZ77kc6HZ015sxh65luXa1
/pmirGFEvG+I+mZcGzaap33STxTm1isDynxfwBXahAZXjc654/a+xQP/Y0SiByQGcWeqrrbM30zx
2HFO0+b5KFxyeo2CwoOcejNAaEX8XzfKxIjV0G5OAPcM5+xix2ckZbhvnMxpdwLWvazHl/ohKZwG
wbBkRJ6VP3GDV79llNU6uNvkfIVHRY6OvLmf9tXOFOmaSC0JAb+FcG5PC9BdU7FPDIP3CuEG9mt5
mJvli/k4cFubuDD2Rx8ZYfA1y7U3RU7dixIACrkJBYVdvVWUKG1oINjUFD+enKiMwP151yWD7WjG
ROVCKcNDO2iBmZnggnNtDUFc4GrgFyeMxuSRoS3KCXmOR7FeVZL4rSnKNgjN6tsoPOsu65kJ9Exf
aQgXK3GWi38yp3ja08+kNW8LA2Z3YLtNHV0cUefJ6XmHeAZjwSzqQyXfozvyAgE0nowvQcbS6eW/
vCC7WacnJYYtzPX0WhHxZ8hSIlSm2SGvsZSDePdtCwc9SYqefcw6YDgku1Efm049e+b0gPKm7xc/
8pIXs6veIhD2kuJ0n5vspYraR5GfEOyBrCSI7AapfNKhyn3XR1C2nrWXER0MrlMgFMBUgjAFZ0rH
a0th4Zbb7m7USVAzbo5y+yLxAdIiTgf6YMBjGNPHqhOferJUuw6CfFhxaCvCrvLBJpH/5lQLyBFZ
Sa4pIf5YpUVAC0Jed4O9TDoV5DVS/3a+HKQx8if4QC99+AQuG1cMKepyASDZsu8Xkpp4Gj+f0CHx
9scAymj9MOFm8lGH6vUIkxF8KMSbDoxemCw3NRa7sbDfvTT90eqC3kULVUVffhiq0OQeRU/RmDR7
Zq0nzwSIBh53F836SHg8+gFvguwVbeFN/1gIHJxM1QsVndTHLMEsQ6Y99is5jxgwd05mzajI1xdv
iz0p38NLjBSqINP1Ygt2dq+vzUa1/G8kMXwa5siIpNaNwGHvF3MRHybY2JzXWcK7hIWhpo+CAKAG
HyMCIK/TSOTRi8ZBWJFM31lDXmGnLR/DduE9QXyVXzk8r23eoqpM8bM+WgXEMLJzrZfez0AK88yh
F0pR19qN2gw2Rjy7LSfp2ApvSWqBoqzj5558suZAQlpMc7UhQJSAgzIy5d1Fzpq9ZRKmjcvnSN3M
EhlPWQkQsaNbheB1dfJc7Z/FoNwASWC078XylFBHs8lNzV/yVgsaiaQ0ufdOmUHzsWC7mPn862Cv
dLpjn2AqpFb1YPCEh5r3LPuIDE+5L1MDgGLco92KuOFghc2DV2ntGVBYakelM/ME5MNd0/muFNpR
ZZdbHTC4jz3crTp5oI0z8WzO67pwfYsFw9ebmUUjNc8T5lMclNOxMS3raNRoxSIn9KbZAqXAvtGt
1ZPiLT8jiwd8KtE6Y72pYLeQLqdSfV8vBd5J+K7MvKj30YBn1nMlSN+YgZoQkNFmS/hsx5yZQqCW
5IjeycR4ekn6Yd8bwBxS8qBiiT6JnG2z0N3UoyxRdOygh7XHkjaN2653+qDIDmrReH9zIvbD+LTQ
iZwlBJVJxBDyKofryMDMtgm3pi1H726f5MrwM5dEGEgTZhA8l55qd2J0/zVLeJjd+cpv/4GBQCie
DY56hYD70zGp9fbMnDRzOXZE3DdCE/1S8EQ7NlJuzX4uxn0/LDj84viFSMm9ue4KDUfcjHjloQ+p
FFpa52XOl8fO6Nh8y7+EOKMntLte8gZOKZ81M0KmKCMSUOY6IuNkBRvzMnRLvC0XBC2HI7xUNFeo
HGpEA0CZYOFjHJNHJ3JT+eNSfolFPYbd9JyVXrKbGXDjjtpjdXufjHTypUnQJmfut8TOd8PB3LLW
eAqx5Fpqb3HenW0v/9DXrjPbLd8tbEYKU7GXYNYxWhP+AN0WC/2EiYFsN/Y3Nwm3DazchE8RnJJ0
T5C620UVMuhAc4DlwEGKcKBzBZOf5Jpe83q8G9a5fZo3l9wB7m3jm5kYdS0D8PQuBOnrXMm+7kwO
HuRScIA3F3MJQWj01UcPpha+/MC80QZgC7zFLeAeGzSuJHdYm24i5LSiQ5bZ6Nlq6e/zc22TKk/h
G3hUmzBoINoZAbyMjZfRgWXbpTSm4CPJzu68boRkFaKCATu2mbOo2avF9NJV9msyHIE+zGSgWMXH
6png2SWL2YPyjKTYOJbWrgT8Eyzd52LLd5VhGOqYkBlp907cuOMA4n3HdXzfploS1Lrr7jWLtYtm
XT20fg1mx75h5ysPcLhZ5MqAczOGa9ruRN/MDqet+5DRurBpV8lZpRZTM4SnruoWmEbM0p3eMjGb
5Dfb7hDHhJMCxkQE7N0reP9/RmeBuCFaBgeb9jzp+gzyxmeqabA3fmuUs/uIBpByItqUNJIqU52P
O0S/PBBJTQGCAJ+nFmw9cFsr4o648naenaSHZN3hbK/ntqxfx5mXZ9CzgINP59tO1wE6JCya/kmx
PHNkIwdezVcaPLLLELp86hOF43xgb9dL77iswzatH2pApzFsu7kg8Lzgt5kxEiyMZhhppPB7mqDM
GC8zsfQn+t2b0fjwmM47WvMM1/iic+xcJ9GEgZz0fYx7TGkePylJMAzz47EI66P0mu/MbD8SpRML
TqZTUYnTTEcLrrn2FT7qVa/B15bJeIqmuttwh0G5AqQ0YC/AFvfglNz+iPpwGkvrr0o+JsDn9kVq
3oemdWjy5rgo0pOyxEIA9KBZEOjgaBRg7OdleAJiH6HyuXsQLTzdfPiq3Pjo+T6QP/6WsjilDgU2
raFOaHBcgrz4WAle6cI6ecl4AVG3aXQZbkSJ3jvN4cWL3ogMTswFZyY0of3u4CDOnEcl5SeSitp6
2BK2kY0ZLylZNWvLXsWfMAi5f7L3ubvM4U48u6o4cVn+kKhTxqI3Tz3ddtcYqlVeil0eOn+erCcG
JBhNxqrMd0ziAMFF0XeikYXhLGHuQ+dloGPGJ0meb4kgpTcBVZE5AUaTLg0Enw5KIKj4bDXKSmLj
Eb8DnTuGUA8omJsKq4WiFFh0XbdfWvedO2V2pErny7TKbQJEe9eD9qGXYtkqQF0be37GuQVOkupx
18jkbi4dLeCweqxcJ9yWcmHIEn4KYUCXXLmZhqmdMtRKR8i9njveO7/WFEQKZm6deFaita09hxLk
chAOYWe53cRzl0QUP2jgjPEe/NDJNRFJq0pcfEUcSP0xiho7sFqmWs3i4tUejg555FMoy3+RU9zq
MOyCcUJqpFeDAVpur90YIuiU8YepK9/Py/jOPY53NoY+zPQRmP976tHaA7KMZMocfkkxUgsS40rU
4GpuhKG9eaVY2ULVA5KgD/IR6wkrT2Za/9in2Wbb/oYd6bNU+g+lM2Afde1YKvVKCTA5GZAkQMJs
xMrspEdUOSfUkVTtkx5pvA+LuiIkdkFnu8TN516SPNSTralS4pf3tCsEErclx8wm5qVgfrQk4Rlz
CsViQkJVLA/iPwLtUIw7M7J/oW2Pt/++yL7nQAvovqlegXK7fknU0XfBcTlWx+WvAyNqm/ZPmzbj
bprbzk89GyrJgLQCMv/HzbVXZwFwszAp9FtYc9qXAsB+EUv+z9Dmdy69ggxP8wyYjnV6ZOQ8R913
4aVyG9bd6zirJ4um0KGJX2MUNVq15rc56OkO80cPS9Qwrp3Kk4Z6ytROswg8xnCXtk3FQ60YJc2N
vMOYYd3iEWlElDntytIFIRpdY7ncCo6atdBO7TK1R3CPl1iYF10sv7qps4B+emX4qznRG66SV8vi
nG8tnwsdaYgR+8HUt1Q3bskq3hLFxjjl3hM0vCPi4XGJu4PtVWfPDMOARkNGUsZ+YBG04XsHXD1w
xLwRKzg6M6/kNFpP6Fd/RTe9tYDS8P7guAnHfY7PztdjjD94cLiNx3a5mpuwaKo7jSvWTFS4zLVf
SnAN0EDtNUr/darreMQN7+IycwQo9zhVFO9qjXyuS1RSRuwwq3SSC+m1ZRRzoE0MOkQ2NAygP+2p
4Bhh09XGgOeO7ExQTNa4z4iRxgsXWeFan3qs8/kfsHjNKROXZoZPy7vPNgWVvpoNimVqFr3ECpqK
8CfvwbdACzqabmqRDe3R9Dyr5Zx6CEf4Aqaw/mhwg+w8U/1YVXlyNkT4iL3Zvs04kQUYUNRmdpKx
gLU4GGziSIU7DnafbSyyb5aq96rWDsuAfbDvXooCnjf55rfCLdNdl6HX0CehjOqJ0J1wnWlTDNFn
3kJ01BsS87G+YXF7dflcr08C9aOUDijxpk8lR4qOMavAzEbHRZ7IeGf2/VnqHWtC3n8VYX5wY2/e
G5kbRJJdPOQA09fP1tT84B+Iuf1qLyVVYQKcZlX/OMsh0cjPjAkOjQivN6KSdfUm/XdeCWkZjIVi
V4ZExAs8TjUcAB6l4ksDBlRy5HAbD88NOrJK6kM9TiSAhuhuLHq6NOfsTQHHw1Sy4Jwc4VAmvfli
wWHVwVnhNb6NM9fEqfrq2pdwbJmYjheiGjsKsHEklODOG47A6JH1FD7HRPHBGh90KnH92Bj/6oUL
7AwXbEasB06cH0czd/2BJK5him2PpLQdMaESU2Ng5TU8AEV9jKUSgZ3Z90QxH4e1uM/Kn2f6lpFT
7G5jxwU9utaHBQyD4JBzQnyBZqGfR7O/n1zyJBjQdkn47NTjZ6Z7H3W60OWuCti2f1RaMZPq7+lf
QBsJNE6DgBqAL9Xvpcxvddo/JhAFmAsC0+E1GVywohmHXx/fLw9DsMLCvPhNs25Vhwia9e3OYdLP
4c1jGI/ZdpNRJVMNzDgwskOR8fCS/zcpd99Yey69si+Zp38nGPVx+ZNm2tgVF6I02ufaenel/yNO
wXuuWfsBQ24xNl+RQW6PaeooJUnpuD2wgBUb5Y37uG2/hceb7Bif+NO4UI7MpmrcQGHv/DQqu1ns
OV2k/XNoSua3rch95v4mhqC7pOjvyQDdDdiPSw0eVuyG9ikDcV4M1mXS+nI7mTNwvSE8DRPyplMo
fTuxNWJgGDbG2P44Mi0YdTMraqmGOOQ5KW/6pN9SLTe2upUAAZsyaLgdkHWQnk2PYqSxkw8Gwn5u
/1EE8UQJzwi2KmkBKP9KJAUfXgYhSB0eWZfMx169R1F3N43f3ObL0nsaDedB1D1p9OVC8P6f8Epu
aTn1PhAS/awvI/w85e8IVtzAE7WXKKy+rXi1oppOkREocCmcfcNbOeUvoxZdRGkBz9Wsw1zKU9QY
nu8lIbAbJa61WWypCOo5K0Q/sNu55JHOrkqHjyNyA/fFdCcnvdmXM1xxGRVg4LT01mes2LgXfxd4
lDvqak5L3xw7K3uUHQACwOmXrrPkXUOTT2hRIBXz4dlQgIcmas4f1J2Mx7KlNwOV6IoGnKN5jL+c
32ffAZuNlFSfEMTsTe6sn5SZYhjtJxyWh9HggS0l3m/Jy89DL0EsRTeUce/UN1lD9v8hNGe5kW77
i1E6wFNKD2ecbh3PnffDrJX8mzhwncRvMosTiEn+DMc+z0Yro4gknEGcKMf7ta3mT2dyLxLtGlea
sdHNmKknDUZBmhpd4Hj5Ow6Yao9gkmzq1SXSs906WLseZ0DK4EhxQ+rAH3WzQwefAbSBzeEO7uBW
+x/mzmW5cSTN0q8yVnuUOe6A2dQsSPAuipQoKSRuYApJAcBxvzqAN+rnmBfrD1XW1pZt3YvZzSLL
MitDGQyScP8v53xHmxawA17E1sQEn6DvtLAbTM3d5104FY4VXyR28DEe5VWf83uFyCCNp3qLTLIj
xkarApbS+trxjs3IY5WDD9jI2TrKlj+R685onio2KKHlX2WOBSca5I6FMzpzvjNOhBUhcfNNrXlF
AFMeyYVTvJvSXftjBHpnDnetUT9UjCva3xEYVUf1WuBVBoKykd4EUJC2cdrPZPK/Wq8EWk7NUTnF
Y8PJruHmcNBBr+J0/JhT+P6Z+ENEDFR/49sqhrcyfmjGxtt1+HN6Rghal26VD/ISLAqmiDFBbZoy
bDN1QP79JY9cDXXEKNkHAS/ByP7U+zZBo2QANrP/CX/i1a4zsW+d7BX25VOBv3I9VPgj0p5GTO/t
LUPjZC2tAS299+Zrk7mf2vIWj6x04cleKsHypB4JiWB+hcaaJHVOTDb5zUM3pW+UZbSGnOMbk0X6
1COU4N8qxD2rwfIuTHQiLEqkuzW73tcXDvug9jkTbTbu+b4Bq5h27k86MQWzE+vLL+RvPUOkXnby
vXZRnKqc2Qhj+z9D/+kN3oOn+ew4rEOtA6HtQwEqsmh3lkkASGeAX8TLAvnaGw5jafQPlVncRV0Z
ryn7FyOt3yv41cc4Gch/CvnoNZSRdulszLRlweyj/THmHv2WNV0iLsqeBWQY7i1rRIaAcH9lNgoI
mXbBv7wctTAbOrQO0Bnwxmbm1SL9BKiqeNV863NOZ7R9eVYs8wuJeNh4KvDEbwruDiuyH/Rheik1
S+5LZp48QQWW/ithkIQce3hp9PmtIppkLbMlLLbaFXr5qeXYxoi5QD8MO6y7lT4ksVgg0mE1hoIA
eG6eNrtOJIhWInM3hP6vwVDa2rDrazmxPRi76iya7EAox4/dQRdoB9I9hmFadWLa+9MCKlPeT22O
3/w1rhmAivkaqpQpfAdEyIiyk2PB4dBrUNetIZ80oyKtp3cB9rXgUkn3jurXjrOWGdLC3noDFckS
z3c/LBnee3DMq+VvaiO9CO2SiQR2PoaQlWKbtEskV3b4RNvUYC3Wriwi7pEVjMq45D3buszwr8PI
XJ3p0cXIaUqo/BbjKZG0V7u3H6K8OmpiujQZkLZRNwkIQ8rdOuOprsKPQSUgNCUKVDI7UawG80TQ
g+Zo/rHRNlLz+HQGc2vCuLS08RHt5lnkC8iSArqH2JfMCCR0IhSpvBrHeplNpHgZVKC4a9aOA8qD
JZharmLTId4jxHkzxw/SpAPVi9pcA+7AxTN6/IDov8MZ2wNWxnVJwPhTxxY60Duw46DT9IQBS13q
j80xyzEUjv1I6BlSA6R6cOHV+CHc+uhGjNs7SRsMLVxb1ZO1SU0UcZIYAZql9Ki3ZC3X1ngVLUaa
xG64IQ3r04omLH6atsHqTeh26/50LhiPkLyTrRbxYu2BrldGsPXhhNRHqY97rb5nDL0PsHWuqVt9
9xECCY+YlXUK4VbYsD9DhyqizqJjWwGQ0Zwv08ydTVlSmGIlmw46jRoCtmhD93X2hXptfZOWh9og
AFSBX85Hi8410HdZx8Dt2BvZc1mZr04PBEw/6Y57c7uJ/XRJXWZkfKTmQ5q2yaFQC0khEh92TH44
vEneC8/+mJxuYCmQvbt0natccAArCH6rmA4ZbqOj4bfIvyDdAym0YXN7NShGE3VGJ0AzCfhSwgy7
A4EYxrrgl9AUBkPDlDRjUtNz9dL9FDezUudOb06GjiLLGMTLqJ1seGlrgmChUvvipV7G2vxMgJ1M
rRwxvDnMrpCTENUiCYYx6hvrXDSGwLa4fg4V9JLAsUZSPAZu8GUVYXdQ0SR0riwLV345M2Gzlc1A
KjllnOJMHub5EOPziIZaXaUnmo0+WZDis5xvSuwdGaDRFEXtEjnM97WgpaBGSvdlHyNo1t3vMBUI
GZCwN5m1S/KaO0rl+XaUXxUkZ8KzHOOLmiVL1LVIK//o9eju/OxqlHSX2ElYWEAF3BaPdKnOpun6
b2he9a6d1BD4gBcDDjVqExd5V8VgGUWPnQX4JYuDyCMm7k32ULuGG3gxAtxGmI/c6RvbNt7QYsYv
HjKxVebb2jZqasKMkXjEfLXdUIid3tpVkOFrPDrEiA0FMlMTN7+ZwM/x0uglGdda28dny5fco1b/
R58qRgixYx2qPntlh9RdtUghkMUDt6riZRSVkIjp6ua7QWLzCkbzzvOzcTcDJVw5ujJupagPTUg+
qAPVGdMsV7xYEu16aoYJ+TVe5Z1S9n3KyjfS++g4sl2ltDRoFEnGiwfXd4myMQnTeIx75868VPBp
u+IcZhpeMuR9KBu74ex1q6qreUfc/p2Vu8R2W147Crs+9LT3Wjkcnl8ayBCdX9y3ORtDMLbmUBKP
AScqXXDMZursXJ33J/XQ6HlFcSnq8RVRKLwFUzJ1VRE8uR7YB89PYIzWm+BC21ltrda+IxHf5fOj
U+XheQLpk1QUmoPZhAfW3wgzQnYWDgUi3kezpTQx8v4u+pm+tXtRFiGyNMwIDEKqOp/9Cgqfa6L/
Hqyk3Jc2qS9Tj/OljUmBt/ubFxlXD5UkQzH91hlgEPwRBq8DrXpE3iQt4NFJapGiML4sJxMgkN/a
Fzo0s2ufjYWtfmd0kgUIAKFJEcOyYvIOrFpK9DicfizqjmVWvDpd3ezKSke3ZIRn5pHE7YTqPjOZ
w7ojzgZnNBhh3oBI8lZoXVkxUkGU0crx5kYm16z/MZvZZRTEARn9uxqZ+2bLiUEX2SrAsTPMM3Dg
qDSsPwzqQLch9ciNSOxnOe+LiFgK3/6hmNJXled/dcXvyenR1c3i5mQJmjM0f0ovqa4s1tXJ+IeP
cILf29zahAlk4n5p+RX+uM6gpSI0hu+04/F7amN04ND7w1oiQOq681I+Ytn39lkyjq3JDxVrHwgC
U/T5ISq4o7WUG6acoE2rgrRVA8Kx4eNYaasqPnru0SjEJg/Nd7wHCjAQdm2TaS7DnzpL3+0sf85L
cMF+TbKvMKb3PPfPNMNXMQ2EXXPLf7iTi/uXLLKICrPiO9KxeNfsBpSbORYrQzAONtkz5UIyqhGv
ja2u0aKGbMP0d2RXr1bz4o9IsvhUX1uLtD0n3YdR8ZrOyNFNb4wAlot82472G+rwFWgV+nAXMiih
NTiemyvR1nlfvlf0loE77VHz7nTFbz3r+cVtqpxsYRsCZnXsxmZnqOaczV++05IJD2raN9EMzr/0
Un93XaayzmS/EdWIEO0XqivQXRL4a9jRkvjI1AqDWYDebhNvUb3Yzmsdv8Zz/NzS+g49dU28iMtR
T61F5waiLw+qj58SwJBGf4rD+aeZCYwC6TR1NDDym9olZ4HTLiNtKlcs7hqBF/N8KpelWUNAGpZb
00VLEC2lKYqecfA/iHKhWjXrvUOiIaOPVZgN9gYvxTJw4W4ySvuIWfKAq5ZlfneNXZmsU+5s10Fh
zABnG4KgZpbIhyApJuzQ3pYNrMR4pkT0ePgXpcegT/w0t1GEKc6BTTBrBEMLjB3SP1uavrOWpG8L
u8qcuVyuJHJSa7pBboCLb9xfLjpoxoenqGPZq4ak39dTe++r+rcx2Ei8uALT1jAfiFGn1mjR6vdL
dGzIK+uy+DSYD1TApEcIXmacueCVmHNraXwzZ7KDPAKzJy6dsVfEsctssSbgpk8ZlonkmDdNsW8b
8p+nlGtdAh5Lso4oPn6QAFkjal7tw2yYANV0cuyz+MPWTFLZ2gtYhmhbh+LDEfGruzzA7oRrhxwg
a41Hoikc5kXGSc4LgJjvPU5i40eFLE3NUznR4Vl8yDLhIteF/eguGGig8eiC/Z0u22+VZb+wlrgr
zeVoZYdHrk6Dmng6DoCa8KYiG/PqvW7yDHdVvseHuE9QRIWWWa/7prgxu10pyL+ys6ZVpdhrMtd+
p1akT23yZ7KQ2aZ67JAx8jMwZxMeV/5ZGsWhmMz30BrBlPViT8IJQlEnu3SJeJsQo/WMGfW6Pcne
+1UiCsfBVaCX0r7GBfAHP2wNKRcDoOJ7MDCIAK7/FrJp0GJlPdf+dHEAS2bCvNp18SspzBeKvVPE
fcoGOd/rjFEXD/VosI3wHXYwA3oK5uY1/uXfld46S1DXc+f0eO1yzDk0r/h2SLoRmX8yOS+43Ot3
J+ZpdAeGKrw9VLU8kdiNCZGQW98Zvwmm5RQegUHrOjKWwUAvXSIQaDvuMq/AXAcrC32msxmE2a6b
SMNJ0pLmpWI8AoAsL8XgPXFF6bjwyJJfPhLBunyVWcXr3CM9zDWqRRepss1MmCaVTr50Dqz/sEdb
xlvvthsHDL8x1qAhgQRSuqNNogCCespEgBcV9uK7c8mBEuNE5K731kiJ31vQqbIiMFW1Z/NatI1Y
u3V3Wz6hCYkh/L43d5yg8hRzoLFHYY/Lm4h4riuhGhGR8szpINZpYmn7JvpToWdA8h5NK8/r9l45
XUcruUB4CoYqJ23IbI7/PIPrgqhBCOPkXyGTIO41XtQtt8IhZCRZjI0zxBC+qETz/cBY/yFhoT7V
adFu0D9cBo1GV7ODggSNQgj+I7S00XrYNWX1MiLECnSbvKmiih7HcLwZ0BN07IyqsW/Ex0bryWmG
VWlk57FVb8Ngnb1m3pnG9JkMuMStyNtzxDzGNVBWuqmbpmhGXaSJhOrqSAWCaTkoh+RuDhCWkxF8
vEigbNdJ8ZjmW9No2Q0KBjhEhaQbquK7VupXJ7TpWM0ZO77yXvDVksuiFz+hKO6OYRuBHItvCfjA
LoiCNd34Jtzhs7EjSIYRK5uKJ1TFoM1Dt18rgs12Bb77oG3dQ6xVCB1aiwUmz5PNyVaWT2jLDAp/
dW86Sv0sNq/UynKr0bxKzUbUwZ0UaYsoGlOLmZMySso8EYXnWTevwmIMTOToPo7p1QtBRz+ND4kV
3RUYmJWVLsp1omd0PFVslrHX8p1j/OrS5F2IqjrV2ZNlvOg1mnsr6tc18wO20BzWxfAYlSyrO9LF
tn1rmgzXmR/2sNc6TXxCgeTt1fiiO9iiR9vdlj0mRtLrSPv8k4WMjVAvEdWekpa5vKEZJURTmleK
8XuoGLCgw23t+Qt4rr2vxukzDDk8dU5D0hRvHXZqE4eDzRmzLBwi5dNMcJM04XSDADAeWQjvifl+
oazG/Z7P1CMadELiqWbCXxi8PJm2/+FlHQe7Yp7ePWSWTTCw8aOHeI8NX11LZ8YmzjU6NsZD3rLU
S7NbrTFiMmne1sbQ3mrDfUj7idxzTIml896zZVh1fvcMIwtlTJx+NEaeP7DR1sLhxAGxHIm22E7k
9jkAayZY56uqsqydNjuM6NxLBHM+cMj5xHg63OGjNJtRer+QqQKczrRTl74BRcCubaH4wSppMNtH
6wQZ0fUI8KE32LSMTX0KTcISy+0UVh9KjIgP4oY5bb3DVV0GxQxYtkYmz5fkqy9g63F6Iv9wH3Au
LbhRmKUW/E/LSS9FR4nVDt7Gzoeb0VLlOQsoOQyjTSFRokZJdIlwHE5Z+IZH/sQeE8tKTjNRJ6/6
HD0PDjlXpLusXd37wtR3HZz8tvxLG8z/ytfS1+Xe6LdGS0YhE1KXsRNb2Gg+MSOC5N4YrByy4WYl
km9gFcoA9PHea0vix5tXPY9J9yKIpLVvWWeKTeUab8jekCdk11oHXkneiX7Mtf6tiep2lbVjsp4N
9Jgdc3pGH0HtwvtujBZSQ4Y2xs2IU2rYfxBAwVYJPB6+T9lClszlt4iwryowHsw0J2NTWc5L3AwI
oMz4FeHhZkY+zFSBJV6C8HDQUCszaOczhr/TV4wZc9DbTY28ZamvEMyoGlg8hog7oxt/neBdoDNB
dp9YpBFYvfYLm+nrAlerEuNPho4ckVb67RfFwUc9QgNS9DQv2Y/e2G+lSi4kRXwyuxdsz/QT4ugg
0bxz7yL7YMHcv1QDKyYTEOkKyst9HF7nZKgC8FQH8o8f8RlnW3uWCNFL/8rFcFkeFo/QEGZrdM0k
RqFoJqYLxsZGM1PEmu6p5r/d16xdy5legnnFUjpET8Ns7kk+QG2wQCKWzaDhN3tLtw5dGthF+ZMR
ZLdl1aAn0RSEI/TKPMHUBE2bdcNhynJIv82T747Ntkz9u0DeHCyVoGVNAJzYEFAnh0GVzmDyk3JN
+MuD6rjwYzN7aXK1y02fgA6ExhopRaz4S2zclP1r2z15bXIsCv0dpdZnnrbxerlvML41OorTUdCN
gSI2U+NU+VRNSD/RGSHdrhvceXLsyU3HUwlcYbi15XhyIxESh+F/amrMqF6Lrd6QEFpytKHDW9DB
lANs3gXx9ncNRWOdh9hVfQTHXUnkepdceCiKqWacTkyJJSpsrKxfIg90Q3/X8vyAJwOIK2mZI1tW
E8MrHnUsIOUENdcjqNUpT6rOnHWTwL3Xe/ndTfMDYwiyMPG3Ro16K0vBnw8LShdn+zHDrdTy5YoB
iGAoo17RiOANEFJujHkIljmMmYjPTltG3F55TzXmWQWm6UGJmzVXNrJlm0FI2ez0Qn9VZvaqQhaw
9bLQO8icFIFW//LLShGAEOMqkiScGjWraV5KkU8MkrTkYMcuBMXJeSCa6HEwKDy7GZlI7DziWGP1
7CEqpgO5FORW+5R5pe79cJk9UXvujS5mjhxjwFgykCJ2B4MLFGby0UNtdWIBtn1F9i2XJpVfOtZH
5MTrRlYnhBQboBG/pmaiwQ3fkKUhrzQRvbG+RYV892bsZALP7doTybWJGPZwvxKf2z3gwb9PBjVi
4F41eN6ldHdhVYtd2SjGi0O288OZnfo0HqVr3bDJYLT39U/c5z9ZWT1oEl2mIZuFdDkyb6SxWIWO
fE4YooF1dSbCV/higYEkovDes6teo+lhgGro/QawDKZc2/HXg/C+4CeG/8KB/j8BCl/+W6rgX8CD
5+SrIf/jT/df2YN/+VW7n/LxM/9p/+svWl7N13/wCv//ABS6QAH/Zz7hy1f8f/+t7pO/gAmXH/kX
l1D3/u45AlSpCxPTE5YDsVD9tN0//qYbfyeHjBBv3/NN3fOs/8QS2vrfoS+Q72V5ugPv1QZyi4ek
i//xN8v7u23xnQCvyY/ZtuX+7f/8b96z6AegQzZFZfEvpuR//vP/Kvr8WiZF1/7jb6aw/8qVdflq
+B4vAumvQQoaBehfEa8zTk/Pkl6xyE2Jq4ezrXdFcVLtiGWg8g6qldXWyQnW0IR8KttfeUsRD8Jm
3lRmn7D+Z60B4nNaI9k5RDmHWTfx2Oh5euggCldxfus0OwxmiIbB1D1LwbDfFsV7+mz76svuuX31
UXviB04ilwfONsrLmojZFJ5sxIpsX1ssuEvPRtZJ72UK46VpJizLKQgmBhXsZILSE5/E5RJAaeH7
BViXxFSzPXkQa6zBaLCtwmMjl1zQeNnPBSr7iByPVax50GBDEBDTWGzx3Ky9qhou7lxiUJLcAmQH
kGWXPs+LTSR181OWNkjrOF53TtsTURl2QAqr9tGtEPAgKcotKGgQ9E+9mTlbwqzRUfqEdIpwwIrv
Q9mCiERxMZrv0aLlsd2j49l/UHn3x77KfoV6+e34KqfQj/+0bf7eVYaxU9PsrA25x0nkB5HB3Alz
Hne0j6RnWf15iFVJA8b5QY/skgwOEHddYxTySXnd1fr8WyKSM3Ou4YKULTTgRwr8jW9wZnA6vrPx
2ofWNi1+YqmsndQJX5q4a5n3gxJcUH5eRDMsCyaL+iFU8pj4JtK1on9tUzRk5Xi37MPkO5981XA8
E/cyNQ0aV3afsB+YxBLWtel8ogEIudnmoffhWexdyhTNOcl7T6HqtqrBp2oSjVo+Zal+SxICTrPU
WExcxe/ew/zrFPqzVMjUDPDNY0kJ0PiMItivkBwWjjSKpkGDvEx1aqDZZD1dcqlhTAceG7hIe9vR
f7Jniqghm7RgNuU+9DF6TK9Na5CRA9KY+pYRXCmPnT7OyzsMj22Js8ydKFC55e8UrXdk1+wtEHVs
spJvpaX9lI5krXRsOvUrMpBE+YNkGTrf6ZyPol200P5wrrrod1HEcJG94tArkutCGHlajPDYHaOP
Kusdlul0jkbFu50O4yNT5INdj+fIKB99GqodUu21qpg9e+Zwjp32z2xGj6Ft7RWiXRGFBzrVIsKW
Oo3sI3h236uZATgpzWHQ8ZTnONgnAW+ddEhqL52uOp/x02ls3kqHiGqT67KAGtGHiBRMzSpxpREg
yl8iHSqUu/2hhlCJJonUpR79jCO0HcQpUHPSeItQHw+spzFBMCjx3C1auw2qYYFeb+mrwKtsgR5g
kpvQNyFi+KW5sB8NJlBz1dCnVefaq7ARt+naTdkjtgUKdPRfCHsTDgBWSzzwNiw7Q3ezjR1rEne/
th+NRcuCYxyS33b+zuy4OZgQyKuEr1OTpucokt2mBFpDh+tsq2TWz+yPnlCUoLk7Do2rb+OFBD6z
SyzI/90kLimX2gPzU+0xGsnRrvSzlCSTGn27b7P06JhjvtFEzt514SG05i1kbrZPEsTt5L4DF64W
ncGHmsMNvbEAXYMQbeq9Gz5FvE/uEkfOQIStYVHtlFHgGm36Y6LaAbdKLFbDMoY0sPpEocSwitRq
ZtoMMy47iknRgzaZx5RguuT5nDBORxfGGHuwEGMTnbk3DDy6gH9cy/wsEhHuevJa5DhfeIrnJcr5
YI6QdaBYYjy0cG9i4k4CTIvI8BIW22Hbv80+psnMfincBkxb7n0NAt82ZOdbKNAn+MO+Y3MQLR+K
64WQSazsS5rT6xiqZ91FnMUES2fmHM78wbvxaD02jbUKLepo239kCPyFyImtuKHEJtal9iIiGxHM
SzO57UWHenPNCIEUnZ2ebNJHxrgpd5bZf+d0yZthIC99wsfPjIN8HNyWORwb9snExTPuGNSrQ/sg
I73auCkb+tr0iMjJIENZLjQf9wVBdsvzLrQ1p06geWhimLbB13aIDdH7fRMPTwZiSIBz2AZQ67AM
8TauHYM50967mcEIniFg3YBbCPTKvnuFUn2eayY5IFd8Sda9m48npzW49QgZMqyqO9Qlbo04A0+v
K3cKLP53i8qcMZ6C0urP3o/sWXVLSQyRkZNUPH/wvSBYzIFxCIkUqZ/pEWFZXZoxJCbOrJ89lHHI
EU3yNNEbyJTRlUv+LIaasLUQizfha8KZ2KceGzWAmYeOEw3x+RF/B07kJNy7St3xa25tDdUv3TkP
haB4njB8MGLPSZbucciU7bRmycNz3JCSK5mIsUQFquPPf0SrPiG4ZgBM9I2eR8+Nsi4aQ/Qt4aiH
sIu9TVW7n7mP0sQb+BSnrEJ+i3WmxPvZQ0JNonmnDSeZ2Y+1m8ldwjLfN+MDEoq71P6Mvnklu5SB
VKKKTVvqNwd/XEFW1orWfnFG1CzLvLdSQyOPgWI19HGIxy1+dgmN38IZGFcaURe0nAGSIpoZYgzw
Fsr0gQzevUNTfCNd8qVsYmc9Dk0ZuDLEvTFyjrfEmaX5RHs6ATvp9HlLCt7iBuisEyczPY4i9KJu
8xMxRuoS2jwKkumkhC70mbjuxpG9+zk52o7R3C7riv7T6LRjBnkQJYv3Iqd23FiVrIPZ0aoV8/xi
U5g19lPoe0E0Lyu0lrQzNNN7ZfIaRpKBEW8rGfj1fexMCFYMZrn+6PoGqbIDO4pDqYr2gQjpBXS2
pGCkcqtm06EtDB/hWE4HxGYIMMDR1HBg21HpyMmLz9zWy4OGAoZxa3sekrYAt9Eji0rGvTsrIAH6
4guWcHgqNAGkTTbnfpThtgpRCdiD91mZSbbXU8ZMc0o7q4AU8fiHAQSmmijs7iAi3z8k1nSEwzbB
p2w3U8JvV2P7NEroRKIQRGrFDdCxuOxJCgPOaaclSw3kgFtLtkyYl1D5MRbPMDz+WGOEDNc36c36
cTeMbrodGwQVXKqCTvABtaa19ZkmQR1LEcHhPz5Xkb1r51r+agaSyePSqjfkM7dkFdoIaqkPh9CZ
LgW8N8aP+jly/QsV/iYlwuugdAzqXoYzX8T4KGM5bqvO5bQDk4Q3wfL/9VvkvRW4/0zZGh21tzrd
ei7nejODZ2CoqYh7YpakFa7ssF9CEJte5RKQUAtkO5itjUFBvmwIv4yKuCdJF9jqyNBu76tpracm
KZSDYtmNH3jrzPPNmdih6qxV91BYIJrm4akqZwXFkhC+tP52ytpfz06Fc4686dIuWVpJdSj1eTgK
02uPqVU+Wr2CgdoV57Z0UpQNPPpF7z6gVdqKmvufyBey1vouwtReY/2pYrJQ5/GT7mI++0o/13Fx
TGer2JdIyTt3qjZg2Q9iqICBkWbISO6QOY4EoItHImjDuj/ZiR5vuW8BEGUthoMkOifABLco9NuT
42TRvpktwJRo3bfCQpMtEJBuSYHiPWk201D5IGmzT16otu8bzPc53lIChX8yCBVEtjAPgvvE6slC
nsrmq9hUdqLtQr3/alXSBaGOtmLIvH2hMi1AEEeOnbKQKFbiaGCdXgFFbpjKaRfZdPJxZm1pRvhQ
lXtM0/JHzLtxzn8pH72mV3SMgtkLjMx4VgK97zhRZ5VSe6taDJ3YVWgjGLcOce3h5GAiVprNyXam
A1lB+wJ6xhpm471MgBjJwR625jLDyYmAJE2z3CwYMRJszHWkcQwPDtXSgN2mSh4QPkJ3HtgLZoAT
JkiXW/g9NgP+bYj8xW0hJzQ25UPjbJPZY6VdWmjstfLYZSNRYAj/JlLLjJZcw15rL3Kmjyk1MKAc
DD/AmFfaUP9Qj2bbjD9fPOCqJLDqSGRyGoxhvR800oW1BG6aDNW5ITz4mGRvZcVM1fILNm4+4N+m
p0ky5m5fan24lq3JjravU1wUwgyMTk6f2UWyeagr4megxxErzukEWCKI8GmhlBUj8gwePFkgCi8Y
fLLm934DQyrXyp6ewsq9VAgK172m3sJGJxe1m179trI24TJ10gjEDQzPAzCTOgdr0q7+Eq6kIegn
YNpFwz3lEQvdjoOgam5uccWJcDQ134Ha18tNpcRADud8QQRd70bIzryOFK95sgrdeLiRyLc2a59M
WtbdgdONXyA6Y1j2Ff0QkD6AoQMBBicxhS+5VNHSRJ5ITkfFN5mBX/2xNEAgNlVyo4PDstFVVzkG
jnbQA52twAp3yb0y0Et6FrpfW++2aQgnPTdvXT+Cyc4Q/xryD4YvasRAVSWrcYWQI66cLfKSMyyD
KRhZ6ekYFAsiLAv52qOGXvuxC6GoofZsm2K9vAIWbODuChz8GWi2tTmRBAhWnAI6GjdunUHonmnS
R0KJOcGiwdMgFxgIxZT1E37I4Y1xZ4qchT9DD0BkbQ8w1GQ/sIKf6oM1i11Uu1BmNKxrRE8VKnyr
RPo7Axu8WqJkovgnyfj7SIFuNIenueNmR8JSnWJVXCKr9A/u2IIa/pxMvJfaAqg3nPxpcjiKUUXj
kQy3TVd/2pp1b7J0S/LeLsGvbnb11mdkto5jpp/TMH21k/mHINdTFfNz0zhw0wgHLUsLMsxiPQnh
D6tn6pSs0nhRvxmzZGsIzER39ojMYGTNdUQJFs1PeHXtdRrhbi6lyRCeNjQRA/wZVQWVW2tB6frH
NPSrgzeSCA7qoU5BOJoD2bFDaH5VOijzfuELOKA4pZuqbdQbeII89qrgyAnqswPXy8qdWRY4OUOJ
jAjkLfiHTKtJnI8ZSIgkf4nm6rJQYUmG/fRr7aNxUT+MU/o92Cid8zo5x0jCVobRPoRp9RJq3h6Y
yGPbkRbLLo7ttOo2usYEN+l3dht9ulbdgPBI38fZ77cmWX41Mdwr6Q2AuqrPlsTB9QDmgI2rJk+N
Ab8pK187IE+RTzlv4pgHIIIuPVoo6couye9l2emGjGdqAsJYCGdr3aDjzKaq5vkjLmBsYKNoue2g
MyJhzCiirZ0xQ0lKlkZ9087rGUfV2FgXWxKG4NXVFQI9DUXzWZCvSQYhhr88G8ZVwmgZjzeqE+8z
dTJj75n9hjZwJ+weXDtCso1pkalQ4gl3uytRQD1lK7YzyQHbSbQrtNVrFl1Ezyl2d07+Via52A2E
CASOW/+BeteAPaFQhLbTVDfMuCYPpoPgAD621FlvYn7Jdy6DJi1irt7aw/eoVy3JWSyV7TS+p2kk
dzVSirD13L2Dtm3dk+40q40WmhMLWqoAIksxpC6lfVJ8GHp2ce2WlMcll4253RpWEyPjCSU94Z24
g3XgoI55LAV1Xxjap24YDqC0nMMkBiNwItTjrpEMIITAUXLgZpuyZ2/2BF+amE5jujXtEPT1lsjq
GKXreBtT53cjesAAktAKz0BokLUfxDEGlonpr4i+ca1aUMUYc8zuPWVKwxjujyFsIiBt0QKS88lR
YzGCcg2EfFu+QRgEM+lOJ0ZJz8pjeFNIKFw2H5jVYhUC0Q9svNaHXQUCgYm7vfnnrzDIPVpLZvtG
pNeBIACVFe66tyuYI0zxY9V020wPWRIQUbmqQufV65mwoOMmCLNqqyNF/7mey4kMj/Z5bmeo2b0W
btOyY4OHCBcPdvdiguA0JHLLtlYwOPtT4pOtEAm6zV7AQpgM7+J0iGEa1uaNZW+VbN7cNP0iqvmx
jUOoJZ9ZlqRBz3pslZnVYuR5pKLgBHGGkXCC/rWD7beCeEavYt3j1E43qpCPi5Bza4eobefS/l1r
Bihsnv/MVUHL/0OK60f778ydR3OkSpf3v8rErIcnMAkJW5VTOXmp1NoQ3VIL7z2ffn5Qfbt0+31u
vDGrmU0FJEkiQ2XmOedvireoyLZI58bLErkj6DjIJjJBL9PYHDdJ4t25zSBvoFvCAfA3MgNGZFrF
kxeTI7IK7w4LFWS5yhBzJVR7cVxct3FZscan/SrXKX8jdWslcDU6aPxDGzxQZQkWtu/3B2Sn8GMX
vlzWVOassQ02gw00rS+mJRSAaF4NkIQ95Gq1m8pmHbNDZEkCHal4qAsnJlpEVDFVBQJ7B6vY33cN
5n7o7ScQ4/vPPkB7EXDtFkPTddyVNnoYzG2ViwIfyZsrSAT8aQBvUG7373qqkC4ZvytU4lzkjvNH
q3FclFjxaGHfQTpFfY8K5NHxfPLXskDKwAUkobTQxoRFfkaw04J9TAwyFZrHwtoUcZ7sKmVr4/i4
FA4CdRp8CaQYvHEdF/VSyYG7YcWyNNApBXwZoClpl8sa/dqrXIlPjeZfs4Jdh6pgZ9WfDDuDHD5V
X8MGpBjUFur18bVfsKuzTENbx+gkAD4gsGrDuyzsmVgZmCezQJR1vJakuwRWPofWtE9ilNWyCbpx
g5FhdtVYpDVZRyl6oZ6FMOrCEsgXRGVyTEHMuWZI3RAJJbCQ0Z5o9z6HpQB5LH1LC3Blmuq9dG39
E2EB3ERZZWL/6Mo6vVEc9O1CArAYdwTb1FaAGiygSwoOYkhiaxM7L0xQrnGTVVxUpyZqPyvRk2Cv
o5uQrM+6dkr4yIBBxootbpLjLgokcQFMgMxfmazZnEcLq+6cJfC07KqQ/N6TmgoKazEzjISOBTm7
rCdIy9B/Atno73SUZpm3diwSN3oqOqRIqmXhKEi9KnG+7DTSWzLJdmqG1fQYIhWhmuWyDXoW5zG/
I7/9qDU9y1ie1qyowK6kg680Ck9kzuJsByivfSYaufYMyA14VaMnLsPPmnffiwZgcB3bWjX85BXJ
FzpKdjBPujXzz4DLmndNCSTAwDdkQjbUibEFn5Ll7doeUAr1SZEt8xTmVOuC2Gp6P1gEDiVeF+7d
fNb74k1VsoNv52h9SJQMggbL2Ej5GK30Dh7lpD8zwRpHzLPRc+r1/IjMFlIhmXltpukT1KlyAXkT
+TpznxU4occmlYcsjpfpo5I2JNjBOU2Lo9EGLzrOnhHJPzWplXUSDQkSal6NP6i+RDc7uBaTxY5H
igFJY/TlyiE+eu13WdjRMg36ta+He7592UqVqO6VYdsukvsoAwygFP13eNiwjQtvg826et0b/hpd
LBSP+hE0Nt/LxLPiXRSSMg+oG1sVQjTT60HEkuS3tYMraJ0mR1VPomPYAKbSGqrKSMxPckjOeiA/
mJUtu5SwHkjCYSbiNRgCAi1amGOkrbWgPuaGAWas128DzX0ymaMmVTRER713YwL8kQGMsFF3dSw+
46e0IY7RdLYMah8+1G7MtNLhEBz0SKiiouxgIQWsLLFtKvW1mFC1+qqpoPfZJJTqFNJ14SNgqPjW
B5lyfTEp01bWuE1hNJKrGvWtQWBvacNbjo3OWg/CZIOWJcn27sB+oAGGQA62yQb0nTX3gb9wuU4M
BEeUUB5ZAbRVpmUPXdEBmwOc5k3GAjY2I0HUL2uklhAhfCG2ACFu3bLgsUcsrb2HRciV7Tnahpnb
vAIVcEptb6V3RrKq9eA9FgAvtahzcQ02bt22xg4eaAvqcyTVNXKvmHy55GKqWEBlqJM9eQlYenEE
ic3ox3s9Nh5jo75OsrWsQaK3RZ5sI6d7g511cvKiX/nlSXMiODWxB4Cx4m49vx88C5FUUmwx+q1Q
Bu2bKmAfaqmEGezlJ/FfoC5UD9U4dhZ5XT3GSHctMp2NQFEboKyQdFmpnfNg6hImMWUTaPvoqab4
8Lgesy3QAqYbohV4ytoitFEj8myitFRBsUyriwf/B0K2ZGVAupAH96qrvAEUp5ro4bPiFto+7ND+
ayPeka4o1jbm4xC3/RzdhW6djekzLtUR6bN2nevxSQvaYr9tYzACEfgXL4HUYY2lXNsHLVc/qprs
0lhRpLQaXi4FXRe0H1aWwiIyArZdt+h7NfzvWeYwK8FRDEirAQL11jApfYIi9cLhhMszou+UeybY
zUNXt5ga87ddUAeAhxU6d2hoxGry5NSUsFQk5/aaJzAvKwZjoQSQGnWsRUYbEwmN0lNW2Tw8B8xs
qOWz3ddP2oCxQVGgXO3nlce2UBnIS+kbJhL0HTrjZmzJChKJ+z1sQnVhkJ5ZYmxEjESwQZ4KuZ3y
lJvoGaTJFq3ObpezQ4dUiSpyi9kb72JnJYg2ivfCKlLS7nzdfGm92UB1EbisIHEzZbYFr0qZU5+q
rRSCAbxzYqQI5K2CQ0xIIYmNe/4offQJ+olaFjYH6elHTWMvaUJOAPJKHtTHj7l0gKPlwRsYymOU
/RjxcyradJ2AI/eT+kaFaL1BL/dt9I1PfnNtUfT6o5cS+7lG+zBQ1LxuPeczLnsQIqSsUvlqUL90
3fI+7puDY5Dhg7fwkA7hQdEGVtpmYcYN+mBWisqQL7ep2REIgzhHTdQ4qS6RmVnmUMlYrs5oHRUM
jSwQoRL9sECFH4tVX79B71hbBI1GqV1YaKxXAOC0EUw6kEAklQDykbJeKRjTQfJehwD791apoZ6A
QmSCmBpW3wkyoi0GRkp/FDm1ihxzZHwK3BN0CCIo1TgFnskyjCNVPoa3seESbw0+Zg9Jg0hDXsPt
D+/ADH1AAyUToFM0o1B4GlTY8GUDBioqkFiy8/i9HqtdB9RvWfXNZ1wrJQkANiWOjJ5VZDm3qfuY
Bgo61ubPBOGSndCDE8qySXuNmn+16MBzmwN1rY6Fj20aaldLpXBvjTpClj3U0NAOxGubCW1laRW5
WyaN1vlAtmjb4f9N5Gi+g+kBKeeP0HUjsUSzhkgDPyYCA/g0o6HeeyqQHikdeRVNlktAZaAYWMX3
MHNJHsRP0wJHUhyBC2TkxIZJYYl5kKy/paJwVrIh5TkBdRK/e0QJdCKQQ0uTsFSQKwPAG+yYYN4r
lPg0v3Q2umWT/09seKTApXVwXAvErful1r2UsWKRcLJwZkzvcZM5CYutN2zwbiMyWEdNpe+wUmMn
JJSjTR2l7Pg21iFaKJm/tQLJPtwlQeeS/SpH87HvtQR78xQ9lIhNE640W71KXlIUQclN66cojj+R
ONznY/MSJNlr1/jJAn4pXNxiOAJyQuYHAygfaIGussfoIdaTMvhQU2g/Q7MNh+Y9leS+iw+zY8tj
AkkChKffaEWyD5U8uw7G5D2X9aF2AOMPIN/QnpNwwwaiqMABcMUGPVs1tbpm2mu2MLtuU9t+8af6
bqO8lq6DuCYolYVZ1e9pErwaJgjoSJAlwL9HTQVJ1a1VYK+rJg3gS8LqRd3nS0MGtxKOJ9oM4a5E
TSazwRbnkQKLdVhDdGhW+HJKIFWoNHTxsm9harqTtGyybVQMilncSdQssazRGLCDAUl6qQm2HuZL
i17oOphp+SkT1nJj1PgXJjFYQKzaExTBnFjy6lHGoMoMvhe76VDnGygmFZQKI0jffpeNtetNqnOd
Y/uriEh/ZajU4huvKfZa1yI+TNo2S2yKbqa6l663HTyNgMTg92g7uSgB2LMmRvvaIiSwFKrmmhJ+
oHVkLlGchpQR16/9pCSgC/7OwklgMYq8QYxq/B7lKOmkfhpTQibcsyxFoplWUU4spx2nXazh46ap
je1clK1baLjIxRC452CIr3XzPTcRs2RmxYODjNTKQh59ozTRqTJUDHcCHwBukN81sBuukJbQVjqx
9FqkDQyUNFwGMSpr7Hvgk8TdxlYEP1mu6YQ0bGHjH6UiAdt4gFpNqsFkj3WKDmb+ovfge/CPWAhm
Jn5/Y1zivPaIJTLCOl2Gc0mAQJif9t0GH4lv+ho90tNQkwZyajZhONFfoSalH3rPeBhVQJEo4GKa
onpYek/Ts8cCvsrwsMpDG7wxah49eAKKhOzJ4N7BRUFkxvFv6wokvgu+usToYpn5FWztyHeWKbgg
+EuAW4CNopXHj6UOGuZBWg033LebheORKRcSWwVKlvmkFUU68ITuG6kgQPhN+dCJrlpGyIcBdKg/
ZV4gXlgj1VeODSnFERvkpOJ7FHoHFelc3RsXoCqgImmwQ6hT7yxFu9F6/SUoOywAEhdPtPad/+xG
OAqSeiCAy95blsgfuDGZiXbVOMqyjQSuLDLDITJ8KzTtJh3aSTAZaCIleWiuLJdJt8uooNVAfVZO
I14p7TyAGUjXRaM9du4TmTZ8ypwPTd/Ko4XRkzoYyiP/6OtIyV/SvPsYWzT6UCtodKJJvaDsXtSA
iYB/YWkWnnyTV0+gaUQuQ2dzNEl79VAaUDMFAkn6MRttKMi+sgFsm6/VJsJUxDgqecj+M5O8ftaH
WlHYzJwUvF3rHuFg1OkUTjUFMYp4hjQEoF+CcOJLSJy+wiGN5J2K3IgOYupKy9Op+oLEsqt9KMyN
wDHSUzYi9SeoMIwojS0Sm3qsSRDsjx/4aCxNNJ/Yn/OjQ7U8hEVNCd14rl2vWGMYeoyQRymYhRF/
BEftB0WGOrJy7wb+J4SuTRxJe5dC9gvb+olIysScgplOf7BQLqgp14CyvZEqqU29k8ZTZ5B5RL5+
4cIvKBKkaorqu9aWFqKc3sJqRQIXDXp/YoXrGOD2Us3X/jCi/kDwDOYGlQKBSqyQjoe2AClVcN0U
s4yBWp6OIqvvVN5y7GWzoR4HOjVfS2pXaNY4b5HmfYSGfOkAVWlOdjKB8njWxxhhx9Wiz+cjmodv
kLU1s/zZ8LChzES/b4GGrxxDvCuGeAQuuAP8iunHmD7ErSm3IhBsfny/XvDSMZ0wx5j6iymAudeQ
/knH67DpqawJzYAB4PQf5FMV1DGNY2zapKot+2NACno1kooGqdPCKGqB0npwwBWv+dErZMVJNR/L
6R/E5Ad6uK3w4mt6cPtGHG/0DFAYdhtsnpiEMA6wVyryr9dKxqY0bx8aBUwH9XaPn3CiESQlvGrL
2fVNuAf47FKGR8sCufGG8tammmAZuBEx3ZtIvlZ8v7N4NK80r9ramYK+VTc+GWO3AWC9Dfj28E22
ouUQttNMSEpRE/UHwGDInQg0uTEi+K7cQHxHV43tRY5vRHgz9CMwfpucN3qWyZWGWuQVW8Z7GTHn
dyy3mqqxZQyHYVNWxI1mWz87HbzB0Yo67I0qZEzJFbrIpsBzB0Md8z3BJZiiZA7rGYvGK0g9ALyd
BmYCliXk0rwFBS0ogd4+zqmlOWC0r5IO4nJNEOZKi8L+MS7a116nXJKCBrsCxAHNqYFV3xYRbgpI
7QK9p0yYOu+mAEgYpeNtEo+CgL3DTiNOoHxm39QWAIg6VhtDZsE6x09EbdJwUbPhIGnrYKol0oOl
8gfRGXdJZG2hpIDgFB6GayQHAgSvcyt/tySyTUrtOiDvQU7VkunVqcQNpcu1D0MPSzGQI9CQxxs/
AcEk++IYheOzLLMtLGv+OtVj24Y3ITsBq++CAyiUZeI01jbw2L4YJgGTKP0PgDmnROo3CGTjzuVa
0HD1+Mgfv1wkKpBJ23E3UGZZZRxtK5kwoNHB54QwhGCQuuuDk+YjLFCkZAMk3BW3bdd21iZLbJEq
YiS5D9ry2e3G4gqjwEiSjEv67NpnvUL40M+vDBf5D4W6P292sJKZk+C74fyIh+4Y9GQJJ3oJqftn
s/VxXJDA0vVJUc+YypKeuc0KQv6UhLHAxGcRd/1pAAewpYoDkTInQz2K+xquYGE85cPJ7fxXABBg
B8izaj1INxOCkJJUK2qa/qELvmEIlsOuIRsBpCxUnAeMJ1AiA8/Q8N6FbPa2XkbqVAVjJoZBroNa
GVdtk0JgcdH8jZMEIwSZQnc8Bp5/l6tWezWAiQHPwsahx2g3dKmeFDnxtOzR0XNbb68Tw6IdXTy1
WuFvjKYCXeVLyDYT1qSx4RMnS1C67LBc0LsIyIA0pKobwcOA7Ebey9PrXaE0NhkyuLhxKgkjO2yI
UGGEXflAyMCevqq2GjNTnJoPONeJBQAkNnluCkUrhSOf3SfOM4k8yvmDSgGG5QOZAv2WTCGbuT4r
8IsSP0vdfy87kLPAIq6sjgxzVDfNojdIrFfhh6dQcZbQF0LwDlcdzeQ7IWxVpv42aB0hgzgJNfqM
4/4lkRCulKYpF74OhCFCTn0HHvZxNBSCcP7aZgmUuRdgnb2BRBTcZTtTYYwnIkGkg7x2jwae39lI
gCSwadJQWUl8y+FSWxsrMHjdYh3yklbic4QzUNiNu7xGIF8LgH2UYwz0F4I/4CQ8eJ32oA7xqmeR
UtUayYxmRPI0HB8cmKo+lNMraiYYX8kBRZbpf+KT9/BcPKR1szv2DQw1C22iVa842sRT0RZka/sl
nGBKXg0Ky3b+I0ElAnBMuuxwCABnrS/IZwDnLsFMekq2Suwm2/RKiIXgq9NUB6nlNtG6f+pysKkw
zL5pVrmnxvgSC7AlaTT8gNq7r7N4g0P9sWR5M0DFDn2/YTncum7DZql5iyWVRhf2JUlQB2W4ntgk
sJzneiItpQNVzYrsSxNbHw1b/oVu+NSx7beia0EeJjklPRKYHYj1vAyLXYkSViMw7oFCPNb1QaBj
J0gvuLCdJ33paJPU3ZGpsieA2gLhBo9NjYYJtfKvQTMunTBAgQwqPSR0kwTBiGYFfMihAtBcCPtJ
mt7DKAKcT3oMIFnlX3tF+odUcdaFXtbbMjKmhWgqeZRAbs2PulMGVE9DwN1Rp258RT85Bb+W4oKB
NVyC5aC60xvd2hjYglxFOVFzrAOdaqp3vemOFngjQHkADyIdeYegataVCu8qYrtKXJAuDY2UuBcf
oaKTkmikWJU24VDReScFQRQjpHTT+eIb1mC4BEuVBQrmZaSV/a4es083NNxrNyXzE+aYZo/UOheG
pcX7EIPWVTsg21szZYETg5TY7vjG3+sFReMiYd4pqK75uUKW0TaRqkR4jbRuCLfbMDekUolucS34
aQv4sBKLXjIhfBR96RLG+qe6EzvmjNtGNYwril8/RRy8uUEv12Urdrhabj0HnIhvCSCzRDmk78la
iWrnbLskGPcesN2l0QLu6u8cn7cxQmET+D8cAFV2zCV8p9B4CEiPkRxchBYQXbhN914RYeQSohuk
N4G9waKuRLYDqTU4ScgnKstKAIrWXFQ/XIBhDekMSi2xRxG+9DdO1PuneACjKsLpN5qLqbCtzYCQ
to8FIhSafEw6VmjMxB4GyeYrHWr+NJ6/hpBADqrdBWYDmAu0Ph4dNtXRKZeK9Y1GkUM8oOm7HRBP
BHSOa0Ht4tHlKklxPSj+G9mTJQ6bBy9zdmEYFgsthPqVQQigButtzRb9H3Sy/RYSdv3dC4IHJa7U
bQIqepxqJ5mPSSOzdbVAH9W7Il9NLmOItuzNIEgl9bVXPvYOPrTkSjG0mADQVOiHiFjV6z0B4mNS
uJLFIsuDG0tx/SXCW++6rVH62sSGlcBwNFZxLX4iHh+uCtsnyRh/V6E+L4KWUCrAk0vxrKWWQjcw
dExL9N5au7rn7MCRHQoxiVViz5mM8gFD4E2P5SOOHuOLrEOsp9voM3DYy6cas5QzQXx0/akYR28b
e5vSW9TKi6uBfHB1Fxn7LFZ3bkDVJWZRGgr+JVSrEZOJFZ9wgbqailaZxiY8ZmNBgrxhh4FYK9j5
be/Kgre0AIvY7gDteavRSBCQzyXZ80g/Rg4JuWB80bEQlQmpC/iivWY1q4ptNyRXeZCBmdxgg/PK
7ow5ik3gjt1Sd+9HgORzt0fotcVy14anRsy8AiT9UeH/vVEoGHojm3A/eAYxmfKlNQl8sfZUgZAS
KI3QhtNh50tz0+pIKeQJGWXel08Vx2h0bIwHbEcxaxw+kIWC8ZoCkVEzQlxIb+9ogLKkGW68HF3r
4I/o7ypIO2gDK4PbBM1yVCb8moasJfjtujY+lNTYlo5cdRFUE71ON1ndU6Kzio1slW91yF65GbeO
QomumtIkcJWuKx1uI9xdzFjC3l9Zvrb0lKBCaVRZ6Qibgjn1EQdRN9gDCwosAb6MbNO92nzt4sBa
jc4nTHYUmcG4qiVYDnzrtU1uHWr/pUn8XcG66/V2smyU8Ycl00ff8j/yKb2eNDHZ9oXWupj6FNUL
/A6ypHhlmM5bbtvJbmaf/e+w9P6Ry/d/kKZnwKz7Z5re4nv6/eM7rLy0Duph+wEXjv5njh6li39Z
umNKVaVCqQsocX+R9BRNaP/5HymIV7h3tvEvTagg6wyHwFmoFly5v2h52r8sxG0M1bSs6YL5P2Ll
SQvS3Zm9N/1kzLCmraK+KyxhGYIlBWpg/v79IUg9SHzaf4022fwGm+Jny3F/mgkCblvV6uFS5+QE
YOfDTss1K1uhiiv3ZZfJ/Xy5cWwDusSlp0rtsh66vXD8hprWdGGYPs7n843zEOdzO7ch0RATsYxO
z5kvBVYKZOjyjDgSn8it5uuxQLn13Ge+Wg7qX8+49FZ9A1IUmLCUQj0rFz552yFDygCzo0NpqNEh
yctfR3+0UXSqr+oyG1fzhbkfJVRSlS3rhG146t79/YHYgpKv5/NWx7yin/pcLs9HQCtHZUEBiPRq
XrbEUXHXARKfj/2sOPqm627OjU5njOfh5/5+N8Y74SL/ZKCiHfcs7WYStt/KhM0JQE31kABgfaKQ
uu3B83wbQ9VcxzjDbObTED2TTred59JXjH1aBodC6+56dUz2CQDADNfmTcNGZ1+jKLBXOgMXFdBf
fM6t0LgF6VeUKX41fLk2dwDHnuxNNixXJpquS4j0YP3nseZn2PNQl/PLo+ajuc98dT79MmKV2gvT
HSlbTQ/4x36X2/54xnxhbjv/CvMIc6OXR3IVy+pzPjtfnQ/Pv9qXhnMH6WI0gkPFOoyaZUOK9HvY
5hi6u0mJKYyp3gkdP7C+teV38HLf9VxPHzGJROPNSqYapUgOheeXGwX3OatJ7C30lvROge9wpyhZ
tg0MAbF8artcaGAdhr6L7srUzqqc3tnSy7YQLCn8DXpy7jtfmMZ1MpMlewCAFYta3rMhk/f8Olsv
D5XjfBaGeX0HaJL4zqzDRVICnbQD53Xuz7ZY3jsOGKIOHgc7HG6fL+QuQDjLgMF0GddoqVlBpey2
bUtxWANoYlB+RvGvio9a3RibQBvftKnp0q7GXvLltFDJL+Jinq4u/ebOHR4wpI6moUIUYJhjyv18
4dJvvpg1Q7Rqu4F007L8jIIAR8N2MpRqcc717cp+KMBFXAdlQCVzvhp4JU4RYBNs/EUehroxt3rj
IMc4dZ4/TEDKUFQpnM6n7tib+7Gt3+cbMnbSD7pBUC8DUW3nHjCblWM4kSF/j1GhMraoo4Cdi2Tc
AHTfnYHq5qWHSD17qdYoxhkMd4/7G5VW/HVQ7NxVAV9cint/nc9Hl4//T5/58tz7PM7l/I8hLqfz
0T/204z4VYtbZ/XvuqF08OunHpUA8X4p1uQdxWH+IA1sHnrhIUk5n/dKfWr8wdj80cXDQYqoSad3
NSrVNmzD3aXLZag/2tSISiY+IOrycmF+5OX0ci/aWp1eiv38lEvz+dHzOd9fG4yI8euHvXSMFIyW
bDXLNuACwDMpoHv01tKfIRD9Oi1Eox1LC2hxErrxbdmM8a0wFHlooHHNZ3N7UcTmebf1N0L9VwK9
Jtga/H2ptlRHkyocfZUNgLTVvy/Vpobbam3mwzPlZ3uriOi2TEz9m+SngTSMFQtg3XajJtWwwycx
PApfVacvTf9kg0DATaE33v1JNS8U4lPEYqF670lMal/gZ1DFFuFCkuz9qIVcBlqGLNV0ODfO3f44
VdqGZWNunC9f7p7bFOwBppFzJ0B5q0F0CisH9hXTRxslUDRklNv7XMFaDpwMTLei6X8YUpuwZdOV
S/dzn0vjIMb7LG7VzdxlTEZiH41aoJKVj75ZJ7u6KKvbaPSq23I6mtp15I9gC9E0fwgKAHP73P/S
NB/9fZx5iN/tl3EwngfeNNT1Yzg9c+4x952fPrUPSYyrUdj2hI6KCfOrSPfzB+qHv47+aAuD2sEf
Olb4xJWQTuwQwZPq2fLciPQh4eiQj7/u//fn577z2PMoc3/baR14KKA+vwz/+0eau5wfObWRXsqh
/U3wGi8L9p2vAJmdPpp0yJDtmw7D3Pvr8HI9ddLvYCSQg/99Sx2At/1jmPnqH23NPCiOZ2c1kX/+
5jjWtIv92y5Xoj1hsPO2KUOpbLz//tVJSk0gIGx4z1ZiNRBihpHKb0r1EkniTM2OdVlkx7ZtnxtQ
PiQxUtxw5rao7jo0VZz3sSqKX50htlD0cI3+WcnL/HoeAP0YG7ogDhlt5ZoG4GsNLWWh5esS5dYb
pH3cm3w6yjUYi77voleZ5XScG+fLUkAZGJ3hOJ/9Oczc73yLY/bxde3TXRM9tKgMZ8rONY4Ujo2j
pqYIlyrGexRpw+FL09zFHsd2E8BXBdGciePcdrl3bvMqwGRhzhR5uXAedD5P0o/M9gdAvNNzMky/
USWzrF+jsgfNF5ab4JDtWM7GVt1h64jKv+2ogi3rIh5fe9e9K/rO/al1xTovxPA9VYG56IhK3JdV
4KJerA/bSVr2fFMEB+pVd23sVrT3KEarytBL6xAJWHVqdvAazTrMLZ1BOXY5H9r+SKqIlDcAIvrO
fTpQkrhUD6Tt4EWxx8N8Ztnaff+Lsofd61/sPX2i8Inpg/LXr6NLmwu53fLUFOYqFym//up2Hms+
/38O/+g6jy2b4qbCvQKMI0N8+UnmRxWDB7UPmexNrMb5TZ5ZORBnyqsg9Vih3Ta/YQuKSUTtFxBa
UU3BjVNARp67z9f53ZCuqPtg03ryvvbgQ3YdsrpAvyzvBmMsa+korbFwhwxgQ2Ar6taNitvzKSav
/g12DBigD3I/n51vVlAWCIvkaFMWhPbVCHA7rlMuyxRn402AY+i1j9Ek5Z8EeXoEDiC1OHUNe7KM
5PJ87vWwHEPLhfgUJkgZX87hu5a8Nkioem3/FsICewiURj9Af9AWZdwOb11dvSXkUR/aPEbjV+Of
rEpveAPk86U/0cmX/upY/Ow9xS9rmH4Vjt0FWxNTfot1ERwH2fz6wHK26Kicct4pnVwFgD/Pp390
vJwiMpUvobEhdTHddrkQwa6i9DE9AI8Xdr95nqzOjV8eM1/HuQJhgbYGUvH7R7kMdGlz4ubG6QXS
qogvpHZZ3nmKXrLLj7ItcsXoL/jk0+e2+WoQxzcupsb7xhob0shxjMMNShekP+mnqE5NMYkqrC3I
Q89daifiHz7ow2oexXUZvgZ5d1TkuPG0UIL4xqgzbnIY2U0+vDkV2jJ9pj7g5N4eAoNsmyeMczsq
Y1RqUtov/SX9kX8fz/0bvqeI4+yKXFQ3qWK5L3i1O4VjnMao4w0LYuqDsjVOiQUfmLcqBOJWiFPO
bgcodVD/vmnuZXnWr5tSszauc0Wvr03gUuhYgpWyhXkLXdz+NqowfKHGuffUEaAqgsFjufPMPRH3
ZPGnJIjAqqAkXKRj3KJH8qw2H7PMMh/Bnb51zB6HuSlOSIFEQMBWcuphwDa6LUKU7n1sAC0UjTap
mpXHRHeLY4sOwloOAveOQAlgYE+NZkgR0+gK7Vp3/R+ozNrbZCBRRzmV4C+cgr9LoHiOFgn+5n6X
oHDuW/Tu177z1SmoFL8D0PPthki3c985Hr0M/jtYZQ7k+YAqfvUj68r57/HmIHUOQ/8Yb+5RFiCR
QMBRMpQJU/T04WlWzNG2HLpfLcLKmINHELQFpGzwVgp/q+XljjS3uX45/6cR5hEtl0QKf3m2WoS6
ybtrdM8QeXqYrk55n3dDeX9p0izmoulUmka3982JbzedQtrvv5zO98Ma+nX1PNzf79U0+IxGXEcd
gITMvg5k3B47FWtvzJUegkANH7RkTEHAOyBqp9P5AtxDCMjWGKHdQtv8Ecb2OukjcXNu+mugy03/
OFCf+yAIQ+On9KW6y/xI3oADJFHmhPZbAHNW1UAuOVX9mTadhw1V18N9D7VzV9+PvnRVQvfcdQIz
f+kaD428wT7Wg5k3/DHq3NVF03c9/wAYmpboo8IGugQKI0YyVDFVbTWHCFE6ofvmyOBL9PAl2Pj3
h/N4Wc4rfhnqHJbMYco8XnI5rCrkYIyciQ63D3FDAeXYaz2Y1emDfflLk1XVEcsB8zGxATSNBtIB
88UEVacb09e+9B/DEi34oDqGWxssg5efojJ8Vg21vtN1zSY0POlTqyVkdINAITzn6dSukIquJZIo
ftrkJ5Ds3tJsWnvbd2N2sq30OVbJ0PhmZj+P8et8z9hBq56HaBSt2VaaC1PegypidOITKddrUo39
d38C4ztBLB4qygZrPalB2ealvdd8SEY4cioPSoVhzthI83vJ7c5ft7s+pPc/bodypK1ToHoIXtgP
kIndHYLTjn2VYgp1XaKZwDc1Te/Ojb/7NKGd3FnxkN7N/YAnoY2CqRToGccznnGpVW96qb3OZ4kK
GKbLxavhq/r52nR27pnU52vzmaEjTejp/m1soYI8+NmNRo4YQt/g48Tl2Qn+zTqK+bSN08eli97G
KZ5L1H5j/Wv73GO+qKrGIpCGOKrAxhxEbWsWn0pXDMNboCCDlIz+ze7b/KVhnwns1P0Zl++q74Qf
cJko8CLU8tgaQl/zRyAMEkp2jJ0hhc1hf7knr3/ATIs+wumeps2q67wA9QvgD5j4XemBSHSEn6J/
y9vXWW1yZPrHp9EUj3MTOdCDCq/6ppte1iAFqmWl2a/+MITO/dGncpedO+oge7vhTimip256r1Rb
93YNwrQLb3rrHB11KXOQwfV81eS1w44JgPd8tek+zCLVn38PMbdiCePt2GmAh51G1EqZrvy+QpMr
zR7b3lawAQAcWZetcYR3bC070E2LpseRixQ6jfNlrQ/FEUEtZA1aeT23z03zxfkjwVZyV7Swpqau
l/ZL30DvLAiOKazm3088P2c+n0Y3p9FbMajXXj4UT2oFmZCkDcQxjrwyolj69yNFnWllXPUJHs5X
VSPNnpqueTOkXu216YPaRrWXaU1AMJ+fD+fWrlVonQ8VRDHNTNXQ1qb7/HEZ4t/fMndSqS/v4wAQ
ZFFQ2vb0rrrll61uC6txNpkT4ZiOPMltS1xwOx9dLsz95jsuF9oE/Yb59DJUWqXOZr5w6fzHMy6d
L0PND78819AQrAG4V+0HMAjTtzduZPjcfT1pW1wXapCp6MNPV7RpAkhEEz5zzzidoP7xx5XpngQ1
vbL/b9bOazluo2vXV4Qq5HBKcgKHM4ySKOsEZVk2cs64+v/BAi3QdPhqV+2TLvQKjZE4A3Sv8L55
CD3X1A7GCfTl4p6axuLetzPtdmqnx67swaL7KZcrSCN+5E3Z3yac0YObwOu0OxmMvozpDPdNAOBK
wLhJn7xpPtqs5n9VT1RIUyxDv+5vxWjHt2HVzifKI9+GaUzmkxTOec14SPUB3hvRit061yP9vfWm
/rCM2P3zEiMZWxqSl5uJk5jKNOmraAdqX3fwLJByapJQB8qHlKcms/wnV0/ui1Jd2G+ZhaPWPDYU
jIoBXRTKE8U6PwK6UdNfYz0Cdgw6gXD5xpnL9yxeroqYbPoQjcZRFCIT7aagf2iilWhxoUfizXoc
BqJgm7CE3uEoUxlkHSOJHlWNqnlCKgfYaluwf73JudTLYARmduvb85NtFs5F5G7ad6TQlzllenBI
lUlFWxXG79SN169+IivbPyw3H75Rorqn/dj7mmkDuG1qZ5yyhaxHreEyaIcqI7yv72kMdt9ZwO35
PyxkDSMt7CvaerPfalgrUqpXT7GXuyfTGtxTr1tvV3Pnw9iyzUUthh9kfj5MtE8s3jJQr/Z2FRSL
RubrpehnwBcpmaaR5t1tQ2qeAYL6+8d4JxMbWeLdLd99zHe32z6NXMkn9qseHvW0fF1FH+642b1b
EV4vpW2o1KLBEPoVAJwuLcWiIxjrdn8CtWYvMn+yy0tGIc6FWABIF04+0fs8aTSUutqltAoNLdX8
PcwZIu8W5UBAYLqKYKgCNNU6hXT0UuW8GK+XQQbmkKVTq/xhLZnKAMARG3cyFLtNJivIjY1cua5U
BbDreUEjcgHLPMnQzRO0eBlVgVpowOGlQ0RLoz6Xm01iJpYGUhdCYxnezQvXBQjWLcOBv+Oy6Lp+
H3E2nGqApZ6c2q5PTW7WTzSJcHTJprMFs/xZRDl4OU/0m5y7FpwsmYl8sWr+LhLHGaaWJzFdrDbH
n8uvorh0bvuiJjSS6Op9Qv3ZNdujflfOgXZPQdlMVXtYaxAQ70zVSu9nk6ohKgTRutSE7YMpield
WoTiIsu4kLgEoWXeiuu6yqxlw63mNZ/Ed11GjFUO3jTU0hP07nad6duXji2bfAJxkeWp2yx3nQVL
CHiz3bkvDOsIGQS0SMqy12r7iRpZ3enLk7oM69zozT8vRSVz8ZKpDNRKZNewawExvPztHPn71xRd
09VG6+mNszA7yN92ghIIUG9RvTd7fy1ryDCI9eqj8htYvy+bXmTvbinz0dOobaIs5LoL1fFRBiAX
8rNjlGeZBUpF+zeQEk965rIFqcDcBy+PsvtMtyDhVQEPpzPJyOgaLc8UpTAd6bs59ynbtYUHe5eG
jvKY1Vnw1AEOtKeSH/bKRSaD2dvRCc6NP2RWLGYKD89LSrhRnDZT3fxGS6n5sFm2efBsWJl+t1lW
SqAD4w5pgpiJQuX3cCOfRdYXxRxmyr9+ljqCzeBqquf1czR6GtCevHxmPoOpAaHqZ65xVGNQakB+
CexTB+yNSW2gaZ3sZZjtpbhaLj3bAn21pWvk9M5BVOs8N0IQtazsVWSTLLpqPi616kS6De9uJfdf
P4p8KjF6d1P5EHUN1ziwgq+NT/eQNkbVL+0Ug8HDw+YhUAve+K33WeT0Rcy7bvaMYzOrEITnf4xV
Ob8GVW2fvCDPabjBu1+8LRBLV29NVz6L+QAXI3u6Z22i67O1lYgCU6sd7mq5VH19iZAwl4LhrG/R
T4tw03ipqR+ySb1/5wJFhUZj/796rwulXvg7L+h0L4vLbVbFNrenqOZZsCy03fbnHd99UhBFmoXi
lurX0iDv0JXV3QTdUXmlVxzmSdIdRJbDO3a3mch0GzYTemHw3eYfbCBSp17PjgllLwvK4MGOVl6t
o9xhU23rWDGU43EQNoeaJjmTqh6SSHAOVofMa0KIGf3ZvxkNwFpWvaFp8YMNrtKRrnaCeyEBfHqV
OTHqbAABi0VbBslDE9sLCFI/HWedHe/qnJYpMYLIALW0pbnYzBwydWavRXdVZnW0Z4NesgrdpZmW
jEiVhmDDLsaryzqCWJWF+9WyHZroTk2GH1DquQAdEOmUYV1htfm717rCKpcVQBBIelc7vb/9e+f1
Q6wfSD5xwvGCysxkBgan5Qm392ZrfJwVJ79AVHpwo3H5AjTJL33sdydRykD1pbkba9h/XMDtaGTO
ivwyOs0hnKZo9XCGNuL/NK1sdacmQJOCrpTtgqQEFm6BZZTBJVp+tpehql2QieRy1SzWSk0jVzZE
9BptPnIF1WVPl4W4L5YhiBar998WWmzEZ11c9dL1UwC/Yey8OOiVl6igFT5xfL7TxMvvnWWQaQiq
r00GgsK8+U0kcp3y3H030O222YpC7BpQ+jj5m3dxYv7uudCFW8t+G+R85yJXtl0tjI9jsd8Uuuzd
9aocTnBk3BKrZJ/eLBvz9VJ8poYfrghpi3QuVKoeKyUalJdmjGMa5uKjttRUzKqtPeVBSEpBNT73
Y6xRXB8d9To3PvtRrz2ZCxD4MqPNZdVtfj8tf/q5mXWXlTTtK2VEMibM4A1cBsvt3q7GzDPfyUrw
leDcW4Ri0zmJtmtIUl3rjkGTizoa9QXuDeuO8wNnMmYiquf27WqT8cx7dTU3Pip9SE/gYvHBrMsr
/SbrqpHuebTvbjGXxde6cHgcX9Wt+WzGYXBlVbX3KdKUiWBTNp/M2vTuRwPUwzY1lG+GWq6h3c02
hfiRTIY3rbZUiBvXmXOXRX3zCDKMcurLbmk1yctf3MHYhTHdfI6le1f/aVG4k0f7oP3va2wWMPux
CW/gG/8+0K7JkUTR+Z+LyOAQlfos04Az6lVv9vrnLi2Nj9pWJWS2GdfLdDMW7TaVlWl3Mj7bqq7f
bb7Jj9nL9L180bdvu9XQOmEH2fqL+fADsqKwv6KBNj98+AU1UdiejAxsKXeM76m4tPWsuA+y+LtB
E9URPr0EZEmmmdO2x9D2UvUAItp3bdH25MXu7TmtjZvFpOpIPH6QiRutJgQ3hwxYEjtX2n1Q1LBx
EZ2kQ2bWrkItqsGcnmw6C8sBLqpFHad0rLmN90I8EoZmgPKOkgGjeuiTpzvuYxPHwafYavYiruMw
vDNmyoRk+m9OoxJYcLt0EY+CPn+hS+pagjmVHucvDVzc5EpKGi56arg0C0DnwbZ5pZmRcslAIKAr
2nYoCYCv+aipwy8ik2EzSRfjhd0t6QFaXx02O6sEc86qshmAYtb74Ktmk3+rjs55daMZLb1tMu/B
0OLwHJV2cAaZOzzLdJWlJDJbEyBAXqXvFaLdjP/Jl1qSp0LJzcO/uorXdjNZzrcc9zAa3eM/Lrl8
CDH7J9fEog0s5smz27TbR1SAYrixaS09xFVj3hh2bB/U5SlqWiBDdJ1rrYVqopWptjw5t6mUsW3G
/0++aR7ZsJalv+eGkzS/57aun7KxpkVCSWsqx2YLNOGfsgYsI8obeRXM5CAK49RDB2iCCbGYhBHt
cZM/AC2YFu38C6DKyhzFFz9wIN9oDbZRGZXq+5x2j0tsU7x2BcSLepG5m3Sn3CTqIiJncOZVLtPM
S4kxWKt5B1XHm6coZ4AMb43CvvyTpywEuEq7DyvQ1CMXtLTQAAccuFDrDhQhEDChlbXuqKR+P2wy
wAcB/tO6A7iENE1tdpvJukw4juDSVEQd9HG+wCNG/p1S45ukqcOH2BmfKcoNT/kM+8eVyOYkoNXP
hv2jVrTwQWQyFL1lH9xUYbu2WSsG/yXhAmmY+nZwTMz+Oejq8LS5ySpuQ6NxoWflDuQY7aYnkEKx
s5N9KifnhVxYdC8zwMT6m7CilFmmhV2Yt/zoguvG6LJP5mi0T1nf32huR0eVC+fdB9dyAitNbEGa
eu+qBXEnrqL8eeepVsJ7dwBSjjgYrXd/dVd52a13NhZ32iff3dnrKmefKNm33k0mSmkYzKh7u5Jp
oTvjR5mYAGnxmzWb5f5fXQO/XMq6fq68LV/7UfU/atUc+JbeV6qxS9BVXdUMT3WAFgfn/a+ValXK
t8fMi/B5fZfmVLntwFL7o6xH89ty4SqR+S02zD+KKLQ+Jeo43ViTlYNtHxjP4WjSuLSEOdu6fgjG
cPwyt3a1V4b6UIF0DeOrGVxkqHU7Bo0n7N/mdlSTbglTYLK1KFxtNutNttn5AV2Smg1DW+/x8OJc
6u4rmF/uTXmlyaVjgnVmav2bplteiqtieZVGtQKrojneyHdNvglJ31tQoVi/kc7OPq3fvOq19nTv
WSZ6BsiSDpzzSaZ0iHag8kHQUmgwnRZ9ERzTpX6+Kp2GxoQJkgopaQiWyvoSZiBdN9tLBa3l5V2T
z+NaTPi+PteGeOvDX44dk2XBsmW6nm24Hzppqsgp4r5W+ielAGVkUNLoxPuyJE5iOK9lptwawZT9
ZiwwCXwJQAtQwb2/8MYId3HjPK/lCHRxund0yj9T1kb9gT4H7l1vNTTO6QGNnk34KFd6PU/A5asJ
YJRh+Ogugyis9KY0o/nBg1yTuo2U+wxAcZKSx99uaWaEQyV6tUCWP61TA0iVEwmmBTokfHS6BlKk
mTe8nKFUCFhodQPpdz1DlWT6H+L+dj1gmcn0GFgMamGBaDdG8PPKUUvcmoE/SAyDN/zBUWM/OMrq
tvlC7t0DeVK1R6J0ywmtJSr7338Vzfn4ZyELr+q2Sn4BKD+X39Zff1DeCHxTZBrhE631lFk1XUvH
dpLHJ0s1P5dJTO2TyAj9hYexgvphomQ33rVhokLMYWs3+YJu5SYhsHj7yIT8xlKa6DHrRvsBTjCY
+zRQhnsKJiHLBU5qUcpQKEb0aPgEMNzev9vkcPj6x5QoHaDr2MJWVoHXoVKsl01RddwM6zIzzr5h
HAjrcQ+bbzc0Vjq9lsAW+OCvfQkCWnD9wi2+BCPI6pla1V+oOYmIII3NlwWC24NvRspghqUgZuyz
8sYKJmUnU1GIjAo6ZbfWvJhzXd6YOk0g63dwqMM3HzG3mrJ52mQf1glqQFPELi0y0LjoKSaBnY2X
Chjta8C+KwoF3eHybiiGcZ2KCaQp1Y25eIiJ+M4DpG9XbQt4iawAxBulh9sS4jgsa79z7FWQnetl
cb/hpUX3fwbOIS3ezr2RzOre9CiSGEA2f8gjP3tQmjlnGL2j2VQ/RC6DyMOymO7SWr1NdcWlzdTP
YUHQvN9D8oVXLUBBR3OJm/egIN0XRajeu0Vk3PnxvP8gl6lv8k+EnaK/EQcZ2sVVrgId3NtG9e/U
ASCaYoHaBQfOX6A+4RLJKRjZhxDAUMSZM12GzAGgiSc56lUql+9U9VII2kaOsxfhEJM+KQY/uVbY
HT83FemqzmpGjjpAL/U05d7T+37XA0BDprHVrJvGq6L9OrfTCsZf6JLEdxhBga2mWbmq6DB+TlO9
/h9tDx8bFF1d11WbXhwPikJbdz+yBjaVyukrz6xHa5rGRr/uA9c81+NCvO23zQ0o8PkhKBXzpQBp
5m6AAo60MlqR9Waw51CVnEaqEnGOx/5WG+vmVmrYpGitNQzjNoE+QSratto2XmTB1azS5a3DJWYA
ljYsz9Ge8KKmBKBTxcP3AITYkoZzZD2bNIgAlpigO07VnVzJkNCQ/KbZhGJDVCw7kU4FOVaJHyVX
HikKB80qeZSTV8BMdJJhV+zwQadubNUts8Y0rYPrUIChJLbHM0oZjmpTG/d2Vse72jbHT3nu6DQG
R+2vhVWd5y4FDMmKH60g6v+AUenVyA3vq68S9W+rpHsmkpHs57FUzpw74+N/P4w/drAsf0vbdW2b
xMPSAOt8YIAMmqlqixYYgtzu2L1chaP/QGGNtvPduLuYVurcZgHcvHWe1w+ECBbW9SyFQ1kBExZq
jR9sNq97k2zKlTHkp2KMKGiiMvNKr0f7JdA0yg8m9bvjWDD7uHG/GzwPhNYkptRQygX5+TQVCEEh
34oASEgpRZRSw9UopfRwF9ArWimD92sRmbs0SYtfgg425zRu/ZOnK80jhIge4M/jCPAQwOIjADJg
ci87Kbeax3MV7lcROCrBBeyP//5f5FP/rWkXWCqwE2wTXmpbo5H4r+80+KGiMjddUC6UfriKLH6b
UfRZQmc6zLg/J39qJHDGJKEr4bPE1OrpzWxM9F3jhNUVrZvFY5vxY9cBbLyudejtfZicDlk1hi8t
sKiilZlVeeELscn3FknTrxaiFLPBmGAhtvVoXUPuUGQGX8d9adMGNPaTe1f6lDXsXekFkkswyg+R
YWS3GURa9ZULecV1D4jy7dTDktV7M8issd6l4G30cCj3kGWBfcy8V+7jymueUm+gi9AqDGBLVGBs
l1KoofQ9WM2remcs5XnwKYI2E1jpSbRpYz1PSqRBI15b13kfui8L4BGYlwVNlRmYFmUVZLdAv9A1
smgHJ/Kfle4iOpF4BRm1sgiH02C27osbcT+dlq3rrHXShwlmU9oqq1NH/Oak1BXYNetcg+H4b5ei
qumEOsnVFMEHfiXz9XJYVvFkFbmUVaFco4OymTxOdEp2VCtA9hq9MB+rZZgSdaCLwIDB0zMeZciA
yacBg+7YtFhYvVPv1gL+6xYypOLiFRP7Z8OPnzTgUjli5ONn8oUaraBF922ou0/lGHq/uw68LG0N
hnZpgkvd9Q+RHTTksbX6qWmC5qzW44PMaooun3gY1SIKfloZXtmcDRw/iH46mmDAnqt5aikGzPud
2lTZmR12fJlMQFAbeMK+al1ysRvd/pHYynPcjtnrZlotpnkK5PtyvP8aGBFvzdT5US8nitxN7g19
fiSt0lzsgUOBbmX2oU7bX2W2yZsib/sbGDEGe45WU3UuBxhBF1exM1OIBHKvPowDpbZXvQXv59h3
yb5fWDfsnCAuPMoRfbGwLZJS77+3VXnVwBv5jZOATqWeTYAjy6JnD8gLsnF5/53U+Vclp0Atpa30
6BYdmD5t670WJfDai8G2dp/YfLDS/B9rU4PM6z4FyXsGIHXfxg6ttGaWPsAEM585SXbEKxXtuw3w
l2am3zMwvW/mePDu3Mz2HhKAu2Gj8KP73J+mXW1Rv5/NpU7/G4NciUyGfqqshQvq7zbw9XS3cz08
uJmv72CotF5SWFTuq8F6GprAfhFR02pPdZ9F9wpd7i+qluq7NjJBDlimlZ2H9EM4nI2YQfA9nwbb
v4dRXe0gUoRQaEp12ksDD6TGKKI226g1kEl60EAWdQbS+WmdilpLjc7e/9SIbFWvaww5EVwlUojv
FiSk+GzfLE9lE9dq7cVTqcuo2QzfJJ02/FJqBZh9SvRD8eHXtYqxewHnDU4gNZyPbDu6584FAE5M
/rqa2ijtpQnU+RwkiQ8UvtX/0njlgiE9XCYjLA9p3xxnFvpOnfd0TejPp6Q1nu5tSwdocBij7zEF
qvR4jV+islYOc2aNB2/Wz3braUDvAg01Gep9lbVsi/t6BkvSj450NRVPsavmTy0IZg9mBmyiVr+J
YiNvHjmsip5jHs+zbjjG2cL7GFaaBTt9bt/JlQwKB5HrEXi2m4mipXcKmVqe85seRrQcOa1zSbos
BzrZyG404lcXYxnKMCWxJPPLrMfORSxFtRmJow+FwE2XRO6bjxhCS3DXVO3rZFlXudmX32OrmK5J
ZLgPYepat8MU5QdlUs2XSKHNNbBz+0faQ1uz2ArB9GYbAf68h1TqIQ+LE+WK40WGNQzPAWu6ogCe
QiS0IhMtbPTjJRRtn9vBaRqy1TeiT4HW4cHnbCIafyxXjRXVJ1Md9IPFJulUhU518il/mSHL5jJV
lBIenEUlg5ooC8KWmJrlm/2mfme+WgaKV+2ajrwmx9b2uVfT9hkG7BxEuLQ9yTQpuvgxstVrmclQ
Q81ycEFGv+5q0Of49kGgFUb2g97wXk0BE6GDis0npe/t2U3y6FOfttTOZ8kvBmltYHF3PGkJg6R5
8zl2yjtDU+xv0GMPN344FHezFhkvelu9iFyjCOk6LWAFbIMexPpK/c1a7NUSWi9a7+2L71LsXIxL
ar8c7W+ArEIeOmf5wwjY/kPGE5Yybee5zItbt698unSCErRY/S4GN/TsLyKnUP3zNpUrkdFPaHsZ
BFWLlXjLlQybVWVPFMmr9VHkXlEbd3Y27zwFmOi4qaPvvtIfq7oroBqwJ/Ioo3+gq3v64oT+Kcrq
A9CWB9vIuuy3+NWvPJ9+WjseeeuA1NyzfVUU29oD/dV904v96Fnpr7o6Jnvg6+NbdnHZlwRmLL0p
sl9tN3xR2uoCbddvVPvyQRbWxxHcJ3hX+l/6OrSe22UIJo5sU9kBcV4qC2wboJq6Eiowvpj+OgSh
h1DmodLEu4yEOAGgP9UfDSMxp+28PqRm9VscAvTe63S1uFJhlCeazm/btdkjL/VJVU6fAGjY/ZLc
3ok1dEd/Ws99ph/AXXJACQ1L2GcerLWunw/hXSdsWW62Mv+1E6CDheGjRvoBpDOg9sEk7OP6QXwd
ksIq+8+/rJWXfgBdlUMLQdmzRxPLVchjH36QYfRgxmr3du+kv8Fh7VxZ4zQ/9rVmnYA3NXYGqDC/
8FTcS7BVLHzHonHeL840J7bPZU+qjNKI4FYzlOZZtVrliXYdA5r39Jq3QnfMqiG6FuU/OUyLQ6xd
84pQLyNhiQzCxnPegHg+zwaJvQUjUqaikIFOwO682clVunhoqR2xAXEMduN/riKKbTq4NpCQMgf4
9U7TIu+4rbfZiVurd7uhn8pLbamPYPkMd2ttGRmTcGcUgLBKeZrrUC+szjxTavqOYUuP46MHFMmr
5SdfwyLsHzUliz4FLpw6mue8ZmaiEpVs7GtnsXIreHRKF3xT0ZKMvfPDxHyu50B/AkP60WwM9Ytm
uSDS/DU/AwLQDw1a2H1XxPaat3mXx8lzwDr2kqWRFM9gVj9CZwTOaPJfMr2rDmE3xx0ZHfI981z6
ML6HxZuJu6SDDMPuj3EFDN+09BM7xrcyogAjXHqRQxhJvT3xM/s8U+V9Mw4hKJxBBgIDQN3f44iX
uWgpxONYOpTfCtpPVt91uVUrHl3hPkD9FB/MbhxOGuRAtxTxXMtMhgEUl5NcxdBpr1f/JAsXrZjM
nF2yq4Zn0I2mwz8jwoJffXYVRBWq9RoO3FPV1fYx7p35bMapena18As8ZuZBZpsc7h91tdhkdQCQ
r0EZB03xaEXRm93b1QeZPdXjFZ2a+u6DYltvW6BIwPd2dAPs5mXlDzefWnqy6cnc02EPsHGXxt8I
4VR0gs0ptcSq+jxo3mfSDcm3qbIhBbN655QFuvlYpjONxE56a6Tmd61h/8S29G1aCtRDvWBJ6H/K
zGoYKHxfcCQsc17d/kkmuBArIEUKOo3C0X1vU+6xS4q0XX8nU11NnNL416hhdFqrONtMGR+bcvjk
gKVzJz8nGcQVSKk3V5H5iqmeR3Yh4lQAEgKobD+DV14ou5ianUO5dNHO5hjxkDXde5eytC9d87Ve
xK5ClDkybAvIv8h43ZxkSnTugxN+uldpp3dxLVfLw+i2r8wfY0mhwhoWk2DXh1gYYUZKoABXvfmg
2IxXZ2Up45PA2hozM71y12bg3RoWvdYlNdbHYmigi9c08O1aaKvD2LI+GRGAA6Sby2uZllFoXJzA
/UVsNXrIn2sQVWW2GkwWbK3R8LQuNqghbQf8d8j0/8etOvj73FZbA7USfV3DuBK87cP7AizF23ei
n0FdQ6mam16D4UG8tkGMoXAslsaGu01uSZBY5lEZrwtvWrkS19+ykMKOMoenws7J1V8ZYFbdB3Ph
nZ06Wsg9jPsu84Hglkva28broQi6nditLkniemcFMAKRiZ0MAcVk9zYJveska7rdB0VfT+/uIbZ+
hMOH+4giaFvopqBAJi7sXDWlNZ7XL6v+h68m0RelCuMHp/eC9Utbqy5sxb7h7MSKl8k/OQXEbG+L
YPi9HtnJRk3Qf9Im07w45vhKlU3/ierA/pNjXHVGHa+Temi+d5mRLoWD/Sc278VNTAzmIFPIwvOj
rLVqKeuUtWQmC7IWrHzxJ7lXlnBcd2vqx3Xv4M9lZZ00PrZq8Ghe0RQgBaUj8RNAtjwowqG5Ldsu
+Qx3SrDTlDk9ZEaYfO5NeJUti57VNNTiz4DKKcd+aExKoJmqbtffUWkyXclUCZ3yvsu7V3GtTL1/
Iqq4l5kLhchn6A4XN7kRQdn9WNYFAEfRaXaG4NHs4ISAovwpdAvtKXYU++wVyT14VtqTyP0uD080
wKZXIhMzHgbqwTXhPhNZYhXDJZ/9UzEVsFWQQdyVyw5JXfZFE8VbZZl5FxF1Lf2flAd8EZ0M4uRG
hbOTKYmQ5jkE3ilKXPcydYN3iYD6Ix4buwU4trnGmd6G+bqMYqoKlymfJHw/dZPousl0/bMfa/f/
HZolnv3XJLDjmnC/6AApmqZmmbT7/TUyWyetZafxUH8Bf2zameQ3ef13X2szGo9FDr1aUemwsXH2
d0Cy/uor9nC0tKreQ1Yxf7Ox737ab/K/2lfLOn1QTN9a3t8f7GX9n/eV9T3TeLNf1ndKJ7khUTre
FhkcjSHFeqTpguJrmSczqObeeJvQuv51tMpDDHnbp8yOxod64XgQua8l0z7OElBFFi8dPl5n0KvH
vrSLl7AdT+MiNkjHHU2InXYyVSwFwpyh9DgmFt0rIX5xDkM4A4cAlgRZGoSq+oZW34XKR3NPbLyU
iwwQJNl3SUNu+6cIKFeSXjIfpuRbOMS02i7adwqdP8Ru1lroVYGmXpeifkC7tnLOBIGqslm15vI4
90b2aqlEampgYO8JxuWvHHY5Ac3jZ8of7cdeK59FrPdxc5oIV5BxmfLXjC6wXeQGM6U/rEH4F8j3
LEwuoq1hbUnMH0nda3fvaiLWGokrRymye01qCKkGXyaO1EQYWWXcmFcRXZn3jtQP/pNDudQTVrX5
R970rXLFCxHkvgGA9IjmXdJxBsexwjcB7NUi55FKWIeNuh9cdIC6RRR3LnakZMCvyzSwZZbp1MEB
NNQqB+4JgprJa51HsZb1y95ud5tsu4csL3aBP4aXqK9uN5E4LPeJ5kG7Xz/eeh8AZdbPIsaO003X
eVvfxwSh0tKrzwGp6HO+XHW0BEL8vcxTe6IIm76b6BhiuNlsLiJbjX8u04UJ5cRquTq8W2+zy8k1
nVx4vowQRphrvQEMEfI0NiyAt9wFqgl0dj8HJeQjDLk5vV31fYbm3XxRr+biKeZAQZV3Yw4bldKb
xw9ysZg5gtz89/NIM/8GfGU5/FQstsOuZVuu9+F5FFlhq3vj6H9uVACZ4Bgp4u/WXDts60kDSGYg
mhR1B6cqb7afqQGv1LzTpIxfNpFclfrvHt8gSkD+TCJQo0d5nKxowV6Sv+Vm47npYBZL8hvJw1L5
7D5GngdB4ZDCiWKDk0AVYH9Hhst6+SdjioluTDFOPfiPN+M8vzU7UvEEEElfLAAfMkRQOZx4Z77J
pCyhNsn8dmkbXgkayAeZTEUhvmInS/2TbPOVewxFWO0syrRuOnrggV6g5HyJUxYSuIyXuKbMKSrJ
oXBa0I8W9Tyl5nwzes3q8s4aUky6YsXcI/m5I5pG9jNcFvrrHWTt1fHDHdYlRAiqwZsfy1yLS++r
36AT/G7EigmLct6c2z4kar80FGx10sVsK3vHo59SZGApwBcll91YrR72RJUr1MBFcIht6jP5UQMk
vywIjYx+smR9cDphYf25zrpYPXT3EbQ7Gn2GaeVxKDO68EWGQq3OVGXX9zITC12BeUemlWmHLz2B
lQ8WWde8/I/fCwRlH1/gjk3ayHQoOjAtsOI+1N+Ftq827HnbL1pP1+vQJ+4dR6NXsA6DQ5iCgQxc
uzt8n7TRPgQRpVcNFHK0ZdW7yFTDF9Jayb3TwzGyzEaj4JO3MJ/79KwcReYuFqAlrRaaGUQvjse3
xKFq4+hTFHb39lOdQNSP3Xu/cv5oiHm+tmZrHGFNMiE8ZEpjR3OjmF11ywkeSJFkABor0R60xLW+
VO61SG29de8nXVtXSKg7PDoOFcOilBXcOatu05KNcQPQzlpe3vt03FRx5oCSsFSfyzzTeudaotud
vhSsd+C216BGwbpIuWEcpXcZtLKvRlSRzQ0759aIY+cJ/Lw3i0wDW9LQoyejUU/dcro1p9m41cvq
D72M42ZXZhD5BGz5FaiKfbgZQ/3a8hYU5uV4PC5DmdfGbRm3Hz30bIAZQh5wMzy+B+gRlYfeU8oz
FGC3dQ33nwwib4lIEX9W1BuRTWWlrFo/tGhrKYLzJndplz/leftVXay6HvIyN84y8Cqr9NBb8Pnk
ulM9G0lSPauJBRtNr1q3tKZXz9VCO+sX2v2UKtkj4GoOwem4O/i5BpxKVuWP/EoJwtrhWSw2eZuM
0LkaVXcQs7QbDbIAlr1rQcO4iRud3XJRpue8hQ0Pslr7a82LtPfc+MdEjBVC8zb6RHpxPrTmcjaI
Yu9prAy6KRaTBFLbwLebX2U1PWu8i61P6ZnHZL7Ll9WgTbpNOHn+MBqPx2kRRp9SC3KyNKt+aEbz
rVfy9GGcZw1mRwe43Ux5KRoj+DRr5nXRZdqXwDvrzbibCZ7eTNHEN3AZhmXIhyVAGvE8lNmYu/fK
7L5ZJHoSk1/u0uOqBZnLuAoCGhLKiOy6LCCaSAk/0TvunuQ9pNNYp46kgLa3UhnBujYltUEWwg6U
K4Ku4Ita1O5BtLPMFas4T5l/Xqc/l4HJybmsMj+t3avOtozDtmyd+7So2MpBJzXyFPighNHerf4a
JTmE6YHy+xzGT3lfTV+bIa5uqr4N4JU25tvWT7zlcfnRKStGiIDC9Kk1J5DYaluzD/GU/9GURn0r
qZqg58imeJctKzM6bO3GhodKBLtleu3wnbuCGTHkC5lCdpmaD/yBzIcmz9M735zv2QabD1VjG6t8
JMm3b/Wgvd4UouWcRPdw6ivvFhFF21rHif3teVucjn7rTKPkXgy2hYaKaJPSw4K22YqJBpEqIejR
2X1Q+Fr77HK65af358fkeTbeW+6vH9ZWQx5fcQR0ZlBCH3Yl6rDuxhs26guU4J/+8s+fK/f32qjT
2w9yNT7SJxk/bOJSiVLIO7Mvm0hWqFJ72AUO5BYfFL0NKn5vVvZhU6z/SLeHgnKoLv/H2XUt140r
2y9iFQNAkK/cOSt5xvYLy2HMTDCnr78LTVncln3mnLovKKDRaFC2RAId1lp+RoRgzZOMgRGp/k8W
uVWBsTRvg/TOONmAQzddlbKe3v8vTJl+corMOC1GMmR3XoAxt17+pRA3iEE05YCUWgvNi+O7X0Bo
GOyzKmRAv1aysDfQrT4Coqa/kKQPa/Mya/AKkKZAJv1IMtTWmrgyOJmibdbl2uRdtJ7X00Ka/48b
LSb8D7QZCeZnoAdRDW2IFOmPi8GhaPt14oZ47blFcikjHDLBevJX6KrMLCWygPUS7cYOftfCbi4J
yvaadRwFySXrwgGcstyvNgZytb27KZqnBhxuzKsSrm84rr+vK5fpTgQnAGMNh3lngzW41tG0ZWQW
vmL1PEp9ELuU8h/bZemOXvr0IZgGZ2OgnOzWqu9A3kl5QhJONZXHoiw+xYnWPMSufG10Pj3kTtGg
DvOnfOisBFCQAic3UlMTqatZN1AXk6QPgD42qsYvkJHkRijcXyZoJ8mrT8smtEDt1IKO6rTIA9cF
UK/aiazRRFgJeM8l7lg4yyImKqenNHLHJ2AuDKA5C5Dyz/VXWRAOB3fg/ZU0cnucjiB1yDwaUjME
YJDSZVvuaZVj+v1jAbR5ZZEa1K8HO6D/B6AM/Cljnfm30UbyTCKtAv5nJpMXGtEDFRH8cA7gp7bL
otjJvTFXwAXKTse5uQcOC4AB1JBW9SVwktw8zI4kS3wR3Aaz3y02lp9x+blFNx6itLv/GTMNKD3L
Kp+DzdpyjXJPq0BXNDzipb1sXBgmaCPBvXr3Mw6xfvczmiEzz2V3QApHKdpTJb9x8WybKLH2VRQW
EA68QjIz0shpbDupDyUMq2QAE3smXwzk8Z+Q+o047qxNii3s7U2r5ig0MKaXGgV+Y9UVD2HYds9g
M1Y+YODk0NC1J/2WatE+A9zmsy/C7hlfQxQrWLw40tAF7c4hbUC0gyJbFyw7mdgYRVI8gBKze9aR
FAJoUBMedbWWzDkFKKHUJO1A5tru9YHqHiVMFB0JbMQJRQgWI4qTzMDa0ZuwH7su3BgBONhJaY7G
JC0vPTmDqxndCPzva++wcEc1KyIHc1ijN/ulvoXkSxnLouYApO2dPH2rkiG1Eg6/A86Vd2rIIEHO
Jy2jLZIWVdOABgPl0AjSJTBNgxxapSHLWJ/2zC46ML5h2IEj/Qm/kHQrJgkcGxboVkFhChco7sKu
+E0/yp9IlZqIFUCNVvb/pO+XSOGGPt2rZ/shMi7peRw7jM9OHD+1MfOPvEwNvrJZAVA4gM+CGfG+
j3pu/0hNr5QT3o5eGbXT+l7p9z7IGrV52f3cYmzeKNQFNo2pxY3zKz6DgBkUNgCt9dI88QQ4BmYd
mnOjv/VIRrOk925oubL0YssAtpha8Sc9mvj3PcAs8wS2rGZH29Z8ZKVHy/6HxyC9ogYgcFqYh+XH
+NOOf5LRFo0OmIUmPv4PP8SiUhUp/hrmHzm2pn3qysN/3IGWURMEcmvqTXmYFFWPoZpaUfwE6qKL
6upj41vjnkQ0+U6NJupRkfEsayPwhu4AHPwyz76ZW6xQj7ZYVBbzfuw2Xl6B4nyeJfP/vphsMR3o
Fnp2W57k3dMuW1CPATkO6Wm1s42McMcbx79SDAKAyeXJNIrvdzEIswNULdiNtovMaoJdEuTanxbJ
MtNWGo+Fl9rFcMlVw7jWX2QDx7fBkOmlRgCCReZPP7F+bbF635vTB+Czxw+xLuMHUPsUWV8+wutY
PiZurj+AN5MGJC7GPn0sT9WbCkmbfuVKy30gPauYyi3v8G1iSGzctCGbPMpIpyZRr7jALPN6/afp
kqoDKaddxFa8RQ0DQm125GydOhv+nkJQlgppfG3i0UcFzOTcpjHWTnUo+bqp8+Jrk3qk0OtwTOeu
0yDB2KpuQDEAwILG9a+jXeykUWYfC3wvwaLEmwN4X7NnADn+oJVRkn1NTZ8/O4gvHWjvXGM97W1b
1m9750PE14D/XPYGb9Tr3ghsV7fawWnbaOroJgRAlYIKsdmitL5opQG0hKrpbimqWI7MyIHEXefy
xe5NMGcmQMY1enPWBca0Bd949KoLeroKCXP+E9VX+x2orKYoEXsagow0XMugBmr21CDcpGaX4ViH
0Z3yshZJE90VZHE+EmakRO1NHnwedMDkgxIR3ms7vdZG6ngkt+D7BZ+7Xl0dx+keOy37Vip9vM6R
m48g7An3/uwDCAPglIC8dBtn08Uh36dMk5+yDkAdEDPkTe8SZg/IywdkKPgmwAc9MX51gTK+ZhJX
LCdq+bXO+9xC9WJcXSQKX+YhzYDOl19RZYdscE3XUFisFGkG1XUIU7vGkQyS3jzrM5BM+YZl7JDB
UzhIhRDOHr6lL7OtKke0cLSrl7Ixp4Md4No3FEZwAvWxAZdLC/K1J6OJ+L6rC9ejITVgBfC9LkjM
vauXDITZwlw3bmge6i4cV/QfIxEkO7RqSHXwy5D+n2jYBNm98uAjCr6spdlFmUzRbKU2+h/W1kG6
7ruQPZqyrPY9KMd3cCnVHzuwxGZInfuCpNJkzcNBP0+hhPsIIRqPJjRe/C0G230eeMoOBSglNmYq
xedoBNoHFsreijZ+2gcn4ebZUzxYGxkFV/CIjJ91jmx9fawtcESZyaPIa6R2KBh3mSc5Kimi1wkz
7V4nmiDI5xVOAC+UBbQ15BBahRUikKlbyNT0kSyhetSYTYWamEbWq2Ui1cvf9GblZPgRlYY7WyK1
P9mcdd1T5A7hmbT8WqJsmORLA+YCbYekuBcWuQ2SQVC9wVBtL4A02cM17Rv7vAF+gacnrXuL5Jht
eI86xyri7o2aBH/ot0mzHvupEMdFXvulcer07kwiWk69NNfx22V0phfBm9BUPV5sogQLoxaG8gDe
ZDdZ8fZSgnsHXtA4fwIaLTLUTQCHz0Mls1FZtLbjyd0ssh6nQNGX7ZknXf7Eiyy6AZJruyiATRKg
0HHXrvq05IeWg/sTJYXDCU/vI4EjNj81NkigRYB8/Vqa7YNdNxEAbQzjU1QYGepBm/gUG0bxV+5r
a5LrE4t3oP3Od4VaX+ECjiK3/q8syrVj2lkgN1JyAfw51Jcj9w5hVnarSh0VqTEKsKwKaQHpBI46
mY3yZrS5ewoMEGPDDWN95kjENscq+/b/0zCUDesXG83w2JRjM6eWJ7wC7EKKwqZwTjhnwfTJEZxv
dZV+rjvpj/8SJ7DFr2ECR8ed3hI6uGQsyxY6hRHuaBOLjFng4eDJc1tb2wywCCtzyIe/bC1g2zCV
4ZYb+vCXrIth7SPms6fZjiEKXqUGDqdq1vfLjxIsJDealJO59segf5ZT77/YWeDN4r7GtT0uHmjJ
hM8pCJcHVDAg6/LJwb1nxVUxVlIyeJoH40iFV9SUDKS8fsETZJqigstlkQkw3WnWoEUC+A0rDW+a
/Ri4A7KNCpQv/Fr83xoAyhuyfNwuE3ThgaNc1utluqIDA12X+inINlOAa43uJuWpCVqUR6qGhoVb
oByyG/kDs4xit6hQb9GjZSTrWzvaa6N5XHTfqVVkk6ad0XrAh+TV8KL3uq16DCbKrSNasQffFwBn
lo3omRPdjraFiRr6BCG5W2jgW4gAlNzaetTGm1CT/yCEGePVC5VFbxqAxc6q8Wymvlg1ve5vUHRQ
4SqoGdl5RLBhanu+LUFVcKaGhc4TLj4qsBXwVaQQXHF3do6ay/WdleRAAWg1hnw3gMLC45T5iOxD
pyd0WZLmBgJB3nuFMUCJ3Z6ktGCAd73uMvu5suroEuvxlxzoRS+sZOmLizShQQ+KJxLJFn9iFnMy
BHyq9AVU48iGA4mX1Tvhg6EalP83cB1XzaofhvCBmqDPowctch7lFKE+MjVyB1UFXXgUrPr0Tg2Q
Hhpise3t3/8crff8To4O0AXXsV1XN13z94LIKSpMHgEx8MNUhu56GoV1CAMf8faf9RqGNF4rN+by
jRyhJ6UxF2QselTDEahZwG+d5kKNd3UdnSitg+K3mTrZAziuDQEPQhbu1CNVAeICjHSj+DlWiwlS
pFmSlTiTbqwYzvx3E7OtxcL7H0DZpyWkAnDBVwt/2olUlk1oWUO0AQHwpkZpPnbN6ANk1rq4sW4+
CtVYwMw7GCiy8Yq2folKWyWjJKBG4SCuQAahRALTjUbScNszKjCeUZoHfos25IjG8RSs8W8LUmyH
smPQrdMKmvgPRkihrDRnDzSkfgcWpm431Pjgc4V2aCpURGrKIHVOQKzaiV/lpIaqZhQ6grhm0Y/8
MrnlyGzzpphV+2WCFiB7Ml+HrBDrxRxNLPtbBRKPYyaLLU2QnjBwUVYP0QEyg6GeSyE7ZgCgS9Xm
pLdstGyONNhIA24XKp9oz0WHejabuh0Qvlska+FnRu58fJyAMblDeXyNq0rQmsdeSpF5M+6SGoMY
wTzScDD46J6AX2weB2fKD8gP8RpAZCC7iVpSWtQNeG1X4Yhyv3Es/ROutHxX6cYDjTJgTQKbWE1E
OQ4aHnWpQXKGtUdx5eFuIgaG5WlRifPQP5EsocV95JuHESUCvTK46KV+ALcljd8vidueHWMAd9CS
2cysqLZKe7xkXhe+bV31pjiBsvttjzzIR1y1zADU3fUIfF+qB+9GOJ0GKw+AFfeTrAbhDOki+Wzs
D2M8HUKt6eJn5Ju3YOcOg22XpEjtJ3WqJkcqI8CMkUlnDbZVXAcU6TqOFpwmC6UHIkUyMUIHWu0V
wsnPmoXarzV1Z6mhdde6tYu9XU05gpEdrmx3XVwMmi0gs38xUilLpESGqLfIQLh8tZAYur8TLWaZ
FQTAqHx7Nlqc2eWDM9nBwQ1RN+NpNSjk8kgHJhA/3Yki4pfDZfmCOGO2TYPC8PIhMMc1raCmN21F
NJ+mO18pgtzc3gQNqolE1VooHkiscwyYr7mHAscnH270/SJKfJCarYs8b86l88lxrI2uJQ5Kibl4
7EdkpGZGCr55NZym3oFnBDzM4+Tma5JR4/b2sPLh4d4tMievP5dJWJ3gn0XB+Ii7je6M9QNp2Cnq
ygq4tRf9tuFwnk2IIi0y3jcm8DsLtl6eqWNFsqqSMNiTXmD3ydkP2LlExc0pm7R2H9vOnkZSifgw
WAVwC5IWsUAcXWmGGotmqDvaMSsQ2YQ+KTnSAmcHcMY3tHCZWIbvTdCYmrtt8VvR7BXS/t1eosjD
/wJfZbB30ASOYXLAOwjHch1XAHbnXf4MgkFI3TdL87lFtcsG+I8PXTf634FKuI/KAJAa3QQkZqSk
ReDDPAQmDiTe0F4Rg5KRl5T5GvAQ/g871g+ZU5nfi9x8RJV2/9Wquq8GM4srag3+kX2TX3WU6ACR
CTAmtdkFO+kjZ89RVyYwDMBh7heT55ZledD1TD7RRDvsQqTpPc4DOECOJoJI3rLIdgArFhWp3Cao
3/F4W1j7pDX9x4qVX1LuFCcTdVLxCvHUAGeOx3nOtOtzrI1PBt4BqHWOUNKKJUan9zsps3ZV2JOI
V4idaKvOb8xtw0v/Eei82mOZyS+2SMtTX1X5Vu+Lah2ptb/bB17307w3vGGvdm3zuTQn8UBLFvO0
O+2hnjrvnQixVNsAeFHuxxxnF58rGG/bQmWezjqk+Ynwg2xZva6jxt+FhgSURDDm28oCjj4Nk3Ro
970DLJSxNKIPSCZBgbFvm0CnhHLQArhNn7SPmq5GQ9o96iPwrdQcNc61ATTTC/X98rlhMju2Q4HD
Vz/sUKLIjo1qeClRkTqlKEvmFf4z2wzvfpqR1eRbKyB5Yz7pu0rf0xz8a8jYQd6QA7QmGJi7ydR9
AXGhu5ntzZo/d1vW3W0J1KgoB+iq2p7Eoi3T//aXYf6G7GYis8ywuWEB+gTpZe/wwaYKxYP9VPbP
wv4golTEa99U3wnQqHpF4kRnauDaAZrC+66NVLAzYkfyNLoPjAYD0kOAn/2HdVZQPI8S0KSN1saz
1T/qzVuxuMQdErZXpETGexsI1+t53tRQ9gSXBdLBE3v4C25wf98bcPtQmqTW6tW54eONMicpS9L9
KZoRzWhYO/2NgKNIjUSAR7iRCRL9aodUHbecTfNKMlSbEH4TQHCvTYK/YTAXOUcgFH6lkT3V42Mc
5eGhHDUQilcxSlkGntQ7N2rgjaIVcpCHqu5R/JboDLAwBkeSmpY92wyABzuJuFsbo5RxqMEnB2KZ
NFgDu0MDFmnoX2OtHg+6HeMT7QT6LbQq/VZayFrLwyCYZcuENIdsVVhptyVZFI0Dfq1HdXLDNyId
s/tmkckm/RJ0OGEsokV3kaGAJTnXwPuqvdbECxVlWu12UURxRHb69/sVfK7v3B0GrlWc2/ilZZyx
397qCSKgOCmUxXNBCL84XJ7CsWZn3B3YmXooOb8f0gRY17+0LaqE55HSjeIJgIDLWqmhehNerDvR
O3MxapWBlGDY2UbvbWR1KTN60AEKNZAMh+/Uv4Rl/rGpNf7Saqb7xKPe04GJ+IIjNH8BPfTWjmr5
SCKXwf8WGeVwpiEIRcWqArvlnoaA/my2yC7uN7VW2S96PrBDUMKVSJY6bkXbxtcHLdsIM0LwugTA
dKQa6lEDlwI7gqiUH6tRAUxTd5mhHslIcVlHZvBiTHNvMbGse2cGFcnlBljd0Wx/sWWSBVpnNAI1
UdlQX1wVj09z4LUOODzNo9HR13bYmlsaNn2SXa2yuNEooOwA1sQAeA2HU6ryARq80kGMDFwHmnWL
EomtNhzziqnF6KwvdQboxWHUkFrkBF06rpO/zRyVP6RATRHk5gWHcWQgGb3cs1r7SPKxqbBIp5b1
uVxHOb5Zyzrq0TrqAf73v72bf3Pn4Z0Mx4bJgJHBOZuzgu/ceXHSolTeturnkU/Cs2Mk3DVF4V/y
Pp1OeQcWc19HnuSbnHrU6IOJG7LD890iW/TcImx3uobI9jJLhpehCPXNlKXV6Z2cdpzg2VIhd7x2
1N6LYer5ZjshYGvOk8v65WEL4Gd5iT3+y9MNgBG5+4mXtbSFejq7aKvTsv/yEF00FWuNt69PR0uX
p0D693SaBmNNoqHUcLbBiS8N3S8HcCGILwJx0Q148gBvYYvkuZPd1wmIUF/0NIPbDABRAE9k0dlh
gKQRU92tbVENGyGCZtiCWZ2twf6DBC8mZfTNnVCvriFlq6fvomuO0XnWLNUnsi3CTRkE4mDrzEj/
JpkW1b0HuM16I3q3jL6NEapnBJiTPRCSVNojoNCqjT4WNi41vNzXQfV1UFU6tZyya6saGo4hLoA4
FT0uIpI3g5tdkfcpjnXN9yQCsjFwFajrpm5+NvxuRaN3Jusa96eg3tDcYnbRCvq/Q+BHomhOsG1e
Vf02qNl4cct2vPj4Y7pEhQb8lK5Mt6UEnOOOZoag+Ucf+LTztb4cATyUwTudmOPNaUD3SippE01g
di7yYZ2240brwdyO7PTipzZDzBbUXxeke1eoETBzsflvn5p3FSuOgT9E4JQLpuP+gM/Nu4oVAJOC
tw9gQs9FzNozstlBAmDVBxf3AlyvZH+2AfXdejQWcY6uZKjiDRmoKhcl6uF/pj/POo5aOS+37D3e
pvWBRot8WTtvQFYbH3f/97uS2UWdem/PWfSgngk4uPBCx/khpO++pLoxbjNeTkfgojpXCxnIa9Ta
+Z/rFEUkCrYqhirTB2D+l864xRXiVVXXJA4hVuJ/NrIKkJ2Z/R0+qIhnuspcEOuFxTfp/PjB3cys
vBOgbqmX85jNmgu4YdohxeBVsyN230XL19zraxpTBwyejZbHBWBfUMRADTfDi0TBwJVGNp86cI7Y
ctYIVcFDqWnndxpS86XC4AWm3B9maQekoCUSJfq/Wae1koHzBF/+BKTUHxiqUpNVgBrEo2sFuMlr
YfAk9CZ4SrJAbOLKmrzQBSsnXiSndOoVQG4Ol58aEsacHIKpmsd3XYT1omhdNfEKoALySOoDuIWN
R+rOTTTUKzcBYwgNW+/ff/MtU/x2yuIusiBNV5i4RRsoIf21eLRPHVknmVs8M0M6R59LBs660Vgn
YZPDM5uYN2paQ07n3LW3IT5nt1nNKDR/J7Op8ay4k8lmEHG/7jj8mbTE99vXxWAGyL1e1O1+MUiz
aiN4xn7bKEiQ8/G2nBbRZqiMazwaVvbXuK26M/mVyf+M1608JfgwkYiaO0e7kbOcZhdfNeDagaRE
47fZuxXWFKNsyjIB96fomyyg3OC+prrwn9tHqRrqOTYHmxPNZPqo7/TQuZudiLwJVFj2sSFGKFo4
S2n5SLxQi81kkmAfAdY+ql0kSErRjIOr6t1Ys/X1UIvnGRz4A5Q3u3tSaUl5ELiI0LjQg396JoEE
pHW7PuIpomGAwW5UMzNCqLpPNdnEUYZ4GeRATUZWUAPm1z4Hy5Pw3WlHZT9WiphSP9T1hYaZE6+Q
+uW+DI0rHy0kDqG0F7VCCLwcsx6AM6RFNrS+1mcbcZ3c25imBBh+lvtSCJAzBFpYoQRyACRHZSHf
mhoAyifnIg2rDUDnkDuuJkiWFVVytstmRJ240qExTRvcZyvfr8EID1D8zVjigzG0Nm4tNF282X5n
jIa0JFZbvbPKaCvSuWsqBqApFLgAVbI60E9cjP6nqEutW8A18y+8KumfBUQ6/BpUdQCwapRQTTrS
AvSa8TWS9AEB3ISAydWcz8HU5Z+4nwLqviiaFx3llUhq6pOHMNa0rS7i+gw/KT+EhpMcelBLXlLE
RLdF1QSPVifLdTrlzQdWtCbiQkn1OTHESwMkmn+CBhWYKTLbvcH1QSLbRj9cuMrgeDhH4PY6UcVH
FgdISK3gMprrO7oM/E74A4sPVAPCRek8ttmGBrQg6oAIh+SG+A66Kxf2N2TiWMBsG4TcdXIc11T0
HjInQhCmHtdUIV+Yzf0wNyuxNd0o23V+X7/4Rf6lQR7WNz93PiLEz164LP2dMTjJ/leFvvgEgmTr
VBFVs66QlXA4iy5W/PVOBIQ/eR1G0HOzFs5bHn/tggCOilHPAec4fqX52MRxw7GAcUTvA7wX3LqU
c7CLAmczsBq9VX5O3uOq/VwFavnXVSRZXkXIXWYHsBsfOzPRpm2EDBvklwONwAMVcX4GEps826A7
K5FEfExoIlE6NJvrerABIo+NwwYKMZCjkw3rfIK/iNZNTefoF+o6DRAQfJ1tBUN1YKjZ+occ/7Re
Jp38x8a16+xHNxQxCt3y6UPcWfAlWFl2SXnhAAMm1rZGxuBUxD+4N9UWyB+qutxaClfIrODy5N05
mBTUUNACdYjkFV5I68oo+coYkNW57op+Y2SBPCByBcA2U4DaeGkmRUNMQ+TJTV5Up/a6tIbpVfGP
a+7m77pkxG6rH7Uleq8U6Q8EDyfplRpLTnpaA1bC0sL0pPkdSF+UkBqS1WFTiRV1S+o2Y3hzmAGo
tNYFJVnZ/qAK8FFzI3ObA+EYlFpAADk3+UqTdZPhKKVks1JYo1sPRQAHfOMhnKNmaH5e7ziRdshw
ixhtYL3dz7iyQHZODto0hd4cE2ZzSu3v/XpykDcQKNhnt7KOmmFGgD4TcOMSCLSTpsD1pOk0znd1
HHVHB3ha+K2WToYMCyNZwxNuXRwVbUHFlMCnT431FigDehQiV68eql0ure6UBu067VtnRCwQt4K5
GxbCQjoAbj/zOCYF3MkRwAVanufbRu4h6SMEQEvY31p4vW7U03miexNHejMNXXyabPgb8h+BA7ce
6YF5RwNsIh8fgKxrHGcV0kZQYgsK4eG82CO5BlC+dhyvi7jJ8Akri2+RbXZ3u5sVLj0oX9uV9hB4
RpOUHqWox2lYXFkkHyhrnVLj2zB7NuLKvsw5771hb3I9BN6oypGXAhzvVVg+kCotetMnUWoJe+OP
YgACh/Wqr+zP1edWKp9HLXi1nbzZJl0kHkuctJldfjW12FyNBigkQlcbkFyGyDc1fdAdJ2RBXeZR
URVXu0IwVClQaFuTub3Tir5EAdPPRf/JUCkz90Kr4P6fDeE4a68tJHpsWj/YG8PAEY6rq5nHVYn8
JucXonAlAlglKkqXXbSRfcfLDk+naF9jXds5SpOUyMKv9qyx3LQW7oyEep4WCc63KZJA6bJADYDo
M9SQlbOI8NJJrqiIVjVIA7ZaNwnHM6SfXYATvF3w00mPbJZKLxtRs4DAFuwhhXHb2JYmN44yQ1su
60hFmSID8w1lebR3esrU5Acfesmublx0J5G0m7LNwQwtx+7kpKZTeLyTLhgdEW48WbFf+DiVoDtL
aRGN1cphAKf0PHG36NWK4Rx0lMecuIL8wq8mkt791Nn1rOvB4PE21s0e1Sw1nOa3xMBZERWeYjcL
Q96eh4xNJ79IPqQmb4+jKivOGh31ySNAQnoHILKqWhmYPq8ly6mDgzz+nrW5WnmZiI1qH9RGd15E
Dgfjo9WKL2SDjUhOgIvYbFau5pRb2sbMFWdIAa7dVscXpEEVy5l6rV33eDggGjqdnng0wc0e12ua
nrtM4sXGYrhBSVi3/SVpbB147TCz2KLeO9nImnrrK9MR+EGRuxj34AhjIBnbWIiFnJzczR6EMPBg
oLj9FvXJJv1Vw5Z+s5/GMjzrYOj1LDMT34vg2Y/9GqwqVr4K8tjCm6hAkDPIGJhJHfFUxbz3pLTs
N1VERnOk8m4bF8nzgHFvSrGu+TYe6+brUIp67TdGcHGjNLq6hXRWxNryiwIHdvzFtI3ba/URsOlM
vC2S6SNS7IFaUoXfJTJJtoWlDdbfRZh8L9xIbB2OXM61Jax6PQLvYEXKvs8AbPK2jhRplCnkEsDv
/Jztlq6ymKVi3PbxZorFCLaxbHqgXhZ8B110caMBNUjbBeOWqGqQJEBrVnW7ZN+HMT4FavnUDtPD
aLv1A39aTJG6EbU96gAnIA6/aTqRSHY5PFu4eKTg0NCj3EciA5iz1AZl21XIv4YjyQM0QnfoIvD1
WEjh2wiFgEINXCuvvcl10sJbZt5Nd5PxoE7qu3dyGr5fu1hd7JHMd+GNNhNprLRcXPB+QSgNZzIQ
J5uGvgr7ElzGDWooPWOYxM7lue3NY0RCwiuK2XCbVuqDsKyHOsRrX5mgETWLmdksmERfzbSWZgOy
AbRkuhtYHzpw6FWKTM9Uo+aXkYOUKlvR7lmhbn6Ay3bWpJFaJ7r6eai7bh8qTx+eD0xfqucrn19c
pQX+uFCsRxMko1lqNOURTBDNWzdN2a4WA+/08gCMLWwQ/XpZuxjonOJBm/K/7aRGEMbPzX3NZfbE
ez17Qp37CmkB6QOJ4g7kjnELAveQe0Vsb1KTObcKSZTPqjBll03watkK+6OyovAZ592NDcz8G4kW
DVpAsjcbi0beN6823jTIxp92IY1/3aVokZ5myr5Arpsur+Bb+cRQkbmnUYf0fnBzqglkic0TlSGM
g9OazlZOrb4C8JKxvruWzNeRukn1VeNzYz0n8/G486QTxcAzn6rY2QVhswtNJB8BGgyo7UhV9jda
xoNPyO/fJgCY/QASZHx+c6apP7LwE4AsrdWQ+8OpG+38bxnHHgLX4ac+iIuDlgbxvNyYJsSFqt69
gbLcfhRO+4HMZn2abHna+jta9baLMFl6Qdqm5pFaZwG0cPplF5LTLrg8b0zXPaAo4dOUtcmT30UJ
WN5dsAXhCrum4TwxhUib0gf9QDJATDywPnTPjfPNBNLGA0mHNjFPylaI0kn49d7szOMhSFsvLAv9
YPeNvdFcVIgk4MDKNGG85E0bHW0HOIZ4u+ZfYmPAi8QPPo2D3iGB1p92rW+xj8ic9UhBb/pyA/Kp
/AiQ6faFu9kjj/3sC6jBp1XWFsVFC4wBv+PAvKOJUetKb3J0BuQiMNeyLgG2LbwM5VTnX359DLA4
4Nyh5OoxlI/7nPV9vwVHxzFO++km8N/2zN2+WedIIdzNw14PgWPHQZ6gZh0x+TiXPoci5k8kqQAd
CGS0sjnQsEZd5B4unn5FwyKJ2CNujPOIRCNAVD1dF6gQ4h7ve5AbqIZ6Wvt9dAGDTQOcb1/FCBgm
V20AmfTYs8MiJzVq6k4H9bfdxzvSfbdeA4EeoBQ7d71MLHpahjP7iBjvarGMAv0BVRJG6+6Ebf5Y
NlpUNPw9Hsca2A30dKE96vOPo6VleI12i2YETodL7R/nI+6Y1wfw05ceiOjbcAXc6dcxY99yXzbI
AZaFhtOalgpj22ltheOW4nTm3RCuDKNiaxJSw+LaMbYu7tyJjAF3nKDWHcfWv7TA34B1Y/zsC4aL
pJKLX+SBAznp1xbc9cMIz45aBArg8bOwxwHBino4OHkzGyP5suhtkxx3t1PKx3IXKRwAZhWHmtvG
uVOV/yQa/Lrc4MbYrCMFEkCyPizL6xDgPR9PIPglWVSMBko0ADs5D5WyyHqcksco8YCkaACdW1lV
e4TJYJwXvTrKyw3qybCHegpq3Eovr2D2Rto6RDyYJvz6oPIvRIT+oxV2/yDtESEI3rmPrW0/g8TK
/liEYtpahSh22gStTLYAomAGqhzAQABOgYubDMmV3t91lg37dsjlyhgNxA2QCnmJGpFc6U3+fjYE
DvW72Q4pIyvEU1RS9E/LZe2eQayYnt2+bTYGYOPXXexkIEbJgU6uelH+qfGD8NZGw6u47BASXFRJ
K0jHYJNOQqxat9F7Lx2j9GIBm6T38K5/ZDhW7e2mTi9uk03RbjDgjHAYfIJK705ZRNOnBujv2xTn
hZMh4JuRgRhQGgG/AohYjDXPm7GAJ6ypT3fdTou/dwN+M+FQ6s6hQKOX0tjqdhvgpAs/PE0MY+OD
yU+NHT9r8nVis7/irBx3tGSIwDge/B9j19UcN85sfxGqmEG+cnLSSJZsyX5heb1eJjCC+dffg6Ys
jufzbt0XFNCJI3uGBBvd5xxK3gLMK7N+oD4bpGwTsF8J0lXnozz1QuBuYRR+Kj13j71Y/9ioYcA3
bBdpTriiJSlwlJVjc+kvEpp5yPj6ehoZu0WBsP3e0/F0cHBz3aE2B5Aig1jrOeeRn8eJj1+TTPwo
XTexG6U+YB70SQpI0OOM9hnU1dbIX7pFLxQmJd/VTmP8rNPyPHhe8bcoraeqY+5fYAp4s3Jt+A5+
yJ8W2Lu+OToaJpoOjFc4l0d+OxzlKmBpsO29JnlxUWtLSVFaTeh0kujK/Pyho/zpsvrQKcv/n18N
MjdH5kCobmMQZU8R+kIkUlIots9+4FBy/BbhRWtVZU54mXIzIHnaee9yFINH/yp3x3q2pzi2xe7j
kFwPvc4HafqOWfGVWhbtEbwPkR1fqReSq9XvutALr8QmTJZqtfilenqlPkhjBKmY0omhN8+AtW1X
E6rIVyPT09c67XMf8Gb1X7hdn1IRp0DkizZtDlZrfwKQWldk+o/MA+6RNVVveOqVK8bs/hlH9EiN
Cflo9vEnU2/ct7QevBUD7OajadX53szH8dAIt33ocbS2Tppk+lIE+U8Hz51/AJAURN0/dpP9gzf1
9ksXeHxt1CJ7CJ/wdcfma7DNRw2FmKusMJxX6Yzf1c36Hzni4RPhlAAkNU+T3ZpfeW9XK87i6tPU
1d02sbzsXKNhEPsP8zaObSX81cv7jzh6NyBOhWyMzlFsM8XNtI9aNEdPDedfw74X/qBmiZKFQ+l+
XbTL7L/t7rT/Go/s0BgLILHOAcSg5YJxuvAE+pHAox4G+u1y0daKv72u7XctLRctq0ZgPYF7CvCe
iXAPyNvXx6pGpTu9/aK9eOM0Kb72OPbfCasB9osakPD/jB5hdqLVmMb8yQGd1pAy3JDVwjHaC2+m
07xSRd9ZxeKDjFEqdOMDzrdNWDOccisvUhQaFyu6nKPcSNF14nOLAvObcDE/0+XIp3bCDi36qHVS
H67xHPugo4TSNwfdumpfQ3zPrq5eWVcSuI7oDnVv/1WDKJTPRm2O7x8O88d1FkmWAhS2+Ae8iOlh
aOog3bzH4FMCLokP/9l0ce0ZukGdqTngL0pPNFgqce5QOj1kSJ/TelFPoYNEezAUuEUW5p4Ui13e
SPcogeStws2mdxZLJJot0SnInazrrRrpkaZ7dKJqTQkYfKljP6nD4SXuub31uqQ6hpabX3G2AjaX
aWi+R6xaUwYma2yUePOpfynSGABPSb6iWkYcjxUpOuN/1UZWeYiTQ6Bcz2oqbSRt09rpmWbgEVaU
lh/rKNaPOY44gMGmv+UV6odoFprl+yxWs74Y9DeaLdpRye7slih5XB77zv2bg2p7lWWGge04w7OX
sjPgnEBCxwqBJd72zJgTOnOWB4cnaIwNceDK9cK7juAI9YsMbUe2WpLMKi3nIY4/k6RCd9ss1qoa
BaCTiFak6HEqX9m6vJCPB35CsEiw9zjkNTgxV3FoEXf5CyoBhhf25NhhgE5FLvyq78PPccWcTYcO
hHOWNOykZXqENg5rfClz1Y7p6fpP9lQO/a1PPQi+AS6hPOb9BJ4j1IGUdTf5PHb4gZYTHsLnycU9
e1QFHvXvWjQvoPQW9HdUF2xm3Que5/oJ51WgNm4bfGfUkup/aci16UZEThJWumZpp6V6WFlVTXcr
+j0WlynqniJdRw1T8kCsiJMIq8cK2RxaYcM9r4gX0c3reWXnmvn5d8uPFek+LHHi464TowgfZF0+
alMbv/DGrk9RAAxLL8qmb0reFHH84uXxl8iNxG5AJ8cDuDXeh7HFoTSysWBi70OmKdaNd41jOwBi
9IxutcgWZzAGA+3QTrJZSwogWXh4oyqRlxUy9fzFGveE96jovOy3o/fblYo0kQdAGj5nKHt7yA1d
ruIhsTfzshmCB5pZcW/vg1D+uJPTssTzOELe6xzaYQmEBm/YK6zTx8RqsIePWePTEjeg8ZFmIgY5
NZCmSBIp9ujRxNdBjsgMLaYjE8MeTXLIjSqTGwV2qGEqNppnWsAzLhvxOTF6eR36fgA+lF4+FHbu
HSMlm0hmQ1a7AQpBmEBm3gLh6vVD5tSZC0RRULkZqK+Mw+HEHVt+oqHxPKAV9h16Aj9kplV8cUVe
IGkOCq3fnUhkgLlzdpL4Hpxk7qBkYV3gMHqVl6gSwH8O6pfnKU8YcFazHFWAixBtrOYGrObY+KgK
6/hjYFP6ZIBJa0/GOo/flXdLXe/YISy9LcnJfb7aXbjl4jFVWJPlzeegC+C45snD2+JWlPaAXtdQ
c100kNv2mpmOYrlJ8pdC14pjCQpN5FOxNHQ7/ZR6Lv7QnMtVJeu3lnntRU/6/AVw6/Z65NOt6xgA
2Itc07adHtNW/t1Z6CoYuexeQCFkrNNBZDtatlqHekALYOK0NIGX+9BExhOtaNDy7wEL4meUOHUv
Jva1AGr8FSwH/8EcLFHcD38KpoPKSh8Yw+vdhIIc9AigSgHfDK2NUFlWqSpgWgsLJ5i2G+g7z6qQ
Ef5Q0KxgHtuOFW76N84TOkNw7wQLccxD7zRHJH2ro9im5022DXgdIsVTvlrjKPWH0o7dlWB5hiI+
F9hiaAwF9qFbYGqpqRVbn2Ij7veyRw0OCoUhaxQ+Ih7UFkiRKqBfYBX2utmBWAkNhTwyKr9Ep/yF
jMsoq+OdpRlI6Sbg+JgvM18BrSpTD0R4a1sPoBudstTojjV6Aw5taB+Wa83XxlYo28StHviJ4knU
a/tqlKodHmhGra972ni29eh9II2m1Dz7u8UR96mrczygSURKsl2WKOWI/LDGa241oRzZX0K1fPoU
Frw4AqMi2yU9GDqtkCPXqIYk7MVj0LrnUnPs0yJiOIvc9Wh89clicQik+wl1795xERVpp+0TEFv4
XZRlN3G5G34rExGDwdkxXQCpADa3N8Z/DHXlMFOyemwj37Ld/NDlveX6AlveYws4YQpP8egDuGEI
otsB9ZS0JEUGbAEwx49PU5oiFMnchiOPg3Pq3RIgCyU7eYl9AkVvvALCeLejo96yr3GnRSvynAsL
gGR8bfFAxu0Gt1vSqiXZ0nExelVmh9mClqNnzRZkRjGWkB8x7H58SY1A+9KbyJ120oq+8C4FDBoI
nx5lPrAt0t3huQBVwTHWunxvA6r1Ac1P+aaXLn/GWTxyCRqzvtpgJGGa139Ls7TwHVcO4MZOrMde
Hb1EJYhX9HDEoSadx7QFjuDBV7qpq8hs0B1SXjgfs/Os1d18WlEENAnj9IYV8C5ZCVyqAG9d5jiY
Wxy8yuvNAIx2fOFFAAa+Cce34/DmuFUPxPKoQ4UQUin4LO2ZljQjWe14lwINcwBdA9UPyntgN0/J
cFDOXRFHYOTNPy1uNyYZeJ5OBepDJM5pkShCfZkmteJRSxvdB5R29JdW2y8JusJf2tTLDkndtNuu
qbqvehitgMGyrqrYe+qqKH8BWcyZuzh8ttD1/xJnloMUmF7sSZmNgBAfGwAfJUMBDIgxih7NDAFp
pRw+3MnebCZn5VVpuY+QekcSHkW4VcJPLvAePuGEwH1MEvOLMemgc2sSfVe3CdvQMjZQS5fmVQ5S
e7APgGfKt5RZgSqOk8mRtabtOkBEAKNoRLiCCRSXM7ecU4c77WNXVx3qnlL3EjInPJOsQGPyI/pt
kYmUyPrTkhQjw/0JoOTfMmUxgBvoUIP4i6lCTyrmDEvwZfs2lY0a0+gccfuvrRVVgpJVKMBiUDHk
wvKpBJUOCUk9O42oBfE2cxiKuBjQjIaKgv75KvloIm8RAmfjMlBxE7Px61ZDEg7xqf9Yio4DndzI
O9yaoEhYnJyqpKgKf7aOnV/TFFnnXT2Ur9xN3D0IFVEorJDgjdBp1y0Ypg+xWuIk53szyfZaFl74
mn9hjixewy4CCpqe/CQPkGvzmwB5ydq1VAFIO2p8DhBa4DEIgNi5mhSuS4KuI3fFBkPsJo8/AcOx
Okk1kJaGO9nsQRp8gfDasVjOQhWrRkH3Ip9deGodgZng7iITTUcrFzfDwvfGITrZJrKeUznom1lY
FTg3QzdcJ94Nbj3mOfnNFu4A0FQNZAA79MWe3mVLcFLfSufoqNSMThRlXnP1QZZPIxsTOQllc+NP
alqTZnYkIXkHdNH5T2gdDQyIGRJhUYLsZ6eg8onmzR1BNTEGw8NMtkiywAaGLfCc3wkY5Qj4kxhY
82uigiPff3Prc2mdyIJsB8Zd5GEdPnPSUXTPZc4JHSMPtKKBbNVVyR04L9opLaP5nki3Pko5052v
ARCkqTF0cqtb4iInJSWpaUYKu7Snrc3jaE5ZLwryXZaLb4LmQiQK092U50CMvLvGEj7FneyA8mbU
RP26i88edN07t9RpXZyCIjm5BFg++J3MApjeqXX2d58ukCC4u/kz6BI1B51biRPC+WESlMNWopzq
3KiDhykEw5Lr7OfzBdQLAUHHC9o1ioDTTTlhzw1kY7PH0xwU9AW0dGaxmJAfiL/Zypa2taKHVwQ4
Kj9z02FHSxroSRdws/VTL0VKXj39Cm7zU5dXHBCe/dXxwgkoIk52XQaXJSjRiLRgt8hoNjpyQPXW
aG4WRd+J/KpPSb4Z4jQA2AKWpCVFCSLlnadYQ+48BKpWUE6df76TT5pln6d8XC8xWI/nOxrWnizQ
7DxQ2Ck+mWUvrlZY1hcQT61F0AbXDMzYV5oFbTNucFDIVqPWT9kmY9oz/uLpuNiVEmyedeWdI/PV
Es008GMlkQV0oiYa/ABo+5dl0FsbULW6YDilx+5sRxqA4Lj7EEUSQWa/G0eFHeJQuuze18Dyf/cj
D3dqf5Q9eEV0HZ33vlaYmzJCjxoAqMpzh9u4fbCcrjjT2gFd9wp8OPoK9b3FeVG0OoPzsia1J43m
aJnaqgwntOehJipf206JRtbOQw4xkCNOdVCMdWonoPfsaUqDF5vaIZE4DlSGDQtgSNPFhGaoT/sV
wuzSiq8W/WJu9QyaJNbwGlJbBzKZrW/cSTrhuQGIO/WJyH22GtRnIOE4aY9j5OBJQ4bLJRjKSb09
ree/KsSWRke93C7j2Kgwrerx8jo4zokGpiXuURivpETfdI1WIPwoAR6nTKQR/prOOqEFxTY0jX9I
bXfjBAhvZTm51qbP8R9kJimYa9SgXkzmocWW0Y3LHlw4v8kr1GTfmM0OSjagjNYPHbelt5vzXUzH
FZe2DcCXzDPrJAG2CAYAHe920eSB9RntpwNyokdS0LDY0TJDvVqFgkT43aktUaCZaayrFSko3hz6
znBxJptlWeP7LJA0AYLhb5/qJgp5kJ7cMhQMrCddnK0Qxdad6Me32ADYQJyDOi5u4/HNqF4lK8Rr
AmqHsydqgT4IiJGeerfi+NmeJ0DBrqSL/bJdy+hrmJZgXjOBnBpkvH7mBc5kldxqAeYKeMt4R2ZZ
BhYhXo7PadhXDwJJKT/sUTMiRlGsU5DQHXnUam+pMYsBQxUfOzsY1mQF4K/aj12wiw5BV610z5bn
cew/T0GOzpouAXCNGkhOg4ia2yXJtAA7cvU+vpj9q61Tof+ybiTen3EpGugKdK0/ybp8SPYgL376
15B3H6kYNH2DpGEHushfn1WzknydCWx/p2dQxjlHgBIkJxrqLsC9tu2TE83QXG7uHQHGV2UBLsh3
M1q2QdUUKIOH8M6NZH9yWezAIiXfnQcgB+3tMp4vchdvWSYjCltZN+5BOukdwUrmHWkGmsr3WY27
IjgC1Hqe3unJh1ferbeGNJKf6GDku1OQsWFip47O9V8XJJu75Xypfze/0fMBoLoa2uQ3qO8HeBKO
gX2ivwVZInbLYLLBCHid6kTShR531v9xnatITWUCeIfcZ9beUG9xKXKgeF4BwILe2QvGkcHm6Ghu
JSDMHWkDH7oMpvDSuD3e1D40syFpjMID4IIBvCzyIRkNGilEHqQ7QGAkftIAIzHEU9VH5yU4w3RW
HCq0Hp8arzPRzGoF/6PmlfjURAHqmNIRvZm17LaxejVf9jSoJohXY+IO8zv7osi1PlyhzVabFaKR
SP7GlhvgTluZ2yIsJJrawcmQROEbGryDJ+S7UK8iMjzQK6avaEkKjiIWIGk67tZOmTfb4QnwLaim
+kRmJJfDOWiq+IkWSTpaZ6MKrkPN0Jk15QnbiXICtYu6CplomtmsjcBL5rBxVxao6B5zgMxp1wAo
ugDzQvcC/hO6TZ867gY88fYzwEoA02t6z6xg1jOJPuwLZWBLdmuPJDYAF0b+TME+7Hkc1A+0InvD
xH+26OdLFHww6BJjWgLRlXv9NbFHiUxrG6CjpAEz35CaqLLqJ/1EAxA/jRMSsf2qYRno2z8UN4ay
NpNwTaob6eKkoS/8ZHYeupfiEXQgdQnOJx1NV5em7sxLB7ot3xJgT+9bG/BiHwpa4pTXOQflMy3I
frGiWRAN0RbfExBKmcGPqZ7Ylo4PF+CUGVJlOYYkxBUeDMfSY9Z+OYWc7Ra/QkE88JHvW6NBA0LF
cEbnoPgIxTBD2p1upoM5VOso9ZiP7Vl30uJR2Gfy0sppWCHxnyLjCkxnbKcUnJ1desEJCQAwfNBU
jx55CqI1UlqCQb7Y0Qy9S8Gs/uVQSvyzNXmabZFhHYpdBTCtS6qVD1leS+D+Z4BnR04J/Zljs+lN
E7RihtPsWdHezuImbmdZ+DG7sxt/9+31Fq8Uefe9mjSARGRmgB24hsyj1wLlTeu939a1oxJHIkfR
HtnHnblCxx2hkZQcKdYap4i0YtWAU64kyjbzktvIDk6g8AFiL6pG4hDVnoVoD4RSkoNg6Ng6IahD
FaQJeYAq6ChMvC0EipckZth3Ujiy6LV2DkeYJ8U0AKuQ41+nkgk7oKjorUZXN/ejPPHA7lN7q0xU
2mZUmNKaGkgxVNoWfSsOEO/td9GHPxks8iUGKZoJO493WFFvqLrj0k4r8nACLlSRfYl6u95R8+td
bywtSbG4kUx5jVood3fym3ZcsuNcu3QostpTEI9XX4xaofeoxt7ZlqZLFAN0r+tMDkj63zTMCWGo
2p7wQC1wNNw01dHave+WmzvnFh3NVKA8r8LD3FE323DVnyfQauqhm5c9/3cTvqd590hHrudYrqZp
nss92zbuevBdvG6zAiADz3mTdPtYvZHwtsYgLZDdzVO1XjR2ovalaXEg5SKnpeUBdcpf3ETgYA2e
IIzzfNHNlyh0tGMnpoaCmo+L33qRva0+wp+jmK4n4i0ZlKiT3cWsnv8ClFFbBxd0jtlkBFeJ85qn
NO6+pyKtvrZ9n22MGtWftIxw8hWAxa43w/yo9QxgPsoKuH4pOvYidg1rSyzeSWUAnEl51xy1BYGH
1xGcQOr+FIXejqilZgaqJswPbHSxFVB1o4sCXHvIbOT6eZEXpoXS1saTa5LRwOoJRActDhX1DBWr
JJuv46GYeLETOHo8ZBNufAupFmlzTR5c29POi7xS1ykzoN8trFqdEVR0HeBy4Dr0OQcc3/kj0Lnm
6zTVM7BRq4dQR+ZE4UF8jw3+rKrWX9w0lYcM71ZbTXezbzL5QfrGRseMHoxPrY3vlQLLCNUg68xY
Ga5m70iWhoa4KgsiBiVRpSzwlX23YFoIkpOm3Q9TOvmp7QKvhgAGzfYnLjE+zvCCyCtcQm98sAiw
0BUj26H/AO2tCneQIAKtLASrSc6K7Yw5qIAHG2b8k4zMPJIFyX+FnSVmp8BfhoclDOqe3kMvuIZL
6CXO76FJjneJRAewnRt3E6pBaQQ77diCarKJzk18aOJYP8+iWd02lnamAc+16NxXB1qUNsAosHc1
NtyNxblHJ0cUA8Yfj/4UxyFKpGb2x+xOFuB15+RJ4DX8sloMSGa1nfaupvVYl80xA7QcIHK8vZx6
7VsNyIU4GOtvZduBiT5j5qOo4mwvGahNXLT1XkPQpqxRri3ekB1+0ccSjYE5EMdA8Cl2PQq30SWu
OZ8nWThb9FZom8yN+OeRGe0WrT7BrJU26FgaNpZbFsAYBxP2pi4tbUu+AcMx42j3w9oGOoYhwuxi
loa4NIlloWdOTUk4NZa7ktjsrs2oymYZaas6hSHZtG6wA0duetRUmCXWPFNuPQeqqJnZz4uSwjVT
b74HQekwyNHqVftjBHLjpsHL3FVLZACq2Vx/Laac4VipM680pKPRXnHwNxuQbYsC3sPEre+mNDzH
J7NJWGIDdIt8fSNsWhzhsEime7JBdO8iTBR5p5m7LvJwOAqe55/Njh2pej8bQ3eNUrMBwB1a/jnD
a5+JLegJ7RbF2pNyWo9m5p2KKHAeJY6+fdkP8V/hML1pU4kzy1bTDmgSSrZT12bfvA7VwsqAPCf8
1bMnG+3OR91bjFrB4Q34cu7sGWH/uo0N3B+UJxmQZ9km7dYCC4UrUVTpZ5KhQaIsD+2YRY80mCWq
Jjlg2WspZL4xUXoOhhZw8y0mNMNeSiVE9AfcWBFJyijfjYA3BijqBPqY2abQ/qonYRw6BedOIlGJ
/tQ4wYVE86cQiW2vgHbAUUD2yy4IeYpCHqsOjb1TgMSlBnU0WzmNq51qXYDwnuO12QdEPbpHSiUg
KemdMtmkRt8eFtFsfb+evUlKIUQuPrWKnItEEwCNNzh7B0Wdqp431VA5pbsaQRa8WmQo0ZUnGv4k
0xQMAo78T3XIgx36HFBzT3bksQSdOFI+i+y/45F2Mb6LR8s0md5SPJXOZZng7jc5Qgekiqudo5Qn
xyzzNrQiudmP2qwkmabMaNbqSXoEZNAmsAc/jrauAHVlib3XaUjTaJ6RzFEKmhleEBf+nfpPLncy
jg6gwi9tt1rFo66vSE0RKdbEtQRvKUAUxqFMc6LBUzDHYCzSVdMwhLQmWONluVgjH5jiwD5J12SH
ThfzWILF45tuej/MKOqfpRngl4D2NlB2VdkbsJdRMWbhFdyzADUsBIpo4tH55KBsdZdMqQD0b2A+
Wi4KTZOi734M7FHXW+dvMm1wuHljynlpzaapiO5NjRSIJQkgaDPDFD7eZWLc1fUImAoomaBZCW69
DRsKtrpTAGfROjgVfyFbcHtkgIlXvob3ipbM4DKLxrh/ABzjdBxA8HRzBTJdrpC1OAVYZDSjK4jR
e1nky+fCVQyQoFxIx22RA57+978hk1G4CnLg/26rEsSjAMC5qP7AI4GxEJLLqOBcaBYIPisX0WIG
zP5ZSaaLnGx/D0vKEvTyDzT7UM5YMYvrR8hFtLgqr2kMwmOnoeIP5x7ZGQ89dBYzlAgUiteot/gV
vTjpi+RxhS4cdHeTHDgs13JohgvOFLwV8YaEiTqQpun9mghCbihGaO0GXNtYIMVB49QvapOFSYRk
M+WI67TpwbKTTZh2hvaZ/Gp0Afug6kzig2VGf+E0fkjjVRPjbYq2MwMKZ86hzlYC1Z7Hef9DW6FF
y2Wstb7rebPNvIWSH7sjipC6DduZXemCljyS2yEpzdccLdEA6IyrSzwZ5uuEVBGO615jV+L/AmVW
Plnh+CLc/cmJtEgZ/8kpUE6GutJkYd/eun2PUlKgBdIgUQl2dIJiMxB1JskCXfHPkcZGo0CiuGdS
ABGGO44MJWBrwFMmHWy04qQ90owGmTL8DJc1zRJlWFsNNGEy7Qov4Tvym2U3UzK/C5kZQ3O8jzuv
53GOsrhK6RoCSMJ/+CQUOo1c5CWj3FtnqQweatN4ZKUBahUZ2KZPMjCqoGWgNLPZhGSzAo31p6EY
jotokEeWgYgT56FNsJq40Z2K0giQYwIqF7pXE8CEhmF/qkhI+kEZiTKQwYpUepTba2OMugcz63d5
VEShb+glXrJYgFaXclrhlwJoKgtdr0Zg8BjVvI9uVKCl1AZzdGoCxbQMneAQxEF2nGz7dviTTKJ1
EJXj+rsdLRc3UtzJPOx+cGYsxepOQW5311hM5msUxjlgNtuCR60+JkZSH02kTEDJoNbzVEa8OhbY
QAifDBZTWi4yzppUW5Fai7TkfToHIav7IDdWRuft+oLZOFvl4SNw5opDA25bv6W9k5KRIjUTPAkq
gMTXtLdTCpeV6KuMdd+hPVujFJlpAxmqAdQUBUDzbOL6/TQdwwjgqKFgOGHGMdgVFfhXvNnrX+3a
GFHAxLKnphm6XZ2J4aiNqbgATXHa6EACe0m4g3tHnts/QICIhxoakCytfza68B+JYsM9WohQ/tZy
ZMzRtPFjEl1ymJekAR7w9yQfq1tZAraf2s6HQ+L1ExLtqv7ac+WrWxcWemAQj0Qx3uyujZCfJ7tm
7/4k87r2WaJv/ki2NICUVoKQ2HyqM97M8qLKj/+d8bGM/wEc9RxTN7jtWeBo9hxD+x11MXGy3gZn
XP2Jd5aqjGDpw4Bd8IPkDNyYQOZZd2ppD2VjrO0qF1s+gH3eQgUswFyVivSVnZR71ul/UQSrKlpj
7WW6dZwc1J+g0UGbY/e5hfO8zENP+abv7Z8WKmwfNMN65LKOjoZasTi1HkjeFNmwE+5YoQwoCE2f
NGRTGs6j4cbRcVaQLOiaYedM+P0WvEUt20fotviChkMvyS56Pa17R0+/jl7pbIq6no41IAmeihQt
1pNmhj/CODnyODbQtZcBV9YK9AOq8qpPYciL2aIYw0fcW4ovtWPm6MUWCV7GjAbHG9Zh5HhfJFyJ
ZSD8CVam44UZMSoPB+dESpIDSQtwbyDT6y7exrJqoKmRnCy6xMMBA986E5MXPTYHb+0MNpDzRtlu
kScH7gio6k2fJx7bdV4IJGYlXG6bNPPib7ITzoUW9YcBRcqzqd3e2VcT+Bco2nxJUjva1yUImCs/
a3rw4lal9SB4YD7w6Fr1g3txlGQRA2wVRVUFsCpuZMqe7EY5O1EEGlB+bj2MQI5bJ8qJZJaZvjVj
Lg6kJBEcQRjhXmhRho17TOPiRCu6YlgDYYPMWzNghk+a2ry/Gn0mulqBpub5amRKil8fMYqCHu0f
WZqiBCFEDvSD1SnN3b+ytiuwAQfKlRe25VOmzwuSAD0I8AcDMINoSUPZoAlT1ydkav4lToxq7msd
4yVctYpzVICCfv3B1p32AZmV7qGqteZgNPy5BamE7pOWBr0u801qoeyX7PAA/qXWNQ/3u8iOdkus
qJHIULqu2IAbxT2lc/tW4yX1Wg+BhEUoPDMAD3V70Vov0boqbQGMLAX1M4PyFAqqZ56SlAZH5LeW
N4F0rUPzvyV3izFdgGJ3LUqeUXEigNxlfqNdHF6pgNxRz1kvktxtBWlTSLIa9+sPUxIvO8ICQK7F
OvN8U/yMpkTHhnMoGu3MBWAtRPl+pkqnq+BPs8+obAcOmoGmGq+s261rZimqy6FAJ/amq0qAXo2y
QmfcpJ2oAK3S8vxYOPyNVnOhmukZXwvUc+A1xKpqtKWh5ulFrGhuKEFcRK+6GN2L7gT9SyCBQGNL
Me7zKt2XeOO8WhVqurQkezSA+gasC5B/gtg2tbZ2BqZzmYBOfSyOJrhRnkgyApB9BwiDaUXLShkI
S/9qdCI+k8jQc3k2suiVR5MJngartVadMbU70qJYWt+YE+hHMpdFOxMwJXP5l6fKuJZarrkwrNFw
62S5vb8v9aICryXC4kcKGuYIliae9Di097kXfzddnFelQAr8xPtsXOsl4M1oGStZbY+rPkvLxyEb
xk9tB5oiYCaYPilJllXgeG6SYjgAqYehc3qIfNEKAKyroY/b95kth0LgZfnXerFJPqwXl1YHJc4c
50692CwRXNstj9OQGJuRA1bcLQLU9I5aswqRf45WUYVenpu1rGW2a0XfoONT6Zd10Y/1kyVL+bTE
QAt3/STNKt1qKL7cMAEE6taZPgP5EMmCzp2AomPl3+Ip+wR+w+Y5E3p9tjIFaKPk+Fj/MHByP4W5
lzzUHtoCSN44yHkKpI2uQG1mV161KJhCl9e3Ef8PKDf2+osmHPD1GOF3K+rz83/vQXQk/u+OnQwc
OAH83XPBLGpy6x76WXdUk6Yj2k9DLZHP5ZwdSzUMhhWARILWLXoMUGW4zbyRHUlkocco9+/Xs8+s
m+ejnQIR88ONZqJz4Tvr6VKtbg1L/DuXORpdlLzv16Qhn/+9OkUHoe13oP82WwYw520Y1KHP3FYH
FB7A096nWV6GF5LS0HoF23qW9SWuDaQSLcDfnHRAZIUXmjZOAc8oS7zdlCUP5CLKNqyfZu8S5yGj
023nk8uuOriZOZyaLBuzH79WdNCJN/lvdhtn145n+gZdf8XeDOvxbWjrY1kX2jPwKIprF+FHQHIy
qz/MRiaPBgpBn7EdujUzjXQFKhXkKOgumloo9PSq8mypm22iqlgiNbAeSK9KDhpyuTdQSoaOUHzz
izTKjibYI/2G+mVpDXDO0J9/KMuazOmXoYMBafahJSlIFkd26NNvaYlNsWhJiioDbfLY/zSMsQPD
oYie47otnsCm5Hemg+beqG+0tQ2ony3xyaZKq2c9ahliaBOlJd+QI+2bViA8M6rw2TTTeD8OYKan
ZWAYIY7JgHXSOHioK4thjNo9741yRUqS8S5+yGyTXUiE4lF7j6cX4L8pZG+tBhR36pmer0qeD6+x
NRibsEUHSljqwysXHXJoImkfLEfWn/Dl2RRTeDCBffiGzgGxNZIhP3p1XD8Bo2XC/yq+Ev8/CxE6
0X6UTDvnOP1LQSf4lgDkaGOUHWqHE1eeUZFcb9DH073GhfZkKZRCVxSzaazLaJMP4tYU9+zZtFQo
hcq0BTrfaLavKBzSt45T99EqzkcLPDW/r6OhQI9NVB4ZNmcrwIEaT8YYOrvQ4BM6QN0U/V5ZtgYG
bfoVGbJL6XDrZwdMvspoq2/GaFmr0i7ix4SZ3v9RdmXNjerc9hdRBQiBeMWzHceZpxeqO+lmEvPM
r79Lmz6xO6dPf3VfKGlrSxDHBiStYdvWvN0akRLECES3qMGm+yaFWFdVk25tgDyXQQXwZGjyELLv
mVHsbJluKcYVSJlKTJWoqhOkmYJ0sLvgO4MG75pSKATTO8hgcEjawYsWCGYI2+zIEIqI34Ov/xOj
r/+5Ts2USDEIXyWwXBfiGDktZr2rjutQlel99RVo5EkkJbuHHuzOVL/pIHbKba4VE/bM3OEFu1uA
z/bRRZql0nz461ykQSI6hRJ/tArw4NyOOljbEXOcR8fK+dY2MTef9Fw8Rr2uPpJhWIISKx4bTRob
vBv6y3I0xKPeQC6+LfJ6RX31JNHXvO7sFfXNggr4RSj2r6k1zfEaUpcpHINVX27j1dYFwmVDrYC+
28uxh8wgVSuYXC1tvWxAQeuKFSvgNNfEDdb/rUjtpqmtANPQ/ykWsJsBO0btCOSasaylr20pnRLn
Pl+7Uz1WkPQYcFSswUP+lJw9JflwqkPEWLbGwl84G3JSA6uBxr2oUxCA1toj9wjSEGBZv+5Mbpyo
BjvkdlNC+3mRDAP0m1Rr89k6qFYYl7sXnhN51K3LAeYI5/5MZcySBJ+jSyaC+zrpL/v/fn5ysIis
iK8LgO5Frm/COmyfwy7DbjKIulhEn5rnUh6hrFA/peU0ntJB+0bRxgJH3oxta0lV0F5iKKDE9m7u
E013Q9f6N1NW2w8W5Bxp5MR1FmET1HmyS2HLUipJ/KyAoD4d8jrGcrAD04NzA+aB0L2gutY1UM2g
zMHMf2WmTphcndOpSinnWFByeIpIvBKNlfVK0OrUhOhvnPrZhqpCtHd5q9SEeM9vVBbBtF2I+V1k
hXY9Z42h4DfQm5/HoiwRY2Egct3x5TPrc6xBQb7pjJRF1X9nUedMhKdh7De2wsGdv2jk//qnWJeG
3ZJVCSwRPr+V9CWdv68UrOmre24XrtMu/RbPFhp2zowkkwALJrbXA9l3D+jVHQBh7JiH+nQP2h2m
f2FqL6mxmRx+02XTMmxBIgHhotUhuobnMLX2ISAnmG4Fiz5Uu5IsKQFukHDLVkNxaLUuJ4DwNpRc
JpxfpXb/Og+lTlsXiXXkdvbfp50bVUaL1cSLUzuZgMnNqGnzH0FnUKfvcmiz8iJp99T1T9fQFdMr
5Ttq3M8/X/RFdJ0H5q5VwMahdtoDlWpV/XusD8EMxgsmeEGq2/+r75/OUdT4HRRJmq2+nNwm/CV1
KcUABJDWgNjhxHhtcproButk4R0WAe5TS9gvk57pWC+eis2QC/DcyyzB1NZl8PjFLVTH5PSODr7E
u5xpRfG2iWLsUtZluGdQzD0W1hTeVSFcfSwtWleqRiGsAmFOmPgWhDsxiIw6DTj5Ilq6wTaLbche
8a7cwIvOeS+65kce2s3LmNY51m3FeK+5uI5MZuWJNRyepUCrHnoD/IhhAjSzwQbutbDx4Ghlk97V
HHPmNq2cp3jQIXNtBPH3aXCvKohTB97/Ol/u59N9lEbJqolKuI/yFpKGit3p1xNue1SEBPU7hK3k
2rWd4kAHilOJZeE/eedmKjmf2fNYNYuGVQEyrwmLwYWRh/LGNkO+hRWwsQXopLhpM2Yu2jKv32CZ
tMPTzv2Rl9NVWVnDK7y/tEUIy+ET/sJkp089zEj1MNhUfbbGjpJ7ogMMy91TxzVzBUs3B+9NvzVM
SfQGRR0HntX/xKve969+H8NXi5Ch2xTLXvnHS1DvjqMqCQkXlqK1PrCFY/VLilFK6BrTRpfOh+z9
GJ4ln91q2Bnvea0QjOiqMqit7UqknUd3Afahgelc53g0jGConEdXV0IpmWMAt/t5PdQjo3OfR/js
lvgVhCgw7R0BssOJ1GW4Y1/w/ecA83iJLrJFhVeKRSBgfaHb1nPRQJFLj7l/43R9cQociDSoGsXx
rfVvTLi9uwbU9CGg4mgeZiwRwCamuaM8Oti4ry2YDm3xps6QAyvCco0Jg7M450T9OO2GSYshRIHx
qcEcgEN3fXc912h808k8Ix6aE52cLqOU4TOPp+Awp4l63Fo6lNeTHj49Xuf48jqz7gxwCfAdCS4P
2pDtWgETvS9xkQDDXcQM71eqQ8ZbHZRDBzZ8eeeCYPs5Cg0KuIG9roLI9s4NUL7pN03qW8fJAHxv
yqz4WupWfwzzRFvETcK+69aHa1X+W2Ub+cqp/PQABq55I5LY9MbeML8DS3YV1x1/kgNLNz7ERrZt
nuUPOuteQzVCrlWQQhwkRNCHuN+BrAbF2aaTL5Cc3RRj+ROTkjsGyYGbqASuOe5gjj3V5rQOVJVi
w2CMGzlhIaQbuHVDyZpRdscyTjZUYxyIMqNn0HGTnb8HlvjXYXQZzxQiGSp4qsX6bKaqWY3BJhqt
my/dgET7j1GmCFQ1QPwx1kVxHizTLSg3/t6VWgbqRMV0CG5j4LvWlKez/IeY5LAK/LHbw7K62zvq
AOsoTA2oCF1qFKk9piJlUZ3aqXTuPuecm8/ZFy3zmBdnOp+Zen490Xk4Ktls+gFDOduHmF0EA/Uz
m2Ym4PSNtDyem+PckilqzgULJ7Hc4HjOmak5FAyNAiyd/24/n4hKNAb7PM+51Zggf2ZBmXhRNkAD
FyO+faZVhTuZG/GGxXr6BMNAKK/E6ftfM0ZtknPGWFSPFh5B2zJxwcIb6+7NcNw7U3TdfRw0/sGF
sOQSe5bdG5vqp9rSxV1QYqrt8IovKF4k8m2s4/IO9kviqra1YUHjTHb9kXOH3SY+NGQzuOjNcSPn
kKBMM3k7GtOrJqPUgzRWtaeD81n6U8zJrBbfH5WTJMX7/1gJNL76p5u6ZQvTAtcFsoq4si/2h3E9
RK4/tu4t3gaaK3hBx0eI98dHKkER4lcpBXhJwuptS/H/TDPzdzlW0IdRQ0id1fBGTs0YQosYKJdV
vW9K7Deo2jn+ZTQDrKVNXhs/5zS4XPUepZy7GfBrX2YZhKy+NJyrVDLUtzcNJ311cS1wi8gWQGsU
SzGYxYaBq7actXvzgK/iQT3QzWa4kzDEKg1+oIMRaP0u1YqVAdn0OSR5lYGeqVKSlKdg9n425VHQ
HCJjyWCNjZXdIhgPsoEz+hUV6RDmbbjJDO1h6orxcI6XvrUJuRHtK7yXgFHPeHlsNPgfW0DDUY0O
gwa6wLLAWx3INdUPPOXbjYSBzZFa61aHwhPVGZT74U4IZ455wCFPqk0cg9Hqj8X72KTFqZNp/rxl
TlA8J3jcnWLffO/7KX+2mizYwct4hIsEGktmgn3RwfSaqhX7H2QIy/nXorSjYzHatrhjgxGhf+FC
5KU9BSPgs7ciduT01DVC29smvOrIta7S8FqBaVi+OceC1IVWPszufrXM9nYTfPOSVpjHOjcNLKxD
5xaLnb3HLX86DXoqT39qgIF2tY2rqsCkCSu/gYvVYjpQtafVX65avjSbAWbwUPp6OcfhVRWAw1OE
ux67ONetOhTYSgGFYNA3VIV+bLX++4+Zs39/foybBhh2jmtx3f3yW+ZFb0e9NVm3duDeJvhOHCuI
Ax7sqsUml2JWSnW7pkNr4HODYoJcVAmLVjCHNJ56p4U4faD98PE2IozAgsstdHRCqwjvtdoXa7PT
7X3Ho+HopFAKEhZ4ahc4thl/RlA0i0FUzCN82hmuRjg3xwmbbZSx7de8yTID4KsZX4QsHwBfAwbA
D+LsIMIC945Cg3epKeOnrI1+RI3l/9CKxzC26o8GItMQAUtG2DsU01rEmFz8/YPFhODrJ2swx3DV
V9OFcZ+w1XbKhV+zDKNsqACCubXLpy6Ok2u8HpT7KIS6eFRgyTepRt9zqkJ8ByMYwr34EGXgP9Vl
0T6LAWt+jp4AsQzUgZcMvriyIh3r3H4GeeyEyzeK0eEiZy6W+mvLp3sfxAvsr8HLGJxITCc04wk0
jXCb23a9wUaSeG67FNBwZWcMBugCryX+VQZx2ZOA3YKXpewnjE3yTZLAz3wRc2fci2Aa9ywvR7z9
FGa3tVWdgnTAxFXA8bPBLgXLfnWBpFWZAs2HxDb1K9wt1UBODe7uwu0DucLXj3mibetDVjXXJbO1
kwHeFODfDYswf8i6FRC2frqqUgNbZL59dLAOC2UgCZSS2+dbgCJrb07pxxLmbgGIJDQO5Rilv80a
bcLpGwYuPfh2R93vulURj9HCEAze4OpADXNODnkvzyr9en1uPudQqSoDXLnID1/iVHWHJt1Xvb2j
MSlEB1mFykXcDvRVUQ6a96e+FMNLzeSBegPJXHVpVdcbu6ZPPoSjW3DqaDjIElVwYBNsprGJnz+E
gZ978RC3PyBi4URp+wFxS+ZxGGUeciiKa3Ix6YAvYjtRHzzI2YFjmvcCTtU+6+ClAuyKXxbNUYnF
rcBVzBduMTXHIGF6unHxSWyhJvjo901j7rWxY1ehsZ9rU5J/RFH4WrpRAiaP2WPbMx5PdQEpRr8b
ottIh3uRyzT9LhzqBOtYvHiAL1y3kHDCeLLsFgZHlTsdNd7Z61Hzm02bmeyqYsa4HbCte4Bpqb2z
nMHdFTJPD7Edq0mG/BGYXevBkCLfnw/Y34cabpgOOrAb/7Tg6x/n23OdSiCwYAOeitTpS/M5ZkHS
GC9TarTM8mPpnZu+DnSRelG86DUXv3Y7D3hx5XPx3HRxvedLvTjLRTGmv5e6XpzwIuGiSGOdz5JU
U/TrozoHL0590fPiz/rjBZ1Hhjin2P399spM/vX2alqOxfDsh/iPDtbLlwe/GwwwSa6s6LaGGzKk
wCAn1zrDnZ+ngE/yoDm5fTscajm9j3bzzm2L/YSeZG79zNP4vRFB/Fz4WJ/wrTo59aXubu1U97eD
qOOTLmA6bsOH7rlHV0PgG+rYJdv6unjXuNm+GqFrL5smdHdl5Zgvnbtu7bx9lX0e7tyubFeUlcjh
selNibdCE9ZvJt4m0sEergMrxIZHrk9AL0fFMnOL7CGFcdh1UbS3de+mDywe0odS6Ktm0IJbqtlS
l1gNZ+2uVRmuVk8bB8tfS+qgTTnk5fP6lgajDg5XQEooQ0C1Ha+SCtCl87y6TkGBMCf8/ilEACwj
LLJlnwv9Al5FDRr0MVQHEW3GMYCkNufJ7RjFyW0i9eUAZ1e4uIghWJRJchNLYD2pUbZtcpsGUN3W
TSxkYS6LFM2Nfc8E9WUTq2bKsZ0OxCDfTdasnsYASzoTdp58oVSRkUOnMwVo8MJl7WIeR+DFdOuH
OdRAVA6dcNQrfw929ct8NeHUFMc6rUAZaoebX1KpSSK2VlFiT6jKO//QmlAxhf/vdaFqFDof/hSb
+352A6nDP9hC+gcW6fo6tzXHi6XpPkZ5t7CKAhoxg2A7HeoOy2Z0hpdoBPIpB+f1SGlFCB0CFQ9T
ne0gkI2vRDrszzgpQlHNgCjLwVPY1Ppv1ArxvsZeO36UgKdaPOeR+YFXY3abtXBmNay8XRB3TMUZ
YIp/iqdN8Me470Az2oBH7oIk1EhMTWcR1LmD5DQrukHjAUyVrlAYZh+2RWNSudspFDkwzKpOYm1a
CkCSBd+FOeaEYY69hSpagqT2AcsL7SXr2RXcnPIfmjZdQ1ayf0ljCXFA3gAxWIsQMyHerLOo1B+C
wUw8CCZiVm2ab23UO4+ubHOv8jv3vRfRcqhD5V9Qh3AkidxvgYsH35SOyYPEiu2q8nPz2Og1JN46
f9i6rohOMRC7S4HX813qVC9pBrQnbD/tQ6x0k6hEMRHkoN/1OsOT9Z8GOzULLNupLnORMql+Mc4I
r117tIvlRWJVArUKwM8ipplfqCaBVe1jPkhFOjQZbIeS3AZnTK+ycFnr1jPU6RoYAE98P7SC76NS
2nuqJjlsYTCZ/KceawbqnUqaMz/7hNRCwXMzVRveYK2yfq2NzN0aasbmT/w9qdLsRBO2j0j66XOE
dcWT66bvFDN7BvvXqB6WNONjiRiXeNnQ5umgQH/oD6S/+o+2lWHlcyhOfp5gI+Fo2XBygNKvGUGL
PQBDlQ6Wzg08WcvgVz1RXIesyBGk9uJL5rnnl+ZzAw1B1fOwU+6Pi78/iTBL+vokYgKQK64z1xCm
bn6dQrmQKAVEIO5uwygo8VpY2h1WCGX5XZoQxldy9QPLHprUcZ+nMhmX8cQ12DGZGzzAAhBucbBE
+ZZDWWHnSPNXiOK8Bh+iNvts+aVBtkWwx8ra3Ze4gNT/CWYOy8GFMDeN0UT6ioXmFighHWgLoPz9
zC9e4DrarnsAxTZUTZzh2TVq98ZicXuXOfp16FblSxcCWjHJdFpRtYTvuifwinBttkH3iFsnfGeR
VsPPYD+2CTSZRl6+lAPYtElR2Adq5fGiYK7z3LRhC/G6cNPF+AJny0gMt3EUx5vBHCEJDyKyfojT
7hqCmsVNCtvT+dDCRsWzjbbflnYuXS81encH0b7vlDLHQsd6E1UR7edqAmOsLWgIjSfVWOcBJW+P
TpknW0PoD1FnA8sWaneRbVXHJikkIELSedUiLG8XDpjp2BAYb5OYf2NmKF4DUC6WDnge+37C7UhA
j6CcJucVUh18LfxmDYxOvzivNDQBLIZpeSGQmAPZxtRtqHpuoGRq7bBdtqGGLwNgHpl6aRxhrR4z
7l1kTteN4lDhMzauWkU+p+pc6gobEH49X51j1FCrPCrRYZDDsDWhE1+vEkga3vXxVN5pvZvvfLU4
ItoRkmZD23eLSk/NzVznabcQGbx3KBvI4G6bpzfQHYKTCsDLEPxzGIA3TZgdjKDi27naNVZ+VYkE
LZREdSq5vsTsT5Tw/nBKJS6oxpgzQ6OdtmURTp7LDG3lh7J/GbizIRRUMhmmV4ZdeFuWcbefYr3y
OhfSBni5wH8w1pxrCO0aWNZKTFijJtF3MchNKMEXwOZwtamBONq6Qyaf8mq6ooSpC1JQRuFKd+4Z
6UF8D2ZK7OUB9Fs7Fv406vol66T/4suugqITZ3eVA9EjIDu6I2tEtdNFIHdYfLWOVjqxVQMm/X3n
QC+J92X5Gg31U9lF3U/mPvSTOW7yMBY7IDmXvJ2ylyoAKmgqqnEDzlP9kmB/lwu9/dZhwrfUcyM9
6GFlACuGRekqbb8N+cQ8HajaRaoH3QLPX7ynKWhbExehuRTWEF+7FUT+ADrfR510swMWH5qqxzah
aovqMjCXjTXcOAJ4bx6CMA6jFM3FVk+UYrNPO02wc/zWwfZo0TOzva5NSLvWKSDJWCYwvzmw1c58
U3uQoHntuinP1lxz9TcnvtJ4bX6LBXAyfrPIgKWElgh+V7NYsNPFwaoyZe2FIPS3N9QiO1gbvtl+
FR+SsEZ+l2X2lk0GJup4/C76xt/3sBnZGAP44Fjddur9CE/U+kMPodelQQNv0RpJAw59K+17arcF
tle81k5v6ikNvBTbx/YQYXc95vxBz6aPQgoJ3xJpPwAdOSyKQCS7uRHb4StAcdwVpOztB4OJdJfV
Vb9wVTKPtPw4DQaedKg5VpXc2SAFU08KAUTz9zMJF3d7Gkv/rzPRaBH01P7rTHOCBK7q82+CncQH
B3lHMltfmwUc0ix10IDnnEs+RL8g0KbqdJjr56QJhKaL9HxctGMdXUSo10UWpMkWoZ7bCRxe+YMN
4OkqVyaCmNqAipEETzAvDva/x2XEtMcBb2x/itdQPNuzIsxWRhW84yuqeaFdQu9a+BjV117yBvM8
t46Gq1jFoUcFn8M6eoWiyvineDh2w10NWNyc32L6YmBnGRhEPbSCRYp3ci/SgcJtYXUHiQ4zkGvD
gjv9XDf6tr1q+wwPNyoGpK/eDBIMuLxYU4xlifzVLCcbg/Aqgg5mdNlvbqB0OlTMr1YlLBTABYVi
O8XmHBJgn8+YTuE3+IQmm/laKLPiJcQPDVBqNlnt3814KjyZarg67ytCX1GMDlJhtc7Vi5iMNkGv
1bsUku9QmHqr87jCXM2tXwRMGCZMEsEdKq1r3Plyj+JWk7KVMMt4m+pV8+JWDmbUYDg0Td3BmTD+
hm2F5iU3AU7xDctfU6eym17kMNpw3jOLO2O0T0VbRyBJNNk6j+V0oAMcxMdtj58E1cIS+91JmwLi
PsDyEdjrAgGKQp8EddGzXx0pmJUuVGM6LVnOnSgoWA01XRoPT/Fiw7FqCFOKTMg3YzKKE697A2us
cGQAwZcFqw7adgupZylsqtB8PmAK52KuVhcQ8a+tYBXknbGMm6IDEbrmwarHau4ihwrd0lebtwmg
rptSZFcCYB5r5cJZbs+g926tqBmMPXDAtK/RThbBAyVQBzE4GsChU7PyG5dvlMTjre5YP6FBPLxJ
GVQLfdSaIzHF26zKlz3gQ0s7FNVpHJy3krfaE2CO0V7UEOqmagMO7QqYDBBGYM/01DKQf/3cAh9X
JfNJnjo3S2/HKXIfYbzHVRINmAX8jWo0INcze0FVEyCIeUCqagUkmOCI6dGgFFKD5qAV3cK03n3M
rGs68+9X2bt4a6NBv1wlVWF6Fl9cpc7AtgE2dB7QwnJxWQTPv19lFE7+IonSDt4MmJ7HWfPeJ3Ja
04yd5vgUp9L/iA3l167n/rjnQp2fc22lufkI5jfg/61RAg7aDmAvjYF1kOWAXZDPVk32ymoojbXl
wsq64rV3bGtX1r6zLJOqhL9e8ROYITyNo3G8iQtsV0BK8LVoJVyx4ZEO+2RUt7g1/ura+THmp6or
pgM/eSuHG4jI9DsIzBVbfADG/nyYAMzeF2XH7RUF8ZOEKi8Vw0bPK9gw/JNvGMBR+c3wzPQuYqA5
1wtXg/oVfO0Ax8m83NCg06EE5ZMaP4Mr3P2hAAuR1mAdSHB2ytHNNkPmVCfQLrNtMIT4ToSwJ5x9
jYoyLbe9BDM9VATcYZJoyQfebEEpSH4FqbdyQSpiMPtwM469OZGskYbemUAADmHV1mNxq0jMW5kV
5XPf9oAKY+susg17FeuW3EFZ/iIeT4CkAeMid7aKT5jDYtI7vkkVp/zWjso98ELCSxTTvwGIPDI1
toMtUnCkUKbkAkbc7gBV+C2FGlgCiVomG7w5QLA5hL7sEnKZxgawe3spYkMs8S7U3DQha27AFa2P
StzKdyPY4FKDaCDvjJ0OfStZDWGvyJDV0qlhnRUNxVWT5imeUKrYFQ1UJex4NcesMUNziY91eZEZ
+uMVFvKnLTXnkw0Kh+r8NbsTsl1Ydp4tgwz7dB61XxSpE3U3cmwNjeZ3S2s4QHnjuLCmsd1SdXLG
AmvxXPeomuU2vw/Em+3w5u5LPt6m+b3eOb/ysWAfLcCIKOtoM8EkdifdcToFiaVBBzE85cydThSi
g7CARBYgyXjnGKVMJgzkI0jpLKnh3A13R9/D19Zdn2OpGnTIjMe2E/H+PFIz5PrJBPkcvqDB9Xmg
KrLFVVR0q3OISoHDJPw92cd5aIrDbD5ZT0bVLKg6RYBDwkYEt+Nx4OM8CrXQCVmn8B2N1W4pRmPR
FRZjtHMSE9Y0nx+C0FPtOsTs6zNCmdKGxEhkjRefFA2tQcl/g52TCXR6EFv1KnD3cSqB4AIL45s9
Gbuuj2AVBd2XRVsH00dUaJHHNOwXGg6MER2gpG5CAdZGX2uQqOqs/qo2m3IdmglQ2KIv4X4Mp2C9
ZXdlPfaBB542aFIRFBts7DnGhf0CGueILSWD33Zxbq7t3oG/X9HBk2Iomo0G7M7NUCXRMsNUyyis
YZN2UM63zD42PCrWQ7qxYZZ8uIglKmeE9KVeZNaB0iql10JxLHsXax0q0JhVTgtXhMOTyZvRS4ta
ezUkf/OHxnif4nqfO+MUeFiIwPpTacEqMvjZYOMLyhNduPehPvrud9mbi4nbWwNNLFAFQvO6AkFT
V0xoR8sKQE+i1muIx0zBhJbbDf1aS6Zy75QgXHN1aHOd/w9xAMf4uvxkgY5nWQZ+RqbJ/rURYvMw
mCwnaW5FqT2SnCvJtdZKvpVKMgpiuNyPHNsJChMNXvzhnPen2LmvayXVwU+B8c8/yFV1EJV//Kx1
qqYl6QfZs1KbqqXwPob7V4PTFhAANgFNXI6iY+tKif+6md5eAcr3PpF0Lwi727w12MmCPPaiMVJ9
ZcNBRFwFY+msanXxF5iYM+plDkZGoC8So9BWsW+3ED3XEnh2O/x2svIP6Csbt7B4Szy87RRXI9ZY
VnDVDR87E4+fpsYjNnxrE03/UaRt4cUldCd0q4rWdWz6hyBNxf9YLLS/Sndi0wr7VbAS4wZ3DVt8
2bWCiEMUa3VX3NbgWsIbEOBu/b7ujDc4oafvsdBfp7Y3Hjj+jk2fdfHWSMP+4W8JmDvE16POyqus
B+wbe+Ytfph4sJLlID0umdWAe5WIZn2OldhK3hVle5PaoBBkaQ6GfBSzxwxTOS+F9CdYiKY5V8+t
EN+xPWzMquW45kbTrgZLi++iSI/vhDD9XRryAlxfVKnBtyZ7qesOW51jWp9/Z01ZHijkN1UAOOkC
WwRYCHczzg/9ENmQ4ULJ1ycE28/6ubmqm7swC0G7gCL84e8Luhb7F3KDA7Jh29yB2pIL584v/6Sw
seLYmMruJtGxSmsquYuiBRjAz0tI07V6IrBFHW3DhuGHVLawozk3+3IKmddEtXGFpYslXMTEGqie
fjnEencf9ra8G41XrFl1962fdeBtGkDaVEm3paphDPxg1i6kWFSrDanne6hyQqUxdI/UK8kLsY5r
/QkbTbFHoTxL0zuTv1CFzjPWMLc+jxri0bqU8KZehhJflLxpysarMbG6AmSnuqJSrFrcNLmLeeJv
qDbnUReqU57TF2952FW4y2rjupDQMSuwcvNqMgtwMVk/Yzex3depPmLfSxivgTa+c6OSt6wMy9M4
YXHC6lvjNR56tqgg7H0AiVk+Jizb0jg0rA7w+sbvHp1s35uJNq3jCVLLY2xlV5qGvTD4hO9qiAMZ
R4rRIcMED08CxZJWyXM/aqHOWc602lO9s8Rt4YKnhi3izNlODtz6RjnAqQxrhWPetB6W17QbrWo5
/O7xX6QGkX4PJuD+zagO1yzjbOdaMbv/Q8faYPzAxwar/wXr39z+3Y1cj5dTdE2g/lJpLgPp4G57
B0j0M9CfGiDzCRE/iV/rl4bfB6FG2239r4NUjCeHXCRvDBO1Afy+53YCtQMv01jQUi/HKt6peK/i
4rf4OR+gpIt8s7f052LCJo/mSG0lld/7H8a3UyvEZafYV+ccxsOBlW1wT4D/eYi74ppUKGb3YdUS
Wv24I4WJpOmgi9kyLKUHV1Yoiud6CMf1IJm5y8IivEsDVnvRwNP3zwzXAceJMnws5NxlBrSnKQOi
S1dYVfzLGDmLl8Egr2K4re/oFgmgP+zo1IQjHbInQNudXW9oXbhSVanSBjJq/Uy5iNFN9bPb7OAq
MBNf+XiPglg652GynC2S4PdXLGMg8lcBWShJrUxPpXVHchTkmNRGQ3rjq7RQpclm4EdoFAWQBond
ETinZrwec7fR7svMDrYgCLuYXU2Fthe/HyzhHAGRqjfnuJUBAgRVqQDEfZBw93YpoQdY78MK9GOP
9CoJvOgr0rtN2pgUpDqVRH7sx84+wsHDZ0ZyXU2cXcd414PsjxtYS8eskiUF6QDAF1pgo8C7KrkO
YkgGURx711AQUh0k67ZdG+Hsn9vwNCc3RsaxMQqcReXNZQqnXEsBXOid1d/n8GMBlcOqA/M7NKSi
p4xVu5yYbmPrOio5dANRL7UOPm2mr3nAYUPhVVRHMKe7wZuEJlZmksNhherU1I1jdaQS7oXtQbjD
IqJWaoCE8a9WqoI8c1fZPnCICSRUI/XDV4eMdYr+5vf6AuQJf0lBZufRdVe4OMRej9dE3P+59KIY
r14LoKogyofVM7JBMCYrA2UzbzZU1etyOJj4yXohrAPufHb0fdlUUFYC8/x8wOJ8ucx8niwC7bO5
kQ3Y6aXyFaJMqs+lCR56Hp4pD1oXVBsXqmv7EeAVI8cauwPl/oBd6WNj4n0jqiCTr4pYzMuXeWlM
CxMWn+DfnNurnJlXJQDaXuF3+uqiHQi4f/rnMrpzwjHbXjRTx4s6diG9HpLGB8mJ4qNOAT66OV8M
nREWPu0+cC3sun4OPV9lB/3SjdPbr196ULWgPwQbmsHKzKpgMdYQ3GfMNj3oTRsnOjC99bHCbcEw
oTDnEMUTxwx2ZYq5zrmhUil2U+erKQfHVuiTZYMDg6CTuYDQjh0wbmpkUGtK7+9vL86/ANG2gK80
DFZN27Z04ys4f5B2YtZAEt1A/QE0LziznRjP623PRY+JpA1HjWxyl4lVx0+pC3CHBMT0RwAfKiD+
f45d+4ypRvBiGoFc9i3ugAELk4VMsDVkjY08xkqScWDQk67dJ30QzXU7OPhRqjDvrRh8mjFfU5U6
RT9+SUfWuxJ0gsfRKQ9NJJ2bCjiAc43awg4yt6otF7B+x0sV4PDYqTjRAc44r3gt6HYRy+2936TD
AcvNEKWGjgH2bFpIxduQnUuMJv7I8x8ghhTfjeH/KLuyJUdxbftFRIhZvIJnO522c64XoqZGAiQx
C/j6u5CrK6v73Hsi7ouCrYHKzLJB2nsNXpSEsprOfI4mUKjcad2HqfWGz/NpiGj+w8qa74xYwXPv
Ts9TwOR4BcNJ7317guojp32SUmED+D6TUyQjcvpXCLGyefff/wttGv1zB+q7Ds4GJCQQYcFWlACc
9k/sMNGqdMAtcSAMUuAn6IN+b3dtdgFbDIax0Ob9WrTNChZL5c/Ah0Om1/UvuceKTQ2JjCNW2w8U
h8WVRYGsmUt5hs7Nj3nW+Zqm4OFPmc/fYJ7N19UEOQATeoDkwm0nbB9M6DJvJSm1nip882/eHN5n
sdarT54OwFkLxnJVjWLet9MXKGEGL0CCDRdouD0DDl29jY1I966mYJItFp/MqgQ0nEixM6PVwN8c
66mvXfaUQ2P0ybYeu1EzSCejp0Ppd2OPc7ZmnpAqCch9kIy12LFsBLnDKYtT+LsZq/GtHmy5pcVQ
nKArkd8HUZPVLQ6hf8dm2CxDwRJgczcL17CqQ2bSjuazBGYiAfhIvegJ7q9Q56evkIZ2oC1Zzu8e
5OQgY5+1X6xOfydBK78pQZ76uS1+VFV6hPsg/0u31cYhY85iERKgnj0kLnMBnQBwjjpSNnHqzPqN
hv2xrqGkA70669Yjf2S6UUAFsGa0XonfnoZh0GrrB/P4AAiOvV/6JNKUeuXk1RD7QP+gYIXUiZ1+
p2nKE7+Ep1YJ65ZdDsLTjlC7v6G4TuACCD1hG7ojoM//eyodRY7DnDcmZj6KPv+aH7IckibLrR1O
6c6BFsD91v+YmruZ/5z19DufG3Jiop/WpA/dF0u6f6moDn76+rWEq/IP1Wc2cHKkfLIIVMermb+M
zMWpKnSifZN1xbPyvX7LZ7dZDQDRPKMugiyKYz0Sz5lafJfZrrWy6lL5vUocrxZbHHXaR23pExg0
8miiEC7eflxVwykA5nsL9PhHWVrk1R7Hr/4CtAdvN6YAY39H6cSN26bnT15e001PRHhgKh/BZ+c5
+M1YNGORQeeP4JJUo/61SGdDsCo7bBeMQkMx0FtauRKeRIo9QRBL7iM20/vgP2c4eEA/wNTlMrmW
fSoBHbi7Wf8O727YrKucU9CPD8RhY7silWMNZ8Xt6url3WBvewvofb+uQ3w3SPCYBsF8RPX1ZLqw
r2pg+lC20xreTBHs6azgMVsaM1mG+ISC48/2ky7bMNZWkx2cHkwDvJeuxlMB2PYD8cGZNV2WhdcV
w8Pn04cBSCN+aKHQ+cciG2bc6ybrXVSCcCPSlfCyd5HYbPsH4qXwW18ac1U7XYDvXusmwM7aQHrr
DtgDPAl4l0HwYwz7jVU17Ik6rL4iqRGbJ4NpSuiQr6KI9BuzIKN1dU3tP2eYeyCn4a8H8cXB0/aZ
Zkwe6jEABtWEXQctpbGFMrYEtDRi6772i2cz5gXFS4+yzdlEYTPXScpwhIES8AUitumaZLW9khqA
/CQsqy5uoJq7v8ed/PDhCH2ZlrxI3nvzMR/8j/vY51ozCghJAfjW3+tNH+ySpkdsk4GFIRB7oME3
rfAj5zprbl3B6y2ozlAum93iDLlVPKEBygCozH81H9AJi8jvRcIlYMOUEbYaY/oI+xNxDirrOGQp
zhtLI2iuVrMlozVQUc3Z7svildE86fs6eGrHmr3Cy6CfilcB24YnkPsTd5kis6lDdq09mAWENOVj
gPeEipz8acbO/glUIJBrZic7mLDyKT02VfHDROMyQ/tKxDlK+8fc56tsUGzT0Rzoa7/k13yY84SE
dfjdz/fm2QWoDondxh9ucnYswKAwNegDdp+qkBD5Hs27visKVJhCSLQueSzIvK9lBQDKPY9lTzjL
5TbwKL9HP0NhLZpHn5OXtUgYPiBzCjzokCEj5lrOh+vCHgWPYPUA7enmKZfiYvphFwmcKZX5vquj
9gPJGxDS8jVRSu76voE4ysQaoHWsHbKhzl+1P23bgvhf26K2YjnW4W2MmmnjQ5AOrglwp+lHla95
Vu546pc7XxL3BaZwA/AHTOycRrovZFhSSs30axSGcBr+s3CbIKlTrCZZjwCuYn81SlHsrHH4M4yW
0CRzld/9Gv0MzdrKK/snVeHlqBk9uq5wIX7IwOafWPrBIQuR1Xr6Majw5wS59WeAxoINV6o8DE3j
PoY9uK3QPHO+5fqnmemU4FthM4z/QZW6W9hIjEkDRDW04wADrXveQeMQoenLCvbr6r/3gfMZzxkS
XdhlBIkNaAMelXaUQWoNl9QP6kTLEWo3yCU8ZMB/PZgr0wgOn/AQR4gV0aS99Y5zDohU77q2qp0N
OOe6q2z1HqK6gbSwog9CNPzVdV3YpmFaRpWHku9Ak2GCTq05j+u6sjd+D/Jm6Pjjl47DBNmyiD47
yJpezIABZhOo/MS0tX4NBELUsVwQM2bgc4UZiEDhKmZPXBlt6Q3Ajz22bvRsohTKlRA9HfLEhKax
2u4VW8fXCY/5uGHir6BG2QEPSO+uAWtA/xD1Bl2n5/vP/pYXFxWiFEksDxVtEjrPksLFvSRB8BMq
FrZKf/ogYcV88OgzseDl4fKNJ1RwiYbISzrJrHftRzfANMO/ovFHXXPrR4BTetzgb/UCD9xsDRkD
eVauP+6hsJZQD3lCX0jxwDNGsScV83tL7ZO20uAH0dWTRVXxlnI8fm0eHFxWFXGoKgmrIrWD0NWi
GymgbqIVZOMKfZmqMv0y2NAwTgtVvyiPDqsJ+5GLGHUZO53z1kIL62KaBufwTVjWTfLZZ65mXaxm
oaOHz/7R7+21BBlrVf9eb0Y9fkQZWD+qAZ/1GHiRKIFoJvTuPSexgVgRSRSV3wTRLoxG+vmWwkvv
wQJjZXaD+Wa6yEh60DGyYWNCM1BznDuHyb3Yy7QGmvE737PTuHXZAKFHPIcEyN1ZlZML0TjUwIU7
XeU8lN/YM/Pl8I2P3F9BpCU8srGuLtrzPIhxO8M3opG5SQNyaMq23sAsokoTK7V68ISXy4J4+a6Z
qqNPOMIU28wjXRpzZSaaq/uwpabhGJWAEUOtNSt2mSWPPdhcaxmx8MFicFWGdWC3RpEHh8jPGICh
dg0X9elUhwvTGkyWU6+C/K1s+M6VZXST0YSaSO2s8e7L36yeZQ/gicA4YwnDwvZRhyyhNz7J4g3i
XTAYbGpnb0Yd1/3S5Xx4NIOhD1lA0Oy0lbOr1AXAkoTyF9kSCDh7lroU2KuBCekUp1Ta5aFLXZTd
wW146PPAX9vIKdwAwCJJ7YnxbSA5KoSAAX23PLnLxxCGyGV5iMIKFU/bFo/OZFdfA0iZxyPj3guH
QzBYNUN4mVEK2lhak9MM+eq9zihIvtHUP+QKm3jViuCasyBMRheEor5uY5Wz9pQJ0p7M1WcTpmG9
aSI8MdoINI2Vx1ogkjngYAPOW2Q7YL97j6uegERsJplOAFPkqlk6cWLoTm1TPmekwt8GmKMbQZ7t
NozhVy40DjJZFd7mEMWNwi/+MpFpgEzwY9dP672Zn8MW6py65X0+EuvhDTQRSIoBGbOVKuwSCh7V
AYoH04rUBOw54g3vfrszPm2t70AaduzkesgnYF8U/xqBGXINcwg1Iuk5AUImCxgBBerDHrHf6wOX
H8Z6jN55G4dL99z7ZD/RKoXv7RKS7q9sSIfLAKwLnkrND4qtwUfQCw5Bpxw5AmRkPgZ/PUaMvEu3
UYfCwyfBdDfIJ0DeL7QfSU8mCFvqd2Q8WhzcqD5Rd+rXMxvsncBR/D1N9XpsJKjEY91BsXuxfKpn
/12HVKycEJ4IQ8GC90mvoG6k3uuBKMBlMiTdl+42Lcqk9+h84vC0jBdq5joFOOZ1xMv+FRW57BrM
9aPp8hiQtA7OVhCGwgw6p/kObM/svoCjNroGEb/YmVEzL5iretuGKO/A+PWdMwbf69HB52tpilrG
MuvVRRc8vAZ9J8/Mhlnc7wlV04X7EAlGEF7+XgTB9maD4i1EGgHvyxMbtqrA2Q7Z1tzFTAwL8Zfq
ZwdC2lhm+pnXrKTTN4AXeyUMvAJwGFJQTk8BjtB93IBMAfOgEjTbwBnlCnoiw8mWyDpsYEAFYtY8
7k3fDDs6635p1qQ59CHMiLmbudIcSnoCJxgQCvpLJqB6MFlMf3F9wRP80uycaTu9SNuDcs8yAIKs
SkLbmh564Hqu0dz95Sqtv1BR9QkSwsVDQyvr2nDn2/1G/bKzFk89eDmMzudBQvYkzK0lRzDO5wao
EAdgPVzmVfcqNZH7P/oyS8DmjGZHs3aCAQGKornLVn7ogM27LMvcgW6ipo3wfYyaqx2Gid0K9lgB
EnX93UX8MANsEWrDpp9A6NzMMl2z39qJU4fDFqUXhe04gKVOO9N9RMvqqSGw64AWA15PoZ1XKLyp
V9vy09N9cijbndNPHeqwfVEB7OiscOfhYkZFFWYbkL6LNUBL6kmwvLx5HvK1y1TR6W980m9OUFT3
f1m4TX/2uH8y/7C5Q6OqXz/M/YY2F/cfxoSmAfj0jx+oQeECdCKnA7Ef/6S50z9/qD7sT1mXPcws
Ki6gA5YXwLeweUA6a+Bzefns71sbVDuRVpvPAcqm+swVhfsjlpv+siR50rgU5qbLI7F2nC4eLFri
EIMwmn3xAGj6DUiPQSZ2g20n8kF8Z0ZDj6SPosthDtAdldTNQUDjKp6hZ7lGNRWUbCDPxzXLWbjt
Z+zSU8UAMpBeczXNWKblqq5J/kdfGdnFKhes3EB5zXmkU7mGxliz6dymfQ065wmwav7D4/YzDJ5Q
oyIZVJex3Tkgq8kvHIIIiZmh8QtViny3W3/Rt+36xwh6rwcUHfiGB471qnL30uSa/7B9+uYjK/ky
QPlkE4im2TjcvdSqY4/Ur6pVBkLgu+T+xdEs/dm4zcaS3fhVB6xOAOavr3ZZp7BiFdPeLIJiSLUq
nRkAYCySakx/Dl21Cdt6+mORcHm61csiCTjdo+bw4s2XRb//pXDiG41qsld+tNFkrx2riA6hg+96
rbGX7nghvussWv/3GRNmNP/XPVLUib5DDO9+j2K0VnOQleDEf4ylJS6mcYCUvtQplytVON1a2AVd
XIt69ohpqC9gv2/mCSaQdG5iqGR1Z4jVUXjfdeWrVYIVCREG+2deHoQEH9m36Vvnq/TNn0m5Gj1g
o20oNe9sCxltszr8vTpaVhNSOr9XRxQJ9wlpDzz+5l0HGEIM/a3piwTHBQ8jt7zYmQ+u0DKQLxj5
aiT4zEKuV1Ql2Vo9TBmBysyTrnTgHe/cWg5wVOFsmA+DQmJ3xQelL+bI0ozYwCh4n2HfHRYfwZ/d
/5htzjFmdq5tKFO2sG3NOt/b43kqT93SeMpi6xa6GRhVDfAtEQ5MGR4f2N8V5c3OW3frj9LfmorA
bKvvIcETfPAG5wWa/H9EEOf/Dim97GwqCctME7GmH79L6ynCUeTRde3qJeqbZMYZ4i3LCueIQoC6
hz0AM+sJSm07M2p5xUtR6vAS9dIHaEluB9g5vnHgXQ6VUwdJX+bIW46Bnejl580coGzcpWZsGtJx
CB/abhEP9lI5rtygvcdmIl9mOxVgY7BnwQ4YUtBIH5Y+ElxRfiWTWtHC955MV4ASCiqiojrmywwi
hnn7rwWZL1YaYJGnzGfNOnegrFCrYMaOkMynLIWDEizpbCSu8LnuxJN2S//rSCyQkTvIFcq6Hc74
AOCNwcSH9ie9M8qySFtMq9aNxo1JWTqRyK8t8+K7Tu3nKCUOXwfcBRkHgrA4SfXjFnId1Xvd62cC
ybjrKIh1pWF6Gb2qegc3O9oOluWvzSwHx6N4AB333HowiC2roTnqyQWeHrcIJOiRJKQwfl3CorRQ
AOgtZEWWMLxGuNmhRlF41SNLeKi0+tXU2DxB7O13bKvg10hDPZwAa1escfgPD5/rZMsoMkLj2ZF9
B+AyDQDqKJrbgBPQNRK3dNTNzfSUijY7GUKD1YRmANbBaVxJ7uxMn2kk0LwTDs5+MQBrCOIc7BBq
lSUzpXKv6qGKM9haXE2jaVqcNCQ0c5pVINFPrX50HGy+TGgDuLgpC0clxGv9lcshmWE73BvjvIq6
B9PUSvbwlyPjNouiH6YrXXQ7/pgXpjk/qoWWusw1U0rkcvY5yXD+sOkBJ8UZEIIipQfT0N9X/x4x
01kwlYmP92FiZps+c3WfPfHe3WYhhZuV4scM+ltHc/W/hf+vvigfrBjeHvnq835SA3tZpuRmiUk/
mAYpCf2gFgP5ysUvJyQcGH4PRr+vTN9EcIQtrSAx881K1IChemkuia7zk1AwbF1WmaUwLHZQyJUM
qA6R2e7acDC7hY2ZuXO66hvGEkOwDNrF+i682wVD17qHzykmID+Y3Sd4tTsgFe1SAMRl2j3gYCNu
nFgF7CRAT6PAxNGOiD38c0nseEV4yvHerzIVocDagobTh+w9A74k7ptIP2gkUt/S9NjiiwkeoZ2f
lLMkK1nF3wcFmgCB/ubehGk/noDaIrcePhrYrNtPvugEJOu+pO6oH4VEXSZo4FBiQr+y8yBOe+ud
Uwiemr5QU/0YLY2An7aFMsfRRKZ/ZIU4QyE2tiBS+8Z5zY6wqIfb1xL2DaWrilB/h42qixIkeQZx
k14WQq4KycqGYyi05ZWG/Zyn0z1QtrfGUVg0AQYIUUt5cCBLd/RwCMFrQ8/2EZrH5HgtmgFqRjA0
m1yd3WaS6uvcrayWZjfJy+ym8p4dkb/6Ycb1Mqnui3IzUIq//zLDDDAQJu1rlYcvyFhWFxSCs1c1
PsGGU70BlSfPLQHBwYSwC4HMeoUqkQmjJRHBCtffm3C5BVQZho0MdbTmta1W8HCx361ivO+e5lZv
XCjpfB1hFZL4fFbXdMysLY5gIxgHLn8sfi8C2/S+SE3jfZGLtI7Ezmt5AZg3hoCQhgPhrquJ3FLz
VSe4jXoo3inw35ZHkB6q2CwwfRJqDJ8Lpqy5dKH2iofeEy9dln8XpJi/NEU6gM/cQYzP6/0rUlk/
qiVTGUZWlwxWJx8GKB1ee+b+NPOdzm6SzEV5a5bZcK0pJI3NACOkSqqxHeGQVVVX+CSxeOZQHmWS
RhsI3NOTaeSYnSF2jTojHX51mX4Ttr7SMHqYZLeyBWRC/zUHNA3gXFIN+7xA0LVZJ4qm3U/cBUcw
Hqn9bZo7YBY88d5D9gx5I+yUa9uGhNSgoQ/BLXHOQoZDnp2nL6JnBbjutP3ZEWyQF3DEP1aHjcfu
qxmAGH+sHroMqNXWngALRb7FKWp15l6qzs1kO9BBweZyALDCjk06pu7YAkq2v3cwiE+mOg0fOQ76
O0+EeocNE0rqLsN7GqCO52j04bw17o2ogA9zJ4h72R/NsnDuZhQCIed0X8j6abhEOY6tI43UUZVw
i/rDuLQJ5yvA/Bq8hWXvZ8xQl75+6bvvD/EXvodmsESZaJ95uV4Hcl1zGl7upg85/zPq6cqqJb0U
o2ivYmnQM8EmotW8elQW2Fs4W4hfFiXuOK3bQOOgl8HOoE+BR0bm/clMSxWqhsrzYHPgFX6S1Sqx
h8B58QX+tsyd9MmUQdx/hmYUKUt9GgsJMI/b4w0gvNeJVMUL6r3YWXotElAyZ8+VdL93cyC+i3F+
dWvn1wTHAp975i4kfLL2WqOWdZm6p6CxYdnyu2dgT2ObwfPCjCMyQ63dp1vYIFsx5SGmB0gM8YHJ
Xbn8JXwy/OqreCV3JoSFw599DifIXtVnrXN64315gKs2uUcjLaxdM3K8AgFgX+jk9GNOhYCNPOY6
YVvFrXSQzg2gJdcuOJuBTPbehGYjbUIWYvQzNKMy2Dhu6xcPLuw/febAVBH/zDFs+p0RVTJd5gpa
DtZRZHBwaMDWt6Su8ajO2Q58NL7jQTo+R7b60gPJ/V2V9EN20fxsJhDN+G6om+kZx7z7BGh/fdRU
/5pg7sAAyY3TLpWn/5wF+Re2w6nz121C/DtGCuD3bT4nmB8E4j9fHFdUTzhZQfe4tQAmLEsYQLhB
gZOZ4wOvASwfFPuXzmJ0NpX06/2/+s2g6bsvM3FKne0sHSfY9sK24S4DMTYWYG/iQjD+AzC+EO7F
Y3GOBoBSsbV8B4z/238HCDnwXPqn6IgPYHpkh55DXHhC+iQwjpF/qAtyIDmDwK78Pd51M6y9hgwk
F1vIA7gCFqg2yyXIeBQ1k+USidNhX7kstiHcsYH2Zbq2xzp6bhnUhZ0OBFcwoKF4vvQxgPlO7VjJ
GBWp6FlAlhcZQ//QQ1B2SARAcQV9NjOBaTyGEJ25OMvEtlvIgZknTmawsBzoMlLq7UyI2om1RlLK
WpvJfCRkRTP6EdaWB4YnOPZ+MOHo0iHLbkKIOotrYwWbemhQYjQsfPywHUTZn0zEZfE6+JDYMFHL
AnjQOF5+6PtF1w+p8oOXReN+RGJrxXIgj3oNlFKUq3qFP5FeHESDF9Hgva3mHO4yy6iTRQHkxXt4
eC/hXLmJTaGpoSD7s++7uXsZpAC1n1cCBWeEEQmLtQ0liy12a90L8BnZhulebMyoU/bpRgld49yD
yXA8TbdjVozAABMez9NYAsH7t3yu0aqdYcB1mKIe+OT/FLz97MPhMIJpCo4TNFQ/QStSD6aBjlR1
v/rss23nMvIwhGje39OQcIJ+wdKYvrT1543GcwkJjH8MmFFrSjlAsbw5II3h7+99aQ0phAxA0dkv
nrjdygcJ9UodQ/TT2bi5gDDR0vnHyGesOXsHejvbfXb9Mc+FT8DO8noIdzm/bjArOiU4ABcbZxbk
NrFE1p66maDAw247QVcxMSFZJpRB/d0eAL4wXabupvzi6g8TuS+SOf4TZ7YU3Zc+SLmxixqqVYUP
GLKdAG+K/JQxrW9IR5X7WXRebELTFJ4DdFETgpgXhvoWBDjQCchLfM5oM6ihW3iXJ6YP4qsaLJnq
pz/O9dF0OVBJP9f+AItc/CvmPmOtNAQZc7U2fWDMIUVc+dFGqPkhzKf5QfCqv7HGb06V672YqIJA
yI0WLTCvUmXIAGKGafxZ7oc2G84m6siMSmHRfDPzTZe0o2q1eDK4hUbRiND2y+D9sHTvvkN1bt4p
BiKoYHWKT7sDFiv06F7KcHRXo+0wOGeLL36jrAM8GeQ2VMWYSHCokgF2NIk92xeusVOAkRqyZV1D
PgabQ2ZTRE88dKG5oOavsyXabeP5AFcwPa+Dpht2I7S89mkrxbGE/hNyCA9wQM93RGbBQ+anUArC
pnqd0yE8N5H7opoQ+PYOR4wIP0Rkt+W+hWXqOtItPeoGNPzAa0+WfNBNCT448DzDaqklqU4HO7vM
N4VbFbsctrjbWpXqg2ZTXIEAHwNmFlxJygBZJKA8SsZRkaT2ax2O3VcLxriJXXnkXFm1D1BNxpKc
LmbkYQNvtrH0HgsBg8/JyW6m8S2X7GeAHHDzv/uAtCzg7+Q3gGD+3Qf9Hbj4WGW69yRESsxA1rpI
MZTlxUQEULYTqtuPn4tIbUEZiKTg7/5eVEAoMLHtMN+avkn6+Sll0XHwgNGI3XaqDyiJ1od7rBbk
hYlNEywG1dlETvWAAk18b51FV9MOhwryBoMNGPcSO4OHZrnCkRhT52W8NatM76+lpBrBel80rJY3
kXkzZTnsuU1j+j7Dz75/zcvNu8wM3y8/xz9vgS8ruH4mvl8KMVj7wY79Rb1zbLtfDc8cFP+WJg99
Bqz9cmmGTae5+uz7HCh4w8v4c/jft/hc/Wvm0DdQom3GJK15rDOfXi0g2p9gFrsXRf8D8MH5kQwO
HAUGKPG0APlsBlukT8C6Q6QFWZyfvvezykaAHjQXCZ7i7IrnoLerorbazRXzroOG6p7iXfFD0l3u
2vnPWoxDTKxUPFld1W6hoebtXat0HiGc5AJ2EbZf8ymEHVikdn7Ee6RrmmzlT3KGoGxVvsANb+/3
Fv0AbYxvaNYA9acDDQ+wCPXiLM9e7B7fzL7Nv3WoA744g1iHnnBR7iy7j2Iu1mPvWS+6nesdt3wA
40N9DJpJH9k8lMfGWzuig88HLDbweyPjgUSlXLkBhAR9R+75nLv7HjZeEEpz6mMVuO8L6ME82PMl
70hxEFylL3h7TlsRdAGkgGz+Ad2ia4M/6C2H8AybvOCMtClUA7yyO+Dht5WVzkEan1fQzWjXtUD1
HBR6MFsBLoOuVEZQAANiGp+bYj9Z4PSFugeoltByj5U3q7HBcp+ww0lzJPqBwQ6+DViUQ280ZiPT
p76ow0e8VxJhwXfFnsKfc5ZfvcjyUEPIE08XLyUcYeDFpdeQN27BJGzKs6oyfU4h25k0OBh+VdQ6
pryXrwFIlzuZKrWdQxzhBwDZogZ1dcr77xUwCTjONsPVtVDgK6ccplepbb0CcXCG8EB9ckrUVGGW
5UGOHrlVoVn5TqY1noKQUBb4wMC6OVr5bJhXtaO2bT3KIxhnDwLaaI84K+Zx02VwuAepb2WjlPQ4
2F60Gv0ExW5YzrSBu+25F50Dh7wD99ehiN7QGKInwT5HuSxh2SJKORaHLoqLsvOeKB5jYaHkYciB
p7YqsmDqsmqvXJcePQICEGpFZBdY4uDp2k7aoIojDmmjyJH1SpVyPocBLw8BNnQ5FIwtiMBEJABu
bKTpW19XedyJKHzK91DjXNkzQZ6/ibA58QXSvRzQT0Ld7ZRPL25fyye59zW/Dl0gNmLARtegbxjy
TpugaLCVn0EAagR2YZPzCJlR65C6Lao7cO+Ii0p8FcKF0FiU0wO0x059Pl6dIG82wdXqFI8nAcr+
DOD+ySFJlub79GefT/amZUhNmKaOIJk2dXM8KZrHRtuwrnTS1yLalYC17HwLTk9e6QTroKj7pBqC
D4IJoQNhDc2esBPqNrUzqoNpnIhX9ysTWlWgDrBO/zWaRQVEiz9n/2u4RIYONX8duzhTHiD/Gx1w
tJvkPW6l+sb8b2Ht43PAwqTMeuegIB5wmD3m44iO/W3JXoquSmMAlr+A6hIXoKMhSba49EbTGM2J
uQTq+QVeStWGVaN70HngHsIJDkVeJEfg3/YpMNMxiKXIkOhmx3NhbTkM7YAdpriDgsR+DrPMJmqA
Ia5pDLUiK5lCiOJGsp8TPOMBNMJD3M1Rph7FNdAwAsXXhEBacN80gbSTsYTvhwjV/Seg0TqISLWf
upe6kuMhyvQIl0o0EXRwa0ZhCzzIQ7o05l1jrhqLsG0/IYUZBxmMCbVmw4Hkuj8gCdTfrwZ/+F41
0OQWTRDXpMBfoF5escjK+dsJbwRj2eFpnW5maGbDDds6NBNN703KFV9ZpYe0f9H6x3ba+xy/mPn/
s7361Qead90hzXKAG5E8YAPUw2L40DrS23vwppGBLXBGC1HNG9xerj3STwebltNBReKLq2DdK0k+
oZgBj7VNXsvXzI7gE1J2Z7X8Yb3ROgY5B3AVOvNhFG7NL8YC105kJYD/gAAhREi7+eB39XlC+nwT
LnbKyFdA3d5u6TbMOTYkkhyKFHpLoqn6+5/p143wZzJX8A4b7lcFhbpM5+Lcl2oIfrYNTLQzRRdZ
u2betIF/dZUYViWUXePZYu3BNJTU7aGHfOF2avI6RhELe3el4gxyVAfB0y+jSq9NDTxgldVQXYUY
J1BoR9qAnpbSo+2Ph4yLW14DheYCB7IH2+1Qg6IX26H/0QQW+F7jMMOlUl5VDrZR59nfMrxPoJeq
jwLl2rgdM56wQFKwPSiDZPQpA2X8VhcttJgC7Iiaqmw3HKoHSVaA/wq5Mi/JgZsEePF1clKxGcom
X8FFoFlnfu1AukXDxBSY1cyq8IXzSmho0a+FhQS4H3RPk4Iw9QiROiyJ0qRxHBYHc1duIKqJC08/
sRDV1XEagEJfEmBLcbXwg3LThBT0+omsrTTsoA+Qh/EE3P2m8521PRRi0xaAV0Y4Vq3wpYpQgoKA
I7DIZNNGHTYHPuisLGJ4SYgrQJ985RKIQ1rZCG9RP3+E943VVFAWdfCdsFM5bmUPrGzhw/OWBfh9
cjYj3zlC6wxP/FUxO/gte+xl/oez81pyG+my7hNlBLy5JehdsayqdIOQ1BK893j6WUjq61L3zB9/
zFw0g0gkqqUSCWSes/faVJky3O1JEOIKccWO2LvbGMMCcqz2bPnCggVYHmAjZMfIj3ZdFhPSnfS2
Z/luuk2hesMBbsgGmIt5g02kPOciuEJ/Kr2krsHsB6W1yTPiTgM7fSMUE7gEcMRtDPEMDktgPUZh
uhlckn3Jig02iRO8ZUbXbAcaP4Hdjlcedg98h+pTHkKIs/vz8lhd2Z37oYxjuI5o6Xi5o6MdYdWN
18+mW6mqX3snU1ZtC5EN4TZWfAtGbtKk+74nasLu2o6YvepahxH+Zh2FgGs89KTW82B2DVw2qeZB
7vpwu7TZ8f2sALMUj1pR4lCoG7iE5by3nMzcpVa/GQetwQVj1CuaSHyoM+tkhhH/riKOn2bQIZ6m
H2aKh1s2E9dl9X9uFl8yYeLFQdV7tga9Qq+SJXkyT0j3Ox70dDa8oayXXjyIsFSJfsVTh6G7931Q
kgaqGINkT5wcUM2s7IhUV1l1CQ8/d4DbM9lED8zjqkT9fk476ItqjIOFv387JX+ZZQXczxE6zH8T
628W/cJK75zHtH5lM3Ui/2vCNd34m8FRHuIYMk5JNJ0m3IuRgpLG4uceTRXJe6li7UtiZ5u4Irm2
7mUM1GDVa2H0TOayz/YnNfcOttU1NSQTy097iw3HWFvsz2AFuUc1irw6pJIbu75/AVcjWNoBuqyq
GvilCSoRaa9WEHgh0g5guwB+UKjaymFZfBuG1yJNU68c0nLHgk/dsI4avLo2z1ZKaqBpz50n1PrH
OLFcgVTpn3gaXePUrIibfkhiFsdmO1S72rTjk5UqtMfDi+32DS3B5Fz3pfMQjsS66XUb70DJt1TO
0bDFfmJfqlnhrk+y/DoZDHWTFqyohj6DL+US5tZ2erlSEcBtxxL0AGrcJxxHKir5Yt27mb08uIlk
TOzKq/qUVIyKmCpKW2s7Q7OH8UqstM5c/lAxpKH8RsMFCh+ZshtVa8iedPmcZITFr0SC9VVUNkmP
81Egl/fqwvLmygk9MRv09kOay5pDWY5Y9PVcum9TovGIVpA0BHO5HSwVosKsr/2Zdm2kogotSrKO
ixGtIXpoL1AIZE94yBOza5ZgxJEjkGSbeAOlG28a7PE4ZOpNC7p6m/F4fgBWiqvCxDHEQyC8BUHx
GiTWuc+na0d5+Tq747SHOu6q5bD1nd59NMx+l048fyCT6RtihpbgI7LWJzHpK5dsdv4+LEXzypq2
tVI8I/xvNo5edetCdN+SPGu3FlLXbZShuNCDxl4nITZincTvVcbOiX8INvv+rAxolYrEg1NMJDkJ
4U3ivM6FIV7cWNzQSZ+0MrUulD76rUZQ4Dq2muGqhu3WSUr1RALtcO3aaLhamT5cFRGYRwtz9pDk
zCA+nQ9+UXqgcuc5ExiUXO0KDE+7Zlje1o2iUORdDrlpH8cpbm7Ygkd063P1TiTBuGrLqnkvy2FY
dXrXvY8Nf0rX0vt3aro9wslgfA94Zq/wMeKGZEeCs79T3tV86pA70NwEadohaO3196aDgbl8oN+N
jCoSZgv7HblUsyLLwXln+cHuh/iF9diq44G9I05A1P7v7Hf4RNWt+iVuZkSvuhF+gYvFgtzP+rcy
DFPPTgbntY4Ewk5lP9Rd9Wrl0ei1Smu+hIRzeuYYkC+ScVfGzat6tuvn+7Fp8nU6WOYTFjh2gIYR
oMC4aDHSYLVGoY3bV93Mta09uNZQbQMNNyhuxGA3RvV0cePIgIjSTufCrqHRFQNOO0Rah9Zu1GMX
9tlRlL15cBAP4K9y/L2Y0vDcWnG6n4ZKP7aIKTfEoXlVbEKSqEt7repY+YkQjQnwbFKSTRW2sVH3
mE7KrggagLU10VLt4PqL/8O80mx9qZMw3MQzzP8gAmQ7TYpXGAlRlcbJioxzD0KeXZD6o2/0N1S7
v3JLLLhBuOpadUhYP6DOzdZjhZtiZCPeERh9msPh90ufiGPOn2WlT467pnN6Nt1w3NX29NaKcVib
PoZ4xxmNbTS0pOekWXVid0KMEvYK1VbHfa65jjeaCqAxXRu9qa97z162ErGpDwdjyJ4M9wPuEFgh
Mf0Me3bmBp/XUOw7EcQPdZqzmXDtdx974qo0ze4VmjJ2DqQDu74mjjOgpCtqDdm50NmMN+21j+Dr
BG6urWx4+ysK8XwJzplGN8T0A2jGTvKuoh9fV252MF1q63rPDTXKwnCb6cU17NzoaaLdvlLT8K20
G4wHK32Y0dt0xzIS6j4U0SMPrjXW9tFTJ5hWmlL/gourWjCKRdb+oiA78DRvUbkpEbHFAZjEbFb7
zZx3pMY19SnU7GRX+Oo7o7cxEc1GUAUy4Seldro1S/STgkXgvWszLLvGtHilAMCWUm/PFAQdSqD5
tu5htmrGh1Zk+pb740sFItnTsni4dHzgaTsSS5f1087u6uSU6QhVh3LAJWkNr2NaWbvAB1JeR/1X
pSkoKRjZZgZhsUtHv79ElAYsH9Zjg+t1Q5f+IzNb/EB690rqY4TCA48/Pj9Ct6mPRDyZRFluila1
N6nNg7/qfiZ0zDdoUOl2FFb40kA+SpPIK5TefWDvz1YNmmzZ0de1omMcuvOtYCVtxf0PoXVLoFhC
YpLfrUCdPWfa99GmaEYvnBXn2H082mHq/OXiSYtFHqBkxTiRB0e/UROMTmPs8a10ydrKrGOrTT/h
4Oq7ZFh+IdECRbUv3DKaiKKnOk4PgRtp2yGfm2MD/hrRnFqzgaBWkFXNQKmIEgUxjG1ijfWDoil8
wCOXfQd5pQ2pBKTIIKjuDiyE+90kT8szNaYnbVM2QOSp9DL1/gP+OCd/ipYpRyPKpp1l/0oqn5iS
TtA3qR1PwYZy1Kc8hNuANU0tFQvm/eCVuNO90g+OahhbOxgGCU2sp9C3rmlvdl7Udsi48rLxRtqP
r1hX3ZXe41kiohlqduSJJOdmiVqI+s1O5Jb9IyCLlVZrzYOgmNcW5O6d7XfPcxRB06MItUoanX1+
OZzKsF13fXejvVauKqvFg6oiMLX07rGbMx15SGlgJGs3YXAIg6Rmm+vzW0mMaqXgMt0YWZJtSOi7
5iEN0SLleZWWVzEZB2Kd2j0h1OgPAGGsfT986TLhepp9bPseLmP6oqDKWSdxUEPOG34a9Hx3/Qx/
uFJgf4KBB+uAtAnE8Qarpu4VIzIHIaar77olUprmNfJrOnP+L3/I8xdSv76xv+t2rMS3U0CkWGjx
XSzL5Go1enNoaWF5rmVtel/5YB8eek7WzQswgs1u44ANztP9LMTg6XFP60j351VW2cGqDBM+V/Vb
YlgB+6fmZz0UqL/i+YUM822Sv1dFaHyDBXqx6kpZhXniZdOXIMuKFRzMCLBG8dRp5DHYkf2kj+mX
Iq92VtR8JKP66nftzzxlndoF35Ro+uVENZEdutvROYCWyD+ZcnJU/cE1o0NTdTvF6uZvVfThh37u
GVraez3/FkVLKUXkarVVK70lhC3Hhx/91YJQpHFVtJehr4iOVNIYsWCVebk7bNSoadZCO9JHyBIf
xbPp/2oWbZZpYySIExxofUfljU9uZF8WNe26ip0WDzKrjx7JhjuTIal3/lelHXSSJydC3bL5a8ov
Rk189iPdrah0dztmZXjzR8NEMUcajLUGLJO+2w1MemvwVwbGuZ0xz6/CyaKHxUa6i33BI6p1yRIM
3B0P3m/Czj4KRQ9AWPvFU1AnPyAsjWQS1ulR08Xpu80NguWDXRwDWn3QVskEn90+9UihKJs9q+7k
kMAlGhxWXgUlNa/ocAOU6Pn3oaLzlRhdr9KJSiI3OeP2z4YqQn+znSm5rBXN0Nd5YYxX+U5vKbfa
+NWUocBX4tck9wHVf/TT/BA0pb23LGuBU5fiqhf8VW3X2popv8gCotW1iibzQlsqX7FAAuQ8IZgz
U5KE5KE+K9jVAyvda2YT3kRcxBhNQ+sC3zRVH5BFg3SClalAfJjrjTW1/J8y+mvPKAk8uifduQ18
ejzJDKh8KlAi3VMp1CxB2t6HF6XnLmzMaXp2YgsLD1ZWryDP64Jnf91aYUQBfYh/KhjFWK2H1P7U
APY/0Tpg2v2qoBY40ZCifiFWrRubKynWqYOsPk0JbibpaC5cpzp1Wm6upLJHiSlUf06WZ+UhC0rP
jGF4phRyl8bwEhMX1Nk6UsJhm42++0A69e+XwYd3UDdQvP4zrOmq2IFVZt06z+5Dv7zI+UskNsJm
bCsqRPKV0mm0CqkUcoPEj47fYXpvdPUXrTXngTgM96mewEIsw3KW5bCEqJAiyVkO26yHuTHR4pgE
Uy/DFmtI26Xzl+CRqxevB6s9FFFDlVzSJDmx+mTfaddKcilQycqTiNGbRzm0zKBc1P2esfwM4iwO
WPZDHtWmfZMvWvaziiO2klhrxUrh34SI3Ajs838mZDaos5lt14YlFyIVI3XGXTiqASCH5RIaq8W5
BzIhL8lLuGMEGdBIsuJ3VlXTc9lO9VGh7LLhszV/U/1LXU/9V2BNzbbS5/CgmsH0alj9RZ4PJ2Wg
LKQYBBk37YPdDvZKnsBE8u6UzaUbEXRMboWdrEnoTyJw3gk3/tL3bribY4Um0Yhi0s/D/E2P6vcm
F+ZfcYSKbzb6jwIy8xoHcXdOfbSlcCYLqAKeZXU4MmOtT2gHtNs0NWyAW5wNCvK2zLS5JJrfJZiJ
IOkD59S9ceEzGGqYXFHxvJBRuhbIM5+qRTlVqNhnlyPpK1iO4FJrT9KB8PfM3xora204S6RPqz8Y
bIEoXYTaKahsraL30KJRzXT1BD0LDPZ9cDmvLi+f00m3iA6RYm4tnFAn1LrWSY9UyJfEBjU7SujP
8gT+w4Ia4zIn0HLKU8UcYQcfo5k1VjU4NsD5BDyMauce+Rn6iTJ8ZR71/xxO+CsAd9rbpt7btuNC
mRuQk2qz6rnLoXzBppYcpyL7+TkURATh4Bv3IHEYAlILc4l23xBdmiHW/M+VY6OEAIY780An3b8p
VP5vs0OlLnJJSZDz5IlkInbSnynDfItBRg4l7OfHJIu0CzjCdp1RQV1rYR0/qHDIH+S7MYIGqTlT
tfrXicma8zNhqFs5TnxAb9ynNOzBqxw5kfwhbd13xsrv52yVK0FEeY0f//kiLKWFzwffrOvGn8Jq
ii/5OJub0umbnVTzwkofVxUOnIs8W4W+Z9mifynmRnl04K9Gi0A4od5/DPolIwTFLrs4d9oU+PO3
1VDV214blLc2p3QamYI133Ko4LsjKM2MLvKQ389Z65TuUR5NPB6t4U1Ne/WxQjYiB5u2Li5xA2Rg
sl3ljQ3RcNCbMFh3cD/fIKj1FPnosBmO9UNzlewla/qKf1D0K4CmspcknDL0M8Zq1kqroZqivxcF
el05V3HAtSZd5GzlXFMnSlFe2ldhfr+UreXvS/vevF8aj0X2YremRQvZtrf3uVRNMMLXNCGXpnFl
d+qL4RMi5zrjQ7EcQf1XX+ZsA145uh9kufLKLSq9ylO8NF6BMeQgL9Y6JFXT0CobeTbKw+SIp5Fo
kA4nXkCJ8MHWm+tQDel7lqkh8t/W4QsRtGfkjPVmmsf+S8knzQHp8dc/p5J1/ntqrzjVv6YOU3dV
y2uV7CM4lCu1C6obOjoLuVDxlzJGFZX2KdiwB54OA3GJH90v8qmCj7IHf5WzplnLSfJif6irGx5X
62Ya6R8X4zOdDnJazT7UjP68Wv5MDQf4Sl5t1lTs+ioRnj8iUmsEQBA18t2bQ3iPN/j0l6tZ21lU
un+Omn515yL6qKE7LN6a5kHRrWjlwnVFq4HHSekHiiPzoHnycMpE9GRaxf0k9xHzuU+GcQUTHB93
IGjhypDtJH3ActY8WK5e7Y1ASXGtaqPJHolBbCa4uny2QJLaJsem2tCXqgHPcEyOqwB67rleYizF
kBJyGbdiIw/zRsWvHKCC0ZYETGA0zrOD/WE5kBOMkiod/b7zlDfN0VQU9tc4iN7bgIV3UxvaUT6g
LSzOTdt+4UlSIcRrtZvC7h5CqLgi2Ndf4z5+42kmcO5ytJwzcl+Qh2QmhypLmnWQmCv+83+S7/Wh
jarP0l73qe73Bk+wVDlOzRzuMuEYT+YEPzkVXfND5yaj5s2tbAa9+j7E482w1wF33WSVa+twoDVJ
o5lybXZ/I/plpKQV8t/mKIMdb8vWJeLRHpR931B6bxaeS6YZyl6pQKsSslCe7v8rw7J6bii/ap0i
0bB8V2cj+I5rLrjIIYIWww3lEjR+y0nNUtQjnMAZFzYXLAamJ2g9KysLV4LC3ddIXWzxWZOf3aQN
bk2W2tTAw+Y7kYGAVEKCs8zO2dFgN3dW65ZveZZfqGk23xsbGUBuCOehSevq3LJBXleG251AWUNI
XIwypKn0+0ZNn/ouo0Jul78GM98XWl39UqiX/fPNMkeOjLwZbOziIgCDZ/uuuc5Ksz0Uy0qL1t+6
KkHgtQo9hQSJ2Ep+DKY+ttbxEHYHefjPadjPfk8bm3ctcr8MrTmEG2VMEsr8BGs140CtRLAD/lvF
L9/ZbWCvDRWWqArSYU33oD6QFQ1SMc21x3+944/3e0zPhxJqaJjeAhGQuh2UT81C2F6OGl0pnrCW
aNjLNaTYHQKbkHWO2MWg3V9Y9JjHFNEBiE3cF2E9nbMQ3Y2UbbeOL/YpWsubqpE1EImEqnY/o1Hp
MNteKAltAyXMb5EyJOdEKHpyyZdg6WjKqPu3+Mt2zcR9B/IDzqe8bCNEFmj6kGu0yl4MI1ud0KHF
PqI3PwOOile0pa1ymq4tNh/kb7yTL+xrxq1VQhshTurPE/Ls2OBpVNiS7eRh6VCPlz9AHwHK6tG5
6XUNMskAFSIKoqdsLqdTa+2NiuidVT3QrEbv3K/4evrXUtP8axvk5hF5zVkOyZe+8U1QtGV8rYml
OH7Ole+UeR7X0/K0l4dImdw9KPsQ56njP+Y6cd8DG8BuOYroeF87FpPynHzBsFIedItC2OcY2qoc
rCEv8ip5wqFkQ0h0VsEk4SeBfkgf7D7fOENBjavXH/gbKE8zmK0DIUI0MMNCybym69hz1YM49IBU
nwjTdcgWgHQjz4Y4xDeZJpTNUn3OvOXnJVrYPxBNraXCBoXV2Wc0tQ9inG18C7n9mKoCX3ASIUJY
DuWJsfZLLvTjjZl2beyJ0HdXRojbPmjTjiam4YMrMcaznO0uP8siW8ViCbL8jCgnEAbXRLLFIioI
4roORs+3xkz+30esfRAvUEuRz45ITNG5KNyRXHlhk3BaAM0gNMJZ2yOkhrUNpIa+YlFfMrC195cx
az2esv3pc3ygA9Cvy5IMo9DVC341TG6LiYbG53W+Udu7MtO+fg7Jd/cfE28sYxvW8Odb7efn/kyO
WNnP+/asa4LglmW/SKHvQ2/OTZWSRGDSHx580W40FdaPGQ5iLUMboSceqDn6+6wcZ+r2IFGNhKCM
hojQnTxMIj+nCaRW11LVgi+Tsx3jUv+i45o5m6Nd70i0w6q53Op5YL/cbwTo8/k/BubYXrPUec0K
zTpXhhU+myZo7T4d9VWlR+EzigO++1Sr1qoRRM8zpet1HAzZLoJe9BzVRnQjkXITTSX4C2thteBK
+n1Wr+L45vMJlXPTFOpN7+rdHw5H5Fb9Vg0waUiH478SJeW9vc4+smCyN4Ja93GETXtpU0fgswKk
mWXhV+lbatHqsE7rfyRDT2Ug8q2nmLrZDkTcqW1in4Ac13w2AEUexgCpWrJYoMfF6dbqXo5M8FmO
UMfPPYvd7yGbIX8Ugf5GQW8IpvF7rI/AUfn7XZocmE9Ns5623AQ7nHUhcT9/TOjbWVyMgG6RUk/t
UwN3wgMkT900CPrkkF077MgPs2OweUSF8INYkDXej/ArVMVyQ82pP2GmCNdidN2rDyyI1YlaP4cs
6vfubNHanVTrderMp3Iek7PTsgeXvHDN7vqFLKbsJFJcvvxPJ+5wcRPKIh1ya0uCC3xNXWlXoTIt
22QO5Zh8J1/EgqpNA0NBaJ5zt6eZ9RYvenTbMpsn+ZIoqifKKLp1Sto+jX3XHiMbNZc8KcfsCl6N
ucjKhe1/BIY+ffX79Fo3pFGQbxadcK2NawyH89ewyu/jziIQSRrxe9xhfrvMt5bxbBmPoaceMrsF
ZeES64EIzL6WiajfjPQLphn9SzhEJoQAgKxQ5vGHan2wTaDz7czlUBndR6UM8vmNmoe1dhtqlNSh
w2dXq4Lnn5wmfautqZy3HQ7FA2oaF2GMGNuArq5jnTHFzVT1SoC1pvatsOEN1E1m/zHeZsp9PFK4
fujRpVu59SBa1/U6O1E+HNGd5epaG1q0jsHwNdMr4DBaMdyMTun3k1WThGwVl8S1Tf7vOpQYwMTN
Awov65g55tUwtMFEDNMBDgB8IMdovLGA1psS0oWSRPjUSvGXzierfbH11nzSBhZpXdfe3aUIM5TT
pIjYk9vTNPPrbT13Br8r9qG0/iDP5Wl2lod25mxVs3YvojWeVb6L56Z047Vo7fA7SAdWTrRk84SW
EgBFGk3FELwqhf3oJFX0XdFGa6XYo/mgpkX02ymGw2vaB1qrb9gE2eva7im8KKlRrmDCiIOqOPGT
fKnds6noyKfqInnqXL88WWr/XZ6SQ6bdLq0OLCcSgB9qgHNcSpncYaDgyzEJxcdU811VKwfvCcgV
NwHEG40T1QwoK8PFoRVRKpO/v4/NBV6BMIqOhYLvOUhU8/Hz3ZyVhGCMpfkYsIRdz/CUj/GUXSPV
zICmuOOm1Ox4jTk7v8Va8vvFxRJQisC6yvEFSetpbu0D7GJFGsWJ+jj1QAuWpIytT7bIF3cRxi93
nM8ZaTD+nqEXtfElKYr7DI0my6polFOf5aitpWPc+uOVnfSwVQnmQMrcKedyMzWEM9/J+rM+BYeg
6z/q2dSvkqp/h/GnYv4JOqbbk6ur7ylk/IQP01+apNm0li6KTSoEYb7soqAVaGAsl/VjqxK2pGaw
D+Max5it6zcDCv1NW15I5NmJuOSxTOSqT3uJJ2/daTWODObJl6ityHx0DGAwyxVyzBejgXMdL5rh
I4MER8H20qfUu3MWJiHVJwIChC1W2aT4ZzkmEYUSW1g2Y7uhND15ckwzWKpkllF9T/r2mxOpyauI
+H2kw/QewA4D8JX5a3ko6FhTjDK4t5ukzyWzKI6NFvKQAQznYXDI4ek1A/tYP6DnMIbg5PqKpkDV
O/v76XqcSLJBwIE/Gy+15m7kGkHEffP4OfZZtS2WeU2/yEpl2XYeF4LFcvy5tpDX9WXtrFtFdW7y
3qW64mpOs30xljtZ4Q4GXsqS75O8m01m+CDPyrlhWBr71ifNx0amgD6FBmzp1meZoSFfsuUwQYHn
AcIc1p8nRitr7vPUfpw3fQcdYNCGDjQWSPQFOhUmghbC/ZYZVhG944a1tD4HtDzdkj1loVtw3X17
rS/7cdoK1WWqm49u2cg3y0tWzSuzaUoIfswPVVXHDmjtYq0TuHfQ/RPYEt/mOf39To7FyxjZfsYm
HsxiOyJB/FE1aIIbdwyPZuWGz2xfqjMC9I9sCVS0zfY6mIrw5mHgnulyH7goNBr6QQR81HwUoLiK
t5LzqtokPplBOG4lFPbzUEJhsfjbm2mkr+m2+C16kazoTvSP3cIgZzcFbAnIzloeStIwyAA6Hemu
kVZ5nW3T/FYbqC7cNp27VanzpTLRvK1pVKln+SCWj2RLNzhN3/8nS097RZ3tW6TOzkMlwuQVgdMd
jmBapY1ATKVPLlkJNP42plDpdi6sBMIk7xe1ave/umgKcvXU18tfsAL4IteWAVKigzyU4FcxJr8P
5dlw+sdhUjmUF5ZrE02gjArit4y/9bp0YCZmi0fbKkgcjur5TRGmjT8J3YkYo2xrqHNwyAS7S7fU
66dipECjupBXjTkIvhdsMXnE5BZbEvYwBtg8s3hyJ1YG7nLCxbwqaoGqgqL8DO/5qoTqu/wTFv2s
XO15eu+xKLzCA//3uYmZYU1mXBDZNDPNhu5LiSnRKHOs+nIxP4QBIve5Vw6SwSXn9ARW/o9jztLI
kVPC3mp3/YDOMVzPkQqNOauIcHGdB3PpQsl3SUQRO4/R5v3rRJqklw44yelzvEBpdjImMnVhZsha
qqygmnpzhLhLW2Ep28YJyjIo38NeFmpjzen26Hh0T14wiU59yCb9OOdJeYToPXiknoBHt4LwYIrW
fCakWz2wb4EvtwQvFksyI6TTUskq0ECM8Nz+HiPcI6tB/R5ZHqrE7Ec4gAFVoty90OBOL2k8EAaY
00dp5ee/1fgdL1Qjq6yiC51NsF0cyaWsHG8T5T4uh0b5df3nmJwmr/r7Z8i5A8qq+w8Co7NBh3ND
XYtyN8p/DGzDV6SF1jQ+h+DEZ3PeZIaoPpYZvaM/3GtitdpucKWNF/kSFfV4CZYXeUjtexebyM9H
NKArAxE5EMRj2WQoUhbiXr/cD31UcuEw3YwFuCeHGXEye7q1y+n/jOiVswPOQJkYmxMrpA7l373+
opSlvrexZa5keUZWYeTLaPpYdeLu6E/uF3WYwlNpUNDLI/f6+TzR7HTt0xwnaZDWoXyhKbROzeb3
kJz694X37epy2GgIT7QaYVomRlIVq+mmNQX2QDQVWzlmDep0w3aA/SZp2c4t8+5tWxtlja6wvtDq
7+NEdkQUsmCvFPWVDk1xZF8VbWQNahlXO8Iz5XhipxHxqRBD/jlfjmes8m9o5OJVEirnNg2N5zHo
1YuY0M3LqrclDAh9rp2eAcBprwoLy3vRvKaHDexm3Moq+FxR9xKpAmwYOeU9eK1vjoi1wuv9yCQr
eZ1ZMMXFkjDkVOnT/VZNctkr1GPlEWSmWP/xjko4YPNqM6qyIjkN3jyqynuU5h9qrMW/rP5D6dJF
4oFMLk9j/dugoeBIR9N6abpCrIve9a+CeFzq6G68KA10+qlBhTadSFlU4MX8i78MubbKkpHezDNS
tV4130I39rfEWGCKl4dKkqzdzmkO8qwx2Es6r6NdqrIw3xbte5nV7lPvhNpL32oreZGi2NlDFphf
5TX4n+YjoZokv+HbuLohrEY7869sZat1PzRQ9TUfwbwcVFoI7nFSP8gj+QLLz7/Kd44+nqq4F8fP
cWPMNBrS6CRqtPImsvF7PJmMLJNZZAG5d0TbpH9knJmtbu/dSYvvGWfIQ90HdXmRP6RyanoZQXSj
PD1VLAMX7YlI0/0najhTTsnkKKfRUasdPP/3unYAdU2DUZ9jkWKp6EVXn7vAvZ9OBpqSazlmxBh2
twFqjvU09SX4kPWgKcaxEz6FyLhXktP9bbq8HXo3Ocl38sUckDR79+NgnPkGL5Puo6QTqHZtHP3Z
4o87u6dq+YLKZwgyuLixo8f/PnJ/5JS/+miKH6cupK/PZHkknyr/n8sFzfp9tKSkJU0dPrgpQNp4
pnMrD2uhhhQVOYGJpjzGBrocYzaDPW2R1ZwBss/nIcOYJa8tkgbRkDbvPi+TJ4g+X/tWmHl+HowI
0ZXxJl/0kOrzACGqXe4Tn+MmMb00P+xzIBbFRxBAiPy8VE6Wl9px8iavmpZbkXz396U2HRwQagmc
SHmp06rToeAbx7LO1SmJC5uuQRwf7odCLR78IqInzkmzVY0n/uQApVwloMlaGk/F8kJqQleySpez
HKRzJCCEmifPyVko+J6xCDhneaTAoD8pWoeEcblaXpWY068MhySlB4MgOGpPQW3jzWvBGEl8EiXJ
9Bl+lDwnRwirwAb0f5mf9oOPwzYa9zaCnY01DOZWW2A3lu9MmFrKPw8/z8rJ8qyyTHaWyZ9nP69V
l7wA4WjokSrd3Jpzq73+69rPw8//bxiglK40excv1eqK0GxAOOqqkeVoe7LzbdtitSwGY8o8PffP
jds4F2fBKRixaR4TgNsrXRarS7eKPfA7036Avvto2N91Pc/3qkNHShIj1ekrjCPx3iXBn8NR+K3L
cvH+OVvSKIPw279my+Gx/4bzwr/PNkJH38Aw5BO9cJ5jp/iCR+epKt2FThRVrwH+ADlsdYl2Afta
rdquLL+gDbd3k+82RA91xReRhZZ3/xnZV7uOw4MB1CoGpcGnvTVwWpikhV6J6yAxYlDNV2Nm1Qrs
vvhpps+S8pmr2msfhPV7FSXUu8shuQkqsPuagvDB/vtq9e+rrXLMfzrjc54Wxq/l6hgY2XscUGac
Szu5ZdjW9kNv/746ULE5+m35rJoDeTl+iIbR9scPWyWEydCUnw2uPW618PJHQqNIpHb/4k72VcAN
fW9Hgo4GBaHPYNLEaCh0XVUjFzso6O6xNdBk2bE+E9Wotw8K26x10ybpSzJ9cZGZreIlbAuKwArR
q/hmRyJYL1XPa95rxklxjG6TlGHxbjjtyWl85IaEVcGoGl9A2pS7yqShkk7EicSoCZBCJvHBQmZN
z64MT3FCHMkiZErVyL6hCdZu4zFyU1RLk9syrJUvoT0Xp/sYWN7/Yuy8ttxGliz6RVgL3rzS+/JO
L1hSS4L3Hl8/O5PVolq3Z+a+oJgGrCKLBDIjTuzTL+eGL4scvZ6JUfimGICHJPK8aqS6yA7gWSpn
V4nML4Gn/ZQPUsO8PkCT8lNTVeOLePBfzxGnz+KsfzzPf57+a446ZWs80INHy3d66GrhuxYP7Jkr
g700uywQ3vGjbNkJVUKxY+cHU4/zZyLILBsoF1u5/tifEZwnKyPBokmYhBRu3z35DkWa4ooQk7Z7
+jVGsvk6JrV4ckzjPNn6dR74DfQpY1QcraxKtrlPCAk1hfliz81Fbsrm0g+XJc4SdwnplXMBpmwZ
wCL8pkIfITbTvIIsW8yi+jAtRvQWBcHXWDxCPfv5SPbJUTkP7MH/MXp7FoI6FC+FU7ufKBqHyaF9
9J5DwFSP6p0ZDdpHYzxUsdq+h6Fi7v2J3yxnVVP3ZpHmJi6h95cgpQxR9pO4aaBY1vpJz3hrW+qz
Bs/DES+ttUdv0L2FXXTNvaXXCtjBXMXaQC0/glKDCoK/U1P0yhpM77z2urLeyRwz+Y79UBNo7XEV
uKv6KrumokOkdddpMmMtprHMNp5mG/ucGuDJddrsAYdO3GypKqEhZJjFtoD1/L8/+r/nuammHk3f
XzqNUWyJZfz3z9SohrsOgRSBDWzuGnxFlg20tU3RNlhrpVQoLpoJPwspsQjCrN/K16+H2EL3SvWY
Dml3D1zxm6u57cmoyHMaKqbI1Op+kwkemcQJVHsfagYlgyLnU4rKVsNJ541M9wBv7BYhYqstpQpI
NU0138g0m1Srykeor4sLZT42fhjd76Mtia6LnKc15nrqoQsLKy1Ps4gaK1YynmXbUYgBqNSJbVKn
ICCKf9UuNb3gLA+FPwdYgjZLNfAg0vzqHwhw7zSjJrMRNadZLEYruS4t4l2vaPZRdsmD1vZ9u+ha
NVg5RTuC90Fqiklb/WRqvGeEMeDtVXp5r3VhS3lJ7XxTKH7phQdKPz3puf4o31eqh4mNefF0fZsj
S7tjO9c9Fj2SIooF/qp0fV7kdifKwNBLe5tbDh4zc+FDpP2UiXeZc1ep+tcXvlrjC24XaGbLfyTs
5Zyc62Q+Fd5Jpuox8mtWvprYWwtfZr1zjNe5rvU1GkfnGJRcioaoMUis68o7MrRjn0fZV80FHVpS
uQPmMVtahdXcuUPkTM/ts1UNUFFCn4WwaavBtgE5upTIQAkPlH1plY/Lfgo3lPl3J3WaC+uc9BVF
pDK9AxWBkjd2BDtjzmqW9J5xLw+DX3d3swnZjxr9az9c1NdcH13q6AvzOksVq068VNX1ra9pY3dX
kOwuqp8NN7g7VR/4uBuJFe7CsCmppASQZ4iDHJYDGHGXoLn1almCytxKX6+m07WdbiB/n4TSVPaV
Xs/tMdJI00ipKvrj+8zxrJOcEmHZdjc4oEPECTgKIT2XQiLodO3ddXs/zTWSDXOI59cq2tdt4jWb
Pk+m/dzka1yGepCNMxuVVjtlFEWcauDMpymlllTrvGccs4Yt1Yxjg9s1fXKKLeUVWe1Hu7FzniYZ
pNEVRz+4xgT2Q5CsPSsxDpY93PUiLFPhtgy/LAETsxwdL1zKd0K8Yz6g2Ss0UHbJ90r0exXwsVvX
r/l/9keoF23CwUs8MXjX/b6ZL4kvSu34I361xN8wjgre5/A6oEEhxdHuZcQmjsjPjiGJDJtk/d8t
sgDNOipEdF78R20bHoHSZfhCiWaWpe0RYcnx+spVf6LgIvT3ktmNOdr9VbaQ6f1ZxmA6jZqAkFDY
LpdRRM83yRG0Tr/7FAyI8VZD4yTjM/yrQOn3dSisgYozdvUUWsqHYzwnK9foUfKJEafsi7N8dDvI
PoTHqkcYTUxSqXnefH7Jm9D7kJ3X54SoAt3axcNAdv7xdLLpiV+hduYyJGB6vE2buqreR5Q/RFtN
0RdTrKmHwdZHfS8MKtZ5oZPpvs9hXxGP/fVz4EYg2tPnz1/jLvw34Dj8PfqOULV7Var3GSrJKMu9
1VWITlDA2fWBhme3WOPJiWD3vbPXmuurnD0QAwESnIm0xzmWKzhvNgVKWcP4CrruEhdMe4WkRh++
2nr6JdKdYdPpbX9sx6Q/Uq1Z+aDispLyoBLXGMELVgU/WD66HRSfxKrtTLtb179Nk30IgHp0YVN8
VSJJJZFe+Fza0dYuZfN2yPOp5d4QrW9dUroEucG/pE1BKUwdg4JC0tQFpr0HaYHKwee/EJuetTQr
Cursybecld6Sv2u9nylCPGMRznW4djNFXWXdiEkR6DrVGO27XuTzZ6NQD2o+Jws5KPu8BCPcynXD
rWxWk/qOh5VLfhrL5OGqUdUDf235lNlYhprjPAS3QIbhuhAxWQYl/JwbOAMGbnkKh6EiMKagUTZw
s/ODyV9YtmNt5Q05gAi9q+bk7Xajvt2P/zl466+GeuOT+Dr0FGdeK0QMoG1nHa+Mz/oRQmpnOaqK
LS1h7t9HO9G8nStHYRg9zUHZftWxyKB8kppzufxi9U3YLJgeRwV4ZRDF3+MJo9q6H8ZjMLJ1OPVD
nFws3ASXrBT3XoFnqNr4FJZG40cn5Leu7hj4HlIAETR+u1Pjdr63cuQFhhqqX8RJ/tAfNY0ItIyv
Dr4zn8dQocpYREF+hWZDN/02+pCSZJc8BLFYSmczpjZGOVwSb1hFJf6qZCg/y1IG0iqWhd+IXBuM
uoIJROMWF8NprtPkqwyGGGvqcf6PaUo5apdKCC59uJTO+CBvOfGYCEMz/7tsyUNCyHXdlYKILMwq
ZV+Ny+rCUfXs8Ol4aa5LE/sYnxL1ayhZvog4zN+yONMPoYwOZRigrWeXAPbtdcaRoZwKE+qfeEvM
evJWvuK4K3kPpwLuDokE5oN85a837NyjvMgl/rqRM+RduzCjcIcKx7je5mXfoLEorAE83lYEeuuW
sBE1nexzrSXztgdXckGfQT4r7dG2xMiykqn3tmnl/pA3hq6fdjVp9qNsXdcBbTz+1ieXAVR/1svB
ZFPxUFNYSAHEwjBrF0+hwd5PNnc07rX9m1s0cPARBPzbDDzs+jcKV36b0TSCI2q1kLrEsiaKFfdU
aOreiBKWNPJl5nO8a1IY3LeXWWbolLwOSeetj9qYcGs5PnYwYumTcK/bz25M3bDSfhuGvH7RJyLs
VJqTDuma+o7cLRo/rB+Iok0L6rPG71Pj8gmzW6qbMHAl/ObaOLWza2v5h12nCMdMNff+kk896LpI
OmA4bhh2sCiS6D3TATriZdcear6QB7sKmo2Dgyhovqx/7sN+PGZ4ci2qeO6fa9jbj3OABWoR+e3S
T9tTo7XTXWMlHsX56rSyTT5tQWymDzU1bodOQ5ySx2pFpWW7k3kiMPSfM1oxo/nvZiRdVsEx6H57
Dm8u27WKU9wyo4Jh62pxusxtalwQy/r1nRJ/dJNDRVwyURbrh7G5u452VFOvzCrZZHpBGK81jTcF
UugyDuzopHup+WaSfMqmonuZkKbfEU37S84qgtLbWkbHSbwEXhrG5UHIkq4I8BGQD+1e4WOPzRM1
LsJbAHbGpo9EbbqAjauF4q26oAT8Ipo3/bKkkKea5QG4SszlbaDuAJVbBM1WvuNlK2+gQjhNjb1j
DR6CblQkFDvnAetGzHAoUhZAEMxwsFzcxUZuvhha1+9hZEC5d4LybchR3hRTOu3CvCvf1BhdnBYZ
6kWOhhblm/PwSt2ie9eb9nvnRvjUYH6wUCt8Qm0l9L5avn4wrQwv1Wz4mLw0/dlo8zsmc9b73EYd
K0+zfQzZwGwQ0oZnN9fsvZur6i7qh4ESEiNdqVQZxPhcbqRbljTJ0tOcq6rog33AGjEPms/2IHJ6
cqLss7GbuJ4n+3x7gCeh691GSiXaFE2K3lospB3XP83R7J+mSg9WlNMqS0ARds9uN1NOcjjToYmD
Hl1OqvsFEpxzdzvUVp2s7AELF9nnduys0C+EJ4zhteNtHhTz+ZjHLbA5zk9TO1wUvjs3OjaNUEkC
tY/PnV2uK6Iyd0CPrDv5aBjqZMsu1hWQuc8+r9T7Qx1b36fIWuogpF+IZuAiMkcmvCpvfO8mEKlm
b6l7U4DZPSiCgL+ePsU7IlMs88cysWzE+pavQnAvW5YWqSu8YryNTCrXI4rxTIl/ypQ0Fo5fyY45
Z00c5CO1Vd/9zGt3IfG/dssOPdypjfctctrPGa1aTRtQXew9vWbYJWwhWTAOFFnYxUQ2e9C2EZrM
87UJW564bVHUKzknh+dwb9ctzjoZ1tm573AHBlA3hnb2kU+ZBfBgHo91Mtiv5QhFM2myD4pop908
APMxdQw1SD+NC8p1mt1scOokse9gSOtrm0glHyNfN55MX/uYTEt/HfP5xWl0+7vWx0e+gMFHkvj6
KkEccrbG1DnOfq6TvYGypXqG6eFBalcKWrKxq1ZjiCVz0RqHLq8NRFiU9Z64TCTroDNIe8s5pl7b
Jypnhi2XwpkyARUckm5GFHoXz6wbP6MXt3gFIecEvh9i6ZOvPk8W5DAnXkPY6vd2yvdoOztqhFIi
wbbGLJzztZNyCEzFmbNJKBFalFU3nKWJx8BX1DTqN2QH0SXpiJzL7lKlcEzrnX4jm/KkUGvqpdWP
7lJunnKnUlxvMfI/2RBt6/Zzqj2lXOKf0po3pjDBoQiB7he7Mp4m3CF/62/Effqf82d2wqu09679
E7SiON/qiU9xv9zlpmIPnP86APQWW195pHKDghfMNjbUp4HbtfuXjpKVgw9zbCV/ldb6+8GZhxcI
ldVv/WJ+SE5EaKebc16zaTd888Fy3PCpNKe9vLK3pkfpXOcgGiWH/wY/umfPyS7DLtPk4VNkBSse
ww3NSqnNojCmjSI0Q6YDTSdtSGgNiGWvmj85LA92mlsI5TO9+uaXjr+vYB+snCwbtp4AHMwhPuVT
baELTRzqp0o3fUjwl2yNjtI/0ZVqFUky1j5yvgqrWa/LQ0qg4PTnPUa2AbNpBIBqaJu+Em9UvVGW
Q1TrF/ihIBe1mLC0ZSAwUbphRzktts5jbT2lVjs++i7fKhozhfOHRNX/yh0zOEdd0SynGodB2bwd
EpL/Z9nE3xamB9rGLWSngUIBl3fCYmu+qcgk7cnJvDljlPJFqeKtLWRzuUKFi+o5bGSEBrhQ9G+d
3alw8ZF8SJHo7VCnLYqN2vl665KPMMgZz7A3xrNtpFAMTfM6AxLIU2ja+LmV2b7VmuljpCpuhbTY
PTddzzZTg6Yf5Wr26pvqOyZy9ncyViQ2wpOuNG+aoTSP1Vi3pBaDn0UQp0fZVWDpdteO+WYWE2SX
bfnqJk6UbJWHnQGybmjWwVgmuEpYwVLqYctZxXUunuw9HlXNKQJy4C6M/LsCLFyrNeeBrYezryKn
28xjgy9jWh6lcr3zqS+xRXIAhBtX2CC8JHlDkWhgvNSqDjSPlkHG/toC7/SXEYLqGf0J4JYU/DTs
ZhejGh/DUNcfpwiZr5vrQleMsw80zH0NQAthMc1o7KKVlrrRQX4BxEnWZEGrMF14w0OIcG/27OLI
hup0dQgm6sVfGoYnsDzZXScjfIO2ARUpuHa8e/Id0h1/WhqeMm5vb6tVjkiU3fledgH7CQ5BAu5w
auKK0C2qnRznEZTTVrUeJqf8UJr5w1OM9iGsNf3O4U6wkP2wE+GD+2F7aGM7f2/6szOU1YfjPvc6
HtdhmkzvqcGfrlAkcqbc138Bj3Xtt5LK3JNjgNEQO6uxUOtLPqKPfZWXlQA4hVQ/KFHhsE0Df4EK
QvZI7USsad5mnuJw+cdAXkJY6mu13skB3fODnW/55kGHrzYG1YvM31jpMpxoyH0xI/AuqxeQlPNF
05C7iMi3bT5ogYtPFV+9YjsYuJQ0WqXdN1WVCppu9qPG6iELzJ+qMrzYfPLeR3grYCf19N6D1bRr
DdPY4xEQX4YU2xdMOpS7MYdJZUHGOJNYbU7lUL2wPQTKqpihv5qb2lr32OI9yoNGVMFOYvuc5R2Q
TNcPd25k6ckZJYe2NTP3gXIN9U5+IuPUfuDjpxJr5TMoxmQLyZv3OGvzOhiyTW1x5Z8cBcvhkbWl
luT2IYcOtdHNMH+haOn74Gf2dzF1MJtsWYSJXX3D4CfZ94TCLoUWv1pVGVxbuL6SMRD9ozhYdfjq
ky/cy/4EGbG2sJPvtWG+1d7kEIrhYHAPpYpSPBwQLU6ByvvMDVQOumnfzQic1Gql45m6KmDVbK5y
pGsZnpPUr7ipV6vIYwkk/5FOO/3evI3KhJ6BHd+yH4OTnie83H98gqB0GyvEu1CD/jmQ6+Wl94L6
eOtvcrc+iufwprrYVDOmdn1nGedRHLK6VCCbxiQsUmpIfuu7zmmcbBdMyocckIdEniEfgoXIl3ns
lOuu7j+fMNpiTo4qKDSs+ZvTWebOF4SjsG8gTIqvYxQ6mEN5KlUrjRu+qOG0lf2E70la4eG1kU1I
XYc4T+pnPAjSszy9doLXK0DAK4OzOuih8zGFHvUgPCHey8fEL4sjW/QAdJGrIvTtO6QIrNQj1KuM
t4QPyoV8+Fv7esJvY56r6gvDKIsdSE33zlHae/m5TMLOvUPydq9hwnga4yED3gfMLsvK8tyMOTuh
ul66lWU946zZPJTODCGcEo2pCtSDTUhtabhq+eZDBF63WDxs5UndT71DXDAfpYY51j3rvkoohvR7
UrzdZN3/Ggv8wr62eAZ2JFp4GUpKR9taSQ7g0w0CD9oBFbgF53YMHuMsu6SiG1b5vDd8pMpeNzf3
bgXZwZzxtHtXYJ42EAUv/myN97Gd9VzCww/FTKZ72XXtT7ptw5bwHJJQu/bzUuMVV3viQQBAztcc
TTjkB633dxh7Ke/WnKTrOI+LkwcQ9QyhvlyZJJu/WiaA3DBDStBSN+cZ/KXsRtwdt0Nta1gKrhGZ
C1nN1KPvrqvsWF35++syqHUMb81izj+0efjUTtD/1noPfckw23L321Y1IjY7mse5ZWN0KEedSlAr
t05GDIxaU+OLvESRo4tPajG9yUuU7CpUjSIoYq3XK5lmx9V56JpTHes7AmzGRztHHYGrJri4hVcf
ORuDHQoeXzE//JAbgV9TK9SzUNSjz6mN7web0UjCV1jzt6leXzmn2Uh+yBURBtXBdVnkmMqFKnxn
d1spyeXSZGuUp0wJ1fW/KlZK5bkK/ORO1rDIqpXaMeq1M3kFKl3qWspcuyhK6+5qX0cy5wQVqGYM
mdZh46CbKwelP4A++jIN/FfDsOufJl+Pn1zkg5ndIzII+ydxb12mc+RuZdNLVJwFp+CrbMlzmqJ5
neIpPsuTvMxvgc1l8Yp0pop9zKyuiUsH53amxoWoBe6dIuUqD3JAPiJsF57sLKOia/KmhW/F+vd+
HYh1lhlXQP96w30oTWpYXQ8R1axiSZemLIvMIU/XSY1KHVehZyqEgr/+8QAzj1D2sNO4PnDLynmz
0mxbdnizc7WxHhK3RR6I1/p68NvwW00db9fioGCR97dYUhx0C7hqZ44/5Lg80YaPtSwbPb0D1Lt3
WBs+OsHQPWkCnSq//zP3whJbmIUicCPdLCRfHbACOVqk4E3tNuMCMEbRS6Ga6zZHj0QRHlyHcFv3
eOQaQ+t96OG1WwXDulWT9LOb2bPiY9TmawMYtJdGXDnYK3TPNCQBQTYiE5JmbLz0VGiIEVmP/ncj
8GvQlHgVPVzrzK2uQEhnU5CDTeoXNwW4kLDDuTg6lzIEgIh0YW0+u037E0Dy9NXSfCIw41uDmdJu
Jnt4LkAiFNuJvo7bUULw/HlCm0TFZFicpUpNNuE2F2epUptr4GJylL2pvuniJFuZFvZNg652RwdP
2acsVu4rfqfyHNXdtaklzvhFTiu8b+qMBmYuYcyK4Cv/qg8yvNpzFPVYLepdvAtrFXij344729RG
vNbZFoodhTykXmKt9MoqN7WorwUcPRHl/ZxRm1Tg5mJGbk8lpEbOCp3qGd5z/mCYsEkaI2rOrLfi
Z9sFNSxgITismJumS9ttM6MlCW1r47LqedGcvjvFWQ2+rrcbWEMioFzo2gUNW/iUmOwBfB8819WI
d2qUVVBjCiNHIzEaKIxKD9/UcIOnuQnWc2Un95Pd5PvEJ+b9SqY+2YUpsBhDxa3gKkktgP2Rs6Dt
yLIl2Qaf+nd77s1VN0NpphbcRQBJLW5QKrBOM8hOsiklkBZ2R/gMPMmezCsBWor5sZhvadhC3ObL
KW77r/ONLE8WUYgdaC0sXHvH0FdK3swELLyp31w11EUyRIRFRY5Xi5TTnObTCbdAub/NVS/dlWS2
lpHY7hqtk1OX4ZzkDljueZ18xpWkSu/lfAuzQBYspr2zQdseSSh/AFgSGmK1eo6rzth6BQpaEI0N
HoxTUq9zVZuXdsNa7von6Jk9U4bBKkVGGOE4UTEHAIAr3ipgCw/OS6sfXCAklz51hLSNv1vxo2tT
DsppcoaSWauaSultbdTU7ouF5VhjSOFlprGOIo/YzK/1pXzEtyg/+p5JLTvrzuuS83ra1Oz1ZLbJ
8DUR+DHezXYKKBuem3FjQkQnnU3fb4digAKWe811ym1gGiFcLfj8GyczNb/5GblumRMprKC9yiC6
SAPeLwZkzt/JKRilhpNOx4+G62yZLZHDnkieygFPw2TrR+GmFU7HWN7cQQAxt4NF6YP8h7VGrV3i
Irqn3sWBbumUG0iC1vVfp6DsXGbhVO6HZAzupxATkWGavoeqAmZdrOEjiP7GSs8zYM1vUYxW6hua
xIlKCzb5IR+QVaySRP4jDnCtIpXDDTnF6/AtOCBnV9msLl0wY9ftwRQq9bHntil/7W87BlxZWBFE
wG/kn+Kai8Y2YmzlgQK7eaVsTBuwHFxVscV2xr/QPbHZHfwfmkWNclDZrxBngvWYNvF+AEK4jgVi
R0qy0tQNzmhuV0NVQmCQTUWpV3JGitjfdTPBjo3MizwMVf8zJ3yxu3WpaKMuwRTGe0or32V/nmnU
ENi1MPQNzm6VhWf5CLjXvDYzwFG3Pjlg6la0LMty2qR5kB31qH+/faabDGwdILj3SHwRIjjlFKnK
mmwKZvj2Kr17hGyZkE8vSAL5sHdHdvM/bODixej/iCxK8tTBTV4GI7fWemE0J1VDKtqY3ozNOrps
zZgAWrh2fNWMeWCjznNcv0pBmZSR+binZTk0Dwplx0XalfYmfwKAH6L1Lbq7bIi+mWYkluphuody
0a9ks0Wps8qD0t3JpuMr3x13iu5kK3+aPQsvQhkWmXvAUK0NmCczdMzPBDdpLgoDvty9YQxJvawE
OynT+uggOUukEfNlF+obVUjHZLWCrGiQj66HysJFW4meZf9tmqL79drIq5oCr6K54Gm/viYy/mim
Qb0bTC9b9lkTPHFBiZekDKYvoPPOUxM2FL0O4cJBNvVjNsafKV+NN4zTCwpdlYgET+tsgZu2ByPx
TPzTcErTSyXb2EP9I+1yL93bGaHTxKq/9vo0Dl9nhPEQoqiOFOoKlpGfh1uziCYCxbKd+xOuIuww
/m2e7NO7NQSF4CyvU7a4WFFyrnMBLN2FvDDdLmByVDYDL9DXmEF8TrkNNBb0EM28C6qpWPvmXK8g
0ebXmmf5KI7ulMgp727dXIZ+n6rMzP97amel1W9T2zS6RwN6wRR1ekh6Rd0MrpWflHmYDqHa+ty3
sUTo2kJfkeLtX/p+6BYzK7JvLZf4a3GRb2kLw85LCLfjXy7+cm/1UJnLrnZxCyAoiKdDZS9D9AXf
FMAc6UAQskZ8uPGj3t/rhW4+silmTy1mUM/0F5T84Snxym7v+TMAaL0z3juT3IiYMGGgRJHHWF7g
4Olnx+ZahpxcOblcNM+KEBrdDl370TVTdrr1yEe/TaWqa4Xv2Li89RGlWjnkBO+juik3nYdYxbLz
+anH2/Heg9GJnHl+GlRneiobq2fnqY0H2bRLJdzrrG1QBYZttTT6V00f6kc5aIq9yJgS7ZZNVm1c
4Gbr23Wq38LpVKg/koO1w5qszYIjgl7MKwl4XUB4AXaO4hY+MP7V1KYS9BatWYs4iCnxPHS7OUm+
y/7rQZ6FYU6xnOfEZFWl5ocCzdTCLtgCurrX3XV8I1dU2PRvwKxRIQXWzzRZWoqa/4RCDjzGn189
z9QJBNXmBZkevu6x2q+v4a+ZcGTurxLhZOUNlQuYHbVt7HnTOwl5oPE4cx7jLpre3XidiVmTg+X6
dZboNomU/HOWElXK78/1a9bcg/KWz/X3b6yjcOVn1Dkq08rNQOfOY2w+dkUcb+ElU3IgmjNiocee
SnUcYedz1Pe0nAljNc0uF3jWUC2u4GGOB66u7wMxHAZDf9H69iDPv55RNJj4dNOwSSFZcsa0Gno8
cK511GOB6qXsMc1JxpEYfky8R6DfCyzd5RIY6T58GkjccjgVw6Effg4T8aGKUpztThjdxHr10GPl
qgG6aymrHEhJ/pELQO97tO3W2v9xa7/lArAZOZa5bu3lekFOq2JlOIwQdf4tbZFoxv3c2+quxg1s
WMgpyF5wUZAb9l/DckCPiwKbD5ERkaOAKq8nTwSE/z4D31VI7OzMYdUmxzmA0319KNul6JSPug9c
J5WDfGwqYXrttZWc+bdZcviPObIZKD3FbWnykWVefX1pQ5//MGKo4OQHP8MP//aSRZRCTfv8epJ8
Ibd4hTxhyHI40M4ECbIMhDuT6qJKCIp9F+nhEUHU5wF7DkbBPgTh5tZbu5WGb62Yep0ghwQxJnMw
/DRKa9sIIdSym/NX1SxsVNqt8zAlEQcf2jiLxWsj4nMbu9bhOt0fg3wPphqmvZgfi4PaGISu2khf
yTPkQBAo+dIRv6avlH7nl4owzkG3IBwP9Obo5C0WMW7vg4Z2jRaNj+jN7CTAqUXx1n+OWHI+RRbk
gIaVnzTlXZsYFZqQOPurJvWfx6X+ZUBytZ7jzKUcgdSph7R4Xxj6olK9+AFLUwOREfZSm8/1vTJ8
BV+QvPlJX+57YWEiETcqPvNOMGaLijTHJh8cH01NnTk7fUoPc9mTC9Vcaz1FSXuoRmzNyhp7u8K2
+cA6cuHXdnwSBxfsAzd0YyFMREQggYVrgkkkZdnEDmJfZ3VWrWXsQI7QuI38Pe3vc6gBJASS5Abp
q17UhrbjQmp3ZTl1NVEvOkSAyH1TyDPGX3PksKzEtvX8P84DQYJ1uNE8+YT0nu3AedenOvvLmwp4
71XznPXkL9BQeduiKYKFVaDYI+8VHdDoYQfXTu7blFvcd4gR5PAxFq5tDQ///4zOyl6aOm6xuOya
uyvDZ6R+qe9RhbhaiIhZon9EH1Bd5fTHPFX05Ri1b0O1YXOPen+Ta2VwCpWxOLGodtZ9UivPhkEd
Cfbn/g8LJ2/N+GGMLpROrVKfU3HOFM7BCRZPcfIH00Eq7fvPVEt8ntOd/jhH/h5vwHMydqNXjQv8
GY2qtobfgcGnSAJ0o0cSAG6uQayT9jzkP8IxYW8mWj6AkWkhz2Mzn5+mAvOYX3Nl/3WK6Q8XKKB7
z+13mtbZ3xPd+igAAcHc1MJNU6nVsTOGEG8AVBrkas0PMbXK53nhp9lPMnNeg/Oy07dbyK7Tmrs1
dhMaJB2uivVTXFtfc80Nv5W4yy+GUSsfsNodjgF0xpUMx0XaPakB60vcGB9R3JvolrRpp/qAZSJx
U8T1rCSMgZMCiKb4OfeIHypxsw9Ux6QklfQbdyxQ8I3mVCs7rFiK2pP52nZooVF+QyYsAriK6ZQB
V0R3mKwSnaj5HCnwfxloOys5Cce25eyW1jHUzKfG8KPHgXK/O8L4uLdA8f8YQgx7Kn/q9rJplx++
TpwsqHKY6CmoSa4o4Uc4ENR0LaM5R7FrPOOTs5X9MOq4DiYem2jxZOKXuKigFkDT7V1d9P5RHmw3
9YFCm5/Naoqp8Ol0zLV+TalRbUQrdxwXA3/5eir97qnh0nFoR5zkZFOf9Z6FHF4xQaJc0Kz0T1pR
ZljQYaYjB7ELIihn2Us5KE9Kej3AUkwp9r7ZsYMxq5GP0oxBntM7j0o1JHvKK8JtWCXNq12zBany
5qV39eHQCPc6wR4sxcG1/ejABSPlVuHaD3IgVxU04h48C83Xm3gZCkgh0Jdwe21nrvY9KTrn4Euc
oTgPePPSbGP1Tj4LxDP9MsTFZlC6YtNTJnvATep7GyXZXzgOvIZ+kb+YfaVtW5srRxzP/lNtFP82
oRqzbpf3RCY1J9mkJrawlPn9iHwf/aSHFtLsfSr5U+NbNKB974JIfxkabFiDjA9EzH1rW7a5Dvpj
jE/g1akVMYbmYabYHLGarr/BSfkOrGC4lCLjI6/HYd+tjdjrrjxRaxqgJwzdQzy+wNSPsPrRC5TV
qfvW2/ZevigqUdgJp+CQ+xxnEVZn+UkVKgSX6qRCDY172cory9u7kQ0cXwwi5mgfATSMy7EM1e2t
D7PAP8+yDL1ZyBPkNGu08QNi/fK/ntXnpHQoCG6EnJQE8u2Ma1v8jnrqjlwt/BPiyPBpKLx5Y3lU
zKhDyoIRzyu+TA4fPfYDKEJidRMSS2EBKyQhI6NE8oKHRlsPBCTfrJ59R6gOOCV13il0gVr1giQ1
pypJMSNNcLTkAmEwzUjD8bdpsl9O6zKQD2Rvp/cKgaycFmjJ57ONv57NEc8mm2Jaid58MSMvPvsm
e/hUZiC5YbzZJIw2owNECz0eWwElFDa8bnCnYV/w4uvpUvZbSd8cJ4BCyyRkld+2k7bSp7LYy9GR
F1NBq3y0p9F8sP0RWQxPpsfkXSn6CtayWc7kwxW39o+yGfQ/8ayt0K/wB/mBtQKCZi/qGBrzHGTx
OzQ10A5m/ToBVrsA5W5BBVbRez0Cr837YtqCk4jedTf50BSzv3dyl3xRmexld6tV0z4bcXKRJ1XB
SC1h6Y9HOfrP51bjgiW7+J1NZv3+3GD2Pzrnf1g7r+W2lS0NPxGqkMMtM0VSEpXlG5Qjcs54+vnQ
lAVZ27PnnKq5QXVY3aBlEuju9Ye6vY3qrPvb3Or0Cdpx4im+z92kL3LHGZumHUdL81Fo4SLL9VtJ
y3mOWJokRMz866RP8WwUgchmuKtYixD2m6IRWKVHjO7tuNoHTXOGeRtc60rdKCsxBE7QQup8/djp
hbFDyPUpQPUTmU8pJn2IXFIrlwbeQnWe7qQsZ/fv1spKxBiOYZ/UY4MRe3LQFPsVzyzkHqbh4hK9
l/TRjFecvKSJ3m/SSXrJt1m7tJZ/tvROOeuxdM/uGV0kv0ImIcclSUA6ya19ihKDRZSMuj06qJa+
jHlmXdlF+SPtjPDrVMh/F3SOCkSLKIx+80MUlN+FKfi/ivm/biEmBF164m/KElFCC0vq8mHHAqB/
ydJ+F6d18NAkUwZKCfKFaBdhrobQgMni6YWXy8534/ABnNo/wpxpNhEmt82HsKKV2DT5yErPs73f
dBhQq+//nM125HotbmqQ5lrlEvbFfoARWTTAbxCJLFE19Fo6ijRXzOPl0ivkFuZeIeQwSOb/61jx
McSNxMzkxaXjfN/5Q873Fb3d+8cYgrrdwiu0lpFhg5lwnJMRdvqNLJn6jSiFFV4obqT3GLVMHW0T
WIvCUeVFOtb9VgSqorEqi1VsltVpHvyfTjrdzcti/WaeuE4jjGzFPd8nvrT9N5OK8THAusun/TCp
ApJYtvyPn9bXUBzwNOnyJ7jEfv7nv/9dxKS2Kfdb8cHnf/O/Tfzh/qlrJmutWQkB/NaPnps8lLEt
RH5PsvHQ5bTT34oqZDgAH0mJc2U3yfHltXvOA/IjkxKfiMhU/8Nw7D7/Mdwu0o/DKzNbisneh+NA
Mi7ysJJPXsMhpjmBnCPtazIOwXeypGxjUaRGM9KGToiB4zZ32+jeI+38l9DIrN5CexM+jggdlOJn
1HVL3QriRy3T9XU8Qv3Ai9U+APwDfopb3cM4nb2V5dCxI1nUPOx/ZuhB0ZIk25rl0UKZ0hrjdNHy
1l2qnY652JQHMcoW7hxqgDpOr/ciTLRbnoHNjqSSMm2xa2lQZT2I0nzR8EAg52i/hcwdn4JF1bW1
fJlYYAHJAnenyC1hPHjONxSGK4RRfldD4NwZ+FULv79WGtcZGQU0RGIQQ0E6THaQ3RWLR+PeRUkM
qBwO3Pok5oaAZHzHoTxk5F9oJIYPUIDrh1J6EttuUcmlJ7Ehz1Cp/bMnGj6EfR4j0AB8//45Riw0
dV2rHuTqWUxtpp69cSQL3fvh6b8Z+NfPhD+YuvR7nDxlucmW4u2EYYG0RNZfvxLvMMQ8WZC1z8DQ
kqNjD3w7J7aCn+sfoxTlBKe2fWb78hYlj+W3uB5TUHBygIBlr+wd2TXuw859IaHkf2tkIFuj1tko
nUJmH0bE+4T4bZj97GU7+9JPA+FjKvsK8YN727dfRD9Ilo8DQ69AD2easU1/iYEdKNhNoD1Vo9Fe
VZGLmTnaSuBmFIhVBq/M3n0S32ApcH7UuRc9kSIo1qrdRSd2S1h0/mVM0T8Ja4r3Me00pvbT6NQX
WXKwam3cqNmu0iV1w6KjwE3IxlcoafVJPgE595LfmE9W7TWWkXKBguItnHKR55k7fZ9ecvQEXrCZ
15et3CRnbQyj7Rjhg6wlk/gqWF6Ux+XRWY/65AvZ99FNZfUKSfAu/J7re4HkkoI4XAZhP9yy7Hf2
DbqymwR7p0czd15EhGKoN5kGUjNvvkrpoN1GE9NtzDFkwwqA5C010Z75GcYEI6/VXK5Zpkv4TG70
WHGXoltcTFkje59I51KEhOFzb2LsDSgiPGlVZu6L1pN3pDqGa8PR47VthdVDNWCL44Pa+4rw0Ckr
p/1ZxD5e1+VfeTY8WW0Uvg6DUi5jkP13nsb/Zp3YmJU0bbkRv21xSc28R2iWn7qVfTOCtD7mKLDt
ZRYQC49Difp+GFD9d26klqO8b8iTZqjUTzxeoWsbhs02UOzxYAmmL2p4+cZqQgkfzFG/Jq2soNQa
eIewBBw5NPVj6QGRjCy134Uomt1rtvITgYzs1ouiYZmp7RJqK+m9P0uZPqAA5EUNnrFT6c9elou0
sYl86/0zLpMrHk82fqnTqM+xPqNCMf7POT/f8X+L8/JjYnly8Q2AdQzRRZfveJsjsld1PerGVE0j
aW76DJ/7GDvQpVuM7TpgTb3uqog6Xmnbik3gjQjuCg/NLpmDxbKIlDuEupKthtDqOifHgjDiVw73
nHUWae3eT/z8UR2NEwyb6qthRwjMI1t1MuEj3uL31CxER5zwsB16szmn+KIecxPrczGTZOV7UOAV
euS5sasLvd1UsaV90fVVXQDiQzOm2PYm7xxIfI+cwCKhEBc/BCQ+9RVrmyXGuBaMEbPy/Gl/Fx8F
fn4aVIGYynyyeshGjazGLiUvL+FHh7T1os0Dy/qhN7Iq8ja2As5O7ddyaVdAfsCt40iwH0fXxDOA
JDZsZBRnKre4x5sMY5ziZ2pG5nfFk05FUfGEL3R+Yq0GSmEA4hrGDksJT8ZTKjz0Wg4KxDWdJX6Q
5bUxemD2OcBaN6ZWvOa6v02T0Po+qhKUCSsf76wR1WL2Uco2VMriAS/vn8YYureWnyBzHMLqUFXj
W+WVnDs7pf3gemq87ooqv1ZlL96rtuTtO7Nv2JmawdpI1eDRyDVsZPmTfJdGF7vOjoz2NFMVp+Ob
+HuAAQeqalW0VLXW5KCq968zf0AHU+/NrwZbX5tH5hNZ8mZnjD12iF5lvfiko/Sdk5wE9Lbrc+3B
MU9CLVhUgLGJnhFBtannQ1hyEgDd/q3njzEqZEwYYjwRox5tlNxo1qRa1FeO1VeCndGVhb8ssPC8
/b8jxiBLDyDrS79GOGqBPyxmISmG0R5WmR1/EwQxNjZTvwxwITZRB69JSfUaKGPSXyLiojvIhZ8/
F5jZbzhia1ix9cqdpEnxW0Rmnus0tx+xH2+2Uc2pqVLq7r3tpd8vN2nG19ofuweFZO6uAqS4RRjd
WhoTexCQ322iWf6dZ8XVuda6B3K3+YusICXG4QRv06mqwNdbdGnkXCe2bzyUHPCK9kwtrH0nKTUM
EiN/QbWAFBJrtKPodV4y9PxeGgUwSCHjEu/bTvbSGEKuru73Ygx0so3aScUD28T8RrLRFMbWOnnM
lF6HNJkhm33mLbrO8LDE/5TSqHaU/NT80BZGFXbsOVJxc6IO3+t8lWQDj4r31JhIfImq2Wf+sWke
FKhJx0IdOcRLk4emzyGsTE2AmWvyLlNxDpmromRLOFk38NpWnzpiOevQVsdkG6NbeCFpkfcHRKz7
QxV5/cGwYRteGoMyWRaKau9FxxwiRlziRI8lhsz9czjIURtJB69bfZhbFJ04chYoLg6roFCMAw8V
4yBK82Vui/zwkYNb8ohGiaPh30Lmtqpyf8fUhncZN/T9jxr+5kuJJVeBr+GXLE7km1w/h1IPvibX
9H2KFOYFpjU2CQb0UYI/GBCvOZUrSqJtijBBXR1FPle0i8ubd8Dv3rnjc9rYuX1jbRquFu85E9Iu
Sve4XGLJU9vyam5r4A9Bepe+qu+C+KKzUjZOL0UXZX3RAl8o4oFc1fuxnQSEObndVDYq1tCk2nhL
SqtYXOrB4GfXilXCU3nvEW2w0T0Fl0I1uxZjQh37yUujD8t3HTZorOMuc+NWjf9iW124lmukLvqm
6XBjiyAPg2F6NlzjVqDW4fveIKD0FlpHHc4cPgfaFhzRv4SWimQu2evCm3XjCuB5V90YvmEsrRC3
+Fno+aLvzJEXZwV0zMGfOsQEcRaOy6odIkT0QSsKnE8HNGw5duBu4QaCTBSNM1zRUKt+aXoFQMq/
ABxF2zzDPKuAC3XW0B/YI670PG62aQ/wVLHN9A6eT3oXQbvFv00yeZcl2Z0dteldOX6rTM+5FZWi
c4yrIsHSwjJU5PVVkutA53173eWNFC3J5N+bidYdxXQB4M5r6HAbURMTzHeNgbuvixbS+azgL6T9
56qTTRg/Rw+Xs7S/6K1QoUwSt7nyndKBbSsY62VrfMd7I97XnmYunDRWNkLbt8He5aL5a3iVvkVW
KV/Mor+idIlrTobcRZfQuVkH27ogPSVedj0g1WU0KBhpT8ZmouqUdbUXL0m9G99652owBVepbOwt
dVr6uSUWKH7/E9zTt1iro5cgsZTlMCb62VHqCbfKcYBb2vWV6uIF7GM1iCaVqeOL1uSPuBx2i3Ho
s29DicGmApN4kZekDeIAPx8BZW+BBVhV+xCPebNWmwQpkcprAa2TfICmT45q6lXgwd02UslPl87L
AA7FG7caLsOVwutIUMLkTHw/uVUluDRFWqDkbPbQ+DKcLcvU3YHLGZeiCjxOOamG8ipqjZo397XN
SQaRXqQoD5nWomcsqzeX6Aj4bOq2w1UwdaqNX6zLqtfXARkBIaFg4JKwzK26vBJVLCHOmux458RI
k8fQGnmPobtQtOF4ajIyJ303YmoaFsbWGf123fL+OGpd+Sv1gVCJi5bZ9b5P2Da2qAzM7fF7hGgT
vQiXYqspu+66HAueS+8jRMen6jwMEB2H8zD6V5/iRMh8I8sEebNIeuXVhQqwnT/LfPN5UjHVpVqB
LkkrZLqnj/zvtzCmf20Dkw1J0wY/O9AglVSaD8mQmstGG5RdW0kGBytyuVGxv1nLsFcfvEBS9ynP
gqWowtW3T5Jqvogall3mXdTKCzGynobLHih6zy7OIkByXRBLujkcg9FAPzDnr1FIQ3kCsr7GsA+j
xSHxb5vpEgG4Wo26r6xEVXSIEHVsN7oNVm8e4CtQr0m1Qm6bJrlcemTQyjqtMUEJ051oEzNlv2+o
Wv66vbgY9FF9RGQqWF7SpY6NGRtZpX59qecObyHW1c5uzp9WsnIEEY6g2ZRN5WQhOSMjcIlPJbTl
ilC9F8lZEeBV6OdxTI9MqaFK11CMluyNy6MAtqKbPEl6c/pxVRf2Rbxb9Kp1i3aiKF5iRPE9UEBj
SzH40jGBab0Ifw1r9PRV2+thvgF1gHJD7V1pmodpbpV7w6HRxyDfiCLQ3eHgSwokesTHOFBDkHQD
1XOb2Tb0rkHimYDiimFiMZ8hZFKEiwxabYBQCRD2tkYfc27rEW6ce+fSfxLX/mXsNF/ngcAQFsle
pKK2yrbNyzPl9VMpqyL1tZf1ZDEW6j96+6ltnHr/PU70cmDxFvfpHvN9P8cFaLBlCPFPZ5VCB6Q3
6hW2BgF5ds4r8V6PVrC60a6cqlVawf5pLMzt/SYpl1Owlar+WaiKzMFiOijKb8GiV62/sOBqbnNF
36v4ej+FZddfw9z4nttD9RTgfXeQzQFNoqkzwAVvLyt2DNmT3tiMLFLyirUWvaljYNuXmIgBTMFN
P06YAD+/YklZPqWhBMJT7j0e21NvWN/paPLeilpXpVC8jf7ed6z6EbyOaM3S2jy7qOY0g+3Ao0XK
RtLKYCOlQXMkQZscMDbDIYlE5Z0cZOxptFr7gs7OwdI6/ZfWtOsUbdpvkOgxWebc6V43mmBdeXeT
WB4W5l56TBU0SKaaKiGiAr4A/rGoh4Nak9EdwvWlOimoiFLXS9ZVFWjby+mSJ3XDqh46BOM6BeYe
2tF46jXXejAi0zmi6xgsbV+7d6zJS9xVCn/D8QHLULHWcqXxVyIrzhVrnXrBPjM6CAcSQ86yTdmN
5VpUvVpqsQrtfo04bUBpMg5K4ub3wrtkHG5MCNpfTYelQ1Dk5mOYaP2qcjTjxs9rHb6nYlxJWeMd
DR+sfq3qGbSswl7WmdU/F7H7s0M+90flZUvbmawZFKvbunltPnQdS2rbHuDdDNlenKM4sXqLgG1/
Rrk0vx9Tdec3yBOMtt1BcwA2K85ixKAUZ+KoBHZbLv0ixrk9r2B416p1agbPPs3VzC4WbmTWx7GQ
9BFcI3FF6HnryNC6Zemn3TrKZHuBYVl5dD35hxZ4OPf1I6b3LvvhoymKg6nmGCfHxTq2+Bxlb50A
+HC3qZSVXjtOf2DeNY5XQaem0ZRjXjh+Ba3c4YuLeIK1dG3zi1kX/ZVfje45I3Ny3VU6aKtCOosm
v3Ws3Qh1YqF7knsWHVbcOCvVq9hvT23ikhdmsYhcYHA9eZ1wMkxcJUVY3nhIby8TmW95OXCQ6eU/
KzxqF43Zmo9KhNV2UdTRtYZW5D6sDDZwPuezK98eixc7tx4N205/tSXg970UQtlEZXBEv0LuOU9F
Syw3sMtTjNA/V26IJRWnCUhPASwGLTaHWrEn8TMNpV0StT5epL9DmVWT7Pgh0MdhEWVutwky/Jja
vkxkKHbBEiWSexOLNoxK5HKtFspwqsmxIHXWGFtAsxpv3chYui5HvZBez/Co9F8SwsNuINU/4omS
EqV5sa0KpVnhT1awj6/NnVXaJSRYLO/F8U2imHeyxb92jvCQWfkQYej2Xc1/1mPaqSzd8AXZfuAJ
kRWA78EuEd1HfBs4Fn5OFUtDgqiQVrUf4wnVJ8ZD0wb8riaNR2RStRNfj2My6T+KpkqTlBUS6ktf
cbw1lMj+TsvK4c6XJI4dLOMkmkBXNgdbq3/wRcwSNK1QdzJtp9qKWBGCCrtS81oXFS8cip2movEv
quIigVtFoRFjeTHIacvwxsKWYY5ISzirehH6l8+hNvZzOAEkgJW2oIHN+NpQpOK6gp24bI0g+Oa5
0l5GG+IJGoS5zVpD3fLq855jG0jrFCBGdi7g4FruFw6/+H9VTUW3yFiOplusRJy4fBBf5VhVO6r5
1q1NaQNuE2fiNPjgNJrjZYNQYNZcCZnqCoGuHQRIeSkYRRV+OnchfIvEIwHUAuNDyQkZFaRdAOjj
TL5Vp2qOO+na5XnCIw1ZlblXaAeIXlRsOK59DxbVKKmyLYehWPLa2cmWR/XHVEhB24qC5yXefRqZ
nL0tAjYcprHKmtF+0nST3DrKmKfRDsojKJ1w3QZV+FqBh+gk2PV9iHu6pZD7rFVX24JCMXd5mUZ3
ZovZnQhhV4pH+2g9pCprG01T7VVA7uFZcyxtNXjGsBPVoYbM00DEPImqo9drnrvyfaaqxb2jV/wv
KdLTiPfjKcT3fSGqrt5WOzFlqfHnfdOxDTS7O5oQFsACys3ZjJP6kHQ2zo0NqvKSChZWlb4YyIys
w04KOMks0ntdc77lCDK8xPg1oG3dvIS42pNqkuvbbro0RokEo50f5nY9LVPWzqEKtYJYcWn7wL6J
ss3cIkp9HCKXWMDxnDtiUiJX6pi/pI06rPhj10vVU6wxXcSlgv1J6QHnx6MdKw9fD7YZUt7dsAGX
aiyEEjBCKcPBs7JHURuUsDr/2VRONjJSN16iRO3PgWrIMfvyfZA0OREOeS9fJ+GbozWyenfpoLp7
ITI7a87azuiuigSJINFRZTnOfrEJnC62/M/BeWKq18n4NfQ5cNfkw0UQQLzMAMiVyYolaYRUzSay
u194qpkH1XaMQzmVqhLE6uJDUXQFXWceXLKDu0yvTqLJk4CMGh2rGT+SsfcNmmSPOgDCMSFVz+RV
Iz9xqm/ei4axbjw0KbGl6/qEhQfebb2/0ss8W+jYrB4iNu+oQvxRwtr6rQ2AzT965xGeGyPZKA+g
c/8S1+W3bakHpB4J+PdQccM57tPHETf0NOMFYYP+KnMr6SQuhYN8kSLVA/arwErmjkvV71kxRhkA
y/cRn+J4neJxqZ7mZozGrWWJ0xlPiKIMJeAFeUGidigOohR6Y47n4VS/FOd+zBDqpRYa2mWM6LBj
DogXoigugxrYuyBTdvU4Ojd5q5fXMBkWPhzNZB3jergZgg5v5skOT4SIkt8j9okEq7abO6qouYxt
p5nmdjFJbpXp8lNH0pZgo6ZJRIeYvWhjTi1QtLZG+bWwsEoMkyrfRaWfr4WR4hhJ2bIKA/kghOkc
I1n5Umw+aDoM+r8MElGuBfyFX+//OsgzSv2cm/ZP8ijYFNgO6iVkc3osyL+EsCtWjmkVJ1XutWOJ
rg2/PF951XpnI49N+MMveXC0AT4ACuLgu0i2EBSHz3GXaxFIUsWq0AlJxn3TYdnSTY/Iskr0mxQd
90WvjpOMUXtqPDN+ktXcBQbuqFujbocnwzEPIqD2En8ZJ0FzU/iDeZTVLGGRHRXfkCtapNz0C2l2
aT1AcdkrXe/d87j8KUYaE5XQKEb5rm6z9CruawP96qj9oiPbIyI47CrRuqQTpjc6QZn/EPbGxQEj
VYJ+p6hYvxQTiG5UcdtSbThYZif7D02k70S7CBs0fKyMCaon2wqouwb3Gde0PDHbpzAhaaxMs/0Z
psbJC4tTTKHZvdxEA8JyctG3K5zEoF+IQ+W5URwqi7PouUMD0I6YH2fW8yG1E2IinRSQ4XUZ1Vt+
KsM2M0ptW8S++Rw02prj/vGr5KLe1EDYOsqSlJ8NP8kWfjXIX8kCIUiQoZDbqDoaxiDiVmLE0ODu
zm/yheRkgbrNVWAZLgompvoIqcK5VIWM11y9KENp7Locw3EvWth9FVZXbXdf4e61aEI7uTXjIb0d
I/SswXQ/RnE5XM3tGi6JOxHLfyv6cf0fcZe2RtXeYrqkGKCQacHa7Q1w9zJUnIx3z3GuhpjuiaoT
WLxpp0vUJ9WZL/dSj8vkBiK1dWbBbuzzAYqUETewtGJOjjeGkxYrr46bcDlmQAZxfsi3l7pUqF+l
Dj9MxCOsMwsu65xgwdsXvn8rJoRtXlwjm7QVfQpPonXmFe42U+qtnOXjr6nQx8al0P4u/LNLtMit
th77Lrg4TYrvRuL32Z593VfxhRiFG8J7m4jAUBT3bu7xIU4Ed7XFV8jJ/oN2oClAPhyrvCQvRO4h
UN3pVazcipzEZfstUhsxxIq9q463ZkuKe1FOOg2j1Hcbr82UZdslw0K2MDSKDT9+9MMcZTZg7MIQ
uUQu5mKIbKryuvfdK/NK7FcKrCpXrWnJJ7dR6hOGJGxNg8b/Xu6Rv6sXby+PDBbCLgTAky2cIEkO
QH+mzGRQo0MyNXpRmxzEBUvnt5Kofuj+MHwONxV/3OgVkDh/kE4oVPMSww5SOo0Oxy5emksb0WOb
WBqsrEkE1kvgLIiYS7joz1xNOZE5F5VLi2YvPARRbl0UqpDUsa4FAcEHiHowjeb7zEkoUW9e8bdq
NiJi9Pr8ym6SazVHIwm9fHQrpjQGKmi/qxP5LQnGt6pA281VgZD7EPw+Np0Mp+RUT1E7DWJOOqEO
xQWMxjwbh3ilBG6GRQC/wQ1eeOoiKkj91GDSzL0+pPmRRHAEJH70nA0SFt8uVXXqQd8pNvfovqE5
4KZbyy6sTeAFxqM1umSAwGAkavPYlrb1GDq+uQFNpO3hfsfngP+9RTjhOVL4jQ4ogq9eXaGDUyvJ
SYG+iCJT3688dI2/1H21pMX8ng81rvWukp6LLlH3ttZbmzE3+n1XQwkpmvSLycHBD7POdp3pmq+l
hDiFBdkJrVE5P1QNR2EIZzqP76EAnS6hja7/PVRz88usvvEWWk2hTSe/zZqb/YdZY46q2IOAdMjG
/mgh5rNjBXCHqKqTroKpTXSISy/n/RHV1v6YmNpaqXqYMlOT6kXQKz8Xh2hyvQySfiUG/22uy0Cb
XesOO5wl6nbYzreLwfbiyWhQe4zxN2HL2ETHdnItnnuFwbHozRstOrKJeAvu3TxctRZqd9MPTQL5
CHAs1pODO/0aRWOqd/3CytkEzm2R+HGKbnERPZ/GfYgBL98u8LP3m72dq9o2n2BTEQSarZ2ULB4b
Xb67XHTAemY9HkUNLwjpUGnRlwsoa2iBADaqMmxFL8r52R0ik2Iy0RKnCUKmRSItEe+QExCI8WP5
52wFs10gXfNsYoK8GSCmh8tQ4L8yNtab2j7bUVduy6yob+MS7YogsPunQYOb6/iF9j0s6nUtkoCm
b65Mo/B+KC5GrGWuGk+yn8WIs8vybZpaydaI5PaQa05+IE1QbmvLhPnRZxgYstW4EZciHiycZ9t0
Pbd5ueXfZI5kb80Q8eRPHXybVJ6vbKPfJxEDRFVx4nvfNN29qIn2evB3GZCaqyQyzz60lGrZFN5O
DQD39AViIGMd6+yCnGIHGzl4cFQp3I+WmS9Fb+NaxVkdazbsZfgQSEPw4A7SSxKYGcBQ4sOBD4/R
WbkRnY1h9wc153NHjV5hhOYD0Gza+0sn6GU4Pq4M35Shja56W9Uk4yyqVouCMAp9Z1Er/eA1moTb
AzJWGzeOx/PAucMKcVy0xTkyXpiIJHxhrfyABs/401KcJTAlOEWJHyyUuHN/xU15k+eJ+nUs9GKR
IYjzhGOaCv7cHe5Ye/ZrRy61ayw4TOTMUdkr7XG86lhn7zrHtU7edOdQg+PURj77Q4kkp9bm1jWS
6fq20PQGQzuOfPUW0KReG/opyfRwg+17e279MF7ZVaM81lGE3r7dFF+sbHz0qrH56eYpMrwen7Xu
f0SOFHgLSdavByU3v6KPysJGjfznENzDMg8V9U7cOUtAvEpKoq4azsa0Vc7KHAkPXpBy1RzK2vFv
jZbksdRFLglzzXvVg8zkZAaOeprXLfD9cWfglPyaSJmMDkyG1soUliINJstGcdeWaXMDPZhF5tQO
RstaJWoo761pVG/wrVbM53oitWmKD14pbrSl4K0NGYJXg9Kph8w30xcTl+GJ5mY5bXZQ2lxbChKc
iGohIkJHSrMXAwPf9yhyZtpSsNnmKDGXnVwYdGALM/DzRKFHKW/9po/5TgIHSQvZWGahwf/NtNwW
l3ZaNZkDp3Vzhwj2phFzxyCWYqIx/8s0IezgA3z+W7GbMI3IWnQW3hhACaOnDDkR0e42prWvTLdD
NRzLEEQdawx7vfZBd9ivOlpyB6O4fegSH7KrLCsH0WmpgEc921A2AgqAUlu7R+sSiYppaKkn9Y1u
pifR6WWStEMhR1myvLMu516p7jZbt7TGtTgG62Me6rGrDHtRLSX1Z9FGxrWoaXG2kCo/YSEnW+cR
wq44YOuKxj/mvo7kWmaS3S8sg+VXWvvFoxI+umTfvEXnDzc1inVfFLyjl3VVKncKxIFNpefdUUEK
8AplXnnLP7C+1eoxXJUsD5611vthJUn6YnG8hUMOJ0louC85zBmrdmGrcr1qQxhRpjcECylzGlTw
gmRDeik7WggAHTiwtTYlXhR3I+47ZNByCVHe/MpRdf2XpYZIGtr1NyY1Fk6TS2trNGW40bm9SXKO
tcWOhaQENhN9luyKKtSPYnciOkScheLOJS4Tm5dhTHe+asDpm3YxYt9T9hh/p769r1sMSYTKmCVE
yEpeCpu/NjZlaC8uQSJ+juxKviCOlNZXKYTAmwbNwj9tL9QM8QbEUzndnawwNCTlrsKwew2wT93Z
LVu7ptCQCyzD4H4ch2MbOPm1aCoV7S3C1ydhjKCQj5U+vPVqvuPtWtXUD5YfGLg3RcpT0mTtrjQ0
jvZzTX5Kh0JeB7jVbEVv43Oebml6eyV6kyD/hTpEfS06czxvvFDz7rUIWd1A+nmZIasS9hjZ/aWm
8BJHS4K7yeTjrBKLduRA2ivJSeKlOMaeq+IY21K4m+gVx9gfquKQ+y9jk5Dfnzjk/hDsyyytp6mi
qVfcKMXGe+vzUazENw+pRHpCZOcSXATW4HejnUjpKWHyNaos50aWi+DRKll1TBr7tpOz9fNDbwOo
SH9uQ+sAILYj6dLnd3I/eTf12rMb5LhseXa6Msj9PFu2FSHMr7v7ugyusDWFaihre8s0qjtY4fVd
nPrhxh0jBe4qbeJi6t6rHMjOQdRkw0RgmUFxyo8wzZpbyXaHLw+1GvdffKlD6FDTyu2QxIfRzPBP
xzEEdavaeDDxAloURu/85G2E2tkQd+nCyD3rIYBjt47SMT6ibh0dJzVDexhvhthq1kkORKUTlnii
nvtIBF02pXnoxtso9vOlaaZnnMibayFy2GUYIQ81z2JRNUKn3qeOFC+FyF6KrefZNdV1HvKGR2kx
P0fORD3WMd203x0uZ6/LcQJaKAKc4Y2asrYNC0WruVEUOcfiqFgUU1aGl6B5DkvGR0DHQBvxzmzd
h7n2rPJgXLqZPB5ENYizFZJCxkOXo0Aut/mrEUT6sy1r+c7xnN0w2PdkJa/CiScirI1EKRiHrR82
5WluT2SAJ45Wlh9ckXJddjduKcFZm8aLC4wK/diG2ZWdYMXmh9MRzqRfSUZHX1m+qW2EqJzeINVZ
Dc73xLbhaqE9hxUItESRGppjxVB5JGE3xYpO0eSjKOfZpnbjaMVwe8F2REPtHMUhgp445nYcq2px
+S/2TeWtLrobDQgfqkw/hGo8NLN4TXamuGh+xxYE3kVphvclr/+rSrWo+kkcHBVs1cSIIjCcmzIr
IdxVerlrX0onlWD4dO6ZBIty4M3z0mW2ewY15p5b5DU3cF+NpWgTsYCDUOPMzHQr2sQFvb1Hz6l9
BAuYaPBl7ex+8T3Edy+S62jKREu/KfhPKZWOBQGlbLC7bTiVUKd5K4m2uRcsT4gYZWQd3JqNVzWW
9ZoTf+u2xMbg1sIlgrx2q7Kgp42cOh2FHJy8ItuLJkRAaokXFx7djSpfXyKmWC2HaWcbY7Wf23K9
7DEL52mMsR/OqpChw/KUaEaByYNcIpcw1UmeqVctG9kPbSKmEDGFFz7YKoqXoq0ssqpfXCK9zNZX
87yGhut2gRSS3LA11qVYunF6dox1VyTfXQz5okY2XvM0wXnqLxFSh51IF5iXiErmG+Cz6Dw3Tfjq
BKr0VJh4tjlhigw3rKarQfWAw6tNdl9o0Fyd7H8oO68duZElDT8RAXpzW950tZW6Jd0QGklD7z2f
fj9G9VH1aGexuxiAYGZGsqpHLDIz4jcYRnjIi2ST86uqdPZpw3GllaZ7tSQQpXijZump1C48HLmv
pNNTY21lWdYMIQz5ebmnZOA6+3rL3WbKuETeZje62yM85NevepBtKmSV3lLNjY6Nj+Fw58WLPJTI
lrKNKaHrhYjatABWN1Ns5nfgq8kYoxG5avIKOVPp/DAu8dhNkVKpgr1p68NRQq7RjQUkPrFC0JRO
e5aDOcJnWc12bJYr6chURJVtYzGxlk5bAq5h1/OgmNqzOSTd+eOYTI7YhpSFHhw/xkdFh8oZKJH2
PNRsfBeVo41AthNgOSikI+3lgOcWULf0C4i76dV9BqTl/Ee/RGgmmkHLTBm8TW9HrDEUy/sZeJ12
NhJMpOTs35rSp5QOpVw5LRPP28QhN4jMU9IBh6HJf+TN259H3ibnFkje9Uz6mmXgNvpvfZruYLVR
jLs/YlV0TnRyWGNlkyFW20Myg6pmbZk/dOZgHHRWjXeW27t3qBMW/q5sQSxluHytrdYKUb60h+mI
46ZFJiCfol+Zq8aI7+lfhE7Ju26NlV32w5oXLBg/pmcA3bAYzXk41fXsXuCiuRtsLXJ+R2a+KT0r
fp5b7If8uVJ3c8OKfF0WwbPSGDNfIcX8EIOTh6qEa7rEykELBvsAXtlaSRMHZncT9oD7UbjkGTzW
DyAxjM+VNbywOa8f9GXRs4xJS8ZgWH5o/R6TyGWeWTmXvh9TAJjGcLlxFm78BkRhfgWzOsKrIUIO
N706aS4RbQ0Pn6Siv0t0NzimTnPP40f/XKsqxjlBfV8vSadoLvPH32Nl4sR32ANAuyBJa+k4Eneq
U1Dda1Fflc7cyZWLXiflfiRvCUuG5m3Akryuigub1eRo2DN47ZLTJgrYUR9Fv2nQN2Vktd+7eZy2
oe3UJw/rjmdlUH/JuJctAs9Bbj8FMDfPeBJG23KA7IOLhbl2UCE8j66LpnjcPMgB68jmQfrZnpyv
ylwy8LtPIm4TKgVOFhInGKQg2JpjfPql0tDl8Sq75Qal6Tj2MYlUYGxBpj2W6G4MIcaGrRroeyce
PZShiULte9k2ddxiegwxWv1GJg1hkrzVz3JpG3nuQzd288ZaCqRFb5wBgZjnyvRwlli6PPS7Tq7u
I2RDlxy6pT5aB2qP55FCKf93LBlkdW2yzV6BYi22caAAwYyixZKstb7OmfEpS63p77p6ZUNH+a6a
rQPrVOuvIcyo6bZT+zoOwZIKc91Hw+Q1MRR9dlc0YX0qHaA/FGG1e7l22UfRerLDfHwanbB9QGbT
PwQYzGwHnojfyJivqapqb9wj/qFUHLZ6ujV+U+iPizq5IM32pWsxumqWg5zJwemVVZe6ykkMsKRr
NDsVxVEqY1Otpjv560OEyD1WcRf54+X/XelXwzGKhh/ShZ+QiuqElWrrMomUrXTKwbSmcWVH2WcD
KOBD3QQb10nTS7RoKUsXVgkA0Sb/gEKl6Wx6a3iE+MmGgK2nAzQ4GvaKBuqPlG2Nu+IuGgcLk2KV
LE3WDl89alX4S35BFyQ6NaaP5nSm9F8bI/ypjYPyqKo1qhV1x+p+CUcpM904UxCdUWQ3X217WqOd
PXwlf2PuZ/SbdjK9CJuTXqvdJ7NSjDtIVNVapiNjyzMN+69L0SnRi+5jPLtcVr6Ukrsz2um2zi2G
NdiitbzGFQ1vrkXBSQ4wS2fsI5/FVGmMc+WQRAkuCr8D/m3S7FwnSZQfKzh6uPn7JLmQ48yUm3tW
9LoXvyk4Op6buK+eWcT9Sous+d51Do7mnaY+4NjhXjxu+nXDzuh7nPTPqdpUn+CIJ6eyivqtTLDm
H4oPcBkIWLCPei07AJ5v3vIu3ck8K4zGjYrOxDls4ZrPaDgexJUSDWubEkFsUfr6h11ltXLQZXmc
4qa6u5aM8ePE13F5+arLIXb8swcQ9iStQHWduwZFrDCPWet4ubOdhgAfqKVZy+o6S+3vnadqR+nj
EeY9uLqeXsy03UrXtCyT2M6yyZ4NHL0UBKDkS8pB0gd2Nz07iaKc5Nte/4IgKA4JooEGQgFpaH4W
ykwR+MHD71Y9F+FDVNmfhWwjLbwFrq0hm0OJnEF/4BdX5Wi86o1C5bfQJ/RECvOLpKu6ugLBToHp
TnJZfuxpG89E9lNGLWq4hxYL82umq8TW4d4ugSMvJBk5kHtsMyd5ybo5ONtF2K9aUEGk3hR2UX2B
Ql9JWkkGpAkQonpJnO5iGhMv8VmtX+yxDqmFwgqRQQlL9iVC2YjYcQU7KNrN7OGPJeFOEU/3XjPe
3a4nH1nElO8U9GaHKMwejYQs95CbM2LZifdJS6z8GMe400lzkeO+Q8eazPwyao6V+9jo5UFacvDM
vWPhmScNaqX3yFLPD9KybKfFMKtmdbVMtvQp2vhtB0hyacoHT+PeMr/0bo5M96wm6r4v8M1YcO+A
KOtY3TtQy7fmGNdrrH9NlluFjSBOo5z4aVO9gJhUIICW4XjTNcg3tLDElKqBmdpXGcYgXnEeFnwd
L/BHX3XcR0dr89cazndaKK/FZMGPHK0v0uqzuTgZVq+vpdl14eKYSvbtGrtcMBrrO2T1+vs+nMv7
XMEWE3GvZtvaMRDHOMdSMDRGBPY5eGXY7SysrJBbi6ZHq42mi06Rj/oRKx0IAOQ2AK/wEKAJ/e+9
Kamirlb+W9OMtPfgP+ZKsIz2eWxh6GbWW7a22QU93fTS+FZ6cevavJvUjXRLz22sWwKkj/s+2WmY
tq9k9I9r3OIAuGXoDff67o+4QW1A4yvDPgsVp2etbMczFL6p2bcaRRIp+1/zL7fOD+ATPbSbPRX+
eXmAdiFbYmQLhNFRdo6Pd8h2sPzwMsxZi1Hdeysf1VpaleolCGuM2xLp1guELnfjONb8ZcjnO2sp
t6a59tJVTfSWu96wdWstviuUbNo0rvmrX6zXXN0cttibwzFammJsFMf1c5M71p10GVDdLkFo3MuY
54bYAYnbTlN0b40C1rXDB212PPW1gMp/oeCcrjp9UF/LKiNzpmjmWka7xrCW+yrc2UGtvVaqgaFp
4ygHGS3Dmbfw7M5343KpWUseAi/zHmUwSw5e2ruff39cD6uQR/opc70AXcShfOt+efqgvKaT3z+Q
UfpuLqL9s4UpY6y23UaaymRqsKZLEO+tVrw53fDLsRTnSDlb2ZZjam+cYqD0OJs5gtCdZrPcm8p+
FSJvy6YTP0KcFcnGBoG90bujQV4PqH8GkWjABONsRR10oSAe2Zssp47XYrrSkknzPI0CWam/iTnr
1bwVTGu9he1uk8RYPk+GRqTcWSAqJf6r9qKO3Vl3e8ktuBNuj3aRBusP2QM5lcNE9uDMynslLUNF
72Ivp4lS/TWBLrxeRbo+ZCcobgHjueoW2zx8Ni0euk/q6JpPXYYZcqar+q5MG3DjdpOT5/cS53ht
Z0566tpZu0h035UNjIJ1UINyXjvlhJhZ4VyuoXkLHKZsqSNLrByQvCp2npUXmHLyaXbm/oV6yffR
a0nUhPiio9xzib20Y/kX8lpUg0w/aF3iPkpI4BrBNuIr4uVrOY/BclgILYehNvFFXa4iA507+4sF
5fbWJf1ayMJ061OZemunuNrBGQj5c6r5CYfOYaUFaP2GeXqSiCyuqh2/x+AEwGF+SlQMXMit5/+f
iDCDnRBlbLgtV+PeVZ1N6mgAW67HyYyio6VoLx/QLtdTfgn7IjeC8xXtIjCW1O6RkDLhkynFjsd+
+sk2QKNZSD/9aiNS3IX/qy0sFNKbvPvM2hR4j0/uHrEy7VzXVrELijj7xDP7fZKNOGxr+r+8GvZa
mamYjrO72gaVOd8NpfY+SVes7GzBJLky9ZHTKncZCeobR/9PHr+20P+F74+/ZlavEuT5+QUqdzzV
6o0fltZr10OJNg0l+KUjlcz/ZPLkACjuqrJ2v7meoqwmLyhf8p63BSAc1OlSH4l9dwgO2KA6D3Il
+EB4jwSteooBKJ/KUPteDlP9JOzmdOlCUOXaJVbeErV0SUtCpUvvsKZquJWla8ryv/IR90kYIjtJ
VOWS7OotRd/m3N/UnVjAXTvnJPoWp61zvOW+hpK/tM3TXeDVp8L29QEAoB0B+bxqc+CtlhwwM95r
aT9/570b4bzez3dRZuqPzgDNVQaiJAoh+vvJs9tE5JZq1UD6ghmpj9M5xNIv2YC6WQ6R+VBPdvTW
slPQ0KBatU0RY35u9I/13B+Fddov1NMCZx7S2C/SY1fVS0op7154qFOCTgh06vokg9WAEECVmc5O
JkadEx3wWwcsuhBiefq6ZzNDcU3mIseRbx0vxlYtdn80kRIdr2nr35T/tLU+9F/fg42hX/uueDqB
WfLE+NFO86dcgcjktGF4kUMUKV+qqrD2ty6WUeFlSjQET/IC5Ax6AGAq1MJDp/xmF1cYys7q2uyU
LIZy0t87xS/b53E2zK66nQvN26CwEj/LIWt52CVJHJ+cJbsjfalxsJqgfZLGFGjpORysH7c5kzl8
dqB3hH8nqCSsBjHpUkrtTYNo+BLpKRUC6DUIopUs4EyrBPDY8Zgy1fAFHqqBmW3SkflbRtOpgkxi
2KhJUPZsxe6WtVwG5LJwUVkZUad1eutnatxViyHQWPXBqrU687PqRMMWlIBzp7pwefQi6HZZ2AK2
jPx7NOP0TRrX004fO/hHXZ082DNQsqUlhyJNjFXXUeGQpmPE3gmGY7mSpszSbP1RaRLnIl29FXZ7
t3LB2y8XUdqoxnbtOPnd/Dxrdv3iqhXpm1LfdoE+7cV1MnetRz9Thqd0TioqjfNBXCf9NhlPWkvB
SppVClevXqRr/9dJbgpXb1rKRLdJOVVnXlW6tq7Q2cclF/yDuE+jgBYdBz3NAcHXeFN7TfMCadue
UcL5M3Zo+ug4o5K4DnBKeOlCS2Lj2CQN5Nk8CRFvVTYqqL0qfwSi6G5j9Bd3sCl6Hr54pSQuhiF7
Z/FOSQ28xNPaPv7JN5I29cdsp0DzXNlhS6XxzyC+9aloyIf6mfWfy94+S60x6zTcUVWyba0AE3DY
px+ueHcj+9zPof1YDsiT+kayk27LLeJz5ofjWmDw6RT7G7uB7PB7klrrmInmGNRpc/znJIlyU1Sz
ZFJkVto6VfvxHDoA6LURwVdsT0jll8lLvfDzsjwzDgal1qcexjFrKkKQXVhpFDb/8tTBWDeYCT8U
esTzWy/ynQHD6rXvvc+DEjQ/eTeTu+umN2/E4DepG/1cRgYmteCfNjF+Rd+XD6Yq1x2ckhe6kyVw
mLwy21qaOr5OfYLxQAVQWx9zJPJsLF6yRu1PMjr3KACZUeBfZLRSg1Pj6e6TDNr7chpbZL7r5Jm1
+FFCzKpJ7sMYrS1nufycNdop99myyRT58LBT9XVl5gfTTY1vpY+c+mJK6Vrdr4TC8ufCzVFx8R3j
1Cn4T8UQbje/Q4epdX76hDpkTf411MnVD1f9HRoP3ftVlX5YdPLsD1fN0f7V9aR8xsii2OltruzJ
SuJhDWpVD6PyFSyVccZW3cBocKi+ZklHVjcM03s0cbIXbuIHib9NDwfCUKP/1+m1Pb5PN0wrlely
Wd9z4FolUMKbYpO347vGiAiHeEbnYuSZvkir0X3TAMlCSFQZsDa64SwDrT1DUhqLFg/qiV9gL+33
QBz5UE14+TBZ5vy+wh8fqeNKuglAw12/i5lB/Zup+K/icaaaHpkt6np/niZjMaywojU3Mp5pSnCW
s1nX389ufR9my7Dnoinw/r4CN7up3Hy6T/zAw4ZZ20rrdrCAyN/Dxi23qW1MPKGIBSvMb0hOnQr2
pDWFR+6n6f7DtNhH2MMdyDQDlZL3sD+iUeOhNLGTpgwIah1D+o8D1/dy3rA38VIYRh/2q9LpRqa/
u11WLuEu1/4/DEhwxFNu9DLlnOl+dVFSVkhlqJ+kJYdcLSivLoNyaKagxyZNNTd/DOSmWl2kL+HC
BySVX5CJoh7bFjBtVjK5L7BamdwYtcWl6nU73Opfg11Q5rq1bzEwT5GWDuP6Olmpq2YHUxvpmMWK
VlYTyCctJj7LwiLL+VeqjZCEhyxApDNXnAy+Tt1ge62l/nVm7xfJyRz6HWTbhjIdvjBiDnO1gPGh
ZoVqFp6cqs/0Oxm+mslcx+syuu+gWOMeluohUP88ZuMZYZphkNk8A9Ty7LXf0StDFRIlZYzbQ9dV
PnCQJVwCdXKVx2KsV9Y4tPZOsuum0qD2idTBTjLuoKOnbuU0kQrseUm834LS3iYozJ0Cx976e1op
CTI1BmZlscdueG71z7emSFtLM/MgMeoLp+U2KtLWt+bV3zUKQa3n5FGQ1Cxy9xlqa/rqPtv20Lxq
mdM9x221L824eSUPH2Od7X25jqn28kVMlT+DwRn9hGNKTYTEFTObwACdMI6skpbRciTjouhDv5fR
MnF59jkTS4dlNDcwAQpDv7uTUdgkr8gn9giMMbhI0MsXi43CO861MryLckkNNuoa5DYjP9lem4sw
17tG1zLilOb7SBlpoED5S987/xTyuo1I4Veu9q8XkpGZLOf66pmlxDDvcbU29e+e6j5Ntg0UpnbL
jTGhKylNOEnmY9ZY7iFGiWZlLE0ZUFO1g9v/Qxq3UKxQX4GvOifpGmcL80QbjxmLDN8BaK9/tgfX
P+tWiYCiEQ/AI0iCQUwfMUJe+lD9PKpW+RP1l7UAeVQlV85s7hB/WQA86Yx4p9OzuUOix3jL7fGv
0tKMh1Zty8/LpKFqm7U9tuWLVaob3x2L7xVY5bWGsNuyeACWR4V4p7Mn/aTGbrjCtsddFDgImeyO
nCluLvj/Ns8wddhVIkoZwSzfFtXQH/oJw/kGgaQuLNO3ulficxzb4Ub6ZXoCgyZ3Yh3x5mZRXA7H
ABlqC7k1bG8RM3PS+dX3bPu+r/RTrBYaJ4D9/EFLDlqUQG+X9O3vUR9U2QtavclhXkYlOLDGhqXH
SIsXchjHUJxelXqA/8/JtYehsFl6PsYMAKW3fargRJIp4yPJmpQSiK8Bj4Y8wr4e1lcyx1+6UB0f
3crP/FUNOj029PgifVZF6QL4y7knL7d1fENlAfOfKuO1WGai8sni9njrj3liXCBKYgRMGfLW7/jd
ZgJLNGPJHnTIdWWJmezagN17mo8V6i/qvGoWSMu/RCw2ik8+Pha3CM1ECVxPQw1h36y69DXaB7+J
oUL4TPzC36JtpF/ZpTd2qBUHP9SonY5CIpV+KvcTsJg8vI/N4mfU6/N3Nq4QqMqqeDSCXrkLYsVZ
U8eav/vDcByTckR/GYMXw0i9XW059VdXH1cSoITYWZdRHZ5JtajPWhA/dLJnA2kDQruquhfNr76L
VAFk9oYlvpI9lTFlMN9Ei65dNAwG5TlxQv2bbgbetuxH74iU+f7qY58a1M8pOw1rJCfSr1kHhF+U
mckWmqXp/W3V2Zc+M5svTYuAREZ25wmJjQRMmwXLXe/sc6xiF9N5nn1VeC7HBI3XYkZ7kZLzSz7q
9UaxEnsXLvtRE2mxx0oV1ebqksZDu+0s6wCHuQvX3ujPFwcZESiKcP+g2/xr02313cBr5nMCWBRB
Yn/eA4BJvuVISSWYcJMeTVlao/kp3dyMIXWfb39EL/coFdYXBQLqesjqB9UK8T8f/c4D2sFD/do2
TfZimGH1hxsAIw6KrY4T3IN0NaMVXJYLZGqsrBJFV/fepGePweL2CWTtk9vxk021Jr92JXrfH9wB
hTh/zKlI8utMgE6gqrO86GNSgDjRKFtp3gakGaEAh0aWp+2GsgkfYhY3K2yLoB7rFAqMDCiTNN0K
l2wl0ac7vCiMt8z8OZNtePVybWvbgdUgBhRpyL1DnxynBMgJ9jp7aVpq/96XL33+EhI16lYn17cZ
FufbdlB8uFfoC7iJZb5IH7KitdK4z9JTDy4P0oJdolWEj1rfh3dwweqTDdwMyYhy+mbZ8amNh3Df
mFT5XpsBBQldxfcVEMO0R8g2QgNWV9ezEfdfwzp5TLPA/HuMo7Ueev4Pf+zQ52pC81OllOPWt2Ga
GI4ZrfOmxaPTLO9j1cZljNJEsgp8ozl7Tti/BK1pHYZKLdZ+CTJ6PQAfHUDbP6WZ3b9A/TQ2nuXA
+AthowwhOiHLpXy8xFeDDxfyRh6I7MDd4kYzrIUYIANXpsFkO9vAGfk18Q6/ZN64Rkmd11aTQbqE
+O6fP7Rr1aesYCd76ZODVXp4ZSXcIHrpP3izxeO0s8pTaM3fAiuZHp2+5IHrDtouJO10kYhrWM2O
JU5zF6tZ4gY70vexqeJZrAf92elRqV7uR7kN5faMTdYxiZ44JPD/c2uCOevOWZM/SMSt3401dRWD
7L3e2TIwmFZynvSDF2kn8urBpdIX+8lsUacdQeBRjtW74Uie/yR9ckiW0X8LGagV3oFIZ6kYU65X
i/srh0VDPuoOnN6q78K/IOhouzLSy0URJ/iM7LyHvxEJ2hix5k/9tLCDcvs1XFpUI9NnF1qSjEm8
Pv4w0cJ+acJB+eRM6UOOrv+DDDkNUge5jjqzhKsm9XZ7yD0A/1xL1aCx2oson4xOdhYe3MwpN8pI
JvJdUGSe6hDlpBzDBgUvlk2s9sGmgmp8QfHfuB4QTMHfTnGze3wopqMM+I1qXG5xbgho1qjU0zX2
Njdoi32bW2cpoKqlShrI8XnwLBVZZ4z3ddaCylAdh0euCeya7jFq9cvc98VKmjPazIeow2ZAmukI
WFMZ8xyQRqbdWzbYGr9qi5Ws71nmIk+TkgecbIjP1+Ztgf+h/WF/cD2FG4RrsG6dsYxK7uRgptHU
rNyxohDUtgieSVuGZt5IVDp719xWsWPuPS2FLIfr31nstsIIxhJon3glzcGBB4houXPsT+48zhh7
J+Z9nJeBsSpwVAGoxPtGOoOYkZrd/D3QiuJyNc0eSe2wByp9BxM35ylcpISnpZYgZ7HUEqR9PZXe
WvSBwe2P+2WOTqlu885UjsMQhAXPuxyTz9ca5ZC945feNl2auDCnG3/KquPEj/gVg/h8qVPNF2n2
DV50oKWeSxdRCK/BE3SZNNl19RBE4TcJgmaPFvryASGicMcCpPPOAw6E7UiVX/QG5dh11NQWTIDu
TZB1ymCVmz7yu0MP6wzVF/+9eRstar07AA4N1nlS8TKYvNo+yMIu0u/QVNEfrsu6YdCCNT/Aei9r
uPeFnNMfrLrrVjKhX5aDMsDU2EoMfk7L6g8cQLAu56SGRVYVyNSw+j74JHJXjqwYXZ5KD9N0zu2a
B1nfUI3FvRynwG5jZVOyFzNzUx9c8iPgEQyxM6f+gf9CEWwdNQ2Y2keHhb+MQejyEfIt8r9rKLSP
1w8xCrLljoWluXxN+cK3WdcvijEoD8sf/C7L698hUUFvWxRgQ/P6l8t0SmPRwbOap9TsjjFEJF7Y
iwyeKOKJ5B1+DKsEyttdAc/+P/p4SyCbe2UTKe6wNsCyHCKnM8imlgqiYFEaQEEzlPLYLLjIW1P+
ufLOMa+jgpO8NWX0FmzzCn1zffdb51UOGh3NzrdM7DUMK9mVw+z/BY6R9RwwIojk8Idq22zuUaaN
jnrlxseiG6p7PXTxKohN71PQOkClca876n4KFtqGOW4mbnwR6KhvqwlPuDS5CFpURqU5L9iLwGH0
FmwF6hPESWy/G+sBwfb6iW3iN9n1tGQqAG0E2dEeyurrYJ+o4/FuQwF02EhXiffmyrBj+6grqbvV
Oqcv9vC7MMHNKHuzaZ+Y48MdnGp8a+TGkrsgHTZI1sbvtwHONi6Fp3z+cBsroIDZlDFNq4NtqBZw
z0HfZ+HGqpzkkExg4XmN68hqsX5BOmweeGhWOmga1JIQxOvualO/gHZodxEI/etuRo1SoIDk0qGY
+pV/uLbjvIvuwYqT0AVlee2TiXCTztH0PVsELETKYjK6t6kDVCotINXNUxZUb/kYV+erHIZTg0Rb
mr6ipUfE4VQAOwjNAO5u3U2mlOpKEAN/ggdAHqHH43bGvHUHVEijujq0YQEq3K+xJcl0Rd32KNg9
J42vPjsQdjW3xztkaQ0lTzDF0FHyK4CLrNuw7lY8qZVjQBHkOcpN5365Xo4V/cYZBhw9NngnAHBL
HPWRzQGcMa3/JAcosLs+Vr1HaTmmpa+U2FVP0gwm1dqabeVvpZnXVXeajZnfsBcOn/SmaXbx0Jgn
HVO4B9a/wXoMyXQDDUvAONMnBwCL+raI1GGtaVr80MQ2bissM4djH3Vv0ncLDhSlu89q3uaWzTt9
SB6AVY+n6yTyA9pdgu2doIr6cTRPhaUEV9aYwIOkeQUZNfbH0eafzW5plmgmr3PDKe8SX0vmV+qZ
2haFO971ik9uBd2dRc3Id3blorl0O3SLQFMCxmYHoKzn3cWootaU+OXUHFT7Yt1/6JFumSXXVCf4
OtpAcQMyM3igLPEvUWh7FyyqdBxMKuriMiKdqaIQVCdIYUAKOxvl3Kr8nAhvo3DYACFSgN303uV2
HRk1VZauvJHRISP2w6XktPLbahU6ZIilKXOnsjnYitHszcmDUec0yEJSR7DNNjs2lu1v6sVoyR/A
7wwoLJx0s2XPNo3R9Vl/fYCnbbfmH6q7l1++HNTEG/hZlOPu+h6LvKDj8Ur1Ngrzt3cZfbZB1qU0
tWwNJjc/dAtISQ6QKkn+zE9p3rXPSeUUiO3r8LOXgISK3V3V9S4l0Tk8VpOlPFttmyy5oOxHoOiP
M/i+V6vI432BcHaae+5eidrmErMP3k6pbYLDsOxFOaX/bjfd6fqc1mM8kbOw+dngxAJ7l2uErbr4
1BvNQ5fy4xoSldqDrWB776CKVSUxVsUq1sGp14EPtVwoZHXqnjIKEvtu8NUnuHgt3q1e9m0woovs
oFo0LAqTvIilgwsDM/hVHdpmqyQBf5uTTRdX94ZDYM713Qw8Z+7q3dRmBmti0OJLweR6Jk0Z+KOv
9G0F7Sv+gW4DlVL7/MsvV5B5FJVp3y57u/ZQ8rG+mR5ug3IZTR3Uk9P8XQYYG2eL43G3uBvPvdfu
s2lAB/cf/X0wsp6UkMLPFrnB7JMTB9HF7NP+OJOhZklIiUX65FCwH7zIWRp7BpaDw1dpfYi7hSgD
1dRErdBG+eMyt2tZgedsbL0vyNvxwbeBP5ra1BrrzlHKzW1ADYZobSaZuaEq4YMEiNBRx0cIzQsd
1QLdM08yIAcVlgJC+HKUDmsJlDOeMMW5Qi7bnew1PO1+balsoAvsxwEKLCo6N40OOfufhTpkGNm/
d+mP27zbFFLf0boMwaTaVbk2C+71oEEzdKHzBSR/n0znGCsJmq8zVL3IMvOzFvvfpSX9oa6qOx15
v430yWHO0nYNTGQCyMp1pC+DNyiXxpIvWDkuIIVpZ1m+e4JFUJ/9klKwPrMZYFtn3ovPlQeYB0uR
ZNhZMkLaPrqbdRXA6rmzsDup4nuzJAVwxRfn6t/j2LGaXVj2qa4PMKD99opM1nxnPmQ6JiwySim3
uNc95TozXjj8UX/RIsvY9GXhbvDr6u9t2+rvUbsc7s3Y/OW4Vn6QLnPpvw4uYWm5LW0tuEbeJvYs
cA7qWH6RK2g+/61kkk/pb2Nnc7K5XUPpXrFOYUW/7KHWk1IiEGJgWZxb6IXkjX/QJg0MSKE2pF8N
d20YT7KQ7AtzzQY4eZEtg89NKS2/V9yVqQUm/4tHva3WAZrDkF2G0bueUsdHY0t6r6dNrOtb1atR
NL5FUWZsziw9p4PRG8X6BkPvcr3f5dgqrI0MkMNtQM8xVwrL6tKG3UuvwbeTsuLQOtBsJjiraqhf
pdNu/VpleHdKpF37pRgohcTf/dLV1iMKryWQtluptmfd60DVwQ0s8+9v/VNPNQWozri99UmIjkYN
4B7l663fc0kQ4Vyi8bta8LHozOvIpuXJV9vDJzmr3fFSao55NmfF2PrpOKNSmr6aZBF/LqEL2OdD
6OAn1hmI5nsoGmSvZWHYEhqArN7xyyj7Vwz34kor7gRrJog0+DT70ansyz+7TIUlgiDPpN9SvWvU
rev3xBtIbemSiXOKnUpY9+V2GoGjriZlrI6jqt7fLFAAGo8XURCTPi+xq2NnTdzN1Imvs+RUDlUV
1cfRH+7rRVPs1p9gj3GGB7hRaj1VV37Rh/czu65Na5Tdx053GXEVMzxEffrzGo3QzuKivAhz+S18
biI8IET3YZQiKCoTlkPrpV80lsGHW3/sZ/2uXLICYxcUl7ktQTcpxXpqSK9vpM9L4sX0E6jCurGq
CFUAAq+dWc0LZ1VMiJqqTAr0PE32Mi6HIQDpDvEGPXV4uZfbwPtss/IO+eBDvQnWSRQkF/LNyaXs
w5HK7+927GIyBkGiWLVemVxkYLRCGApy2nf5IqcFQ+s6sV6CpjzJ242+/IqQLjj6KZyg6yVdOVWa
5e/8x8ei+1BnRX3qKUSfJ3XOzt0UZmdpypn0sURBD+rfYvDOIH9utOCeuUA0GsTJ6e0Kuqu5yLub
OcUuG8HyedDOat9090UKx3HI0uSvBnip2/jRTyv3bDR81PKJOklzJJGb72290D9FTvpTIuzcP5d6
lnxBihwlGtZAkvMYF70qZHHw6WJPrf+zqS5NUBjvo57hvgcbdt0fUQrV+Q1Hrh5vNVDnJxcxrH2Z
lwPwvJQqW2QE39TBuVgWKemoVdY2emM/2kQb8Q/Py08VhuXbqUu9O32qAApcr9cYdbnuVYCqbrrs
pmI0dEVqV/rYUFXoOCw7zXGJUSraV13eJbCpQQlIXy4xMof0EVbpV7FVi/LkOvWaUNlQk9RXIAKV
nb7sfiK/Ym+0nE3oH24TP3LfAw3kRg+qPv1gkf8eInFq0eiXqM+AAVq9uZI+OcTsVrO2z8/SimYd
+mnzX6Sd13LbyNa2rwhVyOGUmRRJUdHhBGV7bOSccfXfg4ZtaLTHu+b/9wkK3b26QVEkgV7rDbG5
rWtodT2YqnMTBDxvZPUROxhMXX53iQgxiDFJQln8MeGZZ5c4hr4Ze/IMa71B+VNX+od8Yt30VTMZ
JoCphDr+GfqRug4sr7gVNV6anYzwgdtU2JYEgbX24sD+RAoVkT3P/Q5ab+NFwzkdpRKnboipflb2
l6YtUDAULNYQra4gT6vpS/erTwSKg9Spr2Luwnid587LJAihTCvLY86nDXbZWuAwBGKji4qf+E/R
x47B4ukd/hxojgXSsTTFmfw26g2yYwlD+25ZR1wjiJBJDTp13DqiaNaD5z+yYzHZbfAHN7K/jkgC
3onW8neAsh1PcJq/Bfo5UNXstSra4Kan1YcktLMPEfnyowdgZgPCNvtgVr0EEjeFID01G6MKVyr7
kqtoWv6Fh6OQ8polrdBkRQrPCIy90GpSBgPLiNJ85Ddcunfz5IfobmEz7vrfUcgSvYlSuvBNlFmT
BQ4cZ/jIDfACJvnnWo3m/RD6T/Naai/vcs3FrKjQkucMY9aNnvjhvnaKBAUy1z8FSWYDKGe0bQrr
wcGEUQx6U1ds16+2RQ4nL77XwCz2WZR2+wYm+HOlj96qnZTLh95HcyZUPkJWz7fjWPjnTPECIGM1
b5TZD1+gLcyhSAWgGBql+sPQ6sBAm8rlQW16GLPDNl4VU90LtiZgah/x3CHGp9VOUQrOfnjoLOKs
2j5kke9v+875eTb+PltGlzMkirqHHlT79l/EZQMoCG7DezfRc/WD3YdrqkIDWEaw3zISEOsQPaNP
rZI8zjh5p9iPVt/+SLvqcylhxqb6rg2uwrNvOXrv+GZDI8UaIEC3kHUySS5WejLZ9NaYc6zKFhjv
fWM+zUXmlh2yoTc1qqFRdW6cpnpBXmjHkz3GnZ3e7Fu9VHc28LhPE2ipLhzvOUCb+mKWLsWuqV+O
R+7qQ1EAp826o4ZtysM4pGc1K4xXzQ7kM4rsk8CwRt59yLoDuqagg6cmNp+wXqRM24vgoeio0po4
tohRL+8f09ZvbmJQV3cN//jXqs2wq7L9Z2Sl5bPeDnbGk0B77FuLG1HqyGdT08eGEjlo37EspaLe
ZJCXhr+8qC+3niwfsjJVd7UGmy92sNSCAKasgshKnk3F6B+LNFmJQSGNAw3mi+GRYRVdigPusBw9
duC6t2vzqviYsHWzy3b4DA6XRwlXNe7IjVT3VT+w3bJdb6dBNNnOBJw+JslMMvVp0RIR9JzcaCm5
/9YXITG2SxFCPL0VDBGBRpt066iNNexzDJBy00HMc2OXZxgKqwa7dGxMN1lXGc+aqUh3nRHnmFIY
xnNaVuMNucCDaEkBXZhPZ0EzPokeOQmfZZxAAY0zpCqIpVimn53EWkpLOrLEN3AnmuJKtR9Ad8LK
jopimJrydqBcvJg0RXh6Jmy4wM5lSTzuoLuVZ2BUNsJpkzoQ3rlTvXga7+0SlfCpUwSFEhyZnTy1
RafahD9j5jlLZBqbJHrGaI+3XnQXt2pbU/HmdPT4PAIKVI5qm4cHXUppihFxcFJDdw6KrloHmeK8
XzTjHRwPDMbFKZRkmH1Ki492mJTH98NvIufTLrAkbo/DsJrbbqeNd2g1DNJanLoF9heYeB1T47ft
pdalmb/J4hKwW6WiqDeVvKiy5v5spCna4jBHitOyhbimV2O4EkQb0YfmqV3tkC74RYjwYHHPGLRG
CseDPUSfBVLsnXCIWsmDGJyxZcvo74EFfrYM+ok9HOIw/TxbSYqFRZwjqZi6JDWfA9SswAfx2C83
6H+SP5OirV3FfHeq5qL1in4v155xD1MtJfmUX+cI1Yq8HZbvw3oJsZVCv1+WQu1gDcxiY4wJW/pe
DU46OYaVM0jts9VZ8S3MxqMYFF1Nn21tx6weinBsnx3PRCbGgVglBocu6bcZ+gW7ppe7a6tCPNPN
ST7MifytKHXjn5pdgb6STJjOjPjs9QG0n7XXp9a9cFlpHWAxXT44CIWhDybsVzwnR2dRddTDHCIG
Vk7SdKefNhCD5SvHFjNjoToWRiTUMy+y16KpmVG/CTOvnEflNr65Zqc8ZIGkPuj5xL2xfuk7uz4i
D5MUo976yBxN+s6i2Y71gBEfxNAOsj8620hB++lWSEHPoQP0F4D4w0fbR6pTUwyXXCRh71acwvBA
Gj4uwtK5ggiQFpp831BZTzqpuOiGZjxh6xVBsqZ6JGgWbYMwJiox86A3sSlMu3vNm7y8iAARDwYQ
AO1Ey0DCQL86Y3dBktl4El3KQOLEUfxVlbG0P+Es+G4PN6iEOpp6qOi4ExJDHHRZsY5NFHxfusQZ
ekebSm/ci2iJNXKutDasiX0xrSYGcN+zjkYl/SW6RNjv6dpAYn6+MKLImZKXM4wZ4ScT/UI4oQKQ
POOQFzSznEfFeVA/vEEmLwDnaII6I2iDgr5bJvt57oJ1jhIKsDkfDCBSZH2j9Bwoo3KX5Q6KJPGU
Flacu2jqEuPCC9TJRnDwos2gbBc7o/zKLUO5m4tlrl0+v2s2GiTSebTo0udGs6Jj3GvqQ9XAwskn
MLyoLeYFn67KCv7WLOHtiFKjCBajotRYTsFiLmqE7qOsYIEMuA2ABQU1VBuC4POUQoF5EeoXueqV
YTOYdcrTsVewg2dEQux+WM1zkspdo4KriLTLPCfhyWrtJyUiwMc8yJ5EBilqGwg6cRTuZl710ha5
KBEjzlJzKNfsuoKfgaItJorhJXMFjRrAm0gdmTHZ2dymGDTLDwk5Ilc27LOr2OkJsahdJASLOkd+
nCi9B03IEukG7mrzPLTYjgD3TiK1I5I5cVVr8CPz5rCke4qw/9nnGyHbTsWcPl2N3xwkfWpXv8cb
xaS9rPG+PfMcE0TETN/RdrnBA1Je269ug8+sOPhkw6+SZFvXQfXvK10pT1jToYOaAH+7DhitbG2F
/LQIFn3irMpIrgb9fpkuzuZ1K8Rb2CqWu6ggqQhihYuJS6NO9to6zX3SyXrnb6o81zCqM7ychF+c
3fHfyu7E2XIoXMf/OfwupjRLRrxWiU7tJLI4rbCEaAEmaWoVn8W9ablBNbX1JMtednzjjCxGpwGN
JM7xJ8h6Am7/HsAZ7teMZSkJUISYIe6L6A5kh1IFONhliosreRTgu9zEL2OBRhR5tKvVoMU/xrL6
iBXdWml9BWO49DhlaJ9FZFGRH4zG5EG0QOJ8SPq8nOdhKIJOODIyd2IQA6gOZR00G8WqjeFbG7tF
VECMSgUC9s6EixJNVUcdOtJR3M3ECwoKBK/Ukt3h1BQvtxxRXfbtEc2nID3DdwJphBxbeNe4GlSD
xB1/ddhV/9WFVrh7E6S4cng3t+dIx+WOu8YKLSTHJRdrS031c1H3+lmPMeYLKOJkU0uRFP4s8NO/
TkWMCv4e3eg62IrmMnmo8qBdLZ1OWKwBG3h3omseXaIlGaif5Ch8/PfWQJLSwX7t7Ftyi3ic285n
S59elfCZrBij6DDF6+2PgWKy3t5R4MPBaFqpQ2jkOEjVgFp/g7CUYRx9kvwDshARvgyG2c2H36Ou
wm2MGhUDoQgECXoHI/3MD4RW7RALrWC1ZP6TbX5Vs1B5EPDcXGnSnQxzcyPGxMHJv8lTgGigDfsz
QMR7Svti+mR7683EEV8tf3WNF8tGbxJ84aa3A5QtosfLWyEC7ekvE2ejaq9U9A1OS/88Y2krnbcp
vSR67ExbGQ7O0BbHOh0fWmnivmnVNR7K5GOc4AwYKJ5ztiyvPtt1Vm6zES/LHCGyFm2ctYbv+CW3
DeOxHcwnBJytT5RaPTAxo33s4Pt/wKBqVY2j9SnJmn6fUCkBd0CYCa7OSTG7aRJFOcGRxqR+Cgsy
5XNmoD6J3i2JTBWlIxEPlTNEaTHqLtjnbAYDDHjrBncztebNadM7/jqXEMsRnTO0Dnxz+DZ07uUB
qN9GnSwdNB0jwQ4ewk6biuaSXP+wZdW9V/zSeiRHdLGdpnyoLNROL54duDBpEvM8JqAbgHvBkB/6
8KkKUnulOXK2xRhxTE8y3sK7GZ3QugPVr177IKurAWLlh9CKQpSKcLMl4ap90OrC3jUgVUld0/Q6
rVuZCu5AXWhQUuPmvh1CbeLdk9L1GxvrqRAhMOzlbIzcvVWU834NDukFBL1WVVGWXE73tm2jhfeO
FXuHkNLNSfFt4w78XrR3wYpPLJNyg/im9YJAR43isinBDUuNDcRog2eRluxpoZD9QsIFRzBxKg5h
pRbskdxgs/SJOYHlaKuisJu1i1H0rYsU9dryS7SgZcVZJ7v+psNDkr39LxhtqxTqtUOkWnQtkFlp
CIM3sWgD68cC/MFB6M95GY7Jjj+cF8G6IZiU7fQGl50BqXlc61tT3ojxoHCBRPrWj3cad6IZj2Gy
TYYSB9YFDiLAHw6Kemsw3s1WNMVhjhkaP5uggV9qs9JbEjmASXxTXbsTfCMuAEuH7KGFQKk4pB/i
1JVvS4cBdGUoWomMBnKoQvEUgYdx7bvyMM/TJ01UgI7mTvXbBk4NTdGX6HFxF1nSk+gSU+Ebfk70
EFmixAM17tvSa4cM/W4cmmonmo0KzrpoUWAQTbtSXrTEDW6i5TwiuKy/Rm7R3BKleSqNRnoNq945
ifUQS0GtzEdUP+oexqqVv00nWebNJ/1/9PyXGK+r6o8BObTR9tDgD4tXEwDgVoMuf46NLj3bUQA+
DDDWS2X73zoHGX8N7jJK4MXXJqUsPmquh61RC53QG9WDWzUoAGdStdbRZv6S88n2i6j5HpTu59JO
m6vWgLoebDbhoa0mX1wY35g7aca9ZLKLkgML0AhGgF9kz3xxwc+jcNWiR2FP5jtlnH4ZAn3TAyX7
YFJdPBhgZPcFag+fdOMmFiwl2drqY9odUevuX0Ifctt0oVzWPNRPygYPxKJ/MB0g2Q4SUc+R1x9r
UzMPvm9WqyHu2cpWDWifRtK34t8pPhPiv8ume5eGjX6Z/9fTZ8UIugahvF49LH2lH3lbfaAKL4vl
yt/LG+NIoccNjrP/0FJrDDtYXvao7EXlcOmfy4zTaDeQaBWjXqPfA7vKNpUn55ch9vttGGf6s5Vh
5yerofdXQoaRHyT9x1jFNy93mk+aqsvrlIenB2oVIJ/5ipwaU4/Wkaao97rhJiu/1e1nD3TPNnTG
5JwUSXBG7Eba2rKlPmd2QRW4KKzv3gYZo+QFtZOrMyUN3SmbONboVgUkF7d2HZNDdO1EmUdQVKdt
ichmEkOZgpaJ5IlauJSFvp9kfZbS3OCY0bHuZVhLlN2WWls+5pSyljgxssSIJgawv4p5S4VPjKQU
5FYAHj51fe2tBfhCwDASvkKbwU59vqMG7Lo0y/ELR3nuJGIEmqOIZDCaZnQTXX1QVZeBpByOeRZm
KtxvDtx+PPwg8mgv6UpxTTM5bf+SQkn9rCVqu8VS0YeNNWg3ccjhbV7UJN2XSMjNXaI/toZTwRPe
OZjUtEWXqWOkjPcE0mXTdDFQOFG9F0vyU4Z5CDw0r3cte5Xb3ZaMeH1B4Cq5DZOufze41a4l17pu
gj65LQN/jxWDsgY40MWcZS3ClDaFrihF4xmRxYkzYv6VTeo5naTniMpJ7T712/aoVX1xi2yS7jHK
g4+ypTy1XemcSqdS05VVOJAaqt5yt3It/zoVAXOvCJhja5KhFEjDdiM6RVDhuqWxxgo8O8bIvtR+
BHxPKQz3nNtP8KqcC+5ozqX38MrdaJO46qBw00+tHLeIsi+6w6gVH0WgQ3EaCMa0QF/ad15ZBxjv
TXHx0AVbQ+NNEjEjREruX2l/koxU3pVQWqeHlO5T2gZog4bJtx45LDTB0+RmoQeBH6knHmPmCAGe
My3lbUQOJnilAYP3rTb4GFh6MylqOxese7tX20GTgW5u9GiHK+jb2bUTfHRbY9gUTt8cxaihakc+
W8VTEzfyrdHDj1kWBB9x6VL2uWVD3TYwYvwpyKgEd51VefdloUZnu+ztjc5O+EsL1k4IMklQ3dgV
+/A8+f3YCm+8sgmA64bWlT8aX6XQ+9B0YGGViYEsG9G7sVqqret/m4c3R7dTeBbHAdDKrr7u3dde
YJO/67OrqSbZVfSLs78PeonjAwuaQqYBZHPsYz3NWqZ2VaIc+j7+ZKUo0XRKjpw76AhnwkT4Woit
1XSGaCrMvMp3Nu8GRHDQZc0eK6RotcxYVpn+vnOUfF96+EC0Cknm+HEs6/yIglq2yUs3O+LciEhm
FI33fpWq+7HKw7t8aOu7SM6bfY8vOJqHiODK/CUvcojFtj203Zc8TC/YkExysq8F5hreqjSi+zyV
vS8Y06krEwT8c6vDbwGbzJ64XLWqq9zPh0pW7/GVGzaS2uibdwMRCHAoFeRTAsnRTMhlU7QdbrUO
/N7c57WudrZRYUXhVL235BGbgkgqg4O4kugctOQbeJx8DXgaCJoURM3V5XXVqX6du2LXRpCjivNN
GHgjdiw0EYQfEItGB47H43gAHjaBaRTV/QYUXOW3fmp1Gbu55YaHlcQ3LQLLJLrEhOVGGOrxB9uL
ir1I2/ua+iNQMBsWLRKAPBeL0+XwXlwrTKuflTurfiwnGSAD68ksDswviSmT9ZCM7kG3bWM/oK56
NMfGugKArdgD2uXHrpYecIdyscp29aMHGCqtuvabhHb2tAEqnlUHA8QWE6qz7LTqCXspGCaxWz+Q
ZEeNAdHET16SIguoaz9CXAAQ336My169dMJ+og2U1btmVfjp3pHVhIwCguoh6flDPf2ki9/lcDKl
rBT9RfzALz/rS6wYWGJRe3oRraVfxEYBPpJ2gPfSRXGRT0IdAF+axB/XVgGNSjQtZQzOleV9F60B
FtgT7PXHOpSHS+um7ZNmJOHegh6OsjyDrZn2j6E3j9lwodYjkM+9FGvmPcZgm0Uf160MGJOD6ayp
8csxvJDJ0a+M5FPRl/Xj2L4Ohl9fo9FDbFh3gwNpW3yKfRXQ3NS3DJg88KzKovzZV09nRaoFBx/H
79USzM3CdqP+LKBLTWaYuPh4n2fE0zs4kwA2VaPHf853Z/zTIPBTJCC2PE+mK1F1l8xIgo05Rqsh
Sy2UeJ9zgAlPBnW9Z6/DxtQZQ/lOhPZ65EBWkJSJ7qNusYo1tuKfYsrtq2WO7Um0xAEAjHJwTf6q
5V88SDunGjwUBAzuHsc3gERwqLBoFcBcM2rRj1DOWmkTTFFgGRWrt8IjGUoLI45uPBV6Iq9txCD3
6ELgHWShKJwoZX+D0V0/yrkenGrL41sVyTSdQb/PXdQwghrA1QKME9/UUXyPjboqdlQ3OuxLfn+v
58dXMSRmGgqS1ZEBVXAqGstj86M36u4sKsTI1pbb0NazucBcRll0B70WUtZUby4zxK8U9y6LzeiB
EtCmwQ0NVJAVu5sk9YEs/cbGLijZeHjsM9W4CMgsiSV/3wqdMR5lNQUyVzxZkgiyb3JW3Xp8Eh1S
LEfrxq6QuZ3G3SDg+WYKV1F3gvI+FaKn25I1HYraTtG43MZRb1z0IeOeJbrEIcbDeeoXDQ8f5xk6
UDp8m3JvuFsOY5tDHAu1/i4rm6yAOkjb7EpEu/PsJOJE1zJDnDm9TCUpv3aVFtw1ll+AA0V8vAEx
hSVM6n/00+Qz4LCO9/knfUq3ysdeT7pPvj0x8FwveuzLYdi1io+4fN0Ed7XTHupC11eYnCM2NB1i
SDNXqbXcXRnkyjwg+sRoZtjDtcF5KMCTeSO6ascgM0Ylfp/pTnqAGoTFllGVD5mr43TcUbeeSyei
HZX5r3ZYdulJtK0CBNU6meJFu5pYSoXe4jRSecVukCmh6EbrfqrsHDFP9BjDuD05VBA+99WkS4Jc
9q3PRgUfOwyVJX0Mbn+f1E/Kj9OkhJze53Ga5PzDpB51bqwSwhplUjLgpSqpVzJ16yLH/0RWU9L2
IZtIRBi8C8Ql9oTToXFiANumFx2WPg94IoJFZbcRfWIBA4rWsTVgdRfTflL0KelkMWpRRKiwUIBI
y0GciYOXaFg2mgV3DEX+OaD0ngyc4VeTnOKkPNxNTi/MFQMiZFklN5J4VesAO5e+d6vkVYewSF7D
8/+18LKI5XU2NNrz0iPWWV5rUUrRMdDG27v+qGPzP+ZheCym/6huTqAUuC7z/9t2+7dNjc1M15XN
VcQ26vdB6+IHQIntKYcAu5r9Ml0TzbpAby24k/htmmpf3jSpX8/+lx2cwl2nV9ZmMdCEynVCKDG/
spmWH9nLHLUsNo4zREKAJ2YERrHJkCKakRVlV5IqcJTDqARoTCWOsgqVWsVKth6uy2HstOGaWdvC
yYKrCBVjonsEK7QPC8giS3yA9aEK4JzlAicBHzPNX4bFCr2/E8st3eIsU8q3y7272LIkqPwb34nw
NFeWQtuxjlKgPb6rTolaFGDQx1gETNWtpTzVRLq09XwnWS/lrGV0rlYtbVEaC6ZorXGlrbiQGLXK
NaLf7k0y3a9m3CmnudY2yY9SAv8mukRJTxymrrrCgGmu0CGgMTcXQDe0YclSbomXevejZPkvesfu
lEq/dRcoWfASlRg7azBkjmLUCsdi64WlvhNNnNmp/fSKsRHBykghW7LKbC1GOwhkQLD4uHrTUm3Z
SeAuDMrJtAo/Vp5y47MYmhfDUcUZueeIVqFXj+JVxQpodhKUH3o+XZB4Cv8vXetk0BpTEw/b4Dyf
Ys/EKcqFZ3GGFmVwRgykJo8NYDIzviq+Zp6gE/88aFPTGJsiBYBLp+xIJlKvdv6z3ZVe+Z+nInSe
JRb4x/ZyJRGjAE1ZI/vckoT49RIscWHRtqxBxgqyXNWS652jipq1o/f+eWkGU18+DhFkQLW/tUpn
79+FUHSMq9UcI5YQc6xeC3FjwRpkWlpMEYPvlhZ9y4CII1P0NdJsbbf05yRrq/lV5kk77mwlQUMU
JM0pxAjxJM7+qfm/9L1b+b8v5f/pZcSV70ar5QX+92WipON+8k8xf3w1jprDOh2Gm5g1X25eBhrA
3y79duyflnv/Ut/GvxkTU+crvOkVV5+viIsYzF7R8R+v6d9f9+3VxTJiahU1+Bksay8jS9/7V/V2
pf/h+kkM6OH9P+hN+81l35yKl/XP7VId+b2y3IItaZCe8ukgzjrDSN43/ylExE14spM4++PcJWSJ
e3e1Py71L+a+W2p5pcvV/rj8u7n/4mr/70v98X1pJOkBgW5Ez6e3/o+vdhn4n1+thJtKBFPhb//p
f/FH//E9xd2PDNi/fU+WZZb35J/m/n++H39c6o9X+8f3Y3mVyzv/x6X/GLIMvHu7l6VMNMmCyEPU
pcH2zl4NPEBcB3bPa6Or8B4FV64AO6TTn9AxbQPdPsoSZysCRd8y2rUhXIdpdBmYVwDJyohmgLid
lkGs+eeCoumh1LNGag83iTHHsaIqN4XWyxfJS/tzlHkS8hPW8MmmwF2ngfriYDAMfE7W7tvp4ASm
fQ5jC+V7WuIQQGNn058M+9QLJ1WlSjLnGd4AmC3SG2WOFoFiCjkIqpJZfloWMKXOu0fK+d26jjai
oBbjA+r2jvdaVYq5SruxuSs6zX+lBFxQT07Nc9gX/qtpD99Qa8ZTaGqlIWIO0A7vRQscPMqBEIpE
K9dGMlBoBolVvfhJ7pxglaFPsMvLYjKaQgzr9OZUd71SXffAh372tsupiCX9USEmFyIYE4ArBBxu
oNOMysTGNl1p73707EZ7TTBzpi6UP7Vy5H3oa9s++X6ID3ypIWTksr3W+qTeidEq79t1EEnKSYyq
ffDSU1C7ma4J/oKipjKVQzMkXlcJ6PYvENu+Ib6kPPpyiIq6H0xeCGn3xUr7NaWJYJ+UeGC5Wt/d
WyjY3mPCcAraVL9z5FwNtpqEtABSM9clIkcY5lopX0SPSYCJnHPr3NU1hqjTOnk76QiT6j5g6eFc
SEy+usAgcJWSu2cXYSApC54tMg+Y3J1JNlg7HdPze9PRwe7V6OiNJGQsPzNfMDpTEWvsEgwCaZom
6WhkogAVTc3Ct909sHN1g7S88WIa2GRi0OL+HEVXcj96UQopiGCtR0c3AYW7FcHpAFcGCSXj5+gw
Fruw7YOdCE5H6AMKCi07EazrurZFxUCdR4GhNlvFaT0kYWVWlpV4GyMBshfBWVY4G32Qlb34EzSS
WvgpSd5BrByrTrVh21wdxFxdA5udtYZ2MCVcu4zCJ+PPy8W3qU3POfmED46Ja4vNNnNMI+nJkQws
EqduX88vod5Tsx3H8IPWVcHBiIp4K0Z9Gat5CfX5oxhFQu8v2DbuVc/y7uLU7lVu+3Bj2YqLAbhU
PjeQNQ+21iG8MzUzrVauaWLfpH4on7WmrJ7bIVl7YRY9hqX0qgM1u4OmNu71LMrWba33ONF12JK3
aXeKHDPFciz5hhZg9FgDE98nE3g+VnNYe8HQhTsw/uisOIbyoY3QRhrVpDyLZqPp2DZwS9QnDx13
yJ4zuKS5BcA7r6Ts2ZAjFEMRQTjFEcwsvi/ursh6E+ifdh3iUkeLSNUfNDC+x9ZEXEn0+VCMHyzZ
a3eFh0a36BOHLEGPqo4cEkLTXBGnFmTlKY7HCNmylBhQS+e+alv5HDihPzmcPY5ah7SFAusisk5q
E/Bxds2e5LKTcbRQ+78TBzEU8NWdm7WcfBkqbMl8gEnBiHmiERb+ExBtdn9W1bzGfUbpA9PLz1mT
fUJmCaGewcCBp8rqbe3pw47KQgFr5rQc1Kiq8K+eOmu3+jnikqdeRQ36cb2WlVev/avx2+iCq/un
vnSSvVminDYGrg4CVN34yPAotnrG8HG8hUa/CRozPsRDVe6trPYe2Poba1XK9VsWy9cU3unGB5e9
b2PzVOoVNFtwEmstqsZDY2enWK+tB7M0rAcpAs6sjuR9RZ+S6Uhh8pOzqvwhfFAUax+iM3hJeIP7
LnaPaEhKyOFxKHWv2EuWl6xQUZAulmG2uz5sqhWoq7pGbxuOynyaZVSZ87aNtjXKIOdmYruIMxFj
kyPe1nIarVuffJIC6CHt9PskDeSb6CHFMBma+BZoOALEQOnIPSKEqEuLPt1SIspzKeYVU0W817+l
2EJeF9t7s8ZXLADzshF94pCmTnrTrBd81aN7mzLWLdXWKSbhz3akP4fIIVyLuC5fugkGakBIu0iV
V76gpQfTGw4QkkFszt3Myx4cpcwe2Hbsh1AyLzaSBmABkFPkS/c4CUA+5taobqxcljb+VA0c8z49
Rh4YDN0PmknudwWUsNy6pW2ubc/r7uw6PMVFbz80ttPDlvDVrVsF8adWij7WhdQ9+EPJW4lwKVXQ
MlkpkkTFKNUGFCmHL3rnNnsDsMwjNWBflzetN5rfbcm8Yd+D/EYyVQxLDRl7Ve+PsU0KQq/D9En0
ge26tGqBGmLOPTCOsvSgBcV4lgdJ31MWCR0fLEdiaLemzLIN2ojBq1V11QqnugrkTnVprU5blbba
UQgZrLM4yBUegUtTnOmZlRzISj+lRYMMuuhrjanwZ2r9JtYMazfgSraGUD2cBxuvb89RcYS0lPgj
nkxrJ5LSNYK21iEqTOUF77Fw02kIani6ZDy4sbTGJGo8teb0DpW4wW0LKU5WUhO+DP6Upaa8q5Z9
/8MY6i+a2agfMs8Bb1fHwQHZlnRnAhg2+3usUPt7n+evo17XPYbqvrLJ8khbm6jXX7SkdE9DhWD9
qJ4R8kUMxc6fAlnftlIFbmEwP+utFp+NkUyl62E7ZGV5eukhKW67ths/SDV2DsqeO4kqrdJUc27W
JjJ68ybOYcU6t8JQbpnUm+BoaXluSUyoOysQxfp+6RtKK996SqVsxCwxoISjfOgV1C2XPhTy8g20
x0+5zE45B5j14sbx9zholO+GU67GrKkof3bOCipK+tgEiJz2jozXu0omLmslKHyRg5Nqmn5KMe/M
nVC/tVRDbnZsfR9sJf1UN4q3VfW2O+plS/Ugr/k5czMIvW36WFuG/lw2Ntgq0G9Wa9fXmscKRLdB
0xldAN88qrONGE1d3Mz9sVD3UlfHF7XojVULdLPSkdg025Oi1NUtRkDoecxgbZqB0YNNsuyD3xXe
1gYRsunl2rzv0ZHcy2OY4VLsmLi0QTKq++qgdFW2t4osefChFiLmlnrfEs88FWnbfIjiklxeondH
OU2GR7vj51FEyMHwYHid8yL7NaYvkIoOgZJ7z0gDf40dZPWspB2uWM6H27hqwjvFqMyH2rZ42kTE
7mtSdd8dvbMeWzxheJpEhLyUzeJLmu8sHNJWCk6Gz1o3XDynUz4qRqpshlEzLnzqszukk9KdnQYA
530k87wMq6s869dJZUVfUyg9k7JCdbND1DisvrzL4zojmR82u7xVqkfT13LEpmrr0+Cbt7HyIQok
5kUxk/DHaFRfYX6pH0bL9jYdpZ9bqOI/b1WSvEexDQGNAJ1Gn+KL1ESQ2TUF+JlWXlEtz3+02iRP
LyOhNhioVOXJkyKX5ncjMraWpSlfMqcr1jhGJQ+yGYYH2bCKY56p8bbJm2hdu3xQ1cbQDxMD6RaU
jbaulbTCSqoHHAE4jUc+FGrj8hP/y2ATeE6NB3ZZHpuW1cAaQhIojYIv/UOExNgz7EcL+YMAQbii
zrYKWhD3aja4qPln9tlL4Tkm/OdOKcR4fnALUKadd0O7Gri6wm4pxN36voiMYecEyMd7rlnuC7f0
LpaaJwcM3p07J4vCo+n79qnIgx+miWyM3EvnCeuKmoKK8HteHEVL9ItDN0UsYY1vfokird0vXUuY
77XN1ol6brKVZTwnarouxqR7TKcW3pNfNF8dLp3RYGTlq+X/MXZeS3Iq29Z+IiLw5hbKt6v2S7oh
ZJbw3vP05yPRFr376Pzx3xCZSUJRkHbOOcbwNMLAziJrT/IN7rzvs6pn92i7lVc0UAKvK5rsKLKp
1JXXVCW+1dQxsS81RJE4iUefmEGp8wlKSCtijCEkyqOg31XT0LpJo9m3Q9QPr73+PHZx8wsAnseE
RDBJ9EUpbMHCBX0EHrzrHLff80EhNsrRfnawZ1tZC9d1bDxkzXQthtC5BMO9ATDfk2PzqbADxAXx
C9pej7j8EvZGvHK2lK5JporJy4K5PKB12p0NjfCCYrSrN9Vy4L3QiMwVWWfM+/3YsGcOVWt0LVYV
jyogi0cbYJ3bK8Z03sqKOfnejZZ1mSd/eBTliR4+GmZdgM5gkvaG0TqlMAzeiZNo7/6ErjcjtDaH
eH5o+rcUYpDLCNOhh8Jxww4+fh36FJV2f3r1rSLf2WHzVYRGwnCmQNYkISMh8uJAgBqFZRgcy1BD
lJ4qolzEWiLbaJ8Vp7ur5C680SSitSWfsZdVzegaaj/cW2UuPfmT+UCfzr4UHcy/yN0Q7rJknc7Z
+6xKC/1WMrOI1VQ8Tuc5Cp6QsshvQ+ffIovjmz7W89vRqK9KXDZ3eaBYaJwqYNUV+VWunfShK+qX
0oQyZLDL6zyU//TWpNwVRqHcAX419rEk1V4XhPGjn2hPZSUrN8OSE4d4Svl/dn8R4VY2cmZIcS9x
XGXaXQxFRZDWKMAtpBbfE0liy6DHt8lwrZGt/66UduQGCH885H73Txdp5mHKu5E2kOrvU9qgpzg5
N74R5fuq8i+6noynhJ3DTWEY1rFpEZAbE2wBFv6jMrOtXdBnJ6d1HuOicH4R4tPLBpDDYABzAbjy
x2hr7KwJA3o3QQJ6PT6mo8nvEBkCJ67i6913PTffpRqKLqj23bwsoMoN0AtRlW7+ZvnyQ8MA+WQ7
PtRSBjOsC7svIZ5TFXh9MYPdLTAqLkwTe8k2G0I0JpToNLm+CQoft2hUOf/MGoq46iEvov6X1A/7
nP1n4ErFNz19AKdt3IjDMEbmDTrVDERx9TgOUJjP7RB6KuiSH0mm7RJ/Ur8EZnlnwjPP3guiezD/
/nFObfOdMBgA2H39zSwtduoKkrlVN2lPU1V/Bzjqn1jLKaewaNzU76OfKFwMbh+VwSFSI95nV/XP
41h/TaOaIFIiLZ/9WZXgn0L6l7HmDCbGP6E1VdwjxFruiYuBQqyJr5pcwQ+ghtO7lhGi6GiN86Wr
6p8tcT/fs7h/jGYLHFOVqfdyhHyNU0XSfW+2GVRs6c8iaY0vWhTVbLZ955KgI3C1wvDFhpMYhT7l
rQ5N5YHwvjeRq4aqYfGRtm6pFotHsX7YYokiGTLUqMnjw5SxapYn1KmyUH4p9dF25chpbzrEO3Zt
7huo1BT+IW+AcBQI2e1g/BoPi5v2XCwuTufniHTyI6yXvqFZ90VgOm6CLevg5BaLFobq5mErNJas
H3bmDrdo6ZpQ+iE/BosewCnUpzuoe3vC1+Rq+ErkqPmNmIs1sZT8OVVYs/HfdeRkNL9ZVIaPZvTQ
bMjvR3UMXfpbQeyIaV2zSv8xdH71RZbjcB+ozXgWUlaA9M0aJjNX70N9x1/AwqMRHYXQde+fQ6QJ
HuoRgBDkfeH3kF1hMVXOq+mYFbB3PTtWke28Zw6I+6aOvmNA0z10tfq7GuRGXe8E47CgIRYpwUIs
aYN5mxdvn4q3qiyePDjSoLjvI9cJFz0PNcBE00/NflxEy+3MimiaaXqeEjm7qlmVX5PIQG03qb6J
GuxwF+h7aBOtCDwxPwRaAD4D4aCrX6kKxsu5Ooa5Mz37VY10/UJbNqIqqGZT8Z2FJiBRrOfDXLxP
DgYux4qwu1lB+Z6oWbzzg1I/i7O63L1JTcv2M0rjt3R4FKW+WlX3iQ3HsN8VxH1AudGenZaoNVC0
+a7PNMApC4cmMAz9B1GdLAT5pJPExCX5UnrkQYsncag1/Tj1sXIvcrkaNQckpE9piByYY5g0RcT3
vqrBSZLC9ttsqISfaYpyNkLfeSmT/gGy8/Yb0WujB7hluLOnwLqdpyzaBXabfLGK4CACm1UFjJVC
oBAqfppF74Ke9r9rzAZNdIgK4wL48FWVIvUG7KS2K7Qm/J5K7wAChq+aHkl7AKjmGXrHfF9HneHW
wCfZrOWG1yNj/VxAg/g4QQurS63x3FktS3qt+aYVBgGBal3tMykH5My/dCcNoE+ZyiVrARu+LgHy
bZLmUDXhRYEh4X52nOatNMMbQlLGR7bq7VumP+RBXr1aGDmf6WGAKig11cR/mP3pucx5C4GZ9js1
GCtE5+WsdFtFKo69XRk3aDPn4D+RgAKN8iQOigNVRRNDk8XasE88G6jmLqjG9GDOiGOKOtVgE9co
w/O1XDZMSnddbhL2yLejYYkEwx88liETEDnbXcArAqMlDkTVxRc/cb6skhyd+SAVcQEcOeSVS0b0
HiU+UhkQtr6LslxF0/pTSpzNC/NjPakA51PYuatO0j+RUG3Uav1Gcob4gXBMA9tlEu9DkBQHbSEt
mIc4vFvqEqERe6U6JAdDoD22NYsAh1gpC7Co0W1PnJBkFVMBSzlp3BGd1z+JlIVld005f1J/Owtj
8p0lukgfyCwdLdeEm/BnlmO0k/3EfIa3OztOJRu40tRRvJ0hxbDmqPi+1AVxrrMvXBQ6JCAwWqcT
Y65pRFx35vwA/fDAuAqr0WBAY6UvJ+r/PiGuUCP5Ie7jt9BqCSqKYu01gjvsKLJNpqqv7HfUY1Xg
TQcvuJtRr75IxNBepTYsvaJU4p/pv0ap6T8M0BOoybPtaOdIvURE5h1sS5Pf/GR+kgLomjR/eM1n
houm1Xt4Xbpm72f2a1TJVglCMkTSXJK15C7P4/BeS8vmgW/TnaU6+NrLPjlRtBwCtgrnyI6+iqIs
rMpTqKMuQLukYwblD+QKortEifQbNS86bJXXwezGu0hAbYGkjXdo3pAneuQCka+Z0dmOIcJZELlh
S69B1HpKywbxwOAxXyaiJfsFMBKpkEDrpVM9W0rUH9UAhaAM8P41XoLq7Al40SBNOaQFDN7ABNXX
Uu2t3ZDrylEooU1QFu9kC11uoXUmzo5LZXmpXC+Vm4YQeTUZowen8JtrE6in0WogOlkYT7PRRws2
TR+jGjpTWuyiWVVZF3GSqGfCcRs8B+JsOzj5ZW5KWLaWS50eLw4MtV7j99pr1kvpoU2bFMUOvjrE
i9lhDupyXxipi0om45XTGTdgLVHIXLJiDJOl4AAX93AVRVnQN7sktGmk1sI9UwANkpW4eZR7fcdk
p95vTHpLURCk2n1pOcM1CRJPNkGWYqrJX0bWao+xhvStiDrWUv9Nam35Tl/ijnUa4K5stPAosqMZ
JRdxqTTCPJeDrnVDEERYi+fkVtZ02IW3fKa18454HOgPltPbiUjLSgAj0GjLFlodTRxPNwYGtFdD
YRCGExnbhZYhgIrDs7TK8Occ/FKsQvo3BTyo5RIScW1LTKwW1HfaFAU3qUUkltGE5XNWJDhJZzP4
2Qy/2qaE9+4/1+jZnO3R9K7v5LrQzlHy2PtO/ci2rvTQhWmO60gv8opDRFy7nHZ0a2RZMo87rZmy
nayb0UFEoIoDTjvolRr5d5mILRX1BqKuDvPyOUQ9v2BrqWqNQQfDd+pJErGgud8WL4FO/KlIRX9S
21lpwCuhxzKmVbB07dDZD6VROKyegv57qlsYExr1LW7BT81dVLCENuvXrvYxuVNhtBDSgyMweByT
ocAyhC7eZEQa095BVNB9dYIZLpcuuvUyLbLaoMBxcGhntAyzNSOK8U3EJ63QcTIttbaqra7bbhyV
6VGcgCcf1b4UXcxSsxAPkZ7EelW8aD6nfaP1wFKX9yrKRVHUWE/rqxdZgxripL5Igjt+a934oBoS
zboVa6HI0cOL7yiOJ7Kq1RT7BiKDk1gEaSMa0voEBlSctbtfmR4or0rlzNepM56zVOrPuROB/E4H
WMdAFRRY29EM9v+kslbG8VJrN6JcHLZqIpvFCQRITV552wkoIdOjFs2pK4hwg87v73BwuqsgqigT
nLjMlRH+b6iORdl2wg4xtplEzHtbGUZb+TzE8bcCXk/FceXWftBbrCsiFF1EqIuA9Qig3gW9yHtR
JE6KcpEagFZA3wMM5AP9858rRJVMLULN3WpXS21xL63PD/UCXxO8i6OfVhcNuuiN0lGUJ0KfC+41
4r9BsxH3SaAsxt2f8AvMxxGN1mOnB+O73s3H1SxJyLkXRIlxl3e1fm9pHVHtpYKOkRXczkSRvcnh
HJ+cGWCg3jsHFkjyTdQV9imfBvlG6oP/lWILbZ/+Vi8wgttWzNUTVFPjI4tvOHuKW6mAD0ksSKzF
L+Ebk38WCxIzKvVT4CuNJ84OkgX7nDM+IL5lw2XGXMFyElD8khVTBxDCjj0mWTGxjHnce02DzIKW
htECQSH8X0J2GS63+Fb8hBHJ0iF1GFvEWc2p0mskZ0e9DPQHA2fYyoA66Xdh2yi3vwlQyUrEONyK
k2oKBfgEx9oRS0Hz1Dkt4KrUCWFTIwuDU/tUJI849upHUZK07TKfw24vzklZBlGtY0I1l6IKnOpf
Gnz4xb5Xl02InQVnAfrPzVk6KFHegUjFQWIlPkzira69F1EIC1rUv1SyBsDc6N9bv9LerWEhGEy1
eB901KrrtsOiOGjV93VKx7QuQ3EQdf7jWpxr2kNWqdPXim3qzs+c6mbukL8Oq/gqF8ZN9ZvHNV34
C4zZye8Vv5OOlTWZhxgn8FcbHcgBjWlzLLVDNt2u6oZxjzpMB7FZXGfGrQNCdVfEsfNa6LAedTwA
CuEvglgJpSh8IXq85pZzIqcarfb6p6YgWdpy/zmnKoaORAwkQkKBSZvM0RszhDQr3USAsius+66G
1GphGheHgdXq7xogOJGohP+na/S1hrhou4e4wJKg7/lzjynRteuo4j1UgAsAGEouUqwoL3XUzHtf
GvMDBhAFtoipOhMa0njirFmOyX3f+69hQl0ZfcQXxdqLU6J6W5cPcm+lD2ttBW4aDa7mi+x7Qbjw
EqG36LbWmJ4sYV+oDKCxSic3B2MB4GnLoVrYrIfQHm9YUHkiVy0U1mtqOSmqYccbbwDR/66xlCdV
1LlRjhTuFJW2V4UVbPQyUnu9RcDAZNffoJWb74wgl0/T4Lx0UyrfiSILtMK4M8LYgWovNhhvJqAr
Vb8YDMpH1GEmoIqlLGd3ogPMUyHdssJ6FO1fFMH4Bnepit9n6zR/uQi3yNqHRC0Hycu9L4/tXs0x
zXr/rwtCf26etl/ZfvnPRVZS9KemYgDqs7y86CBBL43ZlxeR1WQVyek8ajzcCTpizSMLxGbK9yYt
b2egnrYvQ5hEMNR6BfDKbD/QA12r0fqTOo6qhTEymu8l5981p+lTdmsP/VnGCHcI1IzHX2Z0MXuL
yd+IlMytspqX/efEOAzdfc+AIWroKQRKkenEhw7f1nUcx+BAY1O8WcarUU9ZeBUnJs24otIa3SiT
E90XGX73foqudhNLZ0eGEDHSWB6PS1mDN19xMsfrYeDxKrUp7AvcCvjesqI9BDJ8srtY8+W7bIGQ
REV8Y7GIgMpBy10jYK++S+VKu21kaH9Bq/k9YnzDl4Kh6VYHfLwzgxT/cQmBDz4ECwtuUt2Lg4QA
5ZpqW/VoBWAM1ckePZDY9f2UG1hUQh+ITFRCFGmxndsB3qrv2wDNHMBIkFj30rwLx7p6VpsKmWdf
Ll8lVYu9QNfr98JgJ8hCt71L0ij0whZhhpiwN0I/OhqyPiH5bkPvieEIZ5L/dUIwaDfoSvkmlagp
VM0P3/Dnq9bq8tGGKONASJvt2rPe3SWO9ZyYAIibsSyPOSaiXd4kXhgUE5hJDkmmjAc5QvRclCE8
NT5l/viSFrGMTwqZ1QogbiTFxBrKbd08sLYvg9jK98g/dPvIlpJdJWnsNv0oXg9h7RxGq/dvJx/t
c8NBn0uGRf0iDikBxPB1ZsVdAO5vJ3fZCBOP4bxVmEJcJamzOzXI/bdYyY4QrQYgGxmCfSfciVqB
jmWlB+3oagXij4EyFue+mIr1rA5gBxWmeGT5wD3qRLFdaxgrN1NT1bOULL8EkNVf4Jv6ndrKxIm4
WMDZ4rSlEkpHDBPVxUHU3C7cyrYqIgW1fk5IojXtO7X/Ommjiakt4i5FZf53Ei8Uj2JHRNfOS/S0
yIuqIiXKpKkF6PsK5Lg9qk5UXpxq7M9mW75ovqMetsePknD06gleqrYgCHGUbnR1kfgifOEyLIH+
2hIKbs7Gz0IxS4I3QsN1jEDyGCzaZcRoL1VjY+Tb8nFjQkmR59l5INQBMy8KgrWMD1vAA8RNh1mN
m3+U5dZ44vAat8SgXEplum/w6BNeWu1rPewgXevikxWzrosLYj88Y87BDJhBCfIXaYF8/SLi1YlX
LA5rJb9V+SRrWhSL+ltV9oXmaZRQDUv6PDs1S5zypBhZdhIvsGBobYFV8gGGDqcvoqbLa4cjIkfV
Kteq66TdDVGHj2Ap316/+JiibP1E2+ntzFYmUttBfJct+6leF8l88zY0/ZMOLQMaFrjz+cBbNUm0
CpHviCqa1odOifycPDw7Faw0aU8MK0+8HbZnF2VB19m/LxR58Wa22iL16ZJP2Q9/fLtO6WseHjlC
dq7J+BLrmj3vRQtoLTWdvR5c/w5aDaxQrTGme/G5MHbnl+1Db1lRtn3RLStJJQFp2wcXZz5f59jO
Li+BTEWBWhBXI5cyLta2gP6DQ42PjvacSc3siQJGovZ3Us8IbUaZ5WXqMQuOxcVg7L7UuO9pnEtS
HFCerT7mswhK6K6FjlR8n+11fejma3J9u3lt7nvH31vqj8lmsd8HzNrLIV7eh7b8zt+yfysTV4gT
4rItK8qwiP2+lTzgHJal4VefOLdrTxV9Uhy6ZSAQKUuAdkRedOS/1flbGVQSfJbtzOdfEGfEbddf
mDJiA+sq9oi0wwq0/O3tm4pOLD7sp7ItK1KfLvtb2f95q+32ny4LHavCZBP0brSMkZGM5uTv5JLv
lxYkxswPZ0o21SncFpyasoykuFTk15uIO/25fCLcAjW3P4UipfbVfGy69CRuXsEYupu1vQTd5dqf
RTcVQ9c2KXwq23ryVu9vZYWyIDdEUxQVt9uIsi273UY06S0rUmuP3wo//dR2m7/9Uq+oMAYGr6nW
wsa8zKbr6Pc5Ka79ULjOxJ9LRYUPtURyqxRGVT+vA/kgxtgPvyVqfb4rK6/83Ps/tkHDWILCtmyy
DCxidBFlIitS/7/1xLXiskRPd3OsNqd1WN0efR3WxfP9r6T4HpEYyUUyINSJAJ5v24sQU41o252C
8o/WA36Xg4DGLIawFIdaeyMGCZHPCFtcAij/DHEVSiNd+7oNreJefx1ul4l662iiyqd6Wx8TJ+LA
kfBvT/I6yX/qx5+u9TMJK5Z8WR/ezH9MpVycl8X77EEeAqPdgONCndODjqGFNCr2/1msfVgehGKB
IR5kO4intoIYVXFtb+LcOIiXsY38IvupTBVvkeg1sThrwlDeiz6bi6RNePRJx/p1lEb960Rg++yJ
1RYqQhJwv6XXi+q+070MIayqUWN/WIOuTy++Y9Mr0u+lZioWoOs3FQtQkVwb8/alG2R5Jb8zT6LR
QNaX7qQ5nyAP/fNGxD9eP6Uo/JD/8xmJ59PqeTxvjWltY3/WvOL24me31ipSokyc/VtWlP3tVqna
6NCm7PRlby8eTlRtk+KfgGhY9gzVbh1utYodHsQCDlG8bOGSfnKhT/m3W1Z3YiQSKVQjPmaLMMv2
Zqb8CjS1uiQdVkgi86qLD6PmyY+wNNz1lQ37TogPRpFmOBP66vRhSmNVzOy2zZJiahyLOJm9oSgA
ueJHcIk++LG9GJESh8Yg+l/L20OjPnQx6P1tjpYIZD4QqXgvKkqjoezQ7WUfBJyaWy+zckpU4akB
6gQjF7HGCCVEkflUNQ5Q8rE6ijFnrlOWMgUI8n3PKxOtV/Rsx+iYjGbTZJ/fBV8kWOuQ4Cwzt2sa
YyeqKA3c/tAgMgGvB73m99tR2Yk3KQ6sheDOsM7iKcWXWYeqCYFcWPPsZ1FWxZHjYmK5msb0MwRV
c+a6Tx8mHaQMn/hP0cXTItwrcd/yII4nj+pFdJPa6U5Jh4lonscbFkoZVjkV9c3iOzNGssfcCJv8
8rm355OIe95DcvENPaRXgjukfYNkxOy1yFCcYxlzHZpgqQuV7ZfRcbS90UzVhYWevqcB/CMe/sOu
bl1Yfyhdu5pYbm/te2jsagmVwLLwZ822vUXFSvCMtO1JdK/1lS17S9G2xU0+jUFr/xaFny4pJdy2
YQk9InvxCbEnJG/EwtTPD4UOOzTqWPgOEZdikAf95WaD3R2msXzUex07EFGiwPZPxpA94jhzFbhs
ssC/NePEy+b20cyuReRYe/GrCZSei8fRhS79EJTsu2lBNJalc0Er5RpGiXCfepKKhu1Jqp/1sNbW
Teq6i11XFqIjin6+LQ4+lWlityDqrMlP50X2/15grNeIZoD79iAnhX9souEAisxat0v/5+rD1Gp4
t/PmuA60Gq8x/aduQ+O4tdXc1D1ihoaTKMKjznwixpQ1KUpFXqTEwQwkKgUoWLB+HA66OkO+gZ6P
3hj7beBYl8Gi9f5ZcquFWZ+TeizQp8X68ccOIZrJGJuB2yHtDWom/dABt1FUdMp1PePMcnxiTMG8
aHhOFo4n0SIJgJmAGqgeRBP+UVHSg+h+4ovjaXPVPrJPoum1c79WEL+dYnTb5UU9r0tF8WSffvdv
ZWHnLK7Z6LbtmZm9cjTlA1FcD+twVg/9Ae7Kq3hscTezCYpj1v42p4g7WmMjY0IKv6phrsx7S5rx
5qfHGZ5kcf7DDC+ee50o194jZrW1O4l/aChNdJmfzVrftbVUnDbLR9Zr6q6bldz9sCCWVRQwS13P
12b9oQl+SIqH15O82AWt1pluAwvcqcgsJgliDg5pTCsUc7zY/zYqNjUJb3ZQRgdwl+057p+rOTKP
aaMftNxibSpak9WkIcCbFur09rtfLxokVaXCNr/srEWPED+MTOWM44dgvK35iYb1uYk2Q/eUFf4O
edrTXIcL8u4/VqsPb3B9o8vkL1LiLcoEervN2KKf+2fY0rti2hVVxLD3Z6VANNKl17N3RnpsQTCs
LUsiIzej00hAAfqRjMJiD7omxUJv1EMTd8Nyjw/J2S8xElR+hJBfdNJhtNyJ2qIFh0HFqxX5FhL5
BfW2LnHE730YdLZeX7Pc22VjoK4vSbyaJozaXZmr0FuLXb2BIWGqknMPWm729FgdDyoObNFdtax9
NvSYQJh17h8wIaBN8fXDkmsifG2fdLB/YXOeTM/BEYypV214GSaKYMs//P2qum/tXMOQK9agolmK
18xTXUK49xdFAac7bu/fUXAkxct8t5Wta9l2+V+QI6qrDSRXqp8GfN77FDvbOc8eRJMQrUFypplu
PXjDDEjohH4L0UCMSOKXzdGK9qEF0+OHXiOS66Ew3FStrFO2tBgscs6+Qv3mXEJfvCxgpVo+agpg
oHHC7I7svL7u/Q0rA00ZyqzKlkFOfA6RUmtYGSGs/zOSrg8lzq2NRknkeS+SolAcxFcTKQ1ftuf/
a7eZ9Vh2xQ4P+BdUktR1U2dHek64mlQOBIXqPupbw39sdlbXSsfGKjvVG6CiFG9mXdmJ8UivCFw/
ieRqqBQff02OdhNcDP1766fDedvroXjAQkw3K/fTJnBqfUhZ5xQWTWV+Bv+Z7YN0clMzI+wOk1Io
/9LDlxGH52k6Gst3hNqHIALRTsSwtX5iizhcN7np9MX8INaAix01XQ75cpghwdtHQfomisRBr256
1ADOonoeXh2HR06XVfC49EizrRGbyF7l+Vsf3o71gwoEdBfnh77UH/pWI7JFwq1qWcRGNMroKSYw
FxYLQVqddOLBod0MXb2m8Zg4+vZstjpXqhW0M4kmfNBsM3noZk07w7N6DRYlrijO56MvRT8JZjN3
udRLO6eCDTggMAljvtXgag+KF7hTDa/V69/ZssSZBReR5kWBsQOXn17izg5PmqZJR9OPMuC1OCqK
2dYeu7IumS8jHKhLFqWd90g16oM6Ry4iof51nl5mDa28nLi/a5YS7iQ7mYUaD+63Xpq4IYF5ziEC
svicTL8a4qavZV+aV6OlrUhp3QHdjmBqtiPnrQHCuiPqVmaEk9xVD7QKfJrUBA5VCoBittMtOtU3
OZuHRoZcRYUFIJJknTgF496OZ4cH3UXOGO7nTjtJQR1/LfX3WQvlI7K/5i4ZpCclCeCIk8DNaM0u
z0vt3Qy/9CCHmmU9jIISUgGLUxNZWxz/v5ohO0J/Cda7r39pyMpJXqywtCXSckfA57yD0izwqjSu
dvN0UBJ1vsh2/BZ1I6CmDEkk+Nxlt46L4WDqenzbKyhXL5o+uWTSVwvzPg8Ct5wYHDvThszfiNuj
gjTiLo1LDeHiID/ns/LC82iXkbCCi+PjeqT/FX4PAjMTR0LhJHBBhoPAWs3vCTCiOAwpgcnVrPae
udxB3MYSte3255yDVECyPX11im9jCTBncgbrNWqqN0NtwY+2cfbQDiMRkuFs35vDlHt6ZDT7bYJf
t1GQ4Ce7GfSD10GuanVlfg+XmzcEvASUf2/U5ZNqC2FFYIXpTszbne47XmZqk2d2znifhorv+dBF
7uwlK2vyFXRCSYiPepYytOBRPcTdFanTHpEf1WsSYFlAFzqiiUvloOZwSM7INlTH3End1O4U9DKT
7pSVPRT00Zjsgi4xd9ZcAzOVIxcF3+B+O3Rgry5OnhGkxtetdHxm7E8XzNnd5BsKMjxwufVS/YgQ
BDi+etSQKfNg74481TFCt7XNR6fL4xu8K75LWC6R1FIPHsFqEmzbj36rxKA7xhg6xPt2INp2PUy6
iVpscY1T1UBpK3pr+xTh7LY03MrOzomVIAIQWOiiolBCWL0U3ttl0D7Oet0+NnG973tI6UROy0fl
Nhu0c1bWyW2yHFILWvx6us4FcB7dGYnFDf4lNiR/nOfkVBfWeBkTZf+vAacoAWX2OVZ77QZC/OoE
2b47jlXhAQkOEWA2mIPw3BwmmwZlQ46x0/1ydKVqNu6Nuj+aVtac66EgqIyJ70aktkPpRyCFtGRv
dminDuPo2pBVXn1yrS/ru9oyCvh47ZcCsSAiGdJ7xyhqr7Zh1zXmxDkpldzsoCAE2mhkwSXUei8o
belHUjgXG+XRCcqOVm79HxDcJ4Qg1GBmiqnVj3EcH7WiAKVrdPY/cRI9KwUamtIc9KjWNTj1LLgG
BiQsIFguZbetQqjEFxJ8KS+NExp8uKpg8vPaIg9w1k0QEEYlapWmFFzSLvDyfP5at4rvpinggnCA
urTSn3WjLl/AwwJKdwChlnzGrDODveX7mlt23dfeL1AzSpOvUh3vZXOsoOCIMAskXcTfdm7LuPum
R0UEY4aPsoxPWzJNfO5Rbp7HCmJhmmhxTjK1QabIeQqz9mHqpvbUAfLzBiQObkG5PVU9TmhJctwY
P/+9qciSm3VExYLqXWgBGKexmsiegRBsm0iWl5gURxqOzxpEbvtvq2SewoYPdBrhYrFvH9tlHdBA
JYxrYYFIEARxsisgcA7xLrDiIeapt0hCJrK2K4PQdWIoP5XOAjS0NEbiQDtXhbTXI/TececqeKrU
bjo6WVu7ZkEsi4oWbpJbBk5xXp+SZ6/E1GdQy6N8Z+zaLGlRhRofMbWOumXeNboPU2EDoAdO7chV
VWP0DJ3gsya7s7S4fAul9ocCnO3GJ6+/svzlWdHgq/i7lc9gVrcS3LONNBAlDlYqUAN/n+QubgE3
l3RjL7SgZ+0/GtE9SMVOHWFQqBuvT3R2gUm564Yeg2lWMGQnheV1ErBvCUBAn1aqq8uKcVUC891x
dOMiNZVxRW38Vy/HzcEydXQNE0+rIv1UZ1gT4ujnACMz8hjZu1kN9cmYrpluKwcdBRIP9xfdlIhn
F8SRdinVWfVa+ZqWZesxHNq3aad8j/oJNoguJnjNb9J9URfxqzn77Ddw/2PHUHCIKVp5q5joV6eK
fSaMFZuFNgUXCzTWraxIFRLyMB0rPXClGVhLhllIVZ6mhc6m6+r7saiUp3wM6guhub8SCCIKwxuB
Xx07U7pXsm9VbcqvEOtO5zArqp2pSMMxUTA+Gm1v3lnLIde7x7qrbgo/VM9NHYLqSNSJmD75e1kG
FjAeRdt3Oc52SDtduU5wlBMkd2M00EAYUkzoZh15FZr3XqpB1KoVuePRl0HkGua30DC/F36QHhIn
V/aOYg8HLW5Ps1kWntHrIVi8YSTYo612djY656wuj03NqqwGxMdO7CRB637LYtX3YnW6pubYooid
dOiFK85ejmFIAWbd3lr0xFMlma9tX1WPZihhFhrVXQrMZi8NqHvNrfqeIN7KzDYRO6kT6abVSbOn
HdSXoTWTU5BrexXLqBQY6t5J1edi7OcbFVEoNzVG+TEN8LP6hXqb1wg8GLM00MIQvUvLIbxY6k/o
iKX71kh99o0y3BuJPDIL9O/AZsH0RvaF0HI0EP4cYruca5aeFE4OnEncB1D5/JJHb/4w9a7WxPIh
8wPt1phQZW2mIfPs5E4OG+c694+lTkxuA8yB4FqsNohO7PqKLzSPWndgSZHmUwuhvYZGGtrCB6BX
+OwMVKf60H62WbsWEgbRqIFeRtVe0x7B9u5/KDuz5baRbU2/yol93YgGEnNHn77gTIqUKFKybN8g
XHYZ8zzj6ftDUtt0aZ9Tu/sGgcxcCYoUSGSu9Q9d7+xn28sVeAKFmzjZ57r6qFR2tUpKpViYOOXw
3/F3obocKr52EwZoK63QH0w1MNfAepbw+7H9rOxwm1P1aut8gJqg/ezd3tgkbascMIcaV1roICVa
zz+zkUgXqfsVgMSyNjIqJfjdr9IO/2C15BdxyKs9XiGwm/DoYnW0i3ESWyZmftXqaFylZGZtt/wj
0gxkhCCpLNyiOyn4hVW6B1fYKt8SQ6UInSXHqqidE5Z3Ds5WcbMJarRx8O0CTqn2BbindekDcxv9
9OQMFQTryuiLw9jrr2YVdPwlxgDV3yoeJzDG+2C0gdCbaX3VNKu6xqx71VRET7KrY72GPDf2x3Kw
K+L+4pmI/AQdSg1upCz92hlIUTHTTMfppGjVxRja6gr2SV+7o8+KyoWk4WtZvMkLBU8TbCjKofX2
/KLxwiDlZzy+8tD2g/pYRx6gfqdEnop/30oGyz5dW1mD7gIGhYWGUPKz3ijV3jELqr5Nwkdu1g0C
HGUUrBq/+mOwMvS1Bzd9tMrOVheD6mOFkUeX3/rkqZ0k00EP8oNsyWl8yfFossYjtlqULrq+20J0
UC+W2gwXeyXP5cH0a3R0e1J3975Ssz63vhcdXTBclzJUB+RH+9d7QN81/iqpEOC691nt5gdW6YDH
OzDwjqp6B+HGfyLE4F8AQvmXFlfsTQwfe3Xv06sS8loNcC8TSQgSrHK2vefUj3LGlOvTI2utrWzJ
Q1P3ZJVHYXC/Ov7FcpyVsLPw3FXIcQhLj/cCjssl9xL91Frjk2zJQ22ibVvCOtjJpppF4+Mw8UfO
8UKU/rVpIS3gwGxvZR9sgvYJCsOWVfwcQdhY4qQEBze/RZRaWp1rAwez2zWIAIDdrower2/Zl2RK
ucpSxVuX7c9Cae0LhFD74rbdsHbSsMbsHb8ZEPkD/jpK8CxDwhRl3owH9lJtBBhz8LfHOmOZa4F0
u4i6p5iD/9lCBt8OfT+LiGfervDhXOetfu0FfsssArqlPTcHOw2vRbRVe0u/xqxnrupU+UusMNq9
DOjZRO2jScG8e46XIainxJ7LhtcfjH1qifCiFG520EbkD5K4Ci/RfChmaGllpDmZKpry4ATsUEtg
lQcyYkWMrQxSGhDuO9XIlwAKjZcC85ZlqgtWjFWmv7CY69emhgOoHOUDcncztX6Zu5P+4sdWfsqH
4ruMxeJouHhlcBuL+x8qH8s4BSWW3lZ8zJroZ4xiAwTpKjhUnl0/UeIS1yEK0nUAkTXB+GQZjUV7
rc0+flJsNvxzSx7cfHbN9Ir+1uf5hg6Blb2HJ/Ajc+ZDI/IN3O/ofJuFOdKaH+hxLQdVbHnPJT7v
90u2bmYtwJNqe9mHq9d4CGZ1fzlB9nkdBP8ABtctwqE8kGFTuZbNwQiL58GD7Tb/lRnWmU+pEu5E
60ZLC/m8fasZ6rVogMSrOhuzyom1Kykv7Tq43Fud3jzLLiu0MFqfrHQrJ3iD1R07ffiDRZF2lV1J
5J6Mgi+GbDnCtgAwKd1aNkOLD0stu3WZR7tSVNrJNer+YvQDSh+F+MLDsb/Iw+REOMOYjTY/MN/7
CtdZTrkWnm8RY+5QVwBnr1ML2EY2AnRBi0W1pnnBn3p3koop+aj+ATFb/8QH4KwUI4sfjdJE4i/Q
tC007OZZaXCZyxvhfh3LYG9MU/ET5+rDkCnhqXej796sxeyyzD7a88EqbW9Rwip+0nXqJmWZ19e2
iL6MhcLH5usTd3mGFEdprRQ3DFYZ1OTHeCFTBEGFisegpeVGVYxqYZipsnOqZTaIx7LTEJOrQndn
X9s2XbvKV3CKxhN2ixUFWojmg6Xln2rD3fPd9De2p5QLG2GHLtMutoNARfO9TrB06lHpQhzaJv0R
OM9Zh/iL4eoF0tC+u1PfshrgsK+uRkyTr7z1TaVZ4Tnn93GKxQWA57iCfOuydXSHkzmV2joeTZRC
pmjpBHr8tYt7a9NXEemGPKP8atprXJU1TBzJuTZDYDzocEX1Kvyzb4V68Av7u1PHD1PuhmsxTTBo
RJm8+dZWdQRrO8yycrLASzcq1U9qYiubIAptar5p/NSEyg8Yj6jJlCFKfzYYy+A73w3xKfeGs9GW
r4aWji95nSh4KZZ/FEOq7uPZBIL9JC6buEjuNbtBsgxpNBajrVhEcRydMyhjYLZV75vbHzzLQuqh
S9LbQcM4uFQGdMXCYlrI5XSiVxn2GJQLw2F66Q10DW3MX+Mhix7x3IlYIVrZWmu0erNDZDT8YSPu
sVSL0HrKEMmYC8AWy7bihz4Gw6d6tC+xafo/tDT6lJkO9lIp+l9QS6g8GGXwoJWDd7C7KtlVxlA8
ItWeU0FBhpN1qH/VUjNbhgCAv7i28mp3xfRTQ3jGnp2PMi+h7Iw2Ae7u46KPiuTVKUdjNYVBvUNJ
QFuYbA0wZC3r6oD0IEszX8WUJC7wFAy87tx2bfPSeFbzMs4UMSvtLrKViIwtaaBOD7I5CK1YF6Jo
N7LZYx62T2AILNoma19ia36gwR+9X63MlE0sbPMs47XQtrCoNQu0+ngp04jTTdBHw1o2XfijD/hr
sHecR4OKR79pjmgX0ZIHfMYeHaMnhTZ3Ed/AEUCgXjatpoeSB6Z9JZtY4UxHnwz++9Xs1JifYHJM
/n1mYb9NViZO8m/3eitadRTfbxFjWrELd0eyFPNL5TwvHhMze5Wtphv9VWDEycIfveCpw1ntCdBC
vEijJiPrQJ88RJ2nrbTRB/JRWcpqhE2Pr6HqP2EOjOY+CqpPiqpkB7s0zh/6ZTOAiWp203jsGpIE
C9nndw0rFYDtGzm/p/YDxt6N1m1Xuo/jUKrbaiDvWOs2N7TslAe85Radyhf73kWC0H3MAdQvmyGy
bxeQo3JAhxi/T5LuM670j2pVdGysRK5TQQ+sxyYYX0ZHnfa/9Y1wlDbsaBEcmEMyUVmPWh0wxQbc
YLPuPt6a7E5wKkr7YDc/figC1eYSWEfJ7mueo9d590g+XzbkAfEfBpEkwWBubCi4yLYcEuOYPoQw
kkQqrEdjPtwuBbg4XfRCs7eys0WfD3563W2iMpkeUboVB9hqWJzSkl2iEju/M6fzEIx7KJYlOju9
8Qpln3VQq95a2PltWfV5z03gGq+xGW3KycovMrLS0vWUDNOtFY7lqg4n99YqQOLiVpVfZSRO4Itq
qsZr6BXmayvYOBqtextLqh/CY3M6uabzgBxQ8Vqk2sYOBu056Z38VYGL3cZR/STHkCBFowzv7FOV
FOnGiCk3GE51yfH67cxFKMAp6pYDtlOJa8oAFKgT316FXXGNJlzt6mDSL2Da2TFE6pz6HKsdUhXZ
Er1/7n9uvYTN3U505FXGTvMXuoPRkV7k5d5tRx6BumqdYSBpR3OoT/rMn45Hxz/0A9qdsqnluUBW
xmKxZgLziDAXHBCqWaKs6KwCoKPbGBmzrTJ+raIq/O6z/luiU1afXZQFF/D5Y0QI7WLLF+iTU6Mp
mCtRti60qV1m6UxuybKHAr44aktog0TXUmvN79wfezZV5mtnkFPw4ccGSay8AfCH54dX6TS0WUhO
eVxEj45wDH/R4RBZOUL9M1aUk+vp1ffUjT6XUoZsxDerTrHrI7Gq7zDG+o55ycX0RYjqcBmDEdDi
J1/39JNbcGPPXdF8kGeOGulbiCDRwoPphaqSd4XBtVCG2t3iZj29DHlz7twy/xZRS4QRk2oLHXGl
pZ0oDWp6WnMUorJXk24jWmyXI6hBJSQ7X73ZlvuUelsrjSsQMRxCTKXgJq3yTFEw3dKzZdCl12SE
7JIX2I8nRrtpNadYp/z2Lf2u73dq5tvLwooEwiF5takGTGv7zAtesy7WdpaAvm+NXYxZRrlN0jZc
W/q+KPrqBWEpnjEtopVIrD7LVuN6n1plaB4t20pexxBZKNhIELbnZqwE7dLQhnE/jGQgG59fzz5R
37y407fZlLavAjGPda1bJtjI3rrGSOqS7Jh3zBUY9e45DUXyIgY/3Pp2l6ytpN784z/+5//539+H
/+X/maPNOvp59h9ZO2ODsqb+z3/oxj/+o7h173/85z9MVvEGTFRbx1zS1lRbzOPfv13CzCda+x/U
meFaREG4a+3xLVGtg5QyLSfV4RMUg7fg4ZJjmju3Bz/IjnOMCPMvvjnxXCtK7dnnh3+Vp5N6O5N9
uZF6wCgYDfDb4z+J66iMQ6wQTWC4zje1nXHW2CnQv2VrZqY7qa8jDyweWHSk9UVG1I61+Ps3Lty/
vHHDMSzkjtns8s6524Vw/vrGPW1ITB8D35ehBrmi69ox6PvyS6GT+WgB6GzVIUTRqNHXMBK1Vws+
4hFaO2b3HWG2BWElSSJxGl1Vv87TzWLa3xy7VL96LFB/24YYkqw6oxOvqYEjXlh/0YVN5TYsXt0h
7A9JZuGyOUFy+vs3pwnt47uzbYOyqGlYKhx5XVX/+u56BcnY3Gv9F7uo1nobvrTojz0DEWn4Kuo7
4H32Wwuf/4AVZLhCwcd+Q9o8QpVq1omdR0Mn3IfVWF6HOkue1Xy6yqhqaqbd6CXR+oU8W3uudRQL
fDNrVyoV2j90mxJIahiz+E+5Saq63nPX5C9omnySAbkKM1l3w/7MXZeuZjkfoDbxCvpmfqFAnV3A
1vj8IKv58t7nBAMbN7Ur2OESIgdQLmKTrCVnkcxbIbtGVY2zh75n2TxfLSeDuC3cXEPnKayPLukl
FL0jJLYEhO1F0YdID5Ibf8OyFFHqzLG+lP2wrpJuRAyFLSp0GPQAq9H5ZAF5kP1Zh74pCaJ2P6Rm
ciip9qym4RBPQn8bpzzidmAtKZs2YiQbd0QzYaAI+1b6KMMXltU9pn5vfQKkjkovUnO6pTwI3qw3
xH/Y0BmKdaCTVvaUPN+HloeLdpxdgqw+89uifwW1biyKIlZf6klxVjDnkB5jgbZVAts9tFM4YR3Y
F1tyF+lZi5UHX+jdwYfAwU5p1aomuWir7o/yrMmi9zPZ5/Su0kBmguJJISVcuba3/fv70rDFv9yX
Dl85w+KxYhmqLcd/+7mph6QZ8zwNXnxbSanBm4J6SrsrPMyalrI5Rv0OCCdmbh4Od6e0bnbpkNbP
cdYoT76fL30/7M556gzrPDe6M17M72ey77fR2gpWUdU5y0ak7jVBT5ttYvEWeOT4phEyt5ibtZg9
JcMq2sjRth6LJdU8ys3z6Ki2D2lqpJdiSsqVORrm1ku1Qx0K7bGayd9J3Me7Im8pjc/s7wBxQfbM
zh8eUs5Jp6avXltZz4nmH6Vbe6wWwTFWTHSIZmnaxKzbrSi5p2Sz0p2QBUI4IQHKaBD2f7KZMB5l
a75iNCrOwYnsZPrUF0E6zNkvr9mjYbNFH75dJ/N9mMJYXDrmxFpK3mF9vewtnj/9GNpPTWV9k1HW
gIK8nEQOaYE4HjJitd0b8Qno6hUxHXXhgwd4jseoPIyQQzcJzryfoffv9BEhwFwV6B2T0tcdB22h
nCLcWvX6eqM63Uzh90xI/VpvPmhdiN9qPeU4eap1gj4OiMfVfTzPtO8iwkG7QmO/emh8c2ugUU0d
iv863u3Vsx0737TUNg/yRpBd3mB+S8PYopxZUW7LFHFrykky7FfXOBjOBh00K0YI3IEGXHTjvkBl
e3EPxiJu3LN6xn1zfsHcMMxNq+fppmIdheBE9wMhfoANdey/qqiarnMtqU4oU7aH0myHmQ6UPVcz
PiwyQucLyPVHJy20n2xfV8AjM2QTESWzyWpeUUlV1kbfD1SABnaw/ExvUM9IL6aNRn7I/fstKU02
9ob9FljZgf/yrA6RoNVb2JzNzUEFeMST1EXolj7Lr8uVP/Tag+M6a2vStc8WuqGzMI2+j9y+vww/
CxSNFqREzR+j3S9Rs7e+VaUploVpDE96kIYH/jj2rVmcvMjYLIjKRWmLEDY+yuvS5a6onHYukaK3
XvNjVEVqtJWtW8hk1w99hhTkM6a+9sr1W4HWsd6u5DdFfj9EM1uOls7ZtuzyuZH3m8Gmav3uRj6W
a29KSGbN1rWkdrKzorvVxkhDilUhbuTl+Bj16BC3geG/BWWKMhA3oxGz/ROukl/ashj2CoJMK8Ht
irqJX5Igla9jmqG6t7t41ft+rG6bToD0ZC90ScsviaGUL/JJjUJG4aT3RlpOJeIXDs9wVgfzSGbr
9fGmu1eDyP7qkuXGugW0e5Cs02EqfxqGf8QIzv7u2tknM23bb2YlwoUHuP0LwkutOKKZBA6xjIud
5VFgHZD83mglMX2L2BhJvxaogSbQIxux+Mh0BCByEnQibp112HnNFS1M8nIiDb/VWbGd764Cvexn
KTQVJOnh3hrV+IBDDHiefuLpIPr6CSXCFLcFP1iFc1P3EvS+fg1MDuhWnic9WgUNqeB7tAyUUxIF
pB2ZM3RFLe2Q5YGxh++uHfyyq1ZTAfQ/L9zqmM4HRI3eDw649JSn0IMF5OBB9jtkW5a8QaoTPT/p
Xdv7+x6oypefrtNPXwa1D/eiTPs10HrtS5yUz5Oeh9faCdVTnDnKQgYnFQL55pgPJ3zvkys/DGd3
jqcWT9WAIurCBrG1SlpY9khdFNT9RP69Hj4pYGB/BLXoFlrp+9fej8WWHWG+t8AMZzmQLQUv6e1Y
+zaI7+H9TPb1c18498kz2Rc6ZrZXEPD/f4j9+2sqffn7K8rrKZHyKQUtjkgpQoAWzhpYSgCUla1Z
LtAISjY1GaU/2ScPcRwEK4SR9M29bzCUsx6PxhFt12mlZWGxR1jzq0uF8MXD5HrX6BiYiFifXtLG
/SKlVv5tQBLmj3oY4fcroh9NSd2tLKzPpoYjiwbN4ijy1DupfpmtxihqvinkLDsFyTq7MtUFmQGy
t2BqdlY/SwmlWMa4KZAoRMkMUl/oZmhVYyJ/aiiHENHy1wxkBz+XBq6hc1NNgOYlOYJxoeYXr2ni
Rfx4AySRo0aKfo5pumIlR1FuLPY4oqjLLOwD9i4WtXqF5+ddAxCQdP4HBtY3TboGCvxNLzAPmnQ7
OOq7XqA7Qw2kXuBfY4tssK6o66YoPxLrAhD6Nzs3y/64lHJ17JsgdmiOY7mm+mED0zZaqLpBK663
ZxuSGVvAlfZGNdvgpUR+h/qLHf85Rt/LqK++T5Rtlxj95KiEecMOQVJ2wuVQPkdlEy3t1m6+O9XX
2xQgcwvHjHGlThtnIwYT7UMeHY+GM8WrsAER6XQ42syXR4kPyFDv/zGEyB07lVNdNfhNu7xQdsjQ
7A09hs6cdNO3aIpfOk3LXrwicPduCFpB9oPy9hMt+9a3Y8CTMOv2rWsfQ8r8D703GOvMRyKI+sH7
2Tj39b4SnrPYMNbjfOZ7X3KhF7uwEdF6lkD+zL2LvZZdFY+2YhovIq2lNPLnsNeVW9gUqO2/Wd7q
2ryt+m03LSxXd4UwEI/TXNdlk//XbZfq8Y4AsxkU73sbN4C4e7DUgXpgK5ruIYy1GM/qCKbO3Kzn
A+su5334FiknaZquZpvBFt2DbMuZTp6RJr5f0028cIm6aIadk68iDc/BpRj7IJtmUXUwAH51yuGY
kvHKyqx8KQMt3SVGnt4nfriOHLj18Yxc6EqCzkpHHUKmBGS2APVsijZh3O1kc5CWKfGoH+a4W+rA
mu1QZFzPGgJcoMwnzDGaUF8C5DZQUDRms5K+4HHojT+l6NOg16TGNL85qUkyPKtxf+sfw+G9f9LM
nkrf+DOfxaUoS/zeP8eLRvkaeGm8s4pMOykkik/yDElZ9RQghg8y/rdurbMnDHlCtwNxVD3KUAih
zRFlurNvVs+IIw5oVdRItKX+qK1sgUKPbMpD0dZA+JUR9Q4Sg9QLp1Wek/G7iTAKw2NB5uF0UaJ8
qKOk9dxEeC9LEcb5YKvqa4oh1Ok+PS6dZCvjxyRQ9qmCCrRsauhKrB1W2/u2Qkd+aE2EMGx7lSZt
/aDWAzAVMYOEw8psSOEZbzKsG1xlXCixRiZQR9J7yWomXsvJ8vBbUORYt4vJPnmte5y8qlOKN9lP
agltbt84qh12WQuhKPXD/QCCrvmtibUDTXXArMETq3uYPJOxt4j5Ih+mypCPryFjgtp31mbGyqPL
8HdZ3Cc2sl0rEb3ywnJoDIN8J0JMesKivcSxo++xOuoAzKrtpZ4PkwrGS0XTEkNymnIgb5fI/AQX
OQkEvNgVujkbWvndrW/yAgProyney3jFRBvSrG9jTjlsk8jWSfcjy2lMdf0tFvrBMw1cN1B0Zh3k
tj98lTprS67jkw8McaWJsHtCvD3fYRsEvDUMdr7VuI8uMm7oRebKVxWdqElrrR954f10hee8pMi/
bbK4Hg8ytNed2fHe8r5OE7YVc6gTIvWFLnDVF+iUFspIucP5LBfAFjnZx77TP9/HBtf8LJfAiiim
e+R/MW+OZKXqnoHek7NEBFa3w/EUsUqHW1b0EO/ouw+Y86hsOs04rmOQrQsqNvl4C2wh663LqqrW
ipY6mz6sbHxUyv4keAghYORNn+pG+9bMCqCksxYBj4TvrhHqQIJYJXo6RUlcJQJnFmwclbZmJ8sh
0PQa9dxhxMvhw6kcV1TGYzl+m1T6zW3mffpvMfI0bLx/k8UzPz5NbNUwLGEZAFw0G5bDh9xsN1pm
ZUdOfQSTvNSFExwyrQV0nnUkS2Q7n4Z/tstUDRDuYXyU8rDzQU/CYWeDe6mE7u/kBsyZhebgqe21
Hqjx0pil7FIgb0sl7N1Z0Ly2I5ge5gbQpXlN5oMZR8AcKRI8OLFpXFMvCrdlFPcrOeobU352BsBx
jXXSo2oPVhSZzflgBU0wLOQpGm4jevgU5u1ZgNP5bWRu3+aE2EmgvI8etqE+/H3myf5rutcUNuYv
JLrhOtlkRG3tw5MZWxKqJJGZHqe0MgWoiRhI7e0Z5iA8tszclB0Y62QcOadQOzrd+P6Uko+uMDQP
WGIeKuNJJlU8J/COoKyp380pFx+Nq81YgHKSo/Ws8J6OgfY4ut306V8npQLwJeiVfCcNzZGYrBc9
+4a99DGXfcBTq1sfNfH6WQ74+l/i2llh9d7XFKLCXi7IK2TgDafZ2PbwZrt+ejFcAU0B9y/weJb9
Jc1ij4W145x0tykxs5nQ4aK/TRMA01qdHUwE2d7ctlgi6299gXrOGxOUmmVTpWYDlz98cwO1PIQt
mtVy+vxyaqoll44tx+3lZHyVAIWVL5d6VDr+/h/rfvjHamA7DBPMOel8XTX+JaMoijF0sEMZzpo+
w1lGKhidbR3kGQ/z97N7X8Oyz6/Am/9Xsfew+/z/rz6Ul41tkQwHvyvKhwhXmWLBCqN8kG17Pmuj
5GXMGm/zoV9GyL7bNNl2kqSE3jVf7D4uL9MjvsXCkYt1septZJ8MwaGMAdmGWfCH6eKexxMqU31g
dYk4FH89xDzEDpDktdtAU08meepfMXJEL3X4Ag1l2X/O/zBLDsg+eRYkvQGDYr7yfco95v5q9xCc
sPJF1AzjpppMHYMDoM1ROs1qCX7obK3SXAR2FpyyKj3+/R0khDVvlX5ftqsU9Ug48ePgCM1S5fhv
WWn0x4WTG5V9zjQdX6ZhlXVm+iPKPJ88ql8+lyIxdzpihjsUffOLsDRBFsyzfgC8CPEU+TFO3YMp
jJNchPo43y2iqlXPKWOPoReAu5tXp1D3oDAn0ftAoiTvA0HBAFzZ/hy0OmriiyiN1T0VsLp88NJa
XZVFbp9N8K9nA5XOXQASeHHvKyEfnGAUUlIbWmUh40Zz5rYD6ZQtebATcHpIhmo7lgL2Wc5PjAqe
W9A6Kxmizy+ht4p9ewnZJ+OA3Dz71IsWYIdnFUjniraKcnarABXSQcfWU7N3vYLwumxGCrpwiIh6
B9n810ljiA48JMnv+Wx0Ysy/cEm+Ge3YPCc8eY653X1OFPJ9dZjONqOU3LCsE6vSiIJDP5X257ic
f5zKL6NWolOf4awpC3asqb+HwnXPuZemZwXr2YXsl7OxRJp5FDpUIbccMRpSqnWZFdGrTpIPzzKl
/oGrMEQ7w/jpVO6z1cTRl0nDd6RKNeNsNxgWdmWKBJLjv0/PXO19+mRXoDvTU5C1xZvKL7Omuv7z
gKLza4RauewOgdGcupFf9luxQQfgWU74SsnRyvaNZdqL6iBHG6951udrdP+8BvtPpAjlc9pEijDS
W5wYNfiplkjzR/JfIKvT0sYbpyy4aYzSX5mWbW7dyO+Uq6KBa0r8A0mC9CWYD4jc+4th1Jtjrbfs
R1ylXsdBkm1kSJJn6UPKTxU4MoLTLGmugoTy3JDxpQ8XtRGVuvfkC+DZ0KO8OWCLN9dO7a7daW49
+4ol9lHg7be89SPluYQ0qhx7dAdeeCd7+Q+u+EljfVzGW1mJnacbSNo/BkDwGx9D524+VBEEwMgH
aiKbciDwwuwkwjf5McgAvXRgi8yfijygQ8NHg5vD+9S+GtDVnepuLz0K5EEYASKIE7up2cbg3t/P
TcC9fN7INi4aA2HEqYxRQpw/CKhF3R4z4GQpP5KqApJstANFfT5QGWF4bFwdIAKyJaenoTvepqdd
2+0rUrgL1+nWk+Me0jbvrm5b4+FY2tGiDPTxc6HYOgigMdmZRTF+1oPgISuc9prrQfMUlDhCuUY8
fU4tmC7/XZhfBqgwztOr+WqkeJMRGlmAZ5afbqRLmtmWiNYDxUdEXu39AlwHpx/btREGxUJOuJ2S
znnFeFa/XeTWJ2fGRQf+Q57+Nkm2razzDpa9DEfTOk3WWC4ytXM2EoF4p/aIIrFOVoNK7KDF23s/
4Np6WjWj30Da8qK1jDMixNpuGEZsz9h4IOc6X/2GbZQhsm2YSOq0EI/wnJ6tCxDeRDCsGQbsndMf
9pxHLeeMKlQqyhIV/tKyKQf6VsV4txbx4RYyx9XDVoe2/Cx7as+LHv6767Q+dlQeIBYx8T1XcDOL
naL6VHuz5mxRfoEh4+9id4A/Ojep7aMCr4TXyIqgwmYC2OloF1/u06E/1rhlsdNqsz/T2MYsuDXj
Y+H38ZEUf3xUDDHiT/arLc9kzDwDb5sJ0R7iZH+soRzToRyz6oXhss/1PDDxnDVFpdzOql9nRRAH
+8mztB0+E9kuqupyy/JDf+PG2YK3x6+JTNnS8ir1NBTwfttpSpYSAmCWxlGH2vDJraH0y5mTxyI6
iF+wVr/9tR/ex70p/1JEHICPutMpmQowbcCSDm7Y4rbL0peFB7gnHlQdJH85fus0PYMhGaspuna4
td8n/LqMg4HcphqaH1LvPvMm/1QFJOhENNQb2XcXwv/QbIPoDJdwQ4IGi8/Wz8nIcKir8v1MNltE
j/f22H3s/xBreKg7BVhfbhqQELcryRCnqvGzLLvm3NdjvoR9Br0KiviLXntb+TPatF66darW28hf
WzcTe2u02pdKbSJ8l0E2y/779NDG69QTyjbwvmWONlwAEOivNusCBUxt/XujmutgjMRCJK//DIOq
+XkoHEigJjLZhvMpscf0WZvl6Sm9jGDtAX/JpjyQbKiWTpN4W6jxzUX2MWmwKCklUYaBWG94y64I
x6+Y1HzKEcSEBZnHx1D22wJ4AmKEOJ1UaY11ZB4cq9RIan4DQa7H+GetYF8WS2VuqmOobPsMPw0Z
IvtknFEnTLm3U/HmUXR4kD3yorfLzZf/0Hd7tSRMi1U8ooI75Vi2k68ZH+QBDG5RLu5ttt5/aSva
+B45tk2yCa3pTxl8779dwYUIDxTgW1QZ+jLN2ubSNWFzGW0y+25konA5N1vVzs9QfJeyJQ/xqJbb
D7N0q/4aBxNcq0XPg3wVaXEYs1m1h/U4UOVAezw2HzW934TK0B8UkOrjQWDibpE1e46szLmmM9cA
4snrr5boLHFrYbfCO/69dR/7/5uXt2g3WKriLltVhJ9t+O7QtN8a5KRPSWCjEjN311PSr4s2QS54
buIXcHGstn1m59RdrLg5ySgWrQ4kTpy1ZbPJfBQslQCb6/dLGyr0RkPx3i+NE2dyFQrS9XhyN4/9
fGgHnYxUrkebxMd/kpX5/CTv4FvlmvdSIgK3z3JjFFu3AVJEuuYkI27BUMpauJHuJptygY6HnFvC
loKIGyLUHKhim+QoTQgNpkSCxBEvMF9bvn7WQ72QL317hV8vKEPSvrJY7CG4wbJv6/u+RVE0DZ/L
oL+aiaK/wVV1kZXxzNWo1cZbr3fqsugmZ9aK1t9mY1A5qcANc+ZNrOvhs8W+YKc19s52EnX+j47O
Q8fG+3bgG+M+hNkE6VN2+vLUKsXR9Q1MaeSce/jHa9za4CzdpUHubSkj5TXlmZ6kMQ6If3012fz1
V91e8B4iz3572dt41dnNA9UT04X/D8NwO01QF8NSez9oc/NDnxz90PdrfgkZ6bf5Pjan8CAQPbB1
ncxXUSwRm/C3sikwQjvjyZjP9l4x9qCEyIMWjdnJdfEBh+fhLWSf7wi4d6lzHGxuwoWbJ++Xklcp
tWR8GH3j/5L2ZV1u4tDWv4i1GAW8eraxXXMq6RdWku4gELOYf/3dOlSKijvdX3/3vmhJ5xwJXGWD
dIa9Hxy/sHYt+BHXnSI/RX1w/JDE8HbIGDRwrWHED1I1fsbsgCXebEFy3fe8q53ij60mUUPyOP5e
TZFzt4i7WDvbPVAGFlGpA6W9THLrSMuTYmxzxI4SXu6X6+pl5WxAEVBsgTYINlJL3a8zGbjf96vS
/eJXJwHY+PNOBED9giRmD8vH6gq3PuYNP7GkeYW7OP1itgD8NLmFpDA1ZPBJ6byfPhllAfSLGi8D
T8nLpvFWyMRBEQ/OGc8lliC5mBqxh3sz3NF0XvZBKEv3KQpLFwcxZiNFGdNT4NGt7Qi03GUXrjRr
6O80hHDveMfrNfeqbBf2HmTvisZEQZPRVdqeFJ7SUq9U5bZ5zk+LLcljhlwUs6rPN/Js2Bds8K+L
OJri9tIqzgB1tfm66l7wSIkCv2qu5mC2F9PyV65jpOeqlh8bkrnAzZ4VnrVp894Ofmda/GamNyKL
tfWq3bLsYqYXhiFvr9ojB2Vf8+nLzSVuhiPNpVUzpCFthJUwlDvi3odJeieO8lSw2dVHngJppeX6
cE9Nk2nD/VTidJUW43WR64CnWw+VnPDDgG2nzARS7W7nA1Nm2CBiA0CK1mBnPtm5vytGEe16BbAY
jSMqiZFszs72ezNEGfKRkwpMnkYLunmloNmz9TzuKlS9NP230Sr4kzb51iP8FDTgts6fZO3UKABD
8QHJQN5gP6YIQShravJ2QlDD1PQt2dt4Jj8CLgTF9NFTCXp5HNRFsyqaIbxmXigOMVgcV7Zep3ie
aTGAqyR2v0hbvVKTKbsK0HHrsNdQia8UElwBFs5pmBypyWAmxBje1HjFfROn/JUEgCSAL0SwNOav
Q1KgzFUElUSBcxsB3k9ZkGiZZYR+cisj7T8uRzOWBWg93kzA122zuwq4TNjxqChHaMtu37rAfMWp
ATmhoOHogOUC9JDckSj4yO36oXmX0ZAUJENpbJKCuiB2L5OOumVDNUVooXKbutRYg3BzAMOC5Hnu
LqrZNHcjVDhWo/e2wAercWrrvVqe5uApjjIw0OVkDpCiNbxT8a11rHNaSjjeqFvGMSuBP6Q9YB9e
HgwXIQ8gtgLDfO4q82iU9pkhOe2UAAUPdGPQJjiD7Mwe7ofctaMLNQ33rqPXeofaZEk/K0DHyC+4
2q0JyWmW2/j+HmAsjz7K8E/OOBnIYKyMEw2pV6gh9X43/A/TrCEDt0yY969tWDx1uWWgUtJHWbrX
a5va0MsXywIOjNv6xXfTqvHWKPBF7BKUjZfj8A3wnONqdDrjuXdchCtbO7n6bVYeYeYdRi3X55VG
Py9fgGMiV1laOPhD4eXCzNw+l83w1tgZwJxi6Y4rkpEWoG1+uaExiNpsUIaNHOgTqbPTQS/XrRio
K5EjXXnlZmj9MEBq3DwiBS0xgKQWhr8uPgs13a0PyMBGkRDyWYH02pSRfuZgcQw0+QOMU6rST4mo
0cH8yHY13xlg5zqjMupNPtsJNQ59gSmAqt74QzQBfAIyYB7Y8YlWEHCjhNAexZrZdXuKG5RJrzqr
6E84jHeAWgaH4kFGUX9CRjBohHw2KgOl+5uUBO3UukZABssyi33f2QDFIkvkMYg1Kp/4prVzeW0a
H4w5qul689pMTXS6kdMwhRsq9/A1XexJ7gCz7OzZ7fpGTkOwZiMtKLYe55FETKTo7DSc1tji5xeu
Tc0AWmBkzx+1YuyCpGR3usb6fZiUXeCphnpWnWJniETX9uOY9COidLIthz241UuAiKk5ZEgLRsgx
C9fLQqRhXYHUnveJgFyBp4Bs5i7NJEsPhbm73AW+ED38wwZnVs9SmA14H0wtrwEo09drGtL7wAEy
hrRGgDApcKEwarunqMwEasYqkB64vHtKeTk9jvh+Zgz+QpKgEG8NNCrw0KshMFuTM4jj/qQRUpVh
VlZIccQmaR6hrGxekIbw/Q9BL7XPXdiBfQpusT2xet2Qf5GsjxBP95TJwDKn35AQ8NzDhTSDwH54
7Av8kJcllonL2ouWaMMWE1phGNSjgITUkM2oLr2sIHTj89BYALi0gK3kDXF4GLDLQg67MTfyvUey
BvgcyLyGLR+q2XYRLRbUIzPSvtuSnJYU+Nmd3lyoDIzuxyKWz3D4oHZk8kBxHoV+MADd7Ml1geGl
wj+LvDDG8knZI3lo+IMNPFaEK8D/ngD1UNr7GohAAZZqAurZvWjxlUbyxWoZU28Wkn6ZQ8NptKpV
pOnl9kbBhgFReBKW6jLUm4XLmIS0jrAG4+ABkZREi/z2duhu52UclfCm+5bt14A5RB227gvAXkbA
aGpUQ0NqULuwDvVKPy4i6kWJhxDmIpQJEIjAr1y8CWm8qGlVWl8tKNuerTX9s4YH+yd/9LeZnjsI
RoTWrtIyY09DUFWuMpAEvkoNQHBOk/obko9m+mnCPvRRAuTuir+PtyJ5nhfROis04+K5hvnIi+jZ
dBL2xfWQlCrVu6I3jKvHa+MK5AHjGjf6n6WTd4cIz0HwDce5ATKBGEUgsJhlLbObtY/jN07/TDdX
ywrgRQ759GZmI3tpOzENPjM1F65DxLCoi8q8c50YKLnv4Y9TiAfIN8iBYcKM9jvY7vRrCyLRckCc
zD13YPoO4miIg1GYqLFfxiTMkwK7T+pSQ+rZksY4UVTrJB5Vyu1/XWNZyIrgWbP0XTrl6aVoJySg
CXjFtig2KNbIyA1r4OmE1oUx80ufY8sWSt26COFb48ZLOChBy3hDFhVACC/UIxPqdSOgj2gpGlKT
lw+x+SmO9eSx6eS15GN6QdYzWNcl0OGawdmSjpoKby/wjQ7AdlH21MixZeuGcw4U/5+yXxcysOm6
GDnbo8rgUesFQlcoGgv6zhcB6xC7WVO31cKxWFGX9F5bAx7CR7mCA0TezZg5Ohx5YM1Ymv8vGQIS
b3NpGtKUxhDv/vcV/8NiZR5NIAlVU2g1HYlGrM67S+M2QOLisXvsRcgeGkC2reJkyr5XgLhINKd/
BZZDu2OhbgIEz4D/y8yB0Ikq95krW4QAZYlauOqQLNg9iyKKA5ythlWsuLL1Hg47H1X8A3DonqmJ
G/uIqENyT/a6AYbK3sRZmpQOtgnzalL4zTHKANLI8mZEroPVyAA4PDKg3jJEAgHgUqI43pLMdE0k
Rqomb59TEFJe5OikV2rYgISleHwsvQaxORIB9QOA4zg1zrJO1MehRL4e4EWwu/NybV0DryMQI9IS
UsWMS007aHugI0QnkiND7U1OSp579iaTvgEYIfzAW5d/k2IEY2Ak8zsvHapLnhjuGs/L+FtqsW0u
u/Qzyr3xnmaiOzAP7lcuxisZuDEORDQzRPVU7OvVpUzN4lp0Hagm+/Qr9qLFlY+8uI6q51rFeHwL
BSPjGmCqTYt0MQHaCRA+478B1swqwUk5sVsgwIz+frLFE420GKKmzX817EfA3QMCptt8UIUNUCgT
QG4VKhBNDVhk+GqQDttTcHpRUK8z6r88rxaHeaRivPMsPS2RKel+bTQgsC4ipxLGJqoRupdsHPHS
TPxT7rjyuXMsd+u6IQN+ayefUeYYIizExxVpUx3gqnjUrEeeTs0a1S7AQAXeWZgXzTNg1oDFOLhg
G1Yr6U7a7SvUeW0QlITPBUA5UeUia2yS3AxsYRuosvx1zGs3PcLxDzwCaBe7yWnwIibh3AD3Zwce
QX4GyJ7Ae7XpimdTVKpKN+cAgAiry9JkelHPwxbO1gB4UrPFIr+17ayvHfAk95mNr8PvzP7DtewG
EcmYT4CSmpwBiapVvLXoQ/stPvl7Q7KeFfjDkPDGhoZAdh1WplqBTLSS/mwZcFZBraoBD1KvXwXC
GQCLZ65/lhK0k3nuIOIvs+1Q93YH+uI0BBa26g6qS2NhaGBJi33wL2LnvKHJb+be9JeNkp/9PKQV
Z7WaTD2gZIN+NKqKDS3ohkZ51qtD75sgVUW1tAiA+osuUw9rIDMkAQmRXCngzldGJCR16kx/GYVw
VZU1Hv+/XeLDanOXbOMID4PCE+kO4KWfqLwY5Mj+2kur7MybXMPLSn4SnY+tI6Alfyf/jT2tU7yv
k1pTfawYnLFjPWyI3xjl3Q5iSf1m8iMAJ/4cEUsysPxmHfEi0+jXecicuFllmad06V6ro2lZdbmi
0i626vrL6F1Hd+MiUaQzczBp87LaWALIqokEDtVBTlUWtKoBVW+S7JqRZ8GgT1lAPa8FrCIqTX8a
ufkAvmg+XRgpXDkpvNd3cx2YE6DzHoqN1/TyUlhduxPIKUAlXSYvJKPeIJm8UE8C1ybQahwE1QSm
Guq5VToO8zS9mgIL2KjHWbasQr06chJ4tsBlf6NYrkG34WY+wvbqNhYFzaBrvt9GjfRNnOXBBRNO
un0ypFPpB+pa1PVb3z6FaVO+SUnFOg3J39yp7ZObDkhVo64zIQF8O+hNtR4KMOPSVK/WHC2g7ryg
7hkgD0yx5410nt93nsgOWQ2sz3QsARBBQlbEj5mr8cAfzeyeRHgcv9nRkBrS8lo8Jp7Jg0VOa/pe
izWRiTrPJ62yzRBlC4iwnEQ4H/68vrINuwllJO92y3xW+unBcIwONBK4p0XxbrvIlzUFHthbkwG+
SgP6EHJre1Ttog7NafAFyN1y2wHehm+zUHkGPoxHFTYZ0nCD7JAtPg5qQeJ2DKg3D0HHpK0XjWb0
HuoPJR5HreecRJWyU6waGv5ORia9Pb7omt7sFtubqTSk+WQiItbuYxxM2+QoShBOAbiE4+zFLl5e
c6Dp8o/NB1nvR0duebOFnUyBLB1njQcyfp2O5TwVWaHfx9O0RUTfAconGs8E3VYd5yaY3ZWs78o9
Migr8KFgqHFdHjmwMCpPy4AOotcXBBbNy2SgHA9FKdl38YRk3/Dboi9LC/5U3CxOlWOo2Zue58Vd
LssclPB1e/ZM5J7Hog6PXqdZgZEAtns0su7amdzbFn7RP5ididyAPHOfeexFiOv03ecC+EGrPEva
b4B8uTZjb/5ogOhougMy67X+E9NSLwIfX3Yyen34DrC0b7rn9l9AfGCt8ip2XuzYBRwV7uGRlyD7
XW4LWX/tuRvcar4tw0bESoKMab4tGeYobchN1I1PiTwCy4Y92sYUg2LMPBdq1MQWCMQUfqZRAkUi
zfDYdpLIfMiSZ9KRVQLXCEDrEEQmA1LY1bDpHOyjySJCdfpBswu5pouQjDv9iylRiEz22Mt6p8lF
LgOtQRYtUAlWbDDNIw2btoyvMbyry1Wc3Is2YRGne7IYjdp88M0nBMNHlHiO47HR4Rx8Bdg5zuGJ
/sAHJ/uu8zRBTSUC7Xjnh0gZldn+3cJuu3SNan9/13tph7pAVTmclqghpl4xDCB8sCugzyoF4vNy
Vix2LaAQ1v+eH2wgn/w2P9hFoSUQKywbSobEJeg/5AfjW+d4Og4I97WTHEZdJp9ML+2Byp6mX1kE
NOMRCaOsSlBQkICAI2HTxvSz+K/Q1T93Vap/QbQRSOh+az27NSrCWkDt32eV56IoEUAAgo+INQ1h
cTS9tQCW7YESIJGnugKqXfzqxkkWAF8MAGwKoqauUaZkCGZfx5p3j2mcPlFGD8ph3K2BqsJDDGdS
xjIGbJls/OIDNKOBu/BbW0/xRkNCNX7vY3E3JA7gi5UiM6cAaWDTp9zULJyV9JORcmuFRBKGUGqT
37madZdoOXv2hqp57rJ1qgYkAQb2Ge7c8K6QrvPsx/Kx7adVX/H8melRek2L8olGrRKZo7lBbLd+
wLMge+5FjIwMxs1jbTX585SmzV4XRrOhCa6oR2CC1nGQKtz51LZ65BQ72ZZh829tfE0U16jw+nWq
hFY2fS28/IcUNs8AQ+7V4aobO02RnusHk3KTnGMF+JHHUuUd2SgOOiQVqOmB5ScfqSF7J5/0QwNu
HLAFBaWRFY/ZBKfKiBCgkwGUPQV1gz6IJrDLUc4NDSMhcBZF9gTOorWJbt6NP9oCxNRkOCkFaW/m
/eNwXoqm0XrApfnh63+1BryFUeOuTadwT4avsQ/NIkPMHEBN/2pCc/+D3X8w8Qq/2eMAe/4Ptstl
5YTXNrjr8BFu7vRmmao/g+rQOrkGgNu7UGsC6lEjmNkEsWqoR7JytP1dKrOXRXQzdVHcTCU7vO7h
bF1WBoYoIP2MP7sYQNOh7qK0wxY1EAzQUO//IqtLf2MZbnas3OZvyzlZyraAge63hqv367rl/h8A
EzxkxYCSN8avhV8XXzzg/Wy6oR3ubOCtHvF4LQ+pHrP7fGyvWS/Pwul2tWv6oFgEUw6rNDdeoZLQ
nzSWAEwP3/dWSaCbrayw35WVxX9YKQty3ud/FoPzmEa8+1Y549cRD7w//BwctcgzFI/YtQy7pe5r
rviiOi8RxZfhy6Jyl2qv9zKxVgMfTo/H2GYuCyMbXjgR+D3m+XMhmZ3kYCdopMEQmAA5BThbgPAD
kCMdRUio+e7yR4YDw2va2dVZx/50TWKy8mzvB3a4bK7/N1wgRYcWKimEAgsAQEy46fAf3zuyKV+0
AcBNws78LaKWxYvhusa+RWXZPFcW7A07gOb2uUjg0U5AJaDmGj68SqHtwt+h5gJ8LMaDkf2Rg9Hl
u204dyBiil+Fw9PdBJSLE7xdHp6udgmiBNv7bqBILsrFd4Bd2+uy6ZxrKfUxkC1TZdvNGi/OAa/V
GnxoOt47cJz694gPZlfu8e0iQl2Yf69EdS6yK1mRMtRbIGKqNRaZ1iId0E+xiUhzC3Wbat2swlsZ
lYng6lJXoOW6DEilfsGel6lewsp7nuwd4X1vPHg8TbhbcGwZpkvn2zY2fFMvt9gfJUg8g5CaVsv7
YdNUjrWWRYidQpXhMeZ1PTb8APjd3VraGmBRmW8cZkOUR2xq1OQEZGf37nQxS90+dI7DlGu96YuN
A3I+oON8BsUPvrxm04K/uh4/Z6blrNO4FQENWbbxWcE/6xYH3UwB+gfgshVXswZRSRoD/0/2AGXB
+7wAJgZY7ZAFwP60cdtRM1pf84rba+b47d1iW5Xtmy0HHeKr5AYKnBWwFYq4ko1Me+CBKXghE9nw
4PsKgbWkj+V58PqvMQBjT0I1bt68NV2kfRySluzI5HdDUpAJ04RzjIF7MrQAelqNaSjOHcNB2cs/
EbNPCqcvIucl+H1qAE6eySLNh30ukSY8uIATr1aa5ycPPHSTjd970YUaJqYCJDqWXgJ1s0P+mRyb
aF9WIjzyDjh9NvDfHKRNAvqgMZsuAAiD4r1RXW/GOnhXzeOy8Myt7uJeadIsJPsPYwDiAPw7mRAk
M8waVdqoXzm3HPVhFmgDNh+Evt24Z1JrndmcarhI2N5zQ/NomP4TZRvjCNI8Vi4qn+qwNbYtveuR
iX9pgXhyIZPI78ezmmDRxmExJu2oYYea18ZJKLcv5YH3ooKjV3TgAjGKcLvkhi/54iZAoXsk1BUD
ALWRT1oD7gDx/CIovehjQzKTCjB+p0Z935t16LbWKkEN8IZWWIwR7Qh6bK/3N/LbRQHaXgQfpsV6
tkv7XtznDRAnu8L+UaKj9bb1w9aTPf7zc4cPkLzbKFXvMuM107rIrXYeik9Xc0Yl6M4SYRe71KmB
AbbkYN6kVN5kXr7PBV5zgdMtMjcpafPDKgjuI/0ORw7jak8gZ4RjADjYqiktMQQpwWKr4VggKUyU
fHsjpyFNINub4bJSnYGMYkVqB2npQweOc9IiBvF2RRr+TraYMNDxRiZInaX6rSUt0FUTFynzNMzV
j3Ds4lpsaDx3h8r4YVZNtyOZPpgHD8S5B96hFLSj2k9kzVQBjakHYDGQ4PyTzASOYOC+/M5ymVhb
frsdmNPgsfFL6YKI5LBtOhckIr8qaLjIAH64lUkEkrlfzTSUkCPso1apUH40r7LMRcioPgxe1jB9
6/WpsUYqmzy7wgD/FCAidlYY/kWipWnNUJ6XIfUcNUGWGt+iXAA57WqRRbEMb+ZOyNZY452CYjm1
AF12MSYZDRdFhJPUagAfwTbPK22TtBMqw1FXiqJ60e1MXnXYhNSBAw7G73WG04gdpt4DOIjYMfT8
doeDYPdqumUg+yqbLZBY3x/efkBGDoq894RhShWes4b/MWG4owTim7xjyiKmNGQpeL3liqgHRH+g
HoA/LKChi7K4GkDBPzUh/H9HILDsFhOaQQ0SmvN94dvWCu5aBliWyr42iY9992gYW9TkOK/4sBfL
NuM/pT98a/LQf+YoTtmDK64/jjhBP6R2ijxdZWFrf7VIQvwG10O4Zg0cNXEvwS0SAby+yHn2Mpau
djB9w17TMLEMAQIaB/yKvZ6+mCIeLoAU/5OU9din99JDBEvN9KMmfmotttL8JnshURFetNQCcpPW
yA1IAJ8d+Csvsargs8sBuxBQHO5BEZw9e5mvHbkBWjHS9hngG9nUrfEanA6Vykwsca7ddQhTb+Yc
xb4DQQGNKfUQqHsSwWfvj7DU4qlHYR+Sv6h6DMHE4TAiEAhXAArHSKZJlDpobujuSEYNG+w7pI6E
ZxrFPKvuCk/7UIZ2sxCZiUKEHxbqsftzbPBn9isg/+VILs8nYGOL/F63U4Ac6Cy867ukDuYhvEgh
8iyrN5va7BT+L2wcPyuQO02fpO661zHtx889sJaQZ5o+F7XuXCcxIAtKyWWhy60Gyq9Dr4bjTzPu
ls6Vt8Mf8GZ3Qdnq2GYBexnUeSHO9VlindLBOZLc5gL0CpHwX6VM0qBluThXRgHIG1VWmziuucvA
VjiDdeqgd1kL1zEDU4F11ok4lq5rP/qDqMD6ke2pjrZDiSAAP6U/F93SGhww4buhn4pXC5Tz68S3
+clA8Rl2uUUGKqWfsHXMkP0+r9tPYWjDIUWQdaAgd40ddQ0wp21G5NfzVMbrELGue2qGvJjuhgaw
VWK8B5j8OIttp2pWWgNvwgdTVFPuFUcfPFs/7UzEoO9se55EYsdxRFD7/dUtp/Ysa+SXxmNzAuZw
eyYR/iX49nv4CSSejwc4jeGRmPZ6k3+i0Y3dIiMFLSW0Ll7nDRCNSGtHAyK+pJ67yxy/FfMt/M1m
uQxdXkvST7T2fF90i8sy3H3OE7/iIXKdy1zfGQDkicGbdcnaoXlskpFfRse+7/QU5U+qATtKtS3i
Wm5pyBjAdTJe3oOt722SiXy3C2fmPKlOunTD/M5f9coTT42j3PHUK+HnDQzNvVq9Zu5JHmkW6K1m
E8B8V/M8DsS4X7rvk5YVQcLEV2MPzl9a9sMUslkMe1qXLiEEwPvdzNp/kM1dMkeBLm5mmdkikI6I
P7hBJ9EccZxHNZYlrLWBw+c8HCUIX0lrobrohYaLloz/l3PNbHRR6wbQJKTqbAeKhSQKNBKlDRPi
6RAWWjo66mUn71IpUf+B0rVtDw/WHckWBVlzNfnfFaWqpJATgGhjhOrA8qeq14otlZFmFxPFLgBL
ZWBf1IR+ctq8e7TgOkQRaxx/izxw+yHbGe4JifczuBjeJw6p4X6Ni6iZJxYoFr+3pPesa/ukkO3F
LlCC0Sdu1G9o3I0gjGmy8TTpEcLZKMVtkVGuuqbkf8Ys0lFjqGSpr3UbrpZIhgy1kHEHaCYynIXv
ixtgyNp00q3XdK3lqosd6KxKVO7j4wCmBpdSPp496/2/WuFNATWWHyLbPxFduRUJIoY1sJsQWAKf
eOCQiromB97hrtGKPTCK/MM8pPkoOJq09bIe63Wc+gCcX24Z0nFXpJmFixG4WvTgwyJ+HGMSfFL7
As6gAxl+uC6Zk1Cvkm7XD9MfA0d00FQ5YdRrYwQAFxlg0FBNZIojiRb5MuzU/GX4OxOS/Qc7ugt1
RRC7/u2KWRkVCBirqwGiK163Dk+2qCPVLyz7UqOa4kqNNbb23DOAbLJupR9tbxQ0ybc/L6Ys1zVz
FXK5jnWcC8DMBCSHxD4SZDI1hJDsvsMoL7IbExqixGVjlq41z2+RVj6DLy+2onRasKF3/gEV388x
+JceQVHpXnQdL8bU0swvMpJ8DYTu8eJVk/YoWzCTKfmUOdVW9GC3HrNI+zwlexJ7iOkd3AYQmxly
XL4A+DaIUez8LEBVcMY3EX55WrVu+xU8atGdBx/Rw5RYyGzCqnCuojKHuT0qsev4FUVPs703hM1e
FibKdNSyABvaIvqVfBJTmKJeXqabqcDPWXNKQG4L0CSMZaxtvNHNn0K7Roa4PQ8GIy+e7Ib3m1qr
7B0ZcGwRgaUWHSRAq55IBEREgD+1mnegoQFcqzPYEr7QiJrcbpIV+CbrgJacJss7KhKnFWmLoa/u
ywI7yNT/knvldAIfCkBYuMzZ2kidcjeP3RiFaJkJQj3dzBGVaErsWuB6eiCMlaa2gUbt8jsCW4ks
ZDoA2H6BaVGLM32cTqQnuRCSrVUi8Y5kM8KLuoiJrJ/1IqML4fEImnagbpeoaBDhFAZAIgoDGjbG
xGoUK6iWVLOe+WKr1foEzIifc24m0tC0mnGvO9Fz14yIJqrGAeEgnDVIYwGchgR7BihHZ1lkJ6yF
o1TpLZW03WrNK03UwS2DcizSW1Y0rnyt9Tcy6+0TUYlRMynm8pmrnLokJJuZuvxW/8E0LnR47pal
vBI1fUDweeW67W0YR1pqnd3Z9ZAip9NNL5NqqLcMdVweIMPIXSK7Eryo/Yq6HOiynh5mp1mhhYeu
MsPjstyyCPWQ6KcdtBbccEmazZeJvScz8vPzjeXNNcl+WZZ6CVgNhrzG0cljzbSS/ugia6S3D4j7
vtDIsQv30ju6jchjNvwIGfY6btq1b8ak9oB5TjNm41qMF+wCAdPQPCKVBMh6Knib6s6lrVLvU84d
e6eDfu5IFmXUloBJx1n23cLOR3vnFuZHCzoPYztwSRLbvV1DB4knoIv25LNPXRMs6zWSBGgIQt+N
AbzElypKnAsTrb4iObjDGWrwPZBMqPOGDtLnG7NOyX0bjv9/MrPVajSdVvv1ov0QNfNFgcf8dtHl
3mhxdVEyqzUEFSwPJz4hU8DeGcX4kIwGB3BgiR+pU7mvruMfm1hk8JbDCTik/vDBgqV4bFRZ5G0o
Ubk2cyBRMDj34vcM5MGEl7xoJmBvv8tCCwhHuQUOJ5XePA6DE/R68nkxyPCn+n8sNJgpasMbwC07
pgdGP5DFreB3d56YalqQjHaufCJJN2T5WtOAyp0XDNiA7/adxZ3ZxChm+64xAh6l00FMbQNkv8La
SHyCr13xlb4rDJkk67jk5vUfDLRMGwFxWb8ZMBy4C+DA+FWPxAGEBB4tB8A5DSDxvxfedGKy1l69
aNK2wimMk54X9f2U2RHyuGEhnXQ9tiJ8LPT4PrWS5FxaQD+iD0UfRUuKfYcN8j2JkIELakBk+Ox4
aIL0DPH/rQtyrCAEqVrAWw2IB8uYhNRYTh+CdaI1VouMelqjplD3d/PkwB3sJp0pBaCAXmTIQDF/
+IOsD8DEBB6aanQ22Vc/0xJwLvafSYR8XxWoV1rXcH7gpFAfyKyxQuwvojIXZGymJR68Lepe6akN
Rkk87Zcn+4dxUfMcVdlXekHMj3iZuX9/QfRmeGmd3j+VhgXC1Ihfl7QuNgqOIlTXAoiD9jMvTNkB
IytCVYKS1YXBANyzr/D2X7d4U4IFOMx6JE/08c6oOcjXIrcVl9wfdlHfydMsSxpU3ksD9bsCWAuz
DPnY6U7DURgpY9b9v2d/IAb6N3Q43wJtqm65vmvqun/LpWPzBgBWQxPddR0SE3NX61aiQE5YZrIM
FPXw+2dWpGk7BgR5vDh8c+1qI0iMWRvB3T+Y2nnukt6xbaRBcgc846T3TWzbwRyWF1SWvKc0AUoJ
WHIF/jF1oO2deINYrlgvM24WmFMRbtbya00ebY9fItTu4009ZV9uerbV5V+4hOs7Zzy/1coqfxri
PN2ZGtcCDax8SB8p625XFV0IoF8IS61EUB9MbaRd5DSkxjaGO1ll5r05bgnsua98vrcbZu0dzfe+
uPYW3h9nNXKJY5hdopaZMslUw/NHgLoYjySxGLaCIGKAe07pMg+4toJnYM9TuWk93l6B3bZ/OWMU
A6o8LUE1MOjuWkMAeEvCKqvjO+Csx3cIHxp7jpRZPIghm63TOo0vumzXJBt8H86oVAAOCFk0V2pQ
Uw0qcVAnbZEeU5oruPvfNCi8hMvUbYOJFGSt+3I8iqJ+mmX4143AmUYDH1q4RiGYu7ldxgMsQioE
MmF4JVYgh5cHUFhE184v35oaB7uwlQi8QhJHOJIiAo2uOpeulGNvU5b8yAVy5bExfkmaqj8hsOJt
EAsf/7AH96RLvXgBrll/invgAaYq71jJOx87ZInw/75Wf17PRrExPKj6CbFQ5ynWC6Ai9gC0Ii3I
lMOHwuzBLK4YoFGwoee9eQwbd9y4kR6vWYkqhF0SAzCEYQNE0TFulAiMWXltATCjQXGuKppovB4X
KuPQWWmRJg/p1GZrLc2cI08c53lo4x64EBI06Go4GtF0AAisuy566Tyb+tifUQuMjCw1BJxi/jBo
+myrxZiQju0K1Hp4HSiD3kw+d6UeXmgxulRWNvaq1t1LFSfWCzWjH03JpkXAlzkbgfrbtQSCwR0y
FZo7zwQRKzBWTiTSzR6OEA0ogUGZtbPM4SaoNlRTJNUYINRwIlHe4gk3NHF2CH19zVV9TSaQYqWP
qXFXRsaISsAp3wK1nz2keFPtmGvrqxm+F2l1r2FnTWemyIfcHMQxU25Ai8zHYu1Zwweto7Q0F4j0
qLti0OLPPZ2JnWWZ6/Vmj7euba40I0/FHlW2AB7rfHfrhCaiOI0CtKIG7l5wTBdjgcxjeM9IG5V2
vI8BXIxPwqe9m8eApQL09qcwc06uqmsBOWC15mbVX/VwQI1dXA9rqoQZJdj3wJT32jZZhmz3btrN
Z5NYHVjoVfQ/pH3ZsuO2suUXMYIE51dK1LynGm2/MOw6x5znASS/vhcSqg2WvH27b/RDIYAcQJak
TQKJzLWosQoNeWy97fHQHMTjk7Yuprk8u60Ax8JB2hlphk+qMGdxGM6sqQJHjxEkxlpWalV5TsPz
nAO4G+e5rTihXRP8eMYRQAw9ysJfTPHwoF7TpjhKj6eDaxeVJbWkGFGBHHlICVO2JI+MDkAwDuqO
aaiapK4sALbhEiLqDJp64PhF6wS+vZ3GAF7WEz2XaHitH4Bb5JwnFLXcJmLxEvLG6HgFgA90S7ec
QhAsr4Gy8YnQS42R97aeLKYNYNoy8JAxZvuzaacINTMdWBcYUWPZw19974FJNvKxBIxsYImn3X+S
sfzqphPesk6f6tjgUUu1sJBpJs7j9D4HxttYRTdPwy8gM6v5q4EyLkQV9PkrzpXuvVXIBiStXoac
eQdVGKfq5Ip4XgGHIUrqlHoyR+Rfzxq+S6HY1NbZEdDQ7ubKE8Xu+ClYDPDo6fIMyNHlGezAU5hV
HqINaw8IaCkU6nbN/wAWpnMiUW6ZeJCjmrq4JZG1V2bUi1AlYGS44HvZV192nxted6dMiEZ6eJFW
/QrfTeRvTf32yI6j3qUbJzBnVC67gCaNXUrRG0fNKQMS9qpL+iHJTZw7Dh/oV5AUAAhPzLLpyrk2
06pp6rJ6iVNHOzxeaeNO1uBTuUyY6BR5pXGLllW/AVHh3ghShRuYJL8izd45kpxEyoIcyFVqF/5o
myyAAbETINgLSsgACe7Zcz9XOPzJ/+gBEPSVcT6+4jP7QlIcqPpn7OZjwGs59XeQbxRh6rXFibS6
y0CJiwJ1RHORWu77nxhYpYIEywXsb7Etpg2y3AyDLQZYTRlo0MQWmrTKjtkrdh4oSgkyJGiFCYhb
EZ6g2Gz0IhHZ21+HGfjRELmNXliGisidMB7AChr4hmPnT02GLGknSkHqDgpPCydLThFKfqQY1GLJ
KhDadnzx8wPhdhCoB8F4MJujyMFK+pBlNR5rpL5jgABRUapISI2C/lAyXUzBjaoPlxQPDxBXATGE
DOUYJcfbeaSQ9FjnosTNxsn3YucxMi4W7dK5roYEDPRI1mXpd62xBuQbQo7zuLvFzKyoArDHP92s
pdUqJB7CctNVc6s5pqFL8FcO+uRUvJdQOSUWnEiiCzNj4eeqGnRkOIv1qGqkkOXOJz3Ou6OZjH1g
JksTKoi+B/w9pVCYfB+Z8B6pVTlii+kIwMJes79oxlTd5hw0zIMYgvrXf21S99iAeXPaFdN/kUHf
fNbtBZnSVvwt7cCZRJb9YqU459biC80DssM2BFjxindG53wxs7w/2VYW74tsXV5yJzmn8wJsBKTs
8adUz+fATdPmgEpUIDCIBtlbGUjRRbfL8TojNVlT4/RThrJx42uMoMHV1RFGBbie8TVyzT/BFwDM
CJsftdnO/mBZ3+yRaN88+zUCAa03fG+92BFFsA6qN9BTzUZmLv6O53a8s2PLfjTe2L1PADzZ7VQf
XWNxIvz5qct9ZKOmdrnz414u0tWo18XnEQe0z8AJf7PL+MifSm8o39KL5DNsYkAArMkf0ciacAbC
y3WqB/vFMpZ8Z5odKiK1vNkNIwBWC4GZilIVdlr68lrHAm5VNNSjZvWypQ/UmNyYYSON8afHR24P
siaLX3PgTb3EJa+u7eCMO+a01nfgHMVh5Fb6SQOx1/duKb+ZPDcQ1tDqL2C1xe33ycsIyqZjLgAs
vcIFMqboUdMDWWk/m2ySGJkSCpPgLhXSpfKT6lE7stlFDt/7VBtETb1wUsREUCeT8OXVS6/ETECU
BT8lNLAFzveAc1hhQxKiOljuXjQgsV+6yuaXefzM++pPIExhYteBN3s++i94iPnIZlib6+Iuz4YQ
KXluVmwfVY21H7HLRvVA7D/VLB5AVbg6QLq3zLOP1TJSyAGoSIemNPRR4YAd5GB+HRa9klo6cCWt
U+R3bYY6r8YHbE3JAIY5N8XZMRJvJzcMyHA5t/0CkDri7NQA4L0HIIT9wmbDko3FkjdUGoO24F3u
67P3ZDXJjqyUfB4q/5gvORDLhLtSZGNi75a0N8Peq5wTq7XfhshkycGNuuzqlbVdfp0d1u0ApYh7
oXFTFNVucaMqz08gB2hR7KqPl9mz3CIwUoAa8iKqwzl2kDZmR3EA+C2AFs9aco46GwnHNiDFonxO
vvNh0k5mbE57TwwZHjVhXTGUHLlZ8j1rAF/k1Un5RENtxqMa6V6fzbZHXUgCuH/QhqXGl8RAzT9g
4Ca2rzOkdYLBRt9Nk5uAqSrCKmc2/PU0iPMAERLHCqTLvJC6uDHHlFakl6akyijqT10rxnrIs6w0
XIT/iFiYF9LUpE6AVoOMriYLI4djYddWS3xNwMjh7B67Hhn4hRtfZbdFYtfZxdn/x5bM0r77S+rW
5ictnivgPiRIXapiBD9XfdJ2WIrX+X5wmblDqaZ5bfRPSw82o2AFe40D9tQ/OJbUiF22K4IeensA
Bx4I0n3TvKB2eD1G2I++6iVonMt45d+1fPqhI8Hrv5jHKVukuLr7IQVdaAoKZ0NkDIgRR/KkGi0s
R/kbIEp0UQqT4tTmhHsEULAYUrUM2N2sALVo6ZlkFrKn3jx/n/eN8bIi/lRgRYjT8QTv8bo3tQs1
ckyqzXi0kIEeSJ3FHLabcvzayGpABO2q7JWM3JWijq3q7OUJ4AoOVQTUy0I3Dr3gbWZgVwvNxGTn
VbOnbx/IeTRFL26ct8ecklITkV66CExQoMPZVxpuNDReq8NQAoKGzNKo+rxYMSqV3u1J/qHnT/cR
gZHNBWyDf+qNInbcc5UkegDkb+cWmzX9AYPK09ftBrgUENr2egRToX8WNFtgg82d+GJo1YGqoJtm
Go9Laz47hncvjAbQXXmlpl4bpw7IjtQkpCH1SJbMJiqmaUx10dSjxpvsZOfObZXsu7kCcnDgd0u2
z+YsvVLT8v7ee5BFs5NcQdeLo/O2btA+mJO+YDqyz+0I4Opino2h9PS77LcaFbGCfGDxfHA4lFjR
ozyOHvXUoPbSfzHyuTgk3sylQj36eZP9nWYzOLTFu4Fsy3I1nsQcpTZehqzDCkigLSDa3j2BpL6b
EdHFGLh4e6vHC20jIxvSmtyrd2s6xeFQLz2iIbyFI+knzStOrll8J8OFxUC16cY/VXrtTGm761jN
AAd5jY0ReEaUv6tMKD/XQ+xdZvLSUMmkC/5eDsNQpmdgEz/kJ5FAJh51TeRdZv8x44lyiVjk/gVw
nR8oefWu1BTOcO89ylLNBnQDKsaVHWBAtsb/7kvT69MFT3AU0InRg629+EUYR/Uonxr0Fy6fDPIp
QX/3pXigGPRsIYPuwLXJv6jHARmQ6fbZIvsPjxQ3BgdoV+CcFAiwiH1TEbbsOhZDLWJlnUnm52WG
Cgcq3KZP1ZuQjlM57Af42JejV4LxWxGqZrre7gwEPY7OCv4AUiSFczLBQfxMomR1/Kcq6i6IOkz5
jiYBQf2uMcF/a4rsRRRAt2Gce9GRi7xEIM6LU1cDpFpCC+wzUMcM01dPG63X0tQ+xSIh0rDARbDk
HuoSvTYL68yM4/FFs0EMQoHIKeE/WpB1nSnw6IOSxQb6zrCRkRkFIoV86BE8UyLqvcvJikTUiLmV
vXKqGAJkaXcxnck+0Hn2w6E2HVvXi7vefPf4cNJOOnXM3TpDcsDeDgDyvx7LKztS+KhxDuiCsZGm
Z6t3v+GfAQaO2gqxlEgPjhjGKN0GRCxvdqTtE6t/NhbgBbuj8WUCVfSXBdQswpIks+O8xkDafSbn
clzS3QIq9HPiDfprb4BDqk3wBhp1HlIBa4b04JuXxaBxxp613w098BYj/TOVs/ZjhlO0tgVHtqiE
RXAsO9hld8mcRg9lTqnkTHaACx+Uib0A0BDF7bg/+0llpCYWlwpKQPVbuzkXuinO8yMQ4yatFg4F
R1mON0R7Eia6C/xS6o6ZFQH0AZYtyHhlb8WRoRYqzWYiEs62O59550leBkUgoXgjHmQ1KvT3jQdI
elJUYmNEPWp02hipMTE7IAlj60JadyycvQdAh72bdZV3tqIRqW4gWkP+t9XdKpHc36SstJ9wStsc
sBjIg5b4yUnv2A5CKxMesVKlA+AMSAPCldeLbxzIq9aWPJBjJ0n7mxXjuGHJkdSLfU58dWmpB4g2
LPXUmPkI2wRSR2IymEG0fNX/QNqdc4lp4aj8HOEs3cgBNLr/RRJGeogjUIAf6IEz0VMmzd6M0rYu
PiV+bhSWHjW7rnHLQ+ab0zUZYsABz2P3mRo/T78W9lQ+0ahfPO/Yd5G5oyETZhOiUYa5um8kMh0U
SfQtqhC1IcVBlOk5LyBgOJByNRzEMpFbGIwJa84ko4vqCBOzaTnEiDgi4ptY822JfMc62JODelML
Ubkh9yyEqqGpkgrMtPGQgeZBB6yXkG0U7TiiWNhIllvVRCOIO5JuT7KuiHFalnlgMCuq37Ime/VR
N/VpmLvprbSmz6h9qX/D+8Q5DhrwnvJyrbBSMPGnFU3tszYP+tc64Vi6wLtu/eXiZQDboCF2eNgo
JGtylcMEJUmp13zLkbX6FM2o3aLZYmvBWX8cVycailtApnyGANWyHmLLQZWhaKqGo/hoQqk9ON8c
qdAQPMC5Cbhqb72DszxhkjmWyQJpbWYN6GCjGVvRDEI1z9obga3PyZNbFkxOTcoyrqYDaKjcYBzc
zAXTL648auXnZeUGng9iRFPZfV+d1zr9ThciBU3FwHW+sPGltsawjdLsyWzwXRuiiVByepkL7Y1E
fGw68IZ7SHEc8C7ZKzvqWWP919QZyzkF0urLiBjyC2C8p2eGHAoyUHJt8NcjT3rkywhbNVEGsvSd
FyXGQRmT9v3mkmh+nlEJfDIj1l0Bv3hvEMMXGUbvY+opG2NG8M8DsYASKVuS4XBqO9+DHWkfZDRB
3Hr46lACuFcTfGRn2fZ0rjswWoviD6237TCfREomhX7VWAaKAYBoh4mZj3tsRbs38gFP1j9kZDdg
tbXXsql/I2OaS/kS1+eD7H+eL0NO5A4nmCjz2hu6wzY0WkSo5dhmc43n6EDEWQTYJonFSJFZ2kGa
CW4txcA1eahFe/dSrtT7VUlTGl58mju/uajTxLriIA6rdITJfz1hxIqpHYFHBj62xmAnpZUnjjRG
QfjWmTUTyo5II/yQf8ROONbrxj3JnNj92wT+Kuisy8x/4qnbgqBsioDjYwBgIBNgAtRLGx3cg3hI
AfR7KyclNaWXASngwU2paSpyJlmEAqYgigakFr1fQxk74uJqaBIIAY3/9fIoU9I4jsKU1cZLTfVw
Gx9dfPBmH5XTDInmv96GMnbX2QA34a93/jBUd2r4+eua1+NRzUe26tMgBclq+hT/VZ2Lr8HC10Ae
KxAwsHXrA2sC/OIg9o9mOgO+lMYaGyxAdwopNZuxQVbSVutGfVcuZr9jFg79UKAe3R3k2BFzR5kG
qFTpRgJ3dprkQF11cSzr2lkQjQoXObt0WawW+9JldsOoxI/XrdbnNlunL6bhLTsADbr4TWK45ChM
Y6wFu6EY5gXrb+BoSQFWpU1frNTPPiMQTzpqxGTdNIDMSqIh8UXANoy1+UbN6kTfdSQdX5Uow4Im
tuPsRVs08407bfuasb+V3sU6COvW4lWJukHrzuvgAxky1u8zM2DPHrDtQsGamIeMgQU27Uvu+Ti8
xB2QwvI8JwD0wHQiGcgPWlA7UqTRByPpghKZFjG/FFxzHl7VcjxWqXU1IwsBMCCstYEakzBlk3n1
kxkU9GOxb+qmv25EZEKNIWagnjQmo3WJreM9XmT4vhnE9Te7W30s8GqsO5BPAQ6W2Z6RXFlzI3DA
zRZi++7drNypm4sHXIwDIDViVFUxo/xcGNJbX4F/qYHoYg+4OoDKLyD5uSV4q968gXlhOQpMA027
y5S24mU2BWQYxyuwHFwTKTFIm5oCMsqQ29DsLX+qb8hcpxmktkNZfGBasxOOtIadPPxf9HgqQ0+s
Xml1CwCEVuTIOmaAQsUyNAaUy8k1M+mjIU3OWGk8N6DlfTUGnDp2TSlH1rhGr0uPR3CrMxTkCQtq
TPC77wwf62wly32GOtHWMnbk5rme/+pqc35hPPsvicjWmvCzt5m2kyNxBerFQx46U8l+/orBu+QF
6j1XzsDjHQcsZOm1R+85dzbinaHhWaDem/a7LF1AuDDlvo1jVdsGcWXvgJArRd05jc3UQHe2NRxX
iwUGDUkziWoJrWNm4COH8EB8zxOYW1FGNbgHHOEiW9FqJsD4H6qMGb/bJm93Tmr0nxxu9Id1qfub
b4/mpWka/ah3vX5GBu6yc2b9SHk5MjmnLe3dWpo6qmGRq2Pnc/9i1OvGIkUEfDcLC3J4t4h7J98N
K5CsVSqHw3iMvC6R+UHpIL4epcj6yfmBbO6ZHyJRZGOZmRGAYa3lWc2DXcx8vFdeAziC7QxQU109
vt4be84BX6rGi8vGKxK1ycx8t914mThtv3OJz8jWDUcBuD6kgGMfbJBr6uV8IRE1IDJAvoBoNMtF
RhbZNSAUPDfGdNnIZBdYnuWRN0jnfcOm7U/aAZc1yM7KeDm7+B3bTyT7VREXcTp8mgVamDAGqgc4
Lkd8Z72O4jSbJyFIBEDQ6nbDmTzlZtxA9ubkgzFkU++J5BzsItMBGaAu+EBktejog++zKv0Z9car
hiJRV59uPmocr9wAofpGFtf8RtpoiCY8JNBQb3XTBtVFFt/TEHSP+HKVYZt8XequvjWz24x7H6uj
IEvBw6sJCJ0Cm0lQHHEQkRmx/hRVtlgsNfoBqGoOqKiN9Jm5pot3nVf8aLoj/ja6v1AGPYADc7GP
NRtSTAS47QbLzQV0SC2Qt43mmCGXCpmAQOUmbVwDyDpYUBJ8As/Up5SG+ATvarJBXbYBhK7Y2pPC
BwHG6Z7IgC0L0o2RHLW6SLE4U5d7M0JcCEzNQcKAhS3HpMqRtFli4z6AAK4fD/FUZeC/RhPhJw/o
aauvQYqN7ji2kYOzkVI/j7oTkDqKChx9deKFLrvKc3mJbMCDUIJh1br8VkThPdFQ5Bw6vV0hoUIo
lhwPXrfst8mIPxXkTtAfbEatI/ALW/OYIEPF8YroagBA5cDiMguSxEeWNQk7kafwOI5WJCqQJo8R
DCIfGiqFcn6Qybm4aS37xGZds35GyZVgkenqz37CDrabl5c0XfybbQxthyICdEHyLiB2BdVAw1i4
0YCkhU3BaDhrqOsDA5eimYLbXTjFJpZbIxjgaURNiUB04LpjHVIwX0bvZeCegv2y+w+dZkTREZ/O
5R9GYrVmFPOC0zbRXTvzIvKJTyqLwxeflRpiK2oBYB0hW1JgkY9PmhKP7aZFlyxpLDNEhHedOhZY
51a2e1Ao49IFMoJ9T3AjrgeAQf5l5dhcaMxA0ts2AY70uZ7+mHOgDW/1pKlA64tYEo4d6Qntujgy
MhfjN/lAlk/thwQ9ep63dv8dO2h+VE9p9Zx/kPm5sePuhMOwAifIPePAZmiNZs+7uKsCElLzvx3r
ApJNuf/f5jAE1hwZ0S3kvDkh/oetSaSNV8WC8sCpQtr/B9lY9suuyTNDkrIQwYpyo97/Sob3930+
yc0imF7KokTcd7DPFP5UwdIlAlxl49lDqBRAtvoZUP0weEqx1UeNNbegnerG5eBVU3H288a7uqJp
Hc3dNB/J0hS5gajCA27Qvxn/z/NNXnqYOrcHEPTPi80gJplL1v4FALNPrSBCqkVDPZcB55N6jc9A
Lm4xd6dkKCkH+9GDoV4g+3OK4jPJqaH5DOJUojFoTtozWAwvairqFcCiP3RjMaLAHFDtPdun4ki2
sgVk0AYZyMP7h3d5FhakISPZJXCgvEQwfWsvJknfndREm4mlD1LkUX2ZIJfLSdcCr0XgsPeAM/mF
FSwVBGFN4a937jAaEynYVH+v5hLwEYJdTPptuh/6kZ6c7bVa7J0iFwNG1HgBwxIK2Jd96iOLn0DH
CW588AUmeUctCajhhDiOlMUJNBPUJzG5AbJNC/ns/CARgY6TXForOzkzygeT9KCk/5jTKbJnr8aR
s7onmlO5zOKl+6qJE2Bs0XD2S924Nat7l8bUIL8AhCSkiYBee6VxPOtaWM3pjwe7qmZAnFHCElij
xzsqiWFary4QQl7GIfWee7CfikFr+QDWo55XRgc+YetACsN3dDfIChz+uQWIl0hYRuACMobV7vF3
4lgNUN9r4PrEzbSnm8saN04O8r/kd8jCD+h21Q2p/xL1Nv9j+V8k87ycGdJHMSkZlUhbvC+93RIB
ZG3KrxM4FoAYk/aoWrZyvBNRhS01+tzPw42kZGlpSXFdUqCu7kgIwhokkoNdbu1Q8Ax6ZH4trWgB
azKWcH7S4a+HFmlOHI3HugDxuxSqJR4t/dpydgB/l/nhoyONW+/Poa/Xm1YX7W5FieM+RZ3XdRZn
u7lnT4iov4+pR405duDe8QGELJSqIbdV+D7I1LBy5ioEQSjKJd/twMWNEy53QGqvo09TWGS6UyLN
t0XSqVt43wEYUU2vtABEIdGAPIRGkPRgX05l+VlrWSCEA7c21mzA9SShl0b5Nc8YAGRGG3H2NAe8
Lg4upGFGhiRE2BBILIt5NxxBqx1GCwgKPQDEnsCg/LopX+GiOkyBxP1qouTkoRM8HGqA+2OW79d2
KH9fq+lS16bzH+RmfmOVwb9NRm6Hk+WwK0DM9adkWvT94gPgGrWkldxr1ThDrlEwtSBG1pVntf+a
rVG/GQit6EXV3ZKYsb2FqrlvRVL8zZBA8nfTApseyG74HP/oNT59L8eq2+fjML0Mc2Vg4Q9s0W4t
ExAd1ft4nsC6V5Xzk+LuAhY1f5INzq93U2IIYj5shlHdA0PSkEvLHC7VjwoxA8maUuM7uohyU8bq
Iuo+pOx9AhrSLHQfNJSkZPIWhGElLqLUcgbBY6bmUvdBV1e+ZPJwq0qrbpVkdKFUfGRK8Xi1989E
zazmk8biU334TJQx4P2N8+pgo/j+v1IXk19DS/+39wttvht1JXWrm09LTaQ+DyBDg8aoE2Cn74gc
MXJLUImGDFohyhWChgTTILwN2ZU62Z+AR31H2iC/B3AQILXgRM9BhhxgU57WCZSmyP5G0aEAMWgn
1k4HGttUGfSrzT/UZBn73pMh5pEuJEP9J0oYac5fbZBNF11dUBaBwsSX5SGyHoSj5qhYPs0MG29V
IbIKcR817Fg6I4owHupMiq4EAF7uInJE/iZ4onV9AYaF2fozQAOaAkscYGjL+9n8x6hLDRm1JdJY
6N7iLENFFHVJPZb5Jx38NYfIQAGfLUCgmVjRU+9BpmX2gKREYQNg2fE42AOSzjBSdjREoth9Khr+
/8gsUHLuO0SesM2c7znJgKbVLsnyF0lkyrEmlMqiA4hKv/GIC2TO5D0oBeK4K5GI/57fjDP25LaZ
w8zAUMEbfK6mIH/q0q49+nPy5k2RoFUR7FGyS+qNlAM/rcF7MtJCHxjGQTqFFtK+X5IGUB1xXJZW
4NbN7w3qzc8kIy01UcTqvYNi0/2DIluH+VQiJhUoY+pppqhRul/BALxx5jltk7zNZbqGhIeqxaBz
C4ra/6EjmnUg2dy743UUkKrUe5AB6Bke0s9rQIU8LxaOJPwF8feOI9NoQSp4SGPXNqPj2k9jEq4F
GH0e9Y/jqR+rw9qz+Gu09lHoGmN7snjT/g4EYVCILACJqPXmWqEwbFdNZvs7GEI46phM/blbQF0J
mNRPOFj0nl2vnfly0HhdrN8QBXSPVWGV18z29zoC5WcaVcAOQqaNUCwlCtS5zdw6kCoh5EJIGpLh
sCPCusjR59MYj0c5JI1WtdVVY/lPb3LczK4BKtZFfRzmXK0GvOatC8Cnh9kLDSEeupqcmfQpXVOa
0t2tNR6Pax+XobyImHMzvXRV90xG8s7kf1FcVP0PxeeRYXl9llMkZorz9R4LFG0akD8sQUQJ7LcQ
eKJ+7qdI6U7qA2moIQWI7bDTKd0EuHoCjFSp+9JJgwZ8WAdpQ5oui35rO9M9qBgw9SjiiyRzPKai
Hs+u94ixCgVvYsd1uuAnpVRkrrwfFOoCH00bga8saPR43us+eCUV+SOw/f/bmqYWkvyRQ1LZkfrB
Vw2pR2SS1BOTruIB8CBXTJbKlmQ41AZ3pVIrP5L5eva543V883Lb+gyGgxapBV1z5FR+WdrG1Swr
QCF3edGJXJUQf6b+ZYqMNwPZ4k960oaokNfqsB+BsOTHCXYshKfgrK1UJ4KZh5pSkOIoO21CNlWA
XOUJlGLdzliS1ej+zIE/6QOk6yKfBZm3ft4MQST1GRwVOMzSUhCsAy54sgBYCKCgn7jFElMYhMSQ
PuILyzH4hc5e5VenB5xjq6z/mFDhhro81KOOqDD4uWUDTFq0T72M7x/2cralvxZs1S5KDjQQ8xol
WAcI9zZtuwObkE0TlzgiNCjabIrAMyv5fOmyzyTXiVABpetOBrhTZFeXMTgteCRqpliu7Quw8eyo
Uiqpu/mJerKkKukE4KtQU7HVps5KFl/96k0FWORN2sQtyt1926p1U3PQTPCLtuv8DICC4dURDdPq
Zj81yxgaFooegpiBeg9AV8iUyIZXasg4SoEF2BtTf1aK3J0spKUXljgkhC8ZxqkHiAcdyDMOAiIU
FRHNbFlAQ8+A0kcybV567IDNv/zUaC8eEKRPSYtcaSQlLUhQG8BP2pRrgPgHIC6doX5NQc8igC09
W6sigLBkejABFguUArAoogmQl+PMjiiex4ZWyObYiENTRxK5icStp9Qd3CcPPAShK7AVFuCiruD9
sIFK1OHr67OsuTVJgaE+OPWOAyfkScvyYAEKeBqgEP/eEzIOrrBXfNcZNomAOR6IczPmZYGNKcaq
8WencwHiDCGpVxS5BCz2yr2SfWjtpXicAlK2uywF0/bIAuVHBszerzTE6o0fjckB3qLQomx13gxJ
ay5r97X5oSbPRQUz3UTpRuVu7StP3liCjxJrYXGPZPNwZyWVN5Pjh/9PPoBYFdQXs9xyqWU97RO4
hzcqAJ5faaSUanlfRWCHAvv568fsyz/95c7BBQ7Qyv3zWA7u82Sa7rNFGHmgVtgNYkgy0vpe1j0h
3yIguXKgoQ+kMRF11w6kiO1+MgFXUxon207/82BMc/IYhxI5B0KsuPRSI/TjA+v7OC1pi+cQiN+s
EimSCFclzzjbLfQgEl3dF4Dt9bckLZJn2/QtjgRkZEc2a34mmY+6h7sD1sXWzmoXe09C118HY6+m
LrE822F1U+3oY6RPUH4qPG6AbjH539XnSx+33E6R1oNWbdwevgyjT2rAYWvSgpSNAA1OGnYDS5B7
BUcOqNp0QCYnSMGLRUO9yRj0Q8VS/LEKrTE0/FnZ6UDM2RVD4yMnAAryUFo/qS8mlpwXkquJx7xf
D0ZWgnxRM1FcDDLEQRzYEjm2PCIRQ4kJQON3u41s05XeP+eiabK1RjUGOfft/SJ1znFCtSxzz3ZD
5eanrtGAz5t55esgGuoBnuv3KM6KC41Q2V29Wsi4PrE2Bcn9uxkp+Nz+ri140Y3pXL6SqPFTQEwL
29VovkSLE5/lU1yV0M4dci/72jVD9SagBzo19HwnE2NILMGgweXLghSVfKHwGNVXa3VX34XiCmSu
LkBDugre6i9r473kmoYFFvMAwh9xvw7kOAEdxlPemGwNag2cUE3tXDO9gyXKUgFhItQeaxPA1JnD
noakkC7myPOrXQ2H7WR0ndTEcfWSdOtxM9viTqhb8P9Omz9oJbNZVjW00qHlj0Xc3Jv1D9nSOHYj
/LCmHxsTO0MQqkUeKOqTikFHJHdunCD3EPut6YmfiXdDIho+gwMjG+ojSPWAG/cupx7JdDN+0XFc
riM51Lv52cB2qQCWjUUzTsCZya2uBPQ1hqZAplWKzsX2nGTUTAKotnN5fVIKMiZfpagI5ZZcHuYn
a0Ay/sajHASygIWP9wPvLGSioQE3vQVcVrO69vo/lCPg+a69aMgWu0dkJ9OYNDrOAoApOeQHUitD
NXRrFy5qTD1qNLcbw9WKezmhUihj6Rz7y3/AhWOH3I3WCzX47DlCq2IMwO+pBCQOCKe5y9A1U7aK
L+enwV0FU0tv+2DqUMy5UUunUU4t/GlW5UTTqeHm8qSR7o+Xf7Af6cbIlRo3OgDtvLlEggnTlcyX
SMS5+IIvczO2WTEfQd93lTLvwZzcyYd6pKaeUlg5SNJwGo15sagBxgR1pVQ5Ic8dlYoW+6KS2rLa
j3dVjWzghRLj/j2NTeopMY6vdnepWo7fNfLiyEUlzH2YQMdp8tp2R4CLFlcAT3xfGrwwkaMy3XTB
/kxMz9QQ3TP1SBEBVubStcvuQf6RLU03JczbgwIHMKgZVq8f2T3I3m8HpBDVDVWkgzYCoS/30hsi
23w+UNeai+zWl+YNrEnDyUkrnopa13Sn9+uyX1F4AtZU4bMYvMdxnjB3cZaQ7bkRFwDs8jMAU5mr
9qams338nsEjEqSl0Rpni5tGgDTXCNguHPE1JPGZe7dB4YAcPzyCEuNLwUz3tnlu0VOJ3FCmZu7U
g4t6INhzn2Qv+bpxVWbk2uuliTQF2MrL0sNQXvt+RXUj0gInjwhU4MWh4WG6a5NFe6rcattwnlkX
Z+1OSm6PSbQGNO5s/oZdQnP+yLUbNGPfpauD9J5f5iRjIJqYauLi3WJJkccQmK7+pqFE56xc5WUH
MWnajttJbx3qHxCIZMC0KRzGLqi4Y5fZQKEgagfRlaoyHoGRY5u9Gy7YapzctgyZZ/cm4NNgRGrq
bXy8edT9q1JJe1TQBnHbJ34LBmrDRJ1FDALyGBuma2tPIeBjamQvomkHr3qm4buSTJWceqQEolf4
IKc5SIkXiVQ+uGtgMwtmb+yQZeoGuemnr8ngxZ8qMNLfHHt50dM6+SRFaz0cF60H74CwoEZL5xUb
CCAq4lDwbpc6xuuSGCbYpGHW53nz6hs8UE65sURnnuXY0Jtdnu+A09aErF9KAMP8nISNeFujzMc+
kx8pjMQNXFZnr9M06XiW5BWfQNstkh6RQnmbBBmBhljWqdKrNxotfdGYB9KaxCrQWn2/40nWI279
08XWpsl7Mr35YKJQ8SwNpc/gpdV+6ez20EcxWCpK2301UMP/Wg8opwGFVh+STCpaXp40G+tgJast
lgFUITsr0ewPLvA1bBRyzuszyUnEANEK6jmzO8fiMi4QrwwOnD3xy9D5XOChMMzHuAR5SqBKHZjQ
4LBsPpLhRm0v+i8+urbGKPd5lw5i4oeqCtKq2egyckrSGCW2mJvyCzED2ahZf1rXuEu6a9vQZ7C6
/Vq3IRy3MzZD4Glxj0yld8AzhGhA6o1nMkGXKQWQr82niiEK8StCGg1RVP0ZhUfRmUb1yhErB4Qd
8hCB4B+SMNeq9dTLHHZWjDZgYGOse6362R8c72IJqDxk0HOQTa+tlFU2iEIC5LNJO6vN/At5UfOB
nETv85I9idS8JJNDuiLgEoGidEV0rL6Cd1F/ocZHNvnLeKC+EQ13qQkOrKvnz8/KkJRs+j+Ufdl2
3Liy5a+cdZ6bqzkPvfr2Q86zUpJtyfXCJQ9FgPNMAl/fG0FZzMrrqj79AiMGgLQykwQQEXuzbgu8
bRxjfMwg1Sh36CTeJoa5ujM0qFTDcygW23l2GqHh0K8E8OgREe7qXLf+SlgFe5ZaiXy3ohsOJDY6
YH+zfvjBbJ09kwpolEiD08xbjzSTP8gIwp/ouTGRMENz0ChWF87xw4Pc6oJdW1SLlgAB6YEBt3dS
PIuoqULzvTfreF8zYHYgRYd0zYfLnXNRhfmm5AUQaD/mmyeVra2IujkQrT3kdtLYearZbx6LUPnN
7clxfHnP9U951O0BNI93Bb0wVBOrBowQgBYjJXiw8a4JSyQ5gjd+ksjgII0Nb/2PgfM8hXpHkYF0
N5M187yII1bW8s6VBt04TRfKvAdeg1IO1LzWQUcZxYGVv3qzzgDEyKo2OvDyKJfZULtdkE1KstyZ
/79086w0LOmj8D+a2gCTwKAxJBGXAOHgyIdmPPxiZ267L3pdX2dOc2nLqjyBN+VE2DieP4zXDwlg
jpNEMDoswnM6zZAnZ/KhKPZTHSxwg45ub/J9AJI5Ut2Uz5aN9ZaAIrJKjhw7YySZ4TkX6QCfKrVi
T9L8RqaXsWH3DlLRK6Ss/Xqzzy/6DyOp7ob/7bR6KPf4nWrtPoyCZmtLgaog1Rg96oOkakiMo/Hn
yFJjTZKOI4ZJTyK50QAS/wNdZKcVEFXU9O8XsiDTwHme+eqmg+WJBDIQCJ5G5O6AMiRI0xC4PrbB
VkLpWt0CPxLiFN6RGuF2xTZoss+zCvmMJltNM1B3NiU5CpJk1InVrLtxH2phtBu6DtLWV5Xl42xa
B8R7wpGYM8GWEAbJjF1yg1NyB3Uy+8xDqNcH4S63vGJHHqS6G0o6gj2p7qBS5iG/9fmYmqx3d1B3
Lip2LfuN4Fs8q8fCkrrU5MCe8gQ/kVCUftmjetZ1T1O3s+p6NeaoDptHUO9+Gg6aygL7nNnt3sMY
wVPwu6nocpUjnwtFutcEZXIWXY+gq4y+lijW4VvLlgngD9GYTLCV2evRqsCBzjlIjRHIvn4BUjEa
mHnj19pEKh55z+PIOOteeY61Fylv5iE5lJ0AgxdWEsvCs6vDUHPNfUlBp1skgTxxhmeHcNrus7QQ
nESgOPwJ1D/sRNKfKfebhcOC9FMp/WLTAMAZGfZ6u41GLoGdqKUo4QE41DpywOoQ6ZkJ2KMWXOPA
wH1zCxtQYEiXB6NDVHvrSVbeoRMjT9cu4lWWNOEFefLhhXpci1FshQS2DemaonTAvlliHZYXgBSc
HSdLB6CrrO4utZpgUtEMGuIxm0mmacWAFSPNMCnnebhYg1kP/M3qPuhCXAAsfVXWwdbVG34CVVoD
CnMUqxlAHDmN/OV+G0o7yASlhYg6jTYQcAdsaectaGeKHHtGJhZeHaGMQq0saC3QFc02wSLmgVQ4
zJLbRPec5by8YEC3SfMG9LdqKUEe8xw0Ss0RKw+Saj8HGrC6imEpfkGJCNpdAlzcceNgAsWE9JQ6
R4lx1My+f3WbPbBjTgCGhAKOLuiBrQVW5w1SNzpUO3NHorJ39De6ZlUAq3LGYZcCN2Sbl87OFdI4
UNOMMhgnWbdKZBe2jW8AgJVzICl8eM3+ZL7xnLpkJ9PsSb3AGkr/OCutCu8VYCRF3jYy3R0NsaTt
LtwKqL5z7McXuWhPszwHtgBohPRPskxRo0aUyTo1kN4xhYn6DDzXfR2uACKIEw0vCy9zUyKUcI7F
K2lEnqP+V4zIgzfbStuSsnFBcrToYlBWAj0uXIRRdunC/OAqUEdqENJ1b8Q7XZviFfvPLjRCxC2Q
HedZ76Yh0f64Zh+m9V4rvWnA306fRigsqscCLEPqxA98MvahVjdEoomVWb6YLdQjMzmSSA1Xg2eR
rEhqweDZ8W6c3uMku3f0P2aPu6lqoeOEcL4bp3lzLBzBUYbuXFXlGuYiFcjmmKqvpqKrZqzcrelV
Pyhfd9JN9qZGknMtOzAmUS1XC9gEUAQhnlwSMEqvdTWO+goGmKECRwwDCj9XpLRjfNM3iE+BRVxR
p8ZaCopDTxWVTl40Cjh13uLGf5qvq8QmMbGcHkrgPgCROkOZGKJPaVH1F6ZiUyQapg7qbKwR16Qj
6+xn6e0Tb0wJltBfQ6knMoCadEY0TTkbaY75gl3tRshELLItmEDdU5+kebCpY88HI6vYyiTuqhUq
cdzT1HXLRC4qwa21MbpWeRkUwJoO8uuQiRH5GXhWLYwWtNQ0hqaseYsSdNE/3Xx0XSwNfz1/yDff
qRuTE/CvrpTIXqrwXlvShz5NcveluBkzfcEKBxDURiSCVa3QUuw0B+yKK+qfju96m0kki+sm44l6
oYJZITGNMrzMihREJB86cqkzbL+mGSMOKJmK/0EeBvB0O9SR40rziKpFnVUb6qOW4XWm53tdIegw
PHXaWGsP0/eEvgeAw0ZpZAxLgyS0w83XRKghJCe4nTUD0XYI3kYUMupttEQuDN8KETZLxIAhawgn
7IF5BPZxkk1eGyqC/zQYQRMte2PoLnnorCLLih+tuokfh4jFj3WM/1JpXAdedxHQIPUtwND1M9nI
VfeH13DUw8Pk0fW6wDtbFzuagxoktSPgGzTjZrpWjT3EukayxHQxDZ/EJWTBwixNMESh1gEnp16N
dLkIXIRK57UNDEqkHunKCgcfwhLHOzcy6mpUm9rjdkj0b387BxmSQYYLrusXJ846/B00ZO5ZIy9W
WjKCS/BOFmnyw+edPI1u1V0bWZ5NhWUqlTTWNZZ2YIdsQmOyuTXTTwn+oqCuNLptkuLn3AX4wm49
X9YB2BwNpLJFIAvQBAC/W26fkDDu77DOBfZ7qFC/qUGaj36SYZxuwgE8waCEqBdWVVq7gLJEAA2d
bi3A2Sw1kgHb3T5k1ovHR8BZuy7OPntmf8oKv17PdLhjNaIGaewfSOWY3D2lONgkiTh0c3O0N1bX
Yi+heHWpcR3HwxPBRQaBaWDRIdJy0yGv7tqqlCk+6C3W2BBJh8So6Jr13nPGBrzwlZ5UnQ3Ox8g1
PpHrpFLGAvkKS0vr8VpsgsRfSN8JH5IlOfTjyK6axtNzzOt1a5nFwevKs17ie2sF6W0TxlG96QEK
u7gzGMrPCADQy4HltZ6tZCAR9DcvlmWGO5rYH732ZvbWPteOrp/v1epmQP1ytlxQOKYoPhcJ98DJ
3HqPQEna9Kj9vZCkZ1I+hOC1BSpNGy95GCEK22k/yN+tHe+xM/poi42eiotgOBnaFqSwZTJ0mxxH
/zF+2mBOEqkeH2gI+BKwb3A9Zx3GPd6ftlU5B2pGnwH7VUoH+LPoka4u/T+R5TWuzdkNdUrAbld+
8zDq3Y29E8llnmYe+7dT+XrqYw+fJQDHDSpALVKJzdwMQ78EaUK350mB+mkyBLljBzsqy3FxsolK
LVXBY1O3aJCMbXb5l2hAvnLecBQzqeLtqVqbutTUOGKMQ8S3qIqbVNgiFmds8KtVhyqURYXio0Bs
rQiFy3h78eqr141AgtKBQ9xIvfwaZOVPIMIYV4kn5XXIwj9JbeiOu4q6wd07hZV+7deBr2d7ZLMg
dwKkMquizhVNi229AJj+7PQyeQoqYTxZbXFsw8p6SZKag2IVMLOOV1SfA5AiSjc1TiL19RMqKvWp
RzovMYejHnyfbWZYV+sgMAxQNDX51SxfkBYNvh2VqxhKNKblNOtR4nFGOmqwv/lpycHZlgDj2jPR
g+XCjs7UoIAEwPWzPObD5AJeIhiSD8ffuMwq6sUGZ+eaAQKfRJppQG25LAFiAoCFVjWdwlJwCHWB
5KnrDvWfda3oJamSt1P0HOQ5jyFdjlil4ny+TmMjAE8jpaRYW2YN3FdpY7XSBChvMPGLAca7cMtL
EgCvAAjM5GIoPxfxlzV2iuZaUzmLAMvIjOe8avV+nRUHWrADFmbEoarMtlk73q71GYgGt3LQx8W0
0L9Z3lOX3PsyX+jB+KgBoQLclMD+1bwA/MTmsCUQYFJxVI1vylg2KxLJ0KTJ9w4HX2vRCLburaLZ
dEluvADj7mCKGrSAQ4/wmvSsx4zF4f7/7QGQmWJp64bc2oltHKmRDTOn3j/rOsmfEfSvboYaofbd
1nwdcLj8vWrqrwVW2MZ/Mft+/CL60F6DS9o6Rr7xcyqRDUKHH4ZKVSGbACrEXso9zQ3KvvAZCoGj
nBFVBSfZgOocqjsPIGff6qyBI18navJtx/Tx2mfaeBWAQ9k2keMuWiWSAXQb+RXoFCREWlWEyMBA
VDVnQbwD2vgnRAWfzQ808d4pXKR6aKhx/9BRjw02An+m5gDG/Rf0OPW6vF0WoHI6g9wJwNBeFQBH
MuXXnkQZsoVVI3GdS1acRkAQn3KnLRARYKtEqUiPNKQ8Xd10sc3yFjpIKVdBG8BErnGZaABtco0a
bA09EgEZgA47Bek99dSj/0ZUhioN2cprbH9yLmoJUEPydqoiRpbAX6eolUg6XzcBWdupKXvXDkBE
p7o32oqmmgfoGVA13kGK3BDYnXS2N507/i188nxOeHe0OJ8JagUW0IkWVsvfOQ+1ufS7tHptYkQm
gsZ4CVLbHVYF52yTReEAZKFSHO9oKOpEono1B2UxaoacYDHJ5CkrVIJvEPuR4NbVxcF00x9BJsJn
JOC3O13YxrbxWfa5D4svcRRn31FX/4OP4d87oMQAaMOps83Dfts7HWpwbCNmp6Y3UWSjelHkJ0gt
+pBJqdfgc008q1vfGUbeMsDDoiG/kWYkuU+wv0Dm8LZvmm7XM//gDzrO5iowJU8h/UmmwP4Uvado
vlbprbWkLoIFwFug7pQdMHVVBKjVVU7BNKxvkd8xGHqIJcrHgKnbGa2x67IQy5+o65+BhwhcDpDS
g1Qe2JON7EFynthrMrpjZT0ElrMlY8Tgnyc2uGvxnT+QLg8Mb180voWjE1hdLLnMkq1v9tRhjJ24
dJFxcsID1wDxjc8+s35DzAMkdMWGeAd+WXSF4f5LIIsrgbWQc3AuenmLgiVk96EtPcMCTDiiMFEA
MBUqc6ICpxRHx/G+75tkXUgrXBioAQIRHEh8y4X0nnuJOJiDspmFo/C5SRQKVbwTDHE2ZaWm/ejN
BvILuhSg4v88hObnNtvXedEjwzMSr7Gf4EC2Li4coddL4yNxATAluX1UBoCEImRege5yMg/YVB5T
GBIwO2zLIEoWHpBmj1b6k8pc56rXCTloRhv65XYDLkRGGkb4QyTicKBXs1nessTS6XyfrNFJcdbE
/nfhIU3ZKu8m6DQPjhAfO3vxgWJOIAf8LtsYgKkKJ2OGtMjjdu3oVrafVTPKRZCaqqSrED14b/4y
jHR14OhLPbDsoAaWysgUokL9KBUspdWVb0OHDF8P59xs6UbNrRjL7s0Q0gXrFL4Pyw/nKgdEJQhH
6nl8aSb8MUxR5cXNfR8AXFm0XfGHaf1knce+CQm2aZNX3rFDwsu105E7XFgN+zaE0VcGzIVnG2f1
++CxqvsOmVngHcvaOL6aODBO8aR5JpUmjT+dogHZilK1KMvaDAgWIKEQogYw5dmfPHhn3/g3mh5u
nBBZYT54lI5DJZq1N0YvQ+/VpyYx9CfpNfmJZ8lr4QQiW3ZW6SxDJKVsjYgZTwz4C0+ISZBtsDlg
o1SlPY2kBpDoL5YbjMvCr3aeqn4CkbRxpN4s6iJC1aBtOOs7wyzOzgNPiwMDgxOljeMcRCBS+ik2
PRBj/JLqvBwLpJ6on0VULglLk1I65ryOOLIXrgVw7TmjZHaLamvRN6muyAYESB6A4C1l8NCrxgSQ
AqCPtYOrYBNIP+L89xia2pFUs76K9BAcbN2wIl0gXH0rQRQ6PiZ6YB5QL+atuZHqBx94bNfRDO1F
K93se+iyba0Xzdnv8MieaBbAc9yuQhcssESWQFwKv6NWIOvsInJDLtsE2WMzKlBEMEAktzY+aRyu
K9glU/NWXWOCX/eDrnRGBZp1E3LQLPux+z5uBgiiHjByVR5hr++d2omvUdBuZKz3zzga758l4JgU
MnO4H5XO9ZFx7iSuXExWpeNju7VBJPtAqsxEojvWQ+OaxLStHTyG63LXMhxQN6H+RE0f1O0GnHHD
qmWFni1zo7qUqHA890VlPHW2BYRpu+Y3I6rAzJYGEK12NAE2UuxRzSkcaSwbX/8a+YO58pilHXk4
JFdnzNzFgDKJb1rIEK6zmy9aFmPBIEu+AyS98Tku2is5gAZQLphe2dfcDrpjk8pones++9ag0FbN
QFOLkQersekk/k7ftJTz6/RsiYK3v5V48FalLb+KjuEZhXGG1X7zgdawaUqwaQLCtcBJlFoUkUyN
K8LRPwFU5SIzx9qSrupaSuGs101o5y/p8Ik4viOLyQNzLQ5wlUC8ep6XLrvca04jyONfbP/Gizs+
vDouXk2G6rDZqy0/kxpZt+JQ2iyevGSevHtlAdiLPD3bjIbsQYHMUa5ejew5NC3zUnbioHtRylaV
QrbH1nPaddK2tdczsdW79I101NxvdMlFRsWNC+1dQaaN9Z0WnZgivEB8BmcY6QMJJTFllCBqRYgV
+HTKYTboZYMqM5x1bBMvNbxFGFeLGGWPokDqjNGv59zgu/RfiTpelLiPX+9SiGlAgipNXEql/5Ls
ZVkAQMoxAro0EI0Xd3PduGuSLXHI5h5o3Dw3AjH5CsVwWI6m5bBwoo5fASbmI3zdVUvh2vEb6I5e
GpmVz2EGlq3ccA2kM0CfiGIb977zxUeqxc4EJs8mBTP2m+yWvuz1P4C852xa3St3oCGyXnBKsiI7
GAH5WsMh8aHP6+TT4LdPNJ8dZQCP7bPsnNe2e9UGDesddSFTb1DjHDn8iuLZQ571AHmSCFw7ZSle
s7Zx10Ac5bvATuSrV+lHU4blc9Xa4wPqohHfZta7m6gHviPxr2566jzadbbCGmCDQ0nnUzey8oID
g27isOch4qfRkEd7+oracAOtqIEk3L5Y2dzSnt28/sJy6byVHsiVAzu1HoZmyM4iwKOUDA5Ld23d
xi9+JYNtBkzzrQjc4CUa7TU5xCVPUANZyhOAVZqrXSCALETivCHL942jwPrZtOLm0LgIp5PeRSki
knPeokxz16VTevvWrrRnZ2y/hAi0sxxv8xFMdE+tLcdl6SMtnX8Q3IskOeoDOBBI1easu5R4IMWx
CR6NvEYwvMfnu0xAf5wgcI8JMhAY30yAU7L/ZAKaPmzb5sLtdNMoDGreYl2d+eKIrPTi3CkV6Umk
Jq5QDtp6Y7GcddSb/YRM69Oog7u3XvlhOBzmRSao1r1iRetNaj5cPOJWdYltdV6dfvjgHG88FDb7
M0pcHNt+LMRpSc6J04fW5LQGJ/MsUm/ymVfwURryZe+NbDU70jjbDUG7NcV/TA2QBl6OeuHIb6o1
UxU1tqqoiVXPUQZPA+MUGUhH1tkwqAIb0s0GJHG8j4i4p1I94wS7ssYukPhHBUKmlXjLGHSHh0Sr
/WvdJKhuVWdK5ogTnkEzXpOCBevfeTC33pYohH21NBcVzFyrV2Fom1twwOyHJpEgGe5DbZX4zFsz
4GhmWBOXq8zz2bWuEuOpL3K+F02FvBHyRipkhVyerjhEna0/RVo8XtRckcgRxyrzZuOrw9r5OHc6
041Na2OMOLkOP6wea4FoNDsKJ7+4HfLdSOXbQ7zMRxyIujZC9FyRlVLPxpenRcRoVoO4ARkdTZaJ
VYfV9nJEBZFEtOTXMIxABR1iTIrSFJTKKKclYz/W7yNqZSEzGdxMvr5vH7BuN1b4POwLISQh58Za
MUdLVtge/4JNIkgkRF9qDgxhcpswlRLl7DtJuiLlzQg4CydMJ2dj4PHlvSA6q/ZtY3Zb7MCxcIvl
1c/s4M92ePP8yFFJxv0a1dbjD6A9vTm+ob3WKHxeZu0QfYqwzAO9uCsfnJRjE9GVDuq9k+agg8ph
J80SZRBZ7a/7pOg3TpUheJoYoA9RHCIAsvL3pRauZxXpqRltb2wXN3LbS7xEs/OsIuRlGst0cH4j
421ESTmy7KNU5xfcefq50xKwRTnD66jFzd6za3fVjfXwqgPtGTDQsTzr4B367I8ItSq3zHPAQhT7
oInQsvG18AOUIGp2jfM7VLrtQ7cIlwVQF85xgSRZneNh1zUGUKmQ++unebIP9RplHeRCjRZHOPyv
EmvZuI3db2kc8DXVw93VV2wwL4UdfKkYnvd+h7emqWqZU4lnK4mGqnSeRbIWyjlUzrpyvhtLVpYk
K2C2IJJbeoB/mFqGrJdf/cEtPvoZ2Dtc3UQuTNAZR2osdfQ7i7PudhxpPwZP1/hvdnKKa2x5BEuO
LI+sszH2OD/UI7YNDACgYFUEJTW+gsBNkRzZGpNi1lLKRVKC1CRF8B5Uvr8Z2Q4ezj5RaY6X5a8p
KaUjw+ZbILu+WAYOIM/oMrMLqon5OrJR9jM4YbH0gJ6HqAKYO9KS9Q+xaoYO0fwgAoYxGahBxU//
kCdAEWel3+3uRnARv8Z47e/vBkQIjfs5NsbzHNTThnoTcjGcSGpiBDYX3EsWLo4ELrNvbhrIEEIG
TssVar5qcEYGiF6sZyeRdGGaKZxepSTzjTcWcK0HOvoPtqxID3IQSCJ2SORZZOjM4LnrWX0iFaqv
41XAI+DT1K63tmwEkwDKU5wRF8HDlLpzY3T61ki14jCrqOepZ/Cki/XbWcgQKGuS7zjOcJ6CsMdv
X6sREVYbO+xf+n2WYS0DOk2Q8QRBvzJQznmlvZ+Ow/u1yzywA4DE9dk2ovwhk8Ge9R3YZu+m0suq
3/eFGSzaET+PLDHdbdaEO+QAsWeQLLJnu3VxjAO+nm1lu0j3bzL+kGr+5CGir6iEc1NgT4UhgPxK
cIaB/CYEbpPuInW+0MMTyXmKz68Lon5NogmGVG1DZoFF8ApHu9WSRD9nGOipgfNorxi/27ZW7+aU
REpmDEwTn15SFFu8TJGckrV6vB08VOWIgmlTumITgTWrGNJX3qZ4V/SpZV+w57MvTpD9iYSyZkfS
rM/6ke/xa/iqG419MVUTghf2HFVe9qXwui8Jgl5IA1qMxI1Z+NbnGiuD17DV5NI0uXgEcEaA/1wo
j13sDOAKyLVNjZGPKDPGflcU1ms+Nl9Gxio1T1+P7lepmc90pIB8hJfKHsINSXMzMzuSrgxyd6KI
vHOp2uB+vIvs1A6QqrSLcxF4GhbTdq+OtUVeI7WELPMWEId03jIEEYyi4WgeTBvpkA7OxWZmNRSn
GidQE28zE5AVWp3524kWQqA+PgJL6woQ6/0nVyTGOc7Eq17wsF3iDZK6+Sdik0B2BxBfivJM4wJp
/X6a3ldcUnWQ7r2kGXbcYHKL2FP92exq8IcmiBto8U8jsd3nycHt8RpxccSnW/HWCOrvxPPuUXrI
7xjgP/yIBb5BcthKZrWDt0FVVAyUG7F9tVSTG+KnDQCe/eBZ1pX0YVf4q5JLbTXrRIFXZmDhk8Xh
gRYu9CzUrz7qmDFo8Gxo7Na4mch3gLM5YgUBZmhTeutW8uAwmI5/oF79G3F2IT9AUL6PmIcVcbOo
maXvZ19vqF8Qt6022I7rSLb96yVmP7riLFLv7i5o7J3fCAK4hdXXxdJVAIttgyhWlvvuxlYieNOG
qSEr6WYXfGbAu6kVIuDsyAXwMmkGGtK0stnjgwUZyejLndBKsddrB/klQduvm0AHkZ2NVYxlpeyb
F5u7zotAXWsHyLfzDec7qJPB2zR61ucKd7oK0kC70EyADhX7tI9BVRHk/dpE8tslYGm2oye/GwYx
kr/lZ3ryU1PYotw4RVivJgZFT6Uyg6YcKWkOG5LlyKyFpfHiSt5WkyfzBEYMuDUNOMOOBoArtwX9
Hf7TLBfDeUXwGtTcAJ5EpfeH2aXeJdEi4wnU7V1lsWdqSmwD105sm+sY6UzPWIM2D2X+VuSpi9Uo
1j2rNgSq/CQLB6DsI+CaDuANhR3YiQuRuOGDz7n2KDzchd9K1P1X4WPcmeGjX4B7N7cQlSGRDIHM
5CptnGBNo+zaix9QI6kjJQ9xV3YKAy89Yjt8sgqneWjG7r0pfCddB1myibrCOHmVL1Z9EPtv4/DY
DFX2PQDQO+447y6BHYKGwcS9Zwy5gYaXVpvR8/GYdwNsUEOvdpdz+hrgxRBLppw0anIkZgRS1PtK
Dta7Ady22ZQJZw7C2ODj+KJXJtYRpndEvYdK9Epb7+jipvp97gKVmmQb3CMr0RnNsmiQidz3KOv0
wj9KK8GZh1R5hETTR70aNKt74JidozT+AWLl+nPVh/VGk8LHcXkJLL2hSleuFw1/5Gm/0eLQ/aFc
HdutJlfeFxI5YrFzQGSrvwwxMAlcAL++lKOebINE5JtUmtaLDHCCImURn8mKTzPLA/fLPCjRneIq
ZclQiKwA94A7F5SLzmz7I86BThkQNZGx/6FrFVzfJN/6T/0RCAZHloETz/Jr5zTgN7bkscy+V8ln
T/jmmymxZC94Pp6G2BgvKTCxlhVg6jd6wgBXrGJCgYI0d/oCN0FyqKJF1AO9KAjAR2NczgafIkqz
TL37KcoqEhtDVt/xV2EoSgeMztyQLlAguFGT+iu8g9+tZIh1/sj6lu0MPxYI+3cOgjpAJDl1ogTl
VIWsA9Jh3fRuoJ4kb+oWAm+VzEnAON5zAIVVOeKXYVA/IkZSP6pM1ElnK375WYelcbxvDRfhrNmH
zIWfaRcnj5DVFI7PwGwSm3IIEdhMkvisVX4FxiaNf4nd+Getak4081Nva82PEjVoC+RiiWcQ8oiN
Oeb5MUkQV0Zu/2dTG5qzQOBvvrWU5ZNqvjNSla6/D7Bsu/z7X//z//zv7+P/in4W1yIVUZH/K++y
Kz7etvmvfxu6/+9/lZN+/+O//o1URvDy2IHn418LFOC2sn9/e+J5pNz/B0vrOs/bwrpkyHzdEtQO
weoYVrrRDdQ4zipC3pnFCX2Hg6cFz/KNl7R8AuQhjzuwnz4IAPBq2Cay+8Lk5LjAOeCILC7xOk1O
OGPGx0xdkDgkyAuDD4nUgOoiWXaJ/siFbS8LxCvfwFG+xJ/f/SHAH7TISq38pCEGtdEbJz2YmWgf
LDvBM8EE/BtR/2gOTvex14t2E6MeydhZRruUopezPDHwYSUTLiKXsx2R44lwLYPV9P6LoyTelJqu
gzOiREIiybWShZs5wwrJ0topwcMNRZePue+bj5yBCr0W3gNJVsbHh77tll6EgMGyB6TbEWXjn2Z/
a0icHXgWUfJNLlnDsk3mhsWKJqAGHEPxyhzHZtN8XEcHofnCZF60n6bmuf0EkLP0RFPrhs0vQ8CB
UBWwZ4ov9FVxSbGSPZMUl7oBth+ELrxwKJb//E3z9P/2RUN2qY98ATewPcO03L9+0erUiUQSBfKi
e2Z0JB4ltx5LNpEvTexKBar7OMfxymQG88wRSLp5N8msNwq2+quPLsuw2aAmE083gjDU8Xrdt6KN
FqEwsyshGpIhacfvgA6z9ggX5FegfhlrgS/VRosWWSy8b7l6kZmtXZ4ZqOvPgWHhXpB4ifRGZzNh
fDus4xe32hcjSrK2kQVkuqjx7VUL9PCNBVwjVHtVsbakaBNQQZGSTqGl2k7BKCqyBzdFmGWSgCcs
t3WUVicQh1aX1kSyIG3m1O6tsPJqCZLRdtq+fXjowsiKZcoaWG3+bo2cP/75o8JP//6zAsEPHgYW
Ej4CII96yn7zUOh7bSwy2x8vSMsMl6P0T15gas9m1fgn6dvlsuwj4ys2odYCpbvlpbOS8sk1tc+k
D5kWr2VhyT1OCc1Xph3soTO+oqRv2AluhmvycrH9dKvUW0dd0+7stGwecuSdrFWgdUliHMjmgamm
S6xbQ4nKvHMnEUGujXgZqzduCOa7dR6V0U7EpfUycOASBki2yRu3/Kx3wGpUXqIeNXDFYFDYyVcj
alqUBidIn9Lx3FlpVh0saclbBD5OYFmQrRrDP4WGPnztOi1cNt5gPXC/ZnswzuHPj93s1TAq1I5V
Uv5RML4v1cO/yJ2TLfJ1rDHYB795ClyWLAq/NQ4kGoGwH8asx8Eo8tGXtZ9FWxSzhKB0KrW9Fns4
MefmqyjD+JvqAI83+cbRGZRGdUjzYcp1OfvAtDXytDrSbnFuaN+IkwhvBeaeYkkGC4+azT9/e2zP
vv/2WK6LDAXQKFgm3ir0yrn59ggz8ZKIOfFFQ8bdsnJ9++yYAj+pANzLrWX8GFVBEqnISHoS81jP
jhbT13d6EqlhQ9+uvK7Qpnl/59cayX7UUVFSqCvPQ+kKYgRJkJcYL3d6ugcv9/tDXEZbp4v9g6Ua
PUNsDJU/rncYtRFdMk1d0pJMPWBM+IdZd+9D081m6qHYcBehuneXDuwZPydz8369v53q5ibmue6m
vr8yOdLdTbOT+3zfGQBmM3XtWX/jN19lnmbWjRr/7PZtswnx0R2CJAEhHHWpicGddMD2Tj/MOurd
6RBdH4GooKag5kamKSbZqzgQmlocQ/1ujt/p6DJIBsQq/c7MAFK3qLQ63xgB8huMIvyJnDuEIwP5
pU1r4FHY5XB2R+kdkI4JTj9P488IAwAnERkD3xV1Stra4U+jNN6Amyq/uP7wa5BapFTl2G/a0jtj
DZ8Ci9RI86WXNxL1Lziw03KNXZLBORv0PBfKWnTJuzXrS05WRIrZMw2QHbsdTx4c43UE5DaDn/DN
iLSKk2da6bLoAZ1dc7zFRzMJTtzozE9dZyHlqKy+Yn3It4mFmu1BeOVXM3d37mgYn2i48JHb4Ci3
/8vZdy3HjXPdPhGrwACGW3ZOamXJumHZ4xmSYA5gevqzsKkRZc18nr/ODYsANiDZ6iaBvVdYpnv4
N9N0VLEimCzjXDcD7XSNeWuYiuPf+oGxmzF3NOLqxrZycrnurCJ9ZU134zSG/ROF1jtdS/oXC8I8
mz63WmhK5+45M81okzVG+uoN7RJaCVhWtJH75FaldeM1DgR5Wuh+qlbqBCaEliYkC+1RZyuA4qsN
xdEIXUAfAycdM770T/AaX7GxnjZGDyy+NobtXOVaKmdLgau3OXakGTYlqkg2188orjOBxJOBeJ9L
M74Ux9RcvGFgwKFFO7IKTDINxEm67VBea32dh5umjcWR+orSA/WNBkpn0g54b9jwZpm8EsAbxSiu
eKUf6Y6rJt0tA1LxjzviH9MtRVtEG6YgUKnBIF5myiot/dFrALD2pm7rZO0fXO26Kr1/v0xdDFcl
ajPk+GpfKvPLZXwoUiAbMuBjcsWgoEujqBE18S2oPQCy5hsBszeJgq8sgWAQaocQiff5X0z/+NjF
5sbGg2P2SszUf8j8n6aL9xH6nwIeRV+JVqHCOlmc8jZ9v1SBB2XppU3Do6HAqtRJbZi7GBtsBGN/
Hvn/WWNezW7qrdCYmVzcrEyRNoYQreZ53i1ypf1Rx/50M+oAcwCpsSMANUVU+K7cGi7keCiCQUDT
L+s8WwMZwM+QXD30XicP1KKLp/qXJsiE8liFNXCuYAqWVliAH8KGzWjKqvJJ68SO5Xia23QbVTwv
t3RLlwx1blYV5hbisbI4UB+tRndxUCrIuFqdQ9wXaVa7PecNDuWiAVbmjkaWn0NzkKauAfDrNbGq
e704EMxyhITAoXLgIU4oTerrtw0P2APdc4bTHYW7SuAcHKjP4WHTNSs7SMsVZKM92/Bl1/2cdBM/
Cfv1HVEU4wnyY9TUFdLZbKxs06rRSTVp1BBpsSMG45gFGbTJjd/MXYJprsuNYxGmrl+D5ntK1OfM
QkYe7tGo4oPxo3pZOeUojYGHuKJ2CnYl+FxqiC7CyLpNH3IUCVUk9fV5HCZbatOiS/Q8Jei79e+3
ZjrTv27NLBcsQMOw4duoe6attm6ftmYOizQbaQnjAviWaA/uNyZeTadaLejSL6DUBWz6P0NQG9YO
apHIwLe2DeAdHHRX5JaKS8fSFvxn1zsnXn+XyaG9py5plMWGy0ZuqEkD/zIpD8Y7CqBLoyY5atKy
0Mek3uoqHxv2dD72lRbU54rU/UHnvwxOEpBNn6LIx3O4OlCnbuChL4auAzkuc7Vw8w8bD7xtPDwv
jz2ZehAcPickPN0a8FXbOpYo8ULLUa9L3J9W6WBHUIwvRQgZBQOaIHcmRL63SSjDcwNNQvhjttZO
TCa/dji7A8Sq20/hMNYowfXuD2lDXBpJ5BAIe9f3+p2HE8YJNEEYtC61yFQk3tpqcEKMCh4O/lKg
nNutgZqvmhjDfPv3HyDvHwdDy7Ut22U20x1wX4wv2SIRFG2Fr253CT2I/oQmGL5+NVXgvBbpyjRD
NLUqgwu14+aQ/QLjBErfJYzU0sxaUyddNHwzGdJLU7CGcWuzCgrd3DjcnLBJgo6fTwUsIaGhLPNp
WlETtq/ADKkLRS8D+E9orxSyDFAczViWipR1Fyt5/hY0BYqeYKI89LEGe2U3htGYbYNABVLWKmAc
/LPsFYoI5Z6jbLdqVPpVflim0B31gWeS7GyteCArlaX/32I/haSBse36bvLFOMarscnYubQt97kx
/7QV7i+FN+kxd1Cxa0dneKWoOurZGUQc75nnf1oqqhoBmQs5CnIUhaOYkjXFWhSFtah7iaJJtJYO
ra3z7z8ZusW/PlpQKrZ1U3csx4Ufvf4lZ2BAMFJGniUv1tS4q0kpa9MlEjosBW1o5Cx9dJeNwwoS
LOImGgLYTFCcjrfcpzicwLJbpx6RkGrEjXTj8NBLq/GLMs0e8F2nMjuVz12cpFexIewd9QGbz85O
J97myvtk1y9abWpnim11SPCk+POvKbbOq+ohP8+RfRR6K1nX5ryOxBbv3Ij2m5sAQLka4+zVdaAa
TeswaUy7ymg1qNw49boYrebQQC4dwGbdO4yOljwjz7IrKmN862X0ub8EPYr6vTL/3K/iBUumtyAd
v2m8eWi5dQPqeXuPc2hw6+rFS4x00avdOMVOqQ9uU72tXs3QuryDooRpATYW/iwg2nAh3I1qTWEY
XAiU8zHGp9Z4+mgRJOej9TEPEoKfVqE1P+ZBbSG4UCsPxfwTsgTAzjAEiFUt9b8mpwj/3a9Hv+zH
r0CRH7/e5DarIZcghKUOV7bzRunAMNbVrlrXZ3Bi5uVDiFMVUndt+ZAz+71vGV3uKE7rGvM/vgve
11SnSqq73HF0PCqR/uBfvgqyBzg/zPr0UjpgjOlth20+VaDmshSky3aG1U4wQvi7PmV6FarkfDhr
U40KBNgnK4hm2Y+aFiYXfLP+DAXnj9boBnetPawdPbUfPXUBrRueHGN2TwGeU/0hmF1d5tYA0nkn
2+JAoSh9AtMY6eGWmrqRjBvD6r9BpyT1oWZo3slcmnd102S7IdIAq1V9dGmjylsntSM3S58mg2Q1
Ro6z45y/xwHi+9OQHj9K00GiGZDWXRqE5Q3Nypo8uyuwDVI/hXqQiasuAG2elhXMLg2Py2+UcB4B
ohDmx4mBClo0Db8F1a5XuVKBbHg+fR8l8HtNkL54Io73dRcXu6pkxmsasBUFwCXbWA8crIMBqZZ7
08XHhgZoScddaVqERLSfB6lz+I+novn1qWjohs2YYZmWZYEbwNRH5dOGq+ricIAJk3aOONTUFxIJ
R5WPo9YzG1Yv/QuZ5Esf7LnbteuGoLCAxeZHWTh9knNdyDxRAXMC5lnjPLoMkGaskcESgeYuAyZA
OLpPIzxOW9BAm9uWkMsFA/IpEcBKNerWArp161nh6NOwhiRjsqNb2E0fAiMMj/jduiPzsB/ICq18
LaEBtSpinm8L2d0UeHT/DHn95UYNDaJsfk5T+2VoQM+khn6JQU0k9U0+VPt6Y3tVeSW5Vpd2DtWa
euYG9dcbHdv06y89QKwJv2EKuFB47SpX1PdMaV3RJZ9s/SygdNSSmhXyslAmSRzjR1Vozv5TnJrm
AOS86fRIriYXaGS9rvVNH4MEZY6HRccmLkvZ+iSPRLo2y0WxO6e+3HYKLxCUdfTAe/jpYXsHmKtq
wbFiHyDPg2+ytEFHhTNzmsLKsAeGv/bpli656qQ7150geiGkvfk60I0Pv/+A2+aXt76hO3jAcRvM
Nd00+ddKgd1MUPNzAAbIwwIZIhDan/rCei2FYTere7hQpY8xNJEeZa6DS8sFP7WmzB4TUQLtKCoO
vRM0mQZHCmAwMwCebBArpKcUMVskFUTKPMBBkmpHRRy6wJY9OUeVONE+nso81M/K4gAiQzLcsVQE
Ox5LrS2VlM4m0n4OLR5LePp9D7lAeRfoYxAXP5o0igP79/ajSJz8HTHXgykCKsR3Mc58cx0GukA6
0JkoKVHlxjVz/dx76ctAOb/OlDpcx7r3UdEO+llitPJAufn9XwGZ9X/8GTx8pz1D1z0d+sf/KK7Z
Jnex5UempEusCTREKJNPqzDpmgi6iKwCQyfkwx/VyMRNjSP1g5FmG2i1wtYHEKQHrYxMHMVkh+pL
ha1LrE+bwgvde5GDMz/kjgmLgsa9T0qtOyfYTEH+sstXk1cJuCF6xp6CcwbZQSj97LukGvJV3Y3Z
uszDYDsFzLkvU5NvAdV22PcpztmdNXXtFgJ4cj/FAXazEM9oUL98i6KyRSp6QGa87sdXcMn8FGe0
uX+JT5HjWfp/jad1cpn87F0YaBCflcFreGchM7TixGVd2jScZ1Ds450RwMd3KM+hwIWPOQylJhsX
ofWHokh31EWDS5iR4qEJxDfijBjkbVe6yanoOQOaERcTZJobWbDHsi66Q5+KcsdzE8fUMJxa30tZ
c3bpdmhTsZNj/X1uwuPprpiqcDumkPb3NWQUjvnksSOOC7izPHRS+9Ptp9D59lPAPE0tsCw1T6WR
qJEweKmAmiwr/RTH8ls3Rua2FS10nIxRw5VGAIbUT5/ac7iaQ3e1CZmGHg+uzdyk6fMiMCiFLFfp
//6jb399wULRzuIuyhMOtlwWM768YAFt6HSegu9QD3k0ATEJDh5c00qY3urWk/i4K8bovW+5+59x
hWXhbxMH3V0ePOLckH6bMnDyvLgztsnUj29u9VTYQ/pNV90xyt1bLTKrS5fkUHQvwgA+ay5OG6XV
PlsdAzQLpMCgi+KjjkPCWigmoVG7P9yYG8klZdV45RMen6swgOWlo4X1JcxgUO3p0rwNoEF/00FT
AJVO/GivKCFEDXH6Wwmi1qcBmgEvrvcZowVJU5oBVHXmhx0GJqj+zDMC+Ny/pUJgKZQ3fv838TxV
y/8MKrENU/eY6yBPwHXbtb+kCVrOut60i/EypkD3GDDiRp4sdosTXcYkLeFIhUvaAjXk0+2oy82Q
w0+JQrRMlicbHk/v8z6152g1myKXZhME7dYKtMjPlP5mjLrupnCq4ioGvbjSXevAqq+IgnT9ZWCC
9t02KnGCpoFE7RjoDgKGAMriKI706t9LpWq9aAziozCHh2V1ivDgc3vOzWn7aQ0108bh+UZmuyWc
lqE5dZ+vMkinwyE70U8iH4abqsxiVJ0KvKnsDJgt1ZcaTWr4OLVUAHADkpbpKEMV2Wj+HHjs18Ky
YLqUP7C+s19LDoQM7EngoteDdtHACnCjh8EJ9d7GXNd18Sb6HnxuG0+g3b80UWEZ93Bbxc4QwJOV
NsJ9KspKfTd4BsP+0mZQ01Ssb7vtIVoPi8WdNA0I+uCTBtDZdY6Acoi+k+XE/GwIEEsTPmZNrpx2
LeTIbqZZfsA0/3CIwQbDBqSCRj1fE5gI+tPIohHeiNrL8AxVSk1pbzWcyqQPTcwJAqaQQ4XEjFes
XeLFzbNcpzqVKI5+a7LOWxnA+F4cA/AtVKDqdRdPww9prAmrLFUAUwFw7A0OugjdEyE+YTPpbMHU
wEtxUMiuBQs6A0Qn+J4CyI6KsQLS0uVTYPQxvLjnQScT6wgrBT0epmmrXNU7wjB60aIJlgDUsiZ0
qYukwtAcAjLm3gjTqzeYzn1a5zEsakBqGHO8mIcxrTZD1U+bsRfuPYUY04uJ17cfc2tvcpM/BK6l
rZsCBIoKSj4PEYqd575s3iCgBSfRvEPpM4/lWlS2jcwKCHtxCvE9SDJMx8Hubqkr8uAr5JeZ0x4t
T7/Do29CHc+BapyQ3v0yi+5G6QpohyWPX/plA08R0P+ePi0JsQGQPVr3mX5oSQZaNR44B5nmr9Q3
L6J+LxgVdQeWWN94FEJNqmkA0bH06nun2INLGJDE6cG1gh9e5YW7FMYFPlcVvUbx2eCmAN6cFgBw
pNmrL/0UQX1JPOarzoOGo0PUOOqMFN2u02GRqeZS8KfRebLdvs+jYJoGqJSzgsBeDq5wDAmFJv9h
hhxmEplkT23UDWuUdbRrP8hhN3QCPsYFzrCQFqt2AhVQ2GMOzdpqg/C5cntYf+Wl/iO1jT1EgOLI
l5Xwk7TX/vRy8zXpY+91zId6ZSdZdQMiJGQboTJdBEZ9kKP5QorRdFmoG6OXbRnKBGfq75oAyr41
RMdWWt7Wm4W5MQ9bsj44AX+Z45b11Cq57N5X4cm2rHZU02Z4A4FB6gRz0+GudzMB20uDFpXJK/tz
hF3nwU2YyMNSF9c+Iqjv1zVqRYspjfInh5MIchfJCfhfpOGBdmaJCeZd5qRzH8GgnW6AWzwMXnyr
G12IZCrdyt40NmDMpEfNzfSz16YQr5yHAyVcqYazAdpZKRTCmZNd9EbZYSeZEZ9MgfwPuY9kNfw/
RWOfic5aBHAy7LVYYDsKKixdaEAYEDGPQhTop75HEvydFft3Z0HfASOHRr4SUp3VU5dzZM+CF7MZ
wV9dlHv/FulFlsnL3Zd44PXu07xZi3XERF1NnKMB7c18GM9B7qWLo/s2gSpjFeWPUl2cSn+JhDFc
TGw/H1sLSX2N9WDNmG3+WOtpdmR6C0kIFdumMrqv2hgQTwzShF+nazGoFHEIeL7Rp5sAokN76Q7j
K9SStqkc2GMgWXODt0ALWS706yrMVWG9ajY138Zewh7BqF5lZtqfob0JAQGmja/IAaRKVc7bR2ky
ryjUiqUdvK9I/fSDKUzLgLZKoQGL9Fj3KOJIUczLF13j4SVBtsC3nLB8McKg3jmyszfUdCqzWwUC
GBFquol3gWqOcUdrFFm4pu6RCyg2qDWMjzXiAsffWrPXVVpo4Psg80A5CFlAsQMv/blr6Ucizlzp
AajS1DfnJYYM8DXO05e5OcEAvrJ76C8j83gtzUMW8O4mrx0G++FwuHGTyTiGTCI/rNl2eh1bfJZB
7hx2RgOkwTotegGydhdusK+AK0skocnXOeGVLgY4zvuy0VK/yqIiWLvZiP9JY9+5/XuE12QgWueJ
/R3qb+FhbtJcWKvpa2CD8JJV0V2cRfOiQpP9ocNDnsKWfmpO7V+JJSxgZOBjWYO7sYPxErYjIYzI
D+CyPnag3t0EWlLczAOe6MpVZ7goWgND/Mm6nAOkEsgSiocELv5iZz5bl9MQTfyIppbRVKfaDdyj
tzGhCPuJvk5fz/devLya60DfWg8Syn15nbnp9L2213Cdg7ZrzJ/CptDWdWsD7A7o+hj5cWNJAGgG
c+/qsbyMuaqIaihWUkLDFLJb2aB+bxOqYOZ6M8csiQ8ID047JGBgJ6Aw9ImC2X8Rwi/c/gQxpPqw
KN/TXQvIkuJrHCGXewcW2fhYgH94L2QC8y60OsnHx56LS5Am/ZW67NYIV2yoQ2BMMBgAHbrBVs3e
0OgkatQp2/xnyZMCcjdJ963pRuy1OQtPRSG9544Xq5aP3TdRaN6uReV4S2HCDc94JoePiS3TCwrj
yRymeU28GtquxOkusB+SHJqWOT7AJXOcY5IKeR9W+lM3Mkg0gZt1z5CgujjMOad46Nzn6qJVFdsU
HY83S59hNPdGyPmZIlIX7JEc/sfAfp56g/GnwWHto6t/o0YHScGHCIQBanH8TR6AKYVqemQ/xZEe
3APXtZ4j3aa7xxMJ3+zAfsQpsEqg7RGDg1BqMY6mbpFD5NwA05vOkAlDoTbEI+zaOtp0HTOYZASF
6T7hVPG0SDwUYYK3EYmN9Q5Uu4M9yUHAkaDFplevzB2AEZMPFcpb1NzzZ1HoAuUFYFRhRKzd87ZN
fMKdJIF9awJg+RxCzW2OKMc0fKja6v8coX5KwOGKZySs3IygrvlQfmYw7W5gM9S1kAGKhn7LkyEE
WxEv8TUKSOOmiwZxa0UZqImRK27lYWha7Uq9dClyz9wwA5vu94VU/CjgiBpXEGdXrTlOBHynQYvY
l/j2FJtR2N9SmUZHWnaOs0Vx7HX7ZY4o49T0s16DlQTYuO+/Yl93kBtVC0Ba5P1XnNvasZCxdl2W
A27B3NQDQ1GQJmh2uyvUL2WkQ7gOO6faaUX35uh4VZWwLn9SLVZVn1pJpDU3TWYYTxYf5rEm6Myn
wmr+bd7HGFSbCj8W2kFyB5+5tv8hvA5nANWCYX24dwNwv6k58OI5c1EqqsdNHiBRNyrVqK4poK8e
1OWuU3TkkY/4Hnnao0e1zDqafiRNVp9bNSjC9H3BebS3NrFnYaGS9ascopA7u8RzJLHHWWV00Rt1
G4GNcxmfSZGU+isTWg6sYNGGREipb+rS4aTZ/S2FLf0f09NAAwkxK/utO/QJnOgn7Vs/Ge93S9+X
u3KKwrcJCnLzDLdurk7WnNqptOAFPBrP4OrAm0Ib7sFpRdZmeHHq1HhWr/7bMmIPUsVAYMg8pdD8
8G1b5Jc00psNsN31fWEMZ0hoWy+wo3MOYxTiRKq0jbXJTdd6AJgWNdE622KQ91ndgYYLfW6LxWWw
Ik7UgH958BR2LaAFkRusZvZUbebJfnQgqokUFdghrL3Y6hfrmQcolh3d21apPQm5o14R1RxKJtqV
Wg00vs+RCW4/NVPWsX2JB/Kamm2Y6Rv85xfz1JyXqHDEJTs6vHb3mo1DJrR0DNMHgQEbigYiDwOE
vD2wu6cBAj0wR6RmbQ7eTWR4f8aJN+zxzAP3CqYmx86DrFZfN/3VBN/6KkDf3JUMltVS9S0DI/6E
MB2HmunSR3dp1TdrHSKg6y8DLuvr1ei26ZYGllHT6pRCM5IJ9CNpgH4aKnc/vERWB+qPbWe6uN40
bfj4LQBQC59tJz/TXQOHt9an21BiJPJQWPGtIEtW+uSNULpGJw3TRdAw3XYZR2Iu77S1yQrASSGS
3bgV31Mr7McEmk7q2U1tc3C8UziFfqwGaDSFetp/ALkMx/uaYTM9nHZdxrnHPfCmvmTYHNeLrL4c
4wuri8GfUVQ9fC2xwcu3C2aqLSC5X7H+hiBTI+iWyqnrbQnI/sckQInsbYviOAwEwmwdpCDvLjrb
yJWg8hX9sfTQ3RIaQNne9SnMi/5wmnIlODSoRiO6hq0TPpYupGinAYoAcLeOHlGrYpDNHwEeUKOT
5QUPAH2oIeqA+CtSG1pjHSmcuU2KZ5rAP1eFw2nDu6la+0ItmgUv4EvnTSlQHKbu96EIYWSAjzzv
8+BYQ4n+qYGH6RoH5HjfqiasSMG4tiCsR8E6fO33Zj7yFTUHBpRBbA/gIqrgsjGq65SL2zm2AX4E
JpU+HiBhv5Ip3mKood7Tj5n07IlrQX9DoZ2O7yxe+8mJ1rEj22+g2ALYzgQLeqWZgldquB5/bdIo
cGTGPKrVzudgUNI/N/9tblVAvSDpYFMeMGztYf/zEPYVP3mxU98hIdbcqS6eRfyU4FRxR/0lM+Yu
r23WeZmAy2Q4UHuDbId37UOYprtqd55I7zqpSxQXsOEY3L8oYOnHWa2DTHmQbWlgXuRj/hIcNVDX
GCYm1zMs1AXMJunFG8l3UheYZUetqYsrAUWTZgRwOuXtdokHXOKNWlUt9DuzBalQ5eFs4q0Ts4c4
6kEHvHgKuVgwhFX2jYLyVve2Hc4+K1lE2ZXLUn1wivGtgdYh/vvkeIWiYnZt01j3c4XpaZEUnQdo
Rgxx+08z4N0+AqqW2cjBRWxHurtIb2Cz5T2C4mI8tfmnxt8jFFZpewr7e87QxPfAGHjw1wEUfOS9
+aKLsThWCRJAZMSDA0GxN8yGJxcxsVd6/dPOAGzgrWaz4EqtHHSjDV2oSQMqgrYAtEkAM0FHlodF
R2rSHQj2QBTSpuFjOfoJkBF8X46CY3zQr26A5wbHN9mOOnwrI909yNZOV3hzuI+OqKZLZg7fqWV2
GTQkLTZBtdcJDrE2xo+d1jFssBSARzWtJCuvETYXeSmBE0ym+JKasAEwUY951EKjXI9Z1u+6Sosf
pxq+EQLkWp+mmkmWn8dxWEOKrjiFESBDVdnDAUUTJTXHwECWRcvzbPf7+odOVe9f6h+O7egequKQ
lDGAt/1SlDJLUerIXuAlHWrl0TRwdHFL7acXaFut7yDAAs3UQQJ3qHjMIJRbUBuYTDC2cCD+A4+H
75bmhW+Whc8Xalv8uWECmYZc4w9jp03rHDiru7Lqwm3pNvJGDMEE+X5b4OVdyUNYTeFR96zuBGcI
se8GZuH0mcvtqGnFLQCw4caso3YFSDKQBdhurpx66F5cwJeBizHKHzwNL9BFHUO/kPesLWPoDPbh
pvIyuCvY4G6YasulB4r85zRPKHkX6yQYi7ux7fJtXJXTRSs0fR8NeoNyZQ99lWnQd1YoNEgCoRBh
JNh1p60ZHmzOjRM43p6vB7XxbA1OvHfMVsPeCs2BAdidyIHD4xZNWN6DLouk2Ymanmc+W2VlXKkl
XOlDbdR6tOsueagjsaXu0KzLmwnc0/kH9IV+hMeoVf3g3IL8id8a0DREyRl1JplApkGB4qQnuF/Y
U3UiEFrz0ewjpF2RZHwIguxODtnwkg49aCxyAo3Fid2zAWuiDRCZySuKAze6Lu2fSHDdAfbQvwQ4
FWw6SL+eoWHhnO041demgn/2db8zsiq/HROW3Zqgw4BeMcIS20YeACzg7FbzoLNqwidlR00K/ogT
ZiV3TAtiGH+JYaPlqOcZHM491LQgpQGOE3DwyyjB4l1WQ79Hi5MzvXciS1uZYRk9UEtim7q07Clc
l3DRObkJs4DOTGZp3sTC2w4HYBfS231+HhrTXg9Dln9n+v85QpRuB2Js6f3bGoJN1n8hJZjzZeOE
miQkljxX5ybAlP/guyddZVsOSE5nr+79ybNW7/xvYcTXAU1iixPn2/sfXQEsIGeSOEWoNUbk/e5o
pmGG4qoiqNVXwCiVTXHCn7Y4Qhcz2RqoPr5CWnRv4zv5h8mg82u7YXUnhhoRRaP0JfJXO2J3U1Q1
d30ZQ/7XiPbEXwULiB1LfcJPFCVkRyFpDDMnKzlQE4oenybpodgXpqb5YG61WxEodNCvl0YHLtan
ThgZZnve9pd/i1v6KpZfABSw7DckRHo/VrrrwrbMfZVPr9RayGC6A2X2SA3qUKiDPnFxQ11LGM2c
MDj3B+bdgIKF78obkn52J6kwGVp9g0yPeWalOawrsDN/TMkc0AB6s4rsqr6JHIA4fxdgB1V5mDxv
HQOmx7L97x/4/6h3O6YOajsnzqtlmVzVwz+h/HLsJdrR1aMTROCR2/H7uDtmMtGfW8vxXcHko5MU
00MgjHVUmuy5H2EMZlT5j0BU7LmtBw+J8xycXDXHy8BIcJ2khvEZYscqC9b4CWI/r8jBsmF8GiD/
jrnqIciCgF0/fhwLnLU5wHhrAUzFxTCtPWj6bZa+1DPsK5RCqGfBUKXM+BxKAxTa9CvKOnY9BIO4
BUoEvj4lZLpzC05DXckacECQI7cr61vb1dZV9Pi3IElEvWA8Wjdhh3NRD13oF8CK9P2kQ2OQRtNf
lygdfV5C6gMtoauFY4u9L0FzWOOweYlQZeqX3yJx678mFoSHpTYH6Pat4dooUFHRbinnRZ6RQhDL
gqmmqv8tA0aU/MemwP2KiXBsD0gI0zY93TYYYCu/fkbsKrLsqZyaI/Y+wCSq7bxULx9wzfGiUXv/
5tcmsBHvozxn5qfgprZ+eAzEdFFa+aZlLN2GgccfPC2A3KyVvIBOxB8g2cIfwPK9OLyFLJHqguXT
ezwNJoCSXEQbv1DrIz63LPtmXrCqe8jVj9COLGypQys3iPcEqjRSDYXDwXxrwSu+1upC/WadN9RP
rZ6n5Y3XxSsThtlbpzeSh2oKPD8RBnC7qB4AIBP8lY3gsDJIgAedEkLPEufB0BJ3k9gdXpPSYUck
C+UugyqvehyCYGyP4puZjfc5zG3+atK3qBDZnwMewj43G/GcgsuxTj1ITcBmJDxEtqPdQnb5tS01
B4y3QGxZzJxd0Q3Oawp0tJYPyWMobO0//uTmV3Ckq4MNYTkWBzzJ+yc2KRl6S59yZEvczsWWZNQu
UgdiLo1aeBTnrgYPKfQtl0AqvREr/rl00Z2G4+faAIhv3Rfjcw+N/T/hKA0POCShfa9s1q2wg59j
rb8FYRt9MyBGBJC8bT1MMQwvGtkk11pz+a6TQ3qK2lKcxsiES7uB8n3xH89CbHG/vGFB/TCZgw+g
CSoI7Eq+fNATbnbYnhf1yQKC/QzYoLOXQFgc2rAIbwaX1xtN19tHzcOpAnxx8YPBQKWqSok9WinW
yN9of+QZIKxGg9q2YWpszWRTXXO7rPfj6LoQh3eqC/DdFjLtcnoY8MT048zAtnnC3olWiiT0VOEU
+edUZBFY49x9HkNerk38F98yo3d2Rie6IzaGBnDYcba1G8nvgwQmFQHAGW+uo195xiEjYmi3nRtE
f3lp9gNu0fwFlhfBipaIoRFbX/FN7CA1PIy7Asyb1WJ/oRnVb/rIIYOCKa6MM4A/OKw3QDlzV1Ud
Ibs/9PU96uV8qo27wErqexuP8kPC4NlFY9EwujfpgB0Z/pTlc4RTN+A6Y/cd/wfXqkMN0te9p0CP
HXxORqR0G7f7CeW770GFz0kZAO/kImdxA91WsYqy+I030EMqlUZS0XRIhhvJG7UkwWJ/6coT1EEL
SMvuwqheFRXDZ/HXO2EmgNoPRQUgqo67T6MbCO6hLmPUfXPfWZ3xpFoQn/zUorG6L82nvJg2loqs
mDtH0lijWmqM5tFYidb/bd7HT/+YR6sAVucdPGkOmzoex5Oja8OpzFnqT7I05r4QxAxYff19obil
SXfU16UQl8QZY99D7L0C/A3rFemQgjbaGZs5bqx+uswZD8wZ8nsHIOhdHEXNiprd5OX3CRRvVpE7
wYlJhbSqD18B3zOy8pa6hBeUp9hq/qCWDAVQaUxnO6itNCczhLQzgAoXuhidM+FcrtoN0l07iTML
2IO5ftHSiV0YDVNb6hGgU2MTQ9f3Y86yEMyAMx9iAfHOAgT6gGPeyTWBS7nYANyeoLfJj7yOZmx6
0SXheGhlybblCC5d4plwDHDa8kAu30nopheZlw+RBS1isgZfIqgvUxEAtzxQPF3w3PnXNYRT3Ixp
9CR5HP8wzWbtiMF6hRUl3/auxfdlrSdPZZDfUUAEtw5/0HGAzOH7e560Nl7D7C36UentGpBp6zWL
DXsF6ZrigM0H0PmhDLageBTYRaKpW2H8kKEO4NYZ4FCqC0/F9wgapL5fI2iN0eLF+v9Rdl7LjePQ
un4iVjGHW+VgyZac2n3D6jDDnDOf/nyAPK2e3lP7nHPDEhYA2pYlEFjrDwCh6nOt2s/gF2B6alG/
D+O2foqp7SzN0XC/4xSxCKna/XQbuC9gRkuMQMbPseUUYuDeZrsorcfl5LAnN9N2pxSB8ldpmqAW
/Oqj9dpwNebW9NiAk9yTkap2ulfi2iImIXNpf20BWuNJ1F5twDf8Y5LkpVAyvI1t60tvp/42scZw
U4eFjZDP/HWaFQedTbu8uIr5LsPAtBXq68gQY3Lw6KXDMsWo/KLHin1pC8s5lIX1s0YFJ4ZIWYMd
Q9fKd2N3H4KG/khQ7dZRosjMea9pIGVShJI/1Fr/WaSl8aSUffPkjn2wkMMQCbVWBjJEe1DuEZPz
Oenf//fdvGb+yd9yIUhbfDc9x9KhSf8pYONbPp45uhYfW683oBliCY0qcpiuMdqAnEsKZe2Go/vD
TvxkUZuN/qa2kM8CLRmfDC8E4W2YzdGfey6ZUW6FKeRTa6ZI2M6kfPSseTU7klWomOZLAI/Nq9PP
/ZFcqLpIRLNygIXU1hAvvDxoX1u1G8/su9/lVDdv86fCDU5ypmJaysVvPdD8TOzU0H3Oh58tmYVV
E4bOqhyNAtQjl24OymMfDRFOX7/aehaBsb23Fat9UO1kqCFXhr227AUDs0Oe5am19WwLKk1ZyNj9
oif1wWjjkrwGY+Xlt7EYgJ6rVPnAycFbxHUE3DRr9XATJrG/IIOmTmwrJ2V1c+FEpNI4Vqy3d3fN
u9ztXcpotj3jiGMuEK5/7D3lhD/GymEWTl8ra0xVZeHXmvs0acapKbTiwWXvoGBcglo/0DgXHq9o
26S716wb0+ccx++UXaUkaKl3/J6LoCi1k+d7G3mz2xwOh8vAMaazpwbek+xAcTBaqFFuUCC8mi3Y
NlVmygfdOLT2cL05p8hYDrJzZWXox/wW7IYBeoqtkDkQuXWRcwdGdpt7D8l45QuLydjR/y+KbfJE
8nsW02UfxwYWhTqddOb/EAsYQGcHRjvFRyfL4ONgf86zyMw4p4YVulx5dO0EaalQhPVgjoxJ6M2r
GwEHa09m/O/fS/PPExQofw0tMtUju6riR/bHxjKOLKv0erx8I0dNHybhJatKQ9lfF9nMikqYLpTJ
Rg5hpek2nlvWpHontH0hNJ1r7Bpl635x7e6SRSHWiWKUvMTQJ5Z1TCoxygwf/z/FLnc5+NdF1KPi
nVQeycRUaKLU7ajvvATSQAlpYCNxv9KTS766g31NU/1niNCTlb2/XURsCI3r//6+iTfnjy2558DW
tx0yFK7FdvTPd65p/BHMa1sdcpv9r8VaiqWyrQ6nRkAWOJ0EC9lsM1AKRo0knmFXw6kVMIUcm79F
Ai9hVcP2WiDkEZ6KuCVpbGRHN69DrMsJwVoGTSTbdqZc1WR0L2Hpe9tJ7/N1bXXKm65OsAuxNd3L
puKoySIxJxhJojdFc7v03Pqlasr5irbjzg5d5a02VXCWBSujbLrRDxVbmZ0Z1ukybgDr2cgWPhaU
CCanAbpXW/0LX7JlFHbKRQ4I+rJBaLzqj7ITSgrKbGk7bmTvrCUaaOEMjmOuLADLF4i5Kv6mJtG8
kQA+x7fzZRezmMtezg6HqEzra5Dk5rOZO2uJ62M5w7hIJERwpjOOIWD9JdxJxfyBUuPPeChRXfYw
6JgkOax+j9PavkqsqwGhdd37CM5VnbGy2zQUmJa3wDZ06nJ5+BQWA5upyQg+CgzW1xMF2T1F8vBD
gYqm91n83vSRdixrXVvK6WQOwmWR1REbsi59BQ+xwXtHHAyVYNcPPl/XgeKIOaDKOyuZv+uiIUXN
El3Em1SG1iQf7lRmhxvuDPmpaBHbboxDtVduAUpOJLjNi4p92FWdAv1JacevMox9Rr8xoxSMsuC8
9Jl9MaIgYtPKqLAbvw5ispOZPR7Y3KsLp63vBTw3gKht7SY1l4owvgyFN6berkyTD5NsoNiYrsyh
r7eyqTRTfgJy8ZqoNnr5Y6d8GwajffCF7WanqWvLRuFxnmJOx4JiWJVRcbZj7YroDt9+31VWvV3m
l0SwE1WvkOefee8NOdDVpuy304D6duROZ0U6zyvRaKIoN7xhyjziQM0Ft+7pqUjsHRr/7sNtWBYZ
gLXacFqnI1r8hRFZUcDmv3pzOO9uch/TAqze7I+hjv4qvDi5IPKNwjU4zIU5Ns6HqaJyFJiwh1oj
bZ/dqHnC1cb5iHwNoYDa7/bZGPVIA77K20Rx4W0Vwx43shkYvPue5r62FDaPiWOizTyBog5ZGRck
DzyNTHDlbQYv/3FrBm0Z4n8EjblYtEGr7bUuBB2ehhOPaE17Mbre20W+Py/x99Je3CZUT3rhfciW
OXrtc1i+KjEjZYSv3QPqzPqjnGyZqbVI82o+3IZnVo29C07oba6vVQO/aOkGrQGIrFFQPcmQagfj
Q64WL6TDVMQREy1YywmejaV565hvwWT1C7IG/JQgjx5LfdYXdQp3UHY4RWA8TlBPHtXG+L1DFzMU
BWOEP2bcO2pxq0TQDZu4XOteHXZ7TAm2YeK4m6CMi3NRqP/jVfyrd7TTnje7sJPTBARoyRaeHL/f
vIGCw+2h0qHmJ3VwJGcPyJm0Jv/gBItzLDt+OspfEIv8v0LqAn2ffM4xCshgRhoFbOJqE2+uhjmW
q2JfYd7nJG3yo58a/zD4pIdb1203MLycveLWNnhkzL4aIeDduiHkPXt8v48wy8C+qJH/54jawrkW
rNbf9YhGPmBXBKUt02k3XUNSxNGmZ6rH2mMCAPPU2TUq5Z2lfjRBw8rTlcNp4lT0bPjzk9LnaH/6
+bS20TXfhQNNb4XK+/ihK0a8dzWgJXIyh68Lmp3B84CX9aC3yiZtjA7sq2c/Bxr/8sqxjJ92epJv
U9pQNGWvYL1mXohfxTByhgvV9thkxWoap13Np4fzHVnQXlwa7DYwEbOeZMjrqmIFJKTZykwnBdHp
ODnwMq1B++F4Trw2qWQvblyYwtiNtjDaGOHJqBrpDofc5O5Gm/HhfEJ321keyjSAxlAp+CVLfWtj
5iqQI0LFGmcl0LXGkOKQPDf8PkM8v4H7b46yZKf4Vw3DrxepVJUbz3o3fTai+tkfauHSoerV97IZ
jAr1fCed36KuKN/yDCyp1RnhCZS38V4XyJkE5lufW+PZ7pGdkmEH1i+CDEm2GYxh5LcO0bk2WOLs
cprOWa7pKyDX8Uo2TRGTr+SlNaenIfG8vZpGQpdd9IZu5h/qIDrcYjXw6r0FX2Wn+ZbG7pezdBTq
Ly21gpdOGTIqBF63UdsYALCNWI0Y0GBLuXJg6jwUIDefevgl4xjzNFaq7nnIBuygC0pAdeePO013
IqE0NDwAhFTxTWmLS9UoSOui0f+GlF3Gcx7T0FmAxeMmx+iEUqRrZvHfQaq8KQhIfphpnC6ztGD3
NY0+ovVsGqKkHNgPKsouEtsHtYGDMSiJtZK9aBfluJ9GyUL2JkrlXYOexJaY2otL6BhPfUCFA72C
Aa8zsrgdy9YpSa1j2tfJdRJWdaYCyaJqYLbJ5q3DxXFTTpAxedFntBuoAZ1la0xxxHG1IVpQt0TZ
rWk1kvlB9ZJqJpx4yA5+Oes7Jy9wRRNkB1Nr/yqsdy20/Gc3t711Blv9gUSUf+DggGdjrVkXav/1
0iyK5mucdw9okZt/a2A2uzoLfwwAxhaKGZgHLbJ/WEprPTvfC7a4z/K1FwzpEvhZtndEVx+Nwz5q
CzSeRLMc1G6pdsoIyxk/icHR+2VZcg69b4LlhtesO1xCXFTVghyuTVBCWcIH8PNVRGwA/hAuAGus
ENTk1X3cv3sjszYXZtg3W6dqzF2bKo93nXn5SmrKS4l5lHWMfe1YuyDDwiOqsZDF1wz8cmJk/2r3
fuOsG4Of7WH9NXsnF9rDyRs4dUMdCk52MhfNKoINva9t54Su9Q/Nj+v30ZpfjFYtngve72PCxg3T
W0Fe51OiDiz3c6tRh820cIU9WbwfLMdYOtEUeHwMivCr2UHeeB0r/dvs+G37jGgjDgNel0Gq9kgN
B1O7m0vcwZHXBcnVGVa7QxXdQAmJ7luq9h6TQvZyjhwjb+FGGHIEwhSzim1gYQLh5FVUoQ0LUJvh
WuHOxhFlVfuZeczaVSZ090uxonViAfujKTvusXIEUpFr/b7BVxRtykF59QAmST6+1SC810dGcBhG
77e4PyHXd4+7Yb6Tb9l9vGdBy21YmtE7epSiXoEPidOthr0MSYmvX/GRAuxehnSI+RtV5JRQsYhJ
PrQBYvB6ctEs/VsfT9UHBjLpuk6Dep/IrFOzGVKklNkTZwdXUefVKEZxSI4XIwjUukYD1qq1knS3
ljx1afyNTBiiYjWHC+myno6tsdCysD9K7JbslU3+KUgRisH3Xjl4EnMNgQeTzcGvW1yl7XkpN6Zx
0yCMloRUw8Q+dabecpQbU9nE1Td6sfc3sQ1EzNJFkWfeMQ1IxtUFZNyogpSIypp1nMVFNuWlzKty
0U7evE6BG9SLe48cKKekAY/cOCtMdoZGqdacuTA/e7eiwTspnrJwvB61lYwto8QmwDY4mVEcQ8kI
jKttUwwXGIU+auJD5sfRSo6CyVutyrh6Qvk9Gy+3rVKiusIqYs5PJWnyNTh6/UXL3HahKr33owvT
pc3T7G/DsB/V0hw/2g4Lp7Gx4gtl93ELhLLDtLD4hm+fRaIc/V3p9+hND7Y6Rd8r/MlWVCuEfmZU
oj//z4CmfIjiIf4+m82/BujJdZxtVhXPyyFcFvlLmPSP8lOpGmja/kdc66HK8rkpjo3OP0qMl596
DePxVejypCl8d8a3nvpV9DAow5HsM1KoouAjK0EiZKQFVDHpR/CrOQtoSWI13vmmitJlXX4asavl
UzL735GgXKgCZwRJpl24alc8d4oybGE1dXuvDPLdFGQ2TC6rtrF/aTXTOpRu/vuTXU+HTd6o+vH+
sJfP/oQDEFKJxZuMG4Hxz2MfWoe+5FGeruWdcietWIDNaSHXH/xx2d7hnrW+V47+iMmFyP41Tjbl
4D9jbDHhOMO9KcKx2M+V8o2NaPN440dmIjYZ7n/GBsH9vRMs46pQt77x3Od8cnrXi7+3bFSlJLE1
jdC1x9l7Duw22ZqJAPXbuvmIXu28tNxyb/WW8ZSB41nlU9U+wcfhKWon0H3RXTsA4VE4kk7Jo5KC
kivAKb5ASHdQwZzar22hX+pIbKE163NPkjfBsTP7+Hs38ZeF4eC8jnP6NvomQhFj2m0lXCtsUURu
UJnfyp2hbMpeuTe8NyWYq4m9z8H/X3Pvd5Y/6D43/PevIX8ub6F7vm08G5KGgBgbmOMCNgG0Amcl
Ux/zEzDmP5AUN8jFSGZnGY31uJKoDA/sy3Ey213TKNbLrJEyq7ryMluT9QJ7OwaH6I0PneiMZ+jn
fTurO9lEV5JFeizHtRzs9YG5N/0SLRoxVxsy75S2rOCi1ca5e039cSFnyh8l7AIHuCKfPni28+KJ
k3xgcZKXr9zU/lb2Znpw+jInQa3WyjqpMKr1ZRbANpLphNHLpulV6wBuyVpmVgMOXey8MsewIZDk
GLraTfSGvysfNZiqpOTsfZrYq9u7x8P+0kyDDR41YDE0HMc+hD4/IdHn+DkvWqxhXSdaFyXmsCQy
GZl6J9OG4lcG4xbp5eQJIe5mhY1V/kaVrhCsy+oHyoObARAKoMYuWjlV0P4svBH9n1BP3uNKwesN
77Sn0enDrShaHAfNiI7ynm6Px2SjeM5D7ifwfWyyTqPb6XutIpNDpX1+TjQQ4LbQ8NawbAr1Yrhk
3uwvrVY7OtBGz2aFq4iulyV6KOS+pKOIvGjY70pkshKW1auX2Pu6D/KLZEQNKoI5oH0vkvU0aOat
DzHHahO14AtRTQrWqW1lxzkw9YttG/lCFulqz/0Jlta/Gk1QHhxnoJrstuU3RUNbmPKf2gAWheF9
MYpWu32lYDeyDxVN+cGXzWlSaYrH770pv1Ko8bgrNWyrTRFj4ChK4tKlp4rsi28g4XT37OHZBBp0
Ch9uTkFiqAhpoFwhoHifE0VITiRlWD7WWvTaKYDNbbsewqXeFPGWM9m/2hGrxELpqZ4p8TZvJvJv
+fT54lfk9xdKoXoxW2YoaSYWscmIKroOEkxRg7P8deVvI0PkgbGaFXtIX2OEaN7/RnRlMMtxA4+6
H4oYc4VWHZlMZ4WZkr1uA0RS50HDAkVP5xUpGWu4TTYFeqCJ6/Uc9MPtJ8qbilANP+o26ldITry/
QWFUrWUoFP+mSlF3g1+NS45b+Hn4YPdEdnAnmwgmvJLFs598XIcgk6QbGUb6ODquUjfuHltsZvlt
k+sMMO46sbbuAAO5wg4qucpLisjYskNcaHOPudX4FIW58yBn5WFcPOL6irwbPO0lcpvKcqSQsM2q
MXz2sGp7RMtLpMk8+Loi59MV6QW2Dx/4uWx2meBSSEJF54yfsTvlwohrklM30aKGrY6hIEQ/k6Cl
xFF/tPGTTEPVY2bdwtmY1h9wj2RYjiaZ58oUgAq1JtK0n43g3HQldnpq3RyVQMm+IQbgkSqbRuQ+
MJNvOYWfSs8LD14RZTszwgG5ctR+ZaJU9tYICFWvWPZZV5O/wQab5wmBGBJivrOVzV4aOQeKou71
wX02J6p7skNeZt9MV2mivriFN1+8Olmipppw0ES7EGZE5R1uJ0htwILdstzbkREJpGB1y4RwntlI
4KyWON7Oxh4OboZZ36C1djp/xiTcVmJ0w7z+jMkmOW/0VpMu3NWqaYFPpOhfeVZ8lRdfjVcI1aiP
t5aCgEMTmhfZwoYlubYDKdpxQEHqHjNyuMwVX4OUqugmilts4sQFKtXnqx4CWBDhNm+C3IGwSacO
gHvrYrx7a8qxqRfR3ZcUAnJxK8uMx2U6pGInK6Q18jwdH+JJW0kFjqkxBoxSm/JbbFbBXuppNEXJ
uCzM1bUTgcyTwSSZ7E1vVdrOc6J4Z5ZsWrRZrZ/dvqifRzxEjRJ+d8px6dmIOIL5JOvWsrNyfFi2
qrKWnXISAORoaTVGtJcjEBAy0OUTu5dft8xc/00fQ8x7xA9QxA/lf/RQVDn8FD1SFw7EtVUVtrWz
rEiRH50m6NoHQwnTo5vjRUY1lai8yKCcZBQlQHDHz5NkB5JE3adol2Yg8tMIq/CsXUcmpl4zLu9h
Yvl/lZn1bpkqSFJrtFdKGQfnNlBRxegdMlyu0l/dLARo2JLPsIdy2TWl/5c5Oe96mxfvVQVUXU7K
zZ1NcnQyLHPV4NLxFI/UIuRF7fjeFSrqUURkn8mpcp2lsLFdkga/DdWQNfOLWjvfbxGmgbcOncHG
O4+xfmABktYy9OsBMz8XPeJMAgE6puNvrV99Eg466eZPtkHs6ju+Pk3S6y/wamYkL6f4NGK9c5iV
AtkOUxkuVhF1Sy2r86+Zpj8UaqD9rYJSgCRgfVfDyljAgQEoF6XpZq7iAmnkvjsG3WBs4g4g5Vi7
4dIz9eFbY5U737HnV9TR353e7ZZFzd6L3LP1bBZxfEBBDhkY0ZSXNrm4nqJfZeM+PigV81kX4yON
7ITsnQ3vudHV7ASaej03if9oCpUXqwAwoaUhRmCiKYVcKuo3A+aMjzLkp4DMmjgLqWUI/6v/6K1E
781rRdy9mXsq+UXzLSVtu6kTQKFZPX3xsln/ie77oSSb/VEAbFm4QGgWBmXPXe306ODk9WuS+cZT
oFTJSx3gVSXCDVacR8Xvh6VdR8a7G9r+ilyfxeMA3g21poqtChDkd4gFZBW0emClzd2dNFmx0i9F
OTjvtZJrB75MoDiF90o1YHSatW7zyGppXsBAv9tW+QU/0HfPTOYvhQ0hAe3ra+cDq4Ai9LPCQuKL
NzoZnmUwfvoibBZpZrSbuT9nemhf5epKsRe+r1nrO9nMnCBEPHc2F4MRWs9FYVvPjM+HDTXt6pTo
7GEPTZ9mq6Rp4oWegsGVf6RawlZQAIJt5VtQkhBdVF2uni1rUN+i+SzDVDF9uPBMwlh74/AAHaaN
Nz9won6q9B4GCyIp+ZNpVtPC4Ri0S9FocBfsZcqjGCM4EUvEva2bmGekxDYK8uqwvUPSeTPcYxd+
AtoDfSz3t8JMbdd8IsBZoO4QfZ9jBTOPQCmupUepLjMpY8kMM0aufh58TxW+vWhh6gdSmfVVTgx0
6o1Onkf7pnbr65WMfnvVRF0KII2xgyoGylZWocxqwHubfdXOtmbrYoUbS0IlzZJkmt+fbvm4kmZh
YhIrT7Oz3Zmrcp6nlaNnBV41XOQrDsvJMjIiY32PVUCkf+u1nILEj5hx75CD5VxH9MoOeaHA8Dnu
3nu/s2qHe6MniRIVwxdX7/gG+TGGLIEJjEpa0jZ+NTwkpbk0a61bKJlZ3wDp2WyaC4R/qE4IfLpT
u2jHiF65dsnmvVcO/n+YixQU+LJ7FTVkce9SEGuuPHGFsGhxCqnijSyvynGd6yr7Af8+2ULBP8Hx
pLnEuVD0L/MM5cDZHZc3Wz5XheGaYDlRz5ZxzgvKPmmn4E7QZM4/bBdJfBk7SnxuQeVfGS1/3I+F
U0PbKXqyNGOcvEkkU5PNLUaiYBZl0+sKPr1l6x41tM5uiKdGzzChS9tpp2s1GpBt+VHqOTrlaO0v
bFcrr7KojNypsQCr0xxk7g5tVnvjDWx1ZS9fm33UUEqRslOOoXerHAnzpdSdkjFfCE7JiyteRbYZ
7xrHuExT5ZO68dD2K+3Hzs88DmyQfe7xqterfiODvjoWm8TXkvlt1IvHLq98ZAERyzUC1sfS1x50
jgLPbo0/HRYiMABNk5JCoFhwWvzoJNkiejlnW0eApSQj5M4gKZvqIL6fD5ZT5TvT7aPFHwlimUOW
scJ1v1Ddirf33PJ97NhaQApJXq7AdvePQ+h8Jrx9tuOPNf+N2/fNYYtkbey4c8gJIDRrlfgi1KX6
OiVld2lrtbw0Q/smwyUJ7RVciF3cTUi3qK2RPTdu0D95RbqxpeZdHKKjWEyOLWqtPO9YFbe1HbUr
reOUiGCZYzn7Lxlk9de6iNnjsB5HmTfi2JcZ6ErSbDOWwnH0p5NG2QOVNbRlkqKKTqVaLEttDE0s
KLLg0dMd5Vz606sLnGd/DyHKEzz6jtOv+KIOKzlM9soOY5jZeGvDqwlkB6SJGCyHDDDs5Y+RY0Fu
BGRKuXBosBadnVobGbtNa0S7ED2/BX/9kvKmWMIuO8jedlK6x1K4Lc/CffkiX96DsvlfsT+GmJat
86VEaeLe4f669T32x/3YoY87TvUPUe/4C1TuzE/ZvVvGKVXN7OhU3lrmlG6xW7pJjg8jw7x13YKS
3SPnUK9fSx2+25x7xur+c0h1TxvEJNVF048au5gh2EI4sK8skbByyrr7AVqNzBL7Shs6rFrN+Hf4
6Gi1RW6cokbLwE6yL6yrMniHGrZTtNkC9lemL5keryTkac5S/2SyBC1ks54Mbxdn5KJlc6zaZF31
HocZgY/K+2wi0RPbeMuGziHAW28dINRxlBdXRdwycLIEoVc6BjuA0iqDt5e3QWlK2l++dMapOnri
8ts93E7b6GMRrHj44lj76+DktF2ygig0b+QxSXZ0enNtVLJ0MhQmgQn0117eJ7UDGyB5o9kMLxFQ
lAf5VAxikhgoeGRLxRT5h3u7k/Uq2S7TgoIYwutnDi8rmSAO627ayvg9XyzHooSULeWt/7i/rIm5
dUwOnHL9lsysxumhqjehAnFoQYFX28+K9/dYV9PTLdY4yLqESopSKxgEeZms+YzNvHhUlgpezvJq
WWOyTDKvXQ+dZZxuQRY34yTbetYuQ1LQR9m6TbwN1DHQ6jX3m2wFEaAQI+uDZZuTHjk12Lwt6sC1
1pntROE66u3Rtlamijrev4EFEkyQ8wQ/DGqNlAE1ut+G5LpS7ApL+xuY87TFIsPf1izab5rnHYLO
Cb+rkIaXoV4NZ9Ufg7Mx9ePSS6roO3XxneEq+XuRFTE5G+/J1vyQPRCiBUiKe0+GElFhGbwXGZr6
XVt4yYuMOEl2BiAwPcouwODdAksO9Sg7LZVTdZbgqCN7G8uuN4juzmvZqzVIt1do8ixlb8UC9YDt
Yri43djYA5kofecyj6OyHu2seYDlgqB+YD6VfTkeIRDDtRcKqaMrPPVku6+4XS0KlzwOt4mSAFvB
oU1FE4S2q3KqtQqjNJCmI3dnwDpf1KT295PbWW85OpkLhQ85QBaacd/t8kAdrwr/mFf+WexgCddR
PD06Y/GFZKH1lniNd+hi0GiyMwyzdFtWrbWWzajrylUQqcneDZE1SeKY46KabBKUzLHGBqHS4tR9
RtsRfAutQFD6/HB6q9tOyEFX3dGMGryL0uLkIH13kq/khVMifsBTfbzH7VBKpojBVRYm6xnkNfvs
f+ZmvVXuDXU89iDBqd5E3fT5Ulq6RdXY7oCR7WWrhalc7G9j2KUeb2lsY+7GTWAHzcV3k3jblj0H
+CYgmXlvg44wzr5nLBVROZflc3nJjDQ+YPq5vZfVZbxLLX+JO7C/mkk4PLZgms2Bs9cywkHrEJjo
7iad7l/kxdV9Y100pbmKfsXClBR839TqTg6RHW0VHuJ+pkovhsVxYe+6rP0L/QSsh031Ki9KwMka
07gMEIU7Z8tJ8bcjZbuz7PUry9s7WtIv7jPaFHCZ0jjo6lWJdh0mSLhD0a3jQI+PUay9yj3ZnXL9
G9taBlmXHpwsbnZ/jLM6y12D96gWauGRvtHdsVrVSqov7wp/APDo6XTnyw1oXWC8ta9Mz310hLpy
HYWc82dzWFqiKWOy13XDv6EIFvt7nMQd/J/YW8oBPGwpb6jjGVUNjXNqXp5zpUkPQ622HMHb5Gon
SACOZTd/V6dwlRej/5eXTa+elluPQz8ZS3lwkxtDHWjZKjZ7a3XfIsqOfTiRE5kq70EDcEKCyrN2
ZjuYZxxAvNXk5v1rSsF5MaIh8kNDswPgbh2AcTC2VNmb752i4yfZZeOL0kVYINYQC83Ywvd7CGf0
fNh2xajoSKStVfJuos1wSyW4yoT8LBIiSxA8IxUCUObDXvdLNT+4qtEtXY2tV4cuYH7AToFn7UAF
XR2/yEbIE+phaCJnUWWkclBS0ltA5jih5WXfcrjI/W6ZtTiAy+BYwbBcqaL/9rIeCucoLzIIz2Ln
V5Gyk6Hb3eTL30aPAQkxPZpPNqJH9eK3m1kZVlndGNYrXWRhERPplwFPsrVMxcqYfBVlWFjp47hs
Ze72lrKt0x96rKNbaHXD2hmb6cPtAtTawvwHz4dgWaZu+gT6Lzn+x4jRSYOlnozpkyBdHn19tpd6
1ebnEcGFp7pOFR5quKfLpryoY9dwYjKuehSbVKAYJi9z7y90zSPf/CtO0n1cwJDodnJEVSRnPRHW
HUIkdUxOljokN7FUGZEXN51t4earbWw+i94KMTNjS+mmXMx5PnqrNhu/3g49MYKVsGJKdlgmr2QB
RAn+o233k7++bUg6jnCrpPVfJx4Ht0cLFqlltro9ZTIPlb2x+xmqGEP2CB4sNJX9JVCjPV9d48D+
qDZW8pzOmrZXRUxT5kBb3LMCOoNZuYzD/bA/yyFihrxLZGSVccsj/Lrz/dj/7zvdfoShwCLV+dH4
BeCxylNfB5mD6kuYno0BFx5k45rbUx+O00GteustROt7q/advvX6NHrvnWTfTe5RbfTqYvi2fo6S
7MstOdkP+jk24t9aOc/BiarezvCCHo5vhS5mbIbNWsV4alFLO9ikNKqHKX+84R5Gx1r60cy2Unpy
pKwXtzZWCJghdL/6b5gItGI+x0vEBISn4snXz65hCiVbeZXnY3lcNsPc2yIr+SJDXYfXL+UR7Mh1
ZMAiQKdoVlBZkL/IPSabEnIhY2gYt7vb7yoGWy2G9zImf4H7XKfpOqquwrVmxm3h0OJmsk3SaNjI
MyLI+K/Z7AKA5w+7BqV3yaYUjPINmVHoHLNroAeSj1CR9txBBBScPkBj2qzpZ1DFl0G0ZGhSfgau
r1xlg0UebNJclDf6Qxom5iqss2SrNDkkTK1/cOeY9D0aTr89IBD8sU4x/nvyOXB/cASemm/sgVXs
j462ucbIew08d66FmdqX0TWfQqePvtDCqcWfSKW0XvTFLiwewHnjPghVtvcM25Qo+lIpjfYQtTp1
MjGnj1poDFGg7mQvJX2enNzZL19udbTWGczk5DRfsDdTtrgAai+W0X8AZct+8DX5OgAUeZmhuO4w
1ZhRf+6+5WIHpvlpsRhbTt9yQ9ZRhUkczbwCAnNeuolEv9i1WT6s7SRyP+SciHXmMDhzc9u16VUY
bo3Wc2+7NjJrSFGVerln+Q3Y/nVwrVCi40MNwqAb2BeMASnMVmAVsihPzmhJvvWi5acIEelJimKx
kou9UbWNzCK8yM4UmbJFUdT1g2wmpMOXA5ZfO3kjw1EGYWUBEy0vsIJLQYXI5VBnu70IRgcfhl+L
KOQ1daO4VJPuq6hRhfVDxH8fRJb5dI87hUuNtbFOMiRX6aY3nBXP+OIUztW3LM6NLbiD4sQ2KEk4
86L7POrmuxzhy32n9CMdOSiu2FU5y7BPv/kcDra+7JAD5aVPOPYGsfOObBlKVrc7yDFBWHwLnbQh
JZwBZw4yyP46drr7ygesDt5VHNp8M78M0CSxThPnxNFMLzXIHbbzlNRdj6K0V7lHFDfxQG2EX9nt
JYCBcq38H8rOazluZEnDT4QIeHPblu3oRUq6QcjMwHuPp98P2Ry1Rnt2Y/cGgarKAtkkGqjK/M04
MqMLioscOrEzu8VMOraATsS7y+3TU+2q8wOa5d7ey7LsrmjS+tVzpm8IgGY/QmP+XE8tTnug7hfg
wG8BIlODYOZnP03z58HLkq14W6MG/+GEPcHpRLlycb2GURhPWX+GXBWghPuT+gGZ6Hz8rOVKtXV9
8KKmxv1TOGWyUbRU/+bBDChLLf6JSygIT6/UnkgOJAe7UJEFzZWSTILyt+51/iNuzdR4nOAtQFXr
BchxerZaBEjVWEcRj11rgjVTg3wTz6/BGo8UAu+lL5tCXM9+HZxuOEddhTXWry4Jaz2l2XgFApMy
YCDTA5lib5tdheFBnvxIo289qsc/tWr5lo1+/KJg7r0PkHg+aJQ/HlFArshmgrOu7P6C40P5AuP+
4C0PjRyx8YOOgsBGmqTd67U7+FjfLqNV/y2O++ktR+Pg4nMKB41uSAaobyPcvpcox/ffbaPXHjFM
ZwHhzO9+XPYUbZQOpRzOqDj01zOEH94H1TV20m+JUustxEMBv1wpxdSfsnBITl2ED0+QlXeViCcq
qmGtYIj/q52TVthEPdDjbjCh+feethJMZ2iE88myFjQ8XMpPt6bAQyVYRqssMFjnRJ+E3x4j0huz
XGNLC6k8GRAH9Aty7zIoh/CfCGmZSjTgm6B+RIRp290lYwz8KJi/u0k1nBzbap6VsDfv1cjad4st
s3QBBah3VWm3m1vfMqns7E3fvOuL9G1vdl9I4aSPEPvt16zJsU1FAjdVcvXkIc6+VlrTeDdhzm31
cIQhGWrOPi7GZsc3s0BJpg13mtoCphI7mQC6BrrXS++SmQCBTJCYE8pZDM/ARpZ6X8c4i4ytprwh
/zPvcZcbttIslkdyhTbHQZp2Bd7BwXPw/hrsTquQbPgrrIfoeeqUo+b3wXuthgjBlr218vz5Tqv6
H76RKOhLw3/sJk/dKIXn74Xw2CsRqlrSXOiQ0hyxHF/Nuooryams0ufbgkvOENdEgXuw5p0s4Ez5
oLeRiNQBtXGKOWkd5ruuyLVTlW3mORi+2b4/bnmqtMciRoHES6O/ZbFmGsjxqVHgPmGcFp0wpoi3
ec9CvUb92iXrgGX8W2dl2r2C4Rg1M894tynJ7wc3p24noJkyQZ57GvyzNJlk96W7i/wGqgB/j0cl
VIz7GPUjad02af7ivFdYLJmufUthLdZGWCNUEH2k/Q52YPEuF3DHkGxMhISv5ADbwwtbt4Pw0FXf
SsNr9yVS/RdFrf0ZhXpOyZe3677u022XGMpF+vTCQMG8pO53h8bA+0dzib7FKE6ytbNuOGHfFOxc
J+ihq3WI83slmU45VUlhAcPm0C8j/6lv6Kg4pOb0/EdsKVeRTj87l1XtAs3HuxLRY8oik0p2PYuT
s63johPrR+zyYEBaFe4fvWOdYz3JH8t8WFX5MN1LK5UupdC3tlUGG+lrvWnJIvW8CjvytkUTVKdR
ErW3tnQmwcxnktNrUFQba54uLTB45gQalJ8VyMKPa0hnlewqHJUfys5RVmWBh+utgqrrSXWmJHOU
3bf0k0gbEAZ1vJW87DGgyvEtOt9e3tJ9a3ZBl28CtKrWt4Hr+z5EeOkfcLNn5tG2q9TxT0B5tADR
b4cr6PyKMhf8eVKX3BDLRLC+Zk7drA/jbcoG2ylWzmBNSPUl0fb3BausWvsEHGSdutFWmreDgwaJ
4vT+SUVxwFllSW4d1TJ+nsOkviCOz15XHZcd7vjoae1PbXLcw03TvFXQoE4dPKslDIz+9Jg0poNE
98fMebD7gwnMy9trhZt8CWx8ikEmFtskYBnj+OF7nrnaHgiBvfcHx3xT/PQoyMWMBdga0AOi8PaY
3E8jJg8iSKImyYGF77xVwjjZu3HfnjpjVtfi4x02LHQh5Q2nQdH7zwgHW0rxij70vtSj4dEb4b8u
1NpEIbOaD+CGhY87e9rjUOTF8+IRwas6nXke6r77pnjtdwTJ2j2qB/VehG7Ppt0NX+2lU6+aei8i
t1+kMxuRga98+LXaYLUXGNEKTDmwDkgjNSx+AfiEY1t/slt1dwU9IEy6H9TIuDarvDg5XR2/wL+5
1hAydj1obplHqRjEduU/Ofe38sLYmP2RJUYMbpq38BrmAd5ihVtvJb4xzBF/VLFViKgAIaxsH2cS
vrcCqZzd9oNSSJVmtaR4wto5CEbs9iN1bjns6H0VVDOQMRlY8GH+AhSTLtL82oMVhJvbJIGYyYV6
VH43ugBdE5c9URUOTfKGzWPwDOXj+u4O52kXgxd8kNd2XRnd3gkwHL++05eXffw/RMhKoBqL9Myi
4XyFG+d4RZbe9NhNevo8JdmTdNtUkPYthim7oUDzYmGvb0TAY1os2aG6GB0y7X0MqER65kXYRGnQ
XZa+jJd37mrqJQnGt2Aha7p+FG3zKtMPKtDNz11/mTuonrUSdnelWQc7aRZWf66SPHrVJ4w1vMyC
xbzM7kADw3lR6/uOVdTzctUy/JLXbYY9J4/oXanU5V0bOKwvYfvtxTuoc3r1UA7IU0nTHIvySW/R
iy8duNvAjJ5dBKXvxVmotdrTIGSSzLcN5MXR07Y9dzwUMZtES+fVm+pTuq2WJvoc00nv4nolo1ql
xs8lmzMZlEMdI6vDzv1BWtwI4GkRztJnA/vWNp1OqeMb925VknILK9hXRfy3dFn6DBrBlgEr+4IT
V3iY0JhHa1h5DYKoqD7B467W/r7syukr4OtqP3RmtzcSo/vq7wPeol+pZVX7WUXuTnpJaAX9X7PS
UOB3vGZXtJHzBJt3PYR+HTzGaVHeWVEBrFDlz48L83BG2Ykl/JgEu6ZR4QsuA73dDGc5A3AA50Da
19PKro+po8cHWx+CbiWXuM1B1cLIFrXcIYydJ7Uzfgqixkn8fOW6AaJkbp2feM4GW8HgWO7OcIfi
G+BpbRtbRnFsAJAeeyshy9tgAimMiy5mFxJV9fex1UeISqn/MJmjieGvn+9hzRgvElt2936Hn5Gv
WijrJpl71jIbu6hsWCMjPZ4tdCvOxnKwZ7Xwd43rtyugfUBzWits7lMPJxItZHnTW/3Yo2EBMU31
8E9R5lQ/s2a3kVxQQAI4zYkFPqYRMmCUU3OyloNfG8eI/OQ+8sl+rV2/jk+FMmsu1hucWn6Ig7RV
J/Vd06PQiqfXiRw14jZyanlpx8trrtsDpdDfsveG5nSnSdNX1zR+snj2hFpJRl9Ofw3f/HqoybON
lHYKZxHvbyTIPDO8Aw7xOTOsClHtfw7scptxJe3Jo2yb9lRsrP73EIwG6+uMqp2ytRuztvxt2u1a
cLCyXUYdoXNSGJgxgGB04QCCGxXmWGZSHARk00lmOfWy/E4CpdNf4MNXiM4SrapufjCWTLWMymEY
uvyuRj5mJQN6aB1qgN7HSVX7+2E5uIERk1EvvW2KgMf9bUDO/LA4Jg27VRkMQwV7nSWsVRX7ZClo
MCwt6Zd4aWJBrFJ6RIRKmjLgViFfyxCaXw3i7QGO/xtaxyjtNXX4IAfpzy3I0SVa9mDl/j2gqsWd
lZRY7i0DEixnBjbi91Z+n+MfYl4Hpd+Z8jv4nhjlpMbdH3lc2UKknfo5pSJxJy053PYcXYB9rJ26
+7Ekg/BqelG2vmZS8Cp7chsn2QSzFd0rSRmcE9cvt6TE5s98zY9u40c/tY4tE2DR4pUiKiY7cRMf
unrSnzpv1FcSgggoWRht/iZXIxFbr9vZL/ZF4GhYrBvKJ21erKGbLv5ZhdYaajQVmhYYFd5rxjcz
AwRf2YbygubEtHWLerrk6NYclNHj1Vga2UOqFvMCXzwEIeu9ONfck1BC2kmggtHvzc6tgaEsezUJ
hsb3e3OutXFVpVZ/RBpLWwcWPDEsTNbCVgF4yP7G6sJX2w+ifQAq5sjjITrqAdXFacwoB3XdybIx
SzOWg5y5Wp+d0plNfp4M91XXf/TLYN0Z6a5WqV1I8zYq8wMN3YCGWvTuNnq7yq8fWLPd7FiXv9g2
cueN03aHZJF4qWtULJLhPeM1fvK7xl5Lt8WzgjWEV19gBFuvwE321iIB442oowMEB9W1zHZTZPFb
NXxuKrQuTAcvL2cJswrEEtwpfJB8iCQ3bpmR/0OfhOT6rByc0kbRmFTKNU8ydE/hHGtU0qCRWA03
dDEeqegs9rAxa0bWAOnuj2SyXrjrJO20y60/TxHZW6qTsoIPLGVH8a46zkncVRs3qZ27InQvfZIC
MoePCi+qXnhReYeeopWW4+4aqVs2GnYjEhioZU6Pld0+kcxpT0LtkkOe58lWx0duc+N8UUPOzqaP
dswy6Ur0KphqLlOl7zZVa1x1Eyc8A9iffUyT0Vvc8lNbtbwrkZw5Caeu9EOkaeOkvEiz/tUU4lHi
JR+j0vxtdOEMi7L7ba4Eq5ldXISldAtOtLLbzurEp1t86lyWxEofbr3FjM7a/NYI93gIYFLpxpTo
SDywfU9M7XQ7zE2o/97ktwAh8CsmK0gZYUX6Y5YBde6jTd5UDoRAlRrFU6iP/tGEwbxBB2T6GgfD
Re0Qmm7iut7LVvWPnatsfsMFySSjcrCbLN22rYfq2q+BXrbKt7YEyuS2NpCIAW2LuCWiA/Xi+YGF
in/HJgLuCC3pFwMQad4ieqN9mkbU+le3AYlTZt2/663x6TfzEAmpJszDwtQ5kA16FbS6veDWed3x
xWiSlkQcTTK2WKE51au05IA0I6WRGdNGmdUWbXhZrnGLkGugC/JxDYlYrnH7Kbdr3H7Kcg3IKc5p
Ks2/1FwLXr3U/WQDgrjgUBK+RhUE+6mfq50MRmBlT5qOnIWMSp8CUrOgtvEsXR673PWcRvMBD/jw
tUb9jowZsFwZrcKieawWA55lUKbDDdk3FvTAhaWN87Bv5eHfyERQd8JO802NNZMidaveF8pUsu3y
JkBG5fzAl5FKrJdp7/E8f/FIGR5NpECq700AyTCl2m04725hkt5a7Morgyr+PCU4fqJ52s4xamKL
I3pDv6P49KcNxuLIgnBLoxmgGX6+E0xYGsP7NDQNFzfBmJEH+1dbxl178NaCLTPz4Dk0nXgDmgWL
EL/KxuNUBk+mX/DF6aOeR1zpP/IZ1E+Dk7JTrm1jnTZ19N32LJ77vf2uYOu1T4euuMtiK3xjJ3uR
gBZw/5qdMFYYozZdTD04OC0MFZd/06ULMctAHMvZpq5Xv7nx/D5MrfOzM+xDbBbNF0fppo2/hGp2
Np8m7KhvoaIV+u9QXpnRsSP3UXBTnt2iLbeqX2qfB0gQidbGP13HCGAdd/kr4nPD3vXn6ADLyHwC
oYMS0hJSJu4qDZ3xWz5bKcufIbxnIRiSK/rcmHm+po4DWM/qi69KE3onxLrH50x1y0tYKQ8Wb/5n
6VKwY9iUjh3t/pmQb4HgqQ8yCnIRaZkC+HnRqzk7uNFSVlRfjTsZNg07Z//x7TpV8bQQZJWrrGUw
aNFUaahR71DZj+66Wc9AFWjxQ1P3PBOStFfPbYOC9tKH+UNvXodVrIlJHuRY6jWRwrOQWzg0enPf
Iyr6ERNlqspqr+KWuk2UH6P0SHMoXnEXIkx3dlUVujAZpoM9JciWDxr78iW7lLRmualyvOgVf0Ed
5irrVRd4uV8F+YNfYmYTe0X7iOJTyNfF6w7SnGAzPSKSo+9RdQV8Lc0lTgYSfBcVuDS4Si1hS3+g
RujSZjBPYteFkKhyA51zxzrKhGtc34BubHIXcH3feemumlz/qKmzf+xQhYIFv7TRTb8Mad2wOvnV
FxnVR6BES9xvwxWVQ2UrQ7dD4RuqtfaaJF++QCmcnIiVfZk4Ki6MuuUe7UDvk3MIk8znJt/zsMcG
lRQGiQhe9OtJj6GWK4ZzkbNIs31UmOaXW39q4gpLRbl1Li2Oeasszca9neTGvImXTk2brlOk9dvA
oLjhyvL8YS8jcsWhYydkF9SxSZ7FCKOss2Ls8CLF+P7ak+bGcG0D8cidDrdWxlKJljE59EAYGZN5
t1537kr2i962dVMETxWLIiu2pc+tUgUIA+2MAkYSwDnkg/1AiWApL21F7V/KerTPEquiMHQqRudb
EyL8sWajMYEbbdp9PGwkkyP5G7yr3L1hJ1hkLqqt5Yz84ApFkIep7dqThLRL7sfqWnef5aH6m5yr
XGWJbcv0IxYS+4nP4l3GNmlWhm4nR/lldGvQ7qnkHOLGV5+la7BgnPHWMWEX8tEGNFKeTWvcJHaJ
LdTSFTgASlwgravbLMqwPxrzZ97OFHD01H+qm/Cz107qF5Ib/sYabFTMpq74nMWfij7QvvSNxjO1
gZyEAZL2hSQHYotp9ZqP5XzGKLldy2zfKKiTwJW7z9PuYXRRY8DsVmRJydVyYwaOe2QLray0hdsC
jfKjKZ4/t6aM3oLFIMiJ8ONJ6xkyZjkb+yxtVUrTHYhvuGPfFLPZ8ib0/1LiCXHzOf9cBgGiIUNK
9S3prcOISsq6mAFKzOxVjj223JcogWcc9JbzaqdFs0p0L/6JZMDKMQvz7zjWHp1Bqb7kmqetqy5Q
IFQ56t7x0MZ3rAY+vhN0R958yiFIzfbPswS83rGvA+Xwv8exXCp2AzJTOEdq9RMqyLD7vo8C6mxx
AaYRluV4Yb1vsOIPGstAvAqlYjBfx2vR63psWvfcYb/3G57pxkfSEv9cLjNuG9orHmoZSHnj7LzU
W/5bfhl+gre4C/Hq/TsNMfeiwv3NQpt43Vtd9dwWkb1TQ6s5QZbNz3mlZDuN3NbL7LvWSjXJMC3T
HbDPWypO+U61IX38xOHz2caPopg962Dn/gShj2aKwOUqpRBwz+quRlZ7wRcvVbLbQRu6l6DFeli6
ytT0d5lnumsnAOVhAeW7LspvTVnuS7NKwugisgO35m+jFKEvsvqX0b5Q//7gwjaOQr3byTx/m7um
d3RSaCx3cpou7WEa0aCQUz+L3Y+oAN2cY1KyWYqN+WnAjCRfSd9ghf4R0Ia9K4bhxRlmxBuWgzkm
LPLlVDXdj87bsPQNivFFL1sdI49/prV2BEvfDNLxqWZVckQHBA8tb25PY9LaD5WSQgEfrexH5LBJ
UCvz3nP078BwtQfXVJCAdCGd2ZATbcCsdA4DW7cgsd1dPZb6g/TJwZqDe9dmT25VJd+belT0e9t+
kqj2VyhKxBCHzfnrbbYMtpZDebGyn4sOo+hfsK+kxUMlT9rzFW4mzSUiw2KwLRC/QXIJBOhykN3m
dePppzmFtD7eSd8tJC+pjK1ubaSh4XvB5NlKYIUINiXiyUMSzAf/6KaFedRVmIZuXmTbIfFrZOWT
eHtzTgQ74j3083zMy1w5oSsEISf22JaYWmBCs+Tx+1eGg9MgGO7QL8tqNbCVOcnht/ZvpzLkFHpx
HBfZpxHYjjcMm8L04++Lj0SvAE2xXPCUWB9UsFKT5oA5X74fNV17Nfv+p0Q4DowgxOI/5yBStnlZ
6GQ+8+7e0TRlreks9RVLAZjmpPkajlt5htxev9vJ4vAEQ8sYtGOc8ZeQ5n+PiqARfEYq9SMqWqRk
JYq6XHUGcyzXkm5/sLQjbiMhgvpc+hZVdY8pNLZDEg3xswLACqsDLfzu5gBwbKrrrFGj+YiCSLvt
k9b6Vn9SgyT6bhgJ8sC64R7NeVNH7Pah30KLc+IOvt7CvJNDpLQQs1PF2976yLHB0FuipQ+JXnCJ
Ehj3qY8vfOLsx8L/9D9qm+e9CtTbh3940zWXM4Rcg8tVIT2q0IyRmHhBFXVDUJ8MZNMRd0qNAZgQ
+elwh917vNh9kZ82JUstHaGksaMSHLsVsyBWUUQ4tZKxTpbk9XWCo2tQamNdB0Zd5foZEcG90nfq
nVbrE5DaJV2OQBQ58g7UGVpJNRqNtWXfwS5jfTNOn3kRxYcZdUksYxEo9BYf9KjN03v0YMf7sfHI
URj9PhyQvxfNEJEEufXdtEpay/+IkxAJvsVJnwRL38QmgezfAha7xdyuf7tWPNjjusxanWIi+kU3
26c50eJNm0PRFkqZDFzJY5Wuqpfo+y3UrPxsNVpBtusmtrvQvmL75GLEgU+t1W5tIMIn6ZMzOaj4
ZTU7OTUija/fLTzQ86JeyZDmhWm3SKr9xTKl2oVL5VwOiVTK5RQROqZPi6YbiM9XXhrV/s+YuvGJ
uU2XM5kiZ7/mXS/LJuDjxzjZ+KMYeXWwC+T+lVsZUSznuOAP5BaXruuoc0XdLjc+DArnmEF8ut73
13G+WA1ZePxqHKNtTn1PAuD309E2nsrIy/c6mkEniTHCrNDPcqqFdnYMxmhmsTE5tcdfJczwdO31
8DxELeo6v85c1sEKVLrDH/2xzLjF3ebGHvdtNSypxF9XucUpATlH5Fj+JVaRz0iBLOIVatp00S5W
HG+nN8pz8UvQ4jetC/SiCGcjOK57eUOGfCM2fzJ0OgyiTuS+r9wcIegkArzsNPwyBgCvW+l0saPY
fqi3Q10v140CzaAN+vxOCpWoFVr7EAtqLPKocw7FlF5IRH635qx/DUo/fmVPKENyUCrt3Rtm8yIt
uVbkK6+qqxnbro+Vd7sq1jFI86+wpuPdiOfsJgWPiRGFvodsaq2iZdMZxjOY3pjdKA8t9V76+mVL
qoCE2ITLbjSS3ei87EYzdqMJgr04Zi6b3bLTOsCzRMu86delPd7gWBJYB33UzAc58AHsVdn33ChL
n6NV5sPcBtaD55tb06vQIPgVmyKzcWrN8XTrkjMjJQXm9F29liYQmRLjLKvfwMIDIgniS1+jAzdt
0OQZL3Jo48DCelbr2RHr0Urk4KlS93cGwGQyAtjS9RletbE9Tgdpxqb3PnZZ8Bg5cfOmFMdwcaer
3awDeedU0Vfbjcg1ZmgzTwnF3N7owbR7HSs1s3V433KY6vjvIUqNo7Skv5y8dZK77OKWSagBOvdk
HLaNZbX4iemwV0KtQNZsmS4TqBmPu0hHdlFmuG1P0TIJLbb+aR9WhzpHH2w1xrAy5XBtG/DJLQUG
OZDKPN3IyPU0mcOCFXZl7qwq/JlgLMkmZemLCNqZZa7z1kJbAhDAkm8VtddAt6pNEyOeduu7uR2I
PqyEVEvIbGfcY+74HJI9O8YuLFSR9AaX+AmcSvoSFHN4zjAxRMoRRdVf/amDzNZ/6EdlKzyHbXJf
jgGqag5k3c7VtyIGexOIbaSyKm1Mx7E5LnnvKSDgg/0tUmb7LMI3kAdcckEqe2nhZHrgJvV2beZ8
b5gJxlY0emAbULFIze/SJzo9vYj81D7YXnPSz3Zd6Zu4nMwjNgI/isArv4VWeT2J/zn5NbSc4AVW
fZMe3cq/Ws7X0h8u7YJQTOu6fVxagmbM/9X6NZZBz1z7/J0OV6CCkY9/K6jj40O6KHsVMWq0U2x+
FixD5Np4bOZ3orYY60guAq3pagjlIqk4/BJX/KdbYiRaAkj3S/Q4DORP//sFJLIZwSc4Rf53ncys
XE0oiK5ZpndqX04nRZumk5yZGNFinyUxuE2kylq6mzwx74pBga5CuM5kMiUpbqvY7X1c8LeJEnQ7
3K4ufRDsECPNPk9+Wx8j1EA3UkxrIx2QYYWEdodH44uulhfpD8dMASOUhNwi1NxMwzk3PkL47P77
+9oeqeMv/UnQ1xtjrtojQsnK55/SaYT8xhS59yjDxxAXWdiylsbKwmIfsoBa3gv9k3TnE5SQBPrz
9fPKL3r9YHJ6/bPcPsj1T6Mh3L92DD6QBPUoM221qslX2RAN7WoezPpsxI2r7Qyv+qRMtbp3w6g5
pyW7ExvlfNb5O1RQrBfDMtA6NzxnBXrGOmDobL5MNQT13LHLtYy2EQSHrtyS0Le9eo0gFQLg5wmB
8bNm+eba9xtrXRsqqsG/Bm7NNA/mZoWzynznBNoxUILCXpf5FJz+t1MX0XzQzENcrMD5z8e520qX
vfTLmVxCziod4VM0OpEGmtHk/uC/NNEOBJ1ylkqjVCAjo7cPaIljuD2wxZKB3nCRnQxKY3vtLJL4
0SxbDG1B41YbFHpXeYwRNz5NM1IY5ipEuPkhnsfvfPTg0Ixp+lAtB4uv0oOm1ugpWIG7labTWmC1
C3xMtglgPgoVDjXgKTZwBTb9H39Mpqxgg95B7zEBwL+SUblMNXpr+Q2ki5TNAT0L9Wx4engyCnux
sdAe+7HQ/JXrm5tO8cP7VpppPqfrMinTfZH56qOJCOIjElL4bBfs/PplnkxOc9e/R07no0vmlmX7
LXWG8ihhcnDJf2zhkWibWx/11OtvAUpm4Ux5b2NTo9XrGfk+Xqo2NboJaflVejFc+dVr2HrxNVHR
9ZXeroyW2Fnvlac87+tVUyDw0oyD/rXs60vrBGAZCoT7cZPN/uojUAigUP23vMMcPo5d5SGyew+v
u64+hrXqnB29BneB88CLXMlsWFGmfVo1EYhZkNThUjJJsKnZmYqbvrK9SRdrGOtnW8zrvJutb4PC
SsHL4vGhWUR3o7j/3o5sFGtbRxHVtEHxGVH5lBYd4kcRCldLQRDXFaTdlghp/oqQlkwaEkPdNHn0
2GCKcn00lIr/ZrZz9sTXb3iKkvD6aNBbvBHqSLV2slEeS/vNxED8KQIe+kcUylUW7ke4L2Rxymps
eZaHWfCsJXmDVgst6TJwVX+gePLc9X79W3/Wo4DVDJgNDIup4DQF9rAZ7G68oC88XrwMDdc8skl4
oji5xWVoDDHYc566wCiu+5PbBuS3DUmcWbgmyWbkepoli1kLZe2Vl2BZPcF9f6xd8nYqBLqtyIia
SU8GmXftojNq4taOSEI473FQHbe5oVl3w6LVHY/ftHE03iN3No52rxUAoPCTC23eIW7SlhQQNecp
MgH4LLZzbWKBEhiUV8MGX2GQJ3pK9EXJxyUFqGWB/6Tyka+6pykKRf78E9GFj8jYSz8iURYCvmqS
dRTMCQ4Vbqv+bOaNTrrhcuU9XCkO2ttgN/kFLzWYEcKEuPIftLfQj3JcUHDIQ3TvIpgC1fwaF071
4LKX8FelW/GeYL21v0IUlC6wwFsteburVm0cK3vkPkFheHZ6FvYSeHzcqUhePEdmqh0ye5h3MMqy
d5I1Z7u02HNKShxVA/KCRfGeQSg+Q+hQn7kRinNfOO+BEOIxY7HWyCM0exm1LXV+/imnciBhW4Gg
Spx13ySULhK1eidNAxOyVs6xCeBilQxzvsa1Z956SlLc917nrAe1X4Q1qPXmJHIeYTuG95phRmtZ
+yXt/DGgU+24H1g7r83ajDCFbazkUlSo7+e+9kKlplwhQ+38bAeS/kXafldg0K37KKMCGYTmodDm
Yh+x1tvAypw3Wj4MJ1Mdy408XsyketIDw3mR/pb9DUkfCs6/+sFYXlAWq3+4Zpq/l0Wv5IfWoUjl
qG1+ASyNcNoi50cmLr+MNTgwKRv008pCOOYeoIh/UljeCo7rT7jXMhi4sM4XIswN6RUNXnlEUSJD
4Wo7LNwqtaEka+ReiRFqHt+NZWrfNUYDLxjpOTRkqPW81H6JvNcwaveOa9uX0qA0qrSQfzFi3Ftd
0b1jZ9HvazSQlnuneXMMIK3FnD+COxhW/ZQWG7jtJlB1W3vXqh/NrKJV5zXWXRaME1U8mgaaSiSM
3adiEZGq/b5aaWMEGHyZ3UQIE1lQYT5IuxEkFCgq3d01y6pa+Uf7Svrl8f3R/i1eN9TuTs8GYz22
5YQgZAwWA0j6ptfRnnO6ItglTm3vJgw334xYowzBm/ggo+QYEpTbc+sio05s3hl9Uj5ng2MjtH0n
QZCunEetqh6kZdjRBKY6pOq3XD/ra3KsKdq7ObyIznI6bBu87EX9AUC1f+mXg5kjb6mjU7WXZl+7
M8js4qu0ZIrbRO+OqQa4qBEPhKnfx8gsbqLCM+5w/6IKutThKqOAPpGE1VrqddIndbjBs4EsoBF/
61eUUNstKdCrLaPEymieALxdYqUrT30wt9XE5p+/+Rrk/KcqHyeMWcEz4DEcX5t2hCcUlYMRRH7u
31tl8yYlCCqU/r2rlG9SrnBDz5MxqVZYS6RDpKCP/sO85SoS6RcQVy3qY7tIzfayfJRFo6+gWO/Y
YXyWZWboh8Hey8dxI6OsStPH2XgfdCyFxYZ4OZTIWl98bdjfEn42enzSdc334QXhYWXe7/3aQ8Em
KdK7VC/e/YWZlobmcNe3YwwKEt6aFQIhb0KtJvNJE4Ls1myi/jU3o/7RwlKiir6w+PH/coe/EqAb
PzMFt6VwtsoX7PCMXQSO/cQGCKW3wFqcK9LmzbfLH148zRs3sJs1suAF8FXcW2Nds/eOiM6AH/9X
W8bTZbxLdb7CFXSRf+ivc90XKyHkVWHXPOOhwtOnnC7SVSsF8oqx/iIEPjkES+WVNCS6sAvP73r4
f04qQ4qNo7Bx1fDBK2Z+nSx2tnHTuQdX9A70zm03HwzdHhD3zok9dndFWwFcmZRPFhxqyf/arm0e
UNWZNs3EmgUzhmh+q0PQgSmJoY3In4g83VV4r5821GhxW7YNaw+T/sU2C+cSRR58m+UM3hSHiod/
WLbT9o8BCRmos+Df5GyklWc4y6UjIiHpZNrbEHm2rRAoxF/YM3cIjjQgfOBbaKV211AuPGoYpk2r
G0RszP2DF5TRUUBfs4zKqUDJSAMA7h//NXq9wjIi8+RSgxOrWxPbV1b7Di8pVQHL71R9pp+N/sfI
yx0ReTKfrCxYzBtyuiRKW61ACpBNRgNoU1s1AfTwrJ/0zfVmkvboGfqmAMCt7m/j15tpSPr7q+BF
NnpwTzSEPIK+VU7xrKm7LjGDZxXvUbi4RvNlMNznWFSj+fslhaX+7Tv9FxVp4s9pmMPvrqPgKcU+
bz8OznA3WvqPeexeWkFSNXaDuQjN6/fQinXr1OnDS1Qq67nVrzoCVzzoyN9rxf+SZ6vss1wlju5x
rr1uuK59aYJlC6udGoFxA/Bl0LwO46i+dxuen8Y7xTodz4y8A1LiGe+Y4Kq7yGiMnYzWLjZbZmgB
G7E6MNpmiaZC50Uox5n/xdh5LceNbGv6VTp0PdgHSPiJ0/sCKF9FK8reICiKgvceTz8fstRNtebM
jolQpIDMBFhkAWnW+g12A3rJulGbo7PV4Rwrv31ZNzRJ4ukWMHl5qqv2zy7yVBbyLnugxONBW9RU
3TeR9XVxp/In6pXfRCP+lfp1mk+bOkPICo3qLtxLOrgs3lre6uTRKCni8lDrMUhA7BgaU6ydxGgf
kwgulu3or0JRL2lthd+LFAgMDE6QZum3IVPEV6su0BgYivRLE0KFXzpQY1oL1AjGWPIxDJDymwhs
P42VcH2rz6BqCpYbWcaOaokYFvNqutVcM78lAUb6tQmN52xw9lm+ovkg4sd9oz4PLutykbfWI8Cl
aVfzgc/lzBhvNaSEpeVZp/TpURHTQeqRySpZ5Kt70Jsp2rXvaiYk+42Gnh+HLD1ITTNZVSvzx2h0
Bqgz/fB+hirbp9hOu6u1I4SndBtEASiB9RRGeXKXRcMpII2A8BaoaVLJCrHT3Breo+fXHANtTSqv
d6qIgrBP1FeXDyCv2t9A1zfIa1jbovYSMHg7wym+vMFe5dEv/VKeqw7xjeUjERN93eG5qFQ2hRI9
yC1dOiCXB1+Nx2HdEco6gXClcJboQVbxoCIxmDP1ycYZQfULBNuPSKoWT7FdLISd4M0PMfOVI3Cz
nVmzSD5UgTOLD0aiPuqumj/F4F/306LnG0UdlZ2ordIvldAt4X3F2gWJ3V2whOHpWhdkzftiGPU7
26t0o0T4Jzex0LBIB65rOEvXfhR1OYJu1Jf70TRfZTXZMpdR2hZHvSijp6Gu97/ZEJuxBtMmXODw
rnlrWSCHM9xOUYotrvmzStbnVSh2faNnPl/+AERttaixiRldpAzY1V3LURscZgiz+VIlLDRjRnGr
KLwecQfy5zDrq7K56Rc7vGcUjO6btTDK2PUNE3CBbJB1sjUGW6+u6I61v7yFFaoMEDo4/t/ukZbq
t6l0taO8UDbqYvyAJJ9+0AaYOKWDg5/My1yL3PxVji21WhtgiX38pcffymtvdaMpfjTBI5Th4nDd
4WlRuuyLcHK8K8Jcm+b4vjA2FkZj7RaNGAQg196D3e5/WnbqbGDAXRfm+7ENrfdx9Llrg/FR1mTF
OIGuaMeDbAuruTgplUMgPARhed1DgX1edm+QjyKeefzfziXU4xdwSNcWH0k6hfu3LmLCbhnrm+wo
DfHQgTSBor9HzBa9mrAMseSL1ItsKwJ72szV0u5la+ygWh9HM3K7AMefFFOtb+dYu17azFrj5e2K
hZ5Cw0dHoiB5s3qyWMQ0jrmTvkboYrRbQjkA8hPl5vo3xDhzmy1omzalZpF/BsCTgXm8r8KquU1g
rb/BeWS9ym8CB42+Lqogv/QlEvJL32A1x33rO1fTDyDewI+RmNLLW7jY016ZlZLlISFdLchf2nCq
7xsj6R/BUd7J6rhJfvaSuAexVL/20sWdrI7IUgSI3m2iutWR9ZnckwjwIGV5q4OfqFqfiHf1NWyN
S55i3NcN40YXSvISlc7CyxFHT3naO1u8CEu/mVGXRM22e7RQbTxGvduuVhPtoywmJldWHYO6hzOC
12riQIxE+fo+WdHsvWUZ13yblbART4xlOcikm8yfyRxcD3B1Qr/rrXoxghB/5OGT7PRWX8Z2ttUw
r9q8NQxYbf+V1KzbAEJcVTqbAFSFjwISBogjHgvXIy2eb3GIfcxM5HLf6mWjYB9yDnjMI2N1YJB1
skgcOKO9LX6wt+3vChukYmXB6iLO9GlSh+VMeCb18eCoPtUTuqCWEmO2YbXlJxhyjmdnRn6RreFi
7FxtTh76DE1Oc5OVQbqVIZpljL6bUR0cJf9DckoW2Jc703ZN//pEOqFi3cDbuF4gu2QTzssKssWY
HWMmVViBfSOPYqV0bsZQQ78pWZybeT0i8OD82poYH4k3hT4m9cZnlEg20u8mYK26CZvJuUxaLe6c
gMi9pJtPChuoRks/jA5uGEHbmbsQiLZvDZ19BEdn+KHSBvsgZIJkWuguI1bKcm6Vc2YcLx8QpStu
5Jm++i9rE7xCOb/qqzszn0C2ycLB8Ap4VhHxZowp4ffGjPZD0esP3VpYjltgkK1ax3BhBvXb3Li0
wH1vrqeuciQNGNzLvmbJ5BGY405eXgLtfFiqKDyb2vTtZ/d49bMmbOlrfcf2gJjUvNUaZKODeb17
pgSqLz+BvNqqh0+zLjCgWFOUOQEy3+6qcPuWnZQ5ybfTty6OnRL4lC1AbcgEyHyno7XaZl5qsQbZ
Br3+FGXjA2sEItLNfMJEu/qxaN1zV01oINVGgCx/aiACVq1YBfw4Y6vOSb9CKCkKvXqE4lv7VW+D
knLLi7aMDU6DhHktFlXmfpnt3zPa81jGmzRkEJTv1FsBd+WJbWJ9klXyTbVD/pp68F3WkOBBxDBs
MPUTi1t6srKxlc3oBohh6ROsq2IJ3MOQNTf6qoOInGs9eNfDa7OOKeXA84AqyNodBjlZugTF7LCy
ozt9iRpPUSqx1xFwvBvR6TO8ZUbRKtEV3OPWymvH9Ugn+3tSRPHwS2d52JoIPS5pd/PW13YU89A6
9gcJaZIQpiQPHX8k5+wXEvKEwFdyls2yuMKaJMLp7ZpfYFFv3a+V8p6ye94i380v9oyD8HdL7uNj
or4o+E7f1XWXn6BxiUgTsYbbCfsQ2XDtl/7Vz6mX+KCr0/fxb3ngjoflRiNxfqPE+ncDSONeNiZS
W1gezrHILl2nem99f7vejrC8MqsCt7C/bzwn0VGzVha4PSh3OJjIMeqNn9ZH9eRVZlAd3hpaVhf7
CtyCJ+t6213u6vRGPuslbBLsvObHgAytedIbhVOtf2xwby73VlRol3d//Ne///tl+t/ha3lfZkz4
xR9Fn9+XiNe3f76zzHd/VNfq4/c/35nCddjO2KYQqGk5hiFU2l+eH1HIobf2vwBFT2UcFtkJbHe+
NeMUCp3DS77GRmUEXUbOdRi6hKvF+wmnl1Zk05Ng9j7iGuZssVlfnmVButLZEqLQjknRzE+u2SCv
s1JaNS1D4b+ab7UAfHgzTkjjGon6jPrp4zT14iDSxYLPNkJrOKGfZ5wQtDtXNnE97MtXVwF8wj2s
6YOdVaiKwOqvCC+oQ+5IaZNGwh33GqELpwC7gBoGuFbEA1iJ9TTOkFtScYqwSzPxCUUkOFZQpDP6
6MDKsj1wh/RaF8/xjaXw/MseZb1YtxPOx28XgSDND/JGWYbz/H/+Nhzxz29DV1UXaXaiNaZj6hrf
xz+/jSzVCbuAuzhlKTif2Qyb+8xpGhKGWrvBbbfayjpZ4B+h3VRtcq1CRw7WVg/8WhhtsiHjir5L
Vo938GmGa4EhRwFWtGTeBViNuEsWjaCUe20/x2Mbb7u2/o5u7+anzEfltM6t0k2hH6lElxHFgt74
dk6igQzWErZ3zXokG0RNfEDWOYUNEKHv8NaTlderK7MTKAbsM1MPoCKzYbxuMQsUM5by54ZT6Zjr
M03/ueFELjABddScZFd50Wy0bDqjXj/JKRBORXt8u+W1jltmjWvdyzN5y76ckp08Rc8vuUOx6Lpn
lfeVtwQrrV9/jLylK5QAjTc2vYIX6PCfv2pd1X/7rjXXtnnlCBPrJshx9bc3T1EcHbOxIjrElaqd
pswhbt/iDiEyNIBxMHA2XTSD5wlKwnXyfO4zC27MezEn5m1vVBjmtfjn+khaNdvruRsr7cVF2M2O
+7/6NC3fwpSgl6sXlX0bgf4+NFo+EklP3afZTb9ik7e86Ev+hImS+2FGpGynK/1wXOrQemCsZwxz
evUl7Dq4AVH7JYjIFC5EJM9Y6QQIP7QYdy7j8oLcXDfO8YsVWK6fN31xK4IJp3Gedyg2ZgOlEJKf
wU9Lw9byXHNU7pe0yBClR9rDcLP3SKOGJx0y3J0s1IZwQ1SkLeKkiwOHFvqWrJOtk4j7Xd/rod8M
Q7faHnJdVBKNwNfu5lpXTCvzchDiGI7TsEnHNGb2z9C4DkRHHIpHH346ajiyEMQUWottrTxb7HG6
sczp/CZ4bSKdh78yo/f1JpNDmrllEbF9u4lZooEBBCG53jir6/pIDCzHTTDRCA7idMDwrpFGSrTq
Ns/wJRpTUWF7Ule31VrXwUZnmnOs16iLk8O1t2wxuuRTYPfAQuS16xXyMnkKI/dOGQHyyarrTeSh
VtpHbeh0iCo6N5Z18i6u0D+WVrw3hyQ5DwuAhenvQlglkgYoyoMlJo3+W4M8jcIOFk0NrFieyive
+hmWoh9zdGt/q3877VE6s13czP6ny0drhjWWA4CUF9i9WDZRhGTtG81LbeyNo0T5OUSOlkS5JIit
tLG1IVgb3qqupDLzJnfYQqpflTKfnvu4Nr22raY7zciMm6Z2Bl82LPlyizh98cE2l/qYdFmKnlyV
PyOcKdsxiO89rdIPKqIjtwQhu1t7sikAv28NUPm+uZ46ACIMROhJaasAJ3ZmCLJ8I69R6+JOxyv7
aDiO0DzZ3YzZkYNyWm8nK65tQd1YR8Pq7q+d5D3wIih2sDkdT/Ye4G8f2BgT/Seim7yvhoMtMN6r
enFpiTGj5O8YD6mOgJAWX08SovY3ep8dZVO/drIGXj4SfTnuZ5zKOoP9F6lF2MjyVDYYq6IzXhoZ
oW36yTpB9AMX+7G43k/etNJClmkrZGf96bLvmIBUC7uHRl9MkMj6clOFCE9ZQEBmopaRIlBz6KHa
4Te7YGGb1PrdEKj6nTyqc2PxLOHM+xhZOgsoCM2uWu7a2TYu1zpbSbpLxgJeNl7rxpYEBaRbYEPy
B8im1pwEJGLcH+TpLz8lIzgypc1pWn+wrM+XEd7osPqyuQB21vqqnIkHDtH3ax3wzpv/PEUIx/1t
ihBwBV382mzT5dAw1+XCL4szxnthA2DW9xh/rIivzNKy3dQaffU5OCZTPZ6Q4QruDQUx0m6s8xdD
Vfc11kafG4OppC6XX3sQ6pk+VzkmZkWjuYwHJNDrYUKD3WnhAq+svCXqel+2StFp2br0MIXNQtV/
6ezaKPryat07i9Lt2niMmYkcKODpXK1jrIN+TD2Jh2QtJh1AVIJX90HWRXHzMR4bcZ4c61sKnfOE
pLF4uBaqsseBPbmVZ7K7PJL30dKOBnoguGPds8qtztqq9a67Ud94S4JWdK1o65yI6ns7q1ReD9fz
MINB8z+2oNLoLuLXDmt/eedlvb28SJ7KI1knT3vWntsgCLGs+fsnoJTBPPvLD/t/3csU4wMpBHX/
dr/rp1sv+PXDv/0eZVS0h07Xzm8f63rJWxf5ubI8OYociF/iWsEN2yTdmzQ7/+LgRefDthnPIBLt
j7MLkpyFPeoy87TTVmqKVFn6RXvpqrrECIdC8LrFeyuQ9dP92XRq9vwQWWTD2y0mF3WK3W8t5tDi
v9mHtt/D77+3Bv0FVYvgOIsK1zdIMA1GWUL1bWV1gVuMjHhU3nnI/g1l53wmJlId5kSddihWIdw1
vKa9Yl+rnTEtNlZtBftcG/XBW/IUJ99oUtxLPNblbljJH/I0Wevk0bWnVVXBpdPIF/ZWY5zlzNLa
NeLykba/zjOSb2z2Ahh5LMRrMKvTz5Z1opF9YlNv/aY3kexj3bXXOxu/VT3JPlmOve/n0ni2XNvx
sT0Mb7DSDe/rhKhwhQvpcwDLdET95n1nTlgiYJW3lfW8pWE/Ns8mJljbqC7MY6Yb6VOq5PglLuF2
aUgPsQ1eiekpVnlq2LdgNJBKu1Y6vFnnAc0bWYezunHb6QFbpzlWXY+hsIWdSaVsrhMXjIkLLN8z
rv9NcZ/uq0YJzo7eJqe0LolNDGpDpq9odkBM0wcG/GoD7qP9UPa5jj2ESL9aef0RzBJmH1O2weZv
Ok8R/qi9omi3ViHIl08lSzlXFbfXupwtqRePwzFh9D93ff2zoVmPjAITeciNPH2yn6yU15FJeglj
XEfqPgpvk+QiHWpDlMTVwIxuxcp1AzOr7OQpMEYoSk0Z7xfG61vpXBsxUx+DJByU99fAvOYaHZCe
9l6CJadUaTZpUrRnnUue1nqJXJL1SVvey6H+v/6xD2/lvvylrEi/h1H32+m/96/l7XP+2v73etXf
vf55zb+fypx//7HLTfzSlG35o/u91z/uy0//+ek2z93zP062RRd380P/ilLEa9tn3V/xhLXn/2/j
H6/yLk9z9frnu5eyL7r1bmFcFu9+Nq3xB2Gw6/k7XrHe/2fj+pf4891dHz4X35//ryten9vuz3e6
+S9Vt0gXrJOkpWqm9e6P8XVtEe6/TCz78F/RCHAabKXf/QGfq4v+fGf8S2g8Uy4ICt2w0Fu13/3R
lv3apGj/MhxDNVzuJixbd813f/3mPyMp16/sf46sCF3wU36JraDZuN7I1C1HFZrjstH75/RtE7kw
siR4tPql8yIiucdl0S5Nmb9iHA5134irHSzvZJP37out97FvieoTuWLzo4VmjN5V75UEwcGl/gIj
++yQ1rB159uCShkq6wGMUeeo267umezWvNy1n/QBOH31oa5mbTWpeh4748D4usmU/EHU2RPEeRiA
dm9sQxFjfeU8R/hNb4sGrRpV/EhB/frQtM7AYWwFh/s8/lgVRr6JWCyszvM340yc3tKr78NwzJz6
m57l3xyXFJadKND9VQHH3h5fCkTmfLcUDFEdygRN9GCp2AM3CgiRxenoXT6K3PVZkWB4K6bHYjJs
RBl2Rt99K9sEPTWR3bit4fBrhQ9JXhuf9ULZ5rHv5Kq5VSa92lWAh8teabCWU+pjYKPXOoEizswP
Y9N8rp1up2bKa821XjXCKG270cudLLl1dSOCKKCecOSYPVcFx5MY1R5BtcJr4/ZodiHCciR3fEtx
+40SZu0m1qKvol9etJokLUo8vmo5gDeryQvGjqVt1yBx2lieQCrFG7r2uzCQa4tqd6PB7cOGjyVl
8s2YWsLAKjuBZFa3iGmBi3CKe9vI7iLA4bGtvgLX+wzzy6FbuWWJ/T5DJEVli6ilze1QBL5S6Kgd
3WXFpYa6uBui6gQ9Cb/v4ZWpfr7thbaN3bEm/3KZ+EXmUEfbOFtQlDAqX3Pb8oBP3tc6dL/wXoi9
Mw83RoLwSSLcr10E6NoM65i96q2lkRlj2z5tjBzbdUZMtl4dUWe4WRvXWVzk+d3jzTB31SlOlAVE
JazbBBKloxv3DiEG39LmJ9tJ+HOTwlAW9WlA1PzU9dpLydIWE+dg8W3kO2o0eS4sDt6LZbZgAv9V
OEGpbjQDMlqzdPFWLbH5VGtrrzfiU86qtUlzfD+VSuVtcdQzUL8ZHwNsfsqhOOH4Gnm1KW6qSIUm
CZ7xlIjk10LWBWtDPFUq9s0g9Gy8Yaq2QXoPiDRU8YBtQIkEpGtslyJ/xbxuEy9FddJmpA4Qnzmg
awACsh3C8gQMHQnO9UjMJpG4StlnrdWd8jjpT/JIFuT7E3+ZJ9O35yk6z/OMbniEFZ7ZzvWpNioK
dKhOSlmQ68Hc3AucOSNeHOX+soyPkROv+UFZVvYidpahPvCwwwfIwKrp8zdRwxee7mwkBE8qqk+n
NISCrgxBvREjWiVhp6Wo6j6g2c63oLrNyYlDbHVIT7HBvSGfGB+qJbxp2llZeNb1BSPaoYNBpVW7
SWs/yU8qC/a5dQamiA8tzw0b7QFguDo8+XBCZHa5MCQ/Q9YhZpI9GjbkXRxQ85OzfkeulhcneZoa
sFeA1qR+khuYDJQ2uo5wwo0uwll+7odTXzG+tWsRhHdJ/5A5WoCRcLLPiQvtp7Yr4UhQyCNZhJo6
bUskCL1lsV4G24a6QAjBF2U9n1C5nwkUpT8QBsNfhA3cqQkrxDzWo4WsYwPGeoee0hOJpWFDQN5G
9zwcsYwVu8V2xMEdw9cg65cVKoCe/FokkehOkNPiAe2+SNNbiIIU83rPt9NU1dtNWY4DQ2bdnhYl
ak+qGrTQuGqzOSG24acwBjw3SXCxcDDHitZCHslHe9Ld+KR/X9JS36jmQzQIxxtzmBNWGjwES5b7
OjKyBzi3p66bn5M0MPazo34NTBHvZqVvT0pczkfN+uBEdrDrjfEzi2zcdDCSqYNEbOOeUFW32Bhz
Q5a1kZisk7kpiMcUyqbMMvLwYI55dCa4bE6Cmcusq/40uOnZLNFXdOP2IJ9h+UxgGzEdWyN/X0W4
MaHspCPpzlHoZAWBMy2DK9hgaiUaxy9U9GXNft9YxiXV2zBHW3UtZ5QhT0BtOdSKaYfmJ7uhqJ34
TMPowKFwedhiZiH+jhUXFbzVBLgdPYTwS97mnE4RfFjtYPUKrmkGj6GdXSJ3xXhP8bBLhSowlgVm
Cr5CraJs06mh6ZMSztYMcXZjF32PVHgIG2sobrtuyDxhDwUKUwZMk3uzK4xb2xJ7M+z142zOzYWn
TD3qs3o2uuoempZzrDoVRVPilht8Tjq/soLEL8piq5kTy4CytzdYxqMQi2gUbNIlWnNESFxxeJeb
1kenVMjYrmcpfjoHV4DYLIfkAbeEHyRxcIvv3mcJMwb6bZtGNYq9bQfzvlED4L1I1uzMSsOjFfKG
0Cv3mXQiEK7yDFCfv1E3naMFDboorL06UlALK/liSDrEXwI9dzZZYSzHokeRHq4rBF1EcEaxGZeK
+KeDLYKBXP7EzNi1mykaENaYC/hHmv1RX9IIxQur8zLLhAe1sBJCl/peK0FIzpmDyoamPJSM4H7p
Kl/DBlK7JuZ0Y1p3SxxPR9T2vjdB9kEnn7Np6t7xDK3hCVxUyOkZLtNpOcfeotp3IfoZXqo4Aqq6
uVHq+NSl2abUut5r7anexqCYdkUUCl+YpqcHKzhie1OTddkRhOg9MzZjAhv2YVxw7EQQ4LuqZHtc
vbZzR5AjWmzlgF+584kVUoP3ESp/81OfJZE3kdA/w2OYrOjcMgV5gcasqIuPQ66PXtu7tZe6ZbwL
h8dxRZzgYI8dfXow6no6lDoDkFEvvpan+SYTGM/l7XRIEvvObu3yLNzPahtP3urahAVjs0nUgWUf
fLZYHcqNHdbpCkRBujPQFObLbWgM7QF9z5vGzMRmMbUXESjTTRfxuIJG8rTSUzuLtEA4AMhQswk+
iK2f7ZzoRZ/g2jEhkdTV+ZNQ3EOid8d8KOpbhl7Ac0brHNSs/14NI7tJvcQWxNyrSTbdCeJiOyIg
DPQman7o++FEmfuoJvGMFF26QRWoPEYdeuVJcHL62v6gQrzetdOE7znPpmeE4kfs6PpWD8v4rNSA
9h3stHASq4i6Aa5XA+zu9bK/GM04w49BZqSurWjXoaOCEliAO3Xv3kEXRBpcwNjPwwJeijoyy80I
v0+NpR1n5HD9ZjFAvUSPbuu8aniT+FVkEvx1mpc0KKHKLd8Beem7KVC6M/p3M+uvNtzrDsnJOLcP
jIA64ZOaHElnHcz6C/qyDXiDCpIiSxwvbuc7tR0KX517xeehNBaMdKyyvEkU/UM1x+l2Cm1EtyaH
iG1YPYrx4IZL4hVVH/p5n8F9Zn+O7XhUEVw3qsMU5D8MZQLM3+IqpAYZtgrzHSIlH8uoGY98/Eua
BlC6gwmTP15DQxxjpQk2ZVFc0qjDukv/aCFIBPY2fUkamwSrk+9QFQXvPII/HQyjvu96IhNiykkP
xgRN6gEEZajmXxC/vSjo39gE+zwlRDxrqCM8j/TzoETN1jY0w0fGHmOlnMB7H78HgLNrgwqlO73e
zan5vVejp3o1LCvNu6krL03vjB+bqjNY0GWfoASUfmgYBkF8NiED0pKQKyjCePh5JE+DxB2Oo61f
3up1u2BRKBptk8XJ6Gmd8i00bXs75O2POcx6mCjxeFrMPcauqS+y9oGlW3xkwvicDM1TjCvzTVBX
JxQf7K2ltffTZH0bkyg41Kb5KMjJHnPkoW/StQAxNe16F69dlDEcBDhcsq2slIqNFqKKtm9Ge966
YWgT0VJeHGeZPcdsEj/tXnpr1D8Nafs6zG111wj9c+vgKJFO+Bk7rOdMq0ClyXnJUAo66AlCRkGz
tIzCxm0eG4Gna9PF5AUkV6T4CNTYvFghQN9UYEFn5WfWsVucD47gc2BxMUiTybK/VXryTdPKvZZl
j+oUfJqs5C61kEPDFc+uROStTH3ea/G1ttllzEyF9z1GMwRoRnZbaSK+BnlPogxTWh7miD/1Ykwn
WSBEP50q1f3B/IxIK5Cdi5k8ZaVV78w2wei3KKwNQpFPk4GiiF4P38faeQiSTj1xH572D6HaFmfX
6h6c2r6L0vnL2DXKwRELKiFVY21zgt2+InKI2etOzFlYAyXBcVJC0lZ+PDsZ+00XZ7w0uEnCinG2
dzZsWW8iKxluSIpjoMGbbDAJQrzbzvnyjD1kS9gra499mD1WYYD1jhJAF87Vz+6SOvuF+Xtbtyag
3iVgnlD3YPMfBhT+owGBNJhwu7lxR+Jb2euoa18U4SQnc1AyDz8Y1StTFC8WwdaugQPa3tmJ1Wxc
zRy8Kh1RBlZht+hsgpQaFvNY69OpbPWXJIm26LsHW3SYA9oMvmfWWr7QWlTdEyVhaZu+t8NmuSMb
7TWwmng8MnU7wgg4xU7e+A0IrKWJ4ltcIbYs1oxD3VRnHt0XgYrhvmCH6fUZ4qLOVH7QRg28VgVk
uSfnZRm5fnLC3t32TrDThN1s2jQ8WMryzTBhdNT8HQEMghZmgBXrQsJy0l2nduUZtVrdK0XhbMx8
3I6xbh4gOUTnWtVwZDTro1Y7WOPpziaOsxGHyGaj9si3jUt2WTCgZKnSzgdkyrFoMsJzNJc+0m3n
YBq3wokUf2rV4JgGjIKsPvti0X1sPrCTdfse02AHQVfSRIlAS861NmhynvgrZqgIwD81A2LBplZ4
KlqMSOrDN4vRULolqHLfgFufzENlJgA+WvV4bEZ14tUzjlXotkegJ+W2xSAMUeWZMMNshL4yOVtV
rVATsZbJLxYX25nwdVSVQ9iQ3dLtHWHCW+x634+Vg0QcgmbKxPoQf3pWtnp8aPXmVoSM4GFg4GuA
Ek5SFPaO9VDoTap4wHzn62JGzt4wYhUqTbETEb8kC8C5sie2KvZtmM6PWCccQ0fXIF4WBT5Jc3hU
BvMwOWa4IeBmw3PDj7FRGLM79TBnIJpF61tTX2OAKIRvA9ryR5rCtq29AFL4Xs+6LwGbW35/fSPA
k13c+LD0pX4aCjfzC3hZnq2GLy5ZUg/Q3w5NDQwoAwhI0JRNMGabrFW20GtMLMp0LMrMWfVDPT5q
S4wO/jg/cwHLtuJx6vP+I4p/jPrxa6G69gXjloGbgiOwX6pjShjfy6favJgGzqHdkLJOs1eVJ/tj
F5ihB8K33Jhi2wyNIDO+2KAwsRNDoEOLC+tUB8pxLjWW8IwXQQ6YnRQ9zyzy+E2OmLnSflAtPmpt
/YiLpbsbhqDyrJARLq075u1UB5AXYYI2pN+VfrQ+Zln4oSQ2cgTBWnoBbu1oLPT5B1FNLMDHi6O4
8aVmMtg06Gt5c427CU7vZ5FChibZ5SlVNf8AY/VgliJ9VkcVXJ9hjR+sGccYaDsENs0HhyPs1lr3
JrPa4VCAyzotbT6eTOUTe81o0+PQDO5J9ccmDvZakD6AwjW3RciKMNcnIk99T7557DemmwDwdmcC
CWN7TJ0B13GHRabeuP157j6j6OwcCmVsPHeYnI06z9Oht0ipWLGBfnl30EbIqqz3MFgOQ23Tw4/3
GcBB+3WsqgbhwqEqlD2/knoJFzuHOag7nphRLJ6GZRsb2MpM4wVsEFSltQhXTS15ZNamsakxPCEO
WI5+Q+rDN+dVri7/USxRv+nYoauI4Q5Z9wIxOD7H4bZL0dspgTM7qxCiLOyC0RxwKhgSFTV3ZO/Q
NUzSG9eyK5wHi00dViCmdDXHMIbNoNlnHwDAnqKE4EgRu4wWzqjczYxyl9xd9A25hvkbrgYzYgVI
OxFPyjBcM8b3y1wcrKAE31jZ7UOdmh/NejE/BwBtSHzWI/nWzPxsuf2Fxa3ppUOl7dtmDrdOmaZb
ZQiTu17buIM+kY2P57tyLcwi+OxocYAuW3GMJrQi1AFdk8A8YtfabZuSL3wmpO4tEetnkdvPkx0s
p6AvY69i+Ntq2L8f46XckfblyR1dbdsIG6VDguCoojL5jGmmbWeojOdBdMO5BXPGwzL9cNFXO92T
cCfS60wwfQQDAFAGB4BOgZTnIjZFnYQfqiJWbjNYQ17D2/pZG4x2h0Jsvq9qpd+wNxDHyEAgWpmL
+yY2x/dIqh0DvElRo+tZFo+ACGo32cDIPTQIaHlFxEA6RmbupWn9Ap+TtX0N4DLpvkMtrm7w/owj
SyGLP61rTv0BAD1KAKsXjfVYOOCkB3FbqTBQFlY7+6XOnrveqjbQ8n/kZXArxKcydfoNOjWFH+x0
kqsnUcRnpylLjzAe27mkJKqAnNMEzznFYKUIwwCR9aY5RtlDl+fVrk8An/0f5s4sR24kS9crYoNG
4/jqTvoc4TFPL0RIESKN8zztoNd1N3Y/z+rClaKyJBT65SIBQZlSBt1Jo9k5//mHmXRMyNtJ4IXq
tSKZMVb0rn3aaHgrFu80+hU+hs+2AYC3GOMmDIkU99x2o7IPl3GoD5YYrsmnT64IfkmusLr4mKbQ
3rs5rW6b175w3Acv7SDj4xL0PCT1rcIA82VM7dNi16cah8ge1Ttm/EV2NuvyBmecdaEc651h4q0b
fULq9K6ERCOuPeVaV6xddDpL4y3BMlZ3Bdk68IBA6yLoIdo9FM8rt2UOTO2nieI7zksrC6M4s+rR
4njajO9AtJJNDoKjrJvZG7qbtCcFjKRacw7To7BezKjH8tFmc/YuRyMaFb+D1OY7IQxBUi33idUH
ZY5duiu/o0h+tEqdqKo0hMbolrdxCgfTKiumzdiSp3P4OqfJgypQaQuPKqIBYSsR2HPeY3E4evHW
i8dLy1xAV4iL+mBKsvBMZS+PTBV6JaMnhJFyU6d6Awbh0AAu3fMSq37d4c+9zhqLMykCLrBd0NuR
pF/DRCtYmU6zt+bWetY0DbjGdW+VoVl3emseWie+r8i8vpoSm6hcy7YDvMurQ/UXtnn53V//CqX2
Lpybndni39nm8Fa1EGuSjHN0GjEIdtF3lSBbN+Vocfrzo0oDI/eYcRVRU8WOMKWnBqlpxohin+jt
AUs6PxmYDgz2s+7QmkGsbsEtDt0gdrzxdajCR5nsLKPMdyTrUaXn9nWatuXWSZwnlb9WSLd23rBE
Byvubh3pLEHllFdzLSImEmSuGFbO49YglUaL509kyGW1NvhQUL/ZoNQBsOU5Md0bF1ilHyJ6xKWr
to1xFap8vAPhus9lFWDc1m1zRmf4uI1XjofvgjHUyREbWfdulCwmGx1tgH/Js+tRY1bujmCsdt/W
OsuCKO48EWVg4oTbjhNHTWiRy7cosBO1nyTGphBNi7XlVrVcu3N/SlrNfSDoD4sltw3SIse0Z2n5
+mY43aMG/4jEtcnX9nlX8LYQSG1yR4GZOemNvhFOC/qaO9nFWcxdafN6QW+54w23yNaxd1HhQRqY
8D3DM5uN349C4WwiqTlrKyvmtU61G6R2PAWxV+uAKPxNaPxHM5pY8DlEfeTxZ9z6zWAalVgjQOf1
trtHkU/ktmD1YfGJjCnT9kV200VCXLGnPllMuVe3escp7cLs4tB/zbr4QxJzSoYteVseu+FmwpWd
UJsTh9aAyo+SR8XDE1kCr5poxC3dDfltSlX+7PFuwwVrIts45ZP1bOcMMfDOwEjmUoer7F10qbte
pogV0AMu0LBfl5S7tAcPFjH3153nBFYSt7in0K1WYj4UA4HXM8G7KVaiZ02mAauf+9PWt7koLpmf
PRWbZm34yc7NX780M0XMolOf2LbuYwNcrSAiJUcbe7uVPDiJeKlajvxM4R0Uz6yzbtRl0CRmdoSx
PASQ7GD1msa9WIzqBk3Hxpjry17KcAS3HLG65AahMt91g4mZbfemOXuILO98zgO2iJ+9bt3kCAGr
1gRXM8yzVw0ERbTZqTG9N3fBuLAQcX4qKTXXY9IOKzYR7eQtYx90Sw+4VxgPhUBUuXgG51MO3OYM
HiNPi3Z7Dh8qW93qlYVdTL3zaqR+WYwFC9ooXDgVs6OYTEYv3bZd/4BhjNgumrlGPWUyP/KOU+eo
Y5IWr7EyHojv0Z40G7dG3tT8ojyJruysvmkHAIoWtlQIw3uTR77WlTH5Ohb+sKGC2F5Tmzb5deU2
+MgxFsnrZtjIobkqU00LCrMbt0CdvtWr9CBYqrN3XdjpfiSgyQtpmBJ72cUCeyM92ZVa0x5qm4kx
aBTUskuFPGXTmliS8DAnUb7j3d91TUK+iLEcc4lKLGsjXDq7NHlxAGHDpBne+gWfgUFW/e4SLHid
DeKYzOuY6u4gktJBGJvbQV8l/TnBFgfHRHN+KSC2BZ4lkTpLE6pjOuGm4iTfcHjDiDiGIBkPG6Hr
Yt0ZtVqXli03iRNHN4ZGYZXOdnZft8OCkCrUn9oORIrhzG2N6cYziR1Z9WFXWOI4+tTfNJq09l2P
5T/Ub+vBlc5HUibNh4iHfVswCLNaF16kYOwA0WZ097ppqfsijfGSIk3zI+IzY/w0AV3m1NFiuYCG
Mc9Vmic2qu4kJRNohmfls9tW93Dow49ayKMy1XRF14FyfjDeG5exeYLz33EZPdSGqPJBb5mpDXG5
llWVfyzrSvHB0Tzk6/jC9VT17OyVa3mbCReGB7dfI+IH206G/gE/Sg/k125OmQ5rvM8FbAJPLAGJ
DMWzaKB7uub80WTTjY4MaY1eWZwsLCNWEyuP1JxW7WcZJVtLte4+1TX3rFxvXAsokee+CDmz4QmM
2FF8onB5DTM3fFIOBiympR/6U90k7ma0zceK3XEdieUMJQHsVkDxE/NEGFRIHouJlKfLF8bnFa+t
xyiW5KJVEjb5nbyo0EgtXgHlu7sU74v1XJFj3pv27NfqYrukEZNitPhmThFOiO4PUER/qsFt0Uhm
W3RRpGeE87SyyvjF9GJq62KiXq+ROScap86AMX/cEuMNYNbUHyMwM8igWtclDlvEDCEP6IZPNojO
XjAgDzj4yg0Vd8oawGMMCHNTXX4khoCwnLTxW5J47/C6r4kEyFdMcU9RY9w4ttmsTdRfnJdYL0SW
byTG9yHXIh/c4hPY+k4X/U54fBsVp2UQN/NTW761tlRrzaG41hg/MR6hAy+sFeYSp0j2m+HdjFXB
OcoNI6Hmk658N+fjk+3mtzYNinCoRx1FXzpTHrk8hLAd0o0Zald2rPZaP9lwy3EEqyv50QnntOTZ
nZvLz8mRV9Ia3jiYgql0w9vUY6SMWvGNz7IpSZhdQ9C6NwejXWkxx3s9inDt3DIEvO9cqVZGOgfQ
3lCwVcuPgaJBJi+N5r5ijVWts2jcZuArOEO9tOo0aNYlJhsPWwJDMckqbYT7LYdQlL6Bv1FsMEvS
+0NlkyVSO250wD0E1KyrXxY7ZTCJIWqlPrDzmXn7QKkao32KCuMmk3wIPfnOMOYwC5pTpU+tb4bU
pZHpEaVFtErqQpWtmg8oXuVNNMj14mAhbyXeN3bjUyM6kor7ZVP1ZXue2mXl9NmxacnTZNzrJkbu
YxTAuRXKe61ZxGGocMKaI/zmPf21izxAxkRe9UO63MEPfMkH5V688Mi+6eIzTwbgrqlWXj4Nq36J
mjstI0WgkZW5TYR3rmpFPF8m5Q697qOu6q1rVzq0NeMU1m5/8OxovnZSan4shNKAjA2Uk6KEqu4m
b01DZWKjBazgt9VdUp6XSuJypuKjwfmzIpWIklGwwzgOpX4UtWurSEugxjAEmT4r4h0gKxKJoeIi
Q3RAA+/OzcogU9GvRtOEszNytAh9XvfxNw+nO35ASCqPN+6SqnNWVnWMG/e5bxTjt76VzFHxlqvN
I7qJJeQrGxqAUzgP38Yws3z0melGzCP4ZpIGize/RxBn/CUL8oLlu4Rdv0tD+94DG2CSx/TRZEK8
MqwKE6+4QZBkAfAzuUmuTZyp/vGLWzHLd6fB2v7jD9osYhZpUX9YVauxXv75t//646mI5sDIIZ+j
FZ52uCk+zjbGlavKNKhTRGNTTAGh9nn8Y2FWOJZ5sql7Jrzu7PmtC01Ij0cqxD5/1SoktTniZsxp
iWPp561mXKJB1LvrgoN1ED+oBdJVboTE67CtBB5iEzfyF4NJu1Oo/GQUgm0/bu8NgBMfLz7oNLpX
A3TsASTSdWZSPcVLUHh9gM3wwYwB6iJCuXHR+J4sbeQ7bCD4LlqB5ULOBo7BkIQ01rCrv7mNycTV
u63wTWFH93BGZqZYjyr2ST30CyNeVsIsPqoLMao3ik2RSnziFue2VCYuvHBf0Ki47lrUNGBhz3hr
kox13QyimF7IoPM6fc3IvdmMen/jqv5ozppPcHezKrrsXZ/c4lAYOThtc2ep4n6EvLGFR7IzmLMe
YlJAN1VSMZCOpLfPtZADdmSTnRLXY/45ZidlTe5+qgc/0mHrWJBP6U2h8ea1B4GfESFiaPEy1fSu
qXj1RPGxTN5VjhsjcVKEoBX86yp1mIFZMMiCVpEGSKT4dZidi9h4Eon6LgkPvZp1tshCqXuZ9hNJ
wn2yrrPibuyqS9hEexVayYZYO1IrW2mu85pK0mIQG+fv0p2vqqp6sAZGtaps8TRiR17s5J1Byg99
YajFMMM4x1p2Z3iYyJg8Mxmy1nK92eQw35aagVlaIhoPYy87EuP6o5oK4tNiuEhx6Pmmhewr0pfN
sHTpMfMi8MW4eF+g3vsAWDHoL2HdOa40h7pbXexCAn1w8m2Tsw2FF3/OVoZrxEukAHV3iaEeHYlR
Aj0mVppZGthFRWmZyOy6yTk57glAukpGg0A7tH6yg4NCxgTzHhCi2MgfEwSgumGQP45oCnOFu4Yo
51VbeWWwdExloGkeJl29Lmbvj00fBnJ50AvV3aUOsjah4atR1kGaW74coxhbRQDXzmHJ/udE2v8N
R/YX6u2/Y+T+f0ikteG+/nse7f/577p/7z775mcm7eV/+QeRlkLjv4QHXdaBrWoKBy3JP5m0TLb/
y4XFZwDjg0/o5uWP/odKC10WhEX3PBo6l3pXoHD8J5UWaq7g/+Inwb81IcK6/wmX9otIWbiOozv8
gmRJh8qmX6SUP+lgBppZWkECNEIKu5Ocx2RT6fmyHYcs/8cC4rn+G9quy8/6SRDNtTxdSks3HGFD
Ab6Qin++FsXcWMZ4d/pwxIDLh846GFmKNUpCfG411yfQR072Mb6bxMX7yHZ4cd3Xsg5LKvzxwcuy
o65BsehC4Msk7iNC65L54Mn2Tan0e9hOjKFyNa2dERNTeF2tH3sMC1a6wVao5fpnIhha//S8/4ed
/LPO+0I1/vKthG6DZnmWJ6CyfxGbqtCOeVaz44+jbu3U7E0Q3ixoiwnWKfC8tO6TRij+g7r8X56b
S+qd5eo63tWeKb6KyzGegjPXFTw36IabpcwtphfSCBCiuMHvv6Awfv2GlmOY+L3qFqUBSxVp7a/P
bc5qPZ4aCFRjmDabQRlwtdJ5ISmcOKF5BonGEM7cTWbbP6tshnTSNcC4pRe/49rv/GkdfbnhFhQ2
WxA+CfkZFz3bunzcn5bsyOiQfAXQwEY6Yo/v7wD8adevtWrKQy/67DxBddz8/iZ8uahn2Y7NshWG
C/ndFfLLRedRXxIrhpHn2qP9uVDlIr0ta98Gep8JHyCZrsn++JS/3vp/XNbWcVjxXDaIr4/Z6ebR
7bPSuLhFjRuYR23Q28RLx61R7/rZareJNfwYEh1D3Apgw8MOfNt66bQ2MEtaVv/xTXAM+7IahG0i
pf+6EGKVp0Kmjo9dX0m8fdWv29b9iENIMuESbuPY+INs/4tM7/L92aAMAxs3Nj3n6xU7zaQa8hLh
p/083jheJDdL3+IO43l7c2i0b2lRD9/61uPIaxb96fff98tL9o+rG1xWt3nDbe/Lq505csokEYN+
2IN1goSM4x4Hu5AJaeFO8R++698sMVewuBw0ieyU4svVdDFUiZVX4OphvZwbgjFPecLGeCnkgae/
GWxlf1jVf7e+XC7JK25bFwnBRWfx07tEoEZJrApPVNOF+qQwIoDKKpKD1pvD96Ja3N3g5fWxvygs
mMFmR2wd26AequZhkZH9B1mmMP/mjv/yeb68Zhgal+kiQDlbhlyLKE5lCQFWaiMH0uTHZYHSAYgF
95Z7VRgHqK1wc+dgpPFT+2J+KvqtSF8qOr6cHDy7oIuYySD0NMzEIrVSDQbbeAOPvD2phmaqXX6Y
EORU9T5l9z05WMgx/Ey8mzpWmmJdIhRoBQmHmGDZKsQ1x7sqvWir5EOhx5uoD6nWcSk2nXynxVTV
0bAxQfXcXhxUk+0Hk3n90t7Z5YXo0W/rtD3qoj1GZvk91kGpUOM+pVX4LlW3p2UcgqphBmM1+MiU
C5OteMKzxehWBKHQ7Y0XruniYhpIA0nftUoy95jyHxBv/8hx5JuXZJvMatuZ4ZkXa5sk5UHk5V4n
tWisBQGst4lBYa71QTLlweJM8IpJjnV0QiDaoIufcdaH1/HQVzNt4eQXA0XqkCLrHjZWuKzapSUw
oDyzfgkVTU9NlvuKIQepaXdh5J7LJMPfnwndlNX4UyfHcsjo1/WVwXpe1YsD7b9da03u43W0a0gR
U8Qe6BZeIrMDDyVqnuD93GC7AFf1ezE9yuizJWeJqS9KEHm2Ov1Z4y/wxV7dgX7OyfIAWtBrL8UG
41V4WVHsc/ze/X4nEPqX4uWyF7i8JNhRXP6hNPv1TTHjohyVJhy/rcttjfNSEecfc2sclx4mlgXj
xIi0j8TQj5AbV8hHth1BBSo2QZyLIDPeIki8ShUrknPWFuxFkwcwDndaFx3DMt5g29v1z6UMNyPL
Xw3GoYOObXffE+9oez7sg7Xl6X4Zn8LplEYBHkabCipeUxM1cmU7ydoe3rAIREFYH7XGWxlYj0u4
kHbhj9VTCBPWiHxG9/sBL1HcaC65uRvYmz+S6WAsxmMEOlAo1zwq0J6tM6c41rv55zyK76mA3zO5
/cNgIQ4s6+ue1r0sX+Mm2vfahbWT+A2EmQSubEKyDyHDjL3NE2boGziaANAYM2WCsU4FnXeZwtNS
gqHE/TYxUeKQXYdUa5Wz3tx2PNUKSCVN7A+qaljaVbeZxud+CoORNQuXtNgVUXllT1OJwqde5Sq8
wUXhttazT82DzIl1/O8fvnT/5uFD+KbqdiHIGsbXh584OoDaQJ8YVbBf8xrLGPRV7cqu4GLExVWn
pXvVMZ9U2jaU1UvZtt/H0LkPZfLYpKirYi08EzQEDmmNZFNSGKKOvTXyjjUAnWtlSHY3zd6KwnyI
yZ7LdBeTmTa/XXgWC+SuXkIJTjIDMitYlb7s9EW/8xzyuMpgrh8ubC/JPFN1V2K88HH8pU39eRI8
G7FuvA7XQcwpcP6xsQ39i+RY75HBxFJiwa8D+Gb3laCZrT+lc84uaHKyq9gPC07WNLtpkJCFh6SB
xt3dLvazmTJASKt7NdsvZY7LbrRvOa9Ct2EVq91s5Ved0K5yIsRJIoTryIuf03UjFvUsIBma8yJh
b8y1lWO3fjb3Pm/ejY0oB5MbFAcgMoNlH9IeicwEf6lLfEd2xHK1LMDxyjA79Kg99ojqmbS2F6OI
dmE6bsq22Cx5DPDd3SnOrDlCrxCH4Xd+EJ9djLdZj1CmC6dNrCHWgd3xbYQ03WbxiX3u3utQsumm
eef2drBgA+AnuMZhND6GUGije21OERAetWTXke6wDovlR9xpb3BwxbiP82fP1phbzyfcpvylO3VY
QeP5dIjIvZY1L4pWrZXR7Gw9uQF8eaOO2izkoc7WjDFie2rCfTk9mfHZ4l7KR7forouEFOlRQeCe
tScjDBLtiZyJ69FwAsksoApJZptwdUBpAf8INC9poOcNOClUbryGT3MHYZeVY+2aZNhOZrITvPdt
2O5UzgE3+bm9tQtmOGbP6PwhMvFpjCaIGtmDYpbd6ohIzsiwrmcisGMx73F1IM4W5CpjOHUBRLJ3
4rywgoJSA72yv42hkTg/jOwhJNrcNOOtPeZskPbOxnObeD/U1/1qgfprKvN6VPVLIft1XRHaY19T
4SX4DaCWXqIfjFCCTudD48fdM2u4sNyybFdh10CajU+u/A7HHXI+ieSDyY7X+7ohsKYkVFe1GrP/
Z9qZbdh+JPkL92xVa+NGiLeihmhZ1+Dsxp1F1Eg/i6sMWD+uCArMec5uT5H9YIl6MxlPGg4iiE3W
jE+3kXeXw32aonodZfoxEVYwaeVNWzMwFuHJYmBk5ul6EjZO9ek+tuyblgWxaFeDxyzJedXsDwCe
DcSxYLQZQnirzjZ80et+bICjQwMZI6TuWdZ+lssr/NJ1Hz0081XLXoPh2KqBdTl0UAwt6zXHgNRT
1xZQ9VJQJg5gTma/raB5uXZ0jy24P9azn3nLtc2QWoLDjc57bmMADxfEzC5qSZbO9LGI9Bkn0Z2K
LDYP2zfy9FoqgnbiMQhnFtIkg75pdpUe3YW6xaNJoftKaC2LY22piQ92mL9AS7wO84Z9QwuG3gLd
VT5Ze/DcNbpwMwukgIupGdWnSVIXaDMPaSgD+HBkvWFA3Lcuqr7+Oontz2IZThP3IZmvLMQWVhcf
LFk9JkL3q7zZViOzzwkz9NY+80J+ZnhW4qyKHtDjjR5B5dvKehurhJBHWE8FzzYRTNh63KOd/v6S
So6KYnqYVbyZmmZL4/s01BHBD8jhl/zYLnXsF6Nm+qmNYUtWe3/oqM1fS30Mcyw6CvTDOMQJ3QM6
+LWYkIvrjk7m6UHd1BB2Z7uDepGTPWTjE9s3xV7hWn2KKhj/aOZ7NnM2h8pksEOZ0vkD+8lbqVnw
m4TKj3atxDs0VmhnWtLQFodIXtw2DxJmta+lYIy7GmCawT9hkx0QFBpjEFs6zFVimAJJtnG+Qqgi
1gxh410xM70mtXxaWz0MIKEJ4yHTq5mXQq1zM91kmT0+L65NZz9mSXmjG155T6xQmOxIs4LVmCkG
AVrsbEojaz7ZQJm91+C00R/6UfE37YLn0piBJ0lycdwviFLf4ciSZqBXXTIM58iYjZ00J0aWZOD4
er3U2yFZmDsKsay60rV2kHsdZMxYQaA6FcYa7yj7nGbcUwbZ5vr3dcNf3flP0NClZvQ8Exo7LZ1j
2V/LhgnsRjEbo1+O9P7Yt625YR9aAiNqYOEUIbJDJ5/WsuzkXW8YTHsWqTYh09MYyP9qXjJ741iQ
MSKV5myVkXGARNhv0zFbYG4kPWyfvFv+0IX9Tc/906d2vrqnVc7cQXWkDw3zKYQoZTUpCl+kjsMc
4r5VKTPZJ0yATQKOYMYETQPl4vd37l8/gquTjeMZ1FoGlgKX9+entjSuLzFco8voCDf/c5uaHes1
Kn0ZmfrBwcftVtQye9GSqd2itq8Ov7+8uKybXx/cxRIImoThXoBW50sbSrrp6DJSF/5ily8G+vlp
TpBZjckqamXANvUgRo+RZFydGXBthVVuvKja6xxwdM6bfBr3xSUp+Pcf69cqlF1DIA8A7adzMyXo
8BeAwMsqV7Oni/3W5C0+DHT3LjaT8oiBPZmf4oeO2HctNLfe/cfXNV1C4oRjgkPZ4stuxRzJNKNS
sxEBGe517TLldkzq4D5aOANa1zxUxGeuh8UaX/5XV/4Kf7lKmVrZA08sM3m4toFyUiw2M2PNq7d2
BzBKnzHG36Wj0uc/XPpyN//fGvjrbltwPU0DCTUYuXHZe35ag9A/4Xm67I8XDnNqq0CrHhiPo9Dq
NpljHyzSy4tu2RvlfM6aBJvQNGhz72Zuv6m4XiGMOE91u+lpq0RVr5WdXkkmm41OsnQotmFcbsPm
WvZ4jRUHUgA2+MYu7LDMpQNa3e0S2ie3mjY2pe8SL8/tgHGzajd4rxw9zGc1MW/H6SNRt6UG5KqM
ay+f9x56fl1613PIXk1Ztoj2JKD/KQmXcNCQRTSbWP6wYrWGKkOsc7sd8U2OLbGh40rKem/Ui7uS
qaK+7lY6U3uy9NLEPOk1SZ+k7Kj8kDb9yVHOm41KUq/Fs4K3blkCmWi17nrn/vdP4i/g6zdP4iv2
KnsgZ3z1Wfc1JIdVbsppN2OSetAdvf6wZeRtLdxTfathh2+zqQ2AJtPH33+KX4+av5aDo4M4X44a
Axedy8v503JIndwuEg3APZVavaYfbNZabBiAsJUV/P5Sf/OFJS6lNoCvyZTEdr4sPbz9sFoSRJhU
ZtvcoGTJaOVNHD7XNVPRZDcW6KG9XP4Aw2qngwsZlxQ/O5vbP+w4v+6DfGlcay0DyQRHq06p8mUf
LjPWRgQuSpKHklfJ3HVPbQbzdnDLHAJ2Vvxhp2F29eWlu7xuIMuOc/Hw5Le/3uVsYbRPfW5QHo9G
kHUV+VeGnvJuZDYqESg1voZ5+zlOEuPi840MVdfSAeF1m5cvOmHlGCsglYG4tdwZRGKupiZAU1L/
6cYA/fzLR8V41GECh7+vDiD+BTrt3Lx2IGVHwSSzaW/JztRXetqlXtDgAYW4IVs+6CHcLeaoiV86
lXVuTJNkYwJ4LGOtK/xFL+Yhw4Ouhgn61NiQmy5Lr3jKkeLOWOOH7XPbGElgaxX09752kEb2iYem
QJoU082Uwzb3PFkkdH1SfrO7KH0ozCz8rlpEmTTMxh3qv+UxKSJxLEpi+daTLJ105aF0vlFzND6n
Ua4OsnfaZ2BnsRkdV4/Basbyu1YR9Agf3DSblVlL6a27rmFn65gyX8RfCdpUrSruXa9iHGdxIH+Y
U5VGcGrFQvKpKDEVG8kRDivxzWw12P/4z727lWs+Gok133WVlMfZdDtQo7rx7mZppo+2HhYouKW+
rUwExQMi9eeyTs3THLrluRW4yfQEbQW2rN0f9UzUUBhyA1Z6wX1ee2MRnrtOlS9xlZNByC5+wsGs
RLogko0r3Oq2M70SJ442hueWtwz6k8Xpbjs1FebO6QsCXwuygTZYuYpL9G/sEtc86du8CgUskEnX
P+pMNhgPwIYJJkPPNpGHxiEk1w/n2Lj/RpJ1fjL7tNhXRe5cOVpaI0mjne+ziTcUrQvqJNJRfL6/
kr5duWV8q43wenDaF0W3d+Ia9VdvmG2VXhV9IxbyUmPKD2AQEU6vqVwGqN3WPHUdaeGhtN+ZXkXy
xYgsYeIP6HQAurnyQsoQGdfxOhel9hFDz8VjMykRzchKITkTffWma7oGX7eVI5SdyrY+u36p35vB
NhPiBKwQPvOknmRmXtBqd6n9LO2gXsbe4O1s1o1vNETYdXorjmFW6kGTjekuy3t9t7TSuNLySkMg
7GAjTLUQxIYZHeKqidFSN+mDjXzuXcTEqMEsaqjsGvxS6z7fDXAoAxw18COx7f7WGyq0d7XTvIS9
IY4xlKAcf+U23FiYONxKB4xxmL+TlWLP+0lY+psFE3ON1q1ClDdMsJ+8ESH6hHvPzJJOnVcsrsUm
cgb3ODmYytg1psFImxReOraGi72RYduDCH7Xm1O3Yaw7nmSWGTw+6xInQZChyCiJFuXlbzLG00Yh
+v9ovW6+bxMDx2ildeSZuCNHat6PkLKmpds4as58jn4bU8i8f0gm0mnUxO3IUhU+5bj0HZO6lOum
GptTYbgAqnHTLw/96FXfkOZeDJ6wNCIHi5IlxdqZyMMZ1wG6nQrx4GpuQYAdqAO7eoRiA1Emv8ty
1tmqr8gD7jTHfNQHIV8g4WBHkrrVNzRPIROmTsPvTleVc1yaRjwMLX9h1ZdD+dBHrtjmjt0/SmqR
k4Ma6oBdpn5XDnp71ykgypWMsvlmLEpxsdTCCDn22giulTvdmzzoUz7UGJC2S37grWIBmxdYTreH
7r6au/acGSIMnBgcGN4cRlaEb9qw+0JY7auyibW3oTGy83C5uj24md87+OWMhoCcGbUXDdEkdsQ3
mM9jmkSvDFmGq0LTZwvSFMMYY+zRqNd2/tqQoURGl7TG4RTG0j7qYZ1TSozDFjug2BeYy6HEynMM
WVMNQKAvsuPoaGIiaikE4m/1ElcEHeukuzT1GGt41qS/WouUp1h3i1Oca9ZDBjFyjzVr8dEAm6Ro
weRyKnkwd2WbJ09hWvR+VLhZ6qO9henjVHXxLUPiy7MOS6SuC+PUepkouZRunUqpQH+6OLK+Deai
HkYLovY0tRV0U729acwOO0qmKcw+9GF4sqSu7fVCN451as857pJLn8GKKDBoGcPqZnKK6ezUZX9L
8wYx2dMbJvn0OU/Qls6hW+W0xlbnm73X3LW5C48LWkbBwZpFG82i+j9CeJmhgaK7fR9xWH2rQV4j
GMZDg5NEYto/HKsftp2M+gz5M+XjUs0OSGplT2qfETw7rKKxgKOMU615zbCue5L8dl4xRxaHKmmW
pw4fmnNiLWhiQ/AoDEkSkhyLcCoREhL7+H12jIV5cLhMJ3B5xJPQr0S0VimGP2svtMAt7ASCN0/l
XteK+sadxu5cx9Xy1MqLPyfMMtD4Qow3vRvPqG2op7hbUPe2diQ09kmTwR5JIu7WUyK90lG8kr0d
YVlsRCPnuekQaNFjKZxBuIOt5ZK9XJvuyY5KsUZcZZ2GTrnEAxHS6y6iwelRFGvOOExxLSJQlzgc
7hyXzXMYKu/g6XOC/t/4vxSdx3KrUBZFv4gqcpiCQDlZjppQtuVHzuECX/+WBj3p6ue2kbj3hL3X
zt5is6rfsqkkazuDqxL21cy4t58+eI1Z4aUheDMt071ltO2tOpiWRxCt/mm0NagLuUUvmADREXoS
8n4o+nPWF6nv0DVqT+1NngyOMP0+dHzhVYAXzMfrZGDSTwyqm/MJYLmRj1PH4MzIv83CPkdmyvaw
vOiy5JMZhZomYVb7Muqy17GrEA54cTXAGrqPDX4Ep3nPjZTdn4s7hkfo7XCismoEGSMPxxpVra5i
eH2x0kAmmpPwvlEiyv0sa1t41U53Yewq568wLbvpwkBSnh9Zc5vkwExW5bAvox02ahd0Ai4FAvi+
au0t6v4aVNIMuqL5HA4XPd9J5YsZyq6FPJ9YF82IPbwgbqTgCfnLjN9q2TfPULofKkX0lNMWLKbX
mbKvYHzMoa0Js/uIdKqHM5o9j4nSupdKVEe1SywcCZfu84pflY7Vkfsz2ifRaVcp0b2kSX20klfZ
wqvBBjSRT1l0z0KinRDcgoHxck1y9f68YMrpQ/xoJYz2HRlTflWqK3mCpKb4to7SGO+EqrJsaVse
56eavwEgBfTDdlzfCOc0pAYfQOYZGSf7NOAG5KkI6ZcIh8atlb9Ym1wu0j94easUG/Mwh8AJryL+
CbNXju6R8o0fZ/uaRCCVZLw78AYGMe7RFF0SEyV6HrEb+CRPM8iy4YhW+jiRojjwuigpKtTaH4aa
v4GU3Pgoi+xW2Hh9THJO+GxaufiYw9lTlfwwS/K+aNuT0eUvT9sh9uNryrB2CcVZk6Z91oXc78vk
djxpivW5GQ51ZeGwvBdJ91oU7QcSVneEuqTLqEHD9zbtNIgaLS5pNtXxv3xpTmWP2Z2CziJXWkbz
HTJ6z7Rb7gxrJ6VzjUEJLRjc9dZHtLRWZXUlPRWzxU/aXqLiXaE2yDsY9sMPlahvm48hi45PS6ZB
Ad8LuCbzn55dZhkSPvuo2XEtzIZ63u6GcHJTcMWxYH2kmNvQWHomBaeoytewlsFqdQHS0Gvc9QAU
ypOZxq9kclsePryDljQXwDleWkonGTsQrSxI56BMqlVlGKs6lNYYocVR5wbKI83HHfkbN0UwAIiO
0nQLvNVtctsNYdyoHIWJc4FFuA4dBuFKwzri06qvXemsZbYbBtNwG727qZV+iqa7yhpPb63TMsDO
IK7NNDRgsQO14LdDj5FpnEq4humMvWE8Yzz1MjAm/MoYED6S9GHJjynJ1wyOeQBNIOyJBW9OlBaD
80msWfaiS6/P2nM/0c04T+JzrLcYSiR9DRnwWLQ989CRDr7z9ChzNZ3A+Hxwn04IDQV/SG2Oqyyq
CPWTZ9e0x42Qbu0M+AkRNvc9m9DI78pX6iQWH9VKVNio+o0lr/Nsgm0Yb54kRKVd1pog4X4hgK1z
8NYy3JN2Wfy3KLj0qk0GRSP+NyTvlrUr2EkMfHDqvk4PURR5evZZ4C4BkyXCoCNfreT0+0p6PahY
d6BVK12ddSz3gm0XZCLIAy/NfLAkOchLTLSR+tpbRaAqmESnvfpMzBp5xGHjFxXuY3Py2udpIWNT
bN4dcVX5asVp7hVa6kfttRlfi/59SqxVbjho3i1XhGz1dRhrqoLXUHULYhxU4tHCXA8E9T1Nhd+N
LexgiTlygWzPkYERqZMd1LhmY3T2TXeJWrw6/CKp8hdFZxO4ID5hWmcjmOmoqCK9Of9H7rEL/7GV
PxT76hSVawwYmEa+rQ9bPoTDNygns4LjBlMKcL+NcbYIzBYmS4q7LeGPjlbyiDcuAWnnO+qnXfgS
g8M2p+0jMHoiCdJIN0PxOWq+Eu7C6Z01sa+U1ym5N9W2zEivbpJVAWJs+CzxQGXYt8muaJx95mwi
zgP678zYp2l3UuF0pcm5ss+p+ari+WnkFzn/IocBl8E+Km8zl3wknJXoSSOjV80s8Zy4rRYLHiey
BXA1vogTl2h2t1K46wz+kJaVGgsxSy3Af8LNtiGS0t8MUKfSr9JS2LvwH1aQsME9MzrlefVMZmX/
XnsFfBSrrnjrccnHFnGoNyt+BY9jKS+5jP70r0uJIqHQN3g8kKF4jYVXOScLHyMRwabS7mPlVRCM
KpXEDsQPof0VUNbYdrnVwgnSvypyhuEeiPy/tjiAOXDbCmx1U7u18zoYCenQbEhhn7bvIWkTqXMk
MW+nR81qbJCNFsJ1YjUogL30kbatq2Wjo/dw2uusx76Jc1sf0Jokhq9KZBJFv2WxnxwDLGzmToBv
h78hFb6C2L9IDmQSuFiLnpi9dRd1u1FABut+G1Kt8Kz6UouLhKqzmx5xLeiyvpeW8zw+6OpJZkUr
5t8Ceko4gBUon+A3UiJzb5C/F7qumiOiki3PCh3PSBZfN97wouPVsL0Cd6iGOsqGuiTZl4bFPabg
oCvVNXlkGKvhpiUqwn4dI+tO0yhfkSyyABr4rFla+bb1NzmIOj5lgIc5Z2Klbic9R26lkWD4L2kl
CC9vff2p238i/KkEdjnLhFxGgt5yZDnSQBsblXvc956QGbU+P0dtk6QWuuNXo/rQYgiS9bwyGNCO
FdCo1FnVdBAJduSQ9kE8BvPfc9XOhFMNvyesQab10qj/angWcuzNFkvoorgOWMGBbZ7VfPatOuOs
wwpGujxV8C5O3lP7p9Xw1QyqBwkBo0nC09M9ZRz4oMvnkRNIPDNWppyuIZGA/yKCAkfpNS7QTlM/
6dJDr+5h+lKM1wwXfiGZT+sH4KjW1xdpJStQ/toHet80VtboC1awEiCtNyxV0+mt75d1T4Nidouf
DiZqmP0IzI+2ZkBTVzkcVcavbN31hOQK6HMtwiIH46lCWcSvE3sD3s5S9amVcPR/Wcav3dK8Os4q
5ABROZYgWfjV8JIv71LH5n9IAR+0VJpTZ6KQoWt51iZK4DBBi5qXlPAFty3M67PTaqCSNualkNKA
AJXgyVBdote8I8jRlk/NMtKjYHYnfAqJzJuWkWCs5L5afVndX5s3VyhkCBcKLJTwpqlQCmdr2jxU
HSlgdIjpl5BsMr7K+58aJ1hBWHuaEtRFwCFgn0yxPqb8Hhk2gXQ3Y1DPo0MI+Uj1xDQjHZ2gKtjq
mSii1MV32Imj6gLL+SkVyzECQqGL96E5041AlDZ9oLpx/Sgb7SOu2s+53g48+tLovaVzPLUrjimY
HgJCpvgG0totYnbtr1q1i6gwwDg5gJaMp7mJS4dFotsr6R7wG1C425CDfCQ87WA4v0Y4rSZ9CYbQ
cUXN0PkqLcbGqJZtnF7abqsDy04bdqqq/O5M6WnsK8yOyqnJq4tCCEhrWm8i1bHMIFAqQtBBHWX8
4KotwQiz6kZFu2ITGuRxBGsWpcvcX2mig4g9tUj6Pb5F30H4kSXNfTKmIMFEvBrl5B0a66/SfBT2
yeBwD/tfGP+ifIDlXQtbWulqwvdxhFyEMqsS34UDRVYsa+aHbr2YxzkEEAHyBpAEBT3YnwGvDpOA
jWSaB8brrsBN5OQWntkRSQQ+HEZQoINHEtEvWN8DI7MPGiAzNalOeQu9SMDOmO1X9I1rIpA2tqLs
tCpc5fq8JegHHQZoJwDRsnKwoBDZDC8sG1wRVFUDHXUeI6EDyQs3e9O1P00W8ulmm0g7Mpn3R/nU
LnxGGW+1hEkRcazFaYo0eNd0yEFBCeJR3hj4Og2DLGomWxS7lU7Vmzn7vHiJGItVzi7XLdKsuMJy
4tK4koHhKkMUpGA73YprSDjL4i7DV4/PW6IvcaqCOWMvZ1gOnVWv0q1EwGTlSt8sJI0n6kVSfrt+
jWIiWNLSn8cmKGeTM3fi+FnWKWtB9KmezoWuYlHINGuNOHPtMHGCHROw42SKrULyGP3ESp5Jof6s
cCMPA7FnM/lLYD97LYgd/p1qbnt9XNH7HgZLfOjRcmnsUEOUpBzkeXqflT/kQY4HpMZZOfVwtOzm
xMjSs8z707tWFFwho30e++gxVPhphfwy2ianAh/DhCk5/TBz2/AikaJ/5QZM+u676LAsa7P0R2yR
5/ABha31NhaGykQIDyP57Ti6LfsjIklaWh6t9Z7O6Cj7c6Kka9Fbvhr+Fq38piqj7eZFpSMkChWf
OvIbf49xtkv8plZjTRscFf9SCd2RFLt99yXpbNbN35x+EFlD7jWEYFCOyQfY3Ou8sq41ZFEH+2eU
afjM9xg53b6G18dXNARY5rW9AaZQhPu5TF6ZX66dTnEdHIuek6OWJ85OAE9k4fIFF/1HlAq/GWOf
ru/ZukeXIjYgSGfyRlLummFdJOqIaUm2nTkFcgswXDCAaeIFms1EVwL2MCJWL0ndEThrOKafJnBb
vadoQze9OChMMqNazdyEimCUHCWd5yDAa2C3DdoD6BHPO+r5ei2otAef0NWjAfaA6fwjoWwyeofk
wooNJZRW0jCsiS+RuSEVb1W24UmfmmOLWkGIS1dq11RqNo12mDjw2v00CYao9FOzHph24YFBI3/x
xx4KX20e6LoOpjXCrQYkivIrNUCwiu8JmUZJrbhwcHOpXGPqaEs66+Byqp7rGegA88ptEw2PIqw3
8xOsNLX7NEyOSWNu6jze2bN9cKaqpYqH4l5WA/XHSBJBWy1InoS5zUUSULAEIW9m1sjjtoA/4+QM
6ghagsC3BK2lnEliiAL0bzCPYy1eW7Y4lKm15ZzBxztCppj3NnuFQIrMT2j2m75nxeZOVsKkpozJ
NDOL8kc2VeWmFfjrK03fNRmqdSarTbNCLjZTY7VnzcqqhzL1Gt5l5xtlanpa5ip/DBAHNqmNeFkq
nqy7rH9UhsSVG7fXzuy3c+uoSKuWXrypJTAJlNC8ZgUMh0rjNJA1HKpqlEj885gELal8y+ju/wBv
VAP9vVEdInivOI9TNERR6FwGGMNfalZXiINVo3eVxvhuQvV9AH1p1cWZlJggHBTeEiekdB1naSvV
FC5aPiKAjZ9zf7b5J/zuJX962t7ANGjnzjLSPdScEId3c1GTaXajFEytUla3WGc4xOvSoL9JTm0U
fmWOysutQ4BYR23a49i2vkfHAVABXGDOdYrMjFFMlw6Tz0aCemGR9QOQQWyhevk6N6Uv9J5bL1v2
cWmWAcdn+QISDasBcmtDE4BC7X2XEBeRsd/5qZ3nbCnKdslovZtjydsS1WzuS3u8kRyovYmIykSN
B8zfzeh4XcpVK8DaJIxHasCrB+DW83pArRqwCDuY9nDTpvZeFsujWzCmLmm/yazoGGFqTyxz1aR9
c9VFMjNji5kCLzJMaAzAcLNhIubsWRtGrp9PS4o7RTFI5izMeLfR+4xmSsfn1GaABDTzMxqNQMn1
la0NWK85yUJzCVJ0MXsxtfR62MFRl40vjREfM27OVoS3Qjc/RGWeijn2CY/dtqn6pWi5DZmFu7Tp
QIP0mr3NnfDNLDt5U9PKS0BBR5B0jA7ZpLQL7b9szm8DicI+yev9ahposdtuPxJ5hlXPtwYLnkt9
kXUp9+ea3IzUrlvXlnruh2lS1kIMy4p8iUfWQztNkhYUfVo8+kZ+s4nXBSOMebrm6RcpcBa7QXRc
OQRVl9XBifkfO0kOYzJKrlZsH3OOokRmFNNn0V63WCJISa6thjIVSL9MhvtELN3sNp32hY3yUm5H
dbvMRX2WkJF7PV3myrAthsxlhS6yfH51Mja/rgSRJqITZEOhuFGN+JyxFic/S7sZGViqzknlM3km
H5QEupUNj52ZMVR3nACuPJb9rzYspW/IGjA/OsEpTx+TUMtqE8+y/m44Yc4oD+nRtYoFsc1wPJJ7
WzYQziyhq6Ai2sWeA80sOgZcZgQzQhlNurRCT/9aeTIYasR5c7MEsKSDUk/aBp6Kc1XaeKzpfSPO
mjK3hf3t1HQJVFpOZPk5tgkGvwAAzrVa15vKzEE7DAPKGq2X4GYi7mAHZGnLr9WOCiemTAe0Wrj+
mHD1vX7oKpt3d8SuD5bweePxJirpfTQKiL7IQwq4nc9+Wggg8kZr0Txi3l49lZAgWK19pufDZqwH
bo7M7PftgtR4aLsExAm3VVKWJ70tD3SsJ0hKisvu47sWwOgjMKdTtWcZxi8Vyz/sYRNm7nQ5fRN9
2jnouipvuo06Cot4JVkN9AJTjxTF296KJCJH1CKQM3TbFA7P0AhT38pWuas7uGYRkv+sZru0XBQD
UxHfU2/RqvhfNYn6A1Dbb9ob3wlOHcvO4H8T9jab4EynfiCcITth7Rm+szTJLxFOVECm1gi3JSxG
t6RLydrpE9FT2/o9Fz6RLI1trmWt6FdLO8aB0+mrtJlxAOXyr6XkzCqVGBPLQowo5Aq+cZVyg7As
eRjqfyt4siz5+cmmtXg5rokAzu25ZOaIIr1HocJJcSIkBm++rS/1LWUCwIQ2daRd59jHpWnxjGb/
7LQNdIyLgRQmBzntzBujiCpQGvCAA3w2hl4m5ypzIoQjg8/7mhPFiVlEq+d1a6t3qyezW7OeDMu1
hSCjlm3Kl5jfcpB/HEvEbhYWX1Q2l9S2ZkArqNitxj71+rRu57+0ZZzzFOyLFlpm65z0ajz1c7zV
0Z2uLBl8HuHZqzBk8ZyFJ0fw9epn69ZI6bkTSIjV+m6T+nwplNRA9U2cGw1a9y2ZMgDJrq9jjGjR
re6V96gNwZguEUC+sMXuVHfA8/Noev6j5a6lwPO8OGFwiLn5o8zqTTyIapsbWeuHRQg5JNXYDTvZ
WRrHIKoKHoRdTIFqknxpMx1m24JmkgDoLznpGGGbTM/1Z4ofeTFq1p7jUCzvZKUND4ApssrmZ/Dp
qbeVrR3DEGmYqcqraLQ2YQ84c8nfBLVHMS17oV6V4QpOBC+e/CKiicGY5lvI3hj6bSDM3OQGsfp4
hquwKTGJWcuwn0qujFyJGLFIxF+6BQuUwBC6cYtljueMBT4XD4qSqTJRvrMZ9m2uNEiDNxTJ+J0M
BZFEFtEUSt92OVhvmR1dR6N8qRPk2o4OLlwJ2YvATCZroIs1f1SfKTPcN2I491J1p6vjCCy2MXvY
crpjQEcRBxzVZAA5pFsCR696+cbpBLasOkUjypDYSIhsTMONowOxGpPs3NYN0KkRx5a5dSZ7TdF3
LZn0zfm4EsV0SGRp9+xiMEl6EhTHJGGMkbbnLgQkbVfv3ZQEMQb0ot3nLbsCVDlDXO+nYqHcg8SS
TLkrd2Qqdcuhm4DEyNOGvFCI+cbXEI5uUR8MLPllA3M/1VcGFkUV03WaLFhV1NVcR9Bu15J5l+3s
k0MRJR+bGfTbVvYmsu6ks04u3wBKF0NFHWoHKbKqOZ1Rr0DDrait7ZUivm35K4V9tXzk7Vevvjra
piGFJN85XJdiJuNXRYKxGShNwRriK8pgUKVep4+uAuYmZQ3W/lSAX1DWEjaDZGw6Z9XbGGHwd/50
ExUhjZaDv9AWW/FkxNEkps/pg3MfazWQKT4052xbJ/JGh3YdDy8KqSEsFTk0QJeAAsB3vGdj5DAy
i58xVF/tch0xY/QjI6iRBO/4s3Pwq7RrjXse26trNw+1GXldr5X8NtHTyQJmZGrs9KrdSTzrtsPM
Pt+c5dUm46FNnxaqbdZTo7XfuvNqiNLTGF/0gA0VwGUIPD0lB5iItaa4GdqbrNFUhSuHCUl+M6yd
ORybaWs/nYjNBeH6KhKJm2sBdxftHwg4HdNNabH6jikVeaNuXRJ6FTxambVu9iHUc1+JINd2I5S8
Flt5nH6GmQRT65FzI2uDxvfkWCcbiYF4wei/avkww3IzExUvX9iRrKWJRnYbMROz453Jhk3/Vzlb
hyl2N/6zujXi7k2JNkXhqWQ4PynpcvIe+KIBHRWi9GumKfYphcnED1/Z0TbLPVs0wLqYKjG2osjh
w63Eo5rQeNlfcfozmlTVrFvz7FDk+FslZnXM4jEUjTfmwS6JZtgWMGFAvh8QJJRCWQEJ9K1iYDTS
+RarKBBhyBWe/rpjReoDbgx8R3CTSNxJGNgwABtpyJ61epkfMM64Y3ZXR3uXlJkfzdOqe46SnYUd
+6Y1T4nxrkkb6lxQfxiYIrC9r535rmWnHGUWgS/zulz4ilFNTBQeOo8Od6EjiJMg3XRI/jVM1Xte
9z7eiuyznH8WDhGlgqLZrLV0NzjryvxOJHNHgB6vwYbc4pWqvcX6foC61ccyofGXTHICxrNMMDPk
4tCj53OsZd9pu3ZavzaLd6M5zqoRKABiyywn3Ehm1EvyfB1kncYxoLiNhPq9/yEezZsXlfGe5hVm
iwvjGM7ZdrDfCchD1hGE8o0tPSBCfecYX3X0qtXKVVYhTEXEKKinbhwJMcA6o/7KFQw/C16qnK57
y9PUxtVQmalIDldlPx3xikfUqxyq0KMBrY7jUW5wpC4jIILnRLTbahTJKA2PNBWrORabXLC+nTg6
mqXaj3q/00UptkXb3FQUGQYnTlM9X/KWJ3OnHIJlvo27yrNZGKrZWp1pwQG0imbDtE+ah43c4Twk
VCtDt5HEUNWc1G4pPFC+CRW9PcaqmA36nLWXoql2OYeowGJdY24cyDjmVfZRXfjZCHAfMnJs/zyn
z0r3YXOKt6RfYKuw5Y2ovpkJ7mDsqJxkGYWSalzyBKY/4Fv525ruiihvmjWvGPoE7VNp1UZrPbHI
dZ1XElW0Unw5fDkRdEHgHCGO9GvFnlcYntcI8biuLa+glOI2NboPx5kuNccCD+ecoXpSBzicBcoD
RvxdzSoAPyf0EhZ8sxcyyCVp2zdz4zLMPy2OzooAkrjrNkqiBeHEjm7qTpgQ2Ce04tLDX86/bL3w
SxxpuU0Tc6tmBmIcsi0jZmVy3AIJYCWoF+duFRGCUOWkpaoHtacleBfyNQttl4aQuOlt1iEi1Mlz
6lDQfncpAo4ZHaTgUpR/u2EjZV8A/iaWV+WNN7Hox21FHJg0fwzZew9o1ekkL0qOPduckIlzIzzL
+RmlH+f5frMWrj4kspgMmNdLehXsnifjzZp8HdWSpqXY6u4KrKsYDykblUZbT8yiey325WmBt/UC
NhktUBC322YA3JQHVRUxRbwL5aPJ21PKKQsmrJ0vCznrhB/hdQZk+xpLD6391yJA65I1OW05vU0+
mptyYjagAiJrYLVVw65D5lzZO7QUK9l6GNGW/oxNO1Dy0K/YQvbo6zRSSQY2d84pTgK5eWkYOhvT
b4KwpP0oc8uXJlbCoPLInGyZoBoYjZC70BO5lRSUKbPomvX3wv7jlSEs+juSszjvgKkCyDuOub2y
WH/W9MQKsNFxKC/EAjG20r0W9bA+fDUM+U3J2JXyXnniIY0XM2bxzZ71H4ntblps1O6DSNlQOcU9
c6T+x8ZBz5wrXJxLUTA2KqJwU5hiV9DnVnL3qYnsAueF5jckkxBt31xg1auIt82sjaKZN9MWCnvT
ANuMN1TZSxmnwcwWxs6ltZgFlBgJkTyn/K0tT7b2HncgSNugHC9jsivAJpvNV7e8WdpLbrz3+Q8K
Aj0+Ks9Tt7+DSSWJ4Rdf1LqovswG2A/KMRVdjAaxnB6HG5ow86pfjyEDQsUV05so0coU8Rp4Ec/z
7Cw3bhI4fKe6UV3sLK9aBHPRZNsPzVuPtggGPKDGMRd06yd8Fp2KEhskBHZldganDDOH/rtAnzYK
z9AwdfKRLLHmRbLJWIKbuQLq2+KIV4njQjYL1k3D+qMLDvVHKb+P/QWK9DicR+mXHKqk/dOd2avb
82jZoMTui36s6hcbwCGrVoaxOjsgRt9e+ltH7BXtecNMkY6KkwnqCLSyZ4NG8H3aX01rF9JqG7wy
e73FSV2PF7hOq86GSDefKBSU9JBba1sJyrwh7+9YZ7vJvI4qKqeFYEKZMJmHVb81INyBu6IIKev2
vZjvOVxOVb0yezBZpHXNvmzT1VAxRAwfUnPMZMslWqULpVvd7qvB4bsGX7PcVHUW2M/ml6uqM3IM
eCwrh+9OLdwp6T8WRviFdsD/6+rOudUmb8zCVUx6Jw0tE7SKI28PDnddFndblfxOewoiGPtRMOPn
XINx3FeWzHcgDcIl8VXz9SnKIQmANNAZH1RBIZtDghDyamaIVcSMCccnnRrMgnGx0+NkProu51aV
vLhE3TiodIgtJcLDUadgQg001ltEr1S3t4YB9hAzIlcyz0QOD0kSYduLrr3rFlMiM8AAhYieYyBp
2Mtqa0yxnrDjdU+swfyRONE2Bf/fhmQaIKkDcF7wtdHP5TQDn+7oQyhBG8IQsZDEpTcKXuQOigVS
6Aj4SE46d33KkhNCxc1olhsyTTzdWGsgVsMUIKzgsuxPHYNO09kOEkb5jzAPGvuQ8M9b+f50/Q7q
W0N3tdypw9uK3+6NEzalyTSnx0CqqRNt4miH35Fx3s2yIPd4I1trFXVNu3xZGS5ZtJgSNPEUMKB9
VNlxRyP1tJqxZZ7cqNmYaeNZiIp5tTd6PRFScpNMWkwSsWSsTvXnkBteEYZns1U/s+q4yIXfK1ow
NBiFEjOQVb9v71LDiSuMvTHyUyREhkZoCEQTqKzRAbNdg0Pcl8gq2rbco78PYrXbxBLlRT58pzCD
m24p16VcDQD8M7/Q8aoz5jQQ85l5vQMCiiNPPJoQccWchus8xv4PlkJgIUPwDAmwTEiS1fTqSxDk
Qk0qKq4oTGapYwhqwe7NCIl1o3/eNu0chisdBKC/JM2vLVu650zLS1E8cYHxPyZEp8ksqysKM2mz
lPYhtPIXs5jnoMBGP7GTnwBCymZePpVxL0spHWfAIWVevQigSiROmBvHbEHd5qCbRy+uilW3OO9i
dojw+LM7zrcEoZP5DCTozxJZNkz4OaLgs4pqCaKp2EkIAtlVsZ8T8PJxxeIwLXvblYt9nsPpaJQn
JZPkwT52/iyiQDqnICa5P7Y6D7lrTkmVb7JUA9+M0qXSP7AFvRg5705XXBzY3Fjvj2x04RVEp7BD
59jUhE1NGhf8UtNtafNqMKzXIuGcVHnqCE+QOTl/Wlftellw1Cz3PhMvyigVzATBAJC5jFOtZ7Nr
8xZq/AFODc2mcI1xXZRc0+c++zIK9JO1l/I5PFHbCZUw4Vnu8AzqK7d9HMzTbhb5ivT2tYjNlU4s
vJwWqIkSvzf3+pMk+ezlwWWwh6DKa1OmBx4nDGaqVC9X9hiupokldpDLWGkYPi8szN2JJclT8t+9
LgykxcS6KoPAE+IR6P9xM7IjkaZLpeIuaDn9WRTadwTnI8I4bq25N9iwe3V9abG1VOuJLSomPFLl
ezDtiq+OhddwIoPoWQ5Rd0dSKM8nJCGG/W2UXhz965odaOKk5zw9dQb59l4VH8WyRRnZZK8188h5
7YwMZbtmnTNhQuHQDue8/wwJrO+fu56AKVhPxGlOff5ScnxFLwNxDeE70YZVcTbDo/wokIrNV6EG
aPqEuUnsQ9ftYzQscCO6FBzCivOlA0EP84dfzZ5hg7oRyw10n8t8QJrBcm0xdwwXwiKI8itQCNHs
u2w7jy+y+GmaUwSdpiYgyHV+c2mVIK034UAky6NWEPFmL6N25SvL5lJVXy3oC5RCJMRj2V6pyqq+
81/BrBmw89N5p/dJvJXaTo7XwlxndMAmcTr87eiZO+O1dbYqo7RhpVG9th/SeNOGb634HeLTUvED
aHR6fyE8JVZW8z9hvCrO2zKuF8j+z/OeJd2E0xThkeP8U/VNVW0IhaZFLwqaqKCwDFCynhN9deqp
Lv7ajiHaV+kgtJUlT9XRtWzL8HtAAps+cFjk+m2+hnnoywl6TXEBJW/mTDu/tXKdwefgVxrlxTVQ
WRoAFZLpn53MKILZy5OEQEpAgrxN0150WlulUdk3KlSPPukcKhoZgcQE6dpcegk44oKXJj8qxg7L
Z4hd+R09lDOx3P+uoFL10Gp6ws2BL57mdEOErpHzb+mvJm5gN0VjP/Z7Z1C8OQpQzNKTAraLUF6U
D1ooQc6k0m5yKYhHX24+oDaBjCFrKhM0ZtWKSb+c3S2C8/qTqNTVWNxT7SkTJlJlo8jHRrhZ/YhB
pBvTprMf/FlqepUI+Mu3ZrV1mrvWnQb5JHcrI+f/KvW7+mLVxwQKg2remdLY/SeehwqpFkETxrHl
Qm3e8SZ5MUcB3BPuCJb/42KjiiMrD94E/ffZLK9cGKxE0MpqtuU1zjGkAP9jm7DX2HoOpW/HkEtk
h4HzaxOzu6SusJetXuyGlCNTvTOHAAqzWBuUHMvzlq6vhrJSVMb9mwYCxTM/MNwVVgWN8q0zvzTm
Bq2xmyJfDOhVXlKoEi1amdaN6ErEQS0+iU505/+Encly40iWrp8IZgAc41YkOJOSKGqgNjCFQoJj
ngfH0/eHvpuurGtVtcqKiIyUBND9nH/0DrRnheNx1qkmu9GXlSCkAJRLd12+zVBHUjH50GXnzH/J
BDoJpjn+PxhJYp7TBCCmWROZBc8U9Tu/Be0jAYu+TIsS4r2enYz0wJTjhqd8aSJMTiHIjPdQGGs5
bYvwt4KerNCbowb1ne/BQ4zNih7eS0XQbdSsOtpklxUxXifdR1ndExRtc3gyhj/aSLixOqWIiuzh
nhtBVm1cjGrLUUMdu/qdqfMrzgW96eJvwpoyVftSp+S2CYS3wcESxt0D4OfKrJ919SIVr3ZMIyCI
r5n+8LGfaMdq/loM5rK5TQg0u4w+N3lMgZfje0yOG/BAm33WbgAtWCzLamCf9ALA7q30KiwBOH/A
dVJSxhHI0RxGhXOY16CB1daZ0PPvrHCHpsIoAiLIgDIvTfxRDY/uJ9FCSXftSU8jiqOpjrGzRf6a
cnmUzUsqggSWlP7J/IzCrByDRavXbAyBIOVStWeMVes0NVlGdt342/PWUHnM8pli5/NaN6jUtyJB
2+PwzbVy3UQK5nxndkwm57YCPMvINPm0CPYGfrEdRkXFOcXnkivh3U8OcC32cMotPpcOqSVP7MIW
PtF566HeGFGH0Y5j8xMxztLYTQCpbNKu/S6Zj1S1s+nuypAZj91Tqv6EKHtaglXTvt+Mk79NaxKo
8mHFF4YGkFAbb1zXuf3ceOP7DEBWJRn3AOZWpDxDB3A9QEMWxOxbmoueWFBZZz063eIrt8XOy2p6
STIM6n0QTdlaNMUB1w0kaA2zRIVbZldnP5druycs/jxWfxPoXPQDZEwFCEfQ89ywkO3I7KY/jJuM
d07Uu8zR9qnvkk4955jt+42MwluLeMk0UM5xkRsEBE59s8vx3eqZgElmXoWprmId+L5ZDT2JAY3z
Zgr7J8zNh0SdpI0tJsblTzxKYtDxLIMZ0zP0KWhuMq67jPuxR53vH0yA/coGgIicTWcXMCOwcOE6
5vwjXB31eXp23fEAS7gpCmNbpP1VJfdQ/0Bz9ZiAtKSI4MekYmRpyY/Tzw6gtZHtxUgZnQB7L680
bK9TD04sXFXhSMr2hFT9Qw+30XzQlj4mc4JfuES0ORTCC6IW+oSgzhCS8Ic1MG1zamnYuPicOzQj
RfqnTgOG7gU24KJCCjtpNzpbyZme0dvNx4ZPU++iykzSra5hK3GSPzJPt1Z1jPTvmeHRdx3uG5J3
yFlzlrwuGuYqIjHwa9JgQBIjkQHuz5BUr16Wb5LU3jP4BCZpaGK8m40RzMBm2oiKMOKKYOeh7c4C
ZSLTcldZqGp0WKVMxC92Mn5jF93NBLH4OrCjX2dr8kxHNo6OHQYtlW9eK8u7elP13nrtYSJeqOj1
cxvN68HFI1+cSEanLUjQ8xVvfOwH6UhpeLTDDLxRVb6ayH6iz4IbrLi0Iv2Z4JASeu27Ud+W7Kaa
cbWrbBOHp5risOqaG0jaFQn/Q/EoZU+koSSk4Ut6/WqOPy26KlJKkFM0/9i5t3Wh8BHM+5xtxCfz
ZvApmk2XoVXfiWqmlMjfTsga0lQcs7Fh8ckwzRqnlGineKn0sjDp4A+jQRGPhgw6tHk+ef6FLrCZ
0cYOvCMGNrPMSP7ksg8EIRJa3j1SnddKZJmtforncD+U3c22P9QAgR7NP9RD3aeUhhIiGkxcnR3N
Ya1BLt8Ig9tNz2VdriT5gh7Vu1ZPqpn9Nrl4EqRh/pEowusae0RDumQBdwUAWeBZ0Iynzr+FtIW6
t4KniWh92xfRMZPFs5PSnMGiWxCjZGRyTUvkyhzvlAHR2T5XVUCZr+fBIbj+Rnm0f4bMXhX3fHJR
BKRpuUuUU7WL6EGHYbGao6KCk6PMYttLLZAChAGYvQHO4FZS2I0RqVQEG4TLtk30na7DnQLVVN6H
VYdPMqfAq6IfFRfPZHQbq4fvcYZLuOjQyTbwffhN3E5DpL/ZVN96oEVp+KXV1zJ7c/tmY4blITGs
tWh5p6smMO06qNnDpCXutIy+mD5s1sj5FblfTswWXTLDR5Qvg2uPHLopunU5LEl/dADo8TbT5NkS
kCAJa3Fay7dKtw7LAupkZ2HecELy2ndbi+4TL8TRqe7x3K1j0FsLSGmIEcCfyKLZ91Q0IB0EBQ27
nUDi7kqH2pZ4DJwS6C+t1gPjadfTl2S+ejG/59j2LaW+dalsIcx5T+TMDnk2EAYgdYmpQNXiaSzF
h24BMaB82U7dsMskZwauAg1BeVN/mkoeKo47l9kAgJ7ZNNq5Ul9PhX2LlpAeQlJlEm+8mOAvo+WB
jjv8y8y6NHCW8BF0RRQ+yVZjo/g9BWOR7p2eSkX+W3mmg3XDyzkOCENHqKVCPkFmfizvc+oiEXNf
DMfdORqns+tP/IGBEDMAvanH3k3ZUFk9j3aIDEZDYMxXEBKwJeXdyvSPaAxfCXpZxU28943oafbY
4uc6wufXPrZ2f8ogJjxor6jOz03lnAwOljZmmqD/IOapKhmdKXiiwjDBXDifDdG9SNBErDJbk+wW
PZRbUxqPfRluWzoPrNbcJ7Ts1LM8DhWcpmRaaON75iVMQN8hWW2jJDnaac5Ugl9Ct1nksjedRhYt
oSuDxCy7v/u4gdDb7WwDYs+LNhWk3ETfoW1ZlKs8JZgOy1ydFY0OjiNf4yI+NU5LQcW4BTGDdqLe
s4eJ1DCNpPMp567M+13TcQ3GV6FqcmhIecVUbqvtDIGrGj5fYxd4eKXCUW3dQa65uZ6oKtlaXXei
XSqYins0S+D4nJEl3+smugqfFkMIjwImxknUhT9+6qz0ZnjmpSectvRtznnK46h9a2eqXosU+DI6
uMWlobJAOuGmqMjNnVv2RAvtpTXCGnRxsrdS9w+xO2eqhjrIqO5mGT0tldrVqkFKKMD5MG0ODlUU
YH4WJlkz459AuJAfVDGuQjV8Vx2tF5pFM0Mpit8+pdRnznogdwuFg+dVm9JFS+wWVvwjyqE6ABMa
B1y82oueKuO5dZcrjLYwm6ihsyuAw0pknqZ7Fpo2U0YKj6nF6qsQKGRYySvx3eqL11O337I0e4z1
Bn2uT3i9qUEhjj3rXYlnMaPGZ1UVAtdu39w9x1uyVQcAP8YJv/r2S4WwdPAlSZf6rxtqOuUmGd4v
BXWlUeC21WTqHjrooKwc6IkfQF+dGckLAeneEotGCYod/rGn+rv1HLrPtSfKEbeN7A8oNx3yrLz3
JEkvgHUr2eHideN7lBlbCQXeOtrNw379ELpGimIouaqqheDBn+jS/TaKrRu+dV0VhMVfUcPet2sd
M7qIovWgNURK+7x3hC4gBrBrBgeVnEd3xgYgP5fXV00kI5W06yLlqbHmTgnimcKn2fuHqo91PjU7
X93Mqn4y0v65rb+ke0uNiT0CdQNOQdeJX2b+/WrpDvYOdk21GuCK82uYOx3pqS93lv2Zk9YzlP3N
RDtr2LfWUIytgZx+Y3rhMZUHXbU1qYhkPJT1qm+Z/OaZIBamz6c0bnZtMQQTTmYmO/WLtByw5Wv0
4pfcOFvWIdcRUDKjlSgkZ9Ed5wEqOEsCcnSfc//F97HaxkGESUR5LgrG97pBANy8ls1zOBDc+qFJ
CzcFCunsmJmL3qp8qHTa1zHrF6vZ0ofNEmtZoClD/OxTj1K9mDYtoy7iDAvWsL4OBmHRrnXuHAwJ
Xfs+TUdC+VDtZ1vLKDYx379mP4a0d6JFfjD0uwHFOLUN5CSCBjoTgtC3D4vwxl5giyY9Y1HChvOu
9BhMCiUrmpq+pFgElnV0QTh96ESImcLg2YX0tE4vDqMTImI8cJCQ8HTb1vlA9rmeBl5z9elGG0XA
sPPl1UfbTFbUvT5Q5IC45I3oSqgMuqwZqFhyw5Bi585987n/qiE+KcDKnpxBpKn8Oufa4ODybMSu
nF+icV6Dv+ymAhYlDG89PZwuh3WeaQQ70PHVa4gzIzKOi9McO4cY20kzIIri+FKz9pizFxiYn4ej
xhAszZdM+wit92Hx3DzHswnIC8BBfx8tiwPx7z329+W0NpjIBGBfV3+psfho0DsYSE305p6W8g5G
fYzaLlhCaBa1KJqm3nmZ7DHosCyR6/PVpdPv5Hd4r8Se3SjgL3kK0TNvctWAhlXhuxqcPykX/UMv
ut+RpczNdK7DgrJIvUH37YjxnYKwML50vTkjuMHki7KJHKGzz/om+/zRRGrcNNqh8jp6fPGhot94
0CQad0xtGHUfFhlnkVOCSVJvab1oYA2Tv+S65JtxqM9dUV7yoT0l4bDqmdiVdtcIca5TGLqnUf/J
OJqH4SfFBp7Pbxbgfe+e7dR+7ujybE0NvB9880FaMZtSem4J/TVaCVT0bSIaGkfGOUdSiVg3+Y3K
n4fCw5Q9THsdOw4fvTUz1sZlchmY53vgmwSUUpXTgdiFjR+Z3K4ofmifBeV04ieXcj0a5l4KIaAl
gWw9esocYgp6wtNoyD41Jeg4E5ICRSAdymr6A5qjQzT4iKYKur5QH/ABjcfkKCz9gziijwiaesDT
YMoqcB33WHvxdkRw70oyU5JoGzLZ1qXzrKHaKhPJp2Y3srmUub6Ncn2vgxuUJrhelY5kDkXAtdoN
x/DH5IBVmjN0FkJVzhZ7/ijd5L306+ew4Vuqnf6tdrlCIA8kJJt3Q7F6ocKQzYMe2E1o18m2ZQVd
NsgLKYaYv/30e5rzjz40mczm2+TTdTk7NB23ablSaS/OxGPolzFvrk7nvc2auIxuHe16wn2CNh3v
GAcWoc2GruOfqGhBlWegRI0ZNyP1nYIuSATSfh4Najm2Rg1oJKbqT9r73cPQsJsbc3rV/ek9H63r
5CwJAI3YamSr9nkaCM2cLtWUP4UdFlMp/Lfe0P0nt3BerTT/ThPQDjI+WshiGHxBIuPKGF9LAG2O
N2PCagKs3v9J0unStdiyuszdIYnEyysPoYUbDuU7Ed3w+UtB7atZ2icDsqnTwest3nh1LPlmEEzn
zXC1tGkVwY0BpOp2vDKgLdpuh9GauJeZw03LABHKld+X97YrLlH2NYKbdio5TD4rlPGcJ1TO5GO4
jT1sAJAhNXWjtLkSoDvlaJnsbWOBBS7qXB3VUUdXo0JVraNE9uHcfDPaV1Ua1Ga8NSr/2Db6tQAC
q+T4EfrFpvW/0oGEr7DDWFrumwImHchJmBN/BTML/9xMJDqN4e/cqO9Y36o5Py9lAAMrmqipzHlU
vHeY+grcYh0gVX7LB4J1NVQ+DeHcQ/sXlXGdcSLn6Xp0m01MxfugoeHVxkcjx1ovQ+3kWf5pbok8
NFDzZQz+yWZIwrcUgTSp9qsRw4LLS9IVS/CExy6jHyVG2gIpgfI8PE1yleH3j+OS9T86DvrjkiI/
khkOANvyNJYALgduCJXhxP2RyyboOY9zOqw6IJ8EiCen+cSG8S/0lBcbMp6sp1bc8hJk0vgp9WwN
Wb618u/a7rdl2H02/gdBBpu+O2ewPdNCv4Rvs0NoAThlDr9DNSYNxUg2xHOVRAdS9JdSCKzK8jF1
qYcE0SaslVESgZ+t71vuvT5m3pAdQ9Z3jmKjnKt1J4mgjnnalX4Gvq+HcDcsOdF4Mk0iIruEs9bn
5qj8lSY2MfqehJfMMOynEZrJ0ASXSrqupnBf5PoBWODq6d5jk6JTxxuVkrWbN/Y+RXhXEZMzM2R3
CFnbCBIqHx8hNBFF8pXJ7tHWqUJ1QWb9Hx9UtBB8MvmwJpq27brkKcE0nJYfIxfvZB4tLoZIh9EW
qMbjCdcrCbg1ALDdBSq/RdVVo1tFTt1DTbOFjhzJ692DNL21p8IdJeTQwGSjqOMEHpSQTj0pwmc8
i+EGWC0jhc7Otz7jPdPwaei9o9v9GtOPZHcpR+5Sstn1aJ3T9uTJiDsb5qGgQlVLTrqAPabzKWqM
A06cdzNmwLNc5hX2kaUjyvSvTQzfEbm4gGvIGm+edJx92n5q6j05mK38DIkBK63hpeX107v2JaIT
oubPO+alJMYozODD2+FdLn8dBroEB4dLa1oys29ExuPk649Rgc6zr1ZL0aPnd8HgwzTYBHuGxs4g
ustDKRIV4VrgC3Y154HCr02lpbsQx4ADFO8bYzD0YJHwmySHbxQaByscXxrPJyqB3pr63Y2+CNyB
m3hLMZDT9zenEM4Ipxp+mOayeuEEI/2W+TZaeeTbtSNPitwJ2zMDFyS84ceCBYk3a8ZGEG5gfPnx
MpfLa2vWTOEgD1KtOpIW2noTDkSw6D8TAgSSnAPDrZj5SDAFjzCRW8wj3Y4uDCNcxxxfXciMurn4
tKxGtdpm83gY8cAQ3AQ420BMnHAT/oma9hSVA6YTQZZRtq89+YFBLlqZqIBnz2dliaHwRiB5mwWC
oPq3jHHW1qsdAURLTzpEnLESqHQkyMZENMKcEmNu4ZmJvF/N0n86Lb84Nn3Orn/Rx/hKT+4ridIr
gb7aNTG2W8arFhf3zOjXXUPhiMJEoX1XmFg7mD1Nh19srOlkIwkhoZb4zJgajB5leKI2tQSFiAB8
k4Q+X8JOMJF3LOYMLJgRyM4hMDWypitdocjx6doYKHrWF5W5c87Ukj3m17dY8LOxsdLCO4apEyRx
d0iVfrYX4ykhTiSeoxP03vN+wvf32RWoszQ3kMMuxF49Vr+999KMN7hblHEt1hxkyoTSxMYJRDBa
VA+gqFW8DsvdSDEr+lkauKOkx4p798tyNeUNCztg+aPu+8DxElyOJm/JZcwikRm0QMRv/Fvd8Mci
K92LSQhFfGPcDU9D98N+iQRO9htcC8geT1RnwLl+kh6xrk1UxWW6SfL4PGLSn5K3cqiRHjBLe5Qh
SWAg9MYWr6hPEP6r9J7dnsMQOSFimhrdlA/OS3kN7pd4RXHVDnFwBbYZe1whR508Ao4XBgl60gLH
ghJ13rPsq3UuFk8QVVTUXUM+hDUhFYwl6luO1IgsBSv6K57V61x/F6jQbcqMHQ0fbLpVZGcRpL7k
l281PiXeJs2vscdnE9mR7klqdeInM/8CSBHZXo+YqMvsqLGaKXKMpadQ3B1MrKL6T0ybBT8csUQu
pLyfwEuzgC528+M4aisW0MAybjZFzoO8UuApw59iuONemVnpDeuy9F7Ob7SVptQj5HfDBbWgBq67
Oc1bTZpXfLXHK9aLob1S7tRpmGeb1wo9q8WVje6Bm25gG81/qZmBxY69nVugyAGDAopW1S2Xb8mA
jhW4BkWHZX/NRAKrXe+ewJeqIgkImVrCh4z5rJsW+favRNFFD0OG5nqgcHipIefQ0bnJcAlUyPGa
9pE07JVemPx1GN+jGyXgWnQ1w0tMlkn7x8aHnr/aHFqDQz9q/yrcteD5KDZQ3MqrnL0htSheolKA
OUQQa49I1HduOSZNCwErHNN60p7wvOxSxiJDJduGv011aCnuHJe7PP2IGhhCcgiq4Z1xzkkwKTDG
9xenWgmIkLa/ptOnpb5DtR8EEu6dil99ibK42+SIi3N1pZ78QWr7JDxneOnHc8oZOO2oyV7O42hP
jtPs3yx5TeOjGL/IqBDqKvz3kg9kdfI4fHPtmpFdqT96YG8+IefxXkeWEUFqkiSVrccZKGFivak+
494/Ocj9EvRuAnjD07Y6umys9ZBDx44JP042jvNclyhTucpmiPd2EVhpDwUqSpsFW+1rGnaJdcng
zhXDb3nRFblDJMk4qAHfOt9AjIirbSZYrrq60Q82pwaBM5udgSSNY0tna8ZPylt00JYjHDVk92IM
1xBrKZ4iosrA3MnP2cPZkFEzrmX6TmkKmhl3/rbGM73CM+IuswJtERRKbcJE3+g9gA+YDpVRizae
VCWFaNUlM1bf9azX3mjtldrZ5pttnFT1kmUXC0tekrMObFT+g+Dej9/y8alqLpHnkdVxEIpRlxGf
xMP52nufE+nWLkOKuc/rQyHKjTYdSgRv/oerlpRRUskGiI5A9X/74RfFF+bDdO+hqMsxbPKo0Ecu
YofswTSTF9HSfFq3r0NjBY50T1NC2sooDotkhPehzOePxrEfC5ImYJ7fG2FTXWN+LqH/lpYelbeE
p3RPU0xmUMjH55rzwByEEiaWcuLBEPND+GL7Wmmaxqf+VItorWKO8Q8lcb70jIDPM9BghDiu6Z4z
0LeZsD2qyh/K9DgXy5zyLPwRB+fTlN40Juel4shgwZeUIUN3i/nVAvEbJPGqRhCN4z6OThqsUDF/
dNWfwcBIlLyUGA7T5i6Hr1bbx/Bhdg35Zy9pL4/z8KF5WCAMUh2qs8ksRm4pmuYp0N123Zanofxb
IPDxZ4ey23c/q1nt34f5QZnVpSx4H22sz94Txh8XJlpPiVM4FVzOcqbphUoSnpdy3vJiP0k8yPk+
mW6d+HB67Tmh+SVH3dBbn8XM7c7HLTUjSsUAvFLimw6U5RbWjzPeBY1YoGNER6VIs09F9xVF/HDx
a8VDezYdEsi0cz/B/OwEvdFVTEDrUxwZqLdAg71HiYA1pai4KD8ik+skNlkDWK9oGHF1EAi7e6mt
KrAgeU26yDqkEbE6igVTzrjQv5fqlAJ0QFYUYNGsFt4977NJtnH6IkhSLsGcdftao/QteBLAZeso
Rc0C0qEd8USzaLKfoVhy/Veh0lUpDj38Yr5s4Iw1FnnpVp3jr+g/YCfXLX7WhJ9lWforZT0LxC45
1iHy4g9mijwRU4Kb/TR5tZd1eCK2/JCaF0371cWlhVB02E6McgOy4YYRv+LjUzoUKE/HJe0Y5l5X
A5pCTnu11ef32t+EVRQ07tPUoYnpNt60zwRqpmRjNCkK/tfI/xjbep1XnOF8p5RNrsxp2CaOv5FL
Cl2BPtbs7olwV0bMaTiOK0efwEcZWog4aDlJG4TQmZOvnfix8vrjwPRORtR2TphdLCpdqxImjUAM
ZqyplA9G9UKi1DHqtsLjqTdIx33s1ziwQKv8TBGIJfYkMB0nIvI02QVwK5y1i4wbtQQ+UVC09ImC
rZWKvwyDLAkfAMhbSaxNvvYcYa+0zfo8gR9V/XNFKh7gotDw39pOQOBkQe1Ugn6tiv0gxcGlweTW
KI/H+QhLsO69ZruMPTnc6MyRbaH8NyBJnMU6QxeQ/cvQR2BTjUczewnpEswIqEmSg6o5w015kn22
EYZ28IQTWLTwWUu+U22sm7nfYXaFz5tJv0YRlqKQ781N22hnEpmCGlmB7MN1SEtsg06TwifDiNHw
ImTq9ZPefRQgBXryGht7LUPRkHHMAKa09p8R653V1hSwnkuXH5jYzzUhUrDdxpwEJbbNkb9pdJMt
rO6xp4d8VObfuh4fCbVGR8ioHE/PufIIasGSRqL+Mcq0wBXVqiVSMBofM14tK9L2TEaHmAgRjqtd
aHgHKzyRabtT0R4zLYyAQVZit7I09WyO+qYr/FXDg6tztjQ9SssgdNytEzLP+X/MdPqZE3AsFDlZ
CbsXC5ckpRl9UFyE2pWcUwgV4ZhIe8OQUS6izTEZrCRwk94/1gYZlVmltIOfRs09Y/M7NqUXXgZX
FNc+LRNKC6zwjbi14Y9e1i5xo7qLnVnyKa70xFhZpA0+5nOcMXFZPBif+k3OwhImJVOgAUraJG4W
1abJ1F+Dk/NWDDjvO30+Eyb013Nnok49az+kvOnaQAFlIhe+Pkni9MHQNEqfYs13LtjG0MXZsQXh
q+HfYrBmqMgbZSO1Ra3TzSjOk7gZEScP4c0r9Hzb9UuyVZEknBJjU55dQ8TQbDJc9dSPIuQP44Pq
aqLtydrdOjq3qI+DYSPymAy8ZElfNou22VSmGT3qQK8PYVxr4dpJZ38t3cjaWngQ7/SSFAhQJhsM
Zkrqa6x5m7LOLpVRk8hN1AcW1bp6IjP8aFAG5Uu0RJGDISP9dROOtU3rdc6qys3hj5d3ZKVqIlIX
r6oGG2FA1u5EDK+FvBqHdRWpiOwZFgaiOWfUBrYIbYT6IsJbr+UkOnWtuk6+mrZYG/Nr3fb9scQ2
+6jlxsKxVVz5SVvrF2YnjBNkdwRaV8zIYUp5aOosPhuOIgcB33CxMSU/qyLxojWRQ9VLXQiekd2g
ES5C+5nvmDi9lMgmbGE0vK9oCxifwmlaLsMSFSUuDjqt1FBCWyb97HyDqLrDg+tZYMgDWc4WKEGK
WgJMFkVk003xIdF0MlrLqIxuiQ34ymsBy/j/8sgqCu3Jpq/eca3ItZX34XbySvjW2NcvkeUi+lRW
fpVa50FltJXP0T/YZyE1jUBG0pEpMku4CvuwI9q089uOBBmPyH2EstJ9rwAW/YfWy5M9jyG66WHl
0QfqZvgrXI8Z3tdbt9so3deGIPJzMFGyip2TJU28S0ORbhuKd55SEN//0ppj/ltjikUjgm+AQ7im
zv/+0YhgGXj50pmKDGsKPwqXF7NN2r+q7/cRpdh+1mxcgWYFS2Xb5Zu8lcTmYH1CTUJu7NlldtBb
5miapbupeiG+8m1C7vafuzX+vdHC0hF3LQ0TjmkJ8x9fY16Es1sOxNaHHWhEOPoYzDil6AZHQEmM
zH8rtFj60/+lu8TWsX8KX+i0tRvCWL6e/1MbEs55NHscQbwIJLQliri70k+2UeHsRsV7m/TWvg7z
r8owPqOp0YNSM6+t3R0tnQbV//y9G9b/74sRhmHoriOEYf+jV6TQlZtjzaRhOO4Xjw8O7E05Yxgo
SKTmo0q8FX2S6SY3l2bnYsDzZmuUxMg4Dyx3QaXL3ls5Rhn9lx/Tvz0VzmPd8VwubxIGTP8fT8VA
XaB3LpVTeUncIiQy+THdNc0ivJyoXP5LL5ex1Df946H8y39u+f3/81DEUkuWxqCtZK57BCYVI1Fq
nFgYpGBu62cOMczZ4zWlYk8IjwPWslAxF5AK//mJIFD71y+FGBrdMl174U14Q1zzH91KJRGGfd3r
4brXkMfN7HRgxv2SJ6v1e1XGOzLP0Z8+T8YjRrCt6qA9mVQIM6HnCR/SdyIzkn7xjxXMYN05BUQV
8EaG9oeMYzQ3e6951IHvUnxYlfSDvpxXFSw19qcxA1+5JCH1XvQUG3yfAsmkj46cYpsvu2/ehKLr
ksWHbHWO1F/bfTXUqbHOY/JDnEngtYgGwhFCAqBEu9b2cban6aEaO6oXyI2RXDhJi/iUbIDiWBMh
LOXGUwQLvwumjAZDgDYxkIgngYsAQb/LlVliM2gGeprTa2gOHPk9tn9+mRV01eG0oZiB+CO+TiqZ
ClbFwgs8CoAQGQJOGPB8kTrRGEMzRqVpRxfhQd6mJ4twx3LmBhnohIt/UjQkHL/10th7SL1NRG55
+qxr50m+x4RPzzZT1zKssgJnId2b1WNGfEvfHBsmFwmC5Qp/6/pwHMb3pH0sMQoUKIBnazeu5LXV
fbtQ50DMQYZluGeBW0ycsTlsZYYUFzHfgHkRBIuW0r9za15J2ntSPgtJg9Vw3IW9syJBH/ewPOag
igxnazEsQZVEp7evrvFZd3+rwdkMDu+L+VKAt2Lmx8n52nKzz6VN4fSH4OUh04s43xobuAl8/ex4
cZC3L3glV7K9lP6r52+y+ikx/kp/RqNx9pClykMPWdQh4jDhpYdwPLfq0rq/GqFXQkdkvIsRtep1
4PqfqvjNTQXAaK0jBnHNMwKf5U3A9uYEhYfcVmRg+DVLehHhXvkSwtoOeKEwmq+HpWmArYw0x6AG
8WWl90FGTElEtoD6sNJn1aJ0YpxFXp1sB0aa8hnlCI10nzZZLwiJ1lQUnxefR/PZLAO1t52GQHNI
GiGUhEAt9kRcvKgDL8r9Rn49EuZDdl2o7XTLoIIV72lTbVoCrCmBXHO3AVuiCe63Tfbqzkhj0V+7
cQ0XxMThR/Qg0ejaz+TEqN9iQvlXFY+99aGaF20Wq3GyA0NPzo41HFr3bkdYJIrdEC1aOVp5oVQR
pZXVe0/1bweD4FTGKlIUeNnOgb6uAS0DtKZZdavWzc59bG7hpDaAzssG8F9ajCzjH0WU/3v8CLo6
fKJULM//5/GTTKa0LARCCHZKfFXlqjGQaD/XiqnOIM2rYLMe+XBPH1nvs3s/oV56mNDXk7mwchpt
k5CbgFQwlx2vJThdlybPemk8W5VoA7RlR68hA7L3/leFE65ER1+4+bdHeR/nJZDBxTG5VpKbGf9J
2BFDUmQn90Dj8Xqcnu2+fUhaHf0Km+MS9/BWq4LO14rMENqMdbKdXIu1jUoOMFIgaNHx78d8WKNG
fzatdpco/nBWVduO1cBeGtoF1TPidajHTYrxMTIDh8WahBroPCQcGPv/jPKnNchlE+8W9QPNLdLu
EVBrxinlbfvopUSXWriPfksRzzmGxytx6ULThhBhRNATfUNGCDCltrz5C5fuT/up/SU+b9dKnFv1
fHLt+pZ7fNmq+W7y5JwXoJgkplpjg9oSxka47R2MiPiTL8tGXlfax6mVp1Rw+JeE6ZeSt8d9SckW
ylR21dP8YaDOt53I8oiMIJ5MdIm4pjp2w7S8p4to1O8PYdmxdPbE1WErJe/YLL3tTCT9ogAyO++1
6Y17MWT7DtjEFS0VVCwlA9Oyc62clpDWZG3m727lUbQBqFl+KkXQh/fumH9DL+Rd3vukVCYFs/G4
1covu30jCevYT3hzmDAcFNmKjF8nhdWCoFBt/NToNCUPNdADzR6xSUTJNe+m/Wih5e02A9UrZK82
RBQLAgeIjS+4X0p1pDBvZUQfdN88EIS5zQwbImNJsaWrB9wgS282I7usYJdQI/wPYeex3DiybdEv
QgQSHlPRgp4UKVGaIEQZeO/x9W+h3qS7bkfVoLojShWiAZB58py917backucH+2lDkpUs2Iw1MsD
qtU1fSKLf9BpE8EqnAfmUYazVJu/aD0WmPS6NqBmOpnx3REtPLLg16/m8BBcXLm8hRCBh25D6PnC
FpicVj4zBQvMe5p85i0sbQ6zIzZwWNOLYviyKTIyfJDm+GECIpZIlIrpKQ36kfct6dsEOzC9MYxw
hNkM0c4ePuHmRsMql3nGMAC7GrY5phE23p1nFVi76p8xVM7ikIE0ZowuYVaNUyjDUGOiiIeoN232
lf8zEF+idlzxqyknu4hR9qwjToMc7mIDqvNJVAC7xVXVvgPpMFqXEW+8PSmQIYgwF6OxLVXbFPqE
59T0nqJyrgdvDXh6rKOVArn5SA0h95eAdrgGeTH/ybWfQRfHAMdj7RrHGnu8Jy16NDJD7IwS3Vkq
jlz+7EIW7SJ60AGdC+AKdpveA8i1I9VQCVIGgr86ddyLeWZX+Ozq6xiHKzMMyII/tYV6H6Rd5AKo
v+ZiJbkAE+udb771AzqEcmYYH/A0ZsnEHO4+iS5CXV4M2wKXoX3GLVJk59KIQUUvTX77iNIdIcTA
MgId7qkp9ZkRFihN0PCSsGC4mFLvsEebeFwOGh7O8TJmHtT/GE/D26CV8xqBPSJ1ThWonWp3JmX4
ftCGV8M07KjouegFvOJ+mVbP0vdgojVX5yJB1xo8RhSyPWMcYW156qabpQ7u9MZ9sm3Z14vzkB9C
ajxEr1pNv7PHtv6K5WPthuNZssddaGL0nZd1SnyBzU1NT3mwy1UCzMP/S+n6W/zd/+8cljDZO2xi
ydTfogGHUkJEVUyObyMVWyhMwJEkYsu1MpKdP1fJpvWfL0ZDUli2sDVF+61glwYrzKLRh4IU6g5Z
G8euVXdGP4+kl5xjI4VLqJ6VxgmpsSQN41lP30rNoQGxUzCLiVFtswFj4SrE2swsp6Iygewu1QXf
+6ukvMiKQzhSrQwg9Rw/gN6H2S0t6Ug+ZEEA5/CwIdWhOxFpsgIWgM8aBfUEyXGfSs/G1kZXgwVe
2qiJQ4qUre56VAqQv/T0kGE9Y15X8f+2dVpazSl1SJ3KS4/fBAIRufBDqg9aFTOuJfO3VOkzdE96
dZSEuVSDh4sOchLKREo6m5r75jR5b+RNPDg1JYiCIj41xJMuLye/TD41VujDTcr+YmJb6NDffW3J
50K12J9Y99r4UZLuJ/fpvC3tedachow9Lp7072dr2KltA6WcVib/KJ6caIz7Q8OkctkKGr8TLrn3
NyZT9g5ETFcxP5zE2i4ujycfiaKFdzXBYO86YlghHFX1C/2nmTY+m5wq/XSdeG95by8KmAvmscKZ
GXQ/BjL7jEJWdd+tJN9KIWnDvnYLNfOSoTDpDHXdqNamT/eoo3x1PGDUwgL7gA0BhFBlLmBv5TAk
s4ZEHe6LhqZZvFe6Zdafpd5c582LheDS03ssNWucikljLUzBpNl00DyWEK+tXAczQZy9Txk4YvGY
e8ZW0mmuMMWlwLfG+WBT3U7l8mRiAgaOgyFrbr9C7AyNp3sAUsIcDzV2rgRnv3iPKNxi85BJWxGt
G/9dY8pmZsTXWO/QlmeaLJxKNy9+esmHgfF6yrnUdfLqmOfljSsypavHnHXOnV1vKddLvnELum9t
nFxm+dCEUnNnf8eow7IIpYC/gD6H5Qn+jcyHpZfFttX0lwk9lr8KRn2jhjMFrrYV4QZi2Sbal1rb
voQKSrrhaJMaUPUSCTi3GiQZR3J1HSImyItNbqAH64il8igpmqyHUyNF+pMu8BX2XGPD3zaymNWV
5xggno0OnYyKJd6Pf+iuAK66xAbOFqq8EvUMEQ2ahBgkflNMR+N8wmmLA7kAYYA/NB4IhOh5XsIj
3grut6dEfaZok70fK1rqlJxqC9O0utjj28iYXtBrwvJnyXNZdlKs66r+pWpfsPMcA6uErjl4Y56Y
gTwFqGCEl1ELuHe7quYasdshzntIeV6j77Oa4S3UVRK5R2NbxcjSEcx2pROY6wCmoVwxBiXmiX4X
yMuVzbBHdllTXtvaR1PCE8NpPf0CRDfDe1YOC89dySh0/BBqWsah+9QDaNIpAFMytzR7oo0y8s+v
ffGcxO2sV96aBF5aw04k3GOJmSHFOqZzt+oIIpDGesjB9OhjlE8anAJXxWDRsA8iKVpW3QelTVsd
BcRxuvQJKCpcTVOyS1pdTRTsHAwzXKoCpYuEZx4kGCxi0z121WVCNwqO8ComaE9jSNMuuwZJfmDM
I11eKfmjtCJgJ4JJI1pGEsaAMNz85C2KTooNnyAyqaPqtY8lXy8x7OPIQREJoEhO8DerO4qvrrUg
jr2Z6ScTZzhTmPkiJvYeQMwC+19J+5aea9kBvd56SjRBLZmbf2g5zPh+SysRlUkwa2VEQP5NpUwh
fMVPELuvvPowMJDLTHSB8scgHoJiym72UQDSfyP685hinVC4ccUmluJ1mRRvhkaze9Qcv+/vbvEr
peEW9OUhFtdJlYioboEnk0E6/bKBiYiGMoGBn+JhqlFKJv4/lcKX1BYAWpZ5dNAj8SQLbly94/Gz
5hHcHD6OJx9Ug0FSefVRQ6PuNeNV2m0VGLjBiI186Utvg4e1OIuouGOyM76GcIteO+CZ09E1zHpv
WwDPJfKJBqqfroBmIuY2oIk4iUQOw0Eabzmqg0C7ADRxccRXxciRRXX8hpE81GywxWXhlEywB8Pf
xwoD5wDqak7Il/cW9vGaoqtqngCj0TaiuQ8Sc6kr3qbIlYUoUA0znNNuOYclP3Usckcqzkxptx/x
sXvx2uygCghADwfcuUhx8FAATylaaBkNzDgrQFz1mWAlDsAlaC7ddpezWfhFMA/YW8pbk8UKVSRH
ZdFxUuvBLoZHl0O3xIhG8T7btt4E5T2crLamTzF21aYRevxp+cpaQ44RQ+EKBVXvCI0LZUtEnUzP
kWf24lVrMMazzPh0k3ymK2dTh/TRlcu+ourT7FU6KJNoim1o5tl4oDJ2NUR8goGPAiBWNpcFdD7i
M5pLhYBQ5nCZ199FcfOxRxT+t+LZa2ssmfm9iYRwgqsk/0AL7oxTHd0R43RNAyGDZgT1KYoOkuuy
Dv8UmZeUrLPWJTPTERBDvG7DFuf6X32yaKtns7qSuswgfR9wvTRZPTd2TrLvJyhfsOTKnPsjDTcB
NMSSnkEcvbb02H2Y7QF3gIHVZCBpIi1e2/am8n2Pqo0jDV8dJE/vR7O2gfuDpSuJP3yUpyMi5Uaw
0YU3j5NVjbKbXcSkGRCZUF+ajkPWmcwpJISXLFOvfQymKoFPNBWZuPAzSWfz/RAQQKg7F7F7Ei1e
UxA1cX6ouCKKRePSg/c01Ro7P6PPEqCWCODxMCNt1cABq7ZG7P4kybFTTnZsEiA4PPWIxjtk5ba5
qHsAiAlOW85CoaZsZFjXBCBU1D+cirVebPxwmI3G1cbUOdm21IE2ISKXhZ4Q+CK9JnKD0bScDunc
EN0iyzcG/btI85kU908EMKO4x8KG2nC4NI28sKJdo3/aIQQqzv3Y1kT0QE5bVeTEZttxuBqU8VV9
kONw2WT1llGVM/gWegH8iCJwikh6uG3AWt19dFn7pYDwt5i2a18l8/gRO3/BLe2dSrEP2BD6wWGC
zAEkfbL8EkacaT26KF/QMViMX3+urX8NIP7RC/9Vx2uyzjTEEgxFxDTA+Ecv3Os9ESchLnbcuCbi
Ta1dlgOCfBd7zaOMA2lhW8j8yoZgSAXV1k5YZ1rPyVeShwLKYgjuQAJ5CGOdmZVvuou/vMH/6pCz
jtlkocvkbP/eojKCIPHom/IGkyFdIKHUZl4dRXy5pM/XIsLqSjC4OIpQ5oBWWJW6ENjNoML6iC+K
EHDvn9/Rf/XMNEM2WTpt4uB/H3MFXtuaVVC5cxxX8kFQNZ5kuTBe2rZHOtHZGoiwaGiHv3wR6jQK
+O1K6SozXtQEpqIQ//7vKxVLgai0hGyTvrTKZ8WHV9u6vbTLDBLqale3j25h1yWsxbxbBFIkzUY7
NHYt4QnniNBUcGR4DsyiNqlnWGz1rB+WUkhn0ZYtXERVOaxaTS3QR1Le+1GIOFOyumPqK4iRLK3a
Vl3LGu9HYMFqUwJUHxLqk0+TyWmJULoRn3CqFe852h8Sb4vvqjBgvfXTIGkYhoWSJ/Ff5nm/z3Km
+1fH3kbcscb3Qg/z399K1nCcoytmz4XvjpjiIRj5vvkwJL16DjXq27xPOTNVtbYKe7g/kQCdjKYn
eeqktrz9+daw/+saaUK3GYMqimnL00H2H08TngVLD73Kno9gSEdXfTKoSgqqUd0lZxi4tFE4utE9
pJjwWUt3SpdFtK83ozceeRTvogmWUdDAXG6WBcB/hIBrcsbp65zR0l0tOV1q7siO3Lzp/bNIsSWH
aD31ZaVMwTd0ezinkQ8547w8b/KC3ERvXqD8CJRhyUgUIxueHGIthBiBh0q0VPC1EKnIQg9Nqcqe
Icovzfq5BuUT4bgolHyhc/TJ4rNpz60uO7bxtWa0jOSZJxLvirgUzQlF40Z219UEzaTj6tvHHvF7
i8mb6jMkKSHE6BKfmnQrMnlBXFjbnQJMFH2WL3rJmht546juVmYCGYAdNMxw32SOb2yxo7BVNBml
mzLrZcp2rNRCoeXMBn6xsee2arvLmCP/+Ur+NpH8dVv980JOP//HhbTALkg6z9Mco7mGiN5UVgAO
DSxiUUrwDsC07i8Nlf9YVnQNVOM0DjR0VuR/v6LWF9rQBryiYsndPgVycNO7uNuqVgBYp8pprXmR
dvnzx5zux9/XFFZ90zIMHZPi74vrEEnZYHWxPR9EQw5oZjaXMKTykMO6+UsXx/rzS6m/9XAUywBl
V0X23AYOJiSyWsUo70c1/qjp2s49HXthGI4ff/6A/7k+aJYls32YqsrY+99fq0z2scVMl2y/VMHP
IgOoAUkeLvo8jReSRlKL1hXhtjV7agbil+d91UPzUG1c/XFb/225sv/3MiuoAAxh2jYTLP7z2/vB
bWdb9cTp7NllRUutKTF9hOsCdpyoC2kfNgkIUgweWV1/V0MJv9/btbGxMDiwua220DwGXA1nULOk
7dNqBwICJhEQirsmBKDVdswnUw/IaE0emIe5N4H0BSVnBIOQfApcUaPeQLf4NAyoFK4OatWb4pja
T2MUM1IAYaZkK8Ov5nZSLjs5A4SAtY7BlcAmKqlXsO2sKORi8MZZ/quGAw7ObiCUDiW13SlMkrG7
GQWBS9cIeyrZfKtWUNxx8EFLFZZ3LEPw55F/gA6VE6zqPrZnho0V0MfUJkJM2bflhLB/lac6T3HX
PtG8fXI32cm0viLGCSPshKDTwU9C/c+ZEYefWq4z3qRCI85OgiFjwAlT+1Ng+ww2h6WYzg02ijmd
7B/MVVg0gbqEsN1oCFatu7I0aRlY0qJxv9UpjxNKUtLx+hbWiR4oEAFesst2G0rzniFBXr5rfs+C
6c8Dt3ekcasztFVIumrrowJeYyHDiNFcE5MNKvWStjGBcSAhETfrmTWzQ99dllGxDl2OK6q68AA3
9EHyJeP5UsydzMBVHsuXLJQxFCETsHCpTuQtPJUgT4KF6IBXDTXN7To5p0V/VMTAJYom8mOCcpb8
j+vIZDn4SFt7rXOqtrVkV8n+kowSwsw6PqZ5SmTruY7rjxjlbJEG87INF8h5/Qb/C9dYwa1XJ81B
rg91Vzu2wcokzVuf5yS9I4KbKw0mzYQYIL4q1VKW4SDmMdYGXJoYmqEvknVariVuwUjjMuVwrCaF
K6C0vzzt09P87/Vserooy9iCTR3F4L+fLh9wuBy7XBwrlJAQKEO98NAaLvxIxfM0YDHMg0q7m1IR
/MS9H17DsMRHo1R5tUa3PbkXalHu//yufpPdsJfwpmzVMExT15AC/b6yD7oX5Vomzb3A6jAh1BJM
1bx7//OriEkk8z+f/R8vMy3A/9iysIuNFIY5F8ZA0w5rNUVSUkpJE616TfiXUjayszmo7s6QJQsW
E5MaOYm9h20Gyl8EPf+7rygqGjBdtU1ZkQ3zt1V36HQ9a1qug4CgwZkSKxGxTRVttbqUX//8wRVd
+Y9vmI3TVvgRr6ibkzLtHx8dY9eQoJFz5/Kkxw7G5ejf4hJCIk8zbUMpYvzVOBphc3hri6em2uWK
/sYxZ2OwaCYDTAbXqQGhkOughHD0kE56iTPlYHppv84tYhMhiBkRMDs4Mxk8SNfHYDUy6gfuLj9Z
AX7tbFcHJ1KMngQWqBwqvEcfSmQLXwMNGShbY4I4MkwH/jJozxmq+spnogkTumA6wBNPg+RbSPuu
sleknNHZsYGYwCSicxIhkJQ1OrIu5ATsY+qkOUeUw+hZU+6+T9AjGAXb+IloP9YxBpZWvhUu0yam
1XbM/upeMob1narOanlVFOWmostZyP7cyNAWZBMvDurtzo1vBqoVeAQzU2xdJoAD1mqJDcZL6egA
Rg3Bl4bYZeg1eWhoFBAzWs9x8D75xRV9Bx91VxB/quLXiCczbw5/9MYBTqbVG9Ow9geBWjTlqAx1
IyAjb44+W8gbgSdRyGLZMviFwgOdt5rFZNiXqbxIK8tRMbmECN5zfyPruyD7tuhTJ2DVPPruJWDs
fpd7HyK+CRiatfHRRTWejFc42kW3j42CS6vSe2auot4M0gUKo9v14tLXP7l6s8KOxmwEQFyscio+
fZil6F+08HMCTUdMt22cA2aKRY+xRIXQRDUw50xBjUcrAURLHopFOFmDDksN8MXh3vA8OBfdPWV8
rUtLFQyW29N0NhkqasvU6teAGIBPfwzAKPRHS6LmgMqiUQ5pwgYi05abOsPLkO+1EBffuwf2vpaR
LRVYFzH50ZoFvPkzJieVy2oN0Aj7zyI9R6U/pYXBpHpXTBXKgUI86RLtBO1KgOOonb5i/zv1PrSO
Oyxi/1zpukO/0Qgr9gR8vkRZyHxkCzVq3X8M1s3tTwXdvLLFOziwhGN203kH9GDm0nCk7Q9qkQIj
/VZw3LgTp/JRy6+xsUFHnBvnoD3qcDUiY4Y1gFxEVIdPiVuwDTwCBCPDp0BbnD5X4q1n2/BNoBkf
qnGzma0kyDvYg0Z4jWEN9zdfMIWTQriAjFVIdYH0tjXzo0yjCu4NTAsBhnbVZIuwfTHpu1vPMfZT
3JUWvWkt2CfVe5nfsPeVBr8Ob8bks6n0nAQgqnv66laCIZ18juxnKNaKfiBiS8ZlHwxOz5NelQ+3
YxQCY+jH9w6ZzxgDJRwovhC7vXdKyhdJR/YUqpCs8VNPrTOulkaXMb4Po8z6TzoyMW8Rw3NL7/lr
btxllX3gMAuttUoJCpvdJIpHiV0mnPQw7F2GFi3U92b8PLBtxzhuuu61yTLCPY94V+dG086yrl20
6rZKlhHrlO27nAtB7REeEh+UptiMxcXCO9bZ+5wCouiTZY4f2LjjLknZDwqetFTf0MEHpnsNgLu4
WPWQeQxaCh/voSnvPgpyJcOCz/BgSmVFSFXWg9MpWyXYV2Cu25ijGAQw5u5xgmquXBfqI0N54ErG
TMlBkaYwaxSsUdOQ8rmSF7L+0NSDObmFwwVz+hi0RK2feJqe5IyUoZyGvfRKrKXO3ow/Sa/eZSyB
pv9S0UzFx0XfYjU0PxHzOn+K/WBhdBMSWN7CamQFgf/sPkX1j8t90xB6nY8vHgLCyace7Wtvp5JH
FGOUU1OSrFYkpMjWweR3ZFjIpQ/ZcFTGAuVrYuI0OtqEwtd4GvEA0y8+FdZdZRpA8elJxGBLDc3S
9snFsa5KgmvpBELbBNUpwhjXokJvKnurI5S3xdJUCAbmcUUA0hE3Kb214Y9KIGaB+A73et4/9/0B
SgfoOKYH5txoT/ARIOCx7MIQhrs5E+D3qwzLAoxGRKObvMWyFODSYsalleOybmunlXFBk/HVBxpy
gkUFRz9oLgq2r1DehvEDceUCn8+3xuCt9c9j1x1GGZ40aY7N5EXECKtNNGzZWof2o8IrQ3VIFxrx
JINiW7oJQ7k1CJt8KlCTAY5r3rnjFX+YoeWZ9dq1BHJdMhjyJaxILTcxz8wofsjE3Jcq9LOe+XfB
M5fre7mGSKugn8KuLPxoq44YJgQnnQI7b0SQJKaSoIyvok/WnV5tSDrO+O1UNU9cBrml3Y3VzVNe
KtoiJqompd43k97nA2A3HjQtpW7PoENPMRdPmkEYj7cZ6BFmBOPZ/JwLyVuD0TYfbZM/dD+Y0kur
MXmYLXNT8i8rbmrcrqz1avej9jtP/wx6MrXOwuVM4FgIPXSf5HNlpcJr09jhMWVmpcBAiboVzbWX
7GSOGeiMtMTpqmCmoT7q63BhS59pfRc1IAXwVJyTWorusP2Re5UMKdwx7EIIZGIEa8bDzhiTnaSp
MBiIRGLkZLFXDtKXJFaNgt/7ElXkYAX4hs+EQY/j2shfInHUeWJVAzXiVprKouLay68mmsrWO+gD
4r14PLrel8tmr+oVsCOkd251UkkKlIg6aYE9yXTUREP2AKuFAr+bpT7qZMcbL57GPoZ+uXmtjWph
0OzHY81gWD0N6nDr4FbL74N3rUjgyY36ZDIEyZVx44XvIs8d9nQ0f6ALbQEwsW1+fMHKZZX4PHMt
2iputG8zznNu2nyHkHfqXJ3rqTYvbMBR7VUS7qlJOMOkCJJg2mM3BcnboLTRYZCEwCq7VSmfBhBv
MeNv8BcgGJOTVqG73ISsG0WAmloCu4HDE62M+4HhDnrDDzHlJTNS461GVG0FDOdIPmeURiCHvehw
dkbMtl/J72STX/n4MVl2Ne/Nzs9gd5adAnEaVobPLMaPWTTcj05iMKdBFa2CTe3d4gwGA8sKh0En
EVczLSHPZbMQrkuZMuAqgby30jrP8Iuyh0UV9V/0GpgHnXlyDQgmN9eR4qBZdN17rz3UeF9mHIo7
NiQxiSMWPlV4NAkcwVel4qq32Iw5hAEEX+NZQvQ5D+K7GDaa/5jofcA4t4M61/SWUMq1Kt07RPA+
52xBszfKKAc1GCjposa2kVPr4sPaIAFukZZrQ4Fpj9AexFAokUdvHuJDAnllUvaSyYz+rqVGDcaF
Hm9tzsnDgCeeEVKCoNDoiQhHtu0RW4AeZSjmYcuaIp0067Nj8B3gsFFQfPQLWrw4jjLUhui3Wrx5
b17wFkg/EpPWMHkd7GNanPT62y1vgXdqpieK/VBUTKjQIpCuB1vts7Wdyj6oI2pOfIJmNk/RLlvQ
AeV+FwY/zGUK4WTFzu0LnihnYGHXySMHfxdQ/qB3lth2Qh/ftOOG7qLFjho1+geuMKLqv1Wc0PjF
1ZWrpGviueAgY/zuvbU6fKPq3o51eg49EN8i7F5E1iHXZ7SGwgkhHCofNsGFV64BJTJzHoFofY35
2og6Z/DqncJeOYlcKoyN0eSjUaIdiTtlgkYG2Yb/1cS3JL4yQXTzKYvwFPTo9fUX+m/btIhfIuoM
ewIOtTjgjVdveA6LW1o++/U5it4HJSOueVzEMkWv7i7RyY74Wpm7QT6mMcAoVMjvyTCuGHJRSCuL
ZkLiK/yu7CNPIAvG8iJnwaGPTMgBqGAa8oGU5cgkJwt5cEdbjKwe7EAHmhLSRImTVm/Ar2L8Cvxu
J+JqG1eO3K7hWKr22e2InxkdQVh5OVgHg+pM9jHhx9Ux8lM+6qUnMy2hSS73n7F1UIKP2uc2a65E
xeE/+Gjlj8rPl0WDtx+6hWr4l5FTWV0g4hI2it+Lbr13hMJKMpcaefJF6KwFy0g5hTmyvnmGTu/A
KtAzj6uWAp6avcIYWuo0s08ksOsmUHDcjx9RflWtmUTylToH8WQqCJWhPZGRwOKhA0qn22bM4odf
vFTmF76bAFeiPouUrd0diJUt3GeAF55Y9mE9T4xdMDHhdyF3ZT6uO2SjGC71GNXLXTZ2CnJd9yOW
t2m0w/DFI+S35OdVr42xqev7aF4IxcHfMaUioa5Xs7cAxKr8ZrW3qjgBiMrNx5A+x9FRB9PLwsZa
KL0ArWPn1JunLDkp2tUQ6OY3PBqYL9AKuNFqapSNCi7mnVWsNcuRMekl/SLW3nyeEfmKZbmDXpoT
GXUJzEc5OBVCG89eEXoLblhWN/WUCkb8Ei0otD7U6T4ecCjA8SuBNrF+j5HVleZ5QEimrFw6igpp
1RM1AoQo91A+6POuelHLeRE4ORxCwr4791VtVm5xQIyidqcIMe14qmgmJhjb5VkHi9v4VtS3OEa3
QL4ZiONv7myVZrCKbIClrKZzpaRzSCTkHHPMee4Bi8IAqDjk7yUyP9N5qh2BmmZXXhIBYj48CYz+
BSJfwk9z7m+d2TOZBAstJc0P6t3egmHOAtvvcaDiIUGjPdYHJHku2/nkMkDkN65Jies0QpNeG2VN
1yxFStGh6fvxA5LFP+g7PpXoDy37jfYSWpa32t14CWUkAK9VjbQhXKkNm9JTFb0Y9b48mfmeB2nI
dxX7ebmRFF5h7leUKduo2nAKVyVi2xwWaOk1BNScSV9ut9DHg1u+y8MbZzyORY26Q41s9M8oBlz9
0EZrE/V3tKmQ6YznSkZC8EDZzqbev3fjs1CvarCZ+LjpNo/fR9BlmJK+G+4kAksg4YDxIqpTtG/U
poPlIALI23MVbiwxQajZDwlW4HS3dPGi+PdoMvg4A1WHqnPwB02/QNo1rt3o1WtvWTwNLLcKZPc2
fiETJfbZiNdNORv0Z9In8hrF1W5sXspJdra0MpRjvxTVXCnQZN18xB6P/1w1UCHdbTI63J1G5I22
LKDWz3UM7ITO+slci0a6mWSBwm195QHvUGQS7e0ZM6MBxz45B84EnhDQnOBw9XeGuJvY4xngRKvQ
unrFsxUsUULIYp0PwGMWElqfdCMrZ6IUMLXAq4S+sDIVVJG47J+amza10RdDQI5RtFaIWxIRFgey
zo1z0pGdSispBv6szCywI6wqMeCEfhZRrrX5ASkowLI22bq0ueMFgjwquqF0CFTQrQOq1IGdMBmP
5XSyi14tMG7wJPr+WR5XHJ5yZdZ1TwmOFLr3AcTL+OZmxUIXFzubU5oZYM/i+qykq0DHRLTzwCJJ
m7SjB+BtK+2L3qJoPyS0KrX9qNWXMJ3Z1ZaiNbPf+uyXV1+JEYeQ68rlIqCCo0W7E2QDJgHwa4hr
L2Z4K1sKEs6YRwQVhUYgDoRxjgdtv2UtZ6w5laKydOacbxn7vLhl6V71jlJ8cLHB2dFXTIlN9yoE
j5pPh4WnVD4U0okC3Q++NXdlx4fQo9m+8aQrXI7aCOeioz/p7UJrEeI+qrtXPBuYnOYs9ehkyKFq
2qXRTPTrkegatZIWhf7acqIbFkQBoNXxNJ5/BqSzgIFABF6n29Kho9eXlE7C48ulDf1vuXhmnlIl
LwRGWMOkI61Ic0OYHcFGXfAEUFp09KMN/nBzFPXGauZew8l+7XdAgfMnrCvAjwlb5gSJamuVE/ZB
lYeVNVkX7qvucSth08QPsbLQncs7T6xUCBmcljU0ik8K4Z2fpXrI5IGG/IwYuPKtA4r8VFcnrIIk
iMIv6eJtb62xpJR0KdE5xZuuWvTlSxp/2fjmORT02LWXvr1hH2fmMQP2agxnTbsyyEiHOxWlsPCT
3lHykfZsd2tZdQL71kPGU3Z69wFhyMgEOapITKIZkxgWrCTad5wtUVcZytWwr0MG9GGD6buV3oW2
04Oblj2zcyTBOuQDsXeUe7t9qCPsJshCzTqXjlVw1ItzkaOZo65c9vinqNXKWUlRZDYzv3kO4HpY
xiZEplTNEnNvlpvc3Fs27X9zmyZ3PVoKdjDQmLQnwedZawv0YCMf4QNSlGnRRmcbH5GVoqQmUI4y
u7dPmvFZh6zcJ4uYFQtNIro5DZnlop/gh8mjtF86fJGkLSQrl4OFdm/7Z6ybSn8eYshiawtmBhok
AaaDCLf03dLnFa3IesXF14qDFHFo7j4zOlvU3v0jTnbx8CbSjzz4CoZ3KnF8c9l08+J63JSkCSbN
N1aoXFu7siMqEnBYnfTlUG604rUb5rLySBjJhFjOqhescSiNMsMJrS0K0wkK565HgUmC7uWwROuL
pKVk0tZy2jHeXY98uLk63nXx7MLKETwv64CcQaTuvni4mNWMGUkATIf0foPtpZfeyTsAz887svN7
ZWxb42IidfQ/MWVOTnkVVsmqFAdTWZKl7hob7AMj1hNpo/PT5jCqc6VfcRQpH6UPF22l6XzBc+if
4xFoKSDnBi8FICi5e671S2IuoVdhawM0sbSzjxZTgO0MCb3td9/GCHSrzUMp7pmxV6qDTAMfcnPg
XbnViaNWWGVSrGVpekn0pdzDGpyS8YL8qW3WWfGiTqGE3AvCe68mqvyho+8TZ/M6UWlbrHq0hHYC
fU5ojs39b1TzFBVjVq7KDNVqvhq592IDgefMcFGeHjt50/Ei5riJEYfY3Rt+zaS/RfZSa188fZua
j0a+qf3WzD66Opp7dsdADm3bqu2PGiNDObhlxg/rAWW72tJWAj8zPDecrU35aBiUFne5LTZ63y1c
yNcpNTNR5/1NkXaKPaUMzKRXr6MicTxxq+pH4j37VP4EhBXJc5SAl32pQeT3Sx3hh00GqEp0J0HR
ugoikRuzOrD6Q16gjePmt4qz+fAsGWvEap62rslVyGhA1k9VdwHzZndbjTjG8T6Ckcm0ZaNwdsdZ
lxtgWNa1TjUxzUS4l/B7PKkcRNoNfe9WectCwPQQ7EMU/0sXLm86L6pZwaFY4YoUukPjbrJ2VcAV
YDRYJklTcGy3FRPSsEU0+x2HFxyLSAwYADf13h2xHa1zw1HkVRg7br3t+9sYnUDdxWDJ8vDg5Z/a
uE7kEVHbo+l/BJNxuZjlYpcXV84fI53MGg0/Nripu+fA8IgBcAfbxJjb2EiVVdIvDbywxd4mKTF3
OV0fiU5hX+z0Q12j3SL0YtfFZ4yiNUNo6K04jmSKX6W8WJi1QlLdcf3N+wgsxgwrWtQtJToQeXas
g40PIYNh4v8xd17LdStpln6VjnM9qIbJRCY6uuqC3I7c9CJFSjcIkaLgvccbzXPMi80HnTNV2psK
sutuykTVCYqCT/P/a32LlqqBmIH3in1Ks43wZZCOE2Ibv+zdNZ2Tk8iE83quuqvAYQba+sHORQUG
2HW84ZIUCDwqfHXzFMvvUcYUsurMldXvtfWlCW6H/ts8Iapko592m6K6zbJNAWdtLH/ECMqVAcmg
Oh0oLkPwir+wb2AjPGP2CvdNcaO7myA4L1DIm2yfBcFHK0qwTv65oMK6aH0UeB3o7UKQlcJgnjxW
vPwobd19rfG7EM+1jfs1JY65EScBDFh2oKyAsnOz3OL7DknZGyZCzeDFwUT6WkmYyOdZfe/xLvr6
ZLlbLXYM9MYUnUvrsuseh2D8BOAdS+Xaqe7hCxHLjmnq8+J4p7jn3LfuOVPmghQ2aHUhuGdtxyt6
Tck/jLaIm3gYgXnmNHvp7gz5OuOi43UPToL0HHRaPu1dRNUYXPI9vfya/Hj1jOTaoNpLljrLVGjy
6OpZ8Kw9IiDICBjkrUNAtFE9tcFNCT/Ywvy6Ay0mNenGO1HsW+csp99Y8DaSLYTaAAY6biEoAYu1
pPsqoLfn6QNC9KRHp+7+iIqChSn7hZ1hXAhRneb2ua0va2snqfYNGzO/pjRTMkV2jEm5s0eZVTfO
lxidh4kMzcfJUTKNPwByzYpd4MiNPbNVvo6C25BaNPFmRbhPoJMZDM8ACShW6uFsMTfg9tDNRRGB
NFqiis4kvY5UgSTDsQDrAsjj6JwE8lNH0Kgq8QWsF2gn1ZYh/pTS8BqofebGrU5fGV/VeDmim6iC
h5zgxwKvYWXuM5+RgfkEwlNAzysPKioD3coLf5jWgz9fCfMpIaJY9dhadLgK0JcVUbi2gg6K56cu
+mR1ismRPUn8KiYD1UN/FVKBqHO9HfzhQlXEDl46hCZXPxQowelhcq7r4I7KzUlcfeZlNfW3oDuX
y8Yc3it73eC5ZQtbu2W5ABFOLRcVeXNj2ncm/69rA1Ks03OjYdibr0GNEgyXR18Dqmk+piCnf/Aj
53KIntrqMkYG3H5KLMT+P1p11xKkpumdDN9G95Xyx8/pimY6GGvmC38dusRmkUljFvdBfZk23yvv
Gx/6hBLe8gN4e4JW6gNVIGfmYPmmBCXg3JMAQH5wNL2W8bMvmnOmplgrMkAk8zaVneuIzXaJhc16
Za2wjqgL5qQFwhw+AZZLfgPkpHUiri0UjtDmd7KHXJk13q1y3E/FdGa64VVSiG3Zng82+NiUOcAM
Gsw5rEQiL+sfMjEwH5U8n5fMt6Aglj1oYIQsz5Pr44isbS+7sMKANCd7YMHnLi1V3cDCL4qiMk6l
FZhkdlQuSdXpkPQ32ujx/06WV5zXfe/uO/YIKBDoD6NOvyG9fkNl0+ElEwRE5zRVJDVx5xTxKJUp
Nueqql6JaunOYVMxAbUIM2GfCxJgAVmTsXCvop4WfDStxtgRzDuFuumrdjO605UoqXDm1429NcMH
g+Zani9A6FPtpWvJblxF7s5MaSvIH2n6EuqVwOSTxZgCgROTYY/Br/DNT4PXUTZq8dumFLmgHq3c
hsgNYxEGYUN9HtV+Ypyzam/vdJqvxISkBdPS6OSaoICOAldgUSikf0xTV06Ic4lSSblKrR99oC0y
9vBxvURGs+OdXGezsYWWfwICgY0zaqxiUzjyuY1Y+gRXClm9dtpd63+mSZaf/i/oiPjPFeJWS5KC
CPFWrvvbufnmGTvvI9n3W7UgOkjHdC0Bi0s4+kgml/X9XCmzwnDoJvz1saVvmiBtEPvn8UVUzwQU
BlaxK0rD+QBj9FagJxzEu8iITBOttXMko6mGug7llPOQhhJhXtzGehMjE3qsAlJA7CKs78oGhs77
Ipbleg7FOxyVcinyFWWjHDhSsHQIxiHolZC2TUlrBhQDMo4mJWrDcKKF2MJy4P0j2uZb1QzHdB0p
lOuRfSmPRDqM4Ijj0bSS3I4j1Z3PSzJbzRDYgtJ7ym2QDOQuifyXNg13bjx9doNbL+2/BC4LGmlY
V45ZrUTgbPyxRyMTfHdsCfIS/nTOxzF07W0v9V0Z9biQ+biFmKiFAzd1agXFtHpu6N8kTXE5kqwc
dClJmgpHkiD5E1FIUK5zY2EYZ6e5bF+ikDk56LYhUUVakRuVzwxSPcgOWmMGWy0LhK2RGfeLALwe
+N96GEnaZdkQLMubu7agCdU/tR0Tcea7z3nCugU71OxGO7DmLihFIlfnMXoJ2YdxJ3CGh2wm010z
is9OhOjDJeQyvYEIvLXnhXOtbvKyvc7aK4bJOvDhyMRnmAZ2TT+cdXQKCyEIGJiSjQKMMMcQuhKb
GbC76u3xE7Tkx6aBPTl7WC4nYiXYT7Zzt1duvDab5LuuECP1PQuG1Ju3lZleZdgPK8LTE1lgEcfe
K1kMw91r6lffTlcpI40NxKynMe57NzHkYpsMKmVC2Wk+SxQ7tpkC6tsk1eewUs/+zAYvTVYuO6CJ
5mbm70rL+CqseEe62n2IuslP6MYM6LkH76Kun/zuWdHcQtC9NYPLwkBUA+cP5MWMsMPH5OUSp0oI
18ZNkk8duy3sMOGPNHP3WDhOLWLph/DF1CzdvB3BaRcRTuiS9CqjeJzj5CVKaxotu8Ko9oP14qNh
8htzZ+fRrcHqulT9uvbOWp5117xO5EEPi0GR2nQNlsgadzMCx8axaaq7SHyfMmDfTt6dyvIhaB+H
RLFWp8DgAlWkPON16kunkHSUwJlTGi+5XT6hrdlXvGQeutkkg45oPL3/zX30xS0//0WnhidjDpqM
sSXHzYgezHS3ZHTTnHv/MNYiczweTWzLQtPtoCZ/Y0PoMcU7Jb6dlbJkV2OC0c0qric2wE4UsT5L
aLEbeDPg2hvifHKXalwbBuET2aMBK5qWCs37p/TWGCEcmkRSLmJAiWfj8Mq7eGyxT6KDZV4P4k3a
xekXITFc9ylG4z5QrBBy6Bb7OBb1dbi89u+fwG80gsLBRgTcjuHVQWB/eAZ5kNl1l/UKYYZmU96P
FHNCEdcXE2u+ewuQy469uXeZ5Iv5wF54sondbTrXMmgO2sOpyNSIPMwbNk1iVZfF5Mbf9BTwCCc/
vhaT2fHutckEMneSOOymsm9OZC/0eQngb/3+5fzuTZK2Uq4JFgH31hExbTaK2UbOCspNjs26mHuM
gQEd8PeP8htNqXCko01EJ8I2tXt005QuY9ubQPq5MJEQNCvnYWSTvvOiAnRG5mhY4G26rloB28dD
RjfGdXdTObW8ff9Mfjc/woUQUkNKQ8d/dL3N7ACwbDgRPYv0dqjSjpzTDF+aa/rAieHYv388e5n8
jj+hXw949KmOOAu1l8xqlTBC8dil3KaC1LoU9MSl6RMrn2XsU82KfoBC74pWxMQjksHo7BbNZU5C
I3t84EdlqYEjlQ01+dogoqNZcvgas13FkdUuYrniAvyp8bkSs/XBVbx19+GIsm1BDIVgGDD1kR66
74kmGRxgYI2RDsjmwkpe2mVs3gAfTL44tS80xUFW7vSBjABNojNiAJ4i+zxKk56P1aSylXqD/kKC
LlthS6YVziWMZB+4Q373fLVgpScWzbAtlvHjl5Gx97sKdCzLqqkeaJ+Y2N9lSHdY1l66K2LH/eDO
/GZ96Witebct5QhxbOIzktmVbcbaJ07ltEkt+ntR6ydr4cTT1smp7qWRWaykU8e799+st1fqAsJk
cct6z+XDPVpf9kBTPEsoDe8ucbf+yA52aK3n2HTkWRT2L+8fbflAD1/j5WgumnjLMSVD/uF9DYFY
R1XJ0dAveyQGzjNxGZl5mnJPPpp13o5JwBuFYO3s2QrL5fJJ/fIM/b7udVR2elWXvqZcGuNqhY1C
921Burez1VI4IaqzkpN5l+RQvvvW5RELSA54cJKNN2HTLpVIPv/bN8FmnFzmQtdkMDsaxQDYsOIY
ObG+gfzUO14D4yMvt4g05QcGn7dPVzvcAV4soJ/YfI7W8cqqa9ypjMsK6tiqlE5EZ6xc/Ch1dmUa
tfOR6l++ecJKeKZnciyGZ16so4EqbtVgQQV012NfR5Q0iOAwq0ZflY7M1+iV29Mq9qJ1MSUEtEwp
RHrPrO2zhvUo9nvWUN+ScCTQoSyhcs0hDXgr0Q41Dpi3D3PZlJ8n1x2/+7I1iTl3jI0aB1pmhMO6
V0BA6JvXaG5xx7Miaz23vW4n5eyttrepHrOE1SaLyJD24YbQhOEKFGb3hYqch6+maM51QNFKJLG1
qwwak1liJ+fEScUbsqWsjbZkvLHBSZe0WuCVka9CQ7NnUI1VS8l3bmO0HZXg9qJ8ZeiAgpJCCgOK
6z0W9QxC3c2Dz9qwy8/sf+IHqADVVubDzF9T12VzFVkIoIzKMs6cbOz2M89v3HmeXgDish5Nqoa+
RpA3+QqE9zTduFXV7hCcx+Eurt0JFIfp5ds+L8enJHCaXRBTlkqRFQK7sX2xH/M6Rj4wk7bLVgta
nKUwnm6TEfxd01chmHs7ycJzMc3BZeqHtOTZ3SbACGP5VI8vTmjXZwjeIsDNdk0ZFXlWbVOxGHKV
nclpgqoZNElz3w5+kJ6YyiaDq7LoGmb24nMqRkAtY5fJGY8w8b40V4mNK3rPPEkN6hNVH9ErQ4cJ
5bAxR3ILAgdPOGXzYCZuKq6SfRU7GdrAaNq0ADgJ6EqGHRCx7qyyQ31Xp0AtiwAUidSjPG/0BDuu
9QifS4NFAGC4MC9rTA74/7PvZdqZX307hkduKPDxaREP8IFCuVUjEXanoWOxwUkW0nI5t901gVQQ
i4cA3NaU14hByNmiUD4aLr6Iyn8I0pQqyMBtaClNWUWLQVPoRxtQuDqN59Cqtkbj+Y9ZHNmforFQ
H4zmPzfmBwMsnx8LymXWUnxm8mjiyvsCkOEQOWtZtMGtmQJHC6KiOYO3EsNcp+TdxwV7lRH5m+/R
2XJEDcm6SDt72+Wdik+n0OihtJbDqkocsfNGXTzNUSf3hd3Gn5Ud5o8ySt3XvChSiFHChKE4DaB3
Tluml7uSNeipKcxxL7ykvVNtQaDABO1z2dQNd97U6wuI3/NdUhJA1UCPYsbnLRqVmva6qMqHMCy6
y7RrsSmXsr5prSp4Zb89+yvbVfQydF7RzHYyc6eNFuA5pYrytulKDxlSmn/3pzr7wDH1pgYDEReZ
r4uTC2Ylo+nhTOLkngP9HUBX4/vZHaUG+84PpulOuiVC5lonl8ZoGN/fnyXsNwaqhcPL02RF7WnL
NI/mr4bwZEA0gbuO5gz3WFsBNjkxp1F8z4KqvrUGD9WhY3YR+Re1Q92h7dpipcPkYRoq3BJR4Mt1
V2cLvdebq2dZd9gGXX9MCekah/qqjef01iqdEqsI6WE2euEoyvbvX8abGUhJnFcCMzwPBz/80VUY
mWyRhfNC2q5vXLqg97YV4TuMldH1VBXWvzvh/Tyc0uayq6LAc3S4sqxUmc+ztRZtsa38NDof3Ghc
U1wjftwy1u9f3M/q2+HnxtVZ2iIrj6Wt4x7Nr+mCYqcUZdNMHPuvVVvDrBmqoH7qZ5pBhuvHz7qS
IG6L0R/g7Rq0l9TYDug+p7nvGM5z+yyPvfpFejn9rTxhaRLabizRzJo2Sn5IL0nvqbuhGuiPOUPi
biYHYlpdZzCqehQVLmtHxNC+uUmsLHqea/Jtw3hIUZrgwQJ1RfYsWbprO9AZ2HjMWKQGF5kDjnPu
H8ah9T6jF22T0/fvzc+1xdG9gSPNIKRNtfgNj74aT5pV1LLgXbdZ6F+Rrma8FDmY9XXGC4/ulvBx
m+IK3hjcGHFh+y9OIK2r98/i8PXTAq+1EFLiJ3eFcHA7Hn66hll1ga7ZqAUSvYUxV5tsKtptUvuU
8o1o/GDRebjmfHu4o9VPGdZjR4aEiawtU3dWZiJ+zPzoy/sX9bujSI91ossOVGh5tPskRMFTlYF7
wig0SlloT8BwWvXBy33EZ//zYhR2fIzBLKTfuCbHVOu+T8Cglzrtd4aKnhlxgGVlIHyGwq92WclX
xdGvaJ9QW5A4cKvAyLZ1pBQOJejdKQPYB1Pcb56oFAteA7g/fJhjRoAVWGRqVD3aREKkH9wUC9ZJ
XMQW224iNzHEeOqD4X/ZAv3rRf55H7jPzKnChJsv9NHtHtXQ+HUpOSKTH4Sj+Cv1mIFA6qREgaX9
dao6uWp1kHwwdh7VOzQPl4qKADcD1RKsiHf0OkXd1OcoALFtI49G4B7WJg6TFh7sudmlLvUxH7tJ
FEr67rGfGQ/DaBJjSoxzsysUQY/vv3fL4uHXG7GcjnZZ3guFk8ayj0a7LMFTk9QA+JIAcGsfZ315
IsGpCBBX03zOG1Rd1xBHroehQ47RpD7ayfdP4SeX4fActCmka0uLXbJ2zKMd5BAbMgoqw1vnvsaq
4J0bEU+dvGhUgRlQR/N2TsZtMnWIfhWJ1+R5g/z1FeFEP03/xdqLkJKlsBXRl5UxeFgSM0iKQEEG
mNt19yU+cCJd2SkQyUFzuC+IfszIHJ9PFcgDprOzn9f0ny/jfwWvxc2fZ9/847/555einOooCNuj
f/zHZfRSF03xo/3v5df++ccOf+kf1+Vr/qmtX1/by2/l8Z88+EX+/r+Ov/rWfjv4B7yWUTvddq/1
dPfadGn78yCc6fIn/6c//I/Xn3/L/VS+/v2Pl6Ijzpq/jaVk/sdfPzr7/vc/HJ7Of/761//1s6tv
Gb92Unf5a3T851+/Ne3f/2BC/ZsjPdYNFBqoTNjMHsPrnz8Rf2NCUZT/AL16uKz/+I+8qNvw73/I
v/FqCNNbVhpsMsVSzGiKbvkRv7N8vEv3jjLa8hf+8f/O6+AB/euB/UfeZTdFhA2cszkchBbArOlQ
WIAN79naYYg4nFbm0jCxGw7ZWa6+xQoLqzU9Z0voiZy8+zYigXk0MaiYSMxtxeLWh2HSeeY2Tf2n
DOfqap7LKxIRPtp+LwW0f30dP89LedrjUkG3mLa7DGW/1DwUeesThbf0DK7Qi0vXkhLw9Ey6KgY/
xCq7oCCBgSrUqlaIhqKx3OLL/2De+M29OTiHZRT55RwMN3GsqQKqPFRFDcbDvhCjvrWSxkGLqW9/
eWP+ejK/PonDpfmbCz622nfWFJLHa8HEDIfnsayuqGd+gwfYzep7GrkP7x/tN5fGhAOYnjalvbxk
h5eWpWGS+X6UnRlNjmUo36PO30uvxPkOGO79Yy1v+PGzdJylTkTrmdlOLD//5T5WTUzqZ9ZlZ63p
P4YiX9ujjfoFUbpa+mChe2uj0B/K8dwfEKmVPmo9c0ovsqR5cQGvAKJEryCNH72MH6XNRIEj3kKO
Y3yv9Q+w1nS7NDbWynY+k9Dtf7AUkubhvLk8Gyg6wmbbRCGeV/LoRSiNdgxCSTs+8MzirAAEiE2X
IOu2dsiMinejlD2kk5Jg7Wntc31lc5Z0bbyShTfRhMnLKxJRgGUAoRyi8Ybo7XBfeXTcG8nUyzz1
kNvJsPIKuhxZPaMp5gt0nCjbxLoPVjkH63MSI6NqvO2GqHmI4PedTE1wF4wOyi9Ni3IeQcZJXwiE
bwOJD+fVCHNsADcPZjbe5oH9kncjVo6REMJI4Oaib3Nimf6tROvs6XJJfB6v8qT9MmoXAwlCKE/s
UqxRXYOIbsrmR4FQ46xYPLciJ6xLBVa1L5DOUBHArRnS+aksu7wZ5oLM8Sx3NsVA1l8KYHCKmmRN
jOGZAHdz6pUKamvQb0epL0rKP2s3KL+FBps9leBEJpu3lxX5tlb2nUI8PAW//DqHOOS62WJ/TlsR
jt6dwcOY0xNiwNILIfPvyVBS9HLrr4VRNsheofHrDIHfkJFsallw/iHhXHjJlzRktz7mDe5WjS6Q
1OlV7JwYZRlej7opIBSQIavt/JMobUYXlxYyK+5zQeKEbadfTDiEOihOW5rqxpSG23RqnrRFy5zX
ZDoVst5TcQBbygx/0kk5b4Ak9xkq7xGXwYbZAkNv+aALmBemFRK0R8ZAahgdkhpR35klqB6nshEt
LjC8jhpbBzZ6jlx8a6oOcBNoSGgBXpeZZnTX3MlQn2hCABf+EGrb+iLvPH9fFcmXGr/NRIlKaf9z
PmDAQ9tZavd7WFdE0KKeWfKZHqm9DURbDV/DDOgwp9NfyrTfjL5nnIws7E6y9m5uF2Z8h2GtH5A/
VmgV8NRv6hEDGVertizT1ig4CPti68dqj9+inbRS8QheI3oMS/IXiAT6WnfU54upBThq0RQJve9c
E7QmiXInr0oU8zZEoCFx7ocfSkIAynLcUxmBMvS1x5XlRbduCkA6E9190pS3uiZVW4zzdzdGtW3Z
g4NBut7V6aZuz7uGvnaBvN8ylxSQ3EJilMJIlUpf+HwEy5xXBc5FVQzP0HgfnMy+GGf50Jc5FhnK
rA1OOPKf4aB8BWmLobO60ipYB0YJh9pBjWCCFDhRyGbNFAcz+PxvVZA+xtbwXLGrILntPgjnDH/P
euF8eHa7N/OLvkakTwdMnzTCL1Zizvx9PshrJyQImmZdsxY1J9R1qNK9orzsquH+woxMcVP6j0MU
pp8q27qKlgwCHw3W2mztbzmhuyKzMZD3Ljm7FYyJCdWiqZOvbi4e5hqJGUlFj4SV4VZu9HlF+mIU
DNbKEWgvhzx4Kt1qq/BpA9y/c5Lu2uyachXWqKoiC7mHFzuEaMeUEJsRdJp6HBFfNUY3rgo6Xoji
61MjcaY1jE7zaRLfzeYpJK+MsGbK2+zAEH02VEALf/zijAJhYcawFOX3gZXf6YC0gMKTNZDHktBk
+Oyd6mvgMnaMkGSJxRAxEmDqqWTPSJYknrvwsbeRYWVfZTtfuvV8VnokbQxpfiUiopLnqARPBfEU
Q2UGhlagtczHOdiS+Sw2RqWuTNfvtq1nV6dwpKsHgulRZOZtF10VqOdW4TC1Gy+JFS7CYNekyG2p
yprkeGTZ3RyXhCq4IGtKmyFjMMubsCjasyQYXuZcVle+jZh4mY8cq/+BL9dE0W1vgBcUJ0kf3DQ5
+kXPiuDb6vC85gacB2RssJRHaBFYZLq6BSv3sDbS0yaZfjAVQusOHLGOQX+dTAZyuYYlCtLd5mLO
kKPx7mvAKBW+Q8dYG5GRbaSVBhtZJdHKZkw7dbPqVmUTzuPcI/uxin9k4qzW+Fylk2cw8aBax7i5
EXYal06c79zskqpydYcz1rxMk/mb6zef9Eig5jT1F46ERr8MgHAWu5XFzj1N906YiZu5dR8Chrwz
nZeg/7V70vieusJy51JRzheUx+D4t37RI3rWGl9PNK7SphpXsdtiuRTJzijtz6CWiDM3GkiGPZka
rJCZfgA0B/2VFwl53k3G3km8ZtW1WYYLTN7a0XTn9kGzAXhRF/NTPtKOSeK4WVe5g8XGv+4XxX47
2s8tEC8CIiU0nL79ZBL4nNM49sriKS+JukkHb1sJuAmd7+7jYTwrgKlbIMi9YMjJYcpOxkH4txpT
sg1Zl7weWve2udBdyhK7LaDqZkLTjfiBvOHeXjkKvqMTKhTnvkWLXeBiKqrxSfv5kyxw07VZeV40
zQYqelhgxI8Uuq+oQRCesibsZxTHVLfgNsAQmjF9xPEuZ8XYlkwYgQgpoyz5Zj22J10zO1XqsQx+
zDb0Xjl637ISJ4aCRDAgqzfrZO/TFxfx8Pr+co9265v1noALiAQG2R0kvp/rwV/We2VVpaPXFQlf
QsjUY2Y9s4V/FwGA8tPcvpUtQQbU2E8sDYa8FfoJfCC7f9++Aqd73UKtXlz94WUXQwivIREMISNl
luVgwCu9FrhnGze0byqhPvm86bafsz2B03PRT95eTXUJvClgtm3QagZOUO2UBeyudDyUmEa/8XVM
gifxtzNibbT8AV28AMVpCeEWs57vq0/5FOyKZtpbfEwR1cfMB8NNnXZCdNo8qoYlS9hV31Xx5C9V
05HszNPZMaN94vYXkJ3ic2WFrEEq4z4gfURXqVqhjElPPS98FC3F/yF6npbsnACe7orh6sbJrU9Z
UOx8F9ReDCjH1K8pBc8TRk0m3ZpyY/ok+478pz676rLu1B2SO8fOr72R+Atqkd+0nV4mcyYuwPOy
BFxQNQlzmGiGGwO+j/DPvS4xIHIJzPABaQrRoF+qRKprQ8FaQHHsBPVlu8zEEUrzMJt3uRnFu26G
JmiYI5GK5Vc5EPMc5NvOqMbNNA5MOID9hgJlZWxEp4ag86cz8cMd6ruQ/vDasqY9mmwUtnBPArMp
d6xXb0DvwYSgx8jbckm7CV2QnaDdlZeOn1V4+UacbAXxBxVUB5PQSWhneATVTvtfjKz/uhwmKcW+
J9wC8vTOVayyM+x72tnSi3hhupjxI8dfmyr5OgAhS6jhrrLrrMPElAWsAegKAt3gCmgl7WUXPPmj
uZNtdFWVwZMzmxd9I2t8hpyVGZ7Dhvk+h1AD7A5/bbs1aveR5O8reAELqHwELdCr29Rzd42dPdB/
NBv/xpbzAlNi1VELeduqfgv4PlvX2fQ8TCwOExeJiDXANKi4AcQoYTPLGQ3tKf469xa55OlepvoB
VP6z8koyp3Pz2Vb5VQDzDmglKmM+710Vg1ORhsarj/Gzq/rrBHANW4Giw4WQFC/smtQZIe4E4o7z
s9PF34MQ7fEYujxtkheymWobCJrJQovfSpKwMU69xhL+VBUyi0jKUKhRh5WwXhIeXkDfnQTv+t6Y
kQOafUYeVOiducVM1EGRn8QqazctIBDXraGgOOZp2DS3EnEYYHvCsSsXDEYVpw9G8MgCwFZReME+
cdcU2YChUQMJjYmbdlEwABqVhGZHNyxNXZ4yJzpgWAoa92bKKvAJNl1zu/E/F4PChe25l74XX40N
VxWVASImST/NUHdzmKWndgiMPOFHtXIH3tvmU6qbO1buHWmxAOdrNez1BJChK42vqYk7VNqvOZYB
p8n1aUFSLB6m/EvSXTUJWnBWW6AQRI1bHxeMai/BnocbJCFqEfvQXM+8FpJz9KwQ45+Q3XaTU0MR
6NEbtiVj797DegadAF5vlaen1CvPKTVEcHFLNjP5uSFK9g3tXQmvZGWOLZ7QPnlp1LCVlfeX9O2v
6tlfJYijct3RP/7jvsj4z3FB7qCQ9z8r8G1fi6U21hz/Vf8/1vaoPb1X2/s//7uJ0oPiHr/wZ3EP
hNnfKKMw25mU4ix6g/zoz+qeoZy/eZR1bQRiFJlRilE1+Gd5D20hbQ/qdzalLTQm/yzvGY7zN9ql
/AKqTrC60OP/nfreYZ1Huhbdc2mjUEKhA43eOyqj1a1uI1Uhw+10WD3q0cIsUaEm6LwK6OHcxOtf
7s1vqlhHhX4X7ZekzulJ4WnXXGrbh7Wesp5gZQYAVibqG1BkqFZYLGSYzfVlWYxhdOX280PgAWYU
bvOZzjqNRuX3WE+T1Mj12fvnc7gU4XQ801b821aW6dJ/5vH8WnrqbBtfQ05dgk59SIaz3VA9mpD2
ni5big8KXb87GHUi2usmxd436uAAves4Rz7i+SCrsI9hqul7FMGVxib6b13X0kdxlWnZwnQpCaBO
OryuOjVAw8zUPqKmJ3C2C4Izz0rREGQBy6X3j/VTX/avWiwXxGJOUKZG5aboex8/U210bZ3DJifH
VzYb2yN4Z5hDdxsKstozdnFrFtz+TVWMxErqziWXJGo7BvrO33UFTj3PbfLN+yd1dK9Z4tn0sdAz
8mBpoumj9yyQVM4ydlondj/NXz2WbPiRjSUvqP+rq3HQ1Pi1Mnus+uZYdGikDT1c8RnzTR7ebPTV
jdVl6XBSTUN3oV1E1USv+s2qomF9h2OJNJZUs7RvTNYtY2Gtle7yqyiHHTPr6KPzWaqNvzwOSZoo
37UpwYqzxMZfcng6JTVIVN6ACXN0a6d9gSk8S4xwPbU2GiaEVqsQgPwt9Ovmrmsi44NC9XJnDw7v
oBzhE+fec0PeSJeTnKVYEEHnqNoAWmcUDfYnSxj19v0HfDhy8dJZ9EQ1DW/lMYyh6jy8ysSF+F+5
eKYjxSK9qdlcOVZVkirdttu8i8sPWpRHlyWQWOLZsemxI43hYR+1BMvaTZTX8ZJbhmudxd2oLxBj
q/v3r+r4KGhHaN0zEmH10Zq68uFVSbR/SVCEkASN0seWp5rLPsqDu/ePclivdmmkS3dpnvDVesKE
QX94lNxgKzFkjL5zmUeXnR+oz97YQoxJ2ummFka8TZNG3GhRex+NFctt+uXtWA7NEMhbwRejbEaO
w0NHujNnOOBA8Bz7liCML3XRWqtShReFAb+vaRVrTbheVrRrQ/vf6m//vG6sEBo3gkKMKtTxO1PZ
bYhABTOl67DX9JP7McxejCw8a/ycCMmE651TffP+3T6e85Zr9paBEQ8Eo9GfKYu/7Her2ivSuocY
TASGt6RCUfYbW41HEXk7NP6qvBxyhKSlawZnKBSIHbCpo2sTe9cHp3J0+/kqaeiZNv9yWdLT2T68
/XOQxOk0wQEyp75csbXuyXg1AZeUAssFyUjfJjY1J7AGWuZfznCczQ/Gh6OR+efw5LoC+R6FYd69
o5evjGvtTanfASiIotPYsevdhKzlitfmo5zlw56Z+/NQ3G6TV5wASxpZh1ebBJY3lVXLSFjFRouy
k9HypHeLGphCkX+Xbpu7Z4PhZdPJ+/f5aHBaDqxYnfFfIZC2yaNlVRxYc8KQNZzKweuvIxMuUNZh
l8bjCjBD1M0Hy5ijDxroOmMuQxTLQc3C8LgbWopMxhjraGfU2JXnAndZOyvnQlESAeFLR+rMGFHG
9j7J5+9f6pvZxqEKI5fFKNk4S8v58B6HvtSoQtHeRqnUBmB8ezRIHJa5V0AFKh3zMiixsa7A7vfj
bppGou+ysCSS8/3zePOsOQ8kah7dOGRYSLMPz6MqpswqXDGe1nWRbsLWuCzmq6hARjLUg9iyjJw+
+pjeHhKvF6sfBguWjjQADw+phBmxL8UlGiqFx1pNbkQWc2DQZ3NEAJHIyqya3K0uWsjh4RJ3O8TJ
RAC8nUAOk779fzk7j+W4lSSKfhEi4M22PZueEiWKG4QsvCsABaC+fg74NmqQ0R2amVnMCyleNYAy
WZk3zwWArtuFlV3nFXfafaz12Yse95DrNK/B9i1s3Et7/7vlZ9GHNyfdCI3mXWnxntw6VC4LQdHF
5wR7jVDgW1JqcDSjitvs+W+yjIyYl0QCjs0VhqvMe1W+EQ9jpnzMXUdl+HsnhqEyxGNyVTYUtCrR
G/tAw7ky6jRto6tMv085wz/TRm5jOo8U/PzPWaxKl8Uxt51wseL4JuRfbP9eXZVmMpKXHfzW+Bal
uXFABeR/MisZ/wh1Ms3/x3ioJmYRBxGKv3jV3dSkSSIxcSZjWcEtF2hAVl1toiVLC7d4Klws5y8s
x7cG7b8OWK5wZIvYejjYP1qPle1pZSHAWlggMRNp7Qx6OEMTOQ8gww6k8WxcmcSHaLoX8sUyv+bG
19DEvhJ+9CBt0DcxgE3KNm59GLtHcuHwvIaV22JxG0BX8p2HPHWPvnK/9EqBxnFnmLTx3EoD113t
Z1bRPl+aO6Lg1ZjbtGfRFQpxMyiJgmscI6f2lg6fXe1TSyV9U0G462vMYbNyC+f/vkwwYhsQdoLZ
UpSRZtV1GaTbPMWeMnWvkwJDix5n3lDDUoNcTwIPabgdQlgDv1TwqGNCyVy+8/QvY7oPhu/m3KEP
PihGET67qlEZVK679TFLp63hakhACTEnwnRYVTAAKvOha4xr05hg7XoXZsRi8dGWMkcfHpuF9dGM
KDCOEoMefYubMqV8ahr+E434TnFsa9LC52ffcix6xJji6IDILnAFdBa7U2gNg2tpdgGIACR0z4T7
nXJYHWLYwReGWqiEXPdtLLqneDbP0605y/H3NdrIBz+rJh278kBoeEWFuqDIVwcx13yNE8BRHrFd
4DzEoz44Kxe9bLqF/WxucQ5JfxF7W9rR8zr7C6mW5lpMpgVrx0suXVUXO7ZP9ENzroORBUJdXTcW
AQGkaVo6JVWQsHc0ezMlff/dLVosi6nXBqDvuN7JndS90L2wLj8amTfDHjQLavgip28o5lpUp5YF
gFAY/c90EMbnzu0A1dKAj5tE9Svobffr+RnwwZhvH8afj2b0lYuvUtBeXGmeTyKxoZ/0WuDQgmQ1
6vsYZGlZPgeSFuABb9b23x/WRApj2IQiJCFIUZ1MB/w+EtpaGbiy4N8oUO6mqJ5cn0J04PfwWY1w
f/5Rlxrs+csymO2y2aLPIbw9HbI0c82d7BQrK78KtLWF/GNaZXGMqebUlMaDkvqAb4AizUpVJAVx
Zth9sU9sH+vN879lcczMPwUREzJwn7VLB+/iUzv2KOrEoWBlGrPJUta6GRVE0oPdzsC7/jfbcxNf
GHNxb3wbk+oSUq1gTjO+a6tsCy3WBa1NQ9Fr9M5m1Nf2MTJVuTn/cItIk4FIE3Kik650iHtm3ePf
K10kkoU1wbZMVGXeCHyvI7xKHmjNA2JZp+ErcEwHZlNTXYi23j8hA+MvxPskd+Z785//dYkyS+no
7cQhQiNT+ilWGS5i5TD8OP94H8wjmx6HWY1M56ZnvPWq/DVMRoU+iVpol3JU3T4nWflo4mKGywRc
O5m3eMAmMxe8a51dkZjltV9QRjr/Iz54VIONihN8bpskmXP6qCQa+ryO+Q25phdklRwjTkjhhGDP
zg/01pnwV7Awf805RThHOTgkvTNx9PH4iARdmivDpUtZ9Jq2I1iHCIlJykrGgK9NI11jLYk3Ru3A
jy4dc+2NgXWV2zLbxR4Vp7CZvTwi+4vflumD8qDj1QPcaS5k6bGHPxJBJdlO5lRsumTEmaensqJ5
3r3fFteJ3T/TxP5JqwVGPiVCZWWGtHekf2SZZsxgMF1lhn7Hy+RWVf4XNDjflK6BAsxK49CV3KoV
zqAUs1j7ekk1FIXzj7SvP6UodggGe6DF9pXJ2phL8rf5aD1LQMSD594WafeQWBQp8mCXlTQA0iIM
ilBh/pzqj30sHrLW+drVEhYVubLz735xPP/36tmtQOwwzd71xk6km8IgjtAqYhmNC8gIH6LNfTgi
I2XxT+cHe78lIa0k5mXXJQylgf50RhXdWKuE9Pmq1hMgXnWn33IzS/dUnctrhZTr6vx4Hz0cESh7
kc8tg+vY6XgTHfVOJkOYsQa4Na+GvxdM1cQMS8sLO//HQxHYez4hFa0vp0PVFlCNwadaZspu3A8T
piwtJcTHuPetC+vyrUV8uVw4TEmbEckZ7zaHMjMrQ7NYLunYd9cxreN3Vm6LXZ5NUMES5PgiRrKn
1PTixR0O7AKDXidAEKUjlwYfKezNCD11PTU49Az29CeJI6ygg9q9EJF9sIXQvcctIECWyl692KZp
qWrDenYn1EUrr+yq6PcKPciFabW8371NYqpbc50KVtS7G1UXua1hT3W1qjwx4bNWcTbf8peJ81Xf
tFS1tabGUMr1WrHPaoWDp3THVgJrS5IeJVNDz5ZduvqFbfyj+e6Td5kPQ7bxpaI4UHpaNcPc6evS
CSjCDiGW6mEj2pR3ZW/HFxKLH73ugJQ0Cb45vF/mtBBTJinOVpSOLDqH0OIW4JPsmLzL5p8XFsbp
gWuS8qZot+wJCvyQjII1m1Ige9uNSf5ZG8EbYqHk7M6P9MErZOXStR/o9LQhzj5dV3KMPF3LaLxE
lCB+a6Rp7zGCjO9LSdPXpJro8/nxjHkPWiwuH0NhEkmkpH2e7nTANMgbtimduSQV/Eiljegf6qjt
aDcv3G1smcXdOFR0+Mf0gGf9WD8QWTWflSy7fV05WH7JBHYk+Y0Ukwcrf8oCKIoh//FwYxuthwgx
1KVM37yQ3v1q36CDyaL+Q7bv9FebedsJ1YA199NS7ugPLT+lCfKdpjCDe29OAgXwSS6g0pyPRuV+
z4yjL4SCxGI/J+50RznR8hxPc2tfHkwvbWe/4KCKbYuZUr10cW9qCyJhrS6e5hNllSC62tLQDDfA
RXNoFujBQssfj3NMt+v7AMcfh/bb3q/8XeVIfx0BHVlHfdjtmqacNl7jvdJwivtRTYdDWJHM6NPh
xZAJehks/ewR/4acJMeqtMpql+t1hGuCccWaM9aODrYSCgswwt812uMk8m97EfxpsO7Z9M4YXddm
4V8DM3ipJQLsCF+YOEb+H+mTgwGxWdyWXefsW3DQwQSa3NTBKugKeG3TAtY+Pxk/OFS4udABRzKF
K9uSFVJ3k+9PLi2sFZCiq3ig+LnCPrD+QnIceOT5wZb1AXZR6Ez0OLJT4aTIFnI6h6KWeLtjVbNb
IZWXZHlJFnGyoiezTLSkXXIY2lHO4hsaOouY961ME/QyeY3unzcYR2fdzxcpg7rmW3z8V/zbGrUy
K8+DbN/k2An6HTpMI8Ecu22sCzvMB6cHlwheLvH8fFFc3k8bCCngcWADj43Ebbpq+x82zasbXaAZ
KpB8Vw4JHl4b3rHhNH5OPYFBCE0eqF9Vc2H/ef/JOSfnlD1nBm3oyxAJBU0r4tqp8C9yOxSFTRyh
vDLcDq/EuTxx/pu/v0Yx2twyQr+I4QJWOv3kIpB93Xe85spvZ7hqg93JNHcZpoS8V5Di+13BjLgX
vUovBEzv9465/DWnoHQKqBQZT4e2MSlVMsLCIHV0UEmJGYJyj2V8FZJct+7CTCjjSzMEzvP5R6Yk
wb/5dK9kXBiPOpIYGyTZ4qGRWNAmLjTmuXNNq3po7ydMmYD+YjjEP/veuiq+lvVLAcp26LDRSZBA
xRst6lYAKTEO7oOAPotpjXdKDtxQE3NeayP9Y07xvaXhxNI+C2RVSnUbDuAmeo24Vvipvqb4ssvy
p149+JVOT4Lc6GW2pbGSq0luU4i7spQk/4erhbw3QSsnvbEb6P/AuXQM14V71xnjLgQAK1rnxm8T
nFVuNH1nBd8l4PgyFuuB7otoBBERUWqP15k64g0GnT1ciaKhtocpJ/nOVejnN0OfNsciHr+B4iDz
9OoHVznIfCPE/dcHT+uvRDgeuGEfot756lTPeFHQCU8ATUxrYC9lNDdZh1PHvd/byBTJaJrTxk3J
XiYkfkFbT59D/1ZPn2PjELN3Tc4XA0u2qHi2pYvRyKEtHofxM1gLfOFQyD31fQ0v+QjQlZkPLlbd
u/p9SP+8ZwCU/WNXqC/HZ4FvfSwwkom2pW1yEIebOIh2fvgTpdDKcv8If68wz9MPCjd76higs5M1
u7aqfzq4e2fd96wnDwREIAQ506ykg02p3qyr8msX0D8T0C+YZffkj9D+9his3UooxH0BIGsLtFza
3pZ7+QqBEqjaIfjWOj4eEs3VWCIybTnseolB58G0wmOv7XHczHpj7ac3yADdckdzfhy2d2O+HwZk
eeJ2QDSHyNWqsk0VPTt8/PDeUNDhP2GVbpfo7X5U1a2e7U0cUxPZH+nQWnfy2qwfo+7QS4mdwtNo
Y6IlH0K5j4C5Rj0eaZhn9eauinvK+N9MXHGDLyZYFD37lMw84a0WftPzg+Hti+F3hC0e5lL06yDZ
5wLTHd3sKUq3Tv5I98wsaq854VvMq9vmdeR8EOkPgcax6SD+J8nW0a7k2KxK74rEONiglRdcl1gw
Jjm+nfKutq+8HO9bp9v4nGclFPxU0KDRvTr9XUbOpowPCYB5KvEq+F1JohesiegbzsqrMd0a4b2f
vzq5s0UpcPRhUzuO9lyW1VYD7CicAKvp8Qj98lBb27zD4WTmQvS0NrlHGTzGDa9AhjutxTZsAmiP
PlbL+0MCfbqzna2AeZ6To+rch0ynQFv4YKdT/ojDv7R3pPwz4W6D8N6scIPCkTtYmdoPczZF7SVY
N+TtrE+Oh1S7cDh9dBwQyJMKmus39lsE9tc5SMVOxH7DXjU1ZrLL83bEyX0qN6mn1f+c2WJDJntJ
IgCdEmmf0w3ZmmRh6HBfVoUcxpu4TAZ6mKR/4cSZ/y3LzRcVtE/YiGMR0qDTUTRBmwaYbwxT6IC4
QZmD2VvcpBdUMu9fm6dzY6AOze2EcsD853+9ttaypdQrsj9JOLAGnZBUGe1ZmyJs8wuRykcPRMIT
xYzOgU3x93QojtXAUJIvVFLqvuJCkh8g64T350+txSgkHOH3zdxDDkrTIBt3OkqqEtC0PqZTUJ8M
bF6CWtVg+aMpuHCFXNy3/htoFuVwQs6KhcX34YpTjB514VWt0YTzgHx3MvaDsjr7dtKiNPoJKTO5
VJVYPN18f4daQiKXOzx26faiQhn0qWmnHZc8bu9Tu6HrERYv5u39JYHCYl68PZ3BFEfxQ4D1jk4S
Zio0AWnQHdFPOLWZDaZdELa3XsD2eP6LLaKM/4ZCo+UTWs65p0WUQYeI46Hex42CNrgtMkz9pVJx
v/cdzLoTJ2wPoyndC0HVMpb9b1QEWy4Jao/pOL/pvya+I+w4CDIsaD0tm/EZv50+O4ateG4S45ik
/S00ja94oNO5DE83M2gusTvRXPgZi+/Jr3AR8ZKamsU1PP3i2WFFZi4R47QaEfDcB3VXXKuxHy6M
8v5juqw7viJoWR0mgHn6rIh7u1TY40A3ZmGv7GoUn+vE81czxfLb+Y/5/r3OStlZJsRVDLLSkg2l
8jKvqx5H1dTAzD3wkURgZVF2wzMMenyv1ZPCDpK2yukxdp1dFtMR57rjn/M/490Tz79iFmvPJFQK
Wot1QtKiG0cnTPBSjux267lDGa69FIbbbDucXEqfLm4H7NKoSGm6R2dMvhaJyekLRlZR9YVH9q5z
CRu8xix3Fq7MWwtzhtzXw6cIFP+2itU/CqbeBmblzNsqZQFv2ZlVNHWgEYRVOJcNJVTArh9/qKCl
BpDSMv2jCOv4UzdkfIHz73dZdnkbeL53Ua6GAkDp7PSJeUQaMyeihMhBLLD1ZK4nqxpV0/eaRqyB
slaq52un7Lgac7fIMe2u4s94UWKad/6nvH/3NKZRpefw0vX3Os+IHVc6Xkn9gtQYXuJ1Phb7qAg7
+77pOAm2cKBU9eB4zRREK+qMtDie/wXLyWYi4fKAOFE/nVVdyyJ1TishzppNjQoPGLLZ9gDLg8y/
iQO7/7fjmtdOChF2HkpAdMIMePraZWjlXZLPDytq/6dRj1gswxN7JgFySfm/3JoYyuKpIFNx36cW
MT/1Xxtko7QhG80AL+eyqO8b3Roege8Hl0pa71+eb1E8Q2NMNvb9xboZ9ZZd5E1zkwrsatwC+5OS
Rs8VvZj1hbmyPGqorpN/m5V+vslBs4x29NyuSAdRYvazNrgVIjmm6VD+TKSX3TbFZL9m9CtHF6bH
uxdJiICmHc0dkRZb4iIioW+yk1RdUBUNE73IIgyvgiqUL/84CRkFChTEN3SKyPqWC1KYYkQ5hAG1
rmfOhgOblsBwSgT3CNbpP5Y83wQk1KZQpCHAwHpieXCRYpF9gesiOYjyEf8Q9w7Qqffv38ukEAbO
Bh76e5h1WZOz8DXcrM0qq78k3gg+oQRhYxR9ipOmi41QMTX+8//xKpnyNmVlEsXvPpjvZ1Y4RUiV
cnq8aZyM4qu8G7H1I7y7FBV/MCXpKOKIcshlzSXk02XmmImWiT5A40YNbrargckWFxNO5UUkax8n
QZrm1oqoqL0wL5cB7Cw1YdHNmr85fb/MhHeJnjQNMtQVzQna1yKr888J6b8W6aXoXm2JKOZCpPdu
rTMiq463Cn4Pdfdi96IQ38hoJlapimt+1Y/Zrm/GjEbEPj/8H9+QaUl8Pt9vlteABpof8tuabE1l
RjsrGeotZesYh538kj/I+7OQxyIhPIvjkW0RMp9+QnApRU0TKO6YeCR+k7q06c0HAyf1UWxDAZxh
LI32SsMJZ+1N43OaJcOFAsNHe4zD7sJ/oZi/u5L2ppUJIg4UCFUX35MttZ9EKswLC+OjuUqBbqbn
cAIh7jh90G4wUgGph3Z3JT51oGVXcYZet8GAfdsMkCKbPvx0/jsuc+1vGw0Lg+OOR/PeKR6ahDqm
62M+MYjCXYkeAy8iseiIxxR143RXaGh1ebEhzfA73x4nwCCR+3/MJhowuIaTXaBkvdjCqQoVxC9d
QQNqMx6GylCb3iWYy+CgXLhWvgug3xRg6JMDXjP6KHuxSGhzpygUW8WKnjPDwTDMrnaaJgnejdZc
2Y2ntjBjMJcqQD0dJk3p5ctI9RQ8eNXtpGxRYFz4Bibf9a9UxPwN6Dg0HXTaINIp9y2+u7K8LJqw
ezaDVN33wm6+THnp7SREICwdpY4sJJ52ugDnpLypulX67dx8ayErvHCVWbAI3pSLIMQovqDA8Djs
5jn6V1hiTjrIkShkPvBSngGK4eNkddneM/BUz2o0swk41zWnYXc1M2tw7nXh/mLojvPKYKNtrWS4
BdPKrjB0wfb8q/pgh0OHhrSBdAq/cLmnJk3QuAZ8KOaotNZDYWCklaOiEx1JtfNDzQf64qMwEcl4
zRJVOk8XL6Lx0YfkAztcD3sCPIwzusmmsTuShnnTjqQee6AqA+yKr4NnIU46P/w85ZfDoxOnNsD+
apEiOP0OEEuyIMsantQni0qZ0l63bij2Vl+gTW97fduORXrQhevTsa3lT+eH/2CZEPUzMznAZpXM
8uaTjkUHWZmEd6bNrvamJW7h4/donRscgwvthQMo2gbthEkp+qNNb7TuBrtMExiHP1y49S42Ru5f
JLX46uh20YzyRU5fBhXcQcKxapFlUcF2nNB9zcMKv56wNfaF77WrLLlY+Ts9v/2ZPzj3cc6SCW5A
NNedDupHwxjHLsCJgnWHl11ikVMvdbgt4Mbj2zTMh+rC9D49Zt6GNJDDcp7OLG9kBqdDdunUarpb
jZj9ZsLZNlNd/2ybBO3Z+a/70Tg2gjoLF5OZ1r+Y24EbC8eLyb1wk+0esk43MIivLzVXnS7Wt6eZ
0yL0grKt6NRsT5/Gix24ZJY1rljOafLDmOy+/p0Php9/gsEwub/PP9QHw1H/JSCZvxcn6CJCr+xa
b6qIlFpTZ3CRmYuNfnTNCbtOp5N19+9nFmcmrcvIl8lKzDDKvzdK/Ooas0LGu4qGWpGLGdgl5Qvu
mJCRN7jiieLCIjj9aG87M3HkXC5kX+AWsjglmpjOEVGO5CKCHEeFOtb78QrTxMH994FYZ3QuMTU4
jZcvMle1xyGApkYkvd7BHbHydi2NSdf3//LF5ifi3gZCm31mvuos97guKunIrSlpW+lgberSiIHX
xziqDmZ5dX6ogK9xup3OcRWFViaiQT/YYmVltRZgc08MWcuu3NQxovw5N5isukSJO0HP23G2ttjG
yrb2SXFRQPHBuTrnIGfC5rwSZgrpyXRxRcIVK4+RyvXKbDZ9BEF+g73UNMzOL4ouyLE9dsBeALhA
4fg61rm6lbiBqk1WBv0TfYHYmzb2NB2BnBWPYUgj3/r8SzpdQRw2XMhoUwZEwOKlXXmxgsoQS6Wo
J81GIZx+A1UYX/uuE6vYc8fP/zTU/Om5cZJQI22KJG1ZfREyc420JdQtg7i/ysTQb0OKoI9QL6ML
Ed8Hn96B/TqrkeatdXl96KT0BCpmNL3AKgEFYXSfcVE6ZFPGIYoqbq9pFJuk5ZZbzCTUhTrT4uz6
70n/Gn6x14JOmsau4EltvTFeYBd5XwajqLttNwkP4knua5jDFyFtIOdf8WK/+K+W4SLE4v/R4bX8
mlkkQ6eosJP1ykDl6wnOvLbDtQrJ8T8N9N8Tci+ySDSZRHbzB/grZMwsJ3Yx3GFqp3Xs7HIRptHO
sGgpvfBE70MyJk3ApsFtcOb9zvP374HU0ImhJiniTV75x+zwCCmDLP6S8nXnhoIS6p4uDtB4nAuP
+NHIc4+cTwGFa9LygiJrtw3pbKRPBu8S7BPBQB7UNOS7ZDSNPZxBc2WQit1oHgzs82/3w6HpImIC
kw1mkZ4+tIxSM2nfGgx8O/6S1xEGg0AYD1Lr1LoFgPS5dkd4W8NUPf0fI5OfQd07/28p+upF0kEV
J9jWvJBqRpCSrlwXKK1eDdRHr2YclH8SKJ6PDXb1w//xredNgkwGBwPchtPHLlwL1LjLfmk1jrtT
VVpg4eI7OfyMrgZ8qCMJiHqArzAkLuxNH61YUBlsT94MRFkGfi2/qqoVptamV3hrPx4pvJchYJaV
1Zd+9dz10Yg6xNWrS7z5j0YmB03CiiiXvtTFXlENJQZgEw/d1dl4Y2IVuh1JCjxmFlwvSwv0deeP
+vb8Z17sE2/Ld6bnGAijCS6WrTJI7MhrOho3Pq93r4lpoqe6o6Xj/CgfTWPS+OiryDdiD7XYJIYa
dZtbc50CUddvpfCT/SA95BJDm12XTeTsGj1xnkZH1s/nR35L2p+e/Sxdb+4vpBGKQv/80/7aNoYq
TZvE9IuVFg+Y81iacTDD7gdMNTA/oeFvjXx8FYl5HdrDvm5tulGzVBxya0zQiQTUXbTgwn7y/p3z
kyjgkTqj2Ows3dCEXw7wushZk02W8RqNKAw7uKh5fHX+4d/PqJkpNKcgHZqwkGSfPruvp6Uva2bU
aPVky/I8hnnTR/XUrFKbP+NGVRXBSrZTfSmVcHp/mqMJmBaE/+bMNMS8cTGZVUd6t/JQMw6Z0oON
HoAiXnmNwKG7zJMGmljtKP//eLFzhp6aCllzSE6nz1taqtJ8OJxAxMLie0ya1N046HfaC+N8kDfj
xf410PyF/5pUMU7iVlbkJLEn3VpnVRe+ljKOn+iaTV16c9owDb/ibYbzXMHpTKMJ8Z6B6dz57/uG
bFhO7hk04M/1WIQsi99RQt9M0pLVa8rkoNzGRnuV3mSW+Tm2YonpC9bjMkj1VazHGAJXv0K/fzGL
+jYvITvlvvGjbsXPqjC/1NiRE5GiGE+SqVsHvY6bd4VW3CyCaU26uV1xCTc2E4ZBa2Cm90WsXejS
eL9JsD7njtAZ4GC9E9uWprLLHgMVKH4T/EJOhegO2/Pkk+Ur9JCdS4XbWFVYMO3Pv0Y0tm+X67/e
JMkuE2caZOtEF6yY5VIJhOjqmFrutu68+6T1zKanpJ3aLBK40wT2O2pbkpKsP7cCDGs0XJK6Ak1i
MzVYighYzXrIzcrfe31qzVKtEDljWHpNJVdBNvjFy9RjkUZCHlUI0j0bsk2CXlMRinbcf1pN4IBW
CX18MMm/Os96Do42W5cT5DsO4K6mcXjth1FbBRtq3ypF8qysqo7XTtsDV1hzmsFBhX1ZYr3Gl7Ih
oe/7Aa3TQ+narVzVgT7Qa053W4i8TvmZXNnRoI+72I5GCLh1epVSY7+eali8K+Fq6bFslHVsnM69
AfwZrG0zd9A+JsXTVEqMjAoa3KBSIy55gt6nnsyyxpdKNMkNpeASb44huBMiaHaqNGcXO+QuflNS
cuGUPYq8gTFbe80NF0USr9WU7FPTytdR6GfHpE4Geu9ByE9Oi25+Gt1DFmvVPT+mv/HcEBdpwxKz
Q2YEP9acDVAIra8tSDnbvgE1MaVRvhttqe5bKctj1Fsub6yttsYYw0Sl5euWfIL/bRyH7Fbh/Laj
hQi3QbRNAyJM5Pybyoq1u74XzUtVOe4rHwkFLpTQbQPeGrFH20erfNbtKV8fbovI67Z+6xSfBukm
P7S8In86JiM24LW/w2ObRAF89nXeAO5PZKc/J6ESG7x9c7WWKi2LtYDB9n3uujxOEdnW9npG1KB6
HCTWxNOUye/WkEN0D4xQ7YOSJkiCYnj3zVFM/UpKM8AYXfcwfMITdpOTv9gIRMZ7ZfniNmoD/Uoa
dnYP+rP54ozklsJaJDfcLA2UlV1310Nn4c7XGcUfrdbTL0ld68SASoiVWQtrm+ZajbhWA9/iav64
0bVZyosODDki+O2oa9UKbEW3M9HU/bJbD7CzPWZXY+X6d5nwofmEkbWfOuOlGEOErboTH4NMlHLr
FQBfnUpzDrFS9jdlRD0qaBzk/DAQ1Fy9eNOPY3GrIcleA5RhpllCxjvNidDDDn43rVO0aPuqgx3a
lcFWTzt3U5VxdxgoDh+DIIVy72yRhUbtqvXVEEGYL0dU9Jkxfi3Lzv1ZjClYEqWHW5o+vU3YGANd
+mZiIFRqMJEazY74zIhlvScPbDyFkwTeN2YPhp2S/un/FEb2jLRqS9fOT5UHh6ZqD2mfX5dp/Vzn
DeYs2i/uNrjEU1M+BKpAgIXIcc30hpBs0gqtWc1nzemeMfLp18mohm3rTuLoNpZ5a3c1Luo9/GdA
1Sz74IsWl3wEP7uq7OE21axPelwPW4tFtR0D5GtTAwUdj6D7PE/Gdd0WW/LVc+68pW7GaPSMbDRb
vFR98uwm5otEtYbgOcrWGsLmjRnizZDLG+SFkFkz9cqG90yreMxaoyVh8lzILXFmXTUEqp0Oyco0
y8fATX+rorxP/CTaJVVYEb4Cs6WOMq3suEC7HagIabXOvES/Uzrl3tRca0ftjlVbJj8oNdXrmIwJ
wPs43ZQFSua+CYBtFyh9cAv/Gho0D44yOyqVdqsMs+ObWsoHpvVtawEYt4QZrTGFdzbW2KmN3hvH
TpkUR/viyXKKpy429j7ve9UgZViZKfwnkPo42Q9utJWuMoH9QhCnAi7aTdBjo42SHJ7xFMTaqvGN
kfJUma1yXdNR0Bm/sjiDTt/4JX0p5a4HfbqLajt5CF0/xuu75VwtQ3wn8GOkadpyuPwXVig2hlWK
O2OyxocibYiIKburB7yVgvtGyySAXz9LN57/e9Li66AI7kc0yIAwX9hLmNtUlFfgZp6GyD/4HjWz
vAH+QatuS0c+rUCi2tNF5q7J8+9hXNGhZB+m0N6aenYfBdaxdsJNGLbboKfdFxA56UyXVAnRyspN
KihG5fAzbhRNnG22h03xOY3Sb707HpUdA65wshtv8vdp/ib1VjdCjc+WaG9rs34ErFVtEp1/XU6K
A+8/dOFFfp1P1nWD+lVSPknAbG5HLbqXabLPovD32ITxisbslBpDFa0QF24DOT0UAkdmyuzJutKy
3VAQuUuzEGvp6gCGAXiXlXbbKOelGIrXXLGYME4WVfNY1QjU6xJPqMxiKnGJzLvpJRDVoUzpFMj1
jeERo9Xx+AwHja8ZNRCFXfU7ql1sBtJgK2v9t8TbW/pdtSZptw5hZkX9dOPgrXOLb+onI8lfKldx
VLihXI1B8tQWmVgNTYIbX3QoRXbwMOIOjfjg1O1RmyywkwFzmc7kYkVO7rtXJjfg6bneER2slB7/
1GNs+zzJ4yI4U7q1r0at32Z9dhfU9m1QOnSLTqAmpr3uJGmwcXsNXrTbWfW93gbVz7xPol+RGxTX
phQmftvmVyEUGr15Gy/5G2vm3k3X+lsptaOqM3IJCUaGuT2JbTbELWrRaZc4rC6B7ykTJI38p44a
PWzrGo8SjWYQgQPiJtBwRaFrpwDNH2HSogr+Kboz+EuZUe2tLrwvMqs4EsSs3Srep0G2xcydaYxJ
iGtS0bKnQ5VB0HbICXIE5XdDZ+4oR9wKmiW8UjxNtiTdbdzlevHglS6CxtiFGl/Cx9NSjIY4T9Z9
i29LHVuSSpSc2xjivYbsCH1HsAla88GoYKvkSXpHG1PK306OLcmEvrk2ggaKMgZgaPhrx29WM4DT
rGRLtwB6e8zsjiqIbuzMt1eZBxDazJOvegHGqqE9KdHsHeyFlczFS9u7u8ELdoGbE+jkzs8IkEjC
WekpC/J1y14PYNvXvxk6Tt9D/GxpbUtaJd2mjth6Uu16ENP+ML12Kb0gUaM9Tq5L35P7OahMToOI
XF5iHiIz2rdVuJ3sbGP3w87WbFxowrnxpfllhPGPyDG/OPpIP4Ihkk1cGyvUi2hCR/8h7L2vhqVw
AIVe4CT2zuraT9lgPCHoIA+acOuNnr1q+laYgGfttae1D34e3ChqhGvHqK9Sv75pXJpEyCe+tpl8
HOx423f2Jhr9TaZgFdFv4pvdNoewMmlAR8QETo4I7dOo4wSTJM6qCc2vckLGUeXht2gqH5ShrrTI
WYfm8FgE1kMcjc7KGsZ1PJivaerfOXn1GrRww5VVgj0qkwdHhL8BiSYrezJffSMFrxkHm0RoD6WP
I6ouZl4gcMrG+M4f7ksuvOX4zYkwt8XyZ+M7xY1jqWcViytINzFIqvGuisarhNBI639Fg2QKG7c1
9CSdiC81ec8TO0UfatssZQiYffWadpqjjMU2MsnvVvZD2VS7oHAOgR3+Afm4R5E6bHyTwWst+13o
yY8mYGVDYXjO9fJrFNLm5xbmPYS6347ZqnVK00pW+Tgb9Rtf8DqdotFApmDpAcZsLRRl/1IztFVu
JPtxgJXTDDGWIvUtSgcsehz7aKZ0Qme2fivS6dpMbf8gtOBuygpwauV1Cgaf1/xJU3JvSec4mi24
J3PruGo/NH7ApUBeU2j6rbdOyNYa7+yk+uRU+kMeieIQ5MmvWiN8byL7fxydx1LryhaGn0hVymFq
Sc42YPKeqIADrRxarfj09/OdnbMDG2y5e60/4nmpgufJ646Nld9otf6z1umpWCkFbNNtp7WnhCmB
NX3TLd/kOzJquc+kr/4TRnuc3XqX1KR1l/IgifNY+mw/CA3oZYiKnFqaHgfV0Hg3nLSRxQVWYgZC
M5Vs7MpFsOEc1OTGVjfEttf9qxK32HgYhRbHiufSOKUjJrYkuE6lxP0kohbJMCmsyCbsIrRXjnEK
yeWGUKjtSBtxoy3v/nL/l9AhEZvBw0LiUUUrU7dOB4e4rGJ2/1NdEuPu3auWzPjpNeDuUqX+pK/W
bZ4DMzLrgvbLpn0PSEzmwpDvyuXD0K/HKq/IsXCakJy7Z9R41FpJ9UT+2mUgAHlDzuS8cUZXbGxr
iqCiOTZ4CYiDLJuXtLdvHclbOvERvZAfhYX3lgT8dMH8h1uNOmqaxJ2X2iLRgz/Dhd1SMT8UJI0E
8tpk1sGu8ef5/dWavWhZsmgm9L6tfvkA0N9CHiJOvdTszrnm825bGxoMdn7WbqGfnpqxeNRgpGG8
Z2c90nf07FRl3NQYlzRQhaC9kHWwaeWLey94staX2f7Qpq/GeG7LaYdK+k0p/NNMYAMJ/E3w5rT/
9P67zwtePCdEOcbzaL9mw6Hihyzdu/XxMynORKO8Wat/VFmL0xrLHkZto7k201VrXoLU54lZoknR
BzHWUd3+cNbtLGs96BNl48urNop9ohUPsNMl/U/GmWGHZt0kGqUejf2vjQnSK4j3b9rIsh61mnlB
L692gx/MPaf6F9knMTNjSA7h8zDN195I4qIbItmTUYjqOqVJyu8+6PWLLWEeuwpcLfilwmUzuVQb
tLdMeufJbB809ZYkjyV2tqpPrlnZE7X21qR4EioVewJIw862s7NEJGdEpWayF+TI6qhbaD6tvrjA
E238gQ4Y48nmXi5ogaBN59CLA74UBgTtRHLtVgw/K3dosbKclCufuPGk61x0QUIrVbFb+DWfRP4Z
e2KKVMdne8tJmANsOObWk622GpIoS4yRZdwa7WDkr0P2WRLI7AdNnHfpdmHD6Tj23a3BSK2J/6ql
jZx13Gr2oWmvRnm5O9F9/gKhHiXlODQqNVFgaeHs/xtZlXuaXhZCZabS2LbiVdgPmunfavWuql2C
e7KQ26X9lOyRfeqDPdj+YdG5BwYbO19Ks537VLHg9o62G2aLSbu5SgybDvZSN+uOePt0dH+dxe5T
eSdpe2etzsVmnudoaNSLR+DI4r4n1DLJHt7mcxzUNSn7t97/tqwJrCOLszyxNks6HGuOfWup4qJ6
DbrlkLjZk1Pbz4vQt0levxsmI0/QxWRdxpOQG42CBNcfwkFpRxtYjcF3Q/QOnj1ujbLY32XehY+9
8rBqKm6qZbtOy4FqdPLgzDGezZeRnidPvPjT72LVcWU/t87HqtuRVTw27qMYjqu/RkGhgSu6Fy3b
uXZ26tEGypYjtKFwGpqGiG2S4cGgnHRr+TTjdNMO6p4NxT96VKyZvAlJWtHPZj87/vg6jHzX1QT1
TD1X+V1XD96wAC9lZ4uHueisJ23ap9CyKCp+XUCL3Mq3DjN4RotVINeMXeHkpsZL3w7Hqau23dif
m9ILKZ9ApBAj9vuPqZ+AMRt/Yosz2MWqTgbXY2a0X6Xe3GQ3s+SDf7dti5GR3qZgyW+Z73xxFuyn
kpYtI1FPNiJruViM+6QkbPqGobTI/tKl4QA3gT5Iy38hiIaC3ATv5GK5FzNx9z7GYv6bmanULmmt
hYV+AXna95AANetBVzWPEuWSzaY3uB55NddujifDi4uZ9FLuslA6zt4Y5itqZRIgjNdcZtww3s7O
dG6bMVZ1HjZlfsyy9ixZmYFS7uEuY+S0n0X9mIjsZajHbxrAw95P94E+b9y2j7leWZn/LJy7Uv8Y
k4XJLY/bzqXS22xPQ8KUywM52QzNFHq1pDQF5lktzq3wp21dChYWOpL0jmydqkTD4H72hntK14zJ
Gg1s6XIRDH+UiYep9qu5600Lyrjkhqe8JU4mVguqfMVo0cPHv23n57bhLqWaA+DBKP7LOSykCrYG
f2PBJFAPzk3J+ahpJqkPP51JHdqaXYLp0R09yn6jlmKmdjKIAqcsi6HXHnjXTX+IkryNZUPDB/xh
XnNPOJa9m9X8PArvWJv+y+zJI9P3s2O9FYYeEr919MYgmvU0toNneu+5VI3YrfcW7+jaAhFxqGnN
dGnG7o3e521ZWwfTeIXJo8RLdY+2NZyGygQzDTBZ2l/CNV/cDgTJYAgt5F6jaYVzrjh5WXBhtthb
Zvvh6NS28gXQwj6Y4kUW+r126FCNFkaQYIMxF7hwMwVT2HoJZyhiBfoYobxJ6OzwdfNpr3/M1tlp
Pi85MS0cJqHynqXexL0BkUfVe9P8Z9SxlewLvYmG5DvPSo+XUe2DyTjQdxyXqxmxy216Te4pRtjU
dCIoN4k8bYgq54x4pQTJn5gV633Do+/m7/Yw8OiozcB5Y6//NHrIkqk61606F24a00GwYVbf+M5B
8p51GeF7uIo16y3IdlkuQiH2Kb9IIOZmFRTPs/n05n94OTc6Z5XF1s/efUzM+oOkbmCC5YPc453w
Xwk8Yc3TPrtZHie6PDNeMUv/UJRkzJr+kIn1MNTFB1WXAAj+ZsqtYW8QlbqhYAKVb+1+IP655p12
Ljrgszkg3aBPDzMGwVgGlJv2g3nrlv4PRy5BEHpxhR4vNzmbMXz1f7luv1l2e8N39iwSfsrFmx5a
qHBSgm6WVV39NvjWWuNW9CM3xvw6pNtqpJmOXjp9eB7cGwEj5LA9mN5Hyf0h+0/SCNnQqyihH0wI
rjQrYBEvosA+Beu1x2inUu2iz0vk9PZuTIOtqMr9Iv/ou446V0MjnYUOQe1gku4wcej8kNsTV2gE
Pf7XdnA3cBH42ia1v1NKLYXzOYw0dvpXly165SbLODY1708lb/d6Gx/JscuF66a0QxX07dXJrhLW
sZAcV90eRmDnGsMxcLVd00kc8g/OmH4l9648Lcd1yRPT5ntFwpQp6aly3WW5In4GMgKJ4nwK5kce
4EO7rhFNrdti2k9Ki+b1MyvuL/SwHdf3gASn1Kl2bPcHtwv2rvjwguS4lMMpT3OkTN0GUXy4+N4u
L77ptIAwMUMiO/YVK7c2t9CtzvxcpevLahTHEYmzlR9Ts360MSA56YuWGCfXfcwUu+r4uyY0c3GH
MSrBQodi2YpO7amiC22dnDxZRus07P0cKNaity7ZFCaK7frSz8+e0BiyvxLp4vcfcY6/pZ0I5fic
saQ3vLBZdrRyMIriiUeZsEZ/Uy460fqcU917ZapQ+mdHWdEwsKoQrpHuS21/943Uzb1d6re0Xmwg
niSbT4AWG2XyBeRvrbcbd/2rm5l6K/Ncr9WXouzVqbwotxHFKhGXlRW2hYV6IZCHWXf2473U6LHy
Xqay2dUjOKbcdJAIfXCtnVenActogPOTnacF/yavjYbSiFeQ8FY6m7xjgQVcqpyTP76ZVXddRnAt
v4yqKgHvRYfhNXvdnHZav8CnTNcMUjvL1FEjnSHJ8wF4dtqqzr8lU48piyuk8ZtdUqbb2i0OaNSf
S+XsTaoMC1e70TK/I7kpYwCbLrKqb1OFgSyfUh0jXrqTes85Z9jw5ECFqxET0GiENS1juCn3eVsX
XNyDG6K3zy6pnIporMVP0XWUb4j3XHU3zFsnd3Fjk2J3umP3tJgdZ934GlvvkeSdcV+l/otTskgG
OpVxJG5xexdLtikd568cJXBd46sf0kzHAxHKFKqMhCgXuTgiLdnNFYt5oBG8ocPv7XytfzAs5mkT
VHqi7WpbSABpKbsb4TRqo4JsRVKdsvoNdslA5uztOd2vTkB3GFYMBPrJHivIy6haczNOwWtrk5zh
1WsXBh1MU9Xteik/KsN9sBWjRu8+NAk72pryjjQWH0hKsr8pLIMtqPkHDBinpiSjxBa9DobtGls4
Oe48clXUdPatcmeu1HkBFLDFJ4fk/kQWOaBmWtdXkyq2sMphwOS0fJWF+dkGaKH9oM8ejGLtotEw
ifpYtt1gHdZGqC0eKZPytgp7gzLbgxGk2Xawxn+tSyL91DjqNMnmPxY2P+xb3tsGzikMkh4mGxbH
m2+69JynVK+PyCafAydn5nVoK54cjd0QHpoJQpJtT90yViB/2qyJCkDFLAe2xKpcgs/rJKXNsMHs
8uzpS/0qg7YIkAFOw5udgCW+0jam85CbpjzwMNAZlrcquFMV+YkxYgpepDN7is4cpUP0SBBrRxBb
HYj2O3ASfO6Vn7Z7Lc2dt8qrbO28EuZSPYLzrtl3NlvS/2m0RuZbW7kFcAKfifPs9Nal83msFtkE
F92dcFjokBOpUvpHj8o/MpXPUspKEcOvpEdozubTHOxkn41yjAVG+ps7ZAlhPklJakXQVJcis7qI
/YDuwGrqn7TUcA9CW52TRbj23qryfguy0Zz1Ff+gmVdZ3OWDDeZpdfkWGW5F6eFwG9hoD5lgUQzq
0no0aCSmXw+oLdYMelhXt/XCpbyHOPvF9DsFXR62k2RM9gKiTerk5ILvnFfJOVAmkBJDuWRxKanb
3Famrw6iCzDxpnV7gm3GV1755Ys3Q2jymVrgEyuw4mVIn4hC0L1YQ9uzRr43p+cptQIOfETJjHV8
taXJXQqnx7o4WAHFdcso9Ce7HenmLczuWUum+oHn14z00RowrzhwfSnhPQXCcLKGjGraTTP+Za+u
R5Zwr98XiSvjZg2Ss1maVDoKruHFT6o8XBJhvi/3R3QqWaPtglrZ2sjzx6C8n3MzoQOFiUu+tjSy
UDuvQ7xV5iz5wliWU2v06bUq1kHfyDToXUY5jhu7M6qDDhgYV22a7hKqSb8TFzJ5g/OmfxX1oo5B
lhrRXT4TL1hZGadmwIdFN2GNdH+/pqo6y6E2dsR+OBt/CZAEOlTaidQNjrUGmksjEheK33sJcU0N
beCabV2ESU/UIgI62v2axLk8IyBWDNVpKu7rCEDztl3JZ7JGpt8ageKb49DhW0zexoXU2VF6qd1h
Q+PFcUYZmokEyCzG4s1UVFHRXUsDEmwWDM4qm4qc4LG82Uit/0wkuCE7ogjV0iu+hbHcq1zRyNkM
3PFKGM9lVaOVtcaqlTtSLydu2MHsCMlfavg/PLA+fvTXtTceVFE7R17pIr0EmijIxkGTWRTwZGlr
pXVkpvMYnAm2LbCUWQDy5OGVMHw04JaWrr4CXUMPSBOklqMocEg6kOBwlpUU76uD9/0L29Y691vb
XpXqDsJZ1hLCyKu791Vbk+axzTXpvayBdPmL2EpVyaTDezC+e15lOX+2qZwZkqXQDNg7f1X+csQf
6RdPhaK57pgHkx0wiCROvV08rsbzQJfwnRXKcOIYG7UGmeZHbYFqASbNcbzy02hdx/oVNvLh70YT
3vzfSt8F24FFlT10k4uEkgk4scY+E3HbFrb6AuMY5GXsV5l0keHMDGqbxVfa+pg1dhUcDZcARWza
QTO373rRuiLZYNQxHbAdO5CC50dOOaEyXW0HQHogb0n1WWAFAO/gzEmHX82DMmNBT/Ve/4/nzAMc
RlfCt7RpvUx1n0PZ1cOTa49zcNDs3JbvSWL05G55wkz+PJ765WGheHr5sBy7t4652yQq7JUnaMSz
h9rZi3qULh/ENqP90S1q/a0J4OpOyCKyJr5nCapNv/TEwUJv8IGx9MlrPp2+M/tb6Y1zywww4yGq
BtwGCNRcD65MIXW69l0nibPqyDWIs35ILDQovvB2pli0z8Vs/M/e9j2WlkVIGlbSUUvTOUpmzIxe
SFCRUekHn8IoUENlN3U/7ZJW85kejFIvhj9+5M6NyeogQswhIONv0Idh/JVzoOWU0o5ilJ8VCgPm
SHv29ArIIVlV9qrpw0iTG2AFb4fetu6HH3DWg85l2dodlJp1pu/cdVbrpbGa9L/eN+fuNNf2fMNn
NKB5aInPewhcaVZx1QB/A/ZZliaXsEVOV3k0ii5weoxWYoTK1ZZV9PdCCbP9RMPCidqBPPOogsiw
A28alBnlhpiORkQz7QAGi7fwllPqlLb3rDlYCqNejvqvavJF3WgRMLOd6gKrI9gMTu5voaSAGN68
7Jqwc9GAJpveG3scO7ibMvYzc9Ro0B4Ma2t7PXO3HClapfCzNTpenKHRuu+28uts2+i0GJ60zpFO
JOdVmn/d2HhzZMlEd94Coa/JjyWL8eJJKJHx3oJmeZA3QiTNbiG3C6iL4JSaAcMumjTqsrLVfomo
8f03V59n8jqFBqD/3ah21Z+hZ1bCy/RxSM8lH6p0T936QCDImhH8RvvuqL5Wflf78Oqck3NTrmNC
2fqgV05IkuTS/SW9ExTPCLrWbO+7SHoRtaHXJHYuWcu2BiWbSn146EuHuS9t6Kl/H1o44A8xe7Oz
SxJleWcfYfT44jQLVcjOkmlkfcqKoM9/RjZ594b4lLF4UJTdz8L0/iupOBY7vqxjbxZS9/PITgBq
ZnBXAtZRRMXChmpuIfLiupfBtO3N1NzPZTrZB08MuAbKkQ2pMHivwqRfViCYYMGSmCS1f01nUV7r
SkdG23TmR5BBTFNBKBPq0Mf0bZyl2rmCObX0B6eJp34hXsnoO4CfMtWo1/GHxka3Nmb+FbUao0yQ
6CfippC0BZlCQlJ0fvVNWmB5IyCjb9DAed7v6hpi16Zj+dj6gfnUWqP6x3E4Hw0IBe2uVmnKmPRQ
HeDRKS5eIYV2Mchr7Q9Y/4Hk27Yznu3Jhg5ofP9eYU12YBmuymRxM9ICrLomhP7HJGplwhDZzAFK
gsTaImk1wyxZ+mvXDRntPUXpP7mqHdcXVdKwwJ5S/yKMz1SkRjt3NpnfrH00LYZ1rOY+faB2sHtI
DU0SQZd82GL4ZPR6a72+C/veQnlHs/GmtnEyGNN0Fmu/M9zhzalWBH8EGoWEG/RxpSw/rBztXZ/v
HdPCfc8CbzjLeqm2wkRh14zeI/MLgUA84cekEAUUE+aTZh3EW+Io+QPWLB5rrae6ZWn2JKy4oWOO
h7LqtS0DFVouryEvdsnXXTWW9dlJLPmPxSJl2O+OSWkbYZ+3lNLnCfjU2K2bNW/snUgM461Tst/L
dtIec64DPdRzfSqvHpXqF7RLvIglrt18STNGeS274EQ5+H1XPtEJv14KJ/3yl0Hm+6ZjGel92kv8
3uxL4J7CjicnGY2Dr/ishaYhqktOhIq2q80OQrbJKlAiGWjIXxPlNydWkOm/0UtulSbAX4VGAF7f
+lGqqT4ug8F8yINgBUknXZBUBiYGQui3dVubYc/re5jdnvZrX55TEC23kniP79+URnCgWIiXsqnd
BGEgmRXpKCblpvUrBpsxILbPfnekhGWvLefioThjiHHqxzYFvpis7s3swDZ1r1lP0kzETXVrdh8F
qbs3rYsqzZMelGwpxNaFLT/VvQja3rRd8LQSPclwgzYg8TjJgnl9GwYfLUi+kNmXGNtmkKT1z95E
1xWeusRmgzNmXvLBTB/XFTq8GB07DCr5YMvC2TTu3Yd/l2nMJZrTouRZQHfQURpDsGY7eOZpHJxH
BpIvDbfWRkA28nRWa4i4FKdw0TIAetV4GtHYbhxnZevTDV7VnAHOmlyq7XKfmI9aHLvROg73dE23
L+pQ6kGYjGUFPI1KgyYLIifJGw5qXT/OzepunVaiXxiHmdsH2IC+2prtngTICa7uSqSfB5tL4XPF
RYS08mnGdsRrNINqFfdTHrLooKus2LqE0mywFJ/gJtPQXI2Ea7BaY3yHQYST6CNQCriS2TX2feLD
y7T7maAM2tqbz1phvyAq7GGJ+7fBJTy+11MnRC88x1iH0BmSQxVx46ioEK3aZcXinChc03boAaZX
z757EDRlxwgkTu04MXnUZDR2xfRYpn1LOHrdhm03mZS1mAdCE5rdIJ19l8J5zA3awbyi4yPNICbV
EGWC9UCNOe+zNloxR+E/cnOZ/ijJ2KQ1LzDRg2tY2GV5AFan0xqpS2gIRpOqKHdIOCANsvHsB7Sy
9wDXELHybCc9BGPhWAeeKi0sK8akIs3fzRFJg32/ssX6ks5FG9mlOjWV9uyZUOit95FbYN8w43u8
4nQMeOkjAq/XwQagWKf2hmn6I2WGv4sUzFDY3fgkmg7hm1WNj3mQT9uSrAsChw3GqWoOp6B+58y1
4ibjnM4KfKcBOkbMZPApulDiIBYTpppfIwyH5NosK2zAE1aj6k4Ll0vxOxi6GxWESobkSFlRqryf
xBwejGz5RHv7weH/KQf5YEr/mqXDAxDGtmYo3ijig9xa094yYTxUXg1z6NdLbPU+ANHwZsjklkrd
2nqr8WCMJMyOWT//NRM5BZaTAT3OlZ7zZZhWaJsrSp31qc8PtiS/cjDdNYRvqg5zBURLsHIuLp5d
KOQ3Oo+FT/fmoCxnu6hcjxUROUANfXYDIuuhFazylBN5+AjaMN70tkne6qBfX6VtjzdsFdZ2DMb6
wm2odg3mrPM8mqkHZ96ggYLUcvy4nvJuedLbng+lOxnZHAVu3aEP814NZDn05S6EQbAiuqqJkrU2
QIdakq7DTu8vvWPthKXrm3UsUCQYtroWc6e9Kd1dtn6m9xEv5I/QHbg/T7JK0j5MKOoYoPCb1iMB
s0tYZGygDfhO3LAQRK4zkB18lz+5S5aGBJHAFSqf6GBKqfZBIE5z0nzQalWEGaLS90pCgkzl0h3Y
iNt40F15Kip2+6JII4J6ccYNtNlb8lo4sx05apVbb7CWR6JF7TjRjGkLrLMXawvIa6hDlgjkH4AG
uV8jPman2C21p7P+VWqvTYgynKD6gpBa0WILzrWWCqFmHUk8Jyx4ASo96tQbX/qCl4VX1aDBNC3g
kXrnVUguoDqHLZ2n7mxY87Mr8hZZT87nbpToHUT6ZK9zvQuEXd4D9fiC7hnRH8s20fzh3E1o6ilZ
C/N2tqKat+u3HHpw8XV+XgNrANrzJNIViu2NMkVtovTYu+OejQFKLZs2j5axuDKKAzpNrGBOsGyS
qd07M+E1iToU+rhiEfD/9Wr8afsFYpfBecf8hAwoFb8qS++BiYe2bA+ylFtLq4szqYMPa+WVG6cj
HYJ8aRTYDQoeAHB/M5prGnudW4QlUiZnnYj1DYJQWsXNDMSRMzoaUvMn79v3cgTXLvv1ccBHGrbO
wDLQNZ9e1dpb2ut+jTkr4sWzf+qUR4geCz1MZw5oZ+gOZmnhpoVjGu/6kWR6EUkaxKw9BIM40pjQ
jaTvjjKTUNxTkjZtXb61jvFs+AQu20WAWnFZzt5YvBdTv69M9vJl0H8mvYj9phzR0nXijZTs/2s4
8sgRAaSYAqSYyxORJNpRHzkY8ATMBDyV8uznUCd4p5+4Yk9KTAttOeqMx/ZYWwy79ULSTSBh3sw+
OZYZSJbv/+OJDkevvJjLEi6z/6DnyZuxTI9DOe9NG557SY0vq1zA8KcCPgkT1ZaMoTTyWppj85yO
GjvNSeuZJN9nUwfoYgc0/mPKk18jasqM0UXpYoHbuamHuwXhhuMp73X2hNHBPif2scioNjIDlAJ4
DS5d4ZNcnDYZ7m8koanpnSvP2M2plkWyJYkCFGUglLh4A5xEjOb3UC3VaiNLaVGD4gkKV+5tI69Y
n9YT+FKLLHmhYXD8y8y7DrFBbImzYAzdiSUqaZeHhNE1NCfjicpfi7xlI+rAhRFizF9SlEOU9wp3
kTH8JkHrPdBuRypKMn4ttfpXVPA1Jsr9UChWUtmZT+VoPYlS7tIE95k+Bc+ZnoNpOP4vvj+EKZ4q
wwz5AaH9U857qhhbsv5jZqXMeirwUtuKBFTRoSP7m6vR7Law2Npm6E1kl2UXj17rbKegOhLxqY6+
hp7aSow11jHunFRrwMKW9h95AmjQfPO1bWyLnw4iLa3/ajPfGblzaSHUsViAaCYi3Q9LemQffWhn
8dALBqEeaD33pn9+mtwka2O8dtl/NcM62GZ9kOtImHWZbNYuqDjijGFjSPGkoRTztfraj97ZNo2/
mWgfSrq0L+R1B85B1AKOvS1zEOa0CGJiNL1wWPCAk3wgOvktfPTwI0XIzWrJm7eSCu8HP1aaBSEk
PHGPjf1OrtijVRaXORjFqc/UZ5bNgrJB4yPX2Qz7jIXebdZPrBQjr4q/T9DNP43LNG8HLPah7hM2
UGXniWXiCcOPdfFZgwF8ndB055NqqLfgOY4qAQoYMKzj9NsS/LuTAwltHE28LrX1n242MV5obZeC
YBohHKN9Kmf9v9zrP8Vao5Rsq5dVpI+NtXxQRhUOui7h1jT1pPHnQn24233KgzfnJ7XWJ6L8+hAf
gP4oquBQa8qE4ssQaY3MHO0UABiPjgCOnfJ47NDqFG1+zCdFoY9hRmWFMZi0w1uaNNz+pv+bFNMz
q/uOo/EhMbQZn8P8R8TVvcvZtPa9AxbHz+NO6Be4q2KrGH+5hq81RFAclMyGkwiuluGjzdJurjCG
qGzqJ0/VKiw7xLMsbN2Y/PPuGXoDDySTZcMJOh2MEQGo1uV7Cg/IJU+b/SqI3seRT7WVlphRtarf
tMtEZMzdP6VNMda9N9xgyMbMBy0Z3phzLpzf3zS32yHnThNLDZUKYJl2ricCmuwu3bGTQ722mGmh
ivCqwHaPflrHWaf6y9SvAeNWfil06+gIE/3Q9GPM1oeo2Z2TPoEa4HtBeEOBBKDrXdtqhtJOrhyc
AFljoyIPOAjZPEqVYgFPbM3iJU/tpzExnsyEcPXWTky0qDy+3kJ8OVkhm5TB7K6ArhCpH9LcV9DH
nD52pX6Zlt9S26OvFMRTiPJAqNRroDUnTdp7T6EGkObBSZKoqHxG39TZyfaevV75XA1NZJYKk8Pq
fsIsfARLTyt7zkcyPSwZGDsRsSPiiXXb4DSK0K88+26eRhBOIpKSeUOf9lljwk8H2knQFxI2loaQ
Ey2Eks55dp27nWSJ9DT/aRrD3dD7fqhlJTf0jusHXAS7YiD/iismv/il9mu7A16doX8B2uk2M+lh
ieae6OChK4TyEh8ZndWj65jOfARix9Jj6X4naftkqjYK1PxTWt1J8xUfOfPam9VtBOAN1LhrzfUj
C0QMRBbP9QpT3i/P9aBFVsmplpvDP8dM0tCbMjqzhiiobH2nGveJqMYd6NSua3JUFOBIpiCW3tys
6Dwn6PCMvMPO9Qis5Gi1smO5/AYU2yNfw3bG1fvS+POHkUwqHGfnWTnDrtdJl8q6uxZg6JdLo7or
waUeXDaPXVdhUZj/cJZgb4SGDkW+vtb58r745rPToh1wKLawST/cTU19W3iKQqqf943ebRXIH+4N
58HNPIix6tILhBN+ijFI2f/82vt2lPOxmC5AiM3Dgv8wxt2MlhcRWwNADHisV3uVVQdZAYgrKbdm
6/4tRsVHuj9WMGC5re/r1dt0cnz1y3qfT/YJYP0C78tDWl0z2hUq5e56IiJR1rrHLiXI1zA0RG/C
Dx2tfjQGu47xN06ow6aHYElOyqgP+f84OpOl1o0oDD+RqqTWvLXk2QZjBgObLuCC5rk1Pn0+Z5fk
phKwpe5z/lHaJ/Nu6kQRg6rIaT9tFF6oMA9lBNSfT7SggWKZS7dJeWI11ZurMq6uZdm+gY5dpKEi
EnzvziVJbuKIXbk3023RTyj9KsYW79VGOVCLB3cZdrmH/AgEjcsadF9r9o6ZnFp92MsEn2bjwau7
T6aiucTX1v0UXRicCz5K7ymu+60m6iDyED0SLpGvWAKqlVbabxpJL4Gd4CiwmfmqYnqY/GkzT3ID
kJtzliFDWEyuYA7+xyzS9p3uF0Af6Y/b8VDdVSUIAv0OZT2THmH257E0jlE2/Ksz/ZNEuJNpFW+a
PlztZZrXg+dqoRFV+8Udn02733T3UDGreNeyJgTVX2N/YkZXNETgHIyJajF3BT31bX23Yg2ghxbK
HCwOuicvZoMRcqlpIimch0GOX4s/voDpshEXx1oUB0ieQ6twWs7en84WtxKLZa26ViKUGh4UtQNB
WbgPuquvHdPh2Iw+NWH9TYN6djAMrczBuXlDZoNxJX9LwhHZegaUt5jzMEJWSM73sK4689h2yLqJ
0jqYym7WhWntm0lsajfbzIsNPZkFONUoHMFaYA0fkS33dBcdYg6ZogE3tF0gbFALb0Yi1U5fem1S
HSEDno9Noi1/JJ6FbPong4mizUQ4JuZjJNgfxnspbzIcUn3+g1S0V66XnonigPxBGhh9j3cZWVEh
c1VqL4vxOotnkjlvlq4zVnuhgyHyrjYXyPpt2n6DbpSfdaNDWo3HiHYjQY4z52j3QnrTExgd7GHa
H6wlX8cFeM54ByhlhDoYNsQN0FCgjJMIueTYd+EgaexJ5+9UZuu2JV3Vr9JnS0g8EN24ceVy8Qfj
bYzpqCmXehdN2j8jLQmCj8qrr8uTp+ciVE30amdsgMWMyzeuQ2dxGOQG5+zNy9fs2Bc/AyQBoEDZ
xdtXI0KiJ3tB3mYYgBGldXCNYY+okD0Fc2FJDwzI+SDyApwPaIL+YQBzKnkpPWE0vBKbTt4/hHcy
cpjb53gRX3VkfEcVklJfbaJJ3Z/gbeIgqaXjLGeYsbYZ5FTnGWtv8rc5JG5aVI+5Q4QuL+fJdXNv
nUPhqHT4iekdw5f6kGKNwz1AR4uQYUp9Wzd1b5Uo9mTyt7ygsY5+rCHNWE27qW++28q6e4HMHW4r
HWEWjlXRPeh9efLwWJvqOnQKFHAR+9iZj35qP2lF8jkiqWl8uNLUe7Sj96loQyXrY4ELw7z/oo61
Ibfs2BUWwK6HCU57JmPwoNXTzhiiM35oSkSwAdeDdRWuHsZWy9DraXvG4SYYR19hsUOUA9WWbTp0
wWp5U5CiRiGPXkT3yVjkf0nmvTg6Ns0Sz0boDum8ER5WUNaCMqgqEDG7/iVWJ1shp4HzKZnfHMgX
0Ns2mFLQQyHnZxzPgZNjF0jKDI+Thfa7kdmvV3sPiz/9WIuLfJ0zJs+Mp1H6R3epf3s3/TDL7KAb
Je8g/Kvp4RhsbnpPgnkz0JZyRgWzmtGhj4n4SPuu3zBkwoMMxdr1cBzjkIc1vHvGUAazDiAWS7Xl
WTO6S2dUIVJYtAS9/NNHlGJTQ7I2QlDc0CRJvvLir4v4Vkf6NhfeDtbjHHtsU8m4BZEMMHki9swN
umEUgBmLbJF+CxO5WS3CzvQw1zkj/IS0MSvqZRiNlgrNcowfuoVaw2YCn0Vj4EBesrAZ1sBDa8jp
cYjx8viOYg4r3ercRIkC3BfzsZkp1vacrts0VZk+dTXOSgzMP0Pk1Cgty3t/EgBhruvll4u3knh3
ZYR5K9JQR+Jz1kVLubAO+kSe33sbR2VgFNFat4q/XKsODHo7Due1O35P9UiSirMdyuW3TY3ABc2I
ii2s8b71Q4otVz1+CUQTWBU5vw2XrquJhMVUHGZKh8oG8hskD8z8HCvCNaqoD7pJ7Iba3ddYK7KM
AajM0UrJttvaeb3xDfVA4QDFWGzJ+A3toVrb7swDq19KEiwk77ss6nNfsZWbbtgzaptef9H/Xz+H
s6KBp7MIvsjKMMOyVGZT4BpjF2ppvkcWhJUd6VKkvmpdbseBAEMbhyY2m0I4VPckL+XIOqji9GSn
3btfOmdeDox8JpXq78KtcMZg/DCjQ6SSY4SY2mPh0n6GUefQJcEyMs58WKekELv6XpzEaoDMfudR
6ZR45q2IrB/faM5l2tCw1TDmO9W9fTfLfsqx6gPo55T6rm6dCX+TDgK9Wsv3ZYQEpW9YbOkfLA40
9pwmTMx4n57K6MJPtSkn+It5tP601NijkgqU6s8WakYZ8YNp8q2JYNaAe9yONk28vPa0zXLwI8Af
35FvqeagYnytxpdq/PFTdPAuOGGXEyYJotUUpIdP75kzBH352yXuS9Q4O9xcj8akXp1UbeRC05Ma
NiYCcntI1kOP4RjO/JNEAEhZXCXADMPdiZBcnarc9kaxMxXN8KALaWlkDHU8xHX/kUTnUk+2PTdL
N/U/TqXONgBoHjEr3EnS1q7sYCn1rYuki3yd1eKxUPjuAZ5k32f9dvBe+b3DKpuvA8bcKQbu6b96
d14rHuSmT45eWz+4VXGsIja0Inkul+js99NBjeaRKM9TtcxnjLK+GTMqAnWDYqpsPlqufiqiiq9z
NA9MfI96lKwnzwv1Gqojnp7xu+JqSw+1z32pDY+xNZP1YJ+R7BiIS93zZAF1a8tRLt53jv4rIm3S
x6Op4WDtJv2li42jNP70Jd+LxTn2zNVE6rCpEfTREGZBMSVHoDt88hL8+rbGEEoRlSAJYN73zgVK
8zmmR1I23TklPK0u5wsui+OSHnyAE2/BnXJnGKXYJnAEsw8KN9YmpK22bd3uYrbmq3DZk+5AqTe6
36VKfuCusb7ZTgkaUO4L2zhlffGde/ULB1M45f2moiZi5qokkYrkWm/dJfrXnS/tZX400vh5Tma8
T0C2zpi/O1V+E5lnBGiizrlERKq0Zz8h4zzhi5mXTd1zg7km/Au8CqIlyOPaRd0Y0aiHsnlxHhKn
YveotgZUSZZVx4qCALvOQq/rAevgkWI+TQzYfD0XHp9TPs1/uZNbsFwYEhr9rSTWxzXavwg1BDkY
HdkK8adg0Eny/nkEnycFdafuyaOju7xIm3srFjQkOfLW3OE8u3shURmaDwN30+0oGGwRaohtbRMz
WeC3S8Dj0ctc+057MpvpAv+7Ti3jyfU/B2vB214FurLfnMS728vRxGRsDabN6YoTkN4//jD02frV
qMIuxQswdvEby8y+wC5StFfZZ19U0Qdu/TTqJu9GfjBAUDoT+LSdQ0226xrNfYFdv4B1deS4cer4
aKLV7r1DnxqsL418mBqUWkO3c83yNUvNw4wXYk64VPx+oyFJlQtmN9IgTIIeWvu1keNjSztYAG4I
Hi31DQRpY2j/MMgEwCIYxZLfybIuUzqe9OY2DNyoWcSXmFz0Lj/gkNyxUT5o+rJbhuJhwB3mzyYO
ZMreLJrVIKFr4kvuS4Ofk8EUMfymAMFDB+yc5T8DMW7A4s2+h0Poze6HMe9QWMwXJMTi/7BupjFs
W6HQ1GtPulj2TVy+OWpamRkOOiS8Wrme0DiJxn1y22mHnQsp2B5/js1JGXGekDzQLn9LXpDdsmxa
NVEL5+D6ZZjNj9X0xkVx4JL4kwSNiJr8YP01occ0GZAJzuwQONH8xn/1uLhYnMPUn9Wa2sK3bBq2
MV1uqan2Tp/RF5cFxsQtAZ/tMX0YGJ5o3IoTO8wG78kC/kBKtSrar7Sm6k76PNHemfllb3dyFclh
bRXJF7PYyqIV0ERwa6GprQHNGibBrNTCcsrWdm1sYlTTOupdY2bNqyeC33X/VWn6LwKRbV4wIDvE
3a5oBjgKauLjCOi8GS+o207KBtSxEdt0JGKUprXm4AvbxMV4PhAdsminyvJvCn1tH1d4Q5x/U4Wx
vl9C4Ol9qlGzgysUHJkun8U+ZBk8Y6uvY/+ijda7maD/9Xo8ngTnuNrGFW0wEwFRRf5Gn6IQAxgo
8S9bAfd3uTU682/o5bEF8tS0V4+EkVDU48Uq5oOFPgJxwrVEIbpCNPowusNJOfVTm1rrWGWntEKP
X5n/7lQICY+X0TJuk1HuSKil+tCkOryHrCdYi7QoZ+r2+ehjFSzXKerqxY4OVJMdOvklp+yBCw6a
j0CKumRotJ98w9jck0b5tW+mlVwBLT8IcWxXkQuQhgEGwN+iOTBaN1OxcaOOVPXXGT/eZJNtYC9o
LsYUi4K1rub6KJqEoAwaiOVgMXC0ESq7igSdBMs4YUiLBSncByWICkxoAR2TpObbRHnPChIY8pjH
Tn7UJY7t/vGuc2pjdZgFr7DzQv4TmitdBE7trn2AAlFsS7vd+kykPVhbSKGmgBXo1Nmcz1n21XR/
eoOa1PszyUCyOJdMWX1RheihNDLCxUgPeOo+49Hfk2sP/5WOj0VnvlcaBck5igZSjckJmE9V6gWu
cyw0sbG7S483w9L/EYH00NFMOszuX4XtwclccmWg0kiuKFt1Gq1vK8Vmn03rlDyGWcqVGf/19YxK
WsGF/rHD4ddtf5IUL6t0Tw7FGFqnwqJrAMDic84w7iH9Zu2PS5PJl5gr7FnETJk7MF7SIDnyVNYd
JOuV51LfntIQS7kl60vS8GLZ4jh376otQq3FlJeL/gVazwqzZHoYcvPbabmWl756YAz+iOh5nzkK
OBEwvHoWE6zT9F+53V4sIsebuglszyVBQ347JZo1O24Yi5wq6Inc8m1UfzkftR4X9FGnmBb7p0ll
rwXBp317R6szUiGQuxj3FKkuvjX8r21bPM5FfYr4QEeBChtXO4IWIA0Os9b1cDZfI/ldJx9cTIF1
J/BsD87fQurE2dIv/FxLP2/tIr5/qPNtSozPGOR9RZL5r93oSGfdeyQGnvc4YppS9Vep46sX4tLY
zUdieJ92/wZsra/FLLcy1TeFHd8A3T5j73Eqsz81z69lsUXXhjHjxTeTD1LJNoJFqE6ek77/0Mfy
5BtdKCvjSyX+v07WnGLHknOgzeWvppu7ktgt223FVlfEEznE8AR+5OchRnZutoLQiOwUSaaxUpsf
MJ0lV2+a5Wd7fySzQr0miemhJoQnRDg2Aw+LZO3lXvWkaq0IYTXmkCbCGImO0LFbdt7Rrj1rL2pF
GgfpU2uVmccZeaLgVYh5fYl63JX4B8PGUuRnuOz2CMaJlTAJ+chcdW8AbaLjrNsNCn/VBJNhYifR
rBn5rveFJP5rmTMoHL/+dAVfXmHcEW1RXYumyjbSnb9G28Dl50MEahNW5nJyrVUyR6994/B3Wj/c
6dnzMjn9trFAQLtUFciepmPca/3eptY+AGGgB+Me5qQawopB7S6jAe3t9vSmRiX8hMNAOdjJBuEA
/5kCIgsd5OMwe1dvSFxQ1MJkEmvWUuA1jHsjWaVzKbZevJwcgEMOWsy5fTVsh875QnvfMXCSLu5G
BUs9CrrOjYAGy29aSAkvMPgN6Kst8DcX8E0rERkXkflPgw12bZMDV0NxpRMOauXAqnv9s1f2u1rn
fwGmWidi43htOKlyT5zTlwdO4gKHpJ28aBrM6Xy3/PTmyW/7O2+lveTMkwutytDfHQCR+k7v1RZi
COJcgOpgq7LKB/7TiNn5TCNpJqu+trGoqOU7m3hh2iWe1kvBajsaBKfEXgHZN7V4AvWLJbw9X88/
YqkcjJfavnTyp5EYqMGdn4DJynXrEnJl2rj+EXkArmb1xhb5ya3AxWA1X0Y0jjTL3pIOvCFFgBhM
Vo5Kzuv3RbL4ELE186DvfLfD4lyKogL2km1FX4mLtj/NwoXjKCEkjCq9o6cztHZx94+gZgx+rNDB
YuUvhsp+afc8p3mHO1Fde6E/6171z1rm+y0ELEbNI/6xof5xTA0BfRnvcRaEdWt9Sg8DhmVjf/dT
SKqksdAKF79G4hiBOeFT6CoGg6oEUbaK5lq2DlZFfByOv+xFPKMfoAFqPyXNY+3EZ7Tt/xbLEAe2
0m8+1x9S/fRgyXFeG+KCTO7zjm1V96mEihrgpzaIG3IZDAvf7ewahFdCdYytJ1dkqlLhHI9xEKfj
p6GWW4cVbVqWr+xu/G5kv2mIQg99KR+qKjuLhGOOJSZZDUVCQFC/ZKgqow15iYocCXIMa2NKNyIl
fcLgVA4sXq1VqqovJcXzwstd8mLzLRJCpQQvY0xs9r43wYJHlPtQgWjfSosAjsnRf4uOh2bu8Ltw
V775deeukJGhEkzJkWHfXSsBck0dEAFheNDQ1/8mJSqbZnQb4tmwebkNSVoF+gpS5HddMf0CAIy7
thNYsdLhKfOcHUQ321G21xAnEqk2ht0d4rRyDWweWQgBMwd4r6/c8tY1f4G7D+XKODF9Who8RT6f
6WDH8G6QTSIHncn7TumPwjjZBC6FSzmMHAoChy+Ls5ty4JqZtoHc2cSDzu2c28fUjtRWzvVLNeVf
no+1taiNbU6S8yqdmC+H6MFsWOAIe16NRKIENVxvbTbDxpHydZmdR1U6P2Xvc0lVYZ6Xl6GtPxuF
9LHSYCHJVw+TlBVHiOcaRRn5OaUVjp1NbHIsNXT81bEp5AMq/FM7iWPaGjvT6l2Q5Q/aw/RNPjvP
RM69Dh66C5Q/13Luf7I+fpx7em5S95ymIDwFqve7dcuKjUubAIUIkW+Tun9UhvXZFdFtGYc3oxE3
YH3GUN08QpRudKUBMfv/BGrbfTzSnDwLUN4kNfrd4iGJz5etGeu/MFp00N8zHfFr43bGvWmvZiot
cPOTOTh1EbkAKXMNh6W0+n1XU7yDXPCDJczEZ4T1zzGbrzqDe9JTzklIsYdpLK5pep8OF9SnuiCf
L215OFK7fSwzr9j4EJCJKPUwc7lxNAQGupc+oFGOVm5B/rVQtLbPNm3z3ALv5OpQbD63HyLCm78I
72qrrkCerCIO8MHdRG1TBHNFY30bj3ueUyuAoH9uhIfuASzVxja0zgYewErOvNIKCzH262iOLhxE
hy4V316XnaYMRwAJRGQf5f6wlk0pN3GN8FkXaHfEdEyE+Wh49R/RwviWXObUQWOIyohr2ZMPe+74
86GD9ujMvaydeacN9Eu5NrleZkP06Z1MW1JyrJoUWF0r1XEmwzJM7O5xdNTBJApq4Y1Hi7MlASOB
gByOhekUa3LLMO2k99IIWHFb865pJf4Rd0/5We9ze6caY6i8Q09QBTvlcEdXA+fsnCkOp5LsH3DX
ZN3b7jWOOWfIjdilPs9kB+MjEfwgmWI2nIZ13PkfnWbfXCJsZCLPmJh2bqI/+UVysDVIhkrLYXMp
esMGZlyJqD+OHSKEYWZRrZ08zFVFIIMA0WkAg/AZIZJKPhvkFwsLtxZF3/pAyNBEvdkd3UaHKfZM
4RCxU588K49Qkdwt38sCUHSO/HXPr17cNbpzP4DV5MCwbIepM+Nqn4d0QwC1GcRRp3adT5InVp32
FOkDG3iNMGdw0YnZo3Qvvdm7u1bWJ/p3noSwjI1ROq9+6uk4pAlMW5RDGqHA1lIlxFQOZaOHqrBS
xN/s9q6+1ASbyD8U42ud2TxAbZttUgMIGI8nssbmnocACFrbnDRjq3GSqWtbjyzP0VsKilOnzmc9
gfdbyPDp19hYiBUwwhXnMs/e0FHx1dyLBGLyLrRDb7AdmcgEYs58ZODLrHbK1V4WT1wG13qjI29l
Q/t7i/4+E1uVVQkpwsI96zMB7qrcjG22XoY+nAvKTpz0rl6/t9maBDs2Vf1KmMKhbnFC2rH+qepx
T9Hd3mzc92acP2js0ElQ6SHlNeu1yAgitVJh7BKKEFCjRAxyxQwlYpjD2hsFoSV+fRrIf3Yit1m1
bfUB1/AwgA2vImg+8v705yxmQKwd+3WpuueOqcAqu73mEunRLbv77plWyYtG7i1u7VdKkM7S11jv
1dGKzZNoH90ZAIot5x4tEBh1dTQ0AlMGe4utdFnVgLZBR6iR3rUbq53OTol5Limmr6h69tP2lWju
HUTuoc+Xa1l1bDqEa2QU+jkagC9oXKGALRmz+th95ZlqgxElqsCBBtwlL4s9v3tdOWIetP/shhja
iB1MB3OFliBHOXXY8K2ARzs6onFs7iLt1yGPHudMHmNowp4clnlmI4oQuPTi1bPzf9kcb6RePChg
BNV/ZWo+W0REpZl3AxF6VLmPahXKRXW7vv+CAF4ltc4cx7ZoLSeZV8M9IfK7AsgNNaE9gtMhl01v
yD6CvPycXeKuZuPVhnZP9PFUNerQulh7iP5alT1iDqTVmMROVad/Sx2ZjMclbJnqpa8ckpTJaSSV
IBoZSP3uDxC6Hew9AsuV9O2NcLuwWpCfTbl71DhMa4zMaLgesHMe5zE5FX65jYkpb6vO4bi1yG+R
xZus+5upOYcceQ0euhtJemRs2o8jAwtwrse76jEeFD2SpbIj6bFt41BahAGP/Wxvlc06W6ptbAII
tOlNonLATnqIfRUCmIDD1oEm6+0yeuQPflK2d8VnthPN/CnvkiNk8nvqYR9d4n59bXqxUPhZ5ZcO
mGbUiIgR6HTGQoSGY2JyQMVcRLt84EmZI/79MbQQk2tLBCZSvrvVxefGjaIotCxSEtRPhUWVEbhG
yL4kt0FZXwA0AMOT+mZqeC7IViIKeYtb79q53rpy3UuTu/8wXxDqMR/qQftlbF33ElTN8K4jGYJD
rzaF4/OFl6Etp6DgGMbHu6ydxdo7wIeslsxNSJ2i7E9kuLTnBG0pMMaSjQfXaeDPyvG1YY/iLt8Y
zrA1vPQgLZxbrnaxEA7nGpxwNqDZ1J+H0rwjwpwQZE0YtIBsUvAI4s5sWgrkeFIWw2Y1e2cFoz9U
+hNJnZhbrQzaeDm5nPRw51nYpDzx/BDbISdNpDKJDFwYxJZu/FSNs7W0hUlRW95xhIDUip3Waic8
0E8jQogIHxlk7ByHRHruEBIfZ1cFc9reognxmF6wfAx/JvNA4EzIB5qm2MW1PBuIybKiPlZ+dWx9
IlplodjFaVmDt+jTUGUEGGcFpXmucHe2NHaeSUYiZdiKNF4VGG0eaMR2r6BCyOJqeZpLTKa10Egt
Ko8TqZShmNV7VLW3OO85ciYmHFqqt1rOtXgviYtFum+YzGuCFBuHQD2Pa9k1Ubob4IzkNGdrsPW3
ghaolePawegT9FBks1jnsRBHttYXihWw5aM/4+Y5kBUQxBj8A39BPF8Nn1ZZXUZ3RsvdrnpPPCBT
7VaiJGkvbtqnOvE/58KfgiGVL4lDiE7NKuDH57rHV4fffcfx/QooHUrXXhnufOgG68rYwPKucaxq
K78YHyqSALPq0zVInEV8OWrj0UIzxq4eVvBlY00UsvONbeGe1spdRY0m012FrI9/VHrPevFKDARv
mYdvvz2WLcs+9KWOwivObphvyEUC0CaHjSSjim2p0KvdsHRHz1HPPmo4soIEWPbcXoB2UkKCYjY2
Urom5imwWMfntvWL6grgSTk7EtA5To9lPKPD5CsCMfBWWm3fpEb+bUU6mDJcgrLiV4bVwFDmmlax
D4NZF+UlJ5vp49wZGm3eIz3cJgjdV4UT45SxSdGJlf8U4TBxMu1Wp8WVxOSRQVM80flD2oPzMxvJ
fmjh2wikDyC6R0Yx1B/x6ORbz2vXfd3fIxrhXSZjO2ZaEhTurwOZjV90IUGAWrAsO/Ql04L4hJtc
d20KOviPXP2QCyaQuX6aGiLzaJymwOSep+2epZ0CX7fa40Ja0cpHnxLKeKpCXfQ32zUflx51jnSt
i1/7LOKOxnSWyoMNwdwj1w2V4W38seH8XdgKnWddxM8FzYrQxh3BIg65hbNeM6FN1rczcTNbCoiZ
hNsVNlgmYatNmBWrK41eKLKNnxaU3vTGNeZU2FFsSxMW9LbBp51ZDzWFH1tNetd8LqM1o+glzr2t
3iO9gjb4FzXYzxLZvrRa5hHA0Gb0UsUE02T64zgkT9K2HzQj3aZxwvSADgx0rdtaGTNNr9jbkpro
FzUAjBTzayX833qu2AUAnTq0RlUMgxvZ/GQV0V4I1e0IUzGpdJX95ADbBlUGduJaPbKL+AWf2E+c
55uWADFVW8+icF99loyVMGOin9od4bSP7p2wZcXkdM4/fM14mV3zu9e9h1mbGC3lccFVBiqC233E
pOHU9CpIUG1ld22QCvrTxmG8JL39As0HeRDjFiicX2d6wHhBdHCLb6N26SupZfruTPZTU5lnmaR7
jJdh6aAyhCeyhhHZPj+DbtyGxNjlHNSRupMaXcvixocjGJZlx4Fna+vcszb66BBvQCzQPC+cSyhR
ypCutZd6wW7gym6LN5/5XoaxzTpBqLA+th8oQbC4xx+GJQOv83bwntZWCACjIYpO8WJwIUZA2pAx
t5KrMDFiMvnmQy4L0Htxda2KB0hn6WmZXSZvOcfVPYXVeewsdeoblFY+fQIVjHjeT78t73K5pOiq
DJ3bU791JlcB2MO7vVBzIZT2wC4ZSl1DOp+rYMKCPevXYhQBAEd11zEF2jiEI5daik5YxsPZS8yT
Nfo7lBChYRF6JNyLtDTebIejOYM9B3YfBjAb5IUJ6HcCLsBiYewkmrO46jeeeY0R/EcDISFCMMtK
13zDlfsITJaecJNVR7/z/9mTucNVf8ADiPdQZlgmUOA5P2YzbydJHvmQmvuxSRkJsguRKL8IP7jm
Nfk+WCglsaQsgUraWy+76yLfmwR+I51uUT5ejTYtN66oqw296Ze0m9YiQmeXmczNsOCjrh+ddirA
0zJSZCovsIgRFQVKdbwEoZzLJZwXnFO6/9Qu5RqjzHqyXL67MVkX8/BML18S1mULn2RR32J2xZ/p
9NcuMuS2kROTBGJYrFgFkmlk+cBcDarjxWFmda7R3PzoCVFT4HRs6X7srFBeb2yzPEVe9x0JFGW+
VwVd5BasIfz+UN/+oD6a3siJixRrFvedbhj0EqFwrIviEwsYw2LDPMkT+gT6feWTCIhLOfT36cOE
N/PUzjX8412FO5ZiYzmoVXx7LfzyU0Meq6t+P3bNyVfJF6jZPqlaEBHILvrh49DUaPjo6gcyrfeU
nwEa2Ffkl0agYwCGgdf0DdjDb4MUg16figm23vamsbPQT5ZQnVoL6Vv5k0GuSPfVT/tS4FsxFl7a
iEKTaCTaZ9g7dnXL5/geE4KWfqYhJYPwBzRGn0KicOq2m6bxdnq9sSLsteLHkOgF+Y3sHaCQF2it
TaAVoa/zqKFfILCyt56nEa24Kh4iSXRa2r7A9KGtI6cXZ60h8U9P89Ni2s8obbeam+HfB+lHS93z
rPj5fJpHBjM7MX+x8yIYHh97yULKSb9JeVT1FmXgfcJL7d4PxMytyzeOg8LWKqbVeK0Tf750lLR4
7aCRd57yA9GDACTu4Gz0MJsvzReFX0VAQcQ9DrjjgqtLPjlIasF0S6TLyoc4hRUgfa3gOE/K7tfm
XIaGEB/CICmjk1dfRa/sbzu12I9LbJ413EoE52vc8IxaGl6dwCiH9/a+mKK4uTmlMhDWFR8Jl9Rs
5M81dbMrp4LDcYcVIrIVycMUHm+6NLK3SYTzadICWWBHMjX3Vs05VEbWfHeVWo/JGOZScvcOCbUV
WoXxHfkOSYLrcSIvbMDtGzfIs+LvQiAzTDVS92EBCbNhptKDyKVxyqzXrplSoQwNMi8KehrVn618
8oFbWLCMy1av09MYYRSq0/mUz/l6sSRbGTdwm/Elj+KsemtvERQjYvp4kozER9lkR6WhFJwtRkOz
ATwzZ++rwSXUW8MRiVGNeqQnij6+K73Lsl/FZCp7o/1cDP7VqDmGoxhJMGUE2oVmEp85oT2RP3Wy
8f9VY3voTSwFeoPy5h9YdqDpINyZ8cmiji5Lw8ZD+vJ1EuqnbKsWUzGRE3akvXuT81zUI6NPZ6/n
Id/g+EU6VyJgT52tz9C5wnfOIjW4/3AAv1aLfCuM7meWYGIgLAfR/7QmQLCVxdsFhl7ikRQDMosk
cajUEONfWX5oC8YEz3su2UBoYdwWi300x+fC5Z4yUI8PCSux6xsn/oWrVMzwyFYujj5+9rn3hu8T
RREhJFs7mXgOE/09zYzHYXKJFxj+4pF5cki96mBL+6X26p9Jx5Be3+kv8z+Ozqu5UW0Nor+IKnJ4
lQAFK1rB9rxQjuQcNvDrz+K8nao7d+yRYIf+ulfz6VIPtM6j6CUXBC1NZ2tz2egTcosNs5my0/yo
UJ9wOH5J2e5T7WQQ8y+cF8BB7wW6gtpZP0EsnQo+5GYc92aiv40Vq3aT7gKVL4D2nArCaRvKFytE
h5DyYywYuHKMne3WhdfBA4jAFTeuPD9MBuu0Em/0DvleepmiM83NroLjMeEMRa0p5ugtCKRlySMH
aa01rJhJWfOrnzIolBOjxxJTao4rds62xHWIlI1+S9xeRMOOJnY3bLml4WseFJasufZUObs7i0mG
RU7h5jaTjMsQlentBSzd8UA23boP9auMhF9kiYdfS4SfwxLcKh8qxxM4JbznxmtNg0oHR5EH5imP
yX5ejIRSvklNfPjaGB76+NNImAzzWtVUFKC99pW0tcacHc/elEZx1Gf9aOs/hDH45pNVRrh10rjB
WMWqsZ4JswPTwDYX/tizs4ZadZ8y85NRvB1mi5cekiSdK9uhtfyuIWVud0hy6hdTaDcZu02KyiGH
X8XCNHeEG+WMubv7gPo0sQOWkrVNYwOhJuVqEmxSjee94Fwlq58muwzFO/xqEYlDBhmoSk+IFcei
qPwp+pza0jcsyx+B0i42b4zuUAdyr0X3y3UmmZazIElXI1q4PahrtSfaW+d7iQFF1jS7mjF/uUB8
QwN9SdoNdG41SGy9fUhwrSv4+zoHtQRol2DYzgwPxwp3A85GVfFVaPgbQtKYCEZh4OPGI4wabhqp
36vyh1FgEJi1VQk/KdbwRrYfknaAb8rXDwNguE8EYQYWQwLkHD935QQlloQoiDxI2qzObPGt0m5q
mJsQVU99+cwlMtP01btRdGgbHWet9lNPbHtsKxWwWaSrVc8gd7qp/SETt0JsZXJtjtjO/S4Za9eQ
gFgUNG8Ith0r2yRD6pXht40+kcIdMeZXCi18WeLesMDSzT0QkpOtF76JWcGJwn82PV1Tof3pEMgn
B3KzpBTrXu3dsA9BlSp3CmtRkRuHwgULx1M//FAItwrxI8lD5lEZx7reTX5eI9yPKsnchmYELqEh
6cBqD1T4oNn2xcgnLlApgdLyp2mmczseJYg7xhC8qKbkjbG0VmGPxcxwx6nZtOy9urhxX0i0L3uM
GG1tR7S5SuicwhRPQLUztA7kDOdZURPHROTOebEZ5s6LDtTSXFH1O+RIxh/USeKTVOfqAMWy08Uq
DeEzSoprEzcq55xjhbWdu8/OQfg0nJ0Q17iD54arKT1HZJQXfX2ufYW3yG7zQ0tEVD+FEUS/esBw
31lXAtdUIpy7ej/Id5V3UYldXfJZcFDpP5MQyrHy1pQ7KaJ/R1wFx4vwMraPIj11ukphwjK3+MbA
tKoYB9mKFy5DA1v3lA6Dm/FMmM6QiDTGbKsKxvQURAKNceNeX43WcumkSqLs/DbUvRlYrIqLPMcf
L4M7CxlgqDi07OFbH6CJpSSVF5p0NG20Xn7VCyoOrINs+dySFla9En3NzVvFhSickeo4Q44Rn24C
EYvgmoTVqt7ZbBAaHn6h+Yv+qeT/MNdl9aGaPgts1BURrzn8s/8FFUnP+FRwO0UKtnEtKmyCEANA
CK0N2BSmZ43/YhnA9pnpijn6TKdRzgjSbUSzAeUY1kdrAYbDBUvAlgE2NLkkGpWf2/c2u5uNO+A/
NoHyEP/mnnAwwl+d3J9GHVk7u4OEBcY52ersdeG4p8t4Jelk5NNiX7JTdLnjTm2D5jh6Dc08jeaw
TpDiIZMYakR8GMYiaHp1xF7P+ZOuPg5xO4prnODHNKjMS0+qo21GKtRyNAyb+fVkLC5fev3m/KA7
O945hOdVJ9cIgWQDVPPNiYCxqukWl+++jaE9m+lvmVDCVja/vWTAHpTxAIx1h4eP/HieK6+LZk2l
R8RlLIrgNMziSw/B2JewSakLI0O8AOmz5OGoGJAMK7kwzwcpAMUGjEZMDKQcrS21cm6OXMCxz9Vi
7m62TxtaNF07CEOldtcrXHkEEUBfzeotA1TZyAmtegmhfziTvbmPWm0tN93F4iTJFOKtNDgUMBMt
oniXy2dbhuZ474xLOBxRpVYq12JppqZm/jcykep16ZiWH4NCEgJrIKGs3IjfWnSyvILZZlYvxnCT
EsmzsUECHnS72NqbWBrBlnFtcoXxLhMkwIiiMLfKuaShtejlNjffAYFbAWHkxi1QOovyo5PeWvwi
Stx6ljRjpiE+CLk3pIBKXt4y9ovwVkVPQ36XzZcmOA2CcivrNEFw7kjtVUzB3AR6nzLtOa+aFvM7
1GH9myLM3TLiKBWW8/GeVxNDgXTXDo6vpry7FODkxF4NCngy/d7PG915Lak8gjCKM7LcqQS4B/1b
qUeyryc9AQ20ocbm6MwfgkArFiQvKEc3BmDdcwFH8CyM04TTMX5Y9i5Tbnb5DsTUME1PAHs07W0S
3EweQCPZzYqPXQcZAlOHrbxTiYl2gb+Euep+sR8uHl8RbocRFi4NWI/YOZkM1AmzOH3mjr2P7GYk
voafV2PkGZPl7V4DOpcMjKROdohqKiW8lqIYnlBBfDYQlk/86FCxoYKMWPbqVQZtgVY9NDvDV5Lp
1Sl7CcozUG5TY/OyQ/sdGUFQpMD7gxwZxCSXseUSrHUeszZcZYCYyoBIJ3X7vkn3tSCvUp3LvOTe
fmNSvwecf8lh2ESlvB7jeQ3LB0GhWkXMP5XU+ZdjyLQ4AUN/RMC3XH06MggEuatQj8D30ILMjBvf
oLkPqUBrnjW8qnbXUpk1SxehH8L6LtrzSBoy2xRZ4dtq9h1HPKhSV76MEpEsiH9Mdtca3ssg0zYQ
cv9N1N9Qn2b6qZxuCvz1FrZ5Z8CsmCiHLk//bFISrSGuHOz2EtU2Del1tnmmUcq2YE4mUMfD7NBU
Yj+0dKhICHNLS7I+dZCIa+JS45q/Z9fJP7otu3JsQsTiEFRNP7Mmvw7F8Jzt+Ki088aUENSGmlW3
1L5CiyQwHQtzbqx0Cbg1Y3YiKpCCA9YXizYcEczY0xKVGN1vKFWXfvIUZIruY2TWazqrWAUDQMUi
g5Rpl9VkSR5BxXlpcrupPmvjCA7uulyW4ddsgynxqO+hGHI75+KTAkRsJ3ie28KTrGGfUkcQdvmb
LU9rofhOuk3ageVVrJqiv7QJuGre1iPgP5S0XEb5k90WtycD0/dcwu+vGZtehqGq/w7Vy8wp28qP
86xuTEQdezpISuUN9TmEGSMkCrDINjC7HhIZK2t7ygg3UVoQqIBj91Lgl1wK00k74GTdiupMTJ4V
hZapDnPUjD0gNsQNJ7k7UBJVd0hxqXxRTLEZuvoB5uxg4AJTWoz+1oN8ZLY0VXLFVXFgGJp0rRzp
qfcMtTiQBWq0TcGBFeJCMOVHl5xLWY0cEXO4JNTo0USsWUC8Jh5W0C2cmICLYGILXA7Hr8xRwQIs
RKBoo8Vgphp9h4bv0T9EB+RfjygZte8yJ4iRiBNeMSfa69J7weymkb7FWOxU+ccED5wJ6hpQJJrq
OFRPGPm83Bzz9WAvYvOgMigmWruZBGh0FPfBZs1Ev4zF2rFUv1io72CyC/5YNCcQMia/1jG79d02
H0lcN9GOVqp7ogevcXfsq9lXwx9WIBzgRC4ENsCZW5XJyTtjn5EOhq7vcvA5/XDt2CTkW9FYO959
2f6WOQzm3XvbPEuD7y7bpc0jIhsfc/5MApI8dXgPcP9meHCxSHipIfCO93/FgkYQEUcoWL6cbjE8
ZQDGm0wHiuo53MvNqkJvHWhZMN1aI2klPghwRuq+CRW2ImlHZGmskEnxeuvV2xQ955BSoJC7SMS9
ML9QHcaP0Lyarxnu5rnvcCPMuOrtfcsNJibVFmvkGtNXcnN8PZkXkJ8cBj4pMdIVSV+S4ryOhjsl
j07dDcXERf0q0SGcKNIG2qmHl8qSumMe4eXNubob2lvAR40PtCi+bOtqazwpeBiK8jwyFnSyZ1t/
tOrstiZP9vgukn2Lo6qiAo5hA7/N9IuLnFyBwQpibZc9106aLfXJy52LUwv9zGxnjTsJrM1CrAyQ
aYxk17IDcYo0Vjy1fgV3uJuY9hEgpbyRhN5Mw4+6XRpPAqn0E1zmXPW5SsEhgC6Y2tWmasxNQFpf
1uQjRsg7uwT0OIk58YTvK96JXvPSNFj3NWpL1KwL4ljL6IpMics9FD/v0eqNawx6W8H9YxvjNucF
L1mBZkB3s6RSDqPvSattIa8cMBju5IBjV5U+yR/dYmoBAfWux3lw68kBB4PwCygrojEraroV1ape
nBHG4G2rVBRMk1Qrr305/Mgcd9lc8Be1wQ48vdth/klmsgWpsgVhvBty5yo7/4wkPkcUJYRC2lYG
PPGGI64GtoAdftJz7p4yaFnZzQkXakkMWSogjTi5dWjfEou1MYbKEiQbEuMHwqk7k7D12sJ+dZ4D
psFKgauFY5cZJ++DaSFxWNwW6ok2DMZV4aqzM+iEWfpbw58tejiHQ3xM1fExY6xKrYKezfqskrXM
+2yj99qnlJD3KZ6NMd+z7LcpQsxa4m0UlBIr2ikkHV5ryYschWch2l1nOH/h6LxFzGibSuY7WbaP
Czg1L0xf25zl0pB/mJ/8dsrg2qbi9ZOg3K/aw9MHV1RjPayxATyLEnuhs6ijNoe2dgb0bc2bJu09
HBiurecvw9Cfyq5+NlOD7HRIdejGWAYceIOG6QObl6QBaEuxt9GVonK6ATj16SzfWJZ87SkGnTm4
tvKA7qu9kqrZgGBDwn6v8stgMvZ39izY+J0mxQNW7ptCePo47FlPvtKY35GFF3LcLyyDcxqRxSRb
r2s86WgPCb+HzRElG4ptb+vHVFlShUdFOAMpJ5UzMpw76SsiFcV7ZX3MWNo79ZMTUEbrgpX/TBhu
s0RyozF7dCwmkZJ8ZAGKiUKmRA6tVQxbzuSvTNQ37EIIHL+dwcjYyrhI0iyKwXrfz094ev9feKaR
7KGSnqLAw+/7G/LRi15eQxnekm6HH8LZ2jKSTUPOqgSjUhYKGPnvIbuPVJoNZu2rJNpEYGJZpHRA
Z6Jlm8dxKs9NmblJbRIlJHBbNvu5bWFl6nAqKc4Yu+dAfKyQg5OYK09BS2VPOsAedq0Gfa2KLiqS
hp1Lv0iZTyN9JM5PXD8SCbxpYNBrBgBbEZx1W1efz1NlkGPrIBYBpNPlz0pjP0vxqhsK6QHe9hnM
p4F8UGDOsKbGLa3Cry06VJxkyw7iipmywHQ4xLG6TzuSdeKKmWGnR4+ltIOGST7amPNZ6mFIOscZ
hvKeipnmPZYhCvQjpW8d2IZF/AkPUtx7derg41GvYVpvVaT5BUMUDNyMJmgVZIRVaS9sTg+9tjdi
BrFZBOfK4UbNCU2PW5puOApw6QfwaygcmwrbN9npJJoSKY77A4zPS1Z5WWZSYTLHJMf3aY/FnVKh
ugw9IyQkAyft2GcGSfnUcyoN/GboY5hpewPoBZotPdVjfiVFdiXFRV7AupvZsggx8+Qn1hjYWmNv
oOupjrlRZvlDDhbIjMEEEEaL1HHLT/DypfwKnYSXOe+Vq2xke7nvf9O5BW80fKXE+jhNgzKKRmwN
Y07DYaql5mrop29ggldn7E+C33KdzxnmDXKfi0OeA700L9gIWDh5bviN1Ux8CGl2xxHXnotpCs5R
XT5sndpuhWYiq2Crz+tbBgiLoqPuX6/BX6CTjiWiCLDqpdp9isIfcm9PKUp/gYE8kSF+xzni7K2w
etYCQkxM3Zxn1Zxfk0r5Ev3ItUBjOFROove0WhBeFnMLyzw1NrDVXiaY2AFfddX0WKKNpuLmXmYb
xyB+EI9nM0pasiHSj6alF0pu4s0cjwy3gtec24vb8sGuhV5WBDxCcCup/lAFi+8kyK7C9VQ2zkTT
g7G4prUioCOHfzN10PQ6Kk5PwIgFom7Vvyol0xZmGu6VQZwsUvXolhaRDtmU1kOpOPjTq5uMYr2o
QhcVQNsa0CSPimF8hPG0sdPg0heZH87lvmvkbaSy+hbq3eZIqRTaRh2tE6l+y1UUODZmildcf200
5Hu6uFa6qP9K2bqFofoMQbwSp4/gSxMbNWRpHzXFveXQu8o1sBHk9TQh3uQkBd6TTg9Njh95o5tu
0Zts5aAJY+ANqdK/kBUFbtrhY7Q2xVIwnlrh2bBxFzkWbFsGpqXMTNDIJURxi8RHehhotI0ncTCb
Yc/AZpukZIOTfH6LS9LhcO9JvlnuEEpr/Ia+bQ+vIkN6DCr8x8anLeoLgTJPS5yLPCIajRhC4KkH
6fiBI4UitRYFBjMvkqQWWZS3NU8KEo5Z11wNhQspmUsy6LJ1UMeZoaPqjzRnNwtWiiUOPeQhkNxJ
vryWegctQVa2dWNuhc60AY2C/ayu+IT7/GaH4XWIsZo0qv1SttlXFCMct7Qx9UgA0fzHLOSfXtOt
LHq306q3waDyKtLQ0lLjVmrzbRoZlcHboInCTA9SwIpDI65jagrnr+CNXrKrpkyI0unZzPPnkEVH
0YWfC1pJE+OhQf6kaGMXlnPla33vBypSQM20t5C9lu4wLVZOlRr+obuC4xp3hqzvWqyjREFzV4xa
tWo7jhQ5B52ol5AC5VOq2KxC6ha2DNEFvGcV+ytNt01j7xImtbk07iFabZuodeGnYAzsOKMyRcDC
dJAkcACZ+ahthg9qSqhpucZUXOLyyTpPasrVK960wAWoDqR4w2RMW+yCSdnTzuHbVQZoHXCSA86R
4Q9THzl9ndXALyqIGMN3HdNRJ7Z4EryxIvPH7kf54CqzszXUh6Hh7IsbEf3iiNV8Q03SrrTVs2l0
d9hPu3HIr7Q6uwanzLDP/V6RLln9G2MvGwxc4GRzNgteOAqKqz1lZ1amrRr3L6MMcYNxjFRazz6V
tk15s+Z3g7CI3N9lWfJpI/hnS0s/ofUq1AvA4lOoASQYkhfBpE8kpCu5EmDCX8+Tda211IvMHLge
BZEmtocZh1BiV3trmrD+lmvHOSwUK0qiXXI/bmcRNuAcWDjxRpUsDoZ0QdQ9+7uOjc88hPGXush0
Ur3XCI9hwmmdr2Kit6gDt8bwIYo0z5o4YPEyFqAOE4eZmcPvg1iiv84h9yQme6XzJjMebtAMEKF5
nikfl/V9FwTHwtYo+YKMwi7am9VGVok3BL957/hjpvs1vHHamrb0WXiFRVhbVxGNiKk76OApyt1y
NyrZJTnv86X9aVX5mUn4sPrJxoJ7lC16RcgIwosK5nQbBmjT6cSLXf1xdtw1ykPNiy2lFavWxPwQ
eXWWHhpA73L6mRbPqlXW0qR/aONhIokZEnwy6GNPcf3Th7QuBEfoGiESbxFbiw+5jkTNPQYYXuCX
jWVq7Rm9dC2xhARmSKlxD0Q2hsZYqbC6sqZ/VTFXyQr482zcO1NEemJcK1LOra3BSIDhGYCTrR3s
/MNGUaf3BwW08CAvhNlVmbONzLVOW2hlS3NIJtBJSs5oQBBL0Bgjp9yiVf3FatMIFnAyFBPgle7b
HB7KovWat0Vq6m3KG2mFCw3n4OTyVpOl9exELw3n/pIYSUjVV9B/18pLKgy3xbpnzN80Ua5DWflR
e1zxyYxkyHStDpgsd1BGaKeYlPBLSaNXxRBeESeHeK6POeBaY2Svb4Jd4eSeHRL0jv+wXCWiuppD
8y2FFEgJh9NAwiiXnArSFHURL7ZNrTF5LXKCO7vSNgPOvdG66dCG4BfgkbSwpI9+gGPLoeoHG71v
8RZbKdih6rOP3nKb3hz0FQVTrwoiIlpOLdNCFEAGHzii6uTzoOLgAjhIurwPI8x4A8vqNP1jCXPZ
wQ91Gx5kRtT9fA61d0f2JPEG8JRRH/haOfTH1npCx/8sTIvGyoq8tfZUJvOP1XEPRRmAg3wUOUAl
JlZqflXEn4lfJeQqAySTfPXibXDao0NwwZpuMietcvlay3JbTIGHBdTLjDtVS2vxWkshfVvHHDHc
5OXqKvi2AOQw0anKY5SKZ9DIX0pXE6QmA4OXkn9pT05UVt4KIBaid+B78GHBzNmOavMnJPUbiMaU
jIymIsRUyhtYLFDVkpTWpnnfkplGj8mks7XUxGJSFnjDasTHViKNwnqdy1iq2mw7z8vEZ3wpoNVP
GiAQJuMdCe1Ey48ytjMbk9RQN0SQGpcqS3zDCoW1YGYA6f8luoMrvN7bzEJ40jsewZxi6Z6AE802
POrPdCYXzFcbM+QWdbykgJ502fBaom6T2qPemxrLGppDthmAEzj6o81eycELceRsaONYll6qcBt3
hwS/L/yK2dmm3HLwwFL7Xk/HCtNdmHidvEW6bLsdG7UA03E2Qa8472r9MOf3fMBUh3d31t9z7ddg
NGLvTeNilYqHWsL6FWfrDi2U3JfQLgAhZwloF3yvT4XMnekTI2VICIkEbrbCzm6BAch4/bAA4Kjh
ONcuBV2j37AqamQIja98es9QT9pfsDRzskEHUC5pf9AG+ko83qWFQt9+6yDa4WEyupu4E5rTA4wA
vQO32YBvBcQ2ewmWOBtnzU3OtC42o40In7R+rJXoaMHvMgB+32zta0xwOLiKc8Lqt22tfzgdCOCq
ANJyp9+F6mx4VvZuF4+ODZPWKS+GRsYEzSAGMG7C8EXLN720Rzyn+NsrgXIn9UYHDTjYE3VSd05e
az3CMifhjWHE/U9qrmb8V47X2oByCYsNRtyp7ld6vqozEKSrqv2RiLS3b2a+seQjx8J8/razxUcJ
eglYyEAP3UEUCJfVnYL7JL/iEEgkYiziKSpMyV5h/MQxd6KDAdGFwjese+kmfgOAYtvgnBa7UP0C
VL8xdjTOZLarD75af3B7lQE5BjWARageNEM35RPAglW+WlICP5t7yw6IKSgEzFk5LjUYYgDevYKA
4/hnKd54qbhTWfUpA5Sj3Ar7czGzW9Zxapj/vme4QWXhqaXf2+dMfXZL5+QDtMtMmAcTziyOIBir
/FNeWjImL2bCrwLfJjIRckkAky0T2d9ksX3Mh3BnSpch90uFIEuoX5BR2WvWAfzuFd1LmXPpRyDN
tB0S8KStK+ZktSnMf6NOj2EIsK3cR6gUGX+oQxuSGOgknbF2tJD6aeYTV2V8xxzUtbs+utHpwatF
KK/5KoQ7EKQcNn1Npg0UBrz14WyWDwL7bJclzmVCFCEjfup3cWLz9nRI9u/VW0FZj8HK+s0lh/jU
acJdEuC+06h5J82K6nJv0wtPikWixtHOiM5JBf9s6UTxMy46Buc2AcaPqGxJDRECeuSpzYucv6n8
dml0TcvfHugBpw3pYlSnAoTPFOV+pO4Ssevaqxgv5PP2ZLpqfcMgZWATjwYM/D+APmNrq0EqBtqP
Bn0gAXYHTq8ugcdRvGh86Q6H/7Rd0rXkOWMqCbBS5TBXgOjJfFYJGSpX+4YqJIV7ADvKfBrthzRQ
/uDiMIrOEg6wDLg5Lw6p2ZoyuB44zVZINv2Tx3a6aqhfCneGJp2fo+QFy7JG7LnKj+QgsWFuDDIj
Tu8On+H8Q09KHP0xOrGlwZPJVtCwSO48pC/oMrXbHJUXgPryZOEWcMWy7lVPB29bo3AuVP9aNXSj
CXMbnpGQs748MnW4kzEYpn+a9CZw0pT6rzbvsHI0sV9YXkEx+WS7NqewNjwq/Q5ATIobkHpbjQck
tS9K+KKUt5wwVAe1afpOikOjHuDgcVk4wlqsrO8Jtd3ihY5umfBJsfLTI/NsO88w8yUCmMik4i/l
/acyrL854E/lrclAuz/k2KE4aDnaCRN1a4kF5QGUH+YDRyUcs9Nxsp4xfecKK6FfDOAmYIrsC+Mz
az+syh/Cc5p8GJofB1y4QczdCJCRP2zyz4knU9/wP5WzS6PkNSBlb++igkFL7qb6PokOA+k7Sd+O
2BVm5R0CQ+cwyIXIZLuTvYPybvUErNHUZHXypcX5SmuiSoAIf9T8LIAXdvK3TBiwfZmMI93qFItO
04+IvjpqDdg7IReUzmZS1xjPIsHpnJwmDQZLGv0ferhJX48NCHG1KCCsf8bZJmpBXQqX/tsQv9T9
loZAPeFWhIyBWkWLoMXyN2cXJK1hPvS6Gy0j5e+k65BS1/PHWOMv2/JyhsM61zwkK3CqmKzNkEE5
1sBeOufhM6/eqwhdmWnNkM8nYu11S6oWzZAF2gn/ReqX7NyLDLjBshu9pMxJnYej3WcAlZa3sJ6k
CDRm7Gf5azO/hwylLGk4qHHkhsk14Mofl2w3w1fL1Sx002w3JUcz3NrZBhK/P/TvRGlxTH9kgOfl
n1j7zGv8HNzU2vCtqz7IJxMsAZ6eFSi7+H68Mdyp7WYM3+X2TVLjva3Ka5J/PHYOA/9Re6TYOBud
f8XAB1Leox8G5O1rMoq9PZD1nFbtcMjLL45ArmF8zum7zmAVc1H+nUSBi1QC2/PcQDZUoYLXcEYA
rQfGeTRVn0miCTwcq2h3jyDcKOOSd/sIhw9jGLxxHt0uIyEWIZ1g8zaIH0BV6uZ7wcJFJhO2Iquy
nzg17itmg4LmNYsDhOqFEP1LvJwWl6imwJ9owGY/Afma8a1k5Va8ZqZ6ZmxRSufC8CUF95X2MONp
ZelHJhbauyV/JzyHGWm8QoMnhPsWBvMjsj1isStb+rKwAIF/UZO7mW/bdNdnFyd56MGZLBHOjAz8
j/IwW9fuXnCaO4yEBpZLFkXm+zLGJS9k5Y2BLzWGXzivfQ/oRvtT+GoQdGCGvqjtTcbqWBg32I34
bTfz6KxqMeqrzvjjw4uSs07lkW56tAlwovrg58aHnrJJzD9OcArya+A8ZO3aGTtFOQnz0lRvuQDp
64f5uz4fG8D4qkcpxEhOgshBSu/XzAW9Kg8S6IaG/gAag2U25606uZX1KKoPhUNn6MiuDdtSQm9k
eqxS2YwNpWMPhqK1iqz90NFI3uyS7k8aPsfwCswCc5ULzRtUfw9rxxsMD7dPSlSSfBYFv2t+zJRd
9diTnUNsvOk9hUi0mMcclejaxJf21zIMhv3F44T/quZbbHYSJ+mytU7phJgLQI+CtqW1anjI0pX5
j1OcF5NrgKy9DByuBaizWDaOmq1DWyYItEkUjmC/Mua97F9vwX9iLjd/KeLTYfIdGdrG7F7s6s1E
QpE9OvJqgmVcwDgQks9DgtGhbSYjxEg6wIjjlKRyiKI0GK+Tc5DQrs0IGnoNXCl9E7FrzGjNty56
V99gjugmkwrKLgwV0CYxyHvVMpPvfuf8Bp6iy/YN1jj0noiSlgQsf0US+GdKNqI72uaXwabUXsT0
xUB9HU3v+rSzA1rFOIayTzBClaZnHDHK4cK5FhLgDmQlG9gYxYJbS93144uMQz/RXnAhOONfAdEA
Y31L0wRjtIDes5hSDZRqTGQudx2otJMDcWRbo/vHTNUVfPf4McPmJGFonmRiYdO61564yeJou9RT
jOjTZcqIdpnxNBV3AyKuYjspfmA+QuUj5/6Kh6LHfyPSv7z5mol/KhYoGlAiDHnRkXsJjvGA0nTU
q4sCQTkyOS3wWMzoJm6n/owwIo0cZE3yT6Cr1OqmZnUCo2zA5E22SX23eyJh1YtSsWsKTjA0C7I+
iTcSBBOtWPMbsgBo1T3PHiPPQrtGqHX11qz/mcD4HHRekEIfikJ4Zfkv4CcpnbH7WObFKBCLqk1T
f6YJBU+nSfdnQZx9+CCfsFjLyLF6oINDyqDa7kDjBcr2uK4BfwWc4rsCdOlPiU+/Tw496mfjY9JY
TTwGLczAND2VwV/CuU9JM9/Sfau6aPiiIGezbJj8nw1PhKztQLSJATJDf+sSqKMPilenHjut9rSL
D5VLLXa9qL5byp9aXVoHEHy1Wmqqy5pky5paQwgeAXoHMQQmfJS75FeTOheH/2KgW/DXVCcBgXgB
dOFPnslpsoZ+UDWtx6XL6DKWQUsSaKhYLLN4WmcQxylDaKxtYT9pj0cvNPno4+ahjd85dEnrCz8B
Aayr/QHPzAz9Ojs1829YcxKgbN5ex8W/DENr1T3DiO2b34JLvzMLzo+hK7GFu0p0awf0DQIv/vBa
8QQ0bo0BpDcIQ+5DAxtDDJzONds/vaXma6eo7y15YsPBQdieCssdT8QS14t7UwHDDzwzZKsHHNYb
LyNLY8AVAckizF9i8Aqz+FHm3ay60nRIqDbihgP2Emy+iH+TiEf2ryy+Kyws1HPtUv3Xnv9F3wbu
CFXaZdo/Yly+kSd0GG0EX1uzPNZv2D1t6VWqyPZa7CgMkbtbMvwbMBPpDu4u4tLHaTpTlkWRskEm
yQqod/NlrM6glVlWFPmP0UkmHQNpX0sUId64hgxMqZv51CckzjLq0EH6GtG2r6uNk8ReAoXEJNfB
7UBRfk1awPgzBNSYXePaPZtE0wg12xPFmeTBnhoidGHpnslyz49iHQW15sz/MmJZTfWjRy+DchB9
4MqcSuLMjckl59FwpJFc5h+Upi8pNL35CGCvFy9OdZHDl4BhRvA0XnHOdeLdlNDbHhlUOmPyi4hL
F1PaTx1HlI01zqR/qktv9Q/dczAsouGnJEeI3gMC8BhicIWUqj65j/RAE8ytHaCLrsEd5sPCRlmN
8j/F/E0qLsKMaNbG8LSqn8a4a8kOeODa7PcVr6UKFfBmzCco8U6CwntUGAkEOseQ5SvW2Htv1vCZ
xJ/0bETEgrXBN0ofyxkYIl55hsjW+BQZfIKdHLGse4q9rixf5EdjXDNLbhH6jB2b+GySN4E2ghEw
ZTHl6ZjKHfdV8n+T4/btq2FPq3r8N7M//cfRee02jmVR9IsIMFymVwWKysmSwwthWy7mnPn1vdjA
ADNo1HTZEnnvCXuvzacnc1DHRzjRNerYmGWscafFI2klZrCudozVdsSyOiAeUc4t7MCJiyvCVCa6
RrqfwpMnvQf5p9Q5TNJEfA9STFLZV5ewfrjLMjrHDckE8CJNlKuVcDxxscSpU9ZQmcLkWo83VmJd
iJ+8+YsR13WYL8fZ18QBGXUhiSoulbiunuL6MDZ/ShG7Fbc7aK/VRLBo/j0fgHGKmT5koFc+89ma
zghTK+ehJ41t+mUGP4US74zix2LEirWN9ROlRG5eMpoXTGDkKbJR54JCilE5knUoW+Z9btofo5aM
cJIciG0jlRGVcfsNfQFV2TZK//4v2h6K9RbgGRSMr1cppsyaM9fmaDJQT4Pgarm4u5xePXoKDSPT
aQbO93w9QYCjdhHM2Ri/xIGjKjoS+aulrp1faunccUyTqNJx0IwHlfRgAgQsneN+pxrExu1CfUcg
Zv+C3NMWf5MKVAZWHtANNI0gwlEioACOnyNbieA1jS8TUUBLMZmWB1VDkDoQzMS+s2WRyivLU7mp
84tJhxnpL59ZtRxhF3yO8SWu733m1gpySNfTrpmNCgLTeK4tpAiSErdgjM4VjAP6n3zVDShNyVNs
EDZgNaswWv61Pv7Wu+53/PSgCOYWj6mGBOWKHG1yGfwjvJWQ8TsuMHvqjsqT7VLMy9fuZvosChY6
H9ypBopdlgpZ6oi/eV+hWaEz8zS7CS0QKJS32MAguRTxnkVCD6Wc07n90OsjMPtg2hJkV1jPpN3B
uEa9BKSqpFNOByDq2kK+4PziubAu7Cnb5gCCaiQhS2tPnfTP1E7hU/Jw1GBzqpDFsAqNACkkrMyL
mrvmBJ+LnIQ17jMaK6vmulvM+ERLA3q4yN9qhuVNFC5jhV3O3OERcYrCoGHDs6AEsyqXRSruTAQq
8x+o1WeR3nN5dvXhblg30qcxEB20CSz6DHjxIw/NtCIPLENcwD0J3U3yEW7/lYQdD3u/DlDiDtwz
a8Ug5gPz992LLRxIILW/hXYvhs3IngBToGBwjV0J5RQqQZmcipz3AlXSYjxG1huJJdQQK0JXRflA
vUOuR5185Vii4AnVcPpjZ0roQGCUbzQbVbdGh3BqaVlPfuw03RVECNXMkRjZghcou7GnkwYd1jZt
CDtpxQmDbcHrE4yHwPyKtO9AvNfT7yDd7P5HLVzmuC1qbLaadgt7XJjsWTkjqi9FvQeNx4BpyRqA
gR/CW6cu94au48KAVHcWbMn0cJfh5MXooxMYbOFbNtW7zf47LLYMMAhdhRDDP/ilvJLnXAA0y1j5
N3G4kyft3qKOVJSZ4l4tMNgsVGWfwrNJXjmGXNmh1FbQju/Mu4nwpxejG/zK3bFsTjkbQK/807D+
dgxIacJltscaIuGNL569t6BsTcWLj2vT8joZ1i/MiWjCAtwXKMevXCJY9ydl37ePqMUVzxeArg/S
SPNZf8fVJUxPQ3zOJigVF+hkLCGwq+wChivmXi+vo41ZlNs4YieE0qXb12hUGH1oWAwvhbhZFqVZ
5ar6rqjXHgyRhm1u5/rFpQt+OmDB5QTcsu3W0LM2FvT1rH/psYtro7NI55YPEXoseGAEeTHBAIed
hW8N+b1J+k8M+1I+BAmflv1ZjtsmtNDT4+k/y8VHnRdrABwo6GWLG2Mb8s7lvUuiO2SVSxxtBkQj
iQLeguxPfgQ7OUlgBel8xNbqtszMkuQ2Kphn9LN4RUqOevMqd7tuIjwx3ackeXkFb9whZkMhb9OJ
GByuo0G99sqFfq6ILyEuLsboS4MOSj1paBHitRlrJEf1S8l+w8yNTQsqXk4Vzp08rSWOxAJjBwmF
VEwBkJC0eeacMsgy0/Kf2q8Rpql04COHfFvXa5n/bnD/RCT7iGCJgrohcSvld6NDIAC9QBMcv1M0
yextvf9v+TXvX6ux6VO4LrjF6nn6X7Amq/Vrqq8a2doHw3cK76EDPJxTS7ao/GqU3Y9ueAPZ4diE
uwh5GetrYKlgD19y96Prb6l5NVCtInujXmI2Vr0DrtTKCyuSbmajLdlHt4SSErUxGeGK0PdNGjOo
QGtRezAogyN+JjcmKdgI02+vOujJPQE9xZi54vyjWvxEu4KVPIREg4XMIqmOeqh2mXZ3QKa5Lvx/
Bs5LO8AN7TM+OxJUQ6qKOf3UDCsSb690/8TLHM+K4Rjquk7xL/Cp/MG+HQFZJvEmQnE8Xin+NIYt
4s2oDnXM074xOtb4Z6NyFa3HMb1uMnULiISW0/EjDH1IuPMqdm0YkfVUvaFJAlkwhtqKG3EgCDCq
uf6qEDctZ/m4jLLvJtrPhUiQUq/3yiJTd330FWWbiDaQ04fwm1E8ydLUZ6Xbjh+vpmzTxVZGBbcl
grOGAqBZh+GDfCBdW9r6gf2Q1/1YyQWAjW6CfYrusXVWiifLO4Sywjj3MvAu9GL0GHwFezu9VN1N
zYm6c1gfFYm2troLA27N2vMRe+HN0m8VotcA4+vU7Ez5Ismnjlsf4Q+7G4tpnRr/9gpmCpRiKMf9
4tj7ALUjoKvt2ahPMUN2pT6H7XEE8NUxaCB/Sp7PJHJbGaLNd+yiCbeMmQ2LagbBB+w6hRAy/VPV
C4ZuQDzYe1TxuwICNTZ+WVSiFyObcEveoYOdgsUhqVVE4u5zC87Gs2mP+O3hWLGE+SjgaEOeWgid
r/YqaRfbxJfGCCoXF6O76snVp0pQ1bv4KPXH1H+TcaQSTEkPk9+C5G1ezHrYMsVL+BuvWQf5T6h4
bqYDQC7ey+EZZLeesDxSDg0ayG1T3kePJ3xd2OTS9diRF1OAsYGcX5phltQS6mEUUP3FY6CdraeW
RSbagmTrMX21rrGyl8Zjb3OgPWohnBlMWQGFTCj6X5HF2EVxkuwvkbVjozP3YvyPGv4QaXNsTb9W
Jlj9OCw9Qets5Wggc6emPCwFFMh/81hFHV32wlieEj4Hzo7kYva3SFmN8iUU50I5gAqjmIuI8GW5
kmrIGUmGaJaR9okq2tNWZQfg5y+1nJShLyVNizJcMNIpePSV4p14Tois2zo4ZNTWAdiCqg4Xwnsz
9LU1LWs0kHX4YXPqjONVz1740/XemZC6sR1FUa8WZ9b+ZR4gLH+mOWlDG48aifO55tqYnTunTPmB
z4Dv0m8hER2716SMC9uYdqIgmHz2/T75J24NBaGG/GCgm8hQS+D3xv9uMckOP9Gn8PwD6rS8R2Dv
Zb4gbosABkf0r5iPKN7yKvpL8y8+VPbCmf/VMIaDrGLNWoICQGF6UP/GnI0sNxHaUQ1dp8yy+WHQ
jXoq2y5WDLiWmDzsTN4wwTTtCkHUHDmu8EJJ3zyZ8bAhpMTEZ1y6tnGTGFhW6r4sNzIvXY1nNVdd
PHwx5seIvIx4HoUeJu+PQgSUNEOipZa7ZYymcYUSe5S4/Rg8+wAS2q50tZ726WEWv1ptECjwkplv
DIwi+m/eNogWmvjHzqFM91aG1AGRBm/qnsGVHYF1/UQ3Qr8GJzdj7peTFLGzWYfgS4tVlNoMV4mO
Iblbvpn8IgCDFfvctgynOyK4uAm7NbsH9RnUzd62v5TkMZPNEgXUrxUtx1MQnAv6bSm1mZWVoJbb
dSWfw6pdDcVfi2BAWWnmNoKBPKFkQFVIwvFSmp6R8YyGC0QXu3IyMDL1s4koH/Nr0DCEjXehAMBa
fMmsJzIiOYymOTTYDSP9UJm7oghZK92rmCBdjYZFvpvsjqOnFrzho7ZkluynWopXpnwuJvRTN6QB
doXj9eLpTjv3GeoFqigV70EO3waOJsug/xjWohg37AQt+GI5XRGyW1re99B8qkzjRsCJBA2M/dqM
3mX/ZGO5Kcu/ilAYPgHmBN4etgD/L8Pi4IFh2VJ/MoTLlxDw3TC6BXjk0u7DZD/jIXcxnhY6RSTE
WCm5YGOKnfhL8q9qeRLl0xqu8egU1rY/RemRBgY8SB86E/dT/i9DS5XHW7yMTDn7dKVO17ShLG/X
Mu4dUMrxjvVWUrvqA92ZZriTsWnymxjWqUKzvx40VgU1g2dklnn3naJI8bM7Gak42q+ZcWZNxaiy
Y8WxywZguCt/uEJTUIetaN/69ksFUh58q/HJS1yNybVfPnrdZlo8Lbko1rqot4a4DMabDARCtr/z
GFPCLU4pJoa1PjK+xu+yFASHUq5V/0aK28J6JMUpJvRh2GrDK/Xc2Ziij8ZKCd1x+LPx3aWIQfkb
8Nrop2wAd8bZTKyOik869n9QXhC/MBgIjDaUv5KN6Lu/aQlydwIncf5o9TYLflDBhuYtntubDbAC
T5wGCms+4Cj6V3U/6KvibDvPOf30OAAXYWoUmE4x0H/jL8Ur2iXnzHqT+6vHZ5si4hdI8dfoWNnu
sOHptn7v4H/xiK3Vjw2ruYiZcgX5HhP8V0NrGmB76IitlUCBBMklROUPWVXkHxYU43QN4s/qN6jt
2+hm+ntsf2HxI5m/OktsBIOs+gXHdR1uAiLow6WIXFXcx4nCsUE/8CZC7L5O+1kQ3aBeBjTEDcoS
eb7ZWkKRnN6/ljC0MclpLy3GX4WSlQE4+hEaxDa518GxazlC7JXs3ZlhCLMkP/WWos4psH45aeji
dBzqS9d4Kzs7jYaGbf8fWqhN3ReouOplK2wXBvuqY9Q/xTdrlqjXX2L2Sn1p5Ty2JTwuZnztCe7w
V9U+CwswtMXPTyvLsmYxUoBrFDAxVVTKT9PI8p3M2uGQVWQMMiz79OPPnpKjDC+SyRaVrMccYCCD
x4DeuVA+q5vqsxR+1vckQo9MdgQvKT0nl59oHUk+tMOXJOUuVwDFvMyh0mxomiGMVN6fyhTJXDba
yZh4vt3KgEfhjD/h5KoBJf70BU9FYm/fDz/CeASglYgtIL5rYZlnSTpYw3MOSxk3YbeWdGeEyY1T
RNynfM+MdBRuzS+i/Yb9bweuZI4AT/p9Lz7TaKuMHx7skVocfYWU7wuNkIRHqscShHLMeuYIKcvz
bMJO/9WfZTYsKxRgLLDU9q6hDil4BGm6knA9GUdhnEZtF5sfKbnOuYueG7mC9mBG62VQvFc4Nyhi
ATctTDTlE++lNWetPjO2pCa3/WStJ55XI4N+xc4K/olkYixgKvAeV2/CZAj3PSXgH7x/WnqQ9b1A
mIAdukNFGDzwhGnDU9X2WUItyiNAeAPNdFXB7D7qvBix4Vjz1/nS8kM9z+PqPS7KJLhp2MBUCpeB
CidmsTj6t6G8F7FOAfttpWclJ8V2HrNu4naHxATzbwofufV3g/al9PAM05XxIyNqhrHSjOcI82Ke
fATZT2Rf9XwnPvxmacOrZIIMn03gpGUcoKRIyREZqnyeFJbVECxAJvjGTW5mahY6rYQLms7YU/d9
F+w6UHIRZy3BNAqCxFlZP/sVG79dtbI7ao4E0Sx/5ugtR3HV8QREKP7VbJ1mewl3FtQGsVR/VNVV
aOMS7xwj/82kM31jikpbmkFlv2W7Yuc9ZtQFiPhYNZxtEGQ9caeEp5IH/gF/yfxqgmsyySSBAdxE
xwViifiptk8da+yW/rSf5IPSvUrpRhpxqB74WFFgt+MGx8ei+pbm/UeHdpbBH6PNlgfBwrKmhyur
/E29tdFT4fh/0rDuxYvhceI5OgAHTaHnosMJlN+itBcGkpuWAYT4iNVlGTBXeCRcEUjPHQwEylFk
AMEeo4aGpnia0nsHYiHxb1Z9wSbGIFLv3uAT1/4zNk0GnDQQrTugbFB6KA244Hx75fNvRiY4n4Fr
CSd3p32b9T1r+dGTYxcfQYP1OMcTb6eV/3B0GvKPNa4ESbo4vNTWUSRCuCePb/I1tGdQjV337MDS
DvbbQFkmqV+hWmyM5DpitGtQ5Qb8KARFLGNGW8pM4Jvliuwx7Qg3z0r2N3mUrWX10XjuzIYy12L6
GJll1ugWW6rX/JANjq1j70jPKkwZ0xXVjtAzTvC9Ge8DcWJvhIfvpyRGbNJYExPzMikXOkBDHPP2
2BOane7iYiUZax/vr7zHayjyr5pBZmw9Av1utf+AOhTmZcjvyBM5DMr0wJVcRbzG67GifL60Jf8f
Nq3Qfci7hf26qks3Cw4l73mdpqtAvQm05TAG54uoCNyxuWfNHb06kM5DWW6bb65VzqGC9KLk4Qd0
NYtEgcC8QhuSmrduuDLEtybA9bdUPXJF9Z+GimrvHQTVsryzYmalwQoz5A7LycvgtCE0Abt54yJ6
EgSyqLcuvytfaXxr2m7ZvGdsOmU+VZJAPhWLu7Ul9VCO1wqRXRzHqOzD8I6CKOf3ZZTDfhx9r3XX
6c3mvIcaoXaMm1VFXZ5APcpsbY/1jgf70zjI9iYrzy2y+dC/e+3WU1aZuU+a5gKybBUyMQp9eIgw
hckAa9FxqyyGN1i1S8FAanJmXf74rEwfqfUNL7OcUPY4cbXmQiradfjorO4ON3XFaCab2K5FJxC4
cOe87g/uQ12RjBKiGyRfSztK01VvgYulN7m9DnA3vb2e/MQAT5LhL9cvccEdzSipciwENAB5CTSt
WIh2lzj49MaPBgk7B9JHGPxVApGptQdsV5BWbA+rsrA3EqWf9EmJYM1XJRZfiKkphYvMYodSED99
jsQGMywb77R78/tt8gxCNLFCACi7oj6iOZaQzKIPG2C+orap9PcRbkeHste2/4ZsN7HFsLxXL3+o
6rj2ocMb7SeN8liA2LSQl0CHCtBiCIZQSci5Gu0kfd09DJik+LiDHQ4hhrZFsuJyLyDYofhVmOZb
RO6u++mHcb3evRQUFQPZ20xaD7Gyy4xDSXk46I8+3o+SO/AFqSNkMIUNSK5vOWYmPb7GGWNwZcm7
Bype47cLmveetL+moaA1oUDdhXYsWFdVV2k6gjNa0lRjLOEUzALHAN0CT4mob09ed3wGs1harCNQ
xXVx5JHL2Bsy9snNv5QyiykCZKPa4Arpf2rzPCQnQVBXGxUc3aTnADhWv0cTBgrj9wbFXHpUi4VJ
5TWihkWaUG54wEV00uWtT+9PLiVNOfSEcsHMpza+lEcY/aLrluR1pC9l/0OrPsvoTwBDlsmkneYF
oNo8i3Jnw3Mt3lRuZMz9zV4MF75kiArCPs2kk559PWnjNPwlI7iU6XD1KjRYnXsVwQggc9s1avSc
iAXdDhQWzEN57+nk7KFGw4uCGorTnvnCLLlA98/5UvAeJAPSg+6JRWVVxffYmByjIylkaB6q8YOR
zZl03EhgYf2lJG4CHbTIm8UoAeQfkLLxZzNVsP3nr2NeHqYeour8w0TMQHbSpbSKZQ7DuiMbndSb
Vpc3Qr2n1UckVVu9eeLNrsJPL9O5s1CbmtfO/GxDHJzMpLTuPjKPTSijW0/ZTMgFlOjU1v8INlzX
iOpUCgNUgoM/ulok0GIHl5Lw8oqP32ZwCJo0qJcSkIoCYaKgPIv1rzjdtvmlqo4+1oMQMrEWZY8E
67+N+a5UHMm7JOgftXQdUoDbMHZGkroT1WCuNMubGbWI5wBenZTLZQ9Qjrj7VdCoCwFXpe1IQXRK
9m4yYbHoSDtISFjCnMn7N5KtFnzb0OBYFbKxrQ8NoVpJfU+Jl/A5FS3dGXwnYmYLDHjRs27E8QAv
iQgd9CsWe+gpMthjsRjC+NeThgvUk/7BJVJq200kVHlriyCFkglG1HCG0ePgbVqKHh0FYxaNLCy7
jDejeIWGQdmhon9Btzg61ciqxJhwvjBxWeGszNjyiTFEtYjDH+sUI9QBhoKBB9am+lEhkQJe5xE6
YiNbR8i7suGd0Bh3im5DyF6ViyNG/4PBAHE11jFVX6oKtnzy0ITZvsEGPSMz2wnNRoCZoG+tfxQP
3kFVxwvWFVG0TQlAGW2nnk35D3/8a60rBivclVev4hxkcwubTGRXW/qUvO/UOsBZXA7jo/OuifIp
ys8KaB7dwXTKslMQfanqtSC80ueFq7j1xoEVJMsVyhEIBSN8rIDzh5lhqaZcue94ppeR8iYnd9F8
TdGHYh9r1mij9ZRR67DyjFh166W39EF8LlTm1CrnY8C9RV4k+0NGLtNkndKh3ARMvcL6OPvvCxkV
V/UXR9Z9nFWyAamMafhrF9SM8AkzumpoCYtKOcuEz1jXPmkXfT/fYGA9wHPGzTmwij2Ro3bwESGW
VzV0hxLxTAH/BmqDLo3chJlhh0+MPLhlyqBRRd1nYL8odA2wyPyF9k8ZT7/dcc+o+XqQpDV7BRDd
rKKNhgkmfUspXAIduDAU5OK/XcWKrG58TmztkPcli9vyXwNkzuSpAFPGRQ1QXQvBV5Xrsq1cCN7r
EKHi0FHUhB7STFevjn0kCG2L70r1G5HqmJBGVFXvZeMTA3QjKkRv3H7YeVlxDkWMV8dayCynSo3m
tRvXBFEzzvnK5x99/jDqdj3aBndBxi7csFGszm0V0JaQAYa6K1SdL6IBCNt0/1ItOtW68iehZgr6
/wUqy5bZpWS9acaZ7AJQNFww8EJ0rUF4OuCjblcJagSmpoaNjc7h2gsa3HcsPiKgUWr4whkBVJOa
KUCfvhX6XmVzgCTVE1fP/LC6g4g4bvuNqJN9+aFS20wsknNMr42pL/34y+z+N2sR5S2B7TkS2V0i
IexqDYgxSS1x5IRUbr0ULDyangkwgF1jSuzvacwF4aZM0wyLfeFEBJKg+GOteaiVuTe8CuMS9jY7
Y8B4UPT6jY2GpkuXqfjN89ckxzj/J/iDTsVmuS5+UDOepOgjQH0ufVqUdNRnleW0aHzRf4Y+wiKW
olul4jHbFw04IG0nN+QmqUfZ/5bZVxeoVOQlQ7pLoennUU+fGas6GhGR7VrQ9wlyvEkhRzQ+6IGY
MxGWMppAC9uOmf+axei0wz8QMzHmiAqBGuMY9vozZF47SWLTyTvL0PZxZmK46qncNb7smQwGNICa
zKqgVQ43xfglom1C3gPPHv9L3fxo6G4ItmVVvwPaojE6HPp7pM4I1kWjMXzTyfR1fRZ3Ad6fFS8B
AT/BrzleKJBV6T2yMBIxArFQxSTdoyghPciPPI4AjVFrwcmd052YAHjpIe3fbDXGmEdpjhBFXeU8
TTVfghJ+lBbXCWnnfYZQ1oIU6kTJD+Jnv711xVWUgPv4nZOlhRwAi9yiMbHCo9UWbMyZR640Bcz+
qrc/kBNEmbbS2IhufO9hSQAD1ZXM+S1ZnQNnexEx3IKhErCs4MiKrVUGhSrYxso20A2Qx8/BQ3wG
oZOtFeuYl+BZL/Ej5Gbt6FgkSejkbxoB+DP5G+K7bdB99nxad9SvFf+r9FwhX+Rxn1a74V8Krs8a
pWWJXGTuZdmyKfWF/ErUH0RfHfIMDfplmpB0sFfzkNScaJqizlUwDHUM/oaQqUFzivuX0EtAxBgH
9qZKhrTCT/ubF+ylZ2ZZQsXaOxVDLZEOIOJW4CMxQ5m6ufAxTyXytDatbhMr1FPECKcwBlFT1usR
tL6HPWCmiHS6i/wtRRroy/nWVB8h0v0hyVfzvyVlmJI3+JiiewMh0N+UzXFsd5LFPGmbPjLpvfV/
Zo8B/ykRdGnrytul8LJqsDDTmxQ6SDl9dj8aj8AVn45V3MwQ7SRM84pIR2VeAYLU0oBcqVg5RuRI
5PBdMXcePdQqOfuPkXF0TMeb+eVpiueFLizTepQd1FBOgOU+wXtAnN33SBPQdO22sRNc6syalOKU
Bsk2wFA0IkbE1HXx83aD6DLh0fCJ19szxR3FZs4nAB5HKlUPQOeMaSnQnIzsDtkh3MuOt8mwNpJL
QoKif6CBIORhFiJjFPcJ9+yYt+NuJITVQpPJDHNY6QzuG6Cab22xgfeixxtoTdhGRhYwhTuqjqqh
23hKuNzvannO1WWBtycjUcaLYpg9d67QdkIV8cPf09XRp8z21ZedgUULO2B8LygzbBKga+0nx0Va
NGej3VbZvUETMPzV1NpVyWVUvxPmtqBbJHog0ef0jN+OCftQTdwWpHY0+TFhkV9zYMvm/2jRUfuc
5HNds6dQN6pvH+immdAJzoop2AgRrspq2qBXx92gDRIKmadKCxRH72PUOXl19RO2SP62IGMrZjsL
qTeVvc2gUzmcfRXLfs9VMjDVweva3GTWzoLIYj5AlQ9MkNvJZjxlXPwoun8TeNsaPjiOdyJyTt2w
bvR7ici/sZ6WXFF+X2L/0IRHkzpQlWwK7EOgne3mopusV+S9nT0HM1mNdNJG8akpEFZlArcxt+KE
LHPQionvzNCVITmm2rXS/gWsJSTlWcwo+35nY3nU02/RpszgMgTcRyKbib+ONDox/kRNClbxnRaE
tsFkoFw6WfI1IaEN+3b4nscuSUZMYRDyumNU7JjSKd4lRw+RYKeSzJfNITHSTFb1vWodDawwDhBA
5ihuoIqBb3yLTKet/VUWxPecHDflMoTHYPpENBDa80S90SuyycTKN0kttT/a8errp5IqHIa8M2Uu
LBbMTJqOQw+p6qzQ8/Ctp+TKv0/MOFpePGbqeKl9slXjtWQ0DurNDhJByBTcyyiO8W6hMlNUJB9w
rNV/CmiaqLdwb26UYhsGbOd9fyeHl6D/jVH9q4VKSRFtLJ0NgvTecJArWFoNf/ZyIgWY+dNsPtro
LCcUvg5Os20XnibvZlV3kzgII0P1MzhKfmZgBjUZhSftbMOK+8cX8xwJZjoSj79QXSXEJHnvRn/s
MqRDCIJ0G6AYSvVI3KQP2zZWtv8ZEeNZ8q4IaYlOi3g2Q2DbXJYs/DK2FIGbmjsT6m6uqHtfYoGt
01jwbkdXS3mLQTZA0XEaaSLouXGSGmhXpTBDBjCJAM9kMKto1aaMKlZsL4tGCJf+wkS0wHcdN3hQ
+cArXCWYGbiT0NyuAe0YaFSNTwG+Jxy2nrErvfdh2ItS+mN/fs/qjFW0gc+eS4TYB5lcVJ+jgHA1
17A8zhfoXzkyeIlfWsWvLW+D+KWEny0rtMEct22/y6qeJrRzCNvcdCp7CWr5EN9Fz2CwIHEiTyFy
t2n9FUkh5id7lYSXwragDeom0nQmVIrRuZZqb+ent/iqmQ2QWo5WuWA6Nj1ki8Zb7oisTt8ndsNq
/N0irCmw8KSoYERGvYEUI/FQvBX2n9Udo6FlS4iJTQlY4dhrxJ3fIWM4TwkOjYauzGfA50H+rbrj
1IwoSwDyMxFvMVb4OvllgGk8m5tKG+p9b/zfrZIFSC/me8bKpB9sydSSsgpxPT6aeqg3JfoTQ8Wn
zs3bseel7IpF/ZHBTMIfMGwtYtFURYAlwNEx8GNMxiIR1aaYngZzXspl/21CFmOTDqSocK4pEZE3
RszxNRUXHE9aotU7BDArszbccIKHBNmubEz00vNs5BFOYLoDc+3rxIni/1a7VSXf9SFYE1BIK/8c
ePxVpoMdMXGEoTXGHwQGYB3hMYvJQ4/Y1qRZ/w8THOO02mO5RW60MJ0xT7CfmKPjG9qXjqM1YRNl
3aWcmWyy6bGaphweMYp7z4eNidOnGZg/gjfWEPyHFq+2uaUdozpn7YpxxeNjxgy3NBuOorr6kNCk
VVjDW29ntj/cWz7ilxwDQ5KR3mbKz5D9F1A0XBXmeiIEHq25R46tJIprNmkES5fvOGvTsfktDcj+
Qw7NIMeeRMYgosg49FZS8z3KgDaEdvB5OzNrVg/724SDJtdTOkNMDzyyZdk7QcN8nl1FRInc8dDk
FR5xf9swQ++b77S9EBx0JlV8SST2wsT0bSOz0qvxlBnPGbIg24cEHUE/eZh226WVIHRrYlhPNuES
AqmHbwcng+2GWf7yB69trm3l6avLMXQyn6pSpyGZzs7HB0YD1jrZTDJehwiNPIWRJU7kuLL3VrqX
wZcZpb1pk/BcdszaUunLqkZ10QGsNb8D1qM+XsyUAVakLTWQtVKEqD7LnRhTut25RnboUFQM6VaL
2pXFqyxPro9ue8yPEtIRm+GdCsY5638LOvcRjY3S4fQGDs5lzu8u1q16hr3nTBUGX1IYTGjPVQL6
Or83cN69+eMd+CtilOn6iIBjbJGPnwoE6cSYLyJb3kVySopMtMzUdJdMTFfQiqKfytsHH8OWrDsY
V1wmqAs0xd9I6YHQG8ZrcMyLcsISMxM521WYKIeyCs7ViPsHm0wLpdMwGlfpmf7qGSVvdSEg0lVn
O6+a3FJzcAsMIgJRY87iVm1uBtejrdDsdnT3ZVAQNyaRUv8vHZNxUbXdOQxIw4QhZ8s2LdwGZtHK
rtMVncVG0qiS6EQ99kXUVl3LeiygktQfHtZCr+YUDa1upZTagf7/LQ6Y1luQHY4tZGqKqJWN+CFr
i6VGmyphKUjJvhlbyLUw3QwNJGxjrSQNZjuGK6BLLXxrTZO2Ep1vywHy1PpNq9o/PU2qx7McCeXf
xG6Mu4Ntq1haqr5iZ475Zilj4c412gMt/oj04hnQZCosdptUZWbROQ1WHJSXi677M+H3TSWFc1BC
i2Cu7xtnpY9WA7LvBKEOBGdndmYzx3M0v2f3Sf2gbJp01+bGWo/eTMb6EgmMyfjSQ8i82u9Yovv4
1i1wNC3Eay062qiaJTN5DMbwOUpHhH2DivbRSkh2gyDZbTK5eJIogqy973EyCv83H+N959uzPnaV
FcWbYb41uQ4ZpwaMnfuQMGD8NFe7epjW0dRy5FtfdkUc1oDn0IfT3VjXoumvOmJvjyu75h7W0Nq1
zxqNFWEoMazr9NGb5j70bTfVamQBnGrpeA4k+zWWIeQ8pMkDkpgqwLl4b23Mmjl1L3AngoFVHbmk
Olup7nknMdvWd2Fjun3ksUlH2VCCjiPlAfMuyvwGp15I2yNesFqXeUTrOosauB7hUAs9osP9ULWP
mOmUGv+0JqP2SP8jW5buSQFsw7LTx9QX1m48kqXXBMSxRvQPZ4Xnvm2BL+DuyP3vCTGv57cjG5oK
fzlopKC4qRmWG0lfoRjBz59lv8zKh5KsyPRV2davHc4SLgJblH4lWCayKmBfa69zhmsjFra+RlGN
A81oJUJGzq35H0dn1twmEkbRX0RVs8OrtUuWZEve4hcqXsJOAw008OvnMG9TlUniSND9Lfee2/Jd
7w3UvjYvj82YQurqVixZnxHlGjl7g36rOSqbgTP4yhpTsH5L7DtI+SZ8rF0ql/Y1xB2U0b0kJ7tH
GEMYgHSYP//JsIfbcUT8CH0w2++0j1mHnUN/2Wov+iKN6vl3ar5aB6Rq/FTmiIE1VmDO6yUWQ05g
qnvwIAQBmUzqRn8L5552P6PzBaLRpMFGW/bdgI8xI6CC0b0e2NaW+NU87uWoBOkZpfuZbXayLH95
MBTfWQvST6TiNcIU0FsCqrpG2OvsM2LHjMZ/nNPsCK+QULHl5SbbG+zrtVQEf0QclRmaegfHXhyC
OOMqCeNhay4SW0Q57NntX2X3DzhGm7DdzDL4M+RjyTjL31H5EQSXs2SF3EkEmgdnGo1q6D6PCcMC
Br+zjyqIh9HCKDsmN8V2nd/Ic/lF8tQh7eCA81wzkcUwfwwgELUdgHPx4dAXKmutUXu7DdnZFeyc
e0sOicJqWGNEaroB7qX/UFdfs4urlfGuskPcbqSi1Wrr4V3wS+j6wTHDgWiyHhrLZtviiRZle5jc
jJY13RgstmvrVEzPUdydFHHKZSvONvYMRxar0j1HRblPiUiHzPdpD92xDGwgGD3RqMd8yaFzb7Ww
WAWiS2VAYw3lP4OtYi4Mbh5o6OWSLHxSvGeNi8gLOZKFI0YzdkxzZ6/j6tAO6OftaVcimSQzZpNT
73lIGq0g3dUKslbbfE6D/154EyKtb8kE0gRc60fWKuv+lNI+Zy7rZw6rIuxuxJWvbbbefWux9pwv
AN0eUgYUjYCFoOVlUcXnAPYkAwdwdTeIH4TgvAQuTXLHNrEz11ymhAbbJyvot2AFWvk0Wv2SOfKz
ZCeP1LOtuI1Z/2RS81SzT1HX7drQO5DG/eAUzWuXaPqKd7x7oFeLjU/VIptmYzrDYaI4CbsIctrb
IjUzqAoD4hYtqrsB21pexwftTSdHBLt6qHbN0vXArKOcJyGG/ICAt4MdOenEGYj1KhcfdFuoUsQ2
Q1godPqSxm9xaV7dEBkwM71uImHpuUAL0FAfltMtEsTk4KHC53oIDXBnnF0TB1qG66+KrDcLmy37
ibQn+5N9mUUULOF+2yqX2+h/Xqi7oejlRR92To3CIiI+d5bXjMGW024CXrHa+NuXT46XAY1mS0W+
qU4Bg+AMnMSlUYwD2/LfmM/bmmapM6NTmKS7oKiuuq2ODXCGgI875oCowRxV7QeKU7qB7saHn6GR
chDNDf18c+Tj4FCCBCm7a4oqAwpZoKgVq/DSxdE58vOr3wfrYqRvIxGxwezKtifL293Y2NuMxMLC
yrYOotUwF1vL9I9xCkaNNlgwEDC5STDB+8I6A5uV6sWhkAhfsxT7aOQhISLHoabpafkxf1jmBFa6
0vjwFbItVoirsZFXjVMzBshTRaQ1sDWMHFYDFMU+242Dx/Kgrke0gvj3adeFL4grkbtKHQP0rAUm
qxpmlovbHcgHlONdBJfG8+GxVO8JDWra5lz1jIq4n6o6PwWkUvltfKaQRFEXXVLMLs5QbZKUfZUR
783J36uu3tTU5YD2keuqWxcZry3u246twIgBemZUMpWcxVG/YdGvB2YhIoEzZ24i+Cmi0rzDbGU3
Nr9CJNjKt4t94jBX0dGxJuvI8yA18UN5DlayN68jvwHpJ59BbvKO4Lur0ZEHmFGd76j5JD8wyt5N
Jg5VLNYhKIYKuFQo91RGuzSa30OPbKtEc3fSB2H1du2vFlBYwjZfi5eyWucCnR98wsFpVnqmOIy8
p9k1GBEQS+MC/0HBsWhF/IkhVwWOywZEHOptz+A1GuI/HUmbeYmusWx5FZA6w4aIgH+0CCuQG+yd
GSF7QSmGX8fJipPrhT+285VLqurYuIe2d9bmuNP2iDnd3EyU/mNivBghoRRdd+6if/30U6brjssx
i5f6yDz5oQED7VO5r9kcbmLxq71fw41ugv5imder5p/t6VWMTGIsBPNY+9gE9DlFuwHBt7Zxmgjm
BCX/VMt+tuCSjyWbY9rJnCMCG6/BDheqG5C9Hl2cgj7Mvg/rj9MA1USa1M57mqEXLwkxhGHdZUqs
woJOPlrnCmhFoOcPH7nTgGm0N9PzhBOmTsZdYjDYbJyjaXeHukhOLnvVsX111KUf2fwIxoBR5ODI
Zo2K3cGDNITH6oIDb28KA+lG+AwrEMY25kpKcRQN+9IZHmN2x0GOZyHFOGsFmIkq8lGig4/WwxRI
RvuK31SoTVu0f+dpPPhMVoKh2XkzmjS/57rg057IVQCEAAz9cRqaNz8ojlkwP8cWMzQ/PTjYwCUE
5kEwr5zT04BuWkxErXogGbx8B4d5N47vcTC9UPQxIRWbPIRWayOFcCQciNSt0C8UONCDYwhrRmB+
j7Fg9hHZGbIFszgyCIpRpbKcRZBs5SbQe3WbvEtPz1yQ0iui6p+Cmv4gM/s5ZsnXE1yimHQWc7Or
avGUI3HoQ4tI1O80fmVLvvMN7BKQHVXTov5ddg+wZgYPmpx9avm/DYV1FJwYa85Tx8rF4YzQiHz1
CGUlMZGU5xdVpy+89JdpTt4DN+eesLxqNZpvJlN5q3lj2LT3JeBVBFE1O6oSsZbR/EgCfwhz3gPu
/Z3qHfztbYLIL+n+0AlSvcYPFPoYi5CZXnVCqW17KGIqUEZ4anEZFdDuM/8kze8mPrTcjTxzJ3cK
XkzS2Fvg0OXIJ7BEGdIlRPN8GsLxp8sZ2GNvy8lmScikNGNOSfC9E3VL4H52dbqTbIYnibN1ZLFk
PixxOMrnNkLPl2TNTzWS3enRdBWq2E74DgRD6iGhHuH4CYDJmd4/zfjImOJzBBehhXRQp+ZdmAvF
k5YaaJzr3JHl4inNVxaY+a6nO0VL4KIPzsSPi+ArFgKrZYO1A/6qYz+Not0tU9jK8vodebeLGwts
XQz74mXs3gXe2hQeUDQdzYZ6V3DZ17Bb2Gw+JrypTeO+kQzyiojzOerw5njlcmin0PTSRxqdJz+D
hcfir7PXPoWqQWgPK7IHUzC3shgZVAw3o8TeCcM8j5zH6QQmUvv/0mpZ4fKHuVggHNbOwDL+xMwE
RoR9rYu+HfLOZGzHUt6akPlSMh0y1q8hJt4yq46xw2aua9k1l6uOaDCF48DwmkNpksyHx3TS9NaJ
/21V+q3luCkNi4LLQf9m+29Fg8CR+lrm8cJ6YQHWnOz4VsE5qeLhqZidTaCSjxioYyCL01iq28DG
QEzFwWh52pb8hwa9jJ2/8sfclf+3mcdz0voMhOoVgP2N1LyqHZFT8Piscdpotv/WYhDyg3cnoXEd
62MFKKIpkKfY4W9XuCma1R7Yjn8jgjDF02ZG5VvLcUMUAYLydH50crB+fIYyFgR/VZtah+cer5iY
h5eEwnue8E3l4H9qIHlyyytz8McY30I374iup2Bn+m16Yivst86hgjNj/AcFD4Sn0MtZrXjP2meM
ZmHuHWot0atTEhZmcSXF4cnRX3Xxpof51Dicj437GNqCu+drCXNxgfLVztocsfyBdRZdeJrH6eDX
DTC50NzojrFSgmU/HkKyAtApig4qUXnpoCyERYjtgbK5ae5WhaClSneCiD2VI40ImJ92/cn2Pa6Q
mCSTnkKNpsFFsUre70s7eXtPIPj1ABA17jEp30SEFGVJESEKoffDuwSX1OgJD8Gy6GuxIDKRQsEV
2+42t8569t7ittsr274MabCz2Tm6VbIyRX1s/HHrtN2p7CQyICRmjCz/NVF50g3P4XIJaoV3uNg6
hFrZEwsR39vqun3T+d+4/Jo74CaN3AL45hhiy1QNW3uOj6XQhzSfn6K63oTontkCMfnOV86M7Qtn
sz0/2szAot7fcDGjbyphGxFzaX52Idnq4TqATtoI/2Ip9iS52PfIVcrinEZcJvFAfu8PDwWGHtLz
oBiPMy0UdEbS3bmD3UucgamE5D7E7kGHsBRZwkiIIY3po81hbDjlFmesvgXs/DXZLEma7iyyljBL
OP7SNSwuV1jT1bVMalYiLAAT0myF1LjLwjNImm6QzxHiQe7a+6T6ta6wE7gxuxFK3xZg0Gx8lXSl
FjJMJ24eiyTYZZn3HWs0G0LtTWfmQNwE2X3pQTKhPui3WCMULNt6lCSfNcq4EbH3LPSxTlskxr9x
hyLfx6u5SBE6tC9mPVxLgT3FFFfbD3ZuW+PkGo+jC3I/T0iCYPtt+Oa5DaNDZPsbd1A3w/QwzkHu
YKLqTzGGtItHMvgc7HoTrN2fyhw2Rc1hilKxYGI4mFhq5T5WKGEpud2m/Sr1Z4tEugr/uoy2ezm/
hDPrbV/uCI8jxbkoPnNu5CSdMOWMySnRDGiz7svzknvN+n1deD0Wn4gFvGPqxYaUY4AW7ps/XIO6
OsdhvhrLu79Y6jElBumjaIpjiUN4YAMEBIEJG++a1pyP3n0hnVRw/vJsL5uPYs5OfvfsQJBJ8+mM
2WPX4GkIvfFaZDOWTpwAiMZtR2P6VqtspPxbwAI6+FMjGbB7/TJN5cnX1t0iZkvE9ZuTMCMbvU2H
HuhhEvAEgbp6GjUkhWXklovjf74lyQxMo7yZfoOWsf41mohln2ZOlH2bSlL+aR66vnfB5mTjByo7
0pBi5kIqDRh2OG1EDFW0y1KClEiz9IFXyDrfCbQoc3NppurZNsm4Qn1SZeVTaMEh8M95nIKvUiXx
d7lBMeI81ulPXPl0s4j6ErY0jVtsmeAdRxySgwTk0pjvSckUc1KL2hgIBsRbJy8JwUDKP/70DtN0
aHUbEfVHMXlMf+pdPsUY4gGBd9a5UfiFQrmOdGyho6FKm8NzUg03BwlwxtFmiO4SB95znacXX0xb
K3f3uuq5P3scFj7xNVdXvs7RkzFRzoz+tQtMrP+4CMr6OZP2aUrUIcC9NaMxVpbxZAQ+VkkGw0Rd
2kN/zSFOtwlM/nAOD1OMrNEGbL3MnMleyA0smHRTRtufY8jK6UILBJIHMZqLujzlo1i1w0dYdLvY
5YqEHqf9dtWRiphyDPH3sWRCxJ0Up8WI3tQCsq+1oz5H4UCFxfG2y/vy4BruxeCy1nHMU0/UORip
tAQoSUaQO9IZLnp1LvnMRs8rGEyilRhnCrzEXaly0ZKjnbMzxosdZnYOcDM+NOJnIjTCYq9WZOIQ
QkHJARbDnyG92z701rRvDP7I0sJkgf7MhX8R+QB7pwT0lwaLK5PneWr/IcLbq9R9TZpUMV2gF8OU
iz5Vo3CE2ttb8i1YYr0zxJo9Mqps6YNxL3WhvlL5obXAXOaGnF18rH8L+jS1uF0M9hqF6XxaRvc4
RNGLIdUvR8l1at3LlMl/jo8qqEKbKegVvRmCVM7eVJIRPwShxaDHYljZ0zeW3BCgVEHb+jP3dpDa
vND9l1wE2NkUPIWje23Vz1A9JYWet32CKadJXhkmr2MZ488CGPzAvQYbVGwa82Wo6ZeNa1PPuyHK
WdaRlqol3xFYTK4mz5sZ8sct5x7FatM2hHrCRTcr6mNulAEWOixyVDCKLnBOiZvJyoNZFy+t/27Z
PDMt5YPt+CCVISRFcJl8RCKjIqNW07saAfvwtA1uuQEqz8qOA6fVBN3B1/HJKexLSeQOoCYyTjN+
7hQU3xA3f6baenNCArFp+I3SPxSdA4QEemVkursyMPaMMFdU2XsXLlUWiJ1BKcyAb6st/ZJV1rLg
w8OApYsz1yjUMc0mVhge46Zq3cVsNIvurljxbRPe/Urr7cRhGiM+mJRzUSDxO1/+7Tt9ND2a7dJd
z0V9LiHn2ax/K+NfJF9ywvAY0OLUxqZjVQT9zkh8CD6i/WJkiJ/fQe9pdIAb8XNWGZ7OOnvpSfJx
pSSutTrmid4HzZem0u/VvBqGu0d1Q7+CtxzpW5ffahxcuFJB0bwFcvyQM2ogTei5e6fv/SNx9aWm
tbMxJxtFzbxHQT7G3xNDluTGNhakAj3WkD7GHWKybJF+rDWozsghEczrHlVc3/JM373KvBkV3OHZ
BksC8FF4L2Oh/7pxv6+nfYBBsmmNdd1TBbrkbxjRn1p5q5ntbMDIQWjsngyqsslEmDDxTXcm84bi
JzUCgpEWp4BIf4givw0TDvTeDF51PXwqyGUPiVoQ6eYJGifNUgzZaK7sG9LZm58hijdGPH0uRYqJ
Yq22PQBWAf4t8dngkS74AEscsdIcob7NuHCa+kl5+dEk38jyo28Y8I+s4iH/xrcQe0jv8G1W+rmx
/afGJnCFVCMLWTUakWeuhpFZFjMtA+1rWl5LV95MJnvZpAjgCKKd08qTW5H3WdMgSsTRCE1cI/xs
bdTVQrwYnXkObDxsOu6IOEp3NqqY2XYuThXs4iTbqRAxEYIdV1NrZdYLGH9YRtDJmNlcRsFss/I4
HvqE7YdIqSKg3liqvWeNszVF8CobWpsuH7dtH1MlOkQ1kLZSup8hmgDcXb8pBQoBJM9en3jYaCf8
z1DXy8x0qRYQscQGce8RiOp4SR7qU7Fkb8MbcTL2Fm3cvpoqfnLC4a5pQxlpAl+0QMONEiE77DQ+
+50C09QxuqMbvpZIQUSeMMdUjyFfdW2U88MYEokXxJL+sNiZXbfxqGpVZjwztyAkcIAujBlw0u9S
0TVjDR9o8VNrALNE4Ze7HItdltC16He6zV96VJxCaMyamvFYAzMfjTyzR6b0vvPWsLAocF4Wo/qx
BrafFkkqzbwaC7Tk8fhose00IBjz4dAul4cpGbdeFW6E43Lq+ZskDIimBlcBZ9akYUEmvZ5hABi9
tfZw//hwXh3EKh4Drz7173oohnUZLMFgqFXq8EPaAAMpPDyl2EC1f7ljvVWZBIfebOgw8IqnY5jh
YF+g1DTGC0pbxeI+FKh2a++CF4/42whHmQSN8U/1ULKqj6qrKdrsx9aZTqr2TrWaL3VZPJdDvotK
yGNW6xxS+yWBBmR3SGE9RheI0B32sauptZAo+Ja3ZzbypBJ7JZdJY1ifWXn/FjUgXB/wlkzJhivn
/oyWE5V9mV2aBIh6RQRAYQRsqpC+Ss7Ozaycu885m0QSYWWNaxRTMpa7MoNRJdFDZ357MtrueZDq
QtTdtqaYABtlf9QFgok669nRG/lKtgGOXA/ChrWRQ0Onald3TzNv1fWVudgFxwtWAfOttXqBKotj
3e+5omTm0U2Wfzvbq0m5CNjYiuboGsO7nKqvMNPrufJOnZ3eGHIzVQLQQsYkeN94i//9ewhZ3HcN
cYyK1xC7Nv/hw0Rwfflh1fMx7vPfKi6JMzNOOep0t/Z4FNJnZ0D8zy+yvmAm1aloa/oMi8r45FIU
ZQHCxMZgBZEwflc4EzkgCRqx4LrNpAWrnJWTwJQWJxS1AcWYxJdtNtFXX1aPKPz3LUkGsY0g1kp+
Ra6fagv0rzTmnZmjYQ4n5yUJrL+DC0AzQ9A1Uaglg49OkVoa2PjUMpEhScqfvfBh7Jl1VtBiKrfP
1oGYD9rWhFBjK3MVq4YQQjGOngizWtNVFyuqz95Y/sv9gbRvALIyrje51RHt5zbbShMwZmTHkmBi
rht5pFLF14D4wwwOFV2N1/4pUAeqOb62AsK1DwuLCZdZkFtfhCvHz16aXOyI+qXEh/fskNfdqPaF
5eHGguJNvBK+pEQ8lWwTZ6dfGyYCIdO7WIIKU06YSqzmwIeHjMzY6MUblfdqy4DppGfrEqUIZihZ
22o4W8K+y5QDv6zOSR5uy0r8yw2UPQ16oMAjZt1SMb7wehvCM0R0g1vUZLtGjaIDlEQ+KlXmWRYy
tuLZRVr2MLERLX1WbczzkCDivp/nl9GHHahiAyu+CLYz9fWIVMrM0pPvs5DK2f0Js0FSPN7Ttrtk
4d20ikMshlOaOt8khm2kl51qwYXciLPVsfy2ibLyUciBp4zraDUG9Z8kTF6aeEKX5j7mIZv6iZU6
wbeoTkAUIA93qo/Sn1+Wj0pq8G9CbnkNMMhi7mFxlTO8jOMRq238r41ALdSGvPbGcE2wWRohV0Rm
n104ztkw77IkpIexsL0k/wYJcNtybBuL30jNhhonkZfRcF8UmyyjZ11i4S0cA9gjqCgeZFEw7Q7o
lAYLRQKFFvA16zSZYmf3aIYmIuAcbpKkc5/7KeeaApcyihsxvQ/V4K7ZnO+9gpw2KuWHirDOyuxB
plPFoCEfevM9CiXKK4MnHoeAQ8ubwxouvfYiXEYbErtb5NLhjlTq2K4JU+zcdVJjR5nS8lEJrNCd
iz6vG7BCVosEViXHOfBfy4xIO0yai8sJmcpB4fFphfnRmONL7y3aFRntRDhvBj18+p7B353sfD+5
FBB3US6a6xZfF8Sem9Gzfleec6+iZt/NELjM+Oj16nnmc5cuupQSHHTiJIg0vgMX+FU63V07oO6y
KlZ7xWtfM3T1Qko2fS1CxQlYPfd0ax5oODuq7n2cvQgvOU79/FrOBqsoHDh1fi8BJ0gH/AXLa/Yw
DJUB1wmQ9wTOYegEwYB5RMcHoglpcaHJoNAabi6Gf/qubRAvXHe5DzJ3Y+vi7BIbbYVg80QffgZ0
IQaHfNK7IQw4dJqj/lbBO2fGhxn1dzNgRExEiGvendlbpZI+XBu3HizSRGnqeu1zgIfJq6wPbwqf
EoZuJbHgDYQVNAAHq30GNIuBot3YzmsOQIWrB1IVCyPUgdZkXOYROcXAE1OX/mvK+sjDnOI5zS8i
rffEz3Buvrraesan82tzEsv0zr760mTuwR0h+6d/3IL3E0GIdLl5G9jBjn40SxQwaaVOpj2eiTHE
X/rqmAU7zhSFWe71j5m/BL2gE49TEgXILwsF43YHGaicvpqIHRDuVhtei4EtkB3w0zjxUPneapRv
hqvw3RV00wDjGuswWNEhNn4khMCuk/vJA4tu9YpiFQ7ErPh2O2htQ/DayI8x5yOKp7d0QB/NnNQE
xSILMpSxl44Ooy2ZkDRCdNPELd7PeOrCEj4RxJC8AoUBLHrZNsx/0gzBR+T9uiZnZQXCKgcWSKQg
aPTAwQ8m/rb0wxqXe64ngqf7R5kDG+/CM5bHS6S9T5trodbWR9BUDy0kBx1kr5PpkNf+rVv56scg
rnUHLRNBMNsisxp2Bk4nP3005wEPEmYyO0QDkReSqWlxlKbBkCpc+GKbmmisoCASxCMeZszOmQAa
YbRib3g9sEWWGSlRoWMEC2qmUoVMfc1a9GhukD7rWF3cGBGp2bvkI/eEc7KFZwuDrmVnpeqU4q/1
ne95Wbd43hXnBvXZVzN6P3nQXWe5DKrRGBSJG9IR4XZqmKho/T0hb559Qs5Tw3mug5Z9+rSOYEPY
LEqgTCu2rzbuoK5Jf1RdIZbkKw/76ULuxnZEsMa8/zAhvu5SshN4REQXvAOL/zBakrFwhkkEnqUb
rsIBqGqluC/KyXucB9S2XcWmvqt26KfEup1YnmTsoitk3A+tLSscHICm8zLlPKyA3kBvN4yvIp4Q
H4bR3p/6vUi7Uyg4mC2D/OhyHq/GWAA8UlRq5bcReOKxqtmZeRo7sKxQjOYxCYJDqEgdrDFvCDV/
dMK+tYU61D0eWosCt1X/sG3ckppFK1N3op5C1DxFOxDEIEMELcMOUyiuqcL6dSYsa5NvfLZo4ikB
vfJheTgC+hw0DwgXRnAi1cB407SZH3BM3uZKERzoPyIrwYGQpNd2gYqZDTswoS/OUN/snmE7YwHg
Dt1Jj7BDdGkduW3oUyZk1Npj06Ct/AJ2zAchAbx9LucvQ9ZXqwpudcZovmn4mdH/PWdl/WjF1d6p
ibf21bPjJkeDNHW3y98UUAaNmagkbA1xQPjHZR7WUrIrbYD8SumTAwc2cOF5mM3w3pPut4Q1mFDf
7I7PPWvgA0yiPswFMnTDlwjz7XMqynsYN39DdPLaF9gibFx1gLg8EF4Eank26cFFSpNhFj+AiNdz
/i9QfKVGcARRdht19ZfpwRNREPus4HIesm+oSPa29x0EZ6D92CIx3OY+CVlVpIV7yLi8H3T41wHT
7MIqaLFp+W794znmR5/PR2aRz+5Y7+IueamDeRtaI5mqBhOveAgwqMXHvBBURAZedSBVxImsoqx7
cRt1t93y2kgwlFSr6FKILUY7ls2EsWMLGFF8hFyfueV8ZkO8bgr3nrVonycqhQkwVJZrtHVoU0eT
9LyA9EMTk2hgNS9WGr4WFnzqoA5fHGG/EvLwqxl1jCqAnQovwk8OYDwevWmAZBb0x9YVh5GXPy7K
x7huzyynNoHA6eobFx0Fq8DEfy66fZRCvss4vymsMaXSRnvOR+GAO+kmjK6TXkcpzdzgYuVGdWd6
KUy8DOO0DQMxqklkN6J9LpOTJfLrZJnveUVAnDK3BCDApFqAiIBcbZ85sIfQoB7aS9hjVQUgmJrZ
WvtXEyLiyPzHtZYoBtE+96HcceVvk9E7tPZRu64JaqRwzp4Js61KngiPnlYDaVVd1W+tsSBVi7km
2lRzQoXmosHVY0uqxJRtJ9slgkZtxqJ5tHMW3/wzyWhNnvoCmmXEwA/7Z06IF5RLa6RziDUQ7blf
wF3EoJVMmWcNCKYRjD6pVyYk55M0Xmw0PpOZPbYKcHEVI7cwqAVr0pFdOsC1NcHvy435OLTmzc3m
Q2WSvTOZ6G1U3hKU6X4PfXDp2v5lNIGwqkr8sZT9EZT0gc2CCddoSz2J6ytUOUdqjeZ7TOVeVfO2
laxsrbTcR9gJxzJ2trr15nWZJK9dYOF545i3IDVE42s2Fa+2IlGEbT2HUGAsvBlOKSX7g5vYnzqj
JwP6e02pyremDrczB5FnOFQBMJ2YS8iNxGHwoMz8S8be9/9zfmv+SG1SY+PZ+BeH3kstQrWRBuZS
gjAPQTGeCOo75+n8NxARMpc5eA1K3OpdmxxJWN2NsEm5+bBBjXDOZOK/98H0Wc/xMzO+XUFuZKP7
fUKvhrSyv8M6igCZRuu+qkZo9FCPBLZladc3xytfjXIw0SMOn8xyy/2SNT+0WqC70oe45TDVwdJb
Z4g7upGZFuxidi8OxXFeYlMUNaq5hV9Xzavaijado19kmWEfz6BFDB2bJ6fCUpiU9o2aeEmaq++l
57K5RdCk7FOqg/dhwuQY5blewtU42zrz3qqOLzCBJlbH1dnLg4tTaHdFQUFYx6hZV0w4ZYBrCsGO
1h/oIrLFBtvY5i0Jq/ZRB2DG+Zu/tc12twm8N29gQ2lq6teOTv/BCOVbCYUi1DAF1MiHMLJ733ra
RNlSEIesu59oXibKucWLm5EdHfTN1+w0L27mOGujAaxnDTcUrIwGc1RgJv22Eyf7WOcMk6pTmyC8
SNG5z6QUltc+ar4dhxImt/B+h1Kflen+4UH9ospVrH4a4Ej8aLQUfK1jMOFBcMEM1inTP1gIL6nT
+xcXMTwOqsLg+i8AovlZhK4sBetkFT4M514MQl9LM6F2H6OE7SFj9LQEmFLhsBKM7wzd/44CUz87
OjcIjyMPcsNWdLLZlAzzzIomqfBySYtetpB/q6p/T6sZ/sFI2KED/lyHJFg1irGuPfifXl7RTLfl
O+6Cq0bwunZJeTiqxCx3DRq2ddgbX6K0SXlbUtFsslAGfFybPoURqRJVHcfGYy0JCCkI++Y04qJ8
GkyEHY4CC8YkB+EBUO+29qaj3xXZrfGaGuOuRAtVkBsaP+UzWFow+l3NjJQwAI/Q1n6BZoy81h1u
EY82L4HMLaoI7620/pUzu6YcpkYLkQS4FF6f6WYj9UIhxUpzjQJipIcILvUidf/knRflrgT00n54
et03l26+mN0i+6B0d/cZgeM56qAVODuI5jZJQxBEV9lwB6WfsMG22GE0r7N/cNWHHRwaSdxBKTdB
W60j+VfGcD+NrQW4eiSByY/3QB7XZl5uIoUvP+QjXGksuCTr9P5TwHIJdYD6xA3JhoJFy0Ot3zCD
MvZLuy1csro/g5KyJWj1/cwabImsWJj7D4Qah8neQpvPyjKp7rh/QnKExyWd4FIOO1plvLY5aowq
fo+hUEceOujbqDZBD38MZs4M4ACOjizwqiKfTC+UaQVdtu2ep/pviqcpiUKavH8G0EdA/gxhfmM8
PMNQrjJ0bZ6dXhko8qLQa3OG+ezXQu5rO85WWct62uBw7nhjjO5SILfzcPql/J0p8nxQJKjIGLWC
u/w7EGFBKmD3aLdQguWhCfk8oD5/JvaxM97ZkBPFZUQn+xnD5pqtMVNvMk9Zma8sf1dCGnUSaLyY
8eKDBCUOeyZ9nzxvP7YIwB6sT74esyF4ONhIhI40TmjQTyPzaIeri9Ua/Y1Mr8vSvWneaoj9CRth
tnuSqFxJVUZIBYB1NlyHotqkDqogqgTaXVwlHPXDMu5dVahrRfkGS9nkXSAqLGj/JMmRx7jvdswr
SBxzh+M4bNHa4JldAdg1qFCq+nf5bNWprh5dc4FYyfpPlR3s7klB5+ixTaTMlVbNyFKiXvnVeSie
EnNcoX0yf1vGqCAHLPtKuITov8YZrcVF6efc3jrWzo0FyWA7SvsH88endfYYxZr+XrbbAf1MtuxW
kAbnF7+64S8LAfnRSCbwViuCJhR/9HuOjqBLj8t+HNMostXKfWu629T81jkmjvG3Jm0goJwPmbIQ
6fUfaWe2HDeSpelXKcvrRjXgCxwY66oLMoIM7oskarmBURSFfd/x9PMhs3pGEeSQrZosszLLpETH
4nA/fs7/f6fhFabVWZdccx5qsAMEPgV/EPYgJ4viSJH14JSB3CO/SObx3oF/WMbWuUsojjOFzQdT
wIXHFS0f6uyi8JFwEqgD7am5D7gABp+u+xkT+6LuGw+2wEOL/dDaVv6Z1Z813VOf3Szt/SIvsF0g
y+SrCImZ7oEs0cYgJ9Nl1Rtn5uQbwPxcYBVmHwWNH0BsULYjZ4PhxgCVeMRU0EYPxKFr9nnZjWob
h5upRGi9W7rTKWQ3GVBFH42VfYQ5hLMhOvPTVRBFrSFzO2LXZlPEZHORDYqNaMmg38NekFDDh8cg
+eCai9wR+ATVrlhRFarAfdJvPeqF7fWQfLWy7HRZYfhOf0SDDDQqov3TTrq2w+XMm1tXFfyl2r9q
1ulHFsPdOOVPad/F5b09fcWbmOMURQEABO0UwgjNNdLoMa13tfxENk6zkEyKuYQ1P73l3zauwXdS
IjDk2ISlIr2yY8iszWUe0Pd8Y1PMqTifuoN34reoQLYOyk7rkZ72H3Jx2mt+Ada6WQGWZq/H7Ua5
5yier2dKQRx+tm2EeG0AU159wOe6qW2cD4rSTUyPJ0PvxFM9fYUAcoJR/9jDdRZqwgaXE9xto+/K
eBv6pwnwg0XcyelsINewrB3S2k8B6tRuaU78Yudaa6nha07Qnj5G3kk9wfWrHlr1UCKssj7m6Upx
wFtwnHvVUR26HD6/QyGLh5ME4KbbXbjsMStJjHau6AzkDrIGfWOEtRVwuQRwBk5scwzeBC6+t+vK
61h8jjnFC5guaXZNMQplx7m1wBC1b/qEZG9Phym1GbonMJ2qu5iiK8rGaYk6aNuPCM9jSiLHHTM0
v4vQO7M9Cv9HM11G849WPoIqZXsmxEN5NF1m5f04ChStu2R1oE7n9QzkLrqe+uYurC6rcTmmk9pp
mgCxh4EYXHXx5zD64eMlmJKvIZ8Vy9YA5MGuLntxisl/iD6ho1E3ib6lu4zPnQPf8csTB19fyPNp
5Gfp/LQh8SwbX37h4KigVYsLe7qB6EilP59O5gxvyu2IEm9kOeITo6XknH4WIUk6Oq5Nt6YgkuSJ
pGc1hxm6eWQt5JjPzbphkG8lI3mUMr/L4ITI6kzT4ifaVUhj5ut6/OSQBNffLYxRUU+/0A+Q549k
s0IDMkAJFZiS9raYTzRxcgAwDm6v/NLSNomydCNQWCLe1ue4S/LmskF5ZwHeAwLad7sMS3C++Czr
55Fz0emnxvpmrLOBNhQJfeW0ot6xdb61OFJsVIXtmRP/cMC39Pmd1T4slsR1BDBGs3ngMqHiWfBV
KBpWRt1ZS19Wy/I/pzNNLoBUJsvOuOCaSY0SsEbhxlEPSYn//7zx2u0oHzJLIOo6K9wvXXtb0SPE
/lIgbQk4FDc0PUMLNtDCZl45DJcT4kNc6oWgc8q9jtONhCrpBucWHy+MHo5HG8kGk/XXgUCLRIqJ
pSU/EX5z2hYA5Jlx8f0qaGB6ilBiCNitDKcefiLJN2zh1YiUGI8BgOH8vOYkLKKvtDUrs3MDCDNJ
7hP/U+WgnrI/iWFNFJEzjXxandzZoBUoXic17XjHtTHkN21nQKwk6vmrJv445V+M/9A3FGN2klKY
x0KmR/bd8Zsmf52DvMdSwRmjIqi8crMK4U+/oRnbSec1x4gAWRmgSc6X/TxQA6lOu5Qa5Inth2et
nE9m8qWcBTlgfymZh820A5V+urT56VhcK4VpV157hd61FvBtuesUghkg78lOmS8r5z6BGoduqzFf
nDTeIhs8blGh4oJdaGLolVQK+yfHu9ZYT5CFk+ZBrY61lv0PZ1IDbAD8WO99sMLHTuCUwgDpx5Av
Jpy3DWBAHM+rCMkdHwz8pDEyO1HW96UTfQvoVOPVgsmzGrzQFFG9d5Bqex7Nh6jABmWJL10ctb1/
RW2RthLTuVVbH7qB9LSPiyJbfRKxG5/BmziN6PjmxCh6gZNAwv2KUpYDVw6X0y7AypaBZu3WG01F
wab9esTWk43ZtnFXMxgtpybXrq7KphRQIQNUJH76EVUGAFwgTLktjmPj77pV1FNE0Qe0wlQrUVjI
GOepb05n+Aj4vdsLWwODm1begEWZ9rgO5KkOzGnmBTQSC5LnyJB2K5lAXpeFZ72uP841EjOfXOxt
r9vgTETweOfQp5F8NeUbK+6rz0lXY5SaoaIjKp2Jtfw+/j75f+YdoH7Us385+uZsktXKHVwwNmu+
AKn4oiv6NrR6iaCw9/osLKxbY8J0F+R9fd4bxGJzWyDg1PZVWbufPceZQAUx5ca8IrEVug6rONxw
nP7ttcflHqWj+5kWxZT2zKhO3EkHD4gLSOfLDnTpRCUU8iBZE3O+5ND00ScSzy3TtW9hlMkradan
eTuWqr+wrbA+Noq2T2bEvu4K55rUKuep5SrDY+DLhmhjnC9iAr0sF5hUvBvpk76LCK2ORYOPmXLe
rsLC2yX2o5S4F3v2D8r1dOmrju1GuJu8pjxSUnPIFZ+siPuR9DlUjx7YnkvTEuz9aTmfFx54zFk/
eRb6cCCVbLMdHu22lqeT0HKH2GM3xWtLoORcawMAyJ+wNCjup86H60mmn2NSFnhsvbOFw86MMH52
aipnOLLmlTbIVttSly49gI9Nv/YQSCkNVdARbdelfwT9ADAmeZhFZmDtQZT8RAVLN166p/b6XtAB
00ogIMcd6LCC7mYzQm7dk7Iov8bKux/Q3EVI/zftMJx2lXkulvQprKlKcG3UUSaoI631OEXY6hSp
+aKzH7tutWVbP0QSPkfS+lRqMCQ+ob20rjL6bfVU6FvRAJorrxIVn3URb9zKr3Mv2lRTRBdI1rhF
nnUE9pnyHpDMIDn0iyuqSoK6Nk6aLj/D6XcymI7EXbhLwPLGCT5mOqIpt8VM2Z5L055K237IRzSK
iG6QfMWbpAGo2GFcWFw8HW5xzeEYEpub3OUNncPT7mPccl5qfdgmkP6slgOM+JYFVgeSxMEF3gVG
0qnXMVACxOngzaP9DAtmwhih20KP320ZK/cxTJGD/nCGvu6paIHclzYdqTKbhosjRgIImtLKUgoA
RTkUBF2lWxapOAkbVbKTdFa9gDdie6YgGskqo6zU+iCMcCHQ4IQ+hYbwEY9dGFWWuIlKTwPj7fIA
ZOCxLApf0dexhWjBfmqaCg0qfd4bkkhsaWVGymnJV/FzI3htR95iNbQaxqbaKAqJCxXh73PMQeen
jeKR5glmaQWNm5Q1BMOXgL+7pgZ8J+zNfT2YHEZWnmRUitDcBj1Bg5XPlfc1ClzkA6SeTFTfcNYd
4HeWXpuyNhjgT2tppedVqU2qrI4DP1BPDg0dlYD6mVq/06Mx7zLBvlIOlAUvxjQfimxTm1yPhB4h
gf5VK2m5DSLNDLI6bt2Q7hBj5KtznY5Jzi40UhnYtJ7MYcDhXIvoFYyoteBImiIizL61Pond+biw
o5KkVIpoKPgeaKoA+RYTmyKDHtPjl50p7+OsN5swm4KWJkA6QBYLZCME0l9GwaJr5HnDKHfgHkvO
A/5czx0G8pY1iYYFc++R2CTlukxHqllg+iJZo7uJLpNHTPU9TCcJaAPBmp1E6YycsRkAZats8Y1z
icJrir96ELzoXmhNZYQXr/CjMLRgCIeKmpwdRFP23PS1Cza/tUnKXdnpkAL/mPtgPX8ntUcMmvGb
0A+ni177hIST21Tf0gQlHfIQN0TdXMwGVX25WCN1Z9sVpCyPlHA8TdFrzJNVVR6b5EMqMbNhX/Ag
NfRbLGb+zIE+nvMZpInjKTh+oagTeLXEO9G18asAavPg2yk1yIl1hPSbFzc/JzfJaEVqNeUM3y0K
nRmVqO5mSccKL2UhHLdA3z33o5ECIxDJeS9W9GaVs+fL427ocuKGws+UtVDqz6vpxhhCTer+jqPx
tyNAzbKTLJoXXiRWdBNMH1VRZWviVU9e8KUbkhjPGxC1Of4RGy/BDdqyyfZPLpJGvF4sI93ZPFjz
aidt/cahotWGhIlbE+GoiEb6zVMdNFgWgcyIYUhb9BKUK2Ox6woc3eO5EVZJI6s5Sgzl3N5yYxiI
OUCUVABwl76kNYvdCsc66f2qnB40jgrcrIlKUhchkKyMIcqZkH5aiLB9OqEhxolZ8MXSBFMU7uoi
CwYIQGE3IGBuqZIgEHQrJ9pyiY23E/VSU+/oXGsV0+T4QMMBqshKxA9ROMHG6YuG8ynem5IIsuua
Abhdgxye/K4R/vyQe23YWhdF2yfFtG2tMfTaK1vqLHc3fRQ2LY6ZTK5kzmDOVPU4eH24xDCX2lp9
FenQojV1bDu3SdFC+UvVho8vJCdCdb8bvK2Im1h8aEUQZP22DtrSlncZcG9ElBYK/f6nQ3q9zz8U
LiW/4lm1VojgNWGGLHDt7bggvdBFsZc9qkClzlWYRqpuj4GOFAi0xhojMhgap1S47WfL5P7aVLd1
+4cgHVMxn6bNKPwJvUYdIf8lghhIn1X47hSLtFW5N4HfKHFu53VBM0PBq/w4SZjo8OVHn5s2aF8p
5oVtyGTI4ySsvyDTYaYd1yj0hqsA+QkCsC49gbZiPoa2pkvRpChE3kV2RC+JeTEF4PtBACpmOUU6
5M/+Gm1GPalA5Fv5RdF7CM/RuXnDs1CZJt9saPg6fZ7bqaJZrt/NgvNSv9SN85N6drhccW9MhWQJ
0/gO0GKpLqV21gQCABD28sROlvQ0ymJHXuqpYYevWdGx+iUuR6PWmbDsJnme+kBGvTUp2DS+dTlQ
Fl3OoAx3AAX5y/OHpYuze15xnFzEfqOH78YR03Jml3EGJCty8AwBG3eDu5kcg0GQ0DnFTi597sP2
6Aq/P1VhZgMuyyzOumbJY6CHVRe5pF6nxKvv8XNZgAa9srBj8mJLUw87lIl+Bx42wbuDW71ISEx0
RYu100J46G/Jnapoo7pm8Wz2lGp2v/lLRSKVKSxJNwiJ3JrkxLwkP43O8xETUhzGzQeEuTlJxTmw
aOAUitSrv4ytigmseUcWaZEmXEYsi1kQICMJi3CMKdwgFNjlEy3GcXGXC3OHlOYqcDNdSWxDRzWd
JYwQLGU2nKcAYgKHtqoDyTL4ymEbUCTPbHe6Mj5p7XM+isq9C/uhwUhLtI2wjkBr1vOTVQ80Yg99
66FBOodKLkn6xVxYqkjVyJpZZAn0In8KERVP0wxrHiwCCLVtGAc1JcoKDA9Tet4qSmgAJUMoe162
cIAs/bmKI2QbXujD+6jpDFFORgUtzc2VBTc1b+I+RqVRDhlEoMyN0tPJ8ShA55rF7ETSDMucejgq
rO9Tn4Yk5EZq16ddQaO+SysqccPLfKb7BzsREkqvqGBJGjgSwaXlKwrXtu310ZOPUbu/IfEyBKe1
FYr5AlXU0H6im0eKv6pJC+B2uAknhEpSBCweFjv17ZzmyqXoSy9O8lhlWrDKVSKl33TU/ZBM6CvR
1qXzIyrahqCr0SInjyN1b/dwk7wyP6mVjR/LSpB5UBfjRHa1+Dj/b9uh9ZyLaqQ+9BAwZ+uzQta1
uqjDJahIeIRONz8HQWOyXSyXmexMwea4EZ7FF9UEXYvML+1UQ6eOjrDWUkuRfIqavOg+8amWyfHY
WjRN82KnH69ZsefkHCVDwFo96Wm57Dq+cWcyVbhpO4Pz1CA7+Vg0CrhO6qWToCeOBxNs8tyYHoAU
g2hN20clc8+Cr6qr83Ea6b+aYymILqlO9h2evRKAOLJB1DFuquPxXGqCxqNJKxNd2UVNxWYkezls
m4Gy+okKbPuHo9xl3dsGT906QZAibq8GxDQgzdyQc1/l0CNoLEhudnbemMclFim2i8KMwx352Mw/
zZUxSEmN6VibmtRDVlZa/pidAVHr1VbzsajjVFcsi+MkS800LGEX1qIRoOfnlBb2RBziKXKb4cfg
lx2XE0mw/M48+GBVitG55maSGyVUVNORiUV+Y3UjJZQZaG5DF7TGShBIjCl59RT8D6nDxSJTpzow
wDPKeTr2RD4NdAWyqSMzLrhUM9ugxkOoHCK1dEEdndd8ByMIxUJ7a67UTa6VySd9XMFlpptm53bf
01apFPO9D8qgj708Iy/kJP6pV/eIwiyK0869iMWEUMBNfXW/xAtlTsdBu3STwkG5EVWQfMWwAd9E
dkkIHL7OZyQVgk4uGvH2t9pt5jsTePienDYNz01gSHyHLChoxhDHk/KVdUljo9DQ+LwuIWIH2Fu/
l61Is+NJlAX/Pw/zD7TpBBgt2vf0JMEb99UWgX70nQnvPJVdWt6m9Rjj7QhZqCADiP47XDAPlkUe
oeicySl9mfu+vQdQWD/FWUWfG10VEba2Ji7ReRFawrhXSQ/aBsklPXOVG9HsErVqvJOOAo1p+UaA
ewRm8KGx3YXucR3GNsBEQN/W8J1ZYGmpMhKVHkxEqxmteTOzyvCL2zGHViPTjip965fkHFnH5+3U
O3QI6fCTFzhtDC19w8Ym5i4tDxMhgxfhtnAcUAKQJzWsd9wM9haLJZjTOYop0bRjQk94FygDZkNj
FwMpvab7OFlolrZ5bkBDY7PR1gmruetdJsS343Giw8I/i0Ld/YCZPxR03sbphfNv1pySmFcWO7VC
EGpFyAZgRRXnVe4ZOM3wbUG3jakb3RO8KHAy2SBB9JaCrseh0rBSkBwZukWmEShAzIHENtomXXoy
D5ldfwJxVHQnHSey9AsTsmhvMPkU8cZXlo38NpryZudZo9U8uuVIG1NvbsfoW9P3eFcdWN7xjyys
en1S9g7CGZBjsyhoWQExK731YZfVUNoRziqPcGXASuKkbu3twJ7O2YOPCipl36rc4bKjijWeTYFd
Jk9snxmTZJkhxaA9GyJqp0QEVnA5xC6lfA48phwICxvoZSR4EN4NJMxWOrYzL7eTogcurQKXeYJG
2yblyeBqUd15jTES0r8/cRICmWVSzsMxVrOhNu5PsVTJQohtgDozz6N2F4DMiX9UTlsQH9SxBb4/
qui35asY/Xqae0jvu2LhgJoMVnY/DpWFsGsuHYRjwsPoR48HM50CIMvv08EV5l7JDoUq1OnwkXhw
abYDRQ61ywblhp9CgJ20lulsu6LME9UFy8I0BUkA20uVY3w6oG4Dztg3LtAEPxuvdDn08VZVUZlf
Iy0lRxrjUzxrssmp+MoN+XPda7C2Q52n6UU9NqY7jVGFjDt7KtII1W2Y4wsL13Vr6csCqthi1n4F
2ZSW/nHWyDHYVuxx0WeDMM/HR6dySrWp5Vf9J8QgLWF7iMGCiszUzB2STmVgD4N0gVirJLXO/wji
WHCmZ83HPrVhAaXQ+1SbD6pdIY798YDBJASEqCoMUSn+pmYN8fWydgZEttB1JPab2hw1VMjtcgLK
TA5nSR9qPuMeEVUWIVpD/OCr6fiPv/3nP//rafpf4XN5W2ZzWBZ/K/r8Fq9M1/7jD/3H36q//uvZ
j3/84RpPC89IPkbt8HKE6/Lzp8f7uAj5w85/NOFUJRx55XFgz7H1MZ4MnsaGcKP6PgKpn59/dzg4
O75tpK2F9m3b3x/OMlpIuKgIFkfa/YbwhY8su+mP42KM7t8ear3y/TuTbJrS9j3Xl64Uzv5QLVQD
Z6yilSedTCfVjL2p1R3hxJRirTd9dvn2eOulH47nqdWXZLRjtLH3x/ObNsEaRXkq7qP2QuZRcVpE
YYWopkSO3oOj9iPkrgNu3Tu8neL27eFfu12KOsZ3eZ3SF2p/+ETXWTFWwoE7EkEFiqwxvhk4HFyS
hc4uUaPNT28P+HLmSI9DtYED5SvH9b39AcMSLg+hPMTSoapPSpa2c5n68VZ4LDG/O5SnXe0o3xgl
mapyfygWsIyEWFKy3rXRXV7StYLQw901kbI+vz3UetX7b9EzpG2k7XiOMOgC94fCgqIruovVcEGs
YWSD9w0OqYhccv/U1QbQxFAEEVAWN3OabwHbSHX09hW8eJGuDUmIwojH/QrhHXwiripJk+FL2ERT
B0h/cuzIw8CraSBurSkFFHcWCsW3B33xMtdBfe06npBaM+7+bfdDQE0EwiiVOBooXPhzCuErCT14
SUhqQ/fi7eFePGWGc5mkDiP6wpjDp6x1OAtBsj8imKPvqI8LiawgCfpgTO9yvDZnfZ2SIh27SJt3
ZtNrD1hqxf0ackI84f17rTp3wFMJpj+jpk3rGTvxMB6Veb7aADmGtpoeGiUajN+/ZyS13LW2PbC1
B8Na/WiAwDNsSlHgRpBlY1qR6cetb1/kg/B/YpYOLy3TJ9/fHvm1l/vr0zb7NyzMTJ6gGAgXmgGc
RJ8iFE76QlOIyqJg8/Zg6y/b+4B4tSi9HZe9RdhaH6xDkTsuVj3SG06lozjlTAdj1sP2Z4KOJju6
4gCoBzP+G6N60tO2cNYv11nf+S/bWDlHY0lGLt7k4wBzeZXkRnlC4mqY3asp0k9igdD49p06rz1X
T2lplK18Ej0HXyqn4mpMpCRdWIhzid1ts0yUTiq8G8d4hKnzko276IRlbn3LjJeKZBrpG00JzPKw
4pZVc9evQszOo9/m2xf32iT3tHY9h+2UGPPggQB0BXLQxBCMmwaujpTZfDXjVrgUfQfKLR6gs7w9
4vpiD168gDrDToBlFU7TwX5bhBMAga7LQQW1gHtqlV8jnqR28PYwrzx0shfEKoT+HIH0wWQOMLrg
3+sBG8Y57VmcJqBqGQmEy8Hy47eH4gkK32U1Nso53FJ7VcmsGzgXN+0KgTbz2J/HeVbBDyAb//ZY
rzw9apiScWyaUCAX35/AlYgauHqMFSadfcmJ2+wG33Pe+UxeeXjauEJo4TIp1OEa5EetQPTv8XE6
JgdftEo3ddadm7qY31niX64DbJ7OWlRQgvck1kv55YscnHKa4MiEmw4KANvmOJGtRXO2AEM/duqC
NjTHcTviR91YAwe2317kGV4zIQlNHO3YB8PH0u4JNEOwqOwww5ksZTF9s9lvQRNDbpMCt6lI31uG
Xn510uWuEQezvRhjDtb40QnDlHNyBNFIivqK9n5l9BW69hJeZ32cJ6fNUBpx/btTR7okAXA7ecYn
SjqYOkuoKVJiYNrkg0alyOF+PHOQv6a/PUUJ+Lw12kMZoV15MA49ER1ftgPtbbolf0Ak0Z9w9ivf
CaNfTlHpSc4H3hqP8PoOXlxWVVaNFYCVHFgJEF0rQEEaQLEg2fvOHDkYyhOwpRzD3BCQgW1HHKzf
GUcjq+5wwgeNbs7CVHeXvqEfakxnz7u339HB1/DnUIJtXxFVskeZg1XLVfRwKPIZjJ0TqG92Gga7
ZuiRMgpv/iqSSdylPmawd97YwXT8a1Qlhc0xb/3fwaiLQJBTIBiDHd/Mp1JNYhMH8NWtoO9vtGn9
7dt3+fp4+M14hUKxzOx/8zQvFw55GGzI+C+Q7rig61kHlgHifEnFKMbZ+/aIr71CAT12PXFREJRi
f8SYbJdP6wC6gqd5elGEYJVmM1RnIeXad9ZOZ53fv2xwfz3NX8Y6OIVYvfDybp0uuNCdZz6UEg06
R/hq0PZW49A7bcMp3UzYxtYKlCjO0kWYdx6xs26jL67CtSXbHyuM6x+8UxaQMcokfYM1XW+OZND9
LGWGYbWC+EMy56nB0fszsGkOUISOvUtaaKMlufx3vh3nYMP662l41CYBDnLqPFxgR2wVwonQIXu0
jHCj4GQC+oiHS0+czdoLM+E2cJwNtAP6Xfc+3bfRgU/eROuHaLhwvPb+92cCn7EjlcvSqw+P+wMO
Enw5Be0tc6Qx5ZBUFz6Wz882//nb20O9Ns0VKRNjs5lq7/CENsy1pgoBnUZZrfc1ayeQOZ0ykjIW
gG46zlnSD07eHvO1BYSdlDhTMjT72v5ET5xoDrHKlbg6U0p9nZPRvLi1J0RNZVo2HSpoVYujOW/L
5J0V+eCwxps2ttBE1Zxa2NPcg6FJkKNwcKx1tofVWeNPyc50ExbBrGgeEe5QmWgSGto5EvDQ23ft
rN/U/mxnbDbyNTclMfgefHOTTsIWymh55Ez6UkUZ2U9aS6j2qlQSVLXp0q1LYfuHF+jwMmpb4CMg
mheyHUcDBsV3Jv3LF49XSq57k/wz0D349mwKpyaAVXqk6NJyEvVq/LAk0kVm1SNCxZf+zkt/+Y2x
r3PAQMrCXHuxfntx0AJAwzSEL4ziZjRP/iXGSt99575erqKM4xKyk/aQrn2Y9BBy7Bsy6muFNsPk
NHXJnRN4CUrSIHnnll7OY9IrxFnEELQWYzvcn8fSFUrTpwmmRe5cLhHVetQt1UI7R+TBEOSKy5LW
3e/sg866DRxMI0Fw4iii6/VQdLBNyNIViCttyFS0B/A9cReNpNad1r0wK8R6oo92unxf6jrY6hIT
GjX1GinnO5P51Xv3WTFs2/HXM+P+vS+6ycci5N7LZg7P475eziZTwGecGij4pGW2OmvbU/otN2AW
FTRQO0jvHW3TcG/xQ3rEufjYA41MbBkq2D4zvA0Xrt/vvyNCSbFeIkuNd7jFQIZ0WdMwjBWyNPip
p8n+OiJe+mR7E4ZaSuiQKPMmiux33tMr893Y/GN4UZIl5+Br1zoFakKZk30iKnYO/YC2oPnDs7ff
wyvrGV1feZy4bDgYH04GNAN+33YIERYqRZ+iLBJXg3ZaMhR4EqCojyeIPcKTtqcw+P838sH9QRmQ
iRsyslzr/02OAqwOAMtRLZe7JALkSpXR7IKWNhRvj/zK1PMd2zea7DTSocMv3ELehmt9rZK0Dn3G
qkXd5hMNfWglNl3UpnVQk0botd8edZ3QB5/dmmMjyeb4VBkOA+xkqVxqKCFHZ51/QqZ0Bavrc8/u
SX83mJGW+VqPJe3glLp5e+CXCzWRCaxf5blUAMgI7X9pKAhT142hBa7L3bdOwggkFwIm01lo+YR6
e3DeOx29Eph5Dkkg2+HwskYgBy/XHa3SjnqsWpVbGQAIWE7kkZUH9q2iLdi9bpzue1k5SQIGDU4Q
hsgiheYFeQRIvp/477zxF2s62yZHGzZNTUBuDssRqHfgB8gZenZs5HVvWWrDIUTReH3q3lkvXn5Q
Hn09OPna1B41rPz9p+31fmTFK5+9WwL7wlstCkFz7Vk4hlzH7m+mlhaCuTTZO9Pr5aTeH3f9+S8p
hh4zX0zMUh9BR8VHVU82ayfu2jnsTm0czO0mmTpUnb85tyiSKRYotJ3sFP7hGb+349bujN8ctY1c
MIooG35oMtP36wjBKDvHtETRO0f8VzYwjzwGCRslbZf86sHZG1OFlZSmq4+ylPyBjLHK+04dnUND
gCZIcXQ76iz+1jsUCWciuWOEEbTFmExLH6uu+DcePCuo4MtSvo1RYv/BN9h9m7i2uRqfFIod1Nm2
q20SORRAOct+DHu3fmfzfLE1iDWRJKjlUXKCFXjwrk0fotpqAHA0lG7DbZ+5yX2fFUN2+vbbfX0c
jvm8XgpN/vrzX+YUH6mByw1ZkogrcO7QGVowzXEt1VdvD/TyOMkd4fCnNMndUHBaP+BfRgopSHvu
CCUhsYP2pJ3LBlzkkD6VrkwuUhdvWK9jHITzDM3UxSo7Fvih3rmIF6fJ9SII8InF5JqyP1i06EVD
qkXxWGuHHqF9Qa+wuClw4C6TQrZHm4kEtsBx0DogWpaVfeUOGuQNB/3jdy7lxfF6vRS2ZcXEMkys
g0lFwC1ar8hpUdO5EmLzYtE6AK0MVBi5LQfU+2ASALLR32JHJlU95JOdvvP2X5431tWS04YWPgs5
OZP9l1JXfb8EpEhpaCQedD0ll20l2vvmoq/mkW6rG8mZ/tikotniLnDwRHGyTqM5hxRZhx9//5G4
LtkwZbsUdMmI7V8Nj95qTeXiI8dCTC9EOd6nxfBJJUuEEsP1bsNqDukSh4r3zqOX10KeBYHk7t+5
DD4Jah1kNdja9i9DIN4uBEBL1D+43aR3mlsPNE5KgMd3Xn0ddj6nrVJIWhngmn978BchBC+EmNCn
lOQyQdXBeQH1ZpF0GjJO63wEeFFfsPBAyeKfo7EtoDV4uIDnnjyzGYEEvT34YYWH4iCjS0JbwlEq
lYd7epB7yxyXWLDGvOF2U1dXVyAEcYeqtLwctbQeXSxDXxBxTlehKux7NbfVTe/iik4T7Fzo6hWK
3Ny/QjZa3P95ef+5J95o/xRzPJXV3MSAOA/+9Z831TMty5vn5+7qsfqv9a/+nz+6/xf/eRU/NWVb
/uwO/9TeX+L3/2v8zWP3uPcv2wJO2HzXPzfz/XPbZ91/y0zWP/k//eHfnv/8LR/n6vkffzyVfYGB
4P45RO72x79+tOpSyHP88qbW3/+vH14/5vy9h+fieemfs8cXf+f5se3+8Yel/b+T0F1zZEx7dE+S
ZXx8/vNHRv5dKjRXHsfp1aCxzuaCBEmE3EX8HZAuBx8iGZs0Cx8/XJ71J/bfCaFYE3zNzz1X+f4f
/33zt38FvH+9l9c1N/t7DOdPl9gMoQiiNCaWbx+sdIkIihxZrIZr0AVfrJSiwVE2DM07i9n6Wf7f
6JtqEnV1om6zjkDs7R6s7UPljH22dOpYWb6ESZZ549daTQU9yqxmeScnth8DroN5msybQ3TCnbFo
7a8RTF3Yo0BJj9tK1pjENTBg+KrSBl6gaCCG6gmY+/T1l9f+ryf7/1Yv/TUqXQ05YaxuEKQL+6PS
rgwScpxrrKKyOTO4PWnw2+vuA2iN/PvbY61vZf9xIkJhOpH84VhMSmZ/LFEPbav6VKEQjdob7J4t
1AET3dJWYD6uS4zCb4/38vUxnk+miZ1ZM+bBLBElBZaJveHY9cOqOY60mSAiCwu8CBnA7Mfbo712
d6yzpF8E8Qih1v7dhb3KotaqkRfCZcS5tfjNox946X21Iuxo22vemZ37C/tfr86giXSoQ3qrYGB/
wGIwvteLRNFqIfseQAPzhIX3e4G3LgsXRhQJIdLJNN1QlX5n7NcerVF8z3CSXKJKsz92t7QTVsJO
H88oTagHJpCIqykOz/FevJcoX3/X/rTxKbauS45rUIcd6iGw77m0PaFdpNMHOXDmLMBDUXJSj4/G
usck1nkwQqBIZTHL3f9c2scT9mxF9xM2TpZASk7rG/glwHQmSarBKiTwl7VLDatSjgyj0c6z00Wo
Zd8e7cV9emQo5fo2OQ+sYdz+aEsAqQwIgDquu6T935ydx5LkuNlon4gR9AS36W1501UbRrWjJ0GA
BuTT/yd1N1JLMRNzN4oJjcmuShL47DmPc5FiUVNLdmFoHI1WAznJZubwbz70v75IwRHO0cY9ffvw
P0/SaRZ9Nli8/8xABJuC7voqyAuNhH52/yY+/e+P+le+868+k8OO8R8ZGGW2KbccXn8yw9Q7F/WQ
tnvTd6yb9QETYf/4J7t9nB86VCiIh/9M+AaqyUFHt2Md93X1mudxK7DfOO70mssAB94/+/IoCXn0
7ATlbdoa8Z8l/rF3AmaE2DGYC4gP/aixa2urftKJ754ZmC6eJ6u0X//6Q/88cv780D+OHDllNuE2
hKeCFUzoJazVtz4HAttIYidydtf/+vP+/Ab5PLrW3LiQ9Gja/JnaBdHIoT3yhI69iy+zGRL4WzZr
/qKf/uEB86+PYsbLYxSJwPHPsxsJho5q4fosTTDIAUuC5TUhhgeRwUT6//ipbhOYHN62S7njP9+7
0Te3lzFnrthlMp9BrzY/lcm0LAdjYIj99Yf9j6+MRXvb42EhH+ES/M8Pq/OYpWp2EBkhZ3cJokpg
9hTbsM1Mvv9liSn+mwfzz1Dp9ouknkbcz+FJEHMLO/7tDIMSwYywpOfDwpbfPfQdww0AxzrQDn/9
k/2Ph4NpVlKsKKJWyVT0f36QrTpTqRY1M3vdFTmoH4cPLYnHlz+r9G9GY/7XZzlewKjlrTcv/vyh
WIiqUzMAuQxlLpAvZV+1Ew3bAOv63xQZ/jyU+fWRPpLLktJS6I7/+KmWNC9NFXq3clBXb12nZz2v
aNPPZqjST1k78Mxd0Yu/+V3+Ua2isk5vw6XSzJwIoUv8r97xv31rTegnkXGpGwT1zJ4WwymfHaiG
R0lBaQdutl3PIVbkznGZlBlkcc05Tg+0TrN2nZOArv76u/0fTy1/HGotDF0yW/VnqNGl2Ab0kBJq
FN58T50WNkSJ2zhkj+O7J0Ae//Xn/Y/vlyOURILyZMAw+B9XBe8ghaWWIXdllqhne++mZ526PAF3
kRQUgP/hx92GWMLbHOKt+23/15gaMlh36EdAhklbv5Me9xdW1KafQOHzv4lJ/4jyOWCCmBnWWxvB
83kb/7jkh4RFE9aPIubumhJR7KBaRPXWWA7vvZOlyaWsBjMjBTdyMUfAAEX3Nz/sfz7RXFGcBDxa
we3BJvr7s5GRBsBFVGVhC8slHo/SUYCa9Yw6hsXg0Dyy9NODBBEWHMx/9Gv+r5/9j3AqGMGVwKrx
1kswkLDpqAKCEqY0qnQP1vafflgoSNsgC3OiB/GfL26QB6yLt6RTbU7ndttPEk1yJIGCq2j4u6UM
Zvz+s/jGr/U2AkU2fMuKgUmI2yP9b28sM6pLPWl3XOtZzvlVF9hgTlLOINrn2PHeSv5n3iUNkxwA
0JJmPizOlH1jwK0zdyVvEA1x68NT9Dwguo10d9zFq0C662mG9GbYbVv0xFqr0v4I0zKuZ6Actgq8
eydoZ4QTQZoN0E6CenoY5lA0G2NPnrUJm1qz7QOSNd9XSIxuvjxt+8/DUILOT+yxudk006Ha4L+Y
p2o9eTEQ7Zx/wT/Joc3706QYmDnNs6iQJEaz6bZeaHChTVqChHK6qv9Rs8W/Yd0LpoP0tb+zbI07
ipFiydYVawLOrgX72+8mdOkAz4JldtbgYUywMmEL5kW4Irjh4X0IdexQZeIME69O92IWBj899bOD
PYIiGiU73HCKp7jYeKmdWS8jF7h9mlwwuSd+D9YNSZpjHmBUatqUfeerK0tLeXznwVSKD1rkdndm
WnTw8eTiAN12NbteiAEizZoC2wvFEwNRFWr4IL9ZSSxtJtiRBggEqNW+yoELhrb4VUm2sPlqEhJo
kEtpNwzv3Ad1fOw0ys69UWJUtFKKpH+r2C6n8siiWAGecaaWvPPFxGJYE7GevFP8ZbwpGha455Ww
jFXuSovd9n0TAiL4ssfIf2XtmH8+XmxnWluW470WyiJmprWszblZ8GdQYgtRZTQxoyRoPK3bX09R
AcaUkmfMcxncFvNYdMciI3lMDj5CvWUFcNiqLq2y4K4h8RvdszdFyKoFWBZvsxRRaz6RnAGGAf5z
437AF7SjM6+tKkGvhOFw8qcxuW/zpWWgRjGZelZukXkbMbNZSDG65P9Pl8l818oSdykdcH89Zcr7
mObK+6j/H22kCUr7p658/9VPLDSpiISmX14CMGpFYz+zNzKMHHUopIAjgamB1TGY+0c9O/GlmW6g
dHvx1Tedoqh/nPQkrq2D3ObJd0kV+ccSNW3xOLGUYIVj2d+VUGW8ra+cAZlNnJsXO250CG+YdcxT
vCRJvvP6FmKJyPvenNtUAU1vHW/6xRoNv04Pm1S5BmzRtr/txpE+7BPh8jVOLP/V8B4yWZ38OQdj
q4KBh620A40hckhBi4hNN4nSwgtpKReHzSJtcLqcOs2DX9rFY6Na+zNxi+I+LbwcUW5aTdSF7GAG
1D+nz3nWFL+NbDvWeFpoKWwJzv5epW7tXfoFYxEVbTv9UcYLnrls6pnbmKt4uYZcN9Gqq1r3YdAQ
FGJINQ2Tdot/hRDUpqvKshmLGKZCAr+YgobiEzy336xVRO4lswAOsYFn6wCqDcuDtgmRfQ68Iclq
6DrHO1pVwfRU4oIY+t6PVZUdZVQ4I9QzjYsYLwSbyKzET9nOdgxc2SoYMaFOeQLeT9MOsGmj8Mps
HFQ5/jpTk9/tZwIk+wn1ltDovHhDIdLyIoGiLY2PG1F2NYzpTr6qnB36bV53Yba1kMh81GHrHWbL
RXM0qu5OW7n1sdQuIGf05csPnOtMWnYtL+HKB9kN62de8vBglVIcaOlA43PHuuzWVRSnPmDmhlS1
sfzqF2u7nXwJ+Xs9OTrD6Ag91PwbUAKLXHXCCvcdyYT5zMpcsJseaMs6wTXBYgVjegggcrbZzLZt
sxQPQV10dP2ICcBbeI2HLdwZU/vHIn37geoNs+ZcD3P3NNR94D93zKTeSDiZF526MEjiU+j1foWD
Mxr6lZnhbK10Yhu9HY1kiCso/fm9j/tp2CszNxbj3CbUK5TYfnRJRz1/zTAO1BaEKPVUx+gUAEBX
/8iszo1XS3fb7Km83n1Ibdahj21gJchEU/RFzKha9snDC9DuBoQ7oIAYF35YLCHDtZdLZzwapoTa
QyT96jo2MUvuJcf/0cWtRC9EhAmzMKMpi9c2v9Hsea7Qi9slnbMjoLbUOkwa+FGCcTAAAZuP5caZ
rJq95XoYYED0XTbvlwKl85D5Aw6dGwtGYw4tzl7uWu7JWZSFXTf1oGW2bjTm747sYpBWkx6ftSfb
X61kQgcZYa8f5jGUgtWLqL4zruxfok4vw+8AxAXCx3j03kwilnpd8YepbXjJPpJHBWXJ2UXlECM/
bnOV3oVuH+f3jskikIWUtarTEMfGuqFhLAXKBrCHPgXpkLoY1BxEGBp56nQH5CWS16znaoZixHWB
uYh91HU3RTwtIRVh5y4HNlDD9Ed9rS8pVxNSdUuI2sMmWYxsovsFajo1W/ckTKKDGOfUa78c81dd
dtVT7o/BI7PhysWonvEs4M2pBzYN5zr1HLmKTOfIc87oBYoeF1YELiy7USerzQd1YA+X+5xh2dsR
NA1++lDDIMNUCPOnnHd5WsbQnRmRKY4V4BvnUfkJrEeZZiJ5yucZElzJlfHNJC5OQR4WEW7kYk/5
0zwl7V0hPfspy6PhV+q1NsiZuZj86Y2/ZbByqBts35eNO/4WaVml3+xiUA2ABY4MaLnVvJlavbBL
jF0Qmknjuxl1gxSvVxlVPOxTlLsQqoq2EVuSZd2dLG9ZIkYcNENsqhv84K6hK2VBqPf9bL0MBbRG
H9ocaEbPkzu0NRxWMQFs+85CP/puy4ao3Z6mfADjhmDXdhUTGnbK1W2HWoB1LBTjgJ47pgMMxVqs
WuBUwZ3yxjq7p1u5xC+1BzGN1fTR7NMqt5q9AUvVvc6DqoJqDU2xX7UNFjDOJCCY8y83c0sYXSXA
wLhv156fPWirgIJAODFmHvRlowtUF9U6IQRaSaflxXRzpGZBeCqq7NWE/rH13COhcbqHhHRIa/fo
T5O9y11xyYAIoVjnRIm18oG44hqs0WrIuN75NtMvNuMwOxKjgysgsjJ80+wMuOQwHF+tpeCG0/47
HCag49I8dA6Tdhxhh1A3d62V/oqqGFdIQdFDNfPThI8cf+H4yeq63I0FKrA88ffBCGaWPshZawJH
nXBn2+LOFNEC+whE/2iDAwn8qy/GnR+pE2ADomXnai/d4xQ1b8s8nl32T9e6VU/QdHE4iu5Sls1b
bODJlll5pdz5GvXJQ1Pjqxi85Ksb0xdNsXzjmeA9sBn4WQY656P6FQTVU7Tk9zKtv4Yi39c1neR4
9H9OjfmYm0Ft+xuBgMHf00ivxg2bfTEvPymPoBHN813vqE0+IBRB8ZCu5inj2zH5EUrq12LZ33lE
enYZ82K7NCz8NxkmM4gFwxnsxHOqb8roov3l5+3JnctlHyeZcztA81Ue48DIM+uzb50vH4H8yNAz
d2P7O1XiLZLxlUIn/1jqDsCYsQH1znjSVQdnaKq3GWIZMRavmicJFSd0tEngg0zqr2o0hxFEzeiq
HQygT8RiW07WqxV1RwaBSkIJ7BAhM2jrUgwES4X1MqVYPhMahSsgnwx9UCLfVATI65Br5HkuLR8d
vfujihAV1Gl0KDPPXSeut+ur5Fq5aO4T3nPTH3xYTqQCm5nJhlUBLmJVm5hWhlc4K49I5HWumjRb
q8RNk7WfOQ5M4pl47DauPgv47uVGDvkJVg1MgrC2JPQ7ZtR8YIdQTFR3EL71UCoo2x6L/lsoKUSW
3AHkoXATs8wcqU7fzBNHJ9GXpO33EsPd4KVbHrw7rKfXubL2VRvsiUf20oLVXgzjyxT6AFXrx2Zi
2UZDF8jAWbsyvJguwq5o7ck7oXi597pJKqIkW2x4iO9q7FAmsH4qsXw61XJGu/jdttPf1MPRAFbX
Vi4vmKweKQzcC87Abh7WSnQb30nwhJePU2n/NrjC2EgcgOVSz3b6eEFEWdCHgd+l3f6MDfuguKVS
1991nYvn5ebowIDQWd+T0bt6DTboJclPTuesJkxWpeAQBVJrI8DAcF7WMOLscmsv1W6xM+QQCFMZ
I2J4vmBKzAnU3q2Tb8qejp5R+x4rDWj211En92UCxYZICxJl0bx3TvdUjdgMEtZZrMick6Te5060
pQZ0FVF/kK5zrYPw2e79O2Wp89QSrZTeR1XEV70gr8BMohp0S5MDF0AfAjUi37CLe/bnTyAVD0wZ
7FPmjVsv2o4acGtRnWeMFY2EBlqhK2+mBjAEYLroX7iZKAdoCYR6EkcX5zfzm7soyc/0sNfApHDh
upt2ICRPTJduWCg/AW59btzmjZnb+6hN3rObzKFgVK3yP6xZnwk6wbPZyRd7chzd1Tpr25NvV5cJ
vmqKT3Lo3cOSpOfSbaYNK/CPRVpZqw7oPDgxTBjLnvbPUQzteYAPuFI4whBTeQ3ndHqyo/lXpcIH
d2SVPlimnkAt+E7k+kComrF5HT4UFgSMvg7vlBMfRQA2w/XSJwHBOu+7O0bCxked3eTV/qj7NShg
6LdUPrc6uBFL6upSTBORru9f7Hb+ZGPh5Nz8n21pnac+3fVz5ZALYJNlvgxEjc6fxt5TO2qNF5PC
CqU3vgrYZtupVO4qBxhKbrsgQiJ97KLmaPmcYM0o4Jt7CueBDeSvaTFBJE63aXz7ta+BmMb5oNdV
zDx2y4y2u4YyDNVehrggrdrr36VV7TnUTmS7Tbkld+DYi6fu+8wzyJNsnmdUMekSLa+lXcprMZTb
EeoQsPonZMGQdEMsPA353J1awuaABzd/aRbwvVBN2ncZR/PFGYL9MPIdVVZfz/1mYKVEHLxbseSj
axYd7CvtWOIbDNY8vY8g39VP0sffdcp5ig2/Wd2Nb3RskwihS6xM9TvLjWt+CFiNyRNl2qn40QyW
KjcWw4bQAeo8iT+EaPuL6kJhtujUE++gIaZ8pM4YwYdKZd/i9tJsv2U2zUHykiEIv4pElu4DWBdH
XgBVJOVd7Rdd9uAYF0FeGgwA0qc8RLPjFw3DlY2VdB8M1tTXlkdWHnovWdB4YbtSMG/5Rd3FJPr1
ltIj8WCdySDY5P4kbxooClkrJvyhlfp1FhG8e6NV72k8tK8OlsVm43S39Ia9tpt6dGiN9T0CdJZy
gCrkfXaiOiSWUz43DyqZbwlaXS2vzcII2qrEpgZ1PrYbizVTyz8trLwVHzTq6/Yd+IyF+p2Z2U/h
94zUFQU862UYxYecR87c+rZisfQcCEXuqcc+tigw1lmSbOpIN7zCgm+SjTPsGYovrdx5dW3OrhM7
MDbFIrC0ZF0AMz5Va8Qa30p7dL41YEJ3Xd2JF6H7CkWtE32NsXHv+Q/og0TA/lUgWrqLkmJ5Jrwk
I8jpCm4K0L9U5e32zUDTOZihYCwd/9Ixk0pd8rbWX4NTJey6TKMP2SZuWEVSAAO/3HZsAY6CXW43
HgkZgMHmRnnLExJh/vBg3gegXYtYLYWrVhVPbYy/OQvB9SMZzXb9WDvfMidsLsr0rEQEMPSHzgtv
usvqpSOi/9RYrm+/pqrKj4vB67OyHUueUxxwHAEjHzGN2QePG994WWN9ATzn7ULHz3+TPw9rSIvq
cabp+pjARSK5QLt8NHNfLRvgtjZMj7yPjxgGWxTRnvem/e6bvdjQ2Tudld9HnKRrp3OdTRKO7oXQ
OX/NUxrA1wrUcbL1lB+sXGL4268sitelrqGa+oXEbqn8/lpUKkFgDn1059dJ1q1rS2TF1ZRJpQ4O
ELRj3A/elYnC7Bncp/WUCM/8loPrsHHICMzW5WVGsBFAsEbf9ApM7cccCUKd9qCp1qgSWBltrLtq
crbgjA5SjIcotR5oyL+VN88ZkOAHEoSnirTJ67F6+aJZl7NzcpJmSyP7XYfxD2cM3OOShluG2NYm
yy556dy5Q3pc8Oau1BJsyTp++P3yyjzAs1egcEvyMbyxyC46n7kL0nc7o8aCvNh6Li0b5am1T+1x
6/Ryy3oD+1u5PA/UiahxHjrGFHZcKu1qbKLvvp8y5mlVz2FUvyUSllItQBuxMcBsKhPeUuHZqTyY
YM0EhQ4h3Fq6nryzkpQzNmycM4Xl41zYD76Mt3YFxm7of1vav/Ot9hCq8j0EsreRhToHKthU7LXB
ZorNc6TBNfYsrFNQ6fnCWNBYUxP+zWjgNhvrn0zNn8tCvWdJ8ZDdLmO4fO66yWAPqrndRW79JhLr
0HWq2i5lsvai7s0LqW8t5uKi3q1lkJ27Qv5c6rLatHV+X0URqOrJEPXwyN0UwY8WXJsOITZV+t9p
2u9MsexmC6WmmxmzmsrytQAgvBpCp/tMAZVcmcjFNJohP7KYW1hJHW+Yg9guqOYfY8w9grmBc03N
aK9cyZ8d3jmv+HXAkkm25UbPDpqbmyaHKCqsYRpQv7kFr8hAKckC8obuLqIKh+ogsSlV7TU3mpZh
oDo2RwhhQZHuPK976lL/nMbxtS2qS1QjJqI+aw/z61yax5FxyTaXr3SpQaK1P28lIZ2UyWZJcBWA
OV712KwqOztVoX9K6+4tiJMXXMXp7W252q24byDh93N+ySXpcKngHFuIkLvRLTbL0LPIRcg4hnGy
BS7GdFRVpHtSCh404yXrwmexjHHlsRyHVZ1ET6AldiD7v6pSrU2r9rXxryDDLx4KRCco7nJNGi5Q
ODI3BwOvil2qz/jr0hG2vi6GXcJ6uDJsevCC7pOkn1dEW6woBoR+dvOJmsRZpZbz5PrmV5u0G6dx
H5Rdv3CvvSsyibamoBowYMwxsW9iD2o0W8VCB9cxbO/4el/6bPyRCPGeTPC/smQddzo8qQYHMiTm
c8eoeFmALhOgtrtqfqPEgMWQaeEtXOf+VIHRBP/wLhRKHTtbFpY2oxwHNri9kkLUviHr8jYK1DFr
KFHKCjOb6xy3PDs6JL4Kp+K10XI/agchebgLIuebgsa7Q01v8IcED8BAWXpgIXWlGWW69tp6xes4
rqlkWysnx2fFHn2Aab2qyiP0sg93vhlDovrJr7id88V6zVVyHaockWpCOE7RABjhT9986g49402W
Q9c/w+wU+dNLVYlvyAw2pQ3GPChWEJMR9GDtZnfLp+uw6B9Uc3GrfbnkRUjIj4us95xxjybOz0Cd
uZ4ZpTExW0jAXZXYCl68MSaOXjrIhJTViVPTiYGNkFJpVG60ai9Nke+6sr7WOsEIMHuX3MsP2BHW
iy13wnvtE8jWmCR8gkDRdq8GyOmWx71ZpeUYrOIszJAZB/cULuVdHEa/enZiVpD1DsHUbsvQ3zOl
+NgFSNvi4Uwg/TYTNjfyq7H1hrE78pOS4qC1C+UPXK48bvajbdk04Ihseby9spLrrALNakZGWZ6X
CU13/QjobT2YaMX6wOb2esl5OkSB+V2VzylKITu5ZwvtCiBwncf2W4JUS1fzxZ26K0c4HFCg7AUZ
XHGw7KtpHiS1Vz9FcJe9NKAoOwtPS4eIs0n3VtM/TPpbND2I6b0z88VDKNeUj6rWL9MkdlnSn6OG
YlRW0lmU/ouVjwxoPXGS0ovn1vayUzBN59JOsBkipSqTQ0fW5UTtWozEad6SHpbG7GyDU2QU+7gp
n31RUlnK5KZMMH6UfHVOd1TDc1X4O9JzloFsbiR701BpcqPiKfO6LaW9k2vaje2290Fb3VVtc7Js
65sMl5Ojeyo8bA5Ne0/uraA7TlV6qIP+3rOhCp/dgYVAs69ic0HGvTEaDN8SbNrwuQQG61jZW1Ya
MJasvsTNEXTjdjFfcikYuw33deIToM2H0aEukg1Pg+ruDe212Qrv6MXuCBrPkPKZDpcnhaY9Bw5I
9rLPiBKLFKHPSH5sBXdF4HAaBuukytYdmmkJ6H50BFf6dGIIYV9oIm0AiHs4SGsovNYlnMwNgx1w
ADSnxb3Us3rBk8JFRAnUsZZdYPp7P/DpsJaPg7b2E+SvrefKaO0PWNhnClqPoyqDk/aRvi3xt2Bs
LqFNNQ2TiccOQBrbFMpLj6qtS7duiHJ7X6ckEdgWy03USfdYV85DmfjfvJy4nbwb/s3G5m7t+Lr1
EuwySmsfNYKY01C6r/Ayhx1JRX1C6sBAf2TqXVvUKNyLaQZQDnw/3zstXOu1ZoL1VMoK1Y0s5PQQ
2YYArjBtjA+mx1wzgFwNN8rkxaezsGS9ocvT4cfMHNCaXpZ2p4W+4mPIw7SrmCTA/UJxql8lXpZA
KKhn3POOaGaqmi0o5UpogbwSNXKNj9PKvXMbwOliF6Z91kxE3fChUEyTPEONN8nlyOXvAYJU1vE2
5bZnjyHeVEhlqIl290ulX+M+Eff90GaPvRLWwShTP6XLwNHJF0GckOfzlbXAEg0c0G5aUuqaRqTz
zChRKpWCxy1M23emSQ9EMI6Hd9LvkhNmHBe6mJPbVH5mSqVv9uJy1UhaUmajl4oK9oFsu5yfOYRN
uLYRcPqbwK5rZHhWVXu0rrEVpgfjkO88xV4ivW0m7OYEfFzTwMfOsxvJJhBQRczrQPO170vDGhE9
BP4mTZcAhIoYy4cllv1+AvT8lPWtN6xDaiy0nEnhf/L2O6h/bmoas3gfCxoeSXMins8qmJPzONTm
g8+oP7rMXq5BOJOR65aUNSRuwwySEw2OfYfuqjCchpDVoNtSdNhKOwFDEZYmuoDhQNLHE/BCQxRF
sNUu50Ba/U9dSnC884KoKGmE91yAEZ2Br6K+VcxWsoZ+O1qSAZsBDc+I4JEu8ENpAl4paJn5ZzVB
gY1s2RysiA0SUANl8zMdBBX1JYp3XYGigGIlBbeQNsmtKNXVJxoicm93wHixoVb3decuL12WlrvQ
am7jluPvPEg/ACs8iJ6L3g3Jbq0ckFoWhBONRYzNyKeTHbMZ2YnSobgIlqWpUCFnZJyr24auBYqh
d3546UR7q2yDDRXJ70nNq1fHQ7YpRIk2brA5wBpMKgOY4pXSww9ms9RhIIhaj2lnTjIZql3eZ9Y+
s028DrLoWOkx4pwNvg2A1LFFTZjFGmYJEh1o3nmr5YVM3a1bZy1roF3JQk7AguuQP/pc38NBhLrM
rykicOL3RJg1G0v3nnE+4mx+zpj3XisMIDw69rmJUTSmPk3gKe+vfNu891H626nL+xiqx76v1UmO
/rCeLX0HEv7FZLQMpCEUyp1p3zo2mXqYPGdgsHfTIk+5In9dKJxGZDmBW+TMo3j2IctBYNNp56LI
u2hlpeYjrBJ/I3EZ7Dx3gN6elXoL4/Ja6Juvrnd+KhL3DXPUJcYUkSDKoUeSUF9c1R5DLXw0u1iu
u0YwQoostTkYL/qAJz9fw7Q/ylq/Wpl0tlVXDO+EjIrmFY13Iq2LJE9eRQ5RZpCQUYWx+TSe9cF4
qbddiviXn1qXqiRbASW1rIPRZjYj5m7vmN9A1ht/gflPznHcseBbKevsu0jqGD0P1zB2z22WX0E8
dqQJC8FJQPuu6OXvOK8vS+QMq2AsIHtH7nczZpQOSdUTASDf50gH+zu9eDITK7tM4M102OTm0FsV
i5XvbOXu+oi6ftqlVyTMpzAYP22mvlYVVniCmcjeEJaiQBWiIgZS9OdvmOPK+OfZtchGyFgmv36m
oHR1RhcXRoWNyM/NfhnL+8FRaDttv6ewQP2lGGYMURQbgF5/L2T3XEmIJGAQEpadVwNzS+M6bVz3
WIY6I6+dO5Ym0uTdYXbkLe/oTDRzSzrqd58DxYl7dBvxt8pM437xbNS7M073dVMjH7NpzW+zDlFl
UXc5QZ5oDXVoFX9jgDDcx3m6bGwa1LRWLUNpyu6a5Egfrty5Y2fBApoLvUYd1z97Y2JvGSQYTine
6rWe+uDABA8X+eiKZzp66k34dfgIlt3D58UhSOMw/grE7OwZ6UywZod+8Tq4k+HD2PswK2pdCbKt
PJMkOOFIxla7Tss3Arm3Xbd2PLxKvxQnAT35Hb1uMK+JB8IDTwOTceDS4C8nkB/Yym9TgoGuC+TZ
zr36UlCa/8zcJfRvZhhLrFLpUYuMJZM0LbVdMh49iyY6V2Pdywt7Kc0ZeXhHGZ9l8zXGg+LLiy3n
GPky3VLZKt8sasWEsVyiZI2CEWE/QeNG12bZjkEFr9w10WEp/fonlbf4EDZ+la65pJI7ddPNwWHg
xpBjlO9UQI8RnSoluybO8+xYoaFDERVEG+P3zR0n94LWuWc+KJXG4WhXtb0b2Go5oRpSl6gpyr2k
C0PRu0nu3LyOJlQUvXVN4qz6VcgoOUOWTehE1NnFpp1+bw3a/cqjiVpejcKXwGQvGTRgKARUKivf
LodU71XenrUHrGpjbfHKtGJXen5+mSTSTFZ7x0vdTfFV8gh/zcsUfWuChWQsgX98sCvt3RdN0P3U
HC9Eq6H9k8S+JIgFvbLN3ZYES8C/ZqfbIDKgOLAZROrQOZ/0qS3d+reQnvfTOE1yNqSlXBgEm+SZ
C9lxAIoYDdAqlrPzpEvXPYDi55ukI3qt6QR93C6nci0dQV/esQqIWYsIa0UFFVNcMgpzjDzDQtSz
GxYoVnaF1wpaUraeLh2BKvI0fkvHWgx9v05N2gOelwmsHqa35qNAfdqvM52p585T1EkxuZRUMZiy
u3O1x+MXLGW96/OxurhlIe4N8+ufcYJEiEJMbD11NNw+dTPadM2MJ15mT+qfqeARoeQ6AHpiLyj+
VfeKel+peQV3kpePJBPY9rPte/ojaSIr3wT4J6+jFeXWSjYxtZJSyvRMVFUwiddVwX1PgOvvo1r3
xRpJBnifBBz498YV+kGNzqRXWAlSvc1tJQdeGobQ0UUWmtLvQrXsdhPSagAIQQO1WVqObz8VNDD9
sSpCasoBdUPcHMk5DCf+Va83c/XdswpVP3W2jINfgfF1/FEw3fEKTRyHdxV4rdxZlZuqp0VkXv8r
BpI/neyyHeqdjS+sOxcVL+qaz2nJFVuNoMT3p1n/ljbGh62QRU5mBKbVHLLItMlaMh7rr21Ead25
9z0GfnCEyo44UtScADt7YE7r0FuVCC9+SQMb3wwMweeqtJXaEhri5IU1sRQ/JxrJAWvAZqxODD0w
43EcewFUu1xU9mO2WsndH9c1hPgOHP6B1WHnOE5ZzpvJMZZ/Y/RVixuQPqLdDSU/ffIMHfiTylJv
OczMmSGF8Efr/7g7sxzJkSzLrogBjkLyV5U6m9o8/xDmE+dZOMmOah21sT70iKwOM492Q/wVGkgk
kBkeTlUqKfLkvXvP7Y+o9Gw9iLs8b/aW8JpsPREYLY6qaSkVhw6K+KXZxLEF2QNpCz3PWFpyTxcW
Qs2QJAbM5LqIembffqRtWihxfb3pEnQSHOroE7WXoRj9cIdc0CaDbTTF9yyaRuJBPQqondNWSyo5
TcW7XLcT/ZzDz+PgLbKG5IJeR8LIwK1cL1hlOlMluIvXoc6LmsDPzhdXfLDY+MSD8d4SsSigwa1x
WyCNOPR9saK+k+rWshib0TTDdUNEXXfpjiHlVzOkbfbJhd6LvZcLLVJrbCUcRP1fMUCEC9O0lCF1
Tjw+0Fx9jiP7tXNLTl/IHde2hNNESOX175XPy8f/v365P69q4XvE1IUU2fpoReo4rkc51AXkdoV+
hlfaHaxIJDuitcqgg1Kwq3JNXNmi8INEEU/x+8v/k75c4GaFYbvgPT4CEaIxr8iWI0hdl3OlBU5e
ZS9OKyzOQ7SSgARlUyXXtj7bd//2wiYOViwaeAMw+3+EQ+VFlozzSH6jAaWVWYRGp4pIDjdJH4gr
GsXG9YgXWyeV9MX97y/93h+x3PLl0nAoDMzCumd8cPXMKq88LyHAvLHy6caZdSajlY7AYoUfPLmM
Wkv/xCHx6zNs4kskig7p9OIc/nDFbLBQVvlTHNSTo+gEz4bI6AaN6L7+7VfDqLPQ/2HIYf1wPlgx
5glkHqJqmHz2UAtS1DWHLIjakpwqujp70rKwUZ8wKX99hBwLIivaZ4AtrGUfPEteWNgQvYych2e2
bgkDeOQFmpFopyM9nIaNBFLiJ9f89V0l5GXx8GE4WdaED8YMjzQqIgStPECxSxp6ZAFvq1WydfLI
WQ22U+0ZK8UnH8Wq+sQX8U9fF5ob7gEHMzsAt/frUchq5fYGlw4NY7hAv8IpqyQpGwaiWskOWYcd
C2f/+9/1vcVmeWSxuyyEMHBDUFQ+mrEJXJvt2CP2Rqd+2Mol6JZaqaLf1lmfrAj/dCkPw4kHuA2f
8kcvHwcSk/ciLgKDgSzz92Ku7uk5devI0LpPzHwfIFJ/fi/+m4XA4W3E+/3+ZiLgLRISdghMTidx
0YrGOKFhqYNCSP3oxJN+56WY1HpFNJ7savF1Qk28EQ3Zw7+/wT9dQ+/XYVzgwC9gXAJTEc7Hbabo
fStRaRGQ65VZB/aINt7NvUF0H41t4nZTZFkvepOSH5RSJtJBK2tyZ/YxVQtZibVRjFeoT4tsjVTN
I+rdI7nsUHCmeDWHXKlvaqwLpiZDakKeCcc4hE0uqn4boeouA6vq4eA0ZVERwt571idr3j/8qrZn
wjO24Ev+aixMB4KdW7sugsn3FYoyQjIMTr6F9xqhlvxkJ/3lYg4hK+wpBtg/MIQf386WGYlFPFgB
E18r1qQwiVNe0wWmteh+8r1+WVm5FJAkDwCvBb/oI6SZvkpNippR0NGrjdvZzbLX3p7yT57Tf/pC
PkvN4qhjkbOs94+pvij6GtXycFTuiL3EzQ2+DC3GVTaG+cvvH8VftieWNp1SgJeQHRnG//uLFYa0
cMDNdWCahETsI2vCy+g4Y+aeoKZ3xkHviiK/+f1FzeUr/P3593WEp5A+GRSyZNJOfn9ViWzAqlom
Qczidmj+rzDFzcz3gTA4Rckaa8d3bUYZliPqpK+9myIATpp+16UG6Yc9zRJ9xq7gltVpmIDg2kb1
GE/2M/6RkwPtaRVFFo7nuvmMMvjLIkJVbxOvwxmH//DjfPjoSIyQ1dGBpZTIp2HrDF1xPZvW/ByP
VnFqIHD+0JvE+dGN4Xxtlk6Kh2HK8CGUWmd8//19/PikYD2l+Qwxw13oTuJjvhBZ2oRsUr4HfkIu
KM0eF4UmstPK3iq0z58BYz8+/nx1E6PwAipadt+PXz0xiXqjo9UHXmZ4+xFy7RuZwNEnu8/HJ3K5
wXwX3jI2HwrxDzc4HgyC1iVOAgAZaTDjkDkVaMMi3QkhehJc+C/vIV+KugzGCcAKdtMPl0sEynBd
tX0whYWG9gGC/4syaB7s0raetX/5bi9fztUt1+BAxQP00WHpkhQVY0IYgzI2zI1rjenWtqtmTXhj
/8m6+A+/Fv1f9jt8q0vl+6EM7DVZY3uQIz1VZtdgpufXBufA19/fvp9+23ev8vKNXIdlkScRjNPy
c/7N3OgsQdBxXmMct5n7xXWKcLh29A4Ng8muSnJlILKueqZ/wGlYE22Qxcmn9NcFaPLxU8B/x59L
owv643Iz/vYpYs4vpUGJT1NeuAFJTpye5mQX0/ORtQnxANDVWiTXyL4v4krcd0M3B5/cieVJ+fAZ
lgoNXAA8LRdA5vvPQOqI6wKyGgOS3R0GcsQJ4bgbUCHrOVRj16C/BMv7i+Uk1QU/2rFy6y80Ueg9
luozxMWHwnGpVvETL0Sx5V2imHv/YZQrM0Qs9hTkvt1eZMR7nmq0X2smjyWTQ7LCG1aoze9vwU8G
/d9uwZ9XBb9EscoC4X90uoKuRVRhOYtlstjG+rBt7PGyrNJbYWdvaTM/uir7IX0j6DSPB8Zhvrgk
xtt0X+IZ1kfofyvHIqit9CJx0muriL54VC+A/fUrV2fMQN79mzZOR12an+xJS8n18aPDFkVBTmQB
kKplrf3bE2QrTSj4FVNgaUiLbD90N0TIJsfIfRC0nNdEzKZBMSOLzrpS+2TN++XiEGw4Rhlw+GBm
8W3eX7xkDa8qEj+DcGiMtUK2SVu8djZ+NSeb1E9eS8fa6RZ9rGH67AX+8OpA7ODaS5FmUvBTQ31c
J5IaYw8iYKRk2GBwjTbMMjWkFZgeNPpABK8Gqdu7TOG78OvkZvp9qzT6dpmuPiHLfliyfn4UweYK
J0I3ibn58BvoRlm6+oiGDLZwfg6xxgV83uSTJsiHXfPPq3A2Zvu2YT99hM1ort2h3o28gF9cnWXd
h28jI/jb1FTTJ1/ow17281Ks6QLTDsco2B7vf9fIJ0+nMVMvMGNpvFRqipgHhSo++jR9Ay+0o0+Y
FL9cEO4ZIE/KfYOfVP8YvwXSuk2RmKpgiDLzraWZv0OgkwQ1o6xtafv4OH++8n9h6q7/fEM+cPE+
/M//TzF5y/r9P0SoXyh5u35+K7//HZG3/Pn/EPKMP1C+LskNHPKWEx4P+l+EPMf+A9gBB1DKXn6f
n//oL0Ke8wf8fwABOscZVm+KhP9B5MHOAzBNiUIGDQuFCVTrXyDyxE/86d8WO4sSFl61wcGJx8T5
JV4wEbHrdyMyqnAyre8ZVsegrXAlpGCvzsTzNt/zORy0lXBnhu0dXeCTyPUWzZFhnsYuCY+VwTws
howRNJAZt5Ovqp0m/f4HoaPeQTaTs7NaNN4WMfHngQCdr1LEzSFG437GvjZuFjvq+NMBjupniN8G
NRfXkbL1kwQsvp2M0L+2vaje4LXLTwyPTQjIDXKVhK4hQzBhnSgw2ovOYUir9Xl+aotWfG2YK20J
/7S2dPYN6O8cnvrISHc14p2TZbnZthAREv7YR7wb6dahnKbs3rIoXhKCxL7Y5HW++FJDcGuV6nIs
2/hcZeDMhtj7UvbK3nQdGW+aUzP6c7P4Ro2G9mrBdWO8Oc37gmb7nia4f0qGXh5knxfHCQTUViWd
KTbo9bV+zR6QX5aDI874luZLj7n8ji2xOUQVjCbsLYRp+7ZaU2eofSNGY9sQ+X5CnWc/VZXj3DeM
l9ERJC4RYDjXtJshbr0dgmQEmxy35YWHqsum3sqMo+Mn3jeNBuDWbtP50de65uARsbHBpOkeY9FV
B8YKw1Fi5NtLucwEIBbgA05752vv6uga+skQR5yx3bSml9pceSM/1DqRmn6IUb8FRWdOxybFpjUU
UXnRD0pcYHuTS9wy49wIgfSd9Mf0woxrfGdl491JG+lAZNbGjSDYbBcOfXVv9nN0GTq+QhNTkvOS
mtNU74t6SMwVOuXoxCg96Q5mo+ZLNy+mLToO+WwW7tKqyvWt8HOxw7mabbG+otfAmzBsR2Ai23AQ
YQzodvS+ZAzMrtN68o9xFVdBv8z8k7bAWNr1NjCOfmBGozfmD/oJqYcguMsQNIZqa3Wy3Wizg4lr
RAW51wC9acfU7IQ9oJF3k3urNwicm3rZ4KioIldHp1L4j2WsGQ+eWziX/mgWD6zR2XGsVHiew1E7
ml18O42RvW97w/VuLFfDCzgXVm+DhB04EXtprzXnrIsLisqWOdAuye38ygONeCMHE5SA6TXfCj32
6bsqpQ/7xJktxe8XlxN04bK8DtuyfARXNH1nMjc/eFWFJjbMnOqSUWj1oFoDSf9s1hXCEIX+OETN
jGRoalqI17LLHhxdVeMq68fQ2YW+k10JqzHkFo+V7q9IpfWyAPhIcsgtJJsUyGPAr49UMHWjOehz
dBsmBgNoIk34qJzQPcsJFmGYdowGE/7EWHav7jDhUug0vPZizPj41SLLTX7Avr9hJtx+xf2SBC13
5ph1o7MZsIKRclaLTZW1sCCwc+qHPpwUR/PCuqIPaKNXrMWBv3hTF6MMDGRcu56sq0DwlAp/1i+1
XvprzPYTgsRIX0HBvlZWCUvfguhh73IiJL7X/UATq6dDgR7UO5Q+oJShRMVfRKmOSLU6R95Cee7K
t4oe59rp3R5ph1lfGxnnWC0aTT6Nf5uh39lmKqyuU/TswKJycTf2SqIzWqydBskqOI7BRrmMZ9C/
a/V6cMIbbOzyzYgQwXh6q7+IDhFORSTtRSR5ChpLbe0aS52eRtljDXBhjfP7Luz6arH8XVj9cDVF
+j0ilz2jyVv2H3GJKZRY+skaAtmmzrFuQUcNyaRdF6k2b0YUG/xSEtPikBgnHntGkpPok2ZrxEly
ZnAlD+HQIu9Mwv5gG3j9GSXOVyYSYryLnT3skhD5m4AWKKfiDfCDAj/Xyee47IFeeFV/2ZC+sk7i
1j3rIjvoFueEeJoOmEE11CKyXxP8Y+2IUEe1gcTEnVGNlWicUVJ3aRDmhhPYQmRBFPnpRk5K39gY
GXcM9sKVmLrvFWH3rwzgJAkBQ72b7AxTSu+og0qwL7o10jBbMg0ezOjHIFIbFzHwlkuVqFuiS+/z
uvoaxfpNyZRoXbVZBNdGXaVtV2z9ntekmceveqY9DFXm3NVqwGwhRLInVn6ydyMO+peiGxj6+9aA
7A6GwY2LPXdvN+UNK5FCsdK3pzqJ/I3XE6U5em5+ydPCc2NzLMJSH30Lmb7sVEdXc0HBR7xhqR+i
DGzq+javEGKuyqbtk11Z2zFRtiqxrgudmI9d47PX7IQxuGI9DAwPun4abgs1RKuEJW7YssaNcovm
w+LZz1x1QJVY/ojxyV/Lxhui9VDOxc3QiXHjYoCoVxFR1l8qG0P7JmoWw3LndvKN7nFMLvlgvbSF
8G4QQlXa1mlMb7wtJ5t2QzOO6jjqucCmCPO0wikxJ9GmYap0j62nfZREfnsrIwYcsUeyrtpAd9lw
143txQeCgjMHEEZaPcnZ791N0xd4anSQWA0qorDVwRiZZr+aBow3IKGjKEVVp0WXtePGuzD1IZ5o
g4jWoho17EPUSRiDJQnk60nDgqW7qnoZGgxSIVIDuuI0UYI+U36BEKHF5QrrJ3purRphUNPj0Nl1
PI9n4tj1bzBEimsoU8arxsv0o42qZNf7WfggI8O/G63IXJFbzqpQT3Zzios8LTcGUqVXz5zmR7tB
njzX9NFWjp4bfJKyvugJk8Akjkelxd7jrbVQT3ywUD473pjnt81o19+sECe9mkmUrKtIpqu4Wwwu
dB7QiDVhflSapH+q9T2OVRgMV7Mh2gs5zj7OIkgj+L3oRTSlOwSUYoKmvJE9z34qDwPp7Gv+yv67
2U5iU5Y5rnVE+0EzgHAxBVUdVVAXxG7ZbQSKqiCzaqxOnpq+jTOmZsANyQXKp/la9b5WoiAvwCiJ
wtijoK/uM0CQF7ggOIZIPTnamsIm0xeI+HWvJknN8zelF6UHfhnjy0B3BY12rpk3eummOPCkOhVx
5AfGPIXoDlzsXsyxULqzo67ppXc3YpTJNZIyrC3zkOHP0dS4Jl/ZxAWmuvUETuvGKBp1E2nTfERE
Fu5lPFn32AaKV6biCLnDcD41Ete0O83+2ixJ9BAqkwHuGhdbtsfaZhjk2TuWRtxapcZTrU3FQiEq
PZThxSgQzpSjfmtYjX+2Br9foyeIDOhITr6HSSXuiaVJzrUu1BdCCLLzNCIvW4XkJy0cGsS1SZlo
NxHe9SATbXQxJ7nc4+6crionbYEM2vnbYKTypQxni2Jtwr5ozEa/WC3sbUhJcmkAT731sZtfSjVW
RyMt1GGeO8NEAlxaF1kVg9KpzEr9MPJKuyaOvtoUfqvjg5nKKxWn1pp9Ru3itpovU20Ud//+xPj/
xKW/Q6z/Fr/+vxCs7jE4/s2J8b//q2qj5N2Zcfk3/jwz2uIPOvg07KhKaK7Div7PkdHW/1hCm1C5
MHXwwRtyzvzrxGhbfxBcRt8aiyvjWqCI/3NitI0/WOuXBBGXFAwokca/OTHSEXrXHnPpDCGfIFmM
AQCZK4QEv+9kZDUalainADbtoQj3ZpKEz0YoMO63hQfvgGfQXccl7dVuxLFju2F3U6BV3rp+jRfG
NJBWIYYMOLxYq2wqxK22+A1xrvcXqZiGg24XFLYO2m9YGShfgR3uGwkXSJ+NkgXQ19n5SnMH3Ug1
q4hgjSAlduimg8qxbtyJsN3QlnsdY+HGqbMKjVyI1rdsy6Ojt+iq1ezuQBqzMCBh3GndrN0OtT3/
KIi3XhkW8zYbpsZmpLG5nZHLndh03IB1injF2pWbNLPFSkNA+g0elI00ybOrVSMoK3Tp6ts8AXbt
F61z5c/lE6f7PghlMq0xPMeB8AqoVHWB5zJXVRXEKQqGQrOQ1aWucdAQU2G2jjssn6ZYlfgqNx4X
2FZz+UUlWbztS3/eGDErJbJSMOyDPgRdQ8aoZ4aCmxUbm8p1SVujsbSO/d6/tkLk1GY/RLvUhWYm
uoRjCyXVBnc2XT5R6ieALgBg6qq7Qh48rmoLQXoFr2ylPKDZmjvrN9WAHLlW3Igksr+S05BuHSko
bEfcnDCA0ETgoQzc0HNp0tI9daPy1dKySyxg7aHuQuyKcLlWSk7mKpKR+WW2VbkFe9VsFESsVckv
G+i5XW6HZrYxKKF+H5MMy368XIEwO0xNlmcyF4/5u1AJgkywe2Teutxp4Bv2xkAUFHlVrNUyohRB
IfdSNtTOdtLY91HY+mdvtOcLKESJXOSrOp4zMQvCU9txl2qu89g7lV0frXA0AgfkzqlCe3iB7sJ7
huc87rPIcI8+0cMvU4pivTcHHUeYU71MZgNloEuLwcU0BQXGKOV8q2U+/2c7hc/93CJqmLU4xoEL
ow4YS55uO16216rt8psqS5yr1uyzIBcNatTZwKhNxVPZR4wj/tZN8vFojWZ0WdUE6K5AAXpnfdKK
/dz35imqY/0WQ0t81nOpHxrq3Ou5KdPtCFDxh7IGnJskd7eXcJjyez3Uy3uz8LxVmo7VSxN60UU6
W+NJK92FIDOzF7MDR5e0D6ersofetMJ22O9riEKHThl2kOtW6q1tJHhXWWk6B8dq5jPWeySrhMId
hZjDuz7nUCdTozyOOIruBktoO0O1OFg0J67mABFqdfZhYlxlUnfpJ2Bovyj1ASWoHEHo4YJ0z2Np
lyesys11PXjlbq4tExdjKvtnIiLzG03E+VOoqhQvbQzld5qjCYdAMm1ViBQdOJCb/PAIjMX1qzQs
H463SzG3oORDZ+FGef+9LnCzhZoV3+iY5hWqu7rPqVQ689i7Q45RqEu1c+330VdDK9IHb6mYvaFL
F2ZlgQDVcIYZxyh3uURTjeoVXo7Tv9ZuHHFajcfd7EKmQUrulhekD0+35uQR7oNcQ4GJzLL4euSA
e834tqTSE9aNm3fatitT9yZN4+K77siQM3ksuWI4zONzWvj+TvIkP+cMuewVHWSjOdrR2H3TbOzq
Awj1fRJnxusisoQv1SRdxuzNG8NVWgjYDVaPE7xdlIeroR3brUj0gdreToa3JYw95Nt47Vsiek9t
ALrVx7gAjMRJp341AbZsvNxuvmUuLYmoTapqVdVdcfD91LiN8nb4lqeecy1C0llHmk2YZ3lR4AJV
VaHjUg1D8gcq1iRDoAOGFWPWm8TvtHWupfGunfXqLDIN4McwwGjhzTmxXTSHRrPoHw5woteuNKlE
Q+7oVRHF7t63h4RaxSuKB8xY8U1vKHUz40mqFl7UdFGqujxgmJ6pXKOq4dWoJe4lSQtpzdGZGG+8
jWURDXQw6NYC06g0ccelbErPErBagGQ9foR0YLz1Tmhtq0HX9j5Ej3I1cXLdF8PScxrc4lhX6G/W
bjNygM3L6hjbhnOeC6/bIHfUd1nmIZB2UeKnlOb0RUAQhqu41ES0absy2iY+goJOIm1eJdYAxCP0
fJpnEu7auamGcNuI2bgAqqLfwjjlfFa3yVU1leHDxM6VwVl14ufOtoeT4tT2o87VfGgrNT+ZQH1O
hB/Ou0bXjOuYjYPy3yunL6Cqh7sQbge2q5wSsOqaLKUfq2NiyTU7PSpW/VfeofaFf5J/62rFixXN
Pl1T01sRkDbxyCcaTWNvMK6bseRUDP5mDCzCJQDNY5YjPMgWNIWMCMbASH/hKXVSZ59pdXzRE9mw
t6cquTNwYWDSteyvUovcp16Y+PxhIfsXfuaBrwZ/+NxgTTkhxM9fjKb1notUyXaFtSjdYGlstnER
d/jkvfy7REW9451w9qUnB0rruu+NVUey9NEzpcTMRXAtOPxqn3B02SWMRPAAobEHXx8G4RgR71aj
7wasUaTwHovcBYjYObe6mK1HJrvmlgRzboWN0XKre5gpltJoXNedyXFkaIdCrEkTThhaZo69cXjK
trpU6WXutxE9RsOIrnSidx+TincmZjM1sRxV0bgaRnPalkWv/ZCZN1zjXITCmBZxGoz0Z86jl2Q8
Ajr1Ez0CpApwIgkr1erShXpqNPqZ1m20tfPJ29bAJq5BfEYwpxoOZ2vYq+PSqiqLi9nEiWzLFmGW
b0aFPGQ6G/yuNwrwXLwo2bC0R/IDK3xTEhVWMsburdn/oowWh3HjYN7omyo+Vog0OMMBO7X3Rmpa
RdDI2o7WDKb6BiqQZBfHeugBj6Arn1yJcmJ6que9+IYOIHrl/WUz7SJUHn6XZcWJhqbRbQo6soDT
Zk4fcKbHpzGNI3Z+rIp4B+hENYCnKh37XgtyjjOZuyjEAclemli8qMF6D6caLEU/XOXhJK0NnsrU
DpSeI8dXmhPdqfpLGf7gHTmr0uSR71YAkt8UTgLwWgO0Fkeuk6z52sMQhcYQhCD3DAcnkqouOzdd
j91dWz+m3sMQ3WFMWbXUigXuJh6qejrO7nc6uoaZsMb567DKOSiDtBjOQyouk/amq+8qX+x90X6N
TQi8FiYjOUJBIsUAdB5/yajfzQQW5dC0bK255p06zE3+ZPXNQ4EaxsUL5qT1fVM7D26b7+ayXYeR
2nTqa+PtshK20JjCvNXKV4TGz63dBE4v79tsbHd2OvsHDDfTi+cHlLar3DRWehHe6XiNT6Kuk2ot
rSS8kCambxzj9PQ3QsOaYaRU+bYxfjensQ2AVLsPEJSb71CPtznrthea0xsPD+3D2L0yY/xEft1l
Rw6v+gUQArUbY48lI7LiYZtSRK5IvrCmIDGzioI9v0+gE35JbDwYY+IYO9kznlJFF62KPHz1sE0G
deJ+s0BY12yA695F0THKets505Nn9deykDkA5dy/7TOBeyyUeB3ddp63qvFQSEXOOYfHcCN10lPk
iL8jprm2xrHu0wVUxHvXrr0lEu4xWsZMI0GFK1dDi+8mfbwPwUetK9pJt1EXymuAGOhcdLYa18sp
PMnG1msZYYJpmk1VWrQp7fmL5GS0LgUpknL0eRb0LsXTEDcPYS7OU2XTMmMM4VslmKiRXl0FbBpg
8ULZHZ6pVF+lQisBfHenpYqmrQYUy+JQo9NJT9SMvQwPetC37PZZYn/RBsoG5P1PEkPyFnZ7uFr0
rqteEzo6Ydp2NFBZ6a3+SUW81U6FxpY+ZLJq/DTehKRXrVp7tNaahVlbTJYRqBGiSusbadAX9TM2
VuATwqruXS+KN5htKKjdHjhK4X5RbMRIf6Z2D/kIJ6APnKMuHXOngxpfaAhvEwC0QDWTHfSSLjdp
PcT7aXl9wFvf0QgLQXI10nn24wmuA5C8fh1mU/fD03r3xonn+KR5g3UWZug8JZA2ZaBRbl3MFNy3
CASzL3qpgxtTo/3WAVY6OblBL33IYZChO8KCF9X5A9RB49Jv4xLiXhlCKuwE/fRQaPDJ6R1OB87o
w0Yq3biypJadqj4uWXhkKB5GuiY8UYXYCztZ7prphBusn+zyvoGVg2asv6Sxpbe1yTcdrTA7FJXv
fekbEUJBEfJ+zLOI4VSdP2Fawq6t9+aFPkPbW4353AY8/Sn1ptHxb5tzXVDzuP1V7Dfe0wDG9E5z
OnPLcKB1D5atIH8TyHDfGbl+Klg8YD6IlPlLzfu9jQaGPJd+bo3PrTLlvPFLIMqUNGU670cvEi/N
FMqN03d2HFhe4uDqdzVr0zidnm9MbwA7CXClTQ40R9UTh1/oUybZJ2Vgq6LcTBLMXQuR5NXLkvpb
Ger5LoaERIUpdHXAn0ZF77pVeac0xjE0dkeOxbXhHBtZ1vuSlgNY3jrcGXiOmKfQ1qeLgOQ1Xw2d
dM6Tp3jLI5oE2aqgrbhTfm9v/XHOmJH0/d6Cd7URcz6t+igOt2U8RxdeB6BvdnUDiISlbQj3BJam
TW9Nqflr0hRgXjBCYvxlqF1oKCYljVTfdYaS6LOUWZzyrtUvWhj+Ca9pVJ9aavazhRmHIZzm4j2d
2EPmUborZuvZFQgR6yUVqoPzoMc/iLguOQmNPB+tV14aYJiuXWNSgCchUbCUzJfj2M9fDUlPtsZX
S+o8m2zQmUV+qpJqupKOoQGLsqc7LIDAzlyswUSMwlOYnQa+WllaD41ypleVeeKK6gPOCrXvKepS
Rg2Q6ckYgpk6FqPaevmksitZh2mQKre7Sjqv9RlS2dSPzQAkIalmcT9gJ+8BqUQ6d3+q6h+139VX
tdd1D2HBgGjjYs+BOxI27ja2O/0gGky4+OurElKWE4dwpaXxpvCyWGxeDHtFqbn7WrVZv2H6Z8N3
H1qfp9ad4Uuqvo/v7TacikC0Ce59J7c0fa2XzXRTOCjWaejrO3fkA+LGwZ8PGP+hLjAwpma0th3s
4GlVHST+UE4CBicRZ/mrTG1a1/SoGBrpgvOS2YJmNHCrUrHXl/zh7lGzo+IObqGsUQHE9FcMj5kf
usFN1bvqYjluvVBSgPFO+2l8+vc9z/uq4D8f8yHfNTx336slg7H7+If+F/Y60an9rtl5/d//1Vb9
3+UxP/+Fv/QxwvuDfiXyQEPgNXGJ4ftPs1PzjD8s00P8RQ6Jj8Z4ib/5q9up0Qi1MOf5yGAsYu08
B1nNXxmSMFD/wEZCl1Qg6PKYjP2rfici2Xf9TlxNJKDorkluB5/B+BmZ+Xc5oOwdBMdzMZAnoYWE
a+tWX83nmN3RvDNTTELRytS0tDixazbjt84n3+Hr2E7xAim2cf0C+O+AYK1Cp5z0S+zroo7WmuT7
BFmtZtWDrjG06AAfYjDTlTMj3th4rTOKb7HS7GTCssUYcKDqjDhxm/E8PGlh5cNvKGMqsHjmb2Fk
iKNZO+G/zWW8NpLOirA/t6hnOPOndbTtzXYeqWZEl7vfxk5PvEcGcVVzpoeRLzwco+qd27GtUv8R
WEDm+Cuc5032VhAEQXPUqQrvmbQGcKMrq65RGazgFdndF+KEW0ZJmHWqRufs0qXZTTRrwEWuiWtg
xX/0zKTWp43PeK9+rlKoAF9xtBZ0Gn1yFhsAbXQFigcOJll6G8VRarDo12hIsfgm7Cxn1ZGkd2mn
2B7uQrPOBoBaixn2kFUakhkab3WXT4E+ouZ7djTdnh8IQ7DEU8n5u6jO8wj550fVDbK81vk2/Z0k
wndCydPY/kOYVmMXXcFrVKCkdBzvSJdJFzetdm3CiJivdPrGDNdqVM/jhQeltH0ViRGieHAyf0qf
OeEALIMFB4HYEWDtXqDnVEUWxCHmhhO8TaJFVFbb3W7GzAw3u3GhZ83e2PU/DDezqlt7JAH3JObZ
dK/61otzzjW6EzXdNi/MSZxTLyXMlKMkZkyxkuWknNssAZW1zcoGv/FK06zvpfBYsFcxQoPwKZnm
lJwAWvVDRDpUF8ftyqg9w9w5iazTZuuQeJI1uyicHONUtjLUXkpOWO3Sj3XiizSbEjNQmIj780BU
Uc5ci9iKnLYkMo4A/Jl5U2sN7Vy4LBoOelkmPXQFE+dmUgKPfdRjAqqYMRugGmHCtZV5VnYBg4kT
bTIfhNQKicLTteeg8X1aUroYovkYobtI1p0fL+LfUiJy0vohNvYO+Qv+W1cMXfL0f7g7s+W2lSxd
PxEqMA+3nMVBoiiJlnmDkGUb85RAYnr6/lLe3WW7d2x3XZ4TUZslixQB5LAyc61/8M16HF6UNJpL
ZmuM/fOQCfTuIDRFM6uynXOaGznlhWZ/xPo4Gk5GhEEOlYY4UVrKQWRplLbI50en3I3n6ehi5VHu
GHxOvGvMWvj3gYZkPtl6fYhVpiaLOQVqroOWydjlkKT1cpBLM8/D+HvU24ISbS6G/AGypdVv0WyC
Gz4aVLC38KAi4zhbjY0+OJsBb9/Jtgm3nYVuy7UMXc/dMS1ycdAA9IzvqVPP7ZadVCePcEZ1DGac
SXJmRgAPIiftmlqPWtVbIQtbbgtziU91RBXCzsRQHH0CY18uClGN5QkXJxQAQzNAcwS8hWcsJ6GN
4pttNSZy1SW+g9vCj1HmT/o54FK1XqFMt/BJYBhH8odADhaR7yAgOUZjyDlJuu67KKnJL03ROY9u
hAaIhWyGHMZzXUlOoQsedBzIJWIaYi5cp6vyo8NE73ZxHzreNtObtoGZ0pX5LU6auHofEraZR4GE
Bim5xm/lGTsvQ965lLorczlnSHdgfhKa3ngdB2N48wZQdPtqQJHUp15M5oLW6dgOsFW23Ylo47tm
vZ1R8x2oCgyW8pKwo0AuMhQI0UNxqzT77FfCCL+6Q1g636bBstEw6Ewb0snRjRCwiFctZEA3O9vu
KAQKscksPBgimqxaROE0o/ZQvdHB5aFgF5Ab8vDQSFYtJhwx9gSxHsTfTehLmrYANAIddwEFA/cm
tO/iEDUeN0rmgozAnKGu33RJdao5dlI1TqXP9pMyEb4OyUBARXlyRiMcgTPgbwQnabScQHCKyqKF
73uEG2wMAq0CbG9oWol4TeN66M7kMzthLqR5/n1dh4X14hSj8B/C0Sj8e0GND4lHF2pY/Fx0kxv0
S6a0bPaovyahT0rfq8XTkDa48p7KnnUEOftSOmOLyU49NicvKWV1RvxyGsTa4LRJ4ZszRlncQr+I
tV2o9V781PieG0L6YONnH0IEujpkZdMW4duRM2WAftk2qs3JmVdBaU2omwsgqfEKy5LM0x/hGCWN
uaBc6qnTkJORVETRM4ofiOdqo5+IeUbFB8UmDgJOIDQSebrvshEUfrqbWR2Kb4Zha6hZkBDPOMln
XdXHEX4qlAHB+7QA3pHNHxBNojXKfnARhCwIhhbOR+nICXFsEXonSZjuYJigyVHm1piSA5sLRNg3
WgVC7qCB7rNQjvdIm2wxldCjF13qlbeiy0j8rlrgs84hwbPK+5SjThVjJRHVtY9eJmLBkX+X+3mT
vwVlVKGRAdc4zHYC6My0LsDI2vss9icTLSxSN6gDIan1pmlxNpNeb4b+CKlcDs+ikOgBF/lksyFh
k9RES8wT+vqaOOVAmWLiHlGHT2I9s7+xICf9c075BfwHf8PENXUyEZD/SXd2Bep7iDNt9YlygLel
AgR4QDkbkuri+aQrlizr8mQMWTjld1OXcr4HMhrlYHyxNguo0IUcJZz1RAigZiotc0JqMg9RifmK
DXjgHY0Ggw+wL66bRt1aD3rOQmvuW4BS+Gnb+Rc8/WcTa+NXagXyCqhiGopT4OuuMkxUbICfeB0d
VkVM+kBfx5l3Nqr+AqmEwYrNDDUvBEuM1Ev2qREgCCvvfMqGdei2GyMj8QR6sV/ZuTB3dWV7qwEM
3qHOpl2S12eqAn8y+f0Vu6/uNEAcAU47m9jACezfSCCB2wnyuo2+TjiMHdDHQwbNIOOtRbnyM3aK
6PGf2+ZXjhAXgm3iY8fuADjgqr8zxOIWaWC3TUfsgBCGN8QQ14sB6A4HLVngTVTP3T0a00y1f76u
avJ/o8+5ruuyFhnQxgLIaSgH/NoliDTbbZlTpy8rXHP6eEwvcJ+bY02eY/vPlzJ+xS38uBbcVqhh
HAmghwG4+Ln7zclqZQlWbG2hir1EQ/7O0PWVN7XfMDR8toRc4je39MoCmWp0NN24/4IODxvBycv/
MBR/619UNyAWmez9PaU15NvqVn8aiU2licaNXUKp3yYbdiPGBhSsvdHHmJRtlJXrf37237pXXQ9l
WWgDtgnD0fmdrVzkbVxywmrWqRWLR6jvJZSXMLAfqiYG+55G4LPGyqviPzzn79fluAQ/2oCOCgUi
4B+/Puc81oHmO522Ao1kXtwJJzwTdn+KZuuUH+u2Mza1nPQ/UKh+b92Pq7qB7ZqGz4nN+232mNLp
axm1qIqg9r2W5STOjW/MZx2B/TVgs784zP8R8eX/TxiTmo//AGOS30T5jenx8+Fe/clfZ3uoKkp7
JIB4ythD/IQZ9xf3xfyXCyEVCQ3QSPhvQnL5n7O9HQB/soA36R52xK6utBn+OtrzFsQXVgUwUPCa
ePs/QTL9RlEEqEfYsRksZBhgexi/Sy/0wkM+KUAsK67QViDz6JnvdQKOJTjPNqQHA/S7e83AKlrn
iJxwEJ5N50vfK8cJgT/MY4qtjw3IsUT0LV24Ibrt+jWZ3jtP/CFOqtj07zj5v27V/W1IM5i7GBnW
ceH2txamy3zrAYGkFrBKeUSq9Q+Xgx76dxdkKQiYR6gS/b5WwvkpEHGLR9RPMQwZsPZCcFr9nBcI
x5nH8qgXu14A1UWprHwX9SPMlkXWH4P42Oafuupxat45LVJCQwGGsqs4FuywoPFNYbO4DsmnYdAW
gXkME0TZ+ZLSvJqdoDhw1pp4PY7XSWvAPHzykmOBerqqbDtkVd7d6LHRQH0nbBUpWHE5bDHZQTcw
NzLUCa+4es3FkSIZVdWlLzNqWjtOVGPxmGqHKeGz84oNabcRyWp23/sRSTnz3ZRX34nQ9nwv3fMw
Xqvp47tnzhwN9hBjOGy68J27y8b3KDxzIwI1txjngQS2k3aiDXLrWsijlR1RWV1YaAv1cbyu+3dj
pJzA9+R2jXSmseA26hnPk+rq+lczeUS/n/0d+c3kXYuOkt8BixuOnn4ffne6K8gQbT7yJnKWCx+x
vhQVUzmuOvcQTrgLJe9gNBf80nM1RJ/XenHMS+yBprOtcQQZrhHVuig6lnQGCTMOQQxr8gHNUfgg
WMh0GNqV6g/VtmZgI5bjhOZ/Mbp0qz5ZjBrABSjU8K4O6fQ+1Ec1N1Q79iSb4x1X9EgYB+Iq8k/q
L+zwGsZsUlPIIGgAd6aBztnaM6bDaCdUrdzrZJxDbdXXKG0qKZBFS8aCpylrar3FjudVLWZxHzXs
igG/GSNMoZAhzFeMyMxRS+C/Rr/6AUdz/yC6dyAfagaq+9fdLyWEK2a0FpwpZaoLNsa1G3HXQ9HW
SB+5PDRNvpjmst6FjTdKhDrflTFL3wv5ri4dQ3rJ7CuZIORWmNf2ecAyQWvoM0gFyZG75xkYmQwc
NBp1950gkeTAGKmV9JxV5DULD+XwSEasJlrw5Wn7bH6MGOYCvcZvTE7Z7aEkXc5a9oel9zdhmR8h
gz0VDGLkxVgKics/7zEsLfGx1enGheEWq6Qwl9OLGWC6edMSIAsdt1Ayv4h26bHrADEBPsLcBXHr
G3WfBWQg6irItqAHajEqymPo37L8BtDmD7Hm1135j/sMHN212R+4bFF+u8/YLNIeE1CSnOhMVu2N
/43dRYW2Dv/r/mbHzh+u+HfBzXdpFQ4CSr3jY2H4afs1RvU8BHY0LsoQ0LSDFZ3Ng7eYmVoXaCKL
NnMXurwFIM3UTeUg1jrnon70WsDQN8CP+JM+zfYR8bZliEkxgtKLYspXhn6R3a0btv18CQy+Ca8S
9edWP9/qIgE1g0lX9BY4h0LLVul48Yd67URcrjiOer6CIrNskIbMoDs4UG0akhp53oGsxSK3vDl0
G/AxMGfql4gqoit8iTqDBLLyDMn/oGPAoehvlgHkN2zbZhGHGP7butN1TTKgJTgufH1voMBKvgEU
LtaQ4CrqbuGkxU61ktE5HGFpCmz9HBsUm3+hwQxqZwWWjAyZVgk9D8mCHNbC4vZpJJpSAMaopov6
K/6VtAfksL2uWH58mqIj6WfsFC/aQMN0+WrgQDojhmdNFiJRP3psgs2hys7kgZZF4CxSkiMQyBIL
tZwB05v8aXY7oA3HqjKWXn0bQr5+vo2r0cOaa3JWZXjpupvRwrKCd1bfQBiYkAi5LQ3zg87XgZXx
gKDsnBC/TSgGcQAdD7kvn8p45kMgid7UI6n2iKxLF3GDpbOI0ieu4xkXkb+Rbl30iI+rm3aco0OD
qBFnQPB3eWtSYobGkjk5V/FdGINHZRDS0UwF1brABNXEoClTHsungXQgECwRAygmZghvxBg8MmLV
L9Rt0f4Gj100R8e78LbQeHBTjc5EqNFJ56gG8+tbhbm6uh8oeht12+zZNqGIEPmmJ+OvPvtnkGoT
Q7OeeDDuy8i8OzXcEyr+9XT5MdbVk5X2hV50261qDTdY4tmiul4NZdUo3B6NqgY0nwrIZ1fNAmls
tFNVaKp8BjwzPc8RwcSWMumLZYQBAW6cyzjE+Zun4vxOhbdYqRZlzVRzj2dT7Y7C11KAMTO3Fq4V
6t65mY8BqvOVFIEzgRgvHyw6TEY0Qgs3pH6v/j1SxexyuS2nG+mr57hfOtpbUDkLd34PsQuIt+XX
QW/W9LPqNWHwdcBcY1P9n8QnQrWfehL6W11HDUH83BYr9YP69MxgiQOei3GqGors4CJOyUMOR7oV
Rw71EwGDXksA3lU0NOQmA2M59YaBf151U22j9nkZi6/ObEtxEx94TkYJnTC6NzcH2OSq6KMGR5Ey
drmlDP8RFZ8yFYPUrmeHEmd6I9r0zbaut1ZFm0BphGC2iE7YruIvTjRRa8F8MT7Z7U3dcI+NrxNL
bMVKCDYXcC4UY29k8pewDYC/QwlkahK11R1ysx0t3CNgzodM7pXfqNuOgguq0auYni21H/NF95fK
0hrcloryaqTlzGH1LaMEPEOuQ4tCwO640VuXsmVYtVunJ4SyQqlPqZCqxqLEBU61ql/nKzWj1MiB
n7fiZnMBiMW/CHA4PDU45IXqjiln9LPtQASTEjm5V3HTkCQzVUDtQDTaixIWQOVbK+a6TqSgX9BU
XuT+A3dCtovy08KSF3UD6jtrPd+p77MTDLnZ0NLzDjB/4Yc7yUY9BiJiZQYA+BwVZZ6fydc7tvo4
jcPMUA+Rq4kCDJ11OYNapGaBehbJUP1YXoj4qiv5G0MsXQ2VRVx61DepoKQGtWYQB6dLZePwXBKc
iVdh9CXvNplrLFVjqrvl9tUbQj/55nddQ4yVN9QGgGGETJEKO3PxxF3FTbGSTbnEkUztC1SEYnC1
2gWoENA/mGbpTTWlZt4CXP9YrCUfcTSwhMwdOV/Ueub3Yq1uUy3nCHosM+acat0wwGTeK1aq7VXX
EIlMQnCEuQotofqLWRGwLqgrqC1J8TGEVJ+LgMhEu3BfaPiyd2/WQG9haqmGz46DR7GCfrQYwzjo
LJxmyyjg4WrbXvhmu/WDt1Q7YwK3jqgWqZtSfyiHrVqn1dUxiMMTw17E9rOjrWFlqZUh4EFUW6sF
jKrnYnYc8IsWtMN8hVzBspmKFU2b++ZKtbZaL9QYU+uHyRaat1RUnF0oqCvqPCvXmzduVCy1+RS1
rw2iYH6FjDbjWI1d1UR0gbqbiQupIPjh80vLJ2GrFn01OnzaGb0GNgz56mP+ZNaKltmq5ZMLfnQH
DaVCJ6uEYCuiwp5aun4sGvCNPxZlZ6RTWGc+4iu/U0vlOLLGMnfVasSOh3mn1muCGX+KYPJycGh0
Qy2dIeJ+7JsypjLBb2qPKgbqtL5a73kjwuDcujAukVj9mBTq96Bn1ddOzPLI4hZRPh9cqPts4sGZ
La8MHyTuteqoxhKrl7qy2iYkRCc1zNUSrR5ExTXMqFY2cUyt4VxM9Q4dpjZJKnD8lOD4mxyygiP8
fhAnT2p8pJIBK+jq3PzT1hFzZWwoI+QqoCBu1I6QOEmTqLWkg/XRi8+yXhCOnflITCG8q8VBTS9y
rx/dqn7W2cR8TLmWpUteAjQNCvQFVGRU40zNZbVy0kDejJfqfPnnhwBa8bdPQc0FDhmZV/u3TLjZ
j3DBXXugGnJT+19uNTE+l8hGeHShrjosllu1x2QdVU+pqZnk3SbCilqN+YhazPgYC3D9VfMuMmLd
5YNseFQY9wRrK2FJrdOcHbiMOUnAODfV8Q6YNjVn5uipbOMNKPctS6f6+ODe1HZhKJj0tI36TwUC
ta3hQiZwQW9id8kAYmFU67l6RwV+4qaKFHiffyyfzHgE1z4ivQqfH6GFmJBnzzBvRv2L+gbKJ5w+
lZWXsVR7G9nqmzJk2roXtcX6eGo+pvZILNJsW/iJVZt9r1irXYyKoirkq6Xho6V+jDm1+poemkhg
mZjCat223Htg8ipmqXVAbeVV7O+KYqUWShUeVVxT4ZCU1KLLvgojJsLemF9qN0zsS2hztQ3teD41
U7WUPR7/Bd46rYoFlcwFIMs1e2X1zUwbtd6G+lEFLiaQikae/XE/htrbAqPzzurkYF1UaFcBHbF6
dbus4ciOLAqL8ufHjhjqy1rXLwRb9YwOrc93asmTWmBUXw5+tlNPpRYELk88UN2vQgB/8s/D9u8G
rY4eF2PWRF4sUGnfn6ZeNuS4POA3pPaPLJn8TwVuFQi5qops/3y5vztAI73jUjAAV6dzkv71erhl
RkAff1xPjbOI/AsjnqGmuoDdutoadYBPUK1dNe3emnaVICTR9H71wP6AlVqdYGhlenJiVftO2/3z
Tf5dm3g6RFASmJRwVPL15zaJQ4mpc4i9NfNUbT/x4FVruloY6X7a5eNy/1Gm+/8AXvu/JcP/H4K4
Uar5qV/+lwLUSwYX6lcJqI+/+JEHh7Vr6iRwGEsMIuA1RNsfaXCTDDmJZ+p90Hb/Eof6bwUo818W
WqxkyBFlsuC4/5QFt//1oVzMoERmka3Af5QF/7VY4qFwpyP7Cjg4IAPDOUmVcH6aVdDgwqDAM5hK
bbUNNfMd18Mz9itrYZnvPzXK3yyeBjLVv66fnuko3XOlbYk8JMl9Xem+/XQ50vFNTg0Te58yaR/z
RFubnek/euCjHrGhbnclCgRkG6ZIrtp89ra+o12D2SaX5uFaNqrNjCht8Sisr06ONozmBeXOx//i
HKqX3ArBA1nybqhDGClwg05WjlFXMugPZe0Xm7LuzZ0sjeKqp/uw79KNTiUeY3PTPk7/8xL4rBqu
N+ysWsfUqwST4usp/uDevEorw9+HyFMDck6DVeuEb12qfRaxm54N0X33Zvzd50FkWzYS0W6KEmNp
DfqLjQ30bkDxYwkcuD7JzLMo5WbxPkX2Y2O7OSzc3niOhUVmN6gD0hMDkk/ePK56zeh2KInkEAMa
45K1oc7SsO2RjSA12bd3upG2jxAI8S6r5iP8FX0hshQlErvKHnXbRn4mMQ8j3bNqI69Yl/NgnluX
JTdAIGhlAmLbz34+qSTPtEdraNh3nPG0+tHCbTnM2wcbhi/caxenzhl8gCNqtHfY44bZ0Zt1c4sd
2pPL5uhYGjLYCafEArJP8M9ke5Hb1V0hpnxrDOZziS/fU8FudKU9kRLUXlogOE9ybWhddTCKl96r
CKDjII8uIgx3qdN6OzbXcpjcTW+MzlM5s7R7gLy2mq4/G9j53elrgGHR0Rg9/djqWFAi/g8JL4vk
2iySXV/F87kmpUlyyhx2eKy0z2l17Gq3fwIcdaglmeF0EM3CbXR5bdvyM4oh/SGTPlo84IZhRbi7
oR+GSztk9WVIe/hg9j6GKrqX+CItKX86d7qnv1ZOZuPPq8NUlY5339SA3PW53k2jayHVM/fPdROT
4bazrVkehqApHtoo8B7ALXkPdZZJsDhDvBkEQP7ItfRDUOF3mwn7DibdcP54ATm2l0k5UWj5718l
PQwNjAPZTmDLCiS9nF7qNCLDzfr4yhXwCbSqHS527/DssGCd2ns/Ejsf+Z7CyYyVlgL3hFX+1CbV
u5358SrIMxTPjSp4cDoj3eW9ZOplabeSrEX3Eobrpp/9m+NpJ6eup9ew0b6lTZLv0py0mod7BGSv
ojqSCMByNBAJsHvbOfZ5dkrnMNj57egeOokRe4aLD0yjoy0tfUPu/yX2wyctj4ZrkoLttptuZU96
h7BXRb7axCF0w/xAUbVyjLsP1QyQBdNj0k7TY4HjEVrZxqKBlXCCsdWUiKOTbxz0Pe6D2VqLNBIZ
fj/u+z484xQz7uGRgqHxsKmflfuTld45Y/4EtHZk/+p+Rl+AbEWEz6pvTgtjTgb8rsCXT1m/0+3s
u+jkzs6NdFHIrDtHgZ5BQtQvRdvoq2hcxSP1KWgMPjvOBTYy3RJnOQyXYW2LuP3SaEWCatXwRCEU
qxgz0ra9P2+qjJyYm4yfAQYz6/uGGlTjzGeraZ8LD54jhX6HQpc2Ps0NZF/AG68gjHAO0ODVRN0+
Maz2p5eP36XCaVZR3EVbqC/6XYn3Bpu7orqMAfxoC4PdLJH5sYS1c6xk8o3nfYQmmh36XnmcNsMG
x8l51WQV1oSwfTc1fpGPQJcOorSSuzEznlIY7s9dXGyJPO3WytqeTKtlnRGFOqLmAFkeoBqg5WxZ
VnjZe5nRHkFdtUd7rrxDDZt+4P/LQqMepF4s5KLauR3Xc4gVodm75ktB0Bul/anv43Q3Bs5rhNXx
IePTa7xLvbfSB/zX5CHVvwHDMs2vm7t6aC6+Pab3njRcyFthtIlFPl0cVCYWddOv47APDpzrmifD
Th9aTMfvZ82LsBSXx2HCZjxtxzfYLs627E0ExhpgRF5TSgpsiOrmRXeVfjWs0ygFEmw1/aHz4GMB
wQMK20J5jVMzfgGyfGfFeBBlUc3CN9sbJJeqHQpsnwDIy91g48k59KXgbNMvu84jQdiP8wnk6WNo
uDHO5SX5gsR5nmI57DWs5M6B52DCNpPYQITGPMcuv5unIdumlrMpyCf0s/Oe605/deRQKIn0ZAmU
cLgW3VjtzAnLTnj31TrIcEZHMukNaC8MvEh0O9j8+hapGvliOtVz3k+UGos5XhRDhdW0I4b1XAZ7
GYbjsTG7YB3aafEswDSz87Xt9xEYuhOO4/dkbLZNClcVV+N3MYw31jXnOccmeYsHjLErjDJ50iOI
elUPnTjM/aufwh6tapzNp2mmegjh7T6dbVbT0rP3dduCV25xrLIL83PhJRmcKCpVI3PuHgRT+qkZ
KypxOP/ZJTTJ0I/LO61DcKHLp+ptAHcvC+PWd9a0MsLmGJu8VTmVfCnGUtskQ6KSj/wTIKy/HSh7
o0Pmr6WWZ48fL4NVZetBR1SLXOjSzcAik4aQQOnVyww+HG9nQ6wSK0KwvyseJ/NkOuPSrC2yrLao
VohK1SeX8FYYMrsZZo61Ywo7zTWmd89JvZPh7hxzsk+AI53Tx09JP+YnM7nTCTAZR6EDR2r7vrHq
cJFVZn03uLCk8qI19pjpOeC2XblqjFY7B44B56p0nqyCRCE08XVi6/HTPEjjlKblua28+xEZyQvC
ntkd8MlPHp6MXxGK3WNc5l5JdaB0rL0Oo2auwxZ7cjstu2WaZPouGpMWO3B/OXGqvxvtLl+HWQ8P
dCwdpLbdfl97LXofRM5kLPp9VQGwQD8833pOLVY4qNfoGRX7GRzJKmoRZphobcQe8aztUBTJSJcU
7R1ka0QgnbSFdOTGkMXjecs3AZHvW+NJ76cWorOhHyzRdFgs295aaKgjhn5urhqNMvTUZs636s5C
p0oXUfEgY308f7x4aXbtLZN5akDch2IRnHpp+sgSivaUjYckZHkURi0QteibT3kRctgqrM95Mdwq
r3xNSguTJhbRDQOyOmhhkp4D9ZLIUqxtGwsPbBzcjUwllWyvyR+BmWO5BYb641+42KDrN4bHcQbj
imGgdzOT8QxafzmVA4okpSUoRxXNfRpkwd5pjGrVt2Kf14F8siEmkysqzS+5Xq7BbBjfpU1qxPag
4MFc2VaNh3txVDTPmlFG6yqIy4fYz4ItiFx/H/hwc2XnJqtqiPLHxjRHqB2z9aWth/s0TX22bU2y
hISCHF5Uvlmin7d63w/LZq5sZJl16+TlfYV8vXGvDzMaMoMVX7sgmfCopBAopmy4GPA0QOT1KP54
1oNtlRo7t6LDGdjVj5aOZ4nW1tO9GxevsnVPqC70l7LgD9OphZM1at1KYMJoMEaf3dby9nMdEk3c
GE9g8SUpo/whh4W2HXNGmUULP6iGfcDGr176Vp2xOZTjUYsRgpjFRPoyAxbu+dWdPXtHeGrtCrbC
sB7UOjWk+gk6gn83okGILTcvkwVXeQK+jVVltkM8cq/FwfBgoBn9KKJs3U2NKn452dWeGKR9Meyj
yoANMgPIKAyEHHCVE6ea9Qqb07I/AQpXFkEmOFcvuikM1dKMRfqQNc69jwfaaqqA5jmWs/ZLWe/p
zOSukNvKUBt6X7jrKbIEWovdl963JiQdyzMOXcGT2V1KtEv2orWxyRDZQaJM+52PbAJSNF9QlAlJ
BpvURPpY38TQBQ+x01s48hbtSkcfienR9vsgMaZ9GBXVXY7QJcqWwbhsHSfCAr0pPtVma2EdE4pN
mhfJCf7cd7s3ygcOREgPsDz5WVQ+1G5TPpTqpXDGB/ROpv2/fxUHuSDmjqvIEfa+DBPojUIUd6XG
QckULttTXmoTa2XNAmWBgcxwKHRCTgWt8BUWtb7M069RLItLXOB8TTnpVfm0LIH4dnsJRxrqzkmk
2InHuJOLroqQUzHrzVTVLosM+4NOxM6lKKLNZFKTKRHiesJIUlIFaYZvr0k7fxFxlz+WDSbAhZVC
as8S8QolCSd4VAmORa5R66wL5AhsTE1jvc0uEV22SeomxD4zx51wbNqrQHtWVlb+ucKUcjFanbkr
xa6sk+kBAvP4wFoTkO8M0t1Q4XWHfA3seDUB4rHtL6J+ZkOLqLEICIgtkKBM1tXSsuthK9saOV3z
2U2kvx31wT3VQ4yQqo544iJrmnTt9tJi/8tWQEfXeAKOj68omhQJUrt3pe3KZT+FAThm+aX3pmfI
JO4qJJCRSd+7wOa+FXm8RWZu+GKjSE+ZuJ7XGaNjUzroiPthp13gThurGovlR3w26zU+yvIhQn1L
38FfSDZ9aCYPnok9SzVhiOWjroo+hJDwMKGlaWxDED0x4i3qDFA4pkfmlP1QkM200xpj6TCdd1Zi
v9ZDZi6SiZns9EZywPlFwyc+3mNPmR6kaRyo/T7lqFhv9RnmvTvU1t4z1Xqh22d9aKsLaQF7qyn1
hdS3lybUga02NwOU8Gmdt9iaJlJmj6TvWCJwr8Dq1/HOMnH2svP9Q+qaMXvT8DPCIMXbDJ6G4PaV
xYrv9OV+juzxzpTlxoxmg31VmS+zKqm3sQ/qCxShtdajBOFCi61OnchtNIr8XiB9vfcit3mxfXfH
6TZ9HKSwVnWdT2sg/IDjunh6aWArqHrsfGd4Rb62uwR+gt0Mu2o0V+78NrhiXpa6c209+6kULn4L
A2EnzuUhneG8673wUZ7ADxr5CUp0kfYKchBpGl1fQsM1OfhZ8bLTDCqa30dLfPIhqC/HjJOkshJP
JXwg9Iu/IiP5yBHGziJBMKjQ4zgWbevv7VOXdcUiadEAHwJEnPoiCVcDBpx4+MiNI4xTgk3uwh4x
ZK5N+xOaanuLFNDWjjnYCNdUEotNuSOV8lKHI6a39gM4oXnh5gACgV9pNUwA/Jch+PKD2ykTBqzZ
y7oVW70zHkOfGvmsHHyzAoBKBnfBNR5CYtWiMp5ncBD4TR6V3QEswZ59Wjx9lvcofD1XTX4qPAex
jeAhyKZvJuahmyCPaiKihrZY599NEoFw0UTeUthviQ3jvNHteDkqMkOa63v4w+E6NLP70a1zJLth
eU4JxUCroNgKLK/NEcLpUdgURQ0da16mwxit0sGdF1aXstDDV0s0zDjFl9aBmxnMHhefmtXkFimH
GP21nnMc5MFIIJ62bKyR3IhXm1BJ7rs8Dw6mNB/csRpX8wz2MJqgeMU1BQVsiMBlQk3FQx0VH3Z3
y4KVZlGT80Cfgr6A1FW3tUAxzkxzWtmt9h8vdpDU0KpEcOcoP1JnhHKIrbBWm8UabtJxbIMX8CCE
4N57g313ISv9WZN0Zt3Hm8IOjpkSm0Ejfl/U0bTunPCcjKA7e4gFmYYOAk5qWajLfcj5dmGbTb+B
crQBk15hbJtqy2ot7e6r6JI37B/7BWIzL2kyPPij9xxk8mmA2rGwg+Zp1HQUAlYce95cZyKjiI02
+3sC/uzcjSMetXaKQXTRWHdppKc7q8Mxahh3wNBxCHRgB3qZ/+qRTllE+fcOLST21g4ZiKd8aDak
yO6gGF6GprnNif9QpukjTNungM3dUXT2kWIT4UE7ZB00F787Vg2G5XWoPTmy346t9+bUw1dzNq94
LYNJib+NXfStZMQsZDrcmwZihYEZ7ySG8wMHlKXvoB+aWnmDXCwCXAb68kJUz25FxIp9OEtmqKcH
vWrHjV5bL3HvzkjRebCudDrQzf1kadoolGsR3MycMqQ+pofIMh9y1FKAfWogt0Sx0Ap0n3xX9kim
VE/Z9MUrDUGZTYL7TFjq+ylu0EimaQtrfoIys3bxPF+KMaSk24oZ3ieK4XbzJfX1cNkK73ulxaeg
yfeeHzyTo9ARz5CUSvQUSZtaTAvWIrApJWco6y0wchz+4AfNk+z3soy+DyN+uWURd0u2+nOK6F/b
NAaICzI0Iv+cxzaRJY4/+Xr+6KW9sZAwl3ArwMg5Ch77OHjLwkBu2tYTS5Tet9OUfQdUArBhBriZ
Jv7rPLtPcyJPsValq3Kyb4PcNH3crySaraS0jLe6TCr0/e1nmMPmEa9sFFIjymyNN+GK6zQU25Dt
myjr5RYQV8sWZ3hpaLoT1Nd2Zj95ZpishgQsi5k0/pocS7tEdSVZm7n9ubfNV7ssyhXy3XQUJttQ
PcNF44JdE3W7y2tTnogI1RzkG0tQRc1QEWxkssPMfVdJHJQ8YZGhF/ISGu2pwc9ogXRjvnTcF2eY
4UK7zrf/4ui8lhw1ojD8RFRBExpuJUBpJE2enbmhZsOQc2p4en/4Zstee3dtCbrP+WNuNv8687HI
eQGV8siYpf5M/G2kRIYw0DIuF/s4LuWDWaLUFmM7Puk9hjB7cQjMxgazM7CY5+r/wHLycnMLMC5N
R9QzxkEHDcTypg2H0uznUFPyVJVoonpC1Y4OdiQK0DhrkpG+Qqq/QZHre+tGPhG90UnorbiUE42c
ApfvPl50au2nVyy94rxCT+wIItEOeXZg0mUDwtTpTde6l+sL3kK6HmZvRxRwQ0oUkRIG4oZKGxOu
9I1u1o1+V0MaguySx+7MDKSyQpDdW7tmIFQGGhggQXVfo3kFkWKJs8nDx6fu7MkIPdDJLHxvsnFP
z1PizwBtfq1csLxIj/1UL1ibBoqwp2Ql3YIgp7x8n+IWo2/nPmkJ2oxpXKhYS+Y+XAhfOWp2ubPj
6Y9eIJJ3l9Z+7NIPEx7nxEt0TL2ZPEjTw32cJn7R15Gv7MiB7+jo0bDmzwjNLQGEIzIQu1FhjSxg
P7AWmKNt7qkhnu6dPg3+RJ4NsuxaHjRvDbdMtYB4+jIY4vymL4R+ubLf4zy8T11YZsU57Wemhikc
J0ItDLP7GcT0mg/aLcaEv2fK/0ec/T83J/yMy2VLLUtfxoQwuw4Zuy5hc+N+c0tGCWalgaBNew4l
Sel+R+bxwerJQF7pmCEa56GdnxdP/+cN1g+JD0+NWn4w/yfEP0tIfXN46GRjPNhaBV60LhEaWG2l
VKFzfG8RF6craway8anX0lNrF+Nu1mR0K7cIPFdXBreJ9a2KpAolwyqBz2qn1gobN0qZqgJQVo5m
hLA9BR54tXc7NG5kyrjE2pCJg11bkCNUHkajeQBnJ2AT4mNvxLEMYmzV1ACYaK68g7WiMJ9yswxW
gScSSrviKSNOpSmqwMqsb2KNyF2ok++IeXhXpP3R6kfvPHglMd+AwwgFmKpawNxhq92Mp/lpkj2u
VVTsJLLYR2cAyh5Z95p9lgtOc5URh51gno0M+cqj6Bh89XVcSl9fcUKYuS02TdqRhzo6Gslwr6Kc
wHQ51tmjOTesIFa2CRi2n4zLWNw2cXkHQrJ6jB+iKsK5Er3fr6W6rKPZH0SkeffW0jCz58mFVR4+
JxJktMiepH5nF7ldSWS0JxHymFwCYv6Y4tl4bE3qSN38oLe29dGUGQ0VAtgyNsbuQ2ORua9rdKRK
ZOTln42zRR7MlXqFkxrj+soMG19E0ta7rO/uqKUaZCL9b5iayBfVEOo2hmc3Sn5nRfTkqGzZZXr6
jp34ssTz2cW+/zmX5p+6KOXJ27504C/8JcILq/wl8ZbktPQKwKNvkif8OHTJG+921soHcvEJA55/
DP0jp9O1A5j1nZgNG2O+Pynnu8yXw0ps3mkYoiKoE330O203jK0gqU1bkRhOz6ndeP6K8ZqeGjuG
bwHhBIXSD/r2Z/WLR5Ba8pCb0XCuu2E4WwRl2qnjs7gBgRXCDWh5Z36X5SlmarmUXXlJWhSrEQWl
hM+IelcNZPTERCqMApe4m4o7JtVrQiXnvxZVOgPVchyMIj+aYLwkiqT6pZATl42pCiLO5/6V0GVz
P1ePshzma5p55YXYkaO9WPNBq0hmGli99s4o54CR+DpEiUTTmVQPawaooll0ylqWes8SlrYiauqL
VVIin5AnEDJe2ttmxMKaR4QoZjguyuS6kv8Izea1wVhvd6JZBY6UBPt6o08vpbz3oNx3q2S5zBVf
Sd/R3mi8jc06gYHPnKMRVRFTYkLrGPKlh/74lgYwdUZo01lfWKJFQTB/6X2LydIOs8zaXTK0xqEz
5V+rX4dwsvgq7crW7wYNocIu+xfpLf2Lie+YgVwZp///tjYw4BN5+ymZmppB2ttoz/ym3Cd2uFAu
2ncKmUmQtPUrBwxSEZCtrIprQhFJ44ib60ANRcbBnMyrS3rh2dBJVAFG6nzWP1sfya4gRXjn9kgD
e5dbVBN6cbJJuWhqIyDEoHqpxbJeZwk9BnQMQdHdSnSIQ93OJ6fzCKZNmtzva1M8/FkTQk9aMjgG
F+QVX+cQ4FpI3qvJOggE5Q80GFM40pRnh+9xt3lsrzZALdkhW3VQRj2w2VRPZuXs6e5OT3WXkc9i
07GMeGj1rWo55F4rXxJT0fpqGtnZtXQOvwFmklQambNElCRt7tM0vVnWxH49tRYHID56MFf3ohM8
wgfagNJBrhM5Pf8abWd8XjudmWGGMIxzKuWVY18aka73KZ+bm8sUDqn3VDVVccnGme3RS7WDq1Po
2VWK2Arigndc58mjUip5NBBIelMtA9HE6R46LDBMNX3KZMFwU2HmImHlbGiCKoCpD3X5mFSzz+/7
PowN1QmauKdl8TVJDh1iruXNbnPtVOp6sMxcH9lwG2iTJc0Gt8mfrKbLZZy75TXpO1ShDopnSgDX
O7JS2G/9vSfzjmUyifdDM/XHgWZDX52JQyj2C6Lmub+TvQUoupI4XpmNFhIcc1nn1sOoh+PDTLis
msZ+8eKEriSnJWi3jo56jqRycr8EpDhlXeceDqXkj9rrOlhXE2u4rYxuDVMVvbbW0lxGQ8wn3mRO
1QUw1krFeaqje5faU9AZ6BlUnJ8Ge+j9CiN7SLEPXUfQkHSxPCj43mccwyc6Q/A5kY6T6noLPF8t
RLlNdyIyRJCs9kLUbJ7devqhQqvSkOON1Ylyr9vqLWFuyN9TrBG6O6PKoxxVrdDW7jz+xHRJI+WY
omNt0twwKK+8mS61iZ1J+EnBxEaTKwxxAc4wr8tw4Wn1F72DXGSD3yviBx5W2ll3SY8ZaOFmA3mT
ez2rl1u94KRi9EFVN5GO01ikukPBpeRjtFoX36ZsAA9anZ3tHj0VsVROv5dInp0FMSnuhlLX3Jsl
vfo+WnpgOoskqtPYDYs2h4mLIQFBrFe5dzIZ0EKarMtl/u01PKItqo9g7MWNGl9QVJtlqNu+Y+Eu
+Hgy71JWY7QzCEpjJq6GINnN0J23uKu9YC0sni1nMs/pQKjoQkVFmKfOBzcfur2eS8ntlkOk2Ayn
XPtrZ0m3zyfPRsqeX+TivMmm8U05iXvFIe64XnxIFmvYt0Id2xmdgtyQxImsxPsA1A0TtU/XeAoH
YbOxWeNOr/OPtbjXAN/+7EAs5Jl27olI9MvEO01cNz8xuWzlDLc4WfvM0JdwEp3vKct8JGwiLPNA
pw6HZaEpkZKgliAoVHupnYk5THP2c8uI1dmG3ArG89CoSrljjmyQGsaPc8mzE6mmeF0Ko3/awhpT
GYGdQCXt1nRxb86mpcwaFPeJDoysIRX5WwM0rVsd/AJx94CoofZde3Gv2WjiHMfGE5DMYwRZAp2/
NoJG+kE7cShi2Yh/JUJnZ+DS8nPhkD1pLBiNOkg6p7W/DXcIjFlYBLsqxlh76YM6JemlNCgYIu/n
7HktXzr7YSHSvwTGo9yJkhPiCMI62/WUQxkvyrYeLekw94lq208dI/z/h7rElEqOxnRZUgyGCxHo
u2ScRAjDdzUrywhlm/xzeHUAfpLqSF4MgtTSZRJVn8S8XoRLm1wNPhponrE8ZvVMTBNT66zG6zxW
gaACiVw6Hj2331CydCXHKRp/yykfQs1R6X7sO4exE7FRnNTTvu2Tcqf07JCS3v5kzwWdAQy7R1KT
yS4jjNpBXvWoldpXG5vD2WyQPziVOvd/EiUkzXpMwUmJesWMUvdYk2tYLYQoRL2JubecjPP/P1Rx
VNFRMH610oOuYsHdQYyP52yDHcAyTi2/cLU2DSk7R7B4g3zkCvl/3M1PqVeMGuvFJHxrhPPp1IDs
vNDmA0yKdo8ka7Y7SnsPL4pkBbnNSOS8aqzH2qx+KFd6tcrS/kWxzjLb3ZMzOOzEdaSDCRoYd0Qx
BnRiGTvgqvyBxYoZzFlJ+eYzMOt5gktRn83QBGZfV6GpjY9ZjF2LjNogdXTfXlewEZK69kmclw+2
rZzwzwE05yeV+YUYxeWyZYKPALav3pAT819R9NPxVL4YX6mtoQut9bclGpd3s6KDsHHnZ7EOX3on
iwevRWE6SiekjcUjnlHY1BXGBc6/5iub8TI7jvlIwoL5CGnT7W1jyv1FUCWuMXIF3bI6t7wHCysL
fMjjRBPZSg1UWwJI618dAJJflYTJTFnBAbutAxVh/kizJO4cqF1r+xa1KaEBr9SfSPUffDNe32K+
AUwkjvHg1KTp5ISVUU3jYZNvNcNnSnCxLiHhrg3aYnt3KhG2GS/2BI068ab7s5LzBWJUXf7/qxH+
NCw97TdpQs6ZyM60XnskHdMIIcXBGhWWt+8HQvtHJuWSwUgs2m/b7EJS75MNZfMHqv1Cdp/03V2i
JpiII8MKF5sMKLb97A3lQ152yVlz13+mdEQ4SyJ4ShE/6C2ssaWlb2NHvZOeGZvhOHAdUNJI2OYf
y3H3o9Y/m3zSCAm9e8I7dciGD0+NAnfswooSb1mQBgjriHaA1Q2z9pinYavP2V3jAkjLRbsN+kL5
34UuOvPXYm9Z5xABS9aYB4hl57WKya6eUJk4rBzU5aFeyCRG7UppVmh1FXKLLtvLCeANHJ6DP8fY
P4VxgfR4tJFDzIZ+qOutrrlQHW0WSt9RonTUJU8J9r3CR471IMWoLpZeMz5khF62Lsp2OHBYyzEs
NpOa3mt16I71ycEcQcxmzI5TLSdjSj6X2imPXd7oVy823ifG6LCR2YumzUj9qUrgBSWWTSfW7maJ
j9IQ4qWrdnkZtfsmTb5rM+cv2rI/qln+oxnCZGxzAKrcMJezdqzq+X1xhuKMqBpfd1m3p64sTJxD
/Sm7F9k6P9mTTkP1VpCSpNUpLS40IXCPWY3EvRdhMesY3Treuh1BPn8cND4808xifJi2b+tDzdNn
6rT8Wdfpj8diDRl1RrJUBWYDMDO4/O+OZMH6tArw4agK3saUMaVMXnNAh8sBkDVnWtnONuaCqT7T
gpEfV7paGuGVrAwOEq6znY/qgEc8H9rqBjC74zy8ZykZ3apZsqPAy58u1VNFReJet4hZdrOEThQ6
7fZIZmvg38narXU13tI2f4yXIg6lTgpV6/HViaY4EP62KRzpEQXACOGmv7muzsQwmnu6SrudM/Lr
lyk7qDL5sRvuJpuBP6ES5WZa8p+cSXvV3xyOebr7uGSrZGsQgF/f2QZyyKw+LhllwPjOIxK5QuX0
8wOZzcGaquGIBZ+6MvfB6torXpednOOza/Ii9w3epK679FbvK7oMLiv9Iw+c0GwjVT58Lpahv/IR
HaqVI40Ux/VhUuWDVSH7cozyu3YG9wL8PQcQvRehc0Z3+hxDqs0/qo+mE0lcHTVTVNJMnbrqSV8D
vFmAAtFooB1gwi/g1YMqtnIQSFM7FrMKULx5IWUO2VQUwYhmeq/lGSJde/KrMaEAMk6em7W2wxbz
VTVY2UML7ydoZ9x3htVwYUx8K0aOLc1NgjYiESoqyctz4O2LaTIfxuRthEydYkjHTMHPOInCDVvI
Z5dsR39053eyghlTW7N/bmjJCWwTIsr1CE8bis90pTpMuG7QLFX+MQ58ssSeBXURP+riI09M95Rq
HRM/4rnSm5/LAbUhCVuxv5i02qlEngjvNQ9FXQ18bRsOPfR316g7osq1JkCBOH0oQ31Tw1EDqZHC
5vIFabxP1KTwB6Kd61TRwi2pQ9laALQ2F5mqXZIO9cdI6upsEhCKV5e0y4FA+zHL3h0ddwps9XRo
rHjn2XHtZxEczORN73E0/bIZZH2W3x6ANUfonOfavhq9cFpulPCwSkctKhVtvcPbAdHJn7kfRvxP
M60ejsJy1zrlzZ2cdzL4PrR5lk8bidZwPfhR4wW2Zdaocvtdma7uBTHXR2a+xW3sHbO8ZatVCLcy
51CUVnzLS7lhcqT8xm0wNxacmD2zt1odCkcPfWKhmSQgj2kwt1ZHSBnDdawtITMWAfdavOyg8TOA
VHRW///Ai2pfk9r9Z6qhDAt77s6dPOE567v8NpBlUsvMvjESGeh8rHfZ10NQFfaN8p74EMXtHcGY
eUZNQp+CgGyD/j/X2fAWOVl2a4buPGbNrUnco6tPInCq5FpkyGLYCclI51DrP73KCZq+TQgvROfj
LUPg5M1w8DKv3jPDcnJwCWEam6ncSDX7J21L99SbyruJuv87ut2j3QoqnypY3DjLOe4ypGG90FNU
vSPll5ViO3+yF0Wna7tgwLUYEchzvKs+C50Ijjk36hX/fZHsZwGWnGQrE2xcXik4+pgiaCRqTwDT
kvSCvtDdp4wdff3keNopl13PwSS+VlodArnMV1K+WYdakjCkm05XCbmV0sRB2CScaMvQpnEyhFMc
v9gxdRFdtmoIquZDRx0zIJuIzqm7RVD8Mgph3V2yUuusvkUwx3E2/lV4v0fejY4Q+d3S1Qw2evR7
NfhWUKV+LVyy5A5G/+y+O9aUAd/ZNkLLy8sg89pq2zgOskofdbO3r9gW4Z/lJgPJNI6wkdF36clq
oTWMFb8/yn719UHzjlreQJFUPKuSO53QU+x9RkJ7WCnMS/JC9+qHSjMqG0m8ORVRmRx5G9IgVYwd
Wekuj/0iz2OPwSyRZR/AKNFHs6Qae27bb+mEoM5yqPn96hdlx4LBBZq90Z/AhdNDPxDayA6BXma1
CGpPjpUJ/E8hzOxjg8iOTS6oSmIfg4mjIIB44h3dx4k/VbUAqqeiQNrxeTKpfp4G4IKYc6Vziuyh
yri0ityNOA/pEugWBwwTNbUXY6mIdIg3q63PMHDPq6s/iZFMm3hVUHFDwnGOoCCgUGWXglO+oVm5
2xk6fwqkdMpsyk/BQLmfDAxSnR3mwqDxyQ4YIxpfL0Ez7cTBdaEtJShBf8n1SSeOrrwoel1PIiOa
P4m0Zwul+Jn1vA9mm9j20UzviQUx4yqtD7okKg6iQQajb/QiFdofhjFsHXSQAcP2XzeUJ9fjHxVW
cnBVGfmDMFdOKjI5VrKCOkOHg42mCJVP/beEid/Tb8owRk+R3rKApLk27yni1B9c9Fz71RgNPn66
W+eWPbCjtP1WWgs0f8+57WaE/oMgVcq49wIay3NauFd9w2u9yQiLGsMGqEtCdH6PMAvebOAcTZJf
dFs9Oq7xMmmoSEX0pTtOvlWTGv7cJuZrQ74nk9EcrtuOT56bFiIR+qPpCW0ZM/yv6JqdMB/46JrH
lKkcfVpmXPOU/Rm1ie6p7hwXtfki10o/mjyHnLSjvxbxgFy7B0Bf1l8OkehMmDuZ0XRbVMxPPbjL
Hkmrz4grfW7pg3TXj6qz8P7SobJfm0ehLhOCeXDKQQWZEJ8Owct0l3RloFVz49v0uOxhob4HZ5j4
FKo/GlOyHiXjgYJhZ5cLASTCWCx5m3wsLI9pgvbNy/tfamHIiYe4eyOlFHaFhG3uGRpTKesLEkWb
uG5U9Uvmwb9QJusLEln9YZXxo0yJNDZsitV7KzB4tfelLJtAATMqw20wgGdPaVQRYF9VXzlk3m6h
wGqHiDk7xqJ66+TcX1cPogAzwRnRPILI4bRqTRQIPXt23N9U/hi+lcKIFl/0jCCsprea4FHAgBrg
gK2da2eQ6pTN8p1HwgXyT6JDSwou3RPkDWvegk6wJuJApeJnFUQSTRGgimC+DevWMWj4RYZoxE2o
IwIPF+X+qooOurk40LUGCAu0Tos0Pu25gazPb+zRj5vt33nBc2CG/ZikIQVxqa/ZRBxm1q/VUXxF
CMx3ynpVA10AzmI/CE4SDBow/Ctdi22GwFvp9C/i7NjRElPsuR3SoxOvj5ns0QrqDD4davW+YKBG
LH4Yp/LdiOUb42hMMRfTeb5YP3EFRl6IaXPD+Ku50EVI2AlN1eJ7hQgPV2+F1Wnyw5QU10VUdC2s
jR1if6vI+ureQKi13Tg17V65uXmUbvaivNz2U5pUQkajZFcXNCsRcX2hg/zJtvvqPmrz47rWX3WT
gzEXwDGlOs8DdSVrQaQw3eNoHwFQD8PF6O2XBOfSGbOPOET1lqZLy7zvJYMNvg+FV9tZHhgDE/WS
xQ8UgYSTg3kHnIjaq8x7ogbxbHg9cuMRqrzgQOeORsu5ZqiHmb3OPeAkIUrzifpg9yiSWbtgC8z2
tm32PgIm+wJE4lwKMf8i+9P2qVYPsnW1z3Zt/14H0hhk5b6taFdeG5fLKV5jZvKRbl+p4+eyPiLV
7QD+7dtKiUE/Gt59tP9VI8vPYgepHYNRygXH92Te3d2sOy9ZSlOivlJ92HbGqwGMGk40kM8VlKfb
mU9Kc9UeDVG991INc7ZJ3S+v2JM1KOOhwTZtT3Pm992CYMdJ60c7CStdAuwnxGagb9mTCK8fDIpn
55YBh9y10rQ8amYIR4nKQtw6WrelAGsiych8aH/ZBkKBtJAEpnvmnznXReiMWz7cWCWhpWm/O3rd
/K4GI8hFtAaDQ6CFB+5RQcJqorEOuj0j91reDXfmNAYi2btGd8RZNj41W0UPAt3QjiNg6Wjr/CDV
PCCYuOYTwiTUuc5Dzya/x5+Pza1KX82J1JPCit8onQNJc+O/5XDqsz9ChwFxs+q7Ig19GWe2u4Wp
x4rcX3lifxoGmR94qEiaHd+VloPuLawouVXsPY8ej4EqmH0jYTPmGipioCUx4fUrkX08DF0cZKT2
+knLcTm2UqHNhhlxkke6WKG1jey3sPgXo3JiCE60WzTOv9WiCm4XGehD/MdJSdg2ELzu1sFLyPDN
sMLfpJLugS3qWsbMh+is6yYGr/Ai+1xsEglipB2dMDfR1kT8eo9wS/OOGXzaC3Mg+s1mBOvIha68
4ehK8e2RFitN3DvMRqVmvs4L+e0TINiuLFcGJSJV9RUXSxV5PN7uZbSqZ1SEH61eJDvTITAhStTg
fy+K5NVU914R+6Pz7qhJYsMJqB9vqN/cThUbSZTWmO2hHpFgk2nUllEwJcMcFt3jBPO5iQEfUU9u
bWrY2MfhR1dFQAijW9YuwTAsJMgO5p9oeheUigTzeiH36EtLkOqOVnomSxosBIMpBJH8MbLoODX1
hwNmYfNe7lZ0xfgD9craL1hS4Mudfzmlh+PK5UVIpJktZwgvEk22jvOcnHwthuaFRTxUrQwYdB4a
nvkQ69u7pIRKUeVJr4K/8OGibjGP3aTwPMxobfraO8cmGQXr1lmmmmBFuBBkKZ8qQTiTs43N1W+c
CY+Nnb05Wfe3T5rWVwId35wGW8csPTqWSg/wbeLY9fVpsaATmqdcTn/F6IwUtng7EX8hjb23y4KC
q8XKP5VDiwIX+Q21te8Jp4BJD1ToGv2HnEA4aHYLHDdFFZAh+pqxKeK1oQtGmBGyTFDdpXUJZmIc
CVYlX+y+rvcM3ZKSITRD88qyOBpnrfxNceHA26b9ZrsFKB8ICyhRwyM8AOTaGBTTnfbSe85hbv2t
Xku62sv2jazJKi+rOb0MP2PZDSGLOvDFgiaXpD7WanEpMsZHu0+NAwHfFwWxttdThq5q5nuKqiep
r+CKMyaifIV4ixQafrpzrrX9DCWpgs8toD2k8esyxIW3I7kRgH2ryrbrY7kc4qSLQjwHt9ltBLRh
SvwiqIqdi6DD+8NVhqnDmyY0vpMfG0uxM1f2F9ioH9PpT8O4ZUao5gFAGyWKhDqBO7x6lCiNrX2d
5vi9Xhn4PUAMSmdKe3XDIrYCaSV9SJ1r8mTAGbQKNty0bi5MTmwPh6HXTlXPhWxmiQrafgKBy5Mf
Fj8QETQ0O9ccJHxb9q1X5cs4GNYbfAolVidT0+xXfJOPOcxEWHhtx22T3hJzaD6X7EIMBkK9TokV
xRwxjQNVm26LtCyBNDZtOtc9z/5ryo7ZTJGAAXpn8VMpLDRibp9OJGJzjPSlriXlGbQBk0zchayY
vxsTRIpaeHPXihcMo2HZ4R4eOaqtxrX8JFkx22WWwYOaLMeOXHAyUubsYtXTeMim5IoGsDoiYg5L
Rw0PqcT4RJBItLpHB2I2TLQGZIYHeJlQHLSIxEZ9qvflov6y/s1HLwODzav5tDqMXK3J4lFQhbUv
zfnd1IRJGIqxHFuNV97ljUzH2LzXZfpZjS4BY3pSnHhODJZDuvbqksjkrLyaQ+RCao1bEfLAXrcY
Pr0i7l031QtFTtUR1e0XPtiTrBkAJncMIMWiq9Dpik1jjmFRAvZlDgISNUYQEyD8O5RDLcbO9AB7
+gbK+mmamneu2en1EjFcjGhC9FsEhejbh4HnrQVwxpSYkJJiivc+ioD9NRpMoSZ/JttJz93gmhAA
ln1kFnLTS61r9qGv5r9pGwnkC94pKQfEPfoQ0FDKo9q90qjmT5Y9IgZGWZ/nnvDt0ma2ke4JvNfa
U90Tn6PlSUHJPVRp/Omu9CCuc5M+Yqlkv6pPJFrBAtKlgWyG2H/dieeA7jNvzN0TOkwisOgILSzQ
h9y8mIXQd21PZdSsoYZqY/2EjYz/b43mLaCJl07nBqjw96HGfgbkQdmWD2sYO9obc+guSQBHNUVj
n9C1T8dGI+26RJeq9JpEbfYgaudVOKgYHCBa3o7+4ugx5rzS3OQ/+xX1ybVYV9oFSQ8zNudR5VyL
4kN06ltbCvOLVBAJbCGhgivD8J1Rq/faiFgAUyDW2f46G8BazhZSwva/+Wr6sF1kONN1imCn74IO
zninsvxtoc4OVY28eVBkt0mPz4uJ/F1rrJe6198TbxAHbS7bsz5y9MrNp8VmhEFVfbrFV8sn8auN
bJYf4nZ8GqtQ2jbWm17c89gpw5Q63R3DJTlIuMTuVhekcyv2UkXeYS4punHTtN0VFJHsMfqnQUX9
uD1U0jcJrgSBSA6lbVCdi8KB+mUNpF2fA021mu+OQIWUh9WHNGOoYlo6i4hvTMXDaeDNfEbOgHfH
pd14HN0gs0EZHHvcpQPSJDPG3DeBCLQOxcO5Wo7xxE5geBgMRf/bbKybTsdNmBPFvEvWLuaackhM
c4owc7N3FBzbh7cMR1sX8aHVhmifJ8QBoUJ9LjGGXWicPlorGk0z8Z6GzcrHcCN37H76ifq431Yz
1SFwfrbXNzuxlRrXGspPQ2y+87iC7LREU5odBkrNrmkuXucR8I0i8se+NNobLX+0kchDyqzxJ4Ir
2HWebAI+QgvzA4JioWL7SFqOC+Qfk2zR/uUawo5aSGjZJCWomJwQArQ8EtxK5OtuQ38aVZ1KWcuR
+j0qCbBHdN7CqGyYMpAGP+9FRAWhz39WxTpfOvvX4joATTmvPS1EGQkOwj1EEXjdxqdhWPgwTOef
5Tox40aDygyXOT2ZZtCjgQWxZNRYb3FjC/ZhmB1R9UdjXTy/GY04HNb2x4y7L3Ou8QgZ63eqZwuN
uDw9ngRKF1P8CciinR3N0fzaQrPq4mz3SdKpqJjh7NJkc4s68D+7roKxkdZ1/Co9qz+DN+OBjpuW
h3KSByxlyb632IfTLqpPCvNU4ECJ05DBEs4vOABwPNGj7Aa2ss4Edn94WD/TlNS7OWkvSynp4HBn
mKLl7kGsgP5r+dUb6FvVMxbh0v2cUjd6oIOn0vMl3ICcTjPZTJ9RiUV+DPm5qQ6rIEZ6eEtxQVAy
tVu2uk4rz3EkYPf2myw5JoUHlxo7XlgquR9qfSIRSJ/OStq4cD1j3BFvEAxipYYz6/s9EmhWJnsI
tIY0QGpyb56BoZYYDbRith409nJmsuaZGEuGC6VdOpPl3OuiIEd175uACchJ4MEVhVvTDO+jU7f1
uMbiGLVfuSqsJ6ktz0SP9T4a9AnXjp/k9gttRF/6AOjbO82JUnAmtMY4u7r1pzXWv55FIKXyyKP6
jTLABUU01wOlufsY0eSJMteXxXK38/20LMRAja15KUq0aQoEbc4mLEGAAMfVRKBTe6MZrHbDWANy
iBPKFyqHb1vl49i0Dnh17Z6r4ud/5aelRHUFUf/LEyD3ZltQ2ZrRduB2aBK9cfyWTn0hHAfcA/Xy
vktSWAKrxkDHU2ex42LTZ1vOoutKsEDloVNk7lBXM9cPyF/fSIBzApGyITm6+qt5MxSUZqT7uNDf
VMe7NBm8QTUNw3EMK5yfweIUqmQyWNymO5VilYFTaL8K27LOTLoYqFtuIt20030j5v84Oosd2a0o
in6RJTNMy1zcDBOr4bWZ2V+f5QwiJUqe0l1l33tg77U1lu6tgBNL+I2IcMTzo4xorg00ZdaWItSe
JhDKaOpyiYGnXrFoHYN8EoOumBBrquMv3BvdXVLjlagcvHTJYreC8ogwl5kqGzunQIncQll5kSUt
6OOhPdQshdx+YmrfYfV38KYsZINS26sJalCGTbR+z/j7ILcmme5KtTC/6UZys/6X/ias0zVaLcxG
mafk+WufZ88I85Dn1Flim+zTbTChHKbk1NhFIoFvic1TVJs/VNMIareGBq/seZE63AqdWdwzIc1O
ZvpdMeJzKlSZThtX8gUFPxvaLIzk9idDN3Nj+DEy8KRpN5AMEBW7gNYv6ysPMbVWOqJfmRi/pW0H
uBhWSFmk4FSi7o2gck9LZ81eyahBZ4JGTm5jlRa8rz0R2YYxxl/s/0R7IwDTpodn+EN26yGJUbkt
pvjFFstw2l1PRMzWGjSxeulqDB7N4DYFCsDELCbfWKiczRJXcvXC/EE9x80iOrNQEEJbNjes6InH
4vQFw7ri60Ibu9rWPnO8qIeRBhRo5Icps1JNaBYCSb2hl4quSHu2etnQPVFxEaPlqhsUV9laQG7w
KNnKshNT0nAcHBJfWLvPyHOVCnF+V4SNWS9uUQmbE7FoZwQ8+7maRIh3lJOErRAGsNZ6M+FJo1C5
LESjoAcUMq6WS9FXHBirrg5yGsTaSvRasUUO9jTsdELanYrGxruQ596YN+e5pg/AiJ9hg/bxvTP2
YFPPAAkqQF7UJDyTJ25GFFwWVkuUL8e4w3EQp+W/Zc4w6a5WsJJ7f9m04jNVEdNbSTMfZRZIq9gs
50KKfsZhQ/h4b6LVuIiGgRhTNgM1ig1nIDcVgJBwn6RkCwkZ/WBltDLe/VvAKl9KrUACgm98oTux
p7721zTtyKOxNygaJ3F8kFqQNxbOAluL0842sqhy6gSTdDr1CJ1RDG556W06M+A6ZrLdtmEfERfO
/TTYSTqqLmU8JEB1AQ1E0PuJJoGReEOH/qrPm3RC6VoSA8sAjbU2OyZYlRXq/zaPzWNXK9OtnWWf
R3sMV5IHyY9XuvvYzeFKiN5pBRcC/fk1NyX9REHhJEWlB+RqyYCV+tUlYZn1QhIvkPkmh41dzRU/
PUCNEI4EWQlHuDYsmGvykpUR8V+3ZS3PHrOdqFvh83VZuJEMbcuCZnnLBBMnYSR6YhJ6X3GxBMua
jKQzbH3QNyYji8Ragn5lgra3Z+7E6sgeRqjuNU5YRKHjHyX4dsKOKp5wmXznUpZ73YaUCFTihvqA
QZQjdp1wYt/EBtsCNQER51MfGuOEsPMnjUicVWutsddhM31Fr4kV1rB69cTcs7LCYyipkXbrU+P4
hZk9DydM1UNB161ITetPhCtxxK6x25SjjkZYXW6YMPHPJlH80xozGxX2bWbxvJSl8piqXZDJafy2
VrF8zms8U///Y9RJpm9ZTc3GgX+r0WpSUeVFOHDsILMW6kvSTGBPM3U6pYp+TFDGHcfEvJCfheKh
pi8o6yg+1pHiTJiKSYMXvoRE+YN/kXqDFipStHlNVL8vCMcguvdfKcGcDoNBLt+J0MbbKsXXgQHK
Ue72BLRtHDyp8Um8E18MNp12uSnHqOcgRSiHr98mq6eGd64RCC6hyFrXleQ1CiiMbxIJWUZquWQ3
x+5INi8KQt2Zplh8qCbM9eJITPMiCaelLZ7zmhXIQAoqMeic1ctIu5YLF0xeZCCuJ9JuhlcTtOTC
qk1nBVLPCI9KKyovrUVOAe1ShiSmk489Pfa6gDM0cLCaze4306r4KosdQoHPoe36m1gLRBZm+kve
vqXmxwoCtTSfY+YSG7MRo6JCqDHg0Siq+kPcAZk2zEvfpYEqpV5Tfyx1GYgTsaVieaIe8WMkua35
PEfgLbMUv5212i1Oqp560ODbTHNwMnc2Z365zHZZQrdCHDH31gFj1EuDCGBbTEdP0ITIx4GzV5Ss
Z4kVXz9CDVjacCHjI1ew8iwd7m92BMub1K+gPgfQnfFrNJy0CclUHAqbgVI7PUrFVRpmZ2DharTY
Iks2FsugnPoJRwFSAQZQ5woPW73FTslvJGe6bbZvFhOwFgAHQvNji4h7gS8/35QMvVNzndNvc1Dd
VhaCds8PZ/0pgLSS1g/BZMwUm6yV+mDRVux8tcf8OJjFjUFh95FovIlr0rjkCZc6OYore4mRFgrx
nAhHZYR3QSwpaVnWidYDW8aX0OqPfPeONhjupL6JRE6L7WAX5FQC1buzsAdiN7xIAqpnFVhkdxNe
40x+GuMXTat8uFiuXh4i4buBuhdgPajSN3l9j8H7GPHMfJQ2QqBfaNn101Mp7XlpWRPWjRsNfyVW
TVTOYBCImJxRVS1Onjeog2vEmt+G+VS0wBow5kROP8HvsoQXQ0K9lV8AHRQZVvzs02S3oebNIR7Q
NmymTXsfo6lCe2y1I2jTxtsYhxQm7cV45Du2h6mh5V5OWdc5IGlsNhBvgAPJzIWbIHb+oKAkqO5s
c3BsA2JtvBxvPBXQIn7gcyMohVKZSs+ynhrsE015khilwZdgn8ToPUH3AV5Tn91WOWP6GjVE32rN
FISF7OCm9a1Uy8uyfY6zhwrRFjRE7gCVRT7GTfeEsgkzQzsuzMKMiFIZYyoDsAsCS38DyEC4mL21
hZ31PxGjFsLK0TU/FSpfD7LAErWfGvlG3n2i4HBxlXnJEr008uRPoLyG+SBENJyq7gEt26QvldVz
syeXbP/SWj/JUkEq9oWNvrCSZ8jaT54wl3YJ7z0/yzo/jWyAzLikfttHdnZuxkTdyK5SRecEFlqm
QP1ghpzrqtckxyY94TILdIX6a3lHdR7EVP/AM6h1lLBGsjHp33H7lEtfg7b5Q0maBqFA1rM8/Ou1
9Ffhma2yH22P12iOwN40WjR9+GrE057xIHHUjHxU+hPNrwMKwy4uC4qSGsAMxK6DhHGEDSO7hbDj
gROja9WCRTinPEu5brC8z/wZY1ucuQIeU9l6GPvxo6jojBgSsM4O1nkNlfR1KH5QfB9w+IoshNPm
JpaXZpg4+TBE7PlB6TXfgQgTL7r22VfPJZoVQRsgdd2K7hV8WIDq4ypqRxGJalTdzbrxpWJl1XJp
hSMviJ3nZywQ9iQvdvmsNuzW186d0tqOYKX3emgWtyoOqn0wuuQo9t/3NXicnwU2lKg3Re3SRz6b
ZCSvx3zJjwZK+NLivusZg/GzJZilWyyW6YTE9AsZapoOlxkJQjl7EyvtaRNtSTij/vOrijiXEfEs
s772TS4Eu/BLZA4VvkqJ7yMwkX1mHIsCRuNRxrZOtmdnue36s68Dh+mjHQi5wYFkzasjMRc1gK1b
lOxohBFvOhg6PZabzpBsgZa94UVuVcDWzMyXsfVneXKXkU4Ktrfa/UvZRlgMZWPrOpooc2oghHPu
iNpJwF5NsnOwAEBX1csMC1mhc+7ZWTB5YGSMGVR3ixkzJ8Ln/Aq85GiMt45ED6FILkYbCvl5wE0r
rze4PHgVRsDKPjpJt4OGpHXHoWCYKKd2TepDbaXeSCgxOIaRCd0IRBNXJQe8108qYwuwF7lb/aMC
snW2AWIiHrjeWfHwfRPJLBonahzIW7vCBupWBFEC4AiSxXYeHqukfkjB/nFT23OKkkBBfpXfxoWT
JOqPlLm2hSMmVjpGlTQlLFYJ2wofCGx+wM3sizQ3SBAQ6ncQz24NwlbEJI6GXim2mNRhhI70j3VR
bMyvh5htPaSkQ508lB397BS5KjLTDGm2TH2FYYJ9w2B36T9ped7RExm6bJZrbEC8Cphe31H9GS5P
2sKSqUFSWkg/YsT/p3prpcyrmuKg9rhGBgy/LTtQfOtZtNBOPAD1OegKRFPOrSp5gGFAU+JsceQV
fUR4N9DGatfAML9YmdnXB7goB0LR4aYIYLF+d28CxvBLrfShidp5yKXQRD4yS28iLplNPk3xE1lS
ttA1OPH1i2U+lSnwa97zx90crq/3ruJuUIQXSBJspbhEzAOSsJmrdtt1Wcek1NxMTS7dvtXaZVbj
HCxofZDszUD36hQVSFkGQEgOjOj9DmBXnqvlgYVJXIxHemQ7ky8ltgNaYr7im3LX6ou4r+4BnUse
mwxacO1h4hhfeKnX/sjSdix7PFGFI8g1KpWJupUGTUZvloFPb5M3UXhHrGVghR4rv13DomI/BjiW
/T8TsOd4uI7tT9T/KPNb2jG/ezEW8QmxmpfE7F5o24ckcsYaM3yyfqurxT8HnfWnTYjJeU3rqcNK
NT93+vcsInGsmX2IjwW/I+HGfJLM00/yVj9J2r2aj3PPxFkrT71yQzO306jcMrp3TfZg7nzw6JSa
qQvxy6mS5pxHhk9pf6zSoNHE91T/TXXVHuzIfDD7q44gqTIs1GsLrM/ZNuWWTFXeGlYs+dry41Ls
j22gDAyoyeFVIMTVL/JwQlUZxGaBqJ6RGYxN80etLlI1hgb0Fb0oPGkkJoQCyILDDcqgU699gwU1
zSDCDm7M65YbJPRx3CelcYUY9pHI0DlyC/vK91gwh96ppiuim0vJwBkrumAmXp6vD70qHwUGONpy
7JYwYjLcKGiromuvEhdX/wmbYrNbOhXdu9z/U0H7xMw3p0RAvPFeyJW3KPPDvcRPBRTWkHMG4bvf
F4dwfdUy5OWYRFeucWIbLN2RJiNUyJojkHmakQBwqptz4q+aL8o57c9721E3IT9gwDbcepW5xoJg
bnmLc84p9GD7dhJ6yIVm05VMDuGyL902w4zYefXQSdxjdQjG3eV5+rE6cAyxEtL/eOL6Ryt+IrD5
QW5TehBr8Kp5N5VYvCHqKefl1KI/U3xJmTy1mXLstvdZfy7U3zlCpCgA24F7B+6thqFqbA9VZT7M
VnVYTCIuIuFXjdtTubFbFV7QqD/PjEJYrPwKhJXkWsnsBxHwzEANcMKLjrHRwg6sso3AgkWfwx25
XkrBID4CN66eSoTsCBeIUIW5nBJD/dzoxqiY4BNxrusimU4yTsP5ABWGepgSn7oL01+edDczi0/L
mr+jpqI6hdipUvOrxrP6uCJZXFfqHdB+yEeE7JW3wpHN9lyjh1L07mFLYoafBbJuJgmR5FgG/Xfb
P0VbzliofgKFiyxUQV2AWE8WyCNIzqa6HVu983FkkvDUaUlYL2uI7WcgM3faiLuTzzQq/lpLgQCx
MLt1SeEVQQtddW20MxxTNy4pCCMz/k4z8WYwKWBFFQIf9Tv1fbCuVkJMHveSQbdfU2JYjcAdyApn
MjWvGGp/5L/U8sAaEPFZbTCwoGx7izzmfTvdA7gTfrZdKJUxMx5ZzJ2kJnIKJfG1NSCz0G32lIK9
sBB69u17PGFtZzUzIIlc+xIelacQpTgpkDi/BVzQjSo/F1X1BOrUFWn+ShJGSh53UvccfQJdJh8X
NRRrC70nP0uWp4GxBqYGE0kYXQvElWI8Z9P0HAEF2vtNEfprb9ciQdEtlBMV0RrT5B0EOoaqnNwY
5FMEzs5c3SZD8TR1OwwIq4fiPdt/1OEOzoy1cgK9rwX21sS2Nr4oIvaKzqDL1W/b+LgrQqTpSzeU
k7bvFuPPlcjujEDFxnjQNrzaK141dM7vVZlxlq+2yQQv1RGB0C71lwarbZTpRyWlIN1CcpELMI+5
fp9WSLWs9i3hrYGVgb3G4/jZ6hOh7L5sdm89iygVJ18PrAmrQdWUISN3NxK1QIYenHEOr8JlE6an
ealIgoroM0Chb5WngstN2j6ojdkbYzxTTLHT6LPDRmKUIwnWqOcNvmvgG78dFGAIOc4M1rtv0+PS
g44iHSPtPAn7j5l+AKw8x8z3+i0cZ9aK6r3vH7vuYce/QBgW1LuhXDcaJFQLBRT2ZQ8s0d1sgRwX
4wRi0d+Kwk2vYaybbkWMvQmQKd+BrTKLKFTYYra9Wir6mxFJVgHWWESlK6o1SCIEdJlhBpzQ7kI1
QRlXUUk30WCvOymOXV7K7yZLYblKh4R3oOFsYBjkyXLszNlrLWl+TOCUnLxEGkW5BGHkgU7d7vxM
f5sk34yrizEAZcW1b55zShWrecDCOo9f3KPZ7i3A8Yi3M0aH2nLK8XkOqHXi8V/XkOlDrcFvi8Hz
VxQWjF0gQOnVJQbR4+LGuVd1PyV652lMSEJr3L55QH4bmsq+Q0XVNoNEOAAtPhRQExBmzdmRjtG1
GMiO9S0dGmBtKOBXR1tKRHmkQ3TdXRID1pVQ6Y/YWk4tN1mflh4lDlA6my3MOwU/emVJQWvmQSgN
9eic7r5Xcb4iMQAaYR6pvFItgk6BJZtEnl790BkOi8JVwrGwxDUloXVns8tKWKqRZp0UQTxNhkyR
R526PcbSUYE4JbLJSRmsMCb0huTO4k09dL3bgzWWE8Ex+M1Qr7ForjwSImdowDHgynV4pE2QWx2w
V7jK+iEVV7tr8mc5vgOJyDu2LdcaTESkf+LdQCYI6aJo3sYFBcjjWMcnnQ0Uqx67ak+9ifUQV32R
e22KF+ItUgaadcNWtd4r90JGBeQbex3y13Iov0DEfi7qSaejK6ookHH+GK0azDFkb0afTW18bbR6
U1UFFntYo4YixpylPtY4pxpmabB3Bv1uQVXjeUusBGMNL8pacXdfDfGvEeJAIFQ1DtHAVKXk9RZl
EmeuqT/G/VNe4sRuGC4bHjvIrPynC8BQfvLks7bCuatvwFTIV4sZ4TOgmpnyjLdJ4tB3G/MrlsQQ
uNChBOpZ9HgtnDp2cmG0pW5ft5k2wymQS2HeEeYRkIUrUU5OYAXrekHxCgyOfSaUlUQPEpYErKY8
beocEndBzE9+O5pgXK2vIl2fN3nwRjx3TR6Nl7yazqpADaZr3bkG4mnP6gREaRSflO5Xm6bMgwxw
jGS4Ucq8tK4lSpM3NZA3rFnrr6AWDmztiRbbxyzaMQUqQWCC9ZJr6gh+lnUxND2GM1Eeh1ozB9PA
F6yvikojk4BV7PFLjEomOs1uySqNJD/Ds2K6f52sHp1iouT+EqtPedOmYYslOkWA4a5ZWR3S3FSD
PpGflq6fb+guKxc9V8wMErZVpsacqGg4EfLM6DgOVlWLbl+Wv3AVJs7y8ittayZDCiMWhQ1axvY2
Qq5wI97lairZNZ4W1ZdGJnTlZDKPVNDozE4DAzQYEayGG+smtVRMx7LWt4Jf8MLY7rXf9QRl55S5
kB5zFjEs8fdeEEd1a7U/Y42MJ8V1rcZrcoGA9VrNmBcHsx1PQsbQGLZrqOq9Z2y0fUaRmi8ZU0p/
VDNQQHXv6Do9gzUoLrby25LqSwBOBs/6NFVBypOj9RbmBuuNfcPjVAH1ESXxhXH+K4ETSKFIg4Cs
NdaIRIfyWSL+Fu0DU0wTM8OC9q0yhu+mnZm+kXhY1cYLXcLoAqn2GkagbppOhCT10eIbyGhUcfLl
IR1vu5uhKURcGJDV4SLojxzkj/kyAXuugQePImdiOat/EqL0K9B4RY9g43P2R8AiBmNbryzypYxY
ePzt/9B/j0f0i4ldRcroLwsGLamQlAdG3N8RwfWDbjQ/BQhnCFuhNkplOBXUNlOWsE/SEnflDq9/
a4C6wWzR2JZrdjeBec2SIhNB+tFpAIv8teWn6mam3PW+rtGjONBBxh96Z02Tf5IhsJjasNPKyda4
ECmsWfgnRbgeKn5TULnIAeTyaDF+rSEkqrdMg5q8CRXdawbBpxszhrRyZetpnDlfiULxMqu058YE
4JWEk02v72WO5nYDa/FT570VSJPwD6k3/SnbmoMRRe/NnHEnwZ0BuK6/i9rKBYmRi6PhQddiDh0l
ZRyDmGyWxdluNrYbfd7/SxJrL3wmrpVldRtRFhxWPOx/1tTLTYHvUJl4hARQktuTiZZtfy7ayVKD
TQVQV0pW63d69DILsLi0uDiaiX5KYwFUNWMJSUtf0YQbRxVP75iyXN7a9MeQ36WFkt+uuISE7iKt
+uIrWyEfVmRUE3pOsNRAMbs8VGtG0NFeES97+KSmP6vWXF5XybgUTX+UrZzTDz9u3ZCTnUMhP0wp
qhxQiAh1h3z0skba8ONzby6JLjFyyKeDXmH8Q4kwD8kXOHAOrGWuz/LwPkEQj5T5u1DawEy5+Vo5
5mYnBVwRiWPswo2hotUb3rgpF6FtfQWYiKIVx3Xc0AhDWNORwCo3JWkZmj6Uee9gvTvW6cuQmUdJ
Ht0c0Ws8FV5nKPArvjtdgTQpIWrKXAnZFuwAQxb43/7TAM52cnM0K2yltG7ZtYIvYyc1iEIu6ADb
kUu97qkMfLP4idENLunVa7jX2mJFf8+1Xb9gHPEQkIPCJWCGtbggVo9a+lin1jf9cQmmRBdr/Fjf
i/pD+gNT1M9qn17wYFnZjK/Gz9Fpbw32hS/DvEkd0lXrSMIDS4nyEFfjm57kPiQpfD2tY0xv8bYG
cg8yOfphmvacR3XQpsapkwgOcdeutTESeWlP8H3LZgsmaJ7jv9KVU5qIvtXn3kRIgG7d9WHwZfml
3f5y+WtB7zmDpWpoIiPmxxEDa6ldbQzPV+mjbKgeroJluor0qmKaWcC97x9TxZylMV97kaJsvHS+
hglS8cXxK2fuAo2RMTj71pxYhnwiyTq7bwwZlITOAuRg1rkJh9+G+V9U/kBDIEfndlqQctFfpDR+
aYfuOO+PkvqcJ4BwkFPNfNzY7nD4WY8TY5ucfMUJkfhYLQSBpkclO8jmp1H6VRbqmltYdho9KN3r
Yp51Hqpkx27/VuYWNpDEyLKhWcnIZo/JhrtOaenGVA0V9EYzXe6FdN7GG0gWMjAruyH0fFWA1I8P
sqrdZ+XFtJyUbNp96msEsDKYxbBi7ig2dz2FOeq2FT1O+FS0XEHRgZh0XS55uTlpHNmG/mTWV7kk
zn3cjuoA9SavLhW4+1WC/8ITtShPY1AxYsyTFjgUwjsF4XQlhy3iDlqzIpqxobGD4zUQswuNNi0P
YHjeS4YoaMjIG0pShhyG3SRCuFmob5CBqYrB0478XAiBedzWeguwx7B5Kp1cpTWhxC9/MvWNaBF6
QTBnA/wTT58tJBIuL9Oo9faUf2bolArlDbe8r9Bi9IiUDx35egN6bWsDMsp8cRr8mu3FtuLr1Biz
UgaUNDfSeRnrA0W2G6vncWWiYUqPW2561jz+a2jiK8RMBc6A4wizd2KeBIXTXtg15wgkl1NffsBY
2GYUSeYRyQWmul2hhwzeZjaFScSuawR10D+tkeG3pxY4OpsvYDX76Gh8lMZbjdpzHoCTEO8yo/DK
GsdkcVcWF1RPpoa/IOEdISy5DrbonqSkPWQ8yN0h6md2RT6ZK1B8GfJca/Mh1cmIwIVFpMCBTyuN
fWpoY7lIAlOX7enKfuCxbt+M5lFGZgmE0haUjw68V6dgf0JgZkaIqEMh68+A79n8vmZs6gBVuayq
IQb/ZhygSw9BOuWNQuwqfglUeMVIhmj0KaB3GgouTuSby4Qzn2WGhZK9lq669NUWnyWviBj5yIxs
Wa6JPpHsFsgHCSzCzM9+GYuPVtI8i/plqUGKMBTKZFRdLdCZgorL/BFjvC7MJMQ8cVnfHqKig0bM
66RhhIEW0WV7iIX0lJsiX05NF9Kd2qS/batKO2Bdhsy4DvRLmxif1fIJ7p/HPcPcGYRRil+uEdG3
vkzy9Cu17R1YcNLnx9RYnrtC8jPYTnQXh26I3qeMsON8uepN8jvJyZuR7WkzzHf4EGeLkipR0BOt
xvi3gCNOSxKLwJJEJ2MBxBsZLbeYIh30pXfIDnqIMNiK233qFXes1E/I5g/DTsWkokuuRmx6BFOy
OH80Rxx0kUXKooxIBbdddtCZz0/tcl6tjFpnrv5fFU2dgB+Ja9BsqE3xERTDy4i4EdDLW44wR5K/
Jqn+nuAiF0NxrUo6RO7UMh53xjz7pfSYKJ+y9KY38V3/koaHDvNZ1P8WwilSkm+1F4+9nGI5Nj9m
YfHkbT8q849sIeyHT4YD/KMfGTZR0xo8zbvNl3XIBFQ+KjvEb/m9wsXN/pahf0dDMyUmNqH6GKep
M8YIdiyG6U1j8QjrYWyp/gjs0xKbsO3YyKj7ouRDlAoUxuvbTHDn2NePwmwEIm9dpXz10Cg0eaRj
MU/b8iWNoHoUqFH1HKZwtyvwBLq5UbEcxEP9O597HU6vXbjyZI9RifC2IYrbZLechlsCyrp57LDn
yR0K/jG5lVbCnxjCJgEV1Z6E3TuH91bOlmc0eUerGe32/Dyr9I40OeIk3HVpwy+n2I3o8hEIBrFh
t5KFITstDBenutGeo5Ud0fpNYSjRHzsDyCGToTp8OVbg6kZpzobV7K6dMBGVREx4NBx4huDOJTuZ
sUE5xF8q57mOHl7ithdxt8TqP1QEFVZ6FHjSdkssW4ncuL0o2VHsPwrLfBBT3yIjXL1Rz6bSaet0
eLpSkAHjr88JWoKEY3arf+68b96avJA75KAkPo264Qvl31BJwf5STOlb0jxpOHYqoFZxqXDc3xCq
wrfQVhewkQZF8VKWt671WIAgYzOkwMghPzuYx/UWrxOcyJG7kyS9QcRq48DmxUpkcJEoHkcjSFTW
WbhZyS1QANA8ZK8c3jjWBSDrWGGIO6aYR7YIm1D0qVwr1MJkFTyxGNbPPALEbwqv8q/VesANXIIg
xNGWqfPyJwsR6CE9IzhhIy2HyCG6v0yRXwpZA7TF0F+GO2JhhDfBkowSe+XmnulVoHPbGR2gvK5k
SdkbD0Op2j8Fm8DEFENZ4pvBdOviWxfb0Ewam/SAsKgxU40zQ1Du+rEIyxw5JaRXTYodiVGJxeKH
G4VBwdwExPsVQ+qk+NEDPg/pQquAJnR5yVHPO6hJi86OokN5V/6qrxU9/q1GjQlgRDim4Rr2z8sL
htMtJ2sbkoXTfjAVsJAzT/ZH/F4/87rtiuO7FbZ30LsHLC0rJsVH5MR4stXiOUa3MHOT8z3eCjgD
U4mEaFpJfSuYneBZYptILbmyOFuk7zSqGZ0b058wOcrnzPK2dTbbOiIUGJ/Vs8QtJGN5JujMtv7R
cFgQ2pGYMvlgOQKE5Le8I6nDPEfjVwlvsM9Z7Uqrq7YX/YnMVMouvrYhPy4NN+uhcxssojjLUQds
lwU58Aq0/VD9re9QCdAp47ugDN2ww1eupXyUu3MlYO6Ldjg+4MatTBPxG88uRdCBWoHnnh9t2gjm
4QfkR8FzPm5ey4qwOJJRNxT8TKgOMd55UeMI9ROeGuQBeDjn+FyIriUFtKTuPB3V+CSYpzI5cfs1
a0hRHA/MjQOhOaESQgczwjc61tDq+AIhw3NtvtfecMEkIUeH3vjF5Gv8Iw8OxWwNZWwO2JwwRmG/
Bwmv3a4S6/T40hrfncnkdDnpIzwip4WHE6J2lbTrqrywVY6LZ7F/UhpPa1867i6a0fiJ1GI10Mzz
qN3yOozzW9/yIyxo1mHmjLeo5/a4vGgxb8KbmHmlFgyoAgBjULVF/KL608jf1fKjsFxKaPU6MmDp
Jyo84a8ZPFkExuf28SF55CRCIM2YDQMfxWBqo1hHxca2Jf+RUCoCATLdF5QFvfpCMzAwmTYuFH4o
TnqNA8vXoCr7bA/M8kI2eowHGVrTZuO/URmDIdWU/CgnEJEO1csLD/d2K581tpzpixS5WR6g6VQH
vy08uQ+h2sztMwcFj3eEIYLnjKQgFhdMzOJvMNlRgoKHx540Fa9Sns3RHrLQkPz1aSbcfTvNbzIj
+QRlynUPf1dJbJoQYjvWZ85Zi9cAD5ryzCNSNSe+3X7gD1+iye9qOJYsuzhpA725bLwucXTRUFD7
ZRfyEKNCYxz+ULwlqBOysOv2X0khAfFtI+rOtDW/1ThVky9NvOjLyahPfR+IwtEkErU4cqpLpp05
1D7rrm3c5xIVaSzrE7+QmNDGXTdys0og+6rfxj+bYUvEPKvNw2Y4ZoM7y9FXTC++TDxQHlb1X6Ec
FfkIZieCYrrd2sFVQZb88VHwHXJPtq6Z24vmEF4Nt4WvZwiXK9rfBkVS4qsWlRk42MRnhljJt1m+
L1dbBGvQObRfrHGFypc2t+l+mWSTsp0PYRcDhnQzUBicQhmrAHfC6I1S7kLJyUI2wtZf2QrfF5uD
/o3Aj4wyFAQKYr2abaTdTE895Yz1Szmo9qzdWGk7wHKt9iBSDeU4ow7tDeNhfCvgY08X7FssvHkC
op/pcyP/I4eCZZOYNVaHBpWeDCmNxQUCXVxx9s44UmF5Mlc5TgjVCVOTPFBvHe0QYgatIsILG/Yt
f8JXJfcn/lyE2JKC/tDpzFMc1Df6m/CXcqNsIagICnh3mACy+AU3Yv3EW8OvTi7N5DPXr+CGFnyD
r43iZZ87xu9dgSRnHZHriVQpg43eruRvoF9m5HOzlnABD/LpknPT4YVlY4VS4XmY9XBghMdhR8qX
1qJueloW+kKRtpupEAB9+WEXlEzCo0EgBPohfCywBXxjCuTu0iI6wnwkomB+qWSflVs6Hk3OYF6Q
Ak4BsZskVzqddFkZpaXideCQUdcnlWWm5i6M5FVMN0FW+13P8eEAPsjvs/Oh0BUe8vhEZLn8Xi4e
B7EchWXsFEgMlzuYM7YprQgO4GFjK8PWqjsyT7Ram/kA8aXWfxydx3LkxhZEvwgR8GbbFu0dTQ83
CFp4Wyi4r9eBFqOnpxiJHDZQdU3mSX1r2/C1oRxEvN1HgmZ5D0dkuMPKmdZ1jkOMwcSiP86erWmt
AdwlzqlUobNyYm/wzmXRLaKFAIiDxGZFaHfdbeN/g7ccvVMfU+H5SDkDUjrNFUqVVl0aFe7PVej4
IHkq8CMEWKQbXS7CF+Zr9bdGdN0r7xgFHD9ZEIq1y0m6MpqjEV0EDw6D7fzufRbjUlZIZHDLXciU
SufzYGk3jPhJt/NRqymJHyGL984tyGUMgdUSpFgdfhLlaBN0pu8r1eePVkbr1FyXsAjY5f/22orv
b4QBx6rmI0Qm+VCas3m1sI+BQ2FRScykxd2+aj7TmNXEjhYKMSsuHvNJ9Az1EncmuKDWfBblt1qv
uuZO1EzHb2nW/Y8g84b6ZM3rxGvBxyZ2PDxEkWSf0XlCfsYmgqw/MZ+2cE3U/pDyUU9XaBGjyRCK
FMKFPCrpw+aPKZcsVljHlc0uDfYsMmx6CB79wL2Y3h6oPHPbdp07Pge1RXCB8s7AfshR3m4SNvjV
osUvu2BXN5w5DQaGLhJb9x24IEtQrF1HHclAu7cgSynB++j4CPHMcSOM34m0ghhL96X7w5cHPeC7
bFZuux29T9fZCdDsJoSHxhc1wUj9wygOUXtkjJWoTC5BKCEt81MEBY3zYPJmvHJc9Bdu5hzfR+yX
F+OttL5z52ts/B5HsKgYcfMflaC/kH8AcYGI6u5KFF0O2vtNAxun8e1gX7vbjgU3tTpKjemEHZOl
Z8+1kGdLE/k49o2FzjhjzTvEFYu9TEBjwM6ELnxa0AuUvCsoYKy5StSnA34sjjT0qTXwFY5IrK/U
x/oyfVJSy0t1dm4zBnJnP419S6xS0i+zCWEkjIa74vDAryGB0UFRlzgAvK6hS/2B/m+VqRcKVNkx
/8ESvmBWXFS/FCWx8421gluHN1/JV2Sdpd4urS6TAH1Lw7BxbDKnwKqse3aIwSfW26Ukk+NC1AXb
c66vlEE7GeMb7m0qesSNrfdIk1cYUNFSf0KCs3umggfwHg33nXbCrhAyMOlWTbayin2DeKHojyZZ
Ggg5iFPr21MVXbThriTofivOdWJEcI061Ej6MUGT8jIhg59g9obOhseMuqqkhQTCXA4HrD3E2PJe
cNzx0lVnHj+np7P0QYcBqEEnBvdqGzanSCWjcuZJ8NA5rzxZ+3IoWAVAk5rLVx6rqNhS0FIBxFeb
6f/T9BbdPj2SHMnBwV8Zt1DK8JLrBqu0177fk6XBQmZnYxbEue2sjXl9yHx5aeDhCaEwkbfL6XOE
KQrUR0vXJQuB+NuTK/ACpCKFP8OZ26G+Tvlj7GHOqlelIi4BWQ0cWppbVsyqsojJZGqCYRd56i6s
4r2cpB9Cpx0qQpVpTtEGIrFFN1Kvbdaqdqve5zSP0frl0u6THqkCoTDySUo4VZlDXPhL7KLB6i9K
jwwv25mMXZiSGJq/nCfaYDppJeMTtJUZlMZgS2EkSgYe4zDkhAO5uzxzpVovJlNBVv0iKuIxLBzB
XrFSHUK7FTTadAiyu8L4XNXXsb6Mg6TPOBXlF4E0HO/o7KJbw8leFh9GM62L8TPDvo3Ws/gQnLwj
+VMJKQ+K5qJ+QSCjfViiBWddbdySn3OnrVXkBf3OYihWgUpIZcJHn1FnwF7DfpQ6HCu8LPV54vQ3
u2frtJCJzJ0gPsqq2WX12mnIRuwsCDesW0gsYDIxaTJwPTbW1c2gBvEgOAMz58xZ9JIAw+mYMfFh
xdt0TLIVgOjhRpoo4FZmfYklu6wffshtylk+vcb6d9GQOhGWbCk/TQguokqXedcz+4LGRx3HZyeY
fYZXob4bOlasr9ciu5oWsAIWjN/CPDGxD7qPrrIWrcdo7zoAm8rqp2p8kI2F3v0+RW+IPjYEIt4z
VMcQJ21/6N4zs2bcGVrAQOaYcJN2J6JClS3hYyNZClY5WTtZkyBluUQomP1daoO9ZeHWaDh+XNOj
3sdL30VyE5o0BnrC6ay5hR96bFyUQeTsvvqCfLOBOtDlTGwlUpYBN7vqrZR04JjB1ofoiqR6di3r
umZz1zCgZff4Jwp2Q22n+07OqWRPYK6oPVC5pQrbKTgfRg0poGZFWS9DraGMC1zGYqjfCeSelITr
KlBoxkeWowRoL1NrG9lZulcgorL6r46DzaMXHmNXvsVQXULPClCBWLdgxK9gBQ8SLkKEwArbeRvO
Wo262/Zc9FW68y7+Z/DcRyRJym9gGqfSTv3A5TMI1R6TIy1ELN5LpBSlzFnJuhosLe1qFi1GQ2Md
DIy3Wrtb53H1anEqEZ+Ej3knS/MfrreObqjbWIa3y8bmXEnzu1HCG0mwa88OtlrLwCCe6H5mg9U0
GtEaEApWj7eyxY0elO1BdcOXXEuTpXmn0DZrKLiTQg6vcBiMjap3lV7+ZwvnqyPTNCmMTTdmB8zY
O61uf9vAwkxOG1Gx+ioKZ9mPEfYEnVZT34ss+VepocHqZQ4VLI9BZ6CyqVyCfIejrkESaH4Gzkyr
KieUQinUSd37qXPlK6kY3JekeKHfwN/jtSW4rhC1i2sT9le2+4DsWvYLc0zbfXDGo4Vjd5WdiiG9
q0GfsABPDmA28HwKioaWhAG9YuAHMt3cdI6ykQrwMM0ybeatDGwIgkYbP9dCA6dzZsgGiBT+8Dqa
Nd7bJm0OKeS0gtoVrz1rSPy6KySOKvrzcUR2T8pV1w1Agvg5avqLaka3rHTe0wGKoMRHAPLhIPP8
bqjyMKuDKZJrVyNBPQmxuDcHT2UdUWv+EEY/aNJhlQMIZEQIYa0h8gZnzZEN4JlsEszWHC5gRUlH
do1uF/UniyFbTQyVFfDTLx2bpz8/KIV91j35aze8/47yHIJ7Pc51bnvVE7DiIaN+OOeTlexJqd9n
LtLtQfLny9YWY9Aisf+Gxjq0cH4Vp78JKM4Ld+BUKbqDRuJGipw45cOTrG4LRrvTdKlYDiWasRWN
8wVQEAsLgTWQulA4lSl2Gsb6aZB9SSd4Tzl1FxECLr7FDRTXF8D5J21SeG/sYgcRgP1huTdEuLG0
eFd5pLREIGkZDIZ3SyJjlX+MPE+BOZzk6D7wkRptewOcTtaFAuItoLfU6fF5jPy1QUNH6eG7bDdV
4LcGY2YjW9F+TN4Fmu3D1RhfN+a2abli5+lYTL5BxZyxvctqX5dsNZ381ETWNu0Ozdj5aS4uhoGT
0vJeYy041cnTmFGQ89rfQG2M+StvYz82XhoDG3bLhCKnXesYlCXHFNmkCy1upBizCSSfQ24T9GeS
xEeyokrKmVuX58wcMxRCzyH5SvuPKengjR8L4xvuJpyoaSFY+UJ58vuWoKSJuRYbQnxaKFIL1un5
YK0rCpBYIBqlEu+wS+nVQDiRi78kWCYY0upZlsCVYtafFdoxwc9Fi5VVNUR4ltjuZKwZAaERk4lO
K2E+Pgl7KdVkGSjFUh33Gmlu8Y8T/msEtic6ZQ6zjYLUDOogWxkByAR5tVYuJcdsmJbroX827ofh
foA+I2p87UaPKv1H6AGjnp4+C0Vmlx+FiBEamishw2MTc8C02S4Drx22F32OtTSBEwVim+TWpgBB
VkpmlSpJZo0NMRYyAMkOWuexCialjeBWQtE2OhRrE2gPL0BbwUEZv2FyLaxXIdtzaYSb2PooCtTI
wmP0+wcGk8ydaAvXcE3UCRpOY60HFa8aQnbQWAOAIDEeq+Gput5Jy1guZ0ucw8dkCvapMe31oSMW
RZL2VtDVsZPT92YffGrApVlBHMt2YndaEBc2ottQQcwpA3tKQOZRQJyydmSdsk2IkQ3xEvaSRXzf
M0YCaygN62lSi2EkIJHFHJqHygnMbnjVhyMOCrADhbOmiWTQAgJlGXpiqVPvlvgDl0nGdNVSVzX/
NpFfVT6eu8AEk+NcdRbtbYs1u2cM0gt6DYkMPZA7Ts0rIiQ/TKNtVRRsJOhkQU1dTYabsct/ndny
WAzXuD5bAOYWXqxuQ4n9I1DPDWHanNFXfSKH0lIONesPK3d/ayRByuTeKUACjPuq7gD5Art2whFN
UF/ps9POquBPsft3wogO2qQ/7GjaY0E9OigtiTuB6k5KiwIA3tGuBQxSvYQs7A5+qH6J6BTU4aYP
lHOx9Tpu4dKHWHrTh/zs5cY2nZrLZDPSZmfjad59jBv4p/C+O/sYYfYfBiA9kDxfC4wrIdKcGJmy
QdINYLWdA027oOkdPMz+5dGYUtAvxVn2DRrkhzdBlWj7L6x+TDE0frZYG3AUpm20M3qXufKPZKpr
9xv2w2c9andKYa6soPxTW2TDcfgyttmGqvRCj9fSibQKOn3mdLajvhq2Bt7F9PmaDKTUP1W45zEe
l21tAFFTfQtAiQVqLRH6e9NXTynF2errA3mYhAQ/hxQNs64foV0SqN5zRcoX23KIswKZFaGsRv7V
TN2TRRGl+dZ27iIy/HhQSJ9ITxMbaMg+YOicR85ysu6Ce8Nc1spRLTm4j73qWXX/2m48TWn9KLrp
qerxSZLGhP8e1mb6LYdrS8JpOLwptHFJzRQJLz845vykTzxBySPhhzuEVOl5vHKi6g7PjDVO2LE/
Eke4V0B0yZNv03UGhExoN97XDWqok8TtkPEaWpHx7Q4BI8cKXkz8pbZiUcdiE4bxrdU9cmlJerTs
/pIhXmeNTDPUY3sjT/hVJ4oBpeB5ULJHO3lvhRo+LMbgGoM6aD+7XHP+VImH1EmpqgogwoyQoHNX
WJRViEHeI5fGiw5aCZYwFI32LEoW/QlZiOzly8wGkh+fOmTFeSC/nZhHHo7rihWPQz/BV52HQoAG
rOE+zELm6QFt+d43zpvXxO+NW2+q0PhpBMqcpCyfEZIBwsk3Q9OcIFyST2x7Z8trrqOlL2N28GqF
tsqZDvW8RHC4w4PmHyIIVXV8y9L+Ra17oQnjRHePTVkeHXPWWTQhJrz24pqbFktyntnewpL4axCT
7CLWF4R5pbgL2lK8QZd94/LaZhg2zOEVBtR7RSxdKbNX5Tj0zdmt01dRaX5e9jylqMka7bvKllE0
+GlpIgZpxaMK7kEgfyiQUDR2a3P+uElRxzw9oG0rHyibvkbzhCjx2pf13tLSp84PCUwrQsJtPXds
0Kn8YAoO6cjDNqo/4GN9JYzR9597UkdqwE5pxw4tiQ/6nBJhoZStOo22IHrUmXYupbZMe7ntm+Ec
ifZ3lMXFzJRNYdf/SymRjjEfDVtmz9lgkKa0sgPa/8b5hOByNebZgkcYtTX80xxxKbTiZI6IN+H4
jSPK9fIfUXMXHaTDZkrxTrn5kboi1I13e6qIvXKZWSrd1i3nqiM4lKE8wkeCA5EtW+9IuuKmZLLZ
KxxAEBnCTPMblC8N+9QqTmcbEW/ebG9KP/IELpD+V2L3g8IDD+tHdhuhHHqqCFG9g5sHGvmWZkxq
cMWFSDEEggFeWS37InyBsG4IENuWW3BmLedgyGkAF30lNg32GpVxao6KQcRsqNy3msmUgp1uNDqs
NjBMYJbY2Sqc8S0tlEbxRzAspcKnOzCDpQgbgw48GMyDFiWEBdqygqCJ3ZG5hALEJR0H8sWQkamR
34NYigjvGzCY463xK5iRuoYeoUSi+x6nSBb45tzwH1RB8mXHbZ5UJBmFvux+qmZc9UzLK0BkLfqs
ziN2vmYbyLbJ8NzlNGYQ9EmGNK/pJUioGvvmANZj14uQniyA7VZjMWHd7BTo28z1hDimRkGnIXhw
yINLS2enlDeJFSvtXofyokDlaRKAtsqHw1SvQR9rCQtlFF7SOSRkwLI9ttuE62XE+duaiMFZKyMx
CwwwxDAEsE12g4o8lVD4ObcUwpUb4zWjQVSLN1M4S4XlWK23K7Iq2AYOKDndtR2GlyTpfKVmhNa3
e8redXCWaD1TjpX5DQhgIQs4qSpGSq6R1WTnP0b4ypwKad6a6nwY2X8z102qm9M9qmrYkw+yaRuf
M46+ih9Cx5RxligSLNBg8U/Ita0E42G9Xds1ojK4ETF7DQeWp/Y74s6dCLniSDStG3IJw7PZl1jb
ih0OBrKGMpf/6eWbUe9i3T6GZrdH163/w9m2Mcuf+cv087gUW0mDgD+/DDCBdDCIAQNcArgXEXOo
AlkOvMPmmytx0Ysj+sZFjq25+RoRPKkhw2PrWxYUel3GBuQW5Dwg76n3QK0xVSfQBxAeh92MdtXT
fWd/C+Xayi2/00heIf973btZ+Hr3i12k1r7wx6bxP4kNLk0u5OXqAtDXHTgTZ+KmrMip44bLRXwi
rOwUYarAztnsvJBVZC3PqTu8AnBCxlKdGB4zXQwd7UBeMqodJAp3VRE+WHNq2E9R/gjESfneYS5m
yXdXXiZ3+r/szrJP3nFT5s8RCa1m3uu4A7juIflycCWsHbm0p4vNK+mh87SRHzCBpJjuEVAU8bhS
kew347tg/0StwLLotZxp3tkf6HSWQq8VkCiEtaTKMhunV0WyDEEBkinFjcYs1Kp9gCmMXzVE2cYZ
/l0KJ02fFVHSW0mkZLg7EVX6XYZStnrzMNjF1lNBtY/tmfU7xBqukgZNUjodIxwmE05+CcFNYLkW
kQYag4cGTwBcF36rtQojdzMfKMSsrg10HrXab13EJcxXJaQBQ71Egcd0lK0fB1rU4CnvHZ82nCyi
hn70GCBS7Ppg34Fml0ywSyx+EzQFCdzHQhGqRCPlFkpz/UjnY6r2TtQMEBh3C0B47jAsVSZNEg3e
VLL1CaFa1rivkHmOup/BhLFR55h8vYIArZJ9R1+nexcWmisBXmCHDZmMgspalhFmHEzJgfJWIwsd
WFLfbJiv8UgDiYuW85ExGKC2dDOpLEUR5WoIKDzu6ogxIXJb5JybKAKmEDMWxBRBtFcJz2AEk9Xh
SrETdLkpYLmK9UD4aqb4fwMo6CJm0ub5sWBqkPpCEBnVE3ESoyDotX+jm524MdY0jdsCY0lgFhv9
wACNNRnNyKZiGTOF0wrQOzHCFXxc86yQWwuzwsB3M47Q+gDV9FG6y1JjW/FHSC12Y4iXuLRupICe
SOmq2UIEEXSyrF/NmtK4Sg7QmjaWN/+zmeAJR6sytj22Ka83D7Njl/TrfathRgyJsihzckN6KCgq
2VnIY5EUw8QkppZdGzxJTC3rCeS05hdoXKXWrcg5X5loG9BH+ISn4LWuF/wma1TXbVTDGFVWtJNb
8KF3yCCbqEVfxE0f9fEOVva86k2cNyF/s5SdQXdzZikwZ6hpfwhmzLz5ZfYisHQ1+Yx/XjL/Q9Q/
rswc/3v8J8Fk9rXcKOpvndJ9OS8jYyPAgJviu4GRw0vWkmZgFf+6+gbK8H/nEeoYG9ClatKHU4sS
Q448H5sMfGf8L0rBLvaZMKxDJ92KD4UeK5peQuWmToh9uYERLB1GDENheivct7S9WspPGAAxRQJj
OeSTvcmc3wd8RGFX3rLbm3Cb6rdcvMXxrY+eevNLZHjW/HPaZ2W8TQxsDdaujUKUUvwOCtJV/5X0
5B2aqoGVSo78u5dXS560eDtQT3nx14hGG3ij6eDh2KrDJQyuYMcxkC9i9NA2akN9Aei9fyCsMrKr
Kh+T/sySX9uEGp7DzoNRepN0fsNLFJEuuyGpeNReNcJke9gkDtLTCvKDxsa2c39p2szcD/MSK1y7
9BKeIISxcffbhntOOd8kEY84Nm7hZ6LlPxbVfo4DuGVp5ML7cLqXuIMiM9YbY9QRAADAy/JtQC7H
yL5hRFiQT1x5WMMiUDBOinnEqE7edSDXxVIA+ngQpXmUwtJGRJxSgvXLVzVollgIN6rHyjZlk8ik
g05a8jF4jBj19GZOX7NCGGA4GAfeK91aNPFbNz47AdAOJktON+dg4Sw6Jt3ZS+7SyF4mZmHaK4Y5
Vzl45cau13X/F9sfDJQ7waJ2ru8cpjcuwl5EMyCzkWKiLkd0OMkK3alc5iXVR2chfbVWs9k6Sc8T
6KJeXwOIdKdNqjJvpzjJCSHiygiIVO1PQDX5Zo5F+DJUX1y5iv1OghuP+kcWAoG4a/HPZDxUFPFm
92sZkOHNBx+nMb3k4taVf9UIUfziurvMXQnGL8Hr0IWb1MJMzNUrfP4g2XiTzTGc41MjD8wMoH5m
FcqzZIUm1JckeivXYfJw288ccQyAoh7zZtunIKGoLvaOY/JBnSrbr7Q3i8V9W94KapKMEtST7yX1
QGQsS2VEu/LlssS2kWITYLSwrRuvYy+uRH2iowCJkzxSYCST+laWlNoomHD/hD1qbu9a9h+9xh47
P3jNxSpvE4o2N4T/wSxc5JScOltcHApgQ8JyljLyllxTm1V1jdDG/mchDi+9jlxaZJLWF5H0S2AR
Le9uljGPjF5c8ck3hDHcDp6FsvXyzxoVWmO8D95PDIqiZCUSxd9MpFZtcjXbczN3j+VRyqt0bqG5
84xzlFz5axptwnKfmhe0+YOCAEcBFI6s0KRLx3DNw4Mm3pltUWbFYo+qMUHqmQw7jEDM+Ka1UMed
KYOLK2lF295P0Jo6Pa7JUjnPJr9J7AYnf53/ryLTwxTV7LhRT9KJ0qv7fdRw6o4nIAxA0smeiO59
xUs6YXmFtKQl41GP3b2eoM0w7f2QHsOB2Lnxw9a1bQ0SgmCsjexptTSDmFGN5ETtCOIZ+J9KOIEG
BgxMC0B1SwOhmJpbN5Bsiul2Shd5ZnKFmn8GFP4dogENIibdTnuPY+3GrufTzJrtMFuy8MPK1t5w
w1aZ3MXMNlUGTq4E9uaVh/gsGhPyUnxxelI4IoFidPinN9odqT4uiOFdDXUyS8YN/F+/S19jQ2dN
CVGoTBhwFlujT+5Ede7HXtkbc7hoOBxSyqrC7dbpDGhvyuOYzc0ax82cFzO4/0ouNTvGdCfHoyNr
cpWwa/TJU5jhC+mmt4786h6bmbDRienBloxPP2d8lenfCkK2njReuAjzfE2bLN8JetxW9r4AmBUk
+XZKrV1AiWPDnASQgR7d2QO+VyJ3lzTtzmBq6eiRHwakuIAdjCj5dKJGSobaIHKMFoelYrJ66ic/
cYOHZePEM/JXXR+UhW51DtbnXdiyIC36/nWq2UyGbP1JEbt1Bl9SL/RXe+bBRhWDu4AnAOER+052
uLOYi8NxWPfLsZdIRRpktkQ2UZdpPxVJnJY+9yj1U/RQsvRbabTdYc51zQOmKllYPwzFPNqy3Wpx
zRZOgYxinPkmdwlKmZKV4bJTYbBP5cnMq0+hdv4ENn12XObzwmjma/UW7fDofUmIeiNRUotQEFVs
2NeUWtch44FLYLo0BoVFAK+RFhyo/gpk+hF7463XethUf13anVODNeMQqX8dlDpK3gpspqrkH1PB
Q2q6nwqlm/Jjg/OYyI+qAX0MOknEs5UIg2M/fLn1IX3LXeXFQpwXoF5rmuqCl+kzxzZS5qR3k3/F
KpC1AE4JS2jfgwepy+74puuYxQKziGA4N5p2Nvne4fqce6e/Clu9RuwJuwS6SPXQ5fRVy+iK4eOz
ejrxSC3Kur+YVRIgPe2gfYG6fxw4x4wcuiidNfueg+mOdwFl37Feezf2g/Y3hRZWucq7UN2rWWd3
iz4QpcDatrOD5WGxtLfWxJy+7G6TbVzgSh5tIzmOLP8EHFghyQpV9zVT/iKejkEzbcsuv0PlsQnD
zQk4V5WQYY02POIkegYua1MpMdnrzIwLcO05rZxT6GvcKOtqaNYGsReeszVgTGeIaLLEPbVoeWMl
3A6k6RI5DGQ8IHoCInVfshbFZcDBDmLjqrZEgZJLL7l4yNQCFt4uKvVPSzce800c2pPxXQSAnwom
U5KFQam1fhJSCDsvEtxIk37F3bibUOkkJljO2F4bZbuZe8MI6Is7vdpMWS22uXwha9SOalRdjUJ7
d9NpOSWvdqfsE7brLmSrMUSMbyxWqXoznM8ESBgYcHIDYlxO7EPBdIKg8O3cuyBich6VZ+JsZgBO
4DfGo5UVQxUxmS4AGLLzU2/M+7iFhPngCh7w/iOwxz2wXXSQ2jpqpT8JVISmxvTw05wuA/pRQomQ
Z0cwToXX36wgvsEJPYNV8Ym4VBEjdVOAhhUBdBsTBxlhycjlxlUooygkhu6ZZB7SEDL/kgwDDVBP
g0orAc2O4LnIGTLBQ7EhLTY+t7buF5BBI176ytWvCb8M274GlnvNWtT7oLf0VEHAzgL5aTvhLaTE
hT25B1r3kZBz11bxLmfDIKXp60p1HKEJ6DP6VSl2mUF75ozTLoidY1n/tEh5RWVh18j2wvPwImAl
V+2TOxhH6xld7bA66/wCyXYjLQF6u3FzI5wSlf5Zo2ouwf0NmfU2jdp7rCof4ZBdQzGtQcg5z3JM
z5ZIt5lEAUkql2UzoMNYnmvhvrCadxpJM4JZtIuRe9H0dxDBnBe9XNMN8U/5G0AqAMrImsElhGCp
uE7ObnI/Aw6kItya7Z0E4FI/4T35KkkYrI+i97VmH8cA03gcj2b/MhUc2j4I0zidq6KAIwU0QXAP
6/ck+Y4AqVn8avN5Gh8jH0PhMh6jfUmL4JlXPd81SF1pX/N1Ke6goiZi/cxvif2xetGMv7GKF3Fz
TZLPZngweh2eWnGZ8n+sQAaKe/PeOj6zN3q+qns63jbXdlLbKe5eaXclqJ7aWzrBSR0/evybrFed
4p9g3OC2b4b+LhswhxR4+ERa5QdME8fZD4YrZK8/KZEH/fztjkTumL9Z/d1WiM/+6YCeSv3HNe8a
jy0K9NlatkG2XiPXyG9TAszqpZH/qLLN+IW0btxlFFe4Cx31FwkC69JOZOtpHlmgHEzxIvYZZWX1
xh++i4+Q6LjN0CTtTeXgFHfbwX95aknMK65pjbUW001Dt1R6ATanP7wS66nZwZA/Eyi3NKCEp4I3
l1+osSl7oeC1TwtapFJcdOUIY0NMX1Icmu6f0+9DCj/BEcHgT2GF3R+yYD+MZ9AZNUIuNpHpqcUK
iydV/xskP6rpoWfvoKYnpITx0WlPZXvWvBBrbLww3N/YdfcZbibq3wAET2BabFZnluuSDEPW86T3
IEuvYaIO0R3Sy/zx8niX+i4K0ZOCjkzRYlU59Psj9Z2KcdX8tlz23e9as+M7672DbA4V4GkHNMlb
WPy07ucEmbjr31VmeW1B5NjTVI6NZDdwRRKd/NJbwNJsh5PT+7m3UcihJzNb7iLjHrpnCvoMC7fl
AHv4dsoPjbYPnIUpvlIIw9o1qM/mtMa2WUUkm3CCv5QVI+/213L/DPlS5XcynaLylYG9Fvxk+qOl
ima9yDvgMnl1gnumsFTSP3PrFNI2NwE4v/GrNE9De2E2nFkwW5YwSBsLU+YrL82U4N540eRJ6FDu
MfXO7Lt7PyJx3wfTR2Qdc/eA8KpomaqSm3OxGdu673QvofaZYGlueOMGBuxFhkDn4oG+Ys7FmOdi
ys+R3Xw+pGsXU0ELkoi1yUIb0qWZ/8799nxO8M0D2WRIMV698jRy1kN1jzvw+F+5+IohxcyX21nh
+AvePFTEJAehlonXXX7Khk1k/wzDu6f/Jvqf7Twkj9fAyF13ya/Bnl2RuRnTIn91PeCuamU3iLyq
dz04KtBm7FWMDhvHuzIrorEyRlfXBN3it8Gla3eyOWfTwRG3Vju79tluXvPs6oj3BEGWZxkLB+uJ
5r2I9ArwXbEuQbrlbzIORg1nRvEXhGAH3KcLdSSGPqwxSofhBPjnFNm/dbYno11FQqpeU+U66i9A
nmkR2FYPOONe+ehVDCfwDzQ+Er16q/UXMzw12Ky1bINpaxTogk52j/DoLQr/POPBAMXGOCjJMSq+
dKZNJoZKk5mbyo6SqRLc3F8hrkOI/aB8yxmUcgm43mP0zlXyIaaTAbdGe8/qj/kFw2Oqzt43DXiq
9sdEscdgMdovKcPusFjI7BEae1M/1fVm6s5s2gZM5vojxjTgBnev3Ofp1RsR9qwa+U4UCHhwhHEH
jUWnqR8cinZtpwUXFh8B81qJy2A4dzO4ABNlKxF/D1MFDgVaTxaU9ipVQpsYZ+uNRPtn6KJSRshw
HSdsdWPwjGgIQj1Gc0m00Zy7TJtK6LRw7rlivxZF9KWk9feYpWtJsaON4teh0lx53TPF/beodGYY
LstFQe7vRIAcS3r1OtiUx4MUb13eo7sPVYgjIZhx13FXhIiQo50TeuXZZGlXibPOCems2/yk6RUo
Kg1QuxYiggWozSdSKykLhCpZQb43UevO6DWl/03rChERvG7HiKx1aQoE6QE2CrYsf1A+2IZF2Yw6
IDceB5KNNn8wfM1h5CPNkjGuiQcjMRNaucRSVrx8+dZuyx2FfnDImCCjV98qsr7ahlwlvbH6f+FJ
3AYqwKZm9RltphwBrtNGERMOmwdtgo+HmxWy+CQ3TafuM2JUGO3aV9WtWEdVQGemkd6qGrat5Y5n
OK6mCrHfShgYtyPq/ExBv452nB+GtQpkpG+IaF4NZdxuWsmBqMc0UNXk/eZaq29SqGalzhI3UXbu
qMXgWMRKxjkUCNXGMmlGI+/wfeiMQ65GBDRmgnm1ohxNiiiWpTnVIF06eZlcDGwyHPow8tXqSxB5
W7dwySkRJFm6DHW7up7JPuE/icW7HcfPUsHP0sxsXKsoBqqN8uCmaCXLkCNk/ryh9O9cwrkRLnFf
9DVJ496Pw7BcLQDIWaDlagC4/NzjXZ8AXVIE323P/nrp0LINLeRlZxi5H6BXkGiiLEYNEwxb+0Nc
m6PfNuZf47oFkU8/Zp7NlI5KWcpOjXYT0eebrK9QfTeM2ElsA1wbN/qGSWehvpka2M4JHYK09EOk
lfe6b6q7xgPOWhlcLO6u3qq+Ldg2RPmIA1sSse9KrniTprMrU9gGCuhelKzL/7g6j+W2lXaLPhGq
Gt0IjamYSWVRyROUrGMh50Z8+n9Bk1t1JzwOx5JNAugv7L12bHBFNF5+LVEFde3HgiEoVq59IBuR
p6attjH60s3cVc2BWKPdXPqEeo3pnmWkRnCyTv3Wc52MaObwfin2nWf/1JIJQ+83+BEZC/CddYcv
eMaoLAfrxbWCBzAsJYZFctfKoLzXRdOQkDkcwvrdLIgqfQ1yNCmc8tSTxzUP2rpLYAqEQo7nNKH0
iXEAQ/a/7RResdxPEZLHHLV5f7Hb+S5btQ9iCNGb1u3Bsejgg5qU94KRN94XdjMQ6YmCamK5C7sU
Hs6EKXtKuGMdpjtVg2ZCtUDu+MLUB7F3Oxc6fej75VN3eblfdHIQlqO2BkAhvniVn4Iy8A5xTzBV
oSPSXdBy3swV/4vXTdREiwK1DAzOmanZZVE8HhOiI3d1KPBF+9HHVOCDAmbko6pJxdPQLUjpl+eJ
qd0hr1kmu7316WThA4VXeJmqEQiLwT1SJBZrDGMz4QNzNvoPsw+AYKlAa8nA96mr/LNPJhY1SPQI
hw1hfldduKrFxkoy6PzZ6q32nCfyZfAGZPndUHjsMlJsBPHwbJfpNndYMbleKvdJiwk9Q0ouHUwr
dehgmBXEulS0Tya8qafRbEcbHgZ63G0bMO4anaXfqMlDbCyrr1aN+U1ZESrhWC3uGVT+kPOjDYkt
iI0GsjhKRmGaiFzkpgx4BTvnIreOaUOb5A4BFBe2RlmKot7rW7BqTbiXjOuQSvMxOHnJOoGNcl97
7MjiYdp0hHEQg5js2sHFRRE8TD0S+U7PYPKRVgHSHk7DXKKjTZePJCajywKTvmey8pIW3itX2oGS
7YfJM8DVxWE8OoxvwPcVFoTqAeDVh5t2rI91TyVg/xdCmHErfBlk8JzQVj1lIZ9xms4dN1B8yqU1
MiWKfhqJgaub2UpOSBBAT/Ubh85X9OYpL7AQp8UIPS54CgqYblaIBYu5BQ93BIo5mdK7vvHfUhPf
hsq6MHezfJ7SQVV/DKNzBSn03GOi67JwO0pbAs5vyBXlzfV68HmdCL5z2L4Hp0/PlWLxZTGbQC0U
PXQFp4gtHxM5nGdWn4AtXlOe2RsPE1DkqV1l2AjoObqVY8wwaUbbQog8b1mLvZFVWm6yKxR/0ki8
5Vsr8UVKxVdhf4+MkdLZI7oesgMpw+1OttPPep+Ow9zwkwYKs77rvESdEgVRoCfEpSaLbqN999GP
ONX9fCA8OocP7wG3bSFB4vhgHcHj5EY5iIO7VIlDu5RvK3QewjJabyGmXWYRzRENchsk63oKvdkS
Mxl3FzalSDReXGjTweRS7rryvwTuMwIfKOkrOy8tnI98afNHgxRzcu7HJT8H2fwdV70kroX53hCu
29Q8IHehiNw91FQevZiFstkniehM9U4lx6XIsyrkkH5VRJ3VzppJxR2/b4MGfx29Yt38KwbmtFFc
e/uxu7DBRcXdaTbySB+9JnyapV8cEbL7nJBkWxa7ufMND0PW3kPewO8rH71GsIUkuTRIYEqlXveQ
oOqFzXVnHBfwvDDX0MBGiqF9IbftbwNWMEZhBVk5nKCfw5HtY/cxYD1h0c6s8w4B04Oh4/L9hT6X
+0txyIyUhUF7DAc6d5Lo1LYswJsuyF3n9IeGjLPzEi5sP0PFu2lJ9ZL4Ir61x53B1y59XEm+IVOs
dvCmsZSEJNnhl2senYn3URqjbtwpfLMWezMoHqZ9TBBg7yGyrio8f+7MOTXjofa5j0PlfGqxPFWW
I+mNze0sq4+G/I90GtCMxLhxrScd9NEe2DxvGVvdmT247v3vyA72FfjZU52KHD3odQjzs2uwMo1x
obl5OBNQ7fLphC3cMPQuVuFRlmLeilL8qRBvWPtrjANE06Gf4u4qrZeiBF7gdO1/TbdCdob2sZi9
cWtTNqaWh8wIqllF1ldWuIdctyPDG+izE4b93P9IfAnqCDsMctlrsKS4dRkzhMxZt12QXpNCk7OV
1B8duvFt94sWaXET21tRFd8zNq5oTEGnx2xhRm3/663gKoLsICtqTulTHDjeIeW5C9Al/ur69NkR
XJZBgL67d7dG9inmqZfQGvWm8V+DFDgoOS//Zr+JTrMBI8d6fOUzh/iiMkajLlsQ3iQrffCyYE3B
AzQ/+YQDsAdJXRcPxpATzBrIgBwWdVsO3ddg+vs8fWW2+y+OhmNiDSfS344uqhotXuwGw8xkRpbH
boPvuP/npj9Bphh89ayUKjza2To1CEgF7f38o/C8VyQUXBl8FqnC6ZhXFbdqil88Az4rC/KzBmBb
Ax4esAzi3FssazOhYHvPe0wJAJpZFQ3xfI4of7uehryRfBpKt3eTi1oljcyrSxw8EQSMbjDWHQ1F
HkSZ0cZ3wjqAHeRpWFOIc2gqcw2l0LcU0+Tg21//WDnSBCwZrf3obKvZc3HRYInVKMy2RZ49uCGT
y7QQit801qZw5d3iDGh2BCF/TobKqOYgT1OafNa9pN6Qq+vM/8BOYZGIVEK4DR0nMpLQaVpSXCL7
QLUPXkkpkucDdqMKwlbT4eQQ5ChKB0u9nt8cp3nO6wPH/k604z8/h6sd3ZsFEMvgocM0Q3+UpXtx
F5LCm8xsf/+Pav0yS5U+hun85o8VXZNpOLwV3vkCycEUgtsHMc7WRnyMS/AVSc7Zhqn4DXPaJSg5
KhqMufPYnZC/cMG6w10OuNgmvUbX6BzSEBu1ZcmXrsRGo+aS+uuxt9DeRV3fbWxRv8Y1pV1SSxJL
8/radGCCbNw5dU/4oGelpPNIHFBWBj3DJ/azKDCVVSa9erSt6HD+FjPtdvwTuP64bxXAw5husiPb
aTVgwaopvbPnNxOUqFLvyQE/dVY/nZ06xro+oOpuPWaZATKMZLyF0I3FoB6vYuFSWIwHDnYZkaY7
QEg83HvVPADdFcue5nOhqRi/Q8bzUYxqqeFREFvI/WAOlzi/+ug59AbNBDXdd7pI0bJnbKaTAREs
QA3fezWZeAsmHDclGU2dXzyMa7BNmPfvHc8o/tloXnrJB+nM74imqXDYiwIAeByF+HaiVcHeebeZ
iF/TmNngFDUIpyvM/JB+2PGO1l7Rfd7MA2KcMHpxMuvdCnGIJ5GDIM5mS9w4/rcbUU0hwkCKZABr
TiHsE4YUmy6P0oPGgGkZ9xJBf2QAgbqy1UFwM2erI0eWR9EtsNPqKynLG6GWr6qjGSWzhpmOd9Zl
f9DTCLQw6+1tDyUahTpKU43yBn1jCQkgs7DFQf++2hUxnOwiDGfRh70i0ogXQ6AsSU4I/SdhpXyU
WYA9Por3KSRg1F5+sBuq+VJ3fXku6oaHMM+KqbsFUQlfQSb4see4uOBDIQC2PTlcxHPKBKLNwLOS
TtVjonDj47Dk/02KijjysB/M5TnJx38lsZWboJGkSWcPWZ2/2LJV20y9obX6NEl9Na/FA1XJSquB
vT/HyJp8EqcYVu5HH2m1CggQpMN7Roz1k01xhL+/fTUNg9vc2crOBzadZisDmlOAmTJ8u7+lW97I
1t/Pqftao99aUus/v0U+7fbVoZQoLRbBiV8TOVAkPKHr8dOumLYS/g42orXGY2c8Ykp6BFliprJw
SF7XFpkXBdX0AJ+WUbfFek0FzS6S914JDXa0nVunm8zmnLbxlXYd/GmUxJdIOXu/TiXcYGwEkWIr
kuwxCkLMIj2MSUbVPA6OjZNmdPUO/trM20M6jCregp5puYYsYTUEWfY6QuwybCGwfgiv6vfhGpTY
4jBccmoO1b/2Kr7lkBcRUoXBZ9notI5BSAuaKJ9XoZrLaKYvNbEOcIUn0R2TAZlbALm+LUJ5tPMY
jpUh8SkEM7yK4/CSYuwxp85D4GpBMTF0LWOV4NRxzfNidQ81sj5LEXpA5cZwq/gv1QMz3+Z26KN/
oxF/C7KWbONhCYB/kubL1db2FXgsLUMZYymy0Xy57X0zgDrzEozxOY6qboItaLkL0bFyeepzqmoi
SllGxcFRcZ1QKlsni6BsMcESzqjnyib520fxO90c/4bE0GFwjhpRnRoHdYxlE5AcZ5x940pzqfaR
TcrJHPG9RhRtLCC46Bn5WXp6yU1zn1rL4yrE66KJvwPNQNpn8SmxHpqazLyydM9p1F/bgPu90X1x
S1L2ptKKLbbvI5iZJnFT1shu8yyh0giARLoloobGnvhnkjHVZP6Rk/E9IOvOWM7Tssa7ahm/4DDE
OsCx3qjW45FQ4mGTpCL40nRU9txYlLUkk+UIPl5kESdo+uPHZNUaYDXKZnvc+Ot3CvC2pQNpfqG2
Tv9IK4OJVJhhNwbPjeEZYRqHEAfx7kccQa76IpUI13NzcaL0Ukz9Xx4xONYyTBnMDo64IY8I6r7D
cLitIj/a+N3wyGcR99Z7QBC4i3GYJSkkRuyTgG6KdXBICR+lE11SlKPM6B6iWu7nNVajqF/noXwy
HQaTRCisq/ZHGAtaL81fxmT1vmmmq0+YEXNtni4zF0tddX8wfDZbMjC/UV5eWwO7dy6xOCSSaLNF
UuWkmsl2Pvo7a6ijrflXV9WjsvTJ9S3EOxWxL9D6njRam9Ud0G1E6KCeIxNjzH26zbF9dxK5nI3E
JlyOIBnAukKFEAlj6PHJ+PnRrRuMhQ0VeV+sntgJSzahDi6K662lwr+Bw4AomKJnSx3nRF5RUvwQ
fKF38wiv3u/ICXTQYcdkm9y4DE6siBY3DCboTPVrj2f/ukzfvo7Y2QlGw9kaHDKxmR1M/JE6Ccam
ulgYMDPqNvZEfjNxYkBPMqYyQ/TIWQX2ovChcwjkW00t503ZB5/xbKjEEpi3udD7aKdICkY8SClR
E6OiZmCoIygsJsKkbqTQBZz0e1CecyON/Xcc0hY52WoUZPTeeO6bHUVPTLXuCA2+FInDec0zhiHz
1oBRmhTHkts3P+0gN0yf/3RuQUAET3ibjXfewupae0jU2ig9vmhCGHY757EkrA8DTnLj6eE018iE
uo71iO3xDKZCXWeIGwAPkCY12MkQxc9GWCHkQZKgCG7DW0A3k+fpQ2w547nNV/bNsFnc+a+Vlh8u
cyLtuCetkQsueF8H1OgMTe03mfR/M+G/eUm8gR84oXniBtQNUJ8ETTX5DsP6FkvAGfCjvwSxuXiL
p1vkRltmql85MocOwZPB4iidjNjZJqCUpnJZ+qjchprHsKi9l9FaHlxCBGigQVJ761mnDhRyA0yT
xNmXaHI6lziEltgBUPjn0KR/JI0/UlabgKmR7VTgSb3ThIUNBRLXIswKUs6Sf5PMXv3O+9Eh9yBd
e1di6C+r177XWM2pvuUAeKY3cCGaPCBLY30hzQR+RbnuRPH+sd2HNGp7GDhcebDrvNgFtbrih8WT
gC6sXGAe4N1KJUFOyajOKZ/0fvLAScZYFHW6sgpJVpwTzG/Ghae5amRIc/uZFpxmiB+CBTa7CJG1
1YGo9uSaroNnLXdS/ExF/+aFxXNJsrwc5BMo4vRejcSeWD5812oGiZq1y7OKQ+Y90Tp9hz8bn5eZ
IwqwbLBtivDdmYr3MEVIOoeMAFfQXhFlUDLj9qMh0Cn3gX/gdubxawUdvgoqzDRF8rFM6RfAdxX2
f5Ylb9H5s48hGXalkIGqUYQ9PwzclGSMvKfr5xbokEwXyIjqXHSleVXsZ9wKKvhgKkSsNck/DXOk
ndNm8zao2Z+UDjVP7cJ0b/uqXf+Cf+fZe+8I9cD1FbH5wWlBzHV7yHyQ2mpZ2BBnn27DUNDX/uNQ
1WgsrEhuY/s49JA7i6CK7ptOdzdU4fJYKfRaWYqbvkSWjH4S4TW5ZMlxIGCMj5LrM1SNOnUlI8oZ
hTXsTfaT3qwBXTpY6JG/wkEikXimVLXKG5HBqMqnWSFtPQ8Ifhlaol1OsSoyOOWtbbeDBhVeDTK4
CWvTsjHLONGTfVOxXQ6GAIKdZCesCv64cqBUkEYyCZgeDRG5aOOFvccgOcV5Dz1q/q9G8FlW81+5
ZnONFmi/xXvhXvlvmD2BkjeX25w1aUF44DGt52slcV/2Ewq1IIc5Vzo+E5CaCeSx0XwFpyrjHRqh
pf03anF2Aa7aEcsT2wfqnQKtsUo9n31ISr7MzD4szEfoFfkud1gglBYB8gsXaBtXnzAKPqpqAFPV
MyfgXamtmAK2j1Yv3aMmooAJG9aoogXl0krczwv7hk1BqG/k6mMwKICUGmBh7z6rLvf2js9y1AL6
nnOGbuwcf524H1tl72tNBI9Hhem17RsifoJozNXKcDI0y5ER8mfue+DC8Jv5Uw0PzmYlapf/heF4
Vm5pUVSyER+W/r6jRRgzWkdjTeT6+SCgcpgqkDIwgyRbQuaaTWr1GCiNXDfLA8ncT07vvTcRMzDb
AmwXzh4ZwHZzbofp1HuggOG7ltvpp4gSf4OoP6SgszFtsWK0Xq16MXcdmdhYRadDp6wjg7lHazbd
pmWGiO2efEAiyzaOBbRbYTrnTrR30h+f/UBB6QrRA/uzvVfJYs6qQDpZsdra61W0Ufa4RRaHuYWb
tuz0NEnmIId9hF8rAFPlHbwmTFDdQNJoG1TkW3qNYMI9WduW9fHFNox2KlQJTXPuZhIz82lY21vu
zgLdR5KO1A9uQVj1CAkjIGqqaCqmEFCzlM0SZfLvc6EwyTtkgEexuBYlt2lNEZn7esAimz21Veg8
eWa6cSPyR70MpTSzUMJyfBS/BHeRSEo3w36vhJfk+d6uLrJyq9ow2405noURkIul5PDo4jifk8dx
duXRlaQsugwZmSV54mgTU0ytG6DaNK71lNr1UUNBG7Gqn+O5fLNNMZxyr7r1QsAzynJJ6rEVURWT
2BGgQdjIzForaqwvJnk/XQG1UHv1XysOwEg14asGOsNEgDc7a8nCNVwKyTTDLJU+pPbkv94B7xIL
73vwBeHX6DrrESMNEoPZDwHW98m8c9PlONIIE9Ykx02JASEJBApqeKNqNfrkYG4RfWP54FG9RdJs
EZCXO/KDjvxPnS4TmE706UvDlqcYiZb96ibOCfnhIIIjbosZGw2inpaPzAVaF7tfU3o7zRyTKh4f
4PiyHoge+s6B4RoIHGRDBNhqYK+5fLhz4xML1bwRwOxtUOU9V07+NFpkyYjY/tN59RO5VUwpeMM4
spnHsqMNmThAHgIWHGTrkjtc356l/pu483PcIV03Tvk8T86LOy8D4y9YNKNnv/ZufqKAZ2894Khs
UBbzbdPwjs4cwj66EQJScHUtT00fvLTDu0WmpecttySTyBtGdzAtAJz1mumu8ZfhWLBsjV0iPFsP
+0kNMVLa85lJU8SWntxgpot0o2Tx9B5JIhFTsdVQN0kgFMuEZLg+DAs8PXlj2LapcODEJHKbrNx+
mg8VgLQU+Ta5z3wgAGFaDBL5eOq4KReQjHbxGbM8CvN/UdCeyj69b3gUdz9ZwPnt98w6BnZTrXWW
Q28YvOVwpdpqm7EsP1C1dZRJKDYqaycy9ylJij9hEb2zBYT7MbDbDdA6hfuIhn7QC/sypmTIwyK+
hXcXEqFXBY+BJXl+YqlTcueh02ypU6fydqlepxovpIA53Vav3eg5qJThqAZEkyiio0NNbAlrcqOq
PznenYoayDUjesXpLoW5XyBXslEeRcxhMgCtpeS/Ghxx2ty4xVebPOb9wIAOMysGmJ6anZzWbYLl
h0w95rbftlFHIutjbnBkQEsPETqJ7Y1cH0yNZnaJAoivv1TzlmHLjQDFv84CFeTzjqZupDVt6ayj
xNlgYlW7hFFxEQSgBlgI18mxJNYWJi+jcq+nrWRsxQ6K3TdMVJSEzggpkrrQ+UtCzGZgFShooDE7
bZvK3jhoXYps4zZsieol/jYuY+AyOEzL0t/MOaM8chqGDTXN45hi+8pILKcChDUZEyKLWCG3Gpf8
JhcAmbV67g9tEHBoe8fG+qgxyXaDj8Uj2deEkuWA7bKeBr3O7tdE9gCh7CRonnR+7vHJ8Wy7pWEx
fMbRXYT8YCi/hH91mY7ma2aqLggmSjjn0EkLHCP2v6gU8I51865NryhfqmDvqQq7KDzPcLDpr0NU
MkGU7dZc1TXcz8P1KwC3zBYiXXjAKQNMoAEFnX0+zLhmyltmzzirm1vt/kGAVrjaIxUWbWTEoy0l
iER1+OGDjGhq3LzrIxufA9AHZJJz92HX5lOGPBYz13+QRn1UaQA136YzAm5SSyk2sWK0mtcJu24r
f+0dtfescmtK82IEPYyawQI64aqcP7gS1CQ2woZ83GBbp5X7KglDk20XfzoVJlGvB4nAMtd67gpk
O1M+LLeLi1J48Lwe1ZJjzgUZouBe4PGQ9k0LGXAMD8r6itJ+uKoB0Ew30uNM7xw2op9fvSWNnn5f
UIbPl4FKLvSt1zyf4nvhj9hokPY/RBqc5VBMt2xJmstiQ2Pyy7C8rUZ2XbMeske2x8FN50fioK3W
JXYACsfi417W6ZtTt+OzZbTaDmr2T9EwkOQ5ufeJW2vUSHVNwAOfAsOY/FzXaH+4Uc64f+Y/gS81
H60az37UV6/rrxNWMSrEuF64+oXj7L9wXsQt2/7h5BPzqVJdfThd/Gx1ynmqTIHFjf/795eXzPNI
Omn0Lhl6tl+mbmg80/hYuAjKO8YHrysqpSsL8iFV758jwR2ivCX78JyKvKXGv3daa96z767e46V8
VravH9l2Na8jPM/fX2Ziw5y/xvVTdn6zUTLWn79z/XQKy+NYYdCdfAr0bkIgjyk8gK+61mNz6e7o
q+FZDZbc16ibXqoKvninfMOVv4un2PlPTjXDWm30cxIgMiknJmymS6IH3wBUH3vV3ohgbG/Ngtyn
JSzuNRkzd6NxYrz4BsWB19l/xs5J7xm3EVLgzN4/yYzOPIrAFU86a4OHtGsfXQkije/83ibArkWo
za3Br9XmI41a1M4fSb18127cPDL9G56bYn4IOHEdn/X0Eh06uCCQu2Z1u1ga1pjdP+fkX2215X7U
DYLfosQat9RtdtAKvY5CvUAjZHUX6DI3CQiK44yo/MUiK9GHRxbbdXXqpJm4duAeVZmpD6kXvawL
jqPvxMHdHPefvjLdpcHaCo9pOgNpi92I3zHSuu95kmcMF+/mLDfEW07nucslqqgEh1Bh/cmXkZ95
nBmwwVDPRPlDG8CXa3uiWHrgCQ9ZAai8o/4lWQHg9+9L4SMRWrJCH+h97zzBJS9COV68dFj20aJB
43MFPU6O/I6AtX1NSP6ABDr3KiW4kCkqSzo/VPcJHquJu5V5VDfsvLDOuU6kc1vVNTIQT+y1IKgw
b5vPKSQzQE5Q0RcYoDNnVVwB5m2TiTAAIeGXjMseEAY8Y3v869kHp6Q6vFkSf7+w4t4JxzOHceDj
nPwAfFp6iOcRM1Rivpyk5/bX2XyJPRjI8FHSzQLVTdx4ddudFJw3f122x4ywlqi6D2x06pTawHAs
KAEtu/K97ayJ3ZJSlZnRsQ5iREL9kPgo2dC5jsJGILPIdkdd/mzGMrqbPLDYOqcELtr5zKnhnf0M
AFvsm/kTlR9+uTqB/N3JAMTY8iWMbK9ljQmpMwB/PZ0zchRyMzKrvp1nzvFqNM1FwY3URbhQFgpa
FWkhEKvAVnCenZpJ0nDN9sWHs4Y36iHgx4OWCOy8DN4SyU2m8vUZiET5znCMKiAznz0YegS6zKOB
elpt/Dz3sJ+63q92MXtLVsLCbFJhQy5H5ltPhf0iFcLBiOvhW8jyIXfTrTUjl3Zca7xLoa2whkWs
3c3WxDirQURDk7Pny6bnxtmr2vNuae8x4VrS3zV8HKfcSU5Gj92HVLA3BCYLlycEDCE3v9MroMZb
re2wC0qffjoaDPWJmzRHhirITJRID96c6mMzOWxrB9HW93MMPskGcgbuo2Wz+/uCmwIi1FKivPvD
vgZhP7vpByxQHKn5DGHM5Ei21pfOsFG3FpTlKF/0Wc0ArQnxu6tyJJ1JP1zYmdFH1mlLsOMg7hyR
PPX16BxTv8/uYH2am7hpq/3vTx0ry+5uFgcilOImuVkATq46TQYWhulg6UtiC63uioWwedQutj9b
5/jHuFoffcd+JKob/5Jv2otZX0STQ4IS8pg0hXvW2g5PSFDS/yAFYOVq8/lZojk4jJ36zwj3O2uL
5hIEnsFIEghSdsqMmqQ7xVSyW2BE5krI+3iQtTEs+aB0O5UX3XkoFW46z7IfAqngTeWEofRBOt8X
kwRzoffd5Op/ZYhoNJOztWsDKKiRCUmuWtSyl2+omRKG4N+SNnK0Ou/iyaK6H3v62WBS1NojLi6A
G+6tgY2ZtDQ7vY1OLptK5lNBRwixJ16DcZUGelCkKxrtc+sl/S6JK8w7FnLE0kIMaAHn69vgUrmR
81aT5zSUXIFlOEOHSfFpLCHTrVgCr+pHnLFVi6wp6sRTH66aEcJuhbWvvIIJk5vaaONIh4rt7GJw
Ql2yJtj3ZTiuj7WbUvgeG2snu0TWkF3EkPN1C9oeidznbXKJ2VkKuzpyOf01sGDuJ8l01esKEPsZ
B592KsLng/6UVbp/CWq7fgw9TSMYU8dn0ZkmIL54OYum6hDVnbivacteirrkjxJehWpxvtGjLy9G
htNFWyTJGYhevy+sEEhVYVqrGcffRsxiayAZZ2icAK5J+bI/5GTCJ9PbF9dJh5cVetTHqkfhpcKj
SS89D9m7mlkJ+8GhfNENaSZlMj7ywL0smCfvbKeRuO2Y5JDLlQeed1lCC5zU+sK/B51KXM5b4qUV
h1BKK8dDRm4TxfKtaoS6LdYXk6SvM76kQy/isIcvza/9/m46FgC70vCJLq9cHa5XBm5A+6EB3P++
/P7674+MXP7MPdX3//v1358qsYYQyZ6A7aANWfw2TUrSI6V9kc36voNAi7s1PVbS3k3DOMAa5glQ
lTQ0JO9KLCgSBUXI7aN1/bh4EZb+JYzvp9JCjr5kdr7T+Zqg0In43oY7eP/7I96A4GJ3HfgfHh4p
JdilVYE4sxd2macnqPpa9lH7wbGg2MXDvSUYmbndevf8wp3WF9bKy15HeCSSoezvcuaxTUTZ0/Yt
BNUyDR6WrA8eShfFdBr4PCNlc3VwsR2j4b317PFstdl4Zm4uQD7l7ucgNFVgH4QwPVL/zs/DD8/m
fR5rYcBNxE+oxiiF10/w90dm/envj1rJKIdtDahC/p31aoes+ugkZL2AquYlzzJ8wwt+vQT9ReRm
DV/HiIffF5CheGw75zILcVJRWB8xjrpA/iNzhjRY5666bdeXtGnbg5Cstly3/AlSZzp1bp2CzJE/
Tlqby/+91Lhcjzq1SXFu9SBWxilSO+gDBJ/wWKONYY3cd8F3IDpyLDhQsIn+TEkk33wGZBwC634x
IK02wOwa1/g34k73SHICPEJ2Y70mC7bLJAZ0XIzty6qw6WlkJyvsL8Ms3LvfF9Yryc5ZGqgqS1T8
hVfsEZbQs8WWEA5LgnQ5l7aoSmbMZDPTDmQS1eKZn5yeq+0wBHk6LPc+qokzKhh9y/L2rAv6X9lW
D3U73KeYCbineZpmE76neZwZ0rgPqIzhsVmoK5w8Dl9mVJwbaZgOqJx6XFhuvt4++poFJasgUhAh
d3w1zFefIw8UUeF0IIl6jjRgG1ZFSMiCq/WeeQmhXsKFeGqpj2WY9aXN8wAFPJ0aDkvwZ6FH6pof
1e+pUDX3DXVOC8GwQIKwZ21/Nhq+/YQl3KLJ2toltF8fhNeWiCBaRaXtk7gXQUVer5OJ65ih8BgY
NIXznwY1zAZfR3Lvgci4JK145g++p4OeT3KGpB+yyEGRssv9AvJTx1iqhdS6C2Fm7srult0ood0x
Q48aZmWReIAUfYHjIrafmZRs7dr/Lw0aepohUI9TRm5TmHU5oRuRSxifYtoSq+AprYh6KKaWtkqo
O2afZACtFwVkn5INaISJdOAjC2357aQMlEZ2uOkwhUc1NfKuzPVLmrwk/8LFsXZBaaY9mKbkTfDX
2JWLIJ2bvLRdbdKAJ4eLjik8V+5/ItBrat5qeivja5TJj8Et2W7n8lpp6FMx0ajnaY0N9mR1Nj3m
okKKBz+ha3NKckSo6uJDmtEyFAsG3JmVmkTCshu6BqCHJiMyDZz2TgcIsrtEC8hZPc1wMVyFxEUv
WvISAUiWWMAYh8SOZ9+HRS7vG4kobwnDfbo+kiRDuwBFOKJWjEF4iGAvyfJPHqsYp1igt4PXT3do
USpqUvSkS3zEHSB2Y2zVpwkEkJWoNTDBzB+5JfaW1dgvUTisdKiKRgVH8j3CwieQmMWxsnvIMH2U
XMfBR4nRJMcx1Iy7h9zsR9tPXpX9KbxBvpRtlb6CAb40UIdvakPKNYLO+RrPDlL0aPxZFNR+VGvy
zCYOiU0Avp9PniqvD/tD0MfzVuWwzYKgYnaRxOq60E0DbGItVI9CXosYlWjZMKp2K/br1s9Y3zmx
7B5MbuGdy9eHCdXZIUlE+qzHisFlLHJsIlBiULhP5zjppwMyrJRpQBC9yRD2A5DnaN+N/sPEeuMZ
2sVnaFvDtxRrU0u/7q7jgiWU70HX/4+6M0uOHMmy7FZC4jsRhUEVULRU5IeNNNLMSBpJp7v/QOh0
OmZAMQ876KX0OmpjfUCPzgyPrIqsFOmPbpEQhlM42QCo6nvv3nNph3IO3LZGJnc9Ghyw8cSk+too
ce33pLv04xsBov33vfV9C9UGdrphwHubKbe8bYq0ISEhMLbvn+ZTpm/zZwsk4DYkGo+Tn0XX0rgj
W6IA5SDDjwVpQ2oO8IJ27r4ReXPQChs33isCCjiBUGDAMLRDlZzN5QOakGln1ZR6WBiB7groHDXT
x0uSG/JSevcKmRu97xFHhqiYlNiVfeXnJBRCiESEghoSQVlT3pv1/CEbjOGRdevNHMGA9DIKrwrT
CR88YzUTNs2dL4o3Xz95Dr6uQbTOdToaHPyWQ+e4cCj91WzA74IobdwFZYhKcsQ96UXWc14GTHSL
9s6rYEeVhWlcGSXKlNox0QPnaDitVlv7Ppjuk6nzjkp9jEKky/ZE9o/XpGScuiMRKhTE9AXJ8XGm
L1UyvKBD9B7mPt/5sF53lieCXdZE6TNL+g1ZhvLLWBMm4knAFBPTEnQsFcIvpIHPpevluKgJKA6H
YrqERnNAOl5sYkrIfU3O4GNUo+QKh6HZ4WhmdZ4brFbDSH0Wr16UCfxRwGA+0+Jl1hp7hHBGMY4k
qzevWldirIuJfoUKig4Be56CfGo0A/ZikA1rrzOnj2CK4smpj0USNSDmEFxWSYKGJYZpCxTXBmBi
+69m04qDqsdm62Wq2hohOJIFWH/yc/w/efyZrLG9L4AhYAOiRoctHovkhHCWXOrRHjey/FAi2YMb
QoRD1TQQhJQzbD2j969Cl6pjnvBrjW5ac59DWxL8g2ac+Pi1Gar8FQGopk0U0+r3yzuTa+Dgq8VW
WLsXUyNXQJ/ZXEVGZJ/GHOq+G0biFs2IvZFSIFRpkydKXwNYnKhORsndbteSwKOmjI6Dn7wWOQP9
UYPDpfMLRqihIPVU9sALXJ490VTbn3/6t7/++7+9jv8jfCvvKBJxITR//Xc+f+W1r+Mwav/w6V8f
y5z/3n/mb9/z40/89RS/1mVTfmv/9Lv2b+X5JX9r/vhNy6P522/mr//26DYv7csPn2wLmh/TffdW
T5e3psva90fB81i+87/7xZ/e3n/L46Tffv35lYSCdvltYVwWP//2pcPXX3+2lHx/ob6/Tsvv/+2L
yxP49ee7l/olxAr8Dz/y9tK0v/5sSPGLTXeaYbGlPNMiePvnn4a39y+59i+uMF3X9V2LD77Nl4qS
WBR+zPJ/sZXnCn/h3LuOqdyff2rK7v1rtveLa7oOulPf56Mr1M//5+n/8Db+/W39qejyO3yAbfPr
zzwb/f3NXp6dK6TDr5I2Vzq3iuNY/CH9+nKhm8Y3W38B5aps8hPSrRNmD9hlu5Ud07tpJSD6370w
v/3lf+Ev2erHv8QQMh5VzV/ys+g2UZxhDItZe6Lu//zvCMf68TnxWlu+MCkWbMtH0i+9H/9SkDcV
2hEGkcXUSbn2nTEz1jRiinob58nyhpaORaxVEL6oOFlw0wQ4DNtqqohkSEbl1S+0JJfAD1P7mCOk
M0YLOoVRWM7dHEBu5KSH+V7LnePKgL7kOFfyyimsGJwvMp5sJyvQSvSTS6JqIoYGzbYOvN68mMXU
DPs2Ytve+SGmuZXTlz02sl6zxDgCA8qVkZLiuZsIRYTZFPS2d8RqRPdBM/tBve0V4EGk12msmWMn
xSF1NcyTSoWEGA12P7gIzY063wk6WnBOYQLDdGPOXgHD9SA7KTufGCRVoTse5hiX4E4hexPbqjPJ
oSoYiXyb0JlhK9EN2r6Qgyqlv0d9gogphmrJThBqUPJN5V2yKdfz1mbyTO0dGnV9t8hDU5rabgIS
IzVrUKVZYRYjo3N0AsV1lDijgOuhWVjbkoEjxQjW2q1dTva093mqISggNBSAvVynuFTE0os7W7iz
hWcrM+H0lKW76/q+n7a6dyK9jvJiBDZkdUm+EorJwXVk1gFtYXv2PJiyeddujCBFcebGmmmRG6o7
s82vclWDefLKcDLXFSeDcJtpYWAkHX1/2ntad9ZK6dB2wblM3WPclxjIehUZ2baok/ii1IxRK5tE
julUDgGw2bh1P6N16at9FDpdd1Iq9ckvrRGkMWhXyfAE/6kOn4AEM/yDnANarc8GYJhhQAQF1PEa
egnBzo7ajYkXYeyaDAb+BHEY9y6TmPZi4C+ubmg/Y8IrnaoSN948ofhK51AiJBxo0F0LL4IQlE1G
XtzJLPCHEw5CusohgdgDHLkOYLYf28hieKPSD56NxpJkCVUzmMQqC1q4Y2zgzUwnj2HP/666NMfb
pDhJ55DAqd6xi8ztuHGsMic50TcYSesyd5B0zMg01jREEVxloGhCpjscPfWuL3PPOSRF5oJFLVNs
l4NrUxg2XpY9zo49P5ZG6n7sTRNNoUygv69EGteY0djI871qKsEgr0dvvvZnaX3MOMpiI4vNaMbO
3MHXavEaomJyS7fd2qpCblK0fvXNigOKbPAzaQiMbFbWNm8iKE7KxPF1DVHSMx/9QfjGjWCunF2V
aK6iM35m03pIhM45oJRNM22HOl2GeC6TibVAWl3j6+vi5HrKQrQKfj+XIVJp3HqWpIcD2K+h+UiX
ezjl3qRpQ1AAGuDd6gwrdk1vcQPjzNQPQ932+SawzDI60L7OufsthQ/RGGuaKm7tEYUrPcnpv6Ek
xzE1i2S8M9rQIPFmaHO9bxKbQ39RisFvURSYtMs/JJ6c0Udn9BWm6WjmtiPUt6KZHBIalRQG1sSI
o2J3MkUVW6hoIlfUB5prNmx65h42bTGfiz3dhH7VNYAwBh/PqZlylmxqGYi71hsRkXBRxrem5l0G
CVSGl7YI7LuGKemCyF4SNlIG+MnGdGrQrxWvM01QzyrfCg1kFkV5DJLdTxOUQ3M/GCSpzmBWx2FM
+2Ntj7ChkUDNhEQfwDOJ8uAh+H9rJwwPBxTe9HTRCPmvrCAkvXSmq2lWcdaGRAitATZIBvljynKy
JVPqfLGbWzqxunHsj8XAFNyqZXcxTBGgaenaFDZRCacwRfhmkqYQc+uhaZrDu3iE20AOUxYU4Auj
kvZkmcfVPjazmoCdcaziG0FTArEMnAUsKL0IKfv7kWw+ZcyuJhTTK0jR4pdV11yO6Vfayshv7Y7D
qwvvAI6CVIVDRExhNtOtGVpGfEPC8QQFxepYpd2il+5VYrSckNUwaMbOVaG9a1E6eACVyUBm7SCW
VJgMdIZWIhod2n6Njzx6Pbf9fIXjwn9O/KQurjrk3dMpj+fEBzpp5I+8F4R55IzYz72yov6B0yxs
1jnXHD4lKPQWLooYexTjDSLcgm6m3ox5kxAeK3JsYkGWR3gWkAwv8U60X0gh6TS68CwrXsI6Co8w
xMVexk70JfB1/7mJxgX23+VjiGImgVa7MxjUQiCpp/qDj2XzlNZ10KB0CKEKClHjGYAgBx7OK/Js
3HgMyxGMmxxhdjjLfOrMNibnYRKJUZOGFMs7U1gJFVXfIbBtI7S4nKib1mfjcaerFEaZSyRYIucX
q2IKso4Gm9+eCwvFvY5xMisUbAKvsUJGRmCSJgYxaAd37wK3PtdIJsj/G0il36SBx/WR98vkv665
iqj1MFkyC/RG+iVI4khR00v/JhZ6sg9Kxsio4ijHvt5mIy54ziwu0YvhQJehjWPIcVMr82lbduYi
DPa7edwzZId5m1mJIddI3FnVq3K4saIloCXMAyCgufIHCRixIZZ3pgNRYx5B0rQ84Tk+DiBcq+3o
DbN5k/keFYwjow4Bqtn4i9S0HGbvHs2S5R9o4UNlWOVzjnxVonYpPhelqY2Twb6B8SFqDCiETlQw
l+xdNZ7+MoEinALbirYDniyumphgpGSDo90pjppDsLnKOqMuXmRigPpMTO7WDYeOPr3+SwDpf/J1
jv0jNvVw7jCp3o5MqZNnKlIC/v6S5mnSuLgotolvYZMc2pq8wSkiH2w18PjhuFaJ067//DRp/eGA
rEyHoZ3D8dgStuDIzSn99wdk35dVgz8z2c4xE85Jd1deDqCHdQmwtq3hJXVnS+AxKMET2RWVXb+c
QqZo2LslNI7axFsbVLA3/vyB/SePyzLpCtrUFh5XuPjxccHRdS1DJOk29aYJeJEp7/LUIi56gLP+
539qOS//rkb4/hLYwpYO/gih1B9O7n0SCmrjON3OHLtv+xhFlhQ6PTlCc7gqlwyCmL7S+x/9lwrO
/141eavfioe2fntrTy/6/4OSktfxd6//P5SU//E/25f2p69vP2UvP63j9j/+109fu58+vLTx68sP
len7r/leZlr2L/BilqvTVEJ4tksV973KXL5CAWT7tpToVW3e2t9qTGH9shRHCoaG61p4InhXfysx
379E/cT3K8tzFF/6FypMYf5w+Xi2hR7dZuuiuHQ8l1Hjj1dqqw0UEOxEKx+Hf92hh7sP2pcgqFZe
u4FbOZl7b3yA05v4V7e7XF/8+NZGjh1ENENAqBo5WY2sqgaYYIXSoPrg6A9yeoqGJ3M+I3fpiP6A
H8EOn4x7PFWTunfLV+Wdw/EIVExaD//6pfl/rRfyX17j/w82QxSLDE2j/6IXsqtfite333dClu//
foX6v0guT0G3Amyky4LK1fZbH0T+YjmeguWiTOkplybE365Raf1iKtOUviktaTnu0j35+zXqSK5Q
JVzHcgTX8L9yjf5hlZfCE4L+jMNASZh89sclLq1kUAe6YIPKh+mqd0YXHigEUsxR9NtiUCWZrJ1d
2Xn9A+EIwIQ/OwkdDRzkmFi9eZ7O46SHI+7J8J+svv/42KRwbMuRts3dw6v4h3aGmRu6bRAh4dwC
pxd2HHNl0N5V0WTelxygynjCZwQgC9IV9e7Rr3rjqqiJkPEnRXPDbNWmpSkPzdux/tkuxDvwu72B
l8q1Ba8/myPvkk/L6sebO+5cL4kYq2G75syzHmIG2GFYnkIt5lNp18SSAByrTIVEY4rKc55xIu0l
CvcMEM8OLRMBKgwezslc5Zu5cdrNOCJ6KtJJPgDA+OLX7i02nztRx4As/Mk7gXkn3SeD+kwqDpBH
xFE0gMHbhM3tgGsFvENGozRD5mkX4REqWnpGsOQ8mVZxPWtU1HPX2odQzPXRGsN16GTWlyqan5qo
6G/buNqyIxLSQj260b5MLv4i5hdhRgJgYm8ap8sfHdjxt7+7Wf6T/th7q+3v2ywVtnJs12L8TZdw
acv9YZ2srcEzCx1xFJ6t/FF1BoPeVHhb5Tjyhjk4IBNXNhflIzxsfA/UVivMY9GpB3uSX0JmJnbs
3L8/4jQez3/+6JYb9Mc3GoiFsgTdZ3/5z+Mu/f05qKyApQdmuuSlcG4VDaxDc+7rc1CQ4D59wkIc
nRPHz/Ew4NgItSEeUkNuCvnU6748d/WLzkjcMVROiJ6kq+E6IPwWx6xVVSjZEmcTNM175Cau6iHq
tnOGZzCezGafCZysaO+vacTVewOnbD9jj3b7nPmVpf2jYw3R7fsH30f4EDsUmjDz5D+52q0fT0Jc
7XLpLZqmLYVw2BmXzuPvuqVO2cFgXpQN3/+0GaISKClVZ5SnXumdGZpT7ohHXBfOEzP/Gyuv1MEc
svnw/mzyxoxPbeDX0KqCaCeZ9/752yTR7v/wRnEZuY5t2myzHr1rx3SX7fh3j5EoKBcgEN0za5GL
TyN4l7pF0jPa91WKxctgJLPKMa7sS+w+gQ1wzZjPQQqZIMQEWKIlMNjJj5O2PiuiMWUArFLL19oj
JS2ImDaK0sPfPODQin3vlDU2OBPLgD2srS91aEdrORL06BJ5FS2vDmSHT+OA8subO2TKloFFAthk
MdA9MSemldqvj26FoSKizgkSBop817F0avsGHtpjhKvAoylGVLW8qEQ99Uh27NT4DJiCqWeJGnms
k6e6Jd5QV9dOR7/BjbZS2g5U/xyd6VYO07am70i9VV88Mz3FkSLwU3g3orFTjPEU+c2FWozbB/w6
M1mMkgzcReBsnVR9yZLkKWO6kkYhTIkRIR0yrkyjWUJVXofWU5PWD571MOusWJMIG6wzJnrRYjSQ
dnKPj/SlnNCHt/tu5loGtTXe5tG3fojFB4qHlYf23eTmu5l9604ZRnLwsQgQAVY4hyGm3dKXsj3V
y4w+ysCVJGVT3BfFiTUlucj0Fjd6O98FvfKQz0ufqq2n4WAVPAiWOvSABm6wGgEHpMPJxmM3gOo0
wz2M8JchN/1dU0+3kE/s2wTR1vcPkvEur59H1q1NSmOfzx9tX197VRdtUM+KaxoZQChDEZJGmMD0
8iN9602085zKkkerbPwrBtF3UlpqPyAu2ctOB3dKOQb+vqx5tqL5W5Qp9ZV5Fu3Bncxd+9wYVnT7
/oH5PzYRhr/oNRFvW31whBGOZ8aF78RUD+1drpeIg2jZV0pQ3/THxZtIn0HOIE+yc31AiBJ+1UH2
CbN0+TmWpDsZWSk+BHk8gkCSwwNzZvI+Y/fYiaI5m/RRxoLVlwA2ms3atzlAXluZ8B4js/8kOj2e
rd61n7AkrLLZucFD3t+1Rrv0htMthjbxDBVzF5NKt6tip0IdGTZPhud/aKbB24t6rreaATo5uEsz
qZX3tWxneK2kfIRjea66QjB8IUDYrZnJcGo/0FVU6xzPISBJqJmzAjPeTdp+QBofrSOuoSdwJy+j
Z5efgwoQP5TGO7aMZo3YjyCfAgefaOtv7581CenW378AVC0oBnE9mxFO0neR4vcPSLMrJ8wj1g4m
jtFyj1cxafSZV5ADE9/ZaV7chrQAjhWC9RWID//ZD87ZmPpbU7cBGdwzShHSCtvGdddIdoa1GAEW
OY1N+Ko5hppAGEidnjDV8fsHSeeDQBD8rV1felAPuvb09w+NHaRXfcnW6Fe8OX0T7FHhDh+DxqQf
xkNZA4i2r42+Co6piJydn4n+hsrkmEaReZ+YPEHY4YC8sy44IKogKvzeiBFP52G9GzEGFsNU33p5
5d4gXiA6IbKOVmXZLy6B62PUf4krFeCyn2WzE9wA+/cJvNZCXouEDXuZxxdRx7BFTONdtxhXk765
V05sHaE7nEp+/X1Lo555SgtYjw5jkk5L5MoMKaErYXr4CV4/2152DZxzlXwu44VJhl+5AETzUSPI
WdvBhDkocNn1TDo8gN4X+hPi5mtL9dOVCbsNLSHdBzkPF6iQahNyRMC4sjEyX38y2+HNquESA7e8
jRyOZJYs2JJtk9wcxYUXaJwZgHau9Vi3lzR2QWbWe3+0m0tqbBip+5cs1JfCERWIubK9e5fS11PE
yxvYwVUCQ/I6bpNwp0O19URiMQ8pi/U85a9lOKTHMQnsgz0EW7O8BilCShCRnLh+4vijlEmxJlZ2
PQpEUytvCKOP2SIHg3LUFo+yb+lFOrjT2uVTmkEcfGflXfwpfus73r18nvcWrcSDisSD2esJnSsf
Os/DKl9W2Qen9eeF9laCishokne4VEPPr/bCxzKL/blEcyh6JOMx8FWhghdObOVppt96Cl1YKgaJ
sFt3KMwr3uUQ75LoLzZ922vwLYSkIVG6YOrLj6GfPdOp7S6l0XUXjzYqPb8F6NnDiOlFBN4yMDnS
peDvqgTWC5NZcTPQK95PEdu1T0f4BuhMQ6zi8s/3z9//pQpwpcpKtyOixrtsiOPN+1MLmjQ71uK5
dqr+xUrIfFZqIJJFrOkGoSbQIkdskY67vHcqYAeWfeVUHKq5O/x9lJKxXVukyWpn5kjOZrTLk6Ch
oTsNx3pK633o4h54P2Aj2aInak8U8+O2t2f75LlIIecu/1AFhXdvYC2+9zMll53u6/vzNEN96BKV
33lsJBBJanMN46++n/s034gq2lt2W5CcpJ2nqNSUYIRyOEHW3EJypblQgZbPhlXlqeLYTxgX9dyj
QMzLI5QDFtiJBupQRcVjUFUktsX9e3YlTkUv9AlSAZ/FFLF6CMfNZDvWxZCI5qZtztq+wlUTc2sD
8yD4hS2tvyTz3O5poRIhxmBaj8HSphyKQ0Qkw6qaHdJI/flca1Pftyq8aVySUeLc3WLY0p8gX17L
fuvY/dNU4KISzLt3rZL5DksAOzHGjLM3exJvui52UTs9+NREJ+7G8hIWb0h53GeAwsXGHsfsrkZU
hSzbbB4MuUQ/jeFXsG317v3b89qOYb4tp49m+NJZtHaryq4eyOD8XE5xf6QRXj90ebhDQiA31HDl
rlMIlvqRIcmQvKkZ60AnCKqcx9sKV0KMybNgV9FT3sBVt786Qxk9OswMtxHMkbDqJK7s/lz3xCN5
llaoctPyCEAdFlB4zMKoQhPkfWKYg9fChs3fFv1dQS/gZmaMhrey2GN9vQg20muOKMPZRsuyavsU
/xoGKigrq0iTMzmm6ENjxm7rJBKfxZiEh4FRHgkoHBGZOEI3VUBkO59EKurJsfAB0OXxyfQ5mmb1
CYBx+jS1/anpy/vGMrhZBmzKJbDtEfTGpqzSD6hx5bGhZKHRTlarbOwHN3E+oJVvbnjtQGTtkAdI
crnbG1DH8bVGu4Xtqdcmlvvp5CTtMkKz4LXP/Zelr4VWfevnagXbKONdM5iRdsaurWDi4oXUgXGa
XFSWJoWv1+X9kZleso3bcdrOerp1FQdmMS9olcS9Ep3YdV5b4JmC2jrAiB0bee34zKL8zh/PoNZI
sIYc6xscYguDY5pt3GhHjfuyvDWxxyjdhPeIT8nnq5AeWCERLN3DGPYl19Y3A0Hsrgf2s3AtHYsk
RA53myk1N4gO2QVSmKTmNH02UzSCTr43IMSK8kJl5V3bpgOciQEYIvzhvpoXEZKjbxYYEOJ+xXx9
ObOZez9iwBxhVKEUYTdkjrep8YGZ/ZaYWpS6EAwBfK3jMXgAPOlfwcvchXoxG/vdZ6ZU3hoI1hsM
jbNYtOojBzPEDiQhCriZDJhiXUu6p+Z8NWZfZ+D4Bo7/Y0HEGQG15VVV4vgfe9awdhyv4ik7diDb
mpzL0pu42hWUSeg0A/PBptxK/5PH3kLkm7bXEU3Tq8Aqn5MsGta9b5ARHnGMSZlDD/Vn1PEDzyFg
ntl8on3AKjkYqz5u8t2cTW/+RCjGMJjr3CT4DK3ZOkni+gZV6akz1b09mMbGdhCWZ2Rrh+R+B7X1
5LVOCPpAEmjbJLeJ5ckt3JtvHYvIFvEFcXA1p7XJ+lQ48PHY4T+SC0QoYSm7HUP4a0cZwY4JJomJ
Yr6u3BYRJvcqWVbDXZO+Dm59jv0sv53SL4aZqD3nuhHWp/nZfMLV4lz5w8I6mgtwLA0okQidoq7m
4wntyWYMMEh3C+JNFC6JEWN5VBPcd5HMX5Sarhr4rlsLxsnGjUOUv1axnXSGKzlbWDMQG7QkxyMi
yitqnYs1UaCl2MKnDHYhDhHJctkeBnwr60JD2/CQipyTFJiupR+l31c7t3LOUnfVdUa7reu5nB3U
ANRG0zYrLPp0xXQTIqU8wtldmW61sgU8lmGa3hhZQN6R40G0GLhNDFWV59c3DYgVAANgUhyjPNAj
e4pzcQcwmBCizjEZovtvyTSsuqmSO7PJw33x6NmZA2rc/hwyAltVVeRugoTllKi+uYOZ1DCvv9bw
ttMet7U5D/7KdkN3E1JiZjM+A5CeeYByWTuEDfj5Yja3Eugs4Jc56l/nOdDMXCdPhRH4D34PXykx
m4uRAjpAgokCO/9COhKkR2bLazeiFzLCqcT52x2WmigxKgaOpsebn3CTpAax0JaxGxTMtHnmEvZZ
jvBAByjb2bzdMLgkDHJu3KoKVlKPVzXczFXUmSVYLOOlCAHjFxAtmH7lN1kDvyD3h3lN7/FbTG9h
o01Z3rSjscYZeCyNbGY3cG6CUAT3hXbvOVSZtlG+KKHuRyo4u8yeZ3S1DPBQPo4SMr5XF/tJcRpR
Diz4RBQnzJ/gkpoMd9RAMTXLeT9Xig5Lax2jvnotfaAvNgUV1+S0sjriXMlDhJlPvNs6XtxrLry+
LccgTOjtRuVELGZBNhK5M75WuCxZECp0TGGzgXEHGk+dJYxkpFfFV0yCl3Aq4dPNHLFdh0gNVebF
Av3O1tLicGcCz3VgsXKFEAEK/WWOAht7f3ksGyKO8KZhkU7yQ7/0IwI3QjzeQuYoI36TS0rDWFQn
KwlMGEnpTdqn4jANvGeynqwrx5SIqAmZYsJdXDut/ERToMQU/7khcGSfEUG/Q+sBfxsHcSX9Q4il
YI2OAuHBnF9pAJuXgsBL3T2npE+v86GE9jRLdMwck0POcSihmNMqO6C+lfAR4IywNlqoOQa4kFME
BZEeLwkKo6XXhclrkDdIrVsrTrY2xOSsZC0tItGvMy/eYikiKABnrdXH2T7KKdEpnze1mup1B5B1
W0/xxxpfVd/rL21AIneHi8xFDb52IgABmhM6tLT8YDjNgXn1p94gyFe+TTFGctSs2L/hi2WHshYQ
kdwHb44oYYZkXFu9dRBOjkbXVTDsBhu8/nNmp/hwypxnowg1Mzm/dtG8HshiXqnJD3ZuIvY2jYWL
p6f7MCFaWaVWusldlgS7SORmDljLMLxEXXIKRUWqALIsNBb0LWXFVqTMJe2SQOC2dBxM2OzdIBgO
aUPNokvBPibglTojwaaWdgkLrxnkT1gK7QDz6Vjcui68sKVZH4Msu056eCAyyp4Gy9vVDf5/XJPg
bJEkkdtbdhvcMZaJcr9u9rZlNbsh51Ufc39DUdDc0BpyT/S+656FFCw4fqyUlrcwNZ6WCA+yNT5P
Phs8BPIHbyH6O4oSLSbJftIejm/0BKsBbw0qomFjOl27rZEeQUuyQcNwrIWRuQqVRhqeEfNlC6gl
fdz3m2y5Kt0CuZcS/Wc772+EnX0uYrJUy8LgEZApscoqcYpIUcr7etG3PbSIdnYCXwc33LrGkra2
ieWK5LKgMRkQNlRrR/VrbGbkHj27MvpiGl63ASv4mE/eQ9tVH6KC4HeiV/WWImkjJ95hOeMVDrEO
Ml1kawhOgv1hpwJISu0A8KIACk+eR7lNpPnFpvW1qWor3DbucqxDswNmNn1o+2DH4ZTRo+sbJ/Tq
2Ks5BwG3VIjZVEoURUtUb6z61bhkCbM6sPiH1FqEGQc2xobGsyAYjsRM5wW8isR+MqIAC5qGjZ8O
XnGCjbyeOgyFFmwVNiDPgNfMGqeExT00dTcN2K6FvWjzBGnqBw57ah6HW5U0CNRSC8yGyc8Y/ZPj
J+11FHJfydnaDtaSOplT6lb9ivOsC0DHM+CVcJZPB+hcdgI6LoAFOHOsPjZ4WBsTvh7hPz0dcv76
XJLhLckWzc3wzEmfdiDyRj145MvDSFvnLHzDzE7Yyivt0MDRGqq+G8FYQeVIKRttkLJ8qtRwZyKV
PIT0dOnEyPtmGm8jlV7H0iRdw7CrLedNdBp7nIHeSqfi5OJNs4QrWdKw46lYIzER8bhyaffvLJdI
69SLtpSzj75FCm4cspdwKVWVsWdCUW8q9GNr6r0GWx5akLmGGlurkGBNyErrdkkFb2pVYOjEMy09
xF1Q/jh4Doj3Z1FfDR3aPZF0GyvwKMWwpW6TUqkNclV/lxFiZKJHuhZt9ani/TmNDgJYGR2wHZV7
NGGI9nGA9VAyr+tGb1AnfWpHzPJWSzaidnNuehOKl2FdU0ZOH5xayI2nSTcFFbYPOhbgpg+NO8rL
+CqVZbQTTYZ4Dgm/EVpnG/9o6U89FCEQMAzMCPO5S2f8413TfgvdsVu1bnSWdrjp5PDFAMtKcbAx
kZiV6uzjnNpEfUmkptVta+UQ7lqvxqnExnOKOvGxqfSLl0YgL3buEMB9brZJ5L2OSGnw5OWQyKaD
6oYDehzc/OVjV8lXTmOXlNqTjb3P3LcA6wKTgU+aCxykx1aF/YeGKA08TN6xIv2RkwJPshqLRzNr
rZUH+NYdELKNJrCGLPA+JVPqrWqL+lgmb12eXCaciRYQ0qA4a8Li+imjreyD97f6Va+N69J9xaX+
pekhLHphUhIhVtKvher06o3cT+jBni1o9WuODI8t/r69XMx4mbWmip82tgtVn3PZyoU8skp962sk
RvqJ1iMtMK471vE+hxI8BMV6MKJ8G7k8yGSKAHexCbUVAY1TB9Pf08GGpkmVmk9tCdlToujeoX8U
4P8KfR0EJWjpLICYlGSPuN5vjfw+CTQn26EGBuoncgd6F59LZT5kafEh8wxayaM+1ylKt1pB5HYT
ygqEUs7KFM2S7dW+plX7wYtz2r85iBztCtaV/iEo0vokbeMqwoG2czwwewqEzjqwnGbXGRkxD7K8
HhrgJ2VvffNjEgBouMwr09t4OHRSt7lqarhjMPsYugnyqEeOfsipwEP6LpaYUXzhrDPu6ugL46St
Myhx6702cum0uDhsItrymwlpEMYGEyYz51I4+uyvCba9Pj4kePmRSoMBGv2A1T7jaJ75Y3CO8/IN
9OHBHZsTluJdMsgPLf1zHo+Gy+8MLtgjQOjJkt0dyRZCOyhFJCHl1mQBu9dVIDfRHSkm+I3DTu4r
fhZR6I5nmx+LEo1sXH3GJ0iupiIMrCFFcBTZ22DSTjDTl4DylMP5+FFTn67I36SLwfCTMB3iywd6
5Rs/zkmoicdTTS8cWDZFeenMzDrt6SZvgv/N1Hk1t62kW/QXoQqxAbwygVkUJVGSX1CWbSGHRmzg
198FTU3NfeHYZ3yOJZHo/sLea2vvoZXtXKulBiOS+OiI8d0eh5OP0HelVXGC/4kRsLS6O1LVeqch
C12nDimCHXvmczu8cZdH+7byIH2QlNB9wYwhjNfO8AjQX0VR9pA4n4LZfJQecd060j9q1YZLEl76
Ooc9Q5ejkh3qMIZmBmgVSfsaDtMT02zoAfFvu2Ge2jdk00wg6iy2EG4p6YnCMdmwFedDZrbyzCp6
UzjFlhBkAfXkS0/NNVAi3qjIF5uyiV9CBP8r4omBoeqV9+K6+V8cyNtZ5jOBouFJZLPHxPaEwclk
rLjSO/eszPQDMCXj4Oalyx0dvnW2qxKp3eyZ2O22pwwHsH5vTZgUhObeK8Toa7/1yjWM04anFPn0
IqtXKrANeJZNC3sxqioyMepqolAf6QTJQ0Z7AWze4YNlucQD8KMnBK9g6meMVxB4R9G/uRX8AiOb
nZUtYFp1kc9kwaNYGroNKkIXOz+cVMlIxetZZQ/wSnEoruyw/r3sGUP7w4qgfJm2gyE9ancYZt+l
q+C9mlCpvBGdku9/d7GPu3jS3swSEmE/RDDFGVyWJS1CmRP1qV0wBBwRPO4iUHeyVgu8hryk0NuV
gEExg9P2ubQehRu9hn34kbsQIMGpfkeMZUaTe36AptJonCwOlapuPKM3/ahscuxpKEgLgqCo9U5N
AZBSqTM+C33wJQbWO+85rHxzmxocQry596li+Ewd+ylcan++Yn+NV5gfxJ1QqnyFHgZgE3NLcTES
u1sJCA9A6ZhizeXekzWZ1zgvGUmMO7Pz3jO9+5PL5pF5NZqJtg2gg6VAecw2GJP6VubpRiUd0tcw
pbMYqE7UmJ2GgViDsL1Tk65DBRJZEhUAmTXMd0O9LZf+ycpEvDMxSqcOArJ4HM1tmeKaZdgF6q9B
42FaZBubacnOE9v7tvLJ7HA6skqjGilOn1kjLI+S6VhKtoMJ6G32mMmUHLpqxqCCN/0KXxf47wQJ
zcWgqhRhxSx7Vxmj1VWogLJWK3sMh3XkDtDjdLmZ/Pc4dp/d0Df2FSMJxhKEj5gjbhuZinHlj+Gp
McwX0seArWtsKu08evVpxnD3gYSeSQ72bZZ8iOPNdVKlhyS3wNuhbuD5tQnGbt0N32a+0TnmLwaD
PfCPS14pk8bRq9QN82AQqfA+uzU/JFns0poI15xxtW8k8zscuBY5DTM/o43dNe3IvdXcX8Lsvjka
XEg9AHjJUWtWfoGNgrny2ulKcvOIOMRedFHGyloI21J/nVwjiDVGAWKys52X95/5PJydXIZPIzjV
dPKhtBmgaO0Z1ijXFZrnJAznY/Jl1rkR1E71LQYz5ULTw61U0XPPkdjm7FeBG9urrltaF6EfYo/q
lY3oCimYF4gs4dwsjoYGa9BJviPyzpCZMoLDkLweU06nhFZMxeS9zjX0SewG9MYFSndrrnu6DnYp
4W00w6+hYV/mVozRSoEkIIcXH0Tt+Iv8cNSybPs8R3ZksWanFp/AVvBxOCoyM6rZNo/AvMMghYRJ
+EnguhFFykRSQWz+xm/Ag6bnj1DgNGLiN0bVRgztQQL3XU/dH/RjA3MJ32Hs25P7MW8cgyrPNSfz
Ylr5OYaZ5fyC8lw94kLeZFsQ52Lo8OAZXOIWUP6mtwaiQ3QAaSphRehy0GSueY0qY6mNPx2LIOXh
FnZZGkzMuFaqa16p+G0uajHwbohmLWxEKrXtWiyYFP+xUrtGuv+UOaolif7s0ktuo8JHxxJ/V2yW
MBEwMrA0HB6d/VLa8uRiQfn5X0xuVDFtvGma5l2TCPCRAUPlY32kDUV3dKZGADrKX5w4fc6ywqVk
YjvKlmU7erWxNfxO282nmZG8V3gsxSpycwl/YGpOSEzjY/sWEYEeHYG4x7Z4p4IqT/04HAtbVxvB
EpWHN93No3YAtfvbqRDKRzpFO+TVBeuEQfsja9kDZ+aVjl4O/gVC/8MQ0Z+YkKYp1hSpZMgPgL6S
7tcYyY4tdkhgKUDksLb5ROLHUzbhw+2mNZjgMwqptGcpPlJysFDdofLo+tl5UlEeCJsfup6EO79x
GJqJlxje1Vq48CwXcZTf4e/Ve25ysKvrluj4LgxhsPg40ScPhh8d6sK6af7VuWSUJnsg5mwVfSbS
/PEPo8OlY2TaHPSgnrd1hQgiTcaNx7730LzWWVxfzNo/YFQkAKI3clKEYFgnv8HC3EgYBes6QGat
G3r5TPC0McLc+g5PStbGqDUIxQycWF4Qv2nn0fuQLbHMZtYw+wiXqCDZP+UjOg5f/AWf7R7dpv0d
+S+gzfCzcI2CiBf6xdGLx9zwuSSLdkSfASDG9qPnuGHC0aLv/0jN4qE5JsDJugr8jo1vfUPCzIwc
q8GKavkvfKBYivcWQIAJVhMBunP8obUA1T/39Olx/xU5EYVciMovweC+acPkL5To1F9cD0IsxM3h
xP1zzkvRbXSwg9AWm7UzEVAZe/Ehzudoy9ZjjSFsrTnJcC0dZ69klW+jfrw1epiirSvmnas0Yw9+
51T3I1SwUrHKRAFgOU9lB5VkyhiReRH1FAFY0bPyiYriuGdBrJN5ngzHuCGtwiIete/ck+n6x6I3
VtUAKI1K/l2UzI7nqoNa3V1HghvqorJ2ZZ8QjxpBemGJKdZDyUTYwFi4020yWTNPL58NJDorQ5SL
9QwIcl1puwaA1C5baLsLaQ/QINe6Fs1gjMCGwTiEta0lhxLMISvGUwfh0XJor2ozVpsqrcCzat95
mtwM+GAEMmY7HTpoivEKWJvk2ZiXoE9uw47EsNVsOvLAvn49j2Bqpe9tc5xuO4hedaZ+cVx5WBjN
53KRYOtEIe7yyoGHJT3z0rbZFbwfXyrEGyfdj06S09dSBlg6414RcrWn1LRtB/p6wpyaFqYi7qwM
N+3blIrXyc+/iPHCs9k7F4tJHuhJYHQ6M+L1sExltQxgMz9Y5XrdIXamN7j1U8NqLiOlINU8wOfe
tl3IWnmK1dRI4zV8MjaxtHSxxDMEXqllHnVUGWZXIycXxAnVc6x1N/bGEJRl+juZvSefsRMjmohp
rcnuua/uld1f2p7sDdhNiE9yJqdC/1IqvU2Vpm9GOj5kubSDulXjAJqSTaj35GNRh0Z+c9U1HRNn
f3Rjm/WVbxZnzQnhjDkQ9KOgyrA2whr+6Hmjq1gHFPRBTJQKm20v4TnbmuVeSjEkG0QbDel8tKpd
mz26br5KQkIrmKUrc2zeNCj1ffz4SXTwGnPbsUI8lm2SUSb19lbpHFZJ763H5mLb/jFXrG3btOEa
my6dUX8mmnVO8qLesvB7nYFhHm3ZnPop9Q8ic/9KnIgbAz46bhh8aUPh6msEIvgbo/5dmBOdquT+
TRMvXleNQpKHX8eMrOEAlYzgpEwjOUL4geuFaDY1++44Z1I+QPnOIcNf/DZVW+z1rOZMQra1p/9d
h2jNFnNbu11c3ewqCxKlRSdXdlLdHD3fY2P9TXE2r0ZRYxDzC8RGFF3QirkHjFmvd4XtstbTdhoW
fRKnp3nV2+Y/rMvaHi8VDDD/c5SL9myZnKKbLrc23VOPKA9zHltKigRUeyRUtK52A2EVCIUMMp6J
uwYwhV7LP1qMkRg3aicw1+9k/fCh9YnmLVzvADWf8Qk6mMQBEEcu0iGJcOVGbNmI73RhC3eQ62Jn
D63Gy5EqFlL7U8WughBWByp1Tgx34Dtq3GgSTTr0lOrJYOwJf9WHBuPUUHDK7JR4yYM3n4TqSI+3
5mDfR0eQN7aQswvDXjtIH2g/NmHIyZtWeboyVB4HLEfDDctw0LwSyPGY8JDaxakYL06PHEDM/4rE
uHAeTxuJOJNn4FfWuu+dAxWJVLdD3NNbdkT5RK2UVO0FFWD84tmYxr26/OMVzi2pbXsztCyd5IQQ
KbOuUkufB3AyO39MWDvaTCFzbc4CRjyFrn2HbSluTGQNSbwR61IQ5YxTmAgbQ8V2aj2DXLx6Ovmw
xcKXL7g5unjJ9U3DJpig7ZgKPZQZ4kanhDqnzogzTUQ7OrhXo/B+z33+jxUMqSFa2YNmySHLG0f6
KAKDRlKm9aj8KxvxCtOfHbLFB5ClZxDHv0H0wFmBTIJg2cNCBxR3nxI26hmM5XBPPjEGHyZHBk1e
oO2xQoSumeq2/3rLBKfV2kEnMHKPXm+vey+FWcUUkd0Pwwhfb7hq/HKbLo+rLcHl64zUgJFu0dhz
hw7hunP5mu2kfcM42GzdmNNbsl3XxvA5NQ3UVktxantfjaXO8dKu+hnaBfIV9pXenLI5/06k5UL3
6XDGnto4vMY1eXVIXP6WxHCxz/ykMEOiNI5k4pQlFWTLNE0+qzT9gqBqLtdRvppQNG3CRrJ58a9m
Qt+K7Ie9TzaTUaIS6HVz/Z4xZsRnXu6chvF4FPXb3vJxrHc2GgUTkpI9vMPICrfAtqpVRlCsTPxy
n1vVSSWUpQULpM7Vh00YgaksevOcifFe6T+YqmZaVb38nHzWUfUC8LT87qwhSG815p6aReEziIdk
Sc6K7COLv0HXRvtx5Eof4q+pJQ4nA822sdzwDw+iE4SJz4AQZtgKMy1SrCn7lrWrbeJKBIU9PFWe
tkF2e9Jyvdgpp79zZXDQkUmctjYMyNr6M7nY5Gls6HkBUCl48XN90IZl99zPb0UX95C0YDs6cfwB
Aqpe101HVWZs2dI/d2b8r4+104wDBCWK+10SntHwQeg74EG5XaFVMGnnFZfDhrWvT4AwQ2S9/GOX
z82jsP8hZnprRv0sRmYcqnSWmJLoNys9EjTR0ab9L1DHlKoKZqctyXoXDZkrA7zYDqXeKvYtciws
gaY2OzGCglCAjbtrnN9+TKmJmWdPKm689rTkAoeV7ViZGrux6xveJfWdDSCY7DD78PJI7DHo8gU7
qvFplDxo8fLLs/VPQN5aUFqK8qL2t6lCslYJ8ZWxPNoNYn6fJToBxZRLK1DANoqE0KE0fveqewqR
IhqN2xycGtUVY6CaKVj8CPtmZ6B82mg8n23I+qWf1KMfWKOh12+3dyTOH6UR+oA93GwnFdo9LLoz
sy2b8OM4uSapdjcVMDweaKjyffj+sw9vtenF6NSvvC8weaduvtX75h/b/wc/tXzTob9ZgwNS/H/k
rjp6FW6BPRvrtXrUlv/kp8Y1djMckz7ju7J2DpVlgM1nqbayKj0PZkFDy4oXsoainohYclG3ksXV
VKwDdA62eYgPZpY+AFoQmu3Dz0g8G7A/lUkAQwFtYgcbfBIffq6RacnpVw36a9kQz8IFDk/Te25M
2vTeHx/LUbuaLp6VLcsIh1uR3Q5Y63eTrMit4UGfJoPZq+5mx3ytL8pPreqRDA/937mh6ZrNvAok
R82lktVpnsFdjRqhRzX5x1k8myu4iwov7BXUy7eImi+mhfcRKzPPPdrixiIMQCuIIJEXHQgMh1aY
bSZHKBa+6dYFr7XOOp1rpLK/HOMVRjc3t9s+s9ECd9SP98QLgOdEQK/ELqQnR4pNe5eRTxCO5Zvr
qpvZOnHgdbD7m+Q0Yp9elVnMo6Lnm9ydiVZ+L0qgJZXhMnWe6Xsmnv5QntJ5QiNjbW2X70Digt5K
eS5hUiG2xLectd0ejs3JbyiKa8vcm7UckZXRU7a+9AFllWukBDd9QlrD+vmo87OfC3HUhYp2fknI
hjKY+VpSvrWN9YUKjKM19rn7m5L9a8HWSLCLCH3OtSQtNqyCGJ1qZOCB5iBkNZHnAbVcNyTgQvwl
ec1gBdMYzyrL4rVfxGmg04cQndYHEeX/uo/EPQZRsJpDeggYXsTPz9+2DRLR9jFeko/4xgCemenM
Yz2IL9kBObdUgyxPGq84Bagy0nTTZOkdn8s94VNE/d4wRZxfQ9PaDrUTccEyPcGKdRnZIZMtTX0x
V4waZBZ9yDkmGlrN16ROH1UGZmXOgUC3wczW7dR45lGHHEyuAROePuJyFZ48FV26mbS5wNZJUg4u
MWjRPdAB082bEzSripnS8FQj64csAlXU1o6tpHpy9OnV5H3RXWIeeZaMdRWV0XXRQ1cuytdGAiT1
NIoY7sGBDmqKEfRzbbe2RdxHxjrIpKH0y/7LANYSwNMv12pCFj9QhXK15zq66ynS17gKf8mImLpU
Kxl7ZxUxPS5ygNToDx5zpqNwICxHGwbW7O6lX2zGNP4SFvKWemmsGrO7dQZNl8d6chXOJqzclq1V
V59dS32a4DX2PeahIeqmQ+nIDxkWV5H7EallJXXzjmIPbPaltod+RwIl7qzU2Kakta6RisCw1ppf
oC40oKYwRuPIXuEgq3dV2q9jrweGu7B8iuk4lw/bKsfdkPKDxmpwE40YSLka2o1V/m1x96yEKt4c
b35p8favTY+/eNabdU0Th6DRJYQeQGgxv3a2+TLPTbSeMwqdquveu4ksi6R5SiR+Dq6EbTgaUOCH
90FK1nY6GfJgTA4Stvl2GCICiNyHaxbfsT1/MiMnOCHrrnk1PnlhCt7CK3ZYiMI14F6oooo3QaJ8
d4inDCna1jpkFuCsx7Dp3yGmDBdUET7wC+YenkuOk13tq2K2thCxRpRRkGTiNrkPaIf5/ydAlzp1
Kg5LjxICFH+/EZz0q5rqgJJMvVNJHfyUiwySA3WDjng7xR0I9H9CJml8s3jjmEqI7Wvtd2U0K01Y
xJ5nI0lDDDsZF5XnwvL3o3/VGnZcwKcY+3/FefksMjtizsyUcSBTBQLGtNZYGW7DqtKA/GvvAnfT
znarLz+mvLa89BJ7ErKhZZ99hil7R7H6nwk5UVzGjJD8Yu1KnyLfvowhMvuu6REJFmINkYxKQ/AB
qqli3dRYDS2tau/wgEE4SpiTknUvXPyPHVIiytWZHCuEBJE2sn1CYwJ2yPpDUtA17flIC3uZMp4Y
LcKFWf4FYhpJSZcUylUbiSBfbm2sk9kaUSgzCG+keh+RQFgZM/e5BcUrhhvbm2QVMrtbgz7bESVj
rgajYPba/1EYA3elVn9ZBais/Fu4Nvm7LVnmpHnZOBITbZu6cc9cn9JpKZ8LjV5JU2wy+jQ5erXP
HiyfmPvaf7CxaJeiVZeJ/n2PXv+NxQ2LJXfbdQSgZNDrx/Yadw5VoE4IprpiTsmfszl5nsrUPlp1
+jJoV+Wru9tPFR1QcoqzqYBkGgb0DO6hrpKPEXHLQcEELJqMgIOZj2kT6zv0Fu5Jr9IwmOyWAMNF
0qNZ75kZlwHlZgAPdlsOmO/YKectLW/tXInEQ6KaxW8DOeWcq8xknAf0EMDuUBfR0kdrLxojnHPq
KUHayWFUfxGea3cRj6OYN02IsNIR6T6JjGFjL6HvdkGgpJcU9yJ22AWnWNli91eaW3s7KyYGQci9
Jm++qNEiaEapL7cOQH4PpyiPjiPD9OWzf7dJzn1mEsTz5x1IvE5ET4AfZPnQZ2DTpw81J2CDRsKn
bG8d9d4Z8izOX686DAMyG5aWBIwM/dkr2kBLixQQgKchNHXXXpvwCyOPXiL05JOYCLyINx6jfobv
cXGcKrDHvcaqDzZXGcvzhAjQgF200Zofu/NTHRplYDt8r51+Qt9TgnBLO+Z8JNG0IRXozDhW1cUh
tss9f4YmMiXavHIt5jSLulgqmP+5wWVPAMFFUq0vshj7WC9rgXron7MYxSzL1GVbKuFcq2k1aBgl
rHadTHhxEFeQKK8Mi+zI8FeJ/mdta+IT04uPaFz5365TWI+O9ZqVEkhJQkOQQ3JdJfN00frkVug2
050mgdFajE+g3lbKIpeVpAh957vRCwHs4mDBW24q63eWgJ9pAb/tDNsmXKdPDnB3xTaVW1N11QY6
J0rnsZQ+zx34FmKeYJ3viig9ah0BSjNZqZWbLvtK3jBP8IPGDmYA6vytj87f3MKZnTIi1UJgJ3xN
aCsdErEFE3yafAwpHoMApe9bsx5OKE8CMEB/JBbgg2qsbWQbPxPMPzgn7kC6yAjnal3rFNiO1v+u
3c08LLv1xm2RNRMqPPiEXOaKAtlgRrKailf2aLjcl12mnJqvpqgQg/poSyww/TQJ+RZEe702pi/C
XqCB4o1aSVQJbBOmT6cmbLAkrIMBXnYM+xqhiaPvHS7tCtYeRbihbUkoadbpzJ4xrSjPnDwJTwWV
Jj5nJMCxtqmMjg7MZwKLmNAKytHYYdePVn5bIx00bDDBJD3PLTdD3UnsSm0+sDYDM1u5/GUWJZWJ
3tTUq9/8bST4UpfMGc2s2ut+i0NnGukW+dtWhpVc8LbkNZpGMzP/ahEw4DY8lhw6fNbmQLduFdM+
5kt9skFDMe7qPn7rG/EdZ/KGAENXKSJ5bWjgTGPJ5lTQRgSmvjrJkR4Cstpg29u4Za0h4kxnr9Nd
9Nb8rAc+PDp/bE77M/ym86SZzRMIZJsBNKVY1pFXToLytvGTCyNlF91UP3Gno2xUrwa1HtkG1G+a
J+8m64YgtF2UF5n9ijvvX2rZ8cHGN0UvbAaTyXCdYSruw3H0ntLMOkHi8fY4Hj41pGPIiWA8X4lB
RyA5GZJgsji7RgYrW5XFN0OLHHuvlVhbmsU1OtueIBaQqUpGZsZTKbhqssgPnKHiffWz8nkc8Ip0
g/410GgyPIqPqE3qtd0TIpXZ8hlqs0f1lD1XdncJFZC9OuyAgfskWfa21NjuMx9hVXvkipV7LdTw
lKATmozulOdxdfRLjQ1SZM4lDr2OzK9GkfNZdum/InOTg+PPaukos73lIC8ou+FO19MgCxhJX7eN
5JfMxm41j6RNi9Hqrlln/SIfWC/zM59lMM1Z8wddYHSYHHV2Ql+7scP4qoXCUrP8bnCG9eSYREqA
rru0iR/tBibbIYsV0HjjWaoR0aRTI81qGOPECG63TEBQKGbptB1mrTx2VdWaKDmjfI8k3t+xxSCP
M5MVODxefn41GHp0bIbw8r9/DuW4CArhE/t5octqX6TA4jOj4AdTEK0NRDh3QtkUYkZ4yqQJoIMx
o4B5Mpiy2A8PedfEAXA4AvRgGa0RPUWbAh7pDUGhh/WVP4fziI1Llv5ufcfcUvKTPc6QFLixBstX
wdrVO2pu5akDGIgNz3Pxheqfsw4BXKaV4nUqZvTy1tJ/t67zapb+ryZJlvrHnB9WzsJANyB722U9
P0pOtzEpunsyuuLN9IIfKR/rzeTZgnXw869UnuGdx4nYeVAXJA1CJzBrpzy6gJ/XRlNab//vt1x7
V026j6Y3h+eiIV/AKO/O8oKgA0Q1Ri4doYQ19fY11L3qZE1jMEQKmZrhn3oiGa990bnXwbIgDahw
V6LCPIWlDwHU1F+LbLbEKi684xiXaPFnN7/4HbmZ0nDAMIfOiSeeHyzBz+skd93T/17UkHmnIfUQ
dbkJMM+Ik8Ly7O6AKc++lzAPr4Yr9r4sCMktGvIuRJm/1bjbs1BZdzXq+Rs4kqudjdYTfPj4Kszh
ISfeeKH3xr7pNHUnubN+LsP3bJrVnXzPfG0Xqt39BDxoZoWlFzNHO3j32inCmko//EtmQuDZOTRL
4CzgLYFgu9LLd7Nwu61wvHDvLFImF93ItqM62cOQk591ykXoNcU7BrNjNfgO8WIaeuQ4MT4TzOKA
tAtOKWymJMkbPvq6lt1V0j7nlvfnBxSCQG+x+b6B6MSoCqTAxUjM6H/ykVxmplPuZWyk+x/+xs8L
uDbj/L/fGqwAVklS7w2GYXtt9H2kUCiR/WJ486c4ungwcFFcdM6mt1sH+Z6e7bBG6IhpxPgwZZOg
ie7lQdgA9fu6PxWWIy//e3FDPtSlXL7f8mBAXkIj8t+XaJGnjr5+adANH8ofizzKWFLUR2gGwiYI
ACPVRCuAxRLwaHdGs7Ttl7iMLOmXb7c+iYiV40qvMBI5UOI2SKPy+CyKdo8lPdrbFqEYJH0b3vbn
l0NSEjXM2K/1AUYYRGdDxzW5IBwYF23dPk858ruynorjuMAvNBF+weCpA8P2jJM3zsYp1T7MGnLC
1h/G8I2LXVvxLHfPNGzoWNIFtYOkqj4702mC+khuBMNZXZHlVzll9uRazM5mdg4Gt83PJkEST1Hg
ViaDtj4jrO//mZZzcQtbPFf6/FGZU71mpKPDU5nWyNMhF6pZC0wHevaYP/jmeiwZajw7zHKL1H43
sl7Hs5pjl9B6dMeSyalX+r/VGCcnB9s4y4WJVWFo7oYymQ4DFgLKhpg2BoTi4mI5wE9BbqcMSN91
6e3Ngkq8wNa3BmeI/m75Ofy8RDoSnF6qXWvrlB+LWXgwxQVFvXmwFw94FDKj/UH4G8bcrnP8Krus
+/zPYZHjHpiJxRrsNH+wgWFOsKBuJIoCwKH1sP5553WIwKshTQRvoYXA/ydEkN1V0+7NxnhkOJNY
flnFjUWjvS15JKmIhCTlyMIjnpWXVEvjradiddLx3ZD2xcS1ZT2L1MQ/ofUNT4aJ63VOS7VJTR2L
cNbfEZCTWyCd6I5i7qDgyO41fy4uVazB8dTchFjUYBp7N1lFTVCLq2iM5vk/L2NVPyVuhXy4HJEA
yNvIDOSWEnLGPDvxg3aeP0UtrH3nhGVgUvoxKXNvResi6dX7EcXwXJ/nMa04ydQhra38wRsVHyNT
i3d4Aop9Lo3jaFn6Y2MXnXOKSLpceVVIdm3VAKCc7M+sHhkQCkjwcCBeGxENb7XbpBvyCMmCt613
I2nwCnKl2qUzBCAFqhfDYW3EZiHptP7hZox7x6FA85IXH5ayxKZt6/zgdOkjsWYQEJP50hhjcs35
EEXwXr7m3L6ljGsPkcF2x8vG7N2mxtpqU1sCN+6Iwp3zkzV7OY2oh623AAHtLL/1JAzeeez2trLW
FbCVwzjTAyF359Su8Mj05YCJigCxzHWdWyVtZsJj2zC8lU3QowS/5og8r5hI+Fp6/S9coHmLDQGh
Cy0CYaRJcW7iGl2SS2LAD+Mmy73oxlgPRymDrmB2JueVLDxB9Ba2rWIqsrPUCj9oEpdSqVAnG3wV
kQU1S620m66Z98C8OF5K3dHW+YhMtMg048xT2Prxo9Mr7fKTBmJpPU11/Uz0C/G2S0SXIWIHU880
ZnvVt8b652NvEPfKcq377Wid82Knf8ee4tdhMF0jurhFDV45EyEk50SMTa5IaXSr9CIXpAM+VPP0
n8MnA7/Qo2W/Mzh8ZejKKDEcW9Q4cfVkG6jOYbCuUIBNvwSSD9Py822ztBKqB4Y1U9od+WgSyYfd
ymAfMx7iItNvpdb9NXJkWXVkGecmqXQqxsZ5MWV2iXFeI8wC22BjXSUICreHr7Ij2IDyNqdxvtVQ
2KD0x2jgGN23W1tosfguL7Cgi0sPMWLfFNZ9MLEdtU2JX6gawlM8WodE5D82ZAZ5AzAT4enQYSqH
Mr70MdGKZDsmWP+rJaQMC5m5+XljQ2+4W/qID14SDBaKyQowTxZUaa615cAOMRD5tMBxr51jayqX
w4ExKCzbswJFjscmRDLR1n9ak0s+ogn4OaF6zsIdFfC3aST+Jk6BM9uzi9eg88KDEZfaGsfRTFE8
YoAAnh6t4uQzgnDxUpGHtXit3YNLf7LWB8uA+cCLRkA0K2FO6PQ+IEp68lqfhoujT/OtHKc44YBG
nutHlTMhr0FVqRhwhcFI8Ofwn+KZQN6W58DLkVpEfm+cfl6UOdF/+0XJEManTM6MhD19ozlBbI8f
aDgwhzUxZ4jvQEeKO7TMnkmAEKvE7STUfB6XF9V57bFj1OmE0Bnoo93pSCAOczYrvQpmd0JL3UvE
ZuiJi75dKV00xzotPnJAbBfcJeWxROtDvITQeUjjglmdHLhkUVCQbJ0HedvO16layugxugH78YMq
MkiPWHqfFqzWWwn8YjE1PoAbOJfBEO1zOe8JqZu3P0eOituj03dyWxr5UziF3cGxYFuVcaOu+pii
J+YoCrrO8wIN3SsUe6bHjMNYxYQFgYeZMe37qD5L9AB3JOCEYfOngshCh96UpQhKSd5MTPHRDml3
9pUY6cVy8lUqucHQND4oaOQub2bix1MBS2eYzphdtKAOW2eHAcS9Dx4HxJwtPb2T0GwS6SuEmQRm
LjZdOOztZojvZUj90OIurlJ3PcukObeNHe+shX7xn69cJeMvtZyAyHdvs2NSY040OKAjYkA7na2f
NeTBMsXkVja12ujLI2Ng5Njny2+tfIiDSUuANNd+eOIXEs16tmlkmYK9QNVsOG1PxVftQTKHaDc7
hoJLxgKixzkQNaJvnM+g8hlPHSIJXdpmUKlizzqmhUjP/BdpfyUJpTo5aBs37xRmoOLh4ZTb4xbM
af3B4HgTyvk6nKNLCsHLF/l5GD/HuXefnIr5hc6kklCV7unnmXPN2tikbudewtGGyK+bb01qHkdN
6e8jgqpd19svmGibJ3jiV1MIMF9UpSu+NHUTeUFy9ZIY26K1HgsUyEYR/SrmJfbAz+e9p0ueVB5Y
BoKpOv/8qo3PSnwtXiCi6eB7Zq24GZSlN5Gh6pPlSeWhgcznv/8YeRxgJqcCK1TQxitnmxIHeexz
mMyj5VSbSdcC/f8oO6/lyJEs2/7KtX6+6IFwqIeZh9BaUCbzBZaZJKGFAw759bPA6unqqr7Tc8es
LKzIFGQGI4Dj++y9duxYF0exGOOkYO2SuS3LaOQG7rp5RkXbNjKpTskMBiSCEBzdut1Rh8vIA9ti
VXR1CkMwTM8aHkEuZ6vJGp0nvey8I6EfZxmjY7+NnbviXrfO/cK5e6jS21YRFqidiqKuMQ5Oo93K
oznV3c1LynzvMcsvjC7sbl8P0rDOoZ5/AJq/i9xl581w6RvDLZtbqrqxgUNl47Txx+oYO+pYJnZx
rJPWv9tOv/m6GfSTlKvfXqttKb7BNruaGi8HQ6Xpk7Rdfhih6a3wAost9Mx0b/m2vRoAQOFrHqET
1e3Sq3r7aLYZZJ2Bd/VE9ulYVgYrc79h+JvICEAqKx4SWgbeUD/ZWdhOuHWKKVkGOWEqWSdzkqoO
L18PjmWEFxWK8VCn9Z6lq74qKZNfIiBCzYytAbOGmWh33nnMEmnw4BtY9IwWr2/pTpKFIZnpRBrT
Sgt9ba11cfpgiSfqudgeBA73Q2hBii3p1iw9xJRKUuJkpcI4tgYrnwTiNdp/vxiTqAw20ag5G5eL
9iKaX9NkYAE3gMCg48NZ1mHdHKZ4oOR8fnDa7I2LwsAtJ06PlVvKjV9NhLvxYTyNTA2t3bIiHbxm
U/WtvyN2c3caIzi2JidAgfX60JA9XcTzV7JmE5505fcC0NzRttroMSZtvpRmHu26rgNkg3lqi2UI
Z67ukmNHatpQjiyxvlrZrXfEpQsze21H/rgBdZ7dfMO5fIGg0o72srjTx2PcYtoqY+FuFV1gSydr
YKzVxYtsZR/ubQq78VV05W8VjpjEwlXnT/1S4+y0qFrKGyuU06I080ue292d2FO1ndEwWIfMcxDb
dySe5tGa0DLiJPtg9O3fUrJJvZZlAPF87qyAlDRj5OxlZvJg9P5nMlcwqUi6JC7YW7HfnfZ0qpIg
qY1oZYyevIlGd7c6+cxD7UTALsbQQnmHc54U+bUIKN7SEhNgV+15i6/2yRZBG5kyi1ZfHxKw4YpW
ROi8CmsFBqR0ZRccDFuHWBPf05nMMXK76a/K3hbH1HBL8tMWVlhHwzsdWMAoXaqcueyCfpBtiEGZ
mG0yaM2tUxDFrJCkR6X8F0swVihOeytj8nAnzI76pWXWzolxzTnZVhDvhyh/dGS5SwM/vk2FET5Z
lMUtpybRtkaGZbA0JipuIyU3UWSzj/ecVaub8TdcpIApMGhexkH7kTiNts5pjbz1brT9uqBqqtqk
htMjQNyrMNSPjjulJy1yzljdZz11/lfGhE5s7ikrzcAYMrVW8/RFV5LZvvcHcYGUJE54weBMuCI8
CzNmt++zLcaVquR4E05qXVPvLbA1ppe6X7qm5uyyGHq5kaNYKb4GAUKWLpxekFQsizruY5UnDuhI
vSVkcddb6snNWdXi1LJAMaGroVX0wdK02jf2t8YZp70dkTrmb6Ql2tpzrg1Wvx20zKKm3iHGlDr5
4bb2stmz6dPpabC3PA6mx02N6zRiMrhGi6LUCazGFwaqNf1bZenhMQ/s6OBkjOph4+zNMPuQbbcK
7QSfNFzOZk3bSMfCtvSvZhAnZz/WAXBw9K3NDjCDoITcx5WDMb5c0S4RH764bUCr3+RUsykkjb1u
JD3cVdq8RAQgL8n84DTOdRB1cZDwRKyw31puZl95A/QghmYhkxxffpCNg+QonffGLMEtpH30OP5s
iXNssoLfqentdDScdu123GMqOJyjMrQXaaGRwXwK2YMaL4HKwxuQpPh1aaE3H2VtZhsT08EmT0Bn
fUWRi5HG9JbrGqUKLnQPZeCtXDZG7F1//zCXojsI0Ey/kc9SvfO3FWtckjxZsI2cZdGq6tkw8d7a
mjauWyAt/EBFsxTQgrfmXHLUpNiSKaALz10qQ1AECanXuHrWw+lABzyuMAqjMMpdCPjHt6+HdGQg
cNLKOpJJ1p4xBy1y/aYpN/rpJ2TDyfx9mCnZxE5L7Z1RDshsYhv1IfoRjCsoAsT+VkFBNtOB9r0u
tS7g51IhuE9j2x2CD9mX3aGWSn1jQ8171fvmNgRPqyzIH32vog8u4hxeFxSup77A+S3rna139Z32
68E15nPKqL+VusXPy6e/J2fJ7zbdU5p2u2LS1K2WWAJor2wOrUchbyXt8cyxK9yEAjxc4FCCiSmc
MI4L1dDS6m912Hb7AH/VNeZwvKSDFHraIKZjGgefKFV4xn0f0hoXTS7G+M+MLvLwDrXFRRsOdq9L
sCzQazUtYzfENKwtNArgBHVFD7nh/ChcOT3QmXEBsyquBs5+Q6RE+eePMgKyNHzQTAGd4NtUPCCh
um+FrSOmDlm/sYbGfWvRhmBP2s/oacRUxSsYvG5djq71mFOmAVa9iuldD8HAsvNs4+zN0ka5rwnx
UCTprinKGx81clCrr/+LExaFX//XI/mRz+3XQmFTTuzYvH89iLjGMejiYpo/1Q5edpn3srXjsaSU
6siwmD+ofNJvMXfsNmkAmnIHZ1quR4ADnY5PbH6YfAADaNFqyUxx751c34iU/T8cuxKLDpF8D8/A
CYsRBUECRIPTR/4+jyaDJA0nAtVb7H8pdi+94WRMGDqFyTg0tHsOpwlNP0wT9FFNBD7SJwfi0RsM
kldyxhrDAIiK2MjUOR2Zvnv287sMlu/GljjYLSgpRCHcD0nE5tYxSlfhO9JjfP96YG0rdtH8DbmF
5d/0z8El8hlrYXe3LTKJEYr9Hdcyp8t5KksH+CqlQf1MmOS/UrywaOxNepWECVaca3/1pVM9dVq7
xi0HYZsyJ+hhDgVYqXWzcZ65Wddiai5Xk+5/0JNUnCw3rF5XomWYwrDqPTiKJ7EaQDqU85ukTOWd
41X4s+uYx2o4UPgTmq1rV/mzTNjc4zgwsFHHmArBVeiTWg+DRmihcT0DnVFAgJlsXqch+AI1Yv/I
OnCDHc7BNeRV+zRU+M9TV35LSbctreijxs18rJkQ7Ka+Fzr53685uCubi487pIBz6AvMW5SQ6gYH
Lt37QWwZ266L6xTtLVh3g54c5eAnuOldjMY9V+muyo/MHEdWQhsYsf4+mtUyqlzL3deNo4mxuARM
3utMKw+UbI3fhF6oZZP7rDsYLlJNax6aSR+59+PTm4SP8Zxg+YEIlsnX/6Cwvl70g18/2bglIZvk
R9PINYDja0eG/SLT8QOMY2k8uYST1olqaG6aP+zMAoZabTyC4YKH6LFNt6PB+ymr7hpbXfnSN1W9
bTQPG3atkqfIG39YjWFfmtTOF+TPxCUfSTcVeGp25YRlb9WWQ7ZOR/3MLphkyKyLSkqp7jNIhnMj
n9PssLkPppMdYBMBJotdfkuotF2X8+PMtfZk+sMIWBAtNM+U/YMKsZ/Mp/JB4Wr2p+bK5a7aAfCk
RS2rmmvjcoHRprja5ibaOEIUieWZpC4aDmTAkEkh0qiU9pP3kmjWuZ0cmi+hZoXC3IAE0h+Y240H
zBTY/HWc18Jno+DCGLjX5WyDlH76wyjbbScZGnWL7YNXp9OpEy6ho/l5zN3h2HlAhiwsdNhhW3NT
WfInsRCSgWW459LjHSLWvKtwcrtHen6XNSHeV5a4GFgMIvIhzVhHJBYqpEjj3obqw2MFtoQT0r8y
BMCmdl0ptt7ADzguy3bTmmV8BnAUn72gZFP6+8dWmzzWiBa7r0/9/vmv/ysjxU5FA6vk50G/AWZj
k26ioOL3B7cBtO06wXuihWr39fnI6QaWBMaHbqpUowojy48D7uXj6DTmPmiF8QCDtHtuf9QmDkES
BCQ1azVS8J6zrfP0bMFVrb4GtKFSfuTH3zrwSFT2iXRvzBDyWjU7Ql87fWC0gIhiPwRBcObmMH7r
WIQyZxjAx0r/sUyw8pjWe2mRqwj1VjybCTf4uG92jgH66+u8iiVf7Kmn3ZTsbXm74ZprKCU5fYkS
Uof7MZKJeZCWpu5psDVe4FO3v6rR6JZmgppgOCVNOZHGy8GBC9mh1X099PoAZwODLU/4M7LA3i9b
/+zOD1qnV/pqaMxPXpeCbgGz1Fe//QoJ6W3T6wTB//67wX1N4AImxpCuqW6DO70jeJj7r4++HiTI
6B23w4o7TWlUxKHwctXOcHSMulyJuRutI/mLfaC2Dsjm9yYNxPXrU18PWRnRHSnB7fzpF9xAPRuO
vNYV6G1PRdFZm6wQ4kr26k2yPXR6J9Y8uxODlvnZJ6N8I72E+j+Fzl7aef42rrJ5f1kKx9i7dXVj
WEUZdk3x0Fgdp+/JEC84ZniFaXr1HLvFw1R7m7Ktxu+94zdrotostuH17WHTbUYSvY9TX3KPDkZr
8zVdJ8URl/SyjEProDKJ31Fl2iIb6UokKcolHa3qXXj0GOdmoXbhiE0CjtwnHKs5eFeX0G2s+lXX
9b0WAs9qjPIRIkuztCo+AjnK0htQEyv0icgYtX3ilibhUurW5+C8Iv1zNDXdZJspUoDMl1iTaSbH
MN8lB8vEOq3p9cGd08estHx8hNl8TcWj6iIj1NEbxwqdSL6NHCxaF1eAhRMkWOXw0AiCTvVGS35a
bIJ3VuwBumMzjmllFbmQVJ2E9LnPuOnhmWO5TaCjAqYImqU86lZzC3qFpamhTLIc8VYr3iBlH8zE
QCzBtmYtRunT7xXRAoVbMoWzMMfTUOmwvau7E0iW4fMfLEB+IlFQc6p5v4pZ/RQtpnxW/MvWqOcW
4dpbUykFZjHijNyH77T4MleQbiAfzJYGSHHdFfJC4gqmMfJe4F9HS0sAYnreXnfSfSxAlrAArQ5U
k249mCpLr5YgSoYTGmZ3zQmvlYmQC1lNimCqa+IjzKP1ZHO0brGj+UYDEJPAi5MwQHEn+xEGyDZU
AiusEHP0U4xvAfa3RaEb1XmssCqHQnU7RRw564mFIkAehkbk90lxuYjZ51YCKWyOwPsi2XdBfmra
4iTDpl8q5vTFZFlQMGLukehvq5Fq34AaB2ZqALtleGs1yz/ptDZUXgtQpeOUH1cktZlmUCx1itJa
YryRi+28LfeJoW/LgTYJ4TXaprR1sD7xILngE+qyodEvVS6/6zoAiayTgF5MWj4DUfE7kDY14xK7
KaWhIR5WB5f04Fjiu6Z3y8BvkmUzJcCDjWaf4+TYlTEJzc66Rexun73IIXcxtmhtWNctF9OirYIb
XmHE75koOgXabL3ijsYhaKOnvb+XnXlFg8m2LCMXGkj+fVDG8b6TNDdzpll59AwQ9AK/NmVAQMbA
e4vqfKmEpdb9JNxdXK2i6CMgN/4QQLjs2yreTy2sAOHxT1bEAw+FIqMQJsYim23fZGVsRXwKCO2q
K9z01ENkrEOFXEroSI4tuJfQHQC3sn4eF3U51Lgn0gfoBmyu8u4djN13IBwjCEVLbSo50PtOSI6A
aDZzLA2cWavRHd48EUFGTF1vdjkfPDt9xrAn1hDPuBZ1DK69/cEham2a9ruDJ2LlOxMjzbARU2ps
rK5R85KUqlgOwQuzrQRRsnyjW11wCCSmyQxgHLwjcIsgCFn1TQxxVv6caqyOCyt8I6GK1Fh+UDoj
Nm5vtlcLH6kroCVOlfogcW6/VFwoS9/aTlPwmuSEReuRRaVNEPMwxOab5hKjKx37FsZGTmiOALYW
iY/YdXmmI+27j1C6KQZK36LuXkEVZizONmlNzuJguH569TkhVZN/Mjj2f7citU1U4q4Nrr2goni9
CfnReN1HkLKFdEeyMV1IJ0Y1yi1ogR+RW/wc7GwGgcxgJKjrywg317mc3wqeTkuxDU8W00tX74EB
v07cljtKJtat+1ShH1ytBAJ/aIJagGK/MaNSnOI4wDhdDwBUqOXhBsClyqwg21jwviQ+bWckEaF3
WbZoSjojekGTQbdsnOon/TeX2HKqG2R1NOMEwBGqBqDIOn1vZrCPwx4RFZcyRqN2sWDbe6Vr7aHt
netYCDr+sMGzI7p5Jpxy4U/xXplOPNu757wyIwdQUJwG3bml2WlBnx/h3C5/oCaIzHtQfe8kPoxR
EgINpk6uItNcT3UhDtAPMT0nxwL0+OzmuQxucfNbFa8rJzym0vjUkH7WRV/t0j7TDvXoBQeHtx6i
zjStCPD3KDs1Y0fZY/xucSMDXv/UgD+C/vKPUnkxnnT9lVfSK12os/3Y33gOHBTRGC5vtb4Az8oz
1hj1qjRx8YkSR5pmwxNp83eYa7AK42UhQ8LUhglu96WpAMpmefuY0kZ9UMFV1iStyYlUS1yluJBs
Nhg+naTLoXevmYRIM4Y9HjiuOxvrpjXcO9CYwoeaejVkcM6hhmfurUbL9oQMSfFH9UnPCv9Ci068
DjzKGsRDG9IAAVn9PJm814x6TM7aoH0OmbpWpM+2lU59xNgbn1VRvKK84IsK0s+q7Z6LevpWT+bF
isiyE9GpBPZnJsKZdGrBvfE5ZKeQjGv5NijQNK3ef5Oj4x6Mhmxaz+cJ1sK1zZgYJ4P3TlSOh7s/
0XIcKb3Y5S7vD1ft2LCv3T42jry1HgH6cMrIGg5ZI4ECCHGY57fJqPWHBEuYlxTOHvz0yXH7i4P7
/4BPAS54EB9yf6ChIiRpojRZHNo4bjd5wWspJY06jJwzAplf0t7ZEGR4n0L9prrqaoSlefaa9CDr
cOfEhfHqzfYQbDoZdun4u+/HfFOxtkr4tcc+CAtEKy7reOZMJNxFqcXJZrAC/WKOz6MxYi6NTrar
Y04suQabFhElU+AXgZ+u6Q/k8Miuk4beDXHx04fjk2itu7ZVvtR1E7XZLNXWM5k8pNbry2AM8Zcp
e92Sbj6LivN7AQ7KqU3sIlhGujL/QCLsLp3C2yroUEDAWvpzHB+T5Qo+631yqL+Y3OTeEQILhtOk
fhYVJRK5IzZNrm+rLPwe6NV7YQ+4mcAiIL3DhTCSS6GLdMdCYZFqW02j5pgdc7Y2yV9s2bTcO818
gVKXeOVPM6m+x0P3qxpsnDVEcjaItT1m5vHc1yBi3az6JJH3mVjFnTQUSQR2AjtvYCLslM9634+r
gzHU1YGZiRXyWZJ/WVQ+hB+rpl8AI6K98dhVPFWD+WpAFybKXdQr1OUsALxdpGVA5Hl6wFxLgjot
dmkMmDTqvDud5CnHAR8kEzAKKqB7TGA2DjJbtEtVDfu8Q511DfphAgbBh1qwOzB0eJbDKk2IlbO6
uscGOIQW+XRp2+FR1Y3Y91q3dRp36dTedKrzFHdV7TtXu0K9na4RJtl3qovvBMDXPXU0z4orVz0D
KE3niZd1c5HY7CeqW22n8zb9pwoNCqoFUAeFi6TEKaw6v9pXJmEVMUSnpCl5kOHWJR47kdc6+wxX
C5V29FtUzqa2cwCNmv7DCyvjSkG1fgXfrTwt3PkwJA9GkW5wUzH6jNNLNEEYrUX6nciP9iiMRu1D
zC6LIXBeFWs7umuNBwQEBzOane1wmti7sfHAKVCJ4/Iu2bGohW5cQSYJrKG/5qRac9rADxyX/2/U
sxgS6YxQUcUGrGW/l2RRk5BWn1FHBYMxFxNq1xBE7B6jOjUxeVhdiPpZT05ZHTsXGtZgrXD3mBZ2
3sG4DkWU7IrY3XOW3pSZz3KFVeYuTGlRKKcHStM5yAs0x3HzP/Rn/VPNmWPaOK2FIzzTNyxrbtf6
h/YsMeA3ZPfMqymq31EhWXLbsSLIGxIYGY3DWNm3oDCKW11HhKbTMryyLfjUZdBfW3CKGel6KNbI
3dug9h8qjnBnbNHf+bPOth3H+gzY9Gc5Fc3ZGGAjcpsDykTefVF6QjuXgJCGv3fiYQE3iZtlcKjl
ED0OXCiIaLcnITS03/5kRTQchzU0Fhbl9iCIdwdPxIfk28SsscRGxbZlAO7Sc9TZeAR/NvhFdQvV
y3Xqe0cZxLXO88cY5XDhDHF1iZriHUWOsqvBOIQ2K7N//fya/9RO5lm27jq2YRHodFgi//H5BXbD
6W1UbKVD7nxpMtA3EGbBvbU3xCN5MTRuvLFzfZ2nYnwwLIU3I361jejMjVPbNBVcQPTDE+EHA7gM
18LCRBvPtR0FJvrrRBKJNHX1P3zbvAD4vspsDMti//7vf0E39D3d8UzXdegDdhEC//h9140DvChr
gQd+rXwaXaUXEus46PzROeE0yx+4vP4gDFvsJmbE31w9EH8gnGmC7iPyf6ze7R4lsR432lg7h97z
m0M9dGv8VOmTMNOn0B/zTYjzmbVbu+E+1OLYzPUHQpr6Q0s0TWug6E3EzenhgO2gSw/MZPbS6XZ3
aoukJw3dmNAr7GhlK6CmxK3AWQoKGcoSQELgxScs6/kxLKdhJcmBMOpZ6zaQ5U21RvPIEyBAj9Fh
oVWgypqkYptvoLFmehEfY8iNSxyANuHPPuamM/BGUUnMdR3e3K4BLAYFj/SWrDyPn64NV04SpOe0
qI5dAVspjY3yyBQg9qXf8qqGCTyZqX8IiTTCzAXKy99hktQytW1SWs15cspoK6IxXEaZUBsSAfJg
VxotAvPD14eA4F8SnJib3z+VRUW0Qf17gTbBZk+lCIHc5mjUmv/U15//+qNu5NDEQPONCKbo6swP
siDEbJrtaaorQiQlh2sD0PjKGwsWtCzKuIqZv2TfeDciCws5y6F12HuP6FvUkxjg2k3Ob2mnRjDv
PGQN5IzWDkkUOcnlS7yrDGvcGx1mmBApZj1oRcYhoqVMJTbRRUrSxV8PjuE846gWW9JeyZo8Ugkr
Rro7v9F+NUmXk6SGVUIXYnn4+lCk8XVkoeQ1+nCY8vyhVbbcoTajBGuXSdHsNVnmufMxs8JA+2Yw
ze7HyII5b1QJnQwUBQzN6NzNusJ84tFVATgjOH09FDJr15XbAGYVkXbK9ZKpXld03zAp3uu+sp5j
kJC+lkyPU1GYWCIncxUyDRpR6H4PfbMneQbExQppGTIHlmVK9ksnpnsnQ7NnS0tGYeRn4U/iZlbn
1PO9qzJLcWvGi5sKbWO3yj94A5aIvlagdy1nQBSwrQN9OnDqq3o83QZelSdS1jU+bTuEgNDUasMS
J2gXkxuLk+Jkqc3rXsJq2eHLScq4gIY0HQctLC5UokkWoPUH2FQqLt1ckSqplqbsjcNg+aRhzVF7
QO9hsYueu0RkTZDaKYQopDEs0/l9ouZ3R7H2Qyfb0UVYvnZVkS5CFnRWTb+xAIwI6WOiDGJGIbAT
8082EY51D4qVTjAJ25+WNNDA+jfPAN0hOpOAGSTuWxaSdyiL0l1FznwKizN4g42LFW/Km6XrDvXB
JDC8oDuiyRv4uLVHFDzBIcJCOT6MXvjeYC7GXzOepkngRYa2b5qSqg+n3CsvqfemX3G4QL/baWPc
XOKgIQ1b4oULpM/OZ/5cwvWGBjbCM3XjcdjiEICH1ZOSn6tmHV3Nv1CVl/LdVtEJF8ivwE4H1vFn
xh5xCoSNATcr3nAS2Ec36EN4TTWRxrTJaW8g1Dlyeg7molCrEhyw9KJZx/SIbYe8wEKiGR/4QcZv
0Qx898tcQEfsWUFBOW7sgbA0fvYcMxhOVc+PPskdmzs2r9U+h4O56rncLJtRg0ra69UtsaZwR+j3
6GZ+c7Xi2mbcrtLnNuItoqlDKfLshD0y2XSNp180F6HGq/3sYLn4kEXZny1y7CuBW5G5M4HNMx5S
L0ne2hlBPaatSxGDgS6DY4NAPW4UM2h/fiWZ6AGdFon2SmHCAGXr4I3YmiDg2u0LfuUjkqG/8/PB
3ca6+uyiLr/H2SAvhaG7C2VZ7QUPpliPyopPdp+Ou87s3soO7abriTsP7rDKiZaOgdO8NsW3WGA6
Di1OSXWflUxYMDyz7qLsdt4PaeWWwEl39Rz/EETGOaYE5hoEQtuPhVdTiRIt9MDCVQv368I0yE5x
4txk9IVGgq/uNnnZzk/ovGy1iNZp1EGwwXDeK+hIp6SHe6XCsD/U84NAA1y2nWmv4bFwB3WlsWNd
mD9N8MV3Lkcm2o0Ydq0AuFRmQkkC7rmPafhYaQgeP7VuBySoOKI2yW1uB9MyHPFbsaXAK57nZ8Gz
8Jr3AUjWIBgOrJrN34pg/+23Zuu/lfU2X03Xv8pqrGOkzz99+B9PZc5/f+6b52/4+5/4j/+22/sP
v2v7UV5+5B/Nn/+q+bv5+9/FV//bdzcXxv/hA/KDsRrvSKbjw0fTZuofG7r/f3/x/3x8/S1PY/Xx
73/5VbaFmv+2kHfVPxZ6m4J57b9vAH+u27D9Mf7Tn/itAxwx5K+6a9uuQ923aTq2wxD1XyXg3l+F
D4DaBZ7HF9F95q+/FdVrlk4LuC3mX3QsGulN+y//1QJO9OSvfJq5jOpu3dH5Xf+bGvA/Dv+OcDl0
C/rQsM6C+gIz8Mchb9T12IopyV27hdtwKnLiW4W6v+X+RSpAz+pH2ZqK7YE5Lf7hefp/lD//cbz8
21f2aUf3bB2n8tyB/o/HjtJhrBS9Zq6ZFbkqGMKQzziGLLn811/njwXGv30dWycMpQtbp2L6T/9C
XAcNU2tsoc8mBEEqoYENNlFMt7aQ+ZOP+eGWg4h/+tdf1rH/9IXnn7jHz4j8lWXbvvnnpzawVFJF
lM2ttTqyk21izmYZ2cYd804Gf/OZsREndCjd+EARavVTNAoDZ+5Bnn0wqoaqz4VRGVDdkr5hSHIF
p3EE8HGNhObAlx2zvUglegaoUF9tXAJs6sDRfRQ4cERCorH3uuGMpt8vunTQoTzY1RN8XfdQKtqA
prr1wAeN7bc4mQLgcamOtJiEsdf+aDzPTdepJD5ZaW300EY4cCRzwM+kQ6PBcqx9axqSs4uyjkLi
qcp4zBT/xktOtVqwE43EIyKUc8Hs+K6xfaQmha35s+xbFDvgVRmjIAefwB1XGiecnqJD9lcBWo4l
hDrETh9/r1TtP8cBxrzY7fN1S4nultg2wNy6k4ISZKGpbBfPj1to0I2/a2TetAh7vVRiwe25hDZR
Ff4Ly6oguJqyrSnA4DhMzKbLXushRMPrWrZdi5TCruSHSJSbUR2Q0EegWhVA7FH6HeapKdau7fIc
0G31nZFHfjczYT+aXenckt7yNpjW0yN0Sn5eA+aPT2A0dEhliVD4XSrEXgphV3rpRzeLWgXUQ4jG
mtWDfuSmcVKVY+9qocp8UYVFta1aDzPgkERsVyh95tWbK/2UjMTqcCRTTybK+Q7SWVtnUtEatpr/
HhZDcQm1rPhkNUkviM9BqDAR2cCpdEvLVs3KbsfoUiIg7azWYyUDrA4zH87HndSadoVXA6kUSxu2
CdNYN8nYk+pC0tj4Iw310vL8VaOkhykYVgygU4lupssnZeH8D/qKbIof1id3ou8G/CfLXhKV2nhN
8nTc5q5lLiczxM+k+rL8mDqLEJWhJ/SkxUbSEmroWCdiHQpXDRgf/bWDQNGDr5087AmeNK6Khohz
jIB/HC1Wcmx5potvROMdAdsHtRLY+TKjQWdYgxvMfliJZbfrEJTqo6qteh2ntcErCR8gulfzYNuW
fjd609w3EInIqNUNNHMF6T4LaeOp9AAUkc4dd1Gppjl0VdK+10mt3XXpN7fWIhhixln6OUrVnjLW
Ii9WXwHEln3+APHOoKOmyzwygcLfWnppb3oHlZgjAKKoZ0ixShup3ih4dtAOS8IqmmAitdJRQDbU
imPQUw5oUHu5jym7XXaO1xwJs2nPukkPDjmcfifrelrTDJmA6Kuc3VCZ2clk/X/OM+HuJ8me1dWy
aJ3lOWp8ahFL57f8alyzJyxh1rs8DaL3UMr4aLlwSqxA+TefMRnmrxUf9JCl9EI4Ub9MZQdLkvag
EzBv61K4sQngEAs0WIOIkKgTHSuu9dexq/TvYVt5a1IVw6WRJj/Y0mupdYQfdKhq3Tjg3ROP6Ugs
N+wn87ub6gzdUgJwMcWceKIVivzS1G4jM+4ouRHuxZM2kQOnnVtQRltt3SmYaPx0W/zZVbF1TDxu
GYuCF340PkiJePSuDbmhnFY+UKvIJt6ube3ytYKesGvrngE1i6bsjMKXY3BOiZzXFWP0IqV79gff
tvrpSAdYTzHA7udyV7M0crTotRGUlpNLZfVpNeNGllQsOTwn64nquXWps6TvtWg696PDGyM2okdV
xSpdDLPNNtC6YZ0HTbzNeDE+uYpAeQeA4xDYlfXuq8Y8RJEwYNvX+ZndWHsppExvACztl4Qr/o3X
Gt4ezn77cYQLNo7wQVOHS1bahvg03bQ4+E2PuXkMIblRgOCfENy7DZq1s28Z+VYezYmf7Inx/ljK
WNbkRdhJ4u0WjffYGEO5I5jH/GtC0/fDkBwmCE3aXjvvkOsAC+vazn74GsB6l+v2ntXVnAOvxph4
diuelJQ0H0xaAEojHK5ZHkcn3KDAmOkeYh+u0yygC2MbJ6n5Ntbo7a2KRnTFiBKU0Q5IH8LlIywV
wQaFlLEFUCZ30huda9ZyLFhMRKm3UWO0r91I+CQY+3gjHXnLMFPBWMz1c5+PP/+TuzPbjR1Jr+6r
GH1tFjhEBMmLvnDOKSmVSs3SDaHpcA7O4xv5Ofxi/6KrfrhcMAz3pd1oVDdO6UgpjhH723ttksv1
0awKjfm0HHddYUF6SluAFhiFSPOHhXOuvd44j7ajdlHrULsDOei8qHgPsQ23KwUBtW5HZuR5NDLD
swLza/AC8KMD1cI6tbHDFLbxrTKjxMMGrctnvfkkGBov3rRij6rDDUpRwEZr6nOmjHEGsxTx5lii
uSH+wW44L9iCmnXG0JNMG6YxCliEJHpm01jVOBGI0lLi4wSf3V4cv0ujTcQIgJds3QNyKUUIhSDB
3FbnMTVDQ+mnx6LJag4yvA/eDQNuR94QWEO41u4NN8nPhLTVW+UaxsGza/+W4IH5nCM19utSdssl
MLO9Z11TPDUOcJ6NG7f+e2bVlDs52H+XuobsESNkWqDMztjW8qlQJlipCUOI5RfiF81OpIWpApbJ
ltwx5YlGJkW+raYJ/4nfmR50EhYBsL6tHAeAdtXMw5IhOoPt2ekIGRneC9L5kmNVRFbNsIBrMDf2
XV4kVE5KcPmUdfVm9WG0Qejt+1QS1Mbd1Fs73+o16xoz9XZNNNffbdbIHzP3CKhZGZ7L2Q3lY5PW
3RVLDHFO6wrgbUNOjyRHTLNGroRyV5MdVlchT8H2mA8RMcPaIa22KokxTGtF/ZnmfdHha7ZqA3pb
WJkTQz9dX1ofN2VtKJvGF7sKHycQtGgmujPmlSB0ZG9Y11sMcQaPDhBAr+VhcBZwsm+7GAT7qs8S
8LXNdG+r3r/NWMk5m6xOuxkzD3cm8msTPsrEplOgL0VKw5wGDb6laCym6S/Ijg4eGgZqAu7CJk4S
xkP5GLjgpaU/sjtmrG3RuqvpWKBfvoJbRwW15vXCe5ZMuJefagiSMYMrG56aYCXKKUY3hyePYP9W
soSBT6oHMhVIuiSV2q7Myx0pYb03TLzb644lo1oHGA1oC84z/dgkJFNASSWhvEZriM11artM/gtk
hR2GgfKa9WVpfImuKaYtfin7MBk5QRD23gNu+kxHa6BIKMtzkrgd+PnZ3aoI2w2pXW+HRhXf2oOE
jZXhWQGbqF77GTmj120z34wQqpbajwmmbl27Z4+V9DWWp77HrmXRO9ErtTdLsk4FBluUIrvprnSB
soIjJ4C/Es4gbfAXmO4W3ErKw5H2HlAF2vNvHUHbxWQg5K4Trx1/eK/PN4FTDtPGadBsTrPXcN2g
C0sLM5EuKoCRHG7DqZq10Tr1sANSarjrKcbDjGRbz8a6bY3+DQen49/ztEvq9cStgxVbFVz8gmY/
UrtF3PNcsN3+ymwNAjSR1rdWPILroE1zWA1pw70G1q5LiCF7zXPCagjIcgFfLHOdCnajoY09gZkL
fvslK2K378QnSoDIgwn5j2ijlWbyARgG1qQpsduXlIaHT4wsyaHBsbgqpy7f2YWbvRD2FvezBsNA
g5tlVN3RwEcHrYK5JFp/F8Ynt/apVyhTCgSjBcHBtafs5qpA0XgWkWPjurPDmCx+rdo3av+IFaOT
vcyZTOgTM6tbY6jJpMqkPTELmNGXueWsgxoZwS27nf6et4paVU7DoJPzbX0FDTOndWcU1X3UYY77
Z3ea2WAQtcDLvfSW11ZJ4E126wrT/+9yyX9SS/5Jd/ldEXMN/f1vbND/NDxR7tJl4/iWa1FR4lv8
5y+7W8cIyIGh3bk4ClmXyeDEJtGCHCb63wd4/5Ay8z+TXc7lj2al+/PTnj7K/wXay3+rvPxL9vmh
458/Ky98/e+6i239xuhqkRaka6FqmPyb32UXy//NVg67cUe5ppIC1eEP0UXYvykEGnomECU84bj/
obk4/m/8kbPcbxb/FIz4/r/g9J+Es/Cn+C+Ej0W8+dO14dpMAS3TVIzVbLQBy/uLIjFl3TgogvBr
J4uubRH/4NC/ySbvNE/5wU7dGwcGiQEGRbJ8TdtAwBSPf4jFs2hQn63AQoTsn6jwIkwwrXTLeWu3
UDd+/Iyc/qozWvCUIwGHj/P7f69qLAU7f/30vul55DkUepZlCodD+2fdZk5HwgGwcXCQ5G8idG4Y
CYYMwllxTIdBk/0drGAzhP2yocsBvsYTjRUZqJTgxwDTelX1FGspSTppNs48Gy4ukwxtDj9B6R8C
OqkSVl4r4PMstQpMy5wua53S80CPrLhqgeRLN2zXZAg2eKcQavWTn5CRdj3tbpze/IoMVZGDxs82
We7tZOIr8f1PQX6JqpU0WNo4K6zQjOjbrH2PVB4DSSAXTLdAvJrxu8N1rhxrMxteu/az9B7aXIHo
wpy1BLNSUGXGJg5sczTddZ5LOTY5h02TJN+VRTC7G0Z7W8p6O+cetNcgSdamhYPTBNo/lUN8o/zy
3SxgENURHceazKRLUrhMAS2LXt1OIcemSjHF4mk+9TM21rQM223gwiAxPu2UWGHfwTIzMjqEe37N
qEfIMcLggbLaW6zN5T3zEhAc9T11dOxjgQNavd2Q8k82oQ2F0i2Rf5KIqcskK2pLkPkGEUcHQ1o3
Yc7Gr6c2eUu1WbIyO2tf6OCUNfj8I+2RGKj3kAHQ/lWTr1iX8I8jtPCeP+hwTI30lwPVC2iRpr9Y
r2m5wZPHWN5IdzAi7tsKm/O8yFbO5F4HFGYSb8Jjt/y7kh2pMKp9rRoNWHI+wOahYts5Bdr8SWVz
SToqnU1xYD/+aTJn4vcnAd4oCgXhIkHCocdVe8+m6L7bZgT+F8IoCa19mHYAIn3j0Stg6PbDS5Bt
5tigKoCrqGAVdmCtE9BpYLNyVE18rfDTt+6nXsKKYU9UUBYFlAovf2VXCynbpo6RJMK/A49Fmq+G
D5Y+31btrIc4+CL++BH7/j0xPxa3/kt+AgXGtVUbnyL0z8AqXsJueqKttk1ZoVtz/DLhPKQc9dk1
ehfcKXg+0PrXhUiuKiYRGYZ2PkJ/oxrG0+7AqA8333XBMNkLrbOdW/dAlqgh41Niub3rRnmdDNWz
XYLInGt2RsY83Y5tf9PG5XvgNOhBSvzClHmKbVx8U+08RvOL8hn3NyWRMXxrGY0zDAjzD1lHNxPs
EkOq657s3VogutnlcBMo/ya1so0/PfdN8AtbDH+5hEmxfBuWwhOi3SqR26E03qtueDdgC+LoqlN4
Uj2JNRbAsWqeR6bziCuX0rol6+yu7cl8wLdNprm+G8IzFlUeeLm8yeviywjHxfUPH7OvTl4q1s4I
V6Iny7aGMM58nTba3mEBI4vgWpYgywd6FoPwJSuCYtuBAo7s/uKwKF07cfs6FQ2SsGKsmy9eLYLP
pgvMQPghZG7QglwqzBjtjmDD8OSlXAcKpJSjpl8KiPKKLgdK3OyPluExNzBXyFA+mxGpUU1zpI7o
2Bm3cByvh6q5mIPNJcCONMSvnPT65NlUyMztsLL15K8W3PgKSIRDbM3Ha0m9s7avKNzF589gja0t
iLFuOvdu8GJM7TUzpH0mYahkDEIhCIpfEM6GInyaRAGOe0guUV7t/ZKnSjsRgerqqz7OPxsjvwr6
6FFmFb7NoOaGBrxZGy+Vtt/m1OHjQUQa02SGlkGnJMXlV3kLNDEa2LXlgXsdKbZatGty1JPkIK3+
pUQ7Ok7GsZnxPoWs57fSBhBdqw8PEHoqYmcVR/ZTVfoUy8BNiGxOrJF3607hRq0pi+jm6aN0zNsA
e5tcdkTTkqoNd6r1vzg6XPHONfYPqqibHHZs3iLxWJA2o+hqtmm/MUeRXhtu0CCpOuW2d9S3F9eb
WVJURvnqTD9tOF1FBnznLEmPWVOV97Fxz5pY0Mje4XSM6Vs1eGe5nftu6P4Re4ezHaV1cagpnFp9
3y6g8I7d7ApUHNYogwGw+GqNu0C22xiBcyPLNa68q14U+FEh73cBrCJ0GFJ00DvMHi+Dl+INtoNZ
MJS1GSO6d5Gqf2lVfegEcmqrlbPhHblKZhMR0n/0u76+IlpOPYgx49mdvt3BY+HACJhXprghYwGW
TqoPt3DFsYzDaaUb1PEotnd41SFdNbhYcdPR11JSDpQbzkbeUm7Dqfp2Bh4nCQjXwH2CtVMd5Ig+
lI9xsbG7hOH2zKWTxDMt5u513WELcRBxKIGxH4TsH4j17yYvwrDZBslVS2+LIq5wwPQemYaxnemE
pPqhBFkEzqh/D/tzInYMoWihdkq6OGJcY0VfFHAJ21XjGpSZ2N6nH+p5i5kBXz7FHBG53STJ3sTE
HRBVdgMYhYaNWX8HVXmTV9XjFMRwWj13Vfb2JdXx2bG3o5U1pDSHH8NX+ggIb+0M/DVtYr7Q5OLW
s08DTXionI/EIaTcBOWTERwd3f2KRkxLU9eyzXW/Onu4pdTi3W3C79Lr53VjHUWffM6OqHdhzZ07
F/XbwCW5HjBzFfJKRRRAmO5ZmBhD3fq2W4rHsaxsEbqyLT87WNlQt5ewX2EtuDlVUBtFVsiZgL4U
Fz8dnCs03o/IqfQ6K/is1mi/isTDUj7SpBs28pQGhbO26mzXdDCbCw+abJqpQ9VS91bA+yEp5N7X
WL22phYN5BfvzWrrO3LuVMo6Pj5n4B+ey54WNBnGB9+8dJWzLVqDQpwKaVL6xp79MQVV08r04HpK
gnol9g8V2k8RASjHAdShRbfrAx8KU9LQcCnJQvo3eSvvoyD97p36e6jCCzYRnoM0/dUCUXxyGMq7
TxZ6NQGOex8kxzoxoT1X4Qv5UZhKxDToKuPrJW0epkk9def6K5vpYyl6KifGrsX9A3taDd0j+PRf
nuXsKidw1goAyCbNs8f61U1z7qUoMlepxNWb4GnlaZ6e2sGEFAYWMuEJmxdlS+wIn1c/OGyRqUBV
H1zlRDt880kZ1q9cZ6T7MIuW0sDk1aoVFWjfeYjvoZVINbICKuJ2Gpja9F1W1W1N/8RKTw/I7sGa
kL3HexUYRA6bxR8AkrdD/NRUwbyS9DoCw6PhDVbk2n5ym8UnG7Cwz7xhH0a4EYv6gwXONhVptzVp
0lzrQZE8tCHQ4R7RavxVd42x0l5/HEKkP20s9b31sADlKR1PmGvNY01Latig8ASo1w49yC30upXU
2Pp1Y3/5TrKdwU+sOHbTKhPlA3rc67hksupREQQgwUUlIZ2cpncdW2PC+MbwMEjVG7uqnHUMgqT2
MUVIGOYEurboqIBdKqJpBTaQ9UiQDKBcezZrhnyxYy7J+l3kGumhoWKgIle8S1PDpLdFPtCWffJV
lZ/Y/yembLZln77wFH5l9/8il3ajNiVlOOMbjRNDr9Udbo7mmoNF2eFr3iS/YuEQ5GGoUNCrks30
LRWGd7AcBCOMlBjUOnmLmfk21Ta5G49niRyPYeyfKOqMGljxif/gFPE70bwVY/NPbYPbC73qG56z
CWa7oLJFmIcsHwhZeBwNse3jAK9fMPwKyuk8Be5jzRt5cUQNG5a9G8W6c6sMQlONBNOO3Qc2964v
Q36O8aDKpDrgiLwQn1oLVrEbG9FqqwL/JxUFfZe020MCJovHQNdJKYANsLlxaK+tlP1O4rfmqsc1
lizti5FD2aJcKqIovxQdDD+2G31efWYQGH7fRUJ8YPp1k7vEbco8fg+H0SLF07+EEpolYX8CWynD
uCL7gbR6N0nj1zC6L0FzVhmRhpiWlsxvl8c7WQ4/ow+jlI8hDamRvcRrQheFVc4fNvmTXWmlH6NJ
WMUXnyhLDKoR/aYWF/Vb8iJBQK/B9FzRwIug3/aMUa0va+w+TMGkCcAK2wlIJIzthK6o9/lqU/Xd
l6wqRw9r8qzEnbJTa9N6VbsZTGa8TUlCpHsCf7evHCyVQMKRXyl8DN5wtWOMy+2XABXQrqIdDtEL
zbGtCewF5GVOHyjPFHWjrUcPZ43bdz+phloA2z8m+uPtQtf9Jk7Xgnl3auYtyOlSCdrQCawx6fpM
ROkcmrRjSBDZ5JTfC03d51yS9JNohOwPk6shmx+aRh9o911FjUvOsBE8f3zae6U66SL/8O1YwuzJ
Xo3IvQY4d6qwjuM2YoLpLrkqSwM3g0YziC8sXNPa7uOzlbfHOJYweMQRtynVaZz6lItUJAUevcSq
rlxRnuCnP4nMuY2y6BN7/Cmqy8PyYTBXveB/ui3p94zHR7NhhVo7+nXIyhARns4DZFjIwtWTTnHV
AaSoWSDJ79BFnOjYHSJIn3HQfftRSIGa5T7H3HpGnJ26wv0gTUb2sLK2aC1r3H364AuXFtXiV4Hi
eajJjx07Cm0r8Swm/IGewpXpzK9WlG7rnKPJ4IVy+/bEGvjFyDAAjMWPDqj+SoLbhKflMagQ5j0I
17vedfYmIdWV63rXY9t99wFP1oQQKI2Xd62/gJ6zl7FMvsahVxuQYxvJdbCrMUKynkjISHJRN1F9
opSFuZf86DrvPrIIZBoBlJ0MIL8zuGAuU2JewRKqlKyd3eo5ci7oHN6mzE2OEC+VFXf+EotyNs4Q
wKqoP3u+SjKvSWx1PyKx7gJDvnXWTMjDgzsGEZQLFMvxNs8V8fLOZiXXb+g1Sc7w9xnGeItZojKf
0ni+SNg7q176vI3mgL3B9DB1wZ4/ZHzh9Kw48WCuBdlqBaOw8uKnOE7ffeOhQoTf2ln2ICkkOLDw
bk5SAy5ou2Q8Y2KCFNno4JkXxAsTPhATatlKln18g+VkE4bcPC51EW/EHsLNgHxyPdG2RJKQtfKc
vHlMuKAZelH5WsDxsZvmo4a9ZMTs9Fxmh7aZ8wrKwP23YXxfB69Vm7/5MZXs/VBB82myq2UMGIW0
vUWq+MjiYp/MpF56078JJbcJZUaEoM3kR+X9hS35XTjOm2pmwxjmyauGhMGAlll95hyLgOaeuqdJ
mSMb+QNBGIZCnBjzga7gpTImI1BEV1vToTcZOnliI8RkKqLq0Qxf4pqD2WDa3DbRU+j7EGPigjtX
6RU39R75/qkKxnVcmZzoIZZw5Mxz6cQUgKjyhN2frwt3Zc1YKdIXStoPOJCeTcM9dLE8JR79LfmL
V3YwG+Pr2slv+ir5nmf6OOZs/PGiejgmRnHoBvXuMNXtDI3HdfCT3RSds0LQp2OJQ+xVyU086PgO
hqZYjdIFxmAP+8SL5JGpdstHM/pThNa1EKUZxIB/RpF8b8XwDCyDCprc/nF4CqIEHelKFRvfXaqh
6+86feGrn+N0ei3n8eDJ+d3lGb/Ct76bY3GYE5ZAY0nffSzEse76A6jEedf0bGEKsurUbYbl1hzZ
aIV0K7iAQwFhtStczEJ29VZD2V7Vkbi1AgOmkjdjj6gJo/FRA4N6vxZaN5O2kler0bAOhKskKbGc
88lceYV8sXzME5XZnLHCvkbEthIdb4CVkUJd+v78L69V6HBWHO4MYlpAZxzWMeHD2FLdxCG4TRJ5
qSHI8JLs1uCB6cdm+Ue7nqDo2z2h6zPcw/xBQJ4Dyy9bZ3y2LhiO2GC2uatDBNeY4KzJ9iecE+h9
e116LK9NSvqG5izj9NL0QbXiIc28w/kMA1icAHFIs1+sCDR5ahbxpi4LiE1m9LLYsfyB65TupWE9
s1tZz666TyHfrqul+WcIiuvGogTKDAyadcPXfPJYcZOmo+XHOOYt1CXu4de54DyxGKk3Ab8CbglR
xcDMy/gC4/bSIKdWHBXB4BvYy12SdfbKBXzHrY2HdR6dZ4oLK5bFLHHCoLjpXHkM5w6LwfDcR83O
qpwj9NJz2o2vUBw+WptHSeY/KhegrT08V/H4mnbM1/mJmyxPfnAf7kphPw12eE3n+I8PRYMqpY1G
EWSlGGKvHdOHsaIRgi1M1wyHseGYxrN9NIb2PBbyvvZDJC/x0iVnYIXwkcxu23qmxcB4+FJNu2dC
dfGdjUlwj+/W9kSr7BtfULZOs0ZJx/w+xnG/wkq3qZhrH//9Z9OWxCi7IrdAfU/CxoMXe2HdGSWv
GbLd1UYSoaZw4YlQzns37yRuG9GZj0ixxQpbuF6F8KxczTtJVpuyx7cY1jVc0QNeAqaN/Cqsw9xF
/5sfUgAlWPUfZWwu9J9nYTGyJ7D9mAxvZv1C49vjNEc/NJlJBNQiXMdEG72R5AporZSEzEEzu/MA
wXImNNh1hBnHjq9JHyPDz49C+ERpJemKRNvcD4ELKhs8xUCGgOI/TDJMDtZjDPwvYRyCV358Jba1
Z7aw4M05VvJXouWVCCp7a/oGgi49G7hb12ltPrFG0dAT5TEy83gz9YolQZZtoDzU26iqs02Zdl+E
w1YYXYO1kskjxUCoAdRSbpMyYNeCwj6o5W4cJXIeBfFFV98Y3efgqYeSIMRKCBKZgwT/I1KqObK+
RsMZ0JjbEKCdH9hMQBGYmyHbmYLbi/aUrT8j6Kfx+GICEIZuh9RGswL07pKGRHfe1Z0Itzrw7hjG
eys7gepHmSzIV24z23zG43FsRH1DUIfLH7FkHRnsv4zwVCGZmIKUauwSHGlu7Gx89VTs3ITnmK1v
oy50cnP+/WHfeB3VsCKyd3N4zEVi3nqReOpCDFN9V/wgiF8FJmdvUVyCfW9Nm+UJsTjHmWlIoszr
unFwzjVn069KXJpkgHAM7snen+zFjWTFCcUZ4CKrEgBhNrsPdnsbKO4uL/QvBiIC928YrYF63TfW
BAYlvHaqXK9HsTzMqA2gOZgmHGuktN0BCcKa1Mg+sS+gJC2Oy4FHMWVY1yUR9SB76jse74qsiDk1
5yGaV1XunfA5XBjdrLqawQV21VUKhhtnwHRM5O2so4uaqXyLZlaptsPZaadziTpqGz0EFTm+9j74
q4L0QAG4Dc/+6+RiD6C/uUXfGCK8gk3pV7vUYfHsxT0EBOBPMapR/NNhlYnMZgdTLeamAm+BdYv8
+Bhdz9w1cA6Olj291jq8jksXKSm8zmgnRMndM6I1r0rqWSIo+VkdtFsw8mj8Wr6D31q+cRdz6a2U
2b2aekTCxq5j8BX4/XU6tADlSKZFxiMZhQsc5B24s2tyBs+q1P2mMOGydHTehnHA4IGpu0r2AHNP
Zcv+vuJhwQ8MdfWQ9496Fp/DOBwckHzl1HMRys/AlJ9WZr73MamzujmH+pwPyavbvylD3o19cxCm
+85MK1zjO0RMWyQg5UYXgmq18Km6JPULwmkTdM3OVfzQ5UoKebwNbfYDLcxm+G+hD+jnjjuCdwoP
JKySnPIs3Iapvxvs4RVbyA+d5IeGBf+aEpsL1RV7awwvtNU9O3ZzwxDlaFlQZuBnBQYqosHjL0jm
97Yx//h0U3EE7ILdZxuyGNuRl6LGb2KiRWUu2JQd3hwabhv+laHjN1TUX4ai61iaXLsqhzPceyN7
b0laLDxYoYrwhnGeY62uCnqlQuzQ5PC56thlmqvccp5EgByZJPsIq6Ea2OePMv+aUu5WzQl1Wa6M
KeOy7Ik+2tquLpO3vGuBcq7VlLF/pyO1SMwvqKYHc4HGWDSC9QkxGjebXxX9EEPnZPTVDjkPOehp
Ut5pi3nEiPjpRz/E07w1dcA7Q/UwI5aLsndNUrxT+IAp/ER4V3IrU6oGmd6nINNvph8/mN9zyPir
fhZIyNZ0pWOHdxw/p5L3M8yetsWdQ0WeWvXRTxtOO0s5DHKcIwWtzy2XY7MO5vST99bJUfXtcmb6
weWbV2edjPe8HqXz5sb9sYL/aRGmxiRGlTYJto57yBgOzGS3Pdcv1vtVr6cvamk2pRX/WOX86Ovm
ufCCU9mpz4DMJEKjum9HAv4AQj7rVrz2CB5ctA8J/PcmqM/G/NZSq2074r5O2hcFXWDgYWnI4eAG
nK02HnFcTs+DFX9h9adHHT3fVeEJgnV6NBLkDjZKdwvNzgy64Uan4cidoXedWdEcwEF1AWSv8c1W
677cVbiHV6njPWZOdmNayzG3l+46rXHf8Aa0k/aA4naBY/mZKqiKhRX9JNb4XJvyHpLPNueKFoEJ
3tBCi6cRbJj743JoVNjceBUXTjX3zybnaCXK/C7pw/ssYrYEefux7qlZM+gVjoNFjjAfoXFtO229
KxzsYAL2hES2xcSHGl2O3fIUStL4DRW+h6SAdynCXhxN6pRJbtR4mh9HyzuxdfiJO+fo1/KeYeI6
ypMLli/uA5eP6jtMYOonLNf3swvfMSLv72XDs8+UK2SL2NtLQSR6gMlIYXkI0Dhz9OVjAQnbhydt
k5YlzDqtWzOv1oa0Ydu051oPr8uDIpEs+hJnetQqfAyqg9VEl4oXYdl2v2K+cxPQYt4lAq8+Q7XZ
fJ9HCUff3tdtulM5NTqSr56553zZH0aHJ9Ty7SXDdBAV83st7ZtRLmUvM3h5elx3QK9m48DC4F4y
OIjkh4HsL8f4Ipvkwmb40cW/NXnoP+HwjNi1marPpsWWW/Ti3gnlZ0sB3sax2NCZM+G9/tmekI/j
SvobkF+bZWlaVVy0ZbtHfn93xvF5OcId1NNlvMCLCtcZa+qRO571NlP5KLwOAriveOjSGSdmFean
PqTGw5RFu6tjST23AP/HorPP/deoCivg7FdDSyxLx164MZNu3052t2uY16/mRhFxT3hryNBl8aUh
NbGiOrv69+jMP+T4IYjFf/9q4vlzfur/YBbLNf9kV1lSYX9kuJYw2d//dip0+2//qv/tX8O6+LMt
yF7+2h/GIPM3Bxy9b1qYRjAIkdn5wxdEGksS0CLpblo+tpb/8AU5v0lh4uhCy1L8n8XOA1O+jf7+
N2H9hvfcFD4YXcsRrlL/iC/Icu0l8/TnyD0IUvyCUJTAmZmu/desUtD2QwaDNV13afJgNMVNOabX
JquNkjAE+2rbVScLGUEF6pnxywG15eJnIHbyXWx7WCaQH6pFh8Biei6XmEuyaBSxmBZN+slEvJCK
jV5IIVDoRYReOqbahtzGPUsiwqUvHhJIR56GmHby1C7qCAXrJVYNfTsbFFhUs3joFi3FryyW0b4J
Ks4Yrou8xHbpHBf9qliUGJ5lr21OCLfrzc2AWKP0eOmb/Mf3xQzvfs4I/OIeWBSeHKkHtekjC5l8
4nddeV5+5S5KvvQXGdYr3nTzBu3pPslmZuQYWAEKBldemCMeLoDvoPsQOEXSvn5VvX5oqOSL87cw
mh4L22ewu6hV2aJbeYuCFS1aFo7KTVihbiWLzkWBJYMgpK+wRQMDbdHjcO3GsxWNDPYgW57awC0P
QakfJgspuGweI2Q1o0YJ8nHApvVbuOhu8Em6jcD2slKCnH/1KLAyUzOMWgeCOFw1iXWh/OeJnkGK
cpibrvqmSc5knDcmS9kAhMtqXpTAaNEEpQEwoiucGRnBe5sW5bDzA7JhTJdn59lRn65Kxo2LtLup
mD4TIkPEWvSCOWo8EiL3Bl9l9cz4RxrDu7To2FmTpcV1DAUNgydzm3U+Bffg/T8IKfDga6hYXhii
It0hXSMH5eO4i5FLg4ne2TbIvhafSJwzGanu4kVf9QYLo3w6Mk8Orhv8sSuG0vtGyW5nxwxn+8aC
4FmcARaYm0z8zIYFmRRJd0Ta1Ui87NB5jSH6CsRfJrZXvK7pWM1e8mRc8U2LYxHCSojEL2kBTvDS
AuAE9vuotYnTZu2OEeGHq/LTpLKNDoPnEXf32lTtd2k5Z0IVyYpw+Vr4wTd7V+J0ZUhrdto+Ld4j
pt24PBa9u0L4xmKOXjM+FgjiLsJ4ikBeI5R7bOIihHO8dh8OQjqphyeFsM6OHS7DorVTQXJIEN+7
RYVvJvtISplETH205/DsZD2sQ2V99Qj4I0K+odgr0QjP4gyRnxHdqWYSUSL+e8sUIGccINSpWqYD
+TIngENMlTajg+XD9IwSSBZeiWW2MC1TBr3MGyb1bjJ+qJc5RLxMJFpGEwPXP8BP+yVhaFHD3aMX
mvHRbpiC79Hyd7EY2c7FLAZ0gfRIj4obPc2Vd0M9OPVkTCKiorsWMfPm+WJ3pM+5d0aGKc4yVUmD
t5ohS7h8k3ip7YmyPduopwQ/SGEGG5kM7SYGVrbBiHwHCpXZDUmdVcM4J52+mmW6EzPmMfL+1pt6
MkH8Gvb8gY3/q5/GB7HMh3gWX4llYhS/cPCWEVJb1Uy6s/5oje6nb8KJ0Poj14qq3tr+aKIQS1IJ
PnQAPmkPcOOigNw2VzUGZsZXzLHkMtAi/d4z31LQMP3ilHc3vrXIg8aVNMed1y9tEUuvZbClMYON
cnEYSRJ5fkjp420Bzq50hkOWAQ8JUdTmmpE6RW4ONnlHbCU98py+leE1qwZ/Tkt5UUrxoo1Hsryz
KXdukhB6hLNF6r9pJvDDiHu2MQKS1Mfejdb2c+AFcNVbmtjKQ8RedpzlZvmbSwbeI+nm9nKDN4si
sWQ/zHjWrEvCIkf0MYCws5U+KedNiOmAYXDvolPw8wVuw6R8HU19NUXmXRUbey33jLXBE9C/1oHe
ivTM4sa/KgLv0Jv22eyPYBcPQTJdDbq4Tnq1Q7c4iJLnmxa7NqUSj2PSlbRGgYRwSaqWY3vbYZwK
OoqarXq/fDvXpxK50zSitPpqdlD5E3HumpqWTyKQjJ8rjUuHKLvf/wqS6wr6UpjelWG0FVN4z23O
zAZFlpHRVGDGdNxjJnCM8DDDAR9JeEGa8q9k2NYpL5Ay3M1slJejFdCNmlfWfvnf3og+umK4NcJt
27z2lXnNDAGrafhkYiXLvWHLFnU/quCBxOY+7BQ4tpdBJzcpnIfluCYkt8Z2ojNZYyck44If0Wrw
JIIwxxXLkhIiWnQuRvcQ9O6hpL8PC5O7Si37ujLblTeVX8xXEZzS4i5xw9tIW9dYyfd1Um0t45vk
06CCUyUHzKtGdgrTV2Deh6iuTxVPIpsXpCfL+f+xdybNjSNJFv5FGMO+HIcbSIrUmlIqdYGlcsG+
7/j18yFrZlqJFggbnqfrUNVpVcGAR3iEh/vz91awNj+nSvSqtO2zAoh1/P9FmL5Geg9yWLlzdOVr
RomZVVlrBUz0VXyuuvhe7cL7UHQfqzK+L6L8hsQ8N+QpNfVbt/a+DDqVGCvZi1n/bECzl8nKEbkg
DpnovmjEY6zHa89L7ruueYZYAw2B6jlSuk3K89RCwph2yPtiaJ4FQ76HlPzkGuaq1IGiugAjwiA+
1Bp4YOmrKDlnuXuHH3/fVCKJtvKt6qN3y6k2ndxtwFc9dCSKqOokwkPmU9RrHmsdlTPRW/dK96gw
BkIJT2S64CQWbrUffu9uh3rMXSDdK4nHoCw3CE4iNKASzzwkFqlIlW6AUl2rYX+wMnGfw8kC5e5J
j1oqjEfVDGwaPx4bBWGrFJdGw1tUIxswNLl9/yHIrCNdcI+Dq3KIui8AlbZ6RRrSDXaOJG4hxrpB
KHbbu/6aLtqUpReH5Jf4zczCxygwb5PMOOh5/11V28eouvWz6rsQel9lVf9WlMCTWl9E//zVyzZV
WN3kQnI2YJd2tU16drNR41d4hBv8a2/yXMJndKnc6KlKqsdZxy4UQ6J0nyvdfigQYoBjRnmqeKGV
unQ2DfkdNi2K+TWQ4uEES+OLUXi0c0RHilNvkSrd06ljucKpVZIzeCV/pWjK1vHLkwXJOu1qa6/t
bRI7+yJzt+pI5NrAiTKIr2l741vfZVLJvMlkTliyFDpi2HF9SPN2i4bRTdULj33WnwtxOKq5aUcu
yARN6CjbpTe5kcCMybY2fBfJkVEsEqLRqOl+h5HzlkfvJgiqAnZK6aYbebBc+FvV+qkUggcXTdNs
cA6tjBINAcxBMCLUwfZFBLimUN7VzrXDQP5SeQLfhM85JHNXetCWKy5H2JQfASUSIMNn3LnQ2rij
gmVBNKDEHkVcI3zPs2fK9ispTY663t5xjA96vZI1wg5D3lLqfnU9a++WGQrAypbU2al0HtX4u9KW
EiDH+lkq/Ee/DuGk0fegKTkgsZ5nHcQSFnC0v0OruKWT8rYfwns0Dw5C9cQ1dor97tnLzVt48agN
gBTQQHY7z5DvPFNufVY7nAKu6iz9TZ/0UytJYAapp3vGyQqMZw6Qp8gl2ja6g05aT5edp2Awn9Bb
+iqbwX2NwopK464jE7IF8X3XcnYM6jrs3duoRQUoKZNim2U/eKyIBz+Xv0OYD+KhynTk5MiN96Et
lV9kh8o0bcVAIYMUySnvFEH03YfmQ6H2JuhH4xQH4bmsH9p6H6beT6+HnhARDh3ocWZuglDdgcmV
1iN7fgVWuwu6/gYGlINUGuei7bAU2jqRfnbEYp+42gPkjjInnx6twVDRb5Y9dlrRE3SMJS8JxmSP
/pqAsgcxt8gWoGnM8pH4S3L52FvEOkKHJqWBMDYgs2jsVjTgByXThaC8UJgC1QZq9EJ+6sYWPEsv
6F73CmNX9FShtfxEYE2aqqV7wclIvAJiJJPEViqSkAxVcnIcjbwblfu0paNw0O4yN/9WI/xaxlS2
6VwC/Fc8d72HepwlUn9FHcqguDEWAvaq1j6XenKOM1yEat4tTdMe94xuUnoK9inp3iwutgVsFhtR
cIpTBdWrp/i33UDznYlk9E6ViptEAo7Fw2vbGFzIlcDbBsY8MjVS893R852vEKOLOnEOOHymAZmZ
B/FtFurbFDomeId+lJpmK41qD+g73FbQ/Y39Bd8KQDcUgIvBhtJ4RZtgvzdTsloDPZhWi/5gYEUo
+FKpEDUyWSN4dsSU5QlE/Ea668AAAK+HKXzA26J3WfHpmO5phGzqDGdcN3L+Qpfgb7RifiH/Szsu
5AG09tQcfC3PIc24hxId9BOckjtkJ+NTSO/EKSgKaduanFLBMNLejm2sVQUULKcY6+XDHbLQCQnr
pKPjw5DsLOu8HbTPKeuLjIvRloeg07t90UFXxaPE37c5BIwyaC/ic8SGTId3LuJC+q6kU2wEPm6K
LpPvVDLJGZyUW8OJiWeMdkvLQLaBiIekURf4kCXIX6JGD9cK37op6PsT8wZ9QOkRqGH4nJYwHoR6
1+y1oYQlPyDJrsV9uOvBI28MSNbgMappPk56WFKDAWlf613I2IqKov9yyvoGWvzySHMhXcWxYrLV
g4xXJ3tRACq41QgHUDUJ2ENu/0CTnrOhxRUSDtdH0HGs+rTI5tHpvBOpDGx93EZCqPeU+U67VdLw
p9taiI91yKFKQ3UIkTfb16F5gEGP+ob0QKN1t9FMP6Q8Z/Feknjohe7z0JBNUBphFbexQn7A4vEo
W9QuK9Kglggjt07vDi9C5T7wKLkpAnoqmloeHDT15IFXFQdQbN2FnRtz4ILEAxVU2qphJzGIvRpV
qFXZJt/rBtnuIaR2xXXK2kfxJm+yM3Hlb0tfS45EMY1S0teiNqjXKL+aJvC+q94mMh0g+07R0RxV
l3fBiB7OJW57gzruqQ39Hry4/4sztb9jNRKePtaOfkbaKM1/aL+K/yUAy0yzpjiSEAGaPssvRrvK
SZqnXi1XVd0iHA+h76lB/I3qjdDfxH1yryiewiYB7KuMeRXH9ZoXLSl2loeicIFk6c4rQ7DV0T2l
ERne+xxlLSV9z6haPBkWcGRnDWsk95ge/qAfN31xyw467OLOY28eG3DwQIJE7ZE2HVjxYle8o5MI
DhELFEM2qsOS0UKvsgdF2aNnR7E9gJte/EGPKwn5gOAD1bx9nKJaFnuBdUNdugJVBi9y6ilnOM2B
7YrBsS9i5yDIoD6sJH+lggz9mJs/C36dPZjyr8EYhAeGVnj80NNDIYGOK4eXDZX1NWZ99LyvrZzp
dmR4PxKwhN80TXpRqq77lcvgrJvhRVfgOEAyUddhOWss2hi01jkmebgXFfnG98aKN7jIMi3fdC6H
1BeI0m3y6G9eFv8agT/gZ9/KOHrJoIHDvXdpOdipXIG9sKSHFl2EqqBKVUbnsGnONDSAAii0vZEI
W4Mi1ko9mjpCw/BJfCmF3lrn6AfGRkZ8oJlUuNqSameqIWbDAGJga9XR5cWAAkqf2BrNzA5CQr6e
PVpB+UsaIn0tqim/XVMvjyn/d66rQzNOJ8MKrBrsI4NPMEvIWW+buD8hFi6sBo6UNU3mu3aw9vpb
3pq7KPV/C1b6ZnbK13JA8nOTRw0Epv7PIiteuTi2EMwfEDw8UJl/irp90ztvvZOPLWCQHsfkHYTe
ZVSZvP/Q3QlOcoIH4+QGdbahrv5FIL0AIJfmJgodK0rW57iL32MNQm4Ufv2UGjnvXH2n+GeSUegn
O0dRE7/mpQ192+/CVG7RGwVwLx3hg/iJ2MVZDBLkiqUCCgX3kdNkT9fCmxt06FrQIQ1+JgV05P1u
4e9Ycak++IbzZfy74oCzrSjDRA9q6r/rCuEbcc+5cODcrsZiYIKPAwHQbyn2nUqtJFqyB22ldP0u
5u2pieQ6s/cs498ykuKV2oQpFc+tmJyq2qAGkzxZlCVbSaWsYZ1NjRIsXmNRHEHU0f3tmLyag+BH
2qp2pCewAw/Di9bThodwnF2l0VuUVnsZGkLJ00imBj0l38J7lwft4Jc8hF0nfHORWExN+VaitL0G
GEqdx+m3hRcf4JMcwf/PEKEDboKzoBywSRJHGS39zRckocAhy7RKGD7yJA0k/m7XQ+g5FB5lD7rk
DIOKnERUrEZPQ20dGtF/8nzjuUdFLIfoCLacW7X19VUbRO9K5GzHLzWs5D70i6ciLsB5FnvUSH9K
vf4tZvHXYSIca0PlxU6iUza/dIVwbDBVneMdZorkaEpqL23eYTu/aWL4iKXmoUkgTWfPWfJez4Wt
Dp5vVcbxiRTBDyvlk/rMe0cZAYqC/rfBvwG6CAC6pu/80juktK2N/2wOUHZDoWrc9WjP5dRHC/1B
NGMOHgpcXpV4K1/T9irNMEiffd+YZUtvPWVGYHNVRqRYB4+tF281GhxKvT4ntfLgaPotnAzHsDY3
hauufBFFio65JrJ7G8AWTfr4ITSVvQSppxV/UfBnE5Qh7Eq0vwjbRHWOjcIvtwiQVxqzRibTW2VZ
s6ej9UugcVq259w0gJqDjwn8DnwVxN9Qd4N6JB9sxfqhhL6QtHbOY93YiOHXqoqfHDUi3d3dDUX+
6orsskSIn9JUeQgBT/IjY67ftJ5qdxSTlYSIIh7Y8oDHSRdRTrJyfd9DH2XSPtXBHE3GRT+EgADO
aXYUzO7d8IkfkP1gqvw3tP5Ea9QpXJ3y/IDZASjm8CZAWXhSpHZVOWipVBK2Avsl+CG8ATyletq0
KNCBmc+q174Mf+tC424VJXmBRvSOfJoN3soETyOFv2X4kka0YY7hSy/6rVQJonG6tYHn7FAVTLlH
G8UTtH0uAjSUrF9o0VICyJN7w/Tey/c4FalsCDwYLdq0/He3M299Jdqq1fAiyRlgq1VTyN/EYBRi
Gl4qSzi6aAzkdfLmu/KDYgpbl0xdPkKIej18h/BHp4mxOd+kFYdA6yvHCB6FTBK2aCixoFr/SLph
LaioRtN0WzvJUyGrD9yHT5ZrHuq63kUmiskDZxqyFSZU5AV7uhsoswRV/uqItW/Dc//+OxW4y2mV
gjoSpXr5IWYzR5ArgP3G9m4pP5gqcEQpg4lhqL8Z5kv+VUqQ7Ut5crQxahWEKyNjr/+TznC7QeK7
MzV4392bos9eg4FicGHcdrQll87IqGEaPFOU9F7hJan77YtBQiH3gZljjIpEaIccQBEj60MXSEYs
p22LCoLaMnlSa2XvpwaXCC6eOFuIwX40Fbu3RyZYoTuq7po1AJ9zFcRHv6HnQvP9d7K8scJ7xVBG
EOAPvS7CnVFyGCut/sWJ2xtHKg/AtVCVcbyVKSCRpUF+R5TYnIQvMKXfpm361HhomiMEG/m6/d0F
9gy78R6FkxczHF7SNNoqjn4Yt2wqu+8wNdDfwHXZac3a7OHkyI1bEFCHzDW/+IVqj9e371Rn1ddo
Oqcbl2Bs1UPBvBKaQ2zVG81N76WYxK3IUL6b3EP6a/dmBb6bpnS14Jzv3J4mOx+f1FFjqMvXLld+
JqJLOQ3GXIXWArRkHn15uG9G9BMg74iqkLZLKuCp7sahHwueIm2vCUxUA2RKMOr725A84kolv0Mm
iweWtGXr3wmuGG6aJjwVgf5FDxDSqwfHIHjyGiKQZO0OFJCRh4jpjAltmlfL+6aBpqgE4pbBSSIM
ibhB/nAD0x6QaXxzG0Stt2nlBO5oKYQnARLL/68wL7B9whB5qcL8n0n1vfhR+XmNPf+hDx250v/8
V/8UmCWTWvM/JWUSN/zz/1B66lSeiWE1y9AsTZZgmPjfMrJgWv9h8T9RNCXDNChPq/+XOvLf9BIC
YxsqssX6SPX5gcef3rwG5gm1slEJXKkxeSNI11xOlg9ffP9PNfojs8nfjKH/Gn6ku/wwPJUwA5Cr
UJO/e2zglnTY4hRiS/Ouo5EB8aMF3k4JY30ohv/rhyYEE4buiU6GdKgdJ+5OFt/k8IU8xqqkSwjm
QeA4K271DBXQy981Dvuv2vu/fm4054fvahtF8qnB1nbmubch/tuVxl6DZDrOvK+Xf2LOdCz9x59Q
O7NpQQA1dl0AS+xuNAO4OlXdFsyblKo0ABULizSO+NnHjACDDx9D+TJ2paQr7UQt9lHRbKL2v8En
s8w2cx8x8oJ8GFpXEP/LyWza8BNuCpiwXToppQ4ht0L6XcPjhKrT8bK95nbyhDxHJybxkwF7mdm9
C1oY7rdWPlwee85C46778BmeG6s+hGuN7VpkRd/FJbmHmTlrE1KXKAHMKY/jitET5Wp6cQBS31ye
89zYE892oDAxYXttbK+7EYXHTvjaKLfXDT3x6hS0dIp8amNHyqnqH5XEdrXz5aFnLK1N/HgYWrGQ
ZaO0dYVqJ7qQkSjal4eeM8j45x8Wse27ofZ8s7RheNo35lsWS7isseBEc6NP3DXvDLhvYMSzrV48
IsR4EwiQSxrulXaZ+GghFJlmJAzvOYcuvW3c67xGmzhoaJkqAsoNO1s9ht5LI9stocJ1Bp94ZNRD
fhM1KSbpLJqqUR5Qf6XtsL1u9IlPCnEQ5XEwjp49QNke+s9OdJ2x1YlburmoAadhaK25B9Hkh6+X
pzxza6gTl3S70KT3hdtQaJ7EUat3JDaBX+S6UwqO7782uNZJsS5ETLtrn7CIkL9cnvbM1h65zT86
DnI4EULC4yVuHYyKZxBdyd6VY0+cMi90InafOUfuewZUzNVeMgKE6yY+8cnS8KQwFpl4X75r4WsK
l3O1cATOLeXEH3srNQOaUxo7VL+UhE21/lgDji4WDu+ZY1CduCWkQ5Q3pbgDI/wA0NZwr9wiE5eE
Nd6wnA6LSH1CDxsPvdLdXGfsiT82cpxXnsUJJYtwNyneDRYy6KDTni6PP2NxZeKUJa19SiQzddN8
EsNbE1FSpHn6x8ujz+xxZeKagqbVSHmwni4U0TrszX4BgFGRrtuJysQ1B7XrkD5h8oH/rGc7UXjo
m4WdODfziXfCXtrJLaLlbPLHrL03iopul4frrDLxTjOI5Lox4a5Khlu5vDNrW0321w098U1lCPoE
uV7OQucuE59dx87ihbWccR5l4pthmjYOQnhkRUIlW2cGTYN0BfQLrjln74lrIlCaOo4SdfZg7oXu
XfPXpvHtOptMvLNArATSdbw+qYO3tIahtgEqA7nI5eHn7DLxUE+tQdaVzDyJTOQM242cKAvOP+Oc
8sQ5RRrY5NTxOA7dc5UejO49Sbei9P3yxGdMLk+cM9NRD25aFlRHWDF8bRSAYdftFXnimFrtCJ6j
4/dBoIAK8wQapVLSdpcnPmNxeeKbHUS3tVBiFtlI6Nttdzo/cnnoOZtMXNMJS/BFrVrbMPDe0nVJ
VGv8tNCEuTz8uHCfvAnl8Ys+BMsNcuHZEDBzp6I3g1IY9GBN/y5U3wOEyjxEOp10Ye/MfcnEXRtP
A/mAbo/tSN/qbJcGb4O5pEs38xXy318hank3pD1Dw6MveDtk1S9bZ25dJ46qSt7QWTm7RhPOQv3c
SQtny9y4Ew+VNEQbOgklUcF7NJB6d9dXzVeauGddkE0XM+bb6BUUduq6a8SFoWdWT5r4ZqF56VBo
RW5LsHwF/iYTtJVvLLxOZuwhTbyTzmaz78YALhFENI7gqaofirARXy+bZW7uE/fM1BLMj872yNB3
VLYgZ+vmyplP3LOEHkoOPSwOceGmqvVzWta7y7OeM8r45x9cU5DTXO81ho7BTfdbuVzYfDNnuDTx
QydylcFo5Ma2YACQqhvZf4d7IXIXTpS54Se+KHSQM3bjSYv+Iqj0r5n6jPh2FFeby2aZW8yJT8LJ
WYnogeW2Uhsb0ISbsk83TjpcOfzENa0uhwNYwzoVPH5t8KMMIKe7vzz1GdOIE/dsfEnNQPY1aIJ/
V92f0XCuHaAZVwaf4sRFIymA8Wjc5oJ/MoKdaFXQm7xcnvrMZhQnHpqIEZLZNVY3YAq3Qc0Vh6ps
vYXDZeYWGvPsH7e6C4Tpn3O2AcTVyeHaFH51HShw4YSEDAC0G3UxWzH3JROPNWQtS2uHL2l12NVS
8EyKsvAZM1tTHH/yg8fmA7rnguCSeaofq3SfBV+r9LrQSJw4bTWksa5ncHZmfbiOqd9qdEMMQLYu
L+/czCdOa7VmOwCU43ExKDvXUTY1krOW41x35IgTnxU8YLhW6De2Mtx2zU5SzpA0KXCWXTf7ic/C
2gemzsE4Zt/DIAcRk2oddT/bXjP8v2l19Y6F6KfslXYTf8t9ACoQGdnXDT1x2X6I1cSVMIzR3yKu
EqqP3XVvOtmaeCwdwqIWOymoJw3xlKZvtXWHMs0jnLfi23Wzn7itSfEx4i8oVBrprYlylJ8S+uml
Bbt/flzK1rhZP7iTVQy1qllRSdYckmN3g7zvSgoPIJmvm/7EXZGr94omZvwGZo74pBdndymv87k/
QSj/99Qzy2sRQWlyGxUEkBj06JnpXtfc3XUzn7irFmVQg6UM3yk0Y7n+LzMS946ifr08/OdHJLrf
f8/eK9u+EZQst9WA+hPc2aH0ft3IE0/1Cxka2hGeZJY/UPPlrG8XzoBxW//7Qwb8y99zVmroL4aU
Yz2tkPwJfqLpQy/ffZLfVkseNWMWc+KsZiz7MFKU3Bx9KNplbIzYreTxsmVmNrs5cdceKLjjCQ0h
cAQOEFBpGbuPUoTIe+w8XP6JuflP3FUoxTbmoqUrvVC9VRPQGgDVV7Zw+Ulzw0/ctdXVUkPWpbDV
N/dR2dEGHIDKOruH/FSDi1yLq8yG4/Lyt8w42Fgw/3g2ZEXlyBo5GlsT5X3gJc9hkEKGJH67PLw0
N/7Ega28bDw6EQpbfGg2tD9suz0A3r1/QhRrVawTO9gah8u/NWe3iTMj6VXETQRVlRgo5zoYaJpu
TG3BLeYGn7jyKH4slq5H3DYihvzhXEHLd3necyaa+HIcpWmMcnNh+/IZjiJ4PK124VU1M7QxcWYR
STvND5yKoTPweeFtXaIlh7zC5ZnPGMWYODL0rQoU11lme1C4mTTCl/7SMTTjxsbEjUt9kKvaKZBH
jW8MD5FUbWXCDcUNfN3Upz5cw3cmtnALjxzyjStsakteGHpu6uNifLhuE8NtFbOTUhuyPEj6qnVt
Pvf1TUxnw+W5z63qxGfjJi9UPcI2efor65HLgnmrq9KF6c8t6sRjDThZ4LfpKjC+PxzlHizC5VnP
jSv/bRa1VU0IDBkXDfFYQC5gwe3nzktj4pq+ofl9SjesDbJuG9wrm26vbaFx3nRbd+1t231wpd0n
jor4pFkFaJiAwX5rqpuhP7v6wkfMLOmUk8KHC2MoIJu0leDNgBxH9x6H7Pkqw08hS7SHCkNYC5ld
wc2E5N8RPavd5aHnpj3xUlL7LnWgIbOL7JucfC8qejCrhX04N/bEQ+Msy0Tfdyu7r0bmnAhGZ+04
iM3CYs5sR3382Q9eWpZDX4oxU29jax2F8S2yFVe90mR94p9Sowx09zF0mf8o3ScEZmDcPBaLHjpz
wOgTDw0CiAYljfEj+SWPbjzaoUfFAyO3ttct68RVa6cXagCWuV0H0jYujW2g90e50hd2zZzpJw6r
iSjGZZCh2bTTDdBdmAvT/pPm/CR21ScO2kGl54HCZcs8GKsx3Ig2yoYW95Vr0/y9hZ14O4YczsIW
mtmhUzSS2GmVOqBUzDn8ksE7kqbf2qV6+Z8s4iffok3v1lpELEjFSOVW2unrYJeR0YFYb91spa24
px2iahe+QxoN/9lvTdzY6SWpdYRw/C3Hpr1yX0H+t45u9R1/tFS2mFn1KVIp7xDJiEI+iL5XeAgV
7f7yZp0bd+LIMCrAfiAyLqLMmwFJ3LGD5rqhJ44MvT5ZRiTx7BG4rT8opIsuDyyNnvSZxScunGVW
nEkVnXqq7d1nu9iGgHft38urbN2ulvbnDMiTlum/z7jQEyPEFvmV4ODv42O1pzd8J+7dXb3wHeMG
+ewzJp4cwAxedgoaOegwwHXRH5GVgVDa3Xmybocp1JqX7TXGq5/9zsSxC6EV0dvkQ5ITsgw786DY
gg2B58LtO/dKmQKY8hwWqySVRkMx/gbOIXhLiCCGtb4L75x19BrunIVNNXNqTEFNedjja0mHvpeL
CgasK6q1Cbovlw01czVMIU10BrpmZ477qjLg3TZXjXUaujfX+3Z5/LnJTy9lMzLkBI0TW3HOQo+m
RfwWLMEQ5sYe//zDjZykYRd1NWOn+k3SBasyP7v87fLE5zxOnfhyhqCSqwWY3Xpqt/S32MlNTYQI
+e5G2CxFiDNn0Uhw9vETlERtCm6E1O59OJfRfIZDcukDZg7pKcQpGSRANyEf0K51e/SC6oaUwIEj
wy73l400N/2JO2tKqRSZDpFNRvmgjqUbvVuqZs0NPfFgyCKFTEM1zxasO4HCR7O5aspTlJNDz1jV
+FiFirUBXUW8AGn8U+r95MiZApzkYCj6RGoqkNgr0yb5WK+UHU09G3pCdggRbOUdDFsW+mk79tRB
WIiNZhx4CnyCLQQO2nEHwee+0iNIjBxaaB4M4bpX2FRYUvACXaLdh8fSAD/LtogWts5cvKJMvFex
RNmhr66yi033J9Fj0DG4ogH6Hm7ddb3v7i4v+JwjK+MO+3hMxDyUmpYVR9wQ3s1DaVu3g11uokd+
yF46pWf26xQTpUkydfSIX2mQXnGRqAmHpfzAXLilyH9/QZxYdSfnrEG/bjbyGi2dY3aTHpRtv88X
lmNu+hNPrmW3cBzklmz4SFD4c5D98BeixZljWpl4suLmIVUoLJOpqMZtDOeUuldB8+QpKkooDMWN
IzcHJJquWu9JR+yjCK8cfBJQKwqaiH4jZrYQPOfGyeye4nohBB2H+OSsmIKiJAD+QiVxuKGIp8fG
QRWSfewUzw1MNAJsE/JiA8TMuv4bQCqtm7AoML4j2kpuC8n2Oq8a+Tc/ehUd5QLkvkRA3sG/NXa0
j68pLt5qa/REN9pm4VfGPfKZocbP+uC7hZE2blfwK865OsDpctPuhm1yjNbRwuacCUj/cH9++AEE
w2AuF/zMhsB55UZ7zbmJvLs6f2jLp4VvGL30s2+YeC80fp4rhyz28CM7xEhvPgnrYtv9JpJAAHRj
LNhqbk9NPDijkw2uI37Gk39HEqLjJ1m/HwkajEhe9enCOTF3bMtTb5ZlN2i8FmqpXXGCIcWO1826
JvB118V6OTCaOTSmgKooCRVPldi3tNXeaW1+ijWSFvLSss8NP/HtoXIEJ20Dkjn6a4X6TSadG/Pl
8oLPjT15HFt1mDi6LzF2/xYMj2b2oF4ZTUuTaFrm1aT2Dn5c6HD3QcUqyvXJgwL18sznnjV//vyD
N2R6rKf8NTq1tTfuzGN99nb9vfd7WAu2skW/zY4Xcl4zB9Of5OyHnxLFqguaHooyQ99DgRhEXy9/
w0w8NAVZQS4poZ9IaqKXvxiQxIDFgR3JVZfCvLnxJ95cmE5tlKMOgfwwvI7BhPEoHurdsFZsyW62
8J7vPfvKOv+fgOCDkdys8wVP58fC4UvR/ijyx7z6fdlOc7t04sfIEQYa5A6FTX/qVoEi26wF2Hec
hULSzPJOEVeC6aqAZMixCzVQf+mkxVcOPPFcdTBHMZUht/0Uup02XGtNs7pskrlIcYq1UsqKHPKA
ub3DGJKSHdqHNuu61W/ca598U8hVIZal0Rr8SF3tLHVXL53ME7rq/2mZlcVxpT9sFtkze8+DpJcU
USVvukMFnYS6Qlf43tzEB4FMDkwLtrYOeMPGG2k8sBFOfjQXbtKZDTXFYEVBC5sTYgm27qlrtxp1
fdFQ7oaFs2lueOXvryuQgS/agqMvbtJ4A53P994x852FnMWVHzDx7AaJFzN3OTks66zlX9Pua9F8
ubyzZtJRUxjW4CKdoxrYJjgou2TX7OvdmI5aeobPXcrixJmDSFegVjIY3yeNnd2HR2Ed3cAwA850
G+7cjbSU+Po8qSBZ4xd+2GSYaMQL8yXDD54i29I2v2i2cazYWUuBzOcnrGRNPNyCCMTSUz7GU1EZ
htcB7cabIF+ATs04uTSFZ4lZo/ptzPDVa7utDhKB62BnL4irEr4sZVI/X3DJGr/tg5mEvELAb7xI
g0Nz8I/F3uAUuTbvIk0BWplS1+jytviacBLbPQpZl/fp504mwXjw17RlWvmFLmba4eDCyPza+aj3
dQtX5+dXAlxyfw8uAhsug4QnZgOBeWtCdpiHC647t2UmrqtlNchMkTX1kZrwPQNxnsKGcWWbW/72
smnmZj8Jr4M+kuh4ImLUYDKGmOhQWMXClTbzvodl8m/L9BV6UojrVra2arcy9457dPbiLtkm9lKa
aGZlpyitJK7CJICL0O7D/eB968VbPbxuXaforCSmugixfWVHfnKvozIrWEvQphmjT7FZMRxTiiKT
+KipZJVevRrYNpfX8/OHHxQcE5tHZu54JrsxdB9QLVopxk5rv2va18i/KsIFOPP3LzhZWwiSyo2l
hhboAk+GeDMeFpITc5YZ//zDAQMBkG6FCWHQyMWFQvvaicWFMGhuq0z8lGbbpMwlnEkcpR6NXY76
r3xdc59kTjzVaKVSShVo2svqUfbvBeEEn9nlFZ2b98RDB5rvwqpX8VD1p0cdQFV9mJ2WgsM5g098
VK8Vy0cgPLcH8auuNRsAO7vL854ZeYq5EmgKUdDRHes7tlOfY23prh5t+u+JB0hs/t4jWaSWkjFG
BWOGFXY8KtveRjtbdrT1d8rSr8xEBFPgFZzvPEYLfqXcjqWwbq/+DE+0Pm76fbrUizd3QhoTb5UT
Q+g9bdyTxzH/GWxi29gaPEn9nXfdMWZM3FWFiL0rKpaB4Dnzdl5oX17emW1pTDw1kwozqfSeu8k9
D/3JQGoKqsSFU2zm4jMmvir6JrSXJqg0+NHRZjt6LXz//U2whLydm/zEXRFhUZXAZPJqt1akYq32
J6lacqm5wScOW8MFmKMzC9RT8H/kobyJc/0JsbfrjshRbuivI7IpfROaYfK3Svfdih0Fnjm/v+6Q
nOKvRA0lozYd527AGf7qO7abL2QwZs6DKfwqSXPZ7yLu0148NP4BptvLG3Eu8tXHq/DDnRFVMnrq
FBxt7Smhvh/t9PvkxntJD/qu30PNe/ln5qY/cdUB8TyHm5WUbb/VvZuuW4qSxj39yXE2BWBpQgQf
eTra5Yjw607aO5vhccy88LAFojN8uzz/WTNNHLbJgnaoTczUH6Ud7bK2fqq2/aYCGuis0+3Cr8xs
/ikmq8kh/QhEjptm59hQuO+HDaoP63jdPfyJ/H5xHyycQDOPEX3ixLEE3wp8heDDKQPDFGWjmoHJ
lob/04n62cJM/NhNa5fAhvGjk3Hnsq+g8xzJ/7fIv5FlyEBQIRK4QcvnZqmDZAbDKU2RW6XTx4bf
//km9QjrO/dOuK62zVbdjZgYd7OEWJlZpylmS8pyWTVLHF1Ob2rQrWg/LDE0zHjKFLFVV0rZt5A7
20IPeyplIEX2F27luVlPXF1EBoS3CntY1m7EbJdJX/L+quYdaQrLivw+VFvDzWyEYFeN9makP6sl
5OnMdaaNn/PhhJIj5D5L2JVto3g1xdeseFck5NQWKsFz9p44tpjHXYlsE2+g9nupOquRVHLBm2dc
TJvcw3lIibZsy9HF+q23Tt+8HU1C5TldG3iBukseijO09YC6vxr3SxHL3CJP/HqIUjHIUJKyPeGo
ZN56cF6UeiHdNmeriU/rlZnXWlgBHlEePGVv6gtrMLfCk0t5iNDjkUL2vF89Cga6xa9JeAgQGbq8
EDMmmeKyEF7zoN0nhxe5N3BedwNt5wvX8kySDa7Ivzdn6hugXMc1JqezIfO/RhnVPCCdsCZ39NZW
qyUowTjgJ+fpFJPl8K7TyqoGf63+LLpfToXMaVSt/ehEZzoyzPX2srHGw+Cz35nc1Mg7JXDe14Ud
/hdpX7bktg4s+UWMIAGurxS1tNRqt+32+sKwj21uAFdw/fpJemYidHAEIS7vk8P9AEIFVAGoysqE
Mv0cgny7/5G3FJy1dsPBm2oby1RBi3ZOOs0XFbtKBpOIwehGd6BAbEHpznZeMxAZPf4tin0lo0mW
cgEAhyf90VsFEl9m/0ecgO9dR7Oo2FcyhgSNqLXhGZg4rnum++wY+0KHBVDNXAodWc+gBFaj5cYw
wG3MwxQ84k7yHk/njUaXwkRAQXLax2ulPnhqy1O+aC5kqsWUQgT10wEchTiCZ+hUAjsIub2GGJUm
pCosbq9/vzkKoPI6JdDpqEEdcRDGV1CA2/XHx3tFNbR8DgwAJDomHHkMvqCBeccgiKs9ZFSDS8s5
9VVGiGUgZeUciPNqinMwvH88b7Ku2D2HlVYSEvTjPK6bvNkbuGjZZ4DVD+2JH0H1fgpeVqi3GbW7
/HtwJmF7jV+21XYsW1rqwvNAXt/gwyw4ps7VR0eejpFFdZOzpRMhsfk0oG187cah//AX5PzfBTv7
47Ibn/MTbo0Hd//YfKr9up7dNztqynwP10Ys+xy/NPXboL3/qgaWDgaA+vvMHf/+giHKLsWH8Yj0
xA4iLcUrRxoEAmMbf4J0rStaatqkxTr0wX72TpCXemya+4V/y5HPzbxuKTSS2v5CrlAD2X3vrsk+
240H/nZ+WW/um27T+I5kqqGhMzpzuHsO2isj0AmBYhTfOrhknbENXEETyzq3qLdU0WyBQ15zn767
xJi3dFQuFbhJfKOzzkEPrtfvNiRONJa/69MYeY0jN7uymHPo0uazdf7/bRviZ3tajn0EQcfTsqm2
ia9IIS/osyVrx9g6c2hngtEjdT+ariYs3T3AMLYU8YQ/2+0EcpXz6LI3yDD+JvUIKGobQ5ix5mn0
2FB34yq+Isc+6AWUfieGcwwNqHH0DlBxC7NOV9hUDS9FuI6JhHf9DO1FiGES+g16ViFnm64PmLwU
46BEC2kJAfdy6rcmearxciqND48No9iaMqDZLYvRBqjAPBs0DXMvfWuXbuPQkrdWtBibyiqH8wRK
bBsSLjEQ/NtmLfmq3aSLXceBdQZ/5S62hl2G2/S2oSVfRXRxCHGb4WzyJLKhGtbqgLgqU0u+uoy9
QcvJctHaxnY1s4Dx1cHSV5P+52i3HPmCmUxkzgrXt87ViMw5+8jzZN9AV7NzXFBY/JOzTZQt+JDk
rTZxq5HWC1RDhyV0va9D9Q8Dkuax6e8+gzE4+XcwI1YzCrcV0wlyrmXUs/o3H4qomMXnuS4BDpzb
YdfGYxtmbPjy+JOK6EMlx7VFYKaznZCzU17r7oWaJ0JPjthSFMAPkhx3beBtoO5mndHpAG4kqM82
RHPmKiKOjF0GE0RrpWM1nBt6JDG0PYsnGwIUj62yutGd7SQTOnpxls29ZZrnwSenwI0j9N3UFDqu
sbmbAh1ntuonSE5sOaSwg/VUQek6tg7JfIAu4uMfoBpacmLXY0MBJH1/8SA4R3ZN8sFwt8UHGbkM
qSNOh9o3kTMhe87TA291PTeKACGTOnZ24/Igd8k5Icfe+ljq8mIqa0hOW9Z9U3opltOznknzAZph
UNoyNHtFNWnJacfJLHqIRTQXH6rLBsKP32eaoVXzlpwzYMJH40JKznbwYmevPH8udbxoCr+Xcch2
Dly4UxD3PLI/jEKR6NuwvKt12H+FTWT4MSeMgSvSsc59DqE1cqptXVVWESJlOkfTm2rWi3o4Q5v0
UtTTU2UEe3cygTqrd4U3RMAmH3LBt212meCxbzgvQIuOYgnctCPDAbp9x8cuqrKR5KLdKOKinwVU
nSHRGDPkxTdRAVqQZ/n3MdJx4jPHxV3PnrPT7PPTCO12EU+aiSt2pQw9LlrS97mNxRWgXevf51ME
dd/HNrlfPMLUJU9NeUpGw6DY8dce9XDrxHfxM3+eIx6VWoScyvKSx7rNFHMH11W0KkChvmN7aNZp
9ovCrWTE8Ziw/3ebFFD7HJ8mgRw/fc/xVHtsINXUpQN1ILMZjzXeaCmuOcaTFv2qWFMZbwzK0hgq
CxCdr8Ee6dk/EgHFwE6DGVRMWuZ3pCnx7THGojbso2O+L+pokzFkvDGUlzOI4SI89tDFZU1xHhsd
3ksRZmSUcVdORTJDg/lsnjPsQuRCjyQyTzrmBJVFJA8VpDPstHHIuYREsVV8cZz08NgmqoVcv3j7
Hp5qkPhkoIn1hL0PQOA2mMM1dmrN8Cq7SP7ZsiKrlgC+T/Nu50H826xezGBC7+20Iym0DsdfM924
bSQ39alvZtDRI2dunhOLQB9Q95xX5WtkQLFYgiatRN9fgpNjhdaBsh2AxcgGBpCXOy3oLVqroDqy
RNVqS07bdhA6tkaruQA9sHO7eZ93rgakcX+5bRlPnECMzwLWF7Ae/6UMDun0nQ2au7tqaOn1Shpj
GFiLd+BYt99nMn9Eq/jOMsWPxxv1vlFsGUeciNFJU6S+gXP/WaBOktSGJgbfv7zbMni4H5KUTgxX
hNbqj1361TToa5CIa1DYEGrW0WCozLP+/cbR3CUorFHgGhwPP+rEgS7in9ZyNoV5WwYSB948Vm5j
Dueet7sRMlS11UXb7C55cFbNXQ0NSHIuKnaBrGfUprMmOKiWVHLY3qxLKxv95ZyM2cHM/cik4unx
rO+nuS1bpnYExGnIYgvTHtHDu0QMYDzHCytoEoZj9JfZ7mqUmt9xv1SJj0kOayQ1Ix0Emc91F69t
n27ztWFfFvuJmW/F9LFcvsbijRkfiP/Os3UkvArryRDjfK5y7hJqnQlOd+dKcs2vUY0r+THoBkG7
xpCFavv5pRv6i+8bGh9W+ICML646QHCKFMfYUr35jgMZ+7Odf3u84qqx3X/7l1fOxZBmOS76KaTZ
6RJ2prXD41CTPrjP1YJqtOS/NA9GKD27wznLSRkSc3ytKH1CJwjUYRMoKqPB3TY+DUU1hTXZ1Nb1
f+USb4MGgPYVg8Axjk+vhLJoIUQIEZ1/HltMtdCSZxv2bIihyODZ6dWxPnH70+Nx143y32SILWOO
x0RQbEyM26TQP0ogMYoyugHp7yIf97y5pvMmejOYR3rvtsSMbR6kA1ILxjvXaMO+p+9I0mg8Yd06
936I5NZ1U5LGceEJwfQlTn8F1eemvCY6BimF+WUcMu942QQNDrS4DpKwtI3PJNFhyhVHmgxFJgny
sS5BApym+6aELG0WOtW3VPB9be4fr7Jq+uunb86zgs9LO0wJwg9IBpZZgF3r/eORFZ4sg48HO244
tnt/yQABG/bG+L1ItgUJGXQMZa46MB1smDL2oegMTioHoMyCbjuGZexxYJEqX2a4K2oC7Q7sFBzy
v4vmrasyi+SuiEg+Y2VOzoaA4DELM/E0b0y12550FI+kMrNg8HA7ET87ASFfMGo8Xk3V4SjTP5Ju
LBO7w3LO5/i4krMsPEye50MbVnghAUj66/GHVPaRvBU60oNrQez6XGY/XHD51enXcv76eGzFZpfh
x8Iu+2Csg+Xspl2I/0W+NnWsmLYMP54Ga6gn3zXPzeiFeZWeA9PbBZUua6QaXnLTGqw+eRpjYd2h
CFs7g0D5z8Zuo8d2UURIVzp056nvesgNmecJmbSq+IUumZc+52EPKOTjL9x/QNoyCtmqIbnKWxRq
zGw8TqjO1MmzRbMdqJZOPN1TD6Aw8Cs+/pjq56zLfxPTOrPxe7+GsVIIylXnyUwO5XzsXKoZX7WN
JBeeOjLGPrSPz0B7lfOJ6d4WqnEl76UlYX2aY9440pGNqZHnqTX2Vw0tHbEubYnVFk2D3Nc+4Cdj
UxeOZbuSt5KROkVp2f3Z5TSM6xT8TUxz91dseRlCnHToRnJaezqJJf6YCB5y1KdALBM93iQKi8gw
4tzKezLNE9KZxs8E/XF2prt5qyYu+arIHDK1g9+f7eR9Xf7q7NOiwx6qJi05qlM4S0/Ttrkgvbsj
sX0cOn7YZo/119w4jViG3ulM2KNlBwgwerrUqMoa60+5GXdkAkTKKP+eC9Pb18OlWOgO72fNUa3I
HNsyhNjMRVy79rqMQQiHOaYHZ2+9R1bqAOjnQdeYrIgoMsMjr+rSLzOC8GvzXWf8ToohhH69E394
bPx1a9y5ojqSe9JE2HSwLeRzAH9L85AYT6P/joISy0/2jz+htJTkqmACMOdmgaWGAzR1T8WeH+2n
9o994IfkoGsDUWxQGREVO0bACDW7SxGLz9YqatATEMU8/gmKrSTDoKpiHDwxeNOpynq8E5xPaOje
VYWluZmp5i75bd94S0FE7Z0t8X6wcGZYur6Cv+W1O+srA6E6ZDQdkMQMF1SS3i8Hezdfy+d5b+/c
s7tDq0w0H4oM8CLIDizf5y86TgCVwda/3/hebZOsiQHSufj5lyE7uB6w9JPGWqqxJb9ustJfOh/F
VbdlYTF+Ez0Ps+Wfxyut8AcZHEUHj6DnFdsoZ2bIGjcaSndXivw4udAo0oksqn6CdN7mAlwDi8Cq
uOaxIofAPCKBte0HSA7tw+plyREw8vhcm9EyfGbGc2ruOi0EThGSZHCUPSIhb/W5uEzJ/FI75bPf
ptFsiien2dRpg57r9TJ3s30mE6KcaRdMJ9PP/hHuOIXzsK04ZMu8j3g2xxUBqvFi1NMh6yAUVerw
Ropllbkd/TxJ287BzsyrOhRjcYbUymcjLd4eL61q+HVBbqySFamPRxxidT7X+9Lhode5SHlu4tiC
0dfP3gw/VB2Z5z4wz0UhIjRP7NwCWh6eEW2bveS2pqh44tSoahforg2DAp2vHWua/Uocqtn7qqSt
DJZyQHHt9K6J+7EVlXxnhGWU7AG4/lo848nyv2g0g7kkH24EDUD8DnPlwRUYQav7kBf7x6ZSeJiM
kTJd1pdFZfVIBzNr31fcjDyrScMgLnFktoUu76x4G8loqT7Ab3CYb55o8iFup11hf+Hxdyhj7hLy
02RfjU6nQqNaGRk9lTYxTNUhp0cGEon2ytMMHvLRnE7TYD8Z9hJOS4kKMGgAxBRW4o/nfVmy18f2
VAR1GV01mCz3gsSFy5v2p5EGT5NlvoJpJipz/jT0rSZToTCnzBKZVmULoiinPwekx8lkBV/NPjmm
uDL4DARtFvkkCro3IFH5+GetnnPnbJe5IvGKBTFO7nSoqqB7kxVR1eh0BlVDS7EAypeABZoo+y/s
MLrPvk5SU3UXlBFXdGBZ1caA/9Fm3o3TE4P+r0sPffs9E+ypHn4a3cv4qxni0zzqWN4V7iRzRg59
N7htir2XDTSslnMxvNnpBzHpMlSKfPXf9o+bwDmPJjebbmrQWM53vOq/+AU/LmgncAgwzzhezm0y
H7etuXS8F6nb1DVW5ixIc2kyMywdognQqjWXrulpDTEt5BaANLW/FVa6MyZdi/m6a+5sVBmdlZVB
nVqQAjvPhnkQdQC5Snb0FqaZuCq4yBitaWkgBlUjLeJ+AqFW/bRqQvArYPPg05r/hv1yt4kBHJ01
0l3dgwTv6FjYTKl7nIJXz9iGvbNlrkjHmPJm9DGwqN9Y89Gb3406xh+V/SVvFrNjG6THndCm3RmY
fDD4VxCW08lLKDbO32W52f8sL2lQEZzswiYI6vYOQHHNw0s1tJTwShoXzTq4L5wt10YtiFRt6NV0
Y9X7b5C6mXgegAGpAbH12R7IzmM0MuaNiU0Zl9U6sY0iFq6CxVJdG9M7E9c/gaDnmBvj58ehQHHc
/C003sye4nUyJr5hnSeShRW3IHz8uTZshFNAYvIwEf5OL5mrWAgZr9VCrDJLiWee3Jl9GDzIKCw6
bJIifMporaWe6dhwbJ+e2GFHr043Pbf512SmEavcUx7oOJBVv0FyXR+dlS5DEfBMl+yHF5sjaqG4
QT9eDdWvWA+fm9VICxZU3bJUl6FzwJxgdK+110ZNFuOmntcRNloRjnRjoUjmjoTm2zQ1jHaX2gE5
25SNv23BdeFaZaf17zc/BUKrlTHUOGMIfRvMb+by4bGJFGFIluZNfDr4dF7DkOPtu7o4eBzwik73
+lIc86Z0ITcbwzGo1SEtzgMDpYqhibjZT++nbLguVsE1HfEq60gncBqUfuyTYT4ZY1y/Npmd/DAh
jqq5Q6psJB3ChshtY7Dg1G38bk5pmNh/XFyOHy/A/amjj/jfC8v6wpkWY5pOGcdDLxz6cvjJgixr
D9vGX33jZuNkogZ7lZkOFxFf6+l5oJpx768slaFbnim4YRAbJp+DSATjIWuHZGfE3qU2AcrZNvn1
4zeT7xMcyTkH0nAIjOlQDxO7LmDZ/7RtdOkI7kcxNGhX6S/1dBHli1VpTHN/v1AZuIUne5aRxuov
Y/Y0V8eh/anlH1LtFunsNeOU5/Zstheg398F5TDurLgZ94/toVpSyVlJMpQBF5j3lB4ngJwsoGAO
i7bFdx3mvzdOKqO30AEUZ0lvtxcK2dY2daLG/+x2TyNKAICP0+zVLqfIrSILUZnlPx//JpXBJN9l
3VKTpBfikiLR2u/jQbPGf6+Ad36NjNRqprxMxUz6C9Aqu2A5cMHCNsvRmvUr67LTkjeh19KwLVIw
QQAV1T21mb0D2ghNSlG7rYZNZd7ILq3rzkJaFEvGQzKUT12pE49RPAupDOyau7LwcQVoL0n6hpbp
g9XTp9mgEaWQKUv+LMb7jF2tpcURaobjnGtiucJ7ZFJJYmU8Q6K6v+T2hxQJTfNbXLx/vBlUQ69/
vwknfiGKtPEK82LYP5flJfbTVSPw8dj37xpU1vRFbr2chd2Q32JmPr0K1rIZiBS3CopooOCEfZ8O
Xeu9J269pCePNPNSbIuSvhQUxgQdBm5XW+eszXY+g6iAlrHx/n2WyrCvxCumGG3t0IxI0Gtu7RM3
jRp+JYDiBfRLY34jcfTYfn9v4fccSjrDrSBL0zKGxOcKKVnV2eJTcMz/cl7pDnJFMPClYNDQVHTd
3ItLkZPECptMoFRtQLBt20LI6C/X7UWW1aO40PnQWwct+4jKFWXoV+c2bSxMr7+ICMTdyYme8Ghh
IW1BTc2hFaLreFAAIqlMRBmTuXJjgg8BbX8pD8WRfUbg2pW7QFMoUiyBjAPr2mIKKk6Xc+ZBxqng
aRWaS/b58R5SDS75d5D0ubuAIxlVkA9J9rnXpcmV9l8/eBM4IDnem7OLgdvIeGdFxR7nyZcWPGnD
FUItb9tmL7nxXJlQMEbm92x0w24oxJ4V5tO2odcj+Wb+VrBMQ7as1AtzTMLRGYzDGBe6FlaV2SXP
9ct5irPKMS9++wtNpnmaavxJEa9l9kk+kmVyEhsNrN7JAP1+vG90Sc/76Wcqg78SvNSStE+6ywza
xmJXlR+S+VV0oacVjFVMXsaAzS5LHDYKZGAq81viea99nX+fLR17n8LoMhGl4fZmUgTgvBB98gsi
7J9NquPOUg293g9vdkvazpmbtAuSGO2bH1znSrMLVRaR3BPIncklDpbTbp8nZ58W1yLelIKlsvqv
ERt1izQ/erUT6yUGdYZvGJruGpU1JLeszbmiYOfF669OXjwvARA9rXT0rarBJcfMnJhnFIipiy8O
xvwubjW82Ypz25VcEkBtICIqTHq9a0/dR257r1n6aSHf+trdoZ8YIph99Di4KJ4NMuprsgxejaKx
zmB5DMHRcQamdQ4XwQ++j3vC448oDPUf/JfL0tlkWOBkhW7nU+hawba9I2O/bG/2SjwDscBFLfaJ
07jHfoy3NWtSR0pw0bacaCZasMYAnoK02nVsdSLsCsPLLJJW4jnuCInKc5r5IS2bsIWWXf5pnP5s
s7nkr5WXAwQTwOYk7b5VlbmDotQ2p3LWZb4JMYz1wUB7nHVT5R3Ncd5lnq7grIgyMgbMmgx75ARW
KUo8HiLiHbttUE/6H+BXUmS8b7FTXPFPP600gtv4A6gM+cIFo40HEMydu/FdY0J4xLD3GxbRNOWC
5DjEQRBnbnltM9M7xEb3BvtsEnTA4NIOmZqy9XwrL6/lbB/yYrm23iauIgwt7ZA4ExkxRlFebfPa
+LjrNiCi17wD7zoOxpZC+pR4Y9x3Ab+23dkdnwwXoIT0KdeWje6+BTG+FNUbvyrpzDvYnCf/zJn5
4vPpzGh2Ge3kXZu+VY6/JfbiS1KcF25sBxToomuREutUFHwMc0Yq0N1My3PjD78fb6K7PoXPSA+n
WgR8tj2rvHZtG+X9Z9o9M/9109hyIbKyy7mxSFBeOYRSeuKEfG52Q+drDg7F1OU6JJqIlsxxMfWa
Rgk447sGzWRCM/jdU8k05cIj6sq5NS+0vFrCCpmfP9Oenh6bRTX0undvIiQfszxoDb+8Dmh46Ook
RzlpEzcEpi25rZX4AE7ObXkdnXrn9z9nke7d5fB44iqDS44LdoLKmA0bjpuDI7sMnt0yLLScVwrX
lbkhLAoWUdeHxV2rew+KqqeFQa60TKcwZabGqVSml9x39LvBMAVM79WCR6lvODvaDJp1VZlH8tig
zvjkUMTjODnN5AWCcUX/+bHlVfOWvLSLM2/qY6+8LhR41dQ/OI338fHQilnLpUZsFiQXbY5OOdCY
RZYLmeHWTQ/epAPFqj6whtLb7e4GJYBnJbZ7f8y8vdvtTR0bgsIsMkMEz+MaIKCkulrBlL/hSiou
rTPXW24ypimTRCQ0zrN2BnGWWMipyZLIc3VwdsVe/09BcXCGMZ5ieBI6+sVu8N4GqM011o/Ha6qy
y/r3G5PbE19ckeGUcslURs3kz3tWGzoAjmpBpTM2phStIL5RXlmBrAAgnUFhfrRsHTmXanjJR7Oy
HHKaFwhhwv84lg0L/X40D5T2Oj5PlXkkR4VoJDosnQqOanTPMaBxvW1sYVXAnpEclQ2ssw3RmKg6
9XPU1NkUjnFmPI9Gs6XryQU58fowvFncoKzapZqy6spQk/DiyCmB0iBvuc469/In6/iSvwaNW5PK
xc1PpH5Y9ca8Xxb7C7iqLnXRulHlVzpG0nvrsH5JekBVfj+XQ4eIny7ZcjLzIlt25kL4FqTMOv7q
fTeWgoBqXZvgj8aJYoe+ne8F0z1a723Sdej17zdDC7uLectwh82MgrxHkr5+N+fmEJKAbQEdrJ+Q
nBiARtcXc1JeicOyKCaG+wTNIl27zt2k/Dq85MV5Yxvj0LPqlwfhd4flB9MGL3iwa+zfZn0i0z8z
CNVR2a8csvufR6X1i5JjeynwJUlRVNfaR1XQaZs87LPi67bBJZ/2FxE0FbC6Vx9A06mmL7ga/t42
tOTTU+mBnxQtztcOdfEiLAPGvk5Gt0XFDWaRy42WNwV8gBzitaJ+mOXQiNKVEBWbVC4hll3po0l4
fUKYJ5FOZQik2Is9j5rsimp4yX27dmwr0qaYeJXsp+Y6ZRaqOo9trhpbct2Elx7PUpy9TX6Km9D2
fni9JkQroo7MDEGKJqBuhmmnwUowouNVVc1YctcWClysSrCMsZleyy49mzaqURbfaGzZXUcuErPD
rKcY/N8opCV9pKUHU5lE8kwwxvR14U/lNUj5zsZDjS0bbiLr5pbc0jUDZlQI89cugRx3/SlDkvXx
DlHNWfLKeEyssvNx9+uMNf/p6RjX713NMGO50ueniWBNspTXHmAFbzjMgPv5ydHUSWQr5i0X/Jyc
DHbQwiJ9MAMRnx7tXscvq9iCcomv7eIeBJUwSZnwnSB5yER2sAvdxUw1c8knuW3HbCkRB8vFiI9d
VbUnv8h166ma/Pr3mxPVJGkKflDYfejSGRIPQzil/Vs66vgGVLNf/34z/qrwlM7DgPGbOgn92vlm
tK+btqIsMwdFFQuK9ph6mqffMrN8myfdFWaNpXLpfN2Nkmda7QDdarbuljj5HntOBFKtaJ7sa1oL
wDWM/bZfILnp4pnFkBi40htkYFFcz2w/c6LDeqmWVnLV1E+XgBV8eNcmA5uy0Iu9hn+fDBqXr4nL
5vbt8a9QfEeu/E1GTZtxrsixKdqPvI5Dy4uBBRCj5oGvCA1y3Y9hxmC49q3jzNIPacDD2KnOYsnP
uA1owrzqE9KZ6gW2aUN7nhzbfjog3/LGHe9YZt7OdHTwPoUjyCQQ00wXhzWedeTm8LXPQfI3UabB
AKhWYP37jZNxn7eVCa7Jqwc2J17zg+HVYR5vgRTDG+RaYFbwCm1zGL5K2Kny00/ULzRlNZXh5fOV
sxkqOXhV9X1jRM5svdYJe628+GMNZarH+1NlecmZe9GmhVeN1dUIQIBc18OuAZvdftvgkgv3teH6
Zt8iF8J9O3QWEfWurXupqdZV8uDK7vuqYBi8S9Acyj7k9Wuia6G9V9DEosr1P1rHmeV5AznmeeXs
hCn2PADeIP/SC/Yr4+RLj8gXuBoHU/wSuSQYAJA7T11NjkGG7rfZmMKgrn6KfEtX2vprJAee26kO
PFAIHO0Z3Ppz8ZILaCUMlQ8yqjTq7PldyrMDc6dfm5ZdrhR6IKibkhi/J+kh99o0BwuSPduGlpy5
JDwbvW4mR8P9kYEwpo91IUi1CKuD3IQJy+kJkJQTOVrCCdPGBRp1CSv8+3jiquElX2YzZAGKyqaX
igW7ZWGnpMqjxtr47pFrhVUTjGmbO/QScLJP7OpgtNm+LnU56nWn3Dny5YJhnfaVTyxKL9DFeMlQ
Zk+Q/m5F/ttF5RqCExrIhuozkksjp0nQyNCS44By1r7l5WvechL6ZvrHc9hl4ltUzeARMlUECUwX
nPrYRlNQLGHqxb/rhmle/YqVlpkiaFkBnsQw9kJBVs1BB0IgKeToUjCq4SVnXspMGNAUopeZ9k8O
SY9Vkp3dZAuBzGoZ6ULtBdUwZi02Uo60gt2YOzf46fa2xn0VCyxL5yS8d5t8LBGJ3DFiwBA0tf/O
be39zGroac7bntOydg4ljE5LIsjR6+fhKWin/MIQxx97suJUlvkhuiGdshQEAscSKuv2XO96NEaF
vfMbIoA6aKfqG9KpPEPRzyo8RFCHO8+BKM68DvaZ15wrmkWPf4ZqKaSzeY7tcZgqfILFzau5vO9Z
+0THJIpjsa+rWfOVNXreCRwyUwQIX5Hyn8z8WppWeZjcwjxShtfr499wF0CK3SqzRNRVVnGIF4+X
wUk/Bxwg/yA7moOoQz+2ltc+4y+ciHFvWK4bmrWWcU2xPjKDhD2k5TQJnl9p8M5i7/3pxegOs/Xp
8c9SuLhMIlEaDonFVOVXk4gPvHRAxes+m7zVPBkUayJLOvrUFFnDMLzfCDDRZTvTeNs28fUH3Zyh
iZ10FWdQ0mhF8ySm9ui3846NGw9/WXGnGtqZ9Q4iqzvadojXR7+fMmPWbCaVWaQTukZfNQ6FIr82
aAXl8XQYnC0EyOs2ldzZXIygG2aWXzuWHHoE1cT88tjiqklLXuxnSR5MNSzOeisM+mbvJL0mzqmG
lg7j2CtoZUAc4ZjP4xsfazhQZ/1+PG3FDpe5IBzeeo4oAuvoiWw6xHMZREkmvIvhuLFmOVWf8P+9
F5d2DtLOM6xjTMbXLAZ1VuGDvpBs4U7GmspUD1bcdQBrorW3z8mOzbgGmbr7uiK6yCAqZGra2lsQ
XSx3OcXsH6iP/HSbd1BP2XY+ykCq0RBQGPcLLO1YgJapNf4kdfDn8dIqto2MpEoq+L673qON4NPQ
DZEXBNHjkVUrKjmoP8XN0kEn6ToY6Z/c7i7coudJS1GgmrjkpA1rk3bya6jHDNV+TMUu9rdUYNe9
Inmpm4jCLCbYJF2sqGu705S74ZJsoRNch5c81Y3ntCUxIhcbHGcPJRxxSsZgY9SVEVOF2zWGGxjZ
NXA75D/dvXB0rYuKZ7aMlkrx5pq6tLGOSJGdUF4PCfnYOXNIU/vEi08OgMPeqLmWK5ZXBk+1uTUt
zoK3BZTg7PFM3Sb+IcTQ6lr0VOOvznxz9hGIgnQph5ly2zsusbM3Ml0jkeKqJgOoeD/ZXZ9hZ1rD
F+CRm+GpsZLQTY+Gqck0qSa//v1m8mY3ZkFrrjvInEJeQFQj29JKjs0pQ6js3AzsXKT5tXV4VKci
Moxth8jf9pmbSYuE0KzvsKLtmEZG6R7q5vc4LduOP5m+wSt56jdgm79yUhyGJX2PZlLNM1cRyGTa
htTJ/TExkV3qkbkqWgFCFLaLB11KWDG8jJ6CPmkyLCD7OHYQzDVBIL3Ey0e71GldKE4nmazBpYaZ
ifVxNUFBioxuxIv2Uvs1uOWT6HGkV31idYSblbUakEW6Bp6JSBnuEnBrm1XwTO1vabaFCRu7UsZR
CRuPhCynsFEqngf7kwB6MOY6FKjCnWQoVdVTk9v9iFxS4cbTLjMLyIdOWaBFgqoMJPlr54GNrEzh
rxB0DJvxaeC/rRraZPvH9lfNXzppK9p5I63oeClMahthn8QkOJSMebrCmuoD0lnr+G3pMocTUNAA
N2gFpz7WdXYqgqWss1MTMPo36Pw5QkA33+WWONf5cu1nehk9+xD4xbb4IKOqYkYAvK7aCQQExRil
U2+81qDKe328AvcX2JcBVZ7XN3lF8Sty5hx78FTlJNtZLAYiUkeLfX8NIIb8bydzchbwPHCwBn3+
VLDlaRl0aDzV7CX/rYLabw2K/Z+lQ7R2rQ9p+jR6+aFI6IfHBvp7+P03s+DLQKqYORM3F+5c6pLu
sr7+4jXTldnpjyB3Imo1H1AB3beJ/ZOwbpeJ/8PZlfXYiTPRX4QEZjOvLHftJelsnX5BmXwTFrMa
jIFf/507Tz2e9kXiIVF0I9mmXFW2azkniNfe+S2sNULBcNSkbXx/HTop3pzwO1c1t3XRj+VS/68c
7DIy/cCPir7+c3/wj+9HVC23avIB+e2pc68mR6XbDHQi97QaxSG3ywfwPsRk/ErkuNFS/mHbqYea
H8Xqg86VvFwm90pI+5QDe8dfrplYHm15w5Xroj6Y4sGfY8sS4TqwU5XvC8dStQoL/L9juhZ48FT1
8kot/kNuhkt1+6NcvRkLMmuacBh2hvhcBeTnNq3Rx+csVSl73AAyymYc41bKYi8oAPAkjpnjbIRp
NMOrNVhdadLRKgtcnIz0zNPf5lQeRLEVxdTIRa3DqsbUDFa7LNEUWR0LV4ZirDcWrhtasX67dgMK
sygf15U+1KN5cop842DSyeTmcN5ZGwWUceCvWPU0kSC0gZA2Oc4n4k5f7xucbum3ed+N39hmKgoL
F48hBwiz5SJVz0n7+/7gGq+oYjZ4ttO6K+pVHok5HpFIjFvpXYysSJpl3yMEDY//Xn8ABGx/mBHU
dRiAIFG6IY7eMli7jjyqwjMg/ON4VY0PMGYPCG9FktZbdOs62ShmWoC4fC1ZXj+2JjtIDp7rsfne
WgMY3bNdbxyqwjE4vKvMRWD1Tb4kfV5GbbfraUnV8ixJ2x7gxLJ+BLgDbsRW3APM5r7OaBRSrcwy
B993l3Z2rqU0/D6SJRvTRFo4+TYm+CcG8cE5qhZoiZbTVM4GXH2QHYGr/WIyIKL2KJEwnEcKiC7X
lkcXbI5ZNTy4rDvKrE9KY0HRaWoefAQyCs6ifJieFsTfqV/EmZn9KcaNI1AnAMXipWmQfgDyzdFk
LO7TPuJgY9gnW8XYAzvNrXpFVMZ1pgEvXoFCY9JuYZHpFn77/Z0rsbvyxraDhbeWiSa25VCTrTpp
jRdUa7sQDMAtUFKGuhDbSlp/qR/yJqtiaRd2fF82H5Zi+yDFVWJKHJQyTT3Z4zGm7EdmdaFp/6/t
LnP2OOUnQs7etx1miYnUUDBANAJg2aXj0fvGadht1R1+jAiKcZXrbbo2abei++Y4HboziMMu3nk4
FI8oug+dg3kKPhV/3RfVR67r9gHKcVev/mxl9e0DvIPTPfTpqa8euGh3aOlteMUAAh5YVSZBhsPN
p7K5dtmOIMRtXEX7x2zybafGSVTXQ5jzOWz499XbeL7chKw6ldvgivKXAY5RueQDHIq5zmcTqRv6
Jvq195t4lGAGHMLOaNPmatdpyZsQ1z+XyK2L7Eemd5tdOQX9DGFc68YfNP02eZh/tQ/Ts31iR+Pb
Io7OoUqMeItn9SNTvE1F/m3lfoMXzUrd8UjMRyo/C2NEiHTjvvDhE+c2uHIoSoReSTXhO8qz8cV9
dSJ0fQKpiJz7Bzupv2YR/ud4X4l1IlPM3ao6kCoWhTiWxYtFv+RbOOaacdXgMTqSc4vk1njMFry+
aI3uoKHagO7Sja1YOLclqvtT8CwFRuTQZ7a83JfFhw8hyF0NFS+1RVDEAddhPcvEPfRHfsrOMrYj
HhnxVlhd4zZUsF+0T+Yt5bA/BkJIObY/hGnHPCVnR24VR2uUU40bd1NVg6IaU6zFtwZMQOWPbM/j
5Cai2568O91mhJ+yfnD6o4mTefradMe63TDffzzbB85DjRjPLhJdlFF4JhrxWCQA8o9lkv5xkiwp
HsVrelgOdmJe06i+Av069B58N8QZm8gr3bjp/pOB+GgNil3PY1m08+yNx9dX78jP+Vdg7J2CZL00
YWLG+RNsDxQ/W1wpOk1WDN3Kme2VreRHMX2zulMz7qnuvG2TYtY9t6ugcQQ/EstCrygpRGhKulUI
/mH5BYZXI81jaxnmWhnjcbmYkRMNR/9JHoBCfBKn+6aoEYwaa771JTAxQRXy4eyTk5tvjKu7Hahd
uqibInbNgvE4QrWMsIqdCIRHSZDMkRWJT+ap35hJY4NqoLnKU1T+USjS1ABG99h1v/N5I4ur/Qjl
CJ+JgyZp2xmPDfh8hrA5tJERFdFy6M8k5FEWtxsfodsGxdpNZq4tof6IrtrSRNmiWQNB3G2XjCT7
9lk5sasaxTTExzGRz1cRXIp+57iKGdcFG6vJgfRz6Z7L3DrM2S50Fui+YrPCBNZzejOttmVxNgRx
WW5VXuh0RrFas21Xo69Fd/TcL1XxVToPjtyqctEojalGltc8xcnTk/EoI/mn+TREN6Xp474FqbUZ
4/F92oT3u0n5v07UVCPMAOnMVoAji6N5pEc7Xk/LJw/Xbzdihypy4z2qY6oNu3PKhp6PUB2ndU6d
Pz8jKrKhPR/vg6mGmMU0WL7jYf0gR/HmOLO+i27DoqhGNLcp352fhTNMmVPj7jIZs3vlNh/Oy1r8
MaY8Bd9rvcSy6/x4WZ1m13UfOdd/T1g61Zi1oBg7MvFLdN9844Eau15wpho3HgYQsKdDwI/95L4w
Mn0aO1lsHMQf35JMNTIMuP86GwMb/fzTj0I+FNPZKM629+W+7ug2WLFht8z8fLLM/jiS7075V9A+
jfXGJVI3tGLDDaqn7CnA0AZ21vzDjHjcwhP62BubamDYCFZadT7u6rb1J61+ia0i738uWB/YqxoT
NolBTZpiYP4qEnpBm1LkP2UPIrYieuqOW5crjWhUpF/AZYkJJFM9ilsPQPdx1kM1v97fUE3YwvwP
nK8s69Se8AnVQ3p0T/S8HgFWFuH9EW/xMeqWf/v9nel2cm7cmWIKq5N/4Xl2Xuh6mpYtjD6NxqtR
4sorCAkWnCvU+JKCdHvpk3lI3CnZkJDGKash4jFFz3u3lHjpnc0/7qG4+Ano/5aDG+ECvXnt0emo
cvDKwS2AgYJZRFfE6B2LWz8L73+BTv6K0dqln7tGYXZHO73Y7UUGz2uz0Sqmk71qtGuKpkmJV407
PA7T55U+Zf2ptbcCjpqVq3HirB1Qldzf4hIuTVzmXcAedlgl2zhTdMPfzpp3ijn0fkmWFYIh5ZcC
sMzNdyoP92WuEYwaJK5l6/I85/wI4iH5jIRxkFiVXV7ZUvEvDeBtNjZAozYqXi8C27SyOkiIuV+c
4ZxvwZfqRHP7/Z1owEgzVCKrehQkPxBUAjQ/561qG92Sb7+/GzoNas8rPdYf/eE1d87e8Pm+yHXj
qldi6hv5MODkA+B2bHdzXDdbPR663VSMc2hTNNbPWHLfLWEhn2Xz0Ocva72nt9Z3TZWuvbYA0JnV
GJ/ZPyvyjVVtyMY9cfXb4IqNoqyAZx0rIe9yiOScRanza5fE1VbdZZGgX7rdBjKnCwlGn3N/4xqj
2Uy1S9duG9rnncGP2Xor6Q1I+ZODk2CrJ0g3vBKCLmaHDxXuwUd3ORhtMm/drTW3VLUtt8h6v82z
oj8K6+c8o/rTqsKhk/EkXsayDOvNDsjbQj+4eagU7RPpRsBCIV7st2XSpGUIiJwqdLz2VDhOwiu5
1TGik9Tt93fWKrMxFWM34sZnPA7FW8Y3bpK6Z5WnmCuwXlDRlGILqofiV3YaUAIarcf2oX+wEvPk
npuj+bJPTRXrnWyZl6yeu2NTIl8SZHHg7Mk2wrZUHF+8aeupYZAO6z6J8blyNl4IGofzH8zeqjfN
wIX6c9EkZWf8Bfo/8NFyK5x4N+4KYZtqz+4IYqeCo/j82FHAetRNzMiWj9eop9qgKysD2d01648r
+S7JM1kTWzZhQc/OFli1bobb7+/0UhROnqNHFJYGWDTnPOcvgf/Zlt9K+fO+1mi2QO3JJbKgyFHn
PWo9uqhC56B8ECDT8KsNYDrNCesqJ6w1ZZmd5cVw9FBIHA7MEVHBGvTx5/5Oz6+i+ErOvdQmKRSf
d2EBQFwx/74vHJ30FeNtM1CTLqvVHUu09JHqPLc/pqkO3eHQODvlo1ht4QS17xUGbq3Wg5tdM+PN
2Lo06USvXIgXzx14WZDu6FZTmLa/qDlGi7ULdNQ1XeW8NecK1I0TZJNm2YW7qGatxuS+2DXOWO3C
reqRTDK4DY3Wfeu7ZW84Y812qh24K6gNOiPARbgufoxOtIonGfzp2dtY7DxwHcVcud22hmvBXOvB
SsYVFMZiT6M4fLDagGvwXthuC6HQ9pPhPjrFN7l1SGkURe2+RR2+KKubmvv8cXSOPjul44Z6f1Sp
eFu1cq7itG7RN3+7gTyDyvU4XYszCA838wCaVCjam//tH32QbgJQGuOPsXUYwiFa4wHx+jk0vwTH
9lC+ZYet8IQm/QeuoX/PhQ2Q0+RgriFBdCIpD8Gv4dU8kHi5unG6cdnUzqJYrZxFGyBkfJsFqd2k
PQIsOB6/k9AMt5OMmjyWqfbfutbom4WFWZpX73N2kscCKbSX9JMRWZ/XqAuj/n/gWzmyH/ctWncN
UhtygUQTNGSA7Kwv/rP/6h+KJI+LyImNR9zh7IictjLWGmVWW3BFO+O+dTsxG3qqg78BlpFvYdRp
zkq1/9azvHqa7aU/5n2LUEPMhGhcI8SnVXXktllmvIBoac4+3xeaxnbUcgUA0crJBkjWybW+Z815
NfsIPRxRhpiP0QEwq7isyxTdn0tzo1frFdCJLYqy4+QUOHXsD11oAME0b5DzGulLnRXHYV72RZzV
NmMuUIM4GdigjJ0KhlaIS78Fz6Lb+9vv725LjRDU9W+241hAZb6Wzd9ii6HSunmUD54iapOxxQUZ
uh6PV7ecDrlhhx4VCfM/mdn/AL2eSPSkLWOPfn8vChw3XPznYf3r/uZozkOVu55YY+8gJwm9a+2o
BQp9QDZy6rqRFZfmF6zzwUeGMLr517RGlti4Veo2QnFiqN6hU+Hh3cZlIcPW8s2zW7Z/3WrWk/sy
0e6Hcv+oPWdA+RmWPiQLSgF6RLfC7urEU3J7WHlP01a1xD828MHOq5VowMQh5rRAq2S0HtjJ+G0+
VocCTzlkyJ7IJ/O384oyuK8d/CUmfiFX99P9b9TsjlqqNsk5qKwU/sZf8jBL50tfpRu+RSc+tToN
SBiDnwuIT1xkUpyqg/dJluEYeiHK+K5OHXobG6X7iJszfWeTJugWWd+t8MfGc9pbYQGc1n3iUaw9
K3i/pB4bjpYVZEnnpP0TftlCvtd539v3vF/3iGAs6xZy4hkNySrCcWVxw6yoncsDLx8l/eoF7U4h
KfZSAqzQXhhcfdujp0LMj3679YLUyV+xE7rOHB2ogpwa6h/7xQIQ/lYiVyMitYgrJSDHlkDDOhlA
d26MKe6awzQ+OZTFtGmOa5U05hZUgm4uJYidLpM0hgpzTcsc0uqLNL4s6RyunXf0yWsz/ZysjVeC
5ihUq7zmbsx6I4fATECXCkQqzf/5rHip0qfZ/7H0Ox85ap2XUwQVBW0mOQFS97OLMp+wc5a/71uG
pgDnP9QKToZslFw6QMGnMhzFjJKp6VDMc0hSsH/6Reiar0AqiAJjTw8ALvr/XPzemUvqZbXFCC4Q
gplTvALcLZrWrco7zcPtHyf2bnCkqD2jQKnFqS3LBwlFCPM1OwHb6lrWrRvOxla9yc11fODq/7mU
v5vI9Zog76m3nNbM/VYzaZ8zb2iOKTofN0JeGnNU24czBKMMO1jMU8aaL6Qun9yl3rjD6aSkWHrr
sE54E8qhTEfQ8W8im7Y2kmAMrCm9BsKj5PNQGKR77R06+OWGF9aITK31sjOfNDXFrMQMfg8mYGP6
NbuRNMnsdF+bNddutdir7SanFlO7nAhArYtn1riFcepYw/wvg7FY5i+Bkm5762C8udz/qIDzH4hr
wHFKoLrP/dlj9LDMdWj2L17jJm0zR1nAImbxhKRGlJf2eRW79g6zKu6t7dauWlrWnzvihWMXhI7M
TxYfQ8s7GN4uikTMooQnGstdrZYW9blzc3ENGA2egqmoN+rONKqt1s6RvFiKuTG9k43n3m/PsOmU
kBJmu6HfuvGVm0QnAuQaqeudEAgxkoXRCqwO6bRz9Tf9fmf6ebs6djr5qBUyc+qcxmbi8sUFl22z
B/EALtK8fde7GQbPol3mG97JZcHwm7gmw3Hvso1HgubYMm/vlnejG2zOF/QwVufGByhMcLK8NO4d
pPMbFhtd9zwUVnzfHjV+xlQeDXQt0g4Ry+pcoFc0mpEbf/UBZ/sUFMQFQFLQxLUps41ibl08RK2n
6wvTYgOaTs589SLHPHNTfmnLNklpEIPIO27Bgjj2a1i5+TPNrOM6blVc6Dyb4k+DlK8l6EqrMxn9
r34wfio4SuxxC7wvxg/V2QHHwL83rGNWNUrCm/Mo0S7niCaPComei/ujf7h4jK44lJT2srfmtDyP
NjvTqXqes+ZQUnLeN7ziSQLiSeqAEQEdYSQpJnaykD5Al/CGy9fJRjF1YGF21LN7djZ5Z4RwJYjW
BnRDpXSiUSy9NeQgy6DB2sf+0AdlwmV5XPkWf71u7bff3xlily7AxOIlO6drdsktepBltuEBdStX
bLwcwP3FHcbOwuSHitvf+iULc3Bd7ttUxbCFWcB/04pB4dujsfoPU7dGIxpS9w2vPHJEYPFuMOub
OvpRO1ZHQB8dZiS27g+vk7tirotnrUY3uBkiDSkqtj1wD0ylvwfWwbepmqpskEPMq2qpLlVnFiFb
2ZPb8l3GalM1RZnlCCBalIsLSBfDkdUL/qIxUlm/7ovmwxsUxlecQVllwH33l+bij/mDb7HYne0f
6E7C86k+3J/iw0MBUygOwQtSfypBkXPpF+NK6euSi/OEBu/QMEUsl2WP7WIaxTGMPiWgBW4n4DTJ
yK69CKCzMQeNyv2v+NDAMLziGuaaVXNu4CtsHzX5dvo4gJW5LLbwDHT7oLgGuwWrDL+tfgGwj0/X
cGJDWPKnof9xf/0fXgKwfsVBgHdq6Ae2TJdxAZt0zQ9mL17ztLi4vE6W/IEM9rf7M+n2W/EVVdZ0
YEmcpwtHcLpNuGclqfVgLd+GeQsU9kODxsco/mJ1ZD9PaT9dpqX/CW7lKVpLsXUZ022F4i3c1m5n
6k7TpWDZQWbdw0TxHsvKyArc7/dFpJlCTWMGS+Dm/bROl6o0k3lMEUnq85Bn5cUZ16/359DISE1p
9igEXxyGzzA5fxR1cwQf3s99QysWDeSadKqQ8bq4hYjpnF+XdQtiRmNmai4ztXsUh62wA3D8dOJP
Pv5VbgLX68ZWTJg5/sh8NG1fxJwltGaflpEnzLGS+1LRDa+YsF/KtkKKbrqwmcYzQHdmYJlzxjfu
Vbr9VNSyySejH4sRBlz5v+tsqFHMUO7pD8cZpibhfM6FDY8zXahVXcG98lQH7GyLXec7hldOGcD5
eqO7GOOFZDzOunkM8efA23wLDEIjezX/VjUkyIvcmS6tC/B9VA7WWQoU7S04PY3s1cRUZi0BILoh
+zQNEsddj266VZusG1pRSn/qWpHZQlzaSUQmr5IcsctdCqnmpUyg8IzSdqcLIeRn5a2RRJgjXOiu
piPsqnKkOKytUaEoJlAUgyCgEDxK0SKXrJPfb3yBxk+qKLgWNd3WM4LxYjJjjGpbNFB6x35D9az7
4HZzsOf2jC9RzhOPUCKngU+XFUAf9kyuo4k0B3Az7m+E7jMU0/XFmjIPvHqXokVGeylDJh67oAu7
ffTcNlUTUWm15GjdhYEFiKmkAyrzu60aKo1pqammpkSiyUHkFqXnP3AJCo3mKrdomzXKr6aaaiNo
ASSSjpdlaU6NRLnospXs1w1924t3by262ENuplg2jtrzlDoxghH7tEXFQfBHnjJCcPtwivSXBcS1
Be/dcDK2ENA1FygVCiEve4+Nljdd5gIAII0MYl+uyWJOLHKn+sFGuu++XupkpBhwX0yDyyYmLtRA
8rq3v3m1s1GWr1F5tWpAirwfbLuYLhle0IbhJraNlmKPRZ23KyIPnVeMltee3QYNjLZulrCb8tAl
Tsjtjfuy7gMUm5Wl58p1XptLFXjXyc8/t5b1NBVpPPlbZD0a8atJMoMveIRS7HMxD0+8Sh/6YWPx
GptVUXKpu9rtUmFk6ctEDnVoBfUBLHMbblk3vHL/IwzRtcLE5qYNgDLKJln68kl63WGXWqr5r3I1
UehkwXR7z30ug+CXKaadgrl90TuvEASrGLMhx3M6RZ2MCYCtQ8nKOsRdvI7vr16jOGq6yyMkI+4K
V4zr2WWxUP4ji+eU0gSNZhulczrFUewWsfrAt3vc1qbc/S5zMwb19UZ4Tbe1yuMtD5qZc4vAqHL3
6jmfJzd9Wga+oTi6hSsmOy5pO3IH9yiHpnOSyzE9gLFtqw5SN7pisiy3TXNFOvhSdu6DOfuvpG/e
dm2qmspiRcddp4VK+qZ/dIsgBsHZGyBPHxFR2dAbzerVXFaGmlxRlfZ0McBlRlJxKNp039NBTb8A
tzr3brk+xBz7n05OzViybAvSQbfumx28MykwpwYlX6CM9dhbsZWnIpE3sqh9glcMtvNZ4APzG2dh
SaArZrTK7msfAO2NbSURdR9w+/3dB9SGkfdjcHuM1+RgedVjSed91qRmXiZrtvo+hb7XMjhT9L+0
M38B4Gd8XzgaY1XTLTl4cakPQKYL0t1r9Ti2nxb2+f7QOqEoltrbAdhe3JsPttCJmYFrssqLv++P
fTsm/pNHtamKg5uzokVQCNeOtSqObAgikrZfgPH0sKz+0UTk7v40H0sHpAH/3ldhV/NsjXAH0+wl
3YIb2pQenHULFkE3vPqmbeuW+wUkZAFBtpqDYy9K0NpuRZV1wytnrN3PfuughObiylRE0lv+Hj2/
DceG73t5+ipWAbfmwQVNF7Z4ZEm75Ncy2yrB0y3+9vs7kypJUDIDREoXIKD/b86r77Zfxf64h2va
t8Em+e/hM8MHkXUAvbdRcFmm4nlN8z1FGBhaOVoLtMlPPijFLzYKd1Nfns1p3Tm0crTObu4Rz8Nz
XDjQw9KMbWdXggOrVqyVljQFaglcmAtc2Zk7aGhaNqzoY0cAqf5b1tI2VqSm6Xih1BjiIQvmA/JM
r/dNVDO4ikuQBqUs4QrGS96KC9pdzr6zVbasUUG1bIJYBIxFHaTdIZUE1rI496ZTP2zxzulWrphn
yuYx72glLoudW6FjjMg1EPfPPrEoR2pVTKBRs2E+Yw6LT4eTVbT7lFClDZ9qDmS9Fm7Fm0UEZX+h
1lbcXyeS2+/vjH6oLM6cDkd1765pPLRNFrHa/+u+SHTbqdhlWnmimSTDk2NBBZFnJ8M4RpabH+4P
r1u7YpuMGHM2VxKvPX9xw7oGZxoeODs9rUofXnEzW9cOYQ708r92Qvxesp3mqULUglUsaMmEGwZv
mQh717ViJ9+8fWnEosIPANob7/jJgcvqXBKhQk2Ghke2xKLZUxWplgm+LC6HLlrBb+Fk18D7QSq2
Edu42cp/Lxm+ij8wVBxsrxJP4Mw2nFBQBPSKvn1r5789lm/MoROPYqcNMZqhqzGHUTXA8gwOnrWh
7rqRlQN0sICkumawpdXzXx3KnSgt5z+7dN2/zfnOTsegFmvFcVggGd4kdmVZD4jxVcm+0VVDbXku
UTGF0MMS/M6aFDCOW9BuOn1RjNTjAQo/fLyQ6CB5FCxpFw0BilarYZ8XUFEImmY0TE9g7SzPvnlO
+sWCwu8Ti3KMBsUcjP5sIyrQGH/nRVMfSDNspVc0uq7CEADmuWmXFWc08ixt0pvjtzQth4NjswcJ
FvpdX6ACEhROGli+QcbLaj/YZR+5686j2lPO0t72B9kAlO4yL4iPk9n66dneVTTVvm1VMQnAdZVn
wsdx6haAgA9QsOs5wfd9UlEMNUB5vr8yuHZZBwg6GL2ROLa/1V3/8UvJV5nCba8ae7fGyvtaHhog
Qk3+8sJZd+YsPRRdv+HHNIalIhGsRZb5HfJPl96YQMDxt/DS4zhvaafuIxSzBaFGuazpKC4pAzMv
a4aQc+dpWfiPYCiSchbxvq1QLsEFuuCKtYcV9AurH3A/kJeSsI0aUJ2IFPtNvSlnAbkFDtHbJXMn
bqzmVC/+RqBA4+/VMh97KJmde3hMVi6Q7B0En0Mn3dUsZPtqjU/a5G6Adwe/pAUPV49eyJxthPk1
YlFre+ZWInAySn4peXDAi/iclQ6AUHY+4dWantlssHIZALJJiqixuysPaMh7etylMWpNDyescgRx
2ovbu02PoiE/kDFIBfplQzwax6ziDxC8VEcoe3dBAw9NBCvbIwVV1aMcTRvlHtTZ8HD/JMw+uO2o
1T2pbaWAdzMHvOVJVT30NbXb62C1k8fC2ll5PoduZ3LTAUKBYy1XcHmk8yOhoxeQuOtYz+ZwKjqR
PfkGkLdfDGccXVyYMqDbuXW6dvHqdFWahwvqqs08tOpJMEAHVA3DddBaF+DvhjIf5/lKgLBcO1HQ
+9T75YDKlX3lNTIGKCq3HccOKzm0wcZrRiNfNS9v96iKXRbkhx0HJWv2MJ9yGZx4bXlIsU77/Iqt
uPiKuwvqXOC/+NxePGcyQ+KZv+5roMZ+1BQ9c0UnHI5rwVIQdqUAJn9ZCme6rp5Z/dg3hXIhG9fO
LrAz4uKtjvt1bFr+uErLORvc3ZeJ89U0/Vy5tOz7+Z/CmiAqbXs4ZBl8QTEE+65PKlm9EKDnznk7
XNoxX6oXcK30/ITWEtxD7ktJ54CVw2OeTbOyLdZdgtL7vPpPzrwFJKYbWTk5MiNvyqKo+WUKelgO
tYX/XRT2vtIFXy0lcy3upnREUdPSBc/UmR7QC/eSkXXjaqBZvVpFlrrgcSPzilAbyHcjAF7ZJ1FZ
W4jmutFvV4Z3TxE5uiWo0cFHBVY0ETkG7S5cIJ94f09vkdgPnKJaS4bsD3F7MXcozK3BcprBEJY4
I/nSRI7XlF/HCYGzo+17FQgPUVi+FWPReSVFl3yXA7LPRHzbnsrEMaxHkJB8L3n2CXizGyeXbgpF
qaiwDct1sOsoRz6kHtDSSPunk4DoJelf96Wn2Ru1pKS3Gq82cIu6mCmaxARZ2k8W3UXnhxCuWlWS
r2T1m6kYL429fPIlEDnIrmYgDK0olclzujZOi4U7XWQ0zXNW5bsSab7KrNF4uSGKaeEXw0LoDFTI
5HPZlP3G6B8eBoDsVDx1vQrbm8fW+Fmv5FtBW3YCmB8L/WXZKkS6ieA/FoEZlKt4NzZga12G/K0O
fsxFgvOM2UPYj1Hbf7mvNR8qJmZQdJ8gqcBz3hg/GV/CzCQ/TCpC0ZIz5fXX+1PoPkLRfVALy9bz
xvytq0uQqOGmcTXMJnbqqM/31JITosaliQPS4p70xk+6ZjE16BlgVWenoRv5e81Gq7HpckbejhJu
/JQe2CLIGLtkQt/tru4krF4xAJdRp/bEaPwsHRTF0OpHjoJLcA5urP5Dx4Dhb1v/zmlPhfRai7L+
mpmylaGbjQ45iHT25w2/rRPP7fd3E1DLazsHya7rSJ8XL5zLL5sFhR8eCVj77ZveDS3nzszkTNur
AXAAc3wOah6a1pA4+aV2R/z6aZeOqpC5GRPuQNCg9JOxL/UtVvXQoUQsIF9ls5Ug1G2DYsuoAHbs
ysy9c24F5OStJsvCAqjzG7usMWQ1Zo0e3Y6tJjbBN7Mw9V5XZNqQJ6TpxtVdt3zFip2pQ0zWmyAh
14yXurnm5bTnMU2IGrW2p4x26MnxzwZoZBJhueJnHYxb7kejnWrUemHIZVY+tpbaZtQXRRxYS4wQ
bXxfczRyUePWTZ72gxhv3s0dk6aZw6x92zeyYreocWhs1yyHt4yCc44U36vR3/D6ukUrFlsspT0C
IdY9u2s2diH1yNJFmcy2OnB1Mr/N+85sO1fYPV3d7K0b3ZOL7phypNdtdrSPMcChMcrJOwaBvdoG
5W+d95K3HdIFMZNfLQFsFS6BS2LHnXVKDSMcyBY+suYU8xXzLYp+dltpZ2+rUYcpKBTKz+btX8HX
eiuppTFhNZwNRl1JO1/456BYuseU1qBryNoCcB9BFvLC+fu+Xum+RLHk1KIiLWUxvDX92c2OZv/W
yDdE9swxD+/PoFEvNb6NTp98yPlq/ET5klGsABTZgqvVjXw7J94pVi9GOQokcd54OsWwjQcz4/u8
kBrVNi0J0k40pZ8BpPTVN80RfHj2RjRSt2zFlIELAn+WQ1/zboocAMIs/rixbI2pqbi6Dg0Wa14h
EUaKA83dQ50Z4eQZG8NrdFKNaIuJcIZ6cu9kCRdll9lTy4ZvTccrRI/qjcNXJx3FmlMxoY1XzMbP
YAQhgWvEchePok+Ip1htO/p5Dy667q0EhbRrt5HX0Mieh2ifoqu357ob7dXpu7eWGd87w7kymm5V
R+okr5hpDUaewGHY2NRsQtmKkAwX0OIu0//ur12jOGoIu/EFLQqfZm8GEHvbwYwto/2UF/O+x5Ea
xCbe0IM6Ks3eUvbDFf+z+u9N/nvfypX7sinc/3P2ZT1y4t7bn8gSNgbMLVAL1Uu6s2duUCbzC2B2
zP7p36fy/i96PO1CqqtILcUUts/x4fhZmAu8W/oXo2drxQVOdaSddbw9uOls0XvYbpVT6dR59ZCt
sJWE3fOhCFN+WA5NJF/32A6GxdU72aQvW3dzffIjyZMAqsl8gT6fcxDzTiPbtLjXUHuTJ0eQnywg
AbwYGfMFBQ8Pyra/noq9d7o9T6YnaEHrQ2PbIsT24oqPB7ALD6mzvhbuvJMxTROkBa6XjjW0bhgQ
RmJ+qJz2TJM5KkfQYF268waGtKOTUseplKTMu/GvGhwcK2kP47AXu6ahtdiF3pgrl2zx4gwXvE8D
WsQgT6fDTilumHq9hYj+eepYRFYPXjOkJ6DU+sPk2DQo/PvUBBnT24hNK9tcFZYXl/4AYjZ6t9Zd
fpoYWoveVg3LOk++F7vL8qPd3Dr0WLMFG6L6cNfW1PuIhSwa+HqXiODW+kJwoQ5f9SfP2bv+Niyu
rrGbj7JZkxQ7P2lEduRNMT33NUu/3Pfjtci16DY5bSnwMcSYHfBuWw9rKV+hkLXnB20ILV1od2m6
vrJd14un1T2k5XKYCc2DsqfnYYUi5e3XME2SFr+5ndQCwznnTGZNNPRNdc7Kyd1J0qbRtXNXbb7D
uyV1z7gm/b0W1nq2i+wuRzlsUC14oTozqbRJnPM8uSKoOdjqopY79ZThl+vE3dXlcvHSgcTM/zTZ
H+Z257g1jSv+nfD7CbbznmWTuC/7y+psZ7bdd5ToVF1k4m1Qw0ZimZy26Zfy41r8vr1JDDtRvw5M
bE4sKTAZKX3q2ZdRWUFFP2bUuW8T6jeBgqd+N9UTiQvRBkBohh6/d+jrOrw5YF1PDWLJOxKPWRaO
m3Xo1Xhf+tJpuuk0125frSSu2GvTd4H90yLfb0+4aZdoUdmCRTWQpk0vikK3X4iT6vbwe9f0/U6r
WqfkbkVbdavo0gthj2nyFYqLoRoOs18HaJHvrKfpGVpkpvZcKhiLuec5d9dYrfaCNh00CqW05bHK
myEGGmyvwDHMlX6fQjwoktoulmFxihNPGhUw0OZ23sQ0uB6uGVUjSa9r3P7uKnaoi12Lt+tkvLMQ
+nXK4jaZ7YgOk1T9M5ELhDy9gga4pYsSvzln/TORZVAS576Epl+x+AQwG94odYHaQZzx9KCqnf6X
oczRabtZYTWdHFV6mfNX2xcXO/3s1f19NZTO2U2c2Wm7tEkvFZ8CQvuQ49uzaLOdD0PTb9eq46Xu
poY2WN+SpSqg4/fO7f5W3V6nyLR9tDgui37JJVXuuZDbt81RPxpP7lylmIbWjlbZK8lrHymi9/4e
5vFrtu01HQ3ZnmnRKwo1MG9ySAysY9BnD8n8nTc/LOe+cl5n5/bSb2co8ZGYL1WIMupYV/nOEWiY
E52ey21ZoOXYuGdSiQK+JP4cwOtpJ92bBtfq4aEniatWFyd3Q17TZAjt2b1zSq4r8eaQItgnlWoQ
QWpuThudX5p6u3Po68Z/M3Qye0lWtX0KBovHLmIeh0AWK4tun1PXd38nh+mc3KVe2sKl2Co9y8KS
viTNl660grb+lIvj7UcYdqMuRMuBYID1mCCxNaKvVT+J7KFOn8o952bTqmoROvrwUGFCQkGTuMWD
m4GLGsxFu4mdA8T087UwBbSaVtQuSUxhIJnA4Jp92KyndK/oM/18LVY31ykT1ArphcnslC/VK23V
TjAZ1lan5vq47ckamWHosXjlPTqJ8ir6OBCAHTO6tefZasVOlje8hs7R5RXpZ9ubEABWGskuD9me
k5whwesUXQrxuxyIcxI3C5C926s9LeFQ7fUPDKurW4onWwZitDOml3IbwtqD8SD4nM3/7D0ihOnX
a9Hbi8RJc0FIbHefizwPbXiEjHvX2aZJv/79TWposkVmziIJijEkydV2tiBV9ZfbYWsaXDtYlcVa
3yMVDpGUvoyp/+yld1lOMKazc1llpQuBydWF280zA4PWHtuLV93Fu8bwWsSusoPfiJ1751aIz9Il
Tmj7RbOTzUzTosWrNaFZINZFnJdM/KTXTx7PaqedKHp/t1CdmNuokqsNt7SX6z2AEDTwIFYjm+1w
z5JSXd+0IQlnEyu9c9PIR17b3jEbJvuuiaG6dzgXci3JiM1o42q5ZGug3L0PBNO0XIP3zT6fbNU1
RGBBYfxVHPuihDJr679CdZBHt2fm/TQAubp/P6EHg85LZI5IypwicLY8AEzzoW2857a8y/yLUZ2b
m8ulYxvHBHnO14pnx3kXI2+aHy1U1xKfxUVVk7iFVUE1kKBu3FM179kIvL/lgZn49+QscNDoHStF
X4IyXHi5ITpOO80U0y/XQrWzeNd7FEmmScn3ueg8uEZkazB1454g4vU7778FDtVZur4LLTWoL+Pj
spIh6T/16pk3n6V9YvysYMF5e/8Y3kOHRUHbbsqEwHtA0B2WpPlJXv/N9wLAsAI6LKppIAqX+1gB
1uSo0sipWKud8vL9IgE4xX8vrrSJP3dVgc6QC0EWcMaSj9R/keln6y71fkZ1VFTRJbLy5zaJGbSU
cqhGeruGNqZpv/79TWJoeAeDDgshtYr5YG1NUA8Md+B7pZ9pbq7L8Wb4govWBtqfxFv+CHl+r/zO
+w8WFEHl6+1tY1pXLXDHwfG9Ag7cQIdA/mwag03u9Vbft7PAtGtRa3dUpa7du+fBS4J+enZU8UNU
IqTkhbKHxMJVWAaRR2bdGQJaKLM2KaUosJGSoU4fvdlhAWTG8IS63HMlNWRpndKL7xQ7ldacxHa/
nBKXHETfPxZuFlZlunMCGx6hI6S6emIbeOVoF7njIVubszWVvybfD6ATugMcN2xaHSY10i4d6Vx4
5yovV2iYD7BIynsYJax9Et3eV6a30IIauZqwRmxJDElwCowaPr646/RHtiTlg/Rycrr9HNOrXJ//
NkCaohm3WWWXxIKE/uetPvnVz/uG1kKb57nTLR1myW3mo5uvl7wXMFpzdg4eQ+TpVF+QWZFUszG7
FGBk0OMmDrd/tmlcLaKXDLCiDgJ7F8sF8Hal4dYu4e2hTZOtBbQl0sHpIJoTtynFLWeu0mPhEjfq
bXUXk5VRHRdlW7SToAFAgr1QIYhMET6O7ksPutW4B8Be25Zddinr5bQpgHOcvkC+Jl9vz45h4nUk
FPWY8t2FppdptC5XbMgy5jvRZDgGdH5v1QqW+4rhGOAsAIsMWLcsAKg6m6KM/HP75xsiVsdEFazj
ruxlCgmUvAtgmh6tTRfhbr4KrpTH2w8xzZEWrjCk7pUSqX+WI/9Yr5B9tNfmLnIBozo8KvPFBl1Q
ijYPmQNpVw/putcCM03O9X3epJmSkzXd6tE7j1fJY1HZc7jmQ/LC3Or3uhXdfaexTvZNinSpWgC4
zxvJw4rU35qR7BWIhjJUh0fJdHHkMGJ28uJTnr2u7WPJTy464bb7vLo7L/CnwftOsat7jnfNtnCf
Xj+U4PQTbGvRBEra26NyNuufXtXuERYU7XHupuqba3nZabLK+ctInPFlbqyf0EUEBoGNVAVWVqRR
N8xrbHtZirba4r7kxOk+LqtQOyFriCsdFlLksmbL3HpntOuOjrhkPHvt+vp/naCHkag9m3rD1Oum
y37TqFx2DdiP169pmuIKAqY74UJgrKeIss9oRRwdBQrn7SgzPE93PdgI7GrgfuKc2345kuynJYcA
1m64FpVnmkLMnPy6/SDDgfAfXFk2+c5CcBMNkTM4zNvVicqX20MbMoWOKWucNGlXGCvE8PIBJT1V
sHN8heOCe5cWJKM6PZqBLaS6tffOaz41J2VXAO7kPeXhUvXli41Q3CnoTJOk5bxRkYk0A1xF1rz0
vcCrCqc/ACabDkE2E7aX/QwpSoeZ4W40WezOTmILhBXoKwGczi9jBdlVke8UW6Y10bIgLmFtb3U7
74wbtTTiBRUXMW75fYWLzpOecgtl+yjEOfVK+blPiOjCahblnsu3aR206kWAeiMGQVGSiux3nReP
sED/Rfo9Wolh/nWk1px7Jcs3BF1VLx5aoXYfFl7SHJ15dAJid3c2cXS4lpiLpoCbkjj3XWU/ZROq
PLtz7L9vh92fK7R3ErgO2bKysvKste8eCt54IoCK6byFoz+DY5VX9WMGrewPbHFIE0jaOuHCcREX
cNCwP3mtVcU1xX9KqNV+WwuyqSDP2vFCxAoNHu6Ij8225nY4ijm7b9Po+C98tUypXwF7NJR1kBTt
BzGoT7enwsfZ/t5MXPfRmzM/tbai92kiztxSryOONNWQh41BXR7OuO5lnNZHyBjxiMI7Orr9SEOA
6b7rOAvmJGOTvFzZYcRLw/4+wXlGdSQY9ozizvWWOpkH99letyUo7HT84OPicOfYMQSY7rRebM7Y
1+2QXdaOn1vVXWqrO9u4F7tvcrTP+7mDqfYiS7DB6k9AQwZ8l65l+uFaR92lGW38Fo30seX5ya4m
O6Qi988LLCl2VtawmXQsGDQ+eKIsWVzY8KW0vw5gqNpnOnyp7N8Nf3SmnfrLkIR0M4eVNK7fpbO8
FNu5sh943wRbdebq911LoOPDJt62jeN28uKQD9wV59lzdloSBig21fFhfTX6STF63UMWt7H1RR7d
aHICWBFG1nmp7/mAhZPiddrehDRz1nLNc9rEc/qUiq9ODTz5zuf8uwuMobVsUY3Cpl2e9nHuW0d7
SU5Vjw8nkUSikBHQTCi7f6R7HNj3faDxNO0kHnHJxsTmd/EQ0aMd5Ydu+JCH+FqO5MGX0ZiEdKcO
e9/JD4+y/z1nhettq9WtmLMyEifvKI/8xX7y/7KOTtie9tjP74YgnqIdzuO0+H4OjYc4H5CemqTZ
LrOAGbgNF6yd9PRucsUjtPzRdTTL1Gw1sbN8kskLCJO3g8K08lr2GEshgSuYsfKWd2D0yeIUCshL
WC/ZyS5cFHwkQE9jJ5EY3kJvD1aVS2F2Srq4HtKwlf0nu0u+3H4R09DXz4k30WE5ozM0TtLhphhD
Q5BXir1j2rC8OnOSbNVs5QP2K2xax7BIRvlzypoOjmxbv3Ncv/stx31Pi+2kA+BoENcAHL44nvUs
3PJQJSpwvTb2/D2dO1M4eNc3fDNJjkjmBTpOTYyq7koZacIqJF950MQWMtVeOJhe5rpEb57SEwJY
xrD08TwMpxqKIfkpjWGbEaT5XWKAmC8truHVskwksft4YEOY2NMrq/t7cGUYWgvmSYzWkjleE5c2
SO5AfdjTTqwZp18LYtbCan0lGFqth+RUH9PDAHxZKL92cXVMj/4OcOUP3Os/xR9eQQvqtdycrBQC
y3xpH62DjTompB/dl/o8HeyQBekHeVHnPiqf9kjdhujT24eVLHxorOCJrmOFkJKOqr3rr/fPVu7r
7UPeJcssZwydxX1sP8ooiZKzf5o/kegutRg84rqR32zYWU4q5zYekfvPi3qx9oAahuSq6wP2paAE
WIcm5qf0rE7FyT7RQ3/a42YZp0YLZ+io4AED9lP2OEVDDKuVj+KDFaFBE4mdosO0sFosN61y3QQy
6nGvzlI9U7mjAvD+/RrmXIvgMqlA5il5H/s1D9aWPwxlepbTFmQdQY/HiYS9BUXzj+fsaea/21jC
E7XAHqyu7xVd+7gtptAfH+rEPgqLQdsgDXzyT97vAWhMy66FeWatbp3WQx9Da+tB+UmY5fbHvLLD
pJBhan1rqjps2d6lg3EXaNHeliUsFgmWSB2u5VRzWucA+pyRfVjPcLK9fbwa3klvlrGS8mQgWK4O
WkBiGw6VRQ6j74adFEG3/SpGO7bsaudphl2n98/gV1h24Cw0MfOizTuO0/H2W7zfIOC+3jdrPV6n
c5miSH+dItCP0a89+Ic8bB7XqIrGyA6rqD7JoA/TaI8KbtrqOlETihTu1JSkjwUTgG7/b3VeRT4E
6WABTKge5+UTwBQyTb/ffknDPtd7aQOEjxa+JX1c9tmBkCdJvyStF63bi5u+sPQuCVFMpZYZqKh8
PnLZxwvrz15GHrmE4h+oGrP1aU3nvXawaXvrnbWh7Yc5y31Q0S/0SKPulA1/tjc9ZBdoKNyeM0PJ
osvAEVyKZIPA9s7SGjTXKVi2LSykivpOPcBZ5r7aQm/ZL8NQU7/w+9gpxyjDweBZeXz7DUwho2UB
+N+oPFFY9UK5p2ltn0W6JwJpGFpvDkKxERRsjv1r0+avpRHfcAe586sNaUXvB7ZNpsa5bRX6cxyU
998NNCxhzXKg7AerX32m4Ou+Z6P5xyLsnbJI7w7mPC1lXzgIfpVWsO1oJ/BPDgB2KP9zjp42mn9p
phr50aHtUr6uQM3139MJKm5ft76om9dlTcpkDCo/h0FbqLwmpx+2HFCNT9OiVIpjxE64zQO+VuQP
IgV6JfI5ScWUB1WWcfIKsA1FyzNjLS92tq5pdbRPB8Da6wFGPENcq/Qh4V24NnsFq+HDRyeQwo5o
ItXkDvHVvdBBT5jYSJMk3amHTb/8+vc3ZVe5UJc2M345mzx0eq4krHQn0ZuG1qqLFt7WoBGQAXc7
fpRmfVwNe/wx09Ds3786E9XgpoUzxM2aH9rEOuY+u6/Y4lrhQNmaUApl19h3s0ByGU6JH91OD6al
1NIDyo2RWBxLuYKeLvsqanh7mts9qyPD8HqHkKkWJu7tdaek2cOmymMtsqcuv+vmnft6Z9CZ1Mxk
0ozxms0nmAWcqN3uTMw1TN5JCnpXUKnKTquKwjm8m78NjRVQLh/HqfpS9XeB2PHrtQidty6FTzx+
vQX+Q8YUxGxwko3lTg41zf3172/CiNJldrZyG+OkFGmwFv3TuizR3DR7Rp2GHa9ryboo81K1cSwu
IxHaUPGG2u/2tjScuzqFVELgB5dA9hAXeRaubDpmoxcAdXcEECj0aLoj0mCaIi1mk8FhS869Me7X
LepcHOv99OCTPTVp0x7S4raiaN9kTj7FTt89WW0dVbSIlwVYU7Hcl+VtLX5popTbpsUU00ZGixxP
NblLhYD7On+0oGs9ezSbYjGVMBvdfrX2FDKrfL29xIbdowtyrnlruV0tp9gHgnjzk0fHHe9bVp1B
mnkLcAeFP8ZLLmJeDIELaQ+gks+3f7lhc+qM0TFvGHcK7BrS8P6hnUt6TH3v5ySHJsqcKQmTNtnz
hjfNkhbEXV9UtmNLpCHifXeseg1rte2xdAzbX+eQYkfCjGcbR4ioV6eVWA9tMYeJ5Z9uz5Nh+zPt
sC3njatsuy6D6mDmkqkLa60tKF33vPnlzh2L6SFaCKcpm+ngZ2OMYud54ehx5PXLUkPtPGl2jgLT
NGlhPM9iTXJajjFqxEe6iLDyu5e15Ifb02RaYi2E682tCrESJKGtueSV86Pp673vF8NP/w+n1Lbt
bYIxText9QdvYg+uYJAUH15u/3TT8NdPzTdHTM8X3nrJNX+O/GARfmjIcnDbO+tMeg3AN8Pbq583
rpqm2Kor5zDX/RaWfSkfYZG2B0I0TL5u/UpmbrsVc7FHPVxtkXUMh0L+vm92rrP25ueXkAWrEg+z
U/PipIABUTYOM1Lt7BvT5F9f6c3wfg7V1XpFeFGIB7BNvhbZBpRCu9OJMw2vRe/s86X3vWSM8xa1
1Zg/NZMXjXb69b7J0eJ2pqzKug1FQ+uWIr+anxdXX1zeFZK5wbii+Kp3zkjTm2jxy0kmfadfJ3yu
kJhYDMqr6ri08846GDLQn/bOm3Xo7Tr3AaqeYj6sZw4k2marl77/OoGMdHuuTL0OnXLqjhQWocU2
xAtalNNGH5Nk+Vgl4jtkTYLZkpg9eaTcCp0sC6CHfN93h84+dTpv6T3bwsdBtT3NdPpI6V5iMjSj
dPqp6gH4ndWCodc0qmf4iJbBQPMwo0tYcC+Y5r0T1LD6OhUVMif1ygtUqXbufO09/2mkdUzcvS6e
YfWt62PfrL7VFhaIrqhULZm9qKn6sI1riDv5LnCmbqfgMCQpS4t0XJpt9UrW60da82Av7UM6LdHt
rWWaHS3K8WFZlWxDihWqOvBuDLzZfkrTYufKyfTLtSiHmXNZEvhDxT74PVm2PWWzu5OfTENrUT1k
aKzkHnZQA01r2mxH2RY7k2IaWjuR22HMrAJCLTH023BtP/qRly97veb3N4zQyahjU6ky6/MZPT7o
ERWujADbvzj9/K1y/G+3V/X9ClXojFR7hHmhkGoCvKH6PtjdT7f8KCx+zDPyVLO9GH5/7widmrps
GU23ZUYFz9YXN7PirW9OznSXjBBkQK8T+Cay4F0wjM5iTwjW9NxvyyGxxpO/+3nzfotR6NzUTdZe
XYEAiE9MerL7Jz/7MVZVUMFCxPKXg2o/1L6/k8BNM3XdaG9epfY95eCsnmJQYw6dzB8r/rsot530
YBpdi2FLwPtWrnyKZW09LOkUWE326CvvcN9m0mI4ybdiLAg20zI3EZ38B5ZN59b3zwPvX/faLaZ3
0KJZLNB2dxLkoWZOL+kyH2VafRtt9nr7Hf7Uc/9t5widr5q5OMfmayICVTjwp/mL3dsXXjgPKsvD
gdgSfPDigYIMUc/kRHxYONoLfSm6+mHd5BHSQBICi7d/zPvpReis1mGt7I7XSOf+sjw1/vI8wqXo
vqG1gjwHUwfq8qhFuk70Z7ksX0qrojtp0bBGOqd17G1r6vtrvPfsUAIlVxD2uk32z9u/3ZAYdRzb
xBShnvRQ7XtJSAp5WHA2hVmyPvCy3HNyfr/uEDqiDbQWaoPWjWJtysNNLQcgGHuUTvOhJ/MhdwAC
c2S38wFsmjAt7CenSctVYFPP0hk/d6RcjnxE5pfJsNf/MT1Ci/2h6TpfeASZRXSvSaI+w3ztnFbb
zpKbtqoW+91WOpBE7dHBQq4Pxhzco7zJ2jvnRwt62hQeZ0m2xF1TPi0ZPwwyeVycvVs109xox/gM
p1dfEgxPWnZM4GiMHldc13sFiGF4HbQGP5n/i7U0PVr0k5+Hibrru1r8h8ta5jXL4SSP5pUfWqt1
SkAcJL483I40w6r+B7jW2EthMxwY2cqs33OOc3XYxJ7sv2letHNb0NLyoM8/xbjLCtsaZhTLFljF
dt9ZqmPVAFPP/Mkp5pi68i/mKOvS8vGbPeX0vuNU57Bu7ZQ6aTsusV8OfpRN/XZe5QRodgfbptsL
YLj6FzpOLReDZLJoFxQEcDieaIiLQtwfdqFgvySc7YquC2aoH9vDXUrfHE5lWglSVILgym6Jndwf
AnyyogDJvJ33MS25FsgT4VTlVr/EZQ6OXwYOZNClBe4FPc/e+RY1lGs6do2708Rz10LZXNcn4fMA
lw1+WGX2aXDB5Sj5w+pBA5xsdA/5b4gSHbvGaNHUNSFz3CZdG8jSz4MFnss7mdUwZTp8rbYhcD2l
cokb2C0FVjq2QT7y9ihxj3pXa1To8DVlLTgYxDLGXbop/mOVEKqR4SI8d3t2xoH6D+sMfu+X23va
sEA6moV0IKdKZluxAsyPpd+8cQ4ZHIeLHGY95Zd8msMBq3X7YaYA0sEs8Ahf/DL1rdh2VOAlwCzm
/Rn06mBz2hAXfAEoLQfb7aLF30OcGOoTHdhSrTWrrYpNsVvWjL2sXS6S37nf4VaqGKu29QLIcSe2
Otx+RcP20zEhbbe2s2f1dlxMKVHndXCq6uIt87hTbhng9kK/xqgYCJVUpCyewyVioQplVIX+gQfw
RgPYqdthChreQ1fBbIcKZZyHxzRVxO1n0tzVWhA6iFIUbpmNS7fGhWVhvYGtm9aQ+lm2dzvyp838
zjeDTr2uHZCLGWr0WPbnuZxDKUSUz/6BMUDCsq+j00UEi78A3lYXF7X+k2TWN560x4yc27aLmmnP
oMoQW7qJBehrqbJTtsQcJPAmk+D05qGs1mArvpEsD5qmCKHWft8Jq0Mwl5oNQjr2AvmXPANlOU3D
eltK2Ingibc3twHyDLzLv48jSEa68L0d1lhU3vO88AhM4hCaiRcGGJeX8jMrmkfl/11sYL3PVliy
PeSqcVm1w2qsM1p65YJEpf4uiw+4UejhuvPRbfFh6NgBtNbPsgaZ9cp19J2o3cbA8j6k3t80/0SS
xD4kJd/Zw6Z11SrUvKmv+AjMNFCUgZQgMxdtVFZF6PtppKY2yCbYD9/ZdBU6WLN0WgbEYQvlYeod
avrNc/DtmziBxYvHJfcCIfaEvwwvpgM125lMK+VqjbusAoXkL9vNTlTNIUmsVzg7Brn191wNO6WB
IcPo4M1qdBJQ3us1tkrnLwomfjh7897tnOGc1mnuOUQqB08RKyYFqGFg26DXvj5aNNm5qzZ8kOog
usJRi08WpEevp0Htr0Hv2sE41iFx2xBKV8K+s0jTMXUulr8gTm5DTGs4qcZ6dWvnM02c37dD2rDk
OoquhY5nAd1HFgNO98TYD+r8rMb5APRP0FLQSK4ItG7vs9d0/usU2Wlx/NabchbnqxVldhqo7id0
OQ9J7wfMWoKhjAu7DNDb28lYhk2mY94WyGXC4acEmpmtdjCNzIrg4Prj9tyZNsH1oW/6g450eCln
TuMa+zadf4heBKxzghVqvVn70SqGnaLC0BjWCbOLBN0ZtSAF0ad57pYvPpw+oe/6uqTfwZS6Lx51
ymzFCSuYEjYQwCTKHXVave7j7YkyUFiEDoVLE7bWXbtscUJzMsnYEcih6Hiimumf5EQL94ftl24G
22/lAFEbdFLNuCSjDpXdioOSc5isic6b2SFpp6Wuw23ZEvHLnWo1PVuL03MXTeCCCVSwaV28Ok6T
ufdNvw64aFyrEFRxGadqDPPEDxSOt6m4lNlrOYqdnfpHZPidukXHXWwWRY4vEYlzOB6GmJ6LL/Lv
8gGOV8D+16dlDtXOF4YhKP4gat/s24WB02AzW8Y5DNg70R1hz75ThFBD4mXaMc2gbZxO+KKInQ+e
H9Sf/Q/qpwIsn4T0OeFgwQVJwM57DqmmgkQX954GeLCuVgHf2Kf02TnScxWiWH1ClB/zoxftbN9r
W+6dpdHxGJmaxmSsS7zUpz4P+lidkoi9OH9lzwpULxL5n28/yPCtogt+y1UV/cbxHFH/j6uL3X7r
24cl22lPmXaYDswgeVJmSCX/9xrpecRr2M/2X83jdhhCdHyi5tt9L3J9wTc7zMvamleqLWIX0evX
sIM6J93rCkfG+8a/7r4340OE0yMbnEfjbeoCPkxBan9dxWvt7lR4hoSrC4E3CctlmndFDE2RADAu
asfCOqYQQBrmncPDtNbXvfbmFWbGkpaveISXfxyn13rAsdcdEndneEOM/wmYN8MLonAlhuZH7Ch8
TSc8gh3ynZOvhbhn+Y29MgydtZ8rK7TKJWTJl4LvtdlMP10rr3laN3Xqijwu+BrR1T8BcnJnJOuQ
jBm+Zz00jxACwRRtkQqLVxi5BW5Aw/bS7n49m0JNx2C0Se13WIFrqI2/xeX/Jwz1q4jZ8RppYIfu
pAxDDaIjMtKkElz5qYy9Zv5s0fOYbC929c/COcAY83EY9q5g3l8VrvdXrSKDl3yNVjwEyNygW1eY
yVtFv7Mw7x8bXO+set5WQZaqhapu3g5By8GgWtrPq1PvnEvvRxvX+6hVAjO0oWZXNRNfBuXkRM3Q
FmFf8NBq9q5d3q+luS4Y2PW2UCyx5cVn//Q+zrkaLUIUM5DjOWTNC5S+QzHdJSHIud5ZbWv4UG1F
nV/qJj/5sj0BeR0pKCDek2G53ka1UDQPmQUjPGguPA7Jr7qNWLJ9JMUeO+L9FAuFDi3/SZ6qdMKK
Z8kH4v+Q27VVDxXrS7P7hWnYVHonlS4dZFitBoK4JAmtoYxo14RzpXb2lGn46157k2IJdfggLHgx
VQsLaUdCWPVGQuzxaUzDX//+ZngnXRco2UN8dYZrvbUIAK0UvAL3UGKm4a9x/mZ4aGelUM7E/IsN
+ZsBzzLzCNDNw+39YxpeO97qcSibTXIR5553oLP36OLwXJt654A2xLPeiIL6p7/U8yYvlbWAVyMi
Uqkh6Ep1zNPlr9uvYMh4un5g5jEfPACaXXLZgwqpfuQe+33f0NoRN1qrgIS1gGuV1f8954sbQJx4
j9xrmHq9X0Qk8ASVhZUdShWKnEUj6G2Jt7cvDdOiN4kyuHmJlvQYvi6KwObej3Z17voG5XpPCJC8
ycmgBRHPuXx0uzKWaq9kNM2KFq3+uGUcUgYQ8WuKr84ypIEruueZZa+3l9Q0/vXvb+IJAnRNWgxF
dgFK7JRn4lfZjiH/f5xdyXKkuhL9IiIAiWlLUVUu3Ha7fd2De0P0dJkRYhLi69+pu/JTW6UIlvZC
qFKZKSl18px+21WPp+ozxrC0OZpp/tONGZKyAi2Ab4K26WauhGqZFw3P17JIQdPozoDgF3ziLwtp
8/LVHrfVNlw7NTGrduUWNrXGAQf3S8j/gI82Ri1jkC9B/uv2Auj8UjmWggEugFpSFF1qK/oN2pgf
ZWMqPuuGVsLVR98kwJYwPuuiw9xPpy4nx12zVguJdr4UHQrbV7cZ2SnL7dd+6HJDOGlWVq0dQq9E
lNYIHt1+bI5M0DiYyvtpMmkW64a/bu1vXF6ywZ9ENIbgsrdPa+Yn+DHHLNqZx9RioZ1N6BJcG/Av
T3YqC7xLT/kFSl47jXP9VW9mXxXU8QMOKZ0MnJs+JQe7Xu8Ky/RSrPEZlT/Pj3xZtBkFpzb3GD9E
XJRnD/hp04lZN74StUvLOjaxvk6DMXzkdvEjxHZruOHpFtb9f9OUIFKELL1fpEHZg44dsHuIJGWW
iTfq/TsLVauBM21b5kWsTkVbXSzwwvrWGhcdrmNF9LnpUnudDClH90OUwA3qyKlIyMOLX4kDG0RS
byhKQSPydvBqMpraJ+uM7ugBwRni8dy/lJXsoScAfpA8/4SqkqmErfkNardsXq+jAwQfHIlZ5V0g
anJXg0IhYZuoTrd/h+4TSiDnFhoVHIbMTAtxsHOagFw9XjNT/Uw3vLL1otXI2drZx9Yr5oPXFilZ
voO19Xh78ppA+EttdXCXZpoRCByw9WTt5/bAHfvX7cF1U79+9E2SaHqnAtU+2M7HgseFbO4aOYDF
Pj/vG14JYsIYCBJLDG+XxTmwmkeXINCMHf860yhxzJstskD5Gl7YHDz6czDGkNfeaRllu53dKcvy
GlOf0Ry41FsiFnDN7QQZUrVDls2Qpq9rbLkb8cEkkJ1dz425mA0er7GM2iW7sarptghBxVx5nxfO
vbVNhqE1LqN2yI5TNkEEnEJ/qG/vhqn4uCzzH3uxv+5yGbVL1gk6yuwNw2ee/QRY3Wn27ZceDEv7
hlditRqAxqkDCWbTid8F0IOoQLfb7eQ1oSqshHmWKDruh2gf7iBa0qSZZeoJ1NldCdW+bMrAX0WI
ltIonfL+2lR3DjwTaYFueCVUV4ePntX10QW6EIlt8dNSF+fJ2I6mG14JVZdsYJqXXXQJB/JhY/6B
BtaHsTFpJl2X7+8XDKo+y0QlqR3fbyP0O433w+zGMsjvW4Du+LKv/Yb+9RQzMm6HIQx0vZLXw3Lu
qH287ZSaaFXfXwYOgYU+qKLL4nJssfw4zSawt25opQxV+dy1OJ4cL8KXyeo6UL3fGUrqc4tLIdbK
Jth8Wbpj0fTxVDaPbeHe3TaKZknVHtgc3R0r4HPARo9BQqIZyFOCW2FSbd/2feDqqm/2PlG349yG
PEJN9kMRnIHijKf8xL195RX1jWXtmgG1ayxqlFWnMZxRK12qnXcHVWZ1rO2+yWfYvhDOT5I5xy63
/8jRVOnV2V6J1q0B67lwEK2L91zWT14zovf1Q2baQnROqeytARAxDgHj90XM86FB68Y4+6fbi6ob
WjkRj06ZQYmtg7RKKc54brz0wS5lPErVt5WGk7wvhxra1ss4glrOG8Vw3vzRortOS0TtXMu9aMtH
CocMouLQR+Wd3+N6stg7h78u9ht/p5SWXrWWZdq37on5gCVu3R3U0g2Wfz/DE7VzLajQ0jq1RQ/N
n+WEdr4HL6dn20hLo1lY9cWpghzFNLXwmbqtk8pzzpB22GUYqr4xtXNRg2txRGYvNiQyluAGl4zO
drjtku8bhqqtvnXPZGChkHBZ5DyiHb6wvkOE3fvciWqXuApcU0llaLcRUIOBxiqP+DkbITQm2HPn
Z2AtXpMhrPcV6dSOX9S2SIEjfZnaXvbMfcuOu601FTB1C6wcQCarIq5ThkXq8imxh+gUGA99uqGV
dLaiclZskF+HoiKVr9L3arweknY0gOV0C6ykM1IW+YBuGQij+eh1t7fDxPITHkgN/qNJxraS0rrR
oV4WWkXaFWVabd7jItz7Kew/9I13vO2i7xuIqN2/Cw+Cql0kv1Rh3r2ucnK/F1GU7eqJJmrfrzXh
xD1ByfkyD9H2OIGH7tjQxkQ4oZv79f9v0to00RWPxMg7K1rcCe6WBbeT22Z5f2FJpLhk5o0hNDgx
dGbNCYRlDm1gneS6LzGQSHXLuSLCtZzowrY8QYa4IwEIvWrT7HWGUdzSbtciD4G6SlsBBaQMzfpX
qdjP+0yjOCXq0FCjdss+HazIjvPWsmIwbyVuPRuSsmb2ajvqBkKzMNg8nOit8XAVJ1r8XSpBYEpW
zsRjJfwK9T+WQrsvbYvup5TVsd9J30XUhtTQtl0UpWGa2crPVW/Ha93/2uz5n9uW1xlG2cYbEGlw
p8fsg/AZ+lZxkVkGd38/0RC1C3WhmwXci83SYnMS3xMxIPf1QdoBLm35v7dnf7Xx3xc1oqopFF6L
GwMrWBqyL4vzVJDPo/+hzFK3/d6DZfb2R94HKhBVR6GQPRvqOe9Tb6QnJi+WlX8m1vYAbvwUh+a4
FX0KCPi+9KbqKURdYbktx8OMLB16aXASf7CH0aTuqVtuJYqbCux+zoTldrHxxl1V06MYJ9OS60ZX
whjlYkh/DQ1Lt4kRNJsP7EAgXGfYuTSjq72otO47CZ1DII/Q6krd4Cw9E4hK46tqLyq6ybstC0pQ
U4XTaZnxvN9sXzitP67UBDHTZH+1HxXd0bVEpx3CYZiwrDwOOvaTZ/L5tpPqhlfimIMjcq39laW0
ne7kHJwmRq9YdEMw62x//eybbTEfVnceJmR/r/POeBz+ONq+gRdYZ/vrJ98MTTc5++UIWrAx6GPR
NOj9wXmqPnetwTSaJKGipQpncSG+gES05c+F+xTNKOyOz0ObOuKS8315VIVM2Ytnz1YLA03jy+B6
T5XDXm6vrIYYiahAKZA3uos9ojEug+ZvTupPtftCpn8GAiHCCYBL2aYsa052/amd/tz+pm5NlED2
amb7eJGv082il9XpIDDcfhp8D00n4T6PUiFTBQJ4DTNkVdItcbduL93gfL49e42zqmCp1nUy0YcZ
S33bh/B8/iWrLMPhXGMYFSTlgobPC/2QwXemKVm5NcflltkpsapXkAyZELW6z1z//yYmBjRMjVs7
srQZ+WnKq0O1+B8j6Z+DcTD8Ep2RlIge8dpRzxWYgTnLPlR+9JB1+64YRO3kQ69vVgq/g1vCIG37
pWoh4N7hgARy69srrNmS1e49XgXzFAiEBCmqg4yc+xYFCIjrHbqhPa5oZhu7h2UShq/pTKWcrDtc
r7MwHFjaTQU4QaLjAJji7R9ytfY7BxgVNcWy3IX6BlbBndAsAVxZLUmCNiPDlqnzIyWOZ09aG8Rn
cD4aywOyYDyHHyfxQzaGoqdm+ip4Kqt6SzoZ8kRk1enc5UneFx9yax/cA4Tk/x8GblhEzpZ7fboM
kIzJpqeoqgxv3Zo1VbFTRTmtEYNEcmrXMoqjQMjTzId9UBKi9olzkJlO7YKJo3UHImhbwtAg3hDT
surMfv3/m/QwtjPnm01xSfWn4xhdn4pBW+gIg210w19t9mZ40nqewybRpSN7IuErlY/c5DA6s5P/
H3rjYmxYZHdp0c5JlaNAtrQGX9cNrURpW2YrNq2tS1lIYwganmRuejzQGUQ5NQ98CwFdjYrUboLH
LvAPGbdfoWe073Kqtl+iqZvmpJddCrMnYGU7VUZP0RhFBUwxSAqSZsRSLu2L7/MTEzudREVLZdHk
C6vx+xTMXFBBKcQXKDyx2JWhbciNAXzindyoNlsORSXBhk27NCLPTv9ag3Wyzp9p8Gutfu3Kvipm
CsJ/RRA4a5fO3Dmi2yG1F37aMhNFs+4HKGFaQwdb+AWM36L7DfSfWf576e4t73U0sf9ojrYqbCpw
g7LwR/h86bwsFBxf90XwUsiPJUlIYNqjdD6kxCwkwYAEnbDZUlJDApOBfRO8ZftWQAlaz8Mj9BZc
/VMUHya3v/ilfRg2edw3vBK489oX8yyxwFTUR7K2942N3h60KN0eXrfAyvbqRAy8gw0q2GFPTsRq
z2DaPdSFk4Zb+dUnvknmQpN/VOSUJQVzF8dFQkb/vsjRw9+iv9PYQqQ5JaiYqdKV/Up6JOWV/M7l
S+d8buQcu5NJE0o3/av53uwnXo8WomrD9K3+ofEf1v6Xn7/eXgHd0MpBuaOuO68SQ3v0ue6eXfnI
5qfbQ+uscv3km1m30dqvfudj1uIfQj90/OvUjfGwM/f8JSxgA88d5jB6R9Bp/09NktmkaKoJWFVY
oOG0yQqQYadW9z3bwgMdTe+hOnMr4ZqXTtX2VslTzvv7wBcnyKA/0YC/3Da5bnglXHOLBuhey/q0
c/2j45cHp24vs1ucbw+vW1ElXEPaQ5Tc68s05y06LGyEqv/S8zpxrV060JSoSKkZd/Wps33ADKb1
TLz881Czff6oIqXkbPvbRGccnbpXUd8ztM7z6VCwz7eNo3EaFSmViap2K3ss04CWkX+34g8Ggs2O
l4btXLO4KhVPVC4sbHB7ujSbjbbgzHXjbKP/Wq3Id37h+uU3EWsRYL0y7rSp11ePfvGnAv8JGfa9
KII67v9HL7pWisWG/UlJY/AcHkKx1zTKDitaVENKgrDa3ODO6sujI5eYeKaHVg2RBFFb2KHQIby2
wg5eTB5IaPpTwL5ZNUsg+Q1WGGj1ev4Hq7i0fWbYGHVrrQRy6EReG1Rum0Lk6jSgz6jI5oR7JjUr
XUlMRU91BFzFE2dtGrZPA/1dR/RY9/MRXOv30cIeuiqAkG/wzKf12DcyuR0hmvSh4qqKknnbNM8g
qGrDP5TiyDKcfZeymBCTVosmCNWW9mERWbBd8yt41ZOWRN9dPzc9Y+jGVnbhaO5ljwpum+ZtdCjF
+jvYnH27sAquKsIFV+cC3a4ULYNzVBwF2RKvMtEkaLzpP/aEN3ENxHINEQaKzAFvEq59h272pPNM
SBzd8Epg52FVdsDKZBfhyqQfA/DKjue2MnE56uyuBLe1kYlSt2/TOo+D9VmYjj66cZW9WNYgXK78
jqOl9do5a6OTxHWkCR+qG12J4DpblwhETW3aOfJ7U7Ay8dqtOdyOJJ3F1Y2YkWwbZMXTaKvQaRPO
ySKvvCSLidZM8wEVXGU3dRg6NQokrBPnqnGSjeafomgwbMUa46joocCJws4SWfQfXUA9O485UGe7
TKOih9CFVQhRFRn4xiFRnYcJAWf9FOzrzSIqeqgNQAfTtzVPaeNAb777IECOc3vmmvSoooZIVjme
G2DoAgpcdGjq2ILwvCWCc+Pk+x5HVciQgOK1YPPSpW4ZnhxJ7/y12nd4sJUwdS0Qh23X45W9dbED
0UI7/OlTQ7Fdc1G0lVhtrNpqWoJiSRYC0wNxxThr5UkuTmJ11hlSBLv63In/l4HsdqoCP4PseJ4d
68X9EMn8yHxTn/K7jo/hFSMBTxVtk2evKZunz5C2mGPirj9v+0+Ec9Rf5R6Mrdho8LisxShX4AWm
w+L/bptfFWoazkyTwA9jKca4mefk9sfeXRB8TElvPPRkV14/5nRVMoN7px7tmA+o/gRPbB0Nwaz7
SUqeE23f8GYVawpBhA9oXo7LlUEyo4wDEIYRNn3m1gurC8PX3l8cT4VdRaVgjgdZJRT7W/4IgQc0
chW+bygKv3+IJJ6KuwLLy7ri1WVN8xFCV2iDz/ovwj2RoINyaP4UQUHUKtCxNJmUyd9N4vigcmDx
6iarS5uLlAj+2m/sLoLyCHA8hnyl/UHXRPbmWCFtsoxehR80crTxTtURvc6npm5jh9A75kFyvXEP
ch7SUEaGjUP3k67/f/NJu5xHXOJyJx2mAKSLwd3Ii1NfLXe3vVo3/NUz3gzPi9xh7uaKtPYhwB19
Gzx238p/bw+ucy8l9rdq9cKIMJFyC3fCsGhZHKGeb0i/7zO1YrWV8Pe7kfozpGnTAToFlLaHtbbP
QQmGqgB8My2Pc9uP3dw6CpodyeQeCs++DPvOmPi8khCihnp5CSLUlGd+d5IREGh2MYOuap1+7LOf
kgw66jMghRqZEjqhebNx1ouo1+a0a3QV4MY7AiwJVIBwuu9Pws/uHZQibw/9bpEZj3BKnBQyKIYh
752UZh9675d051h6WTzzl8j+6K2G/PJ+rvRUuBjzQI5aS6z/mPE4G8qEN1NsQya89X92LDxN1p/M
tNVoXFmFja2+a9dZ1axp30GAKxutfyNvMaCaNTGoosUsVrilz6s1hRLdOQMZtO1MB4l279uLcTX6
37ukp8LDyqb3MnutMbwl7prcPo+2LOLB7eLZd863v6FbCiUWpC9IPrlYij4PY+YB9ZGXp9Hx4w28
w1lUx3147/Jd1WG4lxIX67biMEHKNYUs9X0ztQkh5ccu2oVJI56KGnO9ATSQY7imXdg2Rzo58rAU
/OsuS6m4sS1yS4CLEHUFe+FVnZT2x5yKmDplXFgLkNv/1tYu9Rj8EGU7DCUUDQbZbEAYFcfOKqEV
OCYQ5jQ4lsZvAyXKA26DQoAz2CknnwgqQbMcjluTGfKTbvjr/99sTVbIVmq3bEsH9F+5PIuLMHuc
wJ16eyE0Ea3ybblexy2a92tq98VT5JBzgD7b20PrZq7se8Avzl2wbdd9j11Cazlx6j9N7V7DKPue
6CMLLQSwe2aNTw2eAYKMnyNhKlrpZq/E8pQ5eblAsz6tViehqHnnrLsPN9N9Q5OOVF4tusxTR4AN
T6XcfpCiSSgIw21IncTc38XdgFLkNU29cR0Rjs4EpxRpXkESfHUmaHz1nBp2N42BVLBYmOd2j/u1
A/h2B6qYOc39u8wzBa3GPipebF0bWUiPCuh3QPuiuu5oThzUSRi87vJOlSF+gx6vPYf4QFB9z61/
x/4lW0xiAJqgUrnhXRQLSNtGDmpA0z3eBx6zald/MNb0+sk3axqVEfojekwb1e6zdNaXIqtPRd0Z
DsLXnPjOLqniw0TV8m4OMPwS/IQKIhFfsuKxoq+hb8oKOtsoYdtGGe2lxBek5cUV3tvn/Pu+FVUi
VnB38xcP+6FVslMwrOjM9u9xyzJs7jp/V7ZbHGybyZIYno40cUt5Z0HTMQvkHjQv8VREWNNaxO86
HH8g5XiIWm+JXQgJRyUHSba1q1aDj1xPqm+8x3KDxmItx14F6bKVe+5dw2eIUQrb5J+a5VXhYf3W
5UHmSZGOpJGHCte0eIka02VHN7qy165LOK6yxiFu6d0fcxYtp9GfTOVs3eDXhX9jHODloGW1jms6
OQ2L257kBz9wDcur8R6VWKsKm9LOshA3TBwWDsW8LXE4ku+kwIXttvvrpq9st6BEnlqol66pVw73
E04Jh8YfrOO+wZWopUVQlxAYd9Ilc6ES04fQyrO6Kdk3uhK5nsc9upJIpCBO+2iz6kH2ncEqOrsr
UYuGQFDqRYja1V8ScA2dor45dM5Od6fKFptBtW0JCaIWi3sYqXvqOlMjr67MogLFLDD3ugKUaakv
5d3W+j840n09hh94Qe5x6z9CzyQBoU7i14vhWK7xIRU5RjpLAhOC+52Nh6IJXH64W+47DaqQMWd2
XD9YELorZh6W5amQ0V0v2GWXC6kM/EEXehANxkKAfu+4cnYeLBMqW2eU6//f5IVxsINW+DhoTm2w
xNGaD/dkXErDxDUOqpLub5sNGdMmE+nUT/9W/Qa0q/vg1rsEdoin0u3z2uV2RTF8s/ho37DpP6Sr
dz2/Y3AlblmT+Zg1DrG5KH+SIbzfhiyOSpvt9BkleIOFVnmDEEsZF6fBnw9+aR1ZMxiSmsb0KjoM
DedDN9W9SP1qSioL5di5SObKpC2t8RsVHVaxqO3n63mkAnIRFeYpERvfpdJHPKJcai00gEx8KLCT
s4oesnapIf8jdwF+MLqyzw55XVkhWGdwDKzBF/608vOIiuJqAlZoTvcqmZY7edWUFY6ddiATKRbr
ONTNU1fWh2kwEUnrFleJ2i7w0IjjA9od+Vk84N628iGRwc5jrAoVm323W8vctlMHrIF1ML6UEOS7
ncp0xlH22jwfArRoXPMNSul2DmKn6GvYslM0ugZaW51nKnFbOSFYN6FylJb9sD1RIBg/gRrL1BOo
uUOonFrrYnMUi2B52v5p2yc6PUzOJze8m5c/tw2kmb6KFXPsDg+ODqr17fQ7w5vXOmf7TgsqVCyy
qxDCe4udLl5ziqbl2FP7kJVRcnvimpVVoWI2rxzsgxCl7OiWgGj1AJnyy+g1h8wydZvrPnH9/5vN
qsV5uCcctiGjiEdx9LwtDoZfrOGGnKwz/jXe3nwAJ3Disg3HTO4Wj+Hq/1z78fNt8+iGvv7/zdA4
vdpyyj07HcPxUYwQ06qKchcHHvFU3ZO8mSdwXiFgJ25/4W0Qd/n8EbriBrNo0o2KFMvtoOS2j7nX
bvk7KKtjFYRtHFj1Ts9UQnYNwiZyoEuWViQ4c8c6RqE4Wkt7um163fSVnbYHBVvQOa6dhmVdHMs8
cONBWNPB9TZn3ydUFFgZCq/PRlioabpzDZZY6vBPLc8NlQvNL1ARYCFpBupt1E6tYjmxmpyz1T1T
ozaSbnhlv+0aRiFBjXNUUQcnxwo/jf7vvhkNCVk3uhK1tdOWQ7XgqO/Y5HoQfKwLkRQRMzwRXYd5
p6qj4sAiUHGUg8T9yivt4xhGsYQiajeMR5nt4nIlnkqzRYK1ljJC3nHxAhUu/QE4hTuyT3UQwyuX
WxY4WcgpSplRkN/RokVPgn9piOnqr7O/suVWZJaza2H2zbAic86vaz6fXFoZLv+ah8D/0JhvEttY
rH0FRjaZlledF/IvGYcYugfxYi1nVHcg1LjzWPLfXfLNl6IpAlfEADflVlGA08tBz8nKP99OEtdL
7TtupILDttwK7KxxZOripXHMvw0TWETrn2EBddA5iAs3P1hG1KXGZipUzAErPlqliEwrlh9K+krC
DMR5eBUcL3PRx007H2//Ks3aq8AxayiKDXgvN93WIGlbK67cLvGMPbC64ZXQzsoC9S/qXcEl8w8o
sn8ha7QcKlKZamLvY3qJp+LH+tG1y66lAABYG/rMZcLLP67124Yg9RA155yhmLV9YdErpJcNBxnN
Tq2ipdph9dFza4l0nsvyQzkX5OsgWGcAfelMpgR7l29WKwFUTqXTnFtn+w6OiaTcgl2AXhhMifZo
bqysoLg72Z5fxJx7PO4HoKRu+5PONspOPbqsdoLVcVNROqe26z86dDCg+HSGUXZpIQIOiqWcpNWy
njpnS6tuO9RA9d2e+fvDUxUH5Y/jaDlF6KZDI8LjWs/3qxhaVDxAeLzvC0r9GfxTEbW8BXkWeJSw
reNpc47BuotrnVAV+CQjxtcqnAW6+uykGprTFooEyMrj7dm/v43SSAllJ5z8OpM+SaNp5LFb4uEl
k78HlyZZbgI9675xXZs3CZxzK1vGzHZTH2rcVfjHK7cv7lokzWaixdB94eq3b76A9hFLRH0BJ2rF
xSu8Q2t194ubnURjKrrqPqEEcFF4om8lHGm1+S9bNM9iteNhJV/9oPp2ey10vqrEcMepLTJB3ZRk
+Z3wit91ODy3ufPPvuGVIN6CrQhpsGEZBDtK0YIVxrt3LWbwJN3slUB2Qtx01jbCGqzVNxIun/vQ
JoexNDHGa8ZXQU0Va3vaWljjkTXP/fS1lcW9U+yS1CVUJe4SkU+ER7C8syAuOi5GNyHrZkIvvp8/
qcrbxbYgyyn6E9FzE32eRioOvTXue5mlKiSrqahkVYfNvo/C751dV/HSRT92+YwKxBqxK27jNTtb
tPhSjeQzK/o7b97FGwqrK3FbBFaAlJeRNMxw3nLce1qKhBohtzqzKzFLYXUHcGG8Nkyo30ZL8KX2
+S5xAcxdidaWQES6CC14jBWe87JMyNw8z+E+dDUNlWhtR/Rs2qHnpq7br3dDbW1xsRbOYd+6KsEK
icYgGwQhqRyXeylBQThUlxE4x13DqzgrMnVN2bsu7n0V2HEYj+cyelxxg9o3vLLlehVdXfuaavhU
PFJ+z93lqXPGnaMr12KwmKydDwmxVAbsiz85X2yk42A2ERJp8piKrXLsAFeNhZI0X2Tij/SBU3Zw
q8Bw0NTsU8H1s2+2QuxGfTbZwk0zEFoHPsQF/Og7pLXTKBsNVz/dL1CiFgJWbVPVNczfQUuja480
Ky5bLg3Oo4lalaKL93yly9qgp076Y1Lm43Ro7NIEUtJNXgnbiJdgK2PI8WRq70Tj39m5hzeY6m6f
ayphCx12sKATBBZ28qNYoB7GeRIZRYJ1tlHiFkwmUcvnjgBCZJ2AxDwSh51vz1zjOCqyqrNzCDxe
DRO6YZwHeZKt1V1Onv3FdIvQmF5FV6HvH72gK3bBAeVip2d3ItzuItskxvX+VZ6q8KqgdcDax3HM
nP2iPOBohrTTV2AhWacMAtjZgkZH6EON7bqeqM06w9OGZklU0BXPNwEUNBI1rYPHoSvSfhkMmUg3
tBLLVRO1DASN+EWNl7q4+7qMnW6vtm7o6//fpAlrabLFZg1i2LPPYU9jp9vVm06oirdawi0oeN/T
FEKDj1u2gcfP/pL7bhyE0c7ZK0HsM9lWUYji39CdLMuJh3yXlDsmr8Tv6DrWGubXKkC7HSopQebc
GfKazv2V2I0yuwrGtkZew+sdm9ml9sovomx3hpeKtio9K5O2vSL1NPwjjWRSUv8XdN0M03//CYyq
OCspq5l1KFimCzDBNVsegZ+543V9ngSa7DdTV5/uM8ru20DEsOQtqn2L/Aq+waF86b1vaJCIqWsI
WE2iU/m4sinHM8aIH8KGvjigZNDEYVa95G3tJEu4GjYCTYB5SuwWU57jvIzSt53jpdAup4NVVyY2
pOtB5++q5V+Shk5krRAlAXTJEiyhy8fOwvGWN/Gy/Oj5yZt33ls88v9ZQow8Z4HL8SOGkZxrt32F
sqSJRlS3DkoQ93nU5NNU0pSX22/h8mNZ21/oOD+SvdHsKdHc1nVn9x26VcrNT5ZFnsLB1DGmW18l
mnM6WxyTR2m9hvPHlqyciwQV4b66lQrCWoqcDrj+k5Q53Z3TlN+Hkp4bwJF3pX8VhyU9DzjqPsRl
GhfdhvGPuWsbCnoaw6h4q7Un7exB/evKHfLJjViy9aEh7WsyqIq36iuIm4/QsUiHcvYPVSefRlxi
kn7pDSdbTfJREVdLyIkEVz1AzmOReOXn0f4WjOV9FoDE2BS7uh+h7LxdllmVYEjT9YLOB5IVeTwF
DoubtWOGc4PuE0rYziErQTiI3FON1TEj7KVa86MVmRKoboWVwPX4mJV8mXC7syHPyIfFTtrFNQnE
6CavxGzpTFsIPlKCPlnQRuM8yhqI9Pjl+bbn65ZYiVvIUDEkAeakIygYBMgSWv+fIRexzKJD2O+8
X6swrC7rIyHYSFIC0IXAy3wj/MtkFYZA0PwIFYZFSokW2BF+uqARy7YfZnCQrnkNZoPXnJmo3jQL
ocKxJkkaD7KbcNRqumPBcioK+59QBoYUpBv+ui28OYHmgntVC67DNAvCs5iGJFuyF6s2QU01u4sK
x2qh+zjJCqUld1vSLfiNbtIfYfCv65k4i3XzV+JY+FtvjwIVQ+Hzb33bx0CvfXNGEw5RE2QqGGtt
/GbBOsOD6u6hz6sPYLk1eI9u5kr8lsLzCjxjY2EDAt6rlk1JmW3uYaroLt1KQokSxBWvJrwLI1NP
tIHKeNV9tqK6vyDuTGlUZx8ljhluqcxaquv6Xu9dbPTQleLLfZuYCscCGCjK8hzOOdmjfXatKjz6
YWfYZTT2VxFZ9TC31QoKiNR3yKUv+xja0ZdNNIYMpxv+mjTeBBYjZRAuAa52oIG522w0UJf1vUSm
vp1AdcMrcdtHHRhPKlR/esd6aKPitSHroYlMIFDd8Nf/v5m9s0xTPvQlSb3BPTeUJKMMv0fNLvog
QlXiLnsbnDxcZxS0AUZ0Vjf27fEEqWfDJUk3e2Xn5X5TTEvgobjH/GcbtPJjB4ZGvG8/3za+Jqup
kKyy5D4a+1H/8Rr20RPN0SLLj6pnhwAUIrc/8e7eYgdqa+k8OyySWyTvLd49r+RPtqFnxKrugSOM
I7BG3/7Ku4bCVxQvYjKveAEqy4fVCc4M2xdqKGe+b//F8IoXTRmkYSFf3D3k48+iQped+2mR3/ZN
XUn8YEMu+5HZ3cPsnSTLwVzsxeVSGw7+7+Y1zFzxIKtjq9t2FDOfSUyC8SBXAyBLN7KS9idmSb54
QfeQNcDe+i8RY1/3WUTJ9hFBwLo06h4Ez6A21B2k6J7ZYLoovnvbhUmUVF9AF9aPRCbvB7dNPPIl
c+4FiNy2KoNWwFEGwZ7MZgdqBZRAaguWF91D6XyqvWQc08I0tCao1NIna2bpQoSGPcjyUnqxOy8x
uJCy7bEbTb1S/yHf/ioKYPpq3pfUakvcIh7Yv+IIrpy4SqaffiK+0ZNI8kOdgJHdsOCaFVFrnsCy
iOV/nF1Jc6Q6s/1FRDAJwRaogbKr2267p7sheroMEjOI4de/wxdv4au2ShG16ejwIkuklKlUDudU
3MBRGslHx5k+p1Vaho7XxY1tx/BJhzkXp7sOlzx4WmYppjF2g7DzJewLK17GMUS/ZXxbvMIq5OHT
mWeYyvVhFX3zcdzwr+YwqVQk2XEwmLkoiqy5VtZrK8YkbT+nzdWqh4dORDT/cnv1CjfqSTYNlLQ8
yOahuabspRXHPnjZ7soQ4zhJRs0sEM0X1IZRk5emyQ9jrkOmUalcsmcrbdu1W736WoO5270Kdp8y
5ARou3Q8rWcHK25OlZmFBDmC/NdtRSvWLGc/U7+ZAzL768NatYAe39YaPXXDz9vC/9dR+o7pyhOm
FKOTk0NRR6bNa8GTEnyxwv49lp/X5Tv4mA8A7AxL8TlNPwclC+3yc+tqAl2FY5KToYQN6Ty2KS4z
UDr65tk3v+T2aeRZqD1ICkuQM6Gj11OGolVzbTFeGaNfOgws66k2tpemBy1g4BzWgh9ua1K1Tfvf
30SPU2OnJetJfaULvqD3vi0U8Bv3yZYsuqVTVxj2Cv+KGll2wbjofXIlGy5ByZpVLrbAterY3LZ4
KTUGodKGZMLOUrJgsOj6MJlZ7Lg87sB1fHvR70M0mVTmKRhqzM4tPVbN+tA++Sf3sJz913kKq0f3
2J/SaHu6/UuKj5AzoUsLYDuKjNl13OF5fA9sX9nxtmiF95SzoLk5up5w4fuz9ncd1GFQA6rF0TWx
qhYu3ceDbReTkcPNTdVL77FDt273nXI5D4rURjsWgJ281nUwRykbt7Cid41qmVTOgQIDw22JiWUb
YyLGP0WflALtIb7m4HiwxHdcncxSwFOCtpYBjpQ2bbi15wCQCa15oHdRUWD5kpWOZuf4RdA1V8rB
eBkUhxHpDY/dldiDeMlYAbo9Os68NNe+vdbedRi+cd20h7XLeE81krlmWb4YGZrzrtvHMe6T4QRK
u+0ZQ5CwJ5pU92BS4Quk2xew5+uwFFtzdYE1EI3Blkc2xvMinNc5vm1XqvtMTn/StHHYuuCJ5LyM
TrQ1oRvVcRoHEeHxMEXGiR+yo6Xxn6rAV86GdtlAh3b/NSs78AT+HuCQ+DV0fx4pBga+rDGg0Q93
pbZMKqdF+2quPJfCaZhAe57J/LmrTfCu3cXBCfG73by5wbrFtABJ1TbXBl3vLRijO49ptkXhkOSU
KDgpkAvtcXaz2Y0HyqKyv+9pKfMXAPWnEJ4HoyYrFtxhUmbQvDQULlpOg7Z0SZfZx9PSSceQgRDQ
3fowC77fPqgqjUjWPFIRGOiEw8kx88fNdL6OZnu+LVq1cMmYi4qazQzCmqsQX1eecLFhOk9z4lXL
lkzYzg0y2Qv8f9f333KA6Udu5d41boNmtOC/B3ByPL+vnQJPCt+bji4p7Y99tTgatajiBjn5mbcr
z8kw7q/UNcrOANeOWJQlzeMaV3ER32ml8ljqZNbt2IPN55pWWQgSslCQeNTdMQr9y+wFc5tb1ggi
nOuAKYIJszxWoLnZFafG3v/+xvqJsxCBhljEgvOQhWJB88mCBoUocITuYaqI+OUM6GRPgzP3RXDK
x7MxAQUvzcLUBv9rxqJCl2tS3PLyZCrdAG269AgirD6dohZ4gaet7OvzuvY/AZSRamJDlbok++Wb
PdSEYCOW+iO2YSQPyxLdtl+VmiT7XbOCeam11VffIYfemz/w0omX1UtAN4BWLx06ieoLJFOG4Nlq
Gdz9TB4qFs/DpdW5e8UeyMOp/cZ4vpC8uRbeCii27IPXo8JsB+CtGcB8dFtNClOQR1SdpUG724Y0
R1u2kZi7Q0B0DUcq0VL8PAYYwUL1pb7mY3oSZHsR92YgZI6Czqdd0RYCOaUyad1jp5toVi1ZMl87
7415Hiecx7SJ1i1LjNZ9uU/R+0++8QxzYAIWoIA23IGHmV9Hbf7ntmTFEZTnUM0KYIOV6Jtrxx8q
9F0VUTP9e59oyT5Hr+AiG3E6JuKd3flHOjsfR13qQqVsyUJFl9XMWqGRCUikds/jttO9blUqkaxy
WxeeOzUySagwng2MKlWG/20Jcs0lqBAvD506VSOcdC2bKzB6w679QUYaDvz5ts73e/qdV4Q8ZAoW
dK8IaLdn15YfFsuHMC3RYkL8UHTbQ9EjRxvYDvD4df3yqvhbnjYNepaansmRd7tkn/gUdV/caIjy
oxejXNT0cZPYMTsOdypPCpB90N1nYIWGIaRrRGr+hdvrwfMWjfpUe7P//Y2dje1W5Ohfba4meUgB
bzOeRk9zpahESyYsBqzdI9gZvj2VBOu/kOV0e9OVeyA9ezdW9O5YQrYPcJsvGPyNhxDDpV4CYKQZ
T7AoP7d4RAaagF/1KZJhmz1fWdc3+BT7383/HlQnd7zvfSqj8XvEQI+Gjf0V41n0dhi0j1vw57aa
FC7DlOwaNJVgdgAs/nUhVtQyzGlWw+G26Pc14smDpkJM3Cs8eFELoJ4Dmh4y5B9S8y6WFHCG+f89
loVlu0tjwMYcywtpdWRMhF2geU+87zI8ecaUYZzaRmUC0Ro6tdN2PFekee5dEYND9adn5qcJ9NMo
76ya0/p+bOXJQ6d2Zm7tYCAyoe1rP74M/OcQZOjA+ljOOmiU93faC/ZtemPGFeFZmq8VPskrw9T5
lRLN2lWCJSM2Nir4xBDZCjuP9nKUANjBfUdIsuFsdFs3GBHN+mhNS9clKrc6pvbrbekqpUsmW5dF
L1LU9K+GmUcLX46Bszxb/RZxYzvY43aXe/Zk7HzTFilx3ba+jvScux+z9CN3NLUKleol6yVVh1mI
BU5nMJ5c/2OuC5QVcuXJ0t7ywMBgMcTgtmsdSuJbRwz36sLY3UL/vo89ebLUxNy5NfeWf0L0FmEG
99kUX/sxO1iOFZLFininq5QqdlieMiV1BeLO3btV1vSHgA/QBzGdHXwr8vpDA1rM2+dIpS3p/s2K
RpiOg569YGsPzC9eO9ZrGqNUHyAZrVPxIp9cODkxXCp6TMFaOxCUi5rjYHKNkamWv//9jWNIi0VM
xEDoTwag8h9T564b0ZOh/iswYgXA2cPas0/LcHKaMqx6jc9R3C3yqCkfO9Z1Y43nink1lkcvvdg6
YlOVOqQgGpVHVOsFXP86o7DosAS8HsfbB0W1aslcG68s2bzBnW3eEs+98zOYyXO/6UAm//dYe8ew
5CFTs0yzhpR4bM3PYzwdyNH42kUZC/3YTHIejgfjZJ+Bv7fpkIb3E/7eD0p3cEZWB/1juFOWdfkz
DGi+avHD3D+jiUOjM8V2yM1XztZUYl5LXAHtw1L3kTnrnJxq8fvf35x7mw58DPo99DG/+vavwH9x
2AeOQvPtzVbk9Ty542orB4OXVlpdx+O+F+yQx2CFjXrswnhKD7rAU/k7kv0iI+Aubc+bq3fdi47F
s5dsn6wT+mQP7cl4XZ4037Nfi+9ttnQZ1yhPDTnJkED8vByzc30U5+H7EG8HfljPuiEShYlQ6U6m
8zaU8BrYFOtLbx/c5jmYNfew6iRJhl2TjW/DjDQuBfBzRwCA1hmad4xKtGTYTmHTZSggeisOGEO1
dblhhTbk/quCoS1ZZMgWlGXz6PrG2Vq7A6xAY1sKC/irB0uUxGULlD0Oh8p72oAiaBkfuntDdLn/
itcjEcaeu52C4rH3vgQu1MN1aNWq1Uv2y+Dq6tJGy5VXnl1xLkoRDnVo2zqES5Xy97+/8Q+Co2My
5zjvG0jQkIm0RBtz3TlXnBi5ySpHfqALRvQSZe1TlmKCUHMSFQGDPGpqgPaS9ruRUuuLV7/U7jdj
RHbMiGtPc60rnkZyg5UVgNKiC9BQ4gOsFCHtIqxjTotjOx86y3x0BLq36ax5h6n2WLLZsbB7VhZG
da1psoFaZ/T+Me1/3ebbbZ+m2mLJbheSLVU7IO3kTW3cByYDTVAXAXHmvvhc7r+qQYfbjCV2w3XN
JDWNqCt1CTnFRsvtVzW6tL2cBdU1Bams2OJtvZrZD94culHj8BVHVG7BEvPs517qV/vjwsTjgsS3
la6ohXtyh5VPSNUDeny/SOgUepf2aHwof4I3q3k0j96xPQ0PhiZ1ovoGyYYHYnsTIXVzZZQerK47
I0+su98VhiCD/YMJbeUp6lHXPAk+Bn3sfrbGcC/p94c5bh6XQ/eRfyaR+NId88OdfkOeP83bcSkH
tEVdG2RIO/R8OpMO3FGlK+nqJa4gOVCpqisLnJOYvFOqAwRQmJk8dIp2nML2U/SJpdZwGJwuBkJo
2Fc6U1CJl6zYCMpmWnKIX2bnAeXxIiQ88f1WYwcK8XK7VeOndU5T7LNbVSeb5MfMAGVH6Wp8kMLF
yS1X9cqNCQQACNrrp6B7bf3vtC1Dn2vQTxQ9NGjE+O815la15yIBgeWfUFyOhs9BRD9bl93O8A5o
7guu5AYsgeZnUaGb8UpZOhxdgfJpHsxM89xTHE25A4vjvDi02yDd9cLGqWJ30mFFqXZ3/8k3tzyK
4uj8X+BHR8QP1vbQIsvUzMfbrk61bilkNuYyE3WGk1k57Fgheb5htvU+0ZK1MlFVUyAguu6T3km0
ffkqfcg3rmW3Bm7C+hoEl7yIW5DH6KbsVC8VudGqKDe7MVx4mIKH08H7l56zQ3BgTWhOkYXHynQe
NCkZxVfI7VZdOwgO2uDqajpm7Ik6SstPVqo56yqTkturVpfVdeFBevmIBuXjdmZR8LlKSMSOaaSz
KNUnSHYLwKimXeh+wfc/zek7sx9LXeVUJVqKnCejKXNS4mbPt6fWPhTtK9X1yKtE739/Y06g1i3r
KsOFaw+f3OboDJ+aQmNMKtGSpS5WP7ppvzcGVP9ORhay4tM4afJsCif8V1PV3PrFNO4POO/M2MGf
+9A1w2B8vW2sqqVLxtrMoP0Fg0yFTHOP+ToSiqGPgEqlCfpVq5dsVszLsvkbVm/xLJq3aCpRbGk+
rv19UZSM9W/X5Tj1PcLkAo+V+SW4Cywc4Lt7ZPXmsCyVaQxzb1ZXy/69sKj1X3igUYlC43JTVV1n
Nk85lswYxmCd+k+V8UeUpDQaUWhcbqYaC6skhCJnyqbi6AALe3r2XHFg92E7QjX7D79RjSGsqQT9
wd6PcVkx5WM8urrqtEo1+9/fih7KFSw60Lq52hELvvRiDG2iMSTFjSf3UuHpmRubQIrTJSJsbOOY
m3fBd0Ml0mU67OiZBISK19k6Fcs3+iNjmhhJtWjJPFFYYo2Z4TEulpfU+bSm8W2zV50SyS6tbgxQ
C0OBCaRdZWSV9s/OBeCrZxVbiLTOvWddin99DKw0rHSrq1tWp7qbAEtDztOoGzZUnBe5a8rO034L
hj3J2zhR4Cct4M1H85+7VCR3SxkO8HrAnowanD1H+fZhRptQ534qdUz2qsVLt2g5p91aYnILI555
aP8Jxt8D0eQmVKIlEx3ATZqRYN1dzJkWr55/8rzn21pRHMj/9TS8MVG7n7qGUQRhop2TCQi+2fBy
W/L+3e8kcf/3Jn8jOaCuNWd4N16Nbo0M/+Ks1xXcmxs5LkKjF8Wpl7uniDd2dbCg0dSj86Gvvk3e
4yg+D8bn+75AMtYpm5lB0r1c5Rx4F5fjEJZ+nFuP2qyr4mH/F5B/kNGKpzY95fulNNvhlK4fqhXD
o+mHsl0Bg8vjiuqchGpHJOv1OgOAdibUNbIjkoHl8JB/FeIz1TGHK46p3Fo1wbxQhMNDAUgTT9WK
xuKRfbR5oYm0FUdVbq4CuW2Rjg0MrPEemuWDpZv9UMmVDZeUWwC8e3oygkvfXkxfE7yr5EpWayH4
NdfNRKwUbKfUXp+zjd8pet+BN7bl9FMjCm/bJ/gxQcK/Awn39pFXrXn/+xvBRTcAFLj16Klm+YM9
NB+LQcdooxItXaq+4RZVZ8KaXFBJDrb3YLW6mReVaMlQ02bOqKjQN1aszWFk83HQsiEoXIzcEWUV
HVsnB14s91ho8rOHkZ3aOBBD48JUS5dssu1bvzE7eIB2syLfsQ+2dkzwfdFE7opyW2ee+YQa7Sqa
n7wLfjbufR1RRO6IqgabdUgLoAWt+Fz5h7r91WaaE/i+EyFyP1TZD4tPTFSKtuxHyZ5947jZmlBa
8Zomcu9T17dWs2SIR/PEOtqH8mhEw3dy2hNUPFo/3TYh1QdItlk2zmYEGdzUXHxd/2mQgABh823R
7x9GEuw7/cY6uUXLxnShm2BrYqs/WWMRpe5vO9AoSCVfMlFHML+GA0dDebpFtDv4PuheSBnSVKMb
1ZGUDLVyMZqwLghTW2v1ikg8MWIzHWDi+9cbkbufQNfMKsSkCE4NEQ3Nya4fTfGCIo5l/Huf/iVj
Ha1tK7YOr19utaceaPKldWqHn6Pulfo+9YqJdo//bvBa+i23DWQf+3iJt9gKl4fxEmBirz55h9vf
oEiNEbknithLxX0BI2h/oQXn1B7LGOVMJ3TD/YeMmDzd/iHFXssdUdkE2PT/Nc07xefR/+D8uS1W
uf798L4xAq+pmAlk/OrKgxC8R3XiHsrYj9HzwwEol5hxfypPt39LYcoyAn/Z1A5HnglP4+6nvV0W
0oYFf70tW2FrMvw+6B4BU9RiGxyzP5TuWXS/in4GOolG/aq1S7Zcee3mAJChwhu2/BMEbeyU5Ee7
6shIVeIlSx5co65BaIFCCxtCa5rDqe/CnC3hbe2oXLUMwZ/7fF095PqvXXUqkz33CQreh3w7r0c7
Rjd1fPt3VLsgWXQLKBXXJBw5+bx+mlLjc+6KOQrKPPJq73jXb8i9Ul6A0p3ICfxS438Vyxy2YNop
Cu8rtajmJxS2Rv3/2sTSjaXP9gGVhow/MVcZlYDH02yFYqfltqgVs5Rrm8MINrzerOG0juBhtzUL
V+hfhqJaVwOYESmsoM/9sDGjfnjK7C+LrpqjWvv+9ze+YhUOOKpc+IpRlJ8WUCwYIIluhI5cRyV+
34434h3bS3kgFiRby8cW3SBkierg032nRrLfOZ/s2smRKapz9gBIsCe2zV+MzjoDelhz+FWnRrbh
vNxW4qHcOHXe1Rudj0H67+3FqyRL6SggLnV7b1ULjCIatXyMZnZX1o/IeFTgCs3mWmBHV/O6+B/8
RqMLxVbK/U+pP/GBCQQPxPlUlp+Qp4vqVRPSKrQhNz8h6WdvI4AHr5P1bHWnLdckE1Vrlh6uFIB3
FWrb1XULLrUB6JIX/752MCKDTPn+iCwZQbt3b4MF4nfWva61DttUpQ7JKM2GTBODYV5XYixPVtPS
b02e55qNVHgUud3JMzLCpx5Fbr/6U3hPwXismu8F/3b7YKvuJbnrCeHruIgC4u2TQIRWx02EXptv
9rE58pOuW061sZJhlrWNpxtIPK+BeGDOq4OE4qTLbav0I5kmgRe02xmvwrYYIppNoTHhzdw+0VLz
iFAtXrpS7ansZofk7RVz2gfXISHrOSDJdFRUitMjNzrZ1EbZv0EaYTPpSRjjqWe/bu+tSrJ0iTaF
wYothTevsx+0e3G5po1NJVcy075CSxagHnH/uyRaDOcRHDSaPJBC13J/UwXe1LKYkNMG9UwEPi4z
uASNru6v6J4iMnhUsTkGt3pI7w5A92iTCoG2CJfn8gv/Msck0odhiqeb3OBk9Bu87wAV9fmnYPpq
pScTtBVAmzB1NW7VJkjXqTW7Pghl0cbPZ7sJLmLzVnZa80k3PqEwK7lk1K3IE237VDPq9afF3E7+
yn9N/j8VbePbx1Ox1zL86EhRGzGLBsHG7J9HcHYRf4lcRzfnoFCQLfkFumXc5zPDBTjOQCeZDHKw
2lpH2PWudNeXm8kMlNTGzmjtpGEgJVmFwPxWnete/u8qH9Ilf+kGk2XwIVuSPi/sB2qW1aPgljij
dWp+McCw+Pn2FrybrgdjmuTayrke22bpSWJ3frzuvVPlbyGKMEMVnFdpWJi/M3YXMbrry40lZcHH
lA6oIYF8rwKPCwMFpVOxw12fIjeWgFnCoGzpSIL4IUxxmmrTjTzwzJFvzK/wS0ehbfRRbM9fqD0F
z1xn8d0ETX/+9pitU29+D8RA04912ZaYkmYUpQlNRvVdO4He9lW8CcrnfHNr3wJ9CWmHkz2lkWEO
hy2wNYpTnGQZyId5qMfzKiMJIB7+AC8q73Ttefs981fBDAvff/HNwr2RzBs6d92E23lItwcmzh3/
1AQnCtw18eX2vr8fwOBXJEc4pKPlL8FqJfkjMCuT+siu42U+LgcgwBx1z2rVHkgGWflDP7G1tZIA
g7ir+8Fa/smX75ovUO2A5KmcnUTMdSsrIS89bO88ndLYfCL/bJftMEZ9lB2DV81P7Up5b0skg1+B
vyxqkNgmZSIS9px+3z/nac8Y5xdnDt0q1PVvv5/WAqOhlPrrV5On84KfauPtuMXssAeW6XHPyjXH
7Ki7B99PMeJ3pCinQLjQbBt+ZzhYRyduTsMc8QdyqtEVlwuNkSgcpdy0Mpfgt+qZUyYNsDrJ8rXa
XnubhxRTVY7wYq8/zYXuja/4LVOyd9pkmzumOZJEYxVOwAUL2McSVauu+r60Rej6ly37ffs8vBum
uL7MjO2CMaeinZMnZgbW8DqLhTsey2kMLf57pDocTdUWyWzYFkieZmJlZVIZ2YlipN2fPzMahH5T
h15mH8e8B1Tit2H91Rnfbn/Z+7EePk1yCxswVp11hMWidym2DxxuwWtDepjiHRvK+A5caW1cqbAq
mS97ouk00xa/ZbaR9a1NdoC65ez9NtqIveZn8+zdUy/BR0meYjVaawLgrZUYcx3VduSyKiydV7fQ
JCMUbk6GNOCjFzgBikqJbTx2/iEfHk3dqPv7oqlcvNtMOy/RvVMmVORVVHe5DeAZYcconjShZs/f
v3DoX1W83FoIAPx2R3p1fvmXAY7U+WC/fHVOGByEJw3i3zROo9s/977xULmwZwpG0rXjLDGLKsnW
JtzyIKrQ6CPsb818z1vLpXKFL20BTgLMcjvpjKc1wEtOs/j3QxgqQxr0PvMKUTVFYtb0S5n+047t
tWjGf+tR1+f3/q1G5doeW0ChGLApT+zVjlOXPdBJh8dg7dfV39cYDSTjJkgkUsLdImEiu6wZiiYU
5Ssb3efiOG/Wh8r9Y3pVmNW6OXXV6ZXu/9KxgB5S0jyZi/7UuPQhz6t/QHmrCWJUupLsmvWpmfn+
nCUAuzybXfm1Epsme6ESLd34RgsE1rkOssRJAZ5mLblxAGjJXW84F5yL/w3xREGLou3TLEnHIrbH
+bBV1mnodakXxeLl0l6Kl89CwWGQLMXwkQX1Y5M+3zZexf1A5WoexkOzturo/wddI+LGPehqvjWP
2wHd6HEQ6wgNVB8h3efpRFJ/WJYs6TAc0QCkoXCebn+ESvJ+Wt8E2PlsOuBDw7EpFwKqBHIwUh1D
veLOpnI5z7GmrRvazE7yzDBRnOdiyF/GaZyac9VzTp/HlrPh4AeN5Z7GibfuqZzyNnhwg9adzy2t
DB2IsCKUpH/BIawmA7ufbyWb869d8RDJ54Nj/zDJGoJ88WD4aCqb/21SLxTgdjEJjUilg+5TOEoZ
LoEUbtsuaJJJ/Lo7r7YRbpn7mhvGaXN0GUDVT0jWXy0MsH1waQltl9MQiEeDdqfF7Q7TMGoCh/dj
SupLXoDWFgXI58iTMRhDA0xxxoO7ZFGZPvXOK8YT/VLH6KO4FeXi4AymlHk1Op7UxT+bN0fArY7q
sTpM1eNc6Ep4ioMvlwfraRZFnQ08mTsOAFqyhGi/0FWCVbeLXCA0p5FtaK9Pz2Wen/vSPcwBUEUN
+9T33Zk3L1M7R7j4j0vQHW8bsuJ6kauGjuvyFLDSWVJnVYR6UIgRk2OQ6ah/VeIlPwFEiY4VrW8k
FhDh3SIanKZZt3Dh6G7swYnkZMb32x+i2pj97288Uk+snnitnSX5WD/0zDoHgc5KVB8h3fl0JmJt
NuioqFk8zeaBjL9cu4jvW7h0wfeeZ3PT4Fnib0NksioKeh2XisK8qWTeU8AFNecqS3r6uUD1pkZ+
qvBDtDtq4l6V0iXjntOlb5nbZUnmI4dNpmiyXU2YqLBmuYpoO52zsV0tbXCh5pMFot7xSWR5NGQ6
c1OsXi4mOpYxdS1G/RILnFAZcIzc7fddeypjKASuYW5p2mTJvNCo2ul+LF34rFr0vtdvznnO0HW8
TWCqNxBUFbYXVewuYD+XyhQ1rKuBNmYZxpks5THP6In0PDIXHXSLauX739+s3GZojmdbViTuVESu
hXkqel+Cl8qlRJYSxy3bDAdd5DGQD+OuvQvoH0qRzDNb6cTnmrKk8MyQeV8N83ntX11dXkylFMlE
V8NpPYzfZAnf/CpCu+OWjEtgvdw+hwrP5Un2mVcjtxcwACa+4ZxxW0WNu8RefdfwuUvlAqJfw3C2
bmMJRhPDqm7DMTXi2ytX6OUvpIS6zzrL6IukBOrX0CzXYRUa0YqI5C+IhKwNeJlxEEI0YzJvZryP
VKXrFHudGTVFGS1F+TJaurOpcMJyYXHKeFX2S2qcU2+IgPQKrruuDvmWRh7rdAPRKnVJ96yf55nN
KGuS1lnCzvKRYtIxGapE739/Y7ZCsDrLwSd/Xi1Qc89s/rmwYNTshUq4dLWSgZi0pzigeTOcGtM8
m9asuUBUoiXDNUqLs2aAZaH7B2D+FCBvug4XlWjJaJ3NK4U78SYZCDvmNnDNcx0xhyKRJPPRWDwY
QRWzp3srsN5sUQP/K66z4MCyYYNVew/d0LjiK3E5oy9dA8zju3qYXCpTmqDzn69+hq/qvAUc7B4H
5K7p3heeyXgMJvNFkAKYJ0n98dQZ4LSyPKY7ogo3J6MxYCrP74DR3CS9O50cww1Lzw7Huk1u+yKF
BctgDLTrjKqzIJ6LqDROrajCIjgKXSe3Srx0o0+TMfAaGbHEXhJvPjP/RzZGQ6CD41SJl1xDFwx0
bluID4wq5OTstY+r+zt170sTupIFs5wVXr57ntIxojz/iFBWE1yqFi4bcFbmoqrzJslS7zzb9Glt
TVBJLiGYNDQ/oTo4kiH7KBEG/di0SbO0l80qw6E14jIg97kgucjdz2NdlQ2+YBFdHKTGhU5U0win
WLlc0s5nimHpfeWVCBI+ikObzyeyCI1iFLqXa9rMcSfRUKy8afirEzyPmRXPpIo9g2l+QeFD/6pk
u2JY94pC4mL8OCIgDArLXgdxqNKOZFLFaIxdsHVtMmUu6GEOhEyhS37fdgcq4fvf31yIVYnkSAOg
9mRaCgFi33orwew+BnX30HCGWOL2z6gUtP/9zc+Mhr8G6wC2aTvtH6hnfODbj9uSVR8gmeyER5oI
Ckhe+csUfGHWEvL8123ZqlVLRmuPfr7YhLdJsSwDMMWscxsYr/fJlqy1boIqNf2qTYAhijaOpvhK
Rt0YlmrdUqTM0gUoswWuDNu6zu0zpRr3qHjGyrXobK6It1GsGQQ9ftRRdgymNJw7QEmAiO/sa2cC
FZsqF6NHwAOQYsYHbMUUp6ARAI5ZlFuO5jS+j8zuUrkOXRTWbAA3dEp8W4Rp+wU9XzmtQFOVxwDM
+VSn7RPZejD49Idp4Wfi88uQFkcU3gARkR9unwDVR0p2zQRfHRDJdKAZB2ogo0u0+rwLM6LLOqh+
YP/7G6MrrIo7IKDtkqx1jkXaxVNeXNrKjG+vX3HK/gJayFCgMKd1SoYuC4vWveSTrkD77srRLi+t
fLRSPOiX3rwYfX5c0/xXT71HBzHXPf4a8vdPeqOZfSC52njvYtyiMz42lvCf820TmuP17n0D6ZJL
6pHKZ0D9oRdCAPSPvQUMQzj5l6ZbNOtX6UdyTGLk1ujNnXmx8ik2hgyzI0YV+Tb7ecfW4gsk57TV
G0UMutoXOzWjrcsO2aZLnLzrQyBa8k35Uo7rVG32pRp+MvarDr4K5xmD806vCSYU2pff8Wk5TYu7
YO1zb0dD+bVoDsIF9eWiQ+V899w7ID6QDk9m0saaG/dil81z4xtdOObVdN/Zkd/zqEWNTW4KejFN
3wtJXUYz7gagI/hP7X0sPvgCyfNYwtm6tUH4tmDMf+m2T7apa4VRKUeyXHuixpJWrX1xhi62NnAm
mrq+BJVoyWg7Ksq0Tnv74lLePVkuGf40JCt0+WWVeMlq121bwMK10cvYTdup65ePQeH0mlfXuy9h
aFwyWMemswGCGXqZJ0KTblhAult0VdhzvwnRRfCznu3hUFturjlHCg8hAx5mKKz7jlm7l61J6yXM
87T50yN/dlitTFdKUGlMMuUZcZzT+rVzWar1nw7/CZsMPAZ3uSD5jd3PVlUuWYlbhRve68IFCwux
jl/uky7Z8NoB+qoasNluLcqwSEF4DNjGu8CYHVt+Y3u2X3qVWZGLyXo0gzGWnf2R+xrNKBycDHRo
Go6bpxzShcuP9vhl3cSnxvq1AU/6tnIUZ0fGOqyn0ig2YzAvoL4D5XTwUDZ2RKvpTvGSHS9mPgvL
hvitqc4Zt1HXLI5WRe+7G+U3fN6Qxf0/zq6kOVKd2f4iIgQCgbZAjXbbbts9uDfE17e7xTyISfDr
36n7Nr5qq4ioTS1qISClTKWUJ89ZO+yNqkn9MirSpKI7z1dLH5WAxd8ksoY51jwadyg+X+eBnOtE
xZWU94szHK/b3+BXrrb75tL2/DrF0F5ZH6RD7i2yRUZkGlpz2WocOycB/P0M6orhMGOr+blwQpbb
bK8f5O3CTdc+W71zLmd26jy/fwRJBolHkHBvrH7D4tQP81nV4/KK9N7Z5tVDm6inXqrzWrMN25uG
v6Qt7zJDL5hn2aPF7Uym9pk2w64orUc23tTzSx0dhJ47tur7AcM7SfIg5/mTu6oXJZK4cryN/Mcw
xToQ3W/rDuV8zEHVBEXUDXZ5pJRvpW+G4KOD0R3eWiuSQu8s6/y5rDJA9Tr7J5MUhPZB/s9NDqBj
0Yeu6lwSjPTMgJpZD2hvCfpwrkDVF19/gGmWNefFsVsRn4zsvOAMC8xdnMxWHPhiI8IZclyqObDC
Hg9505ScBXAcMXDI+dtQ+PbvpZrLaHas+RfhsrzRWJpLJ5yUpQI87czyGTFuRm73e/RT+nrdVIbl
pJ/5EyomktuCnFmWyxDaJOxhGYKblImoox/0rTZDeAg8TEQiDl7/SiBwnq03VU0wuubMIDBzULHC
PJRTtj5LVq0vtpVu7cOGRaQTJFLLllOrGhAZo3mFdSMgTcOxS39ct7tp9Mv/7wLRQOZZpF5rn8FO
h7b9+w6I2GWLrtM0qZf/3w2+zPmYrWNLz2Sc0uboLpJmodOP9dYNi+HtdfB9NmS+N5HJO9er+EmK
4hPtLRwJ2ts2Ab2rToHTZa0DGEfYJJ7sn7klojZ7uW55k3G04DAyCzRaqmHnVEzqbvEF/UaSluyu
j26wjN5P10hZlXlO2RksHGh8AtYuTZ/ItCW8bhpeiwZDTpfaWjt6zpPMjRLc6u493xmiwaqajS8w
bAE6GyPOSX3m5S7swy61nUa9ZXadRTWAxKFdkJsALdTReRlzy3NBNO/TczmWWYQbxyYqC4dsrCDD
JNtaaHC4n7n9XCDwVNkxI3TXky1JB5N9Lv+/cy7S1JbsGAnOpO8fgrr/6pH6yDoW8W4LM2+YZZ2d
0XWXxullz2CbcQLCbUC/k6Xc2Ef7/EYq9zF8D/bXYkTfoEDbFF5wLlTzs/Dbrypz9v06PfB62vV5
cucG9ku+InVvb9JrxCPpfy03UjommUWDs51Zx7QiPwOV7yTnG+hNk9U0x56LcakUFtp5cLoH4lpH
ZPD3bbFF52Cad23Xz4Ee7nBWTZ6a/mc/PzYekDveHwiXxtcjh2l8zbVBl8Fn4Mi8s+IFhHUd2eyd
qQ6itVKfG3vkh5seo7M11m5XTqnM2ZlUOBrTtMc1znQWAbgkOLkty9YpG9feYUVSMqxfzv8svSNC
32rRvOS0369/hGGqdfnbFFAMd3BTdi6EP9y3xP+dlyhbFnTZ4ssyBBC95yvry9ayqoWd18kKHjNe
jm2UCIduVbpN42vuNwoGT7i4Xy2ZOIhBkkPjdFtQVtPomqc1IFzrkqRwz1yUj8tQJ2Fg+f5tsVXv
4+oBd8rARMfOQ1mN+0Xw73SBus31mQ0QC/7qWaGO3rs18gAKb23GzqzMjr2VRwMSOnj2zk3cg98G
4MK2n68/yrSINIejWcsKBg6cczYXu2QgUbs2O9Ds3GQmW2/lsi3HUgxMsufW6SFMmPPuwAivdre8
vK03ccm680ADiEmYPG+I3ap7TZwU6iHiy23jaxsoSLVHbnUwTuPiLrMJdpVbRFm2pdD58QK19YYt
MSSj3VFEoTHz/4A5/TvLkq+3vfllut/tz0MONj2JuT3jjmKXj58Dhn7wTYjlx4vG1vu16imwcpzB
2dkbSBbSQPwqgu6pKYObKBOorTdtBV5S2Z2XIxyDpCmsSxR+uFh+XbeNyezaFokb4mUgbc3PuaJx
snqH0b8JGo731rZHFvgrqGsqDE3A+E5kFVoN32A8Mr225qmO14+TWFJ+doOyihofWr3jmm+kDR9C
LKmtN2cxonqvSUt+bvr2W9b2d1NTZyHaDN64P4VOs8YdGk0y3twWF/RuraxygOIJLmQkdP0qMqsJ
WbIZmw3LU+/XcvK8lEAJsTN4hMBeTRmJxkXUuyCTt5Ww7EDLf9fGk02KY8hjX/uL9x2NPhY9eA60
BIJwENxO0xCLwdriEzd9kebOok29brps9X01QDBjGdfdSOvvJQNk4LpTfJx42XoPV1M608yYTc/Z
VORxEyygKp/HIiZD7YcDSoEbWZFhFev9WYFXty3NFUKqL1UN8Ssq16OqrS0uAdP4mnMnXQFi0hWd
tmXa3A/Kv7esrXBtMpHm3EjnuiDFajrzkqIMNPX5HZjNhjOqgb/oVJONxmrTF2h+PuYJSdCoh9KH
AF41ZTKc+VBsTLNhcL3lKiscXNJVBJciokhPtJfBPYGldtcX0WVf/DtvsfVeKzX0ZdOPkiPlTb/U
QxeRlewyuwAzvdixot9ff4zh2GbrXVeFQ6vc6evipPw+pJMdF90DK/wwYXXUVTRChW7nIwCDf/j6
E01m09y988aAZmg2xCW8/Omx1At9t8tuHFxzbi/10nTsVHGy0+zLitNVVC7pFi7w3zvMj+bk8knv
MoHK9hMns/z85AAgE6zLvsuhbO30e0esuPNRx9ztfwT1GI6+G8qxD+UCuTv03YNAOxLjazaUwAcF
9xarD0ELPK0LNXFneC5FFXdQRJT1EiboquPocVz99MigjMPkFj+9IfD59L9vnykvbzmH4ccpl/um
TZ2d1Q8M7dr5TU001Na1cL2cJD2r0bQ0jMFvf3bvW7ReTMVWQDL5hBY1yo6qyu1S/4xc8kSnOaxE
fvCmdecy8dMm/tNtK1SLGmqsLZAOe6hTi6yOPC5FyOdx2fA4wzTovV1JRngWBK5/zoF7/pQioVxm
yz/7YkvQxvSAy0no3Sq1Ws+zVr/wz4vH2ygTaorHzuXxBbC5AU8wPUJL5ttxmvJ+sNjZzise4tgJ
Ao4pYKjMQpLu+iSYHqGFiTbpUdIH+Pls+xQEWROYRW3wF/qy29gbTA+4/P/OTMkK1lU1Jt65mRP0
h5NQ+N3eglDG9fc3BVYdM4bb8gCJIHJMCPUEqRchlktcdiovZSCXaeqAzi89JJ/aB1Z3TvNnCkD9
GiVQ2qn6OKnZbG0U+Ewfqvk9ZatTC1oCvAacN8jsRaiqtImkfVuR2Na7xKBE64p6wlY1rwp9hKML
Ke8q2wKnml5fc3qG21B7EIGPiw3sQf6qdtJy/6fqLT2Jy4L6IKjrALOLblWFuxlczMzWGNbu/A39
UU/BsnRoGBO3Ob0OMvPHNBcJxxw0TjVHgZ8++4KomIutQrHBSjrITCRtkU6uAIawhZWcufpHiGqf
pFsJm2HX1nFm3FE2usvBCymL6ifKuF2U5UGy4euGuK7jy1orAE9RMqLXldqRYu4R8jIPvqqPfXC5
iqiHjeeYjHT5/53Lp5maJSuAPJVlH7deEzmLPPJ1iz3bNLyWHoBuApfDwuZnAchzJYc9qZrz1Gxh
wkxW0vw4r1mnetvhZ2WDYrmyX8ToPIDt7ejQBNKC4E6/HrlMU+3810p2raidJDM/V5Vr77iql6iz
nc+3Da55sy8KwpXo/fOI/pN4yNQKyneFpbXx8gZv1lvIZiq8ol9dfu6SCc1KXkjb5tL8Gct86y7U
MM060swNgkBmOXamDHJaoe2u0Vwnh7K2Nu4PPr6xtPWGLpqKPi+GhZ9b1UXgM72k4ce5JXFiDTGh
7g5g1X9umg0deOZac9ZS2QELUGQgqAkkD1sWfLs+uGEqdNxZUZUNHWuEDJ+u+wSEBKPbxagb7Rtq
764/wjQVl//fOXQ3WN7kT5ydg6A4pl0ReVOzy8tf10c3OILeEyinTBJmZd45GXG7sg5r8gT6C//n
9dFN7665sz1NVs0ornMLKL7dMbUOT0kqvLuprfgGJsA0A5on88p3PXEJSFaeoJpY/JrH5FyPCzRf
2JaUtekZmkN7dQBCeYZ74zaflpD2FYsX4GXConXSqAz6LXo+k7m0pDx3iDvJ1sNSXda5ibPKFekn
Lmrc5jM2Dt6G8xk+RweYOOOK9q/ZwXWsm/7PcSxgodr7EnqTBGexGyYezSTaxCvwc3iSphK0dU20
lD0YIOkuKLcKTR8aCsNrk6761ln9BG0iVZ0dO6RhJbQKwM4a3/b22nxbo9c6DJ5xstwlLOv8bqlo
PKft4bbhtWkmpVxzuxbyREcrBrnfIS3Tw5i5++vDmziNdDBC4uXL5FdoQqkX+8Hh986QR9T/zN07
kTwSL4tSVod98eADwGSdrXELLW6YFR2dUC0T5MoczEpeoteep7vKmnaiXjdmxcQbpeMTVpm6gIF6
yamp272N2/6SowYFpiYUA3k7hKK6d6Y+rBU5TN0WrObDAOn69sWJ3oXfvOeNA3dJTt1UhtnMIpyn
bnMSHbGQD9R3JgalcFV6p3YV97Wc9xW0qq6vgw/dHG9++aJ3bw7x1JVDAAuruA4+JYQ8NrP6BC7Y
eKXpxlIzGUdz81ahS9IPCnnKytYOu4R1j3XVrbcc6vABmpfTKp2SXHQIIsF0liyLs8w7OO6WfUwv
r3n5Ita0sz0xnUrphb34PTR9eN3yJkfQHHziKVc5qeDg3nocqhqM1OjOLm9KzlxfRyMkJTj97R7B
FTQNjz5XcTKIF15tdRkYaI99HYmgaFtauLmGgr07PbNxjqy1OGRz+QwJ8WPvpl+94PvQW5HFp0jI
+bV1bmTy1CEK0Eaqla1gOBUsnwFg2wmre/K9m9CJMJzmy1ahSngcDiscWny5n0Nrwa+f0xwit9cn
3rCkdABEZRc5xk/Bfzx2O1ListRPN8gWDWtKJ7qti2DpskXK0xBY9+ksosLigKLY/sb4H2bksI3m
ymwd7bXo1XhymgerfMylBRZY8FxmdUjdF5f0G9dqhqikAyEsb1hdR7by5MvkYFF+gIjj3gPFY+am
n2+bBd2x3RWXBC06WXn7Oc1f23IjoJqmQHNrjzRMlB7G9d3ndPpd8FPbbHQRfzw003EPQEN7pFtn
ecJN7Gs5qPt+9o6Wqm6K00wHPoBgse98isWTUXKwKickm0K5pjf3/7vLOGIgjlUF46lBL+oYBdYA
amJGV9Htc58Oy+76nJoeo7muCtquTLJBnuYlee5LemB5cFqtLr4+/MeOy3TOWlUHObr8QReE6PM7
8eFZwl9fbxv78sx3+3Ce0L7JaGqdqjlIgyECPjCvQCnT53ly2yP+qsbigCjYkGLF1yh4jPNR5TdV
3l2mF2Abq7G6lAWwDMhq3JrEHMvnumE+BBFgaG1/75pqmQnzh9OUfslwXzxJGebj72GsQicowlS8
tP1N2FY8S4sJpFALWqWz4bRQzwo7TzQPUzaRjeBpSLmZToJZecCidStJjgmKKjtacciaV+lzAnDa
ZHV3eQLiRXfuIs8RcSpU2OK2KRYoj2UseL5uzX8R/H9d8rpMr9Uqtsxp35D6xF8k9GfWMI39CEnC
v+z4KBLG2RcelV/VDifLPXQ58Dsc8DoHeeg3qvUG6lumV3RHB22cfd7wI2hH720AiAbASyNRDK9p
WbxlTn7K/QyKLOAfWlwJdRPCHmXZfpmyLMxwx76xD3+8yTC94Jtl/VDNucePpTu8FKD8CjPlHJxA
fQLd28bFgyFk6MSafpfxwO5WfkytnDxmQ21/Jqjxb+S+H2/HzL/EwXdBw0qUjeIrxalW0LemGh6y
rvzedtBRqVr/hbdLSPJN9SLTp2gRSmU8Hau0GE9zLferVe2DpN/wDFPc1tIKyKZ0yZjXw0kQB1cy
VgQM0t7lWzLtBjNxLYQM4OEPMrSkndK06lA4W+Og8SDtxKAN7e4mImIm3Bu3IC2E8K7x0MvbohkH
vZndMOwXdNnxvNjYo02W0rILO1HeZC1iOFkBsEe4yXqkXHXHTKqbugcQAy9x+N2amgCh6rhdDacu
HQCR9oYharppo9RoWEM6QmtuoFNg2RwzMTmHwbEP5UI29gnDJOv4LFH6OBhM2IKK5p+ybEJV87Bu
VWiVwV6hqOkl/1wPoaYNSUsysrwQ5bRgQwqKP7bzFcX2dhnimlYRFd+t+bUE7971J5mspbn3WEOK
rIa+zCkLIEYmwdkIlafrQxs+QodAWEKhM2fJR9wuefFkPSbFV9eXoeO7kTvMOKSP4VJscXkbvuMv
MES69ACf4DtqwnZW3kJmewvsbZh1ndu2nhqIwS1YUD0QI4GKfVwkOaKGMMrBHe4cspXgmJ6j+Z2f
qb4rUzxHZj9s1oeVhYpE9jrav3n71I43puA6JKLLK38YaMJx2So5wByM3TN/CTaudA3zoDPd5lU/
jr6Dj4BeVNwkNPbKLSyHgRiI6Vy3id8EcsmL8tSkLBsXSPImKfPiWfXpwk8joYP1o5qrYnxTpePf
WcIWNiCATlNHlejoCGijn1rdj74eVDme2wSAhD4e8qUSD2j+FeXGVvMxGuFiwf/Gt4V2HmkTbGPj
8L8VM5kISLK7QdQs8o3UUyjnKXRZ/6lct04lBl/TOXkWIXg9d3giSkz70k1DL8iirpt3ZMh3tfVi
z1WUrT+vO7Zhg9DBFmVnu+1ChgkbxCdO70dARniwcf40rR9tm05K9FF4iZpOzcAfGXfvudwqnphe
W9ui02Utc8ufcSdSp+HSfiln3Crwt+s2Mb23tie37ZQKofDeIrP3XAZxscXwbFxNWlxo7KFdAgfm
9qzPSr203hoW5S83exqzad+496wBYTvZ2PwN36FjJ2Td+3IAYPtUrcshndMQaOeNoQ3211ETrQMO
79Juycmm8kiYAm7lqZl+X7e/IXjqkAm/6ptmHRuCm84ZqIZntxIx5WMcLC+OvUbr+Hr9OaaP0Fy7
X/lYJyhVniBYGyOcxCOE9xa1RaBgMv/lse8yoyCwnYQFGB7dRDFSugP0pOPrb26y0OWR74Zu0rlo
ycjHU+EHh2Bawzo98KZ/ATg4cjDR1bgxFYZYpMtGFmNFLKfBRQxLq9NEBsSh52Eqjw56gDps/G7x
OrOtvNs0H5pTLxZYM0rek1O3WofaJQ8zuhK3L5VM86G5teP2mWy7MQFX6uRHi7X+mMf+xpxFh09I
b+3mRIJ5euVtF6WWh8pFYdGNZNVgGR05McLZVCDGDMTTVIQgmRhD27bb0BHqNmZNpoMnGCGgvmxK
fIBTyVB1I5jUlvn5+no1vb92n2dLNS5sWAloBpedXYm7dcn2xN2i2jUNrzlyC01IRSZCTm4y75go
dh5fzqOd3nRFy3SaHjeteIu73/nEpbPzk/xEQdDQ3QZxc6Gc+F9nRqm/aSpo7Zxy6GW6fXcQDdnN
dKuwY1j2Ok3PwiyArFs5n0Dpfud68slZx41dwBCGdGoeRqaaQ6EJorLgfWt9J0ys4s55Uu546uTj
KvltiYTO06O449RFkjkn5ldni6CBlYH9eMO3LovkgxsuV9uS1dyBk2Fy51Mwil1NWzDFNPt57OJe
QAb0+vo3zIFO14O2Kd4XnTefpolDfBE6MN5WF7FhDnSaHgcERpWs6Hwaiz8deZTjTo1/gE6KZpwK
2MYEGGyk0+7OvWun1kWz0s0a9QAaFBqvHDTCbuHwXVcH/7vNTJofs5zYrsudGffxJE6XJKzBX359
aEOI0Ml6XAjJtF7N55MfsD1YF48uYVELBcnrw5sm+PL/uw15nQMuk07Np9Zbnjhtn6SzRXJpGlrL
ot1GFVXqwyhAvEOXbokI2VqWJqM4/33rTpFGdQxrp555THF+H4oiRtfPhlFMq0bbcFfGS1b6bD4J
B6RF3f0iwVSIK/h+43bI9Pqa5xJ3TD2lMKdNMuybpjg2U7qbVmt305zqhDysXrqugiTUKa28gxTr
Lm1+3jbyxZffrRaaj21JU4zsrWCcXFWULlurxWATnYlnWZcmq+dkPkF0+zAU811V9xB/2tKVNQ2v
eegK0QV3aSH0XaxuTNHZhgN3WGf2xmnbNPzl/3eGYc7klDbFWu9G+mA75bEUUF8G5v42u2teKgXI
W4vKn09lB2iuDyJourttZM1JccUKsHWCTaR0nWOaZPd0s5/NZBPNSRfaBMr1sFgmh4GJX8Yt+i2b
+caqhk6TU3kBbjASbE3N+okPO2ixhLnrhmLewqgb4pejeWlvlQv0HPH+C/N3PkTpRH1T15TLdEwa
6eU69RJWn7t2T1r2QNYunpKtu3nDm+vQs55Wjpj7VJ0653HyILdoZceblosOOptIkQRJjpHBVvro
BpYIhe3dFlx0bBkvigECArw6zRAZ/i1T7iRxUwV5cFtU/wtgBkrPZVAQzGP9nB1dNsi9ohycWdZK
oqIZxG05h4404+lUcuUh1Hj92YUQVjC3YR3Ab+nG9mGaXs1ni3JhxOuq/JSko/zMUmh2hnXiuBu3
SIbd7y+gmRTi0jNUnFwnB7EeemLsReKm2bGK4tFaRhCLhvXo+Diy37SodLCNVRaB7xRMnRLlshe+
TtXjssqtzzEAJZmOsVln2yrS0VInwABwC9pD12RGcexb2Xbnqc7Dtv7j25+Ccg4n7twWVv99l3f7
gbeSvLKW0j5N2Tw2YVB7qIxNdpJtRRDThZzOctJCuez/v0qO7qdKfalUFan+D0QBwzwgEFuawnk6
pOmNx2xdsbqwQeU7F9BsEbLCSd7DlwRy+uemFfDvR74zV57akoxFbZ/QsIhUa7CKB2jgbp32DAta
Rwg6RJXrBL3cU++T/Zw8FArMRc7OWTY2f9P4WlbUFqSZIZ1cnVBzgEKqBzZ5sne9vIRadU5V++KV
E7tNgIbpoEAlVxQTSrVA5JaipJvsrGrdWLSGDVsHBLq87GabZx1EIUDvFK21CiBSz9g0xnkKqcaN
OGw4+OmwQI9IAF0a+GNGVDSmaKihfshsEcr1i5V8XdFic9Oq0kGCFoDlTssTPKhM7iWTB7svn64P
/eE3OOyvCpMzIiNziP/L62iUSHrkxA8na4xdSNJDWw1S0Bs77uWm6a9TPp6k3UAJqDHNA7gBHv25
f4Q63I7gBnPKhghH56PstppXP5x7PEbLj60+XTP8S49gLsEXWfYrGgh4WCbN63WLmR5w+f+di0vF
y5SVwfiYBuDFEAoC1vXjmm4Rqn64J+L9L/+/G94amnwEGXXwq2ld+sLLxELpyXXpFiX1x7sIHqBt
uiWtbCaqjp6UcPZFj9JHkIWt4w+hX9hRBVY9v5extK0/rF6PaJ78ft1upg/Tsuhg9ouU1j0FFq/c
FTW/Xya1kah8jNPCN2nn3KVoBKNK0pPVzmGQfGvql5nOkGu5cBmUX0eavgTkd1vRMG+m41izz8K7
iYQYz9ay6zZpp1G0S30HUY2JnP0teTGDvfTakWgd2rsrxh1t9iq5GCFeZm21qJsGv4SDd6usZusw
5CWp76C+e78k+Su4vm65QoKeiebn4LJq/Nrjzdu01hFI73ZteZNsLYbWfDsH153rQVnsDq0weeio
UYZZOWxsfiaTaH49FS1Ua22YBFoX00sKAYbfrGy2yLYNo+sKMu3sp8Gc+8PzLEE1ODDCwmr1NrIO
Q0jSFRB6f/RbHxxub0zVYWp98ewmrPrX6377YQEKRtfWt10s6RxAY/ZtqZ/G5jBBHkrV5yD/wYOY
Lf/IeQMaZ/gIvcICuuVZ8bFt39LGDScKzPEI+hYanK5/xr9nxg/2H728UtdNTVJclrzxRYZCto+k
+CbyIiRFu+f8V0GOWVXH3PaiJHnOcNQZRXpUool8sFvmJS6NVZwFW9x+H6e9SKQ0N2Fo8qi6jOB1
MhLiwihaKQhZhjuVzqj/j3FLSVxKEvvJFsGMKfLrXa1pu5SZn/H6rt+pGNt7rI7kxA8X3Gi6wU5m
mkTNiQKLSa9N8Ahgre84L0D5697n5RbhwcdAVFjt4l7v4laX9jmIafr6rV6fLJrvF/fJrx/W5IGJ
MRIpinLVKeD3LL1zUxLJ4i4jW+0Hpk/T9k1VCvRUVnAyGrjAdgU7JxHHifP99fVpCBB6JSdvi4yA
0Hx4Rn9XyBu6F9C/u21obXecfIiRZs3cvNWld3CR1KVNcuPQWnBo1Dz4Msuau6J8Ka17ZHPXX9lg
bL1cM6k8c2iWN3fEG/Zy5DG0pZ6Ju5GKGmytV2zcyVYQ8cJbJxP9VifBrm3Ry3/bm2t+3QYFsfPV
bt4UQZGMWE8WOCDEsiWYYTKMtgUWAirzbE3bNyufRLhYKeSw2B+LTRupFL2kYx+ESb1MIyr0H9nC
G579ID2j08Zm7q6q/yd8cRQcHFDe50WNd/YkcUpww2YpH3te9zt7mX5nQ3dK+BCV5NgBVuPkj5K8
VeiMCORbDQawvkO5/LB47X4dazv0ywAIBsiOVqREQ0/xsLT5xl5uspIWJhJH1qACF+1bUpRAbMn5
J/beMnYamW/Y6TKdH5lJiwZ2NtupgBTEm/D6yPGa0ONdaJE3kfwv3dIgNC1TLWOukUVZ8hJxgsmN
p5F/c6ps49hn2NT/km2QwhXBYg/PAJ0VtD1nkFPw25fCtqKpfLGrIqyCG7M2qsUIKnyXuyhWvvVr
onZk5jVkLvwtalnDVOs1InclkvoWRid1zMjvZgyL8ddNrqw31FcjGNOyGato7cjXMiP/pLT5hNPq
y/XhLy77wRLSC0UTarpIw/Hm3VqHjffQrCqU3V6NG1HOZBktVEhWe4BIIhKJ8tscdBFbXtCYtxHm
TC9/eei7jXipV+43PGne0GB43/beATqc4TCmD6rK9tftY3p/zcW6oUPT5eDWb37+hTdDCFiYQ247
pOhMA16dtW1ZqOE5SBo79OYCVwWk2nAug9/qBR3AwlI2uQpLssn6SLiTiBrL24L7fwzcdZhezpHN
VFtQFsRRYv5BZBZP0xIBpx/moChxy3O33A3DHFtV3Jf7IfHCbN0zZ41Ga+Mgb0pd/yr6eHmDMiQd
nj2Wh9OUnpd0CJu+j/ruc1++TszZBb2K1y38/uVQ+oGj6FWgru8DChRl85Z530f7U8VlKOtfDXnI
1Wlpb/NGvSBUrGQWY9vBG4f8wLMqdJsfJc47ttdtuIzplkKvC0FEpeSe4w7PsnpLyT4Ffsmx+Y6W
RVTNcjdVFwnN11Z6kFWWIHhadzXLDted6d/V8ZERNYf1EpKXUBiiJ5aBmdHLI8u5d8dPAGqHbv3c
VicaPNhEQsB83MveC6e+ikGi7dcvAMxCVO88SidMOY/Gcov5weDgen0JfEoWTt1INRi749nr3H1m
8z/XP9cQnv6dgnfhSVYyrf0OKa9aaVzING7G70V7tsfP18c3uLheWpL+TPMcIn1vYllDr/NDMv25
PrLJKFqynqfl7AbLvLxZ9Vtl/fKtJ2+68aW1jThjddqBomd5W/M28iiJKDzpprfWKxOWbcsxANcQ
GjimY1UANDxPL9m8YRNDANCZC+aaZIq7JYVW/bpXZO/b8wGYq7hPirC0p6i1trpsDOtGL0pMGXFn
G2j8t2G5Q1dERJIfVuFEDd3oLjTFTr00MUuXp6nn0NOsspcyiyn52SRNnGYrZGH9yC5Pgfpn6Lb6
Y43P09x+8SavmHJKT/VAocMZ8/G3NRKYrfzTqLtUHSdinUi+JXJl8Au9UpE2qd3KQjqnPLdfOyF+
OZna2HZMQ2vpgMq62pN9NSPFBist9JWGbAv2bBpaS7SHHpWhxRuXN0iVh37FDtxbb8sF9OqmD/nt
BC2Y81suDkP/BDbq6w5nemXNl6uqZ6PV8/ktTR8s7sRD4e2vj/zxycbTOQvATrnkfoCR0W5Dp7B1
H135SMf/ZcXWRvjxu3s6bYFAybd0lbLfFEiaE5GF3N9a76ahtdN3lYx09pbafuNtcKQifebuTUwd
DoAD/814pcuaFVIi9htoU6LM9e5X+tmChtt1q38ceDydqaAZ67QXtrTfav4JrDJsnqKgiuQiouvj
f7yteLpWg9OAuSuvR/tNdA9I20MwQQOZsBH9TUtGc81CzUkNVh/7DdhdUsRu8wW4xrBFBaa+CWkI
62su6rCsxBYz229u8pCIPCq+u+MWPspke23L9YaOJskE2+cLi+wazMbe+LMRfey5y01AT7y/5q9e
QxWguj3ev7IP/8fZlTS3zSvBX8QqcAEJXkmttmVnT6wLK3ESLiDBff31r/lOCj5DqOJVBxAazAAD
TE93OXmPTp3thm1Cs9DpXu/5N/mOSU2rcSqElBV9JugsFv3T7OhUwBX2kXuA89kmoLHC4Gn+kPJn
5IqLCY6Ur/c9UxGychswJAYKO04787WJydFbhhNO88O2odc/dGOVoV/aeOpT7AaFGfiJ99zNYuOs
pXNVJHhYorVFXp3WDgTN0aG2CaCCtVwNdTPrebLnwTds8mrabtD29q7QrqTK1lKgmujTMJbCNV9J
z3Y5YMYj37jByKwfvWcPSwMkwWuyWCcjQTPg4FwyV3dmqHxQitHBoJmZLLP5WjNGdkXvv83QZg2h
hPTJ5o7QOIzqK1KUNnXh0MihOJnaH2C6KbohoMOnxf973x8V+6QnRWnr4AZm1SUeRd18Z7cnAXHc
9OvMckhPa/IC1SfWFPrGeYCa4l0SV+SVZH7Y+cfY/5R4UUhBv3K6/ycUNpJJOAojhmbaTMlrCai6
MQwHYUdvjolS7KxbBoWbyhwcbRbHLfZK85UBvgAaQDB+miZOlPt/QHEUyhwczAPze1YiCMAWc5gj
43vNSRgXOmkT1fBS+E5NxiuoFiF8HbDE+b8cd9pbeas5x1WmkSK4HI1mnDg8tBmtfQSCQbCkbBxa
OmLdKUfHvGOZrzne5CN0s9eprg9BZRMpekdrhmBATwgWtApAHl6aSWDr+LtUJpGC1mZ4JPQyB6lN
VRzRAvilormmJq3wdbm732/z0UKRlry284tR7Tj7NtVvfqZrfFLMXAZflQz7jQ/Q7qvjRrgxz4Gf
f9/k4zLYajGLafJyk7xa1P0K8fnQ5tkvMABqQkhll/X3m12mFVFPwPG0ZkzzXwM9+HbsAAlgHjK+
SXQes5QOWIfXVmVaNHuM6t9oPTvH7aIpDim2SBlhlQy8d6cI6Z4PMl6r/k2y5wj+2JegPRw+3Le/
6htSmGaTXybMhE82/FrXhzg6LeIvVOMsX/MnFBElCxfEvRcDHYR9IGk6tAabDwItA5RP2/YCGVA1
LL1jd8tovRJAcGcob/rapyKV70jhCg9xWeJjaG/4Pg2HecTJYYVk1ByAipiSYVNOv5hkGH3ySrl1
QNVpX6V/76+pYuJyx/0Sx0kXgyT/lTlDAC7cI3OLZ6P62ebep21fWL3pJqyWSMwlZ6giTsWLQKe3
0YVze+Tk67bhpagtBO0gqOeRVxtqeulcnRhloGMrzqJkv+5/QmV9KWotsLCNHWeog5rVrjCmve/O
21ySrp+8MU4HAQTPGGD+GX3YAbFqL8yE82fbvKV4TQxACD0vJ6+9M+9INaACoEP6qEwiHastZJFb
fxHkNe+NcIqiEGWA3bZZS8dqM6PboOwT87WtTBTg+ImjY/P+0Ir9RUZ9iaosXT7C2ja6I5iX7X0R
H9D1vr8/vMIoMtgr7V2Aslt4OgRUwXxP91m3idnZojLOCy2mdu8MLZTHFnPXjlkIsMc2F5QxW9Qr
484WBS7CXpCJ4kvsVN+22UMKzTa1B4oCDcyNHuuBmHuChPr+0O8/ngMg+W/cpIbV16RxkXs1aIGx
WWh3e1bUx6j6OJLvpNQdq6olXX+/iU9sukhmGhzY0N442mb6WPjm8f5fUA0tRSebJ+70Hv6CmbPz
zLyPwEZvOy5k2NXKomKJoceG5Wbfrf6jubS/t01aCs6lamcL3Rr0tahAgoieWH/wN0aPdIR6MQg7
SQZ7RHF+KCHjR+vucH/WiiIllZFXZsesOPFwgUyjOgA1FBw99JY8AGVnjT7Z1APg3T5V4rn30xD1
OkY/3f+yImWSQVkxITxv5sU9jdH8No8vUTlfPO6c2jLfN/4m5UOLyn30dllWeQVWT6z3l95A40GR
bvMkWwrhVKD1oIqRzOcMlsOb2avjEx2qTBEBMipLkNlnFUc+X4JYzvfYoQCu6b7d1/n9tzBMbSlu
xxwSMzb49l4T/5Kku7aLQiEexur7/eFVM5dit1vyPq3LmbxWnbeLu/6RaGk7VDOXTtZ8chLU0KsJ
CjNdmuxjy49pvG/sCLzF+6SO8+aTLfpaV65WfU4K6NhhYwepouwaZ90u6/deZQWcpnia0OT0KlNJ
YT0XPmsSY8iuE7WCqkxABqA7udbN/p1FllFS5RB7IwjY+XXxI0Q0P3qZ9WBtLPtRGSmVFKKOSpt7
SECycHDaR7dl3+77j2rmUk5MiWeB+2Li1zJ7cMTewk4gxo1PQda61DdnlgX0D1uamQPLfrYBvK7T
naFtNFT4i7X+o5vB2yhBj6ZbZVdoZ0LE4iH3Pi7Oj6nWPcsr3EVuKehsK3FBwZpdoW4RkEKchK1r
QlIZXQraJHIKVBGQDjdgo2uSfG/hKmJm87bz/D/oq3LJCpfCXVyozJM8A2vg723eIsWonYAguEjS
HKyEz3Q4NsUM1ULNnf59zCSVcVeLTYZpiHusZzQGuC5AnUYE7lAHvfl5zb/HLzZQdvf/h2JtZYhV
D6CGYbVwzLZOw0j8isA8cn9kxTErg6lYMkFEerV9bi4AiYlgpuzUWvyJGHwPtjHNEis8SIZT+YUQ
TeV2/GoZY2B1h9YywsXQpAqqwaWwHX2zNZIcg/P4ewFIo4UeWLvRGEhleilsB0ZmikZufu0yEVTQ
l11S3Qurat7rJ292hN5mmc0Ti19RtBf2NU13ubUxQ5ART1HbLSaEwPnVoG/Z4IfToHtyVs1aPmbb
fGlZS/nVSfjOT529R/t9B67P+w6psrcUsgS0RqlR+/w6Y1svamNHe6JxQtXQ0oGaLIXd4XE4u7rV
c+xNh0oLp1PYRMY7LSazxtj28LjX2UFP6ZPrf0UnxLZnZxnvBM55xr08s85ebu0hpYcv+DuWlk9i
0lHrqP7Auj3cuGJtU1IwJ8+vs0sP0EXtIQmSHIyx3RaiMs6JNGYccw5XN8z+yQG6HDE1B+ZcaYBU
isNV7r32xMxKMBLwa0SSS1zW+1TMu8pLX/paV8hReI+MZYrawa3wHIeNgP2CJveHqWEa3guV8aXj
tR/SuIeIE9KOhZ8zqNrGTnHppo1ZjcwT0fcDEQ333VNOyx013ROr2t2SuxpSYsUJIkOakH1NXVUY
/Fp1x8l/sYcDs8J0fmalBgujMrwUtrzv+zrNRqR8ZRJwa0ZDiY6c6f2hHRncVMbQFUv8JL/WublH
o3iYCE3Mvm8VRwY15VnMnSZLnbPfZYD1XufSeeD2mzf+WrYpi1mOLwVt0Xiz3UaOezJGYyWxOxZT
ArrUWWP392PK+Q/CqS7biqER7UrTr9ZwMVGrm+jOTDT5k8r2azTcbDld5QhGFp5fHcP4MjGa4BFX
lxEocI5oKPl3cDuxcjaKEvvB0u5tJwTO0Ul/1dP3wX5xzSfCX8BJHWw5sRxfCt+qAyu6aVX5NUIF
nCLxcL1NitFYYemsLVMf4hA9lqBlzwZH1Q4MJbp2ovd3HceXDtoyraO0cOv8WgABXhTmdxqhnJlv
2tPwtPHvAlS0Hcuq6tyTaRsXz1geY8t8Xhpf45uKycsAp9kHc0Q6cn4V1cXLf6T1Zcg0+5lqaAky
MUOYhg/UR0Nz/NgOH4GMo7XQuIoipGRwE4/okjcJpp1kT0gjefFp4hDu0zw5KfYcJuXBRlSTdIiM
7NrP57I9xNVT5Vw7+yHPvt33dJVp1t9vQnahNqW4G1jnhQ3RsUjrH30c94/x3Or6iFRfkOK26qnV
d36UXSPrS9y9MO/rEv3dNnkpTIcBEImS0vzK8yTsi+6ATtXAIePx/vCK7UwGPMVgOTDsfsR7ZZON
lxkIhA9RLDrN6KqllYIV/MhZ5Im+uC4eyBt/LMmXafxtOX9ZN+23zV8KWOrVcT8IAai2nQAfAKaG
hyyadHR8CseXoU7QVImy2nbpKZ8iBj6q9tEYqy+FmaEWruNBU6yArEo0Ub/vY4r3sr7w0DlDg0SI
3X3jqKa/LsuN49s+pE64t2TXInqmcxsk3RMdP8XOts1SBjjFpZO6pMTMl/G72X52OzMw5h/3p66y
ihSzEWuaxiZNcY3GJYjAqS78jcHqrZ+8sQqPu8xNbEzbb3/M2TcL7Lwt0wkKqEwuhas3e83oN6Av
HrojIz+AoUVj8KEotzWKQl3438kvMW0SKHXwR6fpjrbzs66tYz/p8L2KeJVlTRzXrzsHen/XEZj5
nJ5s/qNaOVfFIR6+bVtYKWCtaeZFO3fF1Rzcfc+Hg9PFGkyfYheWcU4Cxhemm2VXsrzUFd6EIMJn
6aCbCtPIKKciIilz+CyupnGlnhu4Vhu47rGrvpm6c0r1CSlcQVxmLP3cFtcCrbTuEoV2zQPo8QUD
/z6IT/ftrzLS6rg33p+nRdcukLm4srnd8/Ep940gcWrNdqz6C3LYFl7DUIjE6PB/u/jhlWXYzng4
nqr90GvLe6uz/LcQAK7zf/9EyjO2tm9iY4P8ERXLubdrWOpsZWjhjIFKXVWRvO99pSs/K8JappuK
oMyWolyJrc47gtmvGeJdM4HwRDe+YruTgVBAAZdoboDaTJP0OyKmsOk3kdVaYDf911ZxugxsKYbi
2nAWgHk+zCrdZqfyJSmWS9NYex9zxMQAzudl2S+oKUV5p3EmhdFlENTYQcVBoAD2yJb2wfwSg5Pc
pQAseZtqD8RksrdWDFqvTS0uEAiCIk/bp0G9fN4QZxhbdlG/LpgAtupS538X+iTEcxr92ja0dMb4
EByh3WiJSwzFDopyFYg0K1PDffOuJ2Le0gHTOcCdGoNVXGa3Dbmb7xOwc9yft2poyRMtu29tqzHE
xW29sPKHY1rq4uddV8GsJU+0R8uKLYMVl74tsgfSWFkw+sPVJHEeENePPtz/B++iUIgp54PMB6Sg
4Ka4gDXkOBvzPo7RYlzuOX2rBLStNql/4zvSZa4zvMJLIYR2IdRKyL70cipOUEIsdTC0d/dpfEA6
agqrtBibm+IyLU0wNu43QsunwSeHpZwfmp5m25ZcThFre87KhLf4zvxG0p2TaFJPhSvJaZArRsCA
Tcx/RHt5tO+Hw/0FVo0ruSgwRl3ZdxhXzIfFueTJltQE9pb8M66tJRnGSly8fvgKKscns+xcUBVu
EnYhppz6tJSYE006cbHNPyn2dw+yFkusW0WFt8i5DyGd0bQcVrHtT8I5uw0ar2uAacqTcBPNZq+w
vIz1jhq0xrmix6Y2p+7Oqxg9DY09fr+/ror9QebTtCKvTWLRIHAjvmteq7bYW2in55pN892iKswv
HSSmR+nS1L64LNUc2nMd9u7BIX+SDgg7/ztvNmpx40ur+W7St2joo85DD/wln3g4JXs+T0FvaF5/
1+n+J63C4PLBklZ4Z8cD52Ve038wFzd20OgawlSDSwfL3KStN7UDQiChxyGrDpMRg/FD1/Ou8h8p
coeoNfiIJ69LZrUHZKAPWaILLtXQUvB6jmfg+o/VtYpjmT4Kvs3l5fymSkGJ23iYcmGyzxZkc0NA
UHTlE8WkZZw3r7p8sAcmLhT2iBtnn3LN3quIJZkas0aDDcigYY4xy16ZPZ3SMjpa4AkTLdMcGwpf
kSkyjaWxehbP4tJ6PD7lwvph18W0H8fx0/39QGWd9cM3YdQ3YyEMbxGXGkwJR2CW4jBOXd1dUTX6
+vvN6LgqejRz0+KSGnNY5FVom3SjZaQQLfwctmkx9OIkO9eOSzA/mj87j207qKgUpVFrgVy+yHCw
Eh+k/H5QlsbO2CZlT9DQ+69l1kq2ndVecfFBwQ19M9tojGBYTB3jnsLy/+eDu7F8k9GWg7wNu0BT
nGgSHwyqgyaofFLaBaAVzjKTJsXFLaPduAxBFwvcF+Lh1yaXlMHkvGqdtl+n3rFlDMe5E6HV6QCj
isnLcPK0ExVZMpx/KD58G8vsmURTgGa28P7cFQmCDCk3qCOKIceyugRNieFSe/6pqtrycx3hbYpA
/O9vbfu7+x9T/Zd1X7pZY1FnYNMX2DZ9q9g1eL5A3XlnaIWoVcOvv98MjxSwEH2M3HuJlv5U8/Fv
PtK30o0cDUBS9QF5d4DAAjRecA3ynCxI3rziN9Mt8/+Ze945wR1pe5g4GSoAxzD5lzYJq3N1KI/O
zoGayR70LHsdYabqL0i7hJf53dImLbbPPA5GfkyrS+xrdiBFCMsibWM2eAMrVvs355i91PbGcaX4
HefKXOxxXO9uD5n5YOikjBS+L0PN7WaiRefHyA7an9ACCRgutwsvTwZxgqncdi+RYeX5lCx9Z+I1
AaXON49zLzBba0v9jYDd/1+Hd8SSoBkXd+fcS6CDS35PI+C1bj26IdBvP2M6ac4uxcrK2HIjK5LS
HSdxSfIhYKBqT11N/q3wRxlYDsr3KE19mGdhX3OwgkHWeUy+3N9uVLNef7/ZD4jXsXIpcXWbjKwP
rATyzblO4kE1thSuTmrRsSV2cWlK6E1DVnQ5CzN73TZx6awFB39HYoIbFTNaGpI8PhcdEBf3B1ck
gTIdZjHTNJlxrFxqMFa24yXLoaRdVUHUfdj0ARnr3aRmZvULEEUttpjI/2xaLOgZNHY0EaVwGRns
bQ9oc0Bb33rX+RilXTD0eTDmOhlX1ehSTPmz6ZdZW2P27viRNvTN97OwcQ3NXqawvoz4TirbBcUX
0tdoah9cUwR4y/loNHkYDTqhQ4VryrjvoR+mGu8M+AcVax9o1HoHm5ZbwArElEHf0EbOI9fC5WQs
0Wj1qTQech0Ry/v84BhbiikkZEuCTAp51KE627v4QZzKsxWQwNhlmnRHZRvp+Msdnrl4I12vJ1WJ
TpZ2B7lh8B/e93zV6FLczijaovIJy69CohbYx8yRaK5uqqGlM9DIwXkBNSk4PTPtXd2hhhVRU5PA
KnxeRntnbEkiI1434bZ+5Ch8pn4bZq6j2RAUc5ch32BDHjwwp4tL2YNsK0VQnRo3rzXbgWp0KWDb
rDPrKl43S9s+tpOH1pK3+8upMssawzfnB02GDghVvHsA0n9M6mLn8umxNuONE18/ezM8FOz9gVQ4
nnxITNWQa4oq3XmtyGxkZstsoUMTT8iY0vKZLceRv8Woqrrli53S/X3jqMwuBSuaXIsoEXhZ5L5f
iWPrNCauPZEYdPdl1QekUI2JnzslS5BN5uAAyLCqbup8uj95xS4sq4pNDuhWaobMjy8vM302QRJu
jLthm2IjATfMv0sLVUKLpVNVXOhYP7La5aHT0zOJucYzFbaR4d92ms8ensyKC5j1wyWKd5HrBfdN
o3B6Gfs9m2le+yZO78nqHpvfc5Eei+jn/bHfb+4kpkxvSVwoYTl5isfuz3MYn8Qh2nn75eMUOods
b+w2IafxGSlwDdcc+3ZcU5zmLUNBufY21U0xshSzdkQWlrISI5v0MLYHEyygVfnnvnlUq7r+frMh
iGFy0yaz18PpcRCPqU5DT7WkUqjO1ezEkcCSjqiVYtKDU4StDmGomrQUphHHk2KBfq2L5WYFSEz6
v065SSUI1pbOUzfz5mnIsAH3xhCmrYOC4MaKpqzCB122xOVrrrEkgGykSDtCZ8o2HdZERnlnHhxd
WHjnSOzoO4uLZVeTWUd2+L7BiQz0NgWd0XiKmVtJ9aGuvR1EPnf3HfD9bZHI+O5qjpgFYQpUvjtr
3td1/4XWbRdU6P0NcYprdhjVV6ToTOsBjF3Gepm0ntC5kojfvnkyjC1AXUJkIku0vHvUNIW4VJB7
cH+meKlBe+J9+7wfSEQGeVOXZPNo4+aBK1kQFbvRfJrJpiSJyKBu1D4mc3RxZC+5deRsbQbNlnbj
xKUgJb3pFbOLx6WJvRByomgQN3Q3GpVRpCCdJhtSQvD3S7piGhLwyv0ENfp9g/8/YfnvqxiRUd22
gYeHCfoEl3bfPbk/yzDaxcf4vIR2mP4Qob8zNW6jcEoZ313ETVR5+bqxs2fc0cA9RoIpHUNf99ik
+gD7d3N32s7uHPTLXqzlnLBDdSrYV7vRbDiqwaUcOB8nCOgNcMxqNnd2/rEFriT1flH/2/11UKyx
DPR2x7SY+f+L1OwFtRb4fbupmYEQGckDXkVrwNkE94Gm6BSJwIx1PaAqq0jn6UjqyAGdKm4GkBwE
o1zzbCbRz8Ztj3b8475hFJsxk45W1k9Tm2Vw/gkQ2hy1V7HtFk9kNA8xozxugI++iAqdEpwBKTEd
709atZpSxBKDGmVkIguzbD8PDDydANr5kYw6iIpqfCn7HUF+H0c9TiiztR+ciHxglvUHt4Tw/vQV
yypDeUZGIyh/IJJsIs5D5oMAYfqKKvILTTWPkopVlUE8U1JUFS+x63Sx9+jaxc6Odc9LqqGlSO27
dChbC7ZPoC4HeMaeNxvPVRmx4xMe26mDt42m+zERJ2TTZ2eOA84/3re7aurrct+kp14ilsEheCUo
bKdJHj1OAHAamonrcjLVwq4fvv1ARSCUXaPU5UVlOFd5KCrcD5wfo+4Dqn8gRavltejTglTmxRBV
4LnmKfF0pS3V0NIJ2zO/aztvLi6VsZwKd/5YTtuemqFM9K9ZItudbSggwixsbPcuFFnDMeo0J6xq
3lKsGqUwSzBQYHA8QgiID2a69pf33yAA1ft32oxEJV3mKL+AHDNM+Jel+E3JZfL33NU4pOoL0pHq
T0Zq56OJlClz0HBet+bjMI9FkAyTOLNsjI5tZo27+96v2NRklBMIkQeQ1FC8d4gPDThM0u9afI1i
DWSIk2tYfkKKCEM3+RevSlG6p/On+9NWxJSMbwJnzzAPto83LJBGVPGTQ741y8uiA+6rpr7+fhOy
6ASgThLHxcV06jdUqX9EYtuLJ5EhTXjmFCnjMHgWRyiERm37a7aq7tt9u6iWU4rXKcoAyGIRzsA6
rYK2igMqIMfepYbmlFJZRopaOrpVgqdy9FWz2jgB+Zs80GZMg23Tl8J28YzIWlqcUKntBIn5XGQf
lnJj6iGjm6CFDhauCe8Q+XAcx8dYB9FU2FwGNk1mv0R2ChwG0o+jV4qwtfpjsxGhQmR0UxPlGZ9K
vL7zKrZ3iTPSi9U3OvYl1eTXALvxdAhgL6mIcEFg0Lh1/lgkDjzdc60iSOn6zZuxUcR13cqFwSf7
T0rRR0Z/jPPfeRvklsjMlV6RUVqMbn6ZfRpY9bgTY7MJEUGodKJGlTN5to9ba2algZcGLVS4DJ1I
oCKEZERTNjCeDSnMAt3BE53qXYPG7fvxozg6ZDRTBE6VovZSoIUXM2QLYLf0SLuvfRWHnqm5lKk8
RorRtmlLEU1Ai4gYHLaxeB2xEYxdtS1JlVFH7cJHP2WoxHlple9xSXYfOi+vP9w3kGLyMuwIjGZN
Qn3Ut53lXHeATKXQQ/59f2zFusqYI8ucQcoGXPzFj/IoMATzA1Jbb/cHV01citNk7GYSWZh4ax06
8QBQtafxGdXI6+83UTrU4FqaXQ977pR/smkeLt78UFU6wmnV8Ku1bobPItvAyyluq5yfWig/Gx+0
FXOVwaUopTkuYpQ72LtKURwsp9inpREdtxlcOkm5W2e+nWHejcOPJdjFCjp/aAvjcH941ROQjCoq
elzAKh/p7/QyN0H2wQnrcHq0PhjfiifjyB7JiWlyYdUKSAG71m5HUWO/ySrxd2j9g5923/y806B1
FKsgw42ayPTnkeKPYDEOZcFCbm0LVhljxHERjucVeFWTV3f46TZmUOsEfxU1GyKDjNB0W9tWDLdH
N5EXNGdxKEMe4iF+PBjHbB8fbM0TnML8MshoMAkvjBT10FWPtHdeRTTuo2mj8aXgnVOnHiA6gjcJ
djXi5SCSTayJhMj8lWlhgXSzw7UbCkQPOZ5sgppR3VPKell65/3TliI3A/YeNEPIOhr0VkDrkuML
2YcOTfjY5nbQbgHkK/s+VunP+9GmyERkFK7bj63DKR6Ka/Hb/eMWuCaDq8PRbBWqCJBy4rinQ9RB
5f6y0DdBf2jL3UoflSLXTqulmCcM3L05x9VFiyN7is/mwwLwZH7UyUgo5i8jm+aJ9WzhuEz1uR3Y
vYW2MR19jwL8QmRUkyNS0ZF1G7VQazmKw3RannkaWIdilx7c/f3lVf2BNR26OWPcMnEakaEunczF
ryLnQMVlWtqn9zlwnP8oty12bUElpVkg5bmEFnSJ+uRPMs/BgFaRii/hGP+kRbzLFp3mz7tZHD4o
PQB0djVUFsUHGzwYTe4nK54Pff4TT8pB4ZhbbIaPSDYT1eLUqPw050EM7ve4cv0ucNIh/nN/SdYN
6D8RjuGlfAXV07wyuqQ9WyLi3+I6iVZdGJMHqZF4mpxotcd731i/fbPsc1wWjTO1yzkep9CGqpMz
f3Faf5835bFLL3Wv8+J3/Qt/Zv395kMOVMkH9CY2oJgpHevDEBtR9Mk2rbjW9DmpVlzaD23fBE+2
Y9pnC9fGtIaEUeJdYl6EaLvc87rUtTyp/oiU1NT51EcQf27O4PTtf2edlyXHOkuacqNTSTsh6pOs
zqOoOaPPtQt7CoWhirk6UP+7uziWQdoOydIP9pzP0bmr4+TDlDovXpZGD6jimPuxYV/ve67CRnLJ
jIia2dVCoIoaew+kBY0cDthv98dW/ANZ8q30yoFNTkbPUT+fIEQfiCz/5vYsHEquyfZU05fimlkz
52hi685U2OYPCMx5b5Mx2B+3/QEprOGifjEw3z47Rd8Ha1ezX/NfiQOywKI6bvuGFNauqBOfkoGe
rTh7pcV0KlPvt5uAD6/W1RRURlp/vwloz+/sCcz69GxH8aOTs2NEdeJD7x/aDpVrZ7Y5x3yonfYc
L2fvMzs6++zAIJZ88q/D3trxA9sWbHIpbZp7dC6Nfn+Opq9G9RbpCiIqJ5WCuEiWgbsLxq3bMqSs
A4XlKUOIld2X+wusOlHl5ng/GgzQSuAL0zDOJz4N0blPraYMGt8afiR0QgmcQcI6KIzKIYHtT3lQ
4FFW88qoWH250oaag8HanNbnNLHjjwX12LNRC92r1+qm75xKcpVtWcaEEKtxz7YwXkhn7tuhvC7N
3/u2U81dCu8Ccotm52LubveE1k/P2vLi5YAvRoqIKBcRslj37PvTM/ijfw+EoUDIvN39eb9/38UH
pKhuFqCpQM9Unyc2B/HYB0627CeyW/Du6BpdYA7Obmo+G84fMzePBj8NeIfMe111VWW39febiF8M
f8iTvo/OeQrOBFAnZ3330vrU33QNdqjMalLGS8RpOfnneUkfF16/pKDvvG87RUC60rknps5ha6Sf
Xce65IJA3LfadVb1s1k2EXg6VH4bz9oC4HpReeeZ56d+di6NrxNCUMSD/Dw+RDPrk3zxz4a7nDKj
PiUL3ddmozGOangpINwIQm9NiZn7JH/NsnGXGOWHoS00t3eF38iNv5y7blO7pXeu+vrSEONLExua
c041tBQR1PPGeIhb79wvYNDz4ywOXcPUHNQKs3hSRmmSFq2+yeCCwNAKB8PeU3N48CydarNi7jLd
xeS0ICJuMfcOpGgBZHD6wM96Hb2DavLSCVQb7VwyNP6fy/JIi9PihwY53I8lxZ1B5r2gg9O1DSTh
0bdTLoE5GbsFHMSxnR34Er8OSRt0pU5BURW3UqmYN10OrTEwDU69/TBH9a7v2VPNssDJN7UXY9eR
rooz0qI4HkbvPAwuakJwVV4FHF3MluasVCyFXB/ujbrxSyhincXk9EHC5m8iG4+k3nhaykXiwrR7
YrawUe7xs9UXB6dIH9K02t9fbtX0199vtv0hN9qSuRb8dAEUNs/7i9vM1X5K5432kc4Vn5eT08Td
gDa5dD4Zc9sfmskFMSZo93b3/4Mi1uSKseN3vC3X7X/qQaAiZi9BVqat0qssJF0Ju1GgwtgZSIWF
5eNUScZjNQPq3KSOTu5T8Qm5UFcsS+tXo+ueBV8+OkUEtZ1ix0WkKUgp7CMX67wisZ0Ojnrm/hhA
difEfVBj+vUQeSeXk0t1qRGxpOE4u6I4TcMEQq5PRtXU4FOdrDCJuLWHPNyP+8usspK06QGz1npm
T2ClUfyteOuGvR+/5nmn6zxRfUBKI6aGNEltMf/sVdMxNckJcs9BXDX7+/NXLINcuEO30kLraHHP
8WAHCcnDMtv0XOz8V3suLfKhSZN1E6oGjweka6jz4Fqma6RBloAhrAhYNdTTx0iYQ/k550Zjfutq
4s4f7v85he3k2l7VZ2ZvxgZSMGpdSp/uwPl2EYau2Us1vJR9o2V7QHY8dmfP/WSSX217qeqv22a+
fvJmB5z40hcmwcyrwd/ZZbw3/Cpwu02Chlia1RtuhicJuoRoOnVnx3zwiy/l/BxZv+7PXOVQUgpD
yMSmEj0HZ2OkO6zugyg3pl6OtOk1OW2MuUIWEI9W/oIm8OkjB2xmW2Inl/bEsnTLnGPiJs76LouC
ZSCa4+bdwgnMLcUw7qvj1IqpAZc2xF6PKL413kmkgHH98V0/LbLQWmrLQQsoafPhU86Sqvlt1GUV
acrzipxGrvaBjN8u8ODWniGUF2RoQCrYW84f/HjjE6Vc9GuHNGnqdIof3Hz5ns8ZDZ0524TKdv4j
Uzd5lRF3Rdme5/rv6PNdklmak0LhrHKVT9Q0YkUVR+fJmztn33SCDo9+PVibWnwxdSmOoylvqul/
nF3JcuQss30iRQg0b1WjZbvd7sFfd28UPQokhAY0P/09+le+2JQitKhNLQAlmUmSZJ6TQS5ox22P
0gLYPC23EJRMq1//f2XFYWmNY9fBSciliUHI9C8flq1g3jS2ZsYLs+vU8UiWlF31oYhA7mRFQAm6
7SMMB7T+sFeqhgX2zNI7QhWo4wZlH1nKhzib7SIWoMOKeZ1vxaqmvJWjHdGocu5ElzpZkqI42OdX
lTknlKhR8p8jx3MRPpYKJOysOt7+OJPkNGPvstEd6gkfV5XdczsyggZmuZUEe/9lzvX0Vz8k6G3B
mg4K5aJcvqzb45J+6R35jHq2GFW/cUU/lR4o7eoP/hYsneGL9NfApm9GJ/I86IJHnkjYXEi186JC
Vw15pcIRaWbXtrMsaTwkkmopDyWTJ2b3u7r2IC/tjLYBcOr34Cq7W4ZMximn4bFpwq23DZNkNPNm
YRo4XDVZouYyjmT55NdyIz42XHl1bANZUwtFVSq9owN5UvbdnHrH2V7ONUJlEJE085brXtf6TrSs
Ax3kDWUDm3JkvrERj7yX9NhKeziPQbnF+myaQju4eeWknkzTLOGtf4H6nm3LeqBi10My9lgzcFoT
yyk6ZAlZPsSsDE/1Jly3aYM1Yx6bvKqWMGNJFjgkHktfXT0kIU+7XIUOdQC+MxTK+CmuzkANmXp5
9oudcb0Oc9B6qR+RwuKJneJ+OPwq7Z2pO53MbskZSEsFFj1Y0cEPImAGux8HP91IaRtCFaIZrFUM
TuqkGB6WFfPma5W5qL+5Dnzjpc2gi2T9/7XH6eWY9Q4EE47osg2rh9DJr3VPdw6/KtKr4V2vm9rZ
IsFdGwynpg0vrHdOtdyrMdqxnOcrgNjIgU2cFv+1afmjKMv/biujSTCakaZRzkijWHjXWOEFQfvZ
Je21sZzzvuE1I3VSMRR5hpVb2a+2rx/D5cW26w2lMa1dM9PCa+cp6HueEHTY+urstJ9U+7xr4Tq8
AbMCNTXWmg+060vg1adZyS+WvwuSy/V0iANnLIZyHPI8GQg59o17Qh7/cHvlBuelAxyk3O+hLNDF
qc3+OIUQcYuW231ja2aaUTvPp3IK7uzJJscaOEungm91eJoWrtloyd0RtNFlesdJcZKjukNOYOe6
NftEAoAOXOFYdaquuaMTbZ6ycbQ+3paKQQ9tzTyptLq6d8DLnufW1XPbI7iBzs4+ykzoimaibZ1a
vgxlnvRWeR47Nwbu/JGTrayoSeyaiRbDVFmqtPNkksNhUiCnSLeuEybBaAZqzQQPtgUEA2Tgg5/x
QwFtD/1dXKLuGya7KAWdfAPssMSbgiOb0lPZldcpKq+3t/X9+/tbOrtqXrx0WfIE+B3HUioUqn0U
U4eAda2M+mq5n8P+Zd9UWkBcljYrexhX0pXfBZ5SWHNiM1Do/a+Z/WEM8fjBvA2P/P52v2G4c9M0
R9POyiRtzUc8rd91fBd+APZDM+CoE2B2zqY8WYLfNU+fZWh9vi0f06I1+y1F33gWbcI7bjv/0aXv
D0Peb8GHvK+lb7js5gzv6a0/5wnj3b9s6cGcN0e/g2XYQpd+P6h/w2hn29zLQE2bJxSULGCZOQo+
ItekYrv6TtSPUW0hCJi+RDPlpu1S4Pw7wV2+OE9ZwK4Agv1Mu60iFtPwmjmHJfpsLGAr3/Gen+vc
QTNMea6LrbTMeoi8vZK4ejFX5jbW1NQwgpJ8adh1tr0YRcZe/uu2DpmGX3fnVYwmZh/UKJyHd31T
/wRJwkFk4lEyeXarrRc+g4B0qjtgXLQTs4rwzk6RY4tIG7OgItjqdsN4Td+w/v/qG3rp9nkWdeFd
iddiP8PbhvwoWRtXyt+YwWBpOhZCmk+0qNS6CdH9Moqf4dJl8e0NMElHM2LfDaQCbBRLBJJuXlrG
rbc8NM4W1IJpeO0U9gqnUkBIC+6ozx4F9a+8Cw9hkB5vr94kGO0UHkvF6FJM4R1K0Nixz5k8im7Y
uD+YBtcMd1SC9BnzEVcBtwCMTUD9nhuLbSzdJBnNboHmMszIMId3dQnGrAJQXc14R+lWe4ZBKfUS
LZo6EahqUXbh8v4JQLNAWo++dLZzVuNWjGL4Ar1OKwsokMZmaGXuOo8uKq0JSl4aWm8UjpiG145f
xUZopg/VcQHzNuMxuBbFceRbt3KTgDSrrUdutx2jeYIb7l0pPtftZ8cmxSHEeblhW6Yp1i975Riy
eQbXEagFk7H2PzCkOGfg4PSHXOwjJCZ6SlspnywV6XBILllzcVVbn3EebCjoKuc3nh8AlatZvFq9
G3hVAYLsHOlN+4C+hsL9ONEZuAvIMmxEEO/ngzGH5h5kHg0A6mfRtVzW1qe/Vf+rw50rB+6e5Oox
8vsTqJb9cle3D+bT/AX1fXCqDH5zn6dF3NRfaL0Rlr671RhY8xWRKz0v71KA+jnVc0qaeOYDmJCb
O9VsMaO/G7BgCs1hgIG+Hd3CCq9BI05L713HjB7C3L0fiu4B0W/hextXeMPH6IntUeU+qOOZSFIe
nr3GjjMJEosJTcJu621s/bvOlQLq9/9rV4N6DGlXUN2sycGaUxzGfiuRbVq+5jiALtGzelXcQD0W
2IravgbjszV+u33mvOuXsPJ12ld2Eeai9d0waO57+aGEdtJ2jPvlvG9wzWWMNugxQMHeoKZa5g/E
q38xK8tOIpRbxTAm6WhmPcohClLPKhLQZSR1acdlrk4yr/5IJ9t44jTtrWbV3MGDCOpDRcKz7jpI
cIgGYkM1TcLXDLgOO79urba55/I05i8tAaZYdNgne82Gs35a8OZYFYmrZlAtVce8RY9SE51uD2+S
ima/medUYxTNRQKU0bhBHK18vrFyw9B68poPsz+rjBZAknhsmy6xLHtD3qaRNTMVnoKms6hNCj6A
2qAN/lpevSsTQYmevi6HvIl8GTUJQ1Cegr6inpcYjf0bx69p7ZqhkqCXfZNlPJnyT0tPzqQurre3
0qCFeuIaGIVOBWCS9j7w+vS4NKqMaS+sOCrqrS01TbF+1CsvA7yRgI48ZcmQhidg8Rxk4J2Vt/Va
ZvAC/+u9eDV8D9y2smSI3RS/U/wRBBlHe/6PbPanmpav2alww8bNadreZ53r4gk5/VvW/Xxcwk1G
etMXaNbqThXJqxLx2wCyUFaWH4EFKmI81cUZ2QTuNsRA/4tbXonJ5ng2mKRQ1yZLHxrgGFY5jz0R
3Pmjexq2AJ8Ns+hpbWHVXQX8yDxJl7uhaWObjLG0v3TWtIKwHW/rrEFeenJ7kLNFx7DOE1l/4fwa
yRdLXLPwfHt0w37r+W2vFn4PwL48qYsnF7AQ/vhXlD/3jb1+0etNCETO53HETq8vCtZf0X+dvP9u
j23wETpu79CCpSHyBU8k+xiQZBi/7xtXM1+BR/pcOci6ga0hzvLglFtbr3Kr630nLtcT22iRQLH4
DG0pSx5bVWzRk8Ijqz1/pC2Y2LoN72naUc2CGUMigOS4vLQAEKmGGgF5/tDRLe4l01do5tuqfgjq
vs2TYv7BvAfO/zTkgbv/ivHjsI9xnOhYvrMV+ZyJgiedzDPEaa19x4U3fry9xe8L6A2Y7zgOhFo+
voCufYi5dRF1mR+J6326Pf77qvkGz1eBiHEizdRelYNue5WdAOO34Qvedzhv8HwB0zfZsh9FgkbN
g3KfhfibdyJukDgcdh2Rtt6+zMuxXsJpEEnX5Z8ivsLneMBS37qimISzbsorn+CLoQnGFlvLJYAm
3PTA6YbY3/eTb7F8K+lOjlvxBBUB17EJn2cZPfCF3c31vlvoG0hfEaEVRuHd6B5ox1/HslZx0Knf
+7RGM9sWZW4D0v3tFVg6H5as/AH42o2w3iQZzWRdvGAWLMp5Ekn7njr0kFUZQx71sQ23gBRMNqXF
yBQs5l3VVCJpCHolpPpsT+OVMHtD7w1aoyeze0+xQDjQezba34ER/SOL3H36/qYxmURRVTeSJ1np
xFNYxx7HlXwXQAa13+Sw2xlyzyH6YaYX7hQop6/j2wpjELkO4SvztG7BkiOS0R/+1d1yVaN9YvkW
5LlpeN1Qs6lSA6pQE5nSeK7HE1MsjijdiDtMO7r+/8oPWF7Vz6FExwsLcRR2HKkqx5X7Lii23omc
emPY1GA6SNq5vIJB9ckJvsm5/3xb8qa1a6Y6zwx1L12EGGFI/9AqILFTgIN33+CasWZDl4qV3zAp
XGRA6kPd/Lg9sMEL6K3HePRmYlzfExs2BkdV9PzkStpdiMW78xL48nR7HoN09AQ2Uo9dtoBjKSlR
Sbn4xalBF9vtoQ2f8CZxbRdAvvAsPOzK5kVZ3QG17An3nNj3vD+3pzCovc7GbdNpyHobnmZp2bFw
LuUAvBl7p2jW73qt9NzyKTAokF+RLxLUlba75cVMQtesNU+ZSnN34ImFxwhRLBc0VmwI3ZDrtYN1
zlerLkcLVTshCoNmVnmxULjk5D36TqxIzi+1G7VxWUXspPyyiEc8/J96h/iX29th+i5Hm7teaOoF
EwIeKq8Dse6zbN74LtPQmhXnTdWGQIkXeAX5M1p+XKBuet+iNRMeh6ahkbfeqZwOtPQdgAi74+2h
TeqpnbOD7GfFK3jlaWwOXeAf0P91zcddVBT0DcRvhPrJoiI4DFWZncfIvQxWs0/cb/o1nSrqoxoX
NhFEB0mdO6cON5TEEBXrnZqVtJaZzwwJuvkeydCzzz5kDrAbnKPdsY09Nc2hmS6pFySPikBdW3Sl
oaCkscc4837P5VnMW63oBvemQ/sCBF2lc8+LBPQ2d4sLBKSQP4w5O4X1Vu27Qel1zvI8d9WkBC0T
iUMztgq6oJVF7KqGgfpo1urYweRXfVEk6fxzmjjImMpPt/XeJH7NWBXK28ci7BTgNn/K5qkugbPu
/WrwstvNu6oIsXrNbIfCG2gZlGUiqHWwav9pKvyNINMkds1s+44WZdZ5EPvY/ah5Y13aItuXn7Z1
BAOeEZZnBOuW4PJ0mzC22a5kiK0DGADW08ojpOiSYggOaVF8IOFWZ+z7aYS32L7CAouq5ZfJKC6D
zK5e4QNnNo1DcnDQq0+yLZ00eEwdxgBBMqFTCtED2DZpO6ViVrjHykPR9W3VNFitjvU7TvMcLXVZ
JGye/qZFdx7S6UmoPyXbevE2aI/eRTykfqiU05ZJBE4KIKOdiL3lckzS0Sy2bIXjpLwuEn/6Ynfq
MLC7CBTFtyVjWrdmtEE3F07gQPQF/SEXcXC9LQg307I1U1V5QKzRRfddVjvkS5gHTQ6oB/QZxG3D
wMG5b/2a1eZeBQiDwVtfCzyPsJj1XvHZdqvU2wjJDV5NbxwWPnPsZlzKxKZVHLnglHu0xN9+SGq5
gZJpMDMd9ZcQMBU7S14mHfXRGtYfigE4un9GMsULe667jYpgw37oTcLI4yxd40NDM1Kc3WY+ukue
HhhjW90vBlVyteO3AZY7mDCKMuGEn8NwODrtVn7dtPb1/1fhrXB8L5Srkwvd5jT1gJsc6nM9Befb
SmRwD3qbcC+HVvmyhv8J1HdnRoEBKqV7XCmacssDmb5AM+IZOXaLuxUOAHaRwxyX4tn1nvctX7Ph
nFWztAQsrab0qhaQRWfWFZwkB0rLDTMzLV8z5ppOji+Zgo56eTyn7kmm0XNkId1w+xNMuqOZ8bDU
vrWUiHm8yj45oATH89m+oFbvCR5p6PiFFZTJwmQscus8hLtYnamtdwMXHRsG3JzLpK2+9OOpAn2V
AIU83YhI3i3HxvCrS3ql9R7ewWjaU3XvXpyzPA9X57KcuovaGN4gc70pOHLFQt0RMs8EjUlD42bZ
6rsnq+q9fUex9eKpwpk58QssvT2Ssw/w6PBO3vdH99xeomO58X5uUEq9iArMDtJuWkzCvF/U+U6z
MBZbLsE0tmavY52CxaBq6NVuihNjS+wDeazfBJYxyV4zWc485pVIfKGR54WR+QhEpONtSzItXLPU
lJe+43mrmy8XBN7NgygEXjy9sNxpT5qp1mla+4uYVl/8pRmDcxdskdoZhKKXRtXtQsoC1BRJ3V+j
aKxjyw+3+mMNLl4viUqBeUj5BLHkoYij8TNacWU0HOZ54xA3rV2z1W7pLNtCTgGXn/kaImfPoy1j
Mg2tnauu7YEYSzYIpPCscWjmBa/jxbBVrGDQF524XAYF6pNcu0waXz1X7HNA4WUGvqGNprWv/79y
YdFQoV9NgvQpYMEZXNqXarMux7SjmoWKYVjojNDymg3eiWQDMDLmY4WcKbrFt7jFTcLRzLRC3jKT
ZUiupOw/TO1TJacLoPc3hGPw73o/L/I4cxqVrrof6i8R/bgMKq6Bwk7IfamuRfAl6zccpWkXNJNF
bVReBCBpStBycxD9cFe2WwyLhqH16ihAWAFRVMBmvfRppdNuwLu6y5Hpnb0d8aIWjcjk2ub1dfCC
uHGHl8WZ9p1+en3UVEjeof6KXPvFulBUns/jFtWfQTP11l6v8rqwUpCJG3wmw0FN37CfodxYuGn0
VVdfmxTwcwlfOL1avfvY5O61zIu46mx0Ecud0apOZQ6Y3npxwgay53gWc9oD3iSu8BOn21trUHy9
QGpoHdX7PbZ2bsH94obhx2gZjsGokj7lPK7xC20XxDxbh6JJZrodlxnhbYczS1rjTzxrXbKg+Zr6
/kFOW7d0kyFo524BsMQ5Czt6XRlFYpsH3qEIsp0vTnqtlDcUwNONEFlajRs8pmno/+wDyTf2w7D2
NzVSIbCMcVsnV1843VPRu+x5kMGuFh5q68VRFA3XSFG7KBQWdlx49Bws+Wev+lwFqNW8rVCmD9BO
XwAvBE0tSIm6AlrHVUWtB4IL0cbbvGn0VateWxzNq3FxcIMYltBPGrVUXdyoMPp9e/GGQ0Yvk4pE
U9m90wlkFL5H4rEGoWk/bb2yGjTfXr/p1dppz9hIChzvLUirefbFmYe/s/QPPOsvt5dvmkE7h/PU
71E9PyDzVecnNzjm3uNC7ViK/26Pb5K+ZruiIoC/jnB4qf533wH4R9h0i6LZNLZmtC6YeSyfpWXC
/PZYeC8UtfL7Vq0duaAP6YKCWQirrOzQkPDOybeype8uGqUPq1d9taVSorbXSWuR4FxXR7u8On2z
1ZFoGjv8/2MPSDoRaXeIFEDPtSBAzsRWw45paM1G7WBkc4e+rySfQRIOj5Yjvqd7wm/IRDPRspoD
0INDCYXMDpEl7gQY13bsJIbWzltnWHxvrHrod1vHM8E1edylfhh6FdWrnSyGti65gPrVnTj5pTpF
CPD3rVqzSsetRzUGvUgw6wHe91Iv/YZA3jV4rFozyHCyBMCSodo8EJeGPllLzJfgAjrT20s3ja8Z
pZV7Y9uV6/gkcfgxYFHcWI8oeNs4LN71t1i/Zppjl6V1CNjVq1PNPzqreJIF8eOI7VR0vRAqLXyJ
5nWk1GGnP2dGsph189/bsjGsXa+EAmQfKXKUvyZBeqmy32F4xWz75KLXQcmwBQJzgZzElDu4woo8
LhZ5j1r5rZ4B0+I1I42GjthtCJ3sIxDStvVR+elHqeYNvVyt5k3OiUR6Iy/xUaQ6e1mRhBYHoMDH
XAwbGmkaef3/lZ2GHmDa7AHhBalG5zhzmbSOyzfOT9PgmqWGVjZZuQ2x4yWmjWuhqhPKpqt9fkCn
YXDttJ1zNotkrl6W4rnbQqIxrVoz0qgMrR41tGUCKI0DbYZL4G61+5nURLPPwMITGgvWgKIXJzvI
HsulOs5NtOcyTKI3tU/Kk80MIpgkb9wpi5FToZ8Y8ITPty3UIBi9/olbnQtCCAhc8OI+mKc7VLju
G1k7QPMlYlxZSPMrIQ75XJ5oulU/ZFq0bpndwtoOpOIJAIVj1bcfrIhs2I5hN3VmBeoMsqkqWKXI
UfDRL+UZLvcx9Ievt6ViOC30yqeqYDzlbQq8pWB5opy+5FIVBxE2MZj/NiRv+gbNRBc/7TNUYLTJ
bH30/OeIPLdbZfSm5WuHaZrOYEpBLfoVmJDH1v6Pz/19YdNL2qen2wIy7a1mqYTRNF0ixF1dsJyV
FT6GdCsBbxpas1TbrcHGmRcqiSz3UMgZFwxnn9/Sicx7QLYswoHacPFhmrKjkuXxtjwMEteLnFgz
oVqOoRKpIy/MOYq0iavsaG3dpU3Da1ZqZ0I4oQrWhhrXjxUqRePcH4Zr01bs0nl9dL79GQad1KHp
B+pMkV+vOT0+fkCF3+cg6M7MmvZ5Sb3OKXBDwKGjYiWZpg5NfhHx7iwv+Hx77Qa90SucWtulkw3W
EDzJuTHJ5SFn/26PbJKKZqlZWgbEWZ9Ciy449Ck7zVIdgd+1oZWm4TVr7ZslCOEMiqTngML2f7dt
9F+3PN9eu0kqmqHmeFJdahtSqYk826V9Dj3nZd/QmqH2c5AppPPwvMpP0P5T6JKN6MUgEb2wyaJ2
38wN3K/Ko4MrKPC0+Lnppn3Gqlc3iaJUQRMwem08+66b01MtwKjtdXGR7ULVJJHOYO6RgOZAh8fj
fzS9IF1C7i1azBvJWsOe6pVNszP7ub26d/hJ+1izmseZVdp3u7ZVL2tqvShDGNwC4HpMi+ycqX72
S5zflIqN6hfT+tf/X0W+kYWW7UD15Fo6U3PNsnI+pra3deMw+EqdG4HOSJkqOZCrHJynHgGkUxU/
h/C+EtmG/Fev+86dQKdIQA10u3gAFUh49eKVB3f8IscHUX/sh63KBZMBaFab+ShdsPtMJWMfoNqX
nCZU/g7NFgqJSUSa5br1NHaFp8jVmcMfXP2cluoQ9dWvLN0F80MivcCpqqq6DFqch9EIVkRAHqsD
H+mex0s/8ogmnjRCN3fAXOfiRCH/V3hZ28Sodio3fOb/xtE3eB1fkw8C15HPmd8+uKw7zo53KJv6
nFkfCP1KpuLZZmE8jE6c10sMIJ3bZvfenmBOPV0uB1FL1TJ6mUWR/RzyeroHY58bW6z4YztoKLw9
zXu2t06j5eJm1yqlA5She6bm+UKnDDTfY7DJgWoaXgtUUjVFLY754H4OLf9DScrlfpkI3TjiTTJa
/3/lOECn5k3WFDoXa84+c/USFOEpAKt3ttlb9W7Pwyqf1SJfTeFROY+hRYeHDq3LOaAc+fBp6O7L
6itd2AFd3+hn/iXTP/t2Q/eEfjM1Fa6MD5OozmjwfwYe9g5+1fVDtKAlryP0zfWW+1DbD3SwL4Uz
HiJ+aDMX/HNbldOr1rxjKDqmJhjF+wCJO/cB7CP3Ho29uo1n2X+rh692cXCkuxE4mubRDL52mz5L
l9F9cDv3ONIf4TSfrGY4AjgGCDfyACrD474d0Uw/Fyov6oC4D3Kygpg7SM+6GT3dHvy9J0ofTlFL
sofjvBCwcLoP1fgjaMHy5S6nsHQOzFoe+uzDTL9GXG3M9b6tvIHdDHO7bgGn6j0sHtjeEQ5XMj82
NTqQ9onK1emU/Ylmkdcz51Lw7tT0bXMgTrAn77aKSjN1EYBOcZbUewit4rlH83k8BJsvNO+r0xuE
TVfaXCxt4D1Eaj506Lcou/APWwBlkv3NMvsRqDIbsf37/tDVk/E16Qs5qdl9AN+diKWa5oNc+NY7
nOk7NBt3iRWmox+4D2SsjqV/dth3xA3nzvvmZE99uedyu+6FdkGJFtlJSXPnUqddjPficw3mUOAw
3NXuFkvJewHPOoVm4Kj6BxB6ltKLDW69rP3qIfCf6c/bZmfaBM2mndrmquMhTKHNT+hzR34uH77s
GlvPyy9l5dshShUfXFqO6GBA01fWWv6G+hjEomfmmQNeWBxEzmUs/4nxJaMZarl/71u5dlQ7vddX
qH92LpE7HUkg4hCURreHNvgevUN5rOZy6CyLXkQVnTsgkTWjePIycq7G/nx7CsNB7eqJ+Tpcigrk
gt6DRf449mfRNXEYHlP2uyiKazV9Bs30QYVbZeimL1pV61VY0KI+saZ+RC+L6j5343gtef6l5s8U
d9/bH2Taas2W0VfMQmHBAqa6yw4IoL+HAg3G09T8uz2BIap19ax96Q+uP42Z/wDaraOafpbkvrHD
g7JY3AoeN9X3Yn5h43OUkg31NRheqFl1WnvgTQLK3YMYXHUI2oWfPIGM3u0PMo2umbVyq4nyIvIe
+tw9yHw5N8se8He4ozfp/HQY3LGdHDxAMD92ZfV3AK7lPqnoyXzBq8Xu3cW5tJkz3FuLLz91udxi
mDBoqt7HjC7pigyRDZch/wxIoDJ+SCNAJ5INZ2oaf/3/lSVMaRnZMnCcy2AfqQXu0PE4srjZVeOw
in61j1fjzyCYaFRBsP5oPEZOf+L2r136oif160m6IzBEnQuIYs+AvPvAyHC+PbTBeHXqWb+eRCQy
hQtpVx3pkH6xOYq76bBT5toBbNdkysFxBo3BoxVhI3hacBPNnTj11cb102BMgWaqfTaj0r2Lgvse
IDxPlFlUAvo0JS+3BWQaXrPVJkVdeh1A9gMfzl3X471mq6zQoJB6Uj9wgZfQWrDVvFtslMdZxyBn
36zAv2a+2Geyenq/yMKSVzY2IHL7Sw8Uz6EYN4Y2qI7ew1xmpdsDiyu4z/3lCfVfRbxI57sz+d93
SV5P6ft2Y4MfD7mSrgbX/HSAA97nf/VsfjrYVtoHHoRiLQcCiDXArJ32LXpVo1dOoFrGqS/QZnyZ
80e74BdvtK+3RzaJ2/n/I6POaWlygp0smyAmYRn3/nKXkWBjeIOe+5qlZr1He4QlzoVy9s22OhU7
dE8nAzyj3qbcETDg9l3lXKAlpwjPtKTYAmA1LVszTyHRcpS1GLpsXrJFHQeyVY5uGFlP5SsfEOKV
LeF0qfVFccmAk7eFr2sae70WvdISsM+nWWDB6y4t+n+s/qrcrVPUNLQWHAesCOel4s6lcdv2ODZ2
cyRkC7bg3UYm7KSewK8L3rddN1kPdeTyZb4OTlTLDCBEPeCl8pYPRB0Bd13YVuzP7UTEmc/CLz/Y
smqZewzrckoZusLYIj7nfk5Uu/Embfrs1WpeSTQMO85Tn9t/g9Fx/MPsoa7/iDrStN7wdv8r4X+b
MQKd5/+fQXTg62lCzv8N8yR+S7Tef1iWyv2E2mb+M+odVhyWUGYnmpWyP7a8ZR+bIPd+jh4dqxjv
cKBaswr7W67S8CGYwA+Ag8U+usJ1Dh7wp0BT10d7sGvXfdKcRWBP3qACj/2bo0qd+DyNX1FFA/wH
i2Z/bvsjk8Q1h5FOpEL9YhH8a23JzqHrqccU2GL7/Kinnepejlc0z2qDf+k0Iv3Qld6p79Sed6hV
PJrXoDaJujGagNTXFAH9OKVR1IM8RvE95e+YQH9FAJhhH/Z2hgl8NTsnKcarkmw47hK93iJd52Fa
s4hVABoEoUISFX37uSqsdCMm/B+27DuqrvdGu1Rwq59oncVB+NPjn/DqcmiGKiZCAkDR7mKW9l98
Vp2r7huym3FkecdIefTkZXCXgbvzM9e46ZVNB3XT24q48C91Jo59LY+SbPV5GRKaruYvaFWhMGl0
MHbB/5vr6kDTGVnA7FyPfZxGvzLOAJiyp19hVYfVhl59yUgZHhQGBNqxYOXBK6cjWJHi28pgiAtc
zdRnDuYpjqMvi632GqRu3PwZ1BZlqyFE1bmX0QfRg2TJwuA8/By4Tw5wQGkKRsp9Zq6zLzetTWrh
pRjfsxdgNi6A39pDKrAKXTNyoUCWtwQr+2s49DGfvvLJvqj2WwbMhSDdwrc0uEG9nxpngSSWu86S
d+XXkWcfnU00B4OS6g3Vjl0hX9kIgTRHlIRCxYNzCvxn6ZSHFFkj8tezthIepqm0sMHigyOGDj4K
dyc7npQXRy05eP2f0k3jFLDzE3scu3Qj2FxHfcfB6L3WtCoUlb4ApCM44E9lBUZ4VpwD/6PtiXMU
VBtBgSnVpvddL6A7Fw7g4YFRwS/CtQ5tROOATqecnkBDdpR2LePJ7e9lG26Y4xrCvfdpmqkvWZsy
O6P5Y5irRynmE7PS35Xvn0NUnlcj/5JxteWnV01+by7N9IVCGYjNOWAHHNuP28A6587HsHVjVVix
JKC5IOQw4a2XyG5rznXs9+bUjv2uUzZJ8djE4qF6rtvp7IQzqkY/BI1/LiOGlFMdR949TtRDV78o
IN2N+VZvjUlttKDAHt3Rn0J3xrOQIv5LZ5cOGovb7tQqBGVxR/FSSKt+3NBSg2fVWTC4WrhnlQGm
85fhG7XTJM28L7KMNjIXhs/RG7ynULgqGFOMz1CSETK85qjsQsPpVFqQaT5tkAuZ5tFuG4D8lnlI
fMwTLuqDmKYj+ENOYxT+sPAa6YVbrtA0z/r/q1OuYNMkK+JgnnkeHj28o9Yzf2xS+3Eagzizo8vt
E880jxYXiEXNlVUOmKf1avajziuO0MRiH2ZSiKOvCv//OPuW5khxputfRAR30Baqyi7adtvunr7M
hujp7gEJECAkbr/+OzzxLtwaq4iPlSO8SFSpzFQqlXnOk4tO750XXNPXtEyhs+JOjv32qwrRnL08
3JKuexLGGZ9FOpX08+1fZThIdObnWvFlEP1m3C5YE++mlVqXCDNwt6UbDnKd7nkhODAG0qxwW7ll
pRa5H0FNX1poHmvxmHv7K4ZTxNWCA51yn/cKV58kx1AgUXjZaMBv0fLUGcEvvYLVcH2x4r05R4OD
6hPjYDquK5VbQMyzeKVSe7a+l+26pmvb7YVz0xHialnEaENx1uLbr3Y4/k3AMzmQ/jTiJpcsJf2n
HOgHewDcnc3v4oCJ0209GmxBHyOfyhhNQcqxX8WKCYuiD784cXuEDQx5kT5JLpgr5jXy7NcGvaFJ
EHRXzx+e53ZvnNm0eC0MuH3nlzWx7dcgFHMSM5emiq87MdlwvOrD5K4cERtXZr8SgewctKunNgJ+
tmJNSqp4TVHFOinPnncM2vRbNOd32Npwdx3sV/SB9V7K3L6gF8Vj8vn2RpvMSx8tD2QAVks52a+z
IDLpgIWazgVDQ0LHnvLBQZay/ku6xrpzvG5MnHVv+Mj0w7TUwe8GltvTmD/wsvhOyRIkCHEHa1D/
qx69OQhcboPoUk3kYSExmmnkCgKpNbB2wr9p6XoW4ENnGPPKHyIntO9WT9X/iLpbd7qPTNI1f2/x
/uHUcsofLAUuuAq8AWkxRceWrrfKBUSypeggvJ375Y6FjTiDr/1625YMK9cb5FYaEqp4A+EhdR5I
z/3vVcCHg7m0Trshlr4YWDfkDzEn/3hLcxIBqPh8+sWLyCc3XF5yxV57Hv81u/WeIRkCvK2d9GFY
VqRyvfxhXDyQp9IosfI4WWfy+5jKNPduLc+aZk8EXwuMPYyRWj5RFlgvt4UbQpU+aw7KMYCjsqb4
1FX481dXWT25zEUeLHhwoLIr//I7W4AJM6gsZ05LZc/D8+1P/48L7p0sXe+h61Xpd2Wzel+RKiWE
/FO1depZbrIC7qemQzqAzRis0glQ3RKvQ0EHUE5qeVz76Np73X2Tt6dwZfdu8aQm4FVR4GjS/CFs
+wsuOCkvopQUn2bPS6s2PoNgLbPiHrwI9AQmZrpzkzLZs5ZMuH5OpFVa09exDeczsL+sD+0k8h17
NpmWFkVQGa4KwF6wJxGxBI+Ulyr6CViY8+0NMK1diyLBusi8BWHHk2t9jQonaaL1kFY8vROP+74V
Tw4kK7TYRnl9ol2Z3l604TBCC/KfCbz0WD7OS8uepk7+XCSYBbgsK4BYd0+cdJndWizFBOF9iBrB
qajWvcHv99NGT+/H8wh3xgB9Zrig+GC5c8ZvFh6JZElSweSpxcPrXP8iAE+//Tvf3xxP79ADlhZ1
R7/D5yqnGpKhFnnqxPuduJuB/tf5QL/zpxoLx7U7iad6XIZxB/fKJhljMOY4TULJfLEKeWo6LwXe
5LkEbpXbfYsDd+envW/Vnt61Fy+8bnFt9V/XlV9D4JwjRX4sy2MNIB7Rsoa6w8lb4dr6OnfonHWA
YxewHX98/4Li6a16o+J8jUesfJJDk4oYhm2Fd7xfE3SX/3Ns4zWfrzCmi2HX3n+tm+G0DlOKJp+D
bqk5vLN2ZZSvjf86NAGucN0Q9CKNl5r+OLR0vVvPcYm1OMz2Xm3L8mii/IjJJMgdb6dG8P5h5en9
emNOQfnaejauUo3DJ5EA0aAVaK1jXud89Md88X9uwFllnbb9IDDFv0ZK2ce0F2tXhtYNZFk7LECa
XYjneu3mHxQjfZdjutOyCMzUNHhZq4NXtoQC3WJhdx9OxbHrjqe385HQ7YZ2wNqd2OMf+iECr7Ul
jtD/hcSLtxj2JpUmXq+qxiqDV4/bSTSOjxN6lhB6dxJSQ7zQWUcY6KZbFrZQfFt/noooIdEWtuSR
kdht+VuIfLP8Ne6WuI5p8Dpuj23hXOen1h33Hv9Nq9f82csDx+2qIHiNSZfatntpUQKNpmLHJ0zi
NZ8OmGMFcV+Fr4Fi54771zn8NhR7dwHDWzqy5D9142FYzZbgM3odzvLBOdWn+Lq+zKl/aS7FyX29
bfvGr2hn+uwovGzhh/zfV6pzdWd/UqcNOZXsfsVwouqte03JJxrUefBazbRNGtG7qRj2orZhGyLN
fbuIAnjUZ+FrQUna8J88EFeVF+fbCjJJ3/7/xkJtUY/TCkylV1V8lmtxcfi/stkbVzMJ17x3GjCR
XAZt+DoW7IQ2uwsnQTKi3+P22k1q147jPrZKUJiW4avClFcDAk+GHovbog3nQaQ5bu2rwlYEavHr
4jLTKal6el5KhhtDefGbBZM53U4Z3PQrNC9eWe0XLenC13m4L+Mnvvf6Y5Kru2/Tum3vbO4rm5Mb
uuBG5DtplkG03rnndDjf5zFE2Mzlhefjk921O3tqULzesLe0dbP4CnvaRfGZgfECVPQpGWjScnJx
FGppuwzlBuvUG/hI4FtFK/GpsfuoSJlQed/IvdqsSUWa19IY83ntFhLE2H4DQl+f+mhI2skXTCvX
nFYuUW21I4bOQe19kXGcxYt3mlq2U/I3id9+05uY4JclteMFFgmY0FNerNdmcsFdfYRXBoeizjki
LLDgsHUJXwGBngx4eWxytaMYk9Y1t+3jqep6iwSv8xKmQlWncf58OyCYJGteWpKgZFUVIU6u7mkL
wVW8N3JrUrfmqGtASddXk/8a9z8nglaD/nOELrFD69bb+NxGEo56uv8aquUehD6AWzyWO+nD+I5b
O74XBf4r7Z/LBaCj+Q/qRjvLNuhEH8P3BtuWqzv4r7gZn0bRfPCLBs3Te8+4JvGadyIw5mRLnV4b
96Vygs31y12Vm4Rv/3/jPhGpIqCZKlyzximhTXxXg2s7qvcOVYMl6o14dtyQyQJB5GvRXGn+WhbL
js7fExz5nq2ZOCsae4rckWfB+C13rEuVOztB/d3KyiZaM/G5XasuDGOAFaG9aIzxeIRupmjZgBte
65ily3jX2UVK+ZEIGfmuXibqwkbNVTDxjPcvfPjgdi8ieP7/96hN9HZyvdne1s75LIOyzyYh0qZU
abfutRu9vwOuXgjqVyCKNgVWvU2vokR+5cV4oK6/rVqz+BldiraieZf5KryjeftpHoMDCcwmWrP3
dmaKlSjmZ1Mwu79qUQ33Eevyr7fV/Z43bdI3Xb1RNzjrrSX3wg78V/0VWLEfQdt9KhR9PSZeyyE9
ToXTxE1+dQZ2BknsPa2t6+KUB4Lktnr3z9UPhQWQuIDnV9GNqT+X92jXTqxor8dr2z291LaJ11wW
3fbuatG1yyToSQKX3HV+95fvLsAYLH8eU5DmuvVkV4LYKH+Cak4mjT2Wqbu0n6JmPtLOiR+h13bC
og7QvxOjwBq1a8KBTp5WAd1LCQz2o1d28rUdcGRHXYbG8BPN+xRdume57HW6msRHf26wH20TyROM
37PXjzTq/nbn/lJV7HJb+4aIoA9kdjIHaWxo8ww05GeBQcwG0Oe3RRtsRy/csKIbmlUgJpdjhO5S
++K3j5hxT2n36fYHTKrRPLdt6mVgCra/2k5aiOXExu6E/ojzbfGm9Wue61Ov2MoHCAwx0M5x/TuJ
evkeN3gJj9nON967jWymqblvGNhsVgOBjsDj1Vc/+bSgF/Fr5352ymyt9gZyTD9Fc2NGeteuOH4K
aT6Ojl0ksfh39fu/613UbZMdaV4c5HkUDkDDBmbdU+6X587em6AzSNbLOBUUVBGCEBQ4z+HMToPV
7CjfJFk7aJehLCZ3rfss5p8mu3gcw3HnCDdYpl6vESqPKWugb6exwII6f6CAWPCZ+3LbMk3it21+
c2S1benMeQ8wNq/0WJ0sazigeXgahgSRwv12+yMGm9HHLUHU1Si0MQGGvOgxJVrSDxVvv8VzeYrt
deciaNqB7f9vfgjwE9t6wEshkE6HO05aMI3sISCYRGveK8umDsjaiCsVYVF8paXH+de4zDu1Nwps
UJB+P/EqS85UNX3WF3PSLc6VLezjvNCzzde9W75hp/VrSsUCx2qDMb+W3D3TlqP7DtDNxwhvfVcf
NxLINZc+qvps8eNEUZU28e/b1mNa+Pb/NzvbYSanqhb4lmjVKWiap3EOwZw87IR+k+41w8n7xc/L
FsaJ+l/xwkiuTgA6U+i3YzEossmRUgLisz7n0xdWV5TzlF/rJrjGcQmm7Pp8W0PbAf5OaqVjhfmA
DRgILopZ08uEkzvLWzPwY93JaTlL8u/tj5j0pAV+t1njIBJzfrUHcbLK8Bw660kWL5YXH+iKgYb0
QmZHkZM6ObxgbLtPiwNSmXwpftxevcmHtdXHrUVpBUrmLG8KdZrt1bvSCC3Xt6W/C3uwLV07s3g9
oIBc9gCdjKsTbz0AvqC1dvo4jWD2aq10AU43ILBToI+f8mbvddyw73ptE0Gp8v0SCvP5M+BpmzJK
Gv6xpRhsC3YyL4Pe9Bqnt3ZBF49wa2cFvUmNbF2RHas1idbS0SparaUaCvCV98U57DlY45cd0e8+
pWA/9IHkgjpWxLf9KG3ngW4dNM5HIadUYC+ipU4xfnguxiUlM4jvwiWtSXC6bQpbVHrHF/WB5Rb8
7l63ivw6hTHIy/JTHgA5cd6j6DYpbfv/m2DoFhZh87blYSNPodxaKfdqKoYEUq91WsQeczuGgweW
unT0R+sHiYv8K4xGQAN+DoCgeFtFpt+gZapRqDxrtlSROeEIYGXedWd/ysvLbemmDdA8na6M4m42
5NcxBmpw11wU3hOqytlZvElLmqdPfeBUE0YBro4/nifnSus6ye3m5Bc/moUmkXq5/TMMStKLoX1T
LJg+VdtuuGnZYMY73zsuTKK1n4DmQLJ6U48D1XdSbPpnN/C/Hlq1Pky5jh4f3YH3uAPWYAFDMdGy
/elYLNJnKf2GRNLmAkl23b1Eqy/QByf3uscNZqMPUlqc99MskGXgmpz2q/sVDeRJ5bMjHLa+q1PM
Mt4ucyS6PptBjrvI4k6AurK094bzTKvf/v8mLMyVcKp8gmpCjne/FnOR1t/WkfFhBFN9JHL2hXJJ
i5hDFxS2iZ/Fg9wp9ZnWraXWSnXKrfGkkIn4L+7+aMtXwndOfJNoLcr4pC/qyIeVM39KK3Kiq4d9
/XXbzg3JkD4M6TuDnPoBGVfXYoBT+Xw4j7mV8cX1kjJq7459RXNUvONWXOaiyPpW/mxLmS5z8VSI
+a4CkfntTxjCmT4T6WNgoWYDNqC3X5CcJJXrJzWA3LvpGuY/lnqn7mrQlz4emU/uJCwfn1md37y7
Z2hXWtzTIHfaPwwRTeeb7a2+49ZmoXX3LSRltjB/p9fNJHn7QW8ca2kdu5xsD5yhGNQrUgbuWScZ
Srn3VmewUn3ssS3qEvDWoIwIq3E9D6XdJszbrpprXJ5vb7HpE9tPe/MT7NxBp6/dsYxHIeID/2B1
mMoLDvGw+66nuTABaHnu9ZShqLIVtOYAREzJLO29HTCZjubH3WKtwFHE3hLapBvU8gqQD4m8zQvp
l9saMm2yljIQRexh8HBqDT0yRX+4W6U4VpbQBxOVs9jNurGYuXENjnQ22KnXsWMhTp9KRL5fMnDI
Axx99k65A5ZiWz0MbfvpkFp05tmeEpTTt/tYE7cvw4I0ypPukVl4HCqulv2rKnDtOASH86rY00qb
J3eys6Bqj+nd1fx2bOJ6Bm0X/GoSXrq0sTw5pNx7qTa4lE49W0vhk7LCcdt0XyL579J9VuOv20o3
ida8ldJojhYLoqdpuQdv+alsxw9jsQe8bvAmfbjQHWrqAnG4yKRwf+TdLJDau/6pY4gJiwyKnXhv
OFb+M12oWk8AlBvnI/9YBYlHy1PkPUrx02E/PfcIoOdmQ5rfcp43Kh5h/2CPOPuluDjWdPakvXM2
GsKCPk/IHGeJlI/a6LKWT5PvfK7r7ljeo08NspBOpdXjWAkAS5Pb69/BGCWd3IMyNhiRPjdY8kDa
0ehvzlWeWUnQGWPdj7Wz41wGI9IZaPty4PY8McTL2UqsoEmq+KNfvg7lEQBxbKw+OoiefzTdFFvk
QdBco/5eTQczzv8Bqbw5DashCGJ/9IsM9MVnjzTXmk0ppngvh9xXHxIUAI0XdomjhBRNymiQFKv8
MEZ7E86mjdUO24aB95eDKTAbF/Eq0akYOuSzYHtxzbSx2lnbLKBE5xUuQSXmgen43XE/xvy711g7
NzjT8jWHxXwYR50e+xpRFImDJR0XoB/IPeAnk3g9Xx69fqztpsgoqU9RE57ndbk447iTjhvigT4S
aK1tXtQekv58BPAi56e1kccUow8EVo7jrSyA6LGK79vulbHp0njPt23StG7tqCW1Xw54Vcb9zReP
QtThqZKtfVApmym98Sc193lLViDKB1ZYnR00+1xkbu1kIAZ71IHy+QAcCRDI93huH/9mPQFWOnqr
aJ9fh3rv4m/Szvb/Nz8AqNZSEomjSs0q9er8RcVkZ/kGe9RH+zwb2BfA3CiyqK9kft5IQ5yL1XK/
ubDVrqZjMUcHyK9rv3ODdoTxdMPdgNfSEVi1wXiwTqv3WhXlwmJX+NZ1ABPP78IuGuDrAS76mHFq
PktW5sZtEP6PbnZNpt770VqHCHJ8EGb+ubUdnybU4/s2q+bhyRHNQ+u8Hlk1KBv/lLzM3tQNYddm
4FTI7D5OkCrsZB3vGw1o/v4U3bTl4vJgQpUrnE6LipNo+1vtIZmaxGv+OtiBNY8lSGHLMv42BOjI
c93nPN6DeDWJ3/7/xptaNgir80eRdeVyVkB5aKdv4BI6VEUD5cuf0ntrLWs2zn3GgZdXlO7ndfXD
E8YN49OxfdXO1xwtK6qp8Ewkg5ye3DwI06KXO2nT+5HG0RuseFBxWzS48gCphg1paNX2eC4WXuwV
SE3K147XoKZejO4PJB8sByize/JQN7aKPTp0k3jNVbt1XFH5ABeXxFhhGJe/bXQ+VbPYiQTv3xkc
vbcqIGHFI3tBDRNw2Hx8XtlL073M7Qcxvyzs5dAG6y1WVWVP6+yteKYWQ+Ln/OKxvazYsL36ZByQ
GaQfg2sl6z1Mc2KW1b00YbHHj2CSrvktqchQ0qoTGSdTuoge9cy9hx+TaM1nHQyDAZgKim/a4sJZ
mFbhXl5jEr39/004ABtquE4LLiINKivTUt5LPzrmTfo83FgvXhE4uEJxan3ql2hIKpt8vW0l7005
R4Bd0fJgr8VMKPehbBL/6IbHmP7qrWu5/B3mAALILPX59mcMDqVD11ts9iqn6UXm1ojHcnqsPD+d
Sfn9tniT8jV/XZY8r2I2iSzENc0TIcDCd44/w8L/00jFQ0AjxEpks7yryYVOH4L50M3Y0YHraYxx
ptlhAh2649/NuMbnsrYfCvTBHDtf9YaqntoDklacUF70V+59CtQPznYSbZNaNB8FPUDEqhKiCzcD
V9Egrsu8U4c2id7+/8aR+Bp01bpA46UHKFFpJ1b7XC979+1tgf99tHZ01HoixOQyBUO0Sg4MiuYa
+fVJtjWekvjOvhqMUUevr0QZ9paAbhq8+c4Dufbq2JUerId/6maqe7LQTe3t+IPxPg3539VRvWtH
as8WdwJOHbYUEAuO+rccQMnW7CFEmHZV89Ax9CIb8ygiW+v2Y1E1Z8rH70vU7TyLGE5UvT+Eh+Mc
d/OAxVdZVD/U4SP3H6nA88tTnc/JoSijd4igdEJVuVq45EzAEHPbrF2KY0avT73JUYY+pjAQhps2
Gfz8g4em69in59srN1i93iTSkqC2ertFqGnDx1GWl97iadi330JGTrc/YdhgvRskaBc06gYMwyQY
i81mz34sKkUSvJL7Oz/C4Fc6I22EEY8g9B2Es/XT4K330zjteKxp7Vou3LUhl0Vbonl4dU7MARTG
WJ+5H+/EYdPCNa9d67wu0SkFanreAXXMS4GzvqN1k2jNacu+jBVFhSzrLTtty/AecKk7JmkSrXks
l7Rm9jwDAxK0rsFc/Yum8Z3LjUG03vHREEIBOIUwNgdfgkg+cBnvSDbspN5eGknpsokgvHtd9EIC
9gk4LS+WaneyAYMf6Z2lxWwHmORfBejd17Sbfw3Ov7X3Mu7l1Sbx2//fHH3S7+fIGYoyy2lz9ewh
YU4PCCgA3PR0/OeQn+p8tBWaoL2wQqrkY7xups3zFFqPmEE6duvQ5+DW0KoosD0FmMzLpEHnOQ3j
y7GVa15qR7NkoBzHhZu2We09U+D0S/r7tnCTSWo+6iyDrIYG6XvoDSAQbC658ndue+/aJPCLtNpM
G3XCaWkg8az7sFXj3QfXu7+96nezd4jWijOMWi5AfUKJk4gn1LVAY37n0M+Efi1ogHmda7kHxWL6
EXqtpl9lP4X4Ei0e4/EaxU/5XuKxifhPSoYfoVk9Jg0H1a7bjxAycevnpfkYoijPx5MIj8QyfGL7
VW8cC1cchYGyUWaL/OmAO2she0gN79oNJG//fyO57APZowVaZiJH72AVX6x+j3nZJFq3d8Z82foR
7Kb/LmN1snZ7qN6NM1i0ZuyzHN2ACyyaLTytWZeg4zGhxZdw/HLbLk1bqh1LwrN9q2t9mfUCnf09
S7rwLrKCROYToMFOtz/ybs6HX6EdUIKpau4CfKQoPJkSVIUxzXpPUA2ux/KxWvmHtj0yVh0BC0zz
4SoGen1X41tonU9UwRI5/LPEO7dXw3boF8G2EZbNBDZ6mvE+TT53uMSWy1+2t3MoGhSl3wPzQADT
0XYlOsI/1AHas8VdP4IF9JvX/fanX7d3w2CtOiDK4ke1WxTL5mLdF7euwCQiwK94W7jBnvSxGkXL
3u4GCI/Xe1J2Z8f2QF5yx9THJqY7sdQQ4fSbYb1KlvMCWkIC8dm2m4d6HvtEyGLHXE0K0ty5wlsm
gJMKlUkynuJo+hi74/W2ekyiNX+25wbAXmKoMib6lwGZD/BC/zomWvNke/AL6YN5KQtd3KNqFsUI
FAByvy3dZPmaC0s5FRTVPZlJa71TIX9chvB74/0TKetQpRilSM1z3WD4P+O3o+mZWdNFNcHnKTqU
lEC8dgIHAZy3ow7OxQWDWLFzV+TNM5XVsdCg3wsZONGB4rXFuN5hiVNM5zmn52Etvjss/nR7EwzW
o18OrZbQ3qYwzFKiHwxvR6Q9NA0K7WjnrkTprPFZLtEcwz9gguME0pY7EcXPIT8YmfVboe+VfVuB
TiGjE/3ozM8IQ39h9mHHQE260ZxWOEHEFWcqGxQ9YyL0vpLx+bbaDfFG5zaz2ULncChVxvrpqooh
Ua7ztKCoc0y85rh5FEWqcqF65U0P3ipPMp6vnOxxb5tWr3nubFeqBFipQj0n/zBx+8WqFjDzOPbO
mWWQr18R8wFcV1OP5Q9AUfMi78IxBRL49c6N37Cv+j0xjnjvhSOW38ffilpe6n6Pjcy0cC1RDtph
pHHVqMzzxVfwlyTNGP8t6V5Xm0n8Fknf5psdhmRzADxlZA3TMXbTwA9StZJjVqPfDkk5d3O7betQ
jGcSRWk+8A9TfajDFRik23a8WX0x9ySILCK3MS7b/RDnNPGca1N9O2Tz+uDhVIHAe6xxWPXdFxG9
0P6R7k01mAxGO2LHehhXsgWCHpDhhd88BvHeMKBpSzVPHXgNc7E3W3QVuK3qx7n5udDiyOMRVK45
6loDMbcLKdKOXD2E5fIA7uXLbXUbTm99BCacHE5nGkv0UA3kfgqJPJUrEAUKK+zv56JwdlosDbrX
p2FAwGQvaEpXWTd8i2OAQDt7UN4myZqzDlY8lg7IqjLhfpnYnPbhXr3bJFnzU6sOwyYfEAYaZ0PP
WEFBvcewY7AXnSWscEHUHEQIAXx17yfXOivHvW/5Hkm6aeXb///w0YIsKLWqbB7Kixtan5RFnm8b
jEm0dpoGYHa3Njz4DBjqPzsopV+CceekNmlFc9C1FyC3A/VC5ufLuR6+irl7qsMjZKG4/+lTMOHc
xlHZ44pWzd7nHn3zyJV2UjzTwjUHDWyvVrmD8gdmdh9JOD+LVVyA1L1zrTHoXB97GdExQjwL2ylF
eaGuewmbI5wdUIo+6oIEJiwCFyrH0M5pgVLcPE86QnbCi0Ex+qiL17IlKhpEc8exPwcD/xYV8nuT
Hxrgw+o1D63X0UZRAVGlQaNgksfReGLtLgGeSe3bj3rjRR61RDOwvs6WwhpTr+AUhGXrXtnfEHk9
zUc72kSAcofm7cV+jgBiFDjBrzW0kWwcwv+BejRfdVE45+CFqDM0Y9RPdUfDfxrPBtPe7VBg2lzN
XWeC5h0he5WNffAgJu8KvKG0tofTbfEm9WtnqgqGVsXFgCyM9M8tq55w6zu4cs1f3TUsOJMCQUyy
DDc9zH3GF7Hs4asYFKNPuswk5LFlK5UV6/LBBjmgHLvXdp52zlKTeO2+ysS4DIrVVeY2FZiPwgU9
yScfOGTykbDC3XsqNXxG7z0fQ2toHFA7Acsl/k0VeekoT/t6ZMfyVL35vAstUD5s3WtsCk58qU60
HU4l3etMNJiPoxl/iE6yKFBSZXwgl5UMH/B6fT5kmf+b438TGNaxAJBBlDcZmG9PRbRsyFc7SjGt
WjP6Xi2xVBOMXqB12CLhHRih7m6v2hBw/gch+GbVovNBxGPlDO/Tsf/F9hz3t9d1/RMreCGSqQ52
xzTf/xGxXtVVJamppFWbCVwxU+AtFacy3q0GvS+d6LNYQqEaVG3elVtjJsJySBVr95C/TcK1E0V4
I2m7ZlTZ5IUPgcObdGLeHgqhwaP0QaxOtsLvm67OOOgNnYieIpTW1Rgei2o60Rub4nHlMa+zsrbO
dlReyJifZrJ3YJlWrzlUsMooRhW6zkAPeWqqKF1dII8Vh/obQNOgnSbjvFJaumg+kFHzROLmzu1n
EGksQEivxMHIqXmXBB50zUitMofa0d2UC5bUNflli3CPSdKkJO1kyacFbDvgg8jKSN35VnkOOu/S
gRjgtg9vIf6ddzZ9EsurCA/6GpngONyLSCXoYD5H9os3A2duRsfcXpO+wQ30kayAKBWWNYJn5bin
qKdPU9Uc2wN9HGtRwP/pekS4vKuScfp3AnGxv1Y7PmB4ZdBnsfisrGZSyEmCiqX+JB7ZWr/0wI7v
ifPs+dbp9j4YYul/hmswAtOwGZ/p+jgVvLrrgvprG/YP3ayOXfr1IRvigBtwbvEJFor7QYDK1kcz
0Y6aDGaqc24NdOUknpEAcczi2hagzeL5Ce2Xx95qdXqtStGu7/sIqZvIaZp3zZyUbO8t3mCb+phN
GbZ+GxaI/0vbXEu63qtxPB/b1u2Tb47Iai6lp8ZJZZRFX8gyJHMuvilF76J1D9bStHotirLWRpd1
vKLoGs1PfR4/jmLvhc0kWouggYw6IF6HVVY4ZFBJOdf9by/o/c/HlKMFT+WNcsYMAILnsqRWtV7c
oUnkXH11Y5EftEstfC5VaKNbHNopW/tMpuplsj5TEu9UjN+3+lifsPG7ysbw1Ayrz6sTKI7PAwA6
F74H3m8Sr+XlorCXIW49BTgZdtet5YukoH+33NNt/b+/vbE+agMum8h2WNdlTQ4k9kQUSnyximg+
FG9iHcfYogs6FUIXd+kRRKd1c52cYedt8/1oGes4xvXMZaMsTE21FRUnXsJ+FBHhvZyHX3QI97Ad
TPrfFPfGe2MZi8iviAKgbphRYSUqjx7baDqUP6Pi8qd4WTtRTmOID7lImfVSYcis50MKh94JP+8f
XvF/Rm6cSTYTMM4zurophlsfKur85XsnFK1OPP/3thmZNkNz40qIZRzmHDcMh74I/rJw8ur1S1Lh
Tf72F0z7oDmxEH1b1jTguB4tGfHFXTR6T5Fb7xwuBvF6L1bTO34p0RqS2a59jSL7k9fRZA33Svnv
Q6qDsEpzY+5WUzdK7DOY3IY0l+ApdAhYhkdPTVfmqX+3fqGkH/hjiNYVIFmMX2/rzbAz+kgOz31q
u3GAskFRnaT1UnNgw+CmMBdHiMEj/LTty288pPH7yA+HGLmXGj7IsnQTeOTdgMnAWpLz1NZ7s82G
WKU3a0VjXvRWBYz1sZHf/Djn6RA4v4+pSXPzKI9YVDHIzkFS2FmMptLKUxWLbwv6h25/w2Rjmq8z
B32nM/h0MkXnJMI1nLs8GVV0OSZeO6mlOzeY4YUPVkN/1zlRUhfN2bWPsDxv26y5+BoLzwNm+ZY6
/kKjbjp1Vnp74QYT1Xuo1k42cxcj93JkdJri+X4EcmECsOgrWacvt79hsJ3/tFKBlEnmLnKAIpKX
GWPa/XjsiNObqMJxYHL2oPZxrc+tCB4Buf98bNGaZ9XWEjZBYKNEb88J2ExOcbtXEtq6XP5754v1
xilGxOiPEm2tMeB2GeCKQhWkTf4a2T7Qu76R2EnidY9o3aR8zbkKv/NAVIEkT1AJxDqi+Bm9wHsv
aibz0dyqGQlQ5ciisnZFr2tO70DzezfiyRTIQztNB6YfoLmWtXD0jlMHnpsvXyNLsQTAQzsZgCEq
RJpfqZg6pfv/OLuSJklxZvmLMEOAJLhCbkXW0l29zwWbnu4BiUXs269/nvMu9alLiRnXPChFSKGQ
Ijzc67SKPfCtuyUCcw9IzN64qdOyJgCRUGnBOthNIaRQT6pAU1Oys5nM9XUc1So9WfMaKhhkaE4p
RHadxkLiuDjd9wGDeXQcleDDXDW+rFCNAUUqHaO596/gzD7uG/52a3oTvEAfxZ0ZKV1sHvao7L+G
xflAyPf7gxu2jQ6gEnOl+plhcGSfDhLzb9t9GGBfB1ARts6SjR7Osx5iW4B8tMG+6p2vA6fQtLs6
ObFufF3IzwdM8hPcdooEBJUv9w1jWlTNZZNsoRm61aBdEyRhX3anJCgPrqUO+4bX3DUdVLuu9VDF
1oiUqFM/SCDgQc2zc89oHssXJ+0Rmaq4d3N/OMmltKCVx6wye5xsCLfs2/meZiSRFnbtsWGMvRZA
LS84cy94ylJ34/1kWANPM9KEO3tGbG+MV5vFhS2hYqBe3M1+StPwmpGqwpkmqMGMcQVZpdz3jq76
ZDXJxpXh3dHRP3YLa2/cFtRI7tx2mQUdD3qpVvGyumNkKS/csYEwvHZbB7a+lSSvrFjy1Ea7RNJD
aFZc5GaxxzR/7djxmwG8HJPIrihrnPNkidzZfYZg4cbWeTckYv6339+YZ8oCtFKvQw4drlpCtWmN
VyaOBfNLyBtsUY+Z/uT2bW/+xHUlNubNSGg2+TxNXqhocFit/MLGXVBIfId2cYDytStkW1q4GfYP
tdsfJso+rMMWm5FpFTQPq53cI3aQzA+ofkZEdCdSk6Mnsg0Pe/f4x+w1D+uSZWprXL1eAUA5lmhv
rZtdnIoYWvMurwY4aXE6+lrYXzPeXUFL//H+1jdNWntnB1MZ2Cmy6NdkUap/RGcxWnpQTpq3iMkN
RterDf6wqjqlfhKDB2FEsmz+WhEqDn5ab0Td99/ajq/XGXJvFtY8zEHMSzB9UhlWXhEtjX0SEIKu
QUG/5iwcoQ7qzD/vG830TZo7DyrvC5kqK8bHoUDjX/olfUgsuvHEuA3zx2UdH6S586pcy7N6ll6L
cn1g88Fx5gvDt3DZhtW8K4mMf9H8WXbuVDUp815HEEvhCs27XeohGFlzY6fnE0cogH4f80LXc6I0
3eouNmxXvSAPTeWRE49nV4ozNaQ2oUf0Em2hCQxHnF6T9wI5uUnVWHHhV5+rOf3oQNfABmCPbaYx
TR+geTK6kjKFztEkDjqQA4d5EtQDmt36rT6Edx96sL3mz4uSGfXqIL0uqj0U/cWrQEgOCQAP+yeZ
pjDD383zhusZ7KVXsDiq9tDCmPPr4kA5xFr7eC7HY45LHuLd631fMxhML2ENLR1Wy+Pp1eFWj0K6
UudAeLvYWhxfr2HhraFqMJt6r3kArdxyPYGxZd+dRa9focRUNADCQWjSktdgbl7xcsWrYIuq03BI
6BUsCZGFdaw6CwQW4otvVc+sC8JiBM48ccOUb4QH0wprrlwAZl7BERCRk/7q+T40eItjAx56Nm6p
sL+vXIE10MLy0HdW1i0wlPPR/ad/KE7+A3v0/rlJjSNOHO9vI+O/aNHZzSVKW7blvfaH5MwidZZ9
KH+O0XSojstFkI3/MW1Xzb8dEG1a423VVZGFqeBhtsVwavBsXaVz8hOvHzs/vYJjLHSpFa3jsyeK
0GZ5yHsR5SXSIda+KzHXy1yqFSWF0KIVs665jG1/FLiS5ao+31+O2836zxDHdTY5AQ4wSAliNabg
Q01C6YFqT4VB/skTp4I04f1/eX/3cr3aleKZCYXdIAHaRMUrvLvg09EDHkcV9gYS4f31Rhb3f2/F
fG7B8YJSxXXNVIM1qeStXsfBYH//E96/anC97EX7GswZJYGY98TUASV8FO2gu3OwM28Lo2f6BM3H
m0RykpYDfaXVOh1LZ64ugyfLXTGC/1Hxyi2uxFTkVwtC9iix9BFNswcqfBWOIt/ldVwvetHSEWiR
U/k1XWoLcJz2G26cxeH+Epjso7n00C5tMYqevZZ5bn3xGW7KoQXK+l0IW4cHWsjOJumDtcPPrr2f
PUxWdSr9jc1p2Dx6lcuf7J66pM6uFQ/iZck+Qdsr7Hy2zzB6kWtOMkFLIekr+hqGEyiVsudgrrdo
Mg3Oq1eyHDAfVtKb2WtTkiNf8jhxg9+TNcWy6r7cX9n/ro3vHEN6LatZi1yOCl/gnZeje1Bn8dTy
sDmMx1tQCOpwSz3DtBK33988npG5S1YX4hyvq/OrL2i4VD8KuQuI43Cde0BUxBeeDb3sW4e9bQk4
1pOdb9wATDPXojMNeEUwPn0d2yeaZ+BIjqpd6rWYuB6T23Hqa8g+XFUARfhuqVSIJt0komWxhWcx
TV9zXtJDthlYGe/Vm45TABpX0CllWykRw8mgY1QtngGsEWD7UGiftdSJOPLh97emIUDqRbIyGNYk
nyTu8dXX3vtt16jvzb9UM59Z0Ea2yzdCpOET9ELZSpZmrr0ex7PjWi9iTDkHKz7+9P5nGMyvV8uW
WqaLu6b0tRFTd2b1CKGMRVjxQvxhw1Kmv9AiMG6OEtyipbgGgIDn3XRsBnqwU+dy/wvev2dzvXLG
8RgPEtHlV7e1htDDI/nGh21Xw3Mrg/NSrhuHqekzbgv05oSQIFF3GrR4v/Li1E+PHJC3/nT/E0xr
rLnwKl1hVwte+gLSV324Qi0JmAQ3G7eqEyYbaX5c8bwD7h4HUO7aB0qzc7m4f/OsPxZw69yxXvd9
h+bLSIHkVTfjOyrnkMujl+w0vRaAGZmgcNZMxdVvxcWj1ZOfW8e+27q4G1xZr5j5SCnkgYUjqETG
yAW3LlHyUBT5Q+k3p5EFD7ypfty3kGEh9OpZ0a5+7UG88Op5y8/+RvFBp1NRFJ/5slyKVe3bUDob
QZGA5EO4Q3FVQMpGFaRpos5pdyHcHa6X0UqgJqBogVip+i5uefa5Wtuo9SDzdd9It4PhnaCv19KS
yRVJIm/LTZaTyPKjX2UnCKxFfeJvHBoGj9NraisQdnRUS37tpZgvc7AOhylINhbZcFLoqoV06Pic
3F41eTA+LZ7oQrsKDh0Zvt63z/sPTa4TEoBMygKWGo3Hcm3DGrhYX6SHUXbhOIOJnv/lE0iubsJY
TKbSnLqCQnuVjw22bJBG+VhHTb/F8WkylObXnkj6pZ7wdroB0NsA8lLAa6DTPPP/uW8pwx/o5ATB
1Dh4x+J+TZP2W+lmF2LnX+S4leIxZLa5zk7QK0FIp3AJkMhqz3YQoq0kJBBcK2V6cKskzIiMiNuE
uKFtRFPDcujMdl3ikhumi772/FwCQSYf7pvKcDLpYsnZQromr/L0Wq/tEayZQfJ1XuhRkPIsll2s
BQ7XWQta4jlz7WDBJ/ktX2JnacMx2Qg+pg+4GexNfAb9fZMzHzW2Fnz1pyBnc5RYKCqk7iKixRr7
B+iSbknOm/5Mi9h2R6x1aUh+HdARKTPxUDpL1DTfPTV9TtOtsqFprbWwnYNcYF7KnL1yQJnXOr20
E93YRibP0LxaZL2DLtGKvVpY7tZREVDTUQsJs/u7yTRzzbMZx90rXW36imehSC79cNg1rs5kkLmN
y7mLu6Rbgm/Yq8MRDrdv6Nvt4M3+WUqP8YorWGQA4fW1lhuMtwZT6CqePjJp1FaYMkBFYZrVUQEt
zPtTNgQCXcETeRpBB6WgXZ/1B7nmEf7iZJdfM8QCyxu/D9aTvY8oweE6m0Erk4nMWS2uXl08N0hg
1+lWnsLgTbqaZ+GCZ7UYKnGl9tcBbMbj4IQCUt6cPKgt7jbTMmge2yscBuuUsleHXa3+l3L+vr8G
pnE1H2XQN6i5P+VXkQafXGL3h3TNtp5OpsE1L2X9YCsFpMPVgQamgLDsmn67P22D/3uag/IgkyJ3
bDwrhZp/W1U2R6UCGbvVki/3/8Ewd53PYHZLvxQU/tQweSglCo3ddLg/tGHyOp8BFaSa/Apr2akC
HL0BOEy8yBHBvpSuzmdQFqNlAQRoxSUtXj2Lt2GQjKd16X7um/7t3vvmpCkcK6vJ3LBXfMQhv9XB
UysMVnvf3VbX76TQh8uqEptmGvp/SheZj5Fu4RxMlr8t9pupj9Su6rTDoq7sgvz24AZhMi8bx5lp
x2gumoHHjxErY69u7pwA+TlVICfcZ3LNS4fSrt3UXXHfF9UH37IOaxu8VGIXF4DDXc1P56SZoWqA
Z50a8r8z5R7aqf42qi0CTcP5qCt2phy8Hd4k4ErtaYCilVM/Q8vUtuZoHXZGVh3BJboGMo8Kd42x
olVYphUJHX9LvMKwbXT81mo7Gai2YH7bSs8oXRyzWVztaT7eX11D7ZDr3eIzGWXCRQGPisiJReLo
gUYtHA7s1J7nKaIb545hg+owLo7eOLvpuwQk3jSLcrk0kZyWjVrAf+iLd569euN4mrXK6do6f11q
MAeWSVhV7Mhd9NaP/w4Nzk9eHMbm14zo0lLrkHuX1EvDwt0XEXRsV+LkkKkvcCq16eiHWUHKA3q1
l9Bqg3Lj0mmyn+bgUCJ0M8sHyi7jXpTN46GztnoKTUNrDg4G03lYXcmQkxgwdHBWyZb3mYbWnHvq
15JMrgfD4G06JX3ktFsQBEOmQ5fzzLp6BOEirslUVMi7Skj4fRmcrzLZamE2OJ4O7rKCGbLZXZvE
/gyBxpI8ZvnwLVD95/uOZ8ic6ciulZFx6jyZXV17PVWeFXXFh4wUoUL3fRf8dKatCorpj24n45u4
w6CKIDOFncNtXA3d+cHj3+rVeVr8+UghGlZusVSa/kiLzZZnsyYQVXa1gNKo5XKsLf+QC/rQo9iU
UB6W01a4Myy+ju8anV72TefjClbT+VAR9TlfRgtkfk35wpd5o1XC9EG3Xf3Gcjk0mBPHamE5zwk9
rgBOH081raN5QiHNzkNoGG4cw4bniI798rIBqti0xF81wSFVv0X7BYmqsBQ3YWwbrcpPZb6FHDA4
5X+R4M1ntbiJiAK55ld0mvQXEPL1JxCvzn/t29eay7Nk4Ly3i+w6l91hTouwgwxH1wWHphrDoPrp
plvlHZODavdwG5iEgih8ByPnILg6xUlsCbMaVl4Hf6m6mzPqdtm1c2nkjDyC0vJLARahun9cnJ8l
J5f71jJ8g44Amz0wXI1QuLja/pxdZjzRoRJdFNGIPPS++5sOAxNT4CXBgsRRqqa+AY8mW0Htvbbj
XxMUL3bWInVE2NCDSogsOC3x1H1x3PoCVO+L5231Fhv2rI4IE9OgxhoVl9cxEch3ltnnYGi33tCm
RdD8PCgh5SnAq/66Bl7E7fQkVRZ2clfbu8N1DFi1NooIT/JfzeB2x6pJsmdiL0HYj8suxiv8hRbC
u0qsJL99gd3mYV4NIUv/HoddtIMYXXNpAVAI2I8Ac5k6Hq7BECLpFQbz3uE1P25om/fZXOZX4j+t
PIEgbHPIdjGZOUzHenX24k2K5Pm1HOqT56VXS4mwS3eRtWD42wHy5iydpVyBEsHcGwYOrSlcf3fJ
vloR0xFeYkLtugaV0xUQJsTOj3n6N9pb7p877/sT06FdCetrmwIhck3qX9RqjkvZb0Sy9x9cTAd1
WYpIxhRmbXXZIWNgp/25tJfbPa3a098Om2vuOgBvKkG7hgQyctJU8kNJh0ck90/3TWP6AO2mbXNr
JmSQeJCSz4wh/K5hQn47XgQWpI0j2WR9zV3HhFXoGa3ya+V+AI4pEuPWXf79o4wFmqvW8+j4SB8B
tQzKMj+NFUYf85/3LWOatuaotgyGMuuxacT4hbmf0vTD/XENb1CmY7nwRMjL5Yaj8/IQdQ3/XJ/k
IY+Aru+/ulF7lueNP7qZ4c93ItNRXWQtlQeOiuElrwN1dln7yJL5WgcFitYroDOsyU7EtY656F7b
JXiFIszH+3/9/o2V6YivBYWnBNQzgFok8TQ91NkUzvV1EPvgOkxHezEndVDCxPi+D8YNXhwpaPfu
T92wp3SugqoFtyqZRX6lkrZHNGxg6k1hR8BOb83e9BeaS8vM8fvUwl/ImSHBwQ+W312I3Horvn+d
Y7q4aOEGRQOa++GlaL/n2UMyfg7ox3L+1j6j12vDSgbn0PFe6JgMgmzBHs4D/gNNpgytCcH3+ytg
GlvzatkBHFKDkuSlE044t/LcWFuKHSbLaz6dk6qXICweXsblAzILY96Faku5yTBtHec18lUtRXk7
SYP5lZckDNL6y32LvP9eYjq0a7ToUM2S8F8MvLYqGI7Q041Y2V0qBopV9ywXGaVsH4iG6UivFACa
lecwUmn7BxxUjwkehMXKP93/GJOdtIezaDrUzwLsfuK/BCyerI20mGFtdXhXicSqlRawv8gvpXx2
8LbYpevqMH77lDf3noF6AR8lDtLe70Mve0rKOuTJRtnPNG8tAqfzis4eYg0vPnheRKbOhTuGnpTH
++Y27R0t+lqNNTdobua/RtcJq7qJqJueEmJFgypPDn/wp/kgh3rjPWxaXM13G1CO5fnouxeIdnwC
+W+8bILbTXbSfHcha8LIkI4vGSTrOdraR+HEgJjs2z46tkstslBtQNivRLqT+5k2S1KiOb+r5vKc
2ZncJME2xEZdMaHL/aBJaFr/uNF3T+NT3luHuTvRYeNDDDc6XTLBKWrHHjpR/2Bt+uCwb4TJyHG6
Q38rCKTe4f62MqwG1baVIO441uCfvI7oGkPlvnzMs2x4YV76744/IFwXxqVO0UEhx2lj6hxES0I8
9RqxlRR6N0RicG2b1haaiEgjIJlYPQOgEbrTr7QNjhVy6an12aq3UvXvrgX+R9uzlvBoCb5MqFiT
OEkvZbGGnv07UI87ebEJ1/ftSiklQoguhmIOYFcL2t4Hv9iFdcDo2otPlVZQZK5sY56wf9QC5qap
qabw/hK/e1hg8JvV3hyrju9LD+R1UBDmg32oboQ2ylEb6cx33QyDa2GG9enUgOC+Be7wQsjPsnuh
7fNQf9s39ZtbvJm6kBWBsGcASetVvk7497Dxx60Hk2nqWrhRtKR5Wqku7pT/DVW287wuL5M1fHTH
rde2yfRa0FFzahc4qbsYEeGp4z70Qn/ct4xp8trB0GYNA4KYtnFeZWfSsic8YB+FnYQNJRuvi3fP
Hiyt5r2VP1uuxD0idqb+Namvbio+9PXWo9Lgs0zzWR/tFw4hPY3HAVKK/YX3z7LvwhWnnPdll410
tGHV5mUzg38nFp0TefYl8MFiYD/tQ/WSd9CGc5EO9kBjpyofVDk9WHTX2wVDaz5bZzgcfZBuI7An
UbL4Yde78Uys4z7LaF7b9sp31QK/atMKva8fCrACE37dTHUbto6OK4RkX9fSLuti1TE37Avv8+qs
08Eam52Hmh7eFTrLJLPhWYlnH1WDqsC8RTRvcC09svcpUO1iwVHfKvYpleNhLdsFVMYSKcotWRST
gTT3tYphYh7LvbgY85eyAUg1mL+uwxbcz+BcVHPd1HIXQtRox6P7aN1qSvn3bv0WJCkYFDfu04aj
TZdHAriCynWWXVwq97RyERadu5GLM8xeBxVCL7RmbV+5sSPSk3XrLuDfVJXxYyfTSJajfb7vBYZP
0OWRnIpmbbLQJlYVckO+d/DsjS8wjay5bwqRjg5xt42Jv4RLPkd5sbXxTcbRXHfJlxZad8qOkyZH
Z82DPX/3gy+Oc2x3Cd+QP4CFsh6WRLnYPGu3RHRKwmXZuhCa7HL7/U08T0pX1FlBnViAy02CRRpy
hof7i2myix5qVcD4uDIHF7QZt9j14EKumFT/siU7M28L4Wk4G3RSKOEM7QAhJi9eAOnshlc6ztGc
X2q1c+NojuuIXvKpwPhdRq+C+A/F8nDfPibTa/G298u2syFjFHek+d4m7k+VbrUNGIbWkYVT2Xn2
aHkOxLTLsPWmQ9eUG6tqOCd1ZGHqeGufjLiDlHXXh616cvgsQ4tv1TFNU9ccta/Betn4CFRD24LU
BVCD07ys+cbsyW3Z/kgNE65LJc1jZsve7ShYbTkaTWm4Fie8iU5D6obMWy+prCOSP8/tdGz9f+8v
tPFPb7Z862TrTPOSB108pmU0FL8a/18VfK1yFgWobRD/WggRuRkPZ7ULvY7vvJn3zV/azmxl1Em9
eGp4iK0Wjjb90Gfdh/ufZFolzbenpm9dCfBnnA+QL+b5cRG7IGSYuRaI52IpK3eFw81TAK7/ICrd
Ito3a82XPZ82LElHF1I77stC3Y9Js8VO+n6jC6ateXPKlU0cG2f0VKmoKdNT2amo5k9D+o+qXyZ/
+ZDUL4n4uOtLdCziilqhm9keXpDev51fXtD/tXEqGfxbByIGbePUReAW0BGckYVmaRpOOMcPcvTt
DSc0HNk6FnHo84C4k9/FQfClci8JZCn69PtExMYym9ZCRyGC/LydhhovmaCWxzErQe88XjiANuvc
Hcvg75R9VVAXs5tdWgyE68BERnPIhPgZghD1QRw0HEimNj7G4Gk66HBuSnBy+nhr5GkelVn5O/Oc
n/s2kebE1E0o6xCE4mrKIz/9PaZblRjTJtJ8eJg8AJ0mvGaqcnkc+HKeeySAkuDrvolrfqwGdBcF
PfInk1OM545RO658tXFamwyuOfIqky5LZxwSiyDnvPNeCJEbG98wtI41BCAr8IrEdpHay44CcJTQ
K/dxjROuIw37ypssJ8cDJhnKB2aDUWzs5VYfn2nmWlRO6kRl0oVR1qU+oj3na1tulYVNQ99OiTeR
Kh8zRvsER5nf9v+wFW2CoBy/3N8ohn2oAwjrvCZjCaKT2MHW7kr1QKaXlW0pQZlmfvv9zcwD6HJW
pMTMFyghuN6XbN5KMr+PdMZiaq7Z2zlXvqr7q/hafx4/yIOK+rCn4RyRyAnlkVvh1leYbic6UHBx
u2YhPf5ricmpPs0X8bhGdeiEUG3aCComS2kOK5ayJQV6GeNGJMc0ny+SBeH9JTYNrbnrWLAMKrIJ
ErWCnm2ynoZyI8Ya3i86OpARgpbzDofY4o5PIw3+Lrk8Ax342k/yoSyTfOOEN2xSHRxIM1DUQ2DT
RTGh/9xBwi11+6dy2iVvTrgODLTGDN4LEp14qgsQlAyHvg8+dUX+6779TVbS3bdsIExj8zYuClTv
1LlvPvXllRef+CZz9H+7/p1Luw4L5DbS/IOPHUpDdiYn9zBflg9r5Id9lB+Chy3uRNNCaP6c9zUF
RylyBHMyHqw8A7qfPLVNcb5vqZtF3vsKzacHZ06p5SCLBZhCHkJbLCos+pcgYKPzd5Wwsdha4M0Z
+BNcPrtxvQa4t/mXuf3qZssGnMxkIN2N7ZyACd9zY1ugewRZLDY7l9zfkr4zuLJOD1fQJlfTiJ3a
DgEguO2Jq61u5PeH/gMfqJSsbT/vcNURdeQV/rlZdvGxkz+wgSPr3Gxgkxt3NInaVB4IGA1Hsau3
AsNrkXfE1a9raqTeCM63NlifSLdF120yiua6ovaqbMJTJqb2NygmoslZbJz372+UP9CBdbd06TRi
G7Y2O4rBjrgMIktuNX0G73rSH9BAVWbDQBX3Yot5USMfuvIiuyny2+ywrg+k+2sZuo3wYvoSzWm7
TrRTBuIr8O9Zh0KWzxIP3maTmuf9M4HprG/MmqrOVvAovxuiSaUHkFV+mGcnQg/Qtz3Hzh9Ywa7s
nGqdmQuhwWsNlKNdPjrV977zd1pIC8AD8+fK9eC1NPfDFqkABQ4sK92S+3q/Yv0HaLBhDvUHZBfi
Lv+0ll/G/HM6f29GdFUmVuhP/9w3ksEVdMQgZ61Vs9FxbxmaMA2qY9duiemZhtYcuAavGfUl7BMk
S1h7PBqb5bBv1poD56B5XyD82sWzxwHo8mdgTIPk5/3BDTtfxwMK3swuoPiACqB7gA2Plf33WH26
P/bt2/8MhUyne1vqlrYCh0TM1ccmeyAO0F3kk9+8zMEWJaTBs3Qw4FBLD6J8uL311LJ/5LJrQC06
TIdlBv9kltk7t78OCMTUpcdah8arHEP0eoWcfM6rDUiLae9oATdNoPvDK6yB5YxfqOOehUd27h3N
bes081mzWF6sphewFpxzn27cEgyT1vGAivVeh9apLs6m7EAK+xddpx/3941hT+p4QJw1RVkuaxf7
tcAFBAn/xY28ZkuFwzRzzVUDdJm3lTf3V4gTo5qwQivj7FrOJv71v4f+O/ueaw6rAtSkp2rpr1MU
vGQf1kN14P6p+evWkAtm6+YQnJGtkkfnW4rL7ZMg0X27GfxNhwi2I3gb2xF2m0HfuHz1kwe3f6z4
qdoC65ssd/v9zVNYZVXn8qz0Ypc7H521h9Bs3m9wyZvG1kIwyADsap5SGisBMnygxacm3cgPmIbW
rstWMiZtYmPawLAe/Hw4+smW7rrh/NGRVnNjWbXMJ3hBMTwPg3tsa3CLBwSo+mxf5NVBVkz4SE3R
ClnHlhwBQIRMtGgvlUU3rGPwNh1hFUBUp3OKxot7sYbIpZxIB+A+cTbOCYOFdIhVaQ1FlSaKxn75
XFQRUpFANj5IQK3ub3rT9DVvXi2rdJDssS84oK8yG1+QgDhSNALcH95wMdFxVsS1Oa195cVN+buA
1ockoZg+ZexE0k/OtKv6yHSit7K1VoB+LDfOPBYOFpJYfB/CjekEb11BVi8HcWbsUxqlSXEkEHW5
bxqDW+n0boXHJEtHFJ/graGkQ+jWf+8bWXNYNsqllaARj9O6Cwc/j2S+9dAybRct1q6zX+ToqugQ
yKefgfXiOKA/5/7GQppG18ItX1bXAvLSg+ZeH5E5PwxNc4IOyvm+XQybUQdW4Z4zktGHdpETfOuJ
DCd/fejbV2v+IvPhYbA3zP9+Cw9hOp2bCGTOy6kdY1+ukafWSBb5aahVZK9QHhrCrknP9eAc7JmE
Qw1uos/3v89gvj/QV3jADGOTrBff4kVcZ+RH5Xnqi9vUO+9xOrtbKVKqygF7thRB1IHVoXZvguxb
7fmGw07HX9lrU1Dw39uXrimecupHznKjGhBHdKFthAPTX9y88U0M5j1rxsZFEYqndRSo9ghN0A+0
YKH0tzQpDfcIHYgVAFktJ4XabNk9Bs6Re2WYNw/pFFfZFg+N6S80DwcbMbhtFnyF603RwEjYNP65
aoACEGCF9tYP9zeU4YjS8VhWUipStT6+JJiONtoAWn/9eH9o0zporl6NrqohgISiQ0bOLHeiwG5I
mOXeoXSKb/f/w+APOiArnfuarNKyL4NrnVM8awqeoFBene4Pb0iw6DisVZVO4ogRUNCZn4vKjYry
UQ0yKrLs1XU+NuIH4Vth2rASOvsbIz1ORur0cdriOFHjt9Tb1clIAN/7X48YlnqeA8froWY4nId6
AAf7Lm1ZDH1bmDfO5gg/79ED3sdokThUZXrl47gLx8d0rrdkFHhxzxRIxDn4MpCmD9GW3W4cEgb3
0iX6QHiw/j8OcSaPVTmG2QLab+87UdfJ/nV/85gWVPPgASRpbGhmGhcg37F8cun7Xa1msLoWo4nf
WW6WuPBa2z5klXtMNiFTJo/SvLaFjGbPR6QkKrd5tkX+oR7ZeWx30YIRpiOy8DgaM/ADdFfurIc6
fVw5OqmGn/ctbpi7jskqxpXQhCO4lC2PAuhTWKx/cbNq4x1gWFCd7Y1aLV2gaWrHDRKU9dCHzG73
3RR1OFZLxqS22NxB5NhnYUoX4MHrLb4mw0Gs07yhjj8LqI72ca5+CfW37H6CD6zcWlHDlUtHWPlN
6xZW/t+5JS5F9liBh6oavyxAPoMqUG3K2Jisrz1/3XWeEnRc4CEJzvO/nU76KhLekmxluE3ja+66
ltJd2gzw1V5lFwVkV4jb5FZPgWlw3WGFBPdIC4edmjayqv5ZtHyjxmCIUTrgqvS6JBck6eJpxNbJ
Ojt2vDTyILXYqPnExzmNHNaFQb0FqTMsuI65ynmrpE+L7loM9Jkk6XFu6Nkd12M1169QcH7lcme5
SgdhpVnBBpLWBHqAnyVaJUjeHe8fFaaPuMWFN3EL9PleUa8FiXMyPJTBJzpcp+YvCNCFaYlmfLIR
wwwnko7AIsKxoaOCD2AQ5SWgRDlayT/3v8CA7kL+/38/oUiawRa0Igi9/TEDpyttz07yy8/sQ179
SLvvhfg0dP/e/zfDBtbhV3KA8/Wyw5/R3xVgHjgLN44+k4k0v87AGkdqrgCPpr8H24qsNErpVoXM
NG3NqR1IIzppgDtEWvXhyNzj4DQbL1nT0JpLO15V+57fkliAgiCg6VEwHu4zthaDLcLAH9jjtEB+
forKIB1Dq6o38jWGeevgq9yGVpczeBi8hSgOK85IBW1cl01D35ztjVPZQZ4MjQyAEbeflimNMrQ7
3reIYZMQzV0VNO4JK2sHr9JvzXpUHW5su9iECNM1OjPlwLi8cuKBhQt0ZaiKArLvfaIDr/wSmBC5
WHac9edkOFjiMk/HfSa5LcIbY1tjAfFwBpMsSDukjgiT5bmQG5vEcDzquCursRFpS/iNnzwm6fda
fbf46daLJce/2PRr3xdozplSDqu7KYmD8ROSwUN1+j/OrqS5bZ3Z/iJWgQM4bDlIFm3ZTmInTjas
e5MvHAHOA/jr39F9GwcxhCpttQChRnej0X369Bgcry990YsPCgz/YbzeCafosswvA9NJ+dzfZ8Ov
Ok8vDRH1XCSdeLn+DZW2S1ZqAqDtdPZOU9OdkpGw76JfNGqjiNhkyFVbTdsyDrBRvn7B1IkdNBUu
D0ddyKbYuYy0MrjBaG5C8IM4NP3R1nUVqNa9nMY7qTd06x1nJHiNzx5I1xCahBiS9uW6uBUuQKZc
64aBWaAdMfHmeZmsaPG+eLnmClLt+/LJd/u2aGsUgYOlR2OOB8dOnF5XflXt+vLJd0t7mL7Be7pb
6SYezfGLY3+trNu8rUy01rS1vSKzb6XN6p1aUGpaq44LQSUQ2TJrg4yBgzuZb/doP3anu+tnqDBL
mVrNqghxOwztwkvk0faPmfMlpAMaTpZcc0+oDEeyybxrJyR68YGB43KrXzZcRPPJp8fr+/94eSrT
q7m9g4vTWRDOZcloHgiIKAZMhK11tQhFXpnKBGtAHgV7M+JMjfvlMJz4YQHCDy2kyRR1Rx3S9WOd
xNi3P3WS1t64gkrSguN6dTrMzinCRgfFUP6Di+jeKbwYtqY0Z/yD+uv04CR56j+gr6E+mVEbi7vJ
1hz0x5pEZd61HNWgdrHYktaE3y2GF9l0mcMVU007bz31ZRFfP3HVdyT7BcndQMBTu6TgEA0XzL8u
v2a5g6ZnFC/ern9CdRxSAJyN5u5NHnSW7MVZAKvIxzJi021kAlSGVgFjyRjDmaQGexLDV2sdUJN+
8Jev13f/saugMgVbxWaj7oHWRSq8fhwbEfn0NhwkDSRjxsar0ibMBZK/jJa1Q6StY71T7FqmYDOA
JXRrW5DUg0N23mh1mzRk/NTq8m2qGN7grX+P2U4Hc+80rlPhemRGNWYsLs1yvqTO+LkXaW7+trp4
dDQAG4UOynxqZHa9zhCzm3rdp2FF1/3P0fz3uoIo3qnUv3zznUdoKLja+DxeAtU65MGR+ucV/sD4
7iEcLtf95C0YjPPz+tc+zobQvxBVBhmClmBCArdZzPI3Xrqfcp8nrmkhFilCw/hfYQpNSKLSIsly
Z1YZ6GXZSTq4Pz0b2ABMZL/+N1QrW3/KzK7thgQon6RVhUaNkK4arIFqXenR2gvW0wm1mNSdgjF0
SicZ+/n1+p4VrtKXzbWbmmzdevR/51a4GHHA07Eiodkddl09RmEEMqSqXlcTMJUezgZlXaR3xb/d
dLAmTbJGIRwZVUWbxihXu8J7hEXjdhhHzWNKta5032aLOaxuAdMlUxav6xJNuqYD1coXOb0zLc/3
yeDnAa4OLkKMnTzwTTcqWXGaMlQKww0DazAhDBcDuJxn5orQq8N5jyfvttiYyqxqeVZYBm7rBehH
7+CV/XOwtcfMqHXTARVOzZPM0zTAQ0Y45M67EwFxG/ci/8Z+eyrTUyH5Q9CpWZvpNB+77KWwXrz1
nM+H67akOljJTle7W5qRbUs69dl9J4ITb3SALIWHlNFS48azac5xq+b8EWwQINXq4sDJk27NDnRP
ilbERpcfb/ofMnRqcyzKF2KjZLL+u8/sszNyTdSkkJCMmrIWo844HptptfmPa92LqM3r2x6yVCam
ajFPA5cV2+5aw0tAvfi/YB0/X5eIoqWN/oWXqu2ZBi3QY9VD+Y99mI9FPNytz/unOS7uhnOW1N+u
f0nhLGXMVD84eF9skH02HILp7AK3hqHPs6sJGVQHcPn9ne+hRdDOvQHfQzEDrW+y+5zc9tSnMm6q
yiizpwU79/Zn6n0XSNrcNGPNpPJETObyla7NRW06O8qc5adD7K/X5a1oz6IyLVVV7NlSlDku17P/
Kb8bj0aS3Y1vKMrc1YcgbjWRoErw0j07tB0YE1BPTg3HA6aPJpXQEQwplpbhU2S3lm7gAbnz93/q
jv6wmatzxqowUIZMYe4lW/OWmumOSQlr/mZM2aljZVjZDoZe0nA2Q7/DoKhCE3cqvL8MlTLNvsrA
KL6kqxOcgmJ+ZhhwUFducv20faj53xlGKuOk/LrqfHd0zLSz5wc2/GIdDzPvH7rnKeZojYEmdvgv
C/3Rdy5/752ZgZ2zaakNM3OXBjSFVeRXZtTRn92KbLW/HYo1D23SYALJqSu/DCBSom0dMhfz0de7
ElnD639X4UxkVquiISQba9NNC/91Kr7P3tGd02X5dH11ld5JNzXJNuLt/bSk1BRhQ5ElD4bn25aW
ImlXDIaT+8hJLrtVRsUKmrhuq15vW1y6pkG8ltW+ICaeNj/zxgvXXsfPp9Jeych91IqRv4b2opN3
Wn/SMsq3n9c3/bGfIlSm7qyqplyCgPAzwIn2U/C0x2ZYHfzY2xJyoFF9yDQ28l/P/V/Kiy9J8sns
1ZgKz2PnOSU0BHkhL8P6cT1WcZDkD+1DOcT1El5aubuIR7r+1Y9zUPisJLwgx/ylqvXZuXpYE3ow
7/Kz+1D9bk/tgR9L3Wc+PCICCuA/LXN0ptIbg56de7rcjTua6gv7RWS69pEPLQ7LXxzPe8MfGKYe
I7t1LmtATKeHiW+hY/22dL0Qqu1Lr5J1LHZi9DM7c54d6xKvZbJ8JVqOGdXyl7/1bvtZOY/7aI7s
HMxNsgpy54zTqd8tjV9ULX/5/d3yc1nzSqw1hA9mp168NcQI+0nXUfChP4LsL7+/W93ofW/PJ6zu
83ujOWobX1TrSn5uZ43Funll57bunhffi6gvNAJRLS35ucJHnTGwRn4e2zIIh935ZpBWE+qphC2Z
8TKuHiXTBodBfrcNuC+msNQ96VVrS7Y618WwTaTnZ9JiTFe0CzK8ovSAVtbJoLo5nQrhyB3VbMjd
bTYGdjaZ20QUAWYYeEDOX3eoH6/uyFUBICtNhuAGuhhEfD+Rm9h0CC75P7Wwd/y6XxjjZ4vYZiKG
Gq29U65DQH68ayqD5QrQK9u9O/GzOy73Ld9Syv69RR5UxslZAQj8yeiys8OMOlw7n4bUoxpdVG1b
8iv9ZtVDbsItNv33BRP8JkMHTVetLLkUi9ZNtV481oYr0TkRQ0NErLqO/kLIUea6brbyMzo8D07S
HusqHg/kYKEgAjCxuOWtDXWRnAvo3OtxdTp2ZqDsRFPIjgkEhq0Jo5R/QvIvXd6C5kxY/DzFawIs
QFwcrJN5tA7skMftjZojOxox7xvCHkhqSPL8eNtoBohGcjKI+nJRFTM/z6xfwrU0nMigliaeUuiN
jIfbS8zzcGdopO10RyfAcCRblwZSOEcZ/9a7zPXEWOKOnnnCgz1uBH2ad83GVYGgTEDWEJqxddz/
/0zdqDk0JHROAEolVlwfTMx30mnPRQc/CARlHFzV9EXGMnxpOPhHK9nvpnsziJdojS9GsGDw6st1
33OJXj76kGTEYw/EVLHB088rKBlNg8SrtSLzh/aPwJv/2ZluitrH71lCZUScg9HS+diZ7NwMBCW1
xunihjpZ4lTDGDcECRfX8T/ni/WrwKCCcNpKjZF8HBg6co14q+faqCfOzrtbh3mDCPpT1r64/qfr
EvxYnTHY4s9bx/OGYC063GaV/5rlqWFrTubjdakl2eA4cheEQZc7uGuaWLAmR5Fz1iiYwlBkUFsv
5uzCpgffnTVhWaTAcJiFRiAfy5vKhGI2bzcM4UKg3IhnNv27iimaWNzoZoso5CJD2zAHyNinCs+I
baXgLpjP9eBqdq6SinRX5nzE/W5h5237OM5x1z7PNxHsECoD27rasva2ZFiaP5YstIpHW4fGUe36
Iqh3wTcIwFdiUizNlvK+xYBbm26vfWBq0meq5aVrsvPHnHgCPtXNp09Dzx8qWpyLUjdFVbW8dE/m
9mZU3j6xc07vcz+2xTnYo+uWqVpauh1zskyd4WDp0VpAlx1W029z1wQpqrUl68Qk+2Ur+h1+02M0
oRP7vdWjF3rb9np986rLRsa0WcVsUvR+s7P4tLwNJzvuI//U/9yi/JnEw/EmijVCZWxbiZTXJgJ4
x8m08OYcI97qQPwfpvywtOQZu2xhNWb9wVK79RcfrANycAfTW350q/OFWM+1bWpCOcUtJmPdiJeB
5xrzXs9ez4/rxsJgDSKgvRKx3ludbnahwrHJdGJi6/bMyEz3yBxx3MmeOIMdlcKOM9FojO3DYhNE
Jtmy7dFyR9WWndFFRI7UGz+DPpo+Gt3aPtR2/dKZ2RL6eJlFpml/v65pCocq4+L8xWunzVrYuV5A
Leb6sd/dmDORacUK0rW2DUjKuc35YRDN/T78pE6R3LZxyb6X3m0dYsJC5mEC8rbc50NBlh/XF//Y
wB15BCbmzfQsMP3m3MKsXQOz27fQ1ZUkVItffn/nsue9rxyxtJCLBa7quozMfE+sXkej+rGiOvII
TNwHC0I6ut8vVReuRfBmcQ/zCWjEtuomvm3iBNK14NWir6oc1/C8zEnP/DOKZ5onq2r70pVgueYQ
YPjWft+67f1ijqG5LKfd9J/H0vxy2+lKqrMNVt3h2tnvGdiJDWa88QYMG4Gr8Ucfm5QjI7GcLcCY
G2Cd7/0iODL0SHXZbUoPHus/VcfKqT1AF+FUpyD0GYnnXQcGVexaBmNtkwX6Wurs90NGv/UmeupY
5d+WInRkPFbDa0a71tzv4SxfGMZOh8ha3UTmSRwZjrX5QeuOwL+dnSULTkVeGXcO83UBlkousrWa
9rBmAZzyblhvGKnwpdRuXOEIZPhVkDNuldW6308d+1q17Zel9F7B3Hy4ruaqnUtGyrNhrKsdQsd8
SzdsKchAmqzQZFBVe5fMtO7bYuUWgbqU/JiLOSLu8tP32em2vUsm6nRrLxDFwkRtcT+Q9qsQ7Dbz
lJFX28QxkaeGDZmW84ohGfeO0JEpKCQuI64wtgIEWW2GdFt27vM6vA03ShwZbOUHIOQnm8PPSCgX
2bOrS5oqTlEeXpl529pYJd48Rm4kQzOHGNIQtYUO3/xxQOPIzFV5ZXnNUFN+Nmh+B3KsSLRTONt+
VA9rOFXrsZ47DFDQ3ByqP3P5/d29mrUW+OEuJaZlQIHcMcMM9fh+/3xdI1WrX8783eqFEGDhzpGX
HMTzlIU76sYrv03bZexVsdbmOgYoGdTkZIs7clsE5siwq5ph+mnpIwYXowcaBi+mY552nm524sck
0FBLyUqnbnC6ZUSmcBHWM6h8I9L+Xtbiwt7ztPZVktPPwj3t9Jujq/CrTkF6eQ0kQK7ER+pi95/Q
SJA7n/G56wesCDxk9BVDEh7PdGSEc2HFLvNCW9AD780jtwzNOas+IVUpi83gSzYKmNvG3Xgb+j1i
dftPYHTfrIV2GtiqQkYyHsspRTCbHKfueXeDfRq82M80Xl/h4P6CYwknQEUOaalhf9yco9DhQ1SC
kUyXA3GPNxxC4pU5kY/2PCs7r2VilhqwqkokkvFigijNnYays8XQn/M0u//S4H/X1Ua1tHTLIttl
Yag9RLKv90vwY8MzKvO/37a2dMkus1N0boM3judX40GUmI22Ml8kpb33yfVPKDINjozDapeKAfaN
b7S/rd/5nXlnRP16aUFJ2JN/KA9+dP1DKjlJlivGDCQcBN/prF9kDzNShCTQRDqKtWUklrORtR1b
qE8z3jX2qeKJ0NFYqJaWTDbfXb9feY5qbnC2q6ceI+gN9s91kSisSQZdtcxs29aFx9nniuKpVv9r
u6TUyES1+MXU3t1XzDXrrViwcWd9bcosrAuqcZQqkVx+f7/ybNgrHt6os1RIS+8VP/Vd8cs3eo2x
qnYuGasj+tV3RmTX8tE4ek1hxiVrzBvFIpnrSjhFeRUZr768m/hR6EhmPk5COTJMaGy5w4QBoeTw
YAWI7cnrxJ9r8tibwW0WJOODqprXuztW7EzJs9O9Muu3C/rA66qoqFg6MgpoQbrUXxcHV9PdBveL
opMR5afunwzEojzKbvsLMgpI1JbpbV5zuZr8ZCHeSWTLZ96amptPoTkyCkiYGXpqL3n2BcXL/qWf
NAUT1bqXQ3+n8QBE2FtBO36m45D0hRPOVaXJ+SmMSWabIruBEZUGJNKMCIm7IQQ3yUa/XT9V1b4l
SwU7nYfRiJu47xrOQrKChoJMbqPTmUuY93f5EL2cf4rF8+EIrBYhsTHSuMmtQ7aylGdPKwZB9U37
RNF53AxtVFtg0LQ0X1UJTDLgqt2H3Kpwxi6tImb0UbV9LgGEvC4xhRnLgwELwxqHcsLj0KLolVlZ
2PQJw3zoIQ+Ok44v4OKCP5KbFDYTS1hgugJ2oio3/r8Md8B9B37f7xPh1X0xmLoZISqjdqQ7d1ky
MGNkkNXQRB2KCNUhSPZHBClJG5eH4nhdZqrPyNCbwfIBJuOXKsKhe/AO/bG7G5I1tjFno4xvAxA6
MgLHRbeRt8143VXOV1p8H7oyHHXcCqqHjAzCaTePZ3MH77fP4XBiSXHg36a0fLbi7thrLF0pJulG
LioygPztEv3fbQd6AOI9yg72EfWcqIx17cqXuOQD3ZLpq0q+7u2+wv81wouD4tDN0GEwb2XND8G3
uNfBIRRmaEu2b+Ul6JUvabHWubAToy2dzUlt9ZqHhmp5ycrBzpQ1rYuyxI4ZQ9G8mZ+Hsgb/guno
BrD+V3z9SFLWn95rA/i8mh38g7KIvC/7wTuUCYtIF+Yn8nNL8oiE+c3aK5n8tHVs2S6PSzRhft/9
6tKzbD2D8FRX7lQ4Lhm0049ljilYCIG57yddV6Cr230UwCyPM8Ows07zglWciwzfsZdtRByCzyyW
FbL1bim/ZYvGjyhuKxm/s28GI2IX/Gx6cxm2Xkei1gt0000VTleG7wTdVAtyKVkMI5ADZIlmMPpM
9dHXpSZU25fMG8Mtm04USOKgiHfIg+3Y9Z+vO1jVypfDeBd+QEv8hlMExML8AS8V2qDuvG3lyxff
rZz7xlRhRhKK5KicZne80Pg6hReyJPMtxTKQLgO+llwIxltRpdPOk4rXUbntTwUgsYHvaF5RKpWU
7Lhft6JtLqZVjHdF/82bHlYdJEQleMlq97znGRFwERaPqzolujSKwlhldE/dejajPd7CttFGY5BY
9nNnOchmRZ2rIdxS3TYyyGeEoTpeTmCphyU24zpZ7vIHN7QO07E56lCUCtnLaB8eWIbRXP5ITVjo
BG28tWDYBnPYdfVULX+R3zv1DNwMLH0lboGZ3hv754khtThrciuKs5WJrChm5Qj/ki2uLUyGaPzI
oToSCdXVIuN9QAZdZ8EMsUwA8AVvRVTFRQyKxAfxPCTOwbrLD/WkiVhVMpJMOBiqjdJLDhapLY7r
xNu+i/a299R/OaN38q8p8vP/YWiG8STo8zh9ue1cJZOdeL+ZVAR4hM//kAw8A/St775dX1t1rpLN
5h5IUysDwbUNOHWHAUkcvv760ipRS+F0Bw4MF+TSuMQt75hTkgRL8GRUugm3qihUBv349V679QX0
Uz34x/1UplPqHZ0Di41Y9wBXuQUZ8bMhb5MVl7tkayIRTSf2yUjAdTrEzqE+eKdAcwGo0ooy/Mec
qhwt8RYyuumcbA/8YCQGXMPBjFx4oCzZbjNjGfwTLF29tz2A+bnxWBckMcQYXz9tRcAgA36ATzaN
4YJktL3fAThzPMcJgV0KQc5xm+nKeJ9uJYbT1YjVy7KOLUZOzQaAr9BxnSosQYb2lBPmJXUlLMHh
yWSmjq5oqFpXsl5ak95rGdbtoaNb6m0a81Lqv2S6IwY8AxsO+xI07E7zkR3JL/eLdWgP+cHRJBeV
iikZsV/5dgZ6WSSIUgP1ziNayg/eo3guvlqHJinRl6q5vD4Wky03uljNDFYCL0Ns1YkwL/PYuNER
2TKoOTP8fA0uud0tSAFtZPkUttbrdbVXbVu6c1chZsAR0A5YUDzih/kuq3XToxSyt/+CVe1zXy4e
aiXiE0bUnrpDe+T3+Sk4o6kxLpJbJX/x3++urdJ1NuHtBcqpc3ByB3C32Nz8fF08H3sFW0ZXtUvv
8UsnwLljbcgwyEWQMq2GMg4m67YWKVtGVwmerw65hG4N+o6StWk/BWDlOVz/Ax9fYrbMcIVkqzAm
iphqyz/nwddqvzOXmwrwaLP+U+5Vj6GB42AjXGNZ2JPiztvFYa5WTU5ApZmS5Zpl663VNvBzkP+z
zjyqkS29LhOVYsq4KvDgIRK8KCZoJj5br31kROSLH4rYCt1vxo1ZAFvGWOHe3TZwhSImbx727YH2
j66uAVZxrDLCymlJYE07dCYDahQjbpAYdbQdnor2DVuGWI1LNm+ViYfQarOnrlh4UuNmieZqqqPG
t5xj0+Vvfs5rYG6XPZrz+jakoS3zYQXTGnC0CiOUBgVFybbI0iLeVCK76Nk7N2GBr4HuBcItkFtj
8ExWffNoMcRr4f66rlYKhZWnCe55XXhLjlhrFmNitH683oI/d0y5EmSPuejGhrXpEvTPBnuxef1K
2l5zD38oF6wu2Zlt+fm+lPuQuqPbRnxeXraadJHZ1883yMUx5SpQ4xLMIG7XIa2LAoN/xFFQHRm0
Yu9yBWjOzXkgY16kBq+irs9OQ95H86RrMfvQ+2Pn0uVI+2Z3yAbBV/nnlpwqUgNgtIV812WpLgv9
lZTEBy4ffqeTPgQvqp1g5rlZP7oMbSK7BVqKivfpRNLa824CTeJDFwG++xBmdLZAfG9DWjDxJvbt
19oYt1wDWFqyq46MU180+ZBWSEWuxnYMJvdYreR4XXtUR2z/ufPNGybPCChP9xZDEwI6hrWB+HDv
Pl1f/0Orxfal8JbN6z47lccxMCq7L63sxd1czd37YVoMS0sX5Lpv1tRYELpdvFp7wtrPZvFk+U9d
cydGXfZBtX/JfLuJNOgQF0PauVM4dH260OLLddEoRC8XespmKqjJsH+WPQ/LMzF/14XmHacQjVze
KbqlI4UDpRGd6YYgiXiaaffQj9OB1MFrvc0pN7Nb0hqOKVd79sFqMZ/Z5SluzKQODLDADFxXSVfJ
SLJg8L5kzoZwLQXI/9mtt3Az+7dh02VsVXKS7NZH3tCcLTgI3yXRjnkSXZs9NfacIJ0S5kt7Nibd
6HmFL5JLPBib19okwz3A+09D9cJBGbuvyeBvoW56nkJV5Sbsra0EsvA2S2v0QxxNllUJm2tNBlS1
uGTHjr2Wc773bTpd7MALEtPX5cVUkpHsuFlbsXqdNYCdqbjr7OnTlhUH26miYsQ9XGjUVHHZyCUd
TM/JN1JDk8q+TKochEZ79YWI37PTafyRQkRyNccrjK1pZiNPRWadK7t9ZHxIrrsK1dIX/X13v9TC
GauugRf1fPZp4PTnTtuX60vbFzF/cEn+VcpxKpdhPvN6AglG3/4QdV+Yh6ZBd8SZ02Jc83hdvM15
nVsWEBEti0+NRNBi3r+OpjuXnx1Mo3O2eJ8tqzvWhoWKadi7oCNL58zdm0d3mhkma8AjtSz0ct4n
5QWnJSLPtQz/xXBzw0gt0Q9zZJe7O8fLzJb112a5xOYJ2cd2w+OwAXb9uDfzXMNwNrOtH4sJVKW/
C7IhgL4uC4W3kVvF+5175rqZcPbiN/MaNCe87f6oEbTqDCVfI3qzdd3cw3VlOknlbq+bcVOXjwOk
/Z/q4bsrOEZMzKgW3pqAcSRk9nh0izWe9iq+LhrV7qU4YSxBZpkh25D2W510ewfesZsya9i95Fp8
MxtMTvI2rZuGH1lmoBa6o1Xp+sYVdm9J3oW6NG/cyhlS02gx+fEzKiAhenOS7qZ3OrYvRQgmDWxa
BTNLRTvmYcPdM7Ddx1kLJlNIXi49rWs1dT1os07oHq7dg7023nZygrxlmheK6gOSc+kbnpUE/Hjp
UkynzV/ORjZrnK5q6YvLf+e3rNloHHNhZTp4VZsMGKEeCeLqKOsV5ioXnXp7EY2ZV23KdzedJutH
QcZHh3Sa5KZq85LBTrxktWPWbUqH9sHYF+QZtlsK/475H0HnO7k4a+uvXd2UqVicGB3b8Vi2KSG6
1leVYCRjdc1txpMQS1aDlRhT+ThXGYa6OZpTVS0vGewgqn7zWV2mQVseGxeDr8cszssmucli/0to
vxOOgQG3mKSL6wPNhE/uaif+SI5Lzo7UJLc5hf8yM+8+IVjW1kUGzbHM7779ha4/Viu2Zl3zg0JA
cunJWnzOHbTPpKZtj9Fm8kdagvfJbJ1v10Wk+oBksp6P8c7LDtU0uhe3/7GZ36tSN/1VtbZks74X
LH3FG+gj/9/Sf8vpz1WHDFNYlFxeqnhu1LXIofa8O2CwwqeMFxqLUi19+TfvT7TyXW91+ibdbFbH
ntXt4Fxv324T9+Wj7xYP3GVhosO+e8Bz2o1FVuactoIlty0vmasvhOmXHmPp3Gyh0cLH531ol1QT
lypuQLlzvF7nbkVYxdNhbRKvsO4W0Z73cQ7Rb69JUqikL12yRlXtggr8gwIjZsY8e2SLrxGOamnp
egVzy0xYaTYpYXMfDVY+h9Ny0whZh8hVJe7svNtAR5ka1GvvfRQKWNgGhf3ploPFMPo/9cYN9jqo
Jh+jNfendiHhWD9sgA5fX/xjwRCZwnzYJ8sUoFJMQVr6qbC8B3fd7m5aWq6IjcYyZr4veNqYABlt
6K6PxODp6gOXf//3g4PILD8gfmAG7lUGppzuYRibV87W42LrNq9a/mIG74x1EeifdXvapLkFWGg5
HDprTIgWGqhaXjrTwZzXfMoczKg3fljlz7F8JdXLdbGrlr6c9Ludgx/arGk5cMy/dZ9tspw8c/zk
B0KT51YojFwI2yxjmzvb4ph2uHxldnmsyE3QItiRFBHkZF/yidExNTH9UXRh1XxpDN1t+rH/InIh
rLBNZpsDDhSQ33AfttAr3ciDpaL1JL5N8pKTWYxyM4bWG1OHvu3z73L7RnSUt4pDlYthVu9ZGHI+
YAC29T9Qh4ZG83vvddTIqsWlOMAAEz1Anu6YoussdPgcBjOKeTrBKxRGroK1xUIxbbViqYkK7c6W
e76PmjeHauOSkZZZ4zZL3hepa4rYrYrIz+a7atW1SitURq5z0WzsaE6mKTWD824lLsAyhXUU7Y0u
TOYa4A1wnoMBfQGdfuQSkthdHZuOcZv/lUtdNRioXJ61PHWbuk/mYAqibtSBiVSnKtlqv5R+3llu
ni65/aNqqHfi69hoAgHVuUqBgEO8ehjBTZyW1Tcrr0Le/sqmm0g1HCJzDdC1MN3Rv1gpWkncvokb
1GVvcgAy14DtTiYcbl0hO4hWzYoeatZFxjrf5l9kxoGi3Ru6dB1P8w1s2kNz6te3gvLjbZuXIvZu
9OqAtwVys3v15jjtscub53UXmtSv4kxl3gEf9fylRv46DTrMsVy7votwrYqDxUZdHl6hk3LLfmux
ltkFBmxnRYZ3mJtWWfDjunAUrkDu2vd9ayiphxisEY9TcWx8Hq75P67Q9TippCNp/JTVFBc3wdUH
EpkGA1xXc0iWUVexV21fupksc0EBtoRkFu+UuZHr/573w3wTvNMhcpe+s0/gdBMQjiU2NCqP0cpu
vJrkISnUmILeWHsYa/fTByq1MJ5d8/WmM5V78t2twhx2Czj41Zljh/qneVu/Y37S02b1TnL9G/+R
IH4Qpsrd+ePuer2bGXh4lAVq95ErKkp+DKBFX08DJ2Rv0WQ85u7b6M+ZCR7CclxcI5zWtcwPvWeT
1g7xHCpFOk7lwl/4xnYQBnuZ7Y1mBFRt1gGSVBoYl1BmPttvvLXl2Svc8tDpTocxFYDr5kERi/zr
dZEodNG9WO+7+BQE1laeUbdN3bz6XpBvZpU9tdl+XMAOctsXpJfwPPm8yhpzTEcAvhPh+z/FNm5h
VZrdyQ3EeJvDlCexiK4BAVxZTGnWfu2nJyP4Nnu3PflkAgDMt8wnzBaeQAzy70XtrfI10wZkCl/j
Ss5gyjLq2UUFIDNye23h/7vNbbSXgyaHolhebvy3s8UQeQVfU2bfnPn7Vn+pV43qqJaWAlUMte2r
pmXoXAGKwRdVBLqOO8/vNfer4v6Qe//7zW2IyNHs26wmJmH08agFAKh2fjGGd0rfoDm56TjMyVgB
/PXsc9GO99ZyE5eGg4ERfy5P16xuVlyxqVlXETWbyHCGU8a82+IxeXZKm+d2to7QGHRQxJPdhALT
qvz193VzVYldNlevMkrH38c0mGgXEjtnCaZWdcltq0uBauZVHcejFf0kFTiMGxFa26/bVpbu7Dlj
fjXb5ZQ6YEeeEc/shW7WkEpdJBOlC9nmommqdPenpGu232bbJ83s3PaGl8Fe/lqyAtOvprStihfQ
br1Ohm7crMK7y2Avf2nBkWxg53XhRj3S+eEkrKj09odxLN+uC14hHRnxNeyX8WYmjhQEz079r1++
Ct0wWNXSkp2u3jyXc4XHAWLte5c6YWmZL8M6/x9pV7Ilt61kv4jnkARAAlsyp8rSmCVr2vDIlkVw
nsHh6/tSfu4uQ4WkH3ubCxAZiAmBGzc2lNG0/Pr7MzeAeWN1Gi3wMKSdXkdjjplR/uehXvY5MB3l
5cWkq2aGi3w0gsubD4dm2IdgsqlmpG1puXWECUpX3//u0RH5abVxaTKYv47tcqPYcnqZobUbF3hP
tG9VEb+7rygmZdQstG5tJ6Y+Q6Tz1RHs/68sJUJRodOr5L/d/4Rp95ql4sGcNKJr06vtxQOIpOPu
/TxbOzVdf+EbyoqmwEUUVx7Ti6q6k8qjV8LbqhAY1FHHjqEiW3CUZiD6CYNLKuehyr6Ndny6LxrT
6lq0bp2qRhXVLq61XR3qWh2lX4Rxtg/NYuuIsdlyakxgW4prQfxjjf7GZN4qEZh2rnkBLy9dd/Kg
7KCwDGaU28RcBtzZIukwLb/+/swLlIwTKsUItZzLV/UinhIQpsd+tBGtDSqpY8RmOvkpz2BQjp+C
tAt9HKW3YaumnWteoHbSOaqsOr2Wo3uuqTwvjnWOJd2pMVqsnlVmtTWd+2tHxCVL1BVj2M+E76xw
/MQuPZO7bFjrsMTBk0GSvhK2c8qs+X2XZRv3AZPcNVdA/Y7yJoc1TfA2NY8/icXeCNgGueugMLe2
ald5RY+hjzWoI34vqjqQtNm4Lxk2rjf586lzBrEmMrj0Be7SP4p42HcZ0GFhXVuBVaWHD1DMOlWp
H4KE99SDVv6+izHtXDNU6lVzYYPx4hrX8ydnGYagKskW7tskdM1M/RFw7Nia4WAykE5nK8RC/OGW
W9wE6x5fqAzocCtWsVb1ztRfhQL3+hl9CUEkvs3JFpmGafuarcqW9H7rdOlVJvkhyciZAspVqK2G
LtPymq3ivbPrHBfbp/kPF4kvyWNwq26VH0yra5E7c6uiTF24yNH5klg/rOnrqP68rzOmpTUzLSha
/fsITgakPmfbi65ybo4Y1bXhBQzL60ArMpWoC6Ah+dpZyxNjHBSByE/dZRdqxta7+9VUY7wQifHW
TJxwARu6M3xdON94MjBtXqsBi4z0oNNKymufsnOeO4cFw+MSuQ8ZaetQq6qWduqhXIj6eAvq8+JE
p/zYDvW+6KS3+I/O4ueDrPtrYdXXyGKHpZKfiyn+dl9xDAb7s1HtWfgAyqQUnQfFGezu2MxV4PTT
sVTioV6q2/1PmOSvGxVaEUavg59f2Bg6Fj9UPgVGutzIDEzL61aFUetuh+wU6PH0ME009C0wakV0
wxubltcsKyGVC2TqWrUSoLWWFKB0aw6dotzpkX9BRDVoplN4Zr0WnQWUKmoQaX5lKdmIg4YD1vvw
k27I+ka5SFir8Xe7/BTP8rEt8nd9vDW63BCv9A58XCrdOPMlQDTTnAIjEndB4+S/7VIeHRfF/bjz
y4T3VwygDzE99E22vnRvKo9JOuupP1N/SrKRWRTLL8TDpd55qEdMUhvASb+vYZLaevN9Lsp+ToYG
MUUVQY1WUqtKgzTbmXfrzffxEnMlVu+2sCmYfXmMZ7CSCrbRC2tQfx0h5XMMDF0KCAivlqx8sKsP
g7Vzac1wMX7BoXjNRcyqorMfp5dprs7NJnuo6Wg1w3WaaqK89LHz5TJVl4z8kfWhkh936CV67sU/
Faf2JLijerz8qUH85gOmKuL51tDleH/5NTb9kkdhee2aSbxhYlmES75LFZryXk8ZqLXHIAGbwFYj
74tmi09oYTESniOrssmuVt+mDxE6CUJpCfXu/h8wrb6eyjPDypdhbGIHeuMVS0gisFqgP/L+0i8e
LDau2awX1eXQFkAwNJibZbvR1Zpm9Ap3QSTtP+5/4kWtxyfWf/Vs92yqp9hu6+xaOOnVz6uDUzrH
3Ccb/8AkHPLP5V1noIlqKJxaL1EBTc8YeLXh7k2KowXbaEATwsCwdJReRvJIJGjmxE0U18XdxVcC
4Wh2y63SmqpkwIU2d87RQAOrTT6TKA77Jvlzn/w1202yfkiTtB4e6lxksTi1cWTJ42JHtiAXyoah
35LXizw1HvoRtLOoptLHuKOI3rpj/woMwMfsPL1Hv+cF3GoH/8N//3/Wj2in4nRRVXs1WOrtiJ+7
On8QDKR/YovQ5CV1XZfXTqQvhxwtyA69zc5r0v3ZfY+HH/c3/pKtrStrBwGGrWKchpnefJ499E4b
Lra4dCQLFnBw3f/ES8aAT+h1e7wGkwI5LrsxTFNoanEs4nnDzkyHqxfuSeNPVsTE34ebn7Kz+/Rv
D9f4Fc2TTnapyon+rwplx/4yve+P9qE/71YhvWFbRU43ukA+33j0yZdvVX8TWxRuBvXRW7T9ySl4
yxi9eTXoIr1DOk5hskk2ZTrf9fdnvrSJ3MkW1Pv7DBLww3UnPEOCCKqFfJrLHuL3VZE0S24Tuyr9
FMeQ5Ye6eOy+F/PtvooaT1iz37SSYNPwF3pDPhqSuQqb+Yn4Q2B5j9H4Rfn0MEffitp/6EQWULt/
f/+7poPR7JqOCeeCEfwj7yC99yMNI/vb/aVNp6IZ9qgs4cu+o7dWhX166dXGZdvgMPTqO7Vq3waJ
Fb01ox8KUVxct/rAVfPYetOOvBHnrHdwj8syT8vY0lvNkiAX3aPTVWE1qB3VvXV5zZr7DNydMfrP
b01+8XpQZh36rTkmhvMkq9CemUJZpouXEJfehtY7g0/s4izRKV2q0/0zNS2//v5sea5UFbPcojcW
fZB4FPKTC2Ppcd/imhmXbMZsC9/G3tGevTYJW0N1lP0OKNoqdM127TxLSZNCbYiVPiLOHLth+hSN
6WmJovO+P6DZcGnh9jjMCJLpOirWe12NGAkU72iIW/evWapderiGoeiA/edBUQy4Ae9pOlqX1iw1
Q+u0ssGwfivB+1STgHkfHOvdLpnoJXhFG88TLg7VaT5k7Hc3Cni3IRGDMur19yyfmEJdht5U/bZq
eVAkZ9fdavAwOWS9BG+rthzzEZb0V9aWH/gDeT0crPMaUpwN6Rh8pN7znLdTivPAR7zojbuwAJyG
G4mJaWXNUhkoJmQ6w7FH3mdC3TDbTHlMYtfMVKHVXE4KaQLqUwpNt3YU5PzHPm3RjJTGePkYCKU3
0V2S5E1abntGk0A048RsgpyqCktP9qFeHlJ/A6D7ItUfrEfvcW7ZmFX1gIXpGe34GKbeX5o/+qMH
Esppz6PE+g3NQjEjxyMRphbcZG/hDu0ehtIOpjzbKHCalF2vvrvplIhhqNlPZXeP6xXFfgK681Sc
xOYVxXACeg2eWgmbrQhpGpmdgz91xzL9477amFbWAqq1YOJS37bsFmf9YSDqmMrv91c2KLteek/d
asIkRpiRTA5ZCt4K3OA6Fdxf3Ch2zUgHG4NBaQzzV6f1ZrheHlaxL8f+LA7u7f5XTH9hFdqzmO3n
Fh6zo5LdqHUsLRB/4pplbeFbTItrBtvmpW9HmIh562mIVEa2oV9sGJZpac1gG88XORcZDjV6U02f
kSW1ZF/k0JucReuKoa3WC6E4w82UItybgOnNza4SM+koBGKP49H123eNXR4Z+rU3dGYtz+llO3gC
vZYvfbEoa0TQa6T8nMzfajaix8678IpfUswcl91xl9roVf2x5kUq8J51c4fo1HXlIZbZY7r5BG04
Xb2kHzWZRUiNI2i6+mBHUzD40xGETxvhz7S8lgdPqMLkEUYH3zDT9jS7/MEfZ/QjbvE3mpy+zqjb
xoOIm/rnlVO+I6jpiKP1Jzt7p/ocLRtHbfBqelm/AAigSXjDbhL0/lPVhi3ZA11YtUgzW+ZQW8px
3T6tArvND6naK3nNbMFMY1MaIZkU6Bguq899HR08kMvt00otCy7mri7rdA2EGFduCXoY4vygsq1S
gklttDg79IQJwJjYrfKrACWXQ5nTEI/HG1fXl0/U1Uv6wND7uS1xfZLCkXFQTmkdhSWP0i0GddMH
tKJ+EmFE11AjXE3EDeY+xVT37/cF/yKvKDL2X4r54BEa+lXy/YFeadiFFZhF+ytuaef8GJ+sDa9v
+gea4fI+87q+xz/gy1o1qLaGmpnWXU/8WRRMZCqWysa63hJy/6y2qhGmddffn607diDmYjEqW000
fcH1VQRJR7/cl7lpbc1KhVXhYYDBSqMSnQYUUD287d1f+mVFd/WeYeVXVtJWEIfTN6dKRGeFWW9T
u+UETDvXzLQdbbeHg//X0jZtW7PPwirHgQoYEK3BmttWIj2luXwNt8B3AEWg5nrHMNgeh8VfazOu
etWvU4asbwnfM8hwXVwzT7eNyqaaUSx2I+uwZNnBTqyNysxqH7/mBa7eLrw2j2R8vUkiXQ2tXASx
bT3VzSON2Pv7KmM4U504d8TkUdqt1Y3aeeeIBn1BewAEq1g02ywHt+/LFnt3mwjNI1+zRb5dZnSZ
onH7/t4NeqO3DEedL2SZQB9d3/0gmqgIJn98X0/zn/vW1yzV4d3ARr+TTwOGtUvnTY2GiSb67f7i
6y3mpaPVIioo0v1R5Vb8lHbWgSCUiswLFxaF/fJbly4bCmQSkWayzAOvmNtm8omqV5nIwnT46qMN
4f5fMC2u2S0Y7KaZ5ZV8GuMGXXqeqt4uQ/p98utpX9zQe4gViZd0QHvGk5elgZNFr6q03Lm0ZrVT
NmNkOYP8R0Bn6lieh3yLF9GQR7r61HJQo5FxcNr6t5mMB0FurlcFMVMBiPi6vD8x0CV2ThnW9Snd
GtVqOAu9o1gkXsQr14v+c2WjRTiMG5IyaKpOuUI7y7dztkSo4EYHGonTUvMDCCMule2Ao2qLfN/0
D7SYS33VWqLpqyeaL+W5J2K8gPpXYkCj2HrpMbhTvSc6Jc5gSbDm3gr2yME/DhryhqMXaqvgslrV
Czb9S2P0NMcruzOg95XPzwlRACajmbOOxWEuhpBh6G+xkqsvGDAy4t6Vtxtmbvpjmplbyott3ovy
KY/S1347ioeU9+ORYuyILd3k4317N8QKX7P3aukwozfyqqcCMM721M6RzS406n13w6EYPqD3Tg9T
Ltqus6unDHCqG+kleQJ+dM90HAQkvX26r7PeTQrHvXF7PsTF90H5J5Ulh13C0RuoVcaHUrVYXUUY
k+WkXRKIeHI2br4myawH/ywhXWSu0NHI3JttkUtfIEeX006hr/b4bGlbxVk+M5vfQOQd2FYfJum+
TFdvbm5cYimOu+hTOWctRuUNmJVS2/On+wJfEVMvGJunRees54PsI+7cfIwDnxhYTesgkUAY5BgP
7MpATCmI1aMNKRksTO9vzpRsMe4RX1M0CZzxY4J5KYt8X6lsQ38MZUNXb3NmaMscSU18rVq7lg3j
Q7YhNIOT1dudqY/JKf5C3FuFy0eWfZdtcmw22SPX2PnCkejdzoXC6B3qEn5Le/qaZ/Tio6jNmw9M
ypulMGu36k/3D9/wP5gWve3IjQiwPuI/4W6dsruFajCYmt74zBxgSspsdRPVR6t/U1q7ypMu00xY
NHaaJ20ubv74CS1ORf2hdJ/2SUMzYepnYweqMnHzmjAqXi0gRNlC+5kEvUrpmXeQs/OfXc/kS636
A7deu/E+CI+rY6isIgNaf4BIKm6tKzs7wUGuDpyaimS0Ytnym8puSVyEYPnf54l1zFS+xGxJrEbc
ShIHrvSPMd9q4DHJWouvczWSjDdJdBuzh3kYDsy+dP4Wlblh8V/gUq1UBeB37s1i9vext9JQ9UMe
tB7/tksJdcxUUWCCghdD5A7uM0Ua+N+qfotx2LT5NTV9poWCkwXE1HF087sLdd/g1WCgW0mb+7LT
0gFStEimuemw77+BfOry9yvZtt81hA8dKpVNSw7yvwbCGZ0Q7D+YPoQRYn10kJvkhT/7YF/wvnrD
M8b2VFHk+bgCHA79K/eYH6xjYD/1GOi4YhKLfSFEh0uBoADP2+kobk1xceLiTT1HYeFuMb6bwqDe
Ac15tMg6VX8dh3386/WsPy5HDKXcfLQ0HYeWL0+9j8uq1SNQDc4r2rdhnfFPA4DSDojH9pmDZswu
6BFBvoYL2VS9Tf0vRbf90GWSkQ6WcufCkxXFSf+NYlhfGP8Gxm1hT41f0WJsRGXtx47CQR+LN38h
XP96xyx2I1xdHTWVpU7bEQ/aZNsXO0oCvNrZm2OhDG5Dx00hRcxoYg8IuYN79tv6e+s7eOy1L/eP
2Cih9bvP3JINQqMycRIL5zB8JIfqnIUlC2jAA3KcL+W4EXJMf0OLwbUVFWRSjK/JDthScLffTHaM
f0HLopuKTUNGoKbtIXvzN0bgb5expUqGlIqsrveZnHyWVZ03QU5Aadj+A9+JcHB/gU9VDbxqRsRP
Q/g/Z/EXQnRr90YZaaaM1D+ite+K23RKbmgDvGRgfAjyYB0KWJ+9duOYDVLSQVXWwMjMXGndcnWO
5Ksoe39fTU3ranY8gj6G9pUDIaH6mhf5Kfb5RhpuWlqLy3mdptaaDt0yCghCJcMZ1FL3d70u8UI0
00FUdYGS1txT2O5UgiHPeYjrM7PpxW2bhyHKNry06Q9oFlyzwl2GwuG3qQcNTMDmPErCvO+iP+7/
C4Pp6n3NpZ1HfFo1H4mLUiBv/H+4N32I+aKqweI0tW4og79XPqrTXu59SkWy1TFj2r1mt2q05yjq
4XgYq88Yt/nQsD/JvDX/wrS6FoR5RXgtMw/Zf35pu3+V1JmW1iy2pGU5S7kgSY+ygKRZmJEfDt1D
jYVCko6rAuxDLgR8zreCotaAuRo8GIrk3X2NMXkbHVDVe62jBlv8Fdz/z6ctxxWiuJXEGb+iWS5e
wSMR40lfAymt2LDtNMtwDDrOKiZ+Im2CE1aOf84WhvfILvC7PS3O6zmsn30WVnjsOZXgLFpxhf/J
HST44e6fg8Ez/MI2w4esyhqObBpGfB2TfPitsTJnAyxuWl0LuyPtHW/Eo95toBw0DfNBxVvsmaal
NaPtFeksVlowK8Yx/I+EbNyCtpnOU7NY1wJzJqlQP4c3g8XKcv81TIdYDSljni/ha9acdr289D+v
YX+h5rZCuUE2Os6KyWRUduki25kfyfjVIfvuRDqsKsUdcrFraGJBpzAVICIYs2O5bI21M1xXfoFV
taQtvBzGmkY2aJdJf1Fp+7SM9QmY3Y3sw+QR9I7pKbbsvF2yv/zOinhdLxVT+O/QosavaDYbzYkd
9zNKhHuuLgY91TFWTtwvpejJz7tXThc0e4TJuEVHZ/wLmu02ftcUXP7nL/xTU3ET3tAok6ZqVhwB
/efGYMW/JcsQZIBMY6zh3pPWzJgk0VSpmv59Bmvf2d8Vj/1/QAvBSQ5uDtWhTubH83GJkle5bx3u
u+aXj9fRAVfl9BP0U1i3RPx8w0P1lyP33Le4li17DD2kroLu0OhNXYFc3nnfow1h3+Ja1I37LgZF
uMX/izqWSSir73gWDMmM0UoF0tfbovyDAp2/SGmYTf1OmWt261XT0k1gMgVkOupO49i7D6MTZycu
abVxnX5Z5R29eXqx8YDNENF/qjyZ7VejU2+0fq3y/fUy4ehzGkAS2tG4qaJbg/dEeYmneIjDQXUd
XjGbikcApTDwmHQjev73nbRmv+1UFdUSC9hYMRQhyDyfxsSLHxqv3JrVavBDjt5P7XcpK0Yu18tv
/oEcGlQfEoHqw3ot3V19cIRmyGhOqh3l4jP/vvb6clxzdFjWbNuj7GfU/6NsOU4RSw8CgF4PXf+e
5NGGQZs+ohl0YmU+dfs2wjD5kPAvVieDyT1HztbAG4Ph6RgtNFEXXuENyKT5pZZvU3T/dRt3AYNF
6OAs8H+U5RLBF/ns6It3zs47hqNjs3owk45T8TP7T27kZ0XjZ+Hq/6c6vwC04DSo6+Az/z5fNEld
C8IO6xNmy+znxfr/9yLgcM128ZpmA+qCQsxa7yGH9ATclB94AQgpUNajW3BKk2JqYVgiBgs3xekW
McZrNQoEL9FFdhjwPjunXV5IH++wTP3QDEVs3apE4r2nPZXNO7S2H++vblBPHZ3lzZV0W4YrUtZY
yaVaXAynV3Mq9hAsesLRRzxYLZNu1DSwLKcJ6zG/YKZMwIt4n4vWUVrTIBI3Ucz/LxybSTLrkT8L
xmoEC7I3Uv+GcVVhR+SJZlswKdPSWiAWsUikXIXCkyX0RxeTW7eGphkUUh9/tYwpj+opgkBcaz53
Mn1rYwDcK7uzqiBzoq380/QPNNMdpqRgVe37t6z3gwJw9iX5fl8hTSFRB2CVzigx1hdZszrVD2i9
OqjL/HYK/117p8H1+Jrd+szjrC9Q0/v35XjT0nqsjZtklsP/Lr0mtlvgNIPUdWxVLcDhHs1T8cWz
mbRD6kzcfS1YIdjGQ6rpA3qcxdBWtx0SfgMsI/RwL8329Yw5OrRqzMgydqiW3JpyCVMWYzTQHPTN
lh82bVwzVu4TdET1Hb+BVvSBT+QQ23uG+MGD6YMjfLcQUSfgIaXThynt0bS/dV837Xr9/ZmLyWYg
WAcxRbdaKOtTHGWef43twin3eUcdXjXF9UjKOPoJKMWj079RRYOW61gqdOx6Y7yM0c1u8rCxqsME
zngMnT3c9wIGN6YDqcq29mJVFvwmWiewWBHwRT662ZdkM/U2XCd0FBWSeKtI8NZ+SyKHHGrRlkHm
AtRLh1IGA0+K0EvRB3D/7xikpYOq7EG6rm8p59bVafcmw6jwt3OFq0xZTfMGUM/0Cc1069KfOxdT
Mm9T1FvnFICZwOcse0ebNt7Iwg3qqqOq4nSKBl7U3k3yicuAqKKBDfdjsVFQNf0FzYh7sTDWjiBS
qMly8G3n6K7EfNzfOATDieszJYhVJnE0ov/NkyLECEHctF+Jlh7SLgs8Mtz2HfUqvGc2PUzUmvsM
nSS0qU9L1b+Z6+hcLPHH+8sbDEOHW9G6FtRf+YZy1QQW5sSmaX90eXbOnPzT/U+Y5KSlzt2SuFY9
TugTrKXVBrOdx5dYON3ZbpV/ZXWTfaxtd89QZrhXHYsVoaOspcnaN2gD6CmjkR6lFX+d3WjZUFuT
WukB2Wddmrtrd/swXJoxfhO3wxuvbTYO3GAVOijL5bIb05nTW6ns8QiwQnPCg9v7+2dhOG4dkIUB
uxmvZjQ9zYSA7/i75OQDx8M17n0bId8gHX32RNoMg4sZ2PQ21or/mdupc5RjOYPqqMubjdLNz9fM
F2o3Oj7LVU5s9fawxEHcJRhS+eQnH6xhCSLy1JD5QIar13/J0aGD2VJBkR1z8rW2jqM7h+08n3vX
PfR0erTBOsNAXRqjHJzEYEPc6ud9cagVlFCHdvEuSyrYVXRjs/vnQvhXh8tX3VIdU+YhBwIX3dyl
4diUH23Cj3FBu9CaCF4lvcNIyG+1xx+ExV8XjJzun/vPJ5OXJKa5EZLFRd8tTv2NOBgtd6gmWZ1J
Ps4/OkGsL1aTUUQpmVufJ9mPD8kgk9eYtjVtdfO+pHc+8XWB+M20eFIlw7Vj+deu/aGy5dQz7+LF
5YY3Nn1B+4MLHVjF82y4jjH9Q5ZV0FbgRCr7P7rY2Wh6ecky1z+hXVISm9cxIJP9tSbNFXPQxIGL
NN84IdPimpcEH4xIK7wuXmcvWY54UZMfCsdpN7b+klWuW9fuJxyDo/Fo76KLN569Y2R53qMqnK+L
SqfjfQ0zfUHzihEmH1i9VwxXgll3hwbkCAeHtF3QlsUW/MPwCR3i1oxTwomXD9esVo9F5x9xzN+r
ftnwKgYN0rnACGjP5Szt9jpZg+orpIjePH7M3KLoSVgn/VD9QGuhbDZcseHA3fVfPgvsE3Ir7lTO
cMXgKxAVzvYUsBJ0cPePw7T6+vuz1WltZVaEzOGKia8sEKqaQxCdbTFdvhTSoU46ygRIyQXk82Bk
jRYVDGx6bFj7bsa0NDoujwnt97Dh4Ds6EtATJfpQOY7ET5NrncpD4/ePdZLsFJJmc22i8LqQxwP4
jgcHMD3PPYGeexcZN4Sk2VxiyyabZhxwE9t/lnV1cN32A6rCGw7DYA06U1Aak3SkYzlcGfeqz1mV
D5+BthofRSnZRgJtUCId1DIOTVrnaCR7YH5UfbAwNLAJVCWLHZkOzlZHtTjpZHnoJYAW8SF5M2Hs
ngxoVG7V8gz2/DM4PzOBgamOzRkiQm5N9dHz8iZ06qw7x7FHTnk8bT3gmaS0fv/Zd1gh54wq8Cun
roiCsSrzVzZr6XmXIeuAlqxLLGeacnjuKP64VKw6LG62h+VvPQHNSyRJvtR2I5prq9xzocCs5raX
IrKC+3s3qKg+EKCZB0vRUeIEBMnCljWvc943IWbibHR7m0SvGXBfOmk8Day5TmhkOKNDJztG7rKh
/abda/aLYeh8bmfaXAtgBSx3XHOXU8bSjZE1JvXUAmbmzTFtHN5cR+aUgUrVqXLnN1TIH6Pa6pEw
yEfHtig1OHUfs/YaZ/Xwes6IigMQC7X7QpgOcRmcdMlYDjr6pP5OMWOD0a0hIS9WbaGZOrxlkeNC
SO64176dQ7d+ZzlpECdfa79/7y390XHe2+7v1TCcKHfOXO0BSq2f1WxZ9mXuyGVy1zzpycp58aqN
a28jwTAolE4lxAneK9IS+WMpCqBuvUgeUn/KA2/eZM1ZqzN6mr/uXzPoJivihGMo1BVToj7TVCCp
d9vHFtMj3/pdSwP05UKcqb3VYm5SMC0ltpZlmhaFNKOr3ceKd2hgkfEWtbnBQn6ZF+BnUkU2WPdH
+3W5/F6jGV9473rpbHiPF3vyV2lpFl4kid2DD3O4OrKjD9ncWAeRDGfWW9fEri9ySfAAV2SHjtPj
sCbOKIgd77tGk+A06x9VOcSNcjDJwa3e+Fl+aguxkdW8LDbvFyhMg0e9pSZghJfuCc536OzA5d/c
/vP9rYsXdczT5wnMsT8TjGsdrnHfOugUzX501Xju+OIEk+U8AoFchFI0J68aNg7qZWF5OiORql1n
jCaCAahoJQ3sZlbhWLYbRW3T4prJ95wVpb9YmC4gRXFzvIp/m0F6v3EYptVXX/AsOajGoR3yXvZX
dEWNTX5kdb4rMfB0aEyc2uj5sRLcRqV1BFDykObv7h+wac+aUafTKPqlEf1VquZ1JtN3cWttiMOk
m1rA5mSapFUg5fNBXuPKy2y7gSqeNkmaXnaxKL38U9w1l9lk9xjwmTncu/HSa09pS9BG5OXf7gvH
9AXNcAVH8c/CbfAq3B8xKr5u4r0pumTYlTJ5OvxlmsbK70oIiIrPILH6qhga2Zfyt/ubN5ysTkvk
gOfF6SM6QGfi6ShmFy9y5dbwJNPi62XxmapLt+AOkZjlIMv4jdP3buCPm2QHBrHrsJdckgxYgh53
hbb/GBXTBzIkB/AuHe4LxrT8+vuzvSf5XCpJU3VN10sseDlyYn0oRbLhwAxqr4NevEUmNsojcMkJ
WniFG060RQaQ88Mwst/v/wWT+DWrTbqJ1cvcqKu72MlpYXZ1SjDqckMvTf9AM9x5ybNiKSEgkbCH
0ZeXhFmvEq885d6eFgqfoPjxzzOw4rSQiIgKRYSWhAJEP8cxJ7f70jEdsGa2zuLRKElKdbVofRZx
empk+U71ex66sXcd9jK2TU3yykIxh8e/x2UdB8k87gtQOuTFcXrGiihX15IVH/sJxNckjTdiuUEs
Ot4ln1vJ5wLHasviYSo/zKT94Fm75p1BKlpodaPc5yRR6toV+WtPRqckih9rtkWyaNq8ZrQY4R41
ybTqJPNUoJKpQbNWe/JqftylNDr4JW39Am0THe43vP5UKPSgctG8W3I0UNz/gMFmdfIhZ6ExmwlU
3gcLWiizWoS5tN/vW1wz2aSJFK8tzMSqMLXwm5NN5M+ObtLfmrauWWtZyh40Xzhbu7LW+b9Nd8Do
lT30lqs9aeaalmOdknJC7cwbk2NRi+JcFtnW6i+XL0FL/09PwxSKZbwd1RXl74sTpe9U9JCBfHgc
c7AzTcPGfc8gIp1cSFBnTSRtlD/m/gEsK696296X/OnwF8zg6ytM4huuie/XQT1h/sBv97XGJBvN
Zr20rW0+TuqKIQ2fSrGchR/M3H1YZjbjQ+7Gg4TpM5rt+k4vegrky1VU7E3h+09iFJ8mmzw0RfHD
8rcKXKYjWH9/FtfzdMgrL4eLiIsGLOeCsmNLyz3kutBSHQ9TY55VpSofIbebP+KprwjcptznmXVA
jBgok+VcqCvoqc6sYw8TX57SlGy4NpNgNPOdKW1Lr8wQDxeRhiCKe5VNSEnu65AhWdCxMGzthFF4
/71WefO2BZQqcMf2Uz2Aiam0yg3fuWrKr6UOT8fAVKkjrGjKuisI4Zwgirs8mLyhOBYq//P+3zDo
qE4oRGvR8JQRdfViUoRF1Z4wZfo3r8+vjlU8taTc56h1HIzFc0fUROHpjzmPkwQc195iIDMJSbNm
MMZYZCxtdQW0+ypmGVhCfAMmbaNEyg1nsH72mXlRDBOYSZF315ixkEVB0wNeGYNbpKzextF7zwcx
1v2zMOgr0wyZJy3KJRGFOcxCnrOYOufe39XYCUPWUTA2KbuSE1gD5p9/oSzNgq7sNgzZYAw67ZAi
KrdngkA5es7jktKTV07XjnuBVxeHfcLRjNn3xdTlaGO8AmF8dtABguyT73sk8/SxbUsBBGGyQPId
o7+3VspCb3uMteFYdbBLTpKCIz1Bzk8wsKByy9+7th82PIRBO3WwC+2mWbis7TAtNTrZfWC5P/Lm
YLPkzAgPWL6VThiMTIe8/A9n19Ekqc5sfxERgITbAmW7a6bduNoQ4y5OILxAv/6duqu++lpFPDbd
EbVIQEojZZ48WdoixQxfF8tvNig2iagqnDdaONt2VwW7JG4yZ3WPNaqoVfziPRBnshVri6R7ecWE
zcI3cs6tCYVid7z0HNXiHm1Eu9xY5e/RPUKxXTAeNq6R4APqSvyRUxY5cKxh1axxq+rkKzdfRPhZ
SL6I8+y5ewx7jOqAHbqBbnM9/8M+xC2P0hJHFVMMTuQHQ/lEBtGspAZ0FqDYrp3RqjDHWZxLVp0a
VCbt4HrfK3yI+YFXo8oh2mvbqkWjQXc2remYJZ+H9LFM/gHaL666IG7TJ2f8kbRrRJ2aXVDRGfNQ
Tw5gJuIsGrIrhzycU39v0rWstk78zcjfhxqzkE2aQE+rYIxb+5qZxgOdphUb07gKFWhQV8k0Nm2K
QhnP4wDMvMSPJsLCZHTP5vDqms0Gxj/siUo/RGWfO6K1cTTqzSbKnXbEoTrf53yNFVT3Jbf1e7dO
pZ8mnkcQC9zZi5rK2FdD9sdj7sUi44OXm1/5QFe+RaO6RLHrsjGnAPOEBAYLj2NYFfm3YeZP95VX
c/ZSh7jJgCRm5+Pg4gf8yW3lA2irD5jxLMK+SB6Ae9jff44mOqs0RHZtkQWUHeIs+/YhT/ywpPZp
CYJzudrbotNcxcJLwJo7OuNGZU3NDuO6Qp4bn+tujfBI9wWKlddzVTFCenF2LftSgwugA/UFz5Yd
69c8oOYLVBYi00p4IMdWnB1JL5Mno7oNUkA11gglNYqkznfDEOaBFS3uC2aT95i9JiyjfXQMr11L
72rKya59U7N3VkECs+onAqADMlCRZz5Z5ecyf5joV+BNdnXAd2N5rcgSQqF3tlhDCuu+67Zl755q
dwalwWS7p2nKWh7VU8+COBsZbtKbtFfFkLl0tgbGRnHO0vzMB0D0XeuM4RdxY/srhyiNeqlsRbn0
QeGIVpszQXBtAfdijfMrcb5UabVi6jrtUsN3kTXIBnBxnvIUAKAyvbbuKGOe9yuBUPcA+7/bkJhu
0aJTXZzRRvTdd/gefhmXRTnt7++CxuWqQK9JJE3vyECccUk5cVGFYrwmbbX3YJCJd7E6c+VBur1Q
TD310godAJM4D00AxnhjX5TdazDR0KQbTVGFfKWstowxgT8cW4w5yqdvohlW0mGat1fhXkWJcvE4
Dzjp5OxT55WfuyX/TAb6aufWij1oStMq5CswamJXHjA1htFFdVNGI30zpzF2XbgsP8ZQ8dBpmhUA
j8a6VSajPpAuRrbAKyZl2Zy9oE4fe7Z2a9QJv+nyO9dhVrTCsBYB4cs0h3aHBKjlJ2ulFt1W3J76
XjquXR7QwOKc0vzz4juhz8QvDB7EENPycN8odI9QrFomXT5SG7o6G93nNvB2TjfuHT99o8zd3X+E
bo0Uu05ZinZv2cE1mZVzTixrDGeMkXu9L13jNf4Fjbxboy4jtgNqDlg1Gm/Q/v2ZsT+dWOuT1klX
TLkKgi4B9TM8N+7rIafNCwZzWXHX5ysJVs0DVOhXgw4xexpxHM8H/qsOxoOXuEWYD2tMbZrFV7Ff
QM2gpr4g9PTCwUAGWx5mYa/xJ2iUR0V/2R14gxfc6s5pwq1wtPhuKptvSdn9Mq01hLTmhKlCvXxi
mZbTwMIcQZvIluyX0/d/TdORUcuSJJQyXzt+6Pbi9vs7VcIoM5BNuAly6knTzSenS6YXUmAA0WEc
hffPfX39eEMctbZfzcQIGjufz8VonlF5eJpIdrwv+uMA56h0FhiRnSBXXy/n0hBhk7/083Fpr0vv
HD3ruyBrqYgPv8Cmar51xLL7fuoVf0Hf+dx35NzjGHD/Cz7cAYhWzn9GOow9Jp1V1znzQ6vlR38A
Kj6zV8R/qK8Qf/v93QbzBAP7BjIXVzsD6sGK2uz34pU4B6QrgU33/ooGWczvvLnBA6pqCfn83OAY
my8rrkK37rff3709Bg0ZEuQZ1ZUtPO69+Vi2a8wEuoVRooCDDt55zLDuRfeWZAOa/766zq4a1+7t
uldXQoDHZeamiV9dpVnGaD17LR13rWdJJ1u5t8Gd+R4LkvLBX0Ye0l4WoeTGpgIMVEYJAO5Cs6w2
yuI6+MFXifRe2Ej+tknb1azqnMxWW9dlfc2rfzwZt+R3Mq7c+TWKqOZUjbpdEnCXlg/94seV34XC
+V3bY3z/xT/0yTZVM6l1z0sfOJPyoc6/9GaUezilv6Rk2NXpGibhQ1+GRyim2tNiDjK/qq9Tf17Y
UZBvYrh0AMw6nwh7uf8ZGs1Ru926vlhkPQvjrcSBM3WzXWGvnRt0om+/v7PVDswtaCux2oemQifD
2L1gpOTu/lvrtlaxVbOdMhb4bfmQ0O92/9Wc95xsgg9h1RU7FWa9ELsW9VX6P1GZqMEeEsg69M21
uWMaR6M2uJFJlmD+Gc0XbqMR+ztyUZbYuWDXvb82Hw7F9PABirnm3jQmoHUyMaL1uz9d8rH5nhTj
rsqHv4mZhfZSxoUrT24pHtIsO2V5Efly7aii2Rk1tXqbZlnnfVBdm/k18OvQLXmI1r3o/rdpVErt
eytcbrMaNAVXWZphIGg0LHxl2XSilbA7myVYR5kwX9L2qWqbKEjtjS+tmHGLtui5MbEfwv/eiOni
lt5KA7PGB5HbJryzsH4cpqa2JuNN9seg+l4Nn32QE1T8+0jWqrIaZVUTpy3y8ZiC2JsvjX+2MV0g
DdAEIKsDAV7//p7qPkKxZVANAf83zYgA/qd0sVGy++pifq6V7pctc/hgEWrm1JRTwkBt2jyAgclB
31y57IFyXDM4ncorwbegy4DuDHxAKcbQLllYDD9N89f91dGtv2LMRg+Sv0B2OK51A7qeTxa9JO1z
MrzeF6/RejVdygt3SnuKdxe9Eeb1fJiabkU5daJvUe2dcqZ0EWZJlvrqBRVq1Hvb2ehj1AwpTyVj
Ami3a708VDn6kA5+tpIo0eylStseFIha0835V3kZOaUVWbYMLWNTxcOmahLUr+1CZAT+a5ra2Pft
/eCCky13wraoD0iM7ivb3lKsw6Nu2/Ju+Zta9hav8ShOMaxpgvR5BUmh21jFYAPadaDAmm4689dL
ll3L5eG+NupW3/7vOxPLqoUJfPM1G3bM32f1zlzrTdR4GTXxyVJamnUCRs6u6D/TOtlbk3d0vPKf
jPeYvUZXrp+6L1DMNXWYg/IxVHNkIuoxw5AhIyPSceX6o/EG/5PynPAJzIa5Tt7vFljA6oF0f1Lx
+/7yf1yFtama9qRjm1qgNquvc3ca+aMV9KGZfV2yL1b1lGV/nDl2mxXHo/uS2z69U0+0EKEZMuP8
WsvXRBYYzPm5Tv/SfuMtVM14GhVAe+lQFVeaX4SRh2Ufy9Uik8YC1EZX3PVT5rQzzv6tAJwxGyo5
R3VpFGvDh3UPUIy3xUxDudSkvraVHRuT3KGn6Hllk29h6X/AaNhkxXypmc+uXwXswb+InbPPzxk5
0nDa3YaB0DX6Ld0HKJZcuBlGxQ02FHVxoyrxsPh/77+/xsLUXOcyiLpxE9E8FNTYt2YVGeb8bBRb
OEtxVFB53NmwtI7HS36VGd9nxvBYVGsjzDQqr6Y5fWZ2VExGfWUWKpLuk+9faPCZrs1J0YlX4q1o
y2ykhl389Vg1NSeS8cQ7dlNWZV8TusjhyZqqwdy2C2rWc6iaccp6xq+iOtrWt47vzGGj6Nv3vfMM
1ex6nlFU/Dry31UaBi0Ly3Z3X3k0UUBtaw18n6dk9OurX/bITZ2E8ZzPr1kXlcNK0kGj+GpXazMP
luOBrOHqNz+beY5SL195d+djuzUVu/XcIEHDbMOvATowKYaFW8fEfdu2Loq5Ivk3pEtR86vn/G6T
OXTrN7c7Zs0jOMPC+4/QLYxySpY+BgB4VtY8pLX4JJL6SOd+493NVKKugRHh1uj0+bXk08kNSrAq
8ZVK4MerTtQO1VlU5lRbHb+m5A3taCG4h2p0RG9ZE6K2p46Fl2HyEN67ttzInJvvZd5+2SZaia99
YBo0Y3kDupO3PvlpFZv0mwSKddIyy/oGXubBZ6/D+KWlK4dK3Trffn9n9b5LvT6xIHfKr8J7qsY2
rIL9trW4qeQ72UGJ1lODQvZIDjw5O87Tfbm6d1YscvQHyds6sE5Z2xeXQPAh6iwz+JLn+bK7/4gP
q8Q2CRTDdMempmbNyr/luOx9Z4qqmh1KzsMZU5Jk/SAyuDG5cmX4ON9I1I7UbCkMq05SfjW7Xy6G
cY9/Zf3H9Y+MHab5+/0P+jhKAczy373AZbOiuJXc7OlHEfyQ9dmwDnxem3P8sYMnak9qtUw+9Qro
kLE8jUE0WENcAv9j+8dg2NTNjHHASqAlDitlM0l+XSiGW5jZ9OT4wRp+6eNGf0hXDHfgTjElaK19
MKyuRbkSQ4mrqg5RlrPTGNfHcog85htvFqCkp0YUzb5eQLzyiiOda6KgRs2f93fqY4dN1KaFufQA
3bBq52QM3A2pP/YoLPRrdB+6jVL8SNFzDDEwF35te/BifEU+kosuHNlbuTHPSlSW+BYcpxUwbM6J
mOnf2k1DkoxNGAw86lYHOWsWSe2W9azRkgaZ6EnmuRuilQRR012lR9A4GF9xMFk/sYaiM+HUVOCU
8o1PQvaHolhjstaJV5xLjq440qOF8uTQBrPT6+ILNK2JgOcwVwKc7glK0K9zWTS1aeMJc1+fOsrp
0Woytnc9Jlc8pG4HFIfCApTCC1lVD4U7iDwa/Hrk4K/tUf69bweab1D7ZRMSeAHz4FLo8tnyKgxo
fzXSf7bJVlwJks6SVPatY6pnuwm8MXND9umyZmSatVFbZlu+uGbiutBOIwMFPWn4LqiNNUSfTrpi
wl7q087HmqM81e5929wZzRpp8L/X9P+9pBLvthnvQrY993RBU1n51+NB7Az1czPVkbVgkhkLjqVn
nwibdqj/fjIy7+iO7l7m/SMj1hdQIZ666XGxusO2Lbp9/bs38eAr/IRn7lGyutinA8UI1gKDSkRP
7BUV1sREtbXWASwh8V0GR2Wz36O/fApkdpmDKfS3HgdVZvmpLAzXAWvZcQSyd993ZXkbbv9r2xIp
Vp4BxVG0onGPmUNZTMqFRYQmy95xuxVYpG6FFCPnJLXoSGAnMkmPDZNHtojIbsezWXebMr+Y6vff
fQa0OjBQiXaPmCt+rDI7WiT5nKbdyh5rjEVtsF0qB6Th/uScKF/OtPGPk7WpJw+80MqJweXVnCaD
dE5553QRBrnVUU/Fyv1H996KkU8dUMhjj/uPsfyVRhoFfRVt0hqVXB6IO5+NkrsnUVoHUXohSfuH
ql0jKdW4bVexW8LNAEPCsJ+1Gbylo4eesOGStv62e5DaT9uVSVLlRdk+EKtKzrWHaRxgBQeEdtvi
KKF5buqpSeSI/Ep2Cepjwz8x+u2+aM0pX+WXl6ko7Gqa+TVx98K2wok9F8Zj7+7SdIn6ecUn6PRG
sdhb/HUKGvBrBxphM2CgROvbNbpKjXAVfcVTu0iXbHBOdd49+xlm3o4dWoPvr49OuGJOmS9Bae0a
zqljy3fQ5ItIZP7Gw4SKvrLREbK4LVgvJyTTW2HuSzcJeS/3999d4ydVnvdpskjiDkZ2nVCmlclz
jaHApfUk2m3BUG1tZYbnOLIl/Fq5PHRdI66ECDvZx/dfX2Ozam8rZiKNTS9xs+r576A5dZKFHft6
X/Zt+z44Uai9raBanghPCvgDzFh5CsQwRIvV/hN0XYmqBujL6eyvoQN136EExK4zGzTh2Uintc8p
CgS82Bf5iuPRfYdiWJVZthjYRXH7rP5JKUpAFy97S5MDGdbm0mochArJEsK3hroWeMIkHi0Ovgnf
xFCRaW837jeL9jG6g4/3N0VjaypEaxjcxukDmIOPWxkw0jGgtCumoMmcqPisYPFBI+1X+TVPvB2j
eWzWxj8z2hwGKj5Psxm5XbpruPNy/0s0W65itRzbYMliw6vyPt+TSsajdKMk3+g3VJiW1c+jbVhY
qHGiMfirI2O04yLLVxZLtw+3398dcpnglsRwVn4t2bfiNoi7WGtz0HgklYgc/Gljzwozu/YW2ENj
h8iwcD61/Yo16JZdiZOt1Qu7keB5Sl3+1aNlyIdi38zOyulH9/aKIVsJwJCgBsqvACm+mLb3JNL5
ODV/s2xcyXvqnqCY8xRUQI24t2SSgdYG87TYIprsc89XcnqanVXxWERaFfEtyMfIvJOXODs6fb+v
8TrJN/fxTmc8QzrtIBzn5LrWl3wgMgpMe40xWidcCcJVm3nDsNRgUXXn2AzGfeWskQRoVEZta0U7
ekU7AV0XQ3Fu5dkZlocy+XF/UXTCb7+/W5R5SY0kH0Fa0bjjp9Gin73a+Uxdsc1OVTTWyGeSLmWD
m+Lc289BLvqD1S/9l/svr9FFtZE1E4mcTcfh1xxDApE9FQ2mcQav/dqEVN3iKMZqpugjAPrFOQ0F
yyLT8MyYEUBOO7GszdrSfYJisJOFcaVS3KL8VOxKHzchpM9COSKrJYKNx0+i2OxierIvAuGcKlOM
r8zOnGfBm7WEg0b1VUiWW3i+79ilewLWvY3qzDUj9CStBFxNVFTbV0fmDXbptPXDaM6RcH5lxUve
1KExkF2QkHCcolWEh2a3VZTWjJqijcm1qONaPHSyH6wF91ax4ph1wm/7/87O0M/rurMJuvd5CsKl
Ll8q+sty/JVV0pyxVJhWZoKwqkpxfjO9HlWW/I0RJyomO7Tq+tw5/bLtqqFitCbeVSztexf5BtLG
0qjTg++0a7jEmyP+4MSrTj5IzRG3jcxDKXp4THMS9hiG1pQhCTCr9iWp1nhSdfqqWPUI3EtDKA6k
OU9C5piP9rh2C9aJVqzZ4hKn6ASJsXwsfjfEy2JTztnuvrfTCVesGE0SA0JMX4PGiAhQ8sk/HWbb
bJKt4rTqZFnQwJu5pypJZxkaQjYR4362Dd1EVKCWXc6VOzFkk1i9ODGgyuyxnWcLKeRtFKk2UftT
cSQJ+sRAeC99A9OZzQGEeTJN6BrESWNjKkALlJmGxOgh51TkxjFI2Y57bDcH1gObzMgHXvT+TmiM
QIVquYgF6C9ssVLM2y8t2jQyTtENkh+LHIEBO2KvzsXROCV1RIHJGHfArumevKrvonQC+U2Rswuh
OVtxe5rwpmK3up5gECYGBJ7wlEMpUAbugm95WuwMn8T3F0z3EYo5k54GQOBQ5+R52WPa2eIoPVec
0GYo/rn/BI3hqQgu225S3CRhHEvbGqFpIRctjWaNBEAnXTHrFiT7M6Zp0FMlWwtDg+3iU0qN7LDp
3VUMl+dQ8Hi6HuZwO3+EX4JiZ1uXAFGbVAc6um3XV8aPIhMxGkqPS2WvhDPNkqhgrYYvjIHMu7mC
4+ybdMlbk/O/99dDoy1qZyrYChy0leOtx9w+m0lxaL29T5O1EKYTf/v9XZgfJy9IrFyClcJpyak3
QWVkdYMTdx1ZG/yhW5zb7+8e0TPTKGoUj09BPQ5xPY2ufTAsOYptFzwVtuW47ZCaNtKJzWLF3uRd
aWJgFpzrhemEE8X9bdB4OXX8QJvYtPBtHIeCurimXhMmRhkJV9S4nHn1J6S2eBxMLN1WK1GHEdCy
n8Dcxo0ffZBGLpDyQriRsTgr0VO364oJJ4RP9mKn7qkndRctzZSdQJflh+5Yr5XcPt51W4V1YYon
bgl1a/wAdiJ2miReirVUjU70bY/eKVRVYOy9u+D8bqfddcw6unOq1eGwOuHKvZgl5mi4eW38yPrZ
DUce+FFLMVvwvhrppCun6hnHLYAjcWSXqY9DyxS3xTaomx0oluzIopNeigXPHZDnAVvbrdK+6N76
9vu7BQ8kQ0SpB/igjPxIMbMYR3UebFgSzI9QC6eUmJmFYmF5YSSLXFofctfa/f9X+yZaOd0OnphQ
zZb2gdXN9zRtQV7L67Vh6B/Z0E24YkOUAmpMAL04TMw4kbLfY4rBjufFhpAC8Wq1lA9pRvCHHEZ8
xmkQB1IKY8VjfnQyvMlWDIjgVCAMhiVv5cWQcVa8zfXX1oybVdyl7gmKFfmuxQMAC8oLqu4xq/YN
uaLtJwLBWb8Wcz86qd0+QjEleH3ZGT1nl5ynYSt2/fjG859NuhYZP1L6m3zFnvy0dppKuOUFiSB+
8N1EXk27TFeyhrq3V00qSH0CdmV2mTLy7M3B3gyMOM/6n4WfrDxC9wHkv1Y7jmByJKLnf7rcyGNr
7P7pDXNDFu62OMoZFoQl3AFpNojcyXjCTPfY9GiEm9hKfNK9umK4rQE+o6WG+Kzi5xS+LJ1e77sE
jdWqbMTcsfpbYoNd2qLciYAe6gFD11eBJpoXVyF9ZpPltM+64oLZF7irJ/Urivsrr66xKbUmO6Ee
ztwMCFtr+pZWx7T4bS9dmDrHmazk+jVKqRJj2IxaU8eofbCDBn3ZM2prdoCBSE1G98xI1jLmmj1Q
S7RL3skUjH72YWZTyOv80ebFJ782/mzaYrVEOxYOm5Oc2IcurSILYZY0UbLGHaLb4Nvv70JhjQFq
U2tAOJocHot+ecOY3G2BUK3NGjaottwOon2Rxp6TopDwdH9FdC+tWOsowL7pVpCcdu5h6KdXOq/l
UnV7qViq8NDPNjsQnThNtGCcepOCoSpY6+jRvbkSZLNZmpbBIH402CHohkPbdduWWy3CGiy3hjGV
xaWsPHAhZWgr7kdj24qrZVczp4k/5JJATdqTCOqHNltLaX50E4HrVcuudtu33Ext+9DPRmiVzc4u
+i9u0kcdEd+BT9r3Tc7iTYqj1lxTlgGy0rrkkA39t470zQ704VuajG8fogTY3ueG6HyHYNZk9mnm
cu+58lMn1jKEGs2kiqVye/aS0YN42YPCAOTndUxL75edsa0apARYz5FM9EFCH2iRAbTIrJlhfjfB
UeFwf/k1/lglypho0PWU4xN8UZ2lNcU2zjmeUz4DDbUCg9IYmEqV4dS4p0ly24ScdGHRdSlutf1K
xNIJV6wXne6eMy9QH5zejoM9nnJ0U9xfGs3uqlXXQIw26A9NtJtIO2ob71xlaZRmW9jkoJsqDUbL
g4F0Djf3ve1lv3BetvvYCCq5RvqgMWKVYtivl7TpKZa9MYD+SMZT4gCDVri7eQHCkIwvpCHbLhJq
NRYDq70CCC5y6AUmQdnkYJZrVzeNfqrsGLxwxtK1CTnUbdH2UW51LhhBafkix3r8llO3WjEEjSKp
VdmmTkBIM6f0wfIZGLUWbmd/QXFvzvF9bdLJVyw5zxrPaCus0UyrmEkaucDU3RetObWpzBhJlla+
j2axvYW2nF/oXlzivCm7s6zb9smnDUbsInW47chPlGhcVokrvQJ7LMsq8icS297aLDqdxiq2jIxs
ClWCaJ5/K4dfsv3mml9H8nXpXtdwgZqlUuuyVUqHzE6G4pIxExgWFnoYsuSmL/n0ECRrk0I0W63W
Z2WGEoXZ4iE1CaKZiL1Mpuf7W63xSWo91jSoMECdVlyc6TWzMDYifWm29DHAIam0GdaYzf0sIXtO
MNr4IlpcHLdwm91kK4F4Jrnj+pyY+y6xJwO5I1/aYe4U5Of9ddEt+e33d2fmUQxLZcJFXLyERsIP
9lW5VkvRaKVageVt0QMpQMkhGOsXEE9kYQF2iNAwgXZO+v4nWtW+13Wycj/SPU05Rw/2VA5OUiGr
UX0CHOoTx6SxCsmZKj+2Fd9P1kp+RvccxYyDuQ2MvhPFJZ1+VtmZ2Tzy6JnWn+ekCwO65r51+qqY
dLLkGOnu3yKCrI+VfONVfkBHyLYIrVZoM545w9Bn5JBYzr5PF+RS5wMaO1b8qkap1AKty6cgmEvE
HobCVpqM+9FcG+GhE33zT+/0VRrOzMqhWP4EQRGaQfd5Ee3LJlNQa7K8b7u5a0ssioFxwlPlg190
qDYKV+x4atwaKUNeXhbcBgKPXHLMSt723ooJIxmTg1G0X/5Y9gvv/NDvpt02yUroZQFLhyJN6cGT
33pMDaJso6f/l/793TZaM47/CxuXP1PHj1727BTexndW7LMWeeoIsyCHtOU/wGl5DexyZQ81Nqmy
YwAhOqboS13+2IuIG1EdJCDsrZvEm1Zbra6mAU0Zgjg52A3jcd0INxYWRiXel655ebXCGkg5GAAD
LH/qft43HgkDZ/ycuvaGohjilFplNdFwIjoQHl6YsJOTm6Z/jG4kkUjEFurW2xNuB913KrPQpk49
NiC+0iRCRTEx0DCIPsdpWPkEzRFHpcegRrBQJCCRz0jIcMok6J4d+ujQ3og9z5p2U7XGgahxYipN
hhmkQlbMtw8eyG0HWe6nTXR7t1VSTFYKXIwmGdgHDNes4hzpwePkT/lGJbL/uwcuG1lpUaROqLmA
njfBORBDT3k85cVa16ZOTxX7peCncw3wFRx8T5qxz9uD7ZQDLnjzYZshKJFVcNOpJw+LXw4MQwzM
eLr997dlxTy1tprPxsIcAfHmnOz7of1UdGKTa/NUwoxiXkywonrk4KUi9h2276dtq+6pg9t9DBLg
XcqRvzYHAC5bdLqVu64wV1zbx5vqqbwZrAGMqsHgtoNMxIOHOy5agS6ZWLuc6MTffn/nGmx0FYK3
BbmMxunoi+ukWRXWuWU85Y3JVhb/Q2oCTLZXx7jfuD3bYJrdhybtfk/miOFkDkbx9pOIuFeeEmo+
gsnhBMKUIQyY1YU2Wqbvq+zH/sILFKMOChwcDLNyH0YgG76LzCAPZsWX5/vS/wW1qVDJ25cpVs3y
nNkTwY74FmbGyTQmAYnLBZQb3afZsvZsSNAe54ecZGELik2WpBjU8KUYX+p+DCVpQ8v7ev9ddF+q
WD+GwAGW0CXB41gaV9p4Pz35fZtkxeztyvAnCkq0S+a6ITjS42E1m/nxlcBTaTdKd65SRCNcW0UL
Qq4hKvM8bFO+n9suyoo/rbdS2Qugzx9slMq9ITPDwwyysriM/qfWeJ2XxyRnISgDgaaJ+PwnB0vF
/dX6OBZ6Kg9Hb8o2nRaOa6E3AWF5KCeg7ezPPclDc9jCNQy9U0fFD2kFQDati8vCmn027zE06hT8
bauVm5pGl1QGDJm7S5JVN/EY7CMy57HjawkXnTNQmS9GjBPJOUEtUYh2NzYPdgKU6HzpaX7o7a8N
mGLBM5wNP5xkDZ2i2xHFB7CgXbwCd+pL1jqgBPvks58cJUZ/2JVrtHUfpwwRAv/rRg2k8bi08Ahw
0SZOTOQPtFnZ3Qb05m23FdNukPO3zQkX56y4+vzR9C+ePBbk9b7C6kxDMW9wBgx2NmXiwFBYdEYr
zOfnjnehlQfRSGRc8J+N10b3H6ZZKJUUwwbKknozmpMLg0eWbCNQh58m82Svqa7uATdP8y6gFaaf
4PhGnQdcGSPLSFno8/lSgp6kL9m08hUajVL5MWTWL+0im+IysSIe51M5fWumKhwQy9Ya1DQmqM6V
J80ctHkNPgdnDPZkBooFAeP+HmhivsqRgSHpFl/yJbvwjoQ3gL+TuqHfrPkm3Zvffn+3A8ZUBjVa
obNLQvbON2sNOaRzHCrbRTsFY4cKQ3bBAfdAd/OxPvJTEZZxHm88DamgrZQWU1M0PbTT/1n6sZtc
m7X5KDq9VG249esGNfbsYonXof2Wz3OYF2GRrrUOf8jeDiehArcm21qmkuIBy8E9IDV1gDHvpkhG
JEIo3a3BpDXKowK4iswjvlF12cUsj3XRhsh9+sXKQeNDHll8g4rg6pqWDiDHch9qwFGXlr35rXMu
UaTibvJt6IxoGcnV9+cYHWxP941B4/1UEgw0c9A8SPA9oyMf866LezsPl+5kOc+0uI6zFedbkNq3
r7upxjvDcNhUlEbiOA9Gaf3IyLKEsjG39JbdhCsH+SBwS8tc6uzS90lM+Xg0gnLF22kMWmXEcFOn
AKAaoh35ZBrPq219Ornkv+vxb1yWjGdISyyxU1lHMawdwnRaqsRjTDzEhNC+zC/NjXb+rzNWIfl7
X2E+nLN4W2nFktOO5iLNIRsHyHFH9uSYxUHULeESD1G+9+L7z9GtjhKWJ7A7wf/jMZ5Mf4wEUOZp
DeOpEf0/cC4wsE5ZMGaXfKYxenvDnm9KqHoqmAsTHLJUtNjSxBZPjfnNk+TbpuVQQVxiqYsgz1wo
Yd5HButi8Epvk6yYpe34Lh+R1790/ufOOdjtxrVQLNKuZlr0s4cwi2rOvm1GeZC1/7ztpW9b+96X
NJU9ymLKLsZ4IMZjUxzuy9WcbFS0ltfkDpkrREAzsI39kHpPhBtfGE/muHKSV3dYtl0xVFqNvpEV
52OQXcjk/x9nV9IjN84sfxEBcdF2lWrpVnfZ7XXsuQi2x6N9pfZf/0If8IAeulkEdK0DxUpmMpNk
ZIQ8+zJxr9Ncf73/L3QOroTonHf5kjZtehNy2gLuggPMc01XCppMrqoadUvlUyilpDfHn/FiAKHQ
lxU+6XjHLKMiuKoRaLx4ROXHsrYL5LZ86iZxvm8Yzb6oArgWC5wKNdSSb2JozmTNAnS4PSSHepGw
NaogLmcQ5QBOMvJM/OlUkOGU8S/3J65ZURWytTKetf6aojITiQyqbfNCKN4bLol0Vtl/fxVMeCvE
FQfYdW4tJ5exqU+p9D7ZWWEoMXTDK7GK181+mOIkvVXQxJ778r1lZ0FvcUN61g2vpFFKh35zfAy/
1e/9FMQBT8J0mNLsBipSiy1xbqc4iN8S9Osw+5K3fwn+cYlf0sYgTKCbvBKp0zQUeDckKU5oL8Vy
ircnlhi2Mp3LKAk09nM7W0F++TxYlghm1sxBR3/dd0fNtP/AafUitR1JkttWytMi09BmXgBEoeGE
prG7itOiC5BwfYEltfnHogq8GLeH1ft8OS3jdPAT+6df+XzfWXhJWbATtJIGlrx4/F1KRRAP55Qa
ri10RlIS69SvletLrO2As35KbvtFaLd+ur8CmtVVQVp5XIysaZAA5+Ylzz6Dq/LYuEqwQiKdSdAz
YHe3wZ+wTM94jTc4pM4eSqBCQkgCIoWKLs1Rd0k3uaIBvg6ymJqw1prDjIrKGpqsHCcHqWmwqpcx
ndhTmYn2M/f6+Cqq1MVJPyURtNmbU+c2c3jEZI5K/+zvJNltv5vMch5Jv+DKhdSGZX7bZo5K+0xB
BeFmhZPcZIqD5g/03pxyE1no2y7kqJfPuZCtVU84+jmlXwdu61fnDM/eD/etoikTVNDaWK6lVfEk
uxXOxZ+eSHt2kjqgJg7xtyfvqlwiTlHbwJQhuHwPzPW3tT3fn/bbBndVtFqJXOK1fIufVw6SsPFT
3jq3xPt9f3DNpFWUWlMXrgPlRhwPRPttAtHBqajAAXtscGVHE+5ai3UqMXj3riziIDmInHFVlBq4
wRe0BWHkPr6R5SetP96fseb1Q0WorSlxBJpuUcTL+twuf2X2qc2/xakMu+1dNhnsotkUVLKQTnDC
PcADb5tPP2XkbBW/pkmEKbdCUrcXoIFLo8CNxulV4FpsuRxoMlT1Ps0AMShOZUvCDlTw1Tob4kp3
0cWUs30m3YamsspudfN5Lj/ZeE0vvpV19dEW+TMkWILef+fPn4euhNic/+SyxfBlnfcqtUqeDF2X
W0iZqbS/gxBiavKf9x1BN7JSqhCCDpYWnA+32S8rSDO7ZWhn/rGMpiLWhsEa+6HdxBVqF0G/bGFG
TPlGs1moaLW2QTLwVlzJgoP94rq3ldBH4ZgUsjVWUZlERDsN1dJMcFwQgLKCnWVu0uzVDb3776vq
B8rIdsM92MTpfvNRnKzFNyRDTUyrvCFAYzmDXY/ZLR/SU8rAptl/k/ZpRDt36f7V8WNHFpUyBNoN
bmqPuLRIxS/x2y7SYGCG/UK3qEqZUkmeDoWNMqX2H7f080xOrDYAuXVDK6FLajmNucVRnzjW5xUC
phuRIUVz9P0w0uw+/3s5eLWq7tLYg7tngNTrXOyh3RRsXtM+41ZjvmbJKgyXL2//DUd9THZtoJbb
dgGWJ8kAzd2KW1+BDKtLvSP89zhIq3i52hqqhEpkBunFMuCW897NcE/HJf1y31SaAFARc0sGkTPq
TclNePUSsTomoTO6gyEIdKPvwfFqIWzmgLHawrP+aKO+HcHUVpp6aDVrrKLlytEuIM6Ms3qx/C2c
MBn8YPQCix3bLFWonBxAxklHb79XS9zAcpp/eUkNbqOb+u5Or6ySzbF0coGxRfNuzN7hwebDCAKJ
2DeM/7Zbun9g4xLWN43EmvLBijaIK0Jt5GlOHMNxTreoyr5g+2nJ4hHPAHkLduBR+P+Og3fQHZWN
odw2f+hyF9eOrIOqMOQcLxQKssF9Z9cZRkncXODakjGGQt+zfs+rJ7DnWPyJE9IY9kydbZQEXq8d
bbIYd3ZVnk5h3ZJ3CTqsDNH09vQdFRc329MsWT/tGkQzZLbLsBhr6D4v5/vWeXvuQD7+1y2tGarV
5WzjBaz+11usc+r7p/sjv50LsY/9d+Qk7eu1XtYMx1HwJfugtg1sawTqYjzPqQg83h6KWkcFyTW1
b4kajUEA2zjXEeCIzTd1Q+qMv//+Kmj7YQXgesU9Q7sudtDXfRu6aZKGAC6ZGhZ0C7D//uoTs0Vb
gYuw5OaL7f0iE3DS/r6/ALrJKyHr0rn1NopE5cXOg5wtCC2wE4RyDjqmErVj7dusqkd+tb3lTIr2
6pd+WMSm6vItu7hcqNKrTFIpV4ewaKqLBCLGFkTtw0q69ON967y1H+/jK0ELFH3WN13FI9a1z8Wc
PeLd4zyCuKyI+ef7n9g9XYWd4RNq7d1CfQJg8Y5H2erX5yof7cDm9hrSevi5VlCIF6yvDLucxlxq
MZ4xq0rz3OaRV0srANx1OnFmBI3oRldiucRdKk2Hmkdj3t7yLWnCzOmq030zaVaC7r+/igBRpkta
4R44wnlYnryi+MAqNEyAMNO5ND0dDuzS+2ooscxGAopUCJ9HTTU6pzjNu3AV2Zf7/+GtWNsH3w33
6j9ko1+11GEi6vL8n2GaPvdLkgXpVBkmr7OREsuxGJOmmnsezTktw2wWTw3pm4B26Qv4cQ9spPuf
UCI6ceNk9taeRkuxWeGE+AiqTtaGZX4T37EPryTihA32loEzPEoG+Q7+j83iL3CePwyNuE71GnTj
GoL5I6Omi3Sd1yohLnMAdFPuiCin9SNkf86j9c/95daMrBbQrr+SnlL8FeGRJ+aMH2qaG8yk8SS1
3yRjrPYnNOBHTk3PHknPm5BRstJjjqRW0AJIjtmVOY8GANhKqDrRxH3nztUZlyqGxKAzzu7Dr2Kh
5pw46IkTkZ3bVRMUSdVMQFOVtqlP/q3KAo6kNpzYE7GJHEYauULc1iwqNxltqRMURRsWcxxMcWNY
DN1f2X9/9VdIk41bvw008oa1v06p85Nb7vRwzImUmN5wykbr5cSjNe/IBkDYkr+zMmlqy9FsGSq7
X7xKwC35jOwDOqPeek7KCqL0a39q19xw5tCZR4nobclyGx0EImJucatjDraRyf553zq66SvBOwvb
m60tsaMV9RZLpkjE25cBzKsTbf69/4m3/egPlVZpc79KsW9HljeFOMijv/Bva01CO4G4R/13s/66
/523Q/oPwdZ2IMSFQqYdUXSwQy39KkmB+wKTSJRueCU5Aw02bpPo1mjLiiefVrjsyKKJyOv92fvw
9T+rmD+0W+cynfwVeTgqFhznK9wgdi9V92Nz62BpUAjkeD1xTHq/uo/t//FVwM2sX5pBdjSK+Xju
rQoMG22YQ9B5Xv1Ti8+N82+07Bt2Kp3llPDGQxVwmZyLqHHGx1yKd2tRArVgIsTQDa8EeN9v3ZCC
XCmaJvth3cr3S9O9b2f30/2FeTv6/lB5XYtCTHaK2Y9e8W+eTP/IbjtwwejyPzRd/SVxynhqkCXm
7tFn5dkm/j8OSw68++/DK7FtQ2SF5HRDhih9PDz7YTfl7/L5WAL6Q861q12rklPMoz6BCl8oO7QM
BrklhOloqyll/hBzzXzJ54XCTTc0O5e9HWTO9wHtw3nvneKpPi/91xZ8rWzrj3mq2ldCemvIYsvi
qATiCxp1UVryR9ZvhhjXeKraUUL8oS74jPWmbLsAzH7qpBVxcgTNiPVWO0rcOevRKF+JyLd792zt
Xcaspybc9tuZgqs9JR7ebgmkeUSUDcPzJmeINngfl3UKMupd7oeazj5KJANqJ7Nm3EPNWUJo6YWj
ZJfEKc73h9f9A6XwtnMyro5X2FHNcamZYoX7+ZQK+zaaZHl1f0DJ1H3SN2VNYCOHyIellmFL22eb
m/DHuj+gBLRjba6LZxUscDFG6zifWFxAVfiXH5u2as1mp7aOTLim8txKiGhxto/Jyl8cU37TjbxX
B69SjnRix29iFDGV1fzMerQI2iYmD43V1U6ROJNJBW4STNp3ogYdYUk2n7LedHDWDb+vxquZU7nr
NCy+iLYpxfVC/whY+ZUWwvBeo1lUtVNknlI003CyL2of1bUdzFbyye5+J8b8q/uCkn/RqT8MrpPg
1DxCxrnDM8EYV38VW36BIN2xnVNtHMEz9Arxnj0Jl0BgNH53aRrrieUmAJ7OfZTY3REv29TiP9Qu
EKHt7DnBlDYGchbdCith2+KgSWlLeAR07Mdc0nAgy0dZmqqtvUJ8o7RTu0aacgRHlIRtHFb+nUt2
ttb0AbKp79uRhTw1JS/NMqtdI1DOIygnUhHJtbhsyQbEuX2jThXWsak5XbMKau+IrEYCEaXVjry5
+OIXsjw5JaPHXEjtEqn9YfPdGIEw1/kjz8eg8LqXZDukPs+52hmSlds4MCvdomZuAOfOH3wX3TW4
YB48/8xdE7JYtwq7j73aLYphw7Gja+2okR/RHdJU713niczHKgi1TaRzaxJD3hELgIcb0o7XmaCB
MMsv9zOkbn2VBAyozBQLh6JAKSATUJOtCbesN/WIvokqQYGiUv/anHYDhGXtCKiwAvJe1YjjeP6v
wMvUZbI4D8ut6K946BEBiHS+xTjvoiSumlDE2XKBnrtz0IxKwHdEuk63CTuaJxLZfL7i1Pvg5L3h
ykGzn6hMwdlcWVsG8ozIL5ugZ1/q9X1Gvt9fIs3Yal8JOlbYRBn8a+38cBD+J5QYp602NapqPEBt
Lhn4ilO6wBKt6eyfnbgfz4PbfDw2932DfBUbjWM3i7VwHnXr8DVp+XBNeepdE2bJv+9/QTf9PSpf
fQHvyq1d1QPuItFCJM4JSUQccCcmphJMZ34lvMWU+z7lyEN70wPptkvZAhQ116ZLN934+x979Qca
N58dvLOJKEVTZ9bVp3lYLlljumnTDa8E+OAPzZSXGTbBxi9x4pd20C35diq9+MexFVASdTvb4GCA
Ul20k5CxuHpAY875/tC6yStRi/Nmns/2sh/0+wAn2wcHigX0yPsmNie15aSVuTWWHVY2q91Qbu0Z
6nfHtlW122QtuMBJ2eGRLJM2CYQYm9/uOOYmuiqNYdSOE8q3Hmicyo7YOOABu/9AMxaMrjz0YMHV
jhNCC8hNzT6PNj9/6JouBRWCsYNAN3clYmvfITwusKiNTC4TWHBXT15W0hzb6VWm4DWZyzgHUCay
Uytka/ZIqRXM0xocckmVKbjYhCfJRnH0WLvQ5f6138BJ0CXHEokq0LrYcbzNdbHhgkieep+CuLl+
aj0TubfO9kqs2uNsAU6OGxwrHd9DjvoRWO2H1jWB3PZt/Y26VyUI3oiw0yqZRGSNCfgnasnPwsmH
l5Hk1lnUMh4DB6yRhvJxd5i3vqYcjuch9Yp0KLdobobTiHquF9unBMX8QsWx7KJ2pBSVNy4rx0kw
jZ2znZQPadac7zuSJnGp3ShF4a8WVBeWqEtSiLVSdw4oWY8FgUoZXC1uC7oq7Pqs7Ggw0xp1qR/F
vXcEXYG9UyUKXuJyc3GmX6JSWjRYciGDaS0MpzOdaXbvfZUSnbreFuiCo5qq2Nln9aWaTGBGTQCo
5MCDXXQ8xutKBM0qkX5jPjrgzvHIG/rsJT406O4vru4zStZdxGDFDNEQQQL1lDSfCo89rs5wOja6
EsXCG3rp+K0T2V13W7sfcmEPtqgPzl1JuiPjU1d7MJEFBcnBoRFpf1ikM7i9zjJK0FqUQ0ZqKp1o
zfLnmowgghbAd5mqNc2eoDZaWKtkc7u6QLeU3q2L5bUrx4iQNbQ6k7qX5h+o7RZjHnt5UXdOJMf4
o2//KBvnY78a2pt181cK5mymZYyTmIiGhpzBuPJhFGByEeuZjcWx84Tad0FmdEfULLajchgfVtFc
XOI8kNREiKozz/77q+DtlowUTYnSxEX7bpKtl4715yw/+Cin9l14HS36juBKdy2aEDfqVzmA0tUb
jz3QqK0Wed7jdg4Q9qhq7G9pEX/w/PlprsnlUOSqXRY4DgOoscB3bMt5mdzxWgrI3pPly/3hdd6j
hK6YrHJooEcfJdZ6wWVKUJbDmVXtg+c7x/YeFd7lozaEwGnhRHh+imzJQ6dsHufVVDhrvEeFdtGO
dbVocBqlhfdopQ4KxPgfl5PzfQPphlfupNe6LGSxpA6uIvKIxv2pQwJGx7kh7Wrsr/ZW1CPoAzqZ
rVHc8HPGQI/dpFOQzPJ9P5m68HV/Yf/2q/jKxq5K2hZ3i3NbPfcjfWRdiu6j1LC+mtyrorl86BbY
eeWxqK2mS8+BxF+S0nQfpJv7/tFXc0/dPIG2MsF7TD1GfQMs2gJhPgiD3l9dzSP3/26hXg0/bY1n
76K4kVd4TRBveXuu2q4MLLvFoxXhxWnaCpRDUHr+nFebCUmsM5mSjtvYzlvKWxGtFaMPA+SQPqyA
LR/bMlR015bSkRboe4yWqnjauPPFzpLAnY5GhJKPm3rIaQIN2yizZOTGj1VvhWVuQkVpTKPiuTIm
Pd8Ge0HUZThJjnJuPy1kq44dllRI1zLnluWyPZoX+7yr26RjdQYvvWGz0ESzCuminGfbVhWI5tQP
Ce3Cdm5/1V1ztWyjsJAmItTOiImk0C0guP3pZXJjQx4SYPhcK/11PyJ09t8/+yoi6szF5rbAeRo6
fIzt7usgD8mCcq72RcQdsdoa7TORpB7arl0c8taXktcmST2dZZQSuvD5QCAG6+Duh5xAx/BAWxl4
R+sIFcVVCZLJuUeZkon5w7ZlwbQMH5fMBOLWGV7JxCzzE9567RqReHmXuGOEJ7lj9bmlRGxGEgnC
UwzdTMmjG+OI3cXXFfKgR1zmDy1WjzUAJjlAPdUMh0Y+Pjt+dyhemdoT0WZp5tbDKCJQeT5MJDmX
q/84xMdSF1MbI1YosEP0e391g4rbqSxYHPST1xkadd72R6Z2Q8Rjib5zZ38ULnCZ1PnzD4rGkZqY
rvTe9pg/JFllnNExc5C8FqtGtc/fS+IZHpx1U98/+WoXGJbRc6cKhiGLc0b/XliP62XrTO9supkr
kTrKeibzmmw4jorGC1qe8/UhT611MJRVuvkrCRY0LGBiTTiL/Ly+ziUE2Jzy3I7HrvSYyrQwWU7Z
pymGHxn5XMZjiHx+6SCzeT+gdLNX4pWiy2KUIGiNGN6Y49EKumx5oPkxMBxT+RaKioFU1nXhlynk
L6Fe5lTLdQQty/3ZaxZX7crEi1zbxWtMI8b4d7kU3ybXMVHgaSyjgq9i2iCDdx7ebob5rxEa4m1V
gj64iA2W1819T+yv/N4SxC1KBmxLDwRwltUv2NwMpaZu6P0vvRo6LVib+StCClTB3oVzd7nGW/bt
mM33j74anPtJW7k97AJkWnKxY5EFABzHB6euhGud2wijBf7Y+WtUuMulzg9GkkrYK0XVdSsUgiIX
fKVBbI9pkFrEC73VVJPpXEbJq5m1WDG0TfEc3s8XqKFc0HP4OHaFYafULasSq2uVzvOyeSuKmrXA
kxOkEx9W10WD0aGVVdFWfgEhSe7heqei7V9DLeygoYCo3x9cYxtXOdzmMy94RWs8rCTLSdTrCe0m
57h1jkXTH6Arv2iHdsXi9muev+QgMX6QsWwMk9dYXmXmxXO8F2djzyJ3gnmot3jvSHsQ5cZUyFW6
ZoVwCUzTzsOnHqCc1rYNyWnfTP58hWCuEqwtKq9GzNgJpBAvxEnD3KMfaedd1sY7319YnW2UiPU2
f+n9uNlLjxY3dX6Chs/20AsHU8l5JVTgJsqRPtBE/dAQ6ynv7YMOo8TqJj277fY9MpFcfPNL0f6d
tOXBwZVInYt6W2ktkVVb6ZzL3rIuI0t+3De4JpJUYFXnO9U2SlwydnL5wpD1gjSDmlZj5YlhSXVf
UGLV9Xq8cXT4Ahuaa5mK8zDk18OZT0VW8aGiq5UAsdg4eXcuOy4vozxC7AfmGRVXlYO5hyc5TgjV
LJ/csvYfXOrfujp3D6wt2o7VumDu1tRKCOiphN0ENrPDDs1H91f2rVDah96j+FVq9dG7G6NlF0QH
ufd9rMUc9Llnut7aB1G3gn3wfbFfDZ70EDW3BgpGI6cI2u8lzgm4p9lmQ3J6y2f24ZWdpiMZNLdj
NNy3dQeW8eTUkvIb6U1vVjrTKLvMzIZWCInZe91Xa+4fenGM4sdRy4IeDZxwIxjds8hTM7cPLP5y
fzl1Fle2mGn0Bm+Q8JScjhDNiafAcscXOnTv6Wp6UtLZRdlpHJKm4MiEUMdkO/NprEG758jCdGep
WVS1IpiolbdJVcAhB6cPh9xqwnLx0lObZZMhQ2n+wB91QbZB/GCE/K1tL9E4NlkQZ57p8lOzAmpV
sObtLDbp75QnMsqW/AsqhOtmTe+m7MiTIfxeLQ22qgKvakH5FQzRpz75u+Ip9vrNUA7r/oAStLg2
7PJ432yKgdCThOCzVUKMpQRXBmuPHBf2v6CE7lC1heXZsNIy2qcB/Q1uYsKP6VZXCdsqAUNb56zJ
DS1XF1Iuz0V3pO7YZ83+u5/RyXOGePJwMQnRSmivMAC878etbtJK3KZjmrX25nXP1sjWs9zK5WZD
3vt8bHQlYn23sRcWg/hrm6wvXlOzU+YIcjo0uIqNakWybQUqmmsNjr3WdkNvPHDsg7lVNl6+2naG
XhhxxdXnCbCKsCtGwxag2WXUgoZTD04tl+RW/48/qwgsICvqg/qajooSJytzh6zyIYmMB8GqZud4
M4WnxlPUSoZ1PRA9OUQI3bz+CKrfDwkqJUPo68bet4RX+XrldU82z0pua195pzLp36PtzDtWaajS
AVORS8sXkBhbGh8Erf258EwEwpotS8WEp36FN8YZvD6yFKcOYPaNeRcrWZ661PlwyMsdZVdZHStL
KmfGrpKm4PziITl0/wA3VzHhJeutng3YsFg5nWzImme1KZnqFlTZVobNlb1FsaDOPHx2uRwCObAj
DxL7vJVdpYvjtpi8NrllwH04Vv9uKMuX6ihhkArzJtXIF3eEv/SuDJLYD2XVGfxcE/0qxLui4Crs
BPyFlX/N1vx1F9ZFr6ih6VRj9D80BMq1YaULFcBsZiHMf/YOchVCR/2/AQp9odXiTCA3V1+71Qm3
aTwd8m9byfqQF8zbdsReW9P+3Mb9EyXL5djQu51e7SpDGydW4/LkVmXt0zIv5z6NH+4PrVtIJSp9
Nxvw/g97NNizlpuDi0HgOO+PrVtGJdm7gGURaMfwa9WUN0q9l6QxhaVu2kpYTmyYcOaCsavup5NG
SzwHqzxWSaggblIC3m7FSMd+nYQA5l7s+piyjKOCuGe3FUPc0uRGquXBB6Jjan4esrUK3/bcHuJj
K/LlDKo69KSe/c10u6uxtQp/ntGIZ8l6Pzvz9ONSFI9jk7+MIHw4ltZU/LMoV49tNtwkZTjdChG4
YPQ7ZhXFuxnkxP2cwk2gFhVC6iRkIJA+NjT7b0y2+Ta7DcEetSRbF/AZdHjAeRngqjqTK+5NQMZe
0GRESNbvxiIYlveOKXI0QSmUnIOOIkfQEY7SQ9zAm6fQsU2a6JpZq9DmtITOVJ/sJhnzG2ndW177
H7y0MhhFM3MV3pyBsnVq9u1E9P9k4I1xRxNlk25k979rWYCyyWfQVL35SV4EMl0/FQvMft9RdFZR
Ms7gSWcWA9YyK8tbBpEqNy++enw+lhtUfv0aQr+xR7GeNLMBJ/GveT4Zbof2Gb5x+aQimy3a2ai1
MHSVsEAk4bKBMV6i7ceQe3RmV6KTl/U8QR+NPIvRPnPRvoxjfL5vdN3UlehMakGmbhvJs1WwL8Xm
RejOfW+3PybX1O+r+4ISojz3+iTZkDipV72wfAgptEiGrTpXtlEqbh/rrQVQYhX3ONOYtCg+OzIB
xgMqCdePEvbBTp5LDhUrlpyqBcwfxaOdGZKf5m+paOe0I2iTrrAmC4lm6qHd5cXqr9BzOh1aGBXq
DAkFcId5cfycdTxY4uvs+9iBzpVJ4FPjU0wJ5bbEBe0wYOG3Es2tbL4A9W+Yum7o3WSvqjDCcWNU
zBt5npcPm9w+r2z6cd8oupH3rePVyLxq8pLSFWlq9oMtxwMtqI3uD61bz/2Tr4b2nKWP0SQJpZ/M
Cqb5a5U3AfbNnh/blFV0c20V3tYv8JdB+pdk6b83cftyf+o6qygxjIYrktgdlnKRa1h5aeRVR556
cPBSGStB3driTAeDk60PeDmEy2C6896fW96IWRXNzKGsVk4TbheYvV560f/28uVLFkMumZfkmrje
2SLWMeOr0GYQb9q+3zji6rrVj7wYeAB1ya+HrK+yVK40ybJ83nDwHfhlZV3glOXp2NBKjIKCG9Jz
peBXnPGuvPTQaGvCkmt8RiWoTOJhmzI3J88uSafHriXZNSliw5XXPr83llYFMnMr6YvCW8lzNbcR
zZZvRbPG4VwU1pl508eBgUX+mIWUqG3asW4dniAz5sP3qR9+xb6JrFVTjqiI5ryaCwr9UdR/+2Uj
0CstBc/PIawfIkslpvSbqbdryeA21ZPtRNQy1AoaNUdHBS37uZN4zYSBW/Qcf/Yv+YWE4nPWBMnL
dK2vjSH/6RxISbkruu7BbzqRZy+zylMHpj/A2+hiWFeN8VXwMuWTa+/KqVfS+4G13MAcf7Ym0729
Zq9Xwcs8l4Cmx4u45pBGZf67vj3nNWjfmgM9vFhbFb1ctRs0OtZZXK18s67MyqC8u1GTFKjG8ipu
uch5JbphQeh6yQP1k1OMA8r9cPqfk7wRuSoNJZ/n2hZOh1TSD1mUdRbaNJK+jmibdt8ddCzdOte3
w2SbAauNoW0u5OpfiWdU8dL9OSWgMw9DAT6K1xqv+ZsOVhHQmJgAdTqvUurofIVGo5fBq7hXnAbb
vdoViTa8XN63nm54ppQQw9q4NsPcMzFFjuMH6VI/FLWJTkBnGqWQdmnaygF0CDcPDMticE/EPUJm
tjusEszNRNspHwvybAs/KgGETdPf923y9qSRZf9rE9Gh7KE9jrqzb4V+Mqc4NRKTu+oG30uLVzUb
8PtxvtZN/NzJX7jYvgKsczk2bTXzIqVso0/Jc1wMP8UCPTMiEpPYum7a+7b0atoxHdpqyWvyzIYl
/7A5tAhdUO8YEoBu9N07X43eOrhv5inh12GjYTnH596jBgfXDb3//mroxmnLchowtINzaNX89Ixa
6G+Hju0rkQn1eTuZhA+RLjfzzyleVQOr8b33jjMfe0OwfSU6BUVvc1+08XM/14+lH2Ve9Y7wzmAa
3R9QgxPXoKDrRT01SXG2W1Cw2/SfjZveJ3XDKwFqldU6NkkZPw9MBrWVB6soL2Q96JEqkNnyYwnR
cMjupiCGAh1Q/R0k2af7oaSZuopibpa+6Am6Jm5kHcIk+d0nzT/LVny7P7rGJVW8UjO6SxYPKENy
v/DHoMrZ8DVfIBVyf3jd5JVQtcvG3jlW4ue09IrAbp0P1QQmEV51n+5/QDf//cOvQgqCBh2nOSPP
Y82eqir9RbzUpPTwdpljq6CluhL+zoaCK4S5+bpl2eO20MfWXX92q6mpVjd9JW7LspPY8wW2sri8
xvP2fotN6ndvdRQ6vq0ilwborjXDjAsQDtU1QUgEXYaQ8eEy8xvuwT9kvfMpm7aDXqrEr0dLVG1p
HT+LeLhUtHgsikvnmO7AdW6khC84Icp8KqE0s7TDJyvjn9xVRvUaG+4fNcOrQKYR5TKayHHhIsfp
kyB2iNfj71Pshfd9VDe8kmYdqLQkGWb7XCbNxV//tcbuXc9Man4aL1VRTLOgNe50EGL5JMZgsbsn
UpfvUmd8X+QmA+m+oYaxJTlvUpTM4EYhYSXQzpb1U3FeBPcDON/3+4bSRIMKdW755Fuj5/DrlpJA
1s3fc1L8uj+07h/sn3y1TxC25NCiQ+maZ18EvYmKoLrcgmU0EQzrPqBE8tihUWZ1cWZhrVWEa1NM
l611RWjh3T2kizSQLOhMpGThFKCAslwn3OCRLXSs8eZIYdir3751sF0lhAd0Fzn9MpPnslx+F7SK
0j578pr5Z4/7HtGYGEp1/0CJ5cZyICc3wlAgn38k/nou0w/311gTZypSiAokdzaN0PCbsjBtSJhO
3mlZjrQbw6dVpFA6WpIWdSGuBdQXlmq75ltzpm53OjZ7pWQe6TSxgpTiug7xacnoeeVnXv24P7jG
6CruuUD5U9ltJa42X05z8nuRph6ufRP788Rrq1ihWHbVui64qxqLyoW3WxfPBe1EVgX97IdeRf+q
Snk59i/2f/cqiOuY1jk6c3Av0KxBk1mnOjM9geh8Rwlfj/x/+KJQeRjQMD3P3t+lUfhKZ38lbAeW
TXVc4oAITnb5CI2k6WHyTSoqusGVwC3xGJqXIEK8DjvdbJ+A5pqnmQFboVtfJVzd0o3FRpAb6VCe
0/TK1m9LmQYVhFnQIrXRT/eXVrP5qBAiYflbiosSaPXS9261fW9GdBlCUfFrX1Xdxe5c082Yxlgq
oGgCfCGBdATuVv2WBAuYrM5ZYpsoqTVupAKKWMoIyxMrfl6c/+PsS5Yk1ZlmnwgzJBCILUkORVVX
d2XPZ4P1dJiEmMXw9L/nuZtqfaXELttcCGVIEQqFPNzldFyK/qUaiiUqHX9XaYz9D6xosG9Ppcgl
GFteCiYONLev+5bg9p9eeZfXTvNApwwPjUHGTugOft+D/iAspnQ6eB333rNp3bh1mMykOfIE7WSv
zSssgpqqcGFTcRAj/UyhebvvPsk0f+5srysGCcRbgGeukK3/2tlShMrfong2/QPNofOCgH4/lUAC
1o51ytO0DJ3aYkevIFsdiSaX0Nx6maxVNDPe82u5lqHwnDCjNE4Zu6RgNUTX705TaR5uQzwwSVt8
Z1qhC0dkNJb1e+puQOwMhtKRSL01SUjmFShICvJVpu6JB+RQCft8f9Oahtdy6851WN/kqAXZXsHD
FZKUZ3tw/nCXJtG+L2jnsmutqcKhAyDfRN4T/7cXzN/ccYuRy7DIOnB6ynKVZ1mJ14aBXdq2jS3B
H8TSP3RJ8AMlnI01NkQ9HVrlr3K1OzT7nVt/ilxbHWy61fxvWgHNlx1LANZit1hgK/+AN9pTkqFd
Y10+3Te/Ia/WWSUdH3CE1oGjDetwKKZQDo/p4h33vlMxV/Nk0kxtUk0oCwfVkB5cWdJQrPKSNWJj
ixpOUJ1ZkifzRKBEbz3lyo3QOnB0U/4iJ/4INOTJLqdTv26hUUzLrLmyDKAuwnoPaQYERxhvL8Rf
DrvWQcdcsbYq0fzLUKnIndPoeI/EnQ9FXp9ku6XGZ9hJOu4q6Sa3dQC2PPsSXNrUaafQl606+mTY
WcTUySVJs0haLw7exbwBdOHL5EXAW38bwBO/4WmmP3Hbx69OUXB54jmJMKBz6+T76vpJaE+AG8qs
+HffQtw+/OoDNa4GAb0tRNAgBesOk3xyKA+HctfDJNPBWOiIyooB1/wnIAxmZNm5dWpTJ43uz96w
Qx3tXK4AeB0thXTSWpKPmaLvIQS30/KaIxcsLxKQ/gLEBJ52mCVjB1I0M3RHgi1XNgQjRzuS1eSr
ebmBUNClU0VWxS/+vB6tRrBz3ua7wBbM0ZyYBfXcBzPixZKK5zSFbjnxN0KRwfo66GrOUV33UjzL
gDIaEnP2Yxd82bWuOtxqSLiFUiYm7XrWl0aMbpSCnWvfyupYK6ec2gxNtf4jzsqPY9L9qP00BCHX
vpqKzirZNmkO6SGg39COdnWc8bcSexRlUTOgmrP2trSqpoCzTrw/uJBjycUQ8aT+GPTWRjwwBByd
VXIoXJH3I2bPFBzqQ+qAzjb5c39VTWNr3losEKZJE8QCj2YsKpr2BcqH+TOZi339bnjd/TuaNXla
QNAE5QNaZsEpUEmA1gA+bCEVTBtec1ir9iF/PuF5gKSoXfZfclX+vG8a08ial4IIFmyGBaplZHCC
aK3E8L7I6D54EdMBV7Wz1tPYw50swUjcJbl4sFyJe/f9yRveBnTMlafQeTnJHIDbLj/YLngeh1Pi
J1CzrB7KdQ6D/Fdu2xs3AIOldGbJNFGiLVZ8bAWEVIzqW+PXG4V709C3OP3qLCSKTtCDrgACKvrH
YhV4WNpDVAzP1TFYvViEy3o8SHJPAD92Vbn62vT95f4CmCZ++/3VxMUsFzX0OapmTv+S8iI/BXJT
Y9CQcOrIKzwwpwvPU3oGp9jvhdCI91ME5cxPbZCElNBzYtONZMEQIHQUVr4OSVcNbveEe17ozZ+m
nIdyfvn/N5LvED3lFGNZQog7BQPjxPM+8kurL0K8BSX98f4H3pr97QP65dFfnaLmYL9keJkMF7ks
YTd3uGen056j6/YJ7fboq0Q0yHicuHDYHA7KuSoQxBx63n66/x/e2km3D2guAD3jugChNv7DmIoR
jxoEpCWEjluPoKbxb7Z7tVO5ksJf2wmETkzZXwaHdUAksmnjVmEa/fb7q9HzWs6i7VY/btqsClGx
YSFoTq/3TXMzgV6avplGO71AKOQtzC547ND549r0P5rSO9Rj8r2hamP/m+avHV82yYJ8zIgXl6AZ
8xcVl/bWRcI0tHZ0IQcss7adfIjRV2CAHSJVlzuiz80w2tlV5ENiLWUC8tGmCKlNw2DceMEzmFxP
MPMJQgOzt/hxCe25UArx4Pj0Ex5LfnK1B7+H2evZYFc7SgSSe/HMPle4X3FnT1/RbWTNl/rFsrwJ
Ih/x0NPzyD9Yvfewlv7GXjfZRvOkZlp4bTU5UMgLeQ4KQM3n9f0UVBGIajYCmmHP6LlgIdXs+RPM
7zAuD6pMaMiqZWPXGKKljsCfWmkHY0F4XHPeq5itAxi0eOIHKs76AuJR973W9BnNpUQmRmsQlhen
SHf6/MKaIaT+joThtsKaU3kOHtmCouVx4vfPSTBbB+WgInZ/5ibra241rw0ZsxHbx0oWFqEHs3+k
athiHHyrUoip6ykho8BwLDnsMjvXPgOH+Xmcv8HBqPq1a/p6UrjIivqeN3qxIMEnp/Mt3CPWrcKL
wTZ6EqiSoWwLC7aZ+u6wShnTvNx4EjH4lQ7F9y1krkHhexAUkm0agkCVPTkCYOeqGYpjYe9Ced1W
QHPgmQOFsqS2HwdQNTuUAovMvX6LLcIgIEzIzXSvzkKaU8/FYxGP6WqPEVLbNUrQzxFW6Ng5BCNL
o1XR4hk0eSJMZr8+lU2/xZxrsqF2VPY0hxb1MIIJrmLZNcnqOqxXaP0WqzWEdUmzjQKE6Tuac9O1
TuXawZ0LushwTPPLsMoxlEt5dNnW249pr2lOnpEZ6qQoxOFQFnmk2k6FQ5P9s89LNCenkEfhLAPr
Ne7GwxOz1gAti+j83WL5MoQ/Hbm/WLyXvOc8tgt6lQM/CrbETVKfdk1fh+5PeR5ABrnxY1s47UMa
uHPU8+TffYNryS4eAlg++FkQ02p6V7Z2HQ2+424cnybD3LbUK/dwnGapIE3mx+Mw/nAq65h66SNL
l+v9uZuG15y7z3IokBZFENuoFoLNPOwD8jFzmo3D07AndcpxxvCGBwENHotybcJ0ZUkEzdmtxMXg
VrbmvjXPwOyc937sZ6kTNgn/R+Xs49CIT5XnbAABTN/QXLesWF2DCp/HDSwVuuVwAWNJc2hlfQJe
d8NMpiBoa77bM0cGi5JBXNTMfSa+/67C+yGeTEo7sh2Qjs4SWoB9872av1A/3dpcpj+neXXnlkuR
l2CtXunwqOp3a5ZdaVGFybDvC7YO5Bfgl3UVAW56ZfRPV9qXqp6zMLD7515NG9Z7+1/YOkl5spZZ
mkElNh5a+WlK0ICCyqObgvlN7AGs+o6tE5VzXqVz6SM8VRdVym/1aH27739vO4itc5RzNSUlph8g
rhJxaCSo1UGkuKPCe5u15tyWFUiqJgQmv/NJqBzrG53SrRvy25EDxEh/ByaaLEXb2JAdcVVmPeeL
Pcd9QfLIX5ou2mcczb8BUJ2doIF/V13t3UCeeKoMoS6pdhpf823Gi0AMq+fH2dD/6FoPBF4zqIq3
wBKmtdWc2p/Bb0/k6l2nFQSwKRt5yOrNGq/J/prvCokOz6FaIemzkmefJL/aNQitmm+kLG/n3baO
7ecu4x5U23GlVZSFaSFPwhueVL7+tpIA+mtbKZjBSDrOv8tWn6geJ/M0lf8Ef+Z6T+8DNr8O8Xd9
uqg16/yYocfeZcVLW9ZxWe+MCDotKdIUVfpjAOJsAvyxO5XdkU/rlk64YXF1XlLLbVbRQ7AvliqI
HH+4UBDaNCXZVb+xdYi/O/QgIUWuCMG4VJxLT8kHmY7yw323NU1ec1uppPL6kQax5VnvKE0OQ94/
DtmWJoVpx2hemzXBmpOWBLE7gxQm534S+bz/en/upsE1n4VQRF4vy+BdA57+WRfLDYNu+HF/bJNd
NI+1l7bpRIIyxTzMjwXxn/Ji/SBq+XPX8Dqcny0C3OcrpJqE7R2X3j7dxDz9ejzuG57/He/7VDrY
gDcRPVYfS2t5KvL16E32733Da0m0Un7x/zTuWoSaNOle0nQ6dum8kcYZ1lVnJHV45eD9JfXiyibv
hTN/B5vYRqQ0DX1b7lcZ+ugsPir20DTyUueTRbwnq/33vk1upv3fSq6tc5BWkyiHjtZePHrDiebs
mPHiAR0uj2NWPpaB/ZQy78/9Txn2pq/5LJSmR1I7EHmshTcd61x+F7RoLos176t5Q+XpbzO5syrR
uY46S0qrJ+nO4OQdkNjum77mtokILDzgDViDsn9c3ersDfLqldW+RMrXPDdHPdqtcmRpnQ9cSJX3
v0hG7Oj+3A2rrOP3rUrOCtjTIA7cdI4bRv44AalPhV+8T3jy1R/FVztztr5mWGgdzq8gHSlQlQri
3mmeEuk920UCZq2taq/BGXTyz7pdmAhG5X91uQqJUI8JHs7v28k081v6/8rPOrCV0iRFIZbkxcFb
p8jvLRTttvocDLcIHdGf+11lgfGOxyqzu5Cn1VE1PfAWLirK/Va7jMk8t99f/Yd16QaGxIEj3Z9i
4vYl1B6Ud7xvINPgmg+3UtK8LVFJ89x+PE1q+JqmXXa5P7jJPJr7zklVFjN3fShB5Ycxt840c79N
43quhPx2/xOm+WtOXI2yl0IFSPf99CtbVjusW7faFyF0LlDov7W9glBILFmHS6gdEYvEbJM/w7A5
dSB/1VdjkXLYfuIOWLzs8dDh0hjycU8TCNJZHcDfy1FkDXTf42rOywOAO/Daqdh5uOsA/prXNipN
uAn5K4kkVrXoyHnytrplDCurw/cFCCqteUn8GAgM6Dq2Iwlrx92IC6bBb0vyyqe6dYXufaN4jGGL
EM+2vyZXbaSDpmW9ffPV2Aq4DacJJv9rEgwnBc5eEHJEi71VFzYNr3ns0GcVVONt1F/y5HGxvhTu
Aq2W5nDfn0yjay67utAHkAW2vG8Ph4nVAM/Px6C3dw6vuevi1XZX+xh+HIdwolAlzlSUp1vvG6bZ
a2duWmRW5XjwKBsSkSRI3uVDEdWb907D8DpAv0xbMN7ImceZ659pVX7o8vEEMux94VLnC/UKxy5F
g0d4O8/OaWpbl34tq8PSOME7i+wrr9o6sznkfdJyDm4MTxD3uSx9GRygrbDFrGgI+TpIn5FSpauk
2D9TS87eDwIQboiHSju0IfwT3d+kpo/c1ueVh/UAuTRoX/C/jgv7I0CjbmV4nR+TIrT6dCNDv90h
3sijdQbUFK85Q5uOOBil20RO0ofjOD62A3/iU/2PPVobHmGIRDpof5odJV2K5Wi7pvyKmomfnodk
cavjfVsZxte5zzw/VYE3+O7VzbxINeAXFVuN7G/yP+F80d9ZE1uCtSfP2DXDxS5sHsbzfFmfhy6k
p+Egzzsjnv7aOhRCVBRtsFdnOFfLWcjHodgoahjyaL2jYerGNqn72yM3m44FH9EHK09OjXfX+t9g
qEPBgo09a1gHvbVhBAfrmC7YT+BC7w+WlVSHeaseZngKsF0t7okG/FiZ7HjspuTE11hZ0zdZtiFD
bfVGH921P8gyfxoXsRGqDHbT8WagS109G3CniyX5gXlXe7QPcvlJxB93fpyHrTYHg9F01NnaIAkY
0eJwyVgVCekdejwh3vcLQyzX0WZEJdNCncq5tut5Fnkop5cq2ygcmMa+xa1X8ckaPVzpy9q5MtsN
IGIy5g/pEGQhBOx/3p+9yTBaBFwdit5MD19o2upSiSVa142Ck2nk2++v5p7l6zisSQngRMVPMh+i
dgsA9haSFtFCx5jhGaxEcVgA1rd4P0W1PnQOf8in4TyvgLIF9Do3/GtRNn/um8i0RbVMBnLsVQqm
Fuc6NmD2YkcKGuGl+jEu7SHpPkLoeWMjmQympTQ14Cd9l+NvcdwunXO5pThncmodetZ5hWoDiyZx
ilWo8+nc15AMaNdwkp8rtMAlM4tK8b0aP+wymA5IS6omLbBxk5gnY7QERTQVv7DRkHp89yoSAnW+
gUIxWExvgEh9d6FrCter6yAPkdBClrlUx/v/4j+IyRsHt455y3AeCWgtwfnKk8MuwfqTQfrLLeNO
VY/T8FQWPwPv2RlyEBtVYU8+FuIr5eTl/ucNaYOOi5tHFbBuRmDsJjCXWO8XNz8vdXVp7YgPGzv7
5uRv/cPb769c1O97CH7nOA+n/irG56L+4NQbAHTT0Jr3D5xztyyVe23ZY01PQXuie/Sd4P46Ji6n
lGRTubjXcnhK1IOQv12V7/NBvTUiW0EYgL5r92r5D6X/JWUbNTxDoqlj4KY5gDygP7pXMcSLdWZH
3zuw6P5O+Q9j/sYy6jgvkuXES0dkT/LbEHVInirw1of503JyT9UpOa4bfm1YUx30FfBFVQ2ZsaZp
FVG5gOGyAPrf3YUTtHWoVwahl97OPPdKwBM2Cxk3w9Zl1GgibTsWydhVSq5IXv9ZDt2DPGWRCsXj
9Ms63yy0bOT6hmX+ny6AbskdIlN29cHEvIB8a3rihIbWFqWIaXztKCKNY/mu5brXwSlCd73M0JVb
6JNQG0HHtMLaEUQzkfPGhmux+VTSU2udvHbDNIZY/d/h9CrWcAs1mKKHB0D7AOXf9aXLmo1YYxha
h281qYunbgtDt+txycGzve940XFbayXdXBYYt/ewhBe+1UFjuu7oXKsAyI8i8AfcQ96Px/zSniG3
YZWhf5bH22XH+3w/MBh2i066WnTekA03u/igQO2BXQii2fnoep/uD/8m8SoCsU68ak19S+w6Z1c0
Mp3d43wZ4vaBhs1hCrdovExLe/v91a5Js1Y1zIZDDSn5lJaqOvPWak73/4Bht+sIrnSgEBBgOP6k
dQp4mBWXakv1zWR6zVG73EJhJLltnfyrv0ZN46Dd68Dn676Za366Qh8nqUdsIJV9hjqBkHPY0h/3
xzaZXLsClm0jait3ECrx1hqluSujwMr3uBQNdEQWUBFzndxcaihV6PntgU5f7k/7TYtj5Fv2/mqn
8JKVYz8R+FTzjjWx26uwZUeIl29kBm9uFox/y9NejZ94pTN0IxIaZzkFeJlv2Xu32MgOTGPf/tOr
sYdSzjTtEHa9+pmQ4yo/dNNGRDeZ5fbJV0PnVpt704w9jpal0MqON/6v5teYn+5b/e1QBrNoDprn
MxRVFyxo012ah+ZUROXB+sOWA+qaUXPekpY0fkcrVq8EOoo2g4nSL9ZHkCGc3e/jd/LSPpGjfRm3
FP5MC6G5LU18XmUCaYJFngg9TvlntnWdeNOtYCjNZUmTOEPtIHkKxkOuXqru4/0VMI2ruesoQB8K
EQj3mo3fIH0akWQrrzSMrIOw6MCbvBxhjApVLMTGreq0aVzNU2VRgp3+lgsnVQSq8ZFv7EXTuJqH
jh1bbrhzhPP0nOaP7tZ8DZtCB1ulamYFUwybIv2shthLnNDa2hWmsTX3TFuLodcbCZ2XF1kINTwZ
MteOunar+cb0gZuxXvk/H2hZ17fJ9/UHYn1j/SmY9mR0BNqUfw8drMsauFDKiRMrPQg817XoJLy/
qd+MWhhaW0pwCbaj6ooylsFnNL6HffNC+3MLAOb98d+0Csa/ffeVVZZ5yP1hncjFcbIv9pweU+L9
dL1gTykew+urOo+DP6m1gjCRWA/DQObDnJYbEd00d21FHYkOaThmGWd1cUA1OLSBHE3GcY8XYe5a
oC38kq5A38hY8gRZrwIf4hYPiWnmWnQdAluCG2co40EiXIGAxxfsJWn3sMxBQV4vjE9+uYAIJqhi
WQ/fCKsfQXyysaC3ffc/N2wMrQVZKPjKYaqsIl6G6ggVpc9lXn/wFV58eS6OXeJEu/bl/1TD1RBM
LUi+Y8cHh0rrvs/WKszWbOORwuBWehW8X1LKR8LJZUzcR0Se9xw6glXfPQdi+bzvH2iemwwznQq/
I5fFrs/MCl5WkR1ksiUEbfoHmuPay5oMQ5pUMTSgH5u0Dqs1f/GzOQTZ+M410Jy3s63ehdYGuZTZ
9G9pdU24+s9Z4m1spZubvrGVdKofO5dtA2F4cplJ+mex5I9UpDuH1ly39JKsCmTWx5BvB85Bnf1k
68pqmrXmul5TForko4iHRX4tRhAIyqX/eX/LvFlfh5idlhkNgHM2aZ908diBfhKg4LDo1rOC6nkH
4FkbOBe/Rr/0/Y+Z/ojmyRPU2xslvCq2ecOPq190UZYWG881hsH1wjfjEFWyHVUCTLcuj2M5wtNI
9WHXzPVit0z8pWot0cWz5GE5uSc0qx/vD23wKr3STfqEkXqyuniSj7n1b0L6EBxO++iHEZn1Wrac
LToArFHGrWjBe1KCjlWM7R69r9vomsOiXttmVCJoggr6xVv5YeK7cPY3iq+/8wRAJ4LcdW1y8cQK
7FP7fZ3dnXtFd9bBVuWSOfCo4NfsiBenq7/eX83b/34jwug17IBWPkevj4i75kE0X4kAgOXP/aFN
G1xz1QxdmEHaUwy9flkgGtMP/cd9I2t+SUfR5Enii1gU39nkvGMu+XR/ZIM5dGxB4cmiSAcugM79
mBTPBXnxtu5eBr/R8QTCW6ZcVFhDv37v5O+TmoXOEgdWthHQTVPXDlMA+ZbJRjU8bu0pIpn9a2k8
MPM1e9pqCZjG/97dWQGVJ1k4ZVxPwbcVqdMhB9T3vM/st//0KsWWi+dnLGEinoMhKsauC1M3OKDN
cNiI5CbjaL7Jghm9031fxmDWOaS+FY08OzC0LO6bv+afbVdNitGkiCkkxS9ztqrH0XKryGXVVjJj
8Kb/ah2vTHR7lQUw7j/7v5+b9XHiw76zQtdTU21D27FFJsCcLIQMQjQGe1SuEW31On5SzjJDS5mI
nQnUoz4tL0sityr5bz9Vk0Av5dPVLVkwcBmjffAxg0ZYKn+SyjskUCvNpjFkUEVVZAS70gZ+07CL
9Bo/KJFdFiw9osPkh1NuTYemUhf/Jllzfx8ZFlmv9YPg36kWgW3qdOo6K+Yf5rKe9wUIvcJPW+n7
MkfUHPIjY0j6mody/H1/4ibLaA5Mp5JT5mdV7PVOSPn6YJPxCUSVO4e/2evV5q/a1mm7mnZxLh8n
8kjTK9uF1ccm0lzXwaQVS2ykG3N7LAPnJV3gwQH/ts8w9O+Zr2p1wWQ6lbFSqTi4vTOehmlKYiaX
LQkfw8Gid2QPYg4CEF/eTsOnhh7XjIQuv5TeuLEpbwfIGymCrp3GHVcmwLlX6O05NRM5VepjLkEH
Xoelv4dOzydcL/WvLE95BgpbdN9/ZlZ3Kig93V+At12K66V+H0k2RWaGY7dcZWh3wjmiHiKO+0bX
Dt2C593qJAkOLrc7JpAib+c52je0duCCh0jRvJ6h8kE/VHiNq9VW1ebtOxTXm63LhbiEZZg07a4r
jRZ+JP1zHrybunfr1uPz2wGB66V+yxnF2BEUntZ+PvPZtUMGvilR8z3CqLcdo/ltkbNgGjykO37j
BxdZKQKeJmGJXU1gGF9z3D5L1grIuTJmufpFrPqLVU37KorgU/87KKBZvO4bhmhZDt4nz8nPwfgr
WTbR0G+DkTB3LT+enQRnBzjmLsoW+T9dMAaAAVXiOC2Qfu4DkUXzmLUH0dN/Frsihxb06SEV2e9l
6sRBqrxBPwv/Z3W9ra4NgxfqzwMqTeua+/DCbv5t1aIKAz/Z4mF7O/4BK/S3NQuLO04lYM21fejo
ASzhB1I/rpvC2aa5az7edYULAvuyitusuYLDsjpg2637Aoj+XrCIxqWL03Tx0IQVpuwuW3RFJrNo
RzLkj2tGWxTXuM2G8PYJp/ahmAKyTJZtJESmb9xM9upcpm7CqsaD6YP11HYiAtdyk/5ek1/3Q6Bp
eM3HF5nZRDXwQUK+dO1lyKaQNB+6YBcxBOG6Aput0LrlOH0Xe/VZ8PQwFu8LAGbvT960bTQnBxdO
E/QUCECaqJdGLY80Q/fJ/bFNhtEcvO6xtr6PLRnk7KGcBGgPmvmUVt2xmdgWI5ghhOtd2ku2jp0i
MyCMgI1fyhSaO6xS+TtrSLeeUA028jXXTXOnQVLdlvGytIiuaSkhouGICVCx+4YyfUDz3byUoixx
DsU9krxQQhriyOfu3/uDmwx0W51Xu38Zp6X06wGVsBKwRXrswWi27nsw47rUmgBIFV1zcx9P+Rx2
sr64nnu5P2/DxYnr3drF4I/wLcu+MNVCsbI8qBzijwMDzLDy3yUeEoI1P6DdN/aqYF+g09u2LVZA
uURhJdahjVDAfV961QZOxLQO2lFNh9HzbbehlzahHUSDHXEIboosQS6z6L7JDA6nS69Jvggg3XD7
LulZjL8b8gnaSn3ibvizaZtq/jx0LqUspzDOyMKinQ7FyDY8wGAcvWebWtl4K0/0MYg/jnPaXciA
wnm7i6mUcL1Ju0PZesr7rH+sPOYHn/tl6KtHr6fZFpTGYBq9TZvkVpFVlYRpKMepLrsJooBJu4cl
HGmkrrsGJT3f7ayCXqCB3ByK2lLRJMtm37rqndrz6qfj1GBd+wocsbQsnuk4n+9vSZNhbr+/ij4O
KkILlThf5mAN/cz/Ii2ylaCaxtYOXtXYZK0CH4+v9fTHRsX8kpb+Vp+KaXDNXXvfEnXeBfbFqrsv
69IkoU/bvTPXTt3JGiwUUGwRq6YJSw7MWLClcWqat+akikIebnJhcC+dzoVbPYDvc98+0Xuyp3JN
09lBqVzW9tFOik+1Ep93bRO9G9sf8PJDc0EuBW3tQ1c37UlBFXTnxLXzdW6ttWS3Gj8IzcOprdDp
LfZFdb0TO4OU4+zUuRMn4K9IbHXqluV9X1Ybh7dhNdktXr5yH+EHoCWdsJpL5v4oy+k3I10T3be5
Ieay2zdfjU3zrl+CHGU8YN0iXo9h4lonKM/vNLrmnWUg6hbXXXqBNgy7llJlH5txHTeQ9Yajjmnu
CUZOYM8knrGagYRBr46J336x00c1T9/3mUfz0bpGXSBZZnJhi/Wu7J4mtD0uvdyYv6G6wTQ3pTNV
oLHFvQc9FNlp4AwEB03rHiyCjlqwwWaHQEzf2klt6YIadpLen51PK12qasDfIelPCQLmkKzJhvfe
/Oh/a29ch00xUrkiXZF3uGgna1VEyW87/yyrMN2Kxobl1tFT7TxUzej65EI6oNZn/yRrEEjTK3Tq
T/eX22Sf25dfecPIOpeo1CWXpCf9d5T5pjbsxMxf7g9vcDYdP8XG3nP4f7tpbKOOQ5d4Js9A22wM
b7KP5st+6Vu2dwtDHsR+HB/aLcz+6OBlgTZbL3cmA2n+vHgeWIprFHClVPVRiZq8X9m69Sxtso/m
z2S2Sy5SnOVL4YVNOv1JxuFI6n6jn8I0vObM/bw0MhhQ2RnG9FDW8joU46H0+g0Uksk2ujdz6Msl
jsRNdwxClfITpPii+xvHMLSOn2ontIai0QepwtImU9R5Vp6crSZZftwf32AZHUDVqcVv5rXt49Xq
TygA/KKFe6rrXWQiBHbQ3Gq0qZ+NeIwqOv896tqRP9UbqaVp5prHzpA24AXneC2lUMy0adtGFh4J
UWAY2EZQMLiVc/v0q6DQunwFdfUs4gx6336QgMiaxn2Hu7TyN665pn9xW/dXn6g8dwIJEw4yZvNr
yiCE7i/eu6bem/zorcUZyduK9oUdB1AjkW0VZeUu/gQsrua0rag6a7nVHCVxD345HIUtNrAkJrNo
DutLuQyjhZod0pSQ2cNl8dKwHfYoHOJCpfcP+3wVZHYGAVxZ0J2HkjyUvJ6Pu1xKx0wRq2zWocJT
lGerZ4cgDefJCRDMDYyDYVPqqKmlQE2t4URd2vFHp9Kwkt/74sT2PeFzHTlVWqknCUXek0xghw9n
xb3vZSeCz/eNY4hnOnBqQpfYvEwruaR50Uaej4K/VHxj1xiyKh03VZFiBmWjg9fuPotGGVV4/nML
N85kfci7Y+nO+85bHUUluqlXgPxXsUVRBnGOHG36Nf9s7epaJFxvCFY8dR3PbfBawEhyI3iiD96M
ou9oteVGbDN4mI6pcsqgXtWS4BUfiqhlYoeVh27wfZBTrncHo6S5WJVng1+DzI+T/UXQM183jG/a
Qtpp2ysvpb0/VPFsrcfWYU/J3jqOjqxKkoVCV4nmcdUX565Y00NF8R92bX0dW1UnxFmFX9OLaPmT
qNWHqm/3gUC53jBd5kNDUa9o46Z3/rHz/HEVyc5HTB1UtfJR1qnP1GVo7dBRqFBX3cYmNCyl3iDt
1WvtouJKL0UbPN9KiqMzbwz9X0R541aiC2FMTj7RKlmxfEP/zfJWiLV2B6v71ldX0rchlOJDV1zJ
8iJ4dayL5xn9qkv+mK7PdXDtSRe2kJmWaBVcgouTfJWVCJepCLvqu6p/CPfDvk2hpdWp40yKlqg4
Zw0PqTdHybr1tma4lulgLCjIZkuwYN140x3s6mNa/aT5zwKV9HTZl1frqCxS9gjloL2PXVuGcv25
1lmo1Kf7pjEcdDouq5LoDU+8CQgA3/6n+D/OrmNJUl2JfhERwsMWU6ZpM1099m6IsYBAOOG//p26
b9NXUypFsO2IFqp0SqVOngT/vE39l8waj/mquONLzE/EZtEy4xWaBpBcV5UT0lyPyi5VFUAkh5GI
w9KKLutdguRRM7dT6vkxRuhN1hb06RfMbXh2sp0/QkixKa83f83d6QSe4tDxmqgo530RSwRjzb2L
t6gU8mHDEPSgWvGU01Ukx4/Yac0yAPCXEY0bzO/P6dh+bSf/3Fnl7/u2I1v+qvF3aXXrFVPt+gBM
aejgqjb6Ym5tWI+7yC90T8Rj6dwfTYsWgLFylKDsNJltEpup9+p0+xpnPCIk145TO2xwcb35tyo/
b98HUoEX0FRFB5ntCxk2ywwUbVCefyiX9cC77GjTX/dl/2+EvRF5RSzWPKZOu9F0Om1w2sb/6s6/
UqfHfDi8Pdr9Dw2d6UOahmBQApKTv2V8DKnOI1aoeIdua98VgVqpzfEsWftotsubQ0Z/WcjSdHuX
v7kiVquk6YoxvGiEQN8LCzoLEBHbHxV907djtiv2ZBuFO49N2nUPG3nW8SjAx1OWJXz7ae1qtNdd
cUKGRReNuTYqLQafjJBZ7UvRVF1SIdYqrrS3LcsVkVsWLT0dNEPzaZvyqPVMUOXU0X3Tki19/fs7
tx7rvkevGtNP9Zz+0cepifzc2JfnuCJYi83doM3XPiaPtjBUKwWxUz3sXV3wZ1ufMZIypfyhWZYq
sFreRHUx7nv2cUWw1qAtaTs2a/WgV10e22uZPwOdmyruVbdPYsTN/4qddCmuy9fi8UyaT9lahT33
3hxCD6MyWZFoVsReFQOQhNXSYupoA7rEmkV4rwnvG40kGojQqyHP00Fz0dXrLx+06nAdhjaogJsS
fxWnYqwpN8uUd/ZDrf0zekl1zY7LP1v+tW9Vb+M+hPx3NHVF8BWd7botnN5+KDDCUHcBgQB0wBw/
m+kar91rmX+bR9V4IZkWriJ85186Rq6npp1XICpy6s9GsawX3Un3PQa74pgMP52dadjwS8r1k9+N
4biU0T4VC1l0w9Im93Wo2CAvo/UBw4lX+vH+0hLbF+FXtYlokPESwDTnE7MSLx+Caf6U852e6wnn
sNHkhp452DrFoDPbTJ+nedxVlkaL1H+1aTZOUw/XkqWGwR60A+fBNO8TuAi76v20tws3h09pr9OS
bHYdNM5xl8RFvNVmc93Vr1345XCx10eH/M6r0+Kq8HQSG3eFfJkMeW/TEa2B2UQfzDzpbUNxeMtW
vprQO+9p5j5rhwVtn2j2dwLD6H55RqG4J0oCjYi08rNawwMVdLmQPvDbc1288HQIcuBY9J1HlIi4
gjvybfH0Drh/cNZuNT9gGsyv+0qVyUbwUD9PdequPpTK12DwmvPcqYhqb3uoLqJj3GbxRmecSDJn
ZUSMJsiKJ/CMv7jr1/t7v32A6CJAxmgbDxzlC0mA4Qr9pTzMNorSGHR/f/nbotGd69/fmQ2qQUuR
Zl57muavGspaGL22yyB1RxD6WFP4kp+2p6UtHiy/sSIHL1Pxvm0LCQ3XKW/zLiNJ50W5/mDsa8zW
HSEgOi5QN0a7ksQc/GhsnbciG3dKWgiIGCRtEe7mJPEwtYbR7TyyXUV5XcTGrFppAyeKTVMre3Et
/bl08kNuDUbATVOhTYkZiiAZnmWWl7fWkHjDpwx1f/93rsI9SlxInFcA/E2m2+jXPc1LDHw3by10
5wSZqvHqNq8aRt4KkTEvBqtPR3dI0n/AaQ96ODMLpjVwDuUhDQ0Fzlty79RFtEzN5tmeUnyFx9QA
bWSrB10Z1YfpRKpwC7Nwqo6DFVCFNcn0IfhtjlmZ9uJ4Q7JMOEQuxvBUFpf7viVbWnDccmGojqzO
kGT217l5JGYRmKorpiTciNAZ22M+s5Z1SDRwr46lEa/prsK8bgueW7YU/Kisa08WKz93Lq0C3Xff
9klEcN3O03tUbfMuYRUhhy2v3ajFCMmgJioUy+16nS4iZPKuHpp05u0JQIRDSR50lj+AXCGyjD+t
4wdFr5/v/xSJAkS4jIU5DxVmPLSntoKPLdMhG5zD/aVv3xV0ESfjWEumuWPaJn3qH0cTfJfu9DOj
22mu02O/uEFlWZ+1jSvMVPZLBLc2yhbsYgweoDVGnJZjDB6f4P4vkXiACJhhm9dzf836RMv8FIQo
hTO6kWEWRvdtzq7vSvc/c5uFTf9rrGGHru7M1yhJUGxpz2aUxeic+bi9Gocm0qJuVyZOxDscbram
PjUtvrL+XP1fKdWj+/u/rQHMjP5v7uCuBe3bDQubeUePuT4sQZnV++q/GD/939VXQiufaNAvyB9j
rZo+drVqBJhMv0KE6/qN2rbRLImhf9PG58zIQ7b8vC8UmRcY/932stZbo9XVklgaYU5QdS45+vOK
l9qtY4cZU09tVAC8LewMCoYA31P1LEqsCR2K//2ySYqlyQZY03SYHp2wOfYn+x92NqL8YQwqRToq
OaxF6qYBzzp1keEjCxAvAO6Y52x+wyC4+8KTKEYEHM1dN81L4y2JNn2Z+lcT/P+TCi1721p1EWzE
+VzrNgORzGKvr41H45y2+4KqCDQCxdTMi6wYE61fQAhHIm1RlDNlSjWFKFcvGE6nb86W4AHeDvIP
9imPhiSvguaMadInVTohE47gykXbgSLLuApnfDDJN5cpgrRMoYITd7VnOdlSrIlev1TNSdMeOyUP
/9Vb/65N6SK4qM1xw2ipvSX5GJpf9QiNOnEZtnbgBM1HI+iPXKUE2ZcEn9bxGQ39ZFtCXscYJXce
FrEWDw+4iaWBd8pjN9pn/4ILN4CkLL2GD035j2V7mcdTZaneJWQZqog7GjmdV72CKfHY/Mqfr6Td
hAbkDWx6MbAGb/Vv9+P9nyGzWhGF5KKpTC/abUuWg37A4+YBQxzbwA2nGA3yx7FRiOtqRTcsQEQj
DaBiNDBn7kr18dx7gaYrckmJ1YowpLRfazRg4M6dkafNO9D0QzUp7lH/woFu7Vlw6BTomsZaLajY
qgutCUFyNVwzPMfwykPJClr+o2/ltH2dO9sdnpu2Kt2vmjY3ZRXaNmN8Os5NQbS4mHBRfRjx1lGS
0Bo3Vh4wbqlbLi0QQiD4ahzUtW2gdmqNAb7WaHrZ4F/7VAeCtiuRFYQtXYndxpgpYadfzK7j/LyO
i50WCv3cluNfo4k5gA8FTQHCqbqPg6sF6D3bfBU/oWxx4RCvMEUPkNGK4z79uk7ntk7GdOe+BX9v
q3U0/armSVNmASlCw/vNivi+b9y2WfJXyRV9hSNjDU8m/2R3TtSPq2JlqdddJfWulkP8iTqODQcn
D0aYh9XBvRhmYL3ggSCeT2mj+M7tX6D/hT+rPDpM18/4IHtjsW0ppC5bV1AoprgVeOtZtsSYv/MN
VAiTIn5ff/8tlxPUifZ0kHxmWNgZP/VOzLD2ysP76pQKXQjZrPOKjlrzlphv/hhgvO+xCZHX8bg7
V3F2MPelGOK4sLwoiZUb04YU47VunmvVKFCJ0EXQWcHq3GwqbF+zn1IepyoiINm63n9tsaIaHcuW
bYk+hV56zlQcYRJdilizoejpQLUVxqdrYdmH7fQzBa/RfWXKNi3EZs9zqKcxHFseOff8gvHD+9YV
HNMijDiDh5ivrYcFdX/Vm5bkriGizKbZsA1L51eHL07Agpzcox6vJxVLuEwcgkNu3lxYaYltD62+
PixbYSUgBGOKCpZsdcErt9yc9MzG6hV4VfKTX73tE7bgkNc3vp4uJnZNH9FO4P6+v6x+/dU3ooiI
CHNbTD3xXbol44NzJDE/In36YHy0Ai8w4/a4qRoGZRFFBIb5o8c1Lyuh1aNzNGJgPY7rrz6eIxO6
nVQ1Don4RYSY7VgYkDXgKxi95LOEKIcPSuQkMnQxXpWUeFgYwFjvdYt4CARaBLp8/dV80OP8QRUS
ZYVdESFWdPlYVXOFuP5qHngIWHe8vGqv3gnoD8XLl1QZguvaTmuS2bh+48n7Vxl+bD/ZRxKVhyxS
DVKU6eL693cHt5d2xsIzfCRdHtgULoXCxaS7FzzY8Be+zRsWLqpgjL0HfiyPGBXzxzrQuDruTAhE
tNiwzk6qj/hK7Rzn7Dhaiu1LYr1I25WZ/bqwVYMna+gTBcTwZKu4I6SSEUq6dFzXnAx0SBzH9b+i
NzePCbJr4sXl2nXLsbRWMv2YllHjx6Wl7cVn5VR2oVmh8/sDQ/GmunDCNHBW348vt38sEWFjC0UT
qWWNeM5O+++8oC8DKb+wTFUtlfxgIiLHVjpiaNaKrM1pw/Q4HvEu8QbuzhfngCpCSBTPILctmYgQ
MnsFRor7NUla3Qkr91vq/bwvHun+hbO5XMwRs+Eagqh4dcQNp90Qt0EW9mEWqYjcJEGeiPAxNMuY
vGnxSDf93MYwO9UH72zoQf5de7XwXuRHqsAiE5Tg8ms1Fn5eFwTYt8eyfrH0WCGn6zH39zFFRCBZ
ifHHTrtATphJf7hOEfIenWCNsjCPc8Ud1pV8Qji5O7ST2jm51n15dwasRgsqmmOGvI++YTNeLE2R
t8tkJJzkPlmXfHCXJZkw+DLBPLPQJFq6K6EmIqzMMNbcJhQ/wu260OVFOGW2QgeSfYtwMlwc7WWu
tD5hbnnS3C3I835XSCQinCxjq5tattcnY28G9KvDvw3dPtcVATt2zjGtvGQ8oVsT9cYYo6dUEdsk
AhEBOyMmCTDNdIwEMS0EY0GU9/sQTETE69QN3zTfWrok7at0PQ65xx43yjVzny5FwA5bW76QIu0B
v/ADUzOiKlsVUpEFG1cIaX46zWzdcMuwu3PqxT5KvHR4GKcf3Pwyg+uurgHrfmyGNVytc0frUBEi
ruvfCBEinCcz3U4HVUef5Mv8pdI+9pYXT355biw9mbT2yFgXWm75JbWNw6jp4TA7kcG0Nxclq7Ab
tZe6HhV7kZx6IurHbVN34R3lie+eah0ml3i24i1BZnRC7lM1tlkbFPaM4UMrfbZVz5yydYXoN6To
o6oyeDcIJbqwcDUWgBzqTaGb6yq3dCPEPJqh1W6aM3jheY7REhKnEQL4i3Xoj37k7uqcIa6Q/IxO
i7fTHkbdMAxYJtGigW+gUahUIh+RTqnyB10vnIIndVF/QI6OzqJ+2HdDJyKZkutaTWW6cBnPjfz2
aDWKo0ZypIkcSgvIYfE0jnWt/tAsj1oTeKBIZmtS0x/3NSuxdBEoxru0nK5EUIldf1v8JVzxhOD9
ub+2TOTXb767P6zXCRsrxbMZM14QBeOyUlEjyGKUiA9D6B6MVsdtDi4/xluUh9k/WmihrSVcozIq
olRhNjL5CO7aMo+VrdGiLmpdGu4FC2CX9af78pGtLbjsho6QOme4oAwLeNP75xq30dW53F9cJnzB
Y/20HvrWxMaJHzpQqspJZesKTqoPebNqBTatz+RhsprnfFYVLSUHgAgYa3N3dCyvQekFfZqZBT5E
x1w/9BpI3xttH6CTiIgxG1MOUT7H4wzi72Qf8Qa4S94iXAxFbps51zpMvj7b9tEiiqu+xEhEmNiU
LUO/cVg6oD0h/Wnz31qrSK0klQoigsO6rQEgKcfa1nFDh8FhOZGzE+jh9Kp+O5TYi0iptG2b3bQ9
ioFT2QR8YKAa+Xpf4rIgYAu+STG6JAdgGTXuLJ6iaxDYfniRFbA8NkOGIKB6/5T9BsFRQT7e2XOK
37ANzaFP53hreXz/R8jUK7jpAoKpvKx6uJPJD7aNZtrC7B9rphrfKtu64K7MyWytzVCY5kN36orm
cVtUpTrJ1kVwmNHNLbdAxJoUaRdo/OtKnGBT2aZk3yIgrCv44HcaAbaN27aD50LQizzqPvMbhb/K
dn89ct8dTh4bzHVpQXeTjw9+97auz73yYiFbW8igs6koiLu4HLnYiTnPy/ZU1gqjl8nl+sl323YX
jVfrkvKkGlj3tKSs/r3pqaOICLKNX7/6bvXSxgSMzO2x8dIPK6h19l9SFRJItnXBXX1j9puOYHE6
f0GEdEoFzliSJFmCd07WpDtdiadLc5tn/dtQ+ADnLKmfuvGWrlt/yl3NL0+cuu2+0iIRSTUwzNH0
ptSvTt0W1H60qoZQSkQkvmF2/VjlHdi2T55lH7y1xYT3fR1fRKTPyOsMbGE2ls7KBzKdWIr2LEWW
Ktu1oACQASytz9LqZJhrhEAZDEuhSL9kSwvhsbLLYekM7NrK0D1CUdvO9yWnIiyt2mybNw3nyYrq
qXGG+dwP6JIdi0i0CTmvgXyaJ713XOqzxaNd64oYtMHZrGox4D1Dbj/2zHysi501XhGCVtWdbbKm
40mpv9ZgSZ/aPhp2hhQRhNaX4OPvr3LeqkPrJ5QFRX64LxJJviiC0Hpzpjpqin3Sd+AXN74Ddw5q
lYirGPZk+ZHIdTXlBThVwO92mngH6l0wOtNwaN/Y8kZGL0g1JyhXMwK3zqq3n+//Jon5iIMDWQou
cJrjk15jv2pGyoNVL8rg/uIygQkRuLH6xbIKrzrN6YdyRRt6Ftjzp3T+eX952d6FOMCmjk8dZnCd
bK3/blT80W6UDyNXh79RgBDHB645qpeE2dWJlsaZunU4WUagWafF+9aPLKgAxu0IboHpJ9/cdxiK
wDRXtyePY+zOCXMkWq2L1xWI0n3U10SEom09adDTjsXH+sNYhDX5Zuk7Y6b330Oc2QMGsIJr9GSa
KJoV/UNXqMDPkqNWRKCta9rMpYOlm/SDC0jmgNEdLCnK71ZTKnYvSUFEMiyrWWkxYvLUyfRfXOdB
L9/mUXGVktinCFbxGhOzva6CcXr22FzTp4kpdi1ZWsSrkII547bk7FSZfxDujnsHlRKRIclyMPQh
1zXEIOOzk50yIwvW8nWXw4qolRrcOrXXoMxZ5KBtwKHSBNTcxx5KRIqk0XSyZluRFbRFwUK++H1Y
8l7RfS97dxNZkooUWDizAszOOq4xizHb+dP8bQrnCGNxTjWN9gnoqu53+XDXocncdwp2sksvKHSg
FzfVoXsbJEP+vdS+W9ozsqlpespOHA/g41GLlwftCGZgxTuSBFZL/hXcu/WbOdVbll3XX0PrAadi
MB7ZMTtab+SnfzSi4qDCIUs89t/T892XtpEUVmehop1X7q91yI6DMX/YJlWvv2x54QbbcUJAagEd
VOYvvTl1/vfaVqhXch6KkBZS5a5d5KiRtdqBzfHQ/WhQBL3ctx1JrBSRLFY5pnrtIK8sfe1z244B
mbWAocd6XPTHefD2RR4R10LnpnZqF8kbsdCgOOnRNqpqnzLxXP/+TrGEkG1iI5bGeXIsJiu0qyZC
i1uiJJSWyeiq83dfyLMRVKslktpe/7GAlncoc3ShJJkxBR5XDYSSxQoiePE0eqXuIjlJyh79TCym
Bz+2gJBaYjMuD6oikSxbFAmQPK0yXAcUiInxfyhDFjvRWAHFXsXFYR8mh4iglqzl61JYcGsvxxNM
tZxcMPPdN9irOG6kWCKuRUsxFZ6PNUPJIjHSS20qbkQyMxIceKpyz2I6nnW0K4W3F1S6G2j+c73s
2TcQKtcI+86IjGUqjN5g7KTXTWBC+BuZ9jgXlhZSKR1U9nNRoCcU7zpzcXQzxY35pt1j3evf3225
oeW8+O71XJnKl9nkUdd99TCHBvOeXe33DnXiG4L3mqZu2a1HyxPrGnAIlomeq5DLNy0FSwtua6y2
uy1WWZ6siQUbe9RcVbC/CvYvG8TKgquSufA1o8IjS76+zRsGQfDqmLvf2HAuBi9ebVWjvuw75n8V
AKZuh9gLHpZd2/hd8i4GNR1eG7SnBXPUZs0NSfl9nxqES5FdD77pa6aeaJX+cUgpjWjh7kIwQFxC
ecScqMGtwaenzjRDzMwOS5orEgiZjgWvndlGp41r9ATsVNiD4GG1+ui+SG6e6IbvCcLfqF4M42Ba
l7o/TWlkYvpud7y/9M1dY2lB2lnbri2B5V9qNPfaq/51qnuFQGS7FmSdzm65zO1mXWZ6Kseo0h9W
FTpKtrQga63XOKsbx7pY6RcPVEx++9mafu6SiAhyydDLu9jod7uUfht0Bou2XjX86GZgN3wR5LJR
x7ImB3pk5GS4j8achU4aYSS0IvrePlHxASFMZsVsrnmzWBfNCOtze6CH7NjbATnA0A8q3uvbz0j4
ihAoC5oTR28GKPYhPeIRDHXkID05wRxd+1P0D+nvfZq4av9d0PeyDjOUl9G6gIjBNc5gp9y3rhAz
qWOXFBUw67LxePOjKVOIX2KV4uCvKTObjBqwHMxD4c2B+E9+oUgJbqdkkLngp92wcKffsOcJnXhm
1By3PsTrUVgDS94kqq5g2S8QXNY0MHB+BZj/krtncEZr/aOxa0ggfoDgssx1bNCmwGVHs3lmYLt0
tB+71CkCVfTVK33dgjlaGIZtHQ3V28LtG6HhiyCVce5qa2SQufXkvBohD8ykfEofu59byM/Ajb9s
3+7/gttjTPElwW/Rr+KmnK/WhRy3g33QT5ofpR+nLOARGGvhu/ockizoVXdpSdQXQSydZw9dw10L
fCP02PjeU+/tmhGDnyI4bWMyUpsOtLGyY2EcPBUYU2KaIoDFGDF6g2mwn4Z8TP8AdBvQMr4v/mve
+1cOhS0Lx2vGLU8bPVe/eEX1cWnyQ1rH9qgvYU+f/a4Mtirm2azwZMkZ4AiO3HNGhuKqalYf0UwU
zMtzaj5OveoOejWZWz9GcOGqmLWMNgiaRvohLT60jnlwyUddN0M3zxT5iOwbgi9vA8ncIsNvaMgr
HvQybwH65KeNp35PNd1MIiYR2sKYZmvgxdEv6/ZUWWfqjVFfAqCn+gkScxJRLXhlmYsMvVwXfXkG
P8vW/ShdxfVKFqtFZMvKy2zcMl+/tE2whvbBvHb+jMEYXaHnWWRd7putxIlFoEttWL3brMivvHpg
302/Hj5oqaUqAsgUIPix3uU1QS+DdemnL5yEk42+7w6o0cO+zQtnsLfwltbgeL0UOMeaf7Zc9WQj
U6zgzJ6f23SmyLEMYh/SP+BYPs+b4qSRyUTwXd/M7TKvEdtYcV5YaA5/uPagc0WJVqZPwXMZkMEQ
CmBz9vZsE3RYOYYiwMlkIvorqPjwCMFxrNPHcT7byz+VCt0mM3YR1EIKA0kD+PcvzR8Qq6PRIo26
aMn/reLUR1Xh8eb10/BFdMuWjgvrXEher/0DqOLR7T5tFSzSi7opxHiU+1YpEZQlnMNdQXjfbIgK
+ZL4/I+lhalqWJskZlpXm3qXzGqkN7cJ/nmp3bPnxWNtnhivY7IMUT6SfZmtSHikkRETtibsn9pz
aKFf1wOS8b5oJNYp0vjkWpNtvpUZaKDSn+as8g6Wg7bM+4tLHMsSnHbp2jqrWwgn85/XjAZZ0wbL
P3nmBvfXl21ecFxMUb3eWHDLNXv6UccwbNTUKlXEkS0u+G1u+gWYTGf9l1MD2oLuLFADEwzl3bd1
wXfNfuy0HLWpX5ic5oVO501BPbV7AOQG6ir/NUqcgDUvKfJ94k72Q75SLRiRaD1l/arijpBIR8RK
0KUtPSeHanGJc8bzqEJ6y9YVXZXQMd26yrgUTqRZB14rqhYSUxQxEuDPybas8CESygPbCMYqC10v
1GuFqcv2fQ097+LA2Neg2JxtTB6sx0up9xg1biC52WUsIhiiHeayX1hpXBa/oZHZDe6TDxiTYuv/
vkTeyC1Fpp4GhejOyjL7YgbaaQ37c33QLl7kReYlPY2RHuM5bg5UR4skGIuTwTK/GFK3gHG6GM85
Gu0pm6yDVanIcGWKFty2MoymoQtBQB7taOj7gDdpHqz2cGrAln9fH7JvCM6LptO2BxjOuhRglF0w
jHBewnaJgMC5v77EmERQBHhkpqztde/BtNl3LR3mgLJmD5rD8EVSHkQby2Ner//CfKfhYKR5Fo7b
bBycFbzE97cvqySJ8IiOmI1XEqQ8+ssYF6cKVEZuuL1eTYmhSVM1IUhiSSJEws0yZqwLPpMPJ41n
gdfFmf7p/m+QqUDwZzzTeIVh4b519bg5dc/E2FnlFMGNjBspOr8X69L63+36XIDAs6Kf921bOHEZ
RgLT2VtpQimu0oPtu4HbNIrFZfIWjluD9HOHQVXWpXOcU+qmSb/So8VVcUgmcsFzl8klg57j+umu
zUvW6Bg3WXy8LxaJw4qIlxbUo8jBDRR/4anpHw6i9iHrA2cX05Xhi7AX3ctHe50QEGrnZ9Y+OfRw
f98SkYigl8o2xnoh1zK+SwM2f/F2Napiw8Ix62Z2rpXXzGkClM+dgi3/aE/f729aImwR8DI7I+Et
RwRuszFKjYMNOv+VftpUeDSZUATXzCaDEtOB228F08O0Bzf+PA2K8Cjb/PWj785xv8RgIF/zaaJb
pT0FaHlylqDCmHAQKc06Df2x0PaFGBH54vSLr88ZQkzvnPlUh07phPs0IDhqmW5uO7oOTbjtnB2N
XAjRI6/TDmNRHvd9QnBWMsxV3Vu4e5rUHy7cwzAdHFuXnvnDqXRG1ROZTNfCSbuVw9jUXoXaO//R
Vn+aXaAswxcRL0uDMDbVJk2yuabxZnafp4U4+65rIuKlhXlqHqE0aV0QVzy2jdvkv8CE2Oq7Sgqe
SCKAdvsCA6AaJN/pU2X+g3rmLqWKGBqjKDU9d7Bu30fO+tUifww91DXVIELJ+SESwmDoY+UbU2td
BoyExXlNV0zf3HflEWeGcWupZ63srEvKkrw5N8Zjp7IV2baFkGCPIFPgOoI7BwZzqvDi+TSDue++
yGWLCwc21Mgybca+h/xT4QYgRgraXtEQIltbCANbm85tb0KdGnvx2GVhx0nV6iBbWnB/bdMGy6h6
XKdScPC36D/3g9lQ+I9sccHpzamtcYLATqb2KWu+6/5zPuz0HOFmvGUlNc2mhIV7HM3z5KkonPi+
Jm+HKk/EyMxeQ6q6Rqia6GOzHJiK9OS2NDwRI7MarDDtBhayjhqwqdZ58PWA8UFR1r594HkiPAbz
m7YZgCfrUmXH2mIBa7TA7j871aCQi2z/17+/O1H7xrVq38RzW2mN6w9vyvJn1+3qHzzT/Lf7opd9
QvDQuV29QW9qxENPjzAS4rzR8sCZqkopW17wI5YbA5h5kBNU64CuynauAqPNjRBVRbYr0fNEAMuo
scp1dIYb0+qEy7TFOh0UEUamYMGbMrswnDqtyqQtm0NedB88O/9W0yEqM21RJBwS2xcpVbqiHj1D
w/ZL44G4n237w33FSvYu8qlM9UjyjVBAEvwv3u9Gn4OlPM8q2LdsdSEJ7jHNOqtq7HrQttDQeVhm
1hDUeZUUrXvZ9wuu335n/Q4zO8OZYZoA2QZNlWDoj8eaYGoU596//HZ/F288keW9N1fM6XZT8wKU
c7jWx3H6hgbnc1GboTl96rrYwlxOaqs4y2SaFlxtWjDOqfVc82Js8TiedGtX6uH9hYW6DrMue9+8
uFbspb/brQp158B61eB1ma4FH9bQ7lsV/Cqm4rHTn7ZhC4gRGqojSyYW8TzMATM3hjpPgEIDJ61R
r8GSrvvCm0j9U4HqbHQM2OlIznX7Ng5xo2rtkuxbREVVpdFaaQux+LMT2i3oAJmqFUQSNf9CRVmF
vebVNSZsbZTP5lPjVOhWUjW9yXYuOC+nvl1RgrBm0Ok7+ICng+m1nuJ2I1tc8Nq+R0M3NTXzkm8H
J39urH3ph0jtY5OqA5ddXSbErU9biWuSo5lGdD/USGBinsjWM7qZ4XQzdj0dUMMFmGhhQfaIZBit
IIOKnkgmGiFhLeaGZx64Ri9tWnX/sNIvnn1Pnw73f4NsdcFNQY/m4yhpyiSrrDfHn7eIZou37yR0
BSdFP9i8VO41r5ySjUTbwIOWHyrt1769CwftZKy4UjIsb/hZWBgaOpV2Nb0anoiF4kNGu86wzUuh
gSmuLiJmq6CzkpdeT4RDZXWu9a6eo8Y0+QGoe0ONtd+M6jJcKeGzB692Dpb7uoIjiG1+mPNGoQ1J
fBDBUSRdqqV3EPFHMNtvl56bwZbtU4UIhDI5hrI1Jd6V8Y5NmsBA0fvV6Kv5skvTIhiqmoyt7ixs
feIPlfEdmPJ961694l2ywO1mKWy8I6EC+oXZ9bNTKfvErjZ+I00QwVB12RNra+C21xkJ9oEf3WeK
QXVogCInNNfe37/kkBVBUFxv3DUD33NCcBu3cVOu+dy/gmoa7fwB69fUO9rj6u8EhXiO4HHXCr2v
dzi9Bn5uxyKgJCwtxeVZAhP0/oIqubQEdAMS2+jFxLvv2PykYBA3wTOXWlFtlyfDWTFRp43xcmZP
PMw8ejbGVCFLmV+KUKYN00VNagzjV+t4nRdToLNP+wy6iAN7w5BdFWRQ4oUiqGnCVNfZpLi1lttJ
744VPU+NIpbLlhYOUb3weDVlOI5Wl2KWwVdz+cff98rniYw9zbSi392CcsbtvBafC2Qv/+PsOpbj
1rXtF7EKgQGckuygplq2JAfZE5Z9AnPO/Pq3eEa6sNB41YOe9AAkN3YAdlgLrKurpaMYUMQhGa3H
naKucghSJ6PDu6Cc0+1LU3JLc6BTrS7F0HEam6F1UUgZndYbLVTH8lFT51Ytzf7Xhdimm6cLWmre
usEIzBlw+qMufaewbpnCbbAjq12b1XyxXTBRcrMGt2MxTmFkjY6Xm5bOiyg+QZ43t4qcdBvt1gew
L3lGvp0iMmuSHQqVlPkj650Le6CwqbH+bMZnlnxtDE1M+LiVSViSL6qABQaMaAh+WuwDtV4S8Wx1
w2mcQ+r666JDpVRsgtyXRSO3Zitx4pCw/Jj0xhHwQ7E3drU3x5UOG0z1kP0b38WhpGvdiMc93Fp+
HPlxxSjG5IT4Qo1vU2yD3I+FAigFpZ4dh1u2Ps65+VzHxoFx3S4rFEjuyQIHS5xFnYGMWR02Vjjq
Dqeq197/fyeWsTKjNBcRkof8r4wHZUc9JIVuh07V2vu3vFvbjEApv1Qu3pn1z/PqpF7Ofue2Hdxe
XiUSyeNQzAKtK7iewmpD27Nh90PgdO12vL266uUlp0OSeWQZBWlvK6rNm9fyzbJIHrZZU2neX/UE
6ejucouWm4n7Ncvs2evt9KFYbeGRXlc/UAlIMt9iGYZJ8DS6THP5zSzo14hFmnS2Yuk/u7EaBCrk
KB94uwVd3wWWlR1uC161tGSo3eqIPko4tjWacw+UTqM3t819PV5ChqxJqQne2j1MNWkVHc2ki5+i
qdRVEFWZK7kliyQgkxFD7l7Y8KvNmbemlzYWQb5Ofs8Ziq6/3ObRnO9MdMsgNuNoLwRjrNZLb8Qb
4lWXYQSMZgCu4jYIYNd50QUw1UVc7teaaUvBv1m7F6OMTvX4mFt9YKMLyXB3INfaNxr0QtrnzO1g
5XdBRDEhd3FVa9RXa7FaL50xeAup/arQpZAV1ie3bJUtMcYkAlRWvkTHfB681TQeHdPQaLFqecm4
Nwc5EUfU0QVZtBPoCi49yY6N0OW4PoxmQNaXaj7r5PAB2fX8PK+gz4uzYecXbBsvoWw6dEtf35M0
wnMkY0RX2xgVrpWdm2SClOgj0+7tntT64/aGpaVkl2NNmVHPdnYe2/ITIIjRkpCzny33jSz2nCj9
67Y72d/0o8fsEnwXhPjkDCLaMha6oBemKOkz8onnU+2Z+RfLJh6G4jX+/EPHhQ/aVeHdk3CK2fhi
uglm1ecvM+rkAVs23dVJ9Rn7Q98t3nR2sjilSM5ZK14i0WY+2mHRY7tQ3x5zEjQlfTGc8nxbaKpP
kUJrlzHHjUSUnLsVg9p260ynfDO5RlAq5ZVCazMB1Ns24vQ8LPZFDIUfzdl30xWHmq73XBmwF5L5
sSXrjGZ1knNuJZHHreqyjKUuhnzsC7G6FFg7M0+jZbGTM3IAmPRZys90SWav5oYHGt9vbta6XoZO
Eq8RVUBy9jaYzufbO7Mb+AfqLCe3Db5U8VSQ+Jy2gwe00qSZw8EFw8bV3GIvbzuPCh1ck0IL5Gw3
t6LOxexUfE5YHb2wuRPfk9YYNFUehRbIA8Dm1GEkwjWxRajyeGu2HdKIrl5ZZH4xNP5tcak+QbJ+
tyx5ZWRLch6iejuYmJd4iN1Bl8L80MmDeUSyeEDU8dFlQ3rOku5zW9jBVo1fmvvQcbD8/lHvbH5M
52wwSJOcE1za1634xGLwB+f2PcdzLC8ZeW06trO38Zz7rngCCBr1FpH52dKSe65EeIBk53FlxFVe
QDyMpp/GbT1spRWuhQ6wTOES5dS3jUPh0IksAYbb5rGk8zbKwgVVKlqc0BfvbWOm0SLVPkv27rgx
jwnJQHhml9d4xBx5ZuSexdP7vJWcCkczlYjJyKFHlAnPqTDb4Ga6Vh+FCci58NwwRjJmJIWdAQG6
if8q0rsAiMkfs8ANXzBrQx0a2tRy/NYaF7/odG2/CqHL+e4tXiIUOF3g7setZ67Vc24mJzPVwcyr
xCLZbjaUq9j6AeD4ceQb7fjN4Nnzbaej8Gzy/G9bZmYx2QmYLQgGhFxR/tODMDWwhe0bRqQ5mSm0
X05+u/FgDznDQ4D6+Gng5bnDOdZIwVBoIeu5oT5epRpP/XHaFvssGbK5VVOUlyVwTkj1b1s0z2I5
T0nzAAyHQxsN1yrqznNNv0d8PqHS9QbsjsNtUX6cscajpUAOtGWrjOaJhtwwHyqgcq6TfaUOmKmL
60a+iqz2aJ28FXmMid7Hah380kw94y7mDTxesvxhayZjBkZfOPUxCBqMGggyUbrd5yDldPy2MaTc
zZoChCv+x6nFg9WBQqlp/rktPIUeytn2xEGCpOANDVMn/3cBc3SCgSFPFG2Q2iK4/QzFeUTOtY84
lWYuKQC2Y1qTX6bUX5P1xNvqdY1jj63tw1CkT+akOwcrvII8SQyOtDhvOR3AGvO1Tp2DyL6mlW5Q
S3El+SMDP5tDOxQCENn1580evRaIPvn8bc7/tbLft+WlcDtyEr4z0Ufh7vDhdnla8muta35XuAMZ
Lz8yCdpcdxMdZhQMVmFfO4zSenaJKk/PcK3llR09GkX/477vkFyCS/vW5Ik5YF5ied0oxiu5TQxN
vFXtg2T0o9EWIqnYEFq2m3lmaXsitZ+cJvXihZ2L9c64Lue37WxyuqnlQwhAhS57IyOYKe8CESGu
nNQWlDtr10BAm3MeSch0OqowAHm82GbdktoVjHotwapNydIE4NmjD9Dcu/p38erSzbxewYs81tYQ
FtZh4p8ICAITzfVFsbN/pLEXpy52WKuwTL/zckJcvyzWxRpHv3fvi77yYDHCul02bN9UB3czw/CM
KfMW9sNadKzXChuW54t5R9Yka+Am3P4wL291+/0um5JHi7u1FpQ1kHuS1N4wOB5HBfa+pSVznewp
NzE9O4QjuyBgd0xzh1CJQrJUw6yWiqDDMNxGcWBjcojL7XTfK0uhd4sA/Z9beOVtZWfXWl9cRjSn
CsVby9lrCrrFGkdWBJH5e+V+nnT88Kp1d+f87sIWi7ZNzA3rYjY8G/5hqabFSpVwkLPWIykct0wr
CrZW92zn3VsxTKdprR7a3PCTqP8cNfPBNaInu0x6rxTt+a49kNPZIF1rnNaAs5nSZvYsu6aeRZYv
txdX+AI5eR27Te4MrhjCgSceTnVreqrn7/MArFYdVZ/qEftGvdsQq2XbRF0GdNDm89ADQpw/5YAZ
m1FZnP6+/RWqPZdu0e628qxl+IqJ/OUso2dpb52qlSWbFWAdqnIDL2873Q/KSl/MXCcYxdFQhlwH
1A6YTStnCE1mHa2q+7Q2yOVvduulgLf2botG9RDJgjOT1DOx8AHDFDaA6OKpn7undvz39vIK+cgT
xXaVzHa8ukPYuunkc2dAiaBwNJqvCLPySPE4Nk3XCgioXWrP7cygi9+ystZc+BWnZnmYeKFiy5kx
0rAdhm/U4UHck8s8t0FMAarFfmbGENhUh8ugsAJ5pjjZ0tnE/CINR4c8uyQJJpM8TX33KniHk1Wj
cdgqke3/vzO2rk63MclhCYv5V2Z+crvfJNKEGdUNVJ4vttyMFWPT0lCs9aFm9QNBgoe7ReAuMcga
nLelW46myTF17J4wcHQe5kmjxSo1kww8b1hndg20mA6UeDm3frC00R21VFsj2biFKk4Oqi7jNAHT
sh9/ViI9GpF7WH4KRweHonqGFKM7tPU5xoJnVHl1ygHUxoXPLX600U1TUN30lHKLJGuPajPJVnMb
w4yD7dk8JIF4yH7b1Ksf6OH/0ZCnuOnIc8llzqMNd+YxBHz778L52RHy2IyosZaGv83uw4pM/F0O
Rp5UTiYeZ1uJJxVT9a8Z9f9Grub2pDAVeVR5ZHPuLMA+D0vghmdpYLuuH5sa16Vwu/Ks8lT33DKm
dQw3Nz4PIp4OrEnfoqlFu2Ks8b2qD5BsPbNGViYEomHmMbZeo+bZ2t5uS1219G6H79xIPMZIqSds
DCf7b3QbeTQ/bOPh9toKW5bHk3lJu76xkT2gfPCB0H8grnGnskiWjOsXCBMt3FlZLmDC2SnvdcdK
lUQkAxYo8qHsihtNOaXnpBCHpRTHrtEhcyiC0X+9DO8ELgpqr0hZ4sLUvpHoKSm/2PXXbPzFQEVa
hmJ5uUv28nhyO3FmlehJCZPGMZqwYNVsP1AkwObgvgfsDuPdd9RbkrTJvrlD0exervpWcefLfWvv
vvXd2hvvV3R8QkbY2dG3LGf2bEY00U2xv/IMcZPEJG5LvHg9pWG0Ec81t0fwEWmUXrX8/v+7d7fm
uW5AtIXrfNP7q2GdgXXsrehFvC0a1fKSvc5dbzVJv8GmOjj+tjhFxhTgcRpvplpeCr8bX/lMF6jN
2qTnNImeRGY9LHGtSUiolpfM1mqWIl9ilAFIL34sC1jImh5N5F2+ZPcdi2TofTd2jQGI8GCZrZAg
XVE0/s/36IbAFC6NSGG3MNMsWglIAy23O21O9soH9Mrc3trdcv4sNgsZfd/ITKObsqwL+9YOGjTD
Zit+bnmoBuYXa+kRoWtO/ngf/pg0rroxLrMZedGIR8eJd/7KsvO86ICgVctL9ksAENQwsx5C4L0e
xp4cF1adG8E0NvDxJvwxcOwKdBuYVteHbTKfpra5ElfHBv/x6U3IePzdjMYLowaPyeB6hJhBmfYH
vgynFYkW8y7EP4Kq+/+6CLtpici7ZgjT/mWuPrvR6HUkPgKvGPMrumuIIovxB8SDuyDhOmcFiO3n
3AfJwDUDaNlEfnPHDNLsBV7kilkdb3K/pRhjuq3CHx+GhCvZd422j26sYrgPU4TTMl/q1HhoFvup
rXV9PyrdksPzxN2+no39nj4eAHJ1GHh/oM1wvP0FKt2SDJzUPBoMy+zDmKy25TErAcwbXy3zetf6
citZKrICnXXIZs4jrb2Ep4k315q1FaKR28fmxa6dLSuG0AVyuZW6PyaBKpoV/XX71RWbK7eQrXNs
rluK5Y3OBYyA8Ko6uSSF6fN4vU/6Yn/0u+CZW2Lcqsyur8BvCEfhHpNVh/SoEs7+/7ulN4S1bCUx
DyuzONJlPDqAoJrX7XBbOAq9EZJNj9nSG6CVYGGW40Qxr57baurBKrFLIbnu5yg3soKH1jY+CkHA
QZ4+Gonpu2mqMVvVy0tmW4x1W6PziIOsdn5y5/4SCd1woGppyVwta3Lstk55mA4tULOq2J/m/N73
loxVDKChG/qch12fXbuRAuxRl8JXXLCF3PqVUxK1NF7rq3sGGU50Kg/1yQ6GHb/W8puTjnRKoZZy
15eRC6c0pgUab/5VFG+zmXldFN+3r3LTlzOSErTS6RjW3fDVSsprF1NNDFZopUz1gHi4Jc00oCJZ
Gp/apDvSpn9y+m99LTQWpZLM/v87g8Vgdl9U7gDJtNcS8yPtj9Z+vm2sqpeXjJUAZXN2mh7pRsup
vY2tGBJyrq0RnXG+9m8/Q6H4cr9XNGwbJsySMew6tEn0WQ64gGS565Qr5F4vq7UYOlOn+upk9QXl
SX9c+KeivTMIyr1eQ4ImZDE19XWqPwEjXov5ozhdyVQPmLMfhrqBPq4FPadmuE15YCeZ35k/LK3S
KzZXbu9yshVA3Cs00wAjFMscX1Tgtd36J9fQ8WQpTupykxepAenYbTGSJmw4LHbn12t3sJpvTnoW
w7fKuuu2JOT5ZlblOaYA4Bva+tuUeIT/JXQIkgrtlNu9KpNuUxrF9RV41ltzmCeNYqpOnfJgM8cJ
YbK4UV0tINwDDMLbwubsYEi4OenKZP/lHj+4KMkdX6SHy183PIOBFIMd0oNx6I+tnxytFxNg+vax
uxY++A0PzenOG43c/7VNTpJR0H9dC1wrG/NsJo0/JHdduoXc8AXKDStxKIW5za9b02H04rrGP+5y
Q3JHF9/RqmaBtQEpvs/73QUoTP4YnO7GPC1FjvDY1J8W863QJbYViik3aaUIIyla0OrrMFQOgB9L
5pnC0hXiVKvvBv0upjCaUzezRXUF5O6aH4U43paywrHJfVlTYSZ21UIaZK08tnh5+mQJDN8fa11N
RhEN5U6sNKvWBCOj9TWNAIKbnGLrd5fp4HZVYpFCbd8nAvlUiCUnlceHX1p+AdXC+//v5C3yzeKT
G1XXjA8Hy8C0yXbPHC4RcgfWigllE4P71bVZOm8m5wU0FETcZ5CWdB7eGC5pXYnF0+GYYWHUBgVI
BW7rimonpRNxU7nJWjpudZ2dV1IGlfnTuAvlH0KRzsObYTgpbbv6yutPzL3mTXDXK8vdVS7jTYFp
JQgbaRFQhccJqO3nw+3FFToit1hZY2HGRQ9hl8hGZF18SEddOuK/SsMHkULurTKGxVgBklpdC1yE
n8WlP0VBQjyQdODId8ou9e+7kKSR4NpPI+80vQNloMgGp7p26Vfb9GIHWVONc1EJSLLO0R7mrQDc
z9WE5a+HWYeWrFBEubEKI4V1hRn/6tpWT1HtD+Ip1yEOKgUvXVpTEq9lao48ZCQCQSxP6NPYsNnP
R7RJore/8PKhJp65ZD+nlj7XJLmk+dj4zI4WP+m03NAq2UmWPJR5QuYKCpCJErD3UVAAnPA+vZXs
GBjZSVUJiG+blmPWxIdu1Y1yfEz7BW2SDDkDvd2EPFR1FV/XS/NA37YgR4nX9ftjBujANwy7ncf7
nJ3cnpX2Ii/RNY9Ivn0GClPXP87ufZr7B8XDuBXZPEH61eRcoW6+QydNVkShvHKPVi4YZ0aEt3bY
v0v2pW6fm/rl9saqlpZMmUcjdQy0imB+sXktUvYMNKYz7roaoaiW3/9/5ymMlaHU7WBv+zh7HfLV
H0X0Oka6o4jK9OTRYfSqAVaZ7p4oKH9Zx/aUBND55bL59pGE9kv+/baYFKYlTwsPYmjNrtoPDeOj
JV5bHbueal3JZDnKZ2tEoTSMvy04/6ETebU1rX37Fn4QD+RGLGdmvCZii04bTg1TfKLDmVrIqN3F
KU2EDDwSW3GdJ61VXXHUIfbjamkyu4rzpdx8he7XrUORDJndFJj56Avs+zYcKEJYCpiWO48PchdW
zmbHbRsTgcZ93dZz02lSIQqpy/1X7YL74GghwoMD0GfA6VjhzrYnTO/d1kSFRckdV0WdrUVhIBsy
g7d3noRXzzSYoiS4b3nJYDd7KRgot3Cl5X+txsvWvWyjRh8Vui43WmXZlHb1sC+d/XJG98HRNgip
ZCIFYODNunZvLbDOcvOb5hLbvwed71Xtp2Sho0tIl5m0ug6Ar2qTK83/bUFEMR1uy1slFCmwrmPW
Vy5DbiK2SMBHE+TsriZmq6QixdWC1BaNN7x5JX4V8SMiuKd9bZXjlVulFqdpDLrhvbu36sHwqFd/
df209krAJyYHN9juSwvJjVJWQ8BFseAjnKrxzPQqSlS6B42tKoQv90qtAx+qsUJ0aiy0CaMhaNFB
w6tW3rXpXdyrrXSoshord3E45K+Djg1IKXfJPoFuTeei2RAwnqcgPtOzCOhTd0Ax9ZAd4sDQnDhU
77///+79V9s2l9LlkExuPax14W1i0rh3hUH992XvlrbnuthWt0U3Uzk8b9N8tVp+QH79mPFY8wjV
20s2a8Yln7oO0Xoin9f8d25o8ksKi/ovD/j+1VNnq4wEuzpFvxbjrSafl/Xtth9QlWDkVimgjxj5
YuCdjXP0vJPfNqF43XwS7Nuqg+ZWyF5ulBKTa1S0TJAgq5+i5jg0oPYbT2txF7ELETKVw8amqOoo
XDwpDmb3sOhKAIoNlZkWhLWZZZzhmCeyxQNZwbRpiiOqhSU7TRyz6OcZC9esuVjC8Qt+X3OOkCkW
spkkhrtfmYQ1ndHvcqg2xDxbh66levP9/3e6OExOzkYGfQGQgt/Wkz/PeXBbF1VLy+EUyY+N7Yfq
xv63iq+8+3p7XYX5EMksx6lumA0o/hAUlke7+7ucmzN6SO8Ld3IzlFPxGPDk0G3XesEliVmYj650
d3yV4UixtO/s1dk6nNPL/LWOP43GpSBf5/Quv+LIzVBFFCccPFTVla7HwnkmLMiopgHw4710/qBZ
WIuU5za0MK6jv+ORDR5sSXOg+3g/HZlqYUi3ZaHR7k2ccAAXginObNKVuxUO0ZGZFmbLIHW9YvXh
OB62ACVpPz+Zr+xYH+OjblRf9Qn7/++syFlbAaJ3G+JZflbjU7w+kft6pR258anMq2Ym+5VxZCCr
jMOkQwUNVMi6SVbVzkpWus6A+q9HWCmA6h7GLAmLTGP/HzMcEkfubEpal0X17m7ZafxGAx4C6RxV
y0P0+giY/AMZPLRM9LpmFcWZxpHZHEorzoc+gqTcM7P+6z5IjuIL+YRy42F+aE6O5rs+NmLHlYw4
X9BaQhd8ljWt/rI4563jB3syPJvcN9vjyB1P0wYAnXVbkScb3hp39Io28dL52z3+05FbnhIL7LMJ
wdWSc/vQd8RvpihA+VdzGlaIR255cqhpFJRjG4xS+Ll9LNpTFTPPde5zRXK/UzSkBqilcHO119PY
PUyj5rSnsGEZHCufedknAEK/ivpvUxwy94lFx9sSV9iY3OhUZ1PfTisKdEaWBBWrArro4vfHWQ5H
ZnAgUzy2GejKr1yc2uwz5pu8OLqghXRwdHd51dtL8Ra5YAumjLdPyiPKoUCHvy0VRd3bkSGwMifL
TFFDU5IHccKE2WW41A8A5wvi4L75eUfGwRoc2g7dCmVJ4l/AUOy7t143IafyN3K3U50A+SiNYUf5
N0zgxee9UAIQxdrjF+6XQRrc6XDkfqfKzLa0YtEaunHYpJ+o+72kAInn95x4KJcrYDRaqZXFhF6M
5EVUj0v1d5HrCncf6g7Y3dz/DYzzFg8d71x6YUt3XGnyKVl0bROqpaW6NLeyZbGSnF6qJaRlWOWH
22r5oR/AK++W9i6W25HJljKCOCr73CMZsX7udVgxqqV3l/luabG3JE4tXrlsnno0N4FxiHFd16Bq
8f3/d4vXSRrlyUrpJTbIT5FjJmll32bMnd4Wy8fqDrns+/Bu/YT3aM/qLHJhJ3rkQXuCOQ1Q+Dlg
QXKhmacFtFc+SjqTLLzr5iYu6GV7HYLoNCId77zMP9inGVy25LzpNP+/DM0fuW18k+Tassw2pqjE
Nw0B8ZnfA+9dPJTPxlMan6PzeiRBHhSoIM7gnzrcluOH4RGPlDJ1WZyIxlgG6MBoBzMhBzEvf8fl
l9oCKtDtR6gsQzqg1KRdgeJik7DPvyNrZOva83aj/UBactXLrm3hUKufw3r5VaCYtjz3oPTIH5jx
iGrDfSATlMsVME6GdGyJQy5pUp6SBqCB4zxqrkgq1ZJrYAWdwaDSYMe319VvHsYTapBn8jr5xqk4
xEf+cHsLlM+RTD1qQAcFQgxysV6LL3tFSQRFSJ/pxT7mx+zENAROCqOXEQrsxug7lFSwbFyci7r1
Gzpd3FE3eKdaXrL5SuD6keaMXkjVntP4O5CffpHWPN0pJMnOy74teTrCH5onfiwPybH4XhoeP61B
fZzPycnV4WGqvkOy8zKmYOYCyexlLroTH8avbpH4HKNatz/kw0MYNFayaRt4l8VUuG04o8W8bEdv
rb+iT/MgBiQ872pMxkMkqy64CapNAmHl4MAoH7XTXwpvIdfJaBrHRjLB2cYA6iFdfHLKVuPrFGKX
i2NJzHjl2D29YBLrK2t6460zuidclhdN6kDhTOUqWeIuxJrA/Hrp6vbB2eYr7jWBkVdBH7eavVWJ
RzLkIk0MU0y7IQvuxfGvXNyplGyX2ruAatrNMo27i2jpeTYtr49P7mBpwrXqtSXL7bZ26iwTp4F5
TRIAsGBiv2ZZolldJXfJcAfezrBcrL6yZ0FjEKO8Vu3L3OtILxQGxSR7ZQVoTpMCiuMUfWAllrcY
yHmMpXVMt/JHKwYdsd5+WPwgpDHJcoGhMVVOT9dLUfxcxLURP2j1ZFhf4gYTDF9vewfVVkiGy9q+
LkwOA8vmKjQBhzxld1WeKJfLZ+jaruYsg0+wNvrbtrqLteg6hhVbLFfMeDdbiQkwu7PTzd+zoTkv
afupSa3nYszvMy25biYqh1aOBQOw29VDd/UOTqs5An2MygjJSGZLa8sVa2bvJzv6Rg7FkTkHOxgD
81gekWMcfKBY3FPkwqMkO54axpI6gRMiC2ZQGXlE0U6z9McpNKwtmTGL5qSOa3zG7O8H1MTPPs1j
YMVefB0822P4mm5+iINFcz5S7bpk2MxNeJk3UChGLT+xDkT8a7S/e90lQmEK/yVp37m8frNtjJDg
aMfnjJ0WMnwXRNtzoFpcsmXbSMdZdJDVtoQ9+Raz++xXLqk5YzwlEcW6NFkPWTGemlQ3Oqt4ZbmQ
RjC1DPrNjV5cAw2QfMi555hTrfHSuwJ+4NzkMho33JrUGZlCYjyWRWDU3/q7ulsplytpM1htiZlw
OOi6BP7hZLuBsNefprPcxXiIJ0gG3G6DUYgOTxjzsxD/TNWv295YEVrkeloKSOY8Jg29RFN0bAXx
aMUfEWr8voxCkOlqspQq2UuGi0vMXPSLvV7aKnuoTfa9qMZPrM81rdwflzUgHslQzTzqwMXZTSEG
eY+23566MH1cj//h2Ph3Hq/kSltXGxS4QvAGBRUvy9IfALsYZGtyKiJ2vL0dCocjl9s6sE4Zps3X
i8U+D/QXirLW8rANumqeysCk2LtRjFA2nE5hHL0mPfPn+i7IE8rkYhsAq+1R5HwKU3Juq0cnvra9
Ji4qLo/sj2obuPvAlAC+zOXIj+0FtBxn66d14vtwjj9e+Ofbsv9YOEwuvCVOCeBtsdJLCvmjnfUA
YNm7XA+Tq27VNEZGOlvrxbaqIEVtYW6To6Htd/zYupgMObDQvLDGtkOOjrf2iSepdS0LCzBoIrrP
NTO57hYPpVu4PfyEC8IpA4i1ifHvbbF/nPeG6ki2y1pRkniEawNhyROg2s/b8+bT/1LG951JmFx6
W5YYDbkrNAgdD0GO2ZR10Q2+qGQvh9liyq0CFapQVM0a9HYpDuu01p7j5jo8GJViSlbrNG5t9zGb
QjM/k+U06QA7FV6TyXU1w+3aIt/fHaSr8Xk8lX7uD7hd+Pux0A1czbHtY6fG5ApbZW7dUAtscMZi
L8mOafItjk9J9O22AqmW30Pbu1NUWSBxMtktsjIziIHSv90WJEpt+sOJ6df7nrA/+d0TmlXEy9Ig
rbTO1iEFnlA/Duibc2zPaFNdwlqxy3LBbXPSiBOgCl3MIfVHtwUy/71L74989/5zIhxk+uD2q4RM
Xt0736d21SViPj5BgPPpfxdfHUD9gxcESQdxTvufZgb1MR8xbeY31ct98pfuv1tlxVtUpNvF7n5P
6WGrL0763db1iagckFx4Q1bGQl0MydvqEUlvD2OgQYNs9x5fdF3dCi8hF96yAc1WguERU/ssitIr
k9OsG0VXrC0X3sYZxFgNhfevMRgzddfcnP1W1w+hWlwqK/VLazYmkKsvU/zCei9Of2oxNRUKL0ML
iK0SdrpCJqwMYhIausq1al3JWs0t6YeUI0sbu+URneOeXYt7iuKUyfwxcdTmZDUgjZmJzwLJ07K1
X1l3F8wxlpfslGS1S4zCnMJ2bB4mEf1jxlybAtjt8c/rD/sDTaB3eFkzvHt/mAKkAAJQwPnRsfDa
hxK9P9pU/26UHz1HMlZMbfXUnoAgW8dHu3yK59IziirIRTiWqPHh1FlOJ2LtTIGfeh2oryqUyXgD
I42NdqL4uuJtCPZChpi9yaMvw7/mkZ21EDAq3ZJCcT90tMlc6BaSAVF1nO8rhTIZcWB10EyW7TYs
cCed3J82atuzlq9V5eFktIFuWmjRtTC1GaNgpl8Ey5k81A8ijINIc8RVSEZGGgDcwzJZcYUYWZ44
/zlqobRVC0vmTG3XccoI+cLZnw8mipLxgWUBsM0WHBIjr/OjJ8M43Q40qmftXvBdoCym3mqHFNtr
0X/TmhxTV5chUK28//9uZYPH3M3q3fp24pMYRcP8rvZgymRggWxbUqeuIfnUGg9RiltpEdwnDsmU
yWyPmFqxtgvtHixzPk7kLrZFvLN0agaJldsRF2c2s4i9pgl6BnAKHTTdx1lsJnPAzE0TDdyIGiDs
5dXQ+hbrjKnz0sx0nkFbRnxAftNPZVFtJeBbVuBz3iUuuVXCcsCkYu+5FKC/WwDMMYXXNpgjur26
4pgrjwfTttow2DbRC52+50sQ2aaf/kWLl9urK+K8TMLQONRGcQqF4LZHfvM76YLKuVMskuqDiWhy
k36ewjJKqmOfrPFhaRvN3UJx+pQpGLYiNbuBcXJZxavj/GPYFRq+rtR8jlAmuS0aleAlK+h5NhSd
lZKL2XxLDJ/bXzInXPO326srUvNM7oCYOC3naN/XvQRffEn8/fxpc287lQ/tgwkXXX+//ahd4B9E
ZnkkuK9KI9sm9FpMY/aUAWpisHQyUqiP3AthbXM1kShG0r+8jH3vD//H2XvtSK4rTaNPJECUKHcr
U7ar/cyamRthzFqiDOX90/+h2ecA/bGLRaBuGw0WlWQmk8nIiPohM4hiASTzFgk96qKZ1hhUwCdj
cSFf88tb7PvivSi4BFhTa2p87M511z4wvQDCqVfsekkQEvk87CyGEFWLqMzKLjTb2o+HS1+eEus1
tn+7qm5UmWmEw9F1ydrmxMHNSDf+yfWvkzsrqmGSFRWllbou9vQ0RuzPSg1cB92RTyxy9LsIa4gh
yirpADU5c4cN0/deWJnjTjfbyLZUj8mSsCBye8Tg+u1H0Omd1ortRhuE3cX8PiZ2qKPfELxjigd3
mfmF0GDZbmK0DepKXRM/eAu7DON0Xz5lCSekzVPwIrogO1niIaqheWtQFdGgzDhCEss61O+yNMez
E2dfsxFL7NaPrZedhtQ+V2WtunJItpCIdswKpxxHHdap4n8c56WLT4OtuIhJDC8yfuQti8eEY9+3
xfjcVel+zVQiqn8fsq6ESRFwtbDCtOssn850Pz7wKD6SvbGzD0lY3Le0IugqGwsIeRDowDrDeWaX
Ojncju+S51FDVH8xGq0lbMXA69O6WyI7ALcVHknBboWLHn1yceXy9YMKhys7uUS0Fa95lcQzfs7y
00eP+e2RR/PZfo8bvCyDKeAw+KPiIVay3iIjgV6NYw2z4ZjPvWApkpe1SRVPU7Kht/vyh8y8GPpi
NY1qOiesL1Pfywn7UwEoqhhe4gSibHlsealbGsgekrUOydi9de0QDvOoQtZt8eDabhXihOZZrG+d
eD0NyP7XqX2m1A00XAHoPEW6XZy0JQkXu3wqYv2bbg2vt/eaJCkS4VdlvlhdnTH9lLWHxd5N/feJ
vupgHrs9vGRRRBRW3SzdxOuBnOYqCdZqDnvoUtweWrIgIgrLhLpQbSyFfo7Lr+OfKj3PheIVUjbp
Ld5+3El2aVvjhDr90qUV9n46N4GTrr1KfVJW5BBfsLW2Tu2kziAgveFzf3ZIFI2j/USC1u+/mApX
k9hHfMu2vCWGMilO5gFXs2q6dO3kz6pKrmxwIV+pKjKC9H+dznoT9MN/ZrKzhpfb6yo51cSX7Dye
Yt516IMs6vptgByFAQJgB/SQvNaDshgVr5HedX/Tt8X/uMiV0a5ag5dm/RSDDCrfm3u6K053UekQ
Q3zILvk8AIw5IKPgnY8nebddAmP877aJJBtUfMAeNWIXQGfiCgklP8vOI/hZeN/QQhjiFekrO4FZ
wEYbadsziakitZdZXEhXWiNBf1aBocEshMLeeBh23bHfd6pTcwv0nyMoEZ+uCQHOJBkwPt1Xh3UH
0egzGM9PQ6iH415TFsiub30ivmIvXR1PFPiTk4XgbI/kKzcX38wG1UEgG1+IPi39/83Uh1NEwuP/
njHSYA3M4LHdeyFXnGjXbzZEfMxuCHj5FwP2aifwc9Kz2+9K91FP/rCVhk5mK9ZFcsKIlCyraTE3
SWEvh/DQhRxZVsfHua6CylVJVciQBSLm1MHdjLReO53J2xha3/53986Dygw2KBnq19Ft75B9ixA0
UjulnVcB6KVXwDQtTu8ExgyWGTYu/wHxrzh/ru8AwxAyGb0u1wbwXBQqevfMvAWtUePJKqzdfR8h
XHbiYmpam7broQDFdASuOvLianXxYmcNNBT47CoOaEmUEkGo9bx2np7jAWEtdgkJqQqEIRtXiCM2
ZblBKfo1+vbI4vNYK+wiMbuIOuWoLhorGtlPo7vu9dQ7NqOD+ya9b++IyNOZO8xZin4618M+A7Bp
RGYx+wlVZRWSvSnCTrkVzw5EePpzXOxd22/r/fQ8qSDvkkNZxJ3acepA0RWTt923tH3kLOLZPi2f
CPv39qaUGX/7+4fjuLaZl1rmANFR8xVP8el4yIjijikzjOC0iWVQdy6Qg9oUZ868hMyenumQBNy1
w9uzl2zJv3Hpw+zXxRxJ4mL2cfmn8xLfY4pQ8Hd3fD7UjL8p5IeRlzI1ISiAIG29bQTHY0hxEUyi
fO8E0247EtqtU81vlW3gstvg37enD7+YEc3KnQbJ6fISv/THDmiS9hwfbJ890h3oVpQvjDKjCX68
1itysC3VGMwXUv1ZSsWBc/1cM0T0aZ0QmukUia8x/YKuDYPyXh8/T32wJFY4qoDk12dPRKxWPVQz
Lv+tfu67o0dPjooASDbu9vcP5k8KHbxLNhLH0tQCiGD4g9Eo6hWSvkAiIrRmAESXqobF7Uv2bu46
vwjzfRrxoPf7aI3Yoxn0Afip3m97heS5Enqv//dbmKMXSUwLVGBqKBPyiO+XzCfsLywpjlR5zPW8
kogECWmVlxSEeFvet3Ur9wdrT6J2r3oNuh4+iMiLMCVmlU8NPiIBoXNW+1bi+UZ3KFPFRURyGyQi
eqt3KSrME34gO7bHcjee2S+y13dGuBysY/LP7bWQbCsRu9UtdcPGaXs5Nr/z8ondRb5MiEiLAB3N
tDc4imwreJL8nCZHyzFa305V/dDXCVDxC9u6fHCIOi51kL9geTPtMg6Plo334yb15/hg0ch1ntPm
h1fsW6P0yXJItJ/QvvXn+stts10/logI5tK42aV1j8/Lxy90PrX111jVJihbEcHRWQwF435EVXWK
H+n0Nle721O+flQTEce18iotG4ginjW0FvVfmnW/DC+d+6VbX2//gHTDCm7N64wUTYUQVTzghvKw
HszHMSh/blooRaDyaumvCDfR3gHhFxCZAGReIM27Ww8aKG/5EV1ZQaq8zF0XEMDuEg6hJY9rr0zx
Lca+3c07+5Q+8lcSpqDYtRAY84A+rf/Ryq/gjeT5tgElAUsEellZUdZNjt/MjvEeDn+oI23f71Wl
B8ltiIjECoTnPCsmjG+PRpCxR7yd+y09pNM5dafA9J7RqDWhkDg8aStCmq0q9sm+S7i5DutUeXTb
0cAQHvNTf5h2dNfvHcXNWLKxRZ2ZwoOKspklqCXaA8AGBMQ7BA9m2kp8cFYE5nrfmxYR0WFa5/SL
HcN+JHnNLT/p9/fRshMiIsNaWtVJ42Fo03xwyudVpZXwlyb0c54I5er/GyWTxkkGz8PjvFH9LrTA
Hle/baNKf0+Abs3J++ztO2fnNs9m1/i0c3dzPPmNUUPS7neWv3HtUPevLL9MXMefe39KH5q7eGLw
0UK8qIq8SqHmNZ49q97npXtoJhUngHSvC1Ei1Y2Ypd2CPben+zl0dtlT9o+1d30j1PHUo0oCJMFa
lKsB8nmJ3cRpDmD1xcOjOxn7TjPu6x8DEur/Lp42dpzUDaBRdWunwD14P+pVVUyQzFyEjJGyY0VR
uw0aPw17D4zCA11cFt2OZLLBBY/PIG8+Tsusnyd9v66hQ/a3x7167OqmK+yYdcliGgOueknWCzQ0
Fv3fsVc89cqGFjYMKxjeh2qbX0jSIhhm856OPImK0f1939yFE2WtcXvqDYNfsunNnr7UI/crVTJ0
NQTq5qeToyNGnwH/eWmb/sdULKe2j1+dqfCtoQxmFc7/et6On9luVh9TLreHnBpakqHcM4Ybf8h6
qKHcY0bp7q7rE35C2DlJa4N3b8UKe+tzbqS+3rzdNv/VLYmBhXSRD5qVUYvwC5LGAXYx3F3ljHd1
JmP0bVd9sAykA5Zm6md+gZzJv5S5/3rZotjzsrXdPujD0GOVZJymWFtSX7I6tKaHtvqa/+6GP7cN
I9n44gmRDjNvHI3yy7CU4RS3Pjjbf2bMVNhdNrzgsu2YpGhacvgFDfp+VRzMrPP17p4SDswuOO2a
GovWWyP2vfV7pE8l5DrMh9z6cdsyV294GF3wWNbMGTd0bHcA4zMQFy3toR8PtGP+7fElphHD+wjI
H6RvBo4nuDyateGJFjpkQVTBUrJxxAjPm7r1FhLDlepmZ4+lv1L7wOZyZ02mbzqrIv2SfYXgsU1n
ldDyReBENrH8MGPLb9zvtw10/RTXTVGDrAfYvCE1VgDMS6hwdcHGl92FHsTCdH86qJQKZZ+w/f2D
izmQwa1KFz/jmu9u/Lt1Q1cFXJcNLXhvXKZ4n18wtJ58s+bXYnhtE4XjbkN8Su1gHCG1s+K2t4hl
ITB0p5ycISF42+qyKQsei5eMWc9nTHl2TptKFdkD7X/nlhcc1qsZb/MR4R01oHeNQjzcw9s/RL7v
m7rgsWmVNqVHYJLaxE1AL3yT7Afj512DizDFkmVJ6bgIlC35SmffXL+PqpuFJNKIOMWmcVNmlhha
77K9ZzgPqeV+G8GYRTL0VNw3fcFPXcBD62lFIC60U8cHoOQiy1NsRdn8hcO1bKuU6812uEKxGKeg
EXtBjF5zFe/T9eKzbopoRWN0E7NgSJ7Ab/G3/9t5Lf+pozHqH3W/DIogU2n2XK8v4Kc2d/sQDKBN
bf8vUWhDetr6aKwqzIM5yJ/LE6O+ikP3etEVvyO4b7/keaF7sNnysskgkof2bTxuUK40GCP3reIB
agtn97FSlL9lwVSULFuGdq2NFr639dDXz/lpBnM/SrxbOyie20EJoHhAvo6ww6cJXp4ti0eydZrP
WUf8cnnrJheCx+DyoNoDm7mfzRePmOgfZL9v721JKPzE6Wj2jjXRcT4XFipNKfVto1WEFNnHiChH
4vK+Mm18zLxkuzhvIl61l6oponppImt2Aghqh6XVvU+6islC8jki+nEcXdeuTPykM6K2XPYkCybT
er9tq+3yeOXYELsYvKVbmNfb8xk63aFVPAFf7PfptOuWPLCnxzFNoV7Jdrd/TGo9ITLYk8fzjlNI
iC75fs0rv2sfjQRyqIhARZNCjjkLvfXUTaXiF2W2E85yt2VO51TLjH5DPfWHlbT7GjmVIuGUfs/2
sx+iQ66lkFvlS/IALs4zc2M/9UbfiLOo9xLctKzAoebe7g+5mSqOY9kHCXFisCbm0TgB5e36aA1f
1vvUAT6RQRaJnmP3YtyMoed5r3wSlqQPYr8DbfqlALkjJIJQeu8LBE3yNMcqXV2ZNYQTfvIsq4UW
Kgj8Wbjyo6nC1kpmLTY49K1W5WuSgcbZcCO9fU5qFmkqyJ0kExcRx/WK5D4tMHifwp275sS06mgk
2kNmTYC7qN6EtwTtimeLuOMJIidVyZG4NZbv7mmUhVqgfU2OY2SEUDKNbru0ZAVEEDLt5tIrCH6l
9XYAQjix4nySrcD29w+e5eWpa/IaKwviP7+k3ZEUXkAWfX972rLhBcdldVtZLtu2pa2/kLI82YMZ
Gq2KIk5mFcFLvRZifEWLBMXKdw7dOyreFVk6IuKLtdz4/8pG26nNsaa66VN/Y6GtAZFL/7nPOsKJ
rfXIDp12W1QIFf720kOjQvvI7C44rGEPnjlvm9IuzwW9cPdIJ0VvmGRoEUScdqCaWz0kNACPcW3v
/ATB+21zSFZTxBDbZm6RAspyl6FJImjl7XmsapqQxAKRw3GsiE0Lr98KXCwoFxqMTv5W8sz1neJs
doMqB5MEAxFeh66ShtuujrrLbntir/bZr/Vl2s1REZX7UkVbJVuC7e8fnFb3Ft0kWgMNjnTcJUUR
DCCSH7y7oFe6KYqf1a2ZTHGOHNnVPYhep9kvtIBHpZI3T5ILiYg6m3tVTsmmYg+Nr9wGrbnhBjUf
o7JpA6td/Hz8ypX9o1vOcyU+izSPKedJ4pIJ8ZmjG9YOevvFcI5G/n5708pChQisA8bLK3hWQzYy
Gh9stIXwgB7ZT3bQD3GgK2AJshUX/Jk6Rkloio8Y2u5xzvmzydheg2Tf7Y+QeJ4ItmtQXRsJQUWP
zTTqxjKoki+3R5ZMXMTZAV+RzVWMOhW1vnXNj55c0ua+s+XvFe+DF5TZmBtljEmPgC8POw/c7yo0
gGTPiAA7p3ZyzmLUCIskP0ODKrC98qEz0BkPjqb7DLMZ7MPsnbUYOcqCEPllNDt1Mfne8qXfmZaq
RUa2ptvfP/xAujgzegKQM5PCcQ/EBaGST8zUVCysbHjh6B06o1k4xcIO3PYBv9p5uQp0LbP+Flw/
zhxkwaRJSnjsiudyWgQ9LUC2yw6zMi+RzV44eWMEzILoLZx2nYOVQTlkve/i8PcK82HyYFjPSoN3
uDhAswXNgCqJrqs4Ot0UcXSNNnO3NRBm8pLHQQZyWtuiXyf64k7Zrik70Icti6JoJTktxY4YYGw2
zlSclmtdrZGWssUf4vg82HbQ0Qbo50wPb3uBZKnFthg9G6mzpBqOGtZ/H9tqbxbPk9bjTvft9g/I
6i8ixWMHGiVaW6jHO8zvQ3cPKrSzBmt9+R8fV7JTye7KPkVwaNZtPUQEC98bhbtn1kPZTS0Wqut9
LVG9sEv2rdgnM6bj0gx9BVmgucseF09rn/JFhX2TDS649DKvNnMY0oolPzhsZ2iKRZacAWKDzOow
c810b3vRebBr6g9asNRvt9dXNmfRkeuYgfIHy8tqPSLz8rvoBsXWkS2ocOayujR7jyFGuEV/YBDV
ae3qOVs1P7XjX/fM/hO/Y17OscMIMq2iO2jL5c4qw2dux5lPmdbMqDJQ5sfjm5JL9vpSfmJzLEyS
1hqIhy7NUofFSIMKXR2VzhVH+vXA84nRMW51aKZ6C6TrLMs5ev1CfZ45v4alNv1iJj+0cVC8Mso+
RPDWtvdqvbKx1/WqDTPTAPdZ+1ZUrkqTRvJq/4nacXWbqWoy/MCMm0C54/s2C/jDFG7QtfQueiD9
E8ljmWZrMi24btDC/QeEjyiUe6qaz/Xt/4ndkVHqgUN/Qs1n1mp/sY2QUwMynE7mW6YKQiFbBsF9
+QgWCgvPgBeH/onjr7h0+5rjKY4x2eCCAxtpQQy3QorVkZcmzf26QKPzy23PlYwtwoSZNoKmPBkQ
HFoOVrFx9KLEswFPs11VPVr2E1sm8CGTyAuG9e2xuNXoNBFlWRmxanivKvfr7W+4HjsNES2Mandp
1WUJXWS6rOBGn9aATsWdg2/b6sPsTac2m570kBR0g0Xba2R3e9Iyq2x//zBuupTeioWFap07naEA
HrhV9thp99V9DVFFDXLlS1xNmDZvn9cqP9lEJYcss7Zwumrd4piWC2unOTjux/GSTM+3TSIbWciX
y9WqGdG391c+/aoL/m449+Ubhkji2KyxNbbb6+u8xXnXDN2kvs87RayvU/O+7emI2m8d70fbOszm
fCSt6iiR7BMRnFVZc9b0A4ZPswPhqA5+01Q66LKhRcfkHtMYRWS0uiVw3SY0ehZNDQ9vL6ds+O1w
/LDDbfT8tJBYxfCQk6u/sOpfh7/eHnpzvs+1EEOEY1Vxlw6kQ0l8Lqdjuf7pC+dY25D8HLzo9i/I
Jr/9/cPk0ZXBq2qG2WsNxELfWH507pK40D/xOC5lsnoAjSD38Lqgdr3ITlXsBRIPEtFYNupRtLMp
ytSp+V2vNkZFV8XELBtb8M6itKqZWchp+tzapw1UFvq72GxgEeH0JFXqkKrAYxJH/E7cIrJiVc4u
m7Vwds68LKoRl6dLkuYhHCls6V0Z+ydSxp5V5Uy6uLgU7oGmD7lKpFIyYxF41c4juOEG3DI6C8wE
VR84y8/be1o2suCQg2EVupbjjlEZ4wlpdTTnKg0aY7PnFY8UsVa8SdJhcZrpXM5W2DX/2Y0TLfYQ
OfbrlNthWjSRg8ZIw9Kikn7rxnjfrYZvm+OxTLSAjonfmSQa9DGs3BdqKNBlsi8WvJiv/VyMk1dc
vAp9Kxa+PmxnptgAkhBhbz/6IUT0dkfr0TORGfRZ61N7es2b9EuteeF9yyUctJY+zNMICO6l73kS
DG07PnTuRBXvfTLTCO6cg+e/SmZULAxDc4Mm4/Fj1jmT4gIkG13w6EZjccndHG6nuY4V9OWSADVY
jdnhtm0kB8DfIvYH25M5bzl1XFw43WNKH9eSBXZxifG6dXt8yfzFdlWWV5ZNCXJWp/f8nvdBViuO
Lsmu+VRXo9bYOwvce5rqkJPiVHhn3Va1DEtGF8ktM7cB9U6PZ9AV7ZfjV83acRUVoWRoEcDGp6Rj
q4ljS09p7tN+CVI6HYzEVTwNSEwuotj6hoLffIRhoA4UebP9YLWqw1w2tBD4vMGFsa21vJSj82dp
6OAnzfh+e6dICnOGJVwQRiPtO3uLqvQyRObOPPAg2dfR1kVt+OlOdUWWmX/7+4cdr9kL64cJHqV3
D3P+ssb/eCpuHNnQm9k+DA3naTmkhfglzk9DnPqGERazovgkG1sIYvbA03TkOvKo8gkbcvD2mSp9
lcQAEZHWFKXWdgMiWOy9Te5XBx3ZJD+Wuoq1ctsdV440EYcWQ+evJHFeXWY335M4DivDOo76HFRZ
AqkIFa237DOEDMVwW486FNaf2lf0U80mrrCxb94HjDBEAFoC9QxWNFu22aPHSEt+1Fnj+VnXKo5Y
yQKLaDO8i+W6PiyofFfPdtWEHDiwRJXPbjeRK0sgos06F89LjYYlrpYqGtxxP1HnTCbvyJs1TNpm
Z3V3sRnrhkigq5czsF86IiefZs1f0ykLB4/def8UCXSLpSLzwDA6LkXBgvwGjMzB7QAkCW6i1LDd
uSne+LTiYtTkPytNB7/yVMeJbGzBewcj4VMz4i0gHXr7CyEW/aIXqsWVDf4pA+GUQGYUWAbP1YPC
4OVBm8iiMItsXwoZCBmNhZUkAaQm8744XQPxg/I/nasQX7LJC17rkjGNywn3iqbRrGikphktrqHo
JpNEHhFONlYWeoS2bqN2yR+oBpbY2HnsjCpIB/1Qq35FdnKJwDLHWqfYboA6onv3tIE8usyfXzbi
dDNCewTYIBVHu2QtRGhZyW2jGC380Fq/k+GPOYXdnfVLEU+GhMeLGxvR0ybvvHw11ufxzkKXSGCp
eVlBrAlHF52fcjeyYwUKVLJ1RLbKKTGIXTmwBmhW/RxQYCy2IhjLhhb8NXHcMaE1plx0l9rpgrKr
FAmxbAkFZy0mq+idDE+plJF9Yk9AoCQHmEcxvHQvCu6qD3nqOVsJgD0M0Ua4oQVgaL9sGpQ5xIZU
/f8yAwlu27tTkxdrinQEcu/D96ZV3KZk8xfRZI2jG3nTYf5dNIca1hUCzeaj/dZ/TYJ+n/27vN6O
9pJ1ELFlEKMZAAHL+KXUfmS/27r3uzuB94YILst7O3HS7fIAkht0SyWn+qBD5+be9kxDRJUxvQHO
0d0eG/rCPS8NOuOqJVOJkMlMs/39Qxpr1E3spB7qjUMBYHUekhbqJY7CaSUhWcSSjTiYaMpQWVu0
tA5YZYa1Xr97jPk2mPV8R3lXkX2F4MKu1w9Fx4BHafGGl/cPFTqzpvt6Bg0RQzZNSW8yklQX1ry3
xQtvLmul2JiSNFaEj4FfyDbMGSimPo0M482oXtAiBEVExXEucdy/dacPi5s3dZrE4Pq7dPG497J1
n9aKmCnJMUXM2OTFpZfEgJiS9hsq+I51sYwj6wuQFUSJkrJWYh4RP0bBClZ4BMtaFalvpb6drb4B
ppl6f1dcEEFkeew1Jl+RTM0LRHWAwULTaXPfG7OIIltxolTzgN4vd4lK1ELiX2PiKAK/dz3D/6QH
3JbQTjPwMDO6T6nj27TxyfSgda85KXx9OFl33oP+9oZ92EDJ2k86EBbIB+fWz4g/NZAAUglzSpz2
76nwYfCUNX2VoCJ8qVMt6u0V8vDNxRsKxRaVBB8RM2V16aRRiFdcuvwtzn6ZOQkaM/Vr+ujWc3R7
A8l+Y3OPD59QN3RuIV6E8ouhBWx1HhwIfZtNsjcyHqRlozgoJX4sAqU4p6wmzdZ2WuxW/Us2vd+e
vmQFRHhUz+qks00UBHni68ZjV/qTCigum/L2kx8sE+sOR4syhp546psN3eNlK7xv1ttPfhia9S60
i/LtWujw5xm6WEHqof3CLCyVdJRs8sJx4uWMzXGB6OYm/YNhj4VfME9xJkpimoiH0puY5/NfUgQY
xl2DyaEBr31gue6zjpATag1xSn2E4as8chjEnIBfXVQ0+7INI2SC5uCh+J0awCFS/YXV36nZ/NEh
dn576tcPlU+swWlCp0ZfEG20wojs8SfBVteDunHDmEbjfRiCT6TBJcqZLQoLOBSzr2T60TB/1FQv
OpKMloiCtyRekr5NUXCMv8SXjUIOSLpn/a34SnftPglVcMPrG/QTX3Ce6kPZLqhPZdqvuZky36uI
ijrq+hp/YlMk+jx5bodg4y5HRp6L+bVS0WHJpi147mDRgjCGvenN5VGz63AYVHVH2awFl20ndHks
271T037UZmTVuY/y2u19ed1lP3EnlsZK05nguLU4Uh0WzU6xH8kLUzFGyeYuuGzHm4HNG9YntcrD
YBVvRlL5gKcpTg/Z8ILTokWK5PqEqzOOw92SO6B9dHdtTsPb1pEsqgiGGpa8HaeNoQZXUZ/4XFOF
A9nAwuFqNA7TvRTzrqt5X5I27Kw/t6d8/dj+xJRYFhN4Z7f6egJ+sQc7wyP3yH6CJH72nZq1IYRE
otu/JPuGbUt9OKsqOqx4RMX1irrpYoQW17ovK/M8FcpNMr5IgsOael3zBRkyL5r/4gbE1IzrluL6
INk4IkNaXzlT59UoZBpF/I3E2i7WOUwFk902jmx8wWdNA1QdYwu4VdqZPrp/UtDVFObu9uBXW3Ns
j4gyZg4rkCL3Jv2RLPUDoNmvOp2D2gERXmrtrN4OUVsLgJj8uo5oYG/nKK5UIJ6r3Anbbxv/d9mH
2TGGsefFLxDMhU2FrHM8UeeZJ0XgkTagMdoa8s53tfHJto5u1vgccNpZSW5xbVtsvy9ElGZdvcTr
mzbxwaLddD4+lVg+I7NKpemaB20/IMQUqkMGnXdaAz7f3HuEPO53Q4uPvNT92ILOXaxSh5V8iFjU
XWo9tbkWx8wfbAeP1c04D23m131v9T9vb5RruxCfIhZ0B65z4FrZihSYfovrne6dqKe4g/ytEYhv
Mdvgm/0++v9kZbXeTXPit+BkncrZt3+OLeR5/6W9cxrMzNd4xMwj0d8z493MfmV9Gbl6Eaz6nuVN
kLcHlgSlRoJ6+tnf04e+zUqISn291HM1t5hV2v7WpzzIkkyRw8kWbLPyxw9euyJb0xxS2B6BYmye
hOPkKOKRbOzt7x/GngtOq2F19cRvdO9XXyFSV7xfFDO/yu+9WUUIR209JlOWugTDe+TVTd4tTl/N
yY7MGjV+u/itmRNUeYqzbgIHWbnNlzjn6xHaCYEx8LOLRnOee+eFNK9GdU9bxjYpIZLoK03WxChs
5oPRYU12HdBq7AkCacmi2KMyqwqxAtjvMmWkjBPf0RrwHS9VZgQjjWfVlrhK4LB9gxAs5saKy7KL
8Q1kpSjzMu5oIQEWwm3cvevq8yFvKxZldupFFbpoA61P9redW/JxYoVZK+va05jpwny2cUFN5sRU
NM6yzxKrym5baZoZrxhbd1wSpMYM8j/aB7pBwF02vXA7ecstbgaouqFPV3Guyb5IiChpZkJlJtXR
0OQNWfxeGHbzw0k0FS/X1dYFLJZYbkbDPvT9tEWDxaYkbM0OyIbvuvFWAybk6eCV1ryzZaPVIEEl
SHXh/vs8dCVOiqohWTqYEL8iLfM7KwvWbMRJfRz/DBoLhjELFuATSMVONkd5Bc9KlGwMl1ZQOu9m
+k8/tDs2/uHNez9a0foDDNX+CozraK4H5n3t8mLXjg2C3KGvH5v5QTeeFh5m6UOWOsEyjUeS/rq9
3f7O99p3CCHKhFzcoK/gOPCdVEdfIbRN8XZdIp/XQQCccEDexgidFft0enOLd+rl/lS8J8a/Ff3q
eY3fFDuTHWr7S2oetjsMKdH3GIxJQNjz7SnK9o8Q5XiSgQCp0DHDnjjfqizezZnSJa4VJrfNI0Sr
BS5B3X7C4I33DBainrl+nD+ZsENbX4zx1WGvZf0y0y8tOAkbE62XeI+h39zptMmXV6TbMVUPwnaY
XVsKIa55AMc647xgLtVahoUT+1MSgGPgPOaKE0OSOYjl9aYlZkH59gvLwP0p90tT96tU4ejXqiGw
pVhiH0ifQre+hSPqnfZlyZ6h0RdYJg/00k91FijZLmWZslhmT9Cr0a6puWBLZC3oHPkpSaqA4LRz
hsw3x2U3Vn+KeQiWGYTv1clZVATpEguKBfi1Sg1nXXXQO5bQBmK5b81+o+IBlOx0sQLf5OWkAwWK
d6B2NKfYtxfXM33OcjO8y5XEMjzLeOHMhtPjB5zke6bHtu/ksWp3yaa//f1DtsOISU3kaBiddI1v
zwNwwKoGNYNeZanetpfoqhWptLJlQ+0nlT4YeQ75zCAr2q4wpjfT0NBW4oLtF+zoTmigTTc1aj9b
1zXr9pSU80j205CPle7XoAGb906KXhEtpF7tWHXmdxyo9yyCJK05EXRINTNUXFOLM9qGoz6QkfgV
EGForo/TqgWxV+6CE73wQEdjBGnjWvMhY8lChqCjSFDyIKnpsKDJH4yvwy8Kjd6mDtu4ihFlncEF
MSOERfDv0PArFrdzgsTpcC06Fr3l6XowaWypoyHNh+6F2LblAB3SEjaa/sStHoxAespcWLrH0eFC
eMnq4u/UsY3k/1F0Xct140rwi1CFxPRKnqCjLNny2n5hOV0wgARIEADBr7+tl63aKks6AcTMdPd0
yyZWLPIf0CGtqm+yzIf2rCY7IbumlWs33tlpLLHqmx9Gr30tTbtN/Z2YRUJ0jqPdksS5qmjap9NO
9qEc7lQ88CDTUgzV/3aEeNPjgu+5GC9TEQf4hJNStLZxUy6KCZbgWZf6C/V9htNFQJ0O7pKxo9pf
lo71WQZ3lzXQ5WnDSjBN93mmDYwSN8Pp8sAFNo5+BiwgFC8GkwhA8qmrMn1zkiv/qulQzveC7EUJ
k3HjuozduCWevH2C6mI74Q/MjNWJFUGnNx2PzbIb5JSp/JNoazbEoAa0at/kvGjRVAQJAeHZYNrZ
Rd2aXqX/+NRN+YgwYqLtl2ohpbqJrNh9ducGmeAhsx9dymoCMXj81SbQEbhvTF7sFJ/uMDLZjDsr
uyeiIEyChfiaF+mVcIWNjVpNCseoiaNWxWOH160ffAUT5m9zWqZeN9Dtb/2d7Ch86utStimT9bbP
vqxnNi/Fh8YjJR+N27zNL61f2XLeaH/ABBBGre1+ilvF1NhMpHP4PYZNdm1PIbV2mh7bbkSIjalG
m5O6wmJsPB+LpuN0Ui56Hm4rPqbjvLYdnweUNUvL8wgwiP+WTrf6jhRgZn8OFossiHYdaJfXcuwJ
fYnFRMMrqeDSzEB3mtK+5CV6/nc5VVN4aREJyN/LzO7FL4U1HpLXys1d+ydkJXyEL8cWbMJwshEb
c157yRY21gJlOHvbl9TTdNX70cuhXlEZ5+GKSETTzXXJXX6Ut4H6qpAPVduR4ZefUpr3ux1+LdNy
i8RUCO8j66CxZ9pnpLq5bh3iH3VkTrk/U58tu63LboErje6ytT9OU6GxMN1N0R62nnx0E5wqrYMD
OlShpO+f9o1bWp0FW03kzcQKS/PTghFveYC0BQ/URc9wa3iLbI9UnLQIpJwvReGQ9lOHLdfiW7Vv
hYOOfcJjv12yhcXO1JotFgZCWZpgW2P1mBlb9+XWrgjZqUhpL4kLq2ZwLy1c+HBdEIkZmHgHEWN+
jHM6lSOurOLs4jDPiOKNR3U8bdpQ8+zgO4JTWlZtXL+OUktof3M3afUqp52Yi0WwAy45OkjZl6g5
KcVnO6g29/U0Oc8xSfZUpg8CTh7od6ucT1e7KzF+wUpcfkByh0e1a0aS/PwBg/gpXXKxR38ePG5P
jGYwNlNYcNlZKL+y5DTq9lyOZKuHDQ+xvXCPme5v0cURGos8icLjcrRFyPTSTLndxf/URv0SGqUX
XtTbxkFU14uNmb8m67PFnSzvYCd/HQiKGr9X+JjK5mBlkH+3FKz9kX9uvyr0O9EvaKzFro/XbhO2
yJs0p7wIDS8Gtt6PreyroZ4Ub7etYYsT9E7AQFq9VR2Xy0u27lx350xzNf+1e6bItSr63vbNkluP
BZGWbml9xxParkc9dynfslMXtzL7L1WdLp5jvmADd3CYGLp6x0hAv7usp/0bCFhSZDUia+R8goks
Wd+qXq9VQxGXgkOW+sziuB5pGf9o29PlY/DDaNoa4b+7+JsP/dzpzyGfz78GVrTdcsH9qgNwACvm
O61zzk6011Pxsaxtli4ZVam6rJ8bTrLJ26qIElVlXTHT7g615Q6FjsnnsTBFX16JoG358yiEBAtY
rVgx+rVxMbX0mkdTDvOpmtUnewdrQ0oxGnsU0AsQPc7+uKN0kEOoMLi9xoWll7plI4CRuk3rCiV9
Ce3p+ICFhnx8GrN2E/+FlOW0OLfljq+qdlIuyNKQgUW1wpXa7kiYxtZhQhyejvo/fKne/DO0T6jL
ZYLeRVgbe0Q49j39ZkkX2nQ25V7E22HyyuqT4tu4Xa2pVkYxDBNUtsXsKvve51bFx9CPSr4Ng5HV
l8VWwsIkeG052r1C5oKPNW71HJ6Oe1hCXGor/NghMseADUGCkFy/GM769LFtbnRItyl8MQKjj9sn
LJPlWzcMTT/i+AJfhzAcKX5TTFV/ZiWeXYfzPUAjV5PAj6JvcO7F7fATEefCueQ+lNqHHFeBUrYw
aGY2qT5QQ/n6nOOSZzsAzaSium+xaRvZRbY5shuWAX/u/jDGkOJEj6jfDiibdD3rucfAjLBZNCKt
4fu3mXC8ajQE2FqhKHdpzsR5Aw+A3HCUiGwfT0FihCguxnMB+IhkmRjv5017HNbpU3dXnFZXsPlv
z1u/fUNlwWBwZp+//cEcbBp+EzXodvj0S58wP84j3zzS20c74dnkwrCiuvQHzNbfj3EV+Chin+nx
f8pY190n6QmrIZNw29w4XfGRnqbJj/wHw7HGeZcr0rUfNrasmb/sGtX5XCyo93/3/iDyzYayZXk9
aLhE3tgSIEs+YUqfxXlGmET14N3cy696ycjyLxWZH+62gU9Vfpk2MsiPKnN+uca9gryea8CGjx5f
y3zJcU+7H4vNFvUaDg/QoS7UkMRSzzSXCUpK0cETdu1M6R7wtP0vupVkry2DGmO5HDIbh9+zY+nx
UC7FuzyuTJ3NZhV/cvuO88sy0s0PfTEYuzQJYLbZTskn5y+TlZzZtxZPEQ6Ex3dsnyvp5njcbS2W
fuda0FkwWaMrJpo1qrViexdY8IFffWGCdD8mpobl++pL5uAr3LEEbV2S1Wx0I7qpZX952CeWn6cO
/SlCXua02ayhMQWVNyIndszPOe2FMSdsS1bhT44xw/yzI66h/DoM4zCmh8yPR7ANhz8qge+YDLpn
sM4gOqnrXO1SPemuy9BsWNQwZNBslA7HcmXMdTu/W9kayPIifZny5TSozdjPSLWdpG9jWsP8q4p8
LMqTTyUrMPWtCXzteXLtsKnas51irJoirmfMp0pm82AbSU2xoJziv+JfdQQ5+HtQyfJ43A8C7/FD
buuQ12h8uXsfwtxv8X1gqMsdwvWmsoILStcy+q3bj8U/mAnNhj77ZYyC3Vo3YqA/96XhfX6OhZnI
cYlpFfvfSMe0GWh77K63L35VTG13EnV3aBsFNJMer9vi+lzeIKDUmX2vkLaw4KcDXOdW9O+CIZib
DAuPNdETdeXdRDJDL6HadhzXfkj7KTjRj6E5FJ09erXQZRKpeXjX+r8OcI/4yXaDpI5aLsawu87k
nEbEBRIZ07mdtpUVAIP6Zf8ww4yAg/tC6HnqL5vMZyFOJsf8051m24VPCd2QMoHdRR9klZ/LHASI
bbD+VmakAJG0VfBvl+WEaMJ6KCMtyWMZDzlldeZmDWAr0mlG0slUzU6kyzRIQhBE0K58UzcsRBZz
XcCWfFIP2SAG4U5bSr2CEMWi/J60HPYZ4WEtmjZej2020e0B3Zp2CiEYeXLbCxBov/5IwxFAAH22
V8WKdx5GNqrsIWELOd610uj8pxLQzzyXfFpC1uyc6rKqxwm6wfU7xkifdV9xvXH0hnT1RXjbkreg
5Ywp5KZfkCQUcwxZmmtS3Ayskov8XB0FzfyPoQrI8SZrkfw3EOedvIc/RhXf8kLT/VwuCp1/DQ8T
VpCzUIe1C9q/vNvHa4aK0/60OTuKEbl1sPmhFwAdxVzWovOqOr5Uq7chP7Uuq/R4Z5yfGK8nhm6j
r/FYE/572ZD4/Yegg85/jTPuJtqgLXHyfjkYvuR6kCDyXqcy62BrYLmuPjA146TUQ5vF5RnpDYv8
ik5mqq5497iCGiNxhHFXq27PzAPwOBIRpqVYPHnX0+G0WbjhiH9uoQWa+x7yJHjFHWbhr5nvDJYJ
NV/wNT/YwK1b39ddMsPrJdeDmxvlwue6Qle0rjrllJVL31BvZ9afbOV9Mlgw2AryP+tpSueMxJWe
ZH5wgA7rfEQQUTG0wbxNuIk8nnKb0wUvTKGW5I3VUkIyT6KTGvOmlwsgAKaOF7G64P9bsmLEh++d
QwBG49GNFf+hC0LgGlZ/Dy2zS0s4hA6G294/ggnYPExLj9DBb6/EdlHtcSQKejcT3Ml4nuzEYn0Q
IUJ/ikVvl78mq/b1ycp9j6apBpXSArxs39p/GmIlpWsXerCUMmmRs6d5hWzmD44oHYCftyUqV57a
eUQ6X9ixVMCXcqa+GXxvygSxcjat9wWusLCd1QgwCVC+6Pb8vE75bDrYVhYsx3IJO8oDfuGbOexv
ZVPhLhy50eEZ0ENMmL+wkhVAv05oj5qcrsztj2vshtQ3qB1qyl4GKuK8fI0cYARrkpvWZXxBnVe0
B5LRmnw+eywSIe16MutM/AXQKz69eizDlCZSB5MOyU666kJX1SkLpXbNnk8eIZ+m2qTor1ssO1Gd
yeF9O54892JBR71yj5YRSe0SbwDvCXhN4waTpb8V29pq/JgtJbaQ9ahbKfgLLiXVDk8Vh1ckrDuB
gKkHBFZLDvE4bOan8mS2ZBk/HXzaiy+GDsPnHjs2yf8e1CPbuvHc6OkchkkcXw1pke5W7zziKa0z
D4ZeN/tqQvVss0TABMVpkfEBAXpF/EFWdnxD8gkYU6JQOg1efsv9tXfEiPek5uiBCrgSzARwi4r+
WLju3Y+MJriM7pb0c2wg1xcjgPi0HfPyuJgWK8rdSLPthgXjfP3GC3LY6tWhY9x+sIEHjbGznd1h
T2WBK+g8M/DF+trz7fA34YnNurvD5xU8GBDqRSRQKZuZgTSGbRhjI2Yaup/GLj9mcW9iaXBTuoIP
uun73PO72fNW3vbF6OVexZVzjGzrNmzjdUttsWDT2SHgcXnNEwnFlx6pR/5jPeiG5jn4ol1+ZLBf
lKleGUPEXZPh0nTP5TjtwZ9KgUfxQuiSpd9iXlBKGwNXHoWxdbBennZp12U/OcS1e+B4A92xyzqX
kYRLoXqkCDWWk5T+lQVOHW+ONWbJN4AY889+utrZBJdDy7wqkWzBx/gbNmx5nnAaGS3YCcxHeWDA
WFu4jtyySsm5PYcQtZkxDOCh2RpN5xbPLd+AFlFYH8iY39qigIlebY/V86nmx1DM010+DqLL6rgP
UB3Szha4ifC0rdnvWBZoeeqKtIAL93pcKz49IvRrwNamZ5WZh5uasDB0/IpDCw/tb5XJtTvuaG+V
CE2FeoCbDmlJi9hgFBNF1V1XRcvxDBdcp5oRg1bkNaZx8gIm02l2XVQW3LdeTSIhHkdrXZhTlYpZ
3ifsTKdnqI559ovwsQ3ojUSwD5Pt5/C9xHNyXPfUUTPVWkXND/wc4+w8Kt2t7oSJxe9fKjFK8gM4
bJgC8gJluT4Mc9TBn0mYDvmUG5g3mQssnVgY6nZWaBoxFMBvrCFw+9y+w/w5345awIPMvPclafU/
107J/Sh3UY1f9dDzvkGAyOAgQcnDcHztHN2qufFqn+y3biQGfIaNC3qSVO3FgRaVZF03nuYVFNZt
q7gc5/tAUKndOaFPrrILYeV2bBeV4bezq+mOeZomxKoryfTHYoMm5g73Lh/EdS+Xge2wmh28kV/X
pSqP7bzuVeV+p8ziQr5QXOvFB0efK8bmODYxPiw0G8r+gjLH+v8ZvQv11qKV3Js1ExoKl8pU05vS
ioOBnWGNwn8hDG8NdbX0amhrLND0LQbzcXQinBwmZfyysNg54TtKnZXhSYS2nH7KUgK+wnzAS/E4
B/z77oqE0JhdlfS7LWogc0Plr0Vl++gAdCcs8+L8BFz0QeJLAFqL+hPS+fO4Vc8LbXt9L3u4YWHJ
dO7Xzp7h2VdMH94FDAanHdNQe9TwIQ07AD6EX3zdd88IZG9oZafzsWVWPSnje5I1mmDeqi5HxmZ8
6WUYkWAfFVqV4hyBCqIEsqNbkKc+yM6D7JgQs1reb1vr7WXApLf+l6nR6sdWl1iZOYtcAwo78Q2i
x+ILTsTc/o4hoAQ3IySm7VSXbQ6cHua6paFgVRVNMq8jF0Q1WivZnbzGWOUBwmNV44p1igpnspt9
32J2gglb95IqUW7gxSBkqJo0IpgMIMrIwnK10Zvydmwolt+Nc1UFJXQ3p/RUDXOO+YKM+5i9ePgk
zrcKl1kSp97iowGTl7VV+IGSWSBJI0tsRf6wK1esK9RVMNV8LyGOBQvsqbHpL1s6RyY4vcIz6Lg7
DsBZ22Vt24XGxudKt3ADjXM25RDPxbhud/2BCSPAp3KCo/e1zAUrCXptdmALYl7iOoer2CuulkaM
Lsm2yeHQfyAzugwLO14zfN5mPq3bMksGY9PeMoMgNmMZtXc98+kTCkh229T4a0Qaznu3iCHbr9uW
09HesKiTr0jX1dJt5LUvKhbG9x7HbpUPKuytL284/nwHwJrlWYUsT81SAZZcoNsQ3MCub12Pz7iM
isdBQnlUFRWsLaauKMbtNIGjPkxj9vITnUVUVq55k8DlK35ednQL40VSxmz+fcAdiYVOSLzMcayA
0uE0cdy38eBku9KxH8fyyhPPCv0YFgepxZnCpbrj2CIwGQBYQCWIF31UbQkX0KfkItYgTyTsW748
tzzSrf2+zmVy/ddelBY0qoU6XmCFPA9LttXQZKGhOFNoY4v/6ZBPray7VjH9F9MzjnE9o/2AR/ka
nCEROatkwO8YlVL9C9SKhvvTCIYuSzXdeXs8hNW6SV1VWHP3VKyll+1DIvtK3Jn3n8jGPVxAKL8W
h0AbBflwbD8bilhiwxIwmTQqBxKsSKebtsz3gPDRnaE6NOsxSM1PS1VsK/oEZPFs2W0vZu11U0xT
u0Q0jMjjns7uUGsIj2PL+Axan7eYXvAXWAB8s6rVYfprO8B0sEnNpop8/cwb4++iatsh1SBcFLkB
RxpigTWoSS2IYx5oaMeHdtkqNwKXn/Z1RMjPbKc/4F98/t8mncrWy5AvJn/ZwCrhviu2GGFM61LO
NndZcpfH5TQegAV2QOcANY462jmbbzZpV6yoQeOS4V/gkmDuWRCKr7PON+HG/zKglsZeUSMOjKy9
XKp8R3oTq8Z322khNoBka8j+HUSXZj+xdOzo6iVrtbL340Dc8ZWaeXPi2pXD4B5JkAYz6+Ftj0E4
kcGXd0GEnZrz0bPYf6mc8f6XKaZVtxiR5+DUWQYy58U9iFjXpj/bOKFefKd+6iK/d50Slj1tSgPP
eoczqmJHwsnpOR1/rrRFRsUrJ/kW4hOHf1kZX2EOyvj4kqsgYDtd78gpKU5lB6rU3ICtQLPaGMxw
Adl43YBWDRfvPNLjUTtQce3r2sbC+X8QM60+XEpsFo8t9CpooTAzzXP+euxqsE9JyDFT74bzjJ7K
CjEZwweuQ+YfMTEAOWv8PhNjcXvGTHZf6ArgSX6YdTPaNEJab7ZztHxG/PK+cJmtZ5ThnZYQkqq9
vV+Gdd3gZMZBBJLlo6TS8PkBLL8EBd51yqr8cY6gXbqTyB0Rz8DbMDScwF+KAzlFeVce3xFQsfYf
ClwBKAa15Eel72bUHNrBxsxBXftOMJPY7CFACyUcOU9Zu8zIIicZIHQblmO5Z0uOt/jki7w3X45l
2fsJILkT4q4coJCVGBRU3r8Kv/SDqVmJ1ynuOj5qVMl1TsBnV2QQ2IZ2LLPxy0KOhf/IffD6d+FN
7/saUHu/fsQoUFvPphpkH0JTVHLcFdSp6GN5OPUDbgD5HsSGdJyfOIVp7//NYyUn8u2oKh/B5mmQ
KOWCggYech+XepS5n49bQTJ3bKferTS1b8CQV4buFH7bOIJHo/zgTLorC9MV8WtLY+nIrSsBi4MD
qRBoEfsB1SpFW50jHKk2coJAch4VmFprJQixwowzXV+2ln9OqxaJYfsNSzZdD3OvMsy6wAtbxQzl
oScwLn9liuHpoWd0TarXP6rYI8iJgePz+TAU6DfheI2rBVzWstFG4iEVacJXfgAzvPbHBlaqQUAU
VFQNj/uo+QXxgEOv//XZXsFr96RaI4blEfpQ1MWywE+aa2cSWbBSjj9N5IkTMbRdxEg6SZq/5qB0
W/N+VJZsxR3IfZ63HxbZPvENqCnsvl47j2Dc7SK3IIy72/G0WczksZMFKBW0br2g5l4dORq9psM2
BAeETwTw5oF1Tvr3EADQFE9FCMew3Il8wf7IOwMMw4YHBuwwln9WiiqXvnYE4IF47tBBQ1uFoX0n
wPOKwB0ZLnojdErnbhqghwZ6OXdkOlHKO8izOhpo8Q+yR+X6OrRTIcC6FH1H+DNkDgQdZAHifv/V
gsrDa0crjw4t4uBUIypqu/Q3twWHBAiHniuvl0nHgj7rfktb0eR93x8QdBWQBK4fBUrdKk5Vd4wo
LG3MjLiB3s67BSeTiGNpHJhSDNZ9DsQWcQxA8IEDwJjD0l9CDjnpbgEzEnRAChoHZe442a0d77u4
GLlcMMrP9vij2ObBJk77wfrXwwt0UHXp1rBuYLvzWQOzQySZHeOXrACCCx0InvrjJQ5sG7/RBCpZ
31s8G+BzW3TVJSxAOzaSeF7CvJj4s4upE/MPaN2ODELBLJlxB+CKOQ1XzOf/xeO/XhnAxlMt+LHl
sckm1tMNJCTypNszOnA4glyF6rJBnfM1yw35qWwLivLDuqjmEi2ry32x1BrgxZRuPZ26rj1t0aK4
nJBzO9NvYuXgw04xgGmpXpJycKqCp5Gf8fD9Yb7NHQIQSk7WmT8KwIygHc7uc4LxANdD25NibCoM
myv/qwvQR+OHFKKHvmIESqoe5myrkE0NYQ221vskyjKDrVGowBEbEShPXxfmK+RLBR6BJ9Vr1lct
VPeB0hbUUYHi9URB5HPxvha6lMWdk+jgap8I9dV9tU9mLL4NIg2jagqdVyhr3YH9w60e9x7d6RU0
FAiTm8vLkfNmzDGQfgVFuKXiJBT8TS7zDBXPCPBnjNUjJqyETBggJnPboyQOs5jPFNduut9QnkD0
ysRynDFYlqISi2rKyv+yuYQdN8QhrGLP6G2WfjqxI0zuC8WEZftvw06H6qFrxQKCrxdgI55A41OS
nQyaKQyB6Car/Y5wX1p1cr1TkOfssgzdfglg8MM7h3FeUdbZMEMYVGd4Pnmpan3Ilt6gFUHbetUT
LhZfE2fn8KeQaOvEeSxYt9yQeaI7C7TgWM0d6hPCJ46za71eFncG13ZMttkB/ZZvY7tCYVGrrUNk
wsMCLkKvd1FVI6fPY79lsEPHQnxAO9C41nUkvAnBbemfcTLCir/HAXTbu3gYUG6Q3s/xM52mImzG
TJUDfH4JG2Bc2pQwHFgBbkjz6aHSr5Tp0wE7nsrcQw8iC40liBzsHND8SYTymThj1TNug4kR8Zng
MInuZCoQafNPaCL0QB9bAek0JAMVDGvQ4R0tCBD+lo1hLB+BOhXhBSI93OY/QWZ8Chs6QSHvaFYM
NVT96LXoy7KBgfoxftGQ5ZQGr84m4k/5kUNeWOOa5+ljgHZp0SeOKWPn0H+gub8fhrJ0v/gsB/Hb
63VJf5e1WPUt32U76geykZXIGjtwQsmLHonErdTRvhrnmgFe6r9QdM4Yhg2wN/2tyEnhHsHDEXfD
U6ncz64P2fht3RcscdQM7eE24BEhvXiKQD/s1fCWop/P+rhIoNIoF+5sZzPY5+5YGRlrakQ1fJfM
9htQR6HN8GjgYQNNmV5y397JETsNj273dL0PiyaYyHsmvfgx4nxKci58pDsMvMbeSnKN/Y7PNw54
PXsz8zAjQZUAfhBnsg2D/xf6XS3/hmnHwbyOkoOdhtqknfQFKimSTQ1DLz98kB4Ebqq1NTZ/WTJE
Sx8QZVpO/Wnv12F6YHwf5vtjDl35ndlKyy9I5QTZe1XAQw9+Ho9JiHeM0X0sz90e1gA5nEO//qH3
fBTve68PdgcOWJYvVSbJDnuC1hX2V6CSolfvKkgm8bH5Fs9FI48p32vbFbt6rWC0hBlvITrGE9gg
MhSnxU5V9olgB6rOICKIKK8TQY92PdjM++9HD0TpD+BloJNNNa5k3Grozrx8GMGKVTCYGfp1ui+L
Fil0BiNxegTdulVv6CXkxMC0MqgfMAPYkp0/PZLpcLPgP7r/7QT4Vgkl32G7fx1pj/5qwM/Ne0Mw
NYpQo3FJ2Rc4Bw/x5jNCM9vgMrfz/aDFSHk9qNAh1lQWMP99zNNSoSNpeYWlFcD2kw6N9L1ti5Pt
8Vid5Og2WBpzKPbSDa0O1mTdFPbjq9Ze+KtD27NvN2gMXboHXAUj9GYo7NYfTRX2vPpeaGzwv+/m
EHy7n2S7hHAdcfkylFvltmdIXxJCY8HVoFP9bHZ8Xamkt8ex4IdoaGIbvg47rVuANCMcSf5RHbjv
4pQhZHT8HfUR7Su6F4JzFXVnxjfakjbfG/fZxD44GGlGd3bYw2VD7a3U8z9TtDH81BxN9QnTGEw8
L1JUAL5RBRGBB6ibLx3+Wgbi7ZPGnzJoB3PVbR+b6CEdIbizt6kej53uFximrz0BEVvREGqh8NBC
kYGmJ8ZaQG4mXwow/9N66neMlZgJPbXjQ6gGt905OOLdMwh3ZYTYdchydIrtQOhr9bl5Xk8L5Tka
TGC/8aMaD1l9uLKd2/8zdh7LkWtZlv2VsjdHFrQoq8wBlEuSTi0mMJLBgNYXwAW+vpe/zhIve9Kz
CGMwSDodwLl7r70Pe9c6Y0Qnws31EnKiRTKt9/OVbgLe6g2UOJ/LJZ08HyMDKVRwq2yDeXWA5A4E
Ery8wFlG2png1teyWvhSijXfNcCP1weJO+RuGnYa88pBT1BdZZwVUkgtwkDWmtkf8oqntr8N2ORx
I6zN4Py+Gkt1l/EkGzmBzJbzxTZHHuZUIsphvqCM9uovZ2hGXibb7U0G6tZeulqPuJ8sXtxjwBNV
cJlOy2c+Yx5Pq2EzBvvKhloSc5hCXDB4sOWAekotbCusXEWRWTSvk9YwdlKToNyaGSJZFozohc2N
p6gZw2dZI9k78dRPq3zVbAQfx89Eb5RJwDLIFvm7sl06sIE/2ukDldPNJEcFk8Zz1bQwHXU768Sh
LV2OapGiutN2YAqSbRZ2rEFerX1rWLp40nXMpoi1HoL9g3MyKvYDD7181fwKiEITPsOlud1Iz6yS
p6RmG++z4FQ7HlbBVS982L0+2Yvro57w3zABFMapo1YiDWs3obM48sqVC6m9nsEmP0mcuogIJWrN
q+rhkT5mfdZWsacrKRfPisDFfGZNC2Dy6gIB7L0FUSrIsg5QyEptbXh0KDvtefaqVVP2ByKWg/nK
8lDbjZoxd6oDs6qaHyZlSyvHd8u2VNM9N8rasHEVxtq5GfJWwWjR50JP8VnKhtiTcYVNgr5xjDEq
Gkuf4mbVJzXzr9ZmlwVVWZa8O90twRv3UftwH1jmjFXGqQ0VbKUDcU2n2BiqtbrTZ17WE47b2L9a
Lut/b921qte9BT2r3KYsMihvWRRl668tlXjG53Xa2i5F6TriZCYQ1DfVJFLjqyKwqu5ne57Vp1np
SElxKrbM12VqFvtLJkXLD4VfnNhxs7j26vhJ0dNnG6j2WEjN7xc52791bbWs2LAbz7tMxpaVH0pS
cNvwbSb4a8fwUtUQrPTILoavSTebjyiIlvdkZbZTeGGelGsdoLWs7F1m53KXPy3bmnv3yzZ4xdPq
GEWnRJvhFA6rwfVqWH7kIqby3ZNGOT0mdS/Ye9Jz7mrC3rBkS1JuQjiYgyLbFvX6mFAMNnI3RcuS
1tzI+u98G1ZSn7ZNANwCECxLkKplq0vLjo1WKsMFtMNzm8A25aLhfEBQzyQUFEWXt9VcSECIluFq
RI0chlJ92Spl0u5ET0kIxw/91QJ6aJ/tLuc4CJelt24ONqtbeEgdlSgIcjM+QB02mGxvpZOsrLdv
WcJa/bRz3WzfbEuy8SfXFX9bNrWixjkjpB2y8n2Qn92UsO0lF9NOFZ14LEDk9bdBWaW4mxb7oi6V
K49KjVNzDXMkys/1aLPEmzGsWmhjFnl1wKl1Xuxw0QssKSshxbYrOrPVmC6c0QKU8vps9ukkcLVf
fbu5ZImSCtSVw5DNgZmN3MO2Jgdu8qz6iKRL19SxE+SsHht1TNe9gq69jWGzpSjKmImufeddTZx3
h01WqxkCUVBEELijZkgRTLwkzWWgCWupgpV5j8AshCHUDUhkX7+m3GRfusk1voastrKbGSVyGfbp
LNTtdqwmRNqQYU8Z9TAzxyJ7GvI1H9Kw4JqmJlYapKIugyqRXmN15jBtnYppQCQJhZWyA8FsGNro
IGZaohBEbHmiKMHSQHsOAWj6tny3IyZpoI9OcYGEzRmMm53jutXwC8oSvKu2Ck7vQWagyVyhq1S1
cb5Ty9x2VZkn9S93zRT1WRQ0ib01iDfstsNxg1rEpS01eOGqa/oDevzUvjMxV+MaIuGDp5HZQry9
jFqqqMmLi8G9yIcRCndqz/CJ2tDFBJmtaozLXKvKLhKNbI2XWc1xZKLEWJfyx1lyTqF+RhcpzraY
0VFEUFZawkOngYJOIRn12tb2IhWcZI6a7lZ2d29WG+JboMF6VDea1qjqHT+lt2l8DWtWL3Obj+up
cKw63/ZLpfDg9UkjeODIadm0vRkkom/H6g461tZ/K6aRwQxAbObgsWNXOkV2UzIPG7iDep3MxV1i
Q9kP/iYqr7l4Q4FXHejQN9ktYQWljIQJt9BFbqmClPoS/anqfOwcp9hZ3WbZtyqXC0HCBpRMedE9
JLuTpYxC/XRLWYz5e2pvVrIedJvrTHlYJxNAzUmrTt7YE2T0+DyTjXC9l5l+TJtQQIUdhYeswvgF
OOiMr+HklslEl1pSFxOa/WJ0fZiviki2AyRTn48nR1lF+eMtpVrJuGexlYjqVSPOue9gws0OD4vT
nHFZe2sRoTBVZVZCz5q0kg+Vxta9cDIWyuyrYsjso7v1QFihqVBS/qvDOhzDepBS7X2SNYPzljt5
sz06pmmlemCJcpn7z7xNKmw5yy2UeiPMkird7YLOUN0aRmbkIfSOGKeAtX/165i5hvW+5k7SnSul
8+QPRwkxHrDg27QNHaj/7Fz3oJPfucvTzfFny06Xi4alx6VggxkPiZ9Oadoo4TBUac2XcvVM/bUy
ORuEzZNENgPvd9Xi57gmVniKlR56BJ5KmuiGNHdqP5ZAtmnu2Vv9mEBQMOO4Cfz9W6Upg9f6m6VD
J523shiXZ9Ply5ah6nqEBUo7YdlraBNaKPuzQLYqxHcD+0Pcep2KtAfRWPPW+K03A6xy6BWdZWRn
xcnc+WVcxUhcGC1yKOAkG6zU/FtBiZ29sBND/svIu6YihnW9zwKBIlDdg0dNanMkParZa2CNjcut
1qjLcRl3jJF99V51c1ZZINSwN9251zewTugTqMcPo+WQ298Wg2GM7GnPKg/GYQQvQrfGnq9WNghS
p//sFlmVPQya6RivyiI4gTGwF8u8mL6Zod/394UxIZ6E8C5474ELUzATBDD6WqQciNyBW5rZ2Xb6
22OAIX6wcKo00zMmVqUbkQrBbLDfq1LG6cSdd9aNA/yRgyxuqHK7R7hKJi/WvUr5Ur3eyr/cIeuT
MwVTq/tRDggcKlluXtF3BR9Sj7QRCQ+AMeP0N/oy03Wh+Jo9KfLDsjrDCmsNBoPCpam9XvKDra3d
Sbjj1q6+OXrtfJINyFYZ5gI5ywo2q2SIQdmc6um18IZVzfnpVNmCXLHitGBEMmyh7sdssTYe5wAG
7Z3VdK1zs3ZbpT1pmsz7+7IAddECDAfO0JyMcMKCvgR1JirjTVlahoWaKrrhl3ax1IHVS3nbp9fJ
YIKVKms8EEVo7/ViDeKmHdIWlTebdfnMfaKFd9NTbL7npb4GPNoJouqaCMplTinHKEjsrbRaDXd8
L+qC78Dt0/6QJlNCT0aCioGCyDBG8hKqsE05bM+Aetpi+Mlu6oOm7Lz8p7Sbjptq1q3mhojDibs9
zK5qyDFkUCiLvelwl+P1sNKtWmNSRTnMEG8BV+zmzcqtqHckp2AT38bqOWZ3pMduJjGmVEMiYngQ
5aJ1uZgRs7BzdyvsrUlLakV+pQiqeR1liWtpo65SFUz1Oj0ZCTMbP6vdOUXxpLiVmx510leFeteb
/WQ4xyllQ3JpBym0rp69eVxmWxNvFJraAGQqZgSWeoMp220BKluGCpObeatTc6CygnQ8gTC44DcM
Tm627PNauR7/pknq7C0BmGjsJCKQtoGjKZu1qT8oo0VZ7lYbBvNLLce6o4RFQWh/UVtK9AS3HsJX
DHID8uR+Q3GdHiHM5yqas7Yefzod3q/iRiP19Ek1ice2fqEIHCrshZzGoEAtqk3avlqN1hZyJJPL
fnMsW6n8WZPMnD6P28GG1e+VQhzcZUidSK1Mg+eAy7LolIIYa2iZ/PRBJstTnjgTBx+zr8wnNYEb
xGPh9awPOZ6slgWp3Xb48ktrU3Jv6cvIFZDVEujOr1nwXozRVuY5vm2TrBVPl1VPUJzR/If6jgBX
37GyYeO/v1pWeQt51jaknwriHyspE8/SvsoRdDa2FW/NX0v0J2hvo63gch55bJEWF/3UtK9pjeH8
uzYsy1wfVaeSHq6CmeU441lapAi/agvMzYyoWNWKeTNUFKBHw2Dodeg0M3s0/ZEVc1P1AISE/PNL
av1SFgcONK7K876DAq59UaOxFeTSNUsuu4GCTgUXDEs9/SUg8+SRF2ramte8Xo1225XCQ9x54BVN
NjUqPOEiLcvObDZ5IxbHm4gaw9boDKP9Zrf3CmKLfpxM1VE/BQlQ1TgjADfG2VsGZdv8XLeQboe0
4Z5itm3V7RJra/XncsWOmH3dGpThw6ugTTEGa4/ySv8quWadD2PIppaob7k9TeBA7ageyA6x69ZX
FW8zGJA3ogNeqbVix1oefeNgRTu5/pl0Ze1uJ08QA2H7D2NP4M7TgF2plENquPGUkyAiAtqXti0P
8LZ2u/gr93F+0bJ2JIJ0S3iqrL6rCsEeQLVyMq8M8kqRyvuAm1bddpvWVRyuUk0BDmG5U90/GlY7
Dq3fkgtt0KuKbej5iyst7FjXVTtvPpKONTQr9jDqN2+/NEoGM22TzWxO2AJtYgXWRsokZn/BBEVv
MhhzvQlZZ3aYEQAaJlhgUazvg+6J9i2vPfaU+trKlUivqEjNqr3LbNOl2ZIyU4PnE5whcFjZo1Rh
cpvGJAEaSTMKlKi1gJxie6cUYwAEPfFQz8d+aJ0dIVbBNbPisCQ7rxqbVOysnJzlrlCLVfGAiWzq
Y6NkSapRnC1mOWsiiInazmBQCi5vhM069U4VUiHjuz1AB+yLsWrUNsimRkjx3YqJZtSnbHD0YYx4
CCmrCfioN2QspoXX1LoVWUUuIOxaOv/GW8o7gFkIx7lJEixIDqsGwI5FMQdWBiHfBZpY6k3eTvBu
+vLbRB2p6SudaxCKqBddrigsrJ8WRv3YvrIzCQxYMupnNVlVcwopl0jnVLkwkRvDNBLqQ8g3XspO
qbzlxnAqp5cngp3W5ATmyHHPC7GDOTaeFg/FOw94423GvTQUFmtw2OzKpjoqmjpIlooiTCv5bh6G
ySA8OVj9VlN1IG3aJI3V7SBEeRJyfL/AQq69+ZxuqusuTaAwiZnKFGXEECvX9cWUFm73IDlWG/jp
8LF4hNcEL7I94VxDz5zUIgSpqLMso2UhefC7WPCPoJ73pBjVwYJKLxe1yN8dSHZHBAg4jfnhMUym
DiElwIbyuh1iRXJgfVLVnLSiy9I51KwFe7FQXLOkAtZQdaWJgVLdobODAp0za5wIWxcLsSE22SQ0
lObbhHu8K+FYmQl8gHZlHQCpOUCuT4jW2TGBW16yo869Irkoq+ZszbU6GCPxZ/B6d/yZ+qbigPP4
ZwvAv3/L/0h/2sv/rZQY//Gf/P2bh/2Qo57+y1//cdf9NI9i+PkRN5/df14/9b//6V8/8R83+ffQ
ju1v8a//6i+fxP//z68fforPv/wlagTm8f30M6wPP+NUiT+/AN/p9V/+/37w337+/F+e1u7n7398
t1wm1/8tzdvmj39+6PDr73/oKo09//6///9/fvD2s+bzHqBBP7na/59P+fkcBZ/t/c1RHR3W2NJU
VfUcGmuWnz8/ov5Nt6H6XM/yDEu1XKo7GhCW7O9/mC4fsizbcWBH2Rl1LW+A7PnzQ8bfbA5xrutq
nHk8ev7/+K9v7S+/pP/5pf1bM9WXNgcj+vsfV27zr+0TDt4t5y7VsU0mFr7Hfy0izhgRdN7GmKtk
HMJxIqQvjPRuVhPr0Pf1uS61yEuXMki8aw91spzc3r5JtpI41wrH6KY63hVq1uiWfUik/TQRMNwD
GbzrhUXSSCGwBkE1Ah1CT3IGQZVOt9e+TpyX3PW8QyNfR/jsQHNxgupyb5qmHWX6i4H9yenfUqMt
/Ya0G0HOqiEY9AqXUe2DrfW6cNxG0mK26/fl6JDNym7SXqNozpnbqFq9J53VL1sNISQTuN/FtO5q
vXqond68UbQWAGdWQ0mGkqc35Qz1MkfCnqOZ382p9hIy/kxjJb0jA1M56cJ2pFM2PyYqNxjGhkco
ACPkeG9GaBS5v437To52TChIRvOoPqRGseNJbhHp7beA7CZWVPIIPf5aUdHsJ3JwuSmw0dEoifND
i0PEOWB9E3SivRnL0WOnWwgguXNq/sFWchTx3OorXaS476CKm94rQuSFB61B9W2XLVpsLSU5Z0YG
cdc5s4dIrybWe8V54wWcV8uzlpONXHJNjZXkaHWzRtLGfQVfT+PazqOq9twgsRM7yJL1DAyeH5cj
ieXpvLbVhcyagYCvVr7d3Mps+IJq0IMKjCJORpMImqkG2PNlZK3zu9B/W63XHjJjui85PyW5iRZq
nXThbf4gqDiwSZeqG+ae5qxbPPZfPO/SAEh0oznih5gNS/iWro9a5112RhI4OqEE6JizOfRjULlg
1vTkvfXMnPucW12zml0wIOXHQnfbkyqNA7snaLJgqVGo13OkScU4qDaMozC8NG7rA2H1bJ+X2w1n
VSq5hu4z5fTurxz495R0B+VYfq5pOu5Lu2OuwkPg2I/IPP3Sp9IKC5PwaM+zw8nW7WxoZwUj5sY1
yQUw9sYC8SBMqA322SjDrFyK9yVJxv02uw9LXd2kiUxIf85OiAr0NjHFx+y6J2KgO2AylgoRIcIU
9yCcVGfl5LaEmW1p+O0UacDR+hUSEQgrvTXI7sRtPD9P1iacO134E6s30JrbiL0zTTALmfmZBLvW
sjImZzgEBmx8DJgWrrjyaGNu76OylH6lZEfIfz1ap/lNn6Y1AAfV4Sa+NCVtmFtYNUBC9nNu1LBU
pIi8kZC0PrEXRmo2g+T25k4j/jyycDAOxqs6sqwRrB3SUj8srYCRQo1UaobKbiadXeUXufQfSfem
aPKdYB8XVHvHsaEMtJX5hNVdwZRT4mFjYYX3jUQjUqD5WyWo3nqWRJ6W0fansjP3qVPl+7S+772Y
mgfjJakk4kwzRgr5XGp8ii4yveV2qIUaM0yT2FC08+B+joUtdjUckJ+b02Ek/eKPS/U8dgR5S05T
W7cdykmLFZSyuK30DyLY/MJ9kK72uOkyBMwqTnlxIPcDi+Bac7jxwskGvwo58GlRrk4Kmr5PBu6N
zUh325JeyH3Y+0LBpsSC8Ys65Z4n4SuHXgZe62hxPyspBqW9X4nXOUaDMulYNE+4/KLRMAMrXe6X
WZGcVDMKGNYuoByD39eskfISnhtLY37QiMvuqxkxUlTqS65z7WimlwVG3js+0eMbVfSfHarAftHW
p7oktnNNdIHOoYUvWk5cMinuiZzC5m5LWLqjCJVpCrslyWMK0+oYRS7ssOTxobMR2WUF9OctZTpk
23r1G0bVPBJ7qvw690JcniG08Nj2df20bbNxaabqDb/7Rk6bFtJ68sseOtgxL5uCJLX8yats3rWa
FumNw6QMkq7ONfK4nk/3I8zqbeai7aGVhe5Se5FJ3PS+XY0yZkt8Hpr1yG1eq9uomA98f26cpTpH
1TWDbiU5HpEjkz5d9pjzTrqGq6M+ZrnzWiSdeh67VD0LxblXHUvbe7pkp3c/fnFOtm9LF06wm6e3
bUsL0tBwXsk1kUEa8s0QpUljcvuaaOlwnqentBLF3tq2kEgAddjkBYM553sSlsGhcsnWowm6uCdF
pAWu4o03pbLyvmvQb4k8TBeQTpiU5aQO6TPUfP3UN4qDe8k50PV0/Dik9rJMpzCtdfMAt3MGurQC
I4WhARp6onanvdE2zZ+HxPNVlsjdGv3wClWT3qApLFyXyLRWhu1oIgXN46vaFOmR2urQcGR2i+Vq
xEN1rw1l4leIJXsTlDTM7eLdsjb62zBQL3oabLT43OSzbcbZZr4vlL2o7dodizzzdgTR7dqABS9H
9KnhrAJ63U5gwJV626MifZrGU7vicItV1+LM4m4/dpsdSAb8wKBcbV9ssd73LgjAXD/DfZzxpYvZ
gJMJyqkyD01VVkdpfyeZzJGE5n6P2D3EuL/iQLwTk7ArsgfBdb4HMQKHm9aD2AorHpyenlydWibC
bPLDsUd/kmmUYnR/po4kX9bn5Y0+4eAbqAM7j9BFCHU/vbWDdb+UrnVqVVOLmEtu5yYtXpssWt1k
ipo8b86maRQ3mbGCMMhXQgsbiv9xSLf+bVyR6act2XcZSINA/770qF8dJdh3sgNcGIVFkP3617FW
eaUURwlG6lhuxNC3Nzq3m3Buiyy8mvO+nRj4DzY3LW/mxEgkK93x1H/neDafM/rNz3/+yWwRWC2D
Xx+RzCRiiSPH6kQ3d02TluRlv5B4rcdSqNAoahWVljk85YhC1LFmakyQEAKw6MHpR54UHNdiwC/+
qqTwNUPvfhLnJfGnr5LEKm+NhCoLmnFy88ahw43DyZ6c8nXqqt+ZK5P7Hlh9zPPA6Ma7bRSEAq9z
l5LegsS3e5KoeA1TbcUYb3tIycynjZ/cWdtw+1YKHUqjDzvIK5/KlvzQb94OWXg52Yb32g8Zj1Bn
V5jJIYX/Oyot1nDSPtKHFNarHjdK9UxGjdu+YWchMMlVbGzg9Dtigd5C1YH1BiJ4B1hx7bic33v7
TXPti963oIaCxYucwEpsPHOkcxiP9okomb0bK+E3jP1RUQAwfUilP7t9T4ayOdfzilUKt7yFJXEH
pA2uGSfQuJtTLxFczf4CVydJy4hKLaSWGfJQaiJ0DKLNitHycovJCBq3f80aWMvK0n7UsVTjot/2
Xq2LuDauBnJexprztDSfmTv5i5veTBpspanPZFZKAnvVkUHunKRO0Nlgx115W03LvqaZFLhwb3Fv
F7Oz75EtBuVtyuw9OaW42bKdLJV4pLYBhop0uyT2mIkbRxHkhnA6uBXxk9nzhUuR3oCql/66bUj/
ACa7iWF4y77JZDQ+3WYWHU1DS+5XVKGWe3gAIyxmEWT9V88S49yeSWpfFnYarTnB6RnTW7b4KnDt
ixFux1phqxicHxpsdL1xmo0e0TXMiyPMMPW8QORtaNrwmfyEGl4Te4xRA9fQWahHWlumE4fQDSm2
iZ2ChC9IQNOZmXsmjIQw9uwC/7bk9xUGsa59JUztG5OGStC2Jsk95he7/qyK3h+Zx67FjurSB/Dj
PmEtnnVgJfTMePp8U9kzShgGO2py1tQfUr+vPc4biVswn6nTTrPFnVhscze2z4660ZrRlXTAPK/N
ecxIBG3CTww9Qi9BxtQJ7l1quDAiRhaUfQlO0/NKLuuefjNKBby46JxbEgmUi49h4ngvtiw+SJLe
FxUrZ1RWd2Hq+CDGOMA1AY26J0qT91f9wjvyS9TiefBVkxlQ/e75EoOa3ZpTf5j0X4gVXAhvjb6G
aJwUbE+HRWrcow20/9pXkCRSHFTCuTsaTsIVa9dB8JDMNjCDRa/tyJPsbKrnRqmDA+lWMAiXpgF5
yswi2QPEEl5g4k55UHJklEfa3k6KJ5RAm6gOrzGJrWKc98g0qq9kS7B5q4yo0SP4X65nR1ggaq/D
5D3q5naPV0b6EA+tFkwSBIfyp77I7ixnxAm36xSTvTrMtvYMy52ACG+8ZqP+mHFQxCN1/MJaH6qt
+6IaTAuT0kUPlqQDFbcu7nI91rqhDrNNYlUX6RIIjGl1WT+WhrIw+LV7RdQPCuJZgDv1AsDHMZXp
eP4zrQLZ7qkCEdHEfkzJ3bhz5JTTXaWi4Vb2aZ30z8Iabhy5vRUt0W03CYwKQmrqQSqk775NNkY9
ajOy18gGs3WWHB2qj65X35Csx7iBz1P4EQWVD4WZ8p52q8gkPHL9yne1XftNpy+0rDK/m8W2J1Wy
IhQ75OPr3xz2eLNxGWL36vRiGN/JQAlL26S/htHe2de3mTNQ/Usj2L7D7A9J0GGZDskzRimysd19
iXoUB5nVv7Ne+dyIKUMS9BonMyRxzagPpmLZgQO8AWPcnnVRM6GtzYskmHP0OuLjWrfPhKXcr6WX
7XWFVtxCoXiAI/rm24COeKdo6AhsXIrc4fX5IifsPXiF0BySMurrkgpUmwaNvrFi6YyQqlTbAaFA
mcPkMkL+iZY/kE8IHUFHVJuY9yT87mu2I1L5f6XMHTdOGp0DR5VGGUw0I+KtqWluQJZgCckEhIlt
3mkLcRPwQyUuClI1ULMgBhl1iUTSORWTI5v7/ggCdHdNPIvize27ABF+ZH9stkDJ2f7AtVUar6Cb
QUKNDVXzMMGarx+IzfOTwvZyNWifmbid8pO7ENCMNj7udY+SMzmJjCDNyK6bd2X62CJsOsfBbmIF
5z7JKdH4lOuvVN575t0wXVZ5LNe3GX39uZUkis+aF481t0L7cSSCI9OPYfutE0EwBQ5K7fgrzAqT
IIHzU8pppbMH3MWc2gOkyeW9sI+EeRTxWa13M7p/hiLTtk/FtHIK3k9I1Qv4wINVf7Q2D8Jp7yq3
sZ6+zdtrNh1IB3nVm5I/IU9w5qeXzxOBQtCwTx5W7tmlidzAqTzAIKdCnnYfP+MUmnI9Ne1TWr7W
yeOkmeGgsAt5GT9T761wb6x27+YvZfI7Ub5TmNlFf13QbnAlAZdKSFs2/qWHYdn1W0RhTOURDZRf
CV+24fVuAdhAlZb7rog6M9rMyBNHy90v2ZvZvFbOw42kAsKE+yUrcTCAYbPGowhLI0D+ch1TsiIG
VqIa1dlnzt6hbdDChVqS23WLrPSEu8rz4qHCxE0xF3XVnw3KJBrSKUusanFl3owK91Ce6fsiOW3F
U16+FDXtOpjssdptvkJUeDY+r8sVFKoAveX3rJ4HufiDd5D2g0afXd+hGSWfvUHlfszjXfa72TqO
VA67Kc5kl0dDt0u12Bp0X7U8CikvTlxN6C87HTtq/UinzwEulNJUHJB7l5UH/ctqcB3joi/uKc3Z
d/rpTudRUNN1h4OLfE32Ro89fCERDNximtM8Vb4pOUl0brxR508h5eJ9UYjg61oZLLaIUHGKZ4mo
dL2Y3zPtYXSv/ZtF4OY56ZN7y9w3TEboIsFavVjle5US5f5K8kvNjITe7Hf9lyOjptklxhnTatPf
KCnxZ/t27Q6Ne6JE20+3uBu/1PpsO5FZ3nbIC8k9hJ+v8S1v5mFtgtJiay5XUWgol3S0DhRS+TZw
hH5UrJPaxOPCjQvskTa9k5zfknLH/dMWYUt9503C/bbeTZwdNufNLj8Kxl5z16Y/FjKPqvymUoI2
dkDEU9fExJw885dm/sLEvZ5nfYdl5yKYt7Ca41zZJ8vRodobWrKbDoBq9/1C8md4LKc12jZaPrM7
bhWL8tAtv203IZ3sMibfjekjR/O+hAKTuc/B1WVQSUzlYI6ktfuPGXNU3Cn20YBvVhb3tq4ZAK1P
NT9KKhrhuPxKXpMfO7c4XHsYtgKVEop3bC8Jdrs19XHaajtzfubf1OmdJi/WdJyUiCc7rRs8+F8g
kXlkJ7Soo9QgEM+xwc/o9Z1/Haxm9XZJn7z6WXEe+Bqqd+s4h0r5cDr6UBnzNCQEt/nW+0et2OX1
PSkwX7oXp30YjWcDd3li3IZ89vpy35Tzvu9ePe/IRZa2HOBjp37Sk5dR+Z3JH0+cFD2ERB4XFIBQ
rJcke1WMh8Z8+PMYSEKk+j16l5U5M79Y8/3QnaV3bp07T3lRV2b1n96518yLmA7rupd0vWIbYvNn
99XImJo8V/1NMx4VdOuTY2PG3pWAG2O01JFmhGwjHIyFwgvGefvYbW9peb/ptwkIUnFEQV2ak875
r6vHAI6wTs7q8s6eXF3Zq4Rr689Z706gGL6wdnoTLm4oq5hXmRtgvjU+X9q1GLdl719r/hvzrCU3
3sDnHqz1/7B0HsuNY0kU/SJEwJstLD0pUn6DkFQSvPf4+jnomMVET1dXlUjgmczr8jKURyEj1uPe
yoJvzp6Ow7pOvobmVujHmsenSk9VEZCd1Z+t+FRaZ6s+F/Utay794PEFxeGedztTCvhG+vJSFqdx
ugnJRw/Fkf6kyJCL8UlFJ1Y/vWlgQxHnsOTPiLTlrzr6GMYnDpqluObmZUzfi+S4LvdGfevqk1Dt
p94n4Xha92n8ok8n/HUsi9ek+DWi+2I9OGOK4lDIZyk+9uGTWn9VmuIgU//veI0sijzy04Gdjuv6
qIXoUfK0u+ZfQ+gLB7LlxoyWr8U3c/iWdBIj61993edsaiZVCMsjJxtqdEPtUuBW0ANJdME2MvUQ
VkfmL4BROMRycDMs6UXOvksJtsfl01vtI/Ia7aJmt6J4XcbM50npNabCazGbNqYVDxmUWy6/U/Q2
RFe1fBQEC6MI0ul/VDkAtjRql8aPx1jEjBEA6kBPzT+Zm5B8mJWvcjoEIiHJVVAndyU5ScrdYu6t
Inwm40tL0SykIN/z25AdiuisNz8kq63dc54EZXbtUrqebAOXcN5qdhRz3EwKyot/me6K5Y8aPSfF
Wx+jgGTh9KSphc2FPQIMX0W7sHOX2cf/h2rATmci+LMzlzJh6KwfF5iXcbAAjkeeupadlHZfJy8S
PX5pfQ39HT0tk24hIY31zv3Fk+lVxywevJV1WhxZIkXhYI5nKTyWxOklPxOBVhG4nbV890hpK+5n
7s2leTHnp2y6mlTjfCVewVp5y/hAQ24L/XYpFhEhF4cw3y/Td8GVw/qt3rn74NPtVQ8wIXb5bhHe
NOVXigJLOMyFU7eeITlcqkb/p9GxSv2lz55nhejY8n09tt1jsF5Vw6swatT4ucIlCKUrmy4qdoq5
w6pXLV+juctlwiXsDOXD+h1SZwo/uXk1rLOqH/mhQhtYItrRk7b8SDT+/XHtgrDEE3SNaq4xdBUC
f+kjDwMQNSp2Ob+wXhVgv9afQUMYV1hJB3F84TjNre81e0m1U7ptbiMo9aDXzhOFST7wC6M/lzY1
1ZTMtsz1mpUP6g1F/J7mQ06wJAtCDNA52hnKoLHo3SZ5qb0lctVVo5Tc8a9yTZTJTOtPG4kJjY0a
GWx1AoHhUlgNFNaqAoh2btX9pDyEQnd0INk21z3GG2/ubI8K3EHIY6XXDPUTv4/3ZcgVCu5bh5SU
NCgioTMMM7Mnml86OelK+jDCE615lgYrhTNGNuMzI/yezNpZXuyh+BkRrJHpQBRlEful5FsV+EVX
uFpxn2avlU4qKA8p7OK5mVHyC2/L9DXyWiK6tXrH7ZeOtwHvLTE4vtEcet3rOn+aXorZ1bsfMd/1
/X4QPZ2kwdYBTluWp4npRyLXTvKrGed8EhxNDyAHWcUKk0aqXTURs2jnYpC01CFciND1c/e3xn5E
egkLCv+sHXOuVZ4We2hBlO59TF84irPSW+AS2/A8GC5bVp5cVQpARsrIrYglDOfdQP0GiDacRUq6
2E3kALVuuJ5N8wK3aHQ7pH2WeCdq2TbG+ADrMgQb4ExGDYn0QdmcrR5qUX9vSo+Yz1gIcv1q5E/R
tO+iXZZ5GMvtsHkRmHU9n+fsozVw1Kg7cdyR0rkNH0gQjisv+MQbt12O4gG9fbtfCE9KH7X2XSRv
enuvqpu47sbYq0RPMQ/VvOeD6FWwGEdDu69UCogGx0dNU1gdqiF3zfF5EHaddoF+IEmltlfAqjT9
mLJb2j0q2edH0pnZgnBEYZwnLhY1lX2gUhzfFeOrw0dYnLLYT+Al5WJf9m457FMFeCHFF23h/CcX
a73O81vB5MDhS1N+4vqzhxXElmcPJXNE4OVurX7quhMxJfKfsj5SHb0dbBWZPl361xAUAICnPuvN
bU5wJL6E9cXsTxVKL81ucJqedMqa9GT292S9jupvmri44OPmsIyeLj1U6V+aPpLhbO7bXZgGkg1D
SBiRjTFDdpf43J9C/ZgpH7VwWNNTKJ7zxAvXoJ1u6/TXTZiKVU5qbJvIHEG+5sKbqbuqY5V8eWiP
EaEE+SsDCmbyqhO/nonBvcnicSwPdQPGmIBMC/y1GMFsMX7FsmZPyhuqSoemiWDS99ip+B0uYA/0
4F5P9/F6SSzC6g2MorgAj7L1hszTwvNmOKl2NafRhhxBDvtu1fvJep8L7KVUPGjyngpVYiv/GJyQ
ifCKbEoRVurWz0YJWOciORvltUnfI+HUr/Qp2Z9inWvxNi/+OBzAKsLGma2dol+jDZ2PsJBOiPQI
BNb4XtEpUeindsgR8ymQh1MILrx+DjhryMXmmnlRxJspnZn7LNT7rf4iPEU1jrQq4PrrdSCXDxeV
O/aNGy7YNgiug5/w9d7v5jOlu/ZY4EKkkXFzst3SSMkqRaTXqiCuw9sgvCZSbc8iqf1xai/hb0En
0KbPPPBiepYjtuGxFlzi4GwU0jV5zWr9S3AcmU4cYtJNlp/l+Eyu11QFkeGr6iHCQXoI52dtSyMQ
sVc+dTnGXgoSvADksemZ0yQHslvN6K+A4ClTDbXeB45KO51umXYZsCcWneYQC4fNmzjJFPyouhOD
aeeI1MsDdHt0BNpdHIHQqY8+Dp1PLXnBmRXJmG2dpsLZixv8hHaPnEKaFO6OloyPkIq4xOK2vnP+
g2AH35UDG7V45Lpl2zLhynYG6Gb1X6iLjMcg5VE+rM1Z4DiKbnF15mWp0W5d3DV+FkqI1pFr5ncQ
cod1B1hwjV3a69HDMOpVg6ti26MmzlGc7hbnuwMQHX1I//StNnZKeCAm0KbexL6Hj46FCO3J/8Lm
Vy9eqUeq6l5rZzE59sK7DS4O6X7egOtDKt6NwiI1g4IP97ZdOcv6VOAineI/kUtgrlovn8qTNYLb
6rfKPHGLzubH2t/W7lKKL6hFBY/AaShVMbs1Bk9yRTrpS77oiQ0G1g2c45hgUnQ2fiHtg4UGjAfi
7Oe3Mjxr80OrP7TeixEEbt1XeiuGj4gYtEL41yVIrLFlGMsJIm9bOu2W34mWD4RPvm0dUIGdmcD1
xHqvU82pJsPOej+zXKs5KOmHmN/MyZOnby38Tkx8hkrpotFCPi0EI4MO8vRulJ9ycxndbxkaS/Po
kOf3JvQ0ITD00zKfpOpFBljpPpZlb76IApLuQxwGlNBUorW6X81nTDNV9dVqgVh9pdNFwA/FQ+iY
eZHvkugposaoW5SkjI8MrQPrSmh4vrteP8jjU40orvtTjIcIpDwilzFhVzHR23V5XGNsfq/S9I9E
MbvjBsbKFkde1n518r6GWZh5FDtJejXXjxUAjCoCaRyIcfFB9q3VkGv3VrMOUOCCo7sr8sT/Cmjo
QaAw4s404X3DxZCsO9hBvHiR/HZdvWh5ZndIYdDj1F8Vdj1bZGOi/uXg0VZ4kOrnfvXZPDFFjHHL
9cpJ4sdivOHYqOxvJkrgWTSNZy15TfJzph8q9cz5xtyFuHsyis+6pds/avrObOh5dqb5sejguYPb
cn5KIaAGMJ38MPHJhOKTqPmltVvl7yXHysmZp4LeyLPDOUoRGV7JSLZJkOHIKrlHk6KzS9TnM95i
md8G4+jQN9Tyi6F+4rrc8UjF+VDXB42KY3SnFV0t8WoC0xB2Su/p+Rvg2qI9S+uprQ+1cNSIju4h
L0Ys71hRZB9Ekv0q/YCdzD4hIh2KqMFjwlHEBMYiZb/7OiQ+ZSUnvfastOcpBO+v+bQyQs29IvjN
n5ge2mGPRExuAiP/HoXfZUrBee5Rxkg9OAEFuao8vqQo0NXlU+NSqS9KFLT1jvIVKCglCY9QgLYD
goaoM+oDnUMjX0OiyLTfTvkQi0fZnvP0BVsDprA4dfXpp82++zD3kvhK/6izFVrU5+58AiBkbHaz
oywVrF23PJXh01RgwHjPl2NExF36ZdUjOQGBNPlXcz6H+cUKnxMNoolRb+/bvrcgHTmqzjTa3Z+u
u9nikEQdhcehwO5QnubWGwmxiIKcIQg5hA7MtZwWQTscCHQBlxPBIEO3LHf0KusWbU/Gx5Opv1Ti
MQo61RXuDVR796mQSxDnqi9xLJGw5+qsQetQGccmPhOcuisM0hmVjzJ/Eb0MCFk9qsvzJpUSKG2k
7RDPAc4XtzUP4nQGcIIiOm6DG7LyjYXdNTFfFMe4tRvzl3h9WNknhhu9OXbK9e9VND/Szfm+YaL9
TZ29ud21NMpFAzQP9JXZvfrKAB9fIJSFIaRoTz9z45tMYwKhn3Tr1jeAjONjCr2UTnbP6uys0zy/
xin8QiG74fykRr8DIrApsjUFb+3AD2GjMpoDlvtK6CgP/RZrFNULR2H/kKlTWvM+r4/Vx07W/DCa
yGE2kO6NPuLgyaZCUgVQVFKYDIbXYW9toVVkybQFmDBityoFAGJf1IGinhrdR5Vo1i85VVjYhKSI
C+AwuseEIM41wgg90+3okbsUCQvFWqYEotPZBu/dm920eTLkf0zfc+b+nDsDeAAqovE53zY31ALx
6I6gn4bNqOD30q1eHqS4Tt53I+5Ci6qiBtkfWmRw9P6yr5D9ke4mhTANZ3Xa8jbQ94vfwvQ6Fud8
AwH0HDHcMznvNXJvQM+GNGmmUGWjxi09UH1h/Zk/kxm9YQ3tkL5ZTue28nX7OtmWn4hTjUtQv0gd
saFu7orGsZPOZJSicaDaDd80C+dL55lbgEhx6L5GsqOHdx6VPoLjqwd5rRAX3vP63VJ3cGL2OLA7
nKQncHv4RSltF8u7Gh8RbQm0Qfx4DFYYwXVCitV/q/AY2qupfWmZlyy/UWwC7vxTfdleh3thfRfC
l9G2/H56DYc3tuybYYfhe6+PJLLwRC3wa7ptTwv3k4e3PwS2JkSiV/+k+ZFNLxHwrWXuqbEWGVW4
S2S1JTkNbfq4I4XOEaQvDLbAQ43T1w/mERSZh+U6wGlU7xU/pQNpd+vsJ2SOd6eBgI7lYST3qLl0
8lmM3iEBpoTEkUtfH0rJ6dtjRG8wtkcVvbnT2w3d6i7EV8IGJK5gL3KbRNl+Jmq/GpEuqMiplscc
fUchRHUDf0u4AeOVk/4l1gGrEoG8UGZ6AUk3xW1EfIZFIGMq4qajhza3k0hw8ADZ+vjSeGowpIc4
qHB6HOpgQvYSTNaTsjyrlmFrLWES0l0EvMiTf3IB/DcFWXcC3avlC7LYLYZp2ORdH+pXXjhywH2v
OOZqm5Ub23xghtmt6VFN6cFJpj2Z2jv5Z07XvKbPan2Ll7ft9BmzF7k6qsHkiUWQGO85p/icmTZ2
DlZAgyj2efZBw5un2lVBqwJSSNwaxNYPvXU56CERmyJ3iPGhz1fFCMaOslwz7ZQaFbXafjLo021C
JKC126sle2W9zzIw9ns1P6vCX6g8wvBVWU6KftAHpJJ/S3+Wqh89+VQk4vEnYJS3PP8LdSjDy29p
oxQAcgCAs7QzPSU1RjSDUX0k5XepbDEfv8hAbXJakAMH0Bl88sqTgyR9IoTQjsm2qAdGEcSq3ZV/
IEfU+oJ6nUQ0d/ZMo3lYXRj35Dx4AmqJmwg/JwW9eBGAhQhQGMB1ysnDUQYJOtMql+FP1P2K80sj
XhesDIVA8C/zfbjdyUSF2bpp+jdWBTjDIwAHNoxTC7/Z0fCibnGBR4HuHMsllan4qITzsrypuZ9L
pd2asCz1X1urULf+UBImetfm97W9hr1vIkNQGLSB2ElodkDCJQc7fq9OfW4YNxhXT3j5nBjaRxLk
I17SgJPR7QH/nBhNKUDASa1u3Mgu2kV7vpqUyPuYyNrCIabcWeFjRouSnuHl1W4Ij3N1zjeBBobd
NDJp1R7m8Br5cRA1XuEm/vTP+p09DUMJ5yUQLIMwuuG9zN0QtdQUiOVtVH5EocFXTcpteZMLj1N0
+CKRcMvTtlsS1pmS61X45zsAslX4lob33rhT8bY0I7FHChZNKIjGXRDcWPIl81Wnq1fILkm0QOEF
9vUp0wMSauC1GQ7mskEkfd90TL1+zsuguukUKiKQE+G1+rQBxpnTTt1OCAkHPEfJHmE8K4LBAcJw
RPNrF8YNu57NSh2xnB1nrizJupps2nAHNQPSfkvL+zBjfMXho3olY3v48fmjhoXvIOPUDyggpDdz
dOIcq1TSED2FsyrZ18IpQ9BB7goO63Op7HUhiF3LiWRf6GUmp5d0Edjiua1SJusR4SA+iDK3VZS5
aM6CGMPdHjwl6PTz0B1jWiblR22/N6WZiGppGLiNJMDQeeBF9rbJsRO96USibR9cAj2ZNuwXzi/W
GN++1c/F4BrE429+0YirRkBXmKItUdr2QPSTJ2Mr66LnQvrsMskHaUSHsZOM71z9Dad7Vp9qNVCr
z9oQfXVzFHlhcmqsM5k7RXXfABORlLe+oLVOU0Ckl7Z4x0AIgOO3rT/SLBVvg/FvMH7q8VuU3VE+
o3J0KuHQuSY3tstTBMVxCbtyOKZTl9ktJDht4g2dJcCyTX7U+LUYnu5vY/qk4kjIAslN8Em5K02e
nh1yIi4KvFITpXQPBms+yHglomZH01M8cSuYwHslt10vcZAoiTNDWBTCTwbLizqLA9fqPcK1bW3g
bcewnvyi0XtgParpoIsmacqFNkKOwPk7OMn2hgw3DBn5eG1w4C/QKRI8dy09ygRs/UCwoEHwsHTG
rw7fAVg90izwQx3MkDi3DzIAD0mMRNq+J3fDJBka+APvl4P+244AHVcvS54MigvCwlwZAwNp4PzB
wOp9masQHcR0KlQLOPcWAXauAf5OFLpjdQl9BRLkJH801IiMO3AMdPT595B6PN4kdbkOAsn6ACmA
OH8O8x9xTk5zhCyivAv9DeTLSaJ9/yDkiTNouybNJ4bukbAbO4O9OJL0T+9f04DTt7/g7KMw4HxW
LQAjv8bMHmnfxFDxm6m2wu9GOK79VbJeyy3Vlcj4VTyGjLrq6kcTYjUVueYbB5MYl2rdBjnCkHSi
IEk8kiR8TPJ2pbznxq/RgQaKt54uPNH8YnJBjItvAGc7/WQkHOIL22BrtKUrMcYluXYItq1VI6Kt
sNs1pitiRfChmJ7p6ODoy8JXYxojQl5LeanCP5U8mSTcTdZ5WDZWjIOlGDTWgWuaQfw3GR4KgGwN
VJ3cFGDMKQBa23Ce+Pf/F4z8yuSBdK8H+fT470KFbCx3lvDD6DHOmh+lJpVZOpjlsbb2EYt4+IvV
z8iG6rjSojNwkR/kWM25sK8kJRGs/CUZL0gh0axFEceNvVa7qGHc0bQ6xYDLnT5eFj619GCQUM5i
qg/jw7I4tnMugOSeEIHBRBN7hHh+L/JfcGxXQK4BTw6tL4BCXJXxSbqJ1BGgX+gTLVQkkRIUzPHT
eKpR9UcXO0M0bBfKBKbtdJ6EpIHdkI/nIrXsOvoxROLA1n2xyxG4hohuPKFB4/ZrRjuY0YCKS1uO
M303q6li4VJ0jUbhFvbn8h9Xh7Img6slUWW/gpSR6OQJKjsRL1D/bUCDY1b2LPOwSTRzhFmzAefm
z24E0soMnvFV6utrkllMDJGdufqa6jfULczFuQiUKAbXoOYO3kInxrCIaRdzzeg1qCkuG8TprmDQ
/oJGbi7d6H2Qn5Lls6n+ydhXhvlTF5/xZMI/EtOmtxeqtrC8J/CkBJrTthWOzjCGks5OLL8iYdd3
KI+Tkz77ffE3Sh8LiuMiCh2EZoDWfx1LoHC2aW6fES0McJYsvqt8PW09omBFnsgYEzqYCdBOsfGE
M1R8ApPJxzft39K8yWNCcv9+curlMtWvuoJMrTPhcP5hUWqtQIth9gkn9Gn82mbwoTwiyVWLj9q8
JIHqGsbzvDPx0z6E8l1ODqSbIullmkIOhachkbrPnMu0QhUeGGB4J2HfD0/VfN0QYTlBrsqdo0Wv
RFBBdvyMxZcBATFHtcsIKjuvnnlSnMgb4rZ8GMYhWc6y9ryG30p9zZfH9ldbwqcJwsC0U2c2MxYh
Itn4btWpu9DUSXskVXau3+kSVIL2QldWjqgjdeldhV6HIs2ivzn5+Iap1feSjzSPZqOQD1wA+x4J
iAZClA8HpnIRX4FEuFVCT+GIQmFQ9Z9tCEAHdVTFj4TkKOaJARFseMcCHTxnfgmCJagJTqwXo3yl
F7BJ/UoxYuyyoMgCRO3wUpTEe0J8SDJ2kDQjWw3EQ7mfoOOtw/ZVGIpXQHKU8deAqvGzg6FeiY9l
9tyAQsyImZ8IrshosyZ8W98hDwkkl3i/GI0QaOcxDc5REAiMrHwMAmtf2Al25gpzcttdxvl7oZ1e
gq0/UvikHpdhfG7dGRkoTFQJZwm1wEgkIKJCPvKnxvlnRHKyNUJ5TQoE90Kk37arWxsvn8jjVBjy
bPrO2tcIJ794pflWs3+xQMmRvsbrnV5fij/m9pEjWdrgi6G4w0ky783GBsQE4w4WzvJztPY7wyPy
eTrQw8FlC7GfcYl3HAncrc0oonL90drR3T4LACv6NQnYcrhudX2zobY4teECojOGfoeRpIR33COZ
PObEljiZxxcYtnY9YfZDASvsvoErNSoCduKkDqDvLa1kCYgKKiuiOfPM1VFIb1UDobsQ2EkVoZo9
+l7E8P2X6TLvk1hxPwvYiRLgc0yEZRKI5pE4TL7kpRWem0V0WG/hfCg7Z1XO/XINqRW7d1G8icK1
pPljgIqRHwYXBbN1HZ0BKv1JHnbhSvRws++BeGBz7bQNOr4l/MeGNXkr0dzgMbiNcDfNqMflP7l4
tKIffjTCHWWUwXOel3vWFxyXz4rh68iXoRyAOxLz2DQXXdxv6RoVg0KR3MsGR4ZIHbI+xuWxnY9q
EWy9XWzZlotlJznW6c1Q3XwJjGpg2hiVfHsUCKIrAjnb4VmhEGrqe5axdFFbsO+kGfjnzdCvifYw
kKxmjCAKk1fF/BgSxTaAJG+R6eUuNGLkQBBtNRS6szn7zFCpuAQUJft821jvUnIh8chrVnfAWeYw
wkTxLfMUSd9C/K+XH4lBe3NL008Bo1zRJyAKJjIioohBDtIIaK/5YL6pwxERMYrvs4I1B8JwNSI9
g4HZYmjaS+Ifj1J5BOPeOAzsEtsqQ4sF5uHlNbtkX4GU1EchP7VjYBR+BoOctf/oArdIN4vlnvzg
Eotjf7CuWzwBPKJOaVLdSU9u7cTNiFCwiTlgXjKXpXroyx3zXP1JfZsgmMznOH1O51M/3yt9V+gn
kCN4phm5GVIXa48ZJ7mXq6/LTym/vpKirg8JM0B3mUrHnp76bjeszuwvHp8FvX3n8bZ5nuZ+tvbC
dw2UPR/68ZUqHsWNrUnOVggTtIs8BfEac0+x57nNIju6WTgZ7ep24MLHCj6sNLYSXsGMJc3cVn1J
AzRSuvSEsGhO1B477WhxgGi4pr7wlWHEPZCO40QCsIY52WaLPtFnriOil78QTRSD0a17y/ZqmX5n
UYKl9WNKLnzE1B93KVFPT8z+okhnoGx0zqq/1Nr0HNnsybK/GAsQIpu5OaywK3RjUEzorB4rESdg
ogaQvlScqRiwGgZJabAaELFCcJErOHhwMelJEj7D5nvRP5aahMRs8IyQUIQOsA0RzStZToCoHbYM
qGCDLnIFHcKEaYuEJbB8F2a1q41qj+M/Q8TadOJwxXrDxh13+n7Ugob6xNaDxauZbUS8nVle9GS/
wL5KHzn1GbS1QuexUiUOAKzCNWYkjZAzjOWEaUwh3INmaL0r47+UE0arD1vLp+fHGSBiQoOpJEjb
G7r7DoiZ94/ILs4+yTWxV4s5CyDIeu4m+LXm8S2SAhI1UDDNm9vMrpKfboKVa0Sf5tLT02NHEQFF
t/UV9Ur9Q0GSZ24/wmeLH1LH/DUyz963gqv+xxHXJx+kxHM20vuVbPkNhp9dTmFojXnS7LamHYEp
j1KEZQ1GCLYe7R1qIrH7JDDZiY3gO8kC7iHiZT1mqCLh6fG5zYeO0FSJYpaZEqkAaWGX6D6D9FsN
fxFI4KI0oDEvKMG3C3yDrJ1vA5ZEbEjF3RC07tTq3y0TXBv5Q8kgx/fQXdN4ZxkMebB8lsOjKy4i
0tSpuqdor3I0/Ew58CGmHCUG73FCN45PstMBtd434sg0cTRskU438mhdJnvSd6G++pYJ2ModWd+U
OIV5aoYm6DIuR0qzhLlDAkbhHDxOQbcE0r0dc91LI0OrgXJu/mcyCH1J21nmv0Q8xOVT2H+SZkTg
5IzlpwPxRBlEi9SQlvuzMFABHXVCmLKT+gvv0QetIJ2KpArFi2pPS26lg112JTnxZR7RTMCsbcfp
CgLUd5swhI596T8TGI/ZSdbDRnhX4WvNghAIv2McotPw3dk2qOi8GdQHDiFmmGn911S8KleM96px
m1H3aHym6XlAP2K9smG78ovep1HuSf0MSoUNyBA4wBgYM95IJpE5+uL+xVS/vhag6thR1Vfs2E6k
/A3+BCpLXopyieyfhiaVMB5vmUhhAhjR3O4pjzctsiiB/jGOr3+Jhs8eKYk+80ARn1t8nXxg+Ev4
A42/jre2OPe1l3d/ZflvYPRVUyO3H75Nay9T3VK/SZ3q9F8lZ/BeYVe8JUjuMYf+SpBQdRh5hgm6
wnZgeQnvnDkNU+aGXapc0spv+t90OkzVhaZSOVErcLf+U3Qo0Cdy5pr6ODbXWXxs7H+yExsy4TVQ
w+kJApOcMuZjI8rVC29qERlqh4yTROW/eywq9tAm1timU+6j3aC/a9FXATE4sYGtBEAB9y8UiiNk
n41RMr0ExIbg7vHAmafqF3Mowbivm7Zh3tK2pldLYmysRytOXiCCvtM6Ykri57Mj/CIw0Ar5Cc0E
WGnS+EKyGSoAGRXwnB3FKaCP1B41C5lD+GlKf2tJPxag4WAW1hkVGohL4fz0ajDv+t1EyP56yvBa
T/lljLcCpExQRb53zT4TgowjSXcxitP2Nw8m/8zF08a6CCUAp4lkC97nDVVAU18aPILN+AXgphn7
LnkDUCMEyMlUHzEVu5l4F0rAYDvkU4vzB9m9Msg2M4zqcs9sAqG8MbuEqOaGdyj/5n3ILy3QJLrd
l7dEPOaotfQPmGiSzY9UbclTS7JozPSggbmQLRJ+IrtpVZ94aHN6ajxu02W3oTbh8CrGKDSkjTDx
ESvEnavE2JkgEyLsgiicuIUi42RVEGqczm8ZEt3poS9wey5tQDfSPIXoFiHsNqffhUt5RcYltM85
6AmtWEhf5o7LrkVKIz8pUqAPyKaoPqi6ttoPdfnEDMgTdOh26qN3bQsTIdR7Mt7r9WhkJ8KdgJJB
4C9jfUa/4gIri7C7wE1C/k3CBK6tN2P0BtPHkcUsFiSAD7TDAP8yNqF8eCc1lwn3+b43AxG+cXV1
rgFCqnGNl7sUCbiBx5koS0fp7623jc89m13Qpd7MEuPqw9ykGX+bS0K4ZAQfr3QbHTx4maDPiaHs
zFsuf8fmE0tylvdkNgQm1JhKxodqm6AYb4ZHZMd0SmgMRcjR7Gk7T7m4RsQK019c72WOKRq90RVY
SaJN/CfONbiZWvknWF9m+2pZO3q/ij9S7nopIXjya0RiD3wc0/Fq1e/gE/QRct7PxI+B2QUhMCK2
ACbhcbybWNV+8F8GsIu0J2TqOTjZN13cUAQK8oYxac9d9aMgiyBQbwC2VD43yH5In3V+ajiiHr9z
9JMrgnC2Ap+ewD4xKmwMhHiP29wv5NHPZFSz0Qa+rIYDAldeRAvFJvgaM6g07cqob7xBSHvMTV33
D46RM9jQ9jp/YwlkKM41SgEuWePFQswVB0QWt/kxTX4j64nsY/uLdArlNlg7fT2G3Tn8ob8YfiLx
mFWUvSY/AzBv5azDTh9mjLgE3QcjptZFt9lS5FExkhTqblELmPYAuf+D/cBS6LX64UALZxNIsDWr
HUpSq37uqt/ltZVvVeNPkJesBcnTE1dazxpa/+69RbUpvxoOPV5+B8VoQ3RHX8V5qb5KN/Y1klMR
xmLNnLMnDQF5+MMkFlJWTBtODJcHp/avKewplWVeE9PX8RibdMcQogJtPfVZdkyRt1MwUxeY/5VV
mnhDrHZtWWGCcJCR946sihdTaW9mf15uWYCqU913QRUAo3DtY3U5UzOEEtb42IHgGZuR9/ZKDgJh
Ep98N3E8hwp6C59gZ2jbkGouir/i4buXPv9Dp60XQrLQpUC4oZnDLMLibpJb7FuOzLQSci04v54Y
m4Mp+MJEndml1JjrK7mgPjUTRYKWX+cQWLJF6Zg/cxdlQEOFFDpEitmE59iMtN8Ab1KtvE3SNaE6
kbRz8ZlYtPL4LgAwkM4QROGiJ+19PagjDwMH/feOZsA3u2PmRm6y4ib4Z9VfifWxpAd65Ty5T9Ku
ES4boMT/s9rR3krO/gSlXA1Af6pDmG7enqluMCuflv7elx9Veax2IiKHIP6VE6hfzpwvU9mNIYqb
9CcZLkL5AsbRaP7ytSTvGmVq81HNLxMd8MZUb7rOZPpCqsFxoyBOA8xv3iSmDEYnJj2QPdc4KiPD
/v3X+4PIZ8Jf4hGZokNhsfhQqFNUgX2TPOiPcCjYyCEqXhY2v/CUiU8C08eyHQWejkDtEo4fgvYp
F4QXciXEZugu0b9U+xT+R9JZLcdubGH4iVQlhtthZrB9o5oxiJn19Pl6pyoXB5Jse0bqXuvHJLs6
3U/WQBEupHlbCo65k/7EZJgEP3J9rH4ZdqHUGnbwNLy3AFFSd224p0fjgmZYJ0jF3LjBgd5gud0G
ySfxJqhp+qXuH1RzTvEbJSfsbsEJ9oB7IK4J+Dh22qcgT6qUM4Kx27RmpGowGCVrTMpTO9oH8vIP
lXT96S0MtPrIMvR9xOVWQO14vH4loqHG4RUAJE1Y8YTAbrRflXxjm7EMojiWHYgTmsB8Rk6Gh2NI
ax+D/6MqQhOOv+ZZ6AcnXYvhp0/PQgSG3KhtN4N/NlEn19LLGbZxIU/q5B4YRBhhTru340NivNdJ
hdbBagprV7XPStqY4cWJD/FoAI3y5nUX4EUcAlDCK11aiCOAkdGBtSmLZf8mKC0vNlUPJLEr/D+p
O/XVU0Pdpx+L6OSN3HyrnMg0wrTLXTyQ37hIHOQE7TBNEcQ1UEhzbaoC3inVLuiQ27gLrz6OFHC6
O8u+NOY18P+C8NFBJTTIu4AveURKAxaMFVfn74NbPiSi7mXOK8Qv7hU/9F/D2HNgvCoEijTrTaLi
NEpT3jcpPJvaidxsHWqPgisWp2gaV1cC3AAADoKTE8sQVdIVisZIO3tEWFPJNSyKORcJLPk1glhh
o65zXAfmKdau9cAQEb2D9idqUJefYAHQOrG29ZjfDGKeK//PlFbULSiInsF56U6P1k72KdZ0ubq4
1vXno6dswZ0DVxhfZQDc3PyiZRvQWZyxMfbqLuF6D6VX1L+yAyx/oDFuT9+5+S0oJAsMZ4T2slLk
AWWAOm2YCNtiQ9hB4GxppZU40Dvot5VVbtP4o8yfDSbL7N7y1WjK/ZT7n1Zmzzswdpob4CgawxLP
uUK6lL+02DvF9kQBz7Kpd0BMdDSuA8TaaFo5nDyPp9ueO94vwRML6O0SXTTKZAyFmFvqPypCJjoD
SO3c2Z16nxH8jWvGaoC0FYQWwiiffzmECdhxMymw2A7qQQrO9ETsG84CATZ3CMI3dXXKo32VLtJs
4y+YTrkA+iXYhhnNB+xzOVeLwEj0boXXQRDk6DYFsqKJFo8IPz/KpLrbuIAFQqYx5fOqrjIJwWP5
kk3yeWew0fqpSFGW3+OQ2SbG5U6xc7Dx+tuQceRh1BHUT1Mw0IENqjMxYkAVokgu0Yoxs+nZSvJX
4EdG+WWXPaPEj8Jya71bApd761urIaknWr4GwwuhojyJEx5H2OgfuL0cMGYfJQ3IW6ChilkV5nuw
3hpggRrlU1U6trwzRv4AduVyRE5bTJl9i7tYrlu4kT798joNbi6n+K/CG8zXCCtc6juY3YqS41Ot
M6hPsD9a+kIv1jQE0+6JDIAWS6v6Y0NAijJRimRGhjWfTA+USrSSSW3B09Zb0lu245vfX8AODhcK
uzZVqjwHHKEla8XEOKrOiQiTpvnJ5HtbfqQSWf4rn+QKYEzkffCjJskMC6cxJxrzd5/uTe8GfTBV
oHlItgSK4KWCxJFLsHfEGSUuRUl+DO7JTH+9knEn2hnSpimwriCpwVu4kE2WkamAL7yrxz3RclNW
7XLgsghnBLD05yT8ETuwxSlok7ahQAxTd8z8/EOUO/qcWdt9SUyXMM4K0dWwmtqC/lR7iSkcZN09
/lNYjKeAsZSgGRt8GjGSrFF/ve3dG1RqSkYUkabQTnQsTm2OaJp9524NMUNEWIc43bIBTsg3G21j
E9MxXJToT1SFY/mjrZsFO+WMTBxizMuKCLh/Y4BTrkN32UAce+aV6i0hKaQJDxaTZorq6GoXfzh6
yZfhTMNxE0kSwzKH0xSyGhnp1J9Togd/SOzDpka4JEiOmSl3k9/vUpRCVKSQyCPTOdhi04uvJY/O
9XABGaOnCUb93GjXYPLbMv3jokY2BG60KFb+utdPcX4v3G3kHFBq8tGTh4PxN+pbATQIKffoShM/
/rD8W6B/1+ptRLanTwELgnplxgv1mzhmc4aQJcHuMiOFmSw9QUbnKEO7i6XttHbpRzE6cYMyDhdi
Z4faH4089p3agi7jutWCJSm7+AEhkZDUYjmBMBKZraoi0n7RvHKMb4r8wVfhO9zanC9lP00KZLHE
ZKf9o0ABxBcN/UC5+R8DDKsgkH8H0Kc0F4dbtCuPBGpPVH8WWZB9M/oybLxZ7FKQAytv2ba/XX4P
WD9skzalW2ghDzfOiJPx/s7oD4IY4Xxiqi7liZ6xK89Zs0mbAMQCaUNkyODewctqZHl/RBBHba3N
u+JmD0+TYEc5IJHlN/G3KZPWfJhp2c9QFwjzeFpTEAVGbDkCHpg8CVsp6Nmr/XIlni+bVTTIs7Vt
j2uetVmjHtTsDCUC4c+gtbY/UVaIA80t+GSvHWuTOh5zQj58wc34OW7i/CNqj+J8dVH+Eec4/ZXQ
U+jxy1V+o5AzyUf5Ue359EB5UfHtzHJlwAj5/hERVD3ttRwquEVt385jyyLa+qKV+Dn7C7Hjmn3G
mFBidfB0shYvaQ/vBwliXZHgki7G0R9uiEwiku1jqLm68HBTH0jSo8D/nfm/Ty7VVrzjc5sJWxyD
dnnABwj7zNUHzAFfIHBBnVu32KvLcWENJ2kh4+iaJ9anGv/BzpvhkzgBD7m+rJ/tdhVkOylGQUVd
luOBFs5dro88UWiQLxb+wIyAnDKX76774w/posVDiLhSl3505y/I7h6RCNz8fK5auCD4bTJoG0rK
eZw4M7trxIaKmXhUHmJq1IIvupcncCE/aMuykhUkmEb9pYTJFoKuuD8AXjQIROofEVOd78QXURc4
9XSVEB3SYQpnngAcfksuhmweCgc9V7un9QhxMY59optSVMsxpulxm3EG+pwscK3lnOgXMYOl0ao7
csJganLHx6c/0dF7TV4+yjUu0VnO7U0CGGC/PXM44QvbmbVSwgkQT9e9sHaXU68Ai/c+FVS7UU8q
YIbxgY1GvenuRoSuv3jafIZzp/+JwV0cAC8fINfOq293BNYmLjflrffJWRK2EUK1SvYQJKOfUsQZ
H6/6/DCCBLSEPXvdEwW3NOUygnoUhhUo424liIM6eNeWcJjayaPyRD6RA5SBNYZXvRqFbB7qEGEc
dsil6abL1jrrKemG+NMsd/pN0BtqG0FYmuc++ugFWcJZK+DbEn9MvBv4FrP+xbPOqwvYYW5hakxY
PRoDJ7EvLletgLt4pW/PAtOr/7iseIiCeRUOjPbqVEOlEmHeHHqwDiZUtfowh8O49NaV+pTmwXI0
9gLIKOKlu+TWhd8TIiGFTJ8GRUbElehICFu4umz7GogfgrteNHaAmboLt/xSJVgWDc0liTslxq1T
46Fzsf+imoAG7c8DcoweNM/wpc0I9HO5LBB+2JN76R7aqcs98NKNN7D9RAV7hFybIVlW+RQcZ6Yo
4zzo+HH4/sg/xN+3EoeGj7QUIotho9Z++U947vCCwXuS228H294AquxAxdSvQTslUrPKLAvFQ7Xs
1AJpHD1yyHNOwIYz9uKpYnOU+qgTZ9HUHOO1lqOc5+FobaKVmbz14q6/WvNbOKvN4Jli9uOTkeH0
Y3FS8Ho+qDBEmoBIiNUMjIMUV35SB6C3OrfoibJsK06C0iIJaU4F6dQe3pSicrFii7e+0lLiBkax
pL+l6OQYp1A/SMkul/+s7EalI6WgX5H3ERU/femRKcOz62+r5FSx17N8klBSbIzolia4f5dDtmNk
BqAOZNZRPscELXrEKwyUw/t+L/J9UZwb49vmX3wYxzXthiivBOhVsovUCBeYgCfOtNEYsrgd+SOE
a0rhaImxBG/Ttbv04utIu4d7DxEq11u3PceaAFfJk/VH8glgDwsCHpD1eOtxYzUYgrgBKp9CLSSK
+RjNOvixAk4gPEhGSrJIOfGqeG5ZBQflsKRAdSXyvmhAmpscF/wKrkReQuewVzDbk3LVw/HXDPMy
w1U2/bYFSs7dFpAgJt4fWLABrS2CriKeNFCI3HhTBYkJEUkMYZ/0MpMdiGgvtuZCyUW/3BxZLV0z
5NMr7CIPUuGM8sNVPhttk5UniHo9v+CYsZzPiPa0vpQWQ8ji0foTTZ46cJ/1wmO7pFkC89kwtSGY
3O6JmxDgGETui02WNCsQRibGI/5h2kjEYU0T84RSTHiYG10M/zTexggkdyhR3NKky8vQThwaeiuo
pGbCGmQWW7EJuSNWoU1OJz2c8XQw9ibSNjieSl3l4S6S14a0IOmXgi9jRV6vabP9Ig3lmdTHLwsp
KJ3la9wc6o7gQbEcYTIeiEpB3Fn7C6ut105woZBqYtcw6auYH7Hj4sQ1C9c978TPInPkM9zZLQgo
qvg2jzH3zlqbdtG7sB5QX8tby9XhsyhKn1K+ihKfsflWSVfip7qH7R5waHZ0bI7DtHPQezvhxDHR
+qv5XIubGdrduQUSBMTvGoxfWB5msrfWi1cj/eXhDTg8zU4tWg4PoNxAKqjAxAIZUCq+dy2E5Ycu
fqk2EyfxnxWYDXZNoaqifGBSDr/MpnyN7LsQu+Yrpxus0vaSwS9RcbW3ARBLgdvv4vJ9xF9+iFIG
JLZdNNYubv/y4qqi9iAfi2eLrM8+n524vAlpQr1OsCOjFiysSd/ZUpaWDl5IVD58+3iDmNMIL1mp
bk5CPbkq+a9uU+yX4Rh99fgFJ+8u/cP0DpLwQ18Xap67NVzF11Gajy7Y5/Aw0dIpl7qKzWyTDrsI
0FcT+lO4RlO2pxHHaUnYb9hyIWbPkuQkiTsKYyRywDRYaE/yJsRxqkgbOGeHHBeis8GRH5Si2dmh
cWE6PTzx5FoXmOVomzQPufIONMYKZyvJr7L9bjTQx7REokRib2Vxm+bT3EJCiiLS879t8sS4JpGm
XGNxHddbtbi46r5Ir1QxIPHu/z3wHldtx16RzgkJRGtnmL8ArV5+AcjQuenjueYcSIFFtiWyHo2J
/D3YLzbJKVdO4gL4fZvDR6i+DLmeGeVTgzkgIAdYcti1TkBSAUAQ4lUBe3r5n/hOA+lJ9uS0x+ZB
8BAm6jXHM19E3W9k4E8cFQnLvLHSg0VSgN9+2NJH7vyZ+pZTIZOeLroKK5cnQ/rkk5FqeuBY4uL2
lIUHM+ebr9loIjJJltE8XIQEMUDJaGjnUeYEHg0Ha8t4Z/VLZ3bJ/csoATgQhzMD4AIXlxAlNqSr
jheFTUMbADdDtI/hzU53/BUBA4XoEVsmBlt7qqHGe0uJ04xEKcsHh5lZ9kqp1hH7L7iMNR6yVmOJ
iVDK/wQJynEUHcwPsb2PEZzF9RaWgeSfFNAxlFoEI+G0lvmfmNfU9ipkTBzwgc6Bttfqm2X8BTAO
fn2GZHE9YsGQEtqnoNv57tmr7ljRALznLmuOmUv8uWx27ieZd0KRArIIMcFVEGUvt9375l5rTiVA
UPITkWk6rKqSsbK2Z1pFy4Pya8+ILHV/EGhOY9bNMMhR5hDyEwpIALmzcUQvKTbetlKxUWHuo61L
o2+iO6lEZxXSl1Zpk9L66I3PcSzXhqkhqRznqY0+JL4R4Y0hYAZknhT411HysVGgCU+NS+WrGA6q
XVyCVZNvnxOR4/MyRCOFyRTuBH+OcVNLym/uzt+wGGZwLAyR9QRmqRPwn+NumdVLHGQcG5NLSyTs
G4Cj2IQeyKJjwA/sRQwGTY5ziDURH2b8tOrM1Da4JEJ26Ylu7iCqJfdDqNet9qGNF9V4Cj/fyIml
1t9Ys8TCzj4cJl+S//aHRzdg1dpKiLZ5OXgoVdTBFYWQAUd1ivXeuQYVzqR935+tIZwmXTe9w9YF
fxUa0eoRB+e0DMjNeOkJYU8TGiz6K3HhiEEw9a2It3b/UDOSTkq8oglpNtzS+iqXXwALzGGLUQMM
W3ZI7DP5I+ByHu7GtrbPBVe0hmoPDyLKdS5m6VhfVPnpVz92tPPTORrdXdctg1Ygh97cnEnl1XfO
/Ftkoi0Kne4/fhkEAPgajeBM9vbMxlnidtDmJVfTWlE3HYnlaHRJxcKuwX02VbirX2Rs+we5O7hk
pFgwgRDhCCQWdvdR4dnkohL3MmgBEq2FnO7imNxdzjMCPr0f1eoBzzHm8W705pkgQW9y0hHASlvt
SVJQ6WL2esvuQc4Pec67A7AufVv1x+jcQU9ruBabDawfDyUYiwvy/4iTcweQ2JXYOsb7UKylYdWq
twQzW1hODAoLqtlIwuuFmWlWfaLzInCTMK9s6cyFymNULgOmSmB2tXamitrOHMj+1IAW3tvqFnOz
Hn3n6ttimSiQPvKnpmSPYfNXibAJ50QQyuEuqdYomdp8G0oHwrEnJWZaZZXFaNU5LQ3qGBADiu9d
C5yppi+MYO2mn1XjTAbHW9HfNBGC39rlq5IoMFqIsSsjckB4zREzSE+BWeF2mNhQD7p7EJ+Ep34m
oveEgElY/2GfBeWs6j4rk/xNRi/L2brmjq938E94H9AqlyjVQrTeNbyELRFhF82pMyHg4UChYtM/
LNQtZLRPIvfzDnWdnocZ3TTRusiPqcqydRS/QBg8NRlB2gyiV7lDiREeDLPBkYGwxeq/+1UAfMQy
jzT2BJw8pdSVg+NU4dlAHa8QOj7mc9+GX5ik2iwazzFszgkMTvO4sx0ekOQlGQQnVlM5+Uz0S0Jm
rEF6lKd/p9VBy6+j/uUjYVPRxDV3Biq0INIHcW9BN2MQCuqF6GIv9vVMpg4MgISiBI1oTTqiSAlT
cfoAbym/uXap8fWHc4q5ee6DSRTfFADcKt/YzQnm6k7U7sQw3pW8T/ET17sh5bzyPobioaJ1FPIn
lYcx1VDYGkjXgapbuHW0CSjjOEwLpN5hvraookMTHiwppmBogGQmFhD2xt+GyayOr4kMVjt9OXZI
OBEn+VAyerO9u19OuJd4c4Ft0drNiDvwi42uX4VwRQ4+xGfrdJiPylsdvJwEfyCQXUnszIxEV272
ryF/Kxbla0ig3qW66od1ENyH7plUH1L6G9ZvOn4nLnzDUK4tbqfQRe5wRE2F+2hbF09aWaHpvH/b
oqKS2L3vCnKLmY+527PiRPKhV/7YeFrT+jaCJbG8D3oKgfP2lGNWbCkJA539ivTPFm2T3LzlbAvg
wAWeBp+l6e5bpCL+RgaPD/UdJzea1d/Cno8BJtKFRTiiuvLF9n+qsiNV37Yxz2wCB7JznKzsCctK
foz0v0Y2pzZWwm8Ted/dmhsUPEEzOCSC/nT9GbHnKD5Sa9M6N/qEiG1FVo4BIHkVBZJka+kG7I18
DNVGgEMGOgkaO1iyNH+BnmIQTzuqgeIZoiwf4kOVbsxcMN7t8BQvItaPARwTA7NCGhUbiA54a71D
HghJeRQwra3+wzczyocGRY1no9pT8UgslELcYFs122vJMhyPsvbIpauGtyFiPkaOAbu0UAhHpO9q
ZxgfWfoZj3tL22MoLKOPhCMst8+obsheXTIx6OrStBAYndp61fcn+uPQpS6i/E4FQooSgrW8InP7
fysWBAmHfRJvBP5fczzpxkI0vkS0j8yb+svOCJ60voQMEiVpYy4QS3UUlxDpJB3xHgxYnZmYnF2o
XMuO4KHPquSxEzpRwUVyfM1Hg3WFNaIK65Wa/fTmO0fbHAG+zbN50pz6jIqUbW+uhJMv/NJwH+P2
JUrXXQpxcuTv+3YptUunhWgkRQNlce6daiRQTD/f1ke09bStcPQrNfeG0N2tbXnlqatOn6TlUpPf
1GM49SkgCRvVDgG7C9mmgeSewasgLKfK80kl1iRUV7/M+jUmJXFIw+NZ7W/mXcndB3ILZBgc7oYg
u9oWglTYimpRPaxqHQKxeYtUvVjGEadG/M6IIJFBxAGgCu8fsunY/+sOwCHlIxm36DQfg7qkHzpu
2BkWTflF+3hILHd/gKillo4GAhiONQJdpAzwTtOc0fRO489UL1aaxiCy7ZtfRjiEpCC7/LBBeolD
tJgdgMU9zLhouKtML1iANZGRcQiSb64HP7lZJP9I/zJXom4H24qmKgTvVZYjOVo3T97nPMQm5LDV
49KkCFadWGRcK+UZ8VQir1JZxKlK0Y5S+nRTW3uq9VjabVbxcap7f2V7EOIAEiGQa/M5/buejgID
C9NPi+4F4WkaCec1sL0ln0YHEoXlGsvnuE/qS5rfXIOAq++6FAFWBxpLWb7QvOpk77zt/KQhrZY2
Fv1B/gFQM4nWOGz8gHSxY63vmJWSikMIYxIu3nwpv2QKgpBvOCLxgfAfaiFAAG+kAcT9T+5ubSZx
ChlKUCSZa6eG9OnJ9YCdZrJLUansy4BEIoGJ8PqjVcRHy+e5GM1jT7wQytPcXGftzvIJers7TAWk
DORMcY7KVQDZrx0yHmwXEcoGgD9Hv9eAjekAZ2KdiXt9GWSXJspwR8azsXoSJeYmb/FAFzR6xBrA
1py0RDs+NRUpcX4KxL8UaYMOcJrIYi0HTCLVziuAIU6aSbPmm5d+6mNWguvmgKwRh2rKV9lgClg2
zZ+HyZphyZmNNYpllA64bgWbmnpXjU/Hd069sh4W+sLxsMtnaIfquWc9fr9l/n42w7j70YVWo7Tn
ZffjwoGhkpy1KOc6eds5G9KnQ5qcEkTVzk9n/YmfgeJtSAqKaKtzlQEzzqmvU2/FDM1j9i32zobQ
sPYWglVK6oscZTnf4U8ni0gdyMpxeOW05aCfe+k+EuZsaY8hptDxjEbRlveaJpzUQCLeNhAtF0vd
24Db9cq9bh6x86wcxKfXTD547joP9hbg4bQkQm6Ngm1SZz8R1/dYXQp9rmu/VvqXasQz0NmzqOuv
sLg78Vt1bvLEn3vNmcaG6bDQplH2KcMqCJ2jia7B6lOmLbqmYeebvUZ4TbC1QtbSBe46N723YANK
af57jDQeDSIXpp510gyMGOvOJ1Rzhmh5RvALpyxWltGbN2BSYP5+vdGZCTRqDL+hXMmsQWNIGpAw
jJtzXgTrGwgINBdVDn0B5t6yb1VyibvvYDhl6k8XqOu6utSlBqVMHBAlPLr1irvdmB4qmNqYW4/W
VKywN/lqon9I1v+uTpgx7yqSrxLzaaA37FcESfNIHwg508qrne1a1ofSoXFc2hKSBYws9hS1+dYx
bAxPkf1Sd8uqPdbxWSYILNvJQKCAWfaMkuRj6IHpcVa6qQhfpp5PRHQkS+7rsD20w26s0NvGJBzz
SoGbycRgHTgCTGYwhBXBxTf+OBTITLH0FRU2rvfLaYCg7ndEpNED6jKouNgh9d+WmXkEPewgHiP1
k7QBAxqyqpjsum0UbZpxjblgGvzFFSKiZ+tCaX331VqBrMMH382phlf1Z8y/WD8NwVtKtiqHRUfE
YH9tQVAKmWmWqAUd2a2T/kjuKTcW1YgcCfJrJ7yuKqadYt1K3NcWZ/bhn4xKuoEeTdOC7M1FE29V
b21TU27QE7PEqrGOcH0ZqDkaXqD4TMif1qCYF6G05zE4ZkDALAkiwwOfqXACdDJhfTt6tNJdMBAq
ukQeOSdxIm2fHVb3Kt1ayo6ouDLfW/m5mZBJiBaBeJj8plYXWP8cy7mF3nwWJgvuUHRSdXfowyON
mgxuFOQwO0JUk3b30TAxZsWtqj4G5vnqYpUXh0tUU1dkByaAdBEaHQFUFdLFUO/0A1nNIfDLadJ/
tjoH1vgNzS9Cu2vUMsjz7bbCCbchvd1cA3937ScNC1NcCilQH8AE7kBWQq04O1ca25kVQgTCfXu2
3D9b34/oo/MOcR8nluz3dCMf1WqRa4gTmLtWerh1mpPT78jWHCDeyW8HzYzaZ+Rx3lUHm0VepWOi
DY4maH2e1siHnpq2lrJNoh+EA3ssl+o8mWN7FpoF7yChdQiFqID9Ilok6ZJ0dOGb0fqnBcwaEUEx
RRKTgTqTddxtR3PlmCszPSnFPkSqJZ1MNrgcsfnDML6U4ZJI69TZGuR3VQCkSkVvc0EaFAXP/G4w
JeBfjITT1PxSOAUs91PwZcT1ok610o+gOxLSQev4fiw2EaaSGO0Oq/e80872698HOFyx1M7p/wvd
vexcu/ZF0gtXjOTukVanCvI+pMzpUqxMenQVfuaQF0fGylm5T8V5BUhdKmKReSU4GbuFZeDR23r+
j0icK0kGyDYUkU8c7cOr5CV6bmdT1SijyD53rGk+b5KjX13ySriFzE2DlWNQn7r7Xdm/yGZmNYJA
C7m3OFX0+ggNYoestTNmZNKriLHVetB0HMsKgYi0MLkojje9BlF+qXlhzF1iP/JnH5OeStGuwn5B
X2vCt+2TpePTR9IgYHF5LHudtAwMJyn/1drZ/cbvfzq7AJ3GQcPOisUMUqUkk1NYqJNtZR/GHnn4
jKk04qlyl2h/cCXxZ2tMCLAbgXr1lK3Owm0bJ5NyK6HnQyhDOi4/b+YTa0Cx07Q1N4q5SQAcUuCx
Btws7+gnI47QXHjJOsPtZu/EMVo5c2UBPfNRD8+wWdusR/2NrMhYItLegFbSoAHGgeNxz/ySgL+h
9Y9LIuvPEA1TzhfZ2uW0PcxQHrfWpysWdRKgoJ/mDmnIMrmyW+2iBo8Uf5CF7Q6WMTiR2jcEh7xZ
VPYDDQ2ye15HLK3OcFGCG+nSDrip6ruHXH2JshZOoIZRhSyBBrCU8KekP0vNQY4e6FVnPjgzMVPR
FllpYJ6qqb/AMm5gMDemg7vy6hlInb+oV7Z+8Fm7V7o9D6MjM3tC5EaD2JgaaZyEA5hvMHXw0HFF
6A3hiThcEUcbto9EmNjHT0gzLSDSgWnMfiJD545q4pNuPGMakAcLOXB0jOMbQgoyfVUiQF1CCayd
L4iLCBqeVCqGZMKE/+mFfF7p6NDUCxArtrwkxkyw8NxHrxHKexiaFTFQEYqmrlxZez3bW7M7+6E9
GecZAYxwJZhlqM9ZthFY8IZQDY1hPdu0/s1G8i45s86lVekLkWE4BZAMzmKXR1OmAsyqh9IAKn/U
SB+8FaRd3u/ElI8TVeJt443n4RzbjTRsianlYdTI1CM/zbBWjy+qAsl1lDvE2ae4XWYiYYtUIuce
Jwvh/ssvXQZXtObWeP/ySYzODWSIV4fIbHJt/wX2Idcl1BYi0kI+k8lEas/9/kTeAlZWz7CnKRb/
jGB72dbnJjejodVUGUyYoyeskgty81ieeSZbh9q5VRudoUyeGvngLM+IGMmL8Ixnxhvij99RSLGe
8DmQ8okbzp1l/X7wN3HJ9iwgWZKU2mNlIX5Yaj3BSGSHUFVD9DzeetzVSrPk1yaRpkueQ7i34y0S
dJeYA3tlI3QyLzhHplUN47bz0MiTCJ5oG8qzOTCJA4XIAI+X1UNYgfTCiWREeqQ5Scr8AiDEMSp/
Srihw2rkMAKeRKLSRcsx+UgJvHOqbTBshAFZKebCzKza27w6B9qGQyZ3EHcSYcPjWt4r/Ln6NmFI
l6mvLFgXNo7FnoZ6YGCzgtrnqFLbM10c+UABbjgdPbhIEUwBGSEZnBeI5v+XRiuMRHx7PQmjBKnn
c+mBS7ktl+ONpEgPlWnaX0uduBJvH9Tv3lm2wjEL/+i902Sh5Ecz2VAOg0USvykS9duYzwTw4iYz
iRlf3Ufxs4PUJKhAVZYKvZkse+yKBlFUQsw/KLfG+BBerPArQ/Vtj2exzVnBQZqFU6Xde8isPEpB
Hl6xHpWV7d77RwroKh0l91oWW8vZycYyDLE5E45ZDwguLrFQc/tgMOHzQbAAzH+vfQfOyYRojqzP
cOkvSTocg59C4mjLzGkv/cVk+mWroiHOEWFwlePecy6pvNU7ugPZ4ojbPcjD2pFnMqEQg9D6Kfum
fu/5GGrm0qo8EXuYDeeCLp9eP4bxXkZiq58Qv8RFPQEJENdvqK15eYvii34avuoIwsCjhErEi/k8
rd1c+Cqz6pVQO6gy9HNqEoeWITAA7S0YDL1sWbPACv2kdKwQekhX8Qs2JAkk8nKwnx5VpgHWSzVB
wkIqYrRCgN6UaBuHlREtJPWhAwVQgiKAl2JnISVjEbLwOfpr+uQmNUsgyrM24C5rn7pPIrx7DLOl
Ro5r72CBwLanIHcjYBA8sY25oeyjOSMpL3tKUTS1OUQBJkVwgUCSuM8T7JTBsIQa4yoFwVk2wYre
YK08Y2/u2ejt8k0On1DC29dRzCotNKlxETrm3vkWK3a3LsjvqL70ppun2DXfvCXuuW22bbJXtLuw
DYPYetHW7DeqTvzzjN6Vsf7Vi4/GfHuoHTLEtkpFAjPQh1EsBn1umB8DZCrRd766FGtbYFyEe0kv
ZpK3L50D9PayQnkMrUNMgZiTFfvcKR+A9xbaAI80PkhgjtDikRmLLv0tujsDUXxl0g1rck+FrjcI
/mrlEriP5HcMj2+aiLsFus10/M1a1hohZ92GlDek65DPS6aOCthNazZ5Mq0cXGAyZPWGYCoSIUEi
Mvs0cmlDA1K12T7YjsHszORI1khEgCaaHTk90lGyiHlI++oiu3vS/YSmi4w15mj+sQDxygIEli4O
HjW+CjHKaSqv2F6kQwFD55hlDBTtUMrPVPqsnRsOZgPgQb2m/mdFaKt5Q2fQiBs4wFmOPnqj27Q8
3OVo3QhowERNW5/jYpMinSG2WGeqHt5ZhQjVmcEveb8dfSsWUY7oeYQ0nIg4hh6L/4ua0T7kyIGj
JkULfpw8LS84iHlDjt4Q/mR/oFrt1oD8czoeBjCtZpdoywKEWWXo/K78jZ4jlUXbFa9gfxxjT7jk
pC42wq8Iey0QbVZ881wSwaGEhBZrD61c143ITTbiRZvwA9Ex8lfObNJn1XXsvUwRP+LtGdb5i8R2
o6E/cp0TzNnByt5TRcRqQgRYt1olVPdmeSocGmQc97EHiBxm2VRlIzfJEO4cEcCFimsRrVkVXFSL
LPTBSdYOas3rlpLyubMJgQC68I29MExH1Zd4zKM5/3jRzVl+yEZWM0gMIhfBj8sjMe4C3NSCCwUF
bLG1dnIIwc2YAjQEDiRZCWYh1H7V+pJ0LDpQ2IiW/PUs3wXpwbCOGBepir17sHLMM9O2YOWS8Pxa
LCukX5fBQ9IOtYs2sYNW/9LjZepBTgUYoSi8JqJB0pEigcgpO0rvkbPxcac/LTlI6g5ITgvuvnHJ
opWpbgrpWmVoKzYGSheSI+2NnSD00ebgyrgVOTOqcJu3vwPzbxIe4hYleMo6ar3KiEO6WPfUBNFW
JjYsTXmVSUqMzGfM1WdRotVCmJK2pQcD9hL3UZrFS1XgOqnDXqMHg3bpcEaG29IkUiov+RBnWefd
SsM+VFL415TFF80l3FVeqs8MSTmNo3AdMSsmqfyn6c7JT8ZHIhNAVSqENIDnqyH6MV/a1lzEZb6m
7vmgWKtBz97d+NXRJmnz5Wo9vVyedDDJkh8z81klxKP57dL+j6PzWG7d2KLoF6EKjdiYiiSYgxgk
ShOUwhVyzvh6L3hw37NdZYsiie4T9l6beU5Q+vscxn2UpseKSjJUW1aq4oFefNHi4gcT018lSlKw
q0gL8b9lMbkbmCxL6BfedOgDjcsUG0hpbByWKW3HF66KOTRHl9baRf+/0EL9eAyG9tSp7cl2xNov
5LXXUpWFS8v5uyrQBuqBgm4GQ2gXX4NhWivCADfqrNWYclMZzhq7SCQZMncgE9lu11juQJ81szZ7
zppKbX6lEbFqsF9tZ97t0Esk5J8jfHPQjY1pvrVD/KJA/pCZB0ydrOJaapBiR1h01gB8cVhFOTQZ
e1znEzoXsmc9ifQKtKTnV+tiYgPMKqrRvjmMla7fiJTMQX3c9apyTILsUHQhwWHTJkEm2CJ8ED73
JluEMe3JXnN4qJD+aKnbFvq6pecsAbyGBr1xHl+mVD46B6tHZ5mXYuqPQVSsTR+wL3pkOxHLoZxj
cwoaugmtYYLwUTla4c5I+UZQYaX43mjBnPSZ4D4Z/OHkYwqCtnkwYQiocblqbJiicB/nNUYeidfa
AcNGRhnxxG7MYxQG5aHnq0FhAkBPI9OyXEe5jfEMLBFoe7jFbicBabG+mATJ9bMIqCKLRnBTCjzf
sjsI40tRvyeAKsV89vwKG4CNTQRBDU+rZunJxNSjojC4AGMqJZa2IB0/vN+5LEmQrZjs9YdLFDAt
Z7UUoTYMTNoklIGxZFFusvaD2sjewmBubEQnJ3kW9FWjQ+dM0MZwUhr0DwRDThZ0GtBaDUZnk4Gq
xZp4nNCJNTCf03gZtXQ4A3hX1upFaiw0sikkuLCRO1uj3HC+HLRLJelgAilhj0Bh/jkGHVbhfHgU
+23RroJYvJgYrjiBfZXemE4znFxv2o/JRznVLi90RczmKjGR100Uut2v0TBTYkwSnaV98MJ9huuD
YSqV8hJpkl6zW+f8sPErDHM3GtwDc2MLMsDYXBJbT0X42U1Xiu40fivw+LZkkIU2IjtmE8jQQqVf
+kG6rkl3kLwjCV6PhAyAF49BmafKCI+djRBh3BoA3Px0VaPtNBiEKKn6YKLYcizOb+80c22IQlBg
4Nuoq22Dtw3t/PziQhraJOd80N87Moz6WX7Jf7CwKFUi+tBZ0pKQNshijEST0Ufyjt1jpKZq4e2N
2K+5rrt86ffKSgvR23qDmyHBm/AK2NmmCFg/1ozXaCoRZhdIFMKRqgQ0kIaePRMAUzFRpkCgurlS
46tUIddCLwBBAM1Dx3tuZBsdqFfhxQejEqu0Guk2aOAYDK5K61YV7MHCfzngY4sZhsY3fKZ7mU26
nFjn5nMEpEMfXfMGcriDL6zGa9jQGdOJCJuxGzLTnOQMB6lDgXbdhmJnQzAOqJfRXzV/RvolsRLP
dIpaYx7MsnKuWNnfi+S96kDO6nsYXnfI9TWdMEAgSsTsRwmZFDMiFz2XGBPtoqY0tNGBDWO98sHt
NV9NurcBoA3Mu2p2cyq3ds5r1QGR6Kq96Tv1RUYNyopogRkLV1POk9JUqGg/O/Ed+LBEU97m116S
YkorWa+0AVvIRDhAr+2T6tlYuMJYI/TNd++9d8PJCR6Jcy70t1w71uFTlB9AK2T1UJIjX36d9lIM
VCkmDQtjfqQJhUY9WIMZoP9oaAkG/j4f3LY2uDKQUAzezuk81lO/Rg8GuP/XIlqbJ6jzTESN3hLu
mcLmC4Sf8jXjQ0njy1Cy0de+MsnsIRGPIgLvCnMEq8UygqTgZZgNckIJkG3kUMQH9WemWrDMNK2j
gCg12sCOR27RR1Yg6gv57L6n/mJbnylq6GTyVrP5wzFCdCXfJkSVv0C7t62AbMHMLWAYCzGpweUY
hl9hzdSeSCiiDbK/vkU8aaF2EB81RoMCcIj4J+I/yVSq+MyQgUY0c3c1/calwBVAOuSrEp9FBdPr
I0RVPZvwtGsYgV3HvCeqfBlrgNnSl+2EI7T86oyHNdx5J3q8IKyMQcvFCoFc4SIzd4P66hf3lCBd
4EfRnghYYZEjxBPI1pvEo3w7Mh5Sg3XKZja+iPjcQdR6abWnKmj/FTdgIZjwGQG/sOnjdBxqZb02
0bON+iINvYVkE9BQhQYl/GiVEBGlgCOGgVTlvcBR2bAtMOWTf4TQD+uT9ZVyygw5VYtc63zp/5di
J2j9MJnr3NitDFzdt/YZ/a5pF8uAUZwHyTZOavZKECOHT6+b0YDJS8MeWGOoQFOIYJhQRBba/PFH
kgi8fDPk5SaulnN+CI2IzcYdWcWZUZUSE6ZyMohho81IN+S9QY0Gsfxip/QP/ZGcmxEJZe/mO3yO
U+rCZp4rdu3Bv6nkq3K8WNHBD68KeD007e1exb2Iq8fIt7kDt++RVL8TuFcF7GfLmMIU9/lLnhaf
FbYUn5ecOwN/FJJ1IYiwDydCNmTqlNDlRum0iVAHoavQ6J4SFZR+iELdeOhRudS7i+Hlri6uivFQ
SJfUtW/h3a30W/gfrMonK/v/6KkDnOAWZTtSqALdUzN8FeZHVp1a24d/ZBK0QXv4T+cEyV/DjKi3
Py04GSSSzo9llv5T7Ydmf9fDXvPOBfAZe58hhBE608V/SVW4o/YWxwcl2pa8v7W/0kPpWjqaCPHX
Mfz23mGdAYWtvD3vZSgPTBNY27GMafaqcyCKB999LfcVdsv0Vs7XbPhl0PeN+l0UH2mKyPaP39kZ
D7lx4wkZp2fONZuNPz1CvrT8BPSbxDcUhhNcTPVkyJqAbtKSta09PGrqgJT0w1o3jpJFCjP/RnAi
fqhcPxHO9sq5qC0zqqNXXq32Jys35SAx+NK3hJj4CI3PJq59NlNl8dACmyfmkeXv4wgOqr+ZzXWu
EISKFtfNsW+KSxanSys4aOLambeGGUoCt/jaWaSb7aSr+aeou2oU7+M+KunlTiSk8++WctuDtpgu
AfMRT7vp8qMqxMLkTk3iM4Y29omOyi7wXHF6Vbcx+EnTL5Fu2Gm2xjVF302zbk5nrdniwNO1vUpa
iIj2njpiql2X7XuoInY8JPFF5jvbuwYM3qDa9d6+YlXZnYrSNWrgC7vWvOotIkv1MVn3Hv2CyE5Q
0CtaRikY3tTnHMMOb7wn3ptsVxfHRHyE00kdbgYHQRs++MoIjgH8z6XzT3PMg5gQs3Fjzr+OTi9a
Z98da107vjM0AcMe+n9K98ZYXozHMGJx+lKARaAk8/WDxbIO8yJLFB/DIbPLPr8X4k68EALYsxVh
QcJ3OF0UsJDz0uJuyW3DMMg4JHh9I7dwWFeYB3bbY/tM2cj3OH7obGe9K3VjvPbMM39RxRfVuVuM
YqXJiDLjREeakFzM6mFbp6CCOfQalPs0QMW/HSYkkRvgejK4BMgXiYxw9HNkyqWnUoWvueRYi9uo
fgdo+X3/aiXfgB0SPtG8RZdHlstQUGtxenY3grCL7F8CX7P8jbn+0mPgh6sWxYIM7KXw3jxj01Vo
UNwSy5LzpVTfo/81Re+WxJuqHJz0QnewXFOBBLCNK87SXP8tuGskHqwBNU2do+Xpo1XIdiv3v8yB
fGhKPdJw0HbmyWkMyKmnA41ZPwTiKw7e8u7dsh7FyAJmVWUrzEDeuG+6g5Z8Gmzns7MfXE3+G6Rs
M1DQ2qPR3VXuleiHw7E2l5qPJ2ERspYCo9ecC+PIgKVmUoyBEJkpgoSvFAWl9K4OC7Tau0aC+gnu
hnbTvF+VDyB/8I0o06vR8oH+FczKEDHy0euIdMHctjsDYbnPt/Yih73vfRn1rhDMx/LP0f9p1LXZ
M/4ujv1wioiL6bZRdIZnTAMv+w0ZdZirOeDjf/PT1F7q9uhrB6160mOrED2j6F2Bv0kZZeg/XfsW
qesS1SRrDWef5GyIt6H2xnc1KX7qaossb5BkjqYvORIkgiVwkpBqzPDkLcRsI8DaidcS52TKWdzB
hgRnC6l9YcF5TqGHMQpdUhYW0l9EUjKr+jc/YPPwoGiYFR4jc5+JNUdba7wVZACgXzTTv4o1fkjG
JB3gAiUKaB1eWSF2hCH7yla1mHahSOU0kf2u7j7wQTQTM66dJw4MDx1c1ZH/1JhxUwG/1D1WYf5M
g7Fso3RBR02m6la2BI7q/4w5UIGapkfbF8OvVeWssudEte1XmV1NBgvFLojuc5vGi+2qb7pUH567
ZAw7F0YdilG7Ii/DQ311yJJ/Oo6kjvFviLHQDO/9+KS9yyl/okuUvhLUlnluWc6mh9Rnq32Q8c1I
/rWC9b76MRg/hflT5n8lgv5sIXpSBXdB/2vFwwKD69wftsrvnHmY0od11c3Q3uGC1VQhCsP84Iph
lTH6p64i3MRLSpZUsvXkLm22Xg3KbC0I9LGBV62HiWz4axPfpGTY/QycU/JWkbsAVVGFcYfEjko+
+0ucW4vSt/jhFuWX7/1rDgcHUM3MmIVkfCmYioQsEw+8XMtygRoQQmnxxFHYvfDQBOU7z0CinxWM
WfnbyFwv2WjmZswIR72H/sGGCU2NUu0q/qIkS3f1MLDG1keuY+qPCtw4Ilyy0SGT8emUOBLY0LCP
emGDB31DIyUoXPMXkX2PGBBxTow2ypWtSb4k6rSmAPahbPURFwUHY+IXrFFqLgQemREpfGg/N0Yx
rowxQg/ifHbp9O5Y2luhVgyZWFZq05f0upl1+Cq5BDQUzm2anUb+JKfmLWbqFtrGsdOxjfYSbFC0
q3WdRzZHzPHjVSYVxLg1YxhxzpBuU1nurYHaoMgPHir6VLIllsD0FETfSAEGUJV5Ul0s27scijY9
tKY9u7FWgZqZ6HesS2QbKOfIt+KPoN+LIAU0oaZtknijp/V+6PVDr8R46F4m6bnTWLgKQ0rHjkAY
oqIMIIQEz8GjRbExA6ItwNG6Ns1mnXaEUFQF8dWmWBbdFQLZZrKDk/D811q2r80AgcMZabkPTXrz
gUp3X40znTqKoyYAJBCrq5bStC2GXRl+qigG0pG6Fr5Tq62zMDmmRLKXGdoUE+EwoW5Wd/Y46wXN
utrdMAgU9nn0h03KaK8JgIggtRpZ6ugwgKLmS81fZ/luiAsmJjUui7WXkiWiot3jaoQDNr7HUYZz
Zzq0aDjEgGmyOTjTI0z85ZQRjZSTyEOeV2yMC7VoUCWP2zr+7nCFMbKJyZTA6rfho3TzBKOKN1vj
8h8fGDLtaIF9Jf4zGYaQCQrVSkNe569jflCaE1JLozsCUcdIvDQ0hF2A65VudB3yyywiv0xaQ5Ni
rEDoaGu4lpFV1OTNdCVQfnuVJTTp1JYVs1iNutEbQE945cQOlwCipu9uqoL9r004d2qrv2Jy69Kr
Uk3rPCSprPUPuhh3sm5v+BOnfDggzzyoycgDJc5Z1rzSAK8NUupw1uAahRQxkFMPPyGPrirZfqVU
3pOxvynNv0GGm942H+B1TTleNT/Zd4W/McjRajD2Nol+KI3qrpTRPyUh7sqa5b11f3Ae9lB8lT0x
vVb/HdXZrRB8d6hLsfn3sr30ynDqhThl1nQKYiTGnJJNQMwemzDHmm3C+vhTw3dqSTaaNfjqCuFD
RgpSUiZfdVVwiLC2GIhkoKCRNwcy2ECLjmSuc64CmlhpsiSHtWxn4bMpWR0dAZ19MSFYCSX9JOkV
c/+yD+P7GKh/ia4D/oq7U+38DaK/ddJ4zQ0TEm23tIxp05P8nZn90lGHMw4zVBEqtDHdQIhHedHx
otPOZKeACjpHAmqG8dLjO91bCvhZ+wPFA06e9Ev3DsBl2G6ZswTGgIxZO0Q3CXglyrsWljdCbWBC
64fUL2+tg/ksNbRnPsbdXjtD3ec2LfOn308VNuqfQRl/h55gFASK2xLs3IEr02Eq7zA+TNr2pSrn
cgORTpITzlbGMjx43vSww5TshjF8JQARYZNivOSk+gYNjrieEzQrCdjV2bcKbDlE0qzh0NyMahNR
vSymglWNYVa7InrqhFQ5COsBD5DXEm6kFmyMydvpstpWI+ReaCtIPpsi2mu0tG2C6gv9SSpZt8t0
NwUm6UY9tD5jY0GncNRjR9qUp+O+g0FSsB5BXcU7tJZ1uM37aDkVOO2b6lUdMY5HAeATf4GzZGvr
/cHyYeWrytILrI8QKFfipYuw5zkj+1bt63VltURm4hCuO7qw6BDSsI1hvgOrcxUEuPPlX002lmRD
IEO9l0a7GVusT626E9H70PHlFpW4Tu3woQY1OR+02lFwVoX4KRHpZnvpeSgLgQiXw6pM2u0sBWAs
3/KmMXckew2A/BB/WT7LdYN9R1Rd/KLadeH0M5GQwDN+cQxrO7TclTOCzeKGNopl1nXYlfDGo4YR
6XSsFT5vczoYgbo3fW3f2tA9Quj6FAg2230j+uyhXSUwllJkKsFIjW1B+ukPbRGdyijc9SAnB4Hk
FjQC1kGvGI8Dw8bAbDb62LqKD63JzNcRhIC0cU50Nfiztr5Snua/7QCldkVEinDPiiM8ma13btjJ
V8O0SqTCkG/Y1lGNRqjZTawAJVPPEhQ+kfEuUCWiSIW1aEDtJ764aBVgnXOQ75LA9fQT8cn8b2Bs
4T907UXLaaOZszQnskArsEdh+FMM6PPAnY/Ob62/V3MbmX7lytr2noX6sM1XvDUiuA+hYAgM0MI7
VMy/q/I7ZBzlxx1DdgZb1kdTWcuE4cF4CTjHAliTpVAWNqQOJxBwVllgQsrCBqwKHBTOBf9s6+x6
DnY//Gz1ywyvNz1mKOrOwOXVZW/zZNN3rg79gg5aY6gvXTO/IIPJaEnyal2BP7O/fA7bhtk5G3Ya
7KAl5xCWiR6+NrjHqIqaEX37kfQsPPnUQYeA4AkfcLZRgiCO3Vr55IeQvRC8yexecPEU+G1tYnab
hcMladQOYvJDOr7a5apVNxPtLJVvQ8K2Ub3FYsPHUSc7xTsL/6sy/jQdefndNr5K42bp9K7Qe1WU
u/pNC3/5vqc+xOvPFKylb7/DdMN3NNVoxg5uOJPkjjlQwjIIlyD624FpGbN5y0U2jglGZUUcx6cB
lZcZQB9nUJBhYFBs0ljagtw/HnBHebFauIT4URooHI0NbR1rdk+q7pQ8I4sJ0h+/CCMgR2Ecu9Me
HehIjWtMHpXknjM7lh2GkBBfXA+yuZ790c+asFGNAonLupxnbUyFzelbB4RZMFEjsscgxkeRn3aM
GI19UeojcfKqxXcUDBzL8TLIrVVCEE/Fes5SEjKqnZV3GXQWcrGzCccWMx6acN5cdKUkLvAUsc8Z
mmxteokbNbNztnIt5teyo18Yt0g/SERjQUw2R4yDV/eeoJZJfQAJmwEp9ndgkwcm7F6ko0VqFr5F
gAa2d+fay39ByqWosg2DvGMwSjb9gaXTg7c/ckPEbS3xWflGJK+K9vCilB3FVxr9U7WnaGkoLt6w
JVvXcSOOCmmdIvlZmMCB/B9jvMj0jO+EFSKF/FRAJQ6/Z7SbhqWtPQ7tJWMHM7K++r/fppOT6Ycf
vvTiLQP2N9EtdXAQkvIt83F9PymjUvnrq++WBk/kEXNUi1vbsYVp8PRbKS0SUvP+zbIPNh9D4NV7
S/lNGuKE34L4daJtJihj0h88HVLuA+U1nO4+bGoGKIn2FbN08Kenn2N/hVPNVp+TZhFZ5oILlZk5
m2flSRgUYvRbkOJuUqCEPAeWshJhH4+j89XmqjvFAg/XvUInUyX/BtJZOsGhG/6Zqcnij9X3qGDk
XCgGQVXMSIvkjg6+QfFiWp9RwkubfCCa5FkxlG3/xTaEe6QdrDOxuyCmX4ZNsmSH5+aWcx2bZD1/
ldqgXM0MskasfGqNefRWy2Jj+mgYBwhfoiMPFhJqjPoUYay2mrRgxVQJs0yAjQf7n5atnELbOgqp
g+h5B4srVbTL0fR2AdMmrzf2Q1ysLPaphQLQjBxUy2EkafRuxBXcQ8Q1ooEkEP5ZPdvwd6JUj73f
vw5s4xKThwXzc0qC5xDEW3pm0ovIcuokK+ubH3FeTsYpNIqNQL6heKjmKTFsEbhSTV1eNZnjmZtX
1Mp9uc4iazXJBOGL+ChCWCflQHA45Du5Hnvz5Fd4tfKADcgsgGAl4z98qBYyRqjH2LdH/UF5sCz8
aNWUNzOISWUk1S5AcxO6wcSWD7uyZ6KwQ+Cb0ECrqgJtMHY1foVo4AnXvX2ZnUOZHbBAgxwpFdea
nDf+1R66J6GieE6txaSiCtDggmgQscoY9jUxV5BCTAMqHCCEFCDTpKEHHjiAkUcmLIzynlUbFpwi
WcEtWtRwwcx59NyUy5wSh9osaA4DCTBR1p+acFqlqDyyCPKdz/a/E8u+GVd97+0UJkBocwVwqYqf
N/T2JgThaSbtWo42UE9W7Lp6bpmlTV66chYV+SWGZ6wUOa5Gh3x1umwLSCUNzsos+s3YY3tBkdE4
oduBjlSRuoa2hnhpwoVztCyU6+y+c1BvfiPXJZMgRhajfEQi2qWl3NCXtGq+tFui3xT7WdfOUmUw
SZ3OH4Iq+JpEm2Gqd4Ek/3MxKQeLhs6irIpZPo7MQBzAPyq1pE9w+r+eSZCB4qSfLcp/SvyuFkyd
4mHZ44uNbfZDGBWdEDtc913CpCnOkGklOzjdWuTzijpuERaz3yWiLYifdklA8WfIcn/EKWq3Z6N9
t9gS5d62tq6x+WMonx09f6xSzYjXKr5FeHcx5+9NEbv6a+Af/TxmSzh1vKb6VJjKPYyqLfOZfBWT
RJ3V4XFuDYtiWjr4dQZCUvKrDlCmc5Po3IFUSMIPbbhX4ttOjnr3z8w2Q/iuKm6k3yUJntk6Vi9V
9ZPK7Tx2H/N+q9LJ6coh6pcgzD3x5kEMLl/NNl6lJKuI8idmZxY2CO7kVysOs+nIB5eOAlSV31mP
IvzqsNEwURl6xiw58RdNm68cm9D1j0A3Fz2jvJjdXG/+qLM3EwOTa6TtLlTwzYUUlG+O+qgVseD/
AN7DijDXhoNmCVuC+VpmeBDTvSXIXkAdRxtoQZ+kJLEEDkG1JryIpPCKCGO2YPOPSVPME/bIetKh
wZgn3pswRH+ud+Ss33TnMkYw9ikuG2DfOBDZQCDFUq30t2U3LvR623CEKrHJaj50E7aRHV4j5VQL
NH59s/MrUlgi2Aa+zwAX7j6syBwyRqU1ywr/njGwDrMeGfdh7bTs3+u1yKb14OirflDRpg5uUdQ3
Rf/0OKZtBq9gykOnX+hOhPqrXjul7naWt9S90BWNsexi6XZFiSb7Ux9pS+DiOM6pDh+eFrxMziXJ
baT6NpTPwa3wHqjS41DV8T0kP02L4S3m5bPKG2rqQNDqRk+YD7HUyTmPjQujYXVMeMPnUgO7Bxl7
vUNwCiriEhkpm1xwk7DqySahsc7QuaTBuE49hvb+R4bcKUJW4RvvGlphVFYl6WdTmW/GxgGPYq6G
GD4TaotwIt9xHAhsR3yP2bUoyTYjUYOc3lRDtJVhWGdzlbOGdzgeO5XJdIMK5W+gAu1JPZrPkwhu
9cDuF//bvGavupFb+K1hQ5RJ1izmtKpHbzEUNbF/GCl5cQ1mi5aMyYStc4iiRdtrCY8y5bWyCDT+
AVcdreg6Dt+KCPUbRg7Ku0bZdx04od+CDVmuYbxJ/7SG0lt8TG1LeJK/RGk2D1QLt6vsF4MOfBqI
rlPCTWFPK+4scoEODdxui6TRwm8PVS/3ssZiobXrkOCMMQUdahSC5QZ7mOTQxQFJUG3HJTCdQc59
IAVJmTqbo7bLRXbU7Poc8sLpiKuIXs8260tiGF9jWh4LoGCTOBsCNozNo/Gilfgi5oveTBR3arlm
akYl1XBK+nZdtOQqJeLkO8Gt7MTb7DzSQ0SOWhTuZcJDoRbYQoio107zEyAibdON6i/53Ucv98GZ
yU2ljjxoDYwvC8xaeLIE1Lu83PWTdZmMo+cE31Oc3zwGU6lSvzOvY/KcQ+JvQEp47S/IxqCpb0lu
oKAAOMdPVcT4Mw8G26Y9xQ58pWjmBVQnn/jq5OG0QLYcdMvJI3WilY0tKo6GtzavwZxQrfTPBGhL
rRjbZGRHjiIKWRXmwnh0c78+a0GBSD2p9zxAh05Y6EwMzjQkyab4EAgxZpuBUn2oNrsrs4d0O+1F
EW8ZpKLAQrTuVJfQotc0ucHGqjpWNKJhRJadlTw7o0Kc4eu/tSxd0/ffDd9880R/9djFOeqdAIBr
wps0KqC2HOZpL+FaszhXJM0jAa8/PZqGxmBKllh7c8QHFsVrteJV59XJFPP3gLIzE/fcQQwjxoej
EOcyaLRNRZi821O0lgaVsWX89X6+VZPSFX3oVr13HXL7jR97iw3/pKOI8kvEgj3aTSWBVZdS7FtW
f3YcbHotpTwbr9cqrDl1UP36GA6rAvIiUu5A/wlqksMqcoNs5VAk0pXFKwz/pSQPIuZhi9hz1mV9
sKFi0anPW7Pi6qMeH9mi6W2Jl/iqT8NlirCKYedTKlTkM940IEweARHD+CgBdsKKsuOGE1p4zLvp
iRSO+nw88s1Hm/hUsTsnjDdZW65GUuRbk2Zusm8xAgpVi8C5xkd81K4EqGhlt9RP1zjLFX98NogU
osBw0biy6CVX3qvuE2P81if6UtMOY+wczYZJXMuUON97E4HhPQxT6IoWWFFrQPijcyyW+vdEMycw
Z3m9+lepyUr05ibq9P0Y64/EV12zNbdFwdaTjFZA/ygP3DT076JpTugg/vzcWOpBs23gxtu92/F1
64hQh9GeNMG2RCkSoM2KSBeLtcSdzOY7aKTb21ckfsuuTE4VtU2YH0YnY0HEwoOpLMzyrY2VazR9
xqHpJe/IJii9xzhkypKC5NxbB+EIIuNDwD+Cpo3plWq1lMxkSaOL1of0JKP6dcg3xMjCkRw85ZRm
QEJ1BCnfUg4bned3SnEaAt8I2RpLonFjLvtsQuIyiUPZY4trVYS85h4f9rvZ2n/Dn02wqSaZRxlH
NqMC+gUTvoUhz1VvXcfZvtmY/+bpmhZ7e439QhmUl3KyD6qnnnJ1xIo5rpsBEJdFMnbeXWbxQElX
1SsTTOjsIjPoehlIKkMqrm7VG1HUF78HyoA5WzhJ49KMvNQAA4TvASm0oTLqbgOaQIzdHpxwa0/L
zpDveYUV1GN/k8f1gpkEyrdpJU9ZhuxaUq/6mBPwrcQGuqimuDko1cIUtQHaQv1pdpU7kHnAbcW6
L7IWsWx3HTtoGPZijMHWOISe4+KIHTbirXdtS7qIqO2XZToeBlZCJL5/lQ05cfVeZunGdOqDPnTb
RIfOzMyyM6NDFSDNbAlzl8dywKN3EAH6pIz9VW8SkFNsGwWqL5eOEqL6sZjjN9qCPPUUX1/OJUjm
QcG6oGmbk/eWIFiMxp+2SN1idBag5PSh2aRT7sZop8bQIOpKwhbQwUxoi66yXFXt3AL8em7ywafs
urx6rRqIX/JhmULgT4c1zeS2JnW3YcZvEfNd05HjwzyUBFOpdGUlhoU8/rBBJ9YYgMCYys9SQnF/
KlFOJ4U2QqBI9oMlH7EbJhbTv3TpzcZJFH9l3YBb+BjIZvCWRM87+PUaKLUjmPG56i4YbJIc1dOI
mkwVzJm4gKsuZE6iz5I1RNjlV1OhykK+FdLU6qSzZiGOjQK248QYjM18iMFW0Byl5FdPAQ7qLnLf
bR2ujsqF3Tgwb0qsg8hXEUlSMxCZ8tNVh4xFtww+x+i7np7dPCJKwRhaGH3g+fFrfmVKu8wpcrm6
cOnl7BtzV+rYOq29yhoqrCTzGQbuqok6+66FwUYRr5pFUl8VNtC0KRADXZCy02rkPqdz2CARDXk7
4UNw6MCEAeurUIpum9U4+pwQGZDZArG2YO0P+dOuZLA0dOr14D2drG89aj4SkDBLoYZLe8Lw22gl
Pz/yP3UtovTKxDmsyPixZYyiVMI/6RVeLeAjLUbMURvaq1UCOUslw5oc0FzJr5DHJmWgjSA7U2NI
NGlxEmVzqSFB+mWIaLfNbLdpDorHFaYZg1zYKSpPhUDVbpq3KglfssCAlzKFsnAz4kf0RGibENyJ
UxacagLRt4zRYUZGFrEvpuwcTBFsLC4f0lApJiH8en5M3CLSqsHqbUbb8bK2vfqQYy7UbIPkTqzM
im18l70NqnUgyNFL7sIms0KJ2x+gfcsusdxYaCupYVZmwLSQNAhZiGzA+rW6GQ4ShgeepJmCbAG0
LbyNFsDjov7F2kwmvXQQw4afjZ2d40K5x4YJaMen588PQd8cIrPcJH1BFW0hJKin8SDxbwVJt+WN
FW6UUvMYw0U29i3KPAgdmteBootuThC82iJdxSle/cnSadUblXUJ4gA8/4AmEQL2CnIGIQmLG2b0
KMEDoQU/xA/trY+nWRM4NspGHtMYHFYDyl4lcKPXGFtrZoAqcP6fLItYmdoACvyBO0RF1GtGcle1
rFWD4qYN5p9uvZLIAZxRMYn+8S+TCnc8st47Ymw1C7o/rzy6NVoKj2n4GlIiE9gk5+vMgIymB3xJ
/PKuRwU2FHNYGwkPl173e8Xu9LWT7cMmSvdp662lzRg5temx/ETtN0PqH8oC9EoYesjGl5J7czH4
cD4jFSh+lhAINiWJK8YA0EeoA373ulVT4VOUTKoX+mi064qnqJwTj8zq22/teOUH06xBTzexOdNr
oD8O2jQt/2PvTJYjR85s/Splub6oxuCY2loyu4yZM5lkJskNjKNjdsAd8xPd+xz9Yv2hqqSWtJCp
922mhbKCDAaDAcc/nPOdecGjGawqJ3K5nD4b911tTbuomT7GtnrvXCI5AsfQojPFdxnT2/mjJvX7
VC4RgVyl95mApWwDltV9ws7WM9W53SISC5kftlF75RQtS/UeGm5WAOgqwg5aGE6KiIXAxvtBCf0h
O4WDpViQNziv9YhEe2y2ec3sTUv/3TTNuNMgIW2ft6mHrzVCKnEWMhcr4ilMVbpwbwq0ozH79yB/
xp38sIS9i1G9on8iCM1eWHPPTvLsIwRQi3zXFYrWwiOpLke8HVfVUzPkwdHLkstasUgLgGe1M+BF
HQbHhBXLdqhp6DwhvtsQ5tj1HRyyRZsQsD5jtOXYdPYnyo2lfGgXhEOzBL84ZYtHPbxcRyMzHTOM
uGsdaiEihars1S9htI7Jw+DCzE1ZbzoKkeXgyN2UEuphcd2LLnjL3eEi1yQR1ItPlCLGCbf9GpPk
a3aYB0zUBVmDeK4taEtRDtQyg5UcXhtarW1oI8eP7ZeEac80IenJXXcr5lVN7WJczrz4vPXAnTtW
+BzDzRsg0hjxvYhoJjw/+eSsqbhhMagw9z5eE2eYPxyvtUCbEC8INcsNQUVwAysTe2EjUlKTxI+j
4cqop5c8wGacL+TCOiK8Us1DwXgqyAcHyTd/DhEy/rMOiqr4LAqDjackIH6baGFLE7LmWHVyKbGp
eRDlopXFtqiKlU85Pg1xu/OBWSWVRcOGdrqXLpWN6vDeDg2aCtNSLdzHhboIBaBrQwx3XmSgbAbU
s4kK0SKN+6kWLDTnHPDE4l1OEXQLt0lvfPGceeAAkgTkaLLquiNiIyAk5KCoHcG70ULACMPpvvOa
S0+49rZdCDNlu2VCKDYuK+CIpr8s25+saW+qSAEFTqyTC1I77sWF4h3n5GTmZMrk+8CHB+YnVFbL
w8Hhm3a7hNspoYIPLPZndXblWmIhUuWu/e2daEW+c7V3XvTMjYwmLK3vEHn41m2LrK6k7GJ+imeh
r7B3TfQ2YeT36EHvW2YMJeIZLGw9QS8+3sOxxfu+VkJF5/+IDeLOeDg5ssF3ivxdS6Zeju7uSwez
j3EpViq9wGQC14PoyhHqWaSSLdokMdUVGW2UhvpF6NC8dCcvM962tjjZW1x1/pyQiM3oxaqR3ozR
S24QKU52zareFy0akKthIRDEjWLG8hbEOSTIcsCFaEPrXt9HQui3ASowE+h7g94HzhKbJRGrpzrR
bME8BnTprQ7tT5YD3yOtCViM90T7It6Pxwo9KC66IOB0Dx2Ug0kojxmbHGXIISsqoh0y3Z9zXWJW
TDGkmZWoM7lQMOACznmNunmIoy0KgMfS7i6dzgdbRCQIZ/W5QPxLs/ZUc5myHSs2aUbWR2NsvbNt
Yoa77MMfSC2Y3ZaeDxwv27d2o5kXt5Z/5IpjUzbxUU8mMOQDe/8yl6wdMDS5ytqpIuRx4aDhQ/fW
zsQZxfodWS2TVQPHsYCUm6rix+AypbUCPIY+/VMoEyS9zIYGLh9mNPeirMvtgPmVAlxtxhFjUZz3
km2E8x2MqAoze+PruCSgmLliTTYtikWU1DmD+tZtiLd0YgASy7DDYzgnlb3t+g+/TigCxfDkc0q1
Bo5Nz57H1+J7jch/8GpA5fMQ7OZOwUKI7uQUrgHjC7SBgW11iWQjNfZT7lEZCWcsEEKjzOtR1FJ3
Lzu37p4wzhUih/oQyDuvMYKDDPlSkYYXQc/2N2E11i+F3vAhxZQ9XOc2I23X9/Ftuz6YrfKcGAbM
hiy0BstcTa7/kSzsHwb/05qNzb51YvpfMiYTgX9sylM1QpDvzHtjIVBZ4pWxT6fS20+IXxf2gH5c
Hqwg+knBADUu45MoKsJyrezRKeaY4R5yprmJrzN9V9rtmgECGCrt8Q2Nw/TQwB4QBZtuXOTEDrn5
srlfuqLE85lgIxTIaP0sffQjTx4Dj5llNsTBITclS60BD0TcilPCLfXSghpXVvmzV/u3s7aJu24/
UsMt0ypcnqN7y1Tj80lboI5kj03tzJe6vpUq4a9hM6fpJ9hqYQRRipZ1kApzlSuJyMQmYWcsRJY6
Yx4ICnNSklhfuALO3HIcEJsZLQzYCnMxuuLRJBUgHoG3N6vteq0V+dywgc970+BfnPCkz+olzNcQ
xoo9g4uHAuIu43Rb3ntu85O9yxxQzlk5HJ5B+wwUk7sy8hJcA86DmzDvbIvpOh0iYmUST+yGsbgq
dMfYKspu3GLCi0XdJTP2DqU2wDP6niAY5tON/UIWRbZRgdtwXU64qkb9gXkRdeyC1chOvF0Rpt15
UgZ3Tde9qqFg0oZ672CQNQx9QFc2BbdhiIR4VApbFG1IXEbOIemp4GymbQ2HulBk+Ha5XGcbFuGr
XbTeRgHfTXH2w+/Tj9Dr5r2tL5cCi1BPoXwWsGCmwwE01flckQwDqp5mUndX1tLcTFaIu9Uroq2b
E8iWQBcxdIh5UjEjGjE1eYYJQxGjwZ3PA68jsceJmbdE9k1hU8B7Et5qTQOtS9SRmAOTrGa1J/sj
aTjbwrMguTj0vb1LrPKYbxpk2htn8t4mr2dNitEgXmgzrdzbNWY4B9f+6qYxRmvNCqqoY+bD3FCw
DgmP9rNbpXCa7AEhGxt4YPCQCPTdWRqdRSbCEtgs1da1dnU4Pw3pm9VWz7XVPnc5w4IkxsmiMvMU
pRJzW8efXxrx6PgPeQ3dG9orcYEh59HY7ZzC/VooXbmMuSPklt6kpJ12EwzDovNipDTVoczUsTIG
0iEuA6yfysIDZ8fOfiZLGsvjmUmhbyRXzajhtsLmXB8fFWUiMkNCOy7HNRivE0zKC4R5W9DSSQzN
1zTWKV+VFumqTU4T3Dr+Wl8vTJWb1eDeG/NC5Pp7iIbJXqILZyi3Y+9r9GoUI4xXtv1AhGWkqJDn
0fk+SRbkpLgzO3gXfuQA1+LVVfFbUE3EEs6EUqYZEiAGknAxiLbN1pKXOSJLJnIHQufGRN4LSsq3
Zmm/B3a/z5kvbcrxzvKGVR1pQAOqn/UEwiBlr2XkgmygXPvACYO055DX3cFMybpDD7gBdYkZwU1W
OU6SYNzHEpbHnFnEhvcsYENQS717SZLbCKKyzWn90oEW2k1ZF5u8g7bmIDURJzdvQpwodbWrLd7e
MMfXXETi6FjcRcbRnUiflceojxBc2x4+qSjaLw3OOERfT1NVv6WKedOiWZIgmfwZKYPlTBysKSfs
M4pZeTBzzOrk+NvXdZncEfN8ryr7wZPuAxuMdwzqF71PZe16tIVV/VuXdEzTmreZXeSw5ru7MCrt
/Ev2wY1pv+cMCgDU8CGbl+GptZbP2kMVY2NRTIrHaaT3Ebp7VB6O7pqyzCzsgoo7txWkA5YvimTH
qFXbeIEJUDMh6CsfTUnsHzqIshXPfhasP9mzoEPZ3E1mtiGEYywMi1bSSlFsG8eiv3XHQ2QRM+B5
WPDyGM2BbXNa8V3Mq95MKt4r1KxZlj6lVQy59rs/4uMUQRlsYx/ZncpwTzbIDLlxsfxl2clRoPtI
btvUvATYy+oU/3DrIctMg+F9bKxHE+fpQf3sk3wie+0SL8BrkC60mAZIS8vaIFWMoGQ6wlSMi09S
PNxVNeNm9D7M0H/Qsx4LBJBInApB+bfpe6ydADQuxDDIHYBXsEChICDeViT3XmIn/By69C4T9nlX
9Ji7KWCUD63A7Y3AiYxoqJhiuasCbi3prgtIvQwxIzRJfGxjGpdmjKqd73PjDtePVOc/4Nu9cZPR
bKuBv1kcdY/egIBsCd9ty3fZbkEc56zy55dO4iX1settZMeP5O5TgoKqrr2C5nLuneqiHbunKn6s
pDgv6npTolObg5y73VQyBsQUrtiBlrWad0tLJ15OzVevwydHHnXi3fKKLgqJQXEKELZBKGZ+ne3V
PFF69IxoxsL59EgjTTr2e0uszrN4XqeQ4NCsITx6IeKoYoSavlAM9p6ctmFCkewNFNupTNhHTdsW
rqkIgyc9CmiqnlBb7kgT632XPSa3LvZ6nLlmmDceL4n5sJQ7ougffJshJrvORwnNhyiUmT3HquTz
y6cuYjiiJzWyn9bxphoyPvHdbG1bevalcRLkC+OHa3HWaUkzNC3zMWhAPuqQT1vf0PmLgBVnn174
JbXHlEXtmbTLht9+rcCcfZNaP+yYOrBOG1oZxzt2/rhSOlB1JMTTsJrJN0yWcS476mvRiDmqyqGZ
981DUCAnQjBwVJN3FXOo45jknWkT3rnAK7H6VbuF+BYQoiOEziZicF6C8amYiLZtFh0aGJhTg3Oq
9PcTNAcvtW9rgVC8SSx4SRNhlX0HJ6WBJdvY7F46f95NmrRYakEnq3dh2iQIC19K87j4lP1F4eGY
c4EeeFhWcYNyrfnsUOsKqL6BolFrhWCBa7oR6tyZCHnuJNojy4QnWuutrPg4loJZyJjDK0olE6Ox
Y1vEKA5PxIp8kxECxnoef0RuGJ43NPthznyaEXm+oHQNsNKbvs6vzGDdd5xjh2JqX72WdZsT8rx+
0KuLiXW+yT3+XraiYnXm7zJU6hRP4UXbq1VgfVMrOzzPWGBufOVczClnVZNKfaQ+PFqaTGhZM+S1
E4tWgRSoUkKn9WcR7hfD8eWV03Nso20NwjY9i1UUMcDHhobwd+fnXB6ZC+1Y9bA7Rj6ZrLzsG3gH
+XaqMZzpmAgLNX4sDaVel7S3vYWpqWCtqSKyHhVxM3WBHi/rO3Muev8umgf1vUaMxhK/Z4V1Ta8D
Wd8Gh5ykuDy6Ayf+vLNrQsWW5pnZFmWWFzGzoUSfF2yedomfkRs+0YX6DMUNf9HmO2OoiH42evYT
59qf+a7Ud2iUdbhRiBQ22GeOjCRxtO6HlNCMyW57ZCUMi5ZmQsflk2pZ0KBPaXp0/QBAn2M/m9Sz
UBb050uiP+tVu5CfwpxOsy5B/YbZCuocqZK8s0S5VDNzApWgGXYJV6VXnIqAf0cuLHGYHHqHnp/z
iyzRthA/HZSavcVlZmf+zL62/2Kes6DhAvvIUVsjio6ry45s3Wh09lWjjl3lfSxqIRaw4oSPrZ0s
wnu7IsVFTCuqMbXfxw5Qkhq9q9FB7uvUn4lsxs00wUf2MB26gB59J2PxMyOGTemIW0eVZN02h8aP
kMYWhqVnnV2UYEDAKOOoacLwwfdVeyjEtIVTIo+GChnBSPxVcKXtFvns5bo+yqFYXzJtMq3WXSM9
VqOjyA+q88gHJ+ABaZflbk1akVPrWdXRCxC7td1UbhoAbBFjY5J9KZXn6B1jVT04UHOi8p1PFYiw
ZeDsr5fNLAXweR8TnKTbc8YRxb2puOgNh4s2KPi5sokCGvB7TDTMlj+htKVZgWGNxi2pQHcUTFPO
Ik0N49UzgQBpYbB9N/uk6F7snt4oG9IfSzroY0Ysl8/sxIQMabOkuarw0aUtMlm5ICuY53ncjC2J
OYX1UE5MbyLTekfuPewDnXoniQ7XVb5cZcLBNS+Xc3gvO9wU5KLW8Xse/ZhaCNSBjXajkcWtzIaH
ao6gWCmX9Qtq3jrkXFrqVZ5ZVq+No6+GjI2MU/Gxad0cHEp9l5Zo2t14tdKn3mMX5IfJm3/0dfBe
OfRLSYEiU0zs7GEx9YTVjDkfTHYg1QK2zmeZmyIZQP30ZSeQ0iuPBJYQSUccT6vVrs+2OYu6g4yf
OTK7jUPrhZWG4VRfF5s40s/+xP3b8znqjRM8pZ3tXLQhejzXoJjP3FfuVftJAPD0BQyBIm3QUiGZ
K630uZVUXsWw9yKjtirejj7yyYA2VmkKbcJxI+5k8Uj8TQp9SwJXtDT7gjQC3r7eW3DE7AVrfJJQ
L7Kyn48LXdiGrz75NSLMivMEtof/hQyxHACxjDVK8KlDvzw/tkHSH3Ku1bOob0+FnzALjOl+cUve
1mHw6JRBt/OXgp1jKnaphBvTW4SvhgjXO7nkuxg+x5Qm4B8DwXZP9vdFiQoVC8akZqiY4cfkMYI1
sdprH9PGLJOHKfVJWiq50Yg+/Wxc4zOvtM5HmRBDn2OQIdYw1Ql365nhRzERvelSWUOrp5XTPWPH
+N6taEuTruTdT1H6DMHcHtrpMonDkTu6DQJfRASxVdGub9ctni6Tw7wwOJtrPBVRUbXHxN4Nar6a
Yzx9qhanwO3HE6CTm8H+0S01KehDjRBfcQPBjMUIIFR7UEF+wxWlCeo0hFOBPHifANi2ZfvFgjHf
edI6+qMLAzhmtko/JI70DjizGRZnmX8XGsgLDSYA/PXoKeebVLTBOSrK4bTM+jNH9QHLtLS280hv
lzqPTGA1CsuOE4FaeOh8sgztbTJnJF4E6a4ZO/Tr5BB7VpjwNeXtorphn6HsDgE3dTHvJ+IxIi3G
euelzs8qbeodW0crDGKC/Mz9RMSagTBDKgbJ2CEq1KXsPjOqnnMnHO4sUjq2uoyfiiR5k0bnl15H
VoQM0+SUWQ0EFIRypSAQDT8dKj7FCZ+6zD4DR+6XUjEaGmjQTfmOdgE8qeuCbxBTewyi+KMYg1PO
5ci5ZG5Gsmp6uwTnaaGjZ8URbvv4ohL8DDfyL9IIqok/Zx4bxhDokWWDf1u0tUur4iGaXWD1M0hq
lb7rAVlfXQxgx7jaS9uPgYhPp0BfpGKUt9OCO3uhmkWIV3KfIidIFuybJU6YStU3YrSr7ZQyuEzw
A5zrqcM/yB3MZZKFlW8GmoB6bYSRcAgHoN5dI45hNFRbHwVXKeA/uG4CdKhmSM1sIgihtAaNxlTK
QhRHVPEcOBQRonfHbRCaae9V6km/Z0t8kB4eFoNLdxiaXTXfL3GW7SKE5VuXdzMqYCrIjLw4WWfb
pUG+xA35lev+leCwgqp6+pyFIL/Jwh+0sF+OHau5TC2KVAsiRMECqHCX61qH2+5dl7639wPzIPL6
csHfufSs1rEzsR8kWUy8OdhEd5EpoHJb0/28XEWGflG1C/C7EjHThN7aAcCopON9j+nqRUqog5/7
l0VPg5mJ8aqzIOJ6qyR79pFR01Z2ZDxTK/ZI2hhhhu5m5YZY7ke1TrYx6oHZKd9y3OCIHcDRceNf
lccoRVO0mXHHFKbOkV+ZwAuOdBppjLsrNu1yzil/zENWqsxHmYj59Z1xvat28Sg/R5QYaw9TosDE
Ikcrr1p32aawVIUz3eK9ehZ+qDgDU7zlfgP5TqMZHGG7x7wxygynKnFmrunbskfyvlgYaLpEwE1N
kKl3wExXmZid6wRY4LRvi6BDQJqeo3EF55woBupOhGtg1ODeUXDHkrAegeS9T3jfKqeoccprmKG5
A3oRkmDhczygmCOMJlNmn2uOj3ExTCaiiuMiYf+Jz27vafRTbcvEs0spRGHTIvykjW6mkfxAVGKh
o+VhbrrHooXQhN1z2Faa/zca91GzN0mNqXdDWF9bAOO2Ot+1SNS2yKozxBbcjrK4Mpd2uid/WF4O
0KU5uTSKxh5Kmma0Y2WHRnL6xEE1HvO0uxFDyDFVBygng+ghkRUi9o7RSN+CbZn1dFm44XIMbJa7
OJGts2+//Nuf/+Pf3qd/l5/qVpUsGmvz5//g3++YCXUmkR3+/T///KAq/vfb9/z1a/7hS66yd62M
+ur+6VcdPtX1a/Vp/vGL1lfz12fmp//x6rav3evf/WPHnaSb7/pP8FWfpi+7314Fv8f6lf/qg798
/vYsD3Pz+adv72t3sT6bzFT97Y+HTh9/+hb99jb9/i6tz/7HQ+vL/9O3/1t/KK0//+HrP19N96dv
zq8hkMIoxu0Th34UO863X8bP3x8RLlbXOBYA/WIvcr1vv3Cv69I/fRPur4EfhY7NQ6EXeC4/3qj+
j4eE59vrEzn8d8f1v/3lt/67v95//zV/qXv0bVndGV6NsL/90vz+V15/rdC1qXMcV3jcjALHdoXg
8ffX+6yW65f/HzeurU5o4GStdTmVibqqkwV5p/DEQaVhBPwVTbHOMBIsNrswxtTq5Jvz0Bqyu2QB
PhGW3TE37s4iq5PJpLpO2uYy14wodUNMBUu3HUfmmZTyIrJakppGjhkIOeEq8KualRBUjZjLaJDp
osWwkT6VbD6NG7m00T4WqPryaXivyOHzoBjgWM9b/wdD3bukga4N/bTclfEYnOF81tBJlC2Ko5uj
RqT3KGvERsqHM2XZDfY4dJbkMtWB2M9tPG1GDa9hvASyiJv+zqYu2qtU3A19J7dJqy+cqIKIT1dO
EbBpAqe/Xsb8M2H7BK8YkQ9wQxxqeKpKK7gqiC2pUINutDUy91+hpK6rugNvO/chwHkFvCWkc6jC
svqtsCLrIKxhhXTM92X9YauBWz8ah1FR+8acjWdOYF3MZjokLBEbm9SUBd1d5cxk9/j9srE/pkTW
m0VAep6wzhHiOqOcIIFq7C60Iy4c2zvqcIqQrFBOcefcdYk55z2hsB21BITl/ciiB5rSBPQYg2JO
xcOanIgySd0z1L91Hp1MfyWF9RM9l2CU2+d8wYSgJPO/+kQfpnxWJ71anPJ+ytj8+UzkwELEyi2P
+YL9IHSADlbNcr4MJMT/73H0rxxHCCD+2YF02U+f1ZvqtfzbM+m3b/r9VAp+9V0k0Lbt+mEUer7n
/+VU8n8NPeELjqXY9UI7sHnkj1PJt391IrEeV0Hou5xZvIa/nErxr5Q9PFccckGipIr+J6eS7/NM
f3sq2Y7gNfi/nXyhHTn2emr9zak0Nz6kv14KursO9HQRDFsX8mVXsRqd2vYicwHa5mDvhwJwcuUo
Mszin1MzVkdKBLOrcLBRLQ07oWk/lwSfW+HF71aif6ZOxfy0IH3ZJBRwPZvSDbxbjgsEqwloeKWA
rFsLKawkR731oblj/0hFornSmARsfexBJpmetdsc2sb+kM16wyaMYeaiG7t92pI1FPnZV21rds7L
MSo6tXPSBoUQjEyUtQDRHOb3jku+T3LXlIKGbMSbQBkFpsw8mpC+exiSjWXBBfSTZif6mRYhYWJc
XSdDmeNycm8CMT/HYXadlfEp7OtD7vnHqh6upjo4t4j9vunY3Uofn5ZbD+ghE/ncg6HcwnPd0E9O
tUc3sbDXh9KldlnN4klZ9zEScoZzmJ+smJQTue66KpAXDbR9YOgIeBqDslSFH86EhSySaNvCBQFJ
0ok3CXGW+Z8dHwtLvfUjOpDIwyQZ65EkDl/dywI0jfe1+uuVrR/i2X5LPTEedDeeCrYkwA0SVGWM
OxxAszHjsYHpF1h65Z0tBj1DZ+RH2U9m16ejOrOBBG802fGimh8FGIsSx3zBajCuxVMZEBMHGGvQ
ZD1GqxxOpF9haL9JXOKpZd0MGi0qlK7QL5d97YwPZgp+2JVkw0IGLb5nVhIShEPu8ouOJlj2Y99d
Fs7yoRMsJMIcqbGJX54QEJDq6mF3UxUD3yCIXhFDJx9xz5CcEPZmy3QrmLwPS032prdHDAl29DMT
+nWOMcHGYXPbS2bOUcOQwydzGVctEN1aV/TobSTuI5sRoO47sa98wGkAPC+TzjUo5MnaWDM+5Rg+
1isuIULeCiqOeFp4wntdjNiSwRI2LrrgpcHS3rYDkZuhg4iPw5n33LZecKu4la73S7f8QCZpHVOX
lV+SpHstTnKMySnOzjPmUFvjN/f9xJGOso/QHrWlFEWzsAwHN0aq4GF4XNa9L7oUcBaC1oYoVgr+
H9686gZY957l73WD290dj1ncAg2cwY1NLOONRJvc+z8YRj/QD0YMiZLzdoxJhinuy3T4gaRnF43I
Kiz9MDaXaH52xMGyGaAFGFh4L9Nl5ghGQgkOGOEGV0NtfkarB6hqf3A/3qJzYspMJm2WSElyK17K
1Bl++hZ/JtsidMxtvxsHS/yM+bITgB1SGB31RJKPY97qBhBv2C/7pqavW192HpWvjkaCT2mEW619
NgleXO+ybdPr0tb7pEUuvLo4PATGzEnArTpR9yIxb/L2oL/LXguXiFdST6YmYXS9nUlMhLSBjBb2
spxZNMbOm2ZlcBaBAJkKrKSyfkRbpxCc4dIe2sPc56+YJOm2J/+9LlHAV/FEvLGb6d0coguWS3wj
Cv2EwtPdmaIA8jy4F86Ir2/JnI0YWqqTGUgJfmk5FfAMUWYZlnDTVL7mIIHPljwlzJhxZoklgolU
/1wo+zyDn4DfuMmr4VaKBUhOOxwHC0LdEJJRaVmcI/NyOQv3PF1WMWTM/jVbRWpiFFeWkOmNY+Ed
zEOmYy2fPxpe5ik9+8kSyVs6McKOSxYb9Dqa8PAlQE4wVU/WVcblACLWcZgNWEgIxq9uJA8lXjnH
cdB+7/CeEXuSbEsvO+lGnsvEItMwzPbMZE/VkN9OuqdOi9ifGLgd17rqjs5CWoM252xj7vrAgTDM
30ONKiKX62vupmPc1iFalrnZJTT82RC9GNt/LiQ79bG6ROZ8pyZmRd24PBh/AzJaztxqTIJJP0MD
ymwh3HlrIGWXNEeQ1PDptcCBImgjlQkvrIYMDJ+B4SYv6vwSWeOenxUgOT+l/ZorENjf67WDx9a6
yhftn/BGD5Ylr7sQfDYgffYhEIRNaE5RvcrhbTigOUPvNkFgYSf3XcqBzDBjzqcHx0Hw2mXATqYe
wlqdl0+ZPyKKRqWGS2zZcwIle/R/h6Bo5916cqHfaPbKjwAcAVdmRVQQFpKp/ppDmaFcm12KomfE
5ehTQrfczO3CAIzdvOUV4lBgQ1sHvXvEvhUIOYJqQskid6rPUz2O114VRueeV6FsxlAXVRGk6Uhp
dObuWWYwdeTVWN5YpQOZgupk6zgzNmHkFQNqb9vLr7Tdj5uZqVqPNHjVZhLJJkHt3yGnuMVPmp+n
afNsx8HPPA3Qe9dGEkdRntwm/uJWcG0rE21y9ZBUOB+yGkzDVDqMosWwDr5fZW1ugiwtbrxe5z9U
mVz0Vn/rQ3Zb8uiOwAMSnbAyZhDjnT5/ki0sX1cmmFF6CD4lYpC5OY1iwp9bBGzsuJOGKcqrxnvP
jHC2WcEofx11jH5/j82drKBuuagja1s50w1rOJhgLGc1qXmqpKuJ1u4+zlCFWZo8STdM3vPQgg1a
wLAP51fVY7pwuono0/QLF95TQ65lPgQ/pIXSIfIGXInVzo27SzWTAzTFGEZUbJ7jpGeXaIf9LgdV
VaLj+N+a/V+p2V37n9bs319p0fHYYifsVJN+Wp+ddZ395/8f/vP/mb+t4n97mt+reCtwf/W9WLjr
qCD2wr8W8esDUcB4IXR/L8fXh/6o4p3wV+GEAVeIcGLheX781yqeh2zKe6YUROe6FPn/oyqe7/i7
Kt73oyAIhcMTOYziHZ72H6r4QbYuHSoir8S9le4qN+LIqV5UeN3g2JXACRWQvtyBPtg+TvZe548h
/4jFvcoZd5MRJdHG2BSedrwPWayt3p2u20Yh8cYNgZ0BQhxwBtElu/mNtGCXoyLF+mljGo1dvi0d
tpJGt8M/Y0cPYryWVbi1swdZUYFXX+o14ZyOyIG2KVfmwt81IfbXt5HDObHJZBqqnUxsWCv+ds7x
PvXIQFp4U/ZP/3p0vxec7R4KlohxhwFH36NNx5oCaWwmvfIh1uxNuX0TymrYs1A1Ocg64/AhzVcz
vdy5oj1FhTww+tm5Bfcsfr88q0nSYaDZsrMrgm1DUpvkhlJOeAwT78plNNrwtuHHOneZqbIGOOjI
nHJ09QssPAUqZR0ivGn/JcGkArhW89MliT/2xsX30Tz12UsJO7UHxp/edEF7XyzywIbrQjLxrXu5
KwgD0WVxiTLw4JKM7viv6Yj/E6+cAHVD5lyJxayK6mNokQoaycMYc8f21EYP+oaEikNncgRcJKfi
X4mMPmVmSc8GpybYBkrH7Mn7ZDLcL7DTKHWrkZyziG173KFThsBV3+QF96GaMzwyEnoljAXeA9TQ
p9YtL3WSXLEjIcnjxkzyIGdkz31xDFuQ/L2/CQdzquP4+/qWzin+sfAyZx94v77YldXDAOOCkcWe
NvQog/jehMXL+jKageAO3vqaaKN5fM5HcQhS69Bh6014ZzRCI7eNLxuvPLb5Sz3qm37xzh3cB7a3
wWtDbAjmu3y5Vl68Q6B0PvSk8cTZeYDlL3a8Ky+Id16yw0R4A9NtK/r8Jff73WQSZtH9RiBMyOIO
vY2PWIVWN5oPrIFYhPZ7bdGDIbj1MS7hINl1lEBimg5hW12Oy3Sw23xjyWRXAzMlmCsbpoOESBbm
hN2R0hl5jNFwYVyNjMjGztpZ+iPDgGhXCMcS1GjlSdnZFd5VLI/VA9NscJXEQzHFmfNnq7gYMfli
TuxafI5luvOmR7sct1b3orhJYkDlgyfFVV6SmwI3CivHyR+e6W9PkYlBvMb3VoIp0cZB6qLsMich
vKspIyMqYpXT4WzuzXRZ0Uvk5OWFeczLQefB9ZRY1sbRjyX0AxuPuPKDV1/89CZnu/6nQsmLoK62
pqZiYXloiocU3YBOn3r70/kv9s5kuXEkzbpPhDJ3OMYtSXCmqCEUUmgDUyhCABzzPDx9H1QPVrVo
s/73/yI3mRaRlAC6f8O95+KJGY1oS+LKtuuGwwSN1oJBbqYEY5nbGaPRao5yaaliVoigpOEmrHnj
cIZglWGsnTGkTYL4A5gA0vurx6dOQ0b7HrjSlwlF0pfNfoIFVl2xUGlxFrrFBoYNvRoumrcCCPVE
JB763F79KOPbAm13pjHoykPuEVIiXtX4HJt3pE0H3/pL5J+PI1Tp9NY18W6M+wOZJtu2lFvNcxgO
Io6DNFujtmd0rfUuhHRtF+nR4qCqgUTTiZMi/zRYREMMHz2O5NbsjuH8W7RYMnpOKmDdFIGmZjnf
4L6HbkM/vx0aKE3TcnFRxHTAxcnCOcQzWih0X/AJRwf5xNDtLYAVIu6PBf1uw4GNI4ytSbixIPvL
jNmhge6KgBWvymGqquNiRjtm4Pu2IPklWqk5zV56ZKuFrGfJPB/x1if5+1q4NQ7HXdPu1z9WWs01
EssFFQKL8t+2b+/+ZRz2X3Pwf597//uE6T/vJttSJqN5j3bZNf/9bjIjTDIqgReD9pN9sn0sG+PV
ylkJY6EGxEJ6eBxMoEArHm6BhUVilaSqviDJDTwIOIlF0N6MirqxcdYPlwpafgc2xrTwAjXR3vVo
oBzrRiQRc5yPyoSN7z3PcfQzSZZdEi2wIrjMFmebWWyZVypPz+Ul46BnlIsAZmMwh5pWb0GN69cj
EwaulNScTpwgoxUdWPSi1c2xE/X3OnG2EQr5GdCGEnwKz7kxfd0PRo5C2yEHao3ieUllj4HQOlej
ca17P7CblO8kHxB9vAFSzJYHj4NuXtKrAPiBAifosVJ3HHwl4pZERAcwBuchf8fAdyMowcMqj4D9
2QO5MWUG/j7jac6NJy6Qfe7fuIchhPYX7B9BOyBzQSa3HmQtQ23Rcmi7HHZtci74y9fDrmNviebu
pxkhyKXFdRGLCeNpseJnLTCoL+5rkk4AjCd+W90ljPPj0KdP3KrXyOtgJnCeT7jRC6K20GrCiErn
juwSfY5KwkUddZND+aiBGnphfEBGFYxDxw25z1Fk1VyiCRGvuToiqSVMAqIfAgBNbqKblY9dBcmd
k08CrmoTAoo4z/9/Zfx/qYwlSyeWkP/bdq3vmuQr/vuvRfD6J/5rv+b+Q7LCopx1lBK24/Bf/nO/
5lMb2+h2HNt0WbMhb/qfGtjy/yGkiyxBmY50pbeWx/89yXb+odjYWUJJxXYMBdH/yySbcno9SP5l
wSZMSAb8P5QC/Ua97bLl+9dRto6g5HrLpLdYsNFGCoIvK1Rm6AVAioSo96dJB579ZjIZ7ELCOClm
aJSnSzhIBO+Ocyzxp3LNM5btfIVTtP1QeYyqlxAXRSDH2evZprlwEHCXQnhImFKpxT5ZUXiPhPPc
raqD0jZ/9nb2QzAu72ITL0TsIFRamdBjQZp5lCKTXc99lXB55ADm5mgXmaa3TZP+yqnyibEcAf9Y
OBu+oB/eKkxpR2qOC2Bd+xH5LVnYXgOOzMd/nlcpw43C5sZ9NUIm93Uk92bZv2U5Uspm8L89Eyes
hl996sp7QVGZO4V88Pw1Nyv0TzYsNQKsQRP4FaXFDOtkU7hdfESciuoCfK3sFRf2axtU0kueRwsB
jn+P87ohWQE3OhJMZoB1ELtdfWur5TkTMzw1sK02kWNFHR5klL7LeOCX1b1bzlgHAJ8RD2rWZzYI
+IyIw600nH0CiHZrCywY9rIjbQ1iWFTvcsQ60hn8nQfy065cDz8mZLtO4CYyYkwqqHR3XdM1AaSl
cGuPzG2c9aosCgchpbkQtxZjcsOTgMefRr1PimOCo01jAN7lFZa2AUU+qG5SrucMXh5FwXbpSuYd
3vw0kHIH3GW5JrEhd3n3p8jmimAA41stCJzktO5qU5BdzYywzVGleXWTlNTxjnpwiYqvJIHJMacr
4h/+nO3DAm3Cla/YxGxNjXahwjvXOkTpMZjLyU+oVPKCPPUERXeILVm2ADR85ZtEiGJjw263HIa2
NY7sro+Nyd9kA65YjIGiYbVXkKndsQf2hpYCSzPVKAokmk7vTw8SRj8iqWcmdM/4q1b68SZ1PH6e
IR2ObFAiTLL+4NrbCgYpzwCm+hC5T3AAfYKXw3OpcL8R4EKOr7E2i53v7+as2ekcqUapvDjwnPRv
aPozbtUaOkxMap8BOAGsOYUJ19u2Swtrb/DTb5pusPd4bh+Fmsb9aLIbt1JIXJPnf+SZzS3Td/LV
J+gidlt8syHkWv9qLWBRfDodwiInxHHQgfehtLLTjCZ5AgK07f1OAVY3ByRCg0PsD68nQqYFSyWZ
SWR//YpXA00P18NK10UMO43N7CxALIlv3PPF2RZVrXeDqjxoIGSCe0O0z8UE2ImBFYhBQJU4ZfDP
Iv+tGdZOdKWxxtlTuO2PmX6iNwFn9J53kKyBOkliUZOoL9OETT87A1JZjUipFgFxfKjLfJAQzoS2
ACLcdgy5cxGUtKATCNgW+ILbjpAWv+qolcysDQQMgwo7Gs4gpLRmqpDpdAn8UZj+RF5PSxO/OSJ9
1Tw+bIO48RuRPDHehI/Rsdfzl5W7W/InnPQhQtY3RQSRVL2Npo04MGCGXhmE+OjSpTcZkaYK1R4N
Gkxl4rGQS9U4vzZ1okBthOl7m8nP2EcboFX+J0vQ2BUduuoJFjGPAokwZnbtG7ALQ7Zx2mlAJGLg
mwZxn5v6eag9yJExMzy4/rdav0FMOaSN1qfKjP8Q1XoZ6jWrr+J1zVGkYdkhpjXSP0yjZz3G0QAA
XlFbwG+VucU8vGOl1oE/L7A+H8lt+2mVSJZZ4K/MAeh7c6o/Q91lZ4TZBG/u+3qsHhKTbhY3+KWE
Rs8POZ7MVpILs4fex1tmtAk1le9u/G41sufxW5ZCFRpSRSZV2OwKNX32IXLl0MScSun6VscouQYT
NpWIn6eetVoqIyjjK5amOqe6uhTCdMgnxT/fN8m+hWOwK2sWYHE1FmBtehPiXHMRHotDwSHteQ2k
lEo/2jW4H7fw0BomGANgUJydeI3/KzTMYCVvZPipTWu5SNJd4+AjL+G7ViM2gRO/pjqumV+NDI8Z
Gzz+iyQMpVLALIillPmdPFKCHD3UwLN0GHios2dYFvlWDG0TdlumnbU/E+fNZhxjZchalaiL09Cl
B/aj3b6bYWTMXYJFkoSWsYh2vSJXdai/RR03u4RJOOGbgvUsbqvcl2TlGb9L2593EdPqViPjqJA2
NHbLi+T3q+l4fbOys1D22RTYYYtmvhsF16Zp6/vaY9XzeGRT8BABqX6BcOLR4p87PfO6miY2aHcK
ug6j2lKRA+EX5D9xMMCZnWBhZM28r+H8mrYBqmWNevA3new+MPngJZrd6OSzLkPhnt/5OnjQqdR3
Z2Gh6Q35K06TcYfVhy6iekqaJZDMhHe+0iErifFA4XNIazz4XaQ8Qmq5ue0WN+EwvCcJ27V0wKCo
EpswOyMmx0CT2aDj/FTRgOw4OChF6HdDVJJFLy6M1Md+AhFpH2VpYPkWnAw9uXZuv7pDF5ZEna7I
NixfhWTFiAkA4k6SPMdloc+zMYCIkzFBPsmB9X67WxKcBLys8p8kSdk+IWf1DVjlVhk9RjUuQrvc
kdf5ajHzw22QHhw3/q1weKHYQaaURpAS4qHO91aFJp9Y1PNMLgBCq1eqrNTQb3NIuNnIE4ipI1AK
I3DFxSCE/ansjMl42H+6LX6vwkM17bbHyTKOY+2emsSDPkUmdEKqXWxe24JsJ7eNr10p3+ZG004N
aI+L1DvRK7tBOhkbVRYPqur6IOnkpUg4A8aw4GqEB5fOHvQDK+RMsrJyO5g9jdd0n8weSXknzd2g
dynnIJnTWXTsMJQNo/OIjtnDt+WBKERVXcfMKHgSJtJ3G7BCz6JMZnSQSNrH3kxO+MT2XEoGpZKz
hjx6P8Wb52TJcRiJO0FUSOAltO4lEVc7YmeTjNFPfNTYQ3NMF2M4A4Zkp8V+Z6XwJW8LNVAbsfpE
ka4BMvHB2c1QPBbf5jC8RNE47k01v4q2xQIgItxPw2Oiu2XbmxMPR4zvaMS9AFEAvpq66m7zOM/g
JCFjWjKe8TwjUDC75QybxwhGu2anrPle4n4R13xamSsyj240jIQCYOF2Fvze2Ij2aYSswVwy/LJx
UdByW8Mhc5KHaMrNo2WVDF40ZquB44EmwrjV7YzMYEFnaZI2FyNEA7Ol/OcQC4nVs20nq+BnBxq3
E6smIDpP7snvCk34DxyJzGo3herILJY0kxMguaxw7DM5YOTlgi4pWyr4qsHpmEmDNZovIdFwBu9Q
rBUVUYWG4//0o/GPMUVXIM8wnhx5GFjCnGIn4wJBnX3Bswzl3vGWBxMwJjE67d0Q+aHIwXkeGK3N
9zZs75Exs6mq8/QA/zlq4Y31zd+owlxVooZ2UMPBIvzMOxEe3TZ8MbEkMziFRSyc4yzg5+vGBoiL
7Btj7aONWJB9vSx3agFTMhRsK7PjYmdvZREaVKdki4sGG6ElhoNPs02UxXC3ECms6dG3hSTJBM6M
t3DUqrZGuiFjErsnieTXlxxveT5BCyOHVSjSY/H7RYZ7iUdOjtDg8pdRa54zYR08nPgdNZmCbr/D
FMTpqFEZm5rjcfQVtrsYW5znNl+plQgEO8t4L2gVEscdMAJyiI8RRKk2qw46vsyCkPQ2hWcbotoN
LKc8W6s+ENZSj2jwhJn5aJgVQh6XhEbR8UuLJ49tea4hP8PHGIf4vRQncAcFsIeSNPOi+dY21J6k
I7bNhRoUWJP5bTM/YoCI27FrUjIuOPrSXnAuE7yDH26bF3kHushaRcHzO/sF3EJeiAunvBst475E
w08HWLbxV/x3At+1W38LfpycZRK6l9QqD1FR7MdafRFYCkvTYzid83ldw3/DiP47rbkNR3lU9TQS
KRR+r3V2U3ffWWGAhbLWvEfEeVi0TXvn+sdeYfFGFVns4YAwel/BXaOglMOMF1veT7MeYbaEztmd
I/b0OBs4717mBLtDTigCHFr1mBrfCGs/pjo6afoDdO2kOlXqwcUiO0/zwcuvGbSEI6J/SPBeCdGv
INPT5LekrE+DDjlwfA/LW2Tt29G6mzmwByQq0bCSBtrx0/OXb0DBYGlh4WZNCZQwIQsP3CkXb1mN
tFrZtsZ7Rh4Zd9bU5go+IorGel4tactHNhhHaRlZgG+XBTFF+KjrEyTh8KCZ8dZN+Gq0JMV3o8aC
ehvSHoZZI4Zt56qAKam/LVT93FL67KKuuuOB8o4j8Sml43IF41bZiF8qd/g0Chb1kPCUY9f+O40z
/98cQbgtAa+Zozvv/BEehlNBAMxnsJdDDrRgrsRzL/3xYtPWRi3Y2wILRoho/zRF+k8jGLS6I9sb
dsbWRs7Gu2fH90z3HKWNxVVEHE8+4BuOuqdGdf2RYCY4ew5QW7e/Z4rsE+ZW24oDY8serIx90g3c
ddJnU36mmDzSSFYBK0FQ7uNrOGmwOm0Bc9oBfGU2DXaLma5YDyIlAd622LNMf+a4KQ/OYD7Izk4v
OWEC5hANjy0V/r0efkioNInUxo+RFyqwQNatBIiv3vUeDEs+tiBn7Yel76Yz8zYea1TKq+niJp7D
8VkZ4hWW3ZdqQOzENWcKkdUAW1BOLEnQ2M1Lk/HlQSfwVbqML+3s1Vg6zpu2Z8LK96FmPopvHsif
s0pgFdJFFibuesETaqlhqhrLdO9LY1cmpKR6lvqEG7BR6JLsGKuDBcI/xDvYZDzUfAFi5853uElk
H86Yrls7OytRwtwpeqAlUUhmTnRYFiBR9OwLIwt6VwOp9GQW1Tmy8D5OPWZS8pepbhXUY+q2Fyf0
O6IoagYGCtOMTH9J5VQnMIR5oJMfxmipY9SpF5MUv0jm4c4FTAqhLj1DiWmPxgTZXVSSePqrO+UG
cGDUNHycYigCUfnXZIorVM6u3Cd4SzvFF717qpNF3rrZ2Vegj5CP+e0/ZUF10nSYaiBrLXZ9QthI
RNA+0pfZjM0g8YwjuzC9U5L0XGhQOijWh+Ik+DkZQ62HNTW8l+aA9zNSQ5K0Iqa+uomquajOueuy
BuSVum/pXKOcYqPNRRnP+8gXwOIxuwbjxGybigsI00xRrK4Wi12lzZ/+TCU1M7JpemrxoQZT0Gmf
yKX+1PIE9o4BI4J/Fmhtm3BBhpeUaKRNZX1UkGOlkUXnvve3cY1tyUYsQUTDmmRIhzeAB0+zCaVQ
DVNGjM37Ar8Gfleij96AtSkKT5O3N2zraPjhLXLa79bobpYg2ntAZxhGCLwtN3/I5uFmJ/UpI3E6
H9dT3wIZk3UAHAYdvkcJjzgJw3k7jPNJAYE96ZmAFIeAi6y/Le3cEv8+nfuMj4yEKmbcSWpK85bj
bDZczjLvb8oIu0oi1KA0ettSMHTJLf9AemcETovxn+0Pl1ZiadGlPnsyXbZEaREj1ZpH2vvXfnmg
Xzy2aNrBmLJaEaT2OMlEDCO7yEwb+X5p6vtIAbwF+cMySRIKQ3TJronRItW+nhir8aOFXOYGViSs
svIZeg0DuQxBe4r/OE6wEKapfCmetOJ1Kl394a+iWEM8lYVnE066Jm2G3q8hKlgVcsfBrx0DmsR2
V0z4apsmu+CV3WM05Dn5LPsw5Kn+A+vQsSj6V4c2hEotOetSnlyo3MmCoMzPYcG1fGNHrvhUYtqU
qqQ7VH9yGil6k2Tp3pkXJRtI3YHQ05mPx1ofxdWKuq3j6bc3jz63B/nTnc18dCX/LTPbR2iBpHsM
+C9zEGvuzTAQIlh2eud99YF9Hkqndwg87c1Da+j3uY2/Z9T+2DizP3mYvPUYwM+2Z38blns2GL9N
Wr6nfkoRibls0xotTi/fB0dfeS6tZ2jvUR5e8gxreQ6AvOom1JQ1Qa/sZGsL26TngKXJ08bdZFyw
ooeQTJLGsxthQu6W6KxS5oV+VZHOS3W8TGuOEwQ+aasaCzf1iXbE1u2k9UzY8r3w6OSq2gZ2IgH9
aoRiMOxC6nFI+xFG5soTnxodBywRXkmoMS34e0uYP1xS5KDhcAA0BOjGoOWPmWeSM4ca0pg9BzsB
FtkludiD/5SVkyR5afxKH82sIECSosqJnxXjKABQ8GvrOH/Bpx9Q36enfg5/YhMkQcmzTkaRQur2
Vv+aQEfYRtWCySzFhdWSdaSfHB924eh55d62ndMYM2/mossvg0/siYQiqoesOIe2/9FD87WX/kvU
7U9zCEn0QO7AbK8mWIXKEfSSW7wMxvLb6hVxyWA3hjw+9/HP2rkKFZIwXq955/bq6G/tmyB7LiOR
MDJMeJAz8zGYBKWLDyTqePc8IgxMoE39ZAQWL9XVZdRqaI45183IQdLI1DCLLscOAn1ojO0mb058
i6GSGN4vPk5z4OHjTCwPZUihriI/QHBzUqnzx8d0DgptIwwAakaPVBH8JXreEUtqxOdT0rtKC+mG
qHmb07L6wtIPaB3mDSlrXJxy/pNGC5i2Wj3LyEFMUPXfdU41OZqrlda1DyO4KDEt9UEOApXqUmDj
8Wz+Ro16nCiOeFG3yE1JWc3YG+b+nzlSweAN2aEeV99mOB2TlEPAjcX4lDWNeeZbnhO4aL17jBce
8AVfu8RaAUNkvQHjTCWjwdYe6nPe17u2c1CKlAWxPeOvqak/HGb0xs8a07gxjodWG8WxLUrAuI+D
0SWcVOGDDvVrtAIqsjDeKT4EM/B3gBc7vEy/3Xr+FU2a1iANX1PnJ15fyneRDEFmJ9e8S57aXtXB
YBIX6PvFDa4plkO1Jl1xGlPk8W0dzd9N9ZfszxUKw64gF+RVDMOut+NX3ZfhxhxTaxs2v/rY7KEw
CvAdK8xAofSMhpGchFwCDxN/aub1uQX1QhbJY6kPnYFUdhDP+LLxIZRvrWXD3+tTomTYjKN1PUZl
E51Wt1G9howwtEUp2bDx6YrxYvHb+GFlTr4DFqJ4OmdmzD8yPiV+dXffaoIFwYR+5BNBcZHrw9kg
NWDM5XlU/nKZCbfhOuVkWG1HaUIUEmkMYm7eBlHIc+NT3kKgfzIK58lOUyIH1+eLSYTDb3pgQLEg
jM2zHVowcC4A5JWBgRxBIYl7YAIZHhF7AcIdKsfLVK7Q5sn4hF5EnzJ/IKW+5Bw6dhofbIuTq8AM
jnpnrNG8Luoxk+MR+fp1RbCqHiEpoxuwyt4a6PBAgkTiR3/X82epv+GlBs2YA6JTNKTMXU62bC5Q
psgi9Un3MH87xvJjFE1OfhO8AP6xWztin4vIdHgA2ra30/xgrOgQuIdoLHSEgix6yOLjmOVMXiIG
HiL/zrw53TJPuCYdQAk6zezK6lhsx+6I9kHc3cX7FQ4+pJARdSoh9+1Rc39gYuleCqCqC5O1A6hi
mCQcQmqOUXKk/mn2cXXAQI+10++tEqdiXzKfiihuaga/GzCnTAYubYOTaqBWn/RC8I+aHzXrv9Hv
IAyI/HUJhfvsFdZzg+wzyMzusWZIfs4SVBp93haHGMasn8cug3X3lymm/taU8tDY8a0osPPmHguR
odW/oKg59Zo6SoUhslJdEOsA4pt/NO6g3kLCNFCZ4Ddr+WW0vSA0In4Ja5EDnLTvbhUB2jGta2/1
j2DancA326BraxIjiaw4RL+Y+EP4KENmiOwa+nT6jVf/u4T7gi2HGNlwfPPAmHmV+ovyYu97oLax
uUbbpY8fIp31+DQ0nMBUXpep++W21S0dc8zy0fRBeO51cUcKFaO6I2E7MtMgZylia4cIZct8bT56
K46sK6d7C9Fjk9sjepdiCHJth+vI9MdUQAitJo6YiRv9yFBbCGLrLQa6/zSe97rc2cLkG5peIpo2
FrDou3pQ8PBHGkBqSYhyjuRBBuBZBlcig2HTzJ7kql/Xq+o4Cjti6/RqZcbnzMpD9vlfI3RPxozC
DlqkzYrjIMQI/kxRU1XZO2HINVTytHeRQQNGg2KFBr/mfR3Ydv1+MR0LJXlKLVeq8VxkWP4KlHdY
F9bayPK5J0lzMigpR663HZfR46ATHJRRqX7p/uqi/rPjPn+q8rHYqIk/G7H4VZkDT8aLyUt30AQb
EBO6iIu7g1XeI+gGqcdcUhrfRV9++mJG4zUQF5eVPuM76JNWPgy0VNZrKDqH0Yz2iKRdSdQxRCPl
mF9QgocgyWYTAR52Z3JHWnSELuu9RO+yXHqBL3sqtrYdsSpVwdBU3U4QacKnrMC0bpcRwgMBp58+
9bvMkY9KghsnhvL9kHwONnEcQFfWLYN+Mxmtb0YyJ+gFEVI2uYtSW3zNpXuoNAltbaPKA+X2tbYR
Y4rMzvF7lLec3+LJSlYalQ9w0ecn4a4yCHBZxwk5Z2AqIKBJ62ixqO97l6xwMi1Cz0NXEv5AIftm
RzVQs4oRsKnv7M82fR/lz8BhH/KG06SZRjSDabPzBmTujGs/C2e0r5A/bqUV33OeaZBIkEjOGL3X
nUVxH0Ix9Y2TZUcPQF0YphvtlfYyOSURI5Aeh8IoeYMb1P5QqFHqpdkn3x0XSA9XyijVE/qCPxZ+
fd7V4h7zsUref5JnmnPR455znKsfr6m6kN0q9yMac6ZUihVBmODkSRoz8GrktRJ83LaQyQs6DfhQ
fsxr1ldY5aAMT2xKTzaUpsKG/GD500Fnz6wr3vxupQRMjNzcJTJZojH2rqWDLccwaXYKhrVxXubb
kG0SHTJlErc0EtwGtT2baEGyXH3EKH0126l9yuP4r//UxHc/Gn4UCf2FSPUH3wW8EG7yYoBHx0Tm
+IfJfjJsg/6Fd1TJzNsIc+biGsTb4GHMb+EYbSK2B1ac+HQPZcaGvXWeKEPkWEjMfen7HAMepHmf
drNa9hTV7t3xTbIMpR90UlxVljzDFewDwuAYL5mLPhezwGvQzNdBRRlNa1WzYAQD5/vkJ0zGr8bn
nGjYWm3NQuDZbeMnwQT7MRkp9signBEqpfS28XcyLh9diJJkBOromHl/dVyD4i4qPkmctINlatga
QTnbMBFpTyOX5MSvF0P11+Jjk8784QpaBKOYwp4QE9fh82a0VvYzbmhE8UpAj63cFrSQlXH+7gwL
SFzq9oKAZLoDQ7CPLgjL1DFYpvLUe4wqWn12vDu+YEbGUMF28Tzvc6P+UwhKMUKU642ydBWUQ8lI
L57mfehASU4NyJtlHF5N7q5lSAM3YTIgWE1nqOQvHlWMb63y2IbeOZwhbS3LRNU1R4E7dXA9aTzd
2tl72a80dcUpq5U+9Gn10oQG6+2CjFEBqjGt6D1jZmabug0BRZnzD6Wl3PL58my1qZdfTdT/wPQh
D1Q6cDQ01YlF+MR28cULRHucQoMRAItghttkFtsQEwccuWo7Ydv52XPKBq0gO/CsM16XhrFjPTrB
NGfEtGny+9CnMOTYqLD705InMva4NOKRwqqqpyRI86bc1R1jdycUzI28pmNTmZ1CFOYHc2Krbh9Y
YXKq6E4gKUle5rpfDo5uDzSD5pGr0EYCKhon3VlWdJntp54kzGPTYBlriMnbGh1sEwq55bDEIMRN
IjJI9I2WvfSxhDeGPACAI60ux5s0Fl/ThKXbMWaf1EVwHW0PUiq2WYnPhXFOhU9WJvJ/Jj+rMgIL
GT8kzXVRVF9+TvxYbA3/TITY+sPcMk+29hLJwqaVc4uekd1jSvYGeK2c2Qnvp0e5QSJGFaFECC35
Nqb4Zir0CPtkwoCJQBdNfPq3c+R4lgskv6H+HS68k1O5PJWseJA02/I2pTPJkUgph0s8ZRdKYAQE
ifOc+OrvAPSLPZY8m925WHSFKhDOEoDmlL3jil3OovzuFe4fBD3TvgjfEsPgt9YbZ1iVKNFnvJd1
j9yz9c6dychYDQvh1pFfoaCZHH606D6bIVDfvIfuTVU0xZQ3PV9JbTD/z1N2zy7zhtUmX60L8qiC
F82Qqc1dzpx6/u0j841lNt9g+U/3bJyuS2F8LUVpBq6i8orRjc0s+OkqjQceQX0Rpwo8P9sBfvfL
sJxxMBRUtpzJhbQCwn0/8UHrshtvI4sy8upZzqb5jE93ehvcbsD+kx/jquqDUoOBnUzRr3pfEzm0
6g9+J6sNmzzc/uVTYxG1K1Lyt20rOUzZqhkZVu4SIbXboeSYmvI979F+mJ02YDsEm1y1bzG3wc4L
NVtOpfRTfiu3s2FVL+SzPbZpNDHnYL488RakLutwtpgqARnRjc57RO74JqsaNACLPmqbpqYqUM5E
JrTlqf/02dzgiiaygI1XfvIj6qoWuunsJ922GqEwwdysgmc/bNuXEoNJZVzjJb6iul+CCj1ZVN1n
L7cP+Li+mVnV8KIrpsGKQjvV5l7P4Z+8sQC++eMrQDEmRSg+atYiQ7VQunhsz3U683BIyAji+N10
7ObiZtz4pLvagiFNZ5u8gaBzL7VBQNfwU2Zht6Ud7gJv4hXHXUnEujbO7gHlPeUYhAf4vR4DYkS1
K7peyeSiU9fa9tytAfHiLZNAl3NqX8fGsdGNf4OkuDcctFVxVD2NXcWCSjLpoVNgwlLqRz805r1k
3bdNXLaCii2kURJlXxs4LNirgqPxI5BVcxChm9gxLW52DVkiQj/jHqTCteTNBBPksi/fDouOAj/h
MSP0OySu+TQkY8MEo2eAEs8XyQEky/qS9sstahQ4sD5zz/Ya7Z3P2TN8CGfn1fCUzGI+xEUciDS/
xtNIwuz4aRUFpLtMvIy9P17Zo57QVXab3tH1tlNMYxoodwv5ButVRw4DBx/YHA/r+Ri0nTinVneJ
SsoHFBXrmlIPgSdDRCf0V26OW6Bav0IWpjiIfQT0hHHy28/dn9Bgq40RetQtRnkRUfZSVdH33Lsp
hu7BDLQEUxz2qEh4sF5ojh+otL4Mo/m0yHLYikJxVaYNWx1VfgpEX5MVQwaMKpSB9t8WXizoICIn
SDd4asMiOTS8RCn3PZN86+ZO36XFEJWSF45aZ7BJLesZMxSI3MmpGXDEPgCgmsirqbyHMKs3jsfD
1+Uxm/PneRgOKTGi2ah/T1YruaOSH1WLLpR6dcu5MeyUM5zhAf5M0ja8pPpBDKBTcwdyWSbDvakd
68FkrUICbCIvo8DH3baAoBE5fNj5BEe6Jeu1XHkpisFy6CCXc+DCcRpvyooUCIfAv1PmVK9mTf9e
5PZL3/RHN1qTozxyl7TCQp5KZC5935yjfO/4VfEwhMTboh+rDrHhBq2p8K6mPANPxuYlrUe++446
a0ECH0+TFTQzoipyD7HTXmrTQPbGh9yFHqhulgPcvn7aoohgq8vUHvx5Yp1Y5kLfc+b00nP7DRZi
urDrFe8B2Xh6qjlHBP9uQQsrKCF3tiUscEqfwygffJsZf1yoo+nAARgcRnvWSEBBbkWvBegJxznb
YVkdhjFBP9SLHA1dRdLvIq+6ULy00xA0Hn8KKh2tnzIfeq12lQdrS3bql1NnZxsNMNKvr3kNQxbE
hYnCCs8VxZvrQBw81E73wui2eDMlc2RUli0Yg1Ob9i+IHfemF+aIm5w33oB2G6fLHz+ZHt2INEk3
ZfcgRHwC3lpx7t5ozgxrR1iQe0QlI6gPiCKvsA0bMV0i8MKNtEgazPP8bUzAR3jg3lkh2qgv2UJ3
6dUjqoOaAA6Hp+6GyX5NWsm1xdmy9XqG41lxDCP9W8N5ZTRqHWAeU51rWW+cVFHLVODUXP+UjAw+
J2IKgGj5KEfpM7YNE6Fda9U4Y9dmodf6P9g7j+24lW3L/kr9AN4IRMB2md6SKZIipQ6GDAXvPb7+
TVBVdcXkuVTd167T0DiySANE7Nh7rbkoVZklWRWYh7xCnmw7eJuHPLlIJGawJsqdPRbbkedhqzsj
y4cYiEw6dwVHb3Qb81DL/hZXOTXYhF6BIS9n6RTnC4WSlgVLoQGAJBHsGw3S/hBUn0haWpl1YK2b
KSCXaLS3PiCBldayjRseSV+TFbkb4R4c7GTgBJw7u5CnsRy4t3WjPE5atBrNk5dMd2VSBBus6gop
Ledq5AyzbwvgbKDwWUzjYwKkbAWu4MCGK2MML7NUIrS/FTGYRQTJ+56+90Z5pcmhEnJQXTCnbaz8
KEdc8X1ZzxDbxeAPX7pwIjFU6zamjtybdApCcPpu3bCnR5zGNrZupCvEtWC+U+80j1ntvF6QoLaY
JsruYd7O4HW3D8U8jTRdsPl6VC0p/y4m+zc+yVmN3YUH4ku1c4Zqb6s6BH1m8r0hKAsrGt4YICBQ
4ijjFtKwJ4ZQsJENnQeL8fGyos5xMwEcuLukrv1r/o0kioZt3LUvgwT96ecOeADZf3Yn1CETyMqG
RPXNlLBhFMRcoF5EN4kN0sEPrufqBSnttMkgxgaWDZ2AEoF+dbZj+oiIjsisJUGi8/ronumPL5IY
Zojn4XxsGD0CHJfVtFFW2D3rESZ61ht4LyOgdU8/1jl0iCY1INOTBTZ3yhI6W+oUEkqiHAYZBKJo
gsHnNNYEwqKWJsFKfCY3z74pS85f/pDt1IiZFLW9se4kT0tY+KfEqZN1rxsPHv6Zm8n3FfEM8kB3
HZJrI2eWhLmOKZupL+tz4adMWjzbY8ffx0N0gGl67xPYkU0WiBmGA15Ukvlst7sAcekW7QdvLpU4
8w0C+UoNgrWybFSUyc9Q3ySyinfNYKwB7iCvnXAM4trsHViwsduSbIRbaC1sfTvAiNmoqHmAUctC
UUZEVEUcOf22J4CU2QR1OQtEuXQDUR9G6AFbuzT3kRkxM6cAvQkqTPkEpnJHENNZdc29OZBtPKL/
XyscduAoQXGVVbSpu+4JDRZWHQrwmkgfawSXUulLZpu69iPOCLQupU+QbVZdSDRrzA6qAF3khcQZ
uQ0d95v0cFsWWscmoKf1Hu7GiqCbgXENSeqNPBOC4x+5fS8ZoGPO8Za1NEd3nfeZ3BYtE2RmCz88
aLYrzuLktFtWeaKcRQoxc1d7FQMki5jOuBw2Gsvx195kLBuk1iUTGXz2nzDcfW2aRG5MP2OSr11a
vsElss9pweFlXPKsS8vZhgknWxuPset0ZLi7qcG26aEcSXcwIWqQ6IAPu+Lcph3ue08LIFSSd8qr
X7tW3swk4U9sYsmqsLrV6Bc7ayr2gY0zcogAeug9oh2HrawcmczT2r0ZImEtZdJ8bkIOJSgjRvYS
LFFMTfIWEVlhygtJTFgQ4Kkw9H5q0UzZbnsiCJi1hkKa1rv11M7ygKnaDW57NLqaRGdFFDHzCsis
tehXHimmda/Y4SyoJ6X3E3x7sYOTWGODffQyhtBhCkskzudgdlhlFI81oE1k2rpBqokDEGUBs3bc
9j7ywUEgK+YAeewLJlHM7rS9ymKbBqh7D4w3XRTljnOdzkvqfyJ4RhDWrnRyKsaYlhABRWs5Stwt
hDn0yrwrNGhnNs3dUT4o9DNQ7Ab9bDdUhjaGHaqqKkP02CBemiU+vRPfVSiPFzLhWcJfy6GAlalB
dulH/dcmrlhLFQoudL43MxXEU5pxFxWl3A3SpAvgKRaqrL4XWftUmT/iIKB9AT9ynSffYqiy9C3K
TRHXx9B1q30oBtpY/njSB/+7LuIj+Mp4xUnhe+qAu++1dmfVQ7xhQkS8jAuvNY/p1Uwx22YO5GIZ
S1Thsc5SkFryS9uhlvWQxFu5MllLvpIQxigNpwHqPQS3zTQGqLRh1wI/jixsiHT810UjD9X02CoM
JZoXVLSiz33jpGucHmdd6AjWs9nviifRIZuZjAFkMIF0k2WjgbXqGX0xgG9IzvmpjVnGga8IlyYN
Q7q5EPLNBLbWmBjjMhy821GpYstoyKzqz1RLcssaCCLfQVzP9qyqmiwrvdDY5RLO6uGK8AJz0erT
g4QvfTOogVFZD2Q6D7sfNLHMVRLgmtGT2S9QfWP+LVDzf0smcnn6LN053dSzldDabdv4+zSzTpm3
QJC+iMCQO5rf2GLYbNlSDtxhxS3N08+Wsp6llLdgeb+EaRnfxxaY0JFnbFNjI+/1J7/HguWFHJM8
Zw1exFiEoVut+wj9OCArupT4Ek8cHAKOrWFonWxPQJZOSXsawrxbmmzcnpnuSroMy9yPtjEi8aGv
uatjm4RW+pTgUtxgy/ksA3w4d8cQoCIVa85aSkGmixEtmlP6N1BRw02phpbzDThQ+p00YLua9Aob
02hi8elm/QxKQfqOa2TY1HOLw52adO2P4GI5n3BXJRJhnwGGEYLkdDPYNTxgrQXpZH63EsNakb1G
YyVgSFa6+K90wNy7TMtOYUznPDYMzoqlyWF0iJfIFmiEldNPr1I6h8qaGa0rNnqT3BpJXDIUFNVp
6vd+ME7spHh98F6mQb0xvPn5cCBGWX1WbCdG4qkm/YMa8C1lepuv+zE/leF3GbRqQ84S3QATlz22
XbzcBe1kpWdnQvoYT8TopFr7SPBDflARQ9wO1/7GL6HIcrgPXFA40q3cXd+Pc04cT9PQJSuziH45
GnrErsWlb06ldzC4VfvQvm0q+6mUdrEqrTJcw6PjZFdz40RR9Nnz8UZZQ3jPnsKvoN5vWgAUyaBS
0GoB3UwL0zmRWrJuy4O61WkwgV+wln1apNtq7ikZ+b1TOoCTpvSnyU1qOkmyzKB23Ay346gnd76G
L8CTCMr0iBCV8M4Wvcl5xv1aa8nZdYFpsRTM1KzPulXdDYmo976NY8AXxQ8jxFQSefa9p5XbyYqj
lejBFLikyq4Is56R0OzqhoM8dxTmT8Hu3fd0CsaS7cUQKZ8YKbS09P30ZP80zGJdNdawSBjBbCjH
88nwTmxjU+62exKcbiE1lbPXAiGvEEe3ZBTLIa5k0YBMbsXVvoDXCyW+XyETRWzsxrTV2z69Kc3h
i3Lg6bglfdUgR8XejIO+TUipGTKMy5n2EzrXnO/HLNqOu+wTtKeZp045H5v4C9zurlVuss3GpMRc
9jVl6Pogpl2V2JdUBYTdxISda/0umrOXpQvtbkAlhxeGaT9Sx20T9RpbV0etCFWdGEnmgdlM0aoA
53lVO65K0QIy9WEP6hpYtXmeGgFyoUrMgq3rZesgTre0RJpjwnR2K0fvhx9ZsNMjhqqKyNJSASuB
HsoZGrW4Nczq9gpVvbB94IR5fc7tyWQo1nWnykz8ZUJsDM80Vi6nFCepDycK8Ee/Cu+KAtWtoEu1
aEogGKYNEiBt87syTE9G46AKsLIIFYO9kfl9GgkYGHBELaRimLiooYaZ9lO5AcmlIxWqD0+kKQwb
Ll2+ZZMqF//f1fz/4mqWAlfxB7bm6tv38OV/1XCYfobNG3fz69/8bW82zf/C4ov22QBZoAtz5n7+
tjcr478MBu+2+D8u5n/Zm5X8L7RcwsJ4rITD7/8LH6xbIH5sIXBFw6RRhm3/R/Zm3tGf5mbCRRSU
Tp38MPqLAoffW3PzRLhTbMz2QMzPXy3PNA8dJQang2ba0ae3tnY9B1OZBMx2JLydTAPBLEfi5uxU
uEqjSftJHBOtrEZGK0rTwwhS2A7C+o4EjvAOxvR6mlzjG/JnxijEgrCTNsFRuBOwNxv0QTbiaoxi
AXikFSfH6r7HRHHMfoNh1XK1FTqgWwdH5N0f39U/ACQk2OZ379y0DMs1oJPiGJ9//w9CaQ7fPi8z
BrkGuViEQQFF6yatuMOaxUJZ+NTvWaLvsjA+pik6AS8CxgncCGVhOFTE4X3L8BjtCpJhNsHkV4u6
JzRd1QSAl7473oUWFgZzrH4Dc39b5//hdc9fyB9u9PkLs23MJsLUDcuS17jnBOvyFIeIWEpjPKmm
0Pfs8buhncalij19ZxkETE7IeX9zw//tdd/iNmyua9i67RAjAPzStuQV0LWJtNxLjBCKNFiFde/R
JI4dADyU1aeoZ/01Vx9/QW/ZU78vCCdbINu2eBKuLxjrzGftIOCNFlG+67SlLC94xtubwvD+N4X4
3745/f27M4Fp6bqgFAaOK64eA3NwSJ6KnGwRkm29FykVC+Khi6fbnD1R4d9hVJ6z5HLxaBh0+igY
VNNZR6+Xzy35P7eM/7a1psiNpAt0Q4UQ/uV+ff+9k+WjWD50aZuWnIHif96uyjE9q/FggTZFEe0s
rbQOVooHpiM6ImWcvs798px7TnT78degz4yvtzccMAU6P5ZjolxXgIHfXLgrmL7i88oWDpI1Y3hy
+yx7aFSbPtj0oOmJGXe688UvNOOewNgnJA+YAnCeLhojZ1ww0gBLyTFav/607UQy+0Ie/Pr3JvWf
fIUOtGMWTU63KBQsMBJ/fkAgHNygrVPCQadY4ExL8yNPxouL0onxCHAffXTFpe1RbM1NV5VdWjrm
q6rW44Oe9e46zT3E0C+FmT/UUeOsP/4c5bvP0UCurkvJu3PM+aZ++/piYhSkqU8pQ7X2IHuafjIp
gCQxA1nVBkfonKeLsOqGdJFYvHBS8h9wLzxm2hitrV6vz8b8Q25ENlJ6TtQ2g1K0h1g3054Zi6DZ
toFlo/amFqy6nswkfRx/2CVifT+N7bURI32qMVce6mxYfvzu9BmC8eYu4RYBOG1zk5jCZjd5++5y
C6+CNSID6WrzwRzugTbVP+MZcFrMkxWx8wGwviBhkVUQf0U7+hmCg/YQjfVvOOG/vQ/UP7wSE08c
NyoaHVterxuyAKYbgn1fxAP7BgbRqREYxXvxwLJJCEyrso2Za0fMRc0xcrOvRs0RR1bWcYq0tRcY
xcYjJ/4OjMNmlK567vF8khrTnY0pWhvWhIObAK5lkNUTGJ6ouxu8rFxjsEw5Q98QQ1dubcci+jum
+yYtOHW4Qvxdwmnr4w/99a1cfegQSXTkMTPLGyH12w+dMONIKg2br2mbpN9wg+0MpCiMdyb0pJ52
r9X9S0OA8JakiHU+Q5F6W+92gTFVMHlJoBEqwBYr01uigEape2ej9HbjEBmfTJ3jxMev17oiqciZ
SchWqyTKLRux1NVSEnpQdNk00gXdpUsOF2Svx90nvaZPF4eFd+66mOzK1IaUNTQPbhF7AKQ4vsts
mjZieh5Gz/qSt6TWSFpi+BT1b5UKg3t9Tn+FN7wmK9Pe0vEtNslkaQsOjeYyTYziVOcQOzkRe7e2
X93Sj7cPpFHYhzoaih22x+ApVyJcJHMszmAzCWpiZzpEfUbLK/PNNViJCi541j/4RKjd+IZTHK3R
9ZiJ16QwBkG0i8JxgjPlpWs9RfcdSOTJeZcc25roA5vjMVxW89K4zs8C78p94OCoylCMYvwik65H
ey76ez9zrJ1Q4V8+ef1dmWeKuZA03XkRZ/u42r3rzMxNEdIycLLU2KUoCQzxNaRoYTrafe8SAGm6
2acHH8AfmWME1fSjuiXkZKWn4UuSajjtNaV2H98Q16uGkujBBKs2iEmLF+ZerRpjjbxtwDVMFFfp
LpgiZYtWiWmbKKUWTtRXG6lnyIRHcztN40lA0E776QUND+Frbff945dztcXOr4Z6ipJD6i4f1PWr
KdwIsE6LhZVQC2c9EtbLRyZuIkSLk9iNsfaj7axi//FF9fmj/+MhBmCEa5hdAa21K/DCXj0UpkOO
Negx4nc83SeRoxtWlk8SqnR99ai07lvey2gbVGm3KzP/4M5/4C8v4aoU/v0SXhMBTJel6bq2sFKf
O9WDRhR+I3b0FONlfOhtBOc6B/PjgA5DtwJzSW7Ngy27bdCN6Dc+fg1XNygvQRkwS4XOFIOa/Hr/
IDap6okz8gnp6n96IMUXLseuRPKYf3yhq214vpApyThg4TQpqIyrJyEYQ72QVYS2ZTZPxvHnVhCf
N0Kmrpp2UQqXsqb+oTrv/PF1/+ENWpZuCVNxdZeIhbdrdS/6UbCWIdHxCpA98ztMNKzyQB3Gv7zF
GQB7dUu9QvGgYgGQnYuOt9dKPMuMajXLsZQ/LvIyHe5MvNIISp9E2j0TLSZxz0fMbxjQ3FBZOudc
dlBgHG/82kq4ICpIvgcSrAfy0uFCl9Zxj1YRViejHmbdl29vy7xvV3HeuUfNSDeE3LkLoKbqEicQ
O2oj2jPNWvtOPh7mGejop+SyIzPJyjl8s1f7kJy+c5TGqwJavd0gUuFxY4BZqwE9loq/VoNYFLmv
dnFTSOY6UOjoktzF1Bm45eP2Qvs0o32GQ4rEh2nloeF/ri3cKE5gdgzX4x8OldTZTCx8c0Uy/eUb
vTozcCfRILUIuSDlR3DEv7qTMvTSRVSHwSKcXDIT6uFiY7JVnfM5Bei1ckUV/8cPCUxNng7X4Du1
391D4ZQENCYpYvSye7Tb/rGDoiH4/49v1fe3j0FbYa7mdN3Snes3FoWRUWQBmQyNDtxEMff0LcIt
M4cxegP7FBSSVudnI0Q89vGV363AfKSODcwR5orNJ3t146LBICVunrcUmrMik2ZOlZ+8s2Ma5Ii7
Uuz71roZG+dvC+BVzTh/lZY0FXw3x5UcWa+uO41WEjMn4B2PwBMCjA83MBwSMjCK9GA1zOEyGyta
GrMS0xnOb8LKZUw/FMmGclNfYcy5+/iT0P/ho2BPZBNyHG4w+7pW6rJYg9tS+wtw4em+LOJlWTnV
XiDoRMsAhzIKUeyIMjkRdR7djLbZgQUru2WR5+Ym9DRz7U/eIezty1hB8kE0SIaGDLvtxy9UzkXm
2/3LsHkQHHpHOLA5qb9dbFI59E6pKfwmpoVKJwUe6jv98KIxaBwVo6iwN7AZxD5DUQExDz3SluWv
XEyR9wPRncfw1qVFnnntAewCIz9b5sdwsjmlaeg9GLfjotRb/qjlnhLMkn+pQt4/x3zMgAd1oVyX
t3JVRadpUrSuXWogBMZHfeogHaP5a6zmkb+WLiLjL+vG+53AMtnuddPg9DDDDd9+YHrUO34XjLMf
b3h9ih2e5P/JU8wEHsHi3CtwID5dfS/ALgdaUK2/yB1whORHPY0jZVNfVNmp9lctoDWmDE58EHYa
/20HendPWDQNDD5V3t/7Qr9vGoecRtpq7DL7eaFKRbj/+1t8/81xzxm0inQ6YTYnoLefZGKaoNhL
QwOa66t9U+HwpiORe3epMrIDWXs/P77X339z4BM4b82dWapp5+ojNUlDrCLQdDf1VDF0JTuc+XZP
e+GvS/Bc+L59qFiAHcfSOVY776/U2OmIzQXFMH2K7D6rZp0v5eAMMAgCtNgfv69/uJozdxMtV7Do
mtclaNqjVvQgY9xIc+zv2nSVo3FEgE16G9KX7i83xxyLd/3m5k8ROSCHEtpB88f8R+eVIyJ4h6Dx
biKMFcnQs7B6zMOtAiFKlRnVpbIQCngZVMxeDMl5CJPviSXOFnlPx1rmdA3s7PZVi9/ZxY+uV0fR
pNvc9YOTKjIwtqQ1y6y2PuWNVd98/Fm93xx5xfTyIexTppry6sV7Y5159mjyWTVYs4QG/C4N0ZEj
9p52IsCHL/wBaY5SnxKwFauPr/7+xGRRoDsuJxW6lea7xUOV06gHHotVF7UeQW7ix2vRllmgDCIX
/xsE8bWo5L2IGZ8RN8oTb8Tfi7ZRd0aNiPDj1/PuzqEnrOu2QT8L2cW7phtwHXfsLXfGZLVnPowQ
owmNe9c+2AH0q48v9m5L5HBiWISXMRLl8TPm3//jvtGmuOoMrgaYZ7qjmQDI0fxcpP5axfe9RalS
jM7fPvDrMYGiseLwYTsMXSiJqA3eXrQtkNVbVTwnCpnGl7wv6iXvOjqifOlXqSB4JYLAgoQyDX5I
5DuEnrPTOS7mrqo4YuurD2H2MOICYl7iXxyG+AAn18UQWKd0wH4/ken0lxnBHEn59gnjRduCkpn/
uFWvDzlDq2pQiMQgtQEKFMfoL3Cp8D+qnFjDpgSoMhT2usDOS8WTos+AK01s8cdf17vVkhfhIiZ1
KFUN910ZKaLI4YygKOm9NDhF3nBxBFIxtKPRX2oQ9Q+X4mIEaXATCvWuMPY40+dRiXcbX2m7a38N
cCsM9JMTTEHyAuYxNIvOpybuX7qgDhYpDZw9kc/Bwa2bU910yDAyuAhyQlhuQIPc4vzI7gpdHny+
qDuWFvsmT1HIR2BciE0ev+pa0a7rGkkOlplbK5biHBSe2Fe0qIwgwwALkPQ+mGhWcU7T91PUyr8t
Bu9KL25LJhbgz13GF+bMR/7zgRjJdi6MEA/iWONtoZavmTx0y4E74tby9d1QpPrajzP4UjoNSQ64
wV3mqDP5vvFFjgyiG/c3Afvftl/la638ZuviRc3HBtfmoE1FePXA1ADkwFSxQLZVjtqkQNzvWMA/
jAnmI6pMmnln2t/+Gpmygw0g0I/Fmhq2vZO4yw1c3qaPEzlsoc3ZYZB/Yr19JtsuPic2poXIe+og
GsFnzft7JRAwmZHKbumkSWQz7vd4HOWFbkogqRtDM+q26RxcgexzW4yJ9wwfT37nru23adXN/td7
o3TbT4OmfWsm+JiYywxGHcGiLyj2C1/DoTIn8KXUS2eAXKjbOyYcbM7FMuyQHpGK9jMrdUHSrwdi
f3SJ7vOMlenhhHHwe27CjuNvXWSPtnZK7CbdVe6cDMB8i559/cVTXXIWcSiJ0fJORdCc8HVrd8gA
YxqfbrfMCjrLkkdIemgjDAFSp+igijniFgti9RMNT3+AszLtXULIgTjBRQcXgEFCfO567bnV9fDS
lWV4mQb/l50cuyif9gni0XWc5sD0wLXe5kSDkBLmDOsmIT7WVJGzE2bxhFfU2KdDnrGNdP7e6aIE
zHA9Li1VVUciqB6DhNa6NivNtTzBNz3G42NQI0wfW3lpsualHCrzvpBjv5cFwgUI25iqpOHvA1ND
furGiN8UHnlYof6dVLPnMct/pn6T7/KyrhaCBtS5LvKjKuuDtGFO2eCrTomZk3Q29sVKJfKUJYn2
kGbPVkUupBXZ6oSL/w6dFsLcLrLXnvK8o1tY50lX2omWA7hB2NhkxYnZluecIid+iCrkjG3svLRN
ZO0MIlSCmCbGwIQPG1jUHyPfWslJmbdEqY5I1Nvyqz+C22zGQyeqOy1IwK+EvdoUiWlt64CzEBT+
YCfV0EHwNnhIEX5t0kD90MoweBABTukAbdmhKD20jBPEFzINdp4fEmrRwHXoJuVAOHH0W2VHXxQg
pbXtVTM6cVx2mvAPThuXn7PqMSjZd6IS0ZpTjaSO+221RY3DmY/YSIRjSXwbJ/VXM83yWze2fllm
kF+aug8XWXNbz+O8IhO/7DR0T4SoPxnWwW477wjUtD4F+nBv5+jn6za3d4qEkU7Y4/3kAN9NWlIu
ITCevNGJ10lQfdUCN9mnaCtv/PKkwgPDhu5On7Fi2C6dmzKRZMQ7qOSUqcd3glivZd2TAv/x7vOu
MnEdpgx0lhmZckK43gJrCtchaiGGebra+cQW3JRBqa9CAc6Ul/G3Leh9Ycb15nOBzalLMJyfX88f
xYnXT4WwJEVtDdkQ0a2gy0UyQaesauvGwl4hCigXgGe989AMkKxi7kcz/EwMO8ZSLfv28dt/dzTi
5VCjIhAxWIypmd6+HIecIQQEbL6xWcfoOBNcUZAlB1kh14qdfGfH4vnjS16XZyy2NByhSwpaOGTP
Xl0yr/qkApSrgSpIU7IZSTCJZKf2lB7GxpOrtpDDagqHx48ve/1Fc1mqQsb2TB2RRVwrWCJHCyez
4bLTbMpNHRb8uR536Jp/yrpPH1/sXbeeq7lCugyYqTYYd17VoHi3ZFvPgKUOTsLB1VlVQn2CK9Gm
I9EzogSM0uib3KEKlpDNwRdF4V/2/evvdn4NEBVcDvYIWKi93363hH233ggX8ve2Dx8nWKkW5mmg
a0vdoBLo8Fr/pWnxrqR8vSg3N4lgaJZc8+rbDfGg5nKgpOw0mqtelB7bPOpXTt71K7ZccFvxWvhQ
GZzAT79DZd8j6k7u//LxXxd686tgtMutS8Pp/bl4GHO/MJ2Wt25NGHZsrKX4HySKm4qxeRVvUler
oMB04CozQJ/R2IenwCO4kB3/vicCez21yGrzObPof/Da+DqsuR+h0xC+6g6EwAmccY7efD2zV4XT
3ll9vCqr9iF3HFBT2H0NPcU8rueEoBCLVe0m5klBoWlPWqRPkE60/vLxq7o+rs4f2KyIMBzuF2Yr
V/crDkfwjbAxkYnC/vBadAaTKcbHGJf9Ft99fIP7BUuYdQtAVf1lDb6uT+eLU5PTnTHm7tp1XwEW
eRvmeavdtIBLqJ85nfk54tiP36JhvWq1/qw5+YoFgjneKscNxFFXTwR6TQOH/sSFMsXSAxM2t91P
lh1/IygKMeuListglWRjdHJV9hIkEcRiX36hP/ajCbJvbt2eOVtaa3ucljLwnhVgiW0txK7qPR+R
rA/xrlPnSttXwfTLT3KSJUrA124JZSvk7LlMwl6siyDvAZFk9s53BDo5M+93tikeodW/cISmfPUg
zsWunm+zwYuwa26wNRarMDVQP3saYw4e+lUylWdiDrwTX+tNl5OXbMt6W6cvkRQpAdMeLijd/aHH
TbTRJ6A4aLAxOmYnbLS/tKzAK2obz0R8tlujLQ7CAgItJv9YBd0GShH9WZR3ygLZj4AcS43jH+FI
H/Kk3nfooA5N4H2pcoRFQQngdUqt88zwd9LnQhgv1Vg8m2bu7qrIQE6hhdqGQe2Z1RL3X1msCgca
g5l8snoaSmLOvBCht510Z9uVU7LuWloyTYfTR6Gc2xYwehvuobMBUEhE9q7pegekU4Q+3SrvB2E8
IMQXi63bS6R6mn4Ji/Eha11cEfDRBjtf5bGhNqPjfLdK/xPgl5/WzBUo3fos6+JxgOoNrNjdyvRs
hqAXBTPGqbMXFQzBTa5jNq3hgwOUHND/dzaa3Ah6lUUMl9m6DpWKvsE9tyIfBQZQr3bmKeg/Qy6e
6eMQ8OqecNsyoza2CnK0DWQHbtvAclUxLFGcvgFO4hu7rAg+mQkAgUPhCLD/pgHlnBRUu3g3wk0H
AXlQuC3MIrUI+fA2k0b0XyqTajUVWFREk4AYa9NvTRo9z534dZb5myQks7CW9mOq96q7iQbNPZaB
/4uDBSiwLP/SdWO4iBXWJeWXX9zcezKMLN2gVF1AVicerSJRhYCOpuy/SM+oj3UwLSt9rOCs8BWZ
1mVG2IxTt6WQ6AEw35i6h5NAeL9wRa8bnrslgnvyYcg/XsLLqm8sk0NF7dOyzEoDwCFRTQJXqNnB
akmTCqQcwSFLc+qx+OckgmS3cRTWGxuRxBKI/5OIGPDkdneSnZ2AEk32KM7MG01F8HH07ZQTKWgq
hO2TCbbIJeVEmu2M6yzvR0ts5kbBDYEKNSYCoAy8UR7DByLuOCehEMnFvRZ3F/zbt1ZPEZ/z2IaN
wh0eaN5KGSfDlCveTMiHvMQk5e7csdmHHOYawlimiU5Q0xZE6haPhY9apNKTtQk6DnUOc7lw0Bbf
jZ6oMC0DEy/DzNx6xITGkWigzmgv0o4fNUzwd+jzcVPFwacxG/Ci1i8eoKD7xDe+9qxjCSfXZx9S
ZNdAGJejuzHhGYT5hK0/Agfodg2DEvIllgla/JvWTuJNn1N1t6gEAowmRfMSlYmNVAmMT+xJ/GzB
lw6Q6A1AAbJBxoUeiXZTV5a2saaBYTTuvLs6GANMA+6LDIRcacqrLvbYPuNj+hG0gb8FrY6Fv9OR
qYfrNBb5pjMhJiWaUT6QubcddNojjHjFDSntxHYBxAQK14q93t5azA9hCVTAQHu/v4n4RDEsd1iy
YzIoUuXvui7CK5Nrz1WRWIuhUN4uDiaYiqDz6eZ/jkz49hLG87KzGJ9AzNKbnDUfLNuEYXuhdwlY
R9MDQzSCf0deHK6Fd8hZVtaVzQkzbzHYVsMDQIyNL6N+QVcEH24r2Ie7dTnTgwCzQA9qzSN+C/PY
JA25dsLt9mNqbF27br73fnHOk2QrCU/9znZ+DGrH+2yybIGnBw+Vahg6WfhmJjiuWG+Zj5a9B5n7
ECYVhhZcmsuwUi2EHEt8ifHL3ni9gWopKXvSOslVrnX30AWTCWNHdDufhv1ibOCMtpAFlkkzl9VO
3+GTR0hl1mO5V/MPpVGUextqwnoQmDZLwy4+VTAyRhX6D68/+BWeuNG3zcMQu+eq9uKQckn+SrzW
uyVah5ZD4B9ef5aiCbidaGwhmsR9Cja4uLDK9qe082kq8zPDFAunDrRJW1fSPjgKmnYYYsBnC/Cf
0oQV0xBtsnXsKHhyM1BLrUM6ZUSeIBz6aT3B7rifmGfcExNId6P7idu42KpG9kd9/uH1/3qr7o9u
54ZYc60hJdPZyNf/+h0CWIfj6595/bXffzCZIrA6Qn3+49f+9Wde/21cp/yLTVMBPmyG7dU/8/qH
r34tnxqSXwkLwaS8xDiT7ygymsPrDy5kmYPe5aBWptcf//Vbr/+X2dldC69mG0kt4KzXpxHtpAbD
bJ0BBRedhEAzzpy91x9+/z7pzr/StvHWr7/W/9/f1ZOeybgvSuhmMazAIvsRCJaxODSbSx538Z7d
IlvrxAU+6aG1w9ye/dAiH48j6ZCXFK3PvmeHXju+K59UOe7T+d/wZkBEU3nGxXYz4Npe1K4tK+mf
aq04vP4b8MwabL61dxndwtip+qvjYCB66PXe3GNVJuFwUvbehivzbBOjaViR/7kc2V2MBlzk668H
oZKrMRf+9vWnEOMuKvONC5wA61L6CCjmv406JNxOYcphPZ2yZ61pUF57p7Qsh0/R5BAGFpSfelDx
94Jpx308hAwAIzfckY0e3CNpGYEg2neVSPGPeh6ZaGOUuNvXPxyZhXnCuo60jb/6+o+gESXqKukU
9Ul3yVQrHuUvOxryF9+2iFEJquzeSgXMRc329/qsFi1agJ6VVRVfpy7dOrpf/Ddj57XkKBKt6yci
Am9uS95LZbvqhqie6cH7hASe/nygnq6ePjt27BtCkIYESZC51m9+DFnwQoAne7MhPAF4FViPREy5
IK6ZqxSPiFcrCr/P3YaDs/QCa/i0KhTnWstJUN7Ri10f60gRO2byGEHkQ92uyP+29f3cfVypNaoF
o/VkdQ2KZnon9oXuamfe/0Sg4Y29m16zn/vnEXtrQMm8qT6ivLXW1acaQb8Ds75wHUaFeAGsc79C
D4Fb9EnK76OHAEU9pNrVZ5qy1RKUWZOk5gdTYbEKTrl5hh57Unz8LLApHg9+necvcYsVU+TZIEoh
6734Dk5muWjUzVyq9CpeG1EUrN2pcgZvYGMasAznUic31R0oHsR0pra91piHvuar9jBOf5FIXpxh
ar7PhQITwCvi6fu5JYGW7olXAiaddDtvavdlGHr/aa49tu22c7z4NvcE7fk1s5XuPJdVXczMxofT
MbfDCaRY2PBL7xcQORrqtfEAH2weRNWaq7BHZnqunEZNvUHtwP15AbWb7trU0xZzZTsmiqf6cCfn
ygY+B6cyrv8u7Bw7DlgSKyeNmfqGOGUdfU/P7hsyKNkRDGb1UPQ1/JKvOoipOslyrn4/qhS3uC6b
w9zkq4e5BlPO7OjGOie4FyuFspZJ8vlbh/ePc8Pfeq0yQHcKeZrlXGL2Hmf9/7qbRtn19mqMG3M3
l35dx7z7W+PICGqEvvn+plZfpV8DnQvmzde1YONrLxyi5tP0mbfqdJvug/mq/VUitfHcFtDdGhGe
oxjpuSAPjJNTVsZJVraD7qsLAAV3pmijlNgnoxYOPE3Up8Zr+nojmPJsFInzS+NUEouoX61VH0O5
psny1W8lc3GrGxuvqrX9vYvKMewd8lRHZ2g6PCGmU8/1sEVFDQVOxSKW7TTb/9X3XEcZg3evrnkd
DAkA1y5N26MOgue+q/itsYIgjeChWp0B9/XHzGrqWznlxZlQXwBwM0kfKhEuUA+9+mOVH1PQybe5
WhwYtxyTgmNHIixcVJX96Bape7jvNn7wXCmefpgbzF3Gcf2Sm21/uHeJKMOrExJnn3ubN0EefhO9
ihj33KUhu/dRDuG9xn1Yif0RaLa7v9fw4vp70JbG/t5lnQV/+wjh/tyt+vYH8y/xszJpyoApYsXc
9ddleiXWQsIhx/FzUGlHmpQY8+5rVFJguYjOn7W71+lDVrMQ6dBTm+7UXJGoAGx/O5K7+8A0ZagI
2iPRfW9DPKt5sFo3+61fxSJ5X7EguR+bb5RdwUZviH9vv/pGNY8Qwuia2NdOd7ozOia9eaduSfOS
YWw1aJw1aCLg6NN3ZWUkjQINoa37fmyQUcwHJbv3ef8GBfrw0u2in32ygobTCjB+83XdBmvRBeR9
e3M/D4JlCcrNUtt8ja119GxhGqKHED2NTabM+LOkEQgSTGOB8FcvIqsuf+u3D/AfkHqTbu7jS3Qi
EkhzhRvWfT/vJ4lR3ldD4rGIn/rF0kBDAai0fu436IDCi+00poTTPWg8ltlegRjfvc9WzYBqikGs
v8YaqMjSZyAp1z/H5hrYR1koY87XrGuQSYR6bQWyUhkv540wUcaDjh2KcBeVdXsba0ucNVb58143
iHozdCDb2ySC3lzLjW3XEvUt3/BO5n93WfNvvMipb0mfNbfBIhuqenhmI+AYLubdqca9vfy39L6b
IN58sjJ1MzfNpvbzIfRYf+tyPhRxSHXHflV62JvbalffPEK1J5alG2U6+zyEHA3Bs5E767kvf19L
i1CEgQwNqw33hA7dvV+4v80txkPsNPU7n31uPx/yI/O3s/9qOLeZa2G66ZymWl+Hsqn7Xw3vx6U5
2bQHCFWU2UbTePO4UV3eEHZ3cYqJl1+HvNpXz3386SF/hsmpvJHTkQg64prXK2JVWIV2QFrqZb5s
rSAIUwZirUD2XGAjhM58rQr65c5PV2jxcHvAvT7fzaN1sSA4YXv12zVp7WCfisr791upinuNn1/S
tKv6eBNO93W+li7zLTKnys9vVU41pt35zvlB/Q/M9/TUTQ7dsok/SFrr6yGtcdisQvsGo/oTpKeB
H8q73wfRLg7HcRVnqG7HdXbKRt04F3F0ETxHj66poCTd2wbePchRZT5CYQgc3PpBSQ+9h72VqUMO
tBKhvOO7jlVVoCpHWCzp0+AWj6Hm8pxoRv2UtiFiH9hJ7kvdjlBg9BaGKIMPPZH2ugeFupl3FWtj
NYg2Kdq3DFeIndokJPld6b8DETsCWSiepeskR3TUjEWhe8EldkjAWh0GiQVuntfQwfnL6ZnYz2Nq
A3KQkeiDU+4myROBiUcjbK11FPcEiHpEMVAKtF5dDZEDVTfHaxdk+aYXSbxrswwNN7XsjyncqRbc
Fh/nfdaUPz8ZevombDHg5vXvoflTVFfTun1qMTczGgvWTYiD470vstX98bc28wkSNCmOAMS+jt+7
mfe/Wsy71aRpZ/YqC4r5VF9t5vPdz2LmXo6osf7x1fjP2l9960pJsLNL91+XODfDYYWL/7qUzMl5
QuJwsfzttvxx+rm20qKvnDgufm7/3oafFz/dq68hzcVV7TyVIzJRvw3wq8q9nTOiMmbilnS/Q/M5
79XnLn4bwzi4Byn3vx359d39OeiyR78MOpm/mmt/nfOrz/s58lID9jLgL/Xn5fz6LuceEJ+2d0Xy
WnfRNXWG4h3hU2aBaiWuWZxhDT9gp43OXn8e8fPA+c10Xstc+S7aofuHCyzsxvwRRsiCqCyRXyKU
PFasUdVTHjXVvvSJ8PauKUBdabC09EJ+jE1waKpI/mOH8SbOfPPTkNPfzjPFo+kC1oFiEB88szSP
o5GaqxY9qOe8Z14dtIb4W5Dq66aTh2H46oZd+M0jjL2MlaG9ZFrgbnPwqlvCAN1lLpirsOh5+Tni
ieVpNn9bOforBoohz2M0mKshCvD6mk4sE/SqrV62j/Ow5gEKGxnS6ZzxEB8qYXcfCgnPhSmEuM2X
SHKk2s+XbY8JtnRJZ7xkJCUeHJBHPzQfG4io+2e6b+50A4dcNRD1kfIM/wR3Mok9YIGk5nW++Y2X
FO9FH1zvdwkzLLtKor8U9LwfMt3pnmpDVOuoyr1DE9jewSFRse6cXKIYCVm6rsboLyQjl/OIp++V
nAFZB96LUDvSal9DnbtvhhJBwAcsrXYEMuMdXhU4EOf5GZnUYIfGCdFWo8XcOZH9q6s25bLtGhT/
Ne2S1Qn0zppnbJ6MvER9H3arg4WYgsdKkLFGElqR7CdlEeSnenSWPtMCydimtrA8YXKUmF5w0mSE
onXHWzTvzGErBtmsnc5R9jYP7D0vrA+A88B3FDc8d5oSIQqpbCvkz5gDdfk7LlXvUczSX9TGwpFq
ugG0mO6SFMlURdObk+Um8jEyy71qgx9CdbVaxY7Znywdz0HkO9y136gG5HnfOFVjYZ6ivlrxToyW
gRer26xNtNesMfe9ZryEHf3wP0DUaBhQXcHSBUr2+JhXpDRi6HKnfZH4z+hMg0A08FsTOcvRNq1f
Vav2uDk51juDvXUjOO5uh6uzIZKXLoiDlxoPsCAbyqeyF38pHdYHvuI1pxyROF60RrlqA6SP6gE/
DXeoLhCFsPwylHaDHAnOtLzDzB9EX99tLHre8r7SljCI5LmKsRCzdJQlGJiCsbiwr32SqYum7YIP
FwKq1vrVc4Hy6hpjvW5vTBuCSdqydq2DCQf1ZNRpcBrsI/FY4zQfAQf2d+5k9iT1Y5xUmf/QokZB
hycLD7luFVuP+4oXRpquDaVLbml3RUwRA5+GmaRWQ3N0kDb7RlIqip13O+jrv8aqehkqp3vRUYtB
0h2VYLA+p7bs4xN+w/pOi6AfpZPRGlO05E3FuooAGWFcvTxmba0cLUuRp8Iue+YDz7h2YDCBhsRb
Ah98NcmxYIigjI9l/hDBzViMJE3fKlxnllDurG0RF95bnUS3UuKwFeZw0E3gswiTDgvEF+NdX6GY
a5cgGvQIN0SBwg+ebTkAKADvIlfiva4O8i9Cxy4iTRqm5jqwIeTzviNoTTSi0vE5HnWw+I5ubu1m
QIbHyrQLTwll2Va+tnQ6NbwCn7K9bgwWKsSpm8RJxtH9rXBs/3uF9nOVVDDCLOylXFsYV7fvzW1p
DYLgqZ6jIBxvdTPEEidPzrkX28tRSzLANmYyeV3Wi/kWlSXG9gSAkZ6fbpZQmHjUnZ8e0o68fFHy
9CWev05zMT7ChVxUA5bqsMRxMEDz/Wkc/WwFBZfvsAVWglToLci88n3ssGHHMRmtu9jMj0aN8Gxt
Fvu4WsaDUR+Je696MB3rGFT/Dgc8ax8k4xlz1WwR+rW4Qtpzd3rhYAYh7LWRlekb86lxKQdzz7LW
eXSG8C1h0fvhxzXavh2ywMZ/jhMJ/ZaKwt+ppeGquI1112Co832uFlDmKsT6VIGhh5ykYxu0Fpaq
kwq8ui1MrZwJLR7UV7u1j0pg9EddDYajNaTGoR1edP6+F68ioFrmnrPHHzm6wGNf1bqxVAK50qws
e696x9uMBbrRxrQryvHWTZ5DIwKVW81omm3SdnjAuoF/UwhTF6P6pvRD/Txv0uHZRhnzwR0ytGaj
2HgBL8FjNyHKhuaYJfp131WI26tOtxXkUpcQVovTpOLfMjPcO7I0jiSbXEyBChcJFP8hMqT/xk8n
2KB4/wrhhRdOnmVHAA7E20qnXdRZaa5TBLmuRgsEV7PzVWQU/UGvdXkoe0UemjB5Rwr6W0kGqLVN
sJXk7B51FYvTmLglP+drBo90N5ZluK/sDLMyTbEfydswG7BhynZj7Tzmevmk++N4kR2hn0F5T0gM
QKkw3KAkB6eIxyLGIcCOyzVWTtqaSfu4aTxU9ZNSVc8dlmFnaYzfDQCGC9McnYuHGTO2BNhJC0zQ
rKZsbjz3yW++VdO9KydgqKqV3KpM1++7iq7tOhLGwcS7z0uPZ59VX+vQBdNI0uVqJOoFCGGZi5UY
wvCZrHSJ7NW4tALNf+TN8SRGK1kiaKY+Kv4zZuLiEqZ6f7YCPGGM6sJYzZ3CY+ug1SJaW6lF+qsF
p1N5KBcruCcSmsUCKXfeo5IffFlXx9JHCjnqTjGpWpCPVvfc41fZtdVE3KzfB+ttiC3zAw6gtoJo
I9BKLhsg1AjCVqWb7YF2GitBdukhBqu7jnnKryrs9Q7zBk0uyGDRaxTq6FTL+jJWqG8Mla5fcTxm
SpdtGrcwALeC0QK6+GxlQr4bGor2GK4Gu3mXyYeZDe0SWRPlOhraurVE/m0oWKIZgZXsqg3XOO7G
1HdXhKbxz7YLIgxBrp9g12gnG1lGAuwkXcxMKw+INg+40VvhZ0rGu606Z+W4frCKe5BjSlVa+z7V
0UD0mtmKzD4SpiAQpRFmzP265lv17aUAg7S3PIGleqruxFgM6waRh1NjlPGj1TeAlhHavLgRD2ut
lYsgGsqPvARbk2DiDT2ue+ZmwoUNs2wHKz/Z5EIxjz7pNSjnCL6hMa3trAbFWV7IJFqC6BNAt//s
2OUGPQflQIA9PLvkT8n4TgbkXq7c4hI5x7EaouWQILTUSywDNacuzoVxFoNlHmb4atC2h9pruHZ3
erw5Yf5CnBuH2VY7+GVKpEhPJsU2BN01IdeqkQyb1tWzDxvvkNHDkzvLg/UYSjRtCwkSVIi1/F6h
RRgirlCfVacMP3v+1MzqcEyT4XiM0A5unB5RgwShJ73BJ6dMDxhhi23uMMt3Mh9sLyYdtVMhFBKj
4ZlPTsaACKp9EhYJtgHiUWmgnmM/2p39VCueI2KlxK6c/pLZZoHYuqLueY/mD0WRJKjLhohh6H13
UPQG5htOY0eFjH1VmufEr9aqGAHzByiDxDHKIE1soatW8arkNVjywHIFGTLFX7ZFD3wB2xhoxDw7
11X9AWBzfE3aclwTwdQ/zcz5nkbJJUAv9im2PqXe54+Oz0zBDetmpZlB8Rg7JO5tAj6IAwowMGZO
+E5J9w0yJMiWDgcLyWbk/Gx5iAkFrwtErd2yw6soTjCnJNurGWO+lEqn7Eu0HQmE+uhK2oGJWbk5
2Chkoj4thdNcmrqsEYANnWXY9mIFMTMmHGB0my4A22K7fsjr1lP/djsi3HZuX328eh/MSfpERfBq
he+Jdx28XdyM/VOSAxDTRrDDshyMRdDUWNPDlrmEmDEVuOHtOoFOhul1SMjnDnrgdW1sCsBKBQrb
Rx/g3UNQm+2pKrp6keH6fKiRcebRPJhbGRri6icKIqhhUDw4zcDkano64WFqLERl+PaCSai3HEJy
VqNm10/o6J7RtQ4Iq6QTepXUmaayPFB8/TIwCXzyU2sl1cx9tnsMo3W8xXT0KB8GZio7NMSSlRaP
3vvg5bdch6vuKPZwArNRPZjYpuHj4AZXGJuXstN03NDR/Yx5qUI5GH/YOTEcx8H2R/X5OpoxXYk1
Xn79qffhexmFP26y8gp3FSH2dNsBMf4mdDLMIyjOda2YyYEvWl8ODHxQ+++xV4irUAt5QqXozDfP
bBxxtQ8SQDfQrMNnaKKY7uOFpgbxCXKteWuRxVyMEcZj2GTrB6V+N3j0vuuLwsM5q0AHeVHJYliV
jp58EItj8HV1hrDtr3QPdwSv/G5FEUxFpx3WqT1IpnHYkHTTezrp/GYJqRqn7LQjQdXilAOtxNjr
CvAUi6DeCcjjR9d61SuzEfjR+PVdsfxmlaGNYmX1oBaqHCnWag/k2njxMLgiZkGCQ4On4STmIzA4
4eIYo6Gy0Bq7vsOdZIUgiQ0AAcNv22z30GLbfS9D1gDTpxy5K6Yk6tQ1ulfLIq+6/TgVK97Q7b92
ExI9G978a69O5B7fvO63zdexugCKldqts0xiIfeSjCu6PPgfkIewAa6Iem33Pt40MlO3hu3be/Q+
lGWc98p1kMGIs5nlXGKt03jJXc3QV7D6QxZdwq8ebXHOAfjjfq0dNEBUS7Usri6MQAIUvbrCraRd
4oFes4JtwaNgkrYIg4FqqM4dPfVY1bq5Sc1wX8NxO+f8F3cVPi+yaa4gB7tT2rFGc7MMJ4S2wbEy
nQi9sWK/IhUHG8nAnxBDnJNZgl6LRYHQQwUgKkNp7xBUDnbQ+RS+tMDZp/45dAb/Q8t3SmdER11g
p43o/bBKzf5m5X28rVy3PUKHc3Eamz7OmziqurVFbmxKnqZHfG+kUbZHeG7MNMo0aI/zfgq4JEW8
fFvB6Jz8f3xzHRrdjzqq2S3MjPe0JIakeVYDNy4Wx2bazLvzBoQ9XlWqKRZa7210T22B5mQNaBw2
QSP5FDZSPGQBxlyjWiLwPc+pEKxbOLgELBJ7aDFunw76WQVdVAyrDEriKfISbJsT0I9GiYTb5JNp
nZwM+e129K8FaKXSYo0tKtU4IOhgHOZPIkUYtIjjf+Y9z8nMn8enan/W/XVMZwpUPczFiacefLct
t36uQd/5owkv1f+lmzpk8LEmMeGcG/9fTz8Pf+7aE/C/IgX9+D8u69dQvy51bpBb0xRkrm1WtocG
Nor6X3Xmgt+ubt7/n/q+D6EuF71uoD3wv17mb+d0U2QEpZwsd4b8Epm28d1UYqxuzbS6WUXAeiyz
h5WVDOmH5iskCWvjuyiBn6N6GJ9BaknW7DUegVNTPfwbrLrykeR5scLdqjiwvFSvMiFONVcIhXdI
AuG9tqaDZokemvh2ecmz75UfcwXmqVi9K2P6hMVAw12UOMUJNNcJtW/nGhpxgYXJG+8yotvL3HfS
bM6c5LszGYG5UM0iGKM5bhJHhOn9cwna8z66AIN4rNBQtUayfu1qMtz7ocwfcwcDz7nvKhPPo14k
L2ZmJltM9YyNlZXuixa117mCi5M5Chl1fxOe3+/NAevM2rWd95GJ53xv9LYfFzh9V2cEaqtTqDBD
nJvGyTMPn/IzsPJkJaquPbQxIUBUia37ybXE2wcqIXvWVyzjCI1uR9LZT1EefZ97MNTqRxYN4kkj
ErUzHc9Yj8z23xzcZedzZ3UADs5xlAvQdOuQywroM2vMT5+10fTFBQMIzVSp/aOV1MYZPTdxvzUI
Iix7kK/v6Pv6q7HR8r3DX+oG1IT57tQU2/EnpcybF5h6AY6NqrMR+Fa89LV/m/smoEmoOiqtmx4X
zV7pC2eV9OPw7uNlN9eQDtg+kXT9OTDBhaMBhvp/DoRXj4ZvnacvciTdvvkAadZeUWvbkNfXyyCS
M1hB79OZZMw4h35OuzoEqlJ1iyANvU/F0fdGZHevuQv8rbHxl5F9En8D3487ExWqEs6wya8FdwPu
TVhkBrgxlPBx/nplXhU/Wy1xCs/tQevIUfuwxWUuB6YdrgJVxIemiePHzBdkxeeGkY+9GeLyNyPk
R67KjLXAVKCXL6neth9OZCbYDHRyl/Z19dyn4ctc7gEzhb0u7EsejcpRaETKUKPyPtsOFbPAd94K
2242daaHgHYV7XXyqZwruHbfo+JWuCd4KM5ZjSrguNN94Yu5pP7YvhCRw2gkNHBwqZvsPWPOObf0
AtEu276LjlbVu0fXVZ7KzD3nZZ09ZbmSPlWTS7WCs+xu3oVt6h+EXv497903NsuyuBq7w71VEkZ7
XNwGTCA7q1jEuX/LkRM/lVOfkdLU2ySKxaLFzOp+ClcBQqWUTPamGsToAf7reNzMvc/HTB/f3jp6
nNuYDZ6ybWKOq7mCAwPm1kZ/fQ3ZyrdpCjC41qr+wONCvBU1z4c+T58kgIJHKEHE5zPxVooBM7Cc
6P28m8Vox2iVDV5xKsVFoHpIC25qTfL7rc0f3URkr4oT2pfGxl5y6rlrQcqSTR6XcxvALTiKYSC9
m9skQnvBsrG9NhbSQCynp6eXeIPcXJ6wEpAg+DgRhI1sY1VmsOaRId5SzUgXZaEyQ5/OW1nWJoiL
4qnyh+6xJQI9N7JhEByCzES0fWrkCH9cjfgM8POgEcregE4FOL25tDYvTETKV2lqxqXyx4+5Ut8S
QUdiVF3OuyHauUtRhMN97L6dvwi46lerFvUL2pUPcy3dLnJe1Kw0os9I6iN573838FnV09g248mK
0Hj3Mq5jLp0LvurNn4ac/3srDWf5VZBqPTCOeb8dgC6nMQ7Wvx28f6wU4nFlqu++Gk46DIS/onOC
5tMxmEaUDB4GE/OZG9z0Dhma40mmwa75ahZmTbbVyuT9a+T3noiFWit4c0zn/mhitSaCwvEg7t3A
ltQe3ISAGrLuyyoglZBNS9Rc99e+VjTvhIZR9MLbx9Qz9Wh7Q3gihGMz+Tb9c80biZ9AvmD1q36g
toQtilb7W61vhzeziJfETZ2XXg/2RlEWuA4JrJZaFP2RSxeXeePLWlykmYebugWV/0dBkujaWmks
bFD/26JwYcvEjGkxFxB4F5e5K7MpFABPmHJ+dT9/0pBnXfm5yTR96mquPH8KybxgfUdS/I8CL47h
acRxBmP7Py2qAXhb6Pr4fkyjn0vnTV5jxtFIh9TifwvG0E+XFjCX1R8FcVd6i6IU9Z8FSl3h/YaW
0+qr+/kTUTuePejqrf8oUHsIHpWP4+8fBZoA96PVFWvH/95ECLcoeGoa934q+LqJfgpPR5S2uBfM
pfPAB9VhRVdPcKH/dgUAjXBJA/7oq/L8qZkI2MZojH8WSIxbHDsKd380SEBNkI1p78ejHJpUYIUA
4ngA3MDypitP6dObjCBmp7aIb9LX8hU/4/DmxWOx8ljAXXHILFd+I7yrFApZMJYyV6J69UoWmXX1
ukCsPJaW1zxL2lXqVtpVhlG3wmJjvKasC1ZSs+Q1ICbK2cLuKiv+fWmlNFepDyP13Ooa5IbK2WR5
BQmr0Z+ZXaUWTG7jenKVI9leGSgRZ0ssSgu0EvTSXvnC8S9KQLDQMxMPU0/VXUlh2hfSHN50NuuS
Ey7i2gIDXriiUE9RL0GXhqjn+MMlaCBLeLEvodj1MS5/XnuRNW9k/kXi4nVmSulQX/KMFIGfoiYh
JX44Ms7zSxqIco3jWsrZVOhmSh9f8sap12k1hBfYrg02I4NyTquqXUu78M5U6daEjZ2zTEeJQaxm
nWXs9GsvAKsSZPFIaaifA1Gra3/yipHmqK1T3+rhTbr6Wnqp5BN5eEPi2uc0xGyIp78ikwAMKOzJ
+ObFq44H3dkfnc+5zAEkfUxdHtnDVBVZmnCfKi52o9Ou1nrxlvCeuZybImzWrGXrZOu5tHc9b6kQ
G9vAZ9f2YYoBEyrI5hQ97Q5q79kvrJUhQDUZuvHTLomi6iGR6njfZak6Udq89OS1lfOSV+k/ljpa
p7kuLjqfrEqb81wWO+JVlHF4mcsMpXwcw1LdasXkIZs6+bosQeSDG7J5kocNKom2h/GVj/7ZQ9Ha
0TrVSHr9XsHI62VSGN0BVM6/1SMl5COKWztXcc9zP/MmGEbMnBDZx+a06vTFXO9+svsW0sFfZAVc
HPI4dzGfm9cubCqlyvg6yvYUIWSBlU6UfUrLfSwR4nwuorDfl6kar5LpeDWGk91a/K2ZgFBcFLw6
L3PetfYxDNX0U9dMZyWRtdkpCKG/2AGyilM72xhjWEtNDg3Bt28qKsKw1WgwlJkJ69eoLymMhPOI
YEzSdelSmtjpWY5srybTDqhhevk9iMdbiZPyS+Ek3dYSwMfUPBzevJC58FwBb9tFOYwDbhnDeIJN
Yy36Oi+/5wMqcZjDfiul0aNV7REdR3f/WarFt7llUQc11PJW3oI8RVUgqXieYDry2UT3c5eoZSxl
6kkyP7zwyjoCrxyK8kTeqzrNn7B59Y9Yyf1x+L77q2pYsaaz8wTm3XQsUHT6mD5Fvz41zQhep/AI
R3A81eqsf/ijnsW1EIVWNl/H7+f5NZqm0tu1MXkCRlKhg3vxPIx5M1X0ax9qFvyn3wp/dTAf01Bz
WSpGp9yv6s+xFKMxHGwEUe6VH5tcvQxOUdzUaZNqI+l1OzvmefKDJC0OdpZJYqsSxIlSnCoN8AKB
i5l3wqpkiSjkirgWAUFVBI9GqwikegdWeUoYPM7HSiTSljHyjuTn1BekUnrJMsyHIqYFp94zsMnx
lCvJRR1jysTC+2T0n3Sr2imIXm4y8BQAjCKMFf1ELktIlEt0pGAH+Mm6j3KsqT13r45hf84j3dgV
crzVIALUVDuCKyEcVNrg+6wIMyGUgzPC/Km6FKxWPjqmREmNLudoFHLbRtVBKuj2h0k33ALRLINR
76/wvRButuzHINJ0sl6hiyaHArANv7kkbbF8iyqxypJK43GKpEGMUcfGV9p4cnssVrae4hAVlena
VZX+SXbKcEZK86S0BNTFMMhHzbhFafbet2Z4UbBkem1FDyI4jx7nvSjcKP+EQ21e8dnub6M7pFet
+hGjTniq0/BZDpayS5UmuORCTybvau096Po9Rm3Azuyg3ukKGFOzCpqlE4AxV7m8FUGAh1B1++u8
EUQ4zrBaz2FvFe9OYb0CIngomaPrcWNdGmaTIG0dd6+o2MSRARu2uCqb3zR7XCOg+Vr1IByJgkc+
s0gfb74Y/ZIdRkH2inftPiSLeIBSUuDh7XfuqoSO8iCV0n8oNERhiUma28Tl1RAyF2DRXo9IRcAn
w/dHBQv0HqIatMSrqLiW1ZTCBi4B340sT+kiHmVBCf0LjPwJV+X4xWmxlreTcxw6Yt/nRIeKLDnz
bt24iRKeS8+KH1WlfCmMOD1W0aXqn0Kni77BIkZotdn3FsQAUQT/IJuCvPcUNNTkiNyzxBFUddd5
EJffMj1Wd3F3IV2IE2TIdQnyd68Jq6mDOxYovnoe3FIXlx5Wi8rG6rFYzJOmuWXEP7f4iJfw/+Gt
tbiSLswWBG3DO9mXkXpsGkPiQN32bwH5PpQiFp4ZBD+wC/yhYaeJKLmCA1G8RIowPWaD4y9DkuS7
rsJdrQImtoID4axm8amMeANEncd6SkJnRO8zswhulcCg1S+6x+lI2vLXU632PSYof1IIXT1EQ6us
rcT6kKWmHnEANOFyYSkLvKTMSuQ2A2bsTmnRS6i4PAU1LI1gNV4MkstqNBTf3UDaDx0qA/vSbV49
JSnOjQBE1BS4a8V1li2lTujGUFhD913wqDlOtndCB+MwOwiP5LXcnZ+LFlNgdBWn7HctXZ4edh3v
FTm6Bx/wEp6/qHEzy2i3dahn2yDCa9ZICXsMkHE/1bR6Hd2+g8XuGQjM5PKshx6O2cVNV8ZtIlPn
3YmUcxPFHa7So7+NO3yoyHM+8/svFjliRiRqg3QbGa085mqeboPpE+QlPKl8me6UINsrAfmRBdhl
eVRkebHUROz8opUInBnOtq9ZzKfN5OwUxfJaoI8E76DNMS2O4gvZGaQxgEQAguKM5sg8EbPDcV/4
gbdg0Y+EK+kpH5rARgCAY4agJ8R/kmHRoDzwErI0NNumPBgT2y9C3f/Y6wSSHDd19yaaJQ9VlzXb
uHf/Krr8KJgnnwy1xnV70i3KxbvE0AxbbwTzxEeegJMcLK+73OfJ7aXlZXwNKqEtM6xLll49GqtE
eM0uUEuxTpvoHYq2fOzKY1nY8TtAQO3/MXZmu41jabZ+lULes5rk5gh01oWoWZYtWx7jhrAdDs7j
5ub09P3RWecgM7vR5wAFIaPCYcuSyP0Pa31rb9pUuDa6iB84vRY/oUOv6HqM2UzzgRgaJ0AQ0e2o
sF8MtgMPTey+FhJLPbVKR99f6Jspcydw85X9GOYozg2pvxCRp50GCwe9WRC3IAbt2Wn5kPaZ1QZo
LV+0qbaf3cR8s13En7q/aEk0sbbR9ex6EdvXZhHvh356dl0MWqxSb5Vm3Y5DYd74jrZJpl6yA55I
/0X37ZCQDQQr2xYqVIdwGLqAl6HY60MG5bcmGsw19ASHQi9u2tzmoUgfwK3F5xbA4rWQp9GV/aPR
VgcY9yJg84Mxebbuvh/8ornxOtM/jU6SkuxoQrWfk+ai0UCsXfxxB6Lc5eBVv7Qq/an6hGiE0PwA
FRfeO7cpm3JL6+zr90PSFS/kXdyYZHngg0QF1rVy/tEYxWOnq2QzJqZ7ABHcbUScRDvjGx9fePfE
0UUHMTXEiet9+mAZSMBj4Ym3pNc/aQW8j3bIbkdPhMj2xa8otootSFJrvQTlPIxa8VN30KrLRc2S
D+VP2cbTrhjaR2a2Omqr+KxjyT5QGOfHcZlJcjAbB/CMuOh8+WS1MZmWNddGnKEHErptPoeOOMO9
0D40F1JfF6kEJRHqzlVUZwYSGCO5gKTotFRsC0fO68aTJn5OIhzMqS0+JUoQAGf+a52O9mZxuZI+
2N6MmskeYLDHj2T82SqjO7gqJWga76eI/ezFMmvsGoAuNgg/t92ixOiJFNygFYIGQXypmbX5+Wg7
Um5MVqQIsThK9Sy6bcssveG2cTAyw0OCG7qr70tpiKwnOQ1Y+Ra7AVNEWG50B7XU7goVe0ci+9Q6
msLmmtnpPm9D895LR7mObQpbSuVLggvyOElHsuJDH4SQNTv3hIsq+g0sL7cajPTXSoieqMcyeyAX
HuhcF22IUC73ChfW2reHYMy8az7b1a1v+ptvDqnHDPjRKAekbVl4iZG+KtUmG5Xnx4T5dDaJ6M02
tgm7pdesbdxjJKBwzRVT0rDX+xOVt73KS1s8NNWYE8A4yqPXRQNpuFW3Kpk5rggzLJ6NvguPhl6T
iZeSnDiXwydMIJp+/5cyegaLebOTPM2NrYboANeBpZ0nvZe6vRVJVp1jU2xKXLbo8BqSbyN/3g6u
eYU+FJ3w56c7LwIakCUGU0ZrIh+RTJD11CNA9hLFvLavnX2emsaGAU++Fprm7wnFgdaNPA6hlrtG
D11eZOEdu0Qx5ZZ9vNdMDZCITPPDsHRZsa4/ekgdNwtm8dqro+36R8sT0X3nqPpZmPilPAYZ3Iwm
TXPeCst9IFO7zOIfLurCoIVLsSUmeZH0mniAycRK6xZJmVci6JHDsMbKnJ398r2Ny+YpFX27q3S4
bN8PsSWNn7a2z0S+4uWxBRUr0aHzcvFy0I3r1EIC830tf/+xr1prA2buhFo5f5MOufW1tK9x7R5n
H75Qp9XJqtKSnNEgHhJNjcVLz7S2H1r7S7oJudDevNZ6WVNA68AgJxd3+PDn/0Drg9Ro3JFLIPFV
8ZAPWgr/ZlYY1rx5OZXtw/d/lfBD7YjxQ+rGV7FoXtncasQY1yhoGuPRGYYTzYt/l1nJAx8ztelC
v70voUDOpsJHS7jlDS2CdVBakRKhXsu9r6rmQILPT4TQyYNrsYCzTNPmbemSB7pf71YWQN26Yu36
C1sk6fJtZ2g6fjGGF27Bey06ZHE1e/cENVroyWYfa8XNe59ukkV5oUle167NSKuO8QXXrX5Mk1Z9
Tqd2soZDqOAfzr0wThlgjF3UhldrEfgOEJJPqPeD3lTVzRTOq7Jy7GsyaeOdZU+HeiITLZIIIqo+
Ms/AoFoiiDTioYnFTfzwPY3MaCM4dYH9tcbFZqm7cgnn/pBhepcTHkjst6YFOQiru655dDD4b+uo
llulWwjiB7tcT4n+GH+nb9CteGtQqgul0QlPOHm09RC5+hv7MAZafvUsVJPvhkw7d+ackT0+Om9p
Xm3oXKfPqBlMcsyn5t4MYwg0o53u/ApIwBi72XOo1Hh0W8qUgoPXNKFmdtxki8G1X82BgZ7ifn7D
cs08j2OPygcF9ow85LnvJhCANSalgiSetVEIdcgcpG/Axl3eY3hDcd89KTm8U1QPd4DdyNF1J2/H
Qmtjdlr2ACrGv2ZhzDQjKotPZoDi9vsBfqy6AWqOUI3DADhSTSQulWHX5Np+1jukYZGFyxuVygZw
4YDOmv/PFsMPRRXNUC+ECJa7z1pvadtUddmeBWcTSjS1y0OouaBxe90mZXZUV0V4RouS4JaB51Jk
GWd3SF86q2WMMRndxq0twv3ikGyiyhInyhF75QqvOfl5Gh0016ObGW0yTtPeZn/tN13ymhL9vGqa
sQukMKdtavod6I6E7B8vOn8/DFr5Kkno2ZhJ28J/rKeXSFtuFVZ9tvwxu7MJqt6aXeSevY7DjOJn
vrHqrtoo6EAoAb1xPZRh/ERX+Vp1JhHZRWkHQ9vUz5KwwzVh6FwZnfk2yzC5C605uXNUNO6HqX1P
Fq10mcbypha1v4oGVDdRlS4fP2Q8hdSG/VTOeNPG6pZsx3SvpYhMoh6eZRMbzroZuHoneS/sq5qw
t5h+Y99z0ufrUSXWHjMNWScMQa2+vLACmu4dSQ6K5yAryxz3ApZmnatOeygNY6PJvDqn3MINPT5Q
XSKV49DZWN5onmwNtgv+k+BbqqzXuXawEl5Uz6ZmTB1zvF+SeiY7glDVIgeNjTA+dbqAZiQKTnt3
zm5UWx46xQU1I+DcZgvSKozGLXGTmN3EhOJ9eBd67V7boi9WhRjwBHOEvWFpiNFRvaHJ+owynIiG
hdujxDt2LqGqrjWb660yEALY9dhuKl888YKOq4KU66Dq31GxhFDeCCZerFVH1DxPzShmniiBjoVr
s7ImnOjWnzC/YRbwb+exkpzfC361q0mbymA3sSeeLggQDtUS/aXMAhX4oopmQRbIGNtMbUXGB30V
J1il3jCH/Iw61NJN1lLSWvQQRdo+NLoeHhjt3Y7lMECDAVSr4YlYWZQNpwLDX2JIVAPReCbHJHyA
8r2d/FH7OZxUPF1sbmHPwK3hoqXZRvRR86jFQ3gR1XxlfUF4LbPh23TajVWswI8mw32hF/abNk81
yZVofjO9bLdl36obEMfOekxZlPuPRFn4d7odEYEdsjTg9CFX3CD/HXf3pLjrDGbfrE1UBUdJdcW9
J58eRM+OVdcKUM8hGePSne3HpqYoiWafm7w2kRef2uMaNZnYKZ2gXTc0P8d8mF5TMzl4Wd6jNEun
V5J0b6FUxmAkHTqOb3XmbKEMB6cJuYelZt8kX0ncZa+ZloZbXKE60EO/Ciq7lbDiegx8DIxwQZX2
A4dGdME3tLNKGo7RUG9x2GPP6t8QmtMhVdqHBaRg7YdhtbVN/C6J/YOQSvdgeLq9UoalX1uGNYBn
xgUy17ZADJvyh1bhfiJ2pNtBUv3ZWm3yIgZm1Eq9VGqhnqWI+VMZqxfPGL1dWQHfqQotC1A4O/tO
88gIwbWxU/zMhzK+5zbA2tmXO92o5jvZWI+SQqXibf7BGOY0VO7aDavmpNnMkYyEqeAw6i/fUO82
hqUwC/kZjk510pLKWeeGFp3G2dRXlhalW8n2/27IOnCyfbPcVr3PBdHv1rX/JT13NeefeTPGC4Q5
vhY9t2a/nTByRPrJVFfXrYDaTj1k7uU2S2PNQKlRb0Otd5dIJL9m01kX43PsMh8s3Li7z20s/mrG
fdt1oImMXO0aMlM3HpuwTR2SoT17hUd4eVGv2x6FU6UyotoVTa6nNTgm5v7O9lNj70zZSOvtPzmq
YZeg7F2mj+axnucXvLPYtAHInCLRPGucCkHhoaSovEm7S6VnHaVnzAH86HWWOcx2tN4OKmk9Z0mB
eCOtGtqUZw+MzofWmee+9S5R3XzXo8lxtIy9csfo9P0g3Bb5kl/flHZr3Qoz+RqHpgU5Pi4im5Ed
TW2dqtipL98PBtNaYWr1rRsiWXIjbws1Lzy3mt7swhiTglNb2iVE6bNj8aNA/K3NLlZvXZcHfgsS
SXt29cm5+smcPZbJUWTzexfFgrNbMItukkvRxNUGW4m8ZO7wGimRbDtNqQBx03xHrXVq2tZdFzif
ZsRBlykW42UIP0ZbKWwsHEOGQFdEJwySuOJVHpp6+z1vScqWbd+y99NSbp04Z5LAiIAbtE5anGMV
SthV6XxKHOeuAKmB7aRgo5yrw3d1zMfjnHWiO5Wig8OIX4omqmKULZNPZ3ScfbVA+SaMRULVHwUT
5HXbNQZ3Ja0OMug27ZzsNLwQlHD2riGZGaPOYN+UgnGk4xbl1k2d4cYatrVNldHqJpCcKd3kbR4G
zGrdBz/O0E2wTkLKzvxKnwhQzok4JPCqoCUq9ZNGTvng4K2yxRmEkAGYzk1PMNPo50bvTdf4jbPR
2c6I8rc01wSdMwgfTC5CDAvhJuI3vlesQINkO4vW45rv7MehdV5G0wcvkHOSFDM2/YiMTwgNb5HD
M8lpAg5OB3KLinqLmzLc93Z7i0+8vOYTqD6zxztCkvgHxTnODL85Z0nDB5ZQSXY88iqr2HpnBQEm
BoEC9JfkC/dFiFVGj+GALZohFfqP0MBwiVGGNLpZfCRdewejtf4VIzM22zC6R4Odrous3pit1r2X
jJMDWrH0IkOXOK/Gu5jNdSax/X6SrvXQuPUHJMRdo9nhvjLyd6/AI6YhqXuIrmrBesswVjcNbMkD
Al5riyUfyZtWUTwqC/wKQjeiKJ6HEv/W1KtFg6eXKz8DAS7b7Gcei49EJOImTkDRu5Jz223DZu85
8bz2fJltfYNlB9U/aCDBtMcqn/pFQOR60jhQcsG3D81jOUzNJ8m7PwUMprfSbdwV9tMqyMOw3aWt
TM7hnOHNwxLRW7G7KaChwLxSq2WhHFi647M2HfwbO5ZIR5DfS18L9Lg1MSG24xbolkl6qBiRLwKz
I3rEvsS91u4SpjorOoDOsvETeF6PqLtpCSjukpaBCqBrU2m8X/QBnorksWVqtFINjKJVeJJV4h8r
2UWn7wcbXsiOnV18rvuSvWc3+acpqf2TsfyXVDOauNYot9zOzVU9vsxgAo49Gj0OTRE95hWaZb0g
WhMd/fgA+Rqfh9VSz2TK23tVNp3gFVtr0yiomzX0MFZq5TedN35GEvdM6Fu4ZlnIzx0fkBzlPcsf
v5MbMtBm/EEOfJ/EukMxE2PYyDZYOE7KH9HuF8ZFjn56cCYU64jR4tvM1nKmO+7JbPyJNaNTrT0x
ulvVcddqKQQCreWmaZpKHC2q10bjqi8l7ILItQQbSvnDVMUplSK62ikCNuXm2mbqYlb+oTFtEYHb
ELXxmVLBgvYkqJGJjpFs0lIFtkcFyF2me8jopQ5xHz4h/+aTWZcuXkL95zy4RIqxVrV1GCCz3oKO
KhqWFWk17viVvkTr3tRDx1EbGV+yAxKY5uW412XABorPTWIaYHdwXOnuWxaV2gnm1aGPMFSMDZc1
i6N+0xfRci0u7WjMm6cACnqttXVk/GXpHRSzakKNgEvo/xH88N8x3GRnCnbtlunYLrTLv0KpJ32C
K2GXkJmXe9EgCwbXsQUE2we9MHV/kIX/4y85E/Jf/8mfP8mmbYmB6P72x389VgX/+8/l3/zfr/nr
v/jXOflsK1n96v7Xr9p9VbfvxZf8+xf95Tvz0//97Nbv3ftf/gCONemme/XVTg9fUuXd97OIvqrl
K/9///IfX9/f5XGqv37/7bNSZbd8tyipyt/+/VeHn7//ZpL08h9//vb//rvl+f/+2+orZ/Ohvv7+
L77eZff7b84/LV0wxHJMDyLZElw08CHie/7TtoDEo/gySe6wDQFvvKzaLv79N9v4p63bYOLJvRK6
Tp/72z8kJyV/Zfn/XPKVyffQTdPiPLR++z/P6/IHmvmP94uX4d9//kepikuVAID7/be/Yap10nVQ
M1i+vSDNmWL/7dOjW+mYN4Vj40XAIFXE7m0mUYK3+WMoqiNSnSueRobQo3340wv0P/xgwW/w56ic
P34ycSWmRWKZDiH7r5/bpIqqgf0iqufBIs6LuifVkODGErLyrxqeVF50N2w61mllYaQRL3o/vRNm
cjdGuCH8Y3HksxuuXKM/+mK4uGK4O8kLN92zJ28VjmurGQ4RvFERYvORcUnKZnkZi/Ltf/9F4KD/
/UU0TN/iwhMGuYG81fbCjf9TBIGaotDRQ/Cns8XdzzDSbTm6dIjO/JL2rbG1lP/Rl9KiQ+p9IDbz
AReYtqP1e4tGyKamx6Xa+gDxKjMI3Dxy9iLMXtM+rsGkjb/6jlR3XKAG3zebA19LzkSdwICuvT2M
GjOoQ/c9wmq1BnG+sUR+SoTzFfks8cli4MAcsjUGIrkWECW23pjTl3U+dFN9+NH7sVjFtOde9D6U
pPY4LbkgGjsbze2fwvKXeLXL+0EvPy2X1Ji4JQVK2fo6MmmLMosn3HUkUdAMZdj0kav4vyZ9mbzF
2kmFrOMc7TQrK31ORJvdWSkrL/kBWcoMgB4iO5fYe7UC555wr54qPYYm1S1zkF8JW/8mn6NdiTZs
nTX+i98jTFc260kvuQwPywQAWWe5DutqBhfdHKWO/B46zNll9NVZMR7qWj/pqODXUYE/ICuGnD6h
7FZeLyA1dGScgLvjYw8nuyM3Y8b6d0xa+nISTo8MVgmvYGYKFpf0KLNEhgTQPrIyC3q4F9Eq98x0
OTx5MQ7gdiXIjuRGIV/f+wm5XMjbQFIk4bTDSDCT7VJvoxrYQZNmSFRNtQNDSjM7zVstrjNWr0a+
rtL8dVIsGGvLFoHdTiajq/mxTj7spmNMwQHpNyFcT45kOCPmJYuHQJdQbFD9s5GzUozjtGJRfGvi
C9QqOkZG1YtfzV+3jn5lfl+vXCJ4MHBv5mm7FdgVb1Cgh4zOEQVEsX/iPCS/hD58IQkDcQjrPdhk
tfKc0N1Mvr1l3OygK2hS9m6oQYFxL7AWdlAFDAM/r27yKPrIMu9tirQfpEQFOhyNDeG4bjDZ0762
f4Gg9tgdJgqmsHGo2ureaiXDZry2o9rrWiZuCRhgglHOPIEuv6hxPGApXlaTMc7V6FiI5GCH2EXn
EbSl0yxydmOFioSgHHf61SzrmhHj26RbJNcgjq9ex5m4YUlVXqxrUU0rtCTg33u3XY1Kd9bGeJoI
9mHPAg5zHGc8sCzd7qLGOU8AD1aAcqINUNUkmC3zGE7zTc9mAjhuAnlNN1edmPp9FOrbDlfaBbyA
U6Rogo2j16q3zEvx2cpxxEEWvyRGMq+GMX+3JZNtS9FuYNO3DD8nhlN/RSRIzj0MI32QB6vqzVOb
ZefGLM0NeNJXJl13o+vIYLS9ZpNTvK+KPM5X2Wh/lhmrb4jsJp7D8i0HOWM5p7lzAeD6xDdVxtUv
KBKnTkcB4TU3bpW0ROFoxp4TKshgO2LAoCUl0AqYOzwPjPnDrnLaa+U0MG4qaCqKLAG7sraEz3mr
1NcYyWu2XC1XRzbS2RD9wuijGrbuqeqdGyGcGevZQgtqyXBV+kQp7N4qgYUSUfQ1LkJEAeGvOQIh
QB/+M6/HHGQ5VL4+hsiokhbJNfsbEYl8Ozod4BEbm94o7C1sCrKcmfQELMJqDBOB8MN67eewoJMw
uUaVFRCSGmPlwhXVaMMlpB+l2b6iwRWHFpmOIGyeT8aMnZMMAGMCnA+76FB7yeNAlie9u6B6CDuk
Fai7fe8jM/C4OKnhvBg1n7GfVa7/qIHUcvnBj08LYmYsqe5kVH8IEb6FNBL3sCXAvdg4PkcHart1
tPL5RXTQs9tUxzis3dtJ/6F5MwMqx3uPUy7rNHxKENBuCtcbmV525rZuHeLG6qdWc+S268s7rXTQ
5UdAlpzxXseztS5eTddaWilsopEJtRmmJfK9gXelQhCNhZFMpTl7HWawR63O7M417jP2+7ZbkRzU
sg7xy8NUnWDCRihSrFPzZNR8uBDgDIb/XAiP93aq3sek5uSoCTrsYcIW/JwbZdVV0BVeuw5dpwoM
76lWxRg4zBXXTuy8p4bxrNgGrMLUL1bGiJwLd+SuxkAPKx88EbPkbaOPDwyd13mOsBvRBqu+btrn
Fe1zXr+1jreWdaXdtKdyDsOtEdN+DaX+5KbNLynyu2YqDnPEVMhdNiy+VbBKLQ75HL4pLRd7W9VM
lBJvrcplAu1pv4bEZxzJyYdS+lr2bJuLmqGsH8oZ0iKyEmlC7pACBxrXoTeHFZuLOt1S1tFzqzcG
h2+K5inwYtwSWsFSrYNWwjoUizNSKgZDWeDLDrt8/6MqkBH5Y3xvZjVyUy9hoWW6G312cA8MR9B2
WsxCBL0cwctN8jLSk3InaLp1PYTblLBJbF7Fqi/yB31A4qe3JG56wIFjjb4aNGdaRacWzgfHVq95
jxyVQVRbWID6A6vTtSWJYTIApgdebQGnnEbusIPLto0FhfTEJeUdtBrPubdQE60cTBAEJlTYxbIl
3MpKtWBihcvBOx2tSlgrJfkIsUrKN6K62GM/rlgaw0NZ0EtpEz54LtSw2E9wzYxLIp37Kkf3yhYz
RvFSnsCyr/z+mXqN36UmhQGYv2OD+jURlG7nRq4JFkKzFeHMrcb7qisSnBrVUww9edVNn5npzocc
bzPjKgZrTT9BcwJPh7QCpnN8UIn9amTuu5HeVL3enRHo/Yh049KO3FcyN76diVwNfHMeV3VqfkZJ
nR15zYOhWRCggtAo1DA34B8OZkiMSGyROiDK7pcWditSsm3Of40p5zBwWOBMYxJQ4Y2Xadyd+2hn
MuydQDJ5qr1ifH5icDOvCmMpXMys2Q+hP6JztMYdC7I7x2aNSz4x+xewGF4mV4JFeuhFj6bwr1oL
0n+I6+e6cnP27PVKj7tnV3lsvEP7Y3Ddk8bK0iztu4IJxwBTynBHZldLAgFZf0Fc2lkgsvKHDWl4
pRK/AATpk+MwG9Va75EJ1S2EBFlvgCKFQaq9e4peMnMtkmsOepRB0LHykpg1bvfekD3Y9rCpx6nc
9WZyuzwZ0wt3LF0245J/Z5t3dNYvLeyqfVO5zaVNBKXM7Hlgs/yR0kUgeR9Ktn11dHI5IXfS4RzT
xTWpvPnEyKXfTbF8kkIfj3JkQZ31yS6f4mwP4x88B4QBkiBDxPzrXSpaH6MJd5a69aNtr7LXccic
a9vsyLL21yhsGSCO5OFZhtsHyZiaZ+4k19RDsDkS1LZW9XCwO80h+EG9SNKut+3MLGQ0mscYActe
LVgqp6iiNRvo+GT6PyvPF+zCmc1/2+O/zfQ6CaCblmezQmyC6Jyq0WKMQMRf7G39xbLqGqImcKS0
1qIzf5rJUDxNRHr02P2A9XtBrnAvUqH24IrPE8uv4zzKjdY55dpqozSAQnqAwVuvH6l4jUeO64PZ
Izsy7XG6IWzOWpX2/KgsocEBcjaJa8lXC//3uk19uZ0c0ul4yYgAztAwuNR6cRrSStmBlkEYqEdg
VrmWP8d++VbWs8c29YXxkH+bzFBnILIcQj/6YP2J4yBsPlMbOG8pSMeIyOt5Q4DwlTV9dyHkkGFK
5py1zLznvJtfG1kH4I9ITqhLtlS+jyIrcpzA6czbotLhBY5WfjLI/CAyMpYbbLMIAEdYuLFx0qH6
UvdVE7Kg5l0fxESHp7xDXglqIDFcjdE91yZDrchmuBMpbw7EQkPRKod+zOcFBMTJ0eQOu7RczQkz
tDR0TPSM4vqHj01BYjTMH4sRI5lVwjA1che5VrNKaMH3jQZFhc0VmTYhCdQz/JdImZ8Tc9qgTiNQ
EJn3KizuTnXTMS+N07uiik80ebkWnYsufbVDGy9unuxNISlTdb1YWxpF3fcDbI5hi9BAkEkBjnvQ
nUu/pHwQfbIaGntryak6O+Ob1cmJofVE15zASq+e8qkDD+h03sl2kowmZN71k/Gq0zhsMzwtpNxq
j229WJosEhlZcO40Zo21Sj1SzKzifsLefIyisSFXyd4iyOOYSzkLBp0yyUt10tIrXMwgCJ7GKnIe
GFw/ydI5Vr32OY6xeXC1G3wB82mYnU8t59iJNLxxes/SI7cYJBbYkbkr9ndJMf3UfBsSReNT083M
QlHHsJSY3VfhR3hAhjlcO0P7QgjMHfsB6jBqzBE1ears4pT57B25eMDveVtESryFSvkbhK+77xDH
oY25pS24g9C/VMhV2ZmhdVFmfbJUBoVcJvpO6vObCuNf1USVXA3JF30cFNaZUqFqJSqufrypddIS
TRe0Ry8H9L5FXgSkvWiBsOrbNMf3SSxIz2xzNCgoZ2wcntvvNN2sD7Hi0o/cUpzsqD5lSam96mPc
7FwNOHMvRHvo4ngO+iRD0t4m+UqlNGyWo7pTqjDR1XOLetPsWxyvZKbQYNa3yqixMrx7Dm8pE3dJ
geSTO9ELdwM999x2A6XUZBDmGVW3hP28SF9ciMCD9tDHoGIRQA4Flb1O1EohJhrYrr3VfO9RNEDB
3OjDiE4sWtNVPoWb3iK+Yko+AbFkjP+t7Ty5zyrt6kPz2dQNB7Y2wXKzDC7h0mHvi6zHr+I9kIwT
PTFKhyyiMm/ckqn3qugMZ9P0h1zXuW9iMtkpsSInJtmWefeZ8cabKqbi6x+FJd07SrzEMXHET1ob
QA0N/DxnyDCJi+OV753vgvu2G3ywnmFes/6ARQVZcAK7G+68bc+3nR6/2l23lGzGjd9U+6GL9V2h
8hurcX8KExG1KKg8bKh6mIbtaWPV+jECZTX2boZfv9dvs94R6yrR822FMmPnSP/RsLPoZDOZD4yu
LoMShW1X+fWO8ycClJWfijxl7YqaXyIURFVdqrcCXTUHUe+VV4Mjy2niSzYO1z4eNhbqrTlu3WPt
OvoZIBIvFDQbAfzNdMEhDcar1yO/wqFKm+U1Fnsj8EN8GFY1cridhi6IbBPtDBcAzVma3NYpeI0k
dv29Ycjj7GrOKYQEyo10n1b5VwT6ILaYpeNtZBLPnmjllWlC/ipEoK5ul73nwESBrCyvK+kKSYYi
PHbtYq2mdDiHiCfyyrw2BsmtlZn+IjHt0RgzmtHlmrN9wA+8Ff1NctDJaFzG8+4uQTN4bBrgEMsm
uujsvT5nIA8MnJ9oFCPya8VwLBrm1GZceYEetc4OHauJ2BnTf1PZC9Bsi7rFekgFURcsvAzajJTS
PyfZL+mjR0BdO74G8KC6eK1mH3ixAI8VkkSYbpYQX/iiip5+JfGKBIREqCDu0V7IUu5Y8Wi37FCC
yBiwofSF2sJ5Wruu51+yqJCo5DK23p376La+f1Id9EBZcmkVhn9AebuzovZZJWNx+eMhtLC4EStb
W/jhiVX1hEU0TyYAMAzeHTwJDhAzZ2HUE1Ppg5lJhBUfwr75GjILPwWaugXFssOY+pAmZPXqTbYk
mo+P/rBinISfxDaIM/WTM+WL2Hha9VoLLn67gJfFZri9G6vuZkrVDes8Gm+rCWZJ1t7Qne04Q2Xl
9AsfkmM8Y1m11Du4mxwDIwkElkBz142etyhfUsKYo1WUNZeudX6hR3gCrzZsWwe5MENmykFBrk5D
rHSkY2s6pbUi78W1fmZ1YQdFs9NFciZdKKJNHEjo1MZiTXLxvozmbN1aFDHhUkm8u8DPV8sVXrr6
3p6cjNYCRUgF12RD6DtdYrV4JgkC9mSdbKKEV6gYjK2hGQII6qIYdwDiFLGGW4VItoLpn5Un4Ymo
lYQjx10M24kMBtiybAtQ/VklFG5bR+uISKUgs4dYNJq0mnwoGU5vNcP5IC7aDgRnzBOfPvgb8AmD
zDcuOYbmNBorreISSQr1AXo4IfdwIHm0eDSTxZ5Y2uaKaEcQ60ilNwQnyJVm2JhakQZO4ztzfi48
apO6jdlzmu2D3TefFnmyzFStDdwC59Cy18R4QMpA3Z/accn4AgDsVEOzSRoo5WG5Fy2dm6vFxYmc
nm0mAChI2/xZ1u8lP/YWESne9NIbeF2RwMGASdbMPLDrpoShI5wJNy4aRY6B3A+aQVabkzF2IAmZ
JBHzukE1dmBk1rD/1JGFJMwehKG/twq7RJ453PxBI+YlUy5kIXjkLITXaAwEwsxct/hZKrnE83S2
01z+F3vnsSQ50mbXJ8IYtNhChI7IzEhZuYGlqALggEPrp+fBcLjgLEjjnr1oa/v/rq5KBML9E/ee
y1u2WHtdILZHPGZb0nhzZ++f643fCCZQ9QqjoSwb4s8J2q6PGYZA04XTUGeeI0eLcMUZHMH2kFto
hkEHOjSrx+GpYgDX95V5qmWfMlAl5zPX+kM9N+bO22TA0FwQ3TJ+9yvirQEM1IfeKI9Tt+FRa+4M
284jyxbgoFVR8XLp56kR1A4aqzruopWGogZsENoKWYNmg5/AtqnpB+U0V6/YZTDTrDxo5vBhg/wv
gVTNJ6nc3T6OffIEAntmoboKzFbd2BN8YoJtMsZIiEqlSGyOIiPosSrIsWVFEji4Wdasi3rxJit6
vxkBz44Ijb2cLyuYVEaPB5iP2dOgyvsIP96n7zyRyzme4RP28/w9TcjVbbFcx6qjd8zlcjDQtKiT
+QllEwWoxQGW5HeTiBifwjbjABrHsCD0aSz489adttKUJAQO+ZlSf2NTIxNGzA9OMiWBm6EH3xLK
zWxNweEYb+AOKUfYMubpa+4kFbYa59YUXYFDaiekdanAaqbIm4Selvu2s99r6YWriWg1N5p4XxQX
Y5dllboj9FcNija/Tlg/p9hxj1WVfRQFiiwbH2chDUmQe3q2B7gVGoeOaB6cHmJJBiOjW/Mn03aL
p0rON6UldbC3frRmuAmBAr3PT0rpRB2uJBKbKGHN4RCzg63TBcFg+av31rJ32Z8H+ipOrQr7rMAc
AdKU/t+odRqolA3zCisBxJzpd4yggyUhuYqK0ekJfJM8KoBhyY7Uz59BI+IRO4RPUDOm8U2C4ZgZ
FyLO+LXzkKrmTpArE/Ygew6R9YmgEoyH8llsY9fE3kNLBPdfkBOqEsTOOGlDjrXZGTQpcg++GLgT
SsP4yXro6QrRCYxiQCVZdn2ouxUJuUPNDT0GJgLUZObxNkw6Mg9YXQOwqFK/sqGRWAB9AiOWdsCo
l3DUAVKneUWDYgYo3yh3sz4PSv5tvtYQcPHUHGygmBePQlAU2RV/Dqd7hdxks3Rw0b17FYmAoA9Q
EKXlEowjgbdJiaKnRiOg5Xw8nvptAYJoJ9tP1pts3EO+quVFzXisSjrcW3zQgcfN1JrvakYjqwLQ
BSpj/msBtSgZqXm8+wybEq4GVvdQ9Ez3iEbvvZdT5VuacPzZBCvRME13zKEM3WRBybZE8K457rrs
vqwdUh+PWVMpVyNSzergMA4ovWrmueRe4DnjeJVJ915a9Ykiko+vKgJ2t1qwNIdWcdYgn1BFWmi/
A6FpWOlLwXE+PCxYK+p6ToPEXP/YuvxndN5b27LHITQm0hyaA92L0X7LBvnR+O5N2tuQ1hE7H3ii
WfvQ0ZqVff++EBqJXqpNgnplW5PML4yQDvaAOpElR6DHm+oNKi/iST3wUv3ZtqrXfLAgqxm/bkqQ
1rKkE2JV9VFszUXVDdPOUN9I0VtOswKTwRrDUvBSW12961Pa5CTXkMkZyilR2k/NwRGdLUUezFKP
qHioMc1x2PXOol3dINnROU3+4mRptJjVbZX9x1pry3GAnRSv1kQClfonzoz6MvA/6A4fw0LPXcfw
zRq9f6xmLfWzSSMlQRffUHPLUHMMLzQZEeMNyy1nORliOq4C7qnrdBbvEvNNOyNPtWqUT6JGt3hc
okHjaCGcldsDIIOgLq9zx97ji/+2HQAGszn7vYmUoyRPhfIifVVyDaxIGWFh/dfWmvdglsijJ35r
OScw+UfWLZXOnDY3D5qjvuSCU9FkEC4V6JOqgiLbnR+Snr1IHA/t2V1MXEEVXzBj4kEjYJb+gE+G
O5X5EN9b1lsILTXY042rnxYSzM49cx6ul4JhbJTW4m2c11u9pvauzpMPULjeg1MS5jNarBcTAQ3d
RFjDyJrKh2BQO51fxFLfBTk/QeZU9zJL79lIra+DNYfqAYi+RcGcl+wnRvs7BuICbonmQYMMIGY8
szx0IMrTvxLp90L0KV/SmQdFZz8lNCBpDMsEolVELZLhYsjTQG1ACyxGFHu0G3Nl98e1Fcx9q0s/
MQ6e2L/5VlHnu0UWoedhNsls2aAZl9ppoboQCV+YtJ+nsG1hw0F9n7RttlBmA+iqmRdK2qcVWejs
xad1EcaBxcIjzpEAqQ293WbckkkxhQDs9YPlVQBQs7OadAe1KlKIhEkW1mCVscZFhsM4bjKijHCN
fdtu6OHeCgG+AAHunQMIxWcGWrmzRpYKzT9P1bBS9BmTjTgDVgq0zkr3tjM/elP56uVlijUMEVgs
YVwJd9cXJHwt4iDn5c4qbwhmd3gaKxZxffa65ZKqFbWGPWsdxTZwWYuY0xq3LIEKwg3raywNkgxI
p2ebg7JhHFSyx7vyznv8nbnJv2G4eRU/AWE3cC8MpkpNPIcLDZ1fNhX2lcK8LnpR7ZdWdUNptb9O
0ZK2hqhh6MlvakmzIShDdftHfRjTCF/Yu7rOm+LWAo+cT/4M4gquYe9Nb2NjYVRSnKeh4OHj8f2t
dP2lIL3NLZi9oLInf5YDrXVIeLcWuV9IVve9gppB5mz4tVy8FeuYHksP1fSMETNfE30Xs2rfkahw
YjTPpIS7PXDKHi+bwJWRpOyzHcs4IqHF+evkzg4Z1w3t8oP3sct1Nj5bDiqeSjanTs73no4Kp6oH
aqHvujdXDn9JlS2ifEBsoPbzJ+KyZ2SprE29gYzldRvdaJRkins3qzS7EWR9skmEREDH3pvpYL5r
DRzPWEw/ntZEpeIaNXZpy/ymVpMB67XdW4SaoSpodlarvI7dWNMiWGOkQsA7ekl97+f+YSi1r2a7
tf9TTfL/9VX/F32VZv4fBVaXrB++yux/E1j95y/5nwor3f4P17AsOnOcS5ajbmKj/9JYqf8BY8ix
XVtDHIdCDvnc/9JYocuiMPQ8kxbyP2VZ/6Wwsoz/cD0HWZKqIauzDd39f1FYGfz136ROqLwMe9Nz
WaaLDkz7b/ogV9N61N4dwRW5bQb5G9YUHClrTgK5+aw76iWm/kiQsKpV/rXE7n7G5RDosz74BsLR
qrNaqAJU6cmLSbIed+sOe/1FqbyNzYHMwf7rOqzDMES2NaH29YwLXp5gU7+5JtqIXnJVw/FonZ+V
kNmK3bs30DdPN4lyAfI8GR9OUAjnCfdd0HG0aBPhqY15t9bHodxUn/dVx6RklC/p5B4quigauvo0
1sslAfxLbp+ACRr7jfFnKac9saEkGBfGB6arV108KYq5r7L4i5vx1rZ0BEV8WuJtZd+FjGeYmG6J
MO7D9k1sZi/Yjpfe+3Ue9CHbJcI6V/z4avwo0vtYefe+Hk6SMSSeYs4WSr8mucFvQNFDnzJWbys5
dyOKNnqwtbsQWhM2wJSSlrisBaL3mEXVyNHHeAZrYWTbE2UO1WohH5lGoTc64TTDLJk/sAw+Meym
CZ6+jRELIHEQlgf//k0jnzUQCKuCWNLAxluMhnFxxwbDQ01S78aWqeVjKxjDl2iz9QKwS7EHnxsO
EryGmRchUugdrd69BiHH6/tHZxRKXnuyjlx4RXasRwQZdYamokCPC5C8j80Xp/gDUe6ZAX6AmpgJ
sResPXV1hc5LuPaCNMfl0VuBGes7yytIx+MNKNqODrO5WsXk7iqkEcbk/CI0jxSZvRr8FKuKigmd
zqI8D+IdZ8rFdsWxGd3nrs3YRFcBTs2X3nZJKd9yQLpvxOlsnZ3yBiw+RD0N4mv1WFeSuCaq05iy
8UuLo9EKqjTquPU9s+KbxeoDsUBO8eW0KNJd3NuJGVlxH3XEAKiC5grnrvTiszC+WktiIpmCfPiq
u/xTzOxH9FGeWk05KIbByBOxSoNUX09QZlfWKRV3a0J/jKCfvcsZlfQNisCF4GPaG267kXn2aEWy
4yrgUl19T/RXKoRnATS90uOXsaU2Bt5gizmsJDqfvNmbM9EEzfK8NJc0nnYoDMF0Y+JGvBX1DLk8
9pd29T3MKh3cGuK/QgWgiIcUIHfnvprFcmocr/PLUd5TfXjtNOVxAtWSHFrZ0HdIm9A9Uk+H6pbl
xXloXNwV7VcKm6dyukcnrXbd8kNq+a+VodivV+K4lfhGMsuHtMfSNz1m+cIhdrZpjynxkn6v05wu
ls6IJWlBsxI9OcQGBoJIdZdXhmPUSePF6PrY7/hkVasIzaU7ab3z0FnzU0yWFQ09fgH2tF1rfVQS
fT4+ciQuB12zVUAsnzqWEldsJpFIyv6tsVMmn968FziYFfXNXslLwH+sO4GC3b5V/qZyuTTkJVW6
CnQAq6FhU9sd3CK9expbG1UaO4Q63+qw/ukJoWGI/HdD1fjTWMlgTlF1ZeMVOvlrbxM04zYnzVxT
fyyxmrU5S+Bl+CWy86lpk0PjxT+lTUZfl2AGNNWKXiN58QzMlgWlp9LYN7OqfxpxZAR/Vlnh+xpx
0RDKD0sBnw+sHijfbp/13bkw1DQawa7ghxoOuiQlBFcmY/UzNWIBCSt57uOSSfcvms2jnndXxHF9
oJ6oNd67HDlc092dKfXC0hnvJkx+K6925lxFK8NOhkG7Na+fc1G/LkNxx+kZAc3Zj7Ql7LDuuTHz
xZUHnRwhtfcOrRGZcvwylWonHC1MmefDzX0y4KuDQAD7tryhe7kYFd1UXONbE+xH22CGORFmb73R
lqFtZ0qotcZviZeV8WCjYm8mB0CF37GDhOAnMy4RFEVedRqa7zL5xZ4bJNUx7fgiLC/l9NLTi8fj
HKF+CwaGtLqhnxtgwaqFZIRTSdfTJ6jDLf5Lb/WFet4qQ18rIRIVdhno1nIq2g8V7UIJw5CTzVoQ
KCCzWQzDb9MhlM2wH2ZkHAlCtBVg0Grt0UdcyMP9o2NO3AqyDwjHF5gQkdO1p7nXn9txBdSe8fVY
ve/aXv7llnHrKi4G5gzkJEz63okFO2ReZSfdNM+pzcYbEZCD0L8brjo6tDKt3gkdZ6Omk5ZQhZ6+
sNsOUTYRi6Sh4k8CbdLZlphkNJYEeGU36MI8RndnxDAAnJmIgI0rUrN3ceSHICorBiw95Uwt+rx5
VpeOoj+Fo90ieCp4jsadvgQnoElL3IIqqnKc9Wn/hb3l2yNrHKLUeDAzNnQZzxhZGp70FG9r+ccA
Ms1e4ayCC+2Fsp/IJPe89HVytD0wUR60cW9d9Yp1+9/QYNVV5VMXv5BjJEHMgZpAyDRHRAX+UxVx
zRZqgyb9GTrGWkW7l+nyLac/dW+HeAx2JsW92c3BFKcRBGFmYY14ySmlK618g2KhN/StqLM4hggF
eVghzNggsuEHKl+m4+MsOaQFoTFxjKk4f040h01C91NaNitJq9lVrnLB2MrvM0VbCC4ThiSs6hZR
aAKZsCW7fu0Cc0y/pFpEdbPcm2VLg+x3LA2/nF676Ob4vur5TRlp3HKleoPJdcaheyaI5WIyVe40
tmJVueMwtXaOYTiB1L4NW4OR1VhnJWaXYlky7BtkHl3vOEGJFNs2ZzAdyTbJgQ6yeJj7G/ADGUvP
kuAJq3rxxuKhVcmx1+VD7LQTQmPnkmBuGdvK81elP5ux++5uM373CVPb+jdR3FM5PhHgOesOEGKi
R5v2bEu8S8iF/Tor5mBUOgKq1OJlO8id6VkfTOnHlh7WwvI1kf5Fu3Is0yJ0SIQxp3sVx2/ZjOwz
Hm9aQ1RGw2sMxkKSDqVfNbYIQNwuQpd/lKF+bWLjhcDQTwAtqMPKNYu2YzJVslebMNWFV5q3nnqW
OmIMGt3EDpwxKHudTCfISCObiyxQvaMn/9puvc+QmZn9X63RI+aI5fLlIBdaIHp1SwFaFwW0VLG4
FtoDy5aLjt7aU8AZxqV4m61kl7rWY1GvwJ4Qs742S87GyQ1ABJ1brdlBFeAtJ1uWl0k2ORTx6Rm7
QGPrt0GKVxPm3WqRzaH3TzUXSadA5C0whsv8lJ2W5Fnp90OTHUzbuzemflGA6g3JkpwqlvtZ9YgD
5g/CJuqXOCH+hg1gKx9UI/3ToRo13fQXh0x39EQduYPjsXxWIjJ6PEWqHDTVd617IiCpzbdLxu9c
w5aEshl3+4IFfWXVn3w1nDZ/dQzrW3boWg13CpXVCwAMvGhIHyPGenroSeTj/LG4RQs1UlkzuNn8
SnD5q82o+D6u/SnN0fIaJYG5oykig2BGzHwTXL1liMwEyQqgB6QFu1LiVCKR/aCqbACdlUPOITTJ
vkH1G476XOeBXPfOiqazZIwC2ixTDp1B9xyvgakN4bINmzsXi5nkhnedixpX96HQeAkQRkKMupYM
Rej9o6HMgh5mlkKJSxoT40xz8FudHKehoOqexU9cxt95Yp3yjStNZOBpKsb1PC9mINzxlzxAN2Xg
ETt4lAsriVB7ZYTWlEGnEQ9p6UcU3PgcMi8cQB0yjh0iTV/wB3L5MvCLH1kVOy6maTJDZM80IR/+
AkBEuRE083IlLpavPZpCUFAIlIiaRsQ+ciUZ/xqum7ig7EPT05Hzx07GOVqcOb496T/WwrBLc1tE
InrD8m/eaxtPYO4+sJue+w9nYGrTi1MhrXtGzau36Yvjiotl6366it3q/CCVRoP6SnTQCZALDIFO
OcIq5SpYO7jHJptJrCwnE0DgB9shbKK5z5ztJPVtBDfZ+wUUskswXmOMH6yuUWPnQjkb/CtUdFE2
ZjjDxz5saopSzeISaIg+2wTFY39SatSb6tp/4fmjKF9OBLPuE4fGwiJgEFlVHSOiSZV9zDC8n72d
7n1oGLdH72de0wt5xmvDgsx0e8zTVExwUv30OTPVaGVHozhcZimRVZ1kj6+S0gQicInvKigWXsO1
eNLxsuzo3i4yHj+GtHoGNLzT3PxP/pTghCNZLH+qRwTGQhMvpre6voMdCI6zYNvunJlK27ts04l0
odcPp6YtKVDiGByN9r2W1iHtNQfJmHUUy5u+Vkch+gHLm31v5q3MR0RKk6sbzT8TBVOBTYbzyOqB
FxwyZ81Qnb1C2Dv2Xno0c/I1IaRQ4r0MYxe1c7dHYBf0Rv7gQskaZb0vRBsV6oJoju6436UeaZ9r
bV1yG3vtZufRdNRZZG1pis930HFYzl96dkkW1TD66pvZvv3n5uHvYvEFQFL1bxrFCTvOOeaFW/U0
JEYyaE2yWa54Q32dk1AntsTp0ki13luEXLB0UTbgQ5HoVwz8PhzRIyulxSZKBbL4NL40TuDY34Wj
ngiHJU8oeV7YESgq2KUB0wU6T6Z3RK1aIayaBTVFnabPlaWiOGmDMV9uidHfwec8x/wEw5TRpeak
X57RMwUrpYXVv9FE+0XdRnn2C1FnHzv1pZmtp3ROL7Y1MuArtDGMEwuGjwcLqaEA0zKOY4JMaT9L
0kv5f/PfDP7YQeRJmObfU/5sAK/2+1F5SlTU6fp6rGH8Uetj7iiZvgE/cyAhboRZ2dgPs2F8wkh8
mGZ2sH35Iq363K6AuIku+6N1DqbeMlgTDXFxBXPVWHkb5MQ1uDS8b9AFSD/mQ1zHiyXUcBxjFoDI
OvLY9FPLeGB6+qAOVRw6629dLBe7cV6YE1kgQrLPrBPHLpuug6dGnT7fh021KMf+O3FbPm5ZMEtP
UQ7a0AH5WVji2ZE9EKvWo1zjb6+KRmXbmz/s5EL2P0fi217Yb4Wmhd23amUkl+Z9rFV48iJsoNVp
ChpdQZKVwmC8w4AOz73w1j0+7kNVmM+2Nh/7R/wpawTH80EMxlkrKGrnOejH/kMy7bC2dFp0ND/C
sEJcQX/IQDvoK1ptbNyhrJt7I3tKiRbMJocQUJenqmQCjZzkDKmapLTJ73qWwfHy2Pd4NMZJAeWh
cS5QDPpWgpsg1V+SpabkUWy5N7F6aKlytUqW+i4pEcwHzNDt4leo2/t6nkgvVVlCs6VMewSuWHNt
yF9sWjDlNK76OBKmwhrATi5DEa7pMqBYzB8MBGxQ0TpB5EGbAvsUxUn1CmgGJoYS8a1PzvNCraGj
M+qgz5GSAKeqkFcUV6wESe+0XPmoYiOJqaVX4+asw2EEsElh8zdnMsz4uN7lMt9PjvGaVL92Udyg
jProTw5pGvPL60+tW8I6s94M0e3tiRsrZSpeNbkvlt9EVcO6QniuXtr+C5hOMNnK3WuBahf2m1hd
3mOmYSlZDoNJ1lJpaN8iV44Z++OAux/ZpB22KbM7jDzdjAkIv1/j6xLeatfSiurHweCEUE2NjDLl
C554TTHSt4eyfdJRPFpGlPbmtUOpo6VvNdRrITiMzI++qwlvos/JsvjSIB+V6b6aLsJLd5T/LJb4
IYuPOv6s1fcqR3iBdvEZhdeunaqwQqYO7qZARMakX1O1JeC0ttgbn4iBacOK1Ar+iyiJzOG1ZfMb
WWN3T9CFbfSeqLeaq1boF6trnsaZVBCh2yct21x9tBPAT0j1zT/Ylz608btChUMzrrzia2NnX3cX
LP3/5mPDxEIZQBY4pLxFVb7eIcT9uOrw1wVahgLETCJb5GHMRjqsOyITHcHkB8XNgiMbxPP6L4cr
oHbGZagfOZcP/fIo3SRUGiV0UWpUHe0009WViIecpKsWzfqQ2ZzFyxfz20jjx5t5I6lmnVexJN8F
4kMk7YbMTjmwvDLfGcTKsI0kbSxlj+m+mKK4AY3cZLS/IqP5BWGgXVAC+aNwceEA/JstYl1jAX8O
+uUB5WnUVukpa+iVetB07F0e2vadj/iK3Oiw7V4y19stOcsg/rvVFDWCpOyUtQsSOt2m6i8RwG1R
TdY1QSzIdfS4rlc3J5LUaMIlpbbMfgj/i0TaPuAZ5libMBIm0H0KxKi+qj0zrWFtyblhJmo0TvVN
evOuqe8zpsCe2E4iYtCfZgaSEoYUmY3Wqi4vUozMcB6kMp8QSvzVy/nk4SwMiYW1fYnQGdn5pqA6
gd5qEDJyrjdyBOCy7qrZ+Nu4frpM4ex+uHm8X8WmstahdK5+Tl7T5DQBncdz36Pg6UPPdShcuqhL
+kOONJ33IUrta0Mf1uf1I7In1p50l1Ic2WsjgSkR6gIytkKlvozD6zgZPsxPAuI8ypVorNCbwURl
u+Ps8FaO64EaDHlwSslfk3V+yAj3mFEnb1tMr8NwO8bYhdiCDh2aUNZ5DScOkrFVNCib08MMkbTU
O7gqym7GhAzHU0ugelhL2G2VCIMro37WqmE/mlEzpb6r7ke1jNrprWEiwY22J8uIJqsMFqTZsQq0
Nn1l8ccLeUB9eU5UhO1Iozq127HR2y/qIwSPgd9Wxh95T/7XZrqMNzKWymc3I9L8joWOnAJ9MnJE
xGWx+1gUWAIQHanWd59hkrLjmQWYvDYok+dOR6LZ+TCJrlTna11G9bjs1VEEwiPwcIwj1ZgBLuf7
wkbnYvM1AkBAuPiDZvxDYBkp2Usn3EOC/oYWIyzdLkjSV1VzcCD6tVJxWrT3iRhy27F3TORPMvUO
Rf7RDMfZqWn5+t3CHDsj0vDbXG9K/9oM+ZVRFzTMR4zD+2ZV0dGsYFiBmXJHoSwxyI+0TE7m/IAt
IjBU4CBuddLnT9kuNkzcHB4Sc++yMIKxNZEAMdNZyxesIXfHMR4nJb/FuXGJpxipigLsmDyuwFYN
/ZQI56bphs1Stvuj2dnNREgLY43jqF5y7NFc+QnONJ/NzjUuEZ4yum4YdbUUY8aS3Ka8w48zJChL
lm2zzAKoZkHvpPHbEg9fSINDWy4wFlu7OMl25h3dmr1Y/kw26ivdpvgudC+Ik+UwSkF5RbI8GTjA
SIoYEXm/g+2xb1l7rGyN1kULRa1udpB7WcWsfmMzmn+kRNQzj9EqPitBfGYsdzXHR9KDF107LG5/
lP7qTu2udvO9tVDpsSoxnINBthIyhbU+efKgeEx6UJ1nTArcgPuTnTIH+dXu7+4njivKiGNKJzR2
MyrqevMbC2YKLLiUZL+uVagzWRIFpki597QmtL13rWVHD6w2qfvQYks2as5OnZZjZuMx5lwpkZUn
enFxiTBhP2UhXAAPCgUthp8K3ADBX7ogD0bF2CrNNcu6/iJGJT1ZivHm2t19nCaajFZ7WfMUV72j
nIh2Ts6U7FM0IrXYRErUkbziaKgZ5rXEX1ub5Jw329oXce1iiy7eWFxrjBIU1Y8lS4B2ROFKfYUW
q4FaGzcojL1+qsPe1hkHJPWI3VdbD654tMoSIdlcfVfDELpZW106YTH6Uxh1bUIMMjOXl+p1sBxY
ZXO2PMlcfwEj9T3OFMokcTgHd0ht/B189FkzPS7ZVjqD3UEDIU+ukrAjm6fiKTUOs16ZF4Wv9QLl
5yUWYKNi49klPNOSjvW3RqArPHLenAmrj2n9uGaYjp0G+dhIeGKCwOSlejGGVTy2NZ+2pvNIPKv5
mtO8I6uvv5AKQ4TqGCsB0aN73kuCmQE7WQgmnrzNlqPpYGeyVP2UHSSnEURb4DLKh1PfESvfXj24
EjB1ScAcUbcGRkVBvN4X3LCHAYsrm8/x21LHI5X0FCYgPP3eTtrLkMDuMOq9ZQDt7kta+HTdOan+
ThpVRK3foXUw2IXWEHUxbvglJk3QAzS57ohQtEfF2nTTC0nbSKiOoGpLyIMsX1L94OC88kqhnpot
LlXiL5Lj/A4U+aStyeSTvqpduuSUX7E4DSCXlC5axx9T99BIdCZS0P43dstzp4LrUctyn/SSLWRP
vY5CMrNVK3RKZqSzSkWv2dzV+mQ8DK2a7hDJ8i1un1Okq1fDZmJtqRqe5Dw7CdjNo+P9qkZNIVZL
wgfyNgsxc9ylWYJ730IE7LX+JF403esNl+3cjS+rIpzdsmw3tj3Nvul4lEZO4vntRnC0xIvSU3sZ
DRhgCOijbWp4gasrz2fhOEnQgw3416u+AmiU4SqetLWlE89iUEDDvpfHbs2UvUvgDsNBTYIQZpoE
K+xXW7kUmomEHtEKvNoY7h3IvDpkemnEf+ORP6DWVd3FsK6SdhYvL7i3AWqTU/KU2Htyij2tvGuh
G9MeY6wMnaUEVwSOLRCbMmUu+HU1g8tdidnAbReVsTzLjjj5O2K+vlaDpkNw+rMAG/u3RWFn1V4n
ZewsbaipdctBIpYMJ4JEJz21084ukrueLuOxLvc1LAXevQLkNUHQjHtbxlhATd3yN9uKpRaLQMd7
HK2UzYraykPdizPJcm5k9h0p4ialCkcvneBXIsmMwZFEuWPWzUnNPSI/lvpg8yCRbzkx9cGPstIg
y9XbdUDMl02zblUTP95AZW6YNkMfTMKS4hYV6JG5+DfZxZ+tHV8Srz/LzugeRKPf22GbmWJeqogL
8IXIkBbbJGZ4DK3g9XvU8WQWL7L0c0w1+2WSb63RzsdcxXrn6RZ4zelJcw3tqoPj/LSygW/+iFQ9
y1fiJ1C8lwOTKFvlJ3TjlxVdwsVOlP2KI9h3ljaOWtk9O0YNk3viQljwUO0GEPbwudx9zcaaeAqN
2dYlY8IYmJIXfpzTWzZiVlo0JY0YS5I/xT/6RKF5hyyZ8mhirhQSHEnCcb0E5J+Yvt6Zu7ZFO7Bl
K0W5QS9SgUk+dhaDrKRcWVgiCFdzbs9hRR9grGDoYdcF+mxO3GLPDj+HoY/KPwQjbIUxm8Xp2+g5
HFhNd1SlpuLR1IA2cghAsqiOavxT2HzO6zCQJ17OR6S3vj00t3FWQyXT6mM/485URJ2wi5PBqHqC
IcvGQ2FC6BttRnRxi4ovQ8bsGbXNZP+9VI81j/ZB8zAre/1rXhu/ORYWkG3qFxRUFjBxhnnf/Jt7
DGoG9He1OfyxiyFi3qZezC1F1Dq5UO90uuyjG5sI8zt3n6wrcVqKkqDQswH05tPN4vAOxFhbOwNt
81OCnuwJA9u/BRBE2HvY8/RGp+HQ6jPZVzri3kNuOJthzgMcJjpz3009LtdxWR5IW8GyrOZ3YcaA
9T0Z9fmHCjDsOgyNfptlPUTMTkm3XIZ2D6viQsbDS0NKZJjX1qFf8duwCUoilxzgnT0RYu7Rnx2s
Md61w4D5bvsb2vz5Mhrjv9ruXuPZwJULpO8gPULulhlBH+/FPU+Xm1suAtqEFIdSRbBtOVkVtP1a
YO4KQFqsBHM4xDZVzPEKNe8AWbKQsUuSv7BCsphIcChoaB68DKyby/Yx6tSZwTLauL2CQZbGrg7K
1H0dqFWZIEAnrFOHB0KZMbicad7ANDnNBpYrunNbNPaXMSmTs2mhbhjnv+7sPKRufRFgMdgIY31V
Wiv240ZWF3fGPAXagb1U5sL7lA9D1uvHXDgwmGeWP4bQLRZD2t9KzxbEEZ8jMpJzpUjYC0e3X+2Q
ERj7zPEpTsZTrZaQD9Sk3qcJo0d38kbsKZem0Kutg0NcvByXolcpszPq6cXdJbPTRoSj4M9U4UkU
tfK1VkZ5E9qXXbUE5+bWjpfl7DVwMWxzudlFzwap0IKJH+VYZRJNik1bZPbDNuv8H+ydx47lSJql
n4gFkkZh3F6tXIvw8A3hHoJamJE0iqfvj9kzPdUDDAazn0UmKisRCfd7SbNfnPOduDjG0/3AYOgB
DPBDUKI1VcgOmRBhinfSAUxJr1YLk+URH0D9Ww9cOlH6WhASuItrNtWp9Oi/0ZXsTV2O+2LBCkg7
7BxFKp4j9lt3Th2flQVyOIq4q0SzHoLLdpwrJt8Se10xsh+r/FLcppwRl8w5XDIP6F6RI4mxe8MQ
d/phtxHHRA7XNvD3phV0NNg/QgZldr5wzsNxaqW7L308LpD/wYFQzsNYy0PivqPD2CfVaXZfDB7Y
R0KV4OANgb70NQQZQ2tRLYRwMOGYMArPMPteShHcCql40tv+3Zk+U535T/b4I0rt4iw7PW4DPdxX
pQ9WE/l2mc2k4hZwn1w/3VmJ5V+pMrcqbG6+ibCTiIaTdsA1LAfcoOwYQfj5fAE9kVjXNBoN48oF
5pCZ0ERZAY9CX+5TVYH06EYWugordrfEcGO7W4rAa4MsxTuGkracJezbLL27fOEtImW3W7MxXq2a
AQgApeXiJP1PXcVimxhqlwpdB3Py9uyZhlliaeFeCMLdPAV7lDPRk4Ofba3Awj3hUD2Mncz7VOi+
tCvl24hPg4O+4HbDotCMDrkW6EtMq5jR5yN8g/mnEzdfwiESN4NGWOv5YWDiAE0ne+uz8cMH3nSY
BtbQ0LBaONTMoyYTS5bmJJPWLQaVKVp+tJP/WGvmG6EcdspPud67Osen7T6Xts8h25uDHHH7OC1b
I4w+Tfrs4P3YFatoj4dbps3G9YMSc3mB6CHhbyUj3T4PW9bLOE6J8wX0K4td42X6YnLnwzCyh1Dk
8GfiX+ipWz5r5H/DjzJ1/o4IaOch3PoNXv45qJ6XuciYpjBUmqAIyZwrn406uarB2R1C+4pRblus
WUBMC5Ii/GDIjVDIgJeE1NbcjQ7FDKrxfQAbGH444R1LeRjoZxi3Oc8Dxq+7OOOnblGJbdF185QQ
9ouVefDQINUB9t08vRb2S5C27X2A4/wuVddZ0V/JxO33JDm7T+nM3zgW6PmKr6ju1FXZ0n0LRH4f
OTGn8KRihE5u/DA6jHK1NVZfRcBMuU6tchcb/NyRKghnSqfw2NQxcBRfVFAd2hh5TOVu48GNCT9n
cRSVYXrDMfg//tf/+v9okKbrhACFD+wWstLmi+xOYlaOzaFIO1aEaobuyl1h+/6WYRwPfuKO+K/H
eR9kk3N2UOJAdjk3trHvgg7ynZ2RNM3GvgJDsB88Uk3IH/yqNfTXJvPzMwoZmy3CXW+TAG2ziO7q
+sNaTEEhjLpcEAoF1C1Dst6gP/Md1Oxs+Shl36JJ8FVQX1fdDR8FIJFU7PzF9TZtgck3NkibncZ5
W/JZMbkOP9ce/+hlSCCDJBbHpEv4wRb0zQnWFIncexqgnKgY33ojlkurJufSh/Wdh8b+YjvqFqXy
SYspuh/GGssgGNsdiPL24gSEdLr58NQG5tZlNXtPm602gZ7y2LsTD1K8TDfh2iRnbgdLOnemENad
6e1N41NasBE76trTT9qoM7jLFGFBbe1aRwbHBIMrMw2JEZOiSiaHtjLnRYPwdRvEGoxeYRDJbHXh
wHxqvPwInZdlh/Dn7TIP5pJ7+hKUjrsjQxe1R4jZWSxM1cGnyb3lQl+gHegPVoGZV/ihd8qW+qRk
+VmQS7QSOIOTO5+kHm9LFnvXqcoj9ixgPXv7NDVxfgRXL3xFLd7ZX+7w241Ki7mtPTKHUZTaafxU
LI1/oLRPcS2mcOfS0Wct3r6Tx5YglFy9WpLggYIiYmOMUkD2sQbq/j2ewvGsU/0+iZA/YloWTt2k
GL0MnxLwD83RfW3jV1Bd+F6Vdn032LzFEfCsuU6y53p6UnXiI4VPrJtrRag7wdzms/8MuJFDYfiq
Zo8nmbFXxUSNYXZZHJLZocLMiWB2rUNQoZwcyuDJd0gL6UpkCJYBkEyA3McC5SDI15Qn+mI3Ynma
C/pKLX4J/OcbNWY/HEA+EEO+rS54H5n5KU0ezkrzjyzxuERtcUr9BBV847941Du2HPd+P0yrnXDa
MpXZRmp0WGdaUNf6C1ssEMlFh8cYujfhQzTBLksjsoYZpucAtQIBtoHQeWuH+2u4sOlU29CrDmmf
crsmJ/xYsFJJtd+kSfKVeOoAEpNMII0fMyvCYke98hqV7c2OsDrmyJE3Q8OB2VlUwi14sAQhSraM
Zjt/tJXGBr0wixJnqu48EXrnkVm39xjedzWKIC+DcdfU3ZdvXNyrXUQeOQLEGlUmlBCMtwAwWO/Q
rdRxSzoxX4P2sJDwMV4t5U0HY9lnUTsj6ozwKYfFi0obKB+i7hZpAwmzE5pcsX4xQMYIz9qMbsia
i7tX1djIXJ6g0n7ASr/v8uFx9lJmugtO8tStPuiRf3Vi4hqaRsLqRt63pfmd5mPI5pLWI60fwFzY
D8HLBJY4D1AV5AJ5dlBD49ECJCGZSVY6gy4i39V1xI7RJfG0PRWhmxqsiY59wnh0KWJpHWIiATfG
NTgFzSAPaRC8yxhGn4fzUKYE+s5mAVc3cioyWbppFxcpNzeBuKN8ifr5UnRQSyyn+apz54EEKAZX
FcawkbWfof0J6sK7QRt59FbqgevklzAo8ELpn3xNII0g3G3bNNjPmS95fcYTmXIvNTR0am8oLsjA
0dZojDdajxaDSxQV07plAy3BSbFOyRhWSR3WWMRSWAURJJ00Peka836UhoqsH/fojoSGtG7bYl7m
GE6t5uLD7+epZ69hJSs2co0LhsO/HWi+dyJ7rDN/ZCLqvHc8ge7gk3zqZdxWDSwVGx3xUJR/dKFI
rO385SiHYsf8fbro/NueDWqVtAC0idWkaGHfeClkCyvDSQZGwnqV0U6GHfNtU56lLJ2jdDGQJqr4
jmaSJNu4Ye4n27uGFxONuru1a3fapZc0Y/Nfkm8HoYQfKO7JWRr5fWqW/Ru3pglC3DPu0rIPj+2Y
PEfePSjE/hnzt7OhR7rxy40bZ9DpPsThSY568l6MTGwphkG35Ri66pkHAc7PPdIoBHX5zcCqw8nK
Wqdzlb8Hx8V+F9OOg/XxXFs2XWKoAG32Zk/4TfDCSwEt24o2qQl5BGu0eVZk3xisZIUFioZTO1y0
PHqDQOzJL/PQWQiw5x8YYiFB1iBzMJOlsFYY//ajBzTBVmfhufNjDkRPl8VNsxEuuKx++4yaOkmI
5jIUeHw/+jp8yLTgaFdvffOsCeOqg5+tRTnNei2e4bmYn4F+cXLKI85Sywe0zkIN11IQFftk/tLx
F+xpvFiHsZM7Sf8P3TQuEVZN+zAyj7lcKG8vRRXserBqI9+HCP/G+lmKdjs2fybCM4pqACX3p2Gr
l/JhSOxrE2SZuusuHTENaeVdA6iYcoUROMNeIqRTaXd+Ghru/zI8dPziBupm2qAUPSAvCFBml/Mr
3vetHdxVoSBae96NrvvgofvIfrqe2vt0l6iM9nHifoIy2KpV5Q05Fsz/W5eg6cite4lBNJjc9yRg
7dALrMI1vumZaWJffBM6fEmk+QhQESxM40HR/sYzepHxo+mbh2RgEzXZZ6h1uCWblwBCRe/rP0af
Kv1elL/s5paxCYm8d22uBpifisR7G0LEG9mulzX5HIU4RFiraQwhM26NwnidI3tGkSxYkkkiNZJT
McQHNBBnIuhu9kwCWZFsJiW3/JAWwfIDwBUzbLLkI0QI08F0YZ6903DaIvkHYzK55ANNF0wm28E8
312YA1zw3Nz1KStP64ht+G41UXjsMrLJX9+XhRsSawOqIxIL0SXcd5SjU/5UdyBXvhe737sDmmTN
wH/J3Bj+YY0SI34pNAPg3kbOJiGQN/FjV7YXzzOH9KXEz1kof11a+0wMDRTMPjsNc39cHJ+ZXx58
9rK/cva4l7Gy7usUf0gsKSIGcskRf50mMG1pt0iWpc5T7LK/ULaFdCKQv0Xp8sGR8DMSPm6RnZps
oZbNYGUXIR561/kOFEfGHIkjJcsuIDCb3C1Yd9VXjPDb6j98SqiWys1N7wKvuZtaB+vKujOpINOy
WuCdBjrpD/xj4H1O/8CXOkMibL/FaIyW364/EqsEHjw/itHe4uwFRjrSX5XfQFcuROne8i46VQ4v
lkHzmgVPhgo10fPJ7TDeE4XOLhUSDelNLEo5cdgFXpEPDRTrC1ZtC2iQiyRgF/tcEUn01Ks2IPQO
FXYvxq32x3MXc0vL5DIh2u/n5oEp7aFEBeZXMzkH6SfEpDcZDjsGHhgKfJfoa32XeooHjXLPZQ6W
ISPRbKfdKTm3+PNbz/phRd1fp0IwKk5IJ5l+IpZc1S1anSLl7QMUWG7WreSmfeBb6FbZceAd7jrO
mMH0qzv72mjrXJt618f0t1gTrOYNuyvz22uPxbcaknPtZxTDrGyHon/MqIDh972LmjqXlN+d9v1b
r72PYv6V1/EOIOvZd1kvCuJrnFfc9FeYG9t6tn4WU8VQMLwj/eaZHvRD+ClG6zh1jnaa35A7QlSF
8jETB2tZ1xqlNdSEgzPHrKVrckSCiyeoIg3pXTa341bWJ2CQXz3pgKxT5vUmd7ayyz7+cTz+N6D8
vxPInRX0/Z+g8hWsHoISgZnqO1HgSyGwj/xvIPCGHMG5rUGWspWaTmX+lqQ4blSMWKuxnosi+9l7
fPmMfqNY4lob7kQLrElHPPFr2sQ/P87/N2D+XwyYHlDz/zPgfgvmXsPG/3fA/fon/tN+6QT/chi9
QieKpMDhGLr/034pYdXbVJAO1ktpB6yR/st+6Yh/wbux/Yhv3gv53uV/Ie6dfwW+66++JQKl7Mh1
o/8XA2bgRKvB8t8eMYE2J3RACvrA9gPJEPa/A9rtNIDfNrsHk0gkwepQKb/cU8FRVQumkHE9RXtC
P5ZqIMRieCUCHeEpDsjG3RceFmjuDChp8tvBhB24PY7KJd6aBIy018JzQFx6Zp628VxdIItG2K4Y
3MOKfB2ajNZCpei/ImdlHQ4bSOlYeTwP9aVZs4Ki5dJ3Kz9R4LdP1YftgQiZAyAcXfJSubJkzuQh
v4Q9JwSqhdgZIDCTUNgnP5VJahZJ8S0ak1Paepxc7TPAoXTbwDSgYvszWKs9IS/ogaG/2LTh8UKp
Qh15WbL5k53Lz2TMq81c2NVxaG0q/Y6hPwnV1QQhT3oZlI7qQ4EdyvIGYnTrdnRy9Hd2xuxPIAyz
6vokZ2Zv7ViwQKX3C/sAYXR0IN+GvdS0jX22NGyBWSg6rOPCj6GAH9m0HqzFKNxPpoKhxMQdIu+l
lCgiAK5tPYWQwVKXGP1Vs00TNW7LjtmtVQEpl63swVAbxDeJf05H4uPc4SEJogVYB32GO1Z8e/0L
XrxHb72thiYHzxyg/tASjZPzOOXLH7LtohM0tYN+A0P0WiPdbpoLztzvqGWEUTb5a5mFv7Jxfh3l
9JzQ6lvenB2jdum3Y5gcexsdzzRegSY3AEe98zwAgtMLF1ZMYsnOSzyyjdQxZT8dllO7x4kcIxDt
SEqakOC75rUEK0/grX3IHXbJs2h3TuGDq4dUZXSUPEaw+UWWPVWe2z0lRJKHfQhxyTO/E8YjfBqo
gS3rq4oS4trNmquToORqOp7BBukCh2f2zzdifQ9e+CPDe0oUi4D/3dn3fv05C8xU9dzhV9qVI6Hq
cL12YmoJtxWzy/aP/PgFgkfjXqap/pHWJQzWkV+f6QSrEPJJx7rHnFzI7TC09w5UEDPF8ur4iEoa
NaX0NuW5mWj9RY66zXVzoCCeZHtiSJGb+ps7Ocku169TlcrdYsI7BqG/c3oKmVYjP1MNs5pCJaqe
ZQtQr6q/2haOU2JdA2Q8mrVrx+w5HbdRo9+WhO0XycXIgvR327MgHZozQrpTK8Szp2FyNJdsfd4h
KDW0RjkUWXFAePHSF16wZdgP56IjjDIGvpQQNSkKa99m6AwA4hHHdjA+w8Apth6QSB3CeULfxoaT
7CqHpZAe+Ew695ThHyYkMH+CaVbywtenDrzCAUifs21DAz2ZLgmFgfXNIOwtiJNz4KC/iTDIMgcS
gHk4J2Lv0V2SZ7xY5zL09iZimzX7NtMvL2anHt5nc/8ywVDD8FJceh9OCzpCYvs2tPlBcQtpoMzI
GpDpxHEosujAHvXiAQUEQDJGBASSrGFeMQE+hSRjPPtk5OQVq7ae+K3ttA5sdNHteINcXI3FwXJJ
jWgwN9XFazMlxzxQ+NgUbQ3mv1T1+aE34lxEEQeSi8IEh4vJ0dBAUmadHUUcoPyORLL/45Q54Zp2
GbVtdTz3J/iU33L8Kbvm0RnDuz4fAMu5ZMtiTf6lYvPotmRGVraQFxOUjG6Y/F8IPRs2y4/B4Zxq
+/EqW321vCS8WzVSLcBRpobDX2c2u4C3+BK1/BsYAVRBKBcBbSc6w6002wPrab/ZG6DAu7GiO7Ic
WiyQtGKDpIhbINHui4PsjHE2AVq9N16YUzY3L20B+m/UVLw6KvSR2PK5iYQ2y8HwQCcXXruijTZF
6z3ZhaXvu8JGCjJdGqxeySIDjNIxgzQnzC5B1D1jOZoPDdabzeSQiy5a1SBAQXtooQJ0ehh1E2Kl
M8nV0Qli4HDXVF19SMrZ0J28TCtjGwhTQIuZ+Wf08/howtE+Nkv54MS8RVmre2yNvfgsl/K9MC40
xRhVrifse2v+Fee/UpJvfwqt3ohZcHbjaK+dIn1n0PFmLz1b1VZ9e0DgsAiT6lym2AgLZoCPZR69
KxwyfnXoxjQ4OaN8q8LgnYy3z4C7bB/Y+iqWVu7KkOz63OurRzMQYqlMnJ4g4mXsGITzYDv1b8sa
3ucOH6Et6/4o0JSzlXvKPUQxyKxwta1PTqcgB9vqY9X2Dw4DY5PYHr7uZ0c+UNUqFrBEFHQNZ0w9
TnfaHRQPAC4PcMj6qKNjOUSvSQ2er/Oe0QqABtQhcGUd/FDpXaXfyoETdJDdu6Hm75PwT7jgZwhi
VuhZtsVCxiTb2zDZ4JIj16FjR70L3fHku4SRR76NxCTjDquS53osD35OpgHsB/7AX691nv0IhlrT
B3/ntALmU7L/qqa3GpZKNGd/e8lcZspaUFd6uSFQgZ4Yb7H2nK2StbxeCKKrMvMiS85EyAZbNEAn
ETAAQIMMt+wX0Z8LSJ7qzdb57z76TAXKmiVKd1Mw3WQa/C0SuQuSk61/F+TfaSv7sFBQxue4Us+d
ZZ8CyKh2jLy0ItHorOCv4OifmqMPO29gzxjemgH1axRaz4R6N0AKXHtjGeu7aHvnQJyLhySteQrx
90CGx2ZQ82FgmnkAKLlj7TNuKI6eS5E9l0n5K/UMfiDMpbGmH/HDu6lK7sEThbINDuxIwFHlzpmF
P8rJOB2/e+YFZeKZi1UF3yCsD6U1vviVy6kdTB92Dt87N4+4rXFhExDbMQ1tuuXSecPHGJfofLtf
YPO4WcmD1COTQ2y5m1Stw7BSDJt0pBer44ZdIlMvA5ZHAKna8u+5LGyyboqyY78Ha5x4YG6IaHxJ
FSO3LvUfhrhhjysezAxCVfAIirS/qgiiXtF8OY0vdiwqED7P456RVbUj1OeXspkMj/G07By7v7h9
iW4SbHWvqSPdPmesEKNha73xLpn5p7Kj/2+jEWVXvtToZqXZ+k7xnR/IHP7F8OQFCvW3yHnz+vZN
NsOKzCMaxjjPdREwmWmto3oiMcE6zmUEfd+ueGrd/CDb7lJO6ZsRXY5FIt+SxveOMCLdZiltdpZe
iiX+I73R3+PA/gBMR8KGM5+YE93hAUUGKdGW9qFyV1k0Mwj/0/jJr4g6w/9C3Qf0QsQJp8aGXFCY
+xq7EOvCfLsS0HKc8hs9zx89xn6Q/OnJtz3mPON0Dwj50IX5LkWcSIHV/Fjs7EMr7nZUJRB9oFaZ
tHojcQQMjEuGa/DlzvpsB023rwxPjw38fTMkP8iEY/yk+JsTfM41v5Pb6COd5+Mkmt0snvxm+uDV
3GN1gAIWtxd/JLvZ6X1I9Pi+QCqg1EqqhwIy3jbN5ecY3Dvmg4SpG6hIZlt8lsRV1m/MNr9tknGa
DJgZOZMnuK44JwBsFHwZzndPjLFHFFMZcF4DtpR4sEHLqWTe4FGpxy977LEwDeBUJ/nq+OUPKw++
hlyT+9Pa313aPBa2RnMylliLbt0MGC6xgEnZUFwRYmEmqadn9tbxsQ5b3B6W9ajXzPfMQEHHbvRz
gN5SoDrcgnV71Fyz24TtkCQ6ShvW611rvywlgUEOO+4hVA8BiVCbMeGhLudN3RKb03osRTyRjVcH
ygReSUpGrwU1FboxE2n5aKr13q/PImVsE+mFCBi0FF3i/er5jLbRKP5Mvn2Z2DGeF7ke6u136+TV
sZ/E0zg4H0PLl4cSljvcubE2wiAJPxp1MVcgnhNqbwYxTlhYt7Krz6VhFm1NzOMyt8iPdk0RzwqO
1NkjtdvbMNikRyyroLL+zB38qqx0Y4KLaBsmpO9OSnieO5cbsGrY8ymkRrvGGDOOxwWEHu4Ypr90
v0DMmDGW2mY83VAHZ33DVnXk/bGi8E+R295V9GD6RBaetCd5huCjAM+zf5kQexbYHrgI02Es5WsJ
lfVMBg4QGJwyUK2Gi+4UnFbxMNer0WBB72ahiVZTFez7qiF8IYGEmozhw/pX5otxn/U4pe0aqSSR
S9c5TJmVZZzNFZpGgcKbTw06XNM/zIaa041RPTGn9ygo8AZTl6+etT9LZ93SgrzoaQC6kMd2d3Qn
We4S5yOmsNxFXpPt62F2aX34I3OyndmOXdFy9Rm2lLpFR+Xp9n56NToxx7FDrj51MdSyiZNuMQyu
M2KZ8smnKU3NriindRyKA7Wz+l1vN59k565XNcgVLDT9ZP1ITX7XRsNTEMmXWc/veCQZuidZdbAe
0JdwgfvmCmq33wZxgKOJOzh3w2fUNQAkWyIWiv4jLjvSLtA2z93NkM/12Nk0WjVTgF2bIl1v5HBK
quTQd/0Z7FD17CZO/Ty4I8p3+pstPs/TRDD0JQ8mZq4zLMOEpY1ElrHpm7Z+5L8RB+lnZlXNKQkK
crWVfhQMyEn8runUVQpRsvmoyYDtM4Stpj0NXDYgUdxoN9UpKZsEN/Is5q4ioAF+XtK3l0qFGT1P
l76T2ByxBjMEpdriyZZXNtQYN+Cd8cOH1ONOPRyoH15KEJakTtUBk4Gy2Tfs8hCoxsNLbIboEmUA
0Of4hoKpegvTZZ0rWHzXefWG5Fkbh9baDfBgsDhEY6IHNvemOBSZfesks/AB7Ku28FTlI62Y07nn
yBlfe5HYtPbZS9PU0S4ZiK5q7PkE6X7ZU4N9+l6iNgHUAJtPfK/WsTXmg8cVMth3JMCvEQWjhT9S
esGuDfv03LpYZMxzlqlntaT9nS7H57mbkUtNNEU5/7m2rJ8mWZGAzpKw9vGQ5KJRO0svrFRmQT69
Ln8Y2Btb9OHdvgUGhBqYa2PJ1lt3RnhSnsupQ5+WJ9cWyClbtPTGYNa/i2aX9rR5jIR6a3sup0pO
HDp5clcXU7GFBfVz0MBATfxO1taRErjEN+c84n5LTzaxObUUKPuYp0NcfEh7VDauPMaNdd8zAjt1
AEeB0XHnI8NHJ2fmBw/J87aucZ12L4xS4lNN0DIaqoLNcEiuGLXA0eLQ86IKR3uKgJsPegjKh7Et
eLl5bgIWMDyWj1ToIIPB7dMdClCiyy335g9Xl3ex7u4UkuId1L2rE8f2NRn705T3Bzmx5CKDeyaB
YlelamQ2PJ+wPD5GnRfuw7KM4GWp4jIahCzrS6P0r0n11j3G3d+R+NMF7J3K9jyFXXuK2cvs7cS9
mGS4Co8PXwq09dPHGFkweDQe3d4vbkUb/i3Iy9gZVq78xNyaU64fCyJlhyEXG3WRfU4OPHXhbq1e
0XAS2q3eG76PNtdPSbD+sF6+UjkPei2UO9dc53m8pUakfGwknppCgXz8OXrqYVzpBwp/oCumBxsq
aDD6KD50t2OGhRVaagqaCVTF6H/oufsiexE2/9B8liukK2J/DE4Yf3UxDdglqQr6fLo6dUW0iO19
GzhkHZCLQuW/Wyt/7k0OSjK1L0VfHDrdUSH6Awbwpv4iJtG3yYX1i8dhMqfC5RyOaUWwxLuYamL+
ve0XRydC9J39IbeuO/rRpx555oei6OmV9YeO5W3JKUWThTWehUTOjXzmXYDFR/uxD2k6WVpjQhE7
gwzDacIQ8sCIGFM0wV60Yj3IkwPoBCbrOVciUtp9LkHV+wRQkFDjXtwxOWpJ0h5WQuzFUUtcAIum
OTk1aM7eyoW4OycMmL9Y5c1kfYXPMXOfDEbWp8V7WxbCpbhskKqoz9KjuOkBAle+QIFq1X9a5T5m
peWzotL+fhh+oW9H6upy3MVtYV9BTuyceqVjNPYTKoHgEiuiSAhGJ1jS76lNVOiSyddvF/iZRJtE
1xgo1FuZ5QMJFCWHSiQEnDsot8sI2X3KOX4S1Aht1ZDygchnxz3e7BgYkx2TFSevQzZkwgkS3fDE
3elfQteO74NCxTBUlocy7NkZWemBc/SsIf+f8a9+qcFRK9g9waJMKppPxjPOnhp163JMR6/EjV3t
7cpv7rm9iiMsSj4WiAlaJfUOYsRGrVZHB6dJrlD4lzWzzWrMvgN/+ZhCmuikYE03oF6fwuyv1NGd
yJeDrVJ/W6rsI6qWah9bVguNKr6vvDA8wnhnga0oJOuSxVwc/2mN1+wdH9wx9TM2xsLeh3HjIWNR
mB1RaQ7ZagaoWB8a0RKnlPV7jqDnNExoy5NVwi/d78rpakal0OYZE+KxgAM14S6qnd0a1ZdXyLKI
jRj3eiEDA/0s28J4a7fqswkAunT4PqzwkMTdQ7NERHv2HYJ8ZhobuMCXMV3lJwmakmEiGWpYyRnd
TBoARLRdaUAG1atfIfHlC93hHSkNyOsqPkoLBy5igOw+iMsHxMb7ZKnOc5Srcze2D7KGrE9fU0cx
nIT2t7brk8P0KFcLu+qWMLXpoxmbs8KwjAORr1YhXEOVnM8wycCqJ4hbrPgcaPgQZQeoNspA2rbO
j2iG1aLK3yW17EXgJkqchG8fUnJl4yXIAcyOGemPduy8oCCBSidH3miVXULkM0HcONt4zNCwxcHM
j9I9gaOGhupN3hMynlX7s8X8PGChpSHEcAagigBUKLusE4MS/s18s1MBGgUMUZqqp7lllocu9c7O
qgtYEAZd6Dd40lregSZ96yAC/azJz5ODR7tWqYOMh/QUeQwisPd+5paGIibGO0/jnWI3zhSG4Q08
Euyjq5OkekFZle1QCb5JUlj3tYjUE17k6+q7oUA0uDTUA375caNU/2rX1rwdE/5pnIP32cdJETsB
EBTIL0GYvnR9980e+a9QfYcO6xY69Qdf0tBBs05oO0BEJudIjCcTgAPiD+WqCY6WWJs0oh10Q3FC
aXqumshAsnjNYgvAkE0xhh4ml7jL0cTSXxXPxChWW2X7VyfQD0FKGBQn7aI8kBNY6QrLOueR5uot
bZ7bfKbzLsl8QU/W+5452k7mb/1roGsQaSx6uA1xXFekYzVRtpVOAXOFHh9B1bSLMQBsyqr+zBQ/
uA3zqul5pdJo6vc+Ti54COHnFKEiCJCyMSyAEhgitty3wuErrwxAjxSpZ2KqA5/sPamQJVlkgO4S
9XOYM7mxova7FjmFcR9+tj4jCSxcAH8wzqnUnbcRLwr1f3xZDTHbgRlv61r6F5F2e2Op5ybNE5S2
a3hJ5FExToQ++tZveiPs6Is5OIY7FDlqdEgRtLhU/haqz5cQ2A6uGfQMtCY9q8HXwevQVJe/87HK
D3xmTPpcc2mqU24o5H1JoMkIwP4lqMonry/vgnRdVVcWWic8elvPdsFEK+JZYP9QuPhVAFyJ5ZtN
UNnoTBT46pr7ye/EfPP56+uAG9Olk9t1Gjhd5VUGz1+s3ytT3ltthyBa8BSaiZFBIJiI+MBtajFj
R+3M05DV9VnOzpMsC4RkC0WETPp9q7GBE0/1g0eHGbqGBpRnvThUTY4tWhQh9lOu1RXpaZ1KqNu7
cTWsaBZHlOs0rX0x/TH4b+ER2m/9dOiG6jK3kuQACQ0D2qlAajHeO+HbzNFYhOOTrDt7IyY8E64i
q3gpGOZ2UQJah3yc9YM/JLWaj/iJ9pENSlUb+3V0C3TfGnJAHFUv8SAgZPGzUSqIQ5BCX1dNG95m
dMQ2vgBnlZf2s773MrzSvh+/005ifVZNtvXRt/K7eSvOwaUcfmI83fLfmEPIKnK6uiUjR+gsZ49w
zE3E277p5vVK65mVGrX2SPZv7ZTqYFpzbCYb5xMg0O1MCg916u/Kw3Tou9GfXCLZ4NtUMdmyXIoM
exIUaJ2XzMCcAYv03bAPByAt88zm1YS7IOfFHSN9Hoh02pHnhXEHLIcSGeCnieIwUDlwywEJkJRI
swyeuo7DrFimt3jmdJgss6IVOnNCeNHRbJfA+d/xnMCS5P2DKeX9CFAvMj1EbBu6ojz+dUco6qWF
axWJV76F54jgukSHg6oyeBSkR2RMiyAoKSYvi/eZDcwQROoRwBNxkK2h2zKEbWuH/CVIGAqi+ScR
AWAGvPQiOc0mcJM/FEcABk5h4xg0jM9P2voPjs5suVUl26JfRARJz6tQL8uW++aFsLePSfo2SeDr
a1AP98SNqlPe2xJkrmbOMf/BauppfnN5LNRQ7YyZ2GPlCo+BUb5fDBXu7ZE5VWXZ/tapaNpNN7W3
wdJcMzBN0is/UToSdEMG7VBxFQYD40iXf491LyBAKKjCb4t9a4D3aZhSgsYfH32YXIxrmLrm0LU2
WG4pE7L6fSIze1sjbR1FUJ9UeJuMwDp6c3qJ/eVeppgJSM1E8kM5QiawrrYVEYTMy9a9HEIasqrH
dCvX7DeXA6tS+Lum/eD6isAFNkdV+m7HUwHPkE/ETfBsO3BAeorzQpD6GWTDYaxjphBpdg189HCp
BFLsm5ApHYepRmBN77Ap6pMgYYrcXecR7AUCkADNuV8w42WTJBMiD0Jgb/BH252Bt8Seuj8in74k
TJUNiyQAaa1Ir8kqSUytvfQxBxAYzpnaoXhyguk3NXOINthJjQbJXh37l2TiiizwuLau8QxVB5vi
unXveJLRbLWHwhF70tvNbWww6nY1eiJaX3NbkKaB04RiIEBPuixTcOfeM6N4LPylR/5oYGpDCuh7
o9iRl2b1ZncqlUzW9vuUhCO6b391VrMu72LjY3Sce0zpQIss0HyzkRbRsjCZhDIAH1LTOk0qZ5rp
vVRaPMuFPsqgeOczjio82iua8JVhLhirmPlRC2ItGE+puaJArQmVZl6+ccv4/FkKf5BiuInvjUhL
ZK4ybi4sGsBnTAE0utYj8zE5lzkpRWPl7AP8lTvBPGupEhPHndUeW2+hitX4vStMcYjwx4M3fGZE
NZVWPF6N8uRrlR6aFC5JIOk58uGSG7YBD07KXdjjxont/Db2CyRmMj1ZcMoTivLjFACioJjuDrGY
3zIzxSwwoBSq6wFiPRbkLevzc2u7xg6727LVajx64qP3p+Q4WmvFrS4jOUTbrp/yI4T4jzHcDw2/
0Zj6sCOoO6Xq3EMnw7exK/7zysrYC6fxIwxoZ5NppjYHHJbIPvKOq5rZ4Uemnst6cY/NjNzQR+HJ
98JMriX8r0Eg1bDuL8ybCyEtsvPBiaAH1BS9jA+LBpKag1DmYDKZW6lf5O1ZLBpYe33qRmAlpm5V
mYFkROqb4Wq+OtnRVnzFDmQjRx4dNz2l40MtqFKIo28atRVzd1a9RSZxtoUqWfjs5FZP9zxqnglK
xbK5ean/RXoobNC9V57ZrYHvmTGVIsaAgtdoNp+MfbbSNj7yWKxjheXDqoKf2q5Pgdc8sXeGV5Hq
V2txPqTH05JQSasE5Mrscqeof6VefmrqNSZZzouCwbsDaPY3lViQHOtunbL2yr93mt82DlJ6I30O
Q7YujHremW5GPdFFYe1xaFvFPVAxENbzcmH3wvtOpVGMHyMxYjjLHtcvpufsYfb/TVXziG7kpICJ
rWtL4rB4rYk5UTK8MYyPQrilEJC4tAr/rmsRKJYDETQZRGY1vQnx1KFi8N5QZrQsumubox4ryHR1
5fjkJfVrioGkSvWTHZzQfdSbsO6fKPZ2Uqoe+mXzxLX1l+rBiIrBeo6HH8L8Imn+l8wvTCJQasul
jvrUuc/bixu69wGHmACfLA9stQjYYQdKIyBfmM+oyEoIvFwZMwX8b8wbz1nC/4PxGfRAzGalNNUP
jdB4R27XjgXBrWqsUz9lP4QxwfxJEfGV8XONrlQAOT75a7iQjqlActDVnGOGG8Om0NQ8kkGC0bVY
WCcvXPeQX4GdMpf2zx1BJQzs6UAD72Rj/11kzawzhvyLHA/s3z9QBU9dYbRQnTyOG1rOfVcD0XI5
8DFUWB6PWeaVN4ImoWebSI2G8EOWy1vqGkcJhyU1xbnvGbK3DIW2wmaPNoPEE6vZtE0DKH5duzM7
PAOZz7epii9+8Fc9Ox9oL6ish3vbH24I/zjLneJ+Jh4UItSPkJfZVg8jFOStRfYXwnYC+vQfs7UX
Xj4WbwqoSKhPaow/MPPcJp4xU86cyEwbSeCVoAz6sbu0c/AgvfTJcvhYOhKQ45I3QuZjBDGT0ivI
/8AgnrriSTrUnYkqvwakI8UoP7EjPXQJ7k8s5nguuigz9bI3FslFRz3tCi6aATsU11hUMZtkIcJ/
ip4BZ9XGbEgtg+IujwlkQYgmlGKONje50+1C6IfrJ+L4H5NVfPcl5PK5XHadh5EkGa2rAlzIB02m
7opBMkXJirp8LDjh2cqZ3ATWr0fNUfLzEg+EJ5gS5GfU4aqIWa/Sj1Fj7SwmeZHZhQAe8Wgz6cRF
3qv5tS/ki6gZgVfWGp5MWFfQcbcuAyZTph5WFt6EXYy7YVZ3Q12+Z153WNzVAL8YN8rxLdpATAHS
lbhQOZqm+BM58+vIoI69a8dR1fx19nDirLuk0qWRMDsAlfEtd4EeZy7VSJFwHfoVP974115rv953
A1TytFkzQXmXNlY7aAQa1UM9CwHPo78LnObLckFce3DXcMsdTBPJ/4r3XvzO5hdjdofTl3Dzv7AL
HxInP4lWPSiMjuSxi7e5Gh1mIzNGtJSNGncRbuMWzEQek9JSvhCk1T8U1gwXm9tuAaGIgf/GV8Lq
o0RZzPCQ2T0oZWqlq+z7et12Xry2+8r4OeDH2KQMVfjGpesxQHlOlGZ6WENWVfeE71h39PJsRUJ6
fwC4Az7Da8wtksRr+idGykCb36Ge77O0TbdxDuvEILb02EzGkWrQhPKjBvRTyaXrg3njF0EBwwwQ
lcz2ZRB7qILX1LW4eiBLID/217LF9iOQfffwMoN1tj61v0xXx22vZ17XLv1BHM1KuwD5rvtbwd83
EiVD90kgI7fTd18hjiosiRrpe1nmO0gnKiKzjnQ7Oz8nBU3wimryIIBtaki4s0kBPcw/YZziuLbM
f+SqlVHgzck+9r2XsjNBzimBLCz8mqXVEo499JuXERP2Hv956yyniolN4ObPAIzlCRvTFbUO2ARL
MvINWqaJpyAkIaLEEb/vK/fBL92FTm+9J7zhm4D1fCN9Prr1Z6Fd61pkmv0ckMra9gdmumwmGCEq
w9lTNoNWSVNSVPuaXm++ugyKo3JYrFOMjo3BThxwUhh5+ZhoNGG91CzIDetfI+tfbMhVFvAXMUde
p3rFWlnfICYEbU7+Qo7BE2CUXSHy7gXD5r5U+VeXEqEGGOSbnPHVPG/vx979K8hVNrz23azNV/yh
ZwT5cHURItyhJ6BCM5LXMKufncpYJUS8/46TzWwv7R+dJDfuuFebVobLVhK0jfAiiPnWU9tX+xAL
OSf7KjpK2FTYJJ5SVXTuzYl63kaOSsvAF4FvJvWRrqcZKtC8plkcDHkYXehLKJOgdzBdMrDhSzd+
1DVpd1wtCXFZezEw/yI5CIrpsFFNme3QwjFBQXBlA2ltlwWjdIqpxDQJ1Et/0sWhWwTheHFT+VZh
Dj113lwBnTAYSYStuPYCT2Uy/AiQ6ocl0EPkDstRmEv25jPjZl2Owyu+n4I1JKNUr5lZQ6kRY2qc
eDXmjn/H7NrPZpaMSVVtn2uT25wWicwmBDKu+VRUxBqgUP6tKt86l8NsnTEQiZ1Zyd/MyA6ON4XY
vZL/GkAy4O/Un5l69/aS+jgWLRSCFWvexEJUipAG7VB2KeGoFVgFZWAGVzbB5ZbQzHrbhObBs42C
aKmBsW3SQRYJbokVUGqt/6ghE0SqnxHFeC8D86GaCQoWh5kbcG7LU6acW8eCGVZC10Vm651lmZx8
I3tfoBjvsxx8cEcHDAYEj+NofXiwCI+shBJsCNcF9MUVFrW5d30Ivm4nHsruyYele4TwD/2x0YUF
nmuAJxkG/9isvIqEIiwg/0xiSa/KJrzO3RJezQ7CPOmRG8ymLLbQEhFga5yNwTyphvK+ALe5mXvy
D1fDBQ80uclF/9cFy82KLwkDK79rXltm1hG2Fa/qXscgf/T7vjg6zvxVC7DGHQQ35gRELk76xxrs
mWcHHkRckE6c+sOdb93nCQb5NLzFmdoynj/bdkJO4nBN8U2UyELRKm0mu6T/zP+RvvbBp3DXmt4P
YsKzTd9Nc/gD9JO6zhr23mJKDDbG3xx47TZDPqgnJIaJXnBQi2KMLAI2ZJNsLc9nnMs/pOH+hab4
NdIRUqIDSxYn32ee5bQQpIQ1+HlCjYdlqOPXQMVHOzROiceCI1iBlfDjYBKawymfm/eEmqeyaJPG
AsFTfwim4gKWr4JQkJHXHu8833iLlWdfCe/JHnuU6okiDFwGco9ejpKicX7bYpVCINTej17/0sXY
1jISYFmGcc8aVCUF8OBk/F0MaPFGnKQR4bQXhU+mLbJnhVVq9hgzq+xkMBzdZPx6aaivblADRan8
RxmG56QFj4eTT+yIDbk4PsW8MKzdkGByTzqUr7Ec0TUE9924cklGojPINEBQTu9ux9scV1VoveSU
Z5tMQANQ4QdqeiSOuMxy6MByvrQuG8K3tlpegcutlijWp40Inxq/f8oQhyk7vUeo+UAQOW5OO35M
BuvDXNvUZiHcL4vzCG84b1w8w7Xt3pPAuE7h8BoXzNRoSC3GUPGj5alXidlvV8G2JYBkNcS1Z238
xLo/IJasowAF2LEPvctQdF/pOO0d9qszCuok5fDLKDLJV+P1oYEwWgJvpvjZ9foPUh6OPgVEWccf
RWztugZmeQjGA1YvkW+wJRrEFGkDtQZUHkjAfuf4NPYKgd4udYetNSOssxEj+4I33S8E+UoEst/o
YbMP0oPfZb0AGHy0Qm1uPZMdf8tasGxOZaYfQMygdLEe3cR4ZS7lnSeiKwizjOwB2vXiADtxiRXO
a9TKXBBGn/4LNItO3+CBdijkCwe0tTmGcVRW4Z9DpOzQhL8I/7OrOeIZKwLARqxSmooz3pt/ZWFx
JMr+mHbd2T6rFAyi0XOYFE3J5ozUT1PpVy9fdMRw8cs0WI3bZ9uKP9Jq+EtQ1CAZuNTeSKIbS6e+
8UbI990Z4G5zNOYatVNifKb9i1LWbVgBzUCz4MfIPZMj5q7mzCFD/0bZUbrlz8BdtfMr+4Rvw9sZ
zAmBbnY3J7eI49b5ZZyLq+2HkhCN5H6o7TbiYKkUX89CDWf1CTxUSWuSdPFhdIoLcM2CfZTPc1hJ
gopNLPuhZ4cH1/GYj8XoCmtW4jhQCYnwaJ2R3h5VyV4ork5OEL53IvvL46/ZtOZthfUukq7558o/
q3DZJY3YOzO0d7Hff5kS3UxMFvX6XT2AItumZCvf6t+MBdTd2N23iWoPsTt/hGbWUvg5P6bFcLz2
auwbpHiNzVPYNu9VmTlghiDAs23hpWBrFTFAh2aTtj4SDCgGzMLoxksn3NoWU784tsF5FIQktyv0
oGYMwCWjd3NmkeuZEncdzMMfJR/CtFwte/zx4L9z/5ba7rEoIOr3ikGIrm0gCDxmiSAO2Y/fTSLa
j3avPHQj075cMHZ1wPgZUCS4ZBjLmAN/dRWfLTIXUEUFOY971kQOsHVVV3D+FR422eGkHqrhTgpB
hHMZu1sbDr+NWY3xdxaClkqmg5qZ2lq1SceKj3ZQzYwBWHwFyRopEzMopW2FlEtopJVV10rk713G
HzWm+i8YiQaBRrihCwdXOjAVDvCi5wvJvHmL9nEKk7elNDHed+1Nl3AIlgEFmqzqLeYN4PGqaw+l
k54rxv4j7UWU9qtXluAPMxj9J40OMGTH7wQE81SGBGE17yTE2EgwHpOZqh/w6LKLJP5yKA2F0qw9
Fskj9ocSsPzwC36y3Q5KfCWO/tEpcUvhPCBhgckwMHSxjeEHNf3D0CR3XmF/kxM77SYkQJGJym9K
Te+clcEerNFHMna/pWd/kCS3xfcNeHzoEJu7t3kMAW4BbatEtSG/AOfU8j7mDeBQpBeqCz6qlFF+
Jumrdf5GCh66wKZ7hX6xMi7otJjwnUkeei67Hlp4u5DeKD/5fHHcBoRh//9fzDyUpElxmIhJWXXP
NdrBtepMWGltGWWt/lEQi/NyNgMwkcGDNRK/HlCk3anAwp1tinukyCWfe3fSXdicjTa4lH5cHhJv
/sryEXmfGZyRaG6KNnB2zZpP1FXBJbP66eC+IpLGStx9+jkT42Zq9/qOAOf+LvcbdHENKCRt0cMJ
GQaYRY2d7J1/YTgebA+za0ym9KY1FH9DGb5PVYzVH4LxEHtXXw/DoSP2Yc7dVwcj+9GV4OVwvm3R
1iZ34EWpow163NR1mZ+1IT0kysO0jNlxuMaXaNxmazObj5TdXuIpe8rTLr2rE/kfwpHvurY/VOgx
49vgxEiuQ1y8THk17Bl7e9zO7d0UQpkoeUA2HmcqFxGpSv5hxE1a1KSIGuOPrlA4+s38jgsNA4gb
1zs4iJEQMBQ4t1lbpbiyikJiskXdZY4uXbUDzBjZZLNrh/G2xMVTJxZm9QUGsTYMjahXyBp0C1Ib
u0mzs1G2edWSEAs+8pdl/tDxQwtEZNuKTC4arvkOVWWkjXQB2BDvxOoQHnzk9hrxCfor7UfKzJ5I
w1WbT68eyzXTR/Cx86s7rvXtWPOHSBlqB4PYVtZMp7mSoJn9sZoC6FUrDgIkSkzBssLcwEXYKChR
dE8gGyd3INyYNL6wHbZGnumLPRfFxlf5DtHdfxngT6vz85NXfUrca/euqO9Vld1bnXYPZDKsf4Ua
stBfUgucxWQEN6YWj23id8zbGv7Pl3sXMsvGVlx/WkjE5xA+6UDy7AargAEgCoy6eQwUYVCg958W
sE7K02fekZpAkBBEPzv94Rom2aEbjTe7t9/ShVgnIwGRI8ddEyzVGmeYAB8i7oO+ANqN7G640og7
HINLBZ17J1ECFk+otr2o3AeVsTI4BT08g5kOKxUITnZzL2PaczcCXaym19qxhz33xvt8cf3y1++N
Gbs/kWuhCVgMrnCKPy/deqqUKOjoKxOPABgVEzrgtpKXw3nyvGtXN3dNhfmRo5v+AEz21p3I7hF1
h22Qn1baAc429uyItuJNPjo8ZB4WAmm2M4NCos5qhpINhyPiCAbcvLFo8YHG+zMZtMVTRjgMl+mX
qcRmHEd2eSkrt07F16XWt3Ief2zXe/My9eUypWdprsgZ2C3EcCmH+epEGi1M7ebBV2CIE9CpjUEC
S1nJH99pj4gjfXjS5H63Y/Bh58BdlupZOO2E5yJ4bqsCl6YmF7PN+Z0q+dWEWKzLwnnSsjgbY/1b
wUjpwpqUYfdsGKm3VSRkqhkJWpYwcycmSmtNKrzBSKNmwBZWnNO4VPlasp8xcVfVoLl2UA1Z9tS/
Bs3FoPvTnHCDZEGVnUetmm1bxheDDOKTx1Z/Ix3nluHu5GLyX3IfgRDAjJW0tpkqZv9myBapql2y
FDCSMJhB8LUGUFvhNwxGPLFNXq6mc4I6uGh8cvxa4XoHy/d4qnxCwWzkx0Vq3FtNzDQRlRM8IOKj
JVT/JQmexyymqCyGXw+q2cbN4DuVyK6xuriHci5felsekrZ9Za057sY1i30QyxZzUray7nCrTlm5
dxrv09BLyhb8T+jmz7ecZa+fAWD6hOQsJVTB4ChGtMCjINLNJ31sWA7c3WyvsodU6+UQh9NV20T8
tXC8CgnZfaaKyAekLoVv3SGHJ5oOwSPhZd9eGXw3MkYfHWevFu9GybPMfJbCewApHNnevWnrPgoa
C1UFh08ccinSNOappYltwV0W/+eAR/YzEP6h4hvsjQeN7CC0M8K14/meaSDeTTTHu2rF2MIPwueY
s0Fipx/Ogb+v2RwvZTwcDbd58ny/3q1rK8IlnGd/xDBpLM6Pw5u+n5vyXnVolsRifs1rFueI8MNF
IEnf+1Wx7R/nGlqDWFvIyTmnSnwHTKKuNSpJbScTq0LICvBXTfQvoUoByMwmfJm2uCKMSzegHSFz
z2SJyVW5nAUqIjG7jnx2PEFsfYhmeA1ExySc9Tfhpe8Ynu6bkcyFxJOos/s1U6EZhqjL13ipLHgo
xRjyPffNQRB15loM5IL1Beir4lDZqLUXh4ETc3VMIZthCDA2Cpxm9iy8SAf+1qX0QkLN9tpFHO+E
FWQDe7JuRrL8i/PA3vZV3B7ydN45vf4hGYtMsJKRg+xriAYAghINNVNqUx8mUtBSw6SKMaNJt/I+
T2WL8EGEkZtYT+IxazlHkI7/VLHaqWG8kz7ictQYiG7k3RjQhVQ6oWBXwyGSkndoXqZvpw4+NODD
nTYeaXfhjdc6YNs5VFtlObueOB8+VZzdfpJdNJubXTbCQxLrML7Pq3vmgR+zHoFz2cO1CXBzLRTF
0TCsjtzuPKOIxIgFNAtP7TMUvCUGiKAEQOps9pk4IIqL4iD5z8vruyno5g3Aq3hPs8F69rGpipsT
QLnqPBu2Rw/iZGoRA9Bn+dlJhhDoW21eFlJf9rq2uqic4nkHqM3ApipPccYLF6YhISllsXNVOz80
EN2yY5z4RtTCUYkaa1H3aO2vbms2JxMQ9DWQkHhqZf23tLN3TmDdo6AV3nZp/SPbdAjspnmATski
Ems3rpQPu3GDS4DGJxJmHG4zUMZkKExbzcwL7Y9NaYC1c8CTgW2vOlJ3p4dBWaiLs/fRzHqywiY+
Nya0cfrh6byOFu4ZpmZPAybrcmJ4TXbyiDgIK77Npo8+PQhOwh0+R7La2PX25zL0vweYbfTiYKW8
6q/FJIHn2olKx+nQWjjXWA1/XtVmF/KSDpVnnmrMJUxeHecgum7bE4w0zrm+tiAu4NeMt9FYXEBl
BrjBEROJUOqh8oBpOmt/zG1ibLHNki4Riu2wcmoM0e46PgF0sveZCV5x0bw5ubW4m7oPTqPL/HdA
wr9lGLiGyPBdLiaCxUGPvCkliguEAtUI4D5tSYAavYHpRnJ2ZucuY1fXxQCkKoZuO1m0MCHXf7h6
OsXClSc/c/8bZYNCGXFVYSAJ1nKRF5pb7pPShCy22G81XNXd6HGrLEnPG7x4K9hebzHIP8dO9ecx
SkZMWb409qejqb6m1rT3icNqv2x7wqMFleFM0pwT+mVUiuI3mdt9J1ZPxdCHe7GgoFp8v9w5reMf
0Jjxuy4shsyYNzsPgwwjW0xgi2f123ye9mai35Qj+dtZRX6qCz/F5NKjBBjcmzcSkTxm4T8DV/iO
MKaJOiJzUcMWP02Ho83wawZNsdjLoQZ/qZHJOYFjHnpUHLFnqV3SZiuiKhifpWzOf+VYcYfzb/k1
UiMkWj+tQ1Jg+2L5KtyYDg0kvf1Xruc/ZO8M4Ap8VgY97r230qHNoOHBS4uC4D33M1HF7yIx31eV
+GpryJs5QcSFya2bjpt8QKvTQPwTWjyYDtjAGqrfkC/gPq39nKTuzj0z4BKH1qQKix35HdjtD3Cs
ZKc7VOmLd1Yg56cEXwoCL3eHZhz4s7u6uWzvqypIGPCqSz211dl15qMwoMkxvh5h6gIbHkq736kA
wcvgvhHbUO+8ujVgdlN9LFl+QFTQIBKOH8LUOE8y9nbkK30EGTuY3EDC3KD+eB9c8tUM18C3v/C2
9f5dOKCIFgvCRC8tf2HsEFm6oEfJ+d4004/EbJBY3eUJIITcty6Nkb+gev0Y0wQBWZfg468ZENZ0
K5HBKalSs9n2xjXTWIb5tGm8IVh4djsepM2CxvXt+8niz9Rp82GOXO0TqU/rBzVw2NB8v7rTeKkS
wB78j/KNZwoSNVwBE0gKrAmufumUBe2jp9jGMR0FEx4O0afdNok3FHiYNRV+6zqwdITFA9632ajD
NIT/6rD9JZCaLbK9ZnCnhE278VMVeyEtfvxS+VUJt+uyDCFJJol6akXxhrKAealwT1DfhnOGosTP
hXEh9fe5cspo5uZSohzpkYML3IGV93n2iNBksuLAL/S9axyehKJpJfNy2yf1pQ2oF+MKGb2RV18A
lX77DMVrOZBqECi0VHOyPC+Tg202LgOIBqTKJ9V5wfe00flXAry3KrgF8y57DZ3y4rcIcWaF0ncJ
WMeiqaDwmgbMgyYkDpqS7dKVV5PWh2y+idjbC8A/yQYEeXyIuqUrmRkHPQHLrT5ooznUGZ5hG/hT
NBHF2frtr1VhapiwNnGS5YfZd80jqG8yHmUM79DgeU3npTqTqE55Dk80YqJVXBa27wPaxQBO6j7R
1zEoNLvP5uiIyT3SXj1bxXiMVbWuvJhM6OTP87D09hZfaKm8t8okX3ueOpQcscHerbDyHeJsXMpS
7JXOACbyhDvGfPMw4eQGI/vJe6NwxVbmvvlh49DOMn8c2fVL1CorvMyPWtE699DS2f3N9jFJu4hh
t7UvqyU7JKbF74ipkDAF5q6hAC1saaCWxIfJ4tE9q5gnp7LMu8I/c4Jg7m3OCbOk52To8FvmmDHU
1D74Iue8Ku/4zPZdi0rATDPmgCOxkT5iewM0lFg3dck8flXkHZkxTPRkFRxZ+auNShqV2UGPGn8w
oNXNQpgpMmfzQQ2ej0o6fOXNTZ+dwYO1qRb8Z5iRCDBrEESLl5LtXBSH8qeHob0pX6GEukSPh1sN
nR4Rj38dQ/cHHiMwz63vT7fSKX5QR20K0f4lpUTZ4U3PognPuod/g2aSMhzKA7jBKppyDtvSxlId
p1iS0hR1NGowPQBfCFxIXVgYUarro5X6DDpRoyOuZy+WYQGwLC9yvPltiNM/t3Le4NDc2VkdsPte
GlhZ5NsAn5NOMl6MAdycxEY8D9+MM/RD3yziWFHQm/wCN0nRCQVAoY1OAkgx9nbwQ/NoB4+elTGN
ys2/icCWbjGWyIg7zoVMf7R92BzNoXtkXhAggEyvHjkJx9QOtwDA6MrM+W6I61Mdm+BHO/bmfbDA
iZ7EAb8iLQD3xkaURXjPdRlujZK4JpCYD37GSVgz8I8mcsFM+ZX04z73pu5kyGWbSQImutImPFYs
D0GHorPv6XZIZYV6F3+2qFhAZnARqNJj+T1xcnLODZisIoep9TEhfXNr9SvMzP2pHPQvkB/2PqqE
cw8GTcZudyZbD1yKdZin/GEdoZZu7x7yuXMuyLb0rJtsBSJ7F9YwPjf2xtGoG5ImSZ6xGCMbMkX+
SfoJYydxDbOM4SHCSsexGOvq5taEwRvBkhT08jQt+pkh3hrd0Z9z48037Ne2KDEB/KUWUSJr418V
7alcrdu19xDX/nlCDG/01o2v+nvOB+bxwFTaEXpNGxaI/NsQ1IejDlWY/cwJVOoKOQM1B71e2GNQ
FDrYG82EjLr1swu6H/5LxRJSyPE7ZGg3GLwCKT8gXCxj6/Wg5cepALsyadAhU7lrHYbuaCqzEyh9
fJTDQEVvoAvNnfnXy7/aoXme8PQ/gQayGcdDiiihkEPuRhrZzkBPtYMp1TQ/3K64FR2tYEX1vjcN
gm6XuARiS6z7ppaWscPVle4EZpOlRKTNAj8iNwGmkzXFKOWQo3TTSybZuC/uYX35hind+jk8FSxC
CAmOS5gc5sHZ5+N8Tqj3eY9nuNrYXtlQCUBAul9u+Uyn2WvGJjikgf2VPQe/oS6FSl6XkqoiNGec
5pIzrwpGVgrmurYySZjfPWt7QjbMizHYckJ03huROfPE+w0Vpen0X00CvY6RS5WLPfjm9XSoFvmk
HL6ZonTew5CKEGbNL7ZP0BEZLpzMtTtYJN7EDgnHpoFAOukZsFJ0800diZtlhQvr7uKWal9SmphU
PdT+8qmEduqaPP5C62fK2GrTlpgjQcwKgskB3FQsgQFjyflfH6cQ8gmUWKzVFr/kLwkRnihfu49A
wOMVy70F/2Yq8teUXliO4EdwuS58rIhpAZngsT4M0nnxJ/6YESf95Ax7FWOoacoDF7EBY48sUIg2
R6lZ/7u25sFMf/2xfs0c76+bjP+ydaw+UQBfapNk16nN+rt6KbsNKaSolOoAdS5Z1n0+X0NFH8uJ
huYHaENbGaSDkpqn3TcMFKcuQcKmTL6GwP71Y6KBeg9HPtPqxGeIIhT8Kum+JZ8V6Na0BSQd1gee
7XXHYRP2NvbNLRODt7OKEIFWmO7rTvSPdkM2aWNlO9/l2O0MgmqM/mERkh5yYQOraPY3yG8ZYS47
12p3iJWYGOukPpp0fi49+8b1Lo7zbfnN59QE6FkNhjf5eGhD+V5mSJtsM9+x/n4bxxJRM3XiFCLq
Jqgiab+yROwqab9lfAtkDdDgMY6MaP14w9u3jMUhQwgc/CX1nU5oy7Vy8UAI+YJtdyfU6FBKj+3B
t9HKTTOiI7MR27x97JV5VoYZ78eVeGsbcngIkXzKWHDiIRvSzARPhEnIXhGwMxg+MgxTXhfiuDej
T/b7TPZbJHoVHITNYBF8b3bOi44Xj0H9wPFa2BVvTk5ai/IJhgMnld6CLkUiQAUyMg2JMHCFCCNc
gqHbILjVvW0xyMKv4dO1+01Lz+h2NXAqM6od/9vG2vYf8sU9XzFBOhnP/pxP3wHpEQcrheZm2+3B
IYxyz2cNq4X9z0G3uXO2Sv00CQObVd3Pm1phrY3H+Y4cZOYbeIToED1YRyn6cR87/481p0/O3DKe
Jk2AipVTJsSL0LNWzNjxhvnDWlcjav1vkghAPK5RkWExa0uDSpRMQlRawSpVHF7TxPlyoSMDDDiX
GvL4DDH+f+ydyZacypqlXyXXHRd3AQYGDO4kwvtw9yD6kCYsRSP6vueN6jnqxepDpzKvjqc8YmWM
axJH0pHAwTHD7P/3/rbRWDRbSJxoeMmCsvum0g6nP0+zwki2Y+8hHtAwnbTsX1gmoOWHJI2HJvTu
Cp1Vear4zrbge6kNOKvMM6vRy7pdLFFXeAbMenX+RdIbi7kjAKhgeBgqm+S5gv0q7t8bdW4I8SWC
K6YeVSRBuyvCYQlFnvtQsEwioa/c1Sz6LBmuq5Hl8TFRrcdMCfMrMGPZ5a5pWdDGMdEnagSaNQun
C/qzuJuNl9JSXqVXcrzcfITrhUw9QlWGWSrVpH3URrpTrX9dB2OM6re8B0TCnCa5TMfOKLwTgrfO
x/GmRJiwiKUIecQbfJF5UKF+vKp0ZMlVDhDOzOm5KKb1syA7bGkX+Oun7El2+rYKA0ocdtOtwy5y
fY+WWp/ihjRMcWQjC4sHLRiSUoTKKM6fCxs+beMoxB0VQ4a8BekN73jkUNE2HemTZflP3WKpOgqb
29/ZB3VKePqxycNX0C+qYnBb41UN2NhZvbGm40rvyGt2Sc6SrCOcJC1zoCb0yiljml10rRQUBI1p
b3jDXdzQVQHxv28MI1nmmluQXcEjx6yqmuqjYqvhaqjRqA39g+PPwNPgOAxyPwkzW9EKQosW3dlj
gMASD8tSlsgbwtyg2t7yMqOmHl+yh4hChGpKRWGOkMvs4kHVUJLgLVEvC1v88KEYcHsinGWEGi+G
HiUc9AFeRWnlMDdDVJljaDO8ZUtvItZqJCTGHxHkh1MRE+CHh7ilyTZ5/ZoQrv5C82kSGgOBRsL0
8A1lxsbErbKeCBbqerYFVq6FoJCzflcJ48ZWkH21niA+p6zuzMowF5RUh0URVij1+q5Y1c3c2rdI
ZHKkR403pmevGOF1I2vzqkQmGeqIdAwPCpxI0vpmEvkymvwIK1UDAXyAgEmJhRqblb3U9WTAWyps
QhUj+ybIe3AUg+LW1fDc2ZjwNAVcW8tMiYJAJ1s01fbkryHP9xBrBBNlbdAuVNyApduyJ0TU6Ih4
MMM6WxMfhvQWue43z8qRNVR5jbDJl5vAciQ9pglfRF1uNdBF6cJqg5+938VYexBxZgawqrHQ9kUY
iYexSwCoYZCnqCW2UzN2+zHMzEsvhAeSTPVR5IN9UxbiNujH9lEDbazL0ngSQu6kT7qHEjk/lAjH
B2s52JSVrV4Ad0YE10eENecd/l4t/RmqPRhfjLHt2NL7w1RzMRnA98N6CMmZoHY4WFayQIGhP5ij
9tiXiTZcZpJcMhgF5l0EcWBLmZlKZbNxRDcsfYXStvRIP4j8ijWnHyxNSym+BR7f2CT8A70HY2N0
nVv1wM0NtOYKpBDEsciclcrbZ6XTkKZcly85y24Wt4TSqtcGVIibQUroHH1NIhDLcZoNxq8sYLZZ
CA74SrSctZKlUIJmygjIR+djapTkLgDsZG7W60zoaZZddZO40sdYbqLGsy+12HALO7dvVcOrj2Fk
LPVM12ishtTYRVbvigCpMLxxaycSIMLIrW4ytBA4PMtrBLCvWsIimfUh+3BbL69D3j+XSKi6BeA1
bFJiWlJD9bcY8ZxFg4Bga3bWS6tYvhsAFFyoZaauahSJe2BAy9APNApE/JiVvWRIXlmYoC7ZxzvH
+NdlJQ4N+hoP7hLeoH6QnbCXTtpbYE6xCg7UA+7immgLb5hFxaDGjPFO6v0romx0pmX46FWtcizC
HIzkBIjG9Oxj72CEk3qaH3WVt+iY39oSjlHTsdQIww2mC5xFebMhMsU4ihkMRNLEkyoaAm+81jgq
OnFgRVM8aZV51+Qsm4RS305+AG1Pp75ph1qyTtA+Pem1uBnGZq+UUbUZEiV1pwpgu50d9WAQNEj5
pooew8EU2dZaAteOTe+dysN7Q4rHw2CosFBQyi4Hiec+8crpFu3eLeu18cEAnAS+KdD8nbAd8yqd
VGYHFZlEQ4t4Z8LGpSpEAceo7eo6tSYauGYYvvhVdR1k/kKgwXiKfFwq8RhNj2bI8PGCOroLPaBB
VEyca1K+CAs3qqMt0/7KsglyRIJffVedZtM5U/s+msQ/mhaw8yw5NmnX3SOTNS+lovRkrSZAowbn
2ut76wYwv6KMRK/Mv2kFOjx4xNe5k94HddzdMeF3d7XAnAZva9uDjbHzeERW+Z8/NGJPV8TGx3HX
g/wK4msfRc4GV9pAJwlQkd75B5NPvQ1Uxt2vwWca4UpkhnGFKlgcFQd28F9jpbbKbcYcgKlRwvEZ
I8s69CqttDQcXd3PSbMLprWBkdOfk6Ox3XUJOuhlgb0OwN3sI8jMYq8AqEsGWD68LFMHBtvJL6kh
X0V5TWiXKCgt2BfNQPfFUe1vk8KeNBIDL8OIdbJFPOBtW5F8nd91nQLTUk7bJEoRibbZtW8jqE0R
ytqhoRNX2LtRDZYvnT3t1vRKGs1aR1qpsaG4sExZos+kP5yikFcmKn6GvfUmGgZGFtwjoD8m1Loh
/S5EZt8oSKxhjvASI9EXbXuUAh0PWbd1PX8GymguxNRLrqy5iLI56HyaC1AxdFTfAN2uWC89Skie
TKgrwsdG1YAIDFQAcRmoB/oFzLXJZsrgR5gGqnV0NMGKPjN7A5y4SSTvaZoygcThrOv6EZi3Ojvx
q7BTHlobM/sjNo5VxyZPVZony2fRD9TWKY5ENeKMzEhGLrOfvRf6T1lGYTMXSx6NdOPVAXLoZq4v
Vl74YBAktJTodnVLr694qYKt89MN9VTGCVgRu+3p3Lbj+te/sH3cnLPJLtv9+n1igPzNzXgDaW3e
QBhVfiE0cqYpipk7nA+opixANwEl9SkmuZvuNJqgGPRi3eRMozYFTkPy3jC1YfHv//HrV3/9+KVv
T7zvEjLEdkqhqxl53m7hZ6rUH8x6ZIlKCsru16/IPWTqKDqeTVy2u7akjKOgkiDHdf4lkxHVw+9Y
/sNjlfpAJunw9CZZUSSRrlk5F9uua3+S12SwJQxske1YSWQ7nebJmkjSdT9Y7WaCeFeY9E7Cqvw+
KNj7Y1ZWIzstBCebVrR3iWSVOFAi5GbEl15cXOV+2qJ6L9eVQtxNEmOSoLVLPgctMGz7ZYuFB/6l
t0IPtRYzQCHe+n53FxsAeuZ/R3V6nc7QxaiYvml6D/6WDtNAsGvoq+yfguQR0hcdBgTOVmJkq7KD
I6+PJDanBOThY0NLmhcbq3ao0eYRVbH0LWv9u06z3w2UDbGHmGrK6WD5UR5C7ooPNJC0bU2WQyXb
m6SuqAzyIGdsdCl/AWTBxqm0+LbYqf7IkmGHlxsb/J3HCxE5b3NlqCTvNVPzMx2mQ19dlnSyYZ9o
8aKZyJIfivGCZw3NiNe4sU2/QWkmRFPT46izygsmY6W3LFnz+FYfDRYk0kAf9JwhN+7VgRZuKVl8
sb2zUvP7L8+OhPRIrA272XUcFGwhp+Bao5q47mMdTHJ7RKnaDi0ZmHpjrtRwWlX6E+Xf/gKI9MHO
NXR36mMgmneM99c9SfLYIxAIBtp3sLJMTXR3TatzoWzeaXI2cvr5LkqsVxiZWyvAHUAWEbIxXLv0
XS8mNPcC6GBu7sVzBdeiq8clcpb2AqWvAVO7+1Yqwy3tzWczqHD2RhnVa2wXrND9A+HfPZk1YU6V
kaMGKdEPIfIjO9rqrWtq0LFsZOQXKcoXjBrsBHdE7dzSN79h+0y1Kja/GxIfjk9cTLuyZjaOqVZw
qKYn7vrBSiFqwWcMnUv1NueFi7KmLepnyyjW7EVYNyhApzNwuwqo1tChAJDT7/YTN4anrSGcTke2
EF5UXD2TPw41O8Lf10MxsIXSXWJ02mOAw/4Vkacl5DuyA1fp2NuHJC3TH79E3WVq83Iif3Z8REDj
GkRbd2GM6FuEtaxp7WQJP7qGLhhMZyY4Fe1Sj5q3N3vXKLt78KrQC7ziZZCiWSeSQmUWXRFFj+zR
qcikC5Vrz9urie8tMHWk2OG7liYrMklVobPXsZNBNMX7QC2dn31RULmJHsqemntYAW3O6YfB8n5z
mLHyHjpszdIxz5Fx6r66x6042HTToXhYdrf2VDw3yuTseGPTJNFrmvtvHd3ba3b1L+OUd2uk/wRK
GjjqmXXYYeqUDYrymJmocGVGmEmt9AAJm+oWizo0/XFo2VAJfD9RSy0qLNhyaTaLFVMcTIU0PPwG
dIqp1pdlvgMlSF5wLttLvyWuCUcdxOYWc4JdMQ/fAeeDAVPmNJGrZOvZN52lPUYhBuqAKsCFTfX3
kpcVym1j2FRd2y36HN1+MLl2l2zGscIH7AUrVJvKIo6AytBPuLby8AF6Fe6ut2lC6RWQAHgB6+vR
z1/LxH4yu2HYoHWpF0ZiG6t6fmEpfrKHitirzkGV8UOR8Pk80HoXATm1fAJanJb97mkOHIVmVbZK
cYkkkDqaCVMfv07YO2vHh6RuOSH15nlBBQqLqkE2+1mvOdJLYts/yPC+ppl/I/v2rdqCVmElHV83
Y4lekdhk3DY0pMwfLNKYzr1ya8bjs8GEak/tYhpDPg5oOjUevzXjKijVaQmB0MF7wlMuBd0JTQE4
UarfioojyroS69K8KnQCcPvBfC1q+9DNGCYTL0wmSUox/O9jF1M5aPrdIFCkVOn3srQX4zgjIEa5
6Xrt0evS63kKVCY8pLl+O9CdtCIVS+8v2XrxnIpih4valT2i1ZqlTz8pP5T4yjHlverYT1pdILWz
KfqwCtPG70GS4Tct2rs2RVYc40igIj3BYLaIOBeNfRAhmyDZvMeNPDRY7eEWTWgDqqhxtZzmd5Z1
e192B9niYkjN1wYfW11pxwwdqprmHW8TZ1VEcm2VMcB34d/if1lPbfgwpxWorQDBs01hzPThnnvu
mmmxYVTsy7p+7mfWTKTuh8ynvWm8Ekg8zJq0zKRbySpUvyxUhPNYPwgoZLtqQRMZx/pO2Mq76Fmw
t/qjN31T/WzrNRmofHUZNz0E2AaiQSIxlNCnuWBT5Cr3PVF4jF2eGKQv+DyQg+ddsa4L61U3nfsp
5AGMbTB5Nf6A2rmOgnJH//1Nism/nHw4AErX3DiBSudi5ipmk/YWGfR3bLohTCdC2xlqGm9HpAlh
ECzUKM63VWRXLIIsXJ+28NG4yfRYR8qwzqlLLfU+oUgj9HI3IH3664c//5bg9lv6GHcY+Odif9Ys
BoVVo9pi6CtttD5NBhn31wJpmBdSyICYq3/90sRzNtDXXsUoM6xg6BZ+1ABehA1DP2nOzDTmH6GH
2bwTOJ98gbSwLK96mkSMa2wJhsbHytSW7QOC1d2vH4mOHKXhu6Ktx9IwDj0WLTUAudH2djglUT0Z
aKYAcV7yi3L364eqoxOLa6dDaGRep4Vy7HGUMJSiZRXnz1XdiYvZSlGWYg26eufo8rWYBn3TqBV8
wMo0FlVHCRzm8kLNBVpFHbBMo9w0c5/L94L7VjPYbadsBYPy2VbRDLK4A4JsitcJoyyrzGeRNneO
YFVA2oRyS2dmDmqjtOaNbbAMOrLahyia9XB4inQcW89KwnRa+4h74ejr1gomwRNWeGqLzEbWkFzX
lK6oQQa7qJlYy8j+tgDBxWIWHGyxt/vJQkROL9AWD3ob5jeqjTU6490e4cV3lIkat/E4TVQHo6EP
Li0r3MrE+YYAXdGjYO9lMS4dJjAfkc4KtQxiXHgbrO4mw6kWvHn4N5DPVT3dSkfsh4lytcGeman2
aujtg1k7997swqqBX4x9xOrBbq8iT3mvfZ2wgDcNZTF4ftLVO+z5l2R7PWQOnOac2KagMQ6yH181
oT1S0H0zWR1ZbY80pTTWGJbXirKpQhLelaq9mzLB1k1Em0EnWTA0gA5Dxb00eNbxnQF7o8gZDJWz
UobmeWRzxVfNTMhLaGnMsX8Vod9YwZxlpeMK4VpafDlp45ebIMgenIB+YVoPtP+qNVxl+lMDD6Wn
UJpjZl10HlczCnVf5PII1R+RSIsZNtOTn7WWPVk5Oy5eKXC+ndrnAWNyIfNlGFiKy7aPD+Ca7uV4
a1p8IyqrgdYGTqzVJQ26R2MqawwYBhRDVXAoFvRWpgxs+ftXmSA2GowI/bRV7wvbtBddl2+VKAh3
WBwyauksBZVuY7YmhZy+R4oMQQp6Mf3sRTtUd32zj5wwfaiGYV1q4hFiK7Z2uoLhgeAqermcwIj9
l3ZkOwjMqgXIiCxVC9NFhyGGVzuCsT5bmv703aLshKQd8ZCGLicvbPqB2NaoQ12KElVMU3UXRZgI
1ArdXZ4YLDHp3kx+JY9xp4DvY7VuAvUfcSuh7bEpKdGhRX2mLpWK9tsVnvBZVIF2RqP0VSr4MMoQ
MHWu+vsiMo5m/UZc5+0kVCTtSfOjrdg/KCUjvVOdpSbMW98QD2bE6ajixVaJx7gxCCO27hrcJOsm
wzTYNG/0oO8lUqqFrvOR/EqhPyReRsOnNCGP3sTiB+G1b8c0YIjjvTAgMJc/SkpHF7jCvw8p+zIv
uQHau5ZTtohN/mLRAmTpzeRxAo2IZV+necmTaLJSI18Xx7zm98duNKBZY8VJBkKAyzxfk5V612G7
302Kki2sgoTMticQtTZWnueM96OSaCtb8Q752N/hDL+NUlCCZfXWKETFaR0LgqnjM7cwF8EbYbdo
n4FnIGZw9HfSmykjKvQxNZ1vjO5WvdaIkcyE3++UPr/3wuBp6K1oGZmdS9mg2phg1mqzxP2pCGAG
A0EvlGeORnBdNTHrNL3kdVlk31FWfx9tujDC5CMUJRjAdl6sz6Uson60ha2zAImmscZCQn2z5kZP
bUEmRRqCjIu5P0ITOCdZ5lY081BEKOs8JadDN4ceZbxyDO1qISfcLSiujCtjJGG1C4klUMjNU61y
A4aCCmzRAJEwzY7bbGdLNaYdbLRUNZAhqASpDlCLJrbqldbjnxXJgYmXgIIwZcXae2IHVD0b2DQG
LEBEiSkqEuxODdP4Ziv1FpQn8uOOZret6iAMwfMuIpWcJAps10r62He1Q72OrWqMINxshhvQxGQO
6CE4oZCWW19a7/kIywKJ1ntTtVes2MvL/x+6hmmp4eEu3v/1j1eS04hruH33w/xvEWq8Fz5MXcur
//O/3//jrf2PY169/Z699usf/r/wNaH+UzqWJR0Ns5vAcvOf4WuabvxTs3SgQhZsR0uX/J8sr5rg
X/8wxD9V/gw1gtCkoUrd/K/wNWH9U1pSs/m/ulQtfv5Pwtf+Hu6n6Jph8QIjpvrviWt9F4Zkzg7+
rTJG/aYBwr7uiTo//nY73L8S3H7PDuQCfst1+/fRTyIDWd+rKpGPyk1ewDYQ9t4e2C82uAvHZFp9
fI75k/47O+7f5zjJjKuRTKq6YK6P1eLBkqOFZQ9SlZWFLx+f4NwtIjSveP1xi+i8/tc/tP8lmqIp
U73zboipyS+kF2rwv/Nu+bWj86D97ehdnZghpPhbW0c6bNvjIYQS8Ne4PZvdeO7eqH8/uGNOBinb
vKMNRfOWba/kP/DIZEs6gWLz8ef/e3Tff91+m7DB3z9/zxkUiCD+bVcH7To2e+h6urEhGNpZpUF3
g8Plk4s5dyZyCH8/k1048eDDr7yBkcGirdjEGnYnW3tx9MH1lbi9+PiKzjy09nz+377vmvUdO+XQ
IRYH02sB7tgn9P6yTTGC2IH6tcfWns/+21lIoxgm3OS0gKxiOnBl5h16sOZamrX++LULORnbCTGe
Q5Ok9k3UtkcVJnQC6bWXJN16EFs+PseZwWGfjHDTEVmWmdK6UX35XUnITIMW9vTxsbV5CP9haNsn
QxtMU9Faddvd1KW21MuQejvZJ95Wbx7t6YFV3yVE9yULvqVVh5fSujWwQH187nmC/eO5T0Z9mWu1
MckaRK1HgaZvtkp620cHSe6YKV4GOgYDLXIEGZgMrR7nhhT4lYlBpITmsGb76z8l4kP+zkwm8/IB
8UFER/qnQMT18cfUzt3/k+lDtSsvHRCw3aBz2grxUobfjaGjND5cVdlKQ8+cpjSGqllWLnZkGyJj
6bZkWC4+/gD6PJX86Ts6mWISB6EXZeD0Rk1nl6NDQlKJKBK4neTWEPilb3v72StuPH8FmwwVebGM
QN+QYI8QihwGtpD8VYLrAqx6H38oa/6S/vChrJNJKR0xh1NhC2+Crn8LzOzQD+ozsnggRxHV+4T0
4yqHKTnrLvxmAXEfJ2o/dK5ngiTS2bT6cFDV2r5uo+m1kPJaH5VD64TPqFUeSLL5roGOG7UBjSUb
PpAntqYcLPx9FwOh4KrXohKN3uNUBYmFegUoCMnNYDrw1LKlRKmAaGkXTNMRg8kdC4OdqnrrtrWu
FIz0ASTNC6FMx7prMcX3V00b7JjAr8KspGKVPzl+u6aisnG6ah2EyU0oHUgWCnRn0AyZXtLKIzOi
MkkJbvpypdPGMDumFqGinmwo3WnZbYKXgmQR5yJr8sexlJ9Ma9qZ58E6maU1qByl2cSlG03yBrAN
3X1MDhfwrmHDsBnHTKunB6ZXAjFG+rg+oemfDIYzY8E6nbiHybTMMfJcID6rCpR7Vqbrj5+oM7OB
dTJbR70eEu6hF67Rp88tjXSlSbd6UXz7+PDzYf70vJ7M1EaexrYsROmWJZK8hJbdaBVrAhqABQZX
H5/j3CWczNSIN9OosMzS1VS7RsiJHvuG6AvjOioJsf3kKzh3kpMZWwD2tkBJ1+7YJMdKKa5GlQhO
GXzxa5jH+28vTauqNRRGVukqMBwwO+S3nqbNZjp9+7WbdDKdKqQQKZHwa7dzyMlSzJlPTBzkOm7g
UX/tFCcT5mDSzy6lVrkNdhS24vRTqwaoFUWej09wZhjIk8kPxoRJkM9UubQv6cplarSClfbZV3Du
6Cfje7CHqLZBgbnGFMKQH7D+++8ff/B5nP5hFMiT8Zs6SEjp6lWuE3k/AajSQBkn1ws8l0LlW2+r
n+xKzl3CyWC2bCVpup4pKvE0uL8FaUAkFTx9fBHnDj6PjN8e0UgANzGcpnTjwXnFa2LOfdFPpglt
fgz/dIfmk/52cEBNY0TEV+M26qrpmkVqEVbbbb3ukAXQMHTvxUeQUM4dVK+JX752Rf9tTI+gEmxO
Sq77itjcCVptPS6+dvCTEe1DkZ/iyuZ1UWrDto0C67LvDPnJUJgf+T/dr5PhTGoDGxLs3C7mfsqN
U46tM74r4+gqU+WTqtA7Se3xmGa1ef216zkZ3bWU6K5jbhar0uOk1Xe9YZSfXM2Zt4R5MrCd3CKz
w2gqt3aMtzZDbV1ZbxUQjNwwPtnNnVvOmSfDm3KS7dORLVgJwSqLEa++AuhKN3lbe8uY54+qbKkf
YcHjlSpHYjRRudziukv2Dco6pmLaFQBVyieJT46ksEhbkrbEyqv3xUqbEv0Gsrr85Ok5d0dOZowG
rNcwKGrj9nm/KhSoO2K6DosMzm7zySnmC//DI2SeTBZem3oVzleefpZ9G4Qe1lwzRxFjPaoGKF3U
4D9kGDa7Lz0/5sn0MTXoqzKlbFxsSbS0VQqvDYXBrx38ZPqwdMPLkEfWbmJF6aKOa7AzZPp+cvT5
I/7pTp3ME+iQyilpx8Y17SBc5GYecc/IA2XbHq6+dgH63+e/NjJrw5Zx5UKdg2nsjRIpvJ588lWf
u4CT2cIrRdGEg127FvxQVC/Zc+rRCpq5Ix9//HOP68nkgA57TEMEVm7SVd3OrgznBda9ijQyiA+1
URe3H5/nzIUYJxNFTkJlLGRVueUk7hP6TE3VuJOV3Xzt8CdzBIHpRlVB53RFTH0HqGzmDCj26u7t
k+OfuU/GybAmY1e04OcrfIBDC+x5lNTKEaMS7iTAi2biW+fD3bFKoEUNaP9lo8eg/zrEHJqA14Tk
CjeIiT7BN5zkCupCekUhNcdKKGeVhu3R7aYsX8HKwPXppeQ51bwLFAJe+tqkDV6oRE8H5n3ZeelC
A2GCiRPwYtRW1jFTPZ09ZA1jd+jFKrbMauWnCBHCwuN9TNwQUeKquS9qNJVFRxw1jLH4ILTRWkIu
CFY4z50jjvWbMlejtS7AD3lwB3YdHf6HSijRllZQtujixl8WkHLwZlvoZpqSJJGP7/C5G3zypNeY
ncdxyEuX3vs+SxFQ2WEKls5azvuaj88xf1l/mA6Mk4ddBoVtdHFXuJVVR1sntY0r3Jrje8FO6qKA
NHpJr0V8MnTPXJA4eeIdI8FWnYyFaxviOBXDM+WYYzXmVxbf1cfXc2ZQiZOnHtxnTWIUb0aj8BxM
QgWxvtCnrqqGNd6XTmHMV/fb8o72plH7qixc4rzr9a94cV5qPnEZ+IC/dor56n47hd6SCg/lvXCJ
jjkGxmycsOHQ2ebDx8c/80UYJ6+YptFqu8ZO4MKfwxHuVP2lVdb4+kIvWMvBmjYfn+fMt2GcvGwA
sqW4w7TarYsSe59xJGDhMErvk4f33OH1v9+mISTAbiz70jUr0/seDErsRlYIVDQJsy8+sieTXCuI
NMK0Ll09VJ29LsQPa0Isp1h2OlOj+q+9c8TJM9UqLbadUZcuy7btmIW3uVcvB2N8AH/7xVOcPFOT
JaGeFJwiBUA8TNUtAdgHTA2HDKHul75ucfJYxWNPiAmdMzdKLuEWBug7qk9GxHyIP8xT4uRJsljj
jqYRSzecuquoid594bhf+9QnT5GOla2salW6nhWRqqhk65Gs7IsI39onH/7MJDu3KX8fzhXCG2/E
DeIqCUrmLFfcXlPhOuSkXBOkowWfLEvPrILFyWQuqI2WJlmrrkW8YO7byAandy/QdhgjqH1r+mIk
U+vju3ZmCtFP5vJqKBu9hSLsRtiGDpNjjZc+QWmbPIEj0dYi+tozpZ9M6KoAsYBYy2SV2gJxy4YX
T620fT/q1frjKzkzi+gnQ1whOkc34QW5fUHEm1Ifsgw+ASlsHx/+zJOrnwxthLGjXkBxcetRo0kV
B+lyMLXyk6/h3Ic/HdVRZPQ+ckV3au19UpqYgJs7EJef3JtzhWJ9vqrf3kRx4KilCCVlqghkb2lC
mkpWE+oMUGBZba/L5qBQyS5QpH98u/R5UPxhpOsnI10iaAYhZUu0cftMPvgktKkoA5NhpWf3lJkW
dXHIUOjYRBGk77p4ScSTakxXQm5ZwoAoelLLXTiRAud9MnOe227Tw//bTTCCIR/jKLVcG+GHHAZy
f35Ozr2BJ48wR2gve3ojRnuNvmgbd0cc2Ki9W/x6Nfl6tKDKFWmq9E5KmX1yl7Rzw+9kSumjKJ+k
THLXHqjFBPcE21/4PlycdJvJ/FL+EkN+QxcEO/sb1Ye1UNXLEmljke7w/H4yOOfB/qfv6mTCyYwm
LNit5q7sbgBDsK6f4EXSXpPZiqTMhd4+m5CNP34yxHy7/3A27WTKwTwkezW0U7eBg7msalpl5pBJ
+DaV8VxM4Pf00hy3Q1iAEejue8cuyQYuxuumIgEiL4GfaiZG6qS+TX0CWYoExk+tAraUKulLZTrd
D6lBYEORRZdxxJZ7iDu5IB39TZZNSR6OTqaUg9EIOklJ1geIssHEOogvrfjkjp6ZLbST6W5Ax2C2
XpW5igq7XMfX6tgYKT++g2ceGu1kppvSHG+2pqWuPgZz3KFgCVti8hBOhaug/2RVdu4s85//NmUM
OnQdduiJixLs6LTtuyw3sn+Uk/3Jg3DuHp3OeVadC4IZU9dPB1KclD1U1M/K8r/G9J8espMJL2yC
qQwmPj1oSTKUhkm7k+UEu1uJSXdI5kxdaOsAzRUb7MU4cQ+LROwjM612xqCgYi1Qm0W86W8migVX
Y13pKxscwDohUO2qi5oSM05rsNLIewk3UwyfLLbP3ZaTidNPJq+ZkyBcD8Ja7jQwiT6r4J079MkE
GE6obZPKj12YVhsja+6JD3/++JmcH+w/3e+TicwiIzElCj4m4NrGHAHUAEuCMBsCH4x9Fx3SIf72
tTOdTFZqP5Cz2FLvmtrqDcdUBJp1XA22PIQYIb2keA5IBPn4XGdumHoyVYmEqBuSN0P01omFCBKU
SAhZ+5NxLM689dWTWUJkqC0nbQhZy686s1zog4KZ8CZrtxI/jIk5zhp2fvjuWBqU42KLh30RJCAN
gh4S3KNtBCuTppCPadxDBp5rd4oaXk7BfUzspl08oTZnLX+BKPPO68rlDMTo+b3ZrP46hQbV42s3
6mRK6qnuR5qRJO4wqS84RUEbEZ37tWOfTETYFTXdC/PYlTAU+npAQd98MgWdWxepJ3MQngZfwvuL
mUFdQG6GRtSb55YRUVaTG0m59iRJYJ/MqOeepvnPf5tREedGUNLThHU9EEI/IvxzMD5phZx7lE5m
jSQN42A0ZeqacutTEyu35WcSrXMf+2TWyNMk03o5sCl34njpcPc3BaW5T76Cc0c/mTgo1mUp++bY
xf9LzkTo+qr/+rUH52SmyADpxGllpG4cJIQF6J2zJCqrXH589D/PeMI5mRsCM7fl0OnMeHb6QCWm
gnviP7ZiOEC43scyfi2i+pNz/fkmCedkoihyXRJv1kYuFtH7sCNQLAwown58IecOfjJ2vam3RT8N
mTtU/bjsZj4qSYJfO/bJ2I0NFXWfVsYuiIF6CY2TxE7H0zcfH/3PD7041dNOVKV8iaUBJ6cBAyt7
MaAQBDrop4+Pzwvkj6814cz37Lch6/lFHLcyC11VV9al1e+ZDEz52Otbs7S3akLCD17UYcv/wmTb
LIPmCevLEtf0JbzQxWioCydVbsaputTkXrRiXSE36us3Ed9zkISQXJEQbMmBZEOmomw3jWwviGvd
dv3TqLDzEGRN41/EiiBZygqg9U1DRsfkMs9DcF4Jc4ubvVOh4bUXtcUmjjo3fzJBOFawHPBuAWbI
duJ7J02SrI19mRq7qjnwd/SYKCO9WnQFqQ6apwEXvGaTvufFAVTrJdRuLUkgQbNS+OLsXF6WUUCc
MSeEyx0Yaz5CaTV34EvQoW7JBb0yqx8RpiLr1kotFAXFxViSSqkLoAiYkEi1myE+0YG/gzVmyUfA
to+CDRN6up05zqHzpOKDLKJiUWB/LbOV9I6R9y7Ncmlpj7z14MbuvAQmVajSkgf7WZU7OvQO3jMu
dX4XjhTw0y4hELi9osDxBKzvso0PsXarJeSg4oxpTXGhpbCgdPnEZ4Axh9i0vmwrUpU0XGWYszLz
W671m9zo10AT2VoEy8nXLurmoINypoaBNWDV1pD9VW05TPrsZtrMt1AbVJit/5ezM1tuW8kW7Bch
IoHE+EoCHCVS1Cy9IGTZxjwlZnz9XbhP3e5yOaJf6tTRsSWRTGTu3MNaxx7wDxbjxWJITuwS+bm+
SDHOFMOhUemPkP+3TVGtdys3s+9JX2zEwmxc+f/55P1xIMQj5WvPsdKHNo3wvoYW/Mt/dTqvT+//
G+xJ748TIQNlCFWKC8hgeq+kz2fe9lz61Vzy0sB9/yOo+NsO+8fRgO7BZvJ4Skmf23sJLqMmGl5g
8zWt2A99vROh/o+d5G974B9HRZM1dYZejxijj82ji/Mc6BRMw/++j/xln/qzbbvuJw8rJfdrmgSf
4oi8c98csq64/+/f/i+tu9L943hoKMtbFm2mDyXPQzzFW12NJx64uLcCnok1Zmqz2yh2kc38vRQP
evf633/0ekb8h5XwZ/t2PnX0PRFXPjS9aX+EXls/12aBc3YJm2dGJr2L28//6nf76+v84zRRXq7p
arLh/1mJOI+eZd2ErtxgXvoK0LZN7jLFJmXCAwQjp3TvuKh0CWDD4vyZ9TpIKs/9x4r52ytfP+v/
42RwoPXlCgbUg2Bs8J6BkfwCj0M8zZnp+FgZo6BHR/aPBfSXB+7Pxm9I4aa9zGn5IN3sZ9Gq19YF
BCKsLWyTf/yIv70e+X+/nryT4DJp1nnQwSRt6lVMIlITKu7Yigdj5I5r6Eb1j1TcGiP9p2XzxwbC
dP8culCYH3qBHtxsoUZNAbzuq/KY+siYDbPWMfdw3P33ZfqXx9v9cydxLNDmuCUesrH6AGbzVQjj
879/678923/sHDJWreaaff5QwyvxVpalPXy6dvePZbY+wv/hnfqzuXruAd6kpoEMSTfvo8JcD9Bj
l0dXqyEZuBifXjl3/wp3/hLt/NlOXKWt6kSl51RnDtVyKppjTIMv/6jne7BfoBa2efPPu9dfVtyf
HcSYQKo+98zkIYU3+AQOx/6201L81kq3mIIyLWucuexqTLYwoxe3OmTmiO2MjoJ6z+9iMCitSJcO
1bIbxgrF3ihhPLSdmfzjwib/9iv+ueG0M0SF2osfeiCKjIPu+igCwOtCYLoR+8z1ggv+2VZfpsn4
NqGZZR0jpwToRnYCJCyzVxz+kIFrbpQpt/scIwBf4abe2UWQoW+IqrdYmcEaX1QRJEPCwyJ77PGD
rxX2bvgpmHTs/3FS/GWxOn9sWnbhiNpKeT1U9oDZMbWOYe2/PweYW//yVDt/BMtA/pEH2236ELtF
c290TebDkZhBthoHW2rOzbRH92DY2UeG5XDnejjVM70QgT7m0R6r3qMSjrA3yOTkXncFdOVuahHy
wTeqReUdUx5inNuTKF7B8XhBpw3Rc5VCYNFKjAVlqxdgblIIXCnGi1jM7snUh+oyNy0uUQw5+65a
x6F1/buarewsdRdyUm0BHKzaH/FIzOYaU3lKR9vYK6XkeSYsYFBbW04YmORlsFhrxtK+t2k57GL6
M0+022kvZjsB4spAtuYW2stuYXrJyWuy9gumMaYI+r0GVcsfE486RwfxwWJ2lWF+saNjGLyOUQ/b
2QStnMlYO9vO3PvZkAHcNMqM9yhVP+ZB5I+VMIt7xzPSmjmIIboJhJ2MhIdvUWQUUDVt+cocMXcg
HVM9doplN2n0ZLRxDjBdTahTGcqmNXO8jaWG35SCJqRXieASKl0l5c2KI24NADS3Vmz2vmhHB/Ep
ngPaFPHBZfiNKXwyXpvAw86a5ov89s+sHpOjkeT0RsLmfm6wmF/F2Mk7j7L+KSvy6CiKFJITAPrh
Woq824/d1B+onz1NKJehSIfhJdbUvDN7DTREuJTnFMu7T127eeUOBrPeg/b/lcadvl8wZO8SCG0M
ga8AYTfCwkQdJQCipV/TjgL/ygpPacqiutSBxI2iJajH9E1zmx+OAGvqZMxmtcg72wLfUFTeCwia
20ZTPuOrx9gdDsbgPDHYsu+T9HOc6iKYMzalKJo6SNbNkyNT2GDpYYkde9MaCBEwer9FqASwawa4
6s4COC0elipowFUiq/+JVR23t2KAm3tTEh70wglcIBjsrWlpIRoPHwdaoqLBu0BjPOtTp22zePlJ
95e5h1GATXAXyS9BoUJ3LBClcidlvpvZICOUF0R2IT9ajUyalBipYQJhXGhbG4J1u5HlAukK1jZ/
ss6qvUC2LPq3KbQZk/7ooFp30GGLQQXOavoePvrF2WtcpUGWwxsyzPtlpDZWtT5x1CPT4heTVWw3
9qGBhNMj7jjLfHg0yILbXjn4yZDMx2hYUT4z9bMNd9M7wMRY0i10V/A5eNWuDhGlkPHJjKxtX30B
oP74X5RZbQcL7/NCR5dVPotWh7zUEdVpW9vyvgZGwhV4EW+uAis01/dvwOPdJvNh/aMsyH0eLYAh
ep/3pCWEibIrOxMw7sbntN7XBKQz+DJTIWPWs2OTfhR6fSwUFVGrvSd1Ng7oAXNj1TYGLVKlmr+9
NCeIKVsPwIxGgm2KIQ6AHwB/ossBpu6uBtsATxS313Ljv1jxU9f+8NaJfYYyeR1d8abc+CyKXxMs
CwbaoHHJXW38wuGy+KTtQMbsMVHfla5zHLrZWn99S9GjvegpKCGgjPLLMJygme/xljXr3zZ6Z9Mu
CX7jIjz0GkRiFtRkh9cuaYzNtGIGm6Ng/rCy6RRdPzHbuHc1mCrSBKg31XwI2SlOcJMumIrgYoml
g/KGhEg5n0Ov7hTeM5y1pQ/t5hymGXySgaHTxF11jiqgskU9d9lSVtglwClHO786rux3MYutCuVh
dkc/6ZP7acWjKv2QZrS/4cQ1InOXIofJq/x3l2Unfs9az+5VCEBL8fRPuzIyjuifw324LkNedAVd
0Bh92XQ3PqOsCk/cavF/USo0vPVLjtZe+Af0uAPcuPoRwm3A6PedLup1veUk7lcnKyRj4F5Y/MwI
AFQ6/uyi8DcZWX/UmQ2VP5upYwYCaEyk0JCxLbDY0HnAzdaOMdjIenhd0Dxs3Kn2864+8NGtUUrk
cfMQsJ6g/OlYiXUjwUt2jZPjumbGCZwLI1NAARfnl222e2MB1x4hU4jm7YQgYf02yrzV3W1cHpwS
9ZQ+nmqsv+18NGxgm7xjkZO+aIQRIs+COXxKZLbx6N+PrQE/Bx9e8atdoqBkBGwov6OmP44rjY8s
EhUvvOo6+DEAt5O+cSGYrM9aPX1MhXWexPhScpR0cnVjiq91wTfLy2BNT6FHWoodNhc/+fbm8pYZ
L4x8+VXBfOEgLrz9DetlfdzWX2X9IWDhFx6PMi84yrVDxmV6wq/hNNahLd6k67yj4QInvusW+4fp
hH5fDMeUqUA7+2kLrADcAdLlc33fy4GBxRq9af4c28uNFuFDXhrHynVe1o/I7ZwPTS6AuhLkCTUm
vBnrTht7N8lWkHq4G1xQmFZm4IHNp0Nvp08acpyMolQiu1WdUb6X8BRHkV4do7wqsPB03rxS6iH1
707b1IBfP86A4nWzO5nzcOyAftIABwmomViiZVYenGxkZ7EWeDK2uNeHYavNoeBFEx9iAURSFQ+v
5bJ4WxrOzQ0uTKBsBRutrjf5sxWREYpZf8biHbQisn0gocYOcO9+1Ifzktu+i6bUMPsnJaa3oQKH
KzU6ddWuXgTXTB5fML8PaDJ51hPuOOYLCamP3Jtf2jg65Xy9n4eJeqXq72rb/Z6L+YIdEbmO/sGc
5DPoqJRWB7DlJkTFWmCwm9CI0qXhXJqSXdq2ka0LWqatun3l3Cyfybge+qTbTaN3l+LBOZYjp888
IdPNpBihwnpAXrUl+jalbu4npvrhvdT4opoxR/3hOfSW2T2q7ERBUWtmYzfYUbpNJOELdUR741o1
h5RUiL+MNlzV0dawpxW9C/RuMbatwnzL3IR1qkenjDZVXqOc9zrzNDrVkZZvlm1fzcA/dLgd7xai
VM+Ij0qNMZ47ezw0ibM86eTdbnMeQ8zxFvnRikTe6/TgFBt99pIT7Rlwk+xRL58icJ97MbotdTT0
8a/6UMo7SzPVvkqwI6ABmTETObmkU8uM35w8Tt5HJiZOVkU1GeXchP+pJMdL62xxiWMvCw8rb2d9
v6fs3DHZy3ONne8oZGFdkbl2MtBM7bvEgwTTUjcANTK4+tLR5Gbsurayn1jX08HTiww0ZZPoCOEq
BpOX2CDjBxtueZq9xUaGMS4/W2uZSLTm9YyyzJrEvCNuZqzPdQvd3NhAUeKNwfl+kzYu2U2VTN13
qjm0RjTK6l97LyseRKbG37XS5Exvtj5FjBvL/uZycQvMKPLGAMBTHvRmM2obrmZINK2SvHI6ioIH
OFHHuaowhucZlPXGZS2aTkvDd1V296HlIKZZ3LX5Z45pZc20vYdKdj9gpkHjgwMBhk/ClanDJuuV
Y38TFKF8CYqJJvWleqGjpHyJFJ2KmVP9cqeSFG0BxDuRX11n4iypSut7isvs2OZtDqheQlBqe8N3
NI6B2aZh3axcE7l7rWM9GGy48HzO/U+r0axdayC+DLsqg/y3WGDJxXqP6BkHKgzNDuZ6NqAyumjp
oPwcIhjt22TINX+ysX0BUgB8CKPEr2NejJsAkvLNtO3si95Wxtbi/352Y9e/jf0y3hW0/+002chr
ouCM7RjY0p6kYZg/DROqpwk881woo803pohxNcKDnrdgtHCn5hwXmgcBS09s/Yt7k/HZ54jHWmvS
74pI9H6oXDcAi6eDWla4elyTBthaANCbJNv3DEL6xwC3eSdkah9jNZRwYtHbzEq6Z6CiE/uOnJ+K
uG8eGc9httogdYrDdpV84gn2cXzISxjiXRhMF6xUOyYJIsFevOuO1gVtqw1HN+/aV3sKBVzRKrlG
qfjUk/QbrPIqDVEBL7a9y1EPgPIcCHT0fuRPMpmzyA42M3DujduWbLeelfrW2q9ttxwhMgf8FwHe
Y5T0MXUBIhOdWCPQAnd5FnjnLDCKJPq1xUeR/QC/yvNDl5OOp2j2snvPrHb9yhDP7fKWWtghJmMf
NlylWkM9pb15H9thID357HlgoPKWqGixGfEl7Ji8Q0twL2QWICt/jPLpXpU9zUnReCOA+SzNatji
QsE9LJy9ARs9dtTNNTGUwHA/DrpOh/5yGZx2n2pin8bzLpwbkMxevKZ9KPO4XbqVQsF80MWvqDY/
HaHhvm1HqNpaROpkeMvZCLxMPA5usjNXi+FceEzSD2G3LqLHIl+2BcMqfl5b7k6gB549ufNc79Vr
cqJ1JDhFYjEK4QRDyb7edTZvIUYGZab37VJftSUGqFmeuzp7bsdqlxkeR/tQ6b4Qbrl3zc65AGOK
9mlpT0AohXtk46d2ZYZ4Y/DTyL0BEnpVwGv6qSxF/SwplxS7YumvGCnn4+zV4/cAO+fSS/C7hRFf
aojgdhWDkec+HBucL/F4HkiuwnjU7u0J0+fcJWc6TD9cmXyXWVUHVqJD+y2Ln01vXecpuc9aa2cn
pPcNZLKV0YFrNavbWEDSXQAy12sXYmdvvSYLcAcRU/avODo+YJh+j97gBFblKKhUpBaiCgru0he/
s6EBM1oCBK5DQv8ylb+HxmYRjfeWmA9rI1Y/lIFZJL8Mwd9JlDonojyijWGVNs5+/dzdHJei44SE
SrVwn1uvCbcp9L8qlQNdxc77qHh9NkfKZvCcvWnDJU76HVnvxzTH1RxWZhcQKP1u6QUxKqR06yi+
ZztfXubu1lctjPpWlPPHYlenrmD9xqVQjwx2pSfTqe3fjjDSg4iL9LlmO9/YgDCjXhuP9uyuHZvd
c9SIO8vyTlqnDlo2fnX5sHeH/mQDOpjjZQianlseMX2y68Jc93vE5yvxNu/7ZFuV8hBWGhuCBnCr
1b7QGoDOnOnjo18BFMKQffYqd882kz1o8moJPM7dqDFH87Yk2xLuHMKh9KzxeVEWnRpKlKCJnUW/
U2JFOHbFx1CgGHSbsxsvl9SJD8lg/ZgKJqXMci+V1cKIzi+8pp3Xp2mgcy22bHTQXfQN5qTf0F2i
bWi9+czj6izovgwgM5q7pQa92rstm6lc0zkmzeSZB46vy1wLWen0XFNrcNkJHO7KUNhPHSiSZsjP
mbd8ReRHsMzTnFRFVxeENe2IkE7x6Nzcpr9zvPIuV/NF6uHVrVpiRVafaUzXwtBPkV6u0xVfk5cc
imWidjF4HyBRiYlwZsDu5epZ9OeM3okNT9MNiDcOA90flHs3tObNiKyTYAILRrt7zDXv3VmWaz2K
OzOafqe6/Tw66KXRbp3MlUnBoMhdUY8vVdTcycG6p0cM7Z9Faih38mNiTDez8/Yia35jDHCB2XcP
5Gs+6T1ktMHBW9F/WB6xOO9EMnvPhWMdrMo6ZkSZm2nW4TEX0fMUiWs0FIckyw5DolCPAJzZ039p
sWxl4Ez4UjOpnmzlANil0J2k+j02rR/WmE0Hy0NDU3ZmeyhIVR2oN69OUmofcdNABolPXUdgPIV7
VjQKCIYuytYsYTARqtgaWAx7sn5InuPCBoCvCZKtLZ/OFsh9dNdWXn9Mequ8MyqzwfjZqEfNQ86o
VYBiMTyBePfsun4w+rR8SlwLTbqZ/kRb/NpPSX4PaTbjADCMc7l2oPEqWevaJI070XuMt/U6Asl+
Li+5nOSH1lUzGuyEfkpvzk8k6rzXZtSNY2TM0M/tuv90CjOdt4tt2QKErR3/GNWYbeVKyq3NHD0H
Ka5sNxWhRRrMHE5Ny3FpN1OVbSKE7w98qs1XSZcApRThzFTuUx0k5VxmV0sRx2QtsWdaGILCWQQ0
RS8XsBGYT3sagYMGmSWDdS7+p95wlwtas/gW2maNfKA3o3fChgFNUFuSyeznjcF2tZWJ+0V44Tz2
RqTeRb/A5xldPW82ozLC9FinVgPYx5IhxHp08SfuKdx+c2cMcthMHJuqRwsLVX6PnY5WNsiw8VnW
tsCvNNenukvd4/82WkJijC+zNNCZjdiYcDpmlwas/U4faurriaP8Il3EBSYhqjEd7SGHV/7oLYX7
nYziIQ6XecZCC1J8huSXBJnVDZLozFA7TwkTM3Srx3uXG5tH4rcODJt+Y0NDQhm7IjvoekiVsVzJ
f9MI31J3GojmNr2iVjo4hyiDWqwYatnTDTlvmjaBdbqkU4CzmP4+/tWvnJlaV8NUCpceBC06cmto
lvlRIjyGXMSY21vcRvqH3VjjXT8WxmsqxwbpUjplN0zMIcTVornMavohm4kkFq+gvluAfPstsw8f
wBZaXxvGfl/UYYuXtLOgq+rmRamouNB0bZ1SDGuv/SDNF1Qs9d3UJojuojzcWGaPXJLB2Y0bc7KI
rsl9MyslyWG6sBfXzEjWM8NG4pINuoH3mTvM5lkGGGV3ROaXu7a4K0eo526UocBKaEhBjRAjHqzy
s2Da5Dqqkh56s+0C1BGkIxTROV6r4ZBZqtniascnZTpcTexBHmOvQQ1NnKd+0aIE+mnuVoxwK1YD
JbMxr1pu0WnYlnNCU0w4LlezCHEJ160CFmvEqsTmnujoPDxZ1d9phNhbl4i5aJtW/lwVzb7NohYG
P2nhXJhYbCo5BK2YjWarxiH7kj1jdaLUKAsouro2slDL5IezVTyVUH/ehe3oKCdT/apqjXqU06y1
X/qaPR7eBT/f4v0cwzgJCh0tIoQEz7d1pFKhGmbWXVTdSLyvLntrJh9Q176d8Y6WadcjaYfVWSyI
mgYMbNwypmrr2dwBqJqoj9nQgGOm8cRPG1cWPCFAm9Qu7TaLscNBZ/GZRu29M2Cj82hwv3g5yQxN
uHYgtUSdGsDlG1WtorsS0zX6OkqLKRZB2RApSoo4D3VbxeBy83lXtGMPPWWeI+pGbaj8sEXTpnRO
exyY5a7TdXM3hKtWsQG9jajJeesMMP59jQOsHSJecRz3n8UcTXvdnBeuuFYPQIkAalAot8SqsxAk
uuK5xK+wMLMKgPuXVqTtSc5wfM0wvB/b+nfEFTYpi/uyUI+Ot4qIjOeEcmBQLNmtTqcTVzjME8Vv
lFkdxjT9Q2ZE0nk2ln7ToMU0axPXQI77VrOM2s9GFM5Vy2gVbxeHnimeuUg9zZp2bmMwr+CdoME3
zPvE7fMSGhwbbqwjRaq+M+LnylNM0oSBZRsHkaKh1HNrz/r51iIryDwD81RyLbz5WjYWmVOc9SNH
cDHGh6nGJVPSd2QOy5tLG5NK6wOV8WMoyHiqNS53kmeVMxrhZckrUytrvJM/1cQ4IudmnwywYkFb
3oVA7bdrAZ8LXMsdKn8t6uhFQ6cU5fVrbrm/x0YeLTd7y0coB1moiW2EKJk+jabhhJre0pKAuhnQ
HvQ23o51DyaBUG88Y1bgscqES6PzNPRN5wtJ0tWuXxddv8Dp+zFn42cVTQjfl6Ma5QE1x7q3OY9D
mV6YJfsdTdqjgRrAbpNdrSr7xVkPDiLneZu6ya9GLzu03/VuIaolG0nFxCVVsRAWtK7xYqQF/Wja
e0cZlVLgoQibnZ6GrxC5n1NJ+SX0jAOrakW81ujIAQr69PJH9yI13ifNeZNt+mY60QhW3LU3Nec8
ef2TVPIuHMi8JEsT3dHmh0WtKnZO6fyYy25mGTSWPykMJSvNM8BbhUJCWxlqKSHG3HbndOBGWmD2
GSz7o421ixAi3Xqx3h+ndOh2nHMGCDLrcWTAnioANR635fPu7vk+zxGegYL9A+Z62QZW6uylY/4u
PfLzteFPlbjAsSfwqO1r5rrYNRb3pauTl8adRdBkHoaBZPpcOxDjZLwOg9xz66D7xIoCj69s1jK0
igiYjP5Ji0JutrN7S/DO46alw7CrgGHLorw3SWpgI5DC53k6deUQjBnFFk275CkfEKXIvasZvl2V
n4tBGtXGiqOHqF9JQNUkuCkgm2PMdt94JwvSZeDN0WNid+9Lg2tjCMM14Z6Mey/mzISUixEWozMn
cPzclvURW9h9kxBe1ijTWe0RtvOidH7bdXyKjOWFat1F0Ojv0QO2yfQwB3Di3cxcf2yZkdwaef8Z
Jib2hDy58V/VNs3TU627XzGzbFsIBARgqnhUg3m1M9LYpSGQNAEFdqLuJ5ky5soX+2MRkXOUHYqX
cM67nRWHybZ2arldG/CLjCgiqQxO7IH76XlKdY9VEL1qanktTMTa+NFoUKgaxYnLXSh3aUK0sy67
mFlh7yZHi3dFzZtO5t3BDE3xonHcYEyy36Iw3omb2i0TpECemzn5Hqu0PFRx3F1Ardq+7IZ2V4sW
R13f4xW3vO9IAnQ2EvnChqS4TI3tNdLpzahSjWLXtA4JoIn3+yheXjqL20KcYY4bzaZ9NvT+JxPE
3l3oOPgmh6TFZqjLU4/rzs9ti8Ziuh0vrlZeMeCNMXdbaQF+JndlkxXZxxJxJJGoxyGjjBPV/Qyr
nuGQ4q5Wi2TWeD5nU84y0YtnYc3TJlbNrzSOOJeHcBuNUp2I3KcrR7jzs5tb68kpNBp+VIiDFOJY
5qP4rs920/C1TMsPLUPVgZvzHkUGySDR1PaRW1a4tUjtP8hC+2hGCklFFGfPCcyDoBIOGa/am32S
HuPZDfPKJzyPdu2knPtqzM1taDQ/h4nZ72JVVQ1JXFK5SNmG8Cl8aKKeLnqv/y7HoqI2W1HpHmN3
i4uxpjejGQJjkIJkTnaeB5KVg8X6oqLB6mbrlp21iWVMjGJxJUsHUx1ociGb49EzO6ZjvrFAHW77
TseVMqagrSsK56S4UAnEBls97LhkI4pC23V2OAXYVgaQ5cANdWKmR9HNna8o41HaNgWeFDn5anEF
JyMrIBs6K+bRr8dLCQZzP1r0cpnd9F61NLDUeuTdGk/jCm+QW1bUGunXWI6SFXhw1WBvB4cSJ3Gc
ThEw9h5wrT5NOZjvMO1hm9eyOqKIcn2KNMgJ+R9aBawTrTcTe2tJ1DPDh0NAgJSIEbtEb8SJCp7N
LaUf0Dly6sI7Mrdc39hGZQmgsc7HxyaL1isN2R3TtrDUQ2nzaxOQ/uTqvxulFbTWGhI9OO0x6CwG
DhhMqLYnLkmCTJnD7DGy8EAIWfHG0fmxnWztkko1b0jF0ahcWBg8klrsCl4jp3j/yi3zKx3pjDD7
xNvRrf3gRjMenDY5yaR6beLxK4pIP9YirrdFUnNT9tqKgkhMInJAlNFyFd7qujPto2n8qRsED15J
vh3gNZfKQQaxmw5UQ0HaDTXlVlWI6epM3La7gc9Yl6OO1443ZNY8c5uW4cR9uW8DqaoRsV9U8NGh
rGic6UsmwgocOWMdEVq471oNq0YuXjLPtU60eJR+VPSL37S8gDDTbnZjkHaAZ1LtrNSNt7NovhN0
43tIGiPR9szp5SW0chPa+aRLPoiU38kQETdNOfnyyPjWER1t4milSYmM4j0ZyY0h2RO7xCwPnXLe
hrmLt0bb39Elk26VldXbtuLlcOshhb54dK/ofJv2XBqoWzs3udeq9kmz1lO6Xm07MWmrhVJMTZKf
u8HQQ3sQr1lezUHpitL3mujspIY4CUj5R+4s1U0V0qbxyn70LC0NZJfmATNSV9QN312H2kOls9h2
BnmP2KYhIzTBxi7VVPhVBbt91CNJOiKlGjRjOzQskjhhketXQ4CacPBhnsmEySBZckziRRN9JJ6G
T8OTJHXq+ReGccZy8/kt9uqC5C8AfUWbsE96Au28tOqzGeak2wbd4NTQUMOYE8eJRms8+YXp1TLV
p1YI/VaFYRSYXVjcisHktA+N/l534nZv01LqO7bd7ZsRLL83ussmo4NkN04LTjQqKtcEaN9ea0vj
BbW1pPChZt82YU1gcvbex9R2YVjSOt+T67xXsECCTi/ksc6zIhirejkz67x27hsFWax09iMMDFsD
pQZtaP3TiJTh1I1luuszEW6NCSOHa2ptQKYNe2IdeYgfFoXNgLO4bVvzjvvhdBWxkRGGNoPCfcxc
w1TbzQ3rV3fSvEHDQmFENG84zTEKO+/d6OCQWllr+nkUl/tqGbKXpSvQlOBl2A1VLG+h0O1AMVJ4
9WpDHj2N3JoWzp4fAwa/FAO/R9p12e9YhVgH5775HCgj7OKorZ8UOVcYRDV6EVjCtHHMOQVq2Rvs
u8Wodk2DU09jQexFsSYSNc39IbwYXYVX6s94vVefRWf6YzPNd9Qh0i8nTGlaa4zYnxAZPWSZONMT
cQljfCeTM90aSWRoaQNviRuSJZjL+TvqLO86FxSwq3Bukcr3GqFQn/+gJu5GJ7s1RvdtVnrGtuaQ
T61pMuyPZZVaHyry7DO5UTlsM9LQaMaULXHX2PIWdaDd9LRBn+DRB5dMVXS0uUQFepVwW8LA3ty3
eginiWiaCn3oOkQxo3exJ+PnEvGMWTq4Yo9an591+LChhsEOUxn5Nz0BKCw4oaWi2STXEnK306gf
B6iN/jy6w2bCsbwNpVIoIOikcXS4r21NZ+aoTWPgZKa7mxU1iikOQ3a4rLTulqFc9nZns6l7nYsk
ZFHTPd1S1SUVsfXQTku7L6Ose02Vt6apQtkfympcnu04LbEXk8DXF1E9e9yY3hn3dG9dssQBUeRr
PvIJZ0ZW7PtS6Xsjt5Y7FpX3NqeKlMVsNvvJUZPPtm0f3QmXRWvOSTCLrNqFbdPfhgSOBmE0mfky
7uunlIrbY9F4ri8ijb7I3pQ0w1j6XrdN+TWbpbGjtTAOIn1KVwcrd180MX5L4enLEuxkAxR2P8Ug
/MNtyvbArc3yUYbVL5WXqmAkBQerOh2e0ikZg3HW4g/hDPIa9YX9Pidtf6k8/NEZCmqu1pJFUuga
0tTcenD6wbnJshLPNaLKH2Yh1Ve4OM6dpPngNtbS/Jg9PbvOiU2rWSGoTxQRAp+qaz9MBC97mhqr
g+caBBtWjIHImobnpi7HAM8Lt+yCRkl/MpYEzV2rDl1u6r7qq/a9YsZnp3oLCneYohixrPx1FKI9
ypBcKyO9xqWgphvAuut/mWXeHj2b3EtoN8V7sVB8FX0z+WIY5aPKOhJlsRVtazma9OhUox+ZMdtk
VsdnuiUyxpt6kh9KRu8pJmH2q1HqGyqFFn6YjKoE0wRn2IfdyXXsaJvk3vg8Cqfaz64d8UyPmnil
/L7cMW5fXtdmM0gwBqcdHukKBO//MHYe260rWZp+lVp3XMgCELC9KnNABxpRFCmvCZZ0jgSPgDfx
Rv0c/WL94XZ2Vd8c9egsHYoUCBOx979/47UIuEP4T6nl2rsSfxPGvJ0xb7PKzfZOi0Rw7PKGeb3U
zsNgV0SO8z3fzdJDaRSW4DkmCYS/ytTr1/HYDAcMvxnlCCyFDtjZ1ffMIpCBUT+LVxzP4jvdliPt
o8A8kiG+5pI0xLxZxPP4MI9CEWVvzN5qIHxxh8NLex5Eqi56FdEjZKV2VnP4xuM9gAQoxYNfhSSH
Dgn0QJK/l6wTp8LjsRp+WoUCep3Pdf88dVN6ELb0vz0xC4K74vjUO8BfIDdM+DHyHc5k18QBOR0O
NJgs3QK+8IjHml+wyHbGA/FN/rMdUuus7VlyknTlIW9K06j9LAvodCNVztmqy+QursrqFIbSpfhq
+/73GFPn12ZWWWvFqEYSJC4hBsZieE21TH/ofZZXqQzviIij+rK8UXxFdIjbSkT2o5W63m8lxm5r
d6lxdGWEGdvynBgRNo0AZEW5Jpm1vnfxzQS6McKg9ZL8lrMofZQzkZ2F7YnXqR/bcxxb1X5ue/Ok
V4mDQTJO0oWnho9oMAmtaCu72lXCmXe+1apnjCZLopoidXV9lmCPmeLJULberf3CmLxV6pvhNoXS
UjKYy/KNg1E+oWrgSRXx5keNzFQcOONol1sk51jm3F3AGPWN3SjoGFL5uwzs51KXWhHYGKZtsDaT
cPKsOJhNNlQ5CQimlffdORB6JFXxue4q/yvO/WBm0Vzls24SaSnJ9RSZvSbUVN4zSNU3bkOBmxda
D6eFcWTFCIvuRIe2M03ZLgoZzbdmlQVEOZcwNLkPyEP/CnNXfLT1EvYUtpDsB8fFDqGAZ2FnapeW
BoAxjc42SqmZJPG3W38Yaqbfo3NNZDJenVb0Pe0jykcwiY5wcDW4j2kGnZScCOJ/xDQtCb7mc+dP
r3UKm5MOBipIyR+B2UphVgwysLhCQFASBmru3mIlX5IiMW8aaeAnTXgimMjp2SRyLDZkXh1SAPNV
kYOC0bv8FpJ4azjOWDiktrb2iXCn6MPP6Cw90/xwHPAT/KT78Zfm0cC7YWhs5oHwcD3xSUrU3PFA
Z4msvy9VD2EN5qSfKAp5wxPDF86qcAfmOL9Mc2EeDdl3xzJkTSKTrXWOuSr3RLfIdRPZ+SoxBZGY
PgYftNzUmrXfGqs+F8Um8SaUirgUX9PQ6b85Oeoj9WwIM5ozrCsb6xk/L/UN6IlcAxoPh8yqvzAf
ZBw22cPnqIhLr9LwtZ/t32FJIDUXjc7EI4nVyZxbP/hHdH5Ps0Ti7xQ/PoXOOs7C3azMMzYu6Soe
mD2aY1FTwQt8dWZXuy8qy7tlhdFCj8/yr6iXzIZ12wp8VxUkMJYhGLWu8HbE3n491o2+huqug2Fh
t8gzd446vEDsZcwgv3KzDCpY6kadiFWv9/m68vV955oHdjYCtzTI2xSVQTina7Nm6Y/FSxsrtlhj
+mYRJ+EQTpVXqt+Tqjd4mARZ6d8ZS2YT+802hioo3JAQtGHtps2xhO+AZ+Vx0MNHafYXrXWaTZmR
H9jUkDAJVYVWYB/dlJjzpsN02BOFiwNRDA+Q+HPKHzh/B79DJGzn7hkl3LKU8dLYrdOhHbeW4k1O
T4/u0/SPjM4HK4y3fqpzEKV3LIr4Ijr3gsdCoIfWs3Lms0u+rEdKudUa+yRuN32V3Gcl/6fEKjKh
H8harkFs8/XUJ4HJEU+5ecmwni9lsq/K5kAbAI1Tg81e74pUgJpHW3MZZipkxEqa6Er7hqj4bDfy
uKlwvBhTSFo3DHwznVfNkk0n7ZFoWs2P7r2ZrkwK6xQzhwQuGJ+hW6HsGs+ug8Zh4KRrxFllhU4s
20KSk+YcuHP6XuvmS8NyBPFOYY6wQra9G0U4QFIY5pQABosaB+BzFdbMaN25ftck67A/xSdHxFxy
TN2fqzAmYZbU3DiMLspuiASLvasoagYchfPaduSwWX013brUsbkjo2PrksRd12rHNnuz5wgoryJ2
zXO1vZ4h4k26bWPMMAFUfRBzQqkYq2sZJVulOc+p3TLuqz9SMX/mZnwxk1Zu9XpEsgEF16RMXjV6
d6qkuutFHm2lTW4m69XKpFI0Wn0jemvj0r2Bw0ePThq/5CVH0jg08e5zUfQFsz5JjLQ2nLQJALUr
zGntme4RG/nXSJYaFWStw07P9C7eUO7pL2UTn4nZ2yJQbzhNvSJDZ74zPMjWDpGDytSOM9ZTtpd8
zal584bhg/nHB5vorjKa5wlrdpr8smQlZUZTaCxwQzNVF0E4aqeq3VAn75n2ZWEJy3kslbdhwryt
KMmhup4N8HNlaAQ9xq8tfWejTACd+r1U84PwNSa+GQ/aT229q2rejGkDqXcOMsToGanCq8a2P0cr
+0XKz1eYKTiC1ntTi12S4ngXV8HEpe1SdSOQ+KPgOtkhUEc7/9QCW1es+zOZPzq8Bzz81keswoq5
d9LHd0OW0gMQg9nZ9BT6zcahbfENbbuQoVJj7FQ73NtRDLQ+kBlp1EyP5vJTAm9A6drRqNyZro6J
g7OulLvCoOvDLvLbMqpze3tdQaKKm3Fjyf5BCgg/wt46tvp22yhBdED7TIs6zeJDK988s1+baMqp
HW+dmz4i6k+mNHB1WDuasUbVuiNN/WiV8y6FxQPx7aZU+KhB1yP689oPyakGbS6cCTGveSknEwXH
04QoqXeZd9XJvAldEpO6/NBNakNRt7ENVBvCJttusfI1wumugLEI82kqkpecUXea+XszRqieNtfU
dXfLpUrmOWDOd/LI3GninlJbbfQaVKkRq9oaTl1mH4o8PBRAqIndH2Y7YlujdNXkB6PTk0LlvtwO
eUpWtofLAH4xiY5iYZ4iRp0erUyxLoSCkfrY4CS5aOXhPhB7CJDKQS+XxxTtNS6jjR0br/gGRCjy
fX4tsuW9ZwPTVYyZuF5KzF9D6zI0U9vlvEVtHZhhcY/FdrSqnZpkbTZNboF21L6XY8xyJ4i0KJij
dKuX7rPLkpJZJPcxPds08figO8VRFO1vBEAnc+gC38v3yxvbfACsml+W5RaceMd6s/ajaoMZ/B1j
qhWZ9QGDpiDD8MZ30n3ZznBt+3WvV9BT8yMA/i8VWvtpLEgIsmxCffUHDOvXOatxRqKmnVKipCb0
O6wEZjbpWY839VSfCCUquLOWsy17arZ+OFQJUz2I8sQJntk5G46+2RjMyEh/fMkq+1pN4UXhqiYs
wSC3Ak2trgjAO+DBp9i1brPdPaOi0VkV0t3QmS9jWu+nJFVgLMtZkvrdkPSkEFg65lNuMEN+W1ET
25D58l8QnaJVmKDSmTWiCpXmM+lsIbLrJrFsBJhraVDGaFhKf0/qsMVaL8luTJuNcuOriLx9moQv
1GSXMGJ6zRf4gkRwH6VLhm2S0DLFpEd2vrEe4UkFVUZV4ECw7tOFWpmusLZNtq1MvK1W2LeyGU6F
3p1rW7xUghykcay2zWx+z3n/XKqSM1bf5UPyLIr8NNTzJ+Pdl6aSz0aUi1Wo+heyD/Ys4HeyQzag
4QKvrPBIX/ITG+EPuTxPxK5fJ3q/2uruNUVme+rs8tw8A0uC8jVDfUJ/djYNz2RepwLdVS3uSOgN
R3gXy2EDUsMCHax7R6uh3cUUGuFyUyUk1sspoiObR+RFvdHAlJZPEGseK1s91H4Eg3tCo5dMfZAm
2j1TM21PZXU/scChlbOZPmaqOw2TPEw5+IpPooaPi1fN8xY3za0efXY5HDXYlddw2uHA1jyJmsPU
2YyCpoh308zsyMsRc4Qm8drwZNZMDXfemB+zPrwALT/B+9wrtjcdaAuxDDO5qDZmyBlMcfWeRDtu
Tq/3IYtmw9HRp1tt9EySgV7pLNi9ocvWZSb4huJkafr9oAAq00Z78dGD5n1+9LPmmcEOviMSIp3B
Ag4m9FjrTWC35meNxoglSYyrJI9N5F3JZ6tpjF7Yo8wWeJGm8S7Mec77SD/rjXkTVsk+PFq7pM2/
Q0oiwZoTe3a/VrNLWHyo9FWfjTsNv44+GhXgsSN4Q1NC42rYPlT7HhbdvijMD2YwxjbW0dosz6Ek
8asKi31Wwa7pXLFA29FzgvYCo9YHYdU/BbOksI2oyqjsa2M8U4ShVjGG49jXWD5117DIXjQtR33R
/0p5p23LE7YGG2zdzkMVY9MyzvRZjbbVkuGnMRiCOal/MNL2ZRm61bbWwSEng1qO3zL24BM22qkY
1dGcjYUs/Q1pOMjiaiEPB2Zn7YkmvwJ17VGbLvedUbZrlw2xT8Yjw/FHm1XfYkddzndBLo7uwWuC
u19pj0725g9sd9FOkk/qcx9w9ik2oU4N4zonfQoDEtKcKXopJ8mx3Ik5vPqFdUajcDRl/2RM8dZ2
/Y0NlwxWDOIRd6M11Vorx82I3mpaKt6j0MK3EJ4pTDqr2LtD96jb9/pYYnpSvMMI2M7NkjngnCW9
KSjrG28dtHJxtFm0+22BrS86xHI8xlBUQic5LkQYuEhhByydh48VrTX6x40fHnB0yfBXyWXzMmfG
QfTpB44K+xBeUwmzouyKuxK8pnavoWEjz/zq0nNsE+5VoqBtGQNONdPpNjpls0/c79lBljQp7zJS
SlGy7jCv8RMRuG535tXlNpPLzc/JZ8ndDyCZRc2GD0cLJ+W7SLRfDTU52rjyaWCLjAd55ncj3UQ/
t3BC7wDJF53HxjQAA7WDHORyQ+vuCl5nsYkSb61NTccUtMNaknu5amH0RIFfVsMqD0s4fGW1sngC
bLZyPjp1i/fIRO3H/mPF/T7u53OEhwfk6ley4h8ia+Q1AJzRPUHs27hd/bT8a+lFULCwww/ZTAwi
mjT7wU7/lLUQ6PlqUGi10wQ22rl5MHj6qbasvTNbm9aFpC61x9zkei6Rec5rv3BC0V8t7YXztPw1
mxqrHOSR2TwckHFjNuI+GbxjWKHKt0P9vSqLnej9DYm5ey+cAjUVeAhr+5hHyKVkdqDa6mH6mLOw
TB5dNhY9zAXaqFuEdPeNe5XWezHcQwqBZ2WulPlqRuFZy8JgdKCpDOuwfHU6QDO6bC081OLsdj/M
TtYlYC6Hr1D1gYOvYYJvyvgHE9ANAvRnh+nxSqUtODSh4B0NZFiuBZ2XL+qDSro//VGc7qerLsum
Plbhhso4NqCOAKmSHseTOs9vJk5whioPrdedwszAW4BVI646aFuZv62ijHVrgeLEzNCbwZeTecYd
6AlwsfvOd52cpyUaBTE54WJQ4GpmDcsT5XCFJx7ajmUsbChsO1sEIeyzDdorSYAUzF3mT9BB23Qd
kr6Y5wE/ma6ot7k+/gwLn5nTkerWI/negeUjKqNuiHhywfGgSNxsLHRh/9H5M5ChWFvPmiu24RDB
MNG3OfTqEOJ0zkOH0miN02Ayw9qGzu/DPg2arB6ZH0l91cwsZi5GrSuUUlgX+DAPEqhpVFlBkko8
aLGbozV8aQsHthA6gWUp87ERJlIicE0HxY4d2FH6MpniUpTmhS8yUQg5cfWwuNTEebZLeu24LEA8
XDZT7LZPdjqzC1JrUFIjmKGj6U3af6fvr5FuP+FQm5No45m/c0Bg2PzHiJF/xtK63KVGNAG06Nx8
9PlYIc6L7GUcb5EzAMaBE0gJ6th8F9bCzKbcrpmBLgteeM85NSpXrZ2mKxbHK1c05SbMBGwySOe+
3n3meaH25piyKBQuapca9ZoeRh9V04XM3L0Hv4AJq7/KHAcorMnOc1TzEVPyprNikz0yQV6E45YO
QqBxLE92ZN8KHXW2494yAfvA1/ofNytu5sLyTvTXWVmHvHxuvDfb/J0NBTdLth3EphVDerAo08Ch
9eFpAPrdaswfnhKFsaAbmf0vbwaJLDQFy2+umB/PMG9zx2mfwrpMg2ZEo23G3Ysxw5ebLPJdSQr8
xUjLghjZDQHBu/mnqiv1LGGEIrmvZuqNCNzXmawPR7loS4ys+zTIh//QrBZilZnpUMmiXgdY8Yf6
wbFGYISq6Zm6dFQqsMDqrT7P/YlojXE1L5UJN2DPqI1kinTOo73iyIMpqxIYt7WXXiJG3PuumEK6
caNn2C3pwmysbkNmq1vPVyYGDcp6j4BH06CNpPilxKDyTVNO4LspYeIAYt2dlfb208LyYA+a4bgY
EVWoctt4beUNqkfhfQ4JS2dDniIRCrDooKBGZUrUSf9Bpu4vL4zwWWioS1d9H2EJ7VTjj24SuLiq
UkcEsUaSoGUn5apwfcQg3LEiKKSdHnIvYtAselyyVmYUiXpd+pn7WLuWccpzyQ5uR9ke4h8MyriG
pqpmT2ddSyTRKbMRoM9D/gvTAK//wSY7vZ8u7JMAj27SXNtK2Y/1NCRMskoKdlxYD57f2HuRkWi5
vKPdEIQTnXgl3kCgyHfWOAIGTKGMz7Nmy6BnlYqm/I2+qVi1cnrABeY4AVaUYOZrO2vQfJo8GhUA
nzrpjXyxrPC0KN+msDqVVMAKhMZsqIRd+Ke+cSk9IyahFWnN4FZXIA5gBc97cSckqkN+WJ5Po7Tf
RI1KVxt2SP8Ckts2tu4Fiwt2g0gPi46WSPV0Pw72XehEJ83x3rxG3/pRGtjYgGpZ9OBIZ2WgVIlr
87Fx3BfUN3thGfeiy/fC0Q4OJZsatM/lvlsgAh8y88o0AeMhrjVld8ljUnrj6AMxDmohn43NT8kB
rWOqU9rGVTu5PZtSA1yv22dz6LuLOZr3JNIckUfkQRfVuzZvTtziKDTt+n1ItJ0BlVX1Eahe7B8Q
bkAsciO5aWPrMfdi3PNMwFEbqwHiM5xcu3RGSk9qXAoLC/QarkPCewc77446gQYH9kp6Eav/nc7Y
oQzlE7FGN2x7caGxrlkKlu9Np2nonot8wsmccgZm9P3go4HC3GRt6W0Q5+0VvgrEVMS5RZsGyht2
uOT463q2mxVCwu2fFZgQ58hgr0JnccCU++FPSIGdvejQVeQNU5nk5JfFs69X74PMuWA870lBtEw6
X7xln5jqflcm3i3M+vulEGp6a17bU7dJR0NuJ1f/XL51VhvPYsZKL7fftSnf6Vb54rbL8hd3d0WI
sr5zNdyfDP3o1/J3aNcPYx0dx9R9ABSGmJK7UMi4P2brUlcQywxgBbp+KhMMzO3vmTOUu81rzDSb
dvMBnPo8dAM8fHPfzjWcDktDXZG8cbZKbGFMFLxdEI7mplPpc8qOjhPBvuDmWIwEBc4+BawC+qsB
Yaf48LL5MfXyQ98lz2FS/sDKkyz3+SHHEHCmG4TNdshcum03fzA6uP/oURCG+shG6IxMv/pV15Ox
sVuOP04VmE5arhmIHnBzXC/e7m6cQaQlxMIx4NxgynEc9RxYhk7ST9o7F7pG77EjsyN8VV7PBH5a
lFBowFfGyKrZzm/D7N7BP94PPWaE0bgVnnbRu+7V4FmN6DCpxxkHab8WCMbJ8K7R4Kp15aGZyXfq
Qg9iV/82dtGtCLEngH5zrTR8dMTs0fD0Yg80BOm+lp8l9AOcabJTCon5WJryoatQpk6ZwQA3I6G3
iB8EMzLD7d5g3VE21/LKyd9BdIm3TeZlD4t9c8u4hiuuVatKxcisK1i1yIGQTybQDWMacxV/d7b3
0MWAzwpnt6Ysj+1ovMIYD2RTPNTOJyXGcpNm6wlC2TQnzFHc42hov1HJPS/XE5XoTWNtg+LW7xsb
Zk+RuVerKe49Tn2/OAsuV5okFfvWuvKcNNOr29CGa05sXm2tfy4ENqCls1nWoSgh8xmcx0CUXzTe
exwr1PV+ujd0CPB101zNMXrvmuweIs1TXss3j5Vr+bniNMFhuxNYUS6G/lUvmTuU0104+RvEJadQ
WSiArTcpEjxKFgSccfzaq7TvSPqBmzk0xrgYFNVJqztuhNK44O7yjvyg2PoSXVQTN8eEfO5QxTxO
RWetolLDA0lrPeQY/T18V2Z/zVbz52ss5qCq2rsqmta+ape497Bah5PxS7ccf6EBYdkRwi13EPMt
jcvseZ/45HwUiPS6pD90nXfMDfsmDR5q2NYrO2Xxt1pocJqvHkD5d75RZhx/vO98TrClrKDpEvjQ
FkJoKmKm2hBX7V2mx1ja6fsKOcnyqU5V3gBsd1oE7FLoMHpdnBskYgVsZZlMGyYCUgtD1bG9YSEH
mdfuL3Ucf9tj8+DiV+pW2WYyxnUZh3dLYFFHp1E2TqDP6WHI1O/Ict79pbXvxbGWIxvPlH4ZVOBF
yeNnxpRsbFnKHw6w/piFQg42RblOw2TvZS4Qcs7EM/ZP7twdIuB6Lty1jFOgCtejkJDej/DK/iNr
yuFJtSF8EbtHSZkcXLMfdk4dAaTJozHX+bo14RVKY7okalxNsFUCb1bZt2e0d2Yd7VjlvkVBr9PX
5qWCr76CwF/DYOiDEauFRoqbGjz454j1jiVmDo9lK90rdE1GwO587QyEQ0W5BCuU4afq0mhduBF1
zhjSX/YGwhIqI9uVNysZvpZjwJYmSDT3LjZg2TCx/hWjhKPyHrmPmjnaJCReq9a8N73WQPuNSL6N
p80cxQfHUU8t6wVj9RotD1wyiCuIhPyPxNZueTEecDxaFdJl2inuI/5P16ZbEzNAbGzK7rh8dtME
OR79zlxg4tItQSFMY3DyiGLY74m1hbPqgqaav5GlbKMkOQ9Nf2yTrwo+ZSsRzVbY4ApLu19WVMVy
JKBZZKzb7tjvOsPfOyPMZrfUrrkZBjgIgEaZ6bOl5e+Iq5/LoWBZRfhrNHs6ogvKiKNeADI5zRtu
IOcx6d6dgkHTYqkfeDn31WhNmFeXH3UI7TF1oLX373oedtskrh/6GpPDHoCji9KjFwlBF5y7Qdpm
+s5sAchTxyI1MDvVLuT0cWA3DXsqknBe9tHEfwxF9NzDNGaijJKhVOemEgSweRUZAQ1WZErbaeX8
Fs/xixZ7+G8Mm2n0T5D0n7JePY+mBzCj2IaFVdX7sAx7hmDm2sG5biWJ5+URWwjkd16J250Oetc0
cGqh4pWP2tDUu4HB+2awsfPpbW0KBolhluoG8tKbCmuv0JfOLtJqsn3CSh1DFLaLdgRnLWin6HV1
O9y5eoFlkTYAT80E0Tsu54YxeI5CmO1N0VOv0SIidBvUl9sAewzwDG4YYaj3qPOhD1k2JsPT6LJh
h/axgfb2LW0xfvp9mWwspxlfGjqVKzYF896RWXscmhEEzU1dtQCDx54ozn3cKnuPng88MGQKunPs
ItwYcZ0dTRuowM56KK9DOFb7RMeJjDiWbtigysEXbGZYUfYp6jg6tfo966gC6ZAt6skWR6ljhQaI
nnFArW8kydYfIz3w+lg/+RAPqAeKAcJOEx0qcLA3xsy/B2doT66qurVMtPCUZhjJSAPQQxlR8tiV
/Xg39eiwq6KDe1cwjAcxhtcxQqaiDhnvEhabo16CwzPOfyda3L+nfeq2ynW1C1NJcYy8KMeP2jAO
Tt08NfZEcIyfde+QCqq1kpAFdeqNCwJEAhQa/TqLiqFzD5+wZjSykiPmXBw5TW/oyC23GcR73fHW
oQFqFkeY3tRjld6PucAKWYr8Vde8lEq6E1/ScHUuvdfGODo0yXZq0x+d53bFRGx6ojPCHjkGyfN8
DP11Gw6BRG6wBoVoIczEIKmFlyLU9XBvW8Y75iijde/1DKd15nBThZF4DCULLjjIb1gJ7GgMz/mE
ksejX6fjPsLHYz2pMDnamHsEdTJmh3LB0xPlTz9mpUArdZZJio3Y28yLiqrySQVBE4fSTjYopLR2
gMDQpvgqJbFq9xCWh6O0o/mVmtpda3b4ZhhWsx3qTBxCz+vQY06Ydhmp5W8tp/6wAew2kPLSLQ5G
RbyyfAdu+1y4LmJm3A7TRo9hJ+PDYcbQCNMxQblu41UPo7Zf1alZ7PPMvOmDbV19A0svTdENuMm9
ZfmEgxjRJ1ZYTzQZyMMj+6WdAWIg9MFRqbx0Z/HjY66lT1mWvw+Gbu3TZkmv7upbNlqf9lD0rIzI
zZAP4ikXVS9iMlN8LfTylpkl6Roq0d9mQopXXuWW3O4TbDFpW6QMWrW3/veGjlRrrap/MCvjGitj
49nisGA4oIL7qKjOeYLuRMUPComEFaLcZmpG3xzXEabm2frfK9FWcZQhXDYMcV6AoXqyv3vA18Yv
PjygVtVlzM6pSucFf+UOQA83bqcC9VuvNfWlSyHnoU19yRbnMeG+CCTNq85q2g2ajHwTmeDndlU9
xxX+CQtW5Lf3c1HgQFgGZVI92b7EvhOSUp6vMXzfwvt9zrp+cQdDAwa1JEo3GeRr7BG6DzdmOIgl
w/VP48z/+DX9j+hbPvwfM9f2H//Jz79kBUIexd2//PiPJzhLsvjP5T3/9Tt/fcc/gm95/4mP17/+
0l/ew+f+8+9uPrvPv/zAZkltdu2/m/n23fZ59+fnc4TLb/7/vvhv339+Cgan33//45fs2YD5tAjj
pz/++dLh99//MLEX/Y//9+P/+dpy/H//A0llmXxr++9G/a//GckhKb//9c3fn2339z8M/2+O6fg2
NANXt2xvST8Yv/98xf6bK3Rh4bqgu9y7S/Yuhm5d/Pc/LPtvpmvTEuk2LG3TsbFubSFpLS+Zf7Md
zxEun+fruvCNP/7vQf7lKv33Vfu3si8eJGKSli9lWH91U3VNw6WX9l1hmHj4WGxCf7VOdhHuT6ZD
VJ4YNe2qFz9h0lfXJKqfjTEq2WvrN4AftaudPoSLnx/nEUxyaBpx1hcNf1QgU21b/9RPBH31kic+
yqpNrAoHlqH+q4tlCkAmmjufcF7fItezRhF9a4C0gWUR6vuI7xfB1jeSilU862gOJytbJUJMx9hs
LjH+p1HlyReXWAqeKiBHirJBXgx8BoHom6+6Qo2czKxhGfa/bTY8tnhOMVlHjOiUDRU4FmZWtyiY
kVSgDWW0bI7Vw1RLdVIpDU/qTeFdlSJ/gAa+mlJ9eIR0lSNCSdLtNMuN9Lz+QLywe2zmhiptiVJA
fYNbXXmaDGNGJJt8T1lC4TtJ+64xooiRYMG4QdrtpevHaW3XZXhgpWwgHH3alfimxXxV1Ti8xoVN
EYKHBqK6ZqjOmcqLjWdZ8PVUhnNBVFMc1p8FLdhKzQwhJK4nWt8GaJuXzbMpLoV8QB+5zqZIfy70
g61F3SEnX2iv4YWme9J6yMoc+0+/D7wBfnxixtTQKpt3Zt5ANisYTdAPbNM2ebb40yvNww3DbzO+
eTgh+r46UgLK6hjZQvPau4bqDtY0U++gejNl9puyZtzqmJPe6UCn3jjDq8dpcDd6+zYGV8+iBLqJ
GYNdu3m4SaL5mrlU4VaTyVVYjs428dm4p6qAThN73lqHh7wqvLY9YkcDj8P5hkoGtNL+WrySYSWj
mFEhkLxXJ6z0msAzs5gzoFOj2TmqtRgXTMO+alMmAVWdPadkKNTDeGdUOIXCxNoUwzIDHfUnjcn4
KYoqf+uqstqUFrr0gQFSmmuLyXG2b6fKvFgCn8COye+EcnfntU6//rOXMV0sPDECC3d4mqZ7QZWz
0qpk3sP6bjEBmLYizeVaVlO8GwbXCPwUYf/gw3Wv41pdYmvpoLofcN+Bsb+lEP3g3CL6yUBEzK6B
eqyEU+DkO6ZaAJB95j1AwYEb4/dH7O0oW/V007gDO5wsPzFbjDdhEs6nOMRlqe2rB0vE4z0WN751
cOJiXvsttEVMbrRjX+MiqzVFv+MctSevaPHonYKqFmQKwqCQUf8ZY+6heZn57riDsV18msgSBQue
RaBVBUovQc00i+xSwFNUepMdKgEfYarHp7wb0QKO5iu7l36AUrzsg+z2o2KAJyb7GaG+vsnbyQvG
WPdAMv3sQCLwqx/Nn9YAXqJlaljJwflYjF2igr0PuetcZ98i9bpNEefOMSqmzVDXX3bYRKdpfCg7
XT30wMyTLbaV3Uq+W+9SrNBtJ1rKHG9OPw1GJzDwph3cvuoAgPvSJ6iN2qp6sXp3yRFnuIdBg9z3
bfSA8F/HSwA12FjeFaYEbyPD9url5XsjhgPZBeq3XaibBcj4ZZT5N27gezEk9c2YkMZhMvBix6U8
av+buvPYkRxps+wLDX9QmZG2ddJ1eOgMtSFCUmvNp5/DrJ5BVnXP3xhgNrMpJKoqMz3c6WafuPfc
sHA2UdAeEcgFvmK5AtqWQgH4k535sL4eqkj6pGlWF9EFXiGZKKZNC0c51JjzDgVyijqAZtGjAZ1U
AYcQ99i8OFcqSVmQBZaDlqazWKhn5S6eEP52VBtTjMsYOse2Rg4l2yjdxo3xDR72ibZs3sUiLU+y
7E6LGMtj9mI1Wn2SAZucysAFCzGq2PQ/Uz8SjgC4i65tPROoM1lWUiwF3fI1wuylAeBP27IiQ8+5
UNE4DhAxPmVvdPVhl3ZXepldylx1oFWHS7KCxWlLgN405a+oju+akLpTBckNc4dD380/dC4Pjoh9
HaryIc2GA+DJQ9q4X/YUxz6erBc6+oNryIdEGfdVf72QaktrRBsu++UyrwudCCfN0MT3Mrivq9E+
mBX9W130hdeUwoUV3TzqwG02eGqNqyxkZA1O2PSNcTxEBkrwLqeMbMsTd5tnkgTaN+pFL4TO2gLt
EqS9YIZFSFQMpT27YxdXIn4vHI/mbG2XA9kHPHoOoaHKMN7dCAMeSyP2jCzxOTP2hc621s3lddJm
+FmYT6ouvk9R2mMXtmaOwXR35Ata7bIlRq6vkw/TZIcMNfPcUO1i0quONVZODmPjmYUXWIamW1BF
GO/tzLDLkufCJht8nbb5o5V/toiNuexCgVMX3X+v2CfqFaChqmwDRsWNF/ZoO8YUERGj3InZdn07
VCsBvkHPOY0f0TiB6kVdg+Stv60oLM52bt+O9uANaGN8XMDLkRHMd5QxDtLTL8vINZ9ICY4qpEVD
jqE3F9NzpQE5rpeHRGiLRxTVT92pr3KKP8zM7BEI020WayxLFxB5XV+EC0ozxui5lVpwjQFn2BCA
hqKhap412zlOuuhO2asb21+yyyrkMhes74nvclb7Ztq+JkRobGxHjPCZufHiurob9JopaMIDPtT6
AhypOU7sRDwhNS6IyOQBls6+E6o4dinjv7jEzyc7KiRkfC2PV2Is+xGhYuYeMiPPT6YZQmScP03R
vBDlAWHE6XHxBdq3bke3bJevEnx8D9AhKEJwoWtZfjT4tvqG3uFp3iZNwihwQmEPd+zXUqW9p4R6
ipd517SNSzvdJ9CHcOOaRXdIZwa5A9JTzt0RVTBkBvx2wVWSWBA1Z15TyR4XNs0T78RNrzLdo3X6
pDk3N4aVPRWjWx2s1fNv5vAI4VKnfias70nl3Kk6c5K+mA+TPr4buoviRFI+dd1PVg9IbQ3x0Oj1
yZHo5AwrgKckkXrPxcsYkPahV9dBPYabWEZPQCDQdEf68gBfxbeb/iVHN7sBN8E4P8CY8Nt3H3RF
6C1sWP0J4zFYsfRXEK25SxUOU9eBa9E2aB9Q6rZFMuypsZiWMbZsUXLJlnACgNXoqCrP7VCeakKH
NdwpH8Mxb6vLodTlK6gYMGIMpZIZ+nOX9B1iKus8gJI5WeyomPRZR8qqfbvKOFQIaIsm+01nPD9H
erKrjeYbK924k/r3aGExYSu8rOpe85Tra/aIVZ7HJazO3IANkvDuLVv/b4VAS82ttmNOai/5a0BB
NpmFVwd6zdo+aYG4GSAtGcPmBRgGBw4Ovq2UYrRydNh1wwfR4x8ONnuQUfWbtbgHS00XZj0s15sQ
QYAekCRAkztOYFegj1faRy3YBTRDgndFProR+6reMBYvEhgmdb37CobyK8m7ZMPolvFlW/+ya0Aa
82JQ6lk74L+ie0nZDe/LJDm6iPSElTwEV61eDIfWaYEqmj+py/ITg5gRlTy4VnDnSrhcFaoQhqfX
sgma/UBJM4EVrYPwEmmurxo3OTE8O+oTGkHbhNs2Dvaln+zzIJLbxGq26C09V0aXcelJKJ3zD4VK
YYvcD7Vt8tN30LNAy8IhJ4O4PjQUSJnhrnzJBsFDLm6bSt1YFNzR6M57MAjvSnf7HVDfuyKVt5rS
djJdYMARghb0TE4ak9Y9Md7aeWPHY71h8OHVUXhHONRW4P4x7O5OtLFfWeozgzaZ1cvH2KU3ta4d
9Vhex4VcvNFALi1QSGCC/HIth1nboj6WqPOiQZxCTOAbEU4KsX30lLbLnVYv6MEcvBZsSnc2hi8T
AkPsqHg3R90NMyb8fKA3aKyGVaeTF1v8juNuTpZfVW5eUnS0JcUfsqy9VSLBCUnO8qjUEaAnFfSI
95CXF0HvTqjt7WWA8IQjaRMjKhviR4ytBCyhY0uUsz5owV2plrchoG2qi/e+cD+mOn50wASLnGUr
tVDM0R7xYeb6G6fk3VzCJhJajtjVpTYKpDjqnfvWO7AI9OANrOR0zjoz32BJ5HZq1IeYrcTn4KZ+
D3wxU9NMq3sI/dAFgxLCuLjz44qrdGC14vM//3TLdJWNxbif0/1osytsKk4CGrN7nXueXFDcdk5G
a6nrRy2TsS/M5GNkoOI1OnkQa+U9GZgrmD5BiVke7CE9G6k2wNlpfaM3zQN+k8g3cM5XDX8yQbCO
l8xcoKHlnCMmww3exDFPqbywxuKpw608OnIbPDJiu8ZEZ5xtaZdewvZy4hbFCXg/4dHOLRO5erVG
GXjcFGgy8weLe9Od4bDrDY8B58Q10G9+pLJgCOcWKSeogDcJXQKPMT4Ui6MNvUy2Z/D7lKbtbTR3
H9YUTR4ekEf2ivU5NNWvZm5T5FJ97dcAK7eVxg/OODDWVb5vg1iSB9ZPO9hjZcKKd+W2AkJjMMhx
eD07aIjd8XlJ5fJQQqdd0kZd5ul6tsPYbyagWBnEqLFFuVYzaD+0lsD5TgVjQdXie+HG+yEvosPY
WIHnOM0A2jbs8JGp7wJS/tNoqOKULwk3z6VZGL83KxY7C1DBFL+L1yaKGAVSoC7NXYwZKZZlg5xm
3EeVIdBA8z3vXOPcFUzDrGlk6z+Ln1LbRH133U1AhkeL7GWuGb9aATgG5z6vzE+c4OIWuEWQexHh
S9oC+97jrMf5odKNzp/ptlxWGVHzC3QgRV7qWnSpbF/1SbsKTGRCMBXQvKAN7pJVZVE396KnHk2h
yqbJga3Ga4ANGmCxcyBAEVmoVF9RgTwAyKGfaFytvwFxAuuiMeUaTL/py4ij59GlO+kT7trCgTbI
dxpxfbR8WCCLgasr5PW2/WbOKt+t6GV66OK2gdlL5ReZaIeqF8JjNn1Nu5X1x6QyW3wuEi4lpT+m
lIEHHVZ9zPmBgWm3HvnIog8ZPuWui+IN67ifIOy4q/G9i4GwiyTf5mlc09uBHs+1+afMcg+xNxqT
ctyHaVB6VhUCDzOTNydh91RN1buB9cyZyvmg5uqoixDZWk70TxkKpMOoSipy1XxtMbamMKNLlEPB
7giv4MGMSgeoMMhh4rPKx1F25WbAPLItc1AHE0aGreOC8MSt/RVi/vSXAB7iSCvEq2asjCwVeff6
K3tBcF7M555+hSt2jUY4q2XldmuC/AhHPQwcXCbT0aoH6BsszcXh7tnUefCjN9Ydli5tU0/lC/3h
wal7y+sAXtD2sVwcskdiEmkVJomBN6hfiJEFS5ozIOoERBO0/aiUqi8iNvfLwFi8K1j6S0QOvAug
27WrHgczJIKYe9Z5lGNv79C6VkgOPoOW3qrk9xT1nEM8SD9rcMF7mmIq5GY+TUl+cgftOcuZdMTp
atLjkG1Vxppmehpy3BpZgk7VhHU3adZz39wNqUnJZMyR3xYTTzhLgH7dM3N8v/CagTPG5kghMIcb
RBJXbgBpfoFGV6UDUTAAd0ttXclWabhbpg82N+OlWuvToh7ODTaKoTA8GRPbFk+wEVsHEr07IjqI
Undbd2Z4MwyfUjKHKAaet3AZds7swHovACoF0ZsTTAC03XHyo0ruTB05Uzf9AM2pdhCeOOWIPkl0
7TGEyXgAwZSaOAW1bh+xnNl0VtduHSFOHbP9bWtk9ED1XdXo+hkFFmMtNyc8HqF+MKLi7IPUPkFW
PC2W8VbyV3osYtmKVXyMxmiQtglLg1VIeAylizG0XB1dcq78KxJyAMPjioPERRCgwY4x4Ubdw9TF
+EX40SbpoXTNzrIrp+LHXT71wZy2adam96Eatrb4rDUgYF1CEyD1nDsxBe/kkOOXDsGja2EnBM/1
akXRfa6wK0tcksckNxAqSMOD5kbzWVeALKAjNwG1Me/Dpg5gULQNavUrBklImld55MigdMMr8kcY
g/g0WWeA3N02Zvbeq4n1YNUcsVNyMDCV9vsoBrOfqffZ4FkyM7STQjBdXJjE8CoTQz3TglF85+Sz
ZQSJ9hYXIKMqM8IQBEcH0qCWXaUCH2tQIx0dtCcDeupGIx+haDNIAvPVqKKv2pDDddF/42OnqJLJ
gwUsBuyxuYv4qmOEZUsEJyfnGey8IQ4fEnmD9ogYe+JHPKoRAYlLjVHugysCREwKVUcPAaP1V9/y
E2O4pqO3sxd95Ccu8uq9bcytIYYHeLtiv3LccugjOueyl+sMG0WhfRVDE5BrdL+g2dguFTwYTcFi
wTa90xzuUnO5ddm0E+JQvMah8xXDfQOlo9GBIDGPHUaW47K6SHNJR9HeMPmlexpbHdJldZ5n9ktB
h+sDcDhxEL0LdYmdbV4ETEvGH8kdomiiJLQuuPR7TMz51h6Mdbu4jgz5y9i2VAcnL9DNNKbvWhO7
Hxa7VsHFywXs4p8MH/Gavrg8PX6bz29dbT3z3PKG5Oh+qyWHUz4xfJtBkwchBm7VvvQUdQ7TJS9U
uY9K7n0qeBhLVHKJbr4iSIEeP03oCKjmrOApzXHbLuGzTWdnRvd0oMh9V8Zya/lOganHoq7G15Dd
BASo8mdw4ZLRsKk65HkxBRBcXYwYUmDEYrPLndm/t8Oe9oEgXZOIs2gBP2Y04qUMi2eoUdwQFJRu
ErXAKy3ikyg+KKdtbxhmPJvatXLrm9JEFZj3V3nnXtPirO4DnlMF6nMTwhjCSf3YVO0JDvIPRoZy
43YGorSc9BgbxToz612i4dOZgb+xnsyu+ioEz2GKzzGJso2mz1ssu7T7bp16pi4+4xTaPuprQ1Ew
TLbrQYnhXCk0cxtRh4Qh1tz1H4ksMVvx9ffJifaWOP7O1gkMAImvoGkDv7GfNQRgqy2bMCOmP+G6
5IQ2aHt9zANjcj5OeFgGs0WAZ42+5sDvrCVxS9FCA6wSVs0lsoGUC7kezyp2DK/jrPdRir04s/XQ
rYEBXHzgA/n+lb0Czw+YB6IsJoQBL4xVUD04Z4GyOO1w/VpBBbsN4WvNfc4WsnsEcPuA2QgrqJ0n
/hCedBuBg0LZvK1ZVAZu86Mn9S3TSH6Ggdq27GruLWqJwp0+IdIxgnZRfSXzukIpPmqdHy9YmSsB
/KNUYIlvULN3rbqNhuQh1grHp9vPECrcWml4h1J4z14JUmcZ4utTPIwecVyAJvOSSJ7OryvR8eYT
QgW5bAP6DUeju4vZZRDItHJATWbG3RCc3NWnieev3gyupqMJ8uoY7Da+OnezhRuQ+3IAF2VVzqGT
6s4sM0JWh4Xvj4F3TPEtXzjNkFWb9FIaAUh6fIVk/ArC17Iy0lFJQosH5Pe0mm1CrfqKE9V4zkQl
0q6oQbD/nqjiB1lED0tlnNowfUhWvPAo4Mja1d4Z7O+eLD3CSAI/LVP+xHzgvJ6vcaEDumuGLwvi
dtdSk85m8x5Zz9qk40uwu3cp8/Nils8kbnCHtaAVUpuwDBMro0vlOuL77Jk6NeZ35Y4bs9IkWLYc
mkcR3/VgUiDqxHsXJwi8oskb44XUtbTZqLF4TSp+WifSf9bRgc3AdJPchYLRps0awdNwO28CKA6N
eicGb/GGLr0P4OLUIn1tqZ2KhC2GWJXwGhUyaxRna1scOUXnfk15WQGL4eMNg+QzWEJEbwHXWD19
l+XE5LLq3qFesv/gXQ9C5Ba53e9ky5vWTmm4DUlSMOruUQT3OlUMBgSe1I7JCIo+9NkY2qCicBZE
JktEKa4AL/WbCu0aY38Y6ZL/BhjvcQSxnpbxW50vu7SvuPZwRzCvzTmnA+BDKkGY52b+XIcY524y
BDlcPpyqFJT+ECOSrDL3w82Wgy0ZU1bcGxudaaKnxYy3Z/tATDYbrBaTNyHb5QYYYAnCAlI7HzS1
8j05YLcU45Y3qOxqad4sA4rjhFxKYn6hFzd5TjtYvs7UnI1K7MRifelslJkCBhpRU8EJHDkWEw2p
zgh1ngnmnW5zy5kt4rVmEXs5TDDxg3z2Ic8+aHpCREx441oy8YFxEF6GVGvTOOElNjzDLn6VPR9w
K/Kf3OIXREHSeCa04Xp2ESEfRl/xoREfepi14btT65di5ELVEw0fU/LeyVs+WpNT2MhAMZJ3tFjR
gUnmM6vw27++PwhffXqPGnbtpqmLryyHgKNauEpYuH5NE3fUALOPoTi8dp7qqaUsIug5UT9NGH+n
IK59skdurTr+IMjyBO7koQ+z1zLv3S311krT64/UFsDWF991WCSj2gv4pk2+QCKx6SLeZVUwygjX
Jll7L5PwpufxWcVrHFBadq2SkvEPjnvKK/M6lvKmxVKYJry1cwYFk6eQA2z9sNiEolGuXvVKe5kN
LB8DGjuadWq7jOCnfi69btRdb9EAzGblGX2I2lhwRzhDQQnpkXYZ3fpKXxRkPk7rmV3DJm7i0+RY
yI/EfsgyrGd8HPAFSj8aNC4fRNdOweWvqvlcJzqzJ/GwIGzaarDKp4zPnfyRt7Fs0RkZoDRxlK9O
pokc1srnywNbdFXouINXrg3cWMF3wGLiRRpsXNPI73Mx4+01KDadxyDqzh1JQZsS7eo21fR3fSKb
CxxptAsy3ueR04rJzEPUpocl4cSqai6jwghOvR5C5eTf8Axni/VB00wzn7qhJ2fsYCDUkO1SIkjx
aZKSsYHA3TIm5s2B1fKdjY+DliKc4uvK1trEeFEgXmnzB8UKVSIBLqW46zCEEY6URjurbQ8s6LUd
Kh9QAkzOmUBBZlAGA0xWYOOofUElRU5FIo42Ir4MMBERHpftF5zi+HucyTeUMLA/0O9EZXpUrwLB
C2lL0XO9LFu4QryR4zBtA5XdVb27n2EyQJXmHAt/5QGZEpH8Ql/3EHf1rWuWOl0Q642SFx+32rIt
SJeIS35+26FFTrXwXVqohsoYrCRaOdSC2nvSVmgKURe2Q3fE4SQoNir6Jtd+wlzUb4QM0y1uhYnb
s0+Y6wyf/SQ9nb3DrnDn52mgt46Pes0OjVuSbiqx9uiv7uAUnm1n3JkNeX2FrR8aBFQOKseYDHGz
0D6ZVByWIbkZaVoQnOOlt+ornIT5HNy2ihqb1IDdRHXri/jGHBjJ53Z0XgaFxE5dOQNAgMo9Y5bf
QmS/boGMJrH5WrkFoxTtqkkL88wdtm1yG0LOam3Q0f8Zrzg6meNGwqNGfe3jBda6enJrqrqF2Y/e
xgiSiXTYRDSNTnHv4r3ci1QejAY1Jk0enzE9c2FWNIxZvOxJMmH2TkxIlO9UDsV1bq1rRlcfDXsp
3xbJwzJkhVe2jCT6xXkzhq2Gb9Iwm4V+gX2oBtqZoXVfn0zDqvcyc3d20r0O+tNIf4+JoLpZGr6M
9iLfrWo4FEoD/G1nt9NoylOkM+6wHVTnWLU2idm7voFI3TDMWyP/QItBIcdjyveAat9ZTuAkG6+P
NAJR+MqMXTsfmpa2R8adh0u/2Nhu8sDe+gX9Z+tlSEoOuEvv0RFcaVp51RL6tEvaOWQJhMNntZKs
Z64uQTcusXys0C7AJaVVho/nk2f20jRJzeiA3rGtPybiipEIp7i9VYCnI+u2Xc4uPosLOgwrYFFJ
AH1p/tJdGwo2IJQNyxBcV8YONutI8ukhszjx6ggMk90Y42ZY9BsR9kese/z40XSfhERdrN66era9
ItTfij6iGisku4kaCgWotY1dau/t0nOyjgQjMFoA9Qr+jh7s2Cr7OcGa4lkamueJsFosp688K7/i
rIUWb2bFTqd/sBUGLXt1pM62A/Wup1Y3A2s3Szke6cVDbTB2mAsW37GIji37a2CjfB0Ll2+AVu/t
PM1o8bEE5cMPXCbKXQK/mCSh3Q2QMRVJU+xy5i6btFoOs8NhaJGVJUeCKBPHdnxSOhg+NSh4pqd4
jsl31WNO7C7/K8v+/7Wk7hJ/NmVb/nT/1NT9TYb3/5HwznBQu/2flXe372zJNu/tn3K737/lL72d
8y/TdJQFqlE4hukyHP1fejvrX5Y0hdDp3hC9uUqghPsPvZ2w/iXW/8JvtIWjo4X733o7of/LEdTd
yrBc2Glk9fzf6O3E37PYiWdWNjFXDrhKqfPH6Wv6+Of7fVyEqPOM/2FASpxmDin2Oda0w2vjkrig
32trkV6r7FIYvToUs40QJiUPi0yZblsyfTqS8QkePf9G8lqS0tO6Vy0eDlA9RENKnWzJNYA3zPqI
QJcq2DJjwOzU7JK0HW6yKtgb5HUfx6ZW+9Zm3NU22a0Betcwggvi1fJcRBiFezG4u9+J5Iah7bVE
+5Zs8m9t3ZguIXISYInEaAfxfEomt7tqcEFuZKOT8hmUexgdKWJXs3mU7Nc1yegmAVLGKHOyN2Ms
KBA5BVSlk54q1GbJ6Kf+eBD+Q934p5rR+C/eXSCJghschSTKSf3v765uo0yz3AaJUVjdZiuCtCjF
TB5BbaANIRFHWZsYA1rnUsfbXfJCoBtLpnUTrcNwOLSJ9a4M+Cvl+DQ5xfTfvD75D63l+ulTtgO+
FyyRTV3/R8Y8XNcyb0awmSPjtrqJTiBFb3AH24gnw3WsUCAnJyUCgg/T5JqZbQqOcr/I8AEhPYnk
Y+u3Id2uk7TlWbyQg3JX2aF5lbkZGslev0pV/TLHYeZ3zvp5x73CHZW+IUoftkEqb34/AfmwXC31
Uuz6bhqYOVPWRvpxQiOF2bnOT0t/G4bg6CpanmmMFoZk9cyG3Dh0Vjpv2twcrtmM4CjCExASUwCA
KkJPj/a+EnN3t9gLm/cq/mHNp12XggiaKLEuK7X/Jh91Fokta1A1HIzATFGK0qKTVr7sxNgFp98P
CL3r8Ndx+jeB8p8Ph7MKWf/SLa9y3t9fPalMVBWOsC3b/C2E/eOrV4SOPjgp8PY4Samk4XishhoZ
GreMI6fzYDA/gY6ocMAtO6pebRfW82OeIMgWub0DnF1t2yTHcS2TeC/sNSU5n5yjlRTPoAclmRKx
Qd93jMpluh5dlUju0LVacyAYsCtDx6U122ZIh62uGZYvl+4rREe5BxFmkCkxGhvIxdgnnHS1rXqR
HhW39IFHGc/NUcVFed3Zaj4GQc/l18M2m7Oy3cfcaADJ+oEvdV1eGkbBe9X03xEUpkvJ8Ao5afhq
97Xca2X3GaqCFHGa8QvomvAiQyxvdj3F+4yAe363QcoIk3Gs5yYFihHu1spjm2XOLxwACnM36olA
EPnXGyz5goLr999/i/lA/tMnhcJZsSsTrskpvqqf/zwkR8seqN8LCCklyomQkZLTlisMJbntI1Ys
SIdvkQYiESyv9Zni0RqXnIW3ewHu7Gzn1XLZt02700fcmXb3AfJ5X2Emug4mBrSVSfZ3uTTS05Jq
xaAA7ORjBmffsjhasjY/VpxOXqO05jhYJuWEUZK0BLLmJdNXjNZknZUlYeOJoDq6cTLuY2DMoDa0
R9duC37RnuRI2mXNVJlZc9YcYoPtV78whFsIkEJPA2kuncBRl4+xbh5swyEuKti2VTifEeFti5wh
G3jwEmzKFgZugSM/vS6d9CVVqFBdvWdFKrpDZ7s/WtWTGRXikjFivAJBjkO1LIzPWUcuZDvDRykQ
tTUBtji2QqDngus2r/BJVPanJTDZ6jQ7a5Ar6StzeBeUpnuV6PM5dwK24WLye1wnW/IYG7Swa8s+
YKA3RDfiv5vVNg61bpNLEqrbtkOfpLXa6gdUK68q95ysm26X9MJDPu1EEx5IcLfvl866L0sAupH2
mEb8l1Bqz45NeBt/Q7SZwY8f0jZKkJDYNfjKAscj4Rkb1ECvcWtFZ8ESSbUkeqXamuRUGpSIIX9n
YTbtSQTma2oGATPA6btuWuXDOOKLC4lDELDz+2WqWnOv0vx1MQOkBZ37rbMIO/SNA1QgoCWoF5uB
fxZuBuPFcJhWNCaGV4YaOO9qquwRREbUOCcLdt+i9dtsGh9kq91EVnzoWeU/hBKkLuScon9t4rg6
WnSrZKQRJQo9bKyY1zGzrvZ5QlPXVQX4+U555JaFZ2bgj8z2rT0UJ7gI8KQg8wz69cz55YWBfgR3
c6oNQQJ4zSo6Ia3Zd1wiJpFgk1yZXQ1dhHerLg+A0q9kh5IFdd+L0o1rfM7sARWDayy5CamzrmE+
9IIsyFYhQxFu8Y5W/xYrCaxUk6EGCg0P6mN/LoKDabfOTTU8Itrqdm0UvCxy+LQDk+xM0gmKQe7Z
JoR+NRyzDgRKR3VfYz+qLEbJPdNohlPpGa9ddJiD7raHBrsJbWPba7N+rKq6OMc/eWlUx0GpJ0R6
Oztz08NUZJ+9rZ7TOdiGChGMsE7F/J4we/MC5T5qbUM2IeOFf38K/dMXoRs6B5O0Vq27axD+/o9a
opLI1SkeQi8iofQs1h2MspYT8VW517dKHYtOPfZLnZ+7FE12Q5DNFuP8hRF3euwryb1ah5c6iI2T
bet3WVG1Z1bvuYqGq7kjHDRY9tRHwzldtZYgQ83dNKR4H63wTah2uk6ovXxqSONiJbBZzFBheAxt
dqAZWqIK923c5Oa9g2kaSBKLAkRuC70VTGyqvG4CH8KpzUoAF1733Quco//+LTLWYvXPG5W3SFrS
FoaUjrT13+f4nzeqO1gIfIc1a50TV/F5W1XX0AJz1kUdNgWBId3vExKKFfMjVD8HM2chE/J13rXx
VTL1H50p3pe4vDY1N/Bim7wfB13Tf/NCjf/ihdrCcgV3uDQIePn7hTLBk6TKQOCl3wWNg8qBMcij
QW7cJiuZOvVFMl7ZioxXwhrYp47lFsLYv38Na3fxjzeLqtRx+KwNDnPTXF/jH2+WbkhmkP2IaqWp
j6hWhnMV2PsSTeA5N0R07ZR3QZpi3W2K/fmv6qHmgPEFuCaoJOHMt1sDCRoIcdZM+3fkj0DXbAN0
WT/wWRbLwbDCG9Z/zCrzMcAMht++LFSAXy3STsX6j9+/4olv9yJILzoZJKd5/cfA+PJUTQstxcCk
UR+sFS8x3Qzxop0wbXi1jdzPoqLcmG7dbbFQp7aifqicm4w38IQ2DsM8KB3Ghmo/hsMNUw1fWD3r
kK5iQqq5+3//lhqu/p/eVINqn3JfClNXSl87xz/f1GZ03CKGp73pFvmRdwNS9SYn0G5C/1YW91aB
kGqgG+ksTAj90DFuyRu/NtLnuk8mnluH0V1+ccYTm3DcGDnlgzbh10vx2rlTdDcFGcPG4cmxFRTu
KnpnUhMhkX4MhEfshPplrzItJ0fyM0FIYTtxv7io8rG3Dgw5MlIKfEhR0E+IFDw26XiTLjassl68
S+CH+2wA2djF5mflgPisMYVhdUjwWK3QexicO65mxGOsVNlaoRWOs63cJxOaozAldADttKdGqXmY
ng4wNqG1Ycdo+yHZaaCA7VCufNbTkFsvVpV4lYmbViO/3k7eq7Swz05fwMiMYUzKydngMPiMht7a
k9LOarSBwEI3tZHmRCu3Quz5BLbS4fooFec22rQH27QgoCJtJJ8QPQvXpAvabTNU1nDKtX3j6BrZ
uu0PXpmBZXKMRadFH6NqwfohUn5jJKkXZKtHRCDzb21UA2Y9RPtej16wgNNCEHFRsRcULqspk6hK
X18BdjKltyMjtjWtYbsoVLVpQEYIYA3UrUT55FV+XebsnHExkM25NNs+fekW9ysz2k9bQLucwBid
ym48T8GTTBjdVew+sRTcmuxzc3OW+yZTw75fpbBl+cqLdDxhm9qN+mxFcZA4AG4dyq0oJSqR6XPv
BfGEMr3m/nec9CQveQsOVrVCIF1hrN06d5oUYHVj644lE5sYRNwnK9KOLJPkbfykQfdlxWEfNHu6
RNb0NorW4C7trrlF7vkYPriVAD0rtQUAm9w6zUJyQlYQ7ghYPQhxQU1DjUonsJlqsaG5s93so9SL
YFdNvI9LDi3BCNR7QLweN8k+lIqZuWoh4POBlDZ+VzV3l0xjFWfmgK6bWT/HubEchhwYdi+OTpu1
tM9lBqhRPuhu9VhiREB+tDynqyVbCIy8sxs+1kl7LLOi38b5mnumIQJC0QOiM3cvGlEKHIOt2FKU
AcIqT2V/Dx1Csp7Do6amXHrWVR1NwSXPrmttOyrxTYJ4SLkS40se3LeO+cNmqWoEOcjULTBT2cTo
Eflf62MDFjSCbIuTZ6KVra0QfDPxBBHs0GjEkyv7bKFbWBBxXULi7bjh0db0Nn/YaFhnpMhQk+Qt
UiP33g5YupmOuR0Lzb0PXfN6oZXzzfjLIkD2XLQFSQOwsTwKxAZ5GyNssBQzyLYizPYQamFYDfW0
0+PxShQLRjoN4aRh3JqJbEj2ShHbGDgPdv26YKti52YcS5JD7OSxQBWwKim6DcEnh5RvoSeRSmPJ
8VuciuyptN+j3O2YVz+6xrRAEVrAo9hVdzJzmM6DaK/bOtopc3isKJGy3HmZ5vGRgEbFjB6sVG7S
l9bmibUSiQFamPvIOU/L2D5EhDr2GYyWEWK3pcaPonJL8tE5JpvlY1jQ++rUr7BPs7sofwOvse+b
JmQdmZMLhIrSnGA7/k/2zmw3ciXLsj9UTHCm8dWdPrvLNUsRL0RIEcF5MBpJI/lH9R31Y714E41u
FNBA93u/XOTNG4Pk4mBnn73XJmrTbHkUb9YCDlmWyaFl1gZU9mnhNruKjs1eOjTRJC32pvgKC82A
5/IK2kKRkrtOs14uaJSJBij0GCHa6WJXeIStGvO8GXjTnlp3N0o6AD80FG/Kid23ZkBM7eHdgedd
mXq/zGV8G3rvFhOe5OxtgZj2QhLcFVk2CJ+KxB8lCHhXSbiQ23IfSIWhXm9dEpU2bACqBPLjjPeI
Jze3vCLLVAExZaAHlNCLu8FWhIWjyUct8JFhzsRhy3WPTvnEI6mIaAv6RRL4wouC39ZQDAEg1oTQ
PJaYQgu6iysYA1hyuGmS5UzOYktdaL+pcXCR5ygwY1HmyWGMxAcitTCJh4XDz0lovlsVvvjkWaC+
hfi6MJuPGBdemcrmB95UkOLuI+8gPF22x1rKQwGZkqdl3X4AVEijwEuO4WTc/IXdc2GbVzYIh4TP
j2qmDlmDit0SU8V5Ut5rleXfSTnxmMfIve8SYycCPBd5L5wTwVfcCwn7yhJmGAzB9JwtxV9fB8tN
GhXMl7GhGu6sqUd7FpY7H/FIMhlApGCktg+0anSbqq+sw6BoXyeRcRJjdXB6qE/K/ORlD3Yqx5Ng
TS+W9F9Gywoic2mZn0BbeN4woYBouYtFykSQ9kzx7QumSHArBGhglOC/Kvzm3ZRMgi3nc+uDnvga
1wiTdjf+6sczHnCAOvtktS9lsqFCrrPADRV0CBrV3mZAzNZY3YCzZxf3o8GB1/w2arBs1eC/WsS9
NwzP4sEY9k5ckxouaQnuCkQzqhhyXELyBz7O+hBq+8mZwje984EUVDwPT2k6XwNI65tmDW/oBLay
7kjcZivRQB3AgFxieqIBFyzBic3WOUiNu28EilFgWWEhvjhKT8E3CuZLjyHYD4z2ic0KhmP+GqmJ
QkxsycIaW0yezrt1bw5aqP1Zmb679R31qI0yPwzC/tEhpSRFSVePS4nqjD5XJHOJf8vK2IeL2yiI
XOD6CmANxp/h9zSKPzwAWFqO859A/LUXWxyHEKG3Z+1kiyLcs6Oa8OHWyFpLeIGs/h2UvITLbD+l
uR2RFu4OE6nyHcUj+Jw6/yseJ7JTYyWiHh4/eG2nBv9Ac2ESF7+qbPgeY9nfBDXz49I9hn5T7kxJ
rrat6hOSrnMNODJsO++AOPCniUf6zv0eZHoKESX0HK65LOEimF02xs0lrDLUS0voM1VnVEd02FIa
7xLQYjtzXGLItkh7dvNVTu5uBAOzzmL0TMf5uzDfp6EkDt/xrMMu0JNOS7f5Iq1LgyJ98fOJz266
zhktADTbH0GKEXBolMvHYuqXCXmPVwamHOxwqPI8oMlswphO1L4JzGVTo6KbltdeK/w83AOYn0YB
jp2ycf1God54lPOsjv44x5tgfpEkbtZp7LRwON8PPmqrQDrYpvZ0s1RFhdS4PKWO/BiMPLzjlxWD
elwWYqupOtqLUjuW2Cm6R3VBc3wcnNVamrcNd+JZWBpThU+mopPmezrvOZmGCbR2JYMA+nK6VRW9
WKlNy2ztUZ5pEb60E3YLIug5sK7Fz8KeCZCUFspc8u4gDwEyYsVrzM3f3M67swt/1ZtMfsfysWDz
b/2FbWQr7jJImbEpyCGD2KAFLehcpbiH1FFd8MJvaPyioV4R28275DHVuj2PmX/My9mLbGmNuJnC
d69Lj1a2xFceN8Vlkoq7kn8z8WJeJ3bJm2IqOV9NzXhRhEwj6o7t7R7fktjBDuAzndnDeJN+5lXy
ZflQ55uEysi0bLNj04JzVW33c9JBfmmGcTlppeazw2qEw3t7zZXiMzESE5eqyYVlxUQAQ+s1dJRx
HOhmRwaOCjMJ4U7nCUpU4N6yadcGgXEQXvhJI4N3K+R+8qo1h1/ue2P6iXN+fPWT5KmYnpLAebGU
AXmxzTA+gs9KpfIe3QCqD8eNAlAmlUPVdLB7gSfCdX/4xXwKXKfdZwDOqbVxX82i/m0u9CCMXfnL
8dP+mKwrFaSQLOeV0mBqHAIH4nQ9ZfuxaLynGnq1l3Ei0wT/DiwbGGwmSdzB8/qTBnC1tV8I+EVZ
ijYy1Q+yFfPWWoN2YdFOu5R6+LHGhjV4iH2Zgg8bm0QCclurezOhcvIe/ePmD50w/BuJJs3ZblK3
KoFf3HsfZpgDtTTFE8Hy+pG4JfWPZXv+50vwZu+9r1P/5CJTsZMRUdnuXIuOymJFMU80pl56PFyY
nGC+uw1VZcN7Qn/E3DfZRc9Y9i3rrxE2byFcG/J57K19+GPgkhWEQPIKXxUIIur7qjVJ5vp7j9qq
yerUjfdysssJzEV5P/l3I0VEnrN1s6Oe3da3H2odP/vuWB1tipeO//4Dw2VK8EIFwORXjaAOqv0w
yPCIzNZdsDDaB+nIp17Y3anxu1ey8eYGPkRwSejMxY4ojcM/e4N5uAHrKB/ytgLfmY6npJzbgywN
5zTnzUcMFHTbmsM3XS2/vPIPS/6fdayGI/F78tVxco7r0Lz22JDihHc7tQN3xYV2pYMQ1FaDbb6u
DILF6z8KGyMNuRq5n1kjkls33kpCs5DQylcJd+pWQyq7VUzXVPKYxV6S2HhIy1WKVGip09Qm1Opa
9TNVhh8xvumLNbHb5Ns2DqUxf9FEBy7Ry61HfFQUqAQ4w1rJoBj6w2PcK+RY+rEOce12D4M5upAE
wGLUOc+agKPWAb2S7RiNAkcS1mnkTv2JY5x8tUmicBS/uyEjt4n52OpqrGkYTIhCID27zYo/Y3Sz
jMoiCcbpMjGwD1ZszGz/uS7S18Iz3ZUjKqLOQ++fWYANIUyiGa13MahFLZu/5jJfe9saosHup7sO
OIHS5qFs3vIKtLexUDCuiubaF/7w2iVjtGD8gI3YDheFZpU08OoJDWXHmAarS5f488YhBAuu2CgO
snKt9yZm+lycZjoXOXagIqOQEawHLfO6fCyVVO/TguXHqT7Wb6K2jekRmlLUj13wuoxLdppbihbW
/UCJhXXreAuv5QAPDG9e+wpy6SpHxBNCDQl9BhIqR06bi0p4aCVm9cd03nUaTNcEp647Y7aRIeAr
VgG26lkPNBq+kY8nR6f8K014EQ6kh9zFIQOWCBm/TztcH0F8WGZStksJL0FgXnWoRMc1uwTRYsXH
tlhxKHjJ0YsD4kEt/RyDTxjEJqM+PHOfASpvUgMz/YwXpsA/z6HLuikUwYh2IG5859Y5Yjo3CxdM
a/rXrtE0co31jXG2zVweq6Fd7Nq+nl7pG/zT+WZ4dUsFJ6sS3EB0ZuMNpvNrCOQt8IzwEXcVzHDh
qX3OCaUPZ/OGg8XkjUjUtCdOdEtDm3l6gIU19D2nRG18SDfM4QiXLOdQTWfwT3fHdTHV8/BCrIr3
zEHuuWoQhkZ31HvVzGq/sHnAuZcMa7nJ8lenaQn8HM+RjtO/qZ3SCRfbD1YJUt5KYmubBP2w9Wq6
dsxuBH9Que1VOzrBgZUDkm+dN6fvr84s5V4u/PlEQ8zPkPkg9yzol2PWPIcBZQSBYyOj4RXcG2lw
dF3aM9quSl7mnIcfedANXKP5V18Dz6oSrmoyLw9OihZU9Gn9jgg9RDTQfuJR5TieyuFkhX5I6wnM
D0kB8NFc8j2IvOmj7BS5JE1805jb6ljT+vsYjiQssOHtddLMP1UrbiShpldnZBbxBncnZS7A0dnq
qmybWqni7Ha28WpKaEbFbP4wZ7xMWVeczZoN3NiaTN6JfsIz8c4GC8YrHy8P8+DLoL0C5z0V1C26
XhVw+ICLnh3Csf+RJLGm9pM7vDUr/hSswuD4tNqPPORBlTbssmeQj1jHTqbJXxEkbONMu+t37KOu
MRULl8V8awlZJh5lHGZjfQA8ei74BsLUchAFE2JrXnDK8sbYTji1CFHS+u5aYFSbuj1VU4cboYLW
CKMXoFdFAkvj9uIovb6PwQkd6in1tyC4z2YPR3K94vuQSrCUUBNYH5qiGIM+XPobroWEn4TPA8nU
ANNoBWxYuyrI9x0OYqDdmP5nLGG0rHk7Qo+AD8bsoA3L2muzafd9A9YRpMD40JfyTgRH08wgvzGz
whQJT/bCW9Ckb+T4z004zb7GLUawzVj4sqZljwPD38xF8KnX78M3a/O0nM2le1ZgabY82sZHK2i+
hjl8g8ZT8yQnEMifAMezNBBgV/FT6qMJMg9gpPPIxLiYsbimOjLhbyEgOeZmGprvMWCKgqyYXiwS
8YUmwb7qNoJeW7cyrlTdcNL3LBPyBhhEb+iJBGge3zMfm0G1F7dMT9sa6zNSAuzLQ3EV5JR2npOA
h+5BG/+zbpwEa9qks2lrapuLM5GESetp3sfVBE+YCmVCxu3RVaiySNTloSIzd5GxBmeEnSAeO34p
DuEIzcfdCyM5kjvQCI9Dj6D/t25S9+TVMHxjO+2ubsBPp63JKprWXYXp09i4KcY3dTKaDt7GRLJ+
GNBKqH8mNOLdDEoBKFK0fqDExbzaMXRsZWsS4xjS5KY1rEgWkfAH4A/l69W3BJ9Ecrs7QD65c+q3
2oZqCo/1wZ+5g/pG7WpEp4s+OhZec+0xKc3r/lTrn9RSN5fOqB+yCuLW4vjTVgbhY+LYUzQ5vAwy
L5yeOVsWezzD87VKbryRmW8XmyVHbU+nylxu+TKN7MkBveD1c/dA0jlXuU+GU1zZ9ndH4VBBCBeJ
NmgAswcX/OMW5krahc8wu5pLRmzN9BvrTDusxTJgJM5nZ0BLh+zWa9c+BKnzG4khOMV9f5475uAl
q5FkQOGy9hUIQYgLjnFDeGq4Vz14I6nxU6477QnUd5aSPLBkx+Fpios9Zade1BdeHC2qrqkIZifa
m+F50F3I5ZWi3WM03kBc+j00GLEqQA0kNyhFHMuBJgweHlgx8QO14bfbD8vFaW+9aO1TOxrffe3j
Iujf5ibxn0GevWFRknjWTXJpJuzHOXcZjjqMM7b0KBCfJK71HNHFy+unXmItywVunY4HrhH7+zGl
5q0O0jdFtwcSFtaIYbY+XWo/yFkVJ+oiBD2DcIjTUL5x3PCTGVEYKWbnTVjz5+Y28veowkPzM5tD
Y4pHbJboTwS/eQa6eu8YRXH75x+JaYKEBHHNDj3nwsn9Cw6BTxz66a07Ibld8ri4WyQs9p2Nb0hT
F2xpUCc+rBZkN+97Qb7YEJnf9IPNIYKVHW1NpXcMaa9mR8X5EK8DhxlhM2RSrTTo8zyo5WakzktG
U/JxzngOU2qgAg3/AV1yC5hB7UIDsvLCV6wDrhVuDKw3djPvzSm48YZ8KXhOcM0MgoZkZ37wTPnL
VbTNL4Ml0CqsC/5vvc0bdYxNxlH6BXqi9ml1IeNL91pvP5Dz4m9YMpfcfE9yczErEMK0hMTdQjOR
/dTFwY0Gmu5i9n7/GMTdH7dT6Y/OxGDhOF0IMqj/9hJnZs7Nv2yzOeX4JXbp0gNIxSZROkRDOkmH
YvnOTEolSgGRbgCwblX1uRXhJStIJoTaBdLjYxSReaj2Gr9vhNKtPh2qBXvXMT4qb3mdSyLOljdR
8EgcExpRc8JFZ72+6BZqaTypkwNAkhSKUUf1sh6IaWPqUE9vVc88OZTHqiFs1oG7pVvxb9zl1dti
L78Jcbuo3cgUYg3pJGK/KIKcwnaPVjFyXYJzxEKDW9PZzTodzzVB4/M4gJuqRejg0P89hwKjByeh
qG+n/JasTR/akq9yIQ0sXJ9rx9MfVlMF+8qdTuUCxmHMKopdjfgFHqp9cyxE9WbqvBfXM/Qe93UY
ScnjqvBfSH9+9omT7BNB8injc48ufGR1xDwy7AlCLLE4FXNaHEXBO7Cb1LFzTApHUvXW1fF4SBsB
PdChvoHzgi+64UBbSXLRTbPlCce9ZrO0XddlO8plSdBgnnyUvZiZNaePwbPv5Ti/J2rFuHH0pc9k
sLOHfoHqSUJhF+jiOcuMZdNBClv5wjD1jhiQCyyCKVR7/atuOSpIi/eIr7Fl9vVzi5IVjTokDJCF
Fa2RITJ8Uf/sM4stm2Joc4mJ2MEU7xohvxH+tpRZ3GOQtWMQUGTufdVcHNv1i8k53IWly9vXqfgq
W7FxnPClcuKXrvejAsnKmYg9icGZbnKoP6oyuE+LOx2wl04Y3cP2aA/EUm04dBvZmG+zm3UvtjM8
DHgOvfWUq27k4dotjRYdBtGgOMY0Y0ApiRasVRin8kGuoKFyX6WTse/i4TRM6ZUZLn5IOvIAFhK+
Jp59tvrlu600Vw6MiK1Kk4cxQ+5JTeuxS9TPRiMUtv7FLIJffeZ91ulJ6kIc0gnnRS/H+SZ9k+gA
6f/cDpaTmr8TOo82edW8ueOar6jHJ3jICYUohJt7tkOcOfZZTUdgSMJ/7SHt7XU8Gd87PpOBEjZY
lis8I3ipOorQlS34skL26jr7NvrkJUAcgmMgKE7JFo7Zy2Njuixnh7W8tgGnVyIbgRwmKWnyXkZB
pp5ENU3EuVdAeeG52MR1AK6dNhDhPBqSdwGnyYATBvfWItptm1CQyY6WMwhD72yjxPANxgL1xhCv
SmwkCPisSS4prrf/4H80minGW3PLPzAJProqJV/qs8JsrIP2ptPIrQt6VlXZTT0fhKPxOs2PdQ2l
MyGlU57htBhJvrEZqZdx/mUX1kfWuO9uCZhDDFeaZ0/m8tdN1aEgkuIsxatMTL39D9NFIZWVz2gN
2q+c0Izb1n8Jneasy/w1Z1Fol97DAAPu/3vs/+/gtlh5/s8W+032X//JWWJAKf3zv9vsbX7Xv132
jv2vIMAuj2M3dEObkO//dNnbzr8w1zv8334QBA4Ggf/lsvf5T/gYTdO1PNP5x5qvmn+otp71L9vz
nTCw3cCxXNdz/l9c9gFH2P/mtnEx7QuY/CFMPSQc97+5t2S43n/8PRETql1N8NJeAO8FN1BPd+z5
OJW0ixXRXOB+G/VTQH8UMkzIoYAiu9wr2KC0FgsJINWD1dmXkj7xOEt/xg4nB8h1/Z5DyyimF6MT
JKy1cRTCeOmxtZWz70Gue7bJz2xpWANYimMkXrLLrFqCcAr7x+IZX4OzToj1lz1YZ7qOaPcCdhHO
dOH53OdbjiMvilfYTjY0sdOWBbvHdmh5b3XOU5zDYw4E17chEnB43hkaqTew1Icd5um+jOE/WMF7
IwLyxxV7VI6DFGHOM6Yg071jMaux7sd9skaax98SyzYaDA+Yk7Qz+0j308EROj70ETWpOytQe1UB
F5r9/rf08re5Y1lUf2l/sHg97By8oCxUbUXfebOzoOVvUsfa9Q3uBgxDWzVOaLvaOS7DyqmrcJDa
09lxieaP1XvvI+ML5VwbGexY0rN6NCHZFKxdQ4oolUlszc3nc9JYLO6Wb1Z4uFHEnyyWBtRP5fKc
7zZQ7ns4R1mcnHTbfKw/kbKM/7p1wCZxArHUu9m5S6AQJIH+6YrLGh/YGeN7bS1/P9meu3sz6SFK
YNuZqx2dJn8tVPbtNHT3plWPnWB/1dpUSPeg38DHcJDsro25C/pYHmTaStY0dFBJFtTv1cgBpbZG
tnFYVchivC7QsrYELDgtRsHgUTmhGRUDX3/gL3iemviSBnmM2xXfu1DTKwZ4qm19oFz8QrbAzuuE
31w46sossTOxD6X0FB3dTp6zmQlj6MYL8QAcBBN4h4Cua2fiZ0FMJtu1KMrADuF84dNxiOOvHow4
Vo+wAh8cA7fWdG8WOi0MfKrRlHWkGHUiDrhXvttY8AMFfxZny5chkns1U288aC+49g0FPp7P8Jw+
1hq8H4U10DKlhp/rjRAMunQXE5i6TkhDxE176F3JWRITYWJr2HCEa/7MhXzroBdpgzhfQoMujvJd
mnHflan3w4nFp8XVdsikGYD45QxkwR0yYZ92+fdgneY5/z2hmUK/SN46UQwAbrJXC6FxIzKH3vFF
XIF1QOX042aXaC+kFNOdYFOw6Znp67O8cr2cluFJsegwyoATi9DNtp3fLU/3tFdMBDAEwJkUHpXL
XU/jxrJTa0JuTCkQ0Gb2Lb0+3XsDPqqxMO29Mfvf8+rlDENK3vyfc5C51xEE9Bno6C62RhB+CgXD
pu9438wmpwLp3E1sMHlrHlDb5lXtA7sfSJKm+97PmseOLmucLzqPcHZvnZ5uQOomnkanXmcQOphy
CtnIIHM0VL335GqJMsJjIDVwzsvZeTX9WR+MGo4N0JsXE9eA79zZUG2yQoYXn7axxoMu1/4tVEJV
70wVa577DzYaQbW4H5jwzN2ohothzMmlwf0xLywq/Vq8rZmRyG08elcW7yxo+aO5xIsKW38i4XDs
WmLvwiNfrSblnMSlNi69M4gjF+wJOCHqMvU35zmnVqpHVkD+7KJ2wLFgkjyPvATqaWE8tWHbnBe2
kndmnz2Z//xgV+C2czrO6oIviFOzue2Xv560llMLubWCxUBBbz7sJcmGBmqu18h8V/ZFvmUNjBja
YoFpB9yA66VbowtCpPsFB5qd61JflGVwrtfDNR7zFqmMUtFuGY55BefaL7u99Dh9FXl/YMv5mrp7
RRqTjEV1bYYnL6bEjx8IZQ/bKo//6BB8x1iifkG0WEPIzKPAXPYWvyLqg/bBthBYEX0vlPy1kT8x
o4fWRKK8dT5pxaPAM1/iw16QC76A63o1HYvG3O4chDy5SwxtEWHZrVjSbxIgxG+m5UPnHQ/AqolE
xv2mkxO7NLKT4FF3KXqR45IF8OCxbEY9qK0DlofQ8M9sLaVomD4PrhhYwE4fLMDVbvBM6AOsCAdC
BZMNNJUdrwMbM2ELOXcfpm75DCg6kTl6ZlrncEJ4wraW855I5n32NBBeU+/Gy++hGe32eS6/akFN
H5x1/SBs61lnxrniRwtcEotlhU0SNdH5agMnOajFgxCdS74Gw9DbRNrDKRiaI/rzXQ6xT1W1/xt3
JLG64CT4UQfGUN0qzG5qYVnvNnEYxauXKAVoI5gk71XGMSCTxbtUyMxYy9OLdJyjatjOhDNAC+8L
GYC5iXuj5jx7CXP+rTqQ94UbNtafZTAF+3zASQXOcueFRLCAtdIPRX53yDW46Kq42XYd4E1hjR60
/bGJ6b9EldmHBj6geJ6pFfGmr+qw5GX/VYTYbcDbuoeirl4qYB8HBr4Di5mVKMvapxNNsVmUWiLH
Tq7t2LWn5qfBBXDRjDuJU1Z32NDeVtrmcWpme4sH48mNkwqzPRaSsLQOCZDqyJ3Tbz2ijVmG+OML
L8aKOJydtrUPVAUd7RjhF9X2R9y1NG220xPvt2kjHRTReoA6E5qDgYJU9Du4zttEpSqKfXPPG1md
FwJEGYPIVQGVMOVKvyrkabL0n3YF7gwkal8X6Tzr9RvyzLg6JEk3keBQdzPzLHaFrARBC33mg4oa
1kMlr5SNDCFjgWj8CwkOWGHJ0tuiWJ53clCzZW29huAYbceVH0eTyMXZxRy0seE371QB2qZzGEKk
HX8LA9x1OQQjbppabhWtLPs6Ndma2L953v3oYhZ6qmqQ9qEAEIVnXGbejWN5lDVyS9e4JyllewmS
+Wy1eniAI9QfnAb3oNk7WPPc3I2GRCFn8YxusmKiBI8uBIPxXAh6jZxFnlIzOVhZ6T6KCethiDGT
TyF3SNbYNgUiml+u2nLX1ohLaVPhIh3A+BcrH7rBY0fFvSaYtCl8CXTGMO+xDfW6h8uDx2U5DWxt
52L1XLhDtaOYyGJPWixFciQkGlkjB7tq/c+Da/+dCgCCLK6OQ672BjVuJzeoGPptnHUsFGQUY//g
zZuqs2WE9j6ffc4N2MQnafrISWdi4eBOvfl1XMXsJMDmRIUb4tvM+97+W1kOPNZFksMyn+opnHe2
qJCBfHNtSi9+IR8YGzc3K1IBK77Pb8ddMLEbFQkigNKr9VQXuwUQFc8j5zS12M2z6s7hzId5q2Kg
JMcFyuN1csp9u3QKodjcSVaY3CD5jU0BbMEyo77Tx7ItIXpkTKAXVth7wWB8XmaTkuLODXaDBPYs
U6ZiEwF6j49q58mZF+TYf6vEY99FaVBmSuxubgk5QOIYaAPbASQA9cbj0YTmBcxvmcfT0r7OvOe3
dXCEoID5ouYwOHUT+UCs1f76hikn96809KMu6mvS+fewqfBPFQ8qbr/0gBhQdpE/QPoJFhZF3Yki
BwA7gXeKwyrgx/Up8tuSxTFNT5ofMcN6zwwfhRkPVohdhIJSXgnQ1tZlXBefDI8tzTD9WuKpOnqk
TBd6mXd1yDfg0twAz/ZnaWXjZXp1Z0mvdC5pqR28J5+y51ak8iAWxKc+m590gAMDtIzCcXyG9vic
zD0tiKnnntth8HdVpr+6pk23jl0iCvdhQd4IUqs/YXasp26X9RD9g4piaog+kRz7T/TPYuPUvb3X
OTpm41HjFAvy+yFkTTYodLufjAy8OJG4cK9TP7wVh3pMYqoDcJDkiUSIWN1TGGy2tED0JCMkDnRR
n6cGM1yfWFiOsenaGVViNh6iG10CO0OV+b6fiPhDhz40RT9uF2VkGNSTk/GPjzyFwMw6hjeybSPT
ZFTYpfV9ANGzN0cwlUsH+NgmyUFMQ0edrZLDxBXXeS0aHSRq05nDyISdCbA1m6nBSvFkTtdswlTl
eMgt3dgPtyQvNmG97GfHVPgXafwqA/mzi3M2P2VHMEaED/Zo2FvEcmBdXGp1ECzXUczJobCqbw/A
BK5pCwNz1uyGg0OIkVdojPejniOwF1Y00lRC3Mp4yTzsHwk9QSbOa9D+xVeupmimnYDHLujbogp2
Ts8Ylo/yMCTdG/GQGpFUOxsxOcVGMhdEC2JmxDhWtME2Ho+5bd/rtdGbimJOf8BaA2gxcpH6eVnC
re1h8uqlbWHMwgtXhv1HJ9g+aj/9NXQOZxIux4ptNeWyGcSYInUxmfevVWNOJ6Qov1PNkfMXThaA
Q6Vt0Pvw6jF0wObwOHv64cNEWKP1cXWnCrMSBr0H6mxpZtS7ipl+s8zylZycwrBy9qbkw+6abFsI
nzwD+YEywSBSmZSuFGZ5N91IcnyiLHAZDr3gcOvQzLhVoiKw7B98hMvVtPoWtmwd+cqoMA9+G7S7
cLyEfWvN5IjL4keAYyJOlpd0nD/7GF6F1d7mut0bdnH1hMmDc3l1w/hd5PMKBumfBXaDtDK4eEbn
PPsOnWEtfJi4fgjZudCFvgJs5QftthM6hXHwNZDywcJ1MjfxroPC1hZ7b+SYXQwvmVidXqY2oxkt
Fqhanuy1YP7KqkvhYNHjsRTDOQ0x8I6XvHTOVJph+qOqiNI4Y8EtgYFHzJ8w4PJ1k8P5ml0X9t7d
PEUObe1w89x3ULXvfkC+z8CEd+bAeGoG6JlSmLTcW6vojehZ5c2vfk1YlPVE+6hDb0w1bERu4Aiu
eKVY01u7zA7CJy3o3Vh9+KJ45rHzqUcWuyGFJ3r8CJgw+O6y8EiM+9yI6ptbiIELiDNSAXEVDvTH
f351k2tAsUTVN5k5IHHa0CUBzbU3MfL6K4Ns3Cr2FlSRuQSn8R5u86LdncYhrK6GQkqfzLA80mvD
YEjWxWLpAwln4tmhc46G5Hugzr+6JgM5rY6aOmp1I4sCRHOsSGoYpKJL99Mcsu5UNeq3JaSLYQYR
SFHLp+sOJbevifwW4wsPloM3ksTIAADT1+c9qbYvDqpDlwrhxvyDx+VdMD78savxoUj0/AiRpigB
cXmCCIxOpqs15Bf01DEO2c40Fl57R9GtMvJtBkYDi9S9mz7jYEqPdtQmhBuK0n0y2a7T/DNG/VD9
ptB72NL6d27AT/YGS4JU95x64zrqAa02UtXnNOyfVDzWO7MqnhxdPYaiaHZ2zycAngwEjJXtNKHw
HRtmtTN2VFKVx0TOUQ3sZkOnuNgI0/nRFiEmXE5ue9NjB8py70/r01eyWB2g7omC+rkbrXM4/iZT
LR4Ww8IZx1ogd29q5A1If8TPuJsjfk9yJXl2oyByM9m4d50mf62Y8DBPMzzN6c2y8ofYs9+IZIIe
KsK3RdmHYSGgMRUDByHO0UO7L5Bstj6o2cjMA1yrdn7L4ykqK6pZTHhulI7P2JAufU6FcTFTsgYx
7zWprb8jJQIxBmG3aA4cJC8dM/0yjD+4O6rd4sqz5j8UFXGisvMQ7BcLHe0XrCfUKEycidX796K4
sNvaFCOB2Q7WAMa+Y8c6PrUcaL4zm/g28kxrh70a3hoemSbGtR2O9ba0R+YJd9d445MTxy7wIppZ
CnFy8QNtYXOAFCoFypgItm19aswWA2a/8xr89h0L9EYUkdZbZavnHFxi7/RcnEsXjWl9nY3TAg7q
5KLXTQC9E112W0NaKrJFc2wQ5llvvsdVexYIj8egUB9YvejQ1hjDk5qoGW6gYEvYlXMCEhg0XW87
Jzkju8k2izE6QYdbXzZU6yKmiCcG2JRSQCQUV/fUNzXJo8jIhZp2cCmHqrxro3sqW4KHvuXflhhT
s80J+uJ7y8mkC/GCGQf2ZkO95M3Bj7eVQ3Ek7U09LQdJ/jiwb+TqtxVfE9bKkEu5Gv8HR+e12zqW
BdEvIsAcXiVSWbIlS7bsF8KhLzN5yMP89bM4Dw0MGnNv2xLDPrWrVm3bjlgfTGaiqjMGnTlpfjq4
/JvR5aWUO/q3g5HjjUrENR2Ks08vgOlrtnmBgkixUGOOwSDpYWpTst3d/zNv0/SSplRn6AmZ3YWL
ckawBfKlAcjwZhaNS5WGU4evPU4KvF0GEGdZtKueFWORMZs40v6OWTid8vbojiAw9XchCERJG+9g
R7oL73rB5dAXfmrrHFMmNzzkzjvydn/WrfiJJZWtka5caV8o1lQzvrJmX/FzUnWDNr1JdT78zqTr
w0AvyTqOt9NsQ5CUEdYYrgiQTGdXpYxhBgszee8oyjRn9IhvuVDWfLjxPtG1c2WrkmtuSajGGKsc
/M+FBoY2l5fCdJwAV/WBj8leiFvruYugejV0zmM35GhdDt88kb2DN807ou2ESmEI4w1MFUDAvK50
6XL8MIdjXsPcTmHcb5rUCP2yHnm5pqxi4dVhx7RxABBa3VBYSBeMxVdqZ5K5mcvpIhR2Wz0ax8jd
sQW49131xSnix/G5xN74w1TymBEnDJAs69zE6DkpIxGZxtjaRTt/KbK4qE3xVsPwOivQK4uoISPv
depmTs1bT0d74Hk9kdli22SWt1HnGhtJV3cB0vHRcYS8WGZxr9sH7CE2EY5yrHol2SUFqBzF0Hdl
ER4nignxd7KwDz0P6FRlwnKgsnTOvidSubg5qWNI6gk8LW/gVQww252XzTNsDn4heVZVBmwdpRd+
9kiDjdMNiK/Nujc8ShVYxwazfjAUbaJ8RqNSAR3SDseD1c8x5GNiVDGntrU9YCpIQsrT+/gd3CTL
iWrcD7nEYovNaD211loSB6AXBiN4bwr8hxZ5WljRVdJtO5j8KxcW4grDs1jJhO3HbIVXfVSv9ZWU
8rBX0AopPoMvpxKEmymgwQcXHYSi/cGFvLucifPB+Kcw7BR4Uc+WqX/pjl34C8sr7L1jsxxae5KF
u7qyzpjkehw8448y1rfUZOtSxApDKRHwbWMqt6kFIdY2WrKGC+ptpP6kEBTaz4i1FFBzHBQpUkiT
QOgLm0yCxrvrJfV2qvEa6SMjhqHvSxqV1zEd4txmHmGVdj7nmrlTyTVRHle6wZjedVdX96/WxBjM
MeslbpJbXkTHnmDDGhT1RePQyz7TeRai/we/VVtZeV77iOm8xFAHzCnBYxFl4KOVXOdBlFJY1LdI
Z4vnV6Nd1Aeow+lxJlDVlDgkByBDOGTBJWL3heotH6OjgXXlfNsUmFyxwybA3skrWRe9ARgNDnBp
PJ3M5aSnbkRG+ELXP5oxuzZYU0ND2Ac3r2ghGxjHBGIj7z1KbTz3IHLawo12ZoWfKic7IjRqDTXP
55li6rLZMsr1PPpac2fRLwa4svEnt7w1LGmsQTcCzWMtJGS94yn3H1Ugx948JHSTYzKCTDcvu2cd
3os/ZDMjoeU+EaEWI0tG1s91tsmgtqy7yHrE1ObV/LrSr9vJDqyM1sIOsLFbkJ81KKA3wLR7hyZn
wWGqPBc4KJY7y4ywvwzpV6SBWugdcSADxEXker+pdHKSIHRvFy0YDuyfnEcE01/OlZ4nA0X3Mf0M
CYxuT9hxoKeIm4oGPY4uwXgjSl6ELLXOBDSPdBuKfUSwjZtC3Zhapr177V+nFh4H3rDxjQi0Dy4Z
18rDIO2jb0LrEDPQH0fsAihqDkaLVs9QQqjiYpbhjLJKkn/j/Jdqv7L6cdwvOX0yL2XFxY4+6rak
o8RFhSslVCIc4qvBww2e5R9Olnzj33d9w5hT5lbC0CTIrJOqzh9lxMYgMTR8M82fLCOd2KFHZMaK
5hV32qPyuL9VmmKmXmlRazXBr84tXRk8ryiLwymqn7xezbZ4u3uilJEz7rTS/nZk/yus8ousRrd2
Ov1pz0a6+a8d9Jdumppzyi6frwiUJBEbG1WsF7umEZ8EcYarlz3FQnhWtAhNSMCR0ZNyO0WKc3Bo
gkiFRl2Krf/AO6SgW4uMLf1nW8b6L/CnzSYZHA4e45/bMjQXtjGcctqhWYbSXtQLYdAHyWu3ACl/
HhPc45P+wRXHG6sBj0712Wf6jcxDDtq6Rrr2i3TH52B+TV36EWHS8NIl4807Txv58XraZgCVksDj
E4mqJQdd4CLjUPDWEbQtneSt1Iv0JAHAHrqGCKkXKRcEdHYvUfTQ8+w4qebMAiX+V8cUR1iyw6BE
hKEYelCCyqxunbr9r2rkzcjMS2lVj7Rv7cUPItg7ekFhaO7BqItbXtZL/2T0D338zmhswPxhNeOa
PNnm3tvJDpB0j6GQ3/GqMCCTPzA2RQmQkzTfEqXPgHB4zRET2k5B8Y0ys/yNWDdWmTiNIxAci3Dy
7AJU1uqXXhAuzDM7MBToqIxcu6Gn2dUzQe4uKb8CaaEjj4YL3jnDpygDTv2MemrVnHsYVWiIoRX0
pAeOmfWTQ39jmQPYNs9Y45Ygi3xPGW/tyMcx6OQRcawC+CkooCCsiBpIytmlkAON9T5K+9bqCycP
SUOPybEqSClHPhQcN3i9FJSLo6PhMy8noJaATM2RXkECdzGpWgvWdv3deZlzDSkWZanG0ayxyco4
uXrOnXvpmNFZwl86tHP5kimuuq9izI8dw3YK7cELNLAmYQ88NkQTKejiKb8QW0440XA/LYGwIejM
7DQk70BFaXluaaFtN3kstmFc/MSLz3iMiGMiE7I0Gs+OlMg/YeCkzzx/J2yAVE0YhgijaP3KuJmI
wjZ7OAUyc01THRPXQiCil4+RBVNdOjksKt+z6Eca3EcMvMubULCJ1djSF8OqaF7C8nOwvyq6D6Iy
u+DhoD4texv5UnvD3s0N2jIv0t0c6wdFUx6FMSzNg+taSfVNh0MHPRx5lCp5Vl6syyl+ICNoXRxo
mz2IeBWhizsNrB5hO97Rn6Vr//OoKwXau13+ncZufUBWlNWVamVaJlq/U2sas+XFIaxIKZq1nXBk
RsZ/LSUibm5C+ca63f95wOX7mModdg2sfklBwyh31asEFKVIgpitda+MV4AMW5Hx+DSj32n6Vxvw
vaJ/svwi9R6kHo6NCNNq/0z7k0qhr0r4IolIMXi8vnNEWV35wun8tPTcl8SHWFYjlb1ryNPYKYIx
o2JgP/TUO+GQVQR2TBcXCVFMB/kmK11q9XCChTAqoGZxqeAiN7aSZJtwgzj71buDKAIZu7RxJa/j
FL1P9CZ5bhJMVXqRlEJWClIkimQUUApKWvk8Nx8m68q2fBI6oS+Dk7VW7lUp8cFPq6xkY1P/64Cs
dO1O1/v3KeYaT/0pzTlu2AdWShtr0t9Zx6WcZlmfsOehzm7Td7o/ESWwnRFYpLqu6vEe69mHBvob
QQ3/mAZTedK4dwHzz+HrpF6NUqwKYxdHRrsVdbdCeyJpuRDNh2uL2GPKz4ZNRowbThgvE40XRRQe
DXPaMoDwRMvRAAl8RpdQ57vjAKA9bHzPbHQOmS62zXUqr+j2r4bA4YpvgX2lqI9efzdgSmstn2q1
K41PaxCEep5ufSWyEHRO4+cgXdV63nb2bQD1rDKNkLtZ0fi8tQRApORs2O5rxkqDQ8TKQ3RUzNBX
tTKoOgTdeoZCW+217JduAZTMemNa39aw9K2xEHZUkOP8CqiE7aHXvEDRaP4E/GIg/A++HPRLVop1
r+Unm/YAul+BCz5YfQT0nKw0bBM2Mc+5/besCmwU7siSkI77BwMwm0i+DmMtG2tne9kRCCGHTBLR
4Xmobkkf/3YcSPhD96GjRkzJjllZHvGcxPonhU7EVDOfSKp24xA3UPNDxAkCI86buL0KUrX4lM+F
GZlvknfivQyXXEzWXETpupjVM36sUT8LrpHO0Ly9pPXFz2QpgqL2mj2JpemKANbzube0alPqnNpD
cjEzL9nXVC/O/Q9we936CqPvmUTJIhLMeDlNbz9R8NjBM0vFVqWrVGj5UW+YJEigg0Q2LX7csY63
8ayemJjYKFiaFUjN/MLPzX5LzZ4VUhPxCmZsKwIEobTQrc3YvSoe+IhoxmtkV4RiF55wDtwIPHJg
q90/Z4ZpjYAOt5Hj+BxXvqipGax5mnRYamKsjvKRj/1fls/7sfk2Sq50z/ULo/7tejIvIdfKqlEi
Xkz6o2w00CcSwEWqkx0bwo3N45aXDC8IYx59oU2bdMy+FeKeM55ZfZinIE5NtNn6mWMPDotilWbl
noap/aB35ipOYAG5BVi9JUn7asQdOgwg+vKRf7izdWsm28Rt1p+8EghK12acUJyVSfr5oLCsoDuB
Jm3+Ho5MhbMFQbaOktnwWZjgcTeubPP2g2GsR3Qh21C3cU8MeHQ+4KLgN0gUdsb6WSmODWPvoMYw
3M0f0VCfBYzFyTQuJSCYodh08XToPMu3xfAjEYrHVB4nt3iVzfhff2AR+07m4N0ucHHCmFlhyN6M
2AKYDIr4B0Ya4kJi4bhPOGqCqYoazMxx9xhdd2tV0Q4fBioyBnQK0QiaaSc276CDjGU/5JEdHRf/
ExMe/cKdvs0dFwCk7vO1kgfHCyM+OqjZzjTuhUIOQs+vzOUXjcODJX7MFtPG5HzXdH6vxoKkegeG
yYvhzmBqbYsU0xhFIK52kVF6rUg9FTVx7qqj79Wm4DU22geNYpsZ77PJjW6SjFNTyhiK7yqpvvXZ
/lGX8ygkoAQrfO6OdNXQ776JQ/U5mlhAHLv2i4g2CFc5WbyDDS88OjF3RB12py7ptTP2Cfbe7VCv
RG5+AJV5q2vtXMdde1zada2KBvts8rZ4oGXiSJ6UJHp7II11QnCsaeQxjwl71VYwZeifAwfuHhO7
Kmk6gCTytCKauW1Aq3muvZcC9Se+655iH/qceVHvWCLFM0s62EZ89xzElD51oWVJDgM9vose11SO
crDxGiuIK95lQ3mT3R7zLhokduQttTtrlq10/1xHFED6ue+pip/Ysck1K8a7QVjpUA9JeypLcc4N
auXSOhyJu3CbNCkts6YHrDDOuDgMPwMbxvOzQL8B5/iy+I21YdoPmsPm31wPDfyTAksY/+16+LBM
4VPtuA2T9GpMP6QTWbgrmxHQncGjYnAoCXeKYZPnFNaM9r5unvKZJDe1OeeDwOsJ6GJtVTNJRVZr
Humv3SQO1Ddu9PbDmXey93xSi3je0q2LzSjqzlP/mXYNgEqJIqhudIs1czpve+3TJasUUuPkfU2M
ho1J2C3Vx5sBsoE53l9sbTJ31p07bgekXw6RIaOnnxTCPnXwjnw6zndTrnss6OktsKkX9wBjdGwk
8oY+Vuwg+aEWHbDklJFQym9Fd97zUKXyljoPwtasniNxGFmDB+YUXUpwlTZ+7EjSXFvSGAV3U6FB
FHUudw/VlP1qGDIDo1a5VuzkUtbyU4QTEZ7Sutjcb4dm4UYTJxqDYvT8otNOOLAvrmO8To1182R+
j+AWNpN+dnAAldXM4rtN4HnU9rZLKVurDqifnzqTNkw625REtNw1OCrL5ftVAb/b8x2w0jqmjiHO
X3Vq9zBgnZfDZ3jJqp9KnqgL16qWxtzFm8W755nHzPpQj6fE3ZhuuxnG9laxJ+NlTnXAm9k+Uq3l
XUp2lFFPDt4uTO7NYowr/6ld+JJFEP9txc9sfV1kHF41ABRodz1VDRQhrFtz3k6iBJLypirN2WO/
12rmQ/BWnZLinKGWrcXA6FX9jgkEilyC+XkFEKH07ktCOauXos13P4JFAlPGZqalWgPpmy7cu+HZ
csnl0c1WXst+3KpWS9ZoYvWFzDHHvFfbnehZ5D3gywZJ3awHFHI9sdkJNvQUT7w436FzBGq7baig
aLB/0iKki7el+7AhFlLhXVMjKuz4o1G3NYHhOMYilFNmOMPaZKhoKEJjxOfvAFOE16sHFcYnQJwZ
EWUcyCYqvg1v3Gl2GQSdgYuE5ee6wWfA2cvZjFmD1TJouqDGBYiDakjYcDCiN84jqk81i6Vl+FqS
L9LYlWq2T5fyCW8BPzevos9fIvuM0s/+QZ5ctdnhfibPZG8hmfsi3/em80ayFi5NAWAOLgDSWxHD
4uiVbVt/JhN7Qeyhtf1fsTCWKVRqSzZmswp4oMjmA5uzgHTmmU0R/LGR4bSwsOfkNFAo40GOL8zH
qFTlyaQIicmLck6Cje5Mf4QMOVrynxTilnvjphvEpUo1nMEpnQE8GWftLetSE89GX/vugKOybGmL
ipuXlJaPOaEwDH+EUfuyxuvgkWB8jfBcrkzr3NrQQMqMuzunXZOsTrmIEdBNqiFYZOmMnhjX22R9
78OF2cmhPdcNBV5sfYBqryB3IHTGB23OgiFsdh4Zd9qkkgmgSndMO4zkIiRqbDTaiaAw8qsc/3KC
caZIL7kFo9BQTpw0fMfzXhwi+TkmBD06MKlC2lkreOPy0Hl4LNLAcRP7azR+zO9Cx3RkuNVr5jGs
ujhJ4O4KqfkeHsu0CTE3wXgtX1G+d9xcrqad4GDRVTf8Sxr81RVH3tBJ1VMl6bLOgBdMZcq6booC
KQnTqC55Nz3+JYJ7UzyutFljVS0cNh6Az91/tBGdaMz2SGvF7yFlUviSn3OtvPRh9pw1wnByXI/p
khRPrcMwyoZ8bX2Ne/UkYlbsXPpRT7LM7uVN4r0BP/Kwew5tkaPwQJ5I287agXYPixZKrLaJSeVJ
rxfoeh5NkTMrz1DduF72FjV4I73iw+u/vPzpUP+m4TXJPMS/4cTTegP10a5d3usSfgVLnKx5ZqkT
1Kwn9fhdUsWJAfiMB22xkjnKa8feYafHughyFZ/p1Gn4sOmmRWkOZQMWTd5JGGF/a6rGb+tfo+uK
gxwYG4G3pVJGHMngvqTw10yTJ15idkiK6TWDa0hky5oFrUG2cpuzgvLGb6Ge6grXpMbmavrD1M8V
Dy6UKgu/ceqtZujvukSEdsUXhchBZtY72IIr2sjZxP2OjvHIi2xrzTkbhyHdVN5/A2FYnvotA6ZG
ztFBjt20YcaqjrauHrssi74z4nqEZ8Yj55cFkzZutcF5y7ToZwJ2m4bqDo/YoY5rH9Qa/bVjvqUL
L5+SF/ZALITxOrpDdJrDydkl3vSqqBkBMpjnR6DpMAKyAy1bHO1VHmHjsHPhfTgyfEDrNomlpQez
5Hi2FC4ZmGo6xS62FY8I1pr6neftMxqp1XRDDcV0UF5Fy6mMaOBr2xLX9EhNNzEJvvZYljPFm0Nz
jSOLEmkhzhwx9uBrb7VJ8ynX4ErKYle46qdimBybtd+85YUfdjH29eapLvpJDkbO0o5uLF+SzKBt
nJbwYR9F+tvYTbtYnbZGDXinwhEw63ickiO251Xd0beIxwa/1Gc51R9DnQfU3qo0rE2+NYp7N5d7
w+AaM7Tfpm23Tms8+IfJB5ynFtkBy0afnd6BJJyz0nTMLRV4rBXcih996PMjlthb66mBKxhvwnjv
qskX3Zhkv1Lrzsx8suc/105C31WaFzI9LxDqoGFbxitf69ZOVT+Z+9OMAXQDxHytTjXoxbTldWyw
UxrAC76wOT9qVrm2Ug+AiPik3XjCviKOSCb3KM4RR50XgtgEUewXISDd4DGuzEV+peIxZDPn1RnD
8n5QMICMrXedl5jxYN6S7Ac/AO3OI7JllP2tZr3dghk8L5WBaEIbpuwLtmCcWtI4Ri5PV8vqc+zh
CgAd41oU1Um3vG2a/GUCEDyrgkZ9n7BJ962+dnS+fg6Mauzrph10pnir1OY2i+Gy8B5MDs6gFW52
vRBZGfE4H0WwPoiNmsm4S0ld1pq2zuvwZjCMjYLin+YHk1Tf3z27WM82uAXd5XTB2JhZ3y78vZaD
ojG1kOH5AK0PAwWoQBA2FPgD6AWiPxvdKRU049gRecMIKEdyrJT4IE1uSP7IAQ+FZLQMH32kXjyK
s+HKgNs8uQ5LvHWm0CuZWHvyn2dhjHvmmVdjMk6tyfXaqC11ikh6KEopkNRCbF3auYSTvEQ6kmDV
bNteBs1g3OF4YykwbzFO8nhU90n8SHHErXkatM4hYRIRKo4EAk9h+a9urcuMGjQtY6RtAsuBBarN
1T6Z3vPE3Eet5myn0tqZ2s8ckkyZBrQ4y5WHtORpFW+iCJZSaSyw4/je53KxlbKiLPv4nmM6p4or
uSpwQfz0qrrZZ8pc0MfVmz60T61LTpo9VxvRzfl1nohBjOFtYt0SqfPODb17lCl+6CAr0MUSxKYa
RG/hiEEpZfViTs37xMo3SFnsh8qx6X7VVtmE/RPD0cZjcwBmbFsRALUJgncl7ydb+kUi4V+SasL9
O8/ttwPuiJh6e+CuRuRJxI6zNCi4HhhlTa+lGx1LFD0n0g+TaYXHcJwAS4n26bU2KC40yMLaoim0
25b/S98wd7TGZvC68Zl37qFrw+ViLLGTj8xtmuvtIdqEiLTFQRkfgHTgzf56BFw8TkK2m57CHOuf
yI5FYd1qLz70Mr/F73GfHL3wQ4ywXhQSLhFhq1EDomvSKLFs8H5bD/sC0ax9A05uVQIe6ShgEjr/
m+madNVsQaAOuaSoHfNWXM+hCMQ4nRkza4zVmNHY+zmbslMUOlDdB9dIFr6aGtOBwLMVhFYL0sdT
Vg7kRKIQCJKWvm81bVsmUPGXY13Yz1QTOPWbEy9aWIYfsv+DzbU2w3w+TpZ3kGnPBdwZh252fuDP
/i79BoZS4NDkjdfqtgg07Cf4Z5kccf7RPVMYY+Dl8dmrWCi5FnDYkIe765z4TNhvhG8jtZxrA26T
iYMny+KnpuNQhOIBZZnFJYAn+vdExmk56/ZxbtPOsHjKbKLYDQnwZlcUySKGcBlSsWlEOJR0k25a
LRoDR9S+TjSFvD+nPZa/fje3B6u1x5sr6oeTjI/MxR6RzAETQsw5FTd8KHPObWIGcWnO9xBjpWMT
5x6xANqG9cPz49FTv22Jr9F2gz7k8FXITZLG2wQShUAnqogHricl/8EGr+JH2xiuEjidw0E4Fbxk
JJtoN/5rcAKybfssq+oFrqbvhqTk05jbZGIYhxnIqlkfBEIZc4ow9ZNhe7cQeolTbMfoLT4URXbw
cu+8IA4rxslQb6+ThXpmWBSopw9h65cpu4NmeAtbxP6G4rSKUb8PCbaLzdSqR4018FQnDzE8GscX
9riPXOt1sKKNV8JcVCbqF1V3Zyry1OTaSzdqLxmzhjQWKmVXb1yeR070Y5nnGI6n1f6XknxOciiT
+n9ZcZhwcNugJkaT1QkURWwCDWunIe/XtsmJFSMBJ3s7V9eJkiAKIU+VcxIkXmauU7XBm2vcU6N5
ZHrxGRbeSWc3o1b6OTOxcXc1a4q4pssx7S71pBFCCt+j/GYPzt6B280Lcx/L8K9KsTo4mm907MeM
7I3TP4ac9D4okuriJB/XSk9Kgp3LtqgbvE7qWZP2NiMo1F9jxT3U6fjfyn0hMIoPbLI/FOQhqKFU
emJtyHrrRCnrgFpWvUjV2IWcwyCa3FVTHCaZ7MbaerO1bOtBEyaxGZGQqGcM3faubaE5dpSsLU6a
ws8J0JmQkVN3DFel9uMaBq7nHDNRTEVxCxXUKgp/tsyT5qbHCFia1IAGgIMkfZtd2O9/oJmebGl9
F7JdPPBB26q3UC2CIUZC5cTNA2entfBpKltiVskjv0Dx4Z0aYA3fcNQ9R2HDqxNHmeH8xhrHy7HM
3tQw3OawY0gX7SxmHal8OwlXEw8mLnhga/LQ2Ui8A6sKbg2tfEdl5MLP70kdMfaHcWBwnIg4mY1W
v9Gkg9T7mcfTT9Zs9VnjKVfHvwg3e2nkZ8b/f03IGSCJacLOF1G2De9Sq6593a4VIf/16Xw2LOM2
YR7ElLEV8KiowaUEQdnSiMRLpzrq47wutE8Dju6qdpN9qpWHKIUxSlnQLtRdDZNm/YMjGEY7K5yG
5Z5FHAD2e41YZ9xQTvRGHKIk/5L5QNVNVr+NGS8zGlbhJ5f/RaDOQ5H/Z7rVP3dsPs2Q2KKUDhEM
HuUyuqQDaxB5o7WBvRILroTYYRGh3hP30MkkLdJ5oe066ClsPsGEKIckH/DP8j0h9xalxSEAEvWQ
KjuFPIGfltpWsRMMDjQGoShrlzYa/k2h/WOwSpL9YqSu1DcF/0XTIrxkITAj/RmanUQWnz4T8HcT
C8AhaQ4QUknswu+r8bGnLe2UlHbxuiHkvR54w6QIb7G1Hr2PAuAdGT8yuhx+85kjbKYeQ93C7aY5
JMf0+LrA6jW8lw2fsWHgPlnqJyKIbpR7xqwTKiKM0z1n4ourPYxYgm9/usN2uDo0PB2G5HtGAl2w
NRs8edFKLXLVr9xWrPTG+HNsZHVLLagHfPM0ofrAq9cO9DGi3ivKSH18/yd0gXdkwYWQggQfER3T
wbciDwLiH1So2HQvtt6uiJSVkuc7FdGkEsrVGVw/dVOQjVPA+uiWOcUD/wZ8GnVTgulieMO3DnOI
XVtjthylHRBlVX0DN3wFrv2R7aFrt4AG63M6pvvE+SVdeRBmeBNmDGpiWSlVvK0j5Q0HzG6uiJAB
ioyDyaqxyTdbhxadOuaaQmHYgXsOsBBCxi2sY+3srEr8klq5kFvDrZKLb85Vb5XXgYCOlqHakvQn
hb8QwXepCK9z9yexF/hD6WkM1ihXXs2dSbLLKz2IRD1lOvl6BBC9JvWMP5YmG7zEa62bP50s/JbI
apZg9YNr/Eo2uSHrTWN0YBpYuAzjTKjplEzufw6yBTlNjLN26B2d8r1kGq4hpNUQa9aFW79LO0XB
S9e6+xDqZxfDC5tHbk4u5cipdtLTn7pt4VVndatkZdBa4zUerBcC8ofMwwYzleuGiqAVxUqnqI2h
t0yPsAuKXmeNTOhlNqvHaGGrkzp9L1FiYcGtie/MIYup0b3rTD7k1J0nVJ5LXnAr2sn/n6Z/7fRb
egU2/frVq8Wel9W3njqbOMsZQquLm5TUQqFpF5ggRbRjdGs0BbNa9yBhdhMOeo2RTwdXuo/IeIRK
+uLNDrBGfM4tW0Kr+nHh00jsn4VOyy0LWQcth0l62Iz1ycuHN1ODoONW27Lg7ZgPftHU647VXqmH
94SzBtHiNzdtz0TaiahIbgMDL9ZCzG6VEA8Xdl9NPc1GdGlyvI5KwnBE2Nq4JjqjmSlQhMNVSiQ2
MrHnk6/dFUp2KO3UIFaSfanKF/RXdhvFNjG+2e0dxwFmG7oH5qND7pFCjUw+8OZqN9ieDOdlGcNM
dVXjFKeD7QNhuYGjjvNpD779lRjnIWTmFWBfM96eQc6TLXHKi4jZ04E9/kkgNccGnWGZvCd8s1KN
1zbsEcflb0iglOnv9fxGHmKtskZsLGwQinKPdH5py/xjfwk9XLgborRED4ulUmliu5FjyNY3cWNS
1ws727UJxrVYy3OVzXfCapunUt2la9fR3hTjKQz9XvFkwxTj1+Rf8hzpVgfUCBYWeRSDXtFtptz9
bL2FTU5XwmL2iQvQikpEz0DqJ1QN5O0lL3MUmZTFJHuf2aMy3ZvEVe1EMJDnjlGew45JVMiMpqec
dth7PqR7TedsX013op0/MMc2A8bddExeZq29VtGBdy5KffGqovZAq8WhQMmq5WL/8VDR8cVp8Ck8
kDoEEkOsBtYsuZYcvPPdSt1kRfFuER5h9YfUE4KkQ4NLCjLRZLRNeRgq79ZrVzm/mpa+g1Bz1PFR
KefO+8sLZd2MHuNZs3EWRAFAMBNzhdFg8M0JLE8ui9Fma2s1gWLnu6GLxEiviWgelqE+uxmF2A6h
MonPOA/phsDJZooO/XM4QRA4MJ9kfp46O+gzdwMZu7P7WxcetOrVoljJArnlqo7fLBbxmEi9jodS
53t2501XdJeRngJpXRTDpkXT/GXNvClaJHZGchPjiFnkh6TuX2vBcQieqivgODT/tS2qccoioxDT
KQW7bC471Dy6lya++oE8N4dyY9ShzCGvrSfV2bKk+65Ue6VwRjMc9cSE8JYQilyhYX67DNAai06Z
PGcAwJ1A7+3GyFuMxN8YIDVOauuh7S/YcuN1ntoopuQsJsWv45JC4XijqSwhpj4oYU4uyTIpF8qv
rW5NK+agZyZIZtFt7pxzPhb3alI+NZOlfDMcge7eFY6gXnRJ5mIP3N3Pp9+uMZ90npxoD/fTyF0a
Iqz3WuexnzdgNNiJkO7b8trZdS7GeDs8wrmLxEPwquggl1d96VcOS27dOPZ9u26BkWMK3zUTBspp
8B5Gm/C0rY8wiQnHGgFxj52tbBK4k344pZsIo4peUERd/4OK9OEZbGEyBpVoONjmvOs4emVRQR85
487UNGce1msqTQhhhPRKeNOjDeMvs5he6UrCxdPCGigWdN+2AqydeYL9WU9XX48IzfwkhpyVQ2hf
dcTMMEJbpVSex9kMWzRRlDaggyVExMAjM6ruNqJWcSSxwlmXFLs27gaMDXliX4f+WmqEPah3QCDN
Tw0PRkMSkYdjOWKHNQcuw3J6hXD7TZryOU8x4IDlV0MrmsqZK8o2v+yuIM5MV+C0GgEaM2ynbGQn
oaGHR+VZKsrJNaOVZnw20dODwlqlxbenLxSI7thQXUEZ4bZGouYZNf+UtvYy/Y+y89rNXEmz7KsM
6rqiJ+jJRndd/N4beemGUMrQu6Dn08/i6ZnBVF80eoCDKuQ5ypRSIiM+s/fatbcZsjXSbjhQJ7/v
YK2tzBQsZ2S734okS9IxOPhzV7tHgKeWac1YRbU7n+w63UnDpRNrOAsq78Ij0nEQ1OzojQ9DSGhU
JSqCOASlRzx6noCfraxonbBWDx7pGjYKjHdQ+DfZiV1I65oEGgWj5j6mYUY+LXCdjpR1nPzo0Uam
VDWzpFegeffGxzGP2ghzQ4k7Xa+/mHlC251xOWx+5wM4M7OzK7YtA2ARmudyaA7YTw7oS3cu8oEw
bXmEq5vv/qBbYwBOpiphewbDu5HiCth51GJgM1esVxt2eaP81UZU/X50Uo3Jy+DR9wc7qb265oDR
Bv1UvGWUi7IIcVRK9hTb+GQWZAa3gTF7hXRgTrZ8iSt7RQVmqZeQP3oqTnH6lfnPTrxjvfETUTLl
SfEoqXujCOhnloNEza5yusVjfUi68FsIY4ngdNm3zVtgqgMOT31EEZPnFlgSSU0yCwxz+QIS5EZE
2CVJ4tVgls8uTO2KS1AIpOWB/hGMxDEM2ak1QMxF70F9GPB5+lxxOc5hbDghmcTZ+ORQKmXMj5ji
dwA2PUrAjjBNd9OBLnuI8Lujc1sy4Fh7MHrtgajGzDw2ASuFuj6MqKbdLt9HGi8T6y7f/0mzduu1
GXKpb4mnKQseHPU7MDq1IKrGmOktAJ/udHe97ibVWreLXeD/em3LNUtA98TdW2+M7rOPPx0vWSte
K2YuBDIi1cIqEWv8eY9m9y5GsQxUvas4YVTxYaQS8M+DFlbPdjLXm9ZVJBj5kl1cK5ATyB+1lDfU
tDyaO29voCZZhL281JFEypytc8nZZaZOfyPzGD9zmB06J1+xzSKt2Vw7ebeSCgtbdOGbCMgBzZH3
wQLjkg0vMiFiuVqK2RLMm2EnjwKBUG/2dCZMsIA/xxZo1Jg8g/5pPgVJsF+GAoK5iO9O+s0Fj4kC
zvfYk6KYbwWr3i77rXSIhUlJBnLyZJQ3J8bR+hux79TJn3bsIylpDa13LP+49g7UwTI0HxsQhBrx
zdyNFDBPtn+PEZhzOy21uFjZ4XNvMhcar9TcOptYVQXA+RoiQVtdMR5Ay2ioLNmkvaQ6CvG9dHn9
B3Hhe9DafKRyt3pkP3LfLJs7UVpw82N882k5vsZ596vburPAttKuwJ+kS5epxc5Iv+i8gmRJgEnG
NAJdK3u2pvnQu9h67gf3ArVg22FpOzk95sG+lZewKO5VC0HWC6o31YX2KrAy96Wrxm+tCgZkxrjE
yMIEUomXDbTN3rWuSUswMI4M4NkT31tdmu9Ewf7EgGZC0fAHEljj17iUmDyGW5XryDqcvFjnvLy2
Sxi8HK10n+uavR8YkDFQ6b4kJvOFPcp65xQP8ITKW5Y+sW0fN6woEcxWSu70ss5gKzyTNLwa/T+E
bARQKwrni9l0MX2obieqHz15KjISJTSMdc86IsUxpx32s42Js1pjfOHDe8zlb6q/tWO+YVqmSNGA
DWR7e2WDDUs2UEes8nPi4O9Yq4woaKkjeSDrtQNKZ9ogoGIl3CDNLEyEjXzbA/sYWG+4E914p8eQ
OCpSZ0gFYAhZ3HueZmGI/Wi5G03fliwIOITSkgigYRkSCFkWG8y8FEp31TMdvNY09pX1g6bYjFnd
Ywu3u2eUoh46VxATOkFHExoJ8znH4Gf7e5UDVgogQfTr2kZ/rn5i5CHRpLaYR5eW96uI2qnAHiRo
5rKSVVbNc/sz5MFqZpjZOzPkLZcb5VDjooNTKLPnjjbgOEbmM3g/cX/Ww+empdSJSEf8bhQwRXdl
un+Gfh13j7A/KZu6AyOj2EMESHZU5vp8bU++guScwjAwl8VEvjiZfJVkAHMM+r3L+ZupA+6VVV+f
Y0w27Qh1/tJOt7D7IRnG++lGGl7twJuyFPG+KN+yUiHBik45m7yijo+NunTMfvz2NUeGpo8LGXec
oiCNqk1O7APg1iW9+qKCpuDLV4B4C6d8V3g5xbjK0pNH2W0SytAwt7fCbsWwZTlrCTQ21TatbmE/
lBXzDaTjcFiZ+evBJfUvbemtPO0d5AFQmEXAG8+mDI+hCyjapGnRYzRB5bL5/OvJYZjh9zgLAQJr
GVWDOxvKdzbpRcEcEN6snahYYejsGXXCj0bf+GBbH0ENud7cerDHpoT3gAvJm640EmDySpjb2ta0
78mjiRuxUgh0KEAmIiYRdxCFxZ2/jNt4L7ilWR56mI8xX7Ejh5bDjhFdl4XOD6o4Zm++NRnWmhH3
dj2hPfCgEhM35PCtSYo3ezbw+k8eQUOKQVpAPUo2RgGx2k0/UoI7PMpEFd5D55TL+uTU9HAVZ6VY
ht17w3fZ5JLSOaRK/r/Hq9c698DC6VpA+nIWraz3LmKivHxF5sfMxW0uHQryzPpEKeBLboiKqrOH
JBbh8sXgkcCA6KutzkQ/6jeRvfWpIitzV5csnNDA0CSCXsNiR8wmRU7/7AMmUHDUsvI7L9p9is2g
tz5UdED3suuteBdM9WKag04QjqKHgYASQCiJNjnbz/mBMVeuzai42LWsmLDVLiPr0+G7VpI6VY6f
ktCYdnrIlbkAZ6Dqdteazx138hDzzHS/yDRRmiDBZcnEHohAhHXMitTu0FqzqdRZoxptAo4FBOII
oqg5OCSeQd1l6IKwKkJfPq5di/aakyTiHa6wMxCSTPUGTK/70hlKhyHuCNRtXvFUhPmT0ubnGlup
lVOEaIlcdgQkLdjW8F5LvoREPOUhSCHIsCzY3ZDhlU7QrLABgozTrdcZGBarifllyXKnbIuF0B8t
eF6sIzaUd5Fae36JD6XyiXjHr7TMWgO+coxVJ0/UqvDUPIlk4OqHSAzMcGg3cTOzNsbM2FZxgiWK
vyhbgpVI9z0BpdsqCG5mlJNUIb3VwMgnDPJ8jR67f4Vaj+Gz/irSkrqd1I9VkVjRJWrli//ol0bL
aiOWL0FSo/qL06eWNutoOd2jgRq5Bzk4w1Rim8mlzYYX1SziAEv1FKyviRWiCNa496BQY1MC1ExW
lgDsd9Lia96ZiPKdrcEPtmUHR8/HqKhcju6whlq1n1hYcZgghexAxN7L7o2YsiUpE0bxjTNuEZxb
/wUl+kGGCRyUeu8zxTHQhnHVQWdmCguWl+jC7NXQIIP8lZLz1/8YLHqTodOOJg2cxpbcM/Afy8L8
TYqeKD4bhXAgFSDzUfsTkCS7sch59AMfApLVew/Shrc+Rurbo+WD8V+vBk3v7nN5xnpgGwedXBoN
5AxRQSvRiU0Ok4Lwnyq8OUZCVR6/JzY6i9LE6Ij5Dgdza6x5jNtz5jFBcpQwP2LoVSqi4nFWyYAd
JCgIkwP7zJKHm8PB9wQjfxHcxpKFkSS3jtiQVe+MuAXIl6ud2ZpQjRwWdTYu+8ICbEhOaTjlr+Hk
v/XNeCoy/bvn8X0ReDehyAUQ/0maFmV5i5PafHWqPlubIjlBR6Ia2PY8TzECHzz/YAlnpOU4pUid
D22LLUji3KpXNVIt3mHPGI+JSYyawYlchOdmqh6LdLxV1OWWyc+uPWkSSBtKUhm6b8BvNGw6Gjnm
GSmmlvX4y2rrIqcHlSfnPCPSr6nqP6N/tKvhoxm7TZX6JIi159ziZ1mlLBsdtoWu94Nyp1kEiO2K
xDhVRmjPmJNrapkvGEbvZKctCVld9AWMSu3cUTEAU44t5uc1SoABBTZeEgn5LZT9+9DVf3QrRirb
LEcddjVWD4zRyBXYxPCwBll/1DvrMQ8NqI+fNaLKquJfd1z8TApr8aPM9t7RYw94xRsc7zk3Bvc0
U+OfLP4UxcMoHyLSVRU5YrCwfYQNWvmUO39aFIaVW+xT2ZFptMfnYASPFaYGHH8rK4zBCxJ5lp21
hN0EOuoyQIhVsCRCtlmuSoMoTv5ClZXcIy5pnFMQL55TZovEPZMjwn4qRJLYIDDaUuMVHPKz6N3N
3/qa6X9DcqX4GczXKeCLAoBkS6Jr22WcmzQ337zlhyI0kKvl25eM3mZMtK3CTWKp6Dkb1WaM+03n
f+dJtc4aapUxiTdz3R9uiIbexKEF/hoPdDpeDJAJQPYNotYtItUfDI0elPsxQAGplygYEsbjbTKR
ws4FN2KqHQERQSipxuaQSrkmG4iT3CEplG3aJK33yBke8qHcEYINN9vyv4omPyRt9xQ71qJSZxaa
qw7tUunGL4V+1CqmoPQJZiRXAzvHCjFf9T7676rI3zs5LB2RPSofUo3Lkg9zD1OiVX7PcMsTlL70
kghYOYp8037oaMfZmcKgvU81tLikqQ4+BlSlvUSxeoss+Fw2kUYc3g5YjOqPRyhHoefXqrAPcGyW
RULHScEqGHsZES5it2Wi0FE0OCiYA7zCiBB6h6F7twmifSi6a5zAwRtX0qe50M2LYphlspY3cXi6
wcUmJ9TS+nVOlA2TX9IyX3w2H3pV7goa4hAAlUdMloOeoiXUAKhvL5neoZROYewATj5H5t3K6+2k
sXNqVyn/iPBKNjRs3U2bCx4VcLc1nr6agI1ee+9wzBV1j7eDJAKGTSA1SZba6Vb30RHlGG+zkTIS
RVTqORB86Ut0H6cw8t3cNl8SfgA5baylZmASK1/hkU41Iu3ttomMzwZNOG2SCOxVlql1p+oXSnxP
hHxLjple81g1h3n/HncsIXXGz11HpZD6uBNqsDL4YKbvcfxhm3lIpI/y4yw1IjV/f8PY4DdzE9TP
MAjWYcaCneyVDClpaR5DoUPT5WFDRpJ25ToMvq22X485kzGoVGP8zPm/qN3gjFL8vYkfezKYbHSM
eD9uPj2LrQ+3lumAmdh3eK9rEWK7s33M6dTrY8HSFUWG4nZsfVjrE9tSPXmfZU8Erextx18PZPf5
cX6b7ZOJfy8hPBacZb0inhliszuBepKfOaFDlEGoD8X0FHUcB4TMgOZ70yiFYoFmwmCdKZ1NpWfb
3BNYyuuHAcIcd0o1eAvGTYxJahZcRsjMTh5nlbQM/wxQBOyO3ias7i6YjG4E1mPcC4wBeBT2WwCE
K29ov8JcPc6llYbgZElQyb7Cf+OJFnV4GSxQ3a903T4MmP9zUAAiPurIdZvA3XO48NwATBQ+vzvj
/e+OMHTONe9wDovQCY+FhTgIMkrhmvussrYWemZ6TNWqX1LtT3FTEwOnPdb0AqN/DvKrC8l1kOln
OeUb83sIr2bdEBHbXnKypwPsSRhJe944uBrsbNCF6eNeWuLB7IYje7ZTjbmC6DKIYoQ/+jFRuFWx
z/sdl9bV0cxrI2loAdrL4dGYwCMkcwYpTWzUvtqW4qxMNrChnvFR7CKEEk29Ibl9a9FE2t63MEt4
T2wuxQMzvdwzCGson+N+3PVfBRB9BwPQnPll6x7f6mTc1TaYSEe9tx6zmIltzcsgdx49SWZWx1CD
968Zm0jd48F9jUlKqQxvYc4/H7jIpnuw3BefsnLQpqszO2XmnQ6vh8t8i61JLpqrcPtV6r6Fxdac
ftIx23RsK+wQCEOc/cRt/mTw8AvcDbx4lOp7KaGkoI0OQdwkY70d5YSGuj1oRKy1jfiCqXoDqNSI
8FEQW2ub/UFr0dCAwSTnY9eZiGq7lBQne6exjA6QrWIAORfMKe0CVS5b75jvT7Uhn/wp7AEQWd22
M3XsYFiCzBRZfkh4xC1rmRnW6QYLEnsu+AgHjUvA+An6GS+xMGjNbWKqk/gZD6FrOLukhFCER8Xx
wyev97Z1V1268oto1aUR8urTHlTwdrpkrzP/CqhojeahKasr8Ga60XZt1zBRNCKyjfGaafFbN10V
g/pC/1HtcxLa8GqSWYfAmbrVw/LQmA3cuBKNwoBAlvsaPa9Myl1OX5KUwXdAAqpP8eNl02swXZxM
/lhqA/h6m0YT6rAXqzMBlqNY/oNAA4CQfyOiDtyz/x1DPynUe579idi+YU8O0SN2UX4N4ZMemdDv
miBbxhW6+w2NVI4HOipfeu0OXArAKusa1Ed68O6Mc8MVrO0/Imm2LdAfia4sSNutRYiKp31Q8n1U
1OgYHzH4QA/H+5gz6szmhCm0Q3XMVXQpJoa+Ylyg3MvMhuH2R2LC1ss+9AJfaey8SgeS5vim/J86
JyKMxtlviHT4QwjnVrQU1VI+UKVqLJrgcO8d+xWh1kYVrPk9NMSUvUVyKtR9ctIHYT/2rvgU9i0d
2jWL+0XQIoxxfpPcOkGqWeCuLKvgk5SXld7Ga1kKYMKAtUW/GDmk/OlX55of0r1FsooFtIdye1uZ
v2MocJ2KvY2NLtOfjeIJYCUUP7KOkIdNNcta0I4wiZAXFvuOPhTuGurzeDOv5zucIF51mW1uNhFv
BodZiHY5zfKNO8Kjq+PPUIdGn/UPGbE2loOwiAWEKDd+z0phxF5nP9Y5t5t7M1LrPvuW8gpJKjv3
ASSELOqNFVU7MDCH4ccvAVW2gDeigdx5LAmtpVYSGd2CZSTcGXODlGufBJJRX/8VAcqg18OLrLwE
ZSGIcoiCu7g7S3Ovnlm0CArQdNfd+Ur9SR6Hy4Ar2IlvUXpHCI78VFQW45gXP7zGRGR135KJW7Bh
Ztt7T2F3naZtn5yiEL/byvnwihnG9V4gzGsVe0+9WgvFSXeAXrg3OGnsX33wNib7dROCf82N5Y6n
TiOFCcRyR5p6dg2jeVnvPZJTfWyG5MT2clQxoW/eFvze0a2ZJ1nfyAF4eNDfe5QHwlh0iqFkbd95
p6iPO96rcEu6AAOa+mp2v7mQqDbOJncaTCx6D+M51MI58PpKpEIT1EeHC70iKN7pl7q4NmG5GRpx
cY9x82wD8Uj054C55pg5e7T6TnYAuLiKM43V0VGxcsxYibqXhs8+qOFLGpnYWqE+h8l+ZAGcMzEE
F2QS+UqAKrNb5RE9GB+7UZEjG7YxPx+6lBw5HvQuqnYHQcKYWmuJgoXcrOYl4CvBW8t4HjLU2K46
RkNwgtBxJHGm77Q+f3I8tMOyilZTovLrRIL5HVXdyp8U7A0sN2srJqYySDRIiaZrspJlPlJr0K4S
XOIrF0kB+pWl8PK1V6PgzlILvz9srBHw1rMst3heGwDgnAi16+iHQQsurQ1+bIDSxpEtzGgVBhXZ
jMbMms3edM2fNrW1h60TbfzQ+GUn9Nm2eXzOoVJz4AcHCR795ENSZHnn0TUCXEfdcIgAfB3JqbGQ
iJflORRWRg5FnbLWoc01/C54tcwOFiBcou1fv6wdkGORV6IMnf8r3oCdFo/GA9kN2RO6dpvKvkY8
8xUXaAG0Lh6voJ9Ikm1MNNEi5/2xmINZc2SH0+T3hD5ljy9GuodQK+2rm0DjahrCI3OLUBiTxLfV
1Ezuthg9Jhi5ax0ZAX9H5gg9znA/NFIaKK96dy0NKY51GQJBTIilqkijgC+mxbBQKutPr1J5bFgt
Hb2i/c0BZW7qliSzVosRj049Lk9oTbi/vGGnSrqIUZ/qXT+yyxu8jnAyJ7t5w1jxSS0YpW7gb0iB
G5FSokjRUTd6MxSg68oK1a1KjnYdlzgdSofJiyEOadsK/oLdXZEkuMnqjvA5AI/hPJuTLmjVtBn1
Q5Dm9k6Bo0vm8F0H78LYQk4uHIuMtQFpflTfqjwsMPvin6QeBT0T9Vegw+6hUUy/fUlwmmvp5jYL
g+gURhernwgrb18i1yakOiCHKEI1Yxgt/lbmZFoOFNvRIuYO/oT0ra2qfR7soMnhBsJstDHz+sOL
OvCqXLh2DDbSDCK1dAluX0p2kbepvfONs45SLYcoUvuJBxhCJ0R93WXwjOopTXPrbMlf+CYcYkX5
jsx8QgEjbjXwTUrAgM1eq7u7yeEawhx0njDtTGKTaP7XIEs4mA29ZFj2h9BMOMrL4iNCanVWwt9p
k8r2gV389CMTefTaEIP86FgP4mA7mPxsvyrWsU6UL+zVNa0qYzWRJtsm6w5cbY8NRBzhw8wIJauz
sEvCI4s9mDdgcDzDf2nHAjdn0tLXlrPRhvxKVFHbyW/9XSOo2AvzWE0WbHtcb2ziLVRYmU9lMCCE
ANc3TMksK4RqEKp0H+KRwfbVn/FJY3iiZ6j2KmUOZubzuD3CbNg7GDvIbMUiwiZ+LAjvBOsk5ehj
fbkG7Cp3jg5+J3Pem5ni7c4WRnOqnixRzSidztgOVf3sGpjZ4qy8QvdjbVAMEs5xbp6s/LmGjr3v
bISbDBi3Rcp4rQC/WBVg9AKTTFs57kqLCZLRQYqFA09uArcoCRecVZnJ/lUASJ0mqiK7BRIxADg1
62LD7g0c6hiSCqlpyEAjtOQVqkzf9NWrTUGzk6G16mcjbNTS7CVZNId6sLoNhoJU41kEw5Eswzbc
OL3eXruw7q7Iir9MFSf7CTRHkOvnTMFxyboxwkqFyiviynLT28TDsECn5S2zCRlvHcEV9Ar3y9I5
0ZNQmzvHgFIpI0wnc6BVAx9iJWvPp0P6pNrsBWwbm01s81XYDBtX7/HfOyHhHaJ/1cPYhtmeyI3X
PpWRrC5GGP2YiRltJd5SVK3CWdWtBZAtYVAhySXDHuDsRowrzwnmQ8/pp5UuCtymkf3gCZZoxjyy
aLyXiBzHtW6231XasY/uJGE6O8Sv2dJINGslkY7lGf59UGVkN5P6Qe3k8fpmrVjLVHyT2MC4QMdL
CKwiQlmPIKUeJUBYHyLbaLhvettgFwIyTjwj3lhGfYv4IIBynRikr1TLAsfLgRyajf5shjauDI/E
NUsO31pEalkQ5TZq7vx5oglLGdRCNeJnlQdqK6azltGu9SVSPShNuLDJ/TFaDxt+CZ30L6Z93lbH
Mhw+3dpJMY3TnigD+Wo2m0Onov/u26A4s2suzrH2OwSDe/C1wd6Wk3MjLTw5ODYoW9HGJ6Eq5kAa
qYLAw4kXheXbsYCjMsbF3Y79HhrkcWTodaoQI/ioQ/xaPoaMvvdekyxVicG9BNSzMP9gXnIX8zNO
Yut3IrQvUWgHIoR9xnV2uZ/YUSdohYLEekT6YSXwyUMHM5AtxgdEZebdqz7GQN8xxzMxf8J8CwZ6
tjbU7EWsqzVOrB7qo/LX1WxeJ8D1WLfZVjMaG9idPPAzk2uP9OKVy5y9qYoLueeo1rlc1kQEM0+g
dwmzlpgreMxRjywY6plJI6C6Q2jDvsgQrTnx5G2C1IMNbwoc5YBjiLIuyEkY6mWU9IvQLg7zQ36Z
LLBdgsEWqrQa999DJYxgJ1C0OSVw/yLh8E3FCTXou+uQMEdqNMmEZXpmFNktDe8aeVZ6rDSfheRY
VRgWSPdQElaCeLUH85DlhYvdyuEuCJotmGZaAdGuvbH3Qc5lJV2tcjGItFA2HZ02vEDb5Dmy2ace
WsHmoykd82wW5NTUKNZ8p7xUrh7jVqYw434qViyg5ljhIFinohSHzI/eLa3D6ZtyckZitosVOnw8
VjlqaD7CpvlNLYcKOjcBAuf1To5UFgIH0hrkeqKDI6u9+pAFqLS1oI7WHv2+mYfhRhr2Txk4r7HS
1/xnYmiJq9z6EtVbmpE5XLGexUX6nioSf6fGfUCAZ2Ffgzdqux6IdYt3qe0INI5QAHoV/75hfTm6
JZcnTkbTt2wSAgdwFdA48Knglicblf4vrL4ZKN2TOTgWKJ21azOsa4koTZgLTslMEYdrCIH0i6Dl
7eypURkSyTDpb11bNtsw0Z/qMrHOOZEKIG4QwsLLJiyb1UJ/Q5d/Bm1tPPsBm9feAoDc1uYfmFTa
vqhxlw9T4J2nWYbd0zxYnb5LS98gpzN4iPkcpxLlydLk44lrGZvdyL2JLDl7AUqYbSqYvzjSgqus
ID9OCUGQeglPV6//SE+8BXFHWQMB0C4qhR6COaSqhk1l4N+IG0SRzC2ATLcukPwIqjA9c91ZzQNb
h71GIBYWJu8QxgD4jQjaF+0+6Flax1WV2T185TlG0rVmeJtxkmhC2LQ2C6gxdNKOtudbiPisYU3u
RBGQyMwOV/bg43hNeHqA/WIANK8a85NFlEbJjJ/NNlp6VVVpPisXJlsBYDXSRbweKX/eEvkRWsPw
zuhekCpAnDDyM5V21aHJUUuYuv6CKeCxoq68Tkl0sOgdLoDxL2x+ug2l2jNqeZLcdHRYRc1XVI7O
ZrJRAwDmBppnOzWvls0OoD53RnGaLOwUI/jVpSNtjV40NVBFC+ax/mR8wFT9HMbXrhnscxM7zYra
vaz073zI5HlExKBZrC8tGZyhR9RHCyKXZlfIrQsb6AeNQTREZ8dl+Wil3lGT4t0fUO3RZDJL1GZD
gvc8ttk8IuyhK47JA2MeBpuyOjm2DxcRXhywde9QBnLfCfoWdMjtWk+5ifrEOA5Dk1zZtC4r4b+X
kNXR46wnG5ZeD51q0XkCnXOEWg4Om9d5TCtIxbs5U4fCPQre+97PTt54J5kwQEcyB6M4TJoyGvI4
8fSVqRqcsyLs9pGbrkyQWOi8TpgF4Pho3TsG+P0Ypcam9sfvXApr60THjpSr3GSR07jGorVs1up5
+0u8Cp6WiClTh843t5HsRC3KX358wCH06kTkJ54ITrdlYqiP3jVpMAof0FnwobvjM3fntqYZ39kj
Z1ffgkQzGsLfdNLKgdnBL9U7DK59XRJDzdYwH5IBxrW9T9XIiYWoV7rTo60V3jUb9BW4RIcLfATE
2zDMB1hC5BNVS5ArRExwrRD4pvusdWdtRPQetoFxdRA4lSIE2Ka0cYd3DUKJ0b+UDabMyAQuk886
R1cb9m4MeDd3s37HTuK7kQz0EYiAqY41UmAx92hh/cAGEGgSoMhdzw8aD35WO83J8duNEfHlEj5w
Nlu93U6tFaP29ZDQxOW4E5mvYes0WJhY1Hw8yoSvSWObt/Gm1B9Ru6MgQQO7SKrkD0JxNvTCI2Iu
867KSh5DhUzV4JBZhXZKdIGSIAMHCIC6o9qt61nfuqUYY4Y5/PbKO+VN5JBfl6yqgQTuwSbugWnm
MTCa8j1Ck5d4laIJSAtEAN5NFwIv/H4QmByaBhzMRCbToFAUMoldRbzPiyyfyVVJ+EvKEeySGJHS
5MDsHXDj9n29ddDdVYZ5KYf6RQaCdJ8yvNsm2sQkMFk4o9ltnKF/dSHtN3Bg+4B9Ck0QuRZaPWC3
CvsNWmnsvbk61S36FZ2sd22yfxUEt1Uw4WpnsLMKvK4jy5JWZRjaxeBV+pp+BhlnfOzHBvZOWFyA
QvpAFrbJaGFywbOJ0/2L7C4PlmFx5DkxNn+XZBaQ8dMF61B70IRzKrEnYp1bKQxGK2dq0MVEB1O1
/abnlNwVyMtqKO2rYERICW+mISHaHZbp5O3+XqSxDlSHNF84B9Gq9igqSgeItQWm3EZ/iyO1cVBL
J9F7Lh4IX8ebFtUEEOpPnm/3u78STP/n1/CvwU9xY3sdFHn9j3/j119FOcL7Dpv/9Mt/nKMvVdTF
b/Nv82/7vx/2z7/pH2jo+Oe//JDtT3H5zH7q//xB//TH8tn/91e3+mw+/+kXRFtHzXhvf9T48FO3
afPXl8DfY/7I/+5//B//raRXzfovo17Pn6r4+n8zXv/6+P8IeRXyXzzPlSA/HNM0NUsn1vX/xLwK
zfkXjf9keSZxqZolDT4NIRdN+O9/M6x/8XQQuq7UddOW3hwBW/9HzqsuyY3V+BNtHKKuJ239/yfn
1XD4/BSV8496//3vf7NsV+drkNDsMF84nC98EeXX5wO3QP3vf9P+3o+W2dd68BkjQWfQrUb2kCqF
HmJp2diibWMT/OnbSZBjAeWrLQhICQNyb24+XaBy98OoJaz7GQbgiQGmVia7ApedzpK9KdDMt5Oe
sTLIG26yIAn81t7rYgCqD8d/cAFEEa1I7Y4BXsQmCHLFcr/qj1yVrtNwHXSgw4Z3BpCQGbZZ2Wde
9+K3hEx7qy51hFRbwBMsGEChk59lroy6rQjscjQWGJepKg3vU0rqwr09ej6DW9GJhnV6MNTPnOPB
8JL2rdPvsrGs8ejGeqdV996I0+KbRpY0pdgVenrAyJEThGIhQEZxlbqYyRLZ9sl2JNNuXg6BgawC
2rVNrUrU6kPaz82tnPGkXoyvE5Jj5JvsuAuXlDA7ZXHH9rb3/lQFvk68g4BXCtAsnPtsHPvBACXh
FTjYcSNEesQUIy0zTV7TsarZaMw/0Z5xQxzHlKy18VIKA2ibaydtvnfJFXnrqWttzGFlLdeDOROK
OLOLx8SJrXAHNMG49+VE12lnLNkXTY5ucon5sscu3wHaia0WrUCCKPTEQgCwu4PeI+nL9A+ul5ac
rUzT8PfGFpj8spS4gwIsfaewFMWzqzVazCeN63MkCyqPcUjtYNs6Y8QvMqdjZv5Ycl5xsYFKSC8F
+3JWSTjKSRTuY1NQluuDj+YiMKJoV1QWv5/9pMV+NBV5k+prw6ebRA2vRwNfvVVr0yWftIHnZ+rT
aM8DYsKAGeoKtLXvFeGR2Hj2oYXnxeLbTfvK/YqbxmYZENkeKcVYh4l1hI5LZiy7jgEouDJESMUa
xb59cUrH167cK444NHXrFG/dmEWkCBqqhd5ltzbBwvbQmFwVOpbGAQZoAH/MatUhdBR2aORXaAAf
nF52aj0prA+3wjQC5wlDD2MDbrk4Ok91QL+cmVY8Sy1NM/Ef8r6L7VeR9JRSfdenVG2wJeXNyeMN
L2S/6Bo0kAezayh0XZbb+g4eVTLeBPNmnci9hIfYYLpvnngm/xd3Z7IcN7Jt2V8pqznug6N1DGoS
fUcy2EuawERRRN/3+PpaDt5XV1KaZVpN3yDTUik2iAjA/fg5e689ISU2bV13bpDqOJfJ5dRC7TnM
r3bW+f1Jki5GfNIQVK8adC66E2rQz4gi5t7wXmfPjBS6i87zvmDeZt253YxGbK7r0jyiv+QRQo6u
5xYegcAZX03C7ZivMPemIZ9r1FJoOALIjH5lQ9+yw0Ejjzim/MAu6WQmHOJA74wfkKqEuK/mdDqz
Pp5s350YCU0NHfVtIIay3GReXHQ7J4k71FqYCpKzNfQk65IpkCQqJAibNTEzms4UcYqgsQklozBK
g8GR7zB1X/ddZLib1otwnjN+yTCkyNyo0RaNfqFyq4FC1TEzuFnj7EjPuR4QGgYyy0hB60gWwzrp
jWbhbNJeb0kjLWZL6/g23a16jKQa2SXK8D8CgDGy5NnWxv4VjHgS0gBOZ4EYLPDc7nsjbE3FERA9
MdzlNgX3Fg87YjOnNIgDYZVhkI18qEkOkG8rJrVmU7gOvw/JZzEQZDYlrQMppysTYH8T0nQgPpWJ
8X0IHVT3ThjTa8frcucmDjLjEPKZymLxhdQY3uZVv/e8MHVxaORBLw8aPBUCh8xRsz66kkKFeaAZ
tk+kysIj6M2W1MCVaQVOfpZy0iOCyzozfjCdEqp2VJUo5bHK8CNvGFcSYQbSL5g79FB5jgoI/Voz
6jehXoWs/visc4QQnU2wldjTZIUzm5Ylg3BdIrHexmFoWdsEPv/0FFgBuHCaenTo1tjjc2r8iJoJ
4qk29CFjiCmvS06hTUm3Z2frna6CQcRg9LdFmULya3FE4zcaQ1yO1SQ4cHKYpRhzG8cyThZuIsLe
bM/vsm+yaJPvdRIWb4hpAaxbo1EMRIhruV5fNFNoxLPGQTMCbtX6CFntKh7qCX+7MzKDjCqMnadJ
Dyze+jiZrUMadGg0c5b36twYUYmauA48SEd1Nqf1mxHJgv5BXcyk/SAYlkn3Ltj0Eg4KTmgHpx7N
V/9AR2r6ChsJZ4U2pHb1swhLr3+Qmczz+0jrNDJ47JE3gZjyoS2LnwkGMe2j8ssJRhKwdk7yEagk
pIneUL82sGSRMCWGFT83jo7wRgwdQUOSCZX6KPPKXDXeQJbuureixHgcQAG5BEtrSXmUue/qRErR
LHpyy4JYadB5mCTQlMJnm3O/9G68oWWG3Hr2kIC8z2ZDfxqGbhyPcTEF4XU2Ok7dZYhWdFtW+ay9
IAD153mVOHNEkipu+ArgZ5vm3iaSkxWHiMTjGhCaxP73xWu94l0bNJgwS637W6n7v9imrkRotarQ
sX8ri6QQjmtzQJPSMi2PSsv9vSxCVGfXVl19F5zvydEY98T9vrQ6e/qg++/BPFkbF6ynK8PHxjEO
ElCtk+hHd4yIXwPdiYbt+v9ffv/PKqxd/ZcPRdXt/67H1cHg//zvbdMWefTz18pafcNnYW3IfxnU
Tnw8tjRs4dnmf5fVhviX1G0qatvjjGnbOqXzv6tq2/uX41BLu1K4JveHoBb+d1Vtu/+yhQPjyXaX
n8Zf/feB4reD0X8OSr/ePQa/45ei2tW5wU1y2aWwhe5Zxp93DyLlWEucAAyJNY3XrK+9fdl3X2Kd
vWV2E9KxGP5PzShxd8mfjTM+W7VE1kyh7DUIbPLevpuwRa8j1yu2JH+BsnQYqmsOmXKC55i9amdV
1nil53yMoCIf8zm9+BaMSaOjSd77zIN+eff//SJ/fVGuOqr88apM3eYY4wrTlrxZ4vdnYnDbahgB
82ziUX8xyh5zl8co3mLcig1V78nRbUBv+97J6uiimLO808XX2XbjfR9IOoj5B1Pm/fKltOVxoojo
MWX52/WJm4Etsm0ks4yD4iCedzIzgCQAeik9sZUAVTAnVZj3i5J1tyZ30+qJb3INGnbITdu1ZLrP
eIzMvcDtsTnxYwmUxEbMiHNHvwKR+aAjG+XE31bwMVwyQ0jRKt1tqjPZZhfgrOIQBM5UsSd2Zm+Y
vbblJesH3Sif/Ag8Wh6ozr+fvkVRkKK4DilKSVjf26poNCoSscywmdBrkDDX5O6DV3pkHY+YaUQa
bUNO85+/W0foQZIvbD+LgUc6zcCGu2BfW/iM2qqcd45Ts+Ub+U8Cfr+GKAX3NWiEKaXVn+aIK6mO
cTPGF5mjJqnK7NVAhqTZaERjqoCVDZOCMRQ3kg3+oG4ol6aSMnumEd8kGYwdzGra01y/9N9zqMko
XuW5qI0lUe9FDi0w8hnKz/K2TcAIoFVQJ3MHBjazRKPGQFrWOG/CgrxXoeGKGeMJEgltZth1/aM+
a99CvBzbKnd/Lh9D3PHdZZNDQkAhOUp4hTLx7mueU3wubr/X26j8/IWxT1ihTzJiM82A9AmiyvP+
zcenDCOuwmGnPj4y6wMS9hBqMD0+OWFdAv9ODvYAt5H8HaQn/Y/UwTDr5vzfxngljx2aQpPpZ7vi
zZNmfCSF+YfZkLPIAQr3C+6ICVzcyq46Ai0HD6q1eg9bveamGrPnqCL3jGZrfSRs2d6Ac/qxfH7M
T94c/pmYk/A5nqRIYDqorxMZj6FR4wOs6EjRa/f2QWUw9jL7Z4aj5B73Bfq9IoHdNHqcShNQtRUq
p+CJvFqk0j4R3a2hnnl+kOvp7VbvdmlCgy0ttQlRcPhijFQx3UATNiQQD7IhnWek3yuMpk9O3J6W
e7lKsY/lt14/eSvyafgQRrwOqTJPLY9vFBMCujyYrXMIBI1GiU997ZXs/zEGQWaOkls257d7Ae5B
078w9H9fbom2kLDGFVxNrQFk48n9W5GVZCJnVYOUizelRFDjdyD5vI7fg26VriR1r8UQp3YQ7Sz3
asNsaJbd9T9fs9y9sVkgDEvqBlUPD/zy4cvIR4JsYP9yjon6+1JL5x2mgfsshd/ftR0NZR8MfM6K
2jag+IcuJysgAIENXqVfR4qlSYVyXj765cKX/0pLXMJtjbiU/trNshgxL0QgHXGVy69eXtnyZfWA
0TthNjSYeG/HAaWpbojonqpp5U66f+LYCvQB11GGHwCHi7aNTbwdXYmnb/ny5Ue7Cc3cNEUl29be
EwSnQk2IgP2u0ImSnBJk73QenzpTWdCi5NGJpvroqhdhlgDVRzyzNDv4o87SjBGIAFh/HHCRW/vl
qkNNvw1sa94GjPSQE3p7L2VEkDTyzRfx60RHajsUz0E7+dvlmXYEcYYU1/j6TfSn0M8ZaiuKgrbL
NbD3U06yY1TDBzYqb8deZ/OUR1hvdKJrMxJeLDSemIs0FSWFX6MPCNZETOqYzlaPymK/fNoFJyao
HZz0uRtTO3duEsA66JYwMchNPyKbSNSS4XrupYvltVJLh+n135M2eUjR7MFcBFDEY6ie5rRLns15
egIOi760LZvXrNJrOLETRig8bEVk57vZc8UlKy8Y0P1wKu+SghWFaIZcPYlwadlzRCMuy+WJujm2
QfDB8WITmoa4dC1GRiscXpzoOa5KnxUh9rYqFGd5lzH9J9wIHGxRjuCKRagEnR8WMiQuOtFMZGZw
p1InOqaR5GXyZCybud/j8IrnSsUYSKa1CHBc0sOSlMeTFku7mbQIiq568Vq5LzUXh79aeEuwM4eZ
EJPlESUAkemKF4PB57wy2axace8/EaNtgleGCMV4uuHuCsjgpJ3ENmGprbGxbEVnG6+lTkReZFk3
tdoncZHIfWPM10yp5mTn3OY1dxoo0Hbr5JNBSyK6waBxxSuFKhcK28owtMPyZCwb19DPI8Oebeiz
sanfO84lYxq1qUqAlgTQqVbcznVYDAye2p3viJsZMd6WWRXN+BRBmythPlXjbVnB/9Enzv459war
9rz7Ti+1RpDM1uYn2dtsTBE+5ma8JaVTw1sOurnrE+dYgz9zuuwxc1GJ4r8fNpy9QublfOxtmkDj
cDhdlXpjXEP7hue34tFomw1Ty/7YOOGxw5jOI0NjXj3+pZPhmM0zGJAVsygC2Zh7Wc7TUpkVE3oS
POvb5UvRMjIyJGFMSEuQYRts9Mp91UvYgMvdha/tjozlrV69TqY/HKZOI8NBjofMFttqnA4Muplz
MqJb1eJjWZ40yxMrwoqtlTJ+sST1JE6vPB1dW90M9dYska6Mng5OgmzFHSro+7oHmFOS7EpP0nvS
noYkr1DvHRtrllhpiHBI1XaK+AiJQPMt5Ci+E7E9HFFh4gZoqTpCPQboTbu/U5tgYyGGRrMan8mb
PZIxIy7CHc8CrgAo9lIAFc0eCLp6SEbndXkjoJgxgJnE87L34YJgHFIgc++vedmyrKa8wSDswscB
O9R2eSdzH6uKQ8Rzpuy9dNfh1wS6TYbJ+KUEcy266pDo9rhRL4pbvdmLciSxuJ5xQ6diXaV8LhFp
aLiPoO3j2uzXHO+PtUHVoL6HJb5lykQVrv4UxFRaHYkfdLXNpQpzXPcpUhVoUoH9CkNkGkshkZkd
Cmthg1bj+/ryWzIGcruUCMtDuPxXGOpApD0DhLUql4aBZ9UY0gP5diy1Tn1sO24lGRP+wXwe8O1g
duiJcW+XMT29ou7P08rMJQxpHg7XZXGMXPM5aB4j5ya1WAZcVRoWBQjXPFKSBHxaee1SgTMXzUwE
j36Ctmr5Ncv+Oai1xlNbc1GcEDl97W3XBAgSEVNdVPtm9KfdcofZSU/B6NO5ao3HZpgQhtRvlezW
3KH1FsL3NqiIM0usB93syZxtHNA4k8AaOFLaD/XREozNMjIX1SRgpAO+PPtGLFFY0dsMZtbm5a5A
3NfDVnE+hsSb8KHyp2UpsfPutTLrhwZgxG6MI42bfLxW1jtaNxhJ6jVUofm9NaNd47C0LauVn1Tt
dll7hCq5Cgo82gnnHLiepTizanswl0qEnbizgLcsm8Sy6Nd6ei57hLZxx5q4rF2k0KOkK4CzyVbl
vPP5kW3wVUbhwFZotduy4ABUIQF0O1Rfs3xqVFWRR3zaf3/gMv48b3HaMlzDsVyTdoR0Xc64v45m
+opV06lr+VlDLTcy9LvHQPrdhtbcazgBEcDW6e9RQsIXEjFjAYqDOEIUXgTZRlfoBqthrdLtj7ky
UBCxvGUNs5c2yA+BXt/Vysj399dtWn+cE02GUmzLJtQz04CZwKn91+sOc5y9yUCMedNZ5zLLobog
UCeqcaM++J3mzack0ZWH/bzU82XYIU/m6WvaLl8BG5r3oGe9/SAoNGxiZGAu3TB/YLm3h+zASYiZ
Kd7bGNv8oJEpQXIuxo423SfGbK2TiLyJigfB89579ps92uKvS1k8h80/9IkM56+vldGZFBj8cH4Z
luoj/TI+8zir2HUItgsgLZVtRoWuBZzpclUAayXuHJSEnGHV9XJG+Dza2g5D9cBCl6vqnURnatCU
MXL5hlC8jA69E9TgDqkj634ktU0tYbpoj1SP675FexHkztnJxvYfXo2prvY/w0AX5TZjIxs9oGV5
juWoBsmvr8YhGtebZ6j1CREOkf3RWe20FoaP/A6HQzAEV1F3XEvjErZX9NFxWThKXR47B+5rMaV3
kT48ZzREP5+y5dlOyaggoA2MRmp8nbBPST2bKPcCZY0ihBUkIloPpHFCWWRUhdpOZrFxCSJUbyoy
WQuCw74PGcP+1x9tm187GqZ6gP54uYjghGk4tPsc21JtnF8+vEEOSdzbVbQdLHKFhNuTfnNnYlVv
6qw7Q1ZqtzVWiSL2b7MJlnlZU18Yog+5JrbDpYBTe8jyUWSSNjKJyms7alXBEoPyY6WumHnxPc52
rnyxUhwKsz7KFP1H7Hkmvg0WGBpJ09rpm0cD/d0gjY+/f53iL69T8AqFbdH0Quon5R836dDqMyfg
xNksW5RU9PSwZ4Oc2JWRAkNAMHqOlGG/g6YyEdsxaAHetgkqj0i1l7+/GtNVfaLf3nYux6BJZrtC
LIPxP952+sNeIBJsWY547zxyBiMmLAnaLGpofwDOO8w0OsSIGDMh4nVtldMEPJZYBtt3MAKL9GT6
DHcDn75GqweHRk7YR9H4+JZVH0OLb+xJ9VZHTz+JvjUxJTC5HxeOqVRPagPl5Akye/wsj/qKhKVq
Zq/YxxPPLeOHaduBmFvOFku1R9SLdUSOc295NfvDci5Gn6LbgbExoHHqc0qrQf3k5fGXdFfIqdNR
7CEy4RAaxDbsl2rU17MtvycW58AIPQc5H8Q8qSOwqtdjZYYuVOLm+MCTc/486wJRpCB7W/ZxcsJj
mj/U7rWKshsTjvMOWxVgNp6n1+V5qVWwWjXS0vAAq+7Qr7CyzsMej75/WnqM+jzUe0teljdoaTIY
ffTgF9QjyqWepAEK/goBdNtP1XoAbskU/SlFSTsSY4xlWlXeZU8gks+VaCOLniqJggESENph+Pzt
abBU4nXTvCwHsaWRBC7jdo45SQwZfZ0RCNSqGKKfQeIQpGB/NRk1bhKXXmkTB0d8yMauzPx0B7Sr
3ScF8y6G5+DJwufA2Q8Wn+RSAkMt2aad9ZbTJ75kOhCvOouudTAiFZU7w0FFN/DDVnUyjbckGdDo
mQkJVK0lw4k/LAAmekJ6dm2fwpRgEkNST/jqNQXldIrNgdZijYMzo9TvxQy5lApQfVoU3P0h4ZPe
OD17k0ta+bUJqNAm7aiRv3ApQBqkvQZJoIEQDa0pW/t6Qwl+tSfWbuF4VDmkzQ44Y0TZo5tmD0jJ
YIYoVTZrI0MchEb2ZdlLnDFSXpv4fVlyE3eip8TQYVlghc+P+4lsw4Lyilm7i9g4G5fEM1+v7gMt
enKJi16ZGU7dcY7mletODyiOXJymHZlKsYM5RGcNtgkLUUShFlMXT5DiyxqwvtUuNRSc2GZ6bsuL
bZseBdcY79zJG/Hm9vJivS8FWqQxDmsIbVb161JuTzXIX9ZWkx5jnIcPn31rdf5MdWwZLDRWDZqT
9AaKTAAoaUYqAErtVYeAcXl9TtjelZTla1vVL7Y6NiK36ZGExjkltoqILqSxx865XvoqyUg6buX3
R6ZHj16YWDvfpCeBGrfbzmpRaC3tNm6A1C9LuCY1/VgCSJmy3D8NUIpjG44NoLufWYU9BiQl2EaQ
eINMpnNJGNjSLNAytmaXoGOnztbF5E4ERXB5ooZogYTFX07cOhUeuupYmbVZBQoIRZ236QhhuC0h
lRjYT4KBVEG3YWQOAYVvVXte7hNvX5CpvRwXP7u4AdtRGLevomrJFpg4ulqTaUPsKTGVLyeUmIKJ
ErfclcJ75ux6TFUboYi9+7Kw542b+7gwSu/rsg10KSsE3Mf7uvUkpD78600bZ8cWbaWWgfRz6pF3
18ORUtpXg2noFmzwZ8fSqgeyh1xQJzQmTrnaKDXOJujlEDGq609kRy8qRF5Sep53kqpWiUb6ZSOi
A31277y4BVebfyxtRl3dvx1bfCBrnRp2BCnfH5eXPqhVIgIjdJCxvRd6UBwLsuSWuwtFApj87tq8
9f5VxvVbpMovOUSvY9Ielrt2qQyXJyaYWHg0Dkgrxxit3aCJg7QdcVkOglYZfUF/Me8NHGwdosD9
3+95Qk2d/tzzKBIRdTlSOmi3VB35S6lhIo5PjTx0N5Ori0tugfpCfl2oyq4tnH/PTyy15RgpKppN
GsC0Wj6nPOQcXriIMq001C/+lqUMkCCWR0K51ehFwhfdFyzScxfdOFHz0oMX4Ya6rTh4X9TKDY2H
GKmwvCytI5m0/gmRIWYUrLNzA4nWKZ6XBy0PH5OkxRbPAZTeGdNuDuOdard3bk87G7qUH8uaLDU+
FVfDh59hShLYFU7L2+2qz1mT6V4Qfq48XBTCJkdWD5NVUhEgkrhHg0wDYCCvejKKy9KGGkebrZNA
WCGKm1EMj1mmIBbyeTmQmUCVtxVr7WeXeDmDjbR7NvaAuF5Cu9EsjMJdiLTaQNlUZsfO7Ds6PJjX
OVGA/FpNJe1ptUWpd8MatC9BJIfPIcr/+6uzoOe6WzraHjEBfoSh/bMnjExs5Ubacfk4osqiDVXn
1G97XRXDHG+HTWFjsf+He+YvxbgwpKvWB8emEPL+VOaB0TUBweLZM3UmVcsJ10ijR7fFt0/RuNw7
ZJ196/Xph9bBNQMdfR54PZyMWCEjn2ZL3afHf7isv1Zvpq6b9JF1S0DXtv6YAhLoNw6jC4MGy5m3
9kJt2/fWk2WPdCCXO0V96pSj63Rwul1ThQN6VKPb/cNlOGoC/3sVaeoGtR6aQEpaJma/P1FeKIlj
nGkA1yL29llyY8StttGH8EsBjC9TrZKl6ggyChW/AWaVd7aaz7DPcbjsg4ScLVvAEWKMpUq05avn
URzRBWBSc3LIh+8aBKzdZCffMh3uTMr9IZ5RQBCRua6M4SthFDRmJxobdYDiYi4fnM545uBKS+km
cGgqtG6BgAp3ienptwCEZlpswbnPRHkbAG6J2+k2oJWKozM/t4w2o0k/9B1N/FGD1jDbkX0S/vTc
CZ0VN/fcTexqfAedjeWJXTq/ccUheKDPUZH6uY1MRp/e8Da55CAJe3oZM/NZBl9zGyjtsqj2RYnq
Oo8fRg0P6lBjGFIXRmvzpe0QCpqF+XWk8/J5TnXzPZx6gsPUTFlgActHiymFp2ZmogX/EuKfTKPp
oRroynEEeopB4n6OeTv4mGrzBfSCS83w2B8nM7E35KdCzdZ/UnFcIthKOTOPgdpoz/+gxhOxv1tG
a7FPvUSt9jlfdqSJqeBiEAtyWdaGMgqe7LD5mubW/XJK/nxEy/5twmSpmjO0qn9i3l9e9lIBLmNf
wpu8YGSVHekVasRYkfX32TZfnqogPATlpdB5ppbHTh1wm4oY3aXAX45sulrzhuJM9msA6MA9dh0N
qeW3xc4lRii1jutDS2eqJfR7eSCXCehy2Q1OmrgGwTYoiFFTWbgcadl3KmxnsuhusFKpMW0jiUP/
++fmr00lQRg5QRYG0gjb4fn5/bGRoYfoPSsA1Kiphu3EX+bkm9Dq11jdNqb6hJaPdtkqljFziZ79
s2+3XCUggp/GaF+KtpEvEnrMb/UKafYwiGT8+g+X/df9E+myZP9E4mmZjvFHT8nP3UhH42VumEZx
2lALjdHg4aud8ozS8jC6HQfIZbpldw9TqxoUanMFw8dsp7UecHLP29D1n5Ynppz7s2cTh/PZUqU9
7GbAx0m4+ByZt95wV1r5s5+122VQy3z2n7otf2iM6LYIS63sjmEyzbAs+49uC+aMvMPf536OsBO4
TIC5nasWgbC0B0VCsEgFXdryTW7vh5FiDxvFNfFrxjZqXqRNxnNDwbX5+3fbVO/m72urUp0bwJsY
UNDF+0P9hDGSkLhkAMnlFyQ3TU/zxLPvyWVCXpIrPI+3LZP/uKfRs5w345hBDAmYyyczDyy0eQFM
n5vxmDFP3qcf6vy0bBBL+3WZYpZucz8ArtpOqhu/lIJL1xyxPKUgHIcGEcrl718brYa/tENo+dAM
oQuvGl2O9cfOEaTEhgboLdAXpOhg45oRXzEcy9lHiiCmDwIe+4PLSArSpBFacN8i995pyM3GJBvU
mFiG8Rlt4rNsPQ/P/9g+1EYNSwR8aGfr1nn5VzAopPmw4XDW7DBBf8sK4d+JaiMwgl4qa6fr5WXE
sn/ST23Qubeuo+WryvF+aGm/60LfeQA/3zYkcnlOMm2tm4mZ1I63Kl7nE0+ZyJxDhOR852fmQ89u
yzX7QJ5Gz173vUa4HULbY0OLYBY9vj6TKKR4YLDDXOSpsG+YxzM9HdnnRgBc6STEEwRtT+CjabRa
eSmHO89SHXK99QhrLbZ+6PuXouMCcJLR5Kq0d5jJ95aTB3u/IktF50kkEx5GB3m8xmSvNFnFx0lL
bqK+CqDhFgRSaTY4R0rZTdXh3kxwcm80wgRph504doNJ0061lh5qGNb98JLJCe4ecAbvIYLEHsXp
GtEy+9B8lzTJDerdldj4yG8STiNRkL8j6d9Jq/uYWXytsUMnTKs5BGqg1I8Ej31ITXsiVeEu7Lbu
wK1p9oTOiwv5UUTwugwui/AYt9yBUIvRHRFA3t7nmquhYhgxhUJrpDAOfUy8k3nXROkhUjndm7k2
6N1UBI3Hh4kMmUz70WbHKsPW2zTpN1k5+qpkz4mk/YXh+y5081eEE164mZ7NBGYUDbOVHmWPDe7u
WEBn0l/HFsddJEnICYxtWdr7sHBv6rPx0dnmrT6qHK7yGo7jtpJwxuoDl7rSxU0ybDAJkGH/XkHG
gT+ICWO9ExnDzMRa3UzxjVd+GehOwgcwb31QMmbQIZbfqfcxDV76ljwSB1YY9f4swRaK/sMdSubN
F9cFeTq7aweyIR2aAwp1tGlRdJxxKBSW4N3s3/iNJKhx++bPSb3PzlrhbfWB5E1VOd+2TPTlZN5O
pFSFXY9JoiXIk3QJrIVbF12VT2xUzo8UznQ7t8zTRArmbyRuunK9m6DKLiLqIE/4zNGdc2MOuOgC
xmnWm12lG61zv6ewuPzivW+mdWolxwkuXZ94V5AZHEANRqz28DhaMPoSHL+u6I+lEW7I0bhxoe60
4XjnGO0h9ewXLFVoFtIzl/V1SroHm1ebggctkmsaT+u8sl8mO/yiNcB9Y3koBumsZsPYB0Sb5yNA
3qwMgDnAhCX+dUtM2Q4uKTRKDvBGe0vgyX6U8ynEuSEc3WDWbux1HNaDjUMx87+kqOQZyQ0nZsJb
IiWI90yoLas+JCUU9hXJ0J5RPUzFDhHQxSYst0m9+8DQj5m8atp0h6VzXTZfUIlhECweksJcj4D5
dEsjDpX8TJpoOMgdlyyHMbw1tOZazuWdr+VfbQDJQZ2Ci2diZmX5aXSKvZ/nd0bK/LVoblqtR1Jy
H/n+bQ5nCsX1vqp2RaRfQmneRWlyPxfh60hSqkduaaTDxSChUg3xLXlmIdmwyVMY+7sEWy4S9WPo
sZlotYUD+TqB+0zuvTr6lpTizYugiVg6JuXSO4/eRQtpohlAsYrHQuygTG9F/2qGP0X4jF+8WEVd
o+T+jIIxyjxCZLkHZn5n9N+59NEPDqVJs/u5s559CFup+1EQEZDTbkyDw9xiyodtDGeNssHclhea
+xtoZSt50xJS7RmPRAu4YASmB6P+oZdXvR6RIt0GGo98Ox2Z2OzIRiJDEgDVlN7jt1nHhVo/g/VA
r9ejPUep4hPzBfxuY7T1Y0f/DZTaXQUOKQBK1w/7VlHkvbNRn4jGg0cbIf0pOcZGNAZweZTEerXl
3dicah7oUsuQBJClg1gy6d/awH7AaXhurGC3CYEidj4ozYIQeoJeWvcQlsj8rPvZ/DFq3YEc8wfb
GQ+Na6wnLm6wyjPu3BP5RKsBbZ4m+ovUyLMKPiqPYLvoMlf4/DFyZHW78aJ6J92vVk2+dYDEx8Aq
QAgR3f1tJ28bkAy93awEx+QZGAHUHbb6bFvjkdX9a+jf0IM6VAIDiZFc4mmvCyp9WV47KzuaQoe1
BKKMqG4oSGNeH00anqaDSB7nuKyT06hCycxtEWqAEN1Ubjx6B/S22cWtfewDAOIod6yLdI/W/6AR
4h3LBnZEy+mhcbGW0XOztaOb6w+G/YrnfaMxGh36ox4FG9//KKqzp1YSny3UxCMi30ejXRsnYXD6
w7jqY4OgI465lamk7fzoTAWQLs4cngkgfxEQMBi8QJm/EwMdcbSWzrwPp1fSd3otwcKkEUCiROMf
Ns2vkEQxe6bDIuQr4KeVbfvbumieOi5RBIQ/tZmOuIPGStE8WAzdNZQdIy021KaEhOfPgT491jrq
SnK8V7x1J7ufTzA7tmgIecZoGaZQBWpyEECySLOEY6rfFQkW44Qo85rIVshGlmxgaB86DN3tjK/a
cKt0nZdEFenpnW4aPxza9bpZHurJYnNONzO4ag6NBCqc/YLnyHRjcsquZZj8GJskQe/RIufJXdio
QBW8EVoX8U5W8W7p8Mpwn2wsg9fTua+DVzyTdXsCSqICcR5nKEdDixxXiPhqvGRxBhbkQXloDd+8
7cmP25QRKSQiuNY6YU6DZ70Xgoja0MeobXMz4/G99Lp7MIv4oRtuOmESVfbcO+9ln58NDaQfNaqB
pbaHVgzeeO05CCfLU5O/djn+cTjI2NHZOXcNjbYpKb6bvdj5k/O1lg60tIT8HakdDPICg/6un2OC
yjnmZgk5INkV4woT3pSIlnmTmd5V8K3yq+va20Thv/RuHZ5R1N1EZrJ3eOsTv7qqTHaNEUg1w7OR
7QWSPo6bwX7DQP9GhPuJUObojGPv1AewHapQno2USoeqaaZJa4OWC8QDA/i18FP964yCHkkoZVuf
d919bB0Ee9DgJTb1YzSRxqWrPBjx1qYLojtYx1ZeUweEJqJBwuscoES0xXyHVK/RS/1T4PJfhF0R
k9HiqR5a2bN2DPm5dDhVh2E2EdwjIkQ/QXUwNF97rCVoJW3uxlNZ1cETLi9SKVNZgunhb51UG+5k
O536bAqatdYaNKTTnL2Iv/Sx4mzmfEREq/5IHokOUwuu7ucXx9NPJyp6fKBmu6uyOXlyMDit6G2m
J3AgBgoDIDZUxsWF4MUKUwkBTUH+QuhHeuLhpaU4EK6mD117kHU5bgY/LY+kKWvkKNoErZStvV2+
pBZNt8Uune+XHzDSy2WBmN3DMM7ZixuzoDWaThSF+vGmGvnCFBCX5W+9GOW2BoSwJWYnQS/nv3qF
sU2Ginmw5QOhgqhKj3I4xCYVhQ+7eXprdK4+N1ZKal8WsAabx9TJHmIsfTwOkCsmpHsYKg/MjUjv
IjSkp+Dvo60Y0h/xRWBiDWOVpueQGNjDx3KLfjc09qkQ7S6X9cbqzUfpzuYKLwKjYKZaX2KFV4n7
6HVo3mkdn/QxfwylX6GOYSUdCTptvA/I2O4GwQPMG23eW9r8E8bBWv0jcPAnJbOJQYI31xPMDSXE
6mkbAUio0Xuh0aq52PQQDsawS6G+2JDRAWtlKzmJu8aZNukw7qJCZxwXBs9k2u46o4EoJg+R6z9U
jYHDK55PfXHnd+Ow15BK5Brh2vjL9hB4T5ORfQt1IvpmZ6fUaWFD4InelZDFQf9DrUbZvHZLVJrh
HKJ6FfceGWJ1nN+4K2S4RHobJOS5DjzR0EV1XKP5tzDU5wMJAZWcSVyOv7LmEI+T35uZU3LA9UIl
3EW+xRqVM1SY612LDiqyWG2LIrza6OV1OEJRTyp9UTo3TDGR7DHq7gZJlxTgEvz/V6eW7PzMpFDS
jT86naGtmXiXUd4ZDhhDrboWXsttUcz7Vjc3FrTPpjZQy5ZuvU9nCC+MmDeU8K1BSkpRABYmzDOn
PPCqmDPnsQnThziTN7qVrbXEfklwW1QD0t4CFoHhXGrbhAdiwzABMqK3j1Z1Dd33kh8alNZPpsu4
Iv1VBGyLA+9znmc7zL/+7v8yd17JcSTZtp3KnUC0hfBQP/cjdSKhFQH+hIEAEVrrGMSb1JvYW+6g
VbFwiyzrd3+6zVpUVwHMDOHu55y9185TbT+FNCTGDCKfFh/wta+7jr5WOpNo1ZXLoyRTNDrhO03H
xXah3xac7UbY0tHMfmsJXujQRi8MZ+KYsaGJPr0cY9QHdpDn29Kqnko2wi1a3GsSQ9C5wq7JtrSX
oTNJxmkw+GQZNxQm7e0yh+cWROTVVEcPQIjX+LrPRNKH6yJJjH31aGWaOAtBkppFeRn3uN7jaJun
pn+hOawRNTrCC9Qi1319YzkwB+3Zhh+G+wOI10bN9RzTWegDZJu6Mp2TAfJmveSat++MLt4bxD9q
VR4dXRP9jgkiHhLPg0kluUG7elt2EJSgZLkdS9Eogwnrs7ScL5R+dZFjCs1ZvgRxnp8yTwMCFVpi
2xTeeAEzC0ZJQv0xNMHGTU39Ekmss46WNniu0Rkec0MLT3oG7ogTVbzPZJcXR219gaWvWTUeAXwr
7BbE6kiwk4X2ahNRuwIxC+4WxOwyur4+1Hlzmuc6ONWDezKYoFCzMf6m3WTtu1q3TqbEq4d9nexo
rg2HyAC9y/SmPAweyVs4pEk7LpNrn3CMMdS7awh53wHDgeIWE5puzudDHFvnmgxVjVNxMxqcg/rB
Gg5KuDxkkPWaIjypa9pjwC/A9uRwvHshSNabiDtJM4Hkgi7zquoWOFPucgMWa6p80CpKtK76mB5Z
K9rgLWvKhhLPgvZStN5NMQfg1pKKySTKxyXUvy9hccfZxN6oS1khzgZtHu1KpgAOfitrLslb8MYH
ZUdRXXclYHD9jR5r6Dg6DpfCZWoq/2kvdS6zLNC2gUOBaNFL+PiJkpehdiZr6wjiZ2jg5xKq8zwO
gmMK0R+D1LANvd1uX3PlaEiJHVlK6IlqsqbH9BHCaEYrPxAuGmc5r2E6nAbfOmQWulK9xAah1z6Y
I/4kD3W+8nS0DWJXRAHdOSpHX47nROQfmrgGeaQdQ19rtzVBlDst9x6UqEk1qPMIStZseuQ9yJE0
FFcE5STs+ZiQpcEdmDdDHvV9wYJ+N4u0OIF0+BA3q/m8o03f3WSUhCLgMzG/Tv3hSqSh5Ap/NgrV
Ny9zF9Mpggc121K/2VxICbKKAYQ8YqvELLR7PZwu7M7mwZOaf7Lr5HLy0ZtGqZbTSsd4w7hoH5sN
6e4cTX8ILtQ9iAzMHYuHytWTg3pNyrMwltQscKQkSKsCoBh2Q4P8WWZGWQJHrHKyL12gY4XK25tB
9vjVpL+09MMYRc0uHo92H8b7aXrt5ITAYObw4Q4hG0wuYaAFj6qzKWeqlYH4SwIPU5CGW4T4N5og
AFdd8xCKtZm3eyXAcHGqMSDVadYRrOQXvIQTgD4kwxvm9tUqcfXrIPeUFFZrZoIVkYSyTGnwG1N5
qHU5oIztk1IktL3xuLTLKfHr/EOjALsOXTE2K4nD+aJsLsty6zhEr8sRrfqKqldrNpXPP6Pv1fqk
JgHhVN/RiQC/hwYGGscb/GhSZeUVCy2/IYC83ioBr5rRq257iPfBIqyLRg4KXeV5UtOa2W+ID20p
Ynx9q2xWSkKiId7HlkB70EUMsybvlhrX1zbeaD9qGi16pSRWl1t5CgJ3OYT5ciRUjfwdT3fQUPqA
jmg1kO/KLUVsunHsiJlUZs6rdtCo/fr8fOrNCTAQ42U17FAzsA9fjra8w9sqaHhp94PffrghiiYh
hFej7V1wvEPqSJSMudFqn/e2Fke5RW0qnVl+GDLZD5A/DSwjFGJY8zHXr1wpXhlLOSbyeFJKrxh3
OYmASl6ibJ+B1MwURXQcdPbPyiPjUv3WzrYe7LhhBZRzDzrRhJgxclIiQ2piKPblfEU7v1HKdDXR
niiWyA55R0nEkKQn9MagPQ04js8QVVuXBxBp+2DQwtH2H5M9h5jbKKw3w5c2bsEuyVmiGn+BDGAh
ID5Hw6mS7xv4nYe4Id9XPbcNNcZe3YepR1HTxPdqcXB8eawDyLRqNJ46vTjMUfPWdtTEJJUAQGiv
lL+nGZjsywFbNeWnZSm7XVaHp2ic8cvh6AHQ6B/U7cno0bESoev92IQts12xmUFzlvpxu+LMPrkw
U0Papz7KFVgzGvOUcFzZbXXTVKxFJhnot0tDxETGMv2htFEzrXTCUxkd1DDIn9q3fsEDL6dw4ELu
9d6+92J3F7Y5R2GpT0vdAWhGOmH2mRFfS+NKMJZk3UvFKoMSpu4oO6X2ppjRz+t5CrmJBUWO7T8W
TenkI69gLRE52yTrORsbUJGjkrFhx2KrFnnRwOHMWhB16oFvavb9JbpSvz2IsZDaQzoQQuEwYB7o
IJvJ8BaW4hmwh7bOUv9CDVOSZL5txAiXoy2/GdZyWeXVs0HTKvKbpzJCHR6bCAVsIzkFqXVnDXl0
0AUoqTasNppeVcca4dqHgaDOIwredqfe7x/7Um8eTY6c6hnSQ0p6eZwZsqSHer889qF54RYW0wZT
fO1DJ6XlnDMcqMYKFZT0l3WYhdY4GODlyzG6NCCpZUI95onJmSvANqt7BgEeyOwi9Bab3q30dZe5
C9utSwh3fRHkSIQ6K+IQxybsOtOVcEi/kCbJgSzwVYu0eWW5trfz6qpaqyUvLeDOwWPA1sYjjP52
OdQNcI1IRDsGBulmHsh0l1JPqUPYM0V8ruRBPvVwpUoTFQlc76P7UA8NLYbGfhUaIJdg7L82HvFw
DuB/wRu9Eqg86Sojmoy8FNb+TPCs8M1yY0cOKkCZ+7BQSjCho+WWTvbeMzJGJ/KLqNdfvYQ6OchT
al4peZU27xlmH/ywJDdTjjnzAUBJFdpEDZVE1UtxYxLziDeCx3KSFr/Aesn7Zd90afxhdLAMOJvw
JCEt4ColiTzweN24nt/UgE4NgdVyoZY8dV9MXB5bi+gAdf/zNHzTDNP+OPwq7ZUFfq4wnwtn1I7q
1Nh1CN1M3GAos9xL9UXUWFZuho5tHiukJigw4u+OY6OKioDeLAFcJineoPU9SWJt29YgLVi3kiDC
YlTQwsPgpJZ/tSHpqXOoQv9MvSSRaaOTwEfF1cap7hlgeQpmNqUcYqsZfergz9NumKjcxmX8pdf0
YAdvh92aZSRNbXavSNtrMaNmqeH/WKQsZCOAryFaAnjZumXFA59zqAnRR4OD4sOph1OpmDKJJdHp
ypz1zUEdKZVqdyxCEpT6d7XNqFUn6fwbHeXGx+6DQKtjgpUuaI8ypJZyrO4Zr0kCsITlu1h8Z5cs
1LlSXxNb8VPBKqp2NXUHlZQBiN+3Avb9Su29+mSzyDuXnNJv/9yMJeFwbuNhnzR0W11CRZV5x5JS
Mif9ikdx7RYY7ZfepxUvvdrS2UqKxvlMyUSVj7yxLeDGi1JcyDXSbUMM9g3pxTJm7UMDja4BbjG5
KrQfSLF+HjDd7UFsrWpjLg7qWiXVMO/SKTiqF32gh8a6icgX114BYEQwFgddtFJiD6VubCbq9ikk
ZEMJ+rpSEonn/kH9ldIgZiXdN6exr4zIBhYpbfVj3Pt7nVxnlup4Z1SjewBQsPEs7TQm5u2Ms18t
bbbUoyp3odpdMruj0XuVSse2kr55FTcaLfCbmyTRVndzlHZYbSKC1sYI+jhXfad256Xp6RQD549x
dXcua40AI41JlH0fWXvL+V87qjcMLWe1NV/7CvlSGMSPpBAf4fjTXcs8skksUazVk6E0cq7BMhRZ
8HHVputkTCx1d7xO2mirXM5Sd7MMnHbiNrlt0+hBgCeGDrtXkhhrSnDo58GeCPdwHc/BVS1V4lIS
p44LwJiPC8L0qfW38ZA98E2DM1s4R9ue7tsl6TgO8DGdoP0yU3WbvbQZcf7LTQ39argXZm3uhwaZ
s1a+Wp3V3bhjIB1qrJIhIOx9QZgX4IStb+CQGM244yF4K+RbqlwS6oK4Q3BOs4Y+U/q0jP14MAdk
AZUsNVDznseCvArIYhywpGdPPWgK86AUKL6J9y93wwVAdBY8hwtulGbZA9pgttX035XOs4+kfzZA
2W7pRBnVln7tuHRPQaIxKmjgYaXuBXAdb18S4t5W5Tl5VLGMjN60UiElv7LVVTh1hu7DFNh1WNXC
2r23QWbs3aBbq+st/P5xaJ2D2tPkS6Jki+qUVIT3YilZw4xGA27wVT0Z6migLoI6aHeyalNv2lza
t17gOEoTpLYEunp0pn8ok0w7eneq8kn9nWCmCz9nKYON2jiwQ4GElotaIzudiyd3Ap2yhcBR3XfO
are70w3CHg0gsVLB1BQ6+pKmf9dKjqGzLSWgQb8fx4w0kCBpiSzk17MkKm3dxwomHdpeL3Zlny0n
TTfP655IK6XWHBrG4qa8WDkX6+NgT8w0nQMYcHECn2ygCPGJAl+PdUGqonwD1RqeuHm8rbuPY18b
9xdaG7TYF7BkwjU5p8A7d5L8MpA+KyU1EWbyGNiMpBxH+ut7HZaYgVlwNJwbJFRPZQrEzls+NGuM
G5/qwN4T0kgJqZcbtTp0ffNN3TkzH2+zyThYRu3ynnIWU5JQab8CekhOcWd9V+cqteyoc0TSOURg
F91lCfl2NTMglyoqpc1d5hacxohfXhpKlbmEvMcNWiNo29ItolTY3SANuHp9UnWteuDVBlaU4bUX
VnAC9cfYH6v18qh+aFwobQC4E8OaiY8FAaB6H3TF9qGeCJJt5POTVpS7dGD3qZWTgmshN0uQ08St
/mUMvHe1a2BJ04h6YY7haaTWSWW9EqoHen4d+MXXpcAIEHedf80YJERGqITcek74ULVcxE53yyNP
1pX2DsEZ/gHFo7qPc+rgn8CTOMwnTiraWhX5gAU5UaMbVNeOeN6+7G9cKUcmtQO7YkELywCfLh8M
pdY1mgAQMaKCaH5aQoIfQzymh96KbgpZbZlZq6+SLD2przpq3r2VJY9O1BJuQLDCVv1ZZZLpZ71N
vCtBL0gWW36NutNDp783mk/pTM9aLf3q/659stjLxF055cGWy6AGBXajDeIJGKw26vWZWjHtKcP8
HO+TRTdJXqDh2JfIJZSPWbBwyqVC3Sz5PxJZC0zSWVHl63hk5tWI8C6fFrLLpfJPN3FPMOv4sO2q
3a6fs5I+RPpOQ/ICNU9x1B3j7GPnk0fJuYdgEegVww+TZF2mVerbhhr5erBwGc/KtTcAlr9GenKu
58I4T4ltCiTkK4DHRig4NSjrZVBO804b7gbKJ7q4RbLt7EHbiaG6D4lZOQWecestOvHe6uhBRUnd
0regZtUghqOmWsfVQ68+X2JXIcdEChQvFfSiovYpqLa5P9MMhxRHhSO+h0v6TASqcRsTikfwy0cV
ZTvlDbGsZ5lHLFguET4jKiXKPIyPaSOgiuswz20ODg7CKcbyAazr3owJz827XQTrPOqely5D1eAs
FVNuYsAixJ2gMFeJV90qDgGlwniyM5qr6mY5oBWBBUOuk+u0Up32CTXp4HtXqXAv1H6Lc5GyX5ky
sIOPgsC9xbqvRfwQteZ7pNsntYyrmtmdY0TzMdICtXyUrplv3Wg5ZQkH+tTjW2DJDZkmateNTZ8H
lNqNLbghWaEzD6jYJx3BOZdqaKqZsbPzinWA5HpVJuwx1rYDgLl3q8eoMOxtbsT7aOA3hz0tn5y5
pjqPud5w5vm09m00HBPn8gN8UAwaQ3ubdO4dbSouDfVqRr7KVSclXzWBbr5FjqrGgCqvi/aY0Bpb
2IvbgmRmK0OeZKbYIUlDcjY9zL7AGuFjG1G/NyBc7VwgTxsHCpONroCFrc92Tc4iPDIytbyhwitC
k890nXxruu11VtXBjsHxC3BFdwd7FZuweyg8doF8TL4FAcEOmLGfXZv06cLMQTNjyqtBA6VaWuz6
5oQh7UTJxXLnwf5mUnoVloivtSgF0J8wns3XepPUJEWTDJxYvF6aY/cbQ/T9pp7XS9KPCAJcWJRY
eua6r081UjGnSM/Mhh5w1g/MrDFBkU4W0txFcm154cmbwZaPIDtuvdBxj8nSfB/HOUAAAL9kbONT
FHor8gQhGBEcAkF9u8QTQyyLQDbAt+E6KHCydaA9yHTz1jSk4oVsnKGUDKu0um5zsgp6s/K2pAj1
o95dBBbBMXZgo/uwb/CY5BT+dJemojPXHQXGxphZJqPp0oum6GAc66bON/NCME/JUz1E1h3vQ9i+
d3HxGjW8JYMxiZM1iutuqp+WgBBauKIhY2b+o6IDU7YVq7CplbsiGq/pMNGw7q33ZUZjmFZAT7Wp
PsL+2+Wtgc4OparTuz3DaG5tm2Ol5coUeIhHqB2h2R8nBK15RE5Y5tnXjvDuWrty8Q5DS1yYj3fD
+KVu8/PCpjlkuqj4W1N7qtwQWpdNxkyDLzFyvf6r59cvfthWu8YtkDdlnPUWFNJmn4KlgAN6aH0C
DmbGUkzdaDlY6E7GMnrwSSpdeShDaDGb12mREPVjRQh8g5mTJdwbV3PW3lTBAZD1HOOnl9ANbxiJ
owac8cMUbX6Hde0N1ym5r8APmrQhJQ00qo8qGQfPmK28Nnusp36gXkgmUgFPUQ6x1e59xs02iTik
dVx0E6CchDp7ayUiPUSN/Lk6tuSMZJ8kQ7fjh8kiNDT8Gz7evGnMnik2bLjvzaNGn5Wgg4umKZ8E
I50dOr0dsjsaXf6dFb65iCnOq4TEajwaJ3ds/cfefPFr682eyOckqOpbrE/mRYzBzlyC6PIRpfFy
CjBHtliHwHHR2rLcctN51N7o4xEZULiQMDqgNiIVi/ptcU1/X7jRXc8UAKCOzFEivbk2TH2DuswH
njI/9kbjbjv0jgVwpqOoElAxOJzHxhhWc20MFwZoCILfyLQkwQ/CJxdVFOduJZ4mejingoAVhs2M
SAD2zes2SF79TIuJIui8M9car/pldHcxpygEIZQcY/mSV4BFzZo2np4yWI7K99SdMiwN/ZHeWHKa
akIOhngmzpzMb5pmrG1Um/A7vAJ0G1otWRWUeYGaMfQwP6b6eWmRWbAk9pYuhrlt7f4xmMhtbR3Q
SpjKt9CcgnOPHpGI3Po4usSf4p2zBNJb8tWndR6YDgbjCPKxN7YXCT16rbVm8rKI405KJvc63Y6z
xiPdauApZHFDY5Ge2piEM0xd5g7WNSoemwtR+WGFLJfgw1JWRi6JEUoX/YOffv2h7v6Ec//0l//9
Kyj7X1Dv9/8Md/8lJf4/kO6OneAnAfn/oFDevcRFp8F4j4ufSZTqpz5QlIYJOtIzPF/gR7Icz8Da
N35vO6Ci5r+ELmydf7mO6Vs+Dq8fKEphAYaH2ON5pmUKk//+A0XJ3/J8fhUODd8E+oE8/RPT4OO2
/T2K0pXGwp+k/HxQz/cxMjJWBCQCluOvfo+OaHjTGRnM+mVxyow5OiWpTS7pt8X2z0a3NRiW6IRJ
EH7rpwMivO+a6EgZQYuJTJUlvgs5HNr7EIEVqO6NoGuxu29C62qI80M5JWR1fHdrfdv71Zfa919r
d2oOKXBiIWMroEW7dgKYBInEVJSvefgyOvVrhDxn06R3c4s+yTT9EId6c96R5sTJDcWTZ+BngkNW
212E+gz2Y59ZGzM3Wapdd2Uth8oxKgjy7rvLOx8Pfn4wMNSWNfoJh76STShi0LgonPLha4zZE0pD
mF9MYffu1A1D9Fbf1368m9tLf+wRWjo724Fek1sDo6Lqxgmw7ZKo/u+/ZP+b9+cvL+Kv3tb/wJfM
cIWDC+MPOMf/eM3+7//Jvv8XVoni5TWKm5/ftB8/+uNdE86/bF/3fMfR8W3YFu6lH++asP9l+T4C
xD/emj/eNcEL6kqGL3/fxYHLK/ID+8q75vBLeH0tHCH03P8t7Kvtf3Ip+fIld4hrELrnuqahfzJX
1aXnmJqRNA/2AA6bobxvP3Vm4e2j0CVFJsleHTv5RgILRCbPXEUiRv2futF60YtmVY2i3OvRTeZR
0YnEv2sxgRAhP+9jqy/OiqA7Q2shs+in9Si8BRQociGUG3cd6ORdmAwv5Ap95Y/RNwDtIc7160JD
PUFPWd/4g34Kyesx2/woBCobp14ehTWRdNKgndGM+tj7OpryDtUEHFMmUvMrqPN5D3X9gWYUQB0C
aDeGjJBvCzRVJsZ+CzRkiOSmcPobjaTmRWMEkEH05jN/xagEq6YVN7OXUDUZ6Yv8dwU2fCzwMycW
wQMVKri8jRdggb5PLv0lds2Kv6iizdTbFYYNeDHZl8Kw0KW6errTOSkOAXySsako4RZITYlFwGZS
38YgLwv/LTIKFDkg/4muqDd69cWgda6n/kuxvPph8bVu8QP0XnPSIrh4A7+lcpfs4HrZN2O2brzl
GU7efhqinR8FZ/nCscmlSPcK0pEC/VFENVO3Nt955fJcL8u3GP5cm9Z3vZ+da4SMruwmZj2MkKtO
i87IoPzqLnAU+ia7GIBnMCsTb02ZUk/1Hj38ihMW6yCCMlzVuAGJt8R2Fnjpu+nRGpmiZa13zSZP
xEDnHeB1XpcbMri/CdkjtvH8tFF5B/X2YqqYlbhxV6Pzia9yoZ1kn2Tdt9RTKO2MeHzhD8Mnb9B5
qugRVuHBbdxb7LxMR1LKr/bGKFOLmMRK7HUwsM1oJ9uaZu7aGKEMA/tbidDYRfFgHPJlMdaFbTFF
yJJ3HD2PVbKNvOaajq251kV5PYjhsVzKb6GZiA0Niy+mUeQ4cnj6agqelU3y0y7yIH1D/unTmmfN
gUZYf8VxNGG8Kb5OpvcVntkF29DK1vNXDdaC0TwlBfRI+ffbwd56bXgc5+aumMNTgIB/axb8dNSZ
b+Fwy2lU6wk5GrRXIzaYuU0NZimDB6oDELPg+GoJRK2it97QTum8gn/3mCPPoW2BX62I3zSH01jb
ZF81Ewlj0S4FBuJE281mezlqMFFaPYRCg1I96cY326EfXGjiMRbBssHC7ayr+ig9YtuhAdoeFt6l
i+g9pfBGgds6K6dJ33QeO1ETbZYTwoGJkQIREfyCaHQIy3OyEKG83lbwAOnlJu+B0Bhu8ETamn2n
OVe+n5KyxnGb0fZTrpfXqY9pIDefUamSkJBFBBhm0WE0xbdpDuyNU47tYQj3DBe/hcZZvVjgLTIz
OVSPxjSUm8W2hpU+uVejZt6QU4GCwmovOGVoHP9D5mrVAJ2k8udVY3InQ6skEkWEYJBbPoSJAhy6
sH7UbJHxPaH3ufVZYwMKbMfqa5Lmyd4pxvmg1ySWGSRsomWM6G1Q8iz9UzXaezOGH03UxAHa8JFg
lF0FH41zub8rXfpoXhgB9awYi008AAE3viRmydUfrKS4a7lASY3lhQ4m4cUEMoZb8MFbz8GmHwTZ
OfYuHBlm/s1a8ttUAwGUI8g1hzcBXwEIpqWt2EWOWcuxqDYnihg+XAEULqXZqEceC2cWf3MRqOUR
UcNNdZc747MWAahD52zM3UMYDzdEJLwhx74Hpn0TlOHbot+UZRau7ZwAndSrr9MmwdEF5dJKTQ77
eb+bm5EKx7wrdcbcpWlnawrYQ0ttySRsmXeUu32cFOdICrWV2+BCyhs3I7Emhuu3Iw6lxIBOn4cg
ObOxDx0xBPi6irtmZkGlu+sl5tFt4509GzezSJ9Da9kCSrgyGM6tRKNvvbh4tyuHu8yWxLcc9sIk
A6ZsEVtBZvlm4e0RVnG0XN6TINdY9RJ42H4O9WfKr7wWJZtT6Rty08jOdbqrehlu4zpz1hnYb6gb
ktsRPPU5nzQoievVFvT1FWltY7MJiZZc+x2YZA8gDXNJnzCeWdw5i93tHD9D9Ofk1xMheovPojrZ
8vn3sK5rCfVnmIdyaBhcxKIzztG+9GCf12HWsPxwIeuBZPpnVgS8QeQk+JjW1pWNHpfcP/rbSXbe
lDM5ZANECcYh6wC24QabWZh+o1X3loCrQsRLbdha7RWuXfoi9VMwFdcpi94Yjo+L7RwtcRPKmZ0u
hxVt8pV+L3LSzDvWHQZzt2FmbOvlZW/dBvr32Q6wF/KArgMtfg882JUBx3IYHYbbo7pbvjCyO24r
K0yuFg1oFecGK22GI3YyIWr8kE1xm7EYwbxja4lue4/+FBm89lruQCYA7jWWgMcsmnA4zT6tZP2C
vj226cndc9vITPe4BUUwPYqGFqJtLtCxo7chHi+GYbyOKnOdGggkOocNcuAOEOrLMECE8zZoWX1F
HdCtydGaWciptW3rRzl9sa7Yo16wmdEiA+ge2RmiFaO1p9QLv6HY/JreE7OWbcidueFKhRsz7bBv
5fGhqbjgqeOA22WnsvgxwdwKpVxJ2K1DCyjriLwnjZnRHN2aGHdpkPqPZewhS/KAMlazXZ+JKvhC
XPS0GaY833t6Y6Do605WjJK/7h9s4pPWhCplkN/5+CmLuWMa8GqsElNKw2qVNUO+yVx7g8rewgh0
X5UONLGY8Wt26Gr3HLEl3XcT9CJrcbTSTN43mrfkEyVYMpCZn9m1MRLo5r7qBk8XOmvy57XxXCMq
ZeUIcjCM0Xm3RX/x7xcXv6y8/1I5/PKf+k8sHWRp/PvCof2v65fm5fV79pe6Qf7cj6qBQtzXHU7n
ugF4BM/XH1WDYfzL8MmQcF3dVcEPf1ToMp3N1F2LrCzLsAXgvD+qBsP+l0PCEtnHVPDCRk/671To
st/wU4XO8yFwofPxPlH5tCBEIgBu9cxukku2xTVW9Vcn8RAmyOwVbbiGDXA0G47iRUHKWRK9RHN4
XY5g67TKOvx02X60f36GITqyNvmzUfDnx/jkhp9sVsXRnduzpNLPyDEJMcNXmM38nHSfCIt2ySIb
NPlWIzbm3LMTbwUCh5bBQpJ2Yj5mIr6EPIPhaDBehItwzNA8d+O2KIPi3CXetcjux57FP4nmx6yb
S7LaaaE7eLJMMthvDRqEbCf6WdbHzy1FiQW+a8mTy0zDFJrlNAgmVCpF1oaHvNFINCWaBz4dH7IX
y3fbC45hXm7QxlzXMwJAp9xGenZf5/2lm8MVYRxIiLaHNmG09eeaDOqCY4pv4b4PUjw5ZXcsMv2O
VEdmaAP/MY8cNn9/dRUx4e+urmQR/MR9om/qaB0I2jM/obM81N66N/jyjIhuA2BXJL0ZaFst5iZA
JWNjFQfV+Vwlz2WBDDfEvSGmcDO0pNS644tZDSS92/2xMliA+wZFHMPzEek9vNRwh6A0P2IGSjep
iOg8kttAnN22mRnXjgtIJKZx2XqpEeJKbrVrgGUd3OGmZtL9+69r/pVd9OfD9AlpAV9WH1LNH85m
cpCzjGaTjfirttPLbigohcSAF58wry+Bxao6u+OziLNkOyzM7e2uPoxOsour8C4ZMyTHiGO8DoEl
+YQrHNhPVmliwxGpfRZGHy9DH9bLP9wqav6/fxE+Fe9Iooc50ZjvAm08+DEx5cl45Vo4skVwGzP2
673p0fURMzn6o5OiacijTdqMGzAW7BspT7FRY0AfeXZXOe4j/Evk0Ze3E9EDOVbM319j2Vf82xf2
EwolKqrI5oDWMDSnvvedNUmHWJ4A60kJVzeFrxy2j6VX3uOMvlsaxB9BFOoHMTjrpoRrUxoM+fDE
/f7z/OKWf8ZUdZUxTp2TNxj4cKThzLX712jw/j/vilzVf36Bish3klBvmjMxV+d1Vp+33TyuakSL
TMFMLFMuU/dId8CgQx8g8ilcRVEcrDIzvwvzlkOkHl0FYXfq2xa9bpbu4UyiHsriZz1L7zC4HBj2
f//9tZAf6m/edu9Ts3UekQAscUnP3vg+yWZp+N3HdJOCKbSZAaWW9Q+XxfgrqeWPF82TD8dP64rN
ahjncV+fGeUIx5JM8zrnEoX7Ac9209unUWcITSdXDlB+/+V+9YJ8xsgGRIYWAEvqs9Ff7sTs0UnG
CeQLYvBaTjRpDAa5mSftIQV8Gc/JIXHsXaM7tz2aS1yt8B76GAE73koYZqH+lNTIh3CofGNQTRaw
NzNOdqGF/8Pn/dWT+Wlnc+xZcwLS4M+6ccC1N2Nmlr7qWmL2uB0vQ9wcCN+8zzP/IWKdWnsi/9KY
ETOpkM4T+83WDPNu03GcyzGi0kVfg7E+jVP8WrOAw1qjVeMz+apoVZMs83Gg+2UImSkfl797jD5t
GovX1mMkrPrMlVZ9m6hRUWxQMK+YP9w3UUjU+bJb9LOanJYAXXPGETke0Ju6BbEL2lXjIZLRQxR/
9bM2kdxA9VdX41Yr44PQp5e+BBbYxOeznTA3JDXk9xdcptP+7eeWK+tPD2VRaNmcBz6OtsZCl2yB
5utN75yWDJVhGg+02hdnG86QO6KpB/w5TrS/wvJ7Rzj6KuvHbm8bOEvyzMMxXDsgC1oQwGQe+LmJ
IT5AqIMWwdqSaL0nBSffZWbwoI3JI4PZh7m0vvpGX6KhzvZ9G7/orRFtQ7+5LSL9JZ6QehnufPJy
CqyxGB4qVA+//+KfQMt/vo2fto6gTjsP+El1ZuKsdwoM2g6NQ8f/PtgGabj9Zdo8cT8JibZ2oulO
OibBIiu0j/HCLx+YX53hPhPXCw/Znskzi5Uw0wmPxgrFahyuHKONaKd5a18gcqmspdo0pX6bWuK1
0ki9jAkyXbm+1ewZH610bw7hANm80/3blE/AYm2Kmw4cLyJWAwul0qNGE/KCakHiORfhLja7k0sc
lFU1pzwbEGQgRRLoBjZFhLDQ98iIKXrz3KsIy/VBsWWB+bKYGrIIjyT0Ok8hb2uIGMJckOLeWhOP
Jp6xoNZvSaQCwxo1X+0ggXoix/pzJMDTaZdD0T2kmfslstLnLC7OPa88iKw8z0PrUJGJNY1Os6sj
8fz7O2z+Yr11P8Uku3oL2mUwe0zRHIDbsL5vB4F0exBsehZK7InY153VINVAIU6tOBbm1mHJhGgc
pTuPg8q6S8WLH1UkrVQi3xGDBVqi684a9s9VM3Fw/v1nFb84ILiftkxazGE9oH04063xvMtvp+HS
qoprev6nMu+v0jnd+k5zbkJm3giYO6adIlpYrj0PvY/NucY81lZyCTYQEPHy3sz2KzyR2ySqTgSI
H+qaKAlU4q0rDqig9pkI+abIlk1x5mESpMifHedYB84Mqqm5TR2X+VqLX02KSm4yhyydZsUvtCva
u/hqHFavKNv+/tv/8k592oODhRThaJRzc80Xe6uunDt4F+G2g3BxhGDr4mAhUqYkbZUAGG/N8yg7
Uei8DXt5iTUQVpBg6xXygozebg1/s/byrWEiILBEJA7tPC3/9GF/UXyp6e1PK6Y2eyBt2WPOcFfa
JrzROTzGGEcv2rR0H8OsBi0q4350q3fXoqTKCv3yHItieNsWcY5jCGj2tRcn/d2Ye9p6WURz4Q+F
ufaKsluXo5Xv9AofmdP+wxHHkYv532xOrtxtf/rI8xSWsWb7BArZerdZBIGjRMUgDGoxyw8+lD1L
ec44PW/m/8fceSzJbqRZ+onQBulwbAMILVKru4Fl3swLOLRWTz8faoR1c5pN61lNLcrKyCIZjADc
f3HOd2yIIENeSBAhDiiQqL4QbPzo1uGdsyyfWL4QHDmU0hVjou3Uo3sbdIRORBEBoc0TAnYyN9sJ
12SubCb0NG7OVBZph98a6gN2/H1X5gg/ItM+FBq5v5ZJXmetsX/IYv5EbeTmRukzIb5AWjaMQkE4
UQeuhWTYorCMU0bhc/aBW+VejfjDMeZeQzvm8Y1uUiu2rHBKjRm3XvigZ9pjOKfpthnWOp+o5D3p
p29diicQEugKguQXMqEub91RWrv/xyf6L3UMZm7otnpWnUINV0JV0V60jNK56HJUJkNHkhFZCow7
i3LZgu5efGONrwa7NGKebxl8lcYbCwN2Es7ryCDPWmKcLBERSXaL+IZAL+MfbiLjb0qXv2aWlGNV
2G5SZSR8yLd46H51E987GgmmjM5nacb3rifeTBOTuBnfTYBF8ak3HIkr/G4pDKREpkIDB70zUY//
9Rf4dx2Tuz7K/+6RtThb48ktGHHUhroz5gS4hhrM7im0igPxyOOrY3o1UVQzmVUQbwPG7OMhqwHR
2VhK9pwp0DYWJkjXKCSXtunD6B9ep7/9wv5SOpgDmNYWyBkt7TLynuPHd6w2gpAinC3l0wROBfww
ax4iW1jxeBBXMUvpWzen25uyyQZkV+o7bWTL1RtEEVQ8hP9wlRh/dz79pdc0lkLJqjeGUwFGrca8
ZlYukrooaNv+vRnKreAt7wt7Z3UETxnxwz/8Yn/zGIm/XLe5meuGmc3jKVTGvkvDPYGLzMTUSg6T
QWjr+9bzMLi6QToBSUjCl7YN2RvNNeFJkKsmbzovFlda3J3/4SP9TXEr/nKr8uM7EFuM6eQOA5sm
thoW8QgsDab7MMEKmkKTBM9W/OSaey44KSyWsjazAJA6RORZeLOhNEW/S2X3NEPJp5Da7b/+bOZ6
EvwnZ7L4v+88veq1qT/1MY5jZjrRr5Bi+Y8xG96Jn6k9mBF7djZ9O6WGc8qorGPQltIaN4r5wGDg
Zx/Q6O5mQtFP1JPjQxcJFVhG9ugM1nYRCeAi+rtCn7dF3d39wwf/m7JqlWb8+zczzDTH9cA7nox6
eHEA0W9ZKW2mjljAqsk/jLT7NUbcD/Zsn2y7+wTZmnOX2KyO+/iWC+3aKgAgdu9auwibEjECvAZE
ibMgkeKf3tH1qfvPvt6/XHmi0pYYGnN/Mg18tJ6eXI16wsmqQ5us+5WXHN2Rkv1CxPirtMuLUXLZ
EcTCB8v5dLXlPC+S66oO39yGYgzdsVaZ3f5fX+J/S8H3t5P9/zD//88lSP8/Dv91foK/H/7TOoHg
4Vf8KTooG8dvNHfrX/E/x/6miZBOOCDUAR3DuXJ5K/6XWEj8m4HoZ/2PY5MgZ/Nn/rcwT/6bA/cf
kZHp6t4q5vk/Y38URq5tYRyypKkDHKeu/m8I8yw0gP/hceJzkSwOgtnT+V/kZP01fihK2gTaFv7l
bEgn4H5WBb3FebeFeSXq+K4Y7ZAYlIS544wPssun7VQT/Ar7UuPUYU7Kgpf8qZO99lC6yPGC9Jg6
ainv9RK2car30tdvdWGw8Ism5PXMtp2eBnGdnfNKkzAQheBJ9XorS/gNNgAWXxddBrW6cwKm+7Rm
8athpzk+abeAVkga2oDKw+kKTKbZOofP3CSAP06qcj4j3FvMmlxdZO4lre9UxjFFF953susZ2KGB
kml4nAaEfb32WrX2qUDJqymAjrFn/1KtNhxC9pyMBpQMcsOcAvaicVCkq+kVk4qaXsgLDCiaqbYs
70XHGQIahGQBhA1LTR82UQDGbkwGq6dOdsbSdmY8s09TUo90JCJAYtUvNbqXlCb1bEW6P7dfnvCM
E8gHsv208TA1RKOUmN0PUz9+yOWh0bAmUtFtS4x9rDN1OjdU2Zs5LT6yZTzIOP3JuvHZYiQEGqL/
dFcGRyxmSOcc9vn0I90SogpfB7mKn3lYaQF+nz+hUd54DLs1GOSIXpT8G1Pf6wmKbDeKQBBMfRJU
bC0W8ZthbrgN83hvhU5xKhlkLRq/9lyc9RDqaGMoBAGTh8g+PhlVu61qQoAJboYrJ1ZZdNs/VJna
IWAD1QWSyQcmguqic48T5j+FusevywZQqcQi0Rf5ZsljHYJa1NPbug9Wj7FwnIc3SxThBgbkJaIK
wVbYsn2PyLIwywWvtSyDKmXjzpD2q2isPxCwJYKd+AUHzbsRcgbC69VAlHEfcpKCQaik3M4hXEX8
DbqWn7xub6L634le65Cx2WsNj8qh0ylZR/HKJvVFad59V6XPSZ3Bd2Icscn7cu9O1i9oWpMfj4jt
Cr1ZcWtwvUwIjU2HKLzPkosHaGiTx3G/sc35PMFSCLrpDVM5CeqDd5ua+EeS3xwsd0Mp1C4c6B9C
S06+aSjggcIKptZ5qYB7XWgCkJ7t2vTe7L+oAL7jttZ9bME5c19cjy5aVBaMxPCK4ZraH6bemIHB
oLzSy9WTpG2tjA1M5IzjNu0gSaaMLJbIeMvKqCBetm38WSK2Q0yf+zPLEYXhuZrGLymze8gXIjCS
Ihg6cM+5ydAlrqO9o317YQ3qpSXdc2l0cDFR/Vo4U76jXARE4pJnY8Zl0BBFFZQDIZBqQkFnmNiy
YZ75Rj7AjuwqJIk5EtpqkT8ZbN66CzNCW+t2Y3kp7HhnGVmSG9QLkef5WNO/HGLDwqSSO6FDtc1q
COByJj+mlZU/QDn2xYyfYCVqW9arXRTpsSM+hJPY3I4t2/0i1x+6qfggjmFbLIyDPXilbFVmHgyk
OL4n41cWpMa2KorPTMugXMjEj13aT2r7z7RC85HEb2SIlduyd/jJXfuOvEBokD38kRR0aFz0ReAo
IydjkG95fbynxQjMhSlrm2U1bRParDUkYda0g5UwDCGGlOweF9VPMAyQq4qR2J2iLuBMMdoDFcnK
x9D9Yik8nk4mlsOMiEc1vxhI2gQ0z2SeoBhqTI3klx51CI4Pe5Om0NtGTbxoVndOKVimQYPFHBro
9uAiUl8fpK7e5wL19LpO2Di53IcmnmZ4CEgMTMyJrqzO3TRcJh02bTkQSTHM950bzpd0eEnxrO5q
jZrckGDZoRsoQrBJvqq/VW/AE3PvHT0DcqcdPSOtLxJ+TTzMlq/ajO9p8MTewWvu29JiGqJWVi5D
CGbg7m7u0mz70JvJQhqTx/OQGppfDu1mGKbnqOcM6Eka31QWbd9sPtSZdiMoefYrhUyl0dQLWZz7
CP/rRqpm8pdCezOyYl/wkkZjsEjzfTAvltEjGkLqzQP7O5Rusuu644g9TOvYJHSO3mzcfMT7Wcof
j7ZpNJ3vXmuvqsNJCzDlBgtQM51mYznEroH/McktulVdT8YSMWfQRYlcnBXeREOePaiA+8aZ7GAR
6oF0B7VXkmZmeJdws7caA3J/jrL70uRcsJyICtAx38H1OwG5a9tCLsz8RjfdG6V8mLryWM+D2PZW
UQa5Hu+zSTzNFTadWkaUudOZe/LdZoyN6eZ7Yu9N4t9Hpi1I1Az8oSbEgDjpG78L41Nj8dykIQxf
Y0Jds4Yg+Gn2DgfjSYK0C4YR/lhbtDyOQGA4TmDSNdWjOVOmTgS3rq9wpqf+kvKNcRzwxE75qxTd
N3jfdTmJvCt2f88GKHBwlljdZrCTIROYvkX2P+KdI3ZpM/Yszz3u9GyKVpo5s+JKcw6sFCDFdOTa
TShgRd9eDY+/4dypb0OXW1bfzbYb9WF9hlMfVfJqi3mPFnA1eXRSVfpg8lOiAB4uRVm8DCpZbdRQ
8+K5OTVdaKFDdgGhEE1oGng6azyN3E7M9EsR+oIztkc3VOTcso6ANmQa0CpKb8yZhCztRo7hjv7v
Ii31pC3Wj+cm91XITDNsrlHDQF5WSP1MnsTU6x5rje8NO63jNHdMdmbeggz9r4LuC4UMFzl73S4E
J34Vjg0gTl911S2Zx5P81SD6ZLU4kEMGgENZ3p0bUTIt02QF9FvHAXw/i31yeXICne2sC0ZSxDDw
NR8cB/4ItjMX+rHtawHSnOEopMRHZswz4u8YbH2Vgzg8hi14MrjUr26NJqLUxb5k5hxY8wK5jnRr
hMQNUt/HYYyGXQxVD2P3dCxpo/20r2HolczyHe2eIRLnf2Ockp7IC9OzT7oK6U0FD02hHvMZ+WnS
XuuCEsOzQtcv4m2G8ylwnWFblBzIrkiXTZeFT/XS8/e1bCyU/eoonLZpqB0LCTBv/R6dsX3zNDrg
pXFQOI8Pc0ly+Uq9ttelWddctHB5ZACyi7uYkUzv/MaLzO/M0ifEGuaF8lpLtbLjfplZcme0GTk6
tXPRopJNd+ElwYrbLh1gzsLR9gVnut+J9CRZQKAOK89s7m2uZd8FjbHXmIgOkQlktlQRVZl29RYk
kSFP6TKvOJU1t9PUAnv9JsbFR7AYXlzBN5tHgESTORsDaTL/SEq2zccSigLVUkP4lIUQGuPjxjae
a6HktQjLgzXHI9K9XzYnlS+j6FX2OSlzAjzP1OeIRdnKLOUFbWVs9cSKDvO3iHBVe+2jh6zaRD5u
O+FPyjAI/I148ljjONpuGgDE6nzmGYZjqSn4IgM9/zSRM+cZ1VM4qqBKPoscQWNrLUOwljWJSG5F
nAENIj+IwHXC1DNSIQAxRMReb+Kx++OZDenrFq9bqvtaNZ2dTnxRglG1xu2JBDyWoaXBtymn7WgC
Jg2fRYZXsbfTz4UI90mHCujOb6QYMFW1jBuHJOyEpmkZtrrkSzjFc/npZdYPQWQL+gqXEFIgp5Au
99TuuyQUT27VKz/sdMYMJcjXFOE7rk3cSP/aJWuXrm3EIdbLd4so59Yq0s1Q8d5HJf5As9rOWQwu
vrV8CikK6KzYWBNL36lvn60y/8gqFfqal+3od8ygR6XsLFW6Xyy8+bl410ldAqWdbvRqGLeF6f5O
i/XOrIJyBEw8tKib0uUp7lAIgUr6TtAPuIpFJsMpl7OxrhICM9fw1zjvY3/W26s1heeW8IeN3WJf
DiPXr80UMVWngjZ0flAoTheLB+jYjlyL7bQO9vw2g99TZRwNoFRkpH87jCgI/qugxYWQhCP+b3NI
PKoi0o/4iZtMC3DLY3EodUv3x5xViiG+hESJW9B0uLbW71O7d/wqZ8dUl+m4HahlzTmuA/h68Kmz
njvSNDDrtkkAzQgGVjCjlveFBonDcImy9Nzx0C+TvZEMWPjRtT2Q/fwcT+fQhddptuM5cpCZ9pYz
7e2kOo3mc1KCmE0MdJZ9O5TQ313CPuTy6cwl1XVNvVgVayKHEdSjfLOofB0V3Y8ovPJqBjIjHozJ
+ZPnzZMG4T4zvdMszJx+gHfUyTUyUJPsruVXQO7Kf41ZPm7SYdxVcvwONbvaijy8EiKfQELky+uR
OYWJRvB6w8FaQ5oXyt7mRYqmagIkACRkliHEIBYxg4R1n5pq8i2ay1glD0mZPQ0ZZwEs8Txw8dBL
e7qP6/wlHT1jZyzjUSLD4Fu/TItnAyrqJlyk7SHLhwuyA9Zt0TmxnWtSac+tW9yVi/pl8s/ZkNAQ
unRFca7t8io85KlIgpYlIknC6uIMwF+c71yxF8c6/91SS/gAT5+kRUhr6+4SWsRGjL9pfDmn05JR
k2XsRBp+NaP7NckJ2UDqvpC6x56m7GjbWF0Iuu7JYx7AJDs9ZGas+V1ydur2MmLoP3hw6VjCFMnR
TQXnpY6JJF6wzc9RF9CdYv11oPguqoYnyZVfOWLYwWpjw2JmbEGZGJrgQzHfMTePLZa/vQtIucQs
MSl/qob7LmpuTVM5fqKYc481s7IZPsEIzhP8Tr5Rjm4GTG8eDMwMeDSahW3HvgAItNHiigyYYuGx
Kow72C/suZLoV2+S1VGMI03FmARx28eBOw8feEG+ojfLGsEu1gTMlmGNeZoKpxXjg9FAVUVqjoZ9
Ho6TSTNRjHCibd3CyjRhmDKYjwzLGryUOkANCp6IIhkeyBnPtkv8qNbAFTArirt6QZbcJO888Ffy
A1Zr1UGq/q6dhwN7ccuyoBJk16as/YHXI340wwzHMS15kfN7d8HU2Hu+d5/z79GC54jO0kJCRIvR
Tlu9hxybeYdmcg7Xo42aeoOKcTcv4RG3+D0br+3SDw8jWTiteDKn5Qoa/hrBGxM9wv7oMUsB43u2
iBAFIK8c411TnohegSdZVsdKYu8iFOHaRN5znow7j6QaxO4u+P74XZ/KrxB2SIlof6MshgQavVCa
mBnYGO+r7kEDG+ExgcCAseseNzVv5VY3a1+Psm1NFoU3mb86EKqEXs8PvTWdyTU8l4n441HbMiTf
4pw/TzJ/IAfjpLE+GkhhSLkOLWpCdh73zQzoMXysXO297q07sDk/VIE3xy3OkSvv0fkwaErzV7FE
VxTsgCyOJsSbcoj3mq491NXZ4h7EHnvhjGMbWDncffpy57jERUCX+m17y2FaKOzQMaTkD9dc/OTD
tUBEiB7pSezLH2sdCQe79Q118GcO6Niw4wdI6c8N9e+SjIfKpsO0S9YCM5myG0GPnM+wxsdzhV8E
QFULNyA29pjoV+4KSDSrb4jcoDxCEYESlPuvMcEVxpqODCbKtQ2BDjustETYqpz8a4NDvU1XmQ9t
Z5IlZyMcE2y46SNEMlnBU3Xniz0+WmywcwQaG7fsTp5wX5LIgPvCtnQzcW0Bb0Ejl1Y8Rk2ufcEx
/h6h+FJCMjfAscjA/7tvrUtUTpd49HAA44ttYKYia4CrF8ELAlcL//TkhOaviS8fwSr9LvkfZB/t
wJ3uzLr7cQd5XLLiPHT2LuGfWsfhF1bdP4vOAMcFqaJrfGSnBiRjY+d4LAyypaQZPlGqndnYYjDQ
DLSWZwxS7IcNeRWtxndFBRWEItznlUeShnrIUvd3Pjc3o9BACA3EFSBMG0Bh6kZxBMFwzFZ/Yf4y
2f02z9KefRoioqLbz/Fyjzv0MNrKZCpAClX7FjnQwWN9PGjwNtYMiINmW9dU+1mydxkjnhHbwXTf
XNDxoNfIjF9K+JQmUoJBKY4gXT5hjnrRB+shJmPuWpv1NpH96ySiyyzu86G6gMlU4Myz9JQ5exIE
OH1l/rqE5JhYJU7QhqYwWZ1yofRjoylZNfEuzdVeWvUm8ooHM9VegQA5w76eq3uZ4wppS8s8dAyU
lK3/8XrBWVw7b01G0nleM9HFfEuPwiCoAWcMTvi9pxtGOkpXnk0oDJqxQJrV5n7s0UY5RUUGiNew
VaH+pE/cpbhx/JSDrTWgrUvq67IW+5ZnTUgnGGpYGwKzzXFN0MTAxXgYqYVc1qvAqm9aZfAF089h
enkTtXOYKAmCsh0fK6xPpcG4qC3nAcvoZyk6Nvqe+0B8jA4egwSkgf6EZCOEAXzYDncQ80jPKrfm
msOA7RVo5rQJPWJMJKImK+t3yh4YDzTAgilqch+b6wtglVvR03yGzh9GKGc9Z5HO7vV3g+WpiRa4
wlA1aJMEnNwp77fcY27QN/0UhJrTwZMr4l24MkHCPvoSS8tYnciYxeHnx3rAR4O67xdF9W2kza+E
0e2Bm2PbNzMnGEf8faa1LLqL5BPj6z0xGIGXWs9V7dCF6sy4ASQ1xzpx3yLi3a46N13t0A2pyLlr
iWY/0+vZmHIY56BCVDdBHhYXuvIHkHlXR5aSHHM+SsTyFLJIG60/xy2f0hv8CJKus4rJchwGToQr
njyDhogU+JCDYcyk0jneodWnb8VMLlpAuzfEh/uN031ZIzPUQQFLg5H0O2t7C3C0hdoeCijF9j0U
R5qATP9lNuoLXHnoDxNDYDPxvvPa2dUY+XVZQGXkzNAETZ1kTjRmYXPTQFtTKo842Khr26T9nnXj
uW05uQDencpCpgE45Yj8nA72gLL9TvGCgOYFDZxwhzhEgG0Iz4gCp+nFFhkY6CvISl1p1dBnLKDd
YWhsk2JlsV+p0P4kw9pCQ1sNooJBHoghIoHy2fVV1SSBlYUw0DzJb0RbC+oo3ePJVJsqHSmBVBNU
JUOTka3pdtJnho+4H8klWwSKIopca3gp09h+0HjAq6U+o8a9aW5Yrf/u08YlocVnsOoXgsGQxlRm
P1rcEZgp91qn4VHrgPnLnFi1zhBEUYlP3I8YY4HUZ1X1aRK8Zun8s5YZd6ZS9k8vKuK1FwhepYpZ
fJRmu+nWDKFKPZdLkR3KvgIJPgwAtIjaglhNPLyIA6vliQTPtLXT6DfSKH1riW7n1TSyLShtxA8A
PuX0JdKUvzJK+23Rk1WDM9L3BkIZa8noQyQcpbUd3clc7XWC63e8XjycMzMyp2mln2ozbtcW9Qkx
bt9eEblUb+KIYNOgEacrTN30yGj5FrMAYODRpHSecUN1pfCMw5uO+29DiGtax3djTaE59sVRcPte
lp6AHtSEfIldDSSaFqdcmhtUbN4oRnzbXshLbcUXmeh3aUjh1zbpLXf02ofqZkvgM2PLS83oZ88X
ZBoLDpMDvsxwBzSMj9HxBWCeDGHMZvdWPd5WVEvU4NeWnPB0sloYDERxM1UJmql6UzWb4TgJZj1C
ppS6AKsxfd7pSvb3bM36TcYPyDqqeha5tIKsctiWLPaFLfHvqJfyMILUUdmMlvhB1XjeLF19aCnV
i2KNHebKd2uCUxa3PDlqOYVdDfJ4EGvENcqMWujpIdWs6M5YxKOZEATYU2oTxiyMY+uqh86zR3Km
GOtHMNNk/EuFxa3UxvlSGudUYkiOSJVo8EFvupldCoOFxjdmGTgeiaRwim9gsxCSl0O2NddSVZIL
oNaoQMauZKFhlmmMpt73PQnwrqI9biLT8J2ezREx0WGXPRmKdAVrnk+IqTYVU1UiA69Gl4Mut51t
qYz0Krm9UlC+55l3rx5po1XN1Ntl+O8vlNGOhluG2dl9G6eX1kZiVSoyx4LFCNM99ITRZ2sX0+nV
0z5hX4/nk/e0j7UHx+JdRRKHyUZoKNSa1HcGlqlx6nz2LV4VAMo9/0KfEQRWn2nRdMj15jCYOqou
fWbLN/GRrPzd06B+W7MdDMub7snUz6PGZGLrHmzNYlHAQ7ypp+wurwBzwYeoCb7+XOjk1tbgJ+3E
tNG1DBkL+wpdNHQ8Xn+f2QPWxhE2+1IzIQXZ+g3G66VS60lOEZi6pGwn3L9TgyZ98ppDk1CKO131
wYmiMTKIvK1Q3kDKGsEtLbysIq0NP0nHXWe7/XXoES86LEkyFUTTqaumGmel/Z42VgV1zyDbDBdx
mWNOnJLmzivZPiiMoKmltH1HB9bkyU9tFuEpJAG+ThEZzmjyLOTOm2WuPN+ItFuSNwSszFG1H2X8
ErlQP5GNyF1fkfE324+zAHuQNLlHGw4uMV6bs8SVLA2x9xstzV3Io1TOsb4J3fQS62G1YyXJzLe5
9qtS2bZzOtJV7J4X8VkttV8xSvAdUPxJtEZQGqy/o8FWvM98laMk6tLlD1TvALZZaQCdLC2ayL7T
kYE13W/Sq9QOzJ3H4KZ9UaHOTIaUtc1io+Xph8kI8JsXbIzZUw6YK84RG4q8zbZzAVzRkb2zsVYQ
BM8scTo2z0JFdxMxmHeaB8swmXTUH96Yda+N1j/LGMlUH+Y71VM8xcomarRYt9W8vQcQfCeeOsQr
eSHWWAZIg5wGfcVKQs+wfgkqLy/Xso0nNGPHTprdgb7qLrNQ7swhfmq0FfZmiKtOVE+l4sKvYQFt
sjk6Jap4khEo2hqSwoBTYCOdgSDQENEudEFSemCyz5H70VLAjpiGhgxxpkFXNMoX6KBb4nlePLu/
m4v00Y09yrpdbo7Dlq8AbDjReIKgXUaqcCczb7nBSPQq8RiRpy0dFLMOHbKm1GNKwZnXjE9YpXBe
jPfQPlRDpRdrOall7rJzS5PL2e1/l6171NSaf0YCS8GgnA0wav3h3C/p2ci6R/Krr3mZ7DwvPtRt
cTXNbBup/Hclhj9l23zPRv3BeHrTieXJZGq/iTRmWrZY6oBctcsAtfsaWYwGKwd/c1WGfjISB1yb
Bo0bXQY1Qbepa05zgxVanNnMDUF6oMlLXpOweEj16BWU5AGc+3ls5lX7NULoNR6TGhlmm08OX733
syalmTM9qMVKww7pzVBc74f6xlj1qTcJes+RMjG61UxuZyvdlDWW/KETI4uWhnV8XtE4CsIW3B73
cC2PIJqKkpnMWMI7AT4YWwgKzAwWWawPADNUTPpCDYmZtQsBP4O3tVyW5zmTqTugKGZQapX01TST
DhkjytXj7ha2VJpiJmPLrgbmXW6qtlHcvScpQeZuZj/rZZofcq4+v7ErbdfNyrtFuvD5Q4GGXuYm
xtrPu248FWwl910/P2eL7dw4IPaWSIpjHxFuB9003Clv3cDJfgK0ROZNklY7q9BJUkTru3GtfL4k
CmizE3frNlAXV6AOA+Q+Y96LeXpzZ+qk1g3tgHnuI1siiLOLgy9ksQ+CXQZFabvDcNXCAW32Uz+c
M1XVm9LF8hDTx4/u+Ogqhb/eaYBBqma7JHBhIc2JXd/v25BFION79lQj45bZG9DlMyvo6R1gSm8I
y9WQpWmfiSvY0lrxh0lx5PYeKBLAYAxufPpJEchKVCj8bAsTOhWqlRdIEXgzg4z6158QusBXad+a
UIN8YDPeU+lqBWiydBfJ/t1LKQLX3RRxUsU92a5MkIonoMbHurW4mfUw20+GXpy9GOBEPqmcXBW+
sJibxHd7xwPT3QXsTocG6bQyIzjO3ZtnmEAwge7B+R8eSrVEDIumZ5YyjGFYIMgihdGIH8vKSucA
4uIy1oR2yELMZ7OewG/k1Z4Is/y1jH40VNGnlcza1wvRkWNBhzvCrTHIR6CFBtotvXg7MB/w6xFb
R6NnC8cNfGld9vVBztlxwlHccGMfZWTu3LB3A0dz/ViS7tNo1TEihekQepSsTW89VlkFc8jtLiNo
3U3lxsgWEHAxTkdVJFw33EYpmz1MFHdhApK9JqoJmV05EX4Wmmc8eTwcvZEfIwFMOJmYEEzRRUbj
dzKyT9MWnWTlfZ+a7ioRMjfstJm6kMjGvThO56msnvWWaZTD+O2UhWtOJHloOA2YnGUt299YQyQT
JzA6jqllaceqeIUA+DKG3ov1Lxceh7oRWd5jVBlc3maIb1d0TLS63neErV17aocsaWlM3AS6CVXy
IRUYqzV72E9xAfh8oXdOInZJVRNXO2cJibelmMjN5GwaeXTNcbjjXMj0SzK4yyUaUGjZlq6xeUzX
yDxuf2VPlyoSNnYN3Fdxy8bcLfR4o+Md2Gb6+J73zB+TpFuQpN1PazlrtC2RD9b8Am1p3IV192Ra
PyBrUr7PGGBHGyWHNuyzTeGS3mdrr6nmskZuVptfOH+keRZuea/6XTJGryKiStYWMCJkxYUi59pn
XnvweNoOxpvmytc2EsmBaS+K+3VCDdr3OESZRAhlMMJg6jOze9YSae4aXn8Kf7Ff3bCbrB6QGY3O
vRMVO+V42p6cXJshCsiXwQTXgFVW5HccEAn/Nz64Fjqur9eMp2uHAnYICz9X3chKyji7NYHFS5/d
dHB09UCmx6KLYwcGFlQIEtVKzgyUNcR6sHbcWr+EY/E5Ge3WmsVxYssw29phxrt2KOXFoiJEfNV+
LtWqN4itz8jgZq4HbWvU8jSZFNxrZZhoyZvrvAnPZUrlXKYonU4WuQ/RQGhTElGBeqvsxHRaPXDc
+MuEcjsWWYQyul9Z/1rFHBwh6r3UsKcYI++r0T7ojdwKF6lDNSKjgRDiqb0NsdefR7PeZWDKThGX
M55iSJdMw3dUCC9tUm2IVVMIba2eqZ/0gowtvl5q3p7t1GHop2PmviecDLUCdss4BxFeEpQLrK44
ifOjRwe1aGj/TJKb4WI0LKflzAY5focWQxAPsfMbp5tkkCYQfVg1Eos77kMkbn6stB5E0bwdG+Zc
5LxFqRqDTjM+qPqhiIXWHz0DqRa56V08MeAp5iU6Jlo9bx3mLoziCiOByC3SQHTmHsUO8aUFT6iu
GOstFdKwIfJA4ROSi6R7q5aFAUYysz5Nk/4UpZdxnp2nMJ1vJPRB2lxVJAloYcxxmOfuLAK6fcNy
TqmVM6fucIOE7T1rIorFyiFJJ+n2GkQvAmjnADfsV8YCA+kPH6CfL7Md6tRtOK1so/jTWc7jgEcM
wjNCOIQTQQtLLc48QLBdujf1GtpOhnrF5niIxZvhZO1rrDMjTUteCn2yKSfME5EXe9cGK6AVhCDH
8gauSl3BtXAD6csVkllE6dqFh1ptNS/0lUyh1WSmH/ceMUilq+0b233zXJ4CcHlXUaxJV3HsHNIu
PqWKhbEgs8rvqirfc/zc61EJeI7ab5EIUDLKiVyY5slrjCKAOaxRnrY1gqdG7XqlIYNhNSJBU+dV
eeKvAhQbXwxrDRKZtYeYisIXwwSv2nvN17q1T7D/uOnw6XlUTT10+hQVH7CZ+E12LPL1xmPdp7UK
OQT5KWraGa1xp8XucBxRDlqceueaeQmFR3Xr/wd1Z7LdtpJm3SfCvwKBQDclKVINJVmyZFueYMnX
Nvq+x9PXhrMGuiiDrOLsXznIXLp5ASI6BOI7Z58h4qMDgHac3A5x9O4k0R/iM3vT3PCosUVfUjcO
r+1mYJixBIBKF0DJrAfPReugQ4RkvILe1Sz/hX0xcDqjpkjcIAQowTArK7grZfBTFHaIhjAne+5L
Ynv3egD2n8KWgfqBiPZOPCasqMTtVLfk8erbeM7es8Wt11py1wiXLAPhsKui7AaOJv3ZxBRy+cJ/
z734WxUa5hWbRZgJDlulsLYJqQNN0GkuHNoJCZlLFdatZH41ubzE3WIkFdSDztXzXY1e44EQ2VnQ
wFluAVkJ6xhiNuE/WakdHbJKAt9qwlcd19PX0MmeBcQFHmrbYtHdi8bID67VFhwwzonWWnVlDixN
DjGwd5NF1bM2iKNOwGDFVRlsAlDhWzo/4QvJ7GGjteO2y5llOeTuQ+B2sOAxw6f5dPQAOggDFRzf
lHdsVRpACbIlxxviVFJ0d7W3TQskacU43jeKGC2XioU5eoJdOQfcmIUPQ+9e1aNAbkOZIG7BanvM
tUKnTJ0T6nilcouCDShCqKG8KfrCfMABnBBUPUVbYRCX6QzpAxvpYgdhiCPy6Js+C41rJFPgwq+n
zrvX0GoD1Pcf3ZSoQNyNgpotqro4GgAFqfw900BJRweqC7qeX6UVkDeX5a8nr1rhF0E6Y3yOJxRj
asDiVMSdda2l+Z1OgmCWstJ6hXVnhQHRv2WxG7z+ezKFIUQ+RKYDYQZVH25ZDJ6U/yB8ShvZ4D51
FlvbpJeo1QTS7ZnMV9tutNf85lB4X7IgLY92yAmJ0SVEreViG+oU1zgxIXTzU0GcdB6re6rvCAOk
6eysCg3uGCOHilLtQGk+Psyk5Dor4UnjuR5k/lJxxo6KKeOIlLGEY1sgeRj9l3Yk2gVzi0IK01JF
0iuyNvRPqp1z2AjeuVNpGz37VvFUGKiH/TA+JBpuja7RiodcNJLqAscSIXBG02YjEbouoh+bswNc
Ybp/3zXRzViM37Ajv9cc9m8GJ7jlCO29LjGG5GTO8d83aV4Ob1nw2y2RMWAcfDNyfOQGaMWN4wIn
c7L2ZUL1qCN5ULE8NGIo2LHLw5RZ6JNp+JnHbTdEyfklR8GxIXYceDH66CGsfQihdfOQEQ3q4B0N
ggz76yxoqrTf0oipt7Hhkcm9W4JRNyeYdnxxjyZhJF6+s/XhZ2PVjNaeL1HD+c329Y0UWwR0nHeb
Bl9/wUQ9zLkNavd6NLRn6OOShYB86BKPVdb11KJIWA7chDJS6n3OMHkGkQamtjN+at1MAueES+DV
jufPer1QN1VaXhmDi3q4I8WZMxUQ2JV7nUvsAiAJQfQa2i0pld9IPANpicTHDNpXuOrI1aCIoo2Y
0dyEgD8lVCI1zPqUZZrHCb5foKIXavAuomqf7+CpQOuAwsDSG8BpYzixsrPLSJuWGRXQNrUjuwMx
w8ics4SgOesT0buC9ME0gV2S3quscZHaaq9WUu5bCx47Ffnd1KMD5fRDImvJtmR4keM4sBLSRHqF
TMaQBXRLgHGUiVjCfbM85rb/28ENxQen+Aaece8oNtRDXoPNbPax3cMT1+3vU/6uFeZPW7APSzNq
Or2Yro3e5+Q3qD6lVvc9r8zHBj7z1u7y51rN/es6+2hWiIxIBKo5KIPjzSZP1HWbvjad4DVOQmHj
o1egZTdmhLK2Htt/fKIB0Bh206FUv5IhppXRbvOHTTDLm0kDouBU9uww8bil2Me2cR5h0uRDoS1+
h5b34FnFeC2ngf1B3H5SZEndOK2N9MAvvswnPjWMwDSIt3E5EUuK7tXr4s/1pIHCNIzvHlfsXeO1
d2S8HyIKH25Wj5sM4GUZ480tXRVeKXugySzzJuY7gkdlk+MMzosXVVdiCu59vur7HEU+lGX2k4Z9
nfAFJNQNIxdIKyvFtrCq9zGn5jMNzY2ho9en3Nhdp7r/XetxQ6ABoNBl/PDi4XuHRgACutiasXEX
ldVPL6/rTUvTUf7R76JEf0VsYB+I3XoNtIEkaG0gXB1gc21Q/dY8i9JlMt4qc/ra6LG/73RxXVXC
fHCG8cZKND7u/PDZgdnuosvawSTirKALi0Nct4cKZtJVNWqQGGOqqLEWWtvWHR8banOGZhmoGDmi
jgcNHQSznVyDJ5nk4mDHbnldydLeeIFEX69QLhZBOuwgxXPwhKgQjam49kdKeu4cx1vjmpP6Q8FZ
DVYw64dqdD49ivAX1PlNZ4TmoSaG9+D0uJH76SXUneAejShnjYW670iXJ380zSlVe+JZ66vgymgj
OL9sYAofU03NZ+vAIRslwruqLkqKvJwJdeLgy+KmQQU6dkjOwUlt0ma89tKHIc9ehsb5p5CWewv/
F/zJeG2mvknY7DR/bou7puZQWRrfe/xMu7Z1v2qCrDf8QLzMqDuZofZADyBJNwgRUHlJkWR8t1X3
KR2G7y5HRWh40IOa5rCrTevoa8ipg9R+l2N3qzRbAlAAr1/CQL4Oe/GjUDm7yJHMnWA0D0pzo2Pj
fZfgWPaeO30FrctRXVxuc90fb0LAn5N2P3ES1ntMXMcI+Nrrp1sgkgLqKtFiMWWgvVeVn3LT/o99
+P/kr/u7c+5f5rr/nQXv/yN4txTwZ9ZNeM+Ak/7twfvzL/x6nxH4mm65ILah3/PetgzL1vHT/bcJ
j3+gHOh57O9wwRkG9rj/NuE5+v/Dgyd0oQxb6CBSP5jwAPY5ljAdoZTiX3T/T3R8fXZ+Lx2dJt8V
C8IO8Oc6YqhESGVAc5AUFbIFpnLIyW7y1SNZCyWIFdjv2GFKkFa57WIBg1GvatU8JVlmJD/8weyt
Yw0wYPjnQ/t9+s/tP6L4/ubinX/UwqY+GElj5XaRHRMOWN4wOcjXZMg/nb747FX92xMvfObs7gJ2
cH16pIQPwNIndGlL5mOlc16nvDOogrUnWNjFc83xZD3K9MjhA2iHMmiw3dR96b2ffoh/Oyf/w9mh
hZasMfbtWUYdIj3WDlWtIPGnQ+hOT6VKxidZlmeaau0uC6d3R6Z4NPVpevR9GT9TMnkSCOlu9SFT
26LLX04/y0qHOAvPdpb3uTFhfzpGUdhCIJGFEV5TrUbwECBor3anb7P2MPPfP7APqtAVEzSp5Ej0
daZ/BvonSIOTvJZIIhssjmRtEIVIl0/fbm1mLSFhNV+HmR/k3pGzYkuRhFJzvnJoPKvVHqOgjDQF
Rl538vQwGkjmSR1EkKr2Nh9Qw71mTqoZZ9UHVda8bQHZnWFqrTXDPGI/NIPOiYHqhjw+5mn9gDeQ
smWPQLr1B/Y5nIGeae35cn+ZZc5iXUkmwS7ASZw7bQy+EuksNz5a9O3ptl27+GJ98Owx95Xq4qMM
lLkL+zi+54D8wrnrLBYIpI6y1L3AQVZDDnBjOhlILk1X30//+LXhvlgahO0FXW5HxrGWtln+Y3Dq
k0dXRqRTborcjGPWy1ppSWpqCjcU6QgnOojneGxsVFSGM6NgP3r6SVa6YYlXkkiqEwod0dG2EXbs
HLtotJ1AYXbmAVaGqr1cGDJPebpe2HdkwotdmodIJxrtmy9d75780rfTT7HSH/ZiXeDQIW5RS4Oq
QPO5UyNJCV5YFLswycIzDTX/4L9MBnu+9Yc5V3hNxLmVnhzdBIGrUXYvLqd336ADQjUqMHXlA3WZ
04+z1inz3z/cSxDXDfhjSI6FltUH9qH+t8zv/DPMzbUuWUzrQhpF57ciOWb4xa9A6oXEG1B/QoJM
7cAf0/3pp1jrlMUM73R/yr28g5cFaGqjzDo+eLZBjRE07hlc51pDLaZ5AzAh0ZDFHt2sjz73GMwe
Wz4WT//+tYsvJvlgwz03UsLHfD2EK54iWbrWHc90bk5fX19poCUXRppNLcTgBkeOoqEMb6Vn5dZe
Cya3f6lsO2qw6MtS01+C3iDqh687R7zVUw4wykqaVn6uSjgMCrqysJy3MOH4VF63QzXpn/j2xR98
OP1D137nYgsB3F0msJTFnebUvwcB0VZr1De7iaYLb7BYJFw+XD1NWvrdEGv6sZNJf4hiXX+OE82/
bKQs2SwuclfPjip5N3LgfQN4ufzuxLI68wArQ8VaLA5TL+OMwnFzNDhexrs+at/MqaSWfboD/kbr
YadoLdaD0vJKB/kTgSxap5se7tbUIShlDDwDR4rIPIoLRCUPP6VpcAS36aOkHJ2r0zdfWS6sxXLh
IiiuNZm0xx6w0yZvHf9XUbhP2Cn859IKouvLbrNYLQwU34blpS2ZfxV+2A5juwMXF04T2E/8s2fe
R2s9tVgx+CjxAyHS7q6foqjFGEGZiyNLU8rMvPAWi3VDo0IyWEnl3fGlOAIXtKrn1LM5QT3dUCtP
YPI5+fHlAISuGhxNc++iAd3kVa+12JXS3kvOsKFW+ttczPZRNoRaxxFjuXH85kupkyRyCGRnOXgM
eyJN3/O+kb1+pt9XFhdzMfd7qyWyt++6uzSqixcoIOOxhJP1FCape2YhX3ui+e8fXqdU9QbkGoAk
4J0gSjSxavDqRjgTFk9QY4Mzi8DakywWAapDBdJNFd4X+Oi0Vr04uPN3Hbzn3emeX3uOxTIwhelI
II4f3SPc/eokYEpNmL1myJdcX9XO/vRd1sbXYr57eaMFgKeDYzRY9VGnCndrVwJB0unLz/36l32U
uZjnmEU8zag0REzT8EoKFVb0wPvZGqVGliySXgMYx+k7/RUrzbJpLuY6ogCwpFke3SchxD6U/0Dm
QyD9G+V0HLen9hedqq01UJ7B9RWdecC1XlpM/zSaslj6CTbTZEYPRMhnPQo2nFwO10Mop8u6SS2W
gRKMVxlZiXwW6YCOOC0CTDyc155uu5VBsKQ5Jb3vV7gMA7hCyNR2cs5KhkkzI5Muu8Fi2kPiKaHs
hcYdOowM62hGC1W+Js98EKx0wh+a7IcpH8BMmsopCI4El2kHPYaTQ/07RM9n+Fd9nl+2sqjFlPfc
imgaIyPRq6sU+ojiEdMvhlonxpxf2smZkbzWG/PfPzxN5AaNTRIEuvIAVjSK/vDryM76zLq11laL
CR+Yg135juff80J0ieoGrKu72r63/Le0te3t6Q5fu8ti3lcB/FE3NPJj0rW2C9sv5cx9GBNuvFdG
6lJtmvh+VtWZr5y1NltMfkyjtSrVXG7tUfQavaPfJZzQXjj7FpPcsfXINwIpnlu/Gt6FS8LCNoht
Tlcvai1jMbsdJVPP0gv6hF3RVnjxV4mC9S4r0m9NZOln+mTljfUHff5hXAVOYQMxj/x7NnXBAfKz
jli2VttIH/Or0w8i51H0l/X+T5bIh3sg1I+NCbDnHRgJF/F6jTCxJu2xR1FkX9fNkMN2MNHPtN8H
kPz1tfIiTkBvs7q2C59k+kgzD44VJ7C2XNeh2oUeNnXCkrTzZDSu2qkvcSBgih8f7dK0jFsXU2Ty
lYB60d7anOAhr/HMRmHZGx1JBh5qgNY5A6tcGdV/oPcfnk5P+NwaBetk3/XOrtGLe+EPyQ5ytnel
hY572XCT8+0/3KZus6r1zbh4Jto6QwliD59tIBZfTvfRylT5k3/y4eqlXntuiPzvWaoux2iUOSg/
cESdvvq8b/zLAPiD+fxwdQ/2V9dpCtipG2V+ths1tzaptKJl+532thm8DSYG6vxAOPWsuwzMvAMi
dvrm83z5y83nsszHhosRJ3TS6pL7ssu/yCp5joW3HbWW8l3SfEsMyqAtaIPMA/x2+o5rc2r++4fH
7Q301NoY+ve50F5DFHA7aYAic8uiOPNMa3dYvA1gGGRW0rvasfXGadu3GrpQjYzPqJraM6+EtWZb
vBJUW6sBbEVyXzf6b/INKY4j4W57LA/Kx9syNxzKfsrummmdWYxWRqGxeEH0hF5R0va0I5kCybMa
DB3Xs93ml33WzGG7H/tFxqYK3cD370cyGg6oCD7FWsExYYr2MJmf8LLuX7wY+mCqJk8PEJwXeYXL
CqQ/SRGRn5fBFnKzh5H39I3WptXyDUG/U3AhBXreR6M1IBYGJ0yst0/14H4ZyLPeuPNfTt9tZdc+
h459bD3gWGmfIJY7IohEilriJElN+l9EGAwExw7bqhjfT99rZSD8eZN8mEFxNBm2EU0Fgoc6eGpZ
nTjk8MRwZmu7Mn3kYpwh6dZzoyiLZ7SKM1ehRoxT1BEogcq7dBjIxWiLe8OEtV2QJjEayP7hEMak
IUOzCTY1NChjd1lTLUebVxN8nlg0VZxz+pwTsHpTZ2b4+aLLz5Xrj70uZR1jmy2qZ+XYzo3lqCbe
YiABQH/6+iujSl+MKt9UuT4m+nDXTZKMVAfCq2kQ8dO2+MHSVr1lvPjPLGkr3f4HWf5hVKmIQzS0
LOVz6mbafp77RDkOfnQzqM7+5/TzrN1j8bbBIp5XljLC49RxhvGig/yK5xoEfEtw8A3D7fR9VmbI
nwPlD8/iGdBgGbjVc6jJ8UpowsBBGKW45E9ff+055vt+uD7goKZNZDyxZ8MxWgYuErysq4HZGPGZ
kbt2C+Pft5Bm0LNzctvnEVzqXWp73ve4GY3bKmCRPjO81pppMdNDwqbNytbr59SZcK7ZnXZHYLS2
P91Ia4N3McVJhNZQi9bW7eD2TgxklV4usdYB382Ajvqmd2NDOSEMpqwskf86fdc/O5f/uaNx7MVD
DcSs1xQFI/xpWTP8KhzUXQcn9+T0edA5qcXjIYiY2Gi2XyHKK70ATsC2GYpevaeqkXPIrldq6qlL
9b77MgVd5DAdhFsiJ0Y7SGYtxhLdim9iakEzXjmfPSuTEzjj0zgZgXqsUPDibkzbWoOrEBRZmlhX
HrRN/0HvMl3+6M24A+FjVYOWvbXa2Baw8EYvKLetV1PoyAoOE/Wd7rPL/EYSRpt/wwfvRzi7dauC
i1hlVnfRwb+zLLJYsczLOtURvQEYhp2q7P7AyQZ+5tMdMs/tv/THkqSvmbwCxyat7rywSizQr1SE
SRAAGIW6uGzQEVegDgwz/XT6fitbsz+HXR/mZojnehjCyXyatCFoMQv0I7Bm7Fa2HcyHHBqRVTup
8QJtr+FTOWYI93Ya7EeTDZ2VXtSq7gwW/7hCpH3seJOfsK8eVMDxdmtfOzYA59PP+Pc2dYkk/dfV
cwx5zWg5MQHIuUY2ub13umC8jdi7d13/evomK/NXzH//2JAWlkVvyHkEVPpbP62CQ07xcOuL8ffA
LTNbU2e2HCt9JhbvBWVn+HILvkLy2RThpcVtC4YPBwGbp/lWckzeJoxxOLem36efbmXtE/O6++Hp
gIYg9Zp67c5zKLPf5HrnyK8GPpLszDtoZQEX840/3CCT4K4V3qJjp+FvQH2PVDH2RtT7RWt0+pkl
fK2TFq+JuhubvuxUcDS9GL8tYB+H2XzrwIlu924XmeJXP40wBhCMQyA59+b4a1QIR8discqytzX9
uBrrI7b5HLhjjBTYDGC7GwC+wzRujdsAZZUOuVD4fRs/TFUOu44T5jJMvpm2rLFSDHXmu2eG0F/7
k9zf5dsGd3OKikvsgbT9qAcNq0IQnNM5rV18sY00CbpN4zTQ91MgQUbKsrjCCXgu3vGvs5nEgcVa
0Q4SZ1+OZBm2GX6jAij+mAPtioJHG7zV6fG+dpPFkqGMSmc81rRPDWMjDXFFNNqblUEvG6DQn77J
SjstlwxH17JqBGSxFyVGdDbywdbO8u7MWF+7+vxoH2YUaNjSNCR2LakxeuQk8x1ew6fLfvpiPfBi
39c47xN7Pxy1jQPHGashCYSXXX1+pA8/veWYwCwjwU+v3E/xYMOU6M9Wv9faZbkGNHGZgIbCVlOE
bKfDvD4Ehmmf+elrA2cx00cDgpafkLiiJu3O96fbUrc/9bJ7NceLDouZAIu5i3IwS1Ucin1OEwH1
NAiaEEl5ZlD+dSHm6ovJC18zowpBaFIfTvEWnhHefRu6RQ3n55Le5TD7370rR0geQ+vp+9wxn3Mc
U9Q2jHMndH/vXUgz/744USeKlU2KvWrdn1iFsEjFwUXqNkvMsecfx6VVxG0xWULuLXJEdjixCaCA
h3Vm6Kz99MWETfHeRwGS1D1Q7mIzL8yexmnSZY2+mLCkWgoo/pUOs04vP4d24j9aHTu8y66+mLB4
xYqE6htd2lXj7Vi6BDu3U3nJ3oBmX8zYHuqEgERr7NFQ+1gmc2KvdN5WU2KFZ47z1tp+OW2F4/SW
VwENzfrPOUiqK91gZ39Z6ywmrAekeFAVa0Kv6cajMcTj1jDx5Vx29cWErcOK3Pmm1WHMJmQG2KTS
dxS+L7r4UlTe61Et2YnIfRmrGJxWTQwDq055roz399VGLIXeiNPVVIdK/mfMK21sdpRU5w8PI7/w
ERbTqgaVGWO04C3bayBGxijj1IylX1mXDf6lqtvpOQdSuiMwTIn3NLZJACrtc+WOlYHpzH//+Cqs
YjV/7/Prm8i7jr2s30+kA53u3bXWX0wsKLwqMHWCzziDy67QJorXKei1jT3J5MzYn5fG//E9awln
MbGkRWCtZqWsOxHJF9aUPHtVdcOH2NFqsjsFlvf0o8y9+bf7LObY5McWdaBQ7etAPk9DusNtd+8F
2L1gFp6+xVprLSYa4lDLiitl7J02vC4n8VgAtJ00dXXR5ZfabJyYMtPmlwvHJu4xTIEf90h+Xkxi
VS5bKpbqbJhxJWpQQ5Ef5MinsffG32Y4FmdK5CtdvdRmh1OB0tjSjT2o/ntgmfvcRzKdRs/jhL+8
VWduszIjluLsOLM02RkaO6xW0ze5FNNmmq3Gp3th7epz53+Yb05mZFlbW4rdYaC9oyuvEDErvmAu
u/xiOoNTywbb5cenrvXiZGF4FXh4GU9ffGUO2IvpPMUCAozQMYzo06Nq45fSy27h9N70pnHZirE8
LqRQM+WoK+TeL5SqcIFndXSrIju3dxUxvcUl50GWsBezuTdhdXIQqfZSUWBv2fuT2XBmRVprpcU0
dkSlmz4S6D/DVAjqKKLbl4b16bxUbGWlWB4S5rreIKuUEqy7Hz2QsaV/KR1CtqK4S84dZaw8xvKg
UJZ9RIINsw3b9lOc/VNb2WF+iiC8sBOWwZkqxATrtL3aO0k6HdJ8cD8HCYkGl820pYQ6rMrYLbyA
xSgqQWfbP80pu2yULvXTHBRXXiRZSqWdv+VQzaC8BxUpPWgpTk+1tR5ezGMSn7A9wozae2NxtCr9
0Mfqru6cMzN5ZRVaiqSnCWZ9bioFycntN9h1dVzrxNed/vErC/Wf9OoPa9xMv0o5cqdjQ2Q6AfEL
I9+/FLKO8yrdNVVxppXWxuhiGrdB1Pb2yDT2de3Vy3LrPbVJ+cHZYl1VftVctqhaixnd4thrSUQi
v9U0vqJc/KlFl51ziKU6GuhSpwhi4qUsYFkqUh82to5m5qKOWGqjGz0N434o1b50wzd3iB/xuceu
c9968DRiWOGnb7PSDUtNtDUIHCcAM/dxkh4g3P8yhP8d79fPJq1/nL7FypAy51t/HFKkKMZyfhL2
Q0eDzA8P6g8+ZQjm1g5f45meXpl25vz3D7dJEwdpt+2b+76yoNiWw7hDuAx7KgGBf/pJVqaeuZjZ
QzDoeWh1al+ocbqCZv4zteNgf/ria79/8YaWHkCMLKrUPszsh7h3fspxJnXWL6cvv/bb5b+bhzix
JnAMlo28h3eLltDcwmk4d4q91seL2QyGXZeThh91SsSbGdbzaP0j5rHK/JG4yjOTYq2NFrO5YFPk
Qk0lFCFISGwiWTNnC+ME4uvpRlq5/lKLnPZBS4ytZ/BFBckUSxlYTqO6T2zgKqfvsNINc4Lux1Eq
B2wNlK/kXmRygmAHpwsp/9tlF1/MtDaMdD2pJ2sPMe0V6AOAy0r9uuzac5N9mF5TnAEW1Qtzb5ji
B8DPX71dXyQOtSAU/PvaPrSekNAjxbZ9PDhd/lX+QQFluXZm3MwN8JcvQLWYW3FZkWKvmLhO2b7D
Et/KsHvwkvahC6zLtqVqMb9KCfKrzgf2dexeSFo3XxL9wpNjoRbTqw0lpveAMJBGtMdSjHvo3chW
4PUlcXxmZK5MYbWYW57W8GYB3rO3ClLhVLonUjPeSmKJXRRsoL6/XTSQlnpjwFtVV5PRvFcjpGkH
A/MO7d2Zi+vGH7Xv3/p6cYQMzyjFAOr5BPZokngTPYVoSM6W0+9roug+WSLVnh2R2tWWRGSKNjAT
J7B4TTN811shXhu7JCi0dywzAgM04N+gJSbIgoQZNnv8FiCjqlnPVyDwqJVDwGRvFu1vkbnoCBW1
3C8j0ZLHMMpAlPdB0YEpK63bsvPGp3gCnX2FFsk9lsgrr1WiG7u4k1zEdhwS2qDcf7IcA2a7NlDW
t0TbkiIWi29Shvl1nyb5jSREoDzErtm/Vm4hH0ghLX4S4OBru9iyAyr0uRUZT750DND8FRldJOL5
XflP7Wat/wtlMtUkHywbcV79HBtQx41d72uhxcWVb3WAfurWfp6MrHhJpUjvS+UWt2GWDXdt6OgE
HGTNSy5m7O4YpwbSgwwiHDgGOFd+V6PgITyn2NRFoQTcuFEBZsWiCxTM5mRWFCNVCRU00TfCFNrP
voRu3irK/FhNTZiNMWTJECq0S40V+pW3iwerg7Xf+NNVSYwJOW6pVNOjU80IeG0cxn4bmzEpqo3R
/BPETqeR0EPKytbvopCUarY3X9Skk/Xgpb317mTudGdpSnrfx2ys4nuwAMkdx06deeX3NO3Wb5Rx
K1zduA0FyNzU1NU3oY+QP4sgrF9GA87eLsmmqrlNxZTcEO0kt5Yb+3e5JMoIfmbYd5vaq5F/+ing
/SufUmHyzP/Pgzzfk692Z5k1ATlRB40VXmwOHVineDgqdt8cIg2p2uramJlfKqP05aYkFo12tZJs
V6o0HTdu74a8/fyq/OwlHM4RY+NACnR0W70qDTDdBkpxcU+mtnMIdQyUGzCNHZJAEkue0ijnk0fE
Db2UKYhI29jTvfE5HPP+eWz5YWNph9O1pBnLeyfnwGYrB/DoO1m1RL0IO6nllQhH/2duSecmtqX3
SOZykO6Tiv8QWgvVDHinsK+FJEN0Q6uix4/yVu5EMzQ6wMdadlfxpKJ/UBJxkCLrgh+JHUR/F8pT
rz5Ts9oQv2fcJpYbYWhypBSf49ogvw1LeWxBUZexunGmJjSuKLj0jyQDQeMndjr5GmiZDRG3HdW3
koza69qs/J8E4iJglJyxPEs76usN6cWt+CcvlVYDSKsnjK6T5vwGPsn/LH3b3zpFWR1rndGVTuCG
AxSdv8Y6b79PcKePUVA5h94y+P1kNxDn19BAM8k0f2KnEph3rkoZr1PRZLeNkaqfpPKo/VghUR8B
g+70bIao+2XTv/pRlXzy/c760QAwJvE27PQDIE7C48BlQlvsAJ9EG29M2EkjxB0n0t1c5zferKTd
qT4M0qdEEDW1MfiX7vKwlw8sBuEep3Z3AzwquwGYVmOAIVwVpUbgHXqPTQ6RqYgsQ71LP6c1rDwY
p4hgVdA21m2R14n+Cdp8BercL1gGwh3FiSp8KKBylXd+mbe/00gS/xAbwxzFI0nX3RggtB51NHag
k8HBTjetjInFtXq3rw6Y/rHFeSVpo6HV0FrkArrdDoEKO98pCpvnshSYWUMiCr74ZmM/e5ETv3ZO
bGc/iFtj7Ntu6pNwMfbl9ZBPTogwbNTJJYTKHt2TuzPhIY1GnzwPBFJo8Mck/FWrKv8hwSN+amFo
fUqZ2M9OYNKKsTYPvz7q4t9ezhILdynw9x7hCPxMxtKLNUr9R1uP0WFgmbz2SjsnA6U0/C+8l40I
ClkAoDK1pUZqIuvay2TMY6bwqgyDdj9G002FDXiOd6xEfU8lICMjzrLQhanMZYRArW/kV63NxPAL
Zq/x2I89OG8S+Eb74HdO9+AQdv7CIXZpbRC/NY9GQKLDNuyTCMo7xBEkh4LBIUxdcwk1j+VnpIEd
2LFG1uQVGbV7BK3X3VhT3nyHiJ7uOSLCMeqafi03Xq+SrxlCr+KqB9lQzskOGo4CN6rbR6PRQd3l
nGujvk6r6oj0tCFvuHab/t7za/M+YQl4HeNpfGt57x3s0LbIDLCJdVAFfsE+zOW9slT9rJkdupoY
asxL7CvjYPVh+WZFYBJ5dfU7OepAcavJH168ITLBKNup6KDMGYa6HlQ+xQ89nIcp2jhtJKYXmWSe
VbIYefOtfELd/1GWxtvTHge4uQJPJD9kdIxHjtY0Yo6NXHuWVuKRGKzZPdlInpaVyd7pB63Y52CE
iLisOz24t3zcB2kiAC22keawloY2UfS6wVGmhIZTXxduRboyR/DB19o3k6y9Vi5hdm/sMXV/k6D0
N29apytskvcKsG6xjx4FAD1DH0Zbyayx6/g1U6V8iIM0+RS5k3ptsUJqV1kY6MOP0XQlGQko7vBz
2AVpT4Eom/TNZ/Tor6Xu8KtyUjB+cW5f/dLAAO6Fspyfjhxz+LEUoyFYduQd+3wd3XmuW9FlRF7s
lCTR25LGaBOFDPP9oS4L3b1TeWvKjbRjp9kh79eex6g1y7uKmIvvsInCb/gmW/OqaKf2pwXiALtB
VLqbGrfmCDzfk+N+0C15B0VbewujlOlISINZ3ZGtx4+3JHafphTtz8JPyco2iT5C/8bhoSArhuUw
scz0Mc81ciBybZQgYpGAswbzWtPBc9s92HbpGc/9NPAysogAMtlk19b72OXtZ7tmzCGXUQhLe4TW
Gu+2mz5X9btpohgBfk30TkRmeINCcWa2Fmnr7gLbtfYF2FESzwyvyfgq6PNjXuW8PYnI4FXtu8K4
aUKVflZAvoeNCkFs+jvOGjQIRalv/eo9FhG2kF59nwJrQ2Os8t+jz2JhDLk27C0M4TWUXvwyY8iL
CK6wTzDcZEcwYp1GWt9FEJCyqACIAx1unVEjsG7w7HJDJKhFXIQW2mWAVErwBtsMbUirs4TE2T1L
kkNGbpdkAgxWqLlEzbskG6X3NSooAq7tmi4lhTYeHkimJ1Gy4SdOu0lklvM50cPyFmF09xQ3xiR2
E4W9+mC5Vv0F4K5C4c8CXnEeJwh0NTs93roQIUmsF2pPXKD33Yyn9GFSYTIHhYeARq2ATBno4OPG
NyJIL1ZplTPPfXRynM8tft6O0+9gG9OqkOfrwZA7PP4QcCvplvIms5VzMzTD+GYnxfg1NyMdrH/0
X6Sdx3LcytKtnwgR8GballYkJbLJ1gQhs1Xw3j/9/bD/iXYdohHRd6JQcIDqMpmVlblyLcSiBJej
iXBeJCqE2oOsPLByyj1km95wb+Mhla09jITgJQWIJz0I8ZMxEWcMy6rhsrbC5nJDc1dvjfHse1ny
u1AM/bmu++wuKWCihxdXuyvzqIA02NKiR7dKkmdP6Y16P/OAwQdO5PkM80FgIvRQ48A7elLQNDXG
/LsIbS/Yoo9E5NOBBA9QoTZwmmplshgOfOJQTZaKONcRXPBHKt1oarhpJ96aQAu+2pEfvzh423aL
jgk5dJU3DCq7hSm63ai50b63bNTta9TSfuhF157pL0h+uGpefCl9dPY2AmVJyKSTfsgPzagn7wTj
049yLNGWDDWFQLHlIr/TfXUmvVQV9HxsdT5IrgLV7RM8zrC0dlYZoI8YhM+RmB8yMaoZM39khwod
3ay4PnimYbHPRseHe98uKcVnBJnfyyGyf5goSb1Zfloe4lIZfuimhY5d6NoH20BvqkTH5z4Ppvyt
b0cbwPjYbIbe9c5h4MQvPJbFlobg/rUWMNVwTFzE6IoWtmhTmVhrvkaAPnrobvdxOpwgbBBPedYN
P3nQGC3vs5gnRWoq/jtCFdoPGCQG78Y2iIC3fhmFRDV1QWW/Ja3DZNCB+hXU/NS8aEbEVHqVQBSu
UYKrrrsTVt4fbNts3t0ht04AyqM9OjXKPSrW5Y1WRukX1xLRNwFSbNwBEkXFlsD2W68DQGntgj2D
KP8WEBNsz2FjPToIMk3bsRy6uzrN84ORx9kOge8QGtjehxE6m/RNUAhxTx+8P+wGzdBOAfnLDS+H
/jHo9QkJGYM6CxJTxWsxad2tq+Pw5qr2znaRHIBIXPUgsx4n/cuooEkFZ3NpwyOd4mV6tZiOfq/r
/b6l1fWL28/U7iQAAVSAYyq2reFVLzGA3WIDy0P6iNYIiw4WX72Js3I4+Wlk35ZeZe1G6FO/TorX
PZZxkz+UAN7viFpiZNWS6aVyo2bTDmX8XUN99ei3OqvtO2QQQh+lhbLN2nf6R6oHutb0naC299WE
LvuXDajd26IgUd5aWoeCYZlndxVyAe86e/oIF/x0D/bAf2ptM9o3NW6I1FC0EwXaAQOLgESBaM86
UdOA2ExRD9x1/pTsTRW0M8AUHaXnAZcBZWMQbnMwfnelk2WPZIw5bu2oesosjzXc5xaP2tjOh5Pn
oyG5cxER2PRDPDtoo241su+obqb0Rx81tUc7O6PB92yHNoIfxPvP0F+76BKRIQCW5N6OhkjCbRr3
I7MlHbf1dde1eVbpfXIzNnr3UTpl+xt2SWiF6eb39zECiDfmyLWzc1WneISrqHsuXfu7ngswv07i
i5s2z9H0UgfHeMI6I2+jo4H7Jy3S+kXYTfLAjWw82KPV3TaYz7fORKliS0UtMHZhYQHcMz1gU9Um
VSyj3nE/KK115LmkKnQtt2mubpJADY3XOBiV8kYNIjW8ybTSzr7T2eyHR6EodSwI7nrHueX5y2vD
bhpzQBtVqB8xRYrb2lfxEZA0Rj91tc640qZO+9potNahVjg8jCqyeWQoS04qcdZgHNp+VNxv6thU
Co/lkrvQzNMGwS5SGSYuYvKT93QwhuRP22sxjS6oL/BM5TEUbfS2DPIbs/Ld+s7IdIzNUys0wBDc
rn1S3S4bVWa2MO/8XOOtole15v/jFzRqHlsnDdBYqGynujGmDMpjJW+NDDkL4d8oCLnCKlmk4UHE
XTFHkxaxdo2IWPAtJhLlWZpk6Gx8U7QmQCYD2ISn/Kmzrgv2oYko745UwixYF/ShcYKLmWbgDKrD
Lc9R8EY5vUgpXieIkLfVG0IvXG9r3Zm4rhoXbaACEFuK/mLC6Wz/MOhxoTWK5Sfm0nPeRfdTmCni
mejCc2wuUC1/6zpEkTaxPTj1nW7rDlqGuUZAg9p9m+8Q6ekVxIDjinwV0nXesdLVCsJkV2ucOzOc
Kvct8erZVwZCBwuYzs99O+FqF/7ACvjIsyoHn1ORbHDePWunpTw9fcfpHUSgEdp6j0M/Lx7nBvqv
EEYRnKuZKPTj7OjKmzpoeuXgKmMsdv0Yj9/CySDst3XTzvf2RGsP3zIS5FaIWSowIq6n7DL0A3jY
ZkHydUTaAXXyxJnc57Sysh+6F2EOOXF7sA0RYgoOqd04KmEG7vNLasJZcjtoWU+9o7H1x9gpku4d
c0qDfVqryOZgZ4TBY52B+go9u4vRPsnt57HoJmRsAp6hfh9GRCwqRAmQ7ecZDfd2EyM8R7Nqg8YQ
+n3oLm1Gq9dvTGqX9S5N467/rrEr3VZHsvCXDpOA9sMIjN68N1MjAMrtGzqVaOV26nji3da9CSRm
rHih2q4WqPRAxqm+IW2tEPQ37jGn6QsV9npQf7dp4+R7kbq4Db+r7WQboaMybJqKLMAmnxrUpzat
7SbQl1cTwVGn1l/qNipOZlOTn0JgLtu6bdXnX8dQhazcm9XNeGAfVT9Ub8I8tm/jqC/mzkhBpsj3
7arbJx3AUM2nK2gfDZn4XSs0IYaoMg6ud1dOHeKoWVLteWVggW5s8SDt2hFdt071HiyvwPLmcxPc
+si3xNhi3Gj7fsIbcjlOJB10ZJJeRZVPv3t0NE6O2SPHVVstVGcgIhsXqqZI7UtaWmj0/9IKx4Lg
va06aPq1QezU0EuhGp/ISLoGbcJmxt3mDzidjR9b9JMmDgQ5QSTm1IBrp1V03xJ6J0dXU/Gi9UDe
kHcKbc5ejLp6O6Eqvq8tglKUO21EDymLPvPWtb6ASXZv4RFAAdnhNaC5Ss7rq6qrbZtHGq8xG6XT
CiJwf0OxgZn5LZaPeI/1SDsdKQYUjPbqoA7f1c6KfvgD+VRvqu2HCXmBAMVvdDpot+UlmSal/QDh
f/6Lbm/1ASpdZabbb5pfbkFHD88ENKGSbpybzULtULUwaG1D3TJRzVF4zCKm2wZHJANQNdYQF7L7
QTu6Xj49m3lAAsrvfHItdeJWH2ramPsyCdA0s0PS4EFD0pKMqWO9mTWedXQ7FTSA3t3lCnRWG1ct
2/tmJAHglkl3o+RzBNJXcY3iZoW0ekl42pQR4tMCuQp08wSQrAFhvHgj8AevWcEeQ9Mh9nij7sXH
laNm1MC9kSainVeSS1lBs4wqWZdvUaPwwk0/CaM8jmng/db9yXt2q4wG/t7kSWuTfazQ3PzwJ1v7
3hYZD3zS+byTuf/GO/IV4GvEWJHwKK2SN7np1/1B62rnLDxgt77ZECfwHjkVdjYhj1371J8INHr4
7TPxpORF8Rq6iJn05uAHqMAYov+pCTFzvhCtvNEoVD/qpuMjtuMbaOElKtp3tUoBAWbS7Og33bQ1
Uj1B5GHOr8fIEeTbtkETANk8VJVMlS6JAQjBi2ONcbYFNYV0qacKIm2jyVFiaetY8fel7XGmS09D
SE5LIv17HTXBe+vCrbPVaZHqNkPNq82M++DoWHma7rKp1dxNp5P63sdjpKJnQRW1IOtVWyikksXc
pohE6jRGI6m6txxEyx9SZE2VbUVtoNrByYD6B0WU4RuyuU5163ZjH7/G2LZyW44qTzy/V73T3I6Z
nkK/8uJzqMzdzxoK0QAL4vQLTZv2swIsadcnIe/+xhibp1AAY1cqK5+3KY5/DaHJUaXxex9AYZ/v
Ao83BFQkMUKDE8xgoaW5b3rTo/XYkg4jydx6hs37vQhe8JV5s5+GqVX3fqPnUPcTz01c41WHvzUm
XtLxvtBHx3q1ak2Ut1zyYXubNWGZzdnpwcdpdOZbk8XVeFDikVRDpBf8Vgo8ZGIyzcG3Z55pPAnU
j99q3ySmLh0XST5XzF3xDf8IFdVmtGx4f2NJc/rIHoPyTkDXEP2pk0kT28LteQmTmNPqH27b1ND6
iPZ+NKLyXOsFly0NlLyXrSJq39vBqnnxNO3vFO2YX6HvJ1/qiSTuMBAwErCrMTNQ1C1KQcnzoPUo
JYz0mT0FqtIYD6Qlwy8l0iV4IWWIjiKbRfFU/hdD6fyMVBcn0dHs776rcddHfej9DgDIHnJym499
NIcUhgnLXE3cScdv695zbnukuwf0qkKhj3+yhHzDllwr5Rhunvw7Dp+4prTa5FURXDnIyFJzQ4ud
3F3V19SarLxsH2obqnIEj1oyLbkPrh6RXJ46eZzPZEdR8TXrs+jDMCv9i16EttgmtaJ9C3AexWsw
wYG5aQjc2psgapxzIxqYeeaMTVTvx8QYX2jJIMmcupZ621q5dkKMXvtO8W/62rdevU9Lkce7huDD
uMlSko5B2duII+ko3CIu2sCveeshIwuNcInK0tlo52ecXsYFBOCR3pXE0YbLCvEC3OkISRLYa5VT
3ZtCb48lMt7qxqTcH+ziUI/6G9hAuRoKPOKmzYqYn6qY073iVY4JNYiqjJsKun9qVn70x6Aqcxpp
KePlGs+EERnB17lSuVS3gamXD8LhFXszBml0k5o++kODb91SGKLnsvSd9KmNOiM9BKivRnvFydzu
SEGE11GRzvW56wq57n+r9vWEeklvAZZInZz6Gj1A6EWudY3MH/mkiitzOalerRKB1CbKkCMi0ggn
x6TweO8cUgulszjqDnSE76+biYSb6D2aP9PIgDez52VKLcrox3PSOjzGLw+wgD8wJPCEmSlZy9Zb
B7rX/vAO3iHC9mG27s16+X4BWGJIGAoeAKBIY8841OhnEtcW265Z7RdcwAYYEn6i8uxJRENtIe9m
fE/b+KBPQIfSFs59xx5/9E545U5IKIo6yJK6EIF1gL57F/v1u9OYK20881p/dqIkDMWotmXYDZ55
SH2wH8hpo3uouQ0a1wBBVnAmS2NIGIrUsmE27wDJUCpr93bPrR9OvX/0ZjTaVUdJl+ANOXxJQZ6q
xmEc8CGpl55nZC81yHutbb9dHmPhLMkUPFBK+VFTYNnh5Dio5fAEsFP16bqPSwioDgLcnoSleeB9
16BNVWV3YUXK5rqvS6acqtTVNW2wDqpAFWIgcBwyEv6XP76wvTJ7GYtckzsybFRwjWEzy2oda6X5
KHx7WoFjLq38/Pe/UFYqLYNO3Zj2YfS8ZBP3kAQYWfR2+ecveCGZ7YikRzWoLj8/1zUeoSZBNiBP
bzQ3RRMo190KMudRXcRukuWUL8Pa/4EsYr6xEjr1L89gaXkkG66VCNZ9AAD0Eo5vbTfv7lCu9bMt
7a5svG2JgKVNx9PcfwFzUrYjZ9JtLLNdo7Za2ACZ5Gj0akcXefV/Px+a7fsZGR62+UOB8MfKEi3M
QiY66uvULMaUeyBO56YqjzUa+3baKglp7su7sDQNyYJrNBasSMmtuf753I3Drqri3yZoVUKmtTbv
hRtHk+zYR6iz9svOOPh18lVHss91/JNP70o3vRZ48pXVWjhQMr1RbLpuBGskWH2zU/6xYi/7pWci
ubm8UEt7IVlzHXQB6Jd5obyRalX2MDedZVb3fPnzSz9eupV1wnwYIUuufC8hF6VyJZPG/Hndx/X/
eiLfGHmFp1gDqtDIg5Hb32nzpX/d12VDTkWLqDtfV+vhRRT0MDiVt9b+srTskiGHXhNMbVAbhxJ8
yoZcQbMtwWMOJf+5/PMXTqfMM9F30YTg1Yjkut3fTwZpHu5hutm3Dq1IiXIlWFgmp4GHV/RuoNC4
mAIgogyBHqRTr319YZlkiomwKpDPdEbvX2c6A85TR3tvZraYy4u0cDxVyYTDxIFjxp7cA6/BD9pI
EooQzppOwYIPkklnRtKJgUD3Dxx1+jCG5YM9R0IFD/tUfbn8+5fWR7LeMBXe6AKlPJAjnXmpwYTE
vuFtKcms4ZKXlkiyYLNTW4e0Lt3fMTWasQrrTWBW10g30QYsWTCZ6YjO9QhYleGSU1ZpZgtu8jB7
XofbLrzSZLoJCqDUB80UXGEhlGffLR5UJXsODPN34SHrLSIyclfJKTAdyarxbKRZ64obBpGU4IYC
U32Y7Pj18mZ/uhOWJxNPiAaRLyNxXB4e4wxGTPw9XGNX9eHzdempHDWRopXmwG/XqrjbF6U3S8Gq
3y//9k+9EV+X7mO9BjTRZi5tHWnqHpyw/WYM7VtRGXuSZ98Tw1m5bz6nKmIg2aL1PIgrS2GgTiEr
F4/HvkkPRan983+DFQ+90e/cKXoyMMQpvaatgWFnA/0rKEZJmHxhYrlco7V313bUhLUxzlcu6aWd
n//+19eRiS2mPgpodPco41IWcnaFaMPd5b1Z+rpk4e5IPkepsfBQbX72CvV+zb2uLYCFkSzcjyKr
COChPkRlF280t022rmV+FYFhcOP1h+umIN3VFhR6OfJyzgH90je7xA2CO5pWbtKl9ZGs2hVqA7+w
RdeBCtGrP+NYoGRe8eALH5cZKtB0iaYGOb1DODivIY2T26kHSHPVsriSTee9Rcbdb80DFSmEkQDV
X+u7Lc+VTDqibJROvTF3agEtDyuUAEv0xRDGu3Oom63c0J9eoowi27NTOgDefRP4vfFezlH1nEuo
1H6H5uX7dcskGa9KidT32hQgEACxPQElnIjx6gyWdnj++1/Gi2hWV5rlBKV2mzXPgzENDzr0aCs3
6NLXJeP1m9IFz9fy9VIz3vWxqu47BVzAdSsjWa86qoPIu5yvu23e3FKaC3et5auny59fuBVkXUIz
6pWJcjJJzckTUA5b+Q5OWmublflPz0TWXdOLtafz0kJJVtxT6QRBZzKWSHRjlwnX2/O2fb08k4Vj
KrNfJEnYBDXlL27PxP3HAYa2HWIDRLP93VaMlUt0Ntv/SQ9aZEv/e5IaVUyTZyvzIF0c73WoZ6hW
+l8AtwnA6E2+1Un8m0l83aUmM2KAeckTxisInYBRbcNxAjFVJ2tcoQs7IjNhDKWhx03WwDzsC4d6
htLUFQj5ISjeLm/K0gCSXbtojtgxglPBptF5G1LlBBWfTStJws8FddiOedi/DNsXsKUhbMXnQ6vd
Uy3apr17qDXz3gnSZ49Isxsf3cJGaKm4JvfGkJK16xoEjKMKThRwQH6kckJPCBTR+8vrtXS+JGv3
u4oHl5vxdaEDKtOUnxjMThmKey0oZ5SSfgRs83F5sKXNka7s0EELUYni6reatsjTB9xSJQX2m+u+
Llm7WdJAkHRd9TvzOnfbaflPelmN3VUfl/kxQBcFaR275e+66z9MFzxd5IE1uvzx+XB+YuQyMQap
MbCuhqb8CpsoP0Ztqtw7TuzfBIXurQXJ84Z+NoZ0dSfVWCJg6Ap6Snrtj4JQyGbmiCytOT2TV/1G
j0hIj2az791mC2v/uzcVA944v4YEx/Jk8owuir0evT77z3y9bMHPgTWJ4nAl7Fm4VmT+jHygGUG1
9PAXDZW7hIwKR+ELJZvXmR9ifRJLw0j2H7c94uPgs/60YX2LisY3VXEfw7G9mb3wpIg1jbAFS7El
o2+5s6gJVePPQR0FVXyP2Keyr2J8ZCsko09ycwrHJjZ/1ZN/0GxzTyaBFoU4eLItpMAuH+qlKUjG
XqijHUK9Yv1MVGDofZX9gmwhusocDZkMVoMdAkOsrFNZTva2G0M6Af3+2zW/3JAJptWuLT3TFtVJ
jcc3msu7reEP9cpB/dzWwT//9waZO37HtEyrU99Bz4GUaH7b9dmvzPfX1mZpBClkoBlJpf1DrU5O
RXKrnWkH414JwAXk48okPt9bQ87RuVCxAEG2qhMvenHo+rx+sVQ9vspTGHKGruozodMNXJ2CuLES
EG8JbTuIZff/XN7fean/1xUacpKujlVjHEC6nyzgrNow/HAtICM5hRUjOzqR86CpLS0aa2x+S8PN
i/hXzFBbowoc2mhOs2hh4QNWrBmmEzepEpHXib4CdIaW/6oksAWx+n+H88Gvq6rJASuH+GC4xXFM
uv2s2QsC8RWWp5W69dIRkHxIX7si6UrbOIXWmG/NCU6zQAfaeXmLlr4uOY+c1uPcChzjFNf1qN91
aV1qW8so8LKXB1gyEilYKKNEE0qpFScKs4+tltv7DkWUvWGusft9PgNaOP+7DVlSzH3WDKAgvHQr
NK6GMPKnlVjn83tIlzN3teMLKoxafZrPU92JfxuXdvOBMltGMmzr9vI6ff7I0eUkXkJXaWGGVnHy
3BZuqu6bZ4VfmxLVSGCxKxwVS2PMf//LQEx6bw26ErWT7Va3yegjIWCHT01A59uVPl2Xk3VjXplV
ldXayaXz9an2RLjPXLNe8VhLM5BMvDXdFs1i3sihHyKuiSC6npaPIAPvgXyvvD2WDpRk15oxTSkN
MNop8TsLjKQ7JTe9XSs/Lm/0515Kl5N2IWBu0wZ1f6rxRrC0PeUDOJ287w6Nnu20wvpuRM2XaKaT
ujzg5xaoe5KJ09Dtqnprqae2s4yvqDdjHLmjAaUKkjCvVkZZMhTJzh0kXA3kIvQz2hqHLnYOedm/
UCm+HQr9rnXTr5cnM9+t/3uloGzx3yPs9jFQbwDRp7akFwAGgk2K0iJQy8dIGZ7m+qpjByu2v7Bw
coYvJDHZpn6tn3W1uNN7+zWa7FtTTV8vT2XhLMs5vmKMFfoRS/3cj/YtWitfW81+Tkp923fNimbg
wqbICT6vaJzA9ePsVKfpQ5r3X+I8uZ9M7zHsy8ec1/PlmSxYjMxyW47gwxpUYk91ruf36pi6x6gJ
1xQJlyYh2XxR+H0qskQ9iSo7uGJQ91E5vMzbDHIrJj/QvFyextJ+S4YP+WxHg545nTwzjTY0H2lH
v5uhE31mr7wOl1ZKusxzesFsq2ymkxl207Pf1Motnajt7+smIFm6Z0Hg4jjZdKos4dHnW/v0r3fl
oR31NfjZ0gQkMy+9PvHHcWSrOx+9QRsm2tSy1tiwF0xCzvQ1qPLWwOYn1JLNryUCCDOHyLHs+9/G
lK4k+hZ2WU70AUePoN1op5PvCW0PhQBIcnDd8xW4Rmy8sEhybs+lGgf8XMlPw2g1j1FYfqhFH694
paWPS5c46njdqBTacBotkri52b6EoloJQhZMzZnX7K8AIQaDYao0B56bJvsa2+NR0/Xvvdce1Hz6
Y5Xdilta2oJ5an8No8Jr4Spt7J5DW3vSvPHJsfqXqV4FDy0dI8mQy3L0XWEoztlBtX5+cxRm9OQ2
2XGCkOeyqS2tlGTIZhMgFROq4jQZzTc9fClqOsm7cA8B90Ygk3V5lKWJSAbd+hl8QFMnTibNTTB9
KBv6NV7QMX7KujW5l6WZSBYtUpKr1cAYxmj+mYfAb9yKyLqdH2frl+nCxf0/eT2aNWrhWcYZsPDM
DqjzDJxPVs62zJgu97r0ly7n+EoA+5EV28bZ7+2d6WXP6+d2YTtk1ltqq64NC4ZxpoN2l/XOjUKH
lD6gJM8wV+24nLzTksl2VEiUz1Oc33GuRqvaaHRHa8bH5QEWbE/O3w1OnoSGn/hvtMjfFoQAmjve
8Wy+zoPYkmnHSuP6rJL+7xLx+6F52Fmd/Qjb6y6x14LNBR/4P1m7pI9ihFSNM8yiTyP9aBvFAqR8
eYUWAnQ5aaerRkH7ZjmcI91+Boa7pf3laPLQm8O/wHuG7mybVs5VNUbdlky8L6KhC+D0OsPsEJh3
emY02TdS3hBuXJ7O0qGV7DtT8i6AzaQ6K1kR6iENTdEAZTMdcEW0mXL6hWgXblU/+ufyeAvLJ9Pi
Ch9SoKQcq3Pv+dsEB1wpPAFp9B7CbhfgU7qWv68ehQW/IvPk2lFRWWplF2cPRzLvFKnjXT5CtJJ1
h4wgMfLclZt3aajZg/51bQmttUNzcIvzTLAwz47zncEEBzsv5DfpVhP27vIaLvhkmTLXN4q+812n
ONPn9jKL0tkkHAwv2aXmzyDUV07G0ijSbQ/fnzAhPynOTd3cVpzqqQgPlEgenQauJ5gRL09madkk
lwAak742cyzOY5ls5qFG1iru/G3jkYUI24OvXLtu0sWfQ+7dx2S0zt5E66B405PqVoT+FmqoaFx7
Fi4dcOnqR9ZTbXwvyc9QcW16HYXn0YSFJ981PtSLzMfFZ0TM77rlkx0EADvNqtL8XDeQtxjZLp2f
iNiQGsP39/8T1FiSqyA1BF8Aoc0pU/Ub4YQHZ+huq6DbDYG2r5U16u8F723OC/uXHSU1ZVxgAt5H
mVjND0jpY3tT5mZWrqzYgseTWXxrrQrqKo+jM4WwXa2adwJQYqMhjp2uBcoLt6hM49v2jhJC0Bec
fR0eFzfIj7XunUJvjRFXW1qjeW5/rZHKZ2HuqZUPmC4nE7lGXZhwiTSRTb/Arsp00pJbMlW5/RVX
UWT3qZ5FXgpfq9YqHoVGepyTm7wFZ01mpPappQZj2twOud3Zt5dP5oL/MGaD/+s3wncDrxgckR+h
kd/PFheGGRUc8342ublOd3mYBXuTWwHTwO1SFG/zDyhM/jUAgWsK6+5L6oqNr2rbAv8L+cd1Xv5f
Ndy/ZhXT5IsgaJuedL/5OSeX5gulLs39qGnvQryZ+nhdolHuCvSgg/L93gg/vKT2Xus+DV5zGPq+
Xl62BSuQGwLhE5rszGuDDzjV6EEdigmuMw3yGXPa1XAbrHj3BUuQWwPLzvXCMY2Dj6y1azrbiSsU
yghQxGyrsQmsldT1kj1IdxUTMSDty/QP2yvM4qbKNYu7aoIr6brDLHNQ04dWRlpgqR9tGPpptjEV
eGUhCRiGyDhCZEereWroTeltB0ek5UoyYmla0oVFGkIUaFMPH3EiDOsB6XAtfe3UaaqvCy//h5ba
EpPIgq740IMi/9ESPHwX3WC+XT5jSz9fupvsrkoGypP1R17QAr6bglKrjzC9We7x8gALLkYmpe7J
kDlw4DcfCg3lk6Zt5yK6jxu3Uv0e5ebD5WGWDrF0I02mEUxO1VUfhp+F7Q+9B/n14hquGn9vBscW
364bRoochpk0QNUq9z12vMc2Sg6B45z7YE0Lb2E3DGk3RK6SEgpK9x1htqGG5y6Fx6fxM0257nFq
yPFBbppxq4fO+1jUj8JRCPHFzTCZm8juV07UQrAot7c6qDX1kGrZ75od5IcSBkS4Yit/YxJP6a3u
7pqWrGBZpNfhjXS51xXahsluFd9677qm/xLQGPye2ANMBldtuT4f7L9uk9yNUCuuAv3dETXst2at
Oto99Hr1tA/sIb4Oo63rUrggdMVMZ0YsUJfDi16D0fZc/rk8h4WbRG57FVU9QeYDD6Fo+sO8EXnV
fnSmc1f53kpGcGmI+Uj/tUytPiieCWnnu5+GyjswIkH38ZBHozVtOoJftX+OPVVZW66l4SS3m9e6
ZdN8A7Ff1bnPvq/DU+eHMEA2cXoQmWn8uW7lJIPPbY/iLe0xEAgmr7CawcgLzMsfysdpWAW6LJi9
Lpm9HiaR0IM+2PsDsWg5lGDyALpcnsHSxyWTh/u4UqPRjvYQvryFgLE2iQ6L0uWPL2yD3A87aGNZ
VgOnNunqHfSWN6opnuYMKjqf58tDLPx+uR0WeS0IKK0weScKsn/AbhK8N2ZQr7UaLn1eMm+crTK5
Yxu/O62w3UOWuFO7zXxDrIVXS0s0//1vw1C0wgvrKH7PG/FeDsFvO1KPxmTeGavv2YXLT+6BRa4q
j0zDjt5jAd0kRB6mt4szC+rSLtRW1TyXJjKv4F8TgYHMb8bBTg5hDs1ooD47prGnmHvnduJKR6VJ
Zl3bxig8KNAPXlrmN6mRNH86SLyOdVSJcgMRbfntulMl2XU6DZkGxXNyKGKj31il228mY7XLfWlD
JIOGAqk1I3hxDwMknT8topN232u9+WqaURIdrpuCZNi1ANieklI6QAmeb9E1Go5TP1wJypHBd1rk
ZPZYZOyEUYXJTQ3x5ofZQxO5EtYuxIVyZ2xBv17uKiyRrxOkZ4ghHIPMTG7tQYQ7tF5G8lcw/l21
VDIIzylFFpPvSSDuj75Z3A77XKvN43UflwxcNY2ktKyCfYjMp2CEYnHIVvuUF9yTDMBr2lKE+RBz
knoIltuxzQ92C03b5Z++8DBXJZP24TpLDLox3rOYDHzR6v9mwjyIptuiQnmTaMHIfgXtWiJgwYXI
gLt0amzkQ7PkgErETY+8zqaFmxcZlm0nvDXpwaVJSaY9EjVrTdWLdzVHydXMdrZ5VxYZFFaoUxje
a6S+jpZ25eZLlp7GXgBla6S82kIlgQjvZJ/uYJBRr0yIyk2zrqlXpZd4ymnOncx5k7nsNk7NXu+b
LeH0ijP53GNpMgYPfixXj2s32JsNLWs90Uc+0LqxHoZ8viuaDMPTYNhXW9RdT1GS3Qe9tk2IBeMQ
BpO43WtpevSzxzJd8y6fmw0snf+9qzB12MdgdzmQZsVkRA5p2h7Cb1QuL1vO0npJRp9ZbTlYIw/A
0pmGrdahtqTWsXEcLeHuLw/xubFoMg7PQmCigOQ/OUDg6dxqrmcc66RRbyxwhpCPF2sq3UvjSE7A
i11hopEQk/WeWuNOcxBQuTGt1t4K0w/OdREI8+d1U5Kud/Dh8HKVeLO6dfvv3TA1XzLP6pWtm0z6
yyQUT91dHunz60WTMXpOmEwtdPhz+3ofPVZ6+hVpmb1fmsFRKaDRdJw12OdCoxPyNv89a5SUqtzr
Uuekk9qPSCDD6HgQdOpbk3Ikyji2Wnsou/6mc9eUEpdmJ139VZqkJnoG0cGZYL8V4kAcDumnXz/x
iDxOkbOWxV4YSAbrFVDz62NZRDN85FvSNsN2dIxga5TljV1X4cFv7DUs/tJQUi7aamHkVQzBMYzb
f4j6Y2Cz0b3vQOLsZbCLIMty1dGQUXv20GvG0KC6Zvnim9v7/0Sa8lF3+tEYtWxjVNGfy+N8ngjR
ZOieoroOBFMZOGNnimGKnOhjSG4Lq7tx8+4NsPZLE1qHy2Mt+DsZv+dXUJlXlRMfGsPz9Z2jRXAo
JomedSvOaGmA+e9/Bf8Ialg6m2Of0k7foiZ0buPwyv2QnELieFomlDyiB958dBIF1R8v/dKkxl5B
m2RjhfHzdYskBQZh10SoKCkUxehsVbZJ6UaPuRb17UqUuXSCJUfgIO9S9LVKnTf3j5NVx8S23T4f
ptvJjcst/JJXpdI1VzL/jlCwDYeegSoj/H+cXUmTm7oW/kVUCQFCbPHQg92dpDtxnGyoTA8ECDGI
Qfz69zmrjm5jqlx3cysLq5F0pKNzvuEb84b5W8eD6CbZl8C1MXxZMjp6cGi+16zrXTi4qXyKjYAv
xm271QbwOXBhT0oE2t4Zc7NliWn2SGxv/fMvy/Nmqzopg01fqhELaUa+QXbXe3TIXK0pvizc/DYv
t4fBVSKyAb0L7TwHpe42QTbuOU3W4B4LoWZD+BzTw/ULvQzoZbc/g0J730P4Yq3NzsKpZNNyHa8g
Ttdg7gNcHVNBn3vlf6Sk+iOd9F53wW4wak0aYiEg/sPHDZyRGS/L4aWQHKcMtewhm0+eqOFh5sJY
8MYnmGsb11OhYYIAvu8+y8J+Kwtvhm2Pdm8CR7u2X30UMD4TFwf53MsquZ+hg/0s9QDs6fVzaSEB
C61wNhWsxmeJc8kUWbhPS3YfkOq+5UW9nXWxUp9dWAsbvafdMQ0g+pZDxWFGlTTSexysd4OPWnxa
T2cShmv6dQuf8x/4nhgLaEUVWHXHPUxz+D3wh3tZTXCICFcOwKUhrBAfgVYv/AIbK4MXCbJ6ODA4
kBTwo91kwtsyfBvH17g0bVA7FXBzhiY+l66LlEe1Rx1B+PimhbeRfHqCswTR2LaQ0NxFDJ8RFWdm
+sdgFg/Xh1g4TGw0n67gQdCnuFw7gDR20JOCcWcyf73tx62bu5uoC0n5JNvPog8/qCif7xsx0zUY
39Lfbt3XWStllRpMTw0lxLgbh3QD46uVZGDhGLdRe4kHH2pvxBYqKlip1t2XHMC2qapXkAFLO9SK
6cEp80xA+m3fOd5P4bETJT0t49p1IcHtj81tAjCujdVjevb60Mdn+PC3y6DeIInGZ7hn3a3pHiyc
HDamiJkyTKGxKPa9np+GTMO9TLpPgOfsEiYR4GuorHdXBPLmVvpEgJwVbtLXx8yFSUScY6g72bIp
iPOpXmtH/5Wf/A/9CKPYC9Olo1IoNx5aGDrO3X3IWdO/FrCR8M8q6hlKqSyb/XLelSiFsDrWZQ4L
Bogz9vDVfaCogCevcBaZgntpZtK0dwbC58V5KqqihgsKaV2+m1Hb1GR/PcrenxdYi/+bz2QcCAbT
ee5hLH3XPVD4JMDrgkMy7xWWl+FaB/3dHQsH80sUvkmbdOTCKwl4oIPfRMMGpsdfYAb1eYZB6oaS
YuVQXRrEOjECl7YlZFr0AV4UPoJi9KQQcTrKufqWZ1Xk7WAjDLDh5vrUvbt1OberWqJDMXBoEBVT
1hfKf9ToFnrVRpUwAikeU9/hZbZtBhak/qaFEXS3VlN5t9qFga3HLDKEAAatMoVjIkxCqn2W8wAw
SRhBulsHjjTkf36Yc1wuNXXDHuafVMvkDi8SbtY0PhZ2OrdrYFU7gxMO2M1BeOAQnQNpoAMARwKK
CNh7CeyAH/y81nN3HMsU7VuYlYk8f+z6oa2/RAz+nd7FuEN0oGmOvP+f6Ppx+u0xT9YCHhQh8WIh
J3e4qROHObvsmTcbcDQeXHQ9L3spOtCTYgNdB9gOQiNo5bZ99zrB71txlIKl1dSwtXjt6BwdC3es
y12lsi7ZXt9sdGkAK4JgvwP72dkNDnCFa6px68HJ0oEaWtpU6aOBN0gCH2KeUgiOlqPOm7jAnd/C
z8IrHQ03yiTVfNxRN6lmJx5MhSMSgkKjS2A71qOgtelYXvXlluuxib60fcR6ODBldQ7LIAdoZliz
wkgsD+66qY8CfT+wJKzgTVt2Mnc2RQEKyrfrn7rwpXbGenGP9nkh2CdhSApRDzjX3FV9D4ORm34/
so6JBiL1U0lndvQ9Yei2YEHi7y7wjlsuf2wFK7NA7daLRCbK11SkIAgTDzbd6ZD2YwyHhn7l2bB0
+Fj32Qh7cY70SxyhtiIAaG95DBMj4CvVZPaUN89wj59WDrq/Dff/Xmu41/4NnoBmMKxXkXecJdpb
wT7ohdYfEwojFrgfdS0YZztOS+g738E8pUa5XZjK/611I+mTnqY6/DnCOKRkcRk6cKjdDjm0SDgM
g3nqnqZ8HOF8ylSWB/0j3JdGp3iuSs/7A7+UPgtu4YbD/9ZadhIGXNTCyY9Vn5/BOia7uWQK3q/Q
jAxQRrlpc9k1TSVk1M/ay197uIIl274ZgvYQToig+PoAC5eczTo2Ye52rBPiGKTK36mw+1pN2AFz
77+quVUrS74Qg3YZEw9SOILCBPfgcL+4AxWk9jZh3rnZ9ravsI7jNOIK/t9RdtTJ5GygD/eJz777
kPLiwXPbtRv6fZg0x6L/u3FTr53LtJiR19TSHyeUzJqK3GnlhNH3yh9ExbbjNPUdrLFkPVdfos6I
MN80IpsHeDaGY1R+kQkavPUuFROA/XDmpcA8SE1ysjLVCxlYYB0XDONHfV4kL40EMQDuE2JLZsl3
qpjnlT3zblkGs2AdFj4BcRYwLX3I0qYv3C3MZl3+SwbQvg5wZ0fRcN8zUxncxYxXp96Hq/Iawm1p
J13+/c3FC8P3roN1nDnmbgA9bw5qRMxdM56ub6SFc5BbUY2aBvJsF7qOMNSJPui6fh284U/rtvNe
zonahB65vz7SUuBZ6yRqSaEvW2VH1poZ9g6T7Ms7GEhVAnV9pPve/QzicDatrNnCtrD1GadM9a5w
ZHtoHeoFG28KQfkCBIe3m1DNzVpetDR/1tFO0qmA0EcWHlI3u0A1oStq1G8junCK4T6fK/PA3XQe
Pw3uDN/HlT2/sCnsIjBrEr9LapO9CFiVtV9h8NFmL6hXTLdlY3YNWPZcI+XFc6PKsvYVJkTTFzwN
Pl/fCAsrY9O3ZQN75a4heOSFjrljECCDV4N67RUeM9dHWIhXuwpsDAOZx9Ty4LBKJU+e6sP6RwZD
Raj1oQdYu4+4ZqJsiLMh5f7XCgQ+9yaQFIcP7b/x2jcVbAPyhj2PIVwDaK7pLh2FhpTN+CWqV7WJ
3UvYvJNT2HXPIq2U6YOiOTgk4aAu+bRW8we/Tb15F0CGNzOxku44/Sg045DBzBiw3c+tgePWPaV4
yX8xXDjme5IHGcTyrk/8wtLaDN5QQmBYOb4+9nnXJJukaIJzCmVECDIO2VovcmHz27U/U7szFcD1
H3jWQOwbSfovAkuplezzL9r6nYm16359Mk/RmPL2OFdBEYxx1nMhnhmXBtaVaPYbAS+2CAKphA8h
PNbhYk5K+O46vO5f0DqX1Rlel/AvPgOO1/v+xqlIUiEZV0T0KEFElb+D8EoPY+gm8LfIQDzvIe+L
SXYA3ExyeoIzrwMZu1KQ6VUOIZmzPYTQVPnUQfsHXV5YCxZ+XGQTuKZx5XTtCGK80FUIh2Haenxe
Wc2liba2MphMTjvORXc0UeO+aoq0acOrIvh1fbMs/LxdHct57XtAUaNG3MIYoa665znI9W0nmM1b
rdAb84Ns5o8idOavSVYqGs9Dzvzbrpfgch+8uZbdLDSk9pL0MEmTggQ/RA2XkOQv8nAz0iYrf9w2
SVaiRwxcE6ckV4dxHgs4JNdFyz7OEc/WbAwWQja4/PubDxm9oK2lqtIjqy+W8zLUsEqQjguO2RC5
YX3bXgoum+DNMDCCaTsn6ZMXpGrofqOgV1b3HgcU/bYFsWvpfldFI617fazKTHwJUcbZAEsPj92g
b+v9TYth8+IjVriuCWh7wH01Ob8VxTv1B6t18/v67y8kEzY1fgDGFbguxxwS3Y/8yekBtfzIfA61
0biGETvZKTCVmziXg+vI7fVBF8LQrrVrFC0GWQXymKnCpF1s4EHbHTNoP63BeZe2mHWONGgkp1lU
8pfCwB69A5Do3m/gIOyoorm7/hELQ9ic14Qxv2AOj16aZB4eSRBmj3/z/8yFQdNtQ1hVw1Q6Fd4A
foicqws2sDLKY1aqYJNf/u/6EAtLYdNeGRxIi5kFxRHl1/5jPvWl3jj9KNfUWJdmyTpMBKzNu3zi
4UtStvkmneGDTPyJxZqsztJC6uVfhn4T5zIbTOph0g+h6qJXPfSR+EUUb8ne0dpJ/3fx9p1/zXCk
TZ9UFbFgZeqWPu0ypW/GHb2hbfqB0MeodcJHM1L6qY5M9qCr0bmtZOR7/w4hoaRKpgFOQW7oAWpV
DVuoiZXbcOzNBl7F+yIY1rQvlzYC/XeogsyJk2KvfaLAMfxRZTt+oQPOsuvbbGmurOcseFHDkAda
HtsgyvPXvJCV91XIhHT3wK5m5dp2dhfOM5teiLtQAow2FwfdMlH9GXrYIB1SnGYJsGnAAXwEBiGj
7r6aa5dCGR4I1OFUJZmvPgRgCgLkDD2vJv/ItUjZw5TrYvxfY/K09jd5Xar+KYcA/5xsURkjDVup
cy3MPbVOKx/NCNGUfn4onLyc7yC+ln3u0Byottdnf+H3vUtX4s1O7UxNaq1D/4X4A00eig61wBjk
wnBtgIXltXnjhGlPS1RYXnp/NNNnWJhV0V2aVBPf5YUKTrd9hpUANVmfFiWO8U/AOqmjcaP2E7RC
u9tuWpslDkwHbfhcp0eOFpf82ps8hMESFe0aRW1pFaxzirh9mDftSF8kKqWg3jG4BYAQApP469Oz
VPO1+eHcQa3fD/LwoOd88D/prIf5IYhqjHsX3fvZ3cDnfJyyTeMyfvDhhj10d4oQXWEzQFwL5YME
uHu94e3MfojKeBWMrYMEZxDQ5n4bjZ9rFSYA5LnAHYsizogk4cchU4DvrJx4CzvJJpCRFgbpDSyv
H/UoJiBLK1ZAABgCXGg8fUGiSIMVvsnCatg0MhI5He9grHjgTLBuF5Kq8rZJ2K6B/xY+xGbRm67s
gQEGohSUAOfJB6f+OeVdey6h2rDymlk46zzryK4nL3TaNM0OQyi7TZFk6R0BmvXRAy1xF019uxmR
WN2Wi9hUZH82+A/0sUcflpoPk55dL55UMT3CYjNZK20tTZp1EKL1TkbZOsVrUzXwwgVctYRbbeBl
YxwG82rivrD2NiV5MjTTkGN1Hl2ct25Mctn3uy4iSbdy3V2ym3ce9DYFWZG85H2SO49l680IIfcP
b2AY30YJqiJSrTUWlorlNheZkQFaSUaTQ6ojFeQb2Lw7/n1R9KF7pFTM0X0BmTkC4wJVFJkbJzXj
iN5e1ZRtHeXkYbuBlACcUeMpohPf1MplptgGePZ75ev1c2lhMv5e1W9un3Rok96r3Pq1F0G6YQWl
95LDKIHwfLgHF3LNQHBh8/zte78ZRwNw4cxtMjxGFDYi+zxLo+hcjbDN2flzXq6pdy8MYxOzWdBm
kEDW5WsiMyG2EiWZe1B9jN7CniNbeVz87Q29t4Muo7/5mBqWx6CAi/oxzOoi4ujC+YH70jGoWsgY
0D0mfoI/Ksw+VJls8h1B657Frk874GYp9ArzMwX0ZNxDUEYM6TalbgcjBKdwuYRViUjm3dSY3uij
xONi0jEhYqw/zjUXfXnvg1CbJ4950rMKKpEi4duhbB3yA70GOg87w/0qY/tU8Fru8YYf0y+l30v3
SwmDpTK5c0I0vD9Nfuhk5SYadNAAxT90Ab3Tg4T2p5p8mvBnl4+y+oTnEx3aHesKV/wRMyEu3daJ
buXZd7xMs91Ud1n2M6deRj4Jz2ny315Io/wBdaiLrCvoLw39CInd0Km2tcH7Ho0L9NjvuG6jod74
UgGgWQNN0nxFq4Z7m4s9V1NsEkgUZfcVNH4gyQfh5IA+znMPBjyKHbVvIMnk9ZN35zW9GIKD6kRT
fy9okPC7Rvuu/zWcIC6ht2NnWvchxwQgYSt93CNfM3hK6UdC8jwh28gBYOigIQbOn9GI8JK9boju
vsITJVfNrs17rfoNai4QHus8SAhjgYlIu2YTTtpxt25aOvNTIWmesa2UQ60/4T0rKhSWgdPwojhR
DoOhCqnyKl/ZfwsnpM0gVrVgqpRj/dJUXoGOawWMRyxS4fy8fib87dy/s7//nmhv9nfSdV2gQilf
YDgTDvxBFmVX0O+KFWlabitOqhHp+Uhg+NrC8KjnCsOToKRxVHRNcTfLrEVeYAo+5f/rIa3GHzWM
qtXHEdVOF9Rz+DPCwtLNvSc8bPsMHvGRn5xr1Bc/+bCHnw+h8XBwNugC0S0XwTC9itCkFK4VJp2e
oLGB3gnI/UUdZLHve4RsRVP1ctqoYEjpd9OTtkffDY4X27ENmYYmlYR03V0/R7o9+ZcPevUlyqvn
hGY+9NGA5qCw80OK5bUPyKBYfvAi9DigQ6TMiIJ4l0njxtBbH6p5O+IQ1+muY84lhjqjdQ04KEvl
HfBLfa7B2iewum9wiI/7zoN97aPgaQt7GOSx7ZcU3f9Ux9AImrwXqXqS3tVFPsOoIaooasApJ4Ha
4eUqkMel0hDz6Id15FUPCYdW4hQTgIMuch01MHgPLdeu8wztNYoevC+Zlt0uQ+WgdoBtcSHk4nPT
ATgBQEpYQL5qrMo/yEWr6GMxSMZ/jY0hocZsRm7Ubxjxmw6iqoWHZn4HMehK3YkmkvWXEBmFa7YZ
L8Ii2CXlKGV374ddnW+C2jC16yEd1XfxPAaq4MdBD4WqP4LdmScwuwjdcI0z+pdg/t7+tHIrmhpW
T/4YPHYiUcGHMSAjazfgV0/krkicFt6AXdQLFL5hGIE/MOZVbeg943TkZRwEzVTvjHAr5xxk2vHv
wsIP/eFlJXoW0otL1L4JnstmnHOdkUc9VMjIcrgDsTN2fyYf+nlwczgsGeIzsRm1was7rjietuXO
q3S5pmq6cEDYzvMuOgg1BTDkwOqk2XQcrSdsNkWalQxq6fet+XcyVsBkeJwPAYI73CTAMRVb495G
quDcltgQnk99oQrnk9+zcdyjk64lprCT1UrveQHxZysXULhegSFVqBeRI+shIY82BY2eihlupMTr
u03iK2fjtu6HSCTt9qaNYXv7TEDHpJ1XZscsGrpnGBzL1sSF06chQlQEPr93HOonYtuOdYfSEWUz
nRhq75FMs9uKGbYFEBT2IRkvqvwovS7Tx1yKKdnledPfhD9Gu9OqZkS5mCKJY/6Qt9ywP6WGcNi3
Ou2S6tR2AQODiIsBFP8NQ3O/uq0pYssTaGcY01ShljS38EWM+75yQFaH2tvK431hv9uKBF05dePM
3O4VrwO+hfNQyjaOy8Y1zcm/b5t3DjTbGQhXTFDRDBA9pbuSBE99FoIks2UBNanaGaRSASyYYSPp
eJt0qBWHJCXIEy9ENqMM4sKDJgbdMIFOoQCDFTIZZluFSQebWrA0a3OH+skQ/iyHYKqHOME1B1WC
vGrJecL1mIFrEGQQRNvjpkokjSkM0LsNj5xo7OPZnyKOB2zYuQ9+RXOxy/wpJ4+KlKX7XJpuDtco
SO/PM7Gz967rcxmJun/2Hde7u/hmVyZMV8Jv6cetpN0HydKkHEarCXU/yFoDBNmp2+pT5C/K9M2h
X5RqdCQMxc9kcMRB8vBjXyvnJgwcetf/3igFNMMnOXr0a6eHCfjrtj3mU5qv/Pr7TyZCrcNcOJNm
qYqCp3QqK/U/iIYX3N1HHUi9Zj8VLWFrbLalFbDqzBrwSllHifeDwF76PsgyiPx1Tlvfdi0Ru1Kb
YA+3qivp14IE0/cG9bweNliOXPv7338rE7v8BRY8uu4RXhAKPsriXqaj9nbMBUL+QTthkW+zEX4Z
N92xxC6BCXAUcVJWzhdZM2p2pKyn+T6idUFX4uF9Kjwn9tMfkIwAqN3JPHXM1b/EqBpPAlYO84o9
neYIZoaNiJpxwzX30hwicIDsO9uiCOt83AxVHt7WSSN2bSCJDN564+B+lW1V5tswKfrHqdTBuIkS
Rldql0uLZ4V/P/o4GzGnR165LAYoFhq7gFRAIlnicI1rQ7qbqFCY2Mv+f3MYdEROLDKR+1VE0g+h
Mtm3ZmemYV4zhVwIJDt98cH9yGReOieqKwi+Jw6qHHlTJ7eRWPCk//cD0rQW2Vj5xZm4xDl0tK0e
NcBZu6aha3beC6eOnQz5oN6YRnD+mTOXPwHTzdIPQ6KnPm5n4JhW9vjSRFklS1R54ecdhMUZxuHd
nrpa7FC1WKvwLfy6nesQB+V5PAiLc0MlSeI8nMs+DpvoNqgnsdMaKiKPTURhH7k+Hw9sQGfiLh17
Z411svQBVs8GXHHkm76nHn139I5C+erFreGbej3ffb/1S+ykhgJtAYQQz8/Er9Q+QNFmH0pd7ZKB
qq1qyulY+KUfR9T/c33AhT1lyy/BRCMq2DAlX0ivW3HoaxmI2IC8HHxyDBzMVr5raZjLbL4Jb5WU
Ism8Tj12KlTfie/zpxQCCMc0dZOVhHZpCOvGz2ekfYCU5OeLZPxnwBXLuzQFijnO2/wWziNgiVaM
88YBwMcV5VlMFcjMMmtQVahQs8A5XAK6elNnAuXBfycLzUbR+n5TnrsZBZG2lNVW8PJbP7u3jmDF
+IhqBJdQPTmX2jibZC5ePMrZBvCozzdsK8jfWk8a7gdcp+GQn13B/f5xZsWFdugQleyYI+Zpf32Y
dy8oDGPhSYrGj0pXM9iQSDMe0lpOO9Ybfkhcme4aVq3cg+9uLQxjxTyu97oTLLpUoEn1IPuc7Ia5
He5TV68lw0tfcvn3NwHi5AZ+Uq5TnEEacTZNXcARYBjgVz54/4valt0Sh/iSyxe+GYbSOZyyYS7P
4LvSAccvjsdNjTLkoSal83J9Vd49IjGIFezN3AB1CW0bnPGD82BYD0Iav+k1jh+3wpz6NMtRrgqP
qalblBDTvA/Ea+eUs7t2WC39/VaYy8FL+tTRuKMg6+zFpW5RCRwueicrq/DuKY9vsAKcRxfnDDrL
Z98DmKvnHwXAiWrM7lWZfPMlKHUwAL8J547BrFiHEEzqouEgUe3UfCO6NP3gNatulwuhYXONLvV8
kFpKeY7mUt+LshdH2rtfuVv/vL6ZlgawQrxy5nl0hkmeXZJ9rSWIg3/TKsjt0pXG+SWK/1NICNEp
sWJi4Hl5cbE6C+PetT2Kv7zWDxDRG5GIttmq5dfSOFaIw6yviupKyTPeBtOPxnR8kxflsCnRvv0K
l9sRyIZV+P7CHrZZR8iwU1WWUp5bOPMOsQcJqD+iyJ39batihXhHoZLlw4MQHa3xC6rr5XYixUsb
TXp7fYClybLCnJjeu5ieez94C7k+uM0cW0HUpnSbbhOln5sxX0Mhv/+mw/pb4d6EOaQLfD85Nd6U
xqQH8X9flNIz+1GlUVwSEv6CI19g4gAVhCLOm+HSihFrKdjSUlmngXGCvkrmtH82lENFVQ/eBzeY
iy/XJ3IpfqzwVyzIZYpOznn2YRkAPoWIHbwjAJN3o1vylTCymTRd4rUQ50r6Zwa01MYE5ANJw/S+
4nwNRrEwRf/h0swd2DngBp+V0tknGCscRh92cNdnaOnHrfj3oT2pSyctnqkhKd65sod+WhsDOBDd
eKPYZJpQ5CSrMi7PPcnknyyX7NEBa3lF+eb9UigW4LL2b271hNcz5NEa8oN2s6e2Dm2juYvRiITw
c8wn7quzzoTqvE2ligoo/joTPdvlMkiHbU88MJ/2rG2SMXxoVNYU4xFVPj/4n4xawK/i0h3b7Kug
4IB9amrCxCfAdGizj/Ju/DDmXWVi2GLmaXAHtgNo3HfYxzMpY0GIVxTbcpjHpoF5JfrVYawCz6XV
S1lpOWW/oEgNxcKVM2NpIS///mYaQP93pjGL5NloVH8CBoEQ2Xsv13fJ5ZR+55awpZ6EMwQM4k7V
SXFebyh4qNXGIE+Iy5okd3WHhsNKdrAQsbbWU1LKAOAXvzgZj31GMhLGaTPsnbRpVuZp4Wy1aU+G
OxkUz7ryW4o+KcRApLMf3QL98NrM0QZy5N2vWvXpSq10aeKsAwiuWlFak1ydQEP+Y7LgezKUXbrR
XvvkgMK6ltkuLL4t/6SCDgRP1hQnSWEDMKK5ivadl64ccUu/bmUhZA6DqOtleRoNzv4iUtN3pzVq
5YxeWBCb8kVK4jF07dTJr6BSIUn3MwGG42dXgeZ0idhtWPv01/V9vPQll2V6EyQMcpeOjmZ5Tqex
D1EzHKR5BYHQ3FSlCoE+/3cAipMmSlwvP/l8ZlAeQCKbtBBwiMzqllqIEJunInLtityroqMYYSfQ
t8MzF1m1dYDOWVnvpRG8fz/CLzlt/InIcxCafh/mAb33VTVsBoVu520LYaUdAEOEczQICHWkyT0d
8GAtWbTWN13aUVZOAaqQi0JLWp+oqZMYFMIXQh0J/a0CPdoZLcXN3I/ZmkbT0p6yQrwpKPphrCNP
LCAJeaG6Ts0O6N1B7a7P1cIZYtPcjKxLptu+PgnH/UCjoAR4Bi7PcQUDdzTobmsghJHNeEth9gvJ
do8foZoyfxw7rkQckmRYeWks7Cqb8CZ0QHVBC3WieNHvxpYdC5KjuCP9W7ya8Pfbwe0q44G+WJxS
4lQ8HntGm23eJGs1toWFtoluwOHMyTiJ4gQKv/gIs0QRbvK2A5To+jovTdBl3DeHUzJAah7eDtWJ
aQKl/BHQbdnh0VLiSLw+wtIX2IFdZ5mrSRYdxw5NR4CynG9eNaw5dC39uhXTXVqALe9dMpDQS+o4
1DoBfzmYxpU4WPp9K6yVEiQYkjY/cT/C8xG4cmCizSTJSoFz6fetQA5LoC1nx5VnzzS/GAEUjzvl
Spa6EMP/oZeVqXFM1qhTV0/NfRo4D9yZ1M6dPRCD12CmCxvI9lXk4AAA2SSrUzNy+dpnc/HJ9y8y
7wP/fdMGsvll/sCMKrK0Qp+n4Tu4XdTPw7jKwVuoDPlWAPO+RmXWLf0nEWTCAe5V8+gR/wacWwLx
TKfbu24BRSUWjO34jXq6IGt4+KX1uUzpm9iDXzT3IZSpzilUCbeaRnuVTcNWMzFsHA6a2/X5W1qh
y9Z7MwyDVI8cYCTxRKBe/w22uA+8mevf7bhaZ1nYxDbHLAGk2LQRyU4+qisAKfXdNB09Xybl/fVP
WBrAivJeRlp4weCfOFIofwcgOsAe4OettZiWpsiKcpOyjHIdqrNw8J4eDW7rxquchzkRNwmJhPCt
+ncVRJE6yTw32akrZrKDdjsw1gHpnsJGfaz8vNjfNFP/4Wmh+98T5WWnlMF8vvEC8hhVyGyv//rC
PNkkLdPkwqlGBkBsGXof+ADYG8BVpoyrsvp1fYiFPMo29oSqSwB3kkGdxyCbPjQQ3nkgY93cq6RT
3x1SfA5an8TXx1qIfZuvBXuKxoBBEB1hJHq4JIVNrQ69aZwN4CtZPDn9K/RX1I1LY4X7mE9FUilX
nBqAEsw9+G31+COHxlqxAgC7tHreeTDb5C2agg8Nhwf3VETRb9hQqzA4qraCzA9enm1h4gr/ELLV
Lb0QlTY/Cb5/utXQOTxJrvP7v+khX5cvWjgdbWqSmcHwDCOiziqsoUvEfP+POzbzHUQl6ZH6/col
ubSlrdCHKM2kIEYC+YvAo9MOzhTtzpFyOiUNlNZuO4Jtj8TOoT22VR6cOqnAs7p4jU1bnGUwgYNQ
ny9vOyZtUlIBwWWlAzc44S7rtgBeu3f5PK+ZIi5Eps1IolEDEZzJqJMah+oRwOXhI2vqEyQenG+C
u92TO8MJ7npkLiy+zUpKWeg1CeRaH4lg4463Uf0EDNb8kUJV4jvUsviX6+MsbGEby5f2xgFIpVMn
NBwrvksJK7sNUzpZw/MtxOR/bBIlTsusj9xT4oSwSRR1LDm5Y1X7pHLQSyiOmQD/kNf+LdjZELCE
f++ZxoU4aRfM3knNPsrqPkex+9MMzIq+cZNZ+bxxm0JMtA9O3EzkjGsyH+ArGRm6svQLAWkj/VLQ
MXwUQYOTGRM5btVsgAI1kMiedrkZjbktJG30NpWlV7ZJXp8S4uiNcUvwiwb/xevrG9M7G+hXBMRI
iFNgb/mGPbLq4sw+hNNrQmS+mSbubq/v4YVYsQF/8J8SU92WcNy+YCR6pr4VvTPfQ4e0j8ei+Hbb
KJc79E0WyUunDWjJA1Rji+KXzHHAjHkI4oxo6QZCQJ+vD7MQLzbcDz85zlVJ3ZNMGag8AkkGEO+I
DgnEpCLeQaflSxmqlStzYbPZoD4GgeisDiJU65MJohg+MTF06347Afnf9e9ZOGD+w4IqpigQfuee
OtpHR1aN8jULGmetDrT091vRLvuuzQfwws6dyNInKvzpoapb+UHg1Fk5UJaGsOK9C5ykVaZgJwC8
i+9sSNmdhBS5jKcqXzONX9rC9N/NJSK/NyabqjM4M+xrlBP/s2oTHrOxGH96OELvrq/G0u6yLvuk
Ld3UaXtyUm76XZD6UTptDPcoKPK32e9LmgR51SedANByfcCl5bey/kZ4cLQMUGeG2c3/ObuS5bh1
ZflFjOAIgFuyB7Vas2zZxxvGsSxzBMEZJL/+Jc9KF2o0X3DnkCMANoAqFKqyMv1iZ6NXmN8aGXIW
K25MM4GK7pMgLEF77lT+JMiCTGdRA/cKRKzH8x+bfoEK7wNyaKqgFkfeyASiyggs1MesJ2uFTN3n
L7HGJ6/CLV80LeSWb1soJ+1S9JMeihQgr+vfrjlWKrbP5IL1scmrnyKV9kPKTP5Y2MREt/YEfcix
fL4+zWVWO8Ski+l8+hWkdAhF+br6icbB9zSST3LkJ4guRztWiCeznv6VRW7uoFh8rAEGYX7yi2b4
3+vT637lsrafZp8cDyzDM15MkwkW4DSt7ohXD7dIbBzo5oKwqrMoIbiM/HWV3k6k/Cfq21McwUCv
/wLdKVDM32N0TgUagX9mjvt3AM0wZJpWCwu6wRWbB8WWMWUlE2/gJKUxVO4mGJ81gql428crJt4O
3JmZ13hvaJD3D2wGOyS1+p9bBv/CNj9RmxaNy4o3NzGjR3DL8PuRkW/bBleudG476IckRvXzP2SM
b+egNHXZGi748r3xhSuegDO3HUFo9rMGMTLYxJPSCaJEDmTp4VzjT9OY3heGd45ShEsZz9+k1ZTE
24PXDPwrcjAbCjVQj1RzACiA10Lso+VNRQMQFRjRHli5NrsDM1ZpvgxFkhivchrytaD/8pEz1TTJ
PFcVmSKPf+Qw88e5MkG4W6eyWquV6cZXvCZpBBnBo1l/CL+t0PM7gSPWMrZZIwqh/+tPIJlXzayJ
xUfKjGzv2jkoaH0xE7npyjIdxVuysTTnGNvwIUqkKVzQ93miWAP66ZZm+fsnZwiC1iaykm66TQuw
f+QpRE6XUuh1g7l8pE014VGZbM7izi4/ZrQdhGZqmGEui/epALHl9Rl0n694wq5F8bmY3fpjBHz3
ZoEJNwnZlkU1Vf4VsD/TVtRD+ZGOgF31vl8ejYyXG7dV8YM9lBxMYFDqD8sn5e8xK0H57PTJpnYV
aqq5DZlB4zxrmvIjKdPvfVL059bKNvWuYXDFE06j04IUdew+KKSLAwphjyM68I1tK6MmMyIz7uIp
ofXHZHkfsoN0cMpXXmWLxX9N+X3pRayNeqI9iE4/eCz+6d3qdhEJbc3hGYwWT7mR3lw/lrppFJM1
S8BymcPrj3pe+FcS90dedD9NguyFmw/PAxSXr0+kOf9fshczyA4GWdhgivDTPzJvwGZQDRIphm3j
O//rHlgSx9RIY3bInaY9MA+KOtAFXWNc1329Yr02h4AGnWj1IcbUPDdtwe9F4q6983WjK4HMmILZ
yOu94sM356oNBtKXAE+CXu7btrVRDTin5lDHWfPBWmDm7jnoCtpzMvr5Spis+X41TxGBGAZNwRE9
pOhL2UP4oT8axdo7W3NC1UZESeZhbK3JPpOSfuMpNODT4SbNm98EwrWVNI+b1khNT2RWIWJRGe0H
6vAQEoVCCtD8YuLTtO2AqgkJBhwJE2U93U6T+5F39I8Vd2tskxrcrfklGUGHYbY9fL03iF8dyk+/
QXYo9xCoigLmefM560hxJMa/A2JZtFnHm0ASX1oNrWKMaAxCiw+fGvYhcg3v1Df99+tbcvn5Y6pt
hgJ8ydTnJP8A3DLej1YDOntW2+cpNh8tP+OH69No7n6129BumAtlrBTXG4cCh83djxpi3bsW2rgr
W6+bQbFvw/aQpM0H+HLWiiykjTHe+rOFXBHNqn4Fb/Bf6+KFG0PlVsim2Sud2IVw/WDiijtWJR7g
30ew45CffjVW+WEA61wy/6jqgsDBFOgXA+dMLpFiFNB1pKlXvIyGARrvlctF87vVFIY9xjmKUm3+
Ec/oiGKFf28ykFsYw5pj05wQNYXh1w6QxVGZf+RO0bPvFBm+IgrpxOz0Zxw7/THKp1Ju8aLkS6cJ
upRdn/ede2YtcIvw0W9RQ5+un8GLHhRjKx6aIK2w3IjRYUI37E0kZHYc4vnf64PrtmHxrJ8jZ0O6
aKgW020EFe4A1Md/4gx9MWh/f7s+wcWvp186LVEuIA4AD/UHmOetMAOl2N6qypVASLfHy6/69PW8
TLoekWH70XLHQgnHSEZrB8KJMd/ltbDMXefH9u9tP2T5gZ/mYvFglT5SVbe1iWRSnSWwCyG/bxtc
iVBKIs3Wd4buw2i6tr3tGfiaDszJW2O/bQIlSEERL7OhSo59rloZyEh+J76x9ujXXMNqI6XdFwwM
MqN7Bp3QabJ4KKwB9z35Vif0aWTxWmZPd1gVS0glsdCq2yLfEhf+IXUJuAAXTuhqTP5cX6aLM8DW
lhTyp002oxo8+cLzD1zIh9pCzzRYqL+VI1jSrk9w0RwwgfrmyB0J+v3BOtcxEFozHzY/gzG4Ysxg
4oD3BoL6EFcdO3KrbR88vkqTqPv0xQg/rQ3al2sw/LPpDF7u5g7PAfHSibZdibEumjK+fdmRz6OD
iU52oHY45FVZ8cBOgSknbtLsa4jvHKx+zWVcPKuYRzFjsOTgVeZ14K13usjY9bbsHqXvJj9a4pMa
LdkgcQsSO1vjWtX9LsWySQQhxggMY+e4t8WZk8TjQZUZ0S8TLQeP80CqlaOr2x7VwoU5QbsYfLpg
+v8TETmHZZdvqjgRFHaV3YlTM004qW7doezLEMItxlmCo6fYOQXlH5ts44vcWQoAho9OlQNUvEgg
06wM6fafoBjH1EqQD0Gh4lCDYg+yVN4ZaoP1AWxbL9s+X7GPyDKFjMBKB6R8jiBrDxLHIfsx1l7f
bgJIYBsUI4HEqVuVQ2+ewa1k75kHwiO0YwwQtwRI2xndYsUYNWeJKUbCKI+corPZYcFghDW4Iw5e
4q89aTVOVtXxItIAK30ToW6V2X9ToDF2JnH3xVislcd0EyimYLpJF9E6m257ZEwhreG9AB/XhhuD
GuyDErSnhlMhkOTuOWoMebQHVPXjhr9fP0e6r1duuaozjKrPHPDtUjSRB4tI07koJfr6h2iTkAb5
0kpotJHdFZWPOWy7eAKwNgvi0m7D679A4/PUNsJoAPh09ur4yCV7igeoOyEeYG4GLaHscH0KzQn9
IszltWgLgvbQgUHy3ggXxLwIfae3V36CbnzFmF28dWLQs/Z34PkEXxnzXhKyGsdo7qAvfYQx+HmR
N+3vYp9W90S4cWgXy0Fym/s4aq0WrL2YddtKKbYMIvrIT5LJi4OkQLgxtqUMuN383ja6cr2ZXpfz
zq4wep4wdnKSMQ7HPt5Eho5zqlgyxNZ6Mdm8BvAMVU7J0wbf3nkPdDba/bZfoNiyXVSZ0zWucyZ2
C9c9AthSzmtxvcaWqWLLJI36LgMBz8GGJnF+T9y6b/YMLKfWgwkgoFzZY800alOeG02eSQ1QsYIs
/DGiSRmA7Suo3DUR+uWa/5I+QBykRK0kAkW8m8TYZQk1pKC1ACJ3u+nfPmug9uq+LAtW9egMW9Vw
/w/4dWlK5bqWUjiRqOL5bEdQWEjAP9EMkJyFYzdCIwLLTchiJ2bIZIAWn7fzAL62fsrFrfA8yz2A
Bq0wX3vLN50PJ6Ketx+KbpweTd+axR/EGWB2y/sl0hTVwuzEZ7+EihSaP8ddUcikuB8aMljb7lNV
Bo4bNXIveRLh4YITTFKbAfhfZVtSKdid5VR8Cp0huVI4IBwBu6JZC+Qne+qm3birQc9UhOCNLu2/
m0xF7QeM0pSMaWwYh17Qby1kTmq7e70+tMYlEsWPcK/wLGbG8ZHVgPq3gIMgj0sF0GZFGfIGbw1H
gMPj+mQa565qV8UOonCSR/6h7gpylFMkvvlFLbfFgapIFWiPGQgMfOMwiTIPuI9rwyjG79c/XWfp
ikNx0RJh99LDvTeALdOm4h+ZwqvX7VptSbM2agugbGZAYgX2mKONbldneIa5sbsCjNLsstr3x0XT
Jd1MjUNt9Xvk/+5iCYyfLP6JIBE2gtV/0yKp/X91IhtntBAcmGMxhW5K7kBKnoMHvDldn0C3SEp0
AF5KSKdbSXlG2DHtck5IGCHVcX1wzRarzX85+vzgW6VxaLvoj0QbR8AN51fF5KZqA/FVfTtGzLIH
5Wp2tFs0t0US0WuWpSupZt3XK4YsmymuLAiQHaIcifl8GME5P6PaMK6BN3Vrr4QEsjJLO0fv3zma
AHx1wXIe8j5fezroRleiAdZ6Q1oUNT+jJRXc3NANCuIp+3Z9Z5fjceFO8xTjTXPDgNQ5+iwlRGqX
DJNpsJueeDtzHFfyuZrvV7v/UhrbtRPT/Ng7XQr2XeL56ffKy6W7gp3VTaCEApIBzONKyc9ma88L
LZsbNGTNP+gGVy79nNomQC4DP099Io5m2pn7RG5qkiK+2vPXo8jParNK4yCd+ux33Hh3IBQ0tlS7
MPpiD58uYYhcWg54O/nZBYfNA5SOjZMXTRuDeHdZsE+j1x4DkIkyOE5AJ0OXF82dNQ3xln5pfLti
s33Gs5k5DgeNIxwCOKQFoPdIvVnmahVS4xZcxWohAS0nb3TKY2vh2HAai0Da09+uSp3gunFpYlRX
sVzptWAGjbFEPBVvUkbxDdAd7OQmgxFE4DoNoIPa3jgLitVqmjU1KM2Npjb4QUzC69phFHjqWkcT
txnaZCA9370aCI8MQDKu/ziNYagNfqJAP3gmZnGUEtUybs7THn7wn22DKyYdgROrpJYQR5sOr31l
y7Ah41ouQPflikmzKUcdbrTEEf/qkHYDzH7YBg8ioBz9X7MwY7i3CQRvZy4msTRox3vHYn+uL4vm
yKqINVtAtcSQsGjQc4oAvCET4i2wxHg9aLi2TbEs2iezbqVVGzZl4lg3yAHEeVXtSYr2wwbY6Osz
aM6nCl4jZVIUwHCLI3GHG9OFKQz9a9/2N24OVR+5qcqHjVDMu6+bCu3gYr7lHQKiKIHfMKNp27ND
RbDx2qdmbefzbeuSF1FCoNyI4jWdUd35VO5kdOrwGQ/b6ij76B6kFOAE7MCncn31NYOr8DVuJxDx
QCBxJAkA+ibz35J5NcupG1wx27ZvusHujPQk/bIMQcdJDkVO2O76p2tiFRW+RnhXWA3E5yDrUt3V
eNv3Q/mWV+zGorVcWR6Nhal9eKwsR6gUy+oIUb03OSLSFTNYr2m6hg/SLZFyKedeaZkcNLVHWWSP
5lLYbjafHBW1NmVDBFioX5/BWtofcrNix6IeXrctv3Il82GkKYQkm1uJxu74GKUtorkoabksT00Z
owPoZHhVt9YPq1soxX6JP8wCDASoPOdgSbyBr4NmQ5nnjrW//nt0Eyi3M4CECH5HWiGDU/aBSaBD
DFTht22DKzY82WUTpbONczSD1ymf4RwMb1NrJYHO0P/6aLSKsppAD+UM+s0umEC/yIe8X7EAzbKo
ADYXHHPRZJj1GeId7gEszfFbYw/FysWusWEVt0akzYoK0nbgPEWAMpl48EF+yDd56C/v+k2Lr2LX
XDCyk7HpmnOOoP3Ix84Ooeharpwbzf2lgtdylkcph5bUaXERuUtOLfmWFs0Jys0fjbmWP9Vtw/L3
T/cw5EVswZumObcTDlBvFfFj1UXmyh2scXNfsGqzyLyhSRq8aoZ0l3fpI0e+K0QW9ef1LdBNoFiv
O4BdeimfnaHADK3LKUe3ntkk8Z8kGYvTtjkUA3Y7B9dXWaYnd0bPlmDJY1RYP2qSvVwfX7fRig0z
tyihvz0ighjaewlQHDTcnNumyPcD9++7eC03pNlqFXc2udSOUZJqzpFbgxvK7aJHiFu5a50Imq1Q
UWd2Q1tW+30DeTP0gLUIedvRfxsS5BGur5Pu+5V4OqU2A2ld2ZxrhmC9bEGl62fzcdvgSjwtetHS
ETSjZzks5KwRYMBBM2YgYtg2/rJqn+wMpXCvGZysPYMhtwK7A3SFDt283hirWxzFjs1q6mUe9fMt
yESmQ02LFzal04oZa7yp2gsHTV4Jk4WVmaP3Ag7PA67kEy3eUYVfe8PqTo9iyNDLzNOps5qzPYNw
ASXaO2hv0cCRq9UujZmpUC1WQR7Ut73m3AOpEGBDXpfSCShj7BDRkn+HBMnG6M5ULBpi4SOAYQMs
ujUz4IubRVCsDbe+C760yZG6gM7V0NZHIpqsO5Zp7P4daxALr9xslzecqVitHLyQUDeQ8+2Exlow
LA4/odjxQ8z+mym8Fbd6+cR+6ZcD2t5EAcpJTlEz2CEIVYfTwJt6t8XevvbJ1VEHwP2cnEBbC5kG
15U7p1vDd18+SkxFbMm8GnMfYpsnPjk/+FxHAULiG8hz/ex7HNo591fSU7qJFKuOO9HBMJLsHhWt
t5i6Z1BQHOU4fI/87AAgwMo0uq1QQm6RQ4J2ZlV9tJcmMk5Ar7z6hNX9BMWwI+qIZvKa9jYnNpFB
ZSXMgExa1u3thqTxgzDS/gyqekusnKvLnoSp1Pct+Nla3KnpSaTQgQgnWUM5HsoW7YOYzN7elJZi
KjQ5MvIGOgpde4um0nIPoHL7VJkm37YhKugMbRZdSytpnQRaBv8LuqthlWtGs9sq2Kwtq7zxIHR8
AvkLUsIROmKnMMnSbiUfvLzCv+T6PZ8o3m8xO+h82sbvqeq80OstQNshWuuJJDBcVDLbZAhb1+1W
fNXFn+P5atkuHpeGRx6b71Fe30pD/uvRbUuFsZVEg+BlQSCX6ryTTj7ICqnBDo5q44cvFvMpJDDR
+2KnnpjeTacyd2T5ajJvK+fg05WAJq1ry7D9wXlPIHYdtAzyt6wgTxu8KwZXopkyG6dpgD7i+2zK
mO5EMvv+nrOyTbfUWjCB4vh6Qgxql7P5zibLOc0Qhb4BQ2Fys+3zFX/neqYTe77B/7IEID+38Jxw
Yws7Pl1xeDzzx3hyG/MdQobdvwWxqoc2IWyFvutyPwuGV14j45C485hE+V+fdfcu5FEJ1AJ27Yhc
f2HwNIA0/b03Nvd9jer7CDLsGgyF25ZNMWwyla6J9Aj5HbegLOBL8Jf2wLhtGl2t37lNUeJ5Mri/
DZG5oVmDCznCa3Tb4Ioh2+kMonrIif9mHbQq5iVZYjbpisPTeCCVsNMG4Q3ATSL+C9aYDriHCdQ9
AJGuMY7qhlcsufMBb47mxv8wOugrDKNnBUWSvm9bGMWSnYT4ZQ4Smt8JtLmDyIKIEq/HtQZR//JV
4CpmPKO45kOI1P7dztDYKBn9IBZErCaH/2P3PLuZQc4JlkgA9OS41l6lWy7FuCvheu1A7PG9cj1A
gng816emqcXv6wumud3Ucl5FpSNc0yAfg2vcp2kZ1k1zKqW8z0i/LzpQ7CR8xcteDJ08X63r1azq
PQggdO+gg/3VdGUISYO9Wbkvfj7sp3rYX/9FFwMmTKOYNW2ceEZZu3v369y/bYx8PMYzeI+C/0e5
SjOHWsUDv1TacCrHPZ/LoOlt6Kf/sqdtl4VKP0H6JI2rvhrRXnWbQsHdBgP59aXRnCWVnNMgVHqT
P2Lk/NFqDl32tm1cxaTtwsFjlGHcxotkIIoOhDnEW/noZZAL8ZdavZuk7ffDMI17g9xMcj8OadA0
IDHc5jFU1s0eSNTRtsBO18fVaZyr33FNV8Le//gHLn26YrucobSfuua4p0F5J/d+0O3afbObQvTl
7diu2j+QXbL79u4GVih3cjfu47AJZPAmViID3dopl3czQZ/Clli7XJxjqwKg8A3NXGm/1sagswPl
9m4SSD77ERavEeKx6MtbQFd/2GXy4/q50n2+YspFEddDBrntvd+XaVBEyQn30EPplLu55GvIZI1R
qKU9VGJw6ZvYpNEsiyATdhU026SKPF9lpqjH2k8ZmbGxsRV0tDsQWx6vL45m7dW6nmGULZg6+sUH
Vf0OVFHFs5C9fSNJ52xJlOHrFbtOmigHzA9Lk3nvZfIgqnvPrwK3XDmdupVfftmnF4Pv5zFNqxbm
MU5oFIvHDyiRr9Fq6ZZnmfTT4GXfL0gbnB0LfYWg5A4czOHV/v766uu+XTFtux9FT2IMb9TfxPDD
tb9fH/cyIxLWXDFZ6Pia6URhUvKt/Gbu0QUGPaEfLg/tXXGPhq2Ve1/3/YrlGkM5ua2HGwzN6eHQ
lwd/WFsa3corVjs0uSBziV8w8u9oLAsS8bthb9eXR/PZag3PFaRKqTeMe7eqh7+s7dwy9LJS1iuX
jebb1TIe2k5ywPnFuJ8jQMn9v16eg3Jqre1V9/XKE9nziNcVHg5NSU9xL4LcfLm+LLpnlFq7axrA
NSqGkTNE07+9+6cx7I6v+UHserqyNLqPX5bsk0Eh9WuhmQVLUzL0GPlQ1/U32qqqZT3HE5K9Uwlj
Gg+1PIFqC6yOm9i2PF8t2gFY1PqCLoNnh8n4RTYGDiqjRCM9FsUxvFdCb5LpxTdWvOJlmg98sGKa
bTT4FUTFxr1DuzDt+Utujd+G1jsx23638v4w986r1c5ha6zxVmkuWpVVonQd9IVm+C1u9mOwagCY
9lkKYTdjm7dRa3Uz3pFOLAt4m2Tf8XOTraQPNE8KtUgnhqQuoZANEdsp/ZAc7YHIXhbG9ODm0aln
a7LumqNvKnY7VcTz3BE7Ynd36XhbrGG6NMuuElyC+EkIj0KD13Tp3q5o2NO+CYa2fGUpmruu+wbd
xyt2C771apINnhPZ5H+PjbrAmarXWMN0h9VcZv3kFUobbKulC8dD2ijoouqQmjywDA4qwupkuOy2
o8W+GWlYJ2vahrpNV65ewylTYg/4QTQudpwAVZ+Bo4Ah8/so6fP1RdPcA6pwtTUkVQdGItxhUkLO
rz15hAVxuikh7vlq8Q59qFXGkdzdo9M74EKcR9NZcR+6L1du31pOTu0V+HLW3bnymTSnKlq5fC8f
169luqa1oqLF0ABg7+euCQevCbs03yX2Jvih96VSlwzgO68sHCdW4u79uyqvfdkIvlbnSl56g8Ql
AET9AdQQr7TIVxZcN/SyWp8sYGSNtDwHzmFhpRmNIXQk33TlfinMTa4krKc4JlXxy2peRm/Fbeo+
WTHauGxBlrccP9Or97U37ox8WxWAqWrTPY/KhkfYQKtPj/4AMUtrTctJd/xsZaFddP5DGBMBiEgO
Lqrbov3XNZNwatdqL5dt50utrXZTkKr6GWZwPirvV178quimpM6XAlszZKUl6mXJjShs23o3xmta
qZrgj6nltVLm3I0MOESoVOyq8m22ykNVkrD04FfuC6O4bVm1m+uz9Kvddf+oOUFq0W0EGSU3Jmyz
ZxSB4TjB0G1C0nlMVZeGEuIoBgZTbYtT2jw3dL/tkxU7le6c9GzGuL7hBDSvl5zdtpGX4/TJAxQC
QPIZbLn7qr0poJy0LexgKnmDN1eUDwW+OBcPdr9LycprQbd5ygWaQzWD4Rkl97V5kw447Ifr66B5
uzKmWKjE+bKzGANPt/yhP6b3H9azF94aT/FuLZrROAGVsMHumTmDUBnxxvhrLJt97tRgVziP1Dte
/xG6xVHuTydLKtt1oFpiOXZQTn5Ik7WS0OVWaNBiL3WFzwfFBycA6GGxPiE5ijDZZQdxnxxQtP42
Pd45RycMk+D1xjEC9+Uc/9j0g1QOB6/pB0opVqxoT1TejWybR1OJG/oR3fx+Do/m1fYJruA2Yhtd
gKr+vKSSi86NJNR16G6kckfJ2utKc35UxoYGptq6OaTjWd3eM05/lFm0N9MxRE1tzSFrrhG6HK1P
2+zUwnP7etlmvw1rFt/7lR/a1VpSV3NCVWFl2eRJSXJcq5PngOAP2MS9jIXYbTsuig2TIkIFxcEC
Cf8hNuJg9l63Daw8a7msm1ba6CB1/DJg9IbDBV8f+fKDgKncDP2cQgZQYOSxa27buQuQqfg+4iWI
LN27N9drijD/ZVO+5vOZys7gF5WTFwXWhjxXh/w2/kUfhuBofHduxSG7ZS/ifLMJCe8xlagBXJVO
1ZSYqub7Kn2019yb5myqysll4pfMaGKkF7kTZF4UZsnPzrRXbgDd6IvVfTr5qefQLGcYffZe0vy9
Tl+gCHx9k3VDL3//NPRMWmYCzj3uBxBT1/W/rpOEfbrxuxWLNUqwI5U+fJnhlvtBNsds6kMGFt3r
366xWJUTobOcnNcN7sWqZw/U4XtnoCtfrhtaMVcu+VhlEXyNPS4MGOjhzdYwrP8lPS8dd8VivWxM
PZBEyH3zU4bRr/ymuzFCuvfD+eGJ3/E7L3ympz/89/VF+i+He2k65eYdBzsrQX6CEPlefkRPtgzI
k1kF8gASlN9/o4fyvro3Ttk93UX/rqG8l4N5YU4VbdXHBkdQDl/qw3cEWW76QeFVj2RYHgE9H1fe
iEwzzfL3T4e38iNQ4hW23Bfse1zfcebvRP0cWd9TefTqtSyezj+pdAmGL0zaTo7cx6kMQQh86v3o
aM99wPp+5zP7sYLB1/7wDHafu5JFoGRh4VyKsCztPcnnx3Fao6nULezy90+/GJSd/SIMjXPZf8/i
XZs8xeZTvcZNoDn1KmArGnmG0KCWe27yvU/kAU/lla3SfbjiCrqsSPs+lggQ0sLf1Yaz4zl/ltXt
SKpNiu8egJX/uzh9SzujieDcYwOMFgkEc0SEPvwsXmHn0C2P4hS8uKFGIeErGQtN4+jFm+qBTAVr
ea2NJyyHtQzJzk5vRPxvxvZ9vRJ5azy8SqrgpCYKR0Un95EbhXFTPUphH8ZyjQpPY4MqIEuAX5pF
9XKBDKFloXpx503oXGjPxgShqpWgWBOKqHLK4OfmFkQmsPJZ92RX3be5do+NcO57Lm5EvYl4z2Mq
RKsq2pRWKJjuk+nM6V06H9JsBVqm2QWVXCGf4rYfcwhwAxBcBBwFsAOFbnnASF4crnt6zfFUGRYQ
BE7mMODr5fiLOvfjuLs+ru7TFdOtsrJw2iW2Gd2XyX+T9X1trFiUbmjFYp3CRW/RchW27Z3hnIro
qdiYGVIRWL3w2jyy8NXTuPONu3ZbdZ2pcKt0zNLCXVbZdtyARO+UbMseqgCrggko4M0Y2EuNndd0
eIJsjGZUXBWPklIOI4Z2p33hPJrFtgBMhVTJuMqsyUOUVIGN2WLW7czKFa+lsXgVUwUvC0J8P0GS
xn7O5pPh3xjsHyq/W/1aFlhz9lRuhE7QEZyCCB5KqOm66fzQiugv2nu3baeKr3LRtwprxA+wowjM
mlEomzXRF93aKAbJ8zwC5LzCw0zwMDLAMNPVdpAO/YPM6t3kkrUylObSVskRQB0OIRw/x0SZfUiL
6UjIdwvdEv1azUnjslRaBOHSOE8JDiZJ2jewXqDh/dsmp6VyIkSmxanR4E61BP3T8TyGMFHOH0ar
L75fn0G3OEpcTQbDjfoIM8wdMSGOXPQ3BoD5OxKX8T4ZOdnm1lUglT1lbVnnCJwtO/TzW7/fX/9+
zcWtYqikBaS8m2NzbX4skKRJ47Dz5FHYNZhy46chW3mAaE6rCqjq8spP0wTrRPn0ANnM+5hWIfCS
TyLJb8DNtjKN5iipoCoXjFcNWNOQB6n9X0Ce82BiLA2vr5Vu8MWHfA67a5vRFsrr+8FKwsTrg26t
o1TjhVSShGhMx5iOZNhXTuBk1s4f/mmKNWC17rOV67VKKIvsEZ8tkjEQNA+QzNm2IEooPPSelLa7
eLfyDLKUZlxZ6MtQcKbqDwtuVwO62ZdxQfI63yVIxWUAGfd9vSvs18J6LsY1nXuNAatKxFbTOZJF
+A0elSEqXgHPv/ne2V2D3/zXg3/hFayiqoqG+37SLcv/9rsN2dPL9HSk93fmbgpeDaDBg+t7oTlC
KrhqdEtzdLDDe4o+s/YNHYcBKX9eH1tzglSGhKrwROSkGDs3T/F4m6y93HXjLnvyyaCs0XE8iAyj
GtW8+2YWDE20shq6kRVT9VtiIF3G8YblGc78GHSeWPHEFz0mY6qgKdTqK1qWmf1MclbYQR+JBocR
dIEZ4GwMCYH0lpi54dono50s/2yBHqZcs7iLpxWTL7/304pFtChZXMn2lVAoc8sh604TBZ+TRQYR
Vna/Rihxcf0wj+IzyFR3XjWw5jVvR3PvJpV/Z6D+tBIV6X6F4jdYzKIyM1LyQOLKOKC381vUgXIj
b0BrU63CHXSzKBm2CGTIWdqY5KFG0TOMPAn2Zbs196BrO2UVCFOvG8fl80BVMQxZEaet5rZ+bbu8
iHc2gHz1mdm12XJQAJtO8xMlkYnv6zat2IiUP+3a3fWpL+8SVVuvbagnI0ROmlcboit/STtOdIcu
xKxY+Wm68ZfL/NNpa/EjkiGz2XNcUHbKRR89zg1zNo6+7Nun0SXNHXDplPVr6g3xSbZJfYQ8Srty
xi76Q1QDFQ8gm05OZs2SFxOe4NFOh4IGqVF6u9Jn2fv19dfNsazbp1/AymIwujbNXkgvul+TP7tz
QDwLhH2mG69Jjuomcf53Eju3O1oChvcsiajoLu2bOT80mYirXZH6EDK+/lt0e63YJMRgzYr2Y/Ji
l673EFX5ZAaOnVffrg9/+RrEfijWyPqR+4mdxo9RZ3ZOAIkJazJBjbwo4KLHu8jAn5WR9puYKoRD
gW2JdtxR3pfFGPRm5hAvYGjyLI5Fk86iDjwLSUozRK8eR5nX7bp8XEnE6QxaCekZotMsM9r4pReU
ApcW/wDZZrl3fUmCSMDJN8Lbd3a91oNzMTRmVEWYSFBNGhKG/DJ5dvvQRvBMaQkZgP8a7OwCCq1D
Aerc6/ug2WYVW0L6HETeGcwiBZUM28VF33UBgbP3V25ezeqpCJOWe0lVl475PDlIkYyHqSrbxN/3
tASMNEgGISk7SKiZp6DOIpFNgqxM7HytjKixFqY4lb7PoKAw9dZzBB3U8WGS8Ux3DkA07k1ZeOka
z8/lu4WqEiOT39FGlnX1ak6p8Q9PvWk+Tqlk9FZMc2MGJZhV1ryw7nwoXsZGIwdyw577TMDkgPyt
YZ6mqv39f5x92ZKcuBbtFxEhhBDilRxqtp1V6alfCLe7jxACBAgxff1d6XsfbLpIbuTbOY6OVAlJ
W1t7r8HkAz2Jof/cdbjZru+OX6Dw/ySr2IuLYOPyueZlWUWn0sA19RsZrTU7ErCC251zBe37vQB/
fjpRZ1C122VpoCt2h6/c5XsmeKW/lV7Y22MQqwAmsYIKGz2GeH7cpMKKv3AZp6CpVFtT+W86grR3
k0Pjc4jbMfEZOJXXv8LaHlqEKgUx1LINZvOWFoP3MJX6Eq9gknTfIqPYKJqtjbEIMvisRW3TvH5T
VNo9qRFo6zFt97l/m7m7iJaAGAEngKCnMX1zCO4n0EOrbzl4TRv3xcoElsgX3qSsy8F4fBNtoQ5q
NPyQcmSieVSKjXVYuzOWKBhDpT9DwR1aclaXSTpA+6UMgq8qJXeEtv2v/yM8KMlGDW4H3Ov7Mgv+
/fU/XIqrPifpbkYs3TgdK4d+iZwxBYFqfRZPb7DJGRIxuG9laOFenkHHBaIKN26/JYrGqCIXTcPp
Gym7Gty2Ln4mjcf3fWOLjU7K2uItQkoKJYl6ADj+TVQN2euaITwGpJJZ0qeT2tJtXftei2Biijia
B1hkvjViCuweAqsehVMcfMUSHWXWHfqqycLTTYd26YHCphnIIF6lbxf5DW50e0g9ENS7itv76yOs
xOFoERbKmNW6cS59c8yoY1lE7iAraG/jlfY6Q5r2MEfTliTq2gItwoMRINbNWqZvwpt+NBCTA9wX
3kZVTIqNw7WSCCzhNmUd+5PsbPoGZUXmA6/ZZxkqi3HebXyulSksQTYyHziPUiwIwXN5V4Z44MFC
wtvNrdzKNdaGWLxPoBdAyphW8VsKoMHRZmO6F1Vrnjrlb5UoVvbw0pPEib6UGfTuT7wcq29Ea+jW
JUPhVIxCKYlr8t2LFau2AGJrM7r8+28vCt4GkH4bjT6btB/xlkB4cVHe7jw5kMP1bfw+q0REfHH4
aekV/ZQH6iyhR3xOTTO2d8oRL9/ZoDdeEpSIMw5QrGeRjRHymh5Fc2iF+MWNO2MRF9IexnVQUlXn
krHiSdbmk7B1c1/E/Hx9imt7e5EjlMoDNdun6ixa3SbGiewxD6qbtBHx/RZxgHkWF1HMxleWw5YQ
RizdV8TTTO1v++MXR9/l8HBKQzW9Gshs/iWUqQ8ts9ltn2aJyRFDOTta0/KcRjrXqGCb1CbGdHpj
d61s4KUKkpNBN8Uk1uchLnSxkwOkive8nFs/gfb/pujcygovwTgCXrwSBhTxK9Eq2jfQ3LyPubsx
x1zqIXE/RS5WuuDVpc772+Ww7xwK3ZokH+WW9Bj9BVt4J9de4mxEUChvAIH9dfJ9mz8bNlTVHZok
niwOvcQ2+CsnfqM/qpRBnxRyMZHauTT10PsBiTmgh1TqIL8jHmPxno15OCWweYOgvhozwiUcOcL6
ReZN6H3EgzaO5YHxOB9UIuap7B78ZtKCJxA4tIe4nFV2xKXZgRwaUS99Tusu+t6DLNTdi5yzzxNc
dunzEOYsPaIaNADq1NimPsPhV4snO+RkaqHwk0LTxgRF3zwANETqnyiAVdWBF14QJ9BI4BH+xDEO
jpPU4xNS+e7nlMJG8UGGc/FdBApKyqSObXiE4J+KdlM1G/9Z8Cw90YyK8c7UNRFPSJIjKNxINvwN
fGqtv7rAVvEdgUIpkkHYD4Os5qI2+7uMOzY1ycBLXG4271xzKP0qKCGCf3mrARvAd7wbNZITFZmf
ZQvA3yPE5vGgElEL+9ayCV8svvj4ZqtyaBv0cWvMWsL9JP8oXDp7e97XbPrOC2qKO6NpSftDGXZp
N+1sUznYdDrW1vdpNsUuAQXf0h0tofr0F2izffiJB8184gZyiUcJGGN+J8H/AlwBOlrzUWs8LBOt
i1zekywq/T2LqaWJGOfWe9QihU5Kl5BsatRxjutaJVxftGw7aG69DHgbsWPZGwtZARc3c1MmLqck
mvc0gtz9Ae6JYXl38Qfrj7ocy9Htym4MmyCZrOnZ88gcOCjNbMyPaBx7ft9QKMElVUhynlCGTOEu
q3RefpzEJD5rP/fy/Rio+n+CdDP2BNb7q9fOgfeUlv08/zAuUu7BFAGIZ1bI1j0p2acedkQ3fe2h
BPePm3XHktQbXbrvs7kSMGhj3nfJWlV/NE439Y7XnsoPE0Uge3adL/t93XUFSdQYmnrPm5DGOzO6
OLjLIjU+MTiZBbuWWgY0TzTGzzCVU9M+gFI4+cHp1ExHNtpaP+JSashubBy0T2rSgfUkbYvtKqch
13cwclX2pyGq+eeXe6JXhqq8p7WMpo+D34V8x+Y2wuMnx2vxYYAtUbpvXYUplvXlm7UxL1u4hcgy
3rHW9LscZkiQ4prAiGiPYe80IIW2R0lk8nj93QZhnCez64pPc5VX1TeYBXXkPqzakWGOM/S7iLtc
1VWmZ1jvcG+IE8/ilXAwdRmg+0/a+n8+QvsXAUR19hhnAODvUQJn/2g54B9SO2evOlJVm9QDb+lT
nfqa7FgXWQVF8wnDy4ajX15l+O/3SrA6AO1UhPaxHVSmPzSlKN/IqOIefxDgS09t0VU5VIi105Cd
phM5jijrvgigWdQ9c/BNwRkr0cyrNbAKFLZyJg6+tRAt6xNQrHT9PBdT8+ZBfJEesOWrbB/E3gR9
hpIUX5tSjjLpSyPmuzhzXfRQDw41hVRROAX7sqbTQdsef3wA+UZ2bLzYfilUO8JyqqEu3kvYkdud
5w/MfUNh2O+++I4WXwcFLXFIP9r4cRoUlA4yw0lznvwCQpBwDJgex9zSr5Hvox2LHTjzJwCVUn6L
/qSIltJ1aejKOhsb8Qr5KQvkO/XiYK/zoXbHOPLLLZeCtdtykXCVmrQ5Y3nwapVflnuqVRDvIG/y
dlPGEi7SLRZFIoOZbPyaFuGw06j5oMPv9zd+o0W6ZXPBbdxW2RtPoQtuU4/dC+iBJWMX5RtJy9r3
WaRcNnB+0A959paCbnpHLi/uegpuzOmX2EgSuaCdmQleR8qKt8A5766Diz3MKLJO3vagX0IjAZyh
NdFV8NqHtK7vcKb8SJefvHKeb1LJFdESFjn2nY/66SxeA9oNj87r1PPQQcjj+h56t+WPX7+8v357
+GhO1EUqV7xOc90D/3qyFlFOVGROBniNQeY8B5fO+96D3n3jkJcU9rchBTyWhssN/UouVG4s/OQg
9+8sI3DVzqYdQsu+C9FXzYZhy6FqJT1eitypqjGdVH70CuyncuD1D1WXwIUTd0FfV26rUrWyoZdW
VSQgvK9yEeHAZ9QmJFJRcO/RuiTH68u1NsDiyE8i9dNOmOhVlnVaoKgTeGbfEzv/c9vvLw49cHM5
11MRvaaRUPUOvMR+OGYRCceNxV8p5ixxlilBwRSmDO489GFxACiM/gUpL3OCXZu7K9HXa/Y9xGFv
QbiKaAm95CFcWtPUYbQw9ROX9T0OkCwTAN+2AN4rfZclChOmrjAA6gN3FjL9x/YhqxM1tPaOdTC+
zGYYJY9DTT76wNndOKlF9YVMY5tXSrnzlBmXTBMOietkAH1GDHt9G6xUX5bozKGAOirAJ5hUyYqD
69qXUjTRfUqbl4LdeiiXIE0Kw2Qe9qI7Kx+uK2AU2Ed/7D/MOC776/NYiW5LHTzJCxZGhfNfKW4Y
oAJEDdHSKVEX1MZAYE0vmDuJqbqr5JYc+NqQizvfFJBlrxv1/4Ykwfxj8sud7BBVf43IWgmXaL9N
RuzzjUO1EhWWQE4ZFlXaxiOauDDvnR4nrZQ9lD3aAhsDrITPJZ5zolaMMCnqz7LX87STOSxkH+dR
UXLnoWtldteXa22YRT5Q+lrJXFTdmWRCfmmisP4+zcJ7rOYq3mgyr3yqJZ7TxzuJe2YKT/EQzPID
nZG873LPR8X/+hxW4sF/gJ1VPfIRhkVn0iH/9prsjrdlv9dD/CWo+HMFcdJ9VxfexoXwvk6CiJYA
TzLAzN66sDlbCOIMr2IMIiSDrSfI9ABdVcv3cN0m0dvQ9534IURAw496qoDQSWRU+SKJmGXeBs9i
JbovYaCuBOwGpuJooWRz8HDxSmF42iZM+OqpENEnZKwbfby1z3zZQr8lEQ2qAX7elRRldJhCUvDP
pMGXpSH9V8IqGxWvl3bT33BlXy5hombM27FAG+wsiE5Prmui72kcTy8AsIcbufzaEIuwAXI49aPI
DWfrVP6BOAt4APH19IBEyZQbx3itBP2Lw//bV1M9UtVITOQ8R82XWcxpwgX1XmgF0zQk+GcWQ+9o
xHaFaUv4ocu3zAtW7pMlsNQ1uNdNiWq+buk8Aiwf63nPGffRvFZ+0Ow8bdiW8Pna1lhEkcavvHSO
4K9uxhLGcABu6xzmbeQi4GQpmpXeEL6OJG5vu2SWQFNRorDAUIh7I5WKE3jH7LiHH//Vo7Tg7+xS
0R0yKJYm82WLXg8zv5Te3qliLnGnlqa9bat4PKPvryuyQ6VtAuxaVVAPtkncObzP4QBHggsrc/Tn
Z0UDI7+jKka9p8LEJuv3edrkU3SYeCDUSVQCud71v+4X7OO9v26Ro4imnEudyfjV9VLZswi4V7wM
Ns6il9mCcndA9aP0/0IttonK/VCrfgb/tW/xhzz2OQwp7jUAn3yGw3olqyTyYbC142FpftSBUsNX
Vce1tDtoJGr10/K2gudZ6GIJBJM0A4oej7wMLq3qogm19wCgu++g398C3Ox2qSYonMgu80yYMCJ7
VuwhbT71n8dZozCWynRuzim8Ke3eEGeKhObaw4FsYIg5/qO9gnmAJIV4OXgoAuU0fpNhKNDFBS7M
k3tXiRaenDoqTfCAVy1tfgxEpDVOXTfVezLPlLUJFSQib3TCSh2cjtIpuuc9z+hRs9759qBzwlv8
sWkmKr0vc4isnmgUjVQlJGTMfi59IdFBTA2wWGfOYENyjjIdeF8tz2Wud2UlR14lrikodGxy0of1
CfjPIYx3wuv6APoiuuDflO2IEknZ6Izfe1GXaX7PJw8dyb3qy47gL009AeXCCv8k79umydtp3/RD
KT+iqCsp2w9ClnSvLetCMJE4CZo73OXUyl3AOaseTN6NvU3grTdGH2ka1z4DckEMLT9k/UjSf6/v
upUos9SL5JDdHiKY971NQh8ngjBGqs4DQsW91YFxG3t7JYP4BZr4LYaSkk859VX0RkKCsj2jRVfe
oVeo442jvTaNy8C/DdD0bahGMqFkAQzcfF9MXv3JlFP5DJR5Pt7nwmwBPdamsrh09DRVeqgAR2Aj
KtoHqaPGe+zroOeH6yvy/gB8qfrIQtggqML2Z+6HZi/DsdsXcfbPbT++iPPop+KC7MvgxLQ35kc+
GQ4ujQj1l5t+f6nv2E7jbLV2+ee+RpfixXlV2qAi7EX9Fgnu/ZuKL5UerR84BSvo/kya8EmG2b3W
pkcvwYOWiIMdqFcBfzj2KIzcNqNFVJ5km/K6LcNT2QzmeZAN/eDzdgtPubLYS+FHmvI0oHVYvWok
obVMTBx5Lj5UsPHCJXjbDC7p029nQ6Gv5XmZl71MY0CPHE/U41yYjVfvSnrElyh/Odds7ONQvYBr
8Dix+pnNw95I80l64qU0hU5g5/wxjMvvcbfpUPl+5ofg+OeUypEDxIiW0ckVVXlkna7Q2kJ/JKL5
tPHV3k/L+VL4cbBGBGU8eK8EcjVHwy4VPpNViR6FPaBn8j1XfXBT2ZgvVSANF7i/oq4F/ttPPyL/
geBhWKPBQDzqbezj1YVaHH2p5zK1hLkzHfyPttHh/UQ6byfD6ccEUvqzkEga0qr2dixmj15afbpl
+4VLzgGfmSVyyv2TDACG3DX+7PevIcQ1tuCJ75+hcMksGFQ+WkkYP9FZqfbIL649B6hO0O+3TWAR
AQavLT1ZwWELCFMHka6Zz/Hd7En3v+u///5mhrHUn5u5YSxKW5rHJxOi9rUz6KlXj0L7MMZow0Bv
OeysfaZFGDDowmvAm9lJuJ5+aJgvzhnf9D1//wJGvryYBOD+BYsAyS9ZfundWkAss+gvbLHsFW3M
LSLx2iQWB59NpDZt3aQn0kVuPkpkpeq5bdO6vqlQCNn1P+cB9z5wiENiXhuRDndWxv+kLKzu5uEm
A2sBVec/B0hd4+PV4YA5BzQ5vheEAM/YDayZNwLX2nZanPOpaHJJKa4U2WbeD0YRpXTXwkQ2akry
7fqWXVmGJQ1AIQWCwGlmPqsoBo8kRc82TPpwE/n/fvCF9uOfH2nSpNNGBuFPZV3flkcvqhT0JTUw
jeIxDqco/eZbgbTooVExzA/216e1son/wwdgCtyMGohy9HK6kSWAfPrFz8hnJPg+MAph49AB27FR
VltZqCX8n1RwDiT1aD6DjFPsAaaRTxLCWbtZjFsVn7UhFmeeQ00iJ9U4nhCFS7hqodNt0yn9MabR
lvvE2la4/Pvv2YXfGh4MCO9uHKj5WrKwj09QhQ9u6haGS5Q/5STqwzInJ7BEp+5esdhmX4iYg/ZQ
z6mYNs792tIvzr0ZBQ/hr6g/qxRq4azyvhgPmbcKVXOMTJdt3MJrwyxOP1Md8BNFQE+NT2eQS6RM
8UxPRCs6A13P3vZB0vbh1G3s6LXVWQQD2sMgVEdQwRvSooWsuEOH4gkF/l5v5H/vl+7DJXDfjbVf
0bSsP4teo1Y0QHbqTTXc5S/pXGaP2eDy1xy2uiBHC8Na737o7FZKs7K7l7D+xpCQR1qlJ5OXZyBu
5EPW+h9n4I7vb4oHS0w/HSiK+KnyT0KU+ogkI90PDntBSqbeeuo2ouklqv238BMusfrKlmXj10P1
OgV9fj8Bv2QtnHUZ8uYszzkuOw2ex4cpK51Kcm+socdzfYIr22MJ38eE1BxJ2X7mvWPhfpKz+yfq
tbwNDxEuBTBTldOQVQE/ldnIn5ntqnBH4ii+z4LebZEO1yaxyAkIR23EV10A2DOODnQSXd4cWmem
jTi9tjyL0ABYQl/AqQzvp+KSL9cAO4N3l9hWy2MpNVBdJYe69eaLc21bL2JE2s65jYE8f4Wt6xwl
DP2dBwFEowHfmN8Gswn/I5UZzgbPNj2fKIG+7YGTMGDzzsv5haF9fXO9rwIswiVsn3echsK3KZ7O
ad+8ig4IeCDAFHKSIpmAiCsfZQoQ3L8tEF7ZjgLAkO1T1Qr1YL2SuX1YpnX2VXlx3B2v/00re2UJ
9Bd8hPBrig3vmNeeGLx7oOpPhQ73t/3+4q0gg4ZAQbKNT41tGw9gXwl1Sj1KsqVMvjaBy8Xy23Xr
ZBODjd60n2nq+KObwOQBmWT8+/qfv7L1+OXff/t1y8raQS4ATynJAP6UYQcgMeka3e0gTSq3AA1r
w1wm99sw6Lk542cyPNlZVtFzamoPph2+nz6FI7Nbb4W1URZxQcIqG7AMg1FoNn6UyiO7KYY8dNf4
G627tcVYRAYYuQLtziQ7gRgMUJ+s0xJEiCzwN5ZjJVtYovddGsClwM/bz4RY+HBnCiKYITh3ZAjl
vs36LYrV2jwWWUIKxFqVZT7m4YHqelRq6vlDPlbAa17fVyv5/BLJ37QBGEJwsflMB9s+odkym53E
eQe00pvj+YSuhxnuas7Q4rptxEsw/22LETpFeRpeiNGez76xFJ9Op5MGttKv9iqt1bNHNrk9K99v
ifDHHQoNR5+w01D40bRPhQYgL40Ab78+mZWdvMT446ETxwGR8pWXpt3hk033Zizkrsf9vTHE2hQW
J5+7MuYMcfZzGWgfjaDJewm6YMs/buUKXWJHtcmDIWNj9YyaGrkva9o8lEVmkpLV9ADayiXggxfb
wbJz4xUcXPbuO0nVUlqTe6os0Tqvkdq0XndvAXfOPjs3+k3CmxqOTQkA84+0d+pDZ3v9MnfqgWYk
bmAPNXtdElJPHgSIRDuok2kY/vTmTGNogUIjkpj9BWDPQafs4uaFez2fj24GrzhPvBwkD+XTHq7g
Q4Sm3BDxIPswGqG7F9LnzHyvHTRL4A2bZ8Te1QNV6f31fbK2iIt4hFZEk7WQj/g8eF58GiBomz14
rTfSDQDBSjxayn6aqo+KvKJoSdOCvE4DLMN1ZsXLNENp4P/DVXVtnEU8UkEh09hW/WfCirOawIp0
xs27YEZdMijmT9e/1sqpWmJdNVdx2SHzPlG89vuj0raZdk4iaU382dvS2V6ZyxLt6ipvRsmvKV6V
55UfYYca3GnIGewsvZB0fA2m5G3TWaQeRKEDXEyKnoxtQaMhwKhEMJYDS+SOoW+4RZVc2WNL8Kvt
UA9L5x42pnUx7UoJZmlnzcYrfO3HF1HIqWYceeGCk3EMthH11LVw4zRdcLj+jdZ+//Lvv90KlAqg
e/y+/5zOmj9MqQdcmadhx3fjGixSDgr3PQmaVP15MHMwHSmP2+HBobdjvsyBbOzptmkszrnrm9rk
UsSnOiIwUQsG9bVgm0DGlct6qRfKWUF1WYLJzhSeOpDTP0qLp450fYfmcLoLINC7EbDWjuDioIOB
B77D1PWfzdihvZ3FnwYPr/dMBl9v+lJLMCv6J4yOqKu/Mhnxv6jgA9/FIwxgNjbUygSWSNYplRVT
ItOvOiwALWbaHNMxQ9s+g9bD9SmsDbE417RGeg9rWnqaIlN+mOawyxOSQrW47aj56/oYK0FqiV2d
6q6KWuOQn3H/owLxAkQyWIAXwTglvgm82+6PJXiVxD0NR4vlZtlg0KsFjqr+aklrpjvTlGra9Som
4Zau2kppaqmWV46BX4Dc5l5p26rEQfV114Thv6Ywnzhsb5LGRLBgDt09hMp+3vQdl7CmZoqmuFbV
+Do0Fyx7GnflsOe2AGnPKj6N4EZn3pZW4trGWAYz4YuirvP5JEHuKw4syuqETFSSveQxuS2iLQVV
JxgVeITMeNCmPcoEwfBhKtrioZ6bLZOUtb23CGYyp2AzjWn+ZrihL4NOY5VApbd4UgAqvMx+WrY3
zmVRWMFIXQtCVv5qO8F3BlwvgyrRgzcLub++/mtLsohnNlQ5tGgicbJ5C6lAHnXxF9WGvnc3q3ne
MqpeGWWJx8XDtogsrOZOJAzDp4Hw8EmP0fgmbaaP1yeyclEuEblc1aNmSMMQNyut7/B2DuS4i8sC
1NmN1Vi5ZpYgXF5EvjCS+j/UBNnbHXhSXB1z55tw1zccMDQbkjRLclfKG6vhS6itDgDI9xwJnkoU
+P8ahmbuvmR+LvVGRrn21S4L9lt6occxA1BLBE9gQfvFkBB4ogfPlMRjtBFB15Z+ceaHgWud1cN8
IlFu2F62A/0wGKn4Xmt2Y6eYBn9OQxgyZmUFtJydCfRPTNqARAiMctYdbttdiyMviizOSO3ks8ij
wk8aAaDrbpxDs7EOKyHlP9DZ3p97FbXpUwMW25MGIGUahb/XqDkdvbD8edMslmhSWg9lJyyqPwbO
K98ITAuOoo+2HuQrK73UMc1NlxI21+Op9wq7KykszpxV5KPy3MbfvzbC5ev9tlubtvWqCyfmJPMZ
Yq8Cyie6LdrnXmz5hK6ch//A/rIMniZVXn+2OA5ur4uZfzVgX9bJ9RVYueGXdtE6ViYlvSEnmKWD
AB9EA+T5jBu9f0VPGUduj3ahxiMI/pNZYqNKqq9dbBq7RVxYm+DipFDmXOs53p3cjHiWiLSLvoLa
KzaeQyuA5XBpLd20Y9WPQeqdCA1yB50CmHz9j2UhBIyhVqHDv0qoDoBsNIcTUpygjrzoE5oUnoAc
f575SN5YA734FGV45iVRX2f9xhFegROF/4EpeoPJCe2HV2gCBrsyBi6VxOHBgBTUxMG/RkPIROSM
72ri3gqoju+ur/nK2f719/y2a7mOmJjs1J2gnNLtuIgLaL715NAISpIx2AJKrgyzBDKWlfaaZrJo
a5vaNSdas0LdSclbchi0qOKX2UMKtLHO72+jaLnMAh0eGYXKvNkg8n9IBRLBa1Q3rr+phw4C+J8n
nWYxRD7rsDlh/3iIt33d5x/ioijTZI4o2He3LA3w5X8OU3JoT4D+nJ2HyvY7wSl0WPMU8uMCrK1O
dmp/fZz3q4nRcm1g3aJz4WZ5ThtsAWC0ny5sO03yak9j3u1gmfY0lmJLzv79KBMtEacOdOuhQR3l
Da3gNiEG0QOs2IuoofkpWX6BuE/197QPyAMttiRO1wZdvPrKTqV9pvzhbYqqdncBZ3NwgVxgni30
SXaXd3gtzGOmt+gmawMubgMZuIhIGPO9DQ4XwWXAy0PJSSDEQG1sEx75uwiHO7xAOq+v4/sXEAix
f+4XPPn6tsojdU6VjNBKTckjGM3ukEEx5OH6ECsna4lOTVEEBn6IDm+l6PL7YQr7D2B2bT3N177Z
IvwP6VQI24rhjSjzU7jh1xrxEew40hU/G5Yf4f35KQJBeGPnvx+VoiUo1ao4V80gyrOY8/yBZYF4
SOtWPhQhyEh5tDnO2glbBAy8yPMhGOruDWqy3t+ymjSkKZRNSooyLK96+jhk5L4KcOKur9P7j4GI
LEIHnbysSmdWnc1Ag/0ErWWQTPDrpGHxruWQRYzdpojt+/sOYpiLfZeDfWxnN35MBYBXJBvJkbD0
eyGKLYWA96fDl5DUlMJbQwz19LFsZFb9LUkfsLu4CVMFCztL4gocK1t2095auP1uvT7f3+w8XsaM
HEb1OaqP58HH+3aQrTnNE7bI9SVa+/VFgCBALNV+mYEXjgTuA01zdSwsZ1tlgLVPtggGEN7rKiGy
5m1C8v44zFjyZgby0loUikbu3mIQFjcCz9pULv/+Ww6hG+0FsPhr39IQD/Ry9mNY2MfgDO2vf6r3
jynynz9/f+phQxP02pxTPkbod0lhrQQOvmyLLIHiDqsrKIyNzmz0odc2NP1zvEFVgJVCHuKsJwOI
Nch13t8qYPof+IZGr9fntPbNFiEhBRIurgpIxw8AKZGdi6wM/86gZrvlf7O2ARYhwPGMT+AQFGdp
yIWI5SYoPYEIeyGkJ4EBxN/PNlOIlS+2BLAKwEq91hUxMDbA9OBKa+6kDYd9lm1aoK58sCWGVTNS
zkEVoIE1OwCgysj1d5FqwuzupgVZglWJTLnn12lz1iMrII3VxcUBvL9hi4+49okW532a5VCU0Ek6
2yKtYJPXCuBfGyJCAS++S85/fRory75Up5YK+tARD+VJNHMBQ0wKh1EiDeq1LX+sC/Olqhg7Xh9r
5VwufdSJp6C23Q7ZidpsCJMhUzZ9DCcTyadJh7G3z3rqi43extr6L4IA1J7AXzc8+lSyIfy/2Fs6
CXu+PpW11Vke+U5ZPmcyP7tI8TsiarI3I4/vVWHExsqsfa3FiRdxMPGacXWevEjsh4w/NxfiPwuB
UQ4kBNSuz2TtOy3PvUKxOnBpdmYMqI37iUMv4SUQoB9vrPrKAEuIKtOxYSWUwM6u6u2dHeFDEnZo
bFz/81cWYglCdbyxtEQCeyZUAAIIQEEIrechzA5tDW2m64OsTeFyeH6/sHjaDKwbvTfkKX2TuDlP
6wTKhVtQvZWlXiJQBaGNK4TC7/e8wJXL/AdR1Ymh4OsM+u/rk1g56UuwqQDzR1hYkp4tWlhRdbBz
3Lgjt33Fmx2D1N70MdCe6P9Fy2Eeqo31Wft0l3//7dNNVdW5qU3Fq2yMqy6ooyzRfL6xqcD/Y8Lu
Mr/Mhyk7N7aHDYXOTMB2sIiJ+eNcjVtmnGuzWBx3Pg8MUuEQXyv7BohCcMWzLpk8POCvr83a7y/O
+jBU7ZRFc/RqShF81O0oGRTs2mYL9/6r1PBfOA5f4k11D/VEwv3gk7NF7t/BCDmCxQJqD41nk6lq
4viZOjb033zoHLqvjIBd10F0pu6cThTMSNNzHntsS4NsZb5LaKrrIYcLB/fgjY6QwhCQpXz08ebe
3/Q1lyhTLX24EHYseAMXato1sybPdXjjm5YvndtT0MRDO8jgDQ/1GFryGkL/tNZbBlorAW2pIq0Y
lBcnv6FvovdmC3ATnq+7EpSfeS/sVu18JeAsgaamQLEfjkABVOwYdMzGmjzDXuX/cHYlzXXiXPsX
UcUghNjeyXaundiOk+5ko3KSbjGDEALEr/8e8m3cinV5665c5QW6Gs6RdPQMD33SNx+CqLtyC7Pl
o6lAraRLR/aYVxJq5Ov7fPAXqHZDdJuUS5A9jBUQtRs4cdeasjb8KfJUh9e/6HNZiPRv1qqgOkGO
etl6inV938oBA4WK2WK0+JcLHfJPCcnjvyH5xryv161aKwcYYNk9Bddr2K1gv4dPyPeJZVtXIteq
snZ5MfR1FnZR9tnMKMSYiEPtMqdFpI5DkG5V6hwjZMNMwWAtk6ke9QtIfGNz4lk/fCd90BUbdVpH
J2zBaDqCp+nrIP0MrF9+n3MefKdGNce4XcovV02CDSVt6whcarba/1IlDzlORscgaDZm+Lf4zjtZ
2AaSmqCFyItXBI9lEKnig55mbFkqrvLym8C7dfEgshGotAwnpvjA6QDXcIFi97Edl9G/W8qlpzdJ
hTulBky0u+MD7tGfKBiZ3kHoHtdCppU24H/msusgUzMmeDvmMkKtSvQAogURG+RhHmgcfofmcb9l
0uaa+HXC3mzyZSfnMiu4eFaxnu+1zuQHkOq/XZ4Sx7nFBq9K1mtVekLgDI9bT1hRwDubr2aVGFBV
8xgMm1AI1/qyMoiCIG6aqVS/iG5eJigaRbDnAVMX0sdDa66zusBQ/3ewtI4jwFO5eJhMI06r0hrs
liMovTXysITexqi5+mJlE9IGedBVc/zIme7PJAXkUQzR9Gmm3dap1dWElVPokC8C1hbx4yTC4sFf
4NJKZcP2ss3z0+W5d+xTNkaUML50nejEw+9wFKP+mwhcfySLkl0WbcohOdavDRJlIwTOCyCOnwwD
9BqIQVmfpmwEt/lyNxxL2NZDlTSGtFCi5AuJlLlbcXYg3tB9qYQ+q248XV9ctfGhpujCyY/i4YVm
eaJvzdCQEue8aEKajCUA0pd75BoxK+JVQrxQwhXsWVW5f6ZsBJs9HpONu7sDPU5t7dNybOD3qZP0
yYRJDQ87DzI8K4gcXKSdL0jFPoYASRrojkS0BsKgXOJbMXpZJ/ZT0MVf85RkCeKKtHyvm6hVkAcy
sSD7tqt4De+fijJ2JI2AzvapmfP8g6iYoS+g3s14zmKe7j+IdG7PWZapZRfTsUpxTh7iInqAepDv
d4epHab2lCdcZTemTuv4o2ADtLAvj68jtmx5RFb1QkZ5Uj7zsGmgSwJNfby2ThHkEYFoNluvuY5p
tEUSedOPeJLs8mfc0LvyVhHYLt94Hqg6l7vh+r6VIoxX4fETthTPcAoiEBrTEoeNqvfj8MoEYads
PMTEMRCfz1LO8UPLqxdqmP+1JcUL3Kq3LrGO2SBWyoZXZza3ngETtAZY8cOKx/0uKHyqP/admjeS
hGOsbNyvKuEMWg1Z/8xhvPwBZuTxa+PpLWi3qwvWTPCh8P25jMpnAQm9g8DtC5Jcc3XbC3GV5zWj
NtgXHkp4qCV6fBaA9n+kk1If46zfovY5cqgN9RVNHuVagoQzZXo1h4C+9Bj91YoFgmh66aPwkzFD
xr7NhErZboShY06i9ce8OdhMOGBMKe1LNLqysXhTlc2uArNDXhkg68b3toFw9qnJ4vQJTqwi/lBC
rx5l10EH/1wOQMcGakN+Q+gyTckk0qeAZl/wcOjdA54gPgYAF0Kirs2CrRB5/8mSRusIvukI48xL
vMWrnimLxzvZKaBlYOM0VcB8hVH1jYDiUfR4T7iuX1bcgzDCOwPYGuze8uCDzCF6EkLk8k7NeCvP
ok0ysGMB2FhPOXrJUk1h8wzl3RAU5AEF8icYntItnSNXA+t4vhm3loB5FWmTPhEGBWN4B/YQm2xy
feVA2TBPE09LVsu5hUVQnt1OYjopiTq1CvGsVyRqq8Dk6oa1juH+REMYctTPOvXDW0CyQPDr4+fL
k+36+JrT3owReKTwu/ewiwj4TR40PNUgEDuGG4cN19fX/7/5+lrsFJ5qwFHgPD/7OOnftWnxct1P
t9apSeIqCLOk/7eM2/qX9tmc3QQtw+Hjuu9bO9OUQB03x0vUixa4Ex/KlI7kDBNxnHsuN+DYN2ws
Z54L06RFL74oCDUeWAKRfX9mzV2iN+0hXRNgbU3UDEMxxnPwRFmtgh3GqIMaaH0dB4XapADf8/Mu
hgLbFxlM9L5dZdS1jq7Up7NRqCXONaZqhPfCwj67YW0fqN1Ct0HzjgRu41Dbrm+QPhf5zJVhwd6Q
osv2bRQW+dcYsot6N6Be2G8EmmOybTVKk4GJ7Gng52UPyxbsS9/LOMo/L755vWo12YhUeKLIBss/
fNJJIO9kAyE/NvrkhJrIFi3DsRHZoFSaZ1maVNJ7njSDg85SHrGe5vuWdexGwkpy1zORnrpp2hJ8
WmEr7xR1foNH3+SPso473LGL6KUs5y+yAixsx+HG91BO0Yel83YLmct9lC5wQoKFzRbVzdVNK/BN
2JcBizvoO1OAWsCvBhGB/dJ4l9yhkAjtVE0+DAF24CsmjhL7bEeroE5LCIycfwvSo7ogvpbjKpZU
+eLL5SbeTQNowtoJaTaQok0D/xTidfBUZzmHR1J+DUQDH7cOcgLCYjzqPHMWnhiOKFhJ6EUbcwjo
pjPMu8GDJqwtsAZjYzZzSs6kBoACt8dyDzWPYj9PyZa9s2uI1qbfLDWN4odAfC5nEU3tk9Gm/RkP
MAC6PAGuDqytvvl6SLwKWhxqOUNfld0xFufnduTfeoaeXNeCtRuC/pkHMp+DkzDYTMwgUeAMwD6v
5k2+r2uIrLhAJW1MpqlYzrJuSYKwZ1Q/DRD1qzdGydWAVVjzlwFeD70OTgSLk3gROY2QWNx4w3g3
22MNWVthHpsgDCs23RgCA6Pc+FAtNngrxfm2P0c1DEEuT4SjE/axtq5EOgzMD2CHDFD7DnQ8sw9S
0/9z+fOOlWTTl8LWrw0tgSAASAaWOfDGGDH1e0+xX5cbcP1+K5ypV2f+EmCWSeRNh9Ik06eFiPnr
5a+7fv46O28CQQ6KpKidBqepaNWJ+5U8jWJ5TbmJP15uwfX715bftJA3oGJ4KQkg+WzMTiaGnUdZ
LjeXv/7u3kCJrf1vukD1o5j4majgX0Pjf6ZqedWF/shFB0uRMPow5PVVKGI0ZsV0HQvtE9Btz12w
yOCQ4r7RmB1JtEz22aATb2sLcsSGbQQgaIsqWxOsi0p852XtnWgFJ/FKjJ/nsKcbVRjX2FnhrQh6
GPozP0NyFh6+P0XTsGMIKCzl9BQoxOJcw/Lx8kSty/WPowPGzgp3OQjYMho13ZQQKN+FXvNVquHz
FETn1K/3ab5lQ+tY0PYR2PA6ArKPQnTD9xrI66HWfUyXaLpLw7HfWHSOJW0fhE1DsjDkDeRrPHrH
I8rvgPEKN17+XB+34r0eGw4ylojOINhC1lhWY7PrKpY9Xp6Hd49wlNjnXlEtmofgKoudpN0HXQKh
7kPfZ1c3oQBaBaLsdQzucDqePT/b0kdyrGf7LEyRJVU+8vBUS/WgWG0+5DFAvYDe3jSBrq55B0LX
1hF9k2lggloA+UjCU1RUpjkMyfKPJgtMIZOwSza2ddfsWClgykXvT7CNOvM4UF9QvTR3QRYPW+pF
rs9bW7oZFzXnvDHnVqxelyoBAuPo5d6y5THiasCK+ZyvGzrucWcd64DtNVvdHVmdFD8vLy/X960w
pwRMi2RsorNBKWlvWlS/IfnfPl3+umMd/UHH4WXctIA9nQXFeyIUdqoDg4vCLodXySERwb+Xm3Hk
EJuGE/ZKV35QhScxg6DSiuZnC9zQIfKBFL/cgmOYfCvIhdRlOOUd6Lta/wgB6jqO/nVFBkpspXcN
S14JQd7gXPN6+TiRvPy3gqfr3XU/3drPjY5ZI5YCPx2IWaTb+LCkXNxe/rhr5NfxehPCoBiCcudn
0bkt+ENNVXAjqQz3RSSjjU3P1YIVwLJP26BWSXBaWxDrL+/G+DuU1sPrMoRNnBFJ4pEkzJG/5Rjd
G/i/3OCmPF25cKz4LQUURSLo5p0gm1LswxzX30hg2748/K5laUUvGDCshABYeKYKJGB4iOd/g4qh
N4b+/a9HNhkmpBOb82AOT7pMx3iH587E33uynNONwXl/b4tsLozAlqwhVJFi4Y8f6yj6yzQGD4pe
druy9sjA4aNSqXgX8GRjN31/NUV/8GAkM3OTFenZEBrirVVF4x1kbCjfjag4b9yUXI2s2fBNUOgi
pxPgUtiycZSNdvkwJbd5HbSHeKzl6fLMu9pY//+mDeNHURr1jN7IVuh9C7ehoxRQfIzgtLwxO++f
ACNbt12Dc2XmOoAvBI6xq68UrpRAx+6gjZJB+gWdGqPRbNUPXK1ZcY53DBAXFxwGKL5Ox/AvKqH4
JkryHGczBL74dYapeAoM/zt0rKJL34w6PQPoEJ99CJTvAdCNd4ZVz2UVP+thUD8o/El2BQrWl6fr
/Y0wsqXdZTp0QV81KQowmj7Wy9CWB84Xc8rnSfJT5g/+RtC6FoaVEgoJqgzWRHCCwG60wK0+aOiO
Nou8nxfRfr2qOzZHBkLy1Vj7dXiSQEO8JtgGPnbwC+3Pk9Bp/jARmKJcbsmRg2yqDABkLJ/nyD8V
JGP3cFwZ70ni/X3dx61dXeZ9mLUzSg0lvLQ+hG3r7bkIt3QGHSvaFnEvAdUwysc6g2hmX+15WOWP
jGfKh/hH5j/XvmyzvfaAHDtc7o5j6m2+DDSpEZUSs6Kn9psJWygewJnqnESm/XK5BddsrP9/k3Wg
mNVDPADFE9TeAfqAIVfweR7S5CoVFtikWUmAg33ejq1MzyzOuq9MJcW/hQ6jm8u/3jU+VuCHcxka
jrwpdoLr7EZ49U/I8Mi7uYet7OUmXANkbfe6ZsnIYCt5yv1MHSZFuv2A28dGRnZ93Ypt3npjCeHn
5SS7RD+MBWD/OxnxK2PNZsPoiSgTZNjvEco+SEO5Cb2/lsVr1UZucvx+mxDThrTgacXYmQM1+Rct
CaoVPai1G0n29534z5pFlFjxDMWHLh4YuFu7WgdwRht+wEUu3fGEfCc15Lag3/8ZL3qfDRmOcJO7
WZLmBkbc6a5a8L7tLeMpy6rn9e9Vq8HmzpiE+rPoFvweqBnRXd1DHTQdIY153efXdf4mGpkH0GGF
nf+sdA1TPcDBdhlCf+PrjsOZLdDO0jFIujxMzrCcq09Uj7ftZLChFDCtr+PhqIf2Hr6sDUBmG8vb
sUnafBnCRVqOONifYEVTvFKS/eJgBe0mWs333lBvmV69L50C6RcrD1CegqI+Z+xMcezkOleHUCVA
08b9AzV5tKMp+W6q+IWmgdjTfCxuRhQpIbF838BJbmNtuDprZQoYQGeqisfopAwCQIK8v4PLY/tz
mWV3TIoAT3LXrRIraajOV7Nq5XJjwugvvRrBQ+tmq1DkiOg/yDKF9lVYQQAARB0c3WHNaQ5euSma
9j43iEY2XaZVy6iKziCCuI4FnIVhMu335RHWiKjo6M9tuvwrDRC3eq6/+n18X5Bx4+ThmCCbSyNn
sgR5odE0E/2NH7BvZsQBoUghcpFJct1dwabUeDgQwM51gUQPnivzHalg7zA3P7E1ysPl+Xf1w8oS
lPUVmbGf4uOshDpxH2EIG/4wxSN/SoLy++VmHJurzadhSUearl+HCx7uKBCT/Hbu/XsoT1wF2MRa
sA4HdQf9fAouGrhhyOw5xys57h9b73+ulWwlBSwkPNrAwQPTPfDpUEdQBQuWeGN0XF+3oj2EIXHe
JBxfz3NaP5TzgLdkDS7z5cF3fd6Kcd0lc6lNlWOj8WYJKJXmB9JdGQk2dyaslM/DsSMnind1RBqK
PEk77cquecQL7/FyFxynZZtAI03D/aaqycmU9LsBdG4nmvgZJJensvK+jVm80Y4jHP5g0UShNyfD
2k6nHmQ5HgmdvshZPgxTduV02FwaCv1yX0wTOYWcF0cuoYzSD1tcLFcHrHjWsMwDe8IQGA8ur8B+
/lzvyGOTf4q6LTdkVxPrMntzsKhrNpp8WDBGIzvxCbx7vAjcLx1YFHOpflyecMea/UOFvZChHlsQ
+LG6xEGtL/mtukpejkY2kWWa6mkpak1OoocVfZuyX0xV/uG6X24Fcx31nqfHnpzyJZO7PKu/FVdX
XWIrlCc61Bood3KSrLvvOSSr5vYRb4gvQFT9SLe1VR3Db9NXpmXQVc2wjDTcxnaiMq/dilS9aoRs
0goM6nEwyGIsIB9HA1+T52Dc1IZy/XLrlB/6cLDr4cOHM4Ff1juyoGAUN1dmapukAp5xVIKz56EI
lePrOkTxCeXzYWNkHGmO2NGbEa+GPgOiN56eIPtrdn5dvgiR3YZdvYeh9dZ+tn7wnbuQTVMxjfag
/IKkrVvqQzEJvAkoEuaHwmx5U7nmwdqPoSTs6WU00clPq5eyrcedV8Fv97oVFP43BWnYPVQTyDe4
SJt2z0lX3Ea+d92zRWTzGfBgJ3i4SOQeL4CmFKMvNa3osR/Sa8RYgTi3o7iUs++PS3SSTRdgJcXf
zQIj1WyavZvLA+RYSDbqzUwazu0NjRBi7HFC+ldyOpBqfi3TYV8F/gY4zTHJfyDfuPbGpU2w9zft
V2VwmKvgeXq63AfXx61IbgsIrMwQYj2JBhgDjas4jlxIqZe/7ogAG/Q2xXSIIdyDSeZ1rbCFFWw4
hOVSmbsefKyrFGtpZNMY8hzu8b4i0QlmzZARL5Jhv2Tpr+v6sI7cm52YglymZjKTE8sMZBC8fIF3
B2gEc3GdzzR+vxXGeSlV0Ok5OtEJekcmXfme/pbLpGuGrTAus7mCmpaOThxI1KOGAdsJClg/Lw+O
6+P2PhxH2YJ9Bh/3SjDg+j7eNcEWHNj1cSuCVWJMrtSIkaftTZ2LaDevpJGrfrmNcaN1ziGIifxj
0ik8lhoANOPl/fHy1x2pwYa4GQotLgxGdCqVJw7aGHHXTriT+3HVPnEcI8YxmjbacgyTzeEA/wis
qmggJw4M1EeYb4Lu1l0nx0cjW5U7rWRXAn0fnRqNCC5pgovZqjMIDZ3gcHmwXB1Ys8ebCPPxNl5B
8z06QXMPxj8jHp16n21JWLm+vv7/zdfzsellNavoxIJqwI0JE+03Wzxq18etyIVjdxWGPRwgUXyB
OGcGk+5BbTLOXV+3QtfQPmp4WMQn1FmDXQBHn12W663HRUdytrkbovAA/pkYYjdB7UMIWDL66xmU
FMtVOEYA4/479GGBihH4hMhrY/sNjs1qH6vN0qsjxGzUWkgqOgVThxBr6XMeVM886z5Qnz6KoXhJ
u6uYkTSygWt5kqqR51g+usIo6RliuaypfxYQajhctfxtDoeCUHODo1Z0EpP/qpai2SdFuXXYdSyh
P7BrkIgNG5g1n9p8+nvKF7r7Hw64ro9bgStAoxaQCgFeaejITpTNT0gfbeF9HMvThqaxMYuivjEh
NnVcAnwqup1UeBH2plntrxt5K3rhGD/3wk+hPo6zKLgmfpPdNKP557qvW9Hb8gkSOl1TiZ2KZkDq
WvgGI7dt8WkdFQJbNloDlF011bg+NY6fw6a75zAF4qiiNGwru73vEYrFbwWw32p/qYdxgS7m3Ibi
RXh5Qn9qPZbdv0TwqNiv8rk/TVOky6NpogyWRLStWFJ8gpZPkWd7OLCVRu7TDnbqeqNg61h2NqQN
5gpFDl4kej70ED9a1XWj6Urwe2Qj2UTS+xGLAb6GWehDWU3RYUZJ/brjtg1iyxO/gCMuYHLAU70A
GFAdswi326sWnA1i4ytbmJgQsHHcpsIgBr5PL/rm8scd4WjLQfc5CABwfY1OQztNOzkN8a6GlRnk
+7MtV0jXvK7/f7NTE8pw4Uz74MRQVotEHO8pCAjXnfd8K9bbOmvaHLyyU9ng6YWu1oYdF2Lj3dP1
061Y1yOFl3bcAn1ewFrQqLI/Blm1pXPyPuo88q1TdivGHBMJUgnsuE4Elozjky76hwQPSYPaJSlM
R6+bZCveWZpOoxqBxlhB9O0ww1E7yocdzBTTjRbeH6jQBrSt1/6ulQyld4GznoEp/aFYoD5z+fe7
vr4O4JsVpKJGBnxF3kwaWEgIBx/mtOLH6z5uXZVrOKaHflNjBan2UayuBoW36fD5fjaHEP5/f7ke
5gJSbjlGHnacOyPLZ9WADh+p9KHqrlO9pWG6Bveb8eG08vDOJdFKSMkXUtD8zPr5OuhIaKPVoN46
jqrFAPn1OJ1+D39XDz+uG30rfmHdt1RzhQGaskDtoYFOjouhW3xJ18Kx4lfIELbeaghOtJX3JdVq
H9S8P1z3063wVXPmmbFGcoCMdrNnk+w+wtgh2tgN3z8Hh6kVs+0SEMj0zekp7AGeI/SOMh8PzeE/
zCfPldmyPHCMkI03q3EU6yBtg6UDAoeGM9C+mzclGR2r34aYCbCpoAQzpqiEB59Wzauw1B9bxW63
SS6u329FL8zs5rLpOwzTMsG3nQ0DyQ5V2k3PlyfZ1QUrgGleQ0MN8K9Tq3DEq6vxY5gsN2tFuarg
wnm5EVcnrPgtA8O5xw02As9XHxUz3crZwBPF6fL31+/8WbGGJO5/80MOE2i/0WsYrM4tErfPXc7D
f2a+qZjhasEK45wKAVpLBGqhB+cMqVD2DQDlnw3ZeOZ1zYMVyS1ItqhzNWiA6HgnUnD6g/EU5qgJ
smhLNsM1D1ZE+6Dd54CyEdTdITonx/yXTGizcdJ6f7cPmRXQU1XG8MPAMYg08Qc/zm7FjBtP2wIo
Bb2foYi/NybbqC07psPGm4ViGLSMJIVSFdyUwWYKZRlBiSkO8+aE56lOXlMKYLF9qmZh58WTIOx1
oF6/i9fllYybuIR3cyC+bgW3H7W4LIZe8go4JL8RFa37XW3C7Bn6c9lzolrzl/QC+npFlKA1K9T9
oVzStJ78pzIDH13EsBabilycCm/agib9pi3+EYlow4r0ehY8qMeUPTGvyMxXTrOxCHaRLleI2RTj
gPChSxodf6MYxvKUA1+S3/mekqBxVrnkZIeSu1fO+7ZYZg6V27ypOzyU4pH3hpG4AQ1o6qsYkth4
kYq+yqiEpiQLgPP5EeJBxqt3LJklnU+eCa7UYI1tvxdVUAmx78Y8c4kL687Pi3w+dK1J6e3lmXk3
LjFqVnbx4nRStR+TX5mRTfREUJfIw10bA3G4BSxwLTUrv5TlOE+tSuZnCeyTqnAwlqzoj3kYH4IU
AuzAUFQbvXk3ONEbK8sQb0FZIlDJa1/q5QaS63toHbZ3ALJvgEHfv9+jBSvVlCmU/xhka59VFPw7
+fkt95l/ZwwOnCqtCnhRkQcOTatupi8LkfN9nEIQAWimjbPLu8mawcH+v/uNzCiLPKbmcwgjNVUe
YTLUQ7GV1boQX7jm3vy6hHqLx+RqzbodaE/Wykt68lqOMMeGxeG+8nh6zIv+UU5psrtmDRKb31LC
ZHQYonT4IipwG1oQEW9HPS6/Ln/9/TVB7HvCNEG3njUBefWhBH001XjkIa6yK/jkcgPvhxCxrwh+
kYYLiZr4dYKAPd+zRQ7d56QdyBY7wjULa8Nv7iB9g7NvsCzI1atFnEpktcsAX9xlXmiOFdNb9UNX
R6xc0DLesWoZ0icOkPYLXmDmdtcQnm9saK6JsPKAbid8FrbFr5KrGPaY3i8jkugodLRFx3F1wAr/
vIJLTZbX+RNXfvHDjDB6Vl62hdR2fd0K/ZzlgRiVMs8kAMtsxyetNZ5+g8psxLajAfvCQMIaPuWq
Yq9l1/f3g2H6VqpWfL28TB2ryL4xQERYl8lQqfOkRdyBGCcUBDFyFIpFkqe7qIHd8uWW3gVhM2I7
ucCPLC7SiHmPvMah5bciAw5mx7BFYyaAoR31hNrNXbhPCKCxlxt1Dd7a7TdBkmrD0gJ+la9z1o/z
S98xFI99P8M+cLmB97cxYhNV4KpbzhOdy9eUVLCs6KaPCS+LXTPCm0q19DFoy+fLLbnGb+3im66o
grUV7nf8UdZ4Ii7L8rhejoD9mHAg7+fdivuf6/5hwd69v9ykIzZtDosU1eirvkSTIva/wNArg3Sv
aR+9Jd0Kf9cEWeEPkbMlN5Montq+714YyosvIJlsIYdcX7dC34dbHXyDQ/EER5E8OuKCQcvzMMRx
ebg8Qq7wsaK/arO+YDMhrzQf4kPB+vFQSXgtqM57oHq+ih7BiH29oGWVID5z9gobBNgH1Yre/w+2
GI5ptrksREOuvMnm4RxCUHL4wOAg8oH0eAbc8QDKIqfLQ+WYC5vR0iZBJMq01Ocw8TMBo9rJSO8o
04IsG0glx2TYHJVVr3RKhqx8lgIUYmno95yCW11zeKY2cnq6rh/rKL6Nw3oEIorz7FlAK+4uTPvi
R9rrLQ1r11yso/fm6y2ZKQ+ShD9B9ZuM/r4NfNEkoKqwigV3IJOkW8H97vUYa8ra14UIfepPvHrC
7KuTSNMHzR7VKrzxOyX78FLdj0P5ct2oWXGuUlZ7s9bVU1i0BbxOwhkbZASl52Zj8l0DZ4U6zczM
A6qnM3oSIfWmt4J28naZIKV4XResWC+DIMEbraieaFrQm5qM4WOfb6oJOTYSm34SVqnu6igsn8pW
4x0V09GK6WmioCSpMP06Zlu24Y44tHkoE5GEMX/QTyRYDbEzWM4lPnSKLw+SY1XZVJO20HM7C695
WntAR1CBfoPsC/WDGWxSELO4AeR1Y85dXbF2d14mvAtYp79Mo49qPzxJRXwewK1INs5ert5Ysc5I
20dDxYenNg/ojsw4qTD4M5pIN8c2KdRpVV8tVNhtdMjhN01s6okkuRRF3qtz3sNq2hA4d2rN1W0e
QtEEAqFHIyHYB6vS6gglnXafbWORnW1bCSHvs5zSWuZPNGCPa/GYe+DdkhWgQeui30PQ5hNUmdo9
UJPFwZPduHHMcI2ylRtq3ZOaG5Y9kZDel30W7GnFXlofZa0cNODdbIAdj3HYubxEnR21UgUehPwE
zunqU1kY/2/Cq6rhN1PadOUr+A3JeK6XOSfHLg5pswtrn0I6KtRlD0HvLPHlln2q83dYCcWMdChQ
TldYsrm5gVFmcSjD4F/u6aNJkkdCPHE0qjAHlI3bQ1JtIXodqeYPEowuVOovJntqpz6FCekLqL6P
lDGwoNetknv14fJIOzbkP4gwSTowUg7jl0Et2WNGe3kDZk+9w/bZ/JpFJo+X23HkfpsIw41uYdza
j68yVvQINroBBii+H5v0KiU/1PXsTDMAcLsI2X1S8eBXh2Fi/K+B1t6Pyx1wJLLYyjO0K4DZ9gt5
LkUr4/JIvRD6pnWsgkKcLjfhCDLb34VEtT9rT/NHaFUBY4SijRJggLJVXchr9X4p28cxqLfkXFxT
YicTmqkQpiz9GYX3OH/wI6+J7lhq4uGvXrMx2sALOC5FNjkG+GE/IMtUP9Gov+Nl2+/b8SeOGGdd
gJD9O3sEvj72V+qJYSVYySNXQK0xqG58Cus48Py7sl+KEoriTQdz550s6zw59yKeSnNlF60swVGd
Hg1uYl84jf4KYcnyjXXAvGLNgzXCmw/QJ/48xzHqwM187VnHptT4qSCCzn77JHXTkxu/q1R9CvqF
/H15NTpS0B+sGgIXj0DK8guMxbu9ClBZ9/z5lsc4Gw7+h7jZ9LV3hJZtCmPMDO5Lk1dPhurqBShQ
+gRDuV+Xu+H6uJUW8r6h8HUMgdIKqY+DmhRhclpCmH8dLjfgCCObY6NqWFjhGlk94bkyi89C1lXx
qe1R7hXwrxJA822c21wNrT18c+8oFUuUH2CY8CTNyn2OFefvTFL159gLxrvLvXHUyQmxskJIwyHw
ydCep6kbdyCq8gMQOcs+96ePQiF+cPipdlPtT0dOhuKmHV6Gtn/wxi1HPteEWUcNz3ghzH775HsE
q6bdkpfZTZcQduUgWrlBxT0zemjqL4IAqKjkEh207OOHgIj29fIQOhKezcahTQwSBSm9R5oajBvY
w6qYDzWO1KHo76Ye+OZ2gaxBI7ZOC44hs9k5dQG+Rhwm9DvlGVF3lEDlF1qw9TR9vdwlx9KzeTnh
BCJKW078sYaZFkEJslueYA+G41ahNtn9jnGzlan10kYjWWr+KGbolUOr/tFkIOZqhePIFC//klB8
Cgfxq1rIP9d1y8oNaUD7fO5E+UMGw3RcIhoAdxviKJ9M3sbB2dWpdUTfBK3wszyeISj9CFPPdgeN
M8hNAPGcl+veF9JH3fk3wVA+j+st8nKvXCFsO5CQ1V2SBL35VXMpPuWwe9rXftZCggbos7oDlGXi
Ijnk3cRvvKkO90qB5MNV+i3pUHu9/Ctca9LKI7yUfgSKp3n1h7j9wqcak0eggHL5664FaSUJodKu
0LTOfhiqNECguOyREvC9JkRAX9eElSniSibA+k7ZD6i33ufByG+GBIh4NfNuY224OmEdGwxtJn8u
5uaR5a288TWET+sZONNhGJvj5U44jpQ29UeJKBnhBZY8tiOqLRwC+dCfAwtivSG3QJirmMCr/co8
ZFOBpliBNZmF2Q8V5MMRatHdxyKEy8TlvjhWlE3+mWKg+Xqi+kfCB1gQ+UUFdBzcPPmVhRGb/6Ml
71JUt5NHFdH7aeEPLCyq/x8ntsR3c+x/+h/C1DH74fr/N5mBJktbETl1j34wkGO9buF0RRl7FBrL
143YOpJvmtCjV45m9obHVlbtnUZhzAd3mZt/L3/e1QMrxE3WeF5cCvVYKhSiUWMfH8I2fpmx5jbO
oK7la4U5h26OWBpQTsN5Rr7UyQv11Y86A+nUAKzx+0Y0r+Weyx1yrTAr5JMqgO4P+Nivg+ez8uxX
44wXI7CFkmzjbOAaMivkwxolxIF39f+fDXByP9QZMGGDpC9XdcGmCqmk/T/Orqw5Tl1b/yKqQAgh
XunJdttpx4lPhhcqw9kghBCzgF9/P3JevBXT3OqXXSnXLtQaloa1vqGQaaDhqwiJ11hLn9/PnnEP
17++8vNthpCBn7yi9ayeQWBW4qRAqypi6Kmz8iXwC9gQXm9mZR5smhCOwjJkfjk9T6H/JcmgCOEX
txacbJoQd+sxT1k7PcMD8nfPzATk8WZudbk5/I1lgiHqvyOOzw6TjTNNzwlUCx/+gGDhDMqep7TX
O7/flMxeG6Hl728juzVdH8hofG49vThBjpH/j2zL22xsqe3kwqUMpGMG+RNs4B+5JM3+/4GAXXlY
/rm2vPntLe0zJnDXe25hzxTXi6qCCBv9mGru7kqcUw1Pho1s7dqCtSI6iWRtxop2z70/Dw90JsDa
+KN8cOCD8np9sa41YYW07LCWgrYxaKJs51iKRKtYGq8fP1WLV9dGYK80YzOBkjmoUhWJ5pU4uMBx
gZJp3BEpjshPlj+vd2VlVdnIxaRKhOPM/vRMokE/arDPfsCZxNx2ftvIRVLVjfaQx3rW8+DENWfP
o0BoX//pK4FnAxVrnYOBCZ3Q59pdCosQ6T794exkGWRG8hmMuuvtrE3D8vc3i3d5pFAief9cJ3CT
mJDNoUP3FcmdLUzVWkesyM4AHq2GcUp/jgXCAZCIdhdW/oubE5jQ+OEGHG5tpq2jW7nVKABRrSEO
O9y5XhrFAVQjrg/R2rfJv4eIVo0HJdAB34bIO7LjkGKRIx6917++ciWwkYJyBgs/6In6tfxyOM8/
5IqcHEkf/zQ08+FrXbpbqoRrXbFiOzFe4Rkla1w5YYJOlkcbJCW/Xe/J+x//S/CaKer6Iaw7z7Xn
mJM7m+BT1ERbL6S1ry/j92ahkg6qQU2k6mcYsc0pqq2jl+4bvSl/ufb9ZXd/8305VlnT97z6DmFI
95w2zvzid5tSfO8/m30b++diY8iz0lRgZknTeHFUd8xrDpE3ThU79qQMuzN3h6k7JgMrAoNseTJD
wNvnYZfcNj+hNfk0y6Dm1NXkh+BVAn2whO27fFMvZGX87GKycLQ/Mi6Cy8QEmBNt4CCbUrUN3eK8
rzVgLYCMQ1/VL2rvBxQNXffZzY3/OM84q16vL9+1KbJ2QtBQJfP7Rv6qUg8gpxGynQvFYew/5SYb
L3AW03vhis/TWN+0af0tEZ4rLb2cy1/A2/lx7cAjBO/NrTzuynhF1pYo+yDP+paGF5INDt0h6RmM
MQ3r+u76eL1/7flLCFxPSruZU4UXeDvCWT1dWPw4/pDeSg6Q6P50MwziL/1vBuuvrjNsPrtVdFeH
gJ9F5Vjsr/djbZyssGAsWNRRK3ZpKz+RT73n9QFq3q5/k4Qo9200JYOduoAUZvEMelF3SAAO/YkD
pdp65L1/wPp/wSmFm6ekm/tfHsfjroa1+E4u94OcchIPPrwrbxonG0zpZrLw1TSICzT0ZPake5Ch
D2MyiPxwvYG1jix/f7MDm5kZCDXM8hmQMBP/OcR7H6L8UwgQgB+699ebWZlvGz6pqZONTlsUePOx
OXxKkf/qj0QVxRa7f62B5e9v+qFaGFrJQYhLknoIvL4PInc/e+6kNgZqrQErslXbUzfhbvEsUs3u
WwrLxiDLwy0U+fKW+PvN53PrvuOiEub5HZLTrgmF900Pher/Kxp4t95lQeHrvZn7MLmbfWqcJ1Hl
zvdRI2iOKvTJl9QM8IUuS1oPFcoRnuvv4SLkzQ+TM9f4t2RUHCaoOCM/jVyysyNzqPsn0DyK6pRk
SlQ7QiY/2g0OK8qnQHCKE6SSvM0uBAlmfnSpHrwnFYQ5+wqvxqUsxaMywv+FxEkdXYArbJAkkLyq
7mjpl/JYw02ihQ0zMXxPwLmU/9UYQtx92qhWAZIjQ5r8dHLl8S3rtHdniAW2YUGBw6RPotw91qy9
Iy0svxxUUfc3LGB83NqwuKKgSUNmL4s5XfwoBfLv0Gu4afky0Ln+vXxryOt7lAjQvLWuY6halXFj
5i306srI2LsV7VgtSzlNR1Tk47HpTjqTG4G9HNR/rVv8cOsGlxRNkMAlHOOCxHwYa+L+04MuAqek
zZLO2q+3tijHKzI/kO58LNN6P1N3FyZm49evfdq6fvSA3FeV381H5csjWIP3U72lsfbuxoqBWZp8
uyH5sIJpGgjf+3o8OfNj2xaHHqmKcqvIuvbbrQ1JC2RUjMKkBqw9Ci+Ewu1NCEj8dmszokBP59qv
5yOew0dFvkVsSx1oRR074FYuZSBdlvIakznmx+hAYxb7u/Ahj9O9E+zMxi1pbVFawRokpeNFcB04
JlH3EhgHeUVoQjnNt+t7wcrU2ijtiCdl6zjNfHRHfRpdc6pl/5C1SNg0agMMstIDG6pddSOB7Yae
jwxKjXtHaQL6OPXiUtItJ6N3r5IssHHadaEiWmcRmtDgGVBwCw8A6yaH1uftIeuD7x4p0q3j7f1d
wkZsk67JMhVgrQ5iOrChvjd6S859bTKsEKYD14nrVDCYmE14AHezQKU/c2LSwCoTrFB9uD7pK+Fm
ewvU0+gKb4L9TT+/Sn84RFpurNZlj39nC7UB2nB/9vH8pGWGslqanzXR/TcB2A/u2zq9pKi06B4V
VZa5l6zw5QbkdW2FWTGuBQs5nhJo1VUQMxaNd2FJUx5wZ/rn+oitLTAr1Du4rEVFOEzHSKZ5HKXe
HnoCcemGB+T/X/BM2l1vZ21mrGhPsiHNEgoRE5nnuP6k6XwacimPN33dfmJ3khZpqwqcPuPwberM
F9Z+uv7llZVrA7S9vlF55gSYgUDrr7UTHr1x+Aoxy88qUxsY2LU2rOO57js+ODmdjnmT7konP7qw
UI/o9KWMxOl6N1aG37YDAO/KeKrO5qNO0hNkCD92m8LnK2uUWbHtqk6i3siwgtLXwu32ufsQio0d
du1nL39/cz6TaspnZGJwcdElCudMoYLmma1Vs+RH3olpW/iflIFUMBojJ3hB36V5+JLAfZY03ae8
g+o5zOTzG5XPA2YFchilQO14GCRfyASGHObezN4hM9GhIMFGKK8NlhXKKKNlDb44HWWnxa88rxsS
T7g63XYNY1YEp7rKA5M17h99+DTI59Pcbcp9rmxDNgo6Ams/4FM4HTspvb1yaP4y5e23TuK9K1Db
jknVFLctKhsIDceexKmjzD0mXeO4sdIOFw9zWnTNxm60EhE2AhrUyazgg4RVGk+9B71AC3iTioMX
+GpjW1qZaxsCDTENPwckFJDhboIK31jx06DN1gVw7etWSIu0ncA0njFCA9R1ySzGHz7Abv+5aS+y
wc8SYoQtWPsFlNBRPXjiyQj+xAgpk+ufXxt9/997hphLFQUJhkYBj7SrIZtySiMUJYZkc7WuNWFF
85Q5YzWF1D1KOr5OPjT0YWF9I6mNBTaqmVG4iNV+i3dmzckzw1VsQrW0a7cKT2vTa0Uy0FSTj/cI
zjSQKUz90CaSJPf97IU30ZpYYCOWoT8fwhuIYAH5IM1M7VDcz0habMzwynlp45WRZCHK9AO+Xoef
Wxz9x//FGJiGsTfk7LYNzwYrm1xX8FaF+omU7g/kTn7f7JIQ2G4AhvAIT3wsUukgUaE9FDRC0W8p
+aysz7+AynzxqVAKXy8Sf5d6MAIAuuYEwnW6vx5kK0vIdgGYaydTgFR6x7ny2ngoCufQED87XP/6
2u+3Qhi4/aZPkIM8uganPuGAhVKyPHgmeN1eb2KtA1YIi1aB2aVT9yggPnZPcxTAg4bAOPG2z1tn
sQaKtjGBw88kmqL/aN0Mdey1fvR82+etCE480xkAciI4tEXeD0IhiPv/+fzK+NsoY9cRdb3kTc/U
M6x/6EBQLI8wTHTHY+eh3nhLlYcFNta4Z1LIKDDhuXcrgkxzqEEQbgHh30gBrHXDulcjxQVjST/n
Zzmxl2SAupvSoj42FGjF6/Ow1sKyQ725n7rdECUT8K/ICOKiAj9sWL52gt37qrm1iaXpN03UDqyM
offEz6kLM48/Us0Yyf4wU7XlO7Oyn9ooYtU1MwqwfnU3eeFnlVcPQkLLfabnMd+6aq+Em20GYCSH
HMoozVnJnHyiLMzruKhGsvE6X/u8Fc1MgsZeKsHB1CwHuFUEL0GRso2309okW7FM6iZP23KxA1iM
zhW0hEjffxhLsVlXeP8d4lvRbEYQPVVJDZznHG/PCyRlCdbS4foaXZldGxgsHWFGb4TWfU8hJe5g
L609BRcv/tRJvWU8sDJGNh7YBdCnLlMooEpgWmMXbvD/aYaGfCjz8ibpG7DVrGiGDUnRRQJavdSt
nv8cx/WNnpSgkv47yERHdT8UZjhPed9/+oNz6EcUVJZXjusxcQ8FWf5k8uFj0/Lft82LFdimmCqN
KwZcUbWAiJnqyYFWIAGaBoLdqOGEW2yileAgy9/f7CCsQ/bTKSCJb6T+JWld75sO7qXXe7H2ceuo
5jqlkPDIxjMUk2Xz0oYhTdPYl35FNsJvrQUrtkVI/SzJ5Himw2JsNyUVm3fF1LCNU2ht6Vrh3QYF
2MTSzKdWaX1cMjwc7s3HCv+4PkRrDVjhDSl2OZggCc9w3EqPE0hv93TS9T5yUF69qQkbC0yitun8
UMMyCa6PdyQCcW8RSZ0rEA2ut7AyCzYeuI8KKhPpmjPlDqYWmc/IPRde0ZT/XG9gZZRsJPDkDiO0
p+Bb2sMXAjp/eC1wWetz1tRbIl1rTVhRnoI/6qmxhqMOAg+WHFIdJ8f7kuE0OtzWiaXlN6FGstAH
bB0vk5RTZIMhOoaLmZMGCYu9LAm3qEZrk7H8/U0zugrz2ZW42FBW9t8ShVy9B+bZj9s6YYX0lNRj
k2PPOC9OcQZiBx+nxQJnLlBNv60FK6R1iIyOanh4TnL2vR0gGJ9oKePZhw/L9RaWKX0ntWf7CAB5
zGjTYDd1qfkoFC4FOhuOYWE+wof6y/U21mbBimsBrTSR5gU/8yRN7szcOudw5majGrMca+/0wEYB
e04HIUPoqB5dVsGXqSLtDhoxZF+2PspwvIx2Ge5tG+t2pSs2HJgyl6DMpEZYyssx37mmq4d9gGvz
eNt7yEYEJwNkioHLMGcpmqCCXHTnnPOk8La0pVZC2wYFUzmbAQSV/131Nc7up8VjNZph73bTZNvS
pdAX8UJXLQ9eSn6kfPYuiRskz9c/vvbrrXhG4ROP/xDpEj6pRzijTQcZ+ePB4VVxYwtWTKdR5/A0
DN0jPCbxmBaj2SNz+ClJdXS83oe1JWTFdMp4AsWQFL6AU/BdBXD7yofyJgED9pdoKGNFN4EMGp5T
4kd8R91UFzHcE3sTN/3cBTf2wYroeoaf8cDnJTOJLRAW3czbN8Wmucn7Q/SXMOhU9wyJvdCcJ64j
+I+TrhaLbzvau2UOaLQUOt6cCyh8KUFVE5zaIQItT5WOVr/gUuKzLdDB+/vqXzqgdKgzPokJO3cB
iTVZQvpsZs+tcHjs5NFNsfaXHGgCkHA0NCOGBaXvYtdGyI5lqHvur4/S+9H2lxioHB0kw+SSf66r
aYKvBcwyVSqx4eku2JiJtTasiAblPEdOLDHnP4CbpJ6KPZzfijunBgD/ejfWpsIKad1N01AnxXSa
Ou8iIJPfQjhE1/6ZhzAuvd7GWjfIvxdUn6Ydg67TcG6lDPdp57QHTUC+HZxNDvNaUFjXb1NpQPoh
d3BOwTT7Bj0sD36fgQMd++tdWPu+FdN6EAAwekV4rskoAjiadaO4zD38YzfKSe8f1NRGhblpDxnZ
pnLPfQuTdWhq8UPvZ/quBmb6kPukuKtccBWu92aJ5L9vBdAG+/eE6BzK2bwx7rkGvO+FV92wAxLU
28NI20CmdWQw6obXlu/BZuN6iytLwMaOwfCpnaepwetFdu2z2zcc7dTDDsy9Zkt+emWO+LLE3+xb
Pcq6Xk6d4NxnvNilGi7jnRzCje1kbYKWnr35uvRUqLs8Yme3pvq15sMnluPj6fKunyIIt/w/dLvW
Rmvp4Zu2aBWMdYR72tkdnUa+shKmKHdJ6wEohA2St+5Gn9ZGzAp+QSBO51YDO6dtBWcVU7anIL3R
kQHwz3/3YhqkMR132HnxTCduxR4ahQrjbQvKCnh39LPRcM3OxgcbGm/tBgL9sK0ffNRJrzexNjpW
zBtRVUUwzO6ZhEuFtw8UMLAhbba6sPJ9G1tGx9mbcQqys8D7KxaRcu7hK3zbTYrasDLiwJNn9jxz
1vBjCF7GOlDFB1h76Hpjx1pZpDaojORl3vlNHxyTJCjOaa6HOxMJ8hQUZAu4tDZCVkQz5DQTF5YF
Z+KQmkGJyZ1gEe1xflPinYZWTLdZn06Tku6ZySG/U+OINCOFi+TTkHG2ldRc68Ty9zfB3DMdYpsV
7KwnqC/LCvtFOFTV4aZFaiPKptzpnKxt2bk1xPyXdAZUySiJ3JsSNjS0YjgJBp+p1BnOIoKUt9EG
aLtpM6m8toSsIJ4HM5moggNjqSs3bkOYdQGb/h3OG+Px+vCstWDFMA+8jOVVyc7UZHLPiBOcoLnV
H3wFovv1Jlbm10aN1SXkBEMF94m4Z+1TW8FpPNDC39iEVjpgI8d6AhpvCRn1sxg538Met32dVDYd
DFIGG02sdWA58d4s0CmARducyOCcSO+kWwiiBPJG/2ZqQ8Zo3XSqcIU5t6yTdax7nve7vB6Kjbzr
2o9fxu3Nj8edqOiFmjH6rQ4easfMu8DfZAmvfX35+9uvR6PPy4oG59p32lghv3Hww9sEShi1kWMA
BXpJNfDgTJDUe5qiTjzygL7ctiytyBUFvBohdbEYeAKT5oLt+jiEZvh4/etry9KK3HQGTZ7ocln0
/aR3tQu7wAh19p033mhDjezRvwefQz2s1siEniGL95vItj3NbMpvIfozakPF6iaCB4ILt0kIb3lx
OhX6mDS+ixRZc1t+lf6FECMBxAmgAXQGwES+Qv3R5Lt5mCAqd30OVm6kNkCsFVS3RQMJOcg/unsK
Ozyd9cW3ye8+QRwx3KP6oza20ZU4sIFiOmlCGC269ExIQItYmJn496GowDW63pe1BqwwVo0a+kSR
+ayowS2LEBM6D/A/cW6iN2O+rUiuOfXh2djQc+KEYYuzxgvYrmjzeSMg1jpgXaUlyLNFnroucp8i
+swgJ/wbl4h+yxtyJd5sUUwPDMcAyBL3PLetFyepetF1l8SkHDfiYe33WwFdSwdCd1XnnXsVDV9B
yGVxMIbiNsIWDaxYrssC74PAm3HTKvt6n1YAy+6rbAjURjCs/H4bK1ZPvuxyVQVnCpTGFEL4tmuh
+nN9da6Mvg0VEz6DN32bYPEgpOIWcudxq4bhoxcVzm3btQ0T01kaNR3pKBIM7QzTDp150wnWqb53
W4T9hRVLOl+GzuCd4SmU7zQS0HHp3/ocs7FiFKyPIJsKeu6HIYiT0SkePR/2Nf+P5+TaJNgRnPKg
hOISmsgS/ZzMc3KCeJg+luFtYh3sLy1LzQmTlZLkOAmHOVCALaaR7KXUQnzNBCnFrZNhHc4sKxmt
g2E884J26QeFZLUb47Qro6/XV+zyQnonw0OtcIaDDWzlMoF8GNxqRVCxA+Vm/N5VDXLdpZT/XG9m
SRi914wV1hxMmdqnKJBxP9lRZY5myqedpMPHP4UyArmTuQw2QuTdPoHnbfWJFh2PZh3JZ6Iy73Pd
gMokK/mZAiP6asLh9XqXViS8fdtjsOG0QJlGOL+6qvAObkuSfTN2n4Ia5nwZRKZ2sCBpd6MzRbso
Kveki7YSWO+ucPBVo39feAwyJjD3QgdxsQr+p7KigPmDm92mYtnKGNpZAZXxTjoqzH6mAXvxuoKD
a6aTg5ujgiMqvvWkWGvGelJELQA7pcEYhk6TQ7cSSveeaOM/pRCdqq0b1lozy9/fXM/Z2DdDRvR4
boY+30WZfgwlhczsmB4UpRub/7vXLMzKMltvGik4ZBc16u6/5ii5ixynjjvj74qm+wCnQ0jVROXG
W3tt+q0NzsDNaKJQsLsQ0Kz5wWinkhdeCyM/VnUpUP2/vsLfPSrRIeuq0oKWaVQzoIo683EHp+9x
37vul9s+bu1so9c2Q+AI+XOetA+z2iFXHwK8+n7f9nl7DwAzUoUJEa9TBhjvA49gK3voKyf/ftP3
ba+LoINmPilm/4fX6uRSsa5Xj53fq3Ij47qyYu3nMN4ZuYFRrfohdRTtQPEod/Ber2Lojj3U2N02
1uzKUrLZVIkLkbHG6YKLHMFbF5iSWHdpfYJE1On6QK11xFqsaTiifBqV5Y+wKdhhpItkEIOsQF55
32Xl3JSD5b79RE6FmzLgzIIL0seRjF2YGYGM72bBxnysDZS1XPlMMtOGovyRJuyl6xJ6BPL/WPWt
tzFOaw1YC7afvLLTXkEvy73UuCEscTuaH7yw6jcyIO+ewRgi6wzOomhKG96WP8osNy+5K3/7cKpD
RSeF7W7aTPTQhs20T7UabwGVcN9+O6txwWCYWf3kDXtpU/efyYdkjJT8SUAyFPqOYXrbOraf0ErN
zjTmHbkYjiy/yXDxlgBH7fxqfL2+jld2d/sR3UxI98KfQf0so2CO3RJaD2ONZ0/JIeDVDljI/jhu
4UtWdl77GY3SYSkMTpiH1oGPAixLw8nZzXSexW1bu206YcYobfqxz356Ufkygva7D8FJ2JiMtV9v
hTzxHM/0wOf+hK+YE49z7l+cKhUbp9/a161TiRalalzYV0D1uWqHA4gVWfuad0k53Bbq9hM6VZOo
s7B3fqBAQXBmIEnocRzgSJnfUk5AXFixTpJeg3ZAwot2ITy2dzEdPij3KV4SY5m14/76kl0bKSvg
+0INZdb34wUOEqV6gBlT4yHanXlL6GOlAfstzUZ/Csehny6sMx9IvmhGho05Xv/1Kxui/ZZux8GF
MoQi/zuaVD/cCfBCoMTtbWfG1tpYgv3Nla0F2RfFu4leIOOT7nWRfKtd70uQmHxjV18bIeviCd4q
xPIa6V6YKvrmDlo8WuH9kwFJdNsoLT170wPppY4Dbyh6kQbWLuDumbiGBOluBrF7Yxn9EbD96/HG
fZt9JVwvqCgfsFxLFaaXdixG858+DErzPMIPHm4OU5MN0O5tW149KVWq8oupMoiI7Bh4vGo3tdwL
v0Yt3Lh/uriMj+V+gDeM+KI4mWc39ng7kXJjRNaG3NofxMgcfHo5SF04FGsC18FBNPRwfbzXvm7d
A5B7qdtkcNUPj/aPf/SioZfa3fjTrX1BgfFUQJZsurjEg0STGlqxKwMXZK7bfry1IbhiIMEoPXpZ
vErh/oMaLJQnb0kMct9mcTlT22kgN9SPTAi1qybgwFBg7NwbV7pN3zLK8aE7FbmXdBoj8ojyKymO
0GNdtH4rp+23EoTLI/qd1W67RQjgGvJ2VOQB2uPwlXPbJxCiHiW0+8DdLs96DB5D/GGbmbGyCfnW
HsHnyAcDejKXpBnw/g3dkxKNc++hYLKxla4sWt/aJLThQKtWrrlQHxxQNgfefuRbwuBrP39p9M0O
tBDQODU1bt5Gw3cAVSTfa/u4LVujIaOo62oLR7As0/dmxorsMnext0zT9EuOXMLCxfNFn4lYiSTP
o3PGIiFfjA8ryGrfODLqL5PWY0uRw6yZ96wTnIdmH/UkJ3dzM7fJ5z5r3SF6CgEBmkbQYaioTpHg
ofdxyH2HfmpwBpELXMKTOorFXE0cMFCIyl0mB0pIzr6XeBOYuAqyspjiXvL8Z1k6wY+0a8YLCKtE
HHWGIY9naDGIl3BIQvV9ZOnYg1Iy++08xmUf6egU+MMUfhpQHWufqrn03XwXRMhSf3R4p7wPIhF1
AS2HhNT/8Mjr8x/cJ6o8AFARtL9NLSAAyJx8FtG3NHDGjh/xSimpf4qkoiy6d6Vfk27jGbEWH9YO
qMEymKs0m3+BwCR3WRh9VnChArvYO4Vw1om9Mv+dwpwmZh2Yitc3rpWni29tjC1QFsznwYyMB3Hp
vSSQ0bqnACR9r8duDoClDJmOmgNnnlsi98KgcHe95bXQsbZMgzJ9yuqUPYipnJ+MGfx7YoJ+4zRZ
iR2bLAcZvcy4Cv3SRcDv1ZDNH2jX+nCEcGCccr0HK64tvk2Wm6p2CkkgyIObi7s/zNE/bjHJ8JGy
4L6FvxLQ1HfQL3qdmLdbXC2LNNtKVaJG837U2kQ6vdhRwNnO+S7cmScP2YR87OdwTDKnOHDqmOBU
QwdNH6G2wupzwouUxkUgSy7iYUym56CsafMYAWnAds6QtChmMewCe5aqrt2Z0VfpK2nDeXpIG9RG
nllfQhBGuRG6/WpyJab8NDWayb3uWj6/iknl40l1sG+OKSBP8leUjqR8aLK2NEBiGwhQxAl8RJ2j
26OamcZIvmC5JQbc3h3EZ/A75rEMjH/IZTqof1zYpOVicc4dozsoS0Tlx0TCZfXFdOAJPEk24BlR
N6OZfkoP5+GHuYME4yuXfTN/raGDOD3xoq3K/7bA2UGnMu24CYIYFdsSbtJ5VpXOZWo4cT5lJEDZ
369ZCo+sLpf+Rw0Vabpryo58UoOz1I2nTqY75irifc7MKMR/Mke23mNkiix6rYzTwFXUbcB8TvpG
JKeATXPTxx7rOn7P8N/65A+Zz/YVDPv4oWxgxgSsnwOrnwhXnmZX9kWffwiBcFiQbrUDA6rWc+7T
1pnkf1lFUJNiOmn7C2mqyH+EKsPAj6SAdNypFDRIHwcoSAZVLH1CvTtgAyInRk+C9ieUZGkl4xHp
ofYwYG/j93kNf72ndAiH8rEEB0nFzDddcupbLfU/cxUOXBxobobmVHjIhzdlFMnHHiYbOk5b3Ljd
XRe2BGlYylSZ/CzryQ0+up2ZofqaFCLnRx98vDDuFPgE7aFKRqrn2JThID+HFEyJjwHEDVIOQYx8
Gp6HLAiRJ6O54BhHNouk/FUPCq+SRIdUxGEXReF/JxgzpR9NkAf+w5RG+U+sox4uP30awuglEWzu
jlidg99+QyG+pF/yTIH5Kbw0NLspaTuYAFc6AjsTFiGEwgYt8pK9D+OHYg/vm0Qehl4Q98QNTBru
hYtUMzIQEdRakZfomscZxqKeFxdFAXmbXellTv3QTCS5jH3ZDrskS4f6IWeNMx6T3tPJrnHl9MkP
poF/9eErB12xMeXOMYOlC7tDUhMxB9maWX9JQ4jo7ksnVekekJGWHEq/6/w705ZFe2S+brSONV4L
h7QFFukINEzKdpKFVX5vUBnlD1EHacV9m0dlf64EJN1PTFeUHAJv4vW5aET1maURjOBKL5W/WhzW
5iMShxl4xDOrlwXVDT17GFMZ9g8hVzA6ilETwxLuyQyN81BVrHrS0BNNwZAPa5KJPRmdoEa9FFiU
HVZdRV6SydfmIxSSfDfCJhD1yFMIiOv1uyyj7itvWjCGYlhmDskIU7IhcjAkFUmOXumwH0UyDMVT
GJCkepVBFUT7vO6j/oNWRVd8cgjFia4gnqcuRTVo8gH3+jn6VLtjmZ9yJNWb762eKqgMDVOmzD8F
QNvZZ6XNND9A6dULYhHyIjgFdZo6hxQDTPYZ9C7zU6GnlO2BkNWoy/g0CA4IKSYe3CSvHSh9+yk/
pdBTTe6kV7LyPpjhHb8DBddr/olk1TkPcIkMYdVUCSfM4qaoTPYwJzDofO5Dmnd3pc7LShyRC86a
b8xpYQHu8AEI/KIh/DUp/OHrrJowEbHRfZvsh6ns273nudn4FV/re2ypnUCC7wjxWbzC9lEyF1sp
2JWj2GZNmzAZfZJmzUXNBrU2uIxKDcvPbKtGufZ965ZcQ3+6VJ3rfJb91HRnBQIi25GxDpPbMlc2
MxoI8Lw1I/cuQcsmVIdUmZMHB5q40cZ14o+Nyjs3ZGLdkOFJUoS4SaizC6NDADCxa6ci/SJcrJpI
P7Z9dgdnYVDyc9nH2oS/hd/fZbBMdQJ+W/aMWNdDCtYupDz5eKEeEhLI4jjxlMNRqevHG5MqxLoN
1j0RrcOy+dKLNHrFvs6LPU6fTXbf8vB6bxStOx8O/aho+ny4sBGJUQA2231bcLNXbl/fj3L4dP1i
tnKRtlnULtQXcpoKdeZe0cU0Gl95oZ/rNvu93MdgwooMZ/+hXBDr1xtcuW3apGqd9hHLkdlcJPT5
gYXYM4ADng4w09sy51sZOptWLchckjEXw2WeYTISqmAvuqI/5n6/j1xnK9u/kou3nZZU7cH+NNPj
Z1pC+Czuk4LBJczlJyOb9GNahL9HeGhfH7SVXcE2XqJcZWMGMdcLHwCJZzHkp8gSvNz1t8zA1xbC
0vSbF7RCL3zfNO6D64pLCndmrumZSlC3+kw/uGWC4IHXSbPphLq2EKxtQndzNLS9O1zqJskP4BBR
uAmDxJ+PW4Z9a+CIv72YpEqqLizOTEGqps8h7Dal9QPcvepjmgWPJOinfT2BDlNk/LnABXZ3fb7W
BtPaHKSvnKmI2PAB17dIQeEXs8Xhaw507l2rNUWpE4/9GW/IlEb3Y0IAU6yo03j/x9mV9caNM9tf
JICiJIp67cXd7SWdZOw4yQuR2SiK2nfp19+jDC7gMGbrg14GMx5AbJJVZLHq1Dl85QfYDMY4PQYg
wByhQR9ICbgjT8KbRHzx4jBdK6/Y1tbs1UZ3icp1OLr3fgOBBDV86EL+sXPpfuDB48/33NKZNbrZ
PlzIADetq9mzjaxhPzsFQQMHjBQKSICGgfZu/5P8gWXBsz/zpyTCcBGoy24PaXFzs4tblVHStdOy
kqGLN1zv4k2c4UYJdiwJ3O9eMasZT0JIs2/bOrOtu5DCcSvJXZRKNFF7GZO2OLi5AoDo9owstmG2
dSvg6lJkKLrnDllkZ4dMFfBWpUudjd83ThJNC4nc9DTDsfGbRc0Xft1oTSHJ4lrEODYqAOFaLdh0
BbIiDvmuosiun/suZBEYg9PeHy8QJU/Qa0yGoQ6+qrxMe7VLOjBrbIsuCP31qORJOkFePeyvaBMk
xwkNcAcODqa9G9HicHuPLIejqQM1EA96CHwekGdO6xTP8QSwESQPgrnu/w6jUJT/3h7IZt7GQZFx
1/U7N+uuAh0bL8Rp00eeofe4jcdijxxF+uCGfb8Se74/GI2WPX1zx9C570eZudlDV6LHuZuHDwph
X1VlyX6Y8o994a8M9P7yUbMpXFapl5MSdwtPSuDTWLQXQ1uAPQICDLfXzXL+0WiZ45u5aO2FLsSG
yb2/vJQlul0nnHWMkSvyC2fZx+dqqNVh1tGTK/KV7PP7ros+yl8H9QWaaWo5VlcBgAagi7OjvX08
zdG8MsD7OU4aLQv6ZlYQEwFIlbv64ad6IfHxIsUOTXhPoc6EglnMHkuvWKPwsU3HOCmycu4J2uvV
A6plTO51odV4CPo6/HZ7k94PBKkpejRUS9NrpdorlJVmvNGjToSQwaFdgMTCQCm4j+9yPst8rUr5
7oRYaALH0QQCSqhA6oskY3VmqSf3lYB1356O5eu/VbpR35zbwYGSbovXQJbw4NTnqwer7euLSbzZ
+qL2C9rzsLuoAi82bEt5pMLfxr8a/oYYj9gIIfpJXQrhfMk8RJLAj60Yre2XG17RRV6JJrxBXWgA
qTmVYl28fhOOlyFe+3VZoBtTDv3Yom169jPxMARRmiK1kY6igLwVSjwF2csZSYyV2/PdMxLjLZN8
sw0qzJuWjcVwyjL0t0n2SBx+bsLsY41sYNt2f2yzJeMaVcoXLovC7kzRO9/eFd5cJadoIJ38enuA
d30P8zAuST9u3ZIjgLkU+J8vTQ2oEkOW/DhBaBqivauUELbNN0LtjvGElBk2f5JOctR9DpIxATWf
27Owfd24HrVLGp/MogMJZYesOEiDw+KuduJpZRvevagYSlO/7vagUKB09NhfqqSEBrRw+umo2Die
XeKvPVRtYxiOPakSUmwsmS4qz9WdrlqQgCA8boqNfBahWa1mMoRogjf2J6TvnGyfjemcoxpG3E2Y
ASyT4eFNzyhgRGl/Xprzodk6IW24hqmzLY/h4AUgxT2BsKLCA5FeoXEc7ytaPSUUD4tNRmRyjYLq
AY+GZO4vRYti/tAiHMnHjQw7oUkzigoSrwI/wO8fZPy9QcEGj3T9vO2nG16swjABdCwYL1MRkN1U
5nwfVig/bvu64bsZpQmPududmevSV1ZU/rxzGrpGuWZxXpNjlAhQvPpznJ25P//ocjRYxeAi2nYy
mFVTaGCVXho140Xr4StlxbALIv/77XWxnJ1msRSi8FmT0rI/Nw4yqOAJwTPNJ1N69EpQBAZtjxTQ
7ZEsxm/WRas8h9C2ApxbIp/+IFH0+MCB/dt51TYgJgvNjDloERonq2fUiMbi2+Cjiattp20kuKgg
/3p+Tl048gr42kv180UOCfJj4uT9yurY9mExrDd3cQd9mKYN6v7SpennirJwJ70qPomxegqKqt4W
vpj5chGUVZQrZ74wikyv9Eh6jJJyBShhCSfMTDi6S2I/AOYEqD9GQDrS7aeeXCs+n8Dgdx3HNYS9
xdfMdDggMCgVNukIQITSB4K01j6vtlHrgxTu132QaZmGM3QDH4gSTzKc2K6WxdomW365mQFHkgL6
ebHTnZGzm3ZAD5J90Dd/3vYv28eNu7cJaFF1eONcZA6q2FPn5sJ9CGRMs5WXrm0A4xmq0jiOwyEY
LrzM5nkvSdIFhx7F9ZUwzvZ94+ZFYbh1+3Qa4L2q2slsfOnKrY8CM61Ny1EHvehwu0g0k8hSN3eB
k/WH22tv8V53mdIb70XKOpYx6u4XZOkrUEVM/Em0BTsOrkgOsbeRJjH8WQd7Mw7tQ9VUpB8urAE2
oKOd3IWsW1l/ywFtprAL4Ei8vMX6Nz6EqClq7o9dixdlPW/UNQhN3lBaxUjbOqS56CQq90OYkEM+
TD9ub4LNfgzX1a0rPNS7KkRXbuPO5bHJaUPJU0AGt6T/3h7EstNmLrqaOy3AKQiBIZlcGVL5yJy9
AJv2xSHZX7eHsMzDzDwPS8t25GuYau/Ss+iCcEfCwFuJEJfj4LdiHwvNJDMZ4jQp9dBelmR6lgE6
hwIMBEXuuKOeZyr2KJiftk3EcOihqYdyqobuwvWYPqKxy90Nw+Rt/LpxH8OWCpRa4vHSlSDa4ETq
uzjdSC8TEtOjPYU+MW9sLwXn0V5DsWpyWLsPVPh8e3Es3mYml5u2JpxFbXMh05B+lKmud2zpGGNj
m67EvDZbpb+eSsA+jcU0EPlUOPI70CvxCS+Q6Fx24XBqVbWWWrMNY4TWTQsNBRducCFNhvVKXPal
YR0/qKRqTmWhs2klRlpequ+ZruHgme+JIA5wAUGfiYBxsEvmD2BpG6Md8hhJui+aHMpuGZLKxyKM
uuSTI8ZVVZ/394uZCWWf6VoVshouWY6jVyLLtxNl9iWHtMCKZ9pGMC5w6akiZC2wKjvpp898FNGn
Ic/KY69FudYs8P5eIevyq0lQ8MbToccZPxRZfhCi+wPV0OGuqfhTjLfdykzeP8GYmTtGyCfylhT9
hdZj94hyUt/v5rKu1ghebN83XN8H6mPyB1wjAtIO95lXyQt0flYc07ZEy6Bv7liGxK1foPnxktXj
dAflhfj0Mw7MUGt/msEYt8X/mZkwxqML6B4SYLfBVgvcTaXro3Z4Ao4pIlaOSJtFGQdAEU/QMJ3n
5qKivnikcfRxctvgQ7wq8WcbwHB9raCKxyNaq13Tye+CAZAGht9037ON6iksMpzeBwbUKeKyuQx5
qo6Ct1DjLUFWS0ZciQMd15AclqmYPKNVQopoVE1z6dDEt2+yBjyjfZNe6hJgldtb/v7Vi4bpXy1L
A5UXVmXXXjKOxoeqhXaX8HG7o0No3ocNu8RVLY/R8qfbA1r85Ddy0Tp0cj9Km4vvzXpPQ/pKVT+v
OLnFT35jFUUFotUkHwCFpTPAVVm6g7RafZDKHY5BX60JrNgmYTh757eDoCjfXArHGQ6KBMkxkMla
hdo2C8PbadqXTj7R7qyQNnuiJW/OWQWmT7cIoo8enoPPt7fCtvfer3vPxxFi1VE3PQwNOify4qFw
+zvZ9y951e3dQn+eWf7x9lC2BTO8ftIOjfugxVXcyldkA6e9F6w2x9k+bng8KhPzKIO8ucha5ztJ
QOrXR8DTbPvphrOrQnupKCbkqHMZ3lVTGJzmeuPzm5k0IiQhXooSIE4rkqfprlpy98rv18ITy9KY
FCID2nKEQvL4MjG/+SACV9/34EQ+b1oak1U0K0sXkPrldcMnbGuFhc+lXkO7WE4/U5waAAe/yeIE
Cy+DAcV4VAQAZ8qP47QGbrGtjuHGSlTESeQ8o+Oh/0PPIMAZlzzv7cWx/fxl0Dd39lT0WdjHExYH
6w88MZAMxywF5jONK3a8PYZtAoYHQzJJuJ1w0UqBapkoAdB2XOfbtm+bLlskc0KquL+AZSk/8KFm
Bz2Ef237uOGyfPAUCFNofyEhnjJ1OM7HSZO1A9S2LIbLSjHX4IqtsPQMHVy7oUTNJ4vaPzb9dpND
FAe/jy6earoMcecfVYurcaq8f25/3HL2mxSiSFMiA1d0i9UMVbKnakFdQdZ+X6En4DXkW481kzyF
KepKztG3tps4wAedbMIz+oi3Ud0ykzsFTQgyD8CYuZxrVb9jFX0tSb5imhbXMhlTmikLw7DN8dtV
C1+ChBDbZzyG9Yd5tCmzyJjhvlmRVbJ3l40oChe6PiE02McEOfDb+2ybguG5tMyaHHHDdKkgaJot
KgSaRPE+b9QaS+P7L1Nm6k8X5eiisIfEbhPJ79SXxQ/IyLvNAUhdjn6qWcizSGk477tmnNu9E3nZ
ig3b5mY4N3o1gacHmcmpQyUfyjLc209O0h/6YBXjbPFwk0fFz1sBsnWqUPXr4+9gMsl247gq5WD5
usmZwgmg+206TwAgoOnHR020PXq8pWvaOxYnN5lSCgdQdg0OhVPWuddFibzy6J71AOJOIrm7bWC2
MYxXNfRGgtJzKqyQWJivVJl/44hbPvm6/9QL/MvtYZbP/Z7/YCZLSkUD4IeaaDqpEhpefkl+oKfK
eSr8LL8vEzy7SnjoyliWeNUkTNG1L6NoFtMJ9KZX7TPgh7u9RGoQfV9ANnv/tG290khvG8rwflAK
uegvZtOpqfSROu61IqBQQLmoU8EzZL3u2nqNiMRmbMZJ4A+Kx+gSmU6Cw1smCNEfajRc3d4eiyua
PCq0avQUpzOkCEBM7e0b4bX0LpNhfRhdWQ4rb3rbFAyHlx6g7GMKkVgfnaPQ06P/IBpvNn7cuMx5
Ms+z7+Lj0Ketlrv8K+70en97fSzma2LKRB6ATLuCeMeOROzRD54VxCAntJj0cribQe92exiLM5o8
KjTQfVN2HjlR0DPseAYaYLCHqg6VDMcVK3OxDbLM8U3ASWs91U7jwEar9DNX4wsY4A+6DB7X3cKy
0SYv6eSjXT4ICvdUeew7U3imhB4AF7cXyWKrJtSs8F0AsoraPfEsB8saUVFNdgr152AfOFG8CZ+N
e91wbRYg7AHZAF7XYf8HzdjzXK55m82aTFdOKpaPldeeocx38LV+XorNfvRnGmXfQtqv+LRtE4zA
vAvrMi/Gvj5nPWqSUESFEck1BXRL1GBykQ4RhKabkCVnDYJQiqRcM7PPTOs7leARoPpPGc8fnLlf
uaVswxnOLUXmSOiZUGCyJgDAfj5jCrovPOcbGkTQXBY8lzh5w40FOZDc/eokemwhZyOK5ExdKAQK
Ff/9P/RnWHbGpEdh4YRW+NLFUYW2689CyPDqcAjn3PYP29cN/+66avT9KcuegL78RIFL/xoB7//1
9sffb1tkzMSYSXT167KOs6cKwgI0AEIVgBV2hNxhtePYDj9OnkFcl+yQiqoPoHjbj13z5wjO3fPY
rxaTLWeAyZKiKZ2dEMHRE8SnQCkAfpm9QBfy3i9zbwUSYhvC8H+quSRQb3QedQYppQrtakfNmbdv
yaomqOUkNjFpUxOCALFg6VM3Qh8qBqbrlZa12EF6VMjDHArQK9zeNttIxlkgwyiqWRjLJ1V0f4KM
evqGvOF0yDP5HVwH07fbo1jONZP6o2oCAYrlJMN88kOl+2MXoB7AR1bu2wAJkx4UU5fbQ9l2xzgQ
0E8NPpmFQEC6c/ysBNrbh3nwDnGp/r49giW0M5FrGpggSGqN2dMQ0OSJowX0myzmFLom6cC+oy2/
+ARl3eDBCUm/lqexzMpEtA2yQ57M5xpdBH1z0k6SXDIHjZk832rWJpQNqm1liA4++YQMJeRZGsb2
HPHFDtJUG0s3JpRNOkjGxaCLfco0EloihYIE+Jn4CcmWNaUHiz2bgDZwquuFjAXlYRBIn0AwcEHO
CRn2OhFHKMM83zYB23YYR0AXlALtMQK73+gIBAlz86eM/fsgAbzk9ggWjzFBbd1I0ihyy/SJUGQ/
VOR04LUATxLOAncPMJTnHfOk7PjKNbr88HdeYSbMbUrq0SVswM54I1DHrEDv4753a7Ymf2XbFyPC
Z43k+NVMP0k1oZlcoCybsYjG+zotonuPuO5a7s62cuYBMNbR3MBVnpK5xSiAmsvxuUG1bdf5XuI9
uQT6Upugh8zEvvEiiSrZCjQwKQqaF3CigCva1Z9v24DFysxW7yrTo9uiDzve6QDxLORRJLqKxx9l
vVHyhpmt3lCcZG7GdHbWYXLpm2JEOAhSiW2/f7GFN+8JMMeGkwRCNt4NbvGR6lIi0+Z/Lv3V295i
tiYATskgDVHUGvA69d1/gWTo915G1sC9Fps1AXA6bFxQdkTpWdfxdzGE4AHr73Tb36V6jabUNgEj
4G9qKReG9hJbHAv3Rzf1Dlh72lBv66hiJv4NstyhmLiXnhl4tly/AGdPEr/c3l/b+hg+rcYx8l3t
pmdKuiNl/Vkn6spzfi7oGhHF+22CDMxfv9qQxn1eUNyzj9ofDoNC2Vqp8lEEaHRH3D/ualC8xF39
lLTTD+Bn1xRMLK5nIuLAgFB6sg0Wx56L9pno4RN0d8LPEfX/ub14lp03AXForAQEJqnS85QOy3ul
HndlWnzZ9nEj0tdTVaAaGOHnI+BOLgi0ovOMOWz7uuHXAGiGvZP8XBwxq8cJUnunnDgrv9229Mvf
35waUs1xN/Ycv71jbbDv/LQDiKym+3gEL+q2GSyb8maMivd4f0wIRnZN5bLdzxeCCyva9nXDqXXq
xknDl6+zdkHxaTAhrXfr2dbHiNh51sSg5Ibex04CJrYDoGfeF6pv9iX4Gw+3Z2DxbLN9mrhOneUu
ICpoD08/Dx1STUnwnABcmaRrWCGbAxieTaRoB+3EmEem52mHiBB3Z78GHH9/lQIT2dbomsYU5x1m
UIK7gqe4//2lQNLSjUJBgdklDW4hNaNhC2Mwposz+tz+5skoDl0UsLvbG/H+IgUmtK1qHKVSWWEI
PS/aYlnCLiUAMKfbn39/nwMT04YWBpBggbzt5Ofp8yLcwUPxpdDBpQSI7vYQto0w3BnySWnNQRsG
V4Oo8k7lsj+KJg8OCZ/EirnaxlhW7407+03kBW3p59gIKcK/stgHUd2YNcFwaEHJVa3kT2zDGH5N
G1bnIYsxFQHWuMcm6r7yyu0/BEDtrhxMtiEM507dsqidVJE7F6IHXt/t6yo/uPEaWOv965TTyPi+
brjTo41RI31c92eh/H+6KPwog+KkZ6RmgEaqdoAE1jtHji/1yP++bQTvmjGGNSIFRpwyRm4W7Li+
nCmq6siZB8VhrkFM9s+2IYzjJAN8lhO/Qy981TYAN8b6bkxWX66WCZhAOj9sBfjXchAHpEuXSA+m
v0CuFhFsX18yDW/sV5VgEK1Gya4DmeJnDZHLb2G8itCzfd0IBqChBFb3tsfXeUV2xAvr4xzX9cpD
1fb15Wh589tlnoEiQMr0IYtKFLep49DyIWo9IlfOKNsAi6u8GWDooJDm13OCagdIM3ecVDBcjVb4
w23DedflOOXLuG++r4kONXOb/tpNnD/LWFXVwwTmg6PT+NHaOb6s9W/vawxiHB3dLFOVjn78onGH
6sp/IC5YdqZwvqZgvJjVtm5BDGQ4eMcbxwM/JAgoBHEedOCVT8OUkpW1sk3D8GNSSMqico5fMsY/
yhD6dSXAKySS11jn39pitW/ctimGNw9aBKyOIhAwZ+hKpwGEXouxjnd55A3HTftuAudYV1duUgXj
lTblo2LVn02af4QpsJXbwmK3JnJODRCO0qjbXX3IW1Y7guKvvHgUhKIrE3j38ubUBM8RR/lSdrS9
4kXk3OlIfBFjO0GUDVSP+fo8LFthoujU3Fc9UD7dVVFUiyakuig4Qj9Gsed93rYTy8hvPHBhnQWH
sp88+LUagvtkSuWfQTF687dydrxkJTFsu/tCw9ELbxrKntYwXvCC7mlciV3jICTh0vkyOGjmRxzq
PA00/DuX0VOUrIWiNkMwfL+KE3B9NaV6qIayqnaqC8AzHoI4dy3j9W5CGoZg+DwXYKYlnZAvmQ91
N+1A0RNMQEMw/1u59J9qAK5poYe8vVm22RhHgJCOQnpC58868B849uoYRj1ZMWmbrRlu36GuopJp
AGmjLL/8bMWnJPkMRey1lJTl15vQu0KAt9jNfPnSdWiy0CkKA8pxNhWgIR9p3ONdLcvIbar+2kS4
vSsBOqspbZMTmHyDbctvou58UAqNGbb2penCCGJ7kgQfpn7kL5t210TdsR5SuXk+tlde8PKVSDJn
OxBjd2vlJtv6G64OoZGkw5tDviiWjg+TKgRwJTw63/71lhPRhNz5jdeD5SLpoARTNfQLHYcxf3Qp
F6/oD4r5Hf4X0JzbxjK8WkZTg2zyNL9wEOodaJIUO+oCeoOKIz+03jaeBNiU4dyd04bYdH9A9Eb+
Rd9ZsvOgBrByR1n8jRnOzEEIkLGMD9exiMez0/ceYMZ++/o/tGvYhjBceohxRoyOml8qNk8gEvXp
A66pP9xpo+gaNcF2TRrFJGXB+My7AZI8WlN3Omd+GX5rBZIAK3DOnxnTd0I4E3MnwVtNgMGZXibf
W/CuEPyY0NjYdGKnJ1oCFQXCaX0qnVGNJ7/OZnJfjKmWB98pi+EMmnnQlQdCsvh42wItvmSKmXHX
j13QpndXBGFyr1L0KTlQ6Vuxb8ulYuLyRBSDtAwE4M/UK6o7LoN79MX4u0HM/w6lYODhf46rbZ2p
HAz4v4YATRAqN88czGWaw3PVkmAEI2zLX8qxg0DA7QWzTWlZyDdxBhrley/wMCVVgT5Pp+VHpT79
jGAbneT7SQNbD5HG8HB7OIvlB8YJIYCyEWCxr6/CGfOjmpB30p3TXLxh7lbeRpYDz0TnicwrmCNb
+aDDYDhqN/5OgOC6kCh0d8nCdXJ7JjZLM44J5jnd6I+gz6UZivVNg3xmuVxu275unBCN7mYwncfj
PQ7tYF8kOv0IuIDYwgXDqQnQm0KgxyuO8LXpuviEfFq0o7Fo94U70k+xWK0YWNbIROhN1Vg5Q1b0
V92Dc6ao0CvYe6s7YNlok/6NIEWAdmTi3BOWy0UY5jMHB9VJTk6x+x/IpS0eYsLzKkdMBfBG4/3Q
g/e7mIc7P+JnjsN0vxzaEKr509Fr1AYW/zDheiynAGoEE27rJs/3eC6Ro58tqadyXqvgWd6rJlSv
cGLae27cXYcoCQ/EF39HRZgeR7TU75GDAokegVDxbTO2bZHh7tPUTq2fIo+gfTXU7g6sVWm8tO74
NcQZoLSGfmdCtcc+3h7PZnBGYDB1nYMyPXOvkH/1Tl3Zpa+tQhP8tq8bLg/UltO3FQf6cKHnRBYX
ycFy/vf2x21LZXr8XLuORwVSLlFe70UG3H3V4zxZgv0QMmArF6TFwEyonpjbKJun2oXWQO9cqowd
eAF6u8EFsfKmiZh4Pelyh6aTcMGTP4sDGpDm/c+XJM/H4CEaqzU6alvwYTLEoQlsytGwMt1PLPiu
sFiQ2G66u2F+VpAEEDU5VaSlZ5oDIqAd/9FBWRS6iJvIujg1sX2VzlONhlICltv0c1ao6q6Wbrqy
TQty8p3AyoTsgQMYXarchfRPVZxYyvlhCIuTajy0RUXoywDfzLel6r7+IrelArzFp95EAlNYCQzJ
sZzSPaEn4In57lWBt0JHwSNrgKpGS9CD36HTYUJafJuxGAdEB+3cvgRa7B6Fx2CX9UgfQ9PNeWjD
rIP8iVpD4NrM3jwYwsGHtjwh165YOirm4UCXtYRq78qFbXFfE82n2cgA6MAAguYdkphIzoH6ht+F
Mv9rFllzd3u9LIe3ST/HI1w5Us7/fwS17FEr338mKWK10InPzghU6e2hLGfpb5C+nubUqztyRXLZ
e2Rsij+XzWoj50+erXcs/Hf0Hm9LT9ThMwSP3Lk4dK3uy0MCIvudctO8+l51uN/PXVHK4mtXt371
WYDgZ4JKz9SlJL14pI0YP0Ks03P+4OFI/A+cTTQbdrLXHfkX1AQ8h4xxwlEp30egAOzpro5VERMo
lHgZ3RgJmnghyDMTVFKJuJ+6YvpLQbhN74a5X0PvWUzX1ISY5BhIAiXUK/VU+Xkoy48Z5OTvdDyl
KykCy07/hhjytI/7UkHo0OnHP6s4cuguzpDwuG1ItgkYB4uYIWNVpF55nbiWD6TGS11VpXoMZ2iB
3x7CMoPfcJpx7QG1VZErm8GCudPQwVKgGx/ylePY9v3F69+cjURA/GPMS3rNyqCe7vyhb+RzyotC
rlSMLGtkQjS73IsTVwjoALrpZ7lI3A5J/2lsx/Rwe4VsAxibIEtGZi+pxT2ISckdhL0osIYLqxhH
G+/tIWyLZJzlyDRwJKvJfG1aCgU8Pjjf8oDHm2hzOTXhmFXkCAWuu+A6iHiEgg3h/7oDgPK3f7zl
wjW5BnkCxn3KdHBtdPCwyE7gRvcAJEH3N6THnB2e9h4OlbaD8sDtEW07YgR8eozG/zRrswAtanTu
/uhIGH+MnJqtGNXPI+KdM9aEYgruVJBzg6xFgcg4O7GEzily4ZCCOnAqYg1SpUTdl5KA930gM1Bq
CYTDnA+QnGHf/VY65XPhTJn+CgaFqvvS5FE+fFUoP1VPXjYAb7tiOZalMEGd0yx6lIZ88cEjeZy8
zvXEQO1cOBCD+6ucacvLjQMZJsqGcK59Wlb/hQFVVzw0PPTP/8NJZJuKEWjwsVdlXdDqSsrpRSA3
eacVmNBKkPg/b7Ibk1pPcRCZUOmWVyZgN9Bs/qQVGY5QX90EuOD0N3whAOMeMqvFFcliesxaGKSP
h/Y+kdRbyRxawiUTS1jMdeanY+heZQ9+wGLChzPFgp3vsj/iguiX22tlOZJMQCEBmAciDY17FWKS
F96NuBZSrdqVrbDNYonS3lwLUKpj0J2a6NUPa37kIRhYfNmROzAKgO8Q5d+Vo8IS9ZnyLap3HRY2
Hp5UC73PMOLDHQp20DXK5h99W06Xtl89CS0WbEq5VH6fDaUXYffzOb0Qt/MuiuOm6MUqB65tW5a/
v1k36FwQsCum9XWATp8HBUInRKUgbJqVbbekbEzKvclRop7SlF51PoInTnfhN+hffgd0kt1FVfFl
TAZ2v3QQbQs/TPGWScjAU+6ECGee1CNrO7xlQlRXXrdZsZF3yKZuqMNJlNeCgZ2wwpU0ouJ8+9s2
EzZuIaXbRkw9XnqgmNF3RJMEcBIA0vGw5scQaPu1tMD7ZuWa4MNhTCL0tEs0fXPA6w7QcU3DY1Mr
l+9G0UFodMt8XBN/6EdOintc0etEOsgpcSQBwro5NS3x74J+Dj7cHuZ9C0YP7a8WDNRkOqI/270W
Iuv+HeToQaGWKLISjdgWy4g3m6BHEtODJPyU4AnTRRn70YbY91KzZgWQ+/6Z4pqqLH4XkgKsnWCn
DxDd1EgvqsUhlhdxuPxXqbdhQrkbGe4uwqF2WujnwXbxqudLGjjAxswLW8a27TDudd/P65KgyHWF
hM1nHnfi6k34x7aPG1e6n2VJN2YtvUrl1dORxJn8Gz0ucbbp9HBNIKDvumFa1djsgbr9JzJG9Fsf
I4K+/ettpmQ4uD8Lr8mdzLsqMYDOqHeV9yWhSRQenNJT/en2KBZ/MLGAGUSPpwmI43sVk+RPndYT
ZHr5Kp25xVhNQj0ytLCfOMD7K8c9XrluAeKIAsxhYpgTegD/QnpOeqep77ZNx3DvLM/nmiHagdZT
Tr6CdmVk+4AkdK1GZVsuw79ZpP0M9CSIS+I2+0CGekzu4kL7a7ie9091ly/G8OaCpdWQEZD9e/+V
ESA+/cz5OLwsL5gZWtybgjjXRAkWLXjVGuj3XqF5CAyBrvOR3qMNxf0nkmDjD3SSDs/bNsRw8AHM
K3T22+T1J+NG5aA9X4TxWpnC4iMmQJA60xAqMBJdC+U3PxqHZv9Mqd8dY5D1rrihzYKNO9x3KqQD
gfG+VhBaLh+g0u51RxFCQ/EfBdnGHEqOKvboYWzm3ltLStrMzPB97vVzUkTEveqiLMCmScGmGDic
/3t7UyzLZqIFac0G8OQm3n85T83xnOqlOkPSutrmhyZeEOSyUwEqffUqeBwCoI2KuLfv4sTZBF/n
rokX7HpwHi0knVfeopsQvRfyTFun3LVVlazcTRZfNLGCYDOFUnTq4vZDmWIYImh4F9PFD8W30gU8
4fZWWHY6NBy+gYha3JNhRqsZ7aBM5zkeCnlFPtWH2wNY7NcECtKOhvmosRM/I5IhabzHJaT2MxRb
3QDFqnZYlfSz2ZXh7EXB2tQhEHsk1PUOYFL7L7/dpZu0ULDrxo2eoYexyiGrfuVe3f9MvUzuQO9K
VMPSPhcroahtTwyXz2I9JzE4Oq887KaLiNksdmkhozXohu37hndXAipD6EuZr0UURx/UVHR/gBaK
r2y45eu/oQIdl4u608nrBOmrk1aQh7xLKwHqrtsGZfv+8nZ7c0WhfSdOoXGPs4kmeQcFCMglNfuU
tXJN5sA2gnGJ00j1RYjI4VUioXRfZehfRFRLir9uT8Di1yYsECIKaQim5fnqeSM7ztX4YyDtuPPx
aj4FUFbeZkW/0fIlqB7Vdepep6ya2F3hs75+Gp0GcKvb87At0/L3NxvR5G6SuU7ZvsLZ+AMo7+pP
ib8R8OMyw5eVW8/IMwfNa5Nl4xffRzaBgg90n7blShRiOS1MMKCqMrw4EHZe1VSKXdfwj8Msq1MY
gkjj9grZRjAcmfapL2lX8fuibMpjVeXfaAZRII+vWaptAMOT1ag516GoX0XquAcBrh45ghkIxbBt
14MJBxziWgjOy+4V6etULa2RUbejBYk+blohEwc4dSpMeo/Urx2FkgWSBo88L9LHcVrrDF5Ohd8z
2a6J6xt4Ug20bzAAkkUXqEoG8YehT4P4mQ7Ich+yYCLhCx812gDjmqwlkn4mVd8bd3H+N84hYqev
09zTP6g/Q9JQMMD/rlWsQD12IhHegxW0xQdHAPxVJ6zx7trQ7fwf3M+GEYD2hhD+EGSh165JqltM
xQQF0nIYQa/rdq9Fw9mwK1SZfgY5oPhezqs6D5YTITBOBM5J2urBJVddz6DyRxU+6fY5dd0ft63F
9v3/4+zKmhvFufYvokpiEXBrO4uTdnpvu+eG6p7MgAAhhNjEr/8ez3uT0UTmK26TKmQtR8s5z2Lt
CdNcd2qMx/EcLlJ/YpBjj+BXroxeSc447io2AtCMghadIvyPwS958STr0bTsKfLySEM4yBfa/0Cz
yA/NfVYKTtvDtm5Z28QwFr0f8nA46y4JQSrLuvAuD1i/hhN3Tb21SzDW4EeLDtOCrG81Nfrey8jf
WJz5ttu2DQvk1BNIbIXqVy6G+kvfec33DKfPykHm+Pk2GBBeXgkq9nN/ZmHCk3tD46y6Y41HfrQ6
JiuEFsfU25jAcDD9OHSZOKsrvnRExvF+KABjRdL/XnbwoIakk9x2LNjAQJ2lSZpUafxEgqI6qAn1
wgmCbnv4efQrTTgixYYD+myGb3acyY+802N0pwvZlU+t7jZmrqkNBkzSoe/LiIgz0al+MjyrX3q6
+nxzXJFCK9CNl7Rzzwp+TkSRBI+VD1vAl7ARSXRi3KteZ79na2o9ruVl3eklL8VIat6fs3muj+xa
287J1XUQdkTbbhq2jN8AyWLVLoM+qwwgogRcnAesqQKabSjz3d5DXOvXivEkjkEWra4Hac8XcfJh
Qci/VWAJy3vSQd74Bxh6VYHcGkh0eE7cbtSxymxMYDKOxVKyXJxLVmbHug3oHVHJj9sfd6wBGw6o
cSxJw2px1vkSHBUZvk7XqOTL1QqjWDUcczVzHdA3BzWP+oEKXohzDkXhGYzeWcX7MEwe+7L5GZlC
bVsD/0H9TfB/I7kvzypElJtqyI/RVW2iKDYW4KiN/VO67mkd0OZ/ua4BVJfdPzzPqF41w3AEi431
A86HzrznzbnCfYLtQiQ7vydBlsLeJSw8urKuXHNihT9MiBtWQULk/M/NnEP3sqo8DucBGFunvKcP
t1eYqzNW5OMAT/oq65tzyGV+D7f0+DCM4K+l62g1V4RYR3sI+TdYVmTqbPzIQNluTk7Yv9ayXK4O
WEFPYNNUD1HTYOuCZUXYwHFKhkV+H+Wdt+0gscF8xIegPocW5RmyIrIGpMW0I0hTZGNC20bzsZZQ
vFiIPJt5gr24hPsYY2JlC3GMj43uMn6ctiLwMfoaIF/vWjJcfMC8Ar3NFiOhtgpfNpsgqxnHC6wD
DQYb1HRfdRU5zBJGN7eXqWMN2RAvPpsmmoeuPYde4n+uwnR5lmHlr5TzXF+//v3N/gfDV8H7RTdn
IhgeAirzogc2QQjnbtuvt2I55AGDtiti2fdQO2cioL+7amOFm9rYrpxW3O+hTHOeWE2bHVRw8mTX
p121dldzbEU2vKuqcViL1JRnkSGbZTxgZYZUxY/wgzgt6bQxqWWbyiaiKqYUSfGPoeQfkZfoDunm
HK+N5hoKLWNdLdUZGWr9OBUwFtwBK4Os1u0pdoyRjcIifcGwY1fqo0rl8+SV/U4n06+ulJ/+HyJi
jguODZb1WTilUktxrooyexTXPJnuYZCRVai3xEn0pauhi7ytQ9eOvomJqon4HCdzeQ5JbfY6T1/J
UJgniMF//OdlcLsVx+70H/TsIJDK7Ht1VXmbDsbz+uARRPoRRGQAKdYQqK5WrPhmZIaqkpmwgCOI
Kk4K+p0SR/iuZUCa3+6IYwuxPWeTCrcAGiLjy+FITe8nL6FAUCBRzlcWmKsB66DOe13UM10U2EAg
gUGR9EM3tmtCzq7Vax3RRAQLrSDbeDYSIgY+Dv8TvzI/eA6tNNTUoq+3R+l9oCi1wXGKeos3+j77
KvgMPVChoX0jPAj35B4uBW2clfuhDPSjLIuPRbcmruoIGxsvh+LtbKqU4OlhGn7PUVV4nnoAqf95
55jWM5+Rflu2zZONmvPh6Qk1bC5+DcsYP5IR1pSzlPW32wPoWAW2L60opZKzJOUZqJkw2kMFApSw
zCdJtPHnW2EP16xGVImqz7DXVc1HqFKT7JiOYbDGoXJNxjVG3+wrJKKQnGZCnBOcgA9Xy1iILFb3
g8+zu3hOX+t69QXtGqzr3980NUiypPDoQt0bHrV/gN+g92FKtuZkbKAciulYyYPfPWWZ/AEbVxgk
hSiE9e24Zk3r6oAV83we4oZmhX7KdPs85aAyRkjGrMy0ayLsmPerBqY4Pj0DQLrsqrzs0g+Eg5Ed
QFFoSWBbVPpjto1DRIl1TTfLpEavKmrcIYpphJQFdOLFPCTPc+QVf20JDmKj5ABkymORlvws8cCH
lPXom3KXLHr+4/b33z9GiA2P85UUMXKiI2KjEfdMjS+6VOoxNquGE+9POFjV/16xOGlndKDqnnKP
1j+hDBd2u6KvxKbcLvxD/v15FC6Q+K7kdB4qLh+MYd8kmav9MJfdXlS52o2y6leSia7BsuIcRsrt
PGajOPM6W5ZfZOhicUwSHfGvc6n7+vftOXGNmBXjLOjqxFCmnjiIq/DUNIdSrdo4uvpg3duFHyAx
ORpyVgoAtkQVD3VVf+k4UjDbfr0V4Hrxpnma4vxMTNIsYD6FPs2eCZSYphUAhasLVpQnVEBdFV7s
Z96b+Kffi/EAGzr2NI9AE97uhKsJK7SZQZIVz8zlKzBNpwHSRPdzg/pNU2Ivud2CY5JtgBxIqHOX
A5V8fZ8N5WOIiRGHJK+Gn7e///5WSGyEHCDbGmpqefULhtivxRR9SPyi2wlKX6k/fqVXFZbbDbk6
YsU3rIZzE3d9dQ6LdtBfpKh8wAPKehB/327AMRf/sZslQ5IucF34OnnTZ9SJ6r2mcK7ukaRa4cW4
unBt+c2hmvnChGADFmeNotOTGiI27ltoiY0b5/ra7tvv85rFSTaPZ1XyGl0Iqh/gHm88tImtmzcN
iyki2ZuvQrE/lN/g+pQi+/KQkmFcyXK6RsgKalUYYhhlkIlPlsrfh4Qb+hQIOrKVmHY1YMW0gpa/
TFM0wCXMPLKBQPjSbJSZI4kVzlnQerRv+vmcBbJQe9LFabfDc38bNobYwDcd5HMu5jA/i9rgDaCz
gS8PRTHG20qJsOv89woiyiNlCm2grwxsqxex5OEr7jmbrAQTYoPeTFjHUgyd+erDBWwP247+IHQe
7AJ/m1MlmrCOaUmMhDlLkZ+l77XlXrF2uIeF99bt1Ma7IRFCul5Nw0smsE8LT/PDQnK+svwdW5AN
dpumhRJgC4YXXWQnVsMlmqv4HndNs/LUfv8RSWL7VI7xshpY3L9wVekdBBOSI1Qctdq1ySzuZDp8
jvQAT/oq/dj30H9bafY6+v9FM5D/4N4G08jSy+mZQa5o57emPijZds8yLb9FdUZWhs8R3LEV3GxK
aIm4wJXgWlTU8HtssLYM+73pgIjt6J4alcEptrjkKhjgJjl9hoWW3ic6+3G7Acfvt6FvWdZkLRKo
DM+K640macc4Pi4JzNvvtzVghbfKYYgMlYPsXMHTKDwNoHDlv1LVJXJle3UsYFsRz0x+MecB1hes
ZMqdQT1/98+9aexXk2uuJqwIH7qReGCeGThUM+D8p2DovDtCuPTFrlP5KvLHsWZt/Juog5A2bbyc
JyQOHlTR/uTVIj8BYPMdQpVrHH7H9clWyYOlVElNOBUXNkai2eeMw1EGOnM/w06Hd9ARUccKl5Jt
AWKD4pIEluUo7mQ4n/rqDx7VkMUfx2p52La8rNN7AOHeq4sQx1/b0wTul2ncH8pmSVZqDa6pt+I7
a1rPK1RbXEQSnFF0RQo3lepr2YtoJQJdLVghTk0TwowgGl6WrIOAf9gOLPs9ZdpL9wSP/O5100DZ
sDhY0tJQUJFfCGmZ+sr9WJU/66mNim2BbuPifNnPcCIdi4sf5/qQ05Ic6LAGTnNEho2JU13clDhS
87NhzU/VDr9lg9JnmNYhgGercoiOzdDWvONL1/O667wfOtdlcCdRwR33MQUN8XB7Eq6b3juHko1o
Cwk2kGXIsq+hpn9zD2kJpAQ/XEv3wLg+GtCt7mm4yYYCNmTXXr65mpsyq3tByuAMD2eYaeThX7O3
KtDsGirrVK+oonFBm+AMj+vlNSGBfqq8bA3g4vq6FdUkQylSUdm/CBEn34Ft7oN9U2btGgnGNQ9W
VEuwqlDArQpQ/qHBUvHoSXjdLp+RGRrworlrIC8z1uOaY6gjxCMrxBnNoxRle/+steh3mJIJSmcQ
0SvbVbyOY8RsPJuuW7/qZA/Hu5ZVT0J33rEzEO26vW4dHbDxbJWQeT2CEXHhsOt69LOBPQXZQpCt
42tpCUeE22i2vIriJgqM9yMvx+6DDLLpkKXT/Gi6KXuIkzWlH1dPrs2/CQoIMA41LLvCM/egfQrt
ZwHOm+xZs/OCKLncHi7HCWtD2TIuQLFYCqCZZM3vCMSMd9HkR/dLPz7PKn+gY7Z2u3YNmxXk1RDO
0zhhZpjCrkvLsdxzFiQPXsTLPW1X4901bla8hxpw4DqT/KJ8HR2MyYa7hSGjkKbh6+1Bc7Vgxby6
Mh2Jnw4vUuMRkHjx9HGcU7pbwnr5tK0JK+yFJF4Hemh09ktUgB+mwizD3qhmbvdlvaxR2F1TYkW7
qbsMsCxaXDol6rsAq+FgqNhHw2D2MSo2Kzcfx3jZSDbA5YBaLTS/BLLjd8BnJ8/eFH3BW25NqsQh
k0ZsPJtfp62CYAvOQz1efB8J9DafTkmKSpCcoYumBi86Njn9m+a+OPUarO3bE+XYzWy5O+gSpxGB
y9pLNgX+Pc/ACY/TZNmkoU3+g2sruyUnXl5e1AQADyzexkNZ9upw+7c7lGiIjWkTA5t4OpHm6R+G
A2RYoGvZVcHPpSPBR1Dk+FMI/5B6B50OdcwGGCgkUD79RQoo6sHQDmQzXdbf6MS+6eXqY53m3jZc
DrGxcFNK6bAUlJ19PCzaHU4JUO57vGnWdnHXxFnbBO97VoPA2r+wAAzsPA3ouKMx4OIbF4a1SYio
yOWYdvwi0FC800uw7FTcqmkla+C4GNjSdqwGda3ggX/Oa0hH5UFB91BUGw+qhogUFFdfBxr3ezyR
ipUodg2YtVlQnvdBMpblpRVlhPJXMDTVfSLAZV3pkeMsstFwFUnwfM1DpF8mAO6yaPial43+VEHb
sDExzITTjKw05eiLDYwjsaqLCBSrC6mx5uO8AJWCAw+7th+5vn/t4puze0BacErm2PuRCPkQhtH4
snhZ+vl22L47TnFsEykqogo1MFW/JDxKx6Op4KkRxii3sdpI+mHKhs8BZFTubrf2blfQmnUSNQvH
e7XX4tIg0XxB4lkEOyPTemWHe/cIwuetVcWHtEO+wKtezBICw4nstrdnQAyn+zZf9AvWsO5XevL+
IRHH9s1TxCHv0yDOT1ombD8B7HpnIqh5JCrayXL+hTO2PvCxeaZ99YV2xeumEbSvpJPG6sJ7ub6M
dRypu3wZYNSpvEbF32438O5WgH5Zq61KUkM8SvITWaCtDaXVa698+MRMPV6dYlRH2qwp0ziWg02v
qHMGkSjRiItfhvpeKJ99GjO/frjdE9fXrzeIN3Fj0gR8ZdPUl64z7U+VxCR8IISU+nD7++/eRDBS
13bffD8ZGwFaVi8uqWGfenBFP4kKLBfC0jUXU+cis84V4g0k6NKiuYirEFjB+n3ZzH+XROEF3aT8
VCfdUdfTIc34/CsWa2TF9zlx6Jp13tDBhCwafHE1evsb8MCnMPqWUSgy5B2U9kkwVvvMEwcayydR
Vq8twM1bTjq0bO0QvM2woqO8vhQEmKRshlwep9UaSdKxQYTWBpFQNmUpDNkvA2gYuzLO4VCZKPUQ
NN6PFsXO+9srw7Hy7DsqkstpONC8uSRwB9snCnThclhNZLq+fo3cN+suKzIFmGAkLgyH5o4mafwg
J7pm2eWIf/sOyksC4ZKJicu1MJLk8I/MTfIqivwVtrfwJq0FmCkb79pxbF9KvaiGDousm0uDFmQv
/5wSFLWvDn3jCCZuCiTA1ZNvmb2fU0B+3Z6fd2szaNTaGRrOm5LPWN59Hn1QlXwuA+md47mtUWIq
HjvZTfdFD/JHmNI1jx/XrNkhRTwpg35Gm5wIvfd9iN/+HCrwYNegUq4WrNBpM+iHQbYUoROAGL8z
4BtMO66KceXIc33fCh4GiNeiR4Rme9Xp2ems6cbPmgarQDLHhmrf2TLQLTrNubgQ1dKvSzzDdESQ
9ChMs8Ykd2wA9l1NZ3HXFlBeuvQd53xfa198Sdp6+F7wNvQOUegn326vMVdnrHOUiZZAT4PmJwMV
X5hsEdTeJgaB1j1qGvnaw8ARrTapQeR0VG0ziMsIIU24eMgPdVg1kOtYzixVv0Na3lG6pqnhWAA2
vQEa5aRVbS0uGYN+vYqARQhqGL/eHjDX169/f7OtwWy8hVNJDN5gw+mT0mI68FqsHdaur9sn6VRn
MfeCHKQeJHL0qNRB0XYN9uyaBiu4k2hMkl5F+aniMMOdh3nHoEM46Kjehy3U1LPpe7zu5uVaxFag
68kU/RSp+pKFEMDDNbTfF8ITH9Na1btq5t4KOM41ZlbAD3XLljJtqv+1QwwA6TWtvtyebkd82FQH
43sdVUNZXUwzvQRJzA6s6PqPQ6nb8+0WHD//P2SHOg6KJNXlxQD380nFfvWjDDHvt7/u+v1WfCuK
Mz5tlvICBKF6rCua7xoJc1khgr9ut+D6/dfpfxMQZZ9AssrM1YVGfvJSatbPjzFlgt3d/r6rB9e/
v/m+CqcFlEpZnMoyDIL7dpas/Iw6tdfeN3AfjT/fbsbVjevf3zSjAzn3VY9jI+mqbmcSAz+olupg
443R5jRoOCvnyMo1F7iFFZ/x4ZrsxDKZP7f9fCu0JRVZWgcyO/phJXZAITR35fV9vO3rVihXgLGL
ME3LC9jTHjuUyFTBYbSZTLlyFXXsFTaXIeMQl084qy5CmnxXwy3jnvpieWnq6TNuIvW2WLPJC0R1
U9v1iLVJROF30aZx+1draFZdbo+Toxs2X4EjOwE9pwr5/h7kPZhkyMMMz7tj4tXTsfLbaBNDKo5t
6oIiLa4dxcQv2awgQMe7aK86UIuXmtZ7vxHh99sdckSFrfdrakD8GtQqj7odk4e8WrJfcdYUKzHn
Gi4rtEOvhmJRGPALSenfYvRS6H+q8AsU0Mc9xY1traDo6oUV210IZ4bGMCxf3QCFJ6MeaTyISZVr
OEvHTd1mLyxTJUtgvusLXcZ62nN4g39q2kl9hCGD90cba/8M58aWHGLDpjuCLWZb2P9H77daAPxL
dXGBmV3wU8Nh7kfc5dVh2+xbYc8EjF9lU+Hw8Of6Q0BJRnesl5vQf1jE1sHdZlNdYi7qS9TM8kWb
Sjz5RZzsZTauyVa8f3gwm8WgB9a2YljSo3+VZBIN7HlmuK1crbJuD9H7S5jZNAY6AtLu9xm/xMpc
4GUJwwo10jNUc0Ev92X+43Yz769gZnMZmPDSMRi94kIM+MB1mzyMEbT7bn/cNUjXvr05+mTd9osX
I8stpyo+NNgU77uBfZlHFD+2tWAFOsmjfGIR0CdJEdZ3rDf+IRtZdVjCVZynayKsGE8mKDoHAwpu
14SASUnynXS5nyPx0BxI33RrIBHXTFg39FyUjTG6S49kyV51W5j9cgUm3B4n18etUzxEvZt7S1Zc
FHIbnzUY7PTQ47q8Brt0fd8KaPAeuzAJkJaFO2V6kAPtcnhGVunXbT/fCuhhCQAnzCNg16C28rEu
quQyIXWwpg/nyPcxm7ogcMMZZtONJ66hbj4E/DUHj3Z31dX5p4w/BTAhJ7KpP1ylkncemQ6t3pbS
ZjavgTYLzfu65pcozdmnjLRQ/lWF761sJI6pSayLuh8ykfU50sBR1bfpQ7PAaehDyyCgu+kOx2w2
AyMRZMKg/3kxOpof87STat8v1JiVtXv9of9BT8XMVvoFGWPA93G3ggFy9b3Be+NDb5ovzJTiZRKi
/r4ORnCN1fXvbzasQcCOPFiK6gLHuLTZQ4Yhn+7SQa7NhSOhzWxig2BBBh1C5Cv8Qf6AuOXHuWCf
ZlpFh5gToLwleUAm5gM1VyX0zSvMiv4giGhQqwhnSRnVR4+q9ls3RkO9MkGOHTKxgl+kUcwM9CCB
MezSJ1N05d5no9zLBKQWwpM1sRXHcWJzHgaZTgHqfyXKJWCS5dcnFEuWj6mJan+lK461ZtMe5hGi
nd44oQkzwQmzEc+FEQEDtBiKudg09T72OXRnN21rNgcCGJElHrO+uAyqCcV97cGd9Jh0KHevNPB+
XobZNAi/gP8UqMgAVi2TgGkYHOhhDvc8hV/hsAZRnJIPz02vwrvb/XGNnnXe8wTSQRB/5Zfem729
J/oT0UF7SjoYiUq/+VSiYrSCL3Zt2TY9Yum9KlXNJC7xIKcdKDy/UnAKIH33LZKZv2Nt80NpSORg
i/lkYv9par3X2710bBI2dSJvwr5KgBG4+G2oX2QxsgwJRzOsfN41iNY9IDQBUWGNjv1jwYlDW+yY
D5dMb15+GVh/7gaaicO2rvj/3u+QO+giQpW4lIv8MNeSH5CjWFsNrnGytgXUoIFwLkfUaZT8CSiR
t2ubVXM918q2bgSQuo2kFxlITZfZKavGOy5B7Zawb0wX+Rzn7EPdx/e3R8m11my2BEqNUT6EjXqa
DDuG4zTvDIOXlVDTzvRYYyym+yUuPtIBwLsyMb+uhcHbbTsGkV37/+ZEIiLMsyA19aXy0xqiSTXY
QLuyCqeVkH3/gcn+Q6MQKXgBbYbsFCqdnLRPPv/si/CvqRkuQwyFOQWk7DxAZWJbf6wtIoZIa6y9
4H/t0XlJDgSZ0JXtznW82kwKH1nI0kDZ8VL33YcGhylpqn4XVuTv1quSfR/Rj20IncQ2kU/w09vk
yBKz/1Ar+KLJmIPhlIEtsuNZfB9WSLT6HnamPqi7lbFznH82p0JHuhEzL7sXqN7rT7rr4AZS8sZb
dh7rQu9x2wxZe0LWFmNZKZmeJoHougpKNgGUem9/3HFVYNaeoJqsDzxPJkeu6jE5sGnMH/Mw0Xd8
xG3O71flel1xY+0PsCHohK94dlJD4p3YJKcvZcr5StQ4vm6zKoQXh5BCBXADFDDvS0eMmO/7IJrN
yjA5ZtomVcAIl5KJz8lxUsUf4QiqvG86f48b/Npr09XC9fR5s68Axb2gKlBnJ5LBl3avygS3HD7O
46dG0k2umzFKPv9uhKUQy258r0aaJ6PLvo6ZOKnrnWdbQNi8CtlW7TD6KjnCpfLMCXwLdTp+ByJg
DTjpGqXr/L8ZpbAa6ACj5/hYZVDRD/30FDZx+vj/eJg7AiKyTvscHOoAmd34VPUx9o+ZfTOAih+T
KPtZyjXLdVcjVkjLuGmyQoUD6kxzuUOFKd8NU3tRKQvuaLq6P7miwgpuuOMk0PGgw4sw/W+oujYP
8eadw8a2kaKl4RRF8ZGMTXkB1L4+Q9VMfVVCjM1uMdDBWQk+1yliQ9tIBhv0FuJAFw+iQ12l9Ged
TdnHqoX8UHw10ahQW/7ajaY8ZaJ65ay73N4dHQNog9tC4DKGWbYjsPAAOJIelZdd7LVmE+c6Zja2
DamyWRN4mpzCFCVa0WiI4fQgH2379Va0yyXhcHbJ9G88ZmDcB0HG+ievNyKjmM2uEB0oCPlkxhfD
uN5pBTTezOo1gUrX0F///ibSBw0REVIzYN1p0u4HWpflLkrjcWVmHZd6WyY40UYsC8unlwnSD3tc
5bq9HID00zw64p1U7LZv7TZ4jQdFaJqx0S9+U74mBtrZHFDg3SK3CaJgHdmBnrIhA/JvupLHH3UF
UvoyTN4mECuzMWo53iSi4TM5mWXkB5IAi80JMXfZOOiX9fy6Y8JtjJooMmkqf+lefJVmZ7+ZC36I
6ZwGD7ejwXF02CSKiWkVFkNIT5lK9G/SQBfAHybxdSyqNRKQ611iY9VYzcpqBPf8pBPCx/FjVUPj
85nyFufWji7pmPQ7PqCO8DiF2JODe6CLBpnvEqjjJuAjpJWu2c5Lo2Bt8ly9tvaAbJkTaPh19OQn
yadEA/M3FF36FTZK+tftcXXN27XlN4EqqYELAcyGTqShEHVIA/mpiAa+RTclZjZTos6DFCQ6JAD5
5KtjPmUZANTN2vvE9dutw36Yp6STozAvUzt7z7U/yX0U42m/bWSsUz6sZjPlHa8uoQfkoE5UcPSu
r+5tX7diXnVEeqKt2e+5EvO+XIL4sRAqXPntrjM3sO7rFCn4DDpUANchKUr86MuQ6/RHBPH0nZ+H
8a6p05MwaXlPTNQ+LdP8e1O3bMydZgZELVDhT37TeV+qClwdM9Hz7Y87osFG20F3gpPKYI/h5dxc
qmr+nmfx8jywalwZN1cL1jV+Cgnif2bsOLDxK0kr9cBbke0aOOCt7GOOBIGNsKtDFTR1mXq/CkDt
7ksA+vlMn7tqQQUMR9oeScVXL64hh9VunBIrwv0wQmY/bv0TsN8mucsiyfLnwl9nKzmuw/41PN9s
IXyhPKWdT07/3Oo5GFehXrqLH+SvC4Sqv2+bfCvYJ5SqUD8osTnXLVSGhmz6RlDD6nedQIlk2wvI
VhX2mYdLN+3JKePAQkNhkh44rIePdUbHT7f7cR2Vd8ovtq6w1I1O8yQgp9Cbvg8jUhr13OZ32z5u
hT3pyh7I8KQ/JZoBU5ukyAbtYt9LV5IZjtVro+zguT5meTBVl7xL/N0c1BBFLvlrJvVvU0APKPc8
sVtI9Oyxcs3s1BGTNu5OpV7VRxzLC8Jh8eGfOQm7JryjgV7Tg3fMiS0xLLOoyQ0dyImFYfFFMd87
yWrVu9rVAesQB/NJlcGQ9SfsU+ErT6L0kwI/Lt7PRbtJIjVmtqQw64u4a3r0QMXNAFi9Pkkm17CJ
ruGxAlxMZpYD4I8nngr/D6aneHxu4K9pVvZExwZiQ+54XKWpVwTs6Mdc7UyK7CjxlPfcpMvw4NHV
bJmrH9aJLjVIE6xvCcooY/1Bai0/x8mg14pdrs9bR3oiQtEGE2HHTEXT3s8B2YWi2CbvPsywHdp5
3YxR2uDrY+adjAq8E9LyaxrFjt9uAe5ubz6OdW6D6nzjRUEcc3bEcx9yECGIuENG8309rTKaXfca
G08H/mBp5mzmvyev+ZPPhdzBM6L95l9zVI0Ccy7wINzWKqQOx4xGz6CeRtseUjbELhmHchEBqNqi
h17HNH//J5GIp9TfcyS8+9tj6JqH69i+OUthjquGOC7YUYd5/gczi/wzLfziy7avX1t983XVENEU
y+L/b59DGc87hbh17G5/3XE42OA6fza1N0wmPCYzO1be8jeh4k+STORegfLVJ/JDCTucxwD/ud2g
a7CseDZtCmvqikTHjJXyEdVl/wVYljXdWNdytsN5lpB9gUM7vKlHIPsbmXn9roR51rcF+tZrUH9X
H6yw5ovPwa4o+G/Gmf6OQpT/Zw0c4sp5/X4f4Kb97wnPstgE3Iujo0ygBIKMItmFdcj2qc62Ifci
G1iXpBCGKzWNjrjPNE9S9n2P8yemh6hJ1tI973YDiB7rWh7SpDNIktCjNBp1IJh/7VgBAchEroIh
rp/6z7UMTViHNJlGgteFpsesL195pMsHXGJRIQSNRO/BfKrBgonLNW9nV4euf38TiEyCNeiN2j9O
81A8iCKlh2FS5r5EzvJuQ3CgQ1asC5HUupp6ekwKL8y/sLpv0gde6WQNCv7uykUD1oVcgHLWJypG
A8zjz2Bv6YdoWV1Wrq9bsa1YFLKi5sWRSSP3oQTkIfXilTv4uxcO/HQrtIHgojVYleyZRwsY1xDv
2w/5XB+E17APfYdTZdscWMFNelmTktbFUTPa4QLLDPurAgzYfN/0fRtek5T9UsIktX2auhSJMVHu
0wLiZ9s+nvx7jXoVuMFkXsJjp7OlgoDyHILe2vXxr9vfp9epfCfkbDSNSFpKhhlTHLaUgQWMzKTI
IL9ThewIgM13HjfJvipZsJce/xbCNAuZtuB5hDjmynPPsQ5szVE9LH65dKl5mmLAEyuS7aeovGNF
8FfEyMfb3XQsZBtYw0pAsqF1FxyhTjd+zvkIUJ9X+Z23gmhw9eHa7putxLCiGpsg6p/9ruERxEjC
AB5QJvNUGO28ZA6G8a6c0gWSWds6ZMU9duClhIi7eeId3sgsUD5AXJuENBkUav7dG6bmbgq1jp6H
HD7PBazCI+lvQlbi41bYG1n4zcQkboWj/9eYDNUOylJft42KFerIQTVpZ7roaDxGdjwFtz5IIe5z
++uOSbYRMyB7eqNa8vw4zFE3PZksSe9iKttTOY2FOm5erTY+xug2qHDhjI5MC/lo5sKvHpuekHTl
qeeIBhsfQ8HJpfDNAncIEifjSyEapNSXclOFHNDZ6/i9CQYBKHk2ezk7wii87b4H/SLk59ELqLeW
IXJ1wD65W4WkZp5Fzwp253LnR0Cw71FahsXO7al2NWDFcyYGWg54ZzyKssRjeJB8N5bp67aPW7Gr
8XoijKZzvvtnp83CerjHDfrvbV+3gldpv29r+F4/D+30UsFfE9TxbZQwTK0VvCA8Tzn4bPjp+cSr
wwB5TGRMm5/bfroVvlOQBVoEaXSEhGt+yCowbWsi1pBGjjm18S3TnGjU1X3vkRiKjGXWRs0vvwcC
ZdOPt+Ety/9x9mY9cupcuPAfOkhmsDG3NXRXT0knO6mu5Aa9mRgMGGPAwK//Hvp8R+o4TSFxsaWt
jmQXtpe9vPwMqqIuaxsMzSSa6EaEQGJNkmwiFQIvbmXfpHZgMOlmaL6RJDgOE/zQaLE1SbJRLZCu
LuCTKJ3TWFXTh0TjZY85TbhyA1oaeitexSAx8qZJcmjN6KdggoggLKXWsPRzK++kMLY4KEg+vG9i
/HYSVTI48MYfyT4WubpJAfq7PrtLfVgxm/GBahMXgEJ2dW4uUxaafcMr5ylS8ny9i6VBsgLXi4Rx
1BTjVVtOeOsaNJQeCoTu4XrzS19gha6MS5fHqY/mdYYkLwailHec7Gdo6fUeFm5vNppF+SYMkQuz
h7J0b02G/AcEF2Cz+dOUILPL2zUpm4WObCyL8FuHcmD/T0TRhzlh5HOi+irLVB3W06CF895GrnQj
rEODMFL3ScQeYWN/0zHIRYbTxzzYmGnZ4JXRZ3oc6yG6k9UAb0PcU9Jk5ziwsbw+JQtryhZj6iZX
KQ1T+Ac+AuJjOoR1nk4rd4elaZhX2ptzHoJYvQlYax6U4DcaEn85e2QCD081f2qGbY+0jNuSTCNN
Rxa1vr6VqocGQ1fEu82plo1hgfyBbKnh+hb6OHm0GzPtiGM7iU1Mc/x4K6jHQEag82l6EkUOorzM
6j9Upt3Ltum1YjoBI22QPFT3skXr2gQPxEe2fr3xpem1TmOhumRKsqpNdsAInrxRfE7iIt8RSe9C
Hdy30Wr5bWFrsmErsyb9WDq5eQhI/YxB5AdhICkMUIm6u/4tC3FgA1e8sdd+qKv2VrX14whe135q
VlUjlhqfB/BNHJTC0Z4zueGd0tGz10FzfnJEt7KpLo3NvDm9aTzm6eSyOiV3YMsmB1C/c4MyqG4z
+ehTEEK3ndC2elKclxTOhzUGiNLfQtDkAK+afFtqZANQeCYD+HGp+BQIBtyfF3NnOsFIycRft02v
dTqLcoxhONTSU5YBBLQPnPAT5Y6z6ekN/DYriGVNorzAE/4pGadI7GoQcp4Kd9vDJ5q3ongsKUwF
WNLce9BO3CUeSizU26Z2jNatMI67IivHmoXZThWz52WELWMHaL33ULcEasHXZ2DhrLQhJ1mrUPjw
+vaW0EnsAxo8xIzB6T7nsIp3p3j8c72fhViz0SeKRNJMKhf3zIFMjsmyj6OoNq5T27A67sqK0LgY
HoRQpoT/UM2ir35fOt4mchzjNvCEc+WIUSY820FQEJLdvfkER+9NTrBo3TqQjY6lqduEndhA0/i2
gjrR7RATtklcBu3Pk/JmL8oKLE3Hz9gpoTOROMAGwZryHE7bHKDQgxXIWVn19eR2WEZ+fxGgSB/6
Uq0h6xcONBtXoljaJX2Ws9e0cYSSL8UbSavGvSqaH1EAXuHeGcm0JvH6yuV9515ig0xMhCojB13g
ZKqxKaEwHaJ2Oww98+Fza9LqUKbN9Cmva87h9aJo0O5MDhKUU2OBQ76Qj+ZT2AzBn0pRD9JWRQMV
PToN4zcFyX/xAfqQEERFQuQDfDspJEiwuf8vK9tSHkWdR/Epz3H99zLGq8+k9tkPKSdW3QQedb6h
cJJ9iCEDPOzcDFoAeJLy2u7ZMZH3jZkWdIZJgkUBujjzI2BYKqKf+imVydHIYAKBhrEK5IhdQisv
OSjWigxXxjpttLcvHMfgTRhvXsqc8C1B+nFso04AmlIZGIvu2ODg3448H8rqSzB1KvrCYAcGg+RS
hdm+DCYONb3cS9QsWRzpPaQKUOfBH+Jil0E25Jk1Kf5cAtr2eRJ9mz8XBd6gj5USefdFub3PPwTC
9+TOBax3+DhOvK+/hZUTZodEgA10BDgWRgwhr4YfMqMluGGZeklTiCPem5IZcUB5AB5hXuyA/dT7
Ki1hF9x33WHiKQCnuy5m4msRtjLed5yn3rGA6DXfh0EZtCu4zYU91UZkeEWaV2Iy4cmw6BTDqnrE
PNPA3aUgY1E8Um9iRzH++jbwJq7jPq86iECEJyEcF7ZWgPNVLF+ztVnIYGxz9VhMuRODYHaKSZo9
x0P6K24HcV/TNXOQhQ5sPJRUomsIsFanDFO210jF2IHX9K4dcpMeNp07Nv4piCvTuI1hJ5VFz1z1
7WGrgzfG30ogpRuOYSCL7lZQMHIMQ+XIMH9bAunaCWTgdyIfKDuJTnwxIUtgM0NLcvDDplm7Kiyc
yjbwCXzRPoIWLzvBFeYly0S3o05AVu4hS9NrnToikOmEM7O7zRxWvGRl4DzBXTf8RiNFViJtqQsr
A5OF7Ac+0fDEKdArugG/MpNwhW691jteX0Dzg907h8E/yKE+iCBaji6CYPgK5zhzhORfS76TBoec
xGoFjprdpMLPyY/rPS5MioUm+j9cxeCmIf/6v1EdtOP/gnQNB7rUtvUsiTowZAv8hIKdTIh/8IJ+
3KVGrZXfF+bDBhjJPuBUx0lyT4wRahcw3VxGCCMeocpQrGSsS31YcaG82pWJTvEJjJViJ2X89Hq/
VaRb8TxeGqS55zfbqppUm6u+4adRo6bK8KrjfXTgMZSu+HkttT///U37s5pLl7dDdNKN/ElGJ92H
cEVYibqlxq1MbHQkoyBW4eIfudKk0JylEPQQzTC0n7atT+tW1ZVJ5mdQi85e02CTBp8dts1oknFi
RTSBxQvyoImfModAEEgxF1DPXOhq5cF3afVYtyqPNkFDHYIfD0TS2ZuL2XKKzu7WqnZoo4aS1tNR
4KY4FObKUZeglApwTLvbXPSH68jfC6jrSFSk6WgevLpqjnEIG27poYst8xvaKly8y5FHuZ55GGv9
1EWo6iDLaA/XG39//EPbTzxWSoIO7ZqHsmDf5QAJvDHBmeA3YlWG9/30C85+f48O51DGxctFdJfN
o0OE+WQiGX8ck+qQb3RPgH+gFcSsayKIveUQRMZ1YccULDmcBty568P0fhSHkRXFKKBVXufK7rYL
ISzFErQeFvL5euNLc2AFsMaV3+ljxu9Qu/NhBgytirKCBlfhr/Ijl7qwwlgmuRJpzd1sl6UBxJ06
hie2/DbnnRfkN40T9GRTASyMrIAmnVRJWmL577Jhxj8PWj5WeGS43TRWthhXBk1lVBxHec8IwDWe
LtVNEiCLzMNVTbeFubYlt2B+W6toCvjdyBt2xC0HSuse+3L99y81bqWoPIJxdZc66VMM/OITlC2j
T3U+tZvgOaGN+/MAM4PEWoHdtGsd9wAX1OIQwrdu22+3AtmTKLngzhrcJclsPOvDnrBPN5mSs9BG
+I3eBC1ZMCyhzc7o70AAb13U1RoVamnYrfjN+jLiGlamdx1SiFdXErVrtdk67lYE8wFEDpm9/njP
f4lJo/ZVadaERBeC1wb4kageTZxGNerisOsZC7jZjhD3PNYKHsnbptaKWp3P93pf1Ng90YWqgXFH
ue58vfGF328D+5A/ew0Fc/rOAzuv63P3LPjY3fZshqRu68I6gROZeYKTpL5LUGQ+oPgQ7ZjJm/1Q
ICW93sXCMWYD/ExCKFVtUN9ptxj3HYmbQ6mc+HtLIYMLorzz+Xo/C0vVhvGVXjjqCP4ed0LVzyYG
cSf3V7PRpamwQljA2xJaNHkNUQy8Y0qFO4eQZb9rIrGmkLD0++e/v8mm4YSjRDjkyb2sc1hnzq9b
rek3XQXgTvF349L1R7BJ0uReFE61Z1SeUODceMj/A9eLurAJPQ9x1nfkIxdd1AGUk217wgxtwB4R
7pjAf7q+C7y6fxWJGpvarKzOpVG3AriM09CB1ydWZ0TYSxB57Z++NO2a2c5C8/9A9rIcqH7hEuwN
qNuQIq/2rbdamVhq3Ype6MAVXqg7tC4rFM7gkUdv676vjpsiyobpMVlSgNL9MduRwP2TABXyuXdL
tpK9LewLNkovgOo8zxynuJvRGkLK2xiLB4zCJ9/lv7Z9gBW1SZmgrFKp5q4cwMXiE26oqVg1AJxH
+d+KChQb/o4pBWW3UZYme8qqKrtRvWZHaJygWhAxKPPNJTrg9uhTz1cBoEvzbUWxDnPHZPDwvBOF
/OkB8XuMenjpXR+spfnw/v6c2IfcRAuDESTRqqV7PhsNJlU23pdR+5/f4YZzvZ+lj7BSajFWzJkm
RBzE30AWhYoRhIu7ZhpWsq33X1lCZkU0pzkPC49kT6D3gY+iw3m7fo6D9D+oNDif+wwPgpu+xAb0
JVAPl8Qo7B35lD9JuGl9nVwHXNttzVvRHTusbrPYL6BMDT/Srq6zxwampNcbXzjQbDifidu6jGRT
3Mlh8u9M2bDnLKL6C0QR9cqVY2GibUgfaVwT1HADgJ5+9lFJ3DjqwvVurv/+pcat0JbO1Pmscou7
sTPysTMo6PfJNtRSaAP6xgIWchk13ckQFAxUR78AOb+WUi9sG9QK4pJGOaRXVH/LRv8ly/Ud+MAP
wu0+lUTdOa2zg1frSigsTbId0iAcQ0mg607wDfReFMCJxZxYpN9aGBr+vj4RS31Y4Qy3VeywfdMB
m2BuoHPXfmkr/hwWq+fEu/EccrsMwvrUI8Sp4Xvmi9i/ZcC5Njcalo/6MHRe9Oh0ijsHgk1lZdQW
6KXcLokAdRRDAbmXECf3ph1JQ/bisBAvf2EcjEefdxdianVSQZvflniFfIxbTVeC/t3hxNdaqyON
DR8JDNIuoU6m2wLvMjeViHdkirZsv+jAWhOqoIM7lJ684M1wdHeS+l9IXbrpSvNLv99aDnSiwGEI
uNQ1Aas/SNhpfJMQH1ENVEauL7h3zyl8gLW/exVtR+p35ZmFvXf03OJzqabxKFq8CQ8iX7s8vhum
IbcLJmU68imtU3VhExX3EjyonQfu39E4+tJleArQZbxPq7UEfWGV28WTQPUCwBhdw48V+gasAM66
FHjPIH2YnKY6OlXdRsPUf4iUECnvwAaV5RkKyc4NGLvy55S4FV9Zwu9uzRi5eeLeXGRSZkBXaAJ5
8Wnow4BpBL+YQyj0+vQvLDBbuFzUUwnqAq8usLPGA/qYkoh9mpwe5emS9+5aHC59xPz3Nx8RO3As
rFDlO3cGgllZAjGkXm2DmWCIrCgPqCcKIbvqbPI4ORh8ivOA4mlZrrwOLP16K8jxaA97E8HLi+HR
LzV7bK57bC3En11V8QZoxk2D756h56buR5/r7jNWb+rfx6Do6vOUpdFKqC99hhXqQZFpiioIOXeh
GB6IcMDFqGE3sqk0EXK7wELwLF2kLsnPQcPoQ9x2AuEAO5j621B4sf40SAlozPV1u/Attiw5nJt9
QD7yGhtjDNnDoqzOHiPdSlS8ApT+uYzgU+Z95c167YzALaQ25LEUXvuxdEaAM9zcifyPKRM8+NNV
wGRNt0Opx+4FisrMpyfPC/QPhhFwon3XlmPxB1TxYcpgLhqJ4Cse3nDSshwvNEcHD8byEyv6aKiO
nerjzsV8jJn8rxygevnFdxM/6EHi8mvACAcARFY+bGnYrM2El10TwKqgfgK63zvq2k3OLimTLXVf
jNq8ybwZNRCh87FolXuGsb1/20H/kF2KvJzcy/VJf18Mgduq5iYcZyk5GT2+CiCaYMbAR+lHXkH0
UkkIVgm8EPoMUBFSbuEw4ZOsrUVnAdwPnFxdZKTUR6Rn9GnszSYSB1q3NpYk1sIPYuqdR+7nwQfG
wMc6kR50vn0zVmplWhb2eLviMzlGR2OVhOeaRs5N4hqCx8Ghh6RIsZbiL3VhbS0od8Khk7H6qWdg
3PdV+hs3+XKnoYi5kkYunOj/lH6iuW5ejuw8UrxO8akjF83j5MYLTHcXU6e+b0PKD9cX2kKY2IxN
mhIg/QmSZHcwbXqiVRWy/3Kt6uG4rQNrf4EdSSKAuIDvgHIJWNKQ1/zi4E63Vv1ciBS7GuRWhTYy
7LA9xiDNzleijIT9Ee8y7cnLJM6Z+qEeq3g3tRu9vLktbN7xMq7cIXTPqnqQPHkZgcW7PloLq8su
DVG/HKESgxuEUlHwjYOAva88KXeTMv6v610szbgd50UuCl0hD/IIBNH+SJ+z7pOCZdDakbLUgRXq
cVXnMAFLvLPyRy8+eKXGyeCUab6lJI0nN+umAFCo37dDVV+Qy/ceZEKBCvvP8eOgXAnApQ+wQpzF
IjaD7Kf/mz2MKeBNBgj0lfN8YYrt4g/LTRWWwGhegHkGym8Icf2IxJQ2x3Q2LLg+yUtXUZvUKZTv
M080+mksQSgHBAZukR4OQuHjJVHPolhBDLi+HsBwHl33pRpX3a0WItKuEE2sbEnbN/XFKFd8iauo
fJqtDGZvnWpoYjhR0Wg/Oh18/0w1bSp6hdwuGhlRxoHqJDvLFqZaRxHAqP3YDA2/vT6iC9mrrW7e
5ZEXMpOFZ9XM+k3kj4z84Kas5GNI42Rl5S2tjXlFvkkroMEREUhaVxeDe9w+cRnUiUFXuq+hyr/y
HQsytdwuIyWE6EGkajwLAjUcVbJDDKzLXs4LQGShuxs977ch/j2kf854W+L7GY6/si4XQotae0MW
yIrAngwVkiSsKBwUC9c5pspANPz6NC11YG0OQdNAhzyIsIHyOoh2WPw5tghSeivQtcXAsjYHwCt0
kxusbn/syKEowVorI288Rg59GMJu2vVEjv8ZN/6GrPAeV7g1XNvC2rC5o55Rfd97cXUZR7grE9nL
fFd3HGqswJ4DI7Zp/GzqKK5+bhflfn3phHaAPoP6fR7B42tb61YyUMqurINE6yeQhgK260pYeO9g
2kdX4ocjTt65zNisUcWSOhSwC4b+4qwhV9TPCdwsD11efZMyFTfwGIZXXCc+b/ucearehCvxiIpb
VMMvUaWqjw1P65+5qvjxeutLH2NtBkHPdE46Tz/pzNwEQZaejNddysJ7yZB3wJwwOwA+tnKoLq0u
KyvIIPMUywCnEoQZycdO46mR1yV5KH29hnxbCE2bUQrRXR/ZH5EXoBLcAjqf3V2axtvU3Litgg5g
fp5MeS0vxMn4Xnexc/LdVdTewu5vy6Cj4iKFqUfAAYHi2ntN+msWpUu89hIlqVrZuxbmwGaTjkJP
hqa9euoqKg8G2mE7L4eUgSO2YQVCbtNJx5hFlZNj/81q3d10BeBK81Z1fcEuTLAtgK561Yig9coP
s2VjMMLSTOFl9nrbC8HgW9d5XObVFKhwfNRhCy51w/QpMeVPmSTVzi8AO4yqwTv1c2qxrUMrtj3Y
4IRtPaIYafjnqRcKJgcJ+ERjlO5rGIO8PuzQae32vfR9VrB3NB1SF+rjF+Zlv0apd5KnHxmax+Xp
PnbKQzOsPW7Pm+07m6RvhXopYV4dRm75Yc7K4qg6QJ/rM/bL+y71XqC9uVJKXEgDbe6pi8ewMvSx
OQbQMNsXo0A6BvcqJ+LfVA0es/EifuPVJaRO+RrjYmkFWqe/dKIMnkZt8/S6Xb5q4lG+Zjy2NG7W
yc/8tK29otJPM/IMYEtImIw6vIkTYErcFthalGM2rT2bkwo3O7jAoZLxODZOu5cwR1dwnySy+BkP
7X8VVkYRBN+39TUvyDdnmGpl00OwUL6aztF4gDpIyc8B825lkH80E1j0PEpXOlsYQpunCugQMoox
1k9lHXdHIKB/a5rUO9IpdWojgmerYq1Eu7AUbMJq1zUDbDtL7HQkk7sghNdh3eu1J+qFcLUJq7C4
CzVtMUPw8aFYC8BxzKWHOWBl7LM9qYPP89q+PkdL32JtDtkIrbshQVrzejCorjoY1cWHbY1b24HM
22pQqDp8gAFHfKsjgNPSFM8711tfODht6mrI0oEGMUNekYE36TIQI1vSNdjOWl3uyty4520d2aEf
NE5iIqOhzgxPF8i33fy/Uzoj+Uq+t3BA24RAmURcQL8OQ1VBggyabf2BRbOrpbfRCYzblMDYjU3T
9k7zVMqaFfukma2Oij45qzGZ1u4w89S+cwLYnMCxUa5JJtI8xUXvdTdEplV5XwKHjXveALEm9dXT
U453a5Y5Jh52iU6C/CdRCWnPTlHHKj6QwoecaSnH0Nnn8YCq/vVpXBhim1HIHEHHNDDwEh7b+qiy
4HfiV/Wxxv9c72AhlmxWIRxY8WTjRNVF4yLa7/u2yX5XQHl9vd78wnq3CYWSVKhBF251gSI52eEx
6GeXEvIFBORqN9R1t3KRWth/XGtHiIkAljrX1YVAJXdA/RZqSIPI9qJmcX0zv9kVWQwqcpHWU70S
yksjZ20Uk8ow5QIZNm2JvudjHE87pGRqrTawdLW22bwCZNLKEbggQA7rZ6XGSwpJJqIr76kzZkTp
GHftcKSfqesOJyiFr6V6Sx9mbR0iAiG5a/vyA5/txAIXCWbC+EqwLTVuZQ2GFUlU1H51wXth9KkN
ICGyo362jd8bcpssSVWdtKkvqktfVBR2E6k8cVGseeQsJHG2KDt4KoJUrVddkkp2e6eGz4hGIjqf
c3OZCG5C+9cUQQZkYw5nUyhZ4npR4zdwaPHSbO+ZCZIl4aqz2NIHzXH7V7rjUeiwJ9EjHnV/6YL8
6YZk/BmPKjsE1VSAoCPkzaih65tio1iJ1oU1QObN7k2nKVTkB9IycemzuPkuw6ZtdzKl/un6nrOw
Z5K52zfN64ibwExV+sGkxZc5W5SdLh6dxFvTrl/6/Vbk86KBGDc8TS69dvWT7xTuD2Bb5Mq+svTz
vb9/vkc6XEGdLv2AN9WvegT7B0D29s7XlF+2DZAV4KFhLY+lhIWg7/rZi4JpcPJjJDoZHuNOx8Hz
tm6sUB8zAwlC3eBi1Qu9AxCs6VB5l/TgVqL+c72P96fiH3JlGcYOT0knLpMfi3vD3fiOTQQqn9ua
n8+bN0sJzNMEEIEK54ogQXQ31FVWfGVc0k2y0OE/3MrS0WXhhhyTTRU/li646hFu09d//fvB/Q+3
Ulc0hr16rO7nilkCu1nDkugmQKX2FsX751fz3/mfKrWxYv8P11KJDNzKLIRnd6rzXebUxQ5YFpSD
WbGWQr8fH/8QLRM6xi1+vrhonYqD6+TNb5SWKQRGTLtxVVkBHkIf3a+Q+V16AIWTr5z0REHNpKBJ
+On61Cx9hBXkmhdiaHleXECGp/Dea56QtZRPAbhnK5fmeQf/N6lFAePvpSvLnKi6dQUMzkFUzCbw
4ves0PkPHqb6QtREqv31b1mKQSvOhT+AVDgM5aXoqb837oSZT2rOvl1vfmGobADhUOvQ4z0rLmRQ
PIHATt7v6rBw9g08335f72PhE2zUIMQ0uqaoxvKSDMlnwFGnWx+Rv5LDL8yE7beQqbZrU6eFS3rL
YOIGmQioXpC7CidTHcIhcNsnzL2/2aqkGjqWlHl1GfL+lwjiXThU2xarDRWskQ0mhYnyy8DG7gaw
XnkHY2YgepEXbFtDNvuyyiRrdZhi36hdr8cxoVm/F2OZrETD0iKyIppAmlxMQVgAS0n1kXqN/62e
4LU+1KpaOVWX1pAV0oEo0xIofazTcvjaiJ7CBSHIb6/P7sIzZWijBaHq3eRVk+ClEBs2Z/IWHMN6
14KLfDuw0jtO8x0hCA59B4+klmJ9peXGWziy6r/X1hRUvuvimfTS+7Q9pG4cZjeZLiEABTxWuW38
bBAhBJp4XbWxuIgQzskiZRnZVyKNyc31IZzP7Hc2RBs46ExNR92mkhdXOz81WMl7gOIuc2Vqvh/K
KRO71K+3wWtDG0foMRd0pZQUFxO4/mEynWE7OTqz7hetV3bGhRVnMzW1C9QbLQJAV2BS0O48eBq/
gIYux8P1EVsIGhvVB3nqLvSZnK8eTYuCv2zqk+TUPbEghpLItk7mj3uzb0G4tdJTGaQfSAdV2Ngj
8W1MiIEA16oj8NJ3WMEvOZngE4kN2OsjlN5p+Ni2wXjrThudAkMbzgd1Npb5eM29FKhE3Fa4lOtM
r2EFl6bZOskT5gRB26GGknXVN25C8zGCMPn5+vAvNW6FtmygAODDRPPiO/nJoaE8UBV2x+uNLwz8
P9A9EZZ57OOiQQdUKIRXHPJaHPPEWaOFRu/HtA3XKyF8jTozWBKzSVaQDQczF5bkEJ9jqLeOFGya
prrHtrwmUb5wlttUzpIC+IKKKk7Ziv82UwMR0ZokBxBdwAiia1brC6UfaKr9HRSxK6DgVhlEHlIG
uLpAYVJCUicDhumsEvk4QcSkxhsIIL3NY9jCRXvbhM0T+SYYJebL1ejkoluoNZrcJWd47uR83wcw
WF2J+PdfPf7he5Y1azNV+OVFA2v3Go5+0et71+cKBlHBs8qH/LTte6zITxwYdrX474OOoGaqh9Ac
TFSzH7lIvI3YspBZB79k0f8fnzNJIGzzz8P8ShRPTvHkRLr8H3VCIBYldLRTlZKzibRYeVNcCF4b
+kedtHB71FcvYeDGkBXqOIMogJsFn68P31L71uZAIM+OAHZwJOeZvJtYn3wLqE//d731heC1kX/a
SSZpEhTT5vdxVYMlO/JfbWNGoLizn7n+OWbiV6FggXi9v4WvsTGApvOBh3CQr5SEFuGuFqyOb5iR
zrCysJc6mBf82+gB0C6ICLY73jbDYzkaPOumqg3rw7YPsHYFX/Z4mgxQjaiJYrc0ydQp9IqVotxC
VNqAPtYPkrKpxmNOPLi3YG1o9wiwi//ow0Eo3JWlzg6RWkVkLmRjNjU0qr1a8BjG07QtfsF7Ptll
4xTf9gghMr7Ao0Xta8LWDqKlj7P2gcB3WaX1KD4keG51OgD7Rk98LytQHuWNZ4zrxk8DLrIEvmhG
u22wcgAurAhbMBumqFHRSRPdxelgPnOg4h9d1f7YtBxs4MIoMsc1kQ/FKXdgn4Tw/D9Dj6eA660v
nEHUlv1SiVvrOpm9FAmYW67njbumrfYii3+NVWN2HSwojWgv8Ks2j6Ivztf7fT9noLYgGBxjYD8J
Xs0dK+rza5rO3PLc9KvPG0sdWGccTu8B6m6os8gYx4/HqnNM4PXmk21iXSG1ea+loag6E53+wBMy
6i0OG4tdTcNyBfuz9AHWYvbioKd9OlHYqsMnaf4AoqCHkWtcCK/PwfvLltrc1qBQknWwQbuTpR6g
ZFMKGEsNPSpV19t/PxypXZtqQ0VmYKX4wbTnkYMTDMmw670kujhRqm/5IEJIOMs1Y7+lAbOOMcEF
VFhTT36AY3G3mwXgCOxYjm4bbbTttGtUY5uzCPq48kMAUrMyZtpHJZQEc3fV9nphSuwKFQG6FiDl
Mr0Qj9d7CBcndy335MrJsjBCdokq8nMp3GpILz1Q+Ls2jetdXrjsk6ey8uX6nC99gHV4ldk4mClO
xI/So+nntq5/hk1MVw6vpcatmOYEsv6SGvmBeHUOrBjw/E6MQtu2nz73+uZc9yiOp2xQ6UXAsgkv
rUMKOWu3IJtc0MBVsgKah8STKszTC2eDOvEuC5NdXsby8/WfP4/wv4UPyr2/f75svZ50Oo1f4E3z
lYDM8UWx6sFxan5bw/HieL2XpSmwbqlO5uUjJNn4SzgG2aMoIMAAFF/0dVvrVgiPBZh+fR9FL4nH
IKxuhPdsvNXq4MJvt0tPnKVJQ4ogeplJGSOp3D1jfXdz/acvxJZdd+LCj4pBJvFLNwK9VjXlc9EA
z+rMwM3rPSxMsF1rytRIINzbhy+ZCL+YzJ92iYPFH5ToYahSdnu9m6VRsiKYmcbzAbhXT2XjgaWc
wZ5OHqHPDXH5bR1YUQxDIAbsKoleSkiFHKhs3R+qVOM2CBy1SaR9DcGQrqijF5nQ4hTpoP1pUsdf
uYu9f5uhNl+07EH8hetdeZ9VdX8IkuGT8Z8E0gzema/SyckhxSuPM6Ur+dnSsrKiuoNEW5iUWXgJ
NNf3UsPFj7uBOTdRtI1iQW366BgC2QJj6PACTYPgVE9RceMqpwSqplp7YH3ftjZEXfrvzYnpNE9N
y4t7T7FD1tHfPK+fO/7shfLe9OYryemdLqpnWfGTR5NdsQoxXhhAuzjVm051UVylP2iPROCQxmV9
jHOUpjLaOs5h05K2C1REEt25OmKXpGTeT2k889EPebN2cix9w5xgvTmZVKyyhgk/fKlE8zP1kvSg
qvBHOBWb5PJDahei8KjBfIgy8Zc4T8B3r8ltAy7Jl22DY8d7W0nueVx8h7i5f+cOXQ3VR5nGa4tr
YcOy2aMZqMIsHLvi+1iCpZB0UBIrqlV6wlLr1qntotwnpmosvld9EUA/JdU7YZq12vvCgw+1q0pZ
Cr2RzonEd6ILIA+Tat/05uTnwJf50/DV6cvbuAlvZgHUGWndqup8fVaWLn52VakFn7frBlV8T2jy
XWt94iT4mKKOittMu5vVoYxvDg0pf87F1ZVO523rnSTFVhtjGo27ToFLedCfRh95Oi3LfOd4YCoz
SvY6Hf6XzjgSLPIS5vHyvoi7G+aZtTvJwv5tV6NyFg+BqlEVAKXlKam7fVewcEeT4hyg/ErdYdrP
4zxWfGWcF05tuxzVuUMNxxcVPCWBc4ZzwTNLYVIQe+1/8HQyx+vjurBIbfIpFEmTLCNlda8UeK8s
VmZn6Kqz3FLrVkbguLEf4DItvmeQQNsljcOf0ywfVuqDryDRd9aEXZISkCMinqjF97H29q/LoaqH
m8r0N68xUeUQS6gRD7lmZl9M/Slsy8chCL8xePIYiUOKOmtqSQs7rV2vcsPIqx1Ssh8oHKdiX1cG
2xQqRe7/jJRr9qpLnVhbiuZj5XGj/CfdzqUJqOXsoQRC7sJSbsvhbMJpzJsyCGTkPfE6/a6gT/gB
AmN6Bdu59POtK4B0Yy/k/x9nV9ccJ841fxFVIISA2/lg7MS7ySZxEudGFTu7QggQ3wJ+/dvkeS+8
Wmuomly6UtIgqaWjoz7d3KTPmA+Tv1sSEWeQmqYEpdxE7RWMuxadFTH4ZTS18crp/SZZ5XdQABkE
RItuwotdVepDqV+sLRr/XTGZsOWn4rjJXG/cMT52MWk7LwR22gkaT3CH7wvvq2FJf67JrrClqwcr
HjBFghRugR5I2PAD9+KPeFUdTl0FI5Tr3/B23hZ63lbEodRYQruU3rded8/oO2LYFx3T8yZOVjL/
w9TQHdrM9pvfQD/dvvFVbIPadTo2S0TvfeyPfYV7fR/wI8pzHjkjf49JcLz+RY592LYlxavAFI1x
RX6ykOFZwBNVcwgKQY80H+gjL5e9jKqrIwvdedeGwyhn9WPuxiobV9T2TIkGJ5IgdFjx9nH9e1xr
YDthX43b0LdwTmoWdBOJ5Y7JMjNsbqD3zvce8FwfYuHcn6ohHhjxn8tcROmhK0dzgISGv3l8DR9Y
Mu4FQa5PsaBuwnlpN3XQH2rqprs2HGNomCh1gKZfurOeHbuJXWSaQhgPahA49hsIU3/1Vee9j8x0
415l15dKVMn2IIT7z0gJD/cMi/fdBpKbJtquL5WR1j6ndfkjrWT5ae4Wec+6zWr95h4ssAs55HHf
ecWPao7jg8T9dVnm9r5Jdy0zHSC37UrhNpWbYqS46M8qmxe6HqMxOKZtfI/30wY8MLMTTLjmefv7
K1SQaFDjgFr+Zymn4NK2HuiPdduu3s4u4tgX7ceYQSWSQ0wkfR6ER7IigAVLXXvJuySErIi3LvwE
Cat1qw7YU251gMMuKFWKtskcz/RnkjL2DRL9C6xlcZwkZbmnHuHqwgI6n5c0yAGJZ29m9WUOvfTc
hXV9/l3jcH0Ru+bFgjjkIfsW7tbJt8kT6kMAMQz/sOLfjXdAu3Z0Kc3gDcLwZ0x2cOlZHX9iwVjt
yAQ4fr3tYrpAflYHnqIPCZ6UviQtHn8PXmi8nSPQMf52fainjAg9UP9++Gv0wYdJ8Dk3kwcbg45+
uWn47bJQ0hsj1bwEz+M6PK9TYo4DDvbseuMOcNtVoaiBmUScFPSBpPIX1+To90ivEAW16qkXP1K/
3UOfax62v79CN7RewRmbOv5UBqOss4rW3npaw4TufIlrIqyjG7wYkM474T33aZe+g8FSnLVhUInD
lMPp4fpoufqwzu10KmhTtMZ7blBf8qGIBajzodf/QcC42+nCNUwWntkCKU4Jd9nnZJrKT8kcJb+8
fN5brY6wwC4HNbKOAyiSe8+QcB+zvGnvuwEXM+MhAh02DtP1cXJ0Y5eEFqCCy77ovecc7yZHmEdF
p35zj5D9//bX28g18Af595qCChwdyj6Yn8ai7/zjyAsoWXpzWKS3ZXDt2k6Deph4kMp7jtSEF8m5
+GPOIaq/gMazcyg55tsu7myHMBobbei9Wdb+ZwNj1vdBknan6xPhWLB2bWcRrHE1rwl/ln3jZVFg
+q/j3JFj3xB/Jy3k+oDt769wndQjSWnEaXFgETcXf6zM3zkG7bZnQ9uYdVx6ni5zLl66IpTfUUrC
LkNX01+3jY8FaEiprwFeJaMCZaEphB1hGY3s0gJiYs+8/Hy9E9cI2ZCeaK+ZmEhxWBCtISfomab4
w4tHve49yzhCm995wleToAR0OHSnYnTRrOTb1ILJpvvoQRQFvzOmFr90XaTvIlk/Xf8mRyrOruFc
6NgurImXJ+SS2EPTBAU5tsU6PoyQMZAPVY3MIMoQ0noAA37hHTuVqhj27J4dy9qu8ZTt3DdQmYQ5
84BlXff8oyfK5H0+yb0eHHNml3TCAhkiOWWIOYMvxHD2E+NnyGHtLGrHdPnbvvlqusaBzxBmG4CZ
MS7pelJbAS+4TeWdKUNzjricjjOf6ihreDF5O+vQNWfbaL7qddFpPUKrbX0Shcm8ZL1E3VMJs6IU
cT2HNlAYfYFT505c5DgC7ArPVvpRb5pJvIikSDM/jc4+TLr/2NTnygYaPteXoWshWId+OnPZqmjl
z1MQB6cU753LaR5i9WkxdRXvnGauTqxNAmbaPasY/L9r2UUHjyKdiepIupH5bwyBbQtNOKGreqWB
h9SlBxIvCY36ynx80vVhcq1mK4JnE4yQlUr5c8u9VWUrSK6HIcyjaWdlvT1C1PbPrFYhioCIsDiQ
GoqNJgJ1Z6yQBZiW6uX6J7i6sI56UXl+1xXaey5QGfv4m75LY+RMRL6n/vP2INH/kOkU7xkkWPFU
LpvQVMORj8PQH1FP44XtzkS8DUG44/wbgmpWfqGaiDxULPmoCbQmBzyjS7izHuj2cqO7ejpCduR+
reb8220jt43oK9j3yMUOi07S56TwvKcliL/0Jddf2rbiOwB5G+v0P2S6QjCzNF1yP871SfXRuUW1
8iHMTbbG+U2ZFGqbRSQJaO/h4PNvMfLvJ1Fpfex8kEDrVsY7k+NaABbOdathMR9ycq/8zfisQ8Aa
x0LuBHquQbKiAHDCgl7xqARlOp4+TijbORWG/oBvE4h1KSghO5PhAoqF9VAPevRaL3nuaqOzhkKQ
mYpYnPJ8r2bZMU42k86HD3K0LCF58BNU9y4kHGHevXt3cLVuAT1RLUjn08jAEVO+OhofR2OS7D1Y
OUbHZtG1Q9yzdCX8ecOBqnFdF1X0MMhd73FXBxbCR9x4/NykBAaYBPwezzwSWDCeUNvw6TqcXeNj
wZlUKHouIKj5LKFzQ09cR7DqK0ZU9J5v62Dr+NV+MS5h8b80nKqj0PuZzGU/vxeIiff8WV1fYB3a
2p9UCCZ089TNobmsqiR3XrFXY/t2QoPaTDrGITHD6ok8SMieqQmPKgZaQSfGh3PoRfddH4c7gHZ9
hgVognA7zbUnvxNZjHmmxRr3h5SPhu5Eia4OLCSjoGMBw79vntQc6x+xUOtwSmRt9t4IHEvVptRV
Eiq6Re3F936s5JmHUBxPSqjp7ienHZNh8+rgBSvhTFok9wZq8KfNVvKgjTaZMnjfRlUHg8Kzf9to
2Qw7lZBR1CQVL8iXeZBQ6L0of1i9ttgzc3OQLqhdywkDPxQhEJ1Am99kxIdPKQ8+SNk8wJM5W8b2
vqLD56mrDh1P7q5j8e2LArXLO1tDEWSmvXhZUJ2OmuEkPNQGpVIQ7fhU8a4+r4W8m2qICO6cHo41
ZxPwKI6pqZdVck/XgB1II3sU4ez6o7pat5DfenSUwdqSp+1dOOd0OEpa7s2Pq3Hr+G5bX4bxxJDr
KJPqM6Lp+hyEofjr+ky4wGKhfallVXdpnhYHFaw/QXXhJzomf6xil8rn+v0W3NnSh7NEvchTS9ri
OMqJvUNB9F6Zi+P321Q6vYJMWVAa3ot5E5tDGelhLJDlXfP0100jZPPolnnMa+hcYXJBcaW9KlFH
zcpzWwV7DsSub9i2mVcnE9LUkiGxixSvjD/53lJetuXv8eLGk+k/VLq2G4NO92Nx4J3f/S3mUtL0
mJY+mPGn66PkCANtI4YW1WfByAx50kM3HRHG8sNC/eQx7NafRQvTievduIZqW2SvhkoElCkuF/lC
K58dkFVOTk1dVId6ubEQlTILzKlP9SC7ijyV4ZpfqkV157jTUMhpzB4v2wEJm2BX6TgH3avPX0Am
bz/TroSAOMoflvvbBsnCtBmVqXyIX95vK7b3/X9oBKncNMKmd70D12RbkDYz7aHw0JGnbgx/DKMv
jjQCpb8cqD6V3W5pi6Mbmxe3aXmGbUjl95bXT1VtiruxI98SupR30VjK7PrHOCbDJsMpyAwkfZsm
xcFPoj75UamoUt94vlue4DjsbCLcktRQlag78Fb8+EsbJf59UqXpURXYBL1pfkRAnR49KfXzbR+0
DecrjIAmvXSp6ORLqpr2FIW0O5VFoXeObtekbMh81bqh5cLiqqL3FDekk2x48g+XUN4M0oXc5WMf
7SDdEWPZrLc1gjAfHu/0U6NQwF+2z0JOCH/UnE0cJm5tXO9VUbsWgAX41mdTOGuinyBUC5Z30INS
snbTDlZc32Ed33lKGBQaJvnSNo2CDbOKzLkJo/wYt0X6ZyBj79wPgp+vz71jf4ws6EOYsUtBccL+
qBTcwUQynsWq+qwJoZF8WxcW+NU09ivBvf4JZL65yPoqKi8x6ubZe+gQxntRj+NDbDacyYOCK1PE
92RAxYqGBep77m+vt7LcUxxwzPt/OHGRF0VBW4VPi0pi1K0weR+pXeEaV+v2oY7YlYSS06cIrI/x
Z+iTKXoXeWPs7aWnXENk4dwPk7zOY47HETHWOT34Dflfkq+/y9ey27kOOtjg1CbDqWSMxg66909d
GXyjUzJkBYQ7Pg9QijjGAswuE4TvwxI30gA6JJ81q5eM5+rX9dXmGsbt76+2G1zSUScBU+unpdb5
qUjad6gZXXbQ4mrcQn6lzILq6JjdV6KBmwy8V2CO1+8MnGt6LOC33twWUVOw+9+WP2Sq+HljD5ao
CL3piZLaRgtjjseiJpTsqUWFxBHvxeG7tGpuDFJso4W+0zPcG+v6iftD917Bo/fzzSUM1Ca/ldXU
1hCWZRAvRbXqukyrOUi4vdOdXcoxtTb9LUkSSOGsfvHCgxoJYdaWMLbpY7ncNrs2A85AgrdC8it+
oiW/Q8ZeHaOwuw98+HTetPBtm4W5kRps+bx6SsYAj41e6LH8YNqEXm5rf1u2r4AFe8l5gXUpfSJJ
GFYZAYO6uMSeT9dvt3VgITeCjKGUqSpQ6dbOd7BUGD4j5B121r7jWLVJb3ATVXySsXoJPePzg4xD
vDomsZ4O/QSsHb24a/6cCNtdUG/CmYFN/u/xIkmliefrIANn6VFGI3uXlvprLT25E7W/uWLRgX1g
gC6xIqpBB41MvyeRzr91vtE775au1q3DgkxlkU4ErS8zRPhV2kzHYI1+XJ9q19hYa0kpUxvhNUEm
RQ7BxxzvoFWw0UHTntwCB4yOtZrGMV99Xqkgg+SNOSYe0hMknPbYvq7RCf89ubwaOLz+TJDxrpAf
db9xCka+V6L/ZsiM326dBJVPh56DmpL5fvQ+SbynRE5/TbX8AKu3W56R0IUV9yXd6uELBMmIh/ol
+Lj7WT9Nf5Xzbp3+23EAurDiPpmvph9NHmWEkKNJvadxjTPWTHc6mDIYzR6LKPpUrPTdkCPWbG4z
ymHEzvDwZfAgdT4EmVk8THqDJ7i8kb+ur1zHxNvJHd5SzyurKMh+uwlBNjg6hSl8MK637sCFLdk1
ofSkjNZU5YeEwQV+Sirv/VS3qC2rdyuwXX1YwJZp0weQBiNZWfhfwBFEjqep7ztym/wDxt8Ctym8
fkirmmQ0L6sjN+V4CEi55/D45j6O1i1c676CWh2daWaC8SgW8Hv6qcsPjHz0/LI+gpe9s0e5ZtqG
+NyvWtZtc1Gr8u/8PO8gU5rvvbG6ZsGCuB+Opou8FuBQa9tftEfyL37fMflQjnl/E6cfg2WhfEzm
tGJ8jTIeGv2wsLRbDzWslPcEEV1jZEFc58mkeygWZXxd6vOCsVcSr/fXweBo3M7m6K5afC/3A7iB
jN5xIfFHsyZ79FLHFmsncRbWEk7ysrmMNPzG9Tp8gGtrfuqG6gB3+T2+iWOW7UyObGgI2zRJMvjw
fBolEl0EAZoHY93zbWNkgblnY1x3vKcZ66O/+3r6TjZm6fW2XUNk4Vi24JL2k4iykSIp0LCHMdQP
wFmu9sIA1wxvf38VUnpyXOey9IIs4hEk/EKgCzcIfePYWABmnl7Zks9BloSgMSwM2cxSRn9fHxzH
NmQXJ8q663G+lQi+pAhfML3BMQlgm8Y66X8gxFR/dGR3y34zIciInaThImwQbiMWYyAt8WT6/Dsm
S1aTjQH72Ed41+3KPem5bXr/U8uGzixMV3pawDBFZFANDTtXM/SmzJz+WdaV2QlcHWNnp2ogeg/2
Z2SaSxLVL2pU57br7uF88bJQPE7LPc6yY3XZ6RrI/bI+JTTIeoqzlCP4roJuT6TZ1bgdfK91iHqg
luJ9tYzuRGXIS1yK+ev11eVq3YI1ySFG7/lbfGw6eTAUuZJqgV3oba1bwMYVh2gkFEkGffr5LChM
r8Cb+Hxb4xamBepb8bazkKwt2N8mgjBuGu16dznWJrUgradEjuGM6MuH2dAdCtHBUcuV+ZTm8556
tWPXs60uYTXasXJYaNaPLUnf+xAzbRkMBJtqha6YZAGVxyaI6F7hieuTrCOa1TXJWdUFGU5lffFx
9hySCdmBJse167YpsRBtVh1Pfa0oNvJVPiSlBzMbPpc7aHasVTsxg7QDGRoUTWfN4E9gdiMpxiGN
uPPbHcNjp2VgKTM0U0QwPMPK3mGoYrj8wL25ILt0N1cXFpSXYqJz5S+46YJYiUr2UJ/A3xPnkpq9
66KrCwvP8VqotlySIJvS5S+l5QdWmi86pE83TbBdmSgkiG6GbvfFsl8/Ml2hvlnP9fm21i1E03oQ
fpPPJNMNeGg8gS7DmMA48bbWbUhH4xx4kPHMlO4n3BYqcZ63o/q21sm/I4w2WEEk1UWAu0g1HEa8
QxwbgjV0vXXXtFrYpXosvb5vcdMMZu/QIv46Ud8Mp0a1ezwUVxcWdtXm7ivxtLgtzh+9D6ksf4Gf
vRem0fH6Rzjwa1cdVj6px6JcmosuULeudCJOcbirL+n4/XbVoeZr3Fam2kIXpGFo3j+JFNyRLRV2
/ec7ggm77rDtIrw2RCXOm64Z/1JzFC4HYkpVH2JKq78TxpJ3K1vF6Xp3ru+xkMxU3I9xgAXFIUhx
ImAQn2UPgnewbRu3dbF1/SoqNmCjMZLgixrK+4cojv+G5qTK1LayrvfgmvLt7696UIOKtK8QAKgF
mKsUjOKjebmpFoERYiFa4T1Hzj0yb+2CE02EJkIOQ35It0TAbb/fQvVSqXmmE8Kjql3FvYC+4blK
EHJcb32byjcCYGKhepzh2QPbSwRfuVBnVCzrr2xEjXSeD8GlMf5Nj0kYJwvazTqMZY+AIitNlGZ9
bB6DCuoU1z/CMcV25WHVQT+nC7b8XjE+g/iJOprc7El5uRq3UtvLaPRcNBghEkYCvAS0vl9R5Wrc
Oo7FvCxRlSO1iokoj2SEv8KE5OH1YXHA164yFFMXjbncfvnaywPBM/TPeDHhvSeaPTKN6/db8K0o
fDUHiWuHkUUKI/u2OXeqa3bm1bHd2e6R/gJe9QK9Uxw56R3Pm3fwNmkzaFk8qBhVy/vSHK7PsFE8
hAM8bYrmIgoko08tM1P5R6Pr1ft1fSpcHVggptDEbLoYJ0NbluFBCCHPjR+Xt51qv5PSr7Y44rcw
3u0SfaGtfjFRobKQef3OJLh+uoVcf+6CFdeBMIOMgjnKLaWz5R5vGhe7olDCISGGphc2t2p87gPI
w85TlJxua9xCrhk6sraNCbOqLODjzVCFPsu9cMixNu1aQVMvi5QRtmXF6XtEQ+pQIdu/pKI6IHB5
P8tm5y3PMf522SATkPboPFwKWOtBKIEUkNNi4c/bhsjCr4ZfM2o66uZihsA/m4Sldx7qwndYSq6f
vv391bpUacXLYVQI1ZuZHsZee8faa/dSpo6jy7dAy9up9EY/5P/IyPxJ1+qlb+uPQVB/7Xj98bbh
sWBr2n6IaD/wf1gtf5lm+A7HsD1dO9fgWCevYjpMSJH//7kyah9ZtDmXN64aC7UsSaQIkFbJ8CyV
H2gKXR4khj5dH5a3Rz6wK/8ScEwo9/DTGYTliIYCn9HJXakhPj8gbXq9k20J/jcyCVILvYTpfK3I
3FxaDo0bRuAJBJdpdezadq8w7+0pCFLr9OUdFyVkLuHZVdQxP/hhjCtHDDmoGz9hG79X65/yXDOQ
HtJ/KrXCF7gDdOEuiBxXAtXI66P09jYUpBaAqzVKTD51DZIp0ISM2H0f5B+YLj4ZOWXz7F+ud+Ma
KQvJeD6YGRasvoxe0aNgxPxFmmk53Na4BWQFc7wgrlI/S6JmOhiy/DSB2JPKcf1yG8JlT0RXxMg2
oRpZN0lxCuFvvXM2utaoheEqjuqwox0aZ2X41LNuHg866kLvQy2jqNmB29sZ8SC1sCxBR+/wzNhc
+tpkfmBO0vcvJoweYMmQzeP054znopumwq7yo2UHPX4wa/43zxoVPHgiKoV30zNjYIvlwz5C4x4w
pP9oxNEgpBTlIYFfwvXf7piMxEIzir1KEPC2V4p0nB/koN/T2qdZO4m93KKrBwvPwoeaZt0ABSYu
h8MCc/oDDU3yRwnbl7+uf4QDz7alI/XriuKhqLlUEzwkEIbWm4fV+DQGajxQuAND/7/me7bZDnDY
7o5M9BxOItvtNURvFYNbazeKncl2jZYFa5/NXbiUQfJPK1t+UFTK8xIG4jh5t+LPrvtTyI/3flc1
FzpOcNKd4LYxppDvi+iu8KTrKyyIm9yU1WwKIGKIJvaH6qH8dFBzEAUPzdKPe6mv9O3TznZyFKJS
+bi29YUvSXLKE+of9NT0mSZR/2k0058kbqd34xgV56oU7U6U4Pg4uxiwjVb9v6cX1oTJez7BlB2+
T+2pWPC6d31BO5aYzQwTYQq+EDJglyXy/HsfNMxLblR2vXHX77cg3+LQUCoXzQVq2+LI01R/quMk
PK4y1zu7igOQdv0fblMxWUeOu1UdvdMGxpThZlaG0xUcqO4UbIyb6x/jGqntI19FCxw2GeGaIKpa
GhgDEzZFB70SuUNxcxwiNkWMj9VYRX1XX1C79o/2lp99qb6MAbSgGH0P5/cP3TrdOCsW8LlISkiM
AZV8CkgmZ+6/m9TcfvZupd0E/yGNDbNO42moL6Zqo/yEJ+lwOK8DBHF2JsO1sizYQ7Ps/0NcEYTl
BdIGJAvm6c9JoAbz+nS7FpZ1qidU1XPYaj8T1PyVhOJb1alPjLMs6fnXie8Vdju6sQli/Qp3ADjh
6YtahuWdMPRdzyCcaxqkanLfLFkewm73+ic5Bs3mi7G2gdXOgk1MxPR9ReAS1gj9NW4AmOsdOCBi
U8b4qry5gWsK0mWbFZr3EvqwlbytbetwR54Jprba1Jex1eKDKHv62ORpuVeP4PrpFro1zyfUCjR+
Rjg2qxcpdLk+iH4o48v13+8a/K3jV9tHsnSibyZMNHQCzYHlyUcp4+6UI8e4M0LbSLxxI7Nr/8AA
EGUdI5TeaAybfu2C+wUNypca2+L1j3B1Qf79EcwbIzNX2KVkV34i3L9Uejzrkn7aFtJtXVjIpumU
qHWN/Uzrojv0A0pWOdbs91VACzRt/XJnw3VNuIVv2a20pS0OPpGK6M7TVX30vF1Kl2O2bb4YC4cV
hGg8OYCDpk5iwnk9bmauOWtvqq1ngc0aa3k4pBqUgMuCRwFOuv5S6N3yItfv37arV6uV5G1dClRX
X1Tf6OcliVk2JoZfQi3U6aaJjixAS7zDBIRH9YVqfeGr/yHpk7tuou9yemOOwhbCZ11D4hXJgwvM
TJfDMnTRUUx8/R4Off7l+lc4lpFd6Yd7Uh7W0Hm7qKkRma9b/qHwULl4W+vWUa2DVHMySUS3lX7i
UD87dNrbAZrrl1tYrkSbVrjIo22Gl4ciBOe50d3e0Ltat2HcQagJ/q7VBda/vblf2j6AByKsd/wb
h8bCrz/peYC5ofcPC5pZH9q6RbBfzHLv7uU4mG1iGI0CBHubfG9F4rPuOLxEthyXv+W4WMzZATYL
O1uRY1e1yWHL0ucpynb1Zc0fSlmckhCexeHi/6hl/O2mhURtPHtkqv3cA54HiVdKIuru6LVM75HF
XZ9ggbltetYXUwzyM0GlBsar+Krz/ivpl6OPspydE84RJP+nmq8ra8hQ5/UFLgzqZPq8RE7ce1/F
KBgkAoo+o4o/MiZ+XR8010dta/vVJihGuUbG86pLBDu/49zwo8qhBIh0DmiIWG6X27qxQK5AbI25
8quLofzIc/MZmgrvwZS+rELuVFi4vsTC+qjGdhZBrS9sSeaLGeejGiN/K3eHjD7L9yTnXN1YoO+x
r/aobcKZOoINJ2Jcl0n7B66wH7zdnL+rDwv3C2ygFy8kfkYT8aMNyZEpBUaNACO+V1+uz8g2wW9E
UjaNbEG6xddzqy96Ed94D0pCMJTd+bbGt8X9alX1cQFiN+kR4KRrf1yEr0+N3M2HuH66BfQqXkmX
JDiPNJ3g7o6kTg2Z8+NtP32bk1c/vQpINFQj8qmg98MVJ0EqR8vdgpPtJ7416lss8qp1LUi+ruGW
7o/MX0unp9N2n9+u8mnPg9M+GdcR3Njuwuu0zvkElmy2CvJND95TO0/iAE/ePbk31yRYiKZNO+Z0
wPohfHgmfSiOHVR/dzZB16+3sMxBBUy0gbPN6MEwjwx9/V2KQmYpvzU2Di0cm6KPZ69kIHqpHPWn
RQmF3wN0WIoku20hWSBWTZjG64LDVVQhmDj+EqPUsYNI222Pj4FNJPN5DHV5GeLNArfFjM2gm0BY
QGcal/eo7J+vf4ZjKmxCGdNzQosmBbFFjH/3Lapykn76KxpDvgM4VwcWmrdHQlghDvgMMc0H5kM9
DYHOqQxu5PSBzWWBjpJRKTFUF9YN3tH3afmU4Mn/ICNBbzKQZNgk/t1H7VEuTIWrFuyKCeTe0rWR
hzKF0uL5+jw48Ea2v7/aOVg88Bh+GCFoLotEJTZ0G1EYr3YmwdW6hWa/mnyRBIMQuLXP8lTVeFmr
fdxLb/vxFp49GI2aZKiC/LAI+i0Aa/ZIvCC98cdbUNZdCnfNLvDzQ5xW3SFnnc5CRW/yScPUWkBe
+mIgot9GPii6FhFMNd2tU7UbUTjOBJs6RutGhmRavczMeNZBALPVai5+kc1BdYyW+Lb9yNasN2YK
6i4AV2EcgDNqxHRcFUKYm2bYFqz31DyyIIzLCziUp5pXmQrXnRcCx9q0OWSjrkI/6NA0DoMDUTAb
2U0Tu5q2UEvqlVd1glNSDMFHtrTkGMMv4HR9SLbt5Y2z3qaOJUsJ7Y8SNMl+1JdOkbt5qnwYb1Wn
qNilcDh2T1umnrZTqwyN1owtqF8wHSDLBPix4b7ju6sLC7wJrwc/NP2a5fHUflkrbh5Fmn+NIf93
0+Lx7TdZH6/jENNeN5ZIx4qfWxa6iufy2/V5eHOSI2pr1BctH7iJlHkO5o6ByhHwS9xIs2Pz8uYs
R9Smj0EaOBlVtS7PJZXDAaIiEGnoovCSwAnr3M7tXmLb8RW29Hy6womKSzY//45LQ5KGx4WWe8YZ
rtatQ5hDVMmDc4b6RowKD2y7bNYT0oXXZ+DNFYQxsg7grkBZ7DQV3o9wKdpsYXivMjKld6jgu2kJ
oQsLyX7B02DsS/Ps/5a/jUDjm8yebP7bTsRofRu2V4cv6NVDBH3g4NvYgVWPzEKG/xQcOpUc56p9
rLsVL5coTRe1fw4pPXnj8gtE+J2d++3KfrRsnc7JCN+m0Z+iZ7j2ZZsJcsDoOU+XD5VBSnEszvEo
74rlf/ZeMxTib5s2C/i6QHHF0gYayjvFMBzz3GMrWJKk/d7qNK93vs619KzTm6Xc1GEVsUf45UTF
McYpNR8jb9jL0r35rI3Bs47vcfVh4De36aNH2XshF+8QSe+w9HHG2fqho+xTr/I71e8JLb79PaHN
TNOFCAT8t9LHNon9Ayj50ckD2XYHSm+mh6LQpqSFVIQlyUXyaNa6j//ui2SZngwf42IrX+CBPFS9
UWuZlXpYl+9JOpm9+s63dzrcXv4NAhzsEVsaT77gyfbM0uqpioZzGfqXKewv11ecq4vt769wlqs+
9ZtWFC/5FJ8YvOqgkvZFIhxSo3dTLIoRtHYK2ce8FlBIfPT7BWnOoPo6hLtiXK7JtzYKnkT57DcL
3u1KDMpvBe5p5bdwWfHLrW2go63fDPNqHscm+plrCb4v1Kx3wO765RbYoe7dmDUn5rGtm/fTDHIR
X248XsLUwng0qrKHuLp5zDlPYBPt62Mh2puKzjAuFsLbOR4L1PibxzkYp9PmSB3N614+yAE4m46m
G0ESuEuax64fPg9N9zVpsMHOPrks3vhnvZHIRJTvqVY5ZsGOhGD5AI0txtTXOlXwgMg9D/mz1JP6
53WAudq3MBw2AQQIZ5Y+ihAV9DnjPSpIp8frjb99zIeJhV7UegxDvPbVacCT1Be8P6lTjDP5MrT/
XO/A9est6MK6NFjYJKtTRVd1XFNRdgcU6scvtzW/dftq9xmmngR1WeH3Q5u8aSb9oYCowA4R17WO
LPCOfag7eLhVJ2hq3FWzaI6aw0024Wl4XkpQQskY/tFWU3S67WMsPK/BmBdQIa9OTUCHDHon3fuE
RTdCLrEAnVQd75baVCczqfOS6ru524s6XJNsoblOGpoYRM8nGfgH4bcv4ZLsrH7HArW5ZoFHyiIi
a/pomjh8N2uTH9LID4897eedbfRtsfYotMlmiWgKcKGr+FkvMHvEy6/vxW19NCBFJx8jqgsljqjw
8WtzaDSvW3GUtSiq8YhwoQlx6a/WkO0R/F0fbMF9reOSNfDkPU1tegIrLfPwfhvtpYBdrVt4Vyye
FukH5YmSiYtzOtHiY9Wt88eiG33vtnVsK9Fr2qomSNfyVIsYNrC4KH6DlOm6Q61zfYIFeUjJtlry
ujyJlmKSYDFzKFf+iTR7Kn6uDv6Ps2tpjpMHtr+IKl4CsWWGsceOY8exJ7E3VD47ES8hXkLAr7+H
3I2vYg23ZufyAo0e3Wp1nz5HMxReBV5agRN1z8OcfG2KEi3L80Cy2Jbq+rylG4+cZjGFUzv+ZFF2
6vyFAp3JykE0YFiXACPuOqfKW34bWoC85vsy66ql2TExL85Ozr5FGlSs65FeuF061sseWCYnVvjP
fj83Lo+bdgnlLrL7yj6dn67BP+gIL99xnKxQnD4vTTjg+cWj7zVL6cZz3vR1zWI49UYXb1V2Ahs7
stEEkOcm939f9tM1g1FLE7X9WHSnNG15mChHpXe4c7wtRtD1O/9knAjcxP+9wOaqF1PvgnMRdB2Q
oghKJWx2PWd2q3beSCq/uq6hoBNsVFzXNflkOJ0dZJhcT3iOJKegqR6Zj6ziWPOHpWjAhhnMT1yN
Gz7AdMJ1ErIBmnXMz2T7q+7l16khMcWDt2FVkrf1LQunOMSjOIsemiHcSDoarmsdaIbuYc8uXNH+
4gFgNQhYrybFbwNGj1ldPawvRq/dUrM3bZt2VaezHaCKWbS/7Hm+DZrljrbdbejk3+es3YBfmI61
5oaiYQqB9nCQtcsgmDQIW+2HclP6yfR1zQHZtBuysl77WnIAuOFe8KYH9XDN5UX1CeLpQCoXJ4wO
6H47lS5X2S53vBHsUq7cyvB8niTwdBQVDWkGNqzBWrnew6+hi1ogCIDEns/kTzBl6c5d8I6fKegy
o36Tz+JvsfETC9KRVcxmSIPVg9insxqz9MR9P73PwD4At2PxIYw6aMKJzsqh/EqKju9DN5Pql5pA
UgEixFw5g3Mrh2bpXnlWQ6pZjXUwxGFK/Z99CVojFova6yEzKhYrKj0kifhI0awTuSXfV30xj2UM
sdmav0SUFXabACCdi+majtTPv4dlC0wqNCmKgL2GBfVgZNMSiWFnlV0WtbGF9ElUX2VzkE7lFlzf
5FY0cwgsu/dFTeDgaf2lyCRufZgeylIt0sN5FW9j9w3nVudnptCcqcrOpc9wLlHsLih6gXN8qz3X
cPXr/MzAzQ+smz36HMn5q9OERzipu8BzNzyUwWvoAI4mYLk/+KU6gSHhaqnK4Fa16Lie3W4+QNBn
YxTDEul8QDwYBjZGnX1yOUgBxULt3SAu4qMjns7RPDInq/BT1QnBcXToAHiPleepDZ9nWH8dn9pn
PFDtRNLnUVXTazVbhfW9H4dozuIi9Iv5sqyMjlHlIar7XcXYyXbsP3OFGlVEAKI7HzGY5qCFIyLw
56AsMuuZjl4jHuxlKOkTGsD88E8zd3a/EUIaTI5oj1PWdaK2VJW/iik42hJo6nHfoAXvb26ZbnHg
mpysZtgg2e0sO42C5z5X6MkYv9MeWk9Q79llsDwgq+xDGhWHIN16Spqmpd16c1EUJGNWcaKYViqa
L6j1fV/C6oF2xUHyaeuZZRpHu/8UNFAalc3y1HvOH2gufyEBsh7EuWeqfqjYeFlsqsM1UQEIaitt
8xPL2Y95AQ9FkwcXMRVAc2QNhD4kP/DqnMYJMIznKloRjn5RQh+IPl10jHVopihIAPrVOnrtmHc7
s/z3+ulmlN8v+7wWVweL5H2fp/TVXvFI+bc1Od05F4ZnOiIzmBDRgqYuek0bekALYYfiOX0nnD4s
2WZe3+Bn/fX/H5ZfVWTABazIyeYkdH8jWJ/JNYiPeL3hyA0BrU5XL8Z2stECjuuiDh6nwLtdbbxy
1GHIra8jma9YtzWUwWnp9GitmC1Q4Mnp5C5uUMdFOpQ8j0HBNqTfAdVIydX5bTdNSVuzaFYZbSBZ
fKos4OiGEFR74qGwpvt6jK7X14fst7oUDdujs9nnAYrWsvWnk90udlKD6Xy/ndc3zUPziymPUDau
rOlE6bi8h5aY/rNJprxbilpOCkFuRCiBF61LOQOpedm9pQPg8mhGQl6p8DVEA2McWmETA+i/VU4w
RSeaS2xnH6LoY+O/RlQe6nDa22V0R7n82bX2n/Pbb/C6Ov7NbyT0Nud6Ok3tcFxVHpaO/63lObZM
sqrbSBEZbi0dAJdSUFOB9Nd7XW+t1cGXBYojpbXIqxow0UI6r6DI9A9Nv5UmME1s/f8HXwDCPz8Y
pLJfeYqmWxLs2yl48mZ+s06MyWXDfAxnWofF5dFo+81oqxNbLLZPfVCjTP1lnVrE0wFx/ryqxAKa
dVosLw49a9dKcTvV6mueuRsTMNTFPR0Tl3rpDGn5Kjo50xSvhwwanz+diN2PuXfjMiwc1OUHUhSx
4lDQSNuNXL7hcP/DuJaFNC8bjAsqdPDE2fve9m8YEa/+lrqSaW80l6AydOXlqhpPYx6dRNGWMbTJ
2O684Rj8s0641k8qzEKLypNNodHXueV9JsootqctsWPTr9eM3+n6MLSkGE8Dq2wUa9z+OkdvzGUx
sY6XU6VFKhuKXScHHMkxsfkT6u2P6318fnkMu/sPUK7B61rUbDi1U3lAkePrWhGFitbjjJplfH4M
wwrpcDlf9MIv/bA/2X4rb7PSrh6Rpt/CJBlclo6YmzrcGKFT0lMPoeaG1DvecYgCrEH27O0J2iY5
VJARABwum8160D44LMKoIOUiw5NnVYDV2sDMs7n97/zHDd5Qh9E5fl/Ugjj9afLbk+uT36thQwgQ
QepA/h9JRtOWaG8ggKmgnpQG/Ws+Ba8uhOX3ng2x1fOTMJjcX2DRhxWiAWSC57ElJ1ERq9iX0dD9
bJjFfriRNV1i1qHvaT4DPSMYhovybURiJx67aYmBFVniVHlbbJyfmgaG0B5UbGBhg/wxebEDq7mr
OjRZ38kIfep7f5Rjtqu4M26FXJ8uGcbSnAhFKjEsHUxnldaOAeZ6n3MfgA2XP57fk083PPT1+MEm
NETzm1e8tVBubncSZjMhpyYu42rBANqTqmmstoNGYvDiYTKJ68vvKmItkIGbtVLDGulkrH7jK+gT
euWbYOk7F5AWCyzvdWSXdcNgCutB+HBu3bSsljoo8zdWS4KGm4r42XXYgILkEkeIATTX4dG2XAKb
VW820uA3ADqU3+giio0Xs+G86gECa1HnbdlcvQkczG8AH0KIClRPP5E8y67avtgiYTIdJc13EOif
zriV/BfeoEtr3zPpiOPUMlH+uOysarbtOoxlC8mKN7ftWFL7onlEsQANm+c/bzpHml0TAcwdavrB
SwoSnsd2qNw6ziaqXuU4z1uDfHorYas1gw6cFvhwALyOKque1LzyhKU7uxQPrQof5CC/0v4OyKxv
56dk2BI9SrBqcF2W7py9kY7YdZyP1ZjFOVVb+ArD0dKjBG5FIONx/OrNnd3+q1DBI52KeceXvv+v
sEY7uWwa6634wQAL5fklvKr3UtoQ1ejmaLqRyMheX/Z1zbzh+CavCoryjYb5sux6aPBMMcuraCPp
YDhXjmbdzA7zcqpK78UbIQQnRnmoMkQiYbVJv/RpdBD6enTAJQGBHs+8o1iWX2wijyAPukrpciWp
swN8cmOhTLutGbjsOLSiRpJBrRAa74QCtzyz4GRNYjg6U7PxrjCdWc3K/aUTHC3F5IX1vbVKObl+
cDUNfbRFFW0aQLPzFmyVLbjfq5cu7NlxFdV9i9JVaen8cTJtt2bhFEzCSIDXkLii2A3R1P1DjSa+
haZbGnyfpkrCf9D2dNUQCtGq9xaMY+rtwSOTfbMc3H/ZquNAhXMkgpB5T3N/4wgbDpiOu7er0FOK
OcFfrW6WZ8VxnqUn45XLdfTxS5ZwUzzdsD06oasjgkpYPi5DMHnb/S4EGWEWD7W8CNyA1dPMPaJQ
rQnbkr85eMncp+WIHvxAivbl/Pabfr5m7YE98yCr2urNaSoHycUoL61DbZXtBt7A9P31/x984WjN
WQnqfP+lzApsQxaUfxq33cqHGQ6vDrLvgUwduZ+Xb6Qizpig0DJ2KGL3vv/ojtPWFhgcia2ZeAAh
0hBl6/AFAmGUOTtk4YQCW1yTtWhZKLPF8a2YL43NouNlu6LZfO14S+sqkb8VaTqHsYiGtr0KQkov
YrfHqdKsXvSDoOisRByt2qWJbTJAJ4lZ6ZbQ6ucb8w+gvgujOlx8wV+m3LeOpK2aduezukG6dFIb
b6fPY5N/YPUy5+D5rqbyxR+66Gb1Xmga3bWDCBLhQf29z6ZfYHO5BTPxRcbyL5q+GSdUv0bviC7w
U19RNAdHKy/QxoRMi6aZetlBXHe2F9y6eCR3a6S7ltb+Hy+Dzw/yPzD60HHIUEyCv/mRa+26mvwA
WqH5gXo62dVIzR7On17TPDSbx02OnOHs8xfPIz/g5N1bPqhgl6tlvjo/wucO/h9UfRvBIrsOl24E
Wdo6GcjcXwdDSo6iFgGU5ldZsbEu3MtePF6keQCeOaPDQFXx5noQp40dOhxHr5VbvVafO8l/oPYu
Lqdaij548SenuAfZafZkiegi9rPwH6i9H6APUJDUO+YATzz3fR3dDGm1bEEmDD9eB9vTqp0EdFj/
V+/7L6lAyIDMOL/RhqOkY+t9D3gk0kDxG2/AzLlJaRhmZVK73qCmfY1AdWsg0yzWk/bhnmKLlHYv
A3JUqdXfBJU9NbuqmjdLtaaJaLYdtTNUUVjP3mxQeFxXaA57EIwWfyCjtXVITUOs//8wBSCC6Dg7
S/YGTFDffpNBFcprsCqObRhDh9rbMj7TOJp59wP6nKM2r9962/6Vp210ilzUOjKV/Ti/6QY3RbXA
vYOipZSiy9+ygtMrP0C7RmoHw04GogeZcblV7zLtuWbVYGjNVJcN9CVonOAmSG0Cr+FHwRZ3n2ke
2i0OfEZou0hPvrih7G5nLiEjy2a2B1VJvS9UN2w8dEwbol3mvVUBJSoi8gLi8+yqH8un0XaLu7qH
5sv5HTGslA7CR0u0T8EPiE41OQoRPrG0mZv9kDWk3eJR/Pv6+wdXF/4Dwk9FajWDJaqXuQV6U4j0
bp4ZGv4WEDJXEPfD62r8e6ej6P0QrjwjfvG4Vo2L3Dr5PblwqpojsAkL01xIcgycWXxxF1UPcZcO
y1Yh5/MCGOapeYK8GWuPcqRSciWWO78ZQDQiMtWOe6gCl94uA0KwjRnCsjH2OrdaQBCHdQDSseBx
QdEXuTFTw/HUUfqlO1CK+Tl3KkdnDlXFctVLUCEvPHq3Gple9ALwdAbZ3suWzinK4GXiNeDZTiCt
/7rOLi4piWM5NWdhEQUP5A/1m5KuWKCaBf1B+dovSL1spY0M9qWzxkqrBHtR4NdvdRPe1r077+ua
YtnCAKT8lxmY5ir6wW5Cu0nLl9Zp0ZI8FE+kwB+XfVzzD20wY6fzmRxTu+6Sv9SVQZPzw/mvG46R
3j3gzj3PpMDqBL5zj+i1vWpV37YHGtY3LpGSXp0fx7ALeg/BmJXQkbO8+m2arQak4854lDVIqtic
g6Pk/BgGP6cTxTLPL5bCJ+SlqcEMvncA42tiHwHt42Xf12y/95oiY0VH0f3b2HvqZLm1s8TseBsv
CMOTSG8mCLicwK+1IPFR+P0zV/XU/ZLjFChwkkxc7Wk42+6utUHkHC8Lyk33DSQs5AZ407R66/8/
BCC28CwL9MfkKL2wfA5GlU9XxejwaOOkrS74kxtCx/dDlEpBTN4mRwYKjZ302fDUVoCPIEDYF5Ho
D1ZqRVuZb9Ox1oODCa1sy2KtS9mrOM+bLzkru2Tm4otVXSYlEnq6+Hify2IEERrCznD+xfG+3zns
MplWfFyz+4oXXhEtI33xCgIA1FiBgAA+GIxiUMmDJKPcuEgM+6KDdmk6Vty3KvHWT8uvlPM0sV2/
vxlGHu5nK+V33sC2BGoMXkBH7lLkFHor8HGb9E12BQUF76oaAPqv3M0SoOEY64LkDd4CfFQ1eZkr
D4mdKuvyGzwPwEx53gmYpqA7ActHF54bBi8qWr4z33mtR3c3gPLgMiem90W03WixnETByxyBiE3a
Ag9iQi+7bvXuh17xjvBp8V96LsQhANlEDG6iLapo09Jrl/lkgTjYL1DTUtHIPfDr+Sl/SNu0LDcS
a5/noj1dkjwjQynFTIIXoDTfAzqG12osknQQN70ck8BK3dgvhkuno93q9dTLerIc8VZHjp2CPN33
rAfu2GP5fv4omdZLs/DSrsvZrZr/TXQL4MH5rsFjYKurw/B5HbxMLdLnPJDBC2kqtKgAIm+Jfacs
/8IF0gHMsiagEaKeeLNxVONaqOqduyS8LF2nI5gheLHUJfjkj4LSZjenUbePSr7FHme4IHzNjMfB
5m6dSng9DsDGGA3+quoyfkvF+krtU/7zoj3WocxuOBYATeK9UAJXFrfTBFKqNnL2579umsW69R/u
7BZNwI4iITm6dnNT1l27p4v8xgJ6F7WDu+HxTINoZu1Lbk191IfH1m+gl1Wgqpv22XvaQrfSabY6
Uwx+VVclt4MuFc7khEe0SD3bNeok6dTeRdkmb5fJHDRzTp2Wl1DrC49I0/2ZoR0B2rr6dH4fTN/W
LBkNzd1U8z79IRcUK/M2A+lnJ2f1fP7zhrX5p/FIVDIjrkp/TDTLvik6QVAAzA8V5D3l8u38GIYp
/NN2lPngG7cUPTJIYE5xmgUTS5zeLzeWyDQH7WUOXfYsbdDld8wL/8ff/eWcvRcSXLLnJ2A4pjrc
Pm9KxUKKsiFna+qMj6yKbj2OFToEtVuTr05uR+XGs9g0m/X/Hw0vUMjBo5h7F0DnKHaBXwuCJb3K
ok2rM+3H+v8PI/i95+Y5o/RYOiAkceGsYie8qK8l9HRwvfSAKEOyhv2E7lcFwubZ83eVS+iWyzAt
jxZ++35XNLag5LaXtg0NS7e8oW3A9qgkb8VhpvXRzNnN/LwVfe/eyWDEDgy9czWG1pZysWkCmkH3
lCz+kM7uHSYwoMKW1suDVJ0qdtPk0OfzJ9YwiA6HE6xw2Bwt4VE0q0/l6OtcHJXHAw2X/fkhDKuk
A+LEAix2lCvrhyqc9L7JM/tLQ7v2cNnXNZvuJS3TKE+tHwi4rSM6UG6RoyAbsappdVY7/2AArAQ8
DYpU4ZGu938uQE6bp/5T52wqt5sWZx35wwjo8i1H3iP+yjvnPnUBNUZZ6CKRhfAfpDzUsN2Ml7ia
wfFnBdD1qme1uxi54OmIeNAg8boqpPWjAz3PlUQzO3hG+u/nN/YvXOiTx7qrGXAuUa/hue99wc2G
CzO6E7Utr9IgfFAFF4fU5S/uVNPdKl00hfbVoDIRZwUCm4VBLmRyxjpp+FZDiOkoaLZu92Uq+zHj
71FpuTHujOkqVJ2fWPkm7NI0xD8Gj4bCqYnKd7QwOn7cDuPXIISSy65yNtuTDTeUDpDLyYAuho7x
d4Cb0OynvPSEm4miEWTxHp0seDq/eaZh1tfTh2PNB6JK2mbBcS6DO955iU1HK2ZN+rJYqKxeNohm
+ikH5WaX1c0byN2cuIRO6GkuoWQeWxYg3FkHpZqN8NNgpTq0vo2qYhqW0b91bcSCHOCNeOGIgM7P
4y9t6ycnXQfMpS6uwb6xvaMPxdniLo9s4rJdG9Ihh8OJVBacXJu1ubjtgLDvbllUp+hnFmUI/Mi+
ouAm/i+A6Ek1x1DxGOwoSUsyBhuGaJr8+v8Pe5mFFZHU4+l7UZRpEytZyZdwKdjGg9r0eS20l2Hv
N6KU0O2avbnbywy63zGz3H4DymWwKh2E3wogiEBX5N9SdL/UNdRw5SKeelmpMoyXco68jW38dCAS
6BSDfUpw4l0QRE92/irD8idhfO/5Gdk4hJ8myfB9bR8iq+qcznJUAp7836j/LFd8dhEzhSFJoCz1
NPek3Rjq0z3BUPqeOEhZ9lEwJE06JCqUV4DDbBit6dOaVy+tdvEWglm4voinpkS2ZCMe/tTn4Edr
HnoJWg8dTWCnzMvv0/LFnkEQ0xzKyzgRAp1vENnJAfQU+Pw0KW9nRf0ECdwsS877AMOP1zEQaPuK
mpq5KoHkz37I4Yp/RAsDZ/T+/PcNy67DIJohYA0aK1SSeen3rCX3VvDjsi9rXjgshCsbl40JpWG0
bzzuxtJyhg2jMhx6nV2wxDFUpcDv7vvgSrrVlWexq6GaYrdY9l7rbCy/aXlWm/7g4zrFeLFkGMax
7nubxbxQG+fd4BV0pVsgiFwHYGuZRFYas7EFF3g9Haqmf79s+TVTBdAafaJ/f7mz74tboTYW3rQi
mp2GHPiVCezc0Goc9+2MBwgyPVs4NdOuaqaqCpmVNFMqKdEd2lKoWz1kTbeTYCrMpg2/bxpDi6ac
HK3vEyj2krG5ozTpCDtAtnOBhDHEuy7bXB3VAEiDF3W0lolcyKPy6HGl1oxKtVVCMmyCTisIXQ9e
Wa01JKFw4mGqrhfqPZw/N4ZzGWpmy32hVF/ip9Ppmdq3nH2tx41Xk+lXrz7ugzGRxZUu0vwymayn
2Tu5zvP5n/xpbZIEOtxgWvq8dVkJU5q+tvKxpQ9Q4I39vo0d/2vNfyBAv3Bf15l9mMEQVS3EJXA+
7eU4+z/87mcF3t3zszAtvGawAEkWc7SuDl9eo8rBHfjeyC3uk0+rE1gizWrBR1JAORS72tX3rfMz
JQ9d+NJ7f4i0dyHfaFgw3FWhZr0Z1HkYb6CPCUrfKwtoEm92963kh7abNlLWpkXSjFfyrgHp9ayS
sf1G098UrcQXhgk62oANuc/wNITNBulzNTSPThWCzFft7SbaKBsYfr0ONMiAKS8X1EmTYehixh+b
+TgX0cb5May+jjDI7Yb0xMnBCeDLxB3ehZd998foYFX020UnNNDsd4Fq2+CViPwCe7zrZ/mTDta3
2tsqwBocsw4xgPysyLMKBqCs8RqMEQfSv3NqXS8D5AhnfnXZJDQTVp03CsfHKK7b3YWVswOR3KEu
nMfznzf4OB1JMHslGyldVEKcbO/TMVHu1mPTtMG6DbehhGJ5JZPS+Tb2QyIY4nt/2Q38IvVyEuiY
gSJqLHsaYV3d2B6AqU5UzXYQZz6cXxuDn9ZRA3IIg4V1WBsI2N92Gd1l4Bsds2qX9VMi0zIeijkO
u4vam0iggwcKJ08dAGFlYoNraEenUBwWVagNZ2fwqDpcQEmLcwvtLG+IJUB9B8LxHfjq76Cp9rMh
3nEKVb5vkJM6v3QG29CRAwsUYsFtYQ8Jie5BDxP7s31dDYfa93ZhdBGaCwum2TcFAUwkGcMlYbdu
jHp5vqMhCIrPT8FgGTp4IFdjPkd0wbl18zc89h4Audlf9mnNpklVKsAe8cOHQcWtknvmLRf+au1W
DqUTlKDqxqcziHmQ+UhlugFqMtwGOmIgRy1IuD0dkq4b/shK/EATRdKorTqK6fPabUx4GrGQYFF6
KJ630z5crlL/9bIF165h2obgkV4ymRSSxCS04mmiG9eY4ZjoyABo8yBzP9kq8cIlEfZ08EV22V7q
mAB/DnOr89YbkltfvXS5K7thI7Q1+GYdEBDi3mrsCouduV/q/AoAWADLH+pw63I3bKYOCZhmkqu2
QcA/pA54P4cF7UiO6nfdUmz1FpuGWP//IbYFzACyvB1yOx1xh7gKqriCLE9M3XxjjQw+TCc1s0dY
pQtcWhKJbyraRchde/1j5n+z0i2UpWkbNGvN55YpO4CbhOrKznWin5Rn72gSLHZSNhvTMK2Tdg3L
cuCkQE9/0pAuXhXm8uE6q/vkvGWZvq5ZbQQAd9dLWFa2iH05F7t0uW03fbDp65rdqtCTLZogIEXV
+ddVGj3YNLhxXXk6/+MNtqtjAYqUzHUD9caEy2rXRHIPjbbLXLwOARhnpGtpg9AECYjIfrZse35q
xWRtFc0N17lOPhq2KRLyJW4nZ5JVLJqrUXp/qJgPyNyW+7lzkzyIho1NNjBYBzoeACQ2tK8IIulB
ZEnbvJWpm9CWxdYKM0ePQj3ku8YVCa234GkGy9BZ+AbXKULwBSB2VyASm3dLV+3S4GoQz5dtvXYF
N0PXDEXo5r/9spG3jAET3jsgqjr/dYPr0DEB2JnJjhR2p039G8t2DnnTHljDdlWeQw5543FpOgOa
ZbsZKQWDtGZSK2+8JWn+aEfVtHdn8TDmvpO4FmpIFWgxN2ZlMhfN1pUsIs8W6ynwg1/umB361v5x
fsFMn9YMvXN7d3RRjk4Y7W6Dgf03UG+r+cjwbR0aMEwD6eSaTyeQ1SnreV9acmNFDC8EHRKAxmEI
3M+kfreH/Hplnu3GJJqHawAQofPox4iS9q5yNwIw02jraftw41VlGAY9mDsS0kUHz7tHccBrcngY
FvcyCYA0itj1+f0wHC2dOYdZTV7nBYaawV3t/1HVQ8BOsn3y/G/eFmu5aV9Wp/9hOpSEFTCoAX8X
PtR8lJyrZOFb9IqmCayDfvg4IfWQFdQfEtufb6CgGzcUXFIL3fXMhqsnu2zgG2GawVXp6IGct3Ky
KZJsXKS/gNm07ifZO3uHIB+zkKDY8FimYTRr94ox8nPwVCVO1F2TxTm6i31PXH6oynQjTDYNoRl4
xVsHDexz/T6Quo9ZVz410fjH9sBuDVXg8yfrr238UyQmgU6kU01gdvBErxLqQkTGfwchHkjR7Xik
v0dG4gkIJJTsdjUyxUvjPQr5rWb3FK2ISJJeedTZK+t3Xch9PgPJ350gpp74bZZAzm1PXS9WxY9w
9GOS2d9yHm7EUIaF0dEGkduxyh1mxJopv+0J+TLXz4Hk+4iSP+eXxTTCeo4/nFeIbAMxO+HGmJhT
HYocJYrZC9Ojqv1gF6Ex4nTZOJoPoZ6DSnHUwLAndy9BBQpksIWFrmLPt7cADQbL1mEGDRESJBAY
pCFluQeE8780H7eg2Kt7+OT86CCDTAW1srN5TGxl//HCJ79ZHrMhSs6vj+nrmt8YWptm7YKvC0fy
XW4r54YBfxEXXhfsLxtCC/p96ZR2xqYxSS37SjXVFU+L65GlG6xhphlofmLpp9ojvhqTPg9iZx5u
mF3ubHkZPXLwt5nzw0F16gCJ+QoL1IcgrfFoYUElJ3r3l2GLps9wzf0NQj+MMFsVmi9HkJi4HXo9
xc6b0ns5vJDimIbsQOzrgGzl0A1D6fK3DLzSA698+NTG2tNuvura+iHyxie5oGCStm9VG36JMnK4
aOd1Np7GhtJRCQ04ZETLxErtfMfd6AB9vosaXkigU/CAwmJxROGOCdST2ueRiiB6HKAjsIXAN3gp
nYIHKhyEDBlTSeRzZDtccRimCHLiKHlaXrFxQxgOsC6GCxaZpZ0inLCxvxGgkbZeZ7mRlvyrXvGJ
89ClcF3HQanQx7eXL9U+T/L4+DR9aZ7YbXuVHfiOPT96X+175yZZknr3x46/f++uykMWf8ef5f46
/Xpd3bG9ir14K8lseCroxD2LuziZHGz8ovBGVtNuILe1d2gjFZN241o3uGOdtWfqac5YgEm3lYPO
nupm7uVlvszWIgbQ4lYl4fj1NlLW7TgnUZ7twEN04ee1Z4EfjV4qS8Q8WfDaVH+q+nHqXy6xRaIL
3drN5NbKHcZktkO0PF37dYSCOtuw9M+XnOhCtwHhYh6qGWqzc8ljN4cizhhdRL5DiC5lG9AmtXJ3
XB1kCtXuRroZRBlBvWZvmMnnFkh0BNgS1E2G155K2l1+pLstyJTps+tifXDszFqWHmpyCvX0Qz6O
sQOV63zjJ38e7xMd6SWKbspd2mdvqg8QM+bXQUr2PaJWl1YvYnha6i1BBdMstPuVSqj4ZFk64t2V
uzIeLM8q/7RZ23oJb9S2q/o0zEGc/H8XS5HCUwOEpJORggMiaPczu6yygf7H//vplqZNRPNlRMra
xrc5Xi5l+XberD49+KGnhwe9HRLuuVjslpPpWlWh2ucZ37BZ08c1dwCOM8TFfuHfBkv1mHfueERy
cIucz/BxPRaQay6Z91EDIjArdHY+0KjQhuLUyR/PL82nRzT09Nsf6oa+M0GlCQw+aEt9WHk9+txO
76Fi9SgiL8ogUASBqLABwvj8iKYpacG+DNx26ebS+U2c1MUbriDXYIm+iAUc89GOkecstddFgfsb
1wlTXyNWIhGxyKYrry/7+asFfvAXoqijeuau+yYzvw1il4qwj2tHbIFMPrVkTGBdtg/fl03fzHbT
OG8EIUdsV5a1By4VFONKVZfEMhhCi/XRow9ihoE6bwO3BZoum9Alu8bq+hvXyrdC8r+ZrH+iGoyi
+YpQkNFD645dxFM5duwJvZhNmmD3W9HEZRQ44qUfeVE5P2bPnRRJwH8l7OLKrcexQzcRCob2Nfr5
Rbrz60795tA+KPcQ4gyXZ9cZLe+WOcXgoCsF8o+Prj934PdDalPg8yhkond1B462iqsd6/osXcCo
0HXsVjK/gOxHJpQD9mXiQnR3PPTUr4KDgl63dXCsIvA2DsunoWno6ndWDgj9gmjBvU2dJbiZc+Db
S4dmN8IvEqvdJAk1DaOdmSH0fNyO1vCbNG0dJUtnqSie/4ezL2uOU2e3/kVUCSGEuAV6cLen2HGm
GyreSQQIMQkkxK8/q/Pd7NNnO/4qd3ld++2mhZ55PWttKrJNPje9SB8Z1cOnvzEAeh3UVCXAtpCQ
6EzLOPQHlSqDPjvG+Ms7fY3f4PH/e3MgnPe/TYBwv8DfbGBc7xPXqxFFdTPCCXk9RiIqomhL+RdE
PBfUR5W2y0r3xPaVZDcYm0x8OQssvvO6iNa2alSOJKQW+7/78VepJQUouSzbHn35jT+VcyTzWA/v
sTL+t2ek1yBoqNlGqIq0+gKh19clhl9pCb7hr578GgNt6MJ63hN9GtupyQ3YJjIw/7zzyt548msA
NDgMVMCGKb1xGyiVy5CJAovQ7i8f/Spi+JZMreCcn3tTos6ZyZY5x94JgP/tb+n/wUCzBc0DxseT
gN5pCRH6fbvZ4zTy9C+f/ipgBDpkZetC+tNIaymadHVMb1IIPaOB8+dX+9/mH13XO67ERRfK8TOB
ZQLyH+T1sDzXKvzchdU7nuy/jym6ZiTlAn4EtHX87HvmcmCz9saBeD+8bO39+Ve8cYeua58aDa4a
0oJgo2zThX03MzN0pyuZdO+86be+4JIC/Suycoh0bBbii/9gLznpd7XuOn+0q1v/pqKFs7+6pgoa
xzgmTs9mW8CL7iB38f+xW/bW019e/r+evkmWxZXC91+22r7YOYTKjGjeG6L999ul1zh6tvWpjbHt
eUPH+VVqrGyLkkH/RdXv+M23vuAq5aCRDgMsDXNQDIDhoa/dF6WRhcexef3z7XnrC+j/Pp5ed+na
tbQ98crIHQnVx0X3MQjp3quw3jh/ceX5ZVhX8wxVhZN3QViQabA5RMb+0n9e1RC0bKj2a61PAtpY
+cjJepyxGbT7q7O5BtLXs2FLrxr6s/cTOPqa+FHEafBpcuF7LG9vnP41lJ4v0vbbmFQns4IcFRuD
qCcmYtMlm5j72y+5si/My1I9trbEwi10sQUyKuw8rrADbKH9nQ+6Jv/jQ5kuQ8LUyaVmLIwvCWb8
/J20+40bdI2wLzU2y0O39qceOf6Oaay2Qizg+9+948uX/ss9eOK2wGgvTwsFh4eQqs0YCMSytXtX
fuyt57+y4V7M3cghnXDigGRmfeh/DUP8nlbmWzfoyn5pFHdjHfRIjS/L4HRxMls0xOht897w9a1v
uDJgEk0BekgNEiDbY22Cf6R88VkYQbz7717BlRH7cQyabl7Gk286lZHaQ1lHVSZretzUP3/FG6/g
Gl6vDUuaum2G06hBSqUA6ciXMniP4/OtT78KkDUfQRsKfN+J0OHx9+mvDKwUf/foV9arR8FWS+L2
RLzbc7aBWqYaxTs51hvv9hpUv1TbsBDf6dPC6j4DuizOygYSjGFg3wOOv3U4l6/+l4EJN5rQhVF7
MlBmz7TYHgZbv7cS89aHX/7+rw/Xm9YLtDyGE7IKsAFHS1tsXP/z55N/63Cu7NaUKlAtlONP6J5O
iL2I7lLHt9HFAf3dN1wZr0kbl0gMreD+7RfpGNtfQuNK3l2sf+snXNmu8XqLo3atTqJC2QU6Y8Jc
Wcxl0uz+/AveegFXtit7OgzS9cNpCaUp6gTkpFO7vvz5w994+msMvUBNBMzgiuPxcMtCSCDHDChz
Mef7q+E22jVXpsvrcdJ9oPRJCTDvyi4uWvm3+cM1bl5i48YFAq+XNssrB8Vw7hL7Ml2i458P6I3T
v8bMY+N+2WY0q0+86xf4fSJeJs3Flz9/+lvHf/n7v4xrrE0FjHJQnZZV7OnF6YCY7dC8f/3fevwr
64WMLTheysv77cCTkI+wMPgfo/nuzz/grc+/MmAsdG4TilR8vuv/8etI88G/2xd463SubLfW6dQF
wdydpLdfmCK/VLTORYcVnHdS/7ee/sp2aRsa6PO1iLtqhNAS+IEmUiXF3x3Nld0u1IVTb1lzgnbf
FmWSdaP9HDVdQN9DTb7x+P8HSm9VZ5YFrjlyQ5AnPJEf1hnl9Z+f/43Tv0bTSwVGK9Ek+qTjrS24
E/vf9oWC4OnvvuAq7JK0lxQsDMOJh8gLe1ykExvEXUghw/Hnb/jv7gPkk/63ebkUSrFjCAZRCGnJ
zDsQZAkwHOwvrPPtMpnDn7/mrZO6/P1fVgxZIoK9KpQYEHlxxWVDiM12H70vC3Y5kf/oOl4j67EN
3M9wPRqD6PF2cWC0IpdI5gl4CRu1pU0W9tr+3b1lVybdN2JGC0jgtUj7jCWEDXXGu5Qnbx3VlUn3
9TJHTUDxSy6l6jJPd/xCqlLy7h3M51s2cWXSZolmOgLydHIBVMd+B4MU7Ap/ftFvffiVSY/r2MYi
TdWJoQmcgXIGnXuU83/14dfg+iWJG1RhY3uCTG90IkmX3lrRNdmfP/2Ng7/G15cYQcTdUnanMbL1
74OXLOJ5tLynnPXG2VwD7JcyZa7yqj8tHnliv8zjcW7Lqfjz47/16VeWrKFKidGZUKeSQEPAJyC7
79f3dsDeOpvL3/9lv+NWQl92ld1pKf2W92P/WBJwAsvqvbN56wsuv+rfX+BYmaoqRQWpQLamB4jm
gJC8z0Kq/44OjV4j6ImvtlQhR8HxB3P+21Mn+CF/d/pXVuttXSu/NBJjIt9fFpO2HHHs0999+JXF
ymHYbFe23cm3dvf71Yb83eT5rZO/slgSJZ1rKjqeaDjVma5XX/hofp5V/R5I440Yc42W11aj9UlX
3EwZV08U8oR7qmQAfcj4dh7n95A9bxjANXK+jONeOXtJUxow8ZfTpl6S7t1Zfvj/kDb/EWOuxWWF
qyxSLZQZZBX9N2AQxuF5Qdz8tGwsDHYUYlU/oELTdHu6MnM0MwjIy2zjm2i7TLuJtEBehPPKd3Qd
2ioDGmDY1QvOJmvqDt1a6lJFC1NXdbhDs5Lqh3Dr1+HUY/FNHYVclNAYnlDP5K7GEwv9WfupW1Vu
Er8umerwiHsHRQ1a9NFaVTklrK72LJHNfV+TuSlATLoN+37U9G6kTN/RqR9PBvIj7uyQZ9+Avrxe
c10FzS5N4uEryk/7hfRVte1kuYXfybhUHxJKoodxLcPCpzR68lW/fSBRWT9L25HjEmmNb6NLmju7
8MelawKSAf7ffGGsjY9UBFrtdDkve6fVRtDmBXFg6F1yFJ11e9vH+ifXit8QJDv2AIXUBrz6JhW/
1NSCpo/HasYLTldzvyh6ObGqBPO+Ljv2AzLiYNfd0FKAehiglzd9vK3fOFZ6P6MQ4h+WMOV7H4Mf
AINsvAPONYjuvZNRJrpppjvJLwUwpswfQEIrz9gyHobchBprSaAQnfM27XiUmaZ0H2XVyT2l0TZj
XBu256rEzKMUJliLMcG1dgqQqkxGeO8sauvdNvL6DHA5azMSdQkDffi07Mk4miRjges/yAGrBRnZ
0mEP2mP/bQJFNwermKqRAIJHEw2GGd7RDCY06BKO6y1JNyicLOU6P/SDB8kKRQmm5zSihUrUuBzM
KtgLVKpabARztZwJaxMGejRsBB7HtGdf+s5DBUXaNWT7MtDL5xSnEB5RnINnzxJvvpO5HeJMBFUo
ztpw86IW4M5QV0rgW8uhP3d8nQoXueqrNnP4U4bhKk9jrbauaPuRxUXUQ57uFjgRzMyJgeBDEwcp
2cu2i48rD9QPNY7L12XT8qFcsMecLcPa7dq+DfYQjpI3FXh7X3qQrTcZCUPkFc7F7TGYLa7q0mxC
ZJtQPjwZGQmwMhAWfSAbRlKPtbJ8ugHlYeiPoyzLn30QXuZS6QytTDoK00P4D86iXlMgZMTYuLsk
RZ8on/pS3I9kxrME0FgDWNuDhA5LcMnoc6owcsn9llaPRrPQZmamMxi8iU3+6bbfojJjZVgB1aYL
p9Hs1XBDaqBAwEo7l3e83ZgCU57caIbNuhkrXQNG5gXzDvgmE6o22TVxKbq7gLmh2UtZw7YBRAv9
aak4eQEjVm12VMEd5LPy+HfdrhgZhmLB2mo8wnifiBkr/aHxUpegY1+6KMfWY8lyNAl7c9Tc8O6J
rbhBseuXZx2AwC5LbYnGbY3UkGVENaJ7dQHMNheoWieVz7Vn2zFMhrK6AywtXJD6zpMpwO4WyScC
7LDJoeIgq2yZwlgVGnWuzvUwz3htpYGaGARjXbJL0jXpsAELjsgDpzPOQsQT1OTKMiHyIMA11R6c
gmMCBR0Dq1UzGpqBTp4eN8hKD/tgjJMJiJpuIAc87DyabJNSM5uXjJf0vta6TnIygxAwA7mu6l58
O2js5ixLE28Zb+eY7ZZoCzvQFYwhdjQJqefu3sW6RplLS35iKZZln+sIjbHMabfOx5a4Ibxd/TrE
VRbYuAERbDL7ePoqFknXYtE0oP/IUTYr5qt+WaaMK9mlX3jad6hBSABNyC9gDlnsrfQblquCuuHi
Zq2ASfK7OLExt9lGwzX4hmYrYjHMnDt324fhTPey3lZ2rlOFdfCds9BsshnF8dt9ANom8l1hfmB/
KNlW4wn9fRCPZS5oXGsyD/LXBVFjkfyZRHONzVRPpupYb75N0eKe1HbDws3rHdWNWfIqSYdwb8PQ
iFwbb3gRT7HjX7FtYe6V29Ltg7IjmBZRcCmTqSHBIra2wbjuYjhYlxtat2MBeJW0j7xKdJeb2pf8
JrQJ2+6ILXneS0blnoXDdqgSXIPvftgWe+NSPy57VDwlJLFJ1YAacwZR+ll3a2SKuZ2jZMig5zCR
x3ArU/+pmcCVckhZqup1l+pyMI+JBPEUPCI4ThBbg6EkZ0CRpvRXFQc6eixLmfJfhIsghHxlVem9
K1OExWRLa3uAfCN3N0Glw26DHalt+ullmsgXdJuU2wMQJD3kN5raZcLLZvloGK0+YrTlycucatuE
Wbo01HSooYEnxF5mvaRxVseKqzNqiTHJYy/b2eVahdp9LEOnu2NtwFW9Fq4F1yU4JNcRInyz5mn1
XaYaASRxZU1ykFjS5EWtrmx33m4w+tJjp+5AbDyRrIZbHArfz+1HIJZEDOJrVfFjMy1dVSxps0YH
Ccfi79zY9NNtEsYWyUFA2xswyI3DgL6mWJojVNpQZhIGz5cDtDN2BRXeyBy3ZKQ3Q83YuPNLaN0d
X4hu9hBhC/wTEI3NcGPEGn6n3MR8y6K5baeXrWmcOVNoIm1FYC2eJFbRNumsB8f+basEUP98EsiY
clLbsoOttQZyqtkqm4sLiwbDRCaNm9UKDwLSj3272HQ7x8I3r9VMyviggZow2Fi22Ixja2XHHa/B
hvWVz2GS3m2TbdNXlg5p6ArdJJafl2ZJov0UmbI9WtZpshccAsnfRx5u6W6ZN5Ow3Itu8NNOcSBZ
T62LUverJ3N0a5NuCe9KXGp5g2Wt6iuOcK2jQ11Gc7TuRwaYX5ShjolXcQBpxpZ8qCGjOn6mCVDt
HxQBcdOnsglQh4AZRwbLg3Bt1xVQaKAD6qo5GNMHpVzT34LFclJPI9Bs6Y52Il5KGGvXrAeiw7Jf
ct7NwwYtAa0mPO+AZeafjNIRPKd9Nfj6K0NrZ3z0VcsmkA7y2X0TniO7AEmMDiWekSX24GseqWeJ
cnq857yT7GxWymmYwa6G8RW82vM/sQTK9FFLXQGoFfIgclhkmiEMOlYtEMUZhImIP5Z8WNLCbBdH
OtYLozernSCENEYS6xwtw5RhP65zn94vAFVj9U6tHfE3XIG89QaMawkqynZ1/ksZJpPD4jRIXzVU
s1ebvM7tNiNIVEMvZ0hVpvFscgL6OrHvqzI+M9Gx4MiadhWFb3sTgj4MymsFLcMKcYDXvQJfPuQC
85qCW7tFhIG4gLVK7gRhHXsmF6D7/Rj1q0sLOfX9K3CNaXUTadY+mdJW/a3GPJzfCB25+Ly4tfUn
D1SE6NExqzGVRx+wnH60gO6N2L8xwfQQBlFUfhsMwe00vJpAnygUFIhoOrQf19jGdzKoettjzx65
z3muPILuGjQ0vQ+MjM8uGpg+LoCg0D1N0ZmuitLpJtWZx4AMjkapVmEFYPWKiRnCbNEa7WuyeGaz
3onOV4UcGs2+stF14ctmqwCoFnBdN49MQoj8POLQ4k+G26nps2jryipXA0We5DoKnhR4Yk+ypFdY
ASaNSfF0NAkkP8q6DYPvLhiNOGHZvT6tfsTwLmunEVGXLbVCaFroOpYiH7uS1zegICcs28i0xi+o
NKNyPzcbJTtwOfXftJgG+V1A5Awa6eAYkIUXvuumTNTd+nGpunp81Hqq7E9dR5P45Qau6w9ha2Od
BX4VzW1qKt7mfTzLdVdD3bLaI7c1+iuvWYwdTtg5+UkZADgFYuAm72gbGfSaTRlV97LBG8rE2k3T
jTcUmD3a6S15pmEkpldRRc20w7pIy24YG/y8F23v15xhEWO8o3HF3U814rCLZBqXcdd2q7WHsXe6
fjEiiST2sAg1BRlXYz5jxaKUxyCskAjx2E4oPqB8yKb9KGpkogfG5vXbNCEGv0rbRpJnthK83iPN
n+VHt6RseIoSPW/ntJ0MSLxB0Bbe4ieV7BnLCzjQZV4DpCXEl0t5cGFSP2M72VQPNeUwKdZGdf9l
kbMAq2TF+6jedb4WP6ULgTelI6jEc29bPy0ZZaif9jH4eZeP9Yhgk8tmHsRtinPfZNZggdSht+eq
Q+SrwdxGahu7XWUjkodBjPiYjamfNizRBuuW0dK66ODSVOpczR1qUxJPbsmn1VQ1Yu5mdcFNg1Rr
QbICqs6YjvIc9w1UdPtKOXITA7b2Q4cC7wdqhAEW3dzkw8z5DinehIx+221xOnzWm6XNYUFhfCaD
Q5II2P0Gm4MTIjcK1NHhbUkW8eKbAV4R+kHtnAvQ1ugzRxG+lx2zOkdRZF6hI8fYUYUmnVSGCMg+
WegS2/t15u3nlCRD9bmq4ugpsWLqUYP0y21TrbQ8h+HEt/2cMKsOWkp4CKeTNGfVBVSjsW047Zkd
Lq0zm/aYNuFT89FfBHE9ZkRAx0wE1QaYrFNSkMUlT0JwqXYltgbZI5IGWDRhFQIzW00CqFTb4N+Q
MwZAKxeMi+2D70MQMraQkipSWSZzka5V2n2EtGj8qY9mFCp9xxAIWEhtsJcJtfdii7gv8Iz1s0pG
892HrH9cLBn4A7p+qr3vAXf+jPi5mC9OLFinTtTlv+1G1h+QH8vpgw54gqp/GxKoPdgaEoVVB2Wp
Cwh2gkfuygh1Esaz292mTOOOJJRJWFjPt6AYDQx4ZK1Dz6+sw7zENQTzy7p13U7VCH1f5oH33UNf
crQ0FpRW4r5LHNmRQPkp09DYqbKo8kAys0Twz3QCmuMVRpea3LEhulVD1NwFKV3FblHItnawMljn
1gEn9DuagwM1WN3PUl+iRDmP0KrliM8jdhDXqi56iIkFxcIMVP4AQVx+lPWGu4g+sQSUSU6hyLQk
w4Rn6dte76SNt3InQlRQSx8t2wEDiT7UGSh5OH8yqN5EDqrnNtqvkDj/QuylvRMxD6uigWlvSHc5
BuKl8ec5JePNQmxjwY6rkNqWUWTNnjjI1u8AGK++KihT/USYVWMBVQ8MpVGcoPBqO7jfb7ZOZrVL
Eutg6HGqsgjJ1U2PYqTO0X1h0w5cMrPYm2DGdTLDikjF2tLEewXU+8VPhtXHLfbBgvaFClqkGgTr
hVkvNlz8ul4rsfcwR1jjamCTQLCXPyEhvoKZqRsMrlw14WfFyUUV0QUaVd2Eu4p/JwPS6G6YotsS
SdA5rYFPzZTz7REMbCNuURjoB5DYb0mu/Nw88DZOylMZ0HksmI5hTsiLQ5VLrFG/9jFpFrTq9dZm
U5vAbaZ6C+3RRbMLD+OFvMZ0W4gaxeoxQJ7b4lIykCrgQSKI92Q+RcdOQppO53NIzAT2J0SaQzmE
9ourItwTOg2r/tiv0A8tpGCyOkhOQNvER/Dq3TmPNs3HkU/8FppPU3MCjyMY4ZcadJeFdw3CVT2j
vaSpR7uvE8D+0MTzkzJlU2jXo/9kBaQbBGqum6BsQXsaWIPGELANYZdd7vInj1SyoJqgsIBKnzkt
tuGHFCilrxcrOUPllt6DTgXtJaBdojRvhQOTYB/QLcgZENivBHi+dQdCqLo79xBglKAB8OaekQl6
nFC3hv6OKiXuBNJCam5YNURjLjksbekXe+lh4jRWo7c7JPW0LDrlqs+SWvlJNWP7iOzwEklSo16U
MONx4c4+bhwt2DFgNkZWUAXkrFD3DjuOYunE1zqZzh3CLMJWGdkWAnFBh6S5nxCZb7GmEN1B9nL5
OOqtG7LK1+2PNvHTT5hK0txiYx+qvcZX4+UtIKmT60oqlKQexCLg4nkdS7s8Kzk6iOnNgfs+dvCZ
2VwJ/WBAtm6xNsNkLkKsn2AcAzbMPBF6e6SpS4DCrjD91BXTz9ygE6urKf1E0Ps42bTCG+mQex4l
unTom6jQ7zoC/fSCsWj91pqgQfLTt8mW17J0HJk7muAFXxrywG1SBVlXE/PEMbO5dbxcB0THqL5n
sUjqYlOXW8mhDLNLIeLVnSKUYGijCPe9WgdIXWPX7tTbcO4LXBj+cx7KzRaSCbNrGBgeoUUZDXlZ
GfgKYNnQXsF6fXMcCFyFMBE+e6348JUCf2zytPTjlhOq0PPawL2rEAWCKncpQVNQAaP8j6uFvSeY
c+97C5sOu4Xm8J4xz1ct+4MI4/gM+3Qv7SBVjQUZvmlQZZTmEwEG/CmquDnVqUUC37VkLjyoOr+J
edU/va+3X9Pqmu8ELTskanBUOVigYFIlwFm3v//zza/rN5Gq9VW7Gp19z9xh2JwEU4lPjjYZF5fx
qQleF7BXPfU0bQrn4JUKz2v0DJhHqlb0tRbdblmVvjciqiQWU0x3ApMLuqimS93PYaiCbxAsurA2
BUMH9B+Wz9hK2IurQjwPbNuazFXL9IVX60hy7K402EzSY/IUj9aeUJjwz2gVqNMSJOQTfkR8qJtk
/YcOk74n2GKrMkLa9aNHn5IewZJZfmcoi9usbqf2o2Jd/4GVZPpSuh5eAznOJQxGVPXgJBGRyka5
JumtbNtmW3N0y2CMWzUETdGHKBmzER56zkoIWkM4gECV4rjZDf1KMNRuP+CfysMUJRBEwIRiOdcJ
Vm4G3JfqgWgxizttVY8khrTCYvKGHneX9u1TSwc+nceFTz8XwmXeDzFkyXnZNk1GMWn5glYLLn+Y
lCjjL/LBj4QHo3qBKiP/ADdtHyFXDW44HVKklAvCYA9pgBGaNSkT5zQhyw+03edPw1BHFbqTcXJo
N0fQBOtDHKZF1y8vLRIrbMBW+gCdJCkOYANrbiD3YcpCcxCCZGKoyDmY6poXRGDzEd1kSBL2SYXj
SC57FKXaUIWC87Y5+DkVwb7VAApkFN0Yv4/QZXpOgjoKMrsiyBTztGJ6t6WIZ/gzeQo6koocyzA4
cMdUet8ASmUKaJetz7jTao9oMN94WunMdqJEn63zuDCr6VE9iTjwNmdEDihkyuZbgilBhLsj5AsH
Of1Np6Dfmk+dGiGglOAloSbTd4jAwwx0XJg+juIikqbtDG4huF5kAAH0ayl17smS3h7rCS4KcZrt
wzrFitXIBQTV6Qav1/Jq/giNL2BZ12gIngjws0c0F9HghUeNfqG3Pn8ldkE6uIoQfVdj5XYYoG81
AB/m4AqnYfTwASvXEUTSlXDoDWh3hw7suA9BYwqxl/XSL07oMh5XGyDrly2rn7seRI054B7Ng0Hv
M58FKt7aQuH1kiHc8IbbGI2xIP4O4/olRgMroIMQegc6uDo8CB9UuwkZcXDolhRHqoNEvJRlg7ct
IRAus7QCXwj+P4N8IDIBtAMLA+Q4NKZ5rdsUfb+mImjvJan4iPU5ifSYLYcKPA0vhBGWFj0Z2yf8
5u0X9LECif1PiW51uMCQMDWLHpZpRALAEGhwFzj1v/rYmSegPrqbWCMelBUVvxYu2x+8a93TJSM5
4i0Ad5UE6ZG3VfAUJIMabiXTSFhlkA7TU0J5PwFXtvrdJjbzhD4z8ugOKIk8Xvtgz8YSnocTMozZ
QDmgqlMgcWgEwhrPnmI0Mo2Yui2+Bz2T6/j3ro3pB9xltB/aoMZ4C4/+lI4azdM6SrGI0wTITr2x
YGwDP/6FxdvZshjaFaE4ike84l6m8hOvOGZKAiOYB1FH9blaNPtRgif0G9UzaJKoQf8kIaIPX1bS
RPYYmzmtUdWhB1xCFv4Rs+jqJ0wIS5ERckvwl4XljezRFfqgQ7RuQANKS5LFRs/0kQX9ctZozM5F
EF4uihm3ZjrouEO21bsq/TH2SQPvSalqMDiK4WL8aMhDOlXodvfhZPbdFJtT0nbKoDVi5uQGtS46
GiQIh899HdhqB/RSgjzQjs+zXZNjSxUKinA15DadeCiOgwbDoA9wMclAGp6RRS/pZfVNqW+TZeIG
y+woqNRIiLyJGs4+Losfvq7NxLEDm2J/O5xQ3OZKD+NzJ4AGTUeITaxZ02AXpyg5J6cuwG6Shzrn
qwJS5VXGbN6K1dDqaUMbeTgoyEDtWIoJ3/OGgv0B04/ygOgLlyCCdTRnKA0n8wmR2T1UxnW7Ev38
HnsBIigL6aC4mjHgYXjW0g5MhvXMwibvHagcdoSH/od16fQBC8mgVTS8/9abHvo7GpnVjqDCfQI2
XNxzpDt3rK/7G9TuS1yAyMT0qMcoSvvapvphs3UVFc0YbOdkU4hiw1RiUjbGM0KDRK8zDedxzSca
0Q90qKcdrZbl2ayDAYGcvhTmsPwe62AxCjUaVOqbXS9hr60N2oVoevHvqmf1/YbpeFQgiilZ8JD0
/8gG+Wqw1khGQZajPmH6gupC2ga575pIltWoBd0OiB2151UfvLb9AkLwlERsywYZA8XQOxvdbgLN
0yyW0cr3oaw45Hra7cdEcN+PAaSimmwMoak94B2HWZDwudoLBPf7EeK5akf9jCQJMQWtCN3p5ihU
03yhAe//AUeDnnIxQU6tnKKRFL7sk+W8rNvwVS3438iZ6vvfU1IkWtXHHouPCKLAygbI/O19UvPh
MxRQGqhSgsO/k672qFZ5e8RVQ7F36dNjSUl19HVKLca3a2ITs2/XWtU7cBgx7PyjrMF6NBNfAlFG
7Ght1KujjmNUAAGLkaKNSQkZ0qGraP0UlIxiLoN5EzZzB+hJZaMPK7g1TZ6Y1jByQFXbJ7vh4aIA
ncdsBoWEzWyoth89rph7oFtJnkgT6s8EtepznCTm0xAMYsmqRFQBcKdNsGWggUDWXdMWdFFR3RbE
rMsBQxvz4kg3HqZ4wHRBygr/DJBtt8PqvzJLw+qulxh5Zaae/Y0GmOMbxUt+ilqPiS+TUX+2K6J9
Ua8q+B/OrqW5bZ1Z/iJWkSBAgFtJlGzZThznnQ0riXX4foIgCf7628x3Fw6OKJ7ixgtVGQABzACY
6ek+4kaJ5D4i6FjGhvXvalyAG4D8/iQCsrGa3B9RCo99EMh+/oPLUxP9rMYEQieeTaxTlk6QV7ES
/XuYmo4GVeb0YbqTnqB3Xd/wCfc13yp/SR7/CB1V+qeox4DrqrBe8NSf8CTVBQIQzZBn80kUBniL
1V+jqUhwwPoKiemG98VHnTB558g0/o7wdPMR7iT6UXsOMqLIs8UXqPjhXSB5mrv7BOnC9xBSsg8K
D236HSl7fUaqvbJ23HF7cULckumDlQOmk0N918s+i8hu7opQIljnDdYw3MnUAetAjFfLTvYouL+r
NMHRBxqC5hCNsqnvZA25ucOooEiMoLafgGxVegCv+JE9vu/TuM6eCqBE009WDCWqExKh+QuNo0Z8
jMGi5e8L5eRfszTHhsSlGPKCQ2d19gOBvis7IE1EnvIkpuk9n/pQfUMTTnfnah5NyMvYgGrYLMzF
F96V42vJs3Jv1V4aBWE1IMvkx3bov0MkhpR7v1PkazlNNqhWEDqq7vw6nZKDpSfkjmHS1XDCuwnx
GETIk+idT3P4E7w6kfr3Y01rcNhM2I3PAFqo70x5OWCCCNJStQJLXwIbGWg7YpeerpWK/lfxVCEY
czdZk3vYBPgiBtxOZG3lOW5YnTMEyo/NNHuhmMPVrrS/gPki81e9QduRMK/DmV7hf6jfxG3YviHd
R0dTewVMuTQ/BkRWFWzoGwRzQLcFkN2DBujBRhgDcKJy4woYiLsKJ6nAA6w6awsVYfMnQCBQ77ct
gIG4S2gzWgXFBNE0eY+DTe7+A1JzLuu4hiMzEHe4/SU+3jvAkTHI75ImLjucYaNzIrFbFSiaG2Pc
5jjeIFAWod42hKJJOGknI678oyiAm0WN3lB59Z7nw4fb87WwoZz5U99sqNCRAIelVXTGweDtgUD7
Dp/z3LliTXZvqQMDCe/hiUcIKubOKBf1PkD+VAeVLdx/rNAXW1gOOWoI//4G5Ad6F6lElPG6NWL1
FCkk0rL/Uqi9YBQmz2Q2+nO6jcMoKB66nz2rT+kHx5qqlRrVBaClY5p1U8SQD+bOg+0i0HFnI+ta
OAB7abyRSh1x/RuhlglgxG2Lbtg44uR4wHJA7XF3eq/nejE1pS//obBuadENE7cHSzHqWdY91ajJ
H2hc4g7Z/PKzYo1teakHw86hIxrlHsuB5Eeio9pJMOjs+0j5j2Na5Z9uT9PSqhvmDjUxZHCqKD8T
f/TOYD3HNXr0FFcrvmph1U2WqShDvs/rKCJazNpRLO/eHiD+VTYIiOMU2VbBYVJNVbgQN3oEeL1x
aqBZXA/wymc9IBbHD5PEy2QNx359SRyT0iOine9bXaMfqQ3tBZKCoEUrkAHwFFej2ytyfcYcMXf9
xlvZoNuVTQkZ1cYHz5DgBaKcBQBVVL3jxcZyX8ekZfBSK7fClKOXKn0VSB8fwNWpVz7h+iwRk5Yz
UkVjV2NRnW0cJriBlt/BDANntVr2uLBrTSquqnPZGDsRriDhhENqrjgqCvdyewGWRm8sALLxsdNY
Jbw5ahXw9g939jj+TNvVisrr8gIcMOe/l7ihmdvQsOxxxkY/Ipa8p+xTBCpwgC0+Ag37PWriu3LQ
PydSbjQQwxt6feTUkYXilMSv+sNcJ10AvXnXwyev+NulJTHcYaYcwGi7okelYoiLGuEZgvtxZJO7
26uy1L7hDO0w95CmdWYpZ0jAWfJXRcqVy8fSghs+EHmo0Gna1H3QUpBnATKv/sFGKgyh9I4h7nb7
Axbs2iShESQu4zF1yUMWO/YR0LCIIT9Ihnb80DV1NQAPalf1WvXi9W9yTELOZkTwgUCN+UG7KJzI
oir+EOIS3XbhJrVI7picNE2YwFF1LTYxCd29hjXu4rz7dXuyfFjCv2+hgL3/bSEeHv9WzZLurPwW
pBwjqC3Fa2S5LwMo/2li7RAIO+cEfd7u7/ruckw2NaB6tNS06s6Dn+fIFtN6b+Vr9BBLjc+/v/Ho
wJqGky91d5YCRdoNQpCHPFslKFjwJo7JmgYxmnTweKLOSM0hmwB/joT4x3myoNbaI3ZcfAF+9I6L
8lS2256Yjm+YO22VCzwfQQhQgFS9EKCVARijON5ejusFk44pCY3Im19a4YhPmoZ3oQIRVFTiftXw
5glvd2vnrFbJXn/uOCYxWjHWKo8gqPSHo0uhUhwUD5D47Jt72+v2I16HXG/iseWOyZPmIedvW7XT
nWmiPzeowDmAYp+sXLQWNpnJk4YUesLdpFRnMYKzhqj2V+6i+uL2eix4E2E8cCLbC8F33ahzxq0v
yEUCzS6h4DSG26pWmTBfB27ruiyf4jHQ+v1U3k/uecPI0a5x8CFm0Cc2h6ZhqD/wqoN53HO5TQsN
qfi/DbtD3szykWUJIh73zyhW+egCDbzlxYeRGwceHwc3R1BwDIr6ObPusvgFdNC3J+XqXkHTxoHX
A8PuNg2aruljxV5CtWK2C+2al30AC8ISqD4Ap2WCcH0YAM54uD3kqwcCE+YNv1UqjzMk1wPXT9Wx
mxFlo4Ns1o4NYXnMI2If3Lr0nrM6cw8lINUrr9arOx/9GjvfSS2WzSR7QegWH0F3KQ8e9+gBNXQr
y3zV1aED46SzwK83ClCGBqFscYxW8jsOVoXbeDydOx0inVs0a1okS+szf+SbgygUWWF7k4++xDvZ
vRfx6fbiLLU7//6mXZTzQD1eWUNQyuRkpZAtyTexu2F6DPvNXOCV8VQBQpn+43Hg++Gg82/bhm2Y
r0ICtwImD3qntPwHCbLxtbCd6dftxq9vHC6MgTPfydqhgiAawE9C/mD6hxCfbjd9fbq5MMZd5Sg6
hHRNH5TdHUL+tn693e7SkA2PUxeQzmuhHRyo9L5Tl9TfT/2H200vDdnwOCIHgsDL6RCk0xH55LAO
brd7fcjC5Ke06pE2isE8R/uxIF+l/xlIkS0nKraeMeYEyMdQkwxqu3HyDwcRy67zsy00B4ybjwFc
2coK11qMO0S9ZfycOyvPpOvuBCiCv00RsQjk/1ugzaP8TkDRhSa/WfFQld/KqFqZ89kz/etujrEb
LjGXOSqaBowdwNsDHc6O/p7ye0Xy3ZY15ebdf2p5OqUE7YepOAJ9h3pU1KzqTYRYGP68ld44qypr
EheVfrPVI2NUjyfhs5VVvb4buT/v/jdNeygyKgTyp8EoXrP4lXgXZNNWZmVpYQ1/ojOAM8DwNwSd
9YT6qF0O6cZEP/tI72fFtOkA5+atfkSBgvJz6KnYEpreNZa0HaZt9gS1nL9np1Y9D5scX0DrjD6T
Tg6nruPDGj370uQb5jrGEcFKwivW0Nz2XHlChcJBM3dl1y/Mv3l5z2OPK+IM0IhAqjf8hJJqoEOe
CoEs1ZqG5lIXhu3W3gShNhSwBWX9IctPo1+iomACvsnau+WKLPbCLJk3eepxAgwUfDyP3lWSoZj+
5KVrl7Slxo27jNNPaaYbNgRKxE9Tnp2yXNwPol4xrwXHY0ZG8cpFoA+I3sBPm+NI+rPLUcEArlc8
Dleue0vnlGHBcVlHvHexyol9zvxo5ySbAuEAH8wX2ze+gbbYPPGIiZ/4Tz99LPWvuLz042mTzzRZ
Un1o4w2kgM+chvFQg9/DFgCFQLb9dvML08LnHftm8NbIco1ivyHQoeU9u27HAadzxt+3W1/YNiY1
KkUB2giBdgggtU9RA/Jw/zGsvm5re+7zzchbt44rp8bFg5bDUYD8sFfiILpNrJlYVWO/+AABIUSI
5h1+FwsAPVaO8aUpMb298MC2UKJdnsefnVwgIlE+Alaz4gWW1tO4QZI8RrnKvBkdL3rkTX9oQ/Hz
9oQvNW14eV0DDYyKFDSNCxNhIXDv5crptDQphoevpd+5LQozAhqhpt2RvzyolvkjfX975AvNmwyo
lfJ5H3nOEBD6vXN+FvQCAdiV0/tPHOPKpckzfDsFLseeutB61YVn7yjYd9JakF3O3Qel8QtUIe8T
WX0vgVXaQ0rXOzuALu68wn5fggdoHKtNUgAMrHJ/WwRPCEcJDATc67oFWycIIix32wKZXKlWMqU9
SqD7AImlI4GGT5FVR53wbU7OM2x5BMduSfN+CCRJP3OdCxQ38O+oqd2EC8HUGNYceoLRnuL84vYr
OFL2PWTit+0tw54bYqEyeH4NgpxhNwEiGZWohHq+3fjCuWhKJ/lTxL2SwJohqgNmufyEO/UpifvH
fAhXwmgLVu0ZVt04WWw1Q4fX7EBx7SRfWSc+3B79UtOGVeOurxMUN8OFds6h9kHpMEYrE7Ng0SY7
KnXFMGrojAbaPSNfuHPBvjf+2jRskxZVU+4hzD6/70X/JFnxc/LDlXvOwoyYpKg2Q3ly4eAw196x
rz9m/T/bhjzvnzdn4eQTa3ShSgDXfFLZLz3EK7t7acCGYbJUK0u4aNhuj23yXm2CjDDO5v7eDJiO
JEUxGhw+B4UV+N5xUR2l90O0To6SerKGgVjaJoZxgvClD7XG8DvyJcweyDTuaLPt/sHI35/gsJKh
hBGG0/buoShYAOaDp3A1FLQ0dMMuE28ACE+q4jeFUtEuo8XvJKtnKUWycfyGdaLaMVfu/NgH67KH
GgDQUJBuxTzns+/KmWjyn6KYF/TRHk4i1xmPwLGCuISEe9Q/oY606I+9Sr73qVjjYV7wkiYfKgNA
uSIjIshOzQtUIrG0GVF7U9n3EcvHox+qrbdxahyxqAoHLt6B5HPM5I4R/yRpt+/8PNhkxyYtqm5d
5joMt3Hu5kcxFuOuiqxtbo0apqwbK5b5vN6TeCrlV5J9vj3mhY1KDVMG9VA88vlhJZR11iMYG0Qf
7fu4fN3WvmnDxSQlAPE4YEUCLtryiydQMFl5K1H6BQ9HDTOuSOd3lYdpGcoqwFtlJ23neHvkS00b
JoyKfCsCrBhlapDFjbm1U6jv2da0Ybwd3sisB7c86D2QGG6Hg6SbOOsZN9lOs0HkUeHiLla1jRMM
vSbIv8Rk5U6wYKsm2ykX7UAV+JqCIRpQhJqdRKxPXo+afBt8PLcn53pGiZuEpyBoA8pHY0eW4skF
45N0f7fxueVfHBdFTsODvXYEXE/QY66McxdFqlNLszG6xHFcHnwfkSPQpu2HGintmc/kDswnzq6u
yL4PSX5CwiM93P7Ghb3lGtYM9XZKShvf2LRHcKrlG8Mk7tzfm4M59LoadexoF2D8Paiy7saSrAx5
wVGYRKjatuOKgpQjcNu7wX9sh99IpG+zB9ewYgT0cy/yFZwQh5pVn6CaDSwaH2/P9XVtOSyzYchp
3kzNEOE4a5X1m1TuPo0VeDy6n503HliogDyGgMTk7Tu862nbpeB881berksGY1i6BuMFVE7QNwON
i+Duc4a4eRei4GbiKyGJhb1kEqX6qknDxsPCNMVwyglq5qBxcnvqlpo2Hscdtyfo6cF5J+7ZQwDI
TZIVI19q2TiJu16A2lXjlm7JD6H8hqKF2yNemG9imHSW0t6FFheujP30Gcrmz2V+4KiwE3Lbvcss
spA0l2FY4LaSTHeEPdv8ro1Wxr5gYWZ9Ba8Fp6VIit9+5XvniqATlCAnh6L3NvodYpzGQ5Op3Jq3
I7fik0jTPcgGN47esGGPuZkbJ7CgPiqgvvpO2O3OZys30qVlNUw4DquGswrL6qTgzDsPwydUAe7C
4XJ71yztRsNKS5+gni3ExS2sHqT1A6Q5t9tdWFGzeqLxbav14efBu4sysagFwUKxy9dikQuTYpZP
2E4IFtj5pet7v3zrM3Nd8Bzme7f6eXv0C7PiGDYa2UpGuoX1D84TRcy9tDdhUhk3iyaYHC0wkKFl
OMMaNB1BrFsa3B710pzPv785AsG/gTtth1nJwGPZ13dl8lXH2wIAJhiqj0pwpc0nSd3e0+LRczaO
2TBLhqhywi3Yu+8GVvpeNx/iNaeytIiGWRagQVBRHHZBaIGMuO/ib9S113KfSzvQMEsfDBXAK8Es
Y9Rw77xxLmsFlQdgrSzbKdpuqhnBfjHsMyXSDiuRqMCX9R136vtesgCaydtOUBMeVTYj1PdAeRRU
TN1Pqbe3ZLvtnDPhUUgGp1r3mCFi8QcnDgMkPrcICDJuIqDAxeglXhipABR/O+FDNy3h2859E/s0
yszFjGCfhyoDBZENugGrreXKnCxdyGzDRLuK1Qp8E3CLjtXtQHnKHmPRV8+lr580LZ09iYfP4Klj
qMb22B5iLzaolG2yk/4kN6056k7+dhMQCXdqlJ8hJercQwAdDAW33c91e/NMnIcNhDJKbUUXxCA/
hjbrPuTisK1pwx9LVGi7XJUKlLnhVwfv6h2C+t+2tM3Nygdw5RQZ4Xjsau3WD3U3Ot9Ac+RsS2uZ
YLE2LNk4eBVGPrU7MDnvZ6aq2wNfcPem5PgwtFbbdPNTemDfc6nv0gRhHeCtbzd/fTm5iWMSLfQB
eo7mefie+t4ehGmbVpObKKas72tbV7Axv56moIQlH3xZjCvb8Pq0eCZWR+YglARfMfjXdARmonel
A4K0taTJ1UkBXto4rsCMaFegfJXngnqfPCdt9+Cx2iYM5pggugxcmgCkufI8xAmI34X/xV2v8Lk6
LRi5cWBVQ5j2riVQ65ErcYIUUwi+sSrZ5YgCbEEqoAvjrGqarlcNUFHnKM/4oQpBfzWXDW3Yjhxk
xH97rURaJYhh8u4cxQrB8DL8bq0Lay1MjolVEH6TeNS3QBGHquLGzcMAPEWfODS8TttGbziwIRb/
P/tKJK8VkPH72F0tylzYlCZYIZo5+sIyRsGAP+aPkEb9LjOfrsz70tTMv7+5VGagOFA58jQPoYsq
jngAxU8EID+Im1d2zVIH81e96aDhZVmHGhszmvJP0q71fVgXXxyHyy23Bewcw2btmiDuLXJ5tidU
CSgPPKf1vMTbVta4ZUKP1ALNfoZKGhX98FAbuwflyCZgIIZuGG3r+Ty1vDy5lCAzCorYfi+rsNk4
csNcQbEN4DVoIx6qCpsfSvMJ63ag/6Sfbs/MwsKa4AVb1P1EPe0+FHHV7gsH9c5aQ7511PHrth7E
31uHgqCFt2XjPtiTpOm+SLOh2WcMymUgLdRQnrjdzYJ9mfAEnesIorYDeVAZ6A9BQPj9P4j9LDVu
hG0EaPbsEpROERii7PwebIcgrwcDEujNb4/+T3XGv3JaeHHO6/PGwFpPNH3XEwA0szh+Gesm26WZ
8xX8xfeTjHOQTCR3eZGLPTQuGnDSoGy46YcV97H0efPvbzpn2Sh4RsAIDApl2Q0PE0IvCSQpQHVx
uf19swu99nmGeYsewWkZc0wgc3h+nzPrFRCrLyxBWBN6G98Kl6zEea6++TCRhqn3eZ+qCqykYFRT
wt7HXZnvOlC93NsFe7RBsrYyZ0uGY1h9ZLeZpxxHIe4wM4w2ZX7OhfOZdqU+3p6zpVUxTJ/2Ye+M
JEcPOCnqvRKkOoA0epv6MRSh/l700i87PYL0Ptq1Ed7ECZjnkIffhomB9IJh9hAkAYt3RzH6qB0/
N7HShy5Va3OzMPsm1AEUqVCKHxla9wv1FMegvbcr/W5EtXKwafZNAdg0BBF65EMebucSkLQHDbSC
uheoEUDgauXyvvQR8+9vzK6wQFeSpCA1RALeu2cOOIMmpGaDkRBr27FqIiE62QnuNB26CCF2fZdO
dvOxQUXUyiQtfYFh1iWFKJINxpIYwsE9TXadFT6BippdJodEK7O0YAYmEiIXFirDQNMd7zqn+zZm
0nqKIzAHbltmw4xV1bedRVu0jsLkV4WyrZMblWLj/BgmXIEEGEySAq0nE9QRyxgXBAlwW7aL8Ihw
ts2QiYcIBzDvgIEffOFszMdHS3ns2Z0quc0PmQAIGRXg+0P0Hx/hgGJSoHpxV8QMXG2blsBEPQgl
WjFULsEmkr2HWKtodrNczsqBsLB//oV6KF0wy0NdCHSQMfTK7CH7hCL9TZgK7pi4B182EMKxOQbv
luQnKOuKQ93H/crULNiXiX7IGNSUirbG2GlDIGhmQ9M2idr7+UBbuXksTY9hwiPIgWpwGmPz1O0E
OmunFPtwAkPptsUlf/s41GLbSePODohPuFYmoXAONmQqV0a/NEGm+dptZXWRE77GGbA5uH/rXa4s
UAvHIBe7/QVLXZg2rIAa9VwWvuYaKtTcCdMj11V6oiDX3mZhJijCbUCNrJQNCyMyf65R0gx29zFd
uaksrLAJimgSLQtNWmwi1xaPRa6gszBZ/sr0LNzsTDiECxl5sOwrtD7fVwsmnyJJH5SFqMUwlafC
c7a9zk00RNRNyu+iP55al6DC70eUoEhQZW9aZhPy0CR5bme2xlFGoCP8aKc5eOt5XB2ZbFcO44Wd
ZKIfBOksJyvVABFkHAYqpD/sGUc9yW4ToBIEioYxc5r2QswiMDuvwkYFtWgGpZawrl9uT9LSVjKs
ORq4dlxqh68Qo/s0pCDBhwBQsQUrhcEbtlxm/cQSEKfiHLBwx7IjUGzuCDS31mDaC08D17BkOuKF
VZU1PVd1clfFeleo8otdsft8Ffa40IUJdhARHyBtHuMbRCebg4p8VNrF3U+w2ZJgaCy2JdPHHVMW
lspeQBFSox/bjbMDoid2ACaxtVLKhXUmRiQMsmTOQJvZZcgWtHHa8lRQz+qfm7aRiYJoZo4nBkaZ
MwFls96HBKJjUEoZwhWftDT82QDfXKwJYC2Q2sox/DyFgZX1kAMlB/qw28NfsGMTCAGGUQkSPU0R
q2q9Z5CHZp+LrO7cAOS4Otnm7kwoRBLijgs+9eE8aCp/ZtBalftWlvrrtm8wLDmLodsqJFj+E0j3
Pg5SfSNDYh3BWvDpdgdLa2BYc5Z24CGbCgJVB0gFgRlX7y3odG6LRxLDlG0J7bAcoYo/YvWiAiAu
ZOqdO0I1+PbwF9bYhEYIvx57wLuxRbUEe+80TAkYmEe9S71Yf7zdx8IUmQAJLGbog9W9PxcgioX0
KYfiF9SjtzVumHCVda7Xlro/R6H3Aj4NG7Gd4vvttpcmZ/Z+b+xLqBi5j3QMj7J2ocZb5+KU2OkL
Szu2YmILftQkldTQh4mVQ9BDMhyH2HtsEG4mDLGKmL3c/og5EHElJGWCJSqvnyxXQnYBxNHJXUuy
915UP5ZFH8xScU3Lj+20MS9isskwCEI3FknQl1OlQduJTyDVP97+jqVdZFgyLyA32wyWjlExFw4H
P4f0b7ONTYY7JpsMFJUQSoXqMMSRvKTcQUXpzsOtZcfcdsWU5w15bR1MU1adnLrKwfhbB+T6tL+z
7PzYZNkLxKHvUyApbs/TwqY1URSS1SnpqgFfYo3gIELxyQAufOrtIY63qawTOBAj6FUWZY+a0QrV
ekAio15dNefOatbIgZe+wDDppqhJRdsJM1UVkx2E5SBPcS+tlwESoLcnaWEzmcgK8JK6xQgZLCxG
zeyA+T3Sg3FBVq54CzZnIiuKXJaxjWIKRFscsGURyzkkyYfIju8gXsMgpw7BJ2jHbfuW+RvfeCnV
tHkWdQSdRcSjn8HNpY/Q8fFW9tPCvjVBAzguE8je9tYrHUdrBzl3dQQbYHMC9PyzHbfk2cFb7vaX
LHVlmDjLFGX25GPhwZlvf5YadHBdFI8HyN0A/N031RF6UGvcKEu9GSe363FUNeUhept0ekd19CP2
MhS2py8jgXqxXa88h5b2mmH4cdR3w1A1GQAAlX2pYDtgid4YNrRNAI2tizHGH7TeKW3t/Sms9w5d
e8pdP58gl/P33vLykPKOWfGlADYLImgFSCtp3MWfkAhoDth40DO4vfbXZ8k2WVMgh0apA131S6Rs
9z7O4K2gIGshC7itfeMsT0YpmkxS55zF6fuGVIB/lzinbjd+3WPZJmeK6sHZ3KZRfNGlG55qVaRI
bwnv6DcD32TltsmdArYdWkkA/wG6FfIcinh6Vw/IAG77APfvdQ4taoHqfYwvkHHt91CAZAddZ9mu
ZcXv2z1cd4m2SZ0CVWrluhqeCik+9rVM3X1Y9e8mt//pN/xTx8ovDirKb/e1tJcMy544mQM1HgpK
tGzu4XGTj5Vbxi/bWjfsGarMdQhJGlhwUyd2E0E3MgIzCcqWLX+tXmHhC0w2FQoBFchN9vYZik0P
Qxe3UKVavXQuNW4YNa5nvawjrc9NPk17mneIBXkIWm6aHpNBpekbMVUjwtrICqjTwP3koxVB4ul2
6wuWZhJMgyjLgvIsgQg2ktX5I3SCgTGrUH+FK6c3i1Bu62bu/u2ZmhbajmmZXmRRlvtkyI4h6lTP
5ehsC6jbYl6cNz3YqT9EVdmVF0UTlL1AWTeAuk55uD3+pSU27NmW0Fx1tEovTduTPXSkkMyXUNPa
1jr5e+wgTGSZ59rlBQp1ObRtXP0BhNmbaCygTWVYr4whvEvSyjkXdkQOc+wqzJ2v46DWwjILh5oJ
DSOZO7RdJLJLN4Vi1yJI89B69MELnf7ZzyuQJt6epoW9aqLEPIik1rTJnHMksYnAVZkEONEQvh/W
GFOXejAsmTrNgOiYZZ8V0WUgEsjERa57Zj7k97Z9g3EXt6oeGnk8zy9VGj51fujtId78jz9GRXC7
g4WdauLFtCddZvlZdcGjpfpZdNptTlxDdGul/aUpmn9/Y2eQVRUsinh5KcI+OSQV7AyaJiHECJti
0wXP5vOnvekiySaI248yv9CqOk1jGwb/IavxJ6b973ejbSLGMidvyeTR8YzaG1yA3QoJ+nSXuxSS
CrsoA1v2uSjHYXoBRTckJndDPyvcuw3v2hrI7kRFJHCiTmYMQqWiLvBPSRLl7b5XKFj72SvQhr4D
XQVHthzyUAB8glTlWwQtNEhN5QVz6wPojQvrezJFLohzc+sltZsy+wY96M4Bhz2ug/GJZHpWF4+h
vsxEAAVMH0XABRmc+tMse6n8XdF2fnrsWp9v4h4F8N44iFWSSsgrVuUlyRXbJ75DnpsUPOEdiLtW
lnZh95iwMcXrRoLr3jnrRHmgyWCz/KtD6yfM78bcoW1y37Bu8Emk7f4yCRYeBjf8Am33TRV+3P4X
Xqwse69i0OtVaninEkACyxEqE7eNd2l6jEt1xiGyV/aF8yfT0LiQAvAgeJ3ydO3W/icOeWX3m3gx
MJhZdgHJRwjX+zr70CT+sw2asGOad09NlABCif12cBvI4/Wshnx2M0X30ByboLIcvy8LfK/dW3s7
hV6fk3sHt2cvMu/12WF0rSBgaRZM+y/HSWAj9pcRnL67ehwFxID6aNfbcbKS3F/qwjjPQ89t+8pS
xYWCYBqSct4utVGiy11EhLctpXGmj44eW5C7qUvuFtG7pID5WlPsnXvJ17pYcvVGF1rpMfen1jkn
Rf7ijeASl+Xw+fbwl9o2Lg0JBBz9SsvsIi3sEwgtoirnmKaxF6/EmRcuDSbDjyjyyLHyqrqoPh8f
WFQ+MIuIBw5F3X2BUtTDpu/wDJ8mgLXjVYTbM0IGz+H8TPVr1BRtatyEwkHnsS6tpO8vEK0DWzwr
0n1HkjUIxMIeNZFwqNimKISx1YX20KiiHWQ70rSEBLnY5oxNMBwk+RrLFqG61O7gAqEwvsuHRu51
qTa+400wHOgAIjk0BBdbiAt9tkpOvvpFjP1k0RxgpturcD3uZLN5/t5cF0QGGSenG6tLFiJ16oVc
AQtUeGfktCEl7HUfwT6mXm/3tWAWJi6OWkLZkdMUl5G24qEG9s7e44o18GBb+6Zf6iPGwN2lLi1o
zGooqMfj7ymt3U0JGNvExNmt76ahkOVldNyHOA7zY1n6rzHBIX97/Et71nAblFQlIMB5ecmS8JX6
9rTz+kztNocimGHPSW/TmlNZXFLByhODZtx91Dv56fbwF5bXRMQ5TSwzFeriAoFSviN+XwZjFIYr
vsjHhrxy9v4LEBdylL37OCuFPeDkrYGdB76yaCEDnb5AUfy+nz65elvuyDbhcTqG2A6ewe0lETVO
0ST5UUr307Z5Mu4p0uYZ1NuwzKwsX7ibvQqPv95uemEHmcC4RLiFHiGufeGW7P8AQ71COqe8XxX7
WOphXvw3/gJRDaQI26S9FJlXHewGKewedAS81T9vf8LC0UYNI46qptW4zbYXaEG8jxV9YUP3jgDl
ZDG6cn+Zx3ptKxlHvxAVLyEC2Fxczrs9gWAp3hps47lGDStGArUqhnFSF+IQ8tXLfP1hinTz8fb0
LM2/YcIj1E9Qds+aS9IPyQGK2198Toc9KgXXYCgLhmbi4oCVcsoap8HFiq07nHHf8lze4eL1pKS6
m1j1OrrdVnwWA9P+3xtKJXh068YDh9WBBPR3syWnhmbNeYIkEbSj0wkcu1zs8654nyDjvMVRM2YG
RKupsHnlax1ISqAqXyMVNUAKDMK7kK7fsM7owgimOGKC+JeIFfTrPRBkf8UO2qs1bsGrNobGzTiK
1lMpGUrnOy9EUvBbWX1Nm+ek+HB77EvNGw6ujpowpi2ah8zEbgSDGH2uPL2z18JAV+0Xw59t440P
Gogc4hm8GZSlPI0ZxKm1vzLtS00b7q2bpU1piGnvSBd4fnWo+pUNedVwMWjDr+FiYqGUGi2zrNo5
ZC8iuZ+sy+0ZXxq24dF6Cxq80BNXoMkPdxUlR3v8Z1vLhnmmMW+6osNcV6R+zBX5kXTZCgbhqqPB
jBgm2gN9nkGtQYGjCPxdesfwtvPolx46Au0Rm2VcY1xZmB0z9GkzYY0Fzi3Qzeld7UTHXqzJHy9s
dbM8FuAJH2ElKQO/0AE4C/DOVrh5lvxICncN+rY0fsNcPUXG+WaoAmB+DyFv9k21zVLNeCez+g74
htmSYJ+KPiDTgL15jrqVTb80PYalepCeHwfZygCqjxCP93dCP3fRh1quveJnd/ivo5wxM9rpO7ia
JRU+wNLPbniMu4cifIUvc73n1e2zYLlmzLNFkW/bFpj+bvoqawX9qNcs9A637WupccNyW9+z8wnk
msFIxx2nZ9JG+9pfcQtLjRvG6+XgMArr/1kYBj/aWATn27aBG9ZbDHabkgpGJVl/9occLqc6lNNw
vN38wp43Y53RUI5NAmh4QFj/I6zdu3BwVzblwqyYEc58YrxJqNUFg5p2tEIVnvb2rLS2HSFmjLPU
bcz7GM0zUCC6yt/LNd3Dq291xkzG7sq3XAEyQjAjZS4PSs3lwzDKPfD5iJNPXnRMqrVzcKmree7e
HLHFMLnaz7FzbAYErD5G2cO8ezycXcz9um2J56V/0wfKzTPofFMdNBAl1F5xx8s1Luml4RuHbdRg
6D0DDc7s15Liq/IvIvlcOyf4hW2DN0zLgaqt0wIuGTgtu6/lc8PTjTvfMKwhoqIHKVAXOChGQVLj
2NFtG9+MuIVF7qd+DEfWFOEuRsSWiHAXbhOVZTjQ/15Pi6dJWrnJFCQle2h85yMT8nR7tv+PtCtb
jhsHkl+ECJIAeLySze6WZMuWZFmyXxgejw3wAC/w/vpNevdBA4vNiN55mlA4QHQBVQCqsjI3zhEz
2abG1NWkQpTsq7siASJS3vm+AiLvSsus332zFUeFIn63BjPbQda+++XTXwMgP5cnvxHKzBRbMghH
TAXMnnZepFds395zf8sshgeVnEBAq8E2hyE8+itTDwPnGH7nnbwRKLnhReWSVFMOBe04bz6vlzOc
q7DSjlW2BjcOviAtLFq7iDAYfL3D49pRQoTgOpMb3pkskw6cDj60PnACzz0Ew968t2xuuKdMeiXB
r4Jzz3/BjQNvm2S++ulk5tBGhlmnAhNf7F92+VqrO9jl2qBl5tBqNThsaNewiIeT59aH3Z24EXDN
fJkNwLKACuIfq+DFtwaX/527dK87LcyOUkDrAebW2IxlxqOlh/LAtSe2mTXTlPYVRBB79Ar9Guvm
MAV7ws4brm+2klpDPoP7C8vJFoCsE+B7+/jyDt9wHzNNNnmpSoMRIw/Y4Rb5pa0p3L22bw1u+GbB
SzovE1YTvmkVZL00XnubNtNjzJGZmyo6x5lox+ekFai8FaRcHqohSPf6CrfsbjhpD8iDm9tkhnDW
/Fr2w03l1TtH0cbQZnoMGEF3GPIASwpiQ7vkTynopy+v6dbQxgEqedup2YV7Ohg6LSTaLfei1tbQ
q9++OeBK0VV12ziwuq5eu1E+LMve0BubxWwRTctSWEMG78ELg3a/cEiw64q0nJv9oWCQ5EB8B3ha
q+XGo+K5LPc6ILamvVrqjUVy32dgyaJ1rOYGfBN+4fTDB8+uiIpqYJf33ncbx4XZHDqDpMOeS4St
briDN7UACJZr2fb3dVvG8FRRJDakgREGJqf5ExX3ry1bMzfO0CnNZrCPYl1x0BXTi09fBryXds+i
reENF9VpYIHWEcPjuCiGJISuTIh8WID0xlWmMbtCS5X3Jdibuj/XLgl9q5pfBWhETdFwVHD0gF4z
gdVxYJSiBbCp3Yku6wjv5DPMHlBw9rne3IAp0k/P+hYFfgvoFZJpUCAdd7OFq9O/95F1Sd5sfdk5
Qeairzue8aQr7c9t99krP/Psxb5OJoGbhNiZ7hMbCMMuRqvaRCMbomvnpnTonlbCxuYxm0EFiDbs
zh91rKrizi2amNa/S79/cvfKB1vrYFx90TWWVwg9f3KTY3W3lK8MN1947v/jKHQM5+1aNczumpcs
eXeTBO2noU6jPqk/X3aAjfyqYzhwW4z94K+JiKb4vWSVH8KFy+Rzq1hUN+Te4XW8ezvbiKZmaygC
nFdMM44uSOWGa5DDzdLbSxRsrLbZFtpQZyQJxeA9LUMcMYz9izDEul+X7bRxNpodoVPTBaVSqzuA
ffPA3L5FX6vc63/fGt08eQNvVnrNwa2FnNlHK4PY65PYsovpx0wN6dTBLkH/4mciHPFkhVZxuP+F
rcmvy/0mUth5B0SdXiePCssaoa8f2jh/S3Rf+Omf1HNeo80R5aGyiy8v6EZ8Mxs/bVJykXmYNd7E
w/B7PV0Q3FDeSq9Uf+V/WIzfGAaE3/+XSsHLW9l4GqsHUvzCW83a6zvcMr3hvaB4cFynRtbAqun0
7Op8+addGr7HfbcR4Ez27JTkhbAYbIQfIOGzIAA64y0LOwWpdw7k78tLsREXzP7PsezV0CuNHJ/9
zRmGsPDrVfgqvDz6ho3Mzs9OJY2DI7P/WZdl9ZCXZHqpSlrsgOy2Rjc8t5eCehYtdVz30p/iZsVU
HH27gcjAddM3/Lew+sBnHB9o12JjOofQBjxfHnojNJg9nzkmKcqin+OlSl96an2SyXByU3luZXXd
a8Vkh86k03aWg9n3kxfRpDkp+Nnl2W/tGuP0BZ7fXyZ0jsYlhFkCsCvzuj3kI7vuZmjSQ9clh062
rOaYBtNB+2XUp3Rn6K2ZG15bW0sRJBJGqVAVyev6MInpwVmuNYxxaW7KCZdaHLRxWyv22nRZOzwB
7OsGd7aHisbhsvnf3/jM7O7r+iQNusyFEiPuh2uBBN3DV60sC4yVdYo5Jc5Ml7hvaXNsJ+ZHrlWK
uMqqPU7S9yMbM3v7/Iqkgk1l9xMJhXMimw8o5d8j6TWG9sJ/KRuNAfuIuvfXm5nolaFx0qktbI37
Oju3SXtQfDn22R5P2NbwxnrnvpVN4Djp4iABUCP9DPB55F75umYmjKVTlQR7/KRjYdm3i1K/3W65
TuOAmfiVYRDDAgU5HUsiP6SrIC6aaPce1RtmMfErS9uPFToIdAzui4NwrLB0i+eirb9ct//XC/Xb
w93Kwemg5yoWDW5TvleC04mwx8uDvx+ZmdnE3KiMtWgEmOPc5uLO0U0AiSl+q7q6fnbcva6y969A
zGxgnnFdDgYwkcReZ4cMnOnzfGqLJXKSPKzJzk/ZihPG+TUBY12koDnDM5jfzdZy6Os9NvkNGTZm
NjGDvwEQuimd1yrqcO4wOOvskz+NR8gQ3ORKRKBm1p9GDoISGl9emg2jme2crrsUldXDH9Icqdrq
AfchSctDNl8LRWEmdCld5moK7EHHZU5ihA6E2HkntG6shtnDSaSqZlrAKdaaJ8Bdn0lOd5A6W0Mb
UVu23kwH0MrGbTs9aWZ9DJKdLbThDSaxvwMZBbyAYXKkIYRsD6i9JdMQ6z05v62ZG+ex3TWOzloY
xSv5iwd1jFr2exSaW3M3grMosry1CMZGdgy7RYxVGOBuiGvuzn7c+ICJW3JJAM6udfIAt9TDnet+
boLbWu8BFbaGXw/QN2FuSXpedxrDJ5h1kIoI8JOR3E5873264U+ecYFuxSIVX7M0KT+SGpUbXBDx
RCLIaqfjVSzzHELO//0VrcrB1CZ7AGi67D5vADhs9xhANjaPtx4/bwzUkkVXaYuhV/7nDDO2+F6e
b+MEM3FL0gZd7DzVOs6BuGq8IxCYUr1cDmNb62p4K8LiIIMRmLQ6uMUr9YDcHkKYo/cAzltzd/5r
Fp5x3c0lQF0J7R5V5d6wMf8ki/GqZxczmf3dEckkxDIdj6hl+ywIJ/p6nWEMh/U8CKyO/ooiGNO4
HkKCmwNfoPKc7eWcN3a8iVpalqEviY25Azu9JrYd+4gKYNgCb7Fbld9YXhO+NDTacdwKT4zUeuD9
aQ07eLVP/OkqI5nwpbEpqxpwwz9Bp0hkNNpHarGDAOri8gc2to+JYkK7uya2pbA9bX301VMtxpPo
rjupzA7N2oNkGsslogGgnhxCjLTlx8vz3nhXuGuUeBMNrCoYLSWEjnXxm1flCcsLVNTo/Ju34w3f
wxVtWcdwXkAuuCbz8ucraq7A+YzYvJeN2QhoJk3/GHSs8ZnfgiSLHUYHmmYpO1y2ztbQxkHLUjWX
meW1cc2yMxnnYxfsYdG2TGK4rcUJTRAUdMynbqVh+ATAW9Qk/rerZm6ioqBvo6w8CfBkh7lnN7/j
/h7X4IarmoioFuyqFTq2cfvwHHUQgfg+6yAGRVJ1rpfiGjJ1zkxs1IDdXoDXU/9BdY2O+FgX16V4
mNmByGeWTipzUeCyijFsaP69ktnOKbWxYUxU1Jwmeik5OP4H8L+EWrlBlNfBdSkeZrYaancWC0Rf
2Te/ApVqauH9yZerGH1gccNHCU86W9YD+1aAoCOsqRpD3rpfr9uOxumq/d4tBvQ9fcu0bKKOj6+W
3KM92rK54aR5S0SN5mT2zUsCP9R0ckNnKfZowbdGN/w0r1vpopZCvhNeQtEtxcumrpt+J/xuRAET
GVVVdQfdUUW++6Xthn06LdFUNeh2AE/Nzsm08QNMeJS7NLJKHHf+CXhRc3Zdv/6ileger1pYEyIV
SM9O0WLOoM7lgk2sReecBYaM6wZfI9CbwwmstWjoabv5nxWJFZYc9KmlFnsReMsw65q8GT3NoSIJ
UJT8PvatC62iwA4ACqqWZufU3oiTJkwqAQAY+kGB+lmucJ215zWYvQ+d0Hk02Sq6bKKtDWR4LZ2K
IZh4Xn/nwNjc+EsSnJF8bw7MZ+3huk8Yvus3TV20yqq/V6L40tDB+8mdaT4ASp0+Xf7CxgXTRE9p
6NiC9LhVP4fCbT+MWcCO4HuwQzKkWeS3OQhV/GyPbHFrWQyHnrOWpczCx6bKfWk7sAZ5/IMW/IPX
XAkaZn/BqUgD6SAxZT9oPQ83PYMEkp33z5ettbFvTRL+ciwCVeRa/OiE20UzoNrhrOlVxFOcmST8
o+9oMGEg3lms+DKnzhjJERngy1PfuG2aqCqoNRQB47J9xTZ6mloVUb+OkXFDojB7zOYiUmQv7bWx
zCbIChFuIq7nNa8s0Hk4zPaHjCDNZjVZhBvdToAKECr+xpwwk4Z/dhcb+U7avDYjfWnVcwNyc54S
cAYR7NjulUKMZ8z21Bc23MREXZWyB/sUbqFoTnYPttedA3Rwc5CF6zE5B0O986Dc2l+Gv9fdAs49
qpxXtxOHIocEBvOzva6vrd9gHNYy4IkAFsh5paSIcBh9HiUHX7X90sATSbL3mt/aaIaTI3Nig8rY
rV8D6f9K0eSXdtVdX7UfG9f5BY3Ds6726vIbEdhEZLmt1eNdr8sfoO4a+WkaG/8ZcgNjfnAddR1t
BmcmOMtTrJ85jqhvnFbjUVEOoh4LD/DRs8odYPzGupsorZY4KkCIL3+0EJmNeg5iFEuKPXLNjYU3
ifoHKigKwqL8AX7Vj2iYtsLeF8gt1v0/eQ5u2Ky8DibLTJhWAAoTHFB99z2wk+ogWkg6i3rvUN9K
4ZsgLaQR5i4osuJH3rmPvjU/C1Gd1p217ioxQ0WUp8c0SdGWeRX/OtbeOONRM+ZFNjrqh0CfPJqv
1PDZTyjZWfat/Wu4ezrltbXqeny3mWIhX4UBc2QIwzzfldZ5X5IQv8DweqtUoNlfWPB98oujy27r
lv5OXO+zdNyzRDBzahVB/Qgahd1Dy/3z5dNma0MbQaDxUu0F61fbQtXQb6jLQzlD7fDy6BsHjInf
gqo20DKJs3xLeS2cX743yRcGlZcmSru0uWVuZZEdruutT61R7s1NFaS6WJupSr4hJ6m8GDpsUwVK
TqfI6w/QIfErK0pRONx5em94qr3+/c3XoGDWkGGmyT9AsRd9pLV8lFmVHjKrks9tU4wy0vZuZm7r
a+tvfvM1MQaiJG3f/pRkPK/XMUGGBzDCfcysLzW2yOXF2tgKpghADtUxouwu+Ae4Ah4xIlN0rOPS
f93o61ff/IZx4o3SFUPrzJi/+pxYoZWhyHd58C0DGd4/Ai7f2EHg/yMY1DXI+NCPw31a9WfdDA+k
u7JuYmK/hi7w8sRf/BewXb7oBK/RJmgfaErEoSmSnWX4o4jwzoXJ1ABQfiL6miXkn8mu7CKLWgi6
2lbU+DkEHUM2T6q0j5r7Q/HEkobMNEyB+CRhCxL8gD5rby6bo913Qz6GFP0QFb1LqZWDmjb3eWp/
uWzy9/0NulP/XU80cksxUlkcanf4yoj3ZXD1QwvW1FDM14miU88Iu3k3VyjLquKgSJdBtpETgEag
jkD39uQfNNrftv5LNpNPuAMry06fkx5788ZLgyU9gcvR+RVwmz9VuGs7z26bLi34INAi0Ma5ztLh
0Q7SdrxrZysVR5Jl+Xe3xH9RP7rafypcnoILlWs3+e71s0wOyF7gfwVH9RqwmipFW1oi6BHUrP5H
0XtzfWiXsRkOQAX3fqRyNoFGCRkgHsmWWOLUOj5xcogcuQ3QVp0qX0u3JPXRTwYvjby24/kBDJpA
cXNbVCM08TxBD11ZLv8ukFf85syZrcIhafXrwmpFo8ai07nwR/chF1Dni/xqqe8LAkoo9ED1ox9E
wDNZqMqWsjrxwV+6cJz9mdwIgtrek5NzsH6OAvn8sGjAlB7qItAPCwQeqn+cZMjJ0UaPODuKmXY/
y7wrs6Oefds9VBDAo5D8qGgQubU3OyHuPMq+b2Qi9es8KJ88ysFZ+F1r2/kQscxPXBCAYuvfzUSU
nxZOICyQjgxcpPfQrZ5ZH/GC1HPkuwva8hYoyeQnMkCy75x0bQumeMdKC/HZq1s2/XLmNrcf9IL+
EtCqVIzipVP0H5hwWX8IcE89FmAWOI5ptQQHLEHgPfC6kSU0n2jJwLfpUnbOZpGBdtOVfpd9UwvJ
7Xvfq5MCDP4kUZHbVv545/iQDADgKJ9tQAoGYR0K7eMvVC8cVoP6OSdh4aWpd1pAS3Rr4SY24HLR
iaL6nTirR6dB6k6hsrOK37sp4d7ZL8WgTr4jIHwbZrTBKnOa2zrioyeDPE50vXLSZFbt1kvoiJpa
6kjaWbqfyOD6XwPhuAv2XYaa4EwdMocJBOt+jsA2Po0z0TfZJPTnBc03TWSBHb0KgfXrshBHQ/5Y
EuH6hw4ML7jFBUlAj6O2AWUPEc5p+kNm6JB6mbsxaX6XQyGCX0vRWFU0FRYqYd6cUn1itMNyekk7
DgCmjIs+iRpVy5t0JPor4X1TPpacLzYwHqCVLw4DBOj7Dw1419zQrxg2UEcd56dL3YGDTdOD7L0a
ZbmqAqfVPwSa9R+YP8/ThyYYoJiZ46pexlUOkbYDNjq9Bbpk/l7TbP5ZQmSwuGvcqRmjgY5Zf2PZ
vM1O4GQorUdrcmQXqqaC8+UwGoRvB5HWUVtLv3+mfV764eKS5bFQ0yQPFSQpYzYu/lM553o696Jy
fyiH8nsPhJzW2Z6IZ0WuP/rPQlv86zLXPPkyjkGxhLlXd5+62WvTW09o6HSUTgngC1QKE/tuBH+/
/QFafCp/nSDaURxIPjX5R+WtVDVMttX8JYXibHtPJPhNwHw3WK9tbTEU2ZQE7ZEzDrP1UPZ67lH1
HHx64hb4QcH9Q2DB2WesDTVzcTikXeHJOyaTGteKRn/WSRX8m3hZO0W9x8AEIG3VxsmU1Y/JMjck
yu0KP6ezcFnoNWEcSIsqaT/b88q6EnlD4fWPfbqM4O+f+RS0dQhvLOnJDbrWx+pnKg3lkmoSdbXG
NCYH+gUh0Tb/qIepeki1DOwTsTsXTVoiX/7VMGYXZpKl1kFWXeCGbuME3qlhaMS1bYc2By0TpQ/u
rEkWUZSRnZCoKvgytX33Ywhm8DSCaCbhEwKeSGWUA0R/dFhHf8MOnY4HUdLgyMWU8kOlmpWWHjXd
5CC1K4I+bIOiyP9F8GrxLteWryN3YDYPOavzBVCxQNLmDO7Javg0oqZC87DQo7XEg83dIo+5U2n3
kyX6ZnjyC+l9w0GAfecgPTx9mACWFlEbVGPyGTfYltz2AFGUUdeoOYiDQlG0kXu4Xka5px0GOlme
J3edMzniVNsTXrgVvvJCshS/ccShoo+QkePJHLYMmprHylPpdECxvv7SLkHtRSp1KDlldj34iJBV
rkNGVXLCCS51FxYoF1hOqGt/gHKMXXFQz4PbqUdA7lO9ROBz51rhsJDdbzishu5hkbjfiOeuzB2k
K770OE1eIHNeFfcB04v1MPZzz2/Gaarqg4JconOoS+a2N7NizfBRktZBTdsWPY87mIUc0cddz4/e
QJruLmiWTBwWn5YfeOHMCVh2C+qfRd549QPrksZ+Yck0RmiiLhmw5tW8QgODyQnHUUxfnUTkHkKF
rDznOAxdCmlpwZAvJymdnBNr66q5IW27kNthRN4QQnwFxckT2jVE5m6KCsLaVdgMAhKJ45iunRYS
hLQHy6/L4nGx+FjjSC0HHlqTj901Q0ziZzlkhXhmKqkbFmagX5TxsCz4lwmCP+qATpIC/aS5k0OI
BTS0tykoW36jX20oQ5RUmvyZZ6p+hGS4+tXaHYJ8Ranrf+unoAMPfS6bG5DljsNNUaB0PEQzSlHV
x2ksOu1HAcSPn1gWFMkLy4qljCFJas1QG9F5Lh47OSQrp27vqRi3TZzObZHOfkwlBrzF+iv90ZcB
uaWS+iLmIDr6Kat0blCva0HGGFXQA0drWoBvRVnqcgkZ5wY01TjXGEl/2sKqVBzYS/UFwoZBfZJg
MRK3zMpFc7x8/3z/SW6bxc+lRsM8NPXk0ROyvwNVbRAlSe4+jLqhO594/0EE7/nvFZcjPVr1diKP
vMBTsqRV/kyLeo8rbesHrH9/8yCas8ayHSjmHPUiNdAWSFSPcVdI5BJzcMyynafR1o8w3l0J6A2L
zPXk0Rf9i4OexYMvresqK7ZZD00d0JRmTp4eSWUV54A6vxX0yGOQSYmdNdiykvEEULYL5QtN5dFq
+uyMQrSKRtrSGyrSPe3BdTnfewMYiRfp09TJJyKPncesmxxsIJFko3Ny15e2nMr5dHnHbqyEWcek
aJYsIDIgjykfy4Mk7nhjFWrvff1+Ntc2S5gBXr5N15XyOLdwtMQNboDU+lhS69D6sj3SHFel3KI7
HMgbNjNLmjlJF7UMDX5L4XqH2SrurWRqDlzWN9mVSHLbJH6Qk1fUoNOWR7fH688b8hKCYv1VOuvc
NrkfmtYHB90yp8eqSrozLZSq+9AHT329xxq/ZSTD9aa+QcrQT9Jn7k/3tt/deLa+gZk+Yol28lBb
e8p4hTOIQAta6/S4VCQ5ZZQVZ5lBXPy6HWs4nw+FqYSJGQHQrvIfUrarTgm47vYqEFuzNzwPT9EO
LZ6rc0NEAoinRiLd1PKioIfrfoCR3cwn7dqEjPKYUCrvBfbRPUl32fA3pv9XBVMOI+0LGN92g4WE
nt3UNdjqA2VfZ3+zilkEM96KdJFHEIAxXEmEC5WbQO+MvhFazSpmItChVHE8dieiqyigXf2j9twu
ZNzBzfXyAryfmMMr7b+HHK5dFF2kWOGplp8WyWqIG1fnVPS3med/apbiqjS2/VclE7oEeKZb8lji
/hslFlq2c+3v0Y5uOLJZwhxSOcsax/Sxb4JPckofJw/Yy3GQx+xaLpq/xMTnOUCytXDkqr8qQ5ax
OSRutYOz2FoHw5PHKvM9b7HEMQHsG0yJyYno5CNar7qwS+r8kLD6eHnFN84hU1ZcWn3feAoxY2L5
DSuaD2yJKz//nqX1TVf3eEGXP6/7kuHctSVJ7a/OrXRwEwTfdeLdtXgxaW+KqZ8f06x/uPylDU8x
y5eOC4U7iBHjN3kej1wbsYoCcRGjtT7dcZQNs5m1yyFp8hpoCHyiYo+qcSKqmmiq7fOypMdi/uhp
Hl3+Me/X422zhOnJpJGp7hETywVXZhpNaf6pS/xjp9l9PjjngQSPBZdPlz+3ESTNmqbIqEzaCjcF
qwP9RERqFOLDihCX77j+xtY2S5lOigMD/HMkJkT+yMogtoeVUHNuAWKo9W3Gqqvg6bZZ1Zwa3BDK
VpHYrrkXj20O6gZB5sfLdtraY8ZJ7hCnsWoHuxm9AVVxYxO8xCKfB6MTF2CBHa87EU3mCVAvCfR+
W0ksBfNCy3fqA8/EtDP6RqA0a5gVcs92OeESWmVtdwKpgvVJpGP2PLudRCuVl193lTZJJyjAep22
0ZdR20X51DhdG4ksba/qb7bNqmUvPTY1uOzE6eBFbOr6kCbDXuf6holMzonUspahqJk4MmAOb3E1
JxP4+iGWlYbgiMhUF9JU5d8vb6oN5zPLlHlfS891cfyqBJetr43fpOpe0twXO2FrY9eaZAI2Bxyz
W6XGUHsiNyMSeYArCXZgtl3txKsNg5lEAl5T+Da1dBJPozqjF60JoeP12Hc25FBm+uM6Q60ff/MY
h7AZU7mDp2shquKBo7Z3bCFVduWGWq33ZvQMshhkSmAlkRDnwzLPSTT2Y/l8ee4bcAvblFbPk6Es
kEC1viJjXgjwREMcTR870ZG6iaVta1sd9YD3EwQ2ywKslCe3VikCi4sMKeORrXxX7vzUjWhsMnB0
XuJ3qqigPaeV+kC4ZPcLlBRjwdokKh13ipwBBb3Lv3xja5j1WLejKL/XFonnHCFs4UVyarNm/NiD
g/6AFPx1nWZ/qbLLoBVqyJokLmVeHQfHhjJ0N+8dYBtOanJZ6CENHEgnJ/Gy2OURQpTLp5KzfOf8
3bCRtS7Um71n88Fd5gk26lPfDblskofFd9vIQTL01M5DtnPD3PoVhgclhCSDU7okbroiiQiEbpEP
L8WVoxseBPgIGBtQEovBv80f0N7j37DE32tZ34hiJqGFXesc95QS6wtQ52FibvdxcZP8ftJoQru8
VbfMYxzvHNl0tOdhkXnJis/Jqj6YVoneiZFbozv/XWQ/y4KOr+HLIlUWT5TYaJMR/vG6uRvP9CBo
PT4G8OkCUeyl52l3I/J0j1Zxy/jGNX5ZWLskqKcC4UjLc8UGeXaGbDxnXXFd/AV47r/mYS0w346b
J6sP4Kkgh/zWFQvqUpft876L/aVOLvk4Zh2Um2K7m+iB6eIMpMtNl1q/OnCh7Szx+9f2v4TJ3QzF
42yaAuAQ+qh2+yOR9DZv83NeDUe8umLAqk5BOuzcqt/fUVZguLOCkE0vSvymZqidw2Sz7OAT2935
Me+fEn8JlYPA3PKVwujCCm4av//iZyqLFdrXJ5T9I7CO7NGObP2O9e9vwp9YlrIVrkAHryOAmxop
QU0nq3astPU7DK+GP6h8FDKJGc1/1E2dh4nQ3wZKTx5L/6nBNX/lFjMcfKy6CuhGRChsg+BFFH7+
oda+vrHw0I1taYvrkkKWSWsCed02QMtdECdpm0Y+5OTPM0hhI6msPe3sLaMZDl8QPwAifCZxNcjP
DmAheKzl31BIRONNgiqbaPiO1Ta+ZNKcIOerOOF2Eo8CJb/vQTlLcavQ3FDegBoM5e+xIXgG+yOw
NVeFAlOeUXg2FLQtyz8AF37jUu+YwCMrLj7xPvt9+RMbO9rkVyldMXdaTST2gDD8qTy7fkj86Tpm
D8skWKmthrUUHZwxycYAhOJ2fXCyrN15Qr+f5bBMng3qlnKxaIXRnfwJQAk0Y48KKJhhPHcEmAyv
KE9eOe9cGjbiskm5gaOQAsrUBLiLSvB1J7Q42taoz6MgUFIRu2xeW98xYgyy+bwtXMc9oNaLAHCT
kJVu5ajpTpL//RPSMgWEHPSoDonC+ML5SMYPGe5t/PPlzbQ1tBFXChTtMxsI44MUuDagcC9DXu7p
iW0NbtwbOmD+U+Dk3YOXPVvTaWp+0vTKeZsxZFIaSDcM7bIv1nTfN2fruvuIZXJvOF5b1EnAg9jL
3O5Yuk4QZT1osNQ4XpetxmX1v4dSs2CzOIUXxL0avYNbekvUL413urymGwHCJN/A82qaXDTqxWPQ
4I7TdWBwLCF4+/Xy8Bu73aTdACqpgGj5DCQWB3fdVJwqgJ3bpTym7Z4+1MbGMek3ahUMQelM2JW0
jCFKFzkQtlLOsBMXtgxk+CsZe1YROroH0DFBQ+V1QIbnsm02DhwTFFv6DUSVckw88S0APXFxsgZk
kapjUtjQYd7jSNqyj+G1Qlo1yS38ACpPQI9FQZuFrr33GtroRLBMHg6G2xmwPOvwA/BsdxCeiZPC
f2Lit8eOHlexUORQiuTAqr1K19amMvwZjJfUG1p0OQTtAODhcttSKIRr5y5b9qLRxqqbDB1Oz5Sy
UnzCUz6qdA+T1+ys+sbkTV6Opg9YbWnYq9Jf+SAjD/gY8gmX58PlXbU1/rrb3txhm6AvRtfGzMEZ
iZ4jDzhBP6onQOGWvX7/jR1lUnOg7yRdhgmfaOb5VtDkAI87ZZLuNGds+IVJziEtXgqVwUKC2rdl
MaMl34s8u/3YzuWxsa90bJOoo8pB06PXJZ6S5eCCEnRxdpZ4yz7GRZ9Kty11Au2Jxv7YFD9nJkJa
XZV7tExujqppFDCTGLu1wVKFvInMd8y+NWvDq3y/HOakwsg6f1L996G698uHy3tyY2iTO6NyuyGF
LChCNEdPfvDVC56G6dvlsTc81STP0MzuF3tepz09694PJ3TYXB55Yx+aoLExxcMcaA94avPvsLwC
znlTVUePzUc/kDvf2PBWEzW2+Nng5BY24dJWt5KdfeeX55YHYT9e/g1bll///iYaVD3xcsvDb7DH
KXTJw1TdS/AOXR58y/Tr398MPgQ+BXugxuCujGb0IM+/rxvYcCDfzhee+LiUpDSXt3IunBOVrfh1
efQtmxgHYobmv5GXsPmgvhVQkp84lN/9q5r/LG5cY8GCIryyhMH9ueIhDdwbsOLdFtXedt+avOGl
As1EHhDq7qH2nmv/trS6g8X2GF03BjdBZ47Vlrh3wJcSC5iz4ttSxXnvxFeZ3cScLbWcXODZcdMs
+n+Qhfg35ZC8y3X65brxjYPPg6pulwYtXIkctU1jDzDMttgrLG3sdRNepmrbh1Q57O40dwSyndOv
y7PeGnddijc+hFYSR6Gtcj1L9UNX21BFsXcMvjX0+vc3Q9MOxba8wNDKCj5KEIhq2ly3y01ZoW6A
WA6amnDpY19bFO+4PvbBHoBm/el/QywtZvhn0A8z+uPXhaRf+8ILVXH0m3In4G4NbvgnhBZ74Jga
F1fSu//h7NyW49SBNfxEVOmAONzCHOyxYzvjxHZyQyXOCkKAkACB4On3P/tq7dlrPFW+SaVSKRgk
tdTd6v6/UqPrBb03+lqm8tKInxlnBRVDMSww/pS2L5UmVTbI+crBf+GHn9ePOS4UnHj88Ng/p2l1
46svBftc4SzygP93qfRxAKSNwsN5VO+b5aWpD2sRX1mHl375mWEOauzRzdbBZTkFaNNNgWapObqy
Ei8M+XnNmET3qeIJHt7q5sZP1Y6JayZ/4Ww+LxMb0cCJy2M8WvEXpQX6tVQ2xMfE0s3Htn8hwXVe
KTbrRrqE4QVxQL40Ahk0xDPG9+huaesxE6b+HZP5+8cvuzQLZ2dqWeEWpqN1uo2gcpAXelZZUsXT
Pq2XaxdLF24d+JnhTqs2szSQb277XZygCFe7jUh/1PLXYkgmR59Xn0tyndeNeZWEdbvWWK+zvZ1F
nJUKXQszJD73H4/WBd+Pn1nywPuCD0IBHxc/tom/FfPTPLx1+tdM3c3Hr7gwIed1YlHYxtDlwSsG
dSvWl5kfO30tQr6wss4LxCKP6vQ0wLO7JTgkwYsJQE8zv5tq2pAxr+tPFXaT8+qwBh2NzQzlt80k
f8Ugx5yMWyFebq8dBRdM8LweDJd8cC9lJDbthK5Xkj6sUP+Ra3S0nb1iFxc2kPOKMECU2pEGMt22
ZeMffdGMT86vVwocLs3x6aX/OoIjoDiiWuJCCT1Wxm1s0It6axea+A1NVfLn45V0aZTOTBuXoAZq
+TJBd84y7CsfqRuxlCwjbbDu8Au6p4/fc2lVndl3PDckjjVPtpWNftZr6vcKKsb5hL4g6tCfF5Ji
vhs4vZJ5u2CD5/Vhap26OBQ+2fquvSmVeE/m9a0EknIN54e0ptcyMpcm6czWa4AG0bfVxdtllF1e
JehkjjXEh5cJzurHI3dhkf2/IjEzTx7NX/E2RcPDIYzT8LY16Nb/3NNP8/WvVQYIlSzQ/RBtSbyQ
B1E03t3YJk2v1ZxcGKDzwrCeVzPwsTzaBP2YqyBCZTPbo/Htc0c4PS3rf/38iPQDTeMm3LKodzuC
FsyDWQP5z+cG5/RR/3p61fQ18OaJ2CYN5fOBGL8iH8krL68s00tze2bjHfEAqC+z2HZsHTcl/nYX
A+L0+vHPv2Bz5yVSbJDSA+AktktD90vxVnXdXRWLDVn5Ha+i+0moT67RM+tGt3YXuGgQ29JBogI6
eyc1dPL348+4NEhnbjcVxg8DS8NtWFQ+3SXaaf8FkXETXdlpL+yB57WFDpePc8N4uB1UfEui9p3F
65629JEH65VvuPCK89pCl9A+UTIItwkrkuKGTK6/X2gTHFfG+GMEXaTw5uPRuvSmM4N2KvIKfbfh
tqPVY2TqXd2lNHMrJN1Of/ncS07b7r8MYzFTbcJ2CbfWodGIuOdijp8gS/Moefg5qhkhpw/81ztK
xjyuTli4bb2YnqrQdvcckOtrn3BhVZ3jizoyA+8X4/GsKYbfdUH6NwFZk5fPDdCZYbcULfDInoXb
yNU8A7d43rLeoFc84smYy6TGn59709kBPqKLd23Lvn2GY/tlGMWhEHOZtbq7JyG9Ej9eOE3PaUZD
UhSLi337nNTyZ9GaA/ASz0hoHCnKgahorhU1XHrPmaUnqJ8ZGjRnPTsx3bDqK3SqRiRl6Z6Ow1Pd
j1ey1Zem/uzQJjVcNhd1bGtbXh9sz0kWlDg5Pp6Q/zzxwvS8BgzVsGXDJjEe13D131b4zVsVNO0X
BFHNZ/LWeMWZjbed760Ik/FY4/bqZglYmUMK5lqD53/OAp5+ZtxzD6kXNWq2TZYqxdolv2YcFM5N
zQalhVvvyf5zI3Vm4SMUHWhX0fGYunWFvmij86WZy1t+khH4+BX/OdX4lrMTHCogS2jAjTzKFCm9
aUpoPqUg3n3u6WdWXhA7D2qe8QECOsdIhJgsTdjrxw8/jcL/S2Xhp58ZdgeuT0lWybbELd8JkTez
mr6mc38LHbBP/v6zY5u1vehDoL2OnalullQXWVOi2/7j339p6M+MeSxXXxhaTEcDYaG8dXWfLyW0
Tj5++iUrO7PhYk4KyPzY4SiZK7adnjTYIv2648vVHM6FDzgv6qriCGoXsxuOYXDvin/ia5dll557
Zr2jhtSQ1CY+lin9S6JIb5WP9eem9Lysyqu49rIuMC402qZ6/KLC5Iq5XvrdZ+bKonBxnSN4tAwy
59lNKT+5Z54XUA3w5WxR+/7YrdUdn+YXdH0XGUuuXcdd+umnf/+XL4HtMpHCJf0RCoS0+UJTy9yR
69lE3z5ejheM9bxyylrNWz/q/hiZ6Bjo4W1GB6IQ5M0E17ovLqz4c45ROTpKiprYI7r6H2YIXWVB
E92OEj2CH3/DpUE6M9ihh5Bm66k9+rG1APL1Phto/bkjKzmzVwJoSTsvXX8cTApG5zD/dCG/FoVf
GP3zSipTqBR9YDMePthlH5C0u1nY4A59GnX5Eqr+inFdmILzcqokiCYIYiX2mBgLTfsVxQY+nzUj
72Fl2bD5eB5O5+x/bPznZVWSE5Z2YeeOXYDOAApRvZi9ttbe+pLdcSaOn3vNmTmXSFFW1PDwOPVi
E9nuRzP3B9NFW0Q+JcS+4t3H77k0aKd//5ftNQhDh2FW/giJzk05TpltO1zmX+t3uPT4M9MeoNLj
R0giH+E6Nhn8VAYpJT1lMmiqK19waXmdncQCbVVugLjO0cT27hQfnrzrOJp2WGPfPzdI7P8OUgQl
AhYq6Y8ueIqIyZSWWTRGn7Ps8zqrORFD3UaDP9YqhX6QgMQQjafPeNPAAJ5ZtgAxm2qNbYPSoCgz
NoTT94Gr4crGcWF+z6upisiMkZPaHm3ZvaBn7j0Z9V7S6dpNzYVd77ymqm0X5sahYMeaFs2maEKJ
C46rTz+d6f9hy+eoI92Yqar7hB9L13xrpmg7oW+ci2pbm+TmpBfqeHvFntMLrzqzZ7EsS7AsjB0V
QfzX0j0kYHKUoP8cIr3vUve1qPRLB/v+eMVeet1pvv5l1nMxdsZOIT8iLjguzbSNub2Px+GBVOjK
On0ZdbvhavPOpWk6M3MbsHRcp8LAQzD4PhlX3dd1EOZaOuDSMjuz8RFt0cZTZo5jHf+ZIUjH2kBn
VVJfO6MuveDMwsOh51b3FPvUWmOfStb9KDVqR+w1PseFY+O8I2Ck0MQxRNnjSMc3QsODWts9witI
FqI7PS7TKxc3l95zZu9B3BsOKO1pJhaIccXbdhp+x404iP8tGLz2mgsTfl73BR3iImbMmmODwpJs
dMTkalmv7YgXZuO88qsqJoSBeu5gl5PP/AD0GCAvULehvfycu3xeAhZOAQ/9PJsjGI6/Jz2OGzkB
8vex9V04ks5rv5ZI8KmrtTtWETIl2MvTeX5GSu6tgRbTx6+4NAFnBl40C5TnRdcdg3StDyU0Ge9I
W13rmLn09DN7LhoQjlbO3ZE58Q9of1X91a3dUj99/OMvLNJzvbCCV11iKqePJ0LzyWF2tt6BevSQ
JuY+5Fe7vi7Nw5lVR41uoa+2jkf0Aq4+a6qV4nYLSdislir5BrFa+e3jL7o0YOfeOUXQCO2i9Tgt
vcjoAmV4qK1+0osSZ0a9iCIolkZ3xwj16nkVreQ7OSnQ9xXUTj/+gAsmd14gptp+EKlW+ki5crn1
UGCC+GyRJe3VnrILs3FeJibWduq56PWxn9fHCGnd021HnAINikjpc19xWnD/OvbkAu8MB217nOEP
qs4eSCvuXQyh3c89/+wUV/E6hxqav0e+thBc1mCKo9LbgBMNLcyPX3FplM4Mu5wCM48Mo2TK4Gm0
Q7mDa3VfhfWwGdrm5XMvObPvykVkYBCtPBKoT975tDTfcG4X2xqKvxvmWHUtZ3zpa84O7kiAlwgd
/uZYkO6FJ+7mdB1x8kN6dDJemZQLtndeVWYhbxyhP6c5RvUIxjtP2k3ogmv9Ape+4Myyw6ad1zGs
qyM23EfoptxKsb6eMq1GXauFuGR7Z+YNieZ0GIBaOkJymr8ig1/laboE76jC7TYfT/iFV5zXmMkk
UEMUM3kUMb+bqa9zeNVZkOAvH7/gwiSc15nNdTnNXbfKoyf8oNPpl6r9948fnYT/q/T+H476uUYZ
MEjROgK1sDW1Z1ZtNKAB7Bnl4ZMaNrqdwjLZwBkEiicHUjDtISeOdqTQ4w6hNTHLkBkgaI6xtgtL
maUQpxgt6AlRIJett0VXAhExqBpyWG2IWqMNiuVZeYwEkPJV3g5LRH8vC86SPwTFekH5qMvZBOOm
MoOP3iIztPbn0lVzJ7MFXMfindXpOBzsOPtyziRHQusApfWkmrMEAmWlyStAUD3gs2Kh27Fj9WG2
kWjxQy0Zqu8scNr2GQ+4AP2zdqEHqNa7pShDyMvFaQGnKKEJkkyqleH0NFZloDk0wyed3BdJtIwv
3NEa9UAU8kdzQKo/ql272UM0OGk4Ci9bE9A9qvfDVd/WEV/1MU5mCB1v1ap0877KhVi7YSz2vn+A
O+lYgDbZKugbQJyjE7M8sK0wT0vA27HP5hZbIcup71gJteN0EfKPh1KD2ypcs9XrHhrZVfw2o75j
El8n2SDrnycefPp+2/aIjPoNH8eqfzC+gaA9RHQVZEqget9PI6TEG9CjEPe1ijxLaN8GP6AHOaDk
cAiLMPa5bPoOl3mFCuqxvXGDdOLvoFpSBlk3dUp0WWiSMt5TJbHvZaRf4iXaB81AJ3D4oBbfvkNa
Xc9tVnu6RMGmn3UUymf0Ipf0LmYxkFGJT1XGnPVFJlg1x8dBrl10Q6tGqb8TTVT6KyUFHrWDQ4mL
3QzCvRMU9udGSxQ3ATw8ARNGNIxDdl063EH0sEK+PalYETXZ0iDvYg91o1Yx7pagKU/iw+3aIEBI
aVwh1yrnWiwPKYS5q3oXrM5SSHYXweJeUH2dLvh/6AZof6BiiNg+D4gMxXtMwmout6WAqNxDQGvW
NHdE1EL8CoJypGoXzOMkfs5dY+ow4xJlysewH8Lxm20A0LozrY+q2yEKuwGKonPB7Z/eOG7qXKLo
ZaXZHLSYwigJpulRiDlp661u0fnWZgAFlnbcJIrq9TnloeRgHjRN6H8b6AXL8h7S55P80poZZKAN
LUg1qBxQab40GdV9gfL9khaC+y3OqQjq54EVNSE7nXTJel+ZvmFz5tOi6qoborRN3uoGAJBkJwjV
BvNfVOImkU6PZAP9XglxgZnz5EfgJjmFdwUrwjreTMgKB5jYsIjN45RAl/wW9ZNkeIgGE0z7oey6
8W6aprrodzqG9P69DXiUfmtkIegrkWRN+ywdsMTQesBwiQUFbekPTQMtWYUDe53oC6QhyfwW9yIo
5rxlgy6eU7Hw/reWoxsBdxrSuXjoipQhOgR6+X+1F3s6Q+pRG2mfahnIpsy9HU255FrzpV8ySmXS
bnW6WPknYfCqdKatGRi6cNBN6n5BB6uW98xPRTFvLKS614OJUlP+7HRolyNYlM246StoPqod79c+
eYyhBz9+nxH/Joc4Apml3Hi59sP3gsnongIAED64RoWteyziZMI1djqq1VdZ00dV/RxDGUQ+Q+2c
TLhHdwp9iD02Q8UzHy5U6Xyd8Zw9xbIp5vfFnpgE22q0UMICWDYY5jvhcA8AjfewMPoP5oXY75Vi
lL8kcz0lGw3B93bD6TCXm8VP7QDMBrX1vcId/sGV2LDCbBldJdq8a6qh+irTsh52bNW0wa0FOIZo
glXj0r4DIBAKu6lnIAPUbQxWWPoIQd4eeosaiAjEsrqrJPTeR0iPz+8BAQTnZQJwQv+tiCvt1y5K
wrU8aXzO3YHXws7/6KqLhlcg0yr11ybNkvycIOI/si2cB0Jx11P05Q40BEaXPLWtJq+mWQjaWdNQ
Yl+mXeHbo+NpQDpcd4uosBnEEcbuKSShrR+QxZPrV0jN81bmAV20/1uCnWSAScDQDRsTol3/2EZd
PJJtwgee5N1YNFWYMWjC+yFrZmuozlzNIPNItaTm0A+ANxTQ3p9M9EcnYw+AYTtPgCMBf2LqfY0r
ARyM7cQr9dBOiKPydkGXCjozzaiT5ygCEfuu4UMfvE1QzunerFWLvF14U8+AXRRuIuGucJb7p5kW
i19vLbCzoAqG2Db9IyNxVfBNxZoEN9ltYnqyTzzCqDZLK71aDATkQKI6qzgV2mQz6ra7eY8WeMeT
nbSgqCYvC4HEhvkysIEqdT+Eg/fsrkL1dTdClZ+ggazMoT1+2hEhyKr83laQYG+zwEGH/h86lDx5
QI0BTZYNivBdfKtHK9ymDVls68wq3dl9qfoeUjpwOnryp1rKBokOxYIJuvjrvP7ySTvR24EUIXZp
B4HzRO5Rt0eKb3Zg/YnVw+uUgxNi3Njth1ZX/WYC2Wfax7CmODci6CpxUKluBAMRC0rvNGsj2qBm
ADJHzr+aYmn3DY3DeFuintGE2xX7XphXqA3NGuqNEllP4JiuGUTpV/TYi3oUO1Bs5fIzbTvJc13H
0NQ5mHQOYCfRunbI82sHaPetnwhxx94YHphsalGOVu1w8YmruKzjddhH2eBD5y14wQHqfEC0wS/t
4NZ4M9576a1YM1Mm88x3mL7FPUmJnMdvsIBLkeBQmZrwMAZJUm7iWgw9uohj5dq9iAttfmO6bGi2
vSZrm5EKDBWyKyuy/kgKNv1iEGqAypZcKMhum5bHEWM7bBmrinId44g7cmB7unYPIpaK9gUYGO19
YZpSPpYAI3QEt5QeiAlsihi2e1VB7RYrgTelOVEEcLgmiysnXKcFgcJ4ECDA30LDPag2qevJDREy
OtATGQ3N84kKJziRzoArmk3wAVt4Jb7AMZV7NYG1cwvBIs8lyoisow8ah0C0V2oR6Qbeo8daxzni
iieAXHz4WKfwOOtN6nH0vgOP1ldfy6agcslkmMzDurUkfp09q6JnrEm5/uAr43Ocp0bFPtyMZaEk
pFkSt6yAQYyR7r4AsRnqX3Fs7RxnXRhAUieLy2lBCD/Nho5ffEmGwwStviEEGJGIKcgbUBoqCPaX
wwjB1KIUimkUNcSk/GfqU2G/tbJW4c3crMwOt0zFMJWdHnGQQyldxSr4XU7pSei9DOulmLM0tar4
EkzG6n+GxTAzZLaueDdtmAB5gOVpFaCgfKARVhsZHKcTfAXYXoSEg2vFFz2uwfgnnjRcW6h9Tw6K
M/CfWvm3XaUe9INeKRmA1FFtsvr7JvYl35qEmyHcoDSm8/NehKUgKmuLIZmCbIyimYhbP1dMP6Dg
ZwiOTMuqeV2Up+Bd6LWiEZqFl9rp5DbC7urtPfQZpfwa2Ga9k2RIoOgsIXnNjpNbk/a+HFVpUXFf
KMPrW5bMI2/3IEBOlTnIMjXmdx8yxHUbqKfQdkHdiY5df+jxB2BGvcbMdDeNQlXjetMV0cimLc5b
aaJ9U2nnzBb+ymAmuPdO9PVeuIA20zFZop4BAsJdWKMgZAH854C7WiPXXJc0lQ5sjuVXsCowZkyt
ld8MqRbT10SPKhxBkirSqskX7OeB21AO5kWC9MUYLlW+ntwdcOvWggxDNiapkPVurZO5LHe1qxDu
ZKOeV7CNBO5JIIdG4MDIP6vooTqeJ9hH0ldsRrZ9YWh+qchNW9d8nrZyqibso+PchCtEf2VcrP1t
0peIv25reOGG7pwYeGx2nQxGUNoU4XwNkQxsNHoI8T0TzjDN4QeqDCI+Q3Kn64BOErMCaeSnWM+D
eF2pMZhOEuMglqpkzYI4LDVityAtB2H6sIapvg/jHANPFLlSJlkEnVAOY6azScA46iAJ9m5Y3/Cv
iVzhqG2SSQbihZazap6Uk0PzaCQp+Zszpm6P9eAKRnZpPSeIsMAFE0mdNxNuCaOs4aSBgAqwWig3
wkULrqDjzVhUdSM2Ezxc+C+6mNBFE4mpG9sM9N1peGgiTxuOEqsuar9CegE+BzqGpnDqNswrW+ot
lEIdYqMFTlHANkDQuGRfiCEGfLQpSLymudNuid4m7AzrjwbuonudiC6WEh3U8Di+K1mn9bTlYDuN
oMCRuezG52VaXH1Xxs0a/uXEhVWXrbB+sBl9S20EWElMiIbI5sgKEz5xkJvSOauhG7jUWRcx8G+y
yHdpbcBkKzv/JwSiCvVQa+wZztkuFQQMYXy7hqgThSq9ojikmCvfQTYa6Fc6ntRzsxp78iYEYaXN
WsXKAk1ZGoijfpO6OPU6a8NwEeW27oAceJ/XasY+HvUWqFo6iqro31nay4oiStR6Ibn2lR/sYanq
KtTZiCSATR8kbqmGgwmx0gRKniJA8Ahd2oHgU+Po1I8o66r9E7QWeKy86KelEXlfE/RzZAXv+uSb
wtGhTA76kwToB9vskOyh9oFlpcBFET/I3HfsaaWITQ4criRgC3E6NeODDnXPHly/1vOY6bKP1Rcp
l4VsFgEoB3x30Qhzl/rYdSYr1wqJ3V0fcK7ebTxgJWYR7hOWR2XRNgkvrgxp8HPmYZfcxUvZu2YP
3Fa4vsJPLss+aw0cFwtEjRqHVxZa41wWzmWCmpHGRqfO6I5QFfxMWrCBfhapDTr2gFK/OngIQnh7
PcJST6yustZzINKgWTJ/d5Wj8XMbGwVol1GrWb9idc7Y31WFQjUDinNCXXRnmE7h9+mobYMgm/s5
+qcIalDxVo6cyZL3xABalDOkdDjk60D80mnOl9X7ZkcQf9dznpatSeCESfQh3TXx2FgQcpx1AXaE
HtE3JLs62SXqvm2nBBH9ZIux7LZdYdlJrkSsYzXlaKlEtgb3rATGlAG9NdE/URDEaszNEttgH6mp
W77XZHUoDzSIZx1oVGX13Cai5fCkTOHgHs8zaIp/ynJJ+FuFxVL9U3TgwPgskXboH9WA7eZ7OqNG
8ltJIRCM0HhYaXzXgic1JBs4jl10JHY99YwC8IJILlPUlQifSt7Z5TVBXFd8iUZNYFaQx0cZFEB7
IVTqvLHReD+WgSn3MYBycCEH5YrqRpS4qXxsVhv4ZSMJUhtNztH6KuE2ghJUP4whmDhDXiy8Xu41
HRn7zlo64EKwB5pLbSqlWPQcSrkWj6jBNKncQHi4R+EBYE94TrbSaDT2tSslHJGcLhhPvk96JDZw
dBIPoSIExlN3nBFIFP1hHBGPwXoLiCZlTvi1O6zRMC8CITx08QDbonUB5zRGWcaJ4rVCs26HSAi+
eOYMWSyB/bOYvHWCI1RFLKB5gWAMsVER5iAnARyOND68u+chRjvomJMCDuxvSkxqxUbBYw7QWhmE
7CRjiz2md5kq0TU+4Echx9blYdrTNYQU6WDZC2ywR7ojKkakLTKLdnIb5T18V1xL+KorHzv4C5XI
BSoMYyh86CpAbb6Fq1m/L9jH10Onba0eJXzk5ccyNQA+nYBwIXxD6ObZXeKYoE+JaJZ52aLtXsu3
CrqTXfJI0gIi2FsTGITe+562abUcAoLrKLYdezGKdsdApoj8PnTcLUijxGRou8zhxIj0bUsTaBXh
v8vvcKVxOOXWdNIm29lD5YzuYwYOmbpZaQthDgyjc37ceO/oZHNZUjPWOXxIN35Dm4wi+gU9M1C8
yBqBXKi9VYZ5Wt4EaLnw/fNYltHT6HUcPUawGzRQ8UDCkdgAeYauwK4fCx8dw7TzesorpKi2VVQm
rsC1iATODOw2WW9nvtQN0KUdKmVRi6Ig7ShKzEubIbAyuCAL1RD8SCLOdkk0PM+M+CJXvG74n6Cq
ZzcAairhP2axmQTXt5PsEQ5jlx+75ikBCaP6ZQEZNIcIi6g4IR/KEIZWDxNgePgurdZ61wEhSX/M
PXwavH5RkLvNwE6kwfM8lWAq4/56HBowKZpJ8R3OPl2YG0eCeSq+FUL57psfmrF+x3VhYCtkzu04
/q3HGsSuAl2SDZJlggx3scDJl25xAYViw23b1cw/MJy8sK40HcfQZQRnWrNsC048L3ddxDu15ing
UuUviNqKBMPRrVHV3+IHYxfNZ1Eu7CRd39itAPabAc6YorQj94NAQosjMwPjs8kU/yZpKICm0zTQ
4Xe4tXNlEb2h23WXnBQxcBFm125v6mDl65Y30oolbxAAIXRiI3yXFlGFfRyRMYCQi0GoWe6qUuHm
DDxN4GTeRER8eiRIHlbvrMXGebTB2IIbESMikF9CaHBHL0YXafnH1mhHQJFLA/ouNDjA6Uy/plCh
nl6xWPWCtH3Cky/IPK0dcHfK/6onHOQFgu1pTbeLc1iLcMxUSr4AGD6Sm5LHy/SrqQXOH9ZEtNik
qk7NxhTSKrspFqAoEdIygNlyIMexMpDmrRL/WgpEODzH3Hok2PzC/PbUnEsQtiW6gXIVesCX/q/r
qyja27Sqol9kRVLsO6SdlUOihmC/mg8Fi1WF675JjckBJz99bvVYxhsgCoclsz184GyVtMLAIusI
5ilxJM4DjWDyvmh7D8K1rd2Or7TCsJRJVIIstQDpWQJMWt2VCDmGW1woQPeHMtotOT64nXKlp0Ft
0zRY34pC1z+lmjBRtbNhcFdbCJDgoGfBQND/C/lPZN17oOGGaGpul7CPH2fEjnc8rOovYjSIJcLC
6UPZhjFyQqIff0azT74Xa8teEZtH74JAkHyTkmm66RtU+CPJEuCo6qjeR1DCa3OPrX7cO0g2EYyo
REYMp8tz2wq75IXt2c9eLNPXVjh3b0gBKKL1YH8gDeR5n+NyyO0AxnE7yVvzsAI2wrezEvM/SHiH
6TN4ZyI6cmgzIohGpkpt2dwN01aXBjc8SBWbX2PK+tuUA1e6aYoayai5XFOR4RDXv3sSiPEdpfen
O8weKd4d8snGbGoYC1IQ6Wy7vV6DtN+vi6TrIRkhm4uOvg4UVwZpQpulrpDkALOD0BDKN0AlLEar
3xqxAP3ZoSEdCYeoA8CvT+N+w5AYe+89WQ48jOALQMsf1Ek9O/uY0q6PTx0r4qWD+sdvDQgiheUP
ocpLnCHx1tVh9SYakqARNS5nmY3UJu2DJQ6q03wo6yc07gPk50NR8y8AZopnApnKNSNN3egb+Cj8
C7KJ7LeiCbY8ObXpgQ8w4AzdrmywiJNWMGJbXD3omx7MS7uFIUZ0ky6reHC4rooexFRDegsEe1AK
Ge5hno1eVJXxkQFqyFFjegjUqNKMNXD94Hb47rvzLabTN3Wb5rryStzGZV2ovDFEjxlawUqbU+dK
KJKy0v0N1871j8ilW4N7nIG9Ig5Zwk2fLEOzSZp1eQVUcVw3K7JyYjMimKkBGO2tvI9o6vl+5HC8
96mAPCjyMjFaOwGscB5k3B7HHzb61UN2blqkuKs8mpQzmhD6DPcW5xnkS0t4mLJa2U14ynaAr5iY
h0Egq72xqLTj+Wo0dxl0+dR644NOi7xgM+YeF/yorS1FPPwCdxo5lbKaWLPDTaEYbifHlr98alJ1
mBSaW296XHFUmY6V8l/K4DRU/8PReS3HqWxh+ImoIjfcwmSNkhVs6YaytiVSE5oGGnj688253LVd
sjwD3Wv9EdRiqHeuaP2TTyFCnQoxi0fPD6pf9ZI308FtKp5akdtsiqoK++U8M5lSVmn8GQ9Gu1rL
jkOAPxN3tey+6fEuXiM/1IrcTzN4B1zfdN7FXlkGh8oEy5oqi9q3S6SW4eprHpRTwYSjnukCCB5k
VEThwWwifm6moYD+CBvG+7icPpwKnXoaKFPe9T4lo0dpuPkv2zKFt0s80P1+5MaOU992pzbNNhtm
QtajoOa4XbeZlk22A25obCTvBIMXNttDZwIwN6kU2AXo/zN9Cjz+Q1e5D0Uw51RVQl/sVFwX8Ca+
5Xx6Lf1rRP5G2tn7tVpKPjxuOagd33t15sx7zfuim6+mGP3lHMFoqqMz6OUV3XL7SGNBED7lnuHV
7hFOVPuRLZC/XPlRfezlJImD2cLtMZOSfzczk351zSKLZKCSzfk9NbHzXYg+/FrKsMi47abCrR7H
qKSmAcSjtNOSOd9Jfdxoftoql75vp27H8gKSabKPaYBxSLaewf9VA/T+yGkW/Y4sz2C6ePZAoSwA
VNBXIIZExjxMFZXOoIub7b9Snh3KtHNme3w3ljBcmj0St/pCS+gKO+8XvZMisBuL3TjmhUxcUddy
x7/SXr97KILtjlHEVU8aFm7laNJWQC0inSsnPeXNXyiFgA+Lmck52/wZP+nrYV2v4eIJsHzubAgw
fjWbhUtl2cvKtLdS3whqlgxeobmsZj94aDzOcxbw28HP7Rg0J9n4y3TO7ZrG8ux2eO21jqrPfovq
j5Ipb/hX9/RNnKAq7cdtUfxabkcYX7KpyHt0qKSfEhdBwtUnJYnsZ8yKtO1a1Z+lK6bHzl/mP9g/
W3bo2OoYzefF849hZBffja4FIDu0cJVs0oNNzVEcpzBQ88UpVytOtGa7SCPb0xciBsr2gPVf/Rvp
8ekJtXXDrT2qwQkWBsFsdi4j4RD/JEqkZ4epyE9sRSr1QUetmu5c5ETnnG28/a9TdEywVwfuHZ4y
/WvVwJiHkHbw8FQ3ZWx/+dPsDn/8vHTkAfVcxJCipHdPtfBIHRkXELRyPSq5Jy2Ta9Aea25uhjak
Nq4Kl//CqmVdoWCX1VOMg9X8q1v41H/ko3t6Xzftmjrk0T7XFGpQj1w2XfvLOHDNR3issLrPyIec
j1bu9cVpmYYsPKmQzTV1N3sVqcTN92hDgamTWyAcOHQbn9z9WtFifKJTePPPQ6b5kYPAU78bkVfY
V8+aK8HTklv1no5Y2eym3K23a1YztpQJW31Z7esAsP/IPBKWae4Gfcvv1uqnqDb1fw77W3RZl0x7
adkhQWHqX4vlvlkiQFTUCiFHZeZAv2nGcPlK7XuJTUDERdWYY7luUzykvhtg+J6Qv6kv1xFxfwRH
drbPbql4ePQa92vSD5G+ltxDlAMPQ/ZZ+nH/aIM0DHfRNnFdzN3gqL1D6FzFPqliLDRVaVHGmDrk
tq8L05pqa87lKGu7n7F06ZU+TuSZDX+iqKh1/2edfLeSjwvlna65jtK2+woJdcwy5H0PRZQx2sAM
FP5FWrZeDZk1XSOWROGNph4QTaBVLo8w7a3zUAYOVsdJofn5Jyf4/XsW7ZqBPooAtsPV2ro0qlli
+iQg6qN4RAdixThaQM/Sqm5Z1COmarFjopHublxu2nW23vy9d7Nh2RkZg9+FceZzpedOARAMj9re
UQE054ld1Ja/cxWp7ifygOOn0nU3cczmTT+4PPPFPlj6FeQyty0/neBGABinirbwrSvKFZiFNTXV
c6inkyNF3T21CNeRMnhx9866vzyKzVH/uAv8P3Y8yu256UP2czmOPTLbdvWg2oWELKsJgB95XsRq
kq6C594PzSiY6OdlfK+ZZLuTHQNpnleELVYajJ70ebXpYd/lRlSX7jZR3xXb6GGxFUH/wsSVZfvG
HUTzZxqjkas0ysKXIJrdJ91Z0tvLTgh3Tua+jCkjc7w+5P7VVXut1OwsnGaFth+n1q2bF72V3XmN
Otk8NvrWyx6rDOTDBE1mTugxCSTWGAdmL0WRMM17JxpcypAtShISZht32/XV7a2gRIHCdkZUyWgl
Qq/aV2GYy/uxjATY1WxzFfZ5SbcXbKTbJTdEqT73WOyJROcrq/b+SBzjbvClU+/zFkXFKfRmBp+N
SPYX8MvoZ61kfK1nmyL5boFSf6pqEf4OaZOr3yMIqu/K76v7uS/ggBVvsX1vOYIjOIFa5DKUmatf
N9iGCIHS6m3Xtrm13ops6fWRhhhK5s1SmuiP7Ad/+2xFFuRFymOetyI1rs43DPRj/ti0BgB5j1Co
aR/hPCnrjkVvibNrj5P8ZpOc48fVJlk+9c3IGeeUlj+9dOAD8n0UIrYOLeYIcRjXktL2JS/j99Zu
4v4+j+PlsxiseTtoK8yXt351TP1Vx420AaeVsNB31UZE9GPbjRu93/z89LNHruP8DU3VPjL9mfEI
YlVETxQQ4QfeNVtGr0Wax8TePi5zaIfX2p8myM3FFMY7maWS3ZmVZmz3my+K8qBrT7lkKnjGOy6z
5uO2YGOKI+1UDH+u0aGX9NQBEsHlto6994095DsJlP02UWouzmXje/kujN35T6hm8R8nksuAO0TW
uNcDv1xqW/14RlhAQxdhlnvNvprt2UL6+GwtbeYci954NHXOU1QhZiuALtSD7sW07aQrhukaqQwA
ORmYwspri16h2veDlQ/7wNj5+GSArfO/DYuj9Whl5Q017IChXtSiljvLNf1DGbfLX1xbNiICYxBO
zyiCRmDpbfYuq5dtI13j0ybuua34v7DmPEgbE+G9v6zNY92LjY6VJhue0X7FFxeCPNp5le14qd9m
1fpECVT3tvGplKnp82LXexr82GLO+/IYmk/Ohojqb8lT2Z0WNmq574UY/jaR8V8NWRBX9LHxT+zk
4+uIzui5j6P4pZFNayXUyNh/aElh7DKm3v6x3cEusNUVT4YgnSefVfwnk1Wbg4E3/ftalnH0XbF1
e0fVBsJJoRVZxIGb83+mXYEhp34rr1T+CXMD0duHDf75H3JZhrYMHcyOvGE2jLlQ6zlipDjkCu3C
ibS3DcJi0WFnewdDd596FFWkZw8YOBbiFJXETjiQtEsKsaM6DpYN4spm8mLjWmVNJYWj38fIX3/n
Me/bTZib70Y5QxH01aiP1JFW9TGflTG72F/q52il1okj1bqbw6z6T+I1OvvjAso6mtzOEPrC6q3e
Mp97m6lsJ21deZex08N8ySdBs/ay1ePfsCSLa+o78wZg7e9Hx+t8cOZpsn9PJQcmBTTiv3H2B+eQ
Yf8Y0nrzGK4ZE4PtZPtea6cOIGK88+0+r645unh4kDlnCoBn8d9Zt25gsK/HYZ/FXh6mPHERUpdi
6ffUq6M4yMBEHoKyHOZ9zvCnUwSDXXAgZ3CqLs08ltdCt9IcckvaOwDAGYS/GLZ1t/Vuvu5rFEk5
5H24BScwq+69Z0AB3TZTYycZ8hQSZKZ2uPbmNgOCOSI6kxHrEskgmFIjGdo1g/kQBvsxE8WTjud8
TvnFCjuxbaTMfm/yf9TuQCMwWVNv2oWta3arv1BabIVb+QKXXT26fdQWD5DISh+HUnnZARVU1dwv
op+600TX5yHfnAxgXzHLRPFYvA6CB8/N4vWhMbFbEPS9iJPb2+i/c5K4nyVKwkvWVc4rkhfX7Att
wSXYPQrRqtFDk3po7erE05O8xg3BfejL8rw6gX7m9tkXoWlSqVX0xsko4OG3ijkUUIrGDXjGv3zN
oNmEE4afNtU/HaeZ4KFrrXZI1ht+ufOUWUwKTRA7aVO2wf1IfFyCsX058ZWCfhlm+MoAIcxWLtgk
AAL8pNnKwboRpcKw5LJCEqDgMbdDXh8ndCHcW8pqnV2+eaZ+dRcp/7ViKJ6xVBMC0wJ8p2qJ+fd2
dVWdl8YaduNQmTeWhXZIs3KDErXqqv5hOtbReURhOOz6wa2OS9yI79KOInmiZEYT2NZmrB+FpfUu
azI/2MfS0X3icmMy/7tZde80MG87Wtnzs858Dlab+m7rUmfGiy6AhQF6o6b+zwpjpWGkbE4Y0E5r
TLK63O6bQsw6WYm3m3fAiHw7COziaxTQB9TEy7oPiooxuTD5reA31v1DnQv4NVFOvyfiCXeQ9tav
JRP262rC+lIWbfzuO+BMDNj+uhdZRieoWQfvV1nXjIp968BjdGsYPUzUF341mRTuZ11lq5Ufmopo
yFOee7P1POVlxuJXK9OxtYO2HgJtkDmGTVlO6cqdOx8BX1i5tNf3JSc7x+COI8yZrrnVIKcJymj4
6+gaVJCt1ktVp+DyyikK5d3cxgKGthXdJ0pR7xxADxbcjw1fv9vxBmhEJd7OoLO4a6qgR1HTBOUV
8L3/bwo655hZrfhAf1xaIK990RxWJ4DGCiOZRbt5Aig6ojeu/ww5wqK0tvv6bQBTKJAMQkQnum9a
/wUgOrjrA1HS2WnxniRw8vwjWkSR26Ek82I82zlLI5uf8LYfDre++kW3kU1vSxZV5grB1AzH2blp
eMN2Ko4opqfynK2Dnu+1VeTeKdYO9klUhObba3NoZrWMn1Gt19+FWrDP8KxT/OLHc/3TlpMJE2so
pxe9up04FHOF2m3VVv4sa6HIVYwD7e6IKJg8tMvSaJBaOXW7HjBsQjZu5FMchLdoLVDJPZGG2knE
xEmRARZ/xXxG9U6umyHMoEEr5ciqeYhm3bxMiKP/eHM1lUnOiC3TDJhrOExEeVIEuWwxhRpO5/1E
9EYyPw/h+h8y4ul3aS/Vfy5SRYVsqmUp6PNsvjRZNbeHnr7V5QKacdMMlUG7PSCw8FJHBEqccnzS
z76xQuSGoQu43E+24ZN0prs5itvfg6dRiSbeao/zfwUvxnoQnRWK000acUfKxpzShde8WLdKIxjJ
vNE7sYR9aipTXyYvi1+4Od3nrBPuXd851oenLWvv+7Dwpi3hxf3bLw3ZTBSmP7NylOXiHixbMj0j
SyqOeVxxbdL9foTtEIzmS1H5+7ZCoRAqRRRoFm/t1zjWwHdWPPkztIs/fnpo2/xjvywj+5Bswv1s
CWLntu1nC4wDy9nivD7fkC1J36S0zqzH6PGnwXA5Qt+5D8jvw8/YsXpxGCAEXmZrcT95BvzHwFbF
u3YRQyMr0GCSTLQohjiFx9/asYc/7miv7U5C9u9GIUFiPB0HTyuM6n6OHdQ3RNIh9Q91IS0Awdr5
7IpqmB76jK0R2EZs2EnczaCj5q8G3A29r3rr15dNcLRynPJNroEz/7FWXx7BzheYS3e9Blve31VB
cFsPGr/72y1j8V2T2fA5jOCNiRNCdCdr2Q1TKpXlWEkBA3soEOC8LXM/DQfXdvv1NGrL/yAYsU5C
JF/pyIhICjl39QGou2x3jaoc4pTrKXD43HAOpFOTj1/u4s81V86aDenkNtszC9JwpwGC74L1duRj
dEW+jduuyaJul8sRLHxWSv+qV6e8Q8kzRKmllez22K4ZB8MYp8TswnO2QT8mJbKxIkUEaiWq1/me
T7lE+DuMA09o1/k/ttcHhIJr5pixJubu5LSuN+zdCR9kYvwl+BMsRfhtSOV41e4yfQzDVj7cJBwm
abxWHQyQ2QIV6Tp/pTNubFNr/NRJ0aeZs3F0qTo4IX8P0kUOGXPFxMgnq9W7BFWs3zmYNy9RnciO
OaDEGQLfwPOillpRXJcOsbIIVXaZheJ0RzwkqRARZ+23RjI2JnpUaLVuzcvxsfVvNAGqrb5J/KLt
vvzZDqd7gT74AUtKxjlvhcM38R9l+4UMRQ8JtZdLlWb8bfdrRueuJSvrMNWRs1NR2NxPRdPFRwrq
QRnKTvuvcdkAama4BPAkIIrZD05DSH7F2EAicc1PXxCqj0m/1kwNvddPV7TQqk2CrSAZ2Wnyck1r
bjtodlGOrwC81d/QQQwPrQU2P8Z2e5l6BZTA+fdQk9b3ZrUbR/+YrwCCFZzRvpdyfEN3390VZZs9
xUgiXi1Ebzx4dt8cJrSLj1YroWissTqZ3tUIkcPwS8U3uDoLF1RI7bxcS8/luFuLejxFUT0R3tze
SmJM3QQnXlnj3eXT4HxTT8NTNXDutPvCcwEkxwB1FeIMcFInrNezWk10ZnjVzT7ktdNJbQXzP9/a
0ECESthJZA3Th1G546b0XMg7h/Wa+2eWe7uL/ANY+3IKuolJne642knJVXD3MzP4f4EYre+YC8tL
p7yqo7QF5jMp3iOYOlvVTGtzrVC0CGfSb5X0y2BvGZd26Sm08m+olPzHp4z0V4GtpnlgK+GVitTM
qVCELKSNdMwX96lznD3l/+F+96uz4l/2hhSw+qOytX7u5NhbRy2X8EtG7LGJRqqJ/rOJ/luaYesP
C213X6NZ5X6C6Lp3OrssDqW1gHMvG4FFuzxYvHNpOHeSmGMp3VbTnYbJtR9V501DKppFnTTSNInV
tcvtnYyYoc+6zedLt8jozkbD8lYE+Nom1ZQDVsmlKOC6pf1n1kg8eo96Y22a6c6z1+4N3Yz8KOpg
fpK6B27EMHVCrxG84uaofiHYnKgtQCKvd8M0xtfM8aLs2MFcq8RfGhvZVGTzmRaIQxvWnTprU2TC
2uV9H6Ft/JZ1eWdK39kVdRHvFsqdUWrT+zS5hmN0jKbqHmrP+ioHo900Kkb3noM92qnAU2dNqK+T
mmWsfzq3yP+NTSRJTmUcZx8DMTbcFEAMQp9i1IsHgFrrAiyF1gV+3HKJQ2jVx7Dl4IJNbvvxfotj
jRh5zUC+OzcOo7PrIh1NDEjnK2P2qBGFxIgrNrKdo0teMy1Bn03TLg/H7d+SI/CAV0do3ssx/D07
IdswH5y5l3YhHu2sRQQHGQLM4jE91Ekwia46Wgqd4d0ooEgRycMWutYCR1IF40i0gheEz6pplLeT
RZ/d26Nn/JP06YlmaiiHdjmMOBdq7JWBCS5q7rbnzfPcZw8c5KARART7tVUoUFfGtCUFtK5ATz3P
vrJg5FSVqNELX7dZlc5vzUCZ8RsK2Bcrq7LqEMfu+MrMulyjlY0cHx6olcd6JQ+l8CyQkpbP199m
8xaASCO88To9pjKznC8fnwgSVuxnqptHj0+95MGcbLYOuBdH5m/cU/F7WVIvmUOOdZYo0qCubsIj
zl1vvEdPBfaIhn0q9zPFnRHljXkZvSJbLvTTZqDNFxKRFpQwpTI905+gYHdIVaP42sRs5ie3yJqX
AtjxWTR2t2uauPslle2mg7Xl3Ym9f7537Cj4sut+du4C4Y/FG1XG9hvwuAj3zabYqScrDtwzNbLO
Ak4iom5hBsizwrn45TiGpJYXM/ZE05t5tXHVOM6yJfXaiV9YFKT3GGxcPs1+MDVx1yirZKIKNT2H
OWJbMlqqx2VY+nsHZv+pyxBFc7kVUbcHAvOGZ/QLgtjNBkVUfHU2Y9HpTiGPUz0y5jJBVZthUY4z
gM20BW6Lk47PX6b0RHbOLpukOx2b2t/KXdlPpj5aM4vgaYKZcOFVK9QVqsPYkVpMdFW65VszHhCZ
dTsbBw8p+W6lbN54xz6Xftg+8+uDMI8b8u2kaG1+gcylhlhoP/oTbHjJsIZK6P95EEXEmWxnn3Fn
sWI2y/agW0tfrDE2X9VQovAZgmwlHwgtRkkgBn8EobEryueo97jN7aWfHj0l1gkghEC1Yx9L3glH
eNiukReE33S6wVAEXTHchXP0fy3JOMdp0E78cDQSc7wbPMIAksHmSSZ0eqXDkiMri6Dm3BbxIct2
n3hyLdHoIa14W+tCgkQzX3aQv3x6d6HTiv8IUZEnhlT16FizBXt0e4tbhl375Fv2wm0RetNe93g0
DnXu4VwVXIXZpShsc0CwALtmRe6zNgTklpCKh3KteVQcp98ekJMNd5yw+bmtYU12srNH4P8BcSzW
IUse5mXajkBG7mEFLn8II1Bmb+LIkQLV5qMqPGNBi83Qzi9y4gdf9BLJV1zdBL5sWxUUp4Kv5zXo
RPSgVQCr1iDluS5B3L0KU+kHMtkrxHOZz7fhUaP+Zkk44wTKc9xlyLiY/7jXaH3AcHoKaSidU4/p
+lrCDP7ugIOeIjSxaDQZCM+aft9bTCx4bmdU8VtQVXbv5IH74VVO/h6PqG2Yf/myCxkUHwtP/BVI
YfmceQKcnTvPI3JR6C/sKDzpOXBF6X5FQbFe3CEG80Neh2pXTR3cAHCd866zCB9+7Xck607RnZFZ
+VJKPqV4U3A6k4sHdA+fDlHbT3otUvj74KfQXYNuda7ia5/n1vGWNvwbdQaj2exGH6vNxpUUXQ+r
w/PgfFkE0i6cyPP4qcc+vpjCCx/FVDanLl+yR2Dm+IpGLHhqprhhZPENfN9qD9ahb/zyZRyi5nGw
+uxY0/n4MzY3SUkLZrcXFaB7gyOyRS+Ayc3FrAsEFATLf5E78CzVbYEQxoy3QPAK8qaBpTnkYJ71
h++7o/6l7RHoCLeQPDkhEZJliAyXzpXIm3b+2ASoDmqZR/sOf853ANeOnLMbMKbgOuA9r7enBvnt
g2QbTllZebU7zw3IzogD+V2UcKThMMiziOz2GIUl2iHd5J/KRhZ3InI//3BHeaNuvNvwZeDxWQoK
0lzRR+Z3dq71X6uMOjxdqNsfA2LZj1aNuWHnzGtd/fXDajzXeQY+YjjzEy4jxIBp4GETOEhgrve5
WfB8R3XoJl7pFPNhwKEbX0ALNueXExGuzEnTM18CJrEzut3mqWPjy2pOctkU817bkxNDfSlPflSV
Z2Cyw1AgNwnXuCNVurSwVKz0D6XEiNZ/0aBm4hA1UupdiCv2twUhKh5ugAyHc6wisWObH+lWGucl
emVlXX+cedGwfdyC8Y8y1rCcKGwARg+xmiWVNWAs3uqyFKfYKkqsg3FUyAfdBAz+Po7gNtmGmwQ0
F1M0nx2/q+zTCDt9qbFTYKFUwQwLPmwczk4U/asoQ1VJCScQJLWq8uw0sRqDjWch8m0qcpANtdHa
3yNf9/9ZdR6XD5tosnjvTIHHJRWjt03QeisWIZp+l/sysIMG10tovig4kOjJtcxxDaCKGA7zbShA
e2n4jEldAMSaGfG8BNeCsxNbE+GNnmfzzc04z1cYAOddrAEbVIUSxGKFzCrq0HX8ukStzUbKgoLN
YPXfwzaWMFemrvtj25J2obRvMOGvNZuFP/fZPqqrBS61XvwGkCO2EaN6kZW9NAUhPmZT2NFKVs/0
ptKe01UU+pXxsFiOqF69Y77SW75bgSgeOX1KiZtAZPWh7HCfI4lbgNVyRPIF5ExVkQmsq2G4q6qu
aFKRT5iWolhWdxDHMDotCmiR2CYKT/OmbmCnc1tbFIqGtLONp1KPkolvKxrq6LFY403u1CLGxxXx
8UPYK3c9Kg2gOSuU+pyNS9bs3R4XHdbcAW16TsIsKid+9D3QILvh5hbsvMT14cz3S5dxdh5CnneF
S7NkKnL2wG6+nSL4aL9ND/LcM8d/zihCTyb2x58omnuOF8S7fxWWqPDZ7frmu8mm9QMLQNMf/dXr
1l2rZD89DHmLe6mQYhe7Qt+b0WCKLDJ2b2utfJGneUXz8YmZBMaRg24BaQLUPDOidv4Xdur4H64T
OD4u6ZgPuh76hylqqpSg4q5MFq4bjltgCT/VhGEHf1DpBJQpdGGpOgncMRY9rslVkRTZenJRH2NX
6BHfiOf4xxwbUvmOZQGavbx0nCmtc4+oTA75FbUFUCDfwbQEdxmQdpNG/YYwAe1JduqIz/wlYhWq
m4plaGy+yQ7b91Fkk/czu3P9ppQLWofru7vLNmUzGWX5LLj7itE60/QsIixzY/1J2B2s1RTX1WGL
nGBqGatrmPm1CrPfS9voKNi5MnIPceOv9+EwS/sdwW/o/8ta38UijYDULK9WVZvgm4yXmQuIjZAA
/aQRlicYPUuWeHzDYFGxX4fqMLES2Bd0hGV5AFPM4QAX+6bh2fruh41WmMd2jB2164pMX+zA5V7N
Itf7JVfCDBIMH4rHhFzDYyVBVSOM9nQn2CDgrnHXDyyvt1faibgndSnVv5si+ldDdGaRlBDVaIob
H6G4s0BHOvkQk3Mat1NX0XJvOuc0+Osido6FGpfyswjNGU7ZHGXQiP1uzyU3t26qbL8K9g4EpHxu
b2ruOrUqVL93K6G1f9GBy25Xo5WOHnBiRnLX4X8scNPUU/ErRtisOHMzYOAi8lHW0RYVhHt8Nq2P
5R4HdBKjXblyZfT38by6zaErcScmpGHwBcW6zt8NUSu4kUq+6R6s/GoMoxAcLPahU1NZTvmrpMSx
esWi76iHGtwXiQv/8SC8Ybn6oQWo4uVF3QGdMCynSFzmhyyadPifmSSjwNyiAFFl1MRw21UItIAY
4MLfv7GIxBHaVbIyuovAl7lSpVvr72DpoujQU72qjgX3LGQiOhN911W8bBBS7NWkJBiHxVFVY03W
Im7P19Hq3ejkjQH6p2RryN24XaLGWfK95Y26/2LeBExNGuRrrL9h5wE3dg7O/pcKQ5G+gheB+a4i
CqurQlcz4zLx9PyCenajvkiw2+0kko0h5X5a5qd862P2BJjA/n1CdvHLcToZ7iddlctxCnpyLHw3
6/YyG3tXpiGk0HDn2AKFDdRbya7voBPdK8yekL699p7UKNYziu0edasqy4vbSXQUhB+oox1tzhsH
8dB82MpCMilDoK6z8NE5ncl7aCqmHrGKu5Vdvef9rfPhM0aIcxq5YLNTO4kC8+44Wt0DJ4NGQqdt
V1XPq+WzSClvPouwG7tr0WKm+gag88PPLhi6AthCdl8tdDpte1pP1XOLPxOqpwu3/CiDzqYvtLFn
wD6i3sLlg7d6En5KWC9WjTEi9+K7IL3JfMlyRCWbuK0q2z9FC8L+BIa52ofCJc4brXLQW0xq/hAd
4bIEtIkvjMZ5ZTtzJH85GNk3ZxeEWKLPTQyR8VzVpaO/FuPDePhc5+3FhYwSf9mGFn8Eg+0QK3F5
1FMeHAusY/6KLvq2eaQmI0RsTUsF+vGgeAD8U9MZL/8kGsEZfnygniCDyeJYvW0vlfBONv6U/ivi
LdF3Vdc0PrwQpMwHuVQu6LwbafJ42roWTZNI3xiCV/J2kk99iNv2DLIYNA/jugSRQ1MAWtwSwcxH
VyCBJjE92OozmQZQ5bBk8Y/EihdeDcoqgUZPjcb77OHmbjvkvPk+UehKxYclV2F2mX1nXO8siJLi
ao2jLr439AHuyrfNCP+RY55uEB8gnmveRoLHqncxeG70u9Jae1lSZhyP727ehgTm1zUNNVCdOuyF
OZucg1CfKq+chgpsr44Ca69MKJ3sV1lUxsFh58i2vx+Nwedxe3ZGc8wJ0S1ElSCDMcU+iuMqP62K
8Ktot/T4lZOI7QrV9tAp/1A7zbal/VD4PfddE0S2jYd/WeP3YXaLj3XLRXUXj4zxyRwwM/dHOSue
8BnQR5+rVi//4+i8luTGkSj6RYwAHQi+lq9qb9Qt9QtDpgcEvQfJr9/DfZrYHY3UqiKBzJv3nnSA
6VZz8mPzZsHHMFWqX4PMZb5wSLqgQn0QIhiimxeNxLl3HTaA4UeHRWm4MJFHNU9s7QSfwo5YMPTi
4o/vBi8ujzMjyuENx3VUvTRtN/h3OMZCWtOkXPJT6njKvPCZrM9E2AJzBBND35Axy3sNlyg0e1Pm
RCxbqfzX3Ol6SmK3YEzH7D/WlwZJ156SMMpRmsM5vpSzM2BK6Swu59xvhvIzsvzgFIOVcOMrUw2d
nnsF4QUvPMLYoyxQpR47H4rTg9fnS3ER+I/WJ2vgAnUHN4xqfTSFP9uLkSbhrz7N8dQ843rLGh5z
d5teT8u6JrsARZX/gUu5DzisnS5c8nMVBeTnwReUDIjQVhhHcl6HrjnLIex7xSUoaYiPfYU1iX8M
NSvjyZd1XjNc7NjE+UMYN1Ziciq7LtpPvTTr/VQlbFdCUxbMUlkKjzbFaBrzabT46GxVN69nnSv9
3azkRkkQT0n00DUlc6LK4MPjqWpxPC2xS9lMgP+NxEgX7TynxqjPVG5+tlWAr6XunfUhavGjs5Ax
sjX4kFk8Ccad6zEmcEK91PlPVZf7y1WUEZnyefQMsy1/YrLoOrH47YFawU1g/ErtFrS27GjKltSm
lMjMdTjoHyy68kBNyu7VgVr226XW4tTJBCbaaMzbY9VNXI9LwUW77/qFEVvWDunZr73APcISQL0D
dmDyx2QEBH5y64A2zh1SfQqiIntjxIMvOozZj0OUbSo+s6Uasb5YZJNdOnZ0Rn270bm4C72/dOXj
fZ9EYBCW2UXMjYom/tAVbtF9nM44R9d1Zm3PmOrmtQ1jXIfxvClusrSIYq3sSpfLNUmPIGu8T6ij
OK5I0hP/yybm7z5Lxdd9kXfO79aBvXO0Qe38VvM6mpvLRGUFZG6IbhA7g8s+OeKKrQ2aw7I1zTau
BEn4hSFIEJvNZMDEJNllAEJ/gI8i3wsUxZ0u2mnEpUB7etvOxbulb7gBtcCuCSerq6+y0HSIVAxE
1OIwDNxdwmT/B7Pw8pFFhjpnG7FtOhT0priuUefxXwO8PODNCh8jIxCoMNdy9FVpuCumUV/NUK+P
c46jcWcx9ECtn8pEk6ycRV//lpDARMObIYb5oQ+HaGRuB2fpyJAt7c824xYszpZMcNyQXndRrnJw
Jl18DcNVmYb6sjLJi1i81gz7ccHSflppRYqZOeuwDOxIE7k4qS7s7a+kldq/9Qxgp1Mazzam8Bkn
cxvikvxbjh7NSLKsvsN08LERECq7T9I5+hWvtfOHoozPZOIOKQ5LSySSWfpWMRvrUTQlyUzjsayw
5XjAeqc7BxIr+K3wHWV+NHMbM0dTFUGt1hlTeyUMzDOR1ou6ppaiFksbfohdILL+J3oiRXWwUuVe
TOQCj2u4Y9wDvQi3ioVWUT+uda298hVTCrm0SbRCF/tyFa4qL3lazd4txPEH5SrHRZT+bJd5TB8S
uU1hj3lfxwyZlIvMTFgEl3Sa09MFpJ1ojJEi7MX3SfL6L6hI4/qxRiz5wT0TJpU8EH4plwv2rC4/
hVGrXNTmsSZDG1njdq9TTiajWDwqNMsY47HBKpQfplpH5sT5j6+sXQS2CJywdGuh1czzsO5RLZEX
sPMnJqeQ5HKAeWwXNbDvdkavcrwzuDY/MI2n/WM9znY+xYUq7Zul9b2vMr32+wiiEXet7Bk45N7U
wm2bPcJ0ZSLUcI7k4PSfOmj5CPDQBj4GY98P+1vqjwQkpqFcKZ95i7EA5U4zf9kZk8hd0gLuOaY8
j9W7KqjRjgZfDoGGwAl+kuLgg4vWqsAzJ10cfGU8iPrXMGfyvocvNZ0rx/bmPIzo8U8cPb2Y9yuM
PIKz2BdKHMVBLE8uYDnc8PCq/i1DAsWNX22DgzPC4rjnwakbxq5p7Z0DgHvDrx5rxn+OQpll2r+Q
kU8ov3+t3QQkA1Bj5V5Mu+TrD5HVy7qfBkeGxGFSJ4m5n4L6a7a6mW7EcBZxW3FafgRDZ9J9HyNC
XArCwuqsVqf75etx/InaSc/RlU5YEU/NmuK0evU0n6HgNSR1pvitq1zGeSMaWnZqXSa0B1Iw7ScD
1uC/VWEi3fdyWgkittOW4vQYfSyJXH6V1kJ8QenD35Zu0luUB5U6eKsOKrKoRpnf6Hjei5zTaLjf
NCh4gHPd4SWHFbxeCWf6ZzK9zjcxO/fagiy1D8AjCHv3NebQ3luRGvEJoWdmOZbqzB/L+hQwlb/1
mcZdHRbaVo/JUNcVdVNBsiuOqohLld2j6x6XNPXp2PUoJWi4EtYV3fSG6eEQfEBnJTeJ8siXE5Mn
t1febS/8ldT4JXZR4mNQQ13iSoOPF//s6YhIZqAu6t06VFS27VzyL7lvs2mvm7p5JIlcf7hOuLxV
jnS/Mif0/kYhWtu3I008XTP6d3J/xMVz+yexBeVIPeTZet7AK+ZAnjDGU1u4tG5Lh0vnkgMnY9SI
Ffc8p+h6aGyQ21anfDJORIB0Fir3zx6EMfws7BjCahqKIEExHrj3AihL17EMtAAM6clP0teRe2Cw
KL9ciH/xKWVU4G1gOQ7CjJr/HW1yuoTZar4XyFcvEdihB1ijy39ORl20g3wIJ2XaAnC7VAdQCLwh
T2CFgXx5UGu4vrpt63z7qTOve9aDxy8aV+MPOQJf2zEf18dOS+9vynR53fFTb9NR6A/3K2NrOhBu
Qcpek10aL+1BH7T6KHKfi7FZdf8Se4n/1JFFATgGxIYodMGU1zSDVx7kKOPnTaPFuOIFAklrYE4e
z3gjfY1841Q4BsFC6eJD8n4PV+QvRsAD7B98FZl6rKWku837UF1zgJH3eVaJ15FY1XJs9bqVMqR2
zb4qExgO7uo8AECxP23PxgRcI0snsFmmcuZpKtIfvg/6jOCLQYMrUkGgvdLhj6CB9gAbU4uffluP
HoTDehl3QIBx81Y4XA5tO7ZmN7iMD5uuSZ4M/8UxmSvc0/y+Hg9fGMdIz1yzX0HX5x8pplGG9Ws4
U5R0SoC3mTt4kJfaZFFwoCqsu7tk1Px4EqqPOslytM5WKiAUVviy3+qYoTxKbP7Kp0m4pYkd/wcQ
oemggxIbRp/K3PtX19tQfi1K9wQiMcPIE225Rh/owCu8BnqQHVMc37mzbhGfBKo8dJmVT+eDDY89
qxd0Uyq8s2HxiO2HID/8LG94orEy+XlY8jxDYacLeSQUMoccx3XzKgaQUPsepuu9zZYYtF/EdhMY
hr4QnMn4ANDpt3O/8LqyOQW27arnbIB8equyQY+oIlwpGHkUtbvwF1McJoP76obZBVVUrpGzdxXN
ZRJH4XoiYa7e8WAJH9NNbfWlXzEG7fISxgR1LPa4feuL/rHEZQlNDR3F3/OzJvYf4ms0n6uWbUER
nbmTuNPZTgET8Z2WZfN/PyDTN7ULGOO6v52RkuIY5pEdLgvjX/Isk1fKE4bl8A3vdpierElkf0LO
0S2dZI/r8qMjPzRP51K1Ha2a9Pz/RnYyvIRSJvUBY5tKb5NVenh1Mp1dpQ0ZsTGotn88Xtl41+Lw
fVmVlz10sI7/8a+r5dC5m5+txXjAwzCRCNwRHM6LZ9yEJnlnPkbMl9/SKV4sFJDojD/VRkd6nAxn
YubLivBLgYMgKfr+nAwQiw7Qb5w/NqIz2LuVsl9hgo6wMstaKv0k0pJU9kTE4asKaDb4wgyhcTvM
EWl/haeC0wX7HB59al+Z4w5HfxwwZ8ICqfVhUj5bn0taveoW9GlYXUcAChjf8EyEh3FI3OiHqkKG
QzhbfkgQwSdN0FMfCWsT7a4TIgtnOI4kA4qEO5e6K36OyE8k9Lslc9zKtd6lmPpqPMc58KatKuFb
ylF3H728xRuxSNaUUmcm0a3EFulfpdL001Xdm/pWjhHZTJ0kXCm73HgSDtBYgHbd86Utv8DqxRc4
LguwOF5ZUuuDAFxVkysg7VEX6UOHOoMQ2yvp3pu1RVgVA+4RZlOE3DBvhowP2qhBY3IgAiy7aCmR
1ROsZO8zcsNZDboS2HjJ/h0TqYf3CKjQvu+StvnAtc9XGJdx+JF6ffanXBnY2VoV6pxn5Gl2oQzK
t3Y0xXsd9Hb8q8vFb3/j8qIL6wjf9Tuupy2rk/TzcF4Jd9dPCumzvi+zYrzvmNcdSU+V0dm20eZf
GLzGe4XEI18QuQtGRmVGFB6nAkt4R35Jvc+nMfm0alXXdt2sCC3IohMzK19dcm1DJp0erNS3xk+0
OpHgbrNzUJdYp9grubIme1z65x6vHLcAHw6FA0/YOZwtAfmqYSTP0NtjZDOmovvdrpYQCO4pzAAw
evw9rkv0jrHLlr/zSrD92mKPZhi2TvKM3ts8q97Y6n7T2Oe9MiS098SLQ/WUqZF1RxEayHBKpsb9
kO6SnTPPr917/EIK2b8sKY9nYfr8hHmF1SNuiIL8F+sDJTHJFflMP1xs6QtYujfVKItcXTlEk59T
sYxn6QtEhdovc3NE4qqcuxnL+J2L3vy89FVY/ettZeODFKGufjmpJYeixjy85jA8q3M1DVV1DolE
mnu4bUxo4ArVXy2UzCtOJewrDCxzf984tduelt7FHqTwK+aAOImdHVdvbB50v3kfU9O33XNgc6bz
JPxi8n+1St91iIRPbgH32HHBHxhcOeGD/1TrSTywxEF2DOBmgR2ezgkPP/sOsWTM+Rm1GGTFTsMn
/sAYmk3nmDjPliONqv5ShrppYf/5spP/PAouyJ9l576TIQjesUhQedHGaf8xdCBw7ZmIENaNG6J6
d1M/9tMpMyt2tzrqRXZtTOAwuvMzggGap30iTrMEDrksTcs0955bPEqbyPVUNFkmwVBvtVnn1tnF
hGnxD9EXxWkEFY/hiDXC+DL92Pus1hin40Rl/2TzcJvEjoH44YmBHEcyJQb/RZbohyBGYvkzAq+K
z0zIKVXHHK/BrYZHcAdEholVJKtuvNT+qmAbhiIj1rXMlPCndmUPBKxMDyBC0MQMvruMmgdAa8cK
JTwFfVqdsN21xR6SA0CMWaTD74YwvXoCXyaHJ3xzgGkDQg4nCdccPbmdq6MlaUoGsS2iu1jmhosE
QibBp5zOZlug4r0seZS4d9rmCOaQEreoDM2gJIw2yM0fXcLgkUtqsBEPEYnovrbf8K2Dd1C8JC9y
HZDbTjmif5ow4PgummatDvmYcOURo8Mqi1VRT4clI7BSI92vOzu1xXDNDATAfZ41aC+JFxrGI41Q
3clhQsMXXc7FVfsrhrhSYnTrhzxizXxSAflMhpa5SuJzowCcKimxvFrnXxFRy2ynMck/CyRP3KDE
u/aAAMiCtD0FONhidzyDpfaeobCKcs+twUFMwGUzyiY4Evh4elzrVTxPLw3pClwQI2iHnVTb39XQ
YDFdXmBj7WjnHSC3CKiv6DOUELYNiyM3PQYaj80Sny7xEGeXN4n6t12RYhcEk3yGniPviQAT/4oq
sDW4FDdbKD5RHNjZGYYs5mbqp8A/9lLQFEhRYUngIirqk5iHKT0KkegSB1aRdqdSt/rJohu86Cax
7yZaKU6DaWwerdepB+NyOuAO1AATfG8DYqCislUBz7d59CaAeifglt5vpScJZLF19FvZYDKhuPb4
jRYcSfIhXBntLkxej3h7k+LC+Zk3j9Jb1Q+dl/6voMNJBkxw2TQ0Gr1LmzEA2otijkiIdJoPxFpS
M5Dap+ExcZ0MoaquSImMeKGPicvACCORjUk5B6QUqP98YmecQg98acUv03v4acjvKcVrPnkPHBnE
yxovw1UT1nwLUN/JXBHK2oJWaZUciflug5xmA8NYcJczauWcfi5TFBJY7Tkg9mZucBhTOVMpMZ7t
GchWJtvnpKautV9wDoZ6xN1QEhH7lqCH4uOY+RzRY7jGb6Ye0tcSoN5nXBrt70wXbbaANTI/x3WD
OXhDx69Vnar+iAmKAv9t/KHyiLSB6OS9Ykr0laxB7B82Qajb1xFI3V3YMoVt8QK9UeXL5mgqly+D
VjZ9ScY0xgjW9LX3tjSJYy7wbjCujXJz/mjpBBcjDGQBpvTFPwgQK8gYRkNfoo+xffSlMm81sfev
kk0q7UVhxkaURkTqD3mYYVWoJVrVTkYjxktdMtc3rsffyfSq0wzpQjzKTonRjVwXb3m/jAXBIeNj
wtDJ9tCrkOshXxdOuRJ6ORd0G4blWS59+lp3G40agANHIqAmtGnMweMsmUEoSqSMWBfwNVyIWyow
6ep+Pgbo3v5Ragamh22x2y+KC852hhnEgGuO5Rfr4RbF8MhP02pMQyV3Tr1HpOc5abEKfTnxQjth
HIsNjbyJwfC31H9111UaCFbgXQANIwQmTJTZAREOeXNcmnr52/YxFkEDOxPTumC5NMsBmHUPcdvd
mU7RH6rCGX4BnuUBz0MHYFyYbvZ0LN3kyGh+SEtgWfznrZK1CsB9m8+xR/Pi50ScPDBXYSDSDp34
keRB9scjbV3vrGsyl9VDVt40kdn1rHjaCMQ6jf/Ln3McSYJGpEVGNU51Zjc8jka8xPBNWHo2pTdb
z320G7MhSE9pj//t2LtVnO+Y9U7FA+53TJLdir/r4sEwtreq7YG36760RIdXKZZr4AliPbhpkEj4
ywUd5lCQTf0gmXkmZuLvIoaa43GIJwR0wlPtFfYmFsJ6kOtdq6lyTjRdNvnRDAvQKrVuSqAbig51
s59Ce50t5wMNJz8jRbS6qgybwKGt6WAQPpwGeIfe9tZErOS5ilRR8g2AK2HyYM3EXajYlnBfR6O/
nKaGSmmhZszuMHF0C69nZupLTWsQYh3BfpPfe7PJqw/Dt2CeAiZx3Usjc6RLCKvK22tNuUanEjay
vZNhHE0jciaUzmsQwH69cc5U6TOvwdxxulMb7uEidfFTkBU4G7B69uLC1t7GdHuwfhLIT2L5NmkK
LXAJxt3fLHCTrA0jJWfQj5uRPwC4SZraixrcahSHUZTDOlwCEKMRZ026kUiSJJpoBTtWSTzW7E9Z
0B5jmx+Uz1R/PJYYibr2ntVRefJqFx7Wp9HtYR+bNEYGxgXK5X8dMsYqjxrKu7yzyNLOEagS7Q21
SN6dRxd2Xg282NpK3/KAVzBAFcELfRLu2BKKJYzI6P1GsYQHau9J8r9EkTKmsd1FW9zlP0v8eZqo
SSe8C7ietisPInbX+p9YBfqBxzGZ/2y9ihn0EVOc4u/u66LzHsNyIGUqV5xZ+zIsRzj/Zgahc6J9
8hw8i2NLXnDkkyP0GWO1ws8DQ4lnNcCwTPEwTXz9UI9i2g+8HhPN/kj9QApFu6W493rPMD/o5iqN
2EeQzcmfXG3/PHh+rirSGzMRVPw+eVOGX8KBOcMeCLb1HCZpGAOYfOI5hjvl+Q9tMwH/1fnouDsv
Q33GBSlhVd4lcx6q+whXOvT5egiAklgZRO45G4os/ILNFW+GTLxuBIj9BRsbYcamunYVX8Bm8Ki9
hC+JWNJ1MmEDX7/cOnPVjPS4Sy4qwH9ulMrpA9DsVD5bptv5fxqdBVFlmfP1KWhBD1+WxsN8zeDO
Uw8E6jlHRAVE60UPsOKeAVmV2FxFVwUPPYRz5zphPoBWXAVl8CaD1l2etRcgtwlIODmG6nZodgH+
tPaSwINCUiZKPp/0lPnpe11qWX0p0SxBesxblyIVHiFuEXxP8b2X1jAJJgF8KqIp6PY8rEtznaOC
4eTiRFN6sC4rB+E8BM2/kdd0j/vFTj+5O4ElxakaSuANM53qDrohoSUDBzq5jhWKHBq68pd/2MlF
Oh6QgFoBxWozdQ9rLctzRwZXM9au7Ovo4+jfG1/kPxDxKTBY7EWAJJEeTmWQCwWi9CDVgdmQU/8j
JxxO7ygZPpIJ9ifmTHkSLqznDfnSxZ9BlnL83U9+DQ6ZpZ9DefZWdx3AbHm+emKc5lJWeuzP+Ciz
qsk/kUccsvcZO2Kco8TRQXZhVFrWN28Oh5VENIoKYvhIGPzWoDrnJxsR0kkhrNlDkAHo+1nMakgu
E4hJ2tBS0csCEeva9tRGGjA9wV1NH45lnCkf8nFKTbFQJJKhomCp8nq8U3T1S8IL3oPioSqLKxbq
KkA+PQRDiwFhOrTL6HvnZJ5Qnxbjafu5EN4FC6hNq/+S+cr0jcQoUattXwg26DqlFoEaT2QFYIN+
YFy0ORBplodDDQGl5CZledS0I93lz1eYjqHz4VUGl7uhj/eHvdIJow3meEws0lFwV2HM7ChGsF2A
/fRUF4M5i9zlpScVzsTQqbmcPFbB1d8ic8bwxqHWPrFIhA0ZZqN2dPlWwIONJUxXupUImEiLPNev
sAKa6ttUBY7FhUmmeKHbxW4ZsG8pO2E6mILbwgi/Ihe2TbPRAGgjOBTVGYjYkGv6skWFnNq1vJa8
v4SnA9/9Y0ohxKOeRmcXmbgcfi4QFNh0ReYh83kkYaN/47vrkxs11VI/erXF6nNaOpwnPLg1n+gr
jDAvfKJPSU812MbpgmjAN77HB4xtYHR1rV56Pm0V7XyK0oHRrY+7IZhXPcMlnAwqSRvT0+5Y/BFF
d00ez+OhKYRcqiM69LAcSpKh/hXFZW6ezViuZX/PZgU5vhhbTnGxZ8oNWWM3N5rxiQjHGV7sSmoi
fRtRgpp/ZZ/gigMvIZLumZUOG8MPzyXEU0cx+iICxLULww2ZQhvwk1B/DHN9T7l997gGK2eJB1Jz
uYxZQ3pbyHB4DoAWirue5r8j2a269qEmcf9nHODCXDWtSvenXztffdYeuzcPCkRuf7dMeDhf3NFR
FUiNYH0nmu67R6vaxb2VKTCBn57bJPNTOoIkOXUED0SPwcnjMF3qZeguI9AgF+zGQI4jScY+f1AL
tcMdG0kJwbRj35gv6zRO/inV4jj/WbNSDTO45CjwIBSFO9llgRrwbTIAPq4htvhth8mWZcn6/Bs0
ExCFbBVHr2Vf6FvrrdP6COzalHgnKhX7eIzIhhUXUFL8btCW+q8W/DcDnyJDb+0j2k36D1EE/RGV
nFUkuxT5+yHQSzue7BCGb1TVkN+Ex0+4V7wa3l6uKDF7T2NVP1hQOOZFVkhqPykUiw2s5TftSSDw
+IA6U/onwCnNcgbshEeOBjvAiz/RP8+7OPNxT+V5F9PziL51EEDmmlg19D4/5OXPlrdSZKXzFDhT
re4DF2GM459tBtmOcq4af+DtyhGnN0gsFgasHkSNlujFZElk74gueA8kuICBQF7xSKugI3FOaTaQ
4UWTQo/BO1aaaDgvrgKXGywr0RoxmTZ+Yg0QaSMUlci+Z8zL5PYK+XIH+T/ZBgDx8ieI9UTPW0cc
zTmM2O5oJw8qScAAKqYpQNw9dWSPV7Lo282w+fSdE5i8JMQQYLpieZP8ZwSsODnWm+ONRBF6Nno7
v7Xj5YyELbPiy4qNE02F+P54SOrFqF9SM6k7uSBfwtOcMG07KBl32xwpbsxdD/gk+lMHbIli4oXq
t9xI/wWY9yxcc+dIfNg9OE04tKemJ/YMnQdY+bVsE9SzAFrTuLMY7j7buK3/Rl0Xm6PE3Fxxd/um
+Z1Y1rwsuA7x3/MYEZycA8RJYwuMOAOkqAMtVumBQQQifEaGmZszawA40dh85vj3PK8cwrpqZfAg
p4apWkKyXdzqiGHdODvJcGonV80kZrVxHj1VYkuC0hQPZyJMEKeDPmr7F2WwMN2N4+CmFAyx+4eu
IHe/lZvX7qclD5t7QFVBfZYLFqBjWeYISYJ9Ue29sRYQWuJTzTzIMkMz43KfBTkeH34eDGwX72a9
ZNGhlX473HAg13/Z94UNzeOIXDCpeRw2zZqnpIY8EYZgySCZ7+ZpNcFjCLBuvZIPUOaBwUveHhR+
Bzy/ciWEQLBcmIsLVqw403CQ1KRDnl3nk7HFUHwJ4JTyahkVMY4S6Kk/GsfFIq7nvpuf4A+Eb31T
WXlEWJvL9wRKMDODsuEK6aeJulEGOsZKUdQ9SZsKMfBDrakXEvGJdFVfEZKK5SYpeu2VczZrn+k7
aNj1gMsvIc0VvYmipQXHlgWRIkEbPbCxj1GMyvXi/x7Doawuqpozmthow/gugnpH0UwLBovK0pj2
MdGsAxP0wrtAdM7TBzLxSf8ykqxsqyPiG7foUjTMKsaVMSXfpYNDoMTEKi9Ma4vxl3QYpf3zFsVz
zjCxZgtPhRkQir6xY3XiZifmQxyhjvnTCAqdx5L/51vCb4kuy6h4URMZgxNmhE0nx+1KPCoo2eFz
8ZQPiaFtozX4O4wuwQDddIC/6iUeWMvWrjwyEQvWH3BJLeJlAGn+hdex7499t1CBeEmJQWi3+KN1
DwX+KYVlZp3xxNZr9lS7Ex3a4luivSPDuZK3Qbl/MBZvxr0ajiUFdSndZt87fvLEqFAwaYUG3J3V
Yv35kSGCFJcRv8x4yGeykQ9B1YrijJ1dPDE30uFdmjWUuoaG8p+dN9Mrp7U//szXPlNPMGGR2VFz
iM4LPFYVlX3PpVOOY2b+mKQd762siaB0Wb9Gd7m7OfHAr1ACSlUC2MvdetsIUw/o4bhZTAJKbYva
Kd8il5hI0yjW/2+vg5SB+d46QfA+SskvgVTa/9BsyXLe2tDj1iNGLhGFcak197M7zM3NTF2eI4oB
WnKY9xbb/WNmNHGgL4UPGgzFru/FUWB34TTPVKz21L7JgEnT9r997DERjVjGJVv4hfcz5vInqc1u
qk+Ke3A+YzJBSVS6IeUUCRsDShqIGo0Z2zV2nGUsP/axwQ/PVDxkpainfHn0pgAqtF9Jmt2OEml8
YNsDczFd45MC+pPY6cvzE/avJcXcD+/s8ynEWyaJgXzmzRANLGBkBs5Sn8RhVICQGOdP5BY2EPWs
i4cVDPt5W6In72IvpnqffOYwb1UjQ5/qnc12O15bHhxkOZRXGJZu/hfPrZfc9VS8662WmfwmXAOh
U3Zhpu4wnabfCXG/9MSuQ1ewtafiKWmzTgRXMrJu+LKU0MY+c37s6bGYZq++zYm3tp+CTJtivxE0
2b0BpRuyM0IyJ+wHlrUxSfdZsnzewhrm0Auyl7CsENcQtrBwvTGcUbx0Iav+Hj0K/fDcjx7GIg+L
OUYxhDv8/BIaQ1kWsfoQ7eq007HuE1k9sT6rc/9Nvq3Wh2lIQx/KUjOyt4mmb/h21xny3Ygl2H9E
La3oqnMblNi4mXgDehjbkaK/Dtt5eerNsgUyYP6zrmcWbfkIYh8FaYlq6PWcm+HyFcwBsr2CQVqc
2phA9k5WUyQudLj+tgIgNBi0hgCGeGR08B+TPhmwyhhgJBBUyGU0QC6c2p94YgShDDGH80VH0r6X
FUFDyI+e11MYlubkU4vkZxKwm+SEvPqbsVc4POV0rmxWHSg9DnBKPe/cLoxiNqEHbVuxmeP/aG3S
ECrwup/awcnAXlSi0+LO9NU0XSs8iONzOTlhcce2K6Qc4eoWjclIL4wftmpVP3CYkLjVHWCpi8lY
AnCpyykHOtsk7lsASHEYD7bB73qAkjTXjzgm1wIX8hoHb8abbHElWopbFb3f71keJYQrSXFOaRb9
zQOc/DeuQgY3JKTkt1CN/TbQ9ovHhh0CwZHlEdmbxLuZvqOC1/lJF0GSPik2btTUwdRMwUcv2VD0
ljO/+TO6rt/njBlL1zkmdOxAESqhzZMrO84L04ttTUAmZPwgmPTzbfGHDS8Wg9X8R/YIWbwdSZEO
r3VCxbZX7KVxT4pVIs0rjRCZXOxBZlDYmX0XKISPMPHf5DOxQll22ePSAI6amdDFmXpdkPRBl/uc
t3mPTUl3LE02O7yEDIAYjAN38mI3heAR0T29EjBM6wtBGqKwwxxOza8FtVPhsCIZth56mw3iTsge
Jjs+F0QGUJ/bUe5uBbGJ0mk88C0sTBHw0UavpeNut+ro+9ONUClHhfXzIL34GVTbN7E0EoRrDbgR
mjO0tX/CUkowMVgh6wUk1Yuj1aV13+JFIgAGeKvCJ78MOLssZuPolBUzGqzwW4SlIhmVIDSZL+iZ
vZeEN6Yl5CcC/AgBWYdu1E+dlBzJALyW6IzmXrpckmFfpkcrNfV7G0SIMoNPDPoAr0iIQyn77TpX
gDTbg7uw12XHHBwA3y5tJmIzXNLZ+gRLN5id/eiyyOCxlHhwmjO/9xLe42Re1tdNjuS5KiN2BIxT
AykcwUmx+5B4AnePzPVsLwvDz/6+c8LSffHCRWYgBnTEaEnWAuw96/eG5xEeTHHvTSpn5kZgX+KS
4WAhmtZn0Xzjz4rim4rzpL0NxFpefUj8ztk3eXJCmQUsGPDpxd9icZvqIFDXLJ6WSd6zqoT8Si+2
imwuHRRKtvvOd8XsT+1tTGsOE+bn2QM6wkZR89oRTR/cdC6PEgvKZrxvsatjxUSnqJsN58siUax8
rEpk4FEbA9ncDm6fPVNEkoc15WQzbloiYsHJNMFYHkAipDiQZNMMX6OKg8Y9tmasjsuUUNvi4YQs
DlNe1/khT8tZf9adNzgvGaQ8/0I6DiVXWEL/h/+RdF7bdeNYEP0irgWCBMPrzUk5WNILl2XLzAEE
89fPZs9rz7Td0uUlDupU7Upx/ZLMzKHLsqxzOL5lnxXDeZyaHl9iCt3gqyczr/n7Wdojei6LEzqH
HAYXTmRefaQe53Ao6/1ItxJxMyvMxUs/+mH/RT+u99gHgAFemCPd5N7HXjzZp6pkH/zAXNObj1aj
m57yAG8ibjpGo+0EWkjqXdFmK1hBjHN2t3DRmMFhcBc4JUPAbXN0BkjUhhor+iSzgmSwSzYTCcQD
jh6XUO2/gZea+tgLnvgj5cqcA5wq+HEwt7XqLi1KkmC0NqurnutxphiGrk+fJStZMjye4RJcI5dA
2XHkx07PbB5J1Y7BiDrAQjxxPvnWquiJRZRLCJ78nXnRdQiROLVd9udWPjmKe2oTzPdiiZz0JV5f
3ntYDEF+F7mgJi8rJRrXROADA4fwnKmj7CCsURWwBO4jJZbyK0yjunmtO0Ach76XfvgYTSRZN9zy
k47PnIXiIS4hDzy1PXFqumdzhNogH+zfLJGxn5J8wk43wqUozsFknPQONyyB59x1R+91mKLRfSgk
tlm7HazlGOqJI1xo018re8K1hmqL7Dy5GSM6mc6yA9LtDFRd+BIyskMtLs51+hsDrBeyBrNC1dV/
nS5Ti4I0DBk9d2Ay2Kvm2qClNIxCHhmCiRSoIzF+7xh/hxonYolPZ6v5zbfbmE8KLk9HagXeLyYk
CZ1JQZ0jvR/JP4Nt1e4jrwtQswJeabrXvlF6j2PCyD0ovqa9BplHlpS5jIOXej2apzYGRgt9wYmm
P8BMK9g5r1VBR8eY8TGwnOwDCplKXRykVlH6p2xR2UYfRsrF40X9AGyHx6dfu4pelaLMFOA2m8Px
LOhWYJqwEXM+POS88Yd+GTZFbYuLat+KnieBocGKe4osDSswVyVp+ow5w0vf0fZqHqyxh1OV4alK
PkQDlAMSIwOdb7AVrzGUmX1iD2zopeLUVWg6EigxwU3VPFE8zIuKg6DmCG1JvVIPjsICd3zvYVWt
0+OIMIb5YZn8tr6ze7sP7zXdGdEddEC4aCkBW0wx/tCKvQ85v4QmnmfeI1SZWR3ZZMPULyFtsPtX
tQDwlGkfhhmS+n/3HksS0w5qyUAHZNcRCNzW2Jflu0uDtHJ+6dyCYd04bCWlXaKi7aMchzx0KD/g
IJyxyknaOWzdv5SY79NXkwO/h6KD2voAaIH1ymbNzGMAZqksd4PrTcDRsKH8cnq+wAw/uf9AV0Nm
H1liwCsY7YY7jCL5Qy7QYrB6BcWDPVa2Q+neiVGNFC2ppmjsDaoD3yza37jE9NTHgkbQTGUn5N7w
Jpg9x184dXh1o+8Q4Qea4jwERIwWjTlQUQCH220AnMUrCx5WVzrD/M37xBcvlUQsi0UXEbqsCwEe
YxEW8/tAqtz/ZZJ1FZ5QhPLuucTJd8uYWKy1fNrodmjk+ASUdNvu0tTOREm1tBaey1hjINnhwHHk
g28rqYYNUGdKKbnSte0pd6EY3JawMBDQIFDuJ7dFCMNb51PvB30AW/wyi0rtQQogyk6slWOMBuv3
/xQPRljnXtjpDYkGsSltF1vfgqzs/nB6Ffajw2KGRt4idYr/UtsK2LXMaY/jnmcTgmaNGPak+KHx
sXbMIHyovUT0mb9B/XjZ1TC1M2QFqxRqfGlHf9kMIK6BG0f2aOm3TJOkI0s9ae8pSi3wnyfhuXzY
fHcKHptocIuLj3XA3nJDIpvHxTVuT76feWjZhEXiWJ/cxDht97iC0tRdFKy5PeCudfXjYRkRV8sa
9amGEZf8i+dS9jC4CXE0a2zEHr46OtYp6Mbi3J+Rkzo4+MGkYuAig114z3EG/zvdBIHVMZsm06oq
ezPSPp0/nok2Bkj26lcuXX7tZTvxH3bnLW0dNweSqygLulG8s9IkCN6ItbhBtQ8nD1WwkoyJ33hc
pHxzXJ/bwzL0uYWq6rY406Ds+iUlAlFCyw/VVbH3XkTssoct1VII3Doq3fFhwG5anieKeq13uy+w
29T9QuDI+Jw5T4SJWIgIbyh/vGY96aoZtXfvDYhOx64GZ8bmrXLyJ/zLPOms8InDD9QSLN+UgFLb
Mk8ZzfaQo/JbUY98ndwxifzXMFSp82qKCrgHuAr7FZeGFX7ouulec1KvLHWtklVeWDpsyrolq0+x
aJBMg8nNqwtlsfiquC/hrkaVYr+GujTZu5Tq7o43TqG4Hdd6IebAnGHF5hWzWlvVdAi4rOHYopL6
ONbD0PaPAJV8/o5cu/JTZXSWbToqQVEt8P7X97QOFQTaZUB8BWoaZFAqoQUBWJwhUeA1167kGsDu
Wa4Nveyy2L/2TCeAZC2sKRFr9WZbh0uMV4q9cn3Ju3pwcOHMUPD2pdeE4SNPD3O+8Qctjz6azXjw
OCGgg4a6xwNAMa6g536U9bfBFoClyiM7/1pnJQXKVIrjmaE2F4l3tnrxgJd3GWx0NrY9e09xvG8q
KThvtW3hV/W4VLL3DXPcOiUL1CU5CDDSIauPzKve6izJPhKDwkYg04J6yTTeQfD+JmJv519zw9bu
VxiMQGh3VUGnsIRXSU0QeXk66MYDcrczXYPUhM2ZtyNG+8s02uYNht5c0hDmWgsFCbpWTlFvY8Qh
DCG4vRdB83c8gg1K+twGjgfGvoEyHrp1TAR0SrjbwUviEIxY+cxPMRml5bNUOUk5wbp7YSpA2SFE
laj/kJA9uNJP3pEFkwdAi0XcVwhM2PKZTgpuYiDUsA9RzsRXB2Encz54jIf4J2bt2WzzkTjQL4RK
ez6DgV2srRdVJsFVvWYgeFG242/mFhAptODIbKJAsGKW+wn5ESgFYt3FNM+CHDioh1v2UUG1GXA2
GFLADD7EMqoN5ULp+M+GgFPtOzVSvLzBpbOic5mIqz3mOHYMcH6XeJt5bvnTxxWmtAx91D9VuKb/
4vwEcEYnjnlUzO/y0ZKEWx/WVeWwoVMU66DAHH7vpDWFPPEo0/Sdr2qZgfNREmsrJuOZ0ADtCDUW
paEylGkhRqO/RoTgaUabrKuP+Zov/eTKp5TTl69ly1S6H1pQoFd+1VP/NyaSV19cl68EFEDJTYIu
RJSYOVplJU7ExAH/wk5XuIZPOEESG7dD1MvujnWrbk4J5DsqjKVGBiZYEXmXiBcFK3ADkpu8Lx3e
xIXnYDnS/sKqP+1TmvFa0q7m1q9t9ezTlRvc2OKQvEorqjM2gxqy9hkPJca4MI3ll3AwGfGPq96j
220VNBdKWCE6k6y+Wl2MjS5OMv4mOxx6tk2FywJDBRUsLs67VcogxOtDqMzV+MDKh3GqbIElbblO
58EujgnqwEXuuuavtEhOnFMrDSEqlwFgGWx/LL7OObkyiIJ9Xctvz2lRVY6Sgpf4ztItViZTSr6m
6Ou8SHGqpPJSd1OgvnXpdSKHMJ6HpGq4e7E/3pipjrITLV3kp+jh432AbIKuzNHM1WzsBpyDcUOc
8VQ3FJ0uB6402DAiA8r50Rp8z1AfhnVqCC9ubo2CbLop/JT7NDnj2d04ZemHpGqYELyNvwYG0Tso
cEiwHUHjDC5joNZyCyxIsqtg3CyYvjC6AdF68ZoWaXcXRtxiL3S1OTOuL7SACQoZG/7kHwXDlRef
RhQsyEg4UTx7T9BwYepxxjpK3yZQVQG3dn6dkt18Ey+0M6ZCF9VrH3OOslUEbRPrB5VDXfjxGHjZ
UmXIgev9M2yCkJt6FQHy5dbWfyQDad+7opubItynQ7S+Nfy0pTpXT4DSKB9r+ukkKqMGyolcZ+pO
DdVGnrWLyTOV4JszrZdHRjDH+u2ptqJ2JobXVCB94InHkdP49gS6sjaURy157fBAj1wTkt8sVYCc
buZEjuJX1MHlgRRa9xiV8qGdXzJIxPUtVZpgnBf46921NCzwFXeaaB1Nq1xY34ovC509BHCxYYHl
fvFaqupZLvVOt+ceao58CsGn39ml/u0FE38i+84fvsxWcKSFPf2zOPl6Z9ECWUNMZX6wXeyvbdfh
1qV+0W/uOEZ9sBmAsJ9VsVp2yd2zxkrXYj6hdHBEMXJuJtPZBxgtTHQ6GnCooecv5oEiKr/eJnhJ
LvBvF6Ao9FxSpIedImCHUyBkc1HvVx3Ir+D1bln7UpYxJI3iX2ZgMk927sF12/VUjjf9FqfYKEBy
Tr5kmxw6bUj+3186lkn2GgdzYaLAS9A2EQcuKqPNjYOx7MUnWL3sWDiBPM98347OIxuWZC/RBanB
awXriDpJaDdjpx3brxELQVaNS73493GLSxx69+gPmPusTP7JUTfp1mE8f4pEHtYny6W5dK/IFtuH
Gf1Nvooxmt8Jl7M8SuaWTE89C3tdAk521gMBGzSLpDB4jU1q0muPEyR4Ko0zVzddzKq96SFLvG2O
u7XYlW4SphcvWFTKPm3x/3BAW4hsVuRWZ1G0KzGqWMEHkaOL13ixDOMN//eJMNTK8Eh3sErDhgsB
C9WIBJhCUqfXADF34c73F0gUUpGbYaKNO4XlG84QkqbINZTWPkYkvZGAABwQhZX3O/a1PkIbGZvv
drLVlWfcatHHOsfszEII4cCRO4CLIMu2lHckH3iWmmYCrdiSp4AWmmWUf0Visu7ctpmSMwapJrjh
g+ajwDPc/SEQar5p6ea9VS4W2za5hH56DhJA8vduhSq0hfARHFnw8lMHPFQPdeVJd1t3AY4exH1p
TmAue/PjMcX0sLd9fMEfA6bXd0ixzIXl0HEiUX0OZIPR1X9QTZpScQZMhP/EeRxYLEmGR/jK1uQ1
P7Vjd+V77kr5CQauPpEkyJunubdb5zvG0dQReChFhIqFCztH3aTXPmv3upBzuvPGtPuKc46eo3Aa
/3nknHzqI4+wyIolHplhl+KzjpTJEGtL5TzlwM55mTeTH3zKFNDGJ9RNzWbCQpaWdEo1DibsOOPN
WNoRoWbt97i3RxNC0I5d0GTczHH5/ncVRTHCcKtdU5V/m0ihqoCeHZ9tVyTP2HuZFnQAgny/+gf1
pVC4KvGQrpv6Ol/bAgh346cotJ8Qf/8P1rm0Ldrjjp0yroo2JAf3LWgvxfZQs4sX3yt3bKSaIKT+
SLi8RcJ2pS9lecwUxXdcP0BhiIfHDE2TLkxKXXtzhoKgkyt2nokM5lK6zJUwZ2jSyHHFdN02iTPb
eUz55Q24qCVujd3cwsT4Q/p9mF5iszSpzauhCLLfZo4mpAe2laVLSkrlk/+1+ho4c8ERBOW5sqaY
msXQ860rRA6+nOT7CUZ8SwlT64OdfG2dJRqzw25bmKCn2i9OLL7vnTzZeKHvKjaZ6lERqW+PXZlB
74wDZFQVOLE4g9Gvkh25LHyBAexhYgN54KH/hKyi2xaN6mS6jIsMiE2w6pJmjd1cUB+AuBzn48G3
S6kPONb6T87klYs4J3zretN/BrLlSZ9WIOsNlSUmIbywfyyPi5+44dmO+CbeMt5l9WfTKLKTASYt
dR/j2Lj4SSqeafFy5d5zCvtnpj0jeOoyj09WQKBd54SUbdwcOaiOPkm5VX+hX5Bzn6+OJCqUHpKC
zWbQ+ml1x+wh7yYfpOB6krHox83P+VKFBGCwrvMSdt2S1Q4+4l6n7dFvqvDv5BOC29W2R/J6WZaO
i8jgmd9+g+SNLZxl8y7DUHKXNhG42jFcYwQ+vo4DWCVmX8xt7DG82dYUHRdNnfOUsr/ZSKaFCqrJ
un8ak1z7nEQ1Y15dr++E2MHrjTtrfOD/a96CKEtOIAtN8+In5NRA+VNzw2+lzkeNVXyku3fRXNA3
9QB2X0UTKwVha5egiWX5j9g28baqga/sLXYVF43QS2KugK3faeYj6NivPYbF9sKCYQix4VsKyZ8F
W4RcGGHi1HS2JZSz7XFR40QNgJa43JP7hWsbfrCMmvuho+N3m7Coqi5lF8vvFrxCe8DW1rt7Tizu
lJhHIZ/yvvMrZpMklF2wDfMhcJ+zMgQeaSIyJnc0x4f+3k1soiJ9j1dLQNUARgCLKz8rsrUd/pzU
6g6qWRPGPWu3+gS8rQvVY2ek69q0wSqQjDvWxT0kZZeA4JaXQ9yemazoYjRaRt+sbZhaN3iLS3N1
sJqUK7e57aN7u1qlozmZ6L/CrztCsAcVo0JiWy5gq6tZEu4zsBGgTeJHG1YwYLgwWkk8u/rAjSh/
s7E9+RdhRDqeXF3OLzm/05DN29RKL9u0xnT2mSUkRrMTgcmGfphy5F9WzE/kGJno5j3NfVF7B36m
KN6sKuaEbQI/sXfTko7UR7OyKW4kbPFvcaqMk/0s+oFwEOVjtYn5xBqkoQfyik74EzJEJ+HWU3MR
3qeuqkByUjZt0o2N4c2JT5HLxmYfGaa3O8RAt31eRA8tlbV8wzuHjCBvKw0bIbh6oZVRtex066Re
MttzUxFxjrSw6wnORSDz6kTqn5IpuOiOAcx8uslJuS073TkBtw1qtsmBwuSZyjsee8ZML7UxVQWl
4ayH91Ga6oYuMwxPtBrTIckZx3803RZcVpIN5giK6cEba/tfXKSZ+cMMyYKXpW3usEsMUvHtl3VE
Q/SA8/Qadz6Z+dQMXLJiX4LLRCS23OKrBDTh7ucAj4C/ix0RD88yJcd/p7F/zl8cus19AHeCpW5Q
eS+j1Qd3BqHuhFaDYSCn2kncML2o9DopmDSP8IK87JQ04xo9dlSX7kuffyC8LB4QatjBXUqsn/D9
Mhh+2BTKyf/WHavlms6o1ZXhOZg1UPOJT2zyFiIFNYmUg9DNXjMssfOiobaCdLmFs+L9TErAdaY8
I/2s3EGZLbZQ2V0X3ye2rHzWlxy4DZNmbZN+4rRjj1rmZFtgNpL9q/sudSA90P6ZuhL/oR5GRKRe
OLisKG3OyTwSeadqIVj0aq+kjns1/TF0UaazspmWmfYIzyEQsnUDZ43/avSXMu3QysvBnT/DYHW1
ZUW+VjrqmOLIgboHcZo5ywyZaknyM/AV2xFHrJd99JXxo6ozUv9VhyEKPhyqw0YEgz09CwyW1WMK
WGz8S14LO0wO37b9JJW4NqWwoMGeOq/mC0zW8i7NmtzQCbRAKiZ9AbzSmBLgXd+zLZ1NNF6Rrlk6
MHvSbVEmS2uz6aup8o1pWbhX5C3KY/OfSClUGFv9gbt5THf5XKEyC3Li/Q5ke9j9dnPWP4TZU+61
AG3Hfo0dVLZnIfJDjm2d8ZE2U3Hy2fxGh0Tlnn8cImv2jukSEHuZ+ab+XgOC8VXodSwL7bL7Ih3J
BgRYlvvXKS2/yjeUE7XyxvErqjsClvOE22dJ7B8svONbimcl3/KL4g4feB7nkLD6MLuxVzE/jHv8
vgOPdGpd8kLfxk5RGgrtrfp5ljabwza32w8vzdjou7MAwKvK5pVo02jwJiWssjw2LyD4bC4qUKtC
9ZKpkXUcoljwgUOqCB7K1JKPRKp1j/lGgFxMISh2w2FOfJ+zWoXVB7Sd+mlEpWZiBxrzGo8j7lqk
lvHgljX2yNKEjnsgqlOddNlm/YsWdIOJzoYHsATJyA7jv/LQ3MaDQpWZ1O9ILDRAkn2OyvQ2qMU8
BzykxNk4BoJDJRCCoLo4y7CjeJurQp3SSDjjvuijLVd9oF1XjzsSDRvI7wGrK9XJBxpNq+yW22ua
3ce5xcK6w1zL5w5GdyYmheZ+rCYicGD+Rjzmbmm5jIv0XA4bW6X+Qz+XeJmA5GYvlPCgjY52Ajtt
bDHLHdMKGs8fyKRY6wk+ktJNceKzFIfAi7VShOY9RT6A3UObfUTylIoNl5O4ZmcaVc659iYSuA5e
qm1cdL51v2Z6syM/RwxTDLYCOQDg0nzTEVL9fyyiWuskjCesvfAFJ/lWarYFb7QUJe2naFH83zxL
wCfc8H2pC5DwRVDH0RPKFQZWeECV4twsJruHqpWb+N/M4+AHu4R+Cie+IYy44z2ZOlQdLP4VJE0S
eN5VZCkcHzxoFAY8s6bNkurMlrho7iOMDMMLqkrX0ljcrEMdmNnJuboBm1gMdJrN65nQPfMEjmLb
uqeuwurXmLtduPyRcNjmXZAMYngcNcDEHyV7KN587DbGR2PPnJYE2D1r7p95w4pWb7yulSlGyIC3
36OiVMIwlOEZ+2PrJtLzqwlmUvqboZHaY1Ji6H+z4iRJn2Ni3MzWKNe4POCDqORGELScLh2MOoi7
2BDSEeO8W0TztpqUXNAPh0rcmIxZpwI289vTwoJ5fmbhTj+rdmCLbUeqQsAuw23MR0yQchZbwHK4
SkSkyF1iNpu8w/qHQsfzwlE92yLFuNpD8lC3ebJc+eXIZv6VFp2dnxj+MqoHuAiq+rp4bZtcuwZ2
BCUMZVNdCTDBhLNlP43/cprQqx2EG2QRd0GQKTEtrra3NZfRLwU2Y7hFTNgiDPD1xc6I+arXrXfR
YcjdyFflrO/Is2QtBwgDCh7CFgweK+Zm7QqMwvYpwdRNCikv40NNSBdfHCXWaxCqc4rwQ9K641S8
ohbmgtZOolMwV+IjDdyiom4ZxuK7uxTjbQJCJVeBQLU/CroRPx85bvY7SpAtB+Yp4wPxOwAWG3/i
e01sP/vDIe0X/hqQ8AeyNKjxrFVcSY87dksnyHxssLy7oqcqmf1ub1u5m+dU2LRrH50Wtv+L9619
qKam6e+rsOam4jgWtlfISSTAqYhnF4nqtDKuREGEAwI2U4xBMEQ1olxW75GqUXkTQB1fZbJGbIuK
GDU40ymhuq2ibB1kUViq29iuuJ+YOyp75Qhh6Qgcwg5f+HVCM2nmgMJfU7pBu3NS1n37fgnwj5cg
sq1NSd7DQC9CKjlYJZcOsMXiBWYs7v+8ncR8iAnJooj7ueqvYT6TdB6iUT+RTlv6O1Jc8sMRHFMb
F5fd1Y6zmtBUYJMNDgbh/uIctCVzCoXMNjMyoSD+Ti0izZJqmnT76BHC/FlYCThw0lmB3cUKQfE+
HeA/7iLFIm2TYfoNQV25tj4VzZCtaCOaHjdSOuaHJ1alzyBoF/2RD1xgT1AVsDoRs+LLjYiM6E86
RrvHUWUNQ0btqAYeLc52YC6QJFIHBkBQhY/GtHZxxO4gy4eRLk71Lmj10Bz0OTto4B9WwHqZZUGs
37VJW5yNnetTvM0uhcB1LrHf9akvi8vS4ZY+FDZTzLMMR4xHCdxRfTODB6RQWhA9Lg4GYH1dEmHL
feJyMPwgN3dCgddsFvV3ZpGQPCH7ubzaVJkCUcmbdDgAKfFbAo5Duxaa1jO9uWRBkgulLAwwszLw
+dH+eG/0Iqw4cpM2Q9/1+KkO+VKiIfDu09E9XhyOYvZOs7nhaCJuCQxsSgkFtMxmOHdmfxtB5hK0
MwCPRjMo8DymKuzB0Yam55xZkhiHkHaE/7tnGm9WrhyQEp8t+4YudmrWuL6CPCKfw+GNK261OoOy
05c0pb3tJlQGmaQn1Z1SDTryv/JOYS+gQ+7Tu7wtfGcbt04nD8I4NGUC8V7wpJYS6YPM52pOgAIj
0Gq+6V7mqwUXXr1LS6r7eSn4jVGVgSQF/0V078zAXL91HID5IYI2dMeVsfAZuXbyw/PFbBlgrv8t
nWx8DtqaR0T3K1sKoZjy9hEBhJMZp6a16cHb5ttcT1xpsaFhNoGr/t8dcwXolKnAZlRj7OeHlYoH
Q1AexJtrxYtvEuh9fwA/snDJQbt9FOgDFibPLEeJUAhcW7ep26/A6OzCBi6xduDdPJphHcOmmZfi
rNkawgNCn51J2uyAvqGheWLB/IiCHwe/4sAzl55s63yNAQb/wTpPpjqNnJwDT9NWtnr9SFcYSYXa
DpM9gusIsfIpsgFi7HGrNc0uziU3rhKBnAqVMvNfU8y3wQ7fFdm9SBrrix8weJMh7AKMwJxj+JpS
XV0J92Hsw5sK9wIbFP+FeWehuNrKvJejwqeHWwYqMvBa71uI0riEqpDI3XNYOHw0GLzK8tLSIgvO
wW7g+xAhpVqD2pP1ogyIemNGmKlIQzjiL1yaGe3riCrUA6RrTMEimmP/PnfASWyBllLcBcW3uEoo
BOYM2B8ZgMabYQDHi1GS2Gd4YRLlsI0si/igCFwmWz1ib9ywJDD0u7W5YBnBn05jfabR6HjRPTVi
Ym4ysglv0BXlL6tviAr6jFDuo5As3HdCNol68gZwJRDiVqDJnBJPIOi5FiWBmJ5uUC0Kgiod3h7P
mQkDMqjlj9GYAh3B9uBiySZXugcpw49hZrT1HXeVebrFHfiBddc6s9xaLX5aFtycUH/cPYV/I3h2
KrK6c4AFmr75foD9RISHqVsTk5YvbpYzMkeTpnouwiz2HVfSuvI9IZqPh9l78uyJC2KtU/zcKdQ0
1LtqrNxHziGmSA/rrw/rsiHnYSpbdRuef5Oc20RZ8XUODfU7+cgi45ZgOYKGge8s3qLp218zGYqd
QT5EKm4zonPBtAZ+eM8TyZvZPrhvfWo141uehtDVshD7b0kj4pkY6DqG0G/BXIkDivcoXac1gEUY
SX9yrIPldhlq983EWSg//YrwxDVgOfeCXJAfqjDjHA4CGISb3MlK96xDAatA4url041DbMzRUo/P
mSuR+IVJ7P08T+3Ebz+CaAbEg9QMfslp+tXpFX4YNSyrMDAtxju6NOQw7RGxJ/ExjUZtEZkLPmVT
rEkiYFdPVYyx7qDHFnCNS8OEwxeriKjdgHNDVviQISsEvxCJaDkAowBE2VgEVXasE9UJH0WDrTlx
9QsBKU52yS8qf+mpd1tbnqYVvDPq5V9EGIEitr7PqaSGcHfs6wWLfBbi4b5QKGlOefFf9s6llgCX
doPBjrSQ1/EGoe7yTGkfiUSLLQe9xh4dtfcxyDnNjTLrLiP2A64EuR08FiwjOsAanvOpbSe+j/w+
ebWNbzDCOdAq1qxjP7Gvr7Nv7Wq6dtVklcGGiEfLK3yyw7piwZx7D0G32M2m1SwHzpGxwkesHjTP
FIw0L2MM6mbbD74VUN3C6cEEFYVHkqkky6ncYXuWky3D7lHNGHB9L7TH5wX5ETZK18O+99vOngAC
uQF21ZMXFdis/Fy3txDHWf8g54lfDoSIdO9LHEqHHo3XvSdPOFgHaex0YpWVDZiQXJjcdG118otQ
zRihUxd+tm3qaf3+ADigMJgGsRFvN8L8QTkMmk02s7kFTsOjor1m+q3oDKFSp0jxT4QFuXhqrYfC
2tCXy+bj/93mALPI40Q04WUbEFH2u2lr/TCUJSYVIomO2KNBVAbE0dDQm0fJxd846K3+XA8er10y
bexHploxXtcAcGBn1QPPRkYSh5dyGpa8ciz4DTOn3tWpKi6XmH6sbhcizi/ngOX9Tzv1GH+bjt34
YcpS29s65Jt++fMANQXevV3/DZusQnalmtb/5ZMt4U/kQ0LRg+sXJfAAYZqey8wVlAD2Vh0e5Kx0
j8srxX24jci0m4uVdA3HEgCoDt8okV9SGmWkXEybjvEpi5FpCyo45wqKOMmWzm7e5ggEHzYWHH+P
Vk6+4nuy57D4ndLnhwCLYktrp5eYRJ9L7O7yUgTWwPbUULWRP5jGWcPpUwLi4jLFfifzHa5vDwnG
WZzimIKXppPUEMw3uAN5cJD42fHlXG/zC1lLAAFlM6b8Kukepxgppop1OZk2axu4RzQRjY8QGrBq
KLEm5mZekOMR0mPxCtUOU0hgLCxN7jy4fJexUiSXlEXARHtRi7AgGFenW90zne5rvGHy2c07bF3o
mazhXV5O7yU5ViJQmfJYu3uqL14qVPjy1aKxYPryiJ/+qkmLLjxw7QiqgQYN7JZZr//oSkwOZ2ba
xjYyFYXHvMwWKAb/Sj12I+DiucAydvYad6BIlI+mbX/10SK8YLO2Izdi6xOgF1sIcAHTdtsPrJRx
PkC4BUMQv0XdYGyEHEcv+YVnwXko42rs2jvCpzxfnuL1wmyjxwBTOqvsmJY8ZhJg6lWNX3VXgks9
CAyQ73juKGNqjdTnzEVsKoiWxoXzmoN8rr7qMKS4F1xmdqsTz2IDq0kbSUd7lz6Qk12eXMdQC0D5
D+rRPq78JT47zWSBuqwzp/ytXaH9A3fgMP3GVYUYTRu80zxXqnPjt4K31fhZtD5CCdvzzoNo2mHL
U29JAd0HIuA6rAa94O+PNPfbf6hkoWuYKboGxUMvbEn/9QNXCeAKBrsiKA3HXSAwpkOuvZe+JQTH
ST2AWUZPDpMZyHcgOyoe/K786DNoKFeeosmkeKZqKrm2QcHoemEzvsqPsbIp79BFaNNkE8ZsAFKb
MuWHfuoDgDx9r8c3rBKFNRMB4PmxtrhSsjWGA8sp6E85usvMwkPVHtVcSxvwehrETNhrJF1p3tk2
1NabXwZ++dyDEXCI8cguzln34PBAW43ht0iiUhE26Yyc9GPvuV5IDRI3g3o6s2AbU4EJzqTNJ2A5
xH+cSHUunq2mtFu1qYOytT6XuLU9uV28OSaiQecOkQC+MHXlHGglU1W7k0YG1ZNF2UUNmcCm24sI
TmFFfFkLkPEs6yIfqXS/kNXQ84HOHPwwt0UG/FtzAHLe3RVRpUpcWLiiJ7XpyFCIdJckKvvMSrHA
+uES/xJnSTrjh+rqT80WQzo3KlgD+1I2NgVBFc/qLU/w224EdzMb36pPlBRcCkDbjdFhro/c74Y6
3Cfpwgpza2tJOGDfODjonroWc/89kntHjxJZpXH4A57Smf9UHqWqNyaXJfwnAziw245ahvbacO0U
JHB4715SUkbgYH3GCh4bco+3Ej9rc2+oaWkPo1Yjez/T6OfQHWjeNhDGfII8FWTCLcjHmUhRio39
zY7a9h8J8MR9mmS2YOg0Yi4eonKhL96NPSsjtkM/5ClBzqUSfRnLm1VZ5V+qmUxxpDdXOOTolE93
7YhS9ThgsY9Pk+YUqbaZhNV6rwzyn0ZKLhPZ7DrXs35TLG1TpdPyK3yhFJ1hbYvXET99QFQYIjBm
7OCAlcnPvlm0qeIOnUgQ5EMkZyIo44xmckRuEKDUdLFVaU00/VCZV5C8LxiZFrnJHEpSsE0OklZn
N0Y53LJkat9EOo08gwNHBJIVq8n7PGhhr/jkLZwzAdCZj3ykDopByoTtv6HMpqfcYU3ss3e2g37P
hjcMqbSgkCl6IEfU+l9E6TSouygoflM0FBk07dgKx5eM50rxMAlrHjfd1A4etGs+rk044Ii/uf4S
6ftxZot3G/rSgTEJxt7/SdnDOa/NxJyCLzWC0RFmhGHCbWj5GsdirLyHsB1qH5TZZFGjEXYNSDVb
iWNnwpqarilBzmlTGqbX9WIjGcr/R955Nbdybdv5r6j2s1u3c3BdnYdOaCQCDGB66WLanXPuX+8P
lM71kY4t28+ukljkJjc22ECvNdecY3yDvJ7reCeLMgFViEzoj21A50RylMbqrp5K8z3EZZo6UiuO
aNY6CfFymgiqK0qZ9VyuMuIoRE+hZpu0QKcNYj7yXEVNUB+AGJn3mAp6Wu1s1rWoTm81GODYXYme
gAQy6Jm6G5GLNbTkWKvZ7yuEodhm5QdWheWomBMswhTQLhHHBTwczD7pcGQAVLzQnRYikA4NZgYA
nsVP5APLvmrM0U849zwNUVKdSfrW/JFa4Cgh3L0R9Nx6DLVpfhk4LCmEAsBSoLmUJYeZJvGbyfIG
uj8UIzMQZLXCu022Ik0zIRINql9IGs46tf27Udbmla1p0lniyFP73HOEv+VMir8gj7Wvct4oumMk
cXZ3VTHcE9wr36MDm7GJJZG4A+bEhoacgENV1Uc3edmRNax0SNs5TwL/SSZUCxM5Cz/l2lD2EFhy
/HBtBIu8W9qfmEjnPeU9OS9rR1gD1U85fwnSEOmeWtDxhCmB5+eBrG9rwU6EcIRH5h7B31OmBW97
JaazclX9chIvCSvgWvJrX0YELuBjFK15lWKtuRQRRA/qGi069iFG8WAuyQ/0KBIz0t6GCP6qYDGS
HjN5OuGbZh5pNnrlFEKuiTdrm4DNsEs0LOtloTCTE2ds1hZgeAc6ymli3frUaswJbswKt8/zhv5j
1aIwc/IatGlhakgqK13jYMrMbkpfprFWX+LJrPeFQtCG01pGXQdMYApcdEYRbxrjOuykK1rrgZWK
k+6T2pMZT7E8FAEaTrZ3sGfGz4iINE6jGQx3l6lMNDKOGtfprMtCjuc+GtUt+KBohoiplaJd0m5n
N4VFZ2Bpk2ZMgYU8kfsZ6p1OQoccJx6gigILWGhWh7oQF8Whe1CorpWXWrNlKoBlBWcYzeNyaUAH
YuvMJcaiobm6Fu253BnTTDqSWT+7BjRK1jw9N7vtik7vdYT0orlkvbPKVK0Rdhi1pvhhwh6VuwOT
2Opi6CMSp6Hj3/wAbp5h8uoywzwjjlRHlzR6Qw30PDUFT8i6ngF6isH5qjMiT4RoHBWoNhnWCg7D
IuqqUNk0pjEWe0oHSUWpJOQmxw5jyXis7zGGKhX5MzN62A1TWYC4FjuMAoqgdpdJy3XLNntd/FQg
Dr0JqSRAFIkU7Q1s7ACmZkWHyJw0L14MU0KPjIkQ0+OIBBWuOiQErKEweIjOHurmVtN6elZVOTAu
tmRzN7dLr+7CDMWnZ2kqRU0qo8Hy4DD0TH4l9GvMwxpBPWX1JL93k96XB8w3XXKpml54kQSprna6
Nhc3nKkY1OMXJu8IdoeKjItDGSF01UIiTdsrJGITRiBc0Ne0H4tMLU50rSBGB7k1WfZmoZkTaiqU
q2h7hOJNbDIro37lOAfzkmlq4yUFh3KPwWxxMaW44R4kHOlgzPUccZKIWZz7KdENwp1zsMw6TtHb
bhjiXZVxanOF3kovCBrai8ZxbSdyBJoCi4AmrEYoIUI4ibUYP1glJukPTB/lfCwjhmf0c7UsdGd5
zZEXxZHMeybqa2Q/MZJz6ZBaSlpf+loq5iNO2Kp7yNJKwaZcx7WZ2wx2mwqlInj1DfU5+bfsxpq2
1w0BS2ZEd7d8Q0KVCQ9mosDGmGoSjbB949J0wAOQTmhaZc8CCVW8oIs3l6KVgnVPxdVlReb6g8qr
pkMixkXuSXFeCcx/NBHhgDAL4ZFsAkHdJEhAwXAmCwwtsjXp2pWMcIzt9dDZvqTYVCwVd6oaFtsM
tjLwMRFTpzNBkeC9w+s0HokBSuSXCQdkNzvAfRKNnFpUGk+iRCPNrQvYxQ/CykHl0cKuzjA2m0Lj
hQvTqHSIiAYJFGuOlgujL2vyO8ZoYLQQjssbDMspFt2IWvqIwaU0gnWixHCmatRYdylJsG4YlZGG
fqf2qboZZkswLzi5UQvbdNinlPzYUHsiJUoiIof9yHDTiR4lRmZiLIE9RVYW2zmSLMIyDUz9lI2W
DBKCpHJ3EecoOVj0m0pPxkBRBSSGdvnZMHSTR5iqxlBu6VIvCNbkDO7ASy0bTcPhf6lmh5qkKi95
N+TDjtWuKN7isBJUPy1SudVcBDsp9rNQrNpTjs1PPs+GtAzHsYqr4oQLwViZ9KQLg0NOABZaCrGx
dn3OhOlpIeNT9pgekHfN3R4tPqHBcvmAWFFegH6yTV9kZLPx4hSqStA9FVbOEFdPkJKxWZUqXlFM
rJccK5L2JfVxaZyv3LLFW9aay+SW0LRVZEcLClRXG+PG8BiDFDlat4hppzeD6LoyU9rmNubuVfyC
ZYjSELn5T53Qnt4Tprhm8xc143WejeJeY6aT+rlhDqM7JBlSPV2P6SBqE9RYWoALuo65sprntdAN
OlCq0eGvyqaBNA6aruCnsa9krjUZbXjTxJZ606ScLbyiEZZ3UjwUKoh06HEw6TMmeZfU0gzXDBM+
e2KdRmIqW/Jji+EUU3pBDYjPgo497SbsW45IpsWpph68CmDi7kkk4YZuLyOZfc1GNNKdl7pPZZqk
aRspaQ8RPrG6MRBlxtzQBiIyso2aaEC4dswQoGNWLDXcPkxOxdnS0WYtFp3WiduYDKKozZifkVZC
o5lZWBXUFomTcEToJWIggYDk9UVitd6SE4y7hQ5M3R2rnRg6rUCXxyNmo0ETqTBk2xM516CBpF1P
hHlxHUhSPxsOU+7RtDslTyIf2B3Gfg2tFZFg1+OtzWuqmn6nGS3ZyTVbhA1vVX4yQpoxnoI25xXg
/fQzCgekiaBTyEbozIZNWE7VXNnxPquexiRfNrSx9cGrcaem3trlohqwdokopjg+naQqBNm8Lqm8
QtwL20dDbbvlsUH2OJLULkzLRzKlVPlrpcOm4cpOc0CQSXwDLUaq7zhDARc3l2ZRtmwbkcIIxwRP
wnC2qwbZRufdTDeIN+Uq0DW4OeDySHjxw8miPmzaQsZl03ZCckwEXBQO8/bSCmKhXSrcajUhk7aZ
jGa8hzWfInMYhipGv6BG74AAVBnA7BTv0wmq5c1KOud6tKah10+wEtcBpCZcH1cTBP3NAFkb2Vqb
UOVIVZNnQbYwxCJ/sUuvf5K0NymS6R031/AaWZj9eMeP2XMdZWZ8AgdgZVsy8NrVLxrNuAPpM80e
eUs4g1glp+qy0iFFSITfOMNtzgrCMVCfEboRssoLoaXCkw6Zr95jHg7LvV4k6cwVQTGAGrvv6fhZ
ZahD0moGb+VhiNkA6iu4gwC05qLLOMShOqHU93nF2vXCSd6SXaIqypo3UrO8IaIi3lKvYgn4PAj+
4jwOrVYf0kmf0kNrZkQsrpgyK89aywGUJuXsB1QppPdlMbRvq1ZPoxcSBT3yiyUFN9uqlBjUx3Xx
9T5WDa9dTIg2OQmjyoOiAU/5lGoRMSwz1XQ6r8SWLK4wqkq9aVo6VxszZ9eyWS8H4lcWxTTdSi4m
g070WBKEXrGi+OR11PfZIvc/sYBDCsT+p5/CBlUSKrgBcf2kg+rfpgh7pkAwhSR2Rzqqw2dBhx3e
fMwgHHDJ1IYbhT635KKsh9GeL4b1EA0C+k0ZLEe+GwuhL7fM3VvRZYwsjD66LHqDmhZX9aHAmBFo
pBKaFPJAZFBhYhuaZEaxAMG/pJrjbwNW7EZh7r1ZzKIa3rRiyJGdjOarWZNj2pZys9G6UriMSmMi
WwG7fpcnS33SyMTgnoeG53FLEJ5jGdVXTwTvlYkmIcvLw1Cg3Dfk25o+wVvHOuivCM53mjjW1Zka
QrpRQ8FQN4qRcWBTAGh+FW1sIcJbux2GbR1Aojy7LWPYe5Y0eZPEglR4OPV1D3BusYG7sNzWo6hg
JSvB9Smd/k7HbryvY4Let9iztI+FFXlvSbOwbfpwfYW4CvG1Mo3GwdhEj7IjBjNIW9hIvjjMqsYO
IhqKW5dxd1/Fs77rOizXTlaPyFETRs23ArAWBcZpqm9QRyVeKRE5Co5b9wmMQGRTWOMOZesgckyv
9eQGGPSQbEtZNXg3ENroDAJkvzpNwm3crQtpmgj/bNy1yXObpuBdp1rh2CwkKL5t4OYo57VOidFh
cPOMpLUy7KXb2k9PEIzjhmTaGEu6oEvyFFSN1t6FkcJYAaYhpAy6AgT/NTihjjMJGE1tY4EdPkki
M4BKd1D7ITCI3VGgm9C5GlMJHMRpthAe2pQrBV63aFiKYJsMPpbVBfC4Ip1o8luHOMMFjYFwfTGm
RbmQ4orYgSOmCmQS38qeaxwnW5L1Usx4jBRZVgUeS2xk8WXGzykGYBSv9RG9v55Z21gBCOgzAEe8
EaMugMCzToelVNLKAU6DdwOqKyOmrTinNEgoGIt80+uFcoZdAtt0zJuNNHXtHiqdssGIpJxM+FyP
WUNcB/EgrU/V391Fedl2GzOxYF20HN5YhU21b/dyhjCXTgpKC1tJTIHxSAUWwC3HbKH7ELWa7JK2
B02rllR9QueMs+ExymFmN81U3FdLJx/p7bV4xaHaPE5rUxFf1pgMB00EzRKzEn0sq8DEpWV5OfHD
8DaBnRDqPnYNpWE51WzeoQWbnoBgXkKEMMyESQAJvahe0+Nw7fiwC9BVarhqMLbgStxCA56Dtpam
Z0atsAHXUHxLiJPYhuqiBbibyi0GonTxjAh3mjvlq5BtVQrn4lVooDX6SplNqC8JDVUdsbZa6K2c
/DgZlKOUelHK+CxAJk+2U2oWoPFpLBaSqUO4LFs8uGOiCCSvNlPFq91zsiPLcp03SZuNHXLsZA33
OA1W62KZxC09NKy3lAZaR7bmkpphfoBcP5DdwjSejp5AXoxomJormXXynvLe3BtRr9IX0OFct4p2
Rsc1U5zxZ3U15og9GwlTc92k9CWH4XOSuFGtsm2WQNGvo+UWPgRxqfgcOfXP4UpoNcLnzdiuWGhr
UrXCU1WD5IKSk0Y/obF251Kl60VKc9Luxn6+Bz+TqjdinmILmVnfyWdQ1gToE+QiN1VJm/J7+Lxw
EeiCTBDvhLHbIbaTutzGJYHpOKnLlVtVYZ6TgNVl1jtcFoFRFBuCBD4w2aQwTSSCAS2CgGPfBPQr
hyfU4aswuwIyy2GzKkLG6VDQaqt4QP8pJb1bdKJmdj5wQlJXMe8hTpn66mx0mFSmUmjgSZK2CCnM
K3rOwb2bSKugqSDEOrXuXIGj+lAdiDle8wvhyEL9tEzdyLOqe1mdd5rUMRHdto3BuMc1oYO0b8ge
R3x6FcnHTBWmCCcZNzke8MjV6GBf33K60TOwgvO4OIKlWncmoRrUBfAjhGWns2dnX0PPJYcU3Ymt
yny0i1fdSzCeyGdZ0gRx++OX//jHf/7Hx/zfoy8afhDZqrL7x3/y9UfFUCqJmP79+ct/gDPnv++/
818/85cf2XxVN2/Mjf76Q9d/57/+Do/7x7/rvvVvf/rCK/ukX26Hr3a5++KE1X8/Ps/w+pP/t9/8
5ev7UR6W+uu3Hx/VUPbXR6OvWf7441vbz99+WOL3Ffj9Alwf/o/vXZ//bz82yXv7lvdv7V//ytdb
1//2Q9B+VRRDMy1GHYamSIZi/vhl+vrnt3RdITVc0xVDFlHw/vilrNo+/u2Hov8qafi4RAWYp8hN
KP34hXr3n9/Cfc5yKWlMeyRV+vHP3/1Pr87/fLV+KYfijPa67/hlFB6p/v1VvP5ymm4oqiKJ1yeo
a6qsizLf/3i7S2hx/PZD+m/hivlcq6ufkmTH23VbPxR30nPPfQ10fLYhlHmfGCB2sbMepGBgO9xM
mywgE2m/fGmH8bPf1ufupnzIt8Ip/0w/JVcL8ocVu+3H9EhrvHnrPNGBzO+AlQtkp95GgepZ+3U7
fmIvYs7DoGZHnNlts9Pf4rP6MwmqI27wNyt2B2yGo82p7qE/MMH26Vadejf3gco4+TZ7pOI5TF54
m24Vv7qTHdnLz4vX3LY0MAfXfCi8JFAjx/LLEwr2y0RDKra72/VgbubD8NhvmzvhpHzIO9UhSHCD
cnuT3Wh+swldqLSeuDP82NF/pudqx7O8UfZGED4WdwDvrQ/zp0CGEmJq4kwDJM7EXmLxpZo0d80O
9Q2VRnuyfC0QL9F8ana1dX4fjskONdwuuonPy846LY9cwgO/w0/ZK/1wyxR+R/ff0/blybANu/bz
+/CB/uCGJ+h0zgPdEI901oO4Uw5Uso7oxzfmQ7grfYpDR3Vh22ymrzL028GLn7Wg2km+5QteHwzH
8LZNK1vYh6+cpDfq/Zq7823MUUuzQz+xhc6pkZigkxO5wYIhPtLyjt5zRKQASvfalv6eU/rzXuF5
zQe8ZgzYX/r7pYSnR5lta8/roQiS23rfbDBdp9sm0Fxixvm9KLq4LOk23hp+EVSbaC/vyofuVbgp
juaZf+HJ8iWCJ714Ky62yWXPNslGd407JeCAnX5GliM8ZfvxNG3Mn8uRYIvxybqL7PlJ2ff37cnU
bSkGQmOrYsBsVAfWHIg3iS95oltvBkfyhzcEOTsoXq6le8Weyuqe9ydRCXF5osti+JJdHfn7LjR9
O/L1fV7YxAjyimxyt37pbKxUt+M5QVLIufyGiwYBX3fnIB5szgTSw4xJpETRy6jbqQ/oRh0km8W7
5pLSsondPnWi47lwbPTWd6mPgtw3gvzT7x+YAeiPconM4Hg1FuxeK08jcsBDp+x0nuwJtMF5Fs1r
cVz37H8nxhUR4d08xGfK20h05u1Mn0M66aDVs/KQOZQtLeHv+vNgtNzJPwUZOaj1Mw/3WkFqizMr
wawce/v80fmGM88exg1XdcPO7VEcXMbb5V67FIgUoIUUe/5MYwSI9ip3uo/Bje35kiOMcYKWTArw
i7TZRvKE9trCnmlrChmDsEfoWnef8+wopNyjdaCZ4QrYe8/i88RBddiQtRLK4D9s8cWU7oEFsUHv
rbcIm7LbJT7mfsHAzj74CQ/nibZGGtYpX3BQ2CHb6yWVUfYSLgKRlIxU4Sty6TPVK3JBkaYRtY0b
eWX7NBiedpeo9KT2lmceBG/d626MXWU+l+j+35FkJ3pgWE6e4Abaz2DlX2ZntpFG3jUOgA3J1dHu
SIGFfzmxuaA9KV8jWI6nhSFEVr3GRAWVoFuYf3+ESe5Tm98Pa1DE51miM76jk/eo8zMv6t6Qj+Wl
KbbF0/CUrBox57YZ1BREcIM34rE1defV4LST2N1jFvu6/thnviU+0XyowCoxE3fExOtySODu+jxY
rrZuKlz828V6qw13uVcY8wTT/XRvPPKaOCVvjpv+ThydjiJSt9tdf5u598ZW0pyB5DGnMv1l+ozN
Q0T8sOBOT7TGbkXNHn3SdAfBT+1+MwhOgGW2vAhn864LPi2X0LdCdK86n6OgvhlHTEvO8NycMKTa
nU/O61EiSMJXTkPkoAQoX43hMjBUQ9O5wUpJiKvgzB+ps2wYeBAzvWVI6/Ca3iFJ9HTsGMYxheFg
o3GL7p5Jjb+NDZQMk38Fr7lCvGu9oT7K1lF/x65rJ27qkc3ABsZtRx/RKfUnJQF3t2n00ZMar1ps
hErmcbpOk3BrN7YxusIjs7LixSKYprfl4pg8i+WzdGr7VynaMlwbokP3U+ln7KYfWnuxQH7siTay
Dqq4cRsPwMFJG9xxdi6j500fRefpNLMlJ7VnXMZP0fo5HqW8h0wgu7TgY68+jqbD2ujkOYkjrEuA
76Pbwe9TAuNGBMlY0c4s+KWtf0A3WM3yUU1U6J7Fk+Dioiohat8zS0b6j6u33AiTne6G7eQinX43
78wbA+ql2x8bdLKlzdiGNuUx3y2H8KQ5gLzfmZhu+ad4UWtH9/KDmdkYvoSg3uoszuprvB3emV5N
++FdOeOB3Wu4kcm6IKD1XB3Mxm2eMaRLAVkCLuIhW0JhIPnGzGGQmYgtBuAPw/jK4/fLOOC9WidO
Qn74FGimZ2Sbpia6cBci6a+CXnuaILp8DtuwxR2LVMArC5TOQMP9ytjs4h1vMt7N41EtbNqoWJjc
NzOI4eRUvm76GCLD/ixWpAc5c+9+ojYQ1c3/78WsrFLfUc//b6rZu2p5w/cgXMrkX+vZ77/1e0Er
/WpYqqZYTAlVRQfgSdH6Rz1r/qpTsFpI6Tlc6sQmUWr+Uc/q4q+mSnNPpFzVKVx1nsUf9axq/WpJ
MlJRimNdhh+m/L/Us5Lx53JW1TQZPKBmImYyzGs9++dyVmR+put1zKx/qH5qsYKice5v6T95bBUh
Y/+DfF9T9B6/P8xiWgc1pokbErZ5D4/xtKtrfCgCrHmCEIff31C/X80/yu9/LbdlTf+356djnuay
gYCRFUX5S7mdZbqZQ7nqOEaP/Vank8k0VLyZDEU5L7WOZV7pws33l98fKlmBi1EKz80E8iNJWuHc
SqbgNAAz3bqhHSW3pXKRSYBgo8dIwLiydlPyOF4LK7utcw1BJKdIXrfioV3o9sZQcLb9aJwibf5A
XCbiS+y0XcqJYxvj/3aVvhCJIhIgBTUoUgYtSd47kEAOTCp8VLn6XmlRfzINZxplAi4iogIKeSZQ
SkWFGqnIm7oVlAn5SmcdWaGd953Enoa6254Hfe7sts6WLQm6e6RPwtbMhp5eR5ydrnxYGzPsK71c
OhJXjUjJCG5vTDxvK9Ie6f8l94WZu4KkjvsEHwQBsmv2WFhXwV08saj2ouQrcNUgX02gIensPUwL
I0ttUETpj9+tRdJuaJNlYnIeXpVGnc+6/rwAKtypQ7tsamw4t9aIBngeLd+iI/PO7JICpB2+VF36
SRdtYBJdh9469dvYUBKfCcs5Mq5dAXj+dtwoxUOBwf4BIsB4leIvmfpdGLkjyWJb2vYFcdvRXdWU
Ey9CdEcC3RIwoI0DvdcfsKett41aYqiWkKHJVV3CMytJWLJ6djqIMkMszue+EObzLOjwnpvqBBtY
cQhQkR4UeHu7XK4F+/vLTI+Kk80Y/CSPunzBxx6ewJX//tWAjOoQi8XOQPOYLnVBC7CyJqw3g7Bp
3NK49md6Ztr7TC63a8Z83VzXC+ELLdalkgTuCZOaud5kawRR6fqhXEdsksxk5u6Kl6hZSXZ1j7iv
GIz5qA/4v5Z8Wp5pzMmuQBiho2lsiYZkPNAc6m4rdZnPWSoQJMr4u1pn8wiOrmMqA2ePMGZtK0T1
F4wB6v0+LycHvyK7excmDBSKbdiL5nPaZ4XXhrmLf9G4l2T1njDJ7ESAw6K0h0VsugMvz7oTJiWg
KgXxjMqNT6bS4JMkc9AxV/YoYR92R1kT9n2oPCAPXAMkQ6WMGlC/LQn4+Vj4hFzW9QXLKp1RdJJF
14t3rcpSAv9g9LoajhREW8YCqSF2PlE6Bq10T9ez5jZRe+NWJxP8WGvYw2FAnuVwzY7qwiDGHvXc
lSL5TpvXbv/92qHD+9STCxOe8CBeX8ySP0itrNxaQ3eDkcjgtKYfu17Fjnb9YGF3pq8Zqq4iFZz9
4mXFx9wRRAB+3EO0n7+lY82d3DYPdHv3qQmFIhZEERLazFFMSNM3xs3nKC/i93/ZWv5Xi+G/r4WG
dd0yFEmjSSLLf1mrSS5dMLBOJJRL4XhYMJccolhm5VGMozqfMiNJT6Esa5dovBNaRXhszPqpTiqa
z7fDulqnBpHPKWIWQDRKKdPYq7EsCWtOBlt0n/WVdjHzsNmoRrYNZzNGkzLNR4OD3f/hF7ku2v/S
Q1E1xiw69kAJlLhoweD886YTtyu9ZbkjuatPX9Q5rr18HM19pIfzjagVBsCUKPqoys04XplFmY4O
yBqkvcDMBkBdaGyneS+DTXksIwX77VIZp7DWKbIEzK/ClB+UyCr3piil+79/6pJK/+nPz53mlEZ3
SrFMyVBl6S8b0gqNeIDX3DpraxWbYkh3syLQ0E0gqpDhSglNGvuBzA6AuujgsUMilmxGMTquemXd
RPHAvqmP6SWqiRJQsxRzZReemfdHx7ZQwBX0veRJ4MxgA+bpFuSLGSCzNB24ySQ7JKVy9/2ZxMyU
iEe3HzC/9qRTXGKqCdDxESVmSn/TDJfXsi6dVhaT+w5OjOS25mvO5mG0Unv7/UEUdGuvNHjZ4q5I
juQ5W7eTsHwUJVkrLdsAkUQvZZxIL2imSG9lYLZFmZ0+z8lbi5XU6ZsUMm2G1MHC8Po4VBx+AHOp
dpwjYlvZAhyzXYfHqZbY9aBvw/PL30fa9WejFIttp5JyoUqPrSHvB1nXnuCVrpjXFyKl6UsQaERj
mz3AkQttdFNZc8jMA3tPtsouMUMjGKP5ukNitLSVEItWrk79apOa1x0JsYB7HwZrn8PlGVjUTWJZ
2lpWt0ISytBo8sW3lqG4XZUJJlhCyPFoFDhwxWHZaaYp2SIgMq8UAMDZxOIK0r5hOvq+JFd0liGo
bsmEEcwCc/gyScjOvH4msD9RrhAD06jj6mLojIKKJvqpmdTMjaWZ208XsnM8FMbOKE3Dj9qyvhE7
QhyIbLKVxgrGAnPZKIbdSclrton8RLJT+9gb1nbRE8IMjDV1JtUAHpcUqi/0ivTAyM0kSi2agolB
zkMNtcOXBU3gBFfthdBQz6am1sFUDr27pqb793cGfdS/3hgUaYyhRRXOikHD9c83NSYjoVbggGBH
6DZxSOOkWwTzsLZjux2SdbLXSW0Pap0zu63MrSjKgkv+7xgYkNCdtJRQaIxi9hwr2gsxOVBZwvYF
4IX6dPWupkM0XzApziedIQcvmi1hnzFkbX6Vy95ydatDJUrUKNDudjPVuu4LDMSwrQ7vZNByYcgK
2VI13coE0x0wbpVoIPUXlg0GxmYclHWU7P7+klx71X9eK6jdFYuVWjPILeLS/PmSMCcmNrGJaqfI
+6CSu/ilnCCi15N4WMkMwNCDfawCNnJLqKibT7myFxfTcgdcGv6C2vQgDvCSFFELjEQ2txO29X2m
5cpW5IBwK0y0DVF5lB9s6puGwTrK2qY55Lm4uGmlBhjs2mOSzegMxk73zZXhVdbC85FLKgytD/cQ
fYctVi/metjf7awWlB0ZBebh768E55J/vxSKBLEYO7iq65L5l0sxjqRI6ikWG/Z2+Cj7Jl3Hhwaj
j0fFShcCWis0wurFxG3l9EXHG95Uhk1rLWciwCL3u2onz8cKvr805WbZX6d7rhXRiTcpeLd1U/V3
cxsd5YitBaaS8Iijjq5yJVTH7y/DmiQ/VX7UF009MBSsnBIBihuGKsee2EDANScFU1G9jf3minD6
57knEuO3oqe9LRuhb8DEoctdqHeo2JEoaL1yUa8dnrb3OQXWL6G0fA0SmWuOaizNpr02gDGSOPMQ
xYdlya5WjVC9MQV8lpRpfSt8Ighegu8VmVF25M+TVbnZGH41dSO0noQyZyvoSrj//gApb/VH6lga
UgOgMuLh/CyuqqfM9OQwvseNp/6Ef2OT/yh91rUO4GTwQHnlL7NKr6UaFumwxgwgZ8I7tsPIJHgc
k3JfAEGwQWkVdwWT3gbAzN2KzSMR07vaRB7cT6PhzhxY7lLitXxYU6IdSXGyHxtDR88txG43qkIC
UZJmkCWj60czrD7mAFjc3JjzW9BWMnNRo3RI08uJCFDOaReND4vRjQ/IR6AZFt1JHIcguka35rqk
YHUQR8j/KhFo7HfkisTixhJTOEbXL6V59bJalE6oYYRN3+q+pEzNwdKXrWEI0e3c/6yElBEBoGjM
J7HEuvT9HOFl8RKbY41qH38ZviCRgJ+4cKNJJuibOTLoiekTlyLY3zUPD78vtzolvhodvz+kdf0R
xv1gQ8jByzwX441Ehcbpwux3EumP3nVTRBgUPpM+8whOoH0ksuIE0Cx60TLhZtTGg9DXp7bpq4dE
4yWYMrrVddd9IEiYnpFp3pLggiur7NDHk4apxQWzlu831/fXY0cEnI5hS/7+/eDhC550fRNKtYoF
A2u33lbGrbFgEwyZdyfXD9+fsReiLL7yoDocHb6JKGJrZYaD5nLyBL2rnuD9drbSRgtYvSry8xm+
X90S9x71phgIuVW/4JlCsoPQF+xX+6RFgSIK0Rd8pZ3chLcWQuETcL7s1Fa0E8jtwRpw3bMG3sfb
hfQwe4wY7QOjzz2E5erNECcEdufXGnzRcG5AG7laTZhWY0LPgiSrBHL36m2jySdCcsB5W5V4/v2V
ydBE2Chzsz3Cf8MGHiAAkL5OQqSJEHW5qc+xLIjBCl57MZhkYWJ0IlOcHkugP9xLqaXvJI7Y+xbp
OhRtbqdyCdFSXb/UG1O/HbMBdc5VZCuj63WlKhV2fZZJ0HYVWPullDLNWFhutWw+kn/H8ixcpJdw
XA0cwmWT2Knz9yvrv2+7OvWzpFGL0g3SQKj+eY+BCjryf1yjHIYeJrB6qiDcblZLNNyWUivVFHGr
S5V1CpOhdjGY8gZR6sIzOHbhIwg5ezVqdadizFXx4H1qlJ221BY31Vw0/4OyM12OFOmy7RNhBjg4
8DfmedKcfzDlIOZ55unvIvTde7uU3SXrKjNMkZmVJUWA+/Fz9l77WPE3W9Ksbq7Ap9q7Rf5mqnIL
jqq5Rp25uZ+ygsJNN/UUmhAH8kdMzgM+BxXDiwVovsV/Pot3cqo58fnRPw21eGkSo3qsnME6Di62
1W/elL9OSrwpmASo0G1poT42/vmmVOTLuDBvQfXnzFu02qr243QJQGDtBvcyTGtY7/rtFqN3N6MY
oAXs+PpWk6Z/jat+h9rNeCjBAzdxHFwN2e4wZYin++/zHm66pN5RdUG8Bc92gOZ4tczq0hEsdURy
msy0daTIdm1U+BxmlVUqJ5rRNbZwUJP+pSTt+JiP2bLAXjwLvTD5hVf9YoZq8iw021+EgpFZYiJf
xDG613N/XMNYjz7FB/9je038N7uyRW3CIJsiRTe/dtc01UccMr1PPgP3n7iJJ/8DIQr0HYJbrLYV
enBqd6c3Tkgkc/behl5EF/eXPMiXjpLKieKW7QV/z1MgsZR25DlsC/wdZVFW57bVPno7lJuYhWbZ
hZWzYiP2VlAtwn0M6OpkFNRmjcGj6tmJv8kIzRRJhbzTE0/07eGB+Ev4hki//aZ9iEmvZvvq+q2a
l9+dSunEfq3WLJs2LPhbNOp/3TSE7eCGgak4N1vJeLwGzg0GnE001viAuQig0WNTKC+tnf9WbZcm
h8ADFmuOdS1x8KOdddagnKDRY4tyml7gN55sutKsjx7RTH6Xg7mWSXVoMUt9U4AD+Pr7B3Ac/HXE
DQpaxNaXpUCLdYPPYDrxleq4DPFo7u+XogNo/f9f3r8y2zKdt7kwjY3vcLqpzX4RNo15KlOjvFaa
R8I1QsZ5EoIp8WEdLqWeEDLOp7prGVb2Wm8+CPFbyqK83V+0BOXNDdetNveXcpDlDqK5OqMTm+Hw
AjK8oK+BV7bsN24Va2c77rIFvgn7PFIyHnK/P1l25R2SOlDcGQpMFNr2W2uPweZeJKR+7a4VuBUL
n5HpDbyNLXfRxIjKreY5Vjqmg2RCVT7TP9K/nioRWUx05ZQ5EQxXMRn9u9pR8VMVwSpBT3Ywem/e
4anFIKe9jhhLXXgf+gYGW3moUSE03rBP2e7WqIXe75WP56bKFQPOVBQJvKFzTSjNUuvs6mZ0yc+h
CIe97KCflwHDGDsaEPFx8ag9oT/r/bXoVfVAkEezwlYVLyvRJI+a7p263loremA4mC0yk88GSK8J
9JgYZQetSVgPp1BRYrmoZbVWlHr+2SOzfaQOOn1FldASdZ34bPnpaNA9pVv4lHRlsPXUBjz31P1q
wapuUSk78/u6LdWsWgPfg1qmVCvFUJVrxt0wJ3Soei3k8EPQFN7oTczbMrmQd+TGlsf7petqd9Un
hFlXRVb1OPYgxMFF7WZaQ2k+xsYvkXUjyBOUoRCjMB4ioZmDAi7Bc7W+5C5KtlSe/TYB2OovDAuR
RGIWCw5x6p663zoGovBXMOrbBYzECCYFQ74MxdAisYtipgIru+nYp92ub85JBiX833cRYf71PMlp
zGKahmUhr/+6i4zclY2lstlXIz4kxpIbx2iUhVk4/gMkBy7OtSS+yFCsLFq2NJ2RahbZiZI92sE0
rs73ld2YlhPam8qiNApv0RY5vP3aTk/s6vux0Z7sfrRvbSGfo9YZfuSZas99slEPuGDWOanKt0x1
Vzqg1SE2KJk0g4BHTdNXRDkEe601h2+aXPq0UPyjPycRQgs2BQZTpslZkt//rxonqPkRTN1kHoU1
YgIIOlw/Vzjvj9Ol6aOTD905G5u9mvX9Avwkj4DL2TSR2csQpukeFiQWwrC/AHbQb42HajIBvucE
er6+7/0+pLVjI/WPbz60v7f+yQkh2M00zFvyaz1EOlsgBx3HFEdhL9oFvjvuhKG+RGQLbYDUygU+
VPd6/8pzhIn9SHdXWjyQz9iZz0RyRifLQ1Bgt92HrXVvad27p4Sq9TTkpBo4BCcuMB2ZDzH8WaOq
5KMUZbig7KtRswwIX0S50gCA/y4qM5vlAu2E7ku2RqcpL5pMymOeAaARYeNMWO/om7O28fc2gEGS
vcg0DNvkny+fXodFQ4H1FGF2H98htikQ1oH1tSpSUEXuED+isSGjahFFLnTAlN5d7XfpxggmmXJA
zpVL5sYmatV6ZdW+f0TX+3h/BELytniMO3UHKloFDsJXemoMa9+Je3d7nxj0QzucHRnfjGoIrqKM
npUOpltZ+fKFBFdaDOXFx3XwjNd4Ft7vLwW1P6TZCBVFh0gTCswHVszknPavKK3zJcULUltRV3t1
+krHBLX697tG/3vvdzTbUQ3I0zoCQ+3re+bllme2U94bRTz4cvJ7WqXyGUyhT8gae0lEZbTqG1Mc
dTTeR81x4rUDR37m4Ag8DEH4em/Utb5lHOuMQsjvkOyYAfI4twz31v+7REoQ7pXBff73n0D+1Wuy
VFVMjSaDJj6hXF9+gtCmhwGeFKdg3FKJlIH92vt9cAWVhFxI+yE6lcagECkp8S2KKvx64IHqS9mG
2S2DjIyyO6g26PuXmFeTA/pXuTYtiwi6NohujMnkQkKGWbqOqmwG7JPz+8Cki/JoHWruT8VOtENj
1SgMjGEfmk740BfuO8ZHNCg0rf1eVAcrBRtliwTfV6XtfF1WN0Bhj5UHUhIaLrg2603aMAbdpirP
REIwejXyW6+zFOJqLeafq1DF4cZDuf9QixSfDsOoxedSVY/yFw2u6HC/WLGjzPqqrJeVpiub+z08
OH3+FvTpq4LjYZ0mCSp7mvfk09t05SB8f3drGVNr6x+rqaVplGVCB8ylmn+NbRgHdB4HAPRsCeIs
cgajw/3QIJ9Lt4tf2iHdNwiOlRozedI770oM4yltU7noXByk7cQZ7azwgZ4KTrbQvsawSC/0CBCd
Vma6D5xAAh2A5JjDmFjD52YHT7UUUjfGbs03UEiSS3nFAL3LI5EeoXWLAjUeRkW55vbVFm3dBlsO
MkDcpnJEENp16Q0kKxxHhio5tENRrvtRPetlIY8g08xjr7ceruDaPSjhWB2xauJKYIU3+0HuXS1g
eo6x0aUlEgqvJ/KJHNw0hADRpT6G4SI5dIEmTtBAomvjuau2UszHerqALJkVQYimoPw5TN84oC9i
SAhjXtsZZyO4TfrqfoIzcQDOe1uPF/GAm6UgPUOMXbxOTPjivK1jqLb4c7gQ8KMiHOCkMxJOs8EI
y+Y8XSBbIEntjaMN24lahkMLOerKivReYMbCb8+MQdfl7xYMycHKUpjnlqA50BYbzKvRkXVWX8Kt
yB4JUh1JfGT2bXOwC0lvno11cVDc1tkR7PefSx4nykYZkgNjx2xREyB6yfOuWltGkO3BDKoLzLP5
eRxEvNDd3Nn67bgxCiM+B6H3XDtpc6DJYgJrqgANv5IbqsO81Jm3YDLEtIEMzPPTN7Uf4o3OWG+F
bD99wx92C+zxTAp4sFAMp4Ccav+5T2Ey2F7kd9AY1cpiMwJtnNnjKpLMK0zodg/j9LzYri6focGh
GcrBQHer+yS9Tge5ju2O/zlzss29OeBjstnYRniNo8bfd2O26NsiWuYsJBtNxuYLxMNnlZk2oi8L
Udg0c+V8CuTYxZ47cxQvXpajCdfNCOU+KNsZDOJsqwXpDggt81ndXsBfP92rv/+UgHD2ELp6tnEz
Hdme0O8PKD/6V+IS4kNdxc0+lNpjBut5oYR2SVOuKTYp1J15GbcDPBl6s549ii0OYfBb+AO3hln/
xCSSnbPEZ4ZepID76Spv7jdIk3buHIxdoTVAHaGgPuBW6K4C1VXndFeSCfJoSdL8T7LxqI/FED4q
DWeSVio/2kL4D43IiqMXVTeTdwMoqG2JJcHi6QIDWknDjwjCPNM/7q9sCwSwII2eQQHaYqCW6n50
kKERsGbsKFCUh9h32DSd4RUO93eHyr86BGwr6OrZFpm5qCxf/ywFMdVFLCAEZ5mJay+ZIBhPkfC2
/dD9wqYyBdTL8sn2xS+r6390qh+sYnIXF7nVihc3beeK6y+y3ERna3F+H8JCbEyLA4we1N9UreZf
AyhLNTi4M3tgSs6I+csO6EpgkcQ9xXPNp87q2KDuQwPAdfnu/hLoNmr8hgF6FQQa4BtYINjkV2qb
D/v7pSYvl8QC6wmIBJ29PIB/GxXamgZYdR4Lbw7iUsnmGUi1C4FENu1MtPpWqhxDw7PW4xh93F9B
RHbwIGGmg8NSnVlonJNFvMu180jEGDMFVdGMoUJ3NkMCmmWWNVSqcL0jQALHsh+CeaR17byc3kZu
BWURx6mGlIKXnTSeAlOqRL3U9Xbyvf97JaFP79M/9yveR5v9iu6ZCmLgy0euV7QFyCiBpXU/bsSj
gb0py4mSMv1jg6V0o3hoZVt2r1lP6ukttFyORqROrZW0eswaV5mXqd0dLafYQHUmTm/qoYfm3riX
Jug06bhZxg1QobX9TwnoMZ5MM5SYaTaIzf/+JzI1A70SM3v+/foTpUrmEzwCtvqzC9HVyp5kOCjT
PpIq5C/4F+M2BJwQbWM8QIAEuuEHH/U8Tq4+WuxliT0KFdaoTOZP883MMsQFdb0wrcZf3o/Svrlq
vJh95l580UaBh0forPH27z+KOXUu//nhTL06jjgWQzTHML50NkmWpOlGnskcFVlHHz3tFu0ogwOu
yz+eHzBpjkwdWQhfQf/LF4Ar8etKRtVKPTpvdYmMvg/ERQngH5BOQkiRWw5QBDjUNSZLU4ao3Aia
7dRxPnhD6x1RCq+ZvnKunQ6teoGuVdPDHEzzoNPIgJliKoMPfy0PoSuVb6LJqoU+ljSUakeexoTg
Cxjh3pbT8wOQYPPVT5hUq2a1tRw7ezaAUmP4/WGUWrQ25eXzQ8rVuF9h3mdXbJlf37+Kp6/Itvxm
kdP/Xjm4zU2ADNO9gefoyx3PmJbmnYpaXxtpQi7u8xMVVOnetaZmqDR+FpaKrXRSqaWl8iLMAfi+
4g7QYcte7MwYAYvKvaRKmwkJVgGjQb0wDG12uXcH06IFcZV7+vnfb4e75Oeft4MFJeGukGRtVsWX
NS9X0OsJsD7cwXCp8kbNTi3ObPivp2ZS2TVVvsx9HAehddQnnRBdHIAK92ZlWtXtpnLMN9eqxNZN
/ZD7oPKmADuIz+BWL33ynfTnq32KAxZnUw5YKscUsGPOl284ZQbcJ1DYSKVuzgpRLG8ML1Cpj4F7
svTnXPP6XalVOG4iyY3omRc9bzEf4LhdxawaT5CvnoewsrdSb6OlOw2NVOKG9oa764wpook2lx97
0W16FZs2uo00fxsL+F+m0h2JKAIwbhJAJ2TkLBkNBN8MH7S/NbX3dVNDvguLWhrql2cUho+ihqSw
INu3jCdHR77EZEW/3r/SPeaFSTCe4EqoL4HbqUuwJeNeifLqVFm4OghLDvYYMKtTMV0GUSOBqS19
fgtVs31GL5DcEJ9uhjI6hQVqKc22nflQFsMFHi8jOT3feWos55OYJAVpuG9qtZmF2IgvEIgg2ky/
NtZaS+8SSAC8TxjKfj0Q1RA98i2Uh6rgaLa+T8tyZGB95/6pZXHy89y+2q46t71+vAVuviM4tn4Z
HByWZFCnu7xp2xPOzfbEWIGJSEJNNb26/3priXAdWyUKxzikT6tF9u6+7lhtx9ywKEFF0sxCHRIU
L21ZzrvQIbU9L3wOKQgfctMoVgq5HZhDTXiEceZcXB3ixOcWEng3wYB6RgpHCMMUGLiTkK1Q9fJM
Mom1Y1qBUcBS8rfYbTsiVcMLEzPzoQK5A5gkDdb3o6F+Kqa9K1I0c9mSv8N487708WZ3O1tFT/C5
SGBSZDoy9cS9xEF7KKkrVoNeqRu1DXFxTVsIQQevDfUVP1JI4y4hI2sWeGl7NiXZE4y7b6BsoBaE
wzfKE2ZdX/YJnjOhTy08NN2GhJz5z7oNkdVAUgz5nn2Wk50r1IXvmROSo054tNrkJ7duOvtUhSkN
CIsh2Y1Rml6yETclMxYfuKDuJ+vYLPtZaOELnqld6yMfUjEXAG17oQmLDEG95Tjf16lmWzeD6Sy4
t9W9Q5oUPR1SAA3UOkYJ0yqafWqK/RhTcZm17t4dDXc/GibWiVp7ccM8njda5x5KLVcfHYEMyiDE
k5wwfWkUXUd/aMJBeXQfkBHfi4o+IY0ZRRL+u6BPLtD6/BXMFCQIObeYDmTrmDQ6jaY4Kt5MiGNz
O89AmbXZOzICPGQdf6wQYXSStfUz7rvghB6+BBcZ/q4hMBPT1d0iJOJLWmLmThbZeK4bDlpGfCWt
E25kGG27wk8f6dqSlRNrwWLkwAgdNXgwG+Rfwhf1RrPTR6sJirPvMBBRKplcXQN6VaxnYEVFME7J
gsTbuoUVYd8yw9ccbFyYlfZ7rMGd9cAhzJ1FDz7mT5uRTxGX6Q8oME+u8XTvO3HIo/GO2eO+/gWN
5TMhA0XQSWY45nTTgzu7lQ4ftB0jdiH4zf+mbrS/1o3TLSeRO9HssP4bZaSXQR/JLHQznRNTS4Ar
dd1+WwHOOgumJqQ2Cdyahbdy0Ah9pH2/U4k53TuFRqb0GGGwwpJ7zlov3SHqs1dWFVWPZuIdO/KH
Rk3LX7LSkfO6jLSrMg0sYt+Wh4Jz4qK1rHdCQO29HqrpWjMCRqxRB+SvMq1H189IaywLfKo00TeZ
AYO30Mq9C2Nr/ynvyDs6ZsDqdw2rYJRouNhp1j7AdVv2dmM+Q3GW61LXPojLxtkHOux5ZLy2Rd9Y
L7pJaWT0/XHU0Rk6o99NTAf/1pUOtsRYG98TFbwuaq2n0gQ9OwKxokvcDCU480IcWfknfxnEIVSe
eHOVyL02JRM3VdNOZRUAgcZgQOA7N4hT9sXxvk5xqXZMZrlomZzVSds+xqGCh+5Cuqi5LzmEz2Of
BAWylUxaC8bwzfT4rzEBHzhHcwlgCPuI+OvA5ZSd55lTGkGolLio9KBae5VKkmxfG9emqX7Xso2X
MByce08HTqCynVDDKXSjzF2rtCTRcTYJACm+Q+JJfiRjHK09YywPo5K+J7DjLlTDEYhMN/3GWmJ9
LfoIWATSgmLRsA0NNcSXSkQpqWtdGv3z+i4HanOS1oSezOh9pbt7eyluy+jWJEuOfJjR4GoeojAd
NiihNCSr2bYMZLC7n3QUSy4URzvp0jZWTdZmD3FVI3hRsDy4PfAR2zerXSlo2+jTZPv+snD/78La
OQeX9Lh9oPSPOWyzkz8ib8ocLZh9ypYa2SQzkps1AptmWV6MWFNgfgjbezB7F1W/mkc7f+pE8Axe
M4iqcwXm1BbYqrxErUL8VpKvfYQes7hPqusJf4W67CdTAVHIb+VdHIyaKV+XjW9s+zo010ZU6pvc
VN5oc/Snpsnf/MI0ed66Vwue8JER7n8uRBkcg1rIb45taMK/TuB4u6QxNeYdk6Oo81dhrtGkURoD
IZ3j/SC4hsQ+gPdXAA7h1TacYduphHmHehJeReWE13IIogOCwPP9T9x/KW97BAZIe2axBGbfizCF
IhSSzzG1SOmuiC0ItV/3V4PmQnVJkrXTuDmn+VKcCgNr6pY4C3ER5Ws3PaCsosp1cDJ7Z57N8pyP
KdUCTf17j/9Lt58+SDAvKYZXhmqXjwFzMCstt4RWrwOlaffEFzIgiYgtSALqsZDc1I3oI9phtWI9
o6D7HXZW+RECXQxcZRYTNzG3eohAJNjK59AIaBQzneDPVBtdpmJtZrZcxM2l7FCz5GJ8pwtBRG/r
iEtSFYylmaZvU+I/sEPUYE5Gpln3prKHBNmAd/joaI07w34wrbnjOMtx+CyonwqOjK19DQOxCCKL
cxDdrD2/icoQlumcT8ndlnGwxdkkXqKoeEz18CNogouHBuJXWkWXlBnuZ5feGwjjqiL3RtabWDum
ulTiyl/dFWWuBIPsp83e10Av2Z2NcH70wec50lkbJqHsodMOP/OQBAF6Vq9UhiYkHGIYQDU96iXB
ggbHyWUSmcYWyS1UghzZtWisFiGT82baUXfphvqsdE0Eeas8kANEH9heJ9yK+zhS5X4cRu3BV60/
amuQCGnMsZAFtwhe1jpwDH3eM7XdkKqVb+vcjLaFYuJAK9yV0wQVDNXReemsScHQ0mhtWxMtYB0m
5xAi6hyCItV7ZTINgLm1a2OZHZWwwvOrWM2TnlcCRo8dzmvpX5mx9tuuSpp5xyr7JJ0QCGgCFLWZ
XtrU5BBJtpquhejMIE7taqn95yLURt3mGTXbVNNVzPJoHmUgXaaXw3Rx9RAzegKSq1CiBX6W8oww
V1tbbUzQCCSWQ5t3dACCqxpwCHaQhZC1UZcnewiqz68AbJY026J2ef9da/ojpUyx3E+FT6HKY+Qa
xmuYtf0CFFZ0gn6kbcj9CfZtbWarSk2MK+EeJC7ofvRSJjTFaCyYz6PmXAhGiOGu6+raaBr36Lbb
IIuqZytsDo5o8p/Sar15ETjNuW1Cclx4hhZ10mc/8fLMAFdZWy+us4Vj+uMeVQWCXXoQz2nOBtuX
v12VJFwZeY+e4oNMNqgcuq7cJx5ikSF3ghNGuxtHj7UsY3vlusLBRmuNS+SZh7otrceycMNHmdv+
TYvM8kbqcbjpS8RD95euQ3NXAxU643BRbJqYjqg33ho7wrg/XcIyfsbmlR/vrxzsaytNkeYiKAqc
/WO8U70EKLOKF9uo8+4U+gqDlOkyEK40H3O92Tm5ARI9qMY1E5HikViEHYnB8zQn2GDRibw5fH7Z
EBm4t6j9Lc5v26xQtqGw9wPrzZNamuq2aEudB6Gj35z1CzJX1b0xdZlrwtb2eQ87GFuTydUNHfTj
o4UHY3RXWV4pJ5+e8SorSNnEpmUf7xdMPDDR4g1dhncn0RZFExYfTLsvalp4b26i4BBBnAzdeaMg
FydZodNOkIe1UzP24wmPeaeGK63W22U7VdYGfOdDqTf+NIm0KjoHTLvy4YEUw+RRdpyu88bI96RK
wib16biXMQ3T0pD1mpbL8CSgarHANOhVENE8kcVnLon+aFcEv38Uo/VuFBU3ShOFM1IwytnYk29q
8EjqPk9opPhPAydroSkXCEWc/rwtor3wjbgtJ8Qwl7jRuemsZtdHdjxXY2dJ5A70BIfOsD6qMyMD
NkXyVcAd1MNnIgx4RgBZSbxEzukAHGLAJ+fY7q2MCDipntnOrEXViF3oyW5J0KLFSldu2lh9AND4
C6rtJqztagPRcZiJLA9WlU1kt5Il8L3E++hFy6K0xkViSHgPWQeAcJsM6TtgqI7zs4dzUJAgwnIY
5sc0FiMxqKS/DJqOriqVW2yRWH9H11gTeyDmgT5CsijJoiRXVSkwWPVt9ofZCsfKPAJ1YhcvDmyJ
ZVP5ZyPr39UYVZASefuWgh66MVUz5lu+UFDnx0/Cs+K1i2Qu5e/aB4NyQXvO7V9kv+u+V+FTGxC8
I1Eth4b5VS3amWMUDmY/hrmO4OzoHMVI8JAdiWCJ6xEEK0T+BYx+hF43XKxskRVQAA1ZEaFZnUYO
jgBRyBo/ax1VnUnVeIIIB/1SJT+tQ0q60Il20+hiexlMGvxCqKv6fW+07+An24W0zBc5FAQPacY1
9Os/PIM/zXbTGOdOoAoWwwpdfTSdCnH1K6U26yaUroSDTI7D0jHSeEG4W7TsI4xZuZKSBGy7O7+G
mewV4TFLsXMOg/UM6B4KHtO8kg1xUZntsUk8EmMG2R5ohMYMxluyTlaghZcQjEljQPhV5Qry6M5U
5kpPUhVzz1q6D1Yw2tt2ZH8c/siq30dlu3JNO1jXPmELHhMsZroHl7zjhWspbCCGvcwhvO1GB6+y
L8SsrcVzVyfeQjWaK288W5tWq7OIMZdKrjDm25lTWAi+9L4B9UcXxeITXRTYf0i0buZGTRih6GjX
Rm34o668ZeFkI9Y2F4SmjxzZDfdD+kSG5LCLpV7vG9LX5pkx8rMRvdFpJUwJ+ptzz3V+AGWxLZmA
VFFvqR0G8ziU73VjF+jAfH3Oci+m9nOwkRLcDH7BAD+RXSOAENmfgMnQUhlxoBUBtwM2GJYfWwvm
aVkj4618KghV+dOH+WPmpe9pDwSniT4Iixk3o3vhBLjhCUs3sacTixhZW4RzrwKG8TyU+oqk42m9
wOmbcdSvpUDFfgtHcIlG3vDHa5Ju2hZ9BI2zkWexMZthjaJsHRYIwoe69FYeI5dVzexgRkQJXDii
bA5xJdptlr7a9oAXxGLFTAmsf4hA+vtJo2w82A98pJJUsDRF6ExvKbFXoq3PrRt9dE7eMdet6Q6C
C5cDpuGK0mFuNXg2BgyqWaxvqIC4y5qhW+o65BO+5aUcxJHgh3hhqOMOEjHGoMrq5qUQF5sG3TRG
Z79dSujay9qyX33kMERsWLuCKB+do9us7PJ21bcEC6EHWCXScQELQxceomLbc8qdd666M4r8xxgi
v5D6UtMLlnv9IXIYeTZGs4nH/DVXp0oP3Qg1r7r30PyzaJYcx5uQ4bTTL53KfdITQPZsVYtAIA2M
ux0hocWuzWkMgydEcU/UmJusCI+coXVboxWZRZFFbd3QtUMLgE/eh+5JvWupH6GyQjaZz+DlzjPI
rSBcAD71aFnibHixQ7JtCnDcRpZ7G73Qy6UbvVYGCqAptBIU0N5ItW6dWbm5jLrRmwunkptWoCkv
y1OVV3KuCEgtjODLPTETO19lclvCTRlLlFB9iKUti7DPFV5BiLMPzr7Kiw/XKoDXc0Sap4P9uy86
GCmF3BahvxpC7cFzk2iGqOcj8sIDufTrAFqMmpb9tsntRdO5G8+wn0k7ZB/ycalHfqEs3bGu5zXT
Kssd5ULDz7kkGOY9MwVzhADArNGjBqI1sUgq1I95bAAYMtVi3jgUbTqpzRpiLpNjZU+038wbIm8d
9/GkEc2uTYHwQbfXXiIL6rDgz9iDf+5J0yFSw3Opc7uz4+cfdRaew6rqkExgdQujVQyNOm3scVa7
U7B4Rk0BsHwFG501JRHFqlcmrm1D0k/nwOrz+nWYeT+DIT7iVr367nCJbONCDfFo1ZMNszOfTNZA
ENjJXFberkvxAjSdx1zaedfGOJk74pU42KVGWExruy95xc/YBdaTkuE+Fmw8uPscHkmSSDRT/jJT
W25Cy/8dFPXSLKJmC+p2VhdVvLUdmGLSfPBJ3EJBTBJN4+kssyyDQbLjI73JTDxgGlEPvhseAgz6
wHH0DAepVgKNYUEbqvqKfGoddh9wi3fSaIYj6715kzUi4ERNZ52OK1IWJmlqAiaVFbyoolgDA8bN
nq9JoUhnVhUey8Ddd5h1tXpNqQY+aBrfJt28iAeYAT6a7kT74UObmLn9MoBuSgfEK/lZk3AOzr2e
GUXhzIMCD44a/KG+NJdIp886hXA98m3XxodlUZ3S4SkuDAhhUtGdL5OSm80cfurYPZqo6TfS8JmB
KQW88rIVK5+jIL89FPGKRtmwYcFaF6P/QnikMVcqy8GyaEJbjhzaQ77Y4CZEeUpgKds1FRc7D0kn
4G8XhdSfyyp+s3oHlHlPgzlUoXCE1VtiU3CYTZ0vSAzg0yKdVXSoP7qG5WIUsL58NuqElGEY+3nv
wKQPgXFR8L9ZRotbqBmXlj3QG0iAccWai+gDO2BeeXMXaUXeJO5SH6p2FhATNMsy76Oto5sKl2nU
gZijslmyRpMKqaG+VON0WPWxPFGNCvo23oGjJyQoJnJBMIWvOXRKOw4eYJdXTWrCUnDZvoSp051E
39wH8LpShOL398VvWGdF31Z7DAAfY+b94JH1l5VJYlVQ5mQVejQ5w0m/Lqw1umprZWzcQKKY01nx
I9Im4dLuteCPMPdVAGRY2uXOaShZPXcUawZsjFpQmNGp9XedKF5M1M/kIfIf+zq8/2Z0MEQOtFFI
IFmo2S+fCe/M4hg2s9oHaOLhDEkqyWDtn7KFJah79nJAOtO6gFoLacyNwnx1Jnq0pfYvI4j8GZS1
YJtHtCnLRH0w8ae3toZn14XlqhQMTEWaL/xC96icW7EElTE3Is7oXpc3i4RYiIUVIjLmPxEOI4Jm
qXYjHGiNyMSmLcEdj9YqxO3j0VdddRbg+0Hm27Qi3adXsl8unkWv4h7V4kn1EU4E/kTbjJUpOdVS
9/hR/dEoGlOjUVnDjqHrZz/WeeqdWYKtmZQ/JsCGwHq+HFRaewWJ6w+1WqpYAVvicqeX2XRxC5aw
dJsRPXFNTKk/9rLG29LJb8bB2td+mcUgiOk0Lmxp6wCCvgyyB2/KfmcgOcsxnBCLh43JsegOmu2M
wEt7DTQDGaQoTwqhM4uOidAkZ0WsPhYmBjIlZoOXG8Rq32iSta/6WuRDSGa4G3RA/Kb8KiOK0AY4
MXUUhX3QbBr0Eyl9mBfTKlGfqUO283oXi5xMmp3BJO5TRhFWLl4clRNShATpm6G/Nr0X/3V0zrdk
Y/ahxkfiD1voS/+XCZa0fCxstA/RcjFoMk4txNNl6mLFtsbuUe2qX6pm7aK4vPTMPo5CDcScvPZv
rfO6+lW9axnYeQwHa7ShScvQv4zrWtf1vaEvWKIURuNq2cPw3/hdk63qGoVcQ/7irvS8k9dCHWbw
a+w9LZYrJ/aNqx1DfVF5VGJ4H0Sqqe6SFJPqWBAPcp++6Imstrqh/TDrDlUhiPylmZnV+XM0Y2B9
Q/QQpZ4KLAaDTuW24skCQfz5Mla0/8PVeS1Xqmzb9ouIwJvX6b2RV70QJakKDwmJ//rTYK576sR9
2DMmUi1tGcjMMUbvrb+5Tkecto8JlD46Vttx8nD5xKO1hv3+n+cBCQj0VCByk6e5bEuMK8Tq7eD9
Al9IAtp1Lj5eNQ25NbVWWUsHGdD0bzmldmz1ubuWXSvWlYKTn0ypZcAU6wvoMEwaPGHbkST5TQE4
fh1bzSTrzYY1mQThqoR7zOh3gjDhPHLPQ9J4V3V6yRoyotMMJ6tV3q1MuetxhueTjOgChf4k9Qh0
99lmUZ+YUHhwyb3xSQAXAy7nma2gJ4jO8RkeBzeF0Cajs9ONdAmx61qjUaN91bQXyPZPJuqVyzAU
2gsbK0KjITvC33BXKN39Vai6KpQ/5oKZz7zS76xhrahAY30OmlQ84HtGLUf12lfWc4Qlq04r85oR
AkXU7KtW4FnmqO6d4iTWdkKtCL0waiaKlnJ2CZq/VvQIN48xxugakFlTxbmFnrdy7cg4VqFpbFv2
wNyp/6RVbIKRJCIXXFl0QHzNPcdSvpyinUn1qGlxmEYnz2MA7akO8pN0RX4yqvG/d+GpVsLTaMBY
Wox+hmQTveLJt8V47gsU85EB5q9qrD2PD67SQMufNvMrMrLiyUugEZGTLheEPnY7J+yzrfDqXwN+
wqvZDgQwhJZ5AD5jwbMLS2zExh4irWWP/RklpbVriXBlRfMsSoZIh0WPAETxRbUh/cfdG4OLp1ea
6Zawu5osCytYx7qLf1x19deqHgPawWW2RRJOoFD52cXNE6SO8YnJbkVfHPZChDTw8dBN7xRzuJP5
An9veg41kkKV2uneei/+GEVhboTXgiwq1OJcV2Vx9mqcpJhCEARFdNst0pGQp/vICBSsU0ANR5yF
g1Xfyumly9zDA/blE7exDLqkO/duVt/T1HqLymcrGQIONiVdNy8SkAg7Y7gQZAUtPGMqlgjviO9a
g4rFy6CYxqqwywQaiEma5fTSmOhZs264zVfkWOs7fxIhhMCkJkcLQwb/Mr9j57D3RF08u9JGj+h7
LwnzxlVvNeFutOxPfXZ4Vs+D5HTZOpmzVtVMOalJaRy7nPxyjNz+WTGkudSdQvvCPDYkqxbqbVEY
yS0DOvIkjVzh/GWOV1c2BFWkeNP8M71secRg7olFXbfQo7I051eYRXuawttyMoIRQAnTJRto8BRU
UyuzrJmgxnHQbkZNl8xcrf5m6a0KSI39DhtfcPUJbAnG4RBZyN4pVzlPzNdYlYgaH5qf2dKZeQJp
jJFY56owsFWZrXVhfwWqkFJf2E5lr6Wp3vAsDoeZ4kbw8kM0YZW+A6ElrZ8GiyqiSu+5Yb4+PoeO
+Fcwq8uzflzZFRlEKQc5OiWRtelM2lDTf1f1ZnbvB7KqUUc61DCbyCapfL5Mhjw8o4cjZzYhmyTJ
VMiU9NZM6WgvbWWlz2X+Z7AyFqapiV73PxW5iSEnZ7lppFS+/ZwSa2i9q0B0ecGVWQJwhWAVT7Ob
KiL30RDmH81taKjyyCv+DtEVXYFuqO6Fk4qr4nLnDk//Pqq4engWLMXlF8UpENAc1EIstT0J9Rgp
EyCrvhmKrcAytzOKnmhlv/v0+Mt/YLNaOAgnfzFTD+EnPSdWFq1gCfZP6tCTY6fV5BKqQ7yuklGw
mbUIcmVdrPWcXLbc7CZuP0KJsemBEqPe8Te2Txby/Nz5PfQSAnTpbE1PYNECqqCN58H8nXQ5NWfO
A63/U1Y6SBhLF+8JOVScx1D5mCQe4jFVaMTmpJKB4emLrWbxi+yH5leOWXHp5d5EBePF+d93ngnB
OZAtuLcg189x6gVbBnkEeVM14oOoKxTofZTop0E8+74e7HolvpFMm5yK6SXR8cXprtgQYEB3k538
RXgKkDkgWPD5aPBDIbFjplZ0n/9iDF0Se+LeyEv+69Wgv3wip06MG5s1kjiS1afL+RPSr19cvC67
1KEbumhDLTm5QFeqcFDO6D9JI8g44lgzLY3iI9wqiP3TARvFKMLmlShBqNaaIa+P/Q9vl7r7vz9U
mZRkL+aAHm1EAeeeRWdYzG/15o3jOuERsXFSUyt4iwrvx20DY/8QDxEax3oMDiFohPY1vVETg5BX
3ypWuYu6NrCb17pq0NdYEKiVgaITvSIpsg1RSfTYlkpnczLLgxHcU4ZhSBXFFw5INJiqSmeHGA1x
Lf5W5k/YISuso1bbxRUPT0um6k4wE19DTzi3uTe+OGZo0qGIRbIxy3Q8Y4HX12qtB2vZlBAC1Iqi
eFrwwybuV30sacs4yS5q/PRd9+k9J4PlHjOzcdE8Da++Xq4apcwPNk85gtF/bwePfkupOh8PdFkw
UcyA6lqHAEUDKzV5QDtrXs2k6sGMl663JvOx2g7ILhazpml2aUjFGK6m+F3GmfbGNGAkK5IdvT8S
8SpvlgZ+BO4RaU+WSRmlFXrH0q2a4yondxEDDFPR9DK1sexwI00av9p0PpoBKgm2qk2L82Gd2kNT
L1Q0gosyxESkiCp8hpQQLxAxeSd7PopzkNeOGdZsW3j+Eb3bwhVBd0gnrkjY9YRuqCWnSRyjD0bK
P1pK7Xz67jvgXhddp0s3TWUpny9Tu6YOTkzMPWOqKYsEY93W9mnOI6gioC618kOgJX9mJzXi5OHh
qS50pz+qUfqWtLp20hzUGqYHg2c6zEnCm55srqTXX4cB/Jpjt5ivZePvhWRAMV9GldPfPW1sdwIx
v0Zw4EepqX+jHkfV4/agK0LtZ6VQmSuS6S+aewFz8EwT3vGPZVL0i5GDuhZV1qEStFtaVzn7kQJf
GT3UL8Ls2XA9jeNt525m2EaRStiCWZg8Ljuzq3aRblIWE6H5TCYQySyV+67BxMo4xx3mF1JQlMMQ
te9NFRpnmFbxzfODP2VoDB8BGyh3caNvLSGGDyfCJ65GOuNq/hUQlK9CP4dxEZ1LLVk/vNYt1qFf
VA0U8z4bF0ITc+/hft2oSElfg6F+DUcak4jemVDbQXmNy25f4ABhnpElbwh5lqbeePcabsNu1FvC
SoowevFBaLEY2KcKJ+Il0LwQk0t4L9NU7KuhWiOW086krGrnFKfceb4kiC1ddGn5GzFjfs2jJodq
KjgtGzRF58v5E4q8lzMKaXDb3dDZ/tIIhuybDE2pZfoXaYV/KhzTM6kO/eibS+n0FGd9eeGAZiwY
v8XQJCcRI6S0cl1K2wA6UFQ7YZvFoh5sFX6WNPjOyRcqk85grA5wTLkUpFVvpoxLWpiAMHMHO/RY
6Ace1Ef9xKmAwAZCmZe+khQX1GXm1nd0TvmyaImrKVCkBkF3Lghg3xaB2p05V9XbUOmB9mv998hT
duZYPC6TWq9+F1541XiiXsmS0+iX6zTfUioD2JkvoVBIgQVViwFsYk5lpOg1ucrldDibP2vVctzZ
VaZsGkTKa8yX7XSyB61p+dqbEtk/OSPbC4nb+huDmJWZVf1zVfQNKGpaFhNS5ehOFQ6aO/CeMjnM
V/PHnT4xCCCa/on1762LOiBYzf+qVn8Htqce7IF8LoT+w8IjJu84vzjTuyLG7rec30Yw0/+/rz9/
jdKTf5SuA2c2mQ1m24FIiJ7sCzNnF4QZUCYwC+BUPtSjA80zabv2NXMSkhFgZ81j4Xqk56zUwdqN
nOruTy9W1udLSq9FlhXlUxzGtHhl+OUXliDiyiA5bkw36kSJCTLx38t8ydGxW9YFeV9kDxqXSk/v
FJvK3rSVahnXQjkCAAnWlla2W3Zn4xVPXkAFW6wdxQOTPoTFJTbtbhlD1lrnI7GzYdxYa8RPwTow
jeFX4th7np3h1crEDmdKsyrYhGkmZwJfn2//uDWyEKeu3y3oPUE2lLvedEHVT/plS81eE6Iwj3RO
74ytwtOM8OAp2DID4t7XtOFSxcF4AT49XMyspideerfpf3lq3+zE6A9F4CtvjSYBqHvK1YVMca6C
7LePNIfhqf1jmvHfKknC14SZ9KYube1gtBvPcfpXp72ZZiTeczByl7CNXvjVrlWUrH+EpFyYYByj
q19tK1E3Pnlre5IamyWsCgnFrvNerCbt1gRpMo+flIKG5qW7QetV2Is9TVoq4rAUFEwBHb1EZPAk
p7FZp4sPE2zxtp4Mq6mUcMKS0F3PgvIRnMNx6GiZM+7Bzpr1/SLIB7hqGcPhqLey77qjgIC081or
1rcIq/cwTSiKcOdSSHYBHaisfA6AFD6xIaDnLTt1iw8j+gXNc8Y0zB/GNAiigQxxxbfaVyMJPrq+
U640Ls3XB55Do8+0Z3hi7t0iesohHl09ZTu7K9CEr7TUlzcH5dEBlR780ACTHKpC/8kmpfcNOXLL
XmtSU0V5+Mlj4S+U0SlYz2tvYRf0zKuuTwBFiBz9YSJ/h0O3c7tSfVNrWgU6xw9Sn8XfgOCia9Hw
G5jfwa0LNoRxqVeKbT4mVKrwBFwiKCZWVrgJvyUJq9QBzg9tfxRVHhl3okzqXVwoZ80owqsR96gv
nJZCYJDL1ms4YGK1PCQNX4zkb4UpZhnsrMl0EddgzCpW5DQwwq2pAxVpLC3eJhVzb2tyyNXaqmnN
+ER0YLo1C/GbexXErRa2tBrSTdzXh8mJ+JZkYP/rfmyPLM/hm+7QR40MeIXzZ0WtfnWFlZ8CpgXu
dFxn1KOegl4TdJ2ZHCUe9ZEX9vU24UvTVYi09axmU4YnBkjR84BbaRXbBYkT23SiceS4HLahIdqt
2yX8knMyqwcxxIQSWs0uB8Px2tOt0yj5vsBX4m3Ih+yqqsO5R+y3QUk27kkdtg+B4NBWuDpZ3Mjl
9dEUZ+EQWNmzFT77Xugu0Fp+xEkoLu50P6TT/aBM9wP+GFzMEWY7YCeea1IJThRkPXGUW42zeojI
ShkVSV4d5BE24Gz373Q3H/FyXRzbGc0sE+RjZdxj+CDkO1/qTRLhcNDjY9S25hPJtSiqi+SFhCVw
LgSubgF5U2uneaGDFbKKXdkT7iS96sXzSBsyWdO2VPm7kNnLtfEyzkNaLv6E/Mli0qiUhDiizA+2
ZHqRhVOQBWMrcfqTWSuXkMY4MrPfElXPyvO87ESGundJYPItLY8Qh/82bNU9I6xTrvZAkiOgOer9
KLGf89HwnwNPe8nYrs9NoLTnojCVheuegFb070TAZScidQl78Cv1TUu1Va01bzNJW/pZt7IJZhyM
THsewvqpkZb74sTtKcqc9M2XGiuA1J7CsrlbE+8lzXpizAzCkjDav7ROs3RJID221LdoMys0mEWt
gNfL9fQYmKiVyWu2zpodEhGUqFjzJzilqni7ouq2HRODklYRfS5ArbUVDVjjc7GZL40Z2dp25uqr
sEV/xjhBOH1j2GjxigKabuFyr47eGgYKMbdl3axYWzkRT7p+/ibdVqkIGR1zOmEWHPrNbGdrk+Tb
Aa5qxWAp48HgyYSBusDqhd2bSeNMosxS4ydz25bm2aiehFa3+zGqXvrmEgtUXFhrLjRx5T7o1fLA
RTh/dGwuQSLsVxoCMXgPsooDzwzPELLF28jyq6SsG7ZoonUiAoaBg7TeNQ+chlm67Spwe1Tj8Xgq
WyJSGj3RVqmZkEDFTJ3Ietzzq3TUjXesArAQcoeIFbti8Nry02odYsxYj34Q1yCdS84Bysin+YWn
QMXpbhYbvxnaJ++COsrHH2Kv5y2htUV+lxVBPY2prCKTnXzo3WSAJMVX70r5XQ3QomRl1ztdc3oc
AO1egqL6rRKNo7QGcAxOhsxwOCvNL0yoEg6Sjb2eLyEgHHoJHqoxSIceZhBBrwe3LNU3DbbRZ836
z5ghVWa2s4+tUOPqwoghzY3uPFZo+QZynVczMCGyM+tQzwh3q2uTM4ihckFWrb8nQzJ+IhYxPTy+
LdQRJo94AWbJrSJyRlDTC25LQvIErt0Zl0zFltDanJ7sbMiSkwSSrHZof0bMzRxNCUpxmuT8eGsq
SXJONaArfsdyW0YMZ4Mo0x9+IZbaZiUG4Zr7u0ZfL1waY0U/Ra9I0ZrQFfg8mzP0lH0z0ffnFy/W
lLXFN7/897EaDtU5FeGmUmmh0lxnCNDCyVxZUW+u9GyoNhb76ooFveZgE5fHrNerFZ3yL1Eb4WmO
OmhNKQ5MHUh+mMTwudZ0wB3Cclu4CDumasmIDebxUVyuDCPMT5XnURJMlX5vVCDIzPAvcxCfU4UP
eHrU/BdTKnqzJGgTT8Kkmx11FzUhIcOr+bLWxmQH9N9f2KFPjmdDqK9wGu0lqUR1QIfAuj60+V10
sX8oYp2onipov6iq12Oi2x+Yp+SmnsZgeUiMszUVtx034v95kXp7yzRmyKNUv9Pa9P+o8XcXkVrK
DnVoqmQlWJSPkcYJBurlYsR3yU6ONWoz9gP7c19EO6z94V1GzQNd5CKOfq4lDrAUOSTkD0QjiUKe
UmSjDqGZOr+Akb2rciLDpMNrIvmWH+1NOzGj23zIbKwPK3XSW21V9bXDPMHuFxzd6azvEIMM/Wi6
/u+tAHybgN49B25xluOgXppCaxbJIL1D1KiMDvApYlgLIGviw6G7CLLpSgTnViuqKe2Wqm8ucctB
RUVE6PKJYddzWA0eD/YJ17G84vNmDDS25l/GD+iu8iY89U0ZnZLK/3Lzioq0kcO6cjQCp3ekH+h/
Ss99dhR1fK1NsS3U5s/855Mcj55clHj21HGd7uu7J1hlw5XRx6iGhGIfHU/WXxrg6YUM4vQdUKTO
jeIkh45UiFXsMHqZpg4JsQY3/J/HVuoUB6islijYQQq5ZF0BEcCBTcASCqbiOPd+SWJgEKPw06ao
uk8yx6NiJUH4OWIeW2alYR59wLDPtUd9aQfyTl57eMra4F3j53jjuM5QF3/afKWOy74vsrfUVxvQ
e8At3fQ7dL34x0/hQA+J8h4Z8bg2GUmjo7TKSwV23ZbRy0xo7krzK3L6AUQ5KpqkEBhHS2CUrlb7
l9x32zVJru1Tngqidf2xfYtVOpp1njPNSI10jQasPDoOTvnpHDjvZ5X1Suhv96qp6reSedOpIaKY
bc94S0nqGH5wnxBa1JX6M3phOvFll2+lmW+rGtKSmdbMwRxvirJAWLRsxw4d6vTB+dOBZrmngtbH
whxr/M//S3Ce3xXoPxy3gVBYWkr6g2AwU4Ry6HQ2bCqK6RUTGD2X6aN2F7qEqjVvie6X59xUMV71
bCp2JZFSTJfzJwZVL/uFtMvyLEvLOxRuup4/+++fJB3D3KpXXjvwiLcBquheyZEg5mhsbvPHXKNv
zvwZtxAnCIFRwaPEaiC2jhibUzdJued3Wf3J9KcmdMJjUFC4bnMiYF7fKINA/IEEAWEQir+AYfxr
Cj58T2Yyqo1e+WG+gjYsEg4skSRASUhEm+Lp2enfCybICsG08zM3HINMnSjAYMnL7jgUhn7sHNtY
WoPdJO96aDTXjmPDqia4ezOvJlYhoS4VKKrVvtm3MpLLNOAmCcP4ZzbM5TI29lECy9tUIXsOeLC3
8z7UNFZy6lIdFWdzxniTrm2jIXU+C/c5hPNTNUF5wqHucYzpHXI7VgUPCYp8r8Pe3bX6oTYzfWmx
qH/2inkr+pwosfidNeUQOGjLB+qV58hjoe4Geuu92vwOCovAysLX907T7jtLd5YVlcNBJsAcQ48R
hTrU6dKQdfXpBinUGtVejfaEulJGcXdJBZ5dnzhGce10oKqdnjhCzat+4xbjWSi14Byz994shd95
2hn+3iAOaD3bxUaqn4VhM8H4r/dLDb9uDOZ8KIMcOkfkewm/lMfYwwbY+B2gdgknVhjdVRsQZnsO
yM5575wb4Hrn4uUwim+lVbyjsN1jEzNgo4NqHZkuf6WyJFN+uhIEAmFFMMurFv32o6rHDOJ5S1x7
B3Vqm1aDL9ZYiBgbNgwFNFB9X0rBj0iG8h+6238b2DmvrI3xprQwOtL+b4i0W5dBvoh0tM6P+IXR
psmLGoDTz7SPDnXIPDj8FsO196q9MwPUpVrAkYNqaKTdpZs6GTNVr0Pu0xjS+QwI8F61eAtOlULx
oQ1mv7SK6LXvu2b7GHY3aRsdC+PQZBXBfwPUCqxvHglP+hEABgmcXsEMnO7YkZWN7noG0VnqwOCn
/ze/YIMeMhrYyUTzmz8WW9/skz1siiy8SHQpy25oAYkW4ZQ6Qio3X3YTxJb1MnWb95jlIAdNl9Hg
J2eLsLbekJuhRvSAC1Yg65xUcXQ8zadOhyU1fdZ10uBoSM4ozN615wIwkld70YeHPWsf92inGEHo
hwjz7MoC3pbYTvLqdV22NctM7BlO2neSfMZF7oNCsANzB6tFW6Zt566jylWSteG2165VrHXXGO/K
5LH2ppf5XesaMZJaPTkxxHtDujHepWMnt9IyAmzRfvCp5GG+zlPr5NM4OueaD7MYLu6nh2N52amK
fqxbL3pViVPAlqkdZpnDw3OtOvqwY1szOLrFw60NlRvTHuVNr4bPPkv818qPGUcEzUK38XB5Ng9P
KvL/Cr3Iwyv370A99xyVPOq3uC1epTswzAMS1u1zu7+D+3Ir0iUZ93Zg+QIOFNPwb37X2uWvxmVw
NbfrRkcLLrZ67G3lMhOqmKws4jEcFxwLrJNI+j3OgWrVTLFdISSE0NHye62p2r6eZs/0h2FUj/lr
Y+OpQCbwqyuJw6p8bdzOWI3YqUGVaiNEpjwHQNGr+OrMuNdAlkXFlMdya7Rq5CFgvQyUskCiF4zl
KcrVo1v6KPYs0Ke7KvZYl0WVnAhhPhai1nd2m/kHSSFeTkS7+XMZkqWTKOVF+JXRUA/5IysCGbAJ
opaDKyH5124TblMFnRwb54ur+XDsZ8Jq5BrEBj5mZQ5MicLJgrXith9xqLEiul/KkD7hZAEXblh7
IqLwKUryCzI9+GOADdkgj+gXlhiGi1rWyBHiRMRoSANzb5REgg3YYlslCw9enhw0Eh2GRaVo+j6Z
g+yn6tRxx44Y08me/2DwE18Q0Vug3BnSXm6M0QgIfhXO0mQ2xJhU5wltGJzjhtjMxtkAc+TTdGXA
3709fq6G/sXdDtS77IkBsEJgxnOdRBO+3851bWcHhFvpargKp6m8QV/v5BuVszLBpC19n/MJA/no
hOkb5s80N/HFi1IM+XviSYnIIcrYHoSxDsdA2ftN/JJ23NaW7DZBrRnHeajuBlNkLcyFvRDJS55W
vwaQZFctjWmBCLW4KYwLKR2l3CF7z462sJFMV8ZdyfXwQ9oKpT3VwpgyVJxU6rMMy6+8aCnqGktF
WH4JnfapSSX4wvzoOdXCYu9xptoamY8qiubodob+qilxdPNvud6JaaAvRtB9fB8rfF3NRxd1T49P
j/D/UsXFZCQcZWGMjtwD83tE/dWO8oYY3N+GyGlNqDC21O0f7DsodfaB56fbUpu4aZMJDVx4SdaP
HNeKU3tvXU+0B6Fabq0jx9bkrVBP5iTgMYp5IYWw9EAtI0vwHvW43VnhtuQ3sRrxca7iRA12Wp68
pWGkXGj3WEulGP21YqJ27VrGTF08zQ8Qirc6MiwXsdOFPsabmsrsJlyCV/NuONDUQSzSifJThzO+
mF/CgoDbeg5QwOY30BZ7iB7QZJErw9lnEU6O6qG0tP0Mvu88JkQ+s0kiYnz6F5VbaGdT2bIDFBdp
63uLBuB+Btkx+62soNgqfmPiY1IP8/TBUoG6MV5NAngA81ijzdoeY607bBOEGeuoLstVhdUAcwGK
IIPo0y7wyWthoP5oxZRIiPZh5VxqxD8fvjOkUH3a1eMhgsMYx2aIu00Y72FBR1YoLokglj48A3jf
mtVIqEuKP2UeRajI1aMiANjU0bxUMnJFlSz+CVOUKC1xcI5gTjiD7H3kppuaex5NMfBVPMHyKC1h
rYKSU4Ql7fo0v4Sq+ktnJMKRHBM/i2tS7yMD6V3kIxQuurMDuIkFMCOMb5ZPqrE9aKu4YunTKFDK
CVtkDWLD9C3lacvMq+ep0Icq+z4/Wr402Rnz7ir9lWNBeXQaf6rMphvyj9vE3U+Qg621NKWDzOiO
iPQBXj3usUBV4kVmIEBn9zSWzdSSCPQs3ckUPXHJcr2ose4fR0MYu6iCONP1Iz54arK9pTryroSo
V+ZLTWDPmvNzwiDUTlENxQOS0kJWnf2GNmBPM54ucDmsZkKDpA5ZK4wH7/SvdBy9/G5Exc+UZM2W
X42svKujZQzRZ1ViardPTel5/+eSP4DyoNJ0WZHSJOKs26UkgxWtHR/Hqvw736EF0iumGh2tsTwm
CKIKOuI8XMgSxb2sXGb6nVH7+3hQ1+mk1ZkBC/S8ml0WPbEBkI/HOszE2qDR5+JvdHUCM7w+9G6A
hL9pymy7AF2L44XOMRbNl2770DemU1MXsH+lKYBf0vKKU9ymwRPD1Y1SGj+1hUMiNo3/J1xLEvPU
RAw080pn1JwCCuW7BlIflQZOnTiCnmFmGRmDlRYv2jZ9ETkNWXKlrH1v5+0m87Xmve0JqSdW8SWU
efqMbR/0FeqHkDbfQzoVJyRrP56MbCIlNB2ufsMlWyacdur/DqgF/YYyVYy90ZGhqU3Y7koD9RiI
PqZXnz53fh1+KcFETGiNyRLjtofIsLDdjvqbU3E4yz2PNEnHINB70jT8e5nlDPNl3pmvypQTpwUl
rtoJ8UIWVfDSwEbeRmXLjm829ibU2WadGIP77NYfieiWkriy2baPwclbVy4rBnlHpJSluX4ZKiy7
HRrEmg7DLm6KaNPq4GunJckLSdnOozhch2RaobKvBNx1oAHoPkW5IuVspDSYhsqsFUeR+MVWQiX9
TMqXyi+KTVH0KcOW6FlzCuWPgYFeUmmT2G0irEBoRS9/alIpvhETSk1HlV87On6lDVxMjgZPzSRD
CAGlu0Jj2xC4vwMAiLsor/OtnprKa9t697g2NbQTeUGBH3q4LGQAbNHJzS1lxJVMImTfrQl2jzya
cW2FbbH17NB8Kf1PIVv1DzzWn54/+kVBOszJVZbLHCrW6/yOONqKbgaC672ll0RcTyOUxmYNqszh
nmZ2++zULBFWmty4VRUEkQxpg97+qISn72bkU6hnd0QOw/6hIytRWfDEB0ewEERrl/rwa0yQmKq9
QghR2TiXxs4tuoBLHZ4n+0Go7uE3KKukiD9DcvXE0nfLD9ep3JODhaayB9yftgAVy3lkMzedTGd0
dp0Kc9oOeCBNWLobBOziRgAHemvqBgev9jIUWgrEC5VWMEXbt3G9njVbCoTQzfwuMJx00zE8XQbl
+Ku1m/5cumm09cMEx34cMhJtq2dfoDcbJMgiuiHOgYglfTukBuzqnEEFAFztXmSxdk90EBUsdoZf
61uJhXIp2S32kUdA7bwARb3zu6lsyKrM958yzzw7Y/Gtkkx3jcndQfCb8LjkiL4T0/F3dWM+12Os
HNOwzfAP8wXV1Cs+II58FybjbgIXlmHihE8RJpwtA/qjjqpwR0RNSYUX3fTUaomDTX9mUmxrm7/h
rVm7njIWESChfgrnYogZSfadtO4OV0fy4fsNkpu+Kg6C2N+FtKyA6Q+NgdoafzeqH6G5A4CX9D3g
0JJ0bj3BAvJA7bik4uRxdYN/dG7NVn9NlSReSUNx9gzPM9IOMnPZgzEgpLERjMIRgKxGw7N2dlMN
z3SgN0mCqkoHe3PqrLS+RQLbkkoOyRplivGqRGQHZ+EHVhLSZDtxmWt7FniKqO5Zyf90k5oo06Zv
zcno0zYOLWVD2YJVfA5SmbykqcqDOUFnHkuf3eivc0u8TGMigXwUFXNLnMTcJZ7wraaWzb6JavfN
ToY1CvHhlx0gsUTcpuyVxvhW8E8xAVbNmx241UonvO/IISp8MflFkJ54UwM9ec/S6E1kcf851lUM
AyAen003let2iDZ+2xyc1jIhexu/LJQpNKHr8MKKGV4aX6spYO1im6sFTGWsYqi4s/YlTBA4AE35
6BtEXyqb3Ur1xgv7xFPZl1PuuzDuWeCiDnacdtsYVvSc4kuncjjrpHwsB4+8iCBXPmdZ/aNPMAih
YmhrkQY3WbZxh/5CQzHboAAnu7ZxsRPEkuyTsS+XvVc7N5tQ0mU6wEYpMyx8Ger/s6FU5j2txp/5
b1H878c7RnUYriImAAEBzHPkA3rEYxR3YOy07mTY/m+zhsiY+q5xUXVIPKqGuzWzEDHmdkuHj7tj
xakTXSsxFi3tXfQq8EMNZoURGt2PmKjlZZzBFQKw6K97kN9rM9TflVBjhBNVdniC1+D2w4dFXlbb
Ft2uret4K3Sd7AJ0Z5eGTlAsskvZR/W6M+GKD9NmYWS0StFlE4wS6fq+b/XfYQrhVi95PFEG5h/Q
wUdY7e+aVZsAsEkK7aw6fwu8EXso7SucO3nxpCFfXiSp3h/aAlSZIXJ5iv3sHvuyug2yLE9Ok8mV
ghB3pZSpu0683joYFN7LPvLJcaV5vq0c01kLT6JvsO13rXSrE80Seep1kW6YzpNb7P2ZnSvGZF/J
gKwtuH38I7ZIHwvZlpi8dF1YxnArY+MNDay4qymhYLrufVsG2YF+gO5w7oP8a4u0urIRqnIaLUF/
sje2qVZq9CNpGCktrD7MsNMcI0Wp7gTi3cMjF9PokqprvFK1Qqp0Tao1aDDLrMjG3dySD2JEtzGw
xoByIJpOi2lRmf/D2Jktt42lW/pVTuR1ow6ADWADHafqgqNEUrMsWbpByLKMeR43nr4/gNmdliuj
3BEZDFJiWiSGPfz/Wt+6VP44rN3CGXfF1DOMzpVNsiG6tekWuHai9FYLZfgC7sYaEvJjtObPJ0m+
1Y0keIq1trsJ8ZjhOOvY/SF6I0h5ZVBAuotV++K5c3nLQ7IZ+LF7Oq/KUbvOOQ+yWEWVJcAR2cPO
oY2xG8MifWhYpXoiuC7nHHcCBspTPU2sVOeXBiFIFxPd7Y28BKJT5dBaU/JIR99EEEmIcLcHmV8/
0sen+ZlZxYfQ7hWT/frsxzmPRVbEOBcLXz/1aZZtSrDsj8IvHmVCqwFpyat0QxZ1CVWaqkI00Sfl
w3JokMBtEeRdMnY2dz01OSKY0ie6d+LLJGYjcN9xwWnRrKNpuz2DFZpnoi0eG87OVmqOu4P0j3sU
4vIpIoDd8sL8drFMsCXxL5IJs2kiIrTFcd4jOMrtB621L9OmH28IDbQfCEqR9J91RNINyI4W88Jt
kVtobKgO6/TzL1UWqVuW9XLT9raHVamFaMJ8t5fSpdPv4Bavh07dnVtnPq7PTVDU41WbUvxC9VDv
WXs4O9bdaruYLICR/Pmya6fuy3S7pKQZKcq5eKL/EM7BKXGQJ7NvGa9Qhg4CDxt1DfLmT65jZbBQ
sVUFZcA+kl+ss0XXi7SpWrtRxGJ0rvQithKrCKPdMRbYrUmTPkPfG8qB18PiftLNge/tE4bpmxI1
TkoDrAkkuGQrfhVueGX3Snxn0r0iOmRjyUKcFrqYXxHoWU/utajxHOa5wpIPc09Jmvdk0br3ms72
rbQZHbvgMjvvqgOUR65wbP5gcbCGML7T8d8gsNf7bZ5ZCJ9oPj2dn8XIl5bh3TDrZFUGBeLJtHbu
Exb8Z4b68jlSaNsbalxTH3HuKmOwj/TW6ss2qB6LQt8OaFVJinKmDaNd9L2cejysVT8cJNHaFD09
Boy++GqCNt1mLY3dpUrNCnJzPj6da5HENM88RhwgG2I2OYyGv6uNqnmaEIJeuvXYsAy3zXU0gNyK
zWrr2IH/UVfmfanLx6BU1aPlpd/JakresER9H8YKy7sxvGhOdmB2s55jRQQsrUZ68mMYr0MZb/D1
p3e9CCliKw+TTjvq+7xwbNhCpLjNwH4/GdObHjUgfDroBwZz1o6Ajh/DHCnshbV14TUeZJg4uzXH
CSE/O+xz1UwP8o6LPbJgIvj9c8BuHHnkfb0g4tzuthRuugqdKX1iO82Ry/P6pgOneGHGM8EDWJjG
wvuh8vz6EBAuvqpmCd/ys6D/kAVBQY0tn/QqtXZ0+p4CLGc48irx7JkkyOumFp+MJXGqSjJkoBFk
jAjZ3saem0JQS9XFeWwhGzq+WmIvXPbfe7zhx6Bwx9U8Wb8Pw4vfBSzs1ESA+JodyoSxvkT7kpk9
lVojMR9GSfU+SQdJMB9F+Aj8FGkJeAz0OXSCnQ3CxflYArK6cdGqHPuyCbd6MZivfSxXXZcWe3bD
KO3nRAvpQCcZfdFfiGWawE4mikDcq6zQ18Lvk8ugfsClLb74ATSchB71BguS3NdBzK4+UsnJcvmu
Ri67O6se6CFZ5dWU5trGLwfcS4abqsP5qU+zeEu5DpopaLw6qr+jRgOOU+X7FtgqjmZ6tfOYqZuq
wzZyLbtSv65o5e8HOPKn8wEcJKJ+GSO8LNAJn51BdtWcakdY23J+WOIRBugourjwqMRc/iLAT0w9
3551jlOorjMtQTbvkb3xVy+ppeNBwhadnNnylHUjEb0sUhH707jrmvtMxOycSrdbpcTpHM+fDPTr
yp8lSIvvpgknkM2h3m/cpXid6nBhCMG7GMJUrgJw2yfLSoOLhF7m+dmyEcLt0rAiLpu70A2No8ni
Evo3qOllbPNyJFphqOayZXlYgkJ8HfhREMBoio0MtUXVU8p1YEFNoR9Aap6yFTsm+5uPkM9jNv3S
l8NXYG3w1fNAbpcy3zLu9L7ZbKpRfptsrCK93dn3okjTtZsUzHWWuI5iXV/rDh2kQmBaMJAJNbgw
QLxO5b3IBNg1YwYf+EoL1rknvuuQqw5ZkLSbOGuifSrqhvph0pxSknbZZwNDjUzDX/OPa9cN1mDW
1uzyKS4ctcLJPuYnOVkxHyppj8xJ+fKTz7/S4J8t71neTPmLti/h4YXhcECm3LkNwpSKJl3xLTLO
huEBSKQotPGEtwVpFkWoFy4pbL8gvm48N5Y31MRKehpSeyFijsXYX8jI5ZkswUjGcusWN65GPFpM
mfHGnmG1KPWbk4Ca+wU1YEgGZx9e4ZXyj21evPrsl4/LQxyZpE6hByJD1LrswxLzVuVblzhhqEW2
rNxrJAtfEgmgqHUY6zWCqq6WlwB1vvojtMZt7bB8I6k2f7FiH30W8kmla/5lOstGcGh2KxWDDbOG
QZxKE7FHXFvDPu0ArXiz4r/J+qe0y7z7eojqTaY37oXsu+d4KsdDYrgx5RJdv4cDR2gbRXNz3Do1
UahUYNMDF2QCEawmQcRGf0Ghdtu15J4s1WQpY6AGeMa5HkHugYwWxJAJLuByTdoYzXiztzLq0f6r
Ej0xdGiWxbqiuLHv6/KHh0PuVWkDlm3ifc82084xApq9FNRQq8kNaKDqBd3VDz/lswzpcK/XMJjD
AZMHNkwA5tjHqij7Ms4vtJ4fL28IBjs+P/vrrXrZjTeiyccNdqvqGTPxZmFge63pbNN6TCHSpDXl
u2ETGNRxcQoM8D0ImyTrgBq4A1Uiy3tG6H973Vnl9qHJTPNLl9xonddtpGjFbS0VzIJwei+UznhR
avqtTIrmoMH72YEOghdHY/hi1Id0RZpUxADckfNkUJbuyqtUD6c5lDbYFh2LXFCX8bNeyWpF/oW6
iqosfg4jAogFrSDXbCu0scWh8oLkuSQBEpwWeJLlXX6Vf+t8N9+XAxwgyyNX05gnkOWh9YPHkivn
GCT9nz8qRXtP3pp/TL2JXWZoBXc4MZLT8v5E4no4e8PakMuRUL3ugUBdECcteUDmhLg/Ga4dx+4R
6gBbz1y6kqx7ko01/4wF4etQp4Ay6hGcHdZe+uOU7RKKPrQ40R0OVT2sewfXEZyd/qFo0PCYdsOt
Mta7RfqxPLSxm926AsdgnCVql3dv547jEPbhSpWt+x3OkUUl+aOK0XlxqIbHCg3uatDN6EIb0Zd4
84M2CEJT7YByDM6pJGfJUCrjJsqEvDSpSZIkh5Zj6Hr5mkzEjwHeeKrNcaSg2xvbDDf2Qa+A4iNd
mzVyMpbo/hznSDozVaN28NbLS6x7ROJkygTS49W7Ik6n45hSFER9XNDEcJoXrewmTkO8YQ18V7jx
cOvFOV3uiEoMgCPiuBmJajPHlEnQy7K8bCwz3MYh8VVWaw6n5Vm4vHSYGsw+u6N6bt8b5PpYQbpv
vfum0gWbGB56UU5Hpzq4NHvWlSjY24g5AhXH9F2C33Vfh8GA9KswXlR/a06O+xrbE50X564Fl3Ml
6e5joMH4sxrqJNwtP9TCOtwrDVFvUlZEiSM6r+p4Wulemu9MkY6roW2KQ2YpLMmpx27fuorK3tig
36erY4kZWzM7xYaRVlGzMhGBvSSaKy8KguPXUekk5Id11rTtsfJXFkNmm2XOfUEi9y6sK3FofF9d
OWaNWzAW0xPsqjfT0rSPxuIcSQq/kNPfTaqgqsixFuO4f/YKgBND5t2MnTPi3Zyb2YEH+2OUly12
3ZUxZzaM0lCX5YxCiFubbiudFFWX7JZp819rJHdR4yUjwpSEl4ohbg5KgnCkVKTWTt+mh6iRkNWH
dJtQqHgQVpPvgxJcOLu1b0aU4EfoKLC1mRKHqbSa23NlqDSdVT9NoCLgtGB/IxuonV+SoehtZFqI
fRsQcW6afXXE3czRA1x6gYVUvwB/qe+awiDZPqJW7TtWfgvoM4IUDSvISvr6LcrtS3vA79fRwdoX
eZnv1RCMl2iznFtdNdG6N5zqewz0r85Rlnmpd4IsBDVvjIpLvHvuXs+VfTTa+9kg/1Yr3d9MaAaO
o46YSpnTZSORZukJ7TkiiaKuxGwhx/bBDIIbkYvxhVlK1S665nnTjLCwPuAlxEvvBt5NJUy++Pys
ldZ71oOvn5zTbAR8gkt/DLvQvQP0YH+hRBUUOJZwktXU5HxznQ5kaOZdn+8Cw4muEsNUlyZcDmiX
Su2Nri9WSysafZQ4DQhpzmB6Qtx2wxgUNyP5WVF4vyTq0idj9e33G82OKkwHffC4POgIZnFePiwv
JE44PDyGtQuqubuYQSeTRW/sgsRUK2sxNFP6pqWAinT7s9vWZL/WsakmV0O8OHUknuvSKC40+trM
xLwUFOHXie3px7jyT7D+JcpapLPMjdC0q8tAU5RlrG/LpAxdVj9VuspXSlPdWWDY9bOlELvyypk9
sYsVVqnKP+YMAfqciwE09CmpPOtm7KfqopctcfeB9NdL915LpH2UMYqU5ZCZDvEfVhNuPGskW2EK
Zpd6darVzZI5jJNHXBVjdVxesTEC/7kAzM/rWilqi0wj/i9FYDeGvqTYLcZ1p0eUS3bUS6aZr0tX
Mpy1o6mG+QImKEbJUlj7Lu+oxs6zcoqt0EmzhxouVjPpZCYC+d35mXfdKcs7qT6OL5TrNpe5oVWb
yuxpVVNFqqoyeO4dQoQiCwge0VjuPTm228XxFIlg1/VtedWk0a02jfIi1nRASH7TbixzolkVGg6T
gFP8OL+E8TI33ImEyAvvGowg8tZOIMsMO3t/XtIURv+wFLqh8LlrEkP6c6Gb9F6+yBRRZaeqMwgC
7ekE7UFm35X4ZNgX8yUpE5JGmp9iFF4nDeYU9dv5qUv99+TPD3TW3b1Im6fe8+lcyBjnsGcFMLyq
8qUxBvadeXLTmg17jbQOjpTZ8GOJSdtAZ1inLulX47zNyFJCCwuVCapJ1LRdWL43tR1XF6rVun0j
CzirSX4btVa+KqWyLjAOfXHcuTGttSEZBpBbDYTINWa0PKI9q7q0tFaihSiBOmDuUHeTv4FkVNZ0
vbLGfT6LwVQUptuwGp1VMASXSw/AaFEV4txCQGRMhbHNtRQ54WBdzVsArdDL98jV7gOn9d8M/4mN
zBWynvi7bbZv+IPjL6mMgj2NpWhzntK8CUR137DMatiovnNT3Ya4NJ/4dw/tNBTrvpL1l1QNcBr0
2vmwcExK/HQT/c1NzlyIh6tV9XF56GGZn5+RKvZAiXHaF+wT7CsX1PHJK2wK5140J/fMDpBy6J86
LpCLZbtrJ6W1S0LgoRyWH3gOjFur6GK8X648Kkc8x2ZgnywT5IA1mRV6o+FPnDvBCSS3sQQ9HxZU
DpTzjcK7WR4Q+vh7zILDKhv9P3+2/ELJFNMswox1Fw6vjDzo12WVH5N8DK6XzW4hUbAaNibbIdos
vaPRTOy7KMVwPIvDq3R4akLDQkftUVb0HHFcnumd/ajgsNRb0ivcY1JEco2v1ng20/CjBVD4we51
jaNkk9vTiHsRa1Jso2hEuT+AC52tzn5kJ+vlb4oOIGGTggHir2+7nvZJnkcSbQFM3HNpp1Mkk4Rp
9lrMrlj2Athr8sY8VtkI2yLMAI1M2RF/EZnGy1NGMjpf+gFaqrjqYcVQi2lOizyscnPFvsgat4QG
glmUiQOgL1QzkVVi7mrG7chWxiJFYYAZPD80Znhs8PIfaTCGZA+1bb7DBkR9sBMaZyol9BfLo8rk
bgBZeC3Drj1AOaauXgHFnn8UznjsgFFz006CCNQakIhWn6qoV6dmfui7dH6wm1VFUtd2tFXNbEeD
IbfsN8vQilWhM9sGEXRAnbicY9FMTDoaN9USbB3p+SNs0vHWzKz+SAuOXu9c0ImSzl/rNdqshHLG
A8ycVTSPIhjCghMyibeAoJLd8uqvn2vGCFHfkCskOrjhSnfebikBprVMXPS+NB006ubvIxnaSVnL
954nYcxPcJTbTGUZHL3b1syye00Gd4swqPb7hixeVjJoEzLiS+qvOtIjysbvI6CStUuV/FrPJ6A2
3O2itwpzhcSv3I5egAxnPmttrLwVESSEjBaZfQPDmKbp3BI1UUmum57A+HBJvIwTmybaGngsaTj5
wI6yItkylEKh2DCeCzRCq9IpMfni/4JiXYEXNpAXBB0bDmeiGlPRrzsOHttAz8g3YyaKK2Nwm/vY
oLHJ9X9J2XbGGRu0/6mPfik8xjo/KlGZdQx4EF+061z2V7QR/KeRvS9xtf6IZD/aLRpxV9X3QUqR
ZREYOkN+mQMlL73xK4Q/fwP39HvgatUhmfk7IL0p6akceJVLTqhnaNmVo2mnkgbFQyXDt8ow3PMr
Q0eQ4WJNp0jGL5MwGq+Qdj0tr5aHHomcPRHsuLySmQGONgexbEdwtdJ0vCvH6odB6TqOiU+gDEKE
FoVGHVh63kvvKtQQhFWs+F9ZD6/LOXwg0wYeiJVBjqAZq8pHi74m6LvbmDl1SyvxafwSv2AZE1GS
0u52JrQzc9qzKku5rm3rWMmXQWCG2cQzlb21B4e65Mxfi+k/MGDR2ctyFF26fTdNrn5pWd4z1tIU
exyMeZaew1XrZl/RrbsH/FfZTtBvXY1jH+ydOW7crbL6dmrH+rbr9d8l3cl/QxtarukBopCWpZN/
+GugVTQaJoUMLhazUqRUheVlA6fsqka3eZvKL9HcU5noAhzNPl3HefI1gmp9dJXrXOWZL1aZ4V0M
c3zHMuiXwKQvMOsJInP5WaelQNDr68InxD2wqZguzwprpL+CDvbsyBqJbT07tBARTaD6kPd2o8ww
UWFQtAYt3ptaf3uuo6f+sCkta4Wqu/zWFxmdaTXS782Ljho+QqR4flBzMJ90E3kAkPWTnth3qOLY
cUO30ubOkW4cM3cjf+pgPlCuLVkhzr60NqCNRdVN3GYt4KpGouuPrVuI0MmWjYR1xhclo++soJHn
2xINWAM94sV0qhKyra8eUUds2iET2yYs9X0LKWbJKPzv9/F/Bx8FnGgVFHnzr//h9XtRqppuZvvL
y389Fhn//c/8//y/93z+P/51Fb3XRVP8aP/ju/YfxfVb9tH8+qZP/zJ//c9Pt3lr3z692CKebtUd
zmN1/9F0abt8Cr7H/M7/31/+18fyrzyq8uOff7wXHVRI/jXct/kff/7q8vs//3AIHPrvn//5P383
f/5//rF5yz+ytzr59f/4eGvaf/5hmP9wdUP3AChI0zTmsPfhY/6F+w809Eh+EL979GLdmWqJFb4N
//mHLf/BJsiTiIpc27EsGwZnU6Az4lfWP2zbNQml1z06liSl/PF/P9in8/fX+fyvvMtuCxRZDX/z
cyawQ+CkbdieZTuI4Oew+Rn2+f52H+UB7zb+l2CwsSxr1OmkA1jD2PyEAUZcNNJmR5ODXaq06a1n
M0lwhnGIhzRYm8Yj/7e8qFsNy6bjH1q9uGladD5qkOt8yLoTSI9+Z8nk2KHnm5GwE8L+6sqOSCB0
4B6RnwcAMhCFuugqdx4H9lD4Q9higFfdQ+/lw7YtMNJQrBdOPu0acidWakLYyFW7R5HyLvInM2cZ
Ncv0XRjO5lys670CpQPDMwZDc2MJpK1pP/mHpIZAzRpawbqhxkbo8F4n0P5gM63OpStjlYvmUI++
2lWYiD46BHF0zRMovO3XxO2gHCmkywIyUYyG2TBpTaUT/viJDWofW++KHOnbZLrNZx9G9JjSIAfY
jBhNRKBi1JSwAoj9D7SY7Hc1MiRSs0Zs3GAVwggpW/8WPQ1IrURbNSitf7oa/zzpP59k6zMeFRuA
ZbvCcoh+9tAhIab5fJK1plY1zTNydUr3iJMhxL8LtdGS+yClvOMacXzdFkmx7ZxjFlr1pcMUpDwW
DrZetsQOzgAhtqmGquItBrgCRYKLwlaJ1zj3v1Zibsy2KOb6lIYR8t37rizabey2d8aEWBuUQLtt
k/jk6PkPt0d84pXaaxtC77N8+9aZAKorp3GuYpfM1cbb+ZRTikJeRzJ99hzIbf/5gEidL/wXL1Zy
O0KOkR6BZ1IKgB2/pHq2hTLI1Eor9rSsrYlbx9SoqRpvF4nvRL7jxu4/XH/u6s8KTJhT2VpRp19P
JMxX5AdsRkpTGzE7J9SkmeuMvaQrC28/sKQGTmVuW8gvU8tu0csDtox0zTrC7VfCIHFQwyW36bz0
ZFtZtXUfB7iKTF48WFlD8LiFujhLEH/r8pk9l7e1h4686oAdAhWQjIX5SJ+Ke9KJFBOaU+lri1Qn
evl6tHHlPnGmlp3B1OxFyEmlMTzJUG6jIJ52FmJRE+U2jn3rVHhsQZtR+Bu8nd8hrNZYcHGn0cIE
0VaPp0prWZro9R5y+x16AWwkwOFfnJ7kT6eqq98EuZmf2cLnE2OwMWLdQUHatn8B+VpawOcLHYTP
MiHOQ4LIaSvkwcMEYxzFbJs1xsEa0/BYiuYSw/86hgW9lnbo7YOQnTCL5U3g4Sor0uBq0KEmG5rP
znFMNqYLOtmfuLRFYKFVYij+TWyi8Xk0PX980xSuLR1JjV6fr7ufRlPTKbESDRFJUfPZMYmYWFEy
jOkqk8HBHNFsK3+qL5dLyaFoglduh7vfu2jBL6xI+UTQgrWjocOs4mTfxuBimqBtCanof5P4Z883
/ed7wNZt09E9Q9qu9OQ8aPz0WeNGQGDseqSsePYYbI2V2xG4jq8DXE8qnwabELNgxp+a2CWFpBVm
Vi8+/UEc2gVVjOow9YhpvIhE+WTSxEaLGKm1ADqBqbKNsClKQ2aM17ZN7d4G+bKZiLfaVKx6WNEA
j9+izifBFSBL5CSIN+AOFCgRMIMUMFrYOKhiznRheB7weiZtAp+k/9aq7BUKOVJrr7w35oHUEPkD
WqGJzLUumD2IVzj/APq68slxanonJugHrci/a0F4hf2z2xsuAJiqbH6XiWx8hj/PVwDiM4SypiAL
1sL3/PmoupM9dYEfgXuAaIBIGyJ/PJlbZSfJekJBemjCgw8gJl0BJeq3Ao85UYXTKzGUWLX5rHj6
JnyF03HyNJiZ9u9Q2X9z2oWrs/Jm6DM9a6F7/3TaI8vB5KUo5y+fjXZMwZjF2pZwna3GFhaSBA3+
0prjSNQaXo1Y2bYwD8ibGOJ8epZ4HR5pbX2kWfRSpuK3N9Hn7NHlEFLoZmsmwE5iy593Dz99wn5A
XkXsEJwuJ2TYbQhASaKQNIuRJuAdoEmxdSDcAi0FCoULLQHHnJREW4CmEdqHr4dqK0c7ROeqzuvf
T8vfn2dS89eZlNPLyeWWEZZFXoT1y+l13MhvssGn2FZUV3xKKC25CzOur7bQDW1WS8O20tH3FEL/
Glm1IOUoBn/pt6BANKPCwzU7JrMY7SgXuEql2DS4N3dO/AVh+7EX5LOZ9vT0nyc843NA5nJMXdMG
2+7w2SUpC5+PKe7HtvFr1CTSKQnxRS+0tqR5xY6dRLMqZQdOC2xT+lp5Ibzux9oWrfebwdH8myuP
HEfLINTAdQTyr8+fATYnxb8OGqdXPI42RgrZMV6U8DV8ELIrVM4HShpab1DnoVlTuvB1+dzrGJwH
XZuxX9dumUKQDL/KtB1vpRywVHIxFuyBD5VsjobVVaxRj+k8/6FWyejICtTnv/km3r8fTZbLrsUF
yhE1CWH4/E0mKp4tKlcaWrFxGeZYxfAseXsL4wCswndWm5e4arx91aLTtHIIVbTQ1zVF1+3y8z4B
iDjnoQ8dbayA9LE8ZGyjLfNdY0iETsmq2gQzsjJ8Vk6UepoNgF3MGTUagQqDvNFj39SsvTaW7y37
BypPaAodX7IxI4CrQbFkULA+6XQZV057kxn06pcFShpU71aHZWwq4h1Gdw/IZ+btFe4aXzUB2Ss0
F1s0ZARdlx8dioU8ahpyIhGsmLn+uAwBzpxf2QzJJWrPfKWris+nGLgjGLYrbaSdS3D5tMuG6cn3
XDAwibkWVjDtIGogQyxnYlmNJwRTU6ExU0q73Wkh8ecaYQYssuzXvBfGPU5c/6UJ/H1hkawF8cIj
wpqzGvs9LcDOrvYaAK35ZNcU5lflxJf1BB5J5dn8vdr8ze1v/c2JN+cR3hQMT8QE/LJb4tDHsVk7
41okdr/WZ5uUAa0PwYdxyj6CPrhHdWBdZ7n7zR6s8GCOtLtnwD0BNDuYJkTNQBn1e1rOsB4fReJN
uwTpQ99y3BDA3EF//RrPF0tGUuMu4RuwJBrA4uvfDbiuqzz2rpRVM7PYZG1UHfzc3kQdNDqKdFqQ
ctM8ZfYl2geXTVfhmWCCiMeiUW8Nvzkaf7PaIUhMGiYji4kaSf5yNLy2DQqvKFqUOajwu0YSryuq
azKsAMHwHcYhnHYEC7+Z5M2tUgEs0SHpZi1V9s3N7HhbjjNzhvQ6Z16/RcikNAsSEvXx38x69t+s
dhxGboNts7QNNuG/DD4pX8DyR0TKU4t1e8QLjTmYC8dzhwbmlvWGduNmmtHZbp2QMlNiyZKorsqJ
eyPublKyxM6zuRXBgNCy7016sezihOhYg09XDtDefZ5Q66Wkj4RDqncIFsVqnKidT3oXAOuV2x6Y
Iok2X2BWcHo03aH2GTwstyDENMx5+vQd4Qdx0h7xoYQGo/iwbrSoLS8Sxy43zrR1mhZ7jEKB741v
jtuWe6UgTcR6SN4GPEI2DHt46pLrU+18HADkp66mbG6e5VjOWlQxEVQmW0MR4w53ukADSzggLYJ8
uCR4vNouVyDMEvp1M2w6SKxvqA47Ql7Mm2EYjZMqdjBb16NMMVo7JWQ5gAW6lc66U+PkZN5FrbLh
uswpB3tyU9X5N5I5KGYm5HvTIlwjm+83fk7D0GL0XpMsYx/SpnhINMAZ5EcO+yZAaFu5apewhIIU
T7iVmXwLY5ZIRjZf45DFZuTUa5bH1lET6SzxZ2nQJAQyJF6qr4P8B/JUUjDLERenaO7DhqXVEMfE
ASXvJqtb0NDOvkojtSOQIl5F/dBu/bB9ZhH+ZUhwoY0I8Q52VCPRH4wvvanarSDgb2W58CyEbAlJ
asj+Q5hVRQYsMfLfjk4752j5+qNOv3YVWC3ub27TZdzMqSnuc4VOtPeBLbC/HKew2c3dY3RBQuvH
J9wh257sPOCBBSsMeM0ZoyswkJiGoPW1r8kQMz0mhGW1WCSQYbGUr5baZZgb2UYpyg6sj3b1yM2f
tGW7DTCWkIGOcmy+5JehRcs1bVV6MLDmwVv61l3VMlJTcCdnLTSLdQaCZdfF/hH3/36oUnPTaHmz
6TUqHt48Ial5/5Qih25Jvdovd3Bttpwdlxs8ybYjw8badb5R3uWozZ+YneW2daLvwcQXNxKKTq5e
AiHkYzaWc4/VnXT0sUIizlSS1MW3LrXQmOQksWYOYxkWTa9hPZrbpHCiHo5WLGT4g4in1mAAmk1S
t7u4yk9Yv+coVBSsUD3yzXIrgff8wtoxWQtnKG/KsXkHAvFqIGZfgXjWLlUN/yjkNugYrTZa6RwB
ToFysqHzmqN5grpMEGnGh0Y92tzn7Mtvqkzsq8G9SWAS3ANFqm7j8Z0a64k9IJtOuEKbBBPPNvaK
Ya3syd45/V2gcNvwxVMkPMnXzMq9vTtV10lPDjEkWHQ2NsGlMYl6XR4GRG05kmw2RtLRaKadMOx1
CzHvqIXVTd6MirpSydXtrJJesfdRN0thS45pvvfmIAo/GIyTX9MOBSb/TUUUGTSH6zwDTIxPFyfb
cl61vqVrHoNWWy5L6VewfWKyrUxYoivNc+nAF5q4aoPwUUZEXpMwvjNGNg5ji6yWQZG/p9Dz9Dry
+W602QBSSKF+0niggzn7WTjfKmV0afvhuE199KhBycnW7Xd83db5O3YgyRFSPUcNOv0uCkgdNm9z
0zZOXlc2G7/j9rdRba9ZOt7JafreKdMim5U3UJHStgKZRRV4e58ca8Y5nRMYcqND0IkRK03d3rNm
yuimYxu7a+a7cDA6rmoBGt8Jv1sKHbjOrLeWffONRSBXZsE76XLLxN+VRu0fNLK2OoQlZPaS8bOU
YXpwxGfbBklWm9jKgjtZ1itbA2qF1FpDSB3uMM1NFwiFYsRPjNCi3+pd6a+rxs0uuo7T0hekX9OU
OymEorTxIm8vHcF4n+ow3kfxIDrjwBvXRlU/LJUfOX9ADbZgnal2U/ZefS1cSpTEYJAhyPqLUVDT
I2NVFqToBrPNNdPcfZu7PACm9cbiGNq9vAjK6UUPEVG2NawTRw9GVGZhC7Wt+XBzeY/jYesYA3O0
C3Q3BoIDijF7hm772qRoy+cDifrwyjJTvv8890eTQTK6sVOY3LbLpn4ZAs6VD+smn0L32CKuX/dh
a66XOzpnHNAgve2akPsb3l+9op36vlSCcvoNm1EykrnRJt7TU8IYaqbGt6aO2/04UbtlulwGu2Vw
LHvnEbmxXA9Jf7MsT8zMRmydiq9pmF8VFUErncvckHAqDJtApNS/Hu3ZFzUXaJYRw2IYYfQZ6ksy
Lc7bXryI65T93a7BUQDByH2P5yWqnoSPWc/OrWU3ordccMtIUkWMthKb2KrIfFQBFQmYVUY9rSq7
rR/LPbc74We1BryWizsVfMdO9k+j0xfn0fZ8gufbdRkze7Pe6SVhqMsBbXVSDXXcxCHJhctssAzO
WNCYf4z7BTfiyLbdVmygLhMsDdB8Q1i8h9gLAQGNSPGV1hxHNw3JTE1el4O8LOb1edsxxgHaSWN8
hUq6TBzLjmRU4qbRB+KPhpQ4ztlObpr6hauxI9djtNpmWFHNLbmr4pIpVHPYIQCM5Yp35UYPaKfH
OXhL2L+BiLsdXGKH5WuHWA+VQ5MWV6lX7VTqZqfULU6MzfLWbI0L0VPBxyJFZFdHaAyHkgqLYlBT
2dYZsFrDgViDG9zJmvWYy4IL0WMTnYvLfVvBgu7y4jfrSmPeN38uorGspEqB7YGdLX2czzvBJPVb
CTy2XWt+aj6WjvGVQht1WCawzgk1LNuAKYbAQzQ1h3WkcfyiwdReR24SYr7EtiMD7Xeb/X+vbjvU
++kNGZQc5o/3+UPBvvc7rzfaOd01WxvUqi4Fm6VdECG7aKhJb7zJeKIPWtPnIXaZSXf3n+sNf1Mn
cRxauyblEmrtYmk7/VTDgSxg23FmgdnFCHuIIbyPUv2wUutuUIpgEYJJl97JMh4wTowXU//Ullyn
U++j0Wy1Hx3O+/9D2HntSG6k3faJCNCbWzJ9Zvmq7uq+IdrSezJonv5fETU40GkJ0oWEGUFQVyWZ
EZ/Ze22iBc+JPX0aA9o7Ij/9C2FcFyxC+bO3Te///kPLfdufD5PJCEOxwOXn9uXS76+Dp6loxhXd
M3nRzYY8yCVKF90BMzqScDTkYbHj+jdMqrAK0oTShz5wYs1RsMX/jwXFP4wRXd+QWSuEyelMnP5o
rYbVn1d7nWGrC2S2XHL6aSpEsK/9mszrCj/r0Ooy97F+jPFonPjm97deb2+orO8ybyrufPzg+wq8
YYJw/FDlaHMtfXn+949MDYn/eP992zZMJ7B4yp75R1vVoHFDtShzFz1Ce7aeEqQH8xYN5fDRmJuE
6fKivGhJziSHrOXdjKWZCS/UEfwH03H2Wg3dhG6wjOAIX1KGJKheOQk7CyvtNh2GkumAiwRQnXoD
mVfQhOfnsePAsFv7R+de256aO0v8ca9O384HqTgXxsfkpHXh0iG12i8xly8U0cieVv0QNBxD4P1D
q/ZfgYcWu0344D+HeDpamXPxSkSptNFb8o5sz8XElFqXeUPTRYsUDRtji0BU+yHX9m7Rf1I3e9YW
0y5N6fGl8ETrCarFu3ASDiYxWXq3xrQz2rgIjaU8CtlJqX8sM3Lp9Y///nD+6XDyHZsNM8NUx7AC
OWj9y5cwnmZI8wEPR+308DMLlD8MlaTkGvrZTilrZu+8VN9HZ7oaE8fU3NHjFMXw1cyzx//4eeTL
8MfLwpFk0Gqbtqnbf/bg7NqqgqEqW7Rlc3ZBs2gSD30me9Q85CLGM2PW7Jqn8TSR4OI6/a9h7Sk5
PTCOBJ/MiMsIsyEX8d9/rn9YOjEVtZjq8LVnQ/rn977z3G4BJjCzHh3svbZmpHw0NuJ6fYG0qNVR
D4BZ9aK63XbHJCi++Y0DIGwoq2Oc2IIAE+ut6X28bPBMDj56eK7doGfmlq0Eug9B4V0TsV0r8Mb/
NYXxjL8PVhGFmLplowowGcfIS+ovz5k8TuoS3wSa0sBGp4kPuK7htJQuUjS4ovQreLp8sgr0YPye
6UOxc/BB3X/SMe3ee9lXPS5AWgmnYUUoGdlG/jAOHmpE6jBLh9XIyiYACK7Bw9urLU+u51/1DY6N
vqLqm12ZoYyUu2Clobb9ZKk6oDkI4uCL3fd3xlZRVzZXNbdojV2G6XRXmzGVeH5CGM25LyeDtYbY
NmgZqKuR4sTgkcMVdVDlH+exuOT42QB5kpYxQzGbe+N3E3cw8RqbnYAjfqmS3MKlsUsInKTQTh7r
hMZclS/tDDUkT+ZnEZBaJ1sSMDjXDdYbudU43+SD5BjlIPGtbGcOyTNCNbWC6j39PstaIpXlKFR9
LPg7bbrbLodoUABFmeb9lCAFn1fCElrz3swaTDnuLoCKf8hH40vQmMj86ipCu9397zSAy+ANRrmf
JrTKgk7e9+qVyO+q3akPQF2eEIUfFyqpcJuZOULhm7AR9p+H3jjN2Xjn5iN2Do9MJGrn2+yFARCb
pzx19gIoz9jSsejbtm/bCruB/FQhGrGKktWalT5QfRk3neU1buv4wOyXyDAQmmEj6+05yC7ZZmLh
7eFrtBqzmBUTPgaAyiImANXB8Fn9nDZUl8XiOmzSrT1o8uuCljLdBxmqwoTki72alJlEGuynGanz
FjRor5223Tnt+NXp4LcY5DJFhr1ANVr6DUbxhhmyLhmAGd5XYdN8N4Ob7hpMGboTrAc+xplEeBM0
TgcNbY5R6mYJhziCgXa4z54SJ+/PpBS86RCeiGIbaUPEJSmoi/qBRXYNdD2xluTJpHEA9odiw9zo
BHyBWVgpFnwNXuW8WvuOCJPDyArWxZ0B3Nu4T5H6nDNf1C9b2u6hjZmzrT+bVjK8AAA5dCO9/mYw
p5ONO/EUbRhOhNcdesSv8MxFdcw0Cbnq/auDRhgPzUb4EsAvMrNvDFaQCuN4ND04Gw6O/x31c6hq
eZLakWaA9YxavScEg+1opKphbaqW3SSysCL6NyRO2zi7PWVWtjGPD/tl5FzCuPpx1U4jjjJG9ISf
oU4EOlCEvua8rHrIKdVHouILSV/Jtr9NMfU7Y6TPc3FS74Aq7eXapQaiHVGzeRHMuy3ChI4BXzb5
0kwxrgW6+qorIi+wDGZwZb5XH0aC/TVKigINnRJU+DO0HvJu+wweMq+n7tfvBdJ8NMYMY7wBhMS2
kV9BgAyoAlopWSWYdX8ohS5zEx7nUg92o6mbEFOtY4FRmx/KPmCoCkWFZ51NSY+TjR3HKPU9jHdP
Rh+sR3vkJ5/R9DfmNN8Tv+IM+ItFg5FwJos88chNn7rtsOXxE+MPAzmLcUTXkkWTkZ6cLeeHAt70
MU0xXfCenaijtIPJ4sFR5VlQJuSagwRXD2hl85HbbgM5WesH9avHj9z57U6T7V3T1JzYThf2gC25
yuvI97KrmgE0rb9es/47VJLxBsgHfBlHl1NzLAc96zHmHkCEUTpgtC5tqPZqPKpGLjnpSFG6jNUJ
pXNo5suyw5QZqq0fAgX2Em6O3rTF/qhDKJmq39NCuvfk6Uz76jU+5Qyri24WIUtOIxoy0B7q858K
IsLnynwNHG24aUrHC86Dia7/GTErI6bBqA8inWLosDpTiy3ZqctDHcSdXFHNG9NEIKtvjSVMZniN
d9SxX4SDbAIwoDurTVDc4r3mXfLD2dw+7Ec59jPHhq49BP3PMAwZKYKWgXhIFmPtslAH+6+F7iEH
cxlkBPBilhClYnBpC/17WRGpUgypd9kmurQ4AWAyy3lqG0/PRRm4h5mp6C7NyYh3CBbXraKUy5rd
Sgm5S1v34pqZzKPHgxXUhRGZ44NRAT/KMens67Q/UVj2ZxueyEtTMfKVd0xrmG5UW/GDtdJT24j9
9m6W3scAfguKhMI3vwwMTz9uvHTpMkhjFPc20/VCa7jFM25rB1ot9sLHFnqlB+b555j1KRZJlxAG
b3hO4vmtmABNVyarnhzAXqQWh2hFL6Iy2nv8LYmri5N67wADM8UWP+tySU/kwVtXN8BwqfqxVvK5
5qnejXIGk2ddw/A+xOFeZveTOWaMLMiaDVUZGSgxgDF/mgkQ/hiyqqN7ZFsBzsVm+Ef3JmfurbvN
+1YvzsJmbdE6A2SrVivCzuz5Q1Lo1bV8UlkcqcehaS7GZss6e1nx2K/vOb5SHmjSRIm73Uh9uHit
zExa659qpzpr62vStW85yap7dTs7aQ6RxwWdU3cNGJFgSE4u6GVXBiA2E0xQnV3yHSDQu7lu6qgW
OpwSKJEQp9ozAzRvb7VmSQvDpWmtwzXo//dFd0X9G+owbFc5STMmaqYKIzruS2tFfbAjpYsxBKCV
pyn4LWqddyKhQlmX4L2Lzfth5WTNQXWElrkkIemlbMj8supDW66RWNE82WXwXiRrdjGbNzUbV3e4
+rVaeFsRGUMz7jIyNeBIkiGgDc4u18pkpyoosSztGTgfsSHuoB0MOBER2WmPMav0IzQL90SSdUlQ
OwyjEPW/xvmM61LzWC2Z5VeesYDcdyQWat77i5gPGW3UlqOAzOskcnHg3ovS+KwFVnwpqRQPORVE
qB5bms3VaUxo/jruODmFih1r32ATCb3eldRBtA7FeOzlWGxu1h1ujvikzhMv4Mmp026WXvaMdj8i
CXaGm/4hlexQ7N3UmQbMKdtDDGjD3DXcY39S37LgoUfedWzyosJhX37xvDdtGXBczAuRqEG0JVg7
YSVwVdE1qlZIDcbbeuxCMXNoQsoIt0T/5RA1H+LFMRHBadiSpUzUW7+vXsfgvWFwt9o8hKW3xFHn
hwWdwJTDMeweRz9czpp7aAvqsHeZ6KqFod4ytncwJjIsCK66YwwrxV78mhIZQMXe+FQc4l1MothD
CSCNsWKzoOolt0YOlAOyWNb4C+KJFGMRZ4gaWzc4ARaLCBLRa59S9eI37cnxYH7xxZJzSN8HKED5
eoJqIYVcfA8REH4jB+ZHVndI7itGmPB6BOc+0VliTk+FNXlRvBK7uTx0Lgpg9T3XcCUfmDVW4VL0
z50+zR+r02Ytuv32brtEt1YEYdg1x4064FN7IPnRc3eJMHTCWcyj+SlhxSuDWdg56Kjmd7HH5JXY
9if2d4T2NRWzRlE+0h4usLeQR8j/mtqOZE3waJlmDH2GCXE1aEcPcUC0oaHfJXH9a2QCPTa+AYqZ
3lWf3dd5NS5mWThHMoNeXa25ZIwid5vJZ5bKwZsO/sTlKEmzBrpqlZ1EBxl9Qox1UK9G0Dc/vUyk
x/89Reb8+vyG9SaLCrlJQJrKY9Da16L5PRRzF7ZSxLAYK0j9FfKaw0Xu6fPP2gFrHnCzHFtWbVE9
ti/Gkt8XY8bBqwHD0Dd+ST9hVO42GJBJn+lG3itZBxXl9LDU63Ja5IJCjTU+uhisEKEzd/d5l+4H
WdHMhvO9Gc3QM9BsScGZqpwKuW6XJykWJNzQcigdbBNgObw8rtTjYrf+jruHdDguYm9AnAGONxS5
0CM21uDYq6JHDZ1WJ3X25EXw06mGL7mpow/2iHbqzemX+kpaWvvdc+cqamf4wj1OjKjFvDSg6VOe
17haLrTYKBE4NY4jjGphFIdqbIfPVkCF70zmG4kAbP6F/0ONipEJFqGLf99mx4hrYjt0McetOiGs
yb91TGQunMlit275Wf18RQquxNdEvqubuEFnWbtYwyg01hHL0rAR0+nFr6rExHHM05KVect2jjwB
2h/3az7tVl8rTo0sM4YMGWmb4EwPHWNcITUyb3bXz3qL7cnOik/z5Pln0c8/VUvoeu1DTMJa6Ax+
fAlSeEA95FwrSeqdw3Q9ZjaAhyPYmOfJFTWvjC/VS/2cP5cVLU3uDgdWiv15irv3XK9bqH0pVYhb
pkQ/2E9KrJpVY9RaJlMkMjnV8iQjpHlBgTfMA3XHkB6yDc9vgXT3Q0jZy0+t3PqE1ch4TWYfpUJN
9lY+NufeI72KFMSjH1vjLh0E2gizbxFkTbtckOOXlc2PwWdEZ8FzWbJsOE/jtE80t4hgbViHuJtf
IBsMtP1oJBb3bq0QGAy94JHp8YtptOK89MEbUEbStAnk4Ss3X5v6t4YZEMUAmeyIqK+ZecxNtOct
k82O6+pk8zNPKfIIx8gwPHszKi6sjeo/bFR0RFCK/J2BgG5nCYYGqgaYsnmNzJ7qdpiSN39FfRX7
ExOF3MvCzJoZ7giShnIrf1ffka3ITDSPxpsqlFpt+oGpXpx9cSJIC/HzKHuSGl805KqXj04FJjrt
9/gUQP0EEUDV7qzVfT0T0DDRH5op0T5sCp5t2PHu5n8rMZmQyV0Zt+QYNMgqAWIJK2yMItI7zcZL
2eDII4SxP/F2yzRxPmoHLLVyE+ktX7EP1+jGK7RviBRB9rWRxuouErpeskyaKB9WraWR9NunQTg+
+2YCu5aSEEBn5EH3xWuG/4grGTmWljYjjH92xuRrhKY/cvZM2H27FWVR3m98DeQ2OsfjcEsccSom
YOgFhx+A5fVRfczCHKlme/fH2pCtBjiTWrXfqFD59fabJV5V3di01Qsr+IQZ/4BSJIaRKERxKWf7
1Zbxoo0fjLuqrPbdtorDKhZx0bCxkwfYOAfVvrTmyuPk2N71BeH1HshG2ZMb/EGoAbA6IJ1lbn4E
VKztXCIefQg/kdcs7HL9IjvCih9LCYqTa8FZaha2OM13RpW2IXwX49oHOXwePGFyZhGEPjOfT06f
XVDGp8+509/KVp/u3NVGLcnJRDhJd8ybzn8g8e6bI3JmhIR53kE4IoY9Tx+9zQCjlHGbFrMJy4ny
IfF94iK3nwPwTlLR7cjhjTjADDF2vLsmfP3cvaaQhXo0b7EoxWWrzBu21eQEKNGg5c1+uZ1XwIsp
2UtuzXqEnnWDHgP27ryCANyZbp0dtaJ7BErCP/GMwxybBAb4sJpMbSF/XKwPfu0Mh5k0hqYsvs9S
VmwAbD6DTwzXdX0tjA73A3rVS7UgD53vLNyMh9mfnVMdB3QCFe8zCA5JYm3mB20Q8BGqLYRr1gBQ
HsRuxIODnYl0400rrxVThMUKsLW4RGiCa3yh4593wuC+MlJeYs1vAe7W4xMYWqZ9fT/zNALAlwW0
uipzufKG+eytQf+p7TNUkW66N+PNPzn0Xbi0YQ0ygSo+l0ExvpPAlYbqYiTL/dCtXn0IzDS0R01H
vzAtx9FCfmVozOUZeZ7gAhQHr62/Ks8QaoO98kMbk+ZT6jGGstGRH/W8uY1N+h6z3X2q5ODTr/o3
z3hySmJ+zQ06exKP24tubqABiltBWX+XxmP1NnaIpjwHHLJMPaimzX7d6muy5TT0PdgiBVrn9k13
WYmDEJDDN6KN0yfhcxSwpfcj9EfZ42zs7AFxcalvyQk47PBQFBzsOUMe9isCGkVg/ajNrTgkos6v
QmclAlW7j+YF1zS59IUnjQPyy5wzHXSX9Oj3qfZaGvBYIHOhxB/LR7Au8dmsm1sihv5Y1nEZbhbo
kJbJbbiQ2RN5wMxPOQtZwCqgh30osqy2RyRe6XNjsvUUBZASmfc2SSQcuXjAL86WnmY3PJrgfl2W
45z6Nxqper822smsx/QBqoZO8Gdb7QxwF4d5yKDFF/ly0huSaJaCeBxvHpD1zzrLCYyPPvqMbGnc
W2u18b5YzfVldcAglNXkoeYaT0wriN4zWv/iNOMXD5LbawVE5th2znryK0DJibcRNe+6t1IjL3xl
aPSwtfFtFJTLgHMN8vJYQc4iJZqz9B/xg6fkpNzWtgluYgaPXsWZzsLNBWIN05Q9R/6AkLsYDlMa
jMj08H2qv7lNdzCBlp3KwvQuxP+k8IjYcSk8Ptl02PjzodwpssiWr4Kqei6PZkPmEFXYjTfIOqmH
tUFnPAGh4fLuhuoMoXomOCZ9HjZcATPvw6FugHoUJc4fEsgF9FDKzUSSZFyNzbef84XugSJSuZgg
iIkNUu+OsLuvYJnQrCWOcehH/ecQwDvJdHbk7BfdQ+UZBnG1znzvE992X07EUyi9iZtM4rDwDky2
SSzHAFx4k0RnrMyI2uP4pcp9/R38+T4oUJ0ADTbutz59lCk7Z4H3jN2d1E7wo6c2oVbEGTgnQsdd
+WqchywfHhkevY4rzwTogflszcjZzG/QRPIHJWeb+jY7dX07I1Py4k/QkCXU6gXXc/AykJoGzIYs
4s0ltscEd0P2UQWywfXTa0mHwpTOiBSqYckbZ590yykRwYoOtSeUPG4hNndlVKCBfGDqHEl31IW5
+J7oZkzsJuloGSneCe7/u4VonZHklF3v9Nqj0LPD1PY/mBFbqNmNSF+97M5ttJeycX+lULXuCI50
nwx7ZIQ43Xki3u4gpElCQDfvnQkFwebzfehs/erVhXlhHOAcFLgqqcmzG+KSvPq6uqn/1YDDQCSe
gg9xpeJBiR1mHcmn3w3GHclaxp1ZvU6IQq6541Y30VtoCOuFf8HqNjsEfLXtxtXg7KYfuNFSH9ju
sjR1sQ0HjDCuWtfTDKDuOImeWjzP0jApZ4BOTOhGOzmDDYux/v9w2JzdT4U2nusEW//U2xAyuIdS
XJ1BAmlM3/KHUngm6mTgWaljePdG4ACB7DsvIvsjZsPk2HwFveU2nQ0JDaAMGJ83MGiettfJ0HlZ
FvQsWrKeEVa4bOIQww5N5d1hIUlDPIPFyW7beW9nc3OYtURquUDu904sjjQYxQNvNXYHWw4UnPpU
MQe+Zyke31uiJjmhaJZzt4270e3KR2MZN6x4bnG1NTanwErmg+WlyF635nMLo6tyfEafKMzZVhLt
F8SYJKVDdV5w92UzL6du3HULFh9IosX9aDJrKWjye3zjEcJIOsME/baqpuakhW04XfGqBLQEML1H
GI3MPyvychih1LtycRfW/1TEeHRQVbkOnUXO9PdWSzW5KyiHVXVqyAaPReBrR5rOnb2O91vA1Azx
kSYzWb6rQJkZzyaZYlmnm8+p6+Fgz/wJetGCq3Oqb40zLfdBVzx6dDLDZECwvfbMJECAIlQBHqJH
amLXtus32xf+rew2/2O1M3HAR2Sg2DGkp6Jm8iB1VIeCOBbgHe0X267ta15lbOhoUJs1PkO7qL+x
pkzhLoT9QFYOFuKoGgOEADPgQZB5lOxDfQo08AXe3NG/MT1Qve2qS9sCsxNsK907ayp8YXkFYwIJ
lrYhBDUqp4na9EQUCtuyZIFMrPU7tWvfNPd1WFCRmoE+nIp2JWOwi6Paf7Se4tHQHibzl+O/WM1b
3vjTQz4uFFUwCVfyHl+F7+1NMZ8nh+TZtGSbR1PHbrhltDWuto8+zUUyKLTPyCm7nQH3LbSd7JmF
SvqQ+CyXpLur1fjdYK8EHBO8trg5DVqD0cAYNlXk7kAtjTmCz1XxipTg6GPGsxazhi2w7Ok7lqOp
z3cLlEKDWuup04kM68sy3jdC98MATPlNs/s9mv0HKxjaM/l0D12/DkddF7+KzdioMWwU6exh2PpF
pIka1wVVVtivpPimLQGyjAjfK78YD9lUMBiBinE0tPpaJ1N2U39zNO5BY6FvEAVrNtR+h0lDS9ob
dnVPDAkTwVK/Jq6lX3FSUYe2zi/WWuNlYvyi9XgHF9w/e29EhRxD6LmMk/HJN8rk0axb1KHk/O6n
ZcqOVb1u+0wjzynRZu1Ro3Qu3wiwKPYmPL3TvysBsHL8TaKARQmMl28EtsWXSdr7/rJKBy3WLqRi
88nkMUujlqpRSuPZ/PgdI2qtsd6V1Qf/QB7Nlv2NqgR/S5k/qxHo4NqcYfX4lckgYeFavWvbcr2L
IcWxl4O0VFps/hwUgYs8TwoLqTZ/wBcgrCDjBhq1cfO3XZ0z1Ska9zOhc/k9rp+d+npzoTPFcvrf
E36T6EPnn/TPVbl+LnP5Rktxh8gqjsiVQyKowX5pwzOQsEtbs3BzByTzFfmnmtR/wqvfNd1bU1VE
jam5ohwEmaT0MTb7bDjWmxq61lQmoa03r5CRfm1GYu3HfJ7CuEOs6mgjkhKpxrezTkRrtd18q2wO
eN7gBYC0tY2FEBqf4URldFSn9fZW/lL68yXOtaMFwdS3sseuMT1WIzNpKqz5gFxSWDIdxDFvwaQD
V9YyHZEbae5PYHQjWvhC0/xL7rfv/Vo8+8NSPfhoi3epY33rcLBx8hQ/1cyoSz3YApt/GIvli1VX
9X9Jtdy/yy+4GnUb5ZgR/IPWLTcZz5KCxWxGTgGNucCpXU37WqCFXR39HMfkEfFvPQ4FKMimaUFU
xs9aZmcsKzbvLOn+oQ2Fbz+IlGciCFJB5QEuwatfSRskqAe+2bOVZgjiyqKO1Owh7oUN2K59UbeP
m+vfSl98qRcqHMBg/skwBrTcaaeFDcKGsOo7fecX5W/CDtnJ29N4qQ24kAIyZcQFRXijgUQsE9kJ
aOQAmvWdEhft6EZX4PrNxpQalE/R1CAVUuNLDx/0wqDpVrKfI2mJIX/bsw2tDKM8q0GtskbQ+JmS
CIkuXQzGV8NOE3hp8tLy+PGW2nlsBhKhpBmj8Frr6UuZ3mFziS+t5V8tiIFcVoDZSw17NIPaT6lf
ovvAY7P2pCZtQcpvu9FoINeaoDMUMwVB6iHLEiaDZ8MinMsUX3qMISHtwLx38bPhRt4wHCQUjKSR
225pP3g18RNVX17QSJMwJnkVMZ3DQWujcd3DjguuSmA7+OavrFzf1f8J+u3dauxf6ptf5/HrJP0h
UraIxpGzQlvinSpaY/kLo8lGX0Vij5TWJgXjOneCxp7LMZLbfHG64LFY+/REGOHJWLw3ajgD7xCp
jIW1spRMewQd9JIu25+6naxooBSDsyStefUXx1jZ88iZFGBqHkxj7HzLWPYMj19SOfzu4qQB3Jl+
FrnxPK/mgufD/JHk+K2U/EZ47TsLOMnpuqh7kigmSr6arz49ZeHUr7M1figNzNrWTp49/HQ0kDr/
fgJbf9Ouuq7lm7hD0T7qQMv/sFa6qTumqZ1ukZX3F8PKlgNZo3DZam+TLD1SD3KyVAzSnZcieTE9
hwoMTzLrifhU5np/bCz7oB4PT20PI/MnuUQIrOmoIj9A/68n51m7GKjMkN2wo1G+AmpX5saVCeDb
5j9mb69KAvHvv9vf9XguyyAPwxPydIyw3h96vKGqAi5bdGap5pyKeDtPW/OKScCOtKDsT+0WYxRg
N7pazHe1bAr2s70SJK5NXI8pgxOh/ZeHz/qb5pWfCWCBZZmByxH2p9CU/G+rBuU4Rxn0rbZNgUAl
S/aUFYSKm6TK6dZXtYtSazo13lTlZsbYM8K/dMsyb8a/4mJpMX5YCMxzr/+9xPH3hcyMY9uwuUic
B9NoqnCSi4y2/VbW4tJspAzUUpFY9tTNfSDikE15+x8SSPNvhk1+PcvjfUKebbm+uu//cp83LBKN
dBhZBrcr1E632ZkS3lcsGwlLrYC+NhRLNDqQ6hiQqlWIugu9qucwTHowcHIIXCTFi826FkPwUfmx
Rg8bCcLqqNzSH//xmkht7/8nk3RhkgDBkFAGpOV/aso7s1zAFjcIwfTKDUf93m/ZSfsw5rKEjM0S
b8Gpj01ssOvWnlpdjiqs+FVLqFPyrb/+x48DTuEffiDXNGFaGAHviXqH/vIhGt44DDmrKqluNPHX
jM6eEOzxopnuha9Pwp6XmFu0SnXUOYa5Qxylf1cEDCX3A5jX4eAVATQuFCgzLFpsFeKT+siZzdyV
BuqIwXtvjBqkDma1nYMcB9wOwOYZ+ITR2SOCgcI694v2VEhVoBV/T3RapilrwXcvTCnrDTWQTzaq
3jVn06h/5X3CbFQeifwVX9RY2avYG0suiiri8qYudtKov47dQ2t18cNSkRVioQipNXq7mBYIIiRs
w1XM/o59KdAU7L5Abr8VDknUM2igsDBr7XUNvDdWfJjGtlicunwePtfp/KWp5pGcB1qeyax00jJk
drBkBoF3PObOM3ih6W3pkp9OP9bshfLm6nJpMSLxLuqzw6Rfh5MwWqQPrX0ZfgVJaUWWNYt3cxo+
MQvnripfiFeCoZS6d7Tov8kAOfS2N16bwKopyxlZ6EHRXXu28RU409tSifrWBdsZS5p28NY8jcTm
JY82XXbTIQJuJjaRshMD5hE69WIR89hTJjSJc1wbBDFUOj/s4UdPAs4dmRdc+3qSX30cesAixirc
TA1NOsl4mq0z15qhVBO7W2ykIiJ3Q2Qtw5KqHh2KIdL73l0fUxTswKMhNY8J4YNpZge7rjMhhstl
6Fb32t4hF7UbaVExRJujv37smvXewhzinynTo7SfjovpB3jraanMPJ/3UmrOvFxhAkzmYYRvxhcX
H0Qlxa38ycwkNmLK4fndFci9QiWABtmMgSMX4sOZhGPjjDSQu6bSXoVVfUkHSnilt1DS6nnAiZOs
zd08AqhuiOWx2bQt9FNMHDUgpYIjZ2SfTKiFRaCaICsSRwpVHkvRmvVpKOwPKYuUgCkt2KRDzy+4
tHEnWjsxu8PnjsN5QgkaOVowXs1PRdUZH3K4LMZvol511R6r+p7hYXDsa+2u6OsfhHAGR5e/+gAp
0TA2RuRk5pPYUrFvtS4IPVAw4Zqg5UFvFHkghNWBr22BvWuy+cJ5dMjn1Lz5pjgWgRMflJACuzO/
jTWFPTlTj4l+CUiOObIb/eI0rou1c+pCkHfjIvQf3Yw5szQf8Trl907bESc+6RcjxVKVaWSIsgyM
Os1giL9t0P+o+urFdfZrb0GXbI4Fo/dHq29uxGR1u3YszAO2S/sw9d1pdrolInYY4ViDBmyCZZMk
Vn0SMY5TlCdKxJuZNjjkBEluaboHwOhfcjsAToMS5tgBYd1t0/QpbZn1WHb8o7Lup27djj3c+YNT
MKZtg1KLpp6Jkdev50EOF01sh6xQNaYLy8HJ02fLa9gIxMuRnVt2JdroTTLKyJg42w0iRsKjfsRZ
VV2nrb6zp+zczFp2zss7Svuj3ZG7XRX2tK+2hAyJbj7Lp78O9s21OutMaNvBqSAll84LgILP1pam
Dw37qaSVjQb2fBZw6fbSGdTBFkYrn0SGg5nbOCY9VNq+HX/uUT8y0ri5PayRrIlZaseYajw0NKEg
n7bEontLgN6WZpI8CcvqLhX2RRvMQpUamKKNdb6BSf+kb1g3jXjP+ByIVosQxK4M5uvTd1VPKQ+a
kOImCx/3M2WYXCvilFOH99jO38VkMUphka52N13b/dq29qtV1UY41XVyztvspsq4LnZ+6NrgIsJ3
/OOp3pCUsof4porUjkkj00hntxZ2c5lxvGRVEBrNdlkNvf3w0MXEF4deVXQ7xb9aCOYJM8N/BYvH
pKllrQQKXq8mDXc0WWzG3qi65ah3qGknMZ3thEBaqdSrfJD8bicwmorl3lzQeYjkbRrxq0zW5OLy
knEb+bYv2o3DXd5S/09apa4Af/ae8pnNpbDZxU18G8ikj1SH8D9BinHqNSSKgzyVEA5YM3QxF0Wh
qktUUzWNbLP0GFWAHzAZyJFyq4maKsqYNR835DSkVA08z+6XVi3DSUi3ZyX7jNx0oZBxAp5ri+iV
Tl92IOvvpyA34OjTRPl8s3KXGBO1oZ/a5SZF9V1ekD2e/5y6fhfHxFwYSXJHMtNwGaFyjGMtTinq
lZmC9aiZfh8NXXmNJdIlCZB6w04Lx4AccIkfVWNPJa4mZILEpiRm9w1OLRfTFzW+6AIiCfDc7JTZ
Plmml8Kk1EoTWrFB2ssVKiE30+pBBNSgOghQmJ1wNPKMKHpdflxqV6EhIkdbzALH387qbDRhMF1c
u/EIlwT4V07Zg4EorpYDEMll5J6VNQTIsw/PvTlSjdBYUyPWXyobyThRoWsE7I5tsyRd5Y0dZQ27
iM3Pfm6T7e7HrSU5tPXtU1/n31e9CKLURFCXLdtz4ecnjW85Rz5wEbZ9ATu6eRyqnVlZV0znAQEB
4lHXrOxa5j2JJOTvrrqAEhSXRoQTLdzyJQa64JVHpV6xyxhrhp2fx9nAzD+y1pts0Z0GRHYWNhlW
LL+l0ozJx3aYBidq7SQmnyNguY2YX70zRHUjrNqSX6PLANV7LWJyypkH/KyKZOLDYHHVMZ1CzpQO
TCqnN1AZ+iK8/bSlyO5RCMlap6owSAXL2l1r60ffLdWj/RS8bLpm3Dpp/WRV+Wrk8f8xdx5LbiRp
1n2X2UdbCA+1hQioBFIzSW7cKCpDax1P/x+P7N+myOke2pjNYhbVbWVVyUICCPdP3Hsu5AI1olov
zqxODZLtNeMyx4RbtnqDJGe5VEoSWqJv3+Ve/mbVZo5Pqjrn3r3NrPpqe9M9Rcl4NgxhQilySMCb
mzAoTDJR7A6xHzrHjVEl2bkyjVvBbGxXRe1RFRy7VThHyvdbS5gxwZvEZepLd6yLuN9UzK9K3aof
9bH8QYLgSf2lRqs0zZZ3zq32e8pftZ5OD7osbhnXWrOEJvpIzgYwBF80WRXBqqxKGF+AITnmI4iN
aTyhyvYP04zgJGFhCt29kOdVnGIn+v1YeAtv5p6YUBTq3fRXUc1364isK5klR51Fqy7K5DSGyQt5
C/0JAejL0FJKjRW4pFn87HPDPDC5yLe1wgsz/UDwOt3mCtETwKqLY+rMcJgJnuBXER+BQWN1pK9j
OgQyDtN/N1ilXO2oFQRKUJSFdnwe5uVl/bmeb94ZdZR1AvR2jaVnHqNCHteyMgrraNO56FmWjLl/
FsEiYBwNgEnX8KvkPFOIK6KgqbBuuy6m01IkhK0nVA51swdyXAdJFcVXnwbuIH3tWzhnim3TAQiy
My9I7YTb3UWRuQq9HDwODMCRz0jNOXr7FZJL1Pjxw+mwqmXXllXkDkJFxDxEUWR7XbMfI5UMbYX1
Pp/mJMAezl1eJpRlXXRYZV+TYt71fGctb8chxOpGSUfCCUk23IJS+ycFMh2q/TAZxJ+q9sKvgIgu
siYHfmaXw3VuDH20Xx8vE9zX16krj+tdhqnlkBstCjAEPSDshk0i2OKsTI/ZYy9ntdrGS7Fp5qey
plDt6tDa2QN65fXTKZBkxtHUfjy6Xc8pkiTxdX2aOdLY1pYswRauIVa9SvpVNimGI8rNEb7IfsgQ
w7itc1q8xN4KWwtWR2UTFfZW78mZm5yvS4j4nS9vd8B0df1wXHZ0LUuF1ngRuLZYsqlRdXhA/1/s
hplnBzbcuec06yrbOqyK2VgUjxFMqgeUoJ3tdzAHiniTkmjURiZge+1EJUAfmCVi68aUm2sthTyp
VsEC6RA9Mx7bdLz0KxmsewKEo52YLbvYhO5kbkfcuH3pgQJpiWjA5gXhX2Tk6sm8pE8o4ZzL6FPi
szwZOortKJMHKeR1fa7W+eOgNwv6Vn6mcEVI6GMZHk1VZKuybP1YV1fNhGWDtq09QvxTqJIGPYl2
yqbeP+rS/LCCTTMGmyH3pzu30bd2XYmbM4ZYC2q2Zrmov8HMiM9axBaVHfJjCo5z6smwARnzUyy5
/WDaSKxKt30zUjSJro9GQ+VIdikiByku6+0finHeFX39FJMATqqrxupWacnXR6LmujgYJfeQW9Kq
MRMkbeKhFu7dyooy8izcCF9ehzp8WqWC3my/NZk9byKl5kRRCYcVpJ1lkcSDom5idHkGZ/I84qk4
xdV00xCBoOaIviVxd0z0+dC0k35LXZYkinRJpFwHfT7JjonPyl4Ze9b5j2CG1bbpLWKTzmedPINx
yy6pMQXYMfOt01uPLH/fWmlG1KfoRUN/rveSgNRNGxdPq9XIUV7K2J7BCOk2LYLkM7OWIdpZKSAV
HTTDtqoK5Q3w6jMTiQKkasGtGAxY44KGAVpn1tMNdcfL5MQhuZY09FM5nAxSpAIttafTSmtIhYTB
lUavq4lhEkZ1kJ1LUoNofNYypFOhtqh2ciytgMHzuIkam0GIsvUy0SBa17ceCSAsaQaikVdgk7JW
MWBu5bzvrBkJTVK60HHUvrCPie3h6hEVDAYfqsyHeD8yQ0SjIwP1QkMEg7Pp+wAL89gM+mGghb+r
aWFS1kEwKOAWW/CQDbdg4NIrJG80/BxC6BwKabGeK3ooroUuCMoiB3xqeMBb0Vs7ZgOXWQL7AODw
ppWRty3m+bqyTdYas/DoumM7Vm4iFqvu8pApUFMfs2KC+/syCxImDSkvK+gjJSuet/NTrdgo/dw/
x/0w7b0BnnquVYzOYusnLd9r3vAedQZHuQ0keDeaIr3S3xkAHWqicVoa1dH8OAacyWfLQ+l5yyW+
pTThmk293DkYFQ/6o6r7DlGownC7rLz0MasBh4cbVQHHQIKYZnLH+wz56bbVDSIfsegeHammyMrZ
YqCwCpb4IR24j+KURt1kbxFXOILAL7NTaacXPzGtQ0Ef1Pd286GC73orCyL1lBc9Lfh4Xh+ddbZe
JDXKqfhHKWke5zK54Dgsb7RXf0C2/qthrQXyxWHTZOrwFX6jT2ZZ0/tTp3MbFu0ekz9lSfTDUGua
FLzjudxOCmuzXv4rVo/1r7r48XwoaqsV+19yRZHKAQoXySfN1cIj1vUj+jydgJFNhEvK/BLn3I16
ODj7CD4qI/+MHmtJzU1rStYhdvOQzXl6J/Q/OplXfN7vk0+QioCRPMMUeMR/3b6KLnMI9jUnuFvu
Z5yIGFSy5aSP3kti0LUBMzUDQ2dC7i2wm8keW1DIiesqmSAIge2lJDKwcBqWb6k4ax51j9to9yPJ
qKdJtITU5t0joSQh/mAQtA1pCxryjc49OwPqyrmzT3ME57COw9NaQ3jO9JhzQan/BhSd3LvTSbSx
TVQrzIh2qtkJaQzMOn9i9micury4cGmW+8hTU1I6Hh0Fxa5PHQ24tnNbRI9IBl+5rZQJ+pBTzhF5
IJk2zEmx1zQ92SLw3GR52x/qgSC2LuxrMmisI6wnDEIlh3sJjguq5ZBf4KXcFRNyCwZ43EFOnz5O
rUbUI1mqqQKAwBQ8163zos3+kbyc6OiHdbltrd7frD26hwDWlmiVyZe0FNMwjXj7RTMbG31o5d0E
DDS+x1ec++PTiJkWIWuzIxlrJqyrvDOjMd1bqtqxKHsq08w3s8raHRoEfmxpiHkt4mHTevM1Gonm
ZtNl33CMoq1Cd3XsPfs7Pm0cAKpezZIK5zpoKQO50rZwu2Q3Gz1E2mTi1hMH06pKxJCFDAYwq4eE
s9KtcnevDxTcoZBM6LN2X47Wx2AwVrjIbobAkIpdXU6fkfGkf1j+mv9ifeJiCGK/ICy+ft7v39ic
YyhmbvoB/GH0nDNiW6L9pPUU+oKoJ6OZEITyUlIFoo+UBH/9bcm5OrVqdFqi593obgvgrDfukmk4
ZPqMQ77R5aZL/J8ZrcIOWE+9/+8H+5ah9k2/Pm5kEEFhU1h4VDbOb9wA7v+Cbh942opWi9ze2ct5
oKb2SfzBUJa1Xv1M8g/OUI0+kAuEABOP275EAQqfje8+3Ce+aNqlabpwm03hT23JoIHZGI09Nm3Y
GHEoZth2wMe7+I/qJ5kk7jFyT+t+wGtBcvderEJsQExZYtqwleZRWs5xhQ6kjuGh6RXmuw/vgpN9
1Ra6W7oHpMWOft8pXhjCP1V24evOkom7VjvOdVwSH/zV1KoHL8w/m2NKam0dviam99VrkR6ugMq+
4yTIKIZ2fNcPaeUb26oFodeBGnp3KFRxDhrPGGiviu1W+5hpCUIMCA9ey/GqcAQAovAhpMLHqQnS
SBADzYj8U+mwvJ3bEeeH8xcLVia48zcMtwXzMuDU6VtSj7Q9p9X4tg5FQtiUZYpuXE2hg67yIwTi
j44/Hdclb6J4Xlb1lvEk70kYdHHCn02fKkiR9ZiW4i1VvKqlwAWGzPWjRZhIMWfKh99KrbmSDvX4
iENCCT3C2EDAnzT5ZuwsqhGFb11HkJVSgSm6Y+tz/BQJufF9VVSbpdN+WqPlEkIaubsw+qsM3S9J
KE9DhkaIAnG6LbQNBsbpj+F6agKYndHfCrt5i1LooGtdbSuJmFszqkpTZqiKqDCi192IKn5aN+iJ
qTAfJG0bo+tuIFUgjBiZz7JupDVRntq5eGU4FZ8zz0NeEMd7thekcZrWfOkWFtoMpwIrch578PfH
tYFtrcA0SxypK/aB1NcAtXgTDcQwcQHqIFulzu5CyWDSnKjeJVN7IvMr0aLNAW0H120Zndefrt2a
iVMzvETVuej4E2DsbuZOdwiSRieG02TBZXBgBcVgJZI5YQaCViaODfoDiP/2cAexBaqkO55QB3Pz
KqpG1WDXYlX6aLFUAR2SPYUL4601vQIohbV1rBykQYW3pr0z3NQPeICua2JFwqyH8mMB59kMSgHq
fAQAJEoc4Br4Nz4eQ4QJYYdacak8qis0AWmCr0Dvp13tgyVZHYJNZ0XAJuWXcGGrju4YVZ/u4niT
5KLJxohu9dIT+OC/QAv5J8heKhjb1NlEr4aYStfq3xHRZeaKCrRiQInNMACZxUejun4J1hGnDjZ2
V2V9uFl3XToD7lLESuCp/kDJ1MYOSTZQEzOhS/RWsrvJjqNUOkVHZI//MIUx1AZ3HI6tlT/VC+ro
pZCvekhr2GbYTlpHXsMOfRm7HHz4Q3kpyva7Ns0ILz0X42EyM9D3sJ8TelcZD0vEvM+qde3FHdqf
UTOllxYvyVoL+Dqu2h4azS0K2y+xP8cfVXsVOyd9Msynwi5eYX1GgIpqf+corWdj4bi1O769UdYg
9RuYdRKfSPuEtnDJnfIQJWW3c2v4x/nQXcMiOpVTYz/jdw2qRA0fK4HumO3hn7gxKxbm1+Pft3TL
F7ZtCVu39d9wV0tljjB5+b52wFRwuzK+TWdh3Aw9r3cDiAj6Cr8NcrXlqJLla4Tt48Vh0AbnbTyP
NU1VGDO4srn1Q+xoLwa0Tq0F7rjkuUF/k+iX1BI/XG3a07+X5xZlNU8pMuFCHCFHwZhIaR58ERPZ
i7lm5404CYgnzI6a06NgLOxXTfsaxrG9Y5jgIjCLkqBgzHKo3BAtfH4byGAgsZFyJV3cc1fStbiz
ZxzjFCCMmnilkRAQSdxmW4W92Cc5Wxg1GVn/oVD633BIm3PV508jceibSH3vLeu1GomRWod0uEbP
mcb0s400YsKjNjuMSfkmFtq0dUbg5niZtIyXa2lbI3a+rvAUlB7FTpIZ1dpPbJuX/apTqTJb7huU
hG4Zzof1PBkVbGMd4vdmui2IcW1phbdJrOJsJrYErbtdtVQ1WErMMO3WmtNmt45ZxtmVNJ7ZLkfA
JZf4ZtrMMtfz3Sra/GJLf9mYZf/qJ9VwceWP3nitUy6P2B4s9HWbASIEGiZIu/eFKuqEUhmvuowS
UGFlMnbpmNQ17fI2hUO9NZoKs5QWBuSZrAXkylaEst5fZhE9ruvHdYOqVcO4N7X0BG3tOwlj0bao
Q2Temc6mS2ZXe2aq37Mt/xDgzH3abs12NTV36IbZT4Y2Zn4kOUWa94dQNDx7Sq+zjujCEb+u148n
k6P+Rn7asikjmR0avSRP1H5g/8voMWbwy2AfIUc8kiiiFsko4BjFWhaxr9a4cZUHuZ2Gn1MTI68J
jQ8L6mJOxKktjdJHR7yYmHGETOufVDtsIiSildHqS6BIwUL28lGaboissgB6XDnp3Vql/W8nbv27
LK1fQrr+bSzX/8XELZS3/z5x69Rk34qff/0SuMUPfARuac4/dJ322Pdc4TI7g8v4H/+M3GJ9/A/s
+eRcCc9xkARZ1MRqt6OCtex/WJ6wHep5HULZmkr3/zO3jH/wryLc0k1DeMIi0O5/kLn1GzfdJnlD
VdtYIvlvQGgUvzUNPkGapt92UP89rXgGafowRUt2WMCTH8PKIqvSZ1C7xDUYD5NoN8+p4hsBY3+F
eaawQvZ5dGd5CLWeutiBi9laPBihn4+HuPmDguq3rAP1Yl3XckxhIIYWhB381iR4Wa7jR0lB2Uzp
PWN2ZIhRdtZbz8Z2BlRn6lOmOeRZjlHm4sqZmZzjRyIt5GGScEeG7lG6sdh1nfi6/l691ptbV4cE
qBnmcQmdh7Bqmb/z/3bvcRGkYqNJw7okUyR2PpHlG+JC+oOsj3ox2RcGJPtay/H+jzy9Pe1K0hYn
tj33vsWMmr68CqQWv7cmc+8YWT1bJtbsG3Pk8fYkqNLStrZjkv/lqPOpccb+uJ5btXM1JxYthpeF
lzgiQ10YzRvbcGDVRJxdfd/0n3D7+MdFJ+Gg7cyvfjpD1YisxwFT2SlEKZ7XbnnDMlSnUIj9eq42
7Tw6d/bEQj5bao/aNUVy77J+6ylSLLuyL81i2xenzq9mg3VRxnPMWeTlpzHCnVqdFzkdtVS4n9q5
+KpP6XnofHuf9Fx4ddpwZMnof0bEWz90T+iObyPzJmh7pen/TfFFmgLxjCkfuoFqdwNYGNQW+wiI
HWF7Wf/HrKCikBp0lrVTXViUs8iyoBmzaNh6kZMcpSqoi5TU0oj01Y5fJV/q6ATf/j6eZvOOPhGl
rivv2O78sbT5pbH958t3gOHhkjDRXCqV/99efu1FUQpNC/iVYbWnMiuWm2sn8Q2iAC21zWwhFlD9
YXnNwyPaNv8QeWkVuJpzWzceCV5t3HvArwmT3Ncl8WCl+KNwnFPob+33x6tEBKlDatVth5r/11eJ
xb6ZTRxn26leHrS6gLNPrY64m6yM2YxPk/5tiUneoTGMUdKcCqOxL7JyshsBp7eoBfmchd0L3phb
xubtYknRHf92qj58FIN/z7v5r0cVSS2clOrB15k32r+9RldPvJrapmT9HBkBnfM3u88lGDM9vetc
halXg7mJR5LMgygA349/zkUUDnRhfSvnFKaYh68kTrKOoOlH08JlVljNH6YZhnol/1nN8m5ypsOb
JS/IQvDJm/rruxmVxQg3bkyoIqp5R2Dxcqxq6JF5MZYn8kP0C2pL/yEzM283dk68aWY9PrjjYlzK
P7xrq2j219fi2AxpSfQ2XbS1uvrk//b9IxUhtHxjwvMr3Pd6rKxXGV1tWItGNtK397tihvgikuyT
sqzuVMRROcM0CEdSC0Is8bHRmjA0SsjYnvOXsTTvtjUweCGfa3A2VtffC4V7VF+I0VRn4uCrHh8Y
ftKBz20JIQFHWMa3uEADFHnhiw4PXpdWe2AEB0uhYoJJjwsTVqXG5lH+kKX9HBRifIWyy/I+He2H
XI06S+to9MgnvXc7dPunNiL+wBaJfYlMDOTZdtIwAf3hW/frYEp9lrx/nDxkxPrq/v5NBE6kCKsd
RVNDK1gfMki5Fy+muVjvD33kmAXX+QolnbF9Vh9z1m5V6njnUoT5UbcZbi7AyvciaBttvv3hxf2a
8ba+OGGo29u0TaHr7u+3t69hhsfJvy0qvTtaBR18T9Ww4eC/84qB62+afjj4H3cRaXpVfp6hYC8k
5m3YSYrTEI4H0YI/jLWaXtACrTmwdyC5F+PMf/9S13n5b99D3jzf4AFGuctL/vV7yCh4TqxJUka0
4c+x5T0rBgFryiwKoqC16TPqE5yYJjVx0g369zWoYpoFs6SIN7msJy1oyoiFrLfzkwbSQWGdi0aH
Zrtkb2HvZ3+oNv7FUwxPm4Aoyg4WALr4rSe1tEaTIB6KbVkgl6QeyE5YRlD/GvcD6fLBoDM+gfUX
eLOL4EC4Hiu/tLvOKRyCP7x76pb49d3zDCFId9J90zJI5/v13cOQilwm1BEa9Jq7IRA5vl/MdD4x
gfu0/l3X6+ZFm5KjU82kbZsGESS2/slOYUqtT19uZ+/jnMhdIslUzUTGpEpHbanPcFaQL/SX0EPl
FzferncM0tBr7SiweP/hXeXI+a9PFFll3Oam6XMy+b8HF9n4CjyHcQ8S7jIMOlb+ZLTa51noJzPC
2BGjKQUeA/oq6UwCGHT7YtrgIR0MiZM6Yaxu+ZyFIbtOPL4QhEmjhwRVBYj8TFwuW6dGgJfNzaXo
ezK4QuYmulE9jFV+qmjKvco3LwPS4VPl1xWiZGpAYuCrAGIyNpsUkR357Pxn4vjV9pjwzon4EeYJ
88qMqGtYjxR2xb52vrWNBNAgYXpFU/jdVCnrjBxPDD+ffKKu70WH/Dkrk2+ViH4wwiOlhyz0YI76
u7VbZ31LBisIplubcORCewZuNzJqs1n6BVo944To3Kv0yMRWD4HjatWX0i++JEMZ7WsPM3Taxs/1
RIReRqznprH3EnXUxq9G+zKjG78RO0BWk3nVUuXrYgDFsxnAFa92Y5wDoxixtTdl+rwWy+McxrdE
tvcupyJL/PgtQvJ59GPjjQQejUUR+5RQmWDXNyhe2DB4Q3lNfeOIWQ+ov07MF1MXEnGg5KyEtrFI
v7GDB8VaafcCcJfLGPdI4A8lae4+Wmri7fr1D36H6LQsE66YiSgGyfI774rPOZEvLH/ZQK8fsYeP
naqbTAyPY46L9vv6SsbRucKchmlMpYqKbN9nYFlru/guhDY9lBpA1Q5hESYiYDy+44L6W+wXdv39
hZEnvF7sWJLPPI/l3XreTPindqmsX6wu15XgFmYpUmXzoPnAuMuFqYcHBxUwQHOE/gpvxS4T0mv5
48muAHY7DmxR1EWa1POzQl7tsi7/FJtMqeoY7IqYbLz8zLlm6VrP/YJiIxtPK0SLX7bv2TPkpDLv
AfoDWe3grcMvco7IfbAuNIHrxfENbFwVpG0O6GrNRrI9Y1sCGSLIoyWEcKpP/iy1oMoTUDaNd+wt
K2bFMfFhsNKbJoicWtWGn8f32q3Crc6TcVjppANITZxP+a7XUFNCh7owjoeJ7TBQlB7E98Kbq0Pe
JOKEWRCro7R4b+sf7sD0ZYunSXdiuhLb+LFWtAkyMM42a1eRnQy6ZYSIHtR5WShgEC9m8b4bLbFR
65dcyqZ8dnQviLB1XhbCTdZPfk6dcyUxx3jjdQlJtuVSZLYGkwL5qWNfMCjygCxdBFrWghOm2lkt
AvIR5vZh9OY3sx50JGPGfZNN7imX/k/MjfPGKdGFN1Hi7NOIfnG2iiHonc+dyF/LCimL1XpPRjK7
92ye1NwcV0txWN/9SuS7pcqLDTbY5tBajXz26vJbugy3EjX4pnLdBrI4kTV+hUHQa1xorJBswsW1
zkmFkBGtrg7BSCPMLn+xKuOTkbBAWL9/iDFe/FEXbMGsbFOA8Nxm2OwPViiZwiFlbeP6PHrKo2FU
91O4z5P+rU7dd/qYO6iDRYBSbI/6fk/+3rT1yAvY2VVIRUzE4/nj3ZmcAeUn2xXoefCUhfnJJLru
PjuBrMyDNIpv62OKPoakbbtJ2SDpbEGIBxy3w2gvF/9HHeubbooJkTcXsYf9Cc8JJqoqxNWi8tLr
yBFQpOCOn8tny/P2dZFbT3Pr3TBtTg9Zm6skTTAGpuS7HDV1igJuRLSXf1/f/vUkW6QTDConxa2k
zpMmH3owKYzlB7YfElzdppNAmUwEF1fEHhTea2GWZMDa1ZfI8SUpz20VfDzMaLLzW4tDN3b4AjPX
DwrCzsqcyEx1jTSqtwbvvp7OMPACspu9fdImX5Vy8z7hau1Un9aG+a3XZwQ8PqZ/WabixDBV6EDl
rZbsHXXjujZCS9OcT+w3YUg4XN40tP0JaB98LAvNH3oPR8bY1smCOdf13COqGWRgL5hr6bTufS7B
bYaVOVjIyfogEceotY+NjUW7js3j6k9eHyTbguVnCYK8RXRwGxAblaudEUC12Wxf4tGId47RQKNI
m3m//hiNkNj4Q+keWnheey/siQYM5jDhXCHx6uTF2fucGHuRkrJCX7fev+uN6VRo3wZAWd7s5zux
TMU59pi+uIw4tQ7VABr9HUBxVkqJBOFkQ2/14meMquwO1zO1n57WUfAkEcaGfM1JJcVjyyL3xeua
/DmffyRoS2Q5J59ie3lJW8pqW5kS8AOZUCQN5EQV3C1sLX3OJhfTPx1y7NHlrYKEkUG5DtuOndMD
RLEBrWF5N6e9f5/En8xw9K/DRGpzbUvz0f0szC5j+8y0yxhGfWOESDarFkqWphs7lBvc7VLJIFMs
W26hTRvfrfn8VPpnG4tvYZShO68BNPnJMl1jlBAnnIZIkS3/R6xXY+Dw2JiolJ1okXvLQkS2nrWh
iIGToVxHMlfKow1yq0FMDbUahIydDdTI60c1IL7F+ICesC7kIclYURiciUCXxDH3Odin0SDkuMK7
Ldq8OmXqEXJz8zhFkxfUrg97zuA3ddCBTZUmiY1YKGfSijKoJ7wyTIgK4EMegZeR8hReCfGLd5on
QdofMt/8piW6/ew02buVoz1FKZEW+vARkLZOC9ZvhM0D3CC5veMdopjx2xNBG+nZC0mfKi0aFQek
Q5fjleWmmE89+Fom282PuBzwhyHw2kMNHLBczJ/RnZiQaJb7mai+w/qnrwOJEug7MW8EO5aS0rCa
iMkajUPqeXDp+xBPgjYTMM7sbQ+N5kvpusNRyPRoLRNR5v3UPYED0Pneqm2kD7iJoK294HQ+2N5p
jJNka0Sc1+s9SaZwfBmgCWWTfaqL1rwTdougJhlPVZpEz0tNEmpLtl6RCwTJTfhVB8BHUFn61mec
JVlLdZ06BT5bk7koJMFHWxpRgHEGakhGuBtUY3goCNRIa977ggRL00OQKSHwjl1iBSlclE1vFuk9
KJ8xfGaLbSEMQmhmOs6n9crWjG+mjyaQQTN6iFxdqHWB5FPm2z5c4gA/tvuxU1sf39QLF6S583GF
cDuRyjZVLb6FRMCGcbOpbD/CFWUSYU74ABqaGKNpZwDtUdWzw1M+QBMN0GyRK24Z9akE8ngPO/Li
LCFSqOW+XLjYopzckbK0OYpUsRLJ0Q48liEbafna9ePcrpfoHWtgtSHuucaI5kIGned0vx7Eui8k
BKD+1rSclmt2kDpT1/YQFcu7hVHvWqpYQrKe9h/jXh/VBRYF9Jw+a1XbiR9h14PsI9FWFWOO4b35
MDbBkSGPtjOaBqu4m0oMjwNYIcJcGUXI8WG9g622bVA/Wel2vZzsedib5JIfltY9of/xg87co8hs
LmX8IDM9v64vEQnCHe0VuyR9vlfD37QsL6aEcOO37YJbrK1PAK/WZ7/FhxBgeUEtZwhYAmn3Ms6P
JrPZm+cA5kjJh1MHyTqaWb/uZdPbOxDme3pWplpjRMyC2LgRZRTm9OZWLPFVqiuj68P7vGrdq/66
FjaAmNKzNMufQLJ0hqHxg8vs82T3KOaHiXhtI5pxxebELWYlZI2+ba5DtXzSvKw+QZvdRNZwDqXG
pl5kQcH3YdsJG62mB629MIoqWD+AOpk39cAa0tBTa5cbpA0QlRDujaQ6ruXuSiiY5/LQSp29XVEz
NGcQ3g2CubjhYPRnJs5DgNqeNfgQn8YWeWhtKVwF+62WUC7ofT+qBc/+lgQG0O6MjDANZsVnsdiw
fsOXeWguoK7l6yTjqzGLFzHJr1roRkHJaMqA6RvhkRwG8YTZG8pm24NrBYiwY1wodau6YrlGKj7z
JIV8ZCNLg40Y/WQvAEjvWVFvXOerWVOxokYJ723vpa4xi9F4HExI4Juurt/tFD1PwW5oOztk7VlD
R1ggrVnUgnJiTbc19OZH2WLkXJzqRPcD558guqBgBQO8xA2sfmiCJkZKjWRt02NXGs19ok/l1jK+
9J3D0qFM+92K2NOKZmsnlQWhAv9oYhXVLkRNk9I5IuHjRzLYxxM2teesi7dgd+KTLuGsefr0RmZi
uxOe+RkfPCYgSyR7yLm+GVI6DiSLAuqx6Yxmhgs8aM9FC8EDGCpxK/Z3u6asrOXsIFAhosAcin3q
1KRCOSjmJ6t+i2QRnYcKWUUuScyrXOtAtZcpBsIZZhubnOTOjP8qrUuG8HfbmvywFjv11j66WeIF
Hm1iGNeSxj+1N7Wv/JODvcnbEUp9GX5FUPYupqG9xP3EABhkJ8+Ej+pbGfkNdT9bNjegjIH94UvK
e4KmhetgQ0ESDT5z4zR5te/I6ohEeJebmnU3Zw6zUdr0ypDptrRnFjR1A6RoMZetgfKjS58YXLwn
ZYk9YG4H0Ke5RE8UAxRQhoXQI1wKWLufG988b4bzgKXGE4OGsc3/EiUz9Vwcz9umsY+j1fCta+IA
Rzkal5GC1Rr7i1N4wNXBDvc06hDDuo1I2i+pPu6mCY+qR6TGxvLjL86gf3LVmonWSlK0sH84dQXZ
xaaKUSgjizyb1OeipOfv8LE3iye2zRK9Ab87QC+aj0udBXiYvsfxg2gG1OQaRl5X8B0d0n46Wi3R
ePzjAqbIsS71ixO5xi5voxr/a4w4tnyn200vKJqDJinuifS1MdvEf62wlzHzt31adZtJJ/1zyn0c
uBnjDUn6nGnzcRjzV23wMwpdpNV2NG4tJwHKYvPvHnjBu6HzLoURXbOB+a5XHaYQJxTjWJr58G3k
d5kTlhGlgDXYx4B9OxoN8bTYW5v0AyiK1Tke34kSPzhN8wgodZtTOGw6sxS49tNLdIV3c2cYmn7H
bPnZ8ZH5+6do4ZTo8+XdndSh3csJIpz97PrE7xZpduo9Ppg67U9JjULLjX52tY6whiGRCSEH0zkx
G6JkaNDo/vfRFq91q2NMHby3Clsr5vS9nX2x7YphXuF/6zP5KbR6plaePMmcbOQMIji10qvTKcDR
Mr2waHjwuZRknjxSYF7jMvw++wLWxeif657gE501Q22g4iOfDIuWqweLF7XbXqISKnuPF1XYnyYj
gdHZB4NL2zSl2b2Mqneu7vs0R8rO/MjhFm6LjQnrVfR8VnnKOBstbxqVj9ESSeShPs7UCWkfjIyd
k+o4N8z2U+eXgI/5HctMyF2eY68ndsLaQZzeZPFYb7HioF8w628mVuw9KwMVBhU/5wU6ybQZNUW1
IbAnpCqLhPeJmD6lEoerFE8YKFEhSw/mVXTXyPRd+LBmlsR4bpIo4Aw+dXiXruXs/ewdC8AbMlWM
NsV7mJqA0rDv7Eq7JdDRRGjJt1kimgAWGuvaM5s/0gCBVKDXnfEL4es1m+ZGgsRpCTMHMwDVTOVW
NmoaPD6kU2ZL7u46gZBdSz9btYksqKwo1/2RS5wyIS/nt3kSM7Fs2a5ahHOsClDrk1FtWH1o6Xuj
jjJvLLgGHASAXV/e+LQZydK8UqIYCeIOGyMV0TjT2ipWEPKkh+dwPCdMIjay82AJ5ctOtvIVdQAS
0zoO0jwz9mWHTjAa5kshE4uitOIDXKrPTi/6I+X7u2nieKkTDkjH3OvJoXSbr+Vonv2YOIAlrU96
K9nj0CvjwShnvMzToUjHAXK4WDZNHt6npnuOTc7Z3vU+g6TXWfzGsLLJ22mMU2tZD9QbI3kE2Kso
JM++G5FbN1tX5syk4xQ6Rck8YqBKYa/8P+bOZDlyJOvO7/Lv0QY4Rt9GIOZgBIccmNzAmMkk5nlw
AE+vD2DLpG5TSyYzLbSpysqsJBkY3K/fe853MubtZf0IK5nTe454HR5hvBUjG37TkSMEKIXFu/i0
hg5mIiJUejVk5hXbHtr7jptIPnOvHTMUwazR6iVzsfVIbyr9iq4hEIQTZ/DyOpQjIdKcorg0Fctb
h0GTnCHcubZ9GOyeZRD4RCgDHGXD8DshWwhb13AesKZu8u6ZPjYi8e4ImyXliefInTpib4UDOqW4
eRW8q2koyrPbxcVRd52jVj2hvZqPJJh/uoPhl1P1PiXVt6aLP/EFkI9BquBZaEvGtmQlqYUOP003
2Ioyu9o11l86m/FT6drulgRTFzOTijHnJODqzvT6lkJdI7Qrcd5zjxVNleJZj3EDet0nSoe3TpFh
PhgNMUkOIzuLyOecvLTtGGjdRfX1dB6L7zIOkksQ3XWJjYI+8bwbWwj+WvY2d3no26hwfScY+60z
dgfSb0cojwbRz6no0c0HLB9CsBNPl7ROUdlj2RgNxWHbVk/slSGxw/aP1ibFYnAGCqncPtcoSSmG
WV0sZvdT2F0rT4fw5/JT24Dfue57J5wvqTf9VfOrptfeCbH4yxScZzQJO1uh6exgffCwxABVo+zS
0xxQiBb2aabjJ7648A6vOWLlDW2MB82irHEKAcJcs5jy2j8YeWQwxvCJx918tYDj11rRYddPJjI5
rHQXWAVBcPq8c52s4oKJraE1BIooUsJK0P0b5PR7ssWeBuvuDNiqh99p1P0NhfU0FYMglNr72cNc
8ZU1vJfOpXBY38q4J94M4+5RTGD3Q+GPTajvvQo1uSMdJoe6jst1k97L0qxuUlMLsRVPptMClnKo
mbfiuTQCYMdMMXxNM8jH4kC1S0gp8+17xO7PLBtAP70x+RA1IHbtKMKCLttdWoDSGGtHP1dR80Ei
17ynUfyY19V4kdJ9wu+AtauBYqi057SK7U1VW599T8ERpCFWD7TzpTu/Uzbdg0RkBKnXPy1FSk2e
dGQRDeXfxm1HSnaduEbcdgVZQW6vKF60zD4kg2vQDlHOKYPD46tGf0/6YD5obv3gzVtN2D4y+YzM
ItojUBHeK+8UGMTXYXZj7Q51MnpTRPTvYZUjW/Y6kiD0AWAvJScpAh6q3DI7gmb+M9fiBRg05UxA
PRTSBGhDm8WK9doN2x9DS5sveknG+mxRgIFYr3zO/6TO1PAh4TJhd61iVq1yAbHUJkJog3MCeEbS
woLdlFKyBnk6nHsnv49ZkvsZLwLmpF9RFJ9I+d7WYGxRyD8yk/luRGN1LskrHyoMCK6YG/SB6NJN
kI5+Sp4xMwGnORieMv16aNxvc2Xb5zKKUWgu/8mgVLtFXv20/iGjZfnSJcBaarJTXL04uVk0P67/
Z1PiQiVzpCVtCSYSbBLrsV3+0aQDuVCl1RyTQZqPppytR5Si4b422t1IEg2Wosz9VqhI+WDxVRxT
KhJXTysYn93XOVbPWOKk+yBdc7/4DRov6c8szgrDDAxDJ100K0EQHFv6hVvSQ3ZqJoRy8PZxElon
MVWvkVvIPUsVOlAHqzP5PCn7L4zQBDbBeqrvJ++Q5pW6B73tbtoCc7ZnVjwSY5GfjPS16cYdNuXi
UQ7YrI1sUnskm+29ML39l6qACT0QUgSlLEnTiH41T0a5OA/rQ0rguJ+2tb1jzfHGxfU7I4Waarzh
Jdm7X27ndJZEtfBbX8qr/D02oQBQ4qYcYebhoGpT7Y2ZihhMiEy5iMQWopRR4CdmqyP1ixkNyJvU
Os75347AvO9sTKsObjn+56NJKRNk9V5WqKnwDhYHZcy/hoRPTWuOU9o7xyh7w8gno/ugmNqX4yUd
RntvTiG24XAJKXHYqduPsIkFtZMLUncMqeCj6TR35FAWNUVeEQzx9Shizz458HE28Bb+zsJkx+ib
dhd2FOJlz/JopUZxjbSi37jk9Z5bhx/fyvVoFwM4ehSNFm70yGkh8j9jzPUIGUURmHXdd4q3GL/T
DhiIQAKU3Itsin94408OBEzAsHszyEoegOF+QIQOd5DkXjWksU9mx7O9tpWW/L40DH+ksdOABha4
ZmNxDmfxnaxHeavqqD44MvlLZt/oa1mwGMB7QtLGn16AxG7tmuDUsbZjhB4f/ynztkCGJJ71D2sf
fnKIsDHKyD2t/Yi161PEqFHcIBkPlkXGIIK9nJgq/Va2JsdLOz6FkcUAcOloG3nLIywC496mxFFw
dkD0b+THyghHfgpVfT22YcTZQVnE9ykNGfiSLir616SXDYQL98Y50n2Y2cQpRmPq6b0ky2XKTT+T
YXvQaoZtswlbXQSfktb6pWB0GDLnJg0tasIJc7THU6ANGcbhrttHKAqJceD8H6oJw3Uanatw9LPl
YWYwNz7CJXklHOtb4HgkNM8TAALL+6T1vZ8X28A6qKvAEu4zNAO1KJI9FRL75NIC9bDqcY6lvEEz
+IHCCrQZlTlKHUbihLMwOEjZ0QPpnrKYLnXW90RftiNPcfTiYaXZ4NMgSrgHJG/rtDHWT03dDG2J
qSD8yWxXVk6y6+SM2aNqeQnRHla213P18FUu38dOgNV0xBMx0cjImDTpZmwTAtO2bTwQs7aIJkta
rwc3kpvaCrzj+iRUKvyB5cM+N0xKu7h/poiUx26Z6EuuB/7LcFMpg2HWiLnftFuxpxc7+u1MKUC2
CqnMLLjbHp+6H5OAAr89pZ4HBoV6ouAWADoJMpx8ehWTxTox5zX1Ztm9ma8jLkA5QQpXlDQJiFn3
b2foj5GrD0DMIay5TkFcQLs84j3b0CLHsWSs/BDDTBNMVzudx72ndz/boqyYJuBk6iL9yWLWfMpw
H20J+H3sUERe9Ma6WbADPJzfkN61iHQRKF/zEBMrMqTO89IWFVGTQAei2d0LhO1xa342HbgdZ+wn
HA58kCgANNFU0RXp7C8iCBb6+UQ/7DWehbhPAh1729u4GRf9DX2oelN2DfCTpYcdhLFNckxl42mw
Yhg1xtEZJhxdmg1iLcyOwVRW+1pjE01KlT3asTPc4PgwSWb1lWmyT6zN2vtjolttqpkNfQawClTg
Cdv4iDeBHq/7hilxupQCg1PpudemRmmWIqnqlGOxnBdne9F6uq2ZUDkQIoLTr5tUcukAJXhejr2+
5PGQHglIS9IWZJ5+riDcwcAdzByCV+u8CEWz1KubDxjH5Lw42t0zm4/1oelHzPtNWH+nd/8zHPIf
Ug2u//UmNBIiCICyXdOE2PxxXFm9e4viBgkdzIjopc0ktrUs+Gk1mHzAKxgLHibcmIh/jyNNgG1t
Wj9ND5KWrU31HjZzte/MJeppRMWU4EkKllmmbClIAR1Euyhns3WIqUHlxvSy9HKyluzfgrn2RToh
2Ie8heji7bLUkhzdOHNz+LYPcMRsMmFcnA2wZJsq+F2mvHJrU7tIET/A6wvvZjU/RY54N6h9b64R
9+cC6PfXTaJpahwg+xm4LDDGLdNKa06+Gd1QPDhF82G28TH2sl+qZPRtSePFIZ/0ZALx25OMI3A/
eq7fWiJ8jLvywwMnvkgVphm2V4PQ5+pFZGgOszoSrw7SMNT+JkaNfcQTT+hMJs+kPxkrNCO5ht2S
5kDYVAB1OrbJKe7dh/WjhJYHPIYKJtQhsFmeBABf12KbTgm8N5rBR7vpXjPetSfD9nZTXWDG7pFB
R7F28kyG+cNkPYxpq11czXsvCUVYnwL0W/aF9L5XUdrfFPV8baWILdL8dzjgMU67M3R6Rd+z/pM3
2GOGhMDUVjLEHlFP6qb+reMOcTWHAlmxhdQGU3IfIMAgGTiFmoIbRwv/liUBPdq0MV0v/d4NwbUw
mVDUpHPhuE8vQp7XNQi3XoA0cp4gUUJ0SzFCbUQ8/p1V+lk5kbmt0TBSdDN2jpBmkC8m5s1awa0b
GjHfzY7p0CnL6/talJSthu8XQ9cGbInaEC9IfCdkZKDGRXdc7HckdXvomtiQmjh40OX0ickl/KXz
Kq06z7VQWpf5dbuo+vrT8LzhUU2MSqQFnNELnnKLdGhz5K3RksFvoRdAx8RZIwt6s4sNz/HoKwBi
i307SCjvs9DeeT0GrqwqX3HhgRBCqW27INsrO/rVO3B2ub5JR05eNYz+eq9ycheOUR+erMpTzITz
p3W5mhcpS2QWftFpxobRR0/zg6l+YeenkNEJNJ8aMLxIfq77yJeYH2WU9mbEsXbW0vnXjECBgm7x
Zy2FgWt7FT12Zd0LKX7JiZ6aLvujyoEUDU2sHYNGXunth+dkSW3XyD8/BEP0Eff6pol7aIVmcwPH
ld56R/71HO00JNY3TSjeeEugi0wrwBmy7smZCHvyQTwLw8KSCOt2AWOohhVXWT0zZiozKximH3HK
irsqd1fVnq1rz5EkNHukKwOvYxrvPZFCIU8ZezMPFgazveTsnNCOAJ72lmnB33U+2S9D+0o1HyPO
I6U8+h5acw0rolEITnwcDK7Bl2qIgqI0GsDP7YIeFAa42qGZfLPQ1KnUw5sMo3afabCWON0j6F1E
a+wx4cGt5L1UP8XUmmjHBN6EBl+fyawSugwwmQWegWScEeCiI+4W3lI/6Jxt0ol8seUm9Cb9JiWt
76QhbwB9NTtVATQMnRbOHH++bIFkxFUhDTAiYbbrfXUoTfaNG8Q71B/K18wsugl1SZMLHI/FwlEe
hyWXmRNbtFtH+VlPmZPEzt0a8fCFqJ4xX5EbRnLI+hVDxFAgxHiwluRWN2bIU9bQyWZcMEennaI9
hOcqQD8xlmnOuSmCl21UFvUmOwFNMMaiPJH0m7Ib1s+DmmvtjIrjhub9uxlm8hiW2qPVYzYLbaLp
LFRxlsqiw3qjHfAYV3dkNGMuC90YVUdRT+XWECaRxRKLYSkGQLWA2hgsn8HK4e5k7V5Lb+4NUBtV
vsPWU77sxozObo3C0qaArLG7UAnjem3la1nmLz3+j1vhIkOr2xFOjtuV226E4K7zmiYsB35m18BH
xqTZV3Z56wITtAGXcbWRzDWlZ6TT4shq96KxFoNU4EnkWFbtATiciUcPtw2NP3+9e6XZ8Yd5ANzJ
rDN/VSdb88tEd+Ox4AftPQKrALPEfjDWNNPtFOz+UkbidmvpmAzTpN1ANZ3jwTjpMSlha61RgK5E
KINqsSLraAlAW40ACqXnDnvvtWXJpPr0MC/pVh/s16tqZBmk1nG4u6hL0yWMC1QvtRfOfhBWSCwM
azrbZAhy5DWOSCmeWnbPs6iqnwkc/Lir3wipeDCsIf3acnm9SXxFAgOeq8m3xO3VmPPXcdVb3TjR
Yd3NJGdFrR7/qZxJMpq4GBPRudCVSR31IlNL+zrikDsotolmgqcM1X09BYd9cajtdGHHySt9HHn3
kic7JXkEODQNWwLR/Zbe6PpGTuTPKwn3wrSDh3XHzE+zljiHdTUPk6bnfC7bc9548SEY84uFZRIQ
DgHzy+l0ZAOjwxigE1JesCVk4V1pvOhfQloC5cy0u6wr17qPEFhtH/SSKTU1Ld94Ju9UrzlakXW3
y4p3+sbmqa9BSrU9PXYzBn4lQkKAul7t1+VgFeeyfAHC1GG02bAYBvuPFwI+0/pTncTuduyC7thD
PPCrUi3WTsNCpdGCp4/UK8Fw8HznwuPQDPtuLE/YNqA3KQbhUY72KQkpQorSm3Zx6DFijEO0n2H4
0yYuntRETsaNgxiXZ908kMp1S2DzrU+yDgVElPxUtLGeYzikX0etUCuhaMDdUc3la7ANvZySvn9Y
vVnrTbAYttK33snSFRc0VMGGND7O7LxiqAi1nWighxLH7Bw0k06bG1Qn8tKf3RoSUUSwb9Ayi/Ti
8c0wInO/qmCRYgvyt72d29kMFEy4UFkmL8hgb1UHHuvrYuqatusqgYGf5SVxyQaZPJIDp47RT5Rk
vPOAesOmfNPbvjhqrY5vJUv8ahG42BlhtEvushWTHmn3wtsVIW5q3WQuVJjqQU4nc6BVvfg9sqVi
dpdT+/qmOqmC2m3R6XPdFshx6oaUtWgT6+W0CaJ3Wzd1fEQfITZjPP6QIdJ74h/iI7k3KcoRypGp
UB9ZWSOYtOnzAQFB+ehMhywd80/68jZRd/yqmPDWdFR8MIcgZ7fFXztLN8pktscwbCLf5ne5fBoC
Rb9HSTfdHMR2m5ITD6UjgJyufV9fMWcpupd9haSLbazM9xUN1ZSMhVc7oYfG7aI/UhMjHK6JPC4S
nBagtTS/cWfwC146Qbcyti5rwZnG8WuD5RuQwF/0ucx+R74qEZLXHOmybzaws8hVvmqGCV0/bB5i
6RHDZ/wJNfIamp7pzrrjz/QTNqOH6TCeaIiSRMNhVSsexsBtLuYIllQ3hsw3K/sJue23VMFADEcQ
7jkyGOS6CHy6Jnuc0+QPQ5jsVtZNsC/zbMNwBTqmrL43vLF71ZSSUbzhp455tjqtIh7eSI46R9RN
aBp/EiehYYQOmorPTf0MJC1nYFyS5JrbNxVIxFcWttLU+QReBe9SZbvWydjNy4Ce8yL/XhSZX4uG
TR583o7N1gmMVytjZEM7z/GFy8gLNJ/hK5rjnBdZfaKRuVSuG3Ibzh0zRh5/ZD7BIosbN4pmqz80
KcsEdPxFJVzkiydsEWh6Y7NvB8YQUZqqI8y2dEHwZ4uGOeww2qsAN9Zg/cnHQN410dGM4cjS9cYG
phCz/TH3DvRtnW3Rcz77Oi6WzT8LjUrGH3atWY9l8oYEZNwMUQr8pPioo96lbouybQux/MLMypdz
2z1N3fxLMzU2a0lHSgD8ss0+eukIASlLD9wNZ25NtHszY4wZLwoC6RRMk4z8OYs6fdubnbWvrexN
KhwbMxm3liAUHDb2Q9+Xuz7N+Vg9fASFCpROenXoclhUvaGu5jh557meXtuyjB4oSciARfNTwzk8
46fxyMdJwVqZDTo2lexbJOSXfHK25aw63xR0W032pnrkfNVAFyax9WmKsD9l7tNk2KQuOsNwmIV6
FizItzbnQxgxaTHcPC0JR06UCGfoPrZEpHecmpGmiqDmJM1cdUrnbmtSLZ4TOAgtwUFYE1mEWFhZ
Xa9VC7mqPxFAET7iO3Xsh6Ka61ONEo28AQ3cMiFGuQ36zNBsef7Sma6af+RUCA+HUZcnuw7ic8lQ
QrOQL4KEo/Modg1bKCdWRizMrJADTnJZZKjUxrRHw+R2SIrEdNa5jISvGt45QF1zBmi21fBjnmvX
K65CljhyqHA6c3zRg06/czkrJnOCGEZkHOAlFL6OwXsjqSs7RSNbLI8fSK7Ye+hLNm1vDM9QOx66
VubwK7pwR/LaKaiAaTKAV3gOFn/UUkQ1RdOebc7iW6cjuTRZTsuR/U7QvPNQ04yG20+UoVSosgtI
a+vfkXQtTk2IQHh9akYiNWYklHXuvn01yNrgg7jWQ4xQ6bKWw503nJFnatDF0FXMKodq59RImSKG
tUEVfsjgEaFgflolhIUXqguYmPhaj8Al9Wk8VDoZqoQqvGYCh0CCQEiK4LehV7joJuM4ufZn4sXm
ZT1tjrO4N1XpPuZavW/0Ho9FgoA6lOG9+2EVZv24PkVmK1FW6uQAGR36TTcoknPmVph4aFYWPzD6
viGVcF/grrFSDvmJFkp7jFu6CmP1VysvirRDNPApZFPajJaHLN61LOSZ6NL2TdzZNDuk7XP3m2Lq
zyNy5lIbTTRCJbjU5XltcibCZvJABCId1FB89Ivpmly913wwax/Bh/BJZz/MhGZdylQ8Yf7hFIHg
aV2L4i7wdTe09qas6u0gLJKxqb4oWwP0hJtVzL1Wqj2uZLJkwu+tVd9yW6S39UJHfR/gFRl+yRQg
Tg5U9qr6cLuS6eoolpeKEmWrBfFLWTt3CKA/PItxiq0hEVr6kPFoNwcmRi+rzTjGOSQ7DrPo9g9r
61o3CCxPi5NXdvRzHW3crvVcEaP8RRFLY3DtJ0mkCgyTDnEc0kwesvkS2sxrjbT6cnx29ZxwHpiY
3APoOJsZQwIdZkmWkUyLfQ7bvZVg4jCm0zIpMcm33Ng4yk+BjfJsXWLXj5t2+nlkPribTE0/St3e
IfdKfQwGhGbKIX+g7fej1iTRo9QgqD8VigTC0eGnJLeirb7PUFyqoD9a/LhnlEI/o3Ep6TlD7bog
jO7C/HDyQZzjMvujsjlFl8WYIjB+o2arv2557ibJvlHw22klE3lI9FHCsM/X6MaR3vMucuTya3mX
9sTaSQOyIxpK4rAtGT7YYXmelCzgyHM2ndvoir3QY/ZRIVaZ9XvQPtsl104sPUGEeG+xgRmONvZQ
duZx8Jpiu55N8CpuS49M32gRXKUNA6mlFR2gi9xmCNuOAIlL9pUtJohf6+LSLc8rrd+e3w8RQi9H
8jJ9XfHD/Bsbx7ec/DcWdV6WNsc4vaIBROzapzQFJQYQ8FwlX26MFp3gRm8KuYRiFL4Otm0nySjZ
ORqwXRVc1wuAoCC+rb8CFmoSHch5Z0B17yxhtujkX2TvpvA5o6sbKOviEFR4WesATgTlpUJ7tCXp
EVBwOeRnFLuXNE0Rhq/PQz2Y/lqBInn0DdFPHPT7GYKYU15nq7wJvF4HDU8Mc2feEenOL00PBsEo
zoYraB0nhC6vM5N1iw10fbgREaQzTElsAPjdB6/kQD2UK3g9w7X0kBJFC+Y5QJxZd5Q0skLzU7mx
v7YHZMYqAjpuS8utRrPHdM92mpSVmvesiKDIrGUg0oerjCG7jbN+NbuUiaItKEFR/tjzWzlK38UD
+Auc4iaGabtlfJYclQxAzhWnpDMgOiQxoxPaANuxJ9fMs8e/XhiijuQ5KqRuboNxdp+qRdpusEcm
qo4ATLGNBGqeLqNlHqosbolBn0c/kFZzRfLur+U9kR3R0XSZ1cUuTvVF/T00tnHH/vbI1F9u1is/
BILRKaH2vU5UxaAl8X6IENLUA3io0erLC6qE+DZzbEMygqJsLEzrFCjz71pjabVeHPqRjNxKb1qM
+V26j4Eyr23ESCoC6+dquvNyk5fhiq8TTd31PxgitkdGDW8ISohRWJyZKd7+nc18DsH2iN61ZDkR
fafvo8i+hF2D7or8aZf08Xrg8zj9YfV1OGX4hz6n+J4CjRU1KZMuKedbc4g5aenzRP+d7Gcxt+c6
cOAcMHmJteRxbVAMvdY9gh26V2MnSATVwN2OGih8zeov7kwhvnr/JtkXuK/rTVtL+4KiES5XRAj0
4hLJ6YsdVRIPfjAxd4gLEmFEFCNtom9FpMjNo4qy5058l5DkCaTvXTashVvCEmbu1j9x809JnCIp
7KQQlhjQyMrUzl6PeztqiGHUPdrBT2bShWi26YqVY81vMA8RMjy2QcpwyBjxgdBAKOLQvcSxnjxb
ofL27dInavPmh9RYl/tW/Q4NgnOKjtU+REiOoDofkM9omW8pR2foxYy/aQ0akpRae23MvkVt8cFI
0iYnajq6pA12ihtTjgqCvYXiHVIVBvF0OxeavBbR7ypsDo3LW8O+q7+UTa6/AFYfcxpaetXKTS9D
iq5WH6EqyW82lKRz2lGclTpCBaYqAFok7WJlYpOjRG+uY5G8r86BquUOLKyTWkS2v/5WiDUb2Trs
hUYX4S2ilc4wlSV4qUsXGHWH3RsxGxZiYhqgRLsc7BZNOpkV2jmxa85g7fTWqvlbDDOqc+SbQ7G6
QawFtDLIXkdI9WipBgCOTv+mwrI7hUOk9nbUAn2l4uZCbJwcgrg2c/ITo0lDUNMgJOhwGruKCPHV
X6bmKtrqDgNEETbelfjfJWvF3JYOrZfCOzA1STg7TYC2Mltd4s5wEQ0nT1GRyHv+Gy5ouUkJi4ot
ZhsmoNm+d4JL/C1vpv5UaTEvRooswsrIkCbo8TWyqnKPW+YzkM24KzMdoRS3yPIuIhlIApVh8Ynz
xT7SL/aumIZ80kVemkKpQw1n3RGu+0LYWn1i8P6w7qt1W7mXTPcemUqFD7QRoDS4DWnTo2Ro5ohj
O+vn1ojt5/WhK9RUEOLl/cyZ2V4bNwJIKI3KBwto+GBhYg5xhc8ibmIQCjakz/OwZ/QXyJk9ZO50
Q9jLJ871szk5iW9Qye3AoM67hunMEwHEs0OtMKY/EW7+QQDS3gc0+lVIapMLHnc791rMeZDTZ6Tt
UKZhyjGqdlPpPU1ctQCClnUNhB+84mRCY7+U30aNytcsZvLA6fWux1PbYcQ3lkz8wGrUVCD4Bayk
Onuofu1CN79bmfGWTdVLgnvigLcn3tG2kpsgUeUhNDMDsbDASNpmP4xREF1dM3SqxR89spJjJ7qR
r1LtW3B0j8ylxVMzCGaUpEdYyn0LiSBd+RlJZV2KhlbIzAqLwho9I4kNDaY2k/CP2TmXLdKrcCqI
JOLDnjQ9x/A06e5WoFDgTUCFv7w5WMiY2iRMpMBWzJEZ3pPZ+GN0CiVjirihmXiQQ5v1yKFtFTHl
XiuRokFy7PZH8iuyk9Dln9SeEPJa6sUjrsRCrb0WoE3U/vRqtzn31oDwD5kHf695Ss1SEVG1RGoy
e5hIzNjwmAJs6dnfjM5tLxyQngZgpgeHrBTabsSmA56mAYhR4ujOiMoNzN47TPrpxVakOBujQyZG
kTfXZAqe45O11F2Nm9dn7iquciK38Swo5MnCe3L7dxRIJcEIg7lLyANxPGaVaQfJY5mGrVCoIqu+
VwH204TNlUAP0XJIZWkKEpduT0pcMp+bISPisfxbJr3xNPdwFiykBK6n4t2U2KPvkCa9s4aOn9RT
zVELUxSMwHt3qHwxOlR06rPKGu7aUJGSYrvv6yjQNJO/LmLPc2oP39eBgKZ4DXujra6smn7Z8eIR
UIR+QiOJz3XEac0Wb4HAMFbW+p1B3GgY4OTFo1fyHoa/LbeFF29C61ybdkVs0IS0h09FCqTGNAGa
Koi9qTANfMB7AZ3rDFS4PlT2DAfBZOmv6/xeWMI9mFXxvLroDWzi64HTIcfOoXv2nDDLX7azxqwO
apkOmjGD03zKzD1ekivNWTxFi2WblRK9A1NWg43kWKWE4JWpKs4dym0G1qhXu+RVJlkGCRVHdtH9
Wf9aLqafgaH0c0l5m6dtcCtMaFFDKIy9Uw/DA/pD/TfQCCDWHfPnuuBJwWc/Rg7HeavpfyicD1vo
ei8EZ0R47QsWDgI/rEzPMAX2/zx1j4L63AmsettJ19crE7Fsjy07ndqXzLRJW+gByapudrYoQS8l
Gv6HIKL9rEZj5PTqHwJm+g/YW7khdWVf2ta7pgxDHgjmsrYRAHk/J4T6EOkjfs1ld8bk1j8Z+cEr
+nMLGv5ig5W+MDa8TGYZvdSadg1MejhNTkPO6vvucbL56E0A0zW0n4MWbkkjGkLBk4HpjDO2NNKQ
aTbmxCuJ2OD31z6HwhrTf60GZgPIK6DPfe1HxdwOh3H5kuzdPfN82MAJYy+F9Gc3BrO8z5OxNRfF
k8Vba6ZEldgsKkcN4osPnWnerSAIT39ayRvAUpwTglW6VlNnQaBIEt8ZUWwWWZghRty4NUa0TEcg
z0QrPekp9q5I4smAKVwfFyiuU/6skAYVbqA/c9u+FB/DmJwNS6/OhtZ9awYPOwebFp5kGNwe46rp
tfG66e7pzfNaKQf07bdDIDEDamF1SAPl7vuSIPBoRrWURp/A5AZk4ma5K3FM7K1pY43amyWgWmbY
mhhxMr36r4Uc+P+asPgf4Yn/glj8TxzG/x8Ji9CA/jNh0U/i32SQxf+CWORvfCEWLfMfluHpjksY
qCEWfPh//ZOwaBn/cF1zRST+d7CiIf7h6jDSIc8YVBrWAjpr+dowF8ExkrYO5QlMlgtuzjT+b8CK
CxbqfwB7XAiNjjSYXFmObVhwo/4Nu2XkkF1dzRQASp0bSyUH6ZFflGji3UhxTLX/D6Cvf4+X/fqO
rmW7ntB123X+DTRnmo6TeLYjMJwnDLJa0G1DnyzBJslnYWZYuSHnGW6P3YwzvDYRE5HXHMw1Wv8g
rZ9NwbCbYd2tnSlFTWM6EH+6nyCIbHUj/NQStIL/0138XxDd/hVqtFwj/GjY36UA7ScxR/wr1MjT
tbpOsaBsdOnezNy6kdF2G/kJ/vffBorwv92MBZipmzb3VRjS4Fv+6zdqUxkDUHfQjBdjiIEkRux5
6APte2chC9Q1ejl5qGwacYnfMY9p3WqnXESAMinPvVYfmFziWjezD80h38+OgrOUuMxmbYwQvxXd
IZ4k6Xd6eQfIFMF/LfMjUw6LHi120eaa24zK5QhXmVaIWyOVKvonmwDM7TTkpJWbBCxYTJpd2nCo
uBEWaNBkgK+UPhpzEdEYLEzM1uwnB1GQMkdbcYOQpjtbCirZXMzjpgR9/hDWGgrrMj7UCrVoHqG3
aYPkj5oaYwel51JEaPJap36bcthsXappqIHRbCSBrm1JtPwZN4yLqhlJeDbHwKSoISMysjepfkpm
5ga6TmQTITHbRiC3SjxiL7zCCP5oTo4gKn3KEbQd5DC9OQb9bLsM83sjrrIknZj+9WNvdARXDgGH
dvLrOenXFBhsFnD55hJXDBE9ES2LxIIrUggIEoUL4bydgycxZD/6rnjrJgwDNO4YczHf9QG3RIco
/y2T8LFoyUi2qB+I1yTwjDUfxLIOhfxPLoA1g6RJ/FHTfGAq5Rbnijh4eh48EB8NYiGr/LF1xa70
aHnaxXLMyeGsBHZ1s4IKkQfWEzRM5kMTpY9EWWi7djJ/hIH9Lo3sQy+wqVn5Ywc78SxTzWYYrUNY
KK2HqAIJ6sTuA+35Z08kBy3XtV/4I4+JO5sH7ECxrycTAAOtQ2ugFcegZDIKLumpLTT3jjYZn2mX
hr8ybUm4CGR+aiehvYZGT1CmF/zI7AxHqySo3F7+N5vExC01kH0tKIO/0+lDfzuFhKmE3bED2MVP
zl8nRekNTE/4xBZnP6ZF/3v9beS9OqtHg/dz+WIOOmN6Iz31CQYsi9EZp/tx5xD6t6VbXm+MFCRz
XX9MsTfu5Ez0e0XEmHDsL3ylpMlKpt/4rbPrnyb6ZpMBCWIYAZnbudtDbu0sRPSb2i7/G3tnshy3
ki7pd+k9riGAwLToTc4zySRFStrAJEoKzENgxtP3h1Tdrqrbg1nvu8osTeQ5hyKTQCDCf/fP36pp
fudUmxtqj7QJ4MAGzdMboMvz2D83nUpXj2VtqSy3goSIH1ImVhWCp6B/2PUSYMB66DGdCvtlXlia
75D2rTXvIPMS8r30Za8WpRnD5U2MJOTiiH/PzwePpQEJL8y3CX9dUPtLvEP9cVpFmIogO6gNpkMa
O4aOSEQaGdaCxYzGjLpeTUuNp7vpNA5ePMU223M3J5TZ0uG0KC0WBtapYHIY6945TC62FVpXmJ0S
egUPxIKCl+ch97eVfHVStKvHYhz6MaZE7N8d7+FDGXZ8Cs+MWh46Iq7emK+Wb7IEtrcSuff+eK8x
1t+6lARLNeSrx7GenzcQMH24ZRxY5PDRo0uaeC922fN3s9z+9cQsE9Y0GxoG2IJsSgTDSjMI9Yjn
TtrhnccybSPRrzon+/susoklw9ryLT0+n7Q/q9b4/fhu/36i4vBcAP5bQ/cuwpokc4eU4N2Mwb39
bdHR/JpHc3qXafiOX/BWL7/3ErfQ8oBs8N0duK5Xj/dNjxfeds6kC2A4jcz3zBNP0u2/VKN59CNf
bh6/jLL+oqrwOz/Nz8dxzZ5BjJPszTYpTW8ziMgDS9/nOJb+citfLDIWG1Vz8VYOao9rIvAuI1V6
CujUYSiwluE48KHxg+WHa9nlOfiYKmcSH/EDzyNcvus6avFxcBz3l0vedgmxdCRUBbM1pX+kBlNd
xvSMC6VNXUiUM/vnrCKHmB2vkT+bgCYYk/CXWvhbozhK1pEqXwYahzblnnGlhW2tp1Wob+kfbsll
cbeMhftGLH95fma8Iw5RDJdh01CAyq/46uyno4TCKYrKOA3euzxyocIL8E25fvFGA5MfIMFGb9nb
XCjGtYlcXEpPOIe0GbyNWGoHw9z+NlDDCFJroh4ZLJ9riFNQTJceu9o+ih2Cxn22dgXoHDlmf6rK
IrVRkKEaxKGdMzYjmSKGGwevaVWTRK+c02NKOmrehcdbTMDhF+C7o9QDM/q83yvavCFj9d9UYV8Q
vmsqgLh0I02lBgeQOR+sTQiHFIjZ/jE6UDDy1+EXGZZi5TT+T2AWNUPt+KI6dvFLzg33NSc8F8/+
TAXZYyF54GQsv//K0IDFK7o/vsrjr6N74R677R3bPbdy6tyk4FKYmktM9eeqcGN5shcf+QOwuJAW
GUmvsHC6m1mO8b5Lu59F+qUCJvagb6D4Bfu6HKgNa/C4kfeAZxVcDFkfhY5+JxV9vTl2lr/oVVWc
ZNp9+iLmKdNG98dnO0ReYuXmdpqZ+dmZr3am9/XvsAaE18jE8a8rukJeQLtAzXIOpTJNLOPTy8MO
FzisP0OGFAuBfxwF6BlzUJu0Hb4n2vzWN4GihpB3HsfuIVcd3uJFBMsL02F0Nkl6CxQ1FfxGixym
dqO6z1RF3c5zEIRNE0HUUK/GMC84C0xBCb1DZSHs3aiea33TxbijracmtiT05uFLZDcykWmhZ7G0
rEtLkHaTFJZPvDrYPVy3SadMBF76qgvSi3tY1e/WuCDFWAk3FtHENTyapwrr/QXNNSw/oLGv2xqa
rpWrLQ0xIBtM2W1YJ1gsp9rcd/CgymZOnkQabHok91Me/ZYuw8Ks7iF/s8RTMgKFgg3UgrCANrs8
A5r+7tqtpnxqXCWQ+lhElvrScIn1LSO1x8LlLfdZKbLPMZDPy0Js0STBVcEyOFfYteIvYR38CMuF
rpcuGB96ODD+8+9YQAjWjyVekO9s+iE4dHG7L7VLVeY4LQs9P74VGW9db3ES95k/VFVjnQh+HrVc
+DFWTaUk3qmkazukYR47yywxMYuvYpbpzussWuzHb5LAQcL3vp0WadMQ08qwFEmz5bE8Wc2apN/C
rrE2aR4zNU1xlMXAouAIi33NWABSpBwvU5j/wN8zvMom9vF3hBC82IxKse4i/Q3FgAqDngTlFGcx
e0rCiJk9upcY1wqUjeaDRfzS9rVzbJv+WKhm1xaOvtpAklajQbxi1DDO5/ab6Mq9q+4DzZlEAKI/
jEMobh7HL3XkOXu3xXacEdkYbNLIzlvumgyCeCQoZ6o29UDJVxX+6iyaY8b6V+tb6TmLpicOjcY6
mPd12HgnnaP0peh2dU0DnckqTYE2L0Kfu4Z285rYumrJ2YgugksGYL7CDYW6y46yw4O5dl3gDSlK
NSiIXeIyBw2J19VvDpvfnderjQezEiRT2qxMaGRY6q+tD6TLVOEt0tU3w1f23vJ4MnhQzfoQnxRq
arGKO67mgClrznQQMEZdHVMOH15Lv0RJNC800wMZxfWQJ82KeM62zsrsZDstgPAy3QVj1L+1lklJ
4+/ZGfJz3nPpRnG2Ze+FE8UmhYkFj2w+JWr0Zi5T2fgrP2lPnII+DAYStBxhgPUGzBnzF+rsum06
eP2qdascnIoebiGPkq3PYOIu/PUSX2eo1Ec7Yonz3k/6fTHwWGCa1JCvOrnNst5Q9bTWphfdBi9D
RZ5NzNwVMC7p19c5dXfYTL93rRiOAYD0pdsawOs6tVSyJ8OYrNz+b6KW00E00gJH3Gs/63gZw1di
hb+7OAYBG5/eg0cnJvxPkLLGDXOY+QjqDgymG0MB4RrF1xh/C2L5wfDsz2iX3pOcb5yaxCakj3UF
84CutI5KN7vEQSXsmCBK1/6BEnUv3PTgZkThm8b+TV9N9yyi4dVIvENFunqFg709T7OrNnUD1CWv
BM1+duodAF/WJ8P7GizbestGi2x84b+y4GGvJsBTmjNa1Zwc53SybizP+3gGfhWlLiOlUOxCmJ1+
GJzDmvSDQInc1jUniMAhn16I6SDzfLzEqqFwS5bcgHl2TVJ7ekvqTwgTjOVk8NKTAL1CK9RRu46G
xQKuSQXg0qSnJFa7mBkfiyOVgtRnUXzQHjyRvlP/ZOzrHARvnrJvqCVMgbB0KLEPqCxEZGCa2R7N
2ohOeRO+u+Slj0yEiuehwJVTeBfTIrDd+5i2e5HQTm3kZxEGC5bSL7fWMDzJaiA40I7HMTE6+NO8
2KUfnNxxvA0p4xqvbizOSqF7pll+E84NfbJm1Z9k0LKt6rtTbcnuRGmPhgLuYVYDi4KdKAVLkU0n
UbEVnwN1cgFin0VmcA5QXl8eirE/OQO9rP0Y2LBeWhpnzEqcg8Y0TxByV2OGf7Owna95ra7aYa42
VP6qx20+DBmr5fBOh3O6Fj7CChCNQynGTSH7SxTRlMS26ZAoda+CkpyuB3s0w/5zq5s/DaVLp6b5
Y+DEF2mNATMbr81cu6Q3R+h6BVGytue5ExRfHmrI/5cY36bq93//b58otK2e7r9VXBb/KhgKARz9
/6wxHpv/pcXl8V/8o8ZFIDIGnoWyZlP97fH//xQZDUv+B04N0kMOVS4B1QmoS/+ocXHd/6BRhX/k
ISq6tuWDEP+H2ujyBU1hIzjSuCAFhqr/F7XRWkDv/5QbHSlhv/NwCyTYkkC69n8R/0CyRQEbccAo
VeW/ANHBiS3Ti6/nUx9R5hk43b2q0l8ZtutzOLXFTc+WuWt9QplRPF+GgthPCxLggnSvoAPVr7Wv
aX7iGIG7lKqXf3lz/zfSn4XO+u/fsPBQ5ei2cfmfher675JckBspyczG2FChvZ9dXTx1E1NKph71
N8nTcXCzN2n0pMRoRV8rIjAvgoh+Icpi7w4znBwf1ajPurfHnK2z/vRucHFRLovBmM+Dbr5O8TCd
/+/fNnamRSv8t3faEq7H282v1F8E5P/6TjPLq9hduZuW93xFPt6+/PNFFbI9TpDF//mpiX6Pi7m8
uEwyu9Xj49qeQzqrspig5H9+AWNs5IUyAtJ9dr0kxdvxnIPMP2M3mv7+6fG5x4eEOqZNEFHi/PhX
Hv8A5tBABP+pNuz4GQOMfhLNCQ9gAjyKl8enaaUZtqovf469+a0Nzfml6ZX50g6MIz2ZvxANpBLG
7lvnEMgIRVA3Zyd3A46TfUATQ4GMOZfx90Iw4Pa7vR/V4us0k5cIrFEQC8jjU0xd3t4P+q+CXPEl
9YG4D2NCnVhBgGEd/8+PTZE0L3IUf+o2FwfHM7pbwyK9LsD94hevCmcztgEn8tQ7jdqoLk3CFSKZ
Pm+VX9aXx+fwhjI4rd3TJHBrhS7h68efuEMxb43gDayeb84s2FEVlAoxP0Qi92nEWEzXzXlMcvKj
PVINWCT6TZYXi8OUhyE4c/O/n+11UTAJ9D/qhkgnc7Jyi94CaywZk5huIF4cw5BbNH+1wtxnnWUq
xb+89I6hzmp6ehg80pb4P8aPD4yU9FCaif5uWm9xJIyvLdouulu/QGf5tCjRo/2+/pgIlR4S+3fS
pib0x7Z4n9HWAbf1xnY03eLd4OSxnZ0E0X75MLA0HeogQo5QgsVzqO1LpnBMItpCxYiN5lWxKF2r
JrmjBLSvj0/lWByXbrHu/PhQDOTJB7LaomFTQL/2eA+tYrwPCQdg14fP8/dzee48gUIgVsi/ES0v
ScQPMMycCR7/gc5AoZTJrI5QJ79omXWX3szaO1Uz8pqPw9+PAIa1GDjCD03eplqlai7PWVjhB4wg
xGsIA67iL3aWASddT/JqmIRhZ+ncwkU5z6ESbB8fsnt1b48/GQZfHKQ0k4863uI9RwQZp/qcqbmq
IEbyRw78e/Ym6pBkRpPDNbTmU2oNLXyQEV+PUOW49pa+umB5CZeahFTT+tl5mlsvIuVLijM8aaeO
Tln8vS0T9wyhhl2rFurJ6qA9yAnMEBA9R63DmjGshXukAal/adqU6DwK+5lY/6owULBi1TmE+YOL
clXzIqBigb8vTklg2Fd+KQwxgyE80cJYrquECfUo3gcRMzxJpXtTGsC5n5efgHKSPaFkDsAK67BT
III7EcWecEv8s0FMJZTn3HHo8nENh4B5V5wnfH7l6vFHMdkNb1SU75TfWNe8z+6SjEk8VuUth5aO
SyxN97Vgh1N4/byZupopwuBNx35keOyIL4bDRKFrpm8oo6vehR6e+VSFhk7tXHQFGc+0uAVSsK03
0uDpOgpsBvYOFL9WcUKqwv4pLyQcc48RA02OzwCDDRiajIRVGDivQeVaTwiJS+69uPkzJe8mMent
OACHp8MAalu4QQCw79Xgi/toUekFbHLDkIgqo1JgB6jkJXWCO6iD8j31EHfBgYIkV/lzwoq6acZT
CmOHBMBmgPedDOAxgHmswtmDMRcF1ioTaLwp4EgLww6nJdooEusQxWDFR/Ci8ED6i4+RaBMPOX4q
UY17jMmf+B5+l0mGVymu8ADHK0qbmyfNnnqby8cgxq1WOTCR5zLEI94SUwoBnG6Z+FVbMy7TYzCP
n0Fei2fKfL4FpdscrCb39Mpt+yP+geGARpOgm1M8f3Y68HNREk8LETPdlIZbvHhxz/kgl2/m8sJN
QI6KO8Oism0joB1+0AyD8Wd23jQrUp0102qMTCq1kundnNKP2vDiLVkqDQN6uTxSPEVpjwW0cZtr
1efN1U8x7xWJN24Naf1kmk/80tfBIcwY7QRJ/1MaQH1d137m1ojfHi8FedywRU4GjGHsSLvFV6uy
sqvXNtm1ngcaEhtLftQQft4S3z35Y7p1BHJENo7XjKTLNhonZ80+pz6HS6I1jxc0+mTcjRnUElyq
FxeGH7GpS4hb9iJJ5AE/kMOK5hx+31GvrmVHTCztrkFSi1u49E2WcvSveeJmWy8Ac2WE6Gdl2BhX
rCYHw4t+zopr7wGlLYvwGCd6+AwBijw6qSjd/aZdW+5M6Ysz8k3V5PNzySzuhTLNVU3k/xS5vbei
+Inj2jxN8T7rzByGxHAdEqpwXb2al4CGRWUKcdtyWHeNGd2a5WWqaBAHWjXvDDk9TSVQ0yqi9hiy
4bGmhXaX2JJ69sBEgPIAfYYMSFaZjKI3cNroBRrLZue9MMeMpo2ADgd0K0q4ZOOVBK1hLKDdHjvr
qiWwBf9ET5esbD8zx/oWZRHDH+gmZMaMeRuGvTzICoqgZT/bi02ukpVzpEC62hi6ie6+0/0crWpm
J0Mr8rQv6iq+VEEKONl/NWFkXZPG+zHAWl9RlBagBdomBMmuOeREuTdmng17GsGf2w6qvrQZOBkl
f4sNLmEPtuKCqekdWJ3i2V55+3kI023RD+KON2XdtemvNBLxtfc5r8ppQnCjUOpMW9uqAsd/ZiL5
4oi2WDO1g1EOEeJSzv6fuMTvG440wiHExBMkK9DUI2OGVZZ0eocjKpM4pTx75PEiFhLeQE/DPEbl
LjcJ8eQswbNbTKu8pvFjisCI5HVWr826/QxilVN18CEjFIcEXK1gdr/jjHBxq0/TYpIYqVGSNmnV
WZT6EhUWd1a1mP0xYyK0FgfhsDLlNjP+1i/lpeWGKIDQRgmXWUAUkZFXhKAKhm/yM+PMVPILp3aP
KQzB+npcW2phPQoFhC3O6i3tEASvvfglQ79oyYlvSh9F2iWGRNEa/lUz0ieabxC08PmiKfinDq1u
PcEO2c++3VyDMfyjaozLDFG7M5G9DzRyb+dM3R3PUgKCX2ANl8U5GjPmvj41FpEDfiXz+pBZRk1C
visM9kUFfHXbswz4th3liqKmAaD+OdDCihfu+6Qainlw3tHXKuWK9C7ZEqsjfZJ4FGaEwWmKIIxH
j7GbN/+B4ZCeNQPRM7GiiQBlH2zYY9o8xUMSdx5OpMhDlW+qe730yAlM/mIsu2PbM/5vq6DYiOUm
6FVhbbm8HVFVZyM2eIRP9aer54JHNZXBs7vJ2DCsaGu2TsWyiez6c4FF6pQnMCurPjovZzHy4wH7
x4rrr7z6fdue5qHHOMCiuEnH0L9oA57kiL702Fa0y94iljs/yxzzEtZdgSGV8Boj4xd24f4NnZlp
fW34TyDdyUGlPyjw+Onv6Xx2npBUuj2uGUrIp6Q4VVHXbGUNnZjkTX/pxdQc7Lh7m3Q98YANL1nQ
60PZqPrcuMBMa4Os4mOtFER3aR5krfSXijrPh4hbapCjvtHl13++iAQqdIGCsx4nE+AeVTWmCON1
1MJeAIfDtKTF/+L23EBpYM8HlZInqnTEgNAYfjxspzj43+zAig+22ZTMEabnkdqLF3wUgecNd8ik
GxOrprsfQEfVydy/hSU82kFF36GmES70iF2POex6WLTzesSF8gwh/TsU1QMlN/6+WtbfoRupLo6C
DDJXPl0R+/QlTq9OxWHMxO+5o5Rpadxd8ey28XTUZzlRKq0RYGsh1Tu+8M+mFA5stqIAcepN6142
X6uAXEIymUStjQ6iQMWPggnUJfVbGsCbe0h2r6UKIf6L6KUkOeBbXPhxi4OwM/S3CkjonjVDZJ2+
icigrypJPh6Po7zr7etYYxZpx9o+Ybx8MnUcXAcMe+SJCO/rhodKTNRvzOcvisngcyc/pGW3X/5x
j5EdeqH/nQKewZ13mCKxUBMz3DZzcZ00nNCsKE5z61mnPP9mDY4CoCJ/2KRWg7hrT4oy1JsXqIRj
R83WZzFSG5763k15DHsirc+AkxHaJ7vdDNFQGND4uGRau6PuqaQvSYDY3plmXt5rUX2dLOUjLN/n
DhYlDVvFpU/rBHY/1LWoGconZ7p4w28y2PN3JyEPaqnL3Dnmt9BPyUw0aXOoWwPDZREtOXIZ4Uzk
d0EhD9MFt/0sjaD8hKwznlUiuwvZh+7CpHzaWCNbF4BU0bjimVFeGafUNRR25MhQ9xkcKfYIXlt/
GHTu0beDBz8MwVG5Y38E3vhae/FE2YTTo1Zg7VgFtJ3QNsEZ0Bjd6Oz47h/fb6rTCAkUpLtP5giL
71rZoCi8uQmOAOH2RciIAaHWjXzj3Yg7cKOKBbeuwovPG/LskDrAxwPHo4xctfanvuBX4u5buq+O
smxfOfPG+zHJ3vycuidP5yzIVHx1nN23VjlnFz/MzmzGNABuwqWPHrFmZpZMcI0BQQPRQSFPr2eH
NVlpwIS6iMCx6wXH5HfOu+EQdZo991npwr0qzOjMJsDPKD+blnovAcK772EiKus8RdUPBVTwTTn6
pkYFg6aMx0tj+iM5A2M/p9J+zgLuHqt2mEkRXul7Vx8f2BeIP0jftSy2bg57tvecDFzZiWVJ3BsC
HocIGy4Mxmhl8Wh/GQwv3P4t0uxBQkfdkoEZNFfgMDP4cL2tzBkXF5VOL/b3v5e+snL3GWeS3OLu
TiFC6uhJw3861Ypg1djhNBbplyZ3xLYrsz8dA7Xj415ssyXqJuGRz6RtCdneHytgmbaUBy1Of9ea
u5UUM3FVPL1bFfnvBjDf1WzgVW99dXj4Yuc4NJkQLuuhhgKbTf53nNUnKCr2NVwACzbKeQ+s7hYU
dGPZTXeqrKC9Np0ZPjHXZjTlrOh9h8XTVuaprn4VJEFeINOtBrf7oxkj3S3F3E6PGhSpVhWl86Oz
t42yO1kTyZUwtlZGko7HibHqzsZVsDWbmp6NZT8I/5fy2dQ/P14EE/1dGoKks0uEVtjbZCpo1dnl
ksBq3GIAoPi3PWe2a+4SonnwBhByIOQXAHRPVpq9ZYWaG4iYMwU2U643Uo/Z1Uyy/GqbxpXL4hVH
QHMgMJK+DuGiJOQDXQdlj2M6xSopU5bnfLbBEtvQPCYr8a4k33bQc+PzXz5Fg/Mud+DkwhuYcOA7
RhGu6ql47+tXQwzhriWDcZ4hkPGLAsPbBGG4n+hPcSudHWFWXzNLKWBRwngWVMrv8tr6MYv2EzKz
+VPMYI+dtHjJU/uF+U94EMpItsCqqte6pvulVYzrDFx+vl1Eby02CRKK+fmxIQi9AOQcNRh1JuDt
FNnVWX7+SRMKUEkk9ywwwSlV7dPjYSWRxU51MD1bSzQttH/Rh0QPWTBW3+w6P8WTrS8m8AcGau1Z
txMGjcr9mKrmx1AyQnO0R1LZ6cNDVMp+X3kB+FxDyh151/uQ5TkWOgxbjxAi7ok3jfvvaFSYIlq7
ZY0xO//0/Lhb5oQRZRiCRzHJiTW4OMCAxt52CP3o71JJR/3vpgSIneUcWFL5Vk51/uZ4VIEE9XEy
2En+vTMrfa6VUV/Dt1QAti7y8Zo65Mvo2mz3mRyxqACAEAYrMdvp+FT5pf0yVva6I5/QkkECGh2d
IJOhmqXlmoewy1cW7TowKhYYj/2DxOOCU8TdgnNnIz4VPzqkLp7/sjyoypCvmVENJ81SMzndsxlf
DDyDV3KqVI0VsGQCEgG7h6PHTpGg6cDCUP/lYR2gqs+eSatY0XROYjoMZIRW0qV9yPdmcDLxmicV
uDh9wjTGmWDxZgYBKByfgejX1AEuOpb5W9cmt97U2bmYVAeUB2DHgtMtq3ofFxN0KcrqzgEVNJlI
oH1EZn42LRIlgz+uE8hTzx5hvOUo2qbNbmbUurLMYFfUQbjTmfGbjTIHyfBZDwtNtGHbbJgV3hJ3
4N42GioCx8VMlLdwTouQ82z6+tjcuS49C4ajxHrsWbuIMbRQvm+tp91jril4Vh5AvCFIog0DrHFt
LF0YJnoz6E9PUmNuhO4LwT6sXSqkIm42D3Syf6a6C57dKTiXZTeCGU7mnZdwF5kVzCgAkaTOtL8n
lHhGW/8eGh5Qe9NI1xLrzcES5mdu020JuegSaN2eEkx8fllJtoCh2lXDOL15hQTJUADpxJwDiqM5
PTCc4PsQrua8fwt6+lVyeKFLIvCt5OkWOyAR54xwUr3EiyKTR2GqKPjzc44AZURg1Ohv2vTddUjF
2CbrC5ooSs7czNo7crq5xaAZkjAn1unp8QIja3qygw/eL1CNHWBhh+aci7UckB+nZHIfaK+dD26i
UOD4dc+FNoTzcQ7SJTLlmmfbyK0jSPJdjcsKXxUGACNKX2VioTvUOFBklFoAQ+YA/IntghEz8DO4
EuJtHlnTSk2+fEoTytWsbLZOIUbhU2iGz4nXetcuVwncAodNCikUtnn2Lde9uCmSVoeJoFJVmRCQ
Su0flWB/EHuq3v/d3PnuF4+5NCmSIV37VqOeTa/ZxYMergbKZ5SJ+h4sjQoQ/u/lmL83Ze+vHuvW
FE23CtL1oeZq56r21NmOCLLh5N2jyqlLxz4flkAGV8ENJG0K9sc/N00mSeBNZTmfNLEINrHT8GHq
+dXub1nRWS+djAPa/jxvDe6lOyobKMsI+2ItRIhQJwP4G6VGyey2jwOLreiIh9H/nCadR0f8Z+GI
Z87V8tnzcr2LmDlBjLK4MbgutbNXUZ788rP2A0jAiy/G5jJPdcI6DSWqW+JC+cDhxW6GBAmIN8L1
hnw3TriYJbbyS76AaUVJwMvx0EtIrN4zV/8Bw+ueliouRISDQSdhl3zp2JCifCkEUlJzrh/Fr3ZO
V+cQDAa+bDDgyKpbRg3lqTU9nPfkMDcD/qZzYmqMyJT6NGXLnCLuw71rYwzCO57u1ZDXGy6SYQ2c
NT9FWKT2Xu8UPOnX6O3GlWg8vDJLt9sQuUEM/ovZavNgShKABQ+7zmxfwa5w+lB/CmAEBqeYHV9l
IfxFeYRKInap7c77SSb2GZ+AuUm8xH+d3Y4yiQwRJCZPf/WyU9vBQaui8Cffp39wXX2BBNjTR5KK
W2zC6Alc+ZSM2nwH609EekBjDMDwj1DhttJNkn2oMBlntvqRZ6FzMpX5fQ4LH6jJfIyKt9msmwul
YBcvDuWlM4BJBolsN42BRpaO5gtFauVtxmHQWWN4sDxNwRwJpZUSERdRnJJ6LZ4fe41uAqswueH8
7HUQk4dh3KZZaW4s00+wHD0NkcSLZcji910pP+ekaWBN65Y5WIupEXcuUTFcLq7xjpObOmEn3rKM
Z+cwJQSpCWruRw5Wezfzf+o4fyZ8u1N2bWL+59jVhYQz+lLUbK4BEaFBN+j/YD5b323OA+5cinmx
rpmpxH8Co+YwM5CNcUNQL2SKfSwr+HJtZ+z7taHnHr4E7LUKaQ1rytbOkvnJxu6KgdpPTm7ZLoQO
wgEqzqNb25VP9iR3ijqcF6EozHQx15DZ3JJH8zaDTQCt9rnMrJnHZV1QADfU5SEJwnoFTyJfEwwF
meAJrOLTyNOXBenQgRVclT1B4InYVj+070HXz/faG2l3zIgOTz86q3sbLUwxxRJGHlOz21lZrA9R
jltDw6iK7WbD+Cf+agaQNuAwAgtZJkFLcnQ7pKhfwpiAVVLnV7cqOw+ps589z8AyxWmLzZWz/60p
klmR04bkw7K7Iz/HOZ5aV0QctoRxpectdQIt6EhmhwMndApg9F3KyT8K0zJ5m9MfLiDtbdl76Rbt
EBpg4Yqriwyz0bmH9pkE99RFZZNYDleVY8WogiDh6TuSl5Hixk20qPquBcyg9id65QwYPf48Jk9B
ihpeOCrbjfNS48gEN+kT/8VPxBkf1Ji3+oszU67oBVG6z5cBWCwgBUCCowiyb5tbW1NCqhIRrqk7
TbhiaWEea+w9KTCDfV9jYB6nOXwey787yhH4xZz4tJNhadNBfDRNiqxSLcRLVeujUYPfTEgDhez7
L3mnGfwCRuTUO+dqZEXzLOwu6sOIqWOoFEjyxEM9jdOjk7XrrLeCg+n23wbBAS0twpeWbfGrtHtW
BN9/s8b3korfS17n/hpgzS+rIFeqQ1zvXdBR0NF34wnkWAfxbAuq3Ny5VF7sU0wJT0kjMVU5v0kS
O6c57I4RvXTcacrbjZVCpla4zzjNBpu0IFvjUcWzzoCW7jM2odixi+EYYzo7Ctv5VakhvSgYk7aX
J6ckqn+bo/2bFu0Xq4qzU1n495ZD4l4rqkFKSjoEIGzySNo+N63e97S4nKnmMPYdXaL5vDdFfwuq
7L1GwuKkEg8ncwQCzBs6nEaTsIwBsLv5BelXnPoemmlkDArj2FIPBYBEu0KsnSJuySeGew8t96E6
iI4ZnHQNVmmS/WWsTZKbtCL0MsD0UGBIU2O2tyOsxiMU6p2hqVkwXHcV1zU1BNr2kP7Ng8UQbFqb
vi22YZ5914TYye5a44ZEB2bzbMA4huv9RXfk0xQ+gxVyWHvvEo6eAN+3sy3GC5g1Bh45NinH/GHU
eoHP6ZcKNXjVIN1vaUvNDzlz9JPIzIBejjiBU0MTTA6b9tmY4Q26zgx+o4g8JGm8oFoD29Dwkeyd
lOX30ivCs+qNl9BTyORTFN44lRDEluNMU1yWQvXh97XwvhPa7XFuW/2iU23oI2qphR/1gXEmsoWJ
wtf3TwWTxJMxTLDFeKoboAeY/oHuUhZBH+agS2Q39V5i/wRG13vCBJPR/KHk2WkbY+vSPuGa8JRX
suJbzYpvfZHkV2j08drMedyzCl3MYYqfLKt48uzKug9p8KdyZLeup5jZcJop1nRGbWll9dCbg5gd
XFmigoRkLnCbXTEXwzWOAsgrxkcwynrjeiyDiWAFNMLmBAZ+vCUalgck1GMly9+tjJmF56De/KyR
x8deJPI5c/w9eSSjixDfmKfkC5DmJ0Q38c2lT2sNfJyEVhFcNGXrF959b+uhQtGh7sCoUeGHkwk2
nnNVApF36tOcd3LrOJqNiIY8QnfRKZ/y9DLlvbnHCf3KX1JvaG8ytl5jmRQhwIx2jXLCw5bubI9j
fw6T3FTgYh8nQK0Sew1aNdpXRcxP4JG0KClTA7Sxz/3/QdR5LdeNbEH2ixABU4UCXo/3jqQo6QUh
1/De4+tnAbwz83ARVF91i+IBClU7M1fGFbRgqNbCIPbuDVpHAMqfUAWcFttFX/EKeDMcUfygJava
T8y0AIHl1h7+N4fbuK1fYKl5damLnxRvYRhpamUW0cvCwEQLMdGqqSegMyZR8IyRckVtTM/Mo+d5
PjNVEYCR3O95O5umXPV9J2/hqH/LKCT/mFKDpC8DWzT2DstZ94QVYMGQneC1csKkSJhdC22wu34I
7XNsjqQEzVg/hHoP0V7UOC2s+MrQrn7irAACaVI2Li3vDVzNfoyfYFM+2wrzLHUXDtmSpL4HuNGL
JoX52cHcJTs4FwgCDgoC1z52niou3mBBpxDaS5hpeWm73Nz5oXgmNehRfBYu9m8C/DQaR3ur9aGp
+fSCYhu+B0Ziouz4/R71VNzD+EeHN3oF4vW3GfnRZjIbOK+mnf+ICYhm7UvqHRiG5mjLojjFSTht
Ao3oCYl7jyOS+i4ZyT2wVVfy3PnsYhSaHFJN3jzcctumBZZj/hwnkNaJ2CXvXG+izNaJ2qsQ2jib
J5N1QNr/bnm5yTsHOX2koO7kDlF0SChM96THMsOIvFIh1lhAbcVQxBDPE4ITFHOs9DZP70mIJ7Qu
2BmBto6IrxTyUNWlcSdH2K68osLvRwiRweRFyz9tCwicR0JQjB1dnPHOc8b+qEXBjGmB6dLwurCM
v2YeajtfC8yrwdp5dSCwdzDc8diP2rVntr9yg5YuTWK239wSNj6ywQ7PZrUHQRF/dBqHTVjQA4Up
aYTKiSWn5WOC85DpJB90BgxxDf6mwQ/T2M1wTwe6mrUwYFXM8I3Y03WgIxQNvGc+z6BmNRSQg0nY
ReepYmoO6SsFdb8pKvr+0oIqkNJsbzpJnaH2oL24tEA5U3SYhBa9SBPWWK0NexcXenQJapnBD+j/
g4zRv1rLPYQBbum4NWcrrPvHwWH15gdTClxloIMednsWu+/ahOTgSzWdlCDOgWu8/7NfBnIlnvMN
I3g6U2YjlWbnLVxeGFWLvFTrqsNdQ44iMjS6YshF0dU9HkXHFCcmpbqTVZ3Ck/ANKEy6x3usLtei
dYhi+mV+RKPtj2lGzVqvaOflQAzRa9b1m+7phO/FAIFRV+3f0RuNt8xVnIvi7oXQ5941YSNrRgVk
oNTWzrHlDxeVdjebml+cAHPhfD52ZycxcacMrpLbZFI1LMGivw0zD6yyymfOp+1VlUZYAOmNCUIA
edqufiwM3TDRj0U7aA9eo4/SQ6fE6R6vo3nTx+ICa5b6SMbMuXEbk7r5son1z3aoYFLaFNiVipiS
3hXMlwwO9WHXmvvEYdwkLa1YJVTyzYXI2R7raLVzGDzt4L8CFa3oJl0knbrJtF0bIuI2ojmltAvd
caZgm2onaxOazt9A4WepOWynKuXFmtnp/msWjmHvv2Ee9k7zBSNjfIA/c11urq9CkWqOB2imdSmr
HLQ4wNWNmN/CZQ6cwlZa8aOcQutozxxgKiI+hoFWSDGN9qlmjkgtN1LBYDXXLgRCt0Y4z48NycnN
KNAe7Zly6ndxenNbJhRqwso5mNI5OaqgOiypLNBibXVRQiTnnADuqOoOkUNbVaWUDCtwZSEY0vtM
lGYPT6VAeO27t7iuMcOwS5kpSHI0GM+aCmDSrPDIjH9UWSkcStpWl/GH1kfNfI/47NQTeRtdLG52
DtoW/lh5g6u0GUHeXkokxUtYCAZPmqZTRe9wFuAgW2uAtijDCzdm0ttXTiHHJgr1cy2M31YCJXVI
OCl6eXZMgxqXR1+7a6eFnKJRhBJ44AjpRbj0pVYTNKiHowBDuismPIqDbgTMUAL7s1L+2yTbdAft
CsRxqLNXHdUud+VHn2nWOug8nPuN+ddnsEFpIXVOyzy5giKPgVcHzDVznZWlp5upt8Zbanf5ug39
ZhtF5cOpB3FkkFEfGhZTQMt0icJqvTgimq5LGheXTOKX4sxAZpbTU042Ldjx2HsWk9FdGIjD+gSz
03dufHb0Uq29TE7XeozJZ6Xx07Mob8UruUujFviX9TQG57PHufEZGAFWfOwbyP3U5pYOpT5VZFY7
+IwgxxzIWKPCcpk22YvayGzNR0P8Om2TB9JFs3eTQewFd/8ZqwLfRSuOYGzYt9QgN/u8zIHDuTr1
bWXDz8r/3toclIBiR9shhcJpF3uYDaeMaeZVDphLEPvzo0GxzQq+b7EuPjVIYuwJgvwWlW96N8Sv
Xg2HiUEpYTghtrR5+zuT5WhvIKjzKZyFR2SrGeHnuSUCr2zMfrPci24bBytXZryp5g025YnFxorp
vGqaft9rRvA1Mkchg/hGW9Da4A/fBQOGs0yrSgqlL4Y9iVtnGY8WGNjFg7m8JVwR40myN7xtJfMe
3gmlfVXzO4NIurUZpg46qkrOYnbVmWbX7rWsNHdjwGdIAtW92XH1LQkS/ev4abXUVOiCB6jC+fH1
LbkM+Q+l2aOVHbjxg0sOCCbyFR7rjlcYgnm9zQ4MacI1w2EIyTTbnPUIh8OyBZSSuVHaBsxnpnqd
G8ZtmcGSFes2yDo29pUJlsB8t0UJRoioeDbVRLT8+3IErAV/V7uL+4vhQfqBTbYRyi8+B2945FYQ
PMZ6NoAjWLKDk2+0HhfvPuNPM0rw5PUMlQdNf8XQK0GmflEyRYQ8m4yodqFtcFLq9JWltcaz5QgZ
ofDNOIOc9EZOxqvKyrUzG8Uqtgl7K+T1MzbMdWPiVYVe/ldxO621okU6L3xzl+QwQ3N7vAhLYjiJ
4scC4e8CDXQse0GyO3/ZU/i35YKu4WwlzUnBuqw9tR9hGF2xS5VAkgib2HQbJvKNjddO1rDM+9zY
m0bZbQkAzwlz6Fy29MJznfnag4QnZHrceXvQAbiY5yaNiPv57OtE98cCD9Q4bwdshS8jSjqejWK2
++FZtOPgObgT0G22tLQeYGDjPfuTsTI2vpkXXniPMjf/ypq9euMQmisZta4cemJvKXzJtUPPpaRb
FSXckieshB7BmWpGVxFV0sILWPXskUnvUwss88rOVwEuL/94eHV3ZD2Dzai3zEVY/tdSL/ArlWXH
UNpAz5AW3vJ4nh1zbCC2XpySVFFJNDEkI5V85rdn+1plfyYd3W2YL6WZsJXLW3yW8T6pZIu5ZsY9
GykEOb0IVklAiXULWelh5nibnbgH5vr0JgEez06GdQbLdR1rShxQBfVbG/I0LjMnM2bqrBl0GQJB
+W/Qir8+k8atg+ViG7SGfUlgwq4WVCOO1+Ykw/ytNpUxl1gOf1sarPf4dpidjQ26Q+rQhRDqot9w
/vDPdG/553D2emll8TI4YmLAnwAsmqH/mTInoM0YRKnWQ4slPzA57bhrGLseHQqKn4q2djeDnyGE
8zmKMUDYyuvd96RW8kr40ch8Gy4Ti4M5X1pLgE123OA98jvn0Pievi/NOcRq8JwvFw0058nS9Ttt
7cE9yGmH00iuHRbjYshodCUEdUI4R6qd1emMP+Z1NKyA3gIFthkJwfGa+3/JR84/QUf0azOsMGBn
I/5AkT8thwlZEbwFkq35HHE2AWdB6QwOTUv8MGTYYGj+8M1megFfwArOALqa1WRY7t4aqwYuWVjt
86LHOjGIUzsp2sJ1xPahksx2nPwD9WzYAyM/WCMRkiIpzZ+USMARcLzDMMcXQfP4K78r1Wc7fmK0
+62VocSRY4onZG6EyqpVWz3oYII2OJfHARheGHFI5jX/UVs4NDIkmS0KtE0zi7k3MXZh6ZPimcKS
YGQMrC/V5iZBobbpkI0A15l9G0VKcMQtkeZL4sWA5ZNHLNl8xhmuUUCZ8X5gfn6YmDawEMELJhHA
uMSlFnySdn/tDPls/eSN6j/j+IVlbcKcGgeTToQhGGls64273hur2kPNmZS828Aj0ajI1mn53AY2
IxeKzjF3k7D8U/jTFlZ+jJjjrZLynV2mscfLE+/bMLXwa+FlaKdKHSE8TzyzxrRSpu7d6OvAplMF
BB9G8UNwe34w0g12I52gCyov8Ib4MsmYyliIONt2iPo/haTSrWN1X8+6zLZQ3T/Iaj97UIobZC7y
pjIeruwkNlHUMORo5XY5d5eu5l3LcRxOSS1/FdS8UCIq7B9gbwJmlyUuK+k9TDfbVzL5pTK2lAaZ
W7Bt5h21c3wllDGMeQbwruU97Imwf2t8+d+kKeuNDkofJ4H4j+JWj8jxBdycB5jVfmtQiSBgMl2K
HPPuXpPEDrY+RziCiizPSWB7ZHr+ObXD06xvuYFcSnI55E4OO5s8BnyuSIHu9Uon6s2cm953VPdQ
s98dqGVryc2Bl7xJTiRpuh2jHrUztUpiRR9/Ix5MGCqoLh4GHBuGOzgHM8LiOAvCokwOHTsHMy7z
mxY4+9rWGL2zcT9GjmOs42FGEHioh9WAnsE7fNiheMIEoTj3WPvTYzDFcLexL0GNZj7H2Qf+RRkb
Lw0jW8l7NeC4YWLe/dGWs3vTVeJO8aD2DPP23UolxEem7vvAz9Q+T/Y5B+21L7PxI5Blxa06Tacp
KBiwgvoj1/URTySkgZqkG1dL7FefMmHhzPQ+sJs4ByYpWWoGIDB4+s12pLleLDgJPqpbEGTiA6UQ
snvITnSu6+B/nHmc/sPrIXN0qdYdF+P62FRnObHzTscmnDvPePl+eR3tur/Y753I00vAof3SNYiH
/hBNG2IDBo0IXbn1wy4/Lgu/oViakbIvbYAlZ3DyW+gQFyeQ6hAOHrEcOIm9cfkZEt6fb9R6IjuC
OnvybVAsrc/IXe91b5f6ZB1y9O7z19nLYcmIwwnCsdV6IPk1PtPBEHe3ByzCn0FrkaI0npbNu1f1
zoUiBtpCx4pqNsgsW6H7nM5lPD6Wk3AIqYaZygefUH5OG/NQiV6yAYj03djyFu4gn2yneB7Oxq17
ty3tkI4+noiMlEQSMXBPAm1YVfGcPHeM63LBsqdAL1BFRiYYVLDVDOEZ0xk2m6E/lRyOJuEeKMEp
7/gLgjXkhZ+lCLVXFvvv2Tj1J62raWxwWAv6Bi8aXTUf+MibtWmXv3TmJNvIdLR35Hj96KYAfkTT
bSJKDNNtStfvmMn8CLvxtxzG+CVqGBQglfWNmlTHiqG0UzVfMt+hPyyYimMKQJ9NuP/29fpN74sB
OXG4F76GpAbClea33ZtJrJOSrzZmuM/G2temfFXXGIJ7CfxqUWz0yb9Zle5RDlAaZ9zkx7Ahb69r
fgVSlp12k3TyNEL3OJhUtfr0c82etAaH2HKs7PMYGD6WdN9y0sPyVQZH/5D1urNtCxOjzFAyT8na
4tNjN7+jQ7lkfsq+duqObuVWF9cOv4066GbawQosF1qzLiSzlKpsm2szXyxusvM8div85t/o486w
xhZTwf+7+Laln2PfCncqLDDxzHOGKqY/4+vL5ddYJfqVtMInXQMQnTEtPELDr+4xYZbCycab3RQb
TnHykPb1T1v/3cVG+Ku3K3E2CyrrVMlcAygBJ3+v/ywod+69tkBJR0/Op/j8dWKLuzI7U8leXYqB
1ZTVB1tNhSva7JR9srNGnbrGQpt16N3uqpZOJFemVMrnmDQ0yVmfVUttVF8MB9p2uitVxN6qLxvK
2mWM4GfhbAnb5COZK6KTyEiBRqNZf2Ve2CZ4n6P7jh/FLm3vILtxH5iddY7mC0mcmkhgL4GZVNEh
m+ezLtuT4zibUUPhWDvMeH8N6ulPLuAq0zM5BAf1jyJibB4gba4sQhR6VlzCiP3M4qqYx2O63Vrn
zjV27hi0H2wuIDiYw3fST6sord4Vnc6XQAd9PoZpfbfE1YdjhlU8vhWppz/6ujAeMJg2csTAXDum
Ygs1RDfLd6Lb8hVELKbvveUcnfaqLFU+Ay8er8L24JD6PLpMahSfNT5ZTZ5aSyFFODlvXM1FnyFj
eampkSfryUXSy3Mi1IyzgWWmEDI+DcqQRx5SXrJGCepq9G8cycGTwPQS4GH2aND+2rKC6pr19YfP
gW+MBqKmHWNwDUOI5jfx7wa2BOrervPz+tECSzyHVvundXmuQrNAnKcetZsUluXOcHfcf8GtTcrg
Zg7qkhT+C+B6SGel3b31iR+ee60HDRLNlDkTz/vS81cnGPsKHaK2Na+iFg25fuXGm9bBERjMu1fQ
z+kJDvqt8Cb/CtFE23151/SMJJXtKkBFvVv8VogXTjpj/UnMrcN5jme5wW8QqdM+THHrx132SiO9
xTZfvwj9BEcjDMpVLi28BMO+jnP5DFHJjk6EDFAkGvyWOBwOhIjpohImJVsYbjZjlR9Lw+PTi2R2
wea9n83sb6ETPTXlOE8jtsVmmbE2XkTnRQJzLclijg9a5W1VYHXrJdw0OUH/wF3MI7GSflWhcWr1
q8mC9NSnerHKILXsDK0DrT4fTww4N1tT4DdgyCivSaH5l8DipmC3cVW+z/tlYIvAruuwmHkkA5OV
XaY+vlcbK47dTdc+9f+NxGM4cjvpA/1Z23691KSLwFPPTd0xs9U3v7iD0K9WLvQ2qCwOTzQWs9BQ
8kEweDvMia+kbK23uoKnN5KdsO3OujQWPl4YPbh0P2KSKHsjTp2LcDqHeOjZ6irtjAZiXHRgwwOZ
r4OCNxx20cUYTeiNgSZ2GvIueZPxKh07vseooQcOTL8puUIBd+mXU8Mc6QoNQpgzJRCzQP9eRzWq
/5kDQ8FxnsnKEu8qHOfg0bsFmQtmReT1+X4g3Mi/xvm3BPCBPDR7aro3YlU4qan7m6qCUGTs7yJU
2XOEKeHcicJn7XfddapXnruObVqlWs59xCmNk08YEVG+rL/5Seqf63rG+eEkEGUz1qiomDHwjvYz
Jri5OsXUXL35UhW4m2UMp42hFgj8gLaaPK8pNByFtxEyV6flYs5fxcZE6G1AZVrJPPxQnY2zuBUu
edoE7Bw8wCAY/+UMMgEHwBuaXOC2CzCADOO4Rgf7HlKn9FAisbds8lzO1gEj0Nx/F7WZnzj2ckTB
8La1l1t1njU7KSjnyaxXAUMlGq3njZ/vwyKj7nVDa52+wwitXZvIlltrMqktDGlPN9SHLPuUUKz+
xlB6WI8KJw93jqc5I9sJ7Ug3wYBimAaY8TCwub4ynkPNcuOO/XRoQseAsW10az20tnlZ1OjhNUxL
kxPf7BtxveyjieJ2K/1JfzJPvPhmc1jSl2RDp7lZw133EyIJdwC/vc21n4lukqAzJ6IArGozd5IU
0YMinynoikczBYeJOqBzMG9K7WqtszFep7mIjprMPnRZzz3eojyQVh/PwwyFI7/5kkH10iCDfGGq
sqqhiKrz+1dl9QfNms4GIRV8iBogpNTcfa1FwZ9cyOZBPOFPPRXBmaGcv9ZFB8glIHJOr8cPr9Ce
Jvrot1hXv3jxqBsnznuNuXidFfqxC5X+Yj4AE3Ai8dKS3esxNbFINOMuYQN3DSdyzbw/Jgpbonlz
w1CRifqfoTJ3gVYfg7LW9jiAxJbkEXX2wnsp1jWDuJU5ViRbB33V7Tu99UhCN8TzZjvZwoRvIivf
OxKCs5jk96yJUuwI1BXFhNy3DEYImOJhPfj0vYAeJ4647P6XTy2Ou2oTu7WAlw/zaKTtowtcQhy2
RmGS2b3TFUfEs40fWJGJxuUDQG4zsw4eS96ap276YUsWO9vQvvGjyHfLvTM1Z31yPEa+sdg4iADg
vv/DszsXdyn8pSXDvMnuLhO1vk7eTXC8xz8hRZeUiYxssWe++NiJbN322E3o4qB9nAodfuhqhSOx
2fl16jxbPN4De8yeETSH7WoCJwawuw1s0tJ4Z2I3B1XaVdUr7/O/kYfHuxmwWlH9ahtZ9w5Gp8fR
xhBOGnaLfYIzo2hpwG6qCMj3vAJ/uYIwmv9Z2hfhtaOi64oZd6D+M9o62TYWvQZd3/e7gCAvIZfi
B8JCdgR1mW+FSd1PNgTZfiTwu7Zaik1hr//WtCQlXBdQ1g00+NESXwXQROsjbnagsUK70FaYr0XW
sur2UKsmDxZG3ebYxiqKCV0Lb5QdM/+iFKlmvs/LvaS6oY3WqlQ82BUdxqbImlURJM1FjTzZ2kDg
KEbI2vtdr4GmZyZZFZHGJiILTnqBKEXu0WGE8x5L37yhinyP8eEmON727HMxD87MhYW+MPm8IPAg
3vzJaB+cnVfLC7zKYxyVGs0a9C6R/7RJxRKTuFoGJM4akwl0WIs2av9QJaesN7MXwWe6plQdnMp5
xW2d/hylEP0XWckdwug6PhyvQoLQwohK9ig8DGF/pp6a8GxcVlsA7uSka06PCVYKSp1dVgqFXcEL
5ubEsGJX2lBOr0fgRxcNbrmYOhwJi7Zl9NF/ZV+Ilzu61iur4w+h7djP20j5Tfcyg/6uG7wQwiyO
D1+hJlnHPEuaAECmO9CEmYCtcq8ZNpJRuahM7R10Xf0+zuDVHBRgKkKkcxXtLLZtl9jA8l3oVDaH
IzySOtG/6Q48+l51RM+Yit805TJby7U3pwhryuqYnuqmRqO5NeTr0PjXghhDFOu/a5h9Nxbd1UU1
SyYsEluffCPDmUY397Gh35aOVKNmR8LJ8UqjvcR21D27RCM4hOODBm1P/5V1z57A0T2z7fTep9Km
vRthk9fFNmpx3rZpL07UeUd0eCK5bYsYnqzGyOy6XHLb/d9XhuRhJdJ/SZpGJ1+PNFgnBq4SfmXI
ptsNKeabSLTNmZnUXPSld29aTfd7W+U/iIjwWvtrNhmmUMG/EbFlglhHCs4ezQtG4J2WkztwHLbt
bSJxsdRKv+C1rV+FNrcyVX/HsvavGW+na1RgT+eAsgJO17wkctdmEFBIeITJUM4LjEWacfTZsMyB
RX3SzbtC4hsrpgRNHJWbvAODn/JOnSiWpIMOuAbmOZy4KXb+y3JhCPy/r5iSESTiQRLznHfZG4do
6PRVKTzTHMiP+EM+ZJEPJ29M/i5KjTSbvxBzxW7RZ7tZpA1NG9tQhH7GYPAZAOM5Wn1F7HU+SkxJ
ba8rL8737cyUq0aOqI5Kfhd2+T2mUPMkZnZHSEe8kfMUHub4/t3UWBREgBmnd6/L33txgi0Xp1IG
bym+t6kx6Ba3vvmpmW6TeVglGwK5smBAoXsQ54ZefbpRdfAE02Irb8S5lwQgGkBu7IHoP1XdLR97
a5cDLll/LZuKbwdkiF/f6x6J0QdW04z8zN1GPeis+QM/kz/MkBiJKJ7Kqf1CAxqKW+KBCa/JybLv
m5XXVLwWTyZ+xP+7InfuRPQSa7g0zeJAaAshKrUvra9gxOnFr8mFzFrSkaibzsXlvL2LGj06pgr4
EeixvYyxhJEj44XJeMEVpKMQb5Fs2vClnPdpMIwfRNyRsOETxG3Z7ivh//FqGiBs/D8bvzbLt4p9
3dZH2AXwEOFi0+Z25Q4t6uuvX4t2j+kIR0XT/EmRBgp2spY39W9QlTAhAMp/kuaPT1QiV7v/mQdm
MV/vjgSvPpbooiPYqNCk0+7sJhNE09lbjrZb7go/Z+vbjcclbwuM4jDSZkaIlMW3HoOznWjPcZaH
tLBocTni3rUT9J6WsrUdaI8YgSADZ4UFigWErgYIMrAXFdtwFjsMOKZ+XuTuRaWd1XUZczhTqNTz
pRs3eC+LU0gqAIsLfSM173PLTa4498hi4d+kNaKPd1NBXNXqU0pSqbt3jMR+n0BK7rltyK3MYWiC
S8YhxSM2H5kHNlgVVPFb0wfXovy9/A5nJsngK13pOiPEikrjhDKodcm3dLQQlk4d/PMN7CBm4ULd
R0e7LQ81DeQE7wCBHqjWQV4ekmmfNT8lsECKrkx/D+dPAFLpNBARTn/3rOF/F26WjJaREasg8Ael
l2BNEhc+N9uTLZwW97KkyanN0ztMRPyaF+A6DwVnxqLwPgn2/ejSsvymm5jLmEjsJc7K1YKRAY+v
bv18aZ03z6zSL2RFg0VhPmsGeP/VduniWVwhlv6tLyZQu9g4GUp8aIX8xjfkHJbKVMl/4Lx8pRS+
FzOPXbj1yKrLRc1fcQreWrqTnZwmmb1bc/y2Z92i19vcM66zT8tFDywMJtb4grbGwHsWQYGr/epb
OvXA2FvI3QYlY1lEgG6OTBo0Iqaj3mwqTHVYF1DAu9F7b/A1XmADRydFKP3rV0w1d1EhGGOA9PiQ
HUWwRo67VdWZucsIvK29WreuOj08R2EbJxofCUjZ7l/bnUg2xNRkR8L6iaBsfXoafWZxDRALc+O/
RRIts+ZWOvV4bAyYtJQwZxi0kUpj+0mIjTY7RkB2iypAwda4ocXgLqkB2NrTiO2nF80OS3eyAaHm
b+0s+hEUEN5IpCE/e767M0RyG/j0LrQdiop4Wgi9HEY4WoVkzdiHeO4p9w6JqUcwJE0tYagUAqfU
0uwtarGXmkHyW82ua0/P0VtZ4Wrh7WLu1RVazHuoI9gsq0FeNtzeetOuWlj1cM4ELWs4q1/L/8t/
z4DVyFGrHR0IaCKvgUt0E1E5zLssKRuFnrftCof5HuLvtQ+MdCcNgim+nPpnZ+XvEsNPEYniGltl
sHVqWgB4iZr3PL70zm+y3UQ8lfxODu2uDzgk484df7YHnkjiHhbOBtMajl3MA+ME1LDqw31p37Rj
wGGFridQdyr7tDioMH6w355H9UsFPD6SjBUoIKFFhwalPryqHH0vJJGTQbVMeIqjH7ojEbnRO1T2
xHxADOhteqfDSUn0q2OgbM4E5SymNqNV/tb37O8Jgxkwn3O/vEGbbzXYEQwHI7lL3CEnv3Zejc1I
w3PtbiUsvT0sFtV6GH+qtnYBWg6wcWPLPGi1sRd1Oh7jPp17aSu5iyTDYUjIP0vU4L6R9bcx5fDg
oUEfCq/AAU4PE2NS/6hMaOQLvQoLWrgrYj4DChIIqao0naOe7WWaqVuNMwQbqlU7uCPItgkgzrXr
08k1MJ/h5cpaLOj+1qWozgyV2l2iIYBqefGPmSwVljoPXRR68R7o00/mR5Sd1Lw1MZz09BebV+AQ
6z6i7s3NCUTVE5t7aihcuqQ3gxLfaveTiV2Dmbk+VH2usEQO6jzOl+WXVsy+bxBMiR1yXEcXggac
och4gkkwnlUl2q3CThdpUmfS4LtvLiMWdnHy0vbyDgTcfcZm4z5zTnquxzHJdRNvFUya9UydAj+y
heUinBxz6+ccsGtO+fitzApujotVyCcjM46x2idY/wkCpclBHxlejhO8pr2iZGXfdmz6wbjCg5hD
b2PGJ5SlU3YYQCTzTGX1KpxT3zjzPocRQavEc7CiKPmsWrdby6rdjfPaUKUTLWUQ2VYmp9+VnnpE
cwrg7N4lysYBS6Eq/Z01e6sXu1xj5Kt0itPT4pcvlMDAiPEnFHaIZjzyQ2v1y2IfH3w2mYFNeV0U
JLvlKImpOFozQ2Lm1YgXiV1Y+SHALVSt6KIP1YUgzMYuivG7nkfvlM9QPzUZa73AgIzFEWsFRD3P
RdcwhmgHtd24afWY7twC2bul8WuMlEHRrls9PRoWJN1YTdi8UF/XpEzdF6SgbVgSXgoeS7y+qPVx
h//xh48Hn4gAF6a286I8bxvTXqeoNbz7rdBfmknOwBIVvC0dai/3NZMGD9nQYNJa4PTiHd6b54wB
1Hpxbvs2IWE1Gubta0fDrOx70OpzKoZy5ynaN75yvptavB1i1m3wO7SC/kNiQAXyJmKLevCe6VTc
VWN/NrFzMIZx4DIN0LZUSXqIFeDcxlZ/x8cSM1jNPRQhBV3fDYY7rS7HSiJ5LlZRfr4vfwr8fRH3
t8ZwzFWZkrxeNt+uhI+isgJy3JwgD7Rxm+eVcRKdrzgaZuZToIcXvUWjtOpN5HqNRBASyk5SiXTw
QlZE1jlt2167REZHyO0jccmAvoCYSracXJ+Z1h903zTHASEUD+pUfzi4hOHhgu+yXVl9GEX2U+m8
9axCVov9fW05BlixkVd2XFMjQT2bhVEfG3hdbXwXs4Nw2KYNLoNLKftyS+oXJjhtdwdwa/nKw1zE
5AW50IWM5+v6pXHo8qzJXqVzzksUOpbMOFG8wMOHW/nBPklc5K6hkThOoxfWaohXRUDd4EAHH8c0
NMY6PXQuZWop+zNsEKaN9yMobiY1MQiUcfQYrexY+aY1e5C1PXsEpqzEP0Ef0ZmdpNAmaWtJGh5H
vdHgCJg5KR/aqltuhMfAw/AcbDCk8CPb7TJhIMCIl9AsiQPk4SGq0VtqNa+HsResFePWESUCi7H9
C5WJsEmKvxk4sDLORDZgVBs0qRlOSH0mDu3NMK8Vy4Xvz7+wYWUQXgQa+63pMqKPLs2OGVIMB71t
Pa/KqRNR7RM5BRPHqec2b4S3zVqKNkzEWj8lhtAU9somCHwOZOieevczRyi+LZeg1n9AUCAkyoN8
tvpQ21cgQuNR2tdupi2YEeffMuTUCveb3dTI9FFPebFBW59tBcZYPZjHUx1SlVRjIlM4QWXcHFfO
Cxzq6tRj+GPo3928n5N08qfQZXvkZb8CEPPT9Bxj55i4Gyw7Hi4R57eL4UZQA4McoJMVGXereA6p
YCut2dU3BkSbPKm/QwZjrE4G2KfvN8OLUs78Iy/8wBzSIo207WrwrX/+WLRsgdKc6AsXQIhxxEZr
2e0tF0vTh0M1dByYsSrNeIJyEcXtiCe2rFPmlln6HPrkPsmKekK+ei7/KFTeH9Oc7Qem/63I4ma/
0D9L4GVnX2Or26X+8f9LF9wSp8LFgZWM0SeoCOBzjO5vYR3tl82zPoM0BhcDpwWuxzFxBWIp2uB6
VHz2xvACSt1wLvrdqeTgBYXxI7asv15T/JfF2a0tDP9aDxjxMLGO3+lDnZOF7Fm0/orlL9kkrWIX
OOKS0coBucVP87WEU/U9rWNk2UbfB2z+N+waorsx6JSQVtYr+T/snVlv5Ejanf/KwNdmgVtwAWxf
cMlNUqZSW0m6IbQV933nr/fD7PZMVc90fx7YF58BA91CSamFSQaDEe97znNkTbvDBGWTBUIibjZO
Nlg+aoEtdS65MFYMET2cYq2Uinpp9motp9tuySdPlqN+N8ZYGBgg9j0W7vGsidmtfvssJwBEx0Ot
5biy5Wb9NK00pMHctZcfWArbOo5zdXN5MVLo/ORy/ZZkALLNAPWsnUeoxrvSWpFh00o2WsgGLDP1
tKTd21Qpw4DYgcbR7/8MLChnNhXJyxeTYM63aly9BGlgHZISC4EZFfYBJgQBRHYqbxUcRNs6Zyk4
oxYaTbbNlowdbaSr5hjaEgMwiLQdtX59HNOjhEb12LVmo7LbZDUhmQ20oUSWKfD+r5cDWXkWfazs
9MUioqOMsuxYxOylShkB3eU3XL5GgvksE8AD2C63VBI8Ee0RzwA0A+fWhBK2LkFKocu8vnx++ZBk
1UmL9H6XytX7fAHSxSqR89jwUafpdz3LOUpRsP0uo35cd8b9+qGxrGeIFaSHy122Q1l/c9mRiMpm
WxIQXHn58NsuJVO6/wD+rOh/ZCgrim2Avxa2Iuhfq+vrH293MUEP5PD9V9tIDSOe9NRPO3gEArQw
NuyYhpz8pNQNqBPVTYc1OcEOem+MhbFB6nxMw5kHSCJ0mPSS/9dgZ/WfsM6Kqst0oVUbLLWNJOfX
Q5oWeITj0Ea+NLC8jEDVOYq1ry3lJJbiRK7w8CINPAgjkpDycHhkVmJ+m62nvrXgMFm3y7zVNbV/
sY3+qpKa2R/YFm9QWF+1OU1ddZaAJTXa2+W4/y2a+5/lPP4SBvkAcKTML0mUH6R9Nej1uv/x3375
lj9NlfxPGBjJuPnpAntv3dvfvogip8/2lkOBvymLt4/yF/z7+gO/wdzNb+jbTbrOFkAYRqHGtR6/
2u6//xdekdcMSEGvXZg6YYF/R7nr2jdTKADeTYXONTPxP1Du60vIONdRo5tw2LV/KzjSXv/8T4Rx
5JMInjVdFaqmkoGnXljvP90dJj2HGZkZBSr1jCcq9PqrM8EfLlZ2lwCF3c1ser3MwvCeuLjD6JMQ
sqUFQgzrZmFRMM7O1VNIWBGT/Vbbdv7QOPMz0/+h30SgaTbj87wTh8HvDmO4E8ZBpu8BZ+T41Pr0
nXfUPXz6ggWCfs3PjZ2aP8nzLoc12jnk9BAN7uQ3g7iriEbnqGZ32mDPVPxpE4xO+Cq83j33HMKZ
B7Jve9k22ht+tI09woCuojNECmTy/dWq73Seeie6lo/qOdvLvBfhDBv1UF0bW3VbeeLlSvIIdfIl
T/6u75pD5qvv8Sbw+90TBJt7zSEwi7/Avs08paajXQcbMrVX6cvd8KLegOxxzoHb+soJA4Fwng7n
pyfbublaPyH/9jrbt/6r7iJ1c5prdjnOjOORo7pi9eU8bx4eQud98qrrzuv9/I4NlpM+1VXimIUL
SvNK3iKi51rECxIHp3+ilRZ7PLf5da+x88C5cpJ953V8bfLMD9uRHJR2lvPevGheegeFzSmuMVjj
PlqjgRT6TTGAh23SdTyqR88sIkc71x+4zffVDotJ4qW6Qwo6fTXBz10jObmFfr5td1h/TgtnFGHr
Uoc+EjqupRs6mNa89Bo7177Zhh3iM4o9j2ATWi+0Duo96X3b2Pa/G6qvnAfpqvWNl2n38CDtlMVr
tzwU3c6LD8k+8cDVedE+2k9bBGCq/6RXG/1L+Z5tlF16ICd9Y9xIdPuXw+iCgN/owpPMLdhiaore
ExtqgSCED8CXHdro065zkJbRX5z23x+zwMcDxY/Rn6oPWbTX78fHJnLq1yHZgG2t6ZyqSEzwplAr
2BGH7vBw6EJPWR3NnonF2h+G70vI4uZon5EyedXW+l7dRNfqjXZPaNO2fzTMW+ndfi8X2ZMtWHa2
Q3w1/5AP6ZH10ankc7qNI0gBF3QcJj5ZbJCiYfTi30Sm4hvEODRem/ti8gj/RH+7FrsLX1VutHbf
48InveMH0EgKBgrGX7GpHvq3iNS96+5EoDc70nE+oIkoo53m4Qq75cReC6ppP4Izv9J7X5zBub29
PnD8kGLvIctyw8PUhN0R0U5zqgcoFhpYo9ptfxivxk1+hd5/H1gbNjKST/DgRmJENWz8JV98tPy0
5SlbL0I65OZuUG7CM/J/dDLG6EGonJ4ZZrAP4+/KLUmh4sVDvRzcyx/JxqGyQju/3+k3A5Y8z8Ci
8cEbA+y8iTb95nYmgtFxw/RK5rqoNBaZDRBPnoJHaUMcD7esrD2irU89NhHtO8cVuBUk1GfBRGG6
w3NwTm7Dq+nTsPz6S3rHXArVHDNqq20YHwISzfeaOLL5AXqTsptvIPC7G2Kr/AFM+H7xTuBEr94l
p73hPoHC/5kewe2Q4PdGpcBJv4KCUyKPrvWSva/2wZ36chve2G/onhqqRrfqnXYb249ash/Ul4Xq
rKuctRv1xboG/eeE9O1750PeK8uNdfIX19xaz4Ej3dBbcClSvqu3e+1uC5nlGP3Qjtbt4Gr+fK8d
jvU+2ZUblHNyeGem+8oJ9Ce94Q01xwpRzC71mIT9t7doR2vY3svOfbQrbw+Jr7nf/cqJnOPs+eKs
Rv6H6qkeZahPuoseKbme/ly8vWhM3VinWaJuOp/l0SZ66z1cOXwFpJc/+dkOmLQ/Xh/VjeIeC6d5
aiNPP+Hg3Vqo7dx8X15zq/rWiV4O38J6y6GM5BoeFXw8lfyfGU52FIfR44D47/u14mYO8ocYC7SG
W9FNb4yXdA+dtvshhMM/sx8vUC3Xozh2T+SBt1fZlibSk+n3TISDs+YKXdfX46bH9uBgCht+JOqh
JXmKvqizuPPGcGoK1bynfM8/r+3tQN4kupu2O0jCCU5s02mAKVvsL73HzxiO2JJLImXeYkFmxkF0
o3+EFIEq0sz88FZsX+B08x5sUMrsx51oy6j0ELv7pfemvT0mTnK4d3c/sCf3nnplXFmbxyObShG7
geWINzpH+4anpHmjHFPISrcxp4iSg1d72nb9v/Ols4ls7JUnKodvotxwEEG/gQRp7W3Ljt61ngvO
5HhNXhWE5dGJbuz6lURl6XPQPbPzICDH+inwz7YnqCI52RbCxBCC0+bBJl4yDhlDMMy61tpU0k4b
duCbOqyN5GnZ0m95zP/WYvJ/Y534Z+vN/4TLRJPYmT/P/Ll/y4a3z7L5eZ24/sTvmT+W+c1gTcdW
RdZ1W1UsVpC/rRMlW/6msEjThGHzgSUcKTC/Z/4o+jcdUyUvKFDm+EhSUFv+ljCufVNY1SmEBFmK
Dqzv34n8UdTLNumnKBohdIJzhKLzS2VhWdYftlGmvlBLWQwaAQONLT17LyOwHO33NXIciETszrie
acGrx24KAEnox3xA3grGgeLtglk8yXKq05lPlUQH6qn5doq8tx1NN4tG2emlGjd/wrqPvsgG+QWG
dLzXTjRCCcyaPHCaJeldNIOHEVGLT8MOijw2K6VcFa6k22biUyjYm2TbPE5E0biVZj9IVvBSGJ+w
MhjWTcsibjAf1reglcpHofAcjQs3J8VhKNODpRC3GlR8UFITWLfWkp6p/ajIRQPjp0Tvl9fUOnxE
ArCPA5J46UTGDlzSTS9G2+3M3jF7kp+zBIZku9CXJYTLJVe0dZIKRhQZ20NmP1gTGOlEo7rYNRzj
CDjVSN/Ww5oI23Goiu+XxXrIhtp2DXp8mK32WgHhqEzfE2WhFiVXI3N+9dkv0Su1Yttd2Bt6SkjT
KkV7BYTDTyIxuXqcvkcEM4QLia+trUBKbWawrfmrYTSg+4gVoDbDu9aSk1oPDzknv5HZCZRi+QiK
CS394Pa2Zw1epzcPdRV+N0Y8jk3GkxHD9asU6z8uX6nt+EMqX2rs9qwb5eeascLmlaKzeqDLgFAj
1/eN1I70qjMUbUXIUuMoelPbSEmju11S01MEb2wpBuyOIN0Ykfyc2zQ+dMr2Al+iqTGb9wo0h5DH
PNE8tY1CrWoCyAxILFtsyjJkQrP8YAAvTpPrmJ/6ZyWv92qW08dIWOqlI5qM5KW2aJ3nrVIAFBnf
TfrZI1BjZ6S06Kh54OHjo3VoT3dhNsruplOz5oiEmQTLsdvH806pLYkSzrjXiDjcoyXbF0O6XNHo
YWVY0UssaxUJR9rkR0peMUnQOvXbq1WFhdBXAYUohXejDhJGLLBJSoi/M/1zua3es3XcU7XQnBFn
wAbGJfN9egeujnokUUwE0gTOIlCg04uD3IISw9VDc82xsfeKAJiXVD/khFVBVuIlYfP5MoiW0Exb
eclWOEZelCo2mIs3b9BvgVfeyzNFa6qHdESXBEaFciuwrnZz1LhcD6rqDXyfBsdl1MI7rJGMkVB2
Fm0t/Jxb1EW5bdnG96mLM3JeIc9Un4kUT6dI8u1ip8rRp6oQL1nqCymcycsUWbRS6CIDzVp1z/le
QeKJe+8jNzM0ZylDOCadyUSqEeXVPuAGUjFN11GmenKW0G+BqUYS4o0ZvMjFeDZVK7o3MLTeAGoJ
OZywuua6s+iZhLRtw1Bn9KPmCOz4MCx1flUM2j6OS/0QBHF00wjoCnkASK+ArZEP00PBTDRVMnmm
LEUsKy1colE+x5iwC6ktraseiR6enPCRXqjT9MSY5FjGd4MYUGXSztSIdd+a3dDuyjpnkAlSMkfS
vKOkfOmGOfeI63mYjGw85Gi8kWvDgeKCCIDd9xiIif01xVUVahPw9Ht665UnD+P3Ng1eTW1b9ckJ
iSiGAolJtyvxYptL+VKkxIlMr7PIXuw5JBIyxMY7sStktz5KRK6M0wIRhzK0NQYP6lRuJpCito3E
eGHf/qjVLehnfXiPQ4CAQmISs5IQb0mPvHWo9jppSWgm2MDXNXngeowVycYto1nNHRYWtu1DINHw
0wQ/hylBI7mMgDQLdi1wOn2qz2T4gIBlT6mr+ac8EH1EuNdDB2/O0eHQRe2gHXTE08lQja5ideBX
bkNZdJC6kWeXWj7s+/BrMGIy2TLYSbT4hXZs1bhzc1X/IWGOc5QcnxBa2Q20uj3Kt5Kv8Nct5FkK
/irdLJ4MCH7XRCmgQa7jl7YQr20ngIKKiU1oRbZZV5JVC7H/XAnKGAaFW7eyh35XZTJYC6TqSMvo
3cgzIS7onxmcPKE20leZT1v5LeVwJDWVHMBcDCKL7F4S85gW7BJXu0rVImOMshrLJ+QrengY5wym
5/p9as/a3lBuaaOAmVR7ZBFVeNuw/NIS7TDW7LsXw/phDi2ijwwhC4FphRtZQ7Vdu2Y4qdFdg40u
PoxxN6pscaSuQtJeENoRFQGOwMDLxm45UiFmL2WX7XGhj8keMgVbYkNy0/V+0+Yjad0FtsEqvIqq
udggy2jStUNsl4ds/KzUu25EliGiVL62omQfjukM8td+TiaJKnI+RNseK1Tax+rdMo8B5ta6pBhj
lHdpKG9o41peH+Q8DbvjLI+PBrY6VuoStL11zxkmayAIlspMtPtB5NmTjZ/DEq7JA82xmvpej1no
xzK7CM2ECIRN7pVaW7Fr5OYHTPJyb/BQFzlcuXYBWtj3tq/SFt0Rvp5sU4ug46wAzVS/NEl7BRp6
COR7UZGd2ykF0LZp10pMcn1vbQfBg5Ia8vVDY8THtkxv5zy5kePQcghbeOlMq/YXtdwKulCHPor3
9M7PatxuZ8n4JPAndS+LhFb3pGnp3akaY4wfJC8TrkQD62Hw9YR8U7228D41bDtkMmVj6JnjNLut
ovtDoBwUpT4RUuHNhNJEtzAcTqnSHEXesXLBuuYD7brPdKiwNPvxt9TtSqPZz3CFRaCsdrfoNY3G
xR3qzZDE9s5GZreotj+XUXQdIMrOMJxhksbb75b6x9SOaFWdRK6OQ17dYaeseBwbVHCSbl+qOR18
JfSaTZ+30iam/+sE7eKNAwhtY/ieEjZDk8V+Xhptcqq7pq15CE+xl6lsrQN4peGIDQ18rv0oUhZx
A49ia2rx3oV+NwzQFUh/Vw4WTR3EByJyI2SW+yog2kAKo2hjInzyBpWMIrPVJa8M2fFZ5Eh0gNrx
0IPErOR0VeQXu7nHXz4BrEYBgZe6NH8U8g4fDXjvsa1vRwNafsCy0YtTEGXNsNphJEMGo2vu+uDR
kkaSEWXm164kJyka0fHXMzjzjdpbnwmEmjWpl33ccarmhxAbvUtcDkp7+QcEBQvVdUfPLwkOQREJ
GFzKsU+WPTfaXV8FP5Jy+C7lyH0nZL6JuJvGsYGRgm88ztTPRSg7icWZFzQsOUTzZcXB1dQ37Qbn
PKmAkIJGQSJDyDJ26BFlINWlaKUjWxv0nKQgyYl5OI1x/o56hZldi6lh6aA9uvqqNOPvmN2oHLQ2
k3pl3TXAL6aG998CPMc4FEraq55lH4380NjDLlDHT8ViuW4F5cgqCHqhrNybs7iNovwhyXX4A0bk
WjHXIMpa7HFKvhv1x7CYOlfLc/beWB8JfYBzQeSu04Np8EAw+fNgb6pugZWtftnp01BeAcH3KkOF
SyUx8lPd8m2dXxiYIzjuKqLjXIZ+oSaDQ3IUqKH6Kc8KYhAkwspD63t/qvr4xZQK9AIZ2OApeUco
cD0G5s7OjgRcnkxbiffRqzCao2QNJ5KXj0NVEg1gpY8IVvcZTooM4r7TIvzYFUjJIN38MBFPo0jb
lRVLq7INbIdkCyx/6LHM3hgIUZ4oSvOoPihdLbwEbhE5kTDOl/paxQp8SGvjTcmi/IaL6fVGdh6I
IngINLvayoLJVRjVs31bmA3aVctcB8408yuA7jbtE4pZ42bS0AAHBmL1NHppw5bsZB0BWgMVEEtk
c2VE/XkAAS7BBCcazozdmKQ0p4rNfZZaD4HOLiBKYPi17DvsllUV9xg1zOFmDEaSNuYdtOCrfGY/
x42GWHrUvpf51lz3CupIWJSlzR86Hj6SFFpPROyyrHBizR6SY0C6kVfl3AywC1hqkP+REmvKozEk
totCB7l6FIQk7aHGZ7W1LKKVwwnKeAeMmZvmsdTArJA3Anq6XOd4iuAJJkR9Xfwx4FsAxCv/D894
M3aUZStd8mNaCiSEeWqfvpfoP4ExDKeo7fEi6DFGjyHa6Xpjs7jqwT7ZzK688UTBMaZHLJ3kDocH
Ak1HqQVurtq+YpX6ZR3xC85SSBzYXJNy9HT53nzi+y5nYqgpbivFJpbi9yVoXsZyJA8tfg9DtnVG
xSPcDO6ylu3h5WewGHAd+N7cQLEQzoBGsAjjqAbPLUsTIkqFnI1RfFTFHQHWy7lRgoOg+X4gv7yz
yDFdUGNcKR0FU52Wjm8o6buIdfA989D70dAqm27U56u+G/FgsiUI6rC76/n1gzxrfiDrqUco4i0k
K0TmVdRspf6myVfse4scygqXR73AEYo94zq3uQiy2nBZpDddyofTIhGlIjrtsYJhZHdI/dIMU1fR
QeAr+VVdoRATSvE6lD7YL9QOsRHvl/1mb5n7Zd1U2eqPv593gz7mGJGY3QEfmwEV7k2dMTP08MIb
hfIqMOL7qgGLVM/jgeSr66ooUvah2z7qp+MsDtDJln3Sl3dTQQPKam5Glg5FZ1+LrLnRMDfvkyJn
uxMEhgtxo8TFr+6bVdk8K4FJ+boxPAEwzkOjP6OOxtuN8jvdws/AzBJ4poLmLUrCZ5rkwcFEWL8E
oCrg+EFBXsjaYcKsZGtvx5yccD4HgNttBDHsvjTd2GdNQgiKOvlRlrzH7cTdG91llCxK234I8YGU
avs5Jp9KNxp+tZZOBlU9idF8LXOGDJu31pvN66gzsKazdee5PeCSYei0BocQjGBwakNa0UQbWM9E
jsS2M3Cq85BbfT3PltwTxFcPjdtyLbwLHiXEfRaXpl9a0Ykl2gNeGQoTkfQAp86l7HJcCioP+lho
ThNyTIpl8CGxjmqCe657Kvq3QKFPApXyVgQoFNgeaDyrggfRr0/udYaAE/2ACYFuhyU2nLPeWYsW
gLWPlMqbYCKAlVtIBo4PSRMdcGug5+AJGtfJPi6Ymvqp4qBm3gZLIC1He7e+r/VcW3xvHhkf0kCI
dAONLyV5Cs6IPqw244+IIJEeeYljKup3OQH2POr6cQYdBxNQwHbcr6KYjIXLOjjXcSlj3HO6sLtN
0l0RFpt1QpSS5RgCzcPSDn8mYJOhsgu8SDHFQGVp/VVB2N3glczQ36fvMguc3w4nWAy2IeusRHmn
IikX84hbMsNSsKA3MOMxyjoAk73QnMlkF5boVIeqdUJoAEgi1cybInGHnikbrec7fhaeOe2ys2r2
3Lh4nDKyFtgSzIVoI3OlpK3B25A0pjpVf64TXAVyxpx7uRz6Kh8t4ge9195qElovF6JujQcFYK9B
NERdKgQhKZnmwB13OtN8vpTMkpxfdzm/81oxW0awBYmeAsfrEX6TtksMETEvB+xvfpF8t+v0TVua
cxZPGTZJddllFqbI0l5MX4x4NEcdeTxC39In5sWAbYEvYZGQlUwMYmNqlk1r4xFDkHGZIC8T9xTW
LMmGD8OkGNRMKEsHcgG5r9ZHwGR0tAVCgcOQI9VMrgrglluWoztdbc39rIWzJwVjCoeXjVEpJ4FT
6mlNN7MIUdDy1IKCiauJyz0RKivWKAeyUNeZ1TO0fc1Ui7AJQkQz2Q9yMLxVVfuIcmhwf6r+/otQ
co1a70+dd0FBVVMU3TQVQ5bXEu76+k+dd6NBrRwGOk0FnVEzJ7uxz/H+Yw4OfIGNG2DFR8yA0yfz
GCXcXZeiIbSzh/XIpIKWeBo+r5PAepPpdvZpdQcgyVNR39aJ2NcMwrhnVFaSv5Yz7Uoe3JE7X4T6
MdHUO/C2f/2W1hj1X0vEvCNhySqZeYaA4PLrO9Ilw7Y7QSdzrQmDsWb9TmVMxOAZlG059c/I7zgE
GMV//XfVf/WHVSGbNpOLrJCy9+sfVosintkEcSqbeoPVjilBHNcycJdIvtSBMWVaXmcRAHVHVE4P
KXhEJMzxu7BMNvz2i8byYZavjLh9iqB/oYn80tfFTc/dHIXxzmpgyHPgyELe1zXDXPOQKY3jX78R
jXL9P51BU9ENPLagk3TlD29ES3RUbTORWKPKjbce+XqPj+kEP8M3rOS9Ghogse2+jrl9SXHQQM/H
78YcU9hj6aEzO8QcVktZ15yaTVIe1yk+ZQbuNWq/6yQ3Kx/oDG/GskQwP/MDsDV+WwjpOrPpuo5p
Net+LghH4vSt1zJi7XJ5p/+3uz9/qhL6RUv0/1CPSFm1YH/eJHLe4iyL38Kvv31+/e3w1bRf88/9
ostP/94wUr9dRrpt61TW0DqvXaHfG0bqNxh2NpI605BVVdMs7pffG0a6/U01FEshiVNVMADL/2gY
8ZJiqBgrFRKCL52mf6tj9KuwSOimDsbJRHBnK4pKEeuP/SKjqSUFLjPiRqo4y1PIVvaUIOEOoPYO
xteK9MFJQuxCGzgUpA+k/G0M+U6Tw63JcuGn0/gvZluxqql+vrV0UzDNqjjHhaognBLr6z9NtyrJ
grOU6BQ4jOW+kclnwF9BWQ+u3KZSR3CyH6LFOBfQ627RB+deSe5HII+3TVc85WZwky7vsaQCXCEV
USnAdcws0BPQrml8roVxBO/JDsM4ZY3xDinperGpV5fqVT3Z5wg9HgzUdKBxMDy0/Q+iSp16qf1a
U92yYCVvkvnD7kb+0qB2m2xkyuFd0xTW8ygQ2GkjZYkhwrVPPcu0oDutd26uCUfRO5ghVF0HJBFK
DsCR023t1R5kXkiG2LhtkxggBz0f+kYj6XuQ/1FwIybgPUT8JFxMdgdOgtCUdAB6Bo3fTwg4iByP
gTVCmcOr8mkAdKnEAtYw8/K5J4i950naeRG2YuhRjoVMUuVNEY7nVNMnaR5NWbgqkyk2VKoJtL4c
EZ369sQamlwXahMtUt/4ZPVoohqa+ChvZuUJyA1FeNJz0bKEgsoB/gcwOwKeJZ81Mh1BFkup/QlC
AsYTnQnFEfUTLA0KgdhDy1PXvcaUUpcUFAp/SgOA3IHt6cfM61khJrHmWbNCW6SCdv0UL3Qt5Q2r
XFeyXisLTNOq+SifeM9Bejtidx9YNeIkV8MvHTf+/JSh11B469KIAITiht22jgCGWw3r2gzhGs2G
hrO3qLwVsl4BpWWrQRAqiypVfrhVxk91gJxUUar/BFLvlZbm6bPsh1yK9RB0stWgFVJq0ZyK7FkZ
9kU+oLzoB09BExdna50H36vmaW3oW7q0U8H6rG93YbwsEKRS0nziBGEeBSjQks4ofWakjbSvY3xt
D3dpfYbVxhrEDVhyTFgc4pho5prSCdY0UH1F8TksnQPxxjMlCR8Fwq7xpElHtXwVXL2C6zQHqbe0
T9ICxpVVGsFKNJ18JfxSuOwGErDkvh0ZJlyXNmK9p3E5KUpJMQItahBZ3bmJRmOG18Ymd9fvW6/D
WrQa6pj+0F1bnCTuSCO4Y0gEqIfYaKHP0mmeKsSb4UDOa8AuymYdJqbCjcLWzRShv2CJK+IGel5K
OWm71LCSK/gHKbKwEa4TIh3WjfSK79Z3qCRfEVe51TnNEdkDLJ3kFquMTO+xC7eqcDtK03ppuRX3
LFgDCkOZJ0jra9FfzB3CuIRbIflqGMQ5GL2RHALeZTx8KRSG68+JCyvj8kKL7QUMG04lmTEQK0J3
pa8UtEdW/GK7QIM0K0L46GRia0/07LoW1hMzmm9Uy2MlTR9K0zslUchdMz1qJW2nVL/pQh1ACb9a
VbciRvIju4pNthRwTxF6Nse7viorlV9x4zfmy1gJJ2J4VgK9lfqVEp6ZZq9EXrpNRXSLhi2gflKA
m1U9duzys6yw0nJGO3rkiq9zh0zT2dTvFS5XSdZFFHJQ45fada455m6TD1QwGVNcpahFR1hvE0qT
4dxssYM6OMrB7KKwD3OX4+uN9ByF1l6uiVRkChnYXeYML9o8TsEZgvzBvcJYNGOgkuTv1V8pqilT
vwvU1yR9A5zoVmWNXcR6LxrwDINxXHqmISY8Cptu0QJk3UzRM5nyUNGYAfnl643KfSBrtivLaAM5
pPXppJTMdmzdEFx4QmECA1nfMIalBFAeBD+Fu1o42Ha9rP404YQE01M9PUG8o7fI8M2/Zm5Ak9Uh
B0sXym1lFXwZGgj6SNPADAbRup72Ee2MTAr9kiIMOAUyOJgBV5MJOIl+7Bx1XujU00aqT3Ufbmxw
2uynSByMIEKgC95YhbZpY5r12fQBe2h0TBUytJHRu0BCSILLs02NoA9DSuRcLZOLQsp0POc7tRDY
y5h/8y95aLZjwAjmoqBGIDrlrqSt1at3UF/WQQqLxsGos0oEbWrz6xyUco1pIIHzZfc+ZrsCpCnZ
IN4kFCrRaDwiqE5cuZQ5zDj0JXOiYMDTYyrtcNvFzX6iuyJLmj9BE5ob+6US5HB15KuRQOXo6Tq0
w+1fP//XrcdPW5PLakS2LPT2po3q3lwX3j89/WFAd8IeE7ilxRd+2BjRmtWTbhe6QWY763j+9/+e
gvKbhZSJxt/4w+qHSFklAblAYSm5huMxyqdleJrVzym/GmA8XP7Y/19ME3mDvv6DIldH+O9XGJfF
L8th+y8X07dl0/XhW/ZPP/L7Ctr4hsvRQJVgGCada91gSfj7ClpTvqmmokFYE5q66uz/sYBWvyk6
1BdeMVTbQpv/d8WVJn+TNZnhJYxVLMUO7v9kAW2wl7ZWeT49Ys02FFn+dciOZZEtupwQQ2kn8b6v
PrHAOWO56CfqTIaPS/gBByUZSX17hJ5fnYOyF3somtuhRbsb2vZBMWiDkr2wqch+8v56hOvsL36+
pQxNR6QmyyhsZJb56h/3qkC04iJCkQYWxEg3YZ80m1ae8DNedT0P6GIgSTuyrd3Q5KusoUzOTUgz
U0g01StSJc0FrX4el4+1SnwUHkWK4r3hq3b/kFpqgaE8r0+i2MNXiiAt5af6Qgq1m7e61GgdJGGE
P17HchDO3UYuc6r1oAgPYR2/4ZSejlikw6c6S86hBoGgicDtl5ryFhq1vre1JbwdRk07NnBrh2C8
ozeW/0enaN2u/zTrcIrYTGkYOQzMh7qyqvN+nnVqYy5NoZI0yGpF2VwCry8fMqOzruqx7PdihE1s
tCx/U7h5wA9DwxfqWG+JNZzcsoqtKwJ5tiH2vKtoViTyeTJ0zCwD7TiWztUkPbekDFxdsCOm1J8W
lrkPpUECayXp23bCwLtCOG6iYs2DA3PEFoUEWQV1gaVGW5ztxGRwFG5v4HZMstEEDiuzioziw6zR
ogk1TfYoO1Z3s5AM968H0UU1+MsZMvCdcPNpyBgN0/rjIBqWJDWULhnBkY/vuh2N/lRE002gz/E+
DDlsmSAaZSKfYAxedBK3W0WJz5IRfEREbx1kKYjOly8tA4tH7FAayQR87fIhN2ArI50JoRTI2wzc
1lPQAn4fEmrh8HqTJ5Q8gJTseF0t664+UOG8fDBXlgw7qiOZxHRqoR8d6jWd8vJi1GTznWYSWtRx
l201SCSG3d5iKZZvjSaQYK6vgRPrp5cPZpOQpGJa4dVQz9IxwL7J5koz3rA944K1okdVr0j2JI2S
yB0VcKoVv1hz+qIEI6t0pS9vFa3agRzehOT1QbFrSB9FW2PzR8DCL0X5mJVZ4rehppJ+JBt78hWI
hV9zChYNw3jDjLCRzf7OKFT91MRa+BQa6qEXYXnukxpzaVT6lVIIBGnV519f4suj9ZdLrFtYi2ye
gfZqMxJroeCnRy8o9TZHSjm61Fijaer3aYZIP4zGkWqyFhxh8npLL5IrImY6bAcLrGCc0QaeAbz4
pAPDOiPgpwOKU2Hj2yh9kyD8nMIbNtqnWdXTG6Nrca3ncPcT0rUvX+piMk3sYYr8UkzyWe3ZQ2a6
VG2W2pbP0/ohF8TwKaPc7BabtYrQh/Rsz/Q5k9D4n4Sd127kSpRlv4gAXZDB1/RWykyZUumFUN0q
0ZNBFzRfP4vV05ie20D3C4GUyqSUZMSJc/Ze+5sopZsotbo3s3kZ5kidFUC9/7gIS/3fl16otqWy
3HOYZO4Tnn/nyUzxaA9dc8hiVV0ZgFZXI0REDSI5gPgXrVNZZZ8iF2QoFqBt+Y1ZhxHk3GVK4qOW
CXqX5dXfLyWAES8Ms9NT7OdbRlv9mWCD7twpUMdkgAuoGuspo6Gr/LC5oCL835b5f/dWuQ9tn3uJ
Z9MWge97/1rDDIgQOSv0uEbvyImisnMo6T5SRk7iQe9g9TEr3EWmTN8Gh4NbK+v8tWjNXR2bLeDk
kRJ1bCDYD92p7Dr5qBHUIUudSFt20otyVPbUZlS78inXHDrUhNssq7zqWtqxRMiKeOevX1rh5v1f
qkKxlGH/373Jj8dIjlYYbS/H/3eZJoPES1DP9oxSGP92jX+PCjd7rSZ8MHP7AXBe/IwYz7Q0I1iv
faa0y8XBNEUExFNmi/w0uo06g42AFDCCQGFbuwup5eXvxV78wU5OTHzRBI+kkxG6ldz+XCDl+yD1
mbfqpjxNfndOmhH3WOIQads61kc8cxQP7EvvefmGFp84m24XHiK/B+E66o94kr/IzHF/Z0vilXPo
VFUS7psyLa7VNk5b8xQbxM5ZDT6zwOWwbs7YgJz6Py9+7f0v+x3N/v/2+/SXzr+QLsU298y/JgCj
YdlQh6E1km4ce25/SkmoAP45xPpUiNADZAIh8AhdaZWWQjDt5iKt19Z2zHuq/QgMVH3o+ZfP/+9S
D6TgUEvv6s4jh5ai5g1A4r7iyPRD1MSRyGKYjiV+LQbDANPzSu95sk66gGfnTNtIVOlNBtX8KCwU
CoaDRbkZZ5wWrrpUSwoHQfRYt4UEAOC4PwKL5RsU5bQO09q81M7vyfO9AyXUuPqLy2iXeHdhazwU
baDwNGEqgizxZFlTdJSMw8wgq889yBD6dhyO+U3NK2WoAHtV8W7H49mwWu+WDnH37Pn9CRwJiqHl
MhMGD94RZcoYBHsVtsYVvIdxbWcCihcuT5eHt4nY7XsDLHrCnHEVkIngPVmHwKjtm79c6hbY3tQ5
2dNYzRx8dYnyKB71Ng1UfzdNbW4CZRRPbmNo5pmpt+76Jv/qOBiJOCGAQXQ5GBZ3OM8ApDYtGAa6
RuNHr8bmMaILvMaBWcPhdMtPlXevBUKsSxtP6f3vpcKdbCa1fSqamRjZEB3rMDkC9ZTxjzSr8p//
eYNx/ttD7Fs+o5/AX6yyyB+W7/+XDYZhql2CQELY2nAI1epR6FkdGoWwK+UDv4reLs85wlgoJCYC
3KLXFJWERk+tOhOe1h6I/vpu0ArSD62C7gCC40e40MKGJv6dJQHRE4Z7L6d7hcCa/F9SSMGmk485
DcOha22YK+Q3/L0UdTzswsRucex5+m3RMjZDMv/4n39k7v5l1/yvK5dP4U3lxeolhA0p/l9PWh10
Qy/diV7AshFM1evfS04uchp79oP5kXWNRvmzRUC5iroYebEnUVkn1JsCWPu7GMzyYoTBkqI9Ju+y
REkzaD8lKYTveqGnjzlN9XU7OPH7GMbh3urXYk6qHdnO+ZtM42jlt4TQ1uDTzRzCjoM5L+qAOv59
2dYE8HYg9SjgTPE9uo57HStqsamTt0ZJWmhl626p6fclwFCaNEQr6HFgRle/pxqrQRpFKyupgdXW
BOvG9WeVPR3bOPlNlhKYp2wibyL4hHGB52FetaL7OTnBB+Rmue7/dIb8LjVxpCqr1qOBoiDOps/R
odhyCBrMK6o5WCb0gqLpqx6IxTThBvteRDa4k7fr2XP3AdnMtLF6tarzhqJkkM/ySIL7Z9CR+TyV
yZNVL7SD8pY2+mfaiEPmZ1+ydoggRt5uCZ2vqzrr1lU6s4Y7pL3qQT41suj2IjS+5rK+J8NMP6yM
E0QFAQoK9KzEeFkrVWUvllC7XgdssSJ8T5P0ozFePa9+0ZPvHlOXrkoDwa9DyLPR6O+Jt+N01S9I
4Q573mg8pxJMT2+iKXWL8S11jX49wJxqh72t5xcABavUeIuDCMFeGVzDSd2JY1LbMdJ7eoUILVqY
f55dAWGGxVuPVbEDwYLczAr3jV3+qB0mJraJJ9nJUVSRZjgdcpd+O0ytbN1Te6IIX9VOk+xrCytx
ZgSrOe7TrVGLQ0AkLKof8I2Oiv7BSmdApf9deybuij7d2Uns7qyObOLoESL/27m5MT4JHQHIEr25
tapnUIusTsVG+ql8KxHcFIG57V2BSq0vBToczSef9HuryYdNI6RgHGHSKdeIHnSyF9q4uGEUn0pB
v61nKjLEMKL9fm2Ba9r3Yw+PxmdqocboAq79zE/mb7E+McNaJh2YL7AQN8Y+n8xnU1nfsaHMs7aj
ZBcvwF1jLh9Nb76mBHlrfPESUppnq41dckge9Xy0FWl6AWQ4mCQ3qSY8D61D27IeUN4GzUpMtvVk
Z/P73Ohy27qiB4vE19kQiU1h1TsIu12CCvKty2H3oFFo4E0GhFe+B538KqqAXMBDWDlXzxnlBvRs
tx8J834tTP87b8LzIFzUQLQNaMOxSrvLAMzzrlGMLkTZsXGz5pdalL/ayNunccdkgSWkhQMGDNA9
TEvqFkoj2AZXNQa33k6rbUu6aBcvQU41ctI0ezdMIr3dgb0o+pHj1Zpi86A9vcpek5iRdN7V+Nkr
/5nsl2eCVqdT96MPFI8hY/m58fZBwbRhzvRGLRuV85mO/T+x/9MyWgYc8FvWUU3s+fgn6/PqZ8Eb
H8YI7ywYsXtxAjJjPhdTIldE5BDsW/MwT6J6ADr78rLZordbBxv6GAzPowpdsiEjhmGuJs3EsK7a
HL/LasSuPRI3JEgdbyN6hk3ARuj0LZygwbRPJuSoteVkv1UWu6eBFvR2LgjgGkIyYIapvgfVUG68
Vh8SN/3VDhA/03QkQyXeybAE8jRpjgAR1K88KD+dZKoPqcrfZ+XdilN4GiRPYDOMh6LmSSMdAwM9
HQtGJEFwAMzmJdkfaWyH3EHbPXflNiwLqK7eY4IWvetE7q2nyZsOMxTfhMlUPYA9KMOX6l5kCJEi
nADrtgg/e+JI4LfM62rwcPNa4p3Sw7gGg2VcR18cPA1PgH0/CdCbETSOdUbWH6HfkJoQTU984N8E
Nw+rViXLvMGYNxM2MnLD7sNorDqPER4Umj1uAn31vWkJS1d8CEF/AFlDeJIPylc0Jy/fa3+qV33G
P8Pc9SMyve6YTvWuUGGOPsFUm9IkFSapu7c2TL1DZpM2E+E1MR31p0+ugfVIJu8b/xtWqKTEn9sw
9rRqi/0kLAg1mGeCZKYfnWop8+3B2qAsz9attyDEGp5cy7AR5SWIvNuBVDun+CNlkn8UKHMIKMFk
C9b+Vjo30ZZvhlE/GvTxQFyfmra/JyA0B+cVh1WyCVXy4tPYHoTeQQ2cMX/PLbzd/E/XNskOcwLO
eG+MnkMfAXjfun/C3Osp58psHcgXCODTQYKvgs+VJw9GxCx9otv39niuO9ATQZqFjFK7lhzHmbty
Z+cok1F6PGBaY9weKYjwEDBXkc+1+2q5dblJtUFEa5DfU7i0xyQlHyLLrqrFD51neMN8SLoFOkEa
QDAnjJi54G9bzvWRkK5+NcxJcXTr+lL1iCsLAr+2QUPqKo+CqvU/2EnQuenc36vR/BUr2Tx3zCJT
7vJXNtv3WjMpDrTvXBtCAMSANVuZ4V3b/vDklkmx7dPsj4qh8gYJM8G8aTF8wKhKl2kw4MI3yZFr
VzjVPySPy1WXlm/OYBP++pKSuUJya8v8uE63hNFi5gH5CFNty0cdbmPyxlFpIhhdcNF1Hm0waHVr
gUBuHQcFG2+F3Jyy+Nwa6mOAQ0VFEvwy67/AT2aPWcn+ULX/aAKXcB7YTHYZMhej9gnzoruhFhOE
RFEGqAt3Xpo62CEy8p7iURwqgMj2dgaodCUvJiMQ0x0OXhcRH+MO8VGM1tUU4WMey9fMnPYW91jo
Nd62HkAAZSQlVUg2mdKkv9LZuzVE0B+CCZJF4TFbFqV7Dpien4PiKy+wcUQpEoFqtM9dJuf/uFhL
XpNm81P46y6e38y32Mk4gfbFpVYvdCHLc5RpbHG5W6A0Zh7pjdiMTLb1wNl4rpA7v0HZ38XMnjyJ
z7U0mPCyabUbBZiicZkaef0+/LJ1iDlQc6IvdcAwy9EfaT59+DkBRrLwM3JSxjeUyp+hmy4dteKo
q+WI2zINS8iywJyZ1bskJ165I5AGMB221WVuJj9aRQ+pcNDz5t6ZDhL1w++EJhnuOgZSuoTUFrjp
EnWozFNTzYyZ67tXlelWB5D/umXj89jr/QRhYYdGk7eMjBz+GYkEv2gFeRvXZc1sJj/c1FmY4JTU
CHCzMNy0EoCmHWY/nA93zpA0tBaSR59ES88dtp5hk5GCez4I1XBTKb443ZxU25MRJbCiiCr+GU3t
U01XqolnpPaquJp5QkhP9Bl73H9D+Jz6iJ9t6qGBPzAN1DGT8M+BCQoFM0DW9r+TyIPN6tIdrl4x
E75m3QjtJXDeiCVZh+OA8q2X28Ezvu1uhm0Ipo+xYL4BxoWDReH8YMhPB/5Szui4M5TbiBVOdpDO
BzTP/4SjvMTUXevQ7j9GUzbHaT51Pc2DiBNN3jImi6f5SLLg2zxvVLCoRrp6rVynQ1XdT3zsK9oe
vCVGJNt5Bh+A+NAIU3qrTTrsrZD5qwsTuE6YPQNad3eZ4qiP3GVTd3O59b5lwf1g4AYk1mZMwXQt
l6ioUUeChpxaBA0o16AU94tpxcrWlE8qdfotHfCcmQFMC4yNzXDISob487io/h3wryV0ZaZ1IUF1
yPrMCsFpkM+IOxpctBZ/tQ3hv0xSPHN8pUotKY6m7jaP3IMa+O5Kan9HPo+1Tef6RxLqy5AHB/Cz
N8y9NtkAjMxFGyR7I3AGyqT5GQr9D8QCVdvD49Dxc1Xyucmh3UvszgRn0CroU33y2KW2renteTQE
vmyrZ0WuPweJv2ZUFPKOIBqpxpW3RuOcGm6BOZ273QihoEwm0mcFRq+C3Tl0Xrt2VfXF2ZQFJ6lH
LK0UtDb+oJOZlbsZPDDUJo4J+dT8duKKcDre3So7d54eLmHqPM0oDdbpYhK0x9q+zoTbV6SFrsjX
4ACQkxikTTiU7MC8Scp4BuoOz/HKxWu7HuLY2mTzeE/xvp5Iz30eZTQcKzPZhqBX183kUReK5FxP
81dhDVDPop74b3/bBshnZBN3W69FkuLXnG1iYh09U8m9Zbo/JxRHhQ4uQeHdNfldtGbwIleqQf8A
jZQgN91dyJmBE92+kfOxNSYk3FlUO2vVwGB1k37TZuanZQz5yWiQmsuk/mxLO6F/OWBNsQHf4qt+
DqeffpU9p7WBc3KO/TW84ZVnzV+5aUJUZsZOXOolsQkqzFO2IlvxvOFjb6J6WnvzTJijBF8TFf68
LaIrCOjfzNxXY+EFOwIJo60afbmucWwzdEneCxiurngGyx7dom58c1lUSB8ptkig2E58umjgekZj
k5nxA6uXSCfnoRPM/4YXu/vCyyZG6JyA/SwYHqI0jjqgD5uhYLPsLzsirBKDKLuf3lpdmR5MPNg+
68uhsRLNWZZZfl8nGwvfqw4JcEe4f2+M+CcVOEIk9zNk6LMWjnjLbPeQ6VZsjNp91uMPOXG8nz/C
3sc9lKVEnXk9tFV36SdMAap7+5JlBrLf0HvrC3WLhD3/ziEAlR4yuc6wb3HH2yjj6KpUo09T6B0m
82rapDUXtjEd/ZUkfHI1Qo2w56TZtKXnH3UX7r0i4IQzo6NK1Xur3C+esGTTB5xmc7OZQLMUOLPn
+AuZFqX5sEbgFSZzTl2aYf4gMUjkIaVmwAZloUaKo65Z9/FHpvKDGvgHjJ7zN97TmEKY58AhPQdm
+O80Uh+RU2EBGvpLn6YKEQUHIc+yNu3svhRInhrDHI4yzF8zZmYxAeBuhn5C2m22idEmYneaf0yV
8zq+0rOqNjYb8snwsmPCMASPz1DvjHlhp+uB3dX8adXiieluiAyM5Wruiz8RJWmT70QUFvtu0P9U
LimsVdtgvzV3ycIQtm+yN4lIQ+27Y+g206PHapMzMj0ayLiCTjsgtGOCQ9NqMXVzsIzErSYCWsoo
4g2P66BizWtSUEl94m5qzRGrinBPZ06JCA4IcaIb79Bp/0JR8xJWNOgnW28heehtT6vHslkX6eaL
OtsNQ/gSzk/xBJjcnJL6rAbAoVkD0cayUnLTht96ILHdGLMTqbMxKEb2lKCxztTWHbvZdyuHt3qs
yaSUya7TzXdcjsW+RKWCY/dnWyVnYzHBpstSFBFVQHNCOisw8IySQNtvRw84YnzmfqUjAGR0YydX
MtasTZ44X85UfhmqZAiG+ivwec5goGog+2sGceFOjtivG/fmja6xdgUfktdXa36EXVd5M+hMyA12
FT3M3oKV1+RvvkPmYRMTGZLVIWfbWHtUD8WwSqgYJpUgEpq5HQ0oDyt1ow5mwOH6QMdChh6dDXXK
jsXyB/nvdPZoIEN38C4Gu/iJrsn3C387hYJkM1ipiYyozaLR33rem1hSAnrAtCuzcny+B+y376ud
CsqXIkRb5/WazDv+nbmi/e0NCJLIOls1A8YGzrXLfWJcktDyjjxD0HjRHlyMeh8YyuWAndmrPGrP
imnMutYzoTEUA9uBKbNvYMVIxltUJiciV8aNNs2NyGgRKMak6yYpvkdqae19GF5O+sA6DTPYa1n9
7Mj8Y8hAdggjunWhSMF6WH9yO7ilc8PdNvUvZkvsoSQLbIUD87M1xl1QDNw6tOr4rLPPOH7uBsKy
zUxyeqqHfTC5Gx6F98yNxi3JiZCmcgeePP43M6EYteZErzMLu7dFMiu2rl9Mb/AMlpig6xgUgiVe
oG8ntwdet/KkegV5sL0adpmdR4w/+a8yXufhGPCwiSN2yQqaAkJmzE9y5xXmuoxeAWe/4iFJentX
kB+K5RcQVl9+EZUA+6k7KJdEl2TI2P2AfqgaWJsuCpiy7rgrLRIZBafZv6+I1VDb1jeuZQ+kEKHn
odXsSIMVqFNp2e9lg/5zGR3ZRUaPLkreVeMgdI3T18h3Wki4C1w+QfxpxpjrYvZq0oDODiFsHqI/
WB3GaYAzPpBURZ5fvTcEEhMtlbmhSHbGTSkastfktM2znIgum9La60YMTA1/qfpKBtpCvK96TZD3
gC8IjSBZQanwvpyY8aByerGyEfAVdWTfsXxTgdPbYCam0boxuU6X0MfBfgP1/6MCAItokXSQQkHe
LgSVXGn+aQvILKMbzeA/CCe1dLkbZkK7aX+/lVNIg1d7z5kj9gF5a4KD+SGKdl17b0xzyaGtg21H
5AJ5erQutPdzn7TVR2ZGvzy50O2M/Nb7o8/tTgBhEdp3M+6+c9uk8sb+FxKMAbXohpt3OAVDVmOB
1eEBm92lb9vfmfVd+xFW/YhFxLHfpW+FCO9ijBuaJSJFeZGV09Y1OQqpOtk2fVfcSXDej0ESHpCw
9tHJHIGRC9AApnb8VTbaYNXn5jMn7XhzgRJPD98FDmcXzaawcHuMbYtk3X0rC7SwI8Tlg8JK8uSO
8HoDy+MkhGVxlZ1qpouyurkMQogZQMBqvFjJSAmZ5Fc1cPZqUvoDvbGdgpmOjvRewq66FILRbCiD
dzZSVqk4e/eHNMdjpmgEmtTYIS1+fyTdaWIVK0e6STQPBN1fTRxPhVHeohY0MxcY4FLiWAAHPNV+
pYNpnoflMJh2Yu+N1iai44JKEp5DH1/Huct3syvdbRO2Ylc20E/GwWGETHfCcTjKDwhUBgsGcgq2
L2sQGwfMHQ5+Uv8DqZsWcVvr9eKOs16wo60TeLnHJk93bU0qWJfnDeVsdrDYvFaVrSdWtPkPKTA9
jpngQCOApOzBbY6pJTzc/0rzs41fSayPhPfOa8zgwnOiZxAJh37qWCfdDC8htGOdRy8monC4KjgY
XUG+g1n/HIxwPHYvTuPW13gz0i9be66h93Kw1b4nlC22rBt04H7Fnfin3ngBH0Zm9sxoUoocFFt/
GGIQxgBAmceL7YIodzuX7T4I2PeLxKWu+WIt4z9GNDL7AJYK+TxZ0DPD5CWhIhklN5DAo82pgAcw
b5AONVbPuCWoDnNJrhHw/5Wlk7PdSFxvo/hpLJ/5zFz0IGZjL9vmF9sBFFF0RBgFDazC8tJUfbBn
WPjdGfMfkhMAhDj9l2VRIxcJomOjvU2IKU6oog95QK0EIhz5OUY+nmGJNieR1xzgESAG/eHj+o2q
9DoHRArg6J3xpa9Sgnzt4J3WNS0OIgvtlB7d0Phfo89pOQkiitW8stcj449TQPuym/Ao6CBq95HN
bixjuJMpI4Y6ttJdFhr4wUz/2SZu0rbwCOTGVjGweAmD/qZQ0tfhWDxy654STXzzk2PjUwr5CcAm
v4lKVFQr2mt/slbwuyN2FocybnzZ3rt0lrgQOpuDs/FWGAnM0NCFntfX30wggBUQehqJ0b4NEmy4
dv3vAql4szCeM6SnfaMi/LyUy4w2EYXUcbweaGlFI0hqar4fFPzhNqRe6UORX4m3/IesA3ffQ5q6
IDfiNm2nHT9Fx28HDV7nWK8DOeKvVlrtbSpmNOXwdhLJGZ18vgpdlTnd/H46lV4ZPdg+uiPTeu4B
Nw62YTsaa9SI4ZOgcHmS5jxvoxJReKoqjjFTcEbN1D05AC2IAqkuieUv5IQh3mcDJyziLgf1HaXs
QFYlugsLN3LwJpz2E5XbzneDPyJOzzbMrUsK2rTpEX2Mlopvqs5L+pSKsp2m+jZy9C9jqM6lB47K
jkGzDQvmpCwsEKiK6DA4b2lVY1dzSgjyzEZ3XcCksxH0BJK8JAhOmsN1qPviEZByV1MVPlS1L7q6
fTAo3GpSCOmBwUcM/bRKNzZfL61nr+mSI4JmjTI4G55l5zWHTlKz9ulXX3TilmLAfCTOzIhexB+y
NZLH30uqZb6LXQ7tThAcYy/Jn6ApqwfnA2QPbqhPugqZSCcC4mlVllB743EfWmq6D1I5tz7nKGH9
1KgaTnEVJneS09M7mdbmauzC/rB8cyAf80SeGtMYrRXC/JSxqXKNG72uYSv6zNuMdbzYUdoWdnnW
PoLl0rQuz2A8PJmZaB5BNYVnfvgPaAtEoGcm3qXCJnPL/yfCt/LGkJxEHraziyUMd9M4bn3xsFh4
Q8/sISyvtj9ezdnWL0X+RuZP/eBMPbzEptNsJgWr/u9LcxbVynaTYjcF/m9SwDlfmvCGZPmaC/Bx
blZ9Z0EJMqhum1dZ2j46xiLY/f1m1NWs2tH8Ojnpw6zj4MdgWx0N6bo4kH3lvIqBeapOTLA9lKBm
6pCF7XhAHhK3fLEjPkLOIqzKgOBefLsnj3cywBC63C4ZEaEf1SirbxvOCzEiXnGNBR4ccza8jZdG
41MQJwTRtvFtjtKWAbr/5WjX+2yYcK3rRh6azJX30mXIMWrvd8iJetl0XB6arzGPPwmb02+Nk1ho
A/x7Kg1rY1VdjbavHzYwWxac4RhfYkEaGFlw/bmo7YtKCxL7Grv/bhr71Yc785AGjDj6F6T0/lTk
2jhMiS+uQ6fcNYbTnEr8qNgXDEOgHep5rMfmyU8ZK3cMXde842k/dFs6QM1b00X1S8ZJybKufTLp
H5UVVsjsiMIkdaexiuE0QTBbW7UdnTvqJq80o0uCqnGTi1eZkhnpVxyQnTY9eIb/CIysehIG1Kwy
HuJtZmT21cj1Mcr51fNLCVflUHTvBUaA2p8F91aUbLXHWMqt8CCHZMGB+xtPpsBIk4hvwrcW40xl
PIjMep0Gwz45jcxoupXjtnNUfKG9ch8gPW5Cc8QnkYw2+anS2jQpck3G5BPdi5xkaLfcN4I4jUqQ
BjLUhrhP3hLiCVlmrLvgpezLR5kp8HlugD2kzHeSJtIqWEQedh9degcbUTF1jwbGJYMUm7GHrOqL
MxfihP9i28QiR11YrCMSeM5FwNyjtLUGAW7ESPjcEqXy/Mn6Gx78zDeOfQKcxuu8fWQEBRajrjo0
ywyz8j6cdvCOQiGRVt3o8iQkTygIP1LKhSdi27FZlYXck1vj7du2vmUdAhWS8L6H1iKvYrmUo3fw
cTAdJuSrOJz+YPBgMwWqMNf+r4w2giColrmAZBSLWeqSsBcFRt88ZYHcTnYQnTDciy1mxUPAhrfN
cGntpceNqgzf31ihd3SiaFhzmkb+4t0yoxyP7HUBQk3josDebaaIdKSwow8KXkdtDDdR61mr6Uze
LJmbXsJZoF50niGZYiXP8TEp/H2kauefonQ2CuJ8YbXmj9yapgvzQUQQ6Zi9iMrbWE4qz38vVYJO
2oh+NLoo734RuQ/MJsZG9h8RQpadyRiFlFAwIja+NrPy7TXhUr9dmzpCQpG4S9S+uE6Wxs5Mo7Yl
6K+0seHMLTJcnW28zDafgoBWTK2MkNwOIiI9E12XL7oYzCADfg5bzZcddL+DZ+LNidZkVyZQmYqr
Iu7LtchKniY/R8PSEI8+Ff4ujXokfGXzUhR/AEscpmyenu3MU28hHjyjRqtupNNTMnKokBnM5oTI
wFxk68gWYMUMmMLaEe9TV4pLLVv5lBozjyhBJXOcvDkdEz6C76x71nmM4mY4YoYjIyrWyNqXhSLY
VKcFKx5h0Ubv0ABB14kyQt2Rwsz3CKHqQ8vx3FSGfbSXA0pmJfG19N3o6qNMlCQkerYW28yJQtAr
0GDg6gx4N00Colmh9oEzTfd5dI/xrPynCFTYrmpJVk5T8tJkPuzS5eujUzboIFZum7mkmDNIDFpn
pjff6QVHxBKV9vYWvEsMsofOZ6SW3nrqDuSYuf55bGyL0YxmQAHh6yCncH7PXXNvxHbyte6ENVwJ
OZs3SUTskmX6pMvlBg9lP2XHgUzN899LHqY0G6AjynZAnB30KP9x0cvwrbcKyPqFz7ic9dzd5rWD
xxA8JBUHjSZweDvSdYJX6EnBa1X/tJmyPbuzfMwWS3w591AqR0XUBl6E1SRNcUqd6InTPGfDuk7u
7WFmnh/ljnWnLwYb2oRG3VvOyahCh5F+8z4z5d7Hks/c8WWxLRIcu3ldFhdpFocYec96movXIrLK
c0mLbBOSTnnwXLd6DrNePYs+VcR+YedqX+NiJA0oC9F2m9EPgJTTEw/pXWMG+ZYcRAkC3pRlO3K2
FAKW/X/WOdUgjkzR/+4JgVT2p9n3p5KR+sYLCwEv2hUnJSPE7yaBlj0UxcaDydc3Ur35g7mgPALy
HJzCXdd2Di4kRe/nmsq8sQ+Rt92V42swUqQ0fgo/ziBds6PbyHOVbToQkruEAPd9kfvkjblTu+Mv
RGQ1tP6aWAL/lby+PaIG2HI8Ge/RvDO91js5lfeH+NF9McbVw4o7WOWyVPCmfAycrVERRGROm8b3
CoZsub6G49bT8iVg2FhWnnhxAvpRTZR8EZdCFzAqm0sdInrpzWeCiKLD1JgvhUUyFtw07JAfjQ+P
QREo+hqWMBY4UtCDnQm5YuhJXhLH9kT7dO5MetnrLAy2UUTrCFVFc/Hzgl5dmKZrKEjVjl4+k4Yl
ITyoU+YiMqyBH8/Kfg6IRV/NHWk/LsjcQ6jGegW/I7she2PW35Dpubyyw9oCVWQSSVoS6Fgl4ZeL
FRH5GaZCG6jSYYiJhkcc6Kzpr6pHHSj1cPVvtKHlM5nG5TWPOd6Qd36JbMWFMdN6tlSEoiTSNwir
+iYz2Z2lI26R2z9MnNlPQZgPr0P6asem/fb3Rem8qMCwn/PIfhXUx1cl8GDa6Rz8nHyyK8dG07JL
8n0r6vDeiqm4/88KSGY8/xZACsd3bQAv6LZsrFr/8vPXGdgrwIjwLhC+oJ5pzTuBWsHKd5IRoKLq
zsGilE8sOMMmYVQbkgx5iAApE9FNwERo9ju2lApOUinoqs4k7BVoVmLnvUijnKaE5a+nxkZZWKkF
2kO2XjA1zpmG9CLY2OEJ8SVOED/rrpxPqpsa02c8S/r692KMDMPKETnN35cm7I6EQX1h+/ocRnLT
6hY0rJbeGVFOfGySODkHeAmPE/HZp6L9hDjESKv2kBqafRnv3LQjSmvcdaksbv+HvTNbjlTJsuiv
9A9QBs7g8BoRxKx5SuULppyYZ3CGr++Fbpd1SpktWb23Wdt96Kq6IsBxjp+z99pq+UfUsrZnE5du
zNAJKQtZdlsTlAnmkAy9slM8ZKqzT25ko5YpFcLWwHkc+8ZY5SQz0L5O9zMlB0RR9KscmonvLajn
+fdYzxgp95qslhGcfkLCZ6xKN3F3mSq7p2JUMJ7TrLjEnK5oypHwp6VBedvTId642Si3ryvPjK9d
2WkXdTh+EcGYLM55xP1jFh4782lEWHP7+g/XohjDdiG2sP+WzCoi5OtzCtatk1p5V3W1/MSf+Ydo
WDqorqFmOMIVtiMcEnZ+Fw3XRSxJU136I6NkmtjEkFljs/S/AXHWnnunAz2FDIfsG/47SdINx9xj
cxMQJvwKDwYPLNnKdKzw7CT2ReRWDdysOL6eZEPGYKRo7lhNcKWZ1rcSXCNHE4QTUYAArjK+eEDc
N0XH96vN21uVpdU2MEpa0zUTcsMwryN8A4ePXxlr+UlvJMM4EmFyGGg1DM8mO/jtT9Zrd+iquoMs
0ZeKLqpTblJv2piqFH5g2Na2GBE5toLjtREI/SwLe6O3QXzV8W2+inWEb6XedMcYPVzlOe3TGJfa
sSSQDSCjVz334TLyUJd5D161ngraiiX/uzACINO8KJ1sPqDKl4ZomEPWLTLScrwyKRyfSBXTj0Gd
P7mpfjRyRhn4o4ITvEjEjJqWnOgJPHEiyu8+viXLHvHmjrjwUSSuYMldwaa3+Pd+U46HlRBRoljL
mqng+KbJTyfXfsUGdT5YMhr0BuoAZQPJ5C37zCL86m17/9dNlweBvBs7uf7ueVikUg5xrPN5m6wX
EIFfR8c6qDzxyKBJohWZ4EcwY3PW+AxhAUta44uVud1adX27/89vBA0KoTuG5/JWiLc3gm1QS0rA
hHxpix9jS7Q9J7pURQSjaD1QSUi40pp7UNbi/73LP1+zwT7zLuso9v9vENC6KV+6+Ocb6/Lyv/jH
umx4/7Kw90EB83ibF//tv53LhvkvC1fuYnGH/6O/epr/jf5x/kWct0NyGFufjqvsN/SP+Jfpwusi
AWx5DSzb/I+cy4sl7H8XtgTkDoiLjDLXsfC9OuKdc5nQ2JHiFiswEdJ+qTwU6S4hyCXmAWw/wAyp
SvJDUQtnPdoJDX13qI4zB7J90sVfXjlljYiYXMB1LyPPOP92J6//uZD/Knqi4uOiWzL+/rg+wjQc
x8Vyyo1wMI68Xe2q7NNQ6QAigslv7GnazW0FF0YPv6cB57k2WTjZKObA7JDm2WfRN7TWK/oYB0XD
dmPlYl8m8Q2z3U8ujMf29sZxYR47EiQzwcW9evF+248KIDaEODfheuhBjpCyytgi4uiAt8ye5YHv
iDzAW5rX3OFv89zDXdUQtZZpDNyWOABXxny8sRfCY9i1XVatg1BdfXKRbwsvni5yD30xdHosMx3z
7tu7xy9odMR4dE9CL7vo+7w+abeDM0PViaylhYvr4+B0pxTujxJ1tosYAW6LPs5XXet+8h033vpg
/rkaQzcEKx2Ins7KfbOFy3IYrUBDKWzV3wzD+GFG0rzpzeyKG00DXjjtLihD5lSZW64QzrTMvdHu
c37bZNVDW5fRsYqKedNXZOS4n5UZBjErfzxSIlMcE/u3ZS/wqbfXx8lFn8kxDdcWM8wtSGGXs0BA
BNuM5GEFTgD9hqU9tH34QIvJ2yEHjvAYJFeNBt+kB5FxqD0L3WWb/hiHuXwK0+DSSfQvSYjtw6ZR
zVXTkZOZRUJAb/ebKM7pfOLNP44xEPtiHCg5LKNhkAuuR7DR79t+igAD2xhhNz9nQrq3WQy+O0/6
2OfcHh5amkVrcivbC9ohOwYucjObZnY9jCgG0xzdU007uJfaNbsKzSKZuoi46TkFGkoCWyt2BecA
tBNzQMQ4PVnTjU94QY0T634fqj49gdfFhiHgxsZp6+zsUAu24D/FFQ7cWsvmbVIRD2+GpEDVNFLp
UfX7oM+Lk6mVgJGq8phL5IaR0oi64r967M1yncwUvvVgpYc2RENpoEncdl1Orq8pSDUlHY/B56nx
knwbWwP46LRq9ipvjuSxPhqw/TeaizQ46mTCrxbNgUEE0XaDdwztlLQqmgdH4Vbf+tzMsA9OP91M
ckZF84Y1G4nZVHd+mBnFY2SX59dYU9kTG/XJG7ismTf765LYSPwHqx0+BBXs2zXVjH0S5Y4ewgZb
i0KRLWh3TIYseSSLc95RaBfcBIIyqMtj5JfjjxIH8ypVg/Hl40t5B7F8ff0szyGRkpBLgIrvaxj4
GJyhXDS6hJgedL5Zqzz3dmxN23IwjFMm0V4Vo7ntB4yILPxHvClQy70y2hgOOmnhzSSRxAOyh6kC
7ls+u7hAQWq3DkZv+UsbROiHCvHCVLV+TiJ8PQ8oTyD+DqgE/VegZzlEpFUk5l3sJAL2UnP6+Ffy
Tv55x+FZ2lRpjsPL7L47bBZl1LupVi3w6SenbMyd2SPdcdz5Qo6vfQ/zlFTzs2NCF5D0OFZGZdJP
xIGK/0NWzwyWv5N20F5Z2riaJk1HVZvF+3kqoiseF30LRKJDngVoPIfykUf+vW801CFucjGqgNCZ
ABkYU0jOfApQGdr/UDvVjP2ff1TEYiPkCk9zZoeP40gqC/9xWpbZF1dGN8QkkfMwlEhOo+zXxBBx
NfVE7ohqunDmvd3MHR1dOiFuQ2ogYpgWtQyTdWn4PZ2KoB6ZlmvBsV7adXT2nssOWQQMeG9HVrnL
930M94QEfTMYdO+y+Y4/lcIhrTO/nGx4abEN/oyG/SqZquho6bPaiNBt16JzzpUKxYU+NdMhwexC
Kf494bx+5Kth4zkzpo0IBgoHGx2WbmKrr0l6cPv6XlaYmAJPXYScUqsGKXURyb0A24LACgh7HKpj
EmVPwHoNztIRFMKQ8J1UXltdolifde8nla0/DiIG+5pZ15U20BlDPf+AzI04TLBQqeP2ftWr1m8s
Oa0tpBXk9IzVNo8bfWnHuZzXCCisQVPgbt/YwJRKr2du7ZW+aXiHgQrf72TVHSZ8jZ12p1W2uuqa
mYQfXodM967iujDWqFD3wVx9d/tBe3Akg1KajL4WVk8DiwntbT/uadLsbZbXHS/2A7rtK1fvjFMf
WBdp1fF3GbptvY5fFSpnVy12Ejz47V7MVUHaBcInv0nMwGe78KBx0eBnY994c/ICag4myFjlG/iz
dFvtWrJl0tQcoh+ek7cPY2nelnzZVkUAwmLUa8RTuJuum1AFaPZu2uWmubX9ZBnqKbQxxzJkXYlG
/swCvT2EnN5hPrbdBXKna3RC5dpNaVKJauaW0tzrhKFj2IMu5eLcwtOJ0yENM9QjBk1dXR9+mjmj
1VTTtxA8yIgHyIBoLuAbFx15L0/dNG1peHBSi3CMjnL4FeqCaY7OH8lljrEr/ontnZAlObPljy5m
IaWFR5pfxHfNTKqddZYcMPOqNYPA8mhBA9iUXTyhByOsZQ5kjY4sz2l/y+Yga00HAwfSYQ6b5i7i
B3NrjVu1UKkLTrt7OwBc7SIIx/Iud3VT/0pbOjwgkoekVLdMFOB6SfeQav14rQpSh7wk6w5Cw9CA
0lP9tK1LO4iuiIrvXj7eyoy/fDsg9Hq6TWGu821+X484wVhMogOU6KD0xEaGVNnDtlDG18yFzAeH
30Xv9D5NumATT663CuOOHlZUxZtPLuUv1S7iWLLpTEEhLt4TQlXjAVsTbKpDq5vbckyoezHLIOCM
npsiVptmAYeZWJT5AhTEdcpqB+UTUkoObaWakw0djV1jJFAFI0Gkr/kVHIZafXyZ4m3b5PUTxzmG
Hvwr8umPr63tNk08mPACO9jYq5l3gkmNgtpjDokfoWc2LwxKZVp/nnbQAwjtU/UgrGb+ktMdnbuS
KqLpfpb4iNdxYfTPLj4yLGSW2te2d5cM1fRJp+e1AHhXIDAIMISkxUVd/P44jwbC6LoY3n2eN/0h
7pkPzrMYN8yy28U9RZKCVe+B4jhblDMvnVYxjebzSktip4flC4aNjp4IhkWMolevBzKHtegXwEKo
uBioa3m8JeBIbmSrIa5S0UNKCBwYjeKiwxN7phr6ZLn89TnAs+U3keInENG/rXpyh0Q64tCWJpTL
oHIMxn2fCbS82ex7g2y3o07pLAW4UtuJWj8DXlTUBjKlYqNllBEa/24m1C0+w9jssRbWL6HCHQ5E
1NwGFsN5y+m/fbx6/va+UamZS9i7y2Tafdfkceyoacca7IuFzQjbeSBwbnUXqCtqAZMrmix2OzvV
Nm1IqoARmQfefGRJbphdf3wp8i9FDCdLXadtYHNwez1K/Xa6JO9IY1IJzF/0GfkhI41fYjiUmkCS
wMf01cRZsu/i6jS4ACRIVauuYwbfe46V5lZG9qbwsg5Rrvudz2Z3H3vjEywXRo909O4QNty2dnWu
jCHY4RdnIC86HyJ+ewBNsjhlZt+VOMhSD6L7UIPlzDuUeKm3L3uj2DSuBUuQNVt5Q0fmRgigsAZs
U6AyOKCh+pUx9NxOFlFUBt6wPhwPQNWbSwdPduF1121Mel7YY8FCCxkc+5FhO/DKYwg/7DBYkBez
MRfbaEFbIBvLu6zEV1R9H2r29DYt7Zt2PKcMuqD2V+mDJMwhM8f7hubLefQi4ojM6aXC7vHJ/mK+
Zaa87i+wvm1qenoSpCq8WyH5UJF70s4LUpQPqkmQTT8a7SlXKYhLEGI43ck2rACdQWtF21gMv6wZ
uS/j1FUmFpeJ9gpQKk8DzuCWDzzfHYmsOvcF9h0rsJ5lP2KWnzhEOXOHsgIUL71gVn5OXcCcmTy3
aqq2SpzmakS12cmNSsF8IDZD0QbR6uOV+K75/s9P9qBPC4MWFQy55Zb8thKDJsvCmACttVQunuvE
wlkX6td6iG6Xs8ZVNJKy1ilGw8rTpT9ajDTKyEkvIHOAqyDXJw2Sgsk2OSmJoFJUX4ltUHdpNO6z
mYlgUZqXGqpjn3SrjoI7L4/JSF7YpBgyK6goa7ojlj/YRXRo60kA29dpMBfGcz08tqGoLz7+xeLP
NsVrZ41TEqhBFGnvPrsevM2+BD5AfAYixmLfIes/h05BloFnXNtDVT/bwVrvGP3SbXXXmiHPyXKQ
LB1WNqbSMun2CmcKdls3XoWmrR2RDAYbN5ng27XiUXETiWJZon/I10JG8GvMXPPZDPcf/5RXXtfb
j4tlOq7uSjZ7+h3vB2+erPD7lABuZw1SV5ea7b7Jm9s51o+mquLrBtmDWyGdVaSTu3PhrBVV1cHS
puwxRPqOF/u5NiLvOtJy/QRRm4zAFCHiEJvRCRHWvRbSKcnw6R2H1nHWwWyP15OiTpNTKHZprw87
dMoGXcSAVR5hscsD/RqCgXGB99QXwyx3bWyi3XDIXhP4v646KzRWA6kmbt4/lK0IjhOZU018F6KO
XpcmWr0mwJtEnw+eR3cKDNQHfQk8dSY1QGuys6dn9jkdgpUzFx5sL/yQjVT6ZyfNP1uT1tI8xaLi
WaQBLy3f398MYY0GjHDWSdb0+WbSvWGbuglMIDN95rOAGie8wmr26FWDWI1mtwn7Xt0PDraEmPrC
tgrtZAUR1oDGO+IDxOERJbumcixQTIm+Spm/b6m6kNwVOprFYrhKmVKvugAy0scL5S+fPmirOjR5
z6KAMl4X0m9vuRsxjqzjEab5rJDuGhTwYbUsXhuPu0VjTtMGy+f0sChYVAh+O214eu2dObEjfXIx
Sx/w/aqVggVLz0RyjLfe3th8anQB+QDaOT6Jm9olQw65UFbB4hu0kGZDO6APJ7zYppFZBRGGrWBh
Bv7MvbD/pAEt/tzyuTO8QKTQwvUk2PntxfTarLqsRy7wT9JKu0gT2ADB97I9F4x1j3PrEaIWNYSv
jw6GK8Ri4LXXtlPMd7qxnHC1IOSd6o/E6uWIc6J2S+Irup8RwFdV6+x6TvtStEG4I8aT02SCRyrl
0P7JfRV/WbF0+IUrXZr9AInefb6Qh8P46mmmx6OlY2wHrhPI4NFqR4KUkvxaZOTuFaVEiB3LNR2D
aTsZGGC7aMSSYRTxdTr+kMlmNvr6qxATXK/Q4BuF09fQc3TlTul3Keq9+0J2ytf1krweQOtUK/31
T8eE/p4F7RdSrQShdLhjLSfEQpzqNqmF3Bpv0eWMHYKEcrS7/TSpXUT7jo1LLLYpQmbxoWV5hgOC
CeN6tlsQ67pXbpy+cs9FPT+rVDs3QYf+qkUepcrmTkbG3RQuUA6vvpMBec9UOA3eyktnHtV5bLB0
yZlD7kgi43oSnD9pr7pzey4iTqV9NOvrNtOfNTl4K1A0ZyEb3A62TRdGI1C4Tf1S1+He7YK7KKmu
PY/gQ0fT9fVQVnJtQbGS6IsRqE/YPEygcx3nc6fAcjSTILNtcb+SbNrRdKZPaaPwQWZL69uqZ/cy
buGtaiG5UBaqgY3AV/gV9M4mKyz3gAskOXQgljTDI7CoHK6oxbe0tpkM1tZXR+a0jzC0bYuWxl0c
NbqvWW59XQQp4quwsTcqqrrd8jmdML4/tynD4jqrH3odIULM6AKiR3Ju8/rBXQKMRxtT88dL0v3L
2+XA7CWiHKKfzf+9fbtk7jpDO/F2SWMEK7i4Q7Wmt0/SgsnQpxJ/IR2XleHedOQrRZXI7qtZc49Y
0CY6OtPGrV393ppZwFlgxls91A9E+1ZPpJr+eM2HxrlbHYQJ27+Kun7jESc0eNNXUCO7yNDFLfJq
+h4l6LlRt3ZhxoQ51XPvFNNAXhcePVp8KXyAxvFXWHTJDWiSYZX06G4QdRLJHRyskZWh5+bOghi1
zhTu7nREkY3VA6CIBvpyzK5CK+UYOvX4nPXimwOLMRgNfVUFqrruEH2sRSQVel74IJrStH0wdkem
WE996TUXtrOofmSh/CoO7+fZMm/rfrlfc3ckD0l7HsmtwBo4NLtm4Dsyp5V1FHGBJSqW6Zcpep6D
yCcGfPrqGEG9kmioVlHXJAievOw02vNN4ObG2aQT/vED/uuWY+vUjtB1DbR977ZP9sekaAVQe7Oa
7JXJjH0ThrHHBsOAA08OC7uVzzXIkEFGRHFm2hWoN3MdYEb2c3ype2PBbzZTecgUbRBRSvuagxNZ
o6Y9bIdYw4JOfN8GcEC8hUyaQrYf7cDXenRwH/+Yv7SWLXAZFMOmicYCkPLb1drkGmIapkGrts1i
P+mSi9hBYZOUXzor8PjGJ/PyFOx1UDcxzT5etrntoexkwdfJ1IBNtp27RGj7Xpq3J+HJ8oqcwxsX
eWe7PB1oLJx97ewlNJBDT92c+mKs4Cf20YaEbg6lTfGsOvOboBpFqTshtidlGGf3Fy0s1IFgQKxm
9K1h5BS3JkbZLrfdXRq0JWeM2UaP3mzrQqTrAm/gnub6mZ5ifoPasgFc6R6gaYw+CtHB//jWvaNN
LscIMBKSri4MGNRMrxvBbwVGHNF+bRPGpTY9jfUwtBdJC69Tm9NNqtJ7hihHLWQioDT7gvzJm84H
fXZv9ePXFPCvjxJv+qQ4fqfp+J9LYnDLcU4y+3g/KIhUpHDUkgcBae6xmdQjdAaX9vtA0xNTb1hF
YI8GjEAFYeArpUV0Qz0V+mNWcWGD80nZ8y5Q6p/rcYxluE+fjWLj3deZOG4bxS8OsNKg38sFt+vS
KoZHqGdR+oVgU0ACQa37/Jp+jepk8TSX0FC4aMTQNZSJ6HvWcgTr3HTnaBNOyni+HWl4ElLpHADw
cQbl+1fn8IdxpXOmbFxqD82kb4zbuYj1jSrIp3TGxUwXmH7kajhEi5tOEBuHoPFimIa7jxeGufyq
t8We7Sw9O7jLJsPqV3T5bwujc3Q5QdJlYTACj2vYda5NXKMT99iFCp2TQ9qup8VczL6XbrQiz66K
aL7FMc2Ep6oOZZred8SoX2aoblYxra1Dncagi6wEUMJMgdHbXw0y35XbWY+07YNtGhFPkxrRDjGT
hYVgUv7rzzPHL4ry6ZOPnLEcBP74iQ5TZZeW53ISe7ttMM4o4jKrYZEF8qsu6apPznA1zg0HgaVV
Ps32hRUQeGDXC159rn56JhPw1/dbK2ElhDWfrQY6AA6NGU6sb/dl/ImgYQm3en+VUkiJygq9gMmU
/u1Vtk3thJ6i5ZTZ6oEOxC7S7eyQihmgEhiAEKuAHsd0GHkTC+Hqq34a78MseTSWwTDnL1gFmHTS
ZBjRZZN0VAzJ6Pf4a0opd5kr+sPgaV/4oB0/XkJ/eZGhAXMEsBj2LWvo3cRPDyU+RocXeZrn8CBj
rIJAqLxdO8WktzZDAVHVvsDaZy3hFzveessHNoxcpDy+Bqp9cj1/ltlcj6s7yzxd8tCXBsNvSxot
rS106IcwrMCxYI9stlhWEzJdBL6F0ThrESqBQZP3GRnO1CPiaywZSL2eB16H197MmE5m29ce0CdX
t3yk3q5GlJRYnRZNiMWY953ix4DvlxeuhSZkCIzzAm33MlmvGQ0/BzQTdhxpg43Ka9iF2EIP/das
w4dJt+8/vo5XNcW763ARHC25BBzWqADf3iXyWhObiAQqg75+DqCcod7FATcNDeZgBJw70Rp0fm0X
FoKKkq1jJcUqqjlqD/PA8Es3TL+1u1t4SYx8OKHD4HW3/Vxlvp2OS8S0TfKoV/dEc+ZipxuPwN0p
9YvTyCd1hVaLpM2acGe0FcDM6uEJ+SLNZXs0dw0kAsT05UkHccMwoZ23c45psMitOyXSm2mp3I2B
DPjUpa9jutVaC3p6tEUF3NXW6QHhmkgCcANeYDubWquIgwEYeVTBLLYf30ljuVN/3EmPnUUuajL3
vcYAJUkQRznDGacoioP7GEgxHu1g07S0S2mzlhurgQRiFkd90K11MpTXAScOv26j4BRYafPJl+wv
RZ+LLMpzUKnxdK33QprSqhKvEhCuFLyNiN61W/wwS+0qVka9tgtvNWSDhsMxWjdNx7cmLs5xOcVH
l+rIhW9hx/10QvOx7urSB914F48J2awiuEELDcR/qg6vp3EXI8aCbMHC7qaf7IevI613d5VmiEcX
kEYEr8v7t7iMIUDpkvIgUQxOEWoDzGOm1BP/1TAykQIzcxam4G2xlaOMmcq9ypol0MnkKCz6+CuN
E5gUzo+wLoYDB9Dwhvgrv9Gs9JQQH7CRHC5RJmQkxRd5sI7UCIpeAxrHByHt06PRTWLvlFgIgZW0
aGFuC3twb6YIgpiVaGeTzDF/0mT0EENGwdpfvlienm8s4Gs3Oaq6tSlUuLMjJ8chFU2bjxee9+dW
sohyPXOhzi96i3evcBKPxpQ0VbSeCoBf2mwFp47Mh5NuGwv8rWLjo2BazlL53Tw5TAMHi1qDXAHi
xBpfi0b0SNj4W1ndhiD8dmWDnbKeidMwi3btiRdXZdaO+svZdJP7i7aUcdAz9xspquKI1EC/0RMq
gyiG4QMY/LlH13+hUplceLXhbIN2aSosTkQ9k+ICilDUWB2AzPaEGAvnTgpFL4hzgn70yaHRPkL7
aHJxqxz+YkJ/6wrv+CPBF+CGw5Z0Znf60VozVMf+um1NZxs2xsa0oO5kyRRsHKMjALjrntPOr7IF
QOuIfAUlvzzh4X7EeLGpUuBZuqutkrXmjUezdqobGQOadcPHmajIY00nmBk/sqS4KH2iruMtcMxx
l1EJmcmd6CC+0aA+0YdGsgeBvZJJcxTpl3D+ljRLu71syu2rW/Kff4AE/Pixv4tnXArVZQZCNKPk
gGCiQ327cyOQEWltBxSqkVfu6L0oAA7tTo6iuIj3+uweZeDe9pPmB10yXjK5BgQiFjLDRRhb45kX
GDQ3rcX1OJfPyOzyc5G43z+5yr8sTpzYzKspLgn6eZ/JExEpXLQ9d7oYMXM6Gra1CTVQ3bu2D8wE
KDQ2WzrWRQ77xw52IDtvx4rw8K5gBPjxxSx35O1e4jpL5w2Zre3ZqFnf3jGntrLJqyCooExa1167
tWHAffwnjD+HU7yF+vJJXRq5mGyWG/Jb2VG7WVqmYEbWLvyPaMXBsttTaYznOiYigb5F7fdFbJ3M
khw30oZZ0zRJwEqt6jibeqyk2S9P1cH51U3YpNTWZGcfGT/D7YuKSuwBF+w8ijjgNKzyc7hTlDln
Zxp/VDEzqQ43JZtUhbbQDASdxGH6zs4NGHCq6P4PdQ3Xq4aXlQ3eSQ/B+2oOYSp6x7wshiAO/nru
HxdKJWWVeRSKuNG0P0/Ab7ayaAeyCcyvgI+NLTE0BAhB2E287MUx6a95DRcQW4DAAkhWGYvNylrj
4EzJptOdxzEmr63Kq6OYEVvWdbCJhrA/TPXwzax1Y19k19iKmbXbCejzrPNNpuJb9gLynSnTzTGP
jpRJ4cmM7qO5RUSEaGqTeeKxlayuKMjlJrY7ceg1/Ra0DXGWTXjRFZzZYDED75xEfp15803dWBfI
IcJz0UwXE8HQm77DCVTWXHgGk2TqkXWp1L1QxYB7drJSv0mZLpYqZeuLy+gWix8zyOoAD0RVXnyp
clr0mgrutCWn28LYpNA8HcolkADSnLGqSSf0CQE3TnFMACV9BBhcYYstys4678xLAahyLi4Y/xkn
OczGaSialSOymlQKDEWgIIBnm/DgaKjZR5Oi6QgA4hi6lrbDsRryHIf8s9f3z11m+aiAzTd41szB
/8inUGMx9BJaM8dH4F9hjKVTfWmkNA8csaqV8b1z4ulIQJC5C5hQrjNZaOcMnzU40JnHlSy62CVI
I0u0adH2cSaEjMD0Ps38uWzPDIhJ8kbwcmTBtATlYbCz3OI7Wd8rgxOi2ynYXsDVVkPVyB26n8so
rdrLRiUnZ/7iaQo8QUlwKazCLo8OMpP53urEZSxjfQ/Z8nIIvOZG8+x5p8pjIWzjLMzuosAKn1jB
4q0Pj1H+k+EhkYTOWCHk0hPm3pVtXAX1QYKo/Yc/EKVsoXzRihVDI3GVJLV5NXqJxYj8MmnAN8VT
VF4C+igvZ1F9Cwv7cqRLiAhqrEn1rm8yc37R23GCwwG4Psl4te2YLEDDbnd80Fb1UMfbauLwh6u2
bcNDYlM4FyOpOzDxNeC0uJ+iQ6DoMIt2adtBR11lKJTwJc3Aso0wo+F9kSaC9mNDsWRX/drDpkIX
ixY44irdnxuyZcuKOEt6ReQ1VfLWcIHCBeZYbHOKBpqEw8auPOqhxgkOA6PkqCZqo+LweMoRICC7
PGUDbtHACjMOA2HxyVndxGP1fq+W5rJDI+knEpBP8bu9GmbKgqlhPVV1H6yS5mD09qYpjadW5Grb
Y3h15ul71KJpcvUKDy05BH4cc1axcvmIjBnC/hKc6Xr9wRzg9S+sQHOOvomSrlIVG9/l4mAiUPKF
1GJGbBVrvIQ2mbQa9v6SkXgTAbcTJXTPrr420uCOCu5HEYw3URA+VAUi8bm/5kO202getoMafeJH
DDoHs5+Y0ZODj2sdPNOwSg9dBgnLs2nqgMzjBErkatBmO23iKWD91ICJQZ7LDKJHcLy3cDd9Z2bT
cJB6ZbDtdZ3I0ynRSVTFA5nJNNr2kcL37tg3lIbQGsFet/ndIIt+Ey4O386B7jxoKfDX+zLwfgpA
sABx8ZshD4Of79jf5QRavnMAHxN3jMkdL66JbTCfzW9mtelZlSulc3uQDNQ1igmmZeSztnhOqvJu
zJWvZQFoVRlEW5Ssy73UX6quA4LYEnCpRXhi72NkYtvCRmPWz+ktZ54JISAAvbGKKMJe0VSuWje0
8SLTem7zatMaZH3a3MfOgKc2li041lH/OmWzvQNCtdJrrfRr+65hcYALn05uQXzF5EU+8i10gUxu
CuaifmIDPFeZvesneVnL5BgXoViFTVrAQQm/omk8G5F2obnEo1oVNwftjAczitOm1hz7AUmBAlaH
uD1Zm3gGhoKZxMwnfyH0fmEHep5yoEJWk1nrbkRtsSCG0klyXErkJnGcK6bml4lV9qBc0RJrWnaZ
xBmN1ths1rj7ryKhvTCZPgWF2PQR/xqOQcQikybbYXkHrogCXbXRvAHuOxX9IW+pWqscXLEKs+dQ
yTv4BEerjr9h8b/OJttkU41/pt4vCAI3LJJnz+XXBsaW9LNsk+QpkE5pPgSY6NZ5nhfMtOofQ+up
Vct252AeTRTmItPxEPcSrWdGewJegXzrKvOLshJE3l27XfJiJDhUB35q73HjZk39dBK8siOHACfk
/2NkF2bilWsmaCnRsbQ84zD9NTQlN9gqHhKCW2V4AagKhPtUu2ui0JJNFIW485MXby7v4iCfgHoy
XMF4vTOXEFnuPNxFeQNCjb9CybIeXd4XiH/HYKRepFxGXz6bP3Bpg6FsTn1HcgQklHktB5GADkxO
UVtba735Gs1kjXdMsyXhQKDwbqECcG4gOVCvS6ZXBk3b1k63Gu1ZCK37ENb5yhC0QOt8Jg3GgS9B
p2QvB/vbbPLvQRPLaE8yq/N6ThdXM3viMhTL4MbTNCyC57nGx6LPmHnrokOxmSPYKDEwGrSVp/j+
9XXlCUZ+DexWRglWKsc+BxFvUuEur3KsfnkBFCzZcMc7F0mxtKgPgltRd/e8PJcswhCjeoWWx+q3
GrjkVWzxMLSsuQrr7qVCL7ppxp94QxCDGVRruGq+zwOCJcTT1XXZuT+IEifa1okgtIMvdcy835TJ
AtpkI2rs9FmDkCxVfuug2qRv7b1ovJQevwcar7WOcHys0hsbcjqpsYQsRfqvFOsv2232nEf82RHE
cJSSXeOlWL1D4M8qJZquSG9MEGN8eNCWIFFdhfP8s+3hcY97NCg56p3yMKYWPyYYX0TLXdRF+QSw
4DTmzcvIiG4Vm08EXLz0rWuuqcopGNWPsGLHasUEDovecolyMUh50NjZdq6yftrVbrQ1tS5gwK9A
y9/plXGURXTnAamrXdMC4M0u7450NiCsrqnDfujJeJvL9rGYla9cqNH1TE2LrvlMqsu5Lvi1uuSu
JzMdlMDjzxvaY12ZNupJ2vuVq92ICrLpwHabTzLfXFSlxsLVXTihsP9EbWxiUrRWDs3TVY++zULw
yCP9b5LOqzlSJI2iv4gIvHktqKKMSt6/EDItSBKbeH79HmZfNrZnetRqFWR+5t5z3Y0yXRWk8B4Q
cRqQ6MDcsfQK0fz2YUKgXIlD2i454Q9eMLN+rlOWcsNG3BV1bMv0wZX3Wg0RKtcqltdr8dRAyFqd
ErxIm7SR5txpgwNtXYdnLv3qO8sX8LWofGGue/van38aqY6o03FkjJmEr8vDRmrvvearPwWiLdGt
cm/YI0Ki9FzZZR5pC09q7k1PieyfFQc+DNoGvU3DirZnzM5Y5UcEwEus6jC7I1YvRyti4b+R5AaZ
oEDblw2ApQew3v5iPQElf8fiRW43douwaqdLY4Plg9u6BDnQ7YxnRrl1mPokmlSNNUXjiPDIn4O9
RaKEmRKsOvHXy7wUCAlqMAjN3AptKogyf9NUx7zOlL/kTCCkFxym0AgmfcQYZHYQU0H8nP/7H/4s
syssiO2UKJsi1QwQpRs8A3xKz1TSP67fytClYCbiednPeCt2VOk/Y5NilZyKmzXD+I8eeEEJsR5m
vFA7pFYwg2AO2hos3r4O/pggnYlhec58HqYeNZKjcRYUG0a56v1boxxIWtwyvDqk79mdB99X6dAH
Ha9Dtz86H8yvmJxKJq6eQWqzat6IcHw3FhxBmEWSna75UJnNeMiHr7rK8nB2KQCDpZtIUufh7nHf
r0xspO6y+wwY6NZBceeYLc8zmQuh70eVYpTY9yvLOTt/tAs+YfFWlMznkle/1D/VzMNokD3AFzE/
Et5uf+lUJP3my2YUA3YLFTSmjTHo3usE1RlRtOfCnsmQWuGTgAUPmx5HzNBab325fAZZIqJySd8n
lT4vC5e/XW3pObzYekKmALg8Pi6mL5OhE2rmZpjV85Shlp3uVk8rQV24zJFgMVULpi9FWPr650q1
hXjDTG1oGt0ZgoELg791MdOtZnuZ5aTvegcDXieGO61pieObkWFRDqFC5e0mr4oKjRJhsYJf1bQf
ejD3hyS573z8QAUgooPnpHf5UFPN4Sjf9wWpawo0UqX9Fjqbd0wTwNFKbrm2vHhj58QUfE9ysDDT
qK914p4sivpds4nt6zviJkzhvzQ9vi5eP6xK0xd0wTIaHac6WOyZSeOTUhaRcO8GkT51gOVkvZQ7
yNlZlNqsc1n3HsyeGq5286ceBUhYDv+go463Y5D9mstNSZAd9YMd64BKdjwCb26Cnz0n+THXeIQl
G38j01WUeEZc8pCi0YGeuEBZ2p5TYQRvaaDtBmd0+VT5DGlnX5lWXqsi+CJflGl8qfsRTBy4zI06
9QEuHLg4XxMBs5rB3xhzP1UVqj32IQ4PDpeEmZM/HvC90aI3Sc50D9ZyoBKSIPQDam0muGuLWGUm
H16UgNXgTpyGVa0HL88fja748CzuUH/RnqtS32ctDERBVblzUi9lLbtMQLd+U21CfG3JR2MkJitY
f+y2/bNqUHpW2YVyAdbjOmBQ5JRK5FFWWOmsM9aqA8A4z5ztGyKkiQKbKHho99QvjZeeYLSqQ8UA
h7AkTjQO9B2DFOastf1ZIlDNWBadTV91YSKUCHsd4FKVEq+1BEwAIFi1jQHR1qE9cJxzxzh6D4WT
5CkCHEe71E8OGxXRHi2G0aaekbBjmTvLdRriZv4MvSVurnEPCtsQvCLsCeX02TRQ6N2FjpKgyUM5
IjjCB5OjCvlpU3DRbdP6OAPg0iKzibJZwogk3CQkGitsM3Vk5z1eatM8k643XZf5m1VxerArk3UQ
+TpA9fOjNkMtJBjs5Mj0OtKl7syFTPepxb7j2uo9WUGcY1Kow25djsZqZf8XuIIXZi/+Rkjxylwm
J/MjTW+NXH9lqnZ24VFxIq8McjyYiX72vuTlWVcMI0weOgHJMQZd+FO2PPSMvHcBP+ndoP9Midfs
F6uyD2btPMPk/e1zWKJqDW5gzrL26G6a2aVir3SbyqeKp7X5pRO6ayTZLkOpUJnPkhJR9e/8xgow
LOSLoXhOilSHfRP8l8tthcAcj0vSvs9lotG/Ow9umgFSVBrhD15z7dMO9RgfNYnSO+kFT9oA23Q2
OCBa95JluOmHqaMeWVCBmUwShxJCyoQ0KUh7VnILJxY9NEU8p+iqd7+YKxPaxVrsKyaGnGaZZFNN
QHDFy/5c2p4K09r7nHNMBAL0ewlRzDGza8I2pG4HO3IqeNT26J78Eknf6qQjb0lz0lpClRpbEB7U
fY2kmyN0KD+VTuwTExF43vMcix6UdxqUIShDYqSYZhZbcIpGQJFNMjRDLXAt7Avrsf3r+kxwF8gI
9epR53kzCuOwEjfDaVC+VdMU4ffsD57vcsslC7yi9gTPhjpmBKoRNO+FykxawAJJo1/dA65HjLoE
wKts+7MvA5JvJgqX1TC+B48RlbckFqdGLyMbGx3r8+xtNeZffcb1DYeRH6yBbL7d7IIcRigEyRJc
0n89IenhPPrHcgPQD2X+0UqojuBed/bwtLTqcd7g32tAYKADiZupFhZbfdZuciLEF7kx9RVO0ixT
LzSTrpjw4Rgs5N25POrmfCJ2nX667q9eZchIeMlVTUPUDNy/suu3hiwarYYUhlnmh3ToMXbsjMX5
gz+odlmTl5EzWRfpwO4rDN+Jx2aOl3FSR4FE1yFUVRp8H1u2UKHxlMoEs0+rmok6U5vj/Fqs8IdH
I6jOpZnar00Q/Bt4tHZkHY1coBZ/r7LKCMDwBVvgiUHUak9kwzhxg/4X9QHWAp3roJ2RbAprgw37
t1pjBFfbhgetSp3J8RuOVj5tK/duHUPjU/lvXFHXt8O8c+ZhPgAxp/nXwTRncBC0XO56Utv3A1Ns
oEyEjNWa9pKaLcwEMwCGl81h4izfuezu0259Nce8iHu0r7Cc0EAnmSrZ+nm3HuUXI272W+Qq8cI5
yXUoTe52v0uwhQQbePMp6PSIsjx0t38JIBUcbjxa7qM2Ud2K/I5dWx3WojMu7dLfBs+GRWdkTmjk
GYQfJ7vtDm07vKREoicpYfBiWcOx6L2wVow5M17atsG3nWGlPJplH2WDBIYhSow8K8Q0sswWY/mS
IMQ7PUW9kQVb8ET5ncO2iTJcPJrBNFIbrbNPbAWFi3hsG77yaHOGzDLOrWGKswD9rJX/DXY2RG5L
dKWn9VEw1QQp2Q1kXxpxewGSSIGUbq4eY/GR36bpz5oFBBBNTrkDrbxcLO9r9Dpxhn/62dF9nhLW
NrbGKTvXLdNXNTxwYX4m20hCOrWg2XBoEm0FP5QOtvK/m+pr7SiWq2D9nJrkgcoe2HKfnhXCgMMg
nlkRxq6op521bpzCwuX6otTymRMnX5XVXmxHgsW3axmqgaDGfogJOWMi6UH61qwrTdULVOaJ+6XG
4pjxM6P0MQVSZZpLwoEzLxCH1aQjtcyLJzRxSB12MV5uXLveeGBw9uqmqDR5TPACZd6ZAxIHeco0
0BPcENYv+PTdiAw2yiq8QKtwbxtdO9lNedckxneJt7nv019I3ZFu9w82eHcACPsNHugS7DS5HfkL
w27Mps8aJEvIrxdmBQQPiWXvIyc0pH1vaesDM8/hUNbpF6baJSbh8lRV2t1ceveNoVqqa7/A01Lf
TLVQjGFCTI9bmR2tFR/1Ou/91PMhxObfk2jcqIMCrsD5WayXuKfv+xlw2jTaVzZzV8iTAh054MxA
yjOBjcj102s1ewH808hRiYotQNZVAMyt85FdWwlY/5r8qy3ZEXZePmynTgcrsRqP3JJsQD1/RnKZ
n0jUFXGRvvN8FdYBBBxdfAseou3al8og+QBTUU4FWPz6QfsrHMHTa3DmB9mMsKbCNtt15FH7Hkhx
/7stCGmcwQYyPSglXH5ibanaq+E3L6YrYR6QqNtPJlXmrW3L70SO38yv9WNQsZxxQc+hyZYU2FUV
GjO9v6MoH4k1bkOq9SoM+NGv5QfCPVoQ7eCvww+N53Qw7fHTVKvCh01sfb3F1heUm2gBzbNsgK+P
1obe0P/U9rv1fvjXDu7Gyrf4SBXCEr0J2dLi2u/F51C0HgnKC9WppTwsZiTL9uVMbLn2OW00HMuD
G6D1Pfxcs3NDoNqvDoIyrwR96Fq8uxpFW4VUOcaXzIpZ+ajr3jQJGthJbLEv+oh8o+4wNO2Xqasi
6lffPLQuBEPONiNoYbdoFi9lw91mtnloihuAxSu93fDSk47K6bU6WCQ8HUs6SQioYsRMXC/pDWnk
Ot20twR5igkQtn0hxmnXzCZoTE+75HWRh/XMdWYljkWuA8Encz4cpWJiTGBVFaYZu1XU/g0n+Ewb
FfRXcym4VjNqXc2cDzacMGYhK/Nf/Yk5eKttjiXViUcTKq7tei+2loZ6FmaTP+5dVFSsROHNisZD
Qjj1ccoUTEM7deP03Y1Ae72WHAaIMTCf5yMNSzHnD0uFNFhPNQQ3rJpU+Rkkc8s3AVR19Nuo8LQP
D84LKuj8mypbPzuTmkt6er2Hi8mbZjjGrWe3t4Ve9XGus9yvXdAcK5bHvGBOQWNICEZnE+xd+UCh
Ne9smu3v7OZE3ZCvExIYxjGzEAYjM2B/bjO4B9cxvx1yYsJuh6uxjMGLPXJV3KzLhiGM7dZ3Hwai
ygmUA9GJRKlCZ8CcL0IcUzHpYLfaN+tZGUGci2B5DOzm5BmcxNa8lPsWwu9ugSCwX6SguUu0W08y
rs7Tu4Wgr4OmO+0hUwVzyKrOP+2KuLzGK17kpqPpZfeuhYlWlmR8GMjfLUpAh9QW37mi0j85s/cz
uMmhDsotXion1kV/JCZm2G/jKS4RdWNhCKN6fjTqFulEejG5OURv1/96+MBNu5fF+AmZgaSuhY0d
q0brhhNy7ztqDgd8r9qnmda/mrd27E+Q2jO9tjdVuTr6Mr90ZCKHw+TaezLPOrMl3kmAiEc4N5aM
OuvMZlfSI5zzSvfsrtld0bTnlWqEDUg5Rb6vzlZPlJO9xQw59UzakvHPWoaPQFCptYVNJIC+HBm9
vwoenltTibemcD+5INyIBeJdaXFVqI5XzIXgqFnMdUHVDSHCRyZfHUHKGo6wrNVIkl/dVwFIFfEV
KIzRrvaqvYouixMMmkYtOQtcBieDdt9W6Uvh/SS2vgvwA7APR+nmlTZOHIcKAgcv82IB3ycJbnQw
+4R2cphWGnG4+tFO4VRUCj2U8rSHZuzqcOz4E0iy+KkXdTtaLbEUOguMqsO3guopx/JfsQsbyj/N
wtcGV/kr1ZlwV1B9eA3uC5ckNfjB076f9DdpZwTflP53B0eKWoZOfxX8KTNQo5AC6x8b22fX1EzI
oZCuK9ntO8/G77J8tIug2JPcsi33+BjINqqn3qTQYXhbe8xri0uigienH296/9wQ3hQJ/mxTK2cK
+ZqS0MY+bZQEcGAcHLyXNU15JuyBvfJL6/ZPtdyEI4kDUMDAqT9NwufkREbHBo9VaGADmN+sjhNo
zc4+K2fQXpEYw7/Ap4zLT7U9CB34tAaWry0I60h8IScP9PqT04AraEb6ZVHgtHIq4i97Ss5dTQIn
/HCx62yzijLicKLG1F4WivY0gP5ImEaxnyqDnXfDvSYJXbNnxiWc3iZfsEwZjrRMcrnVxsmd9ni8
Y4NDBjIKm1BFnCJQl1lPI8NlF+Zs3AOrz8+LclMUbXgb56G7BEWFqIq8pmEayQrhVVDZlJyYi9/Z
mXHVLfNdVENzybR03jWO96ip9r7oiGiuNa9gK5Prh3xaudq88jDpW+Ck655G45qnnMpGusAO4cZE
t3vVgvWtVAtT++nT0YL8RixOrC9BemhttjnE1HwrxoJEevg5w0nMNkM2nDnivtJUCkylzo3hkfC3
7SqSelPxz/Onb4/3Q7t8JZVoYRZBk0M8tXNLO7nFPsE0qgN02ecHos7fZp0LwLI+h07TSJst9Atb
+qNbpkTE4l322vUIFQ+0cO//9KJ4Nv1ryT93aVdFzfgk8+ikzOYkRj1GDnpCDt3uEVtc+h5RmOxJ
juURSF1mzEyNDixjM+Jv9Udm7Pt0CLD5HO2VyrOa/YvrLtlVm9bnYGpv+tLT4skSDrc0aZ+t+Of0
Ro2xwv1uc9ejZF1vZZJ+zEpFNR3NFp+hH3FPptQF/l8LgZoKku+O5R1zM5PrxEcne0Q+qMcqcx8S
NzsUszYdGHSxYXB1C+FQTgO+3NEeAGBhdB11iyYPHeG7+6Ijth1cGw7MYD0khAREgTO8Bvh8Hr1C
uwnm5dQp3bllLHocDGY0jrO+mfB4qQjdXW9xP3cL1TMarbPQZlRvTfHS1NKLZWG89GtrXEams1rd
0Xev9a8trYuoG6Aum49Qzp+rbn0HBMTuPNAikJk+yD8ejzZjp10F08AdSH8kdvNLLtAEKLQadnqn
EgANK7SjCeF8Z6cue4xqepa+dkPm556Au2fydxZEIBqjLWYPkNN4pgPKIAT9+ETa7Ib3iyOHCM7d
7JvyMAcWEdMe3iX3E40EQ4hRPs0ZrUrBw8IPBvsORZNR//PN8hX6UM+lRdhfL4d7Lk+Wyhnb9Dbx
b92hARwAa4o0VChwfjgMDseCP5zqcgu8sxipmpL1qZu5kTMXe1H/+Wg84kw5KW3s8OMSzHuT1OA/
gA1i2QdSOoz0nOvLLHv7mKd7y2fBbcNpDy1Lw+PiH3qbCQOmyccBkU1o99bd0PSfuBHv0cBgYdbJ
gITMzCqMNlll/q8OGNPwPguPiS/muMNSd7+sx9jmQm8wlPUe6M2wY/z4B3HiJsCWcaQGYvJoYnAk
ZLHDGXXyZsvZNxsBcGYx7AIZC0e7ccNqYRbAupWLuD1ACnnBqRccuECuWVoS2TWY3HvSvafguswm
b27vm/hFOUDYULAH7BeQa9U2t/UMuhcMURSb/rrFzKXEKq2AsTI7f4ZZAAmgv0NUzBToPwyL+1AR
MhflbCr3abkSqdZOLzkFA/DncUfq4zsputrZqIc5bEwmXyo46hTR5JthrrNnhlGYJveF0dinAn6Q
x9o/ZIJP3F158EfrV+SaydNGKGeZPAl2fthQW6KrtqsumyNfI6ChnBfcApb2KLrgaPhnwdUPvETu
ZMbOkc7v6JfOBxTRP2BIBKng0faZLSH2Xh12QZb/CTsCaxjx2TuruDLO+uC/BtCntL9uJe5JZNUx
mMmM5W1fDCf2xnRgfy6YZCTgCW360DYp99ZMWb0opCBDwT+u3BfeunjQ5yZkAYZha5YHy3rvsu5Z
HxhE5+hFd3bN2ghW/AepVjk4iL+qbucPtdgnjPzPfbuQR5+aX30HXFqypCnq+au1ACV68jS315Vx
zSYYyqFzMRRiU5WnFZEeM3QqoyYEvLNP1vJIrNIbArXfml+HRRmTcdUc3Rw2i20ZrKJwzXGyMRFc
3IXpSDoe56b5KBACnCzR1LuSEm77GrYIZJymWuya441naBg17W/DnuKcsV+nHCj6a51GSc/vz3L5
29o4D4ck427tnlRwMfh/vcKKXuPo0Kc+DLpLZ+hxTjihM2d6RCiYtcu8hURezyowJVnDzjIK0lvT
aGDKuaW2VqG30rVkvoWkaOx+ucS+UY4RaplvMzy2Dc4nMqBdmWv7HhTi3jG1WDiqJ7fzbXYXiGvE
iA7DWsSq/7Ym3muj6S4ClDAKJJvcYqt/YoWPltyPdDV2NxDEapHjF9TtjDDE4CSC9Xkp9Z+k2hwY
hh8KggMeg5K0Sg9lPtXgK+yT99zvfjBHVnFXX+F1vY1+8CAHxkU6kt6dNK1w7RYvzCx+Evb2wpWq
IcN3kGzYGXWxiFAxjvou0q0f9k9EwdrJthWhTW7JkQ7domS6wp4TCktOZqJ5ooul5VGbizlxSX1Y
8CVlWbXPVsV7NNkQ9tRJ6uQeDmw23U7fEzDNIntsZKxb5B0wCbEDgtr11XrPs/WCGH7a1Zpkgen6
D95EHY0FgJnlxPYwsIjgRN/E3i/b83XYcVt8xI09D0j0W7D/2RCv2vKD3KPfcm/XBCY4DJwg9wey
xktsAQv6XukzkEpnjKHDQq/L+RIUEE28xeS4ZvQothkhO+4zBriZFV+Nm5nMRfLh5HNhjA4riYq9
XOI+pKTwOcPAAM0nQ272LCJn3Bus0yhmpya0ppkPMFt/3LIGDE5+kocCKLKMnrTSgGSwgcz7SmfK
ORFOBEx0jPkg9EOXE/OX9MUH+EKf5wtCZQ9VyqocXhlgsEPecZ3qaGr7rgAL5MNA8tC50UJTRZsz
T458mViFM8cyPumPtF5wX7m8gNNQnAOkRXsi0hi3VfprKZL2wO2/W2bO6laxigFTBcW6lHd6Yr1y
/sa9AdGNmJPPxgokeqzVi1AANjyenOeTgxbW3HLYi8p/HK16iYnCdOlMu4Whr4uwYKhzFokM6bCJ
OI9D5tHnrjxajX9LadazLyiCQxfM19ltYQYqKrYpeMHGBVNEtNFKuLBrvbbdiPJJ1HyrBT3R5ru9
dM3kn1sSuXAHhTxXvMlMR3aN7l61hBS61NOz/UxIG38Yw/Huwyoc0uuqOq4Lh/R2TEyA+CokSQgK
R0NwHPhL2E0r0/uOzbWr+M3NG8vVNFaKzQaxXVQNr0ZAWBqFHAa8lUjJQiGnUq48okfloTfRU5LR
bCLbYgBlo4RTsNzjth5vgxm6K00W8YKgdZBkVwBc+yJMZ0KTxozLPsHFWjInTFwkP65Dl5T0Pm8T
n206VP8ssnwmy/9XJrRERs96qs3r5w6xTITi98NlvzDrDFSErx3c3Hq3C/KN5KL2E6AINvB6EtY+
+rES/tResAfnzrKId0DXVIDaCLOCn19q10CRMnMLiuzHg1ONqBLdijZ5npKNl4ryBfmt1orjlh1E
3iXHzLhIqpr6rsiGMmQf5jBLaB4JaWbew1ubwetAn8FaVRGf1Vftu5ei2EilydKgQcFGG5gj+ODR
PLF5W3YtAtmDyVZyZ1gtiQEr82uoTGLfTNZRTUwSTfa+CQvh6L+j0hcT731AkmEDMzvLnH9T3h1H
i/zfouuwCa1vjFqMkBxZr2CgNo3VdssKPuVGkqQqyaNQxr5i10kKi2udZ47H2mJ1A/0NJJawiHPJ
YOSJ6c6k/drpHgGxOh0/RzeVv+O1Jwt9Bk3aEIpkYHC5mcAzbt4LjzmFHsP5nYvQCjVvRbZUX9+X
Qt70mbNclDZiHE7ROFhosqqatPKSa1UqNmPoXbRjPw4Md50aNYq5xgzckJ6JvjhVRr3Vsyix+xjF
fBYGCm0cnceB5X9+gza6DOQFMUNyxPH/5A4BCU9kYQ4TJL5qzJiWdELdccsbu7yEcodABTRKQSvt
FBV7bZzplTUkBzNlBOVOMsLpRjNutW8a2lV+/kwvarP7zQzzE1rBCAJ50aMUbZ2j3BNhQiRi7FzB
chiSLSmeaX3N5pz4jBahQm92KEwQE+yNwbxbkuuUQK0kNRSvjZ5rKBoUlBk0HSgVuiPOCXLT5vSr
QIRVEgvBf0UPy7jq3bQWa19UVGnFNkgheyXOfcXSv1VRSgDGbiZWPeoNk60HUrU91nsuzhoiJzLp
yO9mdXY0/UF1Ul3tAPhqltIEmuz8kaa/mzA2a58UAcPvuhOGZ95l53P1Jsa2OpNpt5mf2y0kGHQe
P0ZvvrfHmVQfpE5gWAnu9K0jevpHkwhVrNDURG4nxy0sAo0P83sU3YPcjp630qcxXIz+KZjSqFfB
90Y7HORenxAczro1HVCw4jleCTFMioMumFRklWIeVI8EHAYjNfLQQ40OqK4MpqzzyNeDW0FPQbXw
PM3BDaE9e3PQnld2j85AIHcHdEMCt/HJN9EDDFdgDQvaD3oSdLguW+ydlCjQULq/yE6+9eAVQkwW
eiSJrGl7v7rVYO2lTsBGgzk0hW4Wa15SsIQ/Genw6ywNMqtt4OsUm/TIqH/dcn0g2Az4lGz3U405
ebXXgExSqqetvEkCAC+QWPswr9pnHscVbg2jnBrsNteVi6hCfXvd8uEnd71L36VK3EvVekeic8Ak
kL1uXQDHbdKQvOBn/B1GTDRUhVbK43AwGKgIrYdNxY8VsCONJb8q8HEUS7/EVQ2apgh0Jt1izg7S
G6hhEhbRZdJqW4z8RdOajzRDuO/StjIspwLkImU1VfB3YFxTTS9aJ442Feh+nZE7JIXdnxs3S3aK
NbY2KhQJgVVF4oSe0g4XK31aOiZB2vriuUUedchqW8xm3OjmwekbBzAuiP3aII+smLlXXAlIDxHQ
Q+ch5yg1Bw5NKah0SxJm2jJqsZgeLVXz7ljlP4TWcFOk+GEO9+wj0B8Q6109rblrZ++dNu8P3jBK
HhZ/oTms+PPmRt8LOewZgGIP0NqXMjOe+wzh52BDyS1K58EXOWvWvLuiFhOhkbotzQ4jX3Nm+OQw
rDWtLg6QiW804SHkBzjGuTs8CtZCRyDVX0Xg/HquGWaVc2nl9F0VOSGzrKhpELDnGMyhEUd/8c2r
84wOfUdrjyLCdIBNGX+EHBP7JspPl1gplI3IcclMWO/1oNirC7MP/64pxH02MjnzBchZ3ZfvyYKS
eCxLMgG0LyuBWN8H3GV5sa1rZXWf5Y7z7Gbk1i7lnzCZzji4Kb/g2ULdAm1YIX7eT1uOpNYEceqg
ROqVuG1F+TKTqn0ilzWeXO0364wyxK9P+qadMxEQzefUWtaFaTTjV92/A/fhXCpYOlo+u0fbPkGV
HdE8sqoczXG8EMEZ62sGQpFxb52TJDnCnsIW/CgciYqpHvMYdQwnCHyTQ5O7dxAdMNtvHugRuO6d
NfR3EwKkCCfSS4+pgY0/Cit9g0yjldhzauWHXrnP/30B0xlumc0HEXCc5ZIpvg2WgwcvsaYTLtxm
v/Yw/jNcZ3uN4nYLV7zdIARbePRu8H0RmQ7b2VJoyJt6przVMGJn4lurW27bbrZvpezMhyAxSWgZ
ZGyyhDzM5iIPq/smPYLpiGsRUH21TeWPlsNnypag0nKh6Iq5pI/dZkBeFy9O7e1Ra0TECzFNaXT+
IHqkyte7U0l2E51N5ZJZwJjIs97SxXT2WJLQ0NGzsUVUe7T+OX6JdY0akcT/UTYbrcxDjy9FGc3d
PkNoChNiuCMlqJtN8v2OzJuZiMknp9QJu4M3GC6jhZyB1G8QsDe9NWvP9ZeGKHiPCig5/4eXlO2t
zAr/uGTTU8YUJTZXzzu4CrIGwTXmCZXoNdcTnTJshTnQ9jnWdIQ0kEM9trvcQkGrqOS7GSEjoVFh
Bos+1XGySQ9zUo5GrBH6ydxI+6uwUF71HHJJlaH9n4MArGsbiYKdH/6F3SYd2zl4e06JMRNiNvTc
iRB5kEECL21Miv9szUWcJAWzEtsoD22toBvl402tawNbFoZ5TeeySWi0ozO5nBD1tO5tM6+es0AL
A+Ne9RPvdhd8CmnAgc7T16BSFmZaInqXUT/4bfM6AJi/xeDL9Mf37iXjeeSK10ks8xM+aYan8M5S
SoxX2/Of/uPTt47/B76hCk22vCkTeWK9TUyNUEHG2edMSPlYjRRDTa8YKOXpr6T/vV1rygJz4HHp
Afjtkwlp/mIk3OaUs+8A4U8F2cjLDLoZgSkl9ErPIQ2ynhHp5J+iKK+VtlXka+tf/BS5SGA1RxIJ
3bepy0JGdsk/W87vWk4n6VoPtoWsRMeBvFuUYd4FZvWv3EjdTE2R/8/lcKuwJ4jNwczE3zl6pfPY
CzJKyHA+GFQGZ2+TPnKHGXfomRxUG0RLN/16A3O9fOU702+Z9cWmCWpv9f13xYqWSn3Hvo+9FjKc
S11TBI7Seq0Gzw5naaa8ZHyIFDv9rUegcWrek2LR3ZfYUiNzSLp9Vvr93i37ZMfEkORoYmwRqTZM
BieTfb797E72GMLd7ZCJDTeaNWGSmLRD5WdM/QY/31v1Iw6F8ZUKEmSip3AbuNXNZLKYbhGE2w1D
oeEFwIl9p48l+Rp0i+lsv7cDm9MGbOWuKb0gov0uX9eOSHuHJDSBBK7LGj1uTWLw2nzUXrPSjIhe
LdccDUGis3PED8OWjwGOdsSO7j+tkq5+6LcayAtgKTSefTEQKSx0gj/aZh3wspKtUaff9kEp7rIa
vclYczlMU50eS7BrhCvaVZSwltmnq/ZopNp41fDvxeksCIGtbqSHCDzhjr2RcK8QjNIJT4kz7uu0
QuGukY9qWu2jt5pvaydvjardki5bYGLbWxpgf74nH2tvT38FQ+w0GIxLavzzQT1eOtR864Du0Zss
khUdHHgcXeoksPIzmvywgto6E2uxJ5XOJ8sOirPBRlOvyvaQlPa/pprbe68fcf15trafp6pnbOXM
pGlTSY+XKWBu2hR6fs8QBqe43Bkqyc9Mo+ajQ/BHorv5I0KQGyPopx0NiQ68ayRO2r5IOpmYVEIE
OxPRA6lmvOL0Go4FbADbnfQYkfRR/4+jQgKQzVoFTUe57pNl+WoRsF8hR9RHfSQ1l8SwvTsq/UPY
uOW3aaLjjPJB1p65MzO9vCGKt6C1EP3Bl6k8mfCvqIOSKqYBG4k4FeM1oBVrtECLWQHRnNosrjp9
vIw+ytKezscwtePEu3A0Ecmrzo38xsljIiHMvbUp2Xn1DpgbENKlfnPzHzaS/OPhQAoglO+0QJBu
JBY1FRnKIKBOzdp8VOPrNC7iPi3H28GAaIQWBp0q5TPUgfGNl0EqkBMlm5lJbCjA7eHKRYfwqk4M
cqSzA9ibc963zYW37+iqQZ3+x9h57ciOnVn6VYS6p4beNLp0EY7hMyIz0t4QaWk3vdt8+vl4Rt3T
VTWQBhAKOidPugiS+zdrfasx2Q1YgadcRjaARP3I8M7reILk5vhqpP0dON49fRGRBy0seaW1XG6i
Ezopwg8ZSR4YwL8lacJVEAsTacJsPUvfakI2WXdzPeFbYf7rFR+Oqj0Co+N2FdlLLRtrD6qfEZx9
srVqOKEaGdeBM0/fWhThPFqMi5Lmr6rOSS4Blx8nzuytJePQT9r+zPQvPeauJDbeI8zXrJxjXiAA
d5gtdlFcEzkHTRP5ZrEEo0FSjx0/pEkmd9WgoTYd8/xO/bAnMl+Y4cljOLIhYiTFmk3BwVHqffRQ
12yYjXi4mqaS7h04THthseUyGuaNZp4pCAMwTiVBxSCx76kwumM/IWOIxiE8dfBOfK/D8UrxvQBk
0xFlkCeDR4ggY3tPfatSwUajSsdLEri7HJv9U55io8QBMB97uGr6MnkURivXv+JKmox9j6HPJDfS
n/1Q9u2JkUO0FFF5jNgFLGwGHoscKyeB0BQIhZ1vJ2MqD4lwP0eKphUYakwtHhF1g0fmCrzccoXU
nlAEmzYONPBn2+NqhASzbtQufR+Sp4QSC9tVrC3hAX80BmDTLgrMNanJYJfjiOrcSK5kGGFTpLfj
VoLdETbtE67zRTc6zO0S82J5zXjuZsxbGRUo8SjWHfrabpIJy193RIHC9NWVjOgJ0er34rEjc/i7
UOJ9XCc/RN91FCQKIlPRDq+K5DILsn3qghnpmuemykZCf1h5gF35VrFVsCVxKDukCFcKvj3uCkph
KZGmFw8O2evX2B6Zkei8QuxI8SL13OLum94C3tbSaNqYLmpwr2YyFyc3yxz7O5PfwK76O969W1gz
KNLaDtmjAQpUs841T/UF/JUPlHAriSHzzeTAbkL7gy239qjI5iPirMUb9hxhX3gex/TWV+WcZq5p
uAs69uiO+8KyfiUFmiI499PLMP8/WWq0HkHQ7cMsIEHBnlSsfnwSklYepwpFm4qR40uhv+kn3Lv5
4KbnsOk/4myiMJaKt+4Ydx7MApY2OJCV4sT6GyKcXaaQvZ4N8gXo25oB7sQoKElhNjxEuocy30qb
XeGxvi3KbRiU4qjqTOU14urpqQBal711KhhcXifWb0cVKovNoKZjkBjmbAznQaPNiduBvarNWW1u
UQdO42empBaiTXanSjmPCy1vXypxtBM9lpV4DwWZU7IBqzdR3C0ijXAAve1eaMYjVLEGkDdZlTvg
ki9BnqV7fD2E5jZNsUHxdqTL57cWQtvohDksHKdk/s6SRsmfYqsMSa/iIcN+ACdY1D4n4aQdNWjj
MZVNkRWCTtKk3S+rdD0RzaQymugUd5dUg3cwwJljKiFWJwrvi8aybx2yJsRa+UbRSeKeCm86cK++
C8V29gmSaWHHCi9hcRJB/9AGAZTYgDu2Jap9Csz8bdJyd40/tg4kNAwEt7IWyl4hFAq1qePwKjTl
OZO+ScFyJXB9VzgmHMsEgHzOWGYb5wxYw0Ql7palA2+lszLSGm2bZn3kOsH3hBVg72DwqWoFdvLY
xbTrpDelYmZO74k+sHzxyFbzIw5rNYZgqwBg3QiXJRcOXfSC0T5PjU+uC/a5jP0T3ZSrtsnXVho5
y6Z7dk3cpTCPmDLwkyzAH5ME00U/LoWEWgfW2e6/dCATy0RLxRbKP2QdEpmxKyNBNlxkL2Nx66AR
+sKWj7RrysbCtLUa2KAsIb/j8wV4v5HDLHhpqrmY0o5dGJXrAb07PBfU4ebZkI0kDFd/A6qN/UX3
LhwvjGHcuvPDlstt1EYHeXxaHZzm1cFxd3Z1wlMLIfcxcsS5Ck6WlaUgaaBOgga4UVU1Rl0CM9GJ
5KsyxA+unNUW7ciOjEGqMJF1iNBeG7bI9i2HnVpPwL0GIOa/jvTMYSHaqeBQ2mA7qb9aJspClAJP
7sBFFDp5wkXGwkW1mZRFGpfrwHjEl6L5IGLcgRDB1a0VNyMguEztIdoyj2eSTkq47dJOwXMTN5cK
hUnezHdppB5sY2E0h65s9Hu1QL3RtTicI/QOtNQ8owq2KLFszKO0EkalGARGuoXVmMDBAQ7w622r
O5XNCcm9VcFtwq2b0hnDebcThVsa+dShSIaNAWj/Xqq8duoIBjpGGIX3bWkkXb6seeOX5JhMD0os
8RNGG8ZQPaLB86hK85iU6COQpkZndHesKlRCWYYpUtaR5t6RADXL6Jz6sbKMhZMGj1Fdn3kOeSbi
7SamyY/oYpalrSBotQKbYTEZcHg8kF1jefdomzzjUGaEUiBfJR6eYzMp1rK1lFWAkMu3psY+Nlm6
60npUareuNZkei1LuZd24nz2qMGs+o3toPwSuKtnUgWgMkpdaqeWxI0AfkgUiaOWKv2mqp/jSrSn
gCQZEq4CDhqbBX9moMIq0tq+L2b8stRbiEwYySQmRjKnMYSSqBMfYVh42kvftvlFLaN0m41aPcsx
Lx0hEQ+DA5FwGtEsVUwpT3VMsPe0hvOL9nuuY3R7Ty6J9uEOLJ8UviFaP+Xazo+PRNWqMzHlzbOD
OApkp7QufcSForTgc/XmPo1DVsuwvJZBJMKLEoq9kmQv+ZDlH3Gg7+sMGI46hlctZ2hSWh60YcIY
50blX1OK/hp3g5xdc1QiYXR6Zu1XSN3/gBShLY0dBwPnkk0ewx/2/WHuUSxFa9hfxZ5WNPXJduBB
gMChxL4RFJgSajlsW83eRsS+rXvvWU4qVSS6y1J3/bqDMxnGUmP3Zp4d0NCLYU6b4PxatVTexxIR
xrptGk7aSgz/5jdy/xLV4iAksg1Xh0PjearzZ05c2nlaUjCWlGr9MOrOneLhJGHRaQL8WKajw/CU
43unkCGXKfmGR3Xs86tVnpUAyVKrs0cKSJCv9TExT1qCJjSIGTLEHTP8poG5nU/GIxoWY4/YDsqI
Mip+KHTrLuz7OTyxeIb73WCi4D+KyfrdEDwFZGLmR6IP9+6utYzi2oiw3AuD64AAGXFgD/fmIq7c
05mwganAqfStx+CWqIFQ2ne1wD9sIDlbCccMT5EygoNVwcFUQv3ozWxEr4pENAPhuI35Kfe61A+/
/qltvDWZ2+yaCs8uy9FrncrxjNSZrXXh2ZcJv4mFiP8oQtRXhLEfyUFZt3QjB2EV2onEe3cNCTBe
Ev6h3lnspzaumZNJ5+q7SgLkkx1K4n99XRp/YXbyLoKxM3Vgf8YciftHeFbJzCdhRBkvgZ5dWqN2
t+GcdoiF5KiEuCICAqWOupv7ILTaTRtx6+eaMVMV8Y+bKpQfzoyiR3ufEQkBG9IdeY6m2w7f/zkg
UyOMSVZlcEYa3RQB9Rteh9y84eHqN3FXR6vR7B4qnhm1Aa/UNlqU/w2IvAZ1njmJ9k7VBx+En/tv
0k60/9fl6zokHqmWCtXN+tPlazfSTOCYzm82HnlKm8Kfyqoj6UUanOA8ZqeI2aqTmRSgg8fk26I9
/jevvvcXRK5jAS8jI9nUbJ3Moz9hwrFNqoMdDije6pSHT6gAnUV9BMRXfZz1TChfj3XWHZ2xVp/b
fnrCcYFCbRy/cY0/4Qz3XoUTfY56afuzyw76dYXBeoCht0NtWC3aSceexnQbYbhYgouCEqVQgE9K
9xTrxbs94a11TEKyBojiJjlUeDuxn5Zo3rCUMxefC7/GO3DuIZoIyHlMBnADef8z0MOvKXlhzTK7
yU2MfygBKcC65oxCaNHYCe6QIQZbNq4rKYedEWBY6VBpTdgxV1ZFLpPlYQXUKmYOOhM6GjF7iRv9
MYtfZYiW1sTyuUwTnDmtZz67ETFJKX8dqLOHnkVaOzGIsgrlfX4TC7KYFh31+QJ9WckIEiu8xFI+
YRNMeQoQvXMfUj6CTIHJO6l3DPBYGEfsozGB43W1tnUDYrLTaI1YFweFSifgmgaT20cVLZXkF1iL
mHzZTkQIgwKAabntrfteaVbgYOY82nekz8m6qZnORN7w0lmEPEHgZ15fems1tm+4vZEMQXqJ57jh
phHLtJHhpp2r+TAsjwhbj5jC7oUG5rwJyXYFD/diuTiA5icL1XYLqQrVYEs16PK871yEnEiCagB4
eyfFb2+PzOETF1SFLj5KXb3MDXWqdy74HvRFgemMXAo9pnbF3k96fklqV7L2GbbWZL+rNUSfsC/v
Bods3jp/MtXqNVZw3I0DFGEDlX/YDfFSt/i+Oi4eZLvlnQ6dY6ITbnAxQK/Jl3BmH5pRQzunI9Ad
tXMlxIiyMxIbOtGxc3hpbekT+VJu8CYhY4TkOpoQAXqrYoHcMacdiGHBrwGppxBR7bNgRU1NygNn
TOveFcmjVZfCFx0RUYwe16JFqdxV/GyuV0z3tGLTvWvix5VZkuxBM6ONjG45XPRtWaLSKhU1OFQ6
7+fI9GmD7qIg4zsY4TjqUIXi1J/C3jvgM1XOuo4z2xyKXWl74hQGkzj1yTUpdWfPRa8e2sIAAKEZ
1Kl2yuXZjsw08pjhSxalbF0sXd9Zmh6evYjLPjXLl0QD8zAUjEI7azk/Rj0OKXiaNu8q7XdWILkq
zVn7BeN0ttpR5g2Y5BLvrqSdvIt656Fo0AAE0kZ2Pasp1NRm5ZY1d56JUCBGFLPODTM/xKF5M7Qh
utMj8dNL4e7cjMIsbPO7lnRFJpDR0pL6Oe2i0k8UGziLFeW+piGKiIEi7LDRzu5sJN4eXFU7IJMi
R3HBvu0kMxXOM6vJDatJe+0a/Rc2fmQ3OcMkokB0gjO/e9EjdulMcPtmY7sbF5GBlpN1QnK83S/0
UfaHHIABBALsBh0dhBYzUiFz4L5xGVWMkX3U9dlshRJraQv9begs4wR05FEZMnefxxlSrxC0lojM
eof2si3HHSnw86VAUdH2st26LqUQwpmQvN/8bbRrUmhQ7MFIYOAjpiC+5DXbtyA2tCNudNfqbHaP
JlB5IX6azoh3caaUSzdoL4lBP4YigwbNnm5Y4etDjgoYc+XYvybFxkF3lAW9vJSBjZw7sTAKZm1y
iIdWLtKuGq+qG65bhBMPQDK6OslOnA6PEBabS1NN9xNMIp6I7U4pJnphTCaz65xX0A3EKe7LV+oK
MKKxla0cNXyo2+RtKgo4jsabMa/HmNfiaojKVZ7YvGFDAiQhrsn06rWMIRFj4F9QyDIdT2VJzZKS
tDay8Vw7jQsEsCqe20prrjDaDrLm8s3tKFklI5NbEnLyZTfm6S4u2N2iXASkrVhMowqOFRUiiT9J
8gt7G0caCvzoGcP12rFAkquj4W2bktl5XwJ8yu3kObeFsVYqhysalkScoNcA9Bmtc515tzKgiswr
V9yqOctyHrX+6/N3PuP/gCedT1/DpB3yELsRbP/H4mdoXUnAc58g4gZj0pAACsA6G/CE1NoW29LV
jimBfn3P//U5/kf4XVz+z5dv/vGf/PmzKCV7xqj90x//cSsE//vP+XP++9/88TP+4X8X53fx3fzL
f3SKP+uiKX7aP/+rP3xlvvs/f7rVe/v+hz+s8zZu5bX7ruU9eKes/fVT8HvM//L/94N/+/71VW6y
/P79t8+iy9v5q4Vxkf/2zw/tvn7/jc3Z/3hz5q//zw/Ov+bvvx2/27bI4++/fMr3e9P+/pvu/l03
dWIENNtx5xDC3/42fP/6gPp3sr3Bf1uOxhuoq7yHeVG30e+/We7fVVc3VI9MLTC4UA1/+1tTdL8+
ZP2dr+FajuWYJix2PvRfv/kf3sH/+47+Le/EpYjztvn9N4NL5o9XEtpunWsI1bnm2QY/yp/qOJUo
WqnZHs8LKMnRbAUCRJAsGh1Dp2K04UEFxHFQVPh/wFgn7yqNmao8LTPX12DhB+2OFNRAlvcM0Igi
ttZWniJ3aVwF2SVUCISt2KxyRlYk1uGAiCB2dTb6LGVuGSuAJR5nuRrdRAlwNcu0J2Hrd2Yol5OW
vkwNxDsTT+0m7Zj5xt0RSHFkZfhAO7U5ELb9nMXogbIw4gYNmSh0i0rCkc9yBBuUOhLrxaFKDMiq
ygOgl2dSHWfcCGUDKgvtJNXh2KdUjyYQS6w9q06NTnkIWtquVqhbzY2HLcKxZ/GS1AHvqeheAAk1
CHQICvhAKvY+ifcpMb5Cs92Az1gadYmePd4gwXy063JnDpKaIzKsGbIIMi67xqZxtm3ob0H2LbTX
MTOwVyI3m7nGbAZ6Xv8seGeKdrDLjwifU6cE50HPrgAOIPlOO+S9q6Z8dpxoo6soXkN9lTouRivD
z2v8CJr0bdBpxqScClbWYYzvCKX0sdFwrrJeBtGnrEyGBcDsfM9+5EE2V7rMH2tUWKKx/cSiGg36
jybcZAgeBrtGUgb/sOpbdDviCTTdU3JENvEdO8VlfpFrEjtsT360HlnfkdyDE9tg6z5wnCIznZhM
R0TR2R+9Gm0rJ9smA+gi82TOshAnxJw2Os8YknaWofptPG57mrXW1He1Y1x7ij8lIjyOGAQqKsdX
uOpMdNzuNohDfKj2pEONxRfVtSk2wBYkZH+spG0i2rDu02cvf6wgZ8xFd5Rc4AKD/RKHMCZSS+cL
ZbayQ+Kz8/CEUB/4hflCcCb60oGlaC9xXjsI+uL8PXPorKB7rxLp3eys1g+loWygSLiruO0p3Wus
T6b5SO4YBdkiLc8C5FDXtJ+QnCBr4T6q31NV3aVj/1WDgwgPbTPeSig6gBNw70XFCjK8sugNtdnY
U3KHsugngGNJHJVCojbh33YxMhzR20Wdxb4RudegtTIMUbQnUUg8Tx55TLjU9AXaCnAEzXxrLM3i
LGbMEZLvzcI58k3TUpd47PGtuA4k6CJHMk13NMAGyZds4IDE7fGHLIeZ8GEBs+nfDestB4kXfMQN
CUeE0uz6yInPqiWOQtWM3eCRAiq6Xl7zyqt32KHLddOBXQ6A1O60XGzUmewOspQXPPLQi3f12cni
R9UU5k2ErfnQFefW6doDC7BrqwAdozlg4gcsZVlq9x76tpkwy+enTOePjV3gXEwPwEFmEeGt65Bp
99EnjqiIeROdTC7Fksn9ITURUjnIvILlDOFLNeDiZD3wSQwlkba2P5Wjwk5FsZmwQOgkW+hHy0OW
CM1q0LJjQ/1UD3OEITwkdj4T/nX9ZdC8tdT3GiqSUPrCUR/6HqEppiLLeg8oL/EG4vv6zOlqXXZ3
JSoZ/FbrwCSEwoU2Rp+WiAzLXnDpm5NdDuu6YNhEO59SXc641048aBW63rzBr1xjR6dH069j/mIP
JVfAm1Fs9VblMq9WQX9rpwOs1CXj4XWiMsZQL1N+ba5NUPlYKPYWrhCThZdFXJGNB+NsoIvpYwRN
muI7keoLTaHUAzpq3Hk4DxSoNUbzGo0a95q88jah80hXkEzYMRmtnxvbiYIoLq+R6l4Kugdk1BHd
oTUJPMmhaHgU5M95Nd4KqIQslTYj0rG6NVYMaTZkaOIqI4ZcmanfnvkkscSrmORHkJMIJuIsWAeh
fBLohsBJTvYPztS9ggR8IkKiSsrd2EbruZBr8peiTnFrPsf2yUX2kvCBcZMryYZGC6JGxjA7Rt4V
+4MMn8JhTkbE3NusO2MP+QlwVUuS15RYvrAscIsKCBuMLmwtGxRVPewlzsVl7JLF1phrEgoWIYTF
lpCzdo94bl0W6F3FMwjKh1aCqsIdN+nhq+jeBdZg1Ck7GyfqwgV6ofaEn5nH0HupwsLvY1BaAtWa
9hZGP4zLlpOEe5R8ghCarRf+gMlfc251zuOQzoUNyLWGiDKiy+91xI0cZxaIKZ4nzYBN1WGSwNPE
FD9slzkBLF/JQQ5pdXfWm+aEGAcKcrLDan1NAJaPAN6kzWXlWy3LlEn3fhILZOz8d960VKtAbjq4
jXbPbOFcT3HM8BqevCqDknBvVtrCdNnNGJW+SYtsqaPXrZXoCcsUzPF6K+uMZ1DqblsJeQtwJoGS
viLS84BBbbTfAu010GCZDAs9/2hbJGmcwdPEho11tNt9NPET+MLlhCScRhRDO8wXG9ldN/cpCkSh
FmwMFJ3koYdn7KUWoIB7YaPHzZ7s5IU7aG3jQk3b6aTiPBl3WhDtmKWANS0+UppGCxskKFYI9u6i
j5+CVhyLeESlgX9yYNvjBkfgiA4TAMR9iy6uF2qHLnxNFDQ3UH4XMzCaGAUFsIsUYXPOZSlrMLGv
R2MPRXKBF52dPbv+hm0Pclyb0aCE0yABs9iHRvnyeLpGmJZa6xtJGesroLQN8yYGSDTlLwL6W406
HY4NwoQzbKyNWyJBF+PaDDEMq9WW4x3vT+HLEQlaY2+KIqVks5Btgw3X+5MW8LapNRQUw++r/tVq
Z0E0GUIFwhwGBfcFGUcV3q2CxIMQAUTF6ZmggQeR9ROachsED0mOmsBSV7Sw9zibBbht035oAu8d
nsbNzqHLdFzgkVZtnFFiJtO9k0g9f3Cwy5n5Q+ZyoQKxIZElF7CmwQNRx1BIBljJUTFC1zL67mJE
cb8uwJ+mA8AEh/5sSVLV3qkgcOdfUzJ+ZZ6JIbm3HhmaXQKvYp7EYg4eg2BYy/za2mf9eGSaxrpT
6+9DQge0xo8AdZhheMycGixK6b4oJShr17W3NRibcCRggfzaTosfOpeoPgTcX1nPXtTr5moOia/n
PepJdUf1uIX7dY9o7Ghm3sOoob0YB4T3hAnHyQECejX154q5iqH/hIb7xcKH5pThXC33NcjuOuQp
WaZgLhqeHxWPg+5QlKOLMefFREhOaDeBHO10ttAl2hHmlz4o/Cb5tEjY9PIM18M83Kue7fSr642t
UdnLNiBosUHPT1qjSZ7t1OH4t1BxZQdTklvbMQWOCn69gUfR3Sg/MKzCNL1ie/NxnBxgfqCIHzck
vDOBoVBrBEc5LDT2Xb2mqqvZuhp4PyzL5+XMdoAa0qpnS213gvQHmHirwoFrkCPtmZ7iSD8M/NVk
88gqyy0Pae6CZiFYoniA81EOnwYcboJfwE2XzIDR8Lls0R6IrtkWyvjkUB8SdLuJc2KaCWAkkHoc
klNk2MvuqYqAPXpfcVb4yUBWI6umqVL3DE1x069NDzedctPddDtWGXJWuSlauc14G8ktQZjbcxJn
N4wBnPqMhSxgpuZDVOwmk6erBliD2hscWLZKp5EFyQNGOse9MaDm1a0JJGBi1eNVlea6H5QlO7Bb
bCZ7PhHHOmIVbn/mlPVmcOCXd+ayBBNTMTQb5v1m+MltioJAwSqYgChRtwplfGS0Vw+2Ac4tXDul
tasEY0m1S5ikpN/pYKwSF5SwgSJwmDkTomzgFrH5lOPKSEDgKAqT2Y5gi2tHRMomJoNmUYBPYzBs
mns7U1760nx1Z30jB/ylksZDYpdkiVrwcWBKllX2iLl8Bs0vps8We5uY7ghdWDDyWAy2vjEJoPAg
JUaE18fBk0EicUFtXURfNgIeiIBzkeONFU9sFUYyM94hZ+h8tZDThQMqfuUrTx9bp11ohA9NaKyn
NNrhATG5eFNOL90iYA2CfNuiA0B6H7Ic9MRWr+7Tcd/2xlolGykonXVqypPFjpp1qp4fvALrfXWp
1HSnICCycO7h77hHE7fAZYIKl9IFgzJxr6nanbja10XOneJg1cR4ViRoRhmbB9NBZ7plGv26G4PH
auxhDA6rNHGW+DuXiJ/hhOZ3ToN7C53yFLcncXLbOw5LDpZ5XhZvVTs8jGw67Ln43Q5TC7sAHl/Q
IdBkeE+QhFX+hAlkwmDfU20UHGotD4s+/8neJ+7NmF9wSm5jEG4Ni6BDEJZlIXB8ueemDE4hATwK
Lafeb2H/4y/ndiK6nGXiUrORFVGkCIboUP4y/Sm2423qPGs0S1nwIcAOtmm/1QrrUVW5VNkR6sVP
kqUbUg7PUQ4LPL/X3Pemxn5doQIzPuucCbn3nmsHGbg+up+Mun8zbVLjxl7qkmBF7hLiTVL6zQvy
3pIazCLDHZJezO42sF76MFpPzGM7MH1Ty6saYHqA/+NB/0Ba5zLYH9tbT9msJg0yTYMJ+4MlkacO
9MElOAKZLnt85RkzTjV7ntD8zNwWDc9ROL7CyKc9vZO8P4nDnk51fBJdNy0cggIqFQzrTR31fonn
ZXaNqt4Hnju8HOi/ckIb8i26SNCip1nrams3i22FaZw6kn5TFmjaFylXGwWyldFs46n2nTjeSYBe
k4OKzgOghsTBZTeSIkYeugN0Oszr+8nySDdrV3IipRmnvj29O5TwegbFfsTaNatVclKsYrYYbgkX
la6naY62R2HIY0ce3fzeipVtyhTaJtPE9C517awq3ThroPfgXTOE9147VaA5SzmSXQhWdC9KSRiJ
ftYl82zew67odlNHDmD2pJs/dTadJEmKSI/8EvF/bBYUW/Gx73BsDh0zzjmWWgdblBRRvqmJ2jF6
5cNK4itDY38MeEoOeIgCy2wZRCjBOhbug9STlR4RJ1P1z47Fs6DiFcwcHhnJBNuuHK61Ew4rPfF0
XB9kBHc9mp3qUziPcY4kG8HqutDEFa3FwVUq6kP1McgkTDHL1+hexk7sA+OnHlAAt3LTON0V8/Ol
puDEtb0h4ctXarkdxgwiSnE32sc2tzk4282sXjHdxg8Bl1qDx9GibCt0x4wNrpLTpx5Mv02pv2V+
ZV62kJ9NuwNyJg26K2RPImGravJ0LrRPJumcUtnekBSHebkLeYXwP70OPFv10F0V9AieddDARk7T
p5Eh1LPE3mQPGhjvI9eGyutW5oeWth5P2woRNlRM46wq4plnwqKWOz1yvxmA+4NZrSyP6VXSb7SS
qTS2KOyqBwKAuVG6pUIiU6vj/NWnvcyicyBf7B4qBKLWVZ6/qG1Gz1PiwUA5aaJddqx1aMjbxMok
Mlh3BtnKtW6Z2/mOh8V1ePXMb5l9EeroI2/bNpZ1bTDIjGqysTrMlEA9QtjNLD+cAeE406AwT0Gh
uKdY6d4dz17rDLnw9rbr4R7r3B1sYH1YF4Rwx8P7QPdaa/eu5lR7dMnbtEySRasixR68bAmDeGJ0
vQ6UAdDEjA5sK3uVs1BZWlqHYFhTDyfkW8lPjyJLUXc3u3pMnC8MH0CaKDtrnVdFsZFyFTSuUHHE
LvK0rT2voQsjPUZu9W2Y30YCD9JMjw6t9tiOm8KQ63gW93T0/TYYci91LjYe0ooaXSTDW1woT1bi
cjKw6eL2HjkdatWg4/e7YYf1aD9WTLOqcmMPu7I/U2FgNyopiqWPWwbnFzNKu/9ht0y9be46Qu9q
9BkGNRjD0EFc4sp8qHAe6+bDlBdbzf5KUguj0dbybF9BBcxgZu32rzbRFUqacOpeM3aqNvfBaHLI
E/kRhjBTSb87dzkeANooIMy3QC835I/Ei8xz32QVAlFGk6YvTafYE4n3RbuOnTFfqYN3q4NlBSjA
0Vc2no3queTYD5QfbNxHEbzoaNFpsX+dlGqVPCtN4scmDaeaba3c4ASmgrA+9BjRWiY3zvBNZBgV
o0OVqBLkQfRmZ/6M/QkFGKFPAyEFpJBR258BJjGQpUVzplkbuuwp8zUsEXlT7GiHEBDe65k0F/q6
5wtxNVxa/NdUGeM70sBH3BYjDy6+l6s4j3VaPxlQhmvywys4y0ZNZwYtiAk2YYNLS7zpE248n/Hg
Sif6ToDEI4YNu9224l4JIJDEbJzTSewHSx7wpC10Cg/GsMvSqp/zEjatLFlAIr1J0qeBllHVt/ro
bW0iuJL2iGJ5OZFNKCxfajoFbbyqAAGMU3w1gwfSmg4WNTAqVsLDFznldOWQtCAy0L1PJnGQzVdV
N+e+vgmM7BY9rTApl0HYp6P5IIYTUX4rg7xPPa56MMpViVoBtX3Ast4rMS/ANGXfmj6iBacZtC5R
LQ56yjueiXiRWx+e9A5K5q28qrj1Y/ZVMvFR9OIhR9JoxuBFTlXy2Q2hrzE98yJno5GCQ/Wl57sI
IEffA2OAX84LscKsCG6V5ALOxgZfIQ4KCiiDXrYk7uJqpk+w2hYZygO9eioiB15+dRuLgXvjU1hv
jV6cy+yVl4MUR1/mT5b5CIuYu8xk8PAuCjBb2A+7xMbjQeScqq71CB+DxdDaG3d0ycHQPaCfWGWF
6a4G6PYpOI5M9zbJ5J3dwOHJ+ZbYVzGpGJw/E4YeQPZ5hLe+o1XfltBWZraXAREhOmT5BqZEDRRS
w5nKW6R7903NulgZHo2ehKaU6E0s1hQnqbVgIbkGAckEqVzJ5C1MnyZ6jsh68ywefq52DUgFaZJv
3A5UFyS1gNQHSAwQN3rwQN3EQ7yzW8wcRAuPKJCIr01tQoggptQsGxuNsIoufYJ/tZelfqJGvzQ6
0M8sdIalg6CPpBN73+ScvSQyKpssU8CjGbxU4Om1DXG2GCzQFfSacUpc5VyF7px3B5BCq7j7hHlX
Z9RqSn4qepbIRuM6x04Jy11ie89a0hbnGIkNaXsvwomf2m6aQZf5xQSOJXE2Ske+D5AGpjoH/GPK
K9ZB+HNJ/Oy0mrmGxkY56hk70EEY8+XoGzpVs4habd3yDdzqVzlZMRYCR1RohIrwRO6iTSx3Q9Ts
s5ptah37edzNn71Wa6TTeFVx7fU+eys/dOXeLEiaUvF2MXGaFUCNg5ST8pZpa1NP2KvbmXUXLEJm
ek7yInUYvK2OkzrPGFfU03MJvXuE53n49R+mqQFqBfWYBN4VeRfVgn606jrdhka/IsfcVyhGQ8Kc
tWA66QHI0j7aVMbnwInPmgapfF36HW7gjaHi5LPLG1b4uN6XToWCF7axXZsEioyoQDC6E4T3k/Tc
+emhFPlLHSufKQKLMqT2YYILRAASDSsMQSAwxdP4OI4ueqEOCUxPCSjh/4Ql63CPoVPbbP83c2e2
WzfSZekn4g8GyWCQt2eeJB2Nln1DyJbNeZ759P3RWei2jlwSsoEC6kZwptLJOYa91/pW66B9Xs/o
xiHby7JlRcrECgUfRV/VMs1V8BVshqACyYrXn7jxpxHHSBg+E0S3dCO5DPJyaYJFD9tsTbT8Ahjg
stTbLdTvBQLFVdVuhgQIktQkmx9IT8tw5IOgxAM3mIAEzWlJlChXFhIBBO2xvxuH4CjtzN8asrsV
pfbqaVFDsZv5Sws876Q8crh0oguBVyawifqbRiM02hMoXER8lY5CPIzzVwwif0e5X64KeZVYTvUQ
YygLTJCn+qzoaGKXRbA/7ftOo0Y9uJS4bI8vg4g5AEjmXeTjMzBSe5ePFAwnxQmEgR5s4HXJGSkQ
t8MWuhsgCvtu8ttNGasfpqA5NtBhuiZ8rfSsg+NlRFhupAjG05CsUsInbxAzfB3qCog31Aiiz9i7
V9bx9w8953PXSjZ9etLc6aHukjWYPlrxo1+o5F5X+zIHyiB9eWvCL9sKd4WE+Mrsu24XON2vxsBk
Dstnn4oEa26rSD4vrUXRt0hoNZ5P6VIxsmXCROl21WGqXWPThLQqRhobXRkfcJ5569rJ1mIOT4zz
okMUCVfWb8zxEDftqnN6Rnsj8LeZxyyAh3JYWijUljFv+6CKRxmoco/H6Z8kUcM0+HqVtSWMUG45
tSdsk8aa+O81PEJzESlxcjUvQooB4qJN2NXiSpMOC3BEJc4ax225ggQ5Q3qg/o4lErWJ9CZY5u0e
3X2ycc1fTj4Y5LnDFfEKzOkYAl7w/tANyQBYTJA4HbO/wVDkHDwYhvuGACqEJgQx1tyIHIgZ5Rsz
OKIgfk5dlLN4rYJVwoKv6WfsUE+VQTCH2KyVYlabeddO5ynX8n1A8dxzBrUGJvGU5Ka7qgTAChTw
AfEHvNddYOxyFfDkDExiBV091ZO/aM9fKbQc22oPRZTBQDMV4MTYdbdNG15pgbuIsmk6wo32guso
nbbR3O4K/fC7jbxw45Xma0dAcl+7T7EzzE1pFEZ+lp0s/zXxNfcet1/fpCy/U8gqXvLcmcaVkswA
cfHkdJq1dYPoa9iJFmeHDQ3B4oQQAzfcTk60DM1zWDHOWpEV72JM41QzsnAbXwVsPWcFN7FHTyFs
aZyCx07R57JN0W0JfHtqyXpCm6j1S0RLIZ6X6jhEOTxLT0DyCF5zAgNZ6UPh8FmD+cojSiF40QQt
SRcFGgsyCnMlb2FpedgGTZC6GY0zl7A5N4VnJbFIgYYPHjsTx6DdAhqPpHduZudYFaEcx5sPEGei
4eYD8GMxmZ09v0Zf55YvoXLabzW+mUIWdKmVX+waQ3s2VaNRkWZJaRvxaYjaL5mKNwZ+JsILA766
yb6PHXlOyD9Y9hlSLN9o9xHeLWDlNN+rFOJGEdjpWraKOhh8E/o+4y9PYDCbYziRkq4AyCNib81f
Fi1yVqL92Tc18hfrgrEzn1FulCN+/4D3D8VsKKnhWudeAFVv5lpnG2Y/NL/+NSz6wITjQWsqJCQU
pCzLUhT8rOTMYGDrjhySeZvqBORbu2vAeCo4BnVu3vYatSovoXw7lM1VZ6/aNkJw7VjFsk6RQKIO
I4FA5aCCYcF7aslwyDa2HZepBqU2yn1tDzmtXjeWWnt2psGMqdagxxfxQNaviacpH0pvp9n5zxo/
A0W5rLxzWlCWUakdJt3nXQs8baODQ1qQyfYEvrmkZhQfKmgwU0mIsEavFcc+mzIJEwQIzNAX7Woa
9XaVEaiwgMXhb53IZ6HSEoyd4SDS7GibwzTJZXdjkjvJfAJmJNX0Y1cdMaFlG8Y2fw1iGzBjkx66
ttxFVf7V02W/8hz/O50l1hwTL0Oarv3RgtJk+i9pUXobzynPXgARGN8NDbWpKtAK5iyX2EgbJjX0
JIa8b9OjMhHprPBnuRvmkGbr1XWFWx4NW4qGri2cfF3VPTEmCUIx0w+ftaZYpbEGiapyvhA52SNP
dfJdy0yGH9C7EahUDMoQq7hR9zhx73wrpTRX9HsfGvaEvpD9Q4wko7ftDZZteG2pUW2SKmK3OMRk
y9BK3xGxw30Or2Gd7PVgLOcgYFAVlTN/u6Z4sE2SKTw8+JbflRvNUvealv2E9oToVEnyEIFUrBEX
4JgdlYthTMvujdATd5INDFwe2gO90dq7Mje2sIjlsSjdPXdQ244ekBjmmevAqR+1yGl2pHOMREDD
cAfsk+4GRlvkOqk8gMPQ1nUWJAQPKfcW9uK6hJ6IhtkRDxWqKPaB8U1pwMTQ6kk+Z3IT5d7w1XBr
uUtNlDpdkf/wSB35OkXpNy1/VV0eXI1TOT4kZYJ8uuUJxqF8arpKPZgjY7bXkY71+x/JOCCFY2yb
tWaF99iqGGEI9l3XYY1zXEiNkhjtuaIOMPBQwSNu2tlEup09hCVkj2RG+Yq6ONhxzKXHAJuEXpbn
Yihgm0lXbnxTlLjxG+JWZk+VYYXgqcLoSqbeuPK0ADzSmJXUXihouFogDr9/qPlPoZ1qeye4luBI
DnqVUSMWHWVBLzA3AjtGauSBuegzei41LYDRaa+tCclgTMYwk0p4VpGxG6g7H/yUkaCis7UOS3J1
o8Dvjih0YtYfKruaHL+8EvOPFKQe5i49hOfEbNtGo3Zt1yFYp8DbBJY7PvQW8hqJylaLggfPAkxQ
e5pah4WZr9OsgiEgCEYQdi4OKBKIQRnJsO9lNR1BgZ47oZHKQttkTipLiHAqKsoCY8XWMZyS+FaA
GC2b7FWDSXIFEupQ+Gw1lRGvGlsDBU1sEpKZZFe1eLEtdndbs4y/TpTXvDloG/Mkci09yM5TMfxK
C/Sf/pxc6IVZ9jT5eb6KfQyVijbB3g+cljiEjdlNVPqUb62NYqgestL62ptQP5tMZvuGaYSoBNyc
dtSQKo65VsdBc4eFNjq6DdUhx87uYI1mdzRll+SbR8sKV8gugl7/4DAvbcwWbkNGptKGdXSyz0N7
VVQGItMoIBUAI90mCSsTfGnmbHK0qDgNbXEozeTXZEXBkaiDULeyG3DNWHK66SocRgjprlUeWK7d
pn1vbIaa2afQC1pteYfdbv5hd+a3CfjNOqAtVVead4O7Q7sR8494yOUS1MdjxNaAUNN8ONeBPpyN
CF/QRCfJMt3+/PvfO2pk89oRSJGNLWDDGpxQJRU1L9A1pJ3FLtmwnUQQbjVHnsVwa9vdcCsdvz8a
mgVrIyIHUWcSiQuCGSw4ZFeFMNBEpWkIqqkGrKONO8NWVEOKHOR83EIBZO2yNhxZm8uoNXEosdDe
VJM0r117xEkwesYGjgZ9+2Y0nsgNcqmPpSDlI3U2R+2nomHKrJUYN3JwAQfie0ednn8DxNqXbcXe
MBpPweA2pFRk7AeoetJkS4FHxFOytvW6vRYhv4Ad+4UOQ73pcVh/RQlNoaC+LiyWsn0PZJ7KC517
9AGl57frQmnpYSAXBaerREQ0Stp7U3Klx8QVojygqIYfE2I8qhynhm5asMyG+Az6TjefGzjrN7lD
nctPoY8NftafyEsgTMT002CFAFJhZi6n69Jsd60F+zSso/6mLkJCZf0mhMZEtmSh6lUwpdNLgHuY
gdv7Mvk6epwYzSHf73fEuizT+vwm9uz+SU1MI8xAu8h0CXgCfnge3UadXY9CtR9pFPgiSd8apd6D
bw7y3kggeoh6TuibjtJ1YWVH1i5Go49/7ErWDasyBGIQ3zr2vtj7T2mOldjBYsimm3hatGhdvAki
kFyR0ZTnsevLveZ1aJoCQXOIAtDB7KviuZo3ZS7t7gEhJdix8axiqhj8L/vtQC7nVRoOQDEACYd6
JbaVScauhxpfo0O3jlVFgduN0kdCO6tbluQPfqgVxwbd2qbwiMkUWZUAOSRL0WspW4+edxP2LEkT
aiYD+Qdr24zSXZ8N97Hh3RJNG20lPpNFaMXWcxga2yijBo/jRRDlTMQypvmKhmj3qspEPftuf0We
0Q2oj5lLSY8Dsku8a4Zx5lHKcAMviY3j2oZvdeV01ioe9G4TNM5PrB53qYREX06JjR4R2iFT+iIf
5Bmyype0YOtq+8CyMCA7K1NLKwJ26ds0KChIS8sZpbH660MfPvIXgdrrKMtD68YS6ovh5S+ZBxOl
HZ+4QeSG+h5kk8w8jQ7CED+nNYb6+5pcQfcRWs8K/471beyg+FHzUusho1ru44e7tUHcgahWqzbH
s2KB5NANUewNZzqxHgED44S0trvuq5G3hId4FtHmiXwIVEfMB6ZWWmX2VcQ5YnLH6wmcbUssOo1X
cXJiTOZDqaMlq3ubfRHFi5TRQG89/Do9248is6ZlU+no2gw9PUqZJNtsVn6BBmav0Frw6808PVmY
rrcF61m4S0vP1+ivkNzA3r1aFrGZroa46LeGbu/HtL+unTkxJHbifex9cd1G3gY+udDdU02W265o
ndOo592925boHZg5K58sQgFjeOiPVRTVhwgOEivrITgPxj1wv3Rn9QgPMOxcIUHqMe3mzb5wYIAV
bWiuocnGLkVEk/U4WrxFVVEq912qhHFzcvBgLhzvi2J7utRJVNmMhuEfa/rx60Snwg1DwTzFBZtH
4uh6VmiVuTQ8ar6S0DIzx3YGaoHevrd3kJhdIRq+C8paUM1ks95mSb+OApWRuGzNUhDCwaOAloET
PGDpzq8G5AL0j1IJdbdHURa0OpoXNJwF6ZQAFnmdRxHeEIga3bTOdVPyAMBRosNqpceCvHAXMBIy
zCJwQhPKNdIarwtgUuthUkf6FBvJCZ9C8TLmZnYdF9pLq9v1psHjCbJaVWtzGp1NEoTfh6TRD2kz
7uExbAvIJ3BdT6p3wXn5NpUL3S+2ZC6ke9fvDmZ32w2w92LNIsGn3OdD8TLZqECd4Vs+y2biUvw0
IuKptJ4aZhShgWzCxuA/vNHjpDhqHl0ExwRNZtATO6nSnSt8TbTWEvCd7gAponNv0lz/2eiYTLyR
Rj7x5rR33GvoXgY6UCZG5HESqBstpoDah00hZ9Hg+6Ey5zxGDuOgR7Y7qYRyG+MIp/2Lw9bBeL7I
xajdU3oCpYMpR2YE6ExhPmsO4vpI/axBB0w1t9cIsyrh880II0uFdNYmmJ5p1ka7OmM9yp79uq6n
km4POTK6S9Qh2+gdTl57U9r1YzWMv8q2HU5uYA0nbf7hAmQoCtvblf7EVoTlPby/0V8HlhkvHQzY
YQInObXNB/jLJ5bL1dYa2c/0acH02ZbG9SSM6aqOny2XNBfLizaDHt/RMxiQyozjTTUTFeyotrZ5
jbkpMgkayCnSRZlx5Yvi6PlevcMKOxtqiOotrPGXlWjqdpLwJ+FDwmPsB/Q6GoQZAi32vYJ8S48L
QmtCXBiFjH0a92KvSIcYKG4ezAdSZnRAIe06t9qvRkfhKXNgpxY/GcizTemA3IXq/ALFVVtGhfkq
7cfAhWdDb3O6maCBNM/Yrm26FUCcQ4i/5POINfROZJkdyOVWdyNWd3AQYrbHMJGzlcpcKuJM4WVR
XzOc4+7Mhv1IDz22WZ9M3g8nyXHQCbGwhSDOOhUwI42ypqzPfrvwgifT+jK7rQ2jo5NGgJPRYDew
KOGFhFZFbXmd2iggpnhgz4oLBK0gC3uJjTPrtWgfmQLifTSr8CuvRsohN3iprUUYMQRq2L97qy7R
EYmYFODIo77JBkckJYXdmviq0sgtpAKw5nqvX4Up7W6PHA+nFAeR2vcGkSTbpmh4tomzgRyHN8OE
GFOm9T3tT49gJpC60mf7Z4b5qXG8h8LWS6TwXAhICyjNE+EjcLVEKKNz86O1NtTTjasEuQtF26Wj
1LDVtGnYl3b+5FBS2vYGCk2zJJYC8Td3Y56kWbhnE0rK3Av5tmCYnTIjfewai0CvsLkBA3Y0B/+K
sf+bUU/fQ32CR8i6bkiiUz27E0RNMTeee9xxrgk+GAKYvU3kO+HGyl4ZZrV1CSJwmXR2sWNTf8op
KhDy2mC8FDTdDHOinEQiuE/AqdEhSEQRjRYnOiLWTncj9aW6gpvMN9CtxhC7q5O9Vsj7JhfaVIqU
xSKJkM1cD4Kx3cLQ7/Yy8e+SvmLyEukMQanDtctK0WOrsxBjTgefTHV/Og1TMPxS3desFeyMI6AU
rv/Tz/H7qmpkpReQ6zQRStInmBDw68VLl/XnvMkceWTo+hUthNGF+107t0GaEL+SBY9VSyRfVfC5
zn+NIVKv8/rkzqCnxPR+hkYKm7rfMLuDWq2iTdFj+4WqP6war37t/QDFhgGMCyacvkTeq23rFKoS
qfdNiFJJEBkODjdaZU0u1r2i1xjQdyLHfIKVWpdQL0LjGEFwmBpr7eFlWFoRxOOSBD3lu0TbzFx4
m4c/jCBWRiidm77uHkTJCfpqDMB9FN+qBscDShS50t3hDlw35aGiivG0tMAxJv9nh9MhoSBysHSx
Nmychz4h0Fd1dd87vPAUtYNN2sob3bbJVNLRBtnsBwGroL9wmkfPQ5XK4qtb6F2+jcuMOlPPtOG8
dqaCDGUFwCC6H0WskSdWIryg08HeO3TFSZ/8OWk3nEWlX8q0dX4PAk4W6ewA5v0sxeIgWhekOW30
Q96jqQmn8SHMQRazNqGoaRKXl0JKSuPZNV00y5KheAHVHfwqdmFTTF+8zuYZUyVg//ZVC0zA+v7P
2vark6ZB3pRkKoOV6fakV35vhI1dvYr03Xhn5PBdWtAEy6Ch3OskdBclG3Cf3pPq8QS3PRTFpM5Z
Egb6N90gx9fJYZN73m3ZlCRJGH5LIYLH7ZJgSF+vhX3gNCdCTeudI8sX3aixFUHTm9G/fPlj/kCg
KIBiNjcHv6vn5LuVb5Fh3ydPBKNUX3MzvLJSJX8qT9u75r0b5fV5qD31QOHue89AdfJxDQx9cqs0
39oloE2MGJTWEPbxfVD25xYXwEq1gb2Fbap2VMV8XDrZ9yQ2HtohHG8byRooe3TgVDwA+LUXLr3b
ZRXJOxVW+Slr2xXllPy7lZHREZ1hik87EPjdop476E7TI31kK4iZH6ISi8yAR0LZziWQeGPamk7l
yBY7o0qeYg80l7A1ubVcFSyxjKO8FNyS/xFr5X/rmnxjx/zvDJj/C62VhvGRs3LxErykL/Wfxsr5
L/zjqwRp9B9buiZoGmHbgDBsfvWPs1Jz9P9YDuZY2zWJusLbhKnxv6yVhvqPQY2FtRMKJUfJ/2us
NPT/uAIsjG7ixZTClea/MVaKtwZdvN8G6ifHnf2dlkGI1QWdxGJiqC2kqFvD7L5FJdVSbHy0WCl0
XcdpPR38wLQWvmTz2MLJg8idrmwnp3M9deBn8snCuYiguoGkIQ1sflXaap+YiOdz+H8mYs7R5d6g
p5OOwkuqnBnx8QfZp+Q3vSnptLUkdS9sl5YtDlH7H9swr9zfPaZ/O4ohuB/2bFeWisf051Hwy+M2
kqnaWMJ/rlLUO76N2++PF+O/jK1/Glndv1wKfmhsdgbWeGFdXAoYigy8QM6lANgEeFlgGEMlngmB
jBntcu/6NMyj60Trnz4+8rsHzU00DRPLl7SEeOefdQYj02lQ2hsrL0/IUkB89Ja1yR2ftiBClmKW
hH18yNmSe/ncTEvZtjSlwwt2cUcHcyDwvVH2Bikd68Jxq3pSvBVtTxYd1frjg4l3R+NNtoSppKWo
eitnNhD/8ZY0htKrEWgQGjXmLjJ+FUWQUsL7dsNrW4THpow85twM32UDqCMz7GEzIpMtsg43j1+Y
eITzO0rYrB59Yew/Ob/Z6v7mbhiGJPNX8TGbUtry4m7kUTpyRJFttcKDCNGm7aIGoYvw1PyqxQZ5
mkFS418NJBpyGG5V5ONPNazpOmyrck+18PTxGb17I3jVDehS0nZs2xWXnxULpXYMyygj2g3xpBON
39NEJy4Oz5xjlAfwnO6/fSE4oilMxwLRBaDLuRhsyOVICeGjcTPpQm2V3Cc4GJyaLCQm+0/u919e
B3ziDoOqC/RDn/3sf74OmVcWJQz1dEsfXq4JEbv2XP/Gs0dIZY2nPrmyeXy/eLquMgEMCWngxXk3
RvUUz0VjZOnWcWhC1aanXWWT/qgXKWldXUdKIqIzN2opTeo2dk8B59qAJzKNCQYlGP/oEX26keiH
j9M0JStdYQKINYoLfYV8X1IFhYSQISLTxs9ITdj035+8iyLCBVHFGDj//o9PZ1AJhRXbT8kCcM51
ow13OUgVFLseKjvs2Y1dXI1gZW6N8BFWPJUtuoyffL/z83jzeRDPwjJGGZbA6wHH7e05cFMJ9SHA
fjsRMLyilctCPD3TXETi0O2Hjn5GI7Hof/wNvHtL5qOiI4YwzcHffZSWVcQt6RDEFmdFvmrD0lw1
FuJZAisR8GPN/NeHMw3gdPOX59Cnv/gAiD72I9pgyVYNvbPQ88e2g5Ffe3BH1WcP9d0baepKKDYO
NqEJklXE2xvKt0GCeFLH29ZG7xDOxi3NO4IdP2taQJa4j09VND9lY1+nTf2tcmENxQCTVx9fsng3
r3IefH+uw4pFsHK5eLBm2DS1YyXxNs1pKpYRVQ4XVPsLyHQ2xMHTyA44aeJtPIZf8zB4NVlZa5N1
Y3jh88en8v5hswKThsU7hgtH/UZM/PGaZ61Bi9zn7jsm+bJNhT6y1Mz0PJQRSdeJ//Pjw72b603A
fY6hO7pu8rDfsU8yYDyUG6JtKY8oKSya/7heQgvJShhtmPwf8rj8ZNR7/xVxTJdRXbnosHXz4qFb
PWVeMTXRNgrjG7a8CCKLnUrsH3Hrfw1j+7uZmt///WUqYf6+SF5r6+Kdbschs6u6jLY0ep+G4xS4
v2BS3zQquRM61eyATgkQ+k+e5bvJi5ur+Hgd01YCRvnFUUmKRIgVZVxoUJBQt4BDNNttiHsy6m9u
+fivr1EZHMZlvW3b/8BJ/nhztMKUc2JkCFGiWOOv5uX145UfmfusI49wDH+GBYj0ZMJw/PGRfz+x
t+Oi4SjbYrjgWhmlLpY1ODaCaJTK3yrqoSQaUZLNjpZR2Sdk7U2f5Vd2PmrHQXynuoTnhzrvrVN9
M0M2o5Wtldd1fHSxd220sjGeR2Jvhu7st0enSa+soayvkYd7EEIKfWtk9qtn4WIKe9+4iRL7pElc
YJS+nA23AOXWaH9rRvsaFPwODK9zmhzW4h9f8LuvBk4QWGhX8Rq7rPjn3/9xq2U3+dMwgiKDaV8t
5MgeHtnSjd5EeHiK7FSB+Q+0pDzz//jk0O/eqbeHvlxBFhhT00CDQIAK0DCRn0QaelP+cFam98me
5t1YxLFMMY+MjmERGnExKgKmqAt7dMqtTfxfTNmiGiG1hd0h9D4ZgM13szuHsqWFPJSD2e/2HKBz
x0ppgOXYATwTn/ps5ZAXWARhNUg3qacObVzcA+QkxVnV97SjY5wxCOZHbYCnm31PQdvk9TPTMw7K
GoP3DLevk8BZybF5LRsY6AysO0GX0MpR9YqeaBfZvYjUF4sggOBSR8h0hZxuP35X3q/550ub11vK
ZRPt/GbC/vGyRMSRpFCPSjD2ESHbcx5bMbhbsL93Q1PeRzlW8ThAANoV3k01dNTctIPndtNmjAQc
t5FKljOA10v4rD4+t3fTHqcGR0mZhrLYBF1yJ8c6mLQkxpdWZzG87ihF/SSNf7ue4CBz7cB24MSi
dr0YBWlDjMPkUYbLvOJVeQhW7cyDLR6JtTUUXz++IvFuB6Og0AooXsJiLynk/P38cbe7CvOhHhYc
Dczb0ib+yx18EsRTb02SG5kvjvKPEtwEnaDhe9r7JxlKjMUF2UnhZ4vWv4wTrmHB2JGsFVkxXly6
NIueGJyh3JId1pJdwqO3mxHakJhu2rr5lhkd9vIQnIvb3n98I37f1jdjMjcCDpUQ1GAYpfSLMTmV
hdBB+BVbfZ55usre1nZRQY+Be9KQgDmbzxpH6uvS075ahk0rEDexDK2vaLWAd5QlbWIv9OinU9H2
uvYpb/xdHcP6J4sTjKafWLt+dPdm4eG+HT75bH4/qDfnz5KE6hIbUq7BfbckUxMdroyPHo4choFY
Jrd9bz7ouZ6uSCF/pL+CnCVOqo3oUEsVuOEDh45CMZGAUaMGiZviSyg6RPnYzzDj0YQl5cymCuuM
O53eqZCw8gn0QYuc3HAnsATZxP7lD4oEn4zpRIpsZ/QCuc7ce7BXMf7Jtaxks49nToGBBdEdjAGV
5ohjgD9CwHMH4rtR/6RkAxX9QrbaFxwpYKa8X+ZoHaE6rEQHF1cD7DrpPSG76QhMyLsqKLZstBY5
RSq9T77A96MrEzMFND4IttJKVxcrrrSSfd1gH99ahdjmhnFyK9wZmEuBaST1KSFbBo1BHK9kh6E4
FxTT1chY3BOCF0fTc4Qme02WBq3BETE2ZJqys28UolZo2waeOd9f5DiJ2tQ71O1TR15z1XUFPcjh
OSx0teji+CHt8WiGSaVvPnnT31LXKL1Rt3HmPa3Butl9t4kI0iArEqWy7YB8eq1wfvRohe12N/g0
SMiuoL2UO482PLVDmoijNEMwaKSZCYkFK23CO1TGNeRCZNtoKfRjHhqKjMkUmTGqgI/P9t38PZ8s
gyBVDdcS9uXi1/Q6XQtjmW3l6FpLM7Wu8ynb9GmCUNg8ET7efjLGi3dT63xE9Xv1K6kaGhcDgauj
4RnGBvqK90yc2pWDNILWqYmOju0WyuQVlR196SmLjGMih12cQf/+ml1jLuDQGJNc9tsxWQaGF1SC
M9ByH4puxQPxe+0cERWVqYRwUAcr+seHfD8PzMU8G88Qcn3XtS+vGlGTQ75YS+GonIXjMf53+mVH
Y25vi+cpD/ZFA2GFvee6EurAq4NBvsue8sLbfXIqBpd3MZKZ7C0Z/6mtuZzR28uHWGi1QLCyrZ+R
1KJhrg8MCxH5CEP01+hoeztvXrIo2zQBvMnkxmq88yen8G4iYmOrMy/aOksstl4Xs2IeJi3zJQSe
gnWGVXY/DXJ2yaC1ZvsuAvGwgdQyHHuTrlpudxhev3lyfI5HHlWpJoWFbMTO5f7CsIXnLIOnkEDg
+vgs//JpzIUdi/0LGGzqYW/vU+cKr6Gln20NryM/3PUeiR5AI4/gcX5EWm5ff3zAd+tb7sqfB7x4
L8NuGmCdcEBV3JZBgwjQ3KVutrTGafv/cyTTkRKVoE4/5e2lJVZUDjLgSO2WUCg65WNxjzPvV/LJ
HlD87V2jxszAQgGdZsTFu2abSaUqjU9Njv1rV+GeQvy9viPD2F1bITBVTTvrBplnleO8TERyD7n9
2Tn8ZTymbkobSWcnOD/Itxfrq3ACA66leOCMdGkFAVAKvAy+cT3yxi1a4+h2kvTDeg104PXjG23+
7eDsI1hvucoxqWK9PThqYCNGAZttm+6L5/fxFtBBAbXOxTuTv6ZVgN5reG2FfYixU+EA1p+L8MYx
ahwMkJMJ9RjYQgyN+0V3ybxrJ+Gd6v62j7XV5GuPvqse+xwVWCWmZ9ufno3APXQYK3H0BV+AELfH
jy9Icr6XgweNHpbdDtkR78rRRGhgPS1dbmZBPDVgF7YQVYUbFnP+x0f667sDXILJyaHvo19+f5NT
8J56Kt12giEzja+GRKULu/f5hw5IM+DlZW+5j23tVlvZT8+O563GZMg+O5H5a7i8ZloQFDEYBNg1
XQwErAkjVTUNpV4sdQBKSTJbd3PtJFY9FDUHlV4Ncg0Wm78WBTuXtvsZwYs6VdIE0zRq4pMJ7G8n
RP2GjhhTCvPGxUY4aKUsSH9Kt5QZTGIz65e4ZO308f1/v2J3GPuEYvCzKeJgVHz76lZoGiGx4y8r
Nbw4jV4zJpMZL2NPorj9UaFCX8iuOdIdWqQlsg1oMofQmdBs4TqOp+kZ6zzwk5kHgb0WfQaGRzr0
3q5j/+ySK3VQCJyFpNpfpp+swv4ywxAhQZuWMY6d3mWPNpLCqkZfS3AhSZc9ugGTK473tjk+jcne
HcmDMLqrSETqk8XtRYTD7+Uf5XjB+8IW1nIvH47Wj2PSaHbC6oJ9f26hjVWEFOSZ+b0MvbPeqOe0
/QIIfiIF+JMXQ8zP5OJVhZ9hEovBAot+3sWr6kkVEC4TpVs2ztdDpm008khzLzhirGBPML0O3bNt
sSJtnQMRDfc0RkggcidAXW6A38EsYWiCoXW7W3OaPl37/WU0fHN6FzMcFpnOKTFD4zu9w7x99fu1
1RKQJGV/WxjuelRXSGNRTH/2VMy/3BgE+zwZl0dE4ePiZfZly7ZIJcx3zb3pemfPgkYFNSk4jFlK
d2apAWkCPZcSF4v3Xvg63oZ+r0XYyz7+sMz3Y6gwac1TgKHAr1ONfXsuPV4tHXt4sq3Bj/e4JiR5
pmtv6F66scaGieynHwZsCsjKCVPEjCWbjQGbR8vzc9beZMOLU6ofok03UXAXVP2DpoZXRh/2m320
hoFCCmW0EG2LrXLQ1j62SrzUQEKMrn7RrPKeqCNvabnBrU5RdkGKwWPf/fr4Ko33yyeukjITbyMK
BGFd3HEiqjtlI2sDXsiJJQr8jRbw6SXVA/G0Z69Sa/R0RKTGyVd9gj6bMpbVwjmYKau8zFCPysAz
XJrTNmHxt/Cpiw+6z4Ba8THTPMzWMX/Zum5qshSjaF1qeNzxajx/fCHvmzEEI3EV5GEhBJgrVG8f
l83Rk5ZszS3WBZajY1qhGOQUfCRLg4NHoigOXtfdtCJDbUhHHL0sQVoPEUJusCKYjz4+Ict+/xnR
ebYtBAlEDtvkf709I0d6idsTb761mhMbLBP/UrWwrWpVZwQwFkIdvVLC+OE7OhCAlQVA/cbKhHgq
oUN3swM/zyDKxP3Oy1u4PtEXQajvkliZfouVqdnoAbRO5OfWUTXOHSxw+J641AEyzzBv/ypqjJeG
hv9xJEW2suTsmEHWF+pnDVJK5GJ4By3WZF5/nSr1Fb25XEmzeggiqz21jv4tbfR4g632Nqpaf8Ny
FERXpzwaXu6PzuvqlRZqFkUT3buxwOAt+wHXVNHUJQgeRfqztQZ+PlfOMLLi16vXIz49Ngoxm082
+6l+zdmgBHuezOvAcDM4SO733O9/Ecb32hOUveqRHhzyaXA3k3ReGJTonqZ3olFi6/pQ4nKYKyui
X8ql/D+cncly20iURb8IEZgT2JIESIqkZsuyNgi5ZGMeEkBi+vo+qN6UJYUV3ZuKigqXSWLIzPfe
ved2BthS2aGQTrT2Wnrjvo+IgeSskQFPJI6Ey9U/dQOM8zFuQpkoqJC5E4UMEH+yHoMA6NvoOHpF
ClY0de7E6mVYasLd85CNYS9HUJvuiJrvonT1aCJ4uUoRXm/7MTouiDSuEYaMWKJAFI4Xkq9/2EPa
7sTYDyEwgGgfpT3Aj+Q2EyzluTMBA2D0jrq9x2o8/Ioi7ftQWC5MX/bhxZ3PVRH7wHyRBiUzMj8C
LWxAt7a54FnwxnvRM9Jws/iomyTAoYwMaZBaFyDQm0aCxZLYTHhfUUC75ikZIXp3Q27wlC1IgIyZ
kZ0Qv0udzBpojytcsUjQpBKBAecbRd8qyGvlI3I8Cf21iRBo/iAyFMs2Db8AfEwUlMMlhZpBWMmy
nQySQGyjuR5gaS0+JNrSkdNWhy4VuNiE6BiTJ/KAG5+JGnohrGTTj0FvOIDJly6rc5jfAh22fkma
q7J+7QSGotWUq0uvPQvnx6LxQHSkBkuWEKL2+jAeHI/MaRNQnGmahyxkt4eyJ7sm8Aj/rVoPMH+P
DXAwZVCuhCydGYgCMwpxkudueFoKOpN4NrUczWSOBtSlExxoSsN4iZCDp/ca+ZQWCDPZa2l/aEz7
rff7nbcsDyAMDrnsf7m17W61jDT7xPhpJAZs0BRHTlXRNTE37iat/PZJDIZxNVbwH3nRS0xNiXPg
WiKrJPZsUvYe8075yPRo2pUJS6WVT8+zBcSWOJZym63cZzq26aZfo1HSHvy5S0BJPaMS1aZSQCsl
Pb0FfzY9yaUbQyyAe4VkjWfRffHECAIY20LNsxPi1krxbpJvC0wSoHmGUQlYX0Phc8bJtOemDbFd
PArXSI6KPCvwvmCg86bk5FgVL0WPK58wkE3lS31XJ8TlumYckwFKvkDtxuIKFGKtoD1gWNotTgRL
XXoe2Xg4waMMpqnVN4ANkxGXuG8FA6bOrd7fp1ENTjFFVV7B8yRwVgdc5UQvBFkzGMzT9GbMwU3g
Mqc5rWeSZEkGd3tCd0ByWPbz1K8OYrMO7Wkg0UqxALRGe5h8W8HoxfQA6qcH4h8h/Ueerzxh3kx1
QbtWL++74ltSgPooCAw7u4NjXw80I8Oe2NBSQBYi+xEq7szq2pIIh1+3GzDYFfVRkoN4PeUjAFP0
1xoyPOR1Kmz6CAd6l9p7HdXL9agMAcnWJ2sWVH045go8sPZtTHPwELHnIvyGdoy261AyyKT/QDJr
KuDPtVB1qkpchvaX5hW7OX6t/QbhtokNK1qIHSaB/Nmgnb6Ju/hSTeD7B8X/BxUwaOQ/JACQmE4u
Zryg1Mfe58a07zqk3z3xQ5tlZUHGPqkp2U8Pc9/OGsQIfAIDf9GW93bTeTt2EI8yFhWJqz35HDej
dPlNJACr5DI5+yT14VU6vfVjbFCxcKJS16mLq8LQ4a2WftqcOg+OrjLI9s1j46bwpvKN5M07f+hR
McNGyRzy6iWLmgVJQ+rGuM+Rmm3xR/Je83K2oEeCCUW1V9OCJyB8fCkASgk3pQupLVw7Ldplefk8
uKDQa5wuAFIEnXwk+5AaTr5VdS9esdwjzA/hotb3Wsup3pbp42ShoGdE3ZIjxc+vQSbiP7BBHxVY
HVGMEdIQQTsuKhmQSRYdp0LLnkiBh5HleRdd5XLjicEB/1mDqKo9M5xtMwvKiXXKsKJHiOAnpx+q
feHN7UWBqkp0IFWlSRTt308cH45y67DVYVpGC4XR2ftK0HJHIgYXHq4ZUyUAir3K9eOYSpsQjeZs
UaH8fz6Qw41v6cia6BL/ecCJZCXkXPCBqhAEvVVpQ3JARtsEq4qLfu3qq0bVp79QEL2FwIiK8b3g
Jq9IS+/HFUxDvLFnYc0oB3veWMz05YDZgDnsVzKqj4NY9Kyc3QRaXZ0e6Ptpp4991ZLxVOydyTE3
tqpGaMmWvJk1sCOTNS7nPHWvTWrXHTgU8DsWyKsaPnndTpLIcA0wGvhdChQS3lrD/eIefHLuZTpq
2AixVwmF+751lYIE4mrQskoZO2wI2jUH2h256O41DiGLMQFHUbR9/HF81pzpGd8sEKbol+ricw++
58tjLzf9z9oWGZJjEWiDGglQ9btTbyVdpBvKyfCVuq+iH7WLQ/z2rgLSdoi5bQ0rU0jeE2BtYGSD
3X1PRHkQMu+vsQ9s+hRUbpxB1SSh9KmLyulgEnGyLWR8IGdFJzSkJ8GlpwqxnWnT9HQjvVzEF1tF
1c5DrCMq1kIbJGA22T8d6EVbf2boaIAT7sfyQZrQmkz4W87IGNWv8LPRUzTHWyDMRlE3m67G7tgn
/ltmyvZpyaH+/f09/eyW0a4hWsj7V0Cmr5Xnf6bNWEi6hrjpbG9OCVKWkbwuiFG/WgvSemUpizkL
etms44SfGDBBJOGHcbGzKmSzqcvillCKftFHcj72JOj1o67iSwkks+/vG+2GUXR4UyFgxlhlyeos
bdfGIQ4MZzCgb2oRjTMfR5IX214wDqB7koTorzSa6wuEn/pCLhHWpej3lGrXrXKx0JSKPRDmAYYj
5yWrhH5IRhVibHW3hp1Ye26I/wgHHA7JBBRczdAYXTYpu1VPWFO2rrNSpTmAiNjxb1sDtiID+F9Z
RvJC5GOb7ablSbmDeW6HpuNQ1pF02DW/e+daLcX0MjvAyGqYIvmESVQJj8QWE0th04+goTRM8ylS
HMbTe0bJ2T0ZxBu4bs3eMKn5v7jr1ocXA4EwXchV/kPDFHfDH3c9d/IGmW2U7EeVMUDxlH8oTHUf
wes6+hT3OOaX303i3RLSW4R4b+yVx6ftW1+/jxqUlH//Pp/0N1A7oKljp8AX8CFV2OraRm+VlUCS
SOt7YqFg7sYtWXNl0VJMxcapKyz9xK5ygMLZXw+roUxruzvVFPphHMiBbNIG1JQ/psemHexHYad5
UGZnaG24njuwzouGpW3xCKGoQAY/ULxwdvOBNefS27SjXz5GokvvsAVvJ2duz+Z60iee5Kc/tvLc
JqkdWiN9n7//9I+SZgRK1OVsW0hLCPB6t0YBrMtoeoD4hgLzUzrauK+WvoTyJuXGbDRCNXuT+tig
yiq7k2snzdMQL3dUBQ4RyuLMWYWziKelrP0a/C+d4ty0K94Mg9QbECpDZNwVrZc9fvHFnQ9j2VWn
YuqMrBFnMBl81znUq2Ho0hKLMTw78Ba9NaCriOA02Zin6Q2GUS4hsijgUJYk/5HsvTtvdUPjLZQ7
k0yhdLSrsHax88up7e85wt4ohChBWyMXtf29Z0gstAyzWTHB42GIHXFqE2kLCLYIJrKWcWkTz0TA
iD/X1c5sdZrbVKRErONTrvAPq5FQFkw0RPdgs4s4Nh3yCZS9jR01gsRD8FYdHi2NOJoqb4k5Iktv
N+dTeQQYUQeiXb6NtjUc7aLOAwqzOGhf53Y6YBp/nqYIrhhZCcIwm+uMWNEgyzRxzBTJmKlJ90kr
8HN6LuEqlTaWWwKKCBJuM0w8yXCPhPRukOBX12C1na95gIbJJQ87AreIlZmAw8NmQMyhn1u2dMDu
cxPCfDkWnO5vKHwOzMGuUMtDBjXWGiLptGMl+rvaIXJU9FUZ+BPisiQmQ2PIoKOZlnVT1NAV8Gd4
a7Aq/owxKEpEBaSko50HWgXFJePgKlEeXgHC2EaO1KETUn7PjbOPNSPdEO0VDKOdHZm2knOctK9D
N7wlVlFs8tS+aFHbH6J7YrcmVI2we6LpnOhxeWv1hGUP+UCEY58AwIdoayTK3LaSH+ypApVPjILH
ago+bMmDuCorGK9gNNvZgNJRuz+zvIr2WTyexwnWoJ/WQIuN4tARbgn9EiSPm6C16Z7bnHrNnTDu
A2UwlgohcsY/zHgmRAqrVZ0lcEY8K1wISMjSW6Lnkmsf5dXOXfC1O7j0H9A4XVVrFI/OYLmv1tAJ
sHQXn7DhubGP2TA5hwxfeLtg8zcbMw+4j/Z5JGcnHcHbcNMUzPvxyfXJVrDsK7PRN7XpPtjwv0JD
+QOZKXN6thxGVdkU8uggCRzc9KjbWji5UJu1FfNdm9HtaBoFGGZIk+jsdOoLdpVUmU85auvjTGPM
01PraBbuJYlyOBqR/VRHwGR7hae9T6nVBVlHQgwEynhjDjYvArvYT1QIaP9wFeuUFenU7vyeByBy
YSZ2writfS4LCIJt54j0WLCpht1c/1TKAHI1+vJgIQWOW//ScBJA7eReJR2C2bJMfo+6fut703Ps
LN/nURxHNaNyKpe3ok67izAJ+/RfZzO99EZSfXMs9QDlClh6waS1bFvzagT3YZAc1Pv6GfjVptMs
FjOQhKaar7pJ3f99Pft4nvd1wUrrOwguGP6+69kWujPpZkezAs7LuNGRqG4qlz1aWrQ5K6JZ20X1
X+zD1oeZE0so04X1xMxn6u9PX57oiS3kHQ3LrIKPEhFUQRMApAlwjcKJD2Tt4YTGL0hfM/ulAbKm
3t3BLd8q2yqD4Tuch1UFRC1eZy8OBeimjQoHYmBFsDQ8fmcgUS6T18ovv4ErdcA47pSN7C0afukk
Hm7iKH7wYv5+IhYUtIkNac7ORp+0n6BWyxK5dWcV37LCjL+Yr3xyvZmpINnn1wt2vg/Xe9EXuFU8
9sA67HGQQV7P32kADRBVt5Wpvv/9/n6cshFOjnIM/QJHG4fp/p9nHqNKyK70CKMf6QVsvN7bmen8
I6oXiwg/omGtGVyAGDh6rL0A7IVfPGCf3GtkE57NdumhJ30/3SACj2CwAuz8bDfqaA96RM8L6RzU
3Amku5n0+SmtwVVKY777+2//cJ7mp6PxpiTnanPOejdEk7ps87pWU6hnwMDdZGsovKX8/O80h/Uj
Attgbqznv3/oWnH/UXzxodQVSB/XzzX89QH4T2URx0brDHY7hb7DvgrEGrSAK40vzk8fC5h/PwZz
6uqpouXwroBBox8rHbxxKHrCnxjJyKNqfQLjbb2iVWn4xzherjAAEf8wle6lTVb4Ee78qTRvhnkM
e1hkXxQwn1xvugKM69DLIFd63xtw0ce1CLdBOctJbKU2g52vttIHUGJe4lHQStSnL3yG7icvlElK
LGqV1feEUPLP691abhQRsUYoideb+OgJeEb6volPwkcyVTv5N6CQJ49qIuh8nfmCA7xBEE7X+lAf
lszb2yt7IGpheFbsxfOSEclgV7TYAeF3fvxD7551Qzskkbvvu/5Cew6qM2DhctGoimZyHM2HEs/R
KrTH5waRuXoFo6WH8xTdpuUazVHyJ0FifHMkZzRgXydEpq/TAlQvF5gxmxLCFJGo/LUQs5yo2akq
vjEz2LCTZe1JCvMCkAHUhcCnUO4QAACQhRCBvt9NJU3Rxq6SkC3M3Kmu3kn1kOWRHhL6xZZvaQvD
0Z/eOCdf3O9PLj31FEYZDOic4N+LoyD065UhyzHMyu6w+MUlmvw0NET3RvYGaNlp+OJmf/JuORzW
1ruMAQlH3Z/3mi2w6+wuIT7REc52gtsKS7R7+/sL/LE0QXZIY5Q9SuCidt9r7jSyziXJ3FPoNuPZ
bqN/XAONn212zP6l0T2YUGyW6sGII2cf5dnN4vbEBxSWFeY2p7OoGWNuPXj82EWZGCUXgEdNX02P
6FgNkhliyeoXvf79W39yL1zWART0BmoOWux/Xhp7iuTYt9oYtiyjk6YRpIZ3iodFvpk1AUS1RvjN
3z/yk5XddWzMfw5DeowI75bXZMhRApBpH2rg5zMvfbFLglSh/jyka37ls5ehza9qGP9//9xP9E4r
nMABbsC4GW3Puz2UU5pTdobC1SeZ0lROcodTg9kKY2XwV1DwYZdEzfScteKq89FvlN435nDf/v41
1oftj4WeyRG/3Ia5QOXOM/PnFe/BTGliLPN9hGjA6Hziiv386C3eF5/z7/P2/oPYUNBAcFSyvfeK
DHuJBzPqaOfxkdexI709Lt9nr14TTMfnBS4KhRCwF5OOOKhebwcex4QPA3prnAjwgljoMt8V1urB
cTgESEkmKGmtuhgeNWYyuDHQQyg8BjaCgjrTiZD3tVu7TkGTe4RXGQizHKO+l/+OBfDekGOCmxgV
eVMMB2kQjSBn//b/fn0FKFPEQZhcgAv8eX3JUoC10ooMhc6AAGXyvyHPuJpXQcbfP+gToTU+Glow
NGFWV+N78zx9nt4HWp7t42buH+CuHUQdoCK8ceKjUIo8UKsOrTV8M5WMYCeAdV880h9eJZ4lNnFd
N5AisZO9O6Rpg6NSw8RZ6dftq7NIsmHynw1+aRibWy1GnuJlENZsHAlf/PYP68b6yTxTJsdxzuPv
t89SRp3yljzbU9kyeUQ1ItnSto6r+QGRdIGT5WfQpVEAenFvWHSxTb5RVj74Y/SSdP6roaGBjtN4
767x1V98u0/eMY43qwMLwS8V2bslhrDnvLN1NKed3j4UCc6RKG9xUotHw0vvanOGkNg9LOSYQmOg
INCHXdaRlzLNLaN09v9eaF88lh/2IA9fDsMI7KGAIPBO/vlYMqhWid4M6b7vx1elGeeS9efvP/uT
e/LHR7w70jSygp0vRwCz9IKEgSyte4udVXiM0fKrVXx9jd6tLn982Pp7/3NeRRkwp6JS6wi0oV3j
Umsue6YHmD61X3//XZ99FLUmtQD/ANTw7qMmxtGJ0/jpXrrLBX/tFf3YJ4NkThokD3//qH//rvc/
a3Wvubg8Of3+61L6z8+aO1SfkbH+rCkOYkJDD276u3M6O4SjnN/GzHR1r5BBwbq2800EQdZwpvXa
d4T60WM9DOWUnZve/z1YP8WAkyhh+IPwn4dK5i1mpITvDT2SRstgI/tUzQ+2pYrQNJ5UPbr2ShKD
rEQnmwrcemrLS2pBppsL6vymERs7Jy6tXya6etUCZo0JbhZ5IvATo9lYGSwuDLFD8MVlWV+Yd5eF
BZVWDxMitAPvN622aHFk9ag//FIPMtPYZbA3EyEOGpvkJhKsbJ2W4GWy/BvIXtFW7yA0Wi7o6Qlx
mknomRoYx9SeOCEKv7fKibUZWPsuJcBmEhDtNNIZEayh+5/iEO50mBF/dlORd6+Bdtxxln/ORP+a
tdnDNMkYcQp6O8vEULnu5nNdPHRCI4OgeRADK1E2FgOwbeerpeWTK+EgADX+tbfQgX73Hq/ElKSO
oThLxYy/7gfa6037g0Ztu0vaJtmpAQipsuubbCYSs7b7AZ3X8KWt6CMkCTIGkyh9RaUwQNTXveE/
T6qkRIFvVCZ7+BDBYKEYN8sMSD8oZ0a5L84CtraMkiSgUfmToLrxtHA7yFEyLlASiZ4znHsSGUoA
ylcCBqYhsLxljf84wEg+oR6G72HH48GvxV53e3lj6OjB+QOrvX2eg8VGmAJGk4AvNHk9uWQdUL9S
Xk8ZKJl+WIKGeg8lHC3KmoDmmakq7bi1Pd+1YTxZ/bHX6EMuJimBtn9W7tjt5wA51DOsmjmsPH6A
mRszgVJrq1IbTxakWhptZXwy1KwoxK0pRFu4J3DcpXiMkoDRy3OlkK03K9Qnzu1tmUar8oaBs6cz
QqLpPPCLtz0cDSbt7UteLj9jqwSj2pTbMZPRRnQkFaHL/mlHSMB6w0TuOVKYR+OrQTrI1h51cLhA
ybeL0pE5leKls2x7q41es3tRBtU0Zz/i0mV6Rq0+hG1fHItUPcQA4zgmjRVN+oh/a7ezv0DNzPjP
fivsLT2su2T6R7foO6pq1kMHhiPnMxXAQ3wz/fiOcPY7EU/PfS5+uT/Qhf7IyZwqZ+J3ylGcMDj2
RlGElWmfBWzXTVvl04ZapQnbwv1hp4BfSpwMSLCYcJuab9BthkFb55invZhFZS7NK/qtlBpNt2+k
xulxXmOt0xwiKkrLpUYq1w4sV/E/vaujmr3y7Ink8sq/snlUNqmPD7BSNQlq1vd/B9qpPb2lC5DD
1fTWkp7OO0PXyGmvAF+8aWl3HDvvHjQSNqn+QNwx92vR3vBcpvvWKv3gVz6B++u4niAsOc/mWUtq
l4noL+8e0ihLd8D3L9jvlw2c7CWM7ew7fokQezkRrpwSwhrRIVBDB8o/kZfEOgw8oJxUEqdNthXC
TmK1GPtjlIyWLsU0TiQ9wWjHfrb3C+cpWIhMZEofzUynYZsqimdZRMAWHHEN/Z20LAwlm9Ee02Ap
9Kc+r/Ze0nW7KANf77j8Z4wMV/Q4LPzgiKBK6V+cmTxpF29qYeonYQvkLaJTuNLBFaJu/S1UT/ad
w2NcxuIiF7SuoEV3jZc9zNjI85aQXIQPx8kt7x1bm66UFG2YNRqxS3cgXJI3hg/XAoPHZvTc7H6s
61M7292p62oeXVRVgTLz5qJ8pNATIQ9oHGprD3WV/jVp7Xtpc6B19Wu6mpCba3/ekyGBWCHKSzjd
z4ab/ixb9HbdHafwn5JmKr4YtUVXMe0ibiYEpMOYdW9c8TRoU357ZLVib9Tqm5M12BqALJFs1Mr9
7LRy67JqBZPbfGt4tlABQMnSncE9xNr42ipJN5bsqg0SLH8DTiysnMjYluMVA1JxbKZ7ERnN1jce
NafCjIoS0kqz/JiSpJwQ4H5ordWyGpsPFEor+H1EQKC1DCIs98rrE9aDeS8TIhWziMrX1e901PuX
1F3Oup9bh8HfDFbTX1zyz+u8GsK+9YaN0lq1c32NQC8ae/9b2SCsYX8qt/9yQY14YHteEHUBgERz
4sHYarwfqFwx0urM9npA4pkLpZIAcPDsvnntDe5JL1JzsxSLSaCwaLfIk7azadSHgc6zmb850r3V
vP6q754Lz7/irDoES26acCEY/2o+D2qUr5Mozg81DAGDpneboY81LCpuxxnI0XzQ4gGuI3nOTpk7
wZK2ZmCPdfZMnKTcCX9T+vqLMVTdJmf12GEh3aVZ9pZD6YFZXxAC3+0M/p+eViHX9C7O5m3aFuoq
9rrlYPo/hJUceq9UJ1lx/om6fmuv5BdzNpBJZ+qGNv69ZY3PMoPcya8UgLtJ9IReyiGhP8icv8vI
tJMqdeLj29uqy71dqjQs67VEijuL/TSB8GYWtFEefWCBASM1HDaak02kyo6ZSXy09PypMRryZKJA
zfS+zCE/WqNOOsLI5MRUVbc319ae3jxmbXLv+wz4oinZRgkJK71aJ+V6ti16so/s2T5K52hoTPOi
Nz+1LlXd/yrMqUdNSf/Anvxbr0q2Qq0+AbfAotP63j7roas6hMiNds/8qNxoCJQhXTTFlnydsK3B
bAz2KbLhH/msAxuRFce51/AGT4ixIHE0c03IBqsc+kTdHFuij6PrwYQ/nxGiATraZhQ6O5BO0TUR
MvrgY5pfbZzE7hIqzzkT/xoHaHNXxPOVLOvsOjHEAOc3dUIVEcmsITJfFAlrpPwsJSodOovfCWL8
sRgIgkmwAdrcsEGlaiFXqL5e8k7fcdm2muhvheEfOpL+tuuSpFn8+Dp60+fmJY7jO3BozlVX/FSE
PtZooHa25lx3pXmWmc73h1a7Yy69hd2NHi0QMmvCTrHxp4J5luOKb5bZCTZDW51aYNGTKryd0psH
6NML+eLEkEdsBDzMZF/VvFWOJl8VvChXV3eua56niigkHQJt3rn6Do31ghU5vgOds1MJ4lI91lAB
Up0FcWqSP+HBh017XMua8kjM1Cz/Vtfs7/UogPDlSdh0EgWgJqBIGDdE5FUBFGcevkyeXUVQKunx
kIV6zyEVpY23nd48RzWScFH6tzMc3RnbBnFANSpefCOxdquNnAdmmWKxJ1qHnr/9rfOw2AnAFTtt
QcZqX0VZog6CHGIv72/HBX5I6Yp2XzHGZnDN6WGmf0PXBu456X4TZAsNPRKBUbCpi7RDn8y4LErS
i5PqL5ZfudtEA3bvRg3NJ717iK34MNKGB/I4NMQy08iJKh/UvxVTOdeXoXSzsGb73ywVa3Bt9kXY
IAHZugkmERYSI+wrMmzAKbQpYb25uNiYH7aEUtTbmYhZO+mSrd/qv7Oaoxygq10ym8TF4mXrSmZ2
Fs8dryHmBD0+C+1aEf3XT/QFyB7eRjqK2hW3zxSvxxM4JsvOqGK503Xzpu3YJzQOgVvDGm91t+4I
++N9jipsTiaHXo3VNegz5xQh92cpRIoKG2a4lItNln0RX3PqqXdp1TRby1LsgYx7h3LpQT2g22Ii
gZ5HQyXbNKHjLEPozSrZWd6zWFOKNWRg+9qLbkvyP0OvTeetTMgb1BwAxlph4xq1FesN5R2d+ytN
6mGHdD6kQ0hGfdJsBqf+4TWrS4A+e8DUsGjckZgx8t5a99ZGyxsrwwskNRNaaxtEv93YYUH6yaHs
ogOolfQhs7p7YyEVPErzt8roOXl6GeKSNbHQjWLWjMJmrOlsxTSpHdmV2pZcVjucEhFtun7QA7Af
OIMy8jS0gE1pkVAtfM7Z6HHtfDd52rDHrMjZjmeInFZzPsRFNZ4KgworN41tXmkE9HTVQaWL8UXB
Za5diz9LT3vt3RPV4dLg+tC852+sao7cxMXk2VtkzKGZrWWDsn0SavGD0rXdzTPYcS7KkdLcDOUo
F65+z0a4bidNLreDP2cUxuZwmGfqmUY0m0Wl3X1S0e4sXuDd9juNh+2LuvmTIo2KGV8TDVgcyh/a
CWnr5klB0yDkEP/aS8js2Htq2883DWqhIx2b52n8p8qJUbNQSHDIGG14ti2iKr+Ydm4KcroAYAM4
55Qn/le64w9NKfpj4D+9FVMAqOj9JCaaJ16F9ZztS+tmbOnpTpbWfXEHPxnb6/hc2Z0AS9HB+SA2
RuquRJNQ5zvJzMS8bh56XjwUcs0j6oLX2MBaYSof9WDZ+lfarG2B6PTBUM/ZwS8lgzdsXzemjnxi
gm4TwCh+IbnEOUDdLSjuRsKpievg7F1Ud4JB2a4n+ThOGrGmYydr/GeGp8NvN6ofSfYZDYuFzyv6
B3/wz7By0icHvD0t8WuwYjzdkf5q+oW6Fkn9hb3746wTIgfoBZ2CgRHE+17WIgqT1OGONiBZuJsc
ARC1GMB1nfiwTENl1cfPnTF8ZWn75GMR9rpgU/hYLN9r6/A/zQLUUQJRF8D4BT0Jai6FiKZ3vT05
A8k+GQRcsTq+sdIvAcYfX1/wnTbIaDgIK6/FfNeKnUS2TH0kE5BIJfzWFrFe1RfT2RpmVHl2dpoj
KYImYZRQev9EXfZEuaC2sVWQq60q5E5eCq8vmtHK8Gi68zIEfkeawWLdlRZeE2QqzrEFCsML/GV/
/UO3h2+NWI/Fh8BwEj/etR5NT9YaPzAi8SID/CPjExJb7eAhfCaTBl9l47MjDXMSzLl7ZVsxJ0m2
3qF5ZPiXH4U+DludI+quzTz3YLHgYj/7xZQ4OnZSH666ct4Uqi2Oo5nfYTujhDHTcWNF3xCX6pzV
eWEmA2FYT+iXrSX3sgfYTxLz1sY4fkniLCDc/EVb5V2J3b52a0wGiFSxS0ryZZSTnyXJVBsQt+RJ
uIuAxddC1ptQ6OoGUjCYCsPBbRaa38ukjkP23MdtccrzTuzSgVS9eEjOlllrl7jQboiBRdxtV6dY
eNp+cQgR7Mhi24ymyVvGZrjhOPVPSgG+rUvxljbONXrlgSQhQ980Jnlti66OTcSflkr+444SjWk+
PNcTHVfUwvtiNr+XC2EqkZiHq0XQh3XTaU+IAvGVxXWePmY62Jw4k5Tz7bT7e5uTFeP9ZuMzCsUQ
gcrXY3D2/vXkYBrXrmXpoZ7SxiHaAHbkQjExOtYYgMkayMuUNSdqGL7GOr8aZ0c+RztLl3qg9z4Y
zYLo9DgpCcdczKfSJJU4spL4kCkMZW3ygnv9AnAlvWuL+S5pyBxgO0uItLiWbe3d6xHY5wiqgWZk
1h04rl+GiENbAsUiAYskLnxOrTeav2dZkfJXZk9uOT3plaLXY1rjfdqk9VE4TUwERXsk4U3dO532
T2H5HRK87rmJovzeMtWPKj5nQzus8VgW6RDLEtCls0IipvNQmtWy8424OGBc979xHs53j3EiXcaI
xTmRU7/1m0ontSK3N4QBXFovIVlxdKhDvOaA6djfjdnY0SiJp22UMx2KJzoKsRNhx4xwxnEsPyed
FNemt84oIFSKGpVmS6TrbhjH+VTbGxwx2nlNwkV3/NgJW56IvQwY4Ub70Se8cHSz31bXJdepNl+b
LKs7s2PR6Bv3idCG7yjVybdy5rt8mY+Ln93p9tLdqiohVyGp9oanHszEnMN+nPWdqfXXhpOWR9B1
MUtKnoWFiOKwAwyyoTO47LuWwDLH3tGvaLAIuXkwujhZmEOSyiJCjTfmqSyn6zFC81oO1Q7I8hSQ
YLL1CysJo0Z7VuOyRrvq0X6x3Uc/s5Entt0POFTWEdnxDzgWuAuH2Q7Gmg3KrIjUETpR5El6sAiC
2Tu26reOjBwicdi3Epv8BT2FuOLOd65JaiaH7qD4lrZD/+jMwtiaP+s2Tr9PVGM3iTb9o9CKwR3u
6UnAHKT8I+neMb8D1y/OBvSvkGpJnty1M+Ugcdm1dewfmrqrTgty2iPOuWSbE0u3TU0nD0Q83s2L
e0MEqnx2ic7NRg6Ji911+zajBe9rmrOnUQonjOfJ6quBKNOhunamO2O8tNUw7gfPLRFWrirauKy2
rkfN1NRWfK5m8wze1biRnvEswao9Ge3UEK6Jj0BUVf4FGegTuRvKgBX2sbqwaKmvE8X/bJAxMg1s
B/4SZp5OCAkjVbwRr461YByEmqCT/ziPsOcW44Zo5/yLc+KHCddKQAJxDVyUGRfyhD8/3dObHmQT
3qta99RpLPu3HGneth/rattE8+Pfl7mPQ66Vy4ULy2JrZjF7P8No9C7r3MK0woJ0rCvLGrywgRhE
0XTdajXdnpFeQWvdu3imTsYcfUdUqm3ZAQmicZomWFo9CfKRmlUvB4LMDbotdYdyVtNRZscDsbyz
TVa8KrpTP6c3lpOPV4Vn7JcpGQLXtrNgWQsxl4o3nNL4lHtzSaNtubMrEbgNc+vCbzAzI1vFdXIs
lnakXSedjfofys5st22l67ZPRIB9cytSVGu5TWznhnA69k0Vez79P5gPONiRAxvnYudqw5QosqrW
WnOO2dtvQOcauio8YNyflKdsfP34/vxPbPdXzYFJzfM4r2oMkWm6XM1WCo6fMdYHGvBTpBKk5vhV
ndJ9gBx4GYj0gRmFtdvzU0N5q8yO3o5aMnTogRJiMrQDwoyDcXYnv2SGl9V6eyvKX1GcgtIvGRL0
fYq5V5Zhb8igbKKHLqecNWf9J0P135B7542t5WwEctHOnAyepNZNT6aVyNBlAhD0lnWjT5b52oIL
8qtm4M9n+nFu6FBVNNfW+cO3ts76Z6TDKS7LxLPqQ6RWU9AqzkmK5WuMCgPTAPU002p8eKUSkfVH
A2U0kzlE+UkF6jTiWR9jbQPMoICmpk9klbnjUZpvC5Z+PMu59kI+NW4XUBg38dDaQSUqbdcO9d04
efkF/yyGXSHS4xphO6OqpFXG4tIPWn+wuvJhbmJiz3Iz3hX4BnBxCbkbTOLILJkvRydaBbUdbI6R
SGqiBDVfG9pvVjE092VVPpr21F8odqONQM2zc2nxLk6yKxL9ZAk2y7FwYBWmi3E3AR9obGs4kyjY
QCUhwnW0fHrgL1ppjgeP3tzWIOaL1kGQKlYc6oktj2ZqnVI1TnfgHPgt+/xIeWDdZY12VAycBQM2
tMyJqqPBvAkYIqmXiN/vHHCvTEJ1kpF7cpXR1OlBh/UYZ2/GyNAwlaAxeY1cfrjMzVsCdh13m5MS
5WT7EVMLsvL6Lco8d1NU6njsCh4DJJEgOgoU3lUDEUDpouOMo3+TLeKRR3n+aoJJJz3a+FHhLD+B
L7ijrFaP1pLf0Te+jbvG3bNTlRuwjP12jb5zh2L27bp2/NQ115iy+mlBY6iRZtx12Zng+Bd8iwy+
KqsL6nngKGt01n4SnQuEmaFRb10qO6U5Y51y+uWhSEmrNif8lEDzmcxV1k2t5I9xURt0KQYN4mz8
OM70/5faQ4uY3I/1PNPDNX6mM11ip9YE7dsZiDgEhAEHyWBfygr10Ccv+PtjPcQrlbMtdwAr0XVF
arZxknZNjJypmc/t0DXM86vqRNWdmOktpLFtMtcIaIr4KymELuFhUflJIfg/ad3fiwwFkYs+64+t
DODI34s+sV8EkZfIIGn9kgmFZjxIvWnXr8wrV6/ovZYmTXdZIyzfFIm6bLSZZ6oysOqQgjFoFedH
sRuxGtbW73gurT1hgMTtGdONyHx9YuKESDpnKE1Lc8oZbRD+17kTrg0yvLrCtTa2AnBvYrwGs6Im
u1F1potBP6zu0zPt25hISKaFkY2nTsi7OLVvs1hTD0P1ksp8ZPDvgoXJBN4b1byvPevBqooHYeEt
Q+vlEHjo3k4tq5KpGDfD4jD5JG7bJBR1cnAlyPqB1Z8e7pjFVIW/mY8uR4OuQBlDtGNK8gB2INkv
kv9Hl+MvaqJwFkSmczJEcGvRIOlBQI3gMzbA2zJf08RjNOj3Xlzp58J0nwFrEcEm+/kwmvOZs+5t
gkA6nGLIPOu00sHWmmjKTHRhJBkfWS/uNOabtsJDYOtDHXCCjJBV6I+jpqjbJFaZxIwMbwaUCKpI
jtD2StL8Po2peafsQrVHvW5ThKnOWo78/XDUDspca2QproadLicG1ktD0qLs2DCinU3HmTcTMOPb
x2+G7lyLiDSVXhWNApXjAZbHa90/IslUNUYAHRPFatbSJ2gUlfQ+tw7lih1ZEL/0Or6gYaAMoOx+
E327kFzovRRQIjbOMIGXtpLxhrj1NJwNzEqxjZS6WYqv7TKtZjN1/DIXGDdyyfZQAriAe2CmB0Kz
5XZq4xOwn+gOdRnea4xoiqa+IKD1Y2LOAz2FYNzRqOXVyU9AHB0Am9q0NcU0BQlAFZrKxMUxw6lf
CwReeEMOSqXNtw016sP8hVmKE7QxIDv4OXKzRDlifk6roWWj7e7MxWK/Sqwwihx9o6guq2SvMn1C
6bep28liYTDBJEWu/hSV3xl2ZGjHYzdkHDH49Cnrk8IkHO6S/rPq1WcxG3uCbgmPiBtnTyta20jb
eOjA4p9VqTtnMuu2KfyjUJMGsE0Sd7o6iy8NFN4DG/6+yumbKZYYj40JyyCqlkuMv/AwiSWCyfKz
IZJ6QymhBXk/1r66prVNIxZrrb9LZ3AJFZ2NLT035VB3fDf2MVpi0caz8y/mgBe3isiwy6zhHhtp
c1DVcu/lct56BCVbjXvnjTbVO/FENKiKzZh09yKfH3p2+YtqjfeTDnkx9patKxv1UozTsPEisOtr
d2JjFlgLbVG/Wkm5+HrdveouFjWvUbHrtPbXTu39NumnrXRPJdNPLV62AJWngGRN/egkEEtYK5rh
IdaiQ9zSmM9apNuONQLawhGopawsDWxdckb5ry0bH7MwGmKd6sxc7CLUMdQxCOunfTWqYSrSZR9p
LlkCs3PQlYbesDR2qSxRwlpKvXci2zdgMl3UfN5qiWL4NhmKB0TdfpGp2cZt6Ku3sLAtzqv+oCc1
b8esfCmH5IAnJz+6o8NQhCG5Et84CBngDdisxMm5XQ12yexFB6MYf2dWpJ+IC0zvKH+8TVYZpZ+X
JvY6oqExZ+ftMmx04muBGSVfyS7HwKrfkEpJLhT72lZJhfKsPwqEGqcoa3dqjvuvVZY7Rt1DMNqa
oH/Sgx2X9UtWCIWMK/Dn5jgfGMOF42hHB/tRK1YDz5QOO6BCPuo28wz5QuyqjLtrNgxdtenHhDni
OMdaemMUVRDZq9PeYfKdDZW2EaUtKGVHudVTk6c7anBAkIijJtFrIuVBJ7H4tvciZs4FNCfXoc8B
xaj1pVVYYT4KmgFLAjKmbEERi/iBdximFaYefyrym/WgWKVGcoIodef1dn2X5n5f0/fo8XfuycIO
aBBGu4GAcU55Xk+TLUNMv3BozON5uS+lHW07kkcCqF0SSY/t8ZnMM9739EajvZNZCXHNcOkjjbMT
UmQTwcnLxyvqH73xf7d5yjpOGmt6kGfi8DGuBGOyWIbJGx0RZn2/hwhM49DlJEdMyGOfJX5vSXIs
3ORHRAnkLGm2TUY2cHCZO1XZpmmrPM6qRe6dZiNfKsY6hAEAOib/jl4KxntjwSqamJg6MbKJZRmW
Y8QwKzSAHSO1777SaNvoMGL3KZFd207pbMQYLyg1LmaGeRgX45uIu28ff+vrfvP6pUklQSyOSZ3p
29WXTo0cTZLVi7B6mns2i6SceHOwR4Nwh1SWEpdN0ifNr48vq70jn3Nh/OEo9PCV2HTyrtrNeWnQ
1zcaAQxqeBklBhkFxSXLzfyiuVMwFZGy8ya72g1wvESri12xYl/rcUAju7gPXhQ9xuxcm8lG0662
FYasMn0gWSXiLNRh4YwtOr5Vle5oXroIONrQsL95kZMdOTQhl1Dns9kbHSKHRPpyHM1tVemoEiwC
XaukcE6GJquNPXLUzRWHQaoNB4NA7eTcGF9kVG0yAVECDeWv3ADcnprqV6SMR2ew33ApDJfa9qaz
NZq7TrJ+9Mj6ix6+b4wgN1QUx/HbyXtoCK2+cYbyoY/UaU/LZ9fSzmMLJe2UdyY/ps2yU6VAQDEq
7LwRIjl2kpwlbtwqUwKFKPK+ZyqOKITsWeDZS7dRTfp+HkfBymBSmerlnS6j58GuH2YLCHsjdDxJ
aL8lP8CDOdT6ZgBdvMkMDhE8l+cI1y2Z68cKJCIR8cQ/W0of1k1SB6Y81kCXnMYhxldid8ewniX4
8sEITMjodzPjMd8yG+HDfB93iGrVrTb3zzCfbD/yOvoz5nhrlMgCPfqeCGZ6a8Db9XsugTzmKboO
pZ4xYTX3U87XQ6oib6yKhG0Upjpb3c1KATrksBWCQTG/gAFWgQ3SVh8RikeVe/jsSeUAd7Us6Crj
MOS0hkqG5JV0XwAizsBYibDI6nmT95LJmGm6Qawqh9TMMybBmebbqKosofObdT5xw8sxizPM++r+
40/zx6rw7tNYuDSx89JZus4sSYQlPdMaREgPV2yGlG79ov/yIu2nk6VHpUITZAvUykajJayRdozw
172NB5iTzdi+DesvG28MqbzkkfyRz9Fj14zMQhLrASUMUSYyIQ4luqvK5hkMgBvgjHv04DTx9cUv
N1leukRn3u7Up7xjjOAYLGaOCQ5G5i9qWr/lSWX46rMtEtOfM+CQCIxfLAzat1nDtF8oflUSSm52
h1LvfhLN9DNpsyd3SVofQNox13hrP75n1z07lhgdmsP/u2VXPaJyiDpazSxx0zq/nwy/xQedx3ei
Tl4/vtK75uSfS62kTwua5XrVv4sBKDMtSqVKhEns/EDc5ZMVyO1ZDeiD7eLTT3X+yZVtP6COG5FP
ffwBrouR9fqMsVfjAtURDKe/r9+i6fSWNBahm7GgYvIf14PNW6kY94rt8LxoMcDG+MmG/fLxlddv
dvVcEuuyKvFhR+k8nX9fGZa4YO+SdYixAYdcqx4gzfkIbevP3sd/fEeTsaxqQNChKnevNg57LCX8
J1GHZSluhZy/6HX2WlvM5NXUjv3BIHq6ET2RtLayYXzTrfVRtNTMn70LJUogZhhIBTK9U9Vad1iT
3HW5nf2Pb4j+jzvCJBJ0F5Y9F+PRuvP+p1HdMEznuQPaZTvtnQ7xzZSY1L1M7t1qPQeZqjxjl9ho
SrqlzQG8s2AEZZWchgFFv06KOx/gX5FijoHLVr4z9FgC8BEj+oKwoGt1L2OQnG0WT4c1O8nUPul1
a9d3GvSJyn+I6BnNIj24epplVTRx5wGSqGWrbTu7+BlX69pf28eJMM4A6xhtqaQ07xYQOHduluDH
XzG2yU633sqcAXZcCntPsK9+6xBec+t2zY7S47Nn4voQA5TbWR2qGjlGDP2uLdkO3MtZTdNobdPS
HwPzYWrSIzed+5LSMiN0vXmk8Vt+0p56d2RcL2wyhKA9xMicUvzv31jJPSOq0y4i9XdJQ7Nf3qKm
c3HXzM2m1CTsJG7dts3kcMGc99h4ouEecOBbvJvInsS+JRlm5/XKoxIt8R6/fjAyAto5xGJskDH2
7Ddatp+N6FFBV3lZOic+DzOmreYHzRDqkF7iYbCHgGMo+37RYxdEYYc+nZbOCCcV3NAu043PbGXX
zYf1i5PRwNcGPoDB7KrrMfUUo+SkeDyI3UGt5Au9iHnbud3ZUrJfS1f1nzyM6x/87/rCBd21u4LA
h334XdI0Hvg+jXvTDUl4R4bXpVB2XPny8Tu7/lxXF+Gvk3PGV2OJuR4qx1JL0SGveXVD9LgKgDij
9riw+09Ov//4MmQg2KCqXIvBxbUbEFSjyDXaemE0WeqGSWbF6LL/5Mv8SS/5+9twbsExTMAJg5F3
NmcKS+gcmA3CgqIpJJN0gw/Jucw50MXRQf7n5YgCHTVGjLmiqLz8AQ9LdlMJzySyiSQKPEbEvg2l
XxpUYWWKkDCPyx9IR6cd9hr51Zu8kooOhmQKEnqvdsleBXB0LD26QJbGkHqub2XufdYXZlN591OR
lUILDNsshPd3KDW0yCJqVN0Ms6xvOYknj3YzJYFMo/4i81evbK0Dj9Pr3A5HzNIJp4/yLSrm/ewM
9xjAUWCS5RmWjrzhlS32cUI530+kaqEjKTdsOz4GA3C8tZP6bqW+sYcbfuoEalOZ+ykfio1qA40V
hbtsu4n+jNaoxoP0IisYhuKRZiqe6RpbmcWgeEur4SHLLHg2mik5gIwYmCv0gu5S94FTAGjFrFYc
0ODCVWIOfyBRGmZJNfwa+sY6ptlcBWYC2GyIvfp1IFQrQDWNZF3HzJcbNzmmoB0MXPgAMvva1QVY
rcX62TPGKNUiDifNXnaCzViacb2tSkPuBP3ByXb8OTHnY5qyDBWKyQS32Zu69zBmRn0BbnGhJRjv
sbT3W8tZ6PybSG6dvNmKxS4JfnQavxm06Ji27Q87PgL3q55GoZ0UD/GrFaOvR7HAjZPSeSxTtyTQ
U9KDVpQHvR/ODhgpUgC7nSk9KzQ98d11USBhGqpXXNiMpjUZ7hyRfmMu9LIsuXNacFJtPdkaW6PS
Mt9E6OqnU8ExXDjKCSiLuTFW8TA6fPAwdfRtmNSfWBOUk5uQArwiOjm2P2dSyhsEMi+91WFu8Gpl
b2ZggkY3vulpd4axWiRU4giuWLVrGo5rHl3b7xx0oxfVSV6FXFQmDxZom6iN8dkt2TYbaabVCbVY
h4NQZzaXW22LyjR6KlcKV1b1NFlLG54VeqbbUVQXzCMnFOURTL1lSxkynOIoCzu3siBCuGVYZ1r8
Jp1TAkZLI+T73m7K73bJkq8003Bj6WN/znsDnCBQkoNutxyw2yECDamU/hLX2j4vh/oLgVt3Ud/T
Iu9suSGQTA3S2oS7Yw7Q6Dt96zg107cKZfQgvfZpXPI3g+ff8ObyYYEMyFfdjXRFjmatUJ736Zc+
ZfIJLWSreyiH+OjmtufQt3MixsbRwj4IoaP2o7i5E4yfj/gJusGJb52G3qY2mUUwOhEIEw1DU7M8
yloMPqeQ0K67+lLaGJ3aZwCDyfMALe84jPUBKxLGwcqp9lAhyi049FtUuOVzLN0tlpF8m1Zpu1VK
Jbk3ejoYmvesqU22j8yGXpy51Bs3IUx+gOVWWfpXD6IsU3yBi/7rAAENEZaB7w4fh2QsU7RaGy62
tdPycfY7yVlHWSrossYrfgptM0aWsceYlm2Zxi4MFR03dOL4WwtT+dirSTipBhI6gIxgydya9DkH
Qn5mgFdUijpE6BoHvUD/k7VMJ0Fi2z5vgbErxxS5mM1b4KDDSCtV39oTxBDOkipDxKx8avLlMrhy
3itLNB4SwFRjGxXnBjI/82Hd2o+N6/oZ+jdcM8Nq9tWAhdmsX2Y/CsBmK5SRXJBtxui2Zdjs1x6c
PbDLU5nOd22lcwsa2W9FPB6EZhRnrx49cuiM1XdISBIxRSZIaPWXPXmYLOqFwCyP1UguqbnHoPMU
jf19XRDlkAD33nhuFHpG0zAVVYwNWIF2T66YEehC/VLSUdszFg3mLmbtnbsXo400Ouo240bQcutM
Poh15O1W4Q13vbjJ9PslHehVm84GGSrmjNxMQtaceY+mmoG8lTq384jyxBgQ9fD4mcekcqBZ42rN
ippxedmday/ZNUmSHWTFgoxOodLK+Qh74VZhAn5Td8K4qKY4C/PgIRw4RzONDgw8jLNmnIW1Ub0C
GbPV9psxqPnWsgFounZXPjrJ76kQ8wYdFIYl1B28XTnzyql+c9Vxr0tH9RvaCZuk4qlGH/fl4zPM
P3g5OhMh4Dwux2Gq0PXo9p+6Y6I7qs1uYiOJMBp/nufWj+3mm5dhNkZA+1Sg/T5qLv2lJAJgX7UM
8RVdmR84FW1nnHi7qABeV81avgNC2qXmUVXq1w7E98YenioV5Q+6tTSwMrANnMbnPflE4G2mgNvv
nYxp4k5prPwTbJvzgGxd043ytAhtoAAdu2AQ5BYUvTsfdS2ed8qIMMHLKYadKo4DExlhu7pVax2R
r0Fmb16ZB0NMB8hx0AIFyUeLwnM/YrkzU5hWGECcreumX+Rofesgxm+Nvmv30kB/JRf6T7Aw+jC1
p7dJaSVyrH3MKf1JjPCBROSsWRsdYp4xisKPf4s/3ZirIxi0YMTU/P6I4q/BwWPX4KlC9RUKZc7g
Ny3zTWsNaeB0heY71IenhA5MybKIwFfMR41lnSm6dXJlZZ2W3vsKAuo44nScC7qCPM8QPiJmKAsM
wFOa6KE+KO2hpce6x557mFYAoccSHwyLzoQ+y+xL03K3P/5e14UhQiRbN9hLgcLAsr323ncALNSl
EXaYdGZFebN8x5WIS9ylj5o0+UYdPDIqVYZbYzyrnxTW76T6a1m6Zql4tKsZu14TLQggESr4oYFz
LaqJ1qo36myZocZD46+Winy8m3LJptU/I004MD6xd1ilezx6SYc6iQeirGxtA7F9sqPjx7fm+mj/
vw8H+A1ED6f76w4Mem0cbMxqoBBwZGOagm14Gp4/vsg7oMmfqpy+/Rqb45jvKnNXi7OcGoWe7Nqx
dqf+5xwlEAzK6K7Nk1+dpewa5FwxXdvRXBU1Ynr45COsraT/PtrrRyDE1zBtUupXz8Tfy4yWYrmh
AdaHEBqY4/eMVj0X+1oTsRyabUGH2blLO8RmlctEaorAVH7yEdae0vVHYO5NAY7QY61x/v4IWWnH
jRyXPnRm496cWzJm6nUtHuOTbE1wX8iKwfwtaVDMmbNBGGrtrPLZMebPZIHvkFLr3WCtNaizoAWp
18N4dSTyRGfLDKsULShHWqIC8nraQOkqd1OnfNc9CDMt+SSqVuibJDXkmfMrIuX4PjPJUtOa+hdm
h12VkE1RF3i31nFvD9l/J4XY4rMeGF84n2Z0/eseGrDsbFDvFtFm1/cwYssXVsaTRCbEIYGQRgwJ
2byJytaw1DdCA+Q6egyF+uSUoZyzjBsl5ln7+Lf8x2vDL4mc24KdyOpy9TShx1Yot8wuREGyp+Ri
s1Y+WYz/fQlAEJr9p5e/ton/sy/2DqVWpaKXyIrhe06+Zteatx9/i/VTXj2QPIoIElUYebp1HXg2
Ko6wtNaVoWWWN26atRt90s9VVB7k1G4HezgTNflJ43X92FfXxEWjYiC3TVaD68Zr7jgx+wgt3z7H
WljXPzMYOUYKmtUR5Sdv3D9uIY1AJjYYvchLv97OGqnkqMPBEGRT9VsRIISdMvvkSXj/fUjxM3gI
1va1Tf//75/JGpUkLRk4hDZ5RlivsrDEsrhh7BIHaj97N/+/PxmXYzch3t62aMhcPRWJVrRUSwoJ
Hrn7hmzklErP55i6TRmyrbY0EnY0SPYfXxWC47ufTbPQMAOgg9ZiW9ctS6FmXsn8uwmJAMIWF2Xz
eaxMEUxEVmh2gUh/Gc9lDM12dLCeD567NRD/A+ZFOQ/vMdljrFZ3S45+oSTcqtaHZTP0jr0DLPQA
/ZMxT1rkJ0m4p9MW1BZprG1bdJp77LfhZOrKk8bAuVpUh2Nx5QVq1Km30iuWwxDLn9kg5W3vRL5k
t0eC49WXDAYUSvGbFEowKZN97JdU5fd1rIHHUL4oeWTfL1Nt4rqNHia6sAG41TGobeQbcQwMpq8T
7DnNIzacOey1DpsZWr6pz9yDokooFzHpz7ES3UdO0h+7uXrSLPWpiPVtzS8YKKNBXSmj5NxjYvBK
U71x61S78XowdEsy2d8XS/lpdDriXc5AfuQWO5nERNJEDq5hoRjh0HGdVEte0O2DVxzd27xUwaJ5
stnHrQuVXE3iUJuXyY+R4MXxSBoen28jRxWUQEdPQy8UERRLsposLYoFS+z+TB9by960Or6QchiP
maescd5oaFGmeSuK1V3tmlS4Fyy1EC3fBtMMbAYUeUkioiP5beyE3aFsQcAY0chQmiq1URJc9CN6
NrlsYHEpf/ICqASpmae6N/2FyjnAsIrOn8wFn2ZzSt0qumM1ZpguCfmTmbCB7yRfJxORzmJ4eLfz
IdlLPcwrp+bmEXalu909g6tQmuwyUc1pXslp+HFSxZdnc9/mcVgeDYxV7YqMYXg97jvVO0C0zPcz
LoVRc6uL1gjltldMGxKB/gI1mdvmipZMhQG3KtEAc78jNrjwta9aigZs6uNbnHQY/PCCbh29rC+F
G13yGFpRaxXGmT5DqVY7/G8ojzI9cExwIGrn1uQ18MfR197RiO72sWeCVsEXdhMDrtgb7rAXrfW0
LJ3yYCyAb6WXP2eFqvngbfRAs6r7OrGMsGH4WA1GfKcWoZhT2++Q/N857Lv2iJHeA/68rcYIqRsT
ROSymfB5m8eN7HRxoN3Q38lt8S33MOiYSXlAEqJtOhRX9DM6Tvs6qrUeZdu46CcnNX99vIRc96oZ
fTHqQBH7Z/d+Z3irEuwCBNg1IUb4aLv0lrZRxfDd7XkyP77SP5YqzP+UMQDa/hAK/16ReZ9knbtc
KS7Eb4JPFZDCSIXsqhk3ryrNs175THL7fqPBPoys0cSRaGlQ3v++ZO5Eg8iQKoRGVxTAEEbsdOt7
0gJ/9VajNGlJ0lF6Hw0z7BXgq2aTgMKZcYEz4j5U+mfQ0PfbEpwal7EjID3qa2c9R/3n9GCA2hIx
8NdQc0nj8+boe9Neetgecq4/AdD941JMqzk2U9rQNbve0ceorIwkQnDCuv7izLB8BoOebA6cUH/5
+KfV/6gX/j4+MJlkGwW2ycyaGN2/v1fj2E3LHpCG7WijPq6bLxkpulvHKuMVioNVRJObKnaavWqP
QWJ1ajhWIz1GjOgysr+bRgVzGDQJ4TcFDqvmWz3Z2p4hDW3Zcab9PQh58sz8mzUW3RHCyhgUa/Wb
q2ujNnXDQkD1T+xqIbZs5eKnFLrqIJSADetbgyTPNVpaaAmdRTyxJLGV3W+hpD/nmXSs3KZ3ryR3
dWb4BUYL34z5THiHAm3OIqwx4lXPAUOPSbME4whVP1+D5ipFDavO3KjS+p43dRwOJcg4hK8b8q7o
QKqvuBl/ztQVrM3aGJZqe1SwjmxJk7tvnDpD1bApbLsLuynTN7lRcMQTya8+s2+RRBtgehrvvBjW
XiB9HockBJBjg2LAm+LmpR2qAnJKnPShIAdymzQwGLwklz42uIAQ2PzQuSPmg6LZQ25obsa0Ims5
ds5wPyDT0PPcWoMLsIqnEcfZVz0HwaDaBbDCpFSpdEqHhLvCRlc+vorG1sMW9v4JrqJ9KCWKQNb+
Z2cSdM1z+F9uvOVlSr80SLMZ3zY/Zy3W91USFb6dMaQuGS/W6kM2xtkec5e26RvsMl5eZ0dOKNCJ
0Tfk4O73imb+6Fh7z6bA5feqdUJ5oq98VrRBv1h2UwSVOtxUhs0rJAzlkvTzkxsDG4kYywWJE8y6
FQdGie/BetAcpz2ktfHT7QnvbmxaeBohYnuDcMoipreetZN71uX83Sw1l7dFf9IbM0eKKdC/OI7Y
oYs/xhZEMYh3eTDMmYlBoMae+R3UUUdeZHPfcf456e14aBWUosKNUk41Oaz2+tZF7hhwiJgROQkz
zHW077CP5X06hyVE+zGPgwrb1sGolAda8+vg5pxPZnIeTS3y24Wzce4wgmbHAi1H2ccNtBm+LLwa
Wl8ymi44qi/erk4x3Kp99ZR24MgKGLEHxeiFj6+Qt3DQOASk4jcrIqkUBQ19AsfCGCxVkKTVgWqq
37VS3y9aLPB84MlSFLgF0I/YxzP6ZorknMFPcyPG5XfUa89eLcpLLVXKLIaq2zkFz2IVv/JSLNsU
YRmENGNfcXKq9NI6834qmw4TkN+KSUAuocNjuoq362flRzuLLwVT7FsCKiCRx9ZnDOr/9XP+WqJg
56EVpM2B8Q9HvPH3EhUZOOLNrM3DjrqaSE/eZEFrfactNtmM6SkpRqTUUu1xC8QM/8wWMAMzvEqt
+ae0HtrEAgiUJwe1bksAGUQhsZgpoSYS8ExuupmlZtzY1gbN+TfecO5yq4Tp4v5ACcWEr5V7U9GQ
1rnOGSF5s8mgLh8aI898hVu2aS0a9Xrp3UzzIE5Onb44nfubjIDfdia2HCuZhBktjXq7vqlVM0F8
0qFplPBms5nxkJt8hTznnGLBWjs2cXnTlIeB7uRuIhrmtEyYOcrhp0Vf4LAYy5PiDvqmdCuSY0hS
usTeb7VrfcUo6tMU1fW+ndL7MnO0jTEv7d4zDomhJJe6f6Xb8NVqm/Z+dJTHKFUIFm0zxweVjYxs
UvHlKnFYTj0OZLg3k5Z7l2kCmsNsWQ/ATc9bU2npXBdpdZt63yfvpTLkt4xTmeM1y8GO9QeLANiL
muku2kMbF1xZuPd6wnzAJImmhol2G3HwXvRyZ1KLB/CIL0WU5LfV7M2YoiiT60y2nL2IzGkUdzfb
8dtIlEyNyp9lrQuawc2ChfnK1m6LjuBFiWTTs9pzIVpv6w0M30pjANej5qsCaiDUul9uYhcFdKWr
u9mR4liqbrRTgrZ2xMEkCfQTj6r17vjCdB91OvJ12yEz7t0TWyaVtTgSU8UiWghVYgAQAhZnHPhq
Rim/mx0IToGn2DebzOKkbjOOZWYelcqLwfu1g8VbmDm+xaoFNQMSnDjOxoJZQ7ilZD/rMCKhr+mP
Bd4WUBQ9s6SpfoDfCyqlrY7OSGqRZk7eESm9d8lWe3OVPtHTf0m8iQxsnvq6MG+XgTnIYrutv/Rl
GrQGsMVhnnp/zE2CDZVKOUB8gadvaht4qWTM1dNt1CY2bJTF9+rm3JkUCU7OwIzpIKvDTF348SGF
gEHe8P+uAPDnLaSva9gdEBQann+vAHVq6V0ZGXZY2HoCqBLR/WpwmEXu7tsM6xlBluPggZpwlluw
WANrA2G0bhM/YwqMkey7PxgEkKdrzx6Rl8VyYpGlDQc8wCdwG7WOneXibC3Nd63hNDmqenPOOwOD
HXlO+3FunjvdvCng/NzlulofozJARa/RWBWkHI/WOvQfvIvLPl7KeAj2g4oVA4sgbDydw5FS0RHU
DfRao1b9hJmQYyZThsB1Uio2+F4+eCy5KdQJjST+AiOHMKIzOdjonXlf9czza7q+W7sUW10Rj1Qt
OqPwXg0WiFtQ0/oDe4iGwJzRVtPXDPOc8c5Y/6kjksSwIgJOJszPqbEbgHvgEbIPUh/54KlCmrVC
sEpTxLdzHmOKgHHuZKV8chr5BlQbLZKeMOttW504IuAkqvmTUktjDYFxKwbv/xg7r+XIkSzb/spY
vaMHgEOOTfdDaE2GoMoXWCaTCS0d+uvvQlTd7krWtcpr1hZdTKpgBODu55y911Y20SaT+oPU8kOh
mw3OTpnAzXTN49C6ZFIM8PB48R76vmD94Kwwm+j8+zvapI2MlphTzebcFdNsHIW3DPKmgsJH6JdN
AbeqQcTGfmQhP04PTj/54u2pGuX6GwQolIwQ+XldAFQusMF4Xa6unOCsN2hTFVFTJ8MEnMuqw2nZ
LMq42NOaGRZ30EkuwzdFH6pZITtvCa4OkiibmF8WB7W3HxVMcQz21GgX+gQmwv9i0DGkyhIsqkdC
n64t20S9qab/OqDOgnqQPZCG/Z6LH6QS9QfcwdZ8TMtyFqX8UAH/14ApGfr22an0bBVNx24qy4Ax
pnYzs+nEjfZx48poPUb8wDpjwyl7XazNjObOaMUbnF8Hq/LUlULkxDyAVT1nWhKeHOPYj5W1QZv+
2DTGcCwTLg8Jphh621I2kIzJm0fmErvaqmuFsgrCpFsJz0CoZwIWaeOKaK/61UMPuYUbdkOxqG29
lPen1GFPWOVMghrbYwxtaCot4rhoF4kdEuTlOc9DMZL0MmQe3i8MvlWJEyst++CaDZ1Y62H2TQ3i
R0323g2jNI69bm55nbkeS9iPDiJNvZRYd2hW70sFqJ8TZOfQ5SSVZFn6SMYk2ZtKmOCcHunPhLju
FrYPWkFF4t/msGXyJE2PZlcdQILwBfTddgQqdrM6EjszEB/8i3dUtI7FwpkXCL1moMPcNfHkOBsJ
QmBvgeeTFnlzrMW4SET7FPYgKdvM+Wga3b6Q6r5WGnXfl323CWhPYU3ap+As7zeSU1c2HktPQ3vi
1qtcjMqaugQQS1P4c6+yb405Wps6V6pjY8GyECETAl8CjUzAIyGlQBwSG8zYUxy1bhLsY37RyTDK
TQA2mB+DYGjQlXxJ9y5a5ql6zpmELmwzTo5hKnfondRndL5f7LFmph9X5kL0Pu2fivBuNw20p8Ba
FxOzLiNzbKZ4xMfmqQHuPeTXi2RUlnVZi2VZ+4+F2lrLTvcvyYAIwFGIu+AVew3DniFxGhQr0BML
Rw/YixPlECP6X5eAJihZN8EI7CYztW0o4VR5lHFrf4w3emOT4qQRH64k81BNLkhjlhRp2T5r63AW
uDgqOMnVHEcJOhfG1os0Y+Gnar7SEpf7I+xxuvUpPvUIWZpPSnGsNa+txZyd5k1MYmeoLkUM86Ey
jGM+gYSHkkBsC9A9CRnrAgPFkjbpK2FI5RyiF3yitmxmjW/hhu3Qsqdoz9OBNVungqgWplKo8zbq
4cx1Ax41o6YdphvAv3TbXHSY2jDXZguNuHmwoCS7uKM+ziw3XhAvclPRGc57Q14Lyb/6Ax4px1Dm
wOBSwImUi2FGd470NTPkyF5HSAKMnisoNNlze8148COxJoB9RsBG/zjQ35FW2e7xr/T8PXOGTcZj
iYb9POTxyYxftUjXt2OfrvPeTFFZuEgtcg6KhtGXEJablUpjk4hTqMlA14rhu1dgbyJsMlokPcKs
a5ZF+TOM1HLJ5HXEMEfsuHfNjUr5OvU26bBAk22rhSwqpDdm+KxqWHG8ku5uR9PXlvYSzSgFvNou
AwD7/LPg/Tf9KyoRxDMc0Ojgl99HQAnLEij1MiqjQ4u7DG8TlVChDF/ZmdTnxBvmSVyoK0/h5NgN
hg32tCfjB1HiDF8rB+iq4neE5UFooKYC3qeVM2pPViLfZAzpuXoc9BFQQ6ZAbinrtVkXFZDPNj3I
MTi0hXmme+ZgSGNxH5yMeEOM7Gnpf0t1NVvpfecvODCm86D5khui3FQJXrtRJY5srF+dtF11KX8R
PVIO9VyVwQS8GlI2osKJndnQRoA5CbLXjPq7XppY5VIuacvu1y55dHHsrvBY+iswrGjlFUoBBShx
RMbl0bAzd99F2C6mtd8ZeAGHHqtZVDi8BR5YwjHRLkpXc0Skvls4nmouPKgPqJ44Qt4sNvLVEHBA
SphTIeJgjuGYG07S45wO6NWIk6sxGtU+1KhmJZbMWRiNPfs7C26eMlsYfyQfHYbgU2lbr4MVfxtg
D7+zrTy7RL08yU5iak8wVUXuSxTm2toap+ZPWhFHOmjpueI6pqelcoEXbBuItfF+4zHMBg9H9PCe
m7V4yzP5Cs7RO6N8a05e40OacFY+nPnzEFg7dNvwe/KE9ipRDDNsRRVSvoqMjLRdO+5oLlK0SEia
4ES7Qdo8It1Dl04Lg0VNaQEfVQeMhemiUupFggZ/bbU4Nx1yPVFQNeCLUtvdR32xqhSTwoxqnKZ6
Wc2MV65pcysrSp0p0bAzaPYF5NI9dtXZrb9pyejt6EucmoDedVpYX889sUtfsvCxKhDR4b4y9+oQ
fW9N97UEDEm7pt1WKI+0vtlgfIoOFio90N8EG2UdhtCmjGcDfuwZ6jDyKxH6r8m6frTUzjzUfvHi
OLuK+JYF12wNJZ7xbE+vaobHVuxl2Rwkih3O4SySQVpcIo9Eg9x6zDwAGpQcCz8zoy/JWjSVsXQ6
OCnpmIO7Lctoj/jnGvpDviCrb0Zww451TN+YJeAJ06M0rdr4UdjdPhBGTz47RXFGE8V9kD20/BCe
8X4I42QLdHzGmAJDKWAaRhss/QS2XiL4gLlj9QBsOXBmZbFhDdVpr2mLprs1jfCvDe66+3oOV5tZ
h6cc09hdu0XD7c5xymnsC1i3m81tV1W2nBMWwhkB/44tsAYi/FwD/WyXmUrkZxXZix60JwLOhPa7
N8zoMA5peFRE9CZSDqNcziH1AVlexNAemG47qGsXdsnOVzPxppPogPNkvdA6OjU09JaZdOJDwuVF
owlHNm3N57ir+r1lZizartfjB7atZRJlrzjgmdj7LoA1L/AWUS/sWe15mz6UxUnqbbWJZU6bKrmx
3V/HLOsWVcwmVMUsHFCanwbJAMrirew8wDp2LK78/zBvpUFaY6PNktAIF4reOIuo7HAGCrGTw8t0
5I4yTnl55928saFv28NQrgPjIy/cZ6PDbaHJeBngbntMG9oQMc3zQveivc/tmsyLMgGwlaZ7mvzH
tjO+ZTbXWi1KfNQwIBeGwF1+50g5iEqBp7FoBgQ0Zkb+lnbBRz+awKSCdljFmjt3BfAfuuccy8TN
BSmUNFyqSYfOq+OMypljb2jaVjfddou4PnHkUkvl1i6YuMqGOtQfX8yImAlA24inG/9Vy6+d9LN1
kUBNFcKuFoIgxdUI72OlRJq+SDPSgsaStF2ahgxmtJrgWrjVSXBiSllwaw2IPadsPMPM7d1I4QoM
hZHdaBUHvxvwZtlvFrSsk0Uix65tBGVQztHWlOUP37IeB68xlzX6l1lfxBbH8o+JAr4eJNb2pPFV
KpK63ZL4qDD9430Ou3rYWoQPxNORzk/57qbZSQ+KelahsazaehGa8lF4WokQrjv/fa38F2UQpTKr
K5YCbEsGio5PkxOrheflB+akOAvx7YlXq8J2T/ts6XgdI0zXf0Un7S6Udp4GTobUtVjen8J/v/f/
43/kj7/X5fJf/8vH73kxVKEf1J8+/Nf6Iz99TT/k/07f9e+v+vl7/nXLU/73t19yDN+rXOY/6s9f
9dPP5bf/8ewWX+uvP32wzOqwHs7NRzVcPmST1PfnwN8xfeX/7yf/6+P+U25D8fHP395RidTTT/PD
PPvtj09tv//zN22a8f/3n3/+H5+cXol//ratvyYhM77ff9a/v+Hjq6z5Xucf+DSQjkzzNdq7Dj3O
7mP6jPUPC4EC4WMYgTTDNaacyCyv6uCfvxn2P5CAIS6cMKWkO03aHZk306eE+Y9JREFYI+4PQfPE
+O3/PrGf3sD/vKH/lTXpYx5mtZyezU/9F7qv/HaL+RB4UAQm9Ho+9V9Mupw1gpAZmwceXfNtIBcD
636H584fQbRn6aGyxc1QVzZD5XkxLbiMR/AxGS8U8XO96a6VMa7Hzv+QJWb6P72Sfzzhv3uCnKRd
nQhSR5+UiUj8pwbSn6Zz9NVxy4ZioFJvac9SHqElBXAYobba8R/6PNcVfGDK4CxbT+6CPHqXWdJc
wzIdtjlC9pXtBT46h8HYpQaZXD4/ZJsX8sffP1Nzalb/p5UFV5e2xkRrYbiHe5f3/OdnmqjTO2jS
NB6xR7/lvv02BkN/zOmtrIOqgV7vV+ehUEjDrR3rZeR8t5dDyuS5czAG+jmZ4bStGPgaW96W7AxL
fmN0ZMnkTTF8qXwkxsWbJ3v9zGhRXmpR3PxCmASxOBS3BDlCtHWHbyXDsyBpJropZ/U1vOhsQfOw
eXAIw0Tzd2M4xIREjY9M3Z2911jKitIfphkhxnPdVmCVZHq/UNsk38ne/qHUTvMI8CtlXOhY5Nwb
Y3dVoobmRTKuaiQW5xo7yu+LzU9rzU/v/M+twfvr6YJt5pZxVJKFPr/zo6IXWt3hyS4K5aGbpBo0
JQY0F4QPxw4dj9Bzt4TFbJGTwOaqzNsQZNEmAqnKvBEc4wTP+vv3WPvrezxNboXA9UnaHLfOz+8x
6VFaG2bDOBOl0XNyVPoDLYvnoh/rU1eryhG8m5+M1oVR24+xjG1M7u3wBab6S95o6i/G959EyNNL
xK46KSTRU6ELNyYlwZ9ujgpPRNOmiNH6Wi2W0E6CI5j4bgXYAAR8PUm7jfFR1Cn09rBDkwK+vF5T
cBlbQicLWDCtRqJPpO0IoNjmpvrmdJ37akQg3Nsmf/cKw9rXPfIKx0+TRToyEdV0xi1Na+Ts8KAm
u0Im+0zE4ervX2r980uNwvRusEUFC5dR+/xSZxQZLiPYEkhfvujgJZzoP8Wn2HmMZRvMS2Mo9vcH
WyuKPcegPz68/5tf14AR6bTx+lfqUa/gwyETCudKlsS7kkgKKhlTnH9/KLxknXeQZP/+T/h/XC3o
mB3eJpyNrKH2p6slKyvGi73a0Forng2agosCXsKsDfxvAP7nvejbDZb54cnxvhqdEu87cIirTABU
SvNfgjl+NnZOF4ujEcTi6MJB8MCa+vPFgrABzpzU+P1uSkRu0GpMtsrskRTc9NHQokemB8b2Fy/B
p/0FIaHNLmYT1cVNjNHzkwhhaMcoYr0kbDfPnhQzZj0UNEKz1mA1qYdm5EIEGBBg8Z21XtZem7Fy
V6kuwlWYvJqJnx4SfILn0tBedS3wIIXRl04tx/jFRvPJU8lOy2vLPY28mymF/RenMaaIMNM4Ss4G
U7z4cQhbp2d2qGntm8w02l3oVuW67CCEGDlEft/1LlYHAhCmzJui4hPKpNHtm1F/YVrM15uI+pax
w6IgIRE3RZuf1LS6OG3Ts0vJXVW78UNf9FgtVXlClUG5WGv5C3Cr/hdXomV8fvOhtKhEdWDfZ6ef
zh0/v/lhp4d9LLgpEjybW0W3110tqseklsq+DilSy8GGpqVnV6nk/sFRPDSZWfGhEkZ1nj4HYSG/
gnRT9rmdBwSeQy5CehEtZVWXj6o34HgSwZV23Ecz6JALQc0tYCGR1FHh0wxb59yYmLlQ9LwiOURQ
YEVfOq+TtxbMzhj3e48RyRN6Fjrnh6qngkhRyGzAn5L/rTNY99Dm7krbzq4MjE7ekKAl83S013rH
1m/GMdKU8u2++caWj8AsPiqplx8IxuTPM2INwlkmbql51FxfPCWkxbeqwBCUUiXfl+nKs+H6jSlz
X62LN4wNWnw+HZsrjeOZqwfFtuwr8yoH5+bAGFslKhQ4t3TFi6qWyzZG3VyUeX1h4R8fIq/Y9liE
gfdG7iQ0yE9Fo+YnW4dOEycs2hhoVuNAc82P+moTmVNqCA2ao5/BGB6qzp2p/PKtbggkzeFDw+Fj
S8KZfyz0i4vz99iorOlhERf4+BMSXen3bx3LCpaNZUSntg2JKwlpILTTxddPD+bYzV14l7dat1vQ
a5Z6GHAtypVmKMWurhSdgbgxzMfa6/bFoL8qABL3ehooezJL1FVpII/Qzcp9uD+UY++SiMyZrC+z
YBG5+AehUn/kZrrLzO9+7H8hqSQ/k2Tk7FPLIyknLhn6ero9b0sne9ar5oGeKYnuOisAAi1xDLCf
cbPVjL4odlt0PriAojmmUf+Q0zOK1FzZ+0Uy8n7zXzkuqJiws3MdvUkCUW4S3+Ty9wXG1FIyT0K7
OmeDXW7MXJqzzmTg7ZQa+CUmtRDMx3NtIBiSGu1OZnP6rg4ZrNut3q3seijnypB8n6xkZwcyfJEl
QIe40JPcSB+Ir9p4ntjSkWzfDIODlwCkPPNVWe6jpi0OZTh8g6VsfU8z8ipj5Xi/EYBf+BfpbwLi
LPdSTcZ1zyVcawXNwftZzqB2fVB821zpSodqvtXQbpnpQu8JZc8tMjLMSIVE4j2OvIXoYuKw28W5
BwO042DkwK9bShd5SqmGaytz9IMNOGiVGVm81Sun2uDbgwZnIVhQp2Po/VtLW9hnxfHERvMDa1tG
tkVyS/EMeSQ6YFW2VnnpWetcHV/9oBpp5TGN7RMu3xCtyW6EEL0Urg+UtLTfCow7e4tztt/FiJ15
GAIRr/oqsg6+l61lbZjX++9Wa8s6kDtZcg3XcPYSGC5hjpO1QeNAtkn/AT6AgE7ERPNR2PVcOln1
xJ5So26Q1vL+XZlWmXt8zdauc+uPUCe/zfMZp4QdYI48V9SZk9c0baZDD+zpbCZH27i2YwrLAZs1
nsT4ONr9wLiHuB/DgmmspSEriiZ1XLPBrhZNeotpNV57zDcGHCkRtzQEp1fPb5qrK9HYZk53TJUW
Qryl2o9NHBLWY3rBc0YqDI5xEIlCb96jEbmTbCsygdhWjkU57pvMhBjCPJp4HaQB2NedrYftZVlo
NJ0nz6vNBDTP0m8+0yyC9YY32LpbQ1bDYyOJ+R0VxnUtvZBAusGyzMduB9Dn5HpqchrzTF1FXk16
WKhGF7/m+Ny4aEkUxDUi7b29W7vNxnv3k97aFmFhE4ue7ryiVPdJpHyJ2hbWDJZVqPBR/xAPxOx0
iLY9SHHYYjvIeqqHHwzJN4Wj1r3d/0umQfdsAgDTwm2i2uMRYm1GhmrgEcQ6bY+0nZiY+eBHAjsL
V/Sa25vtu1MEUPxUqGF74e57s00E5aVem2sRav4qsvVyZZhOvlFNJuhF3nr7anqwwbyACKAd65ng
zFvqfIhrbEyi/xaagLB9Iu2uQe8tjdZwt9w2+AFKzdyLQjCiuW/wMIrqMVV2VHfZesiYlihJE8+L
qHePIsRRKHvmkRqgE/rm3VYN4x9lOhY4PYd6poUk/anE/S4Q7F2wcD1jddO3ftTpOx+w4ExCiLsY
JXOorhHVs2fH3zCXH4u6Gue5WdDLEhkg1IagIq+ogqumkPLd9zsZ5+3N6iWuz101mibyeE9bBYYY
voTKQ990Jy9HrizJ87J1GaxtAyhpK8Z+n+vB2riXbYGiycO9aHQt4jFCEKpxiIBAJgZzcU2edJUQ
ML9FdNHWzsatmvgtTpUTAza88yJ7UCl71oUiTsQ0V+eAHXVhD3a+apLBPRjmflA1b1mMbrFwPUjm
boHR0eswilqa6Bdu6g6raMcNARDTzAagMhBzHTXfRE7mrnHShovSzIJdEUry+Bxv59u1uBSUeiiE
tZZZYt6tG4f0qbrYBATCmXEbH+4PnTDBadb4TPMgodGop/1GuEVw0EQRz+0o349OHx0JColnJgyy
ZWpW3XGXRYE8FNODSdIAM+q+X2mdIy8g4qasyk2IO0WpgoX0WvGUMqTZpALQVVRz6bqlto6NtJ+3
jes/xZjx3c4/RcChuQzdhy6S7QNP0F7JGvc7ERUPlYKiK0dkmOvut47D0xwtHuV/bwkAEiNBDKVL
WDeJCr4Ixn3pp/GFeCVGPGpwxSaQzcbSzbd5ZEF96JQagXt67EywWzE7+s2BmDHDMJ0Q2Fsgrx3w
oKmQWLexqm97c+Cj0qkOOLDeg6xKT7WmMHppjKvscmit3VCdR8V/KjN68YWbapeihmoUp1q8SS3k
nl7WGHI1IJidJdPYnxxikHJxvtenH4tSSptHDayHrpfKDs1cvChSr+TPC/W5ZJWF6ew1+zhy8hdu
aDAATXrxQvXmlnX6UE1qmxwlMKtN5J/TUHAdROIJt6e2TIpLT9DDGS3ntfGRq96rgTZpUJ1AycDo
UXSPHYLMOaeYcdEUTbRsALM+p5q+jkKK3Qd4nOP31uE0RZuYsw0HXsiUwAaA+ebTny4y/zJMPZvW
AHk5OswoR3I2iG3PHryxvWlBGy6JCvM3uDYlQpMHP09WCp2yk2VJ9jtzSJeFV4eLsfXmGk2fg1Z6
3YqCHUUGXczLKD2F+6+j/22Mr05Ufndspnl65XI1tTlJB61VGZTRI43jRC6rmFtXay39CUqCXDJj
fOr75lVAFXS6LLvJaTeSQUAnaeZId7gQBuDv4SF1M11NmPIYnr4lwu+XQWA/W0MpkqAw0YC2UTja
JgEGn7TyrkULRmiQq8Hp7NTR0ddp09cXqryAoL7+iyAhFjC6sytRPy9ahwkFB0b5cH/wEzQv5Bmf
ZVN9u7/gQaiLHSJmc0uk4hrx1i/6NVN1+eeWHMkB+NlUXAZCZ9X+3JLTu1JNPKfTKeXArCeG6x/1
MfQ2kpH2MQ+9k9FaLS2Fwickeuh/ofYXf3m1XJIL6NC4JlHvSPA/+fX9SV5TR0w3Qy3lvBtbzJU4
EjC73yNtavdjEF9K3RML0l3apx5IInmj4mU6OByICwSz25JNdD+XsQoFi7Ez8B2iGdi6teGuHYUA
AEMyhOmK9nsXyvSaSkmJ0HrhKpCq+VbZLvsOGuFAjlCUA3Ryv6jv//IK41TGysej4MVGwfdzXekU
dkCGg1fP4gIZT1eEAbwgv51U0BWxnWi6jaBEe587/j4KXXnCrg8uM8iLFb5Z99DawJIbx0Jz3w7o
xAn2BsFS5ScihZ31L57sX98Pl+KXFCyD5rqufebLdUof9SlB5rP7iXLs2SmJVKA35rhdvmxyAI9i
uloVW5ZLFAbu3FQZqP3iWXzua0KbxwyLpNjk19h/kZAGjU8xMRFDgkpDb6/AMcetgEOjjZxz5SQ0
Ru6bQzS6kFNpzhNehLLV7OU8QLrwfRz0hEUDjckvntjnjtv0xPA4Q3MRuM/1ezvrT93E0UWBlLGK
ziqafYc61Q45yMOT36Ft9P3wmmvJe6PpFHxZGC/AoxhbEDftLIUcdFRt8aucNuYQn+5fHcwTBFkc
LMwfmXt9urr8IM8smCGsapEk1yhf/95jcOf6UBcLs/e6Xak1cu0bUn2rneJdhVdzlU3aQOFJkEvE
szT3acCBitnVepLslICMGUaZzWbslUVnElaXRR1OQwg1SWIiTZTMiOnOuc9QPHZxQxyxr8jx0fLy
j1BaNA975yrLSj4Ae0sf7l1860vr97goyWeeMRycej+KsSkdRst1qFmnKABRfr+N74WWA9iBMpR7
efSDb783l34/E4eOFq7DUKnOdu2+8dpekprOcq55HbXm3skmfXsYGrfYch/unYZqrJOz7rwSIHk/
6Y0ZWv1CKbSb36nDEpMIB9WpSOk18xvah3YmUGk8hVn8mBej3HrQioDCwrzCeKBq0jjp00OuU1X/
UYu2gdhyaDPxaEVkcvc1Pfiqx4VYSVsumpCgTBwc/buR/ZBUZR8dUjuChJHpC7C9+9yP64cWvQDy
KZUYGWDeAwawF150g/orjNX6cv9TVMXdtI6n7yydxU0zqSlQAgIqFmaxd2q3uJDJ/iMhxngVmF6+
zRTAj52rlhc1QbcrW9Nis7EhKOLRQOsevZWURR+10BBg2gBNhxQTUaQjsnO69Fi51cUC5/LVGCDc
czR1Xwg8hM9bpf2tA0O10PoMJXKK0o6aWDCBWAq/Gl79IYIMjoR+pY7otZvpGhqgJs786UyOXfJG
DMR3X4yI+2KVbhH3NwpZkxMD8OdkOgSRL4E11+4OYnDroyGdvUgC/AX+pSEl7hGGSH/QA7VmTOVW
h7pujAW3XD8XpKa40wEgju30xizr98vGxvME0Fg8Ta38Q2kROq9a/QJqo/sFKTknMu3dLbSC29VQ
D30OympMBSEyYW8wXbHsraGHUOhHbmNr6LbgLE+ZOdlhaPZUbmtjCyR2q7RzLpVArFy91rhJaGjP
jbJ6h8GsP7XZ6J/+/VGdTiDsCFOf4rruoxxaCsS2t58d2XBjEBccDtAP779EVXToR10ObdAjKUyi
DO6S/ANzqj2P0Rjuod1c7pV7R9G7C4yRIydt4kWBPXFVkay6Moz8q6uPgAOJq157okVHF6iAZMrR
wcRojsiC8Nv8vriOuUMWvCpeYkGKHjwdDBmKf0g5+RAO1yXcgNqU0GJoc+KgzGWL5ObFLLpTHxvV
owc0fN5F+nf0ZM41SKicCwhiS+qGNe438wqUlq3W1b5j6rlR+BsniB4GpWH4Yvkm2GhkjoM2qBfk
THLb4hYKSMeA5QwL/zCi92ynS6DqkJLZbsXuqFnBzRG13NtZjZxdo8rbh1Dycw/GE4G66mE07Lc/
roTSbk6jiWIjD9hmQwKlMj129sX03nrBrBKFCSCJPCdVUY915KSP7DopMwCks1pEFnbij3Cr9JEs
HTWpL4EvW6jtZEoBmT/j682P9wdZlfnRp1xm2pnoW4B54dXKSEmx2msPkoMCNZo49ezkSkoHVwBJ
h1bl/0gbuz8yBdW3GLtMik/S2KnMSZoIMWDS6LEIutp2QOitFssyAC6JgIhnn47qDSx3url/lDmn
2HPn0bRneu02qrB9GLrdPzu6tytGQ1/cl9qx8+SSoZ2/HenT7Vog/AB26L061ikR/cBZVdVWlVnJ
3b08TtEq1w2eid9XaxKSZ0YmysegTq1Zg0b+/sulQ/Kiy7uNCE6MZKSl6zGPEEhzeCkD56yakbEj
fBQ/sVtHm2Iol5bCDBWc1ciyhSYZc83RUcMpRjwt1zAG4egP1rDmcLtUfSM+GbLldvfNr+ZY609R
7aWnYbS/jrYd7CtVJAiRI/uoc48cEUpaK12N+Leh9PaJN3p7s2pggPWNWCQeaMDAqLJNbYL9F/RI
Frr0i0OASHcBzXPYJAiCFpWqBKjOQyxxqhNdstymDLkfRu4n9ambEyZCeYzQT68ZLxVvBUiM1Vih
bCYvYpJw+uite+6Esh4IeOZMzXxAXFVN7EjXKdelbWY7QxNozPPhS2bQq8GOslEidMdKThCz0sZf
Vfrb5I9kyjop4mez83QCt12xyOwoXmPTRXDGYHhPy/3hfkgKukjbhHqpbyb5oqGP48HoDPBW7LEr
vyicM1iCCHl+9y6o1iekQY3NhkLbgMkLSMBTzzotQNx3aXlwkwh51DRvEimeKZf5bTI4ybsyACMj
f8rf3DsbUgTNwp12TiRtr7rVjTOwWbgLCFh6adVXxGunXgbSn7XpNycOho+kv5HddMvSnnj2aDw1
2fesYASolllFlMS0SAh8NhFOfvlWD9iuEpJWHtHGTd6AGDa6yiAMu9hcwO94tRpxIa6v7L2LXhC5
URCcPm6G0nq4P6uGv3tP9umMfOwY7opSHTjc5vtIL/iTO/XdNhJnJ4mY20sKt1zqdGOattm3JG3t
bRJQKdftpbQq/zrUZKmyB4xvWeQTQDnTyiw9G4No18wcwPq5HtlMhLGiuN40Zhh+I6p+o3KvnAc2
YraJQgJYn/YxPWnrdVrCJI/aNy82wxcV79ygMojEDglY0vDtTUe5gRMQG0mKeWSn5QYpqWX3dWQp
pLEK+lzPTBWUDVMZOQy0uDV5vg90SOvZJk64K2ULs7DL4ewKlCrw/XKOE27JQKgzfiRtfKzJ9SBU
1ctWBL/52oyYpnlHrMPBmkgF0orSLaQ/v9lyO6S7e0lQBWAOck7C+IkrCwOzYs3vdYqvEq8eNAw3
OazOAq0PMIk41QMeZOJ21HXXjflLmPtYR7kxZ9InDUVYQ0wqgPtCxEb7Bh0/AHZpBzdQ0uVc5P2T
qdIfw0wSXPPCK8+ltVaUH76mJuzSHEgZltoLoxDNblTzbqPVYbG4t0yi5Nm2Mpgig128JajTZyR3
ZbtaOrZYpmlOl20IkJDGDIGqHK046922TRsybjSCQvWeThajsTTvsRM1U0DItJg001Nr3JpGXfKi
9Eaya8yuPwahf8Spn990Ews1Yu+3lAb0ff6mCZAuFnFWR1srYXC7bbfNgojFJUZAuI5Lmh+GGr+N
HBpQnpN6X1cktkTTqaZouLIQzx7+vroxbGMat/+5G0A1QSUxhS9Pfk7nc/NCNwB1GlqtwtYn7WoO
67yfSmoOWLE0SCiaelxt1YxI84dhb2nETyHT3rKSDfsjAJnmm0JT/BnyQz/rbJwtVZoapy7o1UNn
v6oRFoBBpv7XWs2gI6IL1sZD31ZtucgKh2wQbOIol+u9k6rhltb4BNGw6sX9w0Rv//gEBb3GSbx+
bsoRaH6jpWTTeTqBFqWCyC81Hmz0nsuw1mOmDmk5Q9N4K3rbIbYO40qHN2ejBiQyIVQV0/6gTQ+0
dYdlb09IBYsJFTVPeRpysIs6pphZZ3jF1UqDL6HdfHhmPKlVOKEaiSjPYgjUSaK0GpU6P/7nIUzJ
/IsH9f8QdV7LjStRsv0iRMCbV5KgFSlRXv2CUKv7AAWPQsEUvv4usufOvCikY9UkUSZ35soOrz0S
lxMt01YNkaEOEVaU+uAOOviJJkCusx5IvanikHA9X/cUtbx1Q7EKilLv0rEO1vdbnWeE0d6Egr4q
4KvPK2s+ORScHe6qDQURa/LM0XWJlnGf+D0pn2CwXhsA7Tsj0U8WVm42ED6EEQm/tRxR0Wq/AlXe
J5f7F8PJ+rMw8PGagLXNEu3q/14epljfYTfJ/X0F8LrsoeN4fqg0OW9wnr+8MCdef9sY/FSvnayJ
yR30rwT7Zxzqa+PHk+BnAsrNrs3ozSe7zqOVQTiI5c+t9ncpj6kUSv98riopTq1y/up2WJ50lv8Q
cctXg2uXj0E0Z//GQujh1Izw7KRifm8qOiZTr/unESyz6V+yHA5nBRBxitpqw1MmH5JAymMg573n
PIyla/zqx8CNg7JINq7GPJ106jXIg+i99uhtmEOqpm7uckaa6KjRWHHLTmawAN3HIOfgnE0Bn5uK
vDndGcHBIOiwz6OeGdV9/vknjfz6n7pXFYPemhm5p96CpJKhyZ4h88yrZtApzXim+xLlkHxMaC0X
urx290kZN+qNT5/2OoEJvHUy036rvcZeL3kyHBgl/J5nVRwze+ofF5OlM6qXXUNKOc7Hobiivi8a
fdcYbf1BYmYX5ZTnWd04cw8nX29V3s/IErnyov85G+uI3uv7hSqbXHD8nmuyO5Fxe8xv/w8S+8aR
BfEMSepv5JfTh+mLQ90Uh3+z5GJapheyGp8EVvCjZdZ/pXTMBz+V+Cmo7DJMWgZJpoNuUpQNnQpa
REAq8B1DLmN/R06j61LDbFbhibrykSBJXlwiGe4Hi6SMDSftZHo4rj3YQy+cZtv1XFBEummkd9Vi
dj48Jd9KJTTbmwXwzkheClIRH+YMTaSgzIOOr1/Sc06zKATt5YUF/ZkbtCzMfceohWQvV92FUwZB
X7N+MrS3iXr5RszD+2sy3h5rTWbRYqJhKBH+tXxjbbfJ2W588TTPffRqwFEOqo25SJDGE+Hk7URb
1rFFX2Rom2fPQ26Gey+vYfUv0QEfKzo1psOYPk+ox1JHAIoj6+hHZbMvQncir5dQaOVrAgaonZjA
I0GMhoRa2UJr73M45lgekeyAQGPLHh0MRKA3cGFUo8OZsYZh7bq9f2xA/Ow8qKE8hjfekNyW9e+y
8mLeB/1ZVD3uRX96z4ubwVVOs7niSPlEftKP73L6EHTWfqkYJCXt7WEr9BNxlPkJWULtoig5GSL/
Boehnn2z7h+W2nuWRTns+oKSosGENkDzE6Slf5tt3/WKTY1LUs8zdr5/J2z73FHm8O9E4cydfWmc
Q8r+QQF7GsWK9N3TsATpE7XbjBXsioHX7UfhuIRYIY4frAKoeKE0CuqkXt3b58S81cqnZP02WGBH
7rhRtufQ2j0R2kxgsehDJgP12jjeb90N04pEeHI1exVTctrFpnJqbgGthJaL27eBx2KaSBEJ82aq
5ffoOPlFEHP8SmiBaXyVnhnpC2YeA12qfWW9K0rZXdF+ECPeAk4K4Tkl4SWryI7PDF5fE+bhbZu/
3Tf3+5eQpHbaBWd+iew8Bv34muGmJwBaMTKyow8uNIRP7gc436HvKJE4H1wqYOkTMr9AOsdDx1R9
tuACqUAkaFDCevCQ1eBITcTUHMu5pa9YDe2x5PBKVbDwLMwKxtxfh3KhVpSetO3djZM2L3ZvtGeO
qmtCbfq51ml+zIxipaI5hHrOkVe7GbCwKE2fLf0hE9vF+0CODLaWeKTu8AEDlY4Jq5RxONPIWRAt
3YfFUj7SX7ex+tE5cuOgudxveNTDlu5PwhXbvi8Tsn5N8RwYVgDluis2DYM/ArvauIwp1XOBi60s
b8EYoJupBzeJQgqrGO+Gavnm/E6SJ+q/JBxPbrXhf3NDI3jqme0px+oCRaXx/1jQXtn2giE2HdW8
YnIzV8XZzFrxySZMxJG72bGvi/yT5hfSBMwQTJmc7gLTnN7dzJAyaCMAQwAK66mjpWudcwE15iG4
JqTWv2xkDyBsz10zV5vMzEOeCeUdx4IuoJucPlQa6F7u80dJ4OwYVvhWtGDd64JaZL/qf/fwPuTK
9o1u6yAVkbSJ5NUtzP/sUnRHNU/HiPbqC7uSomODOGqU+mciM+95zUujRN9AtrTsx8rz65U5s7as
zbnSm6n0RDybJAGpUpHbf/fzkrEdl+p+406wqUdvio7azl7G+xNMDz0HqmoQG/ZduSOfCWDi9h0O
Gx5BScsuMJSTz43tA0LethuoBw16sO4Me6IzGe5EHZTn0UgUOM4TPp5da6fjma4D/xItC4oS1D4d
FZ/27aDNoWw5BHX24dTAh3Lbp5evkLEl3PwqbofhAMI0x2fvbZyUsekiL3++f+np+IMgZj3df1Kd
77Lm95+dCWinAVgTTzpXXMyZoqz1RF3Dv5+JgS6PvU30cZKKk0P/wWaQBAwNVcSIGI8/9+ZH/ErG
4/27rkuMzVxnE4NVme0SKmrWrud4L1PIsWCqouUkb0uxLpd+AzvqsxmBQ1VKEOda3EKf/bnlcRBr
8/antVO6MNMIUuBtr+c5YsgwK0qUQn/TtlPI5/v/jwrvO7Kv0zWoweg24Lz/K12CrQlsyTNox+rJ
1iWmIlquncSBk28nVyqCgyerexnqQOzTOcJEd1tdJLQTxOusOpZsW3taMdRa8SE52gmonvsrWE8+
1JnW1xg2Y/iGyV9VcivJeZpnDUA7oG/+YoFQ+WeWU6RmF8izL70/YHlYRsJC/RLurZpMu9MH5jaV
wrsGkfKo50SODUBscwOyokMxtukWs8aKPHW2m0XX7RcMKhcXJFpf5lE8maS+3MEozo7ybKrY8k9G
RP1VzbTRe7eGVDOovRdnaI5mErKKLWPL3VwDa2Hqf/9CT9cpV2TGisXJ0JNSOgptZz1GQXedXEqM
ESLd8/hhWU37boXJBgTb9Jj25c53huxlul0IPS3gDC5L9Ni5UfjYRQY5EHKndg9H6e7l8W7bbIH0
yjFPiW0aDdbp/sVuG1BOtj76tL8eh/lCL33HeWhpSQwkKuLacxtyDVB1N+INL6s6AuHNV37bsQwU
qnZjyd9bcdG/uIGh9/9k65vSOapAPYBh74PhNABzOvmdQeF75f0ecJ6epOW5p1sTcWuTNx0tyj9o
o6DXeiesiFHR5J3uX/rc/vZosGK1tGHDN12J5MkZ8P4BdCpsFbY28kPmA/c3YdbusXdnsdV7dGSC
OWPA4nXPVSjsfTB2Hsl0fy1ypS+LJfTl/l1IbllwbkINm+mqvS0G9y8Wkb+YuUmzsYLxOw+z7jwN
43QZ++ErUkv50rFZcbxRz0HB8tIFxWMp/W3QFnSNp+LPP59lMXPJT26nE/wuVVzM9EfRQ8+wtw8I
7NktooYEiy1raALzSPFe3qfjK7P77DTYimxP/U1Wwv28Ha3WAzmGtcOkajPl6D92mOc7LRNW8Hr+
dJQZbkq/XR4Do6L0j9oZLIv8TaFhsI8ZFzP4B1x4l3b8SCjhgmay2Mf7j1ieTmkvEZVblEhCOfMz
b+Upvw25l7SgZM+GxOp0WN3T0R1OXak+qGfUr2OWzPspc6hL8irnnazJgzLhWeRlzflj3VlYW2ml
Y9UlEffXn/K3tomCX9HIHFkJJz9FIu3v++hJedBEupuf5Lat8iMeifuPBTjFvdOhKlKUCUN1CL4i
WcDCCYR1mct6vJId/Z0oCM4Vd70thXf1UyurbBsNrkM9Cz+GjvMiXK89dybGLz1wGbY4D7+OkPaO
uDaXlSpq/IROlsV3XoadixPy7nLxbuJO27n1rmCKNeYDMCGoA89zWbnPuAU+DT3XD/e/1NPRsRnx
bq7EQL39/ZeX3tSdyrr7nx+b0OvwZRuxjgDqusLjGuwCihgXAyf2goMpM+c4rSJUW1lxN8Mn1iCW
0Ko9V68gMP0rm+v6/hNdZMUrAnhEk9kQuGqXRQtPBmrSY1qLn4ixPXYKPqB9mwxHCJiXRS+noLf9
P2C7Y1+Jv4ZVj88+JefrquuTU1PJo3aa7AU07r6Pln0167+6kAAm7oc8YU3+OuLYwbqorJ1tsi7c
F+50YfupWWxWGllrdd8yQVp7Dxxq6n+DTJpdvYc5x6NzW64HoT+7smtj0hwuDR6T/pzdaae9Vl6m
NH0lk5ye6fYBZm9K46vyZ7WiG3V8bKSWXOQLPH45V9aGgdBedBk9sZodQ5m2+EzT+bHURrG3pkmt
OdBF1A3Y/OJR0X8TV3/oqlq/DT3EBy8LmexQtXE/yCD0ySsn7/qxGnld+7qBJaDV8b7WEmTg1uqV
Kh7UpgoqxIr//eIw1Fi31rc3KIMNHEmP53e3WGb1JsthepijQK5nTxhXP+A/atHVdPcapxzH2Nm2
FF5ZXwv61Cbzg+loqt5/pSJ5VQZWLPlogcWI6hUJofY/J5OvZu73L3bRP/lDho1ybLOr6Nxx31ad
Q9xOOE+dmJ8lE+ZbL0Dx7wkob49Bnw40yjPAIfu9U50znpdba9y9Pw7XZoY/O1glGpCqyx77SUdM
Fy3d4d9eKojwFYluzgPlmoB/dNKtwSn9qDlMcZVlZrVuLMQJw8rmQ5J+iJtTjhbY4mHOQsphGgA8
+s5H1Ix5Oif5nLkmr6SoyydP0NU7JepR3ebzpObPpepxo7d+tyF0dyVYr3aBAcbS6wyulzeDUKnH
dKNZlHOYXGRUcj851RbuG45QzuE+HAgwbWwcmyDKUrf6EETLlhhbveq8Ofp7VnCFNuEo4VznQfBg
mo/BZOfPhiSXO1jjK2dv8zmTzZ7Ocvt8X5h1kBjrqS6rvYPBjwiW+XA/rALwDGAehVfEx4mRj6jO
7u2uxevF5BVoEQm56ImP4rDxK12AW7nFakzS7dfptvrM7EeHRt+Okd4LIVW5lxP6s86rU1pRfO7q
7szVPbnaqVU/ORMgE3xpqBYkpe4zeScgakmL1rWiIpY6sEl+l7k4QJoC4DPk7bp2xzddtMPVoSZi
MGgXGf3KWaMGuk9lMe8rKAjnfIycJ8fut964zBfMvJ/1EE4nY14I9pCGv9ZUySRe0u/9mnxSdPvr
I+zbMwOkw/2fuv8l8s8LDmNm7mxbA5bkmdvvbLnPKnpMk4hJu4tiDcr2Ipmr73Amp+u7cf9+fhI+
+Qsrr/H4+wPWO8blE6juuNFgb/9d2m/y+30Y4+rBvdyWxRWHT5apYGk3S6XNj8D2vpa8YSBjFfLi
pUNGLkE25wr/YrxgNo/vauuQkzVIUL95zNYWvdnbhChRf8spzl3HDLjmEzeauWYQ2Hnw/QIqw0eg
5CWn0rtlPhspXMun/FfSO/KgtS/WKnOSQ4feRZ0kwot34+e6vvjRrpE/J7URPhBNfFKYNI+z7Kaz
nLBLogJveWW/a/oqVnlfLpu7QK/a9vHufTRM6a8my23wNnIYJkGmLybWZ3ajKj1y7CEI4Q9Xbkf/
ZQVzlAQT5862wYYUlvWYZuVvaSDMBK2V/XZrzXyNvZHZ+3vN2XNdJwE5kIJQZF3yfFieZDsRSLwo
d9ECJk8bZ1TtxEd4+W6GcbzQc0b4bUyPlUfvceD9Hn3tbfPCenYngbJHkr9TPrM/nT2gEG0TnYyU
DGXIP3RD1qE574YRj3idLvkmbLJPzJBF5D6aoVtDMeCP75g5SYNCblHwnyKHtxIN3mfVbntK1Jsp
2Ffc7tej13rxYiwijiIyNi47RTJF+mXU4IRag6iAZ7f1bqlaEYuEUmawlTO4JsIOAkUKcuVam/ay
rY2SS5r4zloG4LjOr9KXC2kgiDJ6ZOZhm8z/m8z+4kiKcWZhQc/kKRk1RvjwOTyoShWxUsYn8wx8
DqG9F8Q5D2lSML0ZBFb0SG1Mru5+ZGwYMKdrxzB4aTlTzhM1TdJRx8Sum3gS+bEvJZpiXf6xWs5X
S/EmTcRhBwEYhoA9M776yaYO+6sNLmT2bh/KLomLti8YhQzxMIWbzmznJ+QmSujUG6PWTznXv8S8
rozciEun7omKWsiH40+f/K2j+ZqI4Sd1pup2yQCCXwt4slZ1TPtH30wolS0NisSGqD6o5ZYzSIxo
ywX6b2ZMsc972GmI5tjf0EnqCzVzACA+1TQnWyUQSFJxa/+YCw+RlaD0Yuj/CsNtT3SB2xtEeyRt
UJ6DNGF7GM9LHpBrtcj01EBsWWfpWZZGxSAxKmGJiSJduenwHNrBcKawM4zxDTXrWTJkmSGOsNVX
yan3ombHrGJaUV73dtPZH/yqaDcDU4IUGSh0/FNtgOp2QpwebYTOO0YmBEwhEfmnpdrZfM5KkcR+
RwGHGlllzMmGuYq3wylsurOf57CKNo6TXUfhyt1s/tDn9lMbUm+w7ficuhsRF5zDlmUMNoLxf2DK
apUEhKEdwOaV4TP+7fkNnmWf9xsosd85iGN8cdzOk+C78St3g95mrynOAU/LgWvq9Z+o972Y1JUF
s4/NhTbXcE+Fs9rkLh7wAHxgKsybSTMMjv68X7zoJFWEq2QJikMazG9lWav97HOKbdga8FJQsGee
ajuJsLqJXVpND8ZiWbuy1H+TIoHhgd5IhmKd2h7iprGQIUhcAu1sxr7nTuf6kBpzSbNPncEhubW/
euPwlHjDIcxurvGKPN9IXC3IUmBCBt0YZs7oODVwz6B+vZBooeIsr3fKGDqOTkxmbEJGw9LA3I5q
c21xlNkoPPC+BxG5aM+FPVFYVmM017Cau9pj6cRaYXXGi27bhykSB9H1xz5leWqpVARqWD4r/sC4
XVkZ7E6mK/TIveEOj2YTDUenOuBHQUQntpqDAuiVT37hRnf/01gAYYUxswaZ0B+Xjldsgsm4tVCm
FtP744VZvyU9BYIKOZOVykFi9EdauH3ayQ2j2xdJ8MIJEPKi2f40vo8vc8LMYvvyyRreExPAcFZg
OFFGecE0+Cs0wfI5QjwNlZXj6094Ow0mKVb5tOAzjKjrCiCJWdSckcj5E3XhsnXD57rNIAODi94P
cCVnGElrBiX90J0G2KUlRDBdZ92hmiHIeBU38tGlpM+hjRnF+MUg8YUxMn/XPZbIMXXLg/Q7sZWM
OOJBBh8444NHj/d8wcBCEU3xwDsO2qnN/2vnkV4D0N0ceOYtp7LoEMHiXOXd2MW4SoiQ5js3pzm2
nXGgOkPw4MPYgSmOVGXVl5tzYsNEH6i1RxxcDcLZYN9wSMH/RvQ5Ax5vtkHm4zEFtXoyOWKwMbR7
I8Q97yWcQeus34G4YjWKnrMMwc6coNKZ8kzAl8I8VT6yZpk7lzfIthdrZS7TH5vQBXe2vti4s/23
ZCi9yQucmY1Rn20PYx+idLuaMzpr0kZQe5bMPoS+3wkNire7DyreQAy1Ye4KkFl3K0tHQGYzBjZc
TSvmIiAOIULszBKVq2EatKkIaq7awCCeOTL4T9JxXAGwTUnK0/eXJJPYJWGXovWhxqb14myCVl1K
xUOQuDVLabMNN8PC9MA3AN6x9NV0xvUWFHeUzxsePKyDzZh4zKMLSH6ArxN6unc4aMJ1JYR/JuTW
pf8ZPd6ARHNsT1mQNt1ky63TMg/PEkje5RK7HTjXNP80BbuxtK0dOyBVvPjUXoRUt3jeY+D4n56X
vmOjbh+jsIKTwQeH8/LGyoB3+PMVt9KXyeB3xSzwt2PQF9enHF9drzhkqe9d8/F7ZLHayEZ+V1YJ
/C9LVxkZxbgV40892ZiPnJk9driNPazlVaTIGXkkYi+snys9GFzxphHFWqwoaaNRDJvrLGBx+7J/
DwLiMw4Qkjl5XEpXb/ySmbLrL1DoYRKvkODFJlcK/Jz7xxk5YHBGTjbZok6WQ722U7DJspGUK2fA
0TKkxl9PhiQ6E+uCO7HepsZFcg3eE1YqYfS/88c+ubY5b9ucq8uCKIpqNyxc4aZa1rxFwt4g20Vr
y/ryeUTxg1ns0FgAaGL8KjhzEPScPdgn48BbyxiB0LC3SpwMMnrH/qZ7lJB0VocKpsda5flvLFm4
fSmPnJPoGzsPrj1/4hWK5LEr+odqZEHtyxTnyrcnOMSFPgynuvsJA/nBJ/+F6X4Z04hFojrJSKNM
pvskSwVBlHNaRTwPhyBpUq1+TZywdiE3SXRJtlFsUc44JfgbxZMfjiMVjm23VmlVx4ziHQiXDm9l
UlkXHPJYgrrXljJUSHs15FbviU7Pk4NF/rWu+2bLMRWzOP0/toqzPtw4pvqTqYxPNbcYQ1asxNEL
sdhgjcXOOM4tJbNFLR4o6rE5iUMcpHWNeesw+OsMKvU67GG/GznHfS9s0fObZZODlX8waoaUKr8J
2wHDyrY9hDr4M8rmy5xAmSUtE2I5TLFt4pmcwsHeTyiLJA/VAxHvRCPyJZH/oQY2cldXEDij4Tzm
Ex6mzvjwxnfbbfpN5JhXTOs03PHY46netgGHgqzhDEHa8R2ggk8KEsDw2JH3BK/CPTUbp+1cZJ8W
G67Im6PWnLVcItKc3mO7yJ/bsVT0isMvzAimQWvjE2lIVFWzbC+GPgjqUlcuhPLQT1gXOfvBZyQv
YTdsmSrEfqrDPahI7/YguOzmlXD5jPfR1QXw1avS3jEl/nXThMDh/bRBSE2ws5lHO0U1Xhi4erT6
9hNncdMg6tYlBROuqTvLKo247JRFTAvwT2niwWwswyKfGG6nyfQ3zLtA7/vZ1YWG+jDYF0YSYrvU
SH4qcRDyQadyYwKwOo2kvtvgO6l7DzGDxdTTQCsNk1+2llcJPr2sQb/bxk/WxuCbO3D8sdnX7Kwz
AEKf9tNx/IAkmO+QwTl6lZqHhlA1loMWHIx80ZFdbgWpHSHZvt0og9bv3D4soX/0p9uJuoz6E2dg
w7UYnsAIXOUp13reKb2uzI4QPV2wbq5edT2aOyuw9sQijC0W4wBgcsTFmKv5Ms87rAs8AdLZMmwr
Dr7aeYv4A0I/2HdWsHO7kfoAeyRhs/AsWYXp7zulDiROqaPKWQpApEGrseJGRJyQclpzj3lCIRT1
qDfbVnfpsbOjXnjbSNnOdoYpu1GufWKSgPBZiE3lIUSB5V8PdUG1LFGfJVF/zCx6NhtfU0huE4OV
08FJuk9AAghhDlGBwA4s+lV2zkIAPMj7Y2gAW7UiIH+IEQU+Kyz6Ur0oj8XUqR1vXTnqVxnRwTAz
QxNwM/zgN9UN0ZcZYGJSohKrwVPcXeisSCrp7dwyDda2J+Ee+FCAAjQ1wfglTWi1qTz6fiYBWi4h
1ryaa8C3fW0Wu8I4+SpPjgXdauuaDqjaQxVXkGt9f4mdxFcrMVvpKjSTLC7x4Nm6RmHGouQCrZx4
i6mmi+JahtnWH5JsTe7tODQCXCEItDXcnacmwGbSTf5RQDfkiNZUG3C6eHw/wBzfGJvZGFesrBm4
kbhq5++ot7tVl0dyJ6K/HLSyXQWyGsl/BTCbsUkDdDYXFayM0HrqWZR3IZN0xGEjbr3xyMt9zopg
WntDcg1nHIhgcDaQVrxNpuIF9wmVFlMGQGvBINRtyJ2ADRicP22IdqFDvO+MvNYzFibEtRw9MeOg
DmiKHgiJS84m7rtIulggsYy8K4eiMN9lKfZECmrgiYUDhBz+wNjic1yVPSYUTIDFRlgF9OY7ptnk
M1XIX05GwImB6KNLYGuHubTDI4x7A/keROTBxkGbdv0HoOl2y0UFh02O4EcQP+5xGRtaib2bDOtR
cVEdwoqJId+Q+5u/M3CHwAYjiZG1rBhwNAc3AVA2T9aFd3DZj7rDpxC9eZz8DtKpNpRW/w764dDC
4omZGHvrCS/0zbPJyKdsMG6Whocbih9D9ISTYiqIL+PP6DjUj/QsZ/aws6fa3kk6TyDOpOtmmbns
E54hx6+Rfs99n566SqvYNNz6qdMPALGjde9m3DYVtSONB4AgNWvnQfV1HTuy/UsJ2bUhDMT6wPAk
qL/w9uW7VixfDWsLrxmNTbl/MzPzttk9e0ZKZ4yQz4ZnLxvBdY6tkDXQNTXSZ7aDJ8V9P3DcmCzh
1gnc/YA9+KzGOdveKGJrUVknvUws6Sf8h+HeH0DiNkG4bKSVlet+pt2g+y5s8Ni+QpplgVCoJv5F
LGpa04w7ndJl3Obm9JLYYfSQCf3uLJ6OpXG1jOyXDpwrDdgLImQGLb/P5dpfeI0EpEdyBjZWaxY1
mx6YqHN/Ctubrq3hv2Hvc07GMr6Y8lO4BK4DDFcMPLF4yJERupFsQ85hIJozttghokmAXmLXrKiR
zV2PJcFlYK8v82BUF682UUR1d6RBO1hj0qF63nXQyPIPidk35uSb7cqZW1uHLWQrXQ6ChLH3cOQu
NJdPhHK5/QZAN6f5jhcQ1InbvJVDyRh0gpJWmf0TnjgMX1XTrDy7OFLkGsRR1S/MtOdfsm5eIn7z
1SRwOo1YoaXneavssxSVjtN9s4YBbzMXUK8mdIELueI900qBvS97Ey0WDM9Vzra2TMAreEahY8ZD
62w7GD26BZOO7+q5QY2Ou+n3giU2ziripBXFfOBl99MwLI92zhNNWbrGYfR8b4ED3bnyMB2vRhkK
PlLTm5CtHwfGrOLZIlMHbmZjWhUbS+DczrW4HsiwblDN8YpXzqlU33lbBA8WNP06kdslmQ89jv41
1vQuRgu4LJlpbVovPfqDjdOqhh3tt+kRDioGr1urWt59tUP/7spyq0ubp6OixTTs5WNAwSHHA31g
TW13vRg+kzGz9o1R/GaQmx7RmOkHAoLdQDzFNmcb8eIN4mUI/CM2WzBp0a3VLAD98DUAgzwO7vjj
lflfWhh4YiJKF+StpqEkty76V7DIXlxieAbZbv4tJ/sZmbfecJubuUsFeLzz3z726S18abWm1gM9
acH8v1Hw02SaLeuO4lCcEPl49IbirclRhJqy6TZWgc6fSyPZiGXgEcBWZYpy1/pCnYJO07w3pKz0
FL6rOnrKM7iwN9nKp3dga6eeR7ZDeWvCIEgJOc4Fdwp29N5R88KZ0HWpRTGrYU8Vwq1oFi08GZGa
uIAy7jGBxUqKrnbJTDXCmCP0dO2wk+PSHGxlf2KrG9B/Orq9nR9BhcTeES86KJgW5fM79r4/rZvx
73h4llx0EgDz3F/tZ0BJ5zbA8N8tFbWRCpN0Q/PLRUtiOxen540dcLKsMzqFmCTYqNQOQXJn+j0v
/UUxWVsVE2kEZXD8qzHVEjeD0ESsfuWXeq8Y7q6kpa4J9giOzyEl5WW7RhRuyQOczKD+tmX5ELSl
i4nXOg+j91+flQWuh+LRH7oIUXNVZ6hxdVImK/A0yHVM4qAz/Jqrh67HhcidcpTcb7Me4Svg0pEV
XY0alGyR3hSoeyaanqgfvKA8T+NrWwsipJMBADlhvuZVHj72ZvnyJTXzXoXhA0AyBwqeT1gCZBXj
NswdFg4MZIM0/mrHfh8zw6YvpCblRUIxbBnwWsQRVg7/d+w1Z+6QCUZiPiN8rH9lidynJU9+hdO8
OeQ24l7XGcMxb2/CLJ3EGm0oVCUUZP09mK15HML6GzHGBNyAWlxbGnxHfcFS90Y1kLNvZP7LdhrY
MMP8e/Tqao3+y1PQD+9DbfgPYb5zeAxz+DFxPQ9g7+vlFPXKxneSfaA0UrVSgkZJBKwDiTy/A3j3
X6a7p4UxbGfNxSkxcSMMRUATS2mcAqoMP4xS7s2WeoLJGOvYdwWPC/k7FslnfFYGxZxUA5mTu7fr
lIQi++u6BqHBdI++TIe6wK40r4U3Jtu+oMct0uUvAWXDhgoxam4uo0PkJ4GBmAd8FrvaesoHQOp9
Vw+xdvqzobLHwWh+XEz53OM4RYYeHsFK/5kSk2BhxRaqGWl9ZIHKH6lSZRiT2tLeJR6x1nbOpzV8
dZBnHkVt/bxy5DgeKgfvGAHLlzKo9JaerQ/goxpkyTSz7ayp5jB2XHQQSYbpQxr9l1HWxcpZnJHg
FhLgVFYvqcFjOlrzubaObQ9nZ6EYzB1p9mCD/9MvYNDIm17DBNeQdMRmlhHICMcuNh4wAch+nE4x
W9CRJ6shlnD/j4MpPkZHnHRRjnvPFhz4csNijbup3cUonkJxawHCkaSYjp8S6V1UMJi8agON9Z2k
XS3pbuwBSbcQ+MD10iTfWZ6Ma2BUxOMSQxznxX+emtzYVm4AfKclRJNby7PdAE+vzA0f+PxahNOL
CtDhBv2ux6F9IXe6bfTwRZKhAdgs3n0SVLOVnOc6OVdyfkkbvEV+l7ww3uDiZ3+LGf298Dhvj99d
D5hcJ1b9QFGEZXKZJ0VaZoLbgEpNqrn0DAG6Lx6aEQ67Got8AwKG7ZXbLuu1/tsl1sa0c+dhwJ3t
zfKXFWm0855/sMoBuY1W8geucw+zn1cqWqCxFJKpgTDr8sEqKYS7f+ElXqn/R92ZJEeOZFt2Qx8p
ABSKZmp9SzO27s4JxOkN+h5QNCuqfdTG6gCMX+mRIpUpNahBTUxIozPCaAaoPn3v3nMZ+WwJFJv2
XRb8KNx4rvnCnwIP+t6Kwgapk7fTLJdgWfDwh7xiBlnPxzlGmb2sD1PZ8Mkn2T4RnPmRAsK1/agF
2r2a9Da6mCvH1+82LPV1XpjvcfdroAmw6gPduDYdYXFQGOQKsfHHINTvKOPAI0ZEp/nPESj5yuhp
fKaW/TX2OHATbbDqBccHlYp3skZd+HT+0agYM8k8oKtIH7YcqQKTeF9ojbHHp2hyN8HNQ7KxjXor
PJiILXAsxVtkrd3aneyXWpmooF2O40Gub1RACzhQ8U50Q0MfuNcPZUopRY7dRg+BIU1ERIzcpL3F
PoeeRttgiTddzsWIst1DglyonFpr29TiV8u0gXz2j4GjJUkNzZYCnggxeqSMKxQ1/hQcVanT6kIM
xJFLhGs6VXTpBzaMWsiVO0hE6PmbEMGbpbGoxdUXEKfYn0yFn15lr742seFrgtNeZ6K3dw0O92V3
cvT4V0tW4ikr8u+c7N7cyYmOSGaBHqjmqfHcal/TyI50w1qLwaU/adEYUt9HS2GbYEWX6fBKjMAv
2/wVyvYn77mxcUhG4fAWVO8lWmZz8H0OW029wSm394ZYPqZWvtHCaRd1kDSmcs9ICWpnQ5YjL/Rd
OgwvhPS+eCxXdTQft5FomdrveECD05YnnDsd68A8UrCb+kj37Ztb0mSWJufirhq3auDC08nK0ekG
hrKzdo5NjcRSmUL5IhHxKiRlgZVit5xoDpGJwSB6bOHEte9RHgxb1IG0QCTQMX/gfE15B1gviN0d
8192GiBAYEm28E3JApIFW4fyGSZq1iWJIbOPlRltogYIPUFAKzVysvJC63nyVHpyjeFL54akOifF
iX5auqkyRByVonvu2LvGH+1rzXDrTKtnoxBrbQ3DQClH4ILel1dIXEzHus0UoqZ2UhRkVTPVa0UE
VSGh8UeKzgm4pBNii5Wtp8zehhxEkMSQ5YeHiUP8WqfeNYeO02oMo8FTsNQTwP5rbBlHreaqbwo2
JC2iSQCynUYYg9y10xcPhqBVQE00rFszvCb4fLZCfZiE4c4KugzHk5EQP0kT3i5HTkJG+FSRXsNk
19+pCudCS8kY6ZnBqb7ZW0Um14mZMPmXX8qwB6aHzlsIhM1YJo/MPfBNTLMT1X7Oa6tYSzc9wrXC
ErmG7FetQQb+6tDEe/03n9OFpzvZ0cjsZzMsPKQYBk1Vio/Gx57NsKD8qDjij9FXgrT7beWONVNc
LsSA5URXFKfKRc6h9YSj8KZnocUGACVh5Rvo+30s9cTBzE5Q6tKuoLPeTwZQib4YOXxRfAIJ4X/H
asAkjUgG5nJrsEa0BVqCYBKXE1szikc6Iyjt7ICDc/clQz5ZSD95qov00Mu222q1T+VTuseBBgAH
eY9SDRgWS1qy79L3cuKqjH3zWyBFdvLm3uDcRrHrEWdHXxWIu1wyPQfsV6Wp09AjJBtl1AoJqti4
TrLisFttHDhgG973o5trETZL8g3CKbuoRpprJuGrroYc2nKUWhcZnTb6gESQpmsXrst2LPgvOQ7v
AQYSyXonnzS8vl7NHusOD7kdIA3SaZS3KFuIZ8FJ2g4/iBwdDl7WlWurYJrfWF8QXqDZdLrkSvMG
0oYouMmyqli3DOaIVgs2vU0+kSfzHzEOdL1ydSgGI3gpNK1dxIfvzlMjFAL5FR35phJjxb9OyCXS
8fJzkCbaI5OPnRd96Wd9suU+TuRPYYLbo4569ALLf7RTwSQ7na524l6aQVsXuizIyNBmIFj1O/X6
aY07mRvKmbJzBtEmC0gxQYjwPQB0uq+AK608bMG4Imk9q2g6y8B/0k3QfAbAsmGsNOp/J5pNQDMq
0aCAKH3Ipx5FhO6cmGsWK5Tjq8lLumMPzUWG9NDqwEXMTDoesU4fA7yArQ+wnoOQ3kDXjVaE1NPX
xHKSIXXfj9TAkjoZ3kSN1xJeTatM99L5JHdRraC3qF8Q4JwNO7A30wQmDOChcyhAhHHduKexI8dz
CsaVFxePZRXaGy2n1A5a8902sZDHT26naURI0S5llVvVCgJuJ/QNgXgT0S3W3R3dV/ZjctcoBWpB
AFUJ2eE8sSKIliLYCORwjKJkr8bxF0e5dDURx2ZzOtG0Zrh4+XjGxmtvK0VKZ80ZRCnytTL24BZX
1GlUxoPXlNUuUfmLqOyrEO70UPcgp4gtSdb0II9ZHEJ1n3NwKUzADdH3CFrx1IUVpIxSJjuUAe1a
OhC1QwJW0ArYubBOeBe5FYbE37r9cLBU/6F3GULMsiCGMLdvtBypN5vU3WSDsdkyz57IFIb8kWRi
RxmMdgKiSmvH4jC9prn+3uMIevZni8iQfIRemt0AnxHs+mNI+zutCnUpbVpIcPoxSQ0pFhuaOohv
TgXg7F0lHYueefg1BnvDxPBbDxITiW2DDRyL7RxN9ZuBmqThEd4sOfh7uxUBtBrjVYu9axJnV0P4
JQpOXduga34MMP5EcVSfrYxeaaobb6rXyRYDtZK36lcXNdkOaYjGJsEf1XyDO4MiRaCnVvV7njDp
aVijJ5tLOEo5pHvgmwPupUM1qxrtSSBYoFndNcXWrMaXxtUJNGypS5Kcc4BfpusQE4OZSdQ4iriY
AgNXEMgC1uD04gchcF6QivBnw1YHd1vSkXSx7FgB7RkUe7seIzw7UMTxOcBBkP6ycs9Zo+R614qi
Jc/X2EkwVhyIgxecsyjL09Rix8ctTpIXLq8azn8vbbkLkKe6IYMGw2n0vYwwDPjuicHbLp3F+yOD
jjbsH41Cwx+oC4QjgeecRPFUg4hx2n3iIEJDe/HuJeSluFNl4V3UN7lCma4LY1YCx5eYisq1icAc
fqcJ/V+ze9YDEscqLuehqjlU6SJ4TGyd/sMt1eJxTyvuoiN8WRmeVm4iBLG7rHkq3Xyk+xdFK8O3
T1iZ/R2miRX5x/mhMOQOT4p9sKZgy4DG2ohMpwEgxq2c9267y9TF1TntD7ZGIi14boeIgTkXFZoM
8Y/Z1tScZBMOzqrg0MvkDImH+oBxOBtk22LrjfhaKDj3uOAIUyqtMTpFaQumhgmyq6Z055wg8jTn
isAzgzYjZMsAiQ/VoMI7dsHJ9ubZVEYsITvPw89fG/Sba1U8Dq269rWJnJ3yoaQJhQQ4vGZ+6G0C
Tu3wG2hjDLc2B5iqzSYSGvpzthwROpoy3tW0NqLnnuZ7wC/T+aanXxCe0wDLNBqqrHTQ1ENAz/E0
6OWTCLK9wknKgld756Fo74bRcjwVJam8yvlGOV2hPrlUCZ4NO03gI4AovlZIW1f1qB60spOnwLJw
ZtvtlfTBZOfEd1O7GzKE9qjTZxONexDUTqup1AIOjITILfJGOZQj/w3X2y2ci0LvkWrVYXDH5CtX
SDJQ+XkQKGZjH6QgPg5UcUiT4OsMXHBimED1hqDIChm0twXHlSeKvStl9kkHz6vw7ENBts+OJjQa
MQQxzuJeUTn2wRUEW+XSUXsOT6gsHaScGcN+mi4viy7UyFm6IAlZe/Dn6FJC7xyipF8HKMQZ4NPS
W/4Z1WFyRgXsrhZ/99y7mnnLbdxzGU4NjroI6TNatVfkSQBowbs2mKdoCsKQ512kMiP/DVNVzPrs
BS9F7c6Vi/oYQAxZJCTr1LmP7FvNIxpskyZbyH6ZGfV6eSOE7Gm5TkgBkb7CiUSwniBrtrvhmkTu
dkIgdaxRvL42OTa7qbRWg4RaUfjYLIMQukGIlPcVgArngUl/Uip/8jqQZiYBQsv/2ZAFLou6URe/
iF12jjkTTIX5i/K+o2am8ByKZr9QB6ibow3AE0l0H5cz/h+qZsYzlSe+1EVQo3U0sVzHBLUsn5hN
PuYJIv9dErJ2WSSpsEqs9YKS65FAkEMiyNPTBiKljZbGNzrfGzAJ64advSaLmE7/CnM0SkcDPaUy
Y3NtVvLHJ34ts1rrxaZknlu5VDpU8ziLMZfRLO1Aq3gOXrEKSRmo2tlFszzkE02esBV7o6vvE7OU
58HbNwND5z7OtQPU7aNOjspTwRB4TdYGM0wNW7CdO9fl97sUiYAnnDc54FkM0CERh7l3qHGIjJPb
hRzjjDCN+mKA1Q6waPlrlZx8mCakdvbmgPlwVPErZs45IC9BZLpQ3XSFERMUB35cNmpq0lRuYtpf
B+qpX3lBDQHTg62sUOM+0IjmCFwZX3qVvvRN2WNi9RocdhhxEgeTHzePYANrMM3V1Qtr5Der0fWj
HBBRIQPxXpr8WM82uw549hLvkpFOs026wKdAAsVOk4YsrcwhSW9MrobekCKH+eFsFQ542nHw11HL
+tijh9NUIX8OqcDpRn+3A2U1ZuxKKUbhjWHkv2YCyLmcfY0YcOBGTGOMRjQcroDF92FTRg+oFFGf
hvD47SlNnnrL3Y2xAedocp6NxUTZZNUt57umRpVb+DlEH3NaO7qsPzqfHjFqhfAxNwaBzIqPLrYZ
twxRO30diB2esv6eh6p8JUwcGWA5BNck/0pbuL/2MzA/NUm9xfN6H3rnmy4sTjDdUGbr7pMh0hjZ
pfTH8R5XlNn1FGC6ycYzdvfmsbYoFhd6khHaHVK9AmVtmgU7K0dsxdJjn7Ppp8bz2xG3JAZdri4k
HM8OJIBNGHrFm1kUG99Xxd00kwKufMaG1CoHskw8W9zxqaKxY4xtle5B0wIks/Ok25StwDHaj3dY
/Iwz8NUveJhIIaeyw/hqpLEySAmbiSzsvtEZuVp9MZksrCPwY5u61b/TbcpOYygG8mPK1wWw7owR
yMdUWA+1X03sXYQoy5x1QBjpeWzqtZ/TvBnHEPljQ1CaX/cGLVOl0w3/VncD58e4g0sDC6hHmbiK
wI7t0hQQMz64U+IQ61B4XrqzDIDQgRXWayvw4hMJrumqZQG+E0kPIMBdL28q0oRtWRL6iPAVySe+
hsWWWIcwDgT95nXBDXhwx14dUOJmHJNnpaCVjZeGXlU4w7oCSFmGcG797M8DTR7ufIHbuXc0c6un
IQft+SPxwwbDekJXnn+HN4TB7YOmhd4un/GYWEGMwS6vOU7xXVf7TJLH/lRYpLourF4KO2+V933+
pMW1syNsT1HX//dvB7r+Ae7AudUdYw8Oz+khFeF3pObHBNt7NBT13qILuR0KAxw8MPAHntglXnVe
cNXExLZPeUTDJsuPkS7firDdLXiu2kJhvxDphixDGdFO87oRPg85aeQeFJxlQcRQCfoiT3d2kyId
IBl6jqXgkFy49KwwePZD8IlSK7JtlSn9smy2RWT9kF2oIHnE/aWdHzodDxQ0buMQNzdGIxc26Xl9
/++HzP3mmIV+K/viqaeXQL3Ejyzb/1H2IIWW7yYR5xTvfbfrDpwIxq/Cd2vc1i1yhJKLQI6WeNLy
Zlu1tXrPW2pcxITiGhRZdEHDwA8UDQ2JaI265601kCC4w/hVmmdbhd4xdzoyBYMs/pp2DqNaW+Nk
UdsGTYk5oiVVP5Tvim+RU12U/nWo/OgXRBt0HAYt6k9qUFNIeGr+r0APMVvYOABIt3nTiHp1kaJ8
o8ernApXTTUEOyNBBWAhNVwYMi0CgZVBZ13YpHuCdzRf5UjwZJaJax29LQut73spJLXmq1PH+po1
xbsNpc+LyIM7NEX5ZIKx6BNrCw6YTb+v8iuiskeY9BqJjgF/3Ezv1Az/vccCcsLx6B9ykH7bBZ2g
gv4+zCa3OB7L46g54Ws+ek/E5HoPY2VEr11EKLHjxADd5x+K2Q8n2dHboaJUn1i4W6nFZxe1+bUY
kpLeG67+qQHerClwo6VvoKh1iE1p03ogSLZPHpuSxbix6OiO7HTHeJRPn2y0uIcAEAQzXiXdIxGB
xk3oPKNZdYtqrPKagd5gzt2Ycv38ueFXrvJQtjOswuintbyUQei4oo3d54eDX6rgUMxnTUQo0ZO5
g2sbNGSTd68xTUdUboN2HkIcK2h/m0tgwZKMkuuynmhBPkCjcywcKyAINaqQVcaNclgA7dPoTUf6
FBwcOkaMTlJFH+AMHh1WrEuFaXClt7V71PWk2va9Ax0F2/k2KOqBrPbfS4WTsa9xfIX7ZPats0tS
Izl/7u9F4oz3wi3flCU9+resRqGFMRDBR7UVsfFUkr7z4Jqx9RQze53skigS3RopSwOTZk13tL2a
aU0rfLwMo0PvcfSPXJT1uvN8MrkxmGwYHp90FFW31i+Yi8/Ac2ZJ7uPnS0BUqKH3UeVBOITTjogD
Z7EdWJemLE9aPGeqoHI92aH15msEZhkRc0e0ATDx4AqVKO2J0KzjA1ssjSdgRryX8y8RtXInOWYO
WSgebQ0jWpb4CEtY/vERo6Wqsx8kbW7bpiteAsK6kADa9IBsvqOAX2s441/ynrOVFlvY3MrmEtt5
dcP1xpmB24G1ZPyKxxsO2/w3ObiqOqVxWMPuvqNbYFzKwt70pl5fFm5MJ8u/kD6fSDJhxiSm9kG2
TntUzEz4Gd/Iis5eSTRNaP1oGAlwW20XyG/CREi0wnpUQQm2IJNHZD4PcRqW6wUjY6jYugcqRPWK
0g+t+2+AItwdfNHLcI9rGkxFLW/LSzFospd7hW+NZdXXtmGHMZd2EuqzRh+/dSGz26xpbrhw5LPX
v0I62E9pHH4P0kKtE8ugPxnZ3i7RmafAr9kvmNRORdmuS8R9yQ105tgBI4ULiwEbGGo82+X/OrJg
n1EYQAvm5s7gHBeA8bLqy5BauQqco4ESCS9lBIqngnkMLhDAY0M5uZzbSmWaa8QSCMfnkxpiqmDb
pFGxn4MjMD9Ev3WQfgX6/92QUdKi8RMHXMgo22fwvvJ76xj3Cj+UYyM/rNphq2yG0WrhDhhxeuwT
KIpozqJtY3kx5xJKZHv2GkMaYKBRDR+NjqglT8w1oUlE4eQ+lJPPLzWcIfRf6o1RVPJNuITCeHEk
Dygc5JtyQ+auZv6eN05yyUFYsRp1xarLbbExZgSmxLB09qPqx2DhfVpok2ONjkUfW/i/hes8j03r
ber6N9GSWFLNlIfSZEwIonZN67FniKPQ0mL027mZFR8133+REIduNWtPNafFIEflnyr6LkWve58p
VLw/lOiIQSJM67Ejrd1IhYhci0qn91ESLUeC0nX0I5Ej2tQiMe0H4yn3LTqpSfVRVqPGGB4uhwSn
uarZcpa1clk1WT3LvDMZCZ/BqBVrDoKkv5F4j1uOxsHyqlIjPCPqDUjOBpQtHVhJvSY8WFfmQTeC
34q28S4dM4arS7JPf0GIkh085Dz70bMvUdlGL1l7oaIvv7ZWRv1T29ELQBDyn+d71JojlckEamer
RzQFzc4tPGvNbevsarfJT6WWczvZglTzms2eXCwnrH/gyrwYOrPyCCP3rffd35jOTBpx9u8cUuG9
sdWXKbK6HRRGWgO+5b8UJJWq0N5PCFnWKKO7W9FqhwGMHgBwJqHMjnB6phHc64ADWRb6SLU7UHJz
Aa+1xJEsi0qgu+wWst1w604PgTkxSGQl6x2ubhWO+7yiqBptTM8ypOOb5/ZRIZC5WN7wHhB4d3bk
5J5ZIxMIMMy8UtbY55L1zM+m/qUxOaS6qfXGshX/jNLu0coyF21IcGKyNm6IO04OY2nUDy6X7Sqp
GZ0NRedslt1+HnLTZhsvy2se2+fcHcq7UVf0pg3qgiXlRMC+P06tflw2Mznbp2tL5zYmtcwkpmXO
IFmeHavgG2kxCryj1/OGOO42Cuon0s5NPmXXO8m0f7RS81DNsVZVaT42vYYJwFanyJyRCNMFZEm3
RX2avYz+OAGKoIJKOf7JGS4C4UgwWVT4lCEuPhnQWU/cMOiipo4aXZC7InVVP/7zB0nqywOJarQl
q/Duzy0FYtV/IxeTOwzXP2ivil3dFzIl1wQmpcSpu3Yy4tU5Un5XyG0YjbN2aSIhqqr0UfvNVUWY
uyc7ArvQG+Be8/gZP1wLbyZwZ7MYy0ljhxuidRmDYWylgazqda6nx3BoyJTrUv/aeciLKjcp723A
SNZk02jXQ9mIDe7Pr2grQUxj2V5LUf2eECAcU7SB7FuBy0ku3CxxKJmnMf0lq4qgaayR7I/BXhIP
cC2JMI9YyQmntiGll36IXG7Y6cUwHrSKiLeZ1XYL6+z2iSSWlrfrwoSQNUCw8wE6qWkNwvlByTSn
xULbCWe3AgdrUFdMVWIylKrq1U7GmCYcHRHNiE+8MdAoOrysy1NEZL9K6DRrmRnkczmckBsveq9U
vk+z9EvHiPNBa+R7YtMXLGPW/dx4RhvYv0oFIK7oZqLospDQsn7IWrrCeiHtlyTWr1EI178lxJ4I
zD47/hclrBn0AxJM23h2/adwYOb0YMuPyaVZs06Q3FW4yPZmVbP53BP/wXNfDe3VMd9q8dZYLyhU
VrVprxyc95ZAVE3NYwptw3pLisz6lBsHco4FiJV23+YHt910TYVn/X1sHpvucW70/pduhjlB65ak
srBuhcTlrqUng1AJ+rzB2xBI+h7TpqLiGvAxRvBHEW9Xv6EMRVN0RFhzoNn9rnuzYLYmA6AZgW1W
7ioUtDl6QpYq0byRNckcNMQ8iDj93rTWM7rNLe4sdp7YfO4H76M07W1ewBWailJbJ4G8N2V7MQGJ
0MPnVVjxIcUrGhQKNJ4jsxWTyx8olF7JJuTTnfOQ3FwehRPPoB0LvW7SP4Vdu/J0tvzYr585VMI+
YmqMO7r1ipcGxwU4sgT/SEvTZdxqWLWRO/d+gqs9JKcIUqrhMtmsBBOsiVwEKzO2gYGoHeWmJnRS
xlw+PlJED3n9GQf7V7j3/RPT+i9Z4//y7f/76PG/JZr/fxVQ7pCM8X8OKH8oavU//0fw628R5fOv
fEaUC+Mfuo2GBCi94aBxtkks6X/NEeXWPwAakJdC9LwpDDxj5P38FVHuGP8w+AVCZXXTtGySiP93
RLl0/uExoHYcy8GoStqs+38TUW7+Hdtre1IYFi9P2IZncFpeQpD/iCVBrYYXG3j4lknLcOdoJQ9L
h3AMm/PAqcavfk3Rk20V1m9pZW9DKR7DuNzLpmwemTz2kAHpYYmjwWn4yZrpZWMjDjY3xC0mt+LU
2tMHyGb9UqdJv63rysDuCF/mj3f8r+v3zzhrd84q+Sd92PawCOHOosqcw3LIg5/Daf74MyxWltoo
zZBJcVfsG4+suPXcIVzB+R3RBDUbInQTIPIZigInk+rKdBHZy94rGZl5FMOnumkR+nQT6OlUeC8e
4Iq+SsonimLvBQfPV7vU/evyszwcH/xk3DPTPHrI8t/h2qDKrYrsPCArWJXgg6GrcIzuGB4FPtKn
YgIFkc3Y8X6IMM8oUFILECvWGrZJhpcMwyrMTEVlIRcys4vLNOCUWMzmlTHHGIS2Hz4kYylYPTtt
v2yzQBCQNAbxo0sr8twoi7H1wNzdX1lKmSfad90KPbF5hU1sHT1DY78sCY8zIoWYJe4x+OovlrQh
DZU/jd7yzsJFLjh3X2T0IHz2XtqNNJbOlpz0nST49FsHRnWQzGZN8zV71gqrxSsdqvsoW7zsAmPN
XBwbBi38cnbVJXrw+99/2sa/RHNz1eo2d4dO5u58+zjefFX/8XE7HUIdvyjNTeapdzrXtdiYexNX
tCgbdVv6GkNdx7eJasBJWsRBTpAR0RQ1ZMG5+XGwp5s+Q0rs0RYrt6q68zJlWr5l2gPeuAROvmS3
0bRPdsnIvHyy5H2JJofN+wANH+0ExtVNBMlsNxXFV/A+1onsD9rX83nNIJqEs/d0dxvyS/q86o7L
byP5wwmVpfGb6LK1spBaJD5AUyvi9Ju0enx0VWnto6x+sV3OLaPZzHKa+bOlhE63y/iIXskpxqgE
pEEMDPFJstM73FneDDueEcKRS6FGbq/PRJuwlzCesh+11iFWL7svqfheTrSZsGHHxL4O3OnxRzQ3
bfPY6Lama1cQOGhQdt70NNSBABhvXfpS6s9WptEMnD5jI5bqSOvwBsQ9L49LOre7196b81bdCRhS
XrTQewrn2s6Nkwlv3XkeOi3HlJB9c46tRMuPwDMsWXhitTaVbb5a84HZBXS1hhN6qym0SNv0uPKK
6TcRBVSSTgFYb640Y6pJoeqEk0UdPgf07Nw0ctYlccTofItpn3ZPJuspOlB6YnWjQSSIPZinJrPU
qgjZV/vKvHSDg42W1Fq0rm3wH+KvlwDoP5cnj0a34biuqVueLV3vX5LdwtYf6WtFkBELGDnR3LfK
ScoYMfdQTHpUeXsZBD9CGXdrphVgOYkfI7U3zfe5CrdxXZQblbrAbXWrOzHxqxmid8JxXoEYVCDH
PCoypBSvA282eFHX+dam5aaIzegauR3O0cna9QHJEA7smy0ZIuLYcG+vWpzbVwKNUIcns9GstHLG
Tgz0Foi0mefF2qQsOeROn967tP45CGtFeC8m3cp/0SO4qcD84JXO30ZpbO7//a0u/h5SZROV5ZoS
z5TlSBud57/GZqVaNUIfR5WHGRkuEZi0MMm5JazxoOYIFfJ9f5qKxS0Diio5pR+8SEMqrKZuW1QD
vGLLzx8iGX98XpHgTOk4lx1XT9GCnaKfLVYtmLHrX6snDts+MyyUGSwqn5kzTvg9Ue6bF4CjGkOC
EpYe4vIQjS6pNTisxs1/+MP/Hqf2+Yc7tics25S4NOfi4M8ljvRaAbhIHzZ4Sn8tf6qkes3g/12q
tKsQL+vQtUqCpJFYWQ43XMKcQQzZroCCuFIoBM5qfq4GSrczwyF9zAjq2MY9Qa/CZ6QQEUwQtt3N
MyL75JDAtCs5CL6paHi06L16ZTDb7YgjFyqo/8Pnaiwf3J+3BMmfrOA6MYcW8YHUr3//+/RJ9wac
kqhltFxeuyoEVNNSdIC5K76kHIVhEVB3W+W3z6UvtFN955vTcJUETG8s+nPn5WFqQvPMMMDc1vo4
HryxfuvQolzSjKA/y86tV2aTY/triBikIPTFdMwsDiHknA9MRAkZFmGK0HpyPefsKc1dqSHF4lwm
rn82/BTg7nzAVT/KtDEuSrOJrw45QoeTd2/MnhzbNoC+VKvquHxbpO0AdxotYxCglYXP55OI288i
vSD2TsuS6esjI+cZ7+tkk3Yp06o4dJ5bE79TC/yWRb1JaNzcCjCHG0NM9Na8Rm5ItnK3SxYVApTQ
LTEaJhBKgTXidVhWQxSOWKG7ul5lZhFSKpQi3jm8ovtIW6PDQHHhRKQDiqmYx6pU3w+GeEiSgeNX
rTl7EiidfRHV4VthGw+BQkLSkgDOcgs+mUO/KsSFvjWek7LLCfwaG8QzI31kL5YP4SxlF504eGGQ
vOQm4LCkiT4ry8+7q2zz4GzUo//iS85aGfI+QCDouYgA9Y0KCHHh4YjKtmocJCHN+vO/v6sor7ms
/nbZUVRLx/RAc1FYW/b88z8qBze0h1wSurWJo2bYLhkF8BX0rTO0wFxsWV1hGcNP41KxpfmNfFZa
mnPMgV27GxQzaOhMXHbK7dJN1kMAqGqXg58/QwL6Bm0rVj6JYr5CRoz3nT65/8tRFh9qjLLx2bBc
VPi2ZeC/iJx9OfJuETNy083Cu2dWdkns3Lz3UAW1nk5WVTvvQ2UNx4KZ/20MkablRtNgGkmQ5s3L
odU6yIQIntotBQw8wLOuTf79U2rDdxb+5bs5HYdQJXeplc3ZLu2nBRq3PBil8zPOVbFjNoPgyhj1
b8v2LML+ziXpXodC2ftuvuwHAc5n+fP/GfwQuuqWRWzgbkfCewzh5b2zv+ZSlWg+q261vMMLtk0r
7OBEx+Tci+prRa30aJfpTIFO5cELmvZ5SshTC++82frT8pDJaVj7MfNVVVTGk49tQu9qGg7e+Ign
3DwPTAW1ma7hYbVz5R4bsX+nMP7oGF3vVMwctiiEt7IyfTwlOYlhUmILddPyWVgqJ0AqxZMzP2fQ
WD+1YUh64fxTlDpMUGATrbUifsu7qn6Ae+DZJ72MNZwYZO2AxiAITDO0b0FQ558tdz2hBK5QfoWg
VAzmrJjNmZFCpErq6jYleX5HKnTi4npYKkFk6d1NFN6DDuX4xcGrmXh5c+w7H5HZVOFsnw9lAiSZ
WgGQnG7IIKINY2AIQwRaH7ypuPUlKEy2u8d6vhxQcqhb7nnDPUJ0tS1H7AGk4SLxCkV496Lwr4eE
8rGqpuhCum69kjEwQTi3zeNMGV8JYX5qsEIfqIGcA8GXi2tyw++1pl37OINFYJC26rTFpZ4D6poO
SBomdDo4nejOGmK0dWUDvcDsl901420pWlsHtT+yvnK7qMds3vqzmnVky1fLc62jtF0YGV8+f9gI
cHvo5HUT5UUwU4RH2MtH+K18PhN0wlT+WDRSul+nQGEBWYSef5iYXlUZd21pf7ggN/DbRsEttAva
h/h1MIwGbIqMVuMN2avZjmWs5bPs1I5gTrSDPRGcJa2ZfW3Z4fMovtAwXPXVWwESDJmbNdxjN3iO
4xCpQ+LbP8maovGHYFL+dMrWOerC/ujn0i5yQ4LYVNaB3GMz+FzevTT8Xpa4gRbMbZeTT+fo/a9u
Mqm2qIO7qMtfmlTfguESj1FaYLDjLMlZXO0y12FwO8P8sEuRTg4KF+kFgWi25Kn5ecsiWogZTXxu
7R6L65QbmxFhTS8b894OQ3Z0yKzCIozyegHR9xV1jV7LeF1ofX78LOWbEufAkiCInSzYKSMbtjNp
4KX0UmLPCNHr2trbLF1xpIIdunzFyMmrH6laiEyZkybiRKf9bGDyX5Qey1e5G5onM+dWbioUxfsW
jzumyhjcwDRpePtrSnkSSbDuAB1Gh5ilwasbaI9l8UPMe/6fJGxzOnUtruBZxLe8VnZ8wxz7eQ2o
H/2wii660+wSO7kNVpn9nL8oOCccwgx3ziquqQCr3O/Qf7TZZmi7lrNtgTWxxyVmDdHeyGeaQuH6
jzWgjMe2hDHL7xDzZoIP7qezm1YVPCH0ptxCUI+yaGTVrM1LotnHeHL0C/mmXKocnA9ujF9hnEgU
ZGgCsqBBXKpn06n3evs4vzQ/A3SWgHS+/fMhlGyU+LHr3fKcSox9mBXIP8T/IuzMlhs3li36RYjA
XMAr55mURA2tF4Sk7sY8F8avvwuQ77GPHXH8ApMUu9sCwUJl5t5r1zsbsNWau/zwlvg2DiS/jq6V
VuJBsft9W4riMtjIxZpJtIic21DHZcuoANS1VR5cWjHwDTXvZjmfUfjD74Cr5OXYvHw/QreBgiil
OzB666GM5MatZL2XGeKBeW8yHxoxbgs9X+gJsrZ5a2MbRr383u8UicJeadp8WGNi7DocPDfYbMsZ
V+wGY4W8Y4Dx2aLdlCPiDkJkqBltEd+ETetVZ9pzYX56MMfQ33R6ol9jFlw2XPhwcLU/MN2E58zl
NWgpXx3FXKUgGOeMPrtAPTg/ygdPZS5kjhC4u467NhBWWIfsUlifjrWDQacW1nDJm4Dec29iF2vj
J/yWYiNQpzID1riPA0XVWEkrjFlM+NDKuOK5NBq4OIEE5dDZ7bpuCneTV1Wxr2rGe0FodZsMIum3
zgm2IA5N0vPOquIbB5lpWzlW5gM+7WbhMIPFsYJ02My7ezkx4fUsIcN63je6oF/XUTBo26xozTUI
du1WaHmydTsn2A1q8TBLLazSOjPsuJvT5TsfUq5ZTIrtSZ9ealvaDbrh46pFYx9EXff4XRNZTc9f
85/Iw66kACaHp1kKu7+K0oTD6jKs3KSadsma/NNERAR7DicXw+4hYdiSMHr73nBWQtgrTzq4h1NT
dQ9yaoVovlOAKa8BfWDZsxhPWicEdVtWUuc4ZzAWTfk7+DCxL+1MHGtYmn1g/3NzKSw0VNdmfsBu
QEN9Gl8ZfnkIIXmtIgrUcz6g3M9j+LuEPbSrdFLA4YmJjvijGcUwwMZaoYwGhe50EKpxn+OVi0nL
JqYuh6nB12W3aZ2a+D0Eb45tthPcFlMEO8wndpEbZw9GWL0pmiSiJp3FhWga8g4K2v/eohrWP1qy
uqVbBnm9NIVtHZDJf29RKUvzvGfBXX/f+HPhv7epR7MproxFXsFfRUSOntpktobYyMWf33ankgYC
RnAfKF6HdqSxMyzbcbNUCdLkGk3Wnm8nQAvU4pXoJxAeY0/CndIAIOI+NR+0HG+0Akd2m6BJd0K3
XBhkqn1hJTswg7Jfow5JNeluW3Y343ouSqM+Nx6+KzRfUcJXaxyNje3m4U44Zf6jl4+p6vk/jNGN
+d+cdsRSUyZ/DAXXtB9SSS1sSzAmcRk/20ntba3pm4t7yTuGppGvjTLZG3DwJRnnBoIFg1bVoWkz
62hP7Ty8NzkmeDoQgeCipD9SrpuYJi4tQnGZD6PBV7cr8gaRtWKzQx8jFLMSETc0OS6Hj2yK2K6D
Fjy18J+VxrsqSVof864JGKbVt8kX+v1ZjPT4n/0+Xeei2CVSgWFgeb8Mx3hG9KlenALwrKdCiUc4
0D7bRPdsRYz7KuskXiGg73wMjfwya/JVliDjIIxPnOUhKsZT2xusRk763jsRZvDSdTeaJ7WTOWjt
kmGQurJgv1BQ+MYzTHYyBLqL1UHAo/OOX73E7qCghegJpF40GMo+8x6CUDjRWAarX3EX+IBD4hD9
Mo5XW2AoMxh+7ppZ0KXlqAaIIEi2KgG7fS6eu86wX773AnDmhif2L+dI+H60CBptr9C0gO/U6HvZ
acDvEV7QoO6vbMOnvFs+WAtoU+loHt0iPdvNX/JKVxvqI7TyfhJeNRO7h6kjT8MefwtZws6KVXvr
Amnt4Xu9Lt2a4KVq1E5V4f7UI3D6iZ8jwOYCA08qxwv/k29JiUDWxuF/nP8BL2yzHRNq3O09gIQi
oc1ZqijXirq/J6Z/knZBQycGqRA6tXF0wuilTH3jQtf/dT678zM+hDd0YebRHXWolcoY7xtIFEvu
55NiK2UTircJloY73TvDd5FT7ASO8mJ3uKoGHdxPaTXKC31fczn45UudDhBYReKgU67NY+b5235K
3ZhXyDDjZbsqsW7lISBq1XJWY2OpP1g+3monFA+YmpAL6vKkNV19Nm8p6bcAkFDnuZYCxoJN6c9c
DFxXoGd+ZGmLq6ZbNHYYftZO668l5LLjaEf9+nt1Lip7OM2pGUTaKLBtuGXNTx0TT2Q7hLgZw/RA
/WT/jPvgVWhsDQyBe3dQCT/4njI4vTgN3BQvauwg66izejNLfwcyO1rcigGF8HEOKIF19cej+TUR
YRD8nmsYKVWDHRbBWrc9vMYUTo/fP7Fwiuy8KQk2HQMdXON0rzGlRtcgbiFL5voKDSpSCnG2ph7z
LM6rJVTp729rFCrH2GmWdVemjG+9BxlqW6I3nIOCogA9AZtOwrniU8oM7DQ/qgAzLJQY6GZN3uWa
cVC9nSV7Hud3ERkG5SZHuCPJlNmexefvEyEt67HoLfAP1DOQhlUMTzabbuPdB4hybILqYFiF8I5D
wyB4nL7Dcag4K7ab6nZWq0Za7K76LlC3jq7Im94kdIyqkHnKNLjbeWm/rfLWO5pzjgsczS9SnfdW
2qbr+R42t9JbAxPq95cWfCWLJlZUkK/ZY6QrSCXThlYxfBQXGMBFxCQAQc/CPBZDFezAPADuQgs+
N76sgQuyBLgHCM6n7zP1Wo1Ovs8KI9spHCTkFuaPScmTd/3bXKn+7zuh+fcW6HQbNIVjsFRYwlJN
hqB/7dXERFvmYTtk68Szc4JF3fLBAnaN/wiVClj+fc/YDW9bQE1cBtkdLQyd4S46Qo2vTyYWA/+1
ay2+ACMRflZUbqwkkPvpmaORMBr4bQ/zIMGVXsqErOzEhmfAupBXTU6XsEEsVzSFN2U9pwdS3PF2
ev0TRr7gcxySR3IduOjN5k1pHXnocmCLxMl4J9/1K7x4+cO/nI9/9MI1x+CUaMIWmqFr0yT5r+fD
0jXEWC27eHKh1RWB5VjhpoP1n0fzU5O7DYLQPPU2Xm/ePISA006rv+m+geJUG4iTdHtacGpypxcE
ryd3QEjXNtLrSEmOfh8W+1HNrrVWdMf5uvqe04znsGPe+H19BVhBHluY+kuTeSw62mkAlOsGvJ6S
tmFfm6jNBtoHZroksg0sZa2Zzxns+WmZnfTZQULrcSzFK1r59F92UZr290YfcADa5u6UC4kWVZt3
WX9p9JVm4apxE+GW6YfuOHaTvkIXxOvgmU0jxMAKdbs0DdyEUUrfZaCPGnWqWM5C1FmnyckJlwbh
TAs276DlC+BckXv+budZ4bsx71RR9olThIUcOuFjQe94lyJFkQgpo61X6wW+vty9ZomJ7ZXhxcbJ
2noHbgNRWh1iIIEOHSI69tSdPmBBUxMLp/mU6TAfOuZ0bN2gtkmG2PNA0qgAoaUJ94oEI6vdi/Q6
B3iBBr6HImbOaVTgWdSu25K+03/rs+ZqTfU90qAZ/G0YB0d7YYNhqBsSdmO3y7fIwzzUJt79u+pQ
4hbwCB5xMtbiHZpqmo1tQgr9vAxnWBcm5b1x6yUevaYdgD5PT01kPKfvG1Fly5+ZC1BpxHx4ngd7
yfQ01gzyjlDxBYldP3PTXslB9G+15su9xXb1uyqZ7Lp2psJAslpnOBRxcnN8U91nkjpiVl21gDRW
syhXE824D2h6ULxpBcVRkm+C1iIyLnuZxbCNlxsbSyjFj+/1mk2PsW8pKlxwI3IBpgEmqBd8hgLh
1Uh+zDwDj4zX//0VNv6+pLmGATGDuYfuWA5oir9NPfzWwM/cVCY5rHqO77JBbmFjHLdxi5Kd593a
vF20Miy3dqzUDGv/Xybgmh0gM1cCU2UTFckWZ0vj+Qc4A/kZf2520ry8PnvQgC5xnV5oouObBcBj
D63FgJSEPGKhw6mD5rjy5ECb2pNwPv7LpNPSWIP+2l/nF0RG4pqa7bAXZrX67zUqLhXL8nC8sUEo
yvVcVkgLeFCtwrAPCrIlSFWrM6O4dlYxrKKoeu4i1VvpUdoF1FMuY5aYnVSPNdtRVTY2GUhvOnIK
ORF+e5hDfwqr6lexYUYb+CH42pDK7FTF7t5Coe7wZI/rKI0rAMpk9WoiNOm4cECuKQkmB7ykAQA7
pnL4HjaPfQIGWjOf2GRyI8P0PLCC4dfnavlj9iQ1Y08MTku8rMGO1FTXWdI9aXHA26aCtAw7518k
LYbz9zPJusn4z8R276q2If622jepiY23IaHTjwzzpFouGtjgtzopcItiEo7GkU/6k9EtqxH4sJt5
7dXoB5IKhlgh+rmSNKoR71MmpWvFndMxeaqzLgNCFWtLdt6RKck5MEPMNGVOOBKdkQrrp+Or1nHW
ZPt5kN/HKAk3lpEQy4o9TNDgO+KeJOWllLcgIsKrsGv5mPgqcWNtUP7LifjHJcU2wBGcBpXsasxu
zt9GNlS+tZ6VfrtWapNeT2O732WpX2jrRgAbBPWirk1VVQ6mDU/HjeJ2DR+cIgqU5EYTZYIJy0+u
xvSIjT9FWAoCe/7B/JpW+M167laVymiu5nrQKXqV5mB1TI3fMTUIq3UQn3FKc9H2pLn1Qdiizyvl
Yh6Ve1zl6+8hVxe2zVKOerJqXTfaVHkPE2teNNM6Bd1i0CZKa9UEGQHUhFaKBW7C3zU4eyEW5P5y
lvqWBZ6weRLzv5eg6Vv4j1VICNVWHcfSuTVyRqdL7y/3RjiXdofhtFl+3/ZapFEnWvbDsfG6hVY3
UO71MXwN7GiXome56CWRBHPKU5u4z5GxdCwZ4jQprY3qhJz2kn0i8BBlN/vAwfEB6Zm3kdxAfmiO
v5tvqqlEemll0YNp4hGvx7q49w2Jo14ex5i3o19q70nwVDlotib/ylherpgev4xcCy4MWXeOEkQP
VtVexlANPkVqQvhq4gNtjruoYr7XuP+fQLxYBjbWsQ0e9LzBdxPoxSuocp/Wosz2VjWNfFEcS3T3
abBMa18c0Tcfazt1bybq34XvNNUlbz+QRVvPDJW6WyvUeyP8B63Ni+fCxC8eBRAuE8DO6wm+B2XU
+tYdWY6XLzsXnrqht8/zGG7oHQxslWoBA1ukTS8fac6aV7YJiIqls7TzmOyLQTqPEJZf4yEtngid
vfllw4UT5kzvJ6lS3oEBcrDYJhV3cZJnsnsK1OVYFhPtgmHOssF9fmwnlYdiYuF3BfMM24MorJWB
c8hwuS4yF8rwMCRwkht2JSpCd3oLgIu/3f9CIbCkZbYIWgL1KSfu5lS+ti4UwiCcmM2e0ZL90ri+
ddcNki/C0M3fPdt5GnW7/m3k17HeQUEUnxq/GV5whWZgG5a7zNHrXQ5KlHVK0AEcdOfmBhp6uYSc
oGk/n5l8D4pq6kzpEKrzIijoHTDVm9TpuzCCqF0qgE/GXKjX3lFNqixMqaJlOBOmpD6NsLd786sc
ufDB39NNhGPI5EFvTzlr926UDXV7Te3HjcYuxGUGESSGWh/m6db8lJN8TJSENsh0yueXOumtAGKH
BxxP5VMGuXSecgoWgBWWOO9IoAQ4KA3QhdnDQmKXSTU+ZfhVEXGIQeL8cokoga37/4fUcT8Yexw7
nZ0gqFxqwYQvUC7as5Jp8VmEkt9acBbcHMLc/OnbhcnWTZJAC/nFu/x5iBVc3zl7Q89hdAfhh9l8
wubj5Ko+8+N5OF15zH9nWWAWOeyMTPBhZlLbQHkZeYBa4czLLnoUg3sklbV4JfVGX7Ohd67BaF6V
gO7Id7g01CkyoTpv49fgpXS7NF+VwliGmTCuZp6jU+gcTAIYSDEDF9EZJqnyiciHTd0sYIv06mVs
HPdhVna4Tp9MnnLvFCfjREa2mFDn9rWtdXpcqXFDan0cHbCN5pToGGCzWBpNrhM8ED55bN5ftb6j
Y2z/Id6x1cq/zmoN1Jao5UQ+7LQyUk5kqpSbcDbjZHW0CzNbmLsu7h/qoY6vFDyMo0bzSXFE98LU
+jqr5XCtplAQRhiY0wyDwtC+WIINsRxLusF4DYGiFPlLqhZ0wOPyR0Rg8SovlZq5LdO0IAiL7fdO
OIkH3Gk0nE9RP66TyYsdjg7u9Mh48to17DwmQqM67EfHar4sQ/lJf0G8hQqBv9zslaPeFylFRqRM
1OQM4ARm/bjA+jK48l5OfYH58tKVQMEIk9Adw0Sx40YUP2g/6gE9yHdLJFBcjFDUD3NRIicn2PyI
PLG9JXCjtWFF5rLOZZG2BHBsrLiUR9fv2osO4g3ZO3oXxxveAShqRJPTFGmQrFOddMoL3Kp1Vwv3
kI0uuEit1E4oM9VT6ZVP363DqAYRlsTxceZuDAkZd2Fry61dK+FROumPPIqbA9HZBhRFiZJQl19G
5dZrEp0IUJgEinhBNaZuZ/r23WlwoJGgNjkqBbHDPkGimZ91d0KqQMixZ1wYlEErs4r9n+wKyp1M
QbIT9sI4P0Gr0USkaeEPZL6MimgjKq164BJo1rGq9t9B2Tif9jTaC1jh6Xtn4idRcfmdKW2aay+H
KRQmPYixFndSSX73Awwdt28IOZhGDZkddZvW9hkaeqXxSiVOgrbpaCcPwGSsWlNRHG2krzzDsp3a
PZaifrVsdo7xlD4aFhYK1153tmmMC5L6aKd0GgoDYVXrsEKzA/H2lxnDQrMzFi4/V9XlrOO2+9Lf
zdsI9swFt27l2XYgfosyDc4gbqODQkqBbljRA0G7y4JQnKM598PKYfjy+674MTd0Oj6iI11PwJWu
9C+qP4Yr13P2s0nQ6dvXHjJIPeb+bczaiNBC58iSwLyo4UI8KEnnH/wuff3e0DAZA+/eNMtZaEoW
H57qs07YAtlg6ddIKax6sOx00/1GTxhKfkppxuPi687t6MhLpbuPLfvQ+Z8H5XdXSl3748qGy3WZ
F5/YGHy6cuZyXmK6QPudeTXuPlNt2D1OH3uRoNYWaU+CU2PeI/e3pYyEJ0+WQQWG6Fp29bB0CkLw
fBAB4LtobE5LK9mckWdeu46RbxPrmxLmU+AQrJFgirSlc3QINErH4qTmer9B5/1Fo0HZ1Pp40eIm
23nsKEURtHsNnALANBDPUPJWhbPFTQJG0adF4BKo1Fv1b9w/RCMq1Y8uKReYcUG72OScNY4ckGqO
v0YoaeVo0qOFUKFIVV8MVYwbpsYcpsJOTOIAkRwpt6Wb0Mwk72I9pIBF4q4KN4MB9Emn68JOf0rL
KDUsbwxQCArOkXAR6B1aZ4aY26Lpop3qQscJ6iBfOcS8bkuNpBrNz49RXREP33e0eJS9Z4ulYXov
Y1t2Cwao7kL5WWHQArhLJnkPfpHt80eS5tesS3/BXD7X1Ydv+7cs1GHCQOhDgKMU5lUdH0ul/LBT
5awW3a9CZKAW4xtZS0dXbJFt7EHtk73eHRt4J8Q3WetulJ/jhCdNRzZaukzuKVAeL9MS4tmZlGXl
NNZKV2mNgYb17ZCQUDKUjzZ9bNcGa+SfFD/4zLyBC9TCRl4As27IAs97we2ArD8NTqioUF9VCaAf
+6dHCYg0mcQKfRrZO+C3BYEtG6Wtt7aaDJtBhFSuNC3N2jqkXuWvRE92hWMasG9N4h5SxGDEA6WN
6a91WtpbZl0/+1rft27a8sla7WOSjA/aWJ4LOzjRxPqhZCXjd38b2ZipZN/SPiAaJJZwAmVzC9B2
K736AhX02qMQQDWzd1sXCWuBMDsvTxSTuPGHuyGJk1O1gx2LH4MBT53Nx8nDAV4NHX5WNm7LNnJ/
mTa6DNPxaYNyb4oMNI5Vxl8lk3dTVaZPUyE7iAwur+eMeYQzjQ3UqA7MZWnu2i577fk1B8U9AaX+
OaIYckkxXDCxUtdFG7yU+IY3phnvRuYZS2OofVLOSDorUeuoBPAupSjOSj482I7+GhnyUka+c8cA
+lFlSQw3nMGRK5DHB3X6EZTtA22xtQlfJMI+SVz3Xs2zVQd1MLEntrkx+jSNqCUmtFGRuJjLsRUX
N8MsnsQE6Wy4nYyBezfztlrse4uxsWMSghSWZ0IioWIlCTl+JQKUoCfxTjcDmImFv0pGDa4jbl6z
KwmG8ZpFQcEDrA77vejc3y3ZRq7EfUmH/aHN9J9o2F+T5uBaZKeHykK32EYXqIbopsHUVgB1t5mC
CoE5RD1JFAto6LgsW5p6a01FUqerYCg14AC72penQFEGUMLqe6u72a5wmWQzYmI1i3AKX2gA8lUq
XrBIPDRZ9KVrcDZbrS6IdjjGCuo5FgX6LkFOjjd7lr5pn4vaJ8BHtz+jSEWxpB5t7G8TIvuQM9ZI
+0U8ehcjgi0sUlg9pV1chdnw+Q8dyVdSv9WefPRd/Qcq0HgxRtbZ03ziCBVMCTVmHK+51Am6FAfC
1IYktGVm95DRvf5IrmR1wNWrblxSLdZaN9IPbbtnbQQc2JB9HQbKVqvshVZ4eyKj95Lkatr2Md1W
fkk7GtByWAj7/NiWfA4kK1CoF8Op60kmqKwS8EwdnQK6P9O1QECVI4ILbrzMiLdFxRRZL+NPUUav
LemnmoMkVGu9ZJ3k0Y3ErWDX2MXdiEN0DP2Txq8L+WOaQ4UK4hiAqESH8AsHGDssZVeV0W8rcN8Y
F9MjJ74uiKuVOwUDkmm2TO32l59jhGKA+FtaEJJ95pwobUt360bFE/8dt/E4YeXi7j6ig0vgBqoj
a+8YdO2JdscptZKSSd2mdGBEJuxY2EVgwcH1vB91ufQYUVCE5wcnJ/fXM7xoLR233/jJk0q7N9Cr
4CB5r2olAwu6cJYR+J424MEADoXvZHlB/Lcu0H+vkA+KZRkUz/mYr/M064iWYNziWl+6GetrK0Qy
naaRctC+yqoA1W4Jgrc0C1oyZTw4HMZJZglH2qisu6K6bMcpoHa5l6wy5aAi7t5WIkzxerdUBF3K
BRwa59EIX+0BnxI70GzX2mGzbcDerxhdBIfqHlsEkZV69mwrwz0KWFlKeI2wEfkHpdVuufHvyRL+
qt1uIHq6+4VUrlwh84qWocYb29RamYAfuVQyew2qcTUM5AShJ0P3IQH+4UBqCG63tnCR+mUU4bdx
AooFYUNl4KznC0cP3YnSe1TDzOOeY5Cv7cYD/34Ba4tfJjVZ/CWdtYUNYqHKS3dNiP0VAMlvjRhg
JGMJ/dkGgxof1dJR5URGbM3DwKeC6DPf9SFIvLYj3CkCfU7VTrNSlfWibpNqzVZTEA9l7nwNCTtx
uTkidHVrB3FyZHi3crW43qUk9Ow8BmdOHRdnDzuYMqqfAQYBBGf5klbRb/IAv0ZXWQ5mc+9K9WQp
6VFEaO1l8DwkAjBm/wjw9W4mzIWlCUcjjBjv6umj3fjJ3vbQ1XSmsac6G5ZRl+gf4PSOMFWU525C
v+ZxeiByJjuA6QmXtt1uaM1b7yGhJusgUKINePGHujf9V3RX9EKKmjtzRPJ3Xr6n/M9ssGl80usk
Wj1ipaG5jMAdUbY+1MsoOGFx+QykXBOK/dRAJti0RV+ssqHlC9e/UTbmECGgFij4+tD9X9hViNWQ
IoorNAtrE3SWTA/B2EHdQaP+1o2ZA7OvjQ6VZka0RIgCIR04uujTIQ6KbjWqfCtYHd2zC2Dr0JYB
qDKejYO9bqOw2zdBJHYql61P+Y0Qg92InWk6ieMtk2rOKQHzKYFfzVpyce+VMEyOnQCSGWRHR9Tn
zLMNZCsx5Awa4F3BNLkvtM92cj80AkRMhzFZNgwPmsB+h231Kd3u6KpFuk4CsUG+pZf51zjz9bWO
gFF3Emgr0whXh0MVq7vB73ZdijEeHcLOdDPEhBa1kEbUxqZU6/pcBfXdKorhbSD5Z5tlAK2N6ek4
FmuEyoROFtYzpZ92NiUUTs2I7OdGEnteOeR2zT+trJp+gN/AA8fo8hzjs6LaM4yD75DUConP+rB1
7+B7bfmiRFq1a4VPli2uhLeKrApwrtYH8SAsazEUKndUg4eefc+imn6QWf5vUOPDoxknAAlIGlzP
r4/NjX5gjy0zSTc2RoBFGfS/HLRbx85TJD0yG9d9wjggsXV5NDCPcEP03Mlskzsrs2aTx7jvGX1Q
fbPL+gV5SPsqif7bxy7pgcFYtK+mU5FLzN1ln08/TevyqeoUcQO0Yt7rmny16eURJeNJF9yz5j+E
7rDZSJ29/WBXAWLWLnhoR4z+oFJXLfqGB0KBgof59TH6UPSRFuh/XkENcHVkQ4CrDpR5WTg43esC
sIJCR39ywY8P88GWyW8YViS6UTt9v6Tr5VWMwXj6fsP0esjYxRkTcfnzJSUnhlPmRyWH113ozQ8E
oQYhfixD+pjIva2Kiv/9gfjtIUip7jXGJGr2qSOJI6azDs+t42RotIkMzVm8PjPhnxIzbV5UKcUW
2by5hTY0vmhKcZzfoICCX8q0WOtGrJzTUlV3no44s21VAp5aYD2AC8R77lrbXgiA03mqUgWg3GiI
7ziP9ai+SuBC7AJfS61uGX6ZwGqJFHoV+MW2NHlc9EL4qKxCC3e9BXXWGWWxoYqR1I9Jxvg8dUg2
iOXdrWGM+GqybTy1O3OFZ8jI4EC5rvrOakhsQl3ZB3xC2l13GZxMr2OOZTGI+uSYdVp6d6Vy5a8m
OUbEqLW9GkzzFCY2RtW9zomyWCSEJweG66NfH/iS+/GHP7QmqCKHKKowJ49crxAjOZD14Gn7bBRJ
+CN+CCsFfZuINZI2RirPwHSVjQIh6+JYCZ6uJupuIg/jNXqGah/TcD2ZWcF1nY7lzzqyFyO8ht+6
FJdS1YeTJKQHPAedFpl4Fb2bDkazJt0nq7KblVYSHlWYprYVblltiI2hLUlCHDNDp9uDAxGnJOj7
TQ5M8MFSeh2lUaVfIcM0F99oygWGvuytT5hTgc20trks8rdGK58svX6vmmZXiEa7j6qmEGgwxAez
ns4pcblrURFyMv90Cu4yNaxuxRBrD4ELE9WBM/fELb5f+k5YvFiqJO0CcfSuHkbCLLGHb+2GrnlT
Fpuhy71XqrtSyM+qLsW0hBrHkL3kzYgjfTH/ABgYJivNeqZes1bk2t90ZnLbVmud5zaubvxc+4wV
8LVKGVYPFU3qAw0dokwqS76DvVzM76AZJgit0Yxzp9gm2tpx3MQvni/Th2Gwa6SjCVZuGl0BlLo0
w6Mb677/kGM9uinMQc8QZqC0acqtjqWnLOz8xext4yo3Q5RWATVlVOxGs7rrXUrqU2P5CRFBoHhH
x1G2qcVS5TdAAVPw0G3naPwmPPXUAOV6J43wpAxhtM3i8W3+QWZY+2Ew8N1YIbXvdIB1rBzng+Si
QxflONPekqxiZZAYBVm7O7VXTpnI/jgobGpOShi5DKy1OAZXnWzntwz//b75tUamR9KI0pdqmAXM
Y0DqykedJKCJlXrt6gOUCzdUocfkzIZctdxjkdN/SiN7bDO1/HTG/KfiWNVlEFG5IoppVZmwO2yb
NgdXLXDELQUf6rjpcZjbLfex6WERJX4DFw7yaZkhy5pfNAyDvjJKjTYCi+p3qs1gr2DGNz+s4sA4
Bea7VRbiEDQdcwtR3kTSlTdH4sUC8fi7nF4aXQvnUREbQP704Di/Y35vjAxjm1FbAG92lGKdS8pS
JEoXLEkOdrdKX0F/GzaNZuqHgjvqBdZvtiq0Knhv+aR1Niu/jBzBrfC7F9oqzD7SgpVUZQRptjqx
E/gr3hR3vM5vtRWM20Ui38aG69wOreqMKEWsDKOnmrToFqau675l/NUxN6SvXiGVoNZc95F6A+eP
xPlX95F/L3ymZPNbEDafEhEyl8E8vWYuiDQEQOV1KIgnnP4iNLPeC7KCo1oL87kl2mcfo7zcSDIU
P4oT4WjyAxpTuPHarNrXHd1c6MZne3q9zzJjaYxOch4Uo7pZtYr2RpnmFT1nBa8OiCETXFlc9SWY
8ZwTPB0aGsExCpKrUajGY1iKfud/eGoIQnmYoNO1kt/pTed3aWAGcC1ANzzpa6D6Q1C9O4VW7ofE
Br8VRyG0hJzkwPnhfLCjOjwWJbnkvc1sxteS83yQjvfHo/kpfrotIPj4kBQ2PmjSJrmvGcwxItEQ
imhm7TNFhLvM/dLZKFmcLRM3N9hjKGhH2UL/4GsDbHZwjKsy1TqRYj4wVegXtO2GQ0Pz5KBqOSVs
J5ObgFI4CUHWknEqg/2k3vt1rd3mQxd5FgUuuGPk6YRYoSMKTllJ36yFrQbr8GNMLfUwH5ic0vGZ
DgYs0HQxv4gdq99Y0n/68y3zo/l985/Q/nzz/PxvP56fzgfk+uRZ6zgCgCnnN8pnjJQShnvt5Tev
6yOXOtYgds4f/S3GrPw2/6R0mVxoVnOan82vz3++QaS2sHUcyvPTCD/fzW5oWiVh9Ty/9OcfSCJU
AcT8xvv5NcXon7AAtCvugpxwFdp0TuM5hbGjpla3J9ML2aLfPqchzf+2b39Csy3fzMZcQMHftIbr
PhcSY0jBzkdBH3nxS/KU0ccOK5+YsKqtMcw6w0eNfh1ds1Uuw9L87EbYTmnm6ccEpNZT34HNyrtY
rJj3ek+J2XJLr61FQynjyrB6Kku9fKL6aGiXIcSfn4aj9whDL98UFSkejZe1T3aN1sJjCAo0RFvF
prLVq0Y5DYX3s/P1ow47/MtlCApxHYQ6jrh8Vyei23lBWO3Muoge8QczTKF+fs5E8iOEDC/6ynsz
hT5upec12zAf0x+Yo0EtxcmHtKS6VifiJuZg6rZUD569vLuoTKU/hF6bS+ASFHtVZd2UbATx5I0f
KI+0p7jWH2U1sF+VXUj67LsWlfZ76Gk5BizUvkU+ke9BdN+tPkg3qkFWUhnhexxLy4O+Mv3KnUo6
XsLNc9abTt7+tDCL4/wsVrF+Ekm9wepWP84v+XCwcBiW17KlY0C3LH/oBjt7wOinbZyuMpaBQaZa
5gIXD2lDh0asAq4PpmHg9JA+G05Ns3SOOG5+NkPmf0HVe6uYcd8TaiaSIoXYav/H1nktN45sWfSL
EAFvXmkAeokyJVW9IKQy8DbhEl8/C1DfWz0T89BoAmRRlAgkMs/Ze+00yV+9Yn5dX+Au8v5krKpn
yXVy9HIjCmSNw9EtvOs06dHPtLUFYQTAPyNdiU5DK4mcx9Px3htUkJYfYhNdh72Y1E3KBW1u2biz
dYMlOvIHBQrhHY00SbB5mr06DTqRtO7P6ybWDelrXf69nCYAV9OymAFFl5W+litIoSEJ7J2GMnap
Y1AQiXzlvpY9e7kAaunVWw1cJkneL6nSj8v1WXL5S7Ak8TLsZ9yWxNQorzIeORvSKPnVl95W6jMu
XRdpQazpQVEPxetY9b7pUSLLDE+jHsW60fB+6vMCMRawRoRpn5MZNP9I1gkWse57bMeQOJAp+oln
iO+ZppxmNJYvnVvn18qeOXeX46xInz3UCHLW6oeijP7ZEJhtQ/OS5LylNS4oEHIoxjv5sG6aiDqM
QOwN2wAPPrKqJ7Dd3lNTLczCEnNp/mNoLO8OsUE/qYXzJ9M7775uaJCPPmySlEyi/xzD2HTKkviF
FDo6QJVNm9+e+mNI7gsGSBZ4OkoFJysd36PTD/6+eIw7jzOqVl4oTAStauKIMEyC6KjEHqy2f2+F
Gt/I5kSQ0OfMA4wiuw4dq/4h/sktQ1BOleK2PtKWR+hHAXO6xL5Ek/IUOd1087p0uoW0LG7rbjL0
LeUKUAlLXmiMdePBoifwIAoM2TYeHTJjh5zvg9312NQqfzTPRhVIScsqkWC6lJ/vziSsa9U1J2E1
4b0wWvtIZ9XcchqSN6a4/bXCo3fITEIshKPXx2jGPivjTDt5E/d8xRnTi9r39LDwIlCqjk3kaaxT
FZ00zqKf03tN0OtuNLufXhYVt1ZOv/OUbASKY6yByg6v6Nx8ai0GmZ7ZUNtrtzq0nplpu7x7NZN+
2wHJg/OIjzquZbibPJpCakj6SD716Epz5QA1orz29fjvTdvMPwaUYY2mtXmgmI2Dnt+Fdikj9LG5
YQFOWR/KOXQvmHDrXuWJOqmfi0mxznz4sygUvq3Bmp7UbCzOvQoVcyYXh5gutJP90M5BGZsVZTzc
sx0Fvg6kzF6nCIRpkY2Cx+aETWbcgAiHxPrfYx0LUf7Ky9PrC7tIJVxj3Q+NHBYfpYc7IpzpUBME
edVxqNGHNCbO+0m/rsdsqCH/PFqOjTkodFGQUzwDUWd8WQ7+fU3FWk5tNRUs43/e4Otdll2MGyRG
FDRj/v7T9dl1k8le23uDEf7rh/99dn0/GrfjJpySHu8Xn+r//Iz1xfrobduwV8/r3voydcmt3kww
wo5lJb9+FzRZIPeXJZ7VCM83RWOS07qMHkn8YEXKeCIjlEisGxmgZydEbBWx9D0QPQTTbwIL2xhm
d2x1ivm0seKNPtvZaYqEes9FVQUJcvd5XrSBMFKfQ8XprySUfGNR5cQV9c2501/r5l6o3idw8rfB
TJAypLkFybdOQ79dHNZO4mIZnJLTHGqhthlVUip1q0gCLgbJIpos7iL8PQDnelCVML6vGxPSUdf0
zcVuyBZGKCL1aHiiAVde8E9/a121f/KcbrwaXnfV0vGnNaU/FNWJDrVla48LQKA2rXyrEeV6dnpz
DCawYL6RXhjrkve+r92TDgd350og2eDpk0UQvYPUiZRisk5CVO2e0c7YarrIHxSTplhNblVF4gE/
b7i3bdNscT6QMTz19q0o+5cQ/kLfa+a3fB74ntpOe3PS19Rybyq/t1dl3ak2svnIwj7QhazoslIi
NVW562ZCGFBvbeFqhDukwGLjCK5fU+8pipC+a8jhCWnytG9y6iQZUVQvjog8aE2m2HlNHb1GeNJO
6GrIc1qerdsqvZVN+Z4se22GnScHiLw+1ycu8rzJWuoIE3wfYcy/dcOo91+7+nowY+Q9rZt/7TuW
y2C/PDMkfXP6u2s7qYPReXkmNKdiZ/S9R9pxFz/huYqfarILKbaIx2LZy0GGXVjefj23vipud7OL
JT9E7/a1iUK934Vg/Xd/j62P5hnAf9mO/zru9dK5OetGCQnjqvSWFsR/3imZooKZmYXDHM8zXdio
uQM+J8sLQigeQrU6l28GXsr9euYNTZPccT4/ZMX0gEaJgFnxNhuEc4MnxattONbOmmhu4/Wq9tRA
aGEaEtyCUT8lVEWPckp/G05/p6lg30P0qvd0ilQf64gfMsnaRELKO609Sd2yB1K80GgK8vKEW5cX
JeOadLxw4VYM7mMhE2CmdeybfVucm6p8mJOwujhJW120dBLb3EAY7xCwle/Wg6pU/3naJlGHGWQc
W7Crwv367N/N+jagg9KsTF5UsBd4KuV3lztegCkuCdw6nr8jOGA96lDLsAv1DHjMRefB8RT+7EYJ
C/GAZRMFIrjDS2qi0Yq0V2DvFAQVm3tYBcBLzwH7EOR21EcJlaPOR/gONCa8splPDk2+bdU/9nqp
76VGJbuKNPk2UYzbzJixaEKV8m1Ig4VP8013KgeLPvka66ssCzECWvZpXyz/KIngh2rZMAJ0CT+1
TBe+FyrimzJRfOxcn0XedBWE0qrT+0R7+2yNWbgtHM1+72wj2iKuUi5AE81X02p3JQKVAxWTOkCc
6x1CLyVBvHOJc3VsVxzGykFhkg1iRzCYwQxLowGxbIoG6HiGiyxslX8OuaOGIbO8eFZRw66ewRI2
8/jcofo49q1E9JB7Xknvn8j7bc7aGoEGr/m7yRu401nKmVNbjXYiflctUHQsW3UqSAJbD68LznVj
aUwxIZbQSDeg81gACgIjA7Md6Q2U16TIofGl7RsdrvVwGDGDJDj9uqq+E1ux/b5YxKqLCByJZvaw
Sr8tuqW0IcTj/zleFqZ9w93393CG4oRyaXsq03w+o8udz+sjT8bgJ/ocrZMszqCt/zk+psZ0nn2l
TpRPypG4e4yI9Lj5M444uZoi+2YPWb2La9fYp6R/c+NID7rbp28CtnEq1ARE2dxdGQe7ayT4w6+P
VLuaqCtPlBSGvjoXU5cs2Dgac4Zy6vRERbWC/Zl00uIajQz8JvMjanxywMnn0omNPI7FVYxumW8u
jdX8DE8YfMP6cE7tW8JKmeHiIJl6UNqstIOCc3uTaozkQz2cVZtBjKH+KBTQNq5t5w860XLM4t07
gIaPMAEfmHviZRo1CdfDpLtPWfxU2IXPhE47ggqaLoNaT5f10bqZlt2vY9VYbL0QDT4OD4pCVZeS
//DfjYEv/ZIb6M+8NCe1tgHyhfNFwvK0QwcvQuM+YggIj5Df/qTL3nq8LJr5qCnhOUy5tUrMtIVn
XFVn9vZ9j3WiaqrwwMwXN31BZ0DN2vGE5XXDfWJj6OX8WNb9n7jRrPNk8kc22tkD1iBfGlm4Zxws
35kKmpphsNb/wMmUHVNLfx+TKb9YVgfoV5ecTh4Z5qjrG1VRj22eBFmlv2qU0AlftF2yIMM3dVn0
jK6h7RPh0nsebRJJZU8D3usA/+INg7yubyYagaVJs7JtS3QeiY5oBJPpMYbjpEXPcatOx0Kh0pfq
8uCQ7Q3papfGWrK1ev1zHNLnMXXzgHQCxNrK0RAVyai1euG8OLSVfitc7m3FDeTqIunhVBzUFkmO
42o+yVn7REucx9mARaQp2i5VphtYdWLJQk/fSlvXkOx9VswDuwleysKwIE2wSofRxwIfbrk/kN7N
BKF0jzJrBaT1l7HGmzrbomKmE/3O2qo7QtYRG0v0gvTvcGvqEwwD6Bib1C0/AJfsJCp8yfWURk6x
iWP7RY0mZ99HY9B7OssCfczQ2xBgO3LXVkrg3BETYkm0SzHSRHEn91tuVWKrFsUj3l98nYmwt+DR
k51gdrTJETeQHQeqhXTdreem3BJD7ywbSYlPG02GNf4AlTrvvKS8itQAaV19y+tq9HW81kVJ8TUt
AFTYtfbeZTWt9xZyamJHW8zqTxU65R0bfkcLwNE04NeRkb3H8Wd9K7NXV11q4Ki4r0VUA8+O+qsH
+CMzGo15qzvcKu3dFV35VtN1ZKZWEG607HbSeOrQxl/jX17i6ke0SbAfzCPGhufJAwE0jvuk8fq3
VHRMwYh1KApEkYWjTvSLCZLyyuhYg8IxoMbZMwUD8oyYKrdRR3gbbINUMHWt3W2f0kz3ZlFCO3B1
GgsoXCFm+5KcJvramESLnnx1bHjEfphYaUukro7mPuVJf1FTqv8D+Utdw7LeVcZ734lXg+hmONpT
ssOhA2IxttCy0oo4Ewi+lXWNE0LkpyY2fzkRWAum5IRbN2StoFUORIyTuf9NCfw4VRsZTSqJUeEf
lSbNpqL9D2Zo2guNqk7IPSmraRQnEsJMm2faFrH0pAIezMwNzSa7HqlZjKi+6woZvmrKl24y2jPl
q41pC8KfUbfwpwE+Ag+YSfD4rY09BR9ieiDQS7mlBpU3a7M44BtHXloh8Fq43JATRaBCHZQUeXF0
b11P8Q3kg5v1jtQbw8HoOtphriv2yBqqJz5H4j1XZD5s62aQuyFhPeS4aMJScdCjuX2QJNkqZUpx
MHKP2uBhPTVj2OP4QSfTr2KkMHgciRuiC6nUZM6kZvejZ35nTOnNnm3rrHiMVIj2LmW54NNGdCk1
isDQmg4zPCzAxEq4YyL4wvL3FloyPcqx74mjauQpBGMrqpIVeOo2F6wrG1w13hFr4cekLG7NSfqW
icgxXXLBc8ESogr70s9VZwgsU/ssaa5cvZFfaIbw4WfYS1+Y2SYqMi7PFzR6NnEjlLMza7eZwfgh
oQ1IQKXXU03tlLy652lbPtAF3OqTtS9pRDzkFd4cQguVa0iXrazJEImm3tq5HTO8tiMtKRrTD9qF
3dVqJuGbymJIjeVrZ1PVMQoId9OzwWmxCDblJSmq+TKlcdtTNv3P/vpomDNlB1NO+XpiVNAvd0ba
EGDUaQsh6ggjRRw1IwlES4gi2g970wkgYQhvbyFDxcUFsGJT6jopvY1FyjMDjRLOsUAsgO52U0zE
KfcK7VA90l4kOuW6JzWJMR7z75LngbO6yJ1jSNrrAY7GtJfcjAhzbT5Jm1c2k5H7VeItDRobsdKS
0O347jB62ORqf3UUEMj+sxEQHm1AZUTmkgWIvJFsnlBhDAhJjakkIoxxqY9lDV2rNknBdFZ7ksnK
a+m27aOn5wYpeq25U6KWWLgkf6wQOSGnEOI2a/NDm7TWJpraDGiCYl50Vx2Q21LmbeOjSBgDVRuE
BsN7YJAXZXET9AsIgQOYf58+FcL0nk4ZOu7AjLuDp8n6mg/OQwKlAaMWsixRcCU3C6MzdLT2IUzF
VfKqQ7ZoO4o8MXBVDLuacZ/86QhpusiDGW8WzD+PITJi8EUZmZvuRcUi6tu99S7QDqKt6SsMpsh8
ejoIX7WaaR6GfduwRmjUrrkAzmsuuhr+xDSFTsKIWKvF5ksM5SiglYQClLspfT2bwYQxhFzGTmEe
NCMC6oqTMmmgNxk/B/TohVL+BJCl+jiEiSyM0IFSJ0fo21+zyJCnyvtR02r0qVDwJ8ux1DYsl069
Uv8Kw8JhTeJ1dLc87zZb5e9eG6+Swv6daj0iTsRNmx5v5a4Ip/xH11lPbiNTQKEuX43RGk8MagRw
hFp+IG7cIrGDr8izHxOrvpMUqGEM1BUgwMh48FZTb1cT60S25W3ds9uxeeimxEEywlXQRhkSG0Wg
C48d1EvNHG0dxyRRLmI5lMdBo8uHvsqN67pp28G4Ki2hW73mFXusQ/88YdNqoyewvFCatR86zHLX
F//9t+sjo6GQSlD74//7T2NYTwjXy2rX95aBIxzJ+Nebru/lDPqtsbvhuP7jf/1IrnYdyJS9E030
OynLcc+EYR8BV/loU5NAEgQa70Q7UHMDoES1YnC3kz6aTxgck70Wm8WjPuid388q9ZVoVgKgC4ss
S7wiiZ/Oqroh/R0/j3TexsQhAsopqOlIdROW9PrwSdzQAzH50OL2IeYy6GB8n5ol70fN8+J7UZKD
ZKFBPOtNSgFrIHkl9zUrnp+lmlOd6Ubr1NTqGRecRy6gqr/QpFURyrYKYHN2ayDEOxyQcbDuNrZS
HBAbEA7ZJ9NBXQSfEebRi90Wv+nPjy9U4fUnqwiq+ElmLvGny6a2sz+uUIbLekgYarfPNJWYZiu6
N51zLWxRUOIb/hhxeuwdS9vmTZSDyP8Fz5CWWr34CpISQlM3qjul7x5FMzonsMFbo2q1OyFE55ys
kz08xXxjN6J4TK+A7cud6yVToCuZe48jTM1NSf7uUGKRiltxmPPykxAkb5Ol9RBUA5OzoQ0W9GTU
6D9Gra1Yp3PZjJ15y+vOzx1o+xDNxCYq6qAYfA3CjyvsDxe74MZ2om9OyJwSxBFyRkJlTLSSTV0E
XHrW98oLtzFZMIYe9w951I2vVoRg2aGJib4/DnJnPsx9Bru3GvVdU2MeaEem/ktG1FvjqY+mYpGe
riNDr66lWTzRKXoo+jaY5oZ183BI+2aX4lCqsvnUafGbLcIfmsYMiMjwY1V5W9Czt0zZa6mDhllm
YtPiDSmMysfV+5gCl6MTfCdZ4JVQksc2epopngqIlESmpnzQhOCrCjJAlJPuegJR8yCk8wdO35Gv
77Nngly0RrupPMYSARnQEYeSClA+GpgbHrHt+mqtnPIWCMP8pJXzjm7U0Ql3eIZ9tZhwn0ma41mI
UioeSH5ymA9Qqu/4Emf9ojyheEWxh/ckK2Z7I8b8YkiWBuTYFHG9qdz6kOr2B5Fhm2hQn6uxLja0
lRDjDnbQpKVvwLOZxPBImPbJy+cfURde5p/FWLNasL5bxhPU34Od6Ijcyaxa7D8d/5kTOiKn85XR
hpc8EHY0X5GrH5tcf0Vq/NYncAYxt/gVGbhOn3+PLPNRG6YT7e1vJgPmsjhB5HNJkqVv1/hlR8Am
tlpXEY+QAm0Im7X3BAsk6stLrTh38gweHV05UkvZWC0mTGE9qIN3HAC1Ukee6MLZ3QM+D0Km7qV0
P7xxek5MShSqxJsXMpUnM14qjyNDv6kG1KXxRjozzoX8NCb168icK2zD/RneyG9lsk9c5CdQJ/vR
6x/UlC5VXG1UnE80qpPivWLijLjqecgbplwDK31X41Yzqkc3oxQgFOtHY9JaMIdNh1ZsN8Fonpd2
5SJ9jimXOY36zSlpGXdLMXD5e1EFEpucy2pTqeYvDM+N2n+URYnupUT0ZjP60FjeKyULhKlDkc80
d+xAeuSJ+JCqdyy0ZG8xAxwTqBCLSJUsedRazGxSxsTMFqcaqy0xh1DEtIChdJ96IJN1IugdeRxD
DfZNhvskCk/uj3GyjzQBFHt+mr3iU5jTEjN0RAW3zcLCn6R5xbC4r2mBRz2tL2tevsydZ/UB8l0/
kTadCZO+T7uDI3IoJA7mUb1W6XRXHarrY0zJxMDG3b9wE4EQFV7d8QcdWoLnVFatia5VCGoO7pB+
YgHcwzG8OYJnndpCsELhFcsTw/m8q2J73/b5A5f5z6Jn4MpppxFxzu3kmqvJ3eF0cWwQUb370Ebe
+zDVmz5h+VpWj4de3VhGC6B5uPSNedQ05VDp6cVxr6yejtbYVVsnQwsku4/SLoyzpv+qlR8WSsFD
rTE2tmDGyUNQ99rPTtc+id1i7YS3cs59FKJPliWajSMxXQ7D2bPz73QrEFkaEcL9+DrZ6gvzbN/W
CMYTUIFHDcV/okzf5x5vl47WiKLxO8IjkDdD+Ykc/VjbXLRNi/bSoTduIIiGmbYIDTGBbhzrm6Oj
1IggYI/J/NK71SfKMA2PysyMoMi679KSpxZLWOVVZ+snNiI/qsebxo0J51eRxzgpuC4npUN5dKnI
nPQaMly7CqhoNr7LZkYTWgUG0az4aB4taNGcrYvkJA30KTkjZyFUcD5FkV+M881ewv/kmPFFxKey
sy5qgxvBibhJgD1IYPgM04tFZqIkxBtbyM94jt+MKL3N5COW05+SmdIMO65r35BV9Ocyin7rYehn
UwZmXIsCr5lu1uD3bcnLbbQRnG8dpY2hIQ8CKY3J8tVVNIz8xX6+1QOqcBuVBPLgSwk9aCQ3Alcg
IFIWgmdtGD9YsiA00Qj+nENixuP00ayU02jAzILmvNxt1Cx815Ru5xZYYxz1mzRxHDlU7uzcqDbc
WwKYNITxZdjglPZ9EPlOOi/Ite7qpHl+Yzxkg/VpgNi2BmAJHWdsHWf4PtrvVR7eU5spBNCwvSFI
J/UQ/c86OiazED8SV7nVKOLw9ed7HY+0wt0O9MqGwsGxBL8xGx8mJGV7bLFTCuepouCiTSjv1C55
1/MJKjC3923ZUbgyrcfJHL8jBqBaSOks1sWTNLV3q7ywCHY3WLoj3CfFwZg5mwaKIgnNbnD2N9O2
HhFG7KtyPCNcw77eAWaj0qtXFAZFNnymAWyFoGVmy7yq/qG42fudfI9yaykayy7khwQ0mDthcuNy
3fwjw99JreyGPfVbW5Z/5jB5dBPgMiwymAkY9qvZYnMue5D3wmw3DjyHkgx2la7hwDqxrbx9O00a
4Z4EYXupE5AgG7BMCXdg/W96aR6n0MqoNWa/y1i8qo4PnSOmUsOECifNTU2MBCfFHNi2+qHWEZQa
fY/acJtgl7GYjEd0K0jCthV9FzH/7L5bKbnPKBSNkUJKhjQawoIcmr2m5f4wDlsMCUak7sOs9hWp
7sUUByIRfp/SbMUYlTnRPk0yH+mwmfsZb5vyRjMAHqMlsUjk+14nPKdNj3Ayd4VJSVxuRYyan/hh
HQqtoO2eWQ4dD3A9okAF3iFlKQOq1dlc7nqTG6yod6j/9vGo7bDwBoYJJDDvDr1j7AX0O5GRc6QH
aF19rQqD2PksWTslaKBtZNFTNR71EsqiMftx8srPvhB6StV98FVF7uUU3RkZTxI8lKzyBeQbhJoR
dBRdHApaYpT+5CK2TRyfCD4/Yu1bd4GpczsT7s6o5D6rpqOeO4cc5+5AGaNItXvPT9cM04/RB+Bk
A5iNe71VDsJCviNeSmq5kttHiDadovAxygba/BR3OoKWuINXhrMfMxa8U3Kgl7BXKxPBaLKP6ttA
FyQc02OnwlibtWO4FBrwDhCvvGeZ55OcgYxiRG+hogHnC6TdGPEO0PG1IjmW9ugnenKsXes82jUS
sSHQnG5nptJXEntbwhKJywwsqXOUFKJaqgZO80CobDARSk+lcI+9yZdoLyzWypISsBAEP2rA3kBD
Tu10AJ/htzqCisoNKsiFSuiCY9rW1rwEUO1N2waC8Ex23i0pxH4GlFLpNipj56D08BNTnf9jTLbJ
nUUiRXkaQ/O8N1UWYHkWRBHhqFw4gxjRe6jPLjCz5fnKUXZPSlLt1HKLNeeYKxiec7mrlfyahc6R
BVxQ2Q7e6vkl6neLlVszzmpnHBYT7qKaIhGSz+PE6YGmIhRiuYt7M8jq6mgCNck6hPmEo0WeuWOB
fhocwksJt0jcbWnohw64YDVUrBjEmeS+SzaY56pODhHOlag0flasrTRO3liVQW9ZgZ1PO+aMEEFh
CPiOcPeZou6SKL4JarXQHaCLqgfXM3aNciyIq1Ctn1kmd1kNxFCxTuQEUPVzj1y/u1E9CKU9JSVX
Gn8dd2Ja524y4xfBTfs67/2SWWc12rsMo65uVW+iEhfczVHzY7J7amT23lC1PUEkEN41HFPKDtYD
36nXBothgxr5bAm+9B6ft1ohflg3uCgPSpXT6BrQzS6o77Qr4mPNquviEisU0OP6Qd/D3LRKre4h
xThX21yioOihXjskeSv1vQDIfqDZfm0t+TSK4TtNIxw2S0RSXhrj16bVrK8Uk06Z40uOU0QUWf0+
joe2p8qfo/ZfcZsdnZrzbKHz6Ovc2YuQEPAYRxX+gJLSKnhp1rqyvZtY1DZJ2Gqn1ijn21Se9eID
3R6msorUlEGGGVGs8yfmQvmDYr3y4MZeRXIxEAQlWvwm1ACORayw0OnGzwooRhpNAMq8W+yw6E2X
zUrUxmuC9dUjlterwobx3lMvKoCBizlEb81YG68WZW2Eyu6OqGvwvSZI2DWnZeXCrrsmUsZloviz
E4q2WVl5uSZfQJq3tK1ytfTt7korVID6XKCjK8mU6uvsM2H8tcJNI8JxOYcIUcop+7PiGYqLmcTq
STNnj9tFT0WmiAMmm5NPGpXcrVga4t/jAwPUfsVHliX0RpAOTMCrpNwy+hgbEJFusObYOXBKKO3b
Es0aqKFtAnly+WUVt9D4hcRWOPnui+ojYpWU4TnMApbgD7XC+gY3Qh9gRjQZKmjih5Tsv94r11Oo
7l6zZYmP8aCbyHRYNjiO0WEPNOMZqnNANoDSaqrV17+bcuwlluJ8yt7ykUU8jP/VnJ09RwUMGdkf
uqhvzqYx5MvNTtCs9mARKmHvbnMlZrIS5uJhBR+WKnf9rw8kB6bicXcKNfk7LmrrlmK8HNZEEGo2
8bEzYRWGc3TNTC/i0/Bo3XQNCTF0uSZ4EI5G4WGY6zPs0aPuteQmr7ijqXV/W86r25NnJU0lZSbD
xryzqh+ueh4doJGE53WzArJLJ/mYktnyO22hHyXLs/pNpZh3s5Y8iHXTmQwT9F5O616zCJjq0r6Z
eE4PKy9GWcBENbpOcJXRR5frJKXev8gXsdS+N55DusESlqTNqkIzLDNZO/GT2vWH/v1IX/tur2bE
gU2Rvz6zfibwn/dpRCA1QUVBHS6ZdUS1cP047SSxQcnvAbT+QY7G0ilVUcsbwkIh6anK3l4A7Ss+
rGnyp5YYm+O6Z0fmz7hpRhx93YRh0Gh27cLEGkzztYUefkgS6V0Gu/lVgLUN1r11Y2kdIbfrQyzl
0Pkr8lNciTUgrY03aQ6XOZz0wLWi4W7q97Gd9Jtn0WoFRjRcUOmzoNDrBqdltAkjyvjrcT77UQ2x
Ck6UrTWZyod4aJGg/i8yD+cmq1gdISLuBmy8tt4SP+7ZJn53EwXRshnNiB5Fl1oovZDB4BoOu13c
6MYmnXAtrJtmxKqgoy7dFWkOsQ3ecOmHDbXwgsDynQ3gBeYVVPyIFz5VWfSSlfGL0sWgQXX9MFAL
D5Df4r+sF6bPMvi0GeIrZ6AOB0ePC1WZzMPy3ih0hmPoDTR+vOlAiSF5baExM3iIxy94bGbNLdYd
ykM9fxwi9YCQm5C/Nu3yyychWnqXcMHlm561hOBMxtgbhu2grrTiqZwRDdRDpOBuICzSCDVYYX2+
7ZcysD6l5pXujXE11enX4sCnbja+xB1GVJup+qEf4Qi0ukNhuV7PShDyISD0fqCED89OCmMMaoju
3dHgTrH4qNxTFX8LY9NF+J4+afpw6rVZnhKj4LRvygL9PCld4ZA9JCzYj9Zi+CWFNb2N5BIjmmig
gVsk0u1yjfqwucxsPLWEVVDh+p5mfoiRxdjUl9yDjprtZSygwGeIiYQRn1e+OCE4yHLiKdC8nsWb
U2+R1DnnL0IWSfeEYbU9a462pK6mjuGL6MEZ0PmYEBMnsN+WLMVeDvahS4o3D4GyuvDwDJ027GCm
+Tc45CRHb1p7Tq7YpJtryUl+Fb07ky+JNEVUanWl5mLsTAqqm8KrL00MLg+QuBosOrpL3ftZ0umU
VpCcOjGXqmm0HTUifYr3+A087BV5wVeO/O9kN4q7rPGbn2LXG+gfnJUB5GYI/t3W/NNI8ClSkE6S
dhHoqXZ2HvJ+4lcv+LMFammW51rU3mvvLrRcwlcdlkiRoQ6B7hhkXyKA3I0esCg40UQoDznBm5Pt
Bqqmddtywqu6AlHxbjzy50qpvaEMVrLHBMLhEqPmmeIeqVZ/QrJFnGJmopdbdktu0VedEpnDDEit
H+W4xE7yidN6H8uWSG8D/oHeENBZGOkztxvUdqJTKnpOwgncXaVXzrHPkLQlyx3fUAwK3szNUES7
eN3zLjplUHlGUBfntqSvzvJoqWxxluTuh+tUv0keEsH6ffR5Xh0GeFmUNtP4CGKxP6SCr0BH3iJC
lMnrtxhrLU2YpTgl009t7JjHL28XpcAQjToerpyNMCnNqj7pKm4PBA/55evLAoVanpowgu4cjv40
ZqeIjLujJbQ+9O1aHfYSKATY/KV3PTfInTH5ntdHwutoC9Jw1PVh3KhCUVRS54rmVHXGaZ2urJt6
adNFRfJm9suZ7SVeoA/dc4XEDOd+SQGUiNt7UhBIahV9dyiRfIX0ZWD8lfLoqHQR1+mKmXu4MWlp
5EwGtys5WBs0k5aqDJzcSdGWVTGMDDvDMAmkktyF3ykuRSxt4LQsOojLHGG0Q/dkjhGYMPkU1tqb
nMiEVWvVF64kYyQyPIsarnRYIg2HFXjlVo5GwHi2ucG5bX6UihP7dUclqW2yU9/rqKucatxj6UXB
6JLXlMVh8tSZzCvpUaDfxl03ZwfyI9ckhHWzxiEskoUOaK+nJz9zTUNLYAx9gPVT3prcLY7rIPw1
oKrQmLdajl5kHU8nYH2KPiKrG1v5dT6PllcQAOzh+dYB+n7Nv5rmt9LhmFKEaly9ZYMAsbw4gzI8
jhois3Vo+OKw1TbCMtQmxiOJRfw6ZBbuGr0yv5jTRSH1YxbRtHSb/+HqvJbbVqJt+0WoQmqEV+Yo
UsGSrReUpe0NoJFz+Poz0Nznuu55YZGUgyQQ3avXmnPMu8IeNMiXYBkty6BWiv5qOAe9qZMnoxYW
UTFYlgCBOy++7QIpiEV+quXovAQB4gDWuHvEhI0A5io9GGlmPoVYp/DTAn0Mp47I5vBnxc3x2gOS
yPyk3qUpUn/BvGfbSeAcCV3WzYyMb29MCfzmojvytfGaMJc+ANWe/C80YeGrng8xmdQF8kOI55DG
yEPJWouIXC0yr4ACnfMEfL9aKA3uQIsS8QBcW6n5V/WeD2TwOkqSiopIvKnyLaqhcVjA0QZABQfJ
MkJ68PSkLlsdp2jRHdqCHOuL+pSplMAldQS7XjgWT5Fn/sw8nTTspYQJQfTohNkdBS2qm05ZubNl
jTjb7odoK+a8wQLOgKLPaZX/92ZNh8cEq50AAFErl1jeqTXBFoSx49mwtOallQwpRYQ0i5Eg0pW0
CDePyntCwDQGnnF2nTe1BKmHLnb89VgxAIsnSNVriAnH1jHdUw1H95E8VZKuu3ezGukIns23Wnzj
6Gm3/byoM8jBu0H00699kqxFTI0NMTZZWfNgb8VijDqq/0Z9JYOCgJzx1JnYslYVdDw22io4GTGj
t7FMADhr+qte9sXZjKV9d1vjTxQzQjgM9pJizRHjjoYYhz7pBQufjdIGHKMXNHvRmi9EjwR7e0JQ
r5Ke4DR1R44aZLwMmdSZHxb2kb7Qsyo+YoGVqhf9vI0qIhPxxRE3qBGX4Q75c0bDYzeTN3DW50BQ
21lMJZblqx2GeheiDcLzV3XIluDzzBNCHs8PidVN0mpDTGFN66lK38lRsi6Ae927KdCamaOfs092
DrATeCxesIFJG8FsEV/xgjJsGS0csYneEALHT2p5sMvoW128qKb120Z2uKMQ9e9a8rNOCgafDsVw
m7ZnpvLvwGw4QYTVXZiafTfNf+MZkMqSnzzRkhdpzwatvuHcTI1zBTAERCB9OGfI6XL178YSQ+FK
4zyZQ4qHK67PuR68WctvG7jvuuRj68ShsYQWfqmIKUf3052KPeDDATFn2dfUA6FFJPs0Mj62idO9
JbH1PEdlt7crcgdg+uzMwri7Eift4/qMNQLpzKmfEzDLO2FEsF61rr5EMUA8s0U7mruE8vTsIlTl
6XvR4RgaqnleJVr/TsiCfDP0gT+uj2tzwEaQJ8UGN4n2HEbfEQdjeC94nSJZnnFA6E/2nGobUouC
KypLsJDEO6ps39EtcFYZ4bXoG8m4Q3jvYTI8o2CZXyIpNlnox79ZNLpCf1WH4MiSHl2eTF+LEo0i
aqPp09GNlMZcnJ+bDvC5ZScb1x7S99Ce0Om/U90av4je8TGpMCnT6oPvJOR1Vl59GZ36h275BTkI
ZNfiCPuwquzDiv1NtxAjNQSYRDzNRLaHzNSbpZ5UG61XGeyeVvMcL2ubWuBwY9Tblm7CmhgJ4xrm
vnkYh5GmtwaKOqMUBumZ7chkODQGdwG56NEGDfmJLU8MGEX6zxkdwsE0DHkD74rSLygwHvEq7+ro
ZGG9TWEQPHmypVUm3Pvot+69l+QbaUWgf2WRjftjyEiYbe3X9q1PxxCYTJXf3VKukxZSjfk6dmEB
+q8qrn3PEqz+YpO5cF2XZTFzIoAOJpeiimb9KahcBIRej0YP8sMmNLVfmt5DLQl/Rjo5jZaBLycD
x3MglTk4OmVgHCPPyflpowCuFw9kiFM4TWlYghZwUe0HyWuWC/GCesZ5aYoMrNMINiJf9i8UrafA
c5gReNV3UcXxD89PvHsp7QOi6PiHJDWEqo4SjU2Q2V4k3sFzLsNy8Uu9yr3SggbqNTC8+aIwCJAg
XVGufDvH/YLoKKxwMP1daXWM8BiVx2MyV97Gr+evDrRXav1Jo+6l6FAdjeW3vfCvqTtg6DBMufQz
9BqOrljDMHMfygmwMX06+vhUzdGEjUxf1oCZcRCxbceK0A6khR1Rl33b7UIRaS8+d6uqd9qw/vQn
33ppAGNsfWZsW/UyNckhtQemfACd/H3sZx+p7t2rrJqu3BfibZz9Lzkl9bVLSO6ZIE/vndrj4uGk
OE+ohQ92S9R50JN1J/rpDUlJxtSakxHe1wUjFDMAD9NLE4/N1glz7DJzT95m/6Me0/ICvuAMT6be
J0s7aBLfLAnsPSmOpyzU0qcYfUU/av1TbfgHITLjwO7N0E/QfBdx9BZIkT0nqfVTDOS3BLMbHnXN
nT68iLmTx9Q5MKd6rVKDArs1L4iAwa1q/cGWhJ/OwYQaTkz8JXmoTQLTjQM6/Wg/DD3p4XPzh2/Y
e8ZAme2rKCm2McFMjzNI6Jr6FxNaFy61Ax2arjBSYB10d2pm1ZELQ5NxypLLjE2IqJ4WtTJZmyjs
zWJn0n87ZKZW0J9uGtQiqGYBAscnFsMKUAQ5bJRCIy2DmxQy43SGLbVDsePUsfWB3hg36lIo9l7s
3OoGHfAST1aU/SFt2v4+JxlA4455Cscqd11raXU0B8lkJ7Weuig6WzM1tvpcGA5Y4mBp3QG53dYz
Qa0G7WyEztFLGP2RjjT3hR7ke5NfHv498DQQquN1Zop/m2IqzuWc14c5IEfAzKd3u7XS5xxMzM6A
zgN+xz6PYd9Tu1H1hCbbQwBOsgsy1C2W/WyVboIeCrpdbNm/KSzqi4r0Uc80R/YMGnRz7UZ8bCTB
q3t/sZUjusUPrd/4u7PBqS8KQN9G5Tw/2e3F1j6g7IH+Kc2rKoQdt8eCR9/ZXA5t1nIc9cZEQgKm
H6S7+fyjMSnPHkuHLfilhtDnmJ2EHx5dhFUemszSMv2Palg6TXXo8PfST66YN7atdyNAcGxJVH6E
FzVC2w8jXIh6mEkVigEBjVIj7CO1Gu+EhadL/eoDaKt1gs91t1rg5gr8PSyQ8Mwwa1Tto7emTvRX
HhKipwGQ+rbXs+AR01oX3bA12qhbD5xrmt1gDvpOnSqswi12hIlJlJSEI2ldLjluM1mkM4pSmGV3
TEhM4B75003+tyLBWw2QsUynkJzdJ9sP3gvPhouvu3JfY0OLQX1vdZ/AgoAk3jNCk/8e4qVHRZf8
K89J8TChvd1z/Cp4EfoEdiT1QZzRw84ZGG1EhcpW1cYcYug3lKDwYdEfkgEXo28QKAqknx2uTV/i
yAEdDGJf7bdjVv+DVL8n7oKUxLixg323hBuKukNbXcMukB05aFlAQbcZNBLsfYZRazO36lsKGoRB
xlOaeP4FASr7nFlK2Wy9AuVC7FlEnCYs2HVT9IewGy+tJi6MECi7rf4lrNy3GtE4fDzv0uO/jDYc
jwVyTudgV9+J7QLJ9As8oayaBnJ4QnLGjLOs7gg4BL05gvR4joaROV3dP1P7faiegYPv9mAP/auH
GGjg6t6t0hteElPbz66vv1PEN5s2HTiz+t1/GbgYZT3Igw6WW8/a26k03oi4Mk/2Ur7VeXFwbL/Y
VjPmDcOMX01q9mPV4kLFptQ+7gE+PaztuuWs1T+r8nW9yfzzaBeYY/EzjXvq6DEfAfvOOUBFZDZm
6wzveRXdSwa7J7NIYEFS5m0DqTPJKGO8hXNxTt30d+8ugMsqWyaZXXCMRQM0y6xfZNvG97DG/LQc
QcuUpl9Lh2GlDTVsWg87cKVpTFEdDuKBFsYn+g3Gs9HqvFfWV9/Bxgxrbq0Kvb7w2qMD5b8ea/GK
txfFZmytxi5fIkqaLz8nP6DGftH0+rCWgCsYoJbDtbGIhksIHjlA62TckNVbZiPBJxDLr4jKxzAY
kfhh8cFh80/KVrua5tk6TfFoPYXSuttt3JBuLL1tZXMygPGGOHcpd+equ9Aqtn5UgeY8yfQZxXG3
ytpUu6cz/ZpaQ4hrlFh58nICi9iN2pOThBvPET9aw5t7rB/5q5GZpHa7ffwzcTlkAwz0Tl6L03cC
ARq5ZbF+NJOiDC248GhWmbUWHILCh9icyvDo+8yzo75bXBy4MubB+Ga4mr0ZmlZcu1B4+7DKhyPh
Yds2mVP4M1F+B4qDVCTGNd0auKZt9tUA1Z5nFJ9mnsUvj/8TId5WL3w4qPB9zxGsiRv1d/JjQSWa
RX5VlbKRpOAixzzZ9OkmHhEvaDpWTnW6KfK63WqW7jG9oZfpxhpqPI5lG/Wy6exb0iX/OBmgTs/V
nGs7N+0zUsp//WO10fq2oMJO23dTJaNDKMLeYH8AlgaFsDwBBU3gxHxpE0u7GoXlz8gjmA21kQN5
jhNj+OUuZ3J1O4RZlcJfWBpzVpFjs0iI9s0z/RM7rPMP+hcoUcJ7c6dG7JBNTk+P0+TSz67BYMOU
JGfxke/SgcH9mHPSSmeQFS9ZOh67kOpMBMNP9ek0ooQpU+6NexVXnbRNTWk7lY+XKsc6LMFjFyM/
UIlhh9/OmyWDrd1hUk+84YN/U54k/ZJdwHp5imL5m2yKdk3YhbGLlrM5qWf+jcK/XQlfFHt4m3Pz
ZNsxZ2rSEfw8utacSW+VFdNBc8Z/ZGmKM9LQ6DXxy+HEVk5zRnuJySz8hh32ovVD/T3xZCDvct3E
AE7ykjRa6L6MPR3ydpyZrsVInqhorR8MbtHLOTrvae0IuGnYGB3nMiRZql0hWk5+M777tTfMxtmw
6U+oZ/wKSW2J86+KVYAOCIqQvzPjIclLLFgQgPSKMNNJZFj+ayI6olCh/aL7JLSCEASQ8jXRgKs8
wSErvewRRipHVDmrxp5HbC9Zj5mcuBQvb5yDBub1PLV6DuZe0Hye6JwXmv1Kcly2rbGjInLVKhpe
w0u43CClIPGnQ1R+kFOJxdIgEGqVuNbZDsbsMGEXgKTObNbh+K5uzbKs80Wr4uOjE/0FZhQ8Mrbg
4VJCBjcc59xYJtY13SCk7n8/XWpQQiLfrS69GFRkEbA42Skfc1jja3xg8SYuy65dxXL8MzisPOr0
TK3orThbVfsuMfKdjsVnE/mvALWs7/gNwZL4x8MsFZNiIEzp7L1E2K8OfI+zWbZwo9tUvEIhLnao
yH08bpi5sWsgVVUzOHBMR0OWf7B+1m+6bqyZJXnP6hXbDemk0ENZqfni3NDWA2ClbxHB9cC3af4A
I2qesY6Ig3BoS4dC9mTv2IYDEaazAFI5hIX8796mnjFjxw6gFsRRh/zVEIyuTk5UlO2lG8rHW+r9
BBHVuiWgdVU6mnv+++AkJQr5pvqgrI74gXmlvtjpv8X8SxUueh6CR/c1iVPIDk7qhIo/Oj7XKEHV
URUkHh5Z6vSNCYX5kgdZtUv6JH8ti55mPB8E+2gZcb9WI6+/D3HSbNII8L/Qqdeg8K463Yx/lhXI
g0bHlJ60pn0bG1PgX4i/8foZB2ptUFGWtX/EtGoYDDmZLNcaaHME2yMyt5Gj3xJwjh/64DVHAIob
5NoTumkP2lU71ncZje2tj+9/31FvzwNWqWJkY6Sz32+smDlabXDkYCKCqNkS9sEZOn1nl7598NFm
bRLRgohwEQRY+Hg2cH6gPBYSolw3GNnNeGaW2vC9UG7Xy7ParbKb85rktnvNkQQOQDU2OcZjFC8o
j2mS2ddIA24jHWf+LBzq45DQ35OlBQb0ZPQCSiFB3kzClpBmFf0bt60OBifvgx+79TMO6Xw3ZqHc
8FFDxCLDdj+nHn2RLqRuiAKwSsvHui4ie+NEjrWjSyheG5vPTGWHX/4PdavYRJEYOxbxEJ16HxGO
lxXPnijXhYCIrnbM1mPCW7jg5YgZwZc5yKs2kMBnaEX1ThLtBKdzNTZ0AmxhiddS0M0D0gPky9EF
g/hiLBkf9t7FTDIPGCOZPH9fxiX0WOICjDXsJUJ11C3eklVzVN38ip/6BEPqCZRZfWnkWF4Q+c9E
bxcShGSh4me1gYseEaNJP7Vrburg5vpj/9stdEr51n8arQ5n+LLYdMvi0zmoYfumZHwWOCBXKwev
qihcRphCvuDhgiDaEvi4vHKqAJxneFZLVaP+ieUhpQWIlw3OpPrCxOQE86we/Rktlid6C+2mLXLJ
P7uE9eaYIlm1udN7L8DwLnLsY1777pldxuwE21ZdWC8wgWkEyRk9eB0k27EBEuvM3SURNH1Sl+nc
TNeK0oKBpdFzzG+aTj4VzC5xd+INhg1E2QVoIrqZQcaRL2qgYKP7/NsGT+P5V9H+qmx+gyqvTZ/K
T1RK4zmVor0GXUAbLkFKRnOAbK1ap5CY2vcwopUU9k+knGdvuqkjhIghlXPag/svjFsc6/KlQini
Z9NzJ6f0QPgT4+/YRNXGsetauI08GaFTbf2wMW+22X9Eg8TxkvXltcuSV8e1ZjSABPQyyKGPWN3y
G+Jonx+ZHgAK7/NDM7WUSQXca6IMf7UmYi7RkvkUqVVUWNVvF8d7HZkO3VmiVUeJPN4yG5zmZfFj
aSeSIj++MR7s11NjfKEQQS+iFqoRidCIaJ3YJu7d6Fp1r9RXsBpn+yj74E8yBfHjhBkQpgPEDlV+
yOaiFF8hyYALYce+zm0P+C1hnKBNHiYypqG5g3zBa2W8t+cq5FuxX/8ruJibZc2C6Fj+GNttu8tr
pucgOMfrY8HPDTd5HuVcHs2ChkyQFunRXhgGqmddYrJeZ3kSr9V75vIjTzNjz8EQ3k518LUMQ1mk
TdTQi3HfZ4mtW0ffy7p7hNGpgye1foZtqtS2vo44bkDv/2KENCXAsUDscEG7V2b2lRYahPyOZleA
TrQP/Pp5nkNohlncbu3EZutuIvOsnqVpNzOtygkPZLpy6evmElvtoX3ErIvYOPRIo/O0vAXLfEb1
WPiTHlN4SSgVNNCAWbmZPGVF+ao+dyZg9lUYDt0qXaK/OFgeuBMGTli8CqKOaI8SCKoSgYSBV+yT
eH7X3SWV22pw9xRliZg8ScGRJQw0DMYWEgzsKlB6Fhc7pnpWWviFA8vfkxzi4C4t7YOX61SNvXgq
Knd+QZOwLc3pCtmYWFw7Lj9q/P27gGx6Gg0Z4AQ3nwjkQ66hHmLHMKDbzdbm73sRTmTXnjZqSpEc
dZclVp/hyRuBLs9wjLNNM2t0OIJaEsQWS+zffEG99AOaJNRESsHnQy5mHcDD0YsTjk7YQ8uDxyjp
8Uy9dKzsFwgFf//3/SBykrWctXQ/tZjYcSwHe6q7E7V4cLIBSp3hPnMKIJ3gavRpuZ5E8qk3Xvuk
7qzllSAw7+xa3WPqNCE2Ojulz4qvAbDVxiiBC4/sCztUeIAG+dZOIo82QYRgecadEvfo8h0GZRfG
NISi29N4b4iYWRugCPHCLGtgbw40cPvyEDJERXrJ/7gfsNnvlPCwqbjT96Beqm2V2/XzaJyaILbX
6p8KEqbPYZMgQHTDmzsSMcL1jKe0e8cUUJ693Duo04frvdqyL4nfE69Qh62zcNPw7rRddEHybK/K
0u6hCQUS/xqBZaWF8KCpOxg1SfJPL0EoA7gRMGBhPC9jkDjEogK8Yzh2tNXPpYH/NYJtvppENRyg
ZeZ0IHnIC9849bTTM298UcsIIJoXieY5htd59aqAyV9oJZAb4iLcuSoFtvZiIoRM1Kwlp5eWrlr7
Fid+fFFFaziBUZC+sVZpwJqPD6bkczGhSL2WVr8Po9ID43wNzdp/U7lQdqL/2y03cktSyjGoe8Ta
dt4epGMne2HG3kvrDnZynW1K2XEsy6tpQ1gketH9HMkVhwt9Ux9irfVvSIaS1ThcgyiZfnp5bh7l
jAl0CF39F9/VO/qdf+rYw+H+/0kCH58S6RBnTJyhl0c0krt4+jnF6R91KZ2qoK+a2s1BjwPnpgk9
hflXkV+faWJN42A6M4PBjbgBQVE850W9cIgMvJRDRxQadQ2RHdWXGcz57354oztofGGS5/CcOAk9
Ijk/iSwCQstx7IlsleCg7i3dwjrgNSRhqZdiqdwhiz1PgQlEhkSUlW0M0W3MSOBc9aTInFO27Eqr
3X0ES3wFIYsdMy3/WZ40ICburCbxyu2S6tCM5AaQLTTjwCN6r4jjY6OH2h/v27MlepdB+7O8J1De
rBxbxK9omQ8Je8SzDUiTRb9cYg1IaQhqbkB1KTuLmAZp2/9S4eXgWv6EYIJW+T2I6I2v03ikJAFt
sCmc6JuwbPEryHP2OBABkDP6/SMYrxHZrXIM3Mstv2mv7JgfeckurhJ4MBaOKiNizR/4ZIIzxhCl
DVczWCRI4QBLkEnNCR1fDNRjpGGTRSjptUKc5OB2p9KvcC8BlvFNvslKyFOUV9V7YLaIFPCSMgtJ
rg333U2UQcBY3PrDutAd4sLF4rWMAVPTcLGER9xOxHZzkvKeMNPpG6El+UuPi7Fb9AZqc1V9jRKC
0dYAP8Tl1+rjbA/PGpk/3eM0A9GpSqX+GZiWdms066YZib81vZqZHCeztJj632U25Sb9kDb/PWRi
yfzRRfHC+mA+qnAXaMTFcAQZcsE/YSnfQ5wpp8iiR0gJ1j4jQ8yXm3/+TUZSvspsRm9xHPwbYWJ+
DcZlRuGwJSsZD+cKJZCe8cFddW3EgteQfTah9qPlbX2QTj9tBwdW3bzoqKmX8YCw+9iiWJMs4bwF
dL3vj+OS3cvp7jFnDpFATfYKPqmzn0NGs15kWVsywViEigDBUQFjsTWwy4YlIyTNMP1bN6+lz9Gq
Yg1bDV4/ffRtWO4hreKNb0dzrbYhElX/25D+blIuMjI9aq5aRYtW65bUYQ122Mr0Qv/8WMJhDMUP
YTA8YXxzExj9pAqv0xiTFReSLKPaFQDE3KtnYSVZmhdqaoYY9NNPSrF/qIydrDj6GhBgIwLLwgQw
2TtxHKFZsP/pp649ZSScrnzAeCXjGPJG7FjsgoKihqZ1d4c7hNWUQdnT4+MMwiDezwnKplx64r0e
0Nq5ejQd1KEnY9VfFR027ZwUjYI02nccGMk6ihPrOdHIyUGCS0IQuVjGUnFULTA3B7X3knnLiRSK
0yavpLGWXtMdOTY4K9/TIWbnPpbO8PlxTOBbIl+Pjv8dfUt4j36rlVXWSXmioYIAEYXJfZijYJMu
ZLM+m90T8jUWPg2lgNPjR6uVoqvKgDvPOc453adl7zqiecFH6t0CEjcsNFO9TZuPMehMum3JjMAD
MAJDSVo/SEG4R5x24Ue4JJtkw4KfckHHIfGi46QuB0Zne18QUvKQgvdVv9X0ot3Vc6O/yOXHZa6d
1eiTmYMm7sWsNpWH8xR7xlm0VXLRIWABbA0OwrC+2zmqsOSNeLvpAPQXPeKM9uJFyb2MjZqwiQhT
LEk5Vll4Fzl16TWIW50zeFJ+xiRmpF5OFmk0fKofczHy30jQ2SVtNa0f15ZxiF3OyKyjnlbw0r5q
J87eXklaRRB7P/3Wzn5KPT+4NnlRVdDpm8dv6KH+tv0U/JinYVS0O2R+Gr2oUelyzLxeq2GSuUyU
1LP/89Jv+c4JLP0EEAnqxxMSW4Vp5Vs1w0sj8pNcm27VX4W0tsjQyZo8hv1QXUeOjeT5mRXwDk/j
Y8A11eJI3EyHWOel4HcS4sh6f8LqkgflNgO6sREG7mt3eShl99FUFfZwi3Br/Ar5iSHNmjYiPgF8
HI8S7f9syGMJqGLbtXq9c4202/d5LI6P38hjlxgbaonl90it8NyJOj3jRb9q2pi8hVP8Aux6+hiG
8jtjGuxH/WuxjCSqIVjcuYTN2FjwlDwIrLp7D2b8y5BqSAteJEOhHYQYSdNfSuDx1/3BFDvZV8Sx
5bKrH9XivDi0BstBOGTdlaRYR34CvwcTzuCn3bqchY3W+EUdgKVfHVwBOwP2xC0Bc3+zW+GvcyIM
GENUz2Yg5YX8PWKR47IgjgZgQ2NjUVFln2GRWAvwHmCU8sZoJobk0qu/zCUy3jY6JnO232yKOZkp
xjqXj5fmoayoj8OcZvte4OByPTDEqYnMeBlAmQ4CU8eiepWFpeF6A6IDmphwsMJ+gZLcPk0dvYGG
2i0nIk4mGUZhPQGyu6z/j1Z9GXpboffUb4T2XSbRkBlR/tbKIHsJbF1choVNPjDP/a93FtcMgbpy
BoFSxUTgsnatlUbbzgJ3z7pkHceRyza7uXjF1uFvstQadmvNG8lwHkX2LcnGrkGXtkWjP1k4ykHK
hXTMtLpqN6ovCbtgG7ArMaxG9L1Sjcl+vnqoA5IrXUYLtp6PTn9IOb4vyk8GcWs65du8Z/81qvKl
qCzzWjnpL2Jtyl/M0VD0OKj/mgb9aJJSvLpe+8LxV//05yta90W2BfhW7aOO7JoXFrkkHb6LAN9u
mHflRzY23NVG7h+S3AjOj5ULweLPOJnvjkbpRbsDrJSpndsOpjTwA5RpY7YfKTSdkzWQHcI5Vdl4
+h4zzjiZ2bpPWMF3jcWE3S50k8hUPAMMbv91NVhlop2eSRwl1G+KfkTDZJzQtyfXXFt8H0YNanNp
sVe9Y3O+GH/Z+Yj/3C9ow2XollczRHP0aQJktpM02wFL1NpZbmrNGaf9THcF0zQvkya7AEbGhQ6e
5jJimF/bzCoZLDONdEBt3vUAggCR3fyby8mjW/bUn249E4vqejBuKoIyuzn+ZkYJQOT/vQWq6TzA
14R6UWfkgwQD/auKyFRyt46P80cESUj2TIFTF8qyminIGQ0Ck7bcprVe9j6COAbADQSSHMwexr9S
q71LE8X/+izwb3NAploNjrhA7f5WJOmJkiE8qbtfDgs1pCdSwKjdtwZt8elxgyDqQWnPsQsM4Gku
UvdNNURgUhDMFr8OEWulQbILkXYN3XOhw8Af42E/t3Z811w9uD2m1qMtxUFZJGZqPiCGtk0Qj85c
MtfDnaPV8tEe8JYewf9pFHAMeX70KyPL9Y7IEG72PATP6oE/7+4rQqDADA/Y09Rcredzv1KWPu6d
eJUBvjn52b9qkNz0bM819vCq5/My5O0JCDzTpXGot9WyfCax8RrpRXLwpMzhjhJLm7fTUZUbNp4E
OLsoMQNJTE7usw7kHLNTqijwckP92JJVS1898EmryI+mKFTlhiDljJuSSdujsz1qw70PoXZhSRbD
YkTQUanj0B+3yna37jn6MX7pvobAf9dJfJ7tpL+kY9aQPzrsISuuHtIfJ2cn7vHoTyUhmFAM3pnS
4XVaxoZ41SyAZAWTnWXiE85uu2p0PF+4wH7mkdNfhwrZrVaQOmw3GiUIYG2AA+M0IhuPo62+XDP1
0CTUmvTSIeMsn/dAs+I7cNqIThhTKwBRjJ0CS67S5eRp9Fp50YIjS5R7wgjqntQz9eAb438vDV+D
Sb58Vb1XFgT6umXjb/I6SrG8w7A+PXpVbg/a19ZzUrKWGwsZGebuHE8z8ZzOSZbReS5t/B4D807Z
ItixJtfYN4YnIWejsHrMgESWIq13DSg7Uv/Ge/g4JGhpWj3laXtRa1vqbhDDkZxikoyat5R/fQB9
ME7QLT+etpJDRQtrZtNH2kF0gIT+PkCn4YCuY02xsr5ie3HxJ3ISGS3vEx4/y0FoxJ8ITLpj06ZE
+wbC2MDVGYt97h6F+eab/fTF6ihDyU5AR44jl0FKnK8nu8Jt5dUlmWRD8Tp9WcPGacbfIVvrQSkq
/o61ZhdpSOwj9w9awM26z32NVqv/aIjUmNGtvTSUna91lBEwK/3Do/50yBnCNN+TJ75oYq2ieS1C
9vRk8eRlABgeBwyCjnAdLCJaP3S1bdXB3RjM7rk2B/xxOicav0ARG9AsXM29JfclMHs1ku1trkiX
kNo1F5LWLD3r7Wya4Tm2MW+pZ+PycqKdeoh866Dex/sfENfJ5k9GuWXsUUoNNEGgv5SF2VxUCV9k
9LCdvNk8altZzBWhOhjj+RsuHjz/fy3BS3vbyI5a1m9LL0uQctJPU6Lu3GbgIGfsfVwdanforGBI
0DfKwvl83B2pj52UnAR1c6nbTNoWGc5pzKiEX/mBIp3mNp2cdZ4M1oUK+ZrFTs2UdKQTR46fuDry
p4GEA/M22uEQHqwHIPrvGcwEBZkGoj/GU/0Hc8O0UyZbrA6AHZbiobcKuVbz9zIW/i0mz4Nhtpms
9VK8QpiPcdSiNVWxJS20nQs580/0uLoQ4A3YbcSp2kHn2LxNeuRBJjngmPY4g9BJJEcOXJPq2Tle
+oXdqjzazEH2xDsxQ1WTlsYluNAKxtWYDtNP1uQP32OimWozWXApKTZ6nzmb2Y34qY1FHfXYB9BP
v6pSU207eEMpuilIHIvkXTVhVPPGYBI94Rr1wFgdFrpTG/VzGZvvGMmTYzNX5nEYMayFYZPfVEsG
oVhF9T5dLXByn5aNykrLvei1Z4q4k7XoQSAs2o5sxOjqNv1b5gOG921OgX1T3UNBVCXXprkGXkRC
TlLBUErcYosiqFkLrS+IMAfMSSAsAj0sJ1D1Om+cfkryOZcrs2J5ZlTYeQRnNhHhnkZ/bNJ++gzN
6NuXfnax8uTRNv7bGRZtT1PNCSqiWPFsceCeYX+/IQw7VGMfXWFYIftngruux7z8AOIJuBLXz350
IfXiiELVpdv4QOAzec1Mmnoi2e8L7xhqVXlP7BE+do4n36/bGbUPfqv/jr80AnaabvT7WaCBo/pg
MujVqzyT7VuemRtDGuUJn0d2L1KO548abspmLiKjzdzyq70z2eUmaJLfBYG3cAC17G47FlctbikU
PY184YZq3AUt8CLgSVCQ0KpQN5Iti2ozWjkxaRgg3tqsISCdwQwYD1oYYTX8U1ngIFQvsNSdn5Xk
FIRCYM536AbXGvSCS2Mg4w3Nrt8JB6WHelm0ho0YSq7amNJeDWXntHCflzx6dQ5H54NZ0jSe1D4/
J3CcGZqiW+DkbhAUkS462TbKxg2rLsQxpCOER/S7tuogOVSCROomlBd70fNldtMdjJmR3sYIN0pU
N1Siwy9QWJdmGhEGLH322CyJAso/NV8rDtWy6sAYdK9KCBwty5HWwUDE3/lbve9f4A3VMG7RDTpY
BhbXP2eBdJ174mRlKJPUL5QksQaPcn2wkeP8V2FP4asZgsaOUvycVTRp1yluESK1pIVeXXd04TI1
nBzg7W9LktUuan6uxulVMbVrl7MGmE08L40HdBopY380SxsDokgFmC4DJNfyravxoFpJE7f50HP3
zYni5qJnXcRwo8Bo7o/trnCc8aWY9JJcsbD8NYr/4erMlttG1mb7RIjAPNxypkhRs23pBmFbdmGe
56f/VxXcWyfOxWaQ7O5tiwILVfllrrT+PVvfm+zoEJmmA2h3mS8FmyovCUiYYRhhovTBl17sgF56
l3HCPCN08WPd2E1l0crut2kXcau40oUw7OOI+UMrxxI+HS3HhMVuO0H+RG2T3rYyyK2tUiz8QSxs
aiKBCy/8Tk9U9jbgyffs3P9BzAYAiwMGeWxa696h9W9j1Ll4kXZoaHLVT3g+0QNjEv2bIDeMF9LE
4jjVr36akFGvgMIgMF66gDEdoOxNWFLuFUiDwRA14R2/v6OGSH+vIUIAxuhAtFSYFv/3UMX+v5cC
f84By4O509GVKVGjEmnwYOCpGwrRyWmPYFhsA+Jn+zqFlEXefPFOnsArqQIzPiBOFgEP3G7jPpOX
bXL9Rc0tEkHoHvfIrjcgw8puxfu27D19h8Yty8htgl5WH70spgg2ayi+NfFQTjPiWmIBpM39F4y/
I6przIYqD4g1jo3X30Mtn7zEOmoZrWtZQeyVaWVjHWsyQtvZSNqnsQ6CldtRNs0LgXvK1qqaQ7Zk
DnD2SJ/zCbMRFodgGcFyIm2ph1aGh2fTJS4g07jotTVp3E7sV2mIPewdWHM2wlPikFixsNmql77T
zqdvVoxTU9nVsaRtahtUx3qW8KKxOfocW/ktjeWl7ouPoHbv1S14GIJfmMedc8exiGhneuBzxVc4
RSNuA2qO1MZI7YfUMy/nvj5O/rCx2m7Tme8+yv5HgJS1n7XeOfd6Tp9LDFqQxpXmwJcGrYeGr91C
zhHDLsSTefyubrjqQvYiL9/TIRNvUkokmWma9s/K51CaLE+jZV44beSv1bx4V8fLf7tNF90zE4/2
te/AjLS6AQB0tmV0JCiJHFiUSomyCSmjbXBIOQyS5fe8qNpfmuYjWclXjV/jiM+S/tCD8iTOH3Jw
kYEt1rJ9WTln5XxgXhJ/sxCrtkKD2936+Co5QVwWGmJWZSjjFXFbE5bfaYWFoAC6dHfQ5uM3NLFI
2TV1ff/W9X+URqgeSkfcJzSu4Sms8nOpx9UlGZYGRMbwU20aA9dqL9Xo/A75Em7XLSjrL0Nqkilb
CpndG/L/nmZEmSMVJdgKvmDq2deDSVycZiSiTVoxW48d9LAtnYD+IZbG4NZgYE8Cd0Ls+m9b6Syd
+WYtnIKnv2NYzE8a3JhT7Ou0LrXFd30YYIdyPr5aDgCYJTfKSxd7b2MzmHdZTnV7aHK6wfr7TuiI
U6ZufEYRinjcMqawKCI7e1THPwuq3TRJ5yS+TQtHHSPBAWHYiHThFyKnLUJHglWpHdcDsca0QH8e
5rJ89AN7q17lKE3X0DCrk1p33AIZ3K4BKpFLvvGBH5e6Ms9KhJqs5h8tQL3s79Zrw8DjpuKiNQUL
u25GgZpmvsr7IeiznfAdgqNxVNPBrFXvlDvYu4A743nIqSQWAeGd9T6DG/7b11mfip+y3sR2/Tlg
NTs2FoG03BR/aplsVQ9RMul3agBJ1B5rEgTNpNHepmyIDr0JDLZzpv1otP6TjikYVaTK/hmXS13b
aIEbvFd2jNQTV+H76Olno2zB4bXxtYEW/9ZPP9fpnY4JoVzc7m8LfFwPkK21qtLuqeTBrmzM7kMb
f1MbOUjj0cmjk2lTj25AYj89NTaG1RrpCoYFLLc83yrljtUTgUqWanNGD0bW5l7PuuciF6AUEu5i
eZ/t9REPpSSYOPKUoUgqywQ3cLHBHnQpXkNhp1gS1Let9ve2EbzH6VjB6R2N/TQ103HEe3Yvwjy4
p2qaSSW4J682awI3jbhkGEE4lONHEWY+nlVag0WTjhML4cFiCxKM+Y9mrEhf1tVZE6b7Pfa8qwgt
55M487Voe3qZTG83iKTZTfl3qNM7mxzZvS7/TpEHYsVJfYZO8mWqD9LztFNDyaDrsPIRr7z62tLB
ncjmM/q7U7vlW2Mx4WvH/tGkkYzcmOuvokyX4jqKDVQ1bKtQdP5D1ih1XA2p0IT3UaSfqeWqQIkb
YAS0oDquZwjX5EqLaVc/1aZp4X6TsWyOPBsVcqXewqRKhU82jzDG/xtMIFuQn0uLx8EOmn3k0LW5
XvJluRxxjsLxkSa02LGKm9swl54Dahal/Ms9mB+3JLQ0Ng8QBEHpUAd3y/SqO3nSUZxfhOXBV5bG
YjfVuIPGBGVC6Q5x6JantWRG0c5G39wDI2XL2Zj4b4ea+c1iQWCNAiB3NCzVA8dh6AYTgGLbbNyr
0XR3BvLTSdmVv9zLaa2jy/h2zE3SSgSfdejv1o9GG0dM1l5Cp3w09peg6ozDug1yZzApTKWyU+nI
gqRpLkjRBZ32wlam3f4/s1yas2njQ2TBVywu5mTYD+qhdmYc3wbMdvVyINuVu251nRWJhF0efRqJ
9z1cKuLOHebRU2E/VrppH78ECfWsIiK3MWY8ZUrpVTMDnRNQPfHnKTvmxNlmv+74NFdPtl//XpbC
ugi9/KyulSjlr94aVMA0YHTaENu3baXpa625uy5mj9lyk4d2hziuo8R9V8/SbmjIFFJgNMpA+Kwb
OB09y3pUD9YAqjUrwtD5ERuZ2GmZmzE9rL7jBgZ1YxtJdB3iLrqOqf03A4ll7PpMby46uYZtwH7r
iQ5L61WNPfwafw5LyaX2s/JQOoV5STpZ0YAeh1RifneiqHtL05gjyxSbr2k7vfbSg4gMNexTMXKM
oYQ+2voaML6yFfXFr6PA3+apD4Hcx3hrVOJZ5sFvjP/y16R4LlrQ64UZDj9GC6foDHlrfabeQ6kd
NqN8b32mp7vRAF8M2zWhPfa6TlExtVK1iULGIToJOYaYA8X3cXjfDI69obeMDnNN9Nd28l9bSD/n
zowMSOP/JW3VM4eiVraVAGVN2pdE1A8vLeWoj05cr69cq6i3nJTmGZsL9zrMHyl4UqUcNi2x8dnE
gqOOQHXH94YRSrhT16k9l2w75b9zLY2p0DJs6totSGpwmB0OIYzjf/TOK761uKo5I/Uz09D5j1HU
cLdkhLwPYXJ0Czv7eiD4CM8jQQpaql2VLt+XAD87BrnqWY+wR0QJNaUeagdTV5zSTIXFoZlwt3mW
YH4mlwivtT46dXlw1wcXt0Aq3sSdaEkisGtraCGwWgaCygKYCAxL6j7eWnZxV4Duh8y7lPmJ4B1R
Wm7BNoCcs2XnrrdiUYh8wUaxzB/d6FTMziWdux3YDtgz2xmWpJPpT9bd+rGInkkBO+D5kNewCY2u
Ng+LsGt/kzi2c2uq3+SBYiYxbfxYyWdtQLGEm28cYZgHNcKZgcRspA/uahmhtesSDBd/62bA/ujU
1KfKgy1+R8polFXKWGBdJ95wzHL6Y9sYJP8XVa7RJo+8BUlD+jaZeojzIHuGmzlJLwW2VYTjnr9V
u/xi7oqi1ETTj5RqhGhKzusKsJIZTBLkbGqHjtppWF9xDwCTKd8bt7B5V1addhsmwzmmnr/nNil5
Wzhl1UOekBdp4bif7eZHW3Lis6XY5QuX/mB1RGSfw8kkqijhLucPyeFrqCTcZrOf78z/TRqiNCq3
Sxp5x6o2CcbWjg25u56Y3PRvkWW8a4k3Pbqj+8katuEfTy8cCxnORZTCtFS3CE1ML7pY7DvKKZ4r
dIvL4A1Pahhbyz4p9Sytj8wGSEYRNx98HZNfpF3UrDqenWib0Fa0qhn0sJ7KZHTgoQBjGouWDce4
wFNPa6hhzIylO8u0+u5evQroFsQbLV1MhD6t7RgUBWwwj+2rPPEVnU95hZgPzGUfx9mr3mNbuHQn
UZzk2KyTyvMsjAEmEjVzaZ7SXqKGLb4XBFfT8q/AYMoPV7fp5hGgp2vbBLeOvnkWEo7p6s130yVG
vVIWE+1DKXctmj5YK22rNtrm7CSPZY/eMPa3oo/az8psbzoDth+Gj0HXT7ZqUlnpaXWqmepxn0UP
nhJj2oXSrZ94sb0xCuu+tgTSjG0nFSBas32wcv80+Q5HPpF8rs4TMFwwB5L2brXbB/XvnvbN29Sc
Y02Lrl+sNbA445WvUHAMlumFfW5LNR+l6qVTMlxqDXJ2phBsTiHVzIZH3zhvfb2fmtc5DuoDYtG0
d0wqbjVk852PhfKz6vT0zIR3PBlJ9r0Ui/sc0zS0N/sM6xf7h5CvG1vb1gz9dzRXuLtD7L+T48X+
1bA9nZOXNh2Xo9EB1zUZbgOZ8c/lguPASPQLw3xQ8/3UPSslOIEDxvxpGzPfuV98UAKxx+ZXc/kl
VBl7Q8+Q8Hhv+lZEkG8kEqU3qoF5LhxQAg6C9Fm3vAz8kh8jw91T2rC8RCFvVdIEJBbC517N5FIv
mvgqWM9P/9+zcaJFYKwkaayLdMaNZKp6wuiXJKKsOHMR2lp98K5yi97Wbv+Xae8RKZEWOKKGB3vy
yFSC8vuum1hvajIQv8fAP1hJrH14RTLf1NUczOjJfcmhau4Bs7iGa9+NRJk2OJ3qh97RnW09lrSv
q7HyotsEEaVTpzNQgKIwdU5KMogm77XCvbcdzKY/L4473nuA5MbO/2UV6Hp872wRhLsUZvYlauDQ
VhoJvDrEYa/n32ha+NGO3s0fpt/q/NCX9FvnxSzthGx6MVlIBnfDcJWv3y2b4ZH/b9nqXS4u2irq
rW/QjNElYfXSNkO7TTT86xp2dTX4Ix+Rn0fvl0OslsoS074TNSqwZxYO8E/XAjcDikINL3Pu8gxc
LgTIn302XKslBUqWg2e7G45aBHOqCip9J8axfrfZszCUeNP9rLmoJROPUkKtmj/so5+Bh49bifgp
CJV9FWGGJWfErMTW7imDD9PtjDhwGJKu3lkY+J8N2+rwrZfGWzH3WMWxHsOPq4RJe3gy2Q92g2hd
DE66SceM0AH6MwENRKwme+GScM5kg9vHeUfDTAC8AZx1RtqfeWlwBBa+chuFgKvAN/VHM6cWIe2Y
aBK3VWx2w7fRWqxHv7egaZQp8R3+m3XXS8scLYX8aOpl79fDHZazi2bHIUF4910tn0q2sGRLUl0f
FyDfBPCgdYY15wTLNqtDR+XgxrbdczpXFFEYARrg//JFjsfpsEdMUvOy3DA+p6B0Dn3o35SDOC7n
HwQ9vKcoJpsr4QrD3HH+iOZ1Pg9lFZNN3r31qZD6diwRp7BZhsb4twmNB/jGIp++l1d1XQBSf6h8
r9h5xLJfTa15jsTwJ00cCZFkL8ZmqAPzkP9GCu6njyUfQQL/zcfw0Lm9x1pe3pqIhiAUnk3QpuAY
eqOGBC8X1T5wX0azfHLUPgzCAjVKkVz1Yb/ERXhjOhuTKbAIysReesxs7eS/LF6qAWaf2s+pHom0
dAYz2zK1UpBR2psz9K9xZoZnv+uBgTkJzGy1z7BTztScNcILJzLye4lxrx6Mvg1RgTPKQ1OxfFb8
/93bmTeeo158zv3s0GDH8dsSc/4b9LnT5NQdxExQDBIZwEgFBmQ/L06NZf7BzNTfvt5XLwn3vhVa
CkxEWqfUg50u3+bS1ta3QreztlVHP5UYi4xG6yI72KJDJR81Jz4CA8D1j+IZeSUQdzYcasQW/aT2
/i6PfbQstfNjV+9c7dRBKIXMKMofFg1gR6m3ja7TgTK3JVeOZyM4iDObT8LWhM8oxMAj03QDqdYY
MkXR/zLzlMumNMTJnOcf67lX3bRL2yp3QszfS9Orf9HxqDY9RmVTH7HMMNDlob6NgGu4LUAvukPM
A5dft4b0vw5vSeKFh7Yt7utlqi5u4V0IqJ+HHgikoSESwQtgijZoVC+OLPNE7tA4mjord0EVPePu
b+51KbzbeLaMFOFk8IXFMmPSD1C4n106vXPvIC4TwNZVXzrdiZd7g14XKMx44FQeFlpWiiePX730
vgeAm9Lgb8v4TU51uucA8gmO9Ohk+YkmS2aSV62OH/WomYi1tVgHdG2+DrR2btSOYxjw3oKKQ6Hq
2fWSD8vPjNvKLWq3cShMQ9+5AfITuJxkq8+ac0y8fL5ixdq5cBNuOEi+cdLELCtkUSaHX4xTxDpO
kNrqre6yLe5b592ux1Eu81RKeDryuUow6qPZ3UqdEHtn0B7OwvaCQZyxWJWjUkqsgk/0ecPx/gdu
UYL4w8MsQXTZAEYWHJ6/p0BneimHYB2sEVQ4JxR0nsmexzuodq50tJTQRXDKLrZG4HpmIuIE4jYg
HZ4pxODeOnrGiVy5OK12X0SrUz/Tq6duUfHCKdAAynrKYOnCTE2z575YnqzeJOiXEepLCvPBRB2/
MComl+LQKJYa7q82NmMSdNy51CBuDHXz0tnZZWzs/epoGisUnCF2plthNO4udHHHVtRzqA1e3Pjb
2p26b2GW3ZlR5R2DsZp3aoPO+XM7WkTQub4+fWO6Lwpr+UT2LX+1wvrbMXi7qCkGlg7rrprccqNR
DbZp4/F30EvGjVk91cj198pwGIJtxk7RTY+JQZO7GgBMBWAiA8PkzrZgq0ZdeQq5AlX4xSf4cQeb
AHqH5Y7guRPrIOSzQuc7rCzjGR7bbR94wWlysvipcFGy5KEJZ/erYiU1jC8Kp8gu4OWcjZ7GNsVO
TnaOG7s6ZZVH7U9Dleoq0LDN2JaGTQFOqecHte7PCY5tMjw2hAChsyAl7k5vyZ76McYBkQPLpLz6
kYNIRD5bH+5UHguXIz6zGIq87XtHOMbRryHRF1zvY3ucw4HF3zP7P6wJD15VYhaLimKfa5A4vxYB
rKfYXpYl3JWEefY+zRin2IIUTyRh/pjR3myHzBHeDHOfcrXeF0FTbZwByZvrNDnrg9VtQsxtJ5N4
ETMlicEdMZfXbJ7Zm0ecKgAMKftc6Yr2shphZzzzfUf5GOKR/dxyBOGE2H0sM2vCVg+xnjcQ/o9c
rZxptAjhA+fONZMFgBG9cVe3zphgTHR1yVdWCKvK9Wi3J0z0WFpt9GvuBn9DlKy7C8rlfk2mi/wD
0AV5WjqN/lmzm9R8yBu6CCdvvjNTSuAsZZjSxql+0RLLxI3X9I8rWldpFwam8oYs89Ea8h5R38he
iHM/lYVB91JjvvR2x2ZIRidGIMuJ5NlwXtH55pb8LOqlfFDPejBV+1jDYxcVRvqkFZa/4SdIPvPu
l9nW0YWbB4aKqkHJycL06jV9Q3xDOrqox/nm4Bfex5Yu1o/XKsR2/XTrIJxuIrzVA+OJpKxGwOEY
VYxhwq1YJm9FpIPLgHhjiAFPiRxHKOIknkM2n4IuIhnYbyLGz3E1easXkllweTcU3Q/1uzSMWpZB
Y3zceHz/T4K7M5kHSTf0F3fcJRi+udxIQnNf3K7v2fgRG6woDy4QDQWIz87IrOFhqKrodcysfDOH
yR868uLXoddRn3WM+/taRB/r8Y8K33DP/9fJLlOD/BEz4kGMJHrU6Upzr0RbQGyO1PJ4A9/0baLX
x6qjba91zPCCDFO8Al2lWj0kgljEyTXq6TAzie4yTKnnCzUMD/ipFqZQ4LD/pap7KlqXKrDukCvI
GNvI+36X/vMRp0Z6bOVsU5BU2znUf22VXLZqZtC5AIAwRjbJEPaayDddk3QUDfKgJXl4xcR3cqXX
TL21JMsnUAQDa1b6oG5nTFuTR/UqgyS7jt1w+YzrXLMSgsGzrMBQQY+6ZBpaZHPJ14DooNOjpiZt
qD+rcZLuij9WpMWnJizdW5YLk8AXP2juDi+Bh9ncHL75qRXclDeWJSF4yIbxe1WRtiXkG2xWPxvq
kXNttWsYVstqqP4nyQdLfylxS6BRLtnvrjKOjL6ye20K++swOM8T7Sp/bCg5YTe88g3HJlEP75CL
iuMyQuiK0uKoNRM3BX67G3M006e5cme6tNyTur2qhzFOcNRUpD7T8ufcGc1GbSMwHOG6VH7qhKtM
mVL1jDg8fbv+uG06vHfK7sDvkPkpW79NFBtQxKTIqR7UL9Ew0AAr3ajpiyNPPcQGwBkOSOEh6/HE
KaCuejCngDh6Ur6PdgpzVVprPEwUt4gAlIdpdqfpOVGnJIb7r8XxYSpQh1RgF0odPSfqKO7pSb1D
o4vT+W6dtCERUxeDzbqECLQaQaIuIzsMaJ5TlURvSyy5evCot4Jijhw4VN1fIUk/SZRoNLTN8yGQ
pJ9y6X5H1s4pnZZkB+Z9B6Dx3uNeCHLNj/Z+jSKUd+A8YCbyF20C7xo7dM91VcFRXqTxr6Vd3uqj
SNvsZ9m3vxlCVD+XsLr1wR/lLRm7OLvYeSxBg4FxTTzBeUYLCBGvBp9qLnYWGZWL0HLnXntTFgX1
oCwtFJ5ibvWovivB6+6SWfhPiPVEjen5JhLGvR1X9AtVlQt3ipmvexlcyimLabnWr3Sr2N/qTPwe
XfFgxX531ZGxz/EyfSq7uTqvRdSlbUy8DGdlGmmt0iVU0w+7Bla98i9hWAiPCVClTeyJ5JegaBZL
r4TYwBmrM6wRTr9LXZosLW25jklqPYpBXwji5L9xKjqXUuT3KtWx5M9KQE4Z6+nhdxbX+djKc53h
cVesrLxYdUwjpKkmddDElT4Q4JnBPlCEG3aqoKhYe1tIPzu127fSSj+WR+T8+cU0PXBosffc58Op
rwLxbNRGeDf2UQ4NqYz3VjA3XFxUgOQjpzgxjz8x+4OZ0eqfUyouyViDVpAT+3J2DOog2eGrTVOB
WrvBRd9hnqIuavWVmZX/rOYytk3wBkIQw1mn2hi4va+iXzKy4NKR05KsKFLbvlYoJUc/qUmqqEGK
0LuL2Q1ovGAy6IjK4lMx1u4Wycigrmxy7qaFPjLCDsAGcpatesZ4j4NOFgHNydPCkI2kd+udW1m0
UQeE2zfqqZBFM/lgo+Tk1BNt9Dz5xY0FrYfaoiakVYilQftm2z1H9xFtUb2MfT5hjypFV+7F2THg
Hb+qHxCj02cWzsl+wO21Ru9sSZdbFVG6q4fd6FBz5enzQxja8ieKkpAyZKBjam+RGcCp5xpvHxQy
iT0UWgsC0oysAx7edK/2ox1VqSHook2AvH5Sl2M5Ibasf8riNcbepy9XKtSJloZPxoIF2nXd3zkd
Ek+RtrQyuhHsaNoL9kObLnzuFn6/unqYs5KojL2cYsxfpzbQS7B+FF4JE8dZMJAiVA8+vtj12dd7
nvyn6Ugoo4Iktfv6B+CrTvQ0XrppLskKuM+j8g7EGfsA+VKtx0AxLYpoXRZHovM3oH2lT56cpb7x
rZ+DVWjPBtyoTWHoDBud/BGyFAjQnL2K5jrsVSfyx6Xs/CkSHSNGXL8t8vyKWUmX+FGM+vKlwWGh
8ZMGNbeeUZQp3YEeuhU9bQrmUv1mOz4eRN6m33DKpUARU6ADpakx2AIpPh/Gkzs39WcqPS4GPpoN
/s0DpDjnR2HCT1RTSq/Pm8OSYVKpZhtHLTuLU9R1y1tGmvb30HVIKWFAtJWgUxIZ7fMyxAyVQaPf
mTjjt5HJWD2gA4FAlosjks3VfT3dKaUQOLV5LXP3m5Izw7b9LEPPk21UTM+qIXwsfW5lQ8PJwp4a
75zPOSVG6HeRL4A8LM70CBmyvmvjNNtoFhR6pJinNOfjBX9zNjpzw1BteHd0kNnh3Aw4ZwHcqRWE
DaN1DfEKPfXwFDdN3/kcpBmDqqWpKxlVZWn0/DXjqUZuOaOWTgfhptO9E+H4Gcx0NTTJBpUHHQqp
3U09tuVgOi6991b7Wn9cY39k3O8HDLwPo11dsqoJX9QDeJ1nrMfRTb3SYAmAmwSE1AWJ9lKDW/nn
6nSTpN8Ynec9VUTftSyo3nMyNv++iyXY0Ja6rprblBjxPnLpaPQlyftOwwAy8UFxGQDzdhnZvo+p
BtnYUWqd995B+cG/cAtNhxFzNY+BVfhIwHu9mhQBt7Y+/1uVclpev/wM6hlKQF0GV8ehZkVPINeL
Pm5eWgPGXjNjymlqs35JAqLIVaC96r7tP+ewJKUfrq7pcLQJ0ayyMIbP9jCwO91RQCaJsp1xXOLk
tLRm8CE0sIgct4tNZTYjwE+Z6GzieDk0NZ4E6gqJV+u1R5BbN055UfScmMKCgXYRHYM+mG4+AiXu
75h9lsyKLYWs2qIHK7PHbtnEfBc3VtNmxyLCcJuzN8YgJONGSHcjXoto3oCGrh6wsrCnBG6sgMeT
xxS4b0l84TQti+38266a+TkLp2eKa15WI1tPG3BVj88AHKhIGxlR08j87CJ0PWkd2tWqzad2R8t0
6HQXXRTfTM1HWXG8YpuP+N28XNj7iPPiE2xkAYlMo4TV73I6tPjzrpHX/HTmpjiqV3qgo+DkGQqs
ej1QnLjroWVu0ejmq/rHNrFyR9ri56u3eM4xZraZ5Pmpiu3TsJypiAQvbQSmf1jCJt2pbXPfaruo
cA6gveFqmbPYReBlz2lA1dNsPXgDYw9OvFl96cm8qdOxmnZ/Paj3RugIoLmbZ/V+KScFbbVod2bL
uSvrGbHU/pDuW5tJwCbqXWL9AbTT9XWejL+nNv0bFrS1rTsi/pavrtebd1HpNndFXUdXmj04z/SV
TULcinet1X9juTNfHDf9aMifbXJic1dlyLcsnPXJf8RBJ0LFchcAtjISazr+Z2kuNHQzxNhFoQVh
l03i67o5HSqu0iV0j7qbA/wmlX1nhVZ7ywiH7IASRdQz6T0di8LZLdhaL3GfUbyb0oW6Ch9Caziw
m6m74Vb+uw+G97nO0r1jhQHA2u4mqPJ68ZbYP446HQOUAN8Jw3C/U+RxTuzcuh/BsXwFWXQNrvSU
P4+yy2NhpMf/qhsjR3Ioak8RJkRZfQJTjgx6BhooUtPAjqF8RYIyuim2tnZWUdLle9+5ZWorU/DL
n4P5mNtEv+TYGOS3xutpW7EFfFfXqz+hwbH9sbXF3Cpg0frvdCANCZNV+7EGic1AwfpueRE5C+Ed
Ot+yHrL6CvVhA8M9YXNMs1q3Gayqv65PdZiUG+MsfE5cqwPAdPOQ36uc9OqkwdW8NRw07w45BkQs
AqJnacEh8FFyVElKAE3v1Kaxu750ZWcKLFsS30R1916evGcd3sijBYnnpKCRGFrR1FWPi1NbL742
a9cJWsMz/IdfjQo+yFZz4gxnbxq2qwmVnoSFel9MeIwZcD9R6FYdEp3zEKNVdindFG1VyMy0BJkh
9TSptF1PuddtHkCPgzcHYqrMxeHHKlg1DVUiMH8ewmkAoGOL8hlrW3lDMzyrV4t8KxFcbSIsL6Uz
/Im4B3c2kp882VVelW1qYzL567hMKyu6UPIhcqBskdeg1EQ9hD7RcWqsnP3Xe2jSKe0UZEMG3yl3
PQaxU4tGsF/PYbVgqjg6WDVrA/RUmX6oRN9YZ+629cB3FxiF7ot8IdGApfitwPyRuNHjZDysd1F8
IsfUTKfbMvVM3es8u6UJwHk+pjtj7vxDsSz5nYPb72zR+KxytNgi6GcEMA/tRK7Nc6LFRwqymZTa
gf8QWBgwo0BwYco8a5HBHwmc0L6zF4dlWm8RAaTfNRLasnNSCuC4Mj7tkC4SdRVh/blkfevuy3Ci
h1Zmho1SdnC7WU/aOcX2W5jBnWlwQLOboKWzNdX3Eo+KNGbgS5LPysW+Jnll7LMKagbatPmI+Rcs
IbDGzcxs9j0u8sfcm47qe1XGs4kTWbrr9JCTAjYPbpdwYRJtfLXcXH+KBdoTl/JipB8UUnq7aHbB
0FufylCNievQ14TwKktY8NEkYWGyx8fEI3KigNxBQFA30a5ZS/J5/Y7yy+g3aqcfUkN9cWe6sOsp
pzkbLXZw4vhXMnW4QNMDvRQPAgjIcbXnNxmhsmK8TX4T3DPIL2+Aam+AP8tHDcF7//VMGzsM9DYE
q9XWEpjMaYO+pgS8svTj5NItqkxdtYmPd12gskx20LuRc/V7D85lYLl3M6emRwdfGhMZ5zkJyu4R
Sbh7DKFZnTPWuo3HZk85OjzgXSf8Nt6+KLtp3ewhaIIRXoKYmhedil7H+QQfxx1n7MPH3ipftaR2
ONDn86nUlx+ADepDjVGLBt1C7P2QJUUzgFCoUFjY5hjjAsgpVV4cREYins6+W7Ak38UYa08Em/Nj
VOnzzTKgDRMh+OURe91gcOZiJalBXpLlbCDCPEePep1+cqPCqODMzivI9XGL+JvB0Nac13Fj/XTL
4k0N5R3d746sleGxq1tWSvjip5wp0mFVeLChM7vJghO8zendiO2X1q2qlF5V/Cl1jDCI/z0tFvqU
jEnbQzmcLkCr4fos7UMuPhBjmqOaKATmC3kx6Ggm5w4l73o0xnT2wFStGaz7hv0KPa58PS8mdoD6
39FGeOJv4ef5Q0nQzx0NCg4JeJGZtsd4DYn4fEWDRhzyPnDuO9AIT5UNbRIG8Ld1OYkFDScyRqEu
6rHGNMDQqj7VPgWFOFYt/vNovFBbkm9T2WEwcryiS3l+riyNWYmcQBpMxu86PkPKZDiNM4TIjoHb
puRhgu4SjzX2hsFDSl9gNHEBJMcR2iM+UGqVI1loz8Eq0uiD7ptHEWvvvnTcFAzGDt4iqlOa5Jys
x2W4qCNY/asCQ7YN5ErMuuO8aCm2FaOxA3pParqcF5N5pds3WzMjMNOWS0/YNyNz7Hdje8+ouYVS
VCAdWGf1Qr3NadA41AOQP0/qHmpkbxga9ltiwuqt2KqfpoWA00R7xLkLoUS4zqUoYE+6Fc7ZUToA
vx5MQGUbRm/50balnQdqxVlJdjlYsENbj9ZWUCqxwRpGf1lYhQ9sy/pr1OUHxuIG3aSms3NCGkN1
KYClsn+iA6eKcRWUwLBQckoj1mF1G9sGJqjZ/9DdeDytd2t6ewjnhg9OpEM65Jy8U386NTl4DdS3
SklEmoPrTWEMCpNin7qbDVig5WvZ16Pg86WxWeVC/wUjmkRsDXex2e4LIK4BFaOcMUhoDZbu/oel
scFAkIAxCbM7r0XJMqsuLqQtSRbG2Eht0rxllc6e7Ml/Rq3QXuXeki3pppIMG+pEK/RUfnZtmKoH
9axeMB7Z47FLjWbN9qiATwe5A7Z2/WPFvrIpT9j0V/MPM8VThuRxADFoPAoIFxv+y/l3RBBz1en5
pdRT9FItvXagCXNDNHzRLL6/zHRehBjYTk9Xwg/TUyeMkGj1wjVfytJs6pDURxb4dN4pGAczaTod
4aLA+RzEcZJZUI9My5lVge3SHOYbyZu409m8D1mr3dbdxoS8OJGzGDqKPpUZTz0Y8OkP8LBIw7S6
e9drBiiA2Y3e66bCDFAH/0zmeRs1D3mmzzu9CL09UvEZzzCMvh74AXCAjKOLRuGJfMsL4p55gxzG
aZM1PJY5Xw4cuPEZ5BD0EWT2KqI5GR3rXinvkQP8YL28Ys2dJai42C2T7tLCCsUAqQrMQoC0ff9/
hJ3JcuPItmV/5dkdF6zQOoCyejVg34mSqC4iJrDoEn3f4+truTOtbmZkWdxB0kRFmiSSgPvxc/Ze
m1RnGeBFkd+chBj+uPfCDM32d9kFWo2+Ank6k2rRJz+dojFXXefZV1yQ9tUKKmLbJmIRlcnRtbNv
qdEl6D7HgKP/+M2ADHwriEgJV1hxZiSy9I+LmiwGI15g3JQI7o0eP5JysVna8KchmBEa/CvL/5M/
FQxsL0Cg1qp7SzAq1RjS2r1iws1C+LTnipJeLCs2+OAYodlQ7NWsnHoLqKW6YzTqpvtPSGXc01Az
tPHwKHN2Mb0nQwO/qNQ7in8L4/Etkt17nRyUOzslb5AGTh4ha80wv9aWKwmJqUcqnDonSI3uvFio
otRUf6Ztf00WyrcRAnBZeo9qfiIaJKexSBBCyJlK7A63gsPX2eg8c1/7trni2/EmoVxPdwkZv+vc
N16t2gkeOqvPXwlXBDzuj7cBXhpuE2b4Ssa1cMwiNWh5apOO4rLNp0Ogz8k1TO2bWg5ND1cFXRJw
N7LG6TWdzFLydjcBB/QHUgN77rlnaj93F1XCOGc4dM50CTCrqHcPj9LBlDFKPocGFggDCmplnj2t
rlZIBhsZbcekvxy/Ti2B8NwuT6pF3AIGxpUJgKbWtunklFgNmvoUGwN1NfEMBCQNoAK91rpNYTYi
/Roe3Ainb2CbmKrHHAPLXWXql9MjUQFaaLhPZoBwoifU/RQnJbTwIbvqLvyexrQWZtBTudG0PzSE
X8TAOd/uK0YHJUl+6umu66vwwnnzMId2eBwdBmEqRYNU8eGu4EqlSoV32L7HLwfa957Z/lvTuA/I
nvvn0Fv0t9p/D+gjHe+fP1Hfwf7e1h3G7KDWXQNQ55lo5GjTuK7YqLVXBXwP1XhWjSCBb3U1jJ9L
M4t2fiza06KHcEjA9a01mv43yEegUPLC3ain/kQ6OyPzmvcyAWAtP0t1bIRLMu9ziqKHbF3hn/2M
Xjg+Vmhwtk5g5S/6soDR8U0CPBxvowYNGIGPKKixG1cF3CbI8GshndnNYk9HxTgzFh2QT9q89pOA
qjExxIu95mOpDethpgpCCnp10IHsISlPK/VUPWg28L0EMYSZzfPRBXe1j2pv3oHhBaFRz/mqrIzk
h+A4GM7d+Fkn/YgpxmMxEyM9yUJ1kA+uSKaTWQ0fsSxglyIKLgP+Def/GaaUf8p2Y2aViBrjqsie
GV58Ve0+Y+kkuN2/0CQUh0If3UPMmHBXlOR+NzPOkthdbq5Vsc+AJVEOI1G5j7HBGXfxOQar3rpu
T0R3qn2vS+lxihnuZ1ezS0D5WIWf6bP6YiUiPZb5K7D+UFZ+5BO4shpy9s6MEeQTChrawr6W9DN2
LR1rqWSu1nGjXUr64z/6vnyZIh/IWBVD/7eJuMlNOFQxnoM4KKprF4W0tCxPXHzTDG4QMG8kR+Xf
jaX8iDf3WT6hMTgyy88+0vlnlHvW1YzFvKpk7tuiO8MaTM6XJJzrjZrSexr2+c4Kb13LhZcZy1dM
hdVmijyCWqfM3Ny3ZNOIg62aTKYDCRV9jK5Lzin92ZoeoceuGpJ41rV01JEPnh879TScPqyILvEs
16cMADIW2F7bh3YyYh5rjsr6m+LzXdW5v1y1pdqSgfw5L3GJkhb0ZUH5HHfxTe+HR4A1JjI/Cg/B
2FaGUIUPecu0kcTtdqdiTQcrJZU8zIFN+cD7mZUY56hPqoNrl+dBhObRrvHBSupXnQF5IpXFPDnz
shLCtv5Ik+ZZaWThhMC1LFz/WLgClFdm6o8Ys8mZw0aastYeVNRL0QA876JC3yEvNlYWgagrQ2kH
SG6v9qUbkolY1Wz387Jt2kHsxtjaqDq5tmlQgyx3UC/RKQOH++ZD21gJLa+Z7vRUJiESLIBVcMVC
ZyYrL6X17/B9hy6maIzmeWwh6bROAkEHfPaGrKvuaFGpJ2mKNiSnGVw6tNp9LX/2LY3ULstj9KtH
pDS6ZN2ZUls9DQOx7/LpHAQpAWAUO7QemubYJGW5cWKBQN57beKMLqKBJk8mt2q9h26iCiIGJm70
TRDoUQXAgPuOjrlyCztECa1LvP/SCWrZQXkjBxTtfAjg0iCE7SOjmD7oAf0jhGDhh4ioJCWjM2zh
jhYzmVmTAFMKNzY5pLaDnwdipLYeyt5gn+LMXMXdUV79ZZIy9Zkt45ppDWF1Icb4JBz9HSTlbjdr
1Y/RsK/BQPIRPA2sQAHky5Xhkg1TuJgS8mGi9OqhtDUvTdt5m/us8Q5cxGGVIeeeihMIm3lnu9VN
G+2Yv2hJ6D1H3TqdyfsQ/MEbG2PIdqinhbsQ1YhPqOzmvt24RlG9eU1wKRzmRSJboFJIYCtm82hl
L6n2OcrLXbLY7itwoekYTIjgeptrwPBMYnYT2YZMXpretY74t/at1Pd6dgDKsrSiTa1zPqCBQz4U
op6HCO/uKQzzTwo3NBX8H41bkIUqZSH17NANmFjIWIYuegNBZKDouNOQM7dLd4Xvk5ApdOR741vg
2HLW1tePWE7yLyn4CzWijexk3imSoc5ADJgZsnzhV7TizRh3iVH1a1/w8yUXB6vbaiELxS+gk6n5
dFs3wynPbHmAmZpTOVTJrqgXevtljoQXnbRA7gWDuswunLK+KuISulF7JeKGWrSwRuIkx29Rku+X
JfEeGkAx56HkEpr1sb/ZNcwjaIDBoY3JqxyyMFipu8yJQmvdOXG10kvxgS9Q/KCUO2ra8pVJPWoL
AsqPTW1520ICpLU03TjN8lA5OmFB3mQeI0TK69rNfw72YL4hPsGu0jARHUJi5ESTUTxKgXpesMRj
yP9yVzIOPQcpsiMe2256uA890Yj222DyN20eRKcinvs1YoqdWj3zzPzmLtG1HFvnFaZase8ANm/U
06QfwdqCH1p1HvMXP/F4PySWRI088W+GwM1tDnNOnOzNiQFi2YQ2MJioO9NQJB2IRNfn0MrPxagh
JZHP4qorecGkVIKus0xdxgtKjIsXjFdRugi/fOdltkL9WdnSUo3Tbpws+XcN6fcA0IPk9wcVSQtu
d3lgdo6tnFvDy/r2TX3VTvbyFC2sXbY79yut6LR1LL4n1hLuhZgrUrLkzH4uSHhXhSwzdRVd1YHw
OQBvI/wNtf3WTFvSlG2TRkrrjtsw7dyDbyTLCwLZmxWN03U0MzwquX1yGY4/VLpnUBjJWd6E4/5w
j2lmvhGXK65WFG+k5m3MCaJ8wKWyj+jjjElEmJS8cJFPVrTYCIDVHIwIcs5StATDhUOfntES4PQ2
nYur+48hxpanMFlqJmyw9RMHuoi6ShOyLrac5d9q8gROWYZGmBzi9sHVrVfuScYm3fiNhD/jVkVo
/ZHLCuKSwQDAd4z5DKZG199AHPRbpV2AXxLurK4YN3FZeQ8B9TMEpCE5u+RrJS2DcLUvVFpwchag
r+GIidolcGxdZNaTBQ/9U++e9WiEOwFM5RTE9bdcUhJH1JbOcGIuN0Dhu3ruyDnXMk2u7kXbuLRp
d3fJYtO0bIxDckxbyNjyi1AvGZvM4xN1nE0FbZOg2LvXdIK33dX+tcRVuNGiiWK7YsR3xmnHgIED
wapV1CLNq2lZLtOmzMjsUS4k6GMd4BvvApBUxh7jVVIawbphxqD6f5qR5ydb6NHK1fTlzWgzQiG1
B71/9MRQnmq6HNdyRnoPJGOdmMX4pr5CcYZEZgJIlBpGfBmb6fmuk9ESPb8UeYTBRveSR00r9mFn
DayvRfoo5zz6Ikk+syvqXYYJaD1oOarKatM4xfjdKyOCPwLJQm8nbjhvek4WzEuBFYo1bbp0H9dz
8AIcYHsfVQYozofhIa2N/jNLqbZnjJPB/vWurLKouseiOkDeYGwZhkdVwrY6jaKAvX4fz/4Z7K/J
xJAxlVXQGKRw1ChrGxwCI2Hvyoc6ATelfjHvzDCo2C+D2Un9s/FkphTwMg9Oh5iJTsUfOo7tAP6q
niTT3o1faBymW7vEVNV31Qsx3tYfGr0v/iuIUMsYMGup/aSRMr4yPbv6XEVutvVgFx9Vk5/NB5KJ
AwHH7ShFbad+FkQMb3I1mWEJmDjyhk+BCN8nSQeDktysG/CwI1iZYyvIINJq01hVSKgUwmyWEWKW
LVq0A+amnZtgUw0F8vbevd0rlhKwnEZOSIoU+cHzPvcJP3Jo5hhOJV3JpQfMwIYar+Kc05WLc/Bl
po6kpFu+0hly8BSR6CGbrpfAd+NVq+XzqZaWf1kTnPR2/upUAvcc6RaqNTB2bvuYtRx4htaGOi8r
YS8piyuM4g1EMHrRTmyeNXepEGSixk5IYOReXF46YTePBSOxDUG4y7Ye6KCV1WfHQbuUm4a9ibsu
e3LaV4yaYD3qdsYNxlDCN5s3jbHbviEJJ/UGJOBDcXFnPThFpKCtTNtruDKAjCvDRuFl7f1pstwS
Mk2e7uiKIvS3fZAgLGqNbS/h93JZiIaSInb2Psez1yKqNcaNNuQheu/mTGdCe8iKvruVLko6MYQX
/Cf6fljmH7RU9AzLgJwK3U0TsuBLuyI/TakVPI5Nc/KsNbOmPF0h8Gz7zvxax/V7LwlY9TCeW8dw
X+qgQq0sDuNcMYyXY/rMyPYBjsJ1aw31JfWa6szE1NsRb6BvO2g8yBOm9hL0Y7cepB3VgAsNrmtj
zEXyYQjj3Wf89L2ffCQc4AOLzLnEsosTygdvJrFRK8xNGaGhrbzWfmwifuuShl+gEon9fbXDbN/t
6xFyAW2ITFIYkxsFQN63+iFHn4CnnOaum8fWmx3Q/UAxfhkkfc+taDSqK8+1Pha3eA68rIZ8LvsY
mC3pqOcVBAPpEAsb3TnFrnZNjTfaGO6TAk2MOhaVNqcemrSm3dNNRE6nxuR6DvV6KNZktKT7VGpS
kp8uTvHdNGAJvv8KEROpNS0FLVS7dB+Gwu4PadB8UoCxgYYwNNZi2lajVSPSHICSiQrpm2TU1XGk
w1WyDugDm2cNNu1Wq9oZDRDQ3TuvqsyQqdfZGWt9fwgbgCS+3XwgR0dSh/Ee5GZPp6Ee2bRsOz20
jv8e9vlPZTszTItkBq90aED5tPhDRKSReasDopVdDYU6k6oeqCg6OM8hTSOo0uIhM7wPUxPflLqy
yb1djfqvRgx3rJmE0Gp2/Ee1TqCW7TYo1HImKwXtYzQjrKXFq2WTRJ3UDKfl4XFBnHHnKmYirOi3
wYvqNNwX6EeUFXYcZeRcjqCo6bqvsPpI/iPt/o47QnXCyAELa25NTCHlEVQ+GFq0FtyL74HtrrKH
sDXcr67GDtqnDTJAPO0rE0eqtcpCFi7dhAdbR9b8qemMj4W/rtAwohk7XDTLw70V7TpeeOMSyf9k
nDMv9yQmx/6mIzflMCMNqWbrrkMiDh/MpmaSa/UXPTb2NU6fDmmiGTPmav11RLU4zZ8MZ7JW//qv
//l//vf36X+FP0vofXNYFv9V9ID84qJr//tfhm7967+q+/ePP/77X3ibTN/3XdfyLc/nBOh5/Pv3
r7e4COX//j+6mQw1mqjztiTA/azUKEqXoqQqehsvW8PRpHNXdkt8C5ohN02BWF6ObRUgJcxTSojA
DC4iCMJ9JFq0dMST4NaPbfciQFKmEZViUzjJsYVshliFuie2X7McKKbqBGu+s5ClNAicfHO8SXOU
yEqImsIj2ioPJdQz72zqC9a0oP1IvfLkJ85FHYKzuXuhZrjOxoC+khAhLPC9DbAM6kc/Ms1ZcJW5
zkKfkZu7NejZ9nUf7mzlHJ9FxgB0khALYqfDtKru5PMZacOmT2MLb1CW7zDXLceKV71WY6jWX27K
4a67uHHz5LEyvOx5FPWzajaph2YiXCwLPmqBoUDFxjGaKNEdXLycgIZ+icSbUTLWQzAgAzBz/EWm
8cq4LsDhok/aRetc7SKoUek4GuQ6ugF9iV7UNy1IYBF1Wfoa0/tZme7sfRVZesz1jpW7O+juYr/G
ZVMzmk+mG+fwaaO+Ish09/tryHN+vYQsIn1NYfmeoeP/0u2/X0Ku14RNruXG9t6+auMaGZScUQbG
M9LJ5J1wByBpi5ls8b+CWPcQNs0+cX62F437f8OqlpxENDB6NOc5BF9QxDRr9d472Zg+UJ8Ma3xS
zGqrNtpUTZ2ey8Tyv5l6wy3pGsOONoq28a28P+RaQtTSmOcXlLPrCC3LBgNI9DKCo3wUk74vRjFc
jJL5h+SH/HteqL7SlpEohL5yjxrquuN9RDtEnxxE749/9lhi+7vIWRZlTKHCLELj3ogoSh9nu7uf
QEicWN0rRtJjrX2e9uPL0NMkabozLz8+G1mX7uek2RL9rj3D1QqeXTTPx2IhbtV02/7B9SHmStY4
skLSWwCQkT3cHWn35fDKreapXebdAqpug9qXNQNTzhocdvcMRtnbdx3T399/2qb/z0/b4YrzdNOx
PNsXv3zafigC6N8CbfJMu4y8ttSunH7LJPdlmLGS97KJEct8Xseg7PO65I9cC6zLHdMK+HgTVBi4
6jAkyalOrsUSlWd96GOw9GbVPXQ6pmavEVs3pq1jVV9zI9I+MXN/MExtXNEkg1nn+PYWVOqX3782
+9fX5lu2bri6EI4nhG454u9Xsgf/lKxkJOnj2H1nLwlebLv1j4Hjuqs5rrUXThXdS+5uJhRpzXok
gJuFjD4at4UEtATe3vZ0Wqll2z6j326eaYyhwDfdY1Pm+a0pY2MnENvSmFtI2/bwySmuBbEa5Uot
c0hQvA2TwlVlOO2H0Yq9OigABsoPPlM3OLZTxmdceCenKopDWYIhJl5rOXlJKGg44r8cOMG39LDE
BB3O14rpeEdj1z6XdZ4Ey5bC/keKD/3p92+gfH/+upnI948Tg+5YOpJfR9f//v6ZyHk1sDYC3Bol
8xLg4p/xQdIbnh3GX99//9tMuTf949exa5m27+iWacmP8y97l1hGk7E2HtT7eJQW5fd4rmQSpE1E
jWUvj+NMM1ITr0xdKQ5FKLnu2b7EcLZrN/dkMMBHoAiT6pKW+U9ge8lBTR+h0L4uI3Qu9czER+J4
0bKaI8qGJY/np8YM221WEzz8+1f1z4vQMVlGJbPCtB2WdvPvr0qbudqsiIwgCkBfnLBg1g8IDcni
XlrQkF/VwFY9xKwY4B5wy/hhM6D6cE9L3MSnCJ76Ksu06dEzRkm9cKytRfjcYVw4QGstGMawIVGw
d1ChZ8ierxqAYTRl3ILB9KDgVl1X5vQi/WOqtRM7sNDf/AYtWGKM5FtAId7GnjaxPCfLOV+Wd3ex
+iuxQFf2wehbgVtxDVb/cwfXd2NRQ670IGT9DyPj4oQf7VKGTz2Truffv3nC/fWS8HySC7iLTS4H
9KnG3988zt8Ohd0ybO4OwajqQTSiZFvNjT3c1IM2GdqqwSpwUE8hxCxPhfk+LkfFcEdVGL9IVhX1
fffQpxOR8y3B4q0eXdXD6Dc2nmE9Z0fR6ks5oavyctcnn80W4Mjlg+MPK2j9BbC9Jni+z12R9VNA
yDYU54x83aR1vzPazt+2pj2ClouyFcUGnYg6iVeICZovqV4/gMg7F6XdXvECVR9GeXX1JX8XyxOJ
WuNTX8jXJ7m4Sz1y7Db68lxURLxOskg2mYJttMZsNsoP2IYR9PSlAa0j1YJYu3YR3c/LnLYtzsN0
gnDfHoyuPP7+QzH/uWcYuvBMl1VQIKm2Lfmp/eVGLUqv0NyyQOuZ2t+VT1OwL2wEtv9dWOkOqjUy
WygxE0za6aMq6mYU7qt7u4jYMIz9smtuubV34LdcOmmjUt9K49Le576VrZxCp1WA7pE65dWQLUDm
BaRuuP6ucGvneeji7oZ7L2ayI2WClsWoUYUAY0Vytonv8P7iN7eQ6e3rhB4rrGHg9G21ruqyuwmY
c7DpvehScvOv8jlZHtxQrLqc0wfS0BEkSk0WMjyhJ0yPN6gFPpoT/3loTestyxsHa7rst7gVcYtp
WmcrxV/sUrIhYUxQcC7rmonrZQkD4xYs4prIipRB3vdIG9E0VyNDGfmn0zmkQ8Faf592qKHa1NYV
HbM/MFn778uE0Otee2j4ItA49c1pHp3oRC95VwFQVy2PVuBSpcYAPdrl7/fKZiZ979CUQ3Amjjqg
N9nhgXAq82BXpg4APHmk+aY/w5F4UkwKMmGvd0X44sTU+vJQONOJPFt0LmLiyG5Qvw6qoase6pz0
RtUwlj9L/Qgt1nCii4YQgqa4Dl71Q3B83AbW4l7vkqYEccpetxfGzIOrk35DH7oT1MogG2ldNQDQ
ldOGzNDV5CB0nDmh5fRP9+rU2UfYCQsjP3UpWQt3KBuL5rkmzGCHPSbbGJxHH7V5KM9G/A5WwYEG
2lrbO50smhcPIDO0Z3WOzjxnkxqueUpkZELWp+aKsbkDrxHjr7BroJDLPDLEncZYssb3URqIH8ZC
r3g0YTEO/afIlAIpfTafKhb5XRoH1f6Ob0id8DWHDNpJ4yzCMpMGKyPY9tHlOA3j6NqQErDi9p7v
Ux9byOmEX787jLzV0a1okgnG1fh8v49GWrpxMmL/ozfO0MJ1dwQBBWv62i6ltLWc7mdRdRGFmNH3
/d1EB6mdLrjHEA5viDr+E7+OM5qzYlYMDOkrjoSuAA2jIbk52Ebd7MhLHElpASwQcbdtVRedU8MM
kwcOkcU4rlPppTQBP4YKqr/qsliz8d5zhLmq6g4Q5XvKDIq/VRKNC6Mr1uqkqR6QARlnel7l/ver
lP3r1uEYuutZuidY/ORp+Jd91zYJMW/sKdiI3Og2aGPLHd25ZKdWEq3A2qOeqjfVNetrn6WHkrL8
ok0jZqKp/hp4BJus1Pcm3h0ZJGABMljS+EJsJayfVicMW7oWhxCpddcsOG21DKeNfEo5A1q7q7VN
KL7VRYbcPUBGVbqcbcL5Sz+x0aaN9TjXEdSLpsPGDeG8SjtWRdIvmnb016hS9WIXzNCJNDc3SYsB
8xx7EdNflwF+QKti+/u3zZE76l+LMMcwAZX7fIiGK1zPkA2Gv6zttob0p26dlJUhPk1aSsfJpfNJ
T4zxJ4td2/jFGRvAt0X3pvMcWtGD00afcIj6V1PyxPDYq11RPaASXNtD7l087Kx7b6K1YstwUPUA
JyTi5VvJDqsnwwbFTZyj/FwtFRQQPr+cDobJkWrRTPBQUnUsLHMA0gxwc+aGVe9kFY3+JnKDnhg4
I9w2pY0Wj+Hamjw0VnF9q7puCtjfm/lwieh06FJs6WO4Yog1uzD5aNb+/o20f61meSMNS7Bs+PTW
Xd395fDRISh09LDMtnMX3LSBDaGGuwLniK/itv+ZGSHbkvyW+kfHb6wdkjRmKONinP/90MI5P6ZO
ALhINtRhnR7VYLyPgqtCbasHJ++2nh5nAHM8+4QDVnsgTMPatwbiPMMh9dipdm0QZCT+FI3N5urP
p3TUnKPXG8FaGWj7IHS2dZu1W5r7RwI59Gf0vZyCu8R/TqvC3nDr5reix24wut1wGwkj2hgLWovf
v3emvMj+ehHSxjJM4Ro65YVnG0K2KP5yEepmaEkSe7NOcaig4SGxoGmbgnoD83vpS9Aj6bm7GazH
MW7TAUZH465qvTf2zszdkRO/RmAGhQh5slS21nkiqPwUz3pDbZfmWCWXDTKg4dGXFXVOiPj19y9B
VaZ/ewmsOI4FKpylh+Jf/NKIC4kWwEIgYXyL45xpMA6HYDDMQxeH39t+fp3GyCdyiaomf2fyiGiP
uefz4poHrxL6U5QSZZQB2qYmjd5tfQmPtuYhk/PLdq83YtxSbmvrzmV9px843sJoHG81kbBxMHhP
6hkDhPw46ITEWdE7yk8LFFRpP6ivUITo6ynt4TFEXn0ZGRR3ZEEzvzd3isDYGviV02j2OBzjNxGc
FCjxlKxtiJv87Hv9Ma2i8lbQtC2ryXxqIXc7XjxuR8syHywA08fQKDdDAzWE8WONZnw8KlnQ1AEm
qAbjrAwdbBScMP3uq7+Y7c3tvgwIezcTsZjXEF4gopyC9NIJvwXgvuXopdA88as+9pX+rn6cY2Xs
rjRcQ98vj1gn6yedNuj77z9Rw5StkL9+pA5uNI7CrqO7Nhflrx+pFgEjKgaCM/K2mU+qN50BhjtG
wnzq++pnjbCVKrHKD7mF7ID+FpEBqBLOLcOBo+cOcIcxvJA2Lh5iC0c2fayBAAXUjddFPpx1I3bv
X9r5AlRGUTGdxHknbjzYm44Mk3AH6yMqpoOJpEzPw5E0vrB+Chgec9RAJpGbz8tMzy1NDDJMZOqc
OdLlt3Jy3ntoO3vLgU6nmlCir1HnABDCyWKCQ1immqkwpTH5gNYRHyU0K1F+LxvLPtqNZzxOQDz8
QGYnSWVeoEH5uLeGksp5jp3+j1RESNVSGQ04WxxjxpjEM3hoT1RV0/M4nj0wwGCVs5tyR7S4Ea9p
WZ5cj9YqfofxmowYKe4qjrkPdng6wNaXRnb3b1Rz9BDVlQa6D2aB2mJiHYmPkQhswTKQpg0HvGqM
fz5b3nVkQ0B80SHlkEck9eAZXruFlnvDt2XuYBf2J5IMssOUdLj9kwYSSg8bCSZdxd6P3Uzvo/gF
4YMSoUSD2DsjDJfcJ1UN+AtapMwvd9FSPzaVP30aiu0UY2ouzbh4R1oR3oL0rRm2rdaeg9bNHlUx
2oKa/Q+Lpvi12+XQs3UcWieu4dvgkH7ZcOZ6nod58MctqXSU827f0Wou4ILC+AI5j3K4CYvtEBFu
oZ5GbsUSYEHNRr1QEYZRoRFqAX1fmB8sRF2i0zDCHlF9Y3FscbGle2nIYcVArO9UJcxUvVoLnwu5
nAv9MMkJ+MgVcNXziAq6YhaUx0ewGGumAMu2Q3aJA3p589NGPFDp569tg3n6jr2Z8BEry53V1dNB
C7aFzg9WBecArHSjeeSlhC4kU79aHtSEc3TFuXbmHrqG2Rz1Jn8P4hTGm0+2wMDZ0VwmQdUN2SOd
NO/DOMWD4b6ZZI90ATSgspHePumKq9EUrDqtiohuWZ46xvP/4bOx/7F0mMIw2dXoptNbN9W//2VD
yzLJ4w88PhsFLmqkDahLkVz1vY+q0RPfXCTCZ6+fcQz2nGObEXunT4Rtxv15jIqmXOmOPR78OY7P
ozX/dCpva7gx4YilgzyY1WXrp0lEwlfoYRurYD7OE649kXSvYhwxDQGmcJwt0MXh7Mb53X+C3c7e
iaTA5fnvGEeM7Drlf+ycsFX1Kw+D4p4cUpuj8VQB1JrzfcHZ8pKZjvsf3ijD+f+8U1BtIe05hu1Y
/xhgCTJ6hWYTfvWnA0Tj1+b91zCDFIgVwH5UDwgBnUc6Rp+gTyAf1j9HA5OXjZG6Ahlj/ALBHfl3
O5PH4JE3nvjAw00dE10RFZ8Tz553jswcb4ULqL3qnyOjI4atxhDEIGvVZ/ZBSduTwBY70gkYFBYd
tHZ7hKc84L6VU4KGc9VZaOUzFVO1Diy3fTYz3+N06NvouBfjAQ91dDU1UmBEy/G1xgmkPAFAhdY9
48kbwlYm0EVzQrozP8EldTZDPton9dBGjn3CA/AlcOr5mLfVtNYQF64KjiF7i/pW3Rz+giyDTIuC
kFn/+6g349Ucm+qpqZJ6FYof9yZAPHEWsYb+1rj2oQTbuAunzDuVI8PjpCXrFrUFHshLC1Z8s1Sw
SBikeOla4esUOiJM9TMVOVaFuUAn3MVcBFKbOFKGBvCL1/+uRVOS7O6/tkQFf1H8pfu1GbfjR9el
YEh00e8Sz03fPJwVXtDlq0CLye4ozPws9CI9e35CFBoZTxvPcqrjXejYZGgA1VsY4j6NO5hgBv5L
kvHQ90yaCYArt+oXwGgpSGBRH6rISw+FhbQg8kYSHEyIkIw2YZn1Ltt0FbBj+KnXb+KWvE1t3Eex
Vd3zvtSBoWiDdVoZ5pXX6qwzeCQ7NZfXcxxmfXLzfTJrGw7vJ59DyV4LSXAoGG6hrPM+RY65Y5gm
mJ0jd1Y6Y/W0tqsfv69N/lltOtwpTINxHxkcfH9dX0SV+13EEXXtgdR/qfIAm14bFY/9kmjnxDW+
adms7cxggcfUI9tYyuVsx3N8mAb3U2N11dmd3fLMwIZoMWsyD3UrKWu8uG4pWHKZbQ/eDIpfdu2c
sKOm9B5F7eWPVW01+zLDYlIGESdGpM0HKsn8AVPPsIvGmEZFnT5FM8oQNHT59w4z9YgZ/wtiWViv
YXjgDFSfS4/gImQdoK6C8pS57oELO0a4NpqvJrg2opazg9WV1bMI0hciVfstoJ7oqByl5uQci3Kw
v8L3/FKMc/fo5hXbV56zjIaxcNY0mJLzUJVi7ZUgjo2gsFZS03gudf/bnFqYxZJU2zJb91ZjHYTX
CgXFVX1lzjGEb0fv14qBY9bB02wPzWkZ/GGTDOxKUsMCGfHl9x+q8+sJ0ncMuquMYOhjMIf9td60
Wt+lJ1nyvpkLpxulIpjtDBPSaGN7hfxsitr+mJcOqrxhg9KL2uHsaJ3zkpYzHUkjfhqtCO1oRqIg
BvphrXcgrZOMiUHj9Np7NICWxwOLei/ytPfeGz975J88qn9swxN9tuQ9sRdoPtESHCINX0EakWLg
S823Na2zSP+U5T+Vgr/vpHG+7XVpGUhWvi8wMhF5B2Sjd8jujmboURrY/tICmupq9sb2J/eTkxtn
r8T5QZ/5kek8fD7vWlqAbuaks74UA1aLKel/lu7yWgGk/g99Isv69W12TNs0OGwy7PLYdrxfxk6t
MXPI7RD2kwOxV3gux5CwP71MNkrModkDJ2IiaYaZzDAGD89KVE99H671ItfXyPrj7dAG3XOZ5vE2
dT8tvROvy94u9pNdLrtxsOeHlgaJ1PgPFLBPVSyDzhPBmSUx4euiLaNg/FnXCWrIGh240w+f7408
ddrH4QjdtAa67jUkobqUGLsqnYfHpnFusW0Zm/v/bCXTnwc4bnbOBkaw72cfzpZdkyUn4QHsl0Pj
Vgcq0G4TTNX3rgW3fu8tiwrYKGbVlhblMhxSZ7lYWX4wYAocDYX6SnCulKTHPBadnT/bz7SF7qeU
MR/LT1WF1HAuW+tP64sR5mLNYZ4GSPh/GTuv3cixbNv+ykW9sy+9AW6fB7rwIa80L4RSqaT3nl9/
BxnVp6vUB1UHKASklEpSRJB777XWnGPqv9qxzt/FiBynAOMkyNg5LpWXKpEyn0I6IlIdXJyQDO1D
GoPXKybZa1GOnCfLPIvon8/YoS5Jk8RPRjGlXsaVNUflddZmy4tGVCD/niIUYv5gEGaH/qzcQ5Zn
9UVqVBUrq0c1wdGhphLTrnNvglPsYHCqh9AbVgFkJIO7EmjMhK0eO2FXRRfishxczRJkIgRvxCWm
Tknf1pekVvOMvBtpG8cxGpCZWF5zKI6EfoLExdfp4hiS77cHJdTsnNgMzsf/+qcIWoBtYpPZd12k
3L6N89bgqzUg/ITJtpu1w8eGmDBrlUSfqZjsVByWq4o52jCjyFcrfLl4PU5NqQTPCBdbCM1Wz4+Y
XSFe4icJcY8DraU/qIa3tYUjPDaHSEKysXkXGQ5SvoHYgKq7kW9lxnK/G55Z3FJwhyFrISaqbhWl
mfTg3KaZFY8zRLO3JhmRY7uoTk2chIe22jqiaOyx6RE8KKS45BKwQKYyDudqhv7XjCmd/ti4n6pM
3xN7QoLqyLAgKOMPsvmmizijiVvW/aAgYSlYG/XxkAx+a+ThqZ2MX0WoIc7F3Oxt0CeIl+1+UJMz
fqD4tKjfN2jkZnWcu/kN45JJmyPqd9sYZHtQ5ibdy7wNkjY+iDA4Dn0X8CczHdkVcUZsMlaxBt0L
Cw79kPCHkEwvizLHxIaZtiWK8zdk2RehEKhby0WHtYyxcvu924MMbx8RQLi7HVzGgZD3oSQkZU0j
reIqvzK/xgiTVeCOh7H+pmcROcghsVLhIIR442FslOhP7PSl7pDa6oMIhMWQl+KkUMRvpZIB/ncT
tzJRVw7oG44l+7xGc48UyrQvkKq29TGUp+rcWkF4iIS1mNahs8Zy9rI+oyEwaJ5Z4dvmhm+S4SJE
1Xjklf1BX0j3qxXdJlgzvGvNsm6p6OJCGG+dcStpI5BBdUouea4s5yJDDcxNGx1v1K1OyfSbK4w0
D9G+nQjx3LSEc6FeNNLKOHa9xBunRl/wdZqItYh+YuL/fNNWThoAHA0bvCTSb2k7gr5w3sV20Az9
gZk4R9k1As/YrMJtx34YkRpAfGXRICzCRqv+m0xTaT9ibpgUOZgvhjJm26nMn1EvjmdlCQgFLsZX
YgcmT1weiXyona01JQvK79QRY7CAFKnJURLFr1K7CrITQlSwAz8yE56fhqLXbSFv2j1wguJvesnG
56Y88jJDZJ5hrFNXBBlr0fSH8jHVJkwho5D4t5mSkaXiXTLleJgnivt2CEsW8H89BFg25TJ4q6Qx
OGsDNiapDXZNgxTTzaXE+KoC3sMYR8Y3WekzeQ4ivjNcyqJAj2JE7WkHrSliLtTJxsaVv6/W7D9Z
N5N9YWQEsa/AsTGQ4uPcNJRANDLTRZr2iylcN+f3pgGsJXJXoZcd5EjFfVYB6XSDHMkPQFTjIFem
g2x9r9IivxvSYWS20S472PxsSHKz4KbXo5MYw8FqMtdaP0l603I47qvrFP4SZql13gzyI6ham862
7hqjkWAhM863vRDonuqLImADQ5bf5Zns4Jm0XLTtgcosGg303zR9JfPz0MmAlLvq5lBUEWdEzf/n
N8pUho6rR6/8ScWCaycMgvxIfFcqbBkW/EsPk9ODtYaubmPzcILvatD5Ja0RgU81VybRy40h+ojt
ewfXtOyBM8GDULdEXEO1d4knTv3tGF6b5Ezdfk8tEC4bGb15UjV8B5YQlJeSpv3Wyd2mjTO7bknA
VFda1VVs5flSdQISFCaBfW6LMddSPcW1v0ED/131bR9VQbtvDfDoLQNf6E2UbmhdJiR7JhPDKiPY
nVGk7m9KfBEf/rWQ30zgDD4d8IlBDdSGtCfBbWCxgIJoLX6eSbK7xTDHlIiXconVU17FlGGPN41A
KCA7K0yjv2crAjSkoR6w8gX40zoqm4w1BzqbJrefVvGhXjJYpNdY3sBHcu3WaZheNnpWvzT7bXJV
Qju8v4G2tIVScZtso9LgjMqgAVkMi6Ro7owtJYtClN18FGNbJ6PB6da6Z3sxYi2/SEn8Lcf/9xAI
XPH0nL7UUr7TpRQWgOQHkNaJ08VeXNIpDcZW2E3Fyv/YYhaqVvq4LYVElVQ0wswRxU80YiEZe4JD
7CZJG3q0lREwUYydzSTVrEeKWQhuTw8J03Rgif5FBE19qYJfdJMYP86yiBOSviynAsXRVuU/+PQW
9esi7TUQXk5YKDelhSBUWLsQINtmOMdOZHFhISpZn+P6sJ2jNs0mVcbg3XKzDZBlx0oId6IZY9TX
2Bfa5lpm1dPWhJcsaoMaH/s+zxN3ChPjuuFJKikj0Qe8nR8f6v24vQbk6MY+Me1vDDY7Z4wn5DPJ
mB+2QmquhbcIepO/Hdn0AS8SPcr13Sc/aqrQgISUG95M5moIoPFMH0neSUsLf2R2/7oC2+ZMf+z4
W6jQdIWiwDJ0BUDFJwEcnJ1aS43RBGZ6oFsxHC3pZ9FEGa5DkmRxV5N7whmtfSQibPCmXF2bv9S/
mxicW9ENYIjeK/r0sTV4BlmrjqrZWp4iQomag/4plwoiErWivOvG+WAxkXOIawLhtMLy8rS7GxFg
HqJNUz7Asbhd6T3y02ZlJdzkI9WM+GtT0KwPcpcSkTiTQd2VybdNpxzWRXmWVPXLkFBXKU1N9Esz
GTgLeGib0tzBHyNnSyJsU+4Ij6mBUHH4SrzAGFUHfcByzZZpucagcnQgj0xM68fGJI7+dnHQGekv
5HQrV9hgga/jWP6bzqDxWZZsqUzzZVPSRJZW0CGfllZivE28EdC+WTvIrqxaZGvL8AIzCkgqQWVk
2cBUlqd4J67gpaQhuG8waNLDAFNWnhIdoOBB0APbWCRnFKTkboFCcAka1R2ktDvm2AuO20fbgwro
dDf0SQ6LBHBGyFpJpCsPlW79/lGs43AR2fuew2SXZNEhyYzqrHWleggHi/zoKa/vpbzvD7oRqXum
VhxrrdgEJUzQYGvCUdkWoU6MLuQzYxoiC8DvZKsFNRa9aisyaVOnw7ztEaiHQ1sx5DbpYBdTeMzJ
IVuMJdhJVvyWVnB8d2bT1Lvb5Qd5baXkLQmGdSKXZQP4uIjr2MnaxPJmuSQ/mlAzgL4zHN1+fuCU
Zh3jIK3+5p0zP7d06WNQX4uqbFgmOj710zuXFrraqVLVObelXQep7OS1kJ5RG+LDWGviWkV8HGkd
3iXK43u1nQPwc+SKL1lxzCfqzNWFlC47ZgyWetjmO3Rwx33ZSKimzIxiEkGiE9dmfIc4u79ogoEa
A4N3xNjjdVnXGJArWNzWjxKZrlxUtKm/sYpU0remlRcyxsE9sEgYUpVo7eS2BcpRxSChyMMYMsna
zzSP/KgPYr9NKi+cCzD4HTQCPX8YYkN8bEG2BXQbrmNO5SbA0Q2DR/Ty1aVFRtmGFu8OSeV+RHOz
G638ea4KmlMdFsa1smIsDsFJHwS3XrVaaFkxXULJNsv6smVRBYHwg27ORI+AGcvWgBXGvCcKMX+Y
6I4xkSrYJVYTdDMWyHFMvbyDc2pIwfe4Ds0rSkjz71bJz++vYcgEbJqypioatZ/yafBk5g3qrloC
Wl2xhu7rnuHoioAa1BeMbkgW60I/tow/nKDrq5cxKyNnGQPjSyEWdxZgcIbD0ilZH/qkk+B7Puby
IpCxlCgvrJS6k+Q36VGCWOOE+J/BoKHPlhOep4zBlmgOAC6HaAB1EiQkiYlrqHMHWy5sjPhwY8j0
odzesm2FCr0Pzh/628BzMuZlpMVX2SzvN71SO+l38KMtt6q4EVtz1q8z0HnTTQKkuZ24Jk0kHEe2
rwQ5XYPQgsetxstrN+DGMgtNtbB9KrQHhPZj8yNtyrLtI6UENCpnBmE/Zv/jr/craZvx/XHDWt8K
hdXMpG+IcEL8rJeNR7MUZTXw0tGUbascIlgLWkSmHQ9EoN4BVpMP279HhPBds7RVHYOEMSqLBuA2
rt/DDJnxpGhBut9IqvRwfkUMKvZhOAGtFnF/b0fSZrY4WOtp5yZFloacC0PRm0EVBZDcbD2Hm1Zl
Av4c9TuZr1SlFbNz9kgJcVUZNUcGFJov5uOvoRPzk8l596qEGLWtNGNNJVUrGhrzVY6g26CU7aU5
d0NttCgShdM2nFkqji/abFwhLHptAFE7FRTzUC+zsLvpMileWN6+Dk0fOqkUBG4UV+VRBXgSoZ62
un6Q9oWuuwuYdXH4OWjjfLZgkSh9NsAV4VB0q97z7lsB+MclJGo98Gr6x/ZF7qXxRp3euhDJVOS3
lanP5/Q8aBDlLL1bRxQpmqWqIS8qzRkaC9NVRf5yyiNq25uGUs91woCCEpRYIDoF6gMfmXPqtigA
vGIbUxgjviwMIJYndUELOlddnKglydDMZM7eCqGfWxtgySvTbSu9hwOBYSPHVHRp6VLHyM/vohkC
SU3/jyzScvSkcvTbVhxvcZ6wRBqiGVfkiGUOewsSEHQgrNLFAAoEecduaMbsns05PNJOq75lnOHO
2xBesMLUpvHe4/eJG5s9Wfp624baRTbhm82Tl0NvvJvRqhyTupVBiaKCkydaCZvKoZ2NRxpGGTIX
lns9SgG4xK3wnpWTAzUWZM2qEYxqSUM034y+Fio/byhOUbSWv1HByZuE+U83kqmbqsGCJoumwfL1
aU3rhwyQVtnNfhQMsN4x/+e4Op2gXKJDESlf6Qzoh4DsYCyEjPIFguUKjP73226GLdiXNMQ32urd
6Nh8LoPCjcbYV3+TfwV56mKCUH9BGrg0sJ2/L1yi9jKkJ61cQ5eMAlKeJPReNBjqeQM3AWtkcTdG
bbd9KiAOhuPKlr6x7eF4jcfbtWpO0bSft0qiAtTqpI1mMezMk10ZZ5m7uU967POHG1KljUwI7wSN
+WUPayxv6e8GYSg9alWHY1QqxJOkGOoJ3jw+3y46DZsMz0z1KzJCNwovAqGzh76N23sJd7nRicNO
bxOEJKufUh1hzWVpdy9azZfUWuCqrLHu4qQxoNPEZ33Jh2eccQlw7kVhJK73z3VPLzgRi/4alXHq
LaRM6wW9hKTqd1sAqTAgfMWtr/rbOWBIa/qY/12giYV23dYHgcCmY7NOamETh8eNYFE1CMjzSi0w
DOfMa5fZvGfe5FW5SgD66hxlaEIK1voR0k1yIiNjZiOi53e7MToOUJsEucma1kZBTS9+wpVmSOlT
OgE6Mhf1lxVKNSoRETVe3ZdAtY0v9DsE2v+NfG+UvZfIU+ZGVqFfgvitXaLqucAc1RsTgdrp+NGu
SOagSjpnLsgH3wYAQ0i3um9KQu8GWFxbgM1WcMeV1f0eEqgP+MziMTP9YbLIpFsNzaKFhOX2t2s6
tpg+6O8lgQaOup6J1aS4N4r2nMRSziAaa/WtQmtTxcRWUPDStRAYGcQQLZUw/FRQ122vjjQmKmRz
zhgtkDDSPUt2+03MrhJJ5RBXVhxGGM10izsyfpc++ZmweKqa7gFFt3u6eVBpZzOxByNU98zRjOPt
fMhsjywWRScqSq1+yFVV2ABNcgvoUB5WOFzW082kN/itSOLYZNyypDbuUM+Al9dmMQqVAZhufOAM
uIvD/rIBRNjShQsJW61OqMvWyM7iWT2Dlr0k5KneOila3By0Ttypc8RdmyjDvZQx2E0GnBgspb8/
1DoEcHsxiVtgLw18ruIWxDHQgbrFgZHQBgw2/XqrRA+iEqK4mONDjhr7pIH7cGt9erwte+ok3yHK
y45b8ZRHpXr+6zPBf/iPoJxJJn4qg5aUbiifDX4SPbEykBJaStpoHPQANaJIrdRQGxBS11bI/LZ/
RIGguQlsKOe2rMEItyRoyhs6U15jrTljiTkMi+1fAMCKpzA9iJwHn0Q1Cl3CEP1etXhJZirL9SEV
er6HuiRhdamba9TNs307rJlinRzwRu7byRxpDo9jei0rkRTWBEus2CeaZ6kRRGIENV9GWB1wCLT+
sjl+J1i8Ui6FTHHV/kfATKyQ+vT7pCycA4p6/JsJobHWJ3/cC+Ayi/zHiUpSaMJuusA/dF8XTI5L
myuBk4uWetxA5wJDQ17Gaj6ZEX1nXZO1W0fPzFwZPfo9w9bSYy1uXHp4wTqrGHbc55we1k9LqR73
eabTS13J3oJOktCiQkvfPkWX3Nl1VQuNR8+SwKW1Xb7Fzkyq/Cvu6/YkZIgwDEyaTo0FdhU5Wbfb
Ul6IqAoVhg0bOFEpd9tscRSUUzM1nBhq/UVD9bNirMivFdBKqSFhEP92Oafh2+0+tqwvslZmiLs6
OsVbV2ysYzhNU71H0g6CMBV3m7BdKN+jFCJhowm1vwn6i81PbhaS7kgp4pAt1qdfZfEA/OrT9un2
0dz+jWdR/o8+AaNc09DpZogWsifxk/C2SdBELiQ0O3nBYhF3nOap8sdJFq7bJ9OY63fN3FWHpsAh
2NWzJ7amdkI7RvaKBWGpz5UdaJoUbUEUHLcHU1SyY1Qga9t8SHHOwGeYdU+ICx3iU0xMsxhIf2Md
lD+3/S2eisUBRJJQ8xnq55aHFSiVweC0dbJUeTAoO+0NUqAM8puWhkTZVccgGIYfRhVUYHhFuDrS
Gp+MR+W9Nw9IG/MfCyMlt+854SepJR2SztKvW+Ui6NIFa/ffGYr/Q/duEcnMtEKjyMF0K31ebxKz
nnrdzJXf/Y4tOcD/JhBsH91cLTPfkgj9bMsdce1rg2srK7YHhZx424BC4W3BiKOekkorUCyOZnhZ
CEm1NSGydh2zxU3yx5FcOd42OWXpHreeKYnhbt6qxsWS4jspoMHcQc2iZiYnOqK63KaC6aCnr2JA
MrVZjaQmm+mDRBscnyM6EI1wGmdcMKSW9Lsfel3uSHu2/O2zWZfyu79eqqXPCs71/TYs6jMVjTFC
zk+XrpUnnabFXYsammm1Zowj3XmxvA4VDJyZ5LTXbtQyO2C2cLeQcu/VIjbicGrnc5OLBuKnmAis
DsILopJ6bwo1Pv22li7EWxP+qez/+u/9z7caxgTWapoIBrJo8fO0I16iBclu3kFaWoRLGGXTAz7w
lw0UbWqK4C80OqJlV1VS+kWkKO4rZXjQi+yx2YjuaL3UASlK1y8k0svxCfFW5tRy823bPvSVlmIN
lXmyFDyPa4MkAzMBTBjQCUrkrSMCVjc+KszjFJGJ7m3lGhGM2ltwl0zr60Kr6Wkba2ukAZRd8qXr
Qw6q1fLFaoJLnUVPW3E2cbgnNWJtYYxVLvmCyohze8X+758AHe0G7Hgvq5mE6qj79Ol/PTNXLPP/
t/4///09f/4//usSv2MpL391f/ldu4/y+pZ/tJ+/6U8/md/++1/nvnVvf/rEK7BszQ/9RzM/frR9
1v0LNLJ+5//2i//nY/sp9Kk+/vnbO8lc3frTwrgsfvv9SyuXhLD4P1xa68///YvrE/jnb09ZObzV
ffzxH//Px1vb/fM3Wf6HRhSxZeocJjSGdYzdOAXzFUn/B2WaoYqSodD3MFfhW1E2XfTP31TrH2zb
kmqpzHr1dZtoy377gvEPgz4yIn5tMxUb5m//eub3t23/9pb9z8gVRZX+PPQzuF91RdQRXWsaIjxE
A38e+lVLaFDAVYMjY5IhlKUp6BbXuylJdOzT4nPCKG6Hq3A81tjADYCC15wMVZyPTpR2FukKo+Bn
GFmdBf3QXs9AfaSJfh774WuDrwG9yTIhnltM4MUYpWqonNeWMNloIrmgEBilikUsu9na7JP5+ZSS
dOOWXBOPJpMCseviZyld6I7VluxlahY51UTgkIIfxI5IHjj40FBonZCyk6H30Zt5REeGXqzv9JEE
OmXxillBO4jGEklxjxBEnoEupeOTIV6XvBZ3MRohMGBKYROpYPbBMZ+tjy5fWV7gyyhQHrMWMR7J
fw0OtpQwcqKTxfA1DYoHNUtewzbmh2Rq4MjI2RryWOw071CBSCZHKGmm/yqGnpaSJ9eBsCs7WbYb
M8BLVdVnOPQ1adMzUO4ZktUkSE8a7d857b6FSf8T9/WvUCnfAX95dVpdAisiKiXxx7y8yLQK+zw/
ZdF0qq3yxRhyeoOm+Rom5UtFOKFl9O9Kh0dzjgACZZ3mzQ300ir18ancExuVYblpRkbxX4M4fsQ+
y+EttBCI1u9TRzwY8V6qdAUIxDeukUQoNCGeBoMXoJPzptlngG5PRfpoqv2drM4vfRH6Y/XaCUuD
FDm4G8zyuUFOBK71WzIjPdLqpnPKgEVMw24AJ4GDYyF8B7qs74e8eqqw7sUUBICKyVteKvVDKyWd
dVA4EpD0hDUd1Nw80eYhoRHcnyD5Zi5kNppkFd1It8vRzLl5kNGT54AQANDcNTW1pcX7ig5IhE9I
/yGMVRK0eitll2LYa1AD1EL/rC1z96o23bdFVFxDa0h8kZ6yEP/kIqgOVgvHGGj0Z0Q52bM5SqgN
ck/lnMssIz+lBTakMCQLoGOC4VIiNHZD4LkdW1pMS7Z9yepVw6h1sT+E43sQWzTDqIntLFKB7li1
K/TVV/yp7jyanmySpjESZhNK8AGVOKI1CbjcqslIRr3gBFp8mk0rBhiIEidvhw6U1yUWmGlLaVb7
PcU9jD2wr2KgMAkaF1spze9mYpiAb+c1E0Dxi6KzfL2cBjtGDxJQUUlNYCKxZopWpulLPocVkWRN
6EwmLdiu5+8PsZcoYZxDtqpgmIkH/KLBkXDUj8jQHxIlpknZRj/Nkqj3MQFRl89QD+D10p61bPrP
1Q6c8ldU4TCBRt7XOibzwAZC50VqRkBgNfmJ2kuOzrd4eFhsLYZioOkA5xKUHgT8YXxIZHThc73P
YqlylLD3sc9YEGdE4tkB1BjR9ALD8OdgYRXRLHxDmjlzJ5jjPd/Ie5IGb6YBNjcNrMmeZf1jBiln
j/JbgavM5VaQWWmyO5HOh824PyIRwthnYSPvWMpT+vpfmpIUZfwhtpx/naa+xhEB/bjJ4GLLAviC
dJ72oZGkPI8fPc4WPEz5eLRk400aIVkY0Zg6cRztFtlQ3M7g+fRJ9DhTWxG9vbDht/VEjhwtpVQB
A1jIGR36jMQ9n3x7BkxRelbk4l5asICQ/HGn0OkH5thheUAPZ8fUmqbV6ac2VfcqRcHFoHU/KXXt
WM2l1smkmllE1Xk+ynGkuWAcntbZDmhCVgGZlz+GINr1XLK1xGxOp/86tlxKsUoNwVBozdVJGfAM
mdcUcNZ4P69WulR2NVtuzCTTmchRtGsLaIXAEpKYhXktJJZ9mtVRUFzT8bsImhYZpmpXHXlYopE+
5FIsH/KAtyiIiF2oFPMxnePorm7Rw1cMUrFnCb0bKCTfd6J4BKxZHQd+WR2umgOgb8CLXVWMv9Gr
HUAuPCwLiKsQ5ggd6H2lpe8KwVB5xT0ZI/BxSYd/jtqWa5p4AtoExXAfPJBgKydJsIecT4kfJS7m
taMAp75FjZSo0nnqMsFtAUG6YVpqNjZ5Z8kIdCuL+8wsArLZEoVxLWm9RZkGvrJXpEW1LSST7K8h
b5WLIn5Ev2Bnmgg8r0mvSTAqaJTlu7lNzvIUnEmtUz1Eu6Cey6W5rnbthF3VNTmUuoNQH8FrYoA0
ywOwpdpPYX9FonkhFOWnELt5EmdukEYoyvjpdlgRpAv15M4sc+IFelqAYS7vjMA4aGKB/36Sfpbz
rHkiHh1HyriWigXWpmggyQD1LfstOT21GN/FSdB7CKvArQ40kCNVcfIejTm5zD3bHLUo4FKYygoH
CmNBUEGyTRIOPkod0QNm+d5lvSdjRHQbPXKLOVMdnN3e1JGHTFTgjJuvyPZqFT9jsvMkC01vEdO0
ohtLvqROUzCK1Y8iIpgqgf/kcNc5FbmLCxGpHH3jXRrqb9gZoGzmMBm7Qmd6J6wRBsNuUEDI0XdJ
Mdqu8R5dxbl6ELB5QbkNjIClZA6vemvWp2b8osqt+rCY0KtjC8gkv4vszoxjCPeqqmurvC/snEUv
Glfi8tUhadltPKY7dOO1jW/PRf+fe4hlEpeEG8OxgnFxhTyFVcXRzE3pZmHNX36RDUT+m8dGK3sm
1DVb61iE8OA4lHSprTa97qV6G7pdI4G7XKO2h5rEtzYm3rUiL0ZLx9Q2pTnE3BFlbg5qFG5WbTMl
fG6S9mcsB60T5v1ICQZxIwsaguin50BHxMtzV5zSDEuHgVJWk1WZWD97UknWvljA1RP/6DLxezmQ
sdCkVXsfL/WRDEY3bXuOaC1wzBgjF7Z+A6/R+AMgdOIIELX8iDu/EaefYq1RQUnSfJdrGpduNzT0
bozZWaLARUhK0zLLTUzDKTfQcg2bFtl+JudwJcoKNltp0geoRpqdpElqMQPMIrwKleoolUwEuduU
TXGKQu2u0iasMlwmQj6PlyoxvmQETx8WkbiMrLZIsYSEPSvwo6X+HtLjG+Kp0H2dqV95aWd3kXVv
iOVkX0ndd8Nqfg5Dy+jEUDCRhCwRMVlpqJSlHckdP+QY6NaIewXWhIAgXeKmXizRcLWx7b1OXkW5
ChI1coKYXOmCTQP1XcwwibIHQFTVftFa9tJYuC66+gJgOHeEnOC6eKUE1TWAaHCZFk0n8IXsUYr1
JpdGQZNOKT3deKizLgHI2GQWwS8FlKAWZUCjxIQ0WsaDqnPSM9sfLbffd1YgDBTRa2A9zozIJOX7
ZH7J9PWlveOYm4iooKPvdf9MWmE0v1f5RdPuyuz+R6L+SLI3M/o6NrCmREdh2YAH3klOwY7UVRzo
EK+r9RsSTrtsFjuR36vwtTIiQqG8MftZy4dRugMklluOkvuEsTlDShgF3mwNFcCCxWo8kdlChjwB
HggARUjHU2PcL5G5ExSm1mHtKOSHBIndEW1eVsoly5q1D7RnpHSI0mE3Wl8FTKCNdE10b4UXg+Dl
2YJzhXqK3pV3fmXogZ45tYWMFUIGimf6mkzEb92DfXjrZib3kuUOgAFjfSJgq6af+V2htR7sjPBH
gjNklL4L9DKs9sFCyCXHnLvKH6Z4qa1hX0t3NWmfFWf76b4nfGGo70TUaY1eumpARkk12kb+UuC6
wFRtr3YWC5WY+GVQOYGiayJF9pF3yu/GxC2Q//XotNK0c1CS7Rv5OjKwSfpDkrIzr9tDjDznxSBq
S0JCYhpfC9otIyE+BbzS6hexLBzX5cfYSn1FbzyrAHrDRs/xBviuyw875cJAZk5yzFr5UHTwphYO
FRzy4Na7GErQ1UpOEsyESNzHCeef+al+lOFy3au/6DTQlgt6N3mvksqWU9Qgu3ixw/48oNCB65K5
Cy116JqzKxt+ZXgdZqw1eRXmVEQwDSvTS8AsmGm8ZSvSWdRdrMs8snWd1cgJvuupHT9miPJqjGu7
Nj2SGFq13rSlkTjJ2XwovuKpBYUKgNwK7kLpoqf7GdrNXOxKEuzF/SC8SQ0z/6toOiZ8HNrNrZ8c
Rv2UaoONnH1gzW49EwisYBxAENnl65BxiLwMnD45rXTCjvKDpn7qiNNjGUFwuyjLaMfGc5kc8/HM
SNFWi+NQuw1x5gUvvqMJFw4E7eo2PcX6aZi+5G9cLA157LSWnllayeqLMj/IdzBklQaTnzuwM7jE
oKbHLAKF0/4IOypZH3dTkZ77lkrPLdY00zsxO8IuTVqi03cN23Tr1/VPcn0M9QOllyKzGXq8ZRWG
QeEuQLvSIxs6xI+cHxHp5IsDMJRY6iXyGv1xkRED4DBlfp6em3P9JoN3s4Wn7H64I6au+cbCGmt2
y4bbkeDjTJHNIhGC7zVPeuho2r5uHDgWAgUJCd8iEl07LeHw2khkWa4j3Qt2icyr5dJ+pBdZdzhM
HBWAm3Ux6j2jOVLGdXK9ilO77IkjSzV/Tg7ljBDjqAXHZEDLTcSotAskYCksVdQv9ULG9ftY/ky+
VXfEfiDoEGt7wNRmqy+ajEf2mXvEE5r90HqaSiroJWOeLZ+NEeXLk5hZuKb3oRi6qXzksqpbwsV2
4+jO5c+KHZu1w3yIsyd4a3Za/Bp5v+b1r1rarxl4k1w+ctWBucHA4gTLPs2eZGlHlDAXYnePxyQr
7P5729I3oDbyuf64RaMO0b0HFC9PDhPpfLYWump+Cor7HIr4rPrEYaXFCeibYcI7cuMFKZiTTE/5
tW3skqopfcLK3Ab37Qha6oQhLUS6NTOB9PJiR3vRutPe4xietm0egVDDnAK1g1CL04LgcoQvGs+Q
XHgnjQKph0cW+G9h4IlkBmlktjvlWxBeNMk1c68UD2b3KLynuWvl39LG5vCH5q2pXeU+m67ha8hM
9R05Lbr4hAsMak5k14GHLqoNPEz6bNCZuZ+E4wynKnP0/o37XCHDYfKi9qgUd3BukDUbPRjLg44J
f/IKxUmXCxYkw0RP7yPCMGSneO/yR1M7wjwGhwWDdYakV9w3oVtZaKoZMjnVV1on8S/WjvI154Tf
+CIHV4lCxguTQz26/IGK7AgM4BWX3As0+G18CNuzXly72J3fZphcmZ21rsUsF0e6PbUPmoUszqc7
H1uiveQ+hwxL82DblVeeGu+tjglEwyfIJNQfJ84lZ70/j6S/gwOeYtIddonwolg7mmocXDFbdrEn
olrEpkQMWor9ZNcp9zlPO4Rjf7TAcYt+/sYbl1YnVNeGX9qjlz6GBBmYLlkxBeM3hrIcjxZfF7Bs
7kLhqeIvnuEMYzuDqW5EnphRhrpGy4AAYQVmwGOqHBdrNzevlnngdte7syxdEMekuzL1rNLFoGMm
p1F4RMfrRPHjmn6d6JCJ7zM0M9P0ZCmvsvxswhiNZ3iJ5qF97XgtUb+nZ4TLIvtBtGsLD1tnigm6
P7NDcJPSh0hFhzZPYh2JkG++iSQdfa8Vhk2vaUY+sUuG+LhTWFEw64k4tJ6QkQflrmdbId+eSUdD
Q08Au2obX8qSlFCWVNYym9S7InC1vdIyvrWzJxhMiFT0wqez1rLHYNik+Q118/+zd17NjWvpFf1F
uAXgIL4CBEiQlKicXlAKLeQMHIRf78XxOIxdrvI8uspvU3O7WxIFnPOFvdeeFcTrx4Liytil6Fyh
RHP3GQdejVUHvAD2nDePoZEPQZ1zbf7Qfy2Kp5qNzq6RN9V4SeHr+D1DLUpeX1N8XikqCRam9AmE
eCx2WLk/47oridPJfbcJZO8zTioUTyVS5bWwqXCFR2CiIg7athsdb72R+s4uzuoWZPgWBk9RLssY
UBWh0eXmXodQs37gHORyPwwhH2+17DTHC7l10/s8vetRwTZ7NnwEpnoGrgydzUo03hV65Cw+eCrU
fubOLXzRBVWQ80OzZ6JMUV67DeDIBZG9vZzId0+TU278yiGaBOk5h9UMXW03aPd1GjTaPRU6xe6u
Tb4zCOutrywFkNcLv+i42g2kT7Cq5l4eAwbB9ODMbtKdiytyPKrqQW1OXL4K1599cuObmeE59o8y
ylNUMOfhNSdgZuO/h7KPwJoUr7F6vxsnXsJg2qI6ckXQsDWirbRAZVgo3fbUAXJhv7JXyOXQImU6
9ivH517kzyuH90rL7C/fvIqtnIn29SFkW/ktbEHRBsurhbGk87UnPosFAcXm2/mzBolpCLFK8gNp
Y5DIr6byBG8XvAagBgRfgBRx2UU/NUUUM9/qQ45cPQ64sbm956t0O8ySG6Oi3AwlYaHbYepDWBMU
NA1fgtU5kqkxSPPQjDlIb1CCMUBpQ33bjybaKtR5Hvr1CZkcgxyD3BH/i5EfVjQdZ/I3d67qkhJA
XQ9tEpCGpzH/AuF/Lp+YwnA68d5w0fKGUCFo2rcglZ4w6ARvjP5AFetV1qOSnE3+F7OICeGLedDy
cJlerST66h2aTV9eyLkJOkZ/I1NuaNEIKKV5sZxzixL2Q00eySAZCBLrno021IbHlC9eXDboJCZp
EmHB4cXkNFjF0bFOjGMo17617maxD5Z7S3lFbVISkEQpPR94cTJ5QUjt4AiFd/tH50TVoumG+NIP
yhPCfklnNaYzv9742Cen3jzDcyUDJxE3Nc0jeWvKLZLBnqEm1CbjmBokUTHPYaSVnEsHWcUNxLJc
e1TaHYPNrgl4Rsz1VVIbjThQoDoiumIqTT9G1+ajuOATxRq00Eait/5bCYUy1OPAqwDAgOlmAneo
NszVH+kYIFgg514QGb3suDmzT9ioCnA7zdO0F9O9Ed1OChTqgQxn4oxGLv7jVIPaxo3qZXCwYDPQ
XHBKB/bwRmXLn+KbqR64oXtw4uquFB5NPIMOF5NGcv19t5qHDps2HjLGi8EM9ix3xbzjceu/KToX
bf3tMhL2ssr4Iv7bmzWigUKXsVnJTHwb1Isq+ok8t1AzLqqxixk4oT8sn0CLXTG9w0P2ib0Kbo3X
PcTR9GDUBM3v5pf0jX9swx0e8HhYn3YLC8xTCV4pvPVZfWHwfHSIwaPny+gTLt2t/b0BI3uIM39h
+mnukFOi2HvGFIlqbb2lZKTJaFin5tcLZCHKpDmBKeccXegEHzTOkE3rKHldUpFIXpKE0Uzzrmq6
wDGaiFgJP86GSHimPUKbh3RS9noEGyfgE0tN4kDce8G8C0QjpOehhGLactzf6fkQJTAlPBrEyb3O
hQfQtyi5FMV4pv5KNl+LBlpg17Nu3Mlr38T8CB2XKDh+ebC9H5Yl1H7Kt9oFyRDoN2rCL3PVjlsR
UjxBNtepalufPo4To1ICCnzacB1N91uePeTvsbOjEbSphClm6+uTqcAGmjw+kXRnWgbIsjIS0+JN
vIvA9hs9EgCh8YO4nDV+LXZDFy79RXY37uPmXL8lIvPIUlzbOwi/+AEG+vncy+WjLV8b5o04xA62
/jsV2ACM7LSYy66bnjWZhy9CfLsLvBOSuZLbrN4OeElgD2MoAGjWghglz+Rhy/apEt9vw3vPekK9
yXmiCCWOLwqDFMnQL/WN+tfBIwgJwOtG5dg4sV/Ts+U2Zg+TXUZCauNOXSZv6skVVOS5c/pb4snI
OgRwRF6h2vikfUzLe67uKOYa3161r8m9nWf7qSPXm3WoB8lnUS59ee4oNKxgpVDNhHavyvRekDuL
wW33mN3G7eSPTnGcuu1pibWrXeBkbqdrtjGT6WhacyAegGJ7Bx/wdDaX/oGEpG7KI5PDesH0L+PK
Y7RRMbqk8Q9Jykk8jd/P8qCO2D2JVoNSB+h+jeYB9MZS40vpqCjNmrFOjy03EESFe6o+/cba0MPf
fBhJmgrLDv9EVb0Q1MA1YCpvbvo+lnFNkeMqZxV1NHuwm95iv8C2Y/RyQnp9eKXgZEtpHiHNRVfM
wm0CkaTdMDN3BhXNrKuKb12VZiRX/uqtsEO3VT6tH5ezts310RtkRttEqLedLT+tU51Q6N4RF0BA
c/o8rlaNzTjvwYp8JAaXeoFONhc2fSGy3CnhxOk+sGnQDK3Yplu9jTrml4z5r+WPBdZy8TRFPOdZ
qx9QUSg893ILWTsFDPjMExZLKxBrkSO+atnxZH/IsePQNHPy+0ozEHnKXaJnO0OvHi09uUuU3z7v
nu3cR3YLMnq6Gac3U1R307T4a7MJKAyMc2QHR9O177Rm0G4NXd1TJ2JRSWslnAqb8KEtF7Q8bFvh
hBxb9O7+Fmusl0n9QE5K+5nZHPMd6URqUaPCkYRhd+ldLOFe2zKbOMegCVUutbDLbe0s9UEvvlFc
QZHkk2BJNmEm+EmB3t4PKTEHooYSMjqMR4biuRRUTCOhsWM3156GRnjr7D9FSsD0umLCnMqEfens
l3NnelLDel9gEMKeljaE1DvPUOjMa+AlkW2USNiDCB52oXurJmxAAwy/+2DPbsQSYaW3riK80RZV
V/rqIqSnlOCiXyFM0mn1FdW4PE464UXEciOwg/iTV+2MfZ61gV7h4M0M9ckcoPGKyTTYLvW3m/uO
fOS7GnGaG9CZ/KAv8rMrmHsrLOYIuWMEWucgUWPxoRXmn7KuGV0xdmdp035gguUKcRPJbhfdXadP
h66V96BHUn+KiQ0sWboqwN/Ta70m9C9APIcqv1LEVuq7QiPuFvmEp+XMs2tI7iwC8vgomVU7QxWW
afGiieY5s5xgdgzE3hCqPWfZSGdNJ1o5sEhd4zLta4YXp6h6v2m4MRiWtmOVHjtr4D5XeJxn52V2
6Bbcntesm8z32UmjWKhfakY1cQ3wbRslKsaZNoiUFqyZhPuWQENTJ7+G92rPyZ2llKTsQPHINVw7
sc7ENs11rsdcPYF+rjyZbW0Yj8uTWcTMhqv1p+xL8vrG4ogTUw8LzV53iV39FKVWh/bVc6ITmCvl
2oZ9U1ITTMwICPYC21SOz/FMnAc0FDoZ7Q3BP0ZqFjChBhBjJI5+wjM/jGUd4k89m9ef3V76j62K
Axsogq83OMEcrrlCVi/2ZD4ulQgTl8u+sQCLzXm2m6AKkV2g38bO+juBNV8wsnAzs1W2ZtCprr2w
VuDDInKHCwNxAgeKlY6ETWzVx6A866S/c8j9WiiQtbSjsWu6yicjyqRupQNLSsG2Id8Pa/K09JTJ
fX4xKh1eBDkRGqvzwCD/jJX+QAYYVXI5yzunXC+LZMhU2Ax6ubiz0nYO4l7LStiE1qUsXXLs4IjD
GOZbwhMaCDePrKSpTqO2fq3QRWeil/jJ1FtTJoxS1uLWHpZfw+bmgHELpm14MLf8RI72sFs1LOS1
Ur1ZGYMCVvrxar2QImlkqCSKhVK/LThJUhb6XgE7W/AWepYkVAnEBvlDthOK6S4ujS5I0+scyM6I
/aZCqtb1NTaUO6Wr3ojKGXb9lmZcgFTW7k0DMZ96bEACvvAIWb2eMTXPzrVzVZgjbB8h6viyHxq/
aiksUqTju45s1aINrZrNUGqSBWNfT23IDp7a9s8bXpNRJU1tKR4VgUUtzRjsiqngbTcdTtVy8/OO
O1C35ssWk1BPstULIKb2iCnwZWgaxoKMaSYDx0PK5WZYSTCDD+JqVW8di4UGdCswOQ2TdzMP1I5A
eh1V6i5L9UfFVT5Isr7mp6kxJcGUiSNMzcEzC+MF9dNlFtp7Ok6fpl0dc3U4mAC3ANsEUuDudQCh
tCqbWvHam0yA+1QEKAFLXnUn31f1u7B7bqGl/pgKhpJINo5zPtz1NROqosPO1bbPaWH+fDpq/aFB
3khj7b1Os4TW3OWabYtXIokIsWyhEUuSVg0KNRzatFuQ39iydnt1hb273McrDletc3F3qE+ZWpfn
ORvfuEJIMRPNVyXd54SQkePU36QjYBiV9A/UJiavjMq22TATh+V7GiFAhLlS2fyyydhrRGYHBK1N
ut0EpmCIa5r9YbrqEE2AZBMRmaIhVHKx3K+aUPUDy1tiF5qgmfvvNb5yyAxJD50/soe8n9fk2y4S
Zcf+RNt1OoPd2cCmO9qWV4vtu0ol3o+GPOcUgA5pEi+9VmiRJmOmQQYZCHmx3LbXfMNKXgoujF2R
cpMm6DPRSZhn12y/lxlmc4PwSe+YY1WJvLWrYdrXvD6wTxByEyfXZ313h+X6btPBd+h8UfPKeUka
up1pim2eXy8ZVvBsjXbI6JNwXdJ8bCaKCHs5yDg1vbhKoZcB5oDbyWjmrtMxk5WV9RHXyr3Euj32
7SvpqH+QVOgsWFhYoKtyygF6bkFUtOgXf2PNY2kof8qRrUdXPqKeYURSIGiSrv2JF9cgCxvJPh6n
3mzgUWE3D1m6n0vV/pkhTHktP0nnS5t1oJphYrNg7HijPbeMukR+qMxY31nO8uQmrKXGVgc1o4G9
nurPDnFRMDQMquGQBs420DKRWeYTy8sKndNtiTMraOuVwCFZv5S2KvBs9k8GKK5wUZrbjfQIKInf
EASv3AJqBTSDr0ZvnNLcYlUCuQEp2jidqso9d1xpB7PuFQ9sHPkLSAav9Rp7m8wFi2vPxKFwJSrx
M2CNJnF+4wRubbecYVchOrFT3V/GljTV4aTZRg9QYrouesfNl6m9N5g0lyxehJl8lPUPIKwKZ0uU
dM/p0KQkUXVLoJctykDlBRYOhjhg+1y1XNu9aWL9AbiyLyrur3zY5xOjv2Q5NOQZ+XOa5UC4YCSN
Ncu5dU2TffllTFa1m7P6kBA+5avQV3RVfDr0vbqiZcGy8e6K4qqTSpyZFcocJgSb+m765mqd4jVL
8tMKUBtWIlQWiODkaoZ9ikJTcyaYJSH0lWpJjO5d7Ex3hExo7ELejLUEEx1LOksjfoVsfNuNKvOK
vAMS9+zUjFux1X+Z9y4adA6y4WVLyQaR68WxV2akOvaoRWdnDpk/3w4Abnkil/G9MGq+i9g+iJz1
HxpmebDNLlhb5k2if5aETfZN/Q5F6jJb6Rlp0k+njMGMn72sTwSMEMloMClJTPkyTk0Woj4Ajdq9
CYdqciv00S+tt9aU6HlYmnaMb9GfwS5OYzswJVe3kifhSho6Vnw7QQlFjBQZHO7Aq5f3c4UKUdw0
hDj7QmVUYMqc913RozZ9n7c3LQfWMMSIvdriBR5Qo1f3yaqy4INoiURbHSh6RdSZ1yu+UcuQcGu/
Qk8JacSCZUDlWtQDEMcEC7KybU9bv0Cxdced1tI855nxsVhWAMdpYknbEinTslwXmorebMU+Ix6n
Ve6rzSICqGLWP2UdCavDc1vZx1SnZRsNlkWVPoS450WRMGNt1MBQ2lcHe7yOtIoHoto4R9b7OFGt
qIWRCXmYqqNzTl0Hk8J21kBprrmhCx30PNNMuNlBtxaxF1q9k3me38rB5a5K+6CCFcKBth7/ptl2
5lJjc6XE4LGtQ6UhkBm5GXZDv3yPHZ4tZMA1eyeXLU3VDiczkbRlo2sHBLj+saqhPsa2GWm1rhyU
vvzcJOZcMXdBocSRakl8xVrNML3qe7R5fNZdHyt7IzX707ooQ0hcxnmCM3CxrJK2giA5xhDpdPJi
hIb0Z9i01KWLCoBMJ8JTH0D4RaYyQHQBDKUqc32wZuwgBtmQ2saENZGfCA9Jaxmy5ZBOLZXCrGB6
sZo2pK29EkHtc5IyoENhcGdMeX0zM6VzXODXmToc3TpDkGXNzFQaE0DAfAb6nhy7iVWbY32jwE6O
5dzPB4juJ02jC0lNNz+Ya0xJsG2PbjW74ZJQcKcc6X4LmBHlLUg00eGRX4zxCKuUOtUoyocU77qX
p5l6RJI2lc9JO+0SGF60duZWHixHBnDKcHszymjm1niwjHU+IDsmR12KXW3XJAskqxs65EeRF0f/
Yw4cKI5qHlSBrrPRkU3lW1EiJ9aDxrUvsWDDzyJ8bxcEeEG39+lDaY2bbPA5r7tgkJSKapzTbOkC
HxNfol7cPjQz1pE0jyIkUl0hAIzxK1TbvNAKbMv1si8H7WNu9eIWztnvGC8PCDRNzjWupdzEjqa1
hU3NS0DburHH0roy463ksNIt8EoE4BRsdFCTwciX6rBGa7Uci1WFyGz3EWclKR6Tu0tggfu1g/aw
tVtKndLGvCqdzy42Jw6rPA6zFi3gTLh1k2dXFqdNXuoG7s7WJVapmv5EqZgIzt0NymyYQCqhTEIW
n+RGalGhVUmgTihMCS1VVDAwTRPfJubGKrLocXU3GEFliRQq5dSzqzTCu1VGMO/QAVwluOtInHLc
fRBckiN6zYHQgLfzKz0GUz6nu2ZO1aAYCGPMBncJrzlzgbI6CHjLuIXYxhrNItrzyWR8QPDV0bSN
8XOYMrJ24701KdanJRhH1LrxKZAjELUgvYG4mYvTkqrUEn/IR4QdQyuMkywHFGtiYn/NeKmsVrbI
kHOFzYhX8i8cSmJ0d/Pm8P9l4mldVPmYQbMnTIGqtUTywnv8e42l7wf7V0eRfjCIv6zIUhH5+GUp
7qtbMScsdWdFVy2eZCe+Z2S0xVzvW0MFDwEZhTMSrDU4Wj5E9AVd43idMz/1tTXuEWBdyM5gSkXe
uz3Ob323wne18dxVhj36McTrgloFrRH2yB4jf1ysnrawzjPE9mthuCYMZymYN1I4NVPzm8a0iCuH
XpgMkZEpr8ZgAPhCSRgkixNsI99vZxsVuSXo/6U7HcZ+TiLcW4La3xcW2acWNXEPv4A8dCYNtXFs
W5Z55Zx0h4zSPbVs6Vd8wzFRS5fcQJ9k2/03iGjIfK5gzpEvFPg41OD+E7Kia8QuDrUR2gU7bZUR
SDLoR5fIcGJEFHdPsvGJBrn3NnGyAQGHblUth9FlQ5IvGv2RlrLbGTrgEBtbXj0bWaFf42wK5Bts
rS23kRcnWVihsFjtDR4tN2a2Ucc8jmb5OsTlgWTMHCPnroQMuiO9jh2wLO82BeVZ1puvFrMKSi3r
4KwwnVNubou9WDwO8SGzPk31+qE17QSDPz6r1fTHytQyGgIYogXf/kqzEg8YwuL1Qt5HNYSxWu1h
egMQLDMlsBgeIlzR8W5RpzHsdxC/xMV0LrsuxGEOuRnFpDLH3QGbd5Q4oxkais3Th/SsqNF0D1Ya
jYz2bNaDmzN1BxNSJSKNcgusytG9LXZ0BH8uOuNhA0fQo0EhKcNT4a5gld8gvSCAia1lO9bJn2lI
qhcus73WLY5n19ZVe6jWB5M+VS8b81Cm7CNt2G411M9rCMw96ZVPdbYl98AY7vmnUQlresICb3jl
3k+eJqbkMUGW3My1m8R7/AK1D/mEvcXCbtRJl41dhlqfVBXwfku6KFLfLOpXWT8uTYgNAe83UQqM
eirihaY3F7w2y/UkDaTBFq+LFelpxvA6g9xBOAmxSlOh7205+Od8Zl4AOgmFf4sEDuMAtaGOyEcB
lmUkjNORkOAWf89sC0VXD9Nr4jHFMht7pTCeOQ7WdhtpNVQRdDrFpNO4KAkIcIFBgFyEWyLOKBzM
ngcjy6adtOeHPE0Mr4az03Y06iNZeqRh75GNI24tlyHM+FZARxuHIYYG20A10BtiOu3YYPyIeNVc
l1e70tY9qwP1Geq/dWOkfGBZ1m97S1TreWMLsGUVdg8FMXBZbUNUOmwVUhfTC/rvOPznHWH/O7vX
/8I39n/KEYYh69+jrf+bI+yc/flOxz/1MP7J/ouTjL/35/Pq/cLfJXSNFEwT3KImMCH+myvM/QtP
mIMhC+QUGAOQU//hCrP/wghgGrgNiTC0iGf6z74wJgWM/iyE0hZpCvY/4wtz/9G8ixvS0iyV9CIX
MpJlkGXwj66wSZ1dS+07jh0dmjTWmuE02QJyYobQob6XjGno1ccJ8CXcDDiYO7IudWZR6OdHg+Zw
WBptl+u+QwIXEaA+GGefi79mQGUzxG6RQQjmRTnApKZZ1XBrBmNfbEwrx+QrK+uDS/C7UyV0EUZ2
TgQHamWZF9di+VlgGM5H7rYt9RTHMA8J+A0kKgBbq+p1MSmMclngw9goiKh6vM0Edtux5ajU2T4k
5q4ukVdkmpsC5NGL+xxdvHWdoCgjfOVaSuchqZpfJzbYrG8oFOVwZxDAyLKoRGeyKayjYmOOJql8
QbWm9hgRzxCs2+YlI0H80Gw7aE8dJq+imPeOUxpkhTHvSwsaQq1Z7tyjojSMQKD3MvueURtANNo3
CsMGd6JJiq8dr8JCyGuVg6k0Z+qM5WatFL9Mlr97tf/unfwHX+C/uzb/39mJAfP63P/P7zEfXJPU
/+jrvP6Nf32DdeMvQj54VS2TV4VXD0P0332d/BdyR4nOMg3zyrGCv/N3X6dp/AUO3zVdR0BYxeuP
S/rfnJ3uX6qq4wV1mZgx+eNv/RPOTpvcXN7R/yA/2CoMLZyiHDCm4Vhkef0XNLytcZVZcC/9LB4v
yjKeir4Nc0c99dqjbOndDfapOobHmsjAWB+OpJRw80F1Euleg0c39T9jPu2EgOqO3eGavLgyxqIq
OOCiDGX5nsM2WfA1R5nD9nLQENuxqOtVHydoXQgalw9b+0S2EVv0M/TNqxxDIn2QPbDonEhoGj/b
dPLyyfW0Vf+s3jQAY+vAAAHfwGx8M+RicxVzGZNhu76kG3DBYjgXMhr4CoLUizHx5cRUo/ogWcSf
xBo6LTfsK9ujh48qecLozOz4Rnep1PdiPLGYxBFU+plm+y0q4uG2AtFj5ixg9sow40PpPYtBKAYp
pb03mwPDop2CyNFkRKl8kH/n6igNiQFJiRSr7dVr7LeWf1SfLtJ6cDmoqIPbz4apoJGHMfVynO0a
cziyydDZOcXQ2B1yuaf0pgcT5xwFIoiO6lB9L+xTXhAE0z+0JIPOOSpywWaISBXtF13fWDOebJc/
Ehu/UMTDVJhHg0ipHtLA1JAMfJ4W09swlXCKyI0hBMtEFsv7hGOEChbYaChNDQ+nBcuGnzHvMMGI
15r4uV5/12kBbRHFTI7mGG9SOGbDSbfRrLG8NV6z6ttluDZIWqySirnwyOE4wES+dArq8c43iVYA
Ce+pOBXGxY0gB/kDiw7Mtl5CpUk4uQfi3N9UPYj78kbX7ytj4ZewIFrc9YjmckONsqvsCgNRmXao
H/OdPKziceaktkon6uPE75F2GKvl19N2FBUjjfjGsR5XO6Zh23aSoZg7KZ5VIKXRaTniBxeR34Qp
bOgqzt8z66yRLV8eAZ7EkPbkursFUp9h3sl0ut/ExRWtn7ZUoykf1XRZ+rOTy7uN/REIFICvVUBc
VotG0TSKM3HThFswgXQQlfTNj0xD2w5X52wbL3l8n+IwS8K+j5RxL5wPbs3KyY4SDH5fM6XmFWH9
honKfdDQbi/kZa66sx9y1Hrls1Pw0DBVI28Wsnfiw0j3WQX6jauc1BpVL2O/DHlwmhNMKlwkukmk
ZIe+Te/Q/PhaugWgtGD4M4xcCx82ig0AddoN+zWWZNvvOueFPZBntKCfpiU9kFm4NS/M3YLuXLdo
WN6dJL5NFwCcGWOHmve1mbzFxXCcXVXPn/32K/TnruRfXO+Y8QQxVMquwxwjgVL01d40fEtT8LOk
LKrEdXjVXUsC5FyZcE5D2x3GeX6axx+BZD6hlZbZq4PvyVjKvZ2iU7X7V1AGTG8wOKrHtNUCksSz
+tNwIc92T9NALAeKfASLG95cOcwfeXEc2+90+7KRmOgxvgPiuDL3qxT321o+SOCHK1FI2Kg9kD0s
9Z9jJtJ9ufrdYpxm2klGZ8cieTSd7RpvFAIBDkjDAV/MBZ4bMEqUy4qONi8cfgX9sWyyfVZBAkx8
W+VZ6o8qq+EayZVoTWIGvwaYnDD7Qgdt1UIch6m5x0Q+z4Y86um4U/X7HImcKy6VlYbLpgXbtAWG
WR4NjosE36XcxA3xayGx5aSf9VHGJnpTTv0VBFpkVBBLhjy4377y6rpQedtSqyFzEu7XMqafUgRW
XgGNl1eRepnoGDzROIC34XUZiwlJogFXFiiNNwhkb3NskETXp8g6ICMywjwyE7ox3bm6BYD1NAPP
22uxsDyzWe/6vojqVst8QzrS37Yf9D06MGNr2bum0t801Dk+JilHf1O77FtmINhNBXsx6SlH3cxe
dDJI93mifLupdbLNpCS3VT8NVvxcmUXPPI3kTKtnEVabbBlkFa0KzGY2IeXgXrEgrMl1xkxSGbwS
TBnZHWJlIsRBvsBxU53pj0aIpddU5uzj/AQ+6hLGZbnZY8HV1WWS94PtXzxI661ZS7wMFVD5MX23
O1ZRRPQip2oygqxV98DRjkdtKpiR1mZ3x0hPSeXmJyz2vDJepoh824xkj2lqmBLCOF2YiXISw69R
GMx6BhlbcJHgKsGDhsizFGhmV5yHlbZLu+wXUe3kGm0AuKTcLSVK/A6Q2MCWn0+wa7NDs7KHUFaq
8G4lMnEc94P5Osbvi4b5g10W0O/yzogh7jZGERNu0f+siACUFG1Pfret6LFKnG7RKOcoJaMDn3P3
zXyERaLxlRqJgbOJG5xZzrSfehwFs71Mx6lV/ywatx6SxbSN11tkSuE4DjalfbI3GHVCDr6dOvuX
w+1qm0K87WQb51s6P5RZZz/Q7d+6God95uIXKscJpo0t92K4KdVy3RMRpHF6M71t1jiERToF/eI+
E3ffEaa0fuRy/tIZbwbtFaGsSctvJYPPkQy+uccxypPR4+rCWoTY42WI9WfwTtrO7JyHtH8bl5w3
wB04xER9WFTO5NFO18PKSWISRmTlRDh0LGArnRQ2uW2M2XLp0GFfUx2wletuP0c0ccc0VacTziAs
OY7+kth2epNndkw2as4BOH53VTIddViHAx+OBx07P6JgVBPk4VrRv5hNUxIAqb3OoDh2ihtTM2hV
xO4ftnjQrQNlf5KCudLluJtpy8gcLm+5DG9jMFeXeMvN2xwYw+hoXldRILkL5qLOkr7jND9md7Wo
GWgIsJxMi1B84IlJUKcNPDrU3FbJpHAsxHxRK+NxTQoT5w3Ij0xwvWQ5e0qeqcgtrUcDbsI+78HJ
qx2JhK3f6yo7lThHwjsOKF+RzJhHcyV3ahrZpRvtfFjiIYngDXQ+f2xFrZTJc5wnL5aNMWA8Oz1I
ousEM9yQaGNdGG97/jA3qgPbaUSuzk9HDUhWMz8d2zT7h0BV1req5Rt5hQFJjmdTEWM4uPPZzVHo
y6aLVH0Mq2x9KnL3s5+I7DbkXunxqeBSEGPehMyrc8Lih6MDCZPcHK9FvDZzGel6Qy10MstD3p9r
ETkMp5bcIbQa9TW+KUpLHIodltkpCUtJo0h6qzZ+bmgkNQbrlwFNomDNdxUKw6YjbKm7QMIr049U
+0baKiDluxcUKj1FQ8lPkA6PTvWoYAGho7j0g84PeamSKKnPrqrsleIXzXoxtrcVeuWMemkoPNJK
ab7vpHYcV9RlbRqVzbFN6lA6j/GMQLeuD6SyeqNmfJIywI5wOSKjOOiCLhmW8srQr3JPjNU+wDR/
KoI9VsXDSwiDi0ZTGUNNAjaeJ7/VXvvsfWWGVvHbk0ywt9OgdL7N71c2yanA/ec+2nP/2lC7jijP
FeujpdGPWZpqw3FAAHI3tMWTxQa54+lXK8BGVjDJ90H2D2l+WejWGY9aiPOpczCeAKNIlR3xzJ6k
pJIGbowUcYoaWsQzDHOKZQsrwHDUtgcc/t5sI8VR1JOhngDNPRkk+nrEutytSQM0AuCKdnvNUhq6
d7etdirR0flVeW/uN8U9qj2bWbnewuzyyAgYKuWw8WJT+6BIRiGgmm9ygqhMOVHVISIJUOfaidyC
iFp7cbCij3eoMHyNd6h2tx3opXRssdRdGIsfpLmR7klWyFe62DyvLMEZStJXLIgocR+SKBY56r2K
UHSCZRHjAuktqHPohXDD8bsqF5Qr1Y3j4j9efgrUyAPySVCFXjr9mVhJrxtNUl8GC7eYZc87nGaw
dPP+lCSfEt9BfKe2KNIpO8sbFEk+immSFPaF9Trse62ntLnf0oeJzew0PSswKmrN5JR7iS3FT6j4
3W0ERM4DxxAn17WoxEjj6DGk/EsXg2uREitacbsaCM1tMsKcw8Cum+OJbbmdXFLMV7I19sC9oBvm
28uEd497eZcjWR8AkDQxnl5CP+0m6tb0joEw8SJ8F/j2NYyCIzgXSpdMi6SV+o5ggXSnNXetwW2n
3KkJdJk7OYP1sNUoxXk2g87M3nW2vWqG50vs3QpCgZUf5wUePir1AVB4P/9Y2Tm20S70905FAyD5
qvFHAbZC5/Ns7TnMOkQU2HvcrSbGiyBmhahytX2QxfpotbfSWI4CHS3auEP9L1ydx5LjTNZknwhm
QEBvSYIKlKkzN7CU0Aho9fRzUD0zPfMvmp2lvqqkCOHX/Tgj1EQvDqoTefRtML8RjMHPnexeHUXu
9NHXFd8m78H0k3PXG7sX1kacVtYtJX83tZfIYcASoupYx0zVj6o482FMcDGlRCUq4pmUT+zj/G0q
LshOSLdAHe5xh3lbYh4KP6yQAwGgtzL47BJ3zW2zt676kosWuJY1+7kimtf21Tbm9oUZyFjFvGsd
ySvwZtb9s4HAv6h4croyJN9MmB11knUYbg9goNakxWqGLp16DvE/1APn3HnX4csIHHrtaGK2n8Zl
OhwNHvnnlW7t9S7BY7FcGhj0D8ahI2VRFk8N3pksCYlbcRstxnVj4+Coy8dWMZ4Cegni+WuszAvh
/mLcuihmUGG2xejb/FN17SVglTAWYbtteBNh9tesfYokMZbKZiQGxCgz7B8msre98j2TnsGrzKe6
wR7JDXZwq/1I4gFa9T6ISfGXuySxt7WFfEcd0zXUc8ah+W3EJxVEzSqS0GneBwdkSlgeFD4DkE+u
jOy+YMjgGQ0xWYb2qSqoqznoLF5UL4TisXLmPVDDnd2c5plEWoRUqj5TY3BQ6vAwmeZJHDB2Y9af
j5gFMEVjOV3UO+7wOShxnEqPLAtbpWoeCyzxABgB/pEIn7IXNaIv3arvJRuzTr95XhUgRogccKCU
/kQteRWWa/PBZOrZtOtlEIzXA9PUlL5RPAoNqr526RbsHVP8csfgyHMpACyluNvqSXNBlE6MEDUY
FLFtfOQOT71xrSNShKyNGtPHQmEIrE7k1aAdhCMTE8PdYYXzbJVMsPk8UhCY50toC00oDG2I6frP
SJLS7niJmxeRsdGElR8Fys/k0HziFitZEKy157vDFTLPpac4WP/voVt7pvwZradmfqsTHX8s0UT1
2Qr+MiyfqWGw2mPPls26pERNr+JizdjyzuzYX7Iv2CVEiGjBLSE0R/LohCMmeSihZLCd1FvL5iCb
QVICAEXrjScm7HoZW84SDU+bbWOOr5Mz4pXcMgK/ZjGJkLpGkejfHGats7lzB956Lk7gIln3xVWY
zLt7WLQuMyMDe/9eHeiIWd7u84W+OHy6HEX1zKOtMCvUzYtmTPdUgNOnu5dYT8RR2YzhHzW/o/s6
ZTBmVX3dG3/LoLUg06wPW3oA1s14sMZjiDLcGuKYpRNPVbSt9RNyyqZSzzgSUofjauaQJfxSCxIh
dXRSDPNdi9xLEC6lySHVwOxkhOZj/UGt6BRtjMts7pmVr0zy3HR0rG3iQk5oL9LUwSzO6l/NERtn
jjdwzAjJBqKZVfLZyWgazyi6VLcahkUZ8SykKNQSC5HFp1hUR5tsUW+P1Lq47EQMTJuL4tzpP7CM
NQQ+LOVvBLYhixxT6e5kVJ5UaWwSbmMlbRGEQYsywnV5Wyw3SsPiqgPzIG1QiEc5cFe86bOEtOi3
yVHmDY3EBR+5hxjPHpXf2H+/3Kh7Moi468O0aUudo+JfhxeEoZ2Mpq8eRg+jc2q8QAuEwSpWqXgS
4jGuntlH6+Q1cL86+ytqL7b7lIvBm8lF5YV2zLsDA+Yd8homPE15m6voNUa1qWfJXjNv9ApHoi63
05xtema5BHYq7TgU4T6JKad/pImOwZ+jkUlcNRFJ0eBk3KzmKuEkFeT8AJkEFjXkoifW+JilyB0N
OSFnsHYT36OGYaOMyTVGUHfNi8blzu4wFhBVZbjPbCI5M/LzLCmODGgAc8FtQploUxYPjCplFL/0
iFWUg+SdWN1nWe8y7AJl+dRm4BZK4AUzadzwURXwgOlWTt5crPDjLA5NN2yZ7xzsuDvzaVjp00/o
cmQztB0tgCgu/I91UFCQpxUHCZggp3JYDYPt0C0nr+3c3OlXRFDmTGgR00/vaTBuBUeVQnW/044I
DRgACc9nMtOFhgHq1KPF8ruK/jIabYVOqsf22tpP4Bd1TU/7gl8MvT9a9FCMT038q4Id4uO2CkYc
ghAkTFeuxj7wchB7obiNDStPxNgJ9GAMxV6x3m2TAIWLBsCyCsJ7Q0sK1+lrGtbkYB2+k4Illdj0
lNwfZnpxYqJy4QQ9o+QOhI+gWHgOfUduFp0zvVIPCaIHn3sXrRM+bjKS96mtH6yGP8KVNM/xwxBS
JtI5B8SMbF8pmq1LCI/oml3jhWA5Sp1qLX+XVDbbUjNhC9a3aEOcWZtDz2/vyB/3kIyongq5K7so
AF2GWGrWxybbwRvC9ke6lDMOseiguJrSwhHo64Tdc4jwolg7HfiKAOQB7HR+s7sxwi1ujhUlbivV
aL0a+YfmBkTNM+RBks79PuEbbgbfpUPTlVhhnGI1TJeyisnboUI6Pw4Gw6lDmSsGFOhqZ+TTrl5O
UeVfNr420bxPIkoVerHtUHgTMm8KLjtG/qWKS4NPaQeRsW47jovvM+/levpOa9ezStxf4jMkEluE
M8pUvocXIajIY69WGQTudOAobfVKHzY+Fo5QkKx4GsbyPMwqIhwpwmFLa+U6idvzmFzj6dOOe7yK
xLoQfSGDYxxmvWFVJ/rF6Tvl1n4sDHLz2V4zzwOM3nA6Du1pZu4OXcUcGSkSdgZn52ZXYlkEQFCC
5boYK28oYBS/JMO0jmElqe0p54hRSb+04DNOPHVswQ4wmIqV8+hwki7bYF8aL0VzDcx2L0AGtsVT
aX6U0Osy/m0q1SYKElNYMx/BxZCfLdgfvemRQwi5OnXZtxG/zHitbH3YT4RZIsD+fdO96+49nKGV
hQmklB2HmV2GiTLBfS1sMPmYAi/YUjwGOrM67UdI2h2SImBUmlWVQ35egko6wK7JeiR/ViLPhrD+
K9WvFMz0EjIvrrRji79CJt81TRBpEv7o7W/mPjVco7r8oRymXabRgfY411+D2+0Gsum1pnsGsprT
03Y+vlku89M23lexX0VHcD9bCswPqR5SkIjtRlFOU0B7Lg4xIZw1UemGtae1UWqcx3YAcFlHgnUv
5n1HrcpsrtHFI/OsawDmpOVn8y/o97VuTMTcPvHCkV/Yhgr5ShA58CIq0e/iMXhuZb8t7NLrAT1J
zqKL3KsY2xz1E1siEEmPig4mPN8Fy7hOW5gikAFUYOdpAWyGZCa3O81MH2PbPDLIPvSMzYiERJy7
QiveBYSaqYZ0o088RGdrQsDBfJNuhVYyppjXzkBe4lyDxeggCpQDS8UMviD5MZPJo8nFb5VzWRGX
oUyEMO1ImFqLPxQ4wFnn4wTeIgxNHFH76dbowy5Q693cuoukwp5RvRK64+beUA82+k1fnifsW7nL
9Ca/Ts70bNMFFVQdoXf8wWGyR2CE7Gi45dFMyR87gLKIaUQj57THKD3joV7PefyycLtsymiy4l5q
t6J8MsavvpKHxoGbFk8byhyZ5Flr8tuFIddK+1eW3oS9kLLe6sTsE4TKPRhyXsTEs8JhpVAop01v
c/86gc2y99pb0H3bOWEJjH0mxrzwWUrjMXub62vDmjWquJeM/jnlTp2q6g2kG9ZIEq1YlQbj1Wpt
rGjdZu6Y4c+fQ86HS2KAr5tTj4KZKhmsnpY6F0aRKs94r6/K/Gkm5aJhv185U/0+qvNLFqGOWezp
5kSJIb2oiEGh6yJsv88S9GDNIsdWW+LhdQbTk+PXzHXRSF6m4eqSzNUwbYr8WGlk0AExutWrThNU
Z2XvA8KcHblrVe9PTkhWsW8eM1PzOaUfHSiLKyymW6jiG5FdHDshfmuT9YkPrXlSWt91wpeeM7/J
uohlveZK0I31juQL+xaIQgK6DXzo0S7QuZUnk6t3Aogl6T08qRtulZsiT54NJnESCFlnY0gasW2L
YVcUtyR9ckrpNQBJuP1tw2Bap0CuxgBzXO08RYVJd7Cxi2g80pC9NZfiZ+vNGDEgh9F+sJ3zoKUn
07rPEApGiXzJ5U+tA0KZCmG2J8sNvMR5z6rXLrGeAdF+d7i0XYCQS7CeLg4YAlJ4C7Sw749l68+5
jUxdrDPxbMcl2J1n12/LCAckHIXqJmDwTDCWKqzDKuPt4FGKa6xF4Fn152Au4Nr1EZ9KDnSIwf0f
IdFrA3o7miM6MfrXgL/dbKz7UMN/ZQ6mdu1h0vRNHxFlqH6aJvFqp/Fr7j5znfitRQYwPtlF4kcG
4+Rl+b8m7CeVSfKkA+g10d0aHMg/UFAQYVxByyYIhdCNuHngdSB10us1l5H+CNtwH2rvbIT7/puV
wGoewGep8w5Gwug+xcYjIVk2XK3/YSdWomsav9iU/dXOdq5ek+zuJLdpwsh/yyU8E2s1PJSQEnD9
Qcd91gwMwGcR7FNll0yrBiJIBVnZQf+wPqtsBu6jETnhZBcZ20boEPTg2vR0PkaE36YOLbzId0pJ
7GD6zTXjaMXVntztduqS16QaV5KzE5M7JF37Pji3FoED3sRMmRuNbjvQEAPrezsn52LxEZTTQ4yB
AAPMpzuJlVnJbctMxsihoWia1yuAVrXLQt5bBh+SYP04FPTMsP/15WHhVzI3PKoMHCp2WGFyjBoh
jjqPBW8MsHPCCI94iZlOLqgjnNVVs7GwkDcjwfrgXcH4SvsBHZDsjOW6EdFb3tPN09gbWTEUpZqF
s1UaWCdycihuozdAA8nHDlHvNjrKZ2iTasNJL+4G5KfB2aSMuBuJ8mkJ1NxXp0E5yGBlzFtcXw92
p2xI4u5M+0to+w61vi2gqwS/6vTGad7LgRLqEhSX9kF/Et1Un2Loz6wFBsNkct5w3y5tci24CAjW
KJs33hxI/JXkDhYCoc01thw+yvQT5zMVgTQLgeHryVeEWbuzv1pyYA4pIz18JyS8mL/xY8AMqu6x
8yxJRNMth1Ge4PbSkKFOfHaFH39QJXSNJQcWutuz9iLzL2m+F4O7IkD7q1RslnlwWwK+8fBlKke3
Mwk+vkS2em4lBk7e24r4HdxLNGuvnL6xlzTrRol/7C7znL7aJwxplQRJc2T6HbGrGwRCIo4Tyk5l
Q2eeuk4i66WwnyltK6DA1cE1Rw5L9emaaFgu2SUNklFDBq0gb7ibP0gc3QHuc4yO9QhwMKeLNVMg
Ic3r2fh2yubiDO7OCqInaU5H7G7QZey9Snqhf56IyJAr31Sc7Qb31cr/zILn4OjQ9pqgATcYVAsA
GOyuFbKakTHQpKBAx93BWRu3imdEyhNODFYAlkheFq5zQwmkuDvLjkstfrKOivghu5CjhcoG6ozO
tI3oRjJzwzHMeojo0SPBTicbbn2rfAuC6JXdHWfIPypu77YE+EYGVwMF0zNobfPaCx3PaO2tUmRP
fZ382sCeBi72+QSMef7NelrG3hOQGonTX1Xs7E35K+pm5XA3cBgZtcZ4VbCmWs6L6TDlpjYvIwWD
6aKoqrPuBq+TuCu2gTtO+vxBv0wzRjJ8F6/d/LRcGBjJv7cWz10Kf1G4He+vHtELdAClFvKPY9Q+
F+Vz7upb4g7BQwerA+RoeTDdH21u1y7e/Joe9cQ5NqNOW0HznOIchrWNI+iVcvBdKpVfW9GbteM+
SuhbnZqsacO+xoF6lbRmctwwgqTl6LB0fi2llL2nTlBhwMVopvKQiOlAL+yBTod1SFdyiyYgS21X
d6BKh4u0u8MQXfUfiehLz9WnzciDp8WSF7XmBC60R2DSPo6AU9XVf5Q1ZyHGi9nalRRcR/ilS3PY
hU7kE81oFzp3VJ6j3hcsZ6ESrkrNRvhnLmkOFj77ADuLL2FNabWAceXQPqeRB2SlMV1c1x2R94Zp
bD4ra8kqRQTv0Rm7bwB0G58SsMOQ8vokDzOEGPJzKHnV3WZbm3Qk+eErMBpmmxodmukLs4UHN4UW
NBXByoFAg/Gjy7sH/CJeLfKdylFCx3WpmNZaIFIrQntrZxrt2LQ0ZX6yTX1JYKkrRf1kIABDHfBX
rR1KvENMJ9dZcB8GQOtxeWu1+mTb+LLAMXWQ9vT03RmAUuZWuHFqjI2KGL1souoWLgbap0euz7My
Iq+pde+7bmuL8aYskYBbhVGbdmdMYWMP3d19r6lJKdnTq+FZywx0N/xZ3eDF4U9EH1nDm19qKnxs
4VX0bjNXLBTjpIn2YwS+EjTPxBPggOkH0o8sAd1eMZkyB57FdG6efsf5p1MI+JMVpp5lO2PTjMSS
f+yLXyNadO/2WIjm0HAkUyKfYwm0zJdi+eRFHOqa7jDbfw72pUKOu3qaNxLnUZFS8wX7VGIOwsK9
nnvxgslvo8N+GQvgTfnCreh7UMecQXcDV5NAth9tKvdRApgPYLea4HInJEVWYSjeHZpHZY0YHYbK
vi9ou5XbEc0i5yTAoATrLa49fEzVbmrubRudIY1vAp53w2Duy+Uah3mP1SKwbAxIJNdpjg+0ag9U
HIlAeWHR3Mj0ZmnL3HnYpvXFNGaoKfDxrMDnCbloAW/uaZOmCjmp7hoG+0bricravoipMhDhHsYs
NDwi/Ej06CEQ9XG8tdCcNDZPon21tI6lKK5BHm7qL4c3ZIczcBkVobRjC5JvhXxRBnHN2mVzR1aI
h3sZZ96Af8u1nYeCu3lABCTnZlhY9UbeK+B/nQXSu54PiqnwvJePCVBJ2AEICO+G8R5DtOEFgIG7
scn5jiTKCuEzZHixOfzWvY02R9ezuaLH7alsi2NtBt/C4FMsQRKRrX5QUv1dNByVoHvsGjSYXFU9
wu0UvKW7qlMu48SpiIRen857lSyL4Ky0GugPbRKxMTA094JbOPoFwGy7JHpWV8MldqaVPuoHJUTM
caJtyi0y2Ratw0k8RUMIfmKIDjmXMupInxWyc5U9434pN7fKJRwEhNFp52My/6QY2CjkWrdShyaw
tESvJ+PVUH5LhJQRB6NbvIGBpl+cSXf1M5FoBAmjRdeW/TOYGuiJmOjEkzIC/iFOGpvxvQwNeIxE
OJYEJw7v4FCF4FAYewt8dC2l8YCtrCg5GFAha7xxRviomx9zccjVnkQK/5/3OPO+SvdRJMp+QZkE
RcRk/zKrD2H5IMbPoUAUMrzE5d5hEPXimR00DF96c6fS8dfOEVLYGTjKtiMfkuJTUk+p9+YjXY9+
pMB7bJKzJB0z0B4wOeSUGarrBK+mvvmK1eGdVrWVNgDBU6iBNa29wqBE4yRokxhSziOtOmaPUYTF
rJzb+9hxdrFY9WlaQenRSPf3K3cIW6x87u9gR+810rqkqgqHRHeuWfxIpXJPGD/mgGWh+ZJ5yFGq
SM8MqBeACguqaT6qCsU7jSbW87iE8/oAbqi2jvho5hfMobwbwn5VZtOtm6vHSkZnc9TXzSTwB+BP
x85ItG2gLbFXv3v02ro8AjX/bBbQSRkYgBXLRe8GraZsSQ9AUMtPfQpRTJlN4xVx92aZXeynkRru
5p7LqzWqL4Nr/ISpemqj6L1vQvlK+MmTs/1SuBWVzYpZ7dUoQr1ta6bX1rQL6glttAB1iZEqfDAV
lxSx4ODLh5gzwopITPmoDkxGy8jTyZoX2EF7vTU/usGgbMHI+7PGi00Cpd5QuQI/g1kxqkL2XjjZ
1pbJze27eEsJEWN6lrm5hKFSzKh3I2MpkJUEFVkNAgp6x0C3uWK1P05H5rYxHBfGGNYkl74BGiB5
++XGl0zV6JiAGqC9hfC4E9t/bMPW3oQlgALKzYemZRtffTMVMEbmuQ53aVa+EiVdpQ06oDmpnsCK
4CY63EHatKPUU7X52AYvykmLkP+MH1dcqHZiYP0WZvdRjj4nH2+xX4i0pJtw8rIGJZnZab6c0PHw
8B/ECUltSHJ12C/dcC9sMmr0vStG4klYCSpI2CZ4bUGMWVFJ/JdcoHVY2MsRyh+TfKbxuk+Q+THo
h8CnHS57MhxMKWJQX/KYyyJ0KYPNpiawTMlJuTES5lWt/d23LGHWaAxQvgmCMdiiSNNywbcU2Fqi
2yBK7obdoYdHUrqyPcZdtk/dVt/1FOYy0By7rQKJCOMww14C+7zXUiAlCT0aQcp4Z9ShAoQTt+Cx
QX7Eg6pzvGSmbmXAEvVHykNXldZhb0QbH3E+ClxJ2i1Sk/pIjuwrQZDaD7JGTxv7kZayVHkiAj5J
jTB7XNrMMYCICrPQPdO6NtQM8WYrnkacL/D5Y0a3egjXuP+e0dxyKGLLvp9QnUfXwcpFX6PI1nMq
/MgjUXdkMujMhnZ06dm0yJvXdFaIId4slASbdUEHLiAN1bOJxYYhqhAOBl1stP4v4x5aFzj6jGcd
ZtEAH7Q2cPU9NGhdbvhV4XNweLUS81PJaU1lzJNJ/BHqxoGsFIGV5g6kM+q1OBuG5noijNUDB1nM
7DLNsFCP+yY+juZHXrRbKbtDYH7Tcsxygi/HfdYSHPaUDwFHamiolCEbf4nOvhes8Im1S4Yt0ud6
rHYZmGgNYjqwnE02oJMx51MQzB3jrTA/YS2t3fbCBluXTzlheUQjgsMwxR2s3EcZQDu07zIaoQ8y
63FgU7kcYnG7xD0XSRokq70u+HbU5hTbJ9btkqEdMKlNqn4M6oTS+CoRbfVURYTEvhI8kSFiYvPW
F0i7bI6NhWoAJXAETF/AXsl51hqm53Hhi/KPKwTM/lU8sboPmA60VW1dbbYL3U4PNTUR/7ofAJs0
xxIbzhSDnh/gaT2iOE3cgduTGvtIGGZANB7bXUr/cRvsRmM3cNO3zY9eeyjtZjUm5iqatnSbIDV4
ka4TFiSJkxxcJfA4xEPdKHd5Q5MMu6OB9Bz9IIuu8/aE34EFv6ZJx0/jnyiRiHSEqIkCpB95iQtA
XoPqsgyQFAYcC+Gu+pQ5wQOmF9RBwbXxwOfDku2Ze2FHgDc08tSI7hSgnFqUBdhvLhJuF7+VPDWj
ye/hVZGYn8nzdVDdHEy2ixPTnjhFvM6I0qZGfjzxpU6OsQcbVKIglm9JcyBqSkqJumqGEculxA/7
XxHcylvA3LZnsxvEeSRnioOZOqW1QqTC9AeSAi139HJ+IAvFlp9tlNq3gyeBWcRmvS9SfHLZU570
x5QrelQ+wjox6u+5wkYvblX0U8XHBpMTPqN0OFOjRWLd08KSfDI13HBR2GFJDoNdVAEfvtvT3sI8
uZCQf92mXmbAh4wPcc3NXDHbreX+WRmry4zIOZpr2svViIvh4LUz3wVX+KqA7E5i03hWx13AdtYB
mQ4SLwr8OHku2nFlcg1NBTH3P5yg8Bq5Nu2lgbEGDigOQVKXQTYCV1oztZVIblGwm00cyoZyGFlK
OvWuVJ6t4KbRrjpXlsbZTRjT6jcttPwh+w45zXbQfQP5Mg6+Shc6EIuYVBxvnZkpe7KgASt6VsvP
kSQILeXgdKv86KJsUla9wt83FdtcvNXpHxvtSpg9tBT4UrHkesK7IWnoPuNop63L/KCnT7P12xDN
zz5MDJ/Vj6SCB+gt/lMrB28TPOslRhJqtoD99gvudi6gOGQMS8fy5sgHewK6pDXcSuqq/56GMtxI
oYHhIvsMGCPWNqTfV5VdcNniJgS/NouIxiTKpl7cc0or7ymDPkSWX1013q1ZwcI8gc/LOjN4dM0r
3RfYZWPjRQFFUw5o7aIKx/VQTT+RmTsvTc9NKgBnUkMgI8EgGQh0gKVglw7SQUG2c2KxzoXRtvnc
tR+iSGx4LsCthxFpylHulVWED0b27QZ9xgCNpUoxWpJKlrA5OfZ/eTm9WpTBMUpbXsE7QS+eTuux
CWpnF3XW1gqbd43B6ldegd/LuSkYjLO4WJZobh0LvhKpmheJIdwChuwGXDNUDFTXqXtW+dgb/EP0
BU4d3LWYDwP2CeJ6HeMKhFvBRNohEqV+jYCQi+Jhofi7E3ZPBkzOHxgrW71NMn2aCBFZxXysaVWH
9MuUaDcPf629r4enSjk52Y+hJPeYpxdPtM1h/iUdsLpaBJ86r9MR4rDSDBZYro4ssvHQYCQJiSlF
GbjjFArFi9sbF9f9UMjtKP2/weKyOerZgI5MKjoaTkv63YjyI3wzjO6ZPdyk2tMwwkW2jdV3EKs0
5DE/b2vuzHPgwv2vSqyxkmV+wcCA5bYsDdiso/0gt+4MsyOY2YNSjOZbBa81UjjyQL9if7TyaBtK
0/SzMSl37Pyv0OmbrBquZkdy2Zl5ccLG2icpIX9OyiG5JXKP6SXuWe/wEbH5aQMTq9R6zFqOXjYc
b6nAqhJlOR7cig9Im3NfERXFBjM8iSFR7VsGdjpgzFlOLM58FgAMoDVuKzqOMlq4gJKHLw49gmfR
1aTHUwf035ydHB0UAfVL7UNgXBhgPcRZa5OLg4ykL46tOcdTKgfw4EprXescrTyntpU+Lwtf4RG+
y7gZhggGCKfZZpzKczZjP8cevY+q9MsVGBQ4EGs7znT09DUzr9Smk8oTtSWRk15rIqhrk1uZl8AG
AmjzoU09yLrkazLVEfk13SiNOdONUTHOTrNfJJzFj4Mtk48tAxX+QTwbhHy0FxmbA++hG99czGlv
YYXTQFcH7O91jXkGUAitLoo8Lt15q4qnk0s37D49oXwhshnNFAgScbQvXTDqcRVB9q9t2vkaBUZL
EiJy9AA/QBeul+SX0pbL7YSTYqgSbOdG3Xh2GuHAiLJHghh7/BKcIzB+zhXWBJmz9deafC/a5EAy
8Bga7HxhRKvDaOkn24KbO5SeEiYuXIYcH31KfB5lo7DxSM8hk2n2Pi3G7jACACv7IPb//dioVAM5
IoUelDIdXB7STIGW+e/Lfz/57yEz7elIKX3LWHL58t9PtpXCKEXvr25F2QGXj8Fc//tywm5T0MBA
hNGSSU2/cchJRjLTbNRCPXbLw2gH838e/v3cf3/471f/x8/9+9W2Hf7fP1YWc3R06qPUeQuuaf2z
j1MfYGbRmgSAsoKuYevtzdVC0goxBz5IRjpA5UqlkeXfl2pu4+121bo9OFWw7uaw9HEeSv8/v6Cx
vKqkFaAsHpVyIBtnqt10/M9DnwAeH3q8wYKYTj1Z9vHfV+X//eo/P4zN8qDjyFOSPvej9P886LqW
roUTKtwtjdQ3sVwhzJo+E7V5hzU6KKj+FLAg/vNgJsz69OXhf/xcUCnZQcl7tPTEZqttbf/fV9zj
kaHSCU0CPcPgXrOa2kKHqzmaErRk9z4EutauiqhtT13mZHgfg4L6vjLZI4Deos40fGdM45rja0x7
djoYvpLo/9+PozGc/ej1v7/h35/691s7WDBQRsA8AcpTTmi4//uhm8va/wVpt9IDNfH/PQyuzk3o
vz/WeQ6Yj3YIBwb5BfqF1M9W1MI3zYJYjWNXGFoz83HundeypbyP29fS4KwUuQZBGf1DSepLv/B6
Kdi7GzoVwoxtPwS5IFxiONQxtji7oeUCYtZjdoaUlp074R7nVsOhTEbHG6ib5zKURCcrEZ8YdMxt
Y6jAuvQWoRUF0//3QMCzQQVaqBhdWfmAORy+hH4hOtr+PCoR7Fr3w5kOlTRscUdjlsEr0QRS8Uq6
lMPAoOdlTHvfZsCFYMU5ngLkc1DXihehMMICI+Onlr1fdxhjKkV9mHsaOnN7PuTFgK0AjsDBgsKB
mE1/nTWRRE6R4xbCiyz0nWnNGMbUqvbGMLMZHXfXJIAWHg9PVuQo9KAGH0XPrULQhL4TghsbXnP4
X26M0TdRdj3zZaD77lZTaNvQcVgbRczdTOdu1SriSrVfjHCuDqs5UqKj4NZLuxjDBWdqty1deMwy
4gd6uS24AG12oqyK01je3OR5tlvIxP0AY8VEpY81PI1OhkxW1c01An2z/NVmQzvcvHR4FyVZhCGe
n4qJ2OBEtRuiR/9kKcRZsKb8+4306caexmXzUAjcLrpsrZ2ZobX2LorORCjJ4T7j9RX9Mc0g2+0I
gHQX10AsS7Sm+4Bxi9N8/l6rSedpHa0bUc4RNNEVUGZWod6KpevBruZ8R/5nvrl2G5Ky7ZHo2/ld
defhbpGEtPG0paKZqFJtttGc/MksxFataelNluq5n0v9ldcCglZe2utoZjRpaGW440jbbYTVYhnL
0qdUjg1WzsVrGoR/hTqZvsAqHOQHxCH0/1Q250SfFAzY44uZ13Czsn76iMnH2GVR38I2fZiob3rQ
UIjKWLGZJXT2Qyto7aLFYyx5sqNRWHfDray7jfOWu6Geb//7c1WyqNLCxEnVjd21a1SMkGp762fm
9+Te5S5BGrn9e2jyCEYbf6XQQeEVJtUj1ixOgVhSo5IbawM4YtVooboDWlefxlhPt7DokbWNNvRz
TQl9JPJ8J/UGjsQKxcZmI2yjU1Za4YkTtqqf+9QyGEzDXOaWiqQmpnBnunZ5xjlTniu4ZmdZli61
uTWqCgftbdOONMaIXMIudAoSUGZNqRKSWlNX8hwEFW5eu8MQYxJfCRHLN2XXjScO/PFBT7Jzu7wb
0xnvMyA6yXvCwavY6m21trrwi5ZWLo5up/nEJgmijoL5LISzvtWak0IwfDQ69dS1Bg+iUxkTdkgz
ztliS/EzLbZvkcbUNMDst2+wqLsECu9pRn9tSY2h9++/VeXC2ZiGcWsrYLlVYdR3obT2raCGsFfU
zdAZKux1e3yzuTsxSbX5uDybjYMplTLSlcEB0Eo6+2ZbZvOQ2sErAGWbyRTjHv4O1WlpDFQixY+r
hKhQ5wiU1Dk8J12sYStmzFsll7GLVL9vHpo6QyfKXecSknz11dZu/HScZiBWMvAmVe0vmaz6y6iF
dyskz81LbdA3FAUXHcqtJzgRgjrqYYng3Nk7MGGJKFr3UHdfyhY+Z1BwrRO9JZ6bYeg9wzmoPWsz
XvThwIzkQe8ImrqwfaTbiv04DJQZ/C/WzmNHcqTNsq/S6D0bNGoO0LNwLSLCPbTYECGpNY0049PP
Yf0zA/SigVnMplBVmRkZ4e40cb97z22zAn+Rfhqx4t8ULuJHJgFpz+X82QTN02QRAo8ysz0baZk9
hR0BGyQT3vb8mbNSuY04RRwtMx83wsaJ0i44eQaoVzhBvR8/BWFqEc1SHZHU0t3LFvfcP4tU5CKa
l02GlSGxHry2dw5DAL9the2PesOcrKG/tG23sMXPUlGx5TppfoSlSj00ziHwR/ne0XUCPq3nw0Vh
7IwczAxsjAcHKvA9HbHpvz5f0FD3hjXJE8ojDsxJJbeDcdO7cc0fSfEBqqhtoFNm5sWGnx5V46NJ
R5dhDgz9vda/tImGvLd8OMMcOcysM7Vx0zg9cDw/TmOYn9m++m3b+N5bipd+MU41h56Fi24pYewr
2opXahLFJU+S+OI9xrUwLjGL1U6kU7UWTct/Lv8v4GxxsCyiD2GEXCw8tk8Atf7dsPwDqhkG2XQ2
//VE69G5DWprPg4SE72q7/554OaJMSZdwPhyx4EgiNHfNAYHu3gMEywEIVKPk1j9RUylOHR8OFcM
wsgDmeMLdXTWhQuMdQFQwGmgKpEsWm/vFU56N0RDir80zf71b/3gouRS0WMj+8Nzi5iWuvxjExr5
q617gVPMsjeB61kUbKhNnHQLFtYkBTgSUldqfFMyrm+nFDNbgIqW2yBBSM+ky4Qlv1MD3XdxE+zt
jFrHiDXmOujgr0/8bO8FRXQGZTHCKgcTpH/DBA6r6O1dFJn+2rMpvUvnAuHHz52taaS7Fi/ygRHY
1WbMiYvQJN0elbio44gB6ETEXlGtkwchEE8XccX25FvW7Ea/Sv5Mq8Xh06T281gGbCgoupocnDtE
2YG8Nj2HLmblPncJa7H1hz2GhAh77t53xp0up4uywJxX/RHzLgcd7V6JRD20cqanLlpDERY7y+TW
1wwh9RjxUwHTQe0nrNKnNPpw3DJ8dIWHFWnhvFNZEqb4NKXd4Wksk+jk0QSaaDJoFfQ7VpX5MoP3
HHM7RyyjsYO6h/uybg5zUHHzw7s1OYfKpV+3SnS9g2u4L+0lF6CM11INt9w/5a25mEnagKCOwZnf
m6JLxSvt24tZZLzRKrDgKzk1jIvg4jTcyc0gHU7TqAnQXbRNZ5LdmsdS5azD3RUxGLAJ2LkWuAAA
OqZkfnGRY8UxI/8GPxOfmxkCXy4rRmXlC9ALRLhi23AzBito4g2mPCHv4k8rK2gubPEReFV0DkfL
OhgL71DOXyOtbKaJImkac3sj7elVxLjPGjHfinb6CHxuWwNtUX3k4F8PJL5bc6k8Hpz22JqMBh0s
t7ki/Ja57kOVeiEjpokGct+/NXlqtiKl9kzXjr9MlBAb8pswDB4NK97QFk/jENI7WgNmr4Qy0Ayi
4M4oXrUHqQSzAkUGZu+cY22fTcIHPWvkvV1Pd73T9zexI+7iKuxepoJmGrfkR9cNdLvZX7HeuZd4
QM6bK/jhBc6xE+07G3brAW9aOa6iFDiAl1KgDBUAnTE5JhT67hhzLG5aKpClG74nFtgWnXdQt5OW
VpOMozc+6EpQ78MTgMmyu++ywng3+3RvBcNjQVF001HMV5T9ySD0t0BB540Zuny7U3bhuNaBrES5
ged1qgT1P0MJVmJyKUoppurRJ8t4w6ntRdrJ/T/Hv38OfZGgp8AIrK/AbrCfTB4H2LraM4BQuITs
vVyCBqYPl08LneIWwJPuppSJOzC/jCBjgFXWtwrbIGMqSuBMvbW8Ue4Yt/ZUZH+ZQ/viJYAHaFsm
CEJLlhrvo6wH+U/5V2o19UEWSvP+hIRquIWOpgfvRetPM6FOwTfVFxYBcv8eHUsw+brNlLSLWE06
rQEwNPF946uVnOCJ2AAIsw+9/ha6G0AalQ+84OBTNdMqJ5yCbc8b2zkZvnBihHun97/82nFh6P7A
+cSCpU+DTdcKwe13YcbWhj5i99aULnF0fZbZ9D5U9DeabYbBjDpBraiPkJZDMHbqfg1YDBudGUuJ
BabH5H528XOlOFHJi1CiWiBageEZH5Wfz3tDIi1n8kpQ2FoVonxLtPUnHN9eFVljb0oLcas0Md5n
WMKjCmf+zGxO4i4OWHE34SDwkfPxO0MBsRkxD3b22nOJoH61bTcVyvtPqK9VX3zXFohLnzxXJXhT
jRKSZ+mKbttlDLqKsjPWWMh3ptWZmxnmNDVX6iWBR+Sptlr7Xv5hQZbcOdl7yFB1P0kqkh3Z3oal
wJgz1HgQJJf/3nhqchiuQ1a8SVe+JHW8STRqreNaj/0slipF4LHs1cXwZnbWryin4mYg7B1abIMm
B0+4IjR7uU2xd1tbnjXgBClAgzjRNsmLDlaluwNfnW5t3CmDX93PsnpPXIboo4uhcIoZXAdo8uQo
WQChb6zTPD3pIXuwFgRk/RdDct5XWeusTAFmIIx/7bx8SzUgiiAhHIWKf0gksPsmhMqjg/jPmSxF
hTExeMcQv7WXIDNP6lP4xnM1VZjBK+Y1mpOMZyU3NpzhMZycOygLHAvq+sfp3xxvUljL26825PAe
aXZwQ3QfOuKoI3pv68kaVxi+osbmRDyOJu4MRLCo6NeeFdwMjIhrnVDcE0L2MOZop8R4V5Ugl6Dp
PRkeN3RpMn+p+jcuPER1NPunbz+A2Ig29y6l113RkvSNCxR+FngqIN5iQLB0aPm/cQ0EO4bUJzLS
Zya3SHgg4kGk35SqPw2+t3fG+UXnDJXavrRRFhgSAidetc7R8XNo2N5o0LyYPBsw10lCZ5xg6k9X
Jjjza2xvKnAvS7RIRNbOdZRJP113n1kuUl3W7tO0Z3EJUFnDBR3RV5oJijB3XUOQfpLL95U6R78h
bhMUuA9UYr84M8KY56pN7n1DrvVP4TL2nWkaYyKtAmAGBZBkp29fMk6jW2gY+7qKz5FSmy6P4M6z
MqQ2TkKAM6ndcLtjAOw2drHjTMWc2UPO9TUxPIuMvsiJN/YThSlx/Zgp/xxjHByDGSpCNKC9jeEN
qjPBXqiGuaGfm5aQfJfA6s4m/sLAm+E96AxbCvcWWti/ncXNaX0OYiwJNfofuY2px0caUK2PTouY
0fCtlVH6psbhSbN1An6BPJuY7TaW/r5m2fJK7kUk8oHXpCunKq+551M5mNCkcz+Z2VVSaAKOkPc6
q7i1lU1MIw0PifQbohvmDajiNXiO4pTC62Ye6h8i8QCXBtp1xI7W46KCqS+a6nHqcGwYlBIK3zyI
5CdO1DcgaMzLKdZ2bp/rqsJyzjKHh1W0n2GP5Uw0xf1c6lNlmnv6rdKnFM/oxCWMV5L+yGoqKOAr
2V3YlUD1jC8DmLxjgrrEY8xw1izxcMAWS7ZagzsBn3JG+6I0ts02Ki+enao7YFT9MM2HaWgeYUSD
SbA7Zx1IePmWt7wwOBM7DcO9Zv2JIudgtsm4k1EN0Dnr7p0seQ/y0Fy5bFIr+NznopvKbUk7XpV7
W9sGzgKA9Z5OCBYnutQdA9Aa59Fu72fUlWC1KRbsWteb7W5QvEitD7hYDVvThLNkhKT7/PyxSh1i
S+UA5X7MubmGxbEMaYAzvIemwT0SZP1vGumVXNKERMbwKDZohRlxU9cWHja5+4lHIKo6shl5+11k
2tt1joQOET0uHSNsnLc5uvhGSiYpLdBuJCeqQ+fk0C2v3+jDuBGKiygs9ZMZEmcV3lNC10c+GPgc
lPxryy7aeGKEmVJ950vqz3b8dq0IEK9M23m1rMFeVRpas2qsHzkUV6xzA8IibDvaHO5yG2GvnrOL
3ZjlOold+o29V77JmQlh9lZoWPJkaeD8waAH7IdeFghUQx4A+rbpb+sIsJL6Pfs0ASrYXFOX4v7M
aBmeXG/DLXrdLCc8ID4tDhbYU6nQYi3BRmgPspftcHaofXw4dW2ijWBJaIwCZ8zSGJGTPYUi8jqG
jdoyOuCD3LX+kU39WDR2dzZyZldwD2b6Xho+ToFNdWWu5E3IImVhiHMq/01E8szSfJZx+KcpaDuA
RMTlBj1KW84jShugw8Rm584/5ll2+7gc7orOf81pAdmN1T6rv2KjueVZ/aAxC0QP2mRFyoZAU8nH
rKFFKrZui0ze6Hi6VpFFoxDnPSabLsdFwjz85GSPfYYoLg4q0jIS5E8LDazPvfXsT6CBGnZXAAof
xOCQR0ZRXQzb+5765nPUFNMwId3ZFQbq2rn4WTydyvJYuwEhmO5VM17lDfQ+M5+33JqdfqOkudYG
52u6lKuKMwF9ThM0mXmiiBppgktgH6/5yRFEPEXSyRmfKEB5xuNDeXnP8T8RrUkzeDCcenZ1DmYf
eM+AdsQO0ANko3MwqHnFC/CESz0ss/BaUlteT6TYJpo5qOv2HzAMYyTBabEyUv0aEnV2WegLKoUs
+8WL+fkFR+PIYDA3S4CDOU849xSNi9nAboUFg3Hag+5tUhOGAZqlMX/8G3fuWIELWdGG4/MAwdHZ
zLQ40XtRvHaKYTw8mC29Ls8Vd8UmSxpqv9twNQFe8YsUIdcmdJb39OpaXzOBMZqlqLFKqVsaEw7/
sxOzUC+n3ofSoMnY8KlBMawWM3bliXWmWkqyg6zYAmJJcN3RQWgAQ9QO7DCwYYd5Ch8EHWdbjwKJ
9dS7CX8Zim499DDMKEloe4xxHap1jnZKOwB/uB/DQ2vTDu0YXOlkRvnkELyW4n7y6R9HavBWZkgp
X9y9BgvFxxqjl76XH7LFYuANqK9FvYPQexCF/djbar6XRU7eSfCn9VBijnfUXvWDXFOcWXjWXZfm
5yii/ToaNOUcyr00sYjWajIxk3TFt5hsVtOAHqmgeGXP4IMchwJjpuLD2HlnJMp2C/b4YrXy1u5f
3NymybQeNyGNc6AjSkpB0w+iXhz7Rf0QIThso4z+3MXtS0FSt4N2+gg1m5teYWP1jFDFdW/e9AAU
I0ww+zC28KaV4iObGcnbvnUsqWlbyUYceQhZVqAVR4n30yR1xC4QA00MWKyHPt7HKcjKBsWqCAgv
R15HwiwyeIXdkYSD21FEbrNXB3PxwNyOGFBINMoo6idZR9wIbPTIuYF2ZcffJbIgZ0pIJ8w/niiZ
uNQ2crVJUNmZc7Gb0dFR+Zp9YKERm9mgSTSN3Z4VdhfSX7czcCCakhC/4TCfjtSU3/ZVeduHS/UR
dSmXTHG2cntM2EHauIcMhaqI2dmTThIuABolUpI/2qYdOa/MQ9Qiy0smqrMjP7M6B1Z135KOW3N2
IWRNqQ5949m5TNWOu1++meLPyowwvdYJbRnIr/UMxq6eQDuEVCMVPgPJKkedESXjD1XCqIio0Snj
lwK3Qr5M16NK3pds0nGxaWhbruGNMWA/l1GYb/sRD6pI6KcNuLVhSMWmRKwbUKNPKWgiCKBEPhxG
06uuQ278mGVjkBvx1ToOmvsZUPIwiQ+JjEYPIQVRWSiu//wXpMAa7jM80piZwsZnlLLq06k4xCyZ
9P9ReuFj3Oo1Yce4iFnS6Y80o2lneZB5moKRuG1mf0M/gaCFa9fjqG/T5A/0JFY3K5gX8uMBv834
LK3mxOGuOnghhp/MJd5mNXiaktSRO9PDOWtWV5liZ4pN/Go6y8Bfc923fKiAowiO8bJdpSbvnIzJ
SFXOtKvH4U6k4wlP5HE0cnVNtfpruZlyLrDXvuWzZ9IBiNKOO7uh5FvnRMbcYaJbBjotpkgsQSkb
0/LxgN3SgLVZODs1xz27GD5SOaidAR2gc8BLD/n4l87V6xjRemcb24EbAo/pNG8kcbjG4lxPW4DY
OgVmjwwzD0XfjIoYPwTp4tEmAcGyOA6/phm/lBCfbvq5+iianKZcY7gPlJefva66iYIWqx3EwTTv
StqR+9fWrKe1myQQhGhwt5FSOb/g0OnseU8N3YLJoqIitfVSkMdQY+YWGiQG0xQeudrW52LysiuH
SlWgDmv6YDmNUbbSjOWBY/TZoK5zY8ymuZ69IdnwxWzMfaRD3cMgkkONHNTDiOHZB8k0p2qfpXxh
1543mU2/hlvB8qc2d9fQ47G2Qz5myUADChoLH5HyNJo+0kzibmgewU9DhRdxMHPVSaCDEWms0p8c
vHwaa3xrUzQ+m98Nz2VCewrLLj+HWXXUSLTscFXNFQmDX9LMyZV+N3gjRMRjjE7s8rQfN0QHyqkL
2ObUbqbV7KhTOEOz+tNMPFfUCgQ7j/nD2RQGXVVufIvPFkhO9jqFqb3LU+o8TYf8eBtDCyLf0fZ6
M3UOZ+wWWiDDNZxjY7qXxD16kjGblILVVZgk6qYRfPj5tYdkwnkEiyOHdcu3PmGbrDhW2Zg+umZZ
MHDr5E3Jn88IG7bxlSthenC89smrhc1MLNk7iqVZav+uKONrWWBocRj3gfHgqtqC2ZJxVqCQ1Meu
/WiyD7MdXDieahPOEOUbdlxdu19OxM/RVxBdpmQhJro5pYXiQ7n5Q1+55Dsr+dx5JMrnCkpsA8QC
/xArN4pIXmCfC8PPIIhwGVp3Xk7l6zC8GJG3o0voQ3O3WCsruExRDVFEkQzVFe2ovol7oW+nk7Zg
J4oRQ1YlnwrZrLN6YFCIWX2n+1k+K6cH51zrI5mZWyz7GPplPVC6O3trimqfBcrzKhcROwm4wZ0V
wS7hc7/OYm/tYpqffDT2NCZW39f0rSyXq5HQwraYYxzrctwXjAbXdp9Bnne7xZy0/I6AjGUeP4jR
ZGvFCeovkm3QnRlXqRXBQVb1HNsktH1nN4i/pkvxuRbRR5kmN3NLxgAA5zdxBYyl8FtN+c4MYoNN
AdqxKcV2yr0vXahHDD1kIykl6bG0WvqxYI6/8Y370Dj1NhJpESH2VkWF57pu6rWXCtB3Bay8fhyP
ZRS555hzehWlS5v7vDizBlIDWLHnkvuy6GgqjuE+uD1sSCYzYVq9lyai6agHiu8A6M5TwGHfcKet
tU+nhgbGNg8OLYZ8M6uyfWhmH+jFDSQIOLaDO/74VP4gY1U7c+rLPRRwmkMhaKgSDltZYbZviRRh
J+dHQsnH/96m9Z9fRCEM72je+1P+0nosf2XHRl0BTsKPs03HBGs1UKEpCBF6h2tO8Qv98kwGPSrp
ASnSbtuQbLR4441QHCYRwHDDEscbZpm8JbmXE2PNuWDgPvxMiYtwB70WiY/m1NHcXlmvY4eZs20p
QONyTJlpn8QoyDTv9MIjL1XVWFwJHdCEy+o3UYanWaJSdOmVF7kc9RqChKOLPhSRFk4SXGM0lzBB
C5ZYfELDeVE/t7DEKCbLztICLUDSh3eh7HGIqLOHm3HlOOq9oJ5w5zv5m+e03dHp408zJVlpcBOW
/bY2YeF0QzMeLNe8i7R/qLvuSVhI0owOASjEt5Lr7lIj8dN0sQKIFbzbZfhZ09hg6OZiBtmTTHBB
51Q2gFAq1pwh970NemuC1sFYiam8y7bK88+jYZIiIlzJwHPajR5F5lSBk4ppMgwMqEEmdpiGZjVq
Cdtr4INEBIV8dKgsD+mp49THFTtkSkxQbWS962y4Ceoye7W78L/vjZwkVo5TWDjOSzdQHjS7frFO
ii8j+i0oc9h3viBAgEoJJJD0b0cDD+ssiZUET1Y81udB23+pN34PI4bDpFGSEsxmx0QRV3S47yFu
eobzwQTwMzbHiI8dpHNgxqWPLTYmHlNRYbfq2y8jlSeKR8Mjfp6LF3fNWQ8c2yp7vDdGYnyDgUwb
/2ICOWcKylwYp19EmF5mK6UmBxXdaPx33GTcNHV7LFk50FYdrLlMWTpSIetRFZCxxpfwfZycX8+z
2JfGgNMVgkihvE9qMgGa4O/JZ1C8pCts/IvRPjfnZN1UjIYmbNPEvtTO6Xlwm25Eo/Kd1ZCof9at
57JcCOzHgoeAWlxQl3Z8i6dnxxvh7jEfELkzNQsYiYc/qBlwC6Vixljaj1nEIKlE2vcDhHXhBmRJ
uw9VkJefXFNsBGQWjx+hFzXZxwyYW+iAOXP/qlDbmyESa7eX54Lr437W0ZMMAnEe5EHBOzz1FkW6
bZUc3UF9x52XMVQLfYSXah36yfiIqx6X2JTfFKzMmgK6fTuJSy5DIngN7swOb+6aWpKTAbpsGB5l
N/QsJ/HGcdyQMckaCvgqw0CEk+WKlkQhbABIr4X8Lc1+yYfCrEuL6TnsyA4OxvRSoP7AYwsvjmfe
5w7cnS4KvliV0YLtGWOMZvPqDYlhKVbGhhq0oedjM0dQBhpkJI6OBOguAFL1pw1Xf5PJlpWgh2tf
GbR8MrcfDhw70AUsmhTtsPqqGr5AUry0zEsZaGLRolVoLQ1a+ZaWKeiJOejy/JSOhDxztDA7bTFO
jO3vgEg8TeJ3MuCqVayi/AjMrXv2k17juLE6PuNqXgpOT7U3cylzaUFtOyT5jqjkxBR9EfdEC4xP
oVjVVA4GBZjMfuRIAVt9y5TupglYYaV3a/AzruwuJDIXq71bUlU8lcrdWJy00hHjfJUO4Pcm86P0
FLB+EBgOprEKZWdCTwEA1wabbOmfnsHp1FwwtlVmvEyaRWv24GAQv4H8gOYWYLWoBxBf01y+zvM+
y+vfYfJPFvUxVuHaew3Kir8I+ZUGSWAjjLKMmUnZEB0rIzyLlPBXgTk7jGmgNKmipKuOTkpMOysf
cGltVq+cPcytCkgg4egosdoPVNowmw8YKbpM3/vngerLDjsR8ApATgO1mDP1mNyv9tIWQODbcuFH
VGeuG4gq1Akb3H6QNUhCLX2bMFZuKF17YqXpV7mmOyBjRe9T+qmKpa8zoriztbxipw1WAbdzjyOH
cBreA/i1cHBWjlXfF9PZ12C1vfRiLs2g4/xWJ++KulBn6Q21TG7J1dIl2lMqmqKacsAC4V8RZ3Gp
XjBsRjBq6SJlTr8LmfXw3OTBdvlwNEtzKcovTgqlbpP63WSHXDtMnNj32zcLdafxyAnWmX5JCzms
lWRlmZwaTv86TUDpZ+qH7+KmoEp1CQFPlAwC4X5uhxi2U7fN03A8zJVBEhRNu1h6Wed4eve7UK+w
vOnKJ5eFWNtE1DHnvnntwsuYhECDKHtNArii4WOVTF85dP1d8zZnnFaapSPWpyzWKpI3Dp3NurY6
sZXOGyuowBM5XeeBtm/QoZhdkJ3bOx7Cs6/cAxZ2iRHQI2QTMpmfquynEaSd8VnEi4xgtGqXCK7a
s43lSIToSBblflsfkJ+gEJeRGY29NORyBznYC5s1/1Jorvt+6dKtllbdcenXrcJFYpoOqaR5N6WB
d2nixQkX7FuXdt56AFE8L4293jJpHIwXsXT5Ri1KUPxPv2/zXCx9vwXUXosjE4eopQyYoQxTnL25
tARnS1+w6TtogGI4C+aLeiQ7ZU9xsdbUDIfUDcel+1fO54ZMSsiHPEWZXHdJGAADgqzuTSi0CfIO
J2yyfS19xgXFxv3ScEy0dLmoA1xExT8H1CCbSx9yXrXjNvO+DQeUX+i2d5MQJDRi+ZTY6AUNtcoY
4Ik2LU3L89K53C3lyx6aiY8cyQBgYgblM6WZYFPDR/t0cuZL+A++gphjkxuop2JpeE6mMYNdgCLv
ClR9jln5Ri6d0LzZXXtlKIGRIHB+Sk/cBCqk+b0AtWR0JJ57oAvJTNNc6356MdlEIrgWAVYuSwyh
dI4oYROFSivgSGpproYyxtq7tFkbLNkr+koN/ZvY3WuWuHsuNg+K5pBmacNWzpUne1w6ssOlLVsu
vdmDT3wwiOSGgc6IcZUnT1iH2OVB8hFLKqDmcVp6q4J6wz11JQHsU9qyyvFq51Z7NSQ5RyfpjiUz
Tm9p9i7i8U4sXd/t0vo9Uf8duNSAMyIwNCOrLPExBUtCj8V4qQlmcXlX4ANoE+f8wk+6NIybVI0X
kGmOnB43Voji7PfWN246jxeJ9YAKg20/M00Hpmhs6ir7TpRxX9XFY+aMr/PSc44m/E2rXr0dOJg1
AyWDY/yddWF+xMq+LcjaWTblnYSJ+kNInbClgHg1ySetQD68merGBaNKhi4KsEKSXBfEHKHm61U5
kF7pW0DTIVZ+Blm3sTkbJ+kYz5hyvpKl4T2exjedKmYAybO5dMDLknSGeJw1QoGLyWNe2uKbAUlg
Qm6blY/EVxTA/rDP5pTMR0vbfIe5lvYl8W51GkWo+mB/9/2fSnXPdsdR3aA2nkDttaHFfljq7Gt6
7bMA3mIp3gOV5TySDPjzLrG3rZs+jPYrdcuHuU3zG0z5axltBRFoOjL7w9CDzjemT3qU36tuuDi5
89ILDpJjap+wWkMKrTeKCCr39k8i04+iw+3TjxYYUTfb2jWeWcEswfckF0lh3jEmGDcWmss25YU1
pVNjrKguHVuuoaoXPbjNyZ/4F7Shk/CmS9ri/5YxXPzZja6ZS3w8BqhElA9CplD5ozQDZqlIm2p4
jkKkU8/HexwW+Vtb012RNS0HsV1I7i8h/93sZAcbh3gLyTK9MCUgA480TnopDnYyQCyQnYIKAYdk
516CamTSvoQyrNYCNunUb6GD8KH1a+yC4rTq5AwQpuLvo7TXklfPp+FIMkRwiVlvsghQTCBoiRx1
TCxXLjso4hf1kVhprW2ovRdaU+DmpohG5RuWx3Y3mvxNqCK413GO8vw4Hr/s9eqv0vldWIbtyir1
3YgFbJN2GSKu+MLQWJ6tkKBLh+zOxxNWh+3SXEnsPaq8i5kWL/4jmmB4AGsKATnDvEh1VFBPl0YN
17nwml3Akdxmv+N4ORP9N9yjXTLWbbPL1C2HGx0/jXa+H8bRvnPhNHkWIexAssebCT45N+2Oos3+
RJ0f+v6lyJsPPxkSKFvyWkd8S+W0cUL/vbFZblqsmpsiGRbhuOENtsNDZIm/aGIEZLXdRkwZ2lYJ
BSnGK46xbudJ9xEA/Usj4TCBid5UHperqjW2Yyo/vLxEUJnUzTAU1a6Sg7WZBwzJ/lZkIDCCwA02
obDfGmFsJEe1DSbD58xEpbWof9oYdKCt5KghwE24t7B/ErvxK9LV5U/GlH6TBr61c3Aw5YsVT5T6
hyoUDh6DepLpzGuHiLDCwnkuLHdegK4klhc0mA9STJuNWEGb98RzGuCDQ9o2N7aP+mxpBpZgE5bu
IOM4wEHHhrAlWPcVUyWVRv6760BTHAO0hDF4MZHq981SclxDzzqRe65qr1njaOjgovQvTR2WOFpB
RsQy3fgL3aHA4UwqFneyDiG0Gu0z/eovPlFO6cBAkVl0KhP2bTMz2JU8118FHEYiG9dqlDL5HXp5
yGzrK540ypYNd7AldAuIwwd7jm6g7tN0OkzZgAC2ULx06rQkxJuPtvF5Q6qWUozc/Y0n72MO6Mqp
vZTxHtfnRJRsEW5+c1szkF8XA5tAbbvfOnzPwF5YhGk2YLWWAJn1BK43WyscQhsbD/9GGRQCm/4S
2LIgx5U0Hg1MBBV4tA2FDoT+EuJYQZK8Ssf3NmyXR3Y9vbFj4zh34QOdwrNLACPsnD2cCWMVZ/lN
s/SaMdsgSl8Ez2j6eByHmY+mMFDBp5aCEs4KvSwAIQI0ZWDHcbL1fxVIePp66OoRROsYiTOnelZF
xREmg/vfA+1ECRzc+8H+cWv55/JG7MbSCzYi/24CBH1ai9YFToo0wuvIxVDSCgyzi8ItZ/QKFqWK
+Flt7thDIs61eCoDobgsOV5Ayo2BQl9R/RTjlsCHbe8GfGBrI66MnbYZXtqWuTfrXkCZ8K/z2Fp7
Gt3XeAzs9SDV2rHLqxu/+VN/Cxrl7AHUy9pnI/pDWLzaVvnIBZa24wxt2SvcbeZmz9Jlxtc16S+Z
kjeL2iR4iZK6BSFckCoAEMJx3umEeVCaNtbBNOxnqslqrzz7NTmWJmlYX62GzgY+zvmw8E7bj0qy
amv8WaOHe84XwK1wpM/xZxtjoey1VzFwS54r2R/ksqAE5dno5E9safjXvOh1Bo8G787K/Qka41M0
tr8b0+zPzaxmP1omxjEnB48xc+dm67gtO+ndIXIeXXKBJ4yjhJAjk/O/g/jcegRakUhuGZyxSIdY
xosIeHby7rjGm+IGsfPG+gW752NPqzIJsYdQ9N1utuSfpciCtjmtHE6FFaXhw1YsYA78INh/vGPg
+8ORAcrM+8Rfrh4Uzp9S0CcAr5HBVWyrIxrMD9ambRV/sXyBEV8wOEt68nNeuv6oG2VjfljSLkmm
X2dB3XP0PjgTQ1FIWWZzTCEnOaW3T2JMXU14xhiBeTFuTpzz+XbqkyRsSa4FDClQYmdNh8As82vI
QiLxMZYwpe1lgSf2OUeHTuZUlpfvLaeCVMVnPefvYmZJMtSuDt47i2v5FEHBsJOv3GAf+m4r79yk
9+2728RXIV5j+4Mn7jSxCxYwgOAzMhkMT1hq7jgYbbKm+/KASfQ0O06vBGYp8JPjcziqW8b0myZY
DBV8i3CT5VS9tS2vguQ64PbdGZRD7hTrEtcBmwynU3OvBtzDgnr2cBdemI1sXRekRCHuOXh8dKOz
DaJrhJQZxs69C6mksjkwLK4ETzGCkNE5KsAZp+UjCW7ly7/YZgw6hrZeTTT4TKE4ell2kFby6jZg
HDioSl4ZbqTvNa5rjvErW1r7xFdPcZ+fqhwfZ3uV1vhjiWdB3RGryapK822W83hCHXW8B23G3FH0
KjGCO1ndac0V6J+W0f/fdaz/XWHyt/of3zW1lmmcDP/zv61nXr6b//vbKIP939/dUmb8X/5ji+Fr
0Pfyt9MPv6yZw/8pJV1+5//rL/7b7z9f5QnM/3/++zc86WH5anFa/5d6ZJ+G0v++jfVY/Pb/dvvJ
lDitfntaWP/5ksef//z35c/9fi6tyobr/4cX4HsxhUnnqeX69Kv+q5TV8MR/OG4g2Bn/F2fnsRw5
tmXZX2mrcaMMwL1Qg5q4hEs6tZjAKILQWuPreyHfoKLYQYbVGyYzE3CoK87Ze23sDI4Qc15rlldN
MP9v6n86jglTzMJMRZ6rTk5znbf/+nf6fzqaozqqbqn8R6oj/ze5rHPo6n+HskLUk6S7aqaY//7+
ehNmfv1f/6H936EZFKQXqr2V22aXXIE42gSuegi2v92Sy78O9H+yNr3kCPH4P7m8Px5+/vtvh4+x
RzWyG03Y20hPJmkz6itIcZO1qeq/RB69ijQXq59PRkT1H082//33k3V4rEhttbftQMhm5qDxoiir
3Qn1xUSM/fNJNPWbsxCi+/tZtKiQk+kPsHejYyM/arYBvF42BMnYJtzwc0LpGEzXP59tPuifHg/P
//eTjXkbWY2JmLJRzyNwVy0boBg8C6O7/HyC+UB/OgGh3r+fwJxSbWCtYG8N/UEz6Ro0d7nl3/98
cO1/Rv7+99v1Ja7bIGwetSpgkmGjbfB1HLC4pPcsnZfOtgEQtI7+8p7NP/dPl0EA+e+XQTGgzAjU
sLahSrwNjeHgby/V/Kn98dBzJPlvb1US+Bb+uCl2vSk9DsyhWeDcAckjSoid9yA/R538F6+8DAmG
AXafVOULag/Kti8l/tTEO1POnKO3/KOMs7MijFcjsJ7DgZ6W1olbDJarKUhcY4xPP9/3796a+dX9
7SfbimrEFNTxXlHH12yAKl2zTbVLFZ1/PsE/w8Mf7rf+ZdhQgfSi+hqpzbUtwriOVoAy0RqjIKBh
AUK7EC3YbT8b2vBhGsamQna2qCPCZg31QVTFijyhk0VBS7Mg/iBiefZT+y2YZnWhijpYyx8MqBtN
0ruGbx5lrn4AyLgH54ImbfSvuh45RktuKay7lWz0teXJKz/EC6R794rsBtqobDrV6fDzBX/zEuhf
xjFLH0pTK7mjeZqcgVWCZdTCx1h1/vIZfvPE9C9DlyfQbaQM9ltTPKt4AEU30NcIKVbLp5+v4Ltv
Uf8ybmW9mVVOgY9S3Y8PxSbY6BfK2KxSoeOuRjd+Q3vyl1N9M+r/8yn99v5Z0gyqROvNLQD/a5QF
B1h5JyKALmUZPSJEf+4Mi/ymnhSAYWJUMxATL/3GuEUCdWXjUdzkQYLCpAa3gX8Ir0+RrX/+bfo8
Ivx/by6Woy+fc+tkPXZODfslYbIT6tQHGAPb9BQvSWJo1oEL3vjUPWh07BftHaq3ahGtoXv+ay3F
4sX/lV/+daLfJ0Td+OOYyA/48nEWqUUNU5MkDjU0eqEWXmgDbxLEtUZp3TpqgAm9pNFTwEPMTLmx
JVLLcTIXHnBiNvmstq38wm6U/Eu0RtgV8r0adBRumydpwkTA8+KcnEiszD4444DeKiIk3KF7ULuK
T6tBwDQNjjj6tUMWh7nmM9XieCs0QtMorlIQx9zELsKnNevLu6hGAK+os5NmQn8hREEnuU1BBHnj
8+hUz21mvWQp+LC+25YjTPC5MykbaPkqZScoCOrzWCLCTgs6Q6bVfsheLHyv3ylFSNuzp4rKpsUI
sUekkL5RCJCnDaVENQ8QDZ7BIYJg1Ms9Tq4THaKX3jTRxurXql9M+0IFcas1yFBqp9mR+ODaVfOi
UUwC87osUnPD4E21Q9WuMi3Zp1Nyjzns0TBIH0778Y4YurVnt0gvukLfGagtl9SZzWUgkODY4avj
IO+h7Qc4au+nSnesQmrJtsA3CTv53scTeQYHpX84hQ8KBnn1sbdIYyPT55DqFShVs3geRkDVFEwE
Yi9apv3abourNkIipRQPmZZeobcrXbzXOMCLgqQ/Wi/0Fo5ain4widNtgIemHdW9Kbu3oaN1UFfB
PYJr41NkaQeTWSOc3OhLcMtoalB9e5sG2/9aVwl9RdrgrWQKrd6qEVCNFgKL0DuaAddq4UrI7XLn
6BS/6659LKvm3tAsInRxDxArUKOS9I/DpATQCa27sqf82RtXQlGwY1jOrWarW1+lat6R4Lz0gJhS
+UUEkpSHaIo/ieUF20UzOHGo447yAEFHbvpZCAWfmLiu6j7wEFZLlGdgFd7Cqt6GiX0dqkR6dQm7
XDQoXsgWs5NvCaBKkeNfxG+C75jyim2EV22i3OsYY1Z5npIT0eNIiAJ/OZK0KFqxl870orTltU6j
PZLlEWnA1Zjw9RX1iwEAGqPZsWj0e5FWD6zs1lKBMWG1itjrlfPUdvq59FX4wuGu00A0QHoOOkpz
k2ZRnoFGJTGHLgwsFpDatJ2uIqGyYnwPhUeYqYrQDL/uHifspZkruYVC76MqedCJzlWGIXwCtXmq
vP566IhBtNNYbqeSClg4akcms3fgA/256bNdaRUfFdabhekoNzWuMWJM7wzHA3jcxu1f5rk/rqPY
UnyZ1wEchnEElNltyrvRuUnjq5+H3T/PPhz4ywRKdQQBSGyEbqht7a2+RjA/vFlL6xqX/PTqHcgi
+ssIr30zwssvc6nmQ5Py5lOZLwgdiNk5pNtp65G6sY/cavu3Jed8uD9MJPLLfFoVVaYnQolc4lyx
6sY3qVft+eRd+INHug0PP9+5P648uHHz33+bSw1y16q8lJGrFw9WR+bzVdlvfj70H/d+HPrL2j9r
QzICqDO5fg7YI/eNtwkH2MKK7LPDjpWKKnksA0QXZDbAFX4+qfbdBX3ZE2DiQA5XCy7oeto41Wp+
G8qttdYBAaRMuuWm2jIEvv18uu9e6Pkl+e32RS2VHxTjkZsRJieIGkIR+fORv7uOLwsJPIb1NMAu
hYWRHXwrQC6U3DSFc/z58P8s/f70fn1ZJ8Q1ktQ2q2M37VCcokhN2nrbAWbbaFX83OMlqYhs9CZH
W0J7eimc6THu6Cziw3gNGd0o8U4XOacXYwQKnARSCm2NvCaEZU79M7o1yczDShfIbQpq6rkzEsQE
gP3fuz/6l7erC1gbOJ0ZsK+RSMzNdWc85VF++/Pt+ebu61/folxCkyzr0LXSl6lHkSOPVVcsfz74
/An/4dZ/LYogQM8LVLOxq838fKe/QaBcGeiX+vYvn542vyV/OsWX8dCpMHPVShy5quW8grlZh97w
LibtSQbwYzsr7Y5D2dM6U40ViujoFRu/tvr58r4bIcWXEbLDUR7anhO58kSWjFtvEUqc06O6Inly
lf9lKvnmCYn55v725Xm2g7EwLyO3Li+h/kgQapj8ZS/z3fOZT/nbofsOR0bIXsIdUBwGO42MoEy7
qvv3n+/Pd7/8y5trqE2LKC323WaWzw7FUeRvld7/ZSr85xX906P/8upmYxjEbKB9tyjFtRgseoeG
Bq2yv8lgli6iUkUWWcFqbMRtk2VAaKtkk0bmeZjqfF0AMWRP33muJYvPPlRPasfqssKTLHSdNFHv
xcNAwxqLFdrP9+O7IVt8GUS1Lir7plN9F/PntKHCTxjSEpfpuARwt9JXw69kjd7vL1/fN0O2+DKw
GkPnWVlo+ARk0Hep6ag4JWXuv1zLH/emqiO+DKsWhosxJFzO1XAPxZUBWheEc54/Y5xaGR1bwd58
Dr2pWztTfsICRMoJKu68wIUaxfXFjODIT0gxKof0+XjI//LDvnmnv1ZUhNJnk4XBxE3oTgT5gSFH
n8uXvtj+fOXfvNVfSxh9XaISy6OAhQShd5l6CvG0Yr1Z/3z4b+7r1wqGkoENm1IJipPECbNk/U1A
h4Jp1l6ZRH9Ebz+fRvvm7fhaxqj6Cpih5DzJUdvI9eBGxXoG2JIYuhRLqgqbtFgjo//5dN89lS8j
jS0kprDc4KpMV6vR3GqrKiLpTv3LU/9zdVEFrvo/hzIrwMxOyGroGrZJ4jLxeapDGEjejp+eLl6p
YrkyaQykYO0rG9fbkgDSkkSJlaUC9nQU/C2NVTzqkXqfK1o2v70b6bekbGB6mbDqydw6K0CBzLZ9
RQlT/OWHf7N21L98pEqnmJYaKKlrqP1O1f098Y7rOsn2xviOuxwHvLePJ3roPz+H717eL1/t6JRG
6zWcrkcYLeh92QcJbOTng383vmlfdj3GYLMpnhIouJgsWllg80/ebTCgokA+C8aMUqX1YdX9sRTd
s5PKO90RzqrOp0WCXgtOSfHwl5/yzeutfVkXCEdkGA74Kc0K7fxa2xhHfw+09MrasmM6hZt/c5TV
vqwBkNKajYEc053kr8J40vrdz1fwzRejzX//bW42imrQmyLNXDt6hIwT+rdJQyAGhsmfj//Nm/DP
M/z9+GFdC4E4wmXsXec2mpdMEiOX/julc9X5Z9j57fBxnFidikXHVcf8lNkeYOR8q2XGoe/Dy89X
8M8t/sMC4J898m/n6HXV8YqixYd53++7VXQBInQ1PM6LsOwzOI8rDKFUPZbDX04oTeub5eY/K8Hf
TokUZVAMtJBuV9pHk82AmhO/mqvVWc2HozYGa09M12Yids4ESKeViO2TlayCU+LFT54FqRRkJDh3
dGmiLjbGHMVD/iRAwXXi1xedsNHOlFfBFB+grYE8G6sL/jsKfUP+FhTFFU4z3LE241WO/5YyB+6U
0GN/rjJJBDkZpcZhCGwMNURZg7RBUmJsTRWhoBEad6MQZ61ob8eAxIOiGeESAZUFGbKpe4B8VXfl
68Wl13F6mgWCVYpmpDQQ6uaA2BJ1fQajCdi+ctFeHpBNvJNuA9tD96/Dabgqfe+COpTyDEIvZ8y2
hFWQvxJkCMhD7URi1sUoRnhfA9bjPhmJnMQIMPrNDdwJlSDOCavgRO6t/xj6uas7xUvdmSeTRCQg
LPWKABTSD/RqpWBDhrwVPSZWoK1KmLGgNM2dh9shhmuUzqRnS0k+0iA0lnFkW8vOwFMom+ZXWtsv
lWI896NSrvqyPOHtesnr8raJbXaE0V7pi5a1IjaMBuMqfJ3HyBfrOqQMFUL6SIYCX69W34CE3cd2
hsTLBgKujtMTtulxAzLwFHu9M5c1q3WHFGthEI8KmZ48DCH3vW7qy3Bs3uBxwS9pgLoQLfmaN/0T
yqLDAMwN/nS91HMAi0WPjGwEasOGMkC+rMPJQgOzaRL1xcBku1QSVNE+XQipwX1vtGgl9eG6NuKP
rpRXA5iTJk/pCenFikzCEZ0+enU8fYcBJE6i65uidNJVEVnI9EV424NGXNCjuTRBfS9M/Aygsi4V
+vDEDA5FYD5iBlWXddlcutnt1UsU9EOa3kkfhG1uxncha8yTQKN9H+jJezXGT3rn7FGfEk2KdmNt
5DObjOKjUpFao+n1TWXrEAus4VYPtduwMkne03E+W5jrnUPoW/fIRAlfqFi6EiPwknfUK8M5SqIL
LEh+kWvphhvzBtqGdgLpsC1ynLURTjcMCw2pEtm9jEiagfjxEAbKjd3he9D19DVWlE9m3+fA8d7y
ajIWqS93NNnEveWN5yqFs9ql93VCinZqBW8mnkjMWu2NUuko/bRo3w3qeWrw6uCCJPghAM0hUElL
qgDLYDYydciNY97kDTalYztHDkG7XDaaj3hP2cBcf8bXi06q9p6LEiCQinx6io1NoTgAGjLCvJvJ
JxmyYFXQc02e8hkJYDVS37G3MqlIIPOCPMT3QHZQXxyVOLx4JkSoftYPUvS49R2PsNLYQ+rfSiLN
Udy2OJmXOCT7EwQH3AqGQnxdeYfmEZytuhU9fmg13HuY5peNMt7xcZwshTAhZQhcWQqgRXFwIUX4
I0N+OtqDKzL/VSNfdZFI/9SnxX3p6IcRjBmx7dYLi/Ft5RPlja/rUsD8Ih+mCdBABWAL08d6Mtee
QVBLqd/EnnUTRYT8tkgWMWUS00sIqx5lCwswcDaAIiu8u6Itb4s4drayzIGLxSP+NZ/qZIDImNIU
rSZCYYfKIEIPVJsJDttmud73/dqICUJp7VMUwjSIJRQhD5KyUw+PydSsEwfYh+e3j0GiHRRskKse
k9tK7wPjfTBCdaNH6RX6krexDw1UY/2hTTrCC4xnJam0pa6LfhFhXfARIGmfodXvWqsl9CbISbvB
Z5hKrAY0WD+HqbjqcCbihCDDiQ6OV/Vns8nSYxJBBZvDjnonPhOjtw9HVZsDCBZTxU8eFVATKaGj
cuxYSgPBdnR8/v6LEpdv5E2te1M/j8l0VwFUnQoPbzC5sn5wSwLU0g90d9RiBoGoe8tDvl7bWDZ8
+ktVJ04H4sykCFytEQM6RT7dIQ/ZCR4Y5bGvRR8toQsl7wnVNGhdfLMtST5Uyshg81e1hYlMizZj
/JGR3zJEpgdpsl9pKdiDQDl2WXZtd/J9HGdqitqSbiKwn5n35mx9UfzhGJGmXNnhe1kCSmnkTWQ5
byp2DxT4sW6ckw4USdvtLLhtRg8mJdV3UH9WPYMaSuKYTglRKirpu1qJ6jeaBAoZGt+EaxDdsEx7
eVvVor1KY/bCprUW0a/SB6fmFX2x9Nr+Hfb4pUc7FmVkUgzzkJSMyNzaa3puBKYoRCGGjIAwW2Jk
zVIDoGFCfIsmWHCmckoTax56LbSi7crHGpqTjJaRm6uqChlZVrORindTKubWIQh8VMJ3TxCC1JDH
M5jk0nh4grTgYot22zk8ZDIV7iggb2pPh6pk30ph7qfSQxqtVBT9872mMKEA1ukX6JqmdTRJc40z
EatZIKk4W9g1bT5o5n1RCxa9Al5phIjSJbdr6U80qxPpikG5OPBcchqacPuI/hveyUAgX21YYM2c
7Hohh19EZl179QlC2aZRjMeaAK/KYKbR/JdGEv9gKhe1FGepOxcA7C80zO7SEuxRCROggJttx3Tv
sq0SjATiyoVV6vAU9HCFO+9ewf0xWZMLLGQrMnJMais4TWb10MAhnQRRRXFQvtRRcJ2MChhKWeKJ
Vo6jRdpUWjyGDFqM5yVK7fYadwpU+YIrGgmFVZ25b3qMJR8agQ4frRb/ytv6GOgKrUWE95Mk6zl9
qgL/2nOGE/HwARfd73KJtzipt3ahb/q8e9dU5WSp9ItbyznV6XjV0GemsDiSu0QuMgyWUJBlnqlv
ogq4j8K8LdCmhJ3ldhF86Fjq8Eja9EH3FHOR5s27FjRXdpLcOLTu4i6s4QAAxQvAlcCmQhnbOme1
VDZlFL4og7kHGgaAHUKH6LRnI+BBN7rzyMkxiifbOdC1NHyiLea+2lC5ZsOiKk8BQRrxBjfEU4B7
ravHu8igYWxhrO8S5TrUO/z+Id1FEGv4S4wM7pPXQvJANwG8Bjq5k9GwU9p3Ja4OajBASvHX40SL
o+hwcBEy7/YYiJ9pLWLtRsYMlEIFeNSW6UWZU5MzJ98OTnYemAYL4Ggh9B7Eor1b94IYeQfVeVpd
qM5sk6As1xgkIapk1S4zaEPjc9GZpUpvm1gaJuNhgFFOLsAd+EUsEWN8iHDSrTqCQ49gw148D45h
Ru/F7+Qedq2+KhwVEVE0+JmLr8MJquqRmLttI4ZPgO1v4ySztZJoOVsU0c/eGlQUenupI7m16NUE
lXUkSuguyke4kfH40Hhsm5OSDwscU4/lG7oNGQ9mbt0j41EOY1q0sxO8ANfcr+I2RazNWr+0AkAX
/Tmq+jsF1koyDqc5DzJuaneaWhd3Bj7JhkTv7NCllr/Pei3YmE1jrJ2kWereeNt2PmwMigBAoh+l
B1eRn8EQk+Ou1/ESY5Elf88JftVNirkCby8BZSYyahmbbgMwdMkLCaQXqk3JMlyPN0y0D7EYkRsF
rGIT68hG6lc2qe5AcHwRpuxOJn3djdFeCFAKjvMOc35fpSb5DGAFa1NcZ4p6NiNjNqIztyVOfjRj
aB0T/BOjzU6eFYHhlite6lNQ+++l0NZO7RNKA95YaI9NmpyCEWishfaCZjoR0LK6BUKwYch3vQ56
gtnMGAxZ7jvFgTMYNeu0ENpbXfHI9aAlkJDE9FCriVZP7vLW+xitwA0rVo5J469tLWd7pd/UgbEm
SgSXsr7HRfnLE2DNcV7SCu+mFbKZLSabc9ZMNzZbNbyzL7msz5WTkRGoS0igPjSQYcoOmPHWrYaV
YmhdyBVgGjJSujzy7aYiees7Z2eL+oo4pzVwc7nSxqkgrrg8x6nvwPUElIGT906XcilJtFQK7r6l
23sVTKVrqn2Jx7Dv5/uBHNpIjvB97jF7qmsx4GBnpC5gvmTlLMEGEkksa0wY0QQPXlHD63AupXk2
3MIpqaniYZnc9JV3Ew3BuOS5rqXqz+p87wp77FPlh1dopGGaDP2dB197y/gBFiQDdhvLSwX07JCF
RAkEg1lh+ymCUznmk6s3E/uaMKi3sQ0CCVjfmMbrlubnYlT1ZUoM0VzT1TZ9pollN43XjRxI47U6
uGECuxujPBMkwXAxLDh9RkXV2gy4YFGQ+4SSRdm4DBEhrHuVTpHoLz5O0gsU5fvsnz2c/ZJUSvig
gvhalxYMkrLc+EoNO3ZG9JrTB0u1O9IA4001KdvYRzeehtsgQ4uj2dluGOJPqIpXY8fSJu5J63JO
foC0wyy4cwXW+8ryXWos29GPmTk8/C3FIRPNLqjiLTKZrVJpl1wj3B1iJTbqFBcGQMAxODAS61dz
Rv1oWGwrq92U4w7D8rOuTGvHamsfQIBxAAXPQREEaxH0ImWCtyfwHkh03YsgLvZ1q1O9DJ2BIPH+
rSP7RDig7gP/HTGI4sLEwbjeJnSvCforcuwT1kZXwlu06tfKpG9TTuzlGrOhPEL73Ao4mIGPNZt9
y6NXtK8MauGuVgPjmq1rcNJDJ9lrfW/e1FG6UpMehBjBJ6ucKMhaWsckHQHJQR9cVQNZmGh8mgp5
14CQP8q9K0cx3FE6x8I0PrUudAO+v6Kl7A+xSIns93jUrkPCTIRQP51Kd9a97m/CJL2e+vw6HBT/
1DcGaMs8P08h+7ueXIYJqlt75dl+Sy4Cls4hlISaBsYHqHyJX3F0Q2QpK5n8k/qMRrkzIVZDXHaH
gdgJQwy3UzSeigFEUJ7cKCGp5d7QCLdqZIFvJNylpIs3NcNEAbcXgNjQru2e7RLSY2IozFc5kYqj
oPo3W6B9AM6uwtE+xFFLv6aZsEElGUxECCBevpugoU1TcDXI5J2K+sPUg2mS4UfS4ySL2e37gv5O
wZqkkGdsijj2s7VfiQ+Rhjuj9g+yJUMUgDRFHLzBcT8eFGN4Uy31mhf9qbG8W6CF8O7nqkcMqy0e
gi0sOrAIXbcrkFrFCKqgADKG1pG5ygqceEWReuw9USUqGjNVpJ9QJlVzSINzsVHQFkV2C8iJpEz0
ogk2KwNUBMyBZ9MKzjKvXZraxpJQFZi/ZH14SEPDlOHDMUaKaZZySJVGXzb19DZZoPJSRHOo2TYg
jjfsYS6ox8HhZbtgCM/MZ65iigdf+LfeoLP9Mz9KM7aoazdPVkPb0UpPlqVtMkkWOcMNfmw6BJq2
aZkKqL4k15VQzinJp6vBSHdqFWzYUP8aRbiWsK9QAC09gme82r/O8IPCL8tfujFFyadsFU07QHOZ
c0EeHaW8w6nVKeqTEno3hlBXJSuZBH1iLsEEEnK4ATX6pBIqnenNZRzxCUkn575Y6aIcjG3kj1s6
GGuKnSu7Mz9pK/IdM26opXpqLfupTjEjRbXvZmbNgkU2bqlADZZmtWZSYguICdCvgoK93UwMTrQS
gRrI56Sc41BrrH+DXdIoFfGjKrjdGpjAJWQxUq8NDbNWrbxQs4USnZ4jZTSOnW21fJd25YKETCF6
zTAV9Mr7QZLG5/SNve769lVxBOwaXWL3Bj/WFMRmEf2ex3TjY/IpEmIL1nYWEbOs7CqQlyy+t4Ue
nCco1STyJg/KUI6HlPBQp/Nfu6k52aMKZ7igqlc6SbkIDO5fr/QHLfMJ684WsYLFiVTsYa1OGEyb
ktRGdKgCnRfG+AlsEnt7M2BrpL0KRJjbpoIJEvq2ixrzoAn8ZdSjrTn5E589E9ee/dj9lFnMoJEG
dQC4gxNkuy7IXmycmJQvlE0WO2BAjat28M6aCSdzglyy1Dtc10oUP8V2DutxlG6tQsxUFPuEe3Qb
1ep0LSfngv4w28HVthZ1iKisK8WhZaA6FtH02cd5ykxIt4/bzM5MQzWXdMGxTJJX8MJPTT9bm3BW
W2hEWLEAR7w1ff15CDDoOdxiORFPrOQeqREmz6IfW8bcZtsmlEKrIb/nye5zmSXrNmMWbXKYFRAb
g5UVe+OuHoilDCkHLBwsxJgSMeqqfTcts6K+dvL61AX+nh/32MuxnWu8cFR85dmBHLywPaYaQ6s+
GnSm6A4da9Mn2j4cyLxp45cB9LkPyKacN2kNkHL23mxX2PdCINjVtZqvGpq5VHnWg9q+Y+8+EfK0
a3vnOMnoSM8sWXVpWQBnCrkl+Dux8C/DCSNrSZE6mvjg6i5XEalOlPqKc0jmXRlXD5FgwOMXznvo
ltpSdcT/GCyVkUhrxepP2RzolY86PPXkrKndEySODSM7RMge96y3aVPMgPZtklH6sYJp3fhoja3u
VIcfTqwRdxEddEFYZ807AfszgiwyteyESXDViLjU1bPK8j3jLanKcpmIdlc7T3p4EaqyqwMYBmF5
mMBX+pW/64x3HQyYpHwcPCYOJIp0ORtv2EdvnXpnQl4eYrEk/5zApPFmYCBDxDaYHLvTV7pdbzLK
ssjyl6ExG+NIQG6cDXnRo04Md+lsco9KoXxFp0/Fm6xWwShPVEwM1w60zFsRtuYKgN5WN8+mbbIl
JSmRwDeF0mtcfyB3X7IFJG9qkh9BRK4idQGIU6+DRTXd6t5TB3ug9jbl9yzmXgMCJAjZYbYAPVKo
KpEw8q0THqqm4YEuBLnsV7kRvo7m4CrwCEd4E0QmLRNjuB2M4SxHc0d5+tkntwQ1FYRXyS/Ti2qh
warM5zQsIwJuG2a39mDfGeHoju3wGsa0VEPFJVIX+QpQhZhQsq56AgCBnxAqnkZhzhxeAyRIRLo5
IeFVTXvSpP46RM69rI9mdtOLE0WyTT3Yj4EKWKa0kmPLfS7LXF+WVX6L6nKpN/oDU+alxXM5xepb
Oab3oqPWmRi/MhZ/jET9i4WeOS8mYoraE+ENlF7yFfvDKz00rk214+VDAEanAt1AAQ+gmVY+ZbiI
kZKQPlhiT54wF4ZGAnydLhPT3ne6ctPmCmyA7KYukm02vNLM3KQwzBPD1ca3liRLh9eQQWKdwhsL
s+itA8NMYXXRMLFJvgzxoCEURFq2YZ5htqfgz2idFhVLiFTuEitkxz7eIdPaJKbjgn+iymStoP3u
FKIxGuVJmwmOPXHKEX5xWhOl1Z5yRVmlbPJhxew0MW4b2jlUSXleb3U/UqUhtkGskzD99CBGUr9f
+kzaArE4a5eDwy6lM3dEWW2k/gm4+Kbxs2vpM1dE8PyVRVzYh0SF4zc6cJEY34sax4EWXhc0IAow
5kIou1C1L0jP4cbBzfUKYjyG5IMv/RAT5lxqnwEEbHIc3SDyly0ZZLkNrHkArxMAwWomLPApzGtF
C6+qzrwxyQyWZC0tqfg+NVK79lGOo9qJrwvI5WTXuuY0mSsAGNm6LvED2DDOdUiheam9DlJdAP5A
5eTfZMCGJBCW2lJO4zQCfBWUkBnfd3rznkXVR2nRJyJmpwC8Q/oinnqPhSxinYRKlahyQO42S33e
Hjv5FSk9ukCPHI43XTPB2V+1/uBWzInhS2b/Csk382yq2S1JCuc8khhog+s8vSdplAc2zshe+AAa
gSbAdblHsQBgNLWAAsHmOs8CYF+Y1SeHuR7NFhc07ImjIDLy3dJJubPUQ5u6zOQMvEwlMrgq+keh
r0n1vVMHa0OUoGkWDPQWw4pMl3194/dHAS4tSpN3qIJbWytYgjdHEOD2TBJ78wAh6cxsSdyszfp+
glOgy3dWiEtJxdj2KugyFr9R3dr9k12R/92+6aq59ONyTSLu0vTge1RglTNKXE197jMFODtxqi0Z
933/1E6SVZzgaETSSeDCHW4K58YzL16EKB0vcB4Z66ZPr9hYKMW1RL3Zk2PcahP5tGxhwM1qp4yM
X4+0DB1Gbt6iPG82gkBXsLAL2/w1qNmq9OzTEDeLiSVLLaFH0JsNaYt6KVT/ik5DebbCx4odbmon
a7T+m5m814beORPjnjiJhWo8G1P5mDCRW4TjNNm09Ax30D2279fC1w6FX7qxSYYylmPbP/dEIDrt
6xTdzbDZBFyCptgQEWIQx8pKh5BvUGv243AR+9WSafeWAWZT2nLrmfoGmvvCzkcYS+QE9ixOGzoc
ZXDIQWN0iFioweysCStaQ30r4tnNCb/DmvLAyrSbU5o+WTwIwn+jEXtCS6rXDP+8TL5xyeAu6VAJ
zOmx82MUF59ZwD4VsObgqKsuvu6pjtDkWwxVu9WT55k/Mqg3Q/Kpp/tJu7eDDJ6oXJatoLqyS0vj
3CL8KnKaZM4nejN0ntcEIy2yIsK4DrMAsvO8ZcDVNje6e1ISJ2DzbfQkp3SVkGGJJm5tjKSi9m9U
9bd91Zz487prLRBX1KIL/TTiept8RDfVSMdqyEilojBjPkm0eTQz6EjM0LuVJvwj/Ey6QN7dAAty
pCQpEICBEISFCTbLuhqDB01+xvyDKTDRmtqTpeE36bJdQ3nZobxjdg7wVnMVIR+il8WToMOz8Dpz
myr1ukpBzif1umgt+MH8V8WLTi51mT1ojK+l1e0rIOil8pAw+TsDgwKYa0LHW3JiopgKQ+n8agbP
7fTumXI8ZimD2Ro6iV4c9MF+kXV/J2rlxmPRCqZnIqHTjEhkZvyY8hdnZJOYkREKFoS2t/oWUDdO
IN0FfsbgFeyaNn5NazgOcRjzBeUajvxiLn/tSVpYAHHfTPZw0EZUzLDzTdZEVLMWDs0gEXVuQmzJ
DDMfbKJmHHWD/0VZlmr67AUJ4pDx/3F2HjtyI1vXfSIC9GaajumzvJsQVSWJ3gZNBJ/+W5zdX2hJ
wD+6uI3uzEqaiBPn7L1XZG1rwpqH2P9qSWdu4rcZ8gs+9V0dD4K4A7lPc/15yJpbDoM886CY5OvB
KTaJsI+N8rZ2ooH1bN998mvpz+7ibj5BtwrNWlxBDr2WJcnCGEHaIVgxZeYxIqJsdrKQ4JRPF0K8
57RbJ2Bzmox5Y0J6b7PuVleYReLxEYfVFwdgPSQFMKRXvM6D4urkghzCnrwrLGs/QCk+5fmE1sDf
DhktrS4/kgV/oSm46/oxNKZgC6r2kNTDwSa8yxfpEw6yu9S3r8CTvsh1/DEFwaNrDe9ZXIZLlZa1
NQugGfZ9BlfC386jvRmwJEEuaB84itz5vnefCTRHPE0ijcedT1opIRc9jeD6xqbyaFIoVCQW6CmD
atPa+fx/DMu7pronSO55wNiVVWD+yG1yU3bk0Q5dYzy5ub2pDUiho/1Ytd7LSJJ407TMA5q9S1Wv
pLUZijon5c2Cf8Fj6JAOrMdrfFJrB5tSTNT4qlyetRqwgUzedPHLSX5UaD98newxcBv4z1qCQEr6
AtPAWbgQKAfgwbklgjjns9Oba6NV/a6ArLCagqVpNL31+vA5BYys6u7d9rR46/mcfFzAZ0dZRkyA
LYe9yb7g5Iq3DHQ27sha5wzdzrQ4S/Ruvk10fggSmPEG1WlG+SjfnCaxaTday6RwcOmHdkI8kvCL
uoF3iRQe5wOxyXDTCx5ovaIxy/bUIlHB1CXxzdYaAEscd8qpUKRKQtSgBYkc6YQdsbvHywOeDMGP
wCBOSZYOCVwMrxnMuM6ujZIv9AfHgcOw4h5sxljupNS784gVL4AfSKhiCvlKTXg9arLlDYuRd9bd
dS2mMjd9tLSGh34qdSpcuttNnJI1znIbRgHAChMSHwp1pDZm5EPDKMXNMQMyB0e152o+jz2Vn8k8
TGbEkZTkbCiYonAQqE8Y5rfrOTEPilSfve6AhpptZyVkE3Z+gXaD3CsuByhVImpjyz41hDdzWp5p
DLKpM1t2L7Pyflm0i1hqNqQurmDPvkuDXE89C+0cXyfxV1VlnMCtkWHr7WQNUjv3zkauH+KZLOvO
NL9bQ74pRbO/A2c3mqGOg4jCqT1oHdu2YPLW9tWLJagPunQ82DWxJr2rlvToee1D6Zu0lkNVCieT
JhLZJF9N49+KMX/KvY4idEKGGe/czGTq5WwNCQawpwvOHO2hH5VGp5fEmMI8kG3ExI12W9YwXShm
OjUcRCfy/p02bDRIF72hQzgx6UOaFvIj4fl0PnUz9Oi1cOwrfwmHjTuLCHFv9cjbkbBnE6ypMShp
n93YD0tTEf06x3ej52VbUZpXgrKOVjvuSdrK2HbzfUM8lmyn+6TFD9gzk2TsumEjWae+fnRs99mM
7fs+iD/GqPeeHeiSjLW8EAg7QW6us6EfJSmLWZmw/129RSFJVBQokEwvNn1DiHzU0Qemlhv7WKyV
7RKlXD6AHN7OcuICmK9NZ0MI9aqIchHj4ujA6EUqhI8xc3gObefdj+ddprkMf4ZrCa54g4J67fZD
iKAWs70TMT0tzHtVU4W5jnrnJkI4qgvvR6v5J4iS6BDo8cc2pafYRiX7A+zNn5wjNv2ApBVroArq
Q1zNsMGbq4sPFERccnFHd1dp/qOsra/ZNK9ZK0N+/aZojRe/Li+xn5BO0yv9LhsJzPOARYJk5/2v
wfY6hX2MneQtM5Jb60YfOcVUL/Vns8TaKij0Y+tH2gOdtGjYjKlCWzeRmDBOz8SVrXw1vdsRE1M9
Uw9u45+tuLu6SFdcKsmBRni3ZEwP9XABzXGHrfLm6GT5+3ILm5MYGgGe1D26gO4dv6fR7Ww0s7xg
ZCQTctjnSXEauubip+a+r7qjAT94ThimaAviZ66fhNBoWEcf+kRWoy85SQQqe62m4WBK7Q1n+V02
8SxUdrD3+J1RgK1TWq9zEIURzIacRMx2/sWYfgc0MGwsAvcQH7BkHYB4rjM1nc1MrYEAwJEaORq6
iqjs8XFO3YMau1PWZe+mPl0GtD7erENfmwHyxQm1UT0fyNbZtUp/GGP9HqjAGajgE7o9e2Vq8tZz
lPCYfuWx9tNLsLQOcb9KJnWNCGAscm2TKZu8AgjNwL6fSLimT9dbZ781HuuMuXMegGvSIhJMXPsy
edoj/FLwNtpE+Y8FKWj6m2lMT6j8rrGRn/QhOhiGfhBtdz8N/TFBorRyu+nnAI5+k8GB5YyXP6nE
6zEtKVhUrH595C99k+FdL8lRy7P6F4nQJK+SAKmE/9Bl1q8JyOaK+ewLSoXQs/KPJiK/i4zos2GQ
q5b0F+IomC6O4oc52U8BaxC73pwzj82f6mZgMDhZ4yHABzZVxFt3BHiZTkmm0oJN0KZ3ivC1Ybos
JCAzEI+f+s65qBKGJcQbYnOz6SUd1Q721ima24eUZpk+nA1XMdBhGjW05L2+BOM7M3vDgiDqX9yE
8iWOTqOXr/suX6up5O2NDlNKXdZ4B0/ztwGEygTFbeZ1yGtAwYFM5x/gaJ/irUl260SBoRoy5ulh
aAYo8QsoRE4C4kKizKlomU+h/ZAokMxhfu7N4SllxmT6/oNuu8cuCZDSEFQIklcjvdCzecB6hxvo
cS6IfIbOZVk9NNIN0WYxk+622C1PMtbeFO07raDIatyTHvQX/MFPhj7du6U7gmXpf7QT8DsXwllL
eq0/i21MJtdGVAOCKpc1t0YQ0NnaWYsRuE5UUYSThwLqKqHsyU2vTQeVUc/eqOfPtEA5LODr25hm
fFM5+4RuvdiV+PZL54wXbDcy+1yLZIo3TmM91CZ2SZezdpOw71ryLBkt0Xn1V+nAdINe623oR2LS
GNVTpq5dL9rGTrMTaUpcNdm8Kb3cxpyeSeXee4JYc8Nq3sqxI96dcDJ/JIyr+yQo+HvQaujbS1nj
MzJpZoY2qS1Z7B3rLo4qvMzNRCmCEmE9FvNNtzVO+XQCTnPTPweudhUezTuzu8iIoVZhtW+VQe5n
nYqj44971zGv/ux+R8sorXH0jOh9eRcP87huiW5fRZq5m1uC7F2H/KAggZJjwGw/2pH3Rf7WkyXx
fs3cB7gkgOdHmNlWT+Og8xgiVWmYURHrnD+wXC2D5+mTznzKABQsrWZcjHSkLd/qMj3GuXRXfl+k
YUPtv/cc48as99OaIUSIBDxSCoewZ76ekB1pLzKtPMl3evpcdwK+g9x1mboPxKKa6ZTzYAVtKOP5
2dKJn5uSmYdevjAROhGFftFVcCYXifYzB9Jcjx9HXxw1r2K8rHNaNmh0pX78VcYcKqpxBAEfbeGX
cP9d+ZZgF49TKgSCOImS7dNNTqe3DBjLDhbeG5PNK9WJjJhBRuWl/1NJ/diivqQ+DpD68Y3WcG5T
gxqa2GHaW/0rTfutlRgoh0VBk0GsOq1/bZYI4IgYKrAv7Z1R2ByeoiDU7R6qFChIHbKJq4MgyhKW
EktulJVxVMy1Fy1mPkfHZZvzd9HbKY3yW7TJLZ9pt3qx+1AbQZi4HvlmTUjFg25xuGhdH5pOnm5U
0XBu52ErzHHfqfIqtOnZGIzbPEb3wWjcJjdl15BEUaq9lQR3iuMbU8FrEdFB9Enw1q1q2znxtTC6
jc7hQUQ5FTX8nA7LPnJVQyCwIz9CM0BEIImiXfFW5N3GmQm3ZUo/lfmRkMjd1Ft3rh8vKTS7KCsP
zdCfHUw5Tl+3HCiR8/KSfxVRcrTt4UHUE4J0v1v3k3+joXeCX0Z0aG4wzRa863Y77spoQsHcXckt
qDZe4/1Iyu7SkXW5aXKyLjtP/Zxd8ItJpu3oWz5PbYR+LHHfLMmyS98Z0h4J10tzMfCHOzux9O3g
CdLfB2RKdaW/FcsWz3p2nzTimndWhsJ5QOqiEN+Tx0gG/1hLZoMcFspqfgXxdCDebq3DHl2rqg4n
5fACD9rRFv3VtkHDT4y4CEHU4vI7tbS3tOO/XyT2cFP4X9ZjLTqowKOUlIonGqBN2ga3uqEfy5tE
lDtEd9pt58kyfg51SiiCTb5vlYofKeOjPBXE/pRfmceESq/9qzZaobP0NQYrfoKPfg8ey0PtaBeY
DKKwdJqzbxZXn/thUyJsWIYJbB5ueTUcKumdh7p59YuFuGCfBSAZYJTfdqn9lAzgB5ZOus7M/Hl1
JhaBHst+UmQfk55cShZ+VDVPNgfxLd8HZnI+c0zbcwTbGEH/YCawYfMhnMgWJUJ65/Hnz4rIBoTz
gUIkYnuHgdXBEegD+gQF1RCjNpKgYMu9lTYHgHp3lkhJ5lC7KWNSPATMZyIGsdCv6Nba6XBz5vng
ZfO9WanQaN2dtOYr6Q/HKQcd7hIWtdQBPQimKk5KcOT+IQMtX+QY6L0CwefQHmNyKoyF2x6597qr
TobrfqE1oYWbZjmpuFNInwkwWnlmFaWZnBEcqJyCUlXN16JPzhZkNlMXj5NP1Ti3Yl15NN3V7J+6
II2WiMf+iDhy6eCMSG1IUtSg2YW+paGQXvQhHR7GMkG2DYmcUELsAfpk7pK0xG5ggRWxDiUMy1VP
Ek+P/pi6bZs3CI77cael1ssEYcRNtIszuST1IEkRZcymBqZ8ZfsdY0llMr+DlMehNZVrIeuPDtKK
G4xk7g8LDpO8a8W/Da13C1GI8YvePyXAyRZFQ6Mx8HHajyzOj71NBL1IL7nyjmPMZmX0b9HcPQwq
DbXKAKOKcLCado4oP/rIYwUchzMBpGuJlghH6GpUcqPJ+alUcciT7qKPYY1BPYtEg1btdCwGFwFA
dzJ8FA3O8ywRzGRTvwna6mZBAqDpYhz1ajiCw7uOhrdtac5MjoatQ65SizATI5h3woMgMUUxJZD5
KeiGNaYCODNtJ2Zcm9lGQSNQ/A2lvkmq4oGfSwq/w0Vzdf+zZIABlfmmzH6f82JV3YvRleB1GCe6
+vyygIcawGQ2nV1Amo9uKQ+Jik7SoZsaycPoL7Nj54KT49r0hOETZymXM6/hbDuZvc7K3AdGe4L2
iABkQaovDGAXJll+LcQP4dDUGrALstXAWvEhIBRtdJYGkftaHNKs2MQeGXE0dbxsWcUM3vSEJPQO
fgOyRI/wjpITsAcus8g5kSPPlhZ2T1+7Fu3ISQSth4VcVOnjkUYD+z7qg2QCxZxs/LajHm4548FS
tyZuyVPB+KmFt+vo/OPRZ+tSh4ZItwC3z7icifDVpEH8mnYRZ40urPOPMk+/SM6+ydofVjGMgY5x
lms5QFu8T6eNf9pE785DvA7IbZ3bhgQV44D5iRCa8uAUKFm1J/RVX0Ohnwtn2lmpee5LRlpG8exN
9MkGSpbKrU96PD23KXtIbeYnzN5bXE7rijUlmn/qfnmvUh8+l3pISg/DgHoqGiYyUfc0G2qL1odp
MVk1E0VSkfbrZkwP5ciO2+KyCoJ9PM2nTnaHMTafovJ9YVq3liKBGAOqGXGyJCljgKDeByTXRHnL
L6haRuRaWDjFzUeW2dJALkovVOm4y3q5LTTj1nW8BmRV0UP3d2Yx/+p9x1xrQQ8K3B1QUyDvo0iQ
/nIfiTEogn4VVwiCBEJGeDdW3l00xhMTZ6FlfN2Y41Nbedux9Z5r7ZssVSKmp31aFG+iRhtLZsJa
6z/zZtEVgAwxwdgXrCVmEGY9CJZRrAGBsjRl6w7wpoXSmOV+VZrJRgV0WcbifXa8Cyk/G1p3Wzkp
VIvLjDP9jk16p9LC5oC5sx26Oz0xQ4I7d3rrHHIuOflYnB9R1DLVTBjLtgOpj4vqeCAcq26cJ2uZ
2LeB4IY7p8517xpLP2L5D73Wv2jaT6TmK48KI+r9r7hXO3PxmZb+nvwt1hiOERXWoXFiHFcQ0Nzc
Z4a8Rzy/MiuW9v7bYR4EyY2Q+dx87Atnlxvy2VKPU+xDMpnIwIg0RUxyt3Wj+GNW6ir9giMbdRwP
pzfCa+to+IOmko27yjpayRTvrWygn5DQXBjkzs0Y/eqdBiYeGjELIGKlPAq26aDRLy4OlYiPhhi3
7TTdlW52D5j0OJQqTPglk+/SL3YZ6TbmKbKceKPYCDqn9Ci9aj5v3ulqcSnQl13hKkKyEtzyjOQR
L2uh5Ll0u53TQMuBHFT66aJCXi92ked/zFWjcV+dPVs6PFzNQ2xIjLYTZ/Q0M24QmVJz9p4F+gdK
T5eGWxFEB3IVOvKZ3iv/lxggvpvmGyi9Q28ar4ioN2nAGBhKPYCEUOeEjxjlJWnFoRjbU5Fad23Q
jDi2QAt76b3IJKHOCXnsSEt6q3tO2eXo02CnIgGfad026bRjrHDygSvsh1eA1syuk43QxETDwf5F
QO/Gqaj35uJYICHVk/Q4FearVN7LDAdtsvgxer71eUMoWWkYMXO2Yd0I/+gT8m3hqKQcR4+BPIA7
f0qAqBcdtKCcTVTS+OeQfp3KcmfLFlB5fDBjxoBem51RmK3LYnqYu56eR3msYcqVY3swKQSgVZO5
CCKzoQK1h+joGto2E6Bqm3hgPkdUuIPHaKparqXhfnWx8RT0TNPc4Cm2kk/Q2Yx00l1HYeERYR+n
HlxUedBwEJqedqjwoplMjvrZ4ChAg5U548npQAP0XnVPGtjKrXHy293aniwcmJArclq7/vApclKm
azqJEI+IRmZV4wwIc2Kt30cgYmDM80X1oe3rHT/uxvGRmUHx0c+cC6R9En6cUKHbZygu94Y3nDi/
nR0vCmcDLaaNtjFntFSVYUYzNNUIpNLGmycZH6cjX0ConY/oyfSOiSAuMOENTMxVmfLvOnT0Rxxs
U0HENxN4QKvZgMy1sqZd2+jbJmgQqTTVlXf72EIY25p58qosE8tNutcrge7eelDo7lACyYfOpjMY
k407+NXJSRRzTYDyaqxvfp+UNzRMh5zg7aR1Q61t4HV5VywNv7RMfLaZXfH6AOaRZXuGSHC1Nd8J
AQFewGs8Vlb7yxR4m5wSep59QR5F0ZSou06ZR2zAHk9nTVB++qBF3UG1BiIPB+ptP20a1/vZayZA
IK2iw0z9USKMgawrnrXcP5ZqeEMlCOEyhqvUqfRa6IpIb4YYNByfUt0go7sXb7TcdokimHV2L6Ua
t7T12XadCA0zpwCzjj9rwrBtB5j8oKM2xjdk04wVyFQajHKAiH6N6HA8QxabfHZ+Dq12Lovsaxit
Z1Mkzybui5XWCkw4qFLSPicorwG9UA34a7OkvstBiaJ8kPvSNn5ZufrZaPqTORq7FHNyiStCm9SH
KNK72fB3M50/7iRd76re5Ih2VzlplSsbR502oXOzo/oyAp9BDrrTjXwXT+1DVXAYr2v1Ek/iiohF
p/eVvCR59EzRSz4hC6NDdoqw6fknA1qeWh6J3wh7aTLJXI6ivXf0llLYMF+GWWzoXzxVdEJMKt8m
xyCpmQBN7Pk0LqbaRkdFGk8Pbd9joLKeWJ/iVYKHeamRLX3eOzlCAd2kkw/9J+5YTMCGnq0ZMqnV
bIKBhD4F5NwSEDnrZA2UZ6UzXCgNOJoFGtl2/CAgaDwvOAStKnYDtsVVJrLQGfRLErF+B9EAkMo8
zeXiRUg4BzQuMmMXNsU8PGgSEB9aG7uhnpz9GbG+gtMh6rtqOeQoLXnh6VDrIdCZmQTT4xwJguiN
taDZs208dJgmvQaPzP5VN5W8FEboaA44FJxKq1bJvdQyQtaKmz6SHFdP2TdIgm8GdgQDmuU9xmqO
PzFqErV3hbvPrMg7jLr9hVhdMHFizDU2IDei7sEzqx+9QoYICa+VYLxtXiIxm7ssdoJNp+n5ynMy
VuOad7JeGNxWzvzJTrX7Yf50ILyz8LD1Dlr+2NXlYwIMIgt6kD3DVmMkOMbIs5yRRQupxxxrWwO9
BofO/C0Akr1xh+wuyEYmnKp7tX3rc3SM/eCoPbbSeyNz1/VkQZaa+CnBA0aHbzkNlyLggK/X08EZ
vWcEC18VzyTKHCT3MzwFyzp1Y72vdNaFIsD6bUeXWtg42DDOe133khfueViwZX5ukdKSa18eDTRB
/cMrv7BdzORhMtlq/LK+ymQmPmx8Uc14avpso3IXRxgcAWvYVinhiTrxkpaH/EMsTE+/YIXrnSvk
wnGlBQx7Gm88zwVtmLi7rxEqxgJZSMNqxBpylSMdkUViRX5MtdGFoDIsm1/9lI6r3I1e0jj9tFWO
83UMK+aXCzMJj7G0zpQRGH6b4NRqAaqxYHxrtd6HaqUVKz9PjziOe9Bu7RZ9+7M7WTez4PyCSEI0
VRjp0YGYQ5KWAlBVII32gwHPlRGIw0BzncfDqU/8R9W4UMXLH55tM4u1K8XDvBjEbDIK0tq6V1CN
I3Czlq8VgNUmvMvaIn1g/DzFJrJ2YW21nIGc5wEcpWIo1vPc5WzOpc75qEadT9JP3T0piYOGNW2V
9x0dTAJONWdXm5W7Fg3SLuI0j03DJmp3NF+FIrJgBorZWdYtc/Em9eYnAbJhqghBBjG1GmrEFyUx
vHjhWro8sFxIh4FX4gnCKq3orVzUQBQT1F+GfBKOfuxdGtJ+99Ow9EcGlsgDsz6ESEHPniIF0yLy
wowl3vbaO8tvr00Wf9dZ80xUA2GlaAA2WIvkTsUpzioLnelc1I888/jdaa02OjjGaLY+OgKzI5Mm
AZwRnD95TZnaPOkp0sgCviCvt3XGhQsLiCh3RPvqhxwXlnSffZU9vmdf4FCwm+5jrEaXJXr6YgeC
Yzno1jrD7OKDcGFw0G36BKibaQcfJSrYlWOaYDYxvDUtw1Sus6No5Q/8OqJY33IIi37jYX6Lgg+x
4BwwiBvgeuAhSQ5wzY2F8ZjJ4GyNGmJoICbJdEe7KsAIJH+lUf1SpNG3FOIbv4PcxMP0MAxjvres
GEklEQPt0J6sBE7giLfJRu9c4yR3U+/FidyTwKxXgUEu1ftsqjsMI9CbQBCuUy/mjIg1sUl1BhQT
c7oR4oh9xiCI4aHKdxq+ybSCMtrnAlB98Z1zJCtTiBezRAHJzO++gSXP1R82fT5MyNuqMLGwvAtW
TnI2srPw+7d8EhyzAUA5BDKWvnbOG2fn5dY56GkSmgZ2Gcm7bQ4Q7n2nbw8I/a85NRYjiX0VtTjX
yr2n9ZikJOsPgcFT0PgQpzEVTgOskFjj/OL95Fh06TUNAx1thCklVMXfixS9Uh6cxrraB9Domfvt
9MymJWRKJhcxY2PtlC3FXm5nHzFvXKAHzcqeunPD9tT2DDvoKlOkFPIX8dyoPBCJJLa1cJOx9lfZ
i+1l2tqtkKYvJuI+rvFsZg01ZwyEFZ/Edp7i+4QjG7Czk+f5iCADh0VmhAHoJaEQqF4KM3jomnEj
JSfNcgk64PY/ellJNlPv7ybmseieUjAmcc64yz0yyho2YKsfx7Kq1jL2Xyap8zHysHBaurp/icdk
V2DV2xdF6l9to9rgkQxpK66LmTrPsUw3rHSCOOu5OzuddvJJmQwaF1vB4KzsBLGmROK5igXb7qDT
b1fsG+5wm8AI+8P0EaX8UbOHFirQH1WZnaVK77zW+5rZ7fkAl0LB+cy69ug70fMkjattEZcBqocx
yLCXhdhlEfr2gRG83epbs6keeg5M8+Q9MjhYaClPzHjuM62iO51ehqhFZVneZ2lzKh2mS3p1c4Li
bsjLR7mMt2pg0BSqV9koJvuIgLDanmyfoeC4bMkiOtAzw3mhpksm6LUQGw+nM9gZRXMXJwM1V7IP
MoRyhmncYUB+0gsdXxQLPXrvMLDochFdUGHKU+Gsq5PdBmfdzvc43nAMVMRxFMx244jSY/IRiCqR
gjWm2nEDrr7Mu18wP8+D3YUShO3WNBDjBb1froAkAdCZu0PMHr9NG7vbGSkrSJNtiageGK26k9yD
6yuYqHLvWbtYZrFtkbziZ4E6MCXESc4MUQVscbNH0EuuLz2JBEOFFnH6l7/8Ob4OxFytbV/uLEc8
9hFQUh9cp760cntAwlmDkomyHCmo9qZJ82eXwVf3SAZYT2N5Z6ZF/sD4eeFm2eGQIHr0O3o7nOBA
Ubu04jObB1ZUBhbvOoxldvSb8q5j9qP77n7ZxG2CmvuetlBFLGRSb4GjcjhCsWLbkAM5LjGumSEH
J1H37c5shmiomAsiQdVBRRWJfR/Z+msRc15zlPeGjudousPOrvTnwC+PHDo4fbQKW8eiVR+kfjIG
unm5PoJ51OqfBbqcWkCEGpecFVpZtBKHHcy/emtPbLCWpFGsFfcTs1i/tBtGd6CGyhYLYJxWb6PZ
6SFQsvdIxp8V9q9N56bHQiZnfXIesSfd2TZC5AKhfiphOznuysPQsLbz+NZQ2kBWT+9LVmPwefde
TCRG3R3NrHhqZkr8sqWtPOM2q0Zn6yx+SmM6tzpuFVN0HxkKeGsgHSd2URxbWkydp/c8eJSHqTt9
mJUvNz6HaJJ1Yo5R2kJeW7p5Mh3XmZffs0+/15p4S2CBgYPfaiVutL79OdLvMjwKlaxHO8rH0I81
zoaslnxQmt1CohkWhJt0SYGAVdAq0bdUHI92pxBHJlvLoMFoBV2LOFt9FxKld01bQBbWZeTwNxrd
RblE/zY23oWYyICqwUHcRZKL3iL8RfrGXxq/yroBDurN7sGPWrpcLjOUSiW3fkQzpirzpvfLvlZi
POqC+IVF8T5C+iIVlejoj/dpNTPhEQkjqAjOtyeZFA1VghgWvf7WJphqQ8lOVIWtU1eOz8jsH/zB
vpJ1d+ynJlszqkPWO79o3vyKQfwgC6xkFURBC3m6FaDmm8qnHm3Otmln+j/6Z25ieO6zo+oE6e/5
eSyKvTY7P8j1em5sF0ERuRsjPrcU/5bHuDH3BXYZKgPKA1TBwnpu4uxWGtVuFopszfGJ8PMvGIzf
GdtBEvQ/OPCGwUhfgqwkZ+8hXtWFgxU0X8B+x64rtrXQ0L4D1vF6Hj18n3Gyp2OzOCkZgaMLcBSd
pTGLLllnvscFnSCc+ZCunGQIh6lD5FVPqz5yNiodXrsco31O9j+EKWspb1HIUrpuDURic44Vo8GR
uEpy8OZsrm9g35nrBfHb1OZnDgdh5UR706vvBReuFsG3zmlhZXpZSNmGAhcId5cVj3pD3mHiMrux
uWl+Od+CpoVAM5Ac4pbZB33uI6roW2fzgDDBPabEhqtJHgMG1xC8xbUjNL6LgzWV3t7HXjQQpzon
fbe3PJmtPKIzeQ9eR5PQ28wJUxs3peHKteFI0kyqDxRFR9Hhd5zHh0F3/UcCRu7qSX7WTnFR2ndF
VgoO/19ZG78wH3xZ8l36eXybRPfDbaCIWIwXdCo5RHoFOnSfAChWjVU7EuNvlvXjiHQf/uBGcrD1
nHKf14a+6ujMkEZwyxCczMz0bQzuuNjQPXbqNIwDxEAcEpYnnlzbXMWNfxXElFqtFbrkaXE6Kj88
z2Jzy969lODWv2fG/SlV77e4RZXJaNQSv9qn5ak5NZifx8uPv3+08afP/i1b0Yxla1po7fagCruz
vp1ChMf5xT0kL9rFWKuzfM5v8cZ8+Pv3/eHr9N/CFm2317XKMqv9lJroYV4MUW7pbprJPxPGlyDd
/8jX03/LUCSTgU0s5xv8j2mb7+tL80oQ27iKVt1anaK1+scvMcw/fNFvGYpm30bkFyw/ZY0N+5d6
TjbaOj/Il+gLndc/4nD/EHioL9fxf6L70kH0k5JGhXzh1OHYal6kufv7rVj+zv+6UL+lmwZIDktr
8st9I+SFlJSwWsLR4mw+uIgIeRPMf4Q2Gn/IH9SXuMv/+RGulbDgDCSa6MfoSHpwmIZOaO9wSh7b
/d9/zJ+eY/23XGWi0eJi9HhH9Ht17M7zpjw6O1Q9l55MJDQPK2ur78k0+Ee+9Z8u3vJQ/M9PomFb
lU3NfdE1+TCVjk8jiwWpYsBGRqFw3Le//64/3f/fXn1ptgmzUr5nTOxVwqGX1MZVkv78+6cbf3pZ
fnv78cxxfjO5atM9I8awAgzUnNSdXLeHJQ08+Eec/X+/9X7w21vvJ1EpVc+rUpWIlPLvqQez3Bys
+vnvv+O/r5If/PbO+15td5XDVbJGymyP+BkCsOQ/Ht8/ffhv73mZo4hIqGH2hXgq2nCA39uhlfj7
X278d+SrH/z2grukjBSO6ZA++4acof7VHUSIHFX9oA08r8kA20CGfP/7l/3plyz//H8eWo0RGi0G
vssz7kz9VLoPdvP694/+7/fBB0f4/3y09JIUtKpb7Y2ZRDb5Y6aMLO0Hv3lHu7j5+3f8YcX1g9/e
cYT7VSNj/v5AJ2EiHvaM0K91L84jIXX49I3HdvZC1C7sytjEikC7y9H0/uNW/elO/fbK174ReIbO
t8/gaqjhTi1zx7//sj/dmN/e8gbnJ1FEXD2z61cWCilWfVonyT/+8j/dnN/e8qk0+kg2KXSk8qfR
vg5UKoRFj0govPIfb/gf1njf/+0V15Am2a6Z1HvUDaZJwJtaaMNl6YeuAolsD1vH5SjaEqTYj8Oj
Tk7f/9e183979+OgzabJ0qp9ZN87ww+jDptx/MeF+9MT5//27psoW/BQceWwY+HzTf+Ps/NocpQJ
0vAvIgJvrpIQktr7nrkQY/He8+v3oXcPPXxCbPRVh0IUlVlVma9xshZWgo5QOw4ON2B5dhVKU1Ku
3YxND6aW/cDKf15+saXUYM5SQ+2pZqDmrIqJIbeV9vpWQld5k8H5eUZ41y6irXVcO2hM3+m/pwH8
zP8NYBnyei6GFi/Q0r6w6ltNQ0cEJ4QjuPWDZBb9Vh7GR80I25VF/6Fqfe6Rs5wh9aEJYzXKDq/+
NbaZVbCdZK8hmtgkQMiP7ZaSIoR/SF0bDHxXvulCMJizJKIXKqb1UZbhmvDLH64HRDMmD2iwMZvW
EFYW5cJxxDTlf6fTFP0UpXCXfPjLem9u4RLuLHRUN2BPt94WR99dtOOi9DU9b9OcJZAWkKs/Snw9
WAPXiqw4gTZuLy/DhdxkzpJHHbZq0U1vUki4zo+/8IffasHfy4OrC0l1Ms39vCVR0XJ9ESr6odZh
bVkPonrTa3htVxYJBGz/gFu5gXyOkDyOOlVDcCPwP6nT+Kc6PcrjSw9izhNAFYHigBdg0GerjXif
SXdR9qK2L7GSgfTW8NHpaYOBB1dPjUJlMzD3wfjqtzQUueONaMZ1CRcfJdhW2bHvcvAIoBbi3KFX
sCssc21hTNN2ZtFPVsCfX9iqRYAIdc3y23a2slcO5rHbC47K2XRlShceMEtZ7aCqkpuI1Dky1AZF
1zaH8vS1oWcJydXVWMNaMD6A+HqsBN/2x/7+8tDKFBjn5mWWf/oQXxfIT/GhqvO3Issf0JimDdVC
vvdcqite3uwLIbvtRuuxj0QnLwEyBn53GoyI1qHrvlL4CW1YtqhyydSLEsdDHoxWI+0CtxyhSfk3
PdjmU0In0GhNSLXFg2CZN5bkvpgC5EE3TX6CHn2RBtG+/FZLKVybBQ91tNw04jo6aJt2N7xOuQ3C
8pV5h2DIxrfjP8bKulqIo7l1mzhWpYl4UnSIx/2Qvnj+t6+9wdy6DWx3XNChjTgzog2wCX64Tr53
j+JvFX6ovEHUEfOXYuVWtfQWs7ULp0sv8oKHed7fRDuAYVh5i4XVpc5XruG6eTi9Rbv3Dqh0PGm0
0I+1LdlYwv0BVPjF58xWMVd1aJ4qzzFfVKc8No5gU7cMjvL+4zr1+/JjFtzBzI9s+ukgjwYNYoxW
HR/Uybd7n7wkB1Tfqx8Kt15wrLZhj1sJmfVN/yJyqdgBs9iN9+kNDpM39BRWdoZp8s6F7PQVP/0L
MxeVWvTgymi+edTF5lkEYkKziQ68ma94DS+sCGO2WwuAhaWkr5JDMIZ/gBGBtBzKFS8maeEoYMw2
6aiRQE00NfojOGEZ+8LRj1hxOS2kUPxkTEoGPpSfTXgjrrzN0ozNtukgKi051MCPyp50j26cbSnD
YxhbNIHWNpilCZtlnE6sZfiMWI2K8VPKjVIef11edEu5TJ9t1WnvZ9WYS8mBPr+d2Bl/euO/VXsL
bxKgBmANIRd9MZD02TaZILkcR5ijHmDnOmihODqouy3KsYdobxobzDQvv9XCdOmzjGOJUW6aShpT
X3kU/VOqruXNhbWlzzIOzaSsagYpPvS/wGVWp4Hw9LHO8nftZnyI2Dt/9Ha9Xbd0WXrgLPVA2QsD
ASeBg1U7g/+Eo8FVA0cwNbEjD9dCfnERzGI+auU0HVM1PtTvdFFf/W2xRe/ejl/F/bBLSDRrG9r0
t88kF30W+JJCf8xveZ02Ln/ncnrlZ7kE8Gptq1kIRX0W+71ferR1K84y6DjEKBEUCEgP8gvUqpX0
KC29wizalTZI8HLgSDOV1mRrWznYRG6g952wQdkZf9IHYPm7y+t46evPwt71O4sbDKaFg3FFa6Yw
3/LoeQxvCmmt+rIQKdos/KVSkt0w5YSRyADafyOpfvmfL407i3QpRntXdxk3ghDl02zS89z52tDT
ZH3aoNAIBgqQMSkNVsXBnZB87RyszWK7LUxPVqdx4ya59bphm8jBigPR0mzMojjrKtdNp1lu8ZLQ
xIMFdvDyZCzVMrTpkZ9mI9dltTRrhlYdZV9tuxcPemZwXRzNK+ht4cpjPizrzgSuNgvc1EeHoCl5
TL8P77vH9IiIl7/J5W248+/ko/EI4/qo7nPbcoDSH8KrZJ870jfzJ5LKTvHTOq7diaeFee6PzCLc
0xChLFX+SBxeJ/6zJDyP3XU2/k2F68pwBHll/cpTiJ17zizMXTiHiTEdvVEiQONGQ4CmTN+kGOx5
3JYvdB4dswBnrTTv+AnF+CvBpS5lg6a/dEU39y41UQXzRCdSITEKCYzABrdatOUvf/iFJaXOPog7
6NwAtTACoHJnIWOG+PblgZdWlDqb4TCLsFhHIRuvZRqu5TGxgfC8GQgYPCs2Pkr3l58zheuZCVZn
E1wqTYsyHlUoRCB2eia8NG4XOm1Vv+Kvg9+cUqys3aUipjrLorHZA4WL84jTdOs7vBtUNjwnesAy
bYFwbNK8UxYDhRs/cPX9htWFt/LohY80N50V9UQByMqTm/y+FL+p9cqJc6HDYyqz9KrpeAGmXR0e
AtGJjzhwIziEwIQN4kDeT5UoLEbXDlNLB+q5taza92h7I+l8QLMwQ88u+d4iEOdX8u/G1/H5ARMe
o2YB/ieqqN5nqHYE6UPRoB3o+5nDfr8do8TRUBW+vHQWtuC5Da0XF6PaRCUXytS4ThXraVTzUx1Q
Zb88vrQQ/MosX1ujYlhawHdr99kt0pmOdyyO6Qms1sopQp9W+ZnVr8zSNmoUQSs31HNagIzHUTdd
O9Gzl3ogvYADYF0+5PrwgiRnYNcCFTOruGuH0aOTC01zzCNO6ZXSgb4zEdl2cQNw6x/IYKA3i9E8
PV/8OtNdKiHBVmgtXQcoVmLvlBiGNUIDvUI/JF4HY8Oyc6qxiRUcRq+/9sTOMcvmkDXCuydDoDZD
BEkReUQ3VRgqJHajPzCwXnMUX7c6tV2XfRLZhJ3ki7BJdZaCot5oUQJ1uUsRtcm/+xHV5xRrlEw/
5gpd9UyBMRt/H8o1w82F5fCxbj9tgeiilN4IuuTgAhZqs3CPejqqrtb+8mpYOFN+FIM/D5/VbQ6P
Pj0ko7tPy9z2c/GnkeenNl3rOy+lqI/D5qdngEDXKnMqXxtmDqTSUryNZYHL99rnsBMw5kU0bJfq
AvgVNRYdOXe3WTGuHKimpHFmLX7cCj49vO+ySMdGKjvkHmXVzk9vEM2+aVVU0lQLWP8Iglwrv1YM
+shonx7mCkWnDSZvOsaCbQjfRCM8XP5OCxvKx372aeTKQBc+IDoOaCLc9F6/zULYs0hWDOg9hmte
mIufarZvYZucp4WST6VedG6fU7JDs4/u8xOSQ2vZYeGDzDYsqZeQFTdEWkTolW/Svr/SM/HVkONn
PZZXPvpijpsfINhhs1Gm2tTvvUfV9k7Vvn2FIbpba8ksblIyr/fpg5SeaEaiDFSdyyrlI3RDqWn1
qPU1wHa8bfyQvijKWspeSqizzwKxEulgWMAHhMApBu6jGzz3lC0kZ84swkoqWMg0c6Pp2Ne92op4
SG5ap1LW4KXjPRZKu8sreKm/NDeMBhWrwyGfwP3OgA8F9KpdvDPvJSxDHBOyy778oe/L7fpK+7jc
nIn9uYO0DOy3ynreqC0rJ0CP0JN0GJJq/oq/BF5FHcjCEmIHfS3Bf0KNAKUVaM+jsMPVIoVpgvsG
MM8MBR1F7dMtxDYbmLNnA6J6k2SgR5XcPsYlGr2JBZYmHOHddX7gbbqMIzW0UVNmV0N4Z4sn0CtC
QND+BOjoIRJwaGpoLTbqgeyESIo1Ktxed8QsdIh3UHZPItpW/VBcFbD6hCx4M2ByWZF6BTsbHTLJ
adEg85HJEQQXuj807Qyo4OVPtbAS5og3RYSOh0go8JFoL3v5y9j4tyGls8ujfyyoM59lDndLM4Pe
R8jO6R/NhxT11vf0t4eAbG2rf0vPie/VLfTlN1Qvf0TXw545QuKdki38CPhetwXVKBuiPgVifyVf
LGRXcfr9UzD3jVoN+lCD0jBHx9cAKOu3aXofVC7I1++XX3tpUmc3cIghUF2CaSPv/FuEH/dCk9yh
BWxfHn7pZiNOz/30Drgwj3VZltnB6vRyIyC1t+lAuO/alpMULPGdnnTRVs2It34yFijUgyvWD53C
keryX1i4EHyU/j/9g1BVkhAhx/gw6jQwwZCbxvPXRp7NXePphieqFh0dmmxWZsfV2o17KY/Ls2nz
JSOMg5Gh/WNyq+zGA5oim2nRfVw0Vs/EH+OdWfTy7ExsqW0q9uRX6uidE1WZnVpGxbUbC9wJzt9m
eKqMYfDQK917FjJ5aWhdVYbsDDVaCjoktlZHaWZorhJOpxM3Hh8KdMlVWloaLAXw7lr2LKTuS4si
+FrOXth45Nk+CvLq/yZ+qmnDNdi3xqbbj9upzYDa6+Wvu7R0ZfnfpRuosPfdXog+Kuf+Fu/ljbur
T1xjd5O24kqEaNNw5z7BbBdtZTSDh7GLDvVY3DZuH8C9jLH9FVrfLiuYYjiJUvXpIFzBzLaaLWp4
WzjMqZOZ2am20m9hpp0yDWR7lIj4xsRRsylLZCOxYEYJbvwWZB0+asm9pmo/ixq5Ci9XfrJ1HKMR
kl02YVbpQepihvkLrgiBgNNRn/2KrPzKRR3DGIJrMYt+C0O5691m2I8GKsGq4qhFb6NH95JjQSLK
4Q3yNLaOPmQzKC9ahb1HUqBG40qrGL/zhSjDmiVE2SqDjONxdihC7RRm32LUw3Pmg0oPbFNa9HvF
0FYOhOfThjGHE1p4fPB+PEtlyLZp8BlaKXouBB3X2n8XVjq4XSdYUIu9v95tec1+3tnSDl4850LR
Tnf0HGzIjfnr+Bpcg8/7ETxT0qPDsXbYnR703yVn/AdjKIlpPLS8my9Eu7hsH8xcfZTEeuXINuW/
c8PPwrNNsIWC9JbBxqr2XSdmG4R+n1h5tpAKayDCpXeYRacFyMEQ8WA44HWmuwepwyPu9XLknx1a
opr77/eBjZZBjJHRJaweBQ2yPoCm4f3y2OfPmww+mxwpUmDpqprhkC5tPNK1PVi0HQSaO4Ba3tF7
Rgnczh2U3i4/cOllZvPU953XtpgrOYKCCJAT07OHQ3x57PPbFC8zy12GknNvGtELkp70B5w792in
OUZEz1feY6TlCCugyLMnIZ4zu50BSUdMyGsMJ6U32kex7SOMVAI5qukFlsHKU86GvKRLs8aMKOuh
asQImLbVocHOIoLcenmilkae1Q5VHYytj04buj92179zNF8ZeOHrzuswQp42qlGXFuWJqxh98SL8
llcrXf2lPz073rRxJMuo7gBTqccXQWwexwyZ6csTsvS/p98/HcoaRVUrOessGD/aRux3OnX9Qv5x
efCz2wTfcRa/hO7g4X9lOKpjnhonchRHcGrnS7gwhp9FsOXKvlkoguGYwVsU/qzXaCRL8z2L1NRz
a0Uzdc3J9CtLDbceF/jLE7KUdD4KK5+mGxm0aBBC0XRyV0UZa0AsIXrhjGBsEhe5MSO2AyVEK2Pc
4zFyo7gFJLwuvYp6bWNk9Z98opb6Ndo+K/9nmqr/7BBM4SyefWythbEk0uq9uB1srKnx2dhB6N32
dn6CB3Z/+UFndyJJn18ZVc2r5Em/2fE+fHEQmc02hXEwm/3l8Zcmdn5p7DWjHIW6t5x656VOZ6Mh
ClLJsJu9cINBs3ZCEWbj7eKVsFl6n9kBCME2tJF68q0GUxDhieFB0KoTusqHPvRWsuBCaM6JUqWU
KVREQnK69ivLf0Ta76Rd+RxLQ8+iXgqCMcHDUEP3s0ZX2Dy5yFmjJ7/yMRZ2iTk7CofgRA2Gjpak
Sug0bKG6qv7oXChruvyupRTlfR95uQBq6pi4A+IWAzLSyXuWl4eybLdK3J40r37H0Mpf+WJnC72s
wFmyEIe0zaVM05yylAHgdsW1WSl7FweFGmuYEQE0ONQrz1pIIOIsgSTZgDNc17DawcjgNV568srI
5+9CvMZso0fdtJCsRMYry253U4UscfKDuvlfctNaSX7p/8+yQhEMCEpZluXwJo+IeiOiZKprHYvz
LTVJm1OnsjwTkZSLTMdArctpixo1Y8U6qoNlF6hbbZr0e1bKb76A5kvllfsGO54wqL5jXTmcRi19
7dVJszoGdIq0zu7ymj3/ytqcb2UZJU5rE9fGSL+VJjR5d42qsvi+s1wRppVptkHPmQnhQmx4n6oG
TleJ7DAGV1qM1AS0BBTotvCJdwlseg9hMt/823ueYyLJFgvqdw1V68svej70tfl1qpQ6zGyx0HYM
XAUrzLBd9plkrSKwNPossWhNlsmmypac63ivVjWOhRnUkgKfnMt/f+k7Tb9/2kA1jFobzUsJY+Ch
GaIiq1nrfErX5lQsCQWuAIEK0+kiROXlb4Ha30rh0V1FTy09YJYVEF0YS6SoLWfyhqPRFPfjNjaR
03y7PDVL489Sg4XcvZ+F7EmI3240lMbacKukv7P108vS5M/ygqz1OTgFV3fCo7Lvj/GdvxPvIQpt
jRO4v118g+Dk5XdZWEdz7pXse+LYj+YkDniwqH5bd220soIWjgqYDv67hEocO6VSZ56607iHCXEq
bhBYRQfDMTfZc7mJYP9v3dsv3fElbU64ahqEbbuOSZPUV89/VTU7WztfL77KtBQ+RQO9XktCidZg
N5gOb/EeZVkfkwxpiwUujJzQjoFEaI51v3YBXFgCc1JVEXQB1nOS5ojqc1Ue/WCtFjOt0v+eRDVz
Fth+mYASGw39467Q3is/3VN6RHbyqWV7U07+I2ow172tgO9AKUy/XaNZL73Q7FwgKEEkdyZHoRz5
oaag5VQ8XV7DC5dybc6YqrLKT4aBwkWE9CRQoh6Rmq15jWOere6Lu+GgPl5+0tI7zCJfwGBTS2o+
iqYAkAiFCPlXdIK/Nvgs6D0RA4XATTSnbZy2/lv7vy+PuxDic56U6FvSgCSU5nhGsi8FxZY7PDMy
4cfl4Zdmf05LEsUu7ir0vB2KtA9QPf63KlJ020ja1bZwQkAt2688a0rhZxavMdviRRwCMiMmDsud
tJd/dDftoQVtn3wr/x+d8YWvbMyCvU8lJGiFKfSGOzUFLrMSekvjzvbsUQxGCsfUdIzhKkC7RXTX
WnlLI0+/f0pPlhqoVj8dVmXxqCOX9f84VC0NPQtbUYadrUmuwX0Pp74dEmN33ndh20ISUbbFEwqK
azjkj2rFuY8727fLsuJAbKUk2ZN6svZYwL0N39DvdIZdthd/cnx6XllG5+8omjGLY6zJotFLRd0p
94jJHiqnuCmvFMzV3lq6TtaDcdPtFBCmgMtKaWXtLoXhLLwRtBSFrscEpaDJ4B5deacFX4G7SNqc
XiGn7H1WlbhON9wVIY7t+cvliZpW/JkvMqdSCOLIVlFXELFBYXXJTzFKSK2IVaKMePkJC8trTqLo
cftJixG1/Bh7F7H65isrp4+FTzwnUZhqJHQcbvCto80bGrifWDHiIVj/KOZr39iX//7SU2YhLWep
70VJbzpS6Fobys43EGwxupQwne36myTCeKfN1r7z0ueYhXlVDF6U+gQICn527e7HEumzHh3TlXU0
ZdFzn3sW6yjkW0EUmoYT58cuao6+mWBbiGQuqpvyWoXqPLaJ1ToLcwmRZpRIZJwAkvyW0py1AW32
5Kn6bRkVf2Opg1+n+SJoREDdWYjG/UqdZ2mtzaJeHLkGkyc1p5gk2i0EKcvd5WWwUC3Q9FlwIzCX
B5VPz0E8yVs6p+BLthQ/aJzqb7GzCnaa/umZDzQnUqQqPWeU4QynG9sC5WpU27ps/Bm3CbuUUmwk
MUAdZUQX04rfFAOvuxRBw5V3nFbBuYfPjvMoyvfVKHBV6PJt8Yo55Da7ke9jH+e9jbhPbVzP147y
Cwtdm23zqiHrfayKBmrrfxTl2sUd3ghOo76yEBZS8ZyEAcSyJvmPlI1a7yiJvpMqlS3U4vbyTC2s
M22WFMIkUDwV2wenRoI4vXPLtS+wcPqZ0zBCxNdHRMSmmtQkdhDv9Pv00OyQQzq42/H+8r9fOs/N
WRgVgKNE0Jj8bpuXHzA3d0d9N4ZCh3HKzv8errzP0meYJYKG+4DbpIPmpMVxdO9SDG7xtF55i6VQ
mQU7yH4t78ZcZ65cBxNNR/5NDcyednWUT1ceshQSs7DX0yoQs4Lj6KQ+kf+eOi8qHC2snhDfoaW5
kpfPt3dwGCQiPx/vxMF33XG0uLJhjHWw7G6v7mEfr3yHhfU652l3gj5JnAaa00sFcnV4YclxunLm
Xbo5q7NQDmOxUgpJmr5DZ+MHua8B9nxzjy0t0w7sIStKOIrWTl5hLSy9zJRSPs1VqLd5rKU0WrTm
Cqc0bGDX6LELy1WdhbVbu00DtocTRfA2ZNiKKmidrqykD07FmeQ6p2VH0D0n61oLexztHk7bnefj
iNbVMkoxo93G6lMZ64eMuo9Yi8YW6+lHrDDvdcsYsUSZzqmicFXV+msbaleFa5Qb+pg3XSC9Kfg6
+L3Ubgazf+wTdRfrhp1Ixbtc+6i1lPhYRccBc9PEra5iDy/GTBEwE4pttKUPnYx6aFCMN0rcr3RZ
F5L7nFSEyRUamC7NSs8db6W23QogbCRvxBZCOl4OzKVFMMssvmsVmZirphNIz4Z2wBFj5Tst/fdZ
VvEyE7WwTjEdRfvZK5JtFME2AMBUhv3K5rGUfudEolQtShRYVMuxDmiBOo0DMH8HKKrayfvW6Q5r
vYeFpDKnDRnw2zoglvSMXf9WAT8bKPFdnAuHRDHe68j8pijpSxdUX0syczLR0Oq+iBeyzvXnvgAf
lftrtMGluv+cOgSGFXX2zOAQro57I+zfBByQ0e3THT/snlGw2gtG+1gPwZ0eVwiDFAaegFlwqgC7
YTuAw9EQF08ove+9fFU2YmFrmNOHyixT5bEsXAdRQfht0UnY+m/yU4tuhH9CyOrb5ZW+lF/nLCIt
SbtQGaCapZ705lnhKRyHe1lWr0R51HEZLt40nM33Rpn2pw7DcUw5Tyj9/vZNbSOFgq3lEWqk2Ox+
LULmnKOY0oM4dhJHNxxKdOq9Hoi4MYB3rzQrIbKQiJVpyj+l+KEPR523pJKYP5TGo4xEtSKvbLXn
GQsSdbF/B+98fN5LcWQz7MeSK4L5I+vdx9ST4x2IkL089hvB73dGmyPbXL+tfMWl1TLLK5mX4wVQ
RgBxih2GyZRj994DNuf4Cvnb4B4/tq3+ePlZCylsTi8wcAHSPYtHhel3nAaEPLiNAi5a6Up6X8i9
c3qBleic3aeCUdFjuPU7DteavdOJ4cwWOWcRFNx8xiQyQNC46lGXnCz7wY6869mHe/n98uQs/fnZ
acUXZSsRE/b4tuowwf2ltitrdmng2bGkGayhdYvSdFT8iLtOt1sk+S//54VwmCOnBT+ukyAm4syu
3I5W8Ty6/iEovMPl4ZfKcnNwoFzpJcBUPmhlq6fkMTm4x3oTHYtrwcFaYb+uI7ewMudAwaRM8HUb
RLz4AMegdbLNjJfBxRdQWvkISzM1i+1K01RPEQbToViD/fd4xKz0ZgyrlVPH0vCzIE5UI9C8IMO1
Pg12OgRGcFNbH6voyx9iaQnNLhtCIFtIqbOrNcKIuUouuZu6F1cW0cLgcySgkRluqbslhzLxDmnq
Ya2kJH+McCZsPyT8PmVrr9PCcHBTZCz84k4Im/tGDbAvyBoCrBWv+tJ6LqLR3xgWxsiKkYQ7pave
9bb9m7WKsFUU2ud6WH7XxfBNsPTrTJZtQbee2sG7gSR/rRbhVYudbZFZMHey/Ipj5b2vI8xUCX21
6drxyaqN6fgLRZjq0klWpJskNbZqau2zsT7JbfIqxvk+TttD4Q/szY0XwAgoroF2Yx5uCoexUe50
39vA1n3WkxS1RvkY5D3wrcr6mSAfbiU9XEP5LTOiWxPbVKUxbUVAOliKqt3YyTgu94BEW4kbrmt3
FffcpjO+pxjPtMjoJ5OTify9C/OrtKyrrVglTxYHko2puKeqhxFfu4pt5MqptNInC8mLbVHIeACn
kw3Vw5CWT+6Q/6Y4gHVSYCLF7ZmI8rfRj0z1MSRC0RRhCJSkROun1452lDXoCTZ4fFVNgY9c1/40
ACMGIUGuKa+eWuzdEa+vSbVfj0xU9j2nSqrXEqtSrexuAq1EgUxKHjUJLnaDuJccJMlG8roboUhe
YtGTMBo0bgbAGHne4jliCeImSKt7PcWKQfSbU6Z2WB0YQoPzUYdzVN6BlPBzG8zBTu36t6otsYqW
9NvMaq61Qb8PsCbauUV4iMrxKu0wxW6733VWY92KKarS7pS2wHYwFL6Dmedc0H/DeOpXbrnbOiwn
W7hJE85tfkYy3hgsv5tIVV07S5CCwyL4DhzFz1EIfqpVtg+zHkm4yBYL8aQMA064RX+T5v73Cvs2
erJ3VoKNR2WZWxOExy7QJYxxuUl1XYi3vQkLMYmPRs0FLsj9p6DGyFHVUXHkVJqa1vde0a98AcBV
MsQPaolLt5+ygAfcm2rfQk1edCSM1zc+dt5YTGlHhLVfMDyzzdyEjJ2XD6aSHDER8DajhpuKWYvp
RtFSFfdIfESkrj2IvnilYCbDAUa148kcNtOueYvnulSupcI4WnL2IrX9Q6Jhlzaaw3WJ8fjU2ezl
4W85SF+rhalzEa5C8jWNyfYOdaBtR0Gza0lcuVGcr71TE/z3pDakfScLQeTxsuF1kbl3jYy7tUY1
T65R/UyGY4wz7uXcu3DMVucdI4wyYB/2puDoN+07pjp7+U/2ot8P35pddnTf0xE0g7dbryydz8eq
MUv2sWRh64tZ0ofW44DvpdO+tSfp+9TRRtIQk5R1ofjzByvMMv6dSKyIoqKJM5wl6pA11mDsBnOy
yBENv+vlp8szuPBC81aS1sPwl8rUP6jyNyG9V7+GJ6NC8u+f1/MA+YdM8w6Djr/FcShX/u/5w4iq
zard2Yg0g2ta3gEJ9Y1IcgMrjxfEPvU0+/KMLKwp7eM++2lnxGwzcWu+NGU9ZZ+ijGjpD+W4g1K8
i57rrW8bho1fnKTQUFo5AZ1/KxxX/50tdKU0d1TpimFHioAMtjN4eGzdof1TpOrXqutzmQGunDp3
QFp6EpbIbDKYYzmd+LIyaeejXptD3dWojwOBrOIoT9O9unLcXZzbxc6zLbL6ZuKqdQfdTibjDoBZ
m8uPPb96tY9izadPVQla14p1ReUdXxHFqrZJ068tg6WxZ3nMs+qmjRMgdj4EGVjKO/kk24Ht7+R0
r1SctP1DjdvOypssHFLnwHiwGjlyqRGJvkTn716prsv88WuTNMtZXBFCv/aBhg/Jn7RVsY5ZK48u
9dfmsHZL98RGwVLu4w4i2+EeWzas/pzJmcHcruICFMLgzFl1Dm7PlDGETs5johjR1eBQOPVVamyA
qGZHmTo1XByMi740W3OuM244IOmjmlAE0+7tJyvaywMvTtYsyLW+anpOggAs0QmeoMvtQbNxBkRv
NXbW2oELmWROc8YmHVtVa0IrydcB5mpNuCktO05+XH6JhaCYI9uhnAh0/WgbKNh+JYW6EdfIiIvT
M338T7HsVY05VAVHXdWJ9I12PV5N6pBj8X9M47VUu3RvnoPTzdzL0mpaTHm8TY9TC0o9lj8xHrMw
x/G29R9vZ/y+PFtLH2N28/RaRatDmZK6HJ1E5QnTaAR1DlnQrBy1lr7GLLKHODF1uQVgR9nbj6Ew
KCu77PlspM4h6hhKcie3SBmN+6b27b71610WGSs35qXRZ3t4o1tcCaas4SkPUX2XmQehXqlyLQ09
KxRJJWDxKKldp65OeXnnj0dL+uLQs/AdDL+MlLShazkcOv2+He+8YP+VdaLOebh+G+OnXHaug9bw
3qR3Aa3L0aLh0eiqw9ceMS2hT9HVFe2oIYchAJ777oZYUmAgh6uotZYYliZ+Fr19oBqeoUUCS1G5
i1P3IfdUZ6jSlcPLR1Xrv1uAasn//n+3asOiD2PBseKuRVKMQnYdn7iMv9em+jyWwaMlp9duQzVb
d5Vokzf9uxRU40ZtzIceMSDU2JCaQ85YCSvlhLhJtm1Gyd+odQLPLLry8Y3bWWLhKOZaZWihaA2X
9t8/bbp0jVJXpTmsFmjaJ+NzPvnwYS70O65rgbLHcIcahY5DsHBS8+rv5W99Pi2o89OkmSgaZouS
6/hTQUL1fwZStQZMX+iDqdYsp/WlHEZR1buONUFKlUOE1o55hwbZbrSTvbdTVxrG00Xh3Aef5bYq
jrCca3gJ1+ofxVi6H4PU9hT9VE6GfIKkfpfRNOuDNU3FDzWFMw+cQ+5bJQdyT+ZzDP0gNRtWr21u
y516UrC3suwJ7mjZeJDrT5IPttXbltt0u7Yrnd8p1Dkmn5YXYCE0Hhw/TZ0mGI6K0Lx2XfCCFfTX
su4chy/FJtuRNwhOIGp3Rd0egjL4W3Zr2KCF/Vs1Z/nRFxq1jYxKcLQn7d07SIcEqJWGAu9uEi1a
m6iFrqI6B+DHKOMkstn5hwoKs2CpN0ac3luFdswxoAwCurNyZWu1dhUN3VvSek9BCJAhQ9VeEY8y
IvFaa+zjWPG2l4NtYZ3Ocfu4U2ToVhqoWFd0hWhPVCANG4Oreh7jod3bwgibKtZXwmIpp8zNTlI9
GyxILnhP5sFOSPsDWmF2JZm/G8wwa+PdktQTgi1bBON2l99woQ4xh/Hj11nokV97ByMesLBGNwez
4dJ7zkPDlrT7yw9ZCoBZWmnK0hS0moeE7k9Fx38ZHR69KjcBnsVfe8IsoSSt1SBsOgr4hYSbvrxR
FQoH4o1rrox/XhxaUueAflPNVTluiOHSRXg60cA1Nco7aovXeRbdDUX6LFvCMQTXpiJws9HrtN5V
enYHerRCZTa/pta7RkFd2ALm4P/RRaLKsvgvVfrHa56R7frSJM6B/oFV+f6YE+Si8t5FV1Bc6XJt
/LVq1MIqmEP81bGVLCyJPXys8XWWQ7PHaLf4FplURvViZT0vzc10hPl0FGpj0xRFJfEOY546aSbt
cHf+2inLmB75aWivk9OwMSrvEBvYUpvZW0TTI5bzHY4ma+Z10geA4sxONQdnK6PfSqRBana5e63l
8Z0sRS9DHN8Cbth1uH+jh+noZape+Wb7KxaLfaQ1j8OgP8pa5lPT9yCeQzLuSpvYfmwCz86F5qEz
KKW5snXnhoM0WUCfamwvtKi/8ptw73uFk4Bo3/hoHm2atr2Kai5OZRbvXbnLd7lZ+9sKU6FQjZ5a
L6b30GIEK8bIE3dlt4ut/jZoAlRskAAEzEgrJ+/wwMXAeCdZKGiY1hjtWiXSNq6RtrTbhZ2iuFel
RrdO7ItqW1sanrN1dhsEKox2MXsXBfOHIJl/6mq4bTCvUUNGbKLsux/EN54lwDZS+9MkH1Q16mNT
uG/a4I0bP8nodKnFL0/BpKqRS7rt3VUyFMc6DPR9QXG1KceW1lcRbl08ucQ8vcNS88Wr6lOEqzg6
ptadMhSn/+HsvHYs1bkt/ERI5HALrBwqxxurqrrbYDAYTPTTn7H6qn52szgqbbW0e7VEMI5zjvkN
mOzmABOIlUqsU15B2Fsi8J+kVR1SvQYi1+838A1+MOhwHgz3ZMC7O1DpCWbcd7kon4CfgDdzpd9a
efZbD+AQ3FmXJm6xjrgAqYrK3tFWUAD4+K1d2seydVcyTcbQa9iNbWp3WA7g/G6xO3Ps1yQZ16Zo
77VRPXc8P9MhQdTSL0XMmISxmeGcndpbSad/GfL6QUnGQlsTmwzIT49Yu+tzxMz4msp466pMHRjH
0W03DBvbcQ9jkK6uX3rmlDGV8PpWnpS1joJaOEvDI77pzoVMYOMNq+HrN5iZgKZS3tE3E6MnCC/D
NnwvPHgR9f47gs7YcA4v128xs5xOdbxuF9iB7+NQQJC5pAlqdugRUsxVPuqRV/zwPSbHpbQCKKPL
cBOOFGs17IogrgFILIr76y8x106T5VpUpDclirO3rkTAz2ucHeajl7RmZ1gpLsFq5raUU68lAMIB
p2oNCidNYw2PoltYCYT+K8SwEV1Elc70qamKVzIoN11sN7Ys7WM6Qlykn8387no7zXzsqYbXr8vG
9+hFe1BD+ta/keQ9t/btAGAQ+XP9Fv+OvNtTJa+0NWS6nZxsnOI9sG98L92gAD1sySNFHXRVBwsS
rLlXuXSFb2ubJ/Pe6HpUMykRxLK/twpYiTM3qtBcze/r7zL3LS6/f7tHGgw6ts8U/jBUf/ItFlUd
YBUo41hYn+euP1mfe95hiZCX61cOjaUIkM6pMi80LKjifvYKk0DIKAd4SZoa1DJyWLdEw0KGmhCL
I/18/QYz0+sU0Z/3vZLtBU6RmiebYZUalsbbXOtMBnWeaQLQ4UuBvpfHObHWQTdug6Bd0JybM5PG
VEKb8dRMMdYAdMmpFZZS3CWZv4OBKHCmJlmBc7dFZg/VBqDKN1L/RSh95A37bfFBj51GuyEEG5zG
BZtaJBmcg5Aci6rGX1UB7VZ6wVZNb/0KnKGNQc0/urm7MoZyCYU/8/TTyjWgEJ2iMpGO5VUZefyO
NEhrERlp6RLoce4Ok97vpu04UIXdmWsJYNtJDSce1LDZMt/DJ2vpK8/dZTIGgMLLurGADo13Hzbg
prJoQ927aYOlVNbMRDH1+alNIQ2wHrAJhgxIGGzNAiQEgRiWbfjr+hiY6anTWjWSBcPg5HiHxHp2
zA+juR+Dt59dejIIpHHx+KHYwgvYOHaPyl2zpc3FzMidVqMFVuAnvvQguiDYgTM7HpS7+dFTT1Xj
FBG+zLMga67pfT5+cW9bZAsRh5m2nirEpamVUHBkCPilNvDMFtrDjom3JBSY6Y5TlbidDjRtnA6Q
5r4BqPkzkKjvNT6VTxfmy7nnv9z425rS66NBiw4By3EYN3Zgh0S5h5r9rErHngq9db3leaPj8iT7
0yCxjePC9U86s65PFdtpyzrmG0Asp4N78rkZaTVUCBJOMz5vn2RurwZHLWxTZnrmVLrdCmiu2hwf
oVBOFZZKg0tR9bO8yVS5TVKh/Eohb6JK647T4MxtmBTxpYqyuWaajFffBBXTtbHe+pU5hMyq3h38
pTbVHiybXeOUO94sEclmamTtqUibA/5YXc4HG4uifK3d1J/DnRvyR22/XPY1F0eaKrXNPuVaD2A6
quCbV5ZePDoF8pTJOogaKOPKcFg5kdgs1vfPtOBUwA2FmZUUIypbxFe3vtxp2BYHHEVNC7Z2KrLX
3b7clRAUI2EK3cv13j3T48zL4vFtVBJi0gtwCLvW7N03/ozVzybCv3uPb9ctu9Ttcqj2N/1gxoVV
o5Y0e8+CagniPXcmmcq6yw5gROYARilXxhr6WNWE4mCHODpE6nduL2IXZqatqbzbKYo+Iwzbega9
iY8yb60QWugQtpR0nEmE21Ndt2jrxOr0S1PBzCL/VaBIZ033HSqaCkDrurBRYXmzlH+cyxtNIdaw
5WW+CYkLlA4XXRVHfy5evNVfQOs6uP0Rqt6wpyBYM4Nxd0IwHSdO/tlrA431sV0hr/qgUoaa3yRb
Xe/AM+vWlARr6W5Scqrj+xRvbnriNIWo6pUjkHX9+jPff6r8Hq2GCg1GxptBitBw+rjy9jYpF64+
M/ym6m/TStK21/H0QQnx94PXLcR+ZsRz9lQ8Vw1VNeZUkY2WjccskC+VQm1vCbtab5TYEZYpImP6
BrIIa224XgMxIwwNtNFEhIV/aZKHJAgix/Z/XW/GuV7+X9mbBs8j//KmZuRvggsY+KmG1vkBdgrr
Yp/GQQx11/WbzfSJv8/wbfKRqegtp4L6oC9gCLGDbVZUyQ380BeuP7c0/B1c326gmyWEe4bA5ONg
TbgQlexHBMLseEQxFzJtzSbfGFa8eCL82x/+EWr+Owt+u6FJi5y2FuIXcpU/whBr697XcXfUXtiD
QaL2DcVrmPhYF8PDdWFgzXXNyYLOLkxyBDJRmCDvVQecaVb8bM35m1L79jJp19oaPEQIME5bu92R
4PH6Z58TJ0xlcJYqqsDOTGyfyg6laPmuT+SNLbQ/mWZFRI0HhjA7af1johdr03KAtbdRMqw0uHjY
4jgOJQ0bYMnDsixgJpiF8HUsokEVBMx945X5/KUtukdtqRh7pp9O9XR16/a6NmJMdAXOfXXopWrN
85t+WEIizBwBpyK6obI8VD6hpVmBWoucn3pvYKGeI2PE+nUjfpp9/Q8jFvZcFWCjGNhVfayap8ZG
cL6DA5BkK6TioDett/BKWwgfzb3WZa7+1oES3g+9NYDcOZi/Sv6SAbdDi7cSHMAlKvtM55/q6yjJ
HSiBYVlT0VMDMahYCN7NffFJVEpTRYoUBSEbf8AuwuZZH8mCPbqJeq0HN4ivD4SZNWsqrevHtiNC
UW1DxmqVBe3JRJLKCar1zy4/mRl0XQjLs7EkisaLrdZd60lxNlJ34evOtf0kQcxkH3AYF2JUwNAB
2GvPMhbm7X+3izWV0wnD0tuMBDgxoLp6rEmkB2+8HBZa/d/fFkGE/+2VZHBdDt8MCFcycFJ3asy3
bNi1i8jRuetPtupUcdtuFfqOka8ddZ8ZANqMe3gNLrTOv9vdmhJZNS83Ox9Q1k2fsmMzaCbYUM5S
n5nZd1pTbd3gQHTLegjTLqrbi4C7jNKNXLsh8vQbGi/hWeZe4vL7t6mB+zpDgTLTNkYFG5Rfnnq9
3ufnGn8ycGtCDZtr+LjZuMrEPRaWVdsjbxQsgQ3m+qb5vw+eXiwNmg5j1uBvHXxLoGi3u9/XH36u
USYDFrRXKUSGRvE5QEGPY7IQo5u77mSkOpmARV6JHtlxttZFt3H7dKG9Z5pjqgJDZqZUrfLR3vne
YzAecm9N8fCj5piKvAo7KzWrLzTIPPNtq6vYd5K7n116MkabRnBh6JBHVvR3iqfm99evO9P9pqIu
v/Yl88Br2ajupUhXBOAAE8xkppaqxeba+/L7t3FjCpWO1E0xPHPntijTs556a+kaC59zpqf8R50V
AJWnUVyeSBqnaPNQ08el4vG5Z5+MTdgYlNA4oHEcgsQkEhI6PadL9NS5i0/GZYc4k+aA+LQp7BUc
UxrqolR2KUQ/1yyTgRk0WVoaGi4OlcWNFPkuc5ZspP69R7L8ydgs1aXepIbBi0nUMUcKo3ZTqHgk
qoE7D+jfNP5Rz5yqrfoh1TTTwCu4Fcre4a0dj5kywzapdpXKys31u8x8hamOyq0Nvx4aoW1EFzwC
XVXHiSZPyiGLiLrLKv3fE5Y1VVQJnpaW7aC9gEO5Ebcw0kL58sGGy9ZWrEYcrpoN0UNxIjxst0sS
jZlhPdVZeZ6VulLipl5XQSLNIckpclQ2KeOUA1+3vt54M73Mm4xti7mmKjOIxSxEShsaJqjf/tmV
L3f8NmuUXlCUAauwaGFMh4PSI5R9/7l+7blPPhnVFaIuHcPhDcW+Zmii+GHQ7NhKxA8vPxnXfl6j
qMxqtA0KwkO/zWNio5hstKPrTz8z/KYFsb7qXGRvW0x43QeUYGZB465ogPMHfDn5WZwDwMJJ81ca
QPcXFSBxHkarWzO7CylKxr1gWBh3M11nWvtaE7v0BhevUaJI2k2RGfKrhXzW3wjdP0bctOQVzk2p
Pvr4Am0U23cjSrFqyLn3l/8ukmVv8+FE5HXcIaRxv1QJNNOpppI9N7XdMiuw9JupvbXa4Wg3QVj6
aiG1PjOJTHPTld5WMJfBeNYb7dCL5D6zykezCVCLx/kRZ+8nk5nv13vY3KeZjGpT+G5T+ngVd3iq
DBoVaknbPfcWk1FtWzBFqavLlf2X2l0BTvAghjhNEesCv7rXlyze5z7GZITXmiltjugqTIjkjuqQ
fjiKbrgOzeb1JpoJOlrT/DSIcZouarxJt64+LqV+dOW/QdFcr/q4iVqYGp35wsl+7mUmS7mX+e7A
YGe3cfXTyMyoq7Mw1Zv4+pvMXX0y0mFpBnZ/gKayy1sb2sX+vfV+1o+mFeKmslqRDJc5HFFguJfG
tGULbRL8e02dFolzL+g7GBPhqfPyjavqJavb34SyPc/9LMTrvCZtd5DaUi5gZkhM63yUXeZ5dlmO
2gYG7tIG5eBnUC1rKqbMEEuHiOjSV9tXPYcnZnWTGUsDYSaZZU31lKZj+YhO19DEw+xzZUbZSm3T
35dslvFRb9rt9U40w5qxpqpK32ioSnq0zyVn1t3qz7CWXBef2cmOtZO+TrbGCTUit7AVDRZ91Gd6
7lRmCdKGoIWNcaHLJgyGr6J+HpaI8TNFGNZfC9Vv+w+gabSCtlhClFWBvFK88r6IM6s55X696XL2
IJO+DfuW3EFju7Cyz3XqyUA3sXIQSJ/QqTfNLltBnbLGcrJdStDN9eHJSB/gA54TbH6AzBbbZHRv
ujRZWHHnpsOpxDKzgQbQU1wbJqwbWI3cVSdoObG/NSIH+uSwOC05Ic989ane0tJKWGYhgbCpRYd8
3FsFW3LdWnI9m2mjqdSydm3Bxh67Ej2968GeEEP+s3nWvmzUv3UoZXRJwySubOR9XAMpW7pV5PWL
nJTL0vaPPc8UkjoispmWEiPQ3qhxfUHrw0E4BELD2Ge/YOW8XpLDzKSoYJ/4v28CIwsEfS53Mm6y
Z3CavFdIRHGYyf9QM6yOFZQExaZamOjnBuIUWtoNtqWUibsBirxLt+neujf2oA8cFuutZjYlU7ml
SVuz9AwM9WDr3RSPDfQRcjNsDRYVhza2Iu/Z3prb8ZBvlgb6XC+bDPQySwNdJhjojJ5buu/54/Vp
eO66kxFeJZJ7eYZIKBurkNhfLuKI1688M+qm6jOlQPdtO1yZNizU+GvlJWFvPV2/+MxjT/Vnvt4H
UDgjhKOGA6TU4ZiqHz725Qz1bdCJRNk5QnBYW91frtTjIEuiwHV+ePXJkC4rt/TzAoFVsLHcZE/Z
cViSMc81yeU7fHtwXRIDcQk8eD62+6SHBRhCIUv1RZfn+8dUMdWdBWMA80COwIpZWivDDSJvsM8s
6V95vlTNPddfJhvwvBBZ2hnoLz6YyR1AclzbSXCyrneYuRcw/7d1NOUEgnBcXfbeY9EA6eZr69zI
txZPFzRtcyuaNRmjIjdYV3aIbF+yCuqxPRmwYMEmP+a78jZrw3G7JM+aa6vJqHWFUetei7Wz8D6U
HakSboFiSa0xsyxMpWY2zeFn3GBsSfhnDenK+2RJGKyalVolbuzAoTL2F7YvM+8xVZmZjcuVAgYO
BoOYOo17QlDE5L786JNP1WQdXCoM3cF7DOTUFXaYQ0VOgQRqibvwxecefzKaey+tA+iCEeu16lAr
6tBWaSjz1+vPP7dqTlVlliBFAHDcpT8ZaytmcQ8JZnSxMONxijiEvrXejNsf3uwyrXybPurE0dwB
ZdE4nfLzxTCi/YBmZJtG2a5OIxZ2J3jYL3z2uRX6Pyoz5Q4yL3GzvHd/wedSgs5+L6s7xy43orQP
2EHsaduDSbvEeJ6ZHadKMyuxhr7Jx2DjGfCBS9CIZGm7cZlC/jE3TtVlsNpogXgHF8UV0UX/SeLO
C/9ialZlXP9e2kTNBPGm2jLqwym91PEGMinWjn4EiwqFgXbY8XNA7q/3gplZcqovs3smm4rhHjli
zTXgcl2LQrEDXZKAzAyYqcKsyes0a3Tk6Bx6m4/3LoLb5PfPHn2ybvu6ZQVJU0JRTAVwHus0AUnJ
vzWQnLp+gxmdrzUlaMAQj2hsANOY7SC5DitYKV8Cg2ac7JdkTnPtc/n92yAMOstNDGV6m8zYO95X
beEEjE3lwgvMfd3JEO+bJJfMAlCO7bL7Pg+b3cUWBtWxdugDYAl6BeApcXbzw1XqP8K00sgsWqQo
SoLVUv+YeweqvhbeZWbQTTVoUkrapHTItjbb1jtvnYHBJl4ghR5W/C1dVwtryMxG/29f+PZB2rYu
UGdUplvd9W9RxvtWtC+COrcDbeCI+1oj1Hn9hf6qxf8xi0x1aIGwUpARUQvNVUlikSSfQPN8kmIU
gP84COEp/tFASwjOak7jkiOoZEn4R2DmiQkiSwU463GJSP92cBoZG0YKdKzNspVnZ2Aa5P2rPXC4
BHMdDhXGhzWiuHt0qgEWRBZdW/AFQiEf7AuqNO7cH2pcphq4TOc9AKYy2fr0pgf2Uc+izly6+My3
mQrW8PVlTl2Us45D54SwC3iqnO6cVMEQjiOi3IMH6K+r+Qv6grm42FS/louqKXINJcz2xinDi84y
jYx9fg+wdvzztXGqXusDkuTjpVKanIDSielerJpnnI8XsTIzk8yUBsfHdLRIp9Ot5rl7QZO10OU5
M5b8PObENVO5WpFmnk90K9064PKts63akvhrXEOZtV0y2ZkBvlhT4/KhAORFDLhHHwGjxs+f6ypK
1uYv/jrAd7f6Ffw/ai9mtg5TAZuDM0ne2Xq6hTsJqbaSL+zvZqbjqWv5qHV+p/cF5pZsL/VXo/rk
Vmwi63p9RpnZL+iTM4Lh5GxE/jbdllVlRIBm3w+u4UcsrzfCb0+qXQp8/jsGaU6FbCkGOakHzFyV
5GYInMkK6YYv6lRfXSN2wG7hFZumXthu/bv3mlNhW4ZTfxcAh7Ylub8fGuu+6fP7IAsWgEj/bjVQ
2v93Bea9nY+ilkBSlNq7mwS3oqg+Pairw9KsK7jf5evrn2fuPS694tvKomjmuGC8oNVUsa14HxU+
OesdjxcuH/yV4/x3RTGnIjfJfIt2dQIId0qt2GPOc8IznE+MDpzMcjsW4tZp/XfV2/cGaeswYJoW
Qsxjhp1dv3iae1N4xpGJdhtoiRdpupQhy/oPNw3ONTe1Q2Hr70IoHUtS8KBpWRJS047bof1dCLGq
7erdzcuDJ+wHKc2jokkTGgHMd9w6f6XMeNEoMzeiQmqE5YjhFHR4uOxw9xpA5VXp3HfGS1lmY1in
2oH2wHPklfuYVM3OtMuTJato7KkbBYEAFaiBsayf3lW13IIecmjt5qssTCf2zAHK/mHHWkOgLKes
I2ZRGha6aWzHxHkEbX6T++pcmXCdzNinruBxOFbQDgP6sDaSc5a5Y+g4/U3WIpxPXSbiUgfdxsnv
hFXdcu6/lRnZZSQ5tXQ8cM2+hc3Y3jbHDVfmjU+CPEwV2NODcNYtExAbBfYAQvGwtfSiiHw33Y9+
ezBTvY/8snqv9X7fkPGtqtlTR/VPpfPb1umsQ4BseqSb3QdoIx84zGabwdYfyaiOxQh6fYvVPNRx
TAi1HsFOu2rhtHIp42UApKZmtu1S04hY4QYwiGwPulWsesuTYdr7p9yqUVKmZ8Vdxkwvht/Qu2mP
1mZQ/JQU5E+djVGgWxtDjCuilxDAeR+JwIKbGDcFQREFAmZGCLvcvcglDXOfIsNWPlk1sOe+VnyZ
qjJjvTWBSHets5ukD50jgSNI4P1ssu5MfT9q9PIZHkB7YGBeggSt55Svo2/9NhVwXZV3RwLt0+VO
sNYNP12lku4Cq3nICu+RVPanUyWHwK2T0FAyJl3x0FUdsH6FcWoRzwMhJltzA3ORBpEzU9qhddnL
oEHv76JOwQZqbWMGJjL93F0pXm061CQNANSkRI/lWJKo5tq2YOhpJBdPQKYdBrP4g0X0JBv5PnRg
+Wduf9t1tkK00NtxBudV0/DqOG8N1K139yp19Qhl0F+wBwB9Y6zfLLu9dxSPSZrd9siXK6+/HVpg
50G8Amgf1d5AS27y0k3A8OzgQZDecW/4zC3joJXsTDIEG7ReBx7G58+AHIIw3wR722F7NRR/UsN7
YY6A7y8t3uWYpKFfqizEP38Sd7gBwv+YtBzedy2FaZiTHWjh3Vltt1KaewB0WA/Rw07E9B5VUEJM
xZ1919ZrjhrE9QAld6PRm9bHRjOt+1DX4YWTl8NXb7VbIS7y9+zLGEkVK1aV64ZxO2oG96uUiF90
tRWNnN8HUr2m0v5V1Cmwq84X692PwG1uBNRUERwE+mjwR5Q+cBGNOXtOOX2iAXk3CoVSf1cAZtu+
2416NoNqZxtWEZYaqPqFeks1ZkfCDVAywWFp7WaYX8d1yo2VaPuN1HpUHVSkQgJQq0IQlh+DukNZ
o11vUorE0zDCD8IQu8oQj4OeYdpBX7O7/gg85N7MrS3R2RD2Q2HFDpNPTkX+mEl79ERzbHsUbdhm
ekdqbQWFRR4l0t5WY3HTm+mm76BLclkA9K6Bbwk95mgKyOC6gR0cap7dNoNCvklPrVF/oNqJrB1q
bGnh27Fwi+0g6XEMcmDWuEjCTlifKWm60CeGAnccHgm69i6MxI87p1kxnCDCzKxfqZu/6kafbYPG
YSteVL9HiQqSwX+xYRzQMHW2DOtcOelmaLKtnylAyHL6luT1ifUXq448v0/t+o+FzLlqjKOuu7eK
i9usT554i9bRa+uu8PpVp1EeOzkM8Hz25Kpu2wRiY9rijprDCsaCr4oITOuatiJpfhRNypELhf1q
hpMn4dUBj4A1YACMr60xd2mDh/+j6Wms2w8QWB76ij3rRI+Ym5NwdIHOGlj9TBTM3UWACjJSGR5K
UfUTywCSMMzsFZv1tbRQOaOpesuLZEOT/FQE2a5J1WvhU+BajbPKMM1R8tVW3glxz72dWnFfNA7u
k8A3MH0yku5M+mKfW+WmTvQ7h5V5CEere8FdGXm+nYdFDUfJGhJYo6qaSDbOihbyNSkr4KhZumUy
GSMO65NyaKLANyvooppTpjn7oWJnGFOeO8ONGxb8IraPSm4ThM7U9R8zcemkHUVytHXvcSoLQt5Z
n0GS3tbSSeFpb1Vh4hMeQfl8r+PzemVzHJrAA0ZLWyU6fWhd+44m5hZmTE5YQvC1qguxwvs9ZLVv
7Wzb2RUDiDCj11cry2MavAl5CrQWjH2NsdNjT8MqiHWtyd1HzPqvAvYnKSPnOnCasLDtLVhfxwBr
UeC3Tmi28AKGQ8nOKEzU9TV7mCWcskvrE7ItOg88xuAr69Qf0STnakTowQwKUD9wou27fu0qsidU
iwxGv9IejpOuxMrPSR1BE/JiJNA4BDzflLp15t0ooapwtNCy+yxCpump1t1nV2JwMztr4zz5EpqK
uOzOOjv4tmZG5kDeNdc6KHf849HqwRb+MwciAWTGfkCJIYuU69yOUHuHHmhYui+HDQSRp9quYyyg
kYdQO3TJWagG+8Q0glh48AtuMkPYlu1eM+skcvThaHKgodrLYjN2YO6IgK7g97s1RxYboD1vFcab
7hZ3teO32Ns0mFeSfWoPcSJbFteBed94Qo8bogcHr2i1MM38MU5zEyM/677KBuj8uoYzDC3YHXL/
uE+frLm0Ty4Z2tCwyRk8mFtKCChzyVGYw1Hrnd+sFHfwut41vhvpvoFZudBz4LqDO7dLTzpz3qlk
54z4p4KLnT7WmMSqKupdOyprhY5IWL/zAYsqcgULhALsUx1XM9tTpzAimlwvY6d1kFmxODBwqJMx
a+w12jx/CczuqTOTJlJYlaIxtY8ywCQum6EKe0E+NKhOo6oY7FCQcpu1zievMFEX2W3gBIdSuNj3
lPqxIPQ5yQIewjTkzu6Kx941v5jnPweOPATE52GTushQtGxfuO1XkzIeYX2/w0T0AU+Vcy0Fibhw
d57yViJVQCqDQhA39biXfb8rnfpA22LlQJ9cmeRVOKiyq+3nViJjbeje1rTqF9eR2EKWaq81mO1Y
/SYkYVhnguOgky037RZD3h4jqtKVJck6LdUzXFrPwLaeElE4Me/pH9fO362Sfqa1PNlaX4Qe74yo
IuN9hw0Bavt1GNsH5ldCkTTKslVBOrHy0zpukDCUXeJjqaNV7PimGyaB/8TqbN9p2GqDAhg21FgP
Donr3vDDUatgqyrLjSHdrVeN2Em04I0PI0pRkxfI0Q7wdXr1G/plNP1rQ/LbpHNuVMsbUD2Gt0ZH
HN63wOGD3yhV1kF2buTz8gbkooPQrTtoOB5NUVqhN6KAcRTNu56lOx709WfWjywE/CImgoOX3zIc
QkedR/5QAmaXdzddKQG004aD31Zwz2vY2pZIFfeU7BkwzrUvbpO0KCMYSDTrOs9OgzGs4flXhYrW
sIdKrN+FZ240Vj0xnu9tnT+YbX/uOvkQ+NjjdyZdS5MgM2PCgytLTbBzm9ea0gOYmlg9egMlaaCX
mCIqpTyVsngDDfcGMLyTLrWL/+Qxod4RPpMnoun3ilo3Rlfu4VpbhA0Xm5QEFhLb9bGgxQqZXSvi
sG2iQ3vn9Ma7F2DW4uTDqc0Y4M1jYtKvUQNpETbKv5B0jKsm7cNs6N5ono+retC7WCthHgKPyFvK
YfDTG6Gd6XGCpAgC8X62k7K+Z661dx3ynIyZvgkknA5zJ3834ZMVKkhq8AhA3+HB1lWgYXNHxC2z
uNrZLgOpgW31VsiwG/lL55HHkTs4LGG2w651pw0FMLhuuaUqf0Le/sAwvMMqAQyIe00ep7b90pfJ
oxpHC3ZcOLmoTH4ZxdhEOmsh1sMhMTQ8j4YwgPIjziwMdyM4Fz38UL2qfqwt464T6QfKd89+6u8c
1Z47d7jzsHm12kOup79ML1t7TXEzWgJJJz9KcueIwvASZ5TajSsFI22ToRwpwNbA6+RJMhclZ+zs
ucU5T2Syqg15W0jQnTppvBS0UisYfO8LXh/aYvBCS9mfmg8vK0y9H0HvY+Z1chwSSrh8kT80H9aG
r58KVJ+j8jY4ZrnfRE6R4AwFr1HsgoPVSOyzATJGyN0aMylJIk0jJ7vE9nrIK76qNXbIuK2Aw83r
uOX6xqs6pB0bfhZwo+jcMVKmduKDe+MFe7hIEnwN544axh+/quGzLDHlanp2cExni954bivjd2ew
bVmOu6LjQWhS6+Q1cmvDKCzqWnKyxBhrjbIiq8WTam15n9YoBvctsWb1sNNSGzlVPdi7GfuVke6t
Sq1XrW3MtTLLOlR6c+MnTpTa+d50jChxzfVgwwkM9oc8D+Ig954EG24YHi4trJXfJXZkXpYgpQ1f
GqevVsCesLc8tEb+bIzZUyABM/eCUyPNHcr3eehLftQT9ZxpOGlULL13dbXRbJxW01S71zv7tUvJ
YzbwdV6ir2geebPVcGNkzooM9XPN+M2o8Ec2YJnWtyiCWSfYtLWtvFFS7HECj5jkt2rwipC6vUAb
ZI+dXbq3Tq7BS65toGMcNBmaIltr1KpW8LcNYjTiO/PM2yFz/tSY9rlffdSjU4TQZX85bb9y4Bi+
wkHmyRz0r7GiH8wlv1D3yLB2UDNqLtULimgfoumbWCOBH2ZG+6cfyyQCtYsDMl/GpLZhXuf7WyKx
AXNZVoe6Mo5+lZ+TVoMmZvQuARkfcXefRETUjwMgd9hB3tWyPpqypgd9zHu4UFK4ickAs5qR7nFY
ONEGZ/vCIo+Grx1HHy69RHHsCevxiLKvVZAmu//j6LqWZMWV4BcRAQIh8YppP22mx78QY/ZghBBC
GMHX3+z7cmI3zsYOgylVZWZl+n4IFfNot63lWdW7/w2zq5O1896rcrwVqnl1wIoCDZjOnDqYRYcs
GjHRST8ZSgARDGw8YIAj58OQ5G1tUogeSWKHdUpaEj6xR8fejeVLgU8n9uYat4sguK+blxNCLnZS
2DTyQi+do/ZzUGCcYN1IIETuwjQg7JMRhUU9Ddsi/jdQstfllA3WP1poZGLjG1ASg7ulVk1AmFTW
027TldERqXxRDIJys7oargb1saOIYR2WCdZrEqMMgC4ZhfegtWcjvBpOs2imGv5EfBAdrcLJ0GOY
nQf3BVbM+P6c/LWjIT5g1iY+EUVS8vDgB04f42L+k1FzhB4IXTDL91aiDSyX7oSx9le7OL/aSD6P
xPsnQvk7MvtiQ/fsmvFF9cWNUAR+Y447uZFBrfZeaiQXlszLlEDGwJwP3xiMvSR6GNrqfg8zOzjQ
TvQnCnlWN9Exd3Cce7r6mvMWNaTx77y2v4FL3kXYbtcxSBAaRxmDD6+oXvJHguIobeq7/CXHUOvj
i00myFyMHTZd4/zNA9N4ibiPrrO7d26ONLr8Ulrmp27Q2zRsw2chVdqY8dy20amd6HlEnxmpqdhQ
ink6l/LW0Rwndr312wmiFlvhCtXVg4120nTNn6DDlvTs3cfZWIn1Lxe/g86fKwYEER7lVyJzARvK
akiQifesHoNbVfq7BYEMGl95jDm5TgZBkTDSnLjX32vPPkeaA7y2Oz6vmwdxFaO1uJT5fBwr9Ubn
aNN749aFOCXvgmxsy+PA6G0Y3XeTk08deFvdrAevXzDKw0Y8K7v1ybXFDh3KF1+XS837DUfgSFEt
O79A75s3me6KPjGanJgjfoBoPPkkfwFg8sTawcfgWvz6oftd+f2Be9OCjDf+RhxUeDv5rzp0s3Zq
33NqvdQTw0s4uq9E1P+6DotVreAbx1mvfGiPBVrk2MeIKCvvXOi5S6RLvrB+i5rTbODHd/HyvIoJ
x1hIfflmKnMoNGasqNIbamv8KvX7JNsbWxsoZtdmA9crSFDD4N32zbdqyD4s841nzQF5SVnemDJ2
OUyCXY1Ru9jADraJAfs9Dbzdt5r9p5j8KJdip7xyNzklQLHiQhm+61ocCVIT5eOQxYRmi+LmzMi7
JPyEY+NF58Wlke6PH6kzEOptNI57pCS/agHbIE5FEnrhgfXky4wE8xbQFTcq9wNwabUS7CZ0XdIP
6xhT1f0OUiIbp39TllzLAtUW28d0brJyXFNkYlz8AAGTiFxsoecC6okyWET9k8ejK3rZg21hdMJn
78cF+iQBoLmYYvOSvBSLyjwdJoSpp4WDvTfFc6emdNXtz9j7b1pGOyVzd+OT9VvV4StCyQ/AVD8X
oVMWqKOhmGLg3VHOwYXW45/rlh+tF+xKthyw5b1vHAMYuAJYWW4Rc74b8npn/ObRk7XvI84clGtA
p4YnDcw6Y/R5m9lM73UkNPrAFr8kWkbq1PuCN2gT8wd7SZydiZAlj64virzbWo0vUaHOnu3RhsN8
26H0gs/6qQjmV9VMMVJO3BQel/85C5p9SxA1Th1glP5LVTc8MbRLde70STc4AG8jnQC+38uyfvNa
DF058K18aZJRNydTvuki3ymhHj3UboIAHJnaiPUobNop99i1zSZqACrg3IJ3cQo3rSOA6Ve0zLES
PK09ult1mY0uS+Uybubcf1mBOrWT+Ie+NRWNOoTAWlb8SzKPsPvEyflEEAAPdPXy8IugS5f6TTDA
D5neZpXvJulu+npF7+VtV2dGmAItzormGxg44X0KrkMucajYpBVoZCz/nXl0GAL5CYftbOZFxjTN
OIArNMj9ngv3KeDsi8EFvPadd6TSb1dXZTqcYc3Spi5pdn0DaRL3o61FPYjzdsAzRJwsm/gXKRD0
TZy9auTWH8i2bswPnEyfJhdBoAp0F4bSKevm4Yytte9uXo+u0fsFSqF40vKs8vY6UHaKIl3C4Jzv
5kjt1tb+k9JslUP2fUd/OzYgBYmdmgrS7BwpsUsdfAiNq5gnB5v/6N8CNe49+Oixunppo+FSKyCS
aBHzxb2MVZgSz/scZf7K8JJEqj0S7PtNjkCNXem1I0FSkOmU9zkib8wZ6JsG8uoeijnKfLCu6Jjb
XUHVYfTGD9MuX7ZFC0IWZJiGgxNH2tu5jJ4QsATQEUAcMfMWE+fFL8QvF6+PbKvaUa+IpMrqQS3J
5KCAF+sBsopsrhy4Yzka5EOI/F+vfW0pxuGud2MZVIfSaxPD0PWPETLvnaFKa+l2SQdBIhXTTso5
g6U4gsvXac/R64HW/kGGV4lsYbRjA1ljUwQsxuuPqhK0AESBLrjRK+fVXQ1/0sEg2+UpWpsTnHNB
UxTV2dJ+SwYon4CT8QrFfIQGCnhj4nS8SlvOnj2j38tQ/Xit/lcRsm1a4wKvJO+RXx/ywSZjGz3r
Jk99Jv65KJCN1teF5ccITvxCi+cW1j61GrcjQ2K9iMqfEQ88Gx22Z0g2wBjM8erOiLbtKFKq+m3Z
6d9qbPajMfhDYOwNgzELAnsuS2cvKucQSrIt0Q/wcrzA0v835G3asuKocpPBg2gb1v9M2FSZ2+g6
jqg894J/ILJ260aooRBmCGHfdBPe1QiUXroCMGLP73UwJFMe0mTCwIAzWqMlYH859NFpVPvvYcB4
0nlzGhTCxy8yTMkUYKkNw9oQFkci5Tm0bA8BXxsDsPzU01xlxLH71WtepeMdatpvZoJKT5b3xjoX
zwV0wqC2jgVHNnCtixtbyj5uIiEfRf24qv7CtPlZiuCLLtGpCD3MxRXEkBbhWIGdq9iPkBvccv5c
TWaXD+OO1EVCFftHy/I2dLSJIzax0+SVR6y6x32OCgAJcJnXRRoRBmyCAluZXIhFDYMmAiFDcvbh
baW7J3StJo4UuecWqatiyP/M0IBYKzUYGzNnbQNWlDqA8zl54iSQiXSGrwlB1zGkOMi2pu3zUjm/
1jOwQw9AgsEYDlMdiqh+HpTdGzlv64hiHqiQ4aLC8xqs2QxgbC5RPaNmP0XOqWyHIC27Et9GHm6a
AmkrtGC7bnYvZBz2+E5uK/KjjL/siVlOo+4Vciktjyu/a7MVxRNBj29OVH0bNKp6QW9ezxkQq5dg
Hn9NPj6a4nJT82KITRRUcdcSIPvsufHEpWZDTEobJks5/eOkR0+KByjtY6MUJGPGLfbnAgMkyxS3
qhcvrj9syqZBvrp7R8wKEiUU7i8pyY1WPFUe+WnnH0VUu+/z8Oj4BSY5325QjXeNrH+73OJ9p5Dz
hXgiIN+2Xq8JrNMiP+0cP5Y4JMDmpL4FLTDO0EMuq8AFtXW419WwZ2F+pv6Ie1Xao4O8iY2rQL1y
Tr8LEW2x4P6zhitSwJz6z9EQP/W03OR63tMc8Z6B295kuG4wCi2xq+yhwOUNxk6XZkZGc7Qi/YJm
YnaeF7Fs+nY6NWuXtqR6Qrl75rqAhz9qSLfKQxFNYufz9d9sdabneTOG5uoDE/FX+9+KxjUOXZ3R
MpBoxkA+DcOWV8UXifKnVeJXd2Wwmd02BKxv4sFEuF3kjZfu9MTghx6LEbi9Zvm5rLGkrJGK0Swt
fzIUBprtjI7Gm6m3aRt1Krw2C4bxbeU0URWSrQ1aqCpqwsPklslsl7+Z5DZpXCDD2MRssrDCIRh0
T2NuL1GH8WEO+//6IExt6W2X5tGfPgIr1LMKVJ1YMYRxLS1sIsnwPDajjkPGdRIs9fPiwRbe+Hiv
GFmDLJDlrVk9+Pf79KKmcO+o9dQFy8bB/0x3SPo2znIhc42qHQEAC8f2VYB77wP/iJSPCnEY9oRm
4Mp6vY3klEIPiPhdMF+2QeNEOEZT4/g7ovG11i2EuOATH5FuMKdInYLsp7G4ml6/k3p5LYMJHCu8
owFJ+7sg6qBFH6FMcDa5qKoM9fyLWIG4GRnEITI0EsHcUzkEZez08MoqF5yaDBoCOBRt15b/x6x5
c5Adl4QUYPs4wP9xIvnT/6Vpo5O3iVrE87B2x65odqq1HmJX2hXFH8DRGjqwsMpjhMTs17Lfg6iN
h3n6q9WyImE4P+acpW4rjvjaTlNfphRwE744qDqdcAfCMJ366ss2zh678ptCwEgA5TUtUZUzKP1e
gIxfhwXDwALVF/rkLnU9DCEAzV6Wioyx5S5gVINMIh75iVM4v1LIdBjZfhDhTtdjFhYdzBv6nbE4
ZEywh8jjE4nyz2oARhFG0a0a9SViemO88hVo6T8JfC6Z7ICAwZy5mW4RhkXpdK1BAkCg0V+pCj46
IAuLXHdqZinpwm9eCgfvqP8sBvJKvGlICjAzsY9AxN5zRBrU5m2p8gOwy2/YryJUHZxTXEcSWsPp
NKoZqbPu+CtVgYRmXRLoEKZtP0F10FT32Smvo9du6hUcq9RPoUNT8KjHWkXBX+0vx8mAzAm6j2kY
/wV46v4gWSxWxDtGznklVRbQ6dIF+lRzdXad7mZRzBYKm+pippdmWXdTNIFHW6A6CYfuyYVrwMwT
d1JZUKEmK69mJzKtNzpMx5AscttES501rXcAy7FjnqYJj0o/GX397i/1H6IJ4O3YGmhp3Y2MiuNE
+QeEKAhUlwO4pQGiR2XLXeVjc91p1UbyfEHuLt7avrYgekvk+OC8RtPhKxHXtH71dLFZF1FsFlNd
JRuGHQRDcxqNrUgsFDyJkR10wczbE2738woQnfOuTOe8LLcwFxBZgADeA+JG18zKMsdEIr8clx1H
370Viyxia9ndLFPmF8F/OgpJvOr86JdlRvV4mCH/Lyl4X0BrcemQXV36f6EWT37bH0oxwkPfzdzQ
R0iQSPpOD3eMTyCsBvQJcyEzryuvggzfIuiRZzOpXRSUn5SXb7MZ96RH02KnGs9GUQQtuDe/KzbB
0m4mwr+Wcj44Y3vqGVCKRzwRd72rbZfEm9Yes14BMI0oXABBGuzs/yick0HebqNcIzwAbYe/fC+o
Wab5XHHmY28OAT89rw/QzHw1Bh0kQibTwozg+rBCMwYb/aDs2QSUqZmcHdDsC1ZGwWWDgG4wfwwu
NelaBl/CrrCLBTUO7PoUNKFNqsWFXIEjnY/Ot1V0UCZFBDUHUHDtkI/JqGeSTyyBzDYtWT4m6+Sz
WCOsUI4rOh4fgj9kcbGMWMzMUBt9e0W0Xed124/zwRMNOuclpVV+Wj3jpcB/05y45yBCClAVPCtH
eilbUPGjIN+IcUC3w/mnJMOHwtEJQPCTr9DkdOIUrvNLyexfsIZXziBsKPox7d3gOptKpV0gbkPr
XaiiSVE4KMzAomD+o2d2jLi9UDJ9Teu8oVB1FN38gkSLq9XIrxVksdgFs8jcJjlYSJWh8Xqifusm
OcizpJ/KzELuHM+lhhRtEklA+mfXikPhO5uHIVjhyJNu62fm8CsDrY98qU4lUuKfzEKvpFz/QkBk
csXc2aO0NCbfh/NsU8XArVcPIqaEmDKJ+gYcl+qB0lRIsPJrMAlVyw9r8FCvIRogCmBHQWdzzyf9
lXfsAEx0V9QKvB1GBo8d6VRX6eBpd49wUhigmWs3h4cKCS01DMbA8Y6vs/aPvljrtJjYvQgtMnos
fthYg6aCOW/KRu/JWcff1RH7WYD/WR5MSziwrxnkFMcJG6ugOxQVggcXuQt4h3hsX90wYV+bbryz
Wm8Zmy8jEq2geMNXMoSpt7hX0ec3jiYQNuOb0ndN7JXdjpSzt3ddkTmV2lbc27WIW/qPLt7Z7/Fr
4WbhPH1WCmy/iB7CUnHKOTrG2ek2kJsXMPBjLo6hcPkJ2aoSQWuw4CvroYdoNbZ+CPR6AZSGSv2M
fJVwQDPrHcW1SMXjkU4F3YUCmV2eRXPlD4tJ6w7HrcHnnFlSd4DFOoqsKx9CRUgvJP4YmW4SS1UK
gOMGdeM/AwJg4ZDryMgPEzoHn7mYznO77GrefOVuwOOg5ntUP8xzULeB3POziDcqaZfiv8BUXjYx
N08W2nzXwmE7d4UoYKkwXUKZSBnNohzg6DKKaEM1JqCpKTK3Inck4Zy8Xu4IkLEwwGI1OMVj3TaJ
QjxzAf4RQsvvaOwAjrtb9E2Iq185rCioiGdFg7RuLehGDmmRC/HGlM2u2VFT/aOyRMOTgyOVACN9
WT95ZfAUwOOtqsvMcZybT+gTgLVT5EXoCIM79H1ngN2bFgrTXcVzBGTOLeQq/For5H2xln/2j5QV
3mFmzisfka3leuEFrguDwVyl0IhjkHG6PhEIYFnrOdEjNp2l2+/oCvGqcIKE0tfcAN+ohgVQxUgB
Rzni3ECqxZj8Q4cxZkXYXUIGNa1RNX6nud8ji0ogMijv4iXodIKY5vPYuq/1iq2FisEQNxyDH+gH
X7x1RK8UYrFKrOCBC5P5QQWKgC/Z4nHwxqY4+lOYJ0oFfrbOpo1X2t904N6jukMiUQQgLuDAzNcL
/JASiAR3kLillT+ksIsNoEbMs7BDKLdZbarJpX7U4ZyhNYSKJvUm6x/csQVvPH0SWe4l9A4uKD/i
V3/SI4nfuyBBDAW1hRvZaSeDYOWghQdpbI/jSpPNGPGNLIMfpJWuccPWXS8AktUh0Ad3BHEvs06i
eZfVSY8M3Q2K+AI14HWu3H8hCM+U6e63WoEtRiR6dHDs0Jd4/fFu4KkN46Efop/e5/9wQu/MGop0
bCF8ZBT0ZMvHzHW8exHNJ2r0k2NSjakycdcAKi9boW1oXXS0k15RD/KafbchuwTTApBaxqKWd1M5
jwJDYKGAsKey7h0cy9N+MeWpbsjTgI/hCVrQV4lZE8F9NPGGuoBDj0k6xD/3ot+FHKgoRwwpLX+B
pU9oyiEtlIPah26X4mQnUIEEH3VQZpCGWSAJnYj7jiCQ2Sv2NPK8DZu6r8jpX0KLQBMOSW+jds1i
NqSBQ/gSQAdSFR+esogE0y0DX6u3KqLbIbRPDlunOCIqXasK/FLenRyqHrDj9IZDmWS2plDi9lej
R2DYcki8qHsrfB/u2UAmCyMeIooRLs32tQmdc51biMPpdvQpjIZrWOd6b4FxwSGpaF/3UHnhhT+B
nWUnqcH/+ytsEt0FeNK0nNoVi47wfl7NelAGR0vteynJW+BqkGiDGh+vfsn0HSrGNnYtZD2OB2do
jPE2WZcclanUxT5sWZ2MjT9tkbzWfU35sGzLmp9LVrwE7nxh1QNsF7gZPoX9cQiRb7CuBm5yoH9n
1h2oO66Am6K7oXZKZdEfBlAujq0vle3xVtYDzmCwck3Qn6C8iUcq30bq/YEiIHtwZsB79FPVBxRj
A7lWoFwSJ4CmLid/VcD/hW336xn/c/Ld++Shq8KkRFPRBWDrw3+iGGWiqfZAiwdAztdzxfGUJ/aH
khQCAC8PI603NJ9x05YKqxEtGkUzAn+ewgI/ukbcEge1UENrUxkoXmDAp433RVugtp4PWZtyAAiu
gpzGyTnIRSF2OFKblYrdEkx7Dae1XdOKHfFwaiLyaFPTdSNUe0Aqz3NYYC1qoZ/FXP7mE/9sCoPd
MsqOWHdIkd+VY9Id3rGD5MQM2hPQogjFaIINzO6PdpzSOkDSFG5w3EHOECugFzgAdx4wpzb0nyY5
JYsv/8poBmup0Xqv2NRqjoIt94pHO6w5LHhH89fJcw/Yk0aLCw7LVgh05CJMHdoHL5HnvIC/+s+F
oJg/woubHOryAJDduI5JX4YzUM1Jok8UXYJwRFxKCSSqCvMXiPyg9lB5kRJT/i6rk4CsOrZLi4VD
H/CbKDGU5k14yhd2rKQ7QaYA/EEydmz6rk2ZdOe0syiUgjAnKUBZ3ZnfB2nhziFEr8ZFk9tUqYUj
38aLSB3zPv/0aHSlZD1NlXuXU4vGyVzrylz7Jdp5wvoQkWEFwW1L0GYPNVnr3wuwm1ry//pSp2NR
KrjQtP+Fa3Ubgu6d4DkXhBx9zG9g95tnHkZgkeuDovLXKPI6ow3EKxZmltMbGLAz1uye5ert8C1g
fWCpN2QmG0iA92byftCRXHLeHEBL/SmoDNx5KY5VbQN8CQ3fQJjuIEl1hLF+v6Qq9569CPGaHjrD
ysGw1zyUgI2QgM6lvtSt2MtHllxFaeZYIHZKNCyuzYO1yc1/M9EQc4S1SQBv4HTBDAWw0rOgnT2x
nG2X7xzhvpYW00SLVxFbs3dn6i79ulyLfkB5hz5SWnKq2uXVrUSVdL4DgHPo4T4wAXvIq3XPXLsp
ZPji6g4idP8hHQbA6rn5Pez5bRnwSde+AZiOJlbpzJnyaVuVTezwCjkNQEVRLubtGqJDqh8jqQCu
m80iPAZoDjdAG9vYU943AwGQeR69h9w/M4sfAenkmwEeMeMJQy92K23xLRhOvdAJISWE+8Xih2I7
LGRLsT2duoNApwNfeFuCvXVMBgPfAkG09Xleo/cBHjg5HSApK7BGAk2Drd2sZ3rfIsabQ8AVO0ij
ThoS0KO2VZNGj1iJ0K224QjWoZRgzHUed0WObukhPDZTlUHIoh5cPlR1sAXbr7OYX1Y0nGkFWOFD
gRLplflRkYbOdNDuLgr/iwhdYzBlNCPGv5eOfKrL4JU46zksnFdHQN3eRvDn4b1/LHQrHpqSN04R
howg9zCRHJN15xIaM2MRDV6i4o1yBu/utDG3Hk4n1X5JMuf4iiuAaD3WdtAyxhpCmWObowvEJ/ER
LtOdTsst1NDsyqi8EohBY+wLnFtIRRLdmBffVjrtq6BOtVOcglJFm6GwiAuRclTYtvEzBrhw5GFc
qR65LkW9c3CDHGmA6iBvtPBW71Y6zu9aeKchWMyVVIj+c+zKoQju/6nSeAgCRPT30LJnQDuPWmV+
JumfNDZbkkFBlOMV4ZTm0LxtJFrfjoKiRyI61oAuBXghzdnGNTj5o/Yb/dUrk/6IG+18dhTefo2F
Bgsz/Ie3znsAXEAAgKVAoqHmWE/jpchLxMQ0gDOW3L9GAK+gVY3B019YB01VX+V4M2cPzMQ47Lwl
PIh+veOzu8IL/I8CbFiIn8zRdKixTXL1bb0NVwiE8eyiIrqVI723nd6N7XoooMlvagCxFELupTw0
vT1oExxwsO91LZ4XdMC+M2Zdu64JJd1ewFEsHOWbE+CK2gKhxZb0kKzmm6Lou5QwloajyXKfQEdQ
ih0CV66iZjfxEKN0oT4Z7FxASQmQis0px+JBLLT8JhM2V/gY3jkFKuMs4CM7Osxx4QPGHZvz2LGs
cGUfE47wEoq1EGk5JKsOOq7uIKZ2v0K+rPt8jqVfvbmN+awq79BFkJAiHCGeA3Gc5mCPoggMqCY7
SeTVq9hrG3IXqqMC+9WNc7I55KOixuy63pYVIpix2lZtcVWy3AHSqGLXIb9IPMe+h4l+hkVkhVB3
5tZbN4hEpqCw2g92OC9euUEtNXFAHyV6tN8lHoSkNXRZ7BRWuEzX0LTXiJUfSiw7184j57l6oqbc
WiPOyFza+WH9GN3UZebBpsdiSgkGTq/Lh19yB4TX9KMEbh+6VIARTL42HTmEk/iESGIXVdHNb3NA
ZD2mGyTAQQMKxq9Ztn3rJfOw7qEouPFI/BCLikHY/F50FWJVSgKVFDZpQgQZ5xQOvLVuFT5Rk3Cv
ep5M8U9Tma75cMR/is002e5a3I7cB+jNxL1HhBvwg/mFBVYlzVTNmfair4580cnBBZReAizuammR
QDV5gB3iwWq+z1l5A97+XlTFJvSG3YzboLzwo3AEJCryYyqWBlyZ3fjtsA3gs4DK4d0QmnK30n1z
ZnYQEgYlLMpfiMgTvD+HIPKgDMD2WQvkfGhmjBAEGs9g/oBCYOeV67gJl+EUmP4sgeLjeUD8M5qT
h0WIUam7y5HJ3nGI+wFKocZsKxdqIKKcZwdnMtRxe0jV75AafgN/9YBGoLsFfXJcePlcheUGU1vq
NvBj8aFUyqHFLwZg9YJDT20hfpYt9JmswkYdODAXDuCJQ0I/LnXPoIudj5MaK7D8UFLA+RdEuIh2
MzBuCGO3betuFADbhbhTgk2sBPNZlbWOEekyQMg45wIZr1JAWtANB7103/j7N2vrs1aYJKHpSqVn
8xh4SRbVeOhwT0W7jmV/vrInYHC7CTQNqXp8V9DFAOouI3cfjJagg+E3Xg4bKAAPNeSseWk6vDPL
ASc8eP7wP3w8YcqhloijlQG8GoLMLatv3AjU0BoLQnMrbxjX/RjYcwrX+dQ39F5OLI0cvmvD4VgG
Lk5qefF5kGHZOpM9/W1FAWVPvZxBcu6H0P2q8+KGZg9ZQzmMe8icukXhbxFlAYdWWe9diMQVVkMn
nAp3RqCJi+YBAco1vgGsJcp0GsqP3C4APYJ5N3hI9hX1AZA2i8s8P5A1/NCdUdmac2cv7YgaJWt0
pc7zuMjXwqmOvRvdMetlbu3coY65Kw9jjtvA7zSCw8vO9CRzpH/HKtl3j/WR0Z92qgZhxODXPTsS
gtcGxkaLOTtK7ykL0HrBigEKtPXITIApC4qiJOrGCxXmGtYWPHfwaZcJiGgB0TWmTtfKZw3cCAxp
+Ar/p5MEruBOUOm3zV4XBfhMHOCquS5eTmK/QTEaHQhGu2DuUw+CAy9fYIcnvHOoOUBkv4Habsox
r03Jis1azCKAW/vZ/4aQMQt1/rkM7X8rWxDKaI7IsnuFGfylm5qnHIqoCVmn3Yg5Acf+O5J/8cYS
/713NJ4vQHDsQ8VYzUkHiYKHBQAssFhE1TjKbKq5W2J/KvdLNOCtaZFusJqNVTPkFPOaiIje3QVo
ybLCCpTkgw9vK7fIRFtdlr7bOO4KykX+V8IQpTLiBIjz0BTR+0r8p1CrLDLDfubjFPeF3EBygGti
c2xp+R06xts6I/BfKAoNCNlB1i9Tjw/IzSEZo+MNdrbJSFy8cflTyCqEW4GZxRQ2NnbbdeGXVeFO
Qe/se+anW4c3AysIvaK1apFt7mjs7PkB5l1V+x+V710jqMe6kl+XGm+z9sy2CJXNFFYdKgec0fQ/
zs5kN3Ik2aK/8vD2BEjn4OQ25lERCoUUkjaEpuTknGd+/TvRq3qJyiqgNw10d0JDiHQ3u3buNdpa
LQ1vAFifRV+QuSBjk+HoNPNMmTLRA+mI7rkmNbdfboPNJr0N/xneHbwN/hp0o8mXnCF28DOV+tE0
k72mSJvURtxSaLf4p2iLVLLVbLrYqd8VsViVNsFd4PYzhhzbsHQuY84hOLErOhX1g63TqJUtrteq
sQ5CgZtY2JRroPK2aK8RphasQPGM32SbFD1kWPw8xgCHUlLp0/HPDaebe33xEMXQJk3QVPRU5YPR
5ye0ra3exIDSw3Q3TmJ2Kou5G+MEsipqq9LeJcpaONQJjYtcbnovKus6XKHAJW2klys20u0wAh0b
P7uq3vBWeQGkfvc/je0l6621YTjLgs3motae7UEA5jKeheNx2A5f0VFG7i7TG3xV4hB7iioNQNqr
rFXuuuaqviOsYfGI6+7FzbQ3XbfecZwA1jRveT9+6AH6XZhlO4NscOg3a62cDE+OFCTZk5UKda57
s4pohaiw3wqEYpTkD43P2/LLz66FnQg09K3ORALoq3BfqQJWv9D2fl/umyLbhF5M6xZ8t368FHq6
NcLwZwwQZcf4YdTsad7XzVMBhxyn7o22dJln8S+X+bNtTLhE0rlQxiWJnHezVXT7ow34ofbQqkw1
5I4C06Sr0G4m71DNzzkbAnXTWtwjjjseSr+GNClWXWktiQo8T3a4FT1ica2Y+mrlrzLV96OU31kK
hpwzN8PfBHgbUOkOjTiZuoS2CF57A4NRF0OkRNJ9z53ioWf6FsUWOFEpflwL+a4QBbUFrQPTALBA
wij0pJ5blrd1RUmXPD4WPduyKwSfIEo/Wy2cCw+moLNpwhXVpevDvnXRKsSiO9eNmFogbxRR4Nop
MEmOzdXVbw17QQAyxj4wXNwbtqCAbWEWsSrmfnqoS5oFrkzEDoHpLo4wYgd4qpi8iK1vNdrcrd0v
FVH2cHB9aC3mKdXgh08uiKvoS+1FL6ydGNoHKbSHTAEeh8bZScxlYYsdMuGup4udh2jO89oKT7Vs
D03av7PjkPkVmATOqGUl7JPQuDv9/BwOTDDaOrv4enTDRUpeXWFjSGHe1+JZq02xsnTzvUqhNQzW
lxb32aJmrEmEBd9zcThVlTOXyq3nXIunGuN0ZfcPNpEVdW28iKg4it6+CEJ2siaNGDkg0so8f+5C
v5oNTq0oIPG8VLb1MPbsZuiZmOYaIbakGc5zB9txkCxrjGNZAL8Vy1sbaqtA9Acn46/ahXkxTxJV
YkIpNoNbgzG2gEkVO4MZGFCH52tdlHsfuQ0bZzdLq3CdmkKfNVnxZldiJfVg5aagL73LnyzP1K++
wqEcTRvZ+jg9DZXwXXBwObGz9HR0bMXk0Ai6DbDCXLPLRWYnuJlZ39wk0prh7DiU4/hTePKVliKF
R2g+tZHaoEuwd8MrxWN19yzX0xxz1QLtZA5eiWtagfMZjVw5dfKBCDsvLJ9TuBAXWVEtd559TqwW
UsjoNq7G8nLd6xELh5UWenyG1jt11ibu1cek9IesZiGZhul5fq+8hiBBcGCCVtYbveMR7Bz8Sg2F
lQQ7nyWaMZ+w8N5vOokSMLzGSafPTTfHEiF4mFW4nfSY8QTlqZaZLE+pzkLr106TrWmqX6qg2ecu
NFwSm896ySZitnguBoedG1K+dFxKbIva6blaUths9Lx4QvPZlkV+Yo609svgimkVL23BMBNwZswT
LMeje866eFsKGLYwIdU69e2ZV1M3+gGE1WRjo7GNYx44lKvdzgP10ACumTGxO7arXnpZrkffWOq1
uOREIpRt+Rmr8aDXerVMu+7oYR0bYlMsjcZ6rdxsiXuUyIBopL4N/a3wjCsA3XD/pb5TPX2JG7lJ
TWppsn/W5HkmKzNU+JGbul2Bk4dYceFrnQ5TQ53wH91kgpJrhGIgVEI6es0N5iLCVE6OBTiGExmP
vubgmU+gjqa7MUGnb8141BrzuynRlmxWimKV5p2ww/GtJHXTzrifdeF/jZ2P4cDk2iydFNpSxt2O
NK2TZhNXH0XlY3q3x7X4KgWjAO4hvC2Fna+tSt85IUSGaxhXPSOl4B6jSkNEeNVHxVB0lo/9Xo9y
fCZWusfDfxO2wzi7UevK50sWLtpT769KZSUL6stvk9MGPCJIEHV7MrPC3NzG+ZBss8bAxO+33S3q
wZZcoj1njhmD5ozmZmSS53VUF05RbKJxrOaTx/jKNQhlFNaqdcNT7MjFVHvPcjQvnVv2mCGtr9QZ
q7sCuy8bhoV19VpO7ktYdTor4LxZ6LS3hG2hs6YBDCSlQ7GCh1iDM6PteVYWICeNPyNy8r3XRuwY
ZnGL6J2J9wr4ymobstZ8XlLKout4z2Uc/tgawG/Fhe3QxiWleaXuODdZdhNaeSHf215mo3zSTdJV
sqEmRYwCSDTjm8M+1iTgSEkxZc4YI12LxLHxhDu3omKRa28NT7GWXvn3F4lPLLfDZRdhIuBo81j3
R4Xcv6rW2bUTgzjI9q00i+N/zP6G0e0TbfiMW203BoCvefapeVJb1K15yYOBF1YtiCdq5sC5C9xI
FpSzta17h04mgqVo7I8yxvxQD+NPXubwFyb3a+VFV7NlGW4cBs+wvye/tX+Zk/2pJe5zHsq3BCxJ
UZwaLTAcXXkRc9BH/UdRMVjRG3oPVcUrh2hKtOR8nabqXDMWKgRrTZPp0y/EIU1w9Ip0ITLxRmv2
6WraQQh3LmR88yvgEld9pCjZd0f5S62TrjJl8jmmB5nw9LvTRP3VY8Acyott1TtWo5w1OOqyk0xF
RxhvogTluBKD1iMBEo6ip+QcVIV8NjSxcFjzPCr7mJrOl+ram2n3zmI0zXcNrkVDpeVaLh4CnCx1
P73WdruoBwxfowa+YusNFpQeEQg9K0yaZXA/Hge+eS/TTaDuHGBMjJxWV0+WSZ+R5WJXRoqBlBKf
kZQYX0PTWnQK/0JSQ54jGDDxgcgPMF5l9LIR28JTqHe23Zdo59ojNp+lAHcBYd+1ZZktGtlj3Gzs
kz46M4jS176q8ffSUzV584pQ/uoN4X4UWbSSDjeC6bSLobLwztYnJ3rQiuhse+LRwgUTT8CJoOLa
YB9zbdrY+BUxpe4bvYfdkEyoQTWQ6pvhzW7GaxeHj04RLmNPbNuy+/Ky7lRlRJJNGIgLZ6NM6ghH
lvpqiBkDFfFWavlbMRkXVVg/tTCuqDUfHiTXYKO8wQ58Vppf0cP4AggGnx1d2k8TuYcUQZXxVnmW
QbEPSSvw9GGriSiZuRlTREdD5A9qDTsXRt2K+7J1+dhCMMvW4Jq0a/DaJEYLcH3w+B7SkbyOdY6C
QECGmkHCJZzg/jOPZjUXLos9FCYuoocOVHarmhuiqZ1TKfNDSrLEkgFMi8mjJGam9Oiam+Y0KWun
2+VtDAFgwBmAwpNtMoXExphvoqAJNRrOxyy6xYreI4ybN2TuNzFOlOrZs27eM3/kqbONzwJk3UAG
XNZFum7kwJAsfDQ9urcAvHsI3V2XTc9AQr+6MV/UkCFN4H7quTy0QbvNM4TMXt+2Ez6VRh9XrsZz
Ie9LJDOHS70gSWQm04RhXuY+yLC9mr46Dnp00YP2hRH5yoz0j6zNVoqAm2XjT1+Jnmyclu6HdezM
UY3o5MXZUm+aJ1loKy/vCTiofwyJGT30ZDEzq/SXwWUa2kgdRmnhKZSbqbWfFUEidi/nwtA2fmft
sJKseJcXbHT8cJC1UgMd0CnxNZbEYo1G1i10x36WBF81RKhi021udpt9hiInrSTO30uzwToUlRwD
VYocXkzf+aBfNRxhDT/jhrHFHSmyT2kbjguBe1iPpXqYYvfatMlLFLp4T4LyorUoXjFlRNCUl0pB
KXrFt2Oap4RYkASggSdrWk9dvgdJJmhIMpODerHCJCCrJ97aKuzmZZkk5DGFWy8OB17aMtgNdc5s
o22fW8u+OSkqFgsy563uYcOWQcKcJ/mmNmezGpeeKPurF9UE+df6K1WuySOm5vyzOUYZ+vIBpqIK
eMBbUqJmfo20IvEfz5wsonCLd5Uvl2FuAZqHGnC//diG6aeqQGfQES8aW1lAkMCuAjbemkbZoLEO
8Tyt0nJnwnLuiP4hkimmgtZoU5dJ1a1b9JWcsMkZn0O0nJh392V7BUHdSw2ArEn9Fz3EUYyKbg8u
CA3KbeInakEljxSdwow5U8EK2RQ7Vj0A9A/DakTMJ0XL3AKwPPUYyqKeWI94yg6OKZ71HtCodevv
rsLdMxQnw+5fjax5tnB+yUrOGYaeclt/k+24CR19rQIDM4jxqhnRRqj85BjDMc4svFDqq5+S8JD2
ScDDrr20osXl2+PBm56kVmyUagWfGAAsHpWfxpLMJJrrwIStiINdK2kmnfTN94A8yzB9T4Dy2Y/k
vtap2GUcdvQA/Imt9GZF0H9uwLHrGuYzcOEhttgxbfUlo04VROvK9Cmdy7XbFelh8GS1dEFcCWVY
jHp4LDICGVzZ2TxL5QEv2zrOQTV7Tz7r7nDuNe8me+fd7cto1Ufd1mGEZSXFurDjV+aCXBRpcZny
/Gy6ybcM+OtOFQZTLzu0wkNywB7QxAURLxkVfGgQBqSKHuQlXTupusphwktsmbNRjdtmND6bPngw
IyZXdW41vIC8DgKVuav8C9AESaiYxoBK+j7bp5glZrrDVrjEQkNQ5CzKqfjqTH3reuOCoNKXqWqO
jkMFb6XpBGTgfbte+jDm2PN0sp2nMH7ybHUWwx0t8qhFhfGTdcbGmLL+Tn+d9EZdhv+Q0tE6hE2G
x7jinuJf01XRZbx6anwf70NEM302tTiaS61cR0zRUwPD+MirAeBIhdPqcPEWBK64f9+q5q0P4ZJ4
dllbv6N3XvJxrbIpIJhEwwgVunfYQxanAcvVzGcWME9QUJLQPBNb9Ewx99Kb+qeu3bu2ziIPNo5f
khT6oRs5kuMnXOInVsLZx7ol8GFQdPDIRwOqsHO0rOzHtdOP0iJYQZjGdpicC0W5u3TH/FT2AFKa
My48Gy951xifODJPUUMB3hUl2T6Dx/8fM7iv+oeBoEYUBkhbZQOPlu7nUPqQKLFN4x4PiHbuu29l
25y+vdCikz14D8HgrlShf3pN9Kjf6eLeXRTTfXItDRCyUjyxwWI5We5+gvDWODWmTD+igG2ENXz0
RCXoY3zoQu/dSVzQl+4xVwTaW2XeLNq4P1kWaQT1fbDL+ABPSbTRcM4wYj6NIoAKs+tLgpSMdThg
mXjwnE61eEiTO5M56NUxmsoHLc6qlcfcz8UieBoN55Eqm/uQkzZLGLApXdBo+RgdRv8Nw2K+7UTJ
DnRqheeykKchSBkyF+1DiuuPU2N6acJILgwLbjYp5C9lwT5qwzexeKs0lVdWonLgdf3B5eyv47Bf
1AZaqmu2bwwb535OlIKByktNVPYQ7/D366ooFn4TLd2U5I4R3sXi7JtiQfrV/b7xxSIgcsKztW1j
YKdHBTmoxDpI+w1PP2En7H0Y43hdi2whgvrdDqazqdQmGKOHMZVHpMBVmH7rRcZ0dDjzNjxVYbcy
8vjRYwydmsHOcIJt1+P1m2iV6CTMA5alh4ExxEIbBOBNmV6tXl1N1C030j4S4TFXc6zzFIwXp8Gy
3Co3PtYR89I2wRYMb1f65qVRE4lqnVbMiUb+iN2mfUwT/nKdiYBuG/2jmyO4WbIqnipWeK/GnnAb
Ve17K13nOMQ5Lsa95gUIzDVFgN/NKwevUjJHUmE+KQDZXLFrRstfTjrwVDtM88DEBYJb9BLq6tL5
3iW35VyRspZV+Y/O1GFWxfqt7yJWyBErWMriscIF3RGiyBEYnhXt7Yz0z2dd4+Sk8bnjnJvQCo+d
OwLreeIwVvw0Ey5NXfmreiiPQYeXenAJblPDg2fz7qB6zgBh163XH3MiREPT5eXknBNC+3YqA8Y0
4HSyjgzFHwkS2mcN7mB6sTzFsMmUowaRK7V4IwJOPdu1tmkj524YkE4jJ85E0BAtWcdN+WI7qsOb
4+JFtU+Dy1YumKiLn7YbV/VnfpP1WEAPTqVJnCaR3Cg8EWelwUQGOwszDZ8VviMJCz3ccOzpj4bn
lGth8MM6db2iFEINoC/ryxM34aMV6mttinIISaLKvUksaioWOI1DSfSPF5Fx6LORzA4PZYnkWXod
WBSuBMO9an6zwKpOLgF3PsYq97FS9TkKZU4UYv/GE/k8hs3G6uv9/b4fJhK94/aacrRUdfPS+cwq
23EMlpAJGGts46YR0DVHv9EY0NXexin5oS0HcA+sMUJf9jzFTKEYtsw+Bx4t/E8UmGtTeUid4ss1
5TNhomddAywTI6n06buZ1TuOpDXt7tod2CDEE9oa3UcddUuZOC8k4bxldxVQxNGhr++SbNITxkDO
HKOIWWEWD5Bf32RO8r1GAM66HN9j4W+jKn4NvPxHadN7aWNQtHnuF44ef6p7UdOkcP1a5VbzKADH
dj0XySi9jyiTdBkFch+r7sDH+qIxZvINiY/HNQj7uB8qEc678sEM7BeR2ytcRrvAKleZ0JejMx0Y
GmI2i1celO9E1FfCttRZaESrNJpWRuWOBH2GiNQumXRiOan+ZYgxWdftWnrOubftfd4MYGJuVSNw
kIGImNBTC2MmF0cNjm5eZdMSdOFxlPYWafq9L6BIgmB9JzZoARmh95+ppo7F5DxVNludPUkAXavO
vmVcVeccx8JBWddf5FD9mpz+sTDGd4jyVW+LQ9H2mxBhzLeZwxZxtfOy4dXEHWv4XGsw7EhE1UVr
giMcVLIY4HR9A4Q2lWcDAXNUpB+hbZ/GKFhqeAOnVj/e9aNYVhd49K3Xp8w2R2fvtbwMuEqJ+XKj
I1HGIDrlcYjlEZUwn5Mt+ZME0amgvqIWeKNh43U5JQ7hoUG09JL4gOCP4EMu7tAPv4zROhteReaD
aT1hf7tII6WGyza1KHdx3D+RCB/N28QaoNGSx6SotqUEUiVi5ugGBhysAwsdM7Dnx/myp+wpy7sH
EFWajLHadqDUhOzJmR1EuME8zZglSfJNJARxeF75Xbnaeezkk9cQAxwaTP8qrDCTmxC5QZBQUl1b
U65NEiSIElu54n68SMNYRhKNoAkITCBkwST9BLcBMHLbKaoK15rHvUfAKV4zlQZzMgnY6EDUoB8F
J9f2vZWmslcksgN2zlPAiHCQ5RxiEBowoFpTMoJjhmVcZrHILkS+7kJ4NNPHqlMHxIlmrsd6s9SC
Ih7uo70bpNK4YHb4OVbuqa7dyyToYa0Gh44ZrhxFylA+HEocusUEidr5FZS7YZL7UalzL8OnyY+o
TMMQ9BKPRk/WHwM/cbac8s1gIkEMHMVBg4WlAMqM4vKlMj3aDKOABA7Ycegz+Z3i18zO39PWxx3J
3CPstoXs+PWz4IM/ykdmjx9eGjI5FKco6+lqcVCQ640jovlKJrphWZ+LCQQuZ7ieu/JmTJ61iXU8
maP+JSQpi8SYewsyQt0FeZSrvGqwtky0Ub4KbXTZ7AnfAS1Rkv7qcM8COtKS8fB42PCtl6GLjFUb
W/jhvfx7LOFz6yRcyD6AeXd3hvB2mYbVTHlHpoMn2yQZa2KEIOriEAXpXGIk2Uqr20s/6JhdIaR4
tmMtCTXFlG5eswkeSWpnY4oYrXqXqndvdRYivSAQFYSNFMjJnlZb1FJyI83+WHsO51+G39wDDall
eOlK3dkEuk5cFAabbATvLrY2sYL7vux+WS5AJscMSY/93RNQDNcIetprwneLjmNBQMC4Z9eaP9OR
gkl2Be3lCEo09kroZE0nIaXDmBLJWJYK5idoF4XpTLOhMrWHUarPQJevUeq2C3vyPlOIQvzmD05d
LE2JwwYZ3dN4sF2SB/0KlTpcWqFEV2B/k6a/d5G5dsngEqFdLZVLYFnse3t0oGWd668EQ21tgofz
bFoVKea7rnNnU9hu+5o8Rhtb9zhSA2i+2DZauDNZQ9iOBI+Glr0k1go9SgIGNO/NkOOY1RT/Y0Gm
Cs1foLfjvB3CnWFRq+uiWted/WMEGLmBzEOk2qav7j/DJtUNXDX5o2NoxyTlnpUkODntOSNSpA1z
cqhiOFDlXHKyoBrymu4B3WXDkCQrGmI+q22Ndh5WhI8Id2HE/oFndRs1ScqIG3XL0jUuE0RCZ9Tf
dUyYc1eM4UwL6oiFPeGetX48Vikl2xAf2LvIUgSEHzNHXG8rl1hd5yUd2SQovRvZij/tqK2GqHnM
0+5qNOYOL9QLgWcfsUEXl0BsJYnNOVLiyvO4e8A8HvzWr6HkKgBx8yQJ8FW51c5Ld3yuQBZq/858
dSffHCgSgruzmigM1aTbvis2BbZ+uBCmY0H9FrrpkyJGJFXm3sFwNiuwOGj6uCeH4aloC2ceJdaj
DNXad6dtlIgrwNM9ckp+eqX2HgbUyEMG91s33GSZWJv9sCwCzDpVpB9FYdK2Rh8FK42QCrtznxok
Xihe9zI5NwZTeqMU70NcPnpE/iKv1nPasU1cmUjADH8jL7pVlbpAj2zrgXRJdNNsKriVNJMghXy4
5CK+upaxbGunQbZuHrTGvngmJmkXs6WoupRJVvhs5+ED5Sqqb+XecpTjBfZYCMrhakQg5GiTnlmU
4HtosyOltNGreXCHq9y8OaZtebM7Gt2MybbgEE/ljxg8eH/LO7mau2qc8nNSJv0SOHYnV1Y9bXtm
eWocV2Hu7HqzXITCm9ObLr1iZH/JlNANifHDqLnDQQCW8d0c5E1wdnpTvEdFmDJmLI7k1ob0uFif
h06j0vC+c637ygbntQEEm9d2vSJj9pcls13tJksRFDn2heG7CHts9Bi1mVkeIL32Slp7PQl/4JUO
RRafWXeSzYrGnmHR3ODtyaFWdRsNYtqNbboIMgMPqX/3dS7ozV5YlPEwhhlet1h+BmX31gfhMqtB
1MN0yZRuQ+Jv1ZK/rDIyJuQ9utrGhxltAZ05+afNWHiX8Z6jBdsJoE3nriZQ/WoY3gOfKV8zWWd/
5FWhrv+ivSeHGQdtGkWrInNBrMdsptXqrN2bYs278zK5WmAPuCV5cjIwT8yChnYxEBWlgBv8kkQM
giyKd98k32NSjz7Vsem6T3bPfk9b/8a1NmvM4pCiQ2acSAIqxEYDCot4DtFEua71Gq6MgthobOxe
u/a68RiF0ZoACDnTI+ccaHRQzlRynfH0a5O9Abd/7OP0NR0DPPL45+e1Y6+K0d9FiR4v+C+osG1B
Kj0nvJ/dUQubJLGozdZcjQnn+SC4/POHNtc2I+d5Qepd4Fc722+XvRYvu0psJx9HtIkqPeTOR+sH
+2Rqu5Ud93tLA7cxyPWi+X8ZKqLpEkIg1AghEfrp3ij9j7j0olkNuRZ01nloBq41C5Yz1J/boX3L
ArGCSgbPlIBEBngGlt8PqsZmpfkhf5di49RWtDKS6l3rk0VvknoPZL9gkAxIyiS2drplPRavY9SS
3+0Y17yhnm7NX3Fm/pDd8sQInDBL1yhRMnD9J5K5KUkjm9QRRCD3VxHHxDvZtyKqcCykHOdkguy8
aQDncEO1imMwW0appPknJFf53sk0zeMki6vv64AxwsG1y/Bshuq2zcLgqlxvK0x5GVPeQpUnZ9UE
T0M7sPMDS6pMtWsgJ+ZoCRUqI4c4eBIdJtQonJjsDV/EVGl0jVk5Z6YNO4CjIKnF+91Q3XrOfbLb
Ly2/+IIBZjkBObZl7d1qckYGvb0HJ/cbhdWD5EtmWFTByC3wJ7l+mrzqrVZwV76uv6cpjUJzH/wr
41wU3qbwMS24jvFTeQ5jy5GPIqaawxf2WVnWjax2YoRr3547bvXKVBr918bLVqfJC+KEwwEzPKkS
u6ATIoXIMn1KwEiYUoHg0o7rTCGWUc6QTboRXtS46BYGUYsrj2fdDko8NOW0GplRLFzu7HndhuZu
bKIrnMVLaNUH5BB6a2c8o+Y8UAQEOGXLhxr0GbDH/khi0h6rjiRwXz/UtfdlIext0pJcE10MKMxo
/oD/A29dRV4ji4PDjos1d6yPOCjRyyL88NoIgjyFhNJ4HhgvKmtkEFlXe0dTSkUGmXPzuoYAE0d/
5cRfeFn9ldajs9QLFOiYKQJBJheMYcWsMWi0oF/vQZPhNyG/oD8ayEOl9YdmsNyvznbeQoc5vzPg
mqkqjbg9gzJzokItXzM9eKBWZLbfW4+Jojju/fgprdnhBGLy6ophXMlg3NxjaGK/fxsdAE0mDyz7
IL23K1cEOL/0bfmclfa+J0df6MNHrU+wF9RtgIJfjc1PU2jWIU1TzGX1pemiz86C2SFxsyE8iEZK
iRauHKk/DJOdMlIKpibcVd2desJ6wOVMw64jasXncUy+Khzg/7Kl5X//529WBwrvt41svpFCRRdx
vCmi8TAEkHue+5iMw/K/+/Im3/avO2bqAZ/OGMWYpsgi6a8m0yFZPf/zF//7tUhsx/j/XzxuYr01
7ydF15EF0HcvJZb7f/7Sf78ZCVLl/39p1qjiVKVK3xQODfhEDGHz7VkpxHr7Lx/8n77Db8uRSvL9
QtYiRRuvu4lh0Th36GSNfvpf/QLufVXSXz54t8T+2oMQbxzOO/sXYQ6zmkLNn17++esbf/jw3ftO
tL98gyb02iro3XCTvdJv+2uyfhd0Qs9WtRzmxjxfaLj2/+WzMu6Py98sEnJ/24mEyVQZU8k385/b
JTvJNmAxBC4RHTB3Z8jCuLzW//x7/WEpkvvbUqQhaCtN14sIJZQ2yHnO/V9cLv+yEukPS8OEe/+u
f/nQwALCwAIi2LhH1BSWBk7b6jTtm025cE7iVdtNP+FObtP/blOV+9vLTV846Jx5hHs6FFT5TzX4
K+X9yx/F+dMTcP9j/eWXSWGngKJZgFhX1UiibLmLXHcTYSLD930ikexWBoz0WxP7OruaOMaxXOM9
JI+b/BKlkfLki8s99l+xfGPQrYvt1yQUONmRYLVmSdLlgzBRAa3WOVUWNTkXWgRrOT1HzJ6wkz1G
fvrtm2SaRB3GH7a4kocMOGmH8WrS/BWxvBmFOvGF5Nh4hioIsTDZMqmHwcq3GOqGcfhe9zXWm1G+
Gl77yA7rVcR1Vk/2s61V2yxwr1HtHiJ6urzw37qmuUl7Yi+tVd9ypR0N0yPamZGXMnEaRXr0NfTe
v+xC/c/j/XeP/W8HXG9FWMk0K9k0nkHyrqrWWtWfyFbNZ2TOr4uQrlVHUxF5/FmTpsFMLpgPfnMT
ATP/CH8b8N+XIFHGVnS75Jh/VlUbLiw3a+f4K/a905P5jIdMkkVjmsaX3yqg4FLgfR7xZZuWTt9E
RE3jdv1iDFkyHHrGIs/DQ6JLwsic8T5uXDuYoPt42IsmtrGXJ78cn4Bjqdi22JCZHnQu8Ut9uRil
9kKmM921F51jh2VJd4V4PWh+v4gnmLZ82FsVAqvJZpo6+NYada5wz+TtR4ZLuh6GV9y79PFxcKyF
OnWdsRgD89N0JGoh2byOlqCpaxPGn+rTtqPvjMDxeWRUn6zfZW6ekLau8QVdFRx9Qh7Xg7JPmed9
BRF7ciuQXH3E5Ze22oWcgX/Zg/eHF0X+9taPRB12ldlGm4zNv4H4kcXDPx9Wf79/Usjf3m/wMX+o
qQk2kTN+uSP8kGpYJQQcDlKwmCj4zUz7Lw/G327EwBEUPH0OujgYJ9a4PKaxfcjz6b/88r9dh1We
sSvbx5Vb584lLZhE5fJqjO7qnz+pP/0JfrsOG5XhCGiyeIOOQnxUh872LzsUjT9c5PK3i3AScRlW
bhpvzJMDsDizT/7amccrbZ5tjMfGXrH0aW2ls3zzz7+K+MMVJX+7DPOGvjDWu3iTpcgCedwcGD3G
REDVSwNz3swazGueB2fLkygVKEuiK3HlkGpY5E+ibNadb2yo2Rd6juDm55dxil/ItPwJMkwOVg2L
WGTdj9VDjJE+e/jnH/tPd5/87WZVvp2NY8+fQN+Z4cKoNvl/lnxP+3ARfpJw6pFu9Qtoe46o8C9X
1J8+qd9uqP7/SDuPJbmRJEw/EcygxTWBVKWLJSguMLJJQmuNp98PnD1URycSa9xL23TZNCJDeUS4
/0IDqwYmOD75AVrwPMp0oDpO3u2vd2nt80J4BjMZQpPqSZAE05c+ij0tCp8cf9rYEmtrVthx1vLT
HZmKbk0AhilN+mk6X//ly1K5cLBY4m4bgBxoVYMt2fQN/RbWTumlA6rEsX1s83kj7q3dEU1h15F1
B9Dj1Al+tTVPfFw0sGKliHdvPc+/m3N/LN+2vMkVbWW4TGEfZmOp611CY62R40wzUVjogx5GoUY8
rLTYM3vtZp6jhz6emn05aLdpZb0U/Qy/sz6SIj7rWuC4uGhNi2AR/7Vu/uAoOWQWelATGMAZhGKq
A60LbQXElP9TTxRjN5VoxY6ItcWK/T0dVGcX2CTQnDg92Lr2TWZB7DK5OkUk45pYe8dd9znPy9Qt
I+fQG9b3tiDLNEB7jGMSgiHl3m4xaImKF9MEfI4y4WCmjxi36FAo0dsPu/hHK9nPgw1G1zHAjoOl
wdVBzikaZafUh0JdTEcyrneFQ4VkshFz0hBhTnWAT0gwhH3zq80MMmpy8U+HcI6vz/dNhk6HolNZ
yLt58dvEAAgW0Q4dSx0/kBb8X/zZDoZ/qlQh9VCOXyR0XzzFtkaX/OenkXocxVbUkshpLQAgMrwW
wO06gotQWDpxyLeB1ThvqJh+q/DJrnLgON38ZWxqSKrm5yi2HtG44UWf9nu1lX8okX8uehlVRo6d
prc+4XS2twJwWVYw/8zBZnRy6wWhfIhTNGGHbnppHHTGo+yt6GkVPHTpGrF0sCxyhYnzkKtZcXAq
bjGdGd5RFL2VsvY7luQ3eVNDxY3xILXAuXKf3fJsX5b6hZ1mCjFCsv3U0XU/OmEvdA9z6pCHGpoA
lv4zmKhIB6nzDdUr8KDDp+tbeyUomULUmMyIfLgWxqeum6BfKMCoq0dVUbzrn1dXQocphA6sgAK9
LDl9mim7iZv6Z6chj12VHf/o47tWVrE8q6FCo8OFgGFvf0nzqMDHczKP1lSc81K7m9QWLeH5uZAV
FE0HVNjSpYRFDjgYrHPR1P/IRv8ZaAHI1BEJpX7CwFHf6MFKnDCEoOTYkpk17cShkLRfU7wwMFDa
uAusjL0hhKCIflUdSPyTqYb3Y6t4c+9/srJmIymxMvTG8vcPD65WdXwVrf7kNFbDoznlpxhAECK8
J92qnjRLeb8+xWsDJBzUiZEMutLEWDH6yLPKbi+nG0O/ciAoqrAbMmfqwC+mwan28jvZne+UXeFG
R+nb7Gpu4iHTttHS5T4oqrAL/JzyvmZEwSlrhoeqiT5bjfNXp76iChsAo+BKTpFmOsnadNSoKExa
jMKFvnFoXl5DiiIsTwzdcMwOMxRY1XDv9/2hKSkHSvbGGlKWn/nfgKQowho1s1oLxnKZgtK4y+X5
FnfWA1rST2Zou7lWvkZWdTdiSQu6fsPR+vINGZXJf69byOxUk3SaLBa5NEvlzWrvguxr1Xz+mxUL
YfjfDcB/09UM8aJTNGt3VIs/IXP3dwtJWabpw57DTbIEP89CipRX+JNTKv/lPC8r98OHK98yqZuB
jtPCW1lCwgSE8CRJG9O8toqEm28jK2NpzdiolDkZAfgBVfiWJj+uD/eyVC4tIWEX93JLLZNldEol
/chSRZUeLRbbxDO1UUsY5Ll+6rL6dL21y1FPUYStnMlG1tsgN09AWdBl5cCfcRqxcasZ8jfAR+HG
hOhrYyZsbFPJywHth+A0ZsZxsq03LFSozQT2wc7j8Nxa6KNlFJWBzGdq3FAOg940ywB0uWClhvYu
Lfot/hS9zBbABd1465L464CAK1CS0J3k4euQTCjQx7cSpZMOgewGUW+A3A56TEO2z2bjDmHs73Ud
3mPPDCO6f8CqmyqpDyJ6wkUNQTOIm0AeYiME2OxkQNeiR8zuP6ml/iZPzcv1Mb88FLKYWYeB0ydK
xuKk4K4W35BJybvz9U9fvhApshDfMh/pA0e32VCU/xHbjd4q6TeWn+i2huVL0g0bb7+VoCMLcU5F
qkUHNobHEvyR0el/dZTAQpwpUD59vt6VlUNGFuJaFpiSZHc0MaCxPeVfNapp17/8Jxpf2GKyGNHK
scsng1HSj9N+ySYkR9I7wwCrCAypB3xudNGlOOT3egcE5CZtN+Ld2rAJ8c5qIBqgoQ9oN382zbcO
U0L9u4H+9fWOrWxmWYh6AImHWom6APRGQpEzhMfYUvZdULIvEnWE662sTYz279hqkKaaRr/nwOnh
ZDfST9WRt9IYawMkBD+k4mLuMJzPLbwddN3d4IQ1jte7KJDtoRyM74jUHZqN4Pcnyl1aCEL0Aztm
D1qvByeJdJsysushkKLoXjuf0Gw/xHhK2z1WU435nTz1uda0r9fHcK2fQjQEAdroaHqyAoFnoGB0
cGz44eEXWdsIBH/uYv/tmuwIkUC26YSvKMGJOlj7o63CBZwL22RKi3tK6vsGQc1Ej89ziYpejhFd
U8qfyoY3JdYNP4e6voU/t6iMkHgfNBsfGsPX3ZSjH57U04gw4fWRULTLYwHh7N/rCa4Cag2RHJxm
03/xW6LypDk3ymLDDf7iFhdjHq2LSJmcwhzEcOULbK7JGxG/eTCM8gg47amVEH+IG0y2GsgEGIhi
2Qu4Qq6QnLZMRA39adnb1nhM0gFhsQh91ioaqOcX/fNI4QYPh9yFN+4iqwtuKOpvU6fcJ6QKHEt+
CS0HO1SV9acXvPKxyilAF0e3llW9FiaW6rCP7gCQ1sYne0Tufkm+u1KCmEtra08dbKAsCzMIvqA9
we5hV/YlR/dkHMcfk5XdZGH+JZkVxIgKo3dHdFeNCL3IIMQg3rgBQXHyJSwTYalDy40NTzPbT2qo
Hc0p+Am66kczh/vGQUiwThivru9RD0GDOQ1mpKX7U2dQvhkqeFV1ad4ri3JUigTuYH2GGoS1m3Gj
BgjRNBIlh6rdY+uBuiGeWGBdEG343VGgNST5sYq6zzGK5+Dhyl0CenRgv9TIomdy9wbIG7B2+otE
yhEY1I2hfoFTh+b66NU5rIUc+nVh8UZ35GOgVndWj/uZky9q802y73xcUaDSQuIvUu0EV+MwN/+Y
YGz69qgZwI5V1CnBsQFC1fcQeV4RNzugPfqgFmhJJ9rL1mK8ePmSxcq03lDq6MuGW8qhvzMxZHkJ
9v1OOxo3gQthPdzb+42WLr8USDX+e9U7EtWdLqel/gBo6Zgdm0N1Nk/SZnp2ZVuJNerRRNQfPgNX
gXrEMuxu0O8ieIsqsNqNLlw+CGSxSD2OrR8kUiId+4N6A2htHx60B5TljuFJvbW+xm6yceIsMetC
LPtTwftwm1caJ8n1KJWO8Tk6KSfzPJH2B8W6dQysXMjEsnROUj5qul46Du7ozV7qYWWywPk/cSuA
heIBd3Glp7h93Bi45TS71B/xGoAud+Bj8XakpnDQPEQJcre96ffmAWWkYJdsPNz+PKMutSPcB9in
GE9ks3RM3q0v890BVx3Pca17xW3u4PC4kreVEVDWuiRcCqpG1i3sp1gLX8wbXMBO2ifpfvBUrz1i
t7dxv1lb0sLtYFasUY0KnropVBvfsIEJo4+GzHZfvl2fmpUl7QiXzqbUM2fWODUdNfwOLQ/FynFj
Ea8tMuGugeymVMBw5tGo/lZj9CUbidJy+JdDI4QTu5WURF8uTgT8XS3/MJqnMB8OCjbX10fmT4rk
wmKyhAtFMei+mqC9cYLModlH2TjIe7a8RwYRez+vfLd+z79hsIGAe1J3wEGP1xtemRKxAmiXgULG
uOQdgANzYXzqs/frH17Bvchiqa+qM6eY9ZrJlr7ldXpTVL+t6nOXoHjkF8+j9J6QvDFUjO5w5QK0
3qf7jZYvX9RlsVqXAFzXnZw+RWX2xS7B2aHhcTYwGbUR+oEv4xoVzsjKd7sPD73j7PvhTcoQie8x
90AotTbDexSxNgrdayMshCPwmj0+gUVwwugLdMnXyNgIrGvdFOJPuMCwJq0mm40pdzpb55TASiID
pMJ9JrcbG2sl7ylbQuwxxwHVlRQrFhzA7CN8gx2sF+BSGY5YN/G7flCxN/U2pm7l3LaEGARoJB4d
kIgnCYXOUYenLx/s8Zly7m3b/iNbsEKQ6Em2KgJrMdwSwobMVVJCfjw+2d+wGg9fZ0/ZxZ7vKabH
ZgPx4NYuYvkbYWTlpBVLl1KsdaaMGtbJLFHNLSCoDvh8lc9gpF1Vbw42aCA73Xjh/0nqXggpYgWT
VHWmGTEV5NYb9phLHtTfite4xVF9W/i5jdfd+V+yr/Vz6UpnaSOQrXRRrGSGWZ0iww00MG3y2xlC
C3qE6LOZUGmkTjqjczZ45AaOQec0W/t9JfabwrFitb5R1EVBRRhZUGOHnO4et9pPreLiZoQXzK6e
d/iLfto6KFd2tLkcoB8uTGPUocWOUNtJjn+G9u0UbdxcVg5gU4gUjJrmJGVJP1A09ANE6NMKD68S
T5pqY4OtNSHEDEcyAhnNZqraOM0jawmP5LFsnlrw4dd38FoDQrSQ5DHgHQj4NLC/zLBdZMOCeNy5
YZtujNLanhXLkuWo2LlTAp2dUPNkrsdTF+8hZYS/TXYszKxTcfLRsdzo0Wp7QowoGnT+9DIFs3KH
UO2xfQ1dOPduehu/4+FDgKg3kQBrK1m4ZzhVlkbw1IEcy3eSdkCnv5g+XZ+YleKJLNYO57Yv8b2g
Gh08ZA/4S50QqP6CoZ1nnTdaWIL0hYAjlhDLuNHNdsFB4aGwh77MMI2n4FicCy962boLrwyRWEhU
NZhzhs2p50sxIvtJv5sQ53HjutjoxloDwu42DDMDj00D2My7fvgrRzHbQVbw+iCtxEdD2OPNEKVm
UzFGifK1zu+nIHXB4HPt3jWU1fN8b8Q/r7e0EqUMcasrJhIyQxqemuTzDOnFtjaxMWsTLWxyA8hi
jBQhdgSPlDRO+WEB7O3Ul5Y3FvmXZmOs1q4extL+h0CrowAxVzPtDK7sqm7jzqfyR+14+otx0x6d
MwIfvbLR2Nq0C7t87FFGGfD3ODVl8g4g6i7Pw5u2qTee82ufF3c2wk9SVNKVPhxPho9rhC7dKdbT
9bleeyDqy3L7MFJhEiq8RQ2eP1nxJTMHPDdzB9WD9AZfqbsMldnWwtdxUh9sdilekxqueubGRXRl
pelCihHbvhbNevLuWo2/cIwmyCxZP673bGXcdOFsb6IIFnXlUApJ0NkzX9HtQl/X/Hr96yunlS7s
9cixHGSt+Xo+veioWsNXmq2ntN9C0PwpE18IiX/qdR/mZXR8uXPgYZwG27xLRvlgFPCJ/EKFND5W
j9qEkr1qtG6atveYQCG/aNYoNwbyqxaqB2lCAjCpoRlihdUrb9c7vRKCdCEwaHEZjhTIqTDo062J
K1jVqxC9IfJNmI0oGBMmw602RRs3whWQqawL0WKKHU2TDeq5rTd6UFchgt/4PGyR5jgorsGJnT5H
3ET217u39vDUhagxWaWu+jbtpXfluf65vKIxQAldcycd6yMKHtrWrltb+P+JGXkyT4YWnKDq3wS3
lYvY867dOc/YdHtLAsjfeDisPPV0IXqkYR00bUYlpdBeJ3T8dVQqewNeMLT4fvOiswzQhcWqCUGk
mFHHxz5mQbj4R83DzfsVn9M9XBJvgl+5EWjX7lOaEC4Sy261GaeiEzA748uScvQ9is+I0u6km/zB
AESLyNLGHK3ED02IH3i6zvoU0Jgdzij4Os5DpuqIf4VbSNeVEPKn7vJhh0NiHY186U2Ai6GFiWSN
jLIVvk3V5+vrWV9W06VpWbr2oYVCsuU+mSSmZaDA0kz3ft0gh4GRboMZxlDauHXIP4I+eR3s4ndi
2CPe0fNtrhl4M9jfkE05BnZ4a/jBV9jsj5JK/F/8SpQsuFEVNCW0xo1baUIEQHvAOukLhk0kuhIT
G8bxMCpYG472McQJvgtGsKGIpUsIu0XN764cETCqToUTeeBGj2WV/F3S5A9Q9kOfuwSPBEMnbubQ
wdv8Xe03dtLKltWEYDS0ehwpAXXvAK3y8ZNuHq/P0lqU04So0ysoSzg2VW+jDuHk+jbYUPvcaYvN
ed/+phaqn8At72Fgo2Wc4bygFN+SoD75Vvqlz0f8gFDKlhzv+u9ZW/dCaNJlzjWeqdQKpMUfsjuq
1T2SKNc/vjaIQjiCCj2OEw7Sp1hRsX2ohhopja0kycrHVSEKZYCWhrIq4Mtlv3W0J9O//NWqEHeG
sZSqruXDcojVOVy8RN9YVMsXLuxQVQgyWiFPRWHyZaNEdiJ5zRV8BMJTPWKHVte7TC8P1wd+ZVZV
4b7ShjCCTItbpF/D+p0l570rK3WvU/u73sDK3eAPb+PjvkOdTbNVLkRSEcBQzKyD32R3c2jchpUF
sAdiobVYuqnl3y0ldVkFHxpUuDyii0Rwk+IAgpah7aNafrvembVbsSps9igLQZINcXjCS8XTXRRR
MVPfDQc0Ih8Dr9s60JbPXZp+YevXUR6mYOyXZ0pPgSt0o73voZG2gwF9yI/hxtys4ClkERgaal3Z
odcbosyZ/TIi9bsyZr8iFSyBjjqsbWbPXQfQIrLeOwlFC7z/th7dK4eciButJy0MLLDZJ8McXAfj
qiYrVA9mq7pTHCRmrs/XyjYS4aNox0G66+lfKSGoZ0b957qChT/lOAcbs6fF+SFq+v31xla2kogl
LRDMMqtoiQZgH9Qocv2mRIBzCwq7EsVE3Ci8fXTR8zo8dbaKz2F5BEng/d0vF4JAEgYTkrl8Wqsq
r3Du2jrap1tl57VhWf7+YT9KiPHreHeTok5udP1lnB59+cff/W5hq5e1HHdZroentr/tm2MS3Y3a
Rlxc2xp/3gIffrYypapaW8OyBYf97JnuUsc2juahve9O13/+GubnT5T50AZq8H5UZT1Tmj9A+xj6
Ny11B9jD70vVAG1Qb2iPtolk5Jl/+hbtTx4OpoetXbg2N8KZjtRPUUvSFOLvUzwVuvRVaoJDl20V
Q9a2n3CqKzNOkdrEGJptfPSD4R5fWK9NrVs8Qs8Vlg37wUSA8/porjCwYYP9e6GVEq4xoVrxCoh9
BIRl5+xnPqqetoa0ayiBD0C8ctegHOJNyhhhLDwcpLZy9QqVmzyOf2tI3O5VHbsAC54P2iVI6+bF
YZChk9oj/+daubXM+DmyWmwY5sdMlUNvUHJ5H8zlL6tFmVQfUbdIguJNH6y3KU1vtbiAwaf5+z6E
6Jv6JWZGPurdGW7IqTKiShT5d0WOVF6dcvce0Yovgvl7YZi4JeOTNUwzEz+h3d9UO0ktPima/dmY
Y+NJL4affWmi1G77r2mbfgNzhRVLl1rnYBoyt3YCHnJxM/SoAGHym/UAlrKy2AJ5rMQjEVJaqEqb
96NM/inGTVyZXhHP+Xp9KpdbzoXjT4SSGkEQ6oM9syzr7/H8VEoucsz71sEUWnu73sTKyhchpSQk
2qli/k7KNHzWx+jc+voTzjsb97e1lIEsRL1yrCHKyQrn20tPQlM5hV7kjjcLsyPzor99xosI0hiY
XYAIJAec/ikba5dzAdnq9IAAqG5tzMbKUS2Ldx45wzczQzdBl3MvVz+l1JKQ299ZxsZ7dG0uhNvO
Yu6Cs04SnboJ9VvsKXRXR6Hy+kSvLVMhxNWTnEIprJBBcLJ7qbBf62wLvL0GsZCF+IYg/4QmNd/u
Iv1HLXWvYxS9BgoOX3L1VbXse99oCoweLABzGow+5I9LhLIDVV9USx9T0Hm7ZHmPDmo417tCCn5j
frHx4L28BAGUivFwNi1jLPzlinWeXIb2JtpL+3Y6L0Ut+5QcttimF4eYhpbw/+EYy3K0TVvMUE5p
pp7hcd5KkfE3s8enhXcQJSZoABqfNohtcfdbTzZyiBfXHB8Wrjz6aKD7jZEbhwVCsbZx11AjW4w2
r6+6tc8vf/8wJAki7FqEaDjeFV+gEh+n8Cs2EBsfv7gh+e3LPHz4eFTahpo5KZ5z6nAP3QHsrbYz
NKzgHWOjibXfL+x5JZtQ7iqy6OQ7wX2J0WE5dZ4uxefrw3P5HUUXhC1vq7Ec9grfr70F0c9V5zx/
SncziUH5tFnuWQbkP+cIrQh73zGDUa8nBqqQUSEGKd1tZTbXvizsfCnAmrdU2vQEKwabVQ7+bOtN
tjL0Ig407kcEqVEAhOxQPEToM4yAY/CX91C4PNc3VuLVN9s3wMvcCsDcwub1U11HMRHVDPnGvyFD
p+5TFL52yMPDTe++BE/KPvEkcNrIEm5iXddik4gQjRKng2hKSXSRpKfN6KY89eTTxz3iYHRvK829
2pCwz1EXnQYFybsTyHke7Gjw3oaHdjcduMgHLtYoWwf+snIvrDVRzAhvg76EZpnA5Uif7dTR3KqI
cKsaUXVPh38as7qdnXjfqlCyS/kfW1d/xzAZtppfNual5oWYkGt1MUOUTE64c3ryHgActkQeF75z
vm9x2/a2iiF/UlCXWhJCw2hqyOM5KViVY++lT2zemwEF9JcE0dsfxgnlNlygXPjjr/oBrU40b1zn
RnvLDv7socAXvUiv14PIxVsiK1eIIdDK4lKxcGyXDCR5/IoE7CHVGs9Mka/D6/B6Kys73RZiiB7X
SVE3yO2oVr8by39k5/n6h1eiuC2EkLzRrDKqFmyObu0R6PHyodtN5ugpw4/rLaxEEhEBOg8apuoq
Pz3F0j3DzmNW0Yc099e/vjIwIs4T/YLJgISdnirMODBhRN1v43RYGRkR55nhaI2QdJeeGrO5GdDK
qNpmHzrRTzKIv6//+LWwJyI6kfYFQyRrqJUc8rPhVbeDG3AvAs1G/TQ8qGf9BU3Q9jt6ovutBbs2
H8vfP5zbeu9EZd+qySmRGrcd3hEpbYx0Y52ufVwIAGB8rKIsp+Q0qSO0EDzZ00el31ira+e1CNms
i8BuMKxICaOqy7igzEEUNY7aHgnfw2YQXTbVhdgigjUVDf0zS4/Tk3TSb8pD+IjE9o0Komj76Flb
XMJ+5k7T4NTgJ6dh/Kar95xDeHnfSeH7xsJaCcQiInOs5gq5dgmdGjCSfbvX9/OpBW9t8u/ndB/u
t3I3l7EsMuqo/15OEZYgfo643Cn43lWuuq+OktvDFPARNtwtj8zNllb6JEIwDRt6WWA7xMDn4BOA
8uPymJXuszNpFqZm87BeWcMi7BIH1dHJCja+fNTxGP2qHBaITuzVp/Chl/YLMu7/o1fLCvmwHftJ
xbUyobVYc83jzNYvqReDYkXZeWlqe82t9UvY+POo1NZoMFMmMtk5nqjGVB+aJP+7rf8nIfahI1Hc
amkmGcnJHwts3eNHp9fuZn+r8LcS6E3hwM81zVESiVCJD/Grg3x/jiPLxm5Z2Y0i8jJDddvCdQ25
MAU5+t0Eqrh8TI7LSYgB6g+NfGfmQdo3vmqvG02uXBtESZiUORjHAcUTbBa6/bQfz/lj9Ox7Bik6
N34Am0C8GT475/Hpeotr4ycc9JOsGkONp9ZpbKTHvFvk2aet8Vv2+oWAKUIw4eVL2JUAjlZeFiyM
7kIKgAS6/8Pu4vpnVjwc8of5PjqYGGRtLLiVHomwzFotAfxa2MQrzluMrq9GXvX6WF0uesuOCMYc
oBk0s446oL7syB02qME3ddjVpzrg0q7eUQMlBrS6528pd649EQwhDjStnWIeyVu0YTUgnX6LM8be
P3UeWTVKbVuEnJUgIOI069RAh3LuebU7pGnbFxwoXD3fKCWszcjy9w8hwErKsUFWMjpFzozxqHor
I+24MSXqyhoT979q4+Ew19HC8WaFJft+ueCPbnXu752v1UYPlvfmpZW8tP6hB40a+rhxzeTSmipy
nSI+J0F4n+SGi4X1E+KeS279eL1LF0OAoornjNLLHTRIyJWGrPzAoOwmqaQSWnf0hN4zZhbGsJWq
uTjptCSsLUjCgA1LHaS30d5KZYiPV/BoIAJ6vSMXwyefFw6WFCNLO3Ng0vSt40m56XYDvuPmIxto
a0NeXFk0IayssuC9Z5YNfJa3/jDt4ae7+NSzP2CzLMWo7QvNWkvCOjNAcZGM10nJtXjHZF+zaGO6
V0ZJ3HlzmKSYovM2lgMJvyxb2VkJhuyIPuK0sJXxX5lpERydjJTSZwWdqIB3Ir4fNn63prUhYLMy
NIYwNBFWwrG6fFzO2zunIuWEj8P1JbSC4ldFSPQU5UmJWm8Cyd7W8UIyAQCEENLDczJgNqEkKVUo
W7sfOv+238ydrw2XcA33Ud3TzZC3aTKqGBjedPYvNft2vUsXQ4miGsKBS20CI6ElF5LX0WuEgQOy
NG7g+C9JtDjaKsZdr2B4dL2xtfETgdKZbRSS1aB6VWfybdUU9+lk3lo8WXeWAl+4kbhdzvgPavZj
Fsufr7e6siBEgLQsqTMyBhpJwhxjvAhD2j7Y2C1rn16C5odA7Bu40wcN1+La/BVqX+dhI8Cv7EIR
Ga3EneZrhpydRjM5x4ZxxD35Qe30w9hv8bYu3oZQFhDCIQbi02gPSEgsvPPmPjpmZw3e+daxcfkV
zPeXIfswNGhk13qi8/38TvpH/wWdCqUTBP5+dk9/HQZFcDPL03KkbBmn5ijbj4X6/fqSuZzy4NcL
J2zYJ3HkD3wYF3JPfi8P2C3kL47bHeydfjBvZW95Z8vBLn/z9xttLlvuP6c6bQrbHEfMuR0DJTv5
6mtQHxV939Y3Ju6auY9jy8nqfS9s3643tgKnUEVMMy7tBVk1JzuVtXEnhxGOI6rh7Ip8ehvwf1Sc
EKEOZzK8vvCwJYo8rVACr48kqF2LvRwch97ExDExrd2UxQ+VWr4Y1px4Tqt8y2Zkp67/0Msvd0UV
YdGBE8llWM3c1TttHzhIFxr+fRLGxyT+NAw4zGOaF8yfCRe7bv7cRjIWTyCV5C0J7rWYJQKmqyyy
B3+BmasBNj5adGvnyq0Uq8CMlX2IKH4b9/uus/eT/XWjzyvbX4RNx7HmSKiWg7/9kryXZ31fuJnr
fDfulWPnmYf66LvFfiuRtBLDRAi13QeJ3IxgANXcuMny6DhnW3SrFWCQqglBJkgMRbMqVDS0xxFk
XuoVLlYk1BPk260c++VXEAtECDRqhX9NJiOgofi1q3Z4EGMwV6eFZ/jzDl2bwwSmrVisrBYPQSXZ
jaG/q+Svczq6OPTYzVYdc20ghYuHmSNTgDiVhFjpgKuNien23z316KQQj9rSzKswMKSj/Q2l7bzY
maT8Fh6xknp0zcLCBrhVeZR+Ai2/vgpXDghNCEe6POppUdJkI8n7UbE8XED2kvlFw+lzSnXscqu9
M/9dUYYeCheROvP1epyATEfv3R4A4oLjzNwIkSEXTQBwXJuZs2XMLsRZEeI8JnHNlYqWMC6zjxEp
OttL7up3mWaCzQTdssQvtbJcuD6cf0WnBFDoAQuncf4gWTXIAl7/lrZxy107X0XUcz/XXRamoMC1
x/mwJDT9V5Oa8Lyv3W0x1D/I40u9WCLUh16EcYPdZT9Cfal3+Vl3jRPclLv0CbH46d2Kdvq7We9U
V/OKo+MOh/w7BhMKnoTmoWA1bl0mVnaWiIvWUl/zcdQCpjw63K/vjCnauJGufVkIHklh2Tp+z4CO
hmaX8ovVl+u7Z4Vno4ro56p3lGGcFrVUBJ5202/j0CzrbNjNN/ohe2HUvL++B4nquPIsZWD4aKwL
Ry8YX/xsK1+6dv6KsGd8a2PHGfi08ThhPFMeMLXVfLfc93vDzb/NvyAXv14fs5WII+Kcw9hpkSKh
KRnFJY2SOhUB9C22oDdrXRERztglm20foIlSe0Cnx7vkBo/jaWfe6S/yoYBlhdL5Vil0bX+KCOdJ
aq0ER3BomYpXn9NDeEBwCXCTN+4zr8p3W7zv5alxYYf+B+oMXTKXTPiEtVO7IUbFqhE+AlF1a2AR
prqlZ7FyJflz+n4IBHOECJqDSQzWtfCMNQuP6Rbt4gZNuXrjMbUSMf/spA9NFJ0241IckUlUf6Lv
hyvLN8PZuuWsfVzY6CrT3rRNLB0rjNWrFOaG5uaIU1xfuauzLZz96jSmGAhw9gPTpYyVHkAC7ZUb
Ljon35U2TJlWgtWfxj8MkDXIoa3a9MFEb2/BwpqWv4GkWdl6fy5wHz7dDlZX6AieHdOyuzHnfWuW
WNngvGDcYnDc4WgpJ1tX+rWpEE76MJx0KVCXqcBK09JPaG7sAv98fSZWPi4Cm7tyzkZzjqSjH/2E
JzeUpzreKhtfzn6j3y2c6aQnNbR4GSXzLXhYUu7NL+eh+Sq9LZpt5VH5OylVVcT0+rMdoLGNAY+i
/eynaJeHHO3huYg2Au3achURvWXdaniWV9JRT7JvQEI88om4eoYB9q7GtEtC/Vn3059R4Xhdkrum
lS8Q9K3H9coFTMT7ZiY2zBBqMdCsuceabnZT3CckySFgD4/bh+LKmhbxvjYVvkmVaCbO/KNtG/ej
GgDz0ZRziflnmONWWJTgAjG4vb72VnJpIvg3TJt+bnFmPDaDeTQQkoxjrD/UQwruDcnmvI23ws0S
Vi4EfXkZ2Q/bVUrsCThM41P8a3pXHcfCc0r7CH9gl014kOWZ7AV68S3OpG9KlX2q0v6QVjk2s9aW
L9LqGhLeB4HUVXjMtP5RP+q/Fx2Ydlf+rr4seiMSarJbXV1bLEK0yNskMmScSdH5G/b/K9xHONje
/e/EnuqNuVvJ+CgiAjiptXYuUP09tof2Tj820x91m0VqBt/07Mt806c757ioJVJW39iHlxeMIoKB
O8xb/TqjTb/UMEV9ku0nY053tfS5qY+l+nx9WV4+NhQRF6wNqMxhecfF3Xo0w++bgklr3xXeBn46
xkMY+/4xlx0JvVemxTH/ThBEcZb4/mGF600b6JO2fLyxPNk8jMidF4hXXx+SlcWLhe+/P192iorH
C1sVW/f6biEnhgcyOfN53LeIMP8dGgRLhmUDf+hGnMQ+PNRgUd/EOewpe16024bDuA9c8/P/A6Ly
ckBQRIxwEOPoK0e00x/k393DooWwaIxZ0y7AHQOr+a2Bu3zdVESYsA88tBwCaFjTM1IaS42zu0cn
8cE/T0/jDbxHB5wTegUP/deNqVriyX9jnSKKyaKKH+dK/n/JZag0e/65vXGOxSE4bBmjraxkEUaM
hY6ZFhWdwndkh7yVmyrB1jv9clZXETHDZp4ovZZgp6ofq4f8kB07Zt9w202F15UgIsKDa9Xos9yn
Vl5X+a0dDvBabqsi32mtdleWv7Stnqy1I2z3PJsDsP+gDaRcc636FSUor625i/aH0vfduNpgG6zt
TREdnDsUUUeLhrJ3+4jR6clxtaP0/EcMcBM+t9YbIQDkUqw3BqaqJwOS+4gKt6Z8LxoDV0mMQIfX
KNzQS1tbWkIACFLJ7PJSgp5VOSdTag6KsinXePloVERQb6xOua8uhI/0zMv/W3gAuRrt1MP/ZBOT
rSzuWheEg96s5aboDTJNoQFIpjlN2uaF+vKrUhFxvaUZmZqOmP8pdXZLnjt6RtktdiU47sWuf0df
96Sd1W/Ko7HxPFjpiwjzVcNiSrqFvStnDnfqSLoPFf7H9VC19vFlrX0I9p1WpaTkWsIIQufpr9Tf
omZfftQoIsi3DZFyRZkB4QFTeTT19r5ISje2t2r+a58XdnZpjXZUOV14coz4vqy5H0v9SbXLjfvH
ShVAsYSzHChc11g+WXh7cNTnOeacQBx8lw7cdSLf4l7e/oN3/ffSwj18mvPbsCg23rVrU7L8/cOU
yBUEfVOmabn7VBefi/Hn9aleqQopIsh30oOhjVOIfnFKHhzZOleLM2sXt7MPmQGhhlyyX9pUCtym
x9jGSbawPytZrP/D2ZU1N6pr619ElcQkeAU824mdOf1CJZ00IDFKjPr193OeenPi+Fa/7DqVfTZY
SFpaWusb6Bz3Wzmj69eJka0tz+Jw2rPAlex6uL6bb7hYPzMD6mxGDdMPveYsceGeCzpYVWYbwbIU
zY9r0jsXp3UWF7q4lG6d+xlY33RJofTtQVE8AvUJRY/2GuTiQr4xhwgPU1INtcJLOBwaitrZeSML
XbECRADGKeaV6bwQh+bw4CTmds+kCziNU4SivPdSL0jZC7qwPy+X76+idA4KLnutB1M62ZpAZXST
jSg/2k4KD0ZINAfMgOAxg1JJD+XOgA5XPdMujer8Tf9a/ImQZVxZGd5awtaa+ck9HBjrtUcyb5n2
qUS+20Sd66kF13RlE/4Ln2Fv074MFOhrkH+B2WWThgNcIn7+DheadXSO8fJL5llmjGwoGf1Nfy5T
A+BVhMTsVyj//Wp5uekNd2lCXJR14g9xsafiPCkhM5msDG3JsPRK8A/H+krMvvSNZrHJS1ttJyZ+
UAzzCqjCWTdx7dOAxl0Ez8Xjz8O+EIXmuLCEDVORVUjR0hFAwNTNwpRBSe/nh1+I3nPIMQCmsBoV
1RkM6D1rpZd14p9yek2Q88IGnKOO45Q3NKZAS+aSNfCjavcOywtoAHiv0O57cXT68PM4vsAt3yT6
c7Axle4k9DmejASixbYB6n+TsjJqG/nk84yEY1rdT6M6FkJuYVR56uo+MpXRBlZG4ALj3rmifCW6
3U2Vv+movHf8FjeTAkw9uJFEyioPWWHfeFRFoDa4WHo1iMRunsBlXqEUxQgNmhZiTXn/gLrDEFQA
DAaQXnmUyj0UzF8ZpiNgG+M4AQ7NZVJlVmiNcImC4PmdYZePgKJEGYM5ufbYlbVzaXpn9Q9/oPCj
Z5AEAbA0iDsUWTIzMKo/P3/0S0F8Dor2IXtvKIpkux8qY6HtdG+O/EmJ5DH3+JOGF1JgFF68lDEN
xrh59x1x9/Orv0S/vpnvOTK69T34mLpIwYdBqtBLfT9idnPDp/RWmcWtmzd84drxHajHD9Qp82iA
UmKpqn2WJyTKGnVsKIe+sQkSR+amyYl7VbxgwuX7Zuhf7ThlYZFqLNqk0EARlxsfviRBnjYAHaYT
BNVad81b5W87q4TOBXB71VAaOMjRFPp5jBc/7ywEAwEFH0yJ9F/kSfXpVDGKnkTysHfkRqMLDc+i
pg+nQi2V34HIYT+68ppV84WoM8dqx5bfcNXj4kyFCtN458Eu9cqwzO/v5HOUqBGXbl5qyIfkm3ZT
nHBmhuUTDXlw9uA2ryyQC+V2OoeJWoVvFkAZAMZuL1AIWsabZN9COW81RHD7PhnRNceqS1fOOWa0
ZJ2fjEBYAO5Fl9lOLNyNenGB9JKrJNLXKhmXvtr573+dx44BG3nbcdDg6kIyhfWmWFQr64Yki/Jt
isz1Na2ci8OZZWZOycSYEwh2eI8tmo+oOhzkrl7wOwKj1Gvt1EvLaxaYoNdhD8mQZGufIFrzX6P5
bzn7HCTKho77yh+QjPleExRuv/J8mGT/vHQvhNM5GNQqjKRiEkcx/JOxCzeCPvW6CH5++IWiwlwu
1y4yHVccapR6YMkm4TkLeuV1AVS5b2IXkm6slPeiSBc/v+5CVjlHidqQGexGUaPB4XIgBBdZ/Sst
ylD4t313O3QfhX8VBXBeOd/E6jla1HG8NinGChKu4DWc6V/jLkEJvlyUK2P582jML9W5715yXml/
7Y+pppNVIFqudGmdiPAWuJg+2EMKMR/o8xx4ptaVC90fyz64UBDMdL5qmhiSP92wULQPqkHeMFxL
AhRCw2FoINOZfeYGDKgqsRRmt4KQZxRD0beNZZRl6coi8bifIBAIvWb+hm+5YVAAMnKRBWBXHH0P
wkKyy3/3frziLTxKaHtWXOy8Ax0QUzMbGH8tb7glVwObokZODArGIzxkjCYNBqUO1GuQk3VvLOEL
k467rnQfdebgTIIpaMiFWBkG2ztefydEFtks3xG7PPmtXhrJEIJ2AegnJLepVC8Q90fjyl5XlL1Q
q4bJOm9hejT0UJsW48kzmienSdpTXXSvY2MtsyqJF2IAwr6aYMGgW9MG1l4cBYCcAXSIsGnb0Q2I
Ubf3yOiMUDT40g5jYkkGfS+97ohL7otJrAdjrA8CNmZZbC3SunODmPi/bL9rIIULyPCU/y6ybFmD
m52YSQiJU2jnVw+ZPS6JSYLWnvZTlnShlvjBAOcD4G2S31kPMznTd6wQXm4ljnHxrnP7d1+oTSta
Y6kkIKiTre9kbtNgaiCq0OXtLUjB3iIdIZ/fWrcwCN41HdsNOX9qGnY7uOO6d53QEuWiLuSql9ku
b/1Xx+1fjTZ+plP3pnrDQ2cOnje5APBcZ+RW+f2pVPoXiFqHLGmgpN3vnGbcK108xgVZtriXBOxs
5ia9oQ86qHw7yCw7W9ZLFvsfWHPHwYxvdS4+Wd386cErnM6NOTvfuk35S7hQsIKGyu9Eio3RUhlM
kwOtYpmwIE2TF8G5CA079w9VMdYRtEMXSg/wamy7V2w9HqUVWdqFfoSQyQd3AJ83ih3N+Clv7cVg
FHdF4z0ORrOxPBoHVtz+zrOmCQfYAgWG7rygi7kRxpnR3CiX5CH3pwI0XuO2MAxYdFi2uy3r5oV7
3qEE34Y7w163ZJnYBtAkxR2cFl+4NYpd7+CfAQR986UD+R5oeGKnVLx6rZp2nabVluXo1vRkhB1E
2vtrU1TkH+P2vI7aYY6UA4cmu04CK6dhjGMhTaOfY8+lVGOO9xau3wq4RZ698ZI78nRuZ55Zu+Jo
Lf5fPORLx8/sZE7cCTa9kHMEmsqUwQjxhQdz0a2Shb9Qy+RD/8G2lFeP6AsC6JDz/G9ELe0YxBFu
GauRBuqp38jbZtU+w2cK4lrYpFvjl7E6s5Kta9fpC0nBHK1NOwJSQYbvaPZm2PT7qjCuHHaXnjwr
rhoy88yRJMnaHcVigv5qxT5/nvxLT57l6PmI6wRkSgE7o9il5p9WXMHrfMGcvznQ5tDq3LOnnPkF
MGBAyAvhr7SnH1xvPN9xomKa3lQ2PevWQvfU9hXk7Uw/qmoZuQ1kUUZyC6ueN13UrzzPD4Ngu3KU
K2JmS5T07o0x3wNuvLadmEeszPOgLBAyvFLsSuohFPlTYJpGGxKXrkQyRZXlPSjThEXlNPVXEp4L
KEc6B3hbddU3jtkCmdmVfdjVWSAdZ+u6w77NsmPr5mGdWyjoswZoW9FAw7B4YkYvAiutwjgBF4c6
dz9P48Xfcp7fv9IHlrQ1KC3AqqYV+tFW0x0bO11Ywj3GHE0R7p2YMy15NWws8Zk6/cIfk9Wk/Sgz
8w944l2Z9UsF2rnIdc50L60KaNV+2cMs7tXaQZg+CcbQ2fY3NuwjjeO1/vKFcDKHhWd1OrESJ8ja
17vcIkCDv49o/f38QS/ti1msItBVNzUBHJMT55XKYu8W16L5hUR5DvZmg9lLU2Ezp623SRVwCcp8
lrraSsjm+Wb96frDlZLjhQLfHO2dNcjQegf3bo+eUr+OKEQdTXsdx9WVwHQpyM6VrXPLsJFTYA/0
hsHDs67bVNBdZnuvXWkAwl5LdzFmbJnb7ovuJF0M4LiieYf/L2dI+pp0Y9buwo+HY6votb7zhU88
x4eXoqRGmcIiVS2Su+yNvpzxrjBLBvogO/bbLkIlAhob9eqaK/OlaDeXx2Z6yJHmAvFq1JANzXvv
QShnG9NRnqouQ47t1N4pZmWJBqu1pGcZnCIZ4aPpZ3sGHYlkGNZTzERIcuSKOVIxCcS8PdZhZ1hj
kBlAUlOGEt1Axq10EdJS4aT3epzQeRDbweiO2eC8W64sQItVL7StDu6Y3bqVsXFz90oicmk9nbfi
X1Gm6owYyT12hV8f7OJZeNDNNpHv+E8/77pLqchck9vpqtFKzy/I93AKjuRtuiwgEaXD5BWKUFf9
or5UAr45nOYAdafhxVASkIyok7+qSrxWI6K1ql9r0r4I07+3KivyJmvTZda9zPyFRdUynvijsGD3
VXHykjjlw+g2XlCCGTXZUAThYqJB73lLZ6jLIMlzHRA1fGrprwD4I1FsZRyqsujdCMOEYkHpQqO/
/e105KFL8wdjcD6LDLKcrocKMFUjx8bh6ABodEdG6B38sky+Rq2mQkPNh5ECtd9qY1z7WbZP7eJ9
lFPUxfaupeneKOLHgTQLVqtXyyYMBxMsf7z+MMEe7eep+j76QlXmv0vBrB0u0cTEFoPU1XCi/vNw
DW59ob8IcYf/PrvMcJuSFozD27hfjA1aa2Y98YCNwQSrRFXkx1jpFSdybabelaX9fcAnc1BUaeiJ
2iUOUAoVEXeAVK/6t9Y4meOgPEK6VhgdhtNkq1GV21S3y59n4Qvj9D8LmXhz2kBe+E6T51YJEXse
2aZ5V7boK1WVeTAgL6o6++DV/CEbTSj6EiCjLNsOuoEueI4bbZo9CjquFRahsl4MS+18xw4rQx3i
OPmVUxhI6M7axVxtC7M7ghW/skA21ShOBl4mnrnQqzR20pCSlAQ5KbcJnZbMtk468fH4dgqZDQhv
zlPcWr0YJiXDCs1G+K2oigTCiW8hug7BkeK1GdlBD3wrUBXGxeqm48OHojCljG37pVDjZ1FVfxpn
2uB2HKWFGzapU8OkHNAJb7oDym9DhW8CweI2uNOZ6I8qeGFkgxlkEvo5U+ovXV8d2owDJEI8PKL4
hDbdsVPuTlPyoOv+Bt5VdyouViVcBIPO8R7afPzsIZeZ+mLLkcYGXTMdS+7edDCNSZVhR747vtRU
IySkIFT9PKff7izizZkaZgL7egWx/XUDo1rnXYqb62CKbwM4nj27SGStyHOzHsr10KM+R1kHPxYL
PH696Uh+JTLYX5XjbxblHHwsY4u0eVlW67JQtzKNl6aYnqRtntRQ6QBr7RaNlwjXJWDNBD1p26Hw
nketk+QD2WhUhILYJUlUc4n+lpF6e+00N13HdOBW/a/C6vx1q+UxHdqtrarQ1M4RlJPbTMV1MNil
DKmbfHqm9dRJONA4sPrxnTvNmrvG5e/GOPRh0zWYziR57KC5tDA9/UjG8o8nzWHZpuosbY6iR2lv
/JSLFUodj8Lo0SXj/lvmpJu2Nk4ccugBQw2isFF97Pz7hNGjbbl2aOTOXcPBHXZyP4JAuAeoWH/r
U4reVQ+9cAzkxqDxJjabZ9to1ML1C2/Zi3zj2sCRUmPwV401peHY2zqEovgzejswh7Ugu0BiUUUI
J+lCNSM06KbipXfGmzhJtz52CePpvWHGgU7osnKH11G3h8wYd6alP0DIeUybuA1M3m1YHr+hdvU4
FufqS16RFdRUNmMC9VbVq6X2ug7VP2CPuOFFvKBdBK1RNDq66mRY1cOkatwgrI+O0XXh0QVBBkhy
ctsbg1z0JTYhrCkO0PvdFh7joTkUu9YeH9hZDprW/HUcKEATbJDh5Hh3Xdyt82TKz18cWkt1JqOx
qHZDxg8NkSZEnq2o6fSClvWWK41gBLc0X7NT6eNsaG0kU8Lz1wnQvdnQHlMfAvK5Po1ue+SO+8zj
/G3k8Oes4MwZm9NxcOQdb7t3x7VOdtn+MZpYBmgE/jL1hDgW06My4gUs68yV5VZqWTfZ0sdHDxjp
D05bHlDFgtApDolcDGWIqi0g6F3y2J7NMCQr3xyZLe3MOKLiebJx3RVwS47SZNRBWZIbXvbrmho7
h3cDCINtxOE6EfUaKiPmeHum0qBFV4G2667LSoNzr6a7LmuqRTGIZczonR8zJ0xzb1Xz8mXKq9+1
VWIrVVNYFhP+TVPzyKElxFFavnOc5sPJvLec0TSspUIjrqZLMdRdVHfp3jEQzNE8bM4fwAgrRiCi
xKGz0bZblCsh2BlP903WvNDe24jR+1OY6Y3RoAI8DOmdpOUNGyhsp2y6rF3nmNnlHRiLJIRkIiT1
7Wrbe+5qKMp6gXrlwh0wHqProZlkt9CFMcWv2s8f2dAaQW41O4sM2ymPH/sBGve+X42RTMqXoaRF
aHXZS6lSEWmFvrjMIZMnyy0z3E2SeXvfgwgtHVcqdx3UNodQUn2oYnWf9XYPNzv/nul2xZEJl77u
cCy1H7AJvm8gYBFkqfOgx2at/REMRVs8yArZhqvzZ0NWr048PnUdatW+jLfuWbafNN5diSVZJ6Yf
jkX+4GZ0jQ3zAkWMtU71K+u984oUIUQ1j6lgn6NZukFD2cqiYmGdIwqF++bYuRm4EfpTWoNea+Lv
eJ18jFVyMzX4j8thvBEDzLEaH3o9jl7SfLh30eHPHBzxUzVkoZTmHdQiBXih9brqcPPPANwI8q4u
ghp184Xh6f2YWhFC3s5Ouk1Vl4/TpJaDqUJnVPDXSutb7ZivdY3jwEo/LBvgNGrxP2WL/xE7w9Zn
xRoDjeKkikx3OLqqfW1ze2sNXlgDvXbTEbBfTecmRqUmSoRaZ2UL8x7myzOkBD4OlD4ljT7w1l/A
oDkJ6hRklwSXntrpod/WlR8mq/60vo6jrnAJ7kSyDOAXBn0yjnQglvpJiJoGdefASE9Mz34X5+gd
x8gLU6tFxwOT2MTJLRnMJ2AiXibPyAOhM8AV8r7fSXMKhT0udNLlq4x3IrQYvpIyyn2t3ZVwpggo
qzVDwaQnRdB6QHZbyIMSe+8ocWQDLG9M9YaTZsTatfex68LX0oD2VLYlin5aqb8h9bQnFWgSEkVl
z+gfEqiXIAj6m7yb3lJ3DCocgMvJ14cG5baFmyD/gd/nqqBTG1JJSIRQ8+7UyG5kHBhlwoNEQNoO
gcNpmxVASlFC6t/UlPeK9OsusbaZSIeo8zocFnbglvbST6132y3qRaqrIqJTDexHXUYKK1+W7bJH
6anvaRmNJaAiFtlBMAsapgX0jQcHaguTSLHb5aGNk39iHsLOZla5ziy77rjVVrAdeOIgAIB/aLNr
6nLft3rxdPO/94TO4aaiqq7W7gm0Fehn2hvz1jg5IDF0a3oFNfs9bAtvmZWCRkVjw5+aam2uEDka
HbabZvV1K03D/k3/iYOzlfG/8hnwwlnh2iCxKmuCYSGlRNPobApxFgOowcE5YXcE2fLapef7ch1h
c+JP05as9m2zAowxuanexj1doxj/W2/ZikR8UR6aK4XBb5FUeNEs8eyQOcXNhBexIUd9kucrVNic
KPNl5HnDjeNerUidJ/9/k082J2kYHaAGqHmW0AZoyIY8ia2/aGjU/8k+7H1x7z/8nKV/e1/EgGaT
VGfAWJnn10g46pZQte4WPz/4+xoIYf9DyFCNQHuRlijlBuPvs7wtj7yNhH1vaJyQaq2voWkvDGHO
znBYjWsbw4uoeqnbN4tfmevznH4zA3NSBkwvcYEnU7nuEOfN5GQhEubZykd4QX64oMm1nXlhqr1Z
DaLwChApcwygfZlCa1mCZw6IDEzrV8Vyeq+uDOfrLv3deGbliIpz6RYaU51mUP+JLYWClCzekZpm
gUqnW2hcguNYDJEh8mXhFyczz/YExnzByCQJap/fs7N8TtxtpT773iLBK0T/nMN698qd8dJUnv/+
V2GuLeLWbZF7rU0f/iGGfABs/kph5FugBZbjLIR7NeTeHCQy0MpCsWcFzdXl2cz2GpLm0uNnMZxN
VcuNHr+c+vpxcqqVVOZbmsBQwJAlBJhwVU+ctz4trmyvC4FoLtM+qNHpdOyUcLIawWFuIRlJ86Xt
Euj42u3T2A5XCR7nUPDdupmFCMOucKRTt1zjmvJLmt2+qeDWC4mClZxMHhTeuWPkWkfUG1/ZyK6U
hL6vnqHLff7Sf60FXxdGC2XEcl10U7sssvFRdA5AoPXruROl0c233eY4eS3wnyK+ehhf+LBzmXd3
HDxpGwbWSddtqbJ+NWN3m/jiTw25uz5JorLn70nGQxCDl12V3oDA/6Dy4tFtyFMryRGIgCzgCb/S
BPi+1MHmvBEvMxsPt+1qnVXZwUycXySOoUchDxbLrhkKX3rHLABJRxvDZCM1qA0sH/S5ZPfUeJja
JrkSfL4vBrE5faSiUBPz2rxai8wPhdJBI4H6hIfrz4fNpUmbxY0CF8eqrXHZ9Ad72ZKPtnoqGh7l
fOsPDz+/4vsWEdbjLIBkmsMCBVZn68SSmyTnKH2P6NgmSbGH9NYCBi9H6LA5oX/+q2TT+5TpIOXt
rSqaU28hU69j4EMTeCe7qr9WlP2Scvpmd86pJMiVLSO3vBxFZrZRlUbzSkWD368YbQIfxLiKAdoJ
CLVpLG2JW7jphQrZdIJSBqVw9d4JbUeeqQMKhYjM3NlDceqVGTiwvaoSZ5G19T03oBDM9DbX+bG3
gHZoNwg5Vybvq5X+3RDmmWnf4awtjXxtWlXQNLCWNUdA7MrbpC8Cs4HRBTJ+ImEbp4K4rSHShou1
vwLgI6jiVgdJY0QYWijqg+uxqO711jUB6Ur1MhkB0QHYGj6fO1bL0DHLoDSTFWqkKycttmneo+XH
3vVAVlOtVixmEboS0c9r5tKqn0VOYiZJ7NaQqzWSuwrN6bqbVjrxfv/89PPi/uazzQkvZcXUOHJo
icP/rNZV6ACe9W9PnmW5TZYCHiXxZNdYZAnQctY1SvgXAPS7H33ewX9FdWSa8Zi6+CSWqNdTPj3H
lnhiQuLmW3VPsVepLTGLGIURf7wlo08j08yKoIHUiwWT7JCNnVriWxaLUXJUu6xijCwFwufQoNrt
Wv7RKu1oFD16TCb9zM+8gapf5Cjy9bFaC4rCnE53pd2Yq7oX7sYk5iEe7AcfZTBD+kXYA7EaCqkP
/VAc8sYBcsOedmMz6Sj3qkPaNnXgQFMXxSZUJ2S/HUbxTjpzabnDFcLphbsam1NscLbDkFxjAvol
e4F04KobQjuL6N0YotcK/YL4jrmL4b34t/A811XOgCsZfAvvI86unj6AGAjqKrmyCy5Fzjl1JtND
3CY5ZsT7JXDJ2PiBHZb3KBzXgf1Q7KtN8uqt0y3bXLOsv7QzZqFaC8uPuxSLbLJJRGvrj+3pa6JQ
FxK9OZeGNJYaYwH52zSXHFHJPVRgIwRO3kTCUivpOUuiUPjRorima3FpOLP4qHUNB7SYYM9MiMl0
IkezIVfyyEtpljuLUXVRTobRYjwJ9QFlm3B4tOIBbL2Qim4lvDzUGdoGZQVGp//yc3y5kG/MCStK
CNSC+k6sNYMiRNNBNfhImyr0tL/6tzfMIljv103utwPUqeEpS/rQB9qwBeUnS6wrq/rSGGaBbIhr
bU5ihKGOos9OX7ZB18e7qbSW4zRcecf3cCjC5vQP1MJr0yDol3NG4JhaOXvD1qvRBvHJ0+4unfim
Tt0T6/XBJfajYo4C6gJo4tKNw1RIFIj16d++6PmM+ytwd7z2wMIFbpUaW/vcQklvh/IEKYkrZ86F
s3JOFDEhyt3lyuUQJIMDW2wvPPHABudf+Aj4kPOIMHmwXnDx6wdNUITE7eyaJP33pph49Ozm56Ek
q5sMP9xcgaYRJVuOpbBE6heZxiYLgTyGeociaPktICi/hnfXzxNyoWzInFlYsHUnZF7gxf0S6VjY
fKJnMuJ9Zy+X4b25JhdyaWJmAaIhXmZRB68hGnBgSokIXIpw6pfjP/ETCZuzRSZQoUclNMTRlYcO
FA5Yq3dPyRA/ur0LtrA5XtlQF+4Jc+ZIlZpAkfcM1i7maWwPqFK3zAgGSNcDaHRlXi58rzmBpBOG
4bIE78jEOgXawDh110vFF6LOnC5CievaFurt63YJJaWw/OJx8Cg5DEtggf+fjkGXRnL++19bPq9S
kpdcwXDOjgNqfzhDs+DXDrVLU3E+7P56OO7YFskw62vb5WEhSWjJd1qF3H13rrHbv9B73ySbc2nx
xiOO5ygJYfzWs9ZeOr0WbFrYeX2MjVKjVw81r0wMv0Rv3pEyvmldmH0IJ+Rtsk/ydpU6dMWFjFDn
0MGAClLk+jC7lQwoKSTbuZmOgefk69GaIoKGtqHdCKv3jBn5N9c5Nge10xbd9cZusZS8RAVeBbaB
S//xlLRnESSvOl5MuFytcV8MJ7HpRrKeEhCDSrn5OUidZ/O7GZgFj540sbZLnPTo0UalgB30NQzf
pfryHKbOY2on6QQXKKKpESmGG1CTWPYqVR05m66zD6+bmnXdAHdWj7UfUrNvDr2qmyLgLk1vfe8a
9eDCKOfy4qWfoGiUwiJSy63tf7hXmW5feONvvt9cRbwvWDI2CcwqbBjC5F1z8Hj9QIRzFFn17Dln
njOwJTwZ/1BD2yG4V3vDoKc6ZWu3kIfJMqawgcoIiEbGwkNiNxAdTejXVaTwFg0beNQSZ1X0+bDk
SFiVJzdt3pVBX7fpws/V3q70I+BGj01hvlQmuVbpvRBb5rD6VpdZL5MG6VNMtr5wQ7vOt7Kgdz+v
uwtxco5pr8AItht0INaojizLvD04ApcP3/uMqfHx8yu+Ksffzc0sguVFUfuSwt6wsqpXXBjzUJVA
vBTufnRQF1VwlYBW33TvDTUPRdWetIul2FE7EgQCrDJuDwzSEdxlr8JiRWAkzc6ZknuD49JL5H1J
m7c6HsKRcDsQDQCbUyVuplIsE+lt7RbC+RB+v8kTkOTG+sUzhuWkwQKSDQNONz2A8L8vCnlHuJnC
Xgwde9tZkCreZCAvD4WNn2kEiSz3uQIjHoBOOHpAeQDssaBjOQjVBHVdRfb+RI/T5D+rjOwTECF0
M+1yl5xbCPWB5QB8I27n8RiZafsKgGmA4v2TrLptXUIC2DMDmH1W4O5VbjDlw84xHLaYnAGSMfSh
NMxj73XL1LWgfNL8curqRLi8rd2PIr+Wql9Ya19dw7+OGlVZPGnTEZ3P+OjTx76989WVm/qFnf8V
nP56tOhctIJ6w1/FcR1aWXrMlH3Fz/zCEv5K+/56NJW0N1CTrdaFAvbQlWDqVbzXoZyKJW/hffTz
Mr6URn6Fnr/eYwKhypIeBpFFGrrbAvpNUKAkNSwc26f6FN9Y13hFFwY0JzqUDcjyhkPxIhNGWiVb
xQlgvzEYD5B6/XkwF1p2X0XSv8YioX7bSZHliCrtwRy8JSyHC5DpeqApXboe6jziUl0ROfteWJ2w
OQNCpX3ieCOt1qD1HUqzPKizXoVjHsEcge7FCMM9qcaDW/tFNJTiSXV8rzxzAdb9ooJSg3KnIwI0
XEHOsAlGktBX8rfrVjnolPG54nrmycnqgyf2s7TSa6JjF/bDnE7ReWNeWOa5W16RyLF3eb5KvDj6
eQq+MpNvwuKcSuEmeLzNHbT9iVr1trypqRMJmW490q+qctgZJI3s0g9UzgO7GcKsGsOepUvUbKeA
l0D2uT158ZStblIKBmTsLOMOWlkOOgaOPwQtj5+shtPAN5u7goCSrbNiCpiG5sVQYKZ1FwNzGf+O
LfeWjcOqT4HmTfRStvmBOQAI9PktTwAr5m0PGitAc6S5dsP4Ws3fDX9WF6CjEWcDaNbr2EPV1BmH
x64D2IIY1bKtJdBD7K1wuzfdJfsKKPDCKR8JpTeQ5EajC0DhqqxgPuF9CgLgWa/rbW82AK7xo4Zq
yplIHdLRAiJf71w4H0LzcNv5w90AoHInmy2r38H6fIHG/ufP03mh3DUnhExMdX1j6mrtTWA6Ooqd
dFo/OgMgl1Q8l2YPWE61tWX++PP7LgTUuU2AYSC8jcwGwAL0QDfbye7/OPuyLUd1dM1XOavuqSOE
JESvU3XB4NkOx5TTDSt3ZiQgZhBieKN+jn6x/uzc52SmK2NHd914hQOMMQjpH77hjYjgtUF/s1on
gGm4WuNh7Z1+N1lOJLtxO3v0jWn0tfO+KTAYGOnUILWgwQX9zGIEVextpeBrRv+7MUV/zZU0AzWQ
drgo2WDKKGfpvrgUstFRfmfLfD92xVNubIC48meR5WVQCAGGc4oqJAH3Y7ahwlM5sBsFATeSg3Wn
4lH5us7h1EXIlxGnDOxsCr/M2CoRoIDwq3gbWemysZaWBcuEe+Gm7LGlzr6xaenbJkZjAGZZk3ca
AdH0OQIal4LN0audaadTAXh7JqYz99pnSYBo54R96gQc0UcnjdoMjHbPAki/agBkd2ck+3GS+JlE
kJqiVsJUvyUDX1leHsIJnQWTM76vivyB8cEEFm9mCIel52KOv5EeJJa+vcNicjf1F/1aa36uphK7
g08taIjL9WhbWSA87whktT9qDsh0px6r2N102CuguvjaSSAL5/rTyAFmRda4tSZ9nzsXKc5pOjkU
ILzUMS+WMDttuhFSDYCBzFV5VHUPI13F76cBoY6u2snvpXYDgEdX1JvgFeBBtwsiywGsi/8gLFtn
zXwn4/gJtlfvGvhFoXVRm8PUlNy3Cus5nrplawMyqmm/oxq8p7nL/cVgNfboRoISI5wp9BLI02mx
kk16WIC/aMZuDRzZE20ZkPzzU6q6x0R73+J5OCnEfv3Q7kbhZpFyuyVKZfUSa0WhpD3AccBy1kMO
zQVlV5FdejrMHOudIGif9DQcJvhg5mgKj02Oyv3FtR3h5knZC9n89TP/2qN5k4bGNu3NNHWYY5jx
JUhHZfIZgmpv1GNeezJvUlABLlKbNjg60vYojhFnjssbc8orEc0txcE4iWLSNjUek/yu9XCbLljt
MiMbJyblGzPLK1fnlutgQwNd5wOwh0A/Q/MA4i+Fvab19EYU89pvuFmv1CK1h7YbJlzLC0icrTtr
/JpmWLJoCyT2X9/hV4o91z7XT3FZRTIxSA0oYK09NPM0lM1zzFdNf5fkkFqv5Rsx8yv3+lpH/+l7
mmUph97Gj1FOBJ8Qv0/e+gWv3YWbMcqMUByib/UGpj2+XaWhJaRfQ6nhry/Qa3fhZpD2NocXrIXl
w4iH1MCsgYPeRP3Rfv7r479yYcgNmAYgXiITZwZ4QecrO8vXcjbv/71D37RahG2bmRc4dCeFXxp6
kLx94/l6rcZDbgYnuEmiyTMc277LP4OCv4Ep+uI7n+CMHJI9Vtm3Bs4r1//WTMGb+IgA/vJFxUrz
T9kCUeHkG8wA1n99kV7r6N76JbAxB5gwFgg/MqxvEC05KlUeRQceAGI2IKpeIN9yapCkVHR4tIkd
TaAPZU2xqmy96l0Wmn55+euTeWUs3/KajCYeKVWMp9F8tisoxaJ/Ff31oV8bZzdhUOcNIucKD3rX
x9/aIkaH1MRvLBOv9ZFvcdIQ9HSXlEp3DYYDYFgecP39nnXOiqhv4CKeiOd9gi0GSkn1oXSWaClQ
+Sv5/uJviIYYgCDnNM3f+KUwu/t9bfMWUE0nU5W8HBHpmwrUBRha+a2b1T4BpNaHQtye1eUH2BWd
cduh3VND1akuQRiPIfHQaigSlYgVaHfR0BT3S8Wxrhb9fdrQ1cKhLOMksxNZcRlC/PAj8toILAUb
Nh4MGJ6s/kNLC+iW5J2NMAIwhJYEEqlOr/MkHGyVBrro2rAYrW98lJ+nWoICSciWVhSwqGQ+OVBl
Dbuy4/7CuxqVbuP6ZZdCJsh5QFb73nP7R+2ZI8vnfdn2BzD9PyZ18yg9tXd4YUUQfTjP44QgCF1B
v1Tpic3yvVW1OxAJ4ZxxZmm4nJzFgiYqm/9QTh+xalmjIhypGOyTDE6oRQMklTtAfxwquHat9guv
V1lhzmkB5gOg1js8EGvTgDLkXPz/4PIBpNB6LExQ5Ki/x+6zh8Y07I5f7NH7UqO8Jlt2B6VfhJcT
fsAE34eisx7KIgtgnRECqnioBQr1VhkVDQkLUu6GengZ3Q5XzXlhY3Ym87xvJgHzGboe2ADkUV9+
AXL6EXbNRzU1d3WbR2TIoa3qjH6TtB+0TnZci3fKbpCU6RO8tm0oUQKllCHybjgwCG6yF2m8s1OF
RmAyhmOxrAwkghY5adBc/y0jKeLeQu5TFFjE0iPW6UFGSR9RT0VN/KElyoe88L+1VCFq/jUZaVwM
/DIDK3KqZMDBtWqRTvdZufJE/AYc5RVQm7iF2bM6TXIJv8SNIPflRAOu3P3ixlFP81NSjfeeA1U2
wLqcdl3bQ5CPj0o9xf2HZLyDaVdAMrOq5bCBGdU678B2WdQKUpWXDv0mpfdp8q0D9qS2mhDytQGd
BRZbgLozvvrrWfD3KmhE3Np1uC7jlFyMTit2cAy4guSMKHSNOlGQinY1d1PAijl0obFQ6SV02yya
2WcFi4xy66q9bYFYlJcb2YNcCeW//N7mEYPJJdFvrdq/X/DELe99QkI1JS4qZc2yTyx0c+cagI91
4VZvrHhXCdB/TVrFLfu9GCa+zGUOy+YOoHFzSSMvMqFgwnrudqzbwudgW5d9FdI53k3dXbmHQIG2
+M6uWR1JG44XzRiSKWZAWkJnDPxwTBJAvlArWwtArOtK1aGLZ63uCDyvra8GRuqjGI6LmIFNtia/
TFV6TCtgMB26LliCNqbF91VuQZ+iasKck0PfzPD7TjgCCgGrgokf23bcWOMEhZ4+8JSLiUhjARGs
RCqXP9BuOngTqkwg0wUTak0XdcOtzmKIdLdtiC7QWwTqVyqz4pbL3y6iSVlWFmC1gG4QZpH14EZT
cKEFVIH98a/H6isxlril9deF14hhqQuIjIwR/F1XXnGMn5y1HUDg+j1Pdtn7N77p98GBuJL/f4rO
LWpIPJPrN6knEuURHZ9k2IfwBoVutk/qkPTBW4D8V+gOwruJ2BeIGlV6un6bvQLRfj3teeknOwcJ
yHpc42oGX6rCJ2G56pH9nBf1VmTw2rN1E8ynLFkMahSoQq+c1eWKToBnTKiH+mAsQva0Tv16hZ7O
W/a5v6/RiVumTQ9wxrBcvo+tESPv9YavoYywe+tKvjYObwk21mKlpFZtsfE2Q3QhT1hBs1l2TgCh
5PDf5HABqPvrulJOkI0suqKAHi3UzpsVbpa1+BfRlIuEq1Ov4MQL2GP4xmCkv43exC3phpUX66DL
sNch3P6CPJIfkzVqS2vQa5/foov9PtIWtzYonmuRzElwZ3rPQy8AyM3qD2ifvfEbrvbIv5li5eVB
++mBsmnBoVoE4DTQOcw9kOYxdSKbboyG4xVKYfncbKw4DgsgFxiTwcSaFaQE10zvMuCg7G41Dczn
5aFd9j19tuRhHmHUMq8t8q5XmEuh1DMDVpvb1gdoapNk9E1SR1ACsL1v1/vwn1+m/5W81OfvZ9v/
87/w/kvdzB0oRvrm7T/vmpfqUXcvL/r4ufmvy0f/Z9dfP/jPY/alq3uQaW/3+uVDOP6f3x9+1p9/
eRNVOtPz/fDSzQ8vPTQnr1+AM73s+f+68T9erkd5mpuXf/ztSz1U+nK0JKurv/25afv1H3+jAjPP
f/58/D83nj6X+NzH//O/y5d//cDL517/42+c/Z07woEgCrztAP64VJjGl8sWRv9uOx4B3kxIhyPe
wZCr6k6n//ib7f2dENhLS+lSIS+IoL/9R18P1034FPUI98An5IJ5QHz894n9cot+3LL/qIbyXIPq
3OPAl4nsx7hzHYdA1IZyKFC40CX0boMICZcfpxIjFsfZyiFoDhS3uwiI/EO05ZhkqCwiEZmnZvRZ
DHBaww39/5tjv5+CgOKdgzKwzZ1bZm7cj3+eguyhf95aIrSTdIhagLwewJJZo5Jp+Uu5YMQXFWB5
WXOa3DILIbBZr2lVgbgRy61HjF5ltvtGpnopfdxen59P7ub5bKu6nYxCZuVVhfGXPilAQ+/yFYDs
FTpURkNUjw/3i/cmcPySZ//6zRh2DneoTRksy27rPQmNJxBNFETVTQmttD6GhFZm8jXaA6iu6/HM
8gTsiWk+idZrj5n8Ols8e1+VSFjGHv4nPw3pP0fOzyPlpkV6uU1UOJRRzwO9mdq3CL+47WVagrSB
sLZt96j6P8xJAjpGhaYzs6iORolEc0mSfd4u3RFgk26Xu204t+Qbz5r2PYTk/Z6QMSAAV4QpbnIA
+YX1QsF2TzknYNy4zrZ0rTx0ajVFI87pzAr2RpX0RgT++w8BbMxxcHk9R9y6gNhuI00xw+oI3/k0
ykpFKFBBlBO2t3C8MJAUs3vMkr0YtkpqCY46vOwFeyP3ulmK/zwNQRwb3jGYA26BwRYugLmo7fte
rPea1M6ZopGuSu1uCoeftMPBlFDFNs5lturLFSwKkwASX28tPb87EcwyHNOQcByGu/vrElSIbixF
aXs+7O0fe6/Jj0sMq0zVQH0G3Zv4aJR9GMDzWNQAa5lezetRARhD7dp7fGOQ/et0BOV128W8Jjjj
MDP+9VwGS0OoDA6Nfk7xzLdwDaglej3NNLV3lduhvT6a91WGglHVW8NqXBTUrzv7JXdGCx7IaPyM
k43OUpeUa8AFqqgFYgjWLsL5YwFjKn5TTeDXsOByF5kQlBHHoZhKAYu5OWFkuGrUUqKlDU2gBNPc
njn8blyaa2d8OrSt+dA4utkjn2z25gxR6elpaa0t9yDdg/KPWQ3ZVJ6bTHhraHjqcC6hHQmtkAee
0v5uRr3LH2soZRd6XiuVwt1ohKCWuxTyDNGQk0FBY52jyBM1nmyO04JOX9MNoJx4rbuftD7MRM8H
FKYWPx5LOORqKF2RZXwZrM499KV9mKwEZBgGTQrU5kIFWcgd5ETPrIOdCXSs9rKFeNwUVztcTHWH
9AjqLEnRB9YwigBmKsUbc81Vx/yXuc++LAZAEUvJGFa622FQ2NAqElC49hRuuZ07B9agqFblA2C+
IzNBV0KDYDZzj0tuLIiHjwfSUfdgVCIPFU2fK4/uCCv5SgoXSPueXLS6bOXT2Ez383xqIVECBY7F
3aZAaLCB7Kuytr5p5ym2DXobg9ev0tl6p73u44BUABOF2oPW9L600gneLskqNnrZQZe53y42ouiv
vJP1M0fnb4VkfAkltAN3bGwPjerf/fVTckU73Vwem0oBnh9CB1den+ifgkYr1ZAxSls4I4z8LjW6
P/VwVfeHym4Cz0jnCUrjX7yeOqGowTPwdFpENhze9qx172tI2vk0F28KTv7LUmljeRBYwW1BocJ3
S2Zr6ABFf8ivYOx26Z1rvBCin0M0NFV8gIMljaYyy1dL8xHoHvK5gxNIlE3OKpntBFX0+qN052pn
bAxonp8suJIEOSmnoMWfQQZF+IhYkDG3SCcPLlMG4mnoH/TTXjaze0dhNZLweYBmknROXpxNgPK5
NIS0pYysLMV16Zb7duyeS0A6kgyaPrx7o9Z1iQp/XrIZlkhQEAjw2za4Gu6tzrPqoWrbenBHwqo+
HAgt1k5+ERmFizckmlq/Aq/VWIO3R20UdV4Hnl3j+D5z033KtmaZxd5Ro5WhsDrgeVQOZLZbNp3h
nwxrqhwYHO46R926SVSLlG1gJLaEtqPpitvNCYomd3HlkcOS2lAzxedmVn2ySyahVEU+iSo7a5XZ
ezraLyWF09Q40HSr3BRhDenf8cFDkZNW3sFLFrAdoIGz6zSBkjHE+Izpc0BUlyAfWIVm99DuF4Wq
ZMnMrsBQ8Bu4VJ3bAlJdfdsM+4tJTqsqsmmSBVU5XshVaawPbzwGN5fbcTDgUJSCEZ9ktvyXYgTp
gZMcoOuDWaL8qjKv3sVt2QLDJyEKkMViU2Yeu8tERdfjhRmqQYvalLlc3ogRf/M8YgnAXIWgCKER
QBK/LgIZhiMkTwuM/HRPJpbvvXj+kHFvOMxGgrFUSCTEFXQ9gSynUCfMNyiXf1v4zJ+405Gtm76F
YbmN1i5D0aOSchvOjQ6MdW8W9QyITGbZtQ6mLgUhsqafSywgEJ/vprMBZhxIZEbWjMEqgVmyDODR
APBrj3CngwMMynjeqau7bG1z6mwNAhhfjJUKdAMhDeY22doaK+Z3Ze+u2ym+V7AlDef8vq8TlGH/
+j5TduNFhVUWMZJEkoKHC2ROeut7EfPCkA6wXH/2RHUv0T/Jmn7eOpAL3E0oRgazWCDQVbgymJsi
Wbdu16yzQfNwBr10DSkFDEDXfOBpB3cheBOtnHFfuAe3K1jQWIP7gPRhZQqrvtMW1NwY09YhG5tQ
DM2ResVwKpZmU0IDatWk1j3MVmGe4A33bsZVBEhv85BxCTcBOex7CMf6i1Wnz4uyNnPrVYfKAYYF
+B8d2pDyz+LmqxMzUOVccA8gY8ehO6PMQSWmP0kwJxSIgr5IR8gUQwZyZoP6BphHA8vonskvos8y
zC+dtXO5dRzatHqaaR/xoYp3uZUfGaaRHYYZtMdUkkYlqbujBwOtAAHg1vIs+v33olOFgbNlhLab
NAc5BPi7OShMjTJb5/THzv1AO5OskhYdmTwuTqPqzLb1miUUs4d8kwHswwHr6S3g8NuWQMNNUxFy
p1f7EYI3TfEypGUbsqXEMmSTd5gaAXeaHrT0zId0CHjBslMyNWlQCwgOooj7rhnrGVKIdb5tc/sx
9vrIo5ASBQo+ZVDr8igDkaOJSz+vGfT3Fg5tTVU9AW6potF+smOmzq5bd5tKAFuVDLY4uH0KI5Ks
b1GzXhR0DCG8B7LxV9lL+DJjXvE7I/9o4ont4zp0jGsCPZfpWdlWHxVlMW1FDYNdnHssRlw7u8jD
ekLbtfpSSyiQdqICGwVYrEG19aqeq+weku/ZvVTA2avUrJ0yZhsJhfZ3xCvLoI4nvoMw6zYRVQm3
CsC27YmM29p0fbgsFL5H45CuMjKSo4F0pFadtfE0HEJmmpiHMmuGB9UP0GaExekabChoxlnmNNVA
aSpEPiwDjBUv7oLi2yC9rzVoA4E3e/U2jnsBKYDi3IF28dJWMbDrTECLsK/uLE43o0v7jyVz3w3o
rDhFFr+DeDUUfZF5B8S2fG276cfCKp9RPVFPkPbwMHy2ngMePnKLYTeSuDq4mXZWjcOrfV7Kj7J0
Lp910z8GOwEr9WB5/AJDMlmQG/aFTmm9dy3WHeTcR+DIZoeW1nNoJTmwU93WUZptFclRWB5hN7II
r4M2A55PiVkojqUXtKKHXMNC2C5erKdZpeMeJRZYU5KOhEtXsZ1Ll3t4tvB92k07DrLvqtfcfkqI
4HvIyMpD25VRYpp2ny2lWY0akF+GjtQOBojOVlXjE0zb61PSjUi9GRpBmCV66B9CU054S7aaJxty
/21q4fczH7YLyaFxJuiIczREr2fm5NCZWvJuhDloS3edGB96t4XzgEUgyplIdWJTsck6Oe88OnOf
NAXcdQbJd433lWo8pYUzL1B8tPMTUA34olSuPJN4ezoM4wrab4WvF/lphM7jBqmBe6rB9o/ciVHU
cnBp2DRDny4pxmhyXCcgI2dhW8nx6HVNULUj4OLZQB/S9n7JoFGprfmAEZI9updRY3dwtJZQdeNd
8zTGjt4r6GkC0PRM0mb54vL2o0i85BnEoNGO6/OIybnX1vSAEF37dl5O66RKnKPXtHhBCkvSBQ1Z
mRSruZLWsUOUDY6+THdtXpwZ0XI9DLJH83sB3DdP5wABOT1dX4iDurulIH9rp6YPQASCsjUSKoz0
ZXE3nsMmgPAGwJWRJ3QZ5sgM5kyPuVufnE4hvXLRwqoh4loa6PuyITtx56XhEBXOUdiIShjNfMzG
PMq1I/+gcBIMgMdsDsDbbfQc0w0FPneP55xsc9WP25HeZy6EK9u4gKSdO3kP0K1L/HqAPQ+vzB/2
OGwkms5da74puWGFBRbHYuI1dKTLtbbxvaIDBBJyhI8iHcSeL/LQ5N0f3VA794m9buBLepgqsNFQ
ltCY7Jpj4RWI8OhLaYZ4WzseGmRlMj+YtvuDppU6jASL3pCQz1lps3d9bMUhdWIngAaxAaVKFhCw
tcsIvI5lr6bBg5HnfG40dI5BZMm3yUW0UbCh2meUj5EzQqAm7ov6GLO539BEfIXO87KfaJH7Hrxl
VmCVuDAvJcUD9OMjrLNgtxfMOtaNVMc5jo+jyaejbeUrqENbfoUhBydRS68suMkh9YOT7GIgCY3H
cats51NB4C5JetQiTSbh0E4n2DrGAGotVTqAeCJWlafkqm/scwOplKi+PH7VnLsQhO2/zDL5BPK0
43fjvnef6hIY1lo+Nk1uh9NlHhmNvZJJ/SinnIdVa0EsEwKOS/ZZtNkCaIU1BaqS97D0naO5Wshj
vtwNhPHN1NRqJSS8MwYiIVBTtaC9w+/oKXU60BJzaAhzd8sx0n2Li3I1pXm/KmkLt6QE0XIyqimo
TLXAZDDF3DjZU9A4y7DqadY/SMU2gAl1wqm+Flx9KtUYUAyCh94ZVEiofK8Ai93bzP6CKeslaQFB
hQskIGDt8h5V43jlVjCThSI+KAtgBllDET9pizyV8WOHxvsjUOneQXvAD2dThuShh99AZpa1aHOo
9kOqIqwhszCCD7/FopYAEF4ichzT2W+qPg4QXFWYlHn5bQD+eG3s+uBKYCa5BuAQIw7tebuhTzBY
iIEIPgxJ+QTTAIFwOI+j+kJ9xBozRQRQWVAGdHuXe7YOGxhqBhDyN2FtVPveTT1IU+nO7wCnOnEC
2n8J7WUIFSeuD9wKlvF5ZBFPwbNyljwOFtiKBqOB1LfGDWKOySICNAFmnGalaxst5+YFQ5yvYe8C
43dXdSua9rBEyK2oTZ35Q9chOZ7Sqj12vF8VIC+Ai+Btk1GX96wc3TWaJvFFWDusU5U8qbyWgVoo
lMcu6JBFl1BcEC49J26YGTd5SoyL4KHIHkAbZk0CmImB/U6V0zQoxQSvRFQDP6oWPpmjbjcasdvm
Oj9ZI8KTPh4vpcYKwU0fk4fri2uqaCRSBBoha4C+d0khZAuVc9fqpsiuXJAh6pKFtsXeQczwJaF9
mgXLgGm7c74KAxUjBRGWxxq98EfYNK3TpUvOSvE1JEklgqpeHl0godu89V1kki6Fv0257ePEXXeX
uogN5NHOouUxXZizI1OHMIg2MmyL/kgwf93L3IOrBO3AfcHaTN1heQBgOsZMA/8c3UzqyJ2hBHIK
YBngrLqdjGe0nnS1t8zFXDRvwdyYsvZj4aSBImMfUgQPK2YN2TPa/yqAQjAwIhM0aqmm8n7eoRXh
bGM38Q5scpHoy09J0pjHARYsEdRc07VZ+EcLDl0PkOx/GJbE+WCny30m6BzxBe44KJ5YcGCWtT+X
M0xCRP0M+614BxR7zjEPXeRqU0g5u3zNanFU1jJtC8rJ0YYI9loM7KttOe7RubyMaAqsG+LCOmwT
OwnZWzzZM6+gu2lBgOPbCE+injexXy2TX5hOuljeW+uO9Gm6sjICPygFrHaTmrv8f15KHc9oz9UN
6pXAG3Xq7qeXIh7Wqi6N3xJQoiZN4tU8dP2x0nZ/TB3wR3FbhCWeC3uQe1v3+X6O209zX9Dz5Q85
w+C1anKYoTsVwGJV3Gw965IjLkChDdIRWGyaGZR9iGJWLoPBH0YrTPVyBjMhqAwS517MAF5VOawB
p5Z796gqvWNYQaNF5VVQwyECPzetaihToZQWu6KMSEERgywXj8c8E5/aGNAvB7mnPagPRs/00CrK
t3Fmr0sJe/S6BSykzr56wJm9i0OIx7kQGs7beTiYAm6AuJDZc6KEj5irPw2OXfuGFPqhnX0UzrIH
XHzp25LIC4akOTNN4WOd5qfru4nwJHQNnIHALrIhyoaEQosUdk/U702IOcRsJETEpfNZgXUM0kCi
1lYMf3moGPjO0JeQ/i/4Y79QzDYya0MRS0DsXAQnJMHl4XbyKOI4P+iLkDvn0y7r5/meDGXkDpyd
Bt0s9zBEVEHCGjidWV4EKWhRB4jXTSA0BE4qae50kZR3Vs+Rlw9y3KbCXVfZzO+6iVg+KH/ibI1w
Leyrcqddr7qLMYIHwYejxZU5Nt5M96YbdnlRZyuwJ6vNIqU5dK19XCjUIzvT2UfY3EHyeQXIIHzm
BqyiroY0uAcJcYgyd2rvVQB3c83flaJGL1npKEnmHlmMuvhAVyr0ctTiTZ8MKAhkn5uB1KeOsYhU
uj0jyNvxbuF3CJTr+5HF6Jp5XxDqkWckVKESPN6OoMbuJUyOfWKjyDDNCw/FwpBSdNwLmVVXmwnN
mqC0mzRE+JgcbMPRhG/ZsusyhH+li8hNL6Y8YJIAO+CiKggmSL1yaNc+VstFqHng9R8WgntqD+7K
qWtYQWVxhKzA+UIxLHygipL3c/1SmzELS9dNDvFg1WeEao6feSrdXVxAQkhDFvDLmYtozsXyWFDb
uktZs57Lb8RIc26dUdzTWs+AEqU9TFgKcV9AkhUcUHI3SQ3mR4u6Qcvq/J6U2A02ZJ2/TIgCjO7k
5WePj3kR+67BkduJR/bExOma8KQoPe+srNlMwvkEKKLeOilE4mqD3I/BZdL1NL+H4PiF3KPAIwYM
vaxR74HREZL8rkNQp6vlKOMSj4joy8hrG41lBDz7NivLhw7w5bM1vZB6EE/z5cXT+wR6Qo/XN/CT
fCBorp5sOxVPPYqg8EER8+761tXQ5J7JrNbXt4M9X9aXuA+vBwO0dNiDYWNAfcZhG1fIO+nBVAeS
WU/XD4DjBNHp8fsbquPTMNXoe1zPBGqlSJ36ZP/9NIbaBuKrHNbXt9e/eAKu9fVg3/e7fCJpx3q3
FHRE8aADlxvF8q3o6AEAcRrMHuhVnmHwfEbjJugYiseEup+gQwCHx85x/AFa/oFsDqVdWE9OM1tP
OmtXedqO99d/TbH1uckh2HN9hzoKbEeaotpd37rwXECsxDroaePjsewhsklnVGIubzNpC8weEMkH
Acp6GmiVQxtefbtuJDA2OGdzvrluu/7LI5eqx/J0fTOVYod2SXv+vneDmizI6fP38wS5C06XLum2
162l8bpoLGC+cD1Y62HR79PahNetoFZiiWpGmK9fTqOPp+Ikyvn99cdCfD9/KDgoQzbgw/AUVqh9
tN3j9ZNxRc4KBYC76zuB/AeRS7zsr8eJ9aUz5FTT5ro1R8dylWXaiq5bx9rBBspiPMy4FLSfyD6p
yfD9HJAEVXdOO3z/cbw0/WMKW4vrJ7/vD02mEZKWD9d/ZRZ9T7SXn67bUmLhp7jC3l039oVnwtaU
7Ps9gPStvbKcrvt+HkNV9FvcP/P9PApmlgOQy/n370rgcnRGjfz73SzbmDy5SL0ohSW6qJ2ozik9
/nixSuS2MUW6ubj6cPP/69vJUYBaFfGH9JIGX/e/2a23FhrImCNHaYU7w+kdO/7YB0Inh3YwYnv9
//UoPzZOU2bv4p6uf/xLXjLtH297CDMCihnD/e569B8HuB6vg8Ih+oXt/P0IP+0Dx8DuaObgeqgf
55SPg5wBRpbpemGyhHLrf1+QH/sIT7dbsGGOAwEwD3awJw8m4gerGjnyyUGXB3l9KZTosdpgE9DC
2J7Bs0ShDR382Of61/Xlust15x9vr38BUnMSKUch83KQ679uv05cv8lxFNt2A4+u+/x0Cj8O/dMp
KtE6IbCbsNK9nvfvvvrHuV8PCYeNzzTLrNVvj33d5cdXmyrp94t3vv7nt2fw068Y2wLZVYlE4adD
/7TdloCiJ7li8OuqvyJYG48xEeVz3yDGzDLU49JYl8/lxOzAqglgBZetNaKlMIUX8/r6VsMzZZUU
NYuuO+cLMpT2EpTDBqF6FrkTb6v64hh5+awzcnVoy6Tzr1upts2p1uTd9aNqnNW9lenNddtcF/Gj
Mc/Xz11fpgVBXF6bx+u7MS926Wjs8/cjLeYjM1qdrkfSXmN8u1ds//1QDtYtxzPkzx/QwzKBlihB
AkWFc3JcK+qKQa2ux8USTNagZNvff0Brz2Zrxf+XuTPLjVvb0vSIeEFys31lE71CvSX5hbBlHfZ9
szc5oxxHTay+0LlVmfcCiUK+FXAg2D5yWAqRm2v9LWfa9/9dch+9yg2ur0mVUY4cX5IWMcu4aetj
pogtNrfROzSjoz8INVA0TSj0b8VuroFbftmr9lV17vgqpcEsj/P93IhquNP7JYkANZy3pBOP359q
jcOpkGL7cMAeyBFYjSs35XQyqAfdoV+3n5eUumqvUO1XPp/a2a7/OFrrBrKcyiefQX7vwCsca1uW
D76VbWFH/9MvY3Wi79fHy/urS6v0BykQVkytEtlHY+FdHJGBTs9D/ZZr/sv3ywNGHprNb3/6EkQ2
g4q9r5YtPTnl1OAbTOrnloEw+H7Z5LO4zWpbNz2KrhGHsrbLcNTrsg3HdbxnSrHuxm5Ln/PK9zDL
J1kIpFG0IU6Yh7a0wH06LX1eciM/lmBBwfcnwyhkz17SPDXG2t/VSyKfBv3O1fgxO6pq3htN04Eo
kB6g3qnfe22m1I5RajB08ei2/uP3Hzu0gxDULc34+7eSuiACiWV2TT1Te12oofj+c1PM7qlbUweS
obGZhaVIXqzx5+Z31tFdx+TR5ymHOtJqPietO7tOJd9UUsw7z2+84zwk1qOWMbw0etd8Wj0Qbeqb
b8rDAtA4dXqqqNJ5TMtU/f0aZk4cqdH4b3pnNzseMuWpyu3pMdetFeKP16hgN8ZUR8vsd15MNaPX
RbOqk12ZjH+5RmWmz6MO3Gt2lQF7Y7cwV5qL0cttHrBlTXT1/J8PPFims7m0IGDff6ixzvzzlyCH
7bFlgja3ujp1OJTZgeQlWfx8pomjv310RnmhtFRdtnZSh3kart+f8/2BZVtevn/1/WlmDTMcubr4
UW9E733/re//8fdL/efvv/9K0VhIfR1VB//13/vPl5wolTiIevmT6RukPvk6epN2z12z7UpWk7fF
0/O7pGlxANEi9WbrM9ds5Wfx1HfpW5GPeKcFWTej6Z5LY3U3YpG1LWz1jbCTDExPTJK6Jn6nZFEe
9abp2Od1HAAQBOlZM/2HOpmTezQif9lGX1II0LrXXEASpD09Q/kNIfj+gOU+cLSle5qmBZS/8vPd
YHX9aXUnzA9DJsll9uiqryfLDxYXtHEFLA5kttF95ECYFf1sh1U2+ueBRhYexfKiSQuF15aDrhDB
81EMYka01CC4qpiEq7V/6VbHPeWmTCKDm4rKKjzbtXYwl+StKnsZ+cWS/ECAc6m9yfktUQ63dXPN
8mT8DcxxWOAyT+hlZdgtPaJFxY4a9cX6pjukF6azfux0nupVK8NpJH5qUC/dTP+OWrS40wt3ZyRn
a0nznbNaaLftxAzMpZqhKnMRLk4NgjJCaOjPhYNIS4xWyUxOskmZ/WjIBz9X2TaCfIBPL4obz221
d7mwL/q1SI+cYAjv2M9vQBZlkuiR2VHso9t4aWjOIEKzfioVJZaeq0/h3PR6sBptTU4S3D1pOi/S
LvVDU+rt3kYXtxj1nZbwcvlM/+6wdp/eOr+nVjI8CpammIPva2KQjGuyoh9cWkrDaXC0vVnotNXM
YZ5qnFd6e1v9PyoquSLqzlRU9pVLHez0NVBZ1HTzclT0R7kVLTk3H8vWww3bTdeGKH+HMB+mIUbC
uYN7pF3anP7IbNlly1C8p34SZIvxc85n+SxU97W2y8NoWulTqlfxVlvrQ7Llr76tfQm/JiR/9a81
3+dhgCAMhTT76JWQPS00PNYMsL9XYde7Ch1l4Hj160xJoFAtRyt4dsY76q3Tydcb/3hrhVJd/i5s
MzatOz+jRyybBDi51OkF5Tjq2/K+KDmbivXZ4sdegsnSFPACQqCHgxJtBFqF/EhwVJC4afXPhj13
garlSceqQFKzIkOU6osoqfQDSM1VzoUNAFOczOzWZJDPd0YxeXFnslmkgIR64gx7w7uCcWMD3GSY
gXdG5lgojnLs6mXLZZYNKddbfSuYm2LbbrmdfI8pkej1qNFsxDVOkkYlfrDOcf+yDMhKXPteh0R5
45Y7WNrPyrIe15FV21ghr4s1qqdlvHTu9GEOh7XkKbEK5haX71NYTb2n1O7NTPsPalPbuFhNsjSM
/mPrxiaYFudrsQzQ8//7Af7wNeucKi5SbYfu20WdWbyPc/1rm6qCDHIbqI9Qtxg/aE3HgL+HiXdi
9HdrhMsjSHJOnLIjZGQck2dL+FmQZozUIL1JwKJ1ANCnn8+qWorIyj36OmJULEdjZdSjrlnS0yCB
q1K0eGFqVxhi5A/jXmnWMamIA/M5KFfP2FussbwcbT0a5jBUK0aYubSXDcqChzHsIsRUqPbuqLsh
DaeEU3ckR1xFvvpU4HmxWTLy5cN1aSBba13/Y+NDVJ73uyktscfI2sad51zwYOz6XL7YZNYl0mzC
Y5E7OqyA9cIA/TxlEFf21nm7UrePrZnviXXTry2qrC3LisOIfDGYZ9YAInYqwBn3oBveAS8r2O86
JUHhPPY8bXGZ9V2cWGZcyuFqSzfZk/tB3JXd+sdx7d573frybxWEdLPXzpXAbxYp0SMDy5IPrsvx
zNp3suvtPAnmI+6NXb45GImSFF0o+BP6uH3W9ullHOSHdJuzSVHGoXOt96TpllOtT39VS3WnADCC
zNCxidXF3tScz0FwUaK3qWPP/JMvzXiY2/SPk/NpBDLc2VZ7VXXvxVaiUQtqctmbYqWEbt4PysWZ
0c0tqYMeNipXaruu0b8atb5yJ8qj5pLiZaSNe5wkOH2Zc+/mfWJFdrLZe26OfpcmRRMujfxrMU/u
XImrafJLPb0bq+1YpO12mDf3fdE52HTl7EiHvqql/IVo/bNOzY+8KlZS4JovQqSLO3emzpFwqS/T
O+R9/ivVtKd8a04VjDTDKRkkxqReapKl86n2iTQv97amiiMH+ss43Jy6RdZHjU2jp1tv4jIL848j
bHk2SYV/HQbGMod40C3VvUDru3PZuFyajTQ5OeEck99CnFHKmXfFutJMU48mdHE/BxPJWS8aTEdS
1vk1UfXVaE0H3PrGE872ykPhL3fcieqKQjQ/m20XaptImT+lHTQLCm6nNq9emUFM2mPCE8NM7kQO
m5NbYNjddofJHExmK2RcMtpuUlxSxoirW5oVjQPOXTcRbj0RkUf6juqjdHSXeM7EFOil906uj/fc
+tZfXtLt+6oU+Gts8+xlFmfy1N6vPo9XxNd3fdqOR5FWPjuYsM92/dwzkL5RxMdiqvdt5AzG8Fj6
6mfWIo+3rZy8hALvr+muyBVG7bkzkkhrKjvsLSDDzXTfpC9hfKfp2pbV9LzMDU1Hznq/WOb0QJUw
u0jFmG7Y2MQnvQpbwBFiq5DrSUiSKwSllbXVj4beUNo/y4/BQomfmQYRqkub7/vaIFBIszkxC3EZ
ZfW1GYXYcRp34TRv4cgvIjfP3T2CpZ9zOlWsiDoGT31qI2sp1gebFoKgzz3r5BUtjdG4kCgSOeqE
/DxOaWuGM3VBR0tgCNez/JyP1OuVrHFWkjWR5dZDoPEAOY0+eUibIR8cDwlbI7OvYlPYDdOe2bbR
7+ccofKQOTvNLtNXkZl/mbJ4sU1zCWxLJoGyunu39Nr7bRqBL3I1PLe6t+xgJuKhJfdbx4QR973R
R4K3/KjRlkfc5tQz1xV7S9f6vVY3n/obucb1tcWPgRFiMlBD+DSIgHcfsxyu2uzz9W7wrAKVdhfX
jWfuoe6z4FtvgUS5uhusm3t/55r+eq/EnECcj8neq+q/3MXD+J52b2XNerGNNBlsXoNCaXVLhExE
UIqNQ5SwamhrzhKqubpwc+tLB34cKWVq4YQs4Jzn+kdXfqmhUmThfo662j4tqz77Jv2TS2N8kCJ6
WkvjIr3eeJF+L+/KBcm0OFu9j+V80EgxKtNzay0iGkXKU57+WKzY5pO25OUT6p3MBGxIdqmtmns8
Siv0vMzOPbqbZo7cCS5deC/tPAVKq7fTZrl/tkU2l5RaSSRit5FiLD6refGu9PA+WIYVF55pBJwH
fSQXBUUyJZfBhXQYl1WGxizSt9JiruyQe/BpG8PJRi5gTkbTfrbVfBis4Sxb5QNMfg5DXZ6NhSIZ
11xAD0jy2Rv9ilvb92n1bXJKSYnqhF+u2v0qJVTLqh/zVbtISxuvqXtnjWP31Dp0Nw5dzVPWTnfA
CPhBWgcb+MpMCoNxLFNjCerKGPejUVJd6Oc+/0457Qziy0+rlR661buKQtUv5W39sOr8XiKcjqsp
V4zk5RC7i+uGQzvJHWB8cYbVR7imzSKcUb3sBlksD4sJmi0o563t8XlgcvkJQelEnr1Y0egtL9uS
0QM8tI/+LNcrpigOJTR8h8wglTkpnPtFTfeeMY/Pa1+GZb90d8LQfmh1K06bUgpaC/FivpnDpZHT
PZHRNMn7/qk1/SLwUiJIE0PKoyIKKya6Qpwsntt5CW9ZlCY0kKeGWJtg32vKUWLkdJ+90nMaX+Yb
ME+pC/I4rLpOcpLedkoWxybAzf7celMdJl8fn5AR4rdZ6tCS8Eijc9yGUnuecN/Htm/fIXIyYnzo
sBlOZVwmfftMGbthRiFfajeroyEf52eiXDPyssKysebn7w+O07kUMHaGX8QFCRinauLgdTTzQlXj
dWkt89CJfYJ4KxhnKTA/ZA8TGu6gdMp7lEdEnrnoyGfL6h++PzjjxiYpsR8L/k84r7fFWswmmZui
jOoZN2a1Dku8djjfpdZ2MUJu3i8hHosCUihY6Ygj4L2tXfvA3jFBw+/yUu0XpQ3n6fZhLWsR5qWX
xkNtJ4+9c6/MMo/o89UQMRvza2L3DQk6WRbbaBaLXqSvlm7REURz8uvgtk9TUcf0Fhk/Fp6E/VCM
ce5s2X6sTfP1+7cpkkDmkFKFjmalH0xChHf3rywd9t0kNIde8SrUNTazpIJ5acqlfcGhWu8W26cX
Vf1o5JD+yaOyqOWub4vkTH7aO16McJn88bDo7Vn5GWvkYDxMrZ0R1BgQJunc5cCjV0kdemC4st1r
hfixaNPnuMl8P0Ea5WCcJzv/PcmEt08hxZEV0gnirM8TegAX1QzLpePeKeXMEaiYFglzEXHTrlTH
q7mLshHKB3PNXtd48I9uTlEmohYanny0AvPqXtV4n+DRvD0+2x0XyO+iysRBWUrbaw17FGcZ/WAU
Lx/9DfvTZiU00TMhAag8O4Xnhssym0fH7+pLMyB28tPcPIxV2ZJ331cPfk5IZG80WugqJpipG9Aq
Ke2oyhyRSFVSeS/mbo9H2j+nxF3/v5TS/yaJR/btuGwcpqtjnLEM59+U6E3ai2ZCDxF+ixzLZvpR
2yjtKstP78zaIoSY53/8/W15a3VexdaekesYV9N6729ofq2mZEcvcXc2/RkNZt/efX/Ia6Kmt/zO
gG28rLkKktpM7ieP9Jnvf2pIev+ADtfZbwvaMIZe984guyFaM2AFY/anpwXHEEmTLEir+r2gxOW5
nSLzWsW+kRTEto2tP6JW2snO/iW1VL2zxSgPy/iYFfdYQRpECgXWJ3Bb+ZAOeeTr4qe/mcnRn5kN
89zQd1VqzmHHxY3r2aek3emW47f6qbrdz4QSCh5mZHYkuC9QTW4+DDuV71Yi7sZ+GO/rvzYjTKX1
Tuc1+k2qnve2KN+AG9y/tfCSPvmQY629zr16GVarOC6Lle/MCsDPrSb1kHbMHGmp/2zbxfrVwrkb
XmeKUBWj+d4lN9XxFugTod+mZ3UfY6cFarDyJwCEYSdX5dy0X+5J6/OoHescPThCdQReRyKd6RHW
mQjom51+ElSP45JlY/wDtuyFW12fe4fH0jRRBb5S1+v4+hQXvrPFciJ4kC6+351dF6dmpI4IROxS
Wca5FEbYSgpKTOT05AIycM1bZe9KStJCUgYFyoOfS81ZfrMCVALGmNvj1LSmGRVQ0oGL8ynAHyHA
NbeHxvJ/8w12kbX2GYz7Ysc9ZfbMX3WCsVH8YMj7AlQaTh1pXbt+7Jy46/XPJecgt8ZS37WVREiD
TJThrnrnJlZPtBsRO1S/rK4t38eBko6C5Nm0z5LbXRuaKV+TxhfaxWZTrWcfMHGYWDXb5UpAS/+c
Ln7WBej4xodqBskfymH//RXX6PYvXlGEA9fSDZJIHnV7KS65Zj/7WoluVNhtmC19TcKR+vM9N/fV
1ESThjZjeVW82u7bKJExNgt/1kPb3oiG2YyPVic6UtzcAK1WhfmIFjTtLxAoTLs6cOWQvQ3Vsv5c
Cq6XRK3HQTnWadbN/N3stZuM66Jlw/ww5olxl5mEDRfWC3Kq7NlVCtGchVhRahgGCQ/dsSR0j9We
Gjk7yBpXvHIef+rnYpP8A5Lnu7iZNsph7D5WWLZzs/r5VSHDzxvx5GmiwXFlZyA55ELlhl+dFQtm
mWzJ2ay0X4mv/TN76H+UFoAAk//+PQDgX0ID/tuYgH/5rP1Xe7Pij//+Uv8/Zgnc3Hr/fZbAc9Uu
/+s/mvzrX/IHbn/n7zgBw/mHYyGN8Dx+krru38ok/44TMMQ/GJxJKoL1Qy17a8r4Z5qA5fzDo3yT
ZhEs/oZwXF7tn2kClv0PIgmIGGCrA2mybPE/ShOwvys9/4s1USe0QMccTtbBLaKA+IB/tUKRwocs
sLHR97s4lSl4CArdSHbFmg47i5Mzq1Z6KugqQMe95Eiabw6MYhruB40zO5lWP6ht0NwSrDlvxudi
oCuz8stzyTIuswJSAgXvMBohAuUsHIgec7Pm12B2cV4Z1dEntCJsNJ+KJR7F0bygX5s17VAN6Por
wNtgbFq6BouowXtC8/qSRXNmw93l5cWZWpgB2AKX/LVwEdiJm4x8tLzQrbPcGOCKhD9z6jm0xm6M
lO32x6bJDmXjYahpkK3PNEkEuqbuHVcP15zS+dyAOmhRKLOHiKBJcjwJN29AMZsxi/DO7UrAIBet
5nLTBzuVuGXQ/sI/YIRo/t+yUY1RYVWYFKZDntlfskO/o0iMCUZ/3q06uLC21EUksLSPUokATAHr
m5nHPeXrgSl6KxZOgmOptGGtMmfFrHzEW+zFMsVqbNDSXppAvalr3AD393FJrls34/jQb561MbED
+MY73x+emGlpKGpWIre2+6FrRYDDwwEK5mcBMHDw3cQLkhRmYTKSUHLeBNABdlBqG/KrDo1bS1JR
PGXo89AXA+9YbbBZToq/oE4D9mXkySkSLok4LJTCaSJ9G2NRtU7sKPu9L7K9b2B46GGXjGX4mPT8
1obRvygvl8HMgh9IqX2ZWvqmTc0XWym2ywRbm233EWERcC14J0O7HF+G1t/JwttC1+XbRCnJW9Fn
sYe2PPIUwTUdj49ltBu00pQraCYpXy2NBjRCyqhqNBIJq/rAt1hBFwwimCaq3TBXt7tO/DBsrQuW
ogv1NeVLXoc3R8UdDEKgO6IPczytWDVEQLHBcMyGqQk8C7hj9jtS7tq9BZIbO3L88LuIHBAKGJST
xTdkNTYmRLsG7986jTliCiaLPHmfOpS6aaEIWatcesYKMPGexwxDJ5EQZBchU/R8BlZKyV91TP2V
sVDjam531TT6XBVqCiEk6RhlXF4ypIbtZj818yp39dyCxTpuVIwrXlGn22n8ZNp1rwrnqTZJYVe2
ReuOjimPa7GKJmNzo14Q/Fw168/ZgDrJ1m7P5c/SWaKnRyDq1BY0ChxisBgMNdhjcNKYP6Z0MgJU
0FztWn1CUksPryJxMWeGtMVPhVslnOA9cmRs3sbPlgVjDhZSqbuUfF3TUMQmFiNbaV+RDcJJgtbY
34/2jI+YC970mg9vSeeg25S+g9jdLxbK461j60qkAta0iIuuESFqpmK+cUAS16EDRwBVWI0sJJql
gwNXQDHeparsPTLRkTV3JbNyMSOZ+o/EXy9hyeATqrp8QR3Tn1Q5r9ECYAWcgSkl34YYCtYJ/rZF
t4ApOHiDxLum5A0GY2+YkTK5Hq2BGIHOLZYDaOCalEQqkegb4HBsDONTcsjvJ2c4VDVDr2lzD87r
PN0wqHgtuGvptOPbHkQ0rXi+PYlYa3W8x06jEMmoMk43Qz/rmfNONU1DFDZin9ELcwmsOydtH5T+
qsczl/fYWUG7HdMRRqjKeGNK9LjxslbHLHH8sBs2stemGv2max4xiXO6Fi6FigSXdNSbhu4KMYDL
kI26rYzAq/8oHfmi5a7Dvm/4UdZofqqhE4HwWLFTQdb2Oq5uWHB1jy6ptGPLMTMk2qOb5m9Te4dZ
tNmX3vg5bdp7mxc/YF85eWrtXJHb95Q2hodsZztstf5Z+NtLm/rH76Oyy+GoGKGpiB0vgBbIWFAW
e8vzVicpo0+W3DCmc1H6Ot6Y3+iuqr3l0NXlrGAayZszoEausuyAXHtAkZPuJsGXZ//ECeoWuhcm
vm3xcMt/i2X8A4iMZDih+Q+rRBMOSE9OvZZGplE9zhvM7+yKKkxdgkcTnXA8S2V6lG85Hj19743n
Uued4E59cT0pIqTAvX9OyvF5QmvRWbbcpUX5x+ecZpeh7XMY7Im8GJ5Altw7zWez5ST+mwuNQgmn
mE86oDa+1VxCt2wmQjas5ii77mOu0uWgnDV0kcUFU8UzT85osfKMG3DQk+7QTXsLpx95fvqf22uY
61M6WkffaEXY6VjQJfKJa60VU5Dl5Z41FN7T6R4RaxZPWbrmZ3tWDW+t8eCS6eMKUjk3I7XYdco6
ntf0pUY7zM0OlIGSHTIk8ZE3mu0LgEiM3cYMt60CCm7KfVlr+z5FEM5DbQp70Kuo1AGsu9K66yfv
t56X1kMWFcaM+mImCt8i3pJAiRQfR91j1/rBkLBHM13sWqkDTgCw1xJqasuBe4tNe+QuZYUbCHEe
H7dBwgei8QmT6dIZdQ7Iuv10bu5g+mo/tM45tzUCQDNDO0WUaV8uzsFWRhZU24K31xbPFqdBpBzt
yfOzLAA3uBI42MZzRImTlqyhabW/qkLZUZ8QdrI58GdJ3WEYytP7NCsgD7r0SvHOwTHEAJ+/PmdV
8V7jzreyjAfEjQ8RlQhdRxTh7G1VlFbuFYyA229Gigz4sqDTa+14GtiCRUJoHtWgU6SX52nV64jM
MKid1Nnn0InOSg5N4tElgKh/B2x613RUo074gKpuOSdywclkzlFhQu3pq3set3k6zyQyeCpZLzMe
v8qdY6uwSoLOOet7EhpCV2wycsabBakiBJZo24zYRfkBtaMiErB4blcuaGpKu5tDS7TiOCavnubr
wqnrhxyLaaBNbchzKS4wlx2ceT6AUII/5OIzW1LGsTbHT2l4+8W8NTU1AfXKL0bdoSJ1GTM7FXS0
XvAqnoxw/BixpAOxoqGYpNku3XXFEM4Cd4vbVUVkOj1PGr/ZKYdaKM+inkSUrQa8ZkVprpFyKCv/
A8+wYWJ9Fxhj8I9UvROtm1rCxZ8AgJFjhduIXsywquOKEx+h/dhHausGONGGepjLguchzt0Rm+NW
vMl5Ml5hdzj9PP+nXZKSC/yH3VEo2gGt4WHZWnu3LTgNuiG1dora5BBDIqRuhi3Jc0WsSjxqiPHW
o++UX53wspgebi5elASEfviRpzUDOcoT3i5xS5gg58En9mHnInWieBmmHZl81FkmFH1qBTDmk0UQ
qy5RTGdV4GW4rprJfVoT/8nG9bRmm7oOdr6gsze1qCyxfVo6XlgjO4q1YEzbNC4j1miN+B2U8gd3
LLVDsWJ1HyVOZju3iYftSkZVohn4mzNAOTRC56hXt5q341BQbGCpU62NWwzNyGiedyUjJuwuMUoR
Pb1FVOSFE+optuyp8KIlg6nrc83giHfom6GuNjLVzYmUY5l0Ju0vlpqOs/qzxw8ZremKcxKMY3Dl
owY6FyBeLZA+M1N2nrcvZJNeZjPVw9J3NxJyysic8+ZQ85liQsrTLxl6K15lSA185XKDyZeOH2Ue
JmU1N0PcpW0bbZAX3djN0baKPgLh90LdmC+mQ1hKkyS/KQKLNFk2e0Buoj3a5xzxX0g41o5xvA51
iLagahBCDCa7/82SUqTv+Fc55LfsHd93sveX8gfH9rXW1zt8Jk85UqU7qkCSjGmpv2V1GLRz7Yb1
nj7noMK18TQS1PKawrHAa3MtVDTYuFN22CyfmaQreAsq0q9peCNubPaOXmplXBa+fh24DWyfhGhr
PI6LnNBc+3+VNa6GxBveemcDlqCx3RcvIxarPRETZTgPQKVFa/MKmNrLqbcf9iVWutDXuo1In/Kn
kA0p9BKd55bKX1U+Q8XCrK0byCxnyqMt0sd55gGoaUXQ5tOO+uEa2cOmozRRQ6jDMs5b8UKoz495
JulQEqOQFt49qtgjrD0RQjZjIskLc+jPxDRVXnNqeb2NvYxy9/Hn7CP6kQb5Orxp5EjYFGtxUxvt
WVOUWozJuh5x7Yeu/Vbhp5SWL8+rVo9Bi79jrLN6xyzBuVeOfQgcfpjxj4RF2tvkRK9LtA5+dhGK
cFsOuTp0LX+/Vsk5EQyJpve0jbfk6ryIW4GDe8ipMGcEf3BcqPne5X4SbL99x2tnA4OC8l/nebvz
e/3OXDje6goGePHSNEpxp93JZLAP+tRfvRFbatvzTFgbQ8MKbpRhu8kizHoGGLT5f5LvqF1uI7Em
n9mMZdnkJ3ypKGjs+LsLxwj1rrSscuqYJ1PDEAuide57irC0Ae5nXPSw9RX88eL5aEjb9TIVC+M9
qTZo3IrmMGQUZxFYZaHhbekItstLqaFzKJ2wERl4Pi0s43Cck8Z8EcbH0Ofwr8KvDrMPEVbS8kq3
rHlQBgdRuTRPGXTmCR0ql6z2Z20a/1TbWjRjysfXBfyWbRkpJcrzz3m/fCT9hNXLI2DO3zywTr2R
UHHpaXTKAcFdu6t62YdJ3xqYg/QL3kl/X6PI48rND0aPMKnViTchs4I9VhVPfm4iPkpXlB6wS2gr
j6rrLlnlP7tFSj6Vbv7KZFke1YTMqcCO4ozNnaEbVajcMMtw+RV+o+O8a8tAmACWukHCrdv0+8yr
ADBUdRG59ZySb7jzatwQYvQ521yWXNPf0PBh8cWKBh48TMfULOeHcllbinowF6Y+26i7X+1Z3tmr
y9zeG9YZV1jczmo5Ml2Hjmr1wLydwOPylWyGsdcqeVlTCkQs7nW6UfWzWxK47LHHGvMTSeHjQa7L
qya38tggQgpW2z/b6sBbAGCN3i7y3bTc50gCESCDTC6td9DWFh5RoEMnH9aOl5F2+hl7aDnk8SYY
7KxutKJaJb8SuJ5Q05s4GbRf/VjcTtInFiHs3K175uHmu31yJNuBIYVIoaUyXF6Fuz1r87jCfhXW
2rBGjeV9Sv1zzjHhmCJ7NJbRh3V+0kVp0pwYbNIkC4CA+AD2bGaFbpPYVPEkt3q/0qyIAUjHSNi5
hE2mdAQNZcLusWLQNxIZ1yXDH9ASKRzapSnSV7KladujjG2v8FaeKXWkeL0oWJ+IqaDpyHfjUaj5
Lk2GJ7shIGCceayAdPCAaWwGzroow2GY+xDxKMMaM8agqzO+DA5FvholQdqRKnRnUcm/FBrLeMC+
ftYydqyRTMwb6oN+uHqvLe+m6muu/UCGP6ZnBC0RxEcMDf1VuYiMCa+XYbJW7dGc+aHaetLixL/3
mqQ+8TVH/cp8opEuFuHE/qx99Tgk1Awtn17NTg2ZCC/tIyQklks1nNTW+zwMr3LAd4qQ+yGRsFzu
RPF3y+FS4/6miWrBaG/QElitYWp8ljNbcDFpkJgYHyNryF9tfzngpP1DdnDHo724zSNt3IvpJOUy
xuv/Zu48tuRGsi37RVYLMBjUsN0B1x5akROsIIOE1hpf/zYiX3cnWfWKXbMeFBdZmclwYTCze+85
+2j9jRT0Y5ZUYUt0hbeYcqenhBwFOfMZGIXb2EDWWmqpcbB1CeFDvLV5l/r2kQXkDpz0I+ifc08J
Tt/wvYjkF13LI2+CMbrXU+xstdXQRwrM+7CqzH3lxu+5yO4mTS47I8pG0vzi8ID0NLs4sBtwJmDk
r2JfyargDo+qlE5JtHFHl7u5IhDAwUw7iyX2e7MyfQIMEDGUo40RHhcS4ayUlN6EsoIa+i603Hon
alwLE26GVNeKrVvO6vY1dYLXJQQB0BN/uFu0bgKYvj7g7FliDoZDXsHs54u+NJ11m5ZRfDLH+CZN
9QfKVbK36m/S6Z1NLoJjMoXHSVanVJ9em9Iz4e6MKAy5yL9zj3K3eago9VUJ+mm8csG5U1PNpbZv
vR6mIVbll8oyDn3BLdAqO7XtrGDXrb3OuPiKkJK9CXdwWsT5JnLeqroWtJ9m9oMmOEyE/PrRMPCg
jvZtJDS8WgUdWKz8jGdDAHUTM6lpetHwi9skCY1NRKRk9aLs5a4WHCBBgoNXoPsmzYp8dE6iTVxP
KMRsUho1OT0sEcJKx7kP1Xg72/lhdp4jSTLigtqjhtRBabvEzaHVEU0nIvFEE76lFU9VimiOTgf2
Gf62BjKJgplVIsXeNL0cgevw3mmnFnroT4qbvzE+WI3x5szJjcyNnxC42FmEXxg81maMFzN8lIgJ
pzS6b3DfbRYnfbNjoW3DIa+8MiOcArDFLfw0N/N7e1rurD7lFhUUCAMILyvYsC5mrn5S9Js7RNyr
PQqMs2s1J8hq75oC/YgrZI+XJeCsZ4/kc/6GAfJsWZLrqfnR2+F7NC2cgFb/4PII7SO0GFtHS/T1
7sAYM1VbJafgaOtsXKFV73k2qXHt7goykR5NYd/3ODn8KgrEBpnI01h0SF77EcNI7xMdpvlY5/PN
0HSg0PH/byA3/UTNiPO0uh3Y3a9uWBybOX4q0/j7GBuw/IbqxyLbhoU2i0PKRI2iHVnOksdPmTC5
eZvVbqidezNF/J1OdFsLnUi6gvWNeYGHMpIS+laMW7RL3i0cXV6wPM+Ckdtsx49D3RKefIpwtXvB
gITJwCvVKey0wAL601RrtqccGm+LAZHPfaarigscYRMZJPUumhrKS7NCNxjO+0AwJevzM/8ESVUw
jl5i93TA4ina0Rca+UxgaKdzN++rOnmoRNJvR+BNvpFjFx/5Uxfwt08G2uepoQenC2AuZfKkD3xg
qr+I2kB1jghgmwS3hklVVhV0EJ3qrnC0L6igv+ER5x5WgY5o12JY0xcfzuMTFVC3xcSlbT/bXG4c
kWalXBRKtCRdGDt0zxc/LvX7oW0+sqzCoZ0Vxca1+DQIjPjAaWVHK/5tqaJ9mvW70E4WvxH5nSXz
8oYRJWuIJ6eNrW5LcPxrpVvPLV/rxgwyyE3piPXXeKYxCDbFpWq3y+GQJCDJ2sJAczxuZ2TkWEif
UqCTw+RecOB0TyhwJkEkw8C20Nn0a2hzUuN1m0C4wz2N9lNYcNQ5hGWj+E13QqHmsAkudMU47pbR
LqnhsND2X6Iw/G62kVdbmMdAoG2yUn/NJ9pJ9lLQx5kqDKUtjYvIylhekuc6EsZDVpkgVuiOjU6z
NQauhrE98Z55JmLiYvB+Tk+BRl9EWB1dk9L8Oi+K5m7bHgsHLbdO5HhfaW9KIqrjZKby6PPTUPfN
FQEJPV+eTxQ7A+sYSUTKCZDLdPF7XRIkRH3gMbtibZStJ0zgRLljMF61+CDovEPeICcoadSb1qth
xyRboXKmPTKF77Swmf6U7cGa54aYXXoIyLY/N1e6hYJd3CpvtF7eoppNCFdpSSeqx3ATTrwzMyyv
k1r4cuIOSfYm72ngh2ZjHUV8RvireZDhBi/UJftO++EOZXqhnwtuxahfnRWy9TnK/I9mvv/TqPaX
ee7/29T3X4+P/z+c+a6xH//zyPd/ZdmP/D0sfhn5rv/Jf098zX9oBjBc14Yw6bhrHNlfA1/zH45l
WtK1iC3WlM4A9/9MfE3+G8vS+fd1Sd/fMYHO/++Jr/0PaZs2rSDTMCHIQ478D/jxciXx/n3eq0MF
h3upeF02P+cz1+BvKFoSffLK6Fhivep23PFktBsIuKJR26+5soyctgBJPMS01XVx+4WOoKO4yRXF
XahrRyM3dqA/2pjIEutq1EF8UERfXdgw643mVtL//KNNCtO+b9i+KM9vl1pVIPmsDiHTHym2zMJ/
f0O2BjpTM80ViK3Wf/63N2SPbZqIEIxOUdnvf+m/VhGYWdE5c/s3HgpmYAhyz7MUGGOBzFyCsMRa
t4BlRyo8+E4WH+LOvSRtODzRjJhvYadfuojNhTJf7SvdRNC3AAsCV+NccKLg1FQaJLrveXWoI6vc
6QRMXfO4pBiV3DaZC9/9bYX9C5r7OvL/7W0SDw29WspVJYaX6te3yaHdqaEpS4Z+o3muK8ZE/lTm
Hw2GjD2efdTYiqokbMU5zg21N2su0bobGliO7Oa2GyhNi3y6ks910Kkqbz5JRmGfXxJzuUXvpB/6
XEx3CQJuz8ItwzgAAdcxWyUlZhCgwKup851AeFqsReiS9oU6WjIIbwdKeDJ4A/PM2NSkoNF+VEOo
f+kSVH9GNRQHco880yqKm/YmoedNbI9bWvSykgPjFDTPshvObVacSVRND1pUmAxWlYW41qVRloUh
E27LwkSVQEdY/8hAm8kt7hlMdIVzdkbcR9nCSM2oxDE1rNc+1gC3wqYw6KraNwJ95VZ0maCUUunF
xOb51y8xUuB//0V9Zm3/+oABuVXQ6l1po9f6PaG8W4UGlYWpdjK6fAf2Jb1kYO+2Ih6ygyMOmCM5
M/NEXhvLBvOcJMtZExj30jhBAzxP7/kMWIV1W97Ucx/unGHWHrQARsDQWleRiBbzFGsgFsC8MH/H
R+ILGSA6dblxUOPTAjAWlG1O5v3hrf0mVgToYrCulXTVKlex5G+PWjVW4zKI9cTSgKgpUla4oyCu
H2PcPVGtm2d7auz9hAkg2HyCo8I8n+grG9ZJtF21rQCKbZWKaxfYecnIlIfFcuQbrZLgRhtN40Lz
ILvgNPgPMwTWl87I17EkwhmD+I6Vhf23XYKmXlbXK5+qIhhe1JN1HFSSvYywZTbF6JyrVcgCujjG
kFeFtEigf+VR+ie952/0+b9ehjSVC4GerAibE+DvL6OdxqnrNdoHY1O7+y5DFaDmrDvDSKctERaX
4JOtsP5u1mgrYbx9jWJM6/j6Hl3zHnQoOm9HuafP300mAXefvwstG4XtYDnQa/rmojfIBwaL76dv
x2WfE6Pyp7fyLxaDrZhs6ZqJhAlZ3W9vpYB8ISt6kr2oZr+b0gGj1kObgbf4/EO/PtSfv1tKCK/M
L2csSqyR//vLsrBnzAlmmzoGh/d5VmRN6EM1OFO3OpuiTf+wj/4eJrF+AzzxnHs6r951P6PT/rYQ
qh5U5JwadHHxShQibJEvIXzC1ZYi2MEmloXJR97o7jEPaIFb6qcm0uO/f5B+D3H5fBE2Yxk2ctaA
+n0znxatRzZU59upChgP1dyQHYiHsrDIoF11nm4oET7F4CfxF9zZsCD/8PV9Rhj/uk0x0zENyR2F
XUr90wMxx3k/pU22TRFFnCO9MzzRwo2MkxUIqQVnDGDfrAQ/4+yKEJfP2tcdQYcVeEHi6nHiHnxd
NT+yDoezNpbpvMndPr3+xx+V0mzDBsZIOWxa9roM//Z9ATOHml2h94lEzwpfIW4NE7wTlSlrpGc6
bDOLUV2vAN8+NqUenf79K/j8JH79pFgn/GjTVAjy6Hv++gpsoadMs+kMLs3hE7M6RQzWlPaSYu7+
YiWF3La0oakv2ufZwmhDMo88mshchENWA8OzYgfDHADuCnvvABlvlCEjXwum0nfZZbFsQ1mhK/mg
tY2NtMxVR2m23Y4xklW55Zs9WHQ95wqE4Hqg58Nse2hdXyUOG+RJi7qRjS1ARbap/7kNT1bX/oGV
/1umG8I1zeby4SAW5BHC2/Pb1pU6WljCuQODnZwipOWS696o3UStrd0YdCJchONHs89O/dDSA7S0
J70pjGddh9lBxtjJhkK5kTnxGRwC4VVj3prGE0bJLtO2cRy5fziIf01m++v1Apyn9uWyy7j4t9e7
rOIRCGP/fWHqao0Aw1GGlwZmEe/BfRs7i2oVyXDWDD///ZpZc9N+XTK2xg7DHZB9Xhnrbf7vi9YC
IY1BsC+3Iy69vfGZEbAYIty2Rp8/8ZJ5mLR0/NMz/S/eMqIqg9w9nYWqmb+95S5AuRUX4fpjBTKc
94KR0C6scDJMK0aitBoN++/K+J6xNPXG7IVIf87M9zdOEwHiz9v8xMxm8abWOKz1yCNRAlnT/OE0
lv98dtg6j7SimuA0JkHm18+nK9qwo+5HqE3UzrcRzVQYNVhceus5gZO2w4TykE55e5+Ijk6NoaEA
F8O+H6AibLSmNLcyN1H1xMu3CiTqFVV3fktbTqxsq+5Rg9EGJ/RPKSf/4lu1pVKSeBObII/ft6Ja
d7D4B/AUjFzLdmE8JBsrzq4tI1HmuzkD2Awk6L9fSVR3vy0lS+O273LnYruW/PbXj6qn25MsfITA
FBlDpfqXvu67UyqnezcKvRgd8RaQIdm3gbN1sjD1SK88BQ42ZMMBTUUv5K7Tkse5Db+5zAI5XsgI
zoM3I0UM0uG86YN42+BsAxofAW81zT88hxaL/p/eg9RBpHNpNBW7x6cG+W97OEzXhliWyCGyhnvj
7Kh75iHV3oG7xNyX896Jgi3zbtTwsbwOjPtmJZKHYacmVCIhxjP8VLBikbApE7GMJSCpLYEb+kMV
ATedA7goJsk2er7s4iK7qzp0Nabl4E10yM7Rw+Z+WShjTQDIRqm7V+7Vx0EHD9gq8cMkkxZwOo43
ocBNI13G/FKgUnpomc+wFzoACukUFccyEfTjYxPiaoTJeSZES2aMFpbhhY6cXxcLuhpTglqAF7rn
4NhgTb3Jg7g96/3bAAfBX11sfjwwFoTea2xrhMWjQmWQ4Xdo3fG5aJghG1X0o62MXdmOOmjOgZor
tGu/E/1Pa+RWYifFLcIf1TIddF1xHismW/WzE7Tt4z2lXOWXY1X4PPXddmzxgjuh7uEqzY8GHg6I
VA2CWPc9hOT6CVrxBgTqJy1ID5FCtlYW2LTb0XqTMe6CFlrvJrFp5iXFMePHNtBzzhgm7kAYVI/F
NruOhpHc20Fib0MDdaWQ7auhDSEzFqv100bQrs13fRnflYktt7HOwF8PmK4LRaxsq1enocxxj/X3
rTXiBtJVtckauKk02eVmlFrvFwmdSEY9PUdgTtXYDb5wp9ckn79NjPo3Yw7EVhDtxFfLLmu/47tk
6oZXmMlb4c3DcnKiAjHGZBq79rS4aX2WUtxMWSpp9SMxMYA5zJhkwEiL7+k4XTBmTrehns1Xp9S3
TT1/awsZe0IHg5GthnmkCD3SZJKNyMzMMf31icBkXbx3ARc3hkmBV+U9bs0gOrZTfNuDvGIKzs2c
OyHNFq41m7ZpnVPVH5dGU7u0JtQcpyCG4BQNZvOWRsa0a4X70Vt1fjtVTMPpWKd71j9yLqeotr08
oWA59YSObWil/3Az5wEkSbbJ0uLcnzEOo9NK5/uyGfRr6K7j9GK6l51J2vFQf4sqRKeIGk6L9sMy
58KLZUqDPY1Sgs5Z4nmmXuuwMBmuoLdQhQuxkFUwmuY2JZt3IiJDK2AxmwsupBwQMMVqezAZqIZq
sDaRQSmfF9V3FOIoAXiSNzJDI1U4yFoSzU13Op/2KTYNvOlhA2KBvybOoJzPEwO4cCq+53N9cMOk
26Dkk3uz70+V5CmX3Fdw+6ULzme42EG3KHTYbUwYRqr8rsvHQ9zfj018bmGTe+4MQ7336UPLQ912
+3ohML2y08c+R4USRUReZEdQhxX3qsraw3c6NvSEvVk6wyGeiC/XmJgwmjViPxxdWGj9AFRr1cLr
40du07vtN2ESlT5OVaIfFhsjNyttktFL1iOxxxndMAY18xOb/eyhqINilqDSTca2R2YKBc3SQ+JS
tEejQG7nJEJHoC9LL48y5vz5+BSp70Hn1pvG+qBXqG8JhnvCzSmYLDjRJs1T6+Aw/BcxQn5I0gxb
y+YxZYPZJ6mtHZ3lC2oFglSSNQ+182SlQuy6avJyZnXYNmZEc23gc9l8ioo5Oq+GYQuLHmtUT/2A
9JYyCi6JqEkdZ0IxGca8G7UW0LNKMHMopo+5FmBJ0rsPlw5EleeAyQsH2Wdx17jpqY+zJ1keETt9
yY2AifpglywzgRFD07xGkMCNej6KVeYllLwY4cbaixt8qoyFXoJ0zeeojLcGiAMPmkm5MVxIJYsP
Zdl979adAj2hWGCtplMTI2dB9cUtxPTjuXqfyX5E7z72GFKsr2bb57toXL5G0c8oSettmsbztkZx
wwc5xHdzK+7yZmQ6r9WMg1wa+PYkvjhufXDI47qz8Fdsk4wDBH05IrJIHiu5JCeKe+SwZtJzLsQP
ra5dgsKB09CYb10y24AlNPZBom8A0g0b20zftLHQd8n4BVW/dY9uK/OMKHZ3olxlMPgNegcY1Dho
r4sEv4wMmephWLaBieA1yx4EEff7hCgpImzSR0yKA3PD7Cth8XDiaWfW0W30xG30R2477T3yw0sX
MFY1Y31nDzWkoR5FXNngoXQzqAdhXhJ5UhAho9MDoqJgYJyVxHJZS4grd1Jr8BCTvlZlr4N5T5zB
PjfRo5L6eBwjuz02Jer+vmo3ymVOgi+am5uZPpIJDViqRnOYBKn08z78DocfT9EAG7a0v5qi2K4y
fLqEl7xfBEAL2Zza0gz8ECupCbTASomW6bMPRG7GPf09mookj84zEON1adQMNTnRmbX3msnQCVeN
IWP0zv2lT9DPGWYI01IcAcTh+Vh1CWP4FukNeovSGP1CRbemKq4oXM0LPql3yhUoHT3C+3oaT1nT
WpfW1G7YpvKHFjxFLXldTYW1VDaXKhevkRM8UWwfK3ri/GtwixGldajWD9igD2ncLKBrMUOkI6op
Akc2VcydF8fpoSBH5UjH8KpnoKIsuyi8VFiXFEn/Xm/ooS54WYGVfy8aFPtEpdFaBN2SxzYCwDJ5
7Wamno3D/89e8Y6A4xbD9MQAv91HJqaNpngvFCTFrhRQvGtIjvpmbCpwAEXlp207+oHeN7s812He
LLAWSI+CiIDzOoxKKO/ZLPeKsT46X/l97psFaZgr8Xnb9kHSKuZBls9mPoBy4lG6xFnpgkRmjWqz
PJR9+S7Fz6wbnG3ethxMMw7wUWTA85uspffrPHBBvS5IdbZRhytjIoEMuBRotd7M70Uf+YZxqWIJ
it/BZ1IMCdcIwjGgW/MsWBQxXAW9rsyhoYMxx1hf+5UxnkKib3ZUH/b5aUzy4lszlI8F1QxZJr3D
gMOmy1zXoR+eyip7Kwz9MUW9j+JvT1gg15FwMQ4NFFdTJj9iJQ8mvsqwfV5p5Dss6DOUQq8F3OTl
rvKhjjpbk117I827OAaoHzVIpyAwejVtYj8K2eZRb695WZiiS7a7aWuGdvCga2iXwI/Ms9UdEOmA
uS/c6E7W6VORsP4xpw+QqcZ916LRg35560YAHRlUzgfZKCy/evi9gySIFi8/hCG5m5nGDNMJLtzT
viYjcnyLIBIjHL+AF9fpLWXHsKl7byi5mzYIkiei9jYtSAsttrh3dl6+xlSo+YDLW9voU/ezV8s3
uNrIl7htmqOB3QDxV5rup5T4lUl1PseY5ffGeAcOUl2Yc/pTZd8icsx50mCU9NrBqbKtlWiBl5tY
qAXBe69UiU9yFpu0nyBhGxaZZJq1H1GM29mXHPH9Ni+MYiPG5GpMcp9rdn+12+CLuT4SAL1v2Eyx
lcSr+WvVOKYwdAYE7X7bWA84+5wHDGbPKpbY/rh3SKndjcnieD0WhKZxirNWLdyTVhIlz0QVH9hk
BchgY37QiW/azeQ6eTMmQ6d1j3hbqJ2UGZxsxe2T6IJEN7x8NrpHAbGoRWR+CBnzM1pLXBBB4kua
TtptqSN9R40VDkt2sRorIDCCXY4uJAEKJHRQr09ZztMRHUqYxW02eJGJ2Z4SunzUW+RKXbVr7mj6
4jOMRegzsN+N/G9CV+fZYnkalfo26eIWvuTG0ptz3fXHwKidbTvm3O/Y5vW2+xmutJfkR8turbU3
RYrHuOE+KHu1zxDolVK7pPp4oCq5U061waJnEkgGyWzcZG28LzQk0sl8HnP9Kz2x9Yb27upov9MX
Y7Dv55S7z1AcpaSdgxiCG7whHuY4uuJvRbnZZN5sVbio9eWmMtHzuQXOFYXYMiise2468T3Ra5vV
LX9qg+5Vszw4FggLKKU2WYgCaxqD00Ao2Blv+4lQGeo1HCdc6Mv9GLVfG9AarKMZLh5aDVrhMKZO
mZkZmBGt3DPaRDy1xXgOWmxXeYCcdA4WTIC80rJcwqPLMz3IyBv7VNs6iCdQl5WvcROAVSRrSepo
B/caoYwZBt1NxXQNeO5HRPBPiRPDSx0n3Sp9CZEe6dhYrZ4z+gvDVnLu0StuBkiA44BLAQO+CqEK
9LWN2FD90FLzm0ZSxybSAmMDqwncCErjwC2uVD7YDAmL9glFv8/N+JJo8eBDcW5xxcKWDFB20q8t
LO1LbDvfVG962NfeFJ9szk0sQoC/TYPk2QqDG5zn5K3Edy1Xf/rf5SEqVs8RGr/wldpybuqv/TJ/
iavqvusA6aAT9JxO1SfYJp1HYQQTNl/1+MtL5qrXPJXXurLlppCAHVRthr4yTjYsQlKE7BqPqH7U
NQrgqk+3OdGaeLjaltPyFvYUh18mIpqbcbNfiI7bNDhWEGAAOS0zjQATjGdCh/Pai5eWSYwJ+q0J
j/2gPQVEhJX66G6tMCe+QUY/ixhdriiXl1m6WFqAvDnSfahQ/RFUCocyAgxPdXfizN0p2cobGO5U
6CK0POIZkGMsCNRcl8FqhoZVfNFJU/YBhP5IhOHnBmuHfS4o1WvqRt9twefKeX0z2zUXXyS7NBkp
PcgH3IjU3WZTWfGqSRzDr7/PjUfYHy28EevRSJNjn+cQKCMsTL3BV4M1DnFchoipWLjo5K0Gkyp+
mNvuPR6uHN3WMJakKQXhsSqnr2hfaAMhVN1GpXsqGnFJm8JbRPRViByYtrQSfzBQgI1ph1ENWXap
rIcagRinEyj1g6tsHJUV4kErHQ92eA6ilqFcGO0g99nI6XV9mxXxA2pQmPzSfpyZKR8slNgotiA9
1m2cbiHXbvI5xf+WTtErHpdon9dZuFtbMb4V4FUxM4ILenSH9ZwKZNSGRqVkLvz9sHdiZ4/HJPei
OuXBC4b71JLjQaZEWYwFWrFILpxFDsI++P7Oap5gKwrWnrkY7tRwiEwMd1MeL+fgSI5nezKGgFHJ
4NsGx2PkOugO5YC7QRG/MNnMi+Ovtex+BA23JRXAHRvxc68oh6nhFtdaYGIdfnFVUODXs3+U2HHE
w0JXd18FEvAOXQ2y3eD6G6iALQe7nYtjBnNmuZmy/h4o9inCJL2vu/I4znjEzLnkqqRnZ63Om21a
sYxEgWoSfk4A3K/8melE20WW5YUO5QJ8HdufIvUFAxb4Vp3POQtealrwZKBw0owpcuwouyqdhWKF
uI65wx06Um03PZjXnYO55xTMLZEro3vEA39NSdaaRmObVCSuNBOiQQPm0b6O2zuFrTwUtr4L+HI2
K5Q/TkdtL6rE8PpRzL714TSgcutRRbs2NQTVRtIdm1zsZmFHF0aKb2JqXA9dY+U5Zvjg1Mp5qtes
bpOhWt58m7F6booYDzIBJ7nftoXnDjaH24TVvW9w3qWCvEh6SEU3XqM8p5/hIAcz6bKM4HcMsjWz
ONkNSjy0BfQSdvZTNir6EmvZ6TYfbkizr7eDr4ZBfFAmARll1kfRolmA1b3aF8L7OglfMjzmGNbX
zWzioMrtVPPBDn0VpNnoUidKaN4vk2AbCF6ipbv2ZbZ3BvvMLOsbd5pwi2vppSrqc5dnfDv4f4UR
vTo6k0no9ZfxKwNlyl8T/3ckoGuSfoeHUm+5ZFdyO7FJ2W5ZgIl0AJFV3+gZHIl1oY9i50RUlTOH
qHB1Lh8i9ZsacjDkxWsUjP0uNpkQZCiB+5JNcZZrpEO5WouJJ1mQ6oA4W5DTZOlzu+S+kVIJm1Vx
nOu1dmhokcq42ulwqDEHk7hqme12GXV6vEsrdzU1h6vhGEeSvY2mSviAubj4BgsZPI2XG3T/sLPn
B23GvVit7pRAizdLyNpPzab2lp6AR0S0dqE/Zq4eYsUgVRPNKl4ejQvfNCwvox397Cz1Sn9k35ny
qytHbGKuBX9r4PGBRb5lOOpynuQfmFn3jkXjzh5hx41EpNJ9pB0qo+9lr36wp9a0EvnSUOvIW42K
FfybC9ML8Gtev/RjeV8UzGtX3aS7ekOXXnFxNB9kzDuJVklgMOzrSD3ERfBDzGO5abICv7MMd43o
nW0ku1MxO1x0Qm45Gn2LzMjhRSPcpBFJfHPU0e1av49a9cxJbcufpv5hBD8A3aB+MkS8Zq2r8Iw8
3G8qc+2m478kC/Y8xKTu0MJOt3pm0IKIxa01XWNp00TK8txPAgxJPQwLNPaLb85cYMbZxo1jsDC7
sT2WgvbkiDwefjWPjvswFYtXz+WDcOzqOMVfmiKKLmHR+lZX7yVocjYI1IiLPp/yVLy66atVP/Uw
8IZsUfdoiGmyaEBuTAD14/SKwKfYBs2MH64WXjMZx9gA/BGEzRs1ZbK1sMoxKWie64Z0nTHith51
1yUQ34w2RNw7Jv7S4VLQxqTZJG1QbuLQbnbFVB4yGx53Gx3oieNlM7rnmmoMT2d7QoWasy0MO5uM
eIppGNcSZ4k7vLrK1U5IS90Q9D5Wepo9vXbMO5ei0g32mWZVHLzoGZwguTKOwbcQ8Uxltrzpqu7V
aKIPiYMa0LMwWR2GdYwJeDGnMb4Yc8+nEt3g/HosA2srXPRNyfIMMuiKjY6vPzCWm6XEqRWWSIcJ
Ctg5rbppbX1CKkwYXjLiswGygnPMqr4X8xwd0D5jxYTOi2aKfFsgF3XqmRqUy6xWxaWfuOpp9HUL
fUA4g1OUTLN4l0HJ2OtDf7Hkl0nVSKL1pYNPsahdViy3+I/oSLrie8ddoc4R5C15iS+gx9lQDeuF
qS4w/LgZZ3E9vGnXIAs4eEPGKHlKV0CDUZxWU7/lLnMWTXrbLcRiRCMbEUU5A34X+FGitA1l6QNm
rrVKyHx2F0rvvAC3EjMbTSEya9wUNlGUQUhWwzO9LCBzDUZQTdPtDelg30XEj6qL7l4oxm+lrKgk
8qzdWCmaZ3HLo8g9iQgjg/XrjB3BCBa8O9WCdIu/zfnyUfINILhG0luvRq9Yxe5GmdNRLuO+HJcn
uxS0g4buCI2AjOSBVSGJfwKlmlDCURdAnkz2pfYug4J0KVcPeJySM21M7kgFB3ClYx+YC6YRBv3W
qRoewmreaaNeHoi6dPy5dCs6sHrDCAo1tGozdNZ0EzGFZvvE6vAtMnFHgNNeaVuUe1sbvwm3Dfek
uZ8MyZqabVVvSfSFeWE5HxRW7NbKuDZZIvaJO30wps4f59D0QiAuEFgTjgDF1gTfRb6AUpkHuQVT
1m1BdBKh6UTOcdarh75G2dxk2alxrUezs0l3IFk0GqL5bMvwwx2b5wGuzzGW4oQycEMvLWeq9MNy
bNqS5atyuBdHwUvbJB/4Ob8a89ji6cVBZLXneYLEE/I2+CBRPanOXHaRgxyGc65ma6b0rgoafyXu
zU2g0+gKZ65w1S4ZGDL2YZHuSi1joganVF8ibM9k6CIAeS9qqgQZks/Bihv7mAjzUj3hUOT5nXMc
+siAnArGpHqwqEW2uL3ToXtaEhTgUeqe2NX2Io5+kkv+kNXrDL2gDHQCqTPxaH80Qr+Sd1jvRmFA
FelO9aJdgGzP2N9gjTjIoIJo+cjmG7vJ8YlkPUdfDvYz1IgNtqpXHiTuA9mPcC3YJgmsOA85+CJk
h57urJqcXWbiZR0guG0al8gOvVHP3dR/koi8iqO6G4Jr4RY/FixzJN9YHzPdCIy3azPUuC59elcZ
MEjwR+6LZQ1YTWg6NgbtPugnkKynndaseYhD4Xp6zUsvptehqxkgQt8Gqo8+LOdR2Rp9u9MG24dg
8ZGJ6iWH65C6JFtaU3gybjV5nNwPu8ZaPQVPtHYeGfiXu2DUH4Ieo1fAzlzxGdBtPM2sW5PvK5kN
bZMUGrFao3GjTV+J3za2Fo5MLCuBNwy+C0oOi/97waBYbwCuu0Kju9rtY33+rmZogxa9+8pRL500
b2SwWCcGGUQBknKSEBu5JVoRTHZ4iZu83czrVbVZ+JCtjg0jb+F0jj8dg02qFDivg7F7MA0/I9aQ
ecjw2jU83/gc/TGKniKn5+Hg122hQwRaZp0mjUPJZONrixd2xRz3vMfe4kLeGxscbE3oua3mTxat
Tie6da3a3PKtYj3Rxx2ufrHRTMyLdeI8VlZDo8Ud/chu+m2iZ5kXA0VcYTpEq4bYD+eOCDLOsyr6
L67Oa7lxJVqyX4QIuIJ5pbciKS+9IOQa3hYK7utngedO3Il5YYjqPn1kgEJV7syVPC/rvtDXIpdv
wdaU0ac0tH5r0869NNOu3yQxxceSNpZ6sCZCcoRces56xkDvqSOqVwsAy9J3iE1nJdmMWnOhg38T
ymZTVLHYaCP+i0wNW46KI1mpvN6Dm13ZOJ+4Ph21Ef5grAO0KzY0zbUANrNuLT1YNg5lMTQAbU03
RBwVbro2OIAvg/I3QzPeSUTjBWVEYLurajO1DFk0tTBjJPGk5NJrte7iOpq7Gl3ES7puM44NFDl0
hfkFDkGt7JyQn+mzXWFxqxFDunfRs+Z3LiEgXUt+nYnpgaj6fiGr/IgWxFaxASIL3Jw9I9NSxnJ7
pzWPVc6cCpIuXwpICqA+9dHGRsO4MSWs5QM+MGq9W1qQp/ml/9CAucfJXS6KhKMQobooBEwqiBiJ
LCDOMSEWtz3Wi6y4Mo2ulx6VEatA2v962zTXGfnZpXJ2Jrx5NfTNuolQreBbSo6zijPtwjzk/Qxe
7Hr+sz5jiBHAwdRc0iSSAY4EdphqB1KgaBdjtBqz5EAbHINfK72wHKzIbrmE1ydwHC5XJaXUBsAe
Bylgl8BhEKG/bYT2Zsv2R6A2IxL4EyNO7T3kWJJ73qvSgjnJqfBA6ZscwMsaGyQ7KtM31vVcxZHR
z7hRPm4HAv6niMdtrFXljnPlMS7sB8TEceGzw6cVY+Y8Jat4VD8D02TqNpb9+Gu0c2GeycFhGAQD
N462jWXNs+yzmcGL7fUsX9ZT/V5O6jVIrKPXxP8S+nJoqUOLM8tXko79nogqJVR1seoHI18BYHgi
pF4uXYqogEG4y7qM9nqnQRuYLyHl7jFuk2MB0G46+oGbbkawJNwuZSYB4Mg3JOib1ZiXAW18ofev
gR0Oq4DFeKk3+AjrgX1CHkAT7kYfqg7UnKH8cURywBDAre66pwR3D8LTuFVe+9Sx8aRvBrZ2l/pr
hI+PL93TliOnvq2X5iUVrpS5jHryTHfobXTqr7gp2FcGBRVG5DhwHyncerZ5Y3RHtD4CGxuTb+Sj
FCJ8NL2LMeeoVHo/XcFhXITdfuj837prV8KQb40MjHUW2+8VqwgsD9akoA4udQCQimN0aNyyDPh7
x0E8MUqOh92OfXEYZ2+BzKuDRxSPs/9yqp/1nEZnkRQvekcgEyj9STecZ8PX3rHJHarO9BcQg6JV
IRHYOxBjOy8fbmMpz2ajO7sUnvuqy4ZzziXT1c9dxu6EGS/e+ZSwAj/Oue1vkdo3RC7nAPMAol8o
Q8pamhVdKhGSDbRuT/21Y4+VIfEfzQTVzMryvaHIdfZ5C3CBO7zX8qfEbP7AFugrJgTrxrW3UYHo
IKVeb/KUy61E7sXvtvMlLSLhIBwEyYRHtAmbYppuLh3pYMhTZ232XyI1KZ3VyqMBnRt0BfvTckw+
SupOugAQh+R3tdECe9eXHv2q4/1oA8alDEaWHRtaTUOTmtlgGhibJ0N/pJz+UxSwUGTxIvN0xanD
YjkOjiN+aWLa/Pw8anzhKqHqzDOphTJcf1/l3avLTACpKCf2XPQshxwHBiyLi8Tr9uRgyEjq+lbP
yS7WxS2QjJwMo/5yKoTEssCgJqiXELFFn0hp0BJiTj9m9Nsx6tiljDnD3F5GqqKMp1tXgEzdnINA
wAlAMx6bwN0laL2ouw7bvmFmp+mnjmMe5WWzrhj/poVJzVJJNgXHCeIgceRJ3ir4GBmgZVHkV3xw
uHporrAbkDGD2kbK3fqRThN66+wmnVnJyIYLsOF7ApRia6Jb+XaG/ga0llT+vqhdIHCczxpj+hIu
bIzmx/NRqiqjTVYyHU/YY4YVp86Q3Dx6dqaNL2Ez6lSGuKgL/kkFbcWTGs+rreUPKZA7KyyfEsk8
30d0WLRBehbIJTvbiQ+5HXNcqKxsUzK1TSyoIlmzTYiDbunjbpcyxdnD/68qqGruwm1qo68JWcPL
dpp1pPE4A/NCj9lK0M7RhZ17kNUv7GqIqx1TRCle2RVG68KlRSkaxX5QcwS/Av1FdHtD+BreUECP
t8FKQzF4h5NDNtsUG/+mDJqbYw9QFwJzo2HD54d8kSVgCUeh2snya2wTg6kP6xhVGi/KARfHMzhd
NYRjDIS0DuW7kbl1HjXuM4EyUmUevn7v2Yx/JMFvoyfAHJUABW0T+bMcrC3T4z9oE/TCO/17C1yP
7ypbS86TG6dIvh7z3GOr5lqPdIEuncBqUMYklSHqBTwINohX/KVlDj+Nhr/EpfNmyqA0yqJYq4rj
sApOZoBmZjE9ajx7l/lE1CtLW8a1dEmDj8469nVOnOozt6hxH5nOLOq2/Q577EjYwrhcf90OSahp
Xfth4rgTy+TkRP2BjbjO86sV6yiLX9NE/wp9OEF0zfz1IJkXoicOPnnhP+BjE9kXDHG2X7CI8Til
QiTYuEP5PhrJn65wxbitDTO4wKOYNf/QepwueyRMSd0U+z+bct6lrzubkgzsYqL4eGkw/VzoqvhQ
bnGzjW7jdIDsVc34IL3X+9jBujNeqFVeObWljk6VbUWHo8IAvkFyCwue4qRu5j11t435pwdj+56C
+ISUEgBaCjX7KR5Zf2LQbZ1QryrJ3muSnyvmBs9VOml4kHBID8Tg0GNQbNlewD8PtyL5sNwx23hO
+ukOWEpiFD00hlfdg6HHuqWvTJdlM2+0pUwgJBfCaPg3kBVKJvFstiDxVGa2a6z4RxTXvxL3pkpq
KF8CK5yykrfOysarglzQDcegNYYFSPdk1fn1WzOJjPWsyFaak+MnxEhAFH62H1E5xTFqvkX+VXH1
bqSEpqZEXcMOld5Np21ad09D3VN0anUUnqXcAYUGiE7Im04hz5jPC5iWZiuvVH+B7zJ/xNCzl561
1WPJComVbGWO4wewn6OeuSePL+Y8xLm5ChP3g7qZaquq8aB7YmsMv15piyMuo+96om2n8Msamqj1
EOYEs3swKgtNsq/vmvzRHBt2f+PPTMhFU+cX1yFKDp7F3rprNy57+OUQkUfuq6BZlY7fQnXSgNDo
wzfIwHniMX71uuNAqeu0JbLahufmuExM9lfEXdZaIrvr2N1KvWnXVuDS8hzVP0Zbv+oZrW2DXFpO
p1jxRiwMM/3QYC6Vl3jsEiwD1B47MYSDeJ7gIcTFR8MNsi2JHGzYtQXlhV8qjP1iHqA7a9+q9tQU
fmsGRR9S96ByO/T2dlZ0Kw3j1dO96AROrngaxPSscpExAtNtXJv9IZeNtjd8sgnk2C+GLyRKMA4d
0KIwInJ5qBsU2yGwLiqirVpPtlYxaR961N7KjEZYAfnbmmjAmdNOgYjqB9CeJ1i9NDwI/8MLaK7S
Y/hnwFnUpoERpkOCQxm3Nnkt1N5Ef0LXxVksXDRSTygmU129pWGlQALP6UOwLXcRGzdDQxu1w5FQ
elXL15JfLLFDeZqS8QG/cnqTZbhhYH3UGSsfIx/0QKwn7F+nN61GMtMjYDPtiEUrcNBlg2H6c9mW
D4n2FJGD7lqS1hDVFsKLrYMuaAYqXPdcTD0VxzEWjFSIx2xIfPpxsUco1PwOyPF+oqgF09xEM6Dw
AF2IDqHKHi6DO35myjgPJoFFlUxvkuKVk8cof9mHCZXh5ncDWqxqAnPneNqxrFFYrQSqHxGmL6ET
k3Mxti0Jdz8qRGGIImsufOyAxQnOb7xkAY2OdvoDRZh5i5tdXHI6rMGJvmAr1q4aBF/zivMzWCMQ
7icrBZ98GdgSHwwvbg+iohGZsfOFqMGsucbWKhFonILvMGEl7YOLoSX4wGuvRQeJVuWUqXMxtGec
3vhd7HxRuP62jMYSw31BlM/ekcM/614B83Wqd6J3b62q2PWlVnrQm2ZjtECEtUY/xmOuFi6KPPvK
4AD60F0FMXN1eAYWsheCAqQB3I7+UxJ8UqzQHvJd3jR7PQ6f69Z/tHgkLcrWR19l7NGoaVdPIW6B
UVwLKz9WZrs38F+NyXjxSNgHgRy3ZPLqva+hm7WpeMsR/+n9KPHc0X2zq+neGTqefbmn6DWJrRfD
BFhILVj0Dwqr7ah3ZMt8kRFJOPYDW7Wuz//1fhyudHh8CxPfCRQ7YGFFW8PoglllaPGmcHGTxn2N
L4Wt1Sq3OfFFaLSVBi5C9RiTfRH8DNN0UGMeXctoSLktImenxq3LT/bPa4xHr7HpvZnko8HQ91FZ
LdwE27QO97f0d/RwZ7GKi6DUgAjpmL3nLqkmJR1a5YF+tV1Hnis92vayMq5qfvnv85Z7rVw1HhvL
I5ZjQ+4f/UqdkjLZ0VVRIA0P0ZOYK4L8lkq53AGZWbuu2LGDioyFOwMkqpKjjxGN/kbMb91BD+kc
Qv1jAdJMbjW6lzw/PbNuWw/3l9ZFLPLsENmbQdCpUi9FH7DtDSN5GWJ6cpzJqh7xoFc2sDRr8Gjw
DLzplSjaV2kWwcP9XYZ5jybd8NZDOmjnWEwa9Bce4PZDjFby7PVVyrqtnO39D2MbPkkiziZ1BWxq
G/HUOlP5pGwGFrwJKx7NeZ0+pEm8KsiVPlpWYDzqVXa0QwFwwYhoUJblsIxyaW8L/BmYVcVwbZ7y
hmloH48LOInsrMeo+EAGf+762l0pOgw3SmNuybQVljDL/57nPvL2PeWOXS3ZTGKMF0VdDUc5zzTv
LymtEEc+J/ZUSCzviUy9t5vTOL/c395fcmWfdXdi5KUrtEF64Zxc+Ae/Jcu8uIfHwPIwhnaDn6of
m5v54TgivanAb27Cg3WW9MS+zI/R1GnJQkrFz/8Oq01jvarVoY/S+D2mtVJ6LYW4qFbXkZ3jmu9b
bhzImkdhMS+0ouq7L+z0oSbZ8SKN5lvN79xx8mGgzoXyc8vC6EavOXOFY1d6AXZyz7nh157/5P5S
S2kfs0y94c791XGxPY8KkcbwHOu1zmL6Fxj9XbOql1tH6i9BCKOz87DbkS4qNzaiwCxavJYwzReS
EN2SxgSQ0Q3ITyo/CgSFC+qBfbEvrlH6F8Jy7ZpDEITeWreOpLusoxM11nFw1K8XWUjIAuHCNevn
eIzKB2Pu/5AqWRa+8o95s29lOFOW4a65DEcf7y8yLaEaVWjUetY+DjIg1QPePA9aQYZLsz+yYksS
cPwkJKhtYGT9z6dT9ncujjGh6beGQuBrPCJG+VRmLzsc0avJ557Cn0UPdm1zwRDEAIPpNi8eHcFL
LRXta5VGmBdS7DJTCjjRDU91kafvfnCgmSzZ62WdvSZV0dDQmlaPYKqOhAR7hG2NgYo7VPvModrH
F8mj5gbuJlLWwIiQArKSISnPBKw0eEL7ZRrJN0MU/j902oaSVxQgagHZYnbHeVuwIDw0IRM5/SWt
nT/ECnsFdlkuehpycBJwp7HfEk+IJzSRKKh5eXUpq2GG1xlHDTtQvbh/eH+xUtpK2PUSeoDOvB2C
Ny3yzCdO+dGLOXjEvPXgUpZGscnbvltnHunlHjTZ3i4uUdT/2rUZHj3QL2tXtvmhKtsfXWfWk0p2
h2AGLPM0KsoNHTVnVNjKu229MZtyPNg9Vefm0NI2ZV8lT9RrOjjWln9P7mzVqyecgQstMv/r2cls
ynbSsYjO94+Ksv8tdWIHjjSShZvW8TfZLHylrK2PuZUYh64dJJtzK7xmKIhMx796/DO/ug+t3kDW
eXKwJW4dQ++2JGKT3X0dNl0vP4SkxhaNntkbqHBEWOLwIWw68UjaM7zi4P8bMK889FHrr0Mf+iwG
vqMrWaF1v3M4T7hbdqr5FpYYAvjQ4Xgt9WB7Xxz6eVWYen6JjN43Bo4coSOwk85obq5oIJcNPo1a
tJiORdK8wlrHxOSzoS/LOH4P9Cje1FHdbzWniyFgeR8iK/ONkGCjBCWUxzCv5NGaP4rqeBOQCbiG
HPeZVVcfrhu1W+z29sZ38R7KEYpI6jFHVG2v41e08sf7i+Xabxru2OP9HTkibucQ8DNL339/gRTD
tPW0HxlYTFJ5aj9o1bZvXXmx6ba6wPGjtzy1/6q6ONCH9pNXkWJsHccvbQTYc/S6x4YiooXJf0Il
DfZMr0kGdgcIQ32lW986FHu8TMavCDHQ0yGBib22h6udVtNDNzKZ0elaF9HYwGEaunWd2P8y089W
4NAAp4OJlmClM3a6buMsyYJF56YKUNgZ2m0kz3e0XOuh0jv9XMwvZopWtbi/t/si2hDRs/576+eq
oHK4hak6M1K6CTQQLevZoRNz6MqtHgmlJXhwajpzLE63YKhx7Nh69ETVb/RkYoSG0ugzfrNDcFqj
GR/vf6WjdugUO7hUuBxK5w3t9K30TPldeuVzSQEiQ4CzM9fSWHZt7CyXshtqIJwZl8woX6Dq3Fc5
PBP4KRp4dfiYq+jRbItsZ2Gn2cWNP+MaLBBO8trTEAJDW+tbZJNenv77sB+6DeQ6i0xkhP9MpcZr
7o7GboqAwgHWox85AGpa5HiKwTwZr5nmsdKybqYWW6xCT7e+dB8ZTCSkwJgdFjlyqfRhSs4UrjiG
3s5+z3kakWkecP+d/aCptqzX9vIO1hQg6nqdJ0LX9rusE+C/Si1aW/oHNF31cG25MR4cnjkrr2q+
wdXRJzZJMImep05RT2ZOCNoYIo44rj+8Wn5d7NKMgLVhZi8YQrReuybaaC+KYgT1NcA1zDlwrq2C
mLbP7XdVynjVpEDfbZlgj67CIiOjmmJaTkAGW2JKnP5swsvriHa8I254HYAZfgnDzh86bcghm7Mz
SembAIpFpbDmGNsyVPHp/mJqxbGjwnKbsMQw3AnkZuySdyNreMrhhUO9Rfdn/2gciwphXWdWqUX2
OiP6tGRp+mtI1mypcrskENz2mRAX4J5Mn03tWHX0vcosC9aNjjvdhEhyGz16NfT+zH512FpOv07w
Jp9T1+ZXxzpn4c7taWF5adIW5qhnfGShgKStwxmNGfO6A17EPm6DNRHw6kxGAP7jAOSL/gD5UHeU
b4psTJ+jfpbSMkM8FAqfraYNbwXSyHdhm/99MH9GKxFB45CoBsE+YzPhAdzh7vKf6Tp4VMTPMKvj
lWynnnbTuY7P7cCj3xv1fIfvoU6DJ0zym/G9EVX1XsWFcZScppdOVY3vg63vO+KiES6kiVCn15+b
xH1TIdIAp4DhzP52gD3fqEVSp4AijPkmbjPxNBgDT0jjQG+V9phK99UmNsYJ0n2yHECLKmEWkRt1
dSWm9yETtE/Y/8+tY7aXqiUHx1X4dH8hrXLrU80+wmvy8BeGGLL/v83jfQd5/xyWSRfDwV/dGdUN
hgFpxDjNf1LI3U4ap5u26duNNXBudUT8Gs3OYt/gp8xDJDjFreFam8gEOnEHynUsFw+p3n7TF82v
dUYW3F+CkTn76NOj0Vn9ZRgbZ5PYHIL8sRZXDQLP2i/No2G40bEZXfovHOjsBboe86W83Y3zkmVo
BVRVayEIMBwivT31quMcwhztIQoj4+zj0Qngxnwmk9xFDb+WNTMXuctkMa5iDOiftWHsnSz1X3KZ
THsK7r8LUZ7NhKew3nXGxfQ0htcRAkbSjg9kYCE1DxPjr8LU15mjoLZ7ILkx74b7+86y0qLhkgA9
4GajeStRaIAO/vgrkIf2wevn1liDnWCO7Wjf6kitphpbDkKEfOgZYQs2w5BSrr+OestdruGclaX+
PyV8oq43ul2Ph3slHwR/qt6z9DzWT0g07pVGoeCmudrTgHnbjH2XGQBdZFIkxrXJo3Dtp8pZ1fPb
++d8yoI3fTeHkseZt5VVtXFUScuHHFe+KnMstjYDrdP9pYTRf+j5CqLIq0+yvWhRzeYON8ZxVK2B
60kYeFm9gfo1BrA17KyVFyhrj2eIa78KBtpb1Vi88eNhHl6On3ESCe7SrNgHXc8w1GGY3NNeteL/
JDDBtu5z4vSnEkXvk4OPiZ+iQ1uB+rsA/BWeYz0FTu61UXSmmpA4UB9/FA3pCt0oMGtCl2yN3ts1
piOfKt3kjk2VuRIVBiGt9PJTXNmHgcwdM0nv1E5O6oJ9t6JNLAfCNEWfXyZ5DEhOvlo10e65q01a
hLvCyhn3kRjsm1P5LzGxVcgDk0+YWTkPb7nvY5oAskkprnD6M5rxw0j5J+ZLp892aeD+4UgsNsoK
zSOBtneMSFg2so42ii7nuNrFiF9yomPWDuq9VDNU0MtIshqW6WxyQZFlOP3REMT0ewjjB34qLePx
Wt8Rgb0Wrh2ejTooNlNgFOsSX8aMQnSPNQkTpBpKEfE8jZ9Wy7TeHy11SZlIXdwuebR7pb7KKngw
xrT6FEbHg9zz7MeB4i7wwuN4KgKkicAT5jYcMbBEbaVvQ7gl9Gj46nL/CDpPd4loXCGG1h/KGrnT
deBDNvO6JyezP+XNexCn9kONBLgTTvePDhP7Py3g/vmu14F9RjNdeixoYy6xM+klc2muIUgfuHwK
SVDv//4RUEl/rYNMIdnumgcbI96djKLNK8z9Iyu2Our+7FdZhePxf1+mrvp/38oUGGinoPf891di
3FGVX0OfnrWK+5d2/0qdeUwSRZht7n+gYjaDhjEmx74OjnU5dZ+GxTqVErBi2JPG25D+1WPQtONJ
OQ0jftI8OKDG20Sd+C2f6hUA++gCZbmKl9NXWbf1LTT588ES/Cjh/t//ooh6ui5IJG2Ea6YHDwjd
0oquNYP6Uzm/xIWLKe5/3+c4AH0nu2iE4b8MD3K8R8PlrfVRN4dOVjhzcWBN0bQGx/erG/ZzFBO/
7XiMbmKz39Mw+oFPhrC+jTfF03UY9jbReCvZcDmzSvuCjikzjjeIB3vNsZ6S4SbC8KbMqHuW2vAZ
M6JomwCXID31PNDOrvDfGbdr2wjcduXaZ99Jwi1QI29pmyvFuHpZ2ZRD5NlgPI9mR+6NAXKd2zjj
hszZ9FV54nwzb8USjmX0QO+Nnp+8Z5effTHAjeLcsQvbFkO50wAcD9vvMsj6xyJRYkm2Za+bmbcG
E46hGudOTI5HU0e9ZLfoe5ihaRMLThZcsZNPk0CHmRzyH+8wUtFY4b4GLlYT+CFi1cdsXPseoHIT
XitJVLwyANib6H5RraZjRbAu1+ONqjFV6sNM8ncjubYr70IxArSbUlvQJfHmCcaB9A6kZtIckNn+
WToDbZsi0QWY59cqzwzW/GE1tgoPpdumKyscgIbj+edI4Wxae/AJ4LjWCoTSskWPWxJ8NZcZXpxm
w+4GKzq4eqkx0E6yQxbFJRIYYa6oKK/KyI+RRKXMzVyuK7PeFWH67Sp5zUlJa4l/CSGBxiSEb7rM
z63fnT1RU4LroFnxCCMPoZX7GvEBkABeJRXASSexjy2dPiGcjS9qHqHYEhuQyT5qJbO+OiWTODA9
nRYhBsH5sL7U67F/5uB4pShomtUzFHW9f7JL5iiNERPm0Xy93Q3sPsLhJBJcTERQvWM88cQSGlJa
k7XrqbGx96nMOqfxW1Pmr/VEuxtbTnNZA56XsX4qnDB8rGsGuwXTG+SkIzr0RQXkBUrD6w9ezuOc
lAx0x9Fes3TPV6e1CKK2WwVOm+84xehrCgL+arF1BFayQbbWqcyL/VQXjLThXa1dvbrKHEu0Frbn
QDY/pYy/aD6DbRb2xU5EwuYAHnoYlod4KRvne0hiwgpd06xpO2/InyVUbMUbHMA1B5v8J5z8o6pi
HP34InFD0gdgRdgC8pSrcTK9nef9c7rxjwc8koEp/qqvOvfeB1QyslBo783onDO9p7Q5wEZF+JWn
kT0R1qoTjsQOX6X+EYbQM0gKXBUDE7zz+SfozxGHZ78ejIlNfthQkIbBaI9hZa3V6rdWenVjeMo/
OI5HnB9LtkkeYQDaEOp6kof5Ciq05KDVjbtXGe7NohPHhtsft20owC30Y041kReR3VaMS4wakmZK
eU1MPW8/J5VfvN68DalegOavP7piTJaWAXTEbgO1wqNbrgK1KUzPe4CdyOxROWS6TJ+yQf3Hb5E0
GA1zvoJ1DjK+2xG9z2eq/1o1xkPEL3Kt0VK89ICKkLaAp6CE/KLOb+7FwVFfT28NYH+Zz9nH1w5c
9A6foY/JqLLXviqeRC/kPk/CB4jWEFW6alhJmxG5S6PFhJ66qjKbdbF7MszAokbKWZXB8G636uh3
+bZvyn0nqRYq2tzAA9LR7pQQTA3wECQ+7i/d60d4BJp2C/d2G+XbWEtYdLthApYW/QuIS9GY7RYr
JQkMez2lbJFu7VMdeweHtjUCnbUJe0r1VEusN7OeIYNrzEedjVk2OGgiU62doSP8qnPIjymasf1z
12lbZ4CPr1NmgDAUXOvKCObUj8D2xsSE0+rD6D1r9HU+PEHaILHuS5J//uvY08USFmS9POoYHF99
+jrHM+kfbcdud6EkAFwyA+fO5iEeawCZfWdZZeF0MMJon/VYCwwD7sTgsv0Anq0DDIhwKI04vGmD
P3pB/4VpJsW9a98qq6KsOfSZNbWkEExmdqRKQH633gXmPqUQueTkSixAYb8aB4jGLGjJLjNpXWMY
TsMHtqS1ILdMOYnHMsaKwe7SiUHW5lwQLmcSbpKR/MAYtse2FecRiOvZVB2dpsY6NNVr51vogRrf
rV2BiajLhyDt7ZXhimFjFhTfWXlM4nGW9LuS2VAmLZLePZNcJ2s5ITO4W7JckPFgP4G3kqycwqHk
hOkh6qr6xPDuvR2741gE2kZrqy+PWUxdsNbNz8RVisStkTZljt3QvFX1HJ4/8jS5pRE5NDV5wKKn
75ZSrUVeeSXtVuo76HFe52NxZGq+HXv5ZHnxwdbCfNUJu96M7YGkKY7SEeUZRoh/9BtFEZv7Xo4R
KNHuuZKUO1OqhJMocxkTtdXNmwHok8Y0qsurf1mQrZNEC9YpLUcsdKtaG0kbNgQtkIR2VMmQTRMT
e7pxHo5wzClj99L2bkd6stY3Xjr7KBIHqINpGFeBPXZhE1SZ4p6haTJsXGGSYrCTrV9SrmayLHO4
13gqkfQMQw4DBTVYdZAdjfh3tHDiaCQ6ukLzHg0XUHtA7KOcdN4515yVdxX3hnX0oRhjESHUTy5z
M4oRIxwb5sLnjNNgaqVyDXQ+jnrs+Y21rpzwjXpTjwfZS6yxKx3QzrhNgmFPsznKaruQA9PSMtI+
m4ztJE2E3Mep9RfTCZE9VNEQnJMjW12qq6II8zfUWx5/j7JuONHGZCZysQYehgkMVquOIMMgYK5Q
8+oaQ3BEua1R79OyD7kX6SvyMhA+Wv9Wirp5k2bxnCn7KVIa4+wOwG9BRzZp9kuUGxNPsvGoChzM
ImGG7o3tubDz6sx+VJBj9OWe5hJSQ2KLV3celn5bfcKWA8IO4A4VsOUvvyt9qm61QUCPnh+YH2HM
CKBAyMyKfN3N52MraOErON66NfDHC3P49mPjMW3bh44Gtn1oDZ8NrGOV+lR3RMan82SCRbu6g4/r
wYFlxJmUJ49xm7Cbr9xa3LSUMvF8EoxlQVTEJ7Oa0kMdck1JCmVmtDtEfzEn6olXRkq/wmbZVV+t
02gXHsakLwUsgGiiBs/gWFA1zhbXOc63K0hXc4VtmZUieK1aOp1q1z7Aia6XuSF/uJV+u/Q99dpm
nWkAjsMegALM64cMEydROWD+1A2PviQBbCL25iXdNCJdT76brQy8zRQQKJ27cBCk1ui47f1/ZqG9
5ZLsf2PTyDPYwYx9YhzUCSRaso4+9RuKOI2Up1jFatU4qiMs1/3rWA2OGV6myuoACOhM3/sQP7tG
beiorEPZmtup0J96wTLlBIE3w4DcdUwonjw/+zXLo6arMZZWiq0MZ7a11TDm+c6AIxnCGI60YkOX
jH2s7OTL0Hh8gu2Z6ImYbP29NcFcJPYlSKJXEtHJRsxwHt2Wq0imO5Z+jGQOQyGbsJomCHqNGzv3
wUmW3gERkyIKDk12Ril0PDoxTqjoMPo8V1uCEVQJTD/V5GG9aJgwx575hV3QWHSFuuhj5BLAgnXo
QADP+rWXMIvUdLzBQ/fYZ9yZTj4aC3ZHHuyCmJ4HQZfec8XmGFNg9NVlAitz0r32QbYr8nLYU8j9
6cl22UDzDRnpLDle0RzR4jkPcnuP9SeHxA8cD5v4R6U+QFrOwUm+Z3cKUEQ681hI+EQNXVBCw9wJ
Nm1iHaayPu+mYN/F0xP+F0x3sf+eeNq/tpjKTUIvma2gXgcJho8q8T5GJ+XIlT86AU3VlDAR/kqz
fWNll86X/xB3X6gJhoo1BcGmPjZVqZ1qCgRUVn0Ay951Ytr5nQ+/QyhjmVfsPPThsaumdiPz8pDF
+dxRE29hSRsbIgC0d8AbWqT4gdzI+YpxGa6yIEL46F7UBJ60Cq0GTwLahgojcZowsYZVQwSmoacU
W9oXXfOcBon79zBQKqoBq5cJW34xYkwctYNX7LXaM7a2W5rkRMq30TVuNZmRDm/lsZ3Sd9h7/4ex
80qSG0uz9Fba8h3V917osa5+cK09dJDxAgsJrTVWNPuYjc2H6JqZJKstayyrwshkkOl0By5+cc53
JJ0Hi0x3nKqFKk0+SpnjkcM7x5R+WqmXCXIfz0JEyU7MZxQ457rLrqVmYWWxikdqmI2nET+a2A63
LZ/cOhseIWf1M6/vFZ2AujPC7s3XcPCSAFIZ5IqTm/qc75POqgAmePVKzDWxMgv91s6cn06dokys
r2HaML5PG2+bazY7jES8WMOHYK4cSes5kthfddd5q/JiBXb3m2310JdkO3BvPDiyb/a4DVke9FjC
Jmu+FWoC0mhRtVTfO2K8B6CwAHZ74/GsXUaz6rBvyHK2/HsTBzFyLkCCMkZETadSEGpMADA5h73e
m5ucojmxoZ4YPjrXqqu2bcINOI34HZCe4imMcJI0GJc6P0C63dhfcnIOY5vctwVZwU5tXlrUBbKi
HhlcH0wckG/AO9bJOvJ+bVq2TYuIhxwIDLpDzaTGd1H6KgIAicgxNp2kiWnjvCS6mPhyWdxrDg47
7GVs31H0VcxmqdwEfAKJhEnpUEvyEAkWs0Mr6vqVkyL5x/CbulBHNA8raz8csa6s+PR/hi78maGN
XrWWcBofuqCNIY3FwiNLwbWd0tB1IQrqYnqjwyVFxJv4/VVysBj0tiuS3b0lIWlCw31rhq99g+8k
Dg9BXb00Jf2KrdWIUpP4HcKPsyggzhVlcHGbEzf3lkCgn6rFucUW9SZ0kleXYHlypFHLttNmqhC5
s6t4I0v+4MftqTaIMRnq7gwFgxpZlfeTZqwNLUc7LrtnHzfKgjTmr3AadnHA2eQoLhZ8xtDFF7Zd
PPeucfYUBXsgDQ7K4dR2hr8xelL+9PjdDsJ1V5wm7V5UjIqUyijqEZUP8V3Ru6dE9w5TB6zTbPOH
2rSf0hqxz0SAL1tJdGBJ82gBREgZJ4XvjMdJbxkV1CctfyoG2prSeNTaBs9hzrhEiX4r3Y6w4qnb
gg5hZUSqNgKYRTOw/yBy+S4Yx37F8+EAOXxdGnuXOsnn010JRAy7sZmeZFplG8FzEu+ent6O7Ou4
89dF2aWLcT5AIMMQbOYbC70i6SpDkbApcNbDtIPBJgilRKf6qAU4PxmhLdyG/LeSE/vUgrXUM7iG
tqBKG0smk+nsCUuwdp4NrWkWlLbVsvELBs92cTO4aFHLsn0tAu2ZqUC58XJCG81B/7DsBxT7AAda
PiWMF3I9nxYZ7DHQ4T4xsHjnZhvVHIcaGPWOceoVPdHHrLfxIUpsMt0EjachcbQ7f029QTxxipGR
TMunqW0f0HcATLOzB1umpyTwrn7J88gWb3rwZRONt2orhudBGlxi1sBASH6wve6XaXTpVXuCY/Go
C20x9YO1VDa3E4ajeT7jvmsVJs6owu9W4S6GW6tYUDrQ59jJ2dLispfhrY4HiNlCv3VG8WZYzcOA
22GiN4mYGWtGfhf4sFPiIEC1m0HYEFX65mi1SwqbqTgJ5ZtGTOoyZuO8Mkf+pm5vfDCGIQ5Ux0Xk
RdWiTWkcCaUmeHPOX/PynucNFWim3QUZD0E0Ovlapx1YSDmB8g4xI3bLtNFCNMLeDyVwKPgVhpnC
NtcecusrdeMhybpzVxo7LSX1InH3js3svOh/ppW4KmSSK+SSF3AWNzpRmUyWHgwXZ1wIR4R2OVsX
ZofV0dKoDSUcQOWQP96BDlnWFktKUoXJINXV5kPBYlw7OlSYMkG53I5muaXMVBPyE1tWl9ACKUZq
1G5MqN6pIUnQ8wp3KceXGTGjW8ymrQElI8Xjw+RnHxhVGI5GHeazRFLgsN9vAHQZsL4oxpJPczJf
ZdI80NTBYuhJq7XVyatqDMYaTh6L5g+vbgUhhKteY0y7SFNuMwFuaaw985LQFOXsLwCsFVLn3bc1
Zmb2Fneei7fjJhHa15TdxRAst72BuNjpQ+apDV1eoUW3ERKC0WkYEljdojRHY0VY041dZO8sC4qV
2QX3PvJFHzA5h1C4biZSCl3H1/c1nJWotp+rNn4p0O+NLDRXqa3OcmTZ3KKy6c8hlt2+ByQEX8ld
VznoGweZkhjQA4fYsUHMQYQcC4+KJ3ioXdNYiowbMe9sqhnrTikzWFctlIbACZ9CLyOUOicMzA3h
g4reZppYXkPX6xa6n47reOKCTIjzIP92m48ASLJSe2cDWvDH77TA3GVuE5xLM+Uj8Xgehx65ZY7H
xmZMlkbvrYeJe46CYT+5PvskzWFnGLfPglSvE2oqEFZUL5AG5cz7MQdlLEpW5ZWt3VgoDw7IrGc0
Zc0p3obuUnefQiZSa3AmJE7PvJ7S/RlUyG5pHBhlD+YnKv5pYfN0XXG3b1AYLcUkio1WFPXSmhh2
Ti7G8o5tEsAJybdW7qshUEeE+Q3s9RKzOIpp4LYQLbHvrTnj4eUgOk28NISDxrMeH9ZOyW5X4kJa
xraHyVqcCDm9y4AmLHzL3QZoKnjZdo+mSO/mOIJFBp0BggRFM2Ifjj7LMc5m3T+nOoV8m6J5xwyC
KTtmFjCGjLZKx/1A9AQWpqyOdKPZgSz5BwZ/BTNRdQK9+5MgM9bb1b4goO4mr7RDL88l905SO+ay
mQRsu/l2rVt3OIhWX5uy5XnTBk++OHhG89gPXP0VeeNcvZdApU9mACatqe0KObKAXRmHzhmPT7cg
3p0zcTU85U0v4NCOG9OafviGYrJAOGHXmne29NH2kX7RpaBAHdEdJk0cNae6ZFpnLlzB/jgaabkE
U+qwx5IxUmKPWJsJ6AluUku8eR09NcfVgVsALajRnmWb3ymh8lPa+Tt6cxIPJ+cqy+jV1Es2Y1oz
Y3FusScU86ttGHQeYqQK68b1BRerTQy9lVzgHweYm7W3KqO2cZ01YiSXB264GCoJGAuWqTk+9rbT
7PEjeKjUlhE0mFWtKPLaxOegtiJjZbbm2cJdAFwzZ45sPVSPWpTNfh5nAF6dnkSLEkhrOy41f1hX
rsl2dwB57tuAT9I42UVJs5n/X9XxJSoddSYoXidUO0Z7jEwFc7u6RRzmIHQfXohJMNk/bkCArbPA
GCglubeVyaJyjrxnZMJ5GpvJum8qRi4a5K6ypjnx4g292xY97Y05aV9ZlK9zBdKTh02E/86elwjB
MXV+NpkW7qsa5Bcon4XSfOigNgp7PXDPqOEDFst80oxEN8rCJyEswqJFKnjniPO9nYwuWArHmahg
8XMXAcMI2y9pulv07Bgq9E1HvpI3NZcRn5SZiQK0WP2cw5Zfe+EsLdIOTWMf1UDMW8VfUggsCJHU
pkNZ6+hL1daxG//WcWgXy5ASK+JZ/2qY+nXwW5rc7hYcdbUPdOeozVUvYPRp02ExJ3e+v3GHMFlP
tbHDi9ReQi6tqGSyTizguvNFsJeG/Bon5DXSJPpdEw1P1eLki4YhkQVN2GXSoJplnPsfVm15MPBA
phjc76u8qd6QgzCci1hgTUfDcMxDi5Xa8bMb6erPM1CagCdD8tTRDXtYNpeAiKmlyZft1MhdV8dP
teOLH1SAPh4M76ayVHuhje9PmUtlnlTxE0tdcY7J4z64M0DI6O91s3hNe+yfQ/UBqcZEGlBfYQiz
7RBgL0M/8E9G+0MlUjsZQXkGGG1tozpgq1AUHN4qXouYI9gdcWHYE5axOEQ6E8FdH3/kHcuboCae
KULZu5IFW/ZMz8/ZnWgaMojjbtWw06GzBTuEanYig1fla0FQF+fKMvAJ3qkHoAxQPI95Un3qWZdh
K+mDmaWEYxKi39oR7kMI66QuyRUNDK3aCQfnBKqStdtT2XWGcV+ExjY0bHdTDuHWZexYjLl5TSB1
3HNvAY6tf1QaSuaEgalcK5SSbv45cOwrwejClJJNYE9/0Gotwshs4Hz1WCOXvjkHD9O1p95b3JZP
Reee9e7NLsSlxuzsj2X6wwLdRjvW078aeceeu5xedZ/JghFuQCqNS9V0A+OQ7qBgCB9j8ylorOhA
+p+1LMGuLBv8ZUPERAS8a4JDFJDHCCNqxBrTMGpyCrkOyaUdRo4RMfr2SgbBrRlF92DIrW1lIfQc
MEQkDQNN28dbXVbVs9WTwsjbSd0ZF0etnLWtxbGOAuO+9+EizM4aQ0RrQs6+NGo5i6ZuraZTzXZo
myv7mlfupfcZCMtu1I9hZ0x7gCbMh0HbQF0gj5Yz5GFoDOrPJo62/dWd9Gzf5fnPPhFrKXt1wcJM
NvI36tKktuvAs2BUWnFcgYLF07QtapwlflrexG6bP0GpfPFXUgecSRuEAJYhs19MPBnax8B2sRly
RdFnv1k+3Klmbq4DjspAkqZjqeAsAZwvG7tfqgN5WDQXI4gwCxNHw44fFV54DU0KB7OS/pKH92ds
2S9eGd3EMs82I8sIOKrlg2TyhsghWcI92PuCHRs1AG2PrsC7uGuNip25zHBgQWJVD7Y3QwVGbAoQ
AKDL1Ejyx5XZjAaudcAWmoo3g1E9WMmnU/bGlblai8wynBKegwgAz71wbhDOnkw9LDd19lEIkmXr
dpbScJSklHkY+TjNzDxnm5IUzIG9m6hvXgZfPmamxQiS1jeJ7ZOGH80HaFrW7EsHn1E19RCISHYU
nI0rs35BsoJDHDX+qu+7jxaYz1qlyRNC2wHsD7eX6uLHiRQoKHlLL8HlORTJrsz7Di8rFbM/Jrum
Ta6R5Yh1VcxSK2QlIJ7bmANFr3mHQnQrVMfFRmTRvgcvlZq1hzvGeij6dsV+/4VG5N1vKWGn2mo2
Qo3bqi5B3wzwJnT2FnZjXgaCsxfT8GzM+sa6dN89K/80ZrGFbUCvrZiBiIro6qGATUH985VP1X03
ZRjTGa8UCfxpeDghhMAvdPpYBVtnWkiejrbQNjkbR8swbohMy0UZbk2DEt0pXlK0VUtITgU3DfHR
r+jk35GsbqoRFKngLysq6SxU1qOR1JyHwZA/0077kKVxCF2zOXfDNiv8O9sednz3lWBie5WRjczU
IRzW6HTPBfx3rhpTgxvB4sKX2gPIGXc5acPGqTCp9B1ZboXYYNE5oUHB6MyCC417yigMInOHEkFv
sq+0n8c+DVIBR//yOv2jE48VvLmO5cfGqkB7B7VrrLIes3elyQ83RkArHLT5pT4R0zyJfh8hBnA/
o/QOX8JLrCc1451j3rOkdZIx2pUYBZkigQIbaA4MarxBWGfAtx1i17KaDpAsBGsecjiy+IeXWIya
OLKJpLa+Bg0Jr5728RJJ+4Mdih8GqxcED8aVXGAe3mzJowCUKbaUgPyIcdiChFnkhNuijQz0eFkW
X7m9g4sdbmQVv5PXyEq5bJFSTHa1dhuzZAFIg+1A0Wc4HizHWgeKHtMDt4BCNMtAX5GNjyIWxw4N
88Rgfhu4WNIUUBYfeTeiuvCDpdcReygWeU1oy15z3kvyqebc5kPjN/wbSk2wL/cSTkcxQB+q2nmk
a9ibKCX6WQTPleXcEQ+xmUYn2KumuGYoTDq+b2l7bEl9gAVWXnIHRsELz/2Bi3BCHkKPDg2w5zCI
AKM57hMQ4frkBZzgspLexnONG1lSZKiqOyqXEAYnLK8TVpFN2COEc7HWWxoJ2V3A8UsijZ7Yr8K8
RdV6SO3heQyR8+VYLxYhqxX25mUFIhvtxzawyxUBuUAHLagUyKmBUcaQ/uZFWGvP3jjSEsnIPmI5
brLoi+O0Yx28Nhuugajt9W1AoHGahcC16oTGXsf93AbTyuwhV3s0QtD4Zx1c91YDrs1wyPAY917i
DI+FjUZYEYV06PwV7b+7bhpeotVhhfH0r0T4ZAGU4xOh0VypSMcBDD26csDfmpPTjI+NP9AZdw35
53ZC2dihOBl6cswtn6Utiu6Vjy3lNA7Jzm53hXRJDaeHqosYvFLcijWdno8cQv5EQ4qFMGyaVZyQ
mBQQxXPMPePGQikU9riCGl3/8AomXPh5z7r0tF0/4T/T7VSs7DHrbxljNVV+dNAQWpH6iNnjtr6/
Y2ozLGwmkPtRh1zIfufg+tJc6nZg0hfk/J3kvRcll7ZAMVvw2jM5IiZq9RfdKG/HtlfrDE/pzUTs
H8yMfZDp0yGZTLE2RqhzuK8bKR4Kz28p14N+Mw7la+nX6S5EXmiVXOeU1W+6R06BmLX6dXZlZVse
pjB/dQEZ407Ptk7gfmKb/zGBO40i/X0U+rizR1hKkuug72KHFcC0ktZ4W6kOdBgjgrw042Ntpnvv
UovEuVX9dOwr0z+bWLvWGF2TVVUk7bEozDv40PWdMUN+RrvicTh1jMl7a26ZERdQdJ5y04X1Iw1j
48hMrYUU2bHKyVrTMA5mGScJ3oN0m5uGuR0oU4pUW04+GpYJHNymCGavPMXTdihxfLtOP636ujNX
hdJc+un6aKrM3na4mNcal/tC1+aKyTjMSDtyHdQRkC+wCcyOyyZEk9+IYgtU310gPM4ufY0PsD7w
vrlLTVP8OrOwJUUdEnu926Wpec+pzwaeHYdpVGKfoV5eOJaEngfOK/bYU+VZeCh1WjCB4GthwABt
A/VS8SLXnWCIq8lQHqWGzkpNsXkp0DJ7YdGtJupGPpNLENfe0Qrjp6geDlEaM3BKQcICdiBaI3xI
HBaHQ5S+QTLbDF23jcf0LkSy7gTazk2YRbTmkF+dErqSGyx7i1sbxhROarcfN0DWwAIPzLAzA76L
NXzViXGOKjjbHbLBysvCreclt30Owk5wH6xk6HxKvzj1RqDDpE72pp6/5uDBiUXHH5XjT1naqB9U
I99tT/Ugs2LGIc0mlIWNNLxT66G1wTcW/pcTZ/fJxJasmpfqOqWOObhPbhC+eSZROLpEXecO3BWZ
iMj3aUOULpw3xDcALIv4NCGusxPnaIw1iYGSXkVDX4ORcEdgAbCpLjI5KMS51jnaKLZBulSCobRF
qBMOzFPvj/e9EeISCl5dH83uFKcwNYN1QGDS1qaAJyXNIqg+umssiRh/dKxDH+Mar+VwFnl5hJSI
Ogd9asvK+K9DwIx/CnYjotG2HUufgwgJAZtDnf8UoMVUptO+F+UZ1dSDy3U8Gu70OqK0XmCLP+Yk
HV1EZLlHdlXVWk7WK2VCtxu5+W9pQ+6bQuY/Gg2lUqwcltKzzIrkm6MBX4anCWYUrWF8rxWCuzy8
NytN3IGltTiTq/ysCwMgFVEimP0zZKQpY+MxNm4yn3ltlkMMgt7yZEZ6ziYHaXaBgHERZMOVVPhs
mQtZ7tho1dfCXv9XNmzYYIryVca6yhjj295DEVe6o3328Eau//rN0/8pts0W1Lw2iG9dGZb+e0C0
zoWNGkdDO2eU1hysY6+9vHUPtcOyHtQPuH8BMWeqVmNRI3kodHeTIaWlwBwPVQyiRGehhxbO38Ra
QCdGqN9SleGuqmICM3yIRiI09lFBOEc0MDTVa4RqyzYvilUJMOnWbEsM03LYuqlhHPU8IQS4t9mr
pr774IzaCk2vc1u2Q7lxAGT/i/w16f5T5LfNAEUIXak5yNIyfrt60CyCaNGR6pLmhaMmt+RN7gXH
qNGCZ5O1N/NCn71eyk6+wDLzo0qCz74eEAeFtOsiCUtGVxltkgYYeY2aeuRsysZLDLoFF5CPq6o1
0aYyO/yOkJ7gi6FUPQREzuwwyte3gcUXVYN/M3IQIzHpNicqi1e9yt7qqv8BlHkGA9ZqNVR9iXeX
TU6rosfelWj6GnLc0sZauaJut9OYy4dGk9ZmlieufTTsC0Pn4aoXKr9PIv+erp3mjyHPSQ8EQCmO
vkVoF/4BtlVCDwOMX4OoeLH6hV0S0iHn39j2sMyKKBF7RP9zgg0mniKuYd6Bp0kbIEej14gr8+Rp
P3QmxUie9cuSPnmOZu7YPkAOnFqfGXVB8Zc66g3ur3s1kbm6ZCKcvWA8pIQ/7EpJdrOpDy5KYP8l
N4Iv1XXOZnCgZdUJIjt/Jrxnivzy70DWJDZiiMsdqBdNk9jupLxUglqsgtAEX2X2K+2+cyZLHUDq
aBNB4LVtCPDfuRk8YD4gD/JLYLLAAeb6NhIJNm6smUEfwMDBbyBP31+GzJKn1BV3Y2IHP3lxIMpb
TlW9f/Tqwlr1CSyg74D1Mu+8Y968EslzUSigdoR+hVvWOO4rsFVK8hG5alEhR5jqjSq4Ode+rcRb
C7pkaZT2WSem9cIWCD28qq9syJ1VH5gH5HTmURYTimyrzm6CTqHxaY03O+9tCnt2MeO80GOs/qGP
g9w2nRhWHXSy26l6h5h64vpMCS3IprNSfrF2S8QC4ARBveVlcJt24jnMwxi2C3ijYBYtVHPpzH4P
uiWkzLNjoXsTAwvMWq8e4qmcoZNFzRwS+jjYkPKn4AiJo+FSzl7oaUQKHWuEKDJyWahAqEerhjk/
orleTQHMRVOf6j1Es+ym7oBGFziKV5UdCZrczkS5j2HQM3pWK34f4wco48334ffv78P/8D/zf+TG
1//5H/z8PS/Gijqp+e2n//mQp/zvP+bf83+/59ff8Z/n8L0CL/jV/OV3bT/zy2v6Wf/+Tb/8yfzX
//HqVq/N6y8/mVMqmvG2/azGu8+6TZrvV8HfY/7O/99f/LfP7z/lYSw+//7He95mzfyn+WGe/fGP
X9p//P0Pl3zvf//zH/+PX5tf/9//2Fb/63++f/7+/Z+vdfP3P5T7NyKBgCdYyrYc0zR4nPSf869I
9286V6kuSH6UtmNLUk15QjXB3/8w5N9sgpyFIw0luJ0MklfrvJ1/STf+xhzKtIVOKJtuStP64/+8
rl8+vv/3cf5b1qY35LQ2Na/mt+RUhcIdd4WldMPVhWTD/mslYNCBp4ZvkYUIHSEJLQSWpl7dGdxB
HiM4dMnkWAcQ8xYSONPW6QzJtD57qGA+sNcDGj2H9q19PbiW0hqIIUKvkkA92AUFg7ni2camcvnT
m/uPv8SfX7T8Lf/z+0XzZlrGHBw/vxG/vmiUOETIEau+THW9WJPNdwU2AMKeTYzhfwIwQpnps8LQ
nf7Gn+vxnMS9nRG0u3/xQv67d89xEJ85Ju8fpdSvL0QXpe9mJou0KJ6Q1vvjQLYIPtCpQdJrGkz5
S+vL7RtE9K7frDO2nivTnb7++mX89jz+fjtcoSwqOQMnnvrtM/Qg/Ne+F87a35E4v7JY9552rszJ
XRopYSJ//V+T9hz7+6c0YqUU4av8I02bK0eYv739nUebwsyPwTo+p0vRgJD2jFetq66V1syG5tgg
gMS3HiJBWmTrj28IPrzTBHQBoz4XAHNtOAfPAUAUBtKkhqhzbyCnsjGHrC1JbJgCyL+L+wJ2Z1R/
oJhfcNQRAMOTfGehgFtzWTHPC+86UaKRQ056ZFD3JNpBO2Rl6e/iiIa8iaLwnmkz47HUOoaFJHOi
vviJh+mxbDctPJONrB37lMGjwXtH3ZsuCyqXaXzoG3vt4HsGdkJKoZm4Tw1JH6tEpjcmnRg4f3eZ
hewdvTANVyxn6hVDX0wmXvfVlvlwUPUdmq7+puwb/BwArL0okltmezhIGXKJEOd/bQf3TaQxGtYm
uMLwTw/YRJYFepbIUOa5ImXNS4AX9eawA0zIxJhQjl2CloVoC9AnuGgvqTEWpPlCxEiEfmn6od+Y
MmTqSzoFEi1tCI515S0HMFoLWB3+xiGPbTVY/gOBSA+Jse2xJjOiLF+mSqXb2DafPTV7i2omqR0u
KKsnR8v1QbuMPtgf128ZIIA7IGjeKdGHlTFDr9I4G/Z4bHQ3O7AimFY23LmrORSYedNw2+REqwC8
2A0OThFWeNNet5tHuMoe2nLvAqsIyMTYgOo3aXv1zkwvsGJbNCiOOtTPjCrbpwLtGS3uuNELd7xv
YDGx0OgkM9jKWaPKfch7IvWGrlDHXFNH5gLR1tdlD+HD9ZaSZOINqhp/Z9pmsDUiP12qUOs3XVY4
W3r4H6nqqNBN88tz045GHhiO7eTdbp6FIrGSAIZgYjTzF6PXfhiyfRqBQR8olYul1JgLC7sr1hoE
+H/RsanfOrbve85xldQliTOm8X0k/rljA52ehkXkL41Qro2E6B92Puz4yISgM2dISiPgQDGv7JcQ
ZSgb0dy7EGVy27OJaCfiPinp9lHnhjfeA+F3aBIFhQpfcqbcxypMUDw9iLpuOTWRTWkA9oA+FWcK
8/DYOv9VR/xSRvxyhM9nxK9niBTCslHKWAbJM4749eQUYjSCHrbRkklmhm4jc8/aHVOvcEFz0y4b
yhsyR8w95k767O7U21O+1VzPW+dFfPjrE8345xeDhUDY0hSmwz/WbznnSZ0noRwA5AqQAUvbBn8G
MTjdk+pcXMeUvCEjlsZJzV+Y441MZYREx2m28CRzmH3LolcbS87s3awKGMIrBC069zXNaxC18r3Q
MbOAWnBvfJeHwaCWHjKddc4uC16d0DdhZRx7rR1RP1nFPU2LdmrSiGzkMNIf63iYNpoUXzYLEKKe
eu9Z+SkK9yywtknhec9ZUf9Mp7wiaY238K/fHqn/88WnlLTx8BNWrlz99w+L63lwiBHmMScpwLFv
7z07qU9aA8ndl2zqG4DLbBVydgSO+R4OTvzpRuYKQEjPc4GdR9qY9tVjXbafqBsSIlG3IFeSKwM4
byUjR4FVsp81vAWXirHCHf0gWYvedO9PYpmRJ7ErGgJWhD1kd+UcB+aYjbNNcN3eO95Ni6h2/Cx0
02Il0tu3ELz7C3qBzffPSE55Nd0UVQqTFvDvFufP/K5aoYcM3devWYC4ENE0GHO9EWvhY1jpHc8B
TR1Y90k/pKs6GtcKKhnXYuW8Qri6zQx9+kQgsCQQcTEpO7wFTnitqFh2YuizbaHs8RTmfUhCBi19
WTnGjulJwa0G5GMSAEpFz24DnRqeCyH54tThmqOZYr4zvvJoNn9pNuEVSD4BjiKzcPs+W4CBxP+B
3OnWi3Goub1bvEltFwxtc0Peq3fjz7LjyR33blZXZwvB2hltJMy0VO7dyijPisNxBZcLIbQ12btS
E5umJGajIM0rVbjpMDHqj3IIXDp2o0U+rtRj0xq3WmZY9+4U4ckWAJNAZ8ZlyxLQKeXDvQb+nU9W
M+9obKw7uyHnx3UISjAbBD5ZDUqqCat7nEfOrsNEuMhnBJnl6ONl9gphKGbJjRvjzLyK0a/BGa6z
fwzCo7BVfbT1pj6q+UfIdOz9X1/izu8VpVKGtKjCLekqYUmDcv/PAzFoV/VYaqznEV0/BGWwq+Fl
nYiPKHa5T/6KHxg3Q4wXTRYmA2Th80m5tXueXPXZC4N89BaFZROZp6iaCtBh5FeNKRI8YZmFTv8f
V4fK8O8nr5uedae9y8nPuTUpvG9TUrRUNKQ/dKQsDHKQ6fTedAiJAtjYcQ/Pv/OI0TFDaz2mw3j3
/QUvKes80g9YUuBALZqj6XTOiRF5sevY6C4pLjjQprmvNVliJNldF5jQm9LG39Tjz7pV1YIM1WA7
UINsvmkMdd6xyQ+LpzFiZMyGgtWRcvbloPXoxFV/dCPnyY54uFiMFfaZI9NzbBkpSuWUixFa/jIf
icZJxt5cRwOoFN/3jHU5tu1L5zCAF6n+5OmZvpfCqf7r35ttvQtraT36qVUcMNm2/6pa/b045pNl
Tkd746JpkWRa/vrJxh0yNsXHvmBDjbMqb5+tFrvrwCwmmdJgTUZLdpf6xBHUtq9uoE4zQe49fB/M
EqvK3BrwkpdqRG1eMHi5/+sLj/5vvrR+eRLqhiDUGUyisP6bw1Un/CzwbA7XXiG8BMZxyjSVHCDu
b9DQI2uXE5kHPdrybaQANtWG/wzfKuT4nR5LG691luuH7y9VMOgYq6ecocOIXnnyjsMIkyBide54
+Z1ZI9cfMi94tBUncOjm6Ykcn/Rsodp3qKRZylMXu0UZP6rYIn6EEWSQX8c2LY5YWIDx+6p8Gu0M
zTG5toR/VMTau/G2cHGOYs+LWCdm+mMZ7X2vqY4e2g9AhD0PN5Wi3wtqY//9s+8vbHYAgrUUcOif
dWYWjtxFRUImY0CJbsQGoiY3hgA+hSUc0yE9RaaVAgO3UbKqNL3L7GHlq6E9SCOH65FxqrVW9qzF
5Uszopz2+6I4tCzZT4EA+j+YnX6rKJ6XREK5z9ngvId2OHyEFqahRNOfA93EghBL0mTUoD9bU5NR
VtbUWKq+rUyhIQcqx2WPdOMxs99QEO5sTB0NgPe7kkyWdey63t5qPetoaSo6hGX+YcqCPLrckzsD
ZSuJ74mazUPTXVuncitDymgrBXMalL6xEoiQo9EhuyBqzCtL8S07VPbLQSCP3z8S+bMI2ooNGHvr
3CmNLeBPsGiqdUhGBpKe6RBmCD1BtGTir7BmLJdnteec5snPsF+nTbRP/brbuw7x2CLRyTcMwvBc
9gHEWhsZWDCkX11OEDVYTKp9Tx3AI03LobHjIwlu2POTSe3sOCrPddHjWujB4iapDI4ya44G864r
D0+cRUP0Wuc4Mrnsu+e4MN7JybslreQpcNN83c78VkLNLNxYjjw2VaKO3z8qjGRaTKlonrWL6w3+
lY+gZ8fm8DE09XMQDWCaKFhYopfqzrDtzZAP7nXMw2s9NtkRT+9qzGcpklaxKYUx1JzJJ4VEl1Wf
uMqac1+33gEtdbL2DQdbU096OCkGU6l/hP7/purMdttWti36RQRY7PmqvpdsuYtfiDi2i31bbL/+
DOpc3IsLbBBWduLEElm1aq05x6w+5dFUstsS91BjTh6sC80+A+N11q1InE2X7Ma6N9yocjjdLXHg
oEuw7Tv1f36likATNT6ZzVh8uQHOJ72Z6lsZ6+EpdJuJZj7/w3BuuKI2A6CuJ6bxdGZVkSzDCE+5
zKTa1Xsv76FlFnkNvUP6mxRD88LviM0IRBQhkweL2tQTiSLYb3eyZvpZYQC9i4d3rJrMtYBhta68
Sd+SG5NtNK0H+5anIN/GOhdbYFokItboRDFD0UStR3nVONwx2Zh+JpkCTOiDF0y1+nEi2mPptNhH
naIEUNt7/RUmHe0kcXm8SDsU0maO7ji0hXthZG4T3h6foIrkt54iGWI/RkijBkjUWJZceUam7/QZ
vqJr7nggRmDR6IWDSUVitwiG7tDVs3pHjWKvGQ5MB90rdiVTTkpnmV4Gw5erIODOtGK6oJmhnnJp
JruQ7jJLdrvTSxgVNY0Gzul5tSmL2ZZKgubvuOOE460HMiz2ZTZ+hEPinjkVoa0DuhkRnVDOXVmM
PlhmiUZ47VRmHof/vaQ93SRFBtRK11M06WQCmgQsXC0zf8N4nv11WF8gFMHBcJsuXNWxWR0bj0fO
97Qzd0kBzqvE94Tzq91UpT2uSfXw6S8o/5Qgk9Ej26BwHseNSpDWRC4UtUTk6AS7/EzucLQ0zATv
PwgI/DIUlpPX2Ed8xDZKi5mO1h4GtwKpaKILT9zfx2dQ2nQnfD7jVVlDyG2DbJdwbIES9aGX8yCr
JrZ86I1fj4b3sZEIHRrjraNveRjmi0ojmvBpiz4Jr/0uykd7Ww3M5LQeXn+aZN9AOd2L5xFJy3OK
14dPYW+VLREtsTs8e2OzJHZ7eOv90V7hiKn2vSqbD58tGf79c1xT0Q9xab57OTOXhrRpZZnvJjNY
Kk2l7YG+S+Kul53R628IqC+O549X3E4RFfdwU41mv6DPuMhyRPjciOoVANEBcQAi40Y3Nkh6/ofZ
aicDgTjlux50BkmF9Zljz5o5yHTMUqsk9s2ZNkln/bMIUPirF+3VZUe+PliY1jyPJCN6KcCgkEof
k+vaFs4aDUt/MlGJGR7QcfYCErKEs2yMYNi6fqYxGeheCgdwZULgxd6FHf7G+XYtClHfLSnOsZYE
Tw5BgyQjSGfjirI8sm2UxwGQ/mbyFV6YPtyPtu3fRgeGk/DIDa+m6ZShZl92HOO36CJ+8iY8pVYx
rbFrmqsgrdSx7ZN3A/gGi/CA2A59TrRXg/pwoumfGXXmR0SUiUAZubEfXqzKDp8CWQaURURKx7x3
6J5iUmZrgHGmgfokg0V/VmPrbMwWvEBE/87LKvD7fkRuSY4ELUq8A1UXtNzcZYGaaZa+F/0NbKgC
hufksHjUVYeAdzH0Dpf4MAZrkQLZR3PFtlS+lZFdfkZa9TTUSmHmwEvqKs2bwUTrB67HH/qB1cF3
IM1G5lPqaPu0GWn61sxJYVLQta6q+zhv0yjhjvHwHkrX+5uY6tWIqpLzISx4h+cltcF6MtBv0N+w
Us+DrCZS3sava/B1GXSCsHH1ixXgi6AYXAD0HJHNZMHaBuENLtjbVFWaH4B3IAstQhKLwrC9qcL1
D5qJqhY967atrfrNLP9GDE3vTdfGG63wnSc98iscYS0pKhrdIyvpSTibPAZrc7YAz+VX3c35vA1L
ZT/19BNymjY5oSBOIG4K29nSTPt4k45RfPQHlNSpM2k0Fyvr5AXqJYpGlhTOIHPIajGuRJNMc9Dx
wWTl/ldayOFcXJ2D0/QHHdb/0SGgCkdFdYIJI29dbWnXxnriHjQ+aNaUswWTcBBfu/nQ4q5W+eya
OQEdvr51ABa5HTzKksBAA6gC0pQw++RwuBcqAs4wBs5Gkqpw8Af5nZrQsMxmyHZ1y4lLn8b4WsS+
jeaids+hkMMdX9m5wh651osyXXFyicH02IDdsRNt6JBMC8dT3sUa+YR0pGQ73N2EFOXfPULxQmW4
DqwWk6GOcmGhxKxxrt3o0E3FcFVaQpKx1eCRbdKRkwDnVDvMUhLsneHd+VNNWDI9Wi5INph1BnCv
BQDztdYAEWsGpJ6m7/w4CCCw/fvcDvXzg078fxe3iYIdesJr7IWs74JOWom+WIZOfiosEjmKrPd3
wNm+EfkGlE55ekq86hO3OBRe4oQusNn+OFgmDpUFTFUVKaQY1zRvj4uneQcrSj3OY4lxreAnjJpx
CefpcNyG/wZDoPDsk4DaUexUaFsHk/tqWZbtRRN5s8h4jJ8SHftTFLRfWlY3O7vRQMkk4420z29h
AdrNtKg+4GOod22OX9ivsaX4Y5m96HVdIQjUu1NVOqTZDq2zzSovO3mRtM6aCNH5Dv50UbY2wvXp
rDN+Z/QN8bgkSwJZUOGc3CmPnzIogDGBTwhRsX0aQcZmJ+WNDn+x1TtH27L9mse4Q8PtdflnKDiG
a7S+5v5GBYbXC3Zy9OTOBbW7itHrjRCusGckLTBApZ47hJuPN7PvQ4cMHe0mlCev7GdotfoYrImd
/QtxBsTRVKyHDIF14dU1soMByWbtnEcIRKNpiQ9vEGo9KNEdCJY0N7EhbWhFJp5LgPX4bhg/3IYi
Rk6OYUrE3xOQhE3uY4LUW2s2sWK/19Gw/GmPtYwxNeEmxaFbdPSheBvcX2Os/CsCnAJfxwTeCufO
yYTxgjiu2Dmmcp4Lels7o/tW1mRfRJNtYplkhIv4ZEuYBnuJi4U/7ih2wQkzJPoTEeixMkuSVpoU
W04hnfr2uMzDl0Bk6mQ1hX90bPP0EEuUllVcu73mFcGGU9q9rcrpzZ72IymY676ilKlsaRyEZopD
M3/VlEgz9dodQEJkW4JrqlsJb+a/l7CKkYOE6lp1uBv1Mm7XtXC0zdRlhEx3t3JwYOs0Zbs3B9AD
+Hs+/P4NI6WJVtPG+OTQQsDiVKLvwd8sE6KdKp+/sHVorUekwn+b1hU5u3ytq25cGXnVPkVxbizI
2u1WeTf5a1fQaYiVB/ByIDtdcIzfNJWebdCk3ZO5B4MX7U9YpMlKWV6EKDwMz35OTpDB7lDFg3mq
qlitwWR1bxTin5i6sVDWU+68Z2NTbpArJ9vHy97WMD/Y+DRVV3nHopAvJBazI0gBPKEicZtkKTiW
KVZyJPaNk9WvZYKcTXLEw1IJp63QUh4DI8mbQ5TJ59jomysapPQ6ktCBVjJKXZeosezHjVtv22ik
r6XRbxOSQz0mSXjsfLddEo5prirDA3Zf9OeCzgL0L1h1Rwz7B55qg0JGN6++VSEQLjmvcn7z4YyF
5nNPL2Q1lbn9Igztrw6vZXS8HAdPmm4DN5NrI2ELeGDv4W1+GyG4JDfDYSVHK9/YE8kcFa0rsEL1
WxXEw40PFiutUb9lzJ3O1cCB8PE/Ge74bmwi7LL1d2us7mnlRO8AtHZaEnuHONC9Q5P42bofh2Th
OHZ3scmzXbRN+A+Dkn7pU8khOc7oWPjGqZ40cWWCFh7iDqlt3EbjhykAaMAJsg+qdOHMx9O4xed2
4K+sT8A/u5c6n2OXa9/cPjDgIHyaXYy1GDVP1h0jc5TrKMPCrhoQmVb4rGLa3TS/w53vDu53ZUcx
+Gd73ERt/GL1Y3nGGRBtSOHSlnFmu7fO7LwbPtH44JT8fg29GPiSuiJ0oMSR3EHQCzHwuNxXZ636
jeMAf1dsbFyE509Bhzyo0GMOaGFiHh6XRgXdzkUB3s9xCaDmjvn8ZxjqH/iEP0KmibtpoAEATSoe
Fy2RAD1dRbgbXcUoHtwfGPDi2tMufAyxaLOUSGpilNgtNFpNo2+RatkKZFm6T0qkNL4bdneCDLt7
jYsrTdp9ztzpzahbAh9rSfidbTirtCVbo0LY59t1817itz0R+6AjT1t3SHd/4mTtJW30QzcZ57FM
nbs2hahDAbABxyMfQ1cgMzOxG5PsCWrDD3xi7YrLAMK7pHGZDVDbSs6+LTICAGJgQCQpexb365PK
0fbnLd947DAVjGhCj/p88cyeQ03nO3scj/jlSCf7yCVUW8v7ZKgQXoc4jbdNNZUwAXOSy1q3PvTa
hEUCnCXGTfHct9H0nqmM+hujPga8gqLG0dNtbSuqsqB2rk2IuZ2jYbjD6/8qgA9uO8aCEqxmxA7S
2tbRx1m9iDU5UuX4/irIiX9I5xo77NRdM4KzOeblyZ4v5DAQp6ZS61VU7vjhzan0WTrlN9LZKzKe
iIkg4+vbJjjZ5FssfDNqT0SQ1mec9iehTwF6NI+LXvzqoi62ps+uOGdhtKo6k8aMy42As7IJxZZ4
cftIDDtxvtH4DUap3AaF3j8FANNEkZZ7UJTtBWkI5j9Xay80Jmb1vZWeBz/m8CrV8DL6BMZ31kuN
hOrm+KJ9aRLknZk2vVc958OClNdJmdGJXT0+xUrnDJK33NEDQq1OPwJq127UY5+91rknW3OzdeTp
f3gHxN3HUdv6/TlVPMiW6MNrWLrhtZUReWh6diacZ9cySX+z+vqIOLD9TeaGfOghCNSM12H4ptP5
5Wr4DPFtAkWyH1E084WePe+Vz3GLxlifU4wxziId0EUqFQthbHVbQ7HPCnCoQnME5W0hGPSDl3C8
dDPKOq7TDub0X7IHs3/BaAHH1qfopounB7EbHRAwJd3Zz+QbMyBekIiD9q1GF4OtnGlLn+Uk/kkf
1hlOzYPH8Xi+oWse/w9lZ9OmCRqOSXZ6qR3gol6V/NVF3DxVc2gv9PWE5+FTtYX9OpCYE1bCPmqI
nknxJul7bmKiEHkp0x4aNHoffCq8Jy5d4COyByyEsafWyQCGPMpTZ53Gqb2fHQIFNEo6khXbW4FM
bH5V9Om/Jm8auPVMKkd78t5DfivY+KGmvrTw5yaFWpCgJs6+hiOEb5UAz/R0UD7ElTabMKL7hD4+
XiQGCmv6CmLLuwvWHCjesc5rrDRtOyuLLH1J7uK0D5w+PhHNya0jBpwscJDHOvvndBp8/9yyz1aW
foQGUxl/atAqR5WVLcFmF9wXbns2sq47I2srDlFLKnjXggQKJ4WifST4hYkuducC4D809P387pV+
7tAq4S2EWvkXkEzyovW5eg9c60kVMV3cx4MyXx4KY1/2DrAV+qRDUfwYnkLMCGb01fAGfIJWCIRA
iF1uTMUO2fK/TFQkRoWt9+FVBWw2cCEHtzEbZPzRxU5zcSGQoYaum9vYuxNW/8FCFVOBSPTZHs7k
yw3vJh4adtx1LT+Dth8xRoAjRRBjHXX+Qg+XycVmxLEmG5Y5Aj4l6XjykPlRevasHizSSL0YcTbu
3l3ie48Mk9Tx8VU85PER0IlgNecGMmeqWpfcphzYJCl3ybkaw4tmurOzHHRaaeE954BfEbeX1yfa
G5ssF+abyuoXBMv6szNEDvQ45LA8qNnaodW6zQwqWEPn0xcidF5Mxi6MVqebbo/2i5tiMCERdYEc
Ut75AN9EZ+lvXUBtCCEAs5f9ndcYCqI6NC9TilslIVN8lF7xZg4MZJRM23mDRUkMgf+IV3jZBt43
JZ32YqNC2kgPL0MRgw203ZyOhWFmG2PG5BaNi9BjgH0N4f0FB/oIA7dGC/vhZZm3qR2TW6y3m3d9
+lA+B2TVpWdzUAEAKwkUiAxsory0J1/KLyMLw4MTjsE1b623zOqp9mP6YYtyRCrQxP5Zz4WkTAg1
WBFusJ1jgl58dK2W5McJ/a7fj1PLL/XduzbzJKNYP4W0Z16iJFnLYTa1sgJ/1G7uX4Ig0l9wH6K+
ayuSGeeXIsqcVV1nyRYS6FNoRPrZ1lpjU8tw3LJ8LqO5L/u4pFawcyITI+6Ik1yOTWYtgEmE65S7
gewEHEBtVX+mdMzmeGX5CmqWx9Qs2MaramsXNtEp/txz9jFqt17HUVwW3a3PmvzEAI4CGfH4TsQ9
JnvP3zWxPT73RrhDNWPBFcmSP1PXMYMbBeYHKzkkUddvcepFy7SyPCJgdHsPwg9AmkWKDv+OLSno
4CKmInvuXWidiab7u1TRhGKws5ZdWR0VNUqAxdlI4wIcE+VHn9B4YQA73hp6ogtDjC+JTIw71Q2J
FBg/e3S/aY1XyU2Y6o9Axp4rWC+nhoXf7Ke9AwbwkkUtpGzb+MgaV50I4aJZ1H8+XvhV/z4N3W7q
THF8XDRLIR6rAEUwmjoXXpT+sULrLUjyW5sGx1Ir2icx0ASFUg3uzXsNshA7cB+a3G51OMcEGN0O
QCRuzpJkQqFp/iFFCL0LqGGK3MneZE/YtlESYt9TI5x7R/vIA/0aFWb0LcPpOg7Np22GcA5i+7cg
QunESclawpwM3kzvF2sAt41GtMh+cNBOiRSWjS0s5xm5EzmepjEcnAEpk2qraV/NGJmHLJmzkLNq
urHf+MUr2u/0GXpJfZ9q26P8mqpN0njVXU+sObC3cBm75Zsc++/JnDN2IoOjDBQ0vuLXJVnl+H6Q
IjROJbf9AM3WniUKXkFT1XGfEydurqPsSD2t+P1FYcJYjL1gMapS7pQK7ANhEdMxNIHDEEoL+IM3
nkIGyYJbY1iNi+YQTjSiDZALHCmK92kCSxOZ3CjYmsRJKUvHuebCiSkr9BG4EKknKIPrQ+Bw4moy
yJxm9dnFU3ZyWvezshxi7+aCAS8mJWsLfd3uE3+VlfQQK3CVh8fFVrN1bnaLPf4EOdOnBsZEP8By
Htj6SQ6Xp0ZmuET8/KMSY7VVQ8oRL/UhNci52k7e6SmmFzdF8MNR0V480sbawjXOGhZQlzZ26oud
5sC4DkylPUEXqLgbyAgFIomHO7PHJef/Ev+kWz5FiblnLAQkLcc9GLuWcwVcFZ0kqNZVxaB+wSGd
tK3W0p+R0xW0VXwTVu4PXfvxEPclMI2kJCoxz/dtW69QbcVnQYbOMdTGm9mIaY07yQHX5LV/Wh2K
dB9R4eCUjGo/3ek55VGMhOfG1H86VZl+NkOI2lmAZJiM8/YWehmJPkygMZXEB+HSMa/cu4myfltn
I9NpzsUnTQqWMQOBqFUUrIC4E7EEUAbVEXFiifGSacL96zvuMcCDEy7KFrpuVf0B5XFSgJWXNTfG
QRkqg6jTCQWpy50OjjsSG9Dn1bLxekmfv6bO1YaTQwNyU3DyOJRd2TBbqJLlIEq1BRWHo4Je+lUl
nPO0hNZG04obKtBoo+kKBGNiv7qPQTL+PwAIlXfgPfqBvrAzB2FdpV7uWtv+wInb74wCCStPAsum
PpbLIJjNrUZRXJygO+tx0S6y0b0/tg6PszcoC3sFQrU9mLlBu68aGdyiv95hEQpXGS3Yy2iJFyHJ
y3q8CmrjPWapP8keq3JRyeTjv1+NzosYauPme2gVRygacwJ78OxhlOlCP2axL8PvlqB6jJr4Aksz
XzGxyW+s2WTljsy9zSbftvOMKsxPvXAzpGp8Vm0UdHvXa08tc/M3Iczw5CcmOF6SQ7dVZjLNd5EX
WopJnz/zzRPwPfjnxLqng08rqvyq27E/2IFV3Cpcd3N703Tt4hQqIKRlYb8FvvmWCNPeNQYaoIr3
dcpPLgDpC0Qb/ZpTH1/LxHWOqR0d3JgnsVU5KUhpZJN/qadv8NTBssdR8MfoI5SSETipYWq2qCP0
7cCPufGdabpC+ckXAG2f894ywMLWwWtcPlMT2euyDBFimGR6UNKrbdMPDwJMdCkkwiYFOGQrCLi+
szz9DjkiPV9gXW49S1t7bdz9Cfi0xiCdvqqZCUnllV/MhlxhOJTkPBhC27cJLFviCvJbwO6wwi0V
XhqprtjviXKLsWK7jrq5Lp52AyPRKikMua4HIyBUJTBxHnLBm2qdIl3WW0zRfxNwvbuhhJXtcGLa
doOI37FRIQ6GcXl6vKyGZOeDtYq17v5I+/F0AZgQDgt46RGzDOV4VE3qkwwcCq062Xexl93cYPjD
8J3IVvxLZw+ZgjM145NKrPHJohFbwoEVvt9chhQpBjb2bJsiWVqxSEIScafkRAQCTpUs09dBrSm0
HlNwViWGZ8a8vWz3mH149biUYGSLGjNTo9zq5tOeSfUkWhZh118CKNSWcHuId2a7MUYbFnslDLxH
kwmjj7NikfvdAiCu+NRl8VpN5JWAZP/nzAFMMXoPUsSIZU/b8gWczinQYY49XrVljphCi4l+trzx
MBnOwlVGy0gcoxBGMJVvrGl0Do9LKtUHOOPw0PURgjdjnLbSDdGzwu9Fg5O1kJvUMGwLolOfrayN
nwOFx9ksj26fvRKaQL+WHvq1i5i8aWkebECMhqRdcEQodB1ODLCwqinHe+5P3n1iOIrxl5MTMgbv
zmTP3EUKgm4ty10ceuZJTEZ3NyfUBVbu/EyqA/MTaRrT5ZSVCywJI2GVvmmkVyElrNovpkz7ApTi
mA8p08T/l2T4eFnMGSycVF47PBGb3IaT0YdE6Ka4ZhP92dMkPY9cQo6IQ/nTJsndbCkxPGGBLAsI
2/DjsjvmCEfiyMl4ynn1+PU0cPVVQcrUMprz+0LOmDutrtwFKOSzNAg477Vcfx4IEl9prV2+pC7+
WrKFSPYG+E9b0e2fA94V0sDFSYZ9/9zx+DlTcs4Jfd8zCWOH6ZhjdeWPS7i0Dul5RVHnnejPIdLT
pfWUOFOwmzwaAZNi+N32JEmpftuZFTCVEnR2ESHta5qpQ/PuneCfxGfDcaJDo/D9j9OogUrKwYk6
KTCToCwhxTG02DAU+w6qEb5t4IW7VEAjoqXPTEVpBa05eOatq+BVl1N7suZLI0mYMgfkk0FtbbKu
iPZOMTvnNXpbos4g+k9mUbMyWLiYrdSGmhtUl1QEL+gQyqvZs9JZNV2UPhw+akXq1+POYj6/z0L+
wWPIY5Y7ZopEZv6S41q9KHXXzzcxgHqiy6IPh5t1N2ZJcM5czdjmBZ/x47vQLG+39h2kkhXRARE0
k5ZmQTzf4/XkMxHvLSbtva6x7lnl+JYo68XDUnKQHRQ+hWvwbBu0V5sOMTTMkFOWO9uw9Gz4FTjz
MYCAs1w4uXfobX9XMfxPWhhZaGsWpd09++yIiIGXmtoyhKCFkOyTPHxOhuwqMVx4ksksRIHODxYZ
SrVqJF1hSmAHupcEN0MxuusOQvpAI+HEWP426NpXhroizmaQdmefRPORMJAhZoh5ltoj4QDzf3Cg
Sc5aFaB5AJKLcZ253QfanAMpR10aXkWHGGv8tGjw5qT1pkTnet3RI23e+YgaDvuIuD0h1klyKFv/
oqZ21wt8g4764UdcRZZ18YKjnPah+ijEp6mMGyNAFpwQ3FHFQymPfvHHyhMMTvRMfDotYbVyQXJE
/aGdwQDDV3AmvJ34yY0QMyeOgJUcfRZN4Tp4s1HTMokceSdCLNjyXmxdarSJ40c1AthFRhLB1u7o
/3eTe2+qr8acQxsD2gIeGPx223T/7Ho8AOEW2RbWKDW43MQTGj5ibHR/hq34N++7t0nsnOiSvU7R
qy7+4F7YNelB+PtAD5Z6Rr5EG8DBgCeydNvp4Fn/8r8ZkStFeW6zfJUAz8jGg6cAx6iT70BS4ONn
m17XcfNPr086WgDneTTalWupVdSqlV/eJ2NchRpnVUSqJuNqZZdnCdIn16at6jUqVoC3VA2D0x6A
pS58WAADGrFJH5ehYrKd0gJuUb3pZbEG/r6bRLVh41hGLP8qIQsoMpYJSddlvUnDfKmC90AYTIJQ
b4Lj4FQSs+7xo5uQZqYw2qf+tEX1uKwzwpfA6eLwidexTWu2fInwIpMbIzmkBHtKHU8054k+M/DC
LMZhSjpFSOfTQWs3pHsUTJrvkCSanXA5r8yOODP6Yn/1zltXk8UxJFj5ADqdmBwKzilE0NunPDJ/
JKHYC4x5YtjkPKWauXNaCkK78wjNLfZjmdwyzVh7cYTPjycMZEyS/CQ8LEihLnTeNkZkcCwjr9c2
+iUBAuPXGCFd9OV1yueoseYvaUzbJJKvo86kRZ7lpLYpDpWaFd9OCHOKoR5xrpRds09aFOdY3yXv
aDHGfxz2tGH6QSX2onvhMW3N57odVuh7/uYdG0sxvKS+NC58GuvJ+CInhjEKP5BrgNBqL2h1gH1Z
N0+lGdrYZE3mhsMz2ybahf2h2MzxoDkZRWWtrYsRkSqygN6MV1WebJCyAMO00yciQ3CX484KaMeB
TVI6JqExJCJYrPwgWsczSk/NAO7iPhDcF/XkLqLXiTF5JzToEnmuiDiv0LY5YYKYND40Q7zsOhyJ
fuEfUBdCkCeaIe8OuCO2OgMIOp7Tm2SWznjlSBzGBLO1+o0KSd6Wb37m8OyQwp2jSJ5i4INN6O9c
cICJPT1ZqMldp+euZ4nMfbllkrkrs3BfsMFY/Y6p3gGfCWAj8vvi8Y2hMeZAZe+c0lvF2oH/NOdv
mb50fr8lm/UmVlQHcFIB1swYPEn8BeEyBTmFUtq3IXOR0KW8ZS0rtY31PIJAS1wz/Qqppes6orYX
A/0m1cCsdA+pmb3gut7Qk0DJwkKeM5jXcIlWcUioa7CiHnuPpEM4CWLyhmLDgHVMbrlJkLFX0eBs
8E9OenoPUvHRSbmNGGXpELL1iWDp0f2Gd7vyhj+D/Rdsz1c/pXs/mwPoJ9aWzvkFirTpAOi2GhEJ
/nRlxLmMyh+aRajSxNav4GlG7yOc7oUfAjuvi3+J+Zl0EWwii3FQeQWKCm6H1BoUqBvLkJ90N5bS
dFiZbDjGsAU2XVwVK9UGDLvo11WsxNy2Ub4RPq3vzl+5Rr0u8/rLp0m766aadEoHtni+TAuDLi/D
lwYNTjVqMBubNXly2NhR55BE5gb1LrfzdQ/AwDQy0tR9Zv3JdiZ7dyb+WgKGQro4rMWJqD7GgJMb
JwWrjE+aW+98xtRaOd1kUZ1EnL9ClrllSO14/E+RsG9gDFaEGm20QaymfKCn5V5gvf6kFnHQ8V12
1M5BSLvGWEwBAIvAPybduGtN4y1J6q3jIogerqgQvcr77XV/6w6MTxtvOzj2VnSQbPG5kiTNVCkZ
SnSJAh5qhBCm3E9F/lvzL0buv8hteZdZ/1sO1ppVCO9uG3/hVi5WGHVoK+bGwZT+8yQQroYRIN56
FRAoy9a9mKxgX9MChM+xKkwTkZ9iGq39gYDGqsh4oLUphOMHweUw/sgsowPzVT3FwYyiiyinWL9E
tBUmQTcQl4n5urpZ4i8yMlfotC1CDe2WS7JZGf0DR3OaKliS4YXYhKUHEanw0hcf9prdzgjKahvr
2qkwAsbSNU3VhGyUmvXJTBxidOST66cYZR45wms6Wz+cBQ+j0CEze2+dXv9FK5gUzC2CjR5ov4lo
TmVZA7OUG3t0nhS0aHsadqlJmLRlr8ewvDQemQmTp0OmAe0wftsQ5a3gdzQxRnXpNsp8EtDUNlL2
pnerqxP69zIuNgV6SQULYwgg7pN8Uxq7AHXvIu2gURE9pWcAsSv3VR8xcReXzKHpQeykC5gu1QhA
x0DSAxbG0f0MDgdpH8w5n4fGb7OOgQDEm0n86QGP4u2xrlUErLUFAEgIxjomIC0tWs5ApTHsDGY8
W0EGeFs66y6ioM2YtK2EvABqoMKc+OdmhEeNq4A4oyJhvBG7YE4jZDhIb8svhR6STtraxmuAxcqw
p01pK4M8k2pj9/retsnVQQu0xCYO4dddGumXw+m9TYJVWfqH0niNgLkGmE5rma+rzH2HFAtcLyZe
0FqV7VtuUNpIHbhdtJEwA31b3zTg/aAZMpburk4unwcUNK1b7BLNfUIwjEg6QsnbbOyqX9b0hQ2g
GFqSf6qZRGVo8W9tBWy0/q4v8UolZ92uF9BkLkFYHFT3nHrRc+O2R5mg/QH86eKtR2IV4ofsVHTW
W3m3CD8Q7OctAfXYcLyfNKYMEXTJFqSr0MVEs2HF+u/glq9ysiNSzspx3yBXWU11/7fv+JQn5l/M
12BWFvBqk2cS3QiGMGhm5XDrqJACVaZbKPow6+yVznABAaFJERoyksZ7sWC4GJ5dtzgSFXQhY/sb
PCKthaG4Jlr0VMIWxsltvknUCC0IikVlILcieSTIyRBLGiUB3HBe7vkCZc93YRX3DNX2omeiJwdt
74VDuTYrQG9ls6AlNdORUs4SEWNvy21mR/evU3sXt9V/0V4V2EcF8IIhZfUikFc3jkIhYij0D3Aj
r0Gdf+iDd09nGBjwVI37ZdBYoBR2/NUwItMq7Gucui3I5Zi0XDc/ecgWl0VZRajj6dMrUsPq5Bst
uVy+NbS/Zs3XtyAvFsDbgdga+p0Cp87YMHnMiHqvajNa6nZWofLm4Bka4ZKnFvy4WjoeIbdeg3Un
dbc5RiOm/ODHx5HwcpN9UghChTDLrB30pkYBVZOQGr5Pza/W9RfwSe6pMFkZZjwBPuVAmUpnbfv+
Xjrql4BUSqaaAsga/kPYeSxHrlxb9IsQgQSQMNPylmXoOUGQ7Ca8dwl8/VugQvEUdyBNKLJvq0lW
Achj9l47iA+s4pQxbMhuI3BI9BS6Q/1mp89Or6GSGlF1ExoPoqpsl86gE0/XA+8c3VcCQTQEg/UI
Ees0wmBZRaYJRpbqCwlHwqPHZw8H0NCMR7XGwxkv1hXJGV6eUc6P8M1DVh1kDSqwgcnLvEo2J12s
2Ai/K6bgW8TxbynfrJx/BiOYrnKgUwaM/zcKARonU99to1ObYjlq8viDCEHQwPleOVS6Iyx9faz3
pl5ffhdx8OcX5SQFYmR2+NFHY1o5cWuSDmIQL2M9ngHlIAa0ydUd7ThcqQFiFfwyI5fmctKICEWb
71t/bHV02+gZRNPl9//BxjhdKO1oBdmhsLPPLhjuFSm4BB/RGTKqiwLYrUKbpQ6kI3BVuG9kKG0a
BvULpgkXUid/yi555zG361KihuYfSvnyiOPFYSbbb2tzeFNGMDKzFU8OZh/+8wgCVFjPnXKQkBmE
7YTConTTbIIAFTSzlGkhQ7ulnojvnKyZeV63sIWwNhHL2q6t/1SDLBcKAfg+RTEVSfPoivFGHJiu
yNDQo2rdFO637tPrpt7V0PTX1CEfnhwZGgQGbH2bHRz4dNRcQbYQrEVtNAaD3reLqHQuY4/Vve/u
VV/ODFtSc/H4sWM9xx1WyKjmxi6Zl1TMeds421uFT2kwvmo52J10RnPWeniWfjFXIunKFz6jEpR/
mZ7/7QkRpwlXP4X9VRqA0QYp4YuZ7R8HBi2zt5L1R5PEzykJwhuWOh8JYmeUAoh6dQJINBZ/PKTM
L6BDkCPbh7hAk+BpWXBIL47NUrNLY+60uFwnwSEqEIAgEPHIE5jwWCDO0vvkAZb+jeVTtYhM6yOA
IqrKxl72isWi1CxJ6uaqTyiUfR4AGXN8Yh2p9cyh+4yLvzoJfAtOYAyuuIIXFd471ie468dDkcnq
OLKwcE2NKHvRqKUWFKtRCIzI3YvD/gBsLrhRngMzAm3D1IVGXHKs56a5iI3qtfQo3shUw7zvF1s/
HT8zKZ/Zm+Me6r+pQ9Ry+qrZBdP1VFClc+9L1//qYc+2XJ9MspJkttArdzek4cgPhvWmsmjVgWe5
uf3S4l2G3dHvzJHKAtknJLzJvHQWaq3sySGDJL1FEvtdZfGIESFRj/VTEYfvfdS9eNatbzgx7eyN
zBv0IX2PBVjGlFN5BuGjQZBE5BHr6aujSWYiTbXNpvi1aonMiJizM1fGM856vnb0U1sRU4Ot50IO
1aXsQbYaijiMHGd8F7IR1vNPadO/x2bYwOzjmTwmyD1sBjNQRa6dL2f/1EUw0E1iOhpyhW+4lsNw
eBhcZ1W16XFSCFwRAWhSfSi8lYPXndvQPfh6tZ8xzppjXcngXYsg3RHv90quaYFkf9gLheMDIEE8
QCPEC9MXs2f7HHazucSW3LZmu5qEC8JLB2GSYbaVVfcRZdE5N1iG1P0HT8lhDT35nvs2OkcLkZJH
C9v776HnGAzIMPG2juTandPGQndnV9YVxCk3uGa91Tz72vF7cLV32Y37ob9BrzyrEndHbD+GmfaV
oCnT5HNvMIAwxbePSWCwycH0Wcf7qK+VYuJZ1Wxma/wN1BCmeo6E/hS704k4vDt+qlOIMXGhdK4R
N+atJkps13jmqtRRFGsxjWpeggpzFF9xuzcc6oq2e4AzQioYc7CS/AidqbodWXdcLV9JKu+Ji8IW
O/4wxzXt85TY5wjFIij9b5uspUUwdSTJqPbFLpqL7hUIiuziTRTTax+e28y+Z1SJ+C40aGCFk0FC
5TeqCBpaNVEA3J7UvCIU2MgGewsQCMuS0B7BfIPKJV1jMps32h5UZaZJ1GYXkP2V7tsCAh8QG9ZK
9YOeieeo6d7m/6XCfdGqjpkS0zNpP9oku3edeJkpbL4Mv5TZf+R5jKzOTDaOhoZkGIiAjoHMFcPJ
y9IfYowe6qzgkUdarcppMX5/hyDDqlm0twAxJUnKhqXOQ88ZRZzenPyQPwa1trfa/uIO+rk14/0Y
kLQQZl81BYOuzKtvoH1tW9JYqVQSMQSMOQFQo5lfmRVnJ0OyIhqetKz4Nnln8dZLMrKYYWEo59B6
tKL2YpoJIJv5mnZlDyo57w6tnrMfKCyCGmlwTH3nVreo1cgdzvS/LCAOXp3vNKQ3bhDf7aj6pt5g
jDT9zDd5Q+GV6m9mTYE09rim4ZP6Zfo19MF5cMU3acoJMQUEayUdfSJCAUDwpMwis8fgCYWGgXXW
Xkqut6jKv4j3+IOC4AYnZtO1DLPERDCSxySjOBb1WzSJbokBCp1NHD5VFhdhY33PP6OeG3+8yP+E
jE2ebPntGCb2J5oRZdTaYiQaCOt3xFy+g3PvLrssUIu+DBG/UrvOqSJ/XHISJUwI3i6SPN4ayz7w
hj7gut2bfZAvow70cjeoTW/qK27xLYruA+zkdRHMYzmrEYsyN0lcIsZLT3jjw5SGOLA+GqtdAhac
Fr3RSYZY3lnOl7RDMmJXGyjEk7MivGLJCDzI2nxLYGeEW8HIF62U9G7yopL6R+Amw1VrvBmK3RkM
MbJpzE2jlaxOLFMtIUa8oV5gEJh3b6aT/iiJ6UHgD162db/C5D1ukFMR9UeEdo94lh3dybAVDGkf
P68pb2bI7BjUMyGLFe9PavikYtvtJWXG3uOuKUkTXmg5hJPK55UvXf2kJzbYFDXDUkr35PfgchKd
8Vo5YHNoKWULJD4OOR0eINBFPoDKqjt0iAbh3nANtBUoYoqWwf+qLZWtmQVEwgammQO4VZIY1Ams
LLS/qWNgis7NoscmGLQmdrhwgn2yp8Hx1l7pDRuzOOayAdFhnIMmucqw/jSC3ieTqh1XwQcuciC1
llzUmkRAMKB7GEz8mpkObmUmAzrpV5Bpt6LjUZQzZUbSlpUtqUXZxZkBum1j5cuaOBaN1xgv7kPm
xtehg9wUS9CcqfVEeK2+7aLB3TT6NKM1aK9G1T93jmUshkJUa4cV89GcXRBSs/dFkfmHLtPdbZD1
D+FELmRYcZg4AvZAZfmbknnf0sv2WBtokFKdoT/rQOSHLXR5hMS63hXHpvoYk9mZ0FMfeCXfScu0
PaT7I4GtMZVdMDA6+ZgK/av3rJ6ThL8jxh24FGNdtRR1VujcXOHr5BORW5zE4lhaCmgDpFx2UajL
GXYqw46WmR38jVmwLsgiPgLMDZn9qwfpscw22XJ4/N3Ebj59ReNWIbSlxMp8569w31jx88O9wIch
wkrvo6WWWdvMJDxXw966cKzsw278F3S4WHiDaRvRoG9Hkj4ZJbio3IBaF014MT30B11LZ0Wm8QNE
dL28M7kiKKAZ/xIxwpnJ7lln2svLmi770iW7RVQnWZFEgMjoB63bgczWXZRUpIbj2VjkNuduo9aj
gr/fAQpZGGX0o8849yp/NkdC642AXtyqChLLHsjt1LatNh6aQke4lYwvpLSPC5Uc+o7CJw9purSm
vKMrRdaGy6ziQgQxNDyTwUNjS/qIF8+ABepqvI02KN1kHxg0XoAveblpRXM8OSE0l5BVKuJwSqo8
19ddgeuI+NedZxmo8NPXAcE+3hHxarM/tuAbkMOrrcwR0EwBO4D1ICoXS9GlWB1xyj5NEXnIEi+A
o2zI0v6JqdBZoNMu4b8vr3ZP/CvRH5+tPx4MPTzaZrjJdPb5ZnMr8LT5pnuqZusP31z08xRhZlN2
s9zVJhrAlQyV9Lrd2JyIJlneKBUPKeOE/hL2TbOQCcBCFGisSQ5qcGq0YNh6QjI2YmG/Yav/cqP2
h/Lw3YviL/wES4lJMYpYW0Ssx/qRVLdc/+Pwuy39ID10HWK/fCox1zNq0w08RhmqRaeDaiMxfQ7I
PyADXCtUp0RQLWfB2er3v0ZCfDNUI6TIfQhaNmB1wII9A9KIKtJe2bC1SDI42EGEGwtB5jQfTrkT
8FgSz2hHv/RiDrKPzL1dx59k58QM4N7TtN6JKj/52rTWtfoJQdnWok7sVXOuzDlaaXqNCRyz6moV
0T3iZaU3p91Gx6wea0JsVzlxLXjJDhlDRG6D4cMJwq2Pa8CwZtLqgO22CKEAs6Vf9uRAgwVCckTb
4AWYde1H8Pn2QjorPKH6gngLpgLcKqKpH41pwEc1ASdyZc7UZLg2zRbQ5MRfT/dFnzwmefZsGYgT
tfkFHEwU7Zy/MApI9Eyiz3QSbIHRdOK0jG9Tnt7a1njxrYksrOo6CVJJO+NUJjoXsNFgjCrwQbC9
twf+SaG3L6P9bfQkLdSt89SUIYIcuPw7y9OgVJhHn3vOBy7oM1Ptmu7U59GlLBTHajCeW7XSGzJM
QxzhqZ3em6E7VK1/ZFiEcuHFS0LKA7w2MnJe5PBRTtHFtIujZlVPZZ6fjAALd9lttGHixRigNzlO
/2mZHeEB+GGQ7QoOBUJWXKZFmhtNbBvba6MrFuUUtXA9nHmbRqztlSqCe7wN8fES9tcTnUDu2DKI
9ZcaHa0nQQYnYQtphOqYMFfXVueJ2nehfVgphV6Bt4QR+SINFdJ+7my7lNRhyn+PXYCF4mYOYIbx
seXUrdm4cN8JZeF8iaBgBQRk0O0wB+finldsVbSQ6GPZ7TGda/x7XPCYztWpgpVxqDznhlXnR1Tl
uXXHb3A0Syz0TzFp2YR1SNSx3Ry9jc7aGuMIk4rzCWHrOe57HofzuymFCVehSl4AtrFT4QGwcHnC
MeQecPE45RPu7I+uCwi8jVDi+FD6AMtN69hfQ0Z11xg8ScnJ3F1TxmdJCb4RrktyX3g0TCZKU0uP
lKFSrU4pt38MomoBBE+twFEwA9m4gf+gNHLkHIJUJ0e8AfF/tsly18KPpGkulMFw4GNqpDRyD8bA
Co+Tm6ORXG+ZPdsxusAhvgKVWSGMuL7mOdRqS5R440oP7YRDHxbgUPTa/i3RrXpttOYcsVllm2Cc
PlA8P2V51rDIN75JTpKse+kkI8ELMxQUFa697Ung28CtXxd+/QIIBl0brr1jjiUE9a62574ji5uE
JDsgrKXn6MIExnyYtA7btL+xqcL95gkDG9rDclSYOtKA8bNyGdLaebzoZwtta5ZXM5pWVWKjSQiN
55gsYzKXgjeGVZ/csFtNWdUar2/P0GpfmE61t0T/2tlxvFNhjTPAJtTEd47B4NbsAxHptz1LFhEX
CKYZJ2JZJ3PaxMedG++T775W1skmsZvSMWXqUWmPbpditIspH8pDM45Xt0xDIgtB8/XhDcPePEH2
n6Z6403iR5YDjgtg4KQ8kn2g1Uenc1+N/BI0XEJDwfSp1rk3ULocit49k8i4yPrcBGmIziSbw1g0
EqEh2rH0NdOzlhJ3VeTrCVISvWtzc0ZxDMjPmpzViOCdWHRnO7jPKYFBVAXIKtpS/zQQNEVJSWUR
DD9V56zcGaMU6MOza3TnYWiWTs93kV5Axq+jJwvDPvFUZexVm/3CdvG41KJ6w3lC3W/0tz6zl8AV
CxJBg1fVpXfPiI6IsY5TTNUVEowkjBy/K1SupcM1g2SUIWNwHkuDJjJmhJIZ6Xffm9ig8QCw2rYD
tJjAAIx2fHQm21l61QPptLfBzXAFNi8VXi8yTsljLgqCmhFD4PNtP2DXfGjjukL+vMBLZQ81r0DN
g7F1dHx/Dnrvl1ikxLh4JP0MpyBOdlMbFss6xc+SApYyNCbl+Iv8A8hcTmyfuuL3nxHp65iIJ1wJ
1Ox2cZ4C46djZ7EMx+yD2QYgpuFhrM2O8h6PTTRUL75rHlHl2TkuXUORzCAycXcCgeiVgceQHOHD
wYxjmE3F2Z5CBoKLyCJbh52nI8cjPvJo2SeYClKhIc+LofoEr2HRuHDtDyS943eqXlkIXsZa+0Lz
RleCKsl77XGmh553R2b1OTTOd4meaPKsP8F7ZNBMayNzt4rU8cE0IOapLVkwbwLtKThGrgPHACOs
mq+IAx7BeHS0U/K60Yn7S3hNxi7TiphKCtlKsIrj16TiyowM7ymwydu12i1R9fqiNFg9Cav70+fu
S2WTE9RFhk4taW/SHj1ogj2ja5ovjzW9RsRLQwxL16u/LETOOoAYQD47TUBDRwjIcrraSUPd46QG
jz43AdboHPWKArIDN4yXTd1ZqGl0YbjE0OxUCFxSmaRLu3jPqf6VV3G2jrjBtW0e4lRx7YbXIa44
ZLRymyo65pA5ktW65ybVt5ht4wXgwnRdiC46EFx6GuiodnpQPtpVOoeDpRmSIPhUQ8Rp7Y7xyugN
Qpl1xoMIDFf87HcCVc4JVqy7mRYPfuCzRga0E/dOsfBTbcUYtiHMPK+X/pfnoMyKS4DIgElDiuDi
XCYecIpAzsIW+6FIeKpwFZcUYTke07EON1Nxkl75ocoBS6FOtT6JYs98lH2tCw3XYzOcNbWxHhMe
qklLPGKHPtuHzbfwsmtX2fSbAdpCvPespaWLKa6hjE+Tu665ADcqIqybVFuoO9cYDwuDDob7LoKh
3370PUdskXAwGRblbNGaBesh56tyrHNky4e64tcMNLvaGr3+jXF6fsr0pJwEEEiA7eYqWrU9E0XA
ZhSIwjroUfQiwT6yVTb4NVOuNw099m++Mj3sLtOHvzz5IWoENyE8UEMZOwvaRaLVkkOgsdMOmHjh
ooknmq9h4uYHQIQGuBNntjI7HhIFxg8ic9leo7MpKYX96qLyRiO70yFZE+bgRm/s5tzCDl50SKk2
Iu62ReQSFtiS65YpCGZB9TBk3lsbiXCFJryJpLcWsmhhBrrTqka6n2IZ3DfmMqtjZCAifIo8K1nH
ub4iO459haajwkkqlNauIOxmUD7qg4lAlznKIIe9QLGlQfBwmCcy9UL1Uz+ldPxHDpdNKNNHDQLy
VhAuhkak026N9GHXiYhpE1Ytq3wyGWgdo0rH9J0b6TqpGlxwsT3sOodrIXKKmq7P+kr6oSf02Spp
BpNwbYWspnU/PrH4K9zhRgHvrc1A/qlzMjzyPsAfEoq7EVrEQTXcBhhToBp3HXJ4q0Rhl070N24A
Ua6+5KJkOzwwXfAp7ljNHUo30x443Mvl6I0w0+bezh8vVs56OWapc6AeKNeyBS9sIEJzsuiptxhg
IIMnY6gOxSpoA4LCRM9qVYAqM7Q9pdVCQeFZOE2bvyJV7BitQonqQwvhX0vwaT9O6yF8V0jND4kA
+Eu9vYwJq1iTBjcd0V8zxUhSOg7P/AyJTVhKa3yP0iJbMHdS61AfsbaMxdHWVq2ow22edlzCgSTs
1TJjuFhh+oxDjg0HuabEVSfdSbkgKpAm+vG6LWEoAfSgj2gx9rCgra92JqdFKQxzW2Fx3msNxNeK
ZeGzW5GL6hgP2pRmPzyZNnB1rM9Y1ZBy82o4kwP9HdUdo6M5CMEwCgbahmLX4wXmv75E7kOkPIG9
qI+7cya05J5WVyuox7egct88871RPxUQ0tO/iKZJ9YZfX8Pn+2QJHa04p/Gpr8JsD/eVkXJSuOvS
aaOjxbgVyUEEDdsvqhfDyW4kuollzb+1FGWlXX4/oKNP92ECfQz77QJ5uP3M6qgkA0zWZ9bfDOkq
yaVQkGUHr/fUT5a8GpCcgU0lb3o8fWjNZJ+cOEVOmAq1xPFrnn4/EJsVI5UtNrlvPY4NoZ3QV9CZ
VdNrQ2TJcsid/Elj3GBXbvfpXRFq19/NXDBKv8X2604jYKgETNfg/x0ccfHxTdy6wdv/Rq3UPtir
vHmjIEOg39vGs1Y7/u73y8Q0yNV2kb413WTtdcEhY5gA2qnUW3LpZFPtRjsVjEflWR+Tal/YpTr3
pDku87YrT/k4gGezvD2qIXSr2Fve2+TowXR05raAXXW8kJbungoX/KfDccDIkCp8EGRYxzB1FrIy
+yPaY8nTLX9vKtA1AEm6BzFZN8+S2jnIMcEVSiVn0QwzjDEQ7Bxc/ewVPngE038LfSgoSZLqqzLu
y1UW0SM3oRuQa6Yeq6nJP0cdoXzvYkoy6mJ60KFRH5ia9uy/QveIWwLBa2xRKmLs+DQ152rFWXVL
y+lJ2DbUgo7TGg+D4OCqyQ+TkDk3hYHsRs0Z5LaCHVIYjCE6M6Xei50NoqriEntxv/W0GPKZy4jc
qzLv0s38QlYm2FcLlE1e63hbEGL3wiIdLsCehAlLVaukNtGZIV9f4xwoWIgrIraswPrutCJ7MA0/
JaPl358FGSndFB3/+nPTTKd9bvOIdAqVHtMMS7epp83rwEwzEW38x2M73LdLZAXuMQEJs+axPsNl
6m432chLwOCm9wLxw3qoWtjc/hQB3witrWd329GuGRaCpRnjUJFnA4MnYzDAyY+IbeaNDsB0nkXI
saZYk2eh8er6CEojttd0n9GybrL2imml3HPX64hhniq/La5WUzJwmjnBQfykAoecKjsCblzwy5Re
cdNrYKOWVGhNi5K/06CLAEm7JlJKnrOWKa2nmLVaps8+e/AP6WyTUtFDnDT89yIEFt9FZPgoNW6c
hp5yACETaPEh5qAh5/qzChWA7lZGTz5TQgsJCtuqIV/5HRnKeN6lKHim28onrB57NPO3/AIBfB3W
erdRJICf8QATSyMmfG5JBtsVBgRZLvOniW3/DYP0iANx3DmEWb64CipVOVojyONpeJFSewcNC+Nu
7KM9lLJ65dIPPI/FOBPm2ldvEGSxImreuomfvSKgtBMLOaOurKUpa7moYtgsxCrhMDG8XemZNznb
XYy0yLdBT/fReP24rFlGYEkYYWQMwTrmj45EsbKtHeE3xiRdnRyfLY7wxxU7oeBgVKzXh7Tdt2YV
b37fnkR9Z6YKr0aUXZvCbx6MVCPeILD1R5OHxkqrk+IaDufAQZIGAq3C9wHPaaQo3bG5D6bTaJX5
dtAITjTUi4fx6THvWKMEeJN3ymKS4miJWjHAxzQ4+JdGJf3GzzUP/Z0LumFIm3UXEP5Yd1p2M+rh
SIi6oh3J2Qn6ztniOFLRcwA/7j6iVQKrbHxSF2nPIuLnc0S9j3Vd2yorJaMnoZ3xxw8SSsFkCjbk
/zaA6jaXmXTdYxPO3szSeNQd5CxT0+wAPOEd7Wx7qxjS702vP4xox8ToD/h+0Rt5QKR3Y0DeJJ7z
rW4r58jcoN/UCfV3iS0jdU1vKcmdmKwmOttW/ub3ifkoRyKpYg2nq+8Z2alyy/yk1GYqw7XsAfC2
F+OZtrBJT5NtKuLne++Qu5aHCz1vITEM6ir9Ek+FbcPqo0Um1m5V+w3PlrmNrRFk3QbMG8g/xpwN
Vb4yggoBKVKgUHGuSc9YS51Rg8+WGknNWDwklfGIvj7Z/pqeyhy1juUxs5r9vr/JbCEorsIwGKZh
ZgrNsd72BGNgtBWzq5RVZjs5KPFJohoLIpjRaZEaiZ+Zrap9ncmeG1v0vLgtMwDPYwalmWHM0VMe
DHuSJ7gqDs11xS56diPZXXLJi9jZqZGJ+NRRfhLrSxCfVwMhrRlgoETWdw7ZWzAOUAv1VS/ZaZPv
PcyMBYNmbGk7wjv8fomKaV/Dm7xJWaqTk1X9OdeL8MQAconI0yeN/XXs5XgOymp+1Xz9hD0n3VRG
gfrBHaKV0SKB0UgmJVE0HHAU8w7j9O23adj1hG6jiWSC+UKIfQtSGWYO4fTBi6G0Hy5EftBZJhEE
6XACy6VvRmZ7Nx/JI3ijUbwQFLSvRn3rKxTcdeokjyq6DHoB8jt1kGcyxaxOmd3nW0igdA0NGDgQ
+xA8wSLehZ8GZ3bXj03AZWUkajwxUxn2BEVXiBVJrZ9m3hQNz8aVJk+iAczrZJnBxuvSZEkYNxNH
Eode9E4igx7ajVnPWbmiVges4dqGjfXFn01djOrMDevSn1/GUlc1u5pBlC7D5NUl1UFT03h2ilUn
tABfiAo3PNxOUTljpyvFz0eXVHT+M5h55w6vWJaB9zjoHGGZURr33h4vJTA6jiim2V0Blcz1Njqp
I6tex3ZZNVwTcQE4r24/jdopLprZ7qaQl6ufvgIdpKDt4svvR9PeR12wreebPBzdiAFb4+wsiMHX
zN0DfD2O7KkeKri5tKKadQAndk9L6iFtoLWUPePwNGmHp9wzQSdFn1OjN68IKtF5dgDYMgenT2Gj
FIvUscB2jOAlbbd9y0jBUht+L/NMTVg84CP2OXZR4ueOFYD5jMLz72eRxZvHmMOOy+i5taL8qDMM
WSEpyT6o/18ZKJ1GNn1EgsPhkxWCt55JLY/aIIFssHC1KTkoKB6PXd44XOkpQ1n01m0OvZXBzUOV
1jXHw+jBuoH8HCirJT3WNR6UBdLb92ajGjkFjyEP9akjLY5est+1DGkXNpEid7sZcazkHQgh4tZh
iguMELGffZJhccr8z4FJd+G10EucICfFZ1bHRCFK3OEYa5JvQJfrzh+Q/qZQInobAwhfghUhTmWa
rC3qFyigafH5r+fp/FBtg0LtCUPGuhTBe5O4I9cdoZePuDegRJjRSyY1yXLC3Fks8Vb2SATd6MUx
8EP3oTOT4lQULWIThChMaSvAOrOUxSv++oknt+bUuyu3b4CoCmJkoqx6ypnWQ/o3KX2hGiAPJmTt
94OwfMzbo8si2c77U+mPjMpYer5PJTuruhPmgyiRR+GqeR87qb+PyOiWDhretC7h+pLQx4EYy+2A
sO+ahg7ZQu7QvIEXfInGOP603HBr18l2VjzdXXgGJOcgC4f6+vj71TS7I1VUPP1+BYMaaHzzXNY1
kXR1U9FK5xl7ypJtY5hXT12c8zB28IuFzGRuTmuzJJwRU5o310xBKs6ZFUYkCubkJjuZizarPPZW
bzzXTJctJqcnL7Sn8xAn+rlKbXeJmqJdMVaa85DT5EmG+rWLXOsvAT8rGlnMnzfP1sbPuGO8ylhn
g+gGP26lfPaydc2LMH/IkUQcFcJ9LFU18nCjPv5+Bu6SIiFSwGv5c+JACvPdhmr3g3JPs4wfzDvf
LED9K8eWf/BD1z/non0FoKfPpCj/rIawZbFbyDVYtPgCzMDZT0PzNM5fuQgBFp7V9Ft9Ri3pyfSH
MWDxIo1xdkqE9i52ouQ1LUEZATqpHqw2fAZySfOpQWxXmuW8uWPyTFmNnQtZSmTp2m0UOkuDGM1i
5ln8GOwDfAhrmUbqrhum3T0c+i85i5ojq5ZoGUkS//2QzJ9p1iwRQjq9Nr0W5vLEqsIxGrmTuW4+
16kWrcZJl7tf3r4Wl/EqQ+C+S2NimUZV7X2Im2wOPW4gkjh3+ETE6beBEC37paSsCvj/U21zTBMd
2o56fDJ7qe4j+BC9xdHYZGCp9Ki9JWmb7GI3jre6L5AcquIzl4hER4gdNzeSrwPLwIVQ0npXY7pK
2gjqiV+IQ2WY/YpMI/muRI4gbehuYhTyoec6YKXh9vPArdtg5gguXjMG59julzq7wMvvh8yl/7dj
j5Fnr/1NHI9YsFx0N6h1ZFe64sIVeKJQHR/0KmG6R4LMl86iW0+Z0yUJ9Mff0jRvHeAPRK7M4d1S
040DOpJspv8z6c/Gd6er/0eaiPxHQqyBeMyxdUGig5R8dOa8of8Ia7KHvE+7pKZm9UW7G8usv3rz
ZdCp9t7raXvXOr/bapG7D1LjAz77zmnSfh/leXJknX5L50aPaEbBQoy37f+/LPSip4Ev/+TlgYBQ
67McKm8l7dE+WnXiXTKX3SfcYrlXOdv91isTjCBBcv79TO88iu9IcouaVX/Qppj2Io9PhLzmdwrM
75pDdRsVnbeCcAHEUHRPPvp64Fe5e/UdmGIhlMVlpj0n6Ckznt5a3gz+0rWObRuZzz0atLXBNk/w
hDjncWmuUhW7q/+emfHPRA/LJH/VERbVpgX1Q59D+f7j1R3qyQ9jCcwA2qC7k1Z38Dzxw0BAw/aB
o/G/fzfjn+FQfDuHQGJuUbKqyL39RzhUh3WYBoIYtBw/yTf8+oV0k/a7qLAwRZDv7+PghUTWtx9l
iwBZmjAvx35dV2XwylYicK8Ta91DWQlzH1npd5mkaBSC1NvHkoQdw6vkrZxUMlca/yPYyv5nPqFl
Oo4rHRsKjGE6uv2PlK0hzsgFlkm/9FpxGnhxDnTOIVFsV4piwDupZ9Ld836Z2obXzoTqWr6ORdGd
R3Z4U8whlymrXmaQC3AU1NrGsqVY05X7iFyuY6pLYo2rithjvVtXaYgLzuqTvQWSLwhVtHXC6kdv
2IVIRMLLodWMZeZrTFAbzp7CtiYGCSSSxVVz1KbSI96u8VBkmSfLcPwXm+zptLA3Ucbs12RAs6aK
3HiDPzBwxWfZVXOdXEJxLrG80iPocpM1Onm8VXy2hNwYYaifI2MsN0MM57Uu8GvqXkpYQtVjzBdY
5//71YIy+x9xLpbJCJmNuCstU9fFPwM1EwHqSJgYPUxbPJh8YPQUeIxKuogQdQytILbjVQcL72IA
idvp7Uh9gjUpIxEZJWC+YvJU3R3StLZ+STosQYMVDQs9aVPx4CvV2F9b0OaoQRBcBun0SgDstMiJ
EVh1OQsWsLn2gdK2PTNpc58CETNhRk1qAxzGPF1curbN97Kuoy3KQu+5acpHcFXdd4p+0mA4ljw0
UyzeUEFHGC6r9MtARGeAVunlPEXwG+08jowZ3NA4Nn3GrnoOyPNwmq0F3OErFsCL0Qb/x9mZ7UZu
bFn0iwiQDDJIvmYmcx41lVQvRLlsc55nfn0vpo1ul1SQgIbPTUh1C3ZODEacs/faYkHbhWN17akP
kWZqlwHNRVGtAruGNZirB8DLkFx1X9nbU6HsOzH6UHFoJ/a9zehLsZ29VFp1l/Zhj5sgnQdk5HW5
YS2mFcSH6gHvHZnAGCSEp2qgzNPmnDQ6KphQQ9WAqTXJr7paHwM7LJ611tMemkouaffZu06gF8J0
cWFmFz6LUil3uh4kdPD29HOGDZk57H8C0W8hhRhu7zOecBS14L6PCdBnzXgMxYCUQg0Msgf4CXlS
e+FObC84RGwV284O4NSaw+ffMON9VJUhhTA0TbLwqY5p3JMC/7P8FUJoLYJzCNKp+gSbWLsf+Nwa
rhcHDBy7bV9tBSBcjIEEHsYgbRcNRzQ3aktv2QrfOueKeQph1oVj+upPCMFt4uh7WAdkBYVWuh2w
rx/HRlnBzGEOQTBM1qjeZSCZJFWNlsDkb0LznCsOe9GWDm+YOlvlIWkFRqh/ryOAFdYeSM6rYkLz
7myH5gukeMbHhHt//n6Y8xqWJ6OfZ3Mwr6XzfswhuUQcqoDXbfVd+qlKXg/0YdSKTgkE1Decca/0
HR4lw1KWvd+/OhoyFS9oeyyr4O0EWsIzUtmDhN18tHirt6XW9vTNu29ELI9o7FTjjIQ3WqkEWIEh
1P9q8A9AogSMMazMgI/ZrMfiqZN7VcgXDB0KlnnuPKGqPUcrWpnaGgyYAur16k1glaKkuEUqF7ui
4VYrAyv5gUkRqlRMvEIZWw9++IZRTu48xwmx5GoRWejBflCN7O9Ia+2VwsjrixDd+9r//n0TQmet
Uh2Lt+3dJoWDaqR5XpxjQWEmz/pU42D28+9lPSdgzUcAk+TzXaKpB511/sRBa5//6AG8x6hnInsp
oZbQh7SzZy7Yv/LoLWITqwfmC3IKfdl366zNoCg0mr2gZ4on1vKcZWHZ+somLWgve5w0tTpOvGGm
h3gEW7PTvplVjQ47J7dp7Mgy03iCbKS/h3KOosA4loQcJaqGZQ7kkTtqHTb+DjCVR+eA6ZxIN07o
6BtPs+chlPwjj0R71PRkJQwmgqoqsxeOHFcl1oqrJ7Rzm2dHjEP1Q9uF54Kj+/Lz76f2Pt+LfQrL
vK45KsoqACfzZvE/12uM0FE1er9YGmrYHYfOCndVjF+6iZ1DVobY54wgZXYNWhQQ7yH3x/7YNtaP
JI9guYdWddOSKlx6ecy8EbsE5O5eblEPf5nz+LtnSkDavGEFEsvm6tdnyoyAcQdWUVwCwQD8JqAt
FSxTJ9KePKv40TMbObZlZLn0NoSLG3dXEUNzcSb1UWaydfO+S2jnRN8xnjLNaVMmxaUnvtj+fdhc
837aus76ZwtTNeQcVvmf99NLsap5TZ0vwwmkkmoSChRbOstUTZZmgBNiWaT4uL74FOdd3q9XC502
U7fZb/I/TX+3yhRZY1QjvAz+W+XGm/KAcynND0gorUF4DgxZY613SQGLBRBcNo36zhjMN2hW4F5r
Rad3gWnziyf1cekzYFo5jskzMlTLeLe966K8qvQRsEYkm11rle0pBpq/82kOuSOxIttAa4ddkUQN
8ldj14/t8xfP4MPmWLL8OlIzTV3YNpGuv34YTaPCyKQ/uUwiLI8O5GtsbR5ED/5TBpKqTW6YtD7j
bkcDhdtmMHzjvLntJHEvpIuJLy42c/4Y3n1MDt8L1ZaW5Wi29e5is1sUMXoSkqcStKdAduUmi9sI
n1ZivSUVYHykMDs1C9MTbdAn2IXaNzCw0MsjwzzFymTtAbl+k2mX7DjDaLQi4mAtSZWRDMsPsBkC
5nkOBGCz1lq30ULvOnQvmhn0MWdtIXZs+GDdMQg1vYfGzJS/7fLU1EbwQnzb66QP4CtqGFgcwBSY
ylFyHPr2tZhbnPcHxwL7kkqTlGt4hg+VXTtuNAXXhM7BWRCjtcjUIXydBJJHpW77w73lfn9QwuYv
w069bS9q//jF5/zxopMaWxrusxyHOAW9+/qbsQhxNiFU8LM+m7MmXTGI+sVGFLQD6D6tcGB3C70s
nGNO2rk3DumjPo+V7SCjSfLKGSIwvBKQm62d7Db+4/PnJz5enlKTtm7D3BK2xW3t1++hkhWQrCaO
BCXugpNt5bdJrVs3GEr4sUNbX4Im81dVaP9J16pd23Owd19XSETm4KGhMDtXtuxN7LTzLrk/m+7Z
vt8foFGj+B3VfHv/tclfQpCJQke+T3S3/+Dbb1UquB8N0Odgrzm7sKBTlxpTeLZU68DmxD7TPfzi
q659OAZLKXTNJiBV45hnv98HSo5LKn2IkGFWumeBiC7SK51TD8k5uo74sraen5NsXntnaFg7YpTq
g5j/2qBNPzDwvmJp4Uw7JLcvPouPG1R2ZKolJWpJAyf/uyxVEAxQC3CfL1umCSdFqR2g6eiQBek2
XJ26qwTGcOSSnHYOQKtVScuzyd7UFFYQ4SXFMZjG6dj2qjijpsmAYobGspK2cQJlZJ7msT2dMMtb
Z+z006wDajQN36O2m1yJBZQ2Smg+DLWFdRUo8QocCOwYC3Jqw8Tt89f6m5u7NE3BDkqYgsy49+mi
ZWUYNVOWcGnpckkEHo3qRkeXplvKBZn3emgr5yEooX2iczwMgRIAlHmNU7Fqw6I+ErMmzv3Q4I1I
EbogYCGdVQvty+dPU//4kVg6PQA2YxbPlt3er5dHGiBY4ls5x8djJGHvwH68GpuXyWNOlZKn4Y+5
fmPAot2SKOXgn8cri0VpUcXeI5sjekR5DsXfjk16WjBujHHatZBoQRvzYHIgo4lroN5wiF/5/Mnf
o81/XdO5oDntcLBW2e0b79YeJVQIAq9HxO90rUHNIglv2+GpcSzjiMHpTwxH4F0QNCYV0Xmc+LVT
FpaEdEe4Oj9/LuLjRceBgPkudztD5Z7+/o2MjdjRjAZ4U3VKkUov8sQZX3of/YNjmj2QbyyOSp7s
a1tLLp1vWwe4rS+q59BjjUL9GJe2eXNaDYiI5f8JMEfZyaya86aDydW1BJhc2R7veXPqxDWU6/IN
hu0x7TjQBVYXviatSsadgCISl+ZwTFP5BkTWOrVFBXMWneBaJQdx7Sc1I6L/x8vnzsp33p4tDOq7
vRe+szgpqzRZVrr91zSZ1omoYm/LgVmD7mIo8BCdYl0BgLg5uW6QLDp03zTJVMVrzXCTFwET/aqY
k8DRU3aB/aiYIwN58404p+QU0xpZ1koIUmr+tQ9zax/Gon2QGvLGSU2tY2qb1bZKUEP6tV5YLux1
l6N9YGg/LDIv+lE9GmjJc8S6xhedQOvj/pit8XzavG/n2fb8ehWNPJ0AJny29FrAkVNxiUvLf8VG
lRxFCkLf5u628UxIWXx0w1Iv8lcwTM1JnXI0JnVCwlVAnkIzROGr09XogczkFMztsmR08BCA6jYV
bIoxQZBYQcItL3Y4GI03wUQM2+c+RyxWF0Sc6UsWWZcUEgD+ntBRx/pEa6Wac8twIqxMq7DOteIX
e8IzfLBRrfpopLhygbcOa783WXQbOzv7RkOPA1SASvqGUvviBX/TG1HjT53wSIzBp7Yo87pGG6lV
t9Aqiq2N2q5v69n9Vj8JNbZ2MWSztd7G5n6EmGDlgXgrhCc3Mm7JbhnTlLNYwDCSyaAbBXG9M9MZ
g+sSWT+5vIEBmA+nw8XSyxcntDvoD9r0qCmFscLLLzeff4V/txRKi5s3nWNB092YdxL/OT60Y0wA
o67C2iWi0iw8ecu66k81w9CXIbjZxOY1nfRiU0dDjC2UCANj0G+Q1MSzzYCuzao9llXvYYCdD6HZ
uSYEFR1yG7lejwPr/hsNx2nx+fP+zQ7Hwhvq2DhkhW592NmC2cSM30JFFICPK3wIYiiX7Vj7bqwW
YBn5KLYZ4Mqdlpu7IIDyUNdMc2pgtEtVkc5h/tWaP8e48/7y7B4pRzOS6FXpZJxj9ltGY4ugSSeP
oVMba+MJfGKMMtjz8W1vMLMeNN+Or8yA+wVJUwP2AP27CJOJKUVt7isD58rnL9r80Eydt/GqoXJ3
1Tny3fvb//mwGB2NqRGC+XRUwrF72A2HkETgRTf6rVsTFbhjfBadbI/Wid0Ht6EzsOhW1gOTHXV1
j5gp5sRTSD0h7Hh46sSlRku7J7U55Mx2yBw0CnmDrXkJ7jl0pZrHp8nEwtngU7RcPa6iXT9ofxiB
XtM/8msilJZQAMh7D7b1kDICAYe357tc7squK1GaWvVmHD3yFipVZ0cCQccJ2FFKNSCqy+5ujrks
SEV8Fd0WmYz6TaGXRLcN/xaizvaL7/v97vju7mnrsCxtw9TZH4t3JyKzqyHW2Fm2lFEouIOQrKBq
KdzcoA6uYUbTsKcVALS9h7+jxO0jop+IHPgue5jaSV+MfjFuHaULb72ObUlDHczZJMY6V0UWTSDy
F9YjuctrI+/zg67HSAW6Lnq2qypaq7YzHboOKIlTarkGv0wL1rnP8Pl+jMHI6bi9l+mwgh17pXkY
vO/t5ao08i1qyR/33/pIdwg49cplas2ZG5WqbQl4wL81N458qFxfXWy/2S85Fv1Vw5ECKK3+bpGI
HHSOzMQhGBC8gyb3uc0bnBk64oT7r1lebM3Qb6+l07OqK7bpKuBzd7JIpStpxW+zDlxbAmf/OzZl
o1LxZufAP5JdYvXy7Jtxf/GnAx1jyARM4Onl5tc+HH28JJWbR4DSEPgPO38ityVSLSQ+4osXqX08
u7M5122mQ6Zl2Mb7M13nSZkVsUDfURjTJoiTfidD+Tqa+Rtfjn+uD8sYH8K8G1YGsKCDL71h71kQ
aPBzT1/spT8O2iQMaAczAztVbIHvG5KDkpch6xNnACXZsJvKH7UoCC/GhD2+DhBaRaLaGsOoHoK0
fCtMcepYFV6Vdjh6U/vatuOxkoPBXdkxVmZXEtmqGwgeaBwythzJzyXwvO7/gihkf/9ioZq/EL9e
ZbYm2RjwRpqSY8+7PaokyA7P5IjHvoXZjTLLXgOGfxjLHjBukATnkeTkc0Zi8z8Ppl/1YE+LcjmA
hcKZQLRpAFLBuuhCVN94pd2+RBQG04hfQ2FiNpwcQJGHxjeA7xPTvZZRZj1N4GEL4HiPakLKzeAp
5Vkq2lvlNeZDQ6DMonSq5OLcTKTI39jJ52up6xoOlqlZ1Q2XO6Jm0lr9FC+L80QGQX8O82zcJMq3
MunynQ/lfRmLWrK3KtplkdkNSFFF3mJSdf2wIZyecfsXi5b8uM1miGbN7ybfBws36K836cGUVTEg
G0MXDHIYBMeMNlX29D+UqwHGwlUDy1hGmQGUvcIhxbJWH+5ZJTWk0I034sltLQMnqFoG2zEC9T43
I5SpCa9iuiYKOGlF60LWIvlvLmaYyPSYmt2BTKz6n6hMZMNstRSSBnP20of/exhF1hMDemsZBSxE
mvZvTcSkrrTwpDR9aD83EWdRLDxvVgiliYy5H4xa6D+ILnkoezDT5G9gbEc0FIHkO8AUL5cJMqSN
IhyAWJ3v0Ae2TwO6/Si2GletWuHGuo3lugiyNcdI/QTpm1WB3VsdMlUcy8cJ/CyRt8AcvlgpxG9W
CgbJukQ8Jej0vR+x2ErmoeVgObRnU+UoIhxqrd6dRTh0bmeN+g3tESQCt5W45kDBFG1fHpSCkAeF
jwtUkzZtvRG3yRQDR256otMszdWNARQn+bJ4jh31yH83XQVVUa/zUQ9uFpQQs5qiS62zFKJs9h8J
eoAiiSq6zi2YERNUVDCpX/W6PvYQ5x6SyT+2yQL5focYN4QhpvgaUBw7yU3a9R9Raltv5awfCWLH
2qdFOLs94x1fM8iWSL33ld3We0sshrpFYy3agHSc1nI/X2Xkx9sSd3GHJ8ddCWqq+e4AQt8ejhG5
U8uyjzZBh9OrbpThwSRC+aB0MPYg/z3c/8i3CqiioSTfKKnZWYT+SSmkRrZ3Ii6qr18GcAjErIRX
zTb+LpBWwT5O5DpmgLfQmG0vKm5e+7KwINFG3qmMG20hJsW5dKqWnwaM+stgSqcfNFX3JNYlL3qv
qNuGQL+FZ6c/COsdbmJ+sGL5HdpnQMRG/xKrwU80qdnFJA2AyENGQ4m3IsGLVKSiRkuZ2c8VKQ57
8g8qN5Bavs36rkJTavunPGy8RVKrm6TI5/Nz235nEhqeoYztikgiYfMviuZ/ceSnzfBhbXc0aZkG
7wSiHvn+289F2HOPBtxTj1W3xQHFeawKRuVUwZPyQ/1kx052TDEC2ISQuMakjDtryMGqG2FvLlQO
s7pxbbseoHNZiu0wrTCJQaXLOrnWiPL7U5TaDxbsgV085pCp8NFo2pUOI6ktHvt45Uxghga1Fc+Z
xPEUtI76p+jJ7gbyv3RalYaBROSkMQFYytlIkIJU29iNkbqJjjug6EptU5cp1vNhKB5q3j76gbib
fDgi5G9stcljXBxPRDRmBoSoBrr8kbH7nBvT32pkrvgfLJwbqlevROv8LB12c1FRGbfeYyZciqPq
g/FbtN18RYQQheIAKMoUqiOnUWRPXpd7p5ysIYSzf8g0liCvTfPBwaLI5HiC9T1uc7NV6bwSQcwY
F15Ni77klMx+DsCB1oJsb1q7beRscua0iD7N2TSjL0M7MrDRqvC8YEvhMqxCt4bzeGUM1K9TYqb2
MQzdFLUcxFIeZKCC/lWZR2t1w4wKi/uL3WavY+NpJwy7IcPLut2krOJLSR/xQt4rGs1c519W6XsT
lj6LVxMBK4+S2aaEvAVQDxzHKV6FiZbt2ymGllmr5borRnMzYIHYGKkWnvWs3PJlc45ifgjniPbB
4Ksgkmzch5XZPWXKVqr4CgYQmU9MSP6wWnpeRrttW3Y8/f8+1Kr2+vny8psNmKPzjznfdVVU/e92
vWpc6VHdSY6VqTiRPg4rpEksYlgGklNrwrDMqB1eENs9kSULNHlEw6OU5d85+6ybQdDMaqqhbJlm
9hz6Yo8oo/gDgAtRvFhoTe+l0eG3z6cuozC+2DHc52+/bsCYhzAMpDlncD623j33yBtmm0BRL1Nm
sGtb4UtTVLNIhp3Cqo1YujW2EnNQcfcQdcPIpr0OsLVlDnooiZOEG1BL/uEqI5CFmb+VYHhEdh/O
Pyl+r7DyaMlWL/TkVGYDLPPOQuY0jIyw04fPPwjtN1tzx6KlzNac4+/HsRqqW1OjG8snEYTjyRaj
tvMChsB4C4Ll4NjZrsqM6kazRYUGAocQc+yuQ7FyTkdt3zqxdRNdGZ0H5oZLYkImZk1xYLNXIXh1
ZgVVzo82bh6CoJvOaMKnJ5lwvLIlcdD8my9qFIgD2SviEMOAWjSI/LDw8Kv0ir/AmmQHmZbSDZSw
3UxB/reFBftaqedKhbhYFhnmqME/eqOeXqOpYoVHFIUUFlOArel/cGBeT4oi38zhpW+zYWuWtb0W
iowgQ3SbTI3qbajHJPn1tdsYgHCYaqYX4iAFpjcLmihuPDhUPS1W6E3lFshN6+p2jRIc4eKuDnQ8
iGgPcuSgJESF3TWbbAHb3lfYOWrpSpSO9mit1LYbH7X557LLGhQg+bFIp4S7JDIQAjrjPdEn2eNQ
Agcg7go9mZLOARaGSzxJ9y2bDU0MIA4xOnLXqaAA5YrBWTb/M2AQfSZkazwmePaXaZjNgHKncidi
+Va0FvUDjb/rhAd9g4xowAihkYokpuEHtPhF15uIA8ZAIQOjZ6KhBC2YQCt6Nmqgnp9/2z6qVS20
CZwBLVXnyGvb7y+dsMyTUocOZehVt+sz+BSD+FbCRF8lceaXG+yJ/WZ0ymSrWfHI+KZLXrUZddXo
mCfzgQ5wDCJhkZsAovusT3/EaB9V1Es//co8JAgP/1ZsyD1RAfoKtxSL4qEu/JEQ4AFZLOvsCrBA
u63z8NnEwP6GuGtYMJozz+R56zczLq5WeoYvMu1VRscoQeYfg7KZ9kbiSbguKi0qMyK5q6Yp79B/
3YCCKjZZKgneluXAypuol7qsJ0J6POe7MGdn5mSCuCcLZOJLv7d7T+xzbFzZQiWt6YvNm/Ohl8Xb
TFOBqR0ik3mQ+uuZJgB/FrUWN+y8zZ/pF6drxepq16TrRZMl649aQwJinnevrVp1TKqH6Xh/CPIA
S1Zw6/TroF/ran5sq2vnX1XtQjkEVWmX/lwa+9q/WNrZ0c4+pstrLWFGsIgFEAlMOGrljA/YOxsZ
/FACBX4TEBzXbKrqbwyGBy91sPEEsaS9rhhX/vaPrmyRTmdFv4pKplhzSe1BBI9GM5d+L8t8jNMn
qhufwvTJV/6tqXr2vKfaeB6q59J4zpIXKjee0/GFipKXSsHbAInsW6a8UBA1FkqVdj0RSTAMHUgP
NyfIN0RZOd/TFHUjxrZXaSTBGmtO89R+2fbR1Q/nTotDBoJZ1LK6jq7iXbNMM3WaEDHadk0ikNyT
Co6XDqJknx4GZy94k4wDjw1o6vDoYS4jZ6o+1sqRdC7zQNxgVZzqaa7BOcnsTI+dMuyzl527DKnh
xbYxEl2oCaOocymcS5lfK7bV03W41zRdbW+uorx5Hh8DPL5bw8/azWcu4Sa8J08SjgtUt/SpblJj
p8f+UcFbBXlZlju/sIKLn8do4E1tk+s7hYbcXp1hd3ul21ukznuwEvnOzxUQTuLsveRA2ckhRslN
SIRxkCXh4kffOxbqXIJwiuykZSdQWCMkKwyVyZkCpqsn51ae600vDk58KeV57C5WfCnkpe8uGYGT
8hInVypMrlF/za25gv6aWtfYujbpjZLDrUpvxjAX+XaN7urDLXFu6nCT+UPk3Bqt0w8OcR1xK+ix
zhJUVhvC8Wyw+7ESdcQimSxIlupvILrEN11BkeG3Vb/BYUFe6YOZPYh7adkD5VmQyx5s68a3DKUf
ZlLDuhnxLennUuN/KzOv/1RiXp2QlJmrdX8MmosIr0p9MQSJYBervqThJW7OcXgJmzPlN5yOz61x
atoTj0V7quO5MOQgoJL90bhXApPMOdAepOLqEFaHIDwwJM76fZ/tk37vEA0UfSEL/6iSQQ+FakCj
+cdR0nnvT0h92GFVYCDr1IP8Mchj2+0atXcHTByP49hWZ692eDmJ+cgEnRiyWfNX9W1L8IRBMDw9
FQ3FxeH+R/cHAoDEyRCHcDQdUuAt5OJQL0iw66Zb4Nj1WWnbdakh0g5G2IgJ5BgAIvn4PairpdRi
+1tUMcDgygzXdyPS/OdWCop+bGy55dAb/vP3VTbWgaz3PsrLdQy4eGFYRXe5P2TY9C5hZ/ibRq/l
YsxfJ3aa50qUyRUDGB6Y+Kc0yuRbO9TVrk6/ED583D/PQ3Y0YlKgZhbMad6t8DWZv4i986U5mU9R
HDkIhqa1MePQwp6jqzqChZmqEv9Tdg6yruYMT87JSArXkA6PujSfbdOMb9jdQpMDrohb1yhaE9Yx
XK8BQPEFXR6pxfkX9yZtXtd+2T3zzBGDa6hIGHh8OOLadILzNh2g/LRBu2mmirtkpT8n2Fdcw8DG
EaeFvJLRAjzZ8V9M1OhgOOhtWl3a0OjpCPydY7UtHR9XE1f7ck4S+Hyfon+8gTICoi0D4AGXgf1+
GBRZ08iJAthRM4IQziUGF9O3/W2rws2BS2Odx5YuHHtkt1ezCHRJPi7jmS0Nm0QhqfDVLNNq02ut
AW2mI2+hT4+RgzpdH703wDWXJp++mr98lOnw1tI4QzfIJAEd9DvFALMlf6orkS4jtfLwooEPtE1y
EWqREL8Hb3PJ4LXfmc0hq6G5yXLcmKWBDjS1xmNmK9sKET+Wm5aY5Z774udv6kcBC0+PjYmBhBoF
9YchwIQdmoBJuG1B6xXPwL+J1uqriJaB17tGLZAjc/Q7eZJIQ0xiZ71jshjVOuNFe/yuhi2wR4+e
Xm5IxrugMraOadPtHPQvTngfm5A8U2dWXXDbvosw311dKalXQwXfMxjnJbZEgezUKPOs2KxwphlV
srCtKV1XWqMjRyNACk8VHv4OFumkz+s3MoV5+KStmqLD9xYQyVo5o3XSDH0ew9ggRNoOhUKQaqqb
Iss5+ymB27FqjtB3lAWHLPuFFg4jas3THqURiVU3MubSldAhCsPM1lbAEeWLj+g333uB5B+5IQNr
g1Phry9cTQs6p+jolvSxu0ObRzZRlw2NV3WRhuJnhFh4jS0Zf0/nmh6v1k7AZ33+JORvVgjBosYO
CBXRR6FTgozLTrR0BmoEa1UntAZC/bYxqzk1pfD3sD1pSXPEpG9Ith+W0DVKmuiZLIifAXHDf0Ka
2NfEjxxrFe5kzwmXjjDUU70x/sjJXLkh6isvc+NkwYWkHgYfudJYpf0jWG0U3s2K9bNwC4O2V1CP
R9zMxdnxW4IUU7zt49wuaYqWTAkoyXGC8yEo8W3Aa97ZdqNeRSKcJ6UsooVA+I5LOvKeLIvBSy2c
fHf/fw21idzWW0RNhmjL8khPxBi+ZW2Mtj55IitvENZlCpSjrxbli4VdRksDdU6YoUcXag9oY069
CmlxVNNyi5DEeZClHJHnklj3+QeC4ePjmm0yq4EJQefDMt63qaHRti0NpwL0GWKUyXdOtoH+7/5T
YbQ3Kdi2zpV0yAN3ZAxSQzNXm+ymZtc528HZ8t1p1jqR4s1cvdg43mYUc7F3gplKXgPHFuw0BWl7
GioOuAvabaThTNbb21Ac/inVPwixN+8VE3LX7VElUqG3E9pcprYjlGdssLltZ3WttqW8Zuu3W9uj
OUwo/GYQm0kQwrSR9caoN4Q25taGBMUJKQwH+XCL39UctuHPrAP4SIrSjmqCnWfupmFXhXvbBEG6
l+XeKPfdtOd4mNpzxVR7CJJDSLpSe+j9YyIOFELZf6qcjqKYK5+O6XS0oLOQCwqVJD1R4EkiaHhf
fIT3/cC7u66NQpM7LwvbPD/89cLO6qgoRii0KDbr4eIAfzmX2j5AdYY1DEdVxCjlRqcc81pu/113
Yh234M4DL4yP+E7zfSQTcrr8JnyMvD+NoExP9FPT0/0nJUnGg69b3Mi9eC/z8E3Bu/MoyQFbBVaj
PkyjKVYlmSzbkh3FrTjiXswWyBe/4ZUrr3luldexdsptENIRtpK+vPq+cVNHUN6GMyeG2q0kuK3+
GUXFdGlCRb0igAgWllMYbxjZklWRJaiFUs5TUzgN9oreh7FoeLGgtiAUxsbWyppnHWztCR+2dYqs
xgIRY8h1WjlwHBAgwtszf0QSk6mOxWAlSCNf3JUbGrbeBUf25kYk+d8EajvXKK1QLM7N6hzLHdbT
zERkDiy67vRsa9wSlbxrrJeZsiEqt17KJrZgEjo1iAZ4C3WoizUmSLhlHd7dWHT5VUuVl2aS6c/Q
Ln6i9oUepnu8JV9tHdUPQwY8poy9udWYNraGuwjyP0oXAFqKkaYa0Ttk8KkbPyK+bquxiJRbBBd1
uGtIEAICFO7scS5v3BXWDhO7He2xWg/1fqr3mbevtT1A9jI7dP2hzji14oVcJdFx6g84famChLPo
2OlHu56r9E+TfqSK8tT6c1UI1u/VlSxmc433EjNk/mR5J/3+6HhEJp3S4gx0S3EWGviT4hwpJ6ou
zqGGHvHcF+dCOVHVvRrlRHUc3STBQm7N37lXr52okTi/4IR40whOMjiJan5MjKN3f2TGQTkaXJmq
kDeLnO630YrUZenU+S0l+Ivw6TF6JOJTXwDi06+TWXwrBByvQ0Yvszi2/tEpjhY/TEcTkbFz5KJX
7KNzLz09qfca+vmK7/q5mp7z2ly1PA3xmetrDgeSp1Semvgc9WArSRM+ZfE5lCdfglWZ64Z00TZP
8l5KdJ7zLvul1p108zR1p+Feo3kSFrfsU5v8W4N1pMrkRA5DYx2RSOuopPO5gvw4egeq9w6JNpdX
HezqYIUE0kJD2AsOjZwV75Xm+wnov7KL8RuLndnuCDwKv6FToe5b0O3EmovLr90WEEK5W4uNITbI
lr66Rc0Hnl8XOKFq3OYsXA/s2d9L1Ad16sxIbznJSUtZYdve0dhUjxGxVPcK4BoQ1IZRa/bgzUXC
jJ/ONXibySMWYJOLTdDPhclawWcdbmJIaupcsllX2Xos14Lk25UUa0OsIXH9U3UCcojMZ/hkG1LY
Lbkpw62JbKfYEkWcAXc00W9twwBR5lxB8W8hoaPQkTfmTgZ7fHiZETnrflKAyOolbIpM21GFtoN4
HTe7sNn5zjYgopeXgyoX7EuzLbTtyB012fbehhq9TcKdTWx8Xkg+lxdsQMJRtbo2mzUZJ1DwQoKh
15TJC+FliTW2uX+qrTfUxL2QVzRpzCTs3nmCQR3YX55Z2ND95oNjr2kanLYsVJLv9BelJjtDIYCO
GBg60MsRVglZ2mBB/RWEB0qUKx9Np7YKe4aZK2IHfJZSH36m26ZuD1i6dsfUpb9JaYY71K4w5jLv
ZbExM9xYcdN75UTzAjK7F6lXLWuD4loQtRX4TC7JeFRluo3JNtztzLkGfm3IH6Bx4faMNxBPA4bm
tJq5ATI+sHMk3ZJoLFYU+3RqqP+tLlxRUNwcY6k7y1JlhgMEeqnBjrqXD9Hdn4t5kFKs7HjVqHNV
9yoUUgFXXuxmZNDGWNzmmkq3p4HCMZ0Eit4lz4YmFjXaLlDagj+EKmy79b005h8hAhJ31j/YLkUH
hgrv5dsuHntK3Iu0cNSDDcQpF34pyYiUHrkdIpjIHSPXIWnWWeVInsZVaqygsPwPZee1HLeWZdtf
6ah3VMObG131kJkw6WhEI0oviCOJgvd24+vvAKRTJYkVR90RSwg60WQigb3XmnNMTSDtOeTVISG3
Lz2kIUsGcnj3BaSdNdVlD6g+F9iD99isw8AmRIIgQ57X6LDkB705gAlHsZvCelcOAIyAzKpw4ayD
Hrkks1DLVkxnROeWzxm6844+gUuMLXM3TbhsmHKeQcFD5EYGWTpr4XFfbe48ZTzdxlrNVuXidgbY
cncw3K5fq1/IDHWhsCpbCaZtOHsTt7cPSeKC5Ym0tRTSBefD1DGyOvTlYSwxVRwQhUCZtXWUiftW
Xo+r/kusx9JCB0Gi8cFhuZ4RLXpIx7U6+dAQqmasVUl8itPyYGUuJXhCp/U4UarbTu6wHWeeR5Xf
BMIjv9Va7Va0rxKedJpYtgtkiUr5SlBahK0nnqm4uuI6lquMrgXmbXRlhRUULlZ3qtcatlpS13YO
ICWRQJf6IdcPujiQbN73h5YAaNZvPK88uyEus71ypPuBmXiQ9874m+7AJgH85QKuO0h/TANvNR0t
9ecVai3qvACfi0otVHHx6nL8gDc8fghbzR2nqQjIOIgRnNmyi/GE5UmnaC+SdR8hwwhDVl+5ttwz
HKx8W86PE9I5PxsjlqmQxJCmx7f/PuT4IfaW9eJYL9nwUgx8m5clemmGFyV60bYiAwz86UZAfS/l
7039eVjea+2zra8V6s8Wb4dPVCyenFMe36fiqcufcvEExNbSH6muY3DwGEePafRoLw+YAI3ywdrK
tt7F01rp9E7T77vsnaHfVxrpOICO66ogczkx7YdMSERlVOFraiblE7mHQYt+7w6JCtKooU/3OT7m
d399K/0PHVuEV4zRHcyvOr2vX7pI8tgB1gzXjldp3eo1Vq7tIHLyZqocqU81IXCehfos1yaJmr2h
nJsm/dA6XKAJedEOEyskWQEt2ZHaRLJMlr4IwC8Hm4SyY56gU4Fm3qqa4hkhjPO0WtMDq0K+H/KF
pZiTnQtjlu+3D3W8u7NgTpLqGjsME2xyTSQUXZad2A9ino1dzy44D9NnEtaNM6FhPx4S5VCuYe5L
o+xGdWIdSsItRono1PaS/WgP5KbmY8s1BGraAaxsYHR18dSi7v7NCW69bWswM8HNywge1QBjuZ9P
8NlUw0xuF07wxuY+t4o0K6sTRwI/qdk5FspxcVifrMW65VtFUH8dvE5rsXShWLeE+Xpk3ULp9mG4
YfEijd9XLqgAE8tj5ULp5OJsKxcWL2m2rl9Yt8Tz93XLGHqsW/qtvq1bWLpUbICTYJgDrV4XLVRu
BClVH6Nt6RJG3xctq/8NAmtSCg/WILQmK75sh0pCABu6zYC8zhbS7QAI7PrXZ6n1tiWh0UtcRYIY
pBxsMj8/mhnR2j1oyJpMLBAkOS3VS4d09yLsuxFFIKi7Wrwk7YJw1xr9iDAWyM32ct4OQ5szBkmz
ad/AZwtaO5nwCaEz63JV/6NXlX0N9POgL9XgW4x4GHpiZuT18CXOVyzWvz60fbxt23BfAU52t08Q
VPh1VgVhImnidU4Jc38g38MmsPpc8rThTRYo9V8cgMz7Ip2fnSj9XHVG6i6pCB+GSSVBI1mYNhiT
fYqgvDCCNu9GFQlMlsrlk1pK+nkY1zzetiyfZKSgV/uz2dEfqxon+0hm8R/hIIrPcx9eRvrwTy3K
go24UZdouiRnsQInUZH59uqT0qnNvdOV7VdDbuRdpqMQyAxY5QjsOrfui/rxr5866Elvl3xITtDc
yjyDbEF/ee5kmowSYfb1flLUmna0TqPMUqtbTBFD5S6MAJxDY7L2c1nKtyTbb1XMZKm6mJSplrH8
NWlwD3rL5M1Ir7S1xslzHM/OMAT5luOR6KVnKHR9rfVtsVZu+ulWUxwMW0kGK+SAYtBEvPY0BUYV
aFt1U4AoEEPlUgXVFMxVMJK/Pa3HZAr6KoimQI+CGuFghekyyCteKj5gmWmr2PDV2VdqAcMSmhOc
dHTuXX5r8Ou1vgbQtPUd4autX5i+IfzM9JOtxjjot2rjwK7WquNgnAJcIP1EPwBPnloFGIrrKRDV
WjRWcvzF1VopX8IfEQXSGGhR4IyBEgVgv2bEb1EwRusbkeFTob7WghSw8aHQGEDjDxUu9tTPUx/c
PZXZBDqvJQgyKr1p8KbYG2L2Er8ZC71FhNBWNLn3y6ZjKarzK2krz628HBsVUHOPDFsuMkIE0qJ/
UJhflVBpA9IB7AfTSiWEN0vywIyBJIkpKQIDaekpbZDfZCrRNS39248QAs+dCcgk7kk9E9ai3MbR
B4dMIbCQ4qYWY3+hvRNd44XbUV058Ys8TTxBMaGUTa/0+1ABczfKEB+gXpq3NtLrU9P19MWcMXuK
7Pzz+m+kk7ZnimTdIjYm7qlkxzzIDqjYUT+pRk10Lo2lupC7s2z+oazA67y3icmIuBAssSA2RkTa
h8iQvmA26D8xKb2bCulznBrLuyrj/+pDnd0BXpV+59N92+qHo+BwO2I+iyRnm4H80AWyiEfJ7UHm
4czMMRgMEZ96dFagAJMHA/qsHAuvaZ3lfRUlNV0ewA5EKY9Iw5OM/CKkRY1magEqIfFcxR0MXgNC
1miErOTj8WpkEulyvRb+pn311qILOlfTcWqx34dyv+nZfvi9Y57MGocIAjXdAq0nIn0/F0w7Ja1p
TmACYbvM6TFNzPEdUi7HV6on+oH6PSmQ0m+4Nm8Nfsi2HcTbKmYibuu/AriUbF70bMokGIf4MfK4
rq5mnXxGD2B7Rq6VhGRDqU2cvgnSnCRTAOCFnwj8GDkA6nUmnWprlveQEbhiLTuIrSpMtM48pqaR
sPVanA99rt/brVP/xgLDcu7NVRjCHFdhWQeOq75pCfdRmXflrEX7aQnlZh/B10Q4KomDLTcKPs0B
+Ga1SiEmXaXlw2HQ2HfGJnHL2ycqA+VeUoCTIFrQU0bLPC2j1oDTqpxDWhYl5NaIBsNqZ9PWA4Ky
7nZIli/kmBhe01n9WZtolm9vDcr0Uk1d75s9mU+Vmb5HIiuOQ0XgeF0jTIXdeG6qMTz3+ggAJEwn
zyR3mlZ/7oB2pV+3294s5aI7yZaHZLqwH6rKmSs/qiXZZYZhkIFUGxcCi0tGoxm9kA7E8/YxIdL6
gF0oPiwrhniuTFwWzMJcO26Vm9QOAbMKk7SjWIvvGpDb+6gdSeJAXX23fWxQK+cWe67U/fmBlJ4B
EgSLQAy7J0eWvW5oc6VV+DsPA+16yLAczDrbsaQl1WWZ3TS16nu5IJFZlglQTKuOO9vQ3bQ4us+x
pjR3cMuJvpsJMs8dyet7ZQj0sOofFY00wLGycdcYr0lJLyVfQL63STYHkyNbOxyc2qEUIy0sQxnh
f8LQ17QVwdv7kdZXZD/Aj7dyEk65iJ1mxDpGtOgPRaixH08Zc+UmIv5MIupvpUaSdkdS3qCqsDUd
1iZml76Y02QdZpUm8sBUH2wot8nMkh87u43uSk1Sn3XnD90wi6cCHnWUhFqQ6V18mkBenba36MR/
f6suGoer79h888RYBVCHpq/tY10vk1t2WAR7tR/P8BeG8wD45VwAJScbZnF8okR2cP/SjzleEm90
enFcMlZXEODe47a7FnGKpzYcNSaJXQhmSBfZiZQQGdoy9GPCmNtPssPgsxP2jUhSRDpF2d/YLEi2
9xpRLAe7AStl5lLPkE7R8Z4YvYKiUR93cYuQW4JL0kfi0ZJRUuAvu+sdnKymuRAIZHYVU222TxXb
z1GrphOYvunEjvf7W+owT6fS4SRm78oNl7/2fuzr5d4elM+S3uknpNXi/tvH8w5zfOVctve2jwv6
TXbSE2OiL+iw2O/2Ti7uEuwwJ0XlPi5MjBDc2e4dywJ5rjB0j7QmPGXRSFTjIi8kGOQQenfJ+tFk
+2hMUE+uoNjaHN0WqQi+QPfKFAbSyrdDNy5eKUUgzCqjQ5jFEA67GqpaTQpBFdEwlrm0MRediYKu
R2v2oeTdNmPRXR2ZbVA1yYHTT/w96vsl1HngTLVfMeHWqWmO2zuD/BV4hXGUxaArQaSvy/9JIXo8
Fx8aERdPUhl53MjtlxZbXFMn07GQmFmzo0yjxjljikrH3fahBXDAZTsMycdmsiE0N/oYHzaK+NQj
teqYAZZrktdEUI0z1N8P9vqu7ZBw02T65A/z0pz7pvoyrMRVzszS7QildM3VnTO1NnE0RXPb6lC/
meuo/pg0OtISsrYjCWq1ifx615u1ghYHqLoda9GxR2CwYw5V38lERid5O96wkn61gAe+azTixYFc
dpeMTLAThIMHhhQdYC8LM2wJsivtJIC8GhvjIjZL3+EHBotK7ppOmtvVKdOExpyynueyJnZIsyIG
VwpdSi3C8tgMyzkjaOy0kP4HjESgP0yZZKxvbQck1qxqhbbQKbPe21JSBgSJGldbao2rXqraqazG
J1vpl7NkWBht2cTt8RktZ2sLoLSXigxxU32ui+J9YyI+j3s1o30asgWrdeSkc3zWqq49yf1Y7XUA
NwcYcoSQ9iE9r94mOYV0CNYulQwKKpFLHChagzSradyhz0lRH7B01UaEqQPYXA8QH703DCO6Fdah
msVJKwhrC4nhuRnrsbqR9Cy6sRg4K3tCzodFqt2YrpMXOh1S02msj6nFPBT3jBXEwCR3o644hK62
3w8DOV875BoA7o1lP9tRu94p4j6oiuKzvr4WUoLod31VlwGJwN1tZBTkSrOyYIISo++I0k/WrL/i
49A/jLo5kNIg4ucmOYY1z4awLcFQLV++HaQibKW9Udh7i9fAMYrqlFjZek1/zuDhLVV7hlQZLkZ+
gy58MA66VnJS7I1dms1/OEkcE1HZxXcRDXQnkYxTbUzhOwQZF6UDq6tIo+FBWppv5hVEL8QyH+yB
zGV7kY+h1cBZt+dpL2V66YGZag7CqgQ93FC7ZmlxVIpB0NwcXx2JzZhep+BzV4UF4pF3ihYxd0z1
8FRFmJGA7rhzir8nGwhCU/QoeYD5zjBpdTuUcRc+ILv5JGep9cmISqDBEdHFo0Ou35pqotujfVEh
fx6ambi1OZY/1r1TfelanfR2K37Jw3FwQxOnZG5oexWFB08wwRdFIWEK+tehJoPunNaGTKM+NV0j
0j4vpl4/6LOuHRWNFK6KUBEfR6t9HhLJ4qRW380KctgqsVDY4uwJWG9Gu6xLRfCb3fLbaS0BpLIF
hkFlv/xGe0EKlWn3A6lMMVKtm7hVAx5S+SDDnrSTisHIcNYg9+35vySnOtgHgPKUxLkCMlDEtUnT
j4SiDvtmdB6qTv0o4wf/zTp4Uw/83Lt1WAjDyTM1jZ7Mr3K5BXBKaCE/27NKpsEv5TemUXKyhQiz
2bs9zXoanydYXIHJWT+eVZUYSEQ0jjF3t0DwXEG7YK+N7OUXDLhuTC/3kOUk5yWkBwFyjItDrbyL
Zp/IFBkWPYv+oqiIP0pmnVdK+gUGGmwFbdoBk0xcude/2E4IpnVc+/hNyhhDVRF6T3A/cvMSZwqG
HAfvdmPFNOprsUf5vQQLDgiaDEnlw7VJfdvE4yU61cdoIFyl9tWEAZgVly+xkzM7NjgDgW7DzXLN
rnlSwvlzXgs5QCqgnfQQpvkkSii2E5ADjGoPf31mqG8X8PyGJhdczURUxxr+5xZYpSy9zV2jYF8G
BS608o9QbROcgdGhZERgaC0qfq15P4xlzYVh6W54zTl+rJVMifI8eilmR9l5bmum6KPh1h5jM7Z8
GRjkXeGIJ0XHJGtECln1+MvimyFv4ps6b6zfiFPMN7Nbm0YQ5mvc7CYtUv2XEaBS5vDdM6vc17Oi
P5K+uWhfE8coHlKN2CqrTLJrnUh3Q/WZZWd22Q6qwjaaOHElMCd7vGv6r9lc4kLqjOs8K+Qn4QkN
adW3wsiPzqQerDUvCcwP1jf8ClaVyIdc64lKWkA2g3TdHESRqnwgRk1+pM/MdgKr8Scx3MU2lxEl
JxNpgS7/kBYkutD5QxmR919xgkxeN9aKW4tYvSk64nc0+RtbQmtsFtQTd/fCSpJHSKd+VYmHrsgu
vTRWp1hN5meCv11cL9ZTMWUfJEO6S7pofNw8eWP4lazL7je9FkUxft362TKmA8vSgVqic34za7Ej
PZKIQtwrrQv32tLWcrZKYHEzF27XKlpP6N4oebLuzZInCn+RPI0g0p5MxLUsNg5ZUEDqR9HgLraf
ZQHMpCIL8PJSKhLNNqDbSGB33GHpCTQrsBe014GZHi0riFjtWUGYHiUroGI7SLJjagfc0OdDbrOq
CEo7qIlzlunSBoMcsD7kFUZZHYTVwOkCvEJSF1iOP+SB4/jSVqrqx6E/jmvhexq2GmOfchZPNT3U
0lTXe0CsROT1DHIBv7ljI8gLnWUHEmr/FEdZcVm6+lCNfrNVWfkUvOyG72V63XY0oaUuXp0N8y5O
DKJlbb37IgKLyLjfvOSNN3cDlJkQK0xuCXS+Ff0XKlalRUKKhAN0srnq8lUDcyivZTVXxDFOcw3l
VRYDMixSrihjsq3qcdd1XgGsrCX3/Fq31wYRTH5C1BZf+/Y6tleBHia+zu0qjJFgosfXWL8MwyVF
7Innd7gI3s7XygFJshghAkqcYY6J+nvJNdCeM1JAKh1XKSAlitM3NSDLFJP5xiYInJjP5UeEgAop
6asgsCvWGooAQaAUrmrAfoLg5dcWobd+aXHhDeQkyJvAngNzDhZjrSk+zjUjyaM6H+WtnOZkGUeL
Y3MymlNt445FCXrKUONtlQ5nisFFjr7gIvXnMbr00cWs12qjC0TAermUW9n2Bd6QuS4z1pqLq2pf
RnQ5xbUvrm1xbRDlFNdqupbFNZvchCSY6ZpM17wgXeIao+UjWHK82uNVyq8Oq2NgwbwYEv3SsRy5
VPn0aGsXJcaxcWmHS6Svx54Uet7O11Isfu2LZp0ncTZ4pMUZdxai0fFPJSQySAo9JGJIZJCEF6OH
jMIjSshvYsiJ7RfZaX+KIZc/lZA/iiH/pYTsJl/Lv4shUUIW8Kg2JWRGZ7X5lxLymxgSJaRCFF79
XQxp/icxZLuc8CyjhKQkEkm0VQ+JEhJ1VLrpIZFGNdFPYsgF1ZR9MbZKFhBvV8W+UAMPu/DlTx2P
Og85hKViM4+rMW7Ov36NbZSinxYzvMQsOosOfUYEr7+C58CcFz1MuHrfFHFGlJClPpSFE+/iubbO
RLikN6ivG7fL4pprz0zCooppeVhD3oFf6bdIwTUCImuCjDR6eeSnzbCe5vy2dBASQDqJPDqkBmdc
lXudYTq3IiYPq6+iFrsLV+TIId8a17N+tqQZQQUZl1eHjnudhQjhlmj0ZAkokDxW1cEspPh5sRyI
hHhBf7OuY6L25kZBqsDKLyMUHAOPvX7+h2YrAsW2SfuOoJPx8K0EcxnzUEbuwhblJWL/0Lrh7Eqt
22GlF2ia17Iyz9mKJvIEy1ywD/BC3WNUaEkebSsqhAlANGBJr8ZPSr8cfNhilFD8lgmA4qtbpY4/
D36OlVDxS8e3udls1Tq+MfgRm2nHB2WVqX6h+ux1V/28a5f4XXwAB1RU+XHss6ZLYx/7dR77jekt
XPshIixe0q+Fll/Zqok8dgCR7OZYjpkHyG6Ft3erkPmwDQ1xrYJ4wm4t9gwUmduGRBeMndN6BLRN
EetKVY4Lmxr21Jh6PUXTkvTZ2qtT7xFkAOlzGpsk1VMcT2RAu/wp84fMn1t/3Kpv6ZD4betPYq1B
+N12xLuhGH7a+ovhF8KfDT8T6xvJnxUJzB0Et/las5bS+CL1l8YH50EBKh5tj+ptwtY8oXgT0/jB
qypPGzwtXgt+VmO5VKq4MVW74eBK1VrpexJiewch3FotWcT9gUBtiA1dc1DGA2N3ajHXgjhOha2b
Av4j9le4RKZRY+jOW/UtBEkP9Mbceo7ukQYi6V5srIWXJoqY3vpx6SeRn3KybNUMfln6gBOGrdrS
x384sTZXfDH4juLPpS8p/sJpoPr64JMbam8lVIamO6v0KWcriYxufgRnyFalifzOq02S8Dxk5zdp
5E2sEAov7T36SjW0S9NNTDfjLBnWSrbCCGTZB44S43gkYGyHBdHDa83jQZfXyokXNw8txMmtyPdK
WjfRXGlySZrIHXdIPapLGV6v1UyepJJ56TmqpzqepXqy482cJI43cp5wSrT+wLnB2ULGGpcHH0g+
6UNcKavW1w2/Fd+rFj4Famky/JzThxNHrBVvJbGtanxn9lUyxRtfZhqY+qLxR86RFIu5P9gEcHhc
aW2MdbZnDhjNvLKCxEjqyVpy7MHHpKTBRW4R1a7DvpvTJF2LmBXk35TUrUWr4DdX7DcSQgTtGOF0
i4uUxhbiF2VFKopZagUuPpCwJwvIyKWOI3LW5ZmwBPNg9k122T6cMB7/9hZS0rnb4Xd5t6jVsLc7
VvTGFD03XRNeR5X8yJxU2Rd9NaH3ZsIowZD0fSxZiEvssj3OPNVCsyCM5uJd2urnZY7imy3VyoiH
iO7GoYTFdOqimOZy19s7w5Q+2Jk63A1OWj5o+UpzX343Wn8LkLEVa4VnM9hjssMq8ecLttOGUZ5K
FjneapwAkFe4xWrh5JuG+ZSs720fUmFdQpmiMv0Ux+dxPFX6yS7WIr42UY/jGg18tPqjma9lOUE5
BJEaMIjJYPQZa1kkD8dHiwl+fazNo6exEktIm1/LXk7mclrsE+3nKT9TQ34eh7OsreVEl6a5WNGl
atYanEvRXDpnrby8JvM1La8dJOXai+ZrOF0lc60sv0m2imhrjTdhdmNnbUy4uSXBHptVkLA0dw6w
7qT6HEbnKF4r10/DeJrGk1WcnIIt13HAkwyfNDlo+dHuj+wPTYe4jLUq2CfNWvRxbGMtkz8vPkrz
WpV5VJJTYR4LJhRbzfmZ0O2RP9A+TcNZYXEz0Hpbq8Y73NDavejLRW5OKbCeS1EC8rlQ8XylkvIq
rTm1v9kl/AeBhQ3HDHISd2wmVm+w2Ioop7DOSZ+nx4UKcZQyFimFfhuHk3QYq1p7mDupwtwKXYEl
0LOJbnqxk+UuBMn5riJCRIsINs/VuvPpHPYgKOFyTpD23Rln6e0QqafSsLpH+pf9Yydx6dK6/sZc
Sq5YCYJirKRBZS3Ve7vJvXTQX/s2ea5MJ3qEzdiSPbL2isKetknyWhXj+KlEryhMyB0zFqkVzkBv
N2qUT1neHQ2di1o/qc1dDYRvv4ythI+nKXaJNJeHzNDbR16mJuvu6bmy+icCJBivqfSIaX3ic4wb
Ezib1t8sRlnvk3Ix/rDD6ibWnkFnOGui53Bq8uhetSfLt1T2hEOpGXeikKZDqyTvs7K1rngokV63
OHxrCb2FVZ0F9AbMDZP83MbqCfS3ST5gAZRJVBj76tj8qEq4hSKh3Qp5VM5DLM932yFtCCqs6XS5
th4SaJGBHhza8hwLIT90jfKex2c6ibFg4JkYaOk75YJ64mE2hQw1ogMba9r6TuHShZyuXaW0Q3HS
JkAW0ZC0D+3XUQD/tcEA3W0HSUThSdunU7Psh1BfzjTI9Pe1eWYFrL9UfVifhDHbCDuj5CMjnfdy
XeQ3fTzfguSsuaROsqvSEiEFHoqEPLb3Ni3H+yikgxZmDUCSOBziPXdJlcwndarKmyI0KxwcWBlr
vTJf6F+9KpJWfp4rcSK0JwLTbFwdG1fFX98M/sMOmdbLynCVwcep2Ad/vgL21iiZhdERmxAJ9T7p
0cmEC8ZyG4DnSykrn5cFrlctpQZGI0l+SFk85mCQXcItJPwRjp/YcQSw7J5SClSZhKCPNFLO/z70
67uYpJna43z3tTB5yCvF+qhkmIIriRTrfhqce8Yhr1NtXyPjycmfQ/Fs5c9p9D7equnfaybA6rW6
iehsv6hesupFTj+I9IOmvIzzh36rdv7A3SznIjl11Y01Vu1DZzh3f/24ATl/s9ZnmY/kE88zQESo
2z8/cFNDXK4hsF2OsnTbmvHoCXkx/dFQpg827FYyseErZ6MCY3TOATRY9ECV8TSkd21tw+NpiRBX
9MqFpAyVrFfgBQkg7nESf9LsLrqr00jdR4jMbrvBIsWxhPHcyjAUDcO6mKo2fzAmzYS6o+7qhscj
ttCKEx7Zv4ss6aMDOoYVBzvXVC16wlWN1xCX7H4xYZtKhCdlSnejmz23Ka1mXVm1WmCEhfKuLcKH
pU+194MqgkIq5c+K/cmWLTDF9iLIuObQV424FLlpka2uFsdUIa9LZMkTeuL4yYnu+6TI2WGR461m
6d6c2/LWGRBDlwSs7kdzAFNhmNNVTubiwpR9r6vFK9Ge82NXJI1vZNwamRdVgW5L0Z3C63AHZRFd
mI5FG7zsWRvq5XOlVx/HHuIkbf2eVV5Mp23oOr9dvcWHeKz3g4RedZ/mJfFu8OCHWnw0k6nCvEAj
bUbVjZB2W4NsB1NR0102oZH83any65kCxgHzGF4b5hKkT67txR92hXzzoZ6cdtjr5twEIpSe9XH6
Gi9AMAm1H64oIioi9vzMMad9PSDM+Otf4C39gJEIaz1+BU5W7nW/bEsjciY7BczDXktCvAmRceqt
BuNg34WAOLAclAbN/LRmWdpw5bKt6ZAM7JEhIjWHSY0OI2HaaExs1x4+FD0+xxy1ic4ye4o+w8Us
4GKK+t2wFMFf/+Zv2nf80lySLJZnKK6sX1VuMYrMUcH5v2eRilTNBCKUFOFusGWDLbb2BbWCuEoD
xurt5/735/n/Ra/V3bf2RffP/+H9z1Ut2iSK+1/e/af/Wt38Ubx2/7P+r3991c//55+PFY7F4i+/
5Jp8bquu+tr/+lU/fV9++vff7vBH/8dP77hln/TifniFEPnaDXm//Q78HetX/m8/+V+v23d5FPXr
P/72GQR2v363CGDs375/ao1sW6Wn//3jt//+ufWB+MffuPTkya9f/vpH1//jb5Jp/h0K44p5Iz9U
Z5rAUzm9bp8ii+DvOqgCXQdfgVN91a+WVdvH/DfF+jufYc3EK4TnWUYE3lXD9inD/Dtf6xCiQuvd
0ByIQH/+Zj89gf9+Qv+LbPO7Cl5X94+//bznMXXFUm3wQQY3O76p8auGtjQr1k5NJB/jUkI5lCvz
fV0KkwG/7txrkgaOkUUMbjhAxgZm199wXX4+kUHZw5mw+fNoDRHPQGTGz5cAfTHDNIJozy5BY1Bg
Su1lrgm+Zig67tpwia4JvS/mb2ts5g/P0fdH4se//Gcd/fajwTbrW+AlT8Wvw4sijlqpKbTlSKLF
cEjnSZwiHMg+C9LULYmUo/kGkeH/+kNtbo4wnKHkQTDbxHQ/XPJwXUhIjxrtKMd1HhgaPwowb4/9
M+k/toYynxNSxH/TitwexX+3Itc/FQgFMHUeatui2b8+FD/81DmuRZHF1ngsLAXZeaE3X8Zp7HO3
kGWj2jP1Lke3UYVh3OR1quDQgYhB7AW3+fA3Vy7ghj9Pjb498DrrBlOGE8il/5eVVVqQ4gslQD3K
spotO2lq1ojRNseCVtVPo1WhH+xLTHphod0n42Lua0XCSaU6EmkQi3rKSSvczWXUenXoTHs5w3Ml
yoH2g6xhN1tU/XZxstxX7PSdsBtUQ0uCyVudaDrYcPT8ONKtlzRmHAy4obLgcUtqUEVFf6wzuFkj
wK33SIcTvy/k1jMcm+6LzKxYkSbV60fzUx+hmh/idqTvgmQ1a23GNQhuxXEUEzQsJ6fbhUnjDiLY
asWYVVpj43gf6Tij2ZnYZ4F46jTjWr8fNe0lrCb4F4RE21ADVJBbSo6IBmZnhvdcNGSXRO2lCdWm
PmQKuZjIyaR9VVTSp3auYs8BOrGTItM8TIOuPvWLPKm7eEEn2FS6szcGRYefKOQPagTbQlGzcGdl
spnu0JBi0Ggs7T7WFqQSBTj+I6SlqtqZ5cjwTFgWUAybO6Q6TY9N5TgRGbRRfUWIFY+8LmU2Pum4
II4OVetjyW7xcUkGkuUJWfEYOgOerUNchDHbzJ1Tg3WsdMgZAASlUxOL+NNooaWKJKXyBiee3+lF
grs4hrPA7od5jTzfFnkxB06ROu80ra934GjQ6oQmFj5I1RXWE/wYu7jRykNBeCv9JVLrCCYpHnpJ
EyfJcV7KTIyv1gxyjptyF++7rO4bzwJPrqH1VL4UYWx9mixHOnaz8dpOJgw6SX8uy6j/OsWNcSMr
ivwcWy3jW7VkIV6D98PvEw2fOSVOI1T+rwOayudOJukXQkGXsBhdpmdineqnUNMn+H4KYrFGvzPJ
xQQF0eXZgBwLL9JOmhfzRh4di5DrwvwqQgQHhBoSfD/aSHGmcsn3ka58MTpBoyhNMR7a4/ihnUoM
DA6NJVTOxi5fZOtgpWW6U2oHnWWuoYEheXInEvVWMpvspSBobNqXYWf9MSk9e25NoNwivgSEnvW5
shuEBqBnlvEwWYoyAYZOX6ORZV9Bot5eDzvEHxGEhima1UMvcEwRUVXuZ/hKH0ySBlEnEH36/zk7
s+Y4jXDvfyKqoKEb+hZGy4xkWbJsydYNZTs2+06zffr3h897EU1cUp1zkapUnIQBmmf9L4faBdUT
rmNmf66nsanCwhUtxmM+AKlDQYBiMdyJyJvBMc1FLHGMX9djF/fPnO/0soaDV65Ux83U21cD2OKT
8BPxhV5vPPFd5TgW1N+CcYkhsLi30hIDENe4PCCAin+F+ZKvvKC+9E/OVGEJ2/I76Xe654oQGLaI
vCQFtLfKUDLLtuWzo/pn5eK08C8NAy23KvGtqbH6i2S2AfCIccpgS+30T+mYxbdN3ksg6alAXWWV
w61XBdaz0/HAEiH7aCo28WOwHVB3XR5fW7bGrmLBPCMU2BsxADR8sKKhMyi77Hus2/wr4kpTHNaw
l7Hn9pP1q44T3KmMzLsyalxTwsicig8edt/RNGQrxh+bX0WoEc/3Sliq4DnmyFbwvykweMwDdpTr
qNB6g0lnCpJYXc5DJFa3+xb0SH63o5gO1ZDXYQlp6MHFdPR68RB+ZoRiH3zZFDcGRQxApY0+BXqB
RO5k6890nn8ucZpC6eoB3q1NT8qy80M9+VNIHJ2/o7S9XJg+b8KM3vrSLH0AhpU3gAMWQptTX1UY
hBaQa6Z8VR+xfS6Q5AAbNvQFz9TJl2jKajWzUaE3PEhTAg026T4893aXZmwD8MyWbXfn+spBoc2T
MSDyZrieVjYDcTDJu1a2T7Mdv/C4qg/tosx3a96hb3ZZhLnphgudAKU2Fnx4Beg+othacBjwgu9r
Hcwnu++/VU6TPK9asKYpAcGFeRJ3p2KFU0mAK6AbuTO9QbYgWK2BIBa0tLdr7pf3o2UDcvEqEaka
XIenJyShK4n2oj+BpCJvYUS7GE6BVd+5ogbkmJySFHZjUo7QOfKlPtYlCj/oOveHPOGhzIbVH6q1
Bz9xe7zj6ssknzUILUTbEOlaot0Tl63CZl/YqxwBTQOlYKg7glJq+zApOu9q9or2IxWqGmila/yW
5YiIUJkwPDNg9FNZM/7X0JwXhaEDp36+40R2RxrOBubJwk9LM3jgXu74H6oO0GYht5TlD+wyq8bC
kPx0b1xMAopGTlfoli6HFmjM71Lgf5WaoLuda/ZbQ+LdO5n/gFgJ2Ga4lLvfjbnA0ycOq9ndXuxq
26KevHxXALF9cRcBCjwAglmB+B6VwjxPDagCEaaxaFzwozK8iXVc41CXKPlbuNnMpfy+tQDU0FhR
KUsm1+//UWOL0j3cgggn9tMSVEUXjWNf/+h9b2D60n7r1FQwk1Io+zv621pNSTRZ+qeMJSKIrXQf
lCiKsEjwax9BvIsEPtWw6uam8a3fFYkc0WlQPHzkNy7KMxdiFwLtHJS3rDJ9IVXHL8IE7hChVTbx
EJvyRz6DRDcJTiypkApkGlB2e5It3KVgYAM0EtW1YgkyIQ5pizEsE/TuOld+BbB1L+YMHHuGbF8H
SXItBSP3HOtBb5mmg29Xzl1ZlJ9AeIJJqrzksmP3C+fBB1iZsepf2vWzqkk/YNVEiEslz9aNvchv
dfU1rRSWTctoP6CrC4DNgY0fTzS9xYqtB/C29eAH3icppk912z3nyFiHdswfZTE8KW8L9FE6/c2K
/VcRqQwbBsKBj9O4SK76FIXWeUZHK+ArP5AXuU1pfZ2yFfK9Lh/QoUWkBzV9JNHg/PuMxC4CJarD
MvMp2C14Busr/hMQXirUA2q3f9i6bbhZXXZfo0STlWGQ+8PJ8Wqlvbepq+T3tdczkw7pshpu4hBY
NYanaEazU9TmSJC1L4vW/pkQ3cPEVzcoLCPyPv12M5JkT5q9YUbztZg2TpqT/7LG+pdWQIKdZp2i
JhPTQ+80RzHXUzQGdhz5jfvZMavz0+4KprhB3l14ZTdGBpLXsStbIEYQ6Ylf697mqDBJcgttEzjy
brPHBeM/tRPbzdFXZahUMYXSr1ARYGgD6t+4x1wXz4PdJh+GoHlRla6uRApfNRXLD6ZX1DgNg4oC
KyreyebemSnhn63xdGlIKPuTSA+BkN+MVw9XTjvA/6uXX+1MaCGIpo8OqqRD5pkLVXSXXS0gOs9W
T9bePii/a8Oi8bzQHTdYHbvJy4wVfY7JVlcO0FJ7tJKyvr7Tm/N5RsIxNJ3lRKWVU+EIJEFE4iF6
0GSHTLNay0EMNp67n4duRdoCIeulNpfl7HWRyILyAm6DDtM5RjHG5tIOpgY3mfSAnYHSvUp640WI
+v1o3awLXfCz93FRTRHKgYprCvsTjvBwcGyG5eVmHluLfZsoyoXCg//H1kyPTaHBldv+CbYuolxF
i6VfgzgsBT4GCDP5qbHab3lNDDEOlf+2ED+lKr3vCfPPU56lpEMR6zBrgX25SeNyGvigEO0VL8HS
6yNfSByNXf6lirvpzjNF8bML/ORzv8HD1O1zRXKOehPctKNxI9lQnDgGWyXodff+qJxoYPECEruN
o8wbPzGgCqJ+9oewc0Y0P0CUzEvzYV5Me1Czj9ZHYg0KcZEOWrulqbxVw0JXWunF1CzmkARW8Ogx
t46onf3rGWhpCJoQKQ7EAQ95lQ13dd9xo0OWHI3Uv1BD/zW2JFu1+jj5qTY5eCbu79RYdi+I3602
VljGfW6BxPcog14E/fa7ApYf+lUrOlhWHYv7DhHMAVpFKHWNDGq9TM5jbyF0VSxYrqSVBNTN4A/v
xQQRd7AQgtbfylH0aFeWv0rm0di37Pbr2c1CaQ+z4DUUBdPbzP/tFqMBOs014iIB+1T5X3Ho+NBn
svlQbpUIO7ukPkNGABT6ZrjhGvZfaTyc6xmFrlZ/42XegozJNF1Lh76z18ir048VoNjTIAo62zt2
WXnpb9NDir9YmBUGOYJhBDQ8yJ+1bj91HflkreVz0HbVne9Z/2x1fp+vmU/ll1nX6zC/VDl6Dmvs
fejNiuOGJxMo2GqQUVOwqI/ho9zNFWqqY+r2B9eGNuPgLtvju8OAcXwIBCJmjbAdGHYuWb/OxAH/
ZrB83gZJB5Vry9q+FE51JxYaMwzI8sdh6GhqxtJeIgWg+TbI+vLB27TF+Xee+7a/Wkszf+985J1K
m3UnXw8SOHls4VA/iCAamIGHjuanNQnuG1M28PvWERIEzvcRIqbdlSpFcAEdCJHuyYX46ZYgcIS0
Plbgs8PUUH/xstHVCMbnOM7ssIZAfmmNVM7b4MQUgjCa6rKybmHA3QiKQ2qnhJhTUE8lm5VdN4Ft
LjrAvTfGb5H2cqqPgiabvVmBCYXbf5y8bg5nz8ojl03S3utQFFHyLX7zVAF9PoyB+4LpAoHKdQy2
UUi/tEp9KedkiiD6zsjHJxnO4HvxqePaIDOdlYfMTgPKLn9gTASXLEgrc+eLPsASIP4MQLu7oC9O
L7q+NRe6yfXRaiQhPWWS47h0MW2AwIKK5UubpzqaWx7lkAG2mDCQedjGrboaV9Z+yZDDryo2HaXM
w8Vc/K7QFYLvB/KD3HcoE+KVK+Dnx63LqprKj5Js5/dohbqP0H2Ijd14sWB/cbGljNGD1WwH25r6
o0AO8yJR+Ys0XQwABKjgRLLxsf0LWTCAvWjUS97lDZsV0m+AmlKoB1VGZVDLA4OJ5kA8/m01xg61
1FnUBMMDTVR67RHGpN9/9AMrvq0Vo6WkkDddkf0uNqvkuLndnZ337WFlA3zwWeeTv/3QsRjqLzEM
POniAZMw+wHb4LsHqouBjav+JNAzMDGsCXvY7HDT8Q+rEQm/L0Xch5InmVt5yVXti87rkTkYIe04
tbxLmImwFSzXi1yX4wEHVOK92i0Yx5xvU4kSsv9yyiS9XaAYpLgNNLAEmkBUDCOaNbuH4Jg4zcfO
r28bF5iy19V3cILKS2gwiAj2bGFHgqE7DM+ph0Zdmj0RjQPQCMw7qAjIDqN5aLf+mTku1DuRFuQz
btM0LhKhqJPPZf1xawHUbr3Q4RLrTzGuMfg9LN+qhZn+OrvUN1a2Rmx/C+h0tnV0q5jGuzYWqEVm
snGKIlCzE3ybInmeFekyXfofqJD4EPttE1JbgwnrnYfBJO1V6lkPXdKnV4yBu3DO3flYZE38yZjc
JufPzpGKmja0lt4Xa122cMn7h4V0/GyY+xw7ucqHceIYGq+LGVZVCeIxU8D2y6JKMqcBhCPcCUyc
CiZjkSU2BITB+1OvVNbwYRkgJxeWh5ALrIxb3+vGQyY0pJJkieKtQTLOjAipmklGlmTWMGdyP/dA
8RiafgL0+LisBQh4gvgXyox7y2ILnIOptYn4HLLPRnfFRdGxlEtiGnaVfqvt+ge2WVCGahtJQXbG
e4htTs6ikjCuRitktPXBljTnCgPDU99OfDODqaBxNOjkkJlGGx0wrHHT6xllmUfXtdooScHtCQes
YmtSfRkHVKlrG9u3COo8sg1IwrEfTFjF7YdlxjyiFGvDMHm0eKvbczku1geox8M1HAbKupTotgLF
IW+6NLNybSM/2yZg6Nq9L1Px6CFav66eOrjr8r1O62+wgDUmVOLFyTCVWkv3R4UQT1jQwodyQm2a
zpyJWNEyPZCLZlA4DccuFcOHJLPoEgpxkZT6u20NwJPW6jpm/oe7Q3Y9bWuCatnyz6Sar2NfYDY3
jA9YXzCBnEdz2KxcfXKqFS56L6ornIWYtPmsaiV8/cjuh/va56SVfbOclIfkWQxqODZzFi1jfl+W
4J8mlCQvNs7vo1rLr4VOEG8W7T9ihtPB6KJ5WLt0gty9Y6ZUEdnB9FEwwwyTGXVR7DVOQUGRCKUL
wTDHAbKZOw8ithISYg0Qq2vuzOj8HNb9R3l4UkzrOvH95c/5gFRvJpKQVf6w+4w9achbCcY/pJB/
GHPdWRZFRYdswDWdTh0mjj/fwFc1R3/xwUZsjnfCH65giuE8F4HzLcBKPWwNng6TqlrcdlD1BTDY
z18Sf8g+kmq6cCoxo10GT0SBbKuLvkIGrTOzvu9HLz9ZQco73EDV2zmYvXoVR7WBGEZvJrt1PXM3
+8sGC6lWt84K0j23xoNV02BnaMMVidVF7EoulWc5h0XXP3J/TQ+zopaLHUpDe1ozqsH8U58OKiw6
eCcO+rCWN3o/S90wjhmd9MprgEtOmMZE1a6O3kCbuycCo8HmLI9B3QEgScuSDWnwo/CJ0WtjXTW6
or1uP+Zb9bT7AYW5QkmTLoUFePZLrwgOpq6FgCSQX5B7oH+gDwM1NA2QQm2zBl9/LylVBWIeVAYV
jTXC8QuKGZiSzxLpMMvLxsNUQZaYpf+5LhmnsaD/1M+YEcjcgg+ydD7A2d33QjaUscyvD8uKU3xs
dvOr+gXaZ0Pjlvbh4lIFqZgWVcuC8c9W1zRG2z2wk4dZTdsHY4GlT9eqO3KnPIJ91N8HDlJRTfwR
/WXnYpjdr3rBW2yq8WuvjfuylOkuu2Kj6C1j79A0QkBKsbeLKh+bwxqkX7ea5AhnDEdjH6kDRjIw
gJB5OBhwCkfdTeutXpv1TiTOSiAFZSWDAqYavr/AmuMnws93PylENPhYzMAHucKw94vETe4482TC
AAd1djmaWNxNefN5XYfsYPXLfOspPJf9eTxadVWEsassphHbV8tZtrtNQddp6EcpR9V36pJHp+li
qmw7uVAz9DQ/mCyMx+BG4ncrQjjOqC5ov7ksi60lps0OuD5/Ia1OiM8oHdlz0R/UAGx1yOX9gq10
lLXzLdai3aGHWKFa965LLfBb1BmX1pxXmDlBQb3CdjF9LrBfYwYXjMEHv1iWaO65ig1Zjlewrsvj
wKD1ZsQXHKdo5JH6YkzhPzG5ooMtH6ssZlOTKRsub7ZEsHhrGB0cLIU9wDHtwW7ldYYJkGPHH/sy
JuVoDxngqmu7yB3KjSmZZPoG6L5nKurmH8mDkvJq8q+WGTe4pGcVddEEUvzKoal+EGrznhhy2fw7
c/cBUYjfjp/1d6lsnjtnbZE8FIy8tzb1WyoSEhYzKYMmw7aI7FOsu1+oetl4Gs9NlOEEcvDYsR7g
tpYY3ekcyYB5bIblhFx9frWkK3rBbMF+JnbrfZ35ykANx8nXjUENVsLp5IEaie3hR9Z7Hzx/aC9o
B9MbUaXDTVsL5PVMM3GY/Pi5sdIeamS9bA+Ll1r4YGwCh7sE5p7joXlTLQm1uFnKl9FgI5MwQ8Bx
dZ0+I+Q83KXKRhmwUc0BzZ30Ou5BsNPONyhqdhiKZO30LfPK8lB1izmJso6vdZ72F3JuzGVVmOJE
lIHkXTF4Tyrrt5PpMrTK2DoAxEtRD3JpFDEyBacJgY9uzyouSgBYl+OCzXqadhkMddt8BuICqM5N
k5uUyvloZhcOEamq0pa4kJ3lwm2h5C826o84YdkCcTe7YgjlhkhLexYleTx+chr1hem2dYSC2oat
qsjEAaCgWcvshB25G4rYKT7jGwj/20FbMmCi/g1WdYAc1nCstLtezz1E5DRjI1la3a/UDC4YvMmK
SqgbEYotTpTF6rPT2ANVGyNyitN/vNYmgJQK4ThDIa9wyjtYorWvN8sXyDYNTtT0LR6Lflae9CJl
mCJqcJA9B9bL8Dh3YgsRti0V6EPNzWHrrfLYqW072kzro52bHVobCpMqQdduWByOiG5d4HRjdud0
KokQGpij0eAUlLFqeaqMQSXAFsxFrBbfWGwMi4uR//AKxeyOVk5nV5vdoSTvzjZHnJ9QyFI8JcKq
DhPzNfof9EJlp+t7bxAW+9EyD5sJwyin2vJQzwEYKWIf7uSGUpvZclp5w70Qk32dTEB6ncJebvS0
5TdOh0ffBrcX8ee6Q2h0r+5iuX2pmfBeWCB1MKHs1e2ouxb8NLSC//Vi3nds5XvAvwnF+mwp3c+F
P/ZlgWKe1SencU4b+wDwKY1D5qb1GgaZAgU1OOss34FAnOEQMLOxvQA4j7ubdVL9nEmqr2Lz28rY
29ESlRVCyp6ikiVcWBCprhQ2agyk/OQd2aZzSMB+VQnaw92N1gMEBc+wV2A1tRzg0B67Pje8tHWD
eQlGcaUXyC33UkuSDUNz9chitbYiQ+GmLnA01/E7sPszCIgCgQHCXGtAMCATVHAGAfFB88luxjKS
xZZ63j09mAIUNoZ8JfmxwmZNIgxVQecemUkV76BAzq6+QyNQFNFQIX3054FVvYZGuJV0grnst6N0
g/HBXVt9vZSlK8MsM+4vPSZpGbpLOwcXXSHiX28fOgA+kLHWpKl3UBGHzQf6ZgN9Ya3gubz+1xcv
alFuGGpax0Y6gphix5gIXoPrKg8q26p3oJlnB+1/rsbYcUd0y4Btz+ur+bHJ0m4JrOOEmk6Esp8F
H1sxIVHFcImcJlw06f1++w73w/uvO9wfrxaClOa4EPvt4Ax5sm2eQfF/loy8vamk3y+rn2Lyqm9v
X+Y/kJLA3fFLguJc7HC4szPUsj1f8nxyjh7OugddzcknK4/1iR1U/I5v+vmX43nAshyKWsIf18R/
6PVjHKRxJcqf5ljNTSrv4hQaOL0By5EBe3rE+vFx/dx4tjBQVnH4urbJRJDcAJT0l2/f9tnh3dFf
LrR9DodWu4Po2W2nxbDUMlsKmBPjgmsmniM09jXSWxm8my2b+xvKqQV6ctC9g+M5e7EEDj5YuYM2
XcGD986gkyLpRgzhkdgo+Ne4ILv79bpddgDi2/f4lwtp5j7eTjXfiShnFwqSrBLJsNtl2H6JJnRn
WXk4VdX2rtvh66P6Jw7b4FEJwjbaE+cXSlq3NXaNZuqUo5Ul0jK9qaYxuwIcNXyCe49LRIesAeM5
VHmqNH0nDJ4J0kE8Ig/4Sjl8JFCykWR4fa7cIvCXDg7BURsbs243ZU0eQRRar8e68FCYXnKNJABK
gRm7z8Er8HMFHkFXvCzTZ9bZGzafk/jx9uP/I3j/ry94f/CO9j3X4dErAS3o9c9K/WXBr1Ljx1FL
51fuyvjk5Ij4bXPfSGoLDPzC0ug+DeGQ4qPe+UbdxLpKf4hgWH9ULtRpNZkiZSTGhrx1rYRCJBut
+pC1gseo/Gn5B9O16XEuTdDg1mObX4FbVDFkxtV/rmqQsBGzfhvvLrdPRlSmjDo5Q0uTHkuZvodL
PoNE7ncM6t8H4kYswTj8/MQNU8q+gaLVXatkCPOybMZwRYW1iKq4cPFdWhkxHqylH550OiHyUhbt
p7cf+/lp+J8f4aFd7CMMuMMzXz/2jP5wk9rOT17WBRd2Nf5K6TGeKEs+snIBQACwMxSWp666OB6o
l8QzKBdk7bNmCt/+LWfB9c9PceFA4FTsAjo9Rw821TpYZRPnp7RWjAqbTQYP4GvSMYSO3D69fbG/
PXyXz2/HKio0PPeQ9y+ookbD2S2ztjgJil9DXPE3F4X2mml+ETBEQr3TPAaAPZ7pgeYH5qXvqdD8
7XaB66JmQar0g3PeNjI/Uma6LU9BU8e3XkYJP6aOuqbAjd+J32ex7c+TRaqUD4v8yBd29pIFmPak
1kN5Wmsne0kcOWGVXOumfucN/ifzc6KV69kOYQXc+LmPazXaQWMNjJFR3tSHOmizA8sJ0v/m4fS0
9L9qh7nK2y/yb48RZWW2u64bUF2dhTNoE6s3FEuB5W3pcWbn4Gu5CsRWPWg1/x+X/gqW/m8s718v
JsjItgiU9M7fWatnGsKxLk8qc9oateE0e0HmLAXukW/N97fv7G9HlOggbarVPeu6r4+omvrNOLMo
To3NmquK4/zRY2lyAWSsY82FZA4L2+LgMow/4TcUv9MvnCf9PTzRLiAsgOcOyLuzpF+LIdWrSEqk
vtFBGGt0qLIEsW4r8Rs2y9nM+s3Ge2CFFfz2jf/lGLkK/DJW6w6ByVGvb3yIrSxmTtScWhRw8Sjm
A71e/Q6CToFFZAmxz4HCqDbVfv3fX1i7e/LBkhBG6llQQIkwU9Tk5alQfXkoRguHgW5wobkHa1gO
MHaDkUHi2xd19q/vLPPBuiIA42fscfH9HPwrFBXWNA2btZWnPFDZkcfBzpvGMfTa9CHosvgz9IQH
4dUevOk5+5RNcXBbT947Vfv+UM9/BebabL6k72B5eZZ/IclsEFP66sSIPM/QfbDtLxvx6CFFR6sG
cpmP7jt3/pf3TOG+F5dUJFqdp/ygNzNN0bgTeOPxn8GjIQPXZi5mJ0MzJQUCU+u1O779uP92UQmq
fHcLcMh4Z1+VboZ1SGKkR3SOxtrmNEGYy3I8mRTdHOY78hiowbr+311UUm15SO96mNIRiM9Jft66
5UnpqfzE7NQJ7RqHi375MVaL2sLBYg6n4GR37zze82D156LwzCHVgg5hH/T6XAG0bq2kzBiKGau6
KeqcJrex14kNk5fV75TP5+0KXS23CEmEitbTSHydPdcsHRr2MU1xcqwGNVWRCwDzSLwNIFHwBpjS
cPNApbUpltmZ2DI2La75+fZj/tsdSwYr3PJe5543C00w9bG3mvI0MFQrARjq+mc593k0Lc279qB7
/Pv3B7PfsGSYguAoBhRc8fXjXYt01aAT0CdNa5fdCyPoMdghJXCPkdarZlCvi5Co4QZQPIp5RMvW
jm//D3csBfaT/AKJ3eHrH4FinROX5VRi+hsjbNj4kBYjxOwYyWL3/s7F/lMs/rllSiY6MYoJW5+l
BMhe+8ixL7FVq7FgmSfnQiVOel1ox0Lbrqmu4FDjh9zuNy/igD2BQCCWtbVGeqqvHt++eeev71sz
1qHasGncznL/hNZ4hRIvJZTM4mu77cwlqOcKX6j0vgTRxRlD86QA33wQcOnCbfby771vxsscNwOA
9QhxeAO+99XQv0f627+u8+MBd4qfJQPCtS9ev5kNooDoArc8+TU4OM9Ps9uAVuAevCumq8Y21wAj
5is2Fv+HjwAxIFhgBFUWW2cPJR6aps03zmU8oQ3F3yEdraCDdGnlRm+/gL89f5wRsD1l6MNf+5//
K3OBkhsHBHj3CiVQPwtpLCtkJsQG1csG0vXbVzuvYiXbE8YvrKip9SBUua+v1m99yvWsivPUMi0f
TQAiXfgb3erbFzpPhRxzBnS2y8SOcRmiBK8vhJZSJkdrrk6I8RdHPL/RDRl2e8Ea1THF5uDz29f7
y2P8IwTC62dgxtjs9fV8li5jXZEHhRvE63XiLIlms7TaGUPqloP69uXc/94fkhvMIx0+YpQ3grN2
YPPndWFCl5341NFTX1pffO78FV3lvtZxH7WFBGJdVkJ9gdi2K8foQT+KNUmqp8SVGQBhAV4jXFZm
kFfKV/NwbXwkpELTLga+8dogX6SSTTyVRYqLyGq13/tcsF7HTWDzwjiTQXZhus48aABHQZQWou7R
fMysY7lK1IPa1M4+itrXT/HouN0B7wHnyW/j1b8QiY/lZVcsDPxd4+Aw8/bjOS+797e/n2nmJDwi
RkKv34YjOkp71BpPljbDwyJrQAF1t0RAqj7teZa412FxQg5/FLSK77ycv4QNrakEqcA0pLhzbUlb
bf5GhKpONgWwuta1QUwCWFl9T5Y396PY4q/FAsIy9I3jv1MD/iXAcyYYBuyO3LZPHn9976griIDW
vzqBthAhk1x8y3t68TlLnjxV9CHESXboJp/DGhJB2KE5/mHyi+JroCkq3nkWf1qM1zGUn8NJBVXC
BJAK8fXPyVxgVoGliO+WizKlwQwHudhGwChUcVOwQFvTYLycVyvuDnnPEQP+sK4fMIWQ+i6os+Sf
xYChdHc96Kh15fIE69CPL6thxl08hk53g39sMEaE55ehT33vkDYCRJSGRxJcZi2AY+wOUI9bEEr+
lJZOS1lhe2zsFqQFoANm7l5Aug3+S+6gkx+W7i2bHdmMSqG1YWij3RSH0jLIklNRyCl7qesSzw5Q
Puk1+y37Tnk9TtpOwrQC+WbHul9dz6ouq0mwNUxgaQ2XUizOaUrm5lsHiGoJY6MZcpcElY8jUrZg
5gsEoeJEOqy8N7+orsVaOc/W6qYPrBG38VDZRYO865Rvl29/Lc7fojLmFr7gyEKGOZ/a0EvEUN8D
uhfIQsfBBOKDZLN87Ox6DtscR+7Mntkujv5OUQF+G0zAc5YBrTqQcHg21PKxaop3MtN/P2JCnMRE
QpEwqPbPkqC35aPTzuxZBz3m1yh6XMU1VtAdWFOKVKx1duHveGAtJfG5eOeRnDd0e6L6QzVmEkKD
c/4NT4OFNp3IqtPGrjmq+TDwzhX+l8ztsgOvbryk17GjuoVYsQ35+DLDL/joBknwjmnGWWLZR73+
rozhwQXmb5yzjAmaYhjguMmjR4/5PVE2MD+ZNH0QJbrdzOHt+z47CfvVuB5hiMi118ZngTMZvIUN
P6qZXVJnTqQJruDVgO59ffs6f372v8LCnwspidc9Own2Iuf5a5ZVbeHqbh8XYyNkudQO1kHd6vj4
SUExiDyb8jUqwGqPYaZ03l/WwgdeAUGkBUiWrMGn3AkGKBBbsLwTQv/40Lz+cQ6e46w7XQaZjDPP
igecv9J0xn4FE9Tc/SWmxH/a0oHVhVntKg0Xk42/tFGQD8Ck+S/e1OGZF5MI0CoDi4CQvQZNMk3s
MyOjxuEuG102Edkkxxd0F21xl2JfM1xnY22DK3UqeBvY7zCbSN01+Ik1M7jAZm7sH26u1o90wCMA
1WSCQ6JVmeVhBzfuaLTE83eo9LPXxpApK1Gn76x+zz5B3tLrB7H/+b+KQzUFI9ur3Dsuvjuh5Cr6
YzGl7IC3bYQw1vZB9cOLsSMBqpGSS5iCt8k7ufwsm/IbBCJr/s7ksbEP8s/yWeylSZ1PnjwaL0dc
Z0mrGICdBqylYNDkl/7SDI8AqApwv7D1kne+v7NCi8uz96YBYLTO9tk7/yJ6tq7D1A/uUfX+8sBM
R0a1Xhb6QgqdLM+rq7e/jPPvfV9xS771fVrI2ux8xR1sRZX7wDvZYblodQE8++KtZXmvR+G+8xGe
v11CGwMb5laeR6Vsn89ukh6rCHv07WOV2QXah0jQmMtENIU4oCeBcYnrxy+Zr3ALrwOJlGXpoaf0
TpT/T72CrAMDfGIbkZ615PkDbr16tkv0so4qKLCZrQMTXwmZA4XGKajZXQv86XYVjn03OAwRZdcN
n3Vd6CeR99BY7C523vlJZ6/A34UmYHzSd5F6Aud8dumVs1WpDGh+BxIJdHqHcfH+II8ADbfknYh7
NssiBCBfz/qIjTdDCEQ2Xn9idY4JE0fMO7q5FvNlkvWYu4mmxTm5qTDoyyzTqkMGH2x85zb/c2XW
7EwJ9xmAt09czvKrNmmrbVNPrCw8Qn1s92E26/SXk+LZk7W+HSHpEbwzf0Cm4/yDRsKEUQeJnUO3
D5vOPui8j6Va2HEcRe8Ol8uAmdA0eVmU2VX+UxuXtTCIdFScyrFbP1tOUj3UdQVbhUJywpezY/BU
VnVykI7RVxOQzc8Duoh1mNZ+cZMr6GshCicKypmBW+an9s3q6+6rySFcXnRx+VTA8/lgD7kGPd1C
x0KTDnAwu1Kx2Mtt2c/+DK4wX58sjN0w9wKbp1F9872NgRVYukB+YR9jUHyvg9qLcrcjhY34C74U
LR0b1K4gwL7Osw6xNf2wt369T6q4ATFcK9iotaoFfBAsL6pwsjkB4TgFAQhxp8sWJBLAJFyCU4QK
1XZJ1V4bNOEl6YRYj1cicLtwQE9eQ2PdcPLqsmS5EQVuGtD/lXUNUYgc1dcFsoGbwCS6LVeEiurG
Us8b+BnoGM4qkQNksRy5ZQypY06s/8fReTVHiqRR9BcRQULiXoHyTiXfeiHU6hEeEm9+/Z7a2KfZ
mOmWqiDzM/eei9wsdobpZS1n9MKMUsYlhOc4X7w+j8gtnKZiW2Yu91KWkCLqjejL/LlPumzX0H8t
29jL1qswkSVp1ZSf12ae7R0mVBmHxRD9n9/Zpd89kSkvpHeWxwUPrRHUM0tRzAdW+zaOUdpRWXrI
+FJW91gwV6N8HavFRbdOFpbvGqCJK8rCn0zD3OS3aV++z1rxoOyhoCvHsrjRxyyN37il/k/MeXLL
R6v+dmQn73FVZylIccc4WLWZtv4w4pRuKx0vv0Cm7yctmv+1WFc/5yHy86jRtlJN+rswwN2kuF5R
ZlRzsaEQ4XMwRhK6LVjNGyvyvGgjXVU9z7mi4veI9LPAP4lV8w0z7To/UY0GryObyy9jIf+BCQ/D
N2s18PsPiN4aU350wnYPJONFt1oSNmkiJwKskJJRMI01Il7ZrAYIWtv9SdZcPhGa5Za7MuqdF9ZZ
Np6NQfu09FU7jVmTK78bsgiDiu7Vj4TNNErDB1cabwIYgcafcTL8WN0IwBhWROJdlyIqVkxXjGi2
PcpRRO2SsKBU96r/eK7MO+SK/OYQM7f6ZpE5nzWD4tTvs1l+mlXZ0rVgScLRgsSZt2cs5gOwnl4P
rG6aKI8S013N3VQ41bsdo5eCtDkQD961xPQsc2yzDjNb57vWmuIpXdR4l0vkfVEKyZ/KzaFZCNQC
/zQZIf9MjHIkR93SUQdIvHAer4Y/TFPvy6Fr/zMK2a9BkVdJBs5BQijnuf8QRjeC79fTq4ZE4Z65
yM79WdmAzWBb/8lTpNmdbmv3NLNBBXZLjfXNQ96BEb/daCkRlAJn5jbtPJYMnY4LW3j69Kylq4co
TiD/6Fyw2jdd09f7tA422Q39kqLJmNV6MquOzqHso/zedYIsJELbQuQbVrfp+KocHrpJ74LRoNY9
zyLOPzIjQs2ZDdhgcaHb+WeRZRqDQEmAr+uUCz285x0jWBA42FADG01fAkaY5SiPcVoBHABTc0yc
3AkIdU52bsqWz0xKbY+9IH3w7iZocmKNd3RhxT4XsvwRnY5oOzIy77941iXDgbwYsBwZ3rOemg4d
LSpy36gtooe60Rw/aqqiQ9mgFPOq/r+yL4xQDHr2N+PMBJeR5t5hMUrXd53IDrVGr7dcOl/zY0SB
A6nU3lcD86wpTI+e3ALWOjsJEuy0fmc9UWzNSGR3d4KO6qq8AdWS2TiJ2MFxwnmJNm0VL1Zo0cAl
xDlXBddDVsIoifsPy4ud3WgOdG+IUPeNmTAG4MQ8VzycYa0U+cLV0B6Y+4Kv6FBJd76aFha0nRYf
KIC6De6s/drmyTkpRmbTyBwjZvJDfIokW3JkfxIntZ2Nhd+wF/H7oUivKVr8m6c1zb2ex+yUOiwx
MiAym7LFBT0N8YpsPpkeyMbJxwtuhINJRxNFix6YFuYhX+u1WcPEYU1zuLSCJC7LroIUJgoM5mh6
cbvVe4lUZd4V++QzR2N00Dsz36Px5R+rOfoh9HomgS7Sd9YEIxDjaln7zUxIfI5uaCfK1vrOl/ZB
EMrUROCdrg5ctONFSzrX1w2lk+oux8Bb9fRLFIPzmnDEUYww1tgzrzGupQ1vRBQTv405gCHwFv4X
ZMw+nkuJp6NEmoPDj96n0AkrUWIU+GfTes+djHhct6bXeNDFMasz+2tksG/cRIKU/gg6tfq3zPAy
+1ENjy5Xj58fmlBgAM18WFJp7/W2uRJilgQaguRdk1HB+5NulBsojVoI7+f/Kd3wXnlri42anYXL
MksAf0YsxP/TEwNCsI5D2GEotzWMtflaC28wgn6Cpo5XuQsZ0kRvDilcfdjZxIVtprbhReM/SCBL
1ZH3nae9wWvP9vOQGbURRIwxPrNYMiLhu5EEM5Tprmkr8uLcNbmufVlnuGph4LYikXAAdMZw87Iw
AqPDSTa5Y6eE6Kw2ibte87E0+RAy0qpfYFmI98XgZqHBiUwB/yquNn1Klm87wLtg6jv9EDde7JPU
dv5ThaOHbu2lLwlVPabnpFu3eVNftC6nroisyvVNZ+oM0nVLj1QaCjB/MfsKQnHv7NRCDPu0RPR0
k54PGHkfVuppXrPXweoKDflvbN912tc8XPWRSTBTRHFm/Idk/mG7DjW3nH9THcZxbjnSd83sN6d3
80Uar2+iarlqJ8PRGPNZj+C5wQm4LWPOQhG9jzpsjXBcG1jqKXfCKGZtl04UO1M7i5rb1Fr/LjyW
e/zKcrPOLWgCxn+JjxGfeTfrw3tq18mbGKJ409SRhIKkvSkH9ERgtYwRrKHM/HnKu28vV39yxwMj
MKEb0ohO+efkvUOVVqwZ/r4MzrOtBl8nDDEwVrfuDyu+8e0Edc07iW5doApZ1H9G1EUcr0ziGX/X
KwFphnaFwQuxw3UyFy97y3UcT+QVMCryRdw4L3j9+B7GQjQfHFECaVs6RGHXrIiXaEuQ9VBUAExa
MpgyGjlcPqnhEHAqXbOeV9TA+wW7Fj8ckEKmUB4R62XeJSFmGKsMMCo4+aZrkqI5yNLRjo92/ZFu
Jf9NmGD3M/qMTWIZj7gInI29RbjfiAFlI80V0oS+GA9gfU6AJWjSG8bX8sj2q3pANlx0fGXDJKRc
yTiyWTJAvWFR5Xna4g+51mwMBBhMCOruDrzsuej7v4Wrohdo6U8MRNN3etpJ95dVFtAxU6KfgZw0
W3Ttq9o8bF9bYbXVU+bNr1Anp58kn01sJOAtZ38tJKXslOBUdiZK23Wa5FWVWED6ZVFsZ7Mih0Lo
xiPUCSvF4SbnNagJ5VSYcFobV2U8mxeq/IzbNH3rSJs4QAva6OMEbrnGzZRU5aks+PyN3s5vnPlc
f3Xu7Ey9iUOlaa+xip+9Nr54rXgxZWQwwCZsC6N4zv2ffo+5tZcGw5GmW57Z7HMvD7jL0kdaXdSe
q2guw0UlNDJC9FdwVjzAs94/LRJCNrmm1FfIg/p4z+j7rXDFE88dMbBjilPItQJi4xj/mZ+DsmTY
O+Wd9/4+55KgsdT8T8jpjyO0b5cCKjDmuTsPo+RrGVnqzZl8x0PhMTwq2mcqG0AUkhF8YHTkoEdG
UoIwtdNA1waYPZmb7YRX1ByE1W+kgRPQPYIVIO9BPmjFHxOwSR+RmUTs9Kdm2r82cn+/98AhahCi
OaygH6zFxqyTywSNAGaUIqS3f7cmk3ikdP4uchcfzWQ+yZEgLt8GNRIDplubQ6mVzWY2ZwGfdOWQ
YWHgDCZ5HCPgvT7biPhBRSvnH5n1rxRGL5RypHHF4Pdx1q8Mz/ZjlyEucv5QkJ0oFxR1gcH82CNV
1q40LRQsEi4zb+wWElF2W5DYYitPOr+rTRXkarnaEbivubcwOiVXt5lfIPBQxhjFi9SLH2utDN4d
gO6uxmZ6Hgzd13M34fJTBuKm9o+eOnkI5wNmbk4Ooi0+1GBdzU7tpnTk9fD4yhqHCt2a53XfpQNX
WG5/AmD5XpPsK7Km1hcFymwGVE+TVuj+OJOzDoUKc6RcLtkwekGrKmzdRb3hW2KPupoQupHP+mlT
wr2z63c9Wq7VbJAkY1FZDDJ5cUWqkTROVJ49ierY6L0dEr6sb1eDJbrm1jZ+a5yNg9S3aNNgeulj
exKVISjWdZNarz7FmfytpXsca8M+9al6IM4quBR9LI957dV/ncf4yOoywIN2QVoXHsHNHJdflVb9
VwoOYIw/ZPO6zuCPBOU5Zcn7ieQ34FesglWPvKeuq96Fi+E+hiZgVL/CA1it8xx2kUcI0PTT2H3m
J1zox8Fwbz1yaG6p8pzUHGhTn0HQI0lm0xU4PsseBotnaK+EeHK9VoY8daU4dh3R7LL6kze0D/Jh
Y4rQJ5Bqt+Qf2hTlQNbznC/JfYNtSVMZJa8xsN5clt8dsxzYNfxVtKb30lqfJ6Nr6AnxvZTC8Neq
OceDU296VWGaNpWFB7NQgRfrE9ZlItCFKeuQPFWXQlzecTQV+3p2n6MGHg+72g+sHtGu71Z1a8jc
QwVRQ0eP68sq1q+yWMmO0Ob/Coc8DrtYMn9wXQBhibOfNfWm2fQJTE1bot86ck1MsG6xndt+r68y
WPBBNrE5+Z0JnWsU1ufkQiueerX4mpTrl4pd0xeA6oNI0Qgzz9nU6Xqb8vqcLc6JIjRkT3bvVzhy
VZ3/UzyvXUTCixyHFmt5o/tlG+lbQ3TtLRVzfSsFV31c1NnBU2rcO7QeW2gN/c20Vfk29ci1U7Te
ONTE8K9qqabmR6wETlyPNaGWHuALAk9HY/3VlhSsPVWUnfa7tezrjVcRfl0rwDFt9g+sifhgn9cG
Te+YCLPUskezQcSN+KjL9C+tVn8QhOSAFznk7B59iSMf+sTgt724z/Xjy4uTuyopZ5PMzgiG6Yqd
PZnfGRI+rW9Nhv75M/mv5T8tb/6piY+0TWI3dHqVhS0+Y992WK6qyrovUbVJ9PVNa9bCh/++UwUP
poa7W6sl/xD/GQFhNN3a+w40NMYEq9p3Zr8AZhQjLuseL3NK32AXMLBgaeDuozZJNO2okmYHk/bd
7u2bpfVPMNlCx6FCYF7zW9VzlvpySsU+Hcd3l/xQeB70G8o4tzbMkWS+Ou7EX7hEf1VmElTB06vX
ZPnKziNuJ05flyJ7GrsmI5R2icETzb1PHCe5lAPohnLcIRW7RAiG9pNI3geed53jJ4hNnMVFpx0N
YKqhyrSX2tWeqvqRnoZvfY5hvQ/1a551daDxjFTVAzC6Er/q2p8o5MHtxFHIA/kFPPDJo4vt52bn
2PO7rmvHXJHNIaq/qJZCCvQjc9xjm9mntlo/LPoXXvJlj20plO76PLrOPgVrCBUM0qH9oFvFGCXj
yTlF5vg+RsOlUoNHCmN8GqV8AkP4Q+SKuBLTsquEl27bJrs4Q7wTljpKo/5lpAVIryDMNHG6s5Gs
v3oK5EIzKZmXSF0NEwxLh4+4q19FUfKOSiPZoSfMQofnG4/mo/r31pPSHBpYxecqZX6qgTpBENcC
wro3Zpp+If/eEY55R421UbGVEqFLizpJ+VUnjGX1PL5UaX+xm5h7kzyZlqcJAm+xjVJmd5hhQ3vU
TkXK2GX0xGOSU289J/6L8ZkK0lpIY3eJfasZ0Zgkmg/QG/ws80KjLOcwIY4j7jmFbILgEjFPTEW9
a020ohz5xNPuYFg9rUb5WfbuvSvIroma99XMkLy29dPC8DLXolPeEFkf2Rd9JQZlct9Vnr82XXFd
I+Y71vgG70yFoPh39sBwB+/7R22r4yCWj7pR77RROuWCJPs6Xf+ti3XMZmPiFcu/exbiObCSdQQX
oupoY7nNu3gw8arsMAkbxuQg/4o43i5T1B77vrg3hvlOZkSIHiPzUXfuCl0910KyMSLOgoHcd6vo
/pNE/487+BVF9iUZFKNOMwmFBZiGwux9KNs9J93fDq6Jb7KmCDRQvRyoAIIaEJITwdV6ooM/4NIP
PM36Z8r4tSKBKhXybSKRK5tc9QeEthd0lkJ6PcjiDPRkHyOaHczohLtfI3p0vgFR+or0sj5xCcMv
zaNzVCqADDnGAobKAsuJ73hR0LnOG6Co65qydm68ZXqPair+yKUEsMZ4M3YjSZeIvts4yoPeSqKT
oLXi4I/7kzLqt7QkAZMtmsfNWJw9xSHDpm/aOG1zjJf+E8bUSzzioi/XBOhowtsDc3rrEBIB9DDd
LU5+tsbyNV2mg6HW7qnOlmQ3x+5WS+xbnxogxmZv6008HELv520rufA8TW3dWP+wKYFsfqqdrbzD
avf3pPHoiSBYIbg0P7H9DKGO1ttHhUh5hdU5mNDjoVBqe98QcQYusS2fRxhEBF0XoVTzuGVx+y4x
4QMZ5REaPXWOHB1SBGo9GlpME4igFaOz+Ew+XhDRXINuhS9jO4pNr2EQ1mKdYGWe2kdGqm0cOgvk
dz2s81NW1ctn61ga0V288Xiqx02mEaGX6NEWKMnqZwZ1qlW75dO4amSV1OtX0rpLyPy+2Md5srZ0
sJNm+nZjxLdukiaueLiiLgXziwao7GlEqZ/yUhcoHUcdyEECLcZP9NLa8ijVCFJIDJ1Wb3lNJBTd
UgH2tResGW6nG2/mg4+62DjjGfkaPIpKAEVchr8qyQESyJ4hlbegvxnzZ9lFzzGHlj4nKaZE3q6m
cxlJGDbcvi4e4lfif2GyucuWVu0OhOjCBUdE6ppu6S+ubjHZuG3qaqfzEEMdHjarCzrH0hV9Y+Y8
RDdgRFJTjbs2crausP6lYoU1gp4Utk70WN0WBN/LWb0+JnEPYGDsA49uQ5VW1wLdPJdo4yBHjI5F
251mvZuDarDvXQoLHaXCUZEdwxNxZ3eTBUCw9gJMBOzmmqV6xNoChqu/KO0agS4M10H7yix1Z6J6
YwJkbXG/7GbU1P6o9AtDF9YKko6kZZS/fKOO/dBMUGNFZjyxlb1Bi7RCqxEo/MRZp4z2W3f6oxQT
MDBLFzojlkgRwIZCJp9ZCwA2M5dNXi9nnfklbnbgMmNqfBIBfq1lvzWb6No63rGvzWe9N89V2xJY
681kOxNAuoxzfmq6BPW1WbPhHOvICuTgEvSecpNNMXRMSUgHXA1Sg91E/HUKUnhgIYqsZaTd5lXI
qjz0aGxpkF8pj38Xo3+rpjEUC9YaqJRNUBbmzYrXrbXkGzcnAbGdgJUVFgiK6OwyejW15Upn+lUz
pGT6EjX3tgK1I0Czlcp8Lhllo8gpvUtM1l3JfkUyRwn11gW0pc8GJw2/rHKj0EijjZk3L22tbxAh
ZmBgxkOh2cwiaudapNN/We/cJhlDU6xOQ0ssU74szXEeSjZuqa2d4qmiI6PEIfyvhfk01KXa9lKv
z2uhZ08SMBclv/Y1jKX+STQm0u3YNJ/THlkXsRzLZk5BFbaSdYgiNvuDKmslbJFED+aX/WVpK0Ao
PXTsYZFwJDudDGLGrWGi+OKy3DTBziYvTkYzWdY9kss5/mGMpACbJ/NOt6fnJm+poDORMeOOPyZa
wTCR3tVzmB/hG099FtzkCwJDM5ke0RpBrwcigxGyFdIGTzcNzMfkuI1a4D0j40++Z8bZbI27IBso
EB6qfSbBaLGwEsudMfNwDQqbyzqPT5MxknykarkVDDu/yJHzggU68U7KFonnalubQhT60VOp2IJL
yD57a14vheYVxyHlEeWvZp3omJW/5LPwvQHev8ne4lLTA78YTQNxscMuJLR1CUc3JWeyGxrrW7pF
tlmskvz0qXyvov6X+K2/uIviXTMwjMy1EqAjRZ4/F1xUmlPEO3fM4DDB7aIVtNNtlOdfLCBWmF0a
naynOmuvuwBGweDSRDUgrC0AOMHsMkozVfWSxnmxibrc4VrU3tGktNeyTtLXoZ61F3to01cJBzsg
sUnfNiDud4wlkqCIO+qZgVEjKxNyLWPwxXvvMe62oTTRlOewvuIYUkqNcSdD3PaJNLrbj7GV4etl
ojyktYmNsh3DuHL+9B5E/yhjHmY14DfivnP8rnOGqzU7pBAVBsZbjxFR40FDGh39B+p2snWxKR8H
W+8xhGEzaPPm3TAWI6RBqrcWNm76WrAtWyjMp44Reu6viVmEI7hBNJtdNiJ7050NbiRSi0rT3M2C
czuOjDJI874kYlH7r6F4ImZupK+zLSb+qZ09JbFF32DHf3q8PLeS3TZ5XvQac1+xSHPMC5PwYafp
0adtElQ9jeN+ZEjDZk17bS3XCSHaeb0/WfZ7B4OyCrWoT8+Z3df+qFWUMdOpFt0xKTI3bKS97TXr
bK8lefay2/Ry4N6ZEnb3bX9zSntXdtVVVPzRNrtcm9BGY6jIQJ3z7ZCuDQTNhRlG6q1hpNfHRYE5
LfTxtCIzDshpOetgfRl51OHQL2VotEwTHZEDRB3HB3CU/WrfEeSN9pjqfx4+2VVAHlfe3xVqfdNa
P6udvOdGPW8ce7yQcHBuI+DVdb2evXr6l3Zmi9R5PhGs0AOD0ZPQM5FNd2V84JbJA8k62QeceJJN
8pivFOD/ootl1QetwVdLXkMHrp9VyGL3wKLkKVJoXjkx7mVjnlqr4om2GK/345ZGgOdmeTw8igq9
E9khx9NAJZnMDwfOQ/ympxzq851JZvMD8uMJLrO1SfuINWDb/9cIdtF87EQY/YN7u+sIKdeTdJv0
VP3eKomMVrSN5XOiM6lSTaID3DI2oFK+0r54prx4sewceYEi5K2F+WOu/Gx6UWwAjkzBMLVn+jnn
U06RQ+NiOxwlTLZTp+hhcDuz305AcnLcUdnUzWFcq7twyqeir0LpqFdQ6Bg6vH3XZpdCsqdN9OY6
uBw3UlU4i2wgn9ZG6uNOl14S1HQWweq0dZBX5WcqzH9oBA8aTb1VcsQivbIQTrgXs2Mm3UF4jshT
mIC0M9XUw8XLnwqAooB7xy8xD9fCzjeOMx1Xvf3L2yW37eA4lP4EXhWSa6KrTBbfNYKDxNW3Cgmf
D+YOBLuxbjIe/EtMabGRMkr9wQYN1nbtqXDrD7CZ48aRtCGPrURVqqdy0nYLP2ZfdeB/C7zW/fDc
aKPN0JWBSSzepcknXWTPWS+fmqz81WYGMVGL3aID57Hk/TlzqdK8tOYLdaAVSl3lQUW4IfKW6nuM
m0Nl8FhbEa1i5LTopQTZLHb3ZbbmNyhMnsm8gSo4VtivM5D4+WQcgOmex4pIbrSMfLqA9Bg89Ycy
0gPQpHVQkuMXtJi7uHBywO/tcF2VDJ11ekiup37fjXShNtrrnjMnnlwRCJpcv7DJ0Jxh8yTdK1rJ
V6wKAXOGQ8wrKBpvq7pc8i+xS+Lf3pqtvNDI1gGgxs04wx0Edgh0DK26W9bfrS3OOZSmpV2NYwwd
7kFXP6jRvc4iuaeAoqh2tyRd74HVoI0RnCXLA3OKyBpaYnEj4w8kaZH+Nxoaw6cHTX22IRVBBjbr
9lgzS0pmY7Muj8/HMm9pmt5Kpv6cXsi2Y2uvudV3WWBLdR7z+3Ei6lZdPBZ1oJOjO1Oj76YZbxXo
vmYZT3jEXhls/QWC9O0s5a2puZzzLNknAjIvu1z2Yd7bOo0HozKObuUcOVq/FYJuahwH9mB1i8ig
fCiN1nBw4w9cZwfVQKjOTPPUPxBItYsUL9J+iqj7AApEYQWolUAqTBjpcEn4vaeZ0wkuKLuwftaD
vu4/wQWGtTv85jFL8WJo6+viLNFmsgR7YgdsWgkU1Sube2KhT0labbOKfJfH8bGzp/bJQNNyXmp1
A2hT3pyx/Whyh5fORgjgTcOBbD08lu6TudKPLTaajDg66UgXjHj6T08JKFzz6eIhKGzVvHfsct92
tR4s6cOG2h8sm5I28ZJ3o2lhQk1kvlSJtaE/zjnJyXCtrPGbpRYTBWh16SiYCtUjrQWUkqZnsWR0
0fLKO2Jtc1d7buPhsuRL6fNSsdfDjqhqEiAeD7VCemQt1RvGly+4x82mzch9gZbWBIxySVt2aKPt
Tr3p9vCrd+q9S/NthB2N7t65zOX0nsTOh1Nn6DRshvmLBpicDpLumA+eD4/22Dw1DVciwu3bssYM
85vqDxo/Lxhl/owS48mI9H+es1yFY19aR8WBdNx3TUJ5M1fOzkpDzmJNDYKS6E23er7d3n2BxkgE
CEEcPN9E0njMUK8OKSq0Th41e/ZqKfvszg32Dr1NAy9Hw5Wywuv75b/Oas/owv9rbAOsaFe+p+60
81A7Gr5F3sJAdc0mi+8SXY7Y5YP4ti2g8GRa+Z2LTKFldupjvA1jxa4oMqIB4tdylf10ANwYB+Zc
H3Jz+Rga8S3poi1HR3WR67TCqfjKSxEqGz4hU5o/Jnw02L8wH1XLhDfXimqjwdEnaUhMfjIyauXS
OYGcOgrZHSD8H/uuUAcSWP6ZcfzkVGwXW23Yz0zog1l65SafgetJhvEFgS3k2GQBx/LCiFp3GMzJ
o04qDLwQDjtj9lnmvqSL5Td980dCdnUzNmlJLcVxmZn4RxG7REzdGFqXB1JvdlK23xQVSz19a159
pev7EvXwY2jxJwJWaLQeDhZNtORkN+xebUzH/kCWJ1bcryJB7pMijvGGiZ5NokLL+nJfuvCxLeJS
loGcaxIijnbLg1rDdqGUmD/SIrEuNaExXPgtEMmHP70dLgxn3ovB+rW98WjnkAPi8rfH1kRlnomA
0jFsMvfgJSsmUVrGqofOnxYb5iTiWJjzt8V+YpMl7R4J0YWXiKFYmjz3woQcbQ6HSbcvcWL/c5f0
ffZAlkSTCVNb++5XPK4F8ET0k8Qqsf5osc5ADiZVSU82sktr0HLdtuYeWt3kWDiLRWxlPFBUc5sz
gDnbBUPvMc6+6C5OCIcOmlNdqmxZQwCxmm8zVtGH5XVG9wDaD5MUbNyHwh//DuFF+mACzUS3zIwP
+LpqpudV586lF0l3DNe39PU/XDd7D8tuUDYMXeLW+Ygl22fTni+tkq+FQJmfWUDMGdI/K07gI+IQ
LgtWmIAKmS+UkrZIY0/MOES/GIlT3cxMvy/d2O0ppfayyF7IbHwuOlKhdM6Ow9wsO+77XxXz0rQk
qK+NashNl7eF7QoF/nyMbOMDqfYf7t/Kb2eQlwvsT1J/x7R4rloybaY+9raFZ/ne6L6ssEuOdV7x
NnGT6ro+bVKqvEBQ6WV5/lxU6S935MZVxbueroKYJMKYcqb+VTUFBDB5YT1Pp4w/xu+57CYBJodr
+q9R69DQR8RDCysUyTo3WNX6xRK+fNgn2ErPrHlhhl0L8DABssnfGiBBKPjKEZsRnxC5SajT3tOj
PzNDYeBGVgCkhyDpuXoYqxJgNswfTQtwmQrqwbrjh17o61Gvyu1jXw4GHBGQPj9NdnqHr4UuCoa3
iVw+LvE85G0d4kP7qFTLoRlFV2yamq8zhCF5YPxVSj+QUPzkDubTaiQXmQ0iTMvK2EHSsTdiYc9o
RdCvnXqvVwhKHCe/EhOr+zKzfmE4Pq/ZaB9NyfrVZIvJ8cq+zkAsxuvJ7wTfOlga4xyb1UG08SNX
+ctwB+tBFWe61eBWZJ7zFkVOF8SaMZ4bEhNYV8B3E7GGsI4QaFRCzHAjZkjSm1GgukENtxnyTLZX
iljkheFhqI1eOMuJiZ217MiGWo6iId3Btsh0b/TnlCSHJedQr4Z0j6flg1fuaM3YfSHoPRmq+wEi
fW2k2HN1eXtntsJZIQiZ5u6aPUC3KRlfj73NDq8SazF93VZS3jJzGDghzb2W8/y0+UOHwvh+sKEh
QzlvnQHO8Wj9MaIsIk2gR1RY42OC68nEZpE7ziTghnPFDKCrxdbVeObxCuxwYTADhPtszO1RkCIk
BkCbqdhRs4bxkvNjq+EGlZYwjrrwLonS1rvRrPfGirUApf7O1tMneKc7Erp4FUv7RyFg3ee4GQnt
SN68NRmCQo2ntEEFm9ikgpkb7HHJwcQOEfDeH3qYN7Rdy88aJXRbTlhk5ZfDyJPkpeE5kSwuDJQZ
UzccqeIKP83kpnHYUHmkikjBnyzJfx9ehiY/LoQs9Kl2q4S4tetEUTT+A0Vub/L80RGaX6MZUwBH
M+a/4sSlTZ3zCBvR0PwUTIYGDqa+mp9YKdwL4BNcBpnpP0C3BEOGiuo3oFe4GqWNmUEtx7oWv60w
rq0Fu96dkh3xel/kbl+rsWP9v1qNX/N4p15CZmHt7ZOcYRVGhNCcHWpY06NLeKwJOTqaS9Tm4E9b
NZw0dm1hz5oSpTX5baDZ/dEcdrHJupC80a1dGiY+qWI3usl3pGcXkaLSoa9Ak+j9a13miSSY7AqW
tLsEjWagGLW95c64BH1j7HrGEANBfr69xn8jVZ8rkhNg9fcI1SJnRxu91YFF+z3KZNT4ZxTWxM4l
Jf9PNSOkbM+4pKbveJzaPSkR7E0iCUDecgiK6+rNMDm/Vatuud5c8HXsB0s/lj2ngTHKP4Tk5Nt5
qtW2M0WBqKdiWtk16mZCNGbcp74admRR6d4V+7/j0povOTfdxZi1X+RuL4bX3UWenqcMWmhVKPGs
zeUTwJL3/1F2Jstx41gU/SJGkAAHcJszU6Mlq0r2huGR8zzz6/vQ1QsnrVCGo6IXvaiCiARB4L17
z0XqyQp0OSea9sh2N+lfClk/9hIqAjWA82D7x6k0bkggKzklTvFNKcMX1H89+Tt9uu9FNuzsRNtp
pYpux4KXhVZsjiY4+JGZaUaEm26iN4bUmrbkKuFygQs5c6IJ0vqH08f1hjQHbl2+GX1tfaujJFcV
p7QWtxkFJGRxCEyyKd9yyNwi+ni0ypGEE2fea5p5bHyxd6uq4FhBeoTe8mHNJUeeMiiOFImJIRuq
TyC3aQu0VC81gOnzhEabXnlyNHzUH2ikSRqzY1zYzVLAcYdoTwr5tmvdj2jiCSJIjGYXLElovV3O
29jIjFMSc/N2Sd2rUcxsBk0BL4y+iLY4VDH/StH3L1aB1oFkJ2s5A0WoOlSwE2lBR1WZD4M0yEfE
Q4Hzb7eU61gqhJiMzrlpa7DNtrFnFoZt0NoWCgSAqo6ePeQa3+1ODE9jaUQ7xMrTMW2NoxNyUrVE
3i1qkpek0Z/yhjslhl3CsGG5b2giAcQOEVxokszthPwzjeOgMZc/xih56nPtB9jZAoEOHgRFz/NA
NNK+lMbPEt1LEg6fBr39OtTpC1jBcDOh3JoD8NGT8bWT9G4D4X5DkwcmfsxPIZZQV2NiDRKy+2yW
aE1z9wC3GZyI0IejH8XaeYyoNRQ2pyjfKD/NJnh5ERXf8dJ/lM74SheGxYcvuO84Ouud/VD12fRZ
+qnXy4jNuc++ULcMFpZ88H1Gy7CxRvOn7GV5sqbqC3BvDwH/J0Bw3yNpnTu3uGuEfTKT6EYF4omL
hTjOlNCW7+QJ2wv3/6l8QbLBpceXL2bUBBxLB/3Wb8Nj4KrzwG7LLa3wIqk9Senv2lbvNxNQJ6wa
xTd/Sr5K5jQrTARF/XCwNf0JkNVJy0yvt6oRVDP1i6p2ThSl0fJpu6ajq4SQ8nuMrxfkdozRiYOt
3cXlLhrjr9ES4dLEKruliEP6lpnQIZWkjJppxZaiuO/6GsFKchEca7WRoqeNxmMPVT7yuU7ajnFw
+5GbSuY/pFAZN7PO/ZKAwx0IduQHJU3lMv0+UHib/eJZtvzHNNU8GFwM3DH4FFXFuXU51dD19WYE
og+iS/6l+rPVbM5v5Rh3ZBQgyuhdRX5Q39zoXX80ZoPSSj2iVRttL2/laSBbZeu7ZCTl4kvr2+da
Uw8ut/ONPTmniU2cJq69lOfVVjdA+TemEW/wt93UZbO3BRJog9r8Li7jc7OUHpMamZElrDszpWmV
Osgn5nT6UtJgNMPsTlraHWfv0YtNysEUN475REegMwM+HsYU13sKrR26RDY0eDPRmZvh8E1EI2tT
JMHH1kVAUVtJjHJcPNXNeD9EI7EIg7+QtREpJOTMlViDe2rGM5EPd6NWD491bbgJfGueyzXN6TwS
Writ0sw5lLbbbFHb+zRd8ciwLvTye1ybziE0yJR3/FB8C6rMuUvxsz4leow2KQueiQWjKO+ONf1t
UR/hLgY78rNCz7fc+FjXJL+6SZTcokRr3d3QUMTcAFyma2F0eb0fC4KOArPico+7LUYjrN/GOlZ9
hLxdvAtrqlwBrU7PcurhhbpouOsDIf91erCFqVUgxawR6IVCVJ/COcy8oWt7r4m4SlSiaYHJ54Qf
pr51Y/QQ4xikLxBrZkWFErtJbmyuIdZW5WnyrTYD7ltpQJOzjIsvc1Jnh6knvayr2+YYWk31rfBR
aW9mArwIJpM+/V4nfExSGTxEojW3GFLim7RCrc0Fy8ZBBvgUfHdsoXUMl9qZwfWbVpSzrzi8HFp/
NO+qyfrq5uQaqZBySpqTmEDQY3WPYp86WWN/VmbeHsjIkRlT1iAjlUFywP7abk0ylED+99Z4mgz5
legtciwqYo71oWpZV83YbAdzIH2yW9wJTdHmx7oh1Y5dgWa6tItbSgHOvqTM7VGUrDmqhz3tQsSM
lBDH55SGzN7kewjybghOlI5oV2RRolPWsd3neHJxczRV+6iQLHCWdqtDFpXmU4KX5QB7IdhyNVyC
efpFodhF3+25Quww9FrL1yNka7Josu0CE1Ue5SfzidjE5qYa5/pDHkm1lfjKWZxFcK/NNHISPyRg
LA0X40iaIiWxUtS/RdHeT2CZ7h1oo2Osp7eOLNSisuDMF6YzXUeLsqYw68fBCoYHM9FG7jt+lm+o
kY9c/AMuWFqEdvpXw+pc+lwbN6T4deDJZ0OddWqiO1xdBbthP37VUhzvZUJ103Sxn+VmNx3kMJN4
BUxXfeqBH5mbLkcqrSnawHoa1z80+HYvkibkIeySZ6ekB1FH5nw7l5X/PPEMuzKNeHvfdyf/6d10
iHQyhaVwJoMclZduVRXYbOxVbHmtoIK90+eMT0iGg15uY8sxnxp9zOR57gJt3DcUW68489dmbFOi
EjCokeuWdC18w5fDA33N3UjpuhdptdwGIy0lNiyciV2q7SYj1O/ef9yVE5gyF9wSQ3fYgnEmI/68
HA8JN/kIsWWhdAdeQ/JFv/y6iQXTvhudKrwyu7/+/t/AA0Ca8ZtTijNgyWIeWzuyS3xwmuyj2YvA
buO9pCqabYkRnD9ZGnL2Rc6SVDw83qpzmZgWbRC1tOT0IZHfgNUjEE9AipDH0TUZ2Cqo1Na2GYRG
Il5hFAjSuBiIkwaI0aaAHpC9aBiIqfaa7WaUYoKpR+9jGS+CnUvnNmy1H+Kpmc2d1CxVbpVrwzZ+
f46NP1Aby0Pzw5q6y9KSUlxOcmAjfRwMogka2pK3C0t9CQsPmu/VaIMV6usKj9PccoAUX02nZweq
+dtcCJOn9/+SlSH6v9k3Ld2gS8avbq/+EFnB6ya6ltnvAZXdN1NEPknWzPVdEsb9wSaj2X5yWiu5
Qulcrer/xoViKFCNWBjJV4boBssAS8qavdYdp2MWEQdihYQ8gVJ+1fgEXlllK9v//4cjy8qGq8BO
tUzDb1CHNDP0noASMPZ8kE89nvwzh+fkFMZ46s3aPqVxg6gF7ebG6jgwvD/Jqx1kGd1kYeNllSZG
e3c1yYHSVZ1x9/LmWUYcClu1K2hUPIwau2uhhziTG7FIXcziysgrtsl/I1tQBtjjbaXMFfnOJXmT
lpFjeXAF4CT7BiIFA6HINfTYW0/IAzqQpyBxAnO4nF8RS5uTFAaIOs2+NzGfQwnhepAFpRobatyh
UtSKse7Zf0fr+PWApk02gOkCxrTXmzMgIgIE88n2CsKLn8cBxWmvY3m3abB+iM1wuBmlHR2RiZMX
A6rmCsngD5LD8tPalNRYWlK32aMvH5wSr61L9GleN7qdRk15lHuOdqGzIYwBulCLeyM7RVjYKIgB
XjwbaD9BTFLUpB1QItTBmOXTMXx/xf2JtVz+LjgD/BouPCVz9dFa6CHkUEqbkB9Nnow0L7bWjMNj
lNqdqDQi0nFt0flkh4f5ZGyDiVS89/+G1Yfk109jOxRxpQTy4IjVO2fZNQE8AT9NMPvUbXWDGjyT
gndKhvv3h3pjNyF2gJ9BN1iD4JwufwVVZQpoQWR7blMS7ai0ZqsVZfOhVUbyosfpcAWQ8tajwbyD
awfOQZpq9UIP/WCCuWI8UsqGrernEv/UHCI+pVb994/G5xEuES8wO/RqgXEmixAAhKZXcFus6eyG
giQFPQ20DXaxHvGGH2bX0l7e2jZc9inGAxSq1p8nLRRlkCdCelWc0CTDXzN+tHKS1d5/tjd2ZRNq
nOLJbAFoZrVrGBB9ZjmaDOMQl4Y4RrcoSgU98tY6J1/ZrIV8BSom470eBui0lSPcH+//DW8sHaJL
FD2vJfHFFstU/PZlqJAi4uOxTU+jSdLtexft881ozZSvho4a2EMVa533/ph/Lh84IDQ9TfCflmDV
Xo6JYHiWWM4CTzOpPKaTKm/1KEQGwcfjyhT/+XiugCuyEHyJwUCLcDmUJCwTe9cceC194iefUW91
LXNw0YjgY6cNU/n3Ow8PB0jMdAyeTK3fDYsDjHTnKvAyd160t3Tt0dIYyaGx1YhykJDCz1l7hzBl
37UvNiHi6vD30wsFnAY0sVusiNWJedbDbKjdOPPSbOJqp1Px07ZcTMinM/Op+Pn+aGLZSi8PsDyn
CxgITw2feH21GQjCz+NublMvs7ou3Lfg81CvABqiecrZD/OrVS5ZXVPXf1NJ4ZAgRA9T0L7oHM6i
EGkeYVVw/Taxo2nUjWL0fg5RxNBfHN+87WNrOBNzPH0T8Wj9A8ijRBM6pPTi8tBm2bQ4Ceb9+0/1
xhKVBj8krJwFib+GuA8BLm80PKkX1aS+cf8Jor3u1jTd266wnv5+MAHk3zF1CKZcOi4XqUkiFujN
LvUkCsEHK4adgLI4P6JcK68815/sXTZswRsP8U+w56yDrMoMo0GW66mH/LtDbuYILTpblB3xWTbd
F9kSXHwek1QgYspm9eJW3El37dgPLmZAOq1WWc0EJMb1gC0YRaC9IcsLdNH7U2K8tapAxMFH5r3l
ArpaVVLxntD5Tzyt7sjdnLR4KhA92l2zKGJQFxE34j6YUTkKoo0t7aPTVQSz+pOg5BwmWO4ovaDW
603RXuEZvXG44KPnOJzddcEVZn1lY5WaLn7mxCNWAOQ59+a8OAu9Q2Ex5r7r7MYsVa9tZoFt6xxC
gp7s0gkd5lK5wZUf9K2Fig7TgOvE55GEqsu1o2WWTcYzxvugRUFNpU937iGht9PRyWJ9ujLacmZZ
v+tLtJFFBI0SYg1EH1zZKYT4qdf0JapPUYkdVff45NC53mloeXYNmYJXKgBvPCIkyiX2hgXLo672
8MxGR29aqAHjcWGSL67eMS7HHY4J88qZ7c8vMkdZfck7W54QRPjlbJpDPpnhZFteNReUlFz/dS5T
66s1aQ8FnJeTcGr9ECNiPBc+ZYEra355z9ez+9voaw5cn/rJpHOJ9wIlPlVyBjBkOfMG2QeB0TKj
E93yLmpumN8gdxZ07vP09f2/YXWRWaofUGw5TDoCECDS8ssJGIgOMJOk1b0Ck1F2gGKmzCOS394n
thC9ZqBXMgG/T2TfRuuF+e394df3CcZne6JGwdLi7M46uxxfs83EnGwuqqJUtCzE4Nr3FPaal4n6
t+0JGRfn5c6OBrG0rZOIgtzHLxMWEl9YqZxN34X51U1zvRktdDjoZUuqhcupZc2r04lYll2iu15u
igRYmDJeepuuDhmN9kkKV4OdnBYHe6yGx3kp3Co0WuQQkUpIMyW/4X/XqJ3rN3H5k5Z5gpKDCpAr
2OVEVXz5JmhKrqeqzn6luaweMj9P9ijgmlOahRWBUOLqRKzqNjbXd8XxhffD5mRMiexy1KSliFll
yewNjDjvAFWNP4NeMRXG1GK5NMiO8Wo5xY8YtGnz6MZQfO6sumgPIZLHa2/M+pzOKYc3YEnh4Y+h
ebw6QKe0eNsoNTLaLJKK9NQAj6BFWXYf31+Wq8leHps7CJc5+Iw2tO/VBzqcgWcrJ+G+oyZJdLXe
0BZJsy1NIjJl+CrRvLqWprLaimzT4tbK8ZhiAtVPijaXU03fop5xzJHm22B73OgG3RVoVnDmPkt9
fNJa14vQ4zXWUHx9/2nt1bQyNF83Qvn4wHEzAbRzOTT+gxYjWjcSamKgcemLKLrH956DIsamkjo7
WasyxjHcZzd12nXqvnUM1MrJYCbTB4iJ7T2JCrJ+nnKVhdsoG8zXMgDd+cmyR0QhfeeUaA1V73+t
CItPHiMxzdYpEGX0mGrKyPekkY5oG50JbBOxwUFBO5xCHVrLOOz3oiRJOKuLCiE6ZEB3R4Jg1SD8
RFy2DcOkR8xtmRTo+wGF9rYPDTh/MV397zRSi/Qo0yJ87Qph+pueautPq5TaS56ABeMWe+rS6sF0
pqeCTKR0UxttctJSGx1G39I0eoixeOBlC1SYe1Famp/9PI6eARzQF6osIy4Oqov0/qEK0BEeIjYW
4XXYlZK9dCsfo6lrdScOWZgX3Rwm9fP7P94fS9UWy0J1iQQjDwf69uVv11YgONx6Hj3LqOU/UN3U
lsaXv4vJBN80zkilvsRP+f6gv05jv325qLVAXjfZIAHwU+D7dZr7/RY5xstbQzkzVrN0d03L55N8
Ticiu9yYMzT/2pCHeBMH/2fWElK9NZXmk2syRfELQmu32whScrVdyx0CgefIz4d5xi2cDb0N9UlC
LvxRZTKHF94YaCAobywoXtE79aZFUJtuEPXA6WvpWcfb1kwWP2AUgHIKCp+OGIJCfdMVczCge6Jh
vTEcjotIFTTf3/Mt7cCiUYdHMtELtPXI7ZeNRKfx7KBivh/aoa1oA2buSx/ZFb5houjcK7O4uqva
5vKz8UKRV+RQE3dWuxnhCS11cWF7Zm2RwBloTR9vc2lbLp4Iw6Vzp0YjvXLiWX3wHTZ0nZMVqFu2
UOizqx0d0kXSmmhisG/6/RetL+xvELQwd2N/03HX9OGMFndwPwsahdfWza8Y2d/WDRceGKSGvlRn
l27A+nM/WGm6rBXXq0OV7jXXuSfquti4NR2P5rHTuEiK/GTK5LVFrVj3+kFL07suc/CdtNueNxsE
nPFtoQElY4ZXezxhgtpWY/qimUiLkZwEdvPBHof4yo/157w5OhI1wRZNK4MzweV7pgVVL9xwdLwy
m7uncsoT9AzC9zFl6QscMEPOYmxBC5n3fh8i1Hv/jVu95vxsS6UZjjZ9Iw7/YrVWiOwJfPA7lmeB
5Fu4E3xbRUgLecgSAsnHyvg4GVXy+v6oq2/Sr1E5f1Ma44AIPnj5q357zWu8JlnW6/TG+uifUAeu
RtIm2fV5ivdjqMqPdcM9YCiKbhtV+V8WVJVFKZVqBu1tg5oqCWeXo4coUTXdmdXJHmfrjowpymKq
UVhGrqbArF7FX0NRTocGzj8GuYaXQ5khHNFRZe5Jx7e34Bvm277Hij0CaHwq2sw4vj+xqyvOf+MR
84sTiaY7fcDL8Vzf5DsDc+HU5SGGMZc+azXp5Ye5B5Tw/lDr2+uvsUyT++ISn8hbtzrM1IqCaZni
JwqQZt2G2Ay3SZ8AZZgN5zA3PuIoDrObQfp4wypsu8lc1t/f/yPeet7lkmEAW9dpUa6eV4U93xFQ
Yae5To0dYuz6MKURqEIf5/j7Q61e1P8edxlkaZMIy12tmqJBsWmKRp1inCaIlW1f3riyqQDAdPMR
Fb2L0jGkIwU/5cre+tZTUlJdyjrcX8FHXv6qg5X76PWkOhmVbI5do3fHKrMBFAn72sV1dWT79ZR0
WoDzA9XmqrxasHEf1a07CHVqNBl9jccUWtOoRfv35/KtB4JfxuKhDUzVenU76ziUTQa2WVz2peP5
gAA2go7K3piL/srcrTa4/x6IPFFJ819SiF9tNdy/J1JtW3WaRmPEnRK49j+RCO30qCdQKbZxqgVi
20+Aea4smDenklLDAn/nfrtOywrRnCn6swofU4GjV0VAAw+is/Jr2Pc3NhkCBTD3IshlOtddm0HN
dRHFjUPztUqOapTpMXP7f6s4UNsynY3TX/94JgVwvhp8MVzurJersQ5bZ1TkWZycWctOelqIO70c
F7ENILS/H2opP9NYoMUN7OZyqHmMDf7zrnaKBx31XZVrpzJp7XtdCe3r3w/FxslrRhedD+J6qC6n
BYlzyEMG5Zp7LSsT8Fpz16gDnA5lX9k933gD2J65mZm8AcTbrJdlzbXX8eMAgkxgb6EfTR+U1uc4
EiL5d0225Q3gJLhUoUDUWWgTLifR0eO5jnMaCb6hA7axdHUT4+x7AGeorlQ033jZaN3qlO+5MRiE
SV4OlQ2+lVRWGELvlJ08FU3Q/NC54oVHUgIQ3OiD1juvc1UU1/Kj35hPy+JVWwQYqIzW1xWtwR5F
FUU7Ge0wICIWvvUpykUAVWo2ACD99WKhR42SeXkDeBVWG/JoV4hAiKn0JpmVn9glux9OkTYB2I7o
L4M5l5+PzDTBPzYqL4rtl3NaFn2YWHWvnWaz6PF/+5HDxyeJ3VM/+eGnoPMxHr//eG/9jCwUlotg
bdJJuBwycYe+EwWwZ5osMG1V3O3dlmZJHFQPcliwqDiv3x/yjc1y6V6ifaBayLVltXL0aTCKIR38
kzWbDU7CCcfOxpciSK9sKW9sloi/+JRKW1/W6Go663LQFzySf2onJ/qmsCzMeFcDPg1p2KfzHvxd
kF/5Br3xcJwy+XYvebY85bJ4fzvuApKbLVyl2klOjmZttS6HYhN2Xa5fedXX3Y5fi4V3HPUWjUo+
36tp7GJK2cJW/kn0ZRSBfdDEj2xc6g+sYr6yYQlZehOBo78P+zAkGTOX8kEHyTfjvWB3PMX0HYFX
llxcr0hM3nhFqWgtvVoiI5iE1VnNHqiyOVUUeVCD64+FikbMIlN032vVdOUTtS7/LheM5UqjLG43
RJSsq5qlDWQJGIzyYpfUgA2WofC1CSpYZWTsFNbnOQqrD52jDd/hJBHuqzWgEUiEUc9tEpT45QAB
2H+38n79TbSrkWpRkUPWuFp5uYbFy2o65dEQwoCtu8OHsjVyWktxg2IfqDR1sfffqtWUL0Oy6fOF
Ybdaipur5aDXkspSFrqeJLXiB6AknDqVn99SSPv0/khi3XP4NRRNB45YbP5/dG9bLZJ6CYPLm4vI
AtRk6T7miq7m3E8g5fCU2FmccpudQj6rYRh8y8Wc/0RNXIX3Maa5BTzaQz6I0De/uDQkwHQlaKs3
KP8qzLss+uciLNVNoUZ14roff37/CVYbwzJX6MeWpjoTZhNtcvmSIko2/d5omKt+MB5sPQN91nXj
sat8+FBZfi3p743fhpQosskoczlUhlevwwwVSYeeq7zwP9fVPHbHsFIQITvf+vb+s63vav8tBO5J
7HikHnNju3y4CmobRZtReZmo4ifsBj4O57gBNRcm+7CYZ/iOy73FpCd+A/AFBTDJmldW46+99aJK
Q0mP5YFOEc4Vt+LVSUSFNszNKVAogJMcwZbRqYON8flfGc8zZK6s+wEipyVkIK2iG32GerkP0kki
6BjrB3jnsj4N1RjdBpWrf+A8bUebpJD2EyFvxmcrDIIvIUkrNkAuQ/8YEhWSHWBOOeGRQDLd+jBO
iS+9ukT2uxuHKNT+ddMJ0FUWRGm9DfhF5o1Zl4jqp2AKP+tN398p04Xoa+gV1TMjFIMXopT7XKbw
OyhA836B1RaTfVfGdeTsyEkgXtCMnOquJeniYRK2fIhTZn5DeGU4bUrVlf2mC91YPzdlDvCxzCz9
sUuC9mmq6b9ubZTj2SbHaWN+aEwk5Gdi+0yT6PEGhlCM7wecx1hF977m1987Oef2zm5r0V/5td5a
M0vyvEXLQP06PF6umaBF5OiGmusZvAInd0R/ohkQYIJwxmXVGD7cUCO941NtHHrf1faEEUdXRNRv
bStLwLKrI7tZjrGrY7k0worEjcynRW53N+gszB+iLkOSM3DJb1vHV/tOs+gbdQSV8rdVUs+2kmP7
gge058dSVuCT7BCw2am1MtFvg8FJXy2yEQPEer3tb3Qt7LHCT057HJhX48o8/rGvcE8CgMSKRxWM
DGRVYctnK6iFlQRndNXWsUkK8qirYQyfEW3phKQYWX5Naf/G1sKPhpZGd20qbGutG2x+VvqATUUl
kQOj3soX0kMcjeM5yJtGu/KEy2+wfq0ZiEsT/jvuoMuf89vxBvhcJjNBH6kOoIqRxeQEr4mrenzA
VT4A/vInEwZjXdifKSEDrXx/c3tzeFQo3LJRvah1zrlqp7JBZOd6oo4wrRp8d6IsJAbbHvR9mgJG
BIeR7oPONK+MvDons5PgF+BE9yuolU7z+vM6hqEfoMXwWiOdcaUGIeZ5UxXN7dCEtjw0GmZvIkRA
tl2Z8vUvvERMUmdnO2c359O+zMlvUz6ao1Z0WktIbd4jMgiq2TMMLpJGYk1XFObr6V2GEkulVnGg
JNJw9V0chjHodAh356kptQM0Ynkuswo64CQbrgV1f1JF7cOIcLz3f9e3npHyLMIpXh+HI9PlM8LZ
nWMLFt9ZRbW4Ae2CUSbtsZSzsq78kOt3dHlGvvqLxJfzKUv4cigTPEbXCZ9o6ToRP2QTz//4qUAn
wb3kW+OAXLxyFvyjYbGMSOGSV0ZRZ0OrdTliH5VNXZQyO2N+NMdNQdICja6yVZgpLb+db4OpmuId
7sb+c551C/osNvy7DKI0xIIMn9a2Mu38Z1lU+d3UdwQGsSUWRMCHRhltGi6jJNEDVEDfDCw8iYV9
XwaN+YX0M3y4wsncn3Tn1ZNwYnXloP/WbPIycMlC/y9oI14+WyE7mkF1l50jrgFbt7JIs6XKdop5
VW4s2cKvfX+lLKeX3zegZTI5/zFTSwsF6fLlgH1JxhvrNzuTPabAiYX1zTykwmthRuxhSH/xhzo7
UgKf93nt6lced3W747rF6Hwo0XChLP7jzuX7UTcUZsziQeLzpdVdvL54XK3iyi1yvdss49iLfmBp
KOhccC6fshNBNlEEzs6xsCqoJnZYhzeza9VeIUeMPEno9/9UmdHqVwZ+40VchH6o4HFOoRJZTa8g
A9ss2OLPssoWwhSUbQc7dEs0AOFhmdy//2v++Zzsa2xsyKZZgH/s53YtRIogMz5nqlVPEazezkvz
Rqsw/LbxI2lQ6ak3jN6/sor+u6NcrqP/dlQ2dX5Hdp7LGR7FHCkjlPF5qIxiTzLwdHRFmu5AFTSe
M+njTnPi+VhI2f+AKNfvYKd8iqfR+lhDOfbMmf6RHARpKRlNfCsx3CcRdxhZGzuHxi7tRHjF7Kr7
uqibB1wFDmmFdnoHjzh6TvUwfc7CxDzBcxpIWEngWZl5/TUmyWM/NNN0A+fKxefMTtHg7I6TFPBN
799jPoNwYnZnE1nDrqtHcztH8RL63MptjWl0g2XW/DQXBBTR4hK7utF02CV4Y8d28r0a7vgJ8oQG
6KHiWtyNETkWcgoplyuQtn3mwJ8Jag2XqpOVLwWCnm3g9BXm9JArtQiE9kPV4bxRFdkh45J+IdBE
Y2e3ICdMpXP2O/guJKxyZh5MYItKDi9wFvIXH8QIXtGQu8jg9NMZdhC0uDJcOLQWtPSdHuf6zuoj
qDODpZ7xcEkmuRmM+1BLypfBL8E7FcAQ2jbSt+M8TF7g59WLVsTGXTdVS/hIgAW9rDuwTbOaT3qR
lgdb938Gyu/vplkzTtnk+E8Ye6oDBTjQ9hmaiCenl/PPAXYYpAwh7swEOW0dW+m81VC3DeSNFPou
trNnwlKq504X4Q2NsPHLNHTEtFhZ988Qt8NXcJwRok6zPBSySXmHWBq+nWAGDutsY0e4XdMkhrVJ
POBO17MW5m9BclMzg18eIh8wQ+73R5Og1SPhPRhvM7Duj04pCCKQ3KkxLVERlElwS3FpPBh9ro5W
a4bnJGq6J1KNki3FkH4XWebPAFefh6bG8nwb0x59Z/9oBdGtNqTZjlQr6Zk4penG6g3xblP+tayb
Glg7c14VIJYcE1iHyioyh622RIeBUq6MwHTKdOQ4HpNu4PpNmcCSDcsTdJgfnWSbMDKspzScgLWT
DkXqwlA+Bm1feX2vqW/4A81uQx5D1m2tshtA65j9izbEE1QVzf2QOi4gX6Nw7H1gqGrPRkfppDCr
s41NBXlF1d9Do/L3Rlt/mfTaPRU1WHQdWJYHzdUBhRflh5kkP89MR32HDWNAFJLlD7yG/VE1iDZq
/Dc7ErPiU1+p/CFF8P9AUKbNIy80S96I4qEfLbnPQZ8iwV/QgZD1tmXkw6RyG4v9V0DtLwLIKpGm
tz/6voq3STDM/2g4o7dyQnFspLijiwb/PHayL41qvhEY1x2pVgWge0poMPgtD47hz49c2PV7CJTf
wlj9A8wlP04BSfK4fbtDFxjZoWUjgHSacIWkgBadCXcgMgUvOaATnaQRPDQ7WfoOmWR5u7f14XNp
5c1TkKpYQPiutW1iVQlxQW14Y/pALXERin1R4fxKBgzwYDIwuxvsdGEnSU0OXtCamPtsXNDnQfkl
4nrM9Vv1I3HmkL+KOOxuYxLs2YFyAklaQcYKfKsX8I0g2jvQHK0m490YT/69G8fDVxtuyLi1GqXt
tb5tdr0xETIW5wjWiQglzywkNYk8TQzxdfQ4avRBN9xVbaJ6SJnVJ1ozUMl/wNaJH80M1hSflG6X
l/JfetPG15l4iAcM4v5GarpxY6u4BlgVO6/OwO3QDdLXwYTpEIPP34XWRJRampBhrBnWnV1iCBKB
bGH2ztlxcCPI+BKPWW7yH9Fo5MEsDsYnvyjjB269yTGo6mQvmtDPN3nSqz2Nv+bcO6Px1Bn9cM6J
EyBLBQiFWxTyAOc42CYR3HTLiuAugd/dTVTBdn5AmK3RVB+cDItA3dGa1PTwyXJHUrU0TWufckId
SH1UxXcV9/Kpc1idYohKYh2pU1UAXvYkKkpIbstraPikYYCJ77ZB2Lm3QTu3uy4x89teGfYpJw2A
Jj2Ofq3qjL2VwzTIG9/YFNhoDg6RPFs7nAVNqbg7Z1FYH3DnxYcMLteO+KqIqCQAb83smzdjxyIx
STo/wz8Bs4wSYW+jrzhoA6grXbbRKUuFPJWdpnYa8uRzSqjd3SQLcgwMg3wQn527XtQ5c9/MJ5kZ
A/93/MrrvPxGLCsC25pjadX5Jh5d9S+ix3pvpROlKqOAfJem+rM5EFZlFuWiKJ2apxyR+aauJEhN
lcUnuxwdCihW/cwpqtyJKU62ERSsaSPioSCNCb7mtmSrPslWtdvZlf2BLNnqMBSRA6mlkCXBFgR9
zbE+LLlOi6vbtaGsTURkua6xp+hFljrhErupIjtDs5i3JowFxLl52tCX+GnN2PXz0IyZwEJCT8X6
cBjsoH7p49jeED3BidnS8gP1Jmi6U+3u+sLUP03GZLzWPYyZPBqeAf/mt4aV/MMSB8AfJO1HRXiK
p5daCrJptB9rIy/2vjmnB5c0zW1VLQHx0ag+IBLVbyMUYU9mZjSvbW4ABswj4GLouH2M3QONJSso
y72gybQDPRQdweXB5dX8hE8rO1VXNM65sGX+mqJjeXUssWAUpE+XwRmH8BHIePivHS0IzQ5EG/04
9gkYzLt6rBGlREkN7t2lSJx1o38PDAqkTCqnHa290VNGTzxBWN1FxWTu25LVo/jI3oxz3oOHJNC3
tzE/JgGPNuLGPQ0Uj06ZP5DcHAUgsSt6Wjdkz4vv5khIVaf3OZigajwGRW7+G/6Ps/PYjVzJuu4T
EaA3U5r0SqW8VBNC5ei9DT79v1j9D7pSBQn9AT1q3HtTyQxGnDhn7736ljuRIseblAJ6q4sh3EOp
ICHLAWiU1tlEUuZM1rA7ENPYuU3s2L7ZqXAWEmskPXZo7xwcz08Uh8pFSgmAA6xIfs0QkS/rRA5x
MAQvccozM8slhVBqTI0pcUf7HkLgPu7k6eLEJlXKRJz+vNgje2ujolHtVI/BiXUfS5q9MeJU2nVZ
CIFI7YiCVCcRyMRxr8l3a8ok+0xH6X3L7RzSe1FLl0kjOApqB5k7MypxkwGsK+tLAaHd1I8oPUh4
JlR2Z4JY3ae0Lj1bBQ5QKlELdCVXTxnCoZc6gnbA3a3YZ1ZM2thM+VOPJr5TAloeTGHwpzlhdWno
oge2PTTbZO4X3+gp7TR1eenVCRIY/gusNnNlBqkoZI8g+v5WJ6A/YPQhBVlnEJ66KI5vzol6IA3R
9CFC5EG7ZPmWPYAc2lpfvKghDkpqVcKR5Fy/CxGM+y3tvIdRkCeZwyTdNJrOsULCjdeM0DjUUhY+
MIOI1KJqfIIBphyLJib9qCR4y+uJGacbW/LGzQADLbu0scvDuXAL4hO8sc2013Hs4m2KeDBz09yc
jsy0x81ULvGBVgQJUQPmoGxOSLoMsY4aub4EDJSwnytad69SbtzgebIvUz3FRzYCUvB5B4Jq6ogj
asgLhUQXvZNqTIEFazi8IQHcoqzqnmgEpPANnCLctjTkgZGQYVtzpdwVhBQdYkMa91adgFkRqj0o
KJbB+SQa+QoIB9VHiEXRLWt63E6rD3LWRxaHJezDgPgvKGUUjqRsDrtIGohLt6s4eqmldfhkysY2
7vU1crTUTorcG7SXSzpnalxtBtOoXXkhdR7DYYaVEwAG+1Mabnks4obGjH5rDCCurcjikF86OXDk
0nljQw0XH45r5zWqWe2nSm2DtubmJuwoI4F4KQKFHDxi4Cg6YgPIAFBWcwcewL6XGGK6VGBLUOA7
e8rU9e4Q5azBIW5Pja7aR2Oa2bd0sTA+EWPj1YY5kWgTL+xyPEYCcMqJV7obHhWVSDxPd/p511ht
d8CUsnjjSFiC2WbSztbaHHD0NPl51htbRNr5zSItGopiAIaIukyiq+EvEqRhPszGGB+mkPBhknOS
TVYTUtyH5TOKLBibemsfEfOn1P6i3BiRHG6zJU2pyejB6mPR/Sa9fjhgEEkDc4zlB0knWowj6laq
Y8LmiW57NwF2+NMo9A2QBuhKS1iyrbVw6BZif3aiaZneZt2vqnDMrT304baKSEAuKjMOJrYM35J4
yzTQs+/TXEFxX3cyp6+WRw5o9RHD+ghcghM+H4fpAttBuo0tHRDqInMbHOXy0i9orU0yk7ZmVVs3
EgH5T9ForszQljNcLUKudSEhAJNZgzQj/Xqqei0QGeE4sEdvm7LqK+Ja03hfAL64VITOBkmm0pQ1
QfIShsi1MYzGY53Wta903BUrrSx/cH1yvAUDzkOrEOod4xN0E90IiTOfioBxib6dSOxak++g6Jal
/Jpljb7srNIhBigeSTZ0YGUY2WB90Y/42ADVUcORw+igolc/dNNVzFTsqBBdwxADYW9hmGIg022i
3IS8nXEDW8Yo39dWUX3xyR8babQhaPWg58RErly3Xh0nz5wU9d1Bri3rDqVwdQM33Xpph5a3OdbL
zeedl4+NnlWqykiKlBxGLdd+DakFv1ytm01qEuco12X1aveTRP5qX8xfdFs+jJdo2PFhmFXR4DIM
v/ZCDcxx87rk4uI4Rrx4IAtBEjmDfhM3qbxPuzYhW5NcS3dYE5bTiUU6IGh9//wr/6vZpOE3oMGF
RVS9tsxipR3SLk2yAyOZ9Og41Wi7kzmJnF3OgQODjH/5BZZRfKWX/9g1pBbE3o0/BpOaee10oM5e
LHab7DD0zfAjHCbhtyRXfiHI+uen4MIhHwcjHqPtvztauG/anCOcuNJ6VO5MY7JvehPu4+cP8eO6
sTnuGQ8gbsCOb11Nl1FeGVicm/hgR8X0tth6BpIQxpiuLurd/+Gj6IAScPRnXn/1heD+js0EVPkw
ZmNxoxIYvZ1HOT5YavOVwPnjsyPiZtW8YGZgKPDB8j+HNhC6JDm0pj79GLrUsryhbZ2vDFofje8K
2UcoDmh5rpJ05artKEmDWmeWiA8NcWLnIWGzVVVc6U7laEjw1fw4hA2la+OEQW40hO8ZK/52mMy3
lqqdV6fKnopWJY+4rMzdVOOZkZJ52KRYqAKznWA1V4pF7G3hQKtJ46bZDHYeffHT/Ot5odRcVVWI
NfXrBIhqWeuEfEoOtCrDjsR8k5TEYYnF/xwDtD4vlBMGd30D7+C6HP9r+JWHxMaZZZbQVSzAYgKw
3gNViTcAKkCIUsb6AAe0J3jp0hdzoo+7xerlXRc7s0aDHezvT06KHlPUwC+Q5SX3jUruZTIvu4Kk
o5xf8fvkUIq5oou/1E786xXjBolrkA4Hr9nVK0bgnUV6c5MfhJRp56jFPMf8Z7hME6bRz1+xP23u
v9vgDuo4DjrOHdSU1tW3lASlCB3W/BDrCd4mfWzDJzOk3+sXtBbSG23u+lOZEzG35FL+bqWCp2BP
TvtrnuUJn97cLGTbDunyeym08FHPc1y+RSa6h8HOxCM1JHF6ZhRLFOJLzS187AxMup9/jX8cMA46
4HVgsm6zlnG1TCzsv3nsROlBZabxw1R06wX+g/a7aKX+MEhJHnpyZIX1rsAkBjwKRxWSekIufnz+
h5AAxrK4eqAMaVcrJHppRI5XA7ExZLw4yZzjzMMUf1L7yC8hK2/yYu0AhEPlt+T3+koIl6qU1qtT
3M4k+ELakQmiPUFYgOloGtt6qMZNqrXcfha6eD3TAq5PBdkc/PssRDpNMQxOqAF0o8KZslHmXnRO
GB1u1dYGfxgCeek5egMnKbNftSSGIFlgc9pNBPOugVlGqpHtx2UT3uTk8kNmQA4Zc3PZjHIGtRED
3qWs0bMYQu0PTc4lxRAVmMcszY55OMq7dua+r2PZ/KUNNIXXDlyAllasl7UsmOsk36XMm3cLMgHM
1zIyT7kOMCLOWwKOqPqohu8ylfo+s7UZRDuAoz5xuqOiN/OhVo30GJPwVQZQfgo6gErsZXGpBXRg
3mX6o5ekMjQ/Ce38SMBCCn1kgoEs91CYpRTNYT5YZ4ehnSexEfpGt0pKYlBfib5SCASIqJa7wCbN
hYxaWinvZ4eM2WKNChUGzCbNgftGaoS+7/p2fkToKG/Qmkw7NeaSN9eGRkbJ9F2OGZ0YdoW4EDcc
6Sl5cRmc0gL/0ZukmZjm0ERcB5uRnO5iSTwLcKLbQkZxxzJpbmZFro7kHIfkYWfO3hpm7YxT27iR
oVfp+CXi4QfkmubcTnrrj0kou/Q1IqAXZCqAvtZpSlWDYj00qKHcdnUAk8X6DHgUelQy17fwtogX
Fr0IDDNsdgNZsLt64vreyGV3qjqyMbD7RStfzbrN0l7Zy6PBhaOdjGCZQnBimWUSgBy1ZOwzlgCc
SYtBOOOtU9OUrFPzsbUmvJm46rCT1P1OQv5ID0GLf5MRZH7jUBu5ZTNOe8kGReVan1ymLgnvc0lN
j6RHJ5ukFoQIQRhskv673TnhYcikAkwRMeFj6ij0A21WvqnQUZBjwmwbocp+GasSTKRO3gvIf8S+
k3salbzjMiBrb5wHmAmT2TGfaKyjMWspshEB86yN1WaDDCwJok5oW1i+BbeWTAQWrcybbJpoimUy
UcscgbiEGcuhwmneBEXBCVlPiMXJUd6VonZin9AM9TkuafSky2z5YGb6Q5j20YmOHbbTujeeLBju
9CTI9i5xOb87NGZdq60FuGNHOiWLRqdbqbuz0864t43B2lZJZd3ILOpLjAnpdsit4sQal28XMZt3
ITOYsxL1jR+CjX2Mabr6dbxUe4YxzXGgteeRBCUCmNE13cze2oC6f8sq9Acz3rWAyWT1i8Ds24rR
6RnCunXsJSqfzIR/pTUdYbL8o7bW0Ipu7RI0G7oIc7E68BmOYMc3uzxIlcm6Kbm0vFStZd7YzlBv
mKQpm4it8S5Kx+acSdDiGfcwfhTLC0nC0jvgQHU3awDVnLgoHmJkdKxrM/YWQ6uP1RTqu1SVQIaT
S3szqoOg1VEqr6ZQ61esp3TYBHCpBlpQoMbSW1nrpOf1b01L9qqUg0DseZI8w0LZSMIWlEzAJ02y
A09dqTuBLZdAlT/f9j/WCtSMxuqTIZdrnZ//XStwyHVtqczpgQZseRK9OaObr3If2Yw4Nb1VULhO
2VcC8I91AvIVYhyoj0z8OdpVLdkSOT2RzQ2PCUrV82pnI11C5qzbLP2s9zeJmhXyvs+k8pDnJgHX
dZXIO+B3ACEi0sHZuSFi/tRoNz2lpUHlWIzE0n/xbLQ/TpDrI3GVFFH3op0gmODvp6OqjMmL3pH2
er/CX9IsGZ6cmiEHJw/zAowH29Ee+MGNwoZELZf9QSJv60ddDwxRyN5lGFuIRH3JUDVj9B5VEkZh
7ABYKX7k0kqTSvHqdqrUuYlG0DiZ6e+EMYmgF+S/pyWCCUBpw5sWppbr5KV4QuZY3hQobFb2IRR1
bK8MsLKq31IpkX9IUboniUNCz2b9KMCGA281zc2MA3zTFkPmz+3ELNdyhk3ZgUKJigo0fSh+DxEM
ak2RMmuFymBR14Xo7+hG/6zUUTtNFujhpZKkjRmS0qxoIIq4QiXHriOp3W0UXjWGO5QL0B2Zfa9g
P0Z8tofKpgtU4KobJMqytxQMY8NxRb7F8rTv4sIk82AZ/DQjSWTM0/7cQF575inToJazH6WpYX0f
cplGPJIZjarMb2TptyURtZ7F2nJrWqF0Z46qctJ6sGlDi9zUjcflzklh5pSCCOeqBVNeLWYSgM4F
wzVlhVcUaXPM62jehLkU+omNCb8mANtvZvU3QSvzxob8AH+ArkJUmva9otX5ceJuE9QVvQACt20v
HIYImM1i3g6MCDJ/qSDaKbOT3IWwAjwUuZkDNDmDKEY420mNwoafy1iz0MeoPzHjLoM1wsGXyHA/
lVYv0ddGPpbS3aadJzeQBuLsEDuEG+nVkLtKzsxqaZbUbxdw4LWpwJFo5WJLATFtCdabn6a5T+7N
qhcHHn12L5o6OXN17NEWhaYb5nTNGqnInkMjHzwS3ilmDAmeconmF1K0COBwym4q02xuEiCxnVlJ
ATc/qCSEnhNcFtl+G4vJD4d43EIZl05tssgXqU+MzQgtxeN8UC5A3GmG0rjbplbfe0lYgPzJFTNY
SMA6O7nax65k2TkKECVrvHDu8K+l+cBPKPUrL1tWZ79oW4LC6ISect3m0q6R7E6u92XJBEzGaAI8
PzsLpPbGrDflUiH5kUkz5GtNMRn1ENibVtcJuUXwvctGtQErackn+jTSu9QCuXKLZGT/iEG0VT43
ac7MTpbFIW36/qlAgOYpTK7cREIgoJXtfD9KirKFWmySmiScc6HRVyRVG8Zcb+qEm0cJNDxz9Ilw
KvwESoxnabM4Aqqh9NFLeHS8U56QkZrR7Vd2Uk3J1hXj8BpFDM6IuGthGjX5N2C7VIOpU78Az8z2
eZLpm1KC7YaCFFiAVbXjbd/yL+tFafhaH+YbI4NSBKOXHgDNFsNzTKa1Fh9I8FwOC6yPShVLabsQ
FWZaeghBuV7PrxZ1L2ZhIhD3nKqWJ1lWvlPaetmXizz4vZ0w9EVQ9WQshKJbQp9yd7Yn+SWM2vpG
iMHal5msPxJIHu20TGhPdATfEplsFHeZ2vSV+Alm1TWhYa/Mlrp7js/i2PX0Vuept+BqEJLoWmj+
NmyZYGoiZwK7KBdBi7jAm5aOlwhNy7sxZNZ7tzjz71TukP/QnKcc7+MgKzqFQ0BGO6fW02lVUD6X
FjQtQ43lAN5a4c9EMflY+x4b3aBTXStwLapCBTamzEiBVH3aiAwyQlGor5NCuNdSQtRJG6U9tCW+
Mo2G9TZMB0jgWcF/QOokw7XSSv5pmQWuYDW09oUkay9jO/9swxFicMEsRh0d6dtkOc5WLbRmS852
9hxV0rI31cy4GHZqXzpGUSgO4BqPeWsAGl/D1SNE41o8s5s4cx1MkgoXroE3R7PPgS7fysNOq4W8
79K2OunLDAMWfQLSKZKJfLrbE1yAng9NjMxX5yb223L4Funt8hTnw3LQuvAbAQfaZlL0ErKXXG0b
XDcbhrGd26F1olImOFhoEl9NA/sUTqa0lRvZvsDqHM9SF1qAWoZw1+b9cgtcNL9ItRQGCYYlIGh5
WjIYWvLXLM6+SoH7YJwy0Eisl3904w5+6Wtntu2oiVaMvbTvCjl+LCOpdtk/m+e8EfOPBfWNK8KU
hAoSkD0MkBCXimTeGJOVuuOYi6f/uYYiGI8uBApLmqXmVZXAOIvxP9KTQ21p4V6SxVz7FPzW49w1
KhRMbbhXyR/8KoX5H/d1tJz0/UzaPaQGXjVA9HhEv2dP0QFSGmCOmUB6Y4FI76bNUL3AM1cQf4li
U8fdy9TArP38W/9RrF8VRxgFmDbIqz74YybInNuz1RXxodImGyFMM6S/9NTWz/ih8mOo2N2xk4HD
ca7I8Xm0hvyBlhUso8Ec7sqIQDk2xwplGOPtx5bsrOQC0FN3ySgyXhVAcsYX9dyHEQkNWWo5pmFr
nAZX9b+rubrlm/R9jaos7BkBTrXRTjQjExiF5ZwJnynWbLpUxNRLxOajCvz8iX0YlNCQI0RFNona
d7BwrbX4f3UEu4aC2E4tiSUicd7q9B1Cl9Cg5beK1Xhg59LjLyrtD4X2+pJQ3tMFxMFFjf/3R7Z5
2aMqIosc0Vx1a1boyiZ2u5sIPsgXjdWPH2XI6Kj/Ex6GLPXq29VYjTiDeCd7W36KhSrhUlKleIPS
s/v9+YP802v+a+mtT5KIMnZsZkBY1P/+WuXURQw5Q2lP+NOa5m7doknvzpbQZl9XE4YUOc0Vei6P
ijwortVTEGowvYLP/46PC2ptPqKMN/neCi6Lv/+MoW7QE8U115jiD7rLisrxAOavetfagcYd/ZsV
qi0y+9FMwbN/sZ4+9g75dQmCQ6OPlZz40KvHEOc1iOC6F3uWPCPbUSD8y8neFdLibJolZDBK8jgi
yAz6L2fJE5FS+tPnz+Afi5quIWnObLpcka53IbVjQsog3tlThY2TNw+5cWmwsk+iMb9JcwMH9n/+
QC5qmIeJIyK24tqRKBOxLlIjdfZTkyKEWtr6F7BV+HNVbvT4vGyx+fwD/7GwGWyug0B+YmweV9u7
ZXX0H0fd2mOYzfsgr+ld+dBvuOUgfZu++n4ftnXwXio7Fc17jWHqtZesY0HhuBL2nl6M6dpGT+6H
rU4brmfFuZ7mi92V0Mxya97mcxx9MTtYD42rNwuHAiYazlV+1muTghA1zFhDs/apWtgX3BzZg7QI
9YtP+ceioegmbAQDBvb9P7Om/9oJl3GpipEr6X4UNuqOtIuhc/fkYAEYpEn3AKOHmvzzn/FDp4Pn
qjtkzdjs/Xy1q/3JYuKviiyBKVva1V2o0NyCNZRndwtJZYDH9GW8KGVPt/Hzz/1YrKxvqUlpsLYx
2IavPrgWQub9LMW+x6EAdZTuHdYkbZMBEWU20X5XWqf5ZovK8uHyRlunK7lfCcs4solNX4xa/7Fl
8RRw+eurh0g211/mv568aHB+jQTr7IVCj9eadcWr6zK6SQyuXeUoCZDiWn3I5O5Lt/u6G10vLS4V
jDiI0NcRV/390XE51OjIEu5NAllYe6KpjVwsqxvZ72gWHR25Wbw2o2k/jV+8wv/61timmcatphT+
gL8/2sZOaIQNv73QB3PxxRiFv7BSOqj21GX8ZslVpbthIoW5a1hSU3zhvbneqG0CP0zyBAi8kleN
xPVTN0AyEuJoCCCnlkTS/MZMi+pnMULUgt2oA97UBi4p8K9FrkLrxJu8/XwVXr3Xf/6Cde0RYMv/
ECv8/QT6ouu7uTPJe2xJ/OHCH8In08qk+rI2v3q3//NJlDcMomx+bmP9Lf5rhXU8gC5CkbfL4poA
+H5cJyYo5W651IOoTWiDBCH0U78Gwvhk1m10ztA9Et3huOz3ElS7LLmLJuhrkPssCV54oRtfbEBX
C+LPH4lUhefAciQb5eqdJHRzrgedRAfHiuVN2c/dgQKpLNakxeVRjWtAeb3d+pMe51989NVx8p+P
ZkNYs5AIvLneh9jfIi03WQum1s0Yhpfljz2cAfmoGV8Yk6+zTf//h5E1g71XRfNwtfCHCmOBoy1i
lziN9hPC9CWt6AGmbW+7DUJblKN5dVt09n015w9jPwQcAHs8RFz8x9Mgo9puwCUbIffyHAhdVAej
Lt0sAwf8tHjABk64UnahU5+UvHgIVXGbzMYDhktfzosbp7Awu7wtzQy0MT/JSxYI/tW0YI23FmYA
uoz5Y0PgjzYPpwLVVil333WaCvQKzD3pXj082PAMwWmjgloEM7gCjfUYhloD7ryvmSmQyoVq0saH
GHcD7eqaImAI1HIGEtVOxS7UrTdpmLMv9pTrIvTPs2VWxUVURrRCY+jvhd7WlV0MgyN2mKmE2w+a
s8PhYGwAD1m7KjNT14p150FNGgapBP1tOoHumeA1OhWfv9z/WlKcblwruFWAKbna1FPQGuiCUl7u
MmdmrfcGvR/Ek9WrRsT3988/bH01/msbX7821RexhByja0DK1ftthzOg96lSdnmvPjARrGK/JzkU
T0LVZwds9wEdteyLb3h9iP7nU22Kbaz+FJm6+vfDhvmjQJTFBDUrg4xcZAUAeQBtanTP5ZTBX1R7
OdyNS09BRp4MgtA5ZYQEEVk0JYdaGGW+gv5i8j9/HP/a7qjBHa6WK3nnOi1iYdEOFWO0XYreA39E
o8fvBCG0UMQbXQEXnEqX/8MnkhiDxfHP3f/qBzCTqE7wsC87+Awy6eTTMt5onV3fOaizAY/rumR/
8fj/8ZvzQ9trJAeVPt7Vv5/+hFB2SPSCqbmShLSmHJsRjVQ/dTHKf7Ueln2V29YXlu5/rWoyOAhc
Qm+N5/lqVVe6zUgPSeVu1DrpPIRj0niNNsjvUpZ/lSX18bMwTBDJigtgjf0wrj6rbA2a2nNo7WIw
0OT30rgbvapujdavRulLItzHRbN+rTWMwFTpRVx7j9WsSZppyLO9IhHQQbH7I5t66ZUeVueXih5u
/tcVs8Zy8ctx5FjUXlc3GGLjMdzARd7jDF4UN6MMxgRoQuXG6LJrENB88YGM8tZq7mqbIKaGGn/d
JWgOXUmBnHKQJ8fIEUsvQL/HciYpB00FtmuiuqqjanTnWsZ9WbKGXXM2jtFSPSIu9qeCcRE5CV0n
NjLpxpXzlqfmm1xBHpbwpGmYKM5zTdSxZlJHysZTFD3rSvZaObTpjXinS4jdTUugpqheLbq6FcfM
EA6/a6dqEB5U6DYL+R7W5jmpxqDvftpzt9c65a7jbKnr4gQQxAOVHcST/cNo5W8GQDGvQbWPxH4A
tdEuD7qMN8dmJQVFnh1rUQwurNTvA6qHYJbbRz0iy6Ez7hQt2ZLX/FuKFxKNy0Fdo2LI2Y7FCb3E
IRflHa0FWuNKf8PR6M/mcpiL4mQkJXd58xDW8smputelt+7yyNjoarshsbHAcMUs2Miy9VBsMLqS
y+1aS10eI2MmGSbP7iU5YlquIquf4ZMV1cOyVHdCy751GcdVVUEvXgIacvseC2NpvJJJvIuTlumL
U3u4pV6ieb4xIyJswuFSGpWXNci3bXlGqq08W12HKCeczqbd4UlIn6KiftOWNshUHMdOsWPMn7gc
Wf0fQD07J22vxE9FrO2MWH8hJCXzjErDCaUuAQFQlZe08cHppM2kyecB3XSQc5jvuni8xwndeCK3
7ke5MrwW3tmm5Eg9x7LlE51xp8iS2NolQ7lcx69RlChlyWNyR7Fscjvst5VFlpBtTc/dTBa6ZBzl
OMncQRH1Xh3NCod4Y7hLpU8Xhi7fFDt51av5wrTqgYz9c1ktFEXrMHEsS2abg3Pk6u5XGqYU8AER
QiRUFZIRH9QS3Kro8KqVZrrgNcnXtFDSRlQ8Xkpd/F6gPQadrT5bmfoqS+YpyatdYbfMMgz598Ig
UKjTW2hXTz0evooAoQUTHrNt3zTHg906rI4cgK1Yrw4yMpEYaE4+h0GZCTNIqmVjivYJuu49gRgJ
+qKOKRnWV1cqeM/CcgG/2IGzBqB21rIQr2DPm6nMORB3s30xptV1Um3xRY33ExygTVVyXXFE8WMi
cJVPYa8Ikb2yqHrs1ja44kZWPU0T57bLLsoUHpbWzB+Zh79H1hpUnjIQNbJx8eUIojs8V48Bfk4W
OeHkedhDyi4lrwuZMLYMeuc+zdzYslEBgdWd6vYOQrETFBZCqxAIPEOZOuKP5ldkLurJA2wMzSB3
kHZX4cdOLx9DAH1nhSGjK2eL6oOA9CORwSWW5WVn1D15FTpZ+BGeBIRUay/H0PLNep7tHLltXYQy
JO1b4rtckUg+DCx4y54uSpG8VrpyG9v9wVAKOvwKh63K/8HwPs2X50SL/B5zsRvK1rORLg0hv6Jj
pDzOXilZd4rO/W6Kwj4gzC37JdvRk4FO1ifZrcY7GD3oEtFMk7lP+Yv1Zv6dJ/GdbWIBJOzT00vt
Rw2uW28MstrJr8LQp/2I0hy3VlmrAcEvsU+6sY3TOkHMqJCpTHjUNqvJbUrRD1qTzDy67pYz0JrU
k5kMDJVyV1TpnlPxd6NWmNwAOCpK8bNdrSVFfLdUwynKlGMYYVuasGZ7dK5LP13GI6wCHL1JUGl5
6SFnlVxOFS8s0hNr82YpotSrG3Ml12vnxGR6nzcWQPHedtxJ5smVXb1j3/1RgpdnJJC+dIb1ulL8
wk57dAiU2tslZidUxpFdUVbCwSv4cBfj+zlWGOfVbWciILMXb9IZk2tIAN2VCa3n1hAYWWXf4Ara
EfnkLZEepB1y2LAYA8WZNn1sHYGG/Mh7QfigsdeaEU1Aq//EH7adINkT+Dd4VhaqvmMP8b4pmmTV
L3/vwpSDImTWDhPIRpDVtZlX9VF618STlzrhTSlmvw7noG6bi10239M1pHgZL4DlYxelxLtuis1I
Jq1fheN3hoSPTjo+tOHSHDrbQiMIacXXpO5xhg+9zWyygvCw0rewyDnX4mOdSXd5mOwNc/mmTLLt
WwYbWb+Ex2WO3q2mPpRp1B1KS38px3D2RYK5CxI2tr8wrVylxGGJzUrd6bVxSYoKqnN2SiLnBVmG
x3XFp4LYzywOJuLJuzYy9XaU5hInItDa6sHWxI4jYNea6kVr9RdDki56LygkolenU99GS3mEG5C6
yPARBbQ30VLe95UC4szIN7lB3VGrFzzZL8PQBb3UoRGtceKYZnxy6llzibfVKbnUDdqbLeMi2+1N
DHqqYLA9W+V9UnQbZMU/Yz3UsCVHO1XPOreaxP3cOfNmGKetnTXYqPtjHre2N+Ce9pQWn7WQnwdd
PVNqNq4ssIqmtvkqZ/qjVEUoExVe82WwJjea4djptc7mMMuh77QKvW3cKF61iMTL+yR+xYKsuVSh
s6eNgkFpRpO7KrIUt0ttIRV0Bm8hpfdMZ7xQ3YLwSqbHFqlehBgYfk643FbPQnDfDZqaoiziN7Wg
AWWkdkjYQUnGpaZviH5TXCATIzkMyqNixTWGc/CMLfN0FwYNtvKUTbEcy9SbVftnzmUXEadJHtAY
b2Sj7nz0LmQS4/s0SCBAF9fBdwgJ73dlFHOeoxKD5RD1xoXRXlufxNwV9TN3viiQNP1RrbpntAiE
luEIc6GvV77WFi+JNd/S9b/LpQyraybdpl2GIlRDsxhqSHiUZFnh8Jbtzg2lNPa93ovtVPdNRLA3
60TKa6L42MvSiWzBlzEkby5Gu1NNAyoGjKi4efnnzAxvp35uGuOiqOkrkYM35iIdRym+7aL+HMn1
WcIXZtb1hXNscBETPKbNPPsQcuCvG+/RGG0XbMEo9xC4iHF1k+nDsRvKW72MNmqM8GrEyrDFnL2x
pHobDm3D4Kh7NovwJxWNAv7JeG+06t5I25Nlpy+DlJ/Hqb6lV/tmhiq0POUXdkEiLPJfq+MCyWDn
5kCSSK3Y1lG0MXP7JisN+KQOucJZ276xH/3SmJSuWsRn7qaJZysDnk+UY1mTk7GsKM8Lf1QZz/iU
+4JqM+Qf0ow5ZvOeGOA330VMNpKx2Bugzdsom38NaC09VUnnDRQt4rWswrPZUDKb4KTZYRQ7/ipJ
swiyKZbPqjkBjtOHt9geWATgE4Mhnm+igVtOI+JXJSwgueM/bmKMrTSyso09mhxGjurV5rATFMgj
/uMpn/GOlzBLFkUrAqEOLHKo3nu5NN6Fk/xsmum+L4fZ1eBGkbylPI2DY/jrgnXtmbe2E1j3x5l1
oEhs5cQM+t1oGi9keGQ+ZeRbSOAgSrP6NMXdHQ2Qe6Y750ZaheW19U221iQOOv27KJ/29dKkQV2k
o19o0q7QxCGu1JAf3tozS9rTk723mknzzTaMXEyIOxlqTOpMLN1G9IQ+OM3GEkTasBWV2yivTM+Q
wh+jGfGQQgH9r8yeMfhezCLes5FvEJufu1n5nYgFaR6eL9dkC7iJLeUnbSBnVycDemxVaBsM+7Zv
LF1JrKuyX7JKpgyYeLYGei7E/qSqdNGGXwJLY5M/G1Y5ugCeJpfj0HH7XiMHhOubm2nSuTWdNxzb
L3XrPETDTEiLMWzVWvNpPeu+stjKvm2nl3Ae23OUYQ79f5yd2XKcyrZFv4gIEpIEXquvUi9ZlqwX
wtaW6fuer78DnxcLKVThuyP20z5HFJBks9acY2YUJEixj65RfLENjbCJ9Y+4M8yVawYmk5FDwhNs
AcHBpqnQDQgrWHudanfwU9M1a1l3o0RH5pdKxL4xAY9RTN7BBVB7WF43k8qijeqUuILRVa4as3oy
7TwlJcPd8wDZ/1j9D33y2UTix8Xbi804iWbFcv+YJU7ITmvy1yPbnzrWf/dVB/aww2VvlveZMtJV
Hce3rU3JjH0vs5qgBJBcNhW0CcLhKlPMhJZNkkLr8jPnO7HMe83UUJPmBqInK0jXyMr0XeoFglO9
uirTCHFwjgmpdi5VJl4Chzhk0+bU00bZxtKi50l6t1irMaiOEvmOr/RtrmeCaqSyGR2cFuyORcA2
8hSJsayda1ON6bYeI3s7sKG9tIbeAbjpOt5TUioBC8qW67AO/NM4OP4BgVUMx6ApXgh2dI1LjcXK
XeeQSfboD4xNC3cIiLXxNsX2f5hL411I1tm+8bDUuBBRnpC7GJupb/U7Efb9cyarfp9EsbFPgnja
RhjmV2Fj2HtT1cO2jcbuwnNTNGxGKsTV0A8hZy7hdPikOY3cVK7VbmO7w8PotAOmiqbtfwSNUUKy
Klt0ToNmWqsoTJqrIvCcg1503V2navQEgxrYvyeGQeesM+ob2MD+vhX+m8XfWMfogh7TzA5vECYF
D5ZVJ0ibRPxiRhrHRc9jaUs4m68Tr4zXEobK3sxmg4LTNLtcAxkRtkH+fQgtqDJNPO4pzRs8cF/d
o3qzd2Y2OpsE1/5JOp5O20AohFqW2GAYdneB29dbMhW+WaMfs+33qFwbPuYWpE2/TaNJrlXadt9E
5jc4vTkzH0gHqG9GlMnbCv7ahQ65xuZgow1XgtLYOozYV3aN+2wBGtmCLcHloefGFv1cese/yaZV
XvbNqr1iZwbYkPFFaxlC76Y6GKXubQ18PLjiTf0wpppY17DKUCg6PlsDYCljoKxt1bRiH+NF27Y1
U6xmC3JYR/cn4IkQtJfb0neuoPFjK1xNmO9WfcnxkbOyWmdOF0HxcCyOhZN5P9XA15Iaec2YN+XO
CtNub5cmWluJag3PjLPXCxnumfHN76Nb1ruWjfctvsXxCArS2YZD1h0TOicbydx4EqVRbKocQxfH
u/wJ3opka6TGOwddwx18LX7MpChSGLVtHhGriVvbDuq1Krvmog0d3CbgWi7bwZdHty8w3jWtup1E
5QBk0otpjXd53ExNK0Gcq4TjUdSWPwBgyx19jegqdLpkjxWjR1AomPd7LfK2OIRQ/pmgo2oYTzSU
ajRnOVLr05Cx14FLFvxwvSg+WnZK5HNkQi2qtfo7Ehj/JWwIU1vVyhq2adCmu7gX40VbIokOvOjk
G9xzXbxhpWN7VXp3zHxIeOUG2/3lpI0PUZMee9dh1o/7GzYTvxyjfKTq/1SU6IOrBPNO9KT66Xdp
tXf1KKat7jnftan8TebbBe3AObGBcwvKzyctMh6HDGkfdfx7qt/fM8dt1mYNzKhXu7zX7jiGUHfg
Ow+zAIKoRr+a72mjO9lv1TFVh+bO8qI3y9G+kRpEnFV0Qr5566uQ0nD7Wo35FhPO7Vi7G1tnexg1
nMga2OObYijMbZfkj8ak7YckPTmacRvX6U4pNop+6m69CPJFbGY7m43rurPjlyT1NnpPWF1aiEtO
Pjedn/1IRHBdxuVR9dpNyJelN4jfW/78CnIJMxCDFTkI/aQBSoo84MfbG43I1+VkG5tQOY/ahIGp
ygXyLHUaVfpNNfnWD6kHdMNwbHPvQkLZYOMTHkKzfLN1Di7KEqueH15OBgKCyfqJ4+N6nNzNFFIE
962sXOtQNNie1i670sAdIROg1JxpQwj6p7wayFZpOWO37nc31q9QHjwTw6yvrX54Qu0Mgsnt7+VA
COQE+kQ300MZQjbw2z2G8UtcRnADDMxwou9PYrS/dWnwHcEve2FMiZo/bD0LM4zRX9p+vg3r+qfo
RAqwiYNCNjJcfVu9OVN/Yeb9JhQcPaxqToqTSBq9WNzn6Oax5D5WTvOfm5rHth2uUJ3s4knegmfu
WIsCay0F95g5icOTsefzTviK/ju/0POy2JUy+4ZAbFyhXa2OhcQvXnHgXGfSjmGQOS9AYoj7G6Jd
XE+boS05Cmu7zqp3RZHf5mjZV/aICqXPtSsKyO0qipxtUNqnypQnrbMOo8vx0aBWQrbUCoTeJq6M
tWo5iUjfoybmJSFLCeVKL03Xvmt327gDFjOJXRAPmyZNrsymPBk+azj62dXgiYuCL4Otfb8aBs4Q
w+Qi8B7gg/Q7xwyfql7/5lfBD+hJ6Ldn9JVVbwNCk1eaGe+zOKbAWuT5mnBU5NZufdekxsY2Gw6A
HH+bMLvUBkXDP8k5o8Zbt7XuJvYGbV5uW9aPOiVOVGIySYMwXZPezpxjdM9Uym6qWGxTSDJBSEUg
V/arY8UPnlt/szUipWtnq3rxZNgtwH4d9ybksz67ngRNwdK/ByWw6zImyoA+Hr+3f7Ci/i1KRn8V
BdqFTbLoJu5ENoPbqD3rYLiU+eL7463mTxd6JC/z0Nh2bXJLPvhVXeiPGlNJlIi7wRvWI655K8h/
lnq0h32HhcQaBVMWSRhKpia+J5Yk30mf5trK6FYHBINyraFkbt3itYqdnRkaN6Nn/xIeFJQwAckh
piuH88A+sfikisTFENW5N0WavZiOzxgf0mkNsOx2RP66GuyupNwTszvjY0e4f6fp0zMVuqum0Frm
dgB4vpvcFW6fbbuKlE+l9//RrMINSB6JAXFp49hpcKj7GgVfFp0imy19Pv4CY/6MIbPdyLYHLIhT
BKMcoZoWM8V1mfnJIR79m7x3nxxX+zk21nZINfBq2lOCKL51fdKTQ7b3DcXHrHSuDAT6OFasNxcW
AaV3YEIqqV7gOR57M/KhmGTuRcBYXFMZlNSNRzIJNZvpkMhytq9EdgKu0zeFA5+ujc1d7qOm6FR5
r0tuNGGyxQ8Gl2/laPrvmJLyymrsS6Mqfmd9vvO7+lHX9V3hdnvL7S8COE+Q+39qMO68IL9Nwrpa
OQ12FOp8WzoDN6EWjNtiCi9DO6jwnNhrPfN2XeifEil+oyvnRDVOpyIJb4zMOyjPe/WKuAYPM92G
TnjVCe1kIe4Gf5licbPw/blH9qY/XR/+TVavGlwq2gQ4DDBTgxS/0IanuElBTYxMydjVcuciKzUI
F7K4EUATTG64T6IdvS2+MEkTEADbLAYP3a2pFP9j88LwOLT0eYMsWdwH85rlU+WR2rFDg5vCKuqM
fGeZDZ4H6z8rqPNVmY2U+NN92+BMoCbeVteN395GqcA5073Byn8L9HyTCidFx+rvMBQcMpPEjJXl
1XhZ3BfNCrdo814DCzfMZFin1giijT9Z9zqdjTrJkab7OkAfdUOwHRE8jfqGEZeDpDddijG6Ggdt
b/ObK5sUVWGFz2PSc3TX6Zn4QfebPuu+NuMLUF7biINLk8cXoSQNVrW9AeMI4gH9/bUr0ystR0Qv
i/wyBnklSiwTGGNrjKpUrZIATGXhtfWxI95IJaRvEya8jaf4hty/w+QxS0TSePIQrk46m5MC6XrS
lg9I2K/E6H2nQL/jbPvLj3AnVIHLvJu8yTpEbe3uWac31Gy2riYuQ0BavFpqN5G/cUyLcrX33RPe
2vYlDSyIlenwqzOoUKHeZ6+B4CIx95E0SZv3bnS7unSt7EoNCkYgwzKLQemhJ5/KSxmaa4GT2rYe
9Ep71GPiRP3xNBrxVnJcAuRKEbGIAU/ZT1lJCutA1AAkHcYMnQPX3Lhxd4jY+rllu50wWAy44Ju+
fW4VVUy9vy9wOqWuvRpAcCJtGladLp9lyf87mzFt/qPHpKWr8ls96veEGUSoWQDCqIpZSNtNBuoe
zENZNNyz2t57yfgDKNiRmuMOsNIpIIu1kcV+CNQhzegk2mIvKmM1xDm82uSMBOxjx1cAJSekCFKw
gTBq/u9/qaJ0X+qti7fukMIFOQB+e6CdXq0wukfboTTNM73zj5dD6CgsiTrFtgk5X1zO7fUKaupA
tdrW8SWj0k+9g51TYdw0Q0H3wpsUdo6v28yfyNzYi7MmsXzpeCH0RZ+5CjPCIZC2HbXA1qqD68Rz
Om1BNQR4lt5qO930k25L9lt5U7jkml5KuqpUpVF8xeuvf8xHwRt3b9N5BvcCAt9aKLw0ERcO805/
6MdCdqtB6e2pLwrQnl9fZyGN4E+j+7Y4zyjIgxjXFtdxhwn7rurgEwMFvrC0ER/NVISXpNq0W+V1
kpNDfi71YvF6/1zUxI/KLSLvB0v0fjSJcnDaLK29o7SsmK+ss527KTGpBgfzzCizM6N3IY+Ys5qw
TeDDBTpvgjJZ6D+qqpKOL+zwVOJg3lmtGbGZ4/SzU+BTz9luF2/uz83Nl0FnAtLmg8CII2ig9cq2
j2UzOC9YXPT0YFQN0OCv39zypnhzKNdhGnFruHeWAcTgEjgaGUALqqwcXgoYlyvoydANyNHNH7++
1gdayXyxWSdPauWcReos9Esg4NpAC0DM1h0H0nU7jMl1PxSnShMbDd3aa9iKmgYto+zRbZV9kdZx
86vsgj7beFFfxBvcvvlr1wOO2wvOMW8G1tNT6utNf69ZvnuP/q7sVoFSBRsYt57uv76Dz56WgepL
zPG7Loqn90POjiRtY+KgjqFudr8iSH3s36Kpf8afyoz79cUW8sx5CICbQt4Ergku9PLVJHNdy2Ug
HofE7/JTntawvD1OlszUxvQqYoULD06G6IigKdozqsnPbhUJPmKnOVccNf77W/WcKCSWhDyqQPnx
VWTZXIXcIcDcFm3ur+/042CfGVHAAGeSO2L4hSi6RwqJrcKQR9EMwM+nkX595TfAC76+zh96y196
HB4pXB70KGjNCa5j6nh/U24m8swdMnW0YxFP+4YoEgtX6+h1mwqE5LAWpS9JUEf0tI7N0lhD9Exu
e7O3tW9DxPkcuvTcxwq9CplsSrImQoJUTFRv4ql+/frXfnz//Fgmb0TEKJZBr73/sSXj11MdZXul
vHpPvxoCaKS1NFx6TqZst9h7WtPeiM3pzHSOvoy//e5BoQgmU96ktwhezl1KwXTYA31ktri0Yt27
DhrglDVNkNXQ12wEQzcdu3UJhPO/Kikt6sM4cAzcowZHURLNKZVko2lcR7HI/osChEtaLya1kcRc
iLUJrBhrJ9l+nNkdt/yp+s65iRxy9+Y9S92ugPgjVOQNsvF20qB3dppOP/VCsxtxnVYp5akaLdFI
XJn0nLWZaHW4ljGgyC5s4m+RbbTmIdHhwSPxGT3ANuiqe7gug8LuUHr5cTCCDpyprzXRnU5LGW6x
WdmcUHTR3bLSVXT53MmENjEjb+0iNd4a4ucjDvNu+YM+wZgdItv1yLevS6oBkG68y7Ey8ghyRDzt
9BacwXZgBznurTovxk1dBHl8FU+T8G9KELpP+Fv0N7NIxRW9Mdtd11Zpv+bsYs0VspL6qsXhG5AU
0vdgpmnuVYe6S6d8Pfo5TsGxaYkAGx3MIqVpm/sibaeLmB0OtUlaB/URWF546ggrzbdmPxg3etSn
HFajaLDWfWWi7mD64I0atjX+1kzPzTeyaLgVnSjH//gt6UU8SFK2qMSnl+3Uxb+b0QChmlkRNTRT
eG+Dpxcc7jNJ421ix9MBDIYSua3LmMZWmxjpU47S5yrTZBOtVVrTjSDUEEOzjLSAnmCMHpmYjDzZ
+ZGWaCto7w4EfD1LHjSRomHN0Q22K9OpA+CvMgMWHdfR7OLFhVyvNNFk2cbpOvek20UAfLzx61dl
FmayijSzf/76e/yw30CoOIvlLdyeuEeW0ZCZ2aXgp4AQe45o7E0Knf2ybvrC3pZVkTw2TZ2dEbmK
D/uqP2gQAfLQxuD6wagi4zGQw1ixXw9SjtpdhBk5swDwIGLyQqztnTVywtQoK4VDmL7ZYRM+OqGv
nvqinxB7ycG7qEAWeSs648pDVUa1gFNQUT4PtEjO+GqWT8jC5MO/mJF1HbmMvZixOsxnLkhBTD5N
69wlHf0JUUfQ2oE1rspGNWfWqD+S27+nqT8XtGB1sSXDDreEvIEaafvIrQH3lCmlwrFYsX9Dz9eY
DuEAVLMANZE4x9IcTvY2l4RxO/W/4iHRy86Kc5TnmCDZiy4WFaR/Y+owM89FXyWPgyJAZwd2mIrW
1wNQfDIr2zho2IASom7gYHm/IuBYVyWFK++YgU0B69W52BE0ZmT62B5NbrrBSVKsyUYRMbK0JMt2
GNDAZKoY0cTWmczsh5U4nbtOsXs5K8KIfPLrSODKzvzU/9E4/341bFyYLHnc4CxZbp3FUymjrhlM
gktP6FY70j1cv9wESeKvba/C/DDJ7hSyxnxPC5VeithGy2pqCJTWhjUkPwe/kftO9N0dy4LurRG4
QFEZnK7YDYRMH52o1u6NVPNPqMjyp8IiSwJmmEgPET7936bd6N/0ECFLoyRdKzdy7lL+5BuCXzEH
wE9rZQ71zzolEK+s7PIX+w+48QndrodQkjcXi1GyjzSTWysvS+AdgzwVTL0b044VxKqmDjmKu8TC
NjU7CSPwf+LCFBcSIQ2RpFa/mwBr3Di9bC46avjXJvT4g+UEJUHfpUUUy0jX7SHNS3WT1GlxjI0S
MWpj59/jqao21TDUz/jlohc4QcVrqI828AFHu4pk5B/0bt5/yKDoNi0N0p2VZtFB4nW97AfgSmlv
yU0N+4am/dSf9NIQG8eZrH1P9xcASFFcTlFqAXEltI/KPaEXK9A+8cEv4uTN05rqQU8w628iWwT+
kcHYAeuodZluI10Y5VZVUf6owdc/cPIUl2gNjbexryXNGDMj+2MwwA7TqRlZoksZn5w2tV4KSXIB
4JRx2kNOQ7YYdOaubGtzr/lKu6MqHd3Bw2aR8hQSR0aDRNNkhHsjLCZouqX3Dbg42ujC0q+SCvoe
K4NPayUqy+q7m2MfWwUwin72Wt49q7GwN1YqFQ3AYvhPR4WCjIKi/pG4MGMTO0l7IaYu2qsgNzds
TBAlI+X+Hds0Eyt66Zs+SKMHC/1Evu4mXSP7VSOEvvDtiYCZYXzIB6u/7mVlXZsQCn9kshQXItZK
hK7zmq1FTnKvD51/C5JeXWYFBIO1lrV2gvQnc8x1GtXZ0UOwRMyNR7oHTJ4TaZu1RiWfauZaOUNr
rmQ2NReSjKmeLkcC9x7yL9VY8N2kW4Sd/ssfezh01PPR/BK7TuBH2QGzU7BLvKygR6j1B08hEdyI
hpNKRYrJZejSK46lHu2ECoxt09ftMXWsMV0DeB8Vzeikqbct4dGcc9FI2iJR31o5ejdaXU3HGPH1
se3K6bXKDLXptAH4EajEduepSb/xOjvfphBpjHXuqFFH82MCUisbH/HwpAaB+s6VMQCpvp1WqLDg
opP1cMHevL9Ki9H7lY+YVuAFIf8O3ZEA3tzbj4DHAGrnobubJnSq5Ar4BsTtwoC7bbduswubPr6s
Sd8hICVIxyfE84AJgQMZKwIE7LWPIOtapnOlFDmRhbpMS9p+S6CG+5rSNb2KywYaOJMFw6WNj2lh
yYPM/f46jK3hKdC5Idla+o8Jkkm7KaLOuXaDpnn1M+Rfa6clAsA2i2EHhNpG7Ic2DoIkZXN/KptD
gNjtSgsAVzJkht+GKHHtf71AfNwuzFY6/LVzBDlly0WFwg1idHQNtFVA2FG8aUah9hzDn0K3NXey
q8RTVJ8NH/1weGOiRykhObthGfmQdRYQGxBaaENPxHHpjNcwF8k2BcVyDvXxcfXjQpREcIVzBLfU
4u4kDdCmyoLoVHCORPtZGgcq2eGhNkiF+fpBLjcy8+I1n3rh7fNA7SXx2Si03qaZx4OE1OWv+1TJ
20QnbYy6hfhWCDf+f1wQLwzXBWSMp2lRWHC7IPcsPYGwbVGBEV5hPbgpAiFr1vKMshi2/36DzDcu
/lQmNXt5EB4t9ps+MO0T4H16+1bAppszpere+BIpMtteWeZnipGfjU4od7O/CJueWL4/qH51NRB1
flIBYUaxKR6NJm4uR6vN9nEbqhvVdNaZa34yZhiSLmxo0+SpLlm81KI6aht00SQW25tEr0aExUEM
sjUw21Kd2fV8MmwUjHTqNQwbKsCL/VlJbUE0HhzBYhwm+t0jR8yo9faKmMptxPL9+s9vkV0v7Bk2
WQ7SNuP9flCSVpVQlQWbCxF/xQdirzuwzlvUYC4GA+CwX19vmVmPbx1GIvOK5BxExXC5384HoRoo
G2hs0qL4OZDDiXnWyxOkZtFkvuDIg5oYEKiE5H0Yut8x+5ZfoYyiB2PSE5a/0s9v2grx75n3/KFW
Mv8wpgaLVFsMekuWgrInZujcAwAeZMN+gGK3rxwrQVhAstfMwL0PQmKPYZ5Xv79+JktSxfxIMIAS
8QqNCabAYlYK3C6DqpZGJ6+2i++Vn7wOk95sHDGQM5En6XfMxRgNZG9vo2oqz8z4n903/mkXy6Vj
Se79/QioOzQdZPGFp3GM/hMlyS5jU2DpKOH0X+Y2KfUNxrdt2tOc+/q+P/mase6BrtBBdNBdWdx3
agc9nh60ZCB7mbGIs9tIM8wOpSrVnnwFwIh2cY6//snnzPWoSJmUxQyKeYvbNbMW5SOvuZmiJD5Q
DTYeq7oZrI0vEwin/3yLrDO0TuDLsJz+OX3+1a7SnNirq9INT31faLhc8CW2WjYclSXT0wQke1va
04+vr/nnE1qcm3AWM1uB80bl9McD/PdFPYZtqFfxTAV1H2Bfdy3RVa2jk0SOVKMEN0gij0SquILi
xWEjjTy9W8WhcOikgZE/dRzO8zU0WecJMKTQj1//wuUkZyEOhJNMdZrNBuNu8Q6c0hmrQhPRrJEa
v5lYzBA/ugm920zdmClpe19f78M7p31FNQGTKCUX3sb8e/5+IFqhj7jj7GMLxHgzEi5+35U1Ur0m
PReq8eFbni/F4NKVpWAJ/SnH/HWpEEudaClDHl2rluvGA7+cpo7cTWDsrzNsPafKSeNbH73eZjIy
c//Pd2oysNUfU6zpWub7O20s9LpO6fsnp7HL6wBcBNK8vsiuyWyIzsVSf9i2gaZnl2hJk8I6VYXF
2jFpuZFUdLuPGqL9I8csJLoYqsoz08SHCcqRwLA4FDr/Q/ksNjaA8Jui0StAliOa8gPCk+SlClrn
N7pc6lEh9bafoo+Nn6iAsnOr/3KoUo6BsEM/gRlqnqoWFxdVbXPg792jXZdXdt6FO3iH4QFgorer
+nNW7WXnd67+MFFwGb5bF+fb4stwS7csbDaHxylFQaDHDiUpRO1IRPPgBD9bbNLY/WkOZsrZeEif
DNdLzzzuz+7YYoqcl0Mx47DeDyGkYJyYR4zDRAO5z8TR3qtRdM/Qq6s1psFzg+iTb3N+uXMIL3t/
Y9mClSQCOElngqEyKFqtMtMYfxHS4j70adq8ff11fDJgqXnNRVDmf5a6xdeB+T5Ps7HTmAdAbluU
sG+lX3Qv/3wVuh40KB1mAJt0jPcPsAJc5o/J4B4VhgVK4o1REFviBe7vr6/zoXTJYAHbxs0wZqiU
LqdRTw/suq9q98in3exaw3otW7/4XvpkP+KouLWNIT8ZXTvdoP78JYwAbRkljDM7ug+rOL8CjgQH
HU4ezHqLWQAUmkPsKV+IlbjNfQGlbh3nxS/h9D2e3bA7IY07RyD85Jrk3PKtUBtENG4sun0q6LE+
6757bHuqAnbg5ei2on5fxmOyNSay4wlDlGdWkY/rKhPQfJozZvQQzLR57v9rbk+sKnJ9HcVXGJOB
cDXZuaJIUSWE6XLx2obkoZUPhOvWJuReqhxrf5ClPKYQZoH3Eq3wAByhxqCrZRe6V/vyzKf753T+
98pvsZOfYQg8GyFpfC1mq0hTMAFUnZ0it3So35oF1X7LCw2w+n6P94Yi640pBo+KF8f8H8Satk+e
V6PgsS0ka5E/hE8+0bmkwoUaNsKO8AET161GQWRouwlTbt8496MXD/cCK95thH0NmHLq0BMKS0oZ
2LetetUbWH+D8KVupvpO5GOjr7AxJT/4bmDX0PZzryWL/QkNTeZv/NhPL+gqeRHGEf7Z+KT/XoRN
QS3XGqAXrqUqmstO850zm9+Psw/IERYlDurkgljO4oGhxIrjnATN44CMacv3RHkqNZwrH8D8t68/
1487A/bYnHk4R9GUpb7wfvQgOLOdKtTU0Y0auZKwgFddmvsDFUXT2hFvm2xEhxteHyqB6N1z776+
/nLyY/F0KHrQjodehf5g8c10SAUc6ZvewaNEZdEFYwmgRVmeA1d9dh02upzPJXvIDyAXLwziYpoG
7xDB9YlXMdUkKAgkSJ4Z7MtXx1gHMsKBHCaGDrVm8eqCTKSVGRjZCZuHflvh0cAIYPgXmAeth68f
3YdlmWvZBkoKNgEOiMpl3w57UZDXnpOeelt0d22jVXsMSvbaqKtkZ9Qtyb4pMShhI+rVgO7njmTb
s/y7+QUtPm4meR1jCyos43+5M39NP34HLqKtc84NTlWR9mHX7YVBTisRvRr6wJWmRjIbqzrBNNV0
AkGpKyTgaNkU4oyO6c9h+MNvQYWHX1e5HDUWD78DFUAig5GcyOWlkvxYOmZzUQ1tsJVzkmIYZK+t
YVOZgXnPmq77mxBy8Lq39PiJZOzo6ByUv88rsK0Hz473moF+NlYwuKHZA85AkP/1K/w4WubqIi0Y
ZIMzv3Xxg2tBiCZUu/CUhY1+29NwP4ywsq6c0Ttb4vj4oqhPgbJiq2Fy6ltiYqiaFL2et0A4pIn1
IsvpsCqR9L8RMPtYms2sOOK/NgOkznFprFxfAVRp2N6+/vtNQ2WDyEM9l47qYjdpegAC6GEEJ7N0
glf6iXq9xUhC9K1pD+6Z+W1+gu+HBCUy9otUrubalZznhb+GZ9srkUuEVqeuNczuoqdIP61p/Jvf
m4xMqDW+Vv87k/Hw/PVNLpFWs6gOZQ9vlTMeJYxlAWPUx7E0MSaeVKM/BLit1+lsjHRRIR8V6LN1
raXyIVKt9xZETXHEVugfQmLXV8ruvHN4zM8GGlMpAYOsSxR+F9Os30n6lhB6Tmj5sacDerrjxTwl
fWmc+Qg/TLTcN/8w+83yGn3JdbJoiDDr6MmpzIPmexZq7rDKQ2JVtmce8Gfj2UbjR4GIjS0hN4s3
C5LTKsY2Oel5cu37AcCSQcrs2cyVemnHmQ5WZ2V3V7YGgXQmDkE9tfdnfsQ8VpfDyzVo1HPLn2xt
6NMYURLa0YntsGKDIWjcWKXbHEa9QzEjZySFCtK9wG+4b8tBrWpT6rtOeM2/aYL/jLdZ++WaLD06
8uD3j6NwpOXEsIBPftyNYjWVqslWthu1TyhK+lc51dHb1zf/yadFsXuOwGPGmGf/91cc8lzkSvjm
cTB9fddHwj4MkT1dy8HV163E3I71utt8fdEP212+q3dXXWx3+zZILaflteee/aR7fX6IkiRf0SUk
OkFB1TFBYh+TTL44pfHglXRDa0kv1cZJSFpvrscXPEXnzEBYbqPmX2WQOyigTvKJOYvjaW2WCl9S
mZ5qNI0PuhN6twPGs5tRD2S9CgK7PZK6Yhw9/JUoBcquyM78gk8fDHUMxKco6jjfzVPAXzPdVOgs
+3jOGYqB85wFKRVExAM2yIukuq0hhd/g05bqwS1qT9970Cy0g1vDFanoMzfwTTpb58FVEH3gB6np
zFq3PMHPj4g+meFyAlAcyxbDxYOECd2mto4uVcBHOej9Yy2rEl5rU/f6itTT8l8ba8y6TPqz2HPW
5MvlNzFUfdhMRh+cwPfHqBFoGE/SGQ4p++ozSs/5Bb+fCLgUixqqMiKFGAzvnz7NpXISoQpOvle4
QHdL8+ASuj6N91M6O+yM6CaMy+jMFvDjM2UhV1Qp5hWd6M7FO++Fmepp5ccnOAb6lRzrej8lk3Mo
fTMmaOxs1+nT67k6XFVmGXoDizkXTXKeaT7tQgOt/SkwIcCvgFkbwIiG6CFOYO6fGTWfPVcOQIho
WVEIvFycTzpEIsqYIH4NCEpeQlUZb/bcljHKiuA6XC+zjlztfQvPyNczzadXdv9I8BmsDNj3b1Tl
/mR7vUbPq0RFMnq0L8sm/M9IgmyjdX53GP7IZp2h+vHvF4bnB8iPfM+Zrvf+wqNRCc7STXJykQTc
icKFokBFfTNmWvNY1/DvSCipsfbC1/v6yvMtLQcxZzGOgXMzwhSLuZVapzNFeZqc2FJ9K0Ni7b3B
6I5GGrj7cchmQxAij6+v+XG/ML9eiR55Ll58+EaVwK2EEJudiS/zl04EhMv7ltWeawx/9jo5ac48
f8wAgKLfP1U4A5bj1zxVTzUQcMKuvMjLqWLJJrvRpXG3rSDPr/wyOlfn//TKc9VNmmzA2Ie+v/LY
d8xySZTQ2wFa4A32dAcnYLpQWVJfOKYMkGvzHWmINs7IFj97nwjpEVvTKJ4P+O+v7BpumWmERJ2K
dni2e0CJUTWG2L9sb18GTXxR15na//P75EOd5ZKMI0T2i88mN+e9TcIyJM2+ULBYQuO/Rg3xmZnv
k2HDJ6LgT9K1pTc6//e/VjsEE0HaDGxo0RcQWiRFO1G+kAmv9ev7+eTtzQd5jk08RcbI4n5Cx81k
l2vxKXLaej3S/F0VTt7svCY01u4Q4FzAzInVSz8H9f64p2DKY+bjLEtdhAPt+1tsW+jDbu0iMiMX
KiQYKy1XhT3qW+yw8bq0C9AFTNG7KIIK3JXSO/NlflJfmI9pfJUmT8Ahze/9D6CemKrIBDxRpKm6
s7vU25WaDX7TIpq8UGG11ZKelGE8Z+NPZbPJCtADnZmTPnvRRDnTrqRxxJlkMYZlWWeoDq3oZLV9
4SPQCwsJZjrovDMX+vi40VNYNI0oo87+hMXjjnWDFEYn945pWKS7qSQH1ximfoNQMF3XuvA3dksY
h9aV/8fZeTVJjaRr+BcpQt7clq8CujENA9woYBnkXUop9+vPk31uKFVFKZjYWRM77GZlKs1nXlMd
tH5u/sO5IV1k6Ffh2GWLzvcA+9QB3cdYhALsqmUOH2xUFqyVr6r26+KO58iotoZSRidJu/6oXa+J
GkPB9FK0stF2LdpVHw2Dpb00ui6/Aa8y8OIrfQitjw/SbexA0GDZVKyAOEG/WBykdECgsUPiCf+0
0n6XgiY+IWgabMsB9Hteu+3Kgt5+T8Z7Lfe9wqpexdP/uCGC0bKKQPQ+gotBSoASOnu9H533XqgH
p8GQaFNYw3zwRgVWdLVq93i66nBcrzPDc+nSA7FNgCyLfdtJMaQ9+p3nyp3lfvAitJ7qcThGoR3/
depHAkynCgsK/p2r/vqTMqloyKsiOJdD6UXQqt1pNybgIoWVOrug1dsPj+d2J9dgRFPHbQEOqnlj
PGRZIycIWto5kS7CEmbb7H0HYB6MiQYtyw6RCjdGuKlJ411rGO1+xlx6lzqJODoxYplkYeHBlH68
X/lh1p1VJ3hh6VUSFyyZsaErNAp2dGUrDBOVmyKy8fy8bd7U5rMboreIZy1uc1qNwyJSwycP6ahD
YMv5YOaFscUeak0t+c6+p7TN5aWTnZmAF6+/jk+4DEcWJ3PuWecJBfXq7dh5Gm9WLZ1v6H0P6coR
v32yIFdBBTN5+/lGy5o6t1SvOZJSgBgNRCJHhKdhTNTA748tFl7PllmMaLEOUfZtMKlOrBz0mw4g
KEb1VFKLMCBEQ569nnHraFmYh3NOv6dqPg5WlDzlZir/l+GmeSzcBEnLETwdpGwULwp8F2092LVi
ip+KuIJV8XhP3D4giidM0V9VP4HLLdZf6LkRanWYXTQBJP+sFQS5W18nEV8Z6M6JZ9lRBCZypve5
BA5pc18IXRLnjdHov/Hht6NfrecHVx/XROLvfWFGAlfp0tFle12vsICCbCctgbpuyORd7Xfmh6qa
0y+6mTuf8mCYMLeue3DIozGuxEO374fnY2VtAyShxXrTMJpw5pwparOcoBs2fUyXQWDAvh/RNNzi
cAuwOJmGlR19b2nRXqOgSLxHYLn4hvQrOyu1M5xS7RlpiqwVv2lAT/9oVrlGhroT9TBBdi4Rs67i
APN6bXtR5GAP0wyXnDQ+j60DBckzzBPcivro9Ki4mmJ2t3o1mh+CKpWXRobu+fGevXNnKP14hmed
aYup9fjj7cqwYtPrid8AHqlnvr0h8HukkYmcSa6shqd81YTh3pg04IgLqOZxhaq//8eYQVrbJY4f
iDT0njYT8/GsYt4OQBgFTrd6k2IQnq4cmTsdG8UAVZ0/11C988XThYRoB9BqzC5hE49iF9ZW+UXQ
48arnnwz3DRoVaG5OhR6+LMz9PfTIOx3fazLT/aoFem2rZPB29CwbD4lqY9zcW8NzbmwzSK7OMLJ
vnR5oL9QL+T5jfQ2PET8v/yv1kRoHSUd5zXPuJuNCniUXJbsR/HAb6itSQ33s2oMbNxrmfWbNgSG
z26Btja45sfHm+T2FWYwSlzK4NvicnsV6f/jizUoM7WDjJwzzem2fVOixz9uY9hB03YUuZgRlwlN
/d+iHelrGVb6P4SCR+K6hLr5B823RuOLM6QueiV2m2NOhGDiWvR+Zz2oiyosCBIKt7hGw4opQUOi
Ofud7yTbGhX96ZjmqTVe+tLVi5V74hUzdxV1qSUhqrVBfyHJsSRcd+XYRK0LusGxU68vlbYUIpWg
zgsqoGhwovOsGgWW06bmLo8t8G7UV6ZmX2ml+6uOrAhZnSBDJ1VHBHFvFUlQ7nIzwe5Fdr1wdqFp
ZtmWEASBo2LComQ70EFHgiw2oFlheTPA9nQaOb7YVhO9beiiRwfK8kpQqkSygi1hlKAWhhrRRy+T
NuyujgsP06QYb/kx1AJvM7R5D6knRLjE+dUOifWPm8auualKzNbY7eQg5xlGsHHAxLdG3jjVg69a
gsWCAb29uyAL4jrgtPrcWqko3N1z9O1Ik7AF5YJc3BJtXhqlSHocgcsa6XqIqdMut92cCM8VW6yh
5JYY3z/aKQh4pE47aislvseVgRXZGP6Mcl8c8bD1V0LSmxeRD095h0YquYXaate3lzFhWOvWOrIS
nvHG1CKCOle0h2ySeI/LCWnFtsPluGhXdtxNlqHGRciC6JtmlL/kso+CpjiKSe7Z1svqV5hY7l6E
CbvF5BT29Ryd7aIuz72A0QYbLdg9vgNughs1POBwGj4QY3grrqctg7JCZS1l2gUX6KZvpf9t6pEq
X7mob19FNRAVOv6pItklyqhww06Olu0i/GMlpzw0MFeLMVCAMiCOFEDi9xI9mEND+rhtUPTaIRRt
7f96sirAUuIzpOpU0q4nW8lopCgbG2c4UThc6Z3Q3k3dgGDw43HuTRZQFZBHyqogyIJFjqzX2NY1
do8obANSLEhj/SdM+hzASIiSbGY47/si8/aU+3eD7na7Tog1S6SbMMui4kLlDqdGsnRjua+E1P00
h7yCSGeWlRsLfs4um3xe4LKpPgxA646VObkrT8pNDKBGJXLn4qRGcNNENEfNTuYe92q9HeVF5iiQ
U+N3D3nrJciQI+38H1aahNXjytYBBCyDLdxhYNBrEj0pPQoH4F+NOOc6VtlcQcodHaQpslohxMPZ
uiDdC7Wti+OV3s3trOHPWHQXXjG1N50pnCOxHKs0QbDnZQcAn9Y+grZ7IkgokNBO1jjEd8aj5K0I
BmA/6Fwvgh5vMEvDq9DSLgpPfC0rAxxa0CDTrIyvUcpO5MrlePsKc1xIF8jUXXKTJVlo7Oek8ysP
eUg8mZFhdFOb5Gv252MOXHct/bwdjW9Jp4bGlGV4XMjXxxS9W2HrtdOdK2hDL+gfVJ+HztHOdupM
Kyf19tZnHPD6Lgk2NZalm+pYN65VoBtwbpCrB3MVJ06A9GTqfU/7mHI3ZsXjh7QyrR8xNeTj4817
e/cq4IFOt52FRfVuMU9oEpoNARn9Wfia/5ZjEh+62Yp+Ph7lRlvIsZSzJRV8epgOjOTFMEmW98gR
m/k5ll79lIRpjP+5FZYWsNkcykQTVwiuhmMsrbeoICBorlW5nSIv7jrZ0UTB+udoIC1hRdM3PSnc
56YVyXzkQGX1VqtjGe3jWnj5nvghC/eekfnGqW5182+rVFBpbJ4oR4Vl1DkXu14fTOKnJO7O+RR/
S8zOO5TVAOLPqO2PpCPzfxpO9SrhjwGuVrv0j+C4K0IzRS2xPbv43PQ53j4hD6QeW0F9RNa0Gy85
6iT1SuL2ivG9CkDVNgSvCqGT1wOpmethrQhPScTHx7PZFPZvS9MMVKu75CPSHUOEN4effLfrgoJI
FqIoW2fGSyvgK+5ymBC06lEL/ZTolWi3qTtG57RH9BHZ8cZ+Awh0iPdz1nifUb3ora3I0eFduQlv
Xz6b15VKCaQgSqfoWV3/fL0sW72TxXSmxwFz3eq8LeLrHxug96coG6xjhADzSUP2m1jP8PY4iKzd
jjcvn/oJXMWon8E68/zFT5DFXAqfatC5i8J8jx75J2ngs00lxT4GtK6QILRXotqbG4shudUVXMkk
tPAW7z09jZkHv57Odk2Ylsdpsc2rejyBmPJWAra7Q1HLh8mHxA4X5PUCp1aomZT5p3OGYMyTUfft
frQ688iWsVaGUlttsRUpN7q4IquAncr79VABEg212xvtORrn7KzXnvMyFl1dbSagiHvcT/SVZbwz
IFkoaul0rl3g6Iu56R5SawhIAXUh/36eurCPt4703eHQuLZ8LhO7aleEUu4sJ6k2JQQOHAJ27mKO
XQPRDIVXeYZyghSRdOx3UZ4Ppz7L1tphN9c95XVQkybVNhAX1GWulzPrjDlqpkyep8xFKSubAys7
5NU4eysVtnvLyK1FM4jaOpmFeT0Q6Aa77ZJRni3N5ztZsv5ho2z4ZURH4tSnlfj0+IW5O55q2NJi
BDS7BA6VLt5uns5nQ8HJops4mx8FNjLPoeV85CcGx8fD3Z5vshUGA94OTAlqxvX0nNFDdEM3JXIV
/viunPGO6VoLLZ3aiOEq9JhOoRtVr0Sat1+PUVE5oibNg0CeeD0qVq5waiadSQYmUghSZKcxH6f3
j+d2W/q2GYYkhVPH5UVccj1MKOYiSGYDLbM0rp9TvcYd2aZHDDosOWiWP24oaFl7e2jD7eSKZjuP
OvUtG13bx7/kJi9VP4S2+CsQmnKEWo8/nj+UxAqJNJA8D/y548Cfe6ps9Jp9rcLEpuqSZkPCJneQ
YpAy8ZxprfJzZ8Ep+lBup0qARqdhXf8APZgQHjemEiet3v014jEWAwYQ6co87w7Dm8vJBP1IEHc9
jONgUtraJa7BQDjQDg5QUUNsrZnWBnr9wdfXKVV9QJ5AVLi6bzResWcMYkvO5dlVPrz7GFceE8yI
37wN60iewihO8uOoOxjBAD5NiarcxKhOOENiUplFc1AeTEvLsRzFsnCNY3MTCNu81wp5CLzOpQyy
qANg/Q0tG7GmM+yGOToMzZDVlPV67PAM0HH2FiMoDNgwWoPPUaSJ+eXxdru9h9WxUjQSHmwSjMWd
1ZQMLuuwOXdZlB7nphRf9VrTLrUVVoe/H4rMibuYMAHhjMXGonuDRQ3eZudxQs3dCSE34AkUPWFv
FqwMde+bIwECtYL/LYWA5dXoVVVvpHMhzgJC1TNKxcAwiq4E06sVR90pcNhIEU0yCw8DD7vLjsDI
5n3eGcG2F0n8kQbsuBKiqetxsQ3hQTJ1SiDQPpZSWSNK2IUmZnFuUll8jivkr2oLLble61QhfKp3
j5f7znhU0+BU8LKz3ssbra55hBpIT2c8bZN9W7vurgPPjdw5vT0zjKa/fx7IqkgcuTR0QvfFDUql
dpy0ocfCBybdEfJFswlS67MVpfjEJd4PDTWEl8dTvLN5YSxCXqF6CN5m2a9E45bU2cmrMy4E7ikp
m+4SRCYmXJomPz8e6k6ArTBoqiPJ5G7rhRDvZsdIRHXGn+kLOPn+o1054qhPuv1k9WQow0Rpi59r
vaPfBGxZ76eV6d55GrggSKn4mERNyxWGXxu7Eza158oap69dg208boDhhmwp3TZg4t452GVt2tQt
v4aVXqwktLfMCJsLSqkNq1dSQZWvr2wQPfY82Wh3Z2OYbSpwTe9x6Kl3zRQa48ZEov05QE7yGesI
r9vkgyawnJDpZ2eMyveRb1JdffxR7n1/TwXJlLW5xpbQwGZE3ApVu/zs20VwCIsgNzd5XcwfaJR7
Px6PtTxOpIXQMBQKBmU9CozLyddh3+PTGl04VvobGlftW9ka84c6pxNQB9Za1Lr82Go8UikoaUrZ
hDrX9WIHZVSZxhxGF6vyrV2n19ZbD18e7BSsr1j9yI3H0m+7CD3MwZmSlcvjns4jRRK6mISz3FZL
eiHuspy50dLOQST6SxOnAMc6rHPx9012IenuqXNpxcVllu7SSnaboov1w4gfDZ0av3jK8xBj91zb
TpjcukG+KZIk/fD4k9zc8kpEh2IVvAKSFrpH6pv9ESvVbWY5ZaLHF+6/9NuMG+qLE9NewUcr9P6N
28hBJk/HWC7MNQqwdajZ/yRNGL0ZYEBfhm7oN1Em0pWL/qbVon4WFCIA3jDvVTZw/bO6vGzmwYYn
FaLb/5l/sT4Z3oBYbhvl7i+YsJ12CAwM3PoqFj+KGXmH3Ne0X6XTx79iDtNvnJbsbyig6mtY/psT
wzExySlJm3n0bx6hrmqlO8kqv+DR4X+oQhcnLMQY9tM4GWvikK8JwZ8vHutAJYJquPqLSHYR4pU5
ciuNUyPIQrM4R40sy375WeIp8TPd0OgDWJTB9LYPcGyVeYQ7TVHgRdSHk/M/RBoxWCTDgQAuIsd7
yTo/jPbllNBG70Rk9Nu271Fk9bokJyZ2Wu1NMEu6VX7mSTw6jHn6GotxQirRBC2LSrQzt4eqw7lt
H0c9ynKdl+tyY8Qzsjy1h6/ivumq4XksenTU/SgZPs+0IVEScufyu513JZL4FoB1lADTCjPGOcRq
ES1IId7YTIL/xhZ0qmUcFz+iEGc24tmQODooe/xuEIrzDkXg9yBprKLbJUNp4oWDlwVmk3MzuMxK
F++9aSg+uqWGxdiMku8aLH+5AfgmANvI4F4TKrbo9d50WoNCoz4iGW85FYKCVnUaEk9Hr87EPPXx
+by9MkkXHTIIiIsU1ZYUvgLTbW0OZiTEmtA6I16C8K6tYYubT8EnfLVWnsebJ5q5oRFKtRUkD4Jz
y8wF116nHTAGPNtY1bkbmbrWj1rX2gJbljizNjru74nSLAjkycuzuj+meMC7qGaLuFn5MfYysFc/
xrBVw43+HsXuRbQbIk4ZpGNA383KTXExZrvCBsk/Z2jZi51uFNVT0npaecQ7x8JTMp+UQVltCeuA
QFqPq1IdFe2mhwXn/cQuqDe+aGBAvztiQM8v7JPJ3Fh6N+o/DVAueBLVVTqe8K/Fs6Sos/PMhv6C
pngwqP2bW0/a6A/Z3kEk2EMJeU55PExpfPJGP0xOVkS75IOb2yUWP0JO+o7nSTHnjSIOtzaWV873
1qxkdkAtP/6fkIk+7rBQzdqzkdRtQ548Oc8JZYrkYGvgFHa6WU3yGIwo9+9GA8Xp31gGkFeu7LHb
ZUZMBcAAr4AS+1u2FhGokwUwMURj+ig76HFDGxssynuBwvR+gl69lwEq0+agrV2lNyUDvjAvNF1V
avtKUWbxQteWLEGfNtp5wkbl7RRFujK9lyd37l/CIjSgLKXmwTHKEif4Sr4TGYLSVID/9kijMEa5
iRQaApOBu4h5faTDmPZDZmfRpUckc28gJPliUu3dotHkHv7uRKuhKMLAWCKBofSweNlC3S4p1bTR
hcd4fhtZCQ+ZJ80Dwq5ck07P5f14QGcZBqkRXRJj/gHGmrLE9eSMKNMwRMIfBsJtJN+1thFj6144
Mn1TD1n+M880Wrh+p3GvaJ6c4rNmNNI9TknTAOuoIp4JLywvdaiciql8/yzjAQFQx6jwge2HaJ4x
XTEreze4HXkS+puKDop1B9q7nTtxBBx8QXPNKoatTYP+InXpJZsqjHUsIJqpmDcNtrYS9mhtA6kT
nuw3UpvttxFQkYOOKanzXgfCAnBz0udPWBw11lZPc2hQdhbMYu+OTq7EkWXzNkI/+HduZPJrXsfl
s5w66thOG5jzoUjN4SXEdZJXMpvAxmiB0VcHlPhTj7grrT+GaSmeI6id5a7XR8RvGhDaqGOkGEPS
Tut+xxJBjc+PP9Dy/KnvQ/gFYpekltr/Ykcgyu7zLVCnafQG6S/0OPSjSZtlV5XCPNa6C4zKgLA+
9KO5fTz08il7HRqaF6QnCmY0Aa63hlaiQQFrE/VzM2ueDGcQH/u579C49/v/MpSrVIVctD24a66H
8kTYA4IrwrPHRjvIPKlOXsdQZYBv5uNZ3dvwPrKGqg3FX8suSjiVtY1FGnpJwvR+N8S0xM5lKDE6
Nb6N7EO0PeyfWYoQbxJ47Vrcr2KyP2M2FpUAkaYsVSmlYb641KTnhU6HAs45CpXmiofusWtkSDVl
bODA6qsz/eP60IWBf5x9NAfisHU3okAB+/E6qCW9+SEoVvKQK5TMkgXQt+bglLIMz3VRzV9T6Xr2
BvKGsVZfvoka1IyZLM0B7jR1m19/2xo7JKSsi+TCZiqir1wljX5wqrnCgD2OU3xrZ7P2YXlJ8yM2
IFiSQiCaacbUpZxXaiivKfRy1sCBAuiLgeHR07r+McQCrYN+cHxB9mYO92E8BG9zuPjzKUtiPCF6
eC44TpsTBa2CCgCeW2kzfSrLAl/F2Yuxdy+JNlEjd0y5rXkzh93Um8OaOuzdVePVo0gMlJlFW+wT
oSR6KFxFly6vpPyMEE/zDqfQtt1Wg58gSo7XIfFvwwXB4+sHP+rSiImAjJwy79/vFHBx4NooT4C4
WZRQkWmYYIpMmO6JzHqpa9lqmy6xOnvlbKgC1vLbwJhABRGEvAlG4vrb6NoU4CTClEeJeTGueVN5
RLEv9HbjLLRfvWzZoq5ZziuP7p17Dg0++gFIxgAmcBbzw/gs8GNdJJfaqZwtSikRapZ69WkC2/Mf
VGECDLNU55GyKVXDxU2HVDeqzKiKX7yWXieSX9pWjFq8b6je7uKwwHSblHdL0T45IRsnvyYciZVT
cGfCiuVEokKjyWB3XS+0JUxhRR21h7Ed4iegr+kPFwGUgx8k5so3vYNjVr0zAhpg8dR1bnCnnQYf
zuL2wiUap0PdVyrdaWTT25oHlE0wUBzm3dDORQEMMEPPFhyC870wIuMTSFAw5mY9CYhXSAW/Lyq7
/axhqIwzYdOk6KMjWwCkMJg6b58VY/e11bNO+R36cbGLdcAAssIMYuVA3DucYOA43ESFqhi7WEAN
/0+tDJ3wnIx9sM/Cvt6hqmY+wbFF5SLo/vUbLT4Lj2B/nNIAy0WKtY8P5b1iIT0FQnKVALGTFr8h
jYl4Gp16KT7l1ZfRlT8nU8VdY9NsnJwyERFYhaoKZo9G7dkfKS7hJpTAVQ7EQAj2+OcswpT/L8WA
PHTpAwP7XMqo2GXRm5gqOSdJ7rtJK7c+R25RbtsJw8eCbgvMxM46tFjTrRUplyuhxqblQW08cGHD
u0siZFmVmQn+zzslPSrAqDrYVbZ1BPnKro5EJ9kfbdPvXK/Ccw+zxb7fKOLsgW+H6XginohJsu+P
12ORmkMAoQIEz4fuCOrJyF9cH7EMHaUinmP7NEc5dr6IUPufHStC/L6KjKbeWKIvvj0ecrkrGROF
GQp1Oq19VOWW1bo08qU+ZM58anPXeDO0OABsEx2Ayg6EgDZt3aoYrK1DgRlf3gzXo8kpKXFroSb3
j3+K2nt/3OSvs0e3ibYBHF0iyMXeJN7Op0LM1kmbO/2HQ46xxcyqOUxF6q5AKxaPxv8PRdRICwpY
Dv3c64We4nHsjFhYpzlwi8MYoPRvGpF7IHL8GOPRfWjTcVy5P2/HxEeMGM5QZT44KIsHw2lGyx1b
dzqlZlO/9TtLvJSaa76kJTarFCLFpzCZZm3liN0uqupkAh/hCVayC4uIwPLKIncqIhUwAXhvjHnw
T6KJ/J9iStYkc1aGWvIn3DKK8YaP9dOQ+/NBOFXw1MeGe6qDeFyrYt6eFAMNRMCQvBCE/ksWWtF5
E2bDzXwSE52vDfKB7T9+RWdYEiN+g64RTivv/Z0RaS+oQhZIBOLAxeebHafGKdyeT6T81S4ah+oY
UtH8AOirP0my27Ub6uZyRINIwX9e23dojC4GJBbICWny/hShKdkcHW1gXCP1kmmDta/+O8TkQB5a
uCop3dGJlO7xcbydMLU6kDmEN+CP4GpfnxHZ4qKOrCmVEz2j2d7Xg3mYkyH5rF5Ie5/o3irVcZFd
cCzhOlqgTxH9h069/KqmSK3Jcdse9cKg/QlAoHyi8FGvfMk7C0suBeeLGrquqFLXE8MHaA56O+tO
3pwDGcn8tjqbtTsf3LaSl9Gcix1e6falTdtoJWO9vQPoeruqFoqEDlfcIo4DL4BDSmz2SAuPzZe2
xZst9+v0OAWh+O5hifEjwlLi8+MPuXQzVMuqWlW8coAtaF0tRq3DetZ9GQ+YDw/dFzpYZf9Vpy2H
yX3fy7cZ+eY/Qej0n1Xw94+FaKi+bWQTfKXOYQ8bRFsQp4HEb3UtQvFlGnrappFJ479//EPVXXT9
ABCSwJbjVqale6PsEdVOpOcDPjfDpI0vvt85ONx5DpUlkev7FNvw58hPhm2t4UlltXmworV2Z3wi
XNw8eBB4gJeiQ2ko+5yaIFI0Vg2BC8RPUe3KaJrfTj6GIpucrgpqKtYEmKypit7eya5eJdjeXqOw
QWkx8vxDCCfnvN6eSPCPWe168lRbcYApeuzhpW5oJiKPWtgXa2HpvUlTCqdAiM6Ifbs53CwYEwy+
Tv6oNx/tvA6e+zADIFp75lPGBbUbStfd1P7cvhHBsKbUf3MYA/RGmKcqYaom+mK2wnQSo+AdPNpj
Xp8LfSbWmLHPGnU3fg/ZbPyf41c+dKgiOj3ebct1RstDIUY5F8SAvCaLxNGKKyn0rgkArmEX9iYJ
M5y8ykpvgOG2czis3Dp3hzP4pj6kH/RF1dXwR1e06t2RnmMfnMCNeRuPm/0MCYjCTdw4+8czW3Zg
IdswNWU4wUcFUrhsE1vST/EZxWA+wSer31YW1mPbwZPhc+SVkbdFYmr8x0kaq9lj05686E0bROBQ
bKvnSjAifW/UJcqnidNEzso63AScrz+OCJeqHcBFgPjXCxEIjyDPDoOTCWQZ9ywgyXitB/nwJcf+
yd1MeeJ87QzM7Q0Rw+KYqnSeN27hFcbKOqmL/s/7hl9CDQuKLkgFCibLT9KldiBrN/JOliSFR9tu
wCgRBrLXeTQgZ91cmfqdLQDXCiAvjDoeoGVVlnxDWFZGyoFGU7BFsH860r0p9iFCFitTuzvUH1NT
U/9jt9lp4TcFROqTTO2fuC4Mb2fHpEFl6GuKw/c2m6qAUGlmERUz9XookWshImaRe+qMzi03/FEL
PyJPT9NDHxmW2AEG2AyR7r3vysjs3xg8ds7ORw3M25ijReEJxIP2kzQw/fL4HCxfW/V9SSq53UDR
AQFeRjCBEQ6eg5Od1Y3l5zGUCI/1fjO/K2Fjv1Pou4MQdbMGHry3w5nlq0gCSCdA8NcrouU2Xoq5
4Z8cONUk2EP8thUjqm6VC9e1DyD2C8/ZNXBJTnHgdfu8idcc3e/tbfWYWrz31GuXbTCBZW3jmdI9
FanjPM1I5W/MRPTPSYjY0eAM7u7xWt/ZcK+IFA+sMfzzpWKj3ia4KObCP6UQ/Z5z6kj4fpTTB6/U
1/wTli8WnxUUB2Vw5KMshAUWy0s4PJv24HNsZzPWqKza1DRFmIkXp8pa3I710vld4pCbb1w/pMOc
xSieH/9+vkDzfYAblKeB4lx/YxOUU+REqX/Sk4hyU+NF2m+SZPQh7b5H9fvxaOpOXNxUJMa00WEf
cKEvQZp56qWTBL9+ioJcfDZLnx0F+3kFKb+EyKh3A4F09IwQwaBvuUyL85Rm9OTwEfvEQsbH7dzs
XxGmADliGvvRMdWnPt4PYVEk71t2r310pwHbMb40+Ao3/jwOQ/Hbgl/zVXRmWq7ssWWswM8DwQiG
EakcNI+WTLhJD6vAnCzvNDtT9q+D4e2HOas7in1FU7U7TzPbr7g/RPWGfVD/pdKTWhyAZgCw6TBT
LVk6PsgStn1XsThM99+6LdwLK0PNtcExcIpiaw8J0fv0+LvfOVX0fYhO+PYEpuZiq9OHbExXjN7J
xfXzfQWc5TTWWX+xEaJbIXjdu7VQZVPXFlcWoy3iIXdK7TjTbP9kVn7wkWpvDfWYTpO5HX1PfA9N
J/igZ4X8lyZp+mG0zPdlm/grG31xZdNfAzjAL+BUKaDwsoGRa13rlu6snU0AGptGzwHhFlG8r9Kh
3ZYz+mHopK3JgyxO1+ug1O74vnxeVWK/PsuOOwUiGkR0iXOb6WpzUvhbjfbuGiZgsYFfBwKDRi0G
BBpaVoslbuEIISKAGS1nmTJj6n4KvXz44WqGIN4w622eGKfRrez+PywrxU7goQjpAINb1LvCVPOc
efSjS0QjDXd4Ee9sBBKPHJ/m0CPafSp9aZ3/avO+zpaGJfVm1TG4AYE4OtoRcBmiSwVV1abPXs3A
UpRHvVdpZFaPRyOSur4kX8ejJqRMLW0qiEvJt35KfYzW5/Dc4IwVHuhT2t4bpC+d5H0Dyv5LbcwG
KLFI5nLr1rPtbs28w1PQiMBEbV05WekGL+qw3VIy9kv44bSudvVoDF8mJxC/elN07SZBP/VFDk0D
coDz+Fsfa+dMn82OacRi+r71at2/GJMTv9jIq5Y7Auwh3Q2VhirvAP442mq2Ep0ZprYYdjNuvO+S
XuvbXWIV87/IfBtvHbOmGN30szfQ50yybhcYQrWxkGpJ3xitmb5DcGP8UXTsse1koBi9l1WN6qXh
lphByTT2wcq1Bg7K5lS67ztwo88N2iGb3KnR8ai1Mg42yLkl2basJtziCxoW3zo5dw0Gs3rpbQGX
QvNs8Kf7RtzX0LVAtPrjrGPXupuHxvjkRjo6WLqWudy31ewWP6NIhvkOeKP5wplqKmobnvvcVhjA
bSp/Ho3TBGXoWxKR4W6xhxfVMYU7nZ6BcTjtPk5lXW3ppHrBpo0nTwNn6IfPTdXbX7M8Hb6EYDT9
t2HS2cUhLWWlw0ItS9KGwbfPaRzhEmPpof8Dt2vtgw/8odsYrTMmu7I3pg85k9Y3Y6UHwz4xWiM7
FUZLjGCYsBU3fU5J6DOl0drZiAzt74Pe1cE3N3ZWKHaLwEztUqIyykCUZVixpbIGMkQVZadSw/yp
NI9xMHgvoHor9Bjbbt+LNv66ci5usQNopQcA5NWtCsZjEQXXE7K+egPYBkXJ8uIAALc2opf6MW9D
7ZefJOinxMlM6D4lofPdDjtHbKtcos6LG0znytNf/iC1AsAYApcfhHDsEoAqUDGJsxzZPnPS3Cdr
TJLzMIgXKE7dm7CofssuM84QrvpDGniXsE66PQ/NGqHqzl1MsZFIEg1MEs1lMpZomUnTVlm3lnko
jtGESfyb2Iyrd0EbY4EDhrn60WJH/sucJ29NAOTOLuBaVHEER4CVWHwUKg7FLH26444Z/67myMB7
3K7e5k3jQ4Xs+/+w5jSWVLkTYzxQxosnroopvXSpx7tqlsT+ltCbad+Db/4uKtN8S64IA6fUlMQs
ktQIwHtYBGt7Kuywag3hrvHp7s0fNS7oCkpgH5TA9ZOLh4AkB/IxrdChYs5WHH/NZ37ltqnx7kBo
rU1WemvL+EYdPNV8Ve0l2p83YhzggSsrQmznUgNd2zmZ2259pxo3VuJoO6+3671lHWeUPN3aazcy
Azf1eOPfmzMQWJ5C8IkUGRePcIuKKNhDH2RibWg7HRXuTWdCRt8C93efoTJXKyHdnbgGxjxNRbpc
4FZew/0/igB5HjSmNGV0cdu6A4uq42mzIQVIVgtO6qf/kZ+8rq3SIYASisSuZy8+pwcwgPeYfj3m
fXa8F7kffmv0bKw2kVRSC10XzAdrlunvPmynbBtZeVxv6lFPy+3fL7IHa06tsmoRLQ5WYWS1bgjk
V10RhActajA1n6xvRprA1KPf/ZddGjVzIAourT2iczJf9dH/WGMR2bzEaQzZAU7msAscTQe2Hpix
2IbKI2DgEjigxhJ9TjErWCvz3NlSbGVaGEBDIJUtezSCxH/wKdhdYr/83XVg6MXQJcepxSIR8kv4
H64ROuWqRwMvkj7GIh8xNL0IE9xcL0FpyucMS2WEtktregJsgJ4W7fxtMzsNZXvJfzKx9h7Tad4W
Q1us/ZQ7W47OHyQTzjNba8kyK3qnbkKkWi9DJSYkyDIRfyvbonqZuHW+ys4xPvRlO37ooZSXIKZN
QBaV42irRNblN1C2UQge8JKhAkz/ZrH3p6qwcjnZKKGXtvcUePUxL7dhKJJxY/vVcDTGod/WfUjV
J8+tU9dPsDv01NlqCX8D5kW6L9rOe8JAqdgaIu32j0/EEulAT40fCBYUAQ2FdngF8/6xRYeh9Zyo
cfPLEIYfrdbKD42AklXEQ/5zijTt5Bd58tEo+t9ANrWvje1DfUDw9d3/cXZmO3IiXbR+IiTm4RbI
sbKy5rJdN8gjAQQzwfT050sf6aidLrn0n8vudpsEgoi9115DLchq+veP+c3c+e9O8fvHcASxMnFr
QD7+5/fiyMFpuiaRR9UC0MQQ0awsNOxmEaE+5daT3ddGGy12sry4bTFPIQ2hP0d2GgTJo1T99Kwt
q3ci5mjMDhXetP6hLaDnZqnmjqEme8QsiDf8bVc1FKZZgrluFGhJCTaB6xHnWip/iMGWry7mqOei
l913pHlOEeazjVQwydZlwk9VfGQ8894yYY9g72fUweDh6sZLtaCXMbLyKM1UQdd014gcUIiBRHwd
kHMbH2yE15305UGDsuEYy3l3wY7+fNBD5i/9IAgS0wohn3Svr7a1URQbtfpg3dn8Zi55u/33271C
5n6vNAdyHd8lXs0cOn9e00/8bobRw6eQr9kp8Lr8mOPpHBLEqUIJPzIW0nNuwIesB4Vq9YPF9f4j
hvYIvyrg4Lt6xH3p0KzBVzlmPg7qDfE9Ao9qyHsh7i/l4zB31gcn7DtXRMVrwD9khnVxU/3zhmVN
SltiYA3saYG7SVdL3y/ehVDZKnUyi9784Ft+93pIpwEBwT7/gj7X2mZUdjGqLbFxRznMghLw1nT1
lUFk/s2nirU/ADrfu6QN1kq/jXvaX0yLgPTmoHYMLEX7ZXyGH5XETTC722JO4V34xUfetO+tWwbO
dCsca4AVl6LmP7uVqwpzlUovj5ZZi02BmOdhGtP+znKSzxKheqi6pPzf79G7kGQw/aN2wBf3z2ta
IgUeCfLy6HXTshm8Tp7N1dFvUau3+9YK6g8W6uVIuN4EmXfS/+FzxVT+6sio1qSYXI94I5ViiFeM
c/KsQ1yPy9nuP9px33menJG/RTGQV7i5P+8tWLUUjl1LwFPp4RGV9t4mSNL0U0FsLamhDjusOaYf
PNDLX3p1g4zvWaGUngTe+1c3OFgj9bVA0Oh5TeHv6xRQPMo5RFU0qrkow56ua4xSBHVVOLX+qGJR
WkSV/3s/uhR71z8DpSe1xwXQRlz3572P09jXS46FdD6o+Yunl5gNr/iyhl2/eF/m3GjvVul5cdEG
8//HzgCOimstbQ5sj8tr+c8yZtHA3utHSSrfAvCTtJbY+mOnwqwcy+9TWbUfbA3vrClU9VT6jK0Y
/V5b/ynPr/BO5F5ViYjNAKFCcDvW3kI4p+9/+/eDvZ4UXHZ6Zh4Yv0AsuQSTXJ0u3pohQui5GmKr
6SadC1J8RmUXh2RSTJzJO8CbxVxz622oPLnH4UPUEVu2dhtorWsxNygZ3aBY751wESNBT//+gX+9
eYBOEgphEZGybdm/KTH/efy9JHcHuC85CIvxTQQDf/o1Gz1a90Bk7d24Js6nNK88N7ZLWbsfnL2c
sNcrj+tfMk4uEglcRK6/cK/I8YxPUKE1VlBR9NlWfVplvxqhKVLDCYMBBDS0Nct98iakW2GicByN
tHnVAF+wyj6znsVNp61uxgPKqUm6QCTYDDJNpKUJhvKcdZk8mWgQc5Qeg9Ugg3VTGU5BgfZjsuqa
+J3JF9XWXrtEhqbWV/dSq6qcQjQD3zQrly+urObm11hNwVeNhCYvqld9fDbkAmKr1rZ80mtskTeo
Bv0kmkcENzGuPMOvxHe6bieLbAiiQay4eSapXyDvtBdnjCaoBcsWs97lpsrttonXam17xr1Co5Yb
9eRrBR3BC2vXWZeo6oR7x1Gi59Eq0+YG/Lv8KauBhOeicu3bRXR1FSart+DzZS+VE66V71fbxi9x
ODAypdAuW8boEyslMewLGHrzHJxeH8O5UJ4VttiS+Bu0mPWTnurGXcr4TgK02M0JKCZFHmGnmb/X
CnJld1mj0SYajZ+hV4Rw63nz9Av6lE68pZn5T65s1E9a3jTjzifvkTi69D6tvOVnZ5NOFOdC08nN
64YKa22Fjrgr62KJgtVbi7Bbg/KtwEOG1rjpp4mhhi7MMCXWoWQREI4V8y+8t9maauIsp/GzZY/T
25zNmgfYagDKWUFup9FKXqAXsaYf8zF/rrxBLEinS+uTkkW/oXK+8OYLe2I0SshLH1p2a1hhGnBD
47oYOOIFTkEKa6Vlx3KROy0vu2gmvSNKPJYKSmu0mSSQHAew6XDU7aYKBe5j1ZmisxHxmJLPF2Kl
7g3kd3UZmHrWBZxhGt6u4TLaNdG0s2jJ1wmEUhDGVHfK/MzHQLif18e1s6qf66LJAeaFjx0Fu8kb
+2LxGQDZOwq9VE2I3UbjHZAPu0R9unLZwSZqkhAzJtOP8pTJf5i4o/ZS8g6daBgmOyOwkBCKsMuh
mUVyzUQQQ7XvZMR30m2woStx7Ea689E3/+4XD3GMBE24hX+dNXJo0koIxY6jj+1xQiIZixkyleRn
fjDqeH9zQ71MoUsj4VydLQB2CDtdG/WlUyxxCXWTQGA1bTU5qsiaSOpYE9nhAashiPn3vvpXNfF7
X/1/l7729tDzAZp25ScHt4dOYrTJE4138Tp3QYlt71BsLQxXPrjmXxUo12TiwlwHj4+L1ubqKF11
S2iQDg/2IrwuxMo/WKI0T7ofulERgC7zXn00cH/nPi9ps4B1F7rOX2Gcip2uT3nTh7XpgxM5Go8z
NxzX6/yrrqkR3Xky3/79aN+5zctNWlgRcXBhNfbnbXo2NvqziXCS1InxF8fu8AX3guTJlyq99RYp
PqLeXcODDug7XlXUnxdMElHKnxfkMM71WQXBwTEH5KGLm/9gECa//M+3RZ0AHQ3+zSU/8urtJetg
Int1XL7itd6ncsxOZoC4gbTghg2t+ShM5zeH9o+ijxkuwD4+wLBeqIeubsvwMxq/ubcPy2hoybaw
vWHdNbY/qU1WdzCX9XVdUfs0/ti/Zn73fVZLETDq1iSHhrDzmpEziMlGeasOEIz4ZQ6TfJAPS0nB
sausrhAHxyqXJzlVxWOpp2X5zbN8bbkzbNmNYW6MQRm5S5NrUVAUkxmVLoA3hgvS+9Jlrn0yemZU
u7Juimi021KS9DM3fdiaWvY5beRUfrBjvLO2GPteAvPAK4HAr8q1Qs6y1WqBz4FWDPdTAuUgFL7T
fIVwkoRNI5oPKqB3dkP+VzAeOqoL1+3qgt2y5jpwgHMQbt1EE54K2PAbDCUrJfOPhinv7IewM1AD
QBq4OCFeXczrZeMpcooOqeiz29JOtRuIhHkaUfAnd11pjGa4pEaFk50yu49ETO/dKrA3kxUojYy7
rxa4NvpeLnD5PRAuh3i8Jfe7sLLk2fWL/AOCDhjK33UlMuQLtYzbNOiu/vxmC4A8Al2Uf7Aa/egP
64+6sF7FzBFc9s+4Ot0UxvySzMtrSjpupfUMeYU8VE1bRfXof2tTwInVSti6ReBETdb/LqyMR4d5
8M6Gi4khG+5nfU/KqjsGSazy6az05K2pAPNVdTEgFDhQ2GLdBKutBTD7TCematOjBh0fKUxBlPVV
faestYh1qzqYk7qRs/kY9PXOKvvjMoL1yan+MlAlLWQObhqjfAxUiRVQryGlYOgu0ry7wYilxLeX
OqKt/AcxTlVIIXuYV/ehd+f9tLbuZkZy8raCs6LIcI+TiY0DjnJ8x7670ZYm3U29EXWTTUJRdePW
FMazv/BHtFPtamdLPQ2DvzNHD190DHEjWtZzjzNElQax0tvY7ofDkKWbLE/ycKqqn0HbwP0Z7pLB
unE1gAHd6TaOZWywAt+lvvaDYOg1SjEoaANaPLdOjhppq0FZiJeyae6sgHRMQ72MdTVgBUGKedC8
BkNdhK4MjoGeHwzhP6zsDijSyirUmylmi/sJbfEAwoMJiTisPbGwi64/Of7yqK3+E3mQm063iU80
I19zYnPp4qqV970UG19oB+yqgWps+dKvME7G5ZZHd2715Ra0dGPauAKTHFZp1pPotCx0yjwmHejW
qoYlJCfDDW1hPkPluFFTdVxl+Vnz0s1UVD9LWd1UhIOtAw2M0U14OlhHQO77CvpxXJXzjg5L8lOL
7/3QbSE93NP1nfp6vbWs5Ktn55/IuCXlqPusDUnsW92tPXtPjVupSBfiWybMrUGMu+7jsosg88ek
qxuq5a/d4stNBSMcKcc98HvDfx02eqJ9Si5zJXgXm8FOXyfGPZHftQ/YMdx3mvXVG/3YS/XbllYo
HNEHR7mt1VFW4NRi28FGklGQe/V5cuvI9HMjVON8K5Mq9ioSoVqMQoTnhJNd7MZCexVCRIweXi9b
uzvN3zBY3pQO5kF2eu4nZ1/6XqwnXlRI59nX/NuOFti2l8eauj9kLB96y7gNZhXBrduNnnmraRkE
VTlvYIxsl8HduiWm9j6lr6g+t5hC5Vqw7ds2Lqdksxjrdl3FPi/7B0t6504Ft6ySfZVmu8E1j8Qu
xatf3fJ3PHHkOKEfmPukHs9abX0Xcn0xEPCNstronABKzHetRQpT1m4UKlDqgs+zajdZJQ7CzDCt
rmOhyptEad8grFVhmfbnvFG3BssodKi98yGLHU0dJ3c+O6VxbJS1YUjEutDGN5Q8W/IX4sHq77HK
izwoGNPU7CfXitYx/dzZ3fOSqpNB7QyG7xFiNjOerQM+FE87loF66Mc5ZGCyZf6yK/xug0LnRdba
Ga+eV8i2j+RjHHoz2KrRckMhnYdJs+MF8xerdm683NmwSn5OAWxjxlJPRTPfZKskW8t5cRt317eX
1+H6Gy0ZdvNgnttGvKxJfj800y4njovdJQq8+pHg6zipm++wp7IoMJMvxpJHetvu62r9pNliikDV
17CpiQ/FsNmm1UiWTcBu4c/ZOQ06KDU10koPuZaZZ2NYW86T0FBYGp6IpTS0jWkJM8o7dTdN65cS
Ws2s3Nu5AeKtRwK7crpcgH22VntbEovtZ06UWf7GcMpNWRT7ztc30PufhDdupdU8di6dAW51pMlM
4qny8ruhM1/wOYu1Lt1iJ4RpitzDWfqVpnlUl/1urAqcuxCGhqrhRNM752Tm6Xcy1jE5GccXO8O9
xU8Wvg53I8uV7tBXB89Nz2U3Rm4VvDDjOWeB+cC7P7VVP0Xws9dwbEAqpGvGwbK+NaP9UNoYkdul
dT9lJhk+UnvL1jbGN4zuee03TmMcawP3FsfM9kvqQ58SejRm/cb3xMEY7NvJm5nsSZ7WdJJJGxvO
cmxScUu6KA71jbyRUBdC3tvB8mn46jybwkATe9vot7235GEixGFEicFbjMmtOLTrcnB5VjHAxL1O
MxoaZVfHgZyP2N8fxVDfWKJ/Lmz/s582B2cQQ+Sk7mmc7E1rpVuXeZ+Tl5SOU1z2aSya6YCGLm6T
+sEyOh6zitrcP7rK2FRVdyic7o3X+1QILQ0raojaZglTIE22dgQ7kDGOHjeYOr+ZpWmGgJXfEjGu
LGb9l0++8WiUP51V4nHWjdvFZQ9FHTg54+d5oiXqOw1LG4ICpVWeloLtfDHwvllH8nOmMylOd0W7
3JBs6WFoNcmoUOsP7AW7o3KYnNDl3+SBGxmDRKFQkL41OMdqyXHgSesjpvmhTNxv7tx+RWUTO2O6
B2nrwmARe8IdQtXiiWyv1rLxFNzNflz1ba8vz3nt7+YlOKm8fAVYjNgXnpulvYBUMtJUJm7souEU
H7tbacP58mErZciTeq/6pTNoDbFbsFGoJ0M8Se8+Wca79kJhGtuGZd6fUv0X6q0fU0XITDOUGLk6
Uev2N6Vywtq298Ncx4vnbIxp7XEKUueh1AL654LDbp3flCImbaqXe0dvAAvlEgdFCV+MzFPSOEfK
HfFFWNZLsQhcfjiFmlGnitH2COU3s6vth4ndXV/Lx1XrH0xvOkJ3fSLCZwoxxtl31XxPi+uEwH3x
4mtn0284Je2fGB9zolX3iw1tTjGEaN1f69jfLLB1nL64n0b3gHQ/FNjlFulLPzp3vsywafan0AGg
y9cK80nNj8xBbU0ITV5lP1rZsjV77+xjlsBI86AN1rPWozUgJfu2LIcoHfq7woBjpy2f8nmM9KTY
FbJ47VrnYZb5fWL729xbWIXqbrHtDWKDLwHKyUAmu94zzlqpzt7i3jqdOheduVVrl4VCyF+j7H4U
E/OicjmB2N01ao200rAjy0jPtUwir6/pCDICaMzk2cOztBzGTV7Up0k2cVkmd6MFgIX0kGe58vEh
xxPzweiWcxvolEHDvso5zwOiL5o33Etua8d9hB1/l7TlZz3DxKBc0ge/L/aEgb+Y87DT1QTy06Wb
MZ8+wT5eItrVF1X7HEfBJ9LKb2oBBEZwmBHOXaJCjKmfVmXdCQM/jdbcBklixp1ifwU0261KR5Y3
LGR2FYgQ7CKq02oT9GPUlnXkckKXBTUi5pxaoe9GU2/DmVzOkYBHu6mHsCmLOG+0Lfw42kP9h5kv
v3xzZRUI+RgEQxq2A07n5jCdTAOaksj8n7ZvUjjU2F8bZzJWj/6E91Gl3wiH5pEk4u8BVtTRHOh3
mgnXdySfbxGf6oGXgk4sAvn+NQ7F89QgBVUezM85WmSCTQaO32Fljk90oee68Q+zql4rQzsOeb8r
eb+XWjY1BMvWW/d58T/PLiwbdgIUdx3eDqlF5p9djZI13r4isA+V5zd+bATB/KPuL4yNxe8144Nm
+O92MUBqCEcIvgzsqL+cH5RTmsA78pD7U0NEbVbsPE/joxjcN1eWycZJrXZLckd7+DcU8jeoxIUv
ojz0f5eh0BXCM6aaQQ2PU2+CJ9o2yPr060xo7xYQJIhpbUH38Rb7yPf0r1ncJYgDQtSlPwYP+R2x
8p9RiF/mxdimbXlw/Wz1d1lRjQeDfONP9dhYD+PUEXzeeF06boSNrWFUWIW6w7rX/rSQK5zFbufR
08H2FfvEWtM89I2MNqtXLme61iB2OeBQ6DaxJqrW+QD7e+ddOZccq4s75iVg+3Jz//nxWdAV6zBY
5aFLE2fLIWNVoZbb6ljB/QFrLa311PeNOCtjKTf/fl1/gyZM9HH3gUXByB0F/J/Xtlby9jKvrQ7M
+Cn14SXiZSj1ReP8zdC5pAWWsh9c872XBdYJV595O3TNK/AKWYY7zH2RU3VPXn803NmGXQ1D9QcW
Rk2bh44o641NM14j+h9r7Uhmq/kRqe1v/x3WqI6qz8EtE4HsNVnF1TLXL2cnoxsqTHxHlnncN9Ww
MhMKyDuiXxjne6OHbQ/ZKXfbc15VqfMaXEbZpEFMtXMbdLZ9X06mkbDPVlWyM+yEnI+mbYbbREDx
jbB4dc1I8jaHsCpbT8eM1FDNwSPmxwmH2is+0Heb76wmaBoQImGAsgFckwONtXaJHSG9RcPfxwmL
3CJzV18zi+LJGpc30mTm5LAyQFGRsLtUbCGKCxmxzDo7ykTb+5uKlaY91pSuTLQh6AcRjAxcrohk
LHbwcFDVl5Lnd+cVg0/ojrOy2Zbz7O0GA3UJIsCi+T6IsrzPTKX9YOeZkY/BM65wyy0z+wMg7veo
/U84lLfI/orilvQm4qP/XMU1vQE2VUl50Eyn+FFDM8YaUev9R1zAMLMgXuwhLUkehGLnP/uJh6ed
W/XtrwSa31ZlbjdvK9voWqyimfoQe3rxbuxr91KwV+kDbEDjqDumdfKNpnnEydi6wU2oe2X6Xb36
BB0+trgcPhpT0r6UZrJ+MtHdHgrhzoe0LjQztDMMb5I2HWKDoejG0SymtN5gyK09rM55Fon13ex7
b59OLefmmpe5HRq1g+t12Rp31VAvXwUJJx0x5BpAgc547pcpCyMLh3X0T4g+Luk5k+GGXjYGYdF1
OM0uNUId/IVLb2TgVVV+LMuaEFJBiVFsDZnpFDKwcF6yMu8f+WXzW5tM0onGBnyKwDlPhxkypCdc
1O19MyX1ybSVe57xSqY/WKCuYMa1mxpV3xiGUGfy62FYO5Z3rMYgZYRpqOqx8a3hxoWXDxfC6a09
m5D1STd7gNK81ZJT2XfdfZYP0//M1OIDx2CIURrkd8yHL7OB/+yrAjW/TQxacej7oaDblmInRe9u
k6pc7/lOlo1OCETUd8YXL0itx3/vrH+jmKxJlqMDe+diE3k1wJp7Y+4R+JeHAIM4BkfE5j4mqscC
F5qk/5Hp1TvHLha0mB6jOcD26XqwUgY28oaKL8BpAndf66NLKTe24ZrNsWBASJ5t/T8TtXi+MAsg
RmBtwLF7BUmLXhvlIOFDtDlcGHQ//vTQF4WzRI6vS5+pezGqD076d86OCyhMQLzH0/0rKNA0rHrC
kjY/jGCmMaV9chgY0Ee2rshXmohwrpO6iCU4/H5qS/MjVtM7z/k355rN9XL167FknuITY9hzfqiE
WdwZo0cf7a9qVduEI61iToeLQ5hdYvY+2OSu1hMpeBgdMGHh3MSZh6f+52pexlkDe9btrWs19QbP
8jk2hE1cbW/LD4rHvy+FwJmkBxbwZZx1ba0g1W/xZGBvbZDV0KsH8ZK7Y/HLsjT9g7u6qj+4KyJZ
LhRZwp6Z21wPFnpOmHkaSnuL1786jQjttqWt7KgmD+fGxkfhA1Osv24Npd6lDqcsNqnBr9/fTCQt
4riAfGU1a1sJVS62FkJ/FbTi7b83gOsCg4qOIf5lTncR63HVy73/Z/9p2GyDC9C3b/P2ZJAVoTr3
0YaWGkq969iQLqSioI8HyAMRcNJznydnvQCY0dWOygn7Pr0/KIvAA6+NyXGmf8nxPk7bXd8ER4A/
YN2h2fz7Z//m0//nMP2/PxtGF+ICk+d0Taaz4bYOMjHLvVGYh7xQJ5jXTxISfpR72A+LQUN+nsk3
ZGRi44kcVc/oRwj9j7LOIam3GI0lrnMkGDV26aPXCQLL1Opr7IP+hJpWn4Sx7g0npcUGu81dJlne
tyWwXtLEwo/csfeBU55Uo5244A2z/iP6fv049e0d9vTbieyeaBFJHUrfpeM0gWXbBaZN57hbz5Un
rA/2aWneOx0wgGxlHTWuvUZ1p90U0ihJpbV+icSwz42T4IO0pnbcCOu1zQjQtsfqWbrNA+L7B73R
wdLmIjiZ2XzXWPonLKBbRki9sTNzF41g6f0qg+K+UcR5i5TS1VrMU0p4c5UMj0257Clxs/2Ayx43
T2sOZQqumu/X236evqHeOIlu+dJC9EAZ9MXqm9irHeCM+Wa0qtvUbrdFQttviTstCdZQz8SmbIO7
C3SR6cZnz8x3vvxfTWP8i2ALrj87DmcxrKE/1209XmR9Yl5vGqwm7SXUpt4u3iR5C/oLyvHmIx7C
X95NfBsX219iXZwAs5LfRLP/fCguvB67StphR5kfYKBqPNpW83Wq1ItdzF2kaa7a2at7g33hRtre
3snUFuLbJXb3e7piwj34E4jSUM4fdGbXsgLGkDg3IinAZOOS9KJfzT29Dj5NiS5vVwFvo51aj3Oh
q9gkQRb8e3kOOu1cMmQT6XRSxoVRpJrjWPfVB1S/94RdaC8ABRDi4JN2zUnxB9PpE79Oj56ukjjt
JY5+KK3vhWyzndJUfdSCfIikKvJNt6IBABVuP7Jovdo8PZs65uKOykuC9Mne8OfCGPJ6cJZ5SI8m
HN5twMzg1YPpGSE+ST9oY667mMulcJHhGCLC4WII8eel2iQrtaEpgoOo3Py+HxaX3FnXDosGyL+Q
7rbr9emGcKfm/t/b33v3iIwEL9+LpT2k9z8vnC+WX5uzERxGURKzlzSDYx8R+TU6IjoFnvXvy5kI
Y69rGu4VpgvVBIAc58W1SlPmJB0YbhYczMGdVNwaHqFw9GtpGBT5cqSwVswKh2TeVWWhx0pb9M+z
hdeKn9PnuAkDKC3TQYBHTLTqyTD2PXaXoe4XTFilnb3UOWoXTGKMnUtWwDlFuncaYYU8DWvbHAP0
0A99JdGDwttrwyShbA6FZta/eiJn27CRqv5hAI8jqV5tomS0LkxHzdrgJpRgz202W8ft8i8jSqU7
oTpcKZApNxe6s132jD4zPDT8fCTIpEu0SCM0ao6XJpueqslIzk2l0acmQ5F8HYO8OPeYTQhmMxMw
/5iQrsrubQTLFvsLcbM0oLpZu45xNybDbZ4pY6/WLIUn4NsQXtK+fmgyFzn00mk7w8zWjdarYDc7
vnymH/iZi6TAB2teIt0cmARr5rzcYO2/0hwmU+RkdXqoCIuLsPxpLv9YbT12om3W6mIbDGZxJg6A
gaJlP2krBk8KZ9uIyBTvp4UE+XCBcr7jrX/hPHKSB/achNDJxrAaicDQ2tn/cTEKoHP0nAfkkdbX
liPh1l8LBv6e02ykpjONy2jIOWvqH3T6Dbg7XhZ7aWrjk0q0/CZz6/l7r3vjwRoztj/yt+pfZGRp
d0RfGM+YNi9hN5T+STTt8FQsjIXstATspQMPGzVTiTDGj5DgjhAg3GCX1H0dVa3mnKrJdG5s/EdO
o9kYmMKSjQiE2wQb4AzUXd5UbFGbq31QWukdITh1NK0XOkQ2yHis1PyUVGlzJ7XSOttWrn0SdrJG
fXUpekRtVLskA9PtS2U/j7qhPmlzM91AEWrvV0rmbTdbEDNGs4U3UJbHKlDPfWamB9ubuiUcjJk6
qJwYSRdTsrVpWx8A/ZwYuv0Yz/PqxxkJPuHYq+4MGj1vLfLJ7gG+DI1xaCPaqJvd9q5YOmNTd53c
QFxKYi/JewJuW6rqLHAfRWB0aTgV5QKSbssDRwQjCbdEd0i182KQh3W/YCTLmLZrQlGOxEKQfVDf
L3C0b1CrZK+4HlQ/nNIGIyeBNa5F7u5KQ6RRDjsrbBYH0u/QOSkwY+rtROK0L1W9Uv94eYdeQRTn
lMd778ye8WUc8XopsY08Vvo8lmETVPictQl8gMTOo66CwGImeRfnEwyvCvD6a1/2Rhx4uDAYU6kf
1sqABIBPflh6PRA5VN+pvm1tBvFz7nyCzaFHSCwBSDUGqH15X/RA7RpIbig1098n/uTt+QaQjwV9
s58TrQ1zM5ORKxn/5bXzlPTirdAZUtalL4i2Wf2t09RbmrinxuSoJCjZDsu+TzZjybh0xaVq3wHV
xOtipkQQVf4RkjtPXRqMftj6greBwuScWfmgx5gkq8dLNPGXMYHlQSg8yM7iVdpLljna98Kq5wzI
qrKe9cUwJ/jVlnEuswBHBnIvGD0YFKibBb7bQc0gZ6CcTt0im0tFG2p9pmSU+nNexkvXDenW8pOp
j0diBCURS25rRrWWMWtr+tvcXr6Wi4a0rXOG7Zrz0LQ06TalCppbUbrCZtZdz8a9ni/tkx/M1XRb
V2D8p9llYvFjnWHM7DWznazbnKG9ibuDNutmzgeJMwAE89Rp3A0zv/QuaA39ztExPg91eM/k+XpB
tMCpj9jo8LAbXCjgcWqbWBb1rRsWjq1t4JNnQB0EopFpjNn/pprwwdpkQaF2+dzBSjBT73sgGvWs
UJbCjFbyebIb5+fQjf0D3HHQT7+t+b3SvfBKJASMBU51x8F4L/BHfq49t9lKL5mfMtNot0PQqI0U
fn0cg2WEuGq1XzsyXLswQ8cV17aRf5fTKCM18EEDUclD03kMbiHmJ2YINu1aYQkYuusr8gVSOKBa
6Lq55DRcxgzTqSmjzpb6ycd6Nw1z+q07V0uwy6NRrL/kxeAeJq3qjyMc8CMu2lao1WOx93PI+E1r
Ds+igWsf5UYD2oar/PfJqNojUbPl5yRvPNZyMMPtMQlLu0O+179AADn7ymTD7FzijflIc2w49O6S
jDHI4Js2waGPMl9YUQZre0fZ6N05RRm8lWljHWGZOaEo+PryItVhrbVac7QnmPQYErSPsgjkrT9U
xa0TJOa+SS3rUw7r49WYsQtl31PJGkIiaZow1df6oBp7fc1zcz00taM2bm8w0k3N6h7vvuG5wwXx
MOeZdtPVHozy2Z9fUltL9vPi+S+EW19cHsa5YKBFCtO2XhUCbqfHOi2Us+afRqQi2Igobed0cnk0
NMMO+QXqMBOasM/zKudISOvnBiZlDOVt2jpORwEKIv4pC3ptg4NEfjTdJDuSoFv/H47OYzlSZAvD
T0QE3mwLKC/b8htipFbjE5OQCTz9/equp3taVYLMc377tI6VQrvjucXB1lkFAEXJ3B6X4Fqi/LfK
BrN8Fe77qI6SkcrqBwek+amQrmaz9Kb1v4iD2Nw1Nz3/7eGwPorgBqV6CNN2Fs4udkSscawnNi1o
KKv2GW/tdSNmJiZbpT2GRpalQpl3iKryq9EI+wFmg8SHrif3EY9YQkNRxtOg/VMD/B/zZcD/ZN2L
Q2rIA2lXPnDo6tCaPZjvxVqNexwP8q5smu5ZTrY+ItTqnifg4Peevqk4Em12pxSvaT/DYzgmrnir
narrOBrenjhyjaBmyZ/pGP/Jdb09OGxfz2HGmSVX7e61q+o/Xt+PH+tmrXfL4hTJWA/en8rutoNL
GhjXZ21+g0ZvHI1lTz3zPB1Na3VOxjotENd1IMKjM1CAta4CDjcnVmaWyBq6euziWlThnTdnrN5O
cXuXdHSZV8w2xdCEMdF55V3fdOKlnpt/kYiQ+lD9cZQt1QtuXgsEVn7wgvPfg0clx8+ua9pZ+sLc
RTo3DkMYwGubK7lODhoiIoPGx0CUbVybWu5qU7S/kd106YLV4eQCB+0nZ/IOdj81/2XMNohPmiad
+bkpE82zndy87n2d/fp+qAe33VneuJxDqfMDGRZMeFqyihNtvh4GmwtnYLhLFSVdF6ezf+s6IFg3
MI2j13vewRW2efHN0frCIuYwvd2UKbQADhVuuEmfcB4MeyvcnHOHzPfoOqPxgIiasr+d0JPvH7qu
DtyEadH/CqYXw/kNiQruVeOm3cBKT4dTdfDl1lQ7zF+SVBNuPRUDnyButuvmlqQ0kDaCT8l4Vr5V
PNY5baEe6Uyw/vmWTn0r08wdvGsWqiB25yD4UVXQ3JnjNMXtaOO5UVlGShPig523CPOEZWSggXus
r9rwgxjMt7rvcP3uEZMFFyUmHI+rG4y/yL6Y071ViEfbUtvPhhv7hQfYfw2Xprt4BsEkW72gaWjm
0MZzNZSfVqCra2P38r/ZsbpT6Ynhu/Y4GTFZUd6YTMIm9m/oIuBet7DKt4iSCbxbAC/8kHXmrkeb
O/LKOsAF62ao1xGBRAjAgWLp6vGX/E766gaEIGFP/RoG3+69+rMKm+3DtqEeiEwy34y8VQk3o/Mz
+Av/llEiBDPNEm2VXivvGHVG+EDlL7C+sqf2zstoueC/cIO5Iv/KW9c/RXOWnxpf1KlPiPjVCir7
IVgN58gz7h4xWLmfNLjyQ+W1/7mOwypp1xnKRwI0mj9+lsEPj5uXdobtHEfwurtBaus8zNZ0CY2F
42y2Hfe1zo3+Hsx3+3bmwSt3oxy6AyLK4JAXeplwBC3yx0Gn9iTmnvpSajFQe4wLeJGIgj7fIaUZ
HzenE5eKzfBuMnhm43m19NcqZQ2X6HvqJaRqJ2WqN+NS9eZjHvQFqwkS5boXIraMXjz25Fa/lKNj
HLK1tj8bGjxjJScUhYVGnVdTSXA343q6bmzxMVON+1+Rj/LHd9T03pD0PLAqGvokg15SGlePX05U
Llj3vR5R1jBzwMM8kWPQrSvhJqYe58TJ+iGtNDqrhYf42PbDllhbLq6b7oPfhpzrZ2/S0bNfBHo/
Bk353qpOEZ7l6wJuyFbOrqqGeT+q1ruzukA/WaBAS5zZ6G9ib/Wst6laLJRgTfTSEabDweNHIzIZ
Tmg/bt1xSmpZdP+JulCEM0LkS6+SaKC36smYc+9K9a94Mt0ZbZ2h1Hcx52aQ2kHvJDC1vOYkLhgc
PibFwkwKY4zobnmzbQKTxRjwQKChPbizzM5D2eqHIqRTk1tmJtOBuM0xKa2q/Sotu2kZXBSSvnwW
HklTZo72CuZ6O2qck2vMwNeQTzZVdI5qq27jggZPMJrGrv5toUufotGu2w9Ie41RBQss2udGsp02
Ew8+0ubwHFJlfCoATZJ81RgNBh+TSdHVBA8EmXoAIuxPUzSt77mZ1++GP+iTQbw0E5ndZ4d1W/M0
B8a4Tq1cOT9aOx1C0STdvPgPbtMOsZWX9t+6wADkL/b4M4quvawAIS9FiYxk9ospsYtt2k99w/2B
gPrQ4Ap+IAoFTNJZ/859t0A3C+SRFlqfb4tW5sdc0ibSB45Oye7Jjlajt3a3AdS1u3XJcYHCLf/0
JdrdG5iAINkNGa9opsOcKfZj40dQneC0Er1+bwc0WLTLD8b5m59OOBy4pj38UmeaXzwpLLmTRmt+
OJkjDhyy7oXPMHLrBcZx2+RIp1W3fm83ZHUk6Iduybk9Q0PyDBuem47Z+B1lk95lS+H8AIeMh0Hk
RmIxYyXWTBRBYHfVTRk7JzLH1Si38GlhMz9oNMgXOOJh32GEfbWU8W1FY/5EOVz/QtB8/WaMEM+q
2ayfDU1EXCvWpJwPG1tuMe/ytizeq7ygOLhV5sECL77kvuT59Mx1S2F0swTp7FbGtHSVvPRDsPMU
WXk65OOCuutTNQXVl9SOdVRMnm8WKuCvQAbzM5Eh/d3Q+DCQwkO1J7pmenWNQNy6o6z6N4TTuRoI
CAGUDfermwkUcaIhSKqVLAEmc3e+cylkQ2vmLRYbpG4ePLU0sdsxEViat6DR9XwL12uqlLiMIHWi
rT8UnqN/OH7XfTUN9mWzN/cFAZmxNxxjYfFcpf1EYBt/ECX7fUfSXeKwqiQEMMzp7K/rtVscXRw1
GSoc3nb5gWPUSSDsYYwz9v6std6qsKUN3Dbcg7MAbYxKfTS4wNLRB3RYiu6zF94fU3llDLl+dZlk
d4On30OwJ1KwXaS+c20ltWf4yVI30X5E1r7DTP/IesfVUltfjT2buzrHjuvOmFHq7l5u4ilv8h+0
luA0KDnWMduFo/Vsh/pBm84WM9r08TYsM5U6dcZfxDxShPWQBEGhcWyIfZtR61YoiV6EkcTWqxOP
TXPnrBECCYrsU41nmGXPolKUCMHdUHESw3oI9vvtofS2mYL78Ctk3Dv20RjtF5K/DtHW7E2x/UH3
VCV2UBQsggFn0jZefCf841jDa1k5b4gbrMTLyiymNDNIODCPWRV+zmL8V/Q3KX9bI7+M5Bpzu7zk
Ed+1Fr+umTmJb8yXfsyP/bJ89T4qitrF7hvkVZ0Gufc6je68I/dx2pWmAELZCon42v8h7dABSlA/
yArue6dGtzyRj5A19qGtLHPHy2nvtK4/Ih/hBUqBJkWCUWGdt3kH52JOVqf/XLvmlUE3iTApoMZG
lAKdeFpWb5cXGa5b85+fLxk6lvJ2DqPv7ChaZqZcDyDzTIqWpQ+6qP7WZc9mpzeu/sqdSIZoHiZj
Qw8Jw5HUsxfEOXTPrp7FtAv6NYwxg56G1nQTY1HfWCbvBh+p1DzW4bGUnFWBgvEqXCfApi27a7RE
H0FoTKB9pn8aO+RFO6Lwx2+h6/U4o6H5IB6s/1VZKKjX7edj6fOa7wIxuU6MsU29drR3gUIa9d4f
8IpS0Wv7T2VWWg9FLboUjQapklgsLqGtl5NjN2RgRrPvXLZycx7GSk/VrelrOqjQ988hcs6kCovs
dyEAKVbZZl69omK/7bGuPEJ0Wwk6QivRfjX87W2TyazzlvdoHTS67GgT+JJLiXshmI49i9m1mKcu
9VQz/1FGWat4W5rpwZ7xAzhao0YH7L01OUQE+G72bKM4dNRlWQ33gweffFIj8OfYsirrRCVpD3k/
GEexbgVSkmlEGsmvy8T9n1Jl5r8QprHekyiBfVGF6/2suPgqs6iTCZg2nT29PBExQnzu4ETPQbiG
u16TOYQvjlF37s1PFOxcsIoaY6I2t2a3ZLb7N8e7l0rDgL5f5+IUKkSl1haeYVV0gp3JYMCynhiE
vsupvqvD7thlQX1CVc9akV0cQcbnjMNGKgNaVjifQ4G5y2hps5hC6xmdJWBL4cEIavcfmuVf5dLw
5HpATvRizPG0zp8EgyIwD/2P0tPAEII0PsKJ57hFYe+slrUjOB6eaXJf+f59sJX6fV2aOt78sDk5
Wf25qHXZ69Ky7raWfmOU2CA1WApYBvLrOhvAzuF2NolvPgShMmKnJeyqFe1DFjasG1P/SQ3A3yIc
232v3VdzKJ7GlnHUKADs8dPrPDuqmxpWevgABhLYqiMiRj5wrZ+RSDKJhXZiWA4Gi0r8oVLiM7Cm
P1QgPphTM8ajUd5NbnRHuM3T4qPNdzr/EYW0GWOCV0k0aGlyIkN/DzmunMrsir2p5r91M3xYsgct
JkgjXrrxpbWnz4llJZRFsV/DSuJXyMakqMeA4lxmRAo0ytiYhnE/R7P9vNmNxZA2/JJMksU0jt/g
AfN5653i4Hrdmz0y1XbWui+Cxt4XvMs0rPcO04lZm9kd+2dwb3SGew1ZLT7tRmSP8zi4yTZGpJ9H
s/uUz1jzoozlBhzFj/tsenHbYtwLZ2jvDLkRLNqK58w2C9T8inPGxPXAjTJN2TvBY6RABj3K/S5/
YIJ+tFeiEYxtOTQB4CNmfoopKggIScVtIhFk81VI9oltEsvfMhjdO4Rb4SurWxivW2meIF88hPrT
8tL5a3eZutm4NAgA/wBbWXfNqvMV6p4CApDtoP/DHAVamFXZHgQr30vXatMQ2eNxmFcgkqUk9daT
PzqLfnO/tHbEWI5km1jWYbPXs5tx0NdOg9vgNhKRabm+26GITi2ZZSBpvkzaQMgdwdr4rFaEC225
5XtXrez7LIS7QLX32lNFIgfj4pUtM7Pc9rXj3zU+/0OD4rrE8+rmkBVtf/YG+0NSl3hcTWfedwV7
A/XfHLxofTkFhLm3fA1BpMO7zZNYjLuOwA7XgKuiZv1ktf0fuW2/qOi+Gm85TIQnPNtyxsLSOv2l
Flae4KAmWDc0ir3KZhNQqXlAZQTqF+pn33CmGFY2vwx+eVHWVMSVzV4JHfsfCGL+Go1C7EUoEY3S
il7slwJgl7zE7Zgb4lPo0bmoZl3izm9+HS/KD1bLSKqx6yai0TckQ6GZmqfmMqoCDNQf533Nr5dG
Ov2nzoMwwWpXU/tqzknuB/p1gNh5JYRr2nsG/s9pUtg3ogJajoTXuAERS+l9JKImK6onYKggJjsX
hKYbjqvMvoY+zy+l9l/WaSSKoyBwCueds8sY9J7Vas/XqJPOZ6NsDzC9+C+z+5HBzKPefpFVsnSW
ZuncysRSSOax8sZh2AyXQJErO+UR7J9+sTyMn44SD0XDR/KLyuYytX7J3BsOvb2Gh5BPTdNwk6eA
g5yHWB+VtP1roE0iN0KK3QXx6C+EYcDC4oCNy2CJXrY8+LfI4deWoLthDs1p2Yt8gD79qr3W2E+2
tZ5HeOoDIY4XokWyZ3+xlmTx8Zgwf8sj6YM0iullSFn/tzjSnp1w3YUpIZ5DXGYkS0w3Py6+UTPx
Zdme+vl2JJZYT2Rnk2HueYzFbfRIjLJ3sLrGAjEjvr1x3UNU0+BLWNS8W33YHySXHyJvPttg7eKl
HUh7ngsAO+qpgDi5Criy5pQFq0wmH+IqHDsvnUhGS4N6+4IsZXObx+XAR3f4mlB7DEEgD/U6ZfiA
CryNk3/h+cfmkQnrdZOe3uOii3ascOZlCmuc0MRDNSnFBibfnQcttDTRFc5GHmXVdX+NbmQ9L9u7
xigsck0wV8KQjKemr2kyB/hK26JtjmqMQvJbCgPTR3mFb22PZdj9jfCAAXfhG/b920TrbyDf1Eim
aH96uK+1BGlwlqPnMJG6o7wMRWMejWCa78jf/yBizYxHXaokD1e5C8yOYBqjfzYqTqYdzMJIfHXV
xCLo4IsqURynchpPhDrYiFglLY47GopxvFt+kZJuvz4Gfl0eescu+Jd8EWNg6k/ET7/4PPoHI2x+
l6BrKF+io95t8+ZoZW2PI6et/qE4EmfSyYtjT8wc5uzc2vl0byTSYq+fyNnhDLSWc754671W7uds
Ew6S3x73Wd/c3FtN2k62OMwIavWxLVbTscrCkhwEG7DO7HIMtewdM63P5xLZ75New/myyca+M1vL
fG3b6haf2Yt96YDvuLUv9ks4kts9G0W1t2Y5nspVrKnbOdOjoDnvqzf9MZkyryeMLw/xLnc/1rDl
NAR33fAKkNiXPNF9HnvjRtC5DXO928LSSTYY5kT1Hg2gNtAq2rJoBxi2pa5hANkNZvlI+pCBAIGh
rLe03AfEnf7jDG4+VyQw8Uab8gOhAHQ7QXOBzfXToWWPPbFZixNKKOe1xEz12eCawDTkZ4fehCna
hbcSVsPAt5rlildfjFwfge2n/mA0CZBAvQ/Cpd/VfkZ/PJk9sAauPjZ55j9ERHgSaq+yk+KlT6qa
DnDkayQs4a+LTTdaTn7owFKuxD9VTiSL3dR23MiYDcEDSH9aPXTPHoGRp8xaA9R0zZI0psdrb9YI
iDTIWAhF9VSwxiWjF6hD7vAgV8IXR7dGJpbTDQqwhwxbLTItjXA8rowKB7fJ3DN44Ji0Y84EaJLv
SWjPkOS5ea/GEcB3nWfssP2qgMgsZlmG7TMbbfe0CZURQuSDPIxWHu0cQ9/OYgiCUwMgSRkGD/5c
8YIgmcsSiV7xWChG85xgRI5XP78bjWIlxn6pLwVy6ETP43ifkwkbj4MD5G1V5jfwShFvyEs5X1wa
gB0yqVou3UOkVnx8MLuJVmuZBpM9n6d6Xc4zDSSXsiqGoy7G4Yr8sLqsGefxLidPLrZ6bhlu2iXO
NTqTog2tnSqUlcp5Xk/uzO5uUvEKy1O7O7NYx4hjfGTBpwhqtyCJfBwq2aRNSVpKPA94BTx0G39G
vx/3vVtFl8qZGRH1ZE5QVaTwA8gjiXHkXFx1QXevI7U8goxWVeJt4yvXRv+W6UqcvMGbr0u3bfiw
vfF9LIoBt6Cw7gVmQ5wbw/Cz1LN7WEgB/6gkOonMscSlbyN1tmdk2vbY1D+m/2RMPuu5iTHsMY9w
vaPua9e0oa/1MvWr/+55Wf6ULdT5cWHZqBLQm3wFXchMUa/QErO67fOu08Z60eODvfnmO2rqNg3s
rX5AQRicwPCtJ7aUmkUhHMrvTjeC0ozJPVbTWN1RT0kjrbeox2Gt53u26uDCDlEVyeIOwCh+btB5
AGj0VbW2PPe4GJIwnH30jL6Ttvgb8AoIt32vjXk58UJCWDVhbV+9m0qzCukDaeSwPYyuJ/85hek/
t0bFHFEvZXg/GXb25lEZxzI5BxQA6chj9SYkrbuCvKj/zKyPsFh3Vv85lXI4077lfDU+2pXSBXxX
nbk9kn7YvPjzZiaDLIvj4C4iWaZBPZh9t1L8gNJrJ8aRmk2+RixQyjCeQfXEf22j+MZXr0f+2o/4
6MlhuUfjp+4tVeuHaKzyT23K6s2b2+6M3H67KlnWv9I3KtBM2D8yBRjKLJwgBtqFNQvt6zgY04MJ
Hnmz4RgPocDup3i9v9up3ap068ucfxPZx3oaZoQn6RJUur2MPbFTycSVEyZo/rP1BZre26BbNbi5
sjcUEZ3OMfA2mREdZIZ46aUja2c+hN4aWCjT7b66rjK/tf6VViD/DY6ggC0rnDp4tJpm/Jx7Hv3U
1RU171iEtZe4zoJDeun4cdJRj5aK8QAbRH1wC4hktSc80SR9BPZelT7aQ8nFip20mUpxrrTlysQd
Ijzm9IxmRSJm5GupSfnMeiI3hv1Z2NpXZ1U59huifSOIPURhVuLmzKTYzC0gdgZ2V+zBp9Abcn1G
UTIxHVBmkefgLoU2Xe5G5KFt6gxzztnidE2Qeps7qGvktMYTabxutAuV7TuJmY+iuWA3rr1rRN5B
dzTYUvShL6pujtc2ap8dY8s/VLlqCirCOmxB6WZbxvBI8L0UjjnuDreqLVNB5QfpRch2X4d6q4wn
qCU1xGE7CV7TLMqLM5vbCiNa2+5wMA0NskR+QoR13Mz5rKs1d8shcDNaAwtBOzR3Xe+Wf6AZjHdL
RNGBkm5WbWWEb5trDVVsZOa4wfjXpnFQTQeeV486cPaYFQZ7V3ZNWV0tl2oTeDxXat7DQc87nDVe
lYSalNUzoT0184gSLluipKEF3JhA/KiovegNWtEmS0GVhQwP0tFh/thXyrP3a2Vs69tS2jraNbBY
wcXkDsivtuy8f4OHHnRHKggfstZo9KOG0+FMGETI0cMOMN0bQ7nOqXR7fpoA9J/EGntuXl2ixTlZ
iyiHSe/GyDstUd/YqVXRo3CQ04y4iH2xUOfJDwjw6OuG1vJWLYV1Jx2zchKOx3zd1yOVKFhsehxN
dl2VlwzOI+On09bfQPf9tPO1LSe0y2yaMbm+2UzsTCjKi52LCPtfOa3LRfeecL8ze12RCLi1W0DR
+p4M9gNoZPG4rc5yG+QLgeKc2fhZRLaRp3A2aPZQv43bvq/k+sIDvbgk9axkf3f95PhpuMF6pO5K
DQIZjHps9luzkc9Xutzg6MOCIT/lZggzI6pgQq2+DSQ8tuQEgyyPgBHHqssN59X1pvbbxeJhHHIv
Us7dGgwYXAlh0E5i87Xqa4h0oWQsybMXzP8hNnxbjjSzkSNaJPNcdQvg97Tmd7BQEGAAV4TXMxWM
IlVw4ux2OMnGSzUE2xcJo5m8ak6H/kYRwicXs9b62vW9mR3J3umXFByXez6YI3va5VvXPvaWvxRs
fow1ByYf2numcqtIQew6FAMQAYQGcawW1iuG/o5ojWKum2PY1KIn9aT1EJg3om4vuEKAsX1Aj20X
NiiPU2b8WZJ5VGpNdIHtinjEUhtedIQaai95UG8+LjtsjpVSffYgdRgywbcm4RdQAoNFrEVTV6SD
WRYTjSDqLi0X0HLCSNoMqD2jqnxXOjf7Om6y2dkRa1vnqbjZT19NRt/nDClOcHAsPQKXWeFwb0Z8
sf9M8vKsGKGNg4JkHVDppLW2xog0+g4swvNy4HTLqFHPZpXvE7pAMpoAlfNG82x09ubsnNxuflEf
NRvZEeVqIfiYBVIGIZnZ10yWDnwd5XSxXzjFV0u7U8HolyHJDAYGFZoNPfSoJiQw9QsCriSdowIE
wl48jApm1Rjb4+R7SKu2tWG9bHQlrX1V1O3nmI8QWhkyo1rEJLf23WuoVF2hfx1sQ+sdxJfDT2Hl
2TBc8V3674GySX9pctS+H06hhw/ZaAlnY6NdxKvDkg33gOs6y4JOXEWu7be5Jz8x5ZTsAvQeU1sc
StYKCbYvcPiNwBfqFA5u0SUlm82yCzu5/tO2MVbPhBBpE/Hg9FXbHB27zO4anIkkkA9P5owQNO1C
t7LubfgndzktN8hex3awDly53JGrB2U8eJOzmbEwK1f4sRf0PEK3qAPRxYxNNKPOXdvZh2BB8r2j
niUkL8m1nfdspLVrT1tvRJSAO418df7kW2lEth4ugKwCCIroFduOE2g8N8vQFvvZXxzxR2/mah79
pq7JjTSy2b8UCK3mxKcoGliHce6WM6AC3JnGztXRLQXPwIBZ7n0jn1Wqq6jO9mLtsmpfSG2sH/a4
Zf4pXESIxMMOOy9DPVoCiJp8fcFbtwlwC09nAtAVpjVLcJgGQ7x5fZD93dDpo8trM/g6U840PUdT
kDlnJB4LdaJyBtrDtbSy/Q/4bS/tVobRGM8MgaUfr1DJVYnImvhZ3n1L9Cn3MmMlwlk3QkwxWMC5
hmX3f6nEZbqOdIjllArwE4GgnXHy0MVsr4TPFHXaL/3YpZq/UjxPmzVap5CsNAI22qr099WWGR/G
1i3/+M7s4YP7xkQ25uTN3HIq9p4Pm6I25wktRl+8k6Uo5d3mE6GV2u4yV/xThQOtaRC1eiELWAXk
i5gSnoVQ67H4rf2VOAkVkBN1jz1VbZ+ThytkJx3JJ6SPpmNeaW2HlFyWGkgRHHcoZH1l6R9n0zJi
FvVKWdzgARS752HTWl0NPPwKjjEDozazykps0xjrM/XyS8WmIti5v1d+fS/RwgR/GgrdRVCmPqCG
ajIn/Jux++7CoJHmV0Se9CsZoOiD0EOUZprT0yAOk5zFf2gmveqc+QXhQYNh+e2xBoZ1z5buDTDE
GolHOvD1YpprXK/6moyb27eatg60KOhBy+qboBtHS2gp0jH8wTMY24bC/F27wm4SvXjaiwvUM8N1
Yc63QNodlnbS2sWN+CXV4ejYrRNccGCx8Zs6j/TZBwsSB5033UMZGAWRxQN1wtzJaHzQuguJjIVk
dL0fHE2q/QJKAYEYCUWeH3VYf/vNV1Duupzd/Ya/8d+8geNeNyMA2NBoJofP3sk770D/Wsei6Wr3
G/1EXydw1lV3pHS17z/bRXpYTrQtbPGK29pVSWgPm3lv0DjGCs/0WFyjDSf91akz1LSNFdTzn3aM
fOMPWz4H7NjX/Xc5KqsHRMu66oldBLHWFAJF7lBczYQmTQuDusHBEiSOlO79MEbLTx4Kt8GrpYXF
JkUsVqMTB08P2SJgINMh8snCOKPLX+bEm911TSv/Nl7m1HCXcVEYQt3bKKiyuGadqfdDZTje2XFs
3Tw1VSB9tJtO96OJb9A72wBySyvvBhX2A0hgrJpI0XPmL35wFw1KNXvtkKwVR8MYhEitaqu+0HFe
hHs/MAgNq2sA6xh3hV3i5ann+YSshzEGMBMVcKqJrtiSdlbi2tGgDLbVtJGJdAMxTcI5b9ZgVrNV
pUq6qkr6cruRoUjBmI7MnIdmgLwp03Dtp/LiVnYNcyuitX4sLC9bn2Rk82iSyawgDMrxm+DpwI4R
KbZGMiJacmLVlmQ066np1afTdIVMHKHEkmamNcoEllMusSK1t087r1qXL6z2WZ7QJAAqTjK7Gvd+
uHi3wcPxcel1iuQn4Pz+XwEs+kZ4M6WAnQz9FifRyE5VB86i0sgg/HLXtR46ZdZ6jlNYFLM+LWgC
VYwVBvFLZGw4/BvWa+OXSIKq/IZFGCv+qEXe05MwWrdOVvb2sWAAlOV2p4YAHSVZ8bXzRDGd6OOo
39jYR3RgRF1MW/Eb2jZK1VJJkoFEs64++27rghOqTo/f04A3FcIhy4HecD9F8U3I2p+qOeu2c6Ay
8eIw33/KvM0CkCqnJ3/q/xItHRnRuz/PIXnZjDCYBZA0flcM75QYzjm5exPycSsWwLUNGSRMQgd1
i1rlFyAyZLOuIL/JzXB2XBaySFDT9qaRvfYo6/pTWWfmB/rHyf5abx3paeUMNb2xlmyNcw5wF+4p
jJEvc9coTjdIOWfBK+L3g1/veEB8cZgrFH+MZtAkjHhBMJ6ztQvNN/y6ubEnnagoiT6C+DpWgizr
MwITJnP0IbiwUiPgF5OyTInu0YfqzRLmMRF91yGunLjfmGB+faLy5W4KtsA+E3bBvL/LA6lIapcG
pQ17c2CAfvWybbY+c+lvFXcMqUo22NV9RwTykLC1IjFQeY3k3W6DWR7Exly1x3A7Ps5lMBh7REv5
v7YS08eWlZWbEHjCVskvDABQkcZz3zem2o5UdWHLyVariXYjyUTsiVsTWUj2KDghEmlzgv1YLEX9
tMgiA5vslG0l5rTgDvHMxgsfnXVb1heuy8Gkbmftcb4Va26kJg8d+XO2l4/HHFZg+IpKQ/4znYmV
tK/yzbvrs02M9yLY+uWCbR6xhze4rNu7onLN5gc5cN+drLwbCsIhRukc/sfReSy3rmRL9IsQAW+m
sPQSJcpOEDJH8N4V8PV38Y76RfRrHYkEqrbJXElcR1L/mbYDhY9LINYLvkIo+vRgXVJJrDOTGcni
1uvmx8LkMehX6ccAP+nrCuJ7bnTbZ4Dp0ACP/W9eKrOPKGHPo0e6CANBr9o6JbpHm6JTAHs/VLxv
MRjLqEzk7qeRnBXe5n2ULLJTo9pPVr4de9avJEfqW6g2mX2YNGe53HEjniEpCA8R6B1Faa27UhM2
NDcUERZj18DmRYXwOX4zxCAhoSJAE7/1EJFyDYIJQaOmZyPs+JE1IF3zCeXGnXiNdhFJqOpjru19
ivoUL28LTw7skC8GyFQCOylIu4R3vcdP+7po1J6V6C+KpWtR3IMMM7kXvLS4Dy3r0XaVsmbsOTl6
MMyO47YZ/KdJXjk+KGfY5g7ShdHteijMYXkosCmTJZqQbCFtmh8bsqCaz/po0ftPpRSvMei4+0NU
e1lnMxxmQRsVVcW4p+/lENlWH+oSP2go2ahMZgXHfCy+wZpdx0Kz9gbx6c/6aPwstL2eacSoP5LO
fi7nRY7qCftJE7M3YXRoQj+09ChWa4h2dO3phjoHlOih0pfD6OgMsG2rIVHKealj/QnzAEPELCsf
aLero4phBuyqGAN0ZiunVzUcoehb7nAPS51mKtBqsTY3lzPFZzUyeMrUPWo1VLoyaypXV/v+uKwx
ZyZ3BN9T+6kPwE8T0WruPdsURwqnQlfqU8h0RDmb5P+eNLu0vxolTry2yr/kWtxguT1bwhA7tare
U7KW0W+h2QPWQkohmhtfNXIiY3NRRGk2Np7GYzC6E2A/ryGf0Z9UvDEOszi3KKopkshBivCMtAH0
FAmQZt5fx0RJD6uFLNUgUhkGYo5sokdWlvTJZYqNJGIcCzlsKMWRSvkpoZr3c1FZp0xyJL8lKje0
Bql5WZjaEAghtaepy7SIUnXcOQNb8VRZcUjopjhw0jd+G6taxPI4u09b2CS4KF0QpYA4AcSCDbeo
NWxeLMYmH2x4g9IwbSJGF2bIMaLtsRsAad1SzR9mDAm0gTE/nATodcmkd8EQIVwphCNzsfrINCuE
UbPANtbYVaiSurEf0vk1XbT5jkvCDbTR1Wd3lPG0dRzpCySpYaDzaBajCjcYcL6jWexK+K99o1sQ
rgHTQFmW/rMa8pnXRE/2HE/IS4cFpVCm0gZq8Y6l7Q9pC/cZGRZTKopvg0Ou6ZeXUaQoUjMseWu6
vKQbW+47eMfNOZ8PM1ELXtMYqw8ffQ6YY4O+oeD04McYLOAYSBm8vT7twdWw4dIV+MQDOnGGGLLO
vGe22YABRC3ucgodFaNX3sl+UG3fxgmJRNqLIhyk9lkpOxFO5KZ7zligW9mQvi+TaOCg191TumzH
rWov09rZOyo7DrUqkaMVE0Kg99IaMNilpUfUFCY2vEM7a9/1ukqD3Mkavl3IwSZx9ORltmkIrsY8
lRWaQkidU6gVM5oAh9ekyOs/xBYQYCfwBlIirkrD3ggtNPFVI7EmllOfJ2niEVQfVnr5QDjKQVKs
W6KCXEIZ7uo9gUFSpr4UIz4cXqXEo+HloxrEVzbor8la3yQ9funbYTh0+XTUt+0jHvvDnIyRXakh
4cn4aDbnnMdxRI7H56zbrVuv6Ht6RKJOy5bcMMJ57o+oaYK+yn8wR53ShfYxlYIcf4ijtl8kSIAy
1eW/LmF/lCfwxNWS8YhhkqjMOCzzbUTRLir/Nx38M3Dc5WRl7eumKv/yXPqy6ulpWJHZj73dvUng
A1yBMp3saG6sVHmve+VA5WWc7WLSUD7MDD/M5oXf06sVzeDYoaKbYhbSWn3DUfCymt0x3aQXdhUv
5qg+1irvXrxukRDMqGqGVi77rreyHh4Va7s4DM5cNAH/xhLHJGyoUEvEvlUwmdT4f5n+MMlFdzS6
Q5ZdYQ/Rg4/xnmL2nSZOdutRfUoxJ2XG8Igo57Qs6suqwiouMatiK22tBOrh/F0MRXT3XnqJPr1g
LfWnCs8e5xwLFPkI8yRj4irtU2ymCHZ7LmR+fUnyFLneiWbEvkuz1xYbD5pzVGdpb5rSb7fhPDXQ
aEKL5LdY8fCxxsezfqzIvXAzYsyYEttWYM76k5PPtU8jgQ1XDDf97imN4U5x+LRXxRI7SrhrwxG5
OAgwVjYVZL7PZ66g50nlZuxnnJ40FJlX69JxYIORVwBANRNCqaiDJJG+t+Q+wVGdx8WxGUbHBN3k
eXJj5faOMO99dLr3SRk2f7EkZE9WGqXVcpjS+pIUxs4AJUwtDYGQXanLL+KvmKQ8XRof1aolxgWW
lTXq1IbrQ8zzSw4PNQlYqrjgL7Gogcs4uXFu9xDdnZ9+psBWiy+g8NEm2q8qyW6SDW1qtM+miJnb
KlzyKgoet5q1f9U6f2wxarOqXUdvTcZQg0mSJFYA4Opb4S4bkzqcrGq/slluDJnEA+lZu8v066w5
2l27hpuqPapKgR22PpS0J6zd90OdY+JEUymuajocB906UWRDSpt8yZCQ6Az7XsKKZuIE62LMykj6
gJ41AjBRLT5ilohGpv2IbsjDGD0I2fGIHyQ3yaedMSlRl2Gc1KYfhtxwE9MY0SXENbV2LllXX3Fx
r1zd/7il7tkwtaC6JPUsR2zBrYmM9SdmlrphGJKIKkUpFGaNfmK+iv64++hrXpOEgJvNEJz3xsMy
Nm8OBbCdoKLu7HNmaKWLdaDznCR/aSVN93q6x2jUEcprU/Jkbikb4ClCR7OQh6Oxnal8pUA2CwQ5
of5FfZJFgDT3grqhRiGi51uIEc/HYuQniwjkSUJeM7AQQsTpaI/5pj1r0opIRw2TzYysqfNwZnwj
uPAtUt1avbpm6vAIlg6tR01G/NJ5ZYJ62DJetOpvU22kK+a1qe1gRMK36eMdMROUdhaOJvkAjFMC
4rJQcscyjWR7WpmEKzoKzbrxx6U40hPhulMxg5qV7ZM65G7mCyv3M/q7l7XH46l1UdOnN+HgscYZ
JzW3YVKOcq/tBtU64At9drKOMehwxp/4kA1GGFv9uW/NN0XPuADrzlUNvCFlhRCv0/iXunL7WsuV
2VP2wIYpcBLnNe4x3GEVfS4zVD/JcJ01GicVgRWKIbm+jHbid2Z2B3Cnrm46vzVWhbzNIpqwvcqh
W+Lyh+vfJKkPfAFjv/iEmIlZaeIISYuI2KdwGlj9Etk0kk2aISAdGns3xEtY6wYCvmQPBieShw6o
rHlkXBUxDo7olp+bpQpL9oZJjMK+RtmZFFcrSS9mRU7XPP+OJErJm7b4M7wJVx/0iEzFQ81AVJqu
uBPpXnF8g7GBqx9Z2wBOewjmBTgZNVLmiVpnhGI/8NQjz7DKALP8cVniJzraXZeZb0PPGdbJTMCk
9UBV84ToNefOZOpR8mZhnizkL3bdxvIt06dw7MCrrj+hUERknu8YPSK809FRpU8A8HeF1qM73fSd
rDMWNTrLdGcDPvmMZsFIqZ6oF/FLd1nAtEq4zlw+Z9W/ept2pDR4qiPwKYvrNqqIUH7yBWWYmj8z
Mvw3W+V1hWCvj3huii1M6SCAPe1IhEchvgSzariK/GZluBEkVJ/tH5/XHvr0LmawBEphQP3ReZbZ
+NheGcmaJwd/E3bocEy/sMVhYMe4idG7XA7aVJzVDBALTVHbGVGnfJnKPqWYQPBQ6qOPZ57eP+F/
wwKMbm+ZcEB1y4X0kouFXr5TPkYZObmJC1l1Dck65s1LDjZgcPTetQR2CYvff6a2RQm6Q9Z3K/P+
YK8ZtZ3kPDTgO71M7T+RGO4kHHxi2vba8ExmFsrcazr9xKLzcvtqDm2Yz/+c2jjJxIzV+ovev9vK
fh7xMFGJoWL3WMjT7iGtXE3kFOYnD46Wxa9qjFRgji/CHmp0BOy6nb4h49yUgwFDZMAq4VbPCFwa
yHcHUeEdqKFebzbYf3TL+7i5P4urTwhClKvdr2pUbm09L+Vfv5xHtRlYmcQ4WNrvmF4wHeECp0eA
PxN/GuSSn1J7q/G5fPK5eQWnHARkN0EcSX3uCYt4NhX0iHREJM8SYS+XPtfMkpDxVtznGcDKlyip
I3MMCvqvulYOfdbwvnPVPIh3ciHHbbeJ3bL8QxgKZjkok6Nob1mxXzHEWt9zATYy6pXQti4oiewp
HHN8y6dR/5zrKFWCdQ37q0QvNZnst/WvofuWCAZD2zCfwbK7LFQqOPj8YLy+UjQUN0NcaDUUKpab
w7tn6M+2treWZ8K0iBfL40PO4aUduu4KWX+Z96bxrQq+9Kiew1b5Gu2Jh8r07A7k3atSMq3JH1Dy
zxp3Qw1uHS1jgrTooy1Uf9geWBv0yCydEFGL20t/5uo79QenxFZFWNGE/ijlJ0vCd+DHUKGFoqLa
8vL5sLZ7+Bccf6GsRTiIF4Za7avSo715xA6JSrJUPRTejfQ4sfP7J3FDVPdWDfhk+dk47YkVXaQu
Xy1ICDO9CBC+s6elX/duMa9eeEEyy9+mg3K/IZAK33hNWFu4BuuXbnohmKJvoXiqZ816iLeTzns7
BVVO5FmA9iWbHuQ7/kHxCOONGe+3DzyHnrSqnvSRqidTfLPGRfbnDpoImOEHqvk3diOjMsobRA5G
1HK5dMiVSWKBFEmMjT+M/GHTba45RNXuaI7SPt+KYC2XB4if11R6lvEmZuaLM7wBa3NxBLvsz4Bx
Qj7bt9I9w0YO5+rP0T57PVTFW6u8JzzytuOxN5tbRO9Ho3+sjEDHAKZEkBTT7akrXrnNFmJz1MOQ
u7NZREYmY1Py0lJ74oJ4MjM8Rh+OdKrKT/pxAl2U8UlzHlVx7OFoat6gXDprt043Ue1g2LXHykSn
ujchFNlTIMbQdHwgEXHLxuTQ9Ly87Aa9nJABPuwRFJxPhCpTo0zZ87GsmPOJWVzAUPgyI8Myv9oi
xH6UOkEvLol5yNSLlZ6w57TO27yECSrRwluHw1btrPq09me1QSGGKhvhfoId45UltoFarxNciERO
+iIP1+ncwmRjT5/fiFswMsZpzzbvd7PXkfit3lL8mHhlOMEINS8WvgcvH28mn1ONqgLX7NlUXtPx
z/qCJuqKNrRNnMW/q4Ppi8/oVjVhrp1Fwex12GtaMBdRnOzQFt2VxsPO4mh50uoHWnXLOEvA7MF8
FBdn/eGQZBazTF4pE7HxT7FvqRYY/VMuOMhu6uciw3P9HtSnvIkM+4TWzOF4mmlTXa3e2epxhs1X
HDoZvT5Mhvyx7kOLAUvHqNk3xMmKHxHKdWTXl5MPHoB1mnyXlRw7Laj/KLGQSWjDsbVQO+Ldjkq0
9y09d9TC5LdOSn/Epo2ik0gTnKrxU5sd0JMpJtFAgZT/DC1gisixA8Jaqu7JGi8qPlW4RlgJE2+6
G5XZkIDtdOxrW+315W1dAkUmDoR1fsCGIb1LXU8G4mY0hlbmT2gj4oNWPXXbSbG9sT0ZypmTvdio
Mt8b+6qqJ+Z53RxwqZcG/yIhGicxwO9F6ugXysNUI9YNWjM0FFoAb63PHWMlhUn3CYMdKOhaQuqL
NfmcZgc+zyaFvMOghHQotH+P2uKN2R43RI/BYnObOWwgRklePMLFdQ37Ter2MmYKsYunnakyEAXN
BErERcIAt9P20snTmYk63BK3Xkf7sbOXfQzSC3maIMAX/yRL4l2CIrdGSIKFqooUCoZyt9zfIroL
NsMPWcrZUdMD/zE6vm9jkHluWDhet9XHwlb1p5iwJEogb23eE6JFR+g4fzIWHgqPkXU7Ci++L9zP
43utXVTnyba47faxOMvaj7ZMzKZSD+tPzmeBW9Bt4B1KasH2paguuJFG7HobLgg51U74DHfjth0R
b3tGvi/H3YAlJpZVdzRmRhjkZinaJVenL3OYyOYBKpHJT5q8wiuqglRTz+BFOw9F0Glp7Scqm/uR
0/7qFZ5IU2kPVqr0kSy25ASsDVtXsr3ADWmOjkJgaQMNUpdZLjHy9Ja76zPuMXt10tK4GctYO52j
Elw3BmWIGM1+lQg6QVxtiRzpnPFrO0CI0eGxF/J1+zw7WWghFu0fhs7GNE0rM1/NsaMUp0hFg5qL
33R67CpoHpWLEj6V3u6NqrB9/S4Yg68SkheMMVKSnhmgt8RrFFBhbenF0Y5K9q7zzYKmHj3LOiYd
sVuerMHWJs4pO9ntWdZ/tfRs9b+69FJ3NF61P3LJrH+J+Cfqb5yAEAE2yZ3bE3qRhs+Xilt184NY
vN7bAvMkvy+Kmy8+vk+8tmj3iEGLiUhIdtmtV49kRc35Uf6mHeZxwsdvZM+iCOL6mm6HzHjYXhnE
10OoVh4WuqU9zEZIfROj6OQDq4NRd+sf9pQGAO1z/JRiImvcNjA/GKs3o2+yM/uTj9m3RbYs6Xsv
Ng2/4q30wNaxZ6T0Ol957vhx8uz1n7FFXXylsCTGuUY1zbS9O93LASvAmt6+SGTN7JPxyCIAb3iG
B+iY4NJLdtLqxkeR7CiGFIY0kab5Kzj5mXR6vvZw+sehAKMAntjkU3AgwOPNlMCluCtRsZkrn/Nn
0NmVyr7LX5+qP1zMCK2QDt5fepwI/H/NJMF6+U36jc8yakszXA6t6jfSM4WMWgXilJ8wC29c9gPm
dhclcQbNwE0u4hN+R2Ravs2fhAtsnyj0ynD6HltxmXpuYcRnO/tbfJSv657j0gyyr2H2SKnLo+WA
zwRjSP1ZQYgFC8vyh6b0vO7Ll4m/2fpa0jOwNlqKynTXbVdmHIe7Gmkg4184DxdWsOm+fEToi114
nFztPf+n9ic2gFm91xpUJIAMwxWFmANq0C/VnXKAn0eUF1vl10xycz2aLR8Xp9E8ish5xBKsUi5/
IzeeUUi9KHY4stZiGsa0FQaz8yRIY1HwZWUuC7NucSXcC/tMeOpDcTNpq33nzdmpf0hsuj8YZdvm
8w+SL8dttXioGodHCgR2Ycpz/QlHx84DKod9/Z1Yu+I3fYZ6rhPZdk5+WeOkjAP4RYRvFx637/q4
zISvPaLUR/LSuvGDgy3+R1wsTtvSp/jmYsOTToMIZ6k/jKa3UYxbR1ahau8Zhisr7nprxO9sPObH
pEXBxSCmuKZ7tXANFTW+l/7qCw4zNHYnHt7BQKh+s1qmxK99xgL5mJbXbbpUJNK+9t/8R5J3Qf9q
CDY0+/ZVXaLhcXorGNgj4DWjZTjOEfbSQn9ooDZ5wKISBnqUxY17d+c96dHSRWNYXZydTLw5KLW7
Y8LFxzC7WJqCMUqxD6SuCT+IlaBrvQ/f1j8WENZee24KXLIhp1o1orDi4PGoTfNsl3cv8xUjiNKE
ehqCDqDldTiPn3CvZuuD81M6X8VTMT8Uo+9ULiQI3bWwrnnDd/bHDU9ZVQfgt2rrQOXQfTJIdL5x
PlUMQJMDqg6GTe72rglfSv66LGzXgxR2r6LBecasx9WPQkTJ/DgZeMG8dFeVYcZ0hZ+W7M2L5sDf
y/yKlqmI5H3zm0meWngFc4sbN7R9y271sfpV3/tvwI1EL6s/Zuryz7OoUUI2AvKeQSAGiRJjA6Ng
uIabeZhp6VgfWspdBhgt+dGo3jv8vMx9dCi7MnEoDGE9xClIqvG/2H8ykJrOuNjaGwMh1h+8FAO5
4PQ5a8Kr+FrnC0fupU5D7T7mmDBA/bZ373pLP6M/9NbnbGjMab4zBdnmECFnQTT/2sYeac0CAw4z
8+KUF8DRcgY1I8E2CMEerezGeqStzzVYPsHD/qMNF63lG9KaS5kXfl9FRnyS7Gf+D2v4J/e2iyXM
zaovvSZkKvFNeuhuoGnj5VZoT3yj9Wr1oPQh/Regho8ehw5atCawW+PNyQwwHva3Lv7K9LcmLJpc
RLyGDKe+DIBfeaQrF2m8bVqI/U0qjvLdmp/ubP2A1+iMeI665mfald1eZw9okd/o0DrMZHIv1b36
6l71CXVu/a+QNXfsbrXgKLL/YvgLU0760qj5Towmkgw4dkDj/IN5Go9IHKWAGTGPDPnRZna3dbzg
9E6z81oONrrE8bU1/eyh5O+nzTl11c1WNRZv95IT5+b4kjpxsEhwcJljLsd40Hay2Ilew0CNs0yh
U4zu3iN4MIkG12BlChKRdIu/PSLsAp8Jpxj9nPU41wd9w3eHTXOSdzVtakZMZmWXEDj7Wz5vF3F3
Hg/te6qUJyCOM42MajTPvZQHVQNQUWeqgU9DUec3TY+D1mGiZH6WeD6THoUNXj6gZVGWkXepXHVx
GmXpdVCpWpfsnKmqF+tHFI5utg07JMw07yQTqjzY86bskYz5Au3ckIxuI6OVXnLsrzavFdC2GAES
l9x0Ghf7BbghJWN5LkydIaX0RLDJEQV/wyTUIrEtHynR2on/rfmhy5iqCeuNBcQejCZuqrEpokQB
nBmhP5M9Pds+USHfHb7Gfp5VjMqbcdGaJkiXMbTG7jmno2uAxK8oGfXZ3tkjSArsTUjYGT4NvJU9
cZ8sRFm9SMZTz3mrmg/T+g093ZfIkRobptRy2M0Nf1h3JOBoI4+J6uvurpcZWWsT9be1VO9GooV1
Wu8U5Xfq+WfZyR55lX8Hm+IllyibRuctyT/MhAK6zXbtYp4lZ6JeRrWVbwdnIRQ0daRbA9oAWtIr
1l04kAwU9YmXjJVXI3GRxugr01Gjh1TQxZVIc/Ck1Z3sOzaqdfu3dUDgmvjsmkw5903mZ4IXTWZi
WvWHxGERrSLILTQcQ3UkS00A6ezQ40/N1vUwjfUvYB+29xCFbLzYU0ZWXMqRpIcIeB5RK+qI6rsb
0sR9D/2Ek7Qio95BYjwTjSXZB3vLD7ImXnR1BSSqn8d42DtauTOtducIFV+QchH14G+4dAEaH5VB
uBbyiqFp3tV7IiAnVZlzz7fd6xavoSiUUGYLqck9SbZ/Cu6Cla7L0p5NMGooigsbqcbknIax+knm
c1m8lSTiLZBmiATDyHTqQa2JVApRK7DyeFORiOhUU9kdbDArjDd1iZMyERGRsrM3aRpKQLK5/DRl
qoJ9m8ZL+RTb9FURf1fGbYh04TpPWGR7wskZ8GiC+Z+SHLYJ1SQ/1Hm4o3LUjYbVfq3UfxwC4ZBY
fpGyGqvY6L3VjKbssWZYWu3Yn7qYjN4ybOgaWBziVY/WeknWa6de80TaVfN2f1AnXmWkDAK/IhTF
CztnirsWVcJ8cRgr5qQNl6PtTZNBnwy5iJelheUhBsCoNoYCt+qQoqEmgzoKFMxVhiSy5v4tFtUB
eN+xJSPGNRKGv4uDxgXVM9lp9ctUOz/wbfZZiRKn/DT5ewdDiTTeVKJoWJOGYEW8pVTwj4PVGZHB
FHW8U6f72GxUTm0GAdAQ5j3fuP1B3+IEZrtFWkKEJiLXz4phTFS0iRr2BQS8Sn9CPDvQKRx0ohBX
YdAJ2kguiat0cas8jMl8YId5dKppn+lbMNXz75Cb1+GOCB7xlVAxSngOY0IUKqKDUkgDqAo4mCao
4Lg3u0NMV2Vn1lnJpH056Gd9zM5xUp0XPm/rNU7GM1gjRtZIKPgrgeM9kJ5zs9TpdYjjF5GDOre+
yoyxUFtyh7HyknYYx4K85iNjGWV2tQ9s6mfsiVjenDe9iv816RK2nYK4LS4OwyY9YlDHH9DelPJR
61FWW52nKjqpRGqxnxCgyIoWdGTbrIx9LZnrKKkGFwEXrTr0X+WXZDfAIRhOjR+UzT1u8ntArcH0
UaqsS5k5x9a40e8RI8kLOq6k3SgzIt/ZkO6LFZTrNbP53ldLxi1y+bCsVaRaaB/IbZ6r9JSoFHvg
k/zBrKLZTJ8XxNRsuV/NKt9DZv4taNzyFeAmX5sEYh7Flhliyn2vHXs329tTn8pH/EGBXW87GG0P
aqwFhGr4A9SWNW2eawVRNWJ+aQXYkj7jIPnhMTmUCm1W3YYkOaJVGimTiweI+98gkCh7sJ8JF4+F
izLOVVbFtTkzVnEDaxdM4+TFDTKKjDm1Gk5kebirRqXlcNSQaKfiE0Yghqg36mwpKlId5x85vA0V
fQG/Rr9x/rlq+pr1Es3Gcco+zEmNuurDIR0XbFUlvmT7IpZvqTrBeuaNUnblRoJj1UY1jXOT5bvW
ZqbBKqQGd6CnzsGemzCdzUOuv+ERWVNYaGrT+D0ftWBbtI4JSx/MHPjU7zoiTgpIyhOqDfAuPgkQ
BJGMJwEa2LWNN5NZAtcbwRY9Mbqb37WPRtX6aPn8elmDDdSoPbVnrZCPhPC5xaxQbxXf+TQC7pv0
6916zwsRLNir8Q1GK0KfxBhdrbBxObXZ0+CgxZwaxCENJZZAJo+0K4T2pHktxbcCHrLL+pOm8YLJ
xsWwBj/t2ovMZ5I7RGVwIrLtcB2miQ42WskpnmB0+Aa+W+HU14a9uYFGDZsCNAUREvh0vFeL8W+B
rp1lxjKRqAmmFTdSse0V7V+GUjt3gNiK+tipkKHULZhJpC02lZUsN29hemj6AnM9wzsLFg1V+rqC
mmO9CeTJhCqVyodyYqSqWM6BGOwQKd0eATTUAvmQIjJcGjWkJgeZtFLszcO/+/aObYrfOefM4gRD
OVOb7Dmb8rlciblXmvPYOW9Fl79uy7oX8+j3Sv7QMh+f8+VsMvYziFnXJpsNsxkUG5woxf6eMypz
e3yx0XmrdBEL6q1SS4+21V6TtnoCYLa3GJea+XIo42JfEwhDaJtXqKPhV6yhoVGQi8w5aHcU3wN5
9BZnydjiTMPDNAPfYP5B8QWM+DWpymOelZGezjvsdr7M+bLWE/EF/WEgv6+l3k8c69FUlw8DVTTr
xOXMhuKu+omL+MOUWqJ/i/JoziobnqQ6wJul0Cqm1yrPH2wkkx0cgh6hFY44MDQfyX2i3g7/Woo8
h2na/xuPFcpEupvTmNRTZS9jS81i5nfF+NSwXzdz9bAR4VJvzXNp/QwD32kBs4/OKRm/5BTb/fRL
GgraUB6QDXc+X5Dz0dMu4ibDXcW6t8Fai1c3vQ0mXd02esSgB2gyQqDfaF3vtE1Gf2yCVcGsn8Ex
CBh+LEMgs43QPHvxIr6GqXWtLY/SEe4Yn6A+ktsKZ92z5wGYOQFKFfIXp6N+1C/2fe39iHjKW7v2
I46ZutkxZeuDnmn7ajB9vf1XKN8VAx2gBEdMIBykBSQhU5U1iuuaecucGgfb5DdM57td8k6KN41e
dzum4iW0g68Kff+/TGTOYzubP5uSti8lkptXQF3KtUeM8YgScvW0dRZht67DpYKD6VOF6AhvFjRx
3aJfBsMS12a2kjcy5uAVY8371HBUMajY8GUriHwWUwUfwROWuA23HptxHFGrnNbox5RFPxh9a8Fp
F33yVKH+dONM3vYo1j5kFKpeeV84jrgjQ6CbZwM1clCZm7mD3KleckknYgFG7NUZSYAd8k094xEm
6D5u6sOcci1Yg5PQwep07YmYGf4OR9F0f7WxXes0eU1NeHKoHd6E1irYcHIuFg3eiLE2DugDdXpZ
EHSSwoo9JNgaQH1GoZqBAhLq2do4HZxhKE8lnq9wMds76d6yke+nuBdR7Kxn4g9ftzb/xAx8vwoG
4zavYvPRE5sHTYCfqwZ9p5cJNR19ZMgoOGaHYhFmgNSJJk3LGMRpvZbsrDE2T4Sp2pcMMyG4HlRu
eoK/ORdrTGCR+MmtTlNcJU/AxOTJ20ReWEQXUtOoMRdCdcDioR9GY+fAskSfN5lwI7o2iJVq8dAj
zI+jgnumToUZgYStOFA1xbxZqMoZN5sTQ7mabNCqFX+kaPFFGrGNSmJWH1CGSxi7FQv+N2AoJOLT
c5oJdDGV1DO2gOLgRD0kiYNUJJywkl4g7ZTaF1zd5WO/FejNiXZlGAlRJn50wGyjph/iSM/IIvJa
ERenuRwqH1Uxy+qG3T5l3ksRo2jvikRATcv4DOBwU7EIAqcHzQZ4AYQK9eTYXxV12Tr0RgojMSJl
Lo7IspkcQu7iAXgHJkXKIUfX7yG/sRIom2AUxLd/4O/Sw5iij3sm+eIfSD1su7NncDUFRZZ9E7PH
/MfGaASR4wjqZvrJ7s9uMcz8g4hrPZrm9qOLtQJ39NjBQRw1Hri03FWyKbGK02Z/WCUn3Np1eeYA
YDySVN0Dj/ICdWtWTynqZXeQx3fc6B3mVNsMZLsdTytQA7ZZJkNBWaXsTlt0Sb3WP4zcfUE83IVR
ff6jl6n1neckhJuy2T6vHPMIEunu2zVrDqD7WWrkqrSvF7wp2CZif8bmi0kVLGcNVgaoce6sH3eR
6a2WMuMI2QsTDLckf+CqcfqJct4BUdEiqTXEcSpQ5hmirH7saigfYJ/HR4UGmC37sOZhg47YJ6xb
+YgTg7ljhz/43ZF4SIzFRhStZQ3iKFuNZmeDupahVn6rxk4hs5L19DrNEi6Xgit61WmuFZwXgdwv
nyJuS3cDFvsCqJB8BdjURwDrkbQa56UrT5MmtMjerHsrlVQ/mSq1SOGHzyWnh/qPo/PYbhWJougX
sRaxgKkEyslRlicsPwdyTgVf35se9Oy1LUui6oZz9hHxQPCF4SIUD/m3WTS5fBsQDdCKrQIALSui
AorLhEFyNSb9QxrxSeCm5kTpEbQA2zwJgC+M1Nhf5RnNvjJjq+nHW9/aPDscivAcleKvJwKGPSFT
dtfprfMAB33PB3DAyXpMGUPpNTxRYaPtzTaKGr6RQHcbE7LPBjgymssOC/jrS+C0n2GmfstKvBiV
/T4G2bmZe+kVahZuTSYDP3kV508ljmRk5Lz8KR8JAG4Ddw04UawN13hNUaN7tmAWhW0xWldlLryg
0B9B7I5vmFbYr4dat676/GGE9kegRh+ZXUaHPLYkcqkFf4LVYxU0BQNqA/QEfMpWQfbdb92oRxVY
J+Kq55FzLpwA/EcxPttk7OK5GjhNQZyzHqd6GlPBvgjCFr9MrmqNVWtvxI9qCv6KysoZtjYszKNy
pjs3w42r4as2LbxU1PCQCfqBEoJdOSBI2wfk22xaOQm/nhL7XLsspXhS1DUcr2hndV2EinW4dxoU
0iGitBhgbB7ruPySytyCfSyKUxuiqxVK9pXo0NGarp13ccG3BvE/3ajKh+yC4GowWonmRP6yesCb
WiOosK9To89HaRKvKTHIbY1hso5zb2VrIDu/5FN1K47sl85NrO089tlJjkz1Z5w1O8ZFYMVp1rRA
qz1tmvUvco1c7lAZrtMIAo6VzTqIPMgbMYyiNax9bAtAdo6pYxWMoyLB7CqrlX9kVvwzCmfaDGl/
DmbrJc9mvyrFa07uw62GQbvT1GE4mJY7+rPVoa2cnR37ROeAsoxrOIxAVBBLYmLhZsBtub4KXOqV
GKPST22nREeofekaMXgjW22RuvhEw+Grh0IOGU8UlFXknzJyw+CCvzTIBionHU6ohdVFqChtVLjq
+65gN0zsNBvZMOQLKligDKTwITYddwxAvwOXjsYYy5OiKz+q2bwi5e8QtwFZYbZSbNQ8fIosDoOA
EJy1EjqPoA3KzSyjnrUimiMnlSGEOgd+J3xLxEbWDS8PIAaNPYjLllUrGTwLEycNdt1PdYT4rGC4
cSyGUsgCi8D2m5jOQUNeCU7gBpvrAPajvwFPcVZCg7bYOd1Xi+AaIp98I9or3BUpoziSQJN9O2kO
V06JIolsnGOZkD8BZeobRbL7JLQg26FTld4AuKstRuZe3T60WciUzSWzCrwT0TjuGvgkK2S+17Sc
BPvFjmQf2n80U0yVRnFXxXC1MFhx9Nh/FZr+dZbnmFaJpALr0L1iIQu8fLIJiRfgHgnW4fFxkGoh
R0aonVSBVy1nw4RVkAPRTH560OpoMMAiKfVc7vqAra+o0n/qrOdf6tx+xh3nrgX6Y6WhF98VzniE
nchJhwEnHB0+i2HIad0q85SwTj6OdjssAs63mFV+KDR0sEatXJVKg6A72otnXibJUZkdf1adWyKH
3yaW70ZjM+Io2C3G5YVyymCZPT9bQvkceSjXqSb/9Mg6AVo8FQAq4kL7nYNMfSWiFd0QUJuV2bPp
5Ez4Vw6Fts1mzDy1A5BTMJxZT/zqv6rSFTpoROE5MGgDiIhQmd4HyiL67p7moeTxy0N4oxW0NDNJ
AGN0oTdN8kpMXkYr2bE8F/PDaGiPVaWg4hXuU58yiqqgLbBtJgurn0hcJgidCbUpPy3BJimC4UyQ
1DcTSSqQkTBjlbcftlW4Uo3hWiQEYqWITaBZ3u1cK3fDoP5kdfTB71eRAiefXV+LvWLp7yJoK/Ys
ru6bQrkjccjOpkQIbUw2VwY8Qa7QBi4+x8u6cpO3cAzpd+RzlKP1D8IXV+350zjpY1O6QDMt+nar
dst3OJvpzjRT7K3BPBE2Fs9PKRcot19C2ERKQ1er8pCnEx5b+08zOueS1oJSxaYiALnadL9CFN2h
1srGM5yJnUrX5y9ELUwbJ9EpBTTLvChO5Rzoe+1Nq1oFSr6xW+uCQWXMZgpcTDQWF6GQ4GwlLMSt
obpWkX7oITkaoroTPIMOzSoekZGFGy3rGr9H4HzGdZg9uWNcHeG8TWsKqjXEP7oODnDLZk/P19na
iGkJ6SlittgtFWgVpZ+qcEkPzvTKQ0GOFR2so6MS4tSrqg3CC+BXnEZLBRt+WBTztaL+TC1b1UED
8azk6MuJOV1ilNTC3mZRuMnLi27jvUZW1vENtOVdE8NJ6HwF0eJ2bsmd5hzjqd7jlph8Yo+ubVoe
NFpKwsTYXnM+xbk4dV3zKhDHt867a/Rf06xcYbicBmkgMJQ3a562mQU8ecKt3s7J5xDPrK/LbWsX
l8VIP1qgfZqUOsucqm2rYdvUk4uuywo5U3Edy/ltoATghVDx5NgOtS21fz7VmyGJPo0oPYCcfg3b
a5Uj0FQ3CSqhsG5xxWjrvjtIJAWzBVM5Yis4+bwn/iSZu2vdL8QtLu8nOZbrMvjBHAlK/pkAOIHS
CwirB/DC1/KfBKeUa2tHu3kU1UvaFccCnKZpP3BtrgNN3NSBSkP+stG7jNGfNFhyT5VHkbnF3bdW
7PKIxPns6ueO/XHhbBTGZ1qYbylzWc/bp7LH8/BuqVckh7hHPKv7lxvbqgKkblyi/J3df2KGn7r1
3ZtfHYTGzPis6SBAy6wm4HuZkt4TKPBKT5M+Sg8O3z+NQUrAwmcq7FtDS2BkNC9+OxhrCWc8NXZV
+95YIB4DdZOyphUIgCTqbbW/uRkuRfZvSCLLbGnQszdZ0tLV5qUYFk+4QcQ59CFMKl2HSaiI1zX5
VDWPAgfgfqLylCgho5ESVelXak3vqY5+p/VbS9sRl8KGs78FCNgkaXNEq7CM0Jx9pO/bjh13nFxD
62XSXlMeVrUiLY0EHf40tCbVAdj5ak7BKCE3qRDOv5c9Mn4sG7X+r+0DZKP9iWedwSFkCWP2A4FT
s9bWxjKut8xVWyymcAR/VHk14WO9g9IFFh8XdKiILUwZLHPMRQLJMgFJlPJL0E+j/Wnz1hleUvcw
k1Xg5D+py8CSeHoQdezoXsDa8TfT8lERkbONvo9xUfFYoDcFpie9hUM1jSsSsU0W2HnwNc7vGGOO
M/+fqBH8mdWjBJvasMAYMiL24CrOtGdonHI+nquRBRuFTPYKz3aW/pP4OMhL2yRM+Gxx6Ipr0F7t
kalQaq/glrIQaTCJbWP1ZgfHrB/ZRryO0xlKABKgl4BDXneJO5nHfcUBZOefc8rfYjmkdRirFkg7
WYE2Kr3molTttkXjohbfUOWhvKPR6jjSy+44q1xC1pdSUVKJbOMCVpKOcp7Nm1vQ8pQPPd32zktH
kZpOAanA/6CUbEg38hLzTw1o2plfDiA2hkWKpzIPBtY3pywtcyZUJIsIi9uKnX8gHmDI0cSkW4Mv
oN2/upPmVUlE+xb+P9okeXlTZt9UEhdCcK6Wvi37fFsi3xnsiNCD5KNrKnSLw2dqt+vM1nypbmCn
WyjVTPmy+J+dmK828CY9wLTeo6Ci047j8TBPP7J/N+xDZTCFDcV5XAYhQC01gfukYSfN+Zu24WYw
+x1rCM4e5OTiG07FrcuxAvE5KeInl69Qflgkv5g6BfP8lA/oBszHjJANn4I3Dv1z2nIIVL7FQzOH
6YfOuVQn/Bllvp3rfT9eHOxgmv3bGDYpOKSepT2iLHgGDeKLUrkwNvBUBqwzwl0UFlC8WUWN6O3M
A5ZoOIufvLO0SAGHYnnSVNMPo3aVaICuC35+HazmYvKARa4G5oQxAgktU45md4+KZbL2J7F8YDp/
h7uyaQ3FiyTnBrE7+Z5Q6hEcjh2CJW9aRqEWC6HQK4fjyMrChBSGooG6kNJsZGuCWJxCq2yYjCb2
04C92CnPcftCTMK6cm5dNW4LFBAExqw6hdSRktEaEl4x/fQjPqEMyZQWvxHAjCEXk4geYKhoVnnw
6EdtHUmGhPSXukpgs8n4AoYfnlCQjs46qJS962TPmd173NB7DJnMI0BWGWJdWB+xnp9VRYJRotxp
UT613xa/P2PdpKgfgdvsuhpsKodfEv6yvd8ZccKIut139ltTd+DXMuJ2XnUaxtz5RdyhaVxQxa5m
lGE26MNvJmFe9otOp5nj6huZ0jH4DK19oHhBckqHY5CeM+MIkK039wQLpIiCzGuX/4zJQ9VvIZIi
l8rVOtcDthaGawhyc9xF+OrjJxn8VvGLFf7IFvJj4xV0XOYnnj03RE/HDJ2Bvz39m3QEQsZXhuWx
Bql1S5LHpKPDfjOsU8RE2pj4Jh4cB/cHh50t/2y4kjMbB78vL319clWUAcfQfEXzY6SHytlprCSd
l1nex/E1DpD28FFDuHZhyBAo+dyFH333gYV1FdYv/TiA6LiUwS+qHbBCq2nahVwZSMZAuJE2P7es
S91LASdz+jfgth/vtAVGrpCQsGULMNWvVfDDKhGklYEtwXfTfU2MDqriEXJOT1VcKw7LxuLSY9Tq
p22lWZwjVH4RaoHpsxrfdW3JwnqOW/jZll8nu87lI8MSFIhdUfwjlWeAFABMbaCtoYqlQsXd4wAs
45PDqKEM2sEhjsZy5W5i+cwB1i/lKJxZvuF04vsw9ycN5Sqy06OboIB+yoJfULNR0K1HdW92u8Z5
GxtM5169zFu+7fim2Dfd2aDKktWO75jabUpQKN10UEGUuVAClW87+1IR2gR+hzuPwXeDRjrlKqJh
rBkVpeNFVV8zRESp8wof2NPwhICHWOUMe9T6xdVI4kh3VdPRpn6Y+c5NrxoFCNnotKTcVnF4iiWa
6gwQPLzxbhun3zqpvvI3ssllzflJGcK1yHgMiNbyBKB7zTFSE6dVurTVVlXvxxrVN77/o1Wwuk2H
cucSx4nhtMGiP6bEaiJ3TUN3T5Gb4lDJnoTdv8iQiU+ggqhRa/r72AJpCf4tRLUakztqQpCOmVJm
SXxrlcxn/LaVE6XXntRYZ6UNY8MqGhoA+vQ4Q9gCrEUyduYDRttvHkwkS0nwGdnutrIRYzfUy1ZJ
U524uzpBaFOIXYdwln7loFQ4EVqLsGQMMapzHWm2nSVYlUiN+TsU81PijJsh0/wwUI+KhVQlEjsQ
DweVhsa1TRCJ0XmQA5JltAf0L57ufFvzA/gUc5Xw0FTZa45uStOmrWgxv0/42Nh7rkFWomTHHzbE
GyDSzE8nPxwmkIT07sFeV/OjClXEgdeo4xIvZq9PMM7WtCMMpnMs9qq1cmYBBo+1xFw+udEXqB9+
6W89qhen+bFRCwcMLYw2cVa8BryZ0zEfko+SRGF4xcyei2cVW0KstR8p1ZnT363ZRYo4X6Uh3qpE
OxV5tdL78ktVWa1abn1oEfITxAmfO+VtM8fmIwJ9D9nSs1UWaOND8mg3er2h13p1dbKbEzaM0t5k
OE/ZQQbbzNQ9057XuU5TAS4EwG2Wv1M7gSEbmKQ3u1zCrsZTAWw/J+Q6wCwKwtjXcXPjR2BBQclp
tNcxqC9tKS4W+zSVy0mgb2YQ9tzFL4nCfxp9ZvPGZ+gvj4XT/cHUx24/PWNOP+hV5c9cUEFpby29
Jg90lKvGMu5GIo7AEr1a/Qh53yan9tSkOZjTnx6e4WKtq7x76nlKQkv/VVF8lnFBoCt5RmUPdDFB
h4gQDlmP32sQX7VLj52jLOt1bQZbYQnfZhaqoV9Wa66akk1QF58qVJy5S+edo5Iu0T1jbkXxyFlW
jS9A7hl/a4R0GaypQfg4nQ8ZDoZ4MJwj8hCbKdw2vX4nPY74FcC4SKkjrLeNQw3RKw+ikemsp4MI
E6o5rDhh+JYtMwbQGwtAhjtqxxtIyJ24OBqz9gifzpBx1dPXAogCHLiy5iOwyVUDdUs04gLEsZQX
zeIBZVk2ik0U/FkppoH5jTTjDTqNTcTsIYdbbAfzSwxRoez6nYpgyzGeF+PnQPHVAMDJiRMR8fME
8VNvoTx3+YcRX5kTUyuFCCpadgScenBS2Mav+vjbcb/coLmkCKqz8DTS23eIuCnOnQbLTgIFhGq+
GVsqtne42VjrWIlw1FApkQvFZ4yiOOhXMV/owlFJPKL2MT7AthyXoIA+tjCEAOLPO2izKIcr9a5W
jp/g36vBEADqW5NntTEQsUOE08lEzDq+/6ginJTpKCLf2r4YdYm5AQFG1ATnWJinqMuofRXuNra3
briR5qNDNAqqwQALr8ID8CqjPJZu9gz58TZMzq5MgTVoAVOL6olQBFZOzZTjMCbjQterbeOUnDA6
aZHmXxrzqXdS71gSlz9Z9CSSp7oMMVXHK+CyICgppdJ2rSf2c0Bh7paka2JhJLDRD52Q4wOHBvYk
eYrMP9kfR5T5oAlTIscwbyNWYqAKwDraGdFbq4AhHvFDLREzr2n1YrZYT5Yd1q5hp+qg22viD3eM
boP6URW/ESE1QdSfc4GEumzPeSmukxPvAqLnuGGTJjyJCZtoCzEmu+q8GidTt0D5fcaG2PPSC3QU
33EOU/+n2zg4ps+CPNJeM57Jdvcy4WxTYHG4NlIidvtwOhjmdM5jBVsxUKqYaWsX/jRK+6yBvI7V
H7O19wNbu5UdoXOoEZhcac+c9qkKHK9xTU4ritfSURLGuoh10588jx946v1ocQYzz0fR8Kkr6ftY
hk+pa21tPSDICG3nSGRNT7oeMfZEL52doUD48g/RJEy9lVZq2EnlMUkrvycyWVSA59OjaA+BCkxu
7p7rOL3kzGbUfh8KblGVIaeQyJND4ZVN/STGib4lessyyydHhmcaP3SHBlZ7CjDFFaCugxIiQxw8
AiO4aioWTSfwZGPsHZX0s25+xvKPvjLZINDeStyggr4JTDV4iEMHDs9kjBBnaEHDF0cFK91+sEND
UsBHyJNMCi6pJW89k+fMxF8He/VqKX5WfUE4AGcGuMK+9pSV0LhJNLiW7X0gelz1KY9HEKMBuxbJ
rU+C7DrIHmV/Fdm95Y0zbXpzh4Hc5+h+5FDONRPF4dqFhlK1F1O7DsRtVjZyZ+s11d/gvnpp9lGl
CmvK+0Rh1EI7EwsaBsE+lVc5rZPpy42xh/9rpgPBRGtWasiv/an8lO01Bixhl79qSlBiiPj0yUTz
lZ3D4KnWbuBR8Qq6aw07DqKFGGnurNwT5xrYz0RKQLxjXtebIIhQaNlXjSeT+Bg8HV+kiXom5ypB
tZ41pOsIgRzIL1hWFmAQtsuMu3vgmgGveJzvZkzJjG8hwnXZ7STaK9f8C0khUy4D82MgE9tBIuFz
/oTmkaSe2tQ9xkPkwldU4oF4KSw+zBqq1Z5KA2X1SqHFNmZzS8XF0LBvzkWAHZI3RjgHiE1bYHM8
cmFwCZM750FTvy+UtxhVdXpsle8AwGUIfWhlqcAo4u+ierKUW5ueWUOvGrmf1RJ9rIofTnrM81ep
FTEWyElDZ5ij+4Z8hitLhTp6GrEXZegbzkE1vFg8W9MBGIW52ECT9SRJDSUqYLiFkwP7loNJQ5eh
1muQ1OtwqdcEahlbeF2Llo6Nvmu/F5HwFjiRmPnVg+8M0aakSAzdf3a/MxwPFWneXM3RNwyCDCUo
IiADSguVIg6tI8yh5GtZ9v3ZQGBo/e1hQfAA9opmHR9nB3TzvYYbGHrJvMB8dAq3M1iqOee+k90u
6or4GSqFumUDGv1poe3YWIfG+Kew44lAQySSKDBlAuoqtlE3GL8W/tFcLq7a4aUPnzI8IJX4ZyZs
awuoUgzIykHdh9m36qQbwhlPHDlepASr0sz3bdjuwZsiWev3M/d6YU7o0AlrprjAGYvwhLlOw7OL
FYtPgji7owr2pjAO5jJWLMxbCuoytTAHF2+xdPHWlF7ayU3OZ8bWf9nhQdOwmDWV66aU0GhnthLs
TNF0Bz3TBgzALVKOmLpo4CuvDJ9t+YDm8TWkDXCm82DdHTPzyIXeBMbN0klch0CXSlTe3bkrfntC
guziD+jI2oVkCF7nRomzZhv5bLuwbiaMbuYC2dVWIsugmpls+QaeS45Kl8ILh1REwvPMfGKUP7gA
pojliWuf7eLNzZN1yYSEaB1f4Xs/mbgg7hmJEjiaukw/Dzlu7PnHZLZeO0uhzh9fPmdG45dsxMrw
bBUFMkGxKsbM79gczFiA8jsXX9m2x47AziSLjuGC5l5mbcZPz9AK2iZXL2cwVX5eWe99Jo7EnPHb
1wU0965/Asmyssx7m1tPTeWw4HkyzFdQm17ApmJMXzvxD3oV73d0rqhJY86OwMRICKRnGn+E+NWq
96T7pVLMUCaNsAcrFbase0sj7rZq6ZMevfE32nDeWGXK8kVALhTYvwxIxkFMFd58CdRhFb4C1iBV
/jLQYgWK62naISjszSQQ+yPhcKOzlXynIUCDxak3nezmKVe+K7YHISFOVOIdNcbohwKkABItMkCT
MPXV8mngfIXL0XdUo/2j1osD2p3XebhWyk3puzuX/QqVB1UoZqKs9TpeQ/Ye5SrCGqUALI/bT/1I
poAbhymt+tLGn4jWVjNKThujUWDQP3QIXv0igg3Ysq+IBZpPZl+7fjy3yiZz2RvcVfdiYvYgFx2b
loeMDaklSe0JbbLTbN3SuVjMYnQsb/Asb1NCBBDQzQDrm8I9lNB2VJKRIoXAIrhMwneMpj7WXIdJ
yJRfeyIA3eKWO4j5TAgB2MzqJsSfnmGexeTJOIgte8D6PNM+G7y3sQifiuC1AmDssNLU+DHI+hqZ
bR3T9BG0Mdne98D3unzTdfiGJAMRF2PC+AfnilnwV2T0f2PXbBRF31she4eJ8Qj68ga9O/rrtVb9
jiGTevdTOG/TgHJqNg7SPBmISU1cv7m5H/WHmz2gxSAGt9t12HcnhO+sQk7d/DHov41Dr7S8Fbrw
qAbX+YTHv3xuuLQbfECkqgEvqfzWCPhn5fLp+5mtX8s5O1mEX1UjGVOhsaqMd0tv7oCtV9Vsb0GK
Ul8vhJp6q03Jnc0YWwbpI7PfWKW8ztYyaCXILnnX5Hyyh4dU52+gOyeMKyACflP70fSfsN4IJ/in
hDy00ZHdoFI9k/mNv+cNRD8AGQn/hmMfpWY5yzVpYWdpvGcNfNbyOWQSobjBPslr34Sr1LIDUWNz
07q3PKH0rIadnMaHylNhEfGWGD+ha/ikIiA8+Jczx3KzlpIz8qrwYBh/y5dd6x593HnmVPrSmhaR
wFpXeq8eF9y+xYfH9mkwtxU1BDvp2TwteaszKYbVrsYwgJbhiBIA8SjqDzLOkhlrUfxvZhGR4+xM
nPBio5msE1hc1ishFR40ffxrRofy3cZtR6i517bFZ1wrYDBYWbVcpNDu2UILjADGtl7mCKLMAGuM
+AjwKBTJj9tCTJAaOTfKBwCmnRKz9hNudJuMZJGitTAPf+w+Aa+zDTHWNblzLsGs1I22W9SeAPtc
Ko1kZirPsziY8kLYE+zC3M/NaYvHYGNHLRlf0NKS4l7o88YxP/PpRcVcDuZ9qzmfjI/3A8uVsoPr
SZ9Gm5/znqCiVtgsEwsdNHvDNBGhh/e5SN+VeUlj1vyipOhUCn9a9ELZa+c+Q/xlK4QpuHs05U+J
ZUJW435sj+T99DSAiKFIQKuyatdgJo5Kg7mtODYm5jFNB3Mv9jPgjTzv9hkei7xyvss2wYTSvRq1
ITfpSJNdRzMXQek+aS3RZE6E55mhgdG1/xch1PXpsCWB5+KSd5sY+cbOAA/QGK6cZUc8olpkG8Pe
GAY476Q8Gz2HrFbrGEvn+lct9RsBFfR/sMbofuuTWIhnRc59G8FAkPY2T20PgRsuk/o+meVxGGad
Q7tLdr2aGkBsCxzUNmbcZpBEnkThFdGhHwMjxiJwCVWXYXP80+XT2SmXTVoNx1slln7MD3EFOylH
SleqF8OWNmJk9S+dKyKB2BXpTXKM4hIRd0jQkx28DvhBOTls7EbRH4AmkqCgqYbmfEiwvgy5e4aI
j7QMLVwrQw55g6yqrvMH0QRHJBrfk4PjT3cT1OrtT6ogEy9FBUOh/Id487MVXKPONOPFqHvkffRv
A7vlyGU6CIAGccjcv5ujvGUNSX0FZNZOrbw8Ko8CXI4nQVrjd+PGIapYlMWNXQA3da2g/pQYrUau
4LbsaaoV5YGMt2PpQBh6PjJYLJCUjDWNv5Uzo8bRkoC3ihrlSiiEzQM06xuuYsUrtPi10lixtnp3
7STx2AApW9RFJmE+qS1QJuVn0zTuE7xAQqrkEUHTpuvt/Wj0+1GRh0lV/9RGfs+xfhVYTnLhHE1A
dxnzCS0A2N4EH00f7NreORoG14ypdgj+tWvayEfcGC8mAjZCoLHCNSpS2BQtDTL2oI7Pplq9mhZZ
LybPl5t7Ot9/0tRY/+YfE+nkQnwRwuIFg+U7Y1VxgsRU5ZinJQcNY350LxG9z5ilvwBSJcaLmQ12
UcISld1pnBiQVm660wanQ5ZrvbtKWDMhxjjQ/LhxuHUKxcvIG1jVpn7E9/MRJwnWV4GNFxT/vC2l
/cxi9OQCt7Pojo1iQq5f2NVWhWjguu2ud5yvcaiINzSxs9cHRSdr3qbKDpv8XWPamWmxsQqlc2tR
ZoDMcHZK4bLQz3L0jQbHlaXSRcDl0Bwb+nK7SPMqVpnk8dwlENEyfql5ppGeNui4hg/EDG8amRRa
6l4t6t3KcDa1Ct8jXkh79lqq+cFWx4dRMOFaiAnA+5w2POjs9enEEe+5fhF2QDlSr/q/i0u4PQT0
j9gEz5HFnlmqHzOb0nUKrBrVKSKMpq1Mr6vcr2Dx9JGQ7EFcbH19yTocuYxm3DMTur18Mo9xhJiK
jbBnysrvFiAiF+AqbsO/wqD21mtmVGT5Rmr1U04S1w4cZtQdxAemQ3GLR1aIztLn1IX7a+rZd4Rc
Af3+B7EEe/IJQOmh+m2ZIcKA+h6mXPqz3V91+JtGf6k7d2snDm4cE2AkCYJkW9WtDYZCEPLRuiM/
EuZtUYqQfQYdWLN0nGiB89TFKg3nQTLT0RF+4v91XEYgPGEotHU/N5JNZuByRIoMXyv4qGYHaBWT
vzrSwABMm8AFhqCKN3DI77k6H3U+TyJcdfI+83rvMvmgqlWMTZjP3OrZp0XihIZK0xXWqVfUk7Sn
rYyJqzbN7NfW6j+sOUANZvhFMdmaK7tqttiTIq/DQVF3zZfixlu9yX9QDN+lSiPOdfKVEPpqkCNT
asYncMmrjJY7Jc+XVms8M5C7VjOXv1ood6cPiMwLlcvocj+VVvEHFfnJnRDoTkzoPKUqVJhk48ty
FfHfphvVDRmM7+OMNJpwadR7L7oJnDdsp1+IKsuoVr2ofWOcXcG7M/dLRHPKqr/h9tjEZtZ5k+rq
6y4JUOkNXKWG6QCxCux35KTkJRCv9LBqrEetRpywmY7fdoHRn3R2yAUFy+YwdvaWSdMN3hk6mx6p
WAYtfnT8Di/+X6yO76SAm3CB0mPTgahjoKqVBuIUl+jUCEwnFGzkfseCIbHlyKdqhsLnoAYhTF4/
RLrC0xAEve9OeJHGaSRtJ9GhH2A+ChNQKm3/ahtFje6Zr1aQU1UYgmnORMSnFtMhWx2Jpx15h7tx
5itHXCOzwPLUDYEkoRVxRIGYahMssRPMAUel/KfU0k/wxcxSXZmgwlME8TVGE6x961BwlgNZVliV
4rHxCzX+QYuFfp0RHbwtZhMre7D3CMsOBRNJqeABTdnkB66FEIjLNdcOVVfDyAXeXw6+ZQTIpPIM
NSWFHBU6KbeySDcq+UQOavp0HjaaljCR1Drd/W1ng34Vh0lyKzEI+pqtJNPBYmTWrFnSpfZGOhDT
hdtzAoSxm1vfaUrY0hbThVhg2mQMHHnB03VRPl/ypP6nCnZ2ToG+WzoY9FVbsTeqxDwxkSHbm0On
+SOE50M1KK+aSBMXkEFnfFZJob9K6NzsUo34N88s/YtiIL9Fchi2qtmZW7IJYRlG0EXalv7SQPZC
JBxsOqOnJxcMKQqlMzd6ks88dPIvnhmzVfry+I4E95axAata4xEfkmQ84cA75k6dXJcAnrWpcUjE
bcUMgiUR5m6AjIR2M2TOQgDwy/6uG4hyCnuNCBt8lIQsxt9WAAmiSo0Fh0oqhmIrAXi+rL27Gdd3
KmCXoXAqMXf3+Rdh8ca6AAmNgm3strLQzWMfyH7t2JSTwBnZrrXDUHyaM+rcwlBsCEFIkmB8i32Z
oNU3ND4Fh8yQtZSie4Y2UX7VphGeAlss2EUNkCyOpn1vWoi6rURCNwqI9xrV4V0zoifyyJ57vd+q
PQdEFGKhxzRDyjUTQ8t8nZG0KVbMHD3WjnhS38BDEY/dYXCgVx1hqehj/TI72mm2wX64gNwJ54J6
0tCTlqnDm95nmygf7lla08srCpzT4FgNCAuA0bWlsTU5B72pcT/aBN6Cwhp3sdFwS83g2JJLrAXb
blqwBxVzwDlywdZAYsp1uS+w0YdN8ugWzIIcvQ4mfo0/RGunR8Fb7I0LqwlVPn5BnPIGgTPLVblK
yLnSMuYjYs6uWjzcAwXmc5/Eh0FXWfESYQLQ0aYdAxSZ6xi1B1xQjcFawKg40dndPTkk+OpaeSUP
B5QSGly2TWLfluodiwqVS0RHZ3TkSlo1qmaLwQFRy4eUlyJt60Sk6IEM4n9sUyf2Zfkt7Ax27yU+
yoaSZyxy/De1uZuzGk6b8mKhci6EQlrMCHmkLMB+zbDrK/PVVYb9lExvDNq3gc36z7S9TnSQNAZm
P7b1z7DzHd6W/yg6r+VG0TCIPhFVZMStRBLKwbKtG8phTM6Zp5+ju92t2bEtwx/66z59bvTsp00V
R5speUljfS/pAWYFTmqqvqU9exs11aFsMoqM27vSJduUWm6lJAeZMF4TRAy/UdpdclnajigrFK+v
6WxbZ1gXlsE4UByHvpj906m6W/rFm6bOZSnHGp9e1Fqwu3r0+jq7FSNxK/gJFUAwc2HmiREyQy7L
EbE2pmncO0V99Vnhwzc4XwHEYTQD9lPWoKSm2jA4i8Z4TxMTkEex1mzDKTmEIJo4REHJousFTZif
GwHFsApS9Gkx73EPExpQqdAmnjmI6clsmVwTioRvI+LHoOeY5GwyktKFSdDr+jblD9DfYdoVqULq
sMBgkkgX0+SZ9PV30s23geIv0Ng01TexjmMNVqD96rRIA+VFZFRrP9dFJEKTa7IpQLCdM7qhUZup
KNQLnwXsaUyTuqnRUTZRy0E4lTkaUkT17HI98etKgC1dUQYQhAiwqqEexy4ICDIvqD9D/950fEd4
qNiR5hFyPEtP36+o4dFVYwu+mqQHYQPurQiVYgoHmKXqi2i+ZTD6GjQ8snSNg6ZZEXxSBvopzCa8
T/F4MJRm2mhljK+qijTgGBWTj5c4jiaH2PNsaN0JNfoYWaiZC3RON+nXWaJG2KwDZzU0MqKr7lA+
f14ake1Kg8bMnUfOyNLK25WBly4OZQqpVydtmDx9DCgMFv0mz8nlFXQwLfNuFVO4rfbLxuhwgvOf
A8wu6RczMY+R0aXGTscgbPwgAeIpjXjQFE6HZdVvE62ypQF+laxk4CUghlPGzHoUbusMy1hvzN+C
Pl/aedpj3YlwTaDxtagszAcxNQ/R+CnJ6UmD1dPwU57rUEuOGnSXKqo8TrNbyYQbkyYKA3MFeLQ0
VMJm0NQ3pebzMdqqsqjkhm/O/acd4586RXwFIm6HeXRF4dJQrTkfLnFyThv22W5kTjACr7AXDuQI
sOhzVKIpm0DD0pc0rEVjg4Fm1O7JnD96pYPPxYLcSKYPWP9fOgQfbfuKe7Z8xST5V0jZJ2GIY9NK
u6XmuBXXOZa5mcBfL3fEKZPZLpvejcbsdQXfLqN+NVhbXv4VUBNQX1xgEPprVPvLV/ugDf2mt+hv
hME10fynMBhLA+gbEf5KzaT7ai42UscvCNGaRd+Q3HmgTWxqt6ko7MDLiD7daf9URfN6BsVZpkDJ
b0V7bBO3MYiCzULmti8tVsj0twV5mHz/v9US37pUvtNw5XVatMU8SjlTiMss+UOnw+tr3KO08iNB
zzdYFw5tOD2lqQ84BUcXWcOypkP0pLF5LUvge8NCYU7feYNckucp9yZMFi4SfDy8x2E37Wvd2MqD
4AJJ+TIU+TPF70tmHFZZAPSBkinCVzAMF0xLhqx9i3L7Xr74gTXTuXkJP4NpcJescibDZDJfgexZ
wq9GpZ6B0UJsaM8OX8ViiFuzh8+mdgOl51OD4BvxrcIm7goFXjMyF0ewHnW54RhEoTxPD9F8PrFg
OCacyYNO9Gk+lzZ1TT4OT0twzpeZssA20emkJ/kTEKwClRLALn6ZrPA5IRHzjm70Wnwz4vovZySh
A1oYitQdcgHxWFNPuqFpdmiG/0ROkCj3btfxmovRPlcbbyLLI2JgDU399lI8tEX8N4cSOcb0r6v/
6XG0G+L+Wk3ZWZyAG0krnL18So6Iw1Zcsk8tNt0C1yunRQy7UHMjYLs0duf/IkFkVGkQv8chM9bb
kqGEqYNKXTg7ZSuHJs1NRUhGnVnnxeI+iDhGC9Wjmu1zadOHngT3hQIcmAvmkVcIBLWEQlXs1Eg8
0RdcMdVU6LkWudVyTc9Q6OKm/RIE8G1zZI/cBMYs/ywpvF8r8BF43s5Zr/n1pH5Os0TAXOaoDtkm
TNVNCAaQI/umxk1h0gW3aRQRO2bBxG9maiWHu5EOqJf/ZICDEArfglFRmCg0+6hkCKKmTppwfGa2
ij6OM09Yt+q/Aoimhuuwugs9/l7oAQN5Tkl9Dtl4q6P5VgjTlVswD02p3bV65TSq/DASlaAEaYuR
vbuhtnuZaEQdSKd0Qfcm99q9XSl+oM6vSCfFIJSjdOHPitVREcGfqzrlqqNNiw8XDnHaStnsisD4
V+28xb6Fu7rdZiuVqAsk6ZLtq0rNg5C1ftVqMM4HPwLqUue9D45pP3HHm3AOdgyLybHwt5r2tOq/
Kxwtc4yTjTFBX72aNBjdryRW39D0FgoeuN/qB7NnUZyE1sqY1YgSgJwCD58ugJgtpW0YMAivKaRa
BVedXg97jnGrZ1pl6dgtRknbSwkn5Zm9KM4XT+V96ZaAJI/xkCMwVwv+8xjDcs+ZqYstIjnc57SN
HtafpA43bMruoLVXoTRtI/yXpO8k3gkktZte+5IQ2vlQ7ACPuhSyTMvIvljPG6OyxkqE6BIO71rb
XQbmcyJRhgIYDbX2wJu4ZSBT+z2a+QqY9hiPPIMZqT6RFEepddsxQWEfxR8igE4I1TM3Q5axwht4
YGQJXWc6x3i3AnSgBXTQAiacMlKEFd01G0z69ClxfoMuAhYfOZuum9qmkvUf0hPXWmJZ5IAFP5Yh
2E1p/I/A33tNo5UVklG26e79bHNakMs0poqK3OsUoeeiJqNBjcywDcW8imULEJjM6VRDUI4y7cMs
xq+xoFM5pwiIqnT2j5luAeKRuE/Jqk7NcpgK86s2Gq8VJ7tY5s98xSCs5a9gZMX3OWYyWeWgPkSJ
uBUy+TpUwBDGucQ1y2lIMdjXaT/HKVQL9ZUYN1AI9PA5wfwdPechhZyeozSDsbGUlMhWJeDwFEoy
TVRqTW5U0JRRqbSHa8G5zBaXDNhJJRG0hm5hkArDhZrCshWmYtrTFv5ahgYno33Ogw21NU0oXaZC
9wkWVUGs6J5mgLciD1CtSjfv6Vki/LBpIFRPBcFFaUhPDc+dIwnMjwZC0JaU9bHPXf0vj3BXBH0R
uu2YCrT61Pj6jOwnGYYLUiBnyhShulbEgXabWMfCPXRemAHnWoKBE2WeamvOC9sKH5BFZxqLNs/W
WlaYbhOKqVGVqxXHERT+OqXnZySowNG55bD9OnJggIuodUk7j1OwQuZHqba5eBC43OaPrj6EirsY
ATlshpP5GyVz65pbSskFAGcrgXUS5ccZgZMz54tn1GNZn5O/mkE9JJkA1mPQ/DTRDtgXed4f6tTX
bQ24iz1du0ILgztwNtuLgq1KJz+4IgTWSd8pidhxusrthTIIA0Go0rdG68PJGeb3ISZFdBpXNndU
6teN7DnROwrLT2XUdYg09sjK1YNTJWKp/khlO4t+BuGAd6IG7qsFm1V1DJs3IXv9kyeMb3Q3aRII
9YaniWjJOzytrOJIbOwNEhFZGPGzRJWViXg1Ia7Vp/LGnAv/hJhhn7aE3sPBiTpPxIVbRUlTfXRO
FAQS1AZy74qE72Y9X+Yd+ZWU9fxtrl113uZAW4GXaF6ASSVzawaJjTPoNp98v9VKDLt23ezHyEt+
+R87GndmdyHaqG+q6g1XwPzKzxOt9bTqnKZOZ+wS0Q8J7RreuI/JfpjcFTb5H1BPwIMalyfBaiML
OjAH4cH8CCDZaOXe0LcZ6dXEzRRAquuo+Hx1DwgEIpLD2FSWcef4mVAbb/7qyV3rMSkf9Q6ee3wE
y6Qym2cqRTNMdlNPSs0xeh1jmdEsTnqMusF6yLTqneGXAcLv43NIc+3y3c6+xKRCdjIsNrJVVBRl
v358o+G8t4e/a4BTkKerThlYiobGFak1T3P8Lakuajd9tcpgR/lE8Z5d64ekeXYP9SZFp0i8yECH
zgy0pjc92/Cas8E0noCjPmbb2kf40Bgo5fZCDG4CA+HArc21j4mmAAw9qAlNDnj1HfxWlu7r5dCd
qQpOwcPU7ylrxkDB8I049aarCKcrDY4ghjp80XtfP/PiKukn0WDkHf9MPd666hAkLL2WEeNx4Xhp
F5O1CJwONtps0+IjMVokTRdfoVi96+VB/RlhLWKxlvEtbGqi05DiZq6M7wWh7gi4+CZ9Zxq1hFZ+
pcRPrH7mB3krtoQ8xxPIvIqkOlKX1d2798a0YN1zkFZ/+4PONlZu8FJpPNfbYvCYtkBUEQeL3x4s
XQLoTBkU3HsOb6P41wIxJXA1Wa1BHpM2EAccGfnPBZgj9lSB+BUn/c1AFWRic+9vC0fA3GpNP+ZH
SWSCy7V6wDoENBld1/w1Trwjw7/Xe/hQAI7gUnOx20rmur8G+F2eTKBq2KvEFzsLhz8EAHPlKmfY
zLBtxICxNb9OR0+2+RPUhI6rG8MAfLNb+i0TPvhXvJMEW+Wn5Pja2VkH8a/wV1I6pmzUP+m9SjYq
/nrTKv6iGEArjZyWcueXhUmr7azqgWm4b30yZAzZbqvCQusaDTZmHmd/xAP2EDCyLBajgCSyO3x6
GFIMzJjgfx2hW3ffJm4grC68IidSYAJkf/y8o50Aa6Y6eMatt4u+KCLRdQhhFr0HnMPV2clumKbn
N6g0EJeaV3OphcqpTvRwOqi/aLNA6nDdoH1tVjgDILVdosCK9w2RTnHHAy+0X3Hkc41uIlD8m2jP
bLG0OXly5NLpsA5sXX3idR88LaY6xH4R3WGl4Mjjrsv9kQ1M8KIE4zXmdq7vO3wzHFwCvESvWihv
BtMOkmtZ45Z8mp8h8TOeUdTx1El4g0OrpSeMGTQ/BTE03Nsv2HZuD6ZFH1+0lu5wjAGGc8irCuoh
HZYI4va66LBE4FJiIKBV7+gnyrvw1pX8CD7oMM3AO2ll/HTJHmQ8VJFjKzvUBYntqR33cnrRZrf6
GV/A7X0J2glPc+nLFBrofuVnQKP29bUZHLnaiz6VTCiL7EIr+NWvp0MY79SVMDzgnQ9307da2H2w
wTKtJeSHMC6thT12JmyWFCAXP4W8U59QzNLUy3SHklFIfQTQ8TnG3/ViLR8VZi6241d+0+5+kHNA
8jVvGNXa2qe2csHV/02tXTZtFnghvlZ7pnrEkIS4wFdMeVbm19mbEz0a415vPXUPw7ni5P5efJC9
IjeJ0ZcqTFqogZhz1nhlXNptNJzUjodDoSBGdSf6YNX6OwbjqWOtg7y5slcX4857oilH+KfrmXCC
Oj4N4bfENNuxurBx78Hl5Sopsxc7GQ8CE8FEs1HejHP/x/gI2jomEzX7G+WtRIi+Cf7grrhafxFw
2b5OX8eK+1xD0IDI2Xtee8YnFVQ2LXQ5lfbGeojsUDwo9Z3qaxaipTgr1Xn1ruDnZVwn2WLElofv
61Jgv6ZvhqcqfxGPUS3dfnSDEyVmrzqb0utIsmMHD3BM8uRfxMDTYSLG3IE+29XnrO/zyRdyv9bs
KtvP3CU1zEk80l8S0VHD5/NJnkzRiD6RXQKYtkl5xYYayf9XIjLDDSimVbB0hCSD0HAOMatmrFbi
VTMwnl8LZTtJdtSv89lH6TnGsRcj/Svql8RqqQ1nPdnN8VFg4+rm71Zp14yFOkonpeHVemBTqmME
tpJ6KzolDqP/Kpi4KcpPDeFF2GiMhYiJ5mvpAy0yf4hvHCB03k5gy4fwj+JJCXx65/MwVH9AYarw
oP6imBXohQT5X8yDtUjagMMWL/abilvql9KjenTUyEeDpYCCMO5rWsR1fmZ8sq5Q/3OruY7v5p8A
WL09haZj3IJjmxN028fvZevAvyqZ057N1TFU1mqPJXXNQ0DCowPh0u6qzi3qy7IFu56qW3k5pbml
ZG9EE8XuOkCYeaTBtl3xRLow35SKpKsj7IYvk440CjDoEQ2/kb7mLbnAgjPsWz870kPSdzpDhmT3
umXJXlw+eoDLgER+4wVQxqYgUTE79MgsPF7UUvWHtPcZSKy0QyHty2bXfpIaUzGUATJgDBHCYt/A
DujkRzk+xdWNBEDU+TNn3u4p0+zM7pTeZNOvNC5Eu6TnEb0NEGeiRzM82g++F636MWCLiH/5eVBf
K3ezbBmEj42tsZM7uJvpvQboiN0kspa3UDuQG2Ue0DEZke8l2cMTdlUWP+OLSIzyZQRXg7qcE6Vg
ufBe9T7IP7nZyvsls5IOKsYBUKzwm2V80/9aw+HxeOH5BDJ0HCRD2ReXA7yKtSIf1Vdt6nKdYKBX
+K0vOZahFch4f0gPCutrx4+Qf5WrU7x6a44z1BqWGoVDFt8b33VPkoUR5YzRL8H2/x38qxd9g1tQ
1fZFtqu7bSU0a+mxel0qkJ/3hfHDhJCNhfLAKdmv5L2h+kQS47LENw7812+Gg8TiwD0/BQvanHpm
+YWDoIxEP68cnOty70BIjnlk9M+y/ph0f6JVJLGpucTLCCdCke8EljI2owGXHw3LyEPTWxFtODYB
oKgG62VXkO8rJrnxI4QwYFgmJi4oBLMTgW1Qf4l20xzALJTNiRBFk3rD12AeOTCTocL0PpLEXXAp
QqWxMJjm2IBNMgMnPSaFbEnqudR2MgBMnORIFWH7U3W5F8t+iW9+XoaPiOyfnGyncGcu5LOQ5ruP
EmFkPiU41vovBtLIsw3TFocI8ovgJvmJ7OEEJewSK/JZarp1ZW6qB4FijssYQ5mUwBZ/GsY3VO+B
W1bna0grYs06kB601xWEPopbgedO+TXkY1WRCrAy/iMnFXnPCbxl2lN+tdFZBedPn4Ux+xnuFXwG
6N0P82EYmwZPacke7cU3HqyBaC4kHXYXuWsREamqf3bhN1NPkEj60eQsuJg3Q7pP1ZG4lPbPIKRI
YmrLajUsIOPEvfrH3LbkCghWnFQRk3deJZ2rY5e72bVOHKjIxBIYA7PRSLFb8Ibjq51uNS3xE9YS
Pi0s2c7EWiagRAuwbv4Auo4LX+FMg6nBJvdTGhcCyzJRhm5PB25BxY68n6nleMV83KV6kLem2wO7
FmdD7SDNHMvkL462suFyWIHUFH4Uwt8iOnD7qWili6W8B+SMkpOUHNWAn4AeFvTF6TSFP5BI6Bdo
pUdvXs1gr3PWx9POFdtIaDi9y+SBA1CcQfkmRo8S82FZvBl1areStGmpV6NzydjV8xHgdorDWZq/
XxpZEgP9BrWV4RxtaIFCvLwy+lQaLlE7mh0U0AjBR0l2Z7Zj0VIkJ48tjoXCGyVda46uLzNBOHJG
Y5bnzp9DcmeBUiPQjzOWOZ6Snl7vQx48qdfEi2MaVtYeBwXgEcO1j5Edl2cPApSWso/afX0QVH/+
kRsoYrtU8CfOHPRuhhaEiNWNO8TSHSf2SVwR2k1VNjEfsPhN7pXm2Lm5TKlXkjcKJfg5VpVbIoTy
OyVfq+ldRHEWpX0rW5zMw/iK4DKEH6J0pN5jUE40LbQSt9ziiUyFug2EB8c+mr/ek/wVMw+X6LpH
qrXbdxQkuTVJLYGoLay0jwGhcg7vTyJlyzj6UURbqyreJ6TNsqGqTImsIJs5hB+mmJpuWm1wnC7d
X0uBYD5QaAo88cb0+4bl41g150nwjOou5T0NTLQqje44MmzqKyctPpvIazi10CTqSkO3HoHfvlzO
Y9vYwgLjosLzwaJfKMam5lWpjXpT1N0+6wKunHcNTJfZfMnmwn4Buj3ftfhBsFcXFzV40i9+UqTC
CyXFqpAnVyDc1/qqvswJlczzLVW/DG1lvWbUYiVgSskOekfg/JVnxjG0akgO/moB6fT5dZi86t1u
lIBcSmeVBGVMJhWYaQe6j1DLggodFkTWpIfR9H8hiLdsPqnSVz0daYo1Oq4FwECHfJtx7DGZ9prH
svdCgxwnNTqjbFUieehY/BOihbcs+MmoSdcT41Vsv5er9FrNp0qB0hsYlD2V2BglCxVsrSvveq2e
1H68z0Al123SfOtZz1R5vpCD5Znnpl31PXbghvmUWOe/Q1Rt0yLKuHtr70mc0nQWZZQ80PAq6fpT
DLUH0Cduo+ljwm2PIUd120reLoBnhhVm6ShgNYdz1DX7bPUK2UcPhpy0NI0kbWdZ/VQE8SyUgdNP
XbpTewR7pS8RQVDa6qr6ocL81FNjTvCdDqlxVGRHbJTkmSUdZocagO9it/AbpWEnSu7UR17bwBhK
SVkunBVII7og6s7CODgCFnetyQGNtO6I1SJEpRe7Xc/Tq31jlaFtGfQAA6yfMTrkYsXrltpknWp2
RwhUde7MDfRgv4AxS3aEdHDWFOsJjT3LUy9+2c33euezZ0EYsQO8zLN4iQwr+A4lcd+/rLtAEpjp
opq220qlN/FEJ4skoV4Ch1g2I8VPc/eVTJq9AGqQgRtZTfHVM3AhVKidC/EojDdjeNOFz1E4ZYJb
pFTVXBjp1/opWu2ywe6xR72gOR6XjKp8W+ZzOV+XxImTylraextsU0zqE5Dy/IsuKLxMvkySrPF7
yHPlNeX6V+rDtpRM6PZMXfE2ULHEfEVIzzHXsFR0wKDgVftoUbMn2lV3OdNX7aRou0Ld8v72nIZf
P5g7MXxSYkD8t9m8Nf01SwavUG8N6tnkKrWjz7t29dV274tgw6KJhUev70B9x6KdrER4Df9I2XMQ
8KIe3fbfuNdwiePwEn9MvL+rrQipjO2yHUGVOcuwMfl3U9kHWu8byVbn2cACCjvaqb8o8bsx2YzW
4lF/1n8wYa7VR0sHJ6C5Q125wuiqF/yX6C5bAEF/+kH0p5Puj1dNXHNdfybJhnJth8T15JcPyIzZ
tnPi9/mi3aqttEc+PEPbsvpPzku8v/on1T0fwb3ckVhYbepvDIPWDLeCYksr3QGZ/U4PTHVuQHze
6fR2xR2Icbv8w2pkcVbBcXEaH4aykTn4brAYtX9Ra0cc6ihiyqlQtco/JBMu0gtpxg0uiidMUBow
zWt8kNRDDrsg2Q3fOmqfs/pJvpQDib/NaBXX3KJhwTZep0Q4g5fOVg69FZ+ra/Ycd9wPHYIEdnIL
7qmn7PBQ+f2DSIxwWiF0+vUBCfhN/a0tZSZBwma4XNM9j4SFD9darVGD9vNB2gPS21BkREe9yzc9
uyq9U9Ou+I4h89yRlVd3BjeA59Ehwu/8u7HYXW/C2fhtPugD7bbiPzqMWBa1Dan8LVGgm+a1b/17
ciEvR7b62FlgB52q8jlzkeEzPBrB5uDGt8kBKfjiuLvLVTbY9XxWT0AmW0e7cOyjYKWgEACK3U94
N54MRzck9t+i28pqixNdR36+BRX3F97j2Zk/ZKdxecmc8iBuKxuGeF7d0TRRZoNTfR73o4NqwlFC
d0x//J0OSNtwTVkX3O5Qfsa45DEfMma0GUUW7LBr3Sl9mqMt3tB+Ux3rM/GLsw5So97gt9waO7pO
NLvZCzfOYvxay026od6XdeqHT1t7qa7BbfXB9r7vDquf6riQ6KSiZE0FnmW+JUeJwSO6wTpgDGNr
B1omT8ITNUGjLY6KlgvaJHrLK4y8byBw22jNED2wpCx8VC4xSbvbKxamzcgiz7gxnf4t95ZiXbvF
e22hMhKnLfd0mOrcDo7zY+E8jRbK0dtqj/GVgh6bQ+Wj/tERPRyEs3cKHH+Wj9IT3dGOPvW/+avd
1AcmEAy7qp3wEA6hrT+nE1NJa37GduxFPxB/3cXCi+ZwJJf8eqvvskO5q4kQrflAfCBcvnEsvfwx
bDOLTdflEMVPuqHKB884duhN8s07eqQpx0ouS2Lh4Za9kK15H94lu8HyuYnW4xZvMnsEQ5V/Ex+4
nf32V8oxbRldtP5aPqY9VC1mlc+V9bM6KS7DZe9lTrMX27woD9l59cVgKrrh1EfcWNdcTzfkHdWt
do22qwvmv+WDeTgguA/lQ7mFRx7T+kpSHtiu4sVUY3qwLhVHsaQd7wZeVj85ptvGntaahXcAT5JT
ONEN9JdHv6UdWdEfJy1GigzwfMEN7/k9e/CFrqK/YmHSnMzRzrPberXH23yoPox9sUXmOHSf5i+L
OeLhbGzopXaqX3R3q7lN2+qWb1b30Ia0ESCK7143tbfV1rCTv1efwSa2TZuytXjNkc1BJCI+5PIK
w4M9Nqf6GtuBxQmR0zUOR/wRvTX+jGfTHjzDhlfzW3rEpj6qOw8W0nG/ns4S8tw+26ZHwkOO9g1D
aYeK6AVb/FO4tddJb+l2b4evsazX1pvUG1/56e1C6IbnWCLUfZg4XLpwWJh/4gL8yJ7N+lzcNEo6
rdDljEF3HNJgdSYUM+4jT+fa80tUJaHY1OJ5ZqfnhMpo6Gnwx+GcRLZa7KptWTsvtcof3tvhYAwP
ascQdtHYgzsaR+xPu/hf6RLWfoYHYr0gk68cmleWeEKN54rFH/zMvrudujWMdbMLPH5bqLkH4YIq
zIWZdgwM6owUNqOXeXzr2j95dGSZeTaJZAxhFzwK7TfJXiO2Jz6PI9OOI2hNPvTb4sRe7Qo2Evrr
kL/Tt8GWSozQpVSMbQWOS+uBJVp8Iu7tI5VdNgfjg+2Um9oEHwQbmGYxsuvfel40wcYbJau26os+
YXt6M3BzsQxRcUfSOER73Q477cqzVuzCrYTty8HOIUJR4l6HgPTHxwmGIozs6c/wC3v4JyASD95o
OvwMmYtY/LIxWbOV82tCJFtHNqCtbx7yDRvbevg2NxmmxK/yvoIN7U+P9mz4VCvGJo6YTXpVWrva
Nlx+8RZtckip+kE3bErLT0TkcfKy5Ml3jPQe7Giw3/XhJf2xezAVhp7fWuBDIh5eRFtbvinUh6yZ
uzmLh5U5fUNORhDljOyGXyyK6Nwf5bE6T7f2qVONwW9pZcv8GWGtIuYcqKrfC4SM8LV/F+/SLrmN
yMWbkfdB5tXfkrP45GrdDxvS/OZf/8tlkRi8jFzbeZiWUN0tNoaWrg+XC2+M04Zs/hZLkVsrniE5
U2JnrvaqUjiyyPHI+M1lOLJloBtuZat7ck3iTZ1u1dlkXPGlScy+1jIniv5rzNazjTk1O+cP1Q9D
B0MDkwHMGfIjen3RK31TueoDI+Xaiqa2Lk4lpQiH8a3cYKh7C5S1dixO0Uk/t2/5gVEb08T8jTEX
rpepdllPkffEc7w3Mov73rW7Tna4QbGKXNVFr/nEtbKt95iFyQe5ooMtSLNmLz8XzJY35pZH3IGV
jM3UgWU9TJvKndxUtMT3fkf6cn4dmtb0nXAieMv8flvehwtX3HvPdkjvKBvfQ7Lf2Wmui1PtlVPE
uMiRWDYXb+TsuEl5LBZmKjIN8+vq13yH1BJE/oxb65JfDRhP1K6nVnthkwf/c0L+W3ccOmaaozeA
9UmbcN910UqXPaszmtAPh7WN4MFRfX2Zkn2lPNBV/dq6meSVb5xvbMQcljzB5X3wNXf1A9Rr/6p4
IcF3n46rX4Yx2LlmMI574xp9szhotkrr0DrdAa22ul3mwFHBPsMp9wnQ0FF8rl3yijMH6D5m7ufK
zS0Vh7LHg7C8IQmA7AE2yMCMCpJ7vKVOyeMOHVuENVmPdyanlU2p2CgBOdo5VJG1SU3Yut6JLlkD
h50wcoVz90YYHvsavgnyDjAHJQbpaxD20nv4OnKwlG2JNnsSBceHADv6OmXlo+8tfwPHsx4t/v7e
BWBzoRrga35tnc2JdOeOCRpWSc4YoM7WPISgu/iMnMljAclpkXnV4HJvYKiKCBX80IGDoVKStu1v
/FEsrvoNAUhgUViy7wCp8MXrZAiKHzi/iDN/LVP3dMfY16Ab1rDRLw1O7Gjzzc7s7Qjfici0wBom
dzL2CNYgfAd21fcs2sLsZ3jIoCnu8eBZCQvS28jIxGuOqMRd4dIkPH8sYHOZvufW8Cf9lbzPd7yK
QFVAFJB/qFh5uZBtXnEB+rWpWIrOC2o2r4bE1OhV2tunG7qKrpT16h8cO+tkT38yjRw9HaoXUgFs
R8NXwPmb2PsHyOW48ifm74TvDeVGfF+lhRUgqLH6ENttjG864h6vZJysc58HukFQm4PS74kbKRJI
xpxtUqbBazVtmwZ9irmVVhlrVPPiGpkHNJFyRKMm2cHgBPqQNkkbilq18DgW12B0+dcs/h6KH+zz
M/2bxZ8UcZosLRJElXwwVKJ1a/7XGb9srTwAVRJc3SfZOW6P7XSM50u5fKDpbLLCi4W/VMNbZsN9
FUiL14K7qtmgmK/hFGeAU7+bLRl0ZhAaHdhUsGkrR2OQLc3Vz9L1bwOIgry9BQjCaoi/IAMgIuVu
Cn6rppizF/5expbanG/hpAMvk9Y58LKB0SH2NGRU9SPKCEcsZ5kzUeuNDdctIjzdcWAQqFF0V4rN
p0iT3tpMp4ioTaYjWpEbUUbsj5qZ/Myi4Zdi9TSV+rksCHWNmWNTwpCYSxRqk0naRWLrK2Lnyi+5
FGNMKNMkMK8oZV1RVD6jm7YmQat2WDTsEXhLTKE6Ki10xTnFvin2yq9oAAQzJkVw4KJeYSlt2kl2
AUzxksa9cKRNU/nLFP502BRHdWEKV0+/ggg9UYgJGUTBx6pq3wuRZmahexsCOltbjYhpJJcgUCQQ
FfmwT6gSrehSihWMr5rWYFOM9S8j14GRrka3xNi1ntQFGtTcsdGtMDcoY273C1jbKDK+9IZpmDin
vUXTWWHVg34LqNyAcTKwJxAq0zqOZD3hkLmfPLXVvoWxfSmfEl5Qiofi8Zzx2RPtp9909EVRuCQ6
uxShOa+fyXM1y4zRJGA7XgWJv2B/ncoV7ZWrS6pm37mMGhKkynOgPFJIuotWzbsFhpGehIh+WoA/
VJ8nHJKsASVRuGMW6dVupUcw84aWXuyYcZVp+ikFa0Gz+k5IAEvUq0zS8E9VxvdUGsA8i4i4iXAD
1++bLcpMDhnmxQGacBa93r8BF3aIkBRi88iWGqAj+nX0bDVixAt04U6UtpP2V/ExtfHfEEKZZ0MX
+heLAq1fu5VdRqFuyBrVnSKVHbOEzpmx4fJQJUzE0k5DeznPGvd3XVpnsrId46cS0pxUV95gDiA4
P3vayGLtW6RCpptMb5y0zxArqQYKLF64ZDDjDMWzIjzzFVthJ/giIJ+0Nf9zdB7LjRtRFP0iVCGH
LROYk0SlDUqUNGjkRg5f7wNvvPGMLZFA9wv3nosaMsAKX2If+I1dxgQ4JUY2HEnNRqucAbO4zCy+
Svzxo+5C2XJ5L4GiWA6vR+EjzyalPQJ9SCPWFmvcjeBfbNpGXKBNeh9ZS6KHxADA5JcpDuovDz62
ibTSqaZVFxPI54TLNNna4Z9MOcJjhVO4fEnGgZLnnJXudpwOhbbR2HpLFQESMwO5i7FqqOyMw+C9
4kjR2Z7EbE2UjBmW9Q2t6FEGM5nOg3wXlP8MN+ZDmLAk6EXpy7K9OAl4mTIyiiXK5o8yjdmGuBfO
tlM9jNtqVE49GfU44uJjppQXw1ZWjd4c4rpeapZ40Qe0olyWIdlnWSY+Rkt/Qwy5afThXWrtF65i
jm5qi9R9b0p83fn/kVNsGbgDGHPfUpNQ4x4wA7zaQ45zqs5V4qhxVQ+HZASV6O4CapIALmHQWhRF
h7w6gxk289cJlLjXpRsTLCgiIjv8HemJlPmUQGqaCu/bcctvhxewdX5C3EMWTAgi/c6RCYKLyga1
ImFcJy3g/e8S4vsoIEV5TstryQ+QWi8VMZkYAWiKIdua1hVDVdagV2GVnSifA3YjOKm4anZ2wnfI
Pnoyp2s3g3ZB304Ux6R8M35t6TKpX6Rwlo5CFHRXEqDHVKygQ461bekQbltuIxtXnwWJND9V2PTo
OfL2DY7cppAG+J5dQHMTGL9B5h1sxAaqfdJoRFLWbFNLvPFPWmA15hQo3mZMUkXblgzdMkR2mAwt
JzDVeXVW0eZFZGtr2mfM1dpU3L0ZozZvntuGD2nM1+IdXpASG6sy+zJYCVCJZY+uhmFBi8to0O7Y
tF7UDg1FScQ69XP3aQmc4M1DZVvgEGXdqjyxYkf2DTtEmJ6XkS4jP/Z0bYaH2kZj48wqNDOInPnU
uOcUhMiasc9YWaX2W5wgzeBsSfo/3YarbF3mhaxEZDrHk+MiptcNSyYTKcOV5jXBOaJQ3CpO+6XD
E1X6bGloFBIpcGr2HMNLLvbpULxqhDEGnr6NewQFBYZWgzUJVIB9Abiqjr81poeMwnTxo0LUdeJb
T8kwWB0y/JPCDAoeA7PwnUFX5xTVpQbNOIQ5vjj4kCwYh+I6EkpW20998jXUcEr4GRnQDJuz20Cz
aE8AXNdqCXTM/UiHcIVfAYiGxXs3MrBKygk39LQbVNxyZqkAJWCoKuddSdCtm4qs0W7alQ43DkvE
9iWLq2s/Ij/FJyJD8eWalE+K/a6bLVY2iajCik4J9WPX6ljksFGdCb7jNFIACjqLQIbYzpJV02ss
9/MePI8eHgtJw4ODGUluFB+Kwd3LpH/TdO8TooAfZe608DLc1EXGSEWgGsujt8TMwaDh0oTnzTIS
78c2TgKgzB9lT7iD5ZCWLLapHI+AOl7MfPxpI/k0LWOn5ZzNQLsXwB4PjuzUVe81r5WDoQ2HmxmW
7yKpnn1AO6lb0UalvizAmjR0C1P/laB2mGGtOfkTBCgQ4aDm9doiPVEyPgLmgXijusIaIL321UMR
hJf33oDMkoKJa1xHKHCPRIghfZmdQjbUQ80AuvlDB1QZ9HRVBKkejBFe2nM35by9T0v8qwzzFLPW
lRjpvcHCDEsZBny/kZ+QalGklSt4BvTFq55LhDMr5yEKYiIHtg4ZR6n7M8GqUo3XIUUj2nBa0XGU
6D2wRDZ3kw8w3IzNHpkGpg8yg4nAaNqNdG9T+2Ib9yj4E4R0caFB1WTJauHZ3zGvhQM8hPj/EWTB
CtTYGLPm25u8l3P4NuS1feL5pMsHyI44kOJLiUnY+lA9NEc+5L5FTQU3UNIiEp0ukDn4TOFrBV1O
1cXSIH6d3HNsXkImzlRM+gBQ+jIiO5q8d0hFgQGsiOTkOXO+H16LEF5B5lF/LNsRJuiVDDaqlFUn
USPv6+CYez4RDFgnCnaMSGyH15xDN2cNae6zDzvbw7/v5THxANQuBdf/9Kzs30nucwitdPWbkvEh
ygid4fE3moJG7OlYHP1tAD5oLZVyY1qXhJ0A+wTbN0HMuHCueLNs21f4PcNw5Rq/Edh9pKWaz7LQ
bAlESNZJewyMIynga0c/WMWDjIJFU5A44B1M5b0y78mI93+rNUQbHSDM9vU/nSFunhH5iOJF2Ahe
oSnlPD4sXIBUedzGzQRULZlJtR7Vahzw3VhLbTh0yhdezBnKPG56PkQOzBEJrtVvER1N1JUlRY9K
McTqgENc/pToM+koJ7qEYksjUwNbS4NslRcXjdVBcozEVqd5ykg/JZoRyzd+mu/aRt7P3NVr8eGa
K2KNV/jIFn11rlNzScvELlkZ/npB6R+coxCr8lyRILoh+NbmWQDXMWzCaZ3prxmY1kPNj0GhTm8H
JGWBLs/YoTDkmW5H3jxGfvVaGc69dXD6g2rN3FJYyVQ12ZuxU//FXwBPghviX1OgtQEgtjP34jR9
RKiCzrh4vART1Rkrx3iG5qMzoUZNgfyx3CbTFgyPvcVcVdJDM4LPoC4x++Xj4cc2/emKwjjxETe2
ezTYlJbOyv2X7fN3vBwEj6LeAwwQrzt575/WKrGRxq2dettob/w8aH9YiHI66FQRXxLTVeQTfIVz
wQ1xJCzq3xyxy4pO1vb5IwzSXD5GJq9wNaddDdYMOzXWIDKhFpXnB3KZKWtMDATanVIiBbCO18vx
M7y2Z+2nuri/8NpZID+iE9+OcisQGeYXot1u9j/ZgqBm/iv+EC4RQ3VEi4koYrpA+2h22c3gmvVx
G3lr1rkfgHGtlXbVgFkyozii9GYkPE4o5b/YdU/Vbgbv5emXolwyd2Vma0lYpeUTpTqh3Sew/l9P
OoH6mSd7XT+mBWXgwlH3M8uKcnkxnHTsbUuPfQ2hwRkQOp+VebiakA4wT2Fo/EXmtvxELNgoa7KW
UQZ5i1k2MKwgpWvKd0Z0IdzxckEQVAhHcsMhG2ZbQgYBke85TWcy6X42vJ8rgI+oStfFh1DWUXLM
w1NjbapkH+e+olwr9UL4OcOIhJMp8JFowQJr2P0C1XgbPucKhZVduoPdp9OTqBSOxGCf8Vyj6SyI
PnB998uw7gaH4lkdUaUQjwprcO1tyaOmoIxJm/DtfyL0eU9wX61oa8q7uFovBCiHS5IgfO1j1nv/
sP9x/7qndlR2csUMKcWAzRCdgVL4kVyif8GNnqv+R7XvIsE3CbRYkpFZ+Ay8AXbwVffxov5DsEmn
Rvgf/kF7Z+ybp0HUNni/eBNoy8xAmMsxgq5EAcz1075xYiZ7ixXDs6R8IYH9PlFDJyvwR7vqs/zj
drQY3z/FN0GbPmKqm3hkoPv/ia24lZv6t1UXSHmBrF/Ve3CBUAsq94xqgiFd+TlujZ2LbG9NuKN6
i7c5sbxLfhpnne2A0qa4xMI1rZF163f5o/t2DySRMRH3UHgsEAByrpBGQ6718LQv9S48YSygdHXJ
yuM/f9b43E4s6ry7cXUfYsYZsg/Qbgk+02W4Nbb8BZQv5Tw0JaGRIFGKWRoxX78YH3Df3pis8H+f
jtp2uiOsc9+L1+qU/fVcXb6F/4HpPdDRn/YfSYWHZk2Lt8V4TLjwM2ThloNo71kQIor9Gh6hr5y0
U/+0vVX8xTeqvXhov9nd7cAFHHlVg2u9oa6IDoT33ahCxHdzp5/y7GX7PjB/5UiYHilbzxFPz9rc
BghIjUPycLhbadx5AHgWzZO5H2jV8E5gaF5TcqccoCve0e4HBRpzBoI2oBIGLDe3JlEHe/faR0dr
WhKSuEn3zjXYtqyvyn31Ki/Zid/9wMag5uBA33rh6YwBahQLvDecouhQUXNfCEXfRU/xhjd2lpwG
nyxzdBTf+/EYXVghKEtxqKdV/QNgDKT/qfm2nwoCUK6LT6Kepq18MlJGvmVUG83Pv/sPTMcCaXG5
Lm7V70xv3nuYzHCbXIfZC7hAeB2dUhLQwGcHJ/ErN865ubhXJQGDtWQbRrQXea088szNwQVOzkqJ
Xg2qNGZVv/0z4eDiqGXeTqbFQ9xRWLQk3xKYHaBg83HRaCBxFhHEWnfP7JRpq82YUfoUqsa4Cos7
OiyZv2bzg8OIYyHHe5PQJm4BV6zIxyVaqRyPwGqi3l0YTP2BluHMb7Vb2i0rLDWCjKzOQE7te94W
YW/i3e3Ol9VPH23YUITlRkWB8CAUeyFMjuJ94j4y+QfPLpADdglYWxuUOpPrw5FZddGPnp9VRvo5
X3e6Ihx9Nq0xiWGRm6wsTEnt2RZ/3axWAWn6FU47U1xmVHCnIKKb9dK+XZ8s4r9zlKSUVozPvVe1
ezG0B2h2MzsFqd+mH1rOGcFhKE41AG64ct0usy8R7oCWW3Oo7mUbU46sNIbWTMgWZmuth1Zl1IRJ
jV0Q+5vRRFL8D6yv75TlCpP2ULCF6igdGeXK5IpJNmSxp2tkGLX451CIsAZM74EiqYZOpvMOFALp
5knx7lUbn1sC/7TmoRmvgOgSZqN5TjQ2Ku0E+qVBV6YEAp3Gugt/4LXkw8FR61Vm9KuCGIu+QlU8
0mUbJT4ETS7bP9oyJ/VHurnKt0oc3ruo8cklGt7JGuDODanWUHHjx1kz1Y6eboEI7MPVtkoNHH2t
j+uKQeYccMA7YH+r1msugA/5LZV4fTXjrcHgQuVGz17aW/dM7C2F+KCuI1ZYbN2aATYfsUcsIsJT
UB48LmO3OhbaTZuQmLLww0PdCvbGBqdnAaUdmXbEygtWOSmuYuToy4PfiUgIYWarnl8UFzlnJYsp
MsIJgd5n9acBQt1KVzKa1jDj/calD3fyreoR9ERSJ2nXnJbPsNpL5rbtWTGvBqAI5L1Vvgp+Zr/F
z5htmO39YEOFcs5tbe3oCgPNr7+GIzYgUOD445BmFBmaEr+5ea8I6wNmZ/PExDfmEIvleKg2KlEt
b6yueeHKf8oHuQv5Dec0ctPRfaFKTb88e8VLP7KsomG8InbET8sPHu8E/FOWVNRLMPfv4mVQlsM7
CwMAKwwnsSuRGDMbtBbOuT4WL+0+foQ48ajjDhRT6MDKXeO3W2aMkUHeNgDyXT3i/oX0gKTCeRve
8Z1kO+VuMBHH4/MIdTbp7A7j27ww30qfMnw4q1trZd7wHHbKgjsNvAV+St/eFwdzz6YFv8K6tXyV
yJtzuwk+Oh+B5tAvzNt0ZNeFOjGnhMTSMAt8WRxMq3CfH9hBQYjch2/FO4Kl5BmeDXS2i+EPGQEA
AG0Vf+rUQ/aCiVESLdVbdkRlVv+wAs4+vVll07x1fnqaE83QrDGj4STa4S7Pd2j/0Oa2LBQO7rn5
6QB/nt216evqFkF3jd93ET8IxuDmIAqqJrTzM9qb1wZv0IVxMxvTCh/6uJRXrJtbyf3yxjE38bjf
iNwE8BQjQfftNXhQ7YWzKjnX2/wIQaF+8kg4vvli/2Sn2RoJI65Fu6E/6QBjc+Od8nzdfzANaBb2
DV/h23jn0d9wqEcddivsDizRuARvYu+9MoDVT50fobpbhGhugauv+g8g+MiB/eDgFqv0qBzjV+fA
3JOnq1g3wzJ4UPbfJFSLS3MONuEViiTN5K4+u+A4luWLeUqoAZ7yHKF3Xka3+Tg4WXsC5vBWYlm8
dPAdPokCAVC0YV2lbEu28wv9Hxtxggl3wQoBzi2+as2he1GJuF+2R3yIpISf/v8UPnW6a/RUxWPY
YctslsyP9+KHcRQrdPOWbkfG4Mt6P/WgUJc1tg3GJcmVCrR5WGQPwZqm7HnExgGaBzhsQ2JQ8FuX
9fJGPLBwxn/dLT2nW7S5jAqAjpW8it14Mwrr2pikAjLuEZSHFsDAonTP7jT5Cb7wGB9DFH7aoG76
0jyqqBICV/ONZHiU5ikKbrVUNtH8h0s2jhY9YhRsdPoOp0iOCigrN0REbkAzRL3ntm/6sHXHYqfj
4u4AdTSUj0PHErULKfbh5fZGdXZ1580N000gkVMktLSA04pNKrhcF9W1pI2CozUvQG13LRk/ouUQ
+x4rJRxe7ISOlrIV+LRjUj546uJNpSK0PUY9DLt1D7QOXVH2IYptaJ3b1MGPwCFJa1WTSLJq747r
6+YtRqAlsk1H+zfhAfAuNJJJto7okCyuuNWYh5tEvhUV41+5r+q9qtAgHQBFGfVOtGu1fuC8l/rS
YkYHMkXhcZIrt1SwxoNm3ibRHrtAbzHNvqsmpAYCKy5denEleSbdWZT7QWVYsR9t/HnwsZf6A3E1
lfcsX9WWsDwqaPb0j+YhG3bFzFW7RWi7EDJCOg8GWiZnpzg+pMa1DPZzKkwdoib2kVXDGiD0dWQN
QL/LnLbO2RdwWmKgXkKrSAM/nzZ46TekjwL0/AAW4aUbCkmaKUx8DB90iiSPZM0j8mYzmR0t05yU
zUbe9c71BG95YYXfoXbD0FOycM0yEjUOJkW85w9MHRDbMCnpq2caHxUDPyDWKqO84deXkBz6/pGg
oiOpIrE3kbr1CIB1Y4IQtg5w3E3rMRLSDBSmRqL/tt5IjESzilwQwLkw/WQOQGCjACZdQSCTUb8X
5YlwjWWLvDrwWO0MmcGOJSLdNT7GRLc/4Swh/9V0VjSQbyNIBlpp84ua5XeUNjqhp3Xz0/aTfFYK
nP1QCb3flEyCpxcU1a7veSvi3kuuhV6TpJGYj7Aao13XElztOCHkArsOUMyy8B1j+RePo4mfvbPg
RJkhMOqR6tyxQiLCStPC5CWz4oP8nMBXB+LBqmIssTSBD51DxL2NIKfhpR5YQkay0n6HrK1I/G1J
tdMoElvVxMMZlshgIuxbaaKSP+e07mvTjHjtCygiWhk11yErOO8ypQ2ZaTbkRWi6bh6drA/7ReSg
sHacycMSmXJiToUAP+8htjEcWrBg4FmwGoMQ20gdJzbynP+tPilvWabNE64CyBuDQAfXddqKjyTu
MsIX+/qtiSuVvnF0MDRB/mNmYTtEk0f5AYSUg2PchB9fO+5XVKdcM44p1V2UEXNY9zlRcuE0r2dD
xU1y3zKbzD00bcGczCr0S2U3iHKYVlNpMrHiKnUZNOlDdIsDL72mBgkitmYo5ClGbrcCNmNuI6Mk
rzEHvSAHYn76CFj9EGv5i5p1jENSLvakKbtL4GKG0JNm3ElPAHiyxscEey1axTYnjJZlxWs7RA5N
mUY/NSaMN8hCKA+iMVSUVG1efOhpAhnXSmos8obZ7YPJgdgwqWgaKzOjodbz/EfhV+NiMQbBf0Cd
gUyp7DsQmS5jsGgY02vYN3MJJGFE63FCWSJVjwp7dOKXxk5ptaRB9gf8DrX8qixlNkSazraGN+8V
KoWCJj3qhtSgR+EfhD6UQbbXeDIpPKKg3UFBcTGps4p6q8NSYfiYwtHT3Raj70T1nKW2fRrzOno0
Mdv/PJC/gdr/TIliv4DC116ExG1TViyqjaK9G6LTD1PgtgpeSllmKyJ0evTlMadFntgz4I/I1M/c
ZMU2aUT5VnEDk2FQ+F0pEeNC3Y66VtZ7IKbT0fAMapo8hqgKbi0aGSLoRbp2XZer1DQYAIqaXRXI
Q/2qWDK45YVk5ldO5XgXHZGctdoQIdrgQg4mmEnsbGER9qwXgVS/892xlVGBXe9SBb4JE2SDST8Z
OIlHhLiQXkBcaAoZKh9Dsve6Z0SaOUFcSGRF4TUbmUwov6DYDOShvaoRYNkkgB3P489Fl3VsrxrV
IqGzZvattQy0AtbKQqj61tTtlOjokclDWBsT4303vYRtLrjRKzIhbd1bF5nOoL/rlfgQZT0+806a
z7HI9e9JkSTKazaTN8woxPaWctZUe2m6JYmI69HukC63CqlxKgfFlcj28OyoaX/qY0fbZ9DxIZtg
wEs0r/OVoEQdQDLmMhvSYS9tQuNq2+0ORqW0Z/L3mtc8UmI0eY3hHTyvb9Hej/gJQWShfqFcDXQS
2JjeWTBqoEutowDYM+Q1fVsWgrcwReOIBCE9VE7EpNRJXOLIbJh3Y90pLMgjsJthXNwsAgCXg233
K7d16fiqGsyENRQxasycPVjNah62bpzeVc/rXuCu9R4jiYIHqEJEIouCgqGNZ5uOFHCxSRZHuYfp
xNHr4t7IIjyrE/qZgO3wamCLducG0PyuBQgvJa7cIGnVXUBY6s40tMLcsyfuQVZ15imXg/k9mDoS
Ts/BU91PsCqysX/G1chTXYjAYXZddUjxDJe6s3Cme2dM1cluR2CzY45OKrESWqtW27pN7bpINdCC
WGWdncu0iFaAe6KdpQHqP7BoZpwbJlF6yvqBKRNOSkgy8CTjbVYi15t60I+RaRKmINVqi44g/Bzw
F+31Qf8QQxqsE1K+1qM6omQJugDhu4hKDMKI5zvDBJLRgYpoqjq58NWFCIxMhok9GgXq4yZMliXQ
R4rjAQpCoBK6HhrkDLq9axydSHWujT6WPXI6u7uXVoh6rSfKj3dC7pysJeOMS4JCsGJs242Bi8xO
FBEYcLIcoDBKRnZlqlwM2dns7QlJN5IGKQIqknEI07+qiYpkA1+r3wo7A/dREPJmyULcFNVG12sT
K+eYwUC304B94QoJoV4NhfkOzmgm0tguE6EmlsNa70RyGmzhoaxJWfcOnrQPVLlMyTV4zg400e3U
1WCyLRdymp2ASQs7i2Vk0ussdQIjBRQYaMBFYkILfE/UzaZOVRyDGVSArCMDcgn1HdqAM7KvXMBu
otFTEog3nYhplwECo5BOFOQ1UWWz75t1EKOB7VaUcI1VL0Nw2TGRidFaHYMqJGMYZPOm88LKLyug
vcQLKJxSI5I/fWCN6iW8lWGKzaiXE75zZCwR47bMFSeXv7nOegN7QBfWx7xrsYsXtTwCx+bVnIjq
JfS8V7/TIrhXxC08gk7aP/zW9UcuNLEjU6hZC4v6O6Qk8AONY71UW/6u4bI49CzBWaSNQ7z0eh2V
7hCOtOYJUVa8rIVeAnNtxaOKcwvzi+jLg1Z54k0Pwn8tWqjlaDOKSNKUP61WAmnaMH7aIlEV0E09
eizL7bFP206KW98GOjJFz1pxaPXIIPB7u+02seMyJY4roFy62nkPcpu8fWVUX0K2+tF0i3prdqI7
mnaEF6v1WJgwFbHD4FElyjy3rLoIekBvA2IfMvQFXa/pK22oZrWj5/FJF83YHQ0Zd796zbu6LLWU
jJsBTcgfQqt47UnnKxb429q+h5qmdpa7KDlezkY0ecU2AIOECzAhrLLp2PyokJJigaurocEwVyi+
uOioPVgS6vgT21Zmx2Ay6o0pC/VaFGDnWPBFqa97ZFSO6KhgPxosPbOBTIplUGm6HwsWn3ot3B1j
NlDp/CsEnKGVdrt6sDDSSGTlRZy1lwEd0sKWxEhaVdHf4BDrt1JvWt8J83jvdD3TjLinFanE9OBi
oy7Rs7jHwNWPSMMRd7YcB5vcSyKSM+JgrZqWt7YBkcMD1JVj4MEhyeMAb5/luNc4ZykG+KrYDPCm
N3z38xYhab40e2gBY4TWdoqYleiu1bPJyRVOOngV9ljwwY82T6LdF29mWoDGygfznxmXxpn8rsxH
uZN+1QNTodQMu1Pt4sHTalhWbpp0K9lX2d7jgvGnum9e7XRk7CeGZmlBSEXrNHgn1dGSfWbWyUGT
LFadtmdyQ2R5TfE9TBsR6gCMsWa+2z1evYDsuiWPR/cyaf13afVoU3pPe8p5bmYblra3qrnNMfm9
IMQ5T8ViJljqLnLRydZD8ra9eh1WxDGVOoyZSgGNYSRmueot3SaVppxbAZ1sarSNy7hQNAhifXDh
+ECIEqNTlgk7PT0monGIE+WhDoaHfq1O37uEDMJEc5XDoCf5bQIGuCTf4iVEGHNoVIFRLJ9FuOmo
HFTyXTf1qNNSl6ltvreeEB/kvg6vKUI1X3Fd5ymikRDx0Au2JVB6Nn6Sr6obUOI2QzZuPTkGf72u
qsCrkpDghryFIVQmexdp7GZ0Oocpu6TbZyzwmlcWwYK60bN20FuTGayjsvgWercc85g9mZCd+fTC
2L7kkwX3WLAfJ+yTzhdbo3Lxiqom0ykD/zdlLrJVFGGqMtE82oBgQaHU7HrUUKQsG6tKuecWzH7k
GImzrr2ZrufK/jC0+ggV15qplMaAngKvsmeVzUGUaFNjKwr2tlK/jWKUpz6MBtp+Z3LAcItul6fQ
04SAbKlqZr8B864TcZlSRo19/lPoEBiYZldDvq3C9toGRu93VQRFvS0H90bc2QiDIv/t8kpZ987k
/iZ5Gvoq1NFDJXptz8zkxQ6U9K601rDt0oI2WONGv0WNlz37OGmYlnroqiQNa8kkt/mrRCMQ7Tou
0/i6iD4qJ4a7QCP8zdkCeEQN8nNAF/bOozOtHL5SjA5mj7rMnK0zZtbtSaiUx5gwgVVDk/JhpIVz
GIqIdT6FPeTsWkIw8ka8qrKbVyOuNs/2Wqondh+2fS2tMn4VtFwtz+LGaiKB61kLXoMYb4RiBibB
vLq8TJqi74Y2C8+m9FhZxWq1GYUKzWMIp0MwacyzSPQE0RFn766pThY7UHW4i6YYPmyXNsU2psLv
S9xvrTnDVEZDY85mhu+TbZON05HDDiWbdZxUWJFFGlLIQGfSVtbmBuYa5iTX1raVWZAopqniLwwi
YsSiGgSQUTX/+NoNmi2AVWVlsAJ02pTZS5ngdvcYRFcWPF5EPESr2maIGC0vP8xaSbaxOpkkdIfJ
w5DW9KNo+fhal6xJc0PCN7eK6RZYJrIdOvreQqSqApEZpo6VqF3A69KCenxJqeb3svX0K5kNZ11a
wz83yYKTC06X+fioouOlbDHGlvX/QGWrb2yAjBuGW9W6hNbINo3s7DvPWI1IfvobUgRfMH4xq07E
hOiTwCiBhPZYRN54t92MNaSaC/JwAHV0beCcgi4yP7Khzw9xr4mTo3baNi4kUs04m3MLqAyslTsS
69oTYL92Wqc6qEbLIdCg/DQKonkqa6w+3aGMoffPMmIrCHApGzB+OZEZG4zwP5j6K66j/3R9G74C
wLbfvcbyLm0TAvCZZdt53ZVvFFmWX5cdLj7PsTziicziYbhmdFYNhFppgJrKM/Nq01et2JSJOm09
w8JQA7ZXFiulk+CX3DgtPty+lkiQcuOb85yBS4nLvUzwh5QpBgvAEsyVG40LFw0wBnAT366YzN+c
RnA5psQIxkNv76oxwKmXVyThFe6qHUpIhGHTPxWT5NIkpsbn+AWUhokdJZvLU+1NbD9tBEp1w/JZ
lyP1tZMeIFl7f7YqrIfi6e0hcKsKkwtEDJLAiMDkW4aDYzNZUzXFOKZemGF6TQfoHDMgFN53w+LL
IJxNNt5PnFjGgRGEsyPyAXOrSzpeXF86T7xkVvdnRNWvOmkseklwk1XSA9JDOzMVKEM9Fqd2EvpZ
oy4Lp90MFfejk5IzCQF7oXYhvjEDhRtaF3hXg5G8Z5PD0l4lRw4AJUmryDw4mzauOr0SBEEhUQ1H
uxrB48j2livtd+GhdinsjRPiLpyEcSvSFuBcT21BGVWuuz4mGquvk7XNokZjrmbWwdkmb75OkleL
vICl0aAdGvPg0kT5T6AjbOVBbK3pRScHx9Y4zBQXGo26T8EY8xUOR0WMR7AKAOrMLbFj6wATh1Uh
+rQUKkF359pEscf4MXV9oznlDu/CaxBGu8ZjOCa199bGe8qkSzkPyBVDBfqFUSOl1EiCQDChu36k
aKdkarl6+mPnIPes2TmMKdntCZKp0WowW7HmEsAQg+4ayOxeZtgWR9ZvrNlMFsqSd9RojVvTmNtc
LQ9KimPQqRite0A9kU44vog0bEPgToggOtsDx7sh9IMqp0diWugK42VgW08Uij5NzdKbmpeCFi13
WVw5WErEuGkR/pqY2JjYbJgjtN+OcJdggHeMvqhgZ21I0F/IKFn3UXfJRLuvVeslKYpf1wqvCeKC
zAZ8pUvGUmGIwzTAImpix/W+elHjMIjxGTXwUDUVCc+chfTPEO0yUsud4fRHPbyWSHPcGp49S0bB
coEwB5BVoWh9BTWTBF+MvFdn/i0UsGYIuCtj33Da2CYqQhKKr4Aka9wbit2cVMR5nj3tHIP1Jmke
3StTC7AaJi+CtxpQkkwfmvVeq087J6wIteIeUI2SHRt3DewCaua2JaG9m7Y27UXnrPGRsO4iHxPn
iMbAIRv+huq3Aqvm3NL8ATJS8Q4u0Q6EH4sQ3qjpflUIi0wkTU1pfAoggGrOUIRUlLQBG0nopppM
vkfWbKZ+RS6Bmp96zCDavk3AwPC/g6DF/JYFCzv9po5GMHaR2qvOliBmEJ2ucVfp6r0g6oMSlng8
+VMANo1+SvltT9wTwyWWeC1mXbfU0G9ACH4mOgusTn5TmWzb2v7QYYtSy6/bKlh1iunHKPBCbL5M
vylNSG0jEosBgcfeasj+KVHDt0/NBNESITnTmr1ntUctQC3IBrn4FCSrR2DLWLD29wI2CkWQ9s55
v4gI8JWDpIZmGwCrbrBIHyqfutafKuzzQ8jAgKmUnBzfRuDN3CvWUZ0xrmL83m6ZlWFkY9GB3NUM
z2KA/PYED+7jyFlpQBi7YCZhwX5JZy71t4uEI1DYTpvmJRY/To/NCBGEe5kpF3NYQNPPZHlo+RRd
Yf5tTPo+hwgSssd1i8DXs8Tw1bZkGe5tqEx4o8Mth1PGecQcs67yv6k0z2ME8Qdr0Snk67TsdhfB
Hrbd/jsCuxDE+ipQSt9Ccee00dkOI6JHeZWdgIeXtC/BLCP5j6PzWG5cyYLoFyECpgAUtvRelCjK
bRCSWg/eFQr26+dwdhPxetQtEqi6JvMktxFTa7rojtsuhBInyH8IQqYHaGXwx44Thh7bPRQBO1Z7
uARU8sPsrArT3bpcy0zb74qMQQdzFoC9VcF4qbIL/E/mOUjkMTDxx0L8TZEJW8vBjr6KwOLvz9zP
yQqu84Pwx2WKTomBd4duf0mN7qxl7YljVMMs8wb5RgY88jVXQ9yhgsYTLj7jFjJRlgt6kpmz0moM
XKEsNYDEzjWeyzycj+QaP8bFUYppPNQYZmUJ1DrxzrYvuS09+1VYD5Go16Or4orsXcdfGFOo0Ju5
R0+3rLBddRlyMgajXi76nrKrEMVOS59Nc6PQVBJ18Agm4uQbYaglOSQQ2cywe73vyUx3kp6ldPBB
x+6zMUbbeqKmihgdJaPzsAzdGxyFcuCEjX2X2WwcQOykgQp7Ge+jsoGPrp/DCuSb0h/9AAiXiLG3
0nfOTq0PIZGD9J/Q+Z1QQ2wC4+j03m9lpU9BJK96il+6oD32LjFUTqp3LZjgRLOGMx3naqfGPg2y
dUy/TtGwc43mwrjh5PgoqxKSnInm9KsGhWeND7MOo58QouoA6Md00s9cFK9R77ylxG4sxlJvPbPe
ORrXUjjuPJGcyHRb+aBpPXJJTFF+DlQYPKPVVcAonPAd1Bm2Iq/Md6Qe7/0ezC2l1HJAuNn4/Spz
pnPfIzLHJ6ShIXOlBOhOMwkRkHsp6MONw9Wbs/RMH6IW20eaRFilqwG55PnrGLFPqepb3FQdZYC3
j2y5kzxWC6Off+Rc8Wk5r5WdXmPmYpwpTskw1mWMGK7skQQVOl/eZqeo/yHZQWftRBvWLxtiNl/n
rj7Qmz/PtQTAhzZZjICGMWemTHg9272NpnfKXAwiFnmSdXAhoXjr9Om+T4FgqerUuogJ6nhbFPDk
KDJosfZeUe7bjACeEuxMOz8SgB/ggDZk16XuccBEdkJU08xY8Wv7q0/8M8XfhtnZ98wBlDv2L0XU
zmune5hHuyBgy8kQaN3m+Y/D0eU6zSoIrYOK0SaE7GJa4O2U9hV4XUc9cLud/pNBdnOh8I2hifp7
fq5t/qDkpidnkyR2cgsIfTpkAvJmYCFyscb6yZZIRWOmK7KsfpOJ5ECjVzcLKRu9ULzqJ+cB5ax2
XR5/GC6Gl2YGITz637aL3o+A75EQrUUrqbhzc01huKZkORrGsM8jIoVLnpaMJDga/2/bIGKJJLw9
QYOUPhaJ7lnzTLwOdZGJbACKttuWe8uPfvIBj9U0Mzsxi4rpsv8v96MLjeo9K50Xt7eZZE29terw
yE2OXoqYOcVghQwmyGGOM2tRt9dg0uRrp2pV5vLsE1lO6oC7axD0L0xvOnipeY4IlFtpjdFUPr5A
fA6Llk/wip3rx0xCdCYuUxDWVjtNRNpKMWmApaJujvC7q+lxMj2CtTZVMl08CMAtgUiLMupA3WmU
n5Pt56d6JkezFqhWEqYM0Vy+GK06xixArIiNgonr3p/YTkwJ/1XKP5K/8iWlM5v+EN5um5D+p6wn
V5v9epjdSxantLws1sdHT+yan0EARCqI4DJHLhce2ZXDInJ8gI/V0fJzFoP18DwWTNLNxDh0TYUQ
xIJ4FKE6lZC22xTlbAOavqswI5pWjGrEnEHue0Q/9AffmJDWjJneTuwUnqvYsX6GueMWbbGelhkr
Vh+qCrSjLEp6ZmL1U957r6lvbjGsso7oh29mf0+jRTBMERkx68/HdZ7Uelma6Tum36XF1oUQ6fUU
BWvXr3883kovsjfktn6wjkJmP7xInEHL2BnzTc1wCBjqoM9egDs/xU7tan5a6jOSwcLB9l7yBs/j
UZqIS0WDnLuf3PNgPIzPA8auGNDD2M/vZtcZq8JLrmMOxiqLzzQmv6JIPiwxZcu+Qi3c0ANkghQb
/kvvpL+FXf43tioA/tr/atleHReXAvvkRVMJSfBDTan7IHbbw1Mfip0x4REnxBIoExpbym6ICLO6
MVM4T+1gLAqf4dADDFpOA96ZeX52HRMbgP7uak/vCotRRc1qOM9Rg2STw9592oUD+DWB2SOMUC/W
3WUcudiFlXyWMBgNAzWHaM755DxFmfVWZU25JEX2YkWzRQ80nwlnLH8MzbycGIc9m6QVULdNhWhT
KYkUxZuPvY1ls3WDGSxev81G86Bt62hhWDTBB9OOvzoGSKuQk91WqMWTisW2lMVPYUQ/fGBoVdF5
qmA+GUa+C3GZth5+Sqqbyc22poF1tVDTH7OqtePOG5FIi8v7MaQdU+ZAhsBEJLJnquFDgyEmn71/
RJs+tZXY9zFwKC+mOMr9h9V7wk9QSZAKdNVAR3gFs5gNpzGyeFRW+l1bNMuGZcqnYGZowaYUL0L2
zb4BzFsrbqSuH1kGyqWi4snGYeuThcB0GeLq9GCZ2+2b67MCnEV/L8mlUe0D+t+4ODUcbA4MWpe+
hxu+l/5mTsz+bJpIcSIUg23axutU4d9gkSoBLebWkKxd73HMzJwCVdnuBXvEpgvB42TGsbCBabpB
8ZeH3tVgrrvVIvxMkf2QBn0NZ303HmdfNel3cpP3EnkHT9wTqwfOgiB5w84JysMMkmdyJn6xva16
hem97ZHOF5qA0gziCCGL1UwOTxE8j3FwCNXwIXT5ox5Od01XW9btkYzh6wxntYrC8UTrdEioXt16
PjFdwxhkXsIs/yG299hqJj+KiQY0wjgB+NeGapUgb84q3J1qeuIke7j0LfjGIn+OCtDeHnY0K4pO
ZvAwGjbIf2r7rgJ5C0Ziz0gPsBHtzbo0l7VRY3zQSE6rXdDqo2rMd+Zav3mb7I0QkuSUvucFPCBp
kAJR2L8mpqoaE2bo+BeDRDDVljs9DIcknHd9a33hK1+ryviqvbZ68rSfod3R0UdrAW+2YLwuUv+x
bIZENZJ9kXXrQltQFsnjTG201rA/Ao9hOzvJDXMpxI+6w+OI0S3ugx+vV/+MQEzk5vFv9xoo7bON
ZJ87GFw0ZiPDdUBAMpjvJApjOYt1K4eDnzevdeDeqYhgzOiBCYAaoQXlqO2IL1g4hBqKoDzKojuy
R7IWMRmn8ANeKuVdpDc/5QpdYzbkvxl6QzWa8OOAc+LJqqkWkt6jE8Iv1IkI63FJUxjdXXSDpsSP
mNofUkxIx4sI1pjFTCtAvT0wGUtdY9WkZBURMpB4Djsm9ZJ2QO9HzRyHE5yAQgw4/vQd4d3M0whF
rFxaHRjYJHqq3OI7n5KvyvJpRM1fMfiAHOVXmVqXYNTrBPlcVgesfKKLcqif2/pZDbxf5lsmbdCm
mJqk9ZN08N4nRkNNcdOEyHVu56PwGHdmS/2MoDFtH+YwlhfEXRvC2VdF8yzyFsknPg8UMu/mHD5h
g34xguFZpAD8S8DGPQZ2ZO8p4JkJxVIftCub9o4o3g010SaCSmzP/trp8otPjmXDdUJe6XYesAfW
gkQ6gxFL8W6M+sMf8ZFltLkebDjTYGxTDPHZqQR2ljyBod5d6qnbheTV0MiQi02BrGB5RUgi1Qjr
xJb7TGXfUxL+tg7L4SQBSOEFi7TTbzMw7aKsdn1PbWz1dMlljW2oGY6GY51pBaOzkbB4QcW1HLDs
FmDAi94VJAyat+wRilFFp260zyHkAh7KU2dCLYuj/UDxzsLjNexxn5dIRpYJ9oa+ba8WZ0Zhx/cJ
X9RoUpMEjx28Z3JeehhTTMsnI4RvbGGBCWo9LHY1e649C6Q12iGUzzzdozU1G9Kek20AYb/MM8jX
M4q5OntLme6YLkXi+HhQvA4X5JDPy7adYz6GNH5hYZPuc+20W0fL8zCmkuDapv5IE5A+mKQG4s0g
gKbP4WhG3H1ztJ9T/plxgxbfxTIzmoCtrBqTXeXjCwos948bIjnkAph/mZAM7+h9V6MXJtEzZ25h
PD5z40YbSNxEZPYH7YuFsuvT7DQYNtEkQfR1IwIpgmqthEmrEzMK4r1iGBPUN6ak88LtimNMA8Wu
P/s2yMwRY49HjPWx4TtAclvaCZd47Yx7SnXlrW9p48QLmj3szo/DZ7Z8BO6usRdJ+kn/u57GYlu3
VJFpUWyxyeLGrymn5nY6U4htSflBnc6VEnCvjYP+6rrhPqliF9PmZf2w95hRDJMT3hI/3+Xz9Dc2
A95Eyegl1QGToApxqNYQxB+qe3O6j9JWDJu9d0vG1J1eeqISvrjl6Fwanz1+2gwKRaMFYGkChzJH
BhLh9J4qhJpFYx/yBnuTtHB5Tv5XV7kXx+93yVSdciwrUmYnLl2o9ymglgTCSxTP/+I0KJakfrmX
YUSMxjtwII8+Wecl3r4yMHbRCJNQu/nJNkHu2GV+mRFZAX3YRiYbYMaNi0owB2MW2Hr5l9DENrfS
Ooy5+8I9/+QljDdL9AMbQwXGIZU5ucQBBEZtFW+sAet9LLwrUUk223n88KLW55QcHxIst102f8Yo
gziIsT7Yym5XgYOVLB+ZrLmGsQxMD6iTVmDwvZdMjyT5YbZ1Amg3rQUmF/d72Dh37VkXz5yJkR3u
AZbeiKXCJkFw2aJ5JIj7WLOUgmIkAO0psYt9BNVp7KebOWZIDYe13c0d7fMAvF4Ri9sVtIsVQ6uA
yGPbhUODadZy8WMRCL20dZ1fWaR4WxQ0+xBrsY8/aAqa574dv2SXQTGGaF35Nz6s5SjnAl0h8mTV
83Mj3hoeU3zyGuWWwwqcv9dPtp2TPMcB6HMvJZY9cv3qNM0wUJixA0cbzWrJJoE6bXrh3zIciVpH
mtzU75mD6yszYnw6iOFrJ/6va4Ce5MzzllWWk8NbEvo00E+HTU1Wa0IaFntOdvaGzzQPwTDaXxS3
KJrRCYDtVb5/axpqzqyv3F3cBm/Kw78WB6hJICrsnclcN336l7VsX9poACdccB+wX6D0wUOB27W2
bynCMXqEZlU3EGaE03MY1viJvSmmRWlT5hgISp+jgX4SBcp+9tWzzMjGSbP97PR3aWIVa3L7W2lU
Flm5yUfILpEw7n7mv1dA37qCFA1Z6Tvfzx4KybQSajjYdfuIYi9y0Ci6XHlOffaD7lp17HFGD/96
llGKK+W+jtnwymScKKfci6GOWifpMeLybRNqpO/VEI3lVzFz7k0Vh3ffyltierfSSLcGe4gkYgRS
s4PlG5x2pS9Rbw/oeAnT/OBAW8dM4HFOE2Ss+E23VqGfc9N6iof+4jESI1/KOXWdqUleKsYjRh2q
Re2RD6Sbb370XtkM9AWXAr+Nc5FJwAVs2vustplHpe0+HQr7LDr/ywnGj8i24WGH87ZiqrWOJKWH
FVMpz/3JY1hPmLbJbKkeUIhyDO1nozcAuNTw5nn3rVkFm9mb/5uTj2oKrjkQmcRjjxDOzPUlebKo
YJiVuK65G1KOj3jsDi6TBNX0Lr6rFumi/KhnLNNpxMFKCWrGidwYSf9Kl7hzc0DbHNEAdd0Z9xTf
RBwP0VPhttnWN0zwbjOsxyKWDrAMcSRx7zIrB32zNp8ou7Yzxy0QcwIMGc6we0N7TUGSbmFJcNaR
B1Jl3jooPTATVVEsK+HDJy4wtTC8pFSPENPG1ntuiFd4Knf1mL0nRvLmGdFRhuLeWmmwZbu+T7N/
tl+cqzneZDGgcNSlxJxF7X8SCLuVuM8CoT/1g8Nwrb1MU8HsjgOGG4qDNfCNv7GaT1kZylUcKibc
bPvbFMlahJbk3D8+wjGA1z2WVgioW2gWabaHkJlcoKBjMeoI+0/zRSzsMPyqKyB/OHrqxLt0XQbE
G0uictN3o7I0IgogbcWDrUja3zbz5m9ycF/T0V/XigsrDvjWx+rTL7G5uDHOZfW4Twfhc6QSOBDH
jLoEOwN3jg7xI3o8LJDgYbKb+pvbRLtYlbs2iL9qzZ6GBfB1iEfE+9bAKtEQ8LTtUy2j94It3bYw
0L03WcUk0m/uvSwlqQyJRQjWsGsQ/MFPIkRhgHfY2+6ydgM0v8DDfWOFBIm8FdFu7dh/WCo6nu+W
2YjvefMO8PiiiWOqjSR9rANvvR7OCZYVtypuTmnwPRd33U5Ppe8zUymxNSYp23vI5oucIG9IhtZB
i4l8eYhRIXSW0f1Ic/epfLCBJAYNBRGwavorZ/qxFrBBnO5NRIjSVI1Tz5+cXVbJ6HmyBMhg8ZoR
uMh3DTvRnQ+SdJ+M3iqSGCGtuDxytvubRuWb2eInmdeJeEij+DGMCTg422kb9faqyuHQCDvAAyfH
lwx5YzdV68lpyRELQahmPcJB1YXJMgy631w2bwjMfvjU7wn8f43wMQWA7WQpM7pOs59BclezErTU
e0Wylh5I/Kv9+8QWadll6K/gwqzabNymKt0bY5tzGDmXLjOf7YpfsexsigyOP+ayiIcZN/LZ2wAY
vKnOVjbAmJfSmZJVr70Xq/0/4pswwwlyQ1XDQKV4oDzYuYQXlxHFE2Okq7QmvErYPPs8O8QgwT0X
uURkb0NkNXHkvjP0+Jhj5kmDCenW0aTdBE65NDR0hXLAQD8hwAIwhERr4wm6MinSFYXo48CKf+ZC
gRFlcRUBwGiHYd065tIPWNAoaA6WrzZBPfyV+b8WLIOw/U3dq31jADrV0VUzsxdSoTbmDZ7hV4jg
SnWNQdVkdjjyuGp0RGRYmMeOjVIy6X3oYNljn/rhZ/mlm4ZPXVJ3MN+Itk00/9dE/UZkmAftiNxH
skXTJvrurRg/eFPm69Qg2aHpGZnUHca3Jq85z9hd+siRuWYhLP4rFe9sU+LnFi0MJ2XB1e9x/lZd
uy4lXlaJQ7SDqRH2wblq1JdhPcZQsXWwfSrMTJ2FzQDOMaEbS8GMy2osWDVuexiT8DLbxl3UvM6T
XJUjqRMFoAJ/JOp5ZO3ufzX9MYmIh+3yosYEKUB7HBwoUkP5rJNphU5KDfinuzM9OOYwqlugrX3/
jSa0/lfHlfxFxyOICx2MzYDqjymL6v7yJE5fEMLS2EYhKjKmYBVEWpwn4Nty2d9yBDjrbAiNt7as
pp9cplh/zcJoT0VomF8paoKjO87jfuRUu9h9ou+jPYI+nttmadQFtJHesbGGWiZuLFH1xD1rixep
IsspLFjSBWYY7mEocWfEWHYrl7WRzMFq9EnfXWfMOetUoT7vgvI/EzHPmv3mhPFXx79l5eI8q9Ae
tl0Bu1lbhLbE3XtbgMY1RiA/eEzSmFTLkijtpTACgHG9wlo1VdW1b6kVok6hqIIFZxvQTwbmzOwE
ojF4T8YUo8yIP1EqrNqMfTEtdQhxe+gaOs6SHR+Ixy6aT7tFP849FgNv6dqIvnyeTcgYKRG3FQ6m
/JH/jFCfQ4UR8tp24eRFpGZzxtQQD9NaowxpGKlJ/o+LIiAd0FOuw0M4NKQtEtLTdS6TTNb9DLhK
A8i3ADHA5/PnunK+moPlxCfPefzszgiW84MJ6GcB5P3KiNAHmEaSTUs9zNMlElNyRGYN8YdCSELd
mwCYpA8OpmnQLyKNIxRXdyZiBvPT4JQuQurEyWBc2zw2K9qnMlFMQZD1YsiWm5aw7G1WshgQ6Wx+
1iN1RKRkdZkK6yVpHb3OtP+UDPWXjWA+7519oP1LD8iz72Lk3JX/m1YNKYaCqVdN44u08pUnY59F
WCdGZ7hWRV9t6E4ggSjy7RKM2p0s8L+LTxcVwWTWFhvp4koX8TtJ1iuugqDv1ERhu1l0SdwR5wBU
zs6+5XN4m0X6FaQdRbDexVF+SySyPlLRs42l+53qYy7ocs0tk2xNtKeYQjb0R6ca55yS9VspoYz4
8mxnhLH0LCGnoXqakX6iuP0oHPtqWuWfhzQKCxLTF93QZzWc9/LWzIzeU8t+CzOB6Mq+qBIQUWZT
JAwJ+4G2e2ZFN79XQbt3Eol6xw7vLSo4YqugVNO+J0ELRn5yMAkH7rwKRfBsGEa49Wv/NlisWunr
3rJoXPet/T70xMMk7a2kjFp0DoZoM+fETyNS5RLEtCeXGRIXE6v9OcGxk9TSRqrQ14ssRF8ylC/c
I4vQBbRO5LNyq5TxDBtf+/GGVWHKEBYLT9lTgg7u2icBTNUFX7Q4GVkXUONi9naCf5E0fzhK5GPJ
a6NGYUnbwbW1+2fDUfiWzIRlmWV2t8zt4EXF6d1gWDWa2d1kLUifmmJP9VHiYS9Y5TNPppVYKHNJ
Yiq6bnzLMp/JeysAz1v2wY8qf8tnssuC/j+ijJtT4+uXIcE9IIngRv0FZ0FtIHbuakF4Aba0VUoT
JkqD2VAKIMzgkQoSfUTUvk9sucpr8WkO8QWlKuVG6e11lvcXNKnLLkL0VYfkaT46uNJEhRcF/IV5
L1btI6YsSv0LLjxk50YZb80qJVSekyDWAzCvDjesdqKlnKFq5HgT/ImSiNqAQZD5JTr1HwHs9YYT
Tx17K/xvcsVVRqAplIUk3pkftnyncNiZ1VB7AV/MvfhIPH6qU55d2WOej6pFQiNuBBZQENv6CCzE
JZ6NypnklsLnryPLVVsc/nl071x9FuOwj3OsU0F8Dh9aU7Cs6zAH9t1k3rNOk40zVmum8Z9DPcIX
anBKo9inrWjr4UDxv+6RmM855gdT4L+rmJEZpuHtmqg0mcVo82aFBvqmquye7Ja3PjcfRgmrvaQc
XA27gaGYlzGPKQ6WRZaqtanspU3yjFvpm+uCxZDIwgRPQccchSXM0jKzk0J8VVvRj5tOJ4xwbM6s
TZo4EEI/Jf527eyasPurZENFxuagYmjLzX3NMaTyfrHlC34ytC7avNozBHUStuYyPQv0qFJ8VZRU
aQSOKpBgWNxH5CVgFmDh7Cf31vAxYRFEHr4vBQZ6+H+TbJ5Qi60pi9ZaG3sVQkHwrI32/9MGIYj2
r6rFq6C1Sb1vdjCPQzd6YALEoay9DaTESzVgS4ZAYviokO0Ryik6GbaAXUi6B2FpSfO4DSB1j5Dm
QVNNJSBsdzxpNCy2APbAU1RXHAcd0VSOPkUqZtHfrJL4vW0ks3rAAwzFAkI+ncA6NeiawuHbJ7mP
imNhUwjHHgha/ljVh9/+VHKL4mF3MUFrtH4B0lm7USsl+vVUW6QOiJ/BoNwPuENNZ91X6tpCLeBp
3RS4PLJGL/q0WLq2Ag/8wu+8BmReYUFHB9Z2/2zQW9ghHwLzTQNLyyOIx5fmJi5X6N9hRwGvpEtA
D48kyTx4GWFJvbdvvW0iX9mFsQ+bNn7pYsUf1zlUcH33XTYY9b1xcQHYaEwADMDh8KazWdb3eFom
isfUJsgIwAzb9oCRgH0oYowJ0RMy34f7lcsA4gkkZ8q1EqgIGud6fm2Gr5pIL4HbdJrRr/PXodvd
OLlB6qnxHrrVewTTKHpQaTi1otZbAkXchNQBrDu35HGjwMe4CdNC59ZGBp8Y6HaPmG6vMr69GuLE
2uDymNiBRcK7CERiGeyQGd9nLmyYvzAOWTxUSEVJhYLj5i6dQj/5BvlKzV3gXGKnVBEwG818onN2
KbUJm9P75nbeFv7FnfaTPFow5xw0r14HiwuCHKsn7M4BQcLpcGmKbJ+qeZHODGHivXa+rBmkCsOx
dO6O7WQyOkFq9RGyeCEkt/IPRnfu+lWAnCObXnPeTggiHuYGuz5oGKHyVc0XSWvkk+GdQ3VFpeI1
l0aZy4ZdqBg+g/StLjuun2Va3y0sID47ZbIs/e0MfyMzfyYIUjx+D3QR+IGIzKCgwdvwwilj9o/N
JeFkvdq2D5MraV/WmyVK+NDHCGimqJ4rmE0IIHT5LyfHjy8sfzzDIUAzaNT/9dZLTMWJlY4qjsTN
dq+61zCmzQGbpYyH7BcUOqdf1+BD/UPfRaIqqRHFwBI76lZmuZUwzxVgLhu6EUY+PP3Rshwtarzu
yfPN56B2z2PfHfuxO8bJ30zz0Kbzio6ZWlns8MCRjxtdE7R8Bs6HSjDoyF9Gj/zClGW+e4kiniIa
O0QMPOOo7ggyzWTHyBWfM3g413xOoA3zKufiLwW8MImTgNds2mpdI6IIaPvsyd/WQwQPjdlkh6fc
4HJvX6I6IWsLAmvCyhPYcEEmtJEbX+UY7GpWTVZ1VhrMDrNqDbki7tmjvuXpvzqy0Pi7gjDhlOLM
Cd4myYgepdBWe9xUAKERpeo9K6rDHA0fQ138Fa1Y45EGMRud/RBU5vg6JQSYYYcyEJC4KdGhw//Z
iUlYM4kHE8MoMprAhnl/FCOLsf6rEmvhtMyhmAJPcfyjWmdjxNlfNFQn4YCT5iOhDYK7Kc6mB8gd
Bcw8DtcRqyyWCdy0AwOQvx41bpO8q/bPmMUxQykxouhFN0LYqbkbkdsVcXTEErj2FHvH5F9jsGYb
mGM7xSWSxMQkFCpB+yN1fBxA6vaMYpwu/TezWRNEJsviy9IaHlm28vQ+yFE0gSlrEDYXDJRj23oL
IAHq/osS5jjHwc6hxIhTsClduLaTJzZjBv8K8yHi9Ch6YweD7HNtpMRsvEwAx3ym1GrAqNP91Sy2
7dLb1O6/0f3Juf4FJ4Q7Xxl1vsBErqOXPDa3Y3WmIuHiYE8t7x1S7rz/KIsLNrKRBLlsVepNw9yZ
h/9iO2cvR28Bz7Y3ng2C7QW7nTl7IF4xv/GkCrrYWf43q7tZPWX5t4pxQZJR5ySreASO+1ywbyBC
SFG2MhyHlcHRxHAtiE8SpnUCgxAyR/06Q3ySAVtcxMmOt8Z0tsyaswXfu0hIMK9RHYfk6FrbzmT9
JIM3Ez5GFKFABh4BlRdtn8SeDLROKAZ8YZdC84Y+SWOFKn7XyJz1fcOuwtmzmlrPVNdLXArQ6AFh
xFTawQBDkO0PlbeM/knw3Z1+Nmn+aRQW6Fd8SnT3O42+i+S7zNXeTOqFy3S0TMG2MMo9hZCLW/eR
9wrvY+qpsUbkVq371Bg9+T3Qo7024KvOMKQB04vAu5AUq9WXDsGgmNlWZMGzpVgXxqn6jck9mbzs
CYO35B1q3GmFLQy/HO5wyvAKksSi1skulYjL2KSrlq4PZkDFEiOe4ek5Gz/9YU8H27O41rW5ScDU
S+YYIugPXdBR8nxa438xUTEOzmzUunLcR0BeGueAPXY1I/fEVcJRxCvfw3cmJ40Z2qYtUC33FvPt
bjOggRBAFQx8AjVDPit8jyLo1yIgxBGfFb0bhhWLrSjVaorEje1HocCk9WpHliXTNSckhsxL2CvV
/OkauYv2bBb6xXzzg4kGMv0UPQtqtCP2SINpy2IZkznKt7WOxz9hhv8U2qOGT8A1f0lGhDr1Wjj3
vEMQDlLBiC+Z5yyKsN+PxVONfTt5CzjIYoA1pYQ3l0FQpfLCGN/244I5YTnRlbz2NiRrG4wb3zJd
yXJkkOSnYudANA2UdwbSU2gQeNauklSXWLHVw/Bo6a9ewSMIHIJT8MgEcquy8Dzo9qktPhXimblu
TxZu9jG61VV6L4xhM5vM9fyt5KbDyLtJmwwHEyEOwkBDymwt2WEkYp/rbDI3/mfAaOsFShAz2Bou
W0ZZrDlLUrCK9ndtJxXAqz6+tRAXnKi4lV5x1hB7fYZfnpneZHdtbdKQS2CVOJPyOjuH6H8wlJ1q
86OTcJUj+7nu1Dk1X0fnn0MR3jbvCq/gKK9t+oHFjfHoOq+PQifXjshjNzW2lkA/rbFL0kIkxBVm
j6wj1zj1kb8o+S4mMoTRAnxYFW9N2v6GbbJhskdSQB7cB0TDNPjbQSvw+9SREbMS4i4c/NvlpZ5v
MyKjfqyeDOLZ2sZaF7IvFyFjsr6PV1Zyjbr3MvyvjV60fSxNctdSwjUxn/V+u6HsX/UAIWZckuIG
IYbXftgncAlMhPO9Z+xA129EYW2FP616lhyaI5LMkpNGtK5k+D6lxsaczb3LFLNq/qbmGwXOOsOG
1trTQWUmW4sPHd384vQodyNEdfNAMC8Rh0g6DV5waJpCIKHXybGIaM8UHnfFSzfTqIiAug/JH8yS
hYDXUEe/aOJXEZ6ymClsEDJ5H17GHqkYY7jCOWnW+cL9N82/iDL3oif3CQ63jt9aMktylJM+qwwP
b0EysxdsW+54sAqtqegf2Dn6in8yiUHd2YdNVD7idWSyzfzuKfWgyI55tXei2wwqTfHdTQ0VnHmv
gVcV5rcm8g8PjP88Mwd0GFpuLMny+6/IgJPqN9MH6TR92eZTP55lF+0ZOvInwPLCfO9oDEKxsoN9
pKIt1Z8DqL3LX+aG99OBjwnn24flwAI1GZkqDviS9hbrEo4DH1uY/03W5mxn+9jArpPhA/FHLMVi
UVrNq1UlOND0BsvXUiHB8MwL6cn4XpS8wnnNMIFi5W8/eN1Dl29nbfhvHu+cOUKqI1jMOMn0q1Kf
LV2WXQMI4fpruk3X/pjthh1lMTAOj7mnKLjCC+VA3b/T3WjGEaghIQ5MqISP6N5MVp0o6GFo878Z
2wRsL/B5NfyuEl1FEOJcw1PY+DUAbr0x0J0yDDxoj/Ai7JfochjlLWOwmD6T4N4g76jwdiX+hxyx
rFvT4ITZlWF8aZnXNnoIuWPUSOzAPDoOYPJu+0PfquJrU19xWK4bsr5NWFeognilan6wV75G7hOi
NEi+Lcyp/3F0XluRI1sQ/SKtJZMp80p5R0EV/kULmEbKlPfm6+/WfZ3uaaCQ0pyI2MGGHg3Lk3CS
Pn4FqEv8fWGcK38v7ZMoIRhPYtvzDGOr1bxz+tEZIcbYyTY3NjOjdzhjQ4479BQ29zY59sWGSIbM
zy5m56Aj8+DduJGs22k3mtnOaZ5RC0T2bfHZxBjeB76swOQlLNq5cbJOCDDUFK8ajrnG8JYWj0nN
Gant1zjqDzpbimDREezvcOYaImhsNd/HNt8G1XGGPzwzYIlzZ5t7xG4GOnwDfkA+vDTHYs5GL1Ms
/yV9YSdqYZDx9gGPBEAj1kR0GIywMW5GOgcsr/+XxifTLLY9AvOE8T5NYA4QTADoZvnUhCQjhjzt
0DcQnSt5K4tDC4enVhB+c/HcZhlBM/qcOGanYO5DcTBxuYwSX4E1PVlGR/oWL3QzXqIJxAjflkk0
57sdgwMB5a3Npk2vpTKCtQz5hYYRSOIZeFb3AnJoYyhMz8Jnc/eGR87UD45kk6fZytw3kUSyfpmq
D+U9ok0uB84XU47r2CGvDRohBVhuOuR9CCmZFP6QXWCvrlfDOH/RVnKcMvqcUEJCHVyVvCTh6//x
QNg5jLmi2lhs7PLdmfEkcP4NvVPGdN6O+GzH7lFzT8/Faxdd8/IKxsWmCofeSxyFR5eigoD0qibs
g4i6wz64ZvDII3iWQPkBD8jevXAwgK2bXhjy08EEBUXeRAS6bAalN4oQdGqwzfOOggwbk9e4raPq
J5oNPqAjHggT5E49ZlRb4Q4jnQCnXQ+8ZPLiujJek7agAqePzm6QMnhPq+ZxzNXSmzLUj3Vq0JKV
pP/gA32qUPebbCmUjjPcdwamJLpDIG3EAyO2wOpI3DostbFYwPTmS1vJp3EAklSGdKYE0AQbxB2v
idXWwLffkny1WnOHWXbR+/2TOYafZLxplURVaVNnMZUcpYgOGodD0NE2CrHmbsqAQjwzzq7zCOzB
UMfO63YiGDhSCpCOztxex3niTarJpQb1RA+AiwWzV/NJy5SUR1bRG2iX+abLjC+GO/tCMuWdFjvA
5NIwFnkcNikhN12U/9YE7lyUGVkvQC9M1OzwkC33SsM+2ZY8xvb0bUxMvzzqtTtHfHskX7HIcexi
kJaxaZMVGUmipCUYVvtoF6xYWbKOxXcPw9nqw7WDnbngfktkiPrR0nlCrLzaRfAxjhG6jd9vUseM
YS7E8HcNLMDzImYP06/PrHJNnHDaDsHwy1D1LfD9nzCeaOMld7T2l+jXjJcuwd5JeoupMoaDRx2K
K9c964eHgR70lD6xqG6+qs6FnUH6LKho2xwwm+AFogWtDZaTESipGjcGOnI6wyhPRIMB2niroMUj
0KjKuxSx+YtEumu4yXq4oHJh/woWhkGpl8o12CTIdlCEIiwmNQRjxlAeYpzjjgc7Ases9nFHwjvM
/deRGjB86Wsp8B6CBopN6qgNDlxz9Cgzcer6J0VsQZS8sEtyyOpNFjss9O1Y3ccQZz4pKg8dxfgv
pmnbcNM9g/bvtjbBTQMx2wadfwOiZzPia3e+70A01GvP5cn0B3rjvPYjDL1tD00OY7SNAIk9FwuU
R1+EozWm6Ompl97NhsQfZ/JipNyNmXnH6St5i8OQjA+50XNaHEkYjY9cq9aqbk62fDEhb+D0pGOB
EgZcL4pLPME9TiMOYhSXruArqYpDKuJdMZVvEjEwZUscF2G9EQewPaTYGKyDyNRcAZvG2wwlIaQ0
pFUsxhFrrzNmyWYwMuG507XEabBb25HaJ9S+cD3k1DKcO15a0E3b1t0Y/DZ829tMzVvf3troFdZA
QGaZq2GYX+V4mtST3VxqcNMp8KmCaSVlRhP52AnhFpl1C7lhV2E1T/DoWAwbRwjiUQCpHk+zhn7r
wpqWDLh68V3CyqjeLJxxodtsesvdVEN6mTkwpsbPQoX0XYyVw0kzBe/hJNoZoHxcjE0+7CbKYJgB
nMr6ezDajRt+uw3LAhHeMflvVhwQdbji/mcxiqFbggsRTooOTl+MoyGT0xfYp72gZbNbwh6EsvKC
d7XeqjqhAAcEabvMjhZbPzEfYsJhFnMDYpibG1tiQzdgTDy7c/yemu01I0y0vNH5TJSRBG/l5wee
xENtdi85kWqJIpx5wx7L+smf/iuhhPfVH5b5Bxek7VxCgakoNEUPbshLJx0MJGyvVskyZI4bOmVW
KuelsfcWjvvK9p7LYAmtzOWTAMjU/kzqvRrIf7f+o6HIPF59HjXVuFi3xXnsvhJ1jSFkY8p80LLZ
BFHLFyPt6/b7TJvgktu1JPnnIIKAmSF00K06GbxFDbu1ELnDp8yB0vWH/2qHZuixaKACR9FJiHIX
tc6/Qae4JM2z9tRbU9I5mpJcTELWtsru5nWHM3W0BXNmSHIPMwfHYuK4xFrKLG04Aua4t6V7KXE4
xAy2NID2oEv3YtR/HuRMFnLvlobjk9+oaxS29iomLmFgNcLnbF7iyuKg7BisAebGJHMeM5s10wLt
qN/MEvJaPB0dzv4tNixHlqSnje8APgtzIY4+SlUmMIz0BEySk5NSO1QmTttJfkwMRF8bOyyuHTLl
dtpdSO7KlZvg5okcOFnCLCkVoM8iGMWxX7ZW38aTn5TGf5E17EXbHhPKssAj+bh3kWJUFb+Tc/wp
Q7HAQr5cmxHJOHvvKbzOVW/5ITVZMEQkSmXu5CHrn01ql+6wGmNp6zO4nkhS7GVef1USnqYz8XfS
iMA5ZqIs/Cuj4Vh3Egc2a+5A74+Kpn0DFL7LnTeZRdcqJt4Zuj+t0x79pnhNiv4bqN546NqQHlyz
uhblt8Fgt5ADv3IMjsRJXd5+hmcFNPnBvuYJvWYWIa9oeiRydy8w+8iUhvfS3nplvGrG8Rbxyyff
uA41h0jTB99bLoR8C1+b5egdatA2bsttKdgzU+vZ9puOOA9T/DTGfZBW+ZedwiZoxKkeKRnQ8XAr
GUqB/Y2u0nVe8LydLEhETpRf+qpcRn8IbZAqTEbrRUhiR9tPbeeS/jA2CHdHIyr+WhoXAj/ambzo
Giclo3tGenGIOs6jbJB4UDtkOnCTXkaxd0XG0q1Ik/vZv9ntvkugoCoZKGkL5xLsO8TmClmpa9Wn
6QCirlmhA/1UdQHCZjqPG2mldwvwx3PVY/g3WyqOMu1UB8PutlkyIU92xXvssLvpelsQdl0V5hKg
krByy+VAn7bdJ/Y0zH+YWHcQzc7VEBClTX5CAyh+jM9rTqhqderZu6SK65com11kUGpghOJpCsHq
wjM8DrQbbmdyeUSJKVIsqmvTWyPXNnviX8X32cQcxCvXWpPBJaIOl2kyDG6Bgkkxz51uz3mdfU0i
PhCpR4sZPgIExTBq3tOEnnUDYyDZpqPMdI9GELA2GbvaoxM0jAjQd77z50rnqpz6CV+CeOcfuHkp
a8CQlTdrBPkVk+Rk5rp4EjMrpSmBDHRfJZvc7vN9b9U/tERe0jL7z47Lkx3ZF8eaxDoNrGTn497U
bfZORubYet4yuVu2/f4PCxzRDPvTHQ3sB+65aFFrxjLcEuXfEp9bz+iuri9PY4kzuoZibBSP2Sz/
zN57bvrw2NjVp29z+jXixgYRzzVrGIx31o6dXw/gp+JjCORTmNlb7Tc8AHqpj1CPplLfTjYxKHXX
FsUYhnYPfdrsUpNpnxcSt5D6Y+r5BNNc4G73He+hi6r/0KkJFC/Ki/VUW1396FXqEnTuzjPtL7Aj
GVEk/YUP6ThG5doQ1oKEfuhDQjbRq99TuhlgFK0KvcP7s276ZK/APgcFxn8KVItq+sRZtc7C8M12
lkIF/0gRJyFrwbRAh0gKGbOZsDbWcWyfqei7A5e0V24drLOSDpuOlRD87xPewQtdlGgunPP6Ev6C
LuZ9GnB/Kyyw9BwWHJ2cmiAd4Mlnt7FpHydA6Ya7hNlymL1B02yL0WWVajBUK2X+eS3ZihK5sJsM
wm6GSemBBZkb5CIOW5cVuXTbZ9S385xOtwle9NgpwJf6rgp9meLm6PX4jcHYcWpH4fGm4DGOxStk
BRrSO+uexf1jZ8JaF2JTiHjfeS6nj3JlBepSm1QZDZGJHgIxiyOp+pJejb2IrU9pxo9OiWewmiz8
Cglxl9l6bIfykoYqXRMpBMQUOBz5bV+tsYdSEeKI6Th7xn9G59cQG9qnIfD4NmzobASodK/4HIrq
LBR3XXumK6Qnv48D+V7L4c0ZaKgoYB+vsAJ+k527AFi9uLpdekS7H4HBHmLF/Ja41UeOhF3ENGXA
HXlWQmGTsdZtiWqf2u6pCwprY7GqwoPDHD/6GpukTn5NSXuIdIZNVJLVSszsYrQdHkmULZwFBCZE
Lu0N6DiuA9XHgI+MqTZinTH9RqV3VDQ00MA41Wi8TrId0qU5lduEzt1XnKvVpmYegIsnYeBtfoOi
pW1ARu1rbTNMxzfOz1EDubEKtKqpoyurqEmWGcZHnNWsQNN8LhsMp7xiDzmkOniNqLiOE9c73oVX
VXJushg5IG0k11GMT9XI2auQjbdynf4AnZHkmLFn4Tv4fv08h9CtfKRdsE9LtQ4f18FNPO4DGB03
Ms05CBBE3HaAQtgB2lM90R3ujGsLL/nKneSxNpJo08zaXBN8WippotsYeorypo45KPKTgzVjg9sS
vg/vmnRrLL0BxS5t+xIrjzO5B7KAy5mGiIw/Qt5sWpSlwXWsQYJ+aLNo1w5I4iRbOEi6HL8ivkYc
MQ+1QibC9Ok6D+aAQK6K4VUO+KD5ih+yRq3DMLELTTqv4m7C4d015kVHGZ1X2hT32YFUmSxzKwZG
4RO+bE4w6l/NHTHxHYDJ5YV9gH5zBbDQmRtwBaAEc76arfN0WwRGvkALP/TctPyA+bsfI4spQXV0
YM/Zzg1HYrRRADVrcCFqmP2bKGZ2/p6+hqhHo+VsP6RA68xz2GV73+o8tHWusKGE6Ih4p4kgF/5V
jfn0N+dDeYt6YyfUABJqHv6zFMDgGJJJNmvWEz4YaxjvIwtXU5HvdyK2VbvUlxJbyBsEHpbzweNB
FDN/RlVCFCuB9Vu/StN5HYFmINPhHZRW9jdqGC4WvDheKvS6yEAiCIaKTo8MIZFWgWhX93RVF8gf
JtvRg+wzCNTWZx1QeeNl0CLH2n8P/PY1LwjfkEc5t0UGmZGgH0mE0yyGnSXzF8+qd2kaviTu9CLy
+THqi1tPZklApc2K6RMI3bWScmsQk3mwBkR2z/A3lQvINKzIa3r+c9SE+zYvtrkZ3yexIFQS/JHa
f6xJOmcBZyro49thrFmO2PMq7nnEDf5gqxorx4+uJf3fYc/WPMzJHpACbpuB2X7iH6I2PeUWBAQE
aDaXVG/jatFKlvjyGBkeYf+AUR+1txMffpDQXdYvKZPOecRG+hQYw28dZzkTB3k1Cw9TKbdHACHJ
L7WjXFYZO1SddfLAgfmkM8AbzwzNwu3YQTcWXE4c1h3S7H+KnYZcSfbj4m3WYfjpDFQb+o1mEfb+
NX59BT76ChydY5k4uyG5WJUz2ozKa5KAIen9p3GiywugPV2FNr57nj3SMlgQLDCVo6oZxtuC9S9z
sCKUA11NEcplaOJB9Q1e+aYpmVAmu1qbnF90j0cqi1E8Um6AzhTsUXcPcoovddrfLF+S8uJkjhRB
zQuNP7jynitB0rBIs71IKQd1++mCXzcHD23eFShF1+4PoP6f8nn6rfLpgyMznww2IpT4IaTjIgPl
mU+0scbGqWS54XwqjeHJJDf8QftBdO9AB+/rpTsgqJBPlJoLjtPUL29HCyI2TOfs7FjJfcoc/Zir
pF4VHWJR66ectgE2A5FEaOjExmWMwrLDnY9QJGfFgB1nNmpSNZXehY2JQz/7lqSxyBM3XPdL8x9W
dxQCSetHMzC2G+u9lLK495bnnqGDke3QPhbkPm2Z/Zn0gTZlfQhK/2OITQBmKf5bSK17t+IqxCRz
1VTom50V3HVDKklhNnlI0vFczcOS9k/xnQafQeyxz7jbUeChSRu4QfOyNtNMjjTkv9uO9zQvi5Zh
/ccc6qn06RUp4wA4bz3wFVR/Izl/0sZwC3PzFAr5yJj+KxrNVw51rGyEvzobVW+GLheSJX8oycGA
EZE/c0s9B4zWC2iQ/0jrvtU5R5CMqqmhtt7hmqCjRFSC+GHzBy2EWSewyBiYUyKOU9//xJ4vN2xS
3R6j83qgtpK3FMQYztyNAairjzqPxRZpjH2heYgsAgON3TJDHxzcIhRC6LXRlpDNRHXOq/ykAkAQ
kmkpp1uYSPkkvjJuZ5sGgA0zfs0FhmtVVS2NRC5u2t6fvsKMYlD+vAp8im18uasDHG7wGT/ZbT40
Pzl0mFcoCY8Cxp5h28N+zNlqweZvB804MuYV6iZ299EHPZC/WnNCiRvUvaz0Hl3J5RgHGBfIlzDs
WGLpaVH1CygMwmk2U5/IeOq452m7u5ip/2XBCUASyo4O4KW1CK2bk5vPpSPorphKrO44vcOpfnKT
5CwH8988RUwZTFy6AHEspL85oqAvcQ9eI1BJpteU8TsnX4Yvep6unifuQ7dUGhjhPyZjzP7JOLqt
++W3w4bPYJf48HeE/8QSADPeJjpYWdFWm1N7xk39PFYIeiN+iQ0zaWqxamWcupbRRuATX60YIG1b
G3sWUmG5y+b5JeHtSwO8D50mLBi505X5lYR9BjArqTEiORlWJ9cx2wcT6v3Orqk+qYPwXRsGglKA
l6PleQhdl+SHne5cWmyjYdyxhR3qpN71hsUdxZq//cE7Cf8mY47OuXK/egpM1j6vy17AQuQgtSx8
JdBCE50vdRU9XgAWIn0MCSdyxGLk1rckO4TJzhKns3EEBAg4BbJzSiBu9GCQxTFJ4wnz8KkVlffS
xvWI+4vltsdLwxm0NJlkZhj0bSdYjSY2FWNYqsVqhBUi4DxZixoa/ObSCVcG/kO7FHQBDB+1ZWaY
set/aNyE2sj1FwmGNhWdMh6GVeww0W064vs2OBOH97tmYV4ZERfSMHU/EwqrV0BNDzE0UUrQ+NAk
pihec2o8VCS3NpYmPsZyxSEGmwEOkTW2YPisdeIcW5y+qdn8B3nnP1OkC73+Xkc0gvN3t6Lutpr5
Sq2oXGuWQod+2EwWi2/i3K0ZS+1Qhv/ZKQdZI13gaX6480dcAUBpc4KIuA58tYjEgsRIPCxtQ43A
U4yrTLAft+6M0c2AxzTSYoiGvXCWFoZNuaXxGd9gvgCs7PE2BxQmjfJFT4BN7JC3UAO3A10GUTXf
K+E8xbXalIN9y7vyF7/yEX4sfrEy/2oaKPA8fn+6RjEh5xdS2jcnwT7v4RvGvpXvyyZ5I8t3DKr2
PXLGf13Hm53I4A7m/5oNDSVIKsbOUs8r2f8fncgRr6mKlwo+o0rarURhHRVqKykFaDB+sUWt/Gto
beZ75J5MbZHiKGvSywfTfl+UJmo0+/AmHMrfnN1+pVDzb1k2nlXq5SC+wNSCVPgF1P1CxvEPBM5P
N9BdYbXOoTJdSNNQlmZdXoKh2Mc633IZ5xraysfc9CBNBG15qWRYP8exeYGQdc3iGtZnVB/YpdaA
RRme8W8TIbq3LQ7eSakFn/+rbCPcFL5z8LBAo2eYPPF+81/AtXMaMS26HUp/PnJhpzSsbuMeA06y
ZJPevejSDfaJMQ4HdJOfIaRhHOJ/uU8Hd0GOBCdGnfbBp4BhPXU1FY5JJs+YZFn9veCmwSA89D5r
0EhCqYGu9Gi4ebVzJJZOx7LefK96npKJMThV4uDreDRm9DiipuLXEMEtQi5pe3EE38FcHGfZfskv
zYy2t1mIPBhgZxQF4EGVMBGxQafBzbKzlror632qnS+/xxaVVvLqG8ZnaVQWQ82y3SaIGA9KF9+z
TzaOazuGTgKp0XAzxuTNizHjlf7B4VA9+zFTfhggOqpelJx30uy+lbC/J6oiUI8l83zxq8f4hgHo
RpvFe5n3J1AXdEXH5spPYEpq2ninedMSMEv4Z2P6HudZ7oJMrauSY37aEwuqe3XrpE1UMQcgIilC
qaiOnnZeiOpg9xNTciKKTejQbFt/t30MhS3ibjQPaHjwqTo9v/mjDe4DbgjZiY8F3JY54SbOgl2i
5jcdJjcvpvkq//ENTMfSO82Jvk6MMQePhp4Omuvo3iMokOCwHrreY3OkoTGdsQAHu4Y3NCzbL5OW
cGWLZSFUK8RBzDI0TZVskQjNevKQFrElRS2C/a85fBPR4sjZHoyG3CgwXUIoRzYPWjKLB1a7S5FN
Vz3ZTFHL91kxFs/YfhDYqyLbl05DfXn35fv6HMzJraTEKvTkUSpz09Ksnib5qaOkgIPGIaXCo67s
9wQVtgmTjck0mLLa5p+a/yUQtlHSngPGuqWm2Ywy4GkRpJOU9jS0s13pW9si59pm++6ts/AI2Hl/
mIz4Gs7Re1xQQcQSXWU0CDdLgNs56p5DvmktDeHmtir+rOK7gGRaRMllSPCANZXmDeRJ3RSFdwk8
e6s763cCuOpxdvM97reVVdMOGtKIww22Sf86X+yLOGGctYz437hpPLSluKUYswr0CTU/BwxOwoqm
Xx5Qog1PVdNtXb/fF+24aQqXzO6EoVSsqsF+nYpxXWZ9ujY6shtLIbnTvlLV9q7UdLVU8FpE6hJi
82b5fQwo60byjblgVx9aH31VbqpiuodxkB3oSkC2nRhkdykNB2VLLansrGtXT+NeZzQROuOur2Mo
trbcWj3yl9XMj4aNWmNSvD3G809GzZyNEQUUEwbNOq5Xoap+WGMf54DxRDPyOXje9KfT8Z+MvRTE
lwEKSVOqUinM9hkspAga9qVFQzg4hBHJS6S0AgRgAqqxeGaMHGyTvr8Y0v+ay6xekf+5+RnRchvv
YZgWz1OB5z6iZJTDpGDfRFIxHMgatczWXgRVc27mDx6H7w7iAF0OW25WeMQngo8wJWnn0cLct6be
Ijpsx0xvXI1vDPb5hYIutTZqEAslgzS0XK627UNnlscAY59EPOrc7KTT8OyH2QG68skpaIQDN2V3
4C8c4LadYo1VOf0rWpZrOPVYgwl4KMjlRKijD9DLbKumazMsN/ibAkWewpdq8WYzpTbPqWDYENJK
McF0D1RONq0i2ZJbq4RQ9suyCs9MLx9sFzSlmDi8TI6Po2p8tTnr1BZ2yjk7cgG4LvMy7RE1GwOP
nFCz5UxxbAyoRIhfrYMHTFfAteXcmGs9MsZLGv4PDmItWMESiiaEfgxMoUktsVXbl2Tk+lQzb6kc
iqVSjJkGOzlBDnkC4M7Sa4aEibh74gfs1bkEoBbNA58whc5jfnC5dYwGjZv10qEuXq3JfQ1d+5Q2
2AXmAB11Luo1tgF0LKff9Ql1szgKEDJlRVecW/R7p63/iOZupzLHk1CZ7Ib2Fqbbua/6x0xCgego
jZjrJVKBvqVc+1q33j2eEYPCaj4gZOxhHnA3YbSO7hp2zqnXc77x3QCNyc7+wbxYdS7iop7eTPwc
rRFHa4FDRtWg8fEboayuvBCov5q3IP4uc9g8eXQBe2L+RpTaW37xBgW8I1lcH+xBv7R++w+kFb5v
k3qrHDcrjxM7ONZF95RrVkCz+0lHjuBl59yTGe7w6PwNcfwZ4DZ3M7njfEc5fVJna3MKToFHW3rY
HxsH5mThvtQmilDXf1guxAvR2K/RPJ4dR0FH8g5Lz1jrdfVDQz8FbkHr0uS1z7ex+MkcegJVZVxN
v8NuHxWfYeL8Rk28aLZLy2Hp3Zj4hKvGanYE8bhwJCBenfnJMfMb+LafouDHqhipbNwe+wxXiHvg
Fc9tk2TbIXdvPUAENII8utLvdXQclmNPQWEjRSGEIl9HLRR6af4z1ek/I+D71wFReOi9xAYXGbHQ
zTp3413STBsUGHBayV0yPDFS7K8jDsQhI4jw1yy3IRHUHxK51Y2nk5lV97bhNMgd+FlAIWshStu2
AUs8IceVTPtK91syDcfGrR7xOt8pXdr2MVdTfCxIBfOGWi3mJuWu9PozZ2OsllmWI/ik6wQY4Mgp
fNXV4HJjZ+UhQ+m+OjYxqxwJtf0YF0evmG+lsD601V8Ef2kMkHEr8VnxuyzcAGE1fNZJdo2J1czD
8DWPlDN1kiJaErwCk0DwzF31c0jF1mzxF041poMOdV7b4m4usUDZvHe1u0kbsuMUKeK8IPTlJBx8
7ZOyHWyNTIPjSDwi7L7ZUfHk+PIj4r8FNu3rI1NAbNNJOO6AR/+mQ3AED/BkRTGhu+ps2OnrDKzM
CI1bgXPWmxAWxuzI0HnvyuGpz/tbKOs90NGjQydNGbFy4LkZW4o0jCg7TMNw0Aysgs5mn6CdcLDv
UuSYPTqGCe2xKwXFKfHRiPFNmPWt8bEFZ8Y3vVGfJUMHk6YBF2AksnW47P+ojTL55NByL/v0yRqi
ezLAHOlE9tTm+TpOKBvEdUiN3b82AEwrGwf61mI5tUyYjWwNFlMz3Mou/XgTXcLMtPCQtEByveST
cA8hzb7lbcJIACet0MOu5sHJZvccWd4lDqcnxyVfJb2/KA1+O6QO5Hb57PboRRQ3CIwnieC0RS4w
MC9VAYSxCKgwMx16waMzIuDSjf2fUY7PFqZXqkhOc8d3MA/RusApV0XjUuy4iRPCCa6CmwK74NCX
4Tnla4ooRNsbnyFd7yri8bnPYKQPd3My3kWIgNA35WFovUuXiwv4xm+N/hZwzy4cdTKc5gx9zlgq
cLCUDNQYx3uvpxjTL3dhYrw4Jo9MRDuuIgEGtORhYNb4kLBJRVxjMO4H7JGaUvViI1sDGNo89aDj
wxe8z3JnRdCQkpY8hlXN7oMa4sOIbSAkwl6TgiYe1/hHooiKiUX2Nnso6kFAwwp2frpykEPJ3oUJ
wxuIVJXoLAQNChB6Y35HPj1NBaMoPaCCjedycLZTOr2Ppnj3R/3EVGcdq+E81cPGzEF1Odm4HmnA
4yh28SbFzZ0LH8Za2K0+nX3gnZIFWVdr8SbbZa6g8BcFwDw3RSrBbPaMgtZFJtQVKli5oBvtfq2l
+gRfUKwnf6qveCwieqAwLjg2fkgX//vJg12wMrFuP83wPs6MKJbA16g/8db6v3aBmXxm3f4XtMpG
SrbJuqRu76+jQU+fvksGzO58Fo/SW+K4mdNA2JhbZzMLFnhZEuP3NGOlPPHlEQCZex1Mz3yPRBxS
NV/bPiG4CcRAhIGqBDqCm4q3IJIW8YR+urs56j0l5q5krE2cBnvvBDOQk/3M7Skgx8b9vHEY/dTG
CuLeqkrGN7IX2wrfaEzA3mzbq6+eLQq9O9e8mthHZ6c8mAHRx+EjLZAeOuYoCsOPWPqTgIbz38YQ
1s9QPQQKPQbfNygKdqDwYQBkuTixubphGQuaTy40WLLFnmgxer+9nSte2JYJBAaMLHNXOTPeoDcf
uowxX+Cs6Tm85hSOu2aw8srszYioRiMrIdLs0MMFdniHO2Pg3CVP2h2/sgGAVCOeet6wyHst/eio
KmS7gfUSyiwlgtup/WuSeZODh0A/Q4vQO4upVBtSbN3/sIbvJcfYhn0ybb4kvoU0eINhuTULEFvS
ecWStW6C9t9sTedSZM9RSSZvVhvatu501K2XYRmp/73sOib/0aUa/kpT7RurBSYyrqz6gn1lJWfq
Jgq604uA0yRC+QPmsNNE3TImzQc/HGj7ATBduitf3yGYMOmjf7QsNo4iXCeDM17MFYITVrMxudhG
9iqrRh7Dng3FMD19Isq91Xr6SIDavvYp1a1laS4GF+KDRBeYIBMabqfpYhfzRTjVSSvQAgOmVp5H
R99LF3uwk74L7ACwKBNNv2icXfBFdbswNk2enoirHnIFZrKxefZx2jFoT38Glf4LgBGB4RkRoG0O
/ISwH4aRDjY4FsZdV13/M/dZjDzfn4ZcHWZXTAuLq9vg2bxyjedtXT4SF+QWcN36pY6r4ZvauW+7
6X/t0bvXNfjZuEPrmCJibFhk3UH8Y8xJqKsHm2CZ9M253HKtgsCz57XpSxWl1c7uIVLF9FIsuTg/
7O9IKAdPAgmv/Rbnpe+7/WNgBPELbhDjyx8G92h22VvlyOTDN3CUsPUWMK4pXJpzG5iq7Tobl0Xf
MXW1zuLSPbZt8UvZ1c02SrwmvkwPWo3uK5r2v1lScGymAd0SwOQoCD23MR1oTQEAgLRUfmQSPJxq
juGHMstzoOpkhBB/3C9j6BNGqlEYreaFMMw2qTHDk/kvpxH8dClHxpohfHt8DD+FohgetsCJfbNc
Qa77K6LMfecewb+eFv658+ffVI1/qiCz7JevuUNtFcsD9rSR8yyv4s7AurfPxs74nKtY7l1VNRRt
Je3Fr5rhuY4DKpM7W62Kmpm9ttkai2LCWxYFvykc9pwCBu4iHComxtm0D6QuKMJCkA5yTVk/5VSa
XB3AzBD7uN7FBeifsh/VhdYXtYtc+EEiOVbFzMyhWiBjbm5N35mf/zNLS16Trq7PGvLp4AgH+0GS
/fnOwGo1WjWCoYNzv+rR5JyIsIRrYeecNU++lFhQ5ipaYhb4cIrKwp0x0DYJ5ZjxVFGcXH5tbIeo
ZcXMiuEVMaaJSTVb2sE6pLIArdTS1RY79/84Oo8lyW0tiH4RI0gQJMFtedPe92wY3T099A6g/3od
avEWT4rQSFUsEDdv5klBMtwxr+xZ/D3ljHQCtBqxOAzLhOhmLO+XVsKNdcOzEznNvgqc5CnrRH8O
QqrdEHmfQSOe8WCBU+Dv8Ytsk1ezjJ89zbiHLhLOg2cTE5TgQLiODv0+C01PBk32V52VwD0cU863
MWDiQzInVwLVOFLgS0xIY8utamS3wyb7FVhecTcHNmDcxM5eVeilPF5dRkmdeG9Xhni/6PlDL4WG
scdxCaoAb1K0DMC8Ri4GHO+3jsFFVtiM7rOLQXUKeYCaBHC3F11dU1JM2hVkenv3BY4va85WahIe
VHBTMWy+OuqFT9WMsjAHkfuiFhJhUDcXBMbwKenWZU8Io9OmQersLGx25MRQ51hzsMV3tB6ZxCVa
5B8tsKZQcw+EAMTqMSG0tdOVg7A2GofABkx97YzPNn6SeVuqvvsbBbhhoAdVawxaE+wX7UvM1fBU
WUmzL7LiO9CwK4WimrTPuf/2QRvsE1GmG/LOM2IdQ6MXKwajNHGPXeOWt82skoNyjIcfrv4Tw54F
YK8oYFoGjuSk5Ioe6uHebxEJF8+kezsv4ucQ2uLemejLTC3csooiA8j+1i73vXCj7e7T76r7sELA
qwTZeEAl/SkQowsZU/pXp3DKY+7giosCqv5Eq7DmpBlM85YtRDrR+Tvk3p9Oxu4pM0v7US5Vj1dZ
fwY+pM22uw5lwf4r55fphDfD2H5aLnJ/EbMTrC0SyDk8qLNyaIk0tNES6APpg7h2b1XgffEr/QsW
yOEj4LIN62fQn03/0mEvOhVNdsa/xXhEIB2wGIwRFfdP44KjGCHqF8/hR9PqD9dSL4yqzywMxKZG
28EcDxJqmBuc37lfELbJbkd3hQH3sf6BugkoVqVQ+PqVa6DnZVcI7qSmmugUHcAPRlHRHiQwE6QJ
yz1I/nmgi5h4e1obbUVuVyeET4ZCXQZZUKe4Xp9xlG/qUqc3Eif2hlHQ+xaRC01nNnADFqp/IGWJ
PTYqFqlOx/pheudTum1crKSDwGcflpLQUF3iBJUm/OtbFPNGzvpSVGjyy+y1l7BbcKvkWXohJ/6H
YyPa2C3/dpDrrA/DO5lQe7V1p4RwV1Nv6UR6ZhPy1oIB2SqebQAE8ycDIMvfav7srNrfxzOySooM
dYkT5g/hMvWWa49hgUodords5QRxY07ps7Uh2e6XSj2iadqHmAYOnkjJ7lK75zpwy7018eJBpfJx
gzncsmvqjRKsBPQakUVR6m1Ix+XkSnnmDsZT0s13WC0a8soQKxuzsMGrQZmb/gH3003K9fyI470/
dRn+T+XHmqdCWoeo5DZHIQZ30WwsAWhzUwrt1DlwZng3ngWqrjOhAjSwxPJc1VF9k8eDONZTH4Bo
L7AWNM1cXENMOeciJcCb2QKnn8XfCKaAFduY+G894X5yol54QmmbaDTzWY9R+ruipYP6EHiE0HRd
EirBWXEYQi+6BEu97GM7Y0Xs2NdAhRR8hlNMVifBOoCb3Vl1429vXP3kcf7jFGzMOKOGvaNL9+Ap
Mx9hOfOVywihMXexuZLO4NlIe5jcHsFDgbBTBNODT14Fik/FAq4vQYXltpR3hXK938Yr2zPe1w5s
oCSolS/ljrGVPMQ0SjxLYXFemjl9cqLlb9NnxApxi76Mw5I8+nbLi0mvo1bSRzanBS5hKJDpsWXS
4tZPqqK1bO7pIdVbQQrjNArG4UNOdP7WbTXddnHv/XNl9+OILDlmJoJZQ8/Lhp5l2J7w1xhuHMXy
NSuu0E65D1f83yzFyUQJlt7PKkexE/mYXHJDd6vflvLQQPzaZBTA7IlUpK9+Y8AzUkOGBTx8SxKX
TivAD4IxbjUGzUV0tHIw+drMVGNwktB7drBLeLgpbwuGx+zd9DU883og0lfh7SQ0+jm0Ng3hVuC9
DkKxhQ5tFGGGvo0KmpQbGqirHnDgErVflMAxGbYdkQc/xvffxHrvt269A8pJ+dpQ9xdnDD/9Jhq+
3IZaGiX8vx6rZApAvGc7Vh8zCKcNN7hX7MkeIDOom+6U80rBQH5LRSwSGjVDm6knX81W2z2RbrPu
u7j9dVbyc+mp7Myf9djH6SOdkWxuJFs/QZT+mTHUHPwiOdFX960UctowAMjIXAcYYZHwQyE7HA9O
8S8t4+ksq+jZQ7IFWMTSQAKfpyprHp/pAAWAC8DpXEYTmW4FTKGZbTwogbgbTPdR2Q4ksQGoTwW+
gofk209HtkwMsDj55Myeu6122Ljf1DKtoPZ2xFvhYk6d2OTTAKchR4j1PMvi1zlUFyS1EUtY1px0
SRFbHXIwBLV/N/GCLysyKvNEjKHWbcJpjIUCmw2r7qI/zHn8mIfBT0RtKT6EBYJxHnGStg75LF8d
alm1J5T0es+gDr5U0rbWDdGTp5wIIYSexEkHFW+0kQYeMY8fnWMeKF31UPSkOk8L5UZ5SSKrJRW4
0wFBvMJtsBtP3AVrFVn7ypsAPrpGB58qXZBqyzy+ARPMbxb43Fvt6Y5aJPW6jK3czJMebqqq4qcZ
V/qDIgJYHtE4XRq+uU+BQ2lhycqLL4rZ0Hc1N0y7r+vn2oN3Qk0ljqYpvgLnk5xJFYt5HWGrdKNr
pZeLx9b9fcGaDcjBMP54f4m7UWDe2XccGBR8SLJqBZZIw3uV2xRKJw3Dc/hiR4yMhUybM4xZ6AbJ
2t+TTNUlkem3PRf547SQORa6f8awDfGot1HD3PIlHwBdp2KE5zNGNkuOJP3jumN0QJBg4bTGdPOm
CMljAlXJ/aR4CxDiaO4ad7Mz3jIAfjsRC/SUtx5gnVUjGCZSOM0UXcqqqElH+fdZkf9Il6tNMLWI
ehlFv1sTa4GrO0EVqJuG6drm1WVBKtuKzAt+4IT80crBUTk/Ifvpk3SLaVckhKQ5D5a7djTfbZF8
lv0cPyZVR/ON09+WWfeTeeKlSpN/tq7o/oH4FhHf2YZdT9In/et0/nNX2I80LWkw4OUdF+/Vcc4X
xmLqvsTcckbr5RGz/QOLchZCZRtSi9x4Fz/2f3jxxEfi4ljkuIztohB2hCmmtx4lPUyWBxE4t8D3
CU6PMDFq760Zgo8qAH0zF80dXphbPxhxU2N7pmUOd7YOAloFrAieW1RUX+CObyDwjKdUt/6vGOR4
5n+S0qqJymxeJOAMXFc+epl4tOJiOFZzpeGQ2QTtvZIyIdoRmG7ZuqC46OYUOV0IMmiqqws0Bv9s
zZY6zUtDFa+15CRXI+zcRCXz44zPPEOm2nZWBa5DCELOzoQ24xBukE04XZx6+qxr/w+axb9U0Oq4
IlqESKz7gZut161A1wyzA681sf/fKk1X6dHycHZ4BRuWOPMrksnkj+yh/8hLoptEvMY5fFSzuuPD
inas9lfjYPg3rM3lfyhu6tRPPg1uuHWACAyp+cKIkmwn3WWnRVPRlAd/g4oKEOHGJMTmtn2wbM0+
VKCsFI33bK3Fn6n2sIjTWXfGoe088S0zyAgvOdFcdErg9W8Hmjcw3mf4woXdb+daLIdqmqbnGFcO
a3aZbjGbo2wo61Gq0D70k6mfMkJ5c120X9iQ6td0qfBy43dBsaFHVMQDLFIVtucUG2+7gW6cvtl5
r2AcW/JCUNn5CnPYOZ6qebWrYH4dRkxNG4f6xF3sm+kpIheysUo2E8yq7DdtkFpS+hxP08rSFT5w
VN+3+tNU0E6GXOs+Y+AQe48M1m7lAO4soMxkMrCWwHljGxhxuKRWicUwmVvvAXX7kfTWhOOc7HaY
4M6u2I9tdG2L3wW/1102GpI/sHLZyrUuREA5yJzPoYkswOL0D4WuZcEgQdj7mWNz9HrP+7KcZuLX
bB50Rw4GNdOw8/HXmjVOOaPwhoRZnXKq9NXCe8ozCMc8aPx9EENVMD/nDKNEMnHIJlj4aberhudW
L2QE2wqDpo75PmQuhseYliE2jsVtomnzs+fYfsYbSllGbMGvmWvCpFNmPfk9Rc+ZUzYUOLGxLJaE
knRCOgf2x+wz+oAAG5UCW1b9L4YOhr0rfChFLvOO7OiQtVJwf3CF9RENw9rXw8DB0mJnCdlHGKxn
2AfD+znMT5VrrtIO3rqqAxho8OMKuahjZkMggNvIJ5eCTTAeTBzmb6ZlXee7sUbVKde5u/SxR2hv
gvjjtWfThc/8TGlazeRN7/bREaXdOWJ3u1tf0E9DMmS7sQRECWv3dQpUiwmw/Aj49e7cKPdPoy/K
i1DrcUMEm6hSjZTrgYHdqND/G/gUvQz1KpI7mH3aEIt9rsZrQBqCigFMZG2QxayvQXd6Qv7SFerf
wMemFYVSIvjMzq1n7OjYtFK+oI/y+5TysLg4B2syqheySctjmvaflkjfIds2W0W6BJ2eQwH1x3qg
bnc6lBJZoUD62pRVLlm6CnjOoqdANiYcIjzedmObLLvYtILGJFJDhGOyTRTF/yyfVgs3sIIbfv50
FiSwHYMs/FBIzCxZ6GBBHlG3BlIwsUT+hNpd3rOI/RHfIi62Oe5vCnYgiCLV36lRT5F0n/sms5GZ
yoLkemZdvThG5hCdhXObzpxlCZrrLLqv0fF8fER6OfHB9lCFk++iJXiv4+4nafNmZ6KJelR2ag+9
39Y3rgpXwoSsronrm5Od26BMPQwpueV0LERcAFoW6+9hyftj37bSQ+307OvY2eVBibIEulPNh8aa
2xdDHnNvUCm2VcUY2fQgeDMsfak7A0UKO7L0DRYNqy+pZprG8iqL7kwJic7wH6XujRAB6IZESvHY
DL0DTqZGKvRzLsAkNPvPyNHdo1f59VrDEe5bFxpGFdcDe/O4ONm1H3xIyyNNI7R9XxeWueC7rU5T
brpzBZ6IeN+otiVXWtwM+Nb61AvvdVIqSI+0cWSZ1b8EtizPESWpR7Yj8d5tfUW9aJG8coHsj7yN
uargmrdxKnR99zG78OlyXJOwRKJhvb7hUZCmPka1w1aXyM6pb9P1xdNihEDK3ndUmEV+Ybb2on8r
k1gH7QMvmWMkSkvwcU/rTZVct3rI9LRKWTxpDMHlzdzICfsNyUxBEfKu0vFH14Ilyj0SX/wryDPq
CNiIimBUUS7EE9P6pVobH9J5eRv8+iErrAb6jhcBIjBxfmQ/RtJDIAUM1bxnj+jtqpGaq6ZDCiwJ
sM4BntK5aHfK6iLcnWH8ChzzaVbe1zBi5qIwjwwDIUOoQcPjMKnzDJjeTpXZdq661w2DyKiaHeTg
/E13VvgYBUSA4m7EAKqM4UADwdohWh8t21lZoxhIePLZldqm/S4GbD2g3JGSnCw/xLw7IDERxCPo
1B+KMbX2nTLJoWRuXplDKQiWqL0xi6if/cGb7zoaCDx8NQz8xFQtWC2TK11aLEVzl6s4fC48ZmmS
gsr902aSO4VP9wshCLza/0jW6h/ekQAKFR6fQzzQX0MG2/Fe1Jji94rIjVn7AehNB2B3XhB3rLB4
wQ6asCk15IWOzUyIExZp078udIsdXaJIpyiaXmS8uMCjl+pZCJPDiqEo6Fhr6/9EiXviTTLu/aaJ
r4xrHsgSK7q1BZayNMy9Xd4P9y2Jv23DauCCFyU/RZQp8gIZKEFMyclGyM0bp7PrNyM1qTkr6Pn2
cQv4Ft9YU6y6DobO+8KPon1pgxIOKhD0VoYM63XcEOLaIgPj8esNhc+ezmK9nwpArE6knX3jSPvR
Gtli0yeRnlQ2ApHjbeH+UjPTv3Wd+69Siqe1T/vrZGWr3oFIrUIz7EweiG3LJ3pwrYj24LKkqg4y
BIJQ0tH6FQfNPVEkMsEdRlgu1xmBqTYh6uom54ZOg51d8QLkn/qeJknBLsPvrxKEKwGt5hb7RrSx
VGJfhJ/D7fKc4BA5vHWN3VGdm6FHhWHwMsnhRiq3/y2tILkvZ1+9GlNCzLSMA1eloLoWZ2CCbQtm
Dhlr+onTKU72MRKe4oMl3tAMnIWErPwjUm0CX9K/o/7OPxSaPg2LCfc2aYwDxaVzr1ITAEvzEGhH
VDwO0iWdTmUPDrh4OzTpCxbdZ1J0bD1BE1C7UaR8VZZNm6FWy03cCLORnv5Np+afCJv4hsb625kK
gWdck/OWi26xD8CKA+ToT3Fu7qKY4LFkN7u3jcTqNOcpC6xF7YUM501U2gR9HYxUBfrcjvV/eyom
OPgOe8DdAoz5kbY/axWtnRLGk91dEi9jNOjFZeqiV9YSEEbyLMDsQ+shn8sjfvZvIVEbss7Oz2mc
PzW58N8ZJnD3r/QaLePm3JWDszEsYLkuhgfLALamJRDQbhdE+0Wrb7j8tHW7cj+xSnlHEUqOMjDm
SOSKFF2A1K4I9dbBmmjTlfkMpWvReW651zwJ/sHlyg6czDf0F//kZeCcwqUHNgm+51/jRb88psyk
8paWg+TojNTG+7r4aiPEc4Ybm/jW0h+LJBtPfC7N0UV+pGzOq048rCP6DztccFZqG4QhO1LDUYor
aN65lDHsSh/GhJkBcEtI3Z7bHuAXNUdrjLrd1MzRm5v21GcNOMFHW1nkuo39lGlJhoH3GAZkU1YP
bTg8FFXEj4DjmYBFdWo9ECyWU3x1XfYHCmZBCo/DheWM2dWVR7UTPT2vQ+PhFhja+pLOWl7bWHs0
x8HDKnwQ+uA/foPE845NiopKt4++THPb70oE8nU26natwR0z0Ex845EPPNYxP8tshdX2U6KeM3ep
uZ27Xw2OgLPIiQPoAgruaJfcB215dPyyuFoqtQFsgYmPZ+JglXqn65W0zVSQ2Jkrh8rK1N/NkQqu
9ZiwxYtbKsRD7LNZMw6QXcq93/Fjs33Uaq6lELob/8ZHjif0HZyquHty/WjAqVl8+jMJh3Fomh2B
rac4hPKmKsbWuSjeCmWAQAfN9yTrLw2ijfErffA8DWihQGH1VppN9gNxot+qBMztMNGx5eXydwzT
f8KCEMhm7z5tI/hcwNyfrBY9dNFE40B2xcccsDRIeAh9w6Jpx6EBhdKE6YN74AuAq0859uqY4ndl
2QeVJENxYSPAmiJFqENrkPRyQVc8u/iaN9T0ovOHiP19EF5zf/XBs70+1RG2PntpMAAWXXRX64xM
VgLzxW7XjmOTgpSG0mBVjDGl+ygSgeQqUiyzxn3P8fwLibMX4BC2ipJ0/EQXHNneL1R/3JDoIWOp
AH/rAByj0UdQFHfNNH6TowIwAmaaEke2VFXd/bS9x0fKHgfz83Au82LvifA1qFp5iTzJnzUgW3YS
p71PraCMVkPYLbK6PGm5GvFNGOyihW+zmoq3BN3xU81xw24WQ39AvG679OFD3ImQYaoQP/niPoXU
Q71wu1DvFAIFBzkgys/0E+1xrhjOTFq9xyC6zVRpduBYqI6I5Rt7IfKHogl3jAX4MkwRviy++x4T
8tjImFJzZ8RMk7d5eU07ptQ2bHni2MHc2C72y8zmxBRuX93IfLynrIILA7qSzwmNv1LhVoR1sjTd
bxV27VmxMDmEuQaS59tM18b6g51iRQXDgkCLxGmTw1mLeJ4JRxJTps75QGW0exi85SZVMbafDG6X
7732lH5bwox3ro1UEdkptb2if4W29K4yF/RHyD+TCXs5LCFFsH63knQhHhzyau42dHt8D6J6SLwc
MFHNlaCV/ngqLUWcrsXlLRbwvBROtGlwCTzkUiz79NrV0XcRt2wouRgwa2CAqydW3BZX5W3bct9n
8OVjqMfyhVsrEkZK1i6f9IVml/RCJ+I7VNy/tQUjx7HlE9VA9hP3DoL61CrQHwC1xsGa7HZmfgql
/7fkRkWXCe+2OaLKLG7b4bOZkHVjEgcY5mmfospL8Lj7BKi1DxsxJz9C+AMzTGahbuWltedEZnvv
dfaz8km8TJbVtLyn9birFLcI/CLFQythTsbL4IKJ1ECK7Idco2ODztiP4/Cu6+Tkxt4Tgwxl33Ph
XqecINzQVfkuIIJy7xftrzdjeAlE7W8tK2TR7/6Ymiu9tKnrMCwyvFy92l0sYIR7xHMK5vkiDAJi
g028zStgNEt1E5G/wNFXPsxr91BlNSOurWZgMYfC1QbqWtT6rP0iPSBHHKrBWHtWg+UB8vK0STqg
cYIlwFYVyUWkFfjDtIXIlSMqYL54n/vqG8DKvgyC6MELmj96WjA4xWgzFxVk1ESmiNBziNminbLq
LBtAAEvbL6cmjAGIhVOlHxjy2WV2WUkdhT1+j2Fibh1KxTEjS/2lJUo6J3r1Z9FovUUM2ZhJCGtP
mP0bsBTBtgEpVRR1t1NU9vAzq8wpI19zoA+Ue0FZh1cG9OEktdZnB1IXjXVYhqvK+bC54VCiWP3r
0zqBU4PPsbQT522Sc/SRspbaziVBkM7VxWkUxr1jRI93mPqZrxLcfGWcWnD5AoudqbEfs0xgHLX7
+NNlrefE7YsbrHxyTZNgokHHTtasAbsxZE1IuSfwI9Roa5Ptke69XZuIu8TtP9ysei7QubYCS/d1
bGMycNmkThNpoH2ewsFLZRZcO/7ddpMIHbqCPWjDnDqALX4ttIkdK8fqFIqyvjaKLXSV8K7L++iz
72mlcVMb53dOgXpZUEfD9+AoTf+hzfKxJI++oe1H3g8UnUC00c5JZN1XveTeJcUJRtDDu5PGVMgz
dv3KHu3qsM/kOtdlz26qprvc4QKddGFyKhNZY/chf+wIdpGdDN1DOhmCXpl771bpSHuuUccJzikd
MMEXP2BYjxHqZUcuaCAJJILkhAL/5U7qCZP2UyDiv9oiuNcuokKOBfxjL7S/rYN/0RGDEGX0PfVU
zyR569yP0NLOdjA9MUD/MK9OO3fO8Ox77p6SFuvsYJ7aJ0t3ssPkLk04dtCmsxvLz38XHpmDLWrA
41XZXzDm4MnLDTl2JCe80HhTR7jlCbzS994X7n1ipXSIMcd1cdbtYlmE9xnrb84HJ38yq0sOuRGL
jEMuPebS3oqho6MpBv00QPG4pR2Rl2oCOrfVbOPJdFCbkL06nv0oY/mQY/Hfwx7xNvUYnScBNldB
2QKywj409l3rxEaQtmdlbkQrX5ZsfI8UB5UZl/SMww7bIfRu3rjTsQklz0zkcoNquXWUXbOfwuqZ
Ins6RTAQr3tXlC3B+2lcr8lNEXyrOgpYkycX6vvWsjGitn2MZ99mfdu0HcW+WEbCyHmRXXT18+lS
N6z/u4I+A4SxYmMijBxjTP7foU8qDBSNg6kKLpZS3VaM7T1mLAdtYj6yzrwZEbCoZCT2Tafwsxvm
cj8CS9hWXvox2PrZz+v5JmhD6DGB+Stqi5zEalhF58yO1YIk1zXdv3pgwzTbAjQBq2PEWXDUNf7t
bTeHlPlEyXQ/+uPRTOl8U8fzYza7nxgEUT8jPAaBDyyQBjt+uhnQ8RjqOLJtx8ree/L8+jUL7Kek
xlDNYQcDsg+eeWKwVwRNc88szIjBRQ19FzcImFib0ObIXwNssHOM4hqngz9QU28sxPVt3sz7aWgZ
UJtm3EZW7Z56dz7b5GY3qdehKWIVvuYNoeBpwoqJA2ldGLLQj20GR+1+tCw5+c+s3x2oJit+JN3O
rRWccs3xXEEZ2DDH0+KDSr1h57YqgPI85fI17zTUupIrlxbwglJgSruwQG31VzND0XzWkAwQawVz
Q2oeQXwjExAmC3kgWVssBKTJyR+pAayRF90f6TlYZgYNTML2Pnpd/TjktbeF5JhRbnxs+vaJncaH
7y54p5fC3mZedQV2Ty5onHddgdVwqQIB5R1jUUQc3PWnnIYdtCE/tG4nab7rIrxjN4Kj1tE3ehlx
F+bTfa268s6vaRSlEYRNGmtr2iP/jFH5WUfOfeOAlnEXxSGclxcrAiJK4kPsWfEjXHXkOwnAQD5f
ep4jpX4noe/iPOWvxOCehgR86eBOxzKWFSmS9uRxNaGhg4oOT/+4Qf6Sse6hEN75HToXbdP5ZrNK
6nHxeA324MYizazh2vFbY0vceBalTKXQrByW8Q1M2S392J9GkY9qJ7aHqzVqmGP/pP3mdYFOhAjI
TaBMKFmWtI34UfnuJ12772d1omYD3q7gSDRpuCdx+aATzOsQ4y9N4rwsrdXeIk1DEaQCzeGJ5Id5
VYH9p+rJOJbxeJ8SZ/D8GZQw5jaiknBWoedgAwrYcOCzmHRfMB6mcEMjvz4mDtU+GB4cug+4pzX2
eN9YyWc66jftxxAhUzwB2dT/a4r+3Q+cZxUv69T71vTNDXmDcgdU7tlaMMUOCi1xqWfvVDqKzUWU
umfL6+906h+1SL7CvuJ3GLTd2U06eqsc8RKv/iuMnWhDOv2HSEmBh+VhqeFW/mtzPvJjK9kr+Crm
oiFjghh2f5sY89Po9J1z9msUXNSXukSahr+e0yQjUX1PaQJ4naOe8Ak/oD7jT3ZwA5LvolB5sN+Z
lqJd1hY9PSQDHeRFUN9laWzheaFKM2GPfI6Rny8t+aYd8S/Kq3M2GoHuZkzYzh1y2a2W/Zc9p884
YGmi6IN9TpHovtSxsw9JA20x4u6VCs4qk+lDLW3/4sJ9OpLHgdkfsnWscAPTlZmHR3YFBsN5zxAj
5ncAxv+cHkaRU59nE1vHBf77ibiRv3WWBBUJKVIO6xkPO/QSZQFR4drvWaJ6f+3BIIV4/qvGMM84
3WU7X4V/GpSr+6GyXiv8N7t8dP72pMex+hTPPa7h+9DF/yBLgI/LLD+6BKEGf+z83iXZG5gwFMC8
9AHtw/9zSSM0UXaNcD7u+K/FPpgQO2EfzLmVK9T1ZArNpqi9+jfGY0S1DYu+JbnNnFleHVXdtuj3
PLPdpfFH96xYJTOt0eg2dng1gn7q32RanuYSFlMauZcxcOntWisL169QTE6wHTobAkhi9uwyqVoE
i+vPwbPs2m/6BekwS3TzsDQt2kpHqybGF1bNtntji+mQsk46Th79aSNR6I1lEtgco+ffNKo3n1yk
TmGXNT+m6PW26pLpcXACHH6ydt/F0tOe5QbLJcX5fsRWHH5yZuILNHqsnhfHKo6wCNhv6RYPUEpF
QdUR7PMzWQAkgpgZ42c5QEWB7t/o9gUdjVo7LImoc6XEX+/znTXanQ+Fq+iSdzr1ngNCuDWQgqgB
xoxgCepkRGh+pqZHxsszUf/xJ0fs88n5GUtb79pckPltqFQtJl+++kmUn8NRNr86x95KkcQL1ZT2
RSORbBiel1/0AwwXE4ubhkUApAgPG78uEv/TK0Vww3Uf8C2fE3XoM1BOr21+KD1ebZeQKhkQoXjW
NA6OkrhvMs8vcVHn14Atwo3lueoRfzfQV6smBFfbTorxJ86/nImtRFK78PZbkBel6MN7mfCwb4Q3
IYyxSkchDBIbV15v+l+/EOQvokHX44VJkNuqO/zNejd4rjLGsWGcfGw/1BTXfbrg+CIzlcGFQ2di
J9QT2UJtpniWB9MBhYZRzM+4BU8Q2/Qq5MZuLjDmYg5x0oY6ikbzWw9WS7gsBU3NxfxI4WH8hxdI
gNuWBVhFtWTu0nMTsN892FT+JTXrMGnHGghVRfRRWjtWqZC+1wx8Zz26rPofhCFOMQQzvZxNc1Jl
sObmrARiRdl7t3q28TfGirpy2/nnGswXlfQUVqD5oDx9jyVFbMLFYm4fyQZsyoZpgFFxIdHZO/1B
U8+4Y5xRayVlCVyVgMShTsBWhSZlcA9x03D3nrPk3lQWw2mSLnsZF9OG93fNx4vYF0IhI7hEUp1M
DW/1FwtSZOyWJKRRm655zE6B88UCIVblm9mdWb+X4WschP3XPFfcVlJue0uy7oTb9DI3y1tHrJ/Y
8blSIXp9HKILLvqzorMVt3V7W6vyXce+OkdhEn72scOcIwkKPFBti8cOzZcj2EnSv64h1ujmXcTO
W+dnKIJMDVB+KGn0aovEiPsXXCWGTk9gWh2LzWho+DNJ9GO8vnua8ApTfETf79YxU3my4Yr1XwVI
TKiwcw0zOmjLsT5WoQtQsMcv9tzpOeFy0j4Ey2NP5DpnxENI7388l56hcpIolgSXW7Ig9AOM5ZTt
h45aycrkIV7C4jbsfLEDY3LUSQyPNSEjzNaf8pxY3NXKB+OrYcfLDp6oW3u3diphK5YW0n96X0hm
kbGB+qiF+yoSG2t2kicWr2AKUjDigWYTrPK4BhtW01qQDMS6NfW8WArzXqYdE69BpgRF0GjmjT4h
+Qloz/CNQf/3DEuTzofSK/1WEwE1+TdEjhvApEjCvu08sd2ZXyYd9Vgb/e/BDt8J22CIDBmhWEb2
KwViJEzJdlyyWQHea/vUroca6Vl+yGY8VxVOtla1z61As+z5VvhxlubkDPAY+eRGMtPEdlsX/8ki
sb7JkUVizOcO9CYkuVcwSMM3CIM1mATZ3OsolGezYoisoRUkp5hnxrITcqDhbHYxQgSiEWABhedw
3zct8EBiTLDpo+bQ98WLTrt7YDQzZbxEXiPmaIoleKESjnocIm4cahVw5qbAUTqOXCckXiJjsVng
FGvggJFezc7x4twX1kDMAQ+YKYjF5ab+rh1NP1AQPFWcuaCCr1XhU/6cjTxxsjZrL9K6oMq+eybl
rWqaXzZ8zn+cnUeP5MrZpf+KoLWIYUQwaD6MZpHeVGV507UhyjW99/z181Cz0W00+gKz0OJKwmVl
Jsl4zTnP2YSSA7YmSSGUU38zDOl7kqY/ETVtO2FTSSEDR1gadbNs1xCPc/RapkoBzswVhjPmnPO7
jOrYAxIrZygKpaY3GBNsU/QPlfuQ0CZbWy/OUCh6DTLeLeq36QEKCwPdSmXWNdMTEpN425YvdtyR
LOVarYdKCs14czubWQ1SJjWHVyR4DcZfwJMxyqV4QDiYc4PHniJ8ICPpDeaClU7s2dCgrfuKl1gl
wgcz7JxboaOvUamncmxvaWg0h7Clke5wXMsSJXvppfBj3a82YvXRO1b6jvkAlU+bPqvcHdalIbKz
OVlLtYYgNliaRqthcZEyglnPsLIvutLjs0dRdAQOgKqrpdNmkslQKfeNj9zscQwofHX7UeITw8hc
AGpjrXnEsBGQgkRmNNOo0SAmfiC2hO2Qww6XXKz6xq7ZP+KxjTcdhMMVdgEiGyNUqOgso1fLI2qO
SCacfBxf2HVRfLgoEVZZjNgv8lByaAevc6zK9F6mOZSForLe2I0lxMV1fHCfFD/lW8DNdMEhwPSG
hswoU1iogfRXmhX/jtotBmSdFdeKb+CLylB8O3Xj7ImfnnfELQXfibKnz8H3glsxotxINVnF7Mj1
3q1cvDyMSYgIZ3nF0zbY3lYlQXodoQz80WJouWPAUz3oQbRrK8zY+DqFkzfkysLc2Al67SdXzoQg
MoCsdy7p8kCIQ7u+y7OyeZxCL79xWQqijRiwRum2SO59XjEv/IL1jami5TxqGC5UiaF3ZShRNxVm
RvKD73D4lDFVRtXOYOO7VMib2W7RqZXkB8tVJoEszO1c9RuxUD4z6ckT6AuCi8cZGH+mDXZINcTu
MGlOM4aDVdcZvIpSN0S6BsdR94ifym6waOvr4OzyJcKgo5P1By/YaViyqzaPfhR9CadlAbMH2cJa
X5oquxvTdZjAL8o70zk7FZy3aGC4HEdFt1fCvRYYcRgtMtqfRUy3kaunoSRJNWYxp9K+Q3/MMKir
e/xSCu14xKy0tEPyCUKGinFPw5/Go7dyR15yjkFJAHRwwZyjvBjC8ljZwDDUQu/LhDUQJIPku/5P
W2mn7k8Tvf9GF8EdUP15pYPkBVIFUXIx8VFRVFAwGwvJkcVphMNk5iFg7R1mayjuEGOnoiHrICqZ
E7d3XT55CBsG9nMO202C31GR+yVp7c5M9LcXWd4j4XD5W74ssfIlpsMZk48pnx7dhl1ilz/H2ZDi
bGn5erSxWC7rz9xkJMB8JsATS62dhQZYYYOHw3HSW17jr7XdnOIZy687hYyOmx5Bu8webDd/nrMS
x3kUtFt0lcOVlwILdjoeSqHbvWhDY+0lyEBpxcInKbvnISC/lMnDehTihcq943AUSXBKC4wPLCuT
7CgMn+15R5O9p1lPL567ULkaZhdxW7i7LpFAgtO+vgLXMK47g/c2D2b5liG/J42Wl8Mgsy+rCGDL
TsOdj60ObWv37vuMmbLZ8m4BVUZ3nsirTT/Gj3EOU4xVEwTDxbY70O8cQmvw92bFR3ejRaNfjIzG
baffB/Af1mHI3yoMdkK0JOzJC8FidZK3iGYeZq8lsKae6z2BzN6qV+13kRtfuYZnYzuwOoOIe416
iJIr9c++OxGr1Z0yh5reySDCxIN8R0HB0DfN3qoI62BtTnJd+vPLMGpkc9UjSx5oJFbws2cMDhA9
I4R96OVFxy3jMxC/W7cyjkVnGztpGI+uj5Z2cNljjmpBLUsZbWevvASOXoDPCXkWkkyGnpdgi1ZV
S0jFY9h/2WRbAlzE32l7+Dajhi7SHOSTzx6LTd/w7I/ZIxFRmt+NJbFOyp/Z3FxXPjMw103vkIXU
NKCEehLKu++biVC3kZ7LQlpHENlAlhAq1c4R78LyqsOEhhwXd/iZiwKYuxA2KLf8GXRgvRduM2C5
Qi8+eEQCVgEm/9JngMVpQYftED3vMKJC34zztKjFW+tEdFAjwVzJz8RXKPhRvp2QRMIv9kF1CG1c
tFXctDGO/9y1QeUpBuoLrNnC0Z+4RAEakw97lIU74h7pwducjnaRBMfaCX6mXQ9YrehgiIICvSuM
HsS3b8UMAIbh0FYQrrKZkVYYpfG5T6f4EHXMiIGSAtbwyw7yB8zJdWs6/AQi9w6Y+E9e4I8r4MSS
F3HtogLLXnXVEpdQVXLP6k8wu8f2mtW3c6Dzi9M6n3PNM5D1amEXeIyEq59uQm+Fbvc18qvbsJHm
1RRmNjVURe1jlWimV4bdozusu/qN6ggjuS31F84F5y0AMIkZnUV7MVTDFs3IdCJ6HmkovTJ5tYl3
S8fJpJ3OFZ+iUCy0hHNKmMTu8qowN1O+BKjE+B6iRU4bNt5LOQWLzJLpLkbu4GJHNEM15gbsRvYL
2r/k0kZlfxsPXXo1WNGD6/BjpEhsjq5Z/eiHvGP96jDB88N0PUReepPbqkLCTVY91mvzvQpJq5G2
tO8iZ/xh5D1akIq9VNUeOt4ybGr5i+HBkeDBoxwoJ9y0hcmQTXsD/XrP2JaKeN4nAYdM2g4VzXlo
33pDiL+I+NmDaRjy2SZF/GCjGVhlUfk1DAtvNtfOsfeyz4JYiDVk4LsSu39Sex+aTdWWcov3dKaY
JCcT0pnUXdtW/Y3kEgWoVcPw7tPqKkuQTHsjoDKGbHWxBCstPc449XKN5iRk6jqjn6nA2QFyMhbj
8rzRJS9WMWXPUg0HpvsBEJQ+uwsNaf+gvy42fVVPB4lP9c4am59tiVzXq6pqX6uApWJYuuADSSTo
KFjNBFuVkVjhmgr1g/akWenR/poqksgj7rxtpIzX2omio63sd4udJoAAdz463LvbESHFZrS9d3Kr
PtsgInvFYXLpoIxi4lY+23WsrjLtDlvdLfV1gy+0DtRwUq0bveHE28qgRYrvzfVmqMth76fTR8g+
CuNZUB29Jndu2D6cIZmS/OQY/r7zGWM1dijQnU/OOU0MY2UpGn41BB9upxH26uEVufidrlznUPFw
7fnFHOBfuTj5QYgsCCE5itKPvnc/mEazN5nI8vGatrg4QrMvMtxXj6HXDWv49hgZFTSwLvS/Qysc
LrbToGMZhnZDdW2vSe/uKX/6EMbAQA5Oxj4jwuiws7GpIFcZAUcoI7ex5xEy0m8oMr8VOa548M8F
C33PK+zkaHi2WIKzB4VtEeBetpFeXT/MCM7DDWZ70DNVG/l42wYh1Nl00lTiRyyIoUl1jLmPnPFk
2AjPrV9MHesnb5yR8EsaciRa2m4IVzcrht4mZdY1s27mKm4WguZLQ2PE5FyjWXpv5hE4ax9WNbLy
qS67dSHZ4p5hT9TxoQ9dDTzJ1RFY/VL6903dmQdqKWp2w9fpc6CT5sxymQ2MZM4F1hzX3zJaj8yn
ThvIKqPOFe4+d6p02HE/AJ6K8EU84u2XCLxUn776Yy1vUSaNA14cL3aPZRF60dU8exxFmQiBYUAh
GQBzzrZBEguWD+UJH5CmN/b3VF/cbVFoXca2xbJu9CO+CoTOmyzvPV5MM14w9lXiauoX3EyuGE1x
scrZRwNhKWZpi7cM/zXZRsvQ1qlmFW5KfIL9am50xoKqYKiIRXhWd+T4FMl2TKM5A9AbKbmJ+Bao
RZBjQUVzfKraZi4Ge+2XcfYak8hOdRcvnqdJQ4QgBq6wvpuEZekiZIdOxHYAUeU4kVcWoC9XtgJa
VKRW0W9DUYlXx+/ICJiRBBAmzyn/gxtjLR0cji6sG+Kjrm1gG4R84WHA6Hag253WpuE9mK4/7oi9
Yv0VWRefvlWk9U9hssX0yGpbDWV145nTEjQNz9+14k0ep9ddvODpgA5m0Wlo8o9eu+5amqV3RIpD
ADKp7QOk+iFOngtv2lXe9K27IN11hfR38G7u0swmCzVFdxgg0MS0Qv0QwbgDTctGJilCaAdVeES8
dd+H9RMbFxwwQ1DAdS00Sz3OR2oxHJEahUc4ofeS855DMWffAO9JoRUgTVTs/czb1h1xZirLT3zv
954wUGEwWTLHD8CiG9ybzLTda3b5iLudadtSb+/os7GnYoXfV6bPwNOBVggEj+oGX2X5n3cIQ/bJ
uunK8KHw80tDmlWr1F7NZF1mU71JvBFnivkplwzbcDC/EkHR6fQeHIyu3pthc9MsrDbDORIbMlNt
Ir0e4mDvcHOvQhFtR9li60C0ujVZNa2hpAzrPkKMxIAi3Pk4nHlbk5604M07HkJKo6eoIYZ7GuMd
9/DOTYvXwtNnM0g33TQ8i4QglkLcySB78uT0HXjzkzdNH0ki2aqxgNjPireJAKdCXORVH6YAYtwJ
9UWebxE4kRgZM730idhM4/IxERiYdNsiF3PRVnVnJyiBUFUIlxIsQlL+8Pm/ssuso30djac08999
BcE8TPKrRDs/cjN5cEkXPKGVgPOXh7fkyt9Qw921FmQNBrDb1iSZbHaNXTpae78t3mJbM0tv7wtk
LWKINpgzN6FNSGRobZKo3895djUmJlY/BECYKZz3PiXXAE2kKIIjq+g71sAbSNpHoKf3Zu8xjZbf
DQ8mm3lGfsvcRdjpSQrn1Z+GwyCKG52CrUh6Ok+TTKQsy9oD7rZNUbGQ1miNk7p99Pz6Bn7wHn+3
ogdI6LASzIUhjpe1yz7xVlTdPmFKyJvtFhn/vSHbcxcW70ZT3epRsxNDg0jECVkLLGOH7IoD+yfs
8U3vx1dDiwfPsYOHuhFEoczmD78iUW0JVuFkek1ZPpJT+NrHorzpG/ebWXy8DnQHAx6dD7FZPWTK
VHCySGouxfNZvJWLvs8UW2IVjr0MvxrCMNbezFAjtFjjMgtf9TxL8ADTs5Op/exPHxi2k0fsu9na
Frh2s1LvqwDYrxJlfBjRhvdSPoYkfcgy3PJiCcHfwREDHalpcij+nFuW5oSukmu6RgQCnq9K1Trt
gGp2sd8wf5w4znIkV643n1LT1rvCr3c6iBrU/tU7pqR3Tcp0zaO8RK61F9b9Bjk0bEck58Ci4HzG
ikREYQ+fhjXLnUk7ddS+CycEF9RjZUdns1EfxqjORkZ6ocqx+uQTp1tYYu12spp6l33cVF+lRbW3
83BjI5W0p3mnDfYRSu5pjj6mOvwGTRszLedtEmMdc7EeQKTWLyBenuOiHI9e7d7gHSNrjuskcjqE
1VSs3CG47xIThwhSYqK/yDiymyUkC4YdJ0G38QvjnBv+MeKgppyBDw3dB5ZMeGvW471reUfPBene
FunZh9G9rmdkfgy2X8LJ7Cje5H0CyS8tpjfXn2/QGr+xNz5k6MFWZD/E60k0D0NivBgWATZWx1qQ
OCRsgjbqUD/w+ZUzQq+Yw64IQCXdBiM0e43uUIPz2CJ4RlqGwYDCjfVcVRBMkgqIq4P/4cTSJttk
Eb7ZSOoImM4R28kf7HthzAbyGgXEDndWsS4WEhuathFLQUNRWbfNpi+shwn30aY2IDmznHZZnKFW
KB/AoWAI4qtrRntB09nBfiztJ7A/b0yUbgG2v6JA/7BE/u3OAZUV//cKyK6qf9DUOgcYr0xCvPs+
Dd7mzLIIUmhwJfLBC799BOT55MHWgEkNh7txoAQihdkkMyZbah+olpa/6412NwjvZ+XS3EwhcypA
QY7b+Fu2CnxRbnIF6qJFZU4JqviJpAlNIffbkz+Sp9fgh+tzl0a6HE5OQ5+lVPoTBcI3I0vmmj3n
2dw5RNo6YwtDTQ3XyjCZVsCsdo3qLh85/8ZQxBvAnpvKrMjO8WMUZrpk0MyObEtRtU3r4tlWHUpU
p9oO9vRlNv3LmFEw5fBKeFyWAUwN34xnGu0RUpg1Iy6TITuFIwb2PS6qn0IpjEZgYyOwb3KyPwLe
/6gIJJKV3mfmytRji/2K9rdkBjeb6ZsRmsfGB5qFD3HK2+ehC8Fd9Pm+qNKbQpsXyyLwEZj6jbYc
5rMFdlEbwGZfIogY5I7SjKUeG/Le6m6tSrlQNwkYtQiaS/T0MkUKX0BP+6Na482uacIgW2xMg7cP
5XDjZaccFA76ZY9ch9w6Vb15IoZtm1XztVIQF/KQuQjHJwvveS8RU7ALvMsrDb2vATkSoJybU+tn
OZJon4QTwR7zNR0P5kuHmN7ceWFxzaQx9F4DEvFmwG8gPhmgmg5B1QSKQx18U4W/m0QWr+3WfBIF
GyyBXNNlBQUzODjhcTuMs/+SFM0RrMducAR2FffUQTdZdYMfbJTXbLD4o3ejXIcDAb+13VGYfSGk
m3ibljvXyILtUDi8/lDvui1BQXVqP4Ss8WjU+HusKVrN+BpxjUwO0tSm5iekp68raubefPas6lPH
U3/vRyQolZ13zbIGqAb8MNv8gTFgN3XjwbVb5u+Gf/IqBQ+KrQmcGEKR5+kc1PO5gE3KGBgYup6B
JkVdufHZdazcNPnOcSgaaQ/wvxuug0aRPObt4IcfYF1eLGaTbYaoG2fyaugLAtQ6mKe5mJ9JKyKa
MhdfImkerK4fryxJB9SagK1qe1KPTVQ8tzXfkO7dKxFjWqGSqtZdNt7ZtQOzDAKRdrovYs1+zPgV
cURIekdG4ib3tWx5E4UDUZ9ho2+hiR09iNmeg09AdO53kDEV8WfiVgAOGtp/GY3+NgLwbOOFX9lj
dST4i+BSJpxVKvBJJi8sNll3T8WbW4kH/mUKVkTzHoMbDST0TtCa54ETI7KnW0vTFlfOHEH7y16k
138rUCYoTkeAL2ox1OX6E8QUCrHs3FYkVbeakRnrhmo7iuTDDEeQxRIvS0znz6olOQYTSDCiFEsQ
jc14rN30pc7iV0dGw72FPnXXeJF/aCqGxE7OoyfzEXfqBPFCDmTgLKP1q2zqOJAGzlsDmjykwVts
djdDlMAejqppTzCid8WCxT3Us9W+GR3rmAbsknCaatW5VAVBwxeCthuvkTN9Ur3jbogwqkSeCkBZ
ds0WMpeBH6sU+7rBHDnF4tgNuKQKRMCXsNXFrqFFI6eqQ7nPO/CItb+4CkAm7JgNgnab8uo9tPyQ
yaj55EeDusamU+0tUmFGjOzzY1sKA42TQsBfZDgs00krxggkjhzhyGbPIm6Rxc3OR4PCDyucPuEF
57ViDsM2ZKX9CtVLnkEQTAfHa+vXUg/NXc1vf08ATEcuiagerH7O970m8AerObo8L77ECCvwnENu
ZDL0YNG/32R9XgKLdq3DiEo92kTAhrg/hYEeMmdMnvU3XUFFmU5Q9D2ynw89pDq+MecZ8VV373bd
T/hGnzSbXM2yw6Mfs5Lr0SKc5GwU1wDa/W2u2r2vp28i6pi1xN2LqhTxND7qxEmFLyhEUOWWSMtn
6G6krCBDrHT6REPNpLrJUaTWj6XvC3RIQDF6MAPb2kHeU+CgExHvrajdJKl6TZup2LPZDtaAR+mA
UdOQFCuW/U7lbFq7UfnajoIvUjuaE8OqdONYZowWxPOZEnZWfd/TybM0p8oM01xdWcjjt77EJS60
3x4TnZv3hMKVG9dpoGiFZfVMO086dkPW0gBV92JJTuq6jOd7I04wYafFs4lBcmVntod2zqapg3xd
b8DdPfvzeNPH6tGHpU5aQIof1e8HeVY1wvvWYAWqhMZnG1MDeTbLA80S3qqLT2hkxMw0/Xiuqc02
7JAfOMfxKrWMpNpIonBLhvyqK+34SSP4ZtDWU/Eo4ybJKGrCzhTYgLJXWAgc92Z1JmbVYrxPwhfv
jHbDgoJbIYPRRKf6WeuBYRSQEZC8nX895hzDSU4s9jRRwqUJuAo6eHhHnjjKKcZg0nSnXnRU4UPi
I1rr96LP28tcG0z07PkNbSJmwj664L6Azyz0h6+wXI2emk9qzBg20GRF+xKnyrWddqi23afEjPTG
Yeu7H3zMub4xwnbMh2GXzT3RjkFIhzpbkurehv4NaNEuGCthCtiWefOQNtkbAuD5GpzAc4kSbCNn
BxighSc8FWbypJiZ7Ea3jW6BG5jbocYjVKLMO6QOljon8sA7+ahHLG19aLBeW9TkQFF7y/+C2+Dt
jQCOIaOPnxV2mItj4bRslmYEW8clGCFrcKLzVXcpMWwh/2govPB1/mpmzSPDl0dHEbtb6X5v1FkF
WCjuyEthEmDlNmgjH7RpkIwMqMyKxlFdpNOLi+hMeNKRwEtggJNvivRo1E5yMBtqQA9iJUp6CsTO
mTi5ssHo1yyaY1ZH9bBnIvmfIOFuy3uvhMRBWZH4OGbDcAJb1t1neXzlwoXMAvbddhwZCBQ49pgh
E0/p2/howvIxCDRUM0EtjNGgu2uUvufQTrbQlklaR5nN37uIXKko5uG+LNNDCgZjreL4aPr5RCGk
kE6BRDu72NDXrcbKt0zi1rZtMk4W7AIOyurVVputzz/2dxmG422mFmRZl4IHtrsXko6m62GJG42K
tF+Xkf84Ni7BOyYk1WmRIcxxu7xsJLuVCtdEHRMPxcnpbjjkWlSQLc9nR5zPlsHoYmSMjZeRE40q
XhRXk6r1fhE7UDiBI5/Le7gzNRpDNDzI8x8IOKInroW1Yg5C7EFGIrHvIMWm4AI+3fEKAk5MnWeP
JEOwnas9WZ96zNprL2y/oR0Vh6IK8nXlx5+i6auD4RlEC4IjukhlmetW5oSo6ehBBZjdA58cGtst
+rfUMX4gDtVn/LLJwUAzAeldMoh1owyAzEAAAYsm/rkzYlZZZK0PLS+XugicJzFRx2Rw0cbEntdx
zTg1oPa8msOedI8YF4quHH6RSXVkVo3l2DxEbFFfHbsWuxA/7YaoiOkKKzoeFkkeVuFBoBriWT4h
7LE+2txwXgE0/SzpRw5UZdER7Yd5FD3eJra01U0bAb6GEoc7NJMs01DLI69hbdb/iAf6oT0GI+eq
pwr9xGzZV2zsJAKKvKpBK7qJouG0ufnsQPtvoemKR9tHo0j16oQ9CgyaavAR4kXlgL/YvxND4fXO
iX2DYpce2ADYe8cgkT5qrt288/wNTk68kZ1nE61lMZqLbaEeaEtInATececGKT+6xNRCc7sklXaN
/erWrXE3Dqp9L9142vGZkuexJyIvNNv2zigS+1TNNXG+voOCOh6hdq6kabAlyxVNeCzT+uQY05ck
cO0IrrvFQj6RYtBg7UVvXwyfRY37tNQhB0LWgtMnac+59ZoRCJ/y6tc+c/m3K4GThlgyxMRGSe2n
moyYVqyOK8taJmoh6QOMjiEfzzllD6iqtQQicZVVtNIaq9fFjeyf6BDdXQjK9KEwbfoGF5R4UIfy
OvM7yOdUE0GM1dmm9twMs6G3VRh9d2P5rZExH0PlIkpt+/5ONMY1I7TuLjKZDtm5xs7udNlOJZSz
SPWAPeGMCXOvYrzfaJDmAEy8qh+Z/gbqhRsOEokO5r2JEu7ADCk48BD1wa5lVbumDKaGh+W1q6YB
yOeQapIPHf9QZoG9g2LGY9kr5rKJ37TgLPTrxHb+B2qb7Bo5E12v4RW4ydB9HNPBjY5tDQPFrqPo
UEP7wW7qBwtoDTzTq5vUxrknw+ZuaEuM/3j+cYXxSsEkzdVAqYdjeWvJ0IafI6f9UPTmnTZI6PS5
gy6aUeW6w67IDz2c+7Lrz6V2wo9W80AGFQsXolmnm7njwoybUvPUOj0k/dlUGIgDloAEVDCQLQqI
t6uio30mtTG/JcyG5ntihF+6aHRam2j3sYBJDWjCPo5hAx9hCoJPpKvRcVDB00gw1tEmC+m+IVN7
1860Taw5+QrNifWIdMYrYwio9PqR2UZaZOGeW4BZlw4EpU7D6FTGk1h0DcM5s6r6ZpFFY41H+OjQ
Jjjsn2+CNgeULZ063Cak+PgolBP3NvVQsfhWoM8ldyHvWkOPpw7X4taHPnWK3ai/7lp5Z6OJXc+D
LGl/kZEIIE5UIcjBR1NaWy0tvQvZdbNvUA2y8RYxTKUcaHwdeUaQf7P+jEc2WvnU/5to0EgWtA80
C3oqumuL730VGq59ts1enoGjcJwEJrV+lqW4UzATzMxPBPq9suiUeYHIByvRQGZwFuQHrjsFhc5k
YrkdcqleHBSht7IV0V6L2drimAMA4VIIrBsqqWM7sV1eQd03DzUi8H7Tp+iBVzBdbXdPV2qBG0+d
gEe0IaPIEGgby4anLY4hqKLj964cDnRCKzAcNSzVUjb7IwLeCpWohsiD0zRPDnaF5oJDsTDaPWXE
uPtXHKjKIZkwONEAgSiMtjIR1/8i/mNK/ASv96zNqyzWUOBxt2EkrC26NYjwaOEwftqa8Od4fkOy
7CS7BoKr2oXjsu51lJ6o4AvhPPDCtnFyCsAxWbqKG1l8OGD3DsJGR9rNxvtgmMYZ7km1kb1NqMgy
f4WTLHxE8EGA97RyCoQjxDQx+wSvBgiAGYOwiWF1wPKYFgrBtgwPYTP3X2XHsMZTvLBypMBXVDdP
IxS+B0fJ53wqv0qStncdB3DMY4pMh5ELy/FoTywOL6m6TLci665QH/M+X0qRnGw5lMl5sDYsNkzg
XRaxJBbLKtIx83GURSH/jrloEej4nORsM5w1GuPjtMiVDZWSJ2950dqJrGSb0jIeCg8XSNGDGki7
s6HGAQa+JjqWjR/cLVYJ1Cifszceq67EHs1m5SKI3XK7nqFLgjMuUm1+bET9I5sNcYbegBOnMLm0
guIGvPJeDA3VrVFiOCLHh/LdsdBihKIhavA58S22Oy015SrPu0cWhjcA9SjoIgMhDeaIM78a73si
lRjoZKuwyt6TAvu2LqW5D9k5TMq4Ru7Wr3LKRssaLwwJqb2UfHVDa6fQDrkOKO64OWcdvOEiMG/+
RWpJWwzwJVmhZ9iC5+KpQvIxQpkowJJt+rj5ro38pdHDdVRyGs0J5OGcLDeCaBJxIhiQ0yl0+oqt
0Qxv7J//+F//539/jv8TfBe3RTox2/pH3mW3RZS3zb//qf/5j/L//bfHr3//03Ysx7NM13W0NG0T
jqjgf/98v4847P/9T/EvXkV6QB0Q80KVyfW0QJ7PTOB0ztQ5JlPuz1ezf3M1YWps7J4yTWGaf71a
16PAGBIdnQJLhFCERezm+0hxuq54o3TPtTmGD3++5O8+oJBKCMHkmsu6f71klXUQ7sooPlFtGISB
MBNwF8SU95FUDgDZP1/N+c0HlGybOOk8Sdll/fVqYxkguS2zGOUMXiCpCvtoV5wyGe7sK9aF89dU
x/Lxzxf1fnNRpRXaLR55qb1fPiKWEoHRJY1OnYvxm4Wzv64VS9eS5J6tBCiDGj9wv31W1MdJ6OT8
58v/7htmH21Lz7Mdx/aW7+S/biFrjDVxa/WARUA1JPqEcku6ovUggHfu/3yp3329Fnk+kjc7G7pf
L5WhFg2MqIhOKoNgKwzPYm6Mu0SP0aMToDhzEkKD/3xN8bvPp/lY/Kgel3TlXz8fwHyUIa0Rn/ow
dqt9IzUIO8TDiOG3tpnoF/TYwbvEPgN6LVm8UKoVZE4xejtXQyQ/ma0D8a7pqp1VI3ChUJvH7vvf
/JnLrfXrk2zTZ4E1UcwA5XKX/NfPEI8jMwKRAvH37HZbDDHb+DJkF5LhcvKUdrY22WiHiuNnM2Hc
X839iMnIo5OlTkGmNeZ6kwEE2f35D/vdb/afx0Fapqd54fz175K4D505GONThOj4BVpRdFV7oy5X
bVPO4hKGdo4IghjV9m9eNr/94VxteY4lpW0pqf565Z7kElbVLmr4XJFM7pRsiUxxGnTHIjOpWFCZ
OjsnBmVzgcUOEbtJVIGVPSuNSwfXC62UxajcSIvub94Tv/5YbPVNxWtC8JVYfCu//GkkT5pF1ffG
seVMOy3oixDWI0uqv7nOr1/+r9f55X1UtThlgKgaR3c21HY0HOOytEgQvPtuV6Qj26PMfv3zD/7r
87Jc0xIQHqUWgNzUcgj8140IuxBHpFEEp4zl+jEcjU9gYslTUBrW39xaYnn0/vue/8+lHJDTpskL
AZDUXy9lxwPwLds3mN9r0ibBqG6SxrxUSYGTN7Srezvwkvc8HUaKNDe5GK0OH3va673h1O7t/8fn
ZrhoeZ7pWtL75XCzbRnLBGTBaSKW6naOq/q6Q5x6U3hj+De39u9+VsdEjWMpIS0mr3/93FaGFF81
BoSmuM+hkOloh24a9bkDUrpaoMElBpi/+bZ/PWb4soXpOjggqRi4eX/5XVka5D6uZP84hDlUnzSu
YKybyTV0rhFhQQaJJ+lKjJiMjzCQiuOfv97fPDJCUDowmNGQ78Uvj0zjdq7U7uyR6qDoACY4uA/p
GMfl33y3v7l9qdioiZYTjYLo1++2MM0ctYd3LBunY0tTV5eq9pBcahk8/vkjLd/YL7evWA4z7mDN
PfzrpViOGZ6LRfBo2O3UMVTt5EcxBPM1wdtQnmqBgnL950u6y9f0yzWlqThATf5jQYD4663jtIlr
Yj9yj3HU1dcFnFDiQJLWKi5MVrKHzJ4sXs0UasHWyCNfrFxMQy/gk7N7FcgQVHxf0FIy82huMJRC
+QkTm8du7OufEdgXjFKgQxf3PItgPPhPSNkToJDnXupqHblhtrPb4ILFsbiEnTXolwTlsaAwEaG8
ctOudL6ZarFgdksDVFQJ2P59Kkhw3nT91Jhbb/BSYh09jt/jhNcJxSEH7HOHC/URogA0Py9vHXqa
HhonrqABbdyYxvn3mDodokfWIT+Sp3gOdqoL5C4ZIFpG1jjv3bFEelZaZf4QLt+HVkkKOB8dAcuu
lsOeteP0wTNu6W2BxtBd48WrgRGUqsYCYqHcW/lI6i9+PCtmdSquw13uB/gjouH/cnYeu5HrXLu+
IgGKFDmtYFc5d3CnidBRWaJyuPrzyPsMbLlQhe9HDxroHrAkkYsrvEFLxPcGe/Q3s87NYhfTQ1RM
/WjuoP0Iod8ZhhF9ucLOfhbl8m5L1T+UYm6evGrq/O04hWiV9Gbu38/OaFUXLooTpwtPRrIA23KF
xwl7uy16Q1g1YMmAirzG1yREUfXOs3NxKZk6EbFJR/HqME0hyURW9QYT3rEY+p51vCFI9i0GEhSL
IbLMA1V/FehH7CTsL2nXhl/iZrIVNIucSbF0UvE4J0EPgK2esNm5cOpPRFTJebeUUtK0HG/1uwZU
UmDgFdlN2mU40qWqDyvglrUCt4+iJi68Yxo+UrDZ7e78iTwRb8iMhPAsBw8QqVZ3WCw0zMc6NY4M
UXIcuRpcD4YqAylaJJfSjhNPafvcGB6f2iHRW6/FRKyP4sI41mYZ7RPTD3BEnZA7gs10iBCM2CcJ
Q7nzD3jqlrZ9zxGSRFlRZ65CToFuBSzA0jh2Qac/kwYkwV47DXgm7tF9TmsAmxkwtDIos0dk241H
eBAo2JrVABSdsv3q/A+yT8RdGxUgKeBnk9Sbq81uABYjp4uMo4FgBmpTbplCJ0NMekuH13wwOXED
isSj/GLHkfoR0LST3HAecqDtqOiqprDEEBQyhvqmpJSUuM1riDMiMkFMzKYZxoAxI+fZjI3pV1Xk
dLwZ4tnHwffxbRBBnKEO6ovuVwCBxNqSbory/7CtQFQrIUnEqLlXzzhY4TBAjDBo3Sbd73oEQ75F
TMB4NnRZuReix6l9tdy+rmlRKL2ry8IAC+sMyfejspDgsxrxPbQL6NdmRCd9oeMxWfxfa0HSEYye
zOXEMrQgCXobsTqFpICKHOMYl8q+tmxsCnsZJFfwdYNvI54hn5E7KT6e3zrvciDHc6V0AXjhukeg
XIUJe3ZoWEaufyw62Txh4p1/itsUcakg82ZM3dCyPeajBbipxlAKI4cm/Xr+F7zbu0upTRfRJ3ji
U6qWAPsquw5MLYRVAshSKEyXV3UqSvUUjaHyjqDs8GdUsoy/nV/TP/HY5PKu7bGVbJOy6O2i2A4i
9qNxbwBskmF+rgbxyWtAGtGIFljhyLkF3ewCaYUwmitxsM2atrFRmWhh5tVo7Q2rAQuho/aTM9gM
xgqI7qM25+8+OtWUWGD/r+tK2Z9gTlUfs9HnXm+Qm/lFQb1YHWiYyI3U1fWM5di2z5JQbOga051z
/LGGbWTY4UcUxfo/qDinAkaOgSXHrC0mvbOBkUhA824fIhVylanegw4Hmnnepe2Uq0cU0mnCCw8X
TVGGqE/LDHYb89tu22AUeUPztVtoqk72yLQKipg1SyQInQxEDXDx1AT9mcrGu/PnEZmDALVbtHZi
eoNxEDrjNiQs3sA2RglCYVqcjLGzsYZebGMIdk9Taxn7pMQbc0q0eErDDgWi1mTmWyCdj/Qv6J1O
29dxabjfUBajv2/HmLr0rX1fNyUNW/KnqEUQBUBbWRnew/mv/y41YLMJ0BsurDuPULJKvEuJHSYK
E87RNQfjCNk5Y16lhpvzq/jvN7YHKIHM3hS27/hqtccsY+4jiCEmsuJSp0fPsGZU8dFAZe5dp/az
haHu7xasDWNX8qgPwut8GmsgdXLIJW7zj5QZBltM3BBXNUbgmLmPUQWyN5Q58LgggvylDDwHfMv9
Ppo0aWAOOPAOoYQGfzCUZ1A3BqMERl0gKLaRBpnsPoBYrLbGnE0fbTBGD0Y96V91VIe/bSxm/kJq
D4O9ZUJs2UZdjLct6pe0+0n6zR94FMrfIJnnr8wUFpvaCFsacBdp2h9oOwC6N13zY+rNE+JVqkPO
tbbzf37da/NqRAE12SaMb8BgTa2HDBh+Z5IBA8LAComK7MAS7Q+gHwO2Jw3HEszWU4KWqFuBRO2V
nB9iG1+n70Im4hMEsoRxL4Io1tafVf1BgATDLM1yQGk3Gjk1FN8R/7Vbw41vG65OrHPq0jtWecxc
o4S8pLeJgyTphYvqXZvGo5a0XA8fEhPV+Xc9UxjNjgJhOgOmQDosmMPnxrT7qzoGl8iIb9ZfQj0M
JIlhinrI8KFEPwnJk+sCWV1wCsAN0tLxvpzfjid2ozLJUYnxlPLeS07zKsx6VW1VeWo6OPp23QTr
B/0FELy0jfYOvsXGtm2rsbiQHZ84acpyKSS5zkxbrNvjnl/giFXUzhG70Ro+RYGpqgH9OLmQkb1L
OR3qaIeak7aJZUt3ddSklVeN3c04Ltu+uc1mD9SEau3FPUFdeI/WqWeizhR0303a03J1Yzp2Auwc
vA5cusT+5BhAeJl+fu85MT+83C53Lb6wBwPjpoWSz/mt8UlSTgGnqXW+RBbotAYX7AsxzXtXhyyv
gNvTUmw8brRVlY+CMVNWxGGPZav0+DAgZPIhqNCl3RjgOqnMoOVNT7WZRfkdbWHnCwXREN3RMCTP
SLuBmeTksEW2pr+oy3ZhK/Pr0UVL4HYBEd5RS5W4CuqpuYcibiC5pwOFIYU29fSta3TPaBW/3G0t
Cv2XqQicSc/M030swo4BdhD/KMpQZ1uOgwOnEgaP4vTZTnRX2mPAOwzrCbuq3Ms/9LoUzT1wBm0f
tW71Pz9JvW8arxkTdGEwf4YxQh/BTHNsHF0vKqDEKVxh93Pj4mUa+qE5geDqrR8GJUdxSJIIDQNL
W2m203FnXuojndwSviV9QdPDpVO2bJlXZ2swozop6sY+jqNnz48ZOM3prh+XtoKjxfQdoc7aONSY
PFwlYkApeXHlol/NI9UP0JQg2om57+GD2bnKrpiQWZ/On3572ZVvuiRsDwBqL7vjZUD29iequAET
EWsXNQbX5yMbVXcHDiuft30SIN6EukccPoxWC6YDBwxGWSA48kWtsL3LuO0xK/S5zK4s1PuDQ9fF
orw1QZ189NU4/bUC2rF3neFbPnJkkTc9GaZpPNWpP1zI3OxlH68fxOc6pcL00EddxzGM28ypTVNC
Cs2H4CeC0NhY+AGeXQ8A7pkxk9uov42NvMrOUwGIujwBOu1wrUI4w5iScRJapRPevON+gPw0bgZ0
MgDngAfYR20ITFo3SX5bOwmDjZzZtnF//mNY9vt4JbgIyT4dyYSDB3n7Neg6+TShUCxUM9CBf8hu
Rkh2VAD36UMJ92/CvAWFZz36EG6nCaW+yEER5Sp1LQQ+ir7C9CCaBpwlkcNd5O4T0BNzkDJjpW2q
jwh8UCcZZnwfcxAHvNoA2extTsdj23oAXvt55DAZwm/lNkMmDHr2wEStSobgr1lX/e94QEMIxfuF
dWMVGJvAZPDuc0/7v2sDgXJ4gGG83GmwFPPOBbVGGltj00i6jeuXHMRj4zbGs9KR+ZSZpsbbPW2H
GC4d09EN5D1AkwHK4t/62YmtrQDLk/nTDbk1iNLyEZYupiUVDGKcWffojJrFtxEOpn2o6V1BcFZ+
8IdEzrvHr3L8MDdi+qvHvPkJBR0tvQhq/R+7sVR2iAzQGLAP/fxZKO6IXeVG7h+VINsGWA9+xX5A
lioG3WGYX+pcIkE60tD76jeTQCAcZCrOJz4pyMYxmwl8TRREpNFGikwKqvYLaW/u/e5T4RvafIBk
NBVHyrzWOxi6gjOI45nxrXTA4yEgXc5oz1YCPQ2UT/cNFPga4NiN4eBjyH8rz0aa2W8/O6DEUc33
YsvZMe7KP9WxiZp4p3D0vKuyqSVHLh3gEnmWIqjm1jaOU7FrOwh45E2216AEQbeCd7+FfIRaGNRH
sPWZmJpgl7dTYm8jmeG8gT5WiH6DNQJYBQ8TUJoMfntHz7qab2EZRj+F21kfOPDO18GZw/5Cof0+
LVGcBBiqPtk4LdzVze329Asz5kaHdrLKDgVD2DXAQsRvb26vmYDCSTp/+E4t6FscdIpseib+Uvm/
itVAilBcxoT9iCJtVO4KlDIUt11mFNeVZY4ZJ35Ipgsp4bt2Aj0Zf5mj2Ixbl7XfLopeG6IMXRfR
nym8G+k58XGcO/kJB47vXgSZQ7q193j+QV+a7W8j5fKI7jLIBiag1tNCAws33N396Gil6XiEmAGD
KjFxVmDaBWsTmg1SAZiSzHn1nGBhs/OccPp9/ke8T5bUUtODqpYSOTa5enCmcgOkhs48VpkZAJ/s
fAVRxA542+cXOvFZQV+QA4plmAIi4+0b5kESpBAgZGjDAQYJrix9UJWFoR5eT3vgYvaF8m5pN63e
Lh1HjxttmQoyHHy7YOy7fZekM8KAnXVdFo6z1z7w3BgtyZ22erLqsBp/Zeg7nn/QE+uygUzqSpMO
JCjlt+uCra84sjo+Ypaaf8GR0kWnqZDA/gbMxU2D6yEs/T1Ab+d4fuX3lxYiuWpZVCCt57irSytR
E1SCzA2R2S3iAwqGya0m6O0RvZ0vfM1TDwn6QwLus+ngv8x8Xh1StAcQMyiDkHFg1t3baQJ1PAfn
8rGJGdXtMRJA7daf8v7OzILhUn/3xGldGvo0zQlz1O7Lr3u1eg9+yATmx+qp+dBju3br5IF/lzL5
vUrTThwBOQYXwtKJHJJKaSnOyCAdIsAqh8ytaW7yPkd3nm7VARWkX2hflzukeIYF94Kno4k4wqg9
hUigkf10m/ZrPWDXIgGg37px0ex0iBL9+W9+6lUg8MokT3rUF8J5+yqcfKxpRPrGIR9AfEhTZn8p
89NbyzJC2KnYgECluVTNnYpciAQyEpXEZ66G1R7PB5iuHUjbYwmJ8gAoUxG5jPS6KDzzqvaNmXBi
ufhtu/B/KXWBwBbphfB5agsutbttczFZwloFlEVGaHBdyzhoP5sx1UvzzzEkLsyBQFHgIzJfTb2H
hR+nJbuwF14QJKvYgro5dbokMIHzWMWW3IhymooQqkZjtB5Lq3fUlu4BpFkcw/Hr8CVdDtzgEG7f
4Ohn/sxLpDNzC1mCTTCDVzpirll+qOJE/gYFC/BZTEWHH/TQAgOO6Kk67th9MOC0E4qbJ8tz52uB
isIkoMqjh9bZd22lvkrf6P8xRV0ETPygR4k/ycty5ySxf1ugWJo/pL6lzUOQIZdG4Tm6/lYXc5Ad
CR/4VgQdyQ8AFI/ajMnqlO/aoPLBXjZos22FgzwdGgwLuhOWAXQgHM6CcceYOrafs8gV4/8hgnEN
S+D7SxBzlt3+6mCbXmS09piF6FwDz0bJon3sOw+Pn2Esrs4fnFP3kQ9Vhe4f9x7DordLNYNrYEAn
l8s3mQ5lOtf32rPSq64dugPeHM2FPXNquwJVW84q0zC0Kt6u59Mmi3Fmio60F9HMLEj67caZrlEL
7JD2QHcvcyIM6Acmr+efdDkIrzYr7H1ybfAx/Fkm/uu5jGXOoz/E0AAqZhQ7APYoV/o1AvtYWu7a
OkbJ0DbzvWEu1lZB61948NWL/m95RhjmcjkhmLBqxwgCucYy0T9Sele3GVJ6n6m/XRiTfp9+NAb0
Yi8kc6tX/d+KS++HKY0gY11dD76btFixuMZhmtL8UzsOUHvLPKAVURXN8+yDf8JvO9qDDLv0lVfh
+P8v/dJ9koqrabV05vB8FA0GjmJYGiZ9nO4HlXffO+hT6B1quDSpDp/Pf2Dr1ANLzwJtBA6PRG61
t0wnsKqunsNjYtSdvbdshoowogSM1jCZHHDL2Dgvnd22ODCkmIdtFdphejWg4fIjCrJYXimmEjC9
8QKiP9bzv5tauzOw9xBxJfwaO9Rxp77Poh/nf/up3cFgizMPwsf1xOomQS6xkwNzvEOENuRNM+UL
/BzNml4m8VMx44p6fr311UWSu/QgfZc7ibj97twjbGuiisC1QQ73ZCa92JW9LZ91HA/30HChbDHN
oXffPrrdJSjMegz83+IewGCX0kYAV3sbBJKhwr8nbo0DV4Nb7PsE24Srxm29r4zPZbsZe8gVVxC3
wt8KGi+2Ym1gzc9YQ6X9HrZI9QSdfyd8ZoHHhvKw35VhjOnf4jxSgXRnj9xEtJigmBeIQW3Hjo4D
7eNKjMg9e8O/bLAGa5+5ifursEchr8a6h1t3/h0vT/E64CyvWAhFs82ylvpm+eavovgcG41O6gra
jy0t1Pez2W1ofvQO+sYxoPrzq613EKtZRDbbM12J/fC7wJq7cPkwr0BNX8sbNUMabIbE/Wq2xnTo
dVRdeLr1Ef+vh60saQJlku9Rr6KkBVHybZoYd+GN3QfShXfrjg5CCotPEG1c+RWpQcO+tHdXPcKX
7QPs2qMepzUl1q01VRcRvTtHHfo2n4Jt2vjZ9wGrjJ5pgYyfMcs2gBvxiWFaqoHixsZ6YBMPPTxh
w04uJGAnXjy/w1Jgu0iBhLuKOlGmOgQmR3WAkIxxidYjnr4lfNtBQurvcFa+0JY7ta94OgLF0h7g
CL3dV6BKtfbMSB2mLlMf0dzGs7SZ5zs8kaYLYenUUsy8AWyAql8i09ulkCCamdP2wQEbqPkOyzPU
wFu3uprFLK/O799T+4l4AJDdW/AxzuqpAivO5gonT/SWkPRtmYLdI4qX7qHQNFvPbQ0o4W12d37R
U88HagIwA0eQhGR9T8W4brf9HBwGKNGoN9EzN7ZFpFpYHWn35/xi69LpZd9yXJZ5G+U499Tbtwnh
I2tc7aqDjSKdv5nkxOxw6Bn9ICfjmFeJ44lvLWp8gBgSyijsd5v8UUHgy7dQChMfKafOxuXRc3Cp
sxdkwIVmwcvRWces5Tg7pIQcbHNVTdROkDGnrNWhShYx4zk0v0+Javam1bi7MItLNMRz3F4HU27j
ehFpHUWEbUJuHdu+7y7EmBdo6bufI5VHfe06wMNWP4fQPEVBOKnDMBRYe/ttcD13wsKyiiaj3dvB
0U0xNTLxz9uqLJ2ueqO0tmU7/Wto06H3NNeX5ld8o1e/aKHt8O3IYG3CD9Xm6hehgOB4Gg7EjUKT
9UPXKhwbFcZsKbCnw/n9shyu1VJ0MdBpo+/uMcRb3R9jkulJtn54UxkUCZvR1GgHYGN+ERO/imD/
PZNyQRhDFLCpBN7uS8jbfll0OMeh38tCeMSFWJEiBMXst6jt+8FzjfHCpz3xcNxVWCOphRrnrdtD
poPE+ciFfpOhdPWs6sott96cQYc8/xJXJ5xgAsZ/6QWRc9vcxqv6pp7Lri2AINCwx3rbRRVgmxjC
2OP4WV+4l9ZLLVvDxoqKRgxUIOEtEe7VfQ9jc9Z4raU3AtPgTYk2+sMcBeX1xKVxgfmzCpYvX4xg
QJ8DCDN3/WprTCMWJtlUJjeojsR7WTKQmGfAuWiVLZiMkuASheaF53uJhqsNycp0O8BrEh3WZSnU
OlCwDLJumjCs/E2QSGSvurKWoAF0P33u+sb/GqcFKGSMt9AvA8fBHkoqkD1U8uHfRQgfOwI0jjaN
a2ps5exx+DNqR6FJJdBa3pSGkd96iHM9hJ6pcIbG2eezjCsQvtiBzO0mraP+wY/oEGBeh4ww8pIx
qhVx7aDJ76djN29arBo+lo2M79kUqIX2OMFetzSe+C+jMr6AFenVPjJzEtw+KBgVpEHR9Nce5uzA
h3KB+2YXsfOR1REsnIxpWV0FnayQw8ea4udER/XJyYb6w/m9euIcAuSjlURmDGjTWTbYqw0UMp8q
/aQJb+JhhGiN2yoCMJgwl2XhX9H4/x8r4mUXUYUvNx9DBori1XpjmQ5wNSBxZMC0N0HpRdeqJS/u
xkAdsERGToLi9Nbx+nGfahl9Of+46xrkZX3cLLhnFgguPeK3z8ucBagkTqk3Juboehuj3ZxvYG3G
5aaPTdRphog5U5BkKC0aEiQIqrAcq2M0M2e7ENdPvHtFmQwbk+YmX2B1eNH36omyENzKzs32bBAH
lTwnvg0MBM4b6T+ff/ZVqfry6K+XW6UCXQj6ILWK+CZx3PoADCp/7CzQc6JCTKcvTKRZojL6Br/k
EhN0eamrQ6zEUiL49Kv9d7CQHvMf6OhldBP1TY+GXoeWvphRddH42V14qSeCPAgN0nQfvIGgU/32
A9eMdwNEoKMbCqX0SdAT/KnDIfzf8uH/3uWyCHFwoY6srq/OkWWZNOjlmmyzY4FQ1LYqe+86Bsy0
O//ZrJPbhFdHwu9wcNZcP6vzUpXYfLfUyK1Dn4rgYTSRN6rbvqNh4IhNxYG76yJkVjpl40+DK+J1
2sQTKqMMyZmr/WtHcBRBV/cb/OYvXHfv3jjwfvsFo0p+smTtb984YTCNUFUObwKNLlypiwKxpYg0
6sI668yMTJ1vphSZCa9d2us8SFcRHNB8Dm900iSC82pFSEMWCkScZyGPWjD8vZcxk+9r2Zfzl6hG
qsoCQvfVrPMZZ267RxipsNs6v3BNvdvgS55Ikg10chGy8pZX9CqK9rGaJFjVFFbaaH7iBrWvCCDx
M8Yw0dWF7bAUJa8PE9xf2G9gJgXBA+7CKrsAA6csnKuno0QtPPlCImUouiYzs/J9xGPiS1aHyRUx
p/uOcgpDNrxtcMbLknLxVlItxmZqCMSlbfoefOKQOpLLcUtbTP9Wvwu7T+FqfJuOyq0zdA+rvN5D
ydeLWnNZMN41NLaoidLYvOMbO5u7lgHzR4a/0r9QQq4jHRMiOsvE9+VvxhOrIF+B3C5EHnVHZCeC
p6Fuou/jOBXbPrKsmwk/nu/IZY44bYzdhbewPqsvK3MMgPUxHCFlf7sRIH1PoRexMrusp8ODsJyd
yvgb7ruaOUHT78/vhpNPKmB40VJb8Har9YCcxkHcYK1In0l96gFbAW2O4Nv2Vjt/ZBSMBYFlIFCV
O6i7nF/7xLNC+YSJzsSTen3dUcNsNVfow3RHjJ3Mu1iF7Sdhm1V/mPAiScHj9lpdCAGnlrS4w8gG
bWgt63TXyj0cDQlsRw8ZwT9g8votBUt5E7aJfGBilm/OP+K72Mv3tNg/tCzB5giWfPs9daHJ9nuG
LTR6jRzzmtaRe9PEV+lQh1KDQFJdOewXK73pdnSUzhGzq7JebNCPdcQXRD3I7OyOLO8D+klhuS/Q
DxGoRZQ+IqGBb03/YyhafrG9QClQMiPTWkdjp0ahMQZ5fAyLmAZriX9yEsuvcxbUFxoZ67i/rMQp
A2fmA60EWfr23eDmN5kKf62jI0N4XYCwwc46jTlbF0Lekge9jXgwjOH8MvQDQajUaiGd4FglUaw+
loUpDoOGYOMOOr4tAWs/tjrVTPlRnzn/6U+gAlnVhxJKoF0QKqtEAveSdtIVVjBFbAPLTpXlTE9V
5ZrBnfAYldE3DlDFn8H3xzfCyiqFaKVbPJfRBDBH+JPzEWFPx2YOMCpcvaecCCSrpmquHHhYyZ2p
7e66FGpCX1121vc2T+rpUbZ1aF84qfaJN8ie4GuRRixyAatGV8OXjOLR6RG8Fkn/OPRGZG2q3hzV
fQzasn1AbSusd0mCpd1NUNeRRe0xlvPOmQAu7rDMLcLHoq6k3ml0nhe1TnAO9OXotO+Br6ivA2YS
7c4jcZYQzAzcEbGXCmFkIKzvJUgONgyADsAnzeag0gHVtbKDBPlsAO6KNl3nBvaF7XkiVoCq5huC
72HosO7YDlXZNH1YI9w9IYeAyTYoU/yiruYoCXeJEfXfzm+YU+tRgXP3cekwP12+wascoCtCq1Ci
GmBOQBr9FtLL+BLljQUfVqaWvu6cNA8P59c89V1hfdmODxVr6aG9XTMpR1LCYsTd0fYT8PRRDaw2
t/qnkbmy2E9cs/3eH8vyUovj1MMq4jARkZNPZb5aGJDSWIe+PNIas4sbevLGp9EESLftBqFpCmDT
df5RT0QbrjnEfQR7CqGH5Re9er1odjQVvVpMnLsq+9SMFZwilOpn5/r8Otaq089YCg4AvCe5TBFp
rqzeKWbJEMUD6PbxLGwEkMJoS29Ao35qMs4BFoe0V37d9p6HgRLOYmqmL70o83w+/0NOXO1MnmgQ
m6j7MWFZxZ8qQzJMO606dloHzR1OJAKRaZm02b7OS41nTyGDDxX2mPU2G3v34/nlX+RVXkXdJdAu
6iKQwCT9frEucYJUDE3XK3Uw3MCsD6hVT+UxbBuGgyKSpf4R+pNhoHYHc/1P5tjNkyE9/3bw0JnH
UNgHNO+MTXboAIvYB9wuZ8yOIqroW4G+SolZd25fzai84RjeOB0murGdeO0vT6ZttIer/imdHBFu
oOgGyBDz+O0+izHK2dp9Mn01OqTW4aQ/jYaHw7Kr09E9BFGFJQeJQFZcN8LU34tE2H8YfgKGZ+SP
ITEY6eJv6hmh3lsUCsB2CtnvmQ36xi724x6x7iZqJkA0eKTY3mMN1OKGxs7RoAU9F2pR3b+nrNIb
fviVdPPPc2TttZ5vvORHht0QiJ+xk5sylodeFNa0t3Crl4in953eD36FNdCcJ7G+7V3BQDEHZ/ML
6RL1wUcn5mcDTvVb4cziM6r80R+8J2mLaoMuza6hm3HsPDf6isNIs5DNezfDhcnCYzGkcWejjFot
IJM56u7NYo7DuwYZGqhNoV+VkC6QPB4xh3tc+AX5kfKg+jTjvgsJQjo9lAHbTR+lHTbT89ha0X0o
YX9tdepMxoWsalUtLTtrIY8uhQI5CpDEt0c5C3Wp/SiSh8Kmk1gUtfU4BqDWQyCZV+d38SpOvSxF
2oCOD3GZRumqEsBHCGbm4MoDPkrGo0VPeRObsr9RjWpQEeR2Pr/e8tNXh4ag4UAZRfWKhHH1aDpD
/4bL1T/owYs/910Zo3njRU91HmhA61MdPrgidq7T2S+/eEhRexd+wIl3S2XIuV1gpcTnVWDGlTtX
Yd4GB8+T2DyCmz8ksoFzyU/+3xrCL++WL0j1IRlFMnJ++xkDaNBlijPaAdErqz7S2qxQCxyj7C9k
qfhfh4RGdo0v7hxeKHpOfVRCE60QoZg/r4WhYOhYcdwr/7AU9AfEaePrQrQ4DxS2fTVImfw6/1FP
roetnGTkAcJjPSacGqQwu5r9iumud+Vji3vIEqm3aeJlu7IV8sLznfiG9K0WhJTNPYQOytsXy5Sg
wuzA9A/YytBQKQJ57WZpsLWwKvtz/tFOLkWOtDAP/PcYZDxx86oHc3loetu8jS1VbZNsiK6xX72k
BrHKVV62CzeJBwcfbQCwq2+fKsraqvUnKQ+xpxv8r/wI1KA7IvcQi9Z7rgdkOLZ2GPiX1B5OfD6w
qtyhzGIQ5hL224VLNzD63iqNg9sHxteiKNp7w4vDZxupUEZq6D+ff6cnHlQhLsgt44A0eYdSQDyk
GoUBbN90U3sfhn1yW8Lr+OjMurzChzf94mai3J9f9MSHZFH66SjRMXpag3lcvOCslioJWCR+ZsiE
9veli3NVYXLLnl/q3cCW+K1ceEbLJE0AQ11lJmElVVa0sLasoRsILZZTfgqsyHpImqz6kZpj8scp
USjeiIZihnIgltMWGFgkNiZk6uiqafVwibtw6gUI2vfg7OCavQP5gb3uq1iYwYG6N/sqMCzZZXRk
v3R4Sl6Isc4qRVyG6qimIKxBQGAAt071+SfTHQc7OEg7Qe8P0lSK7eIo43BfCdRNrjMfIR0IrYEp
dwGmgdfeQM8xzqr2oeyxLNzEHLIFRoESfpil1SZo5TBcSyvKIQ+aefnZx4j9a5NM4gG5fLyUYEh7
GKNaQfrTQJmnwOK+qX9h1YHhEBZZ5e0oCvA9qKqSFoWJEQYQcBRNTwfQY3LpBayS8ZcXAGliaXSB
/+Glvz1SlRHMfYMS9gG61VTeVaaen0PPq+4mBJz3sk7QVusAsTn0IlVyhw5R/NvLNFKhvXaqeCc0
INhrpzSshxFCEblWH7bVARvErkDzB+8zX03YD7aRLj6WJuDGK2sakmPcTiUaImiXVqmq7w0aFCDA
K6+b93lca2T6oT+nBx/m2G0ziIDub9S3T4Fvq1uzTRLsW7CUMC+cvXWAYTsACFKUmHB1aIUsmfyr
0qRsytrJfKBlOW5ItwAAe/1oVF5WHcYYlh3eb0U3784fwnWQWdaEr8s4BfwVYj7Lb3q1Zu/HFTj9
mDULVO63UCu57vFMq0l0CYNykw4CrtMYGu4l3Pv6pC1LE2FcYoCj0J9YHf8hakJNNoGfH5Sqj+4o
/Z0BnPabCEvzwkbzl9j8Op9a1noZKtDpptR8gbe8ekzkpCIBbxspf7RUczwCpOHcwfb3f0+yxoEp
aAoQ56Y/3EZxEn6E9T8dm9CaPsD0xajJxttTp5GGT4/94g+px8Q5zCUj5MEl4e/DXDxXmTsidNWp
+gMtY/txABr+O+zd2eNSNHDOhDlgZEcU0ufuix7aakchAbXOmYcdHCP9gOYhcrYeVpt3VT7/lIBY
UhQjKwO3zKbCNM2uj/i0B4BekdSGyqAPQ5PO8xZ4u7l3YbcfVQyuZJslcXKwNFFk9rpcbsbRiW6h
R1X/stTDxIq5IBy2UZmcq2R0p02eGtmdY47Wndln1dHTlr1TMYcFanPe7cYcEx4gKzDtkrnPH/ys
ld8nuzCulejqWwPNra8OEuTlVdJEzv1Q2dH3EHn7CiNTSeC2HQSbLnzR9RBnCR30qcltmBIsc+BV
hjy60WhPoxkfF7oTQIWqT8pdxgvAAcLASPQAEqr/ZrgGRiWjKYgjhetj211gOXaw5UgLqgx0/Bt+
hbgEEl2rEyw/TjLAEC5/n6h5J+nHVopX1AE2dv4RD00sWypo61EQFJ+RBnhw06nZJlEnH/yqd3ZT
ZftXJGnjtR7Cz9OEfY/WjnUIe1Edzx/4VTvg5b3Ra6bbDkIKhM4qyOSij7EMTRPUnLxJX9GEAO6H
6zyCz0mvm4PjDubwQDNgZkdz9V+69E/cedD6wQQhGXZCKY/0cbRiZsNHlWHRoJvG+Zn4nYOouGNd
uXlQ7ryom7bVqP5Oms0a48TOVLlXF37IqehDDg6OAPFbUFrL1fQqIhhRI73MlfGRs20fW5noJ8aC
nBt+19fzr3wNFljeOZebYJgjfQViYTXSqvgXXY11zLgBUsQmHid0MoyoHb56aVTYt7jthci/w8zI
t16coodjgad77umpGr/P/5YTn58DQyOGiR8cjTXvijXGkmo5OnqV5/l/i7S2ho81frXjNkaCrtq5
c5bhN4qk1z8E6Cpx4Y478dqXzjHNTXjyPoO1t68dHrJj1vVID7WP633VCXXrxTlDaCTjLwACT1xt
/gImfpnfUU2vltIWrHnbgWJGMxsUYjfnrrcJKxPWdD970dG3o9zapTrGb+j8S16f/2XCjEoYA+Zl
1A4VdZXXDJYZo4m7CPEUwN/dpQFouPYe4R6GDO7cd+MGG/ex+TjB006NGZv7uwEfhWorcx87rzKS
KfRrrGDP/zDnpVHx6iJcfhkqiwIoOhk3/YXVfY8sveNVQw6sIZNmC6F8HMFGYoU4ZAUjXsjnYwmm
osYgCbULRB/cHudGPKOzK1iABpoxEku7cgzcfzKvFDwUekFQDAK8JU0vuPU04oaNaQHj6p3J+oHq
fffUoWJ8PVH/D/u+DvXBxdrqNvAEnaR4bN1/Cp8fPH/nFL46/rQTBqal6FA3jJ2nobPIjz1t3ERJ
YHxoSCc+Si5Vb5PSG0QI3nebG+j22BA0UYwDgpV5QOyr4jZvPWvL9DCbdjPp9y+6Ud2zBIOFJjs+
p0hBefQY2iL29xPth88VM5Vr9OmdYN+2gYcfBoq713gij9umr5xfoyObkSYXX5YheDDdGFOcYBiG
KRaO4snMcAaSk542Y+FjzJgZeSs3OJvRSawTOXyXOd5dG3us5R8BNT/ZdBRWeHl6KY61cjKPuId4
u8gX0fPcBcFt30bWDhDpsMP9pb4CqI9tYBC0yQeLWfen7v8Rdh7LkSNBEv0imEGLK0RpSRblBdbN
7kZCa5H4+n01p93TXsesh2QVkBkR7uFvTvo/aU9sx2Zpy+FR97G8D520oHNbBJGEjU6em5+XWr/n
AoUlXdaEJYSUYtlfObI9JPgYnFC0Q3LjHCi/3NHwNro+KuxBMlGIRD6wABOb82OeqKiBZ1Ethh7Q
OnvL2hrrJIs9kf6z2DDV4mKc9lKyzfPughh6rYnd3o/M8B9DRt3ldOQMoGvGnyWSW8Cfa+4zs5ju
eJdc0puAurBG5BwsvPi3ummNrU1Tf1BSbdwnaVlWLBm7rK9Nntb80qthKe+px3Qh9MYqh8Ip0u4B
8RLyUB3Hc+6rel2t/ojPtw9FF/N9QANLt6VTxyd3rJUmpLRZopb97XvVl9pdQDPDO1dNK6l9Frlb
PkC88qOfjb6J0CXSIoI825+qeDWy7WJ0TNQdK1EMwvjXmbqtMYdjoljeVSii2dkLDjjgvLHrG2Ke
9q2lLgyx8uKbcKruRVnH+cRIqjhUWtJseff6P5axrC9Qq6eTITSg1kVRLmmQFOghkWJaQ7a10lnc
PWB9ZgBnmHxJ1+Um9fV1svfJqC2gIhWnjGSaakdiBSznVsux6SMs9zoiTvxkTpHscJ4XzIEHsn8V
f6xRWIS5ihP96cRWwhB/1NYEKMMeYgKtXdLXLmblaHevNLQ0sLpEPVtdV3+DBNOLFy4ZsDNFl5mj
j9BRvs09KbiMKgHCNmM7XYClekZkYvDXgoQw8dwvEiPeiVwH5tpymlgPdkxGaKTqxJqgtayOeCXy
EdJtCdIUX6SY/3Va7IXAhVlDFo0gxqEiFf+VpXrjIQnDPeQDi5MJlybdYk7jmpd6dnQaazT8tp77
DW5vzWJv3LEiZkcagd2x1wRusngHAm8sLECujIQpVh7CYSAlzS3e0sYZ2A2xdBEsejw/8JYnLxzs
7Ro6YJN3ijFOFpa/CsTC0phBYZTllyCGdeWMsMtDL5zqPtJ5gCrRcJgWYu4DHqTpF4O49MoPIvBP
Mubk0Wyz+hTHovtOYlJrAw6+9a0ESky6VTnDVHXzvtvJMkmOHUr/zm1VA7EzGWV5H6UlJgymlXly
qkXbe+qUn/XWTg6uptRHzxybtySfDDLY7GFv4bHYg1csPmM2MSJSCfNXJ7Pcqx074M5NnR0cbVbT
rTJW604wREPAVbRNZdQ03Q2cgl9jiSFsJlUOeEi1SQyQuP46ZxPpdJC1Tx7AXIooxz5PVVtt6Ddk
hIhNKtBAiKufpob5oB1E1xWZnsEiSQqx+BlKztHOByJS4tCwAIA0femrmBsI3sDRJrY0JcVBc8rc
YP11nHYkmLluWDMU0YJ4LIeDZ0yQCNNsMBl4Zu2i+9UKNQJLMQPm0OwG+5gOKbSqypPXZVDUHS7Y
9FJWjnMYRBV/irHnUhjNhBtsNFMVa746O1DTgBsScJO6oYu5NScJJm8Dm3A3QmVRNB/t4pjHtVCs
UHMnQFiqVm01Q+HjmzRr2+O9vXfuUL4lNTk/rAE4/wynsN8AtdpXda3tuxlLTwu11NF/F4Y67lSn
QdamZ3xXbGjbbATHfUJECVA7Pxkz97G23bItkd0Au7jJCzNs+GZWZYA8IVr9/8sNN5nh/t/2+Vk1
sMz7LGggf9B1Pdvr/1UsT55dkF43FwdmMaGQPNeG/Jp7DQbSAnPIKfaz1ZynYXrTZBVRdb4rGreI
Xh9YUrnjKwtmfTmDHQs0vT5Xk/qXa/rKQvnbmJQHpIZtDKZ1Nq0nJJzQjCr2/hLI/C0d+2RW415N
2o9SNlcJU5Mwx5QcF2B3We99LY6AFC6/4zYxImxLRhB7JjG43QTGd42IDeayrvqrXnCgpNU1T5RH
b8SnJVOjzPBgp6tHoIo68JQxNOxiCVH7P6rCu/eJRTkkgoaHDlTREI5ZfWYAfolrYwNGFCyvFa66
HjK+h+9jkrK31NtEAQFUO4+smf7QEx86ODyVZ53GYtjZZAV2a/MPRu3BGElbqNMbQba1DzrgK64J
squt/G5heHR6fS/Bp0IWevWyhch057P11r99kf+0CuHbc95dm45g7cwmbC/BXJ66yZU3CqmmedGE
jMCqHiUAXDi/YJpWWLTe02m/zEetV99WYvVHpSeLqQRvIsEhpspwNBRtV/biZE8yysgJBdl5Lttx
H7N9HOJYOs2tGyr45YOsh5hGvNDLVObHQU7Rqo4MIvKFqoypSGavWwHkrIKSO3oMD6QzvfRaEXa1
HqlzB/LXVL60gnjDgmMf4mB7GK32cxre58aIyPd4bTBxBnGmSpIobJ8d522pQFFV8++VPCXpmbz7
6u2ZQOfrYOx9gHmhhY8e3OaPxAgOZE/ZDnn1MQAVPbEAB/g90diTmgA+6lPx3kPdnG3F1/hdY+qC
wLLUM8yXGrKicVViuW0SYgLdjg38If0F6cNjIlnkEczYHV6UIKY8Xga7Q/vtO+p5844sAe1v1g5D
m+37J4GN7eW3nFRO0hsPE2UamELIegVncFcQzJ30bylb+uQXBux+/9adsQ0mZ7wLrTiJWflOzenf
5Nh/EqFse7X+IytWvJbijDBm+aIy38c6BolofauV3I+uPLRLejL4wxeH2ILM1C+YQBMifNPzKmrY
YuCy61keWKXeC/gGUrC9YK/5uW3jEPrQztSWfT+Zj6LVon6ZD/mq+2ZZ3epZ/Kn6/N2iRMMq/IUU
fpMFIM+x+/GUbKN108ZQm11rJeQl4clUMqhuhCTYehGYlrJJiJp1pmyIPGUhGdEYQldbAjdztgRr
hnCEN5krcpK5yHzAG+Ep+anjIm/L+TUWcuu6yZ6U661OT2UNTRBbatiTu5dlz/N3CaTiHia9v7jK
+pDjf1SZaMAQyob6vLMxp2OMAkvOtywr80exs2ulDp+eC5m51d9ahZcTFTWwmiSBtdltp17yuNQA
aimEquELY/Ch1Ze/s2Vs8imBi55v9HL9isds2+Xyz9TQCHh56Gnl30JUN8X0fjjUg65zfpmSMHhB
kJufWcZf6bafULfYViDBP59ubQqJOmsuwEGJjFvlowfpC4FPv+qOINwVx0iJ6CNz5SI8iOhlLlue
2YoE6ueoBAweNN9iac8OiKKszV6avjvo1fTtxoT/5fax5f1SXO5brW99p+oecQ00fOkuVj1eyjR9
kNd/QNz+sGp9Y1jKy+CUG3aSCROFoAdHuCXCqgcsTFsfLhCS42GOdLX+5/TLLsYNxRZiC+e7/DB0
ZUvFe5ljsSulGWpSu+VeESZZf8+HrCPDGkzuAp1wFdZ2dogNbCXRgUt2bZqOALIlMlTQW0lOWK82
HPWxeIttPhW32fcryLnKTU6i56M3CWzd93ZDyD60eLaJrmlBc5CkI3buXmInUhEr1FHCt6/yEE/b
URvql7TM9wq4Pz/2iBTrFpMVwPrFblUmuOq+ScWuTotP8qfPnVR+U8lQyk35Q0x6oItxqxt9JA0j
sLmH+ZK3SrlcMo1l/aXbWq0RmIt+yp5vJqkUAdFXG5CA10XKwNVHzTe1SvhymPae096H2ISDnW0E
UHLK7CmIh+YnteYbSbwAJcuDPZSndQQI1KUBk20MFCtaSNeXr01OSHbtmTsHnGWd9HtgOBCS5+ou
qvm3BqZYkPXsT+Rt+Mwn3z0CmsaaR1Zt2VNfQtYhT0lq3Ami3DKpexVePZOEbKo+AU+1L/onRLMz
eAZbe6OnwybWlheKxZ2+JDc1FVsuxQ2Oh7Ctq6uM01c2pzaDN9zjqXn31H5T1NUvSYOVxeuudMtT
78VvOdQKvxnqTbVW39bozVHrKlulh2edDDtNPJGZcjwsqvvj2QuoL5dWw8i+Op4f311Ii+5WJBpR
FfckN/5ajcp5RV40wxSsPcPSvHljVvmNLT6zMoNUq27Uoro8j7SuY9IPMUwC2m1UEqHH53UhFCdQ
m/gl06Dam9pjtY0DK0VG0CrJRqC1BWJZozo29jP1R685n5kqXqvWDAaucX9Ql2Amy1AW+rAx9JaC
kjm6kyvSb9vme+ZAt9clwnt1n6zkOJT8kepyNPo07GEU5/p0bqTYQYvY8x6EOsTWGJ2FlglzFll5
+5oDePXGQxqrjCjGi6E3rj+Z05uTGdtuLdNgnocfGvh9MxFurOTDWSTGV5znt1ZMn3RaIDrL6WNt
ERFIG0bisCBdNnagUmGKLDsIOy8CTZu2zxi9ynZSaAWZEVZSToRFtG6Ukdu95UY6d3V+xu4frfNS
BJmWRXiYqHABWKrGEdjEe1nnYdyr/xh/RsvgQc2mRZs7TgJDvdaT++Vq8tqX5jsBEZzxuvluze41
b9NdPzpR3ZV7W6q7KR2gm7Na0loKY58kXDmR86I5kYv3CvrjyKiG67py7VCsw9GpG6i8+sbJ1a0+
dx98fvzwmDTm5FgXTWhr0x0y5t+uc6OBGVFPu6U73iZRp1ej7jepu7zro3CiIu/PGidy3S8RyMeL
uZIeY6i3ps2Pi7t+i4anYVzdv1PcvK328N0ynFEs+Y8zIFR7RKFyrPbaok6+kSshua23fMh5PVpK
Aw+7QE20c5qN+2KYgjnPH0i7RCwuJdzK/EdxmiyKtVn6RZ5FKOLwaaZPw5YvuSsQJYvlu3PVfa24
Zy4aXGBim9Og+ZZRuL40xn1tz43vUYYtjDl88Myqn03TLR44Remuj8PsRrIzImk1GIR10fi1hf0s
Nup7lnnLqWrpJWfXSDbeIL/nIb/0jvOV59qm1xSSq5PPJsHFFquTE2ZCDZOlxjgo3vsOe3KuLHuS
xN5NQ/xAkeVwgSyMLdmH0x3WRbLrqX8HlZ9XTGbELstWNfubUMdN1T0h5sY5wfL4tASL0FaqsKxG
seFNmYJyyH7Fjbftk+msJBT4Y/rXy70vWVM/2Gvi+Yi/98qtXPT5fhMPdqi1XESQgMkEhiC7gq+l
O/fzafkBABfoo/fhPM9gOrD9kC8GnvtSY6tBvDfe0OC01v8R/LKTsbVTaUV83hgOWiRwv0MP9Imt
vK9KkYRuVt+6xCBLPLs7WgdKuqt9Qol3wAghnqYTX8CQP1hpONdFXwcVXpUCj39E8fKd9u1Hg16F
8+qGQO/5gz7vDKNn87ub7xMtRFivVjTO5C/QEkCBnX8aIoK5OfDGC9ViQtJdF886Vgs5xGV79ub5
fakB5KhFaFfuduryE7gG+tTGCHnh10BoFuk5OCXz5q3H2h3gbwjNdmx8vEoPVy/3bQ53UBt25pLf
+kzsafOOY7m2h2UwPnSqxUg6xICQcXTAhXGPMY5GQjEeVVWeQdodshLYsFtXYasUZujm7r7owTO2
qgazZ2ZOlZkHJzPBK5vX0mse1ZrdhZpQntnjcVXNX+wpPeAgPIwZwFqG5FqrRoGxDh2ViKDH0AAA
tdqxIFRVvzilSSx69/xPCLbJzCCytK3f9ATopc9126puLZLYl73WqGf8ikrQq3NoDs63fMZDmYI4
Kgc1Jp1OMdkAjO9+FXghtq7Rf5tG++AKXHYm70wvkxfYP4dakgA7NM1LK+PrpK+bpuxtv5SaB6rZ
utl6EwI3PWJXMzbjAi8NyioQmrL6dMgLO4D4iEOuz4g++lzXlOl1dl70jnjirvqn8PvlZoZOS5gz
u8RkgUyVEil9vRvddZtVjzxt3lM1J6M9m3xZtxEZdyI0DcpBzTbOetYNkSmFhXPTyX91ZrNPFayj
ywzQ2q3/QS+9KonRwVBae18fnZM1taE953Q3SXPLJ7JLR4qRVpkcCN/NVRU4KTorCbmXEy4DjXso
NQOztK8Nm0iqEtOhjp+1BXVaq79ZRKGH1RnxJ8qwAbpahJ4+vyhWjnZctz+TO29HmBuKMhwUlt+C
ZBh+zYo9RjZpR6EnIceWeloyC0r5nyXXOVluqiL/ZmkeCrPYmc64NbpxgzHpQSzgnsa99juNDEoc
JK/tmpyzWj1hNigDrE2nCfm6RlUKic75WLSm5ZtoWdjG8A2YW3li0W01sFs9akpgNqXGqT1kwzmT
8moIfatUWr0RRnnMeDhkRrOa1l+1woRa1a5lzwRKJyG4GNQPmqvrmKT2T2ubt5EItsAoaYyX2gWV
bilQcavKd9Zu28brhVY9NMxMnNLMiFBHD6MnInyNNLREymXVd9aNu7xzp/DJgkcZEYFmK5TcGVDj
UsUgDrXWZW5Vddh/FvcobJNKB4wFJvKQszGU5rr3evFRGZjRFjf7GR3u1mqlEYFXuC9q/i2pmW43
fGKZ+WF7jhnbUoSLWO9jglV3aa+WZl7QRoOVIUXBjqTqyksqWfOwWvkZa81Jr7qtORjULtZG6Vnt
WDuxQ7TiiZLuePLW/KtwrT9W3LFUtUhgQQnL8Gz1hbqrfjHOpACegrF1SOIg6sarmoBW+cSA/Xca
Gw5aEjZMRnv2pB7WXL9nqZw2svP83EpO8K1ZfM+cB5MBSh9NPjSe9iynXK2fIL96MpjyWZVfY1hl
Ye3hOtVxchFdY2F+d6N2ZDP0nVQYSRXfrkFn2EddSY9DGyfRYOUHxx232ZKcSj2+Maw+6eX4r4ff
FGSO+ZZa1WUo3YPCWUgQ3586jfFCt4yZKp4jo5IXrYP/3ZXAfp1iZ/eUpFWZinM9lIlvJCsXsFzO
syI+dcX6a5nTb6unMzNq9czscDd2Xr4xZp6I3uW4AhItlHvrVneipyd/MdxNajVh3OlduCryRWFk
BXyUsOV63BtD/cgIy+c2KkN7FGHRKytEteXMLtTJHJdN3bXBisxkkzaC96D+0RwyqRPTeR8z7YC9
7cSVwPE8EB09xGNo1q76XTENDki/FNTPlBfprCP9oKi1Fl1DUlBydcvG6iH/ZtUWcBIWEJ6f2PiR
goV4M8tAm4u/JhNcHxWHlVFhfSmdsbGZ8rNU7av2IoN+IPqB5eB/dtIFna5zdYHTquPlmiZu5Vuk
L1fT8tGrbAQscavsp/rTICorUFz3DM8ojAnHjxatupMjSSxYpbvhksd/1NT5SFpe+FEFxJ0BfqcC
bOyDnRh/J4oQ1ov1Q89IlYm9+FZyovWTrqGaWjkA3ZGmpGGbvZIDXPQxL8PqOSCGr7ebdPBwHD2e
3sjz0g2Wb842r19vBRbRxtARqBMqhUqpsr2HIgvCsU0Gn56W+naR8Vm0TR0NRXKU6bwxmhzxpBl+
aPzOq6u9Zmk8+2bhXsxhoeJd6sco5BJpVnXn1DFBWte/Yt3boUAg3GY6Kw9dk/ksL58McwLcy5zR
ssKeqhvu/F7nduZYdcj14D3BwsO53r51cqCFruogq6m58Si+mHV9VAybYc1ovzgljHnq2UtvG3ce
jj+6TI+NPYRkqiE5lXo0xuXJNKdTEdd7kLZhNcmtKpzbOmtXdeneZ0PQeOp3Df42eKG3pSw+iNVF
om3TT1WzLvrKRKImOK7XzKhy5gtpOg+ZcDi1PQ0/zxwlcOSqKaxweagGy/GJIdymZHfPzN6qunt3
+LmstyADds5ZzcaXpM//pCInEiJb/2ZxvhsJ30nJKuqBpdqKEjSle8FcwZLGE/cN1tuq4nuutsde
axPf8Xrfa91Xrf3KnIKYdPTKgjuNyQU/B1/EKDs8YHTF4Ca8oG3117JSrkuDMmwIjpy2+ymnVYbC
k0roVNoaZRJfprMahV+svYZ2hN6J8rrh3yS+Pa71xsucv/GKAdR9mvtzExXQZFRrqJ/9kIXLNDPP
duaHiPWH0ihF0OrFyZ36l0xJzzLVNkU+H62YErXWyC4TAGIbdTiQenF13faLvJcAk9eLGIuHWJ2w
Gp0Xj/tBq72Dl1unSteOo5giW8/32lhoG1ujDfDEYSrVN8l2R5A1JcN8zfzVZlbNOz3vmwLpK5v+
05TrX8zyUYksklPM9LOYiXPFeB7YzzwevrT/igET8IWMElN+oLJsmykFs16aG4f9cV8v7K2+OEfM
W6OfG87NGHpy9Fx2Y+a5fG/sbK8zmLYVZ+ek8x0b6svQeHvDy4965x2WDvnasq6pinvY7P7pevxe
Os2xrs1LU8prOS5M5q3Q4VWdY/dkkTYT9MkcIhXu7BTTWlF/qEkSNsZ0Yi5DNlS1W/TxX2vP9F/r
8pGps+e3jvVIYpW+tjZxkbAPk8nxqI4LCk//lnDdKKYEh1Anq19liY6m69BwUimTo4bwRT7HB/tP
h1Gs7K2r5S7pJqwCzbgVDYno5uTdZ/Izah1Yglon1BcU5D71XBaYlUrSqKogkyu0vGlJAS92ldId
O9O8aCMKQmryYSz9t5r0lC/DV8lQe5gULyilcUnArzoef3RH2CAYvUJ2PGu6+Sd3SeGyisoEbzUc
tW7dJiTms0JJIlVccdTBGIg8Az1VTHchhrNkM9es26swmB9PDeDLXPlhefc5sEwOCiyCRmn+MAe7
mHFPPNgzU44Zz9Tp3Nq6fs15bbMGaE+/MgvBbAnAk70ieFhpQkHabuFOvCG7wklJhOmXDdOBsr5K
SdncGX9Ap3V+1Tfwgb0dxfI2m3QFD4v70JR4N/A9Yqh+ixe03qW2XoBSbKeKsj61Iifz3qba+zca
2W9c1e9tXO7wkM++p0qT0iLdk9P4Y+rVRY0TNWBP4lEs2uhjKPwN3ZHuaP2eLOGrTNCW2twIoZ7r
dIpKR78obfpRp+K+emIzTUQDZSYsL7Uqvt0++9et67ttcFsWzKzrGEuKQwlWlbu2N7arkuyebwah
C7869S9mj208t6qfknsaVZMeosW9lWm1LZ+LbczmnpOr4pelKAduMthKXsrjApHGq134M+Z6w5qj
Pq27vjqoSdCJWkZT3xwqAcig6Js3TZdH106OKw3+NDLeL+1UCZn/fRv9RC4xi7tIL9dpaDYxCVCU
Av1eWUwWj4vpz7DYJ/xjauBJbGyrudf0FOgoMQ1Zg2JmacyQvJAB+TWPEyQZ0Ie4vKbF2KyLduj0
5Ik/XU9m40ZPu+hcGdHKGNIi+IInSB61RhALpQReX2xn832wtXur0v/IbmdXqq9Nzk4m5e9OmXal
rkcZa2qT5f1AvKW8ah28OA5TMs+7unYKmnb8QcZ9n5VfjasxVuJQ5UM7IhEbYBgJuwAOBgykd6Kq
N0457gPuAOAqNWt2k0fJyoulL+Y/kED3JK12Tc/gcKL5Gcri0cX1BbQZQRQe8nVXha6XnVHXz7pZ
cYkpiFHOqRTiHZvOZhpkqMQW+SHzuaUKqiny+5z4qJrZ2OxevK73Hfcpjw1bKGQLbhLFBF6Fz4Pg
jyqbj7BvfvHm/2jT9LuXKc8gXLgk2fZNAWJq0YiUc7Mvm1cg1+x9aSgPLj0fz9tW64qo8lbM63LD
FbXBxLKbK+02IbOQ2HMS+oqCmkZW3IaYdkOD0A97ERujdwISJ4MBa2DfZz8WbLQsnTEfpL9F4R7G
dfk1lH+a3CEvUzHf1awKTMZHtCPp+1TU6CXFxaPEiRm+NGseTk1+ZIGSgOL1JI34bMxzqHddoPZj
VCPwTka1Eam+6YlxBZsZNGb9vtZTlCpz6JlT5KV1E3R1DBJkNV7sztn1JV6zWZdcM7Fv1RRNRkWu
O9Av5Lj5FHteoFeuwW4pEq4zZkd7tjZlze87UN6uzA3WTDt3XNLkdQVOMn5YSrMfgIvoWLfsVH2N
k+XfoIBCifOgz+DHyM+qSc5szWmACc1oltplXvWXOl3PDn5an6TGraon28wtNrMjjrPqXAx06QjV
cu9myrYYvA8B4gS7UcA5ce/z33GlXJgDxP0cYeN4ZRXzFIu/1awfWbCMfZ32VB+U+6jIi6QxRBP7
ttQ3xhHLbTY4abreOhpOvovXg9GVZbB69X4ZmhvImYi2Dm1m/qSQTLkCaU7HdvhCemg3GFh6nIbO
Rc/ozxEmEjf/t4zud5FW8aGqs40yeM+RH1EnRmBJ8+yVkAbN/qU1lLNuFxwvQ3Ur4uGSZPXfNmcQ
IiGiWD3X1syEppl+xKqyPzJendbdwHE74HHEaPRVyzjsoOUYk/WpWE7tL0/HuVwgC1njw+nNHwb1
jNKW/STdQyrTl4TkGQLWaLBGzqYi1Ib3WjG4L13mGmrjBK1KGdwpwyuUlrdZjT+BYp3XstwIs7kt
rve6zgqpXMlucvNTrxmbfkYkZ5tLCv3ci+SNbaUb8OZANxogxvNjpBBvmzHQmu7KIq2f4cmEJKNt
Rlte8U0e1irzEyIBnvMete1eY7WOGKGkoW59tXF1Y3V+jwE1kIMb5nX/lq/Dm6rnL2vjBsbkHBj8
IoU0rzJLGIQkb+gm0vfq8Wuwm6gy+41s9BTJIybqWexYlnhFJeN4U/M7h2CkzEjPiwHym+oI5Bt7
7CArgiH2PoAJ1VtTcIbJNSFmvupCDJYHQZKs2XnWb1yCtsqQCapT6cIcyIV0z3XsUmzOVB5xZs1H
x2ifvjR6o1yUfLEMkdH4GK3Jo2SeKAsKDYabbt//7l3nD+izI4VqJMhWwYIHwlOa4gRdLIwn5Ve+
Wvu5du0dFfmvcbQurNPunHgMun4sQ/zecluWNo8E02K9sc6kV3fwxqqXlaRctqJehiIOGgePmdrn
h6wtd52ZBoxPt0489BgYWNnp9SpkZ+oF7/tNrbStVOqTM49+K5mL2XbqE1/zWqRZZDfWi7cwJorH
CyPubee2xh37ExYbq0Y38DgPmirDo+G5rT9I1UftPvadvqnyCiEAeDcbA1ptbrNyCuepenEkadfc
ZV0z7Go7f41txs3tElrpcEuqqfAz9LeqBJGlGnM0l5z24HQHDrMy287FiA+W8GrvWFpWc9fd1XxM
AIL3JEp6W9VF7OATXbNwdbsq58/g9kOq4XfDx0ULjRUFCwANq0kChilJ7gqmKRW/zNUxLD92HF65
Vg6/PcJ2FSyuSdls7Exqfl5wM5jxZsqnAzOasyuW/aCjU8zmNuFFLX9Yn9jDNth0HS4LQ/8gFEaG
qtl+akmPrkEp1CMe6Gly7YvqpHTCV3qccP37wNCt8uIPkiNCTpHI4f4dhslfm+amYFMSnn7TLQi4
Q4vswLjGHtFsGx/G1BZU1b7AHv0slPtmvI8Dp5Y2CipV42a3c6Ql3yxqBl3M2L9LtpIlSKxEF08p
EfdwNYgni6ko99MoHpm1pfFB2yp5opScZZS5ilgcD9WyoPUfdqP5O23ZIeuyU2vkVxqbiKTaU1pa
e9CdT4LBLW+5XlqjL8JCqis7ZvkLwbyG31n1YZnoGNtKu+RPw1ru0oU5KNCBaWDjznXrNizrtbe8
vTopvjqvG/4AWH1etWkcG0y4jh/WPWLJ+kPTcJPYDUal2DQKGPeKL9J6Dp4bN9vHHbUoJDlwf2ck
8DXUjIoOmG5UbzKCK5WHomuRS2/A9s8Re/IzO0H9VtyJJ4DCnRQa3xvtz9JAR0w0cYVIH05zc0k8
uUny/ra6A0KWqIOZXGxv7QJZo9bqC70q/atB77tgjZlyCjUJh8dVPFzT456xyPKXY5/GdahK81+X
TE4fpL1HGUxyePKnjJX/4ew8eiNHsjz+Xfa8BIJk0B32kl6ZUsqb0oWQSqWg9wyaT78/9l661YUS
ZoFqYAbTU2SSwYj33t+hJBij/Fftd+mbHTTjlePh4gBZekpfBpIyJgTtoferReJ/kG5Ial8GUtm8
6t7nPxvDVIt1UZjVOadQvPKS0sP7gCTs7NTg5gBR1zDmo6kr62hmBvWSRvtQ7uPBHwEJJUMy9IDF
k1Yar+/glx+8YcAT5u4+jq2DDMNfVfCUNfGmYqY+5/6FNwCj4T5B14wLdzd1Z3emBGl6SQxrxEMY
9SdT+g+37B/icQE0m+5ElXSFS9qTgNcL2ZTxTdRtVDRdk6eCQIsQFTy+27VrMgj0cDaqq3GbBHzY
ORkrdXRux35fu3oD0Xjr2cZ6moM7k7GuKTs+HAyW+cL71aSYFE0zMGBJZnMt3j0GP6vE8vZ4wjwS
mnBtEpO46oLh1Mv+ib2doU596Eo6uqy3ynUzNFdKGO9AHi3JbITduBA6gnRPyjokGhBoQTvdwL8y
GB9Us9wC/gaM8/M3cxI/6qDZRSUcu5g8ZXiQP5tRE7me/YyUiT9c75yYyzJMUp8B4G6H2+9QqPUc
eQzz/C20Wd6m3JFtu6krY2UFIXaobOT+zIi7HS4b3V7XMy1QSL/oYzDIVHkHGXJTA0zD+gRpt2mf
pr0Bq4Rm+kGRxN6Y9rPTE5aUBydDqK1ZVG8ojF5JK9xmTXbmC/poINCCHOO5BUF75XvpPpzC22w0
HlXXHIlprVjVXbMd5uQ8xHhyAPHUjf82GtbOjeMLN6Vd88wHZINPmMFSlag7ftXBiPt1lFmwzcW6
lcVumNO1k3Q/s2LeGpN7OTDc5pjmYMtuYEQit9M4pFY1ggJzlaOP94tw1QdJvXWybFMHxTlwqj3y
gX2XYIRTcb60iToNJaV1DrubaYGeoCGIfq0mLpEzwO/ra+i+G0645KwGPuCMnjoqNYZx3cEieNRE
YrtCebTDq/lqKsQvW/kU2wDdRfNOqtk5N9iE+QAms97UoOtgnpvBzx8nmtZUtxduiwjZwxgBRchF
ZkMFlLC7JQCyXZqPZMSj0vIxPiU3+JTMrdhEqabxD+UZmugu69l+DBq0TAXHBJ4P+QmrOuvXroD7
k4ev/KqnAmMVxwaVnL1LJj8PWYdVamjfTG2MNQl83RoSYMaYug6jmOkNFAw0D5c9NIVgDm59O/yR
4pAUq2YbuvFau+GvPoNDP5TTOqmbC5FmV7Omb63gNE23k/RhDRpr7MIu1BCc/LzfQvYFOGHq4LM5
55N1SmdyAfkk1rBB/Mu5ZKBferdD1ZzcJr+MbQSjA6zErHmXSfboYycGqkE+MyZuME0W6CoudnLO
N0TuXMSgRKup5bQiI5NhyW07+m8iL/aQmNamPdxyfuyGtt5oqB0GvQq7PayqccjJ7LgOmQBo/6o1
ihut/a0igZWC5VB1/tbKTJcRivnsZ+zsYWJsp3neunS3hFCeZeUSOpFfec1NqPOHqsSzyoIUSRW/
0KUgPpUcbR2V7KycYVdVDgynXq9cBn0WCgegtOtAVw9KoI91o5asRiBCXGbqgXOvH3G7jziDtJ/v
KpnQvwbXIUmMrrcvwxjqTX2gzUSnLa1FS/owwImZO4AtFYgho4/GAnoduKq78AXNJ0z8Zsr2Ykiv
O951rIi+cut12DIQIvhxXrkc4AyC+Ef7a5wCjs7ov8aBeWv3xgYy47Hv4QuG/RYHAb0mCuU5hchW
JfoA52gz9upGlmQ8WM57XUO+DiAQ4iG0YuM+VMAJMUqF0f7hW3Dd0dODoVnJBhDhrEewj2RoN409
MjcMrzlQ9nXWsFEI5LXxReVMu2bw9zWDGQ7izYj4RInx0TMH4OiqfQfZ2kvdsr3Wz/NgoesA6nIo
GbSe1oFK1gz/LooxPE5Nsqm18UK+xz1TqL2H/icMsn1AGYkZxlrzApww+hFRNELPhx3Wl+SUwrbL
qYQDjXa+D+HK9j/zBrZdn0w3BEvsyNHbKFk+ZLR/K91IAocbqDAEptTlWjTNddbld/OIIYkZ7/Xo
m+y3lQRjFgwbH4g8f3XM8d1XQCHogLeizWELxw+mU59rNAwwOHENiG1v5l2rc1AZN8nkfI7wxrAd
Iq7InadzPdGqNy0fzuAWF6J3T2Ul9zom6Ko1P4jq6HBuhyO7kElDrfYZ+lFmG5REULkyYBxgVzJQ
u2QrRHVbJZhwWN02rYtjk7QXMf8boO0VobrnPhK7znRWjBg+EmxyOEnXHWIaMSWHIYZI5wVVsxom
YNrCz05B799Y4cK/pfzR3XGQXbuybX0/afXDSzRYpHvBiO5oUo9Ufv9aEO0LZGIwxrKC59qRN0VU
ntM2ZCLdn2JkaFnVv5GrwoXQYDkG37PqIAEOfNQjJkx5ybpgKvqeQv1ZE3AKFJCk8aosqQn8mue0
tCL94D/EZoFAPjy4THS56wdAnnftMlrHBJSDyqSOhpPfBAYcMPshZ0K6dozmJfajU2GPN0nPtCnT
1OXWZV/pS4QWNB9OxDCwcq/Gyg/XVobkrzCNh6ZLf/ROAAyjTq3FcICJ9l28SEDM5tZv1Vo4/S3J
5ov2nA8khGQRkWNfx3qNOzqw98goCKsLsfOaXhxwZrLZHoyTbOFGzrCb2haWYW3VOHeM6t4ecDvO
dNRsqrKIkQvKaR9Wzr6Bjwp5BkY+gnXw6ynKyEab+nxt1vIUSRjf9diCR7PRUyYesYbQa4dogXUD
y8PR5ceciE9vuHMDiBrQ9/gd3oOTWfeUQJdKpp9lMZylDSt9yrdBq2m45WdS8omzS1yT8Pscl7i+
d9DeGnOqtjWsOamLk2U13U4jq2+D5ldUmHTDGS64vnLUyifFAT7hRnFr/DvTozt17dbvCjKqi8cp
dQNmetgHMl/l+GrdrTF2S2F/S4rYtQO1iDxuBYw2HKVys31leacgwsMj9q+AiddGblCF8m7zilGE
tDWm9F16HDpYxXPX7eokPDUcM8BCZ4udDEOPkGZqREpW7Kw0PJuheE2VLDbwqfZj2z+N2mfcGbyS
wbcdWvuos5iqcoYSUpfuJuvbDwYhoIX4MevCPZfmPJKPVx7cyoRkH4cLXQyqa1MEqN48NIcL+hXP
AyqgYB951ctk508eSl+KeesuoczNqvRRDslGIwvhSV4Uub2a/fm+6B25qdxc7NIE7CTAGc8C3iml
AelpWhtdtmhdmr2RDctbtyEmIz7SANpDcJ9YPZbZEZPGKH+3OcZhWm1jGqXUz9aBZ/6M8uGqNwdC
wZM7zd8iZordudsZVvMwmMmvLmouHFVfhel07YXttRsVNCHOLfUgR6jFYWu6VMZq2xOqQlLAZ9HF
+3ZIz8WU3A01hHrpVc8eeFlmMlPDaWNDwi8NqnsVgdD0kKS7YXpAr7Ir2mE3mQoRT8nnSorVe+OW
VyLObwErN92U3toq422Vx7ir9oChDOHEaU6859R3Qgbw8GmlOi1NUDjZ13iBXdSN+GGR+lWhL/W0
fHQ5Hfx5uCor581sjIeQqZ3o/M8Q/tfNLIFZM/VzNPXFzJCRHLfzGPHLxFyvhI/z9egmEPwmRzLy
qDjMivtAN5eu8IeLXLBA4G1Zq7jsH4ehxo5WMtdP2QrKEnI6AdAIKX8pbmfbDd0Rr+a9EVYnt3XP
qW9cGjBzktqAAuHUF5Yqf9RTAHA9pwdHWrdaeQPsBPDLGVd9iG76reM2xSKfc/PyZNaRonrzP/NM
L6Fwb60YbyI/fzPmYabVTImcQdp+YSdUfFbD3j/X0TafyWUg9edFsQxWneG5m57uNcqinRTqE4HX
5Zhmv8qkJ1C2th8LoqADA5ArEebNoNC5FSh07Tq0V62GtFFBjnTmd3rWx0KW95EoLTxLhpvQNj6m
ST5l/UgxlDr7DnASG4fPtmQy3wv5XOFnkzEOchss9OwG9XJRP4QFVPipu8/JoUL+3N1B6e62c5Sm
iKrkuCVu3sNt3P2pc31dBPaL8gpxECkAUtTMLzLvz3U47IekfC5zAxF5+r5kfWK70SW7UuS//CJ4
SBGksVnHG93OV6Hd7GeRH0OnwQTFfOx19rNvPSgD4UWue72bE2erYezcm3jQrVroOcA59a7xA32R
j6O/rUZ9GBlZOFZRbOORGjtsyoli0zwOvm9s4IEwQfFquCaxjwCilEdLdndxZG/MYfQQCpnbJszY
vprPGa+iWnsWVG6E0bDgJ20whJuPVQRzhog0cDwpORrDiDuooXw2zkFm2BPV9saZmvvZU8+tn7TY
C7IRN73eW6XeGVXA9ooe0WrI0MPaLeacZ/z4VMqi3hcN3R7EugP/n/Hgh/G0d9Er0X6knxhuFStI
GvBO4GtWY2exqXcvbatOAnUr2HdzTHoCAZWDum++6uCZhxaQXhkx35qg+WagQdIUHwm8rEmU5xzA
Y2j0s6yoM3u07atwLI5DmF6Zo95z+qebHNaNL52tKupfyUL88Yadh6FhXtkVXQ7HNdua5wMuuGE1
w4Zp0xMMzhen9M9plHzg4+FTN3vHHCPyjaWC+gTvdRuTucPsfaGIecvAzeQ8d62TmQ/PU97dWJ29
T+z+jli6TZFmZzef+CZGhn/ZvZeP60wxHo/jDQ4LHcQEqtcEzMNXLYicSYVa2YvvobHYIBI8kgzP
0gp3dW5fYlG2lWBQTOF2FgRMAF//Io2iO09Z1S4Rc3sP3cJCKJqxfbHzlKx5vvd+00v7UpTpgU65
3RWEtMFu7KC3wVfDIaW7ShOmfp2XjKRb++vCoufDoJDcTxv4PDllUG9WsVd/IF4/utLbYqB4qK3E
oQi2D40JqSCO9BHCW7CLR70SengUbn3rsYpXMgb8FLH6mdj+ZhLRQS4bG3OP14Dhn9VZDyrSdLZe
URzQGw4rJ+kLOLvpmz9FNz4eisyzYLr2OAWFwXBXVsa1nJj4GLPLthecPFFhS6eHLfm60WqM53Pm
ySuGViS1oGqW4lop8+QLhhYBOv+4muu1snAUqiJJy9ZS4tTuOSAmdqTRGtPoukRE0KTAxLDiZV8c
SricY1w8FpmxImviEItmb2bjCS3Hc9uBiWH4cfKscZlrH2oDwYvTnNs+3AnZ8Er0XkfpTeHisUYr
qdaRwp6C8O0VeWfXMdwBFnf65M5gQfPgPMsGejHygZtyoga0TJQNuZO+JwHRK7bbu5gIU8Fimb+r
zXFjdzSIOn5szRKNryvutVstbw5i1ZTxjTb7pGZYresOnFzi/+CpN88tL8wpO+BuKQAheqojRF6d
vSVCZ6ehiGIqfWeyj2+yVD3RMF4XXnUZz0B5ZmRcaif7BHfI1iORqW2FYkFzyCJ59wY/2vi1XESi
xSGf4Zr7+o5cse5op0CG7Ew7zs99Zcb3VYfFYC2luICgwbcrymiHLsBgmgPMTgrwIQ35EZRsLL3I
rdZu4VzyLC+cxtw7affgdyQK55BA/LY4VtZEW2RdQmP5kKJ9sSdG4FaFUCdtxYudhdwnm61NWRrm
8cME3WI9QcBJpbn3HDpZEht2ORDprGnRbfnqwuiMRXvrahKLdN4c4UDstVpmekM3rIOu+VlWsKbD
EEdNE9KsEqpaFYbqVvC7iMhiftLo/qqoMTTNMIzYdMhL2XlHCFR4tWyQ1Bc3SVn9khVnVgwASMSc
ctcqnab90FFpulL/wGpXrDrQmN7ErVcFBltDc53zlZSKw5yh54uW3n2BbRV90cvcUREM/jq1+hu1
iGcb1Z0RkvYbQY68maZ7uPZXFY0balLgvqR9KgoflRCZL+H4ZPceuWU0QLqDjWRlP7zIuDaSbq2h
xLnWeOmM8c++iC+7aTqESFvh3V9N0eKo7ztHJZbn4eV7pFPzzlL5a5a0e5EblyWgxj6iFICipx8F
vO91TfLHytHJu5OYh7pAJRtNL8moN32g9bZNRL2qo+QJo/arQkBklOnor4x8IeR5bxgPfYSqhFDW
T7+c0X6m9HtV1oS/yhBf6UYf4sS81zMT5LEcPoC7eqR+46cYbWRk8rH2qKYHJEtMCqurGm0NIrrT
pCMEDgZqW69B9iUaGpV8WbDhcG4tvQ21+dzp9KoT1R5DMWzLynGdTCKBl2pg5tfStoQVaWwYNMHW
qXe1M8GJ0m8C4l8OPORweG/rIrxJLFZIbDboRz0DlGeAzVPL6DGr7Acz8F8SS5BX2u5H7s7MFiZd
VIVrag/UH7P5FNnJuLLQUQIp7eWQXQIggV5GBn3HQp+Ki/oaYglDjHE/S/NaO8llm4tm00LqZPR/
MkPrTgR0qn1rUoWU7jEo0odB9pRYU3U3t9GeKNLznA/7KIeF1pCHsARltc40r7vUv13iaCM9Mqvy
1Cmqk71r2q+Y6HlbPD6vU5jS0E8ZUARDdutXv6ISEA2TjB92hMC5gRRMy+skxII7M4OO9Fcgi3wj
SnEXoqtep73kgCrhiLRgvsHCXNGc5k1Ipem2DM9lzyR3CdtCpmj20Kn8lDBAKz5OQ/AwFcWz5YJQ
hunGw7FgEhwzSVUAdAgwnaZ6aaiOI9M6Oq2xGoW8cWdsBQJm3BlfnjbfJ5mf5gBXEmm/2q17KKX5
MXn50xiLzzrE/aDQ5zZJLo18fin8/ob1dW9wdDg1kQHBwETI2M7IGdKgv2lbDtvZiM5jb/6sB4d3
2h5MCzy7CH9EDtg7EdQ3DXwb4hnkp4rZC+jW6TBOsNzgRgsw6v4ACHAkzhMUG++4oIFKN1cAM+m2
xdlIo/teEfWxMRrzp63VVQhIOw7vPdu9VWZXlJKPnp/fGLHNN9eWIGbBfd8Z1x2KBFfa2OTODKUY
TDpz/xJmBYVBfgCr24yBd6PcX0GZX+ugOpg9U6iZp29T/kUEuK38QT+XlnnT0KfgMHbKx+I1Vt2V
hQobsWYL3xL8qmUcg02is1Y5qtqme028YhsV7kMYkzBVNVfMbNSyB15V4XRv1/ZDHZQ1sQz1jTFN
99ToeGgRELfCyYG5xxJP41Y3tmfdFNnw7oM3Cplch6G5ww0CTNpDrZTNXbYeoFCnPVBx017anXfN
WrlUlblXlhuffEJ3d0E89Lt6zB9zTgMvrfa21W7hD6xnkt67qP4I54Y3Hg73ruyoXVTzkcOMtX19
pS2N1A8w0jer4zjARa/02YU2th3YlyiEGRzA9TKr8TKL2o0bslJyn0FGROCwE7waTGiNxrqzZd0y
j0Z+L0GLIxdaj/tkmg0zqyy40kIRUOHNx6hDt4OHw1vXp4fMqRj7EiQ0ZyBdFrbg+FdSWA5rRYzN
kMeXSC7W+HHAm0A9EsPIKGf/jSDMI3kj9aqlsq8JcAvM7r2vmBGhqcSlQXX7XEXXnt9el2wG7lR+
KjRVrLAO1ak5XLq9frC5fQn1qjORgnb2ySdVu0mYUik3RQ9aH5C1o2g02JHq+4YmgL/h0kzZF2rr
1emcXWSrK6TRW8LyIH0iYfCTxZkiQ4bVNRSySfHeLuMNjiVcH6PDmOJ8oYKXYIifx9y4zsJ5i/Tv
YrJjMHRgn3A6w6d6Afo8CW84dj6DiIUYRDBAUvdbBeqXZfBbxQiGnNgXWSR/1maxE73cM3S8ccD9
RGMGa2dYHkCablqdHFNzIKQ8OqRJiGAPo3mTw31q2y321griq9wZkXOXZv0zor1nhOIXkTSrDeL+
Mwqkg5l7m9odD/R9+9RCqO5L/dQ6IX6FrN88Yy4arFjDL6I2fvXYYURttGVdzqvI06itPDqrqb6o
Q8TFubizKqQe1ci4nsRKY8IAjRk0BdzGwy8fXiv2tnl1wYV/BGOG/KKerha+Xy30IQk+Em/69EQM
tKauWmlioYWM1ptPoyVexlwe49yHk2QfQux0uhLGbjSekoRurkpziGDOm2vy3mbu3CsivBaED/Vi
oMaqeusYoBWzclhXKbQJ6MUQslsf+pk/cPtGd6ltPLUo42Y/PwvuWgEFSx1fl47LHmWwjwfradDb
v1iArZiIferXnlXeToVFm0vD2rQab81hYzfRuUr65zQkZdVW911q7w3wIBNHrFl3kMhLdpz8YwJ/
LMt0n43eTayKi2ke6I+N/AOXAeeZLzp6Cmek59b46FO0YiCa4RLojqTHsFQ9YBo/IH6A7lAlQKxx
xadHSc3KLTTkBPFCU4gBgjgvQgScSi5UI6ApWhsnQAZOvNMKYjE7aLpx6+BHn2UPyaRAqjjXRJ3y
5MN2RXV4LuMXOVaHxDQ3Th8i35lvCmPej9VEnOR0ESxaY2T2MBo6VNtF/xybksZarptCvvzZwO6L
feBfRjTggPKvuCgfSOCfRjQxfWLm4od9nKB0rSub4TpzevO+aNgM/nyp5a/64pSHRZ5wOH1JYbG+
uvGGqiIqJWHXVl6GAkEUFou5QzRpmFCmIEHE0Teepl8MC//6cRwwwhSe8PClX378z7e7uFDt//yX
+d/KbZTTFCI7kvQZM8mQ03Yo6vreSXy2EV+7V1lpdN9c9HdPlEoUcxOy1kxTfHmiLkFzVpbgwiN8
zHNSy1u0YuCcpNSH+//8iRLtJmzfxIRQOF+M/ou+auCnp/lRBmjfRZ0NR+RZLRUMprN9b4yHP19v
MXj8+gYDh05fCrIM5FeLWDyqTHZqJzv68Zi9QfM0bx3yVbZ/vsoXR82/3lrAr7EIoFiier+8Nc8e
sqiu5gzkbixvsWlAHKkDSslk7t7GXPmbfHKLfe+wQf/5yubvbJnIlPJtnih2OMFya39bMCReqFmN
SX7sVFRc9vMElBlD0ZBqBDYW8HbSRosrJg/iMIh82hczVTxF2IgeplfEDMrgu0SfL8kV//c4AozC
UJ6ZGPR/cXXOVRfQWcb5MfVDEyYH0wtMquSV6ZRbALObyR52SOMxkvz8z5+Gh1u+baHe5MOVy9P6
29Oo49zzfT/mg03AV0rswA/WOOb4Vk6v9SQxqvKR7OQGiX3hDOE5SwoXgzfbMG60JdKdadXZN2/o
Nw+DG2GtIwbiz9ftCgSe1N62yI6N6NvbqDPHm0AZ+jFMsIrrqlcjEJrAT7eFZjuZ35h9/ubL9kwh
cWoMHAmM8+VzkxkNUYyA5JhNpn9ZkBW/o2Vz9hbj129+p/WbrWtJ/uUDYMkAq3x59o3GT7OLB1ZU
HXoMBdzROJkxlhsYlklvJzNn3qUOFhT54EY0EaQ6Wo9OpTiOLRTbF+00xwxAA7xwjLxe244cG6hX
xDOBntv2QaN5xcclT8qddM1uLSO/ejfzES+n2MlStB+1tyvntn00x969zFHhNt/8xt/+RBxrPVcK
h8CCL4bT/mwX6WwqPNCMrjsN/LfnrMo7xhujeBRjCVu+M4ZvtkzzN3sYZ4/HihYBqVVfzwS39xw5
wD7HPYpC2jUYApnK1VvdzRiYWfAFR7K0yZZWVbUzHLRSk4j1B9NdcAsH4E4wkF+BjljfrK7fbHs8
CdslGpf4ZfE1dDhvg1R3HZF1qdMN1xleFeukj+jcaogFUknm1zkK/TxBr/jNh74s3C/7uuebrGnP
IUdFfj2ZR7s2+8YJ0mPvTSkCkHTYWcbw6QEsr7QTw23o+byHtotOecNoOP5PQ3s5v8jlAYBjruvD
kPrnRpMNthEVNiZebgvw89qFftX+HMw0hMIaTfd//rX//op5xtR7WGYvx/PXXc2c8JNA3OkvFKbg
0OqMmYahIELjCff050v9e4VzqSV1iGAVEq3/Wot/20CTrJ7LyVE+oVWoUt1QOjeMNuxdUYXNW1nV
3a7zjOmb4/M3K9wG3SD5QJCr5DniyyGGHX6Qj5MXoFxPcIkk+Xgtk7GkFIE+0XZd+7Op2voRbbp1
TEzmubrC0kbB6zzPtSSbSGtA52as/jP7aA4yWLc2JgqCk4z8si/fe5zOI2ZtwuOlmjO8VbKQheVg
+5Baqb6vPATiNExU2n9+CeYXg3S82Qk/xmyRdEWf1J6vDt1eh78cxhfJcQjKW7PSGsaRpdS0jofB
sncGKWbDGoKksZuFkd4bGPXBSfaM5laU+c2fb+br7rPcC3NAEuwsG+PHryHYnqGnuUnwYzIYI+vV
gBQn2/kTtONv9rmvu8lyIZ63xx989EznSxGlzWiUcYD2LJ4WreCw/GrXaPLr2bYVE9cGjS3eqQeM
TZpvFuDXVe9Q9tomORQEg2KyZ30pWMooCv18SU+vgjh8BG/Ot75px/dDm3g7YeXIArDs+Gb3/PpV
//VgeblLweKZrlwe/N8+tS5DPlMN/F5U5A39usD8LcNY+Cxjgi///BJ/cy0iFvlDCqAtTdP957UY
DAinlnHK+BQyMrbGkfNIeAP2QVCImM/++Wq/WTIB+dWBx3llL4Gu/7xa06CJt5wsOradgWTeQrt5
qxr2zM2fr7Pc9d8PAZ4g8W9ECFjCg7j6tfZ1Z4mVUjZGxwBzlj3ZCQbydsSOiSg7lF+YSPz5er9Z
Jnig2uz2NBP/LuU8by5VZDbhRUkRgKWgym9Uiku0nyKzCZq5OMDMCr/pQf/9WbDn0wgun4SknP6y
N4Zz3jQh3krHupPjKVKgPLFEGuc7qYINF10D0Il1Wlj2N6Gn/36Ly/MlhBRTP0F7+OUtuvU86qZE
c2H5dnffK9OA1a119l0C0L92/+XrI07WtbgGfBHn61nqhqkzTQm/MKxqfGmC8YDxBWTKwk5ex5FO
e6oyf20EYLSFbBYPKYiPlsN0UM0kKkSgXShNrO8Sm3/35An6ouKyHRKa3C8PoItk28h0YhkXMfgC
lca2Rct936J9O5AKDyt4iN4rHYpv1tlv9n+HT9UkP8TzWODul62BHqWJ4c+x52olb6ek0Fveu4Gd
hJdv0FsD8aMRy6KF6V3N/jaMsVKJc/vzz+v9398Xt2FR5ngOQxD3a/5zHbVF1+P4fWRsUD5Xrv7l
FPO4qt3QuXCC6btckN9ejpwzKh3JTvxXgM/fNsTYEsTHQd0+zuyCuGhIrhWgswLElEBAxFMVuz//
wN8tcaodk4QG32IL+dIeQZ3Nzcjyo6PKIEWh2faR7fiF0X8Xpfg1/oMTnUfpsWdgr08B97ULjEYn
zLEZIxFZ4YYaucAWUyahEGDfgfMI1mcFxif4nmo0jnXPoHD6drZE2vi/NkzHEsxeFm3qErb2ZV31
YirwTrOiowdx+TR6oHcZaq1VkNQDYK+PyD3TOPJQ2UZrMmI6tCECEzcjsVfIY6cN7SSuX3Xi/Yy8
GrRB4tiEsXCLjw80NQctAKhnOh4jNSzCPnD52EC1hA9dAum7qi4Co6uOAhNUXBWCeh+p7CNzvXET
OrA8PLsEGOTM3ZLBiCpu5ttzLfJQC3sq7VXUV9G5HshmCNMywj9T6B3+otkuj3LuPC80R1tmoBBM
MifEOiDEgWWyDbkJU+PHpGI8XnDVwNCjVPe50FhOgGDB1GT6nAYpVBW8VPHubQdus3SfpEI5kRaY
etnY/90kcfdUTAiWE8dHKxJl2a3sAsjhHcFNAKX2IVGRd0zaRuD1pHCzb7BGykht39TmAFA3KPlk
VQUwlNfsYHb6myIazTWf3nxIGhyVJ8mkap25Kv4RG7N9aWqk7LwVGPRWX9xZsamTLZYcIWqtLlqT
C5jd1AmxeSNnBPVwBtfE8oxqx4ADAeuA1qX18n5tZ4vQgMCTDeC9cWL8li/mlz0EgMjazmXNdNxH
ZIQZFFRgfGYOGA4bNw1d5YsNs1PjzeAwqpcixsY/AKFsq6iEKaGYc81wFMNs+vXnL/N3HwzzVtKJ
TFvQ9nz9YNCb5CUVoTp6JSjOSIP3YVcQ+F2vim5DA724PXc0fYX2bqFLpvshRQ/w55vwl5PnnwWG
w6Ek2YCXLo9W75+FTD/NY1RP0F/ZHeaXwCD5a8VC8TFjcWSMRi1amBWj2+N4ABWb+U6pitK7iWba
q4W0NGHBF+LnvnH93rHXsRP2cGllIX7CPW1vQyw+sdQveyxJyT9ZtJumTcxBQBA3Kk8pUWiSFWFf
yF4k+F2p8TZCiAodsmXxr6NOhe9mMaliZXpz8RIO1oyTlNGNrErOLig3GmvUuO87ItTtArWqHbsP
KXSDRUiQAF7kaIunNfLaQOzVPA3VevRD1hLOmqTaejNWFsTESK1grcJnW0d2myPLxLoQk+ixK96n
OHuAWei9h8aosLN0s2zcgiypS4Zvxf0wGRaMmKEw3LWRGRCu6xpuE/Ekc2bjyl6Lbg3z0XloWhRP
Vmr3OawAPV2GfogUnB05P1qd671nswek35KIm9+P0+It5LForqDz+SEJzzHiXugj+tITvlzclMsA
QS1MHHfnxU43XSNHv8OX7EIihOu+OUZ+UxcupQuEKppml4r+n8tkMt20nBWBOqgQw73pVT9HDGZX
Rld2kPdgyUDH0v+vawbWkl4lLWrDf16z91OMgqxQHW2W5tkQYQ79JJxgEjp4I6Pu3sSOa3xTmPym
IrKoA/7vg7Bpi/950TqC1IFWXh0Dq0xh9hRGUF00EU6Us8O+jdfbCF3Q7kJ16XmTnX1z+X8/Z9dn
1kQsqesJy7Osf15eZWNiyiYML4hrM3aY5xp7XAf+l7PzWG4c2bboFyECNoGcip6yVSqpzAShcrAJ
77/+LehNSiCDjL6DHnW3knBpztl7be1TKMRr4wHI9PTpWkLh2YmIuF6DvuFcpFg+XDMfcj/BDnGs
hHJ/soxD9PVpIGokHbmibf6WkPoAIJso0jwna+4qe4JkcHkmOr1yqg9zYdXg7DYfrT5euV65rrJy
omJiry82gd8Xj1aRgoHyHKTOLn5LEKfNw+VBTw+NbP7J2DXnIFhpLcv4dSoqg+0fvRMfYSlF3ycL
3xMCLT/8enmkk7AstkfzLpNTAIGnhqkvnix7Sb925g5UVebOPWsOWCm04cQ9N0br/FSiSXpiX7Km
2CeTjx1/iozgq+xi9RhSVcCYReNzKzvanqxscNZo3cYYMa/8TP3MLaE8wAaKF4HYweVzCLqMqc9w
4qNTdPVPfNTeQyd69Yv0HOM7SaHBF2PCg2zFldybOc4B22yGTSERCxTFWO79kkxGXEONDf+nliTW
6L1urS0FsRo5uG7+7r3c3coRWy5cnQkvicItghGIdBnK/FGDcIxPnXcs2EYSVu1NNbTh75Z59leX
aklOTFBh6sfBHCAH17nVsYBaxqEN0w51BZHBoMs8u7opUe4+DOgVbzsEWg/xiBLHMGcNkAV+DZZQ
1R97rIfZyrP64JtAn37wwkDeB2Y2fG/00PkU9KQBEBEPMi/rlYW2OK9r0tE7TEEc6XC+lWXLAiHU
Dh8/vJ+0CZNvlUlMjU1GSLeyI3h766ku6tceOZKxUlYKfhFWKWQN2mePTl26L1FmW0+T6yY/qt52
DqFusDNmnSG8BWsi0RVaaT4PkQGJmWzLEty7r5NtJkx9b8nQW4EQ8X+YIlR3cUxARhZEPptto0bQ
qsfHrhzLLatz9zLYIZvWps69CbEAQkxyq+O3zKiScJtak5/8tshc39iiqfHa1ECXlESCj6AAhykt
CMMKHlgiezLdeHpmV4KuIElLXXkJz72CzEOWR9OPjt/yWG43QR1WGmwdbCV8CJ6n0/AAVO6yr9Wr
7D+Xcig6sJrbumnTxFpGRbLP0jw0FAr8bdJ/n5Sf6euRw4zx38dxcEhz2KbXTrzMYoJLO8ELBBj+
OBU2JhNOgkjKjSYpryVqn7l9zDJMpJKyBsvJPNP+c8gsElEOJN1kR6sgNWpdOUOxK7S8SmG6BGDY
L88YZw5cwmUGnf+ZZ4zFvDYGFBY8S4+OcqTOu/EdMD1TYxJ/hPwL3vJUT9YnCmMl/ZnG8L/XsZOZ
V27tmUUbAcNcRTZZRE46xJJ9FMKFTh3LSjS4Wdx6R0bJsM4qGtRlh8dEn8i8od5abC5f/bm1k2WT
tcOgGzv3Hz/ebKGyxKLOnR07d2o2OZG5EOUlrLWssZ6GTvwgmOmbrHMkRUVYbROTw+bln3DmcQss
MqQ606lyT9awcOisBihwfKyUQADGEgIwVDQ/KyCUVz7Mc8/aI4rW0g1a3zRCP16sAc08sb0AOZaV
URQk/jLbpNRkgq5wf2nY0RGOcbzzeU/22XyGuHylZx6zkDBPXDZGsxZhsTeLRp9DUmWAxukyFII4
0YY7oBV5tMX2UP41Qj9+IkS+71dN5rbXFvDT0WkAWkwQ0ubqKVt9vHhQ6oVstVw72DogDhFV/Ubq
FChR9wKLzh06uYjrWM6Mb3WPqDwNIF+2Q/elsYS7zcCjrnpaQDvhR/4tAb0aju+6WoVVJq48ptM3
Yv6lOKbmxqEBBuTjL4U1inBSRtpBdoRDYalGwQWv6gWHZHxljy74U4vjozuX22F7sI9iXvs4lFer
qrAbPTmGxYjmvrJ6bHpY89I/XRS1n724q6/UbE8fA5U615A0Y+kcUXL6OGKqG51qnCI5qtT0nF0m
fIE+csLiaM5uB3dK60+NToofcJwBFvDlV3B+yMvrZXc01+4sjgnW4iUY476PE3wDR3OgWIkpBLue
Vlrk2qQ+rh/4P9lgXWsFnz5Px6V8zBZ1rtXKZa8sTDIk2RFoKyNAW9+EjnzDXS2wiRI+cqXrOz+w
kwvkCCDf88rdZcPbU3kmBE79I2CLxttST+OkE1S2nl65k+cuao5inyvA7wq0j88xA5UizaCOj6gr
YU5b7NCCysP5n4pwd/mhife66vKqaLvN9XePeL/lLO3aXVqg2GEv1GL7tYbxKTDInGpRKvr2ruoH
ED9DCTf0HYbX3EIJMm5YuajrGcZPVxh3IwwrggE2o9HsDDLB51gkYZTxCopMCXa7uathhrVxgAC+
9I6UEA65gREgp0ri6f4mNqp9QSLTWlVCQA4ifMnFv1Lpz17qYdK3MCyw7X9WRb/nhEASwhTdmoSN
gt//UpN4KPDNy7TdjH30FM4GDKD6JD7Klxr3aV8SkhcT0gQzY+4S73AxgDMKhtue4ysFm19BDNxy
GoM92zUoH+rvRLxfOISf1ZC/lAVh3fyNTzToAe2ogp8wvU6T+MQehV6EtU4CwyAcorOObSafhGcV
+zEGj5J183c2b9KSdo6YSe6UW/4xI+8Fx7cP3SOqQAJJeptmQVUVHIDCpgxY2QCW1R69HupgOvgw
fJzbuGwOk2F/Lp1yX8PNp90byJ09iL0m4QG7xfDMgR1zgTuM0Y3SQEKmqhjnEAb/S6WphyrwbmVC
WVTq8Uuc4C+TUU2hEu/XQDpUlB0NOR3YQN9KpSMQJrwjDqnx6mn9ucy0be+Nt0VjPA5hBNJT6F8G
Q98Zg1kjhR6/afq0DdCOe51CqBw8tK6+rdrxSebFwVEYGGtSF5pM7OXY7iY3SqmiGgdbjBJpMGwa
MZRfK0EiC6HJAMLdTaWKm6QIimOgeSsKcdRuA+u2S0w4EikBe0Fo/dSDjuprIR76WG0dSpKU3ACC
Y485JMy0JSk2eh2+NDmUX2nlhwSouynjfWaq29SG2p1bJsYAQkZiXhnL6H5BREXwOibqEIVkxYBL
eghK50cu8YT6OGtcinNOJ9a9lj0UAqdHJd7Ij72P1PBodkO/7iGTRJ1wmWpDOJ5OsCdhsuJ+ZcdW
VbfgZ2+M0XztErdYdxW5jp1/rFsXz1iydRROQlVUr+bAAapogrseTCBr7tYOh+wQy+Br3+a3fmR/
jn0kz4IPM1L2t87Rfod+sDMCkLbT5yzT9k3of7LL1AZNY8TjDaS+Q5vabxS4t35vb4Kmiw9lIR+I
fMJka4JnyVxI61j2Wql+69hcm4ocu9Zy14RK7IegbVZtiI9Pm1sE8AQron7X3ijJV6i3aCthDmbr
CmczTm0D3iP4a6tpAKCPuAPCEVXdVEQQq0289AicA3TfXXqwhzcy6T6BFz/wH64t2T0F0bTT0wLb
Hhi1nhynpC//dMBfcYd+mSr7nv7gRkzFWzOUz140fY1N64W27A/boUwcx5+TSUCVd35isloLjrcW
tjoy0MDDhfR2Gm3rNsivJTk1WvlJBPFw08CmzSFR2om+cZro0JD1VQTmCqb1T1bwfk3V7w/++G06
tGBCfXUIA7JXcNNzvNjlU/mWw44dKvPY5i2E9bre6pXEcN3F3zrafDuOF8atDwSulPqP0qyJHsmq
J+LcHrvIflKwINaDXhLrUSc/DKt9yaLwW98l38sOpiynwFVfd7s6ATyUNRuatuvOJ6rQGnEQkbdj
q+rR7r0X2Zv3IrYUjJvwya7ErRiJwCm9+AtSfY0kGZ1k0IkHlEGfa9yZEZYwg6C2wALV35JV7RLg
4q47XR4IS/bxPbVfJ9pxFYaxTWnYT1rqrgoz28Ua4jMmmD61fxl1fucEhIapQv3JmuZoguMo+oFn
UM4Ng0eiad+mLnjWjfJWgfBDtlPexhiOyCc5hvSAPJOcGzIp9o1r/tIb+Uwr9oYzHK7IBulW6sKb
bvXbxMhRJWef42R6snysIr0GD6nb1gkf8ZTNllaQK3720vXTXnhFte5cCgWN6B/Zku7KBsL3iJFO
s8NgS3X5NjCirQj7twDPkJHk94RHPbHmftK0fpXm7b41DWyc1j3e3F+NdHeyrfc+BoCmgkjtDM9t
BE4owgepZ4+pSUqsYZU/iHS6ywejBdjdbNrWW7k92IY6wRbhwrwe9VdlEKEyRM56iPW9N/jPocb9
SLsvwyh/ZZg2ErP83iv/u0xHjAfjJ90tH5QM3qp8uk+V8VK15s4OoxE7aUvwttWbm6RCE4mxYa11
/orQs684pynP0gyQOUkDWurw+g+7aJz2Vqr9AS1OwLAZfMrLaTvjfYyIwLdKN2Gdt0hvHFgPYQyT
JcP60kB0JBnmdxOYWyfQ1+whCFnrADkS3fmQZeme8itGPYfoCrJOybl2+nyVR8HB8zN4Y9nG6iLo
8uTomcytgRWuc6N7pS94ozuIJStgGGZCFCrnN4MUZlNt6FqQHW4+M2/jFRn2fdvj+uy1gzOVJAnK
20EnhMBztBviZTjv+DXsu/bW0vwNS+CvGOchlPbvXmMVN0wR1g11jTe86K85VvRwbD7XMsfCKF5V
aN03MK/GlKl8dKxb5J3OzTjPxXVCFagnB7ovyc6rtGOs9Z9Rrj0ko/7NzsUjamLcRZlFBi7+P6Br
1PuVideCqEQfiJfErb9tyIb0IYxXJYtA4H/zWvdWte5j2YebILA3RdA+OhmZYx2FNx9DKzVQZ5c6
7qupTXC9fKI+SjqpZKEbrJlkAQM+YN9IQCU139loLDjYV7RY/Q7qpaumnQEYrqqbY8PpJvHMgxEX
T5VR3uS8wrGtfkl9uqtDCSfMIiO91ofHCYAtUI9VDtXdDaof0tUODRnME26kiW6bThDKjVH360hi
Uy9dsKKyuC11HwfglOBYyuEXQgkNNO1OagNEJ1I8y3RaZwbmarQFNhIu575KwRiZoJw4xD7rY3rr
NiQAYMFaR3wroNe/jTEkU+LacID2q9GtyL/RH1rmLVvzHzJqFIR2QFZJyOXkoZAxYWNRMr+0df7b
TPSVZqXPSUEg5Zhjpjfv27q5LWcwfFXdlcG4a4MSl6HWrERhEctG78S2o9++Zh5aRU7NXCX1G2sF
F2LbKFzkXvTcsnmL3ejVYH9QETV/o/ddcKPHJcAuqY4G0ReXd+PnSibz+V3A6Hg/wy2Op3ht7WEC
84MtoiffklMcG0vcccjRTDIzk/iewlZLl9yA8JeR9O7P4KTLP+LcudXiIOnReEUU4SzOcX2lyUwG
TnjsuzDd5jjibDzOoATJNSFaUpKqdnnAcwdHQfeMzgadBsKlPx53CG4m4KTRAlyKsbdxKp8ZOK5J
SJrmwoGbx6s2wnZ+edBzhzkhOaU6yIdnHfHHQd0RFQbk3pCUDDx3aztDyHtfRaZtXFGRnpPzUAA0
kN/TN6DzuxjJ10o+FqCFcJ2g9QJd6f3609w1Lu+wo5v9Jhn86RXJQWdsfSfRix92Rqlmy+Y6jhAP
xF1ye/naz9Sq5o42ek56Gbxqi8qE6zsoqlBEHC23gB2Xkz78ZHtlgxsXq29xq7GxtZnIWadJsnCI
8ZHTmAzry7/izHvm2R7ndmphcy1m8a6DP+DQR2jn0bcK91GSs/FC/BiGfkLqPDNMrrxl5ukTp+A7
K7nmiqQ80VGrHq7M6Ns+HOqeMLCojyB2+ZqBsbOqNe1F+hXhnm4sWTeEl+ffyM/yvqaijLxNrsc1
O9yB+ByUhiVIyIJOhklo6wB2xvAiEPuDCKP4UPS19yTCAl/aUCv/UwN//tEWYXp0PSAMeEgb275y
J08/IKoEFHgpgFD7MeWy+Ne4vugqnmcqCTlnhSCUKcIenTmT/+hXwPeCppT/w6AeXTCTAqppIN37
+AE1oJFrKKDI/0lfPIAxyTYjRd3vmiCpi48r2Q1p7V4pV5y+uXSA8bRYNrJDShaLuakxMbuiLeVK
neQuzsFJFJEtgLlYJkUGp7tV5uB+KXwrWtE0vTYznpme5+Ft7A7U8/mY58LNP+0DwnXKyRy18Gj7
cbwO6w7ciyTG8AZriDrELjH3g5Nqj1Nfpo9TM7Qr4nTyKzPXaXVo7oKz2UAwryNNWXw3Kk1dCLRI
srsJqRhhC3XA0S4ud5YVJr8uf6NnWrPzYExDiGzRvi6LmOD9Q6MtK2TK2Nc3dhG627q2fk8teYYZ
Kbl3Pjr4hygSP3wlX0dNB9LqwYcDyYlqcSRmJi1DjjBaUl15/87dBoQP6KclqlH9fdr951lEU1ZR
8hAhcDoyKqoeafNKGTVOGNIE4ysz5pnBWCtMLH66g0p8qWnOkiifbDJHj74wu8dOxOZbgu5sC45r
er5yy+eu0MeCHOsS8jxqmgbz89KPqeCPpCXN5GPskMOdVuI7xDpQTIlfH1VtsJFXg78eZoxHPeXN
JqL2hjIHQoYFnOm/v2ySyZIujufMkOpFWwNr+tSNtNwPpJ50RwVQ/Zm9R4QIB7HY5Qs/d4//GcqZ
q9v/PFCCmHrfTkdEkvkYrmXu6N8dI21WBk7qT5eHOjONsAbMbgPaqLxCiwlznDIlzYrDLeiM8bEJ
hmbFBDliqQlnrGJBqdX31crGQYcmC8/e5eHfK8XLR2xR3eXN9bDDLi/VaJqyJYEBrWtWxYfcxa2I
tBBQiu1SRg3hCdC6EMT/lF/b3ulXBXWBXRwKc+2KMTgOYBhXQiMytnf4uAJKrCtPcZK//DNPF2gh
bd2afTnMtrRMPj4Qs0dQg0svOqphaulewk+oQ+gbGvVXQpevObvPza4S2wuyP5ftEjPsx/FwO3eK
fXV4rGbdmpoxTs0gEgBxvdiPNJUogGOVaKVBYCBor405SP3KmzGvWssnQ68eubclMVs5i/edg3WN
GasJjzmFgTmKzUG7VeVFcE1ff9qrmT1zqMVcB2AKDfaPF2tMvmqamHOTraOTlWHrHiBopwcn7k3o
ZvCh4pmwqPSxvtLGOPdY2S2w4cLJSBvM+jhyMHVKa0onOBaiQvibObTbKFHoVAtMBxBRqr9dfo/O
fdj/Drh8rg255vOSdRxgz4K0iSftVyypgQRp+efyUGffIVZoC401jSix9CsZUcQpCcHvYRgVX8ao
2LvhR7yx/ITyAlX/dYQodqVEyIwKN2XGw3hXFovTG8yjZXLRDb6dUytsZFu1JXQKFq3v9L+nnlLx
hnouocpSaa+Fb+L2vXzZ8x38+NYyImcLj/4bdpHlfFJ1UQ1wVWmHGKcgRfZQW6clEcmTFg07x2mn
Q8Bx/4pA7Oxleq7FaoVW1176b/oSrHwGbx+DRGFTm0rzTTCHPuS2at88s7nyZZ67Rg5RWKV4V3SE
Ex9f2753EVIZLMF54WIgntQUvxodpRPy0mYwd+zwc27MXM+uHODOfanoJyTPDOkh6pSPA9dgGIIY
rv7Rs/LhhrdrOHqFRTKgQuu57jqNlF8/FOwB+/HKc30X2CweLI519vRstJmFlzrPgr13XjegBYag
U6R1TdRfVsVIZsI6ihOSH9JeqdukbpLqABfE+FG7Zmusm7obb62eQg3Q6a54DCMFO72LiwaOpKwS
PJNhr2Oo09o/beDXit2yJNwiiMbkJ+U+8yEx0tQGJs+0ZLUmeRiaziBrXdr5XaiETeykL/wrl/t+
0l9eLgUMDJfOvAQsLScVk22fJRA3qjievrV96O3nBQFqdtQQ0O5ocUICBynGwA3COIYblybRAwFo
am93VvgYjxFMHzNxJvdNOFoEOrKorKM1FNRBL39yZ2aa2ajIFCqlcLCfLfYQecC8Sc6YArppllul
SrAvRSv+SsRls0GH899YxHiZZLYq7DDfkkYXbf+HH8FRlu0i55KZcfHx3UxsM5+1eaikoww3Rw+D
dSCVg7owCU00w9M5nc74ZvnEfboaoHcb09KVH3Hmw/Sw6yDdtASC/WUlpZa+nBpYnsdagPxxKxt6
cUlvMwqHn3WbcRZw/PTKFHtmTInjHAwzp1khrcXWxGlt+Nxtqo5CUfRflzKwyTwsXNh5ThFPOGV9
ooDApoIPuHzLz7gCkFYwsc+lBLRxy1sOVi6v8giGietb0N5Krq7aY8gQX7xkxJPQ22UyHeqyBBql
ssD8kUeEQ9+MzCwNSUXRmO2SsG4/YxofY9I+C5/c97S1QUx1uMlu6tDHDNJ7ffVLMKd90bzabddN
qzc9yVSB89cdKH9XmuuvRZVqZBYQRihWRV/Si+4TiHfKLtqvSaaqu9Cz07tI5OIvLrvkZ1PFGqhK
T036kaxs43fkeATHZK5Z0VNv6b1EI21o8oRsLC69XZTwnURsQPh0vRgabgpKrUlRPN9MvSzf9JFG
6yqFkUUeMCGgn8n1hTUQjLo1h12WxFHosauAg45zyVs5HI7XeeWP38MIZ82GZKRhwEmpUc1Ex0kg
TNCPqr2ZRI0BYizRrW0D6rpH3zBiuE5BWhH8rJphNTTIEu+pqwm2ST3ZK6BR+1caBPrfQiZesQ/0
XDgH16R9CxmdzAZmgCxZFVkmflslQnWCMZFv3IjOmi2cnh9+vvyeYJY8XZTxprqsy+wF3JN9lu2M
sWXZbXq0RW8RSZ+Y66GJ7I2loISy36ueS9HOCHZyVRw2Li+2P7kQUL0ipK04NQ9D6vRr9KuA8KFw
bvoGnJeud8njQITbfUOY/a3nWRNZTVP2g3Z+jBuABPQsIagECspMLEbIwFr1pxtcuS0Rwt0y96NW
rW33Lswzoho6fXyogXFs+8YJVkJNOVG79JMSu3G3ZkvewJozSY3kHwK2j1kO2poiHhVoKrlfQZDA
qC6lPNRdD8+t7JwjZQ/7JykvPFIAAjuU8WjmHcdEBw3VDgchiUpVZVPenMmO9HjH59CM44dQT+WO
5k2xnSJTg8o3qfoJm1YHO82FqzeO4WFKR7fYVbljrLUy8W7A7hBaY47BHWXw5i6soZKVFRhiUIM5
xrAiuesSPVuVpDTyPxvdMQ2zv7kW/OEgW+/dov8TRlF+O2B6OUaV0u9IKCV+QafJpun0rrsCoAXI
MJpgtVuvNbAQN8aAPW4sbW1TDrCeAx+cojYU2SFs1ERKE1p1x+qavWsPlMSg523ioCWYMk1q2K+i
f9BzltZ+JDne0QcTj5hbHsfCGMj8aXXnUzxM0QPLOnKKivilNGGWp83bRCAJoZhDLR5YzJ2x1bmb
nlsx7SObGdyWjzZNo/I+seGuCmDNez0fsL3ZnUCW4MbNg6sRMBxMivXTqMZ+13E6NtclOlXAgMLe
uWia15U5kRahDzo3vZNYfybd++aCaaUd1GAnUyrY+IYOkB14zjTUJppxg4LoOBuKete7srycfkZs
ax20m2wMKLrZi4NSibARLgQvd5JMmnOMhDGtHYuK3zpBhk7JXC+bamXVxITspr4d6QlXrfv38td8
eoTx2NFT50TdiKR3uQ8LJo4rPXui+TsgHd3IQkw3iFZXRaq0KzPHvGZ/3ATx1eJLZUdN/erk2D3p
iTJJsUHShqGr33jEqr5AXWt+t+hZ76YhwqL5n68O9AJba+pNGN2WxtAqYdaO8xLDcWr7D0WjE6zL
vnaTewRWXB7qjN0bzAML51wyhmsj55X9nypPTj08sYM0PkLOJljEBtm0hmWuveaTqQ5GMBCukSmy
b83BmtAaBEmGpy0vnkEHygfslW2/MduheQqlLsor79rpVp8fxz4Glw20C3PZqom9VoicOwwWS/fv
697rDvA8q201jS21IjyTlH9ffcf+79pJ9m8uvxgBoc2bttjPdH5fFnYSo/jrbKvY0VTOPk3wUO9z
vLMEOjh5R3Sk0YlrTZjTjRRPnBojnindYKWaX8Z/HofSqHgpixqPltFuz8yC9CgdNwpxWwAXCZmp
zeZa++ncCw4lzUEr/W6kWXzRU1PqUiYcqBqT9F3MO76L6oBGfeKX4Z7CopbsLr91JyOy+sK/mH38
CHLxk368SqtN5FC3TXnQCwsNysD2+D7tEVFYKcg7IdikXh7wtG7+PiJf1Xxg9GC5fBzRtJKqTiJY
m30ZEl1NZPc6yKy3LtJCfC7aX4r2X9H2VEddduNGG4j1JA4AW6sIesIwpzQn/aYNDqny0Nhd/nEn
NS6cbNjA2dtBlcBvtTjQdpUsWtsnXw2ZJWGvjhkRUIf1oC6uDHTuLsyNZKQbAKwoxyzuAriGElaO
mxyGFGtkoQLzsWl6/cZ24nAdTBbgdbPXN5kxqTsS3WFVKvzoUUB8O9jJ30rE8YvoJFagzAiuzERn
3gks8J7BigIi3hCLt5CupgX/LSCCYEQU6JWq3JH37cag/pn/nDS+5tk8MyD1GTCB9GyY2pd1fWGZ
mGvDIj4QHFKsxlG8kM8g166HKb3rqvDK9Z2sm7PAnTIJsy1XCZHl4xuI6EX2rjnEBy33Dgh4dXjQ
wlj3oQ3yXkXqHvVssEK5EfxIc3Vl8NNpfh599kzPnW8kDYsnj+yrUCor4wP2+r5d+2M1xx7JftI+
0xtT/kODJSxAduOOpOcOfuE9ER6f9p9Hdlv61mn15NkZYIeRJQuECI/WWHRXKkrn7hB9LSZ73WHj
tnQtSLZJWK3N5BAXXU/UZOiKYeMHuPJvyAF2yFQyUFzsSCNwf5LjZDRfBgJ9nCuEl3lq/7Dcc6dm
nzmIUbrhLPgfn1PQOPrU+XZ84BDiilWedG75uavq9mtO2Jm4Usw6Mxo4F5IBKP7S/1+S04zO7lqg
0OEhdQb9rQua4G+ADrNK/Gt4ntNZhl60B6KLeWbm5sz//p+VhYRZnfpNFxxcLTYRb5lT6m5Jvwrc
K7PMyRJmUQqYvS/0KXmM9nzJ/wzk6Ek2NXqj7RUl9QJVYB4XKyOxQ3uF3Sv/qXUm4TKTaTvX8Jvn
RmYu5RV3BN/T8mb20CbSHiXivh0bJGwo1s295uf9ncZZbe3I3Htmn2dtL0/fp68trUi6kLrrzfKV
d5fqP9dbGpE+qsTU9kVaFgPZQs6wHjOwZJytyi96Gxe3kSHJOfbILul6VJhXbviy9EUnEDotBVHq
LtSe2Dd+vOOkVVtW4UhtT3x9/WDQBN1J2uDrsR3UU+8bCJMbAg6rwA7JMiF7hmreNabVYqv2/7+B
m47laC5+eYvPRvOsjtg6h/T2uHF+N2FcfBm6Ocw7UK7jE/LkDPUKCiD5AsRuk0R++SEsW3jv4yMb
EtyK92VkMcElbCC7wsvCgykExbWpNERN6o0NRZ09KlJqF5CeuUoTjfwL7Kt1hiJSQLucCId4pfnr
xE9jORGbkQ9+3+6aws59gkYFL+8UITlf6TLWqm+Xf/ZiDXr/1fMOXzqz3/rkbCHSQERhYQXYnxx9
11pTpW6aYuQw5fVO6d70/qBduVOLGef/h5SYO9lpYEB8f5n+eV2tdNQII/CCQ5n1xk1qoOyPvax+
kEnoXhlq8WW8D4W1i00X2gg+ycV7aQ1u3RZqCA6GQ61HQo5bjRjzNpFRZPcIeztCfmziF11A9pip
xZXG2mLGm4fHAWgbGA0tSsLLBb4YQmoNkw6jMWwrTsWxjkZUdr6XXPkAz9xSFlboumyqoKQsF652
CtquVqG/b1ul/dAmO/xTTQURyhOkiat4xsUs935ZNJXmngvLFCWtj187lPeKc1wr94OjZ4SKpXFC
v2Oss5VbJLK6kc5EQtcQedZrPWjlUz1kbHJN0849jDwkgmtWnTwVAlbjOrKNINvjF4eebsZNYuwD
uy/Wl1/yc/MTFl/do7TtArZ2F6X5zm8izdJKuXcSqPk5a6sopdgNkw6AJB3e0hLrSGiMv+FIPsWU
k648H/PMZ4YrYDa+UhefhVkfb1nWRiBBXOHtO6g/YJRa8mdElRhEnsMjJqhpMJLPepVW3i2qh6Ii
/Ye5EyAPyW4bH50gNvJu3NZ+qxPAAjTzh9VmOQwE5WWI8djMAX/IMGusiLzQxa3ZxQH0O8eqSDGu
W0cc86lhw4Uzq/2Sc+u/eGEtze3l+3zmKiW28Pf93dxyXewwCYr1pxAX235ErXXvDj0SZQC9D0YB
wDdopmtetXOvPVV3FBNoNzhMLMbrQLLlqnL8PbXOci+DiIAjNwP4L93o6q7i7GCIQ+djI46/5cdc
tyx+fjb6ezbYsXtHJS6R274KLTCcekkQzuV7eWY5mzGQtHEx4aE0WiwnrQ6EJxkYLs1kCSLMttl4
DmV5axPCtJJZ7K+jMXb+QOS6ph48d6W8poyMHIBvfPGyMi/GBPp4fC2Glx0a36dvbEzipc/ia6KH
c0NxFmHjQlWc7vhiKnHG3HB7wMH7duiztYOf8pgC8926PRFFl2/o2aGs+aKwQ+MyX1yV55R47uE4
7KXZVeVaH7op3FDQ0WE46Zm8Rko4s/RQweHaKKLBRF4SDKY+QtwpC3/fFIF4g39hEQ/cjZSxmhBl
BxamQ5DWuG5KsyRvpQ7Rh/73C0aqZZuUVdiVLffbg1KTGtPY3ycqKr9mup3CndcG+dkeQk7b/8Ng
FCl1SmWUU9yFhsQNs6gbZsMhKtDxPgmEfQwzz6VWnL5dHunch4FMyoahx2QuljK/POOUVpqKqVTP
snE/ZDYZ1VKwnb8Bg50cqpRo7puk7UFv5CGJwZvL4xvzO/nP+Yzlb+Z9zgIoFJ82H8rHuZzFNfWN
UGl7UIkNov9C8/q7KIlZ+dymuI8C505vhUO+cxzNHG6bCGwi/XzCcVflkJZ8TdTN+ytbnaWqnJ/F
ikyNGDjvLMBdtp+T3vdy/Jz9XgDP2HReQ8zY1MTF3gk1BQtMFweWFHlfl7C3CqdNoZhU9Q9lhtk1
NdvpI+KnwHlFrghJ8UTIjYZuakyTlM0iKXf92OWEFif+TTTkT73CR6lpJjmsDqHR4tF243sstQPG
y3KPUvSYla621afx25iptzxN5V3bJj8vP8PThYppbSYLc+Slcbv8NMpJ6yOz9cd91HgdZLXKLxvi
IEdP21Win3DMEAdwjWly7q68sy+IumKrvRR4BblWh9QH+33W2lGw8yoDh1prGNOPRpUxeewysrQ1
oD8aTpkXFFfmvzPXzMpM0Y0DMTuN5WIpBw06o5sP8wZr+tK6bfgNxTobBlDAb4MRtVfUQKe7RNYO
Ctc6f4C9/lIFEMbGGDje4BwqNaX7nsSwOxVHhFcGug2hbfhaJJF1Zcpb6kXmj+DDoIsagy4c5dJ7
4s1zUdm3BAZunGHy91oU53elp5EIMNj2qpfOg+WlZKCqOa4piNlD9YDzA0cT9x6ZjBsJnHNlD9rv
yy/ePP7HuePD7xOLjag1FqBW4qTf176ItyjvuoxMIu3aMKdrHXtcaqxU8W02nctzD4C+JmQGHfdV
wiygpEXMbxd7W58F50r96PStZpeC/mFGqlBvWW4WSmG0MYIGLO7jrHMpSo4ga4XVctwCusn9dVx1
5X0MFS69Ca2BpMLLd/T0UuEusPmz8a/gkJKL2vXs1ggLXeb7SrejfTMrsALIIRus29r2Pw9lIrJn
lWORw6My/5R/Dq4hWopkqFL9gMkfY29SxqTgZcBzICuCFb1SjDz5Xlm3WeLY3NJj9EAOfxyNpduF
4NSle0UiXHZji9z56rf/x9l5LEdubFv0ixABb6Yw5cgi2WySbSaItvBAAgn/9W9BdyIWGazQmymk
VqNg0p2z99pUHc+6mzl8QXZPBOPHd/jmZeqc6PAAbevrVq29WNrg9ZEkl0xAC1uCK/wOtSq+0UVb
U3a9tveYyFnP/LWYDJCQxNpfW1svhseGxd2O61SQUPB7+N5e37Nbpa7bijo/ZcnYGkFbsiP0R8DD
V+ami83Z/67DPh7uC9UY3by4T9maPfRdWsjLBJjQHzV7Xc+SVltyqJwkvrGGPk+jDLotdEy0za62
zFfGzeV6/c9voMKLlA+dJqP14l69lhIm7Yj0RIe6IjgUjvdoSbLh8i6QHdW7vBqUIDPBmBLJw15m
aBJ8pePzx6/8bUuGZ765JWgt04J405iKiQk1FXfMTsMIbwC2Pj5udQnRQttnB/hbpBDsGpjQocIa
FVdQ0sQNUXj6jaY2DyS6gLIgtcC30djtr/y2bfD+a7r85xkxBjZeDv3hN2o2Z1gaOr10vlu1dG5H
j0TIAT1CjfdVRQQZEb3VqUroeO3XLuqzcboyuWjbtvXNDwB0ts0sm8T04hTWKZPTaTMAnaVRnQOO
D3GLVMgMKFp8N0aH/IPFwEerWi9aP85+wY4GZ30xhTNBgwF0Rvfl40dyMSv880Q4ULB9AHrJUL34
cidJEqkm9PxU4xknx8i1ozzT4khmo35oB3u48gr+aTRfPgEbSvUms6U/cJk2Uxa5tWKpL2Biw65r
NOJCc2V9VJfsZ6L2NwVZiP7QzWeRSbgvxRj1tTxYynKTqdpfAg+P0nH60DJhH7eNPKxkf/q9Ej9M
+YjuyCOsuhNu5Stb5ysjsTYorOLatHZZ//nfU+OAydEcDw1UudfzimIqQxbnbnGam8I8rZoaH0Xq
ZQA1AMrpo0ahs1lRUXjpZNx7kzRDogGVK5PrxUr1z49giaTMarJaclJ6/SOETlZop3qkSiRN64aw
wPRyN3ZIVNACKvM1s8Z7l6P9gU4GFBJH3otPFwUTEpHGIlt2KTYAJiyyNlhIrvzilELz/vPNAVDk
AVMa2Qwilwd55MWr1ulVfNzIFRy/7F6jrCuIgA275D8n1NFhoMLI148weKvn6a8f5Sg7NAEd8nZd
x/kedJxm7GO2duVMPjPv9Mqge7tcgFeiLch8zKOks/P6ctY0Siy6DgZxMESWjE9Opno3KnTHm7Xb
QdUhox1IuSau7WffXhhLIxsObNcEdr2JHCjbvjWW3lCOiybjAq99SWy4QRyp/aBQvrtLpCnTQJrs
vciAndPytrYS8//hL6S7A38Kih2VtsstntdMSlpOWGCcxKhOMZXTO+AzRWjOuA0/nt7+GYmvpxuw
gEz4bCRdBsrltUBT56OrJcpRrWb1RSOkzbcYvRBs5vlbWi/Av1UJ6CICZyx+kgLanBB6pbfs7yWf
GnbXh4JuguWnoLF+L4Ro9Rw3YyiKzjz0cHRoIQt02cpISIZY+8c0zgAyaGqZiVBfV0TCH9/RO0uI
japz82KQY4A982If50zSyenubC33xIYL3rHw46yBgRbFA3pbBGw6is6+yywKl3Ku+r030rKop77A
WrVmkC8LVI63ZHWjkvr4123LxavHzTulZ0e/eXNRvGF90ZfKZ6Vo1+PsQbqoDWgtN7nWYGPttX6a
I/IQtJc+Xszjx9d9s9HjulSJPLaZRCrZl43SkpLI0HrZckybvH12arOMg5o+7RR9fJ13ZAdciGMJ
874Nw0C/OHB5hUlRXffmY+Jk5lEZChRm4LnJARAVVBwBRKYXo+0PmUJOLRis6qVv8uGBdAL7r9XP
ndwB0skkGKlpuqJZfzND8xAY3ChvmFYcwGivpxWlUla3UuuZOCmncW4tAusg2Y7KaERosV3nymbm
Hxz3xcsm7mHrutls+DC1vb4e0oU1JZByOU7zPL6U8KupIStSJKG0jLXa9U2hDWGWyWKAU1aCMAHZ
VEiclw4c5XGtlBuzrIc7S5bWN4Kc9Ze0ypSbVLoeIlQSyaiEI6GeAyYHiLB2UVYVgM/K/T0URQ9r
NMtogLptTqkuW8zlZw2tJI9qvRuMyEAu2gNtW8GVKQXfwpWi1LsPe+tOQHvEJn3J6iusUpimUKaj
ZWXrU72SjTdbTveg9IP+39p+lDq2iRK3IFaQ7VR6sVyg3Ie5ZTXzEUnbhj7JtT6h423qV60H74xe
XBaW7qGqYD9+8ULlTMk1cfmAFPLFv+fTIJbIcBvvGXGb1hCY0RkPdiGTImhE2RhXxtZ7Y3iLDrFJ
vkMxdZmGMGdzQkaVhClnlmUL+aCX1c7Wk9m7sgd979UhWkIPtdXuEei8/m5dLE3YJSculGKt2nHO
1xA4UGgWwL1d8i6uzBnvDRTq5ljYQLfSL7y84EbnzFuIP8e2MLLRX0tU+QP+kv2Ui+lXb67ymwno
mq6nZ7W/hHTaDlNyM5+QzHo/7FFhDKS5meW7vDAIK8fb6bo7Y4p7mviKV5wRuZFCGi8WpOhWKtZX
SFbyt14iO5TAKokbAyEGQtC1q2dPLPbdKmjWoUJnFNWLTD43ts7+dKKSf2qdgliJZEIYG9lqgcNr
LV3jZ0MkRGDUavu3dDkiNejTd4RKcaqvRolcv/TaU5kkxHHGlkFEyFr/zvQsf2ilnH+hNoD+tcb2
EBQJqZIsBsuXeamHk6m28mXhl9yUliZKfwVQHkLyzaJhi5jOctzpmcfUYIupuyFgdkGJrarBmvcU
2WBnrFHdqdmtznAM5ya1n5MmyQKRptnXvu9JZDWG8qmrG+vWLLL4QZOytiOHJBYFhZyX3mharHxJ
QaEdrJrQuYOjTeT3dtWIYgFF+62ZCufFTtrp1qDP+6BoDVwiHr/cObY97ntjdW/iIpegqBz3dmjM
4k8T939BMzj37pyqN3bVrjcQtIpgcVtYYyYhuUPTzd8zBxZt2Qu3IcqlKSJHrZmv+4S/Bu6UJKhQ
WcugkdV6Gq2u/zTION+PeYxJrizW70jW69uudXVyV1fTpcQ7rXdAz7Q7YI3OfvueAt3ISHUUTbPu
B0fAbrOnfjgnSZrsY0JPf5G2viy+5aVKpOde8bmxJra/H3/+3jY9XS4THPeYxPQtJfYSw0K7caaT
nGrHbkaBzSuWLMw+v75dA07B1hroi5i+aEo9rkEtcuUbEYDOLk3TQfU14U6BTg32DLnPWw7JVPaw
70kZRs+6sLom/BU0JgYeEfXAcngQch2/gurQjaAkA/Zg9N56g9O8/aKpsxmfkyqe5CnTpMUOuxoe
3GGJ18jV88ULklyQZzO4RpqHUrWau2LShkdX0SWwwHhCWVL2pfuUEdVWB1rL0TLo9Ek/ZVYjv66i
0Z9Kb232s5ri4VySJm9CGK6Y0wzOhIApvWHsQ8IAPRPPhF7k2M+p9PlCqgq4JYc+6a4lqOkr4ZhM
RpXnwNA1jTrzCBAyuxc+SEUeqHrP87Ebt13HYI+oJAg0UIO6q5NHaU1zGeiSadQ3TLP+I7UOqJZa
6stvPDGxThFqQ+B45kgS1GJKHrlTZ23kdEX/gipslaG2LGiW4fYNdyw82W99quwslPMw/rYaTxx6
q1jOSo02E7yX5nYHY3LKz1tup/DnjiKO746DKfb54HggotPpXp/nbt5d+azeflWQgBE/s2DgYVC3
1eRfxVMkf3K1SjZivbKyhz+lal7uJb2hALeBEkxrPmGdwySp9m17pdz3zi7XIBrWxC28te4u134Q
Z6sCRHI5ApJefnIQrqNEbV+UqkvZCKpOkCD5vbKzfmfRonwLlgWakbvd+ev7HdI8s+PBXY4Z5VuB
T7bn21/Yl/iOmtNq+Pjpvj1lbFZLXKfQA1BewOh/fbk+IavJ6Pr1uC7KYpw4mtWnZE2Hb5Oaj9+m
uYsfHUc6J9sr7ftVn9pHmnT2l1Fds4fSkNMvN/fGnx//qLcbBIywNNy3CHREL5ci+8YpjdT2GuS0
dRmfJlux9njrq6vVnTc1MYTkHBVRseLSILjt4t5ZZ7HMgag8VlqffVY61pxuyak3LViRmkRgDLIY
ZYqGa4umvxpWZvl5JlolHCqd/K8EvEfWzPlu2+4HSm6ZVzaEF2V1NoRbigkli+0MjQD64tsn33tR
hLLAWCXJBNCUZKAXwDtwzjXpY6nZIlqrRPxgUm6vtIXffoY8emMzKP1TmTEuqkCxJ6Q19znvICWh
bFd4xVyFMVMwFA0TTtDHb/wtUos7RbXMEYMXv3XiXn+GAAcBOVtcrtFbeLilLY3M16aSnBGj0/Gj
gV7NSl+F3Df5Tgrt1YfF5krfTC19X6f9s9oRkxR1cU1gE7BGCei3ZcBEcbtO5tl0y+KhoEGn7fNa
rAU7kzEuQ22V9v3gFRXqVytz171td+safXxz7z5KjqoIdFE4oOu4uDdtHRSl6Ysj4Q0YCic9jqM0
j1MZFIOdNv+PbwabCN8zBE20BhdPsmLRSfrKK45iVGNzV/ZjMdyWmtV7wYpAYb1nt8/+q3Hytn3W
M6+0wo9v953Ri5wY7Qi7e4Rzb+wCiic1tbKqo2vOxCDqumKpfgWe+xp4753RgSCHeZmGJSKuy/1G
xUJIkkwLLqtWsr0tGqgJUp3z9hzDz0qPzSTrYdd2msxua8Knr0yd77xWahCIrDhfbKzM7b//a2Ga
5gRdZtrnR62vPd+ajfIoSrKCyJfMrnxBlxrhbSJgGqTNQokLefqlBilLVGqyCtcaxyZ2wkraLcwm
NwXIhoFxbk6r5aQeyJW226dqRrAnkT7EYVCnWNjRdBLYBaeRwW9Xy4xPQPGwO8+ulL6rDZ4XTOk6
Wd8+/g7edgC2aFvkwQgYeT/UI18/IDlMw7q4bnZUlnrldXSCRhBJQwpfJl3Xl0Vf+y9VMSTJqVez
gaendi2RhGI0gx4o1SetR/QSrqLr3DszEYl3wnq9VIdY7+PJV/JE2xe9HecRufGmF3jENU77lj/v
fDVcEXRDWZbgNrO0P3x8a++9elZorNiAJjcJ/cWdLQWQrNQojopdrqd+nr0jNN3yU4ym8Mpwfu9S
fOAMJyaQrQrx+lI1DnvuDeMTx0hY0OaEJpYIW1pth4wur3pl8L4zpqitERPMFTFcXPqsZDbRKUIB
xYrTD/edSQalHDr7qV2qu1Qz54OhGzO9TrFeGU1vt1rQL9iDUOjU6d9eqkyAIS/QbsR89FrvrquH
Piwqwq2WpgTHbWvlAbbWtc3PO+s/FE2MD2y4uOwlgMEcNSPNtHY+5lM13uiduxDXbSpnc9qQCMtw
bTl/8y5Zhw3mxs22Bf7zMo53dWF0Gb3iHvWpE+d2XIsKVd8w3nozp+crD/Ttzm4TgbKDAl1E1Y4C
3usvZyib1q5J+6XIo6fuLs1nT3tOzac1sWDzTkgqAm2oDXRmSJas0KEBMIVemVJL1bxpAQEwJF96
fbamK7/szWPnh9EV2cI2eNG4h17/ME/JGn3pFOU4KWoDsKCtIj1Rqt/TkI1newbJ8/FovXK9y3pT
H+cLgi5mmQ4u3D7pzQfyzMpdXZFhk2vT/6Oj9b9PCgcutYDLt1xUHR3hpk5Obe3AOByrrKbba5NA
UFbXcqHelql5lnBnaa6gY0ENe/EsYw4gWee0IHZtfYvzzKQ/a8K88dzKCrCkWYGR10+yqwYkPVhD
SYvXfHdRQJz3RYHEMD7CkLeuPXLzbQPeRgOM5nlrP7HtuZghY+mSf6alkLpa05t2I9CogHpc8lmf
2ZxErSiluaulV+yXKjZ+L3OZr8Dk9VIhbK5M/spMX7+BhpzL0ya1+y5G0U4H9qpNfliktX6CJEdc
6TK58Ri1FedktxTZyyJT0ewMobM+zCRWbdBIYKkhQh/vJ2EGzb1AXpj4TWbVY5jjWs13qnCWvyqy
itlHJT9jYwEONaE87FqLrmDhfUpLR3E/O3Od/2iGfH0aFTizgd3w3K/UUC41ovR68RBymKPRC371
jaMWm1HSuIsVHx0qBneejIjOpaqIcDuH5eeuY36w7Nnc9VOZf56buSPzpOp34+hpV1aCNxPy9ks4
dWy6mi0EaFsp/rW9UUpNX6pxio+thGFBHXeKUMXNPu4kNdQsgM5x0vVXOhuXOrz/3f+GRmANYoW9
lClw0ky0RtXiYzEY7b5aHdjnK3EruonbmuJS92zP0t7BBEiJKM0tP1ehWRnxmIbcym8CoRX2mooZ
wG4hilrvroGS3iyQDDiMiDS/8D5hQ9JfPxZrbDi1ew2I6Satej9pDWfZVS1ADbwY9fJNTZLpOTM7
/ZcpDbYjH09l76wgyDdAHW+SdwrMF8N9rB1Sa7ouOdnLROSNlr+QGjp8Uapkfvr4Su9IH7YLbcZA
trj808UI1kCBsOVA8NCAbD6DS2gDyHPtTexJkZMAoYAHYYkIQW2rUYrf+UQScHJlPGz386qkuH2E
RFvAC92e+aU/Ka2rBYmgiI+WMPRzR07FnwmBXtQtuGdjs1K+SuzXHABsJSPqxIn/azGG6+MyYOsN
nJMPaBsk/xoEVpoledu33nGcFWs39pqa+03cyTtyOrMrO7337lX/x2rNddg3XzzwUbN7DPRNfORY
s6GgPaMMcpsiuqJ42YNBTkmU4o89phALg3X2xivL5HtrCd1zndMFegUW54u2ojWRmcYP845N+XdR
CfUBrUCAJnpcqrXWS1KWuW87aMsmM1MxHhZLMCiEzdej7frD5CZnjUDwjz/Ddz541BqbIxZ3JG2c
i4eijgsCYE+Jj2YF2spnw5s/eelG6NUVpfjPxnpeNzakzeiO2oY99+vXPZE012uw447C7tLT0rXq
S2u2U9TGQxGtqalfKbK8t0dzEYZgMQT/xnjbbv9f39dCKHfhkRh3bIpC9Ht6HWADch0Np+9obt5S
3lC84RbRYz3uLa2utvA/W28DtXUhj8tkNL54Oq1SfywzeQ2Y8+bhU36k7Qt0YZORcs59/euYfvK4
FwNff+W6iMSIrsnXLgnXrrnmDXwzrXIpLkQrUrc2lftWVPjXg9AHhcSM1nGOq1OdyfXzsrtStXPa
LrodMCUrd3R5zWtH+LfLLZdFv6jSs6MMiDvr9WUTKxkqj87McZ2Not45fWE8IJWMiRJx+yrzBcgk
ddfScP9tqqti+Oh3vJ8lNXk0hFJZ3CDW5+paXvw/3IxX0x4/C+miauOF2JSmFz8r1gplGUDhHcu1
VppAssmcnumsF5/jyXK/91pBGMySL60V9T2h70Hurd0p7W0bAn3mxelhbDvzruiT6pypLulgEo9k
oOUtpk6PPY5HWBH5ECTtdvMjjRbzpDXNeA2Cs720y9vYWM/AWZAGU4t6/XQbAsjmhHj4o0LPgHRt
tKw+SQDKNYfCe98p218makR6jNuLWRq2QuO4yEKO9VC4UdaAr6sJbvsJ3te5siC8d0to8axNrEa9
/HJBsij3Vk6R8Gbo2WiRWsdrfdDBf2hXVvr3Pk1KobBCsX5uOtuL/dfUt4mkOsjMp/QEZiF+RtQz
1vaeJowaIKrOQXZ2D9jT7NOgeVvOnEw/aYnsd3kmnE//cR7mi+SohjUTRQwl84uZ0aMrnIJ4cI+D
afQYn6eqMImInsCr5eo6XHujb45s1CDwmlDYI7iQsXAxL9rMdJ3CfHm0M1Pepn1dH7K5/+TloNo8
OeXHj+/uvcu57DdJ2XTxhl1WqtjqplgRVKRWyjAHSjVUNIlhE2YTbTM9E+qVl8tm7c0Bia7c5qpB
zURBgFt8PTa63lTIq3XsI8DLxmeZQwAbD17QrZ23I6OmvFm9RPrk2VGl7hTzxnCSg7M29cmlud6b
sXZwq8R4qWnzPVOJZQ4oybSLzTr5NcKWQj0pDnJBPaBrQ9TMSGccqt++SwyeZS0Yvei6i1Sx7prK
ndHS6g+QSpAK9orjj715dAUEt7oFeIEdcL9mnKgMtwggjNwteg7msR5/FlN9M5ukY4ntxSAXywOx
mHGwmOtTp5GZpmSBok/3i112Idvl+wZCtao0y4t0l4NCJUkXAg2CIqtDJYUXiLh+qBRxjN055N/+
wY977wpy2R1Sayq93zdAI30CQbka8Tw7+ke/ClEVFiGEroA5bZN5WFsZtNSkMQ/8GPtvVUp9DAhs
lsKXbUP/Fc8FdWk76eknqyojp+Fxe075tR9c5ZM6gDKY9SL5zd6jyCOW5i7SOmKdQ29UlWNakPHW
W7Wzc7qpOWipU3GXRlqyHosle1yytpMRni27jRQjE/w0TrHtEBc3pO3JqNQJ78hlGe+BDPaB4RXj
nu6cEa4Qd/e5UZfBqKj11zmx9Zcsng2iRege+KUonqc+/m4oHAdLYjiD0h4ezalHl0vjWJ8y9sbG
lxaBMr0P4XxukYK8uEUDtDqtG/vQGZspA5eGT29d7LR1niKjVE+Ka+5T2HhRm9XNCeVtStRlmoZA
SQjeSwr9tzpgc+9o3BwhkJZHfFlwOujj39NLIaaB6BcCTIgY9TuAy3tBKPtt31sjLMX2W9UO9VMK
d+zkqlm5n2zwtuhasht77bRTijgOVNifZXHTPQjJNmRtdZC/tC7RlLVCRKJYxc5ICEEWuY5wvrZJ
geODbubz1GwpmIZBwCRyc1+QW39SOLPtIRP9TXGARrMyur7ojS5YYlVNg1o67r0oM/2JQGG5L5dx
3kmlyL5BeeR6k/lrAmUcJhvNKsYE8nVMW74t3Ul3TpYnOwMZ+nlcUvdBJK4CfiAd6U9V8DjF4gX0
CLVgtBxuUPbNGUj4dx0ly84FG1bzwXbafabVY6Sb6fJkA8Z8kXYWPw+G8yUBpYXN0iGxbpbyMQaK
etuvjno0Ss2lt2EVj4oxklqmpl3oNJC9zJrMuFLn54lMtb7kQN9+TJYj7+GAdT6qNWOXCs/5lpio
V9ZEJ60OeNgiQyeuJzdMYTHXBz76og7HFYCsrzak44EaUW9Ke5SBaS8E2NVwJm+MpiKC2Uoa49la
cy8ynJpgupm5iMIp+aBSFw+ZOupflXjVD8R0iD9Cy6s5WIZODWw9bSNADkUoRFU6gOhxvftZl63P
ia7Crqz5AB+FkdHYK531rHX2eu8og7NfsBR9jqnzBHQ/0k89Rv19KlU0C2OvHGNMqpGgrXuoaqH8
nJvY/IEegxUJMtX0CYnbvBtRgf904f8/jzJdo0438l2jTMlDUhjJY6KjatJj5viqSeSvmEbzjTUO
7q0ctPlWT6aZqTInlFRDRESg+hQMREj4piQCLTOn8h5VlxliR7SZP40fK6LYg5UkBADlaYakJNHv
DPDeN6j+7LAnI/KEXab7nXO+72G3teOn0Yi7nb326dlDOBZ6se18U/N8PknQjWE3aNPOyDlupxCK
HwfJjpQoNIfWhoa+eeyLlcRDvWYIjl0frrWowyWZIb7N1lKGZdyvf7o8q0hHw2Ctz01yEL10DqPr
pn/tRr8jMAAMqGHN5tfEHcs7Y2y6QDE76ZDpWKZ/HWP9m5Zzca/xzUTZXFeRYltZtMKbhYzqJo/z
alaHKfEUQfTroI4HdqZaJCxLPJJ+EI6KPf0p4OSnpF8sfYAavt3XSQIGwfVmFQit6/ix06Hu6EhZ
BR/wiZO99dRnwousvMb8W6ty8FG7qjtFh81gzZ7bBGS3QQqZEuZYn1N/WkaLbiy/Ym9OWEKtqY5S
e2wwmVT1jsm+5QuaewGzVXFOKjabTZbkGsB/be8T+9b+kDfskmmva8SkFXpX+EbalspBG1X7QPtg
2Tlekz1Xo9prYZlhLAz7nrpbvPR9OGQE6QkgaGeqIOk5kaNR8YttQMxVkztEw5IYfLScOgntVSSB
0s103CarPyWmhwmpY1q2EouFrW4r57eVu/KQ4Ipo/X4cWdSAdeq3qxWv37xl1L9PlTudnVhamV+b
mZf6+NTKABTmcJAmWHZFAYisYGD3s8Ih2qLX4ltLL4w76WADCDuRoBRfE7uLCiG9MfCMFssFyYkF
AF57euwWEt8zsBW0mVgZAZPmBDrG7sDkWiz6V3tQMoUsSIIdDbFKN5ha4Zz0xqkPdt4UIeo7bqhr
Y5kwaMbkV5qkxVNLbEJgLjDtfDVhxwPCXIum3iSQmZHYmpCqKW7Gvjr3+3lGARDHf5LVbG/zodqj
dS4e58ZgEwE+f4cd5htsk2oPjXH5JT35XRuKJ2i9t+AEDohrR1w547kmvAfh01MprGM6jPIGTZ/z
EGPvX9qecVVC2yKMTk/yT/Y4wkau7dwfu+6rMbDcLlJavkL+uY+uiNmbzz4B4O+nU7rXcvN5Ndpj
0vPVsAHgcWRy9nV7W4WEFepFc0hn02HlEDr4IKa2QTXXXVoUn41xuWsHZQlUMPN1n3xJlO0ha8uN
1hHFOCyRukw/ujmZAq8lrznRwjGbXtKRF5q74sXKnGeS9V5ydP57qL93ltUbfjm7WcA5FSGtOVXB
SKI0+y00Xwpoak7O91aiwaXrfril8RkdmcHxVTsKoybC1AiVNL01xnW8wS1Blc8Qga6mREa64+i3
jYrCf0yd+Bd9XIFFl4mipGXwUml2fG/r6MtkmxqGj0ZNBE7a7sduJp2sVoiAjXeKNxe3aVJVQTyD
9M2gOO670fqWq+O+IH+1Imlx8ZxgnPNPU1nvUse6HVxk4EkOTLGXP6rV/O6Uys2E6OBBj0ux0xF5
FkTNpo677IVObzv1+iAb7JcuVXa5kfzghK4jGtXau9hAgg7zu72xOxyRs9V+nnvSq2XZiAMELVhf
9t6oxrM2KH46sNaO7dHRKt4xVGNwlplJMcatwZ1rhMb4lHsPwmls8MzOQ9qpdZg4897ozNmvIDjw
NqqjXpdfTXd6zEYmrJy+vJigmNvzfZfZe9WpfmBB2re58Wlsq8+mXuyMovrMLPa7rM1gYaZj06/T
qq/+OOSpUpv9Y8zAfzSRPYhi9oXehfGAZFRkMQsrEoAiiSyd+SM1BoyfyGQajWDKPN5jvbvn5u+L
qj8rbva7nuy7xTVpxcy7Kha/KeB+Ti3trlDYBYh476btQ52tDppCEKPlSAhddk/KSzR44msr5Baw
7SLpUNNPrL4/1Hl6dOdhwvTh2jsNt3hdpiLoneHGHEySEsoC9hC7X+BFzo69QslZuf4JgTE0Vv2e
5e6rVfK/I2Lq7mjiWPtJsdqoGl3ueBNw2KeRz5K1w7xvyT3s6zIkOmM3e8auB0EZz95t6mQRva+Q
Yz8nm7wg2HRFdoKn6VCuXbwFajx7PZsGzx4+a1gQQjut1tCz+AisBdNAjs1kB7TW85fMdDAMJcfY
s/84axfZThI0Vc5xZDqz/4+63IVHVDffaGAiOkjvGvApEPa1T5Mz7b3Y+Wk6TNimE7thO04/Zd8H
qT7toBcGIyIGu8y/r/qwWzvzyNL/qdetiPSN22GqacZmpRNmJVEc5pqflcXbw/EJ477d09X6NRf5
z7SP78FHPlRzdYeECgA3B/YAyvIYrUM57rxch0M/KDwfj/OCW8nDVItvnopOGWyc5feuaMO+Jlwh
F95jumShI2gRkqdLSvLIp+V1zh18iVOi5d/NXD7XTf4zH7EIeByBGn0NkVuxS/HOQnFCinZh06SA
UypOQWsYr8Ld9471vYL9u6l2Ar2d/8Axo5LsxJXfGiVJrwsRF6kZ1Y0WydJ+MhqswbXJ7g4VrK9M
jGYBNIBIvD4Yh6H06XBj1s2SlmW0Pq4xEFvqSl7QSh2cMWLWul0Eu+7qSy4WvNc5+zyCMjmTduNP
o/JUYMAo5rrKUQKPW3H74Zhvg0V4Y5SrCUrjJgZdR1dyKlti5JdkglWsMIG3q98oy13ceJZvEMVr
OVoekE7/gC4l7NLqbjaLnVdwMlnFb80dPk+ohHwDiPjUJHlkdMv9MspsVxjibPXlN2kwGbMv/kOa
bMxKIx4bw5z8Mc4N3wRyGkxq9Vwa4sbUWgax5+5LlP1RaqT6bknbp2y2HoUN635guQqbuFkDoxx/
Eqmt+t2KycaYfSmXPpQQ6kJ6Uk+1XH0W3eK2zow+kCBnIi/vD+AqDqXZnM2sC3sDIpQozXPP70no
dUTZYFZwINvjkrcPuoW+JhuXIw4KeSjz5eC14shdnTVi41R8/UGesUzMbVrvR8wAbMMDM6l/w9M6
cqxQzoJYdx9ts/BbJznna/MTpXQeqC4v1y4JLaXEuh9xMwTs7EC7CI+1eb6N4Rf7KnnIEQ0mJ1Ia
pfYH+AlspJWZaImOUGVjaONbjmPq3Yj425d9ah31oj53KrAYlZaz2dkPuZYdl749YMgnAL3+wizt
z422g3Akw3icv+alaoSJ606nUR/+OprSHasFnfYKzNpQl6duthD62l/yLunPk+y1wHI4R5EyQIh3
LU76trMtPXv5HFfGbVItOr3h9jCa5EGUnTPuVaNuA6lQJ9Fky4mDWT3UxuGlld5udCjyN9a5ycbb
dmieJLLbQyFa1VcM2mmKI12/FZZNsgQLWa02md9iEyeJ/TwZOrmr6dEws5smUc4qG1nym8eIAFor
IENgJHWAqbBq/4+w81huHOm29RMhAt5MCUdPifKaIKTqKniPBJB4+vPxH9+IO+zoarWKBDL3Xtbc
k7037vj5+w3MaU8KKh0LKnFxA8Cy8EbWv8F0qkDQm7czlfyLAeWjGjkRSsd8Wj1kWDl2klixH8fT
PJ3rRe4dY+bUknq46f01HwhEqTzLL1UqCWiE7sZK7LcyjYfa2JN8+e62rl/X6qWcxaNyfIcuMPdp
cxchGJ/YjQ7BQg5xWsOW7qvOOaCPDqpMvGIieNN1GZXsGBbDJTRwW+1S3uWdRggkNtpx9TVncUKU
Tfo+Z65GOnTKsiZySz5HZke500fsJYp4Hkbtb5Gk79C4jAX437su/2S+D5LOume6CLk3PlAjBFXr
qvhkNt1nRrcCnG+XWZFvMwNjMyp32ovEYdQhCjY5H2Y15cIbr+tU0i2/rYFu/6C0i5jMYq9Yn+k9
fJ+NlrW8TGIhAd5NQdG8SiZ/nd+ncsnPDtlaZBOwqah5Sq2Yw8Wbe3UXtM00hnRSXJUt7Wga42a3
zVIN9ba3aHyw98mi/HMb9aBPxYfRmxprY2EE2dYd+sX4T7Pr5dTM/GWcSQZukj8Vc3NKU+2WNf1F
jt2/olgA6tSrhFne2Vr2YzhtFuhq+hfZ5WnsYCBrxX1yJKFcprIjiuaLZPW4L6c7DSrUnKvu78wl
PFf2n1pvaN7Ivx04y0gyM1gEA/vaNn2ntZkzA3EhM+RMgV3bL92s+NM23FNGJaKrzT2NF9/zqIgD
vCuwhjtS0dfaj0lmqMBa0ouDhzrYquzQGKBtSNetvYWAF5/c0bDFtbTdly1JxaHUc5ecEb5OMr7Y
P7aP3lr/Y+yzgxpT4q43Vx6t7W5K/W0TZTwv/UVbzSLUHiRjPTpvTTE0/trNr7NdNtdZn19wjxHW
YNYvCocziNPm+jTVHiR9fnNiB9s4jsdaH6k/X9ZYG42P0ssSfxitcjc4U2yM3nbGdvXdWubFZUTP
Nj0QxpDTimIdajXxAn1IaWpsIC8MOxxFGptLTh3UHK7Jp6id197dGC/xLPXdbbaWj9Kx/iuM6r/E
nm4qVT2nzoA3Fg21410WzaInX5Ahxh1XMIZ67rkIncAbddYydb2yvd9m0/42StNf0de1U837Zqqn
HkaHNo4pxAjz1BsW3GIn4ravfZW6OXvpQHBaaoG3aJvsDzEYP24mD87inbYW+aX6KBVXAWFkceVk
T/xKTnpcpg24VWOw4aTD01DZu1Y1GLiyPfWFSkzn6tWt2sAl2BtdfUKKf1+GxI4fFLUMV8OadkMn
2ausOEXZa6eqthsFTWmPx4OasdfVyONiGE9D4Uy+56TXmRC5R5rApTX1eNBZQSqh7wrC41s3fXGz
FrjVebUrETvpdtyqArxd1AyD3oGepHi2LN+bHMYJfc8BcnatYT90a0TKzbDrVbRzcvW+it6Nt40z
QMPe3qZhlTfRbFpxoqT0oijmobIf8JxnM8UgqMt0v2/LU24KxnUlNEbjrGsDbrYlyts68ITcjfhN
AFSLk8OIQR3TUyIIYzKSO2K+eKEGifcxNk3SvWtxbeV0LCrngg/gPDcJj7SM6VAKs9EE/1j9wtGu
uYZQZzXOWBHJjOiDJC84NaZ2X0tKM0gLiw0Po5sc68skwddr5bfRhP3Y36iCJYl5EGfe3zgD3/SS
NlI6gl0qGTSIyZxEjWq2jKRqj5mi/5pbEm92c1Eb8a1xPsp2+mzth8+PfyhG53UAeaMfJGqSkYPX
utTDerTX7UTIbYhU8DrpZaizquDMi+G59/OkBmRjH6xpvurTdBCaetHVYp+2aH5MJZpK/dTIVNsh
hQ/qtTkTi/W/jJk9PVN7tFuHmhyJx82sLmLP0+dvafXSwl53WE4rpu9CafK9RCd0Qx2H/WMd7o5Z
c5NUx4wG1c2h5AhOSIm2PjEPIuUhL/Xnsh8vdSqfJzV5cmm5XBRlimqRUlnYiz+zte4fRaqZkwWK
inmoGc9q1t7XwoptA7OVZy9hpVZxW5hOmHWGdrb64aQsng6PMPoJ3+F1Jgo3LMlrSCoW0h7d/lAs
4qX16uNCWm6c2yBbbhXm1GN30xwnPbVPPA8UAzx12nIezRzCZAvmdThZ1RIpihPqM0lAeaV+zH2y
A9DCs2btapPhEtEcXWOJj+ljD9gbplt7baEdSaTjJ1jU/7Aczz3qpmTbdZr6anOUNCs401r7rr4i
V8iBCgFoElRjHADK61rIkFlU8SuI39BO2J6swbiQsZYc8bKSmZaZm+82pmChJQ+imhO4odRD8D26
L6You4BiAMYB6lmAMWqCKLltqyE7d+W8H1XOM7iSSy3Kn2Fc/wwKqZyQlPwGnYo3XBFPlvDu9kxg
Sg4qn9uS90q7t5YXWYK3rSnXo9nIa+d2ryC62rGf83fgyvbMUQf0pk21vzHLLswvO7E5bJ2K8jwT
+mul1UnqrFN9714JJvtOPRf4IW1OBB5F7Zjd0s2LhaHvvamIM4AxeC2ktasarw1/o2VNQtkrR1j+
z4oHA8xrO2TqSLILA2WePhkpg5prT/pu3dpjY8t2l9jWxaX1b7Mshm7tuzAeQAC0x34tKHEbDQmQ
S5T7d6+RtrOWzP3DkNj0nWHy9kBhHPXWS31lNGsi0xIRN9TZJSzKBPRPREGEAQO/PUuAxsq4FkNu
AmkOfi0x+pbKcMvN+Ws29D/DXFtvZtPjkPTcxh+mteGjrBmc7Obeds0uUeW6gzY4uFbNfOFGcljC
pW6jdF2sU+bNnzj43H2BaCDojA6ozmaWpRK7e549eUJixkAoWmrWoB51IPqAZy2kL+5VnbuvEU8c
sK1aBrVqfCQdsfAW5RPbllLeqOyTqgJ+kIoVPvIvmAqdaNO6fakaz+5Im1/lKe/S7NJdP1nhvFLc
pQzEx/ZNuJaqTve3agc9gzGQiuUn3ANjvTS+YTH15iO8az7RgLrwOQfuiu2Q1PWdXq4fq6B6rxP0
xM4ElO+sURtpgHZip26oFOycyLAHlhFnvQDQvnHhT0GPii6w++ZvZW4y2HiDbAgxyiiNPaacN7uD
rey75Cs1+jYwAbl83avvs4dBdbSUsM6GuLGyuMnlZzdXByNPz+7qnE0mmN3S/uZyJYpQ+V029aaO
6YEm8w/KWoAQdQ9kkAo2q6+206gvvxbFjgeRlZHUPSgoM2q3sQF90n/6xDMuSSO0H3y7fyit8jMQ
CascyMPX25uzFu9lVZ1FLs95ZYT6BsmQ6jVb3dbvnMIBkZSKL5w8ynJ6kIvpX16WFwuK6Zi5vK1q
8dcbjNiqtlA1+w8NKU2QFpW3a6V+mrBnldZyQbMdkSEWGo8wSCf97tLHcFOWUEgmAScPnNvQ5n9d
WX3nVv9tF0qsaMu9HvoXTV9OJXjcqFdvCGZD3Mkh4hhye4fyKW3SlzKlZLDVh9hu8mPWYZEuCRQl
WfwVG+BNzPVb2/M/AopP0d52J2nrKiwBZm21ODrD+F5MXNmedTILqJl6nF8abXFDE/lOgLXwd0RV
ELl4eXdu0uuBNTU/eJ2/gPuG07BwSCzU9FUK75FjKw+i+K/ptiTq52WA3QX4bEYE6ziZuDY5STST
VpHi3PchjaqqTwFM4eute3eziurF9E9Fs82CgvnQKfnL3COflY5vKERVdO4l0xP+hu2tnbZAk9tt
JS1uFTxxRmPsdL3vUTzpx9lrnhAe/dexc1nENPhCLX+tbf4yE/Cxjsj2uF7cjeM0iVCDhHU6Fz56
2KgVG14Grvp5AV2qUfjv6On4cSYgCPszs0craJIyXt3tVXHkrzfBma1TelDN+o9tztWuW7fRd02g
8ExPv70+m4OkKbfdmg0FJssUnlVpvdhTxadiiXj0qn3XW9dpnNPv+RE+kyYHTzFf0QqiSc2Kfg/X
eU4wFu0mPblb6oKp0D2kqfeoFx3TQJnUz24kcK3mhLNqZADIXsgeBnVQaG7ZpXn/u0BQRFuiXEpn
eR+2mn0Z8KOR4qXI+pthynCuzfW8NjpkvKPN4eLZp77Kglm3/qtLmktL9cR1FRBOcF6zj9ZAsUwM
RAv+ppxHd/1ScxnTjP6yIeiIE6m9W9J72uztOsrmCIrFNUkNsUqGnpem0UpM2+a1sT0qvW+lMpp7
y4YT6e5WgvtayWSAppyoIBQAqTE9SV5tX7OUoJFVDAJ1diiJ71F+kiD0aO7VH2733t4pnlnuO9f8
1IfMoFR0CwGEnnnxUT5ml2wur4vMhJ+anfPJH2XK8W4E5ESlrq5hK3lS1Qp/aqLZL1XHAlBvSRe2
wCdC0xgcvIziirY+UPkeZatybR95ibpSv3P79bsmLyN72m7zNP6hueJJqMqniXJkZ2/l15Z117QQ
T6JMbpTsJD7leSvlhN3fvqm/utqKhlV92pCp7CXhQyVM/8JePDft6DertsfsEmGy3A32Ay7YlMl3
tp8h1+50JF9S2pNquiutetWZvOWd6j7CqcDHW1whNXAZ5A4Em9Vnn5OZ/TorrKQKSf2+AYr1wuxp
PPSCNdcPujl9Wz0WE85aUhD+K7eMQGL175o83lRp3R2Vjdv0bukwhL3BHkS9OI0desd/OiQ+V98e
vMlA/+PGwmv+sbI8EVZ2Lvo0kJ76Y6Py9EEidyLtDllOM0uVP0ksg6QCLB9gljMksXsoUYjxSzf/
2YrKjgVjMI3EDiY6zFpufGmm4FAdQJiS8mfxlnvjdqycmJyJCNs15XItpUGaRPI7T8uHPY3v7JSn
xiqDEYMe69chLeyDXYtXvbH93pVHDxnOrljLeJAdeiD7BftGbBH3pSbpdWlYOtzqaNlsNUki32y3
CIySAL80M97XHKbFERAUZlBVC4HPJFngNr4Iy3vliAxhZw9jmV1Eq/6MDypyKlEQltl8yLTxZdy6
u+FOhzQr9okhA7udz+lWBppov1PDOlLUDjlgR0VnnkuNZL5JnPpZi5eZpUyZ6XQtmHaT0QSPzMPM
HKExSDvxJ0Ih8e/8UynLnJXhJ9Od86a1ga6sz8aU790VumCsz1OnIcvT9pbJe45cWG+TM2USb4Vr
nTZT6Xdj3oGQZvbmr7W8DaKJ6lw9ew0gHM9uU02XmR4ThA7HVRh3x1sDp7de0imHQsaGUqlOPAqK
Vuc2TPIyzrL5zH7iu7ikl2ziqYApgb8le4T0E5iqVdTsNWVcAAWsluJvGRWMaham9faSJnqgChDb
ulU83yF9Ceo16Ffpu7X2ZqTJvkm7oynzSO2H2yRMJlROh2H0AsXkMC9kE1CQTA48kESP1EVRzMjJ
xjfhSAgQXrZhEkTMNKdapk/KxvSC6JlA36EHEihpI2xiPSvP7LnhXNj7lQZZQzMIdaLTt515mpv/
6mRiTl1P9eY+pzRPlFMP4CUFjloA5gccOLHgAq8fG2t5Q49xZqM7zDn9ljajTDZPfrc1N2NWMAAX
52bZDqZXTg+V9N/GBOdtmzNf4sGrlbMlrLiawZUdRJa0k2tnouo++mI7tO72RDZ8umswFoi6I9Pb
TF7qEhXGrFrRWmJIxHX0mhblvEtL81lTKWxVJgbArbsq6xrrpfKv67JvUFxWbRKOshJhHCpbemX1
PFo2DTpahagFQeSyiDRlVCLAHRgSua3H3nTum9XtpKE355rlwV4XHxZzPxYGT5liYUEweUuVbDis
bnaWGVEAtbzO4qG+cyAjtKsy58/k+rU7DdC+MzV2l+xdzYxDwe+ZZDXrPakedH5fp5ZSQRNncFPO
f1qtC7ap/Fo3sa/U/Aoz4c9V8kKci89QHUt9BkXNbuusBGpOoKqrnCtdj83RvNa17uNv/9RRH1SK
5leb9d738jzqdTQsRpQOTNuZInxuqNRfdeelLvRdOqbPs6LxK3TnnJ6let7+UL0TCAp3bW1xruW6
nKxOZQ8cnVtdDb4olgjui4uu2A8Vc6HLvmGNysVq4Kl51l6NorymFvrC1sLS1S2OXzGQsl05R4iP
E3JrsYfl0eDkZ/DCXL7VNpuQUlmHsoANnh3jT2uoWoypClgorehJEe9YReNk8sLJ6Da/Q84QKHn3
tpn21VjGi7ux5FIEEwi1U33s0HHj6efKzXGGz4ZxWVVu7S15HQ0IFlcZzt7IVqPjLRjK6mYJhcw0
ngtyKFS/s5MnNtN9rgxHI29iYXp/Rj0PvUG52XYRmAqMU5awU3s7EnXOTVZnsN/GezLId2TLJIfN
86ke0tfUya5JPp7WuvwU4J4OgCbs3TNeWMojh0z6WjW+EGd1QOAVVvUAw4rkqEjNv6tjH1V9fK5S
7/GA7h2uSBBQAu8S0gPooab/xr73A6sUoxDCip0rlDfCMA54iJ/4gtIdSQeYoLLYwULie5IMdeOx
TbVmHREXyBhVhWmOVk3pCwwN7IJxqpA9lW/m34RqVX+00GraJK2sGZ3PG7RLMYVcZ/FY6T5FaXQG
q81Jjkv/kmd5pBcs6istz+m2/hKzNQazU/3jsdF9lFlPnbQCzVEoKlw2CdXHLGKZPE8IwfQITHx5
lxxsgblNOYb5MnTzUSHdryQrbFjGnYK2I9yS7abM/VPfANB5xnGZjF+bILeQLB8Z2TROtwvaNlPb
tBuOuWNWovwgGj7HuG7F9PEuyGGBzBe3gILF5REM0Ji89k2gy+yutv2nWxrncgMsXOGHSvEBp/Ut
TOO3Rm92ZdrwhVnWUQ7FeobqESGZXH/6jrg8d3rCJvC+TYgeWlvjdJt9Jkx/pY+XYUNbw7VprzPQ
XUdyUmjn2hW2nwrTvLnjs4OKGbQ95eFImaSpBkqTRcZSHXV7mOBZiiejgjISY77Xl1kPunY7lO0Q
Iat6Nz3dDAu72g/ewO9nWTfPTi+p0p2dpewRJXD5o9iVzICQF3ltg/dK3HkF3exRAu0cZrL4UN31
fVWaf/qg/6hlzsnZPQ8m56BuJlEq6vtmi+dqWvedYX0MIMLIENJw3ZBSNRRoN2VEYuPz6IE0bsIL
vKX81hbrYIjxraUhm4dXuA+d9bUnXgCNa5R48qX2/rfMTX6aZ/YOvv3TbVhGVjhirc+zWKUq/NEp
r6fiLlfFp+/1hLmUVSixo03qNGHmb1JNUSN8dQ+RbiHTt4rW6MgYrY7AY1LPazoZoh79sT+nBlf5
3L9xIpSPSAyW+fLBIppdkweKp3Y/ZBrp54UeR1+xFcFTN81BZ06fRE++k0OcBOghNMI72jwa5q6I
hiT7MNIyntKuCj1J3tyGKfS0zVY0dkkwjOg6qI0RSHVYAhKBdT95ZmfpUYiqP0ghj7rgnJ4JVyay
O/tOZBIuerMnd3+vjdV/BgzRbnNL57JVCKD7pAhaxuc4o8jkVs1FvhsQaeB0/F1nOd2ReeyNerCB
iY2XgTfaXdRd0ljF0VPG8kRHRX0c7KI6pnNGQrpUr+7Yy4M6tW/ommiiRw0O+38T6/K2uVPvG8na
suDAqBnOyzoS31p7AspEwp+39RM96U/0Q15a2bQ+jtFTm23XGvmOnypz6qe2Abw/vVam5I+6r/8z
uufZOMMZwDDZrTKF+OfBoJr6IylxUPfa+G1YRWi348kFzkTTs7OWbAH9JH8ZmGtE6AEWbPu5B89L
qS48FJ9/WlnpqfLKozUhFuwKs0BBuaAVlN6rnMx9YbsgIXa+7xR1CjEXMauY+o+SdS+2PrxoYlxD
YkYw3UOd6tNYBtaSu2cyM3Jf5Nmzhwa/X7JPmsqFbzPhFFXzxclynxtpXVAB+t5C8jzr4MvckDrK
2rH4rgtbzDLht/QARhIiNcDxVLCVgiR6RiMZ0srtD6ytQQznbF1zsd0NhKeCgS4Z4YjUBf6itOUb
3RgfjlUfW6T1Wbce0Sv7qhziVBMUq8Im1sIKq8IOiAmaIweZe520cV4vgci8NzqaxiOBe+9NVn1X
9fKv8JDUGYt33BbkPwUDgC69d1avk+LWB28ER0ThucuwQHmNjvJ3fC66mfYPsc8K69iY+oCQYr7J
UUcjYYdGp9QMP+oU1K1TBk7dYaDMilsmm6jT3JOl1jFVab9Vr01kCTl8QlWnByaoeVC4OSKETO1i
omoKf3MNYjYM7T1LtKOWLsTalgGkHSJcJYUczMrtPk7b87omhk+E1ymVWRNgQ07OdbNAKEuzjyai
F01GTGujuG8kDBVanNtpzpgZc1s996ZAzWHGdYEqujDnwK2Ll2LQPvSuCZvFOTYuIfoC84Ji6kjT
theF7PMdbw50F7PHEZTF9hlkQeoZlj0k/jyYF7Xn7zOMpvCRDFQ7oahnd4AUoP04Y4jBTq6viQxa
F1p9crUddQysNBsoCzFj/HQbLKdGFjrdnIoDtnSI1SvLlotvoYa02ajaMlzxMxhGRPd60A+tb4wy
oD3zX1HWp8ShGUWOrHdrO5IgsnSU0I53aVRMN4a2JxXzr+0kVISrFAXki9f6i5HgsktLC21VogRc
DnT+CG2+5o4B9926OzdHfL0UIAYOEJjOpFmOy1fWd3/A9he+b1vssF+92EPDoWbDLE629XeWDVIo
jTe5dh1gm8loIZTVz2ySrw2bijqgtrO8GEMsIrnsrOT2f/Sr/CH5PHAKERvGEFFh76MkGUM1aeef
uZhOo5eC1tP68ppo23MJaa4qWmQL6zw0tv5aqiX5lOrNbUD0CkC6E9+OHvDp77ccMf1aYUlIDX4z
aadnaSnvU5M+Z0t1cbiaAXnPPF15YKjtFDXdel2X5Hc1lxfsc6di5o3Re8pQULOz9LRffF7h4Lp1
oJXucETOGUi3PM+llQfCNt4Zi9600b2tuXJgN88i3TCB8muiavQyCxz0ViBiifqqWRCpBvsbyGZC
90DF98BeeyicHrH+NL4YpkDcRUlKsylHZSQuZUUFX+jr3dWnH6K1LwIKG3HSvrOmJwrMCt/M2bsy
p6z8yW7J3epZghK+Ws3jZuu4TNV5YnQZGVv1zzrtwYdmErS1ViNocWLcosB9r8nylkBNHSZBkZ0q
yf9KsvysjsW+5DrL9TrFwFjHjdF9kxDzd6Hb+1jKwvU9fe2jCpE7wNYSl6LZQ5d8i1o9lF51zxuU
Em3eS/R9OdBc+jXNfEatu4dUmkH/lHB1PD83gMSz5lNXzC+RIY7MnCLdban2ZdkTv0rVn9GSMRRp
SdTQXTP3RSi1jHgKcy90+TpbPQH9CgAkId60NtVvkzn9ZUX+mLSVPFDrdanmsOmXaec46gkB4gH/
ZvRgXYpxMAIj7V8t7JbIAXliyAjVIGRbNewd+8kxF5Nk6ezuTvYAlY6LgmH2bOQoNCfhXbscZj6d
/7hzz38Fd1Uxs6xFboaLncG7sxAEYhre7UqDq2wtjj4BKVXTPexV6Xtq1P8Krb03DGS7uezu4LKx
kXSE8+TXNZ/2yqKV2OER49hb8zFWUuzMzmBZlMs3/hLK6Xi6oNxSNH7sDw12rlLm/KGB0guEOU0q
T1mCwm/FhGNOF/7duXY1f1wL6IreF12Ozyl5nrFiuVt+6t0MeDHvDk7XnrAAJC9mncx+r+lfua3Y
EUJbPeAu8q0K2wm5WGd9pP6WUBRCZadfrXDI/DC8eNraLznkVyXnbBK2+cfGGINgtPtxHCtQSOc5
riMiClOZT3i3Fqpzrc8RF6tvD4/STDgbbJa+9NIvrwPWbTXKklvk/o7g9q0AzpFr453/4FIKrLGJ
csf1C92+421G2twipCg848tMs197FGhPG8OMdWfUzlpFe0XespKBGtnhYgzPfbKUwcrYGw0oAqAA
tcPsJa+EXJ1dZ+Ijxk9iFbVPZfEpGRO+um7ar6RsZUP/1FbZd1+Rv5pJVsal7i8Tqpqd2onPaty8
sIAk0vm5u7FuP/rahSW0TTKXxMVzQccXhcL1svmZjD7w4FnaRP6zEvFqrvYL7TphQhUoo0X1rKTa
ky1ImEvsfaGpcWK52EOLYmfRt+fTmgparPTmjvw/A4nxI0i3CloyJFETJO/dmh5FCQDv6P2xNMpz
ORl7EocCc0BrOjrBzKA05ikq4+afYnIMkCmzH037KZutmU9dchcbweB0RwiET4QLw47HgO8XCYmi
ZShQlqPdLIRlGd3XNJoxlls+56o8TJNx0x0t1npadFZO0NbqjwaCTs0GuDS2J7aToDOM61rjgjO2
K2tP1CnWv2yYBS9nGYGv3IZM5Sc58PbyuUDgZybDT2+Yobroty7dArHZTsCzcbNy9ERrddls1ueq
QyRep7cisc/b1KtnFlQjzlzVJ68fFdn67dXWaSjVZ6HxBpS2c0pYumon++C3eHct7by67L/K6jLD
GJKdGvFMS3K41iQ3C8MmVqpJOZW6Np/xEFPrityBFoDdUBkAVdxjoQ7EfkJc0UOuo1+iufl9UDKB
Ph3TEJTTbeBe9J22vSduXwf5aAjEgC7zDqv3dVkYoWqd/gGSev5tiThufCuBM1vUxtYP4UDKLD4h
l+0ZtNPFYW5LD+2qDDsUrJG9av+WeQ7KSTuna3FZpftuWDYHyITtZaUUMeJkr1FOZYOPAODH7e2D
DolEv1OsmvJKBimArxJQZvs2dduzkWpoaaqjhGDe8Q6EkiTcmPdMghSwbElcCEejl1/I9oNVSY9W
ot+V3AFkmYaLhTvwrjMyIR1q1D1i2XbnjNuFpz/HjZIVUTdnhOdx7e7yvONrrizf8taj53a3CXHs
VKpnO1f/KU771+m6v7Yx/eNQTmPdmw9WPUH7sUUP1p2jiyRhqO7uF3nYswWaDsN4pkArsNNfhdyx
sVVC4srhIXg16myf4k5a+vVkKjWTW6Yc3M2k13sKOqs+l1Z3tTMY58L7wfu+XxdiDlMKCgPEEq8s
YjeouN0C/bYr+vzM6PC05cYv6YjbrskW1GJKw9KjQkVM9D76HYFyKDpxB6rxNkDd2OmrYpQ/k6e4
IbEPH1UJjmXUX8iDrls7nPVeDala4sDnoRDC+x06Qs3KPMWT1jQIB3tMFsOxU8YD0wMwWL0Ha7vM
CdRkK7I03Fz3SiaE8pByX1D6+iQ1/iYz4seOTHMMnYgLQsvdXrCnh4UHTttllNrqb0nXnFGeZEzk
aGU9nu1uBRrtTdhDFSgVmAvTyYoWeTtDHpyLjjBsqXeENpvHZmnvLe993Q030S94jstnu+nD2Vmh
xoYHjZpjXtqiZjXfQLzkThK4alU8nCLxrrPZng1+vxXUPan0n9JdAcjKLyIJL/qsuOwa47cJLUSx
ERwvCqxyjKxmenFX5TPHh7UrU2joyoGySqflW1TTn6WVdzNXLpm7xrQ7hFmZBi0x8lGJrXVXTspf
dUS4xAP/XrKU0xOPjjzn80Hha6IyMviNsQeT7CAlvKuE1FzTT2IDzl0LNpnr6jXV8pMnkkdGOGez
GFCuOUuHJlI1EFSPxhc9ve6urinmaqwWbLEhuDpVoQzHYnneRDFTsjvXR7fQP71Ge+snLA3COEyq
eZEGsmpyVIF2c/M7bbCKrz2C0kSOoetsISTinYTq4souZ4fuYv9kWEX+P/FR/w8fv2mopHLqJpkg
/8fZeS3HjaXZ+lU66h492LAbE9NzkRZJJp1IipRuEDIseG82gKc/H1h9zogpBvPURF90qEgJfpv/
X+tbhNG9NdV7uEbrDqHqoRUyzUATlTAD7Wkh5hKV2ZZr0jGyYv334QFAXRdAEXAEJCWnBw3joK1g
FRAMzObdDpHcUVoviGei9T8/R7lBk/DjY75DvHB1wzFcoDgCasEJPSCpRuHUsXQO0ontTVrK8jMV
1+JAUwRFwcfHevem2uBcdX1h1JinWKAmVno9jvJgtlgPvEolat0AUfOHqDWf8RDO/scHfOfiUDCa
OnwEk8zRU+J3o5t5rQ+NewhBMj0SfzKydlVMDjXlpZePj7U8nBNECfhHYCugasl5OWUeGSErriEh
fsqq8V7NMz0/S0P0ZueRoI3dDp/sVEa3Hx/0Hdrxclk68FjYWsjyT9gejpsMdjnWwQHveP1Vy8sU
B2HRyAeqfx6INXuREioskA6LICghqy5wiwH3+ogapZl6VEMs2746aSpuqrSLn2JVW0+SKImjcggA
h+dKC24T2HEH304kUKWQo7b2d00VtG1A5dIVzHrtDMHqHYgPTCBBwh9Ke8ThJ2/KZJKHLfJEOwjH
yC32B6PAPDbhgpFpeC/TRoMvUSJf3NejOam/+00QvQFtGGgIHyGWl5ObSnZTVtAkBtCQqYSWFX5T
T1QaAs0sOPNJ2Au55s1rQwdHt/nm2brBDLFOjgXwQEX0QTC2OR5hlqairsZ+zNYpEJmorjc5MyaS
t3awnynm2azyGsdcp/NgMHxCsKc3ELg2rJEhEN/HcKwyhIa0/9WcFxdzjailUqVF6dNxo2wlUFiz
AbCj+bJmlPkOiWs20SqHZrTukFNV6BAMJJWQ4cQuL6gkrIQVeT8Yrkx1kxK5A2Uhqj1QSq4zGltH
OIqNUSLlZkwCL74Ez0iWEaSvjJgEACBB4SCzU+n8hEqT7TiG9lrbkBbmpD7miub7oIby0zRF5Ze6
b+rPgR6OL8M8odg3VBU+RSqOsnPj7G+vF8GWjgUQB2KWo+unSPKEje+EWCu6mMeqeerCuCMmwraM
Tw0ymO9oAgUSj1gMi3Cgi7u1HlYNFXLhyGkXlMVwLbyyLOgM5PPzoN0FVHWzYR/S4UCJN+ZatlEo
48Q2DkKLeVmvJbwnRU9+VYxBdymHCF18gHc9I+uVdNyug3ynNZ4XbCTe18X/2yiUFCUrQV/SNcIj
lSJQR/1JSWqrUrq9G4R4bUziyERMSxoqJCZV5ZTMVXbV/mmhrUJ+xJvQ0xmF0rIOEq2nIdWWBGqs
bbT7WFhLvK0dlRRBRK7m3ZPiWB5ap3K+CsfOr2WuYe4JiTKq17mto9UbpyRvdi0yymrD4tx77Hhx
qI4ZcBj8TtKXXsGYx4yDxYIZP4IsRoOnaTK6+jKheUN8CjcBFk595pH+PtIzU0O3J+7IdUwms7dT
pyBcnGutnAPmH3mRpDwOO3kNdaiTM6i13+h6pkHrk88WkhlMoVO0G1htgaPTcA+iRP4pohKufxBN
vjP3tZ9TzN82roceuRzZOIbEbHw85P/27r4eHhIquQ4gDb2TK40YLcrO4PCe+BPzoXutZ/g/2FWP
KxS2zW7Op2SfkhT08WF/n96YQjmo4xHhbYCJe3uDvaxRAVILFzx1cVeMJACt0oY1XmGE4XWcjwlf
DEKd3cdH/X3FwFPlOqmS8z8AZm+PqjUDn3A3MIEnmbNr+RYfXDvFBxTaEfoptz4D5XrnKsG42QRZ
MZejnjXfHs8epBmXKcu+WAjr4Bh49wKPnVXqNOOT3iv3ro2EdoYZ9Tsg0zTAY9pM4HDLuNaTNZgp
4m4IgVaDagUws1Gz036fEsiUFyB4ovLO6vSxP7gxztujk+R048qitdutwvN1jgO8HOvNfLSci8U7
ZhOjyXR0csdHEzaCMTnmAfUj5sK2dW2H2CNNlmdeqHcORLiAcIRp6axA3ZNbrc3EMHREhx7sqTK8
VRx5Y74tcSD97dBTVkW/Hujkzc3NArbDkBsHF1XaRnMX5Y/dT+sAaemZJ/n7t7mwuIiPXFKVHajn
J69PDzNGp829vDmYnAT1Ms/B1WdnbXMoXRn5nhrU3ZCo/O8uWXhrF+QY7y3R1bp78goFdTakhZZ0
C+8qnpCfIf+gCLzIzbHAetWZ7+R3wifHswVkNdsEdGmcrjsHEeNmK6oOFj85qBvboKa4smpVfeUr
YRpgJGop4Cvq3GygQmT3CJHk1q60AJaVa/efdcV+HCl61alDYprew8cjx+8TgmmzQzFATsIGt5xl
ZPkVAymdLMt7rzmkUz9h6B0sDB2RKkbKha3R5H97VF6iNWkdS4OwewiCbw83eVPaphQaDk6RDIQl
yHEHaUfbppRu93OhI7CVVrZr62T6X1woD4FnD6oY/NvJdzQ5BeTAvu0OWUMPGs6P5WcZYlozdOSZ
me+d15ukAoMrdKGuW6/j2C/3tAh0LOeZTkPOrWd6zwRvfetqI//mOLgVXVaLTEpRAFbFHsS5Gf6d
g0sukqnXJoxEnKIZVVzUgVmb+iEaMhppRg/ow13QZTYmC1FmyVYnbW1LUKHm/+1XydOFaUu2rJYh
7RNiYdw4mpVm5nxgndjuQibfdZygtxINFrG/fyj46wuqkRiz3y7STVWrt4E2HcbJaNyHTsTzeNWb
YfIDm9nw5eODnUx2XAj6bLbjTOlIHnV7+fkvj9OY28jEySF9UOe6b4OquK9C9AKuzWRedg7Yn6qv
zuzsTr7L14OSXLPsdTxYhqeZ81Xdm8rojcB3Rr19KjNDRk+Zk8r7pnQD8enjKzxZqr0ezJMEy3sG
6wTXOhmPm8CAJiOF5iNuce+Hqi7oS3jsbFsa6lWJb1viXJ9CpCq5xFv38dF/v788Rb4Wl4IH38tp
IHXpdAHJcRPsJ0K6qquY6tuwoUceYloGrths7bIz/2wnLbj/XxzYNBxq6Mzjxuk0NBAfO+TzoPm1
59ZbD1QLewOJDwlbX7s1CUPZF/Qhz0x+yxTzy8qBm83lsm/mOwFjJ/STm52XgULSOgU+DGCsrTqi
5fkxDsC8nCl6/P4KcSAmHejK5Kj+hjourDQWFdHifmpIBVYHDnBJndQLf7gp3d4zn+Q7l8XKjB0F
NR0KLKeLM5vSGWu+VvdnPUhxCE1TN2A6SrL2b38ZRKXzQSzrBpLFxclAHghN06U3a77mwU1h+tX2
o42AFdHTuULc79/FspwmypQgOqZHcxlrf/nyAxBhKcGphp8kFO3RNpXJyF5ldtD2APNZSKVGCBd4
KmPEHIYxZ0ddTARnfvyenqzulzeGgjx3kPWDYYHLfnsaVh/Ec95Kw7c1tGEOi40na8CdDHazv+tn
y/17Rd3X47kmqx7pCMC77slAbhYuKReqsfxRD8hWFITjFasMswuRpmUULfGJ1XyuwPrORS6FOWGz
a/RsDvz2IruqzFndKNtHrBzQURokIY4xGoX8QVp4QfZoLtlaf3xn3/lEWIB6nrUsRai1nhy0sOwB
bYKw/JoeBf2HKgXNAuisHFdwcLXyzKcv3jseuez6wr42WYwsH9EvL1Q0u3OYi5jjtX1dwXoEso5I
s4OXAaElukOhOBzNPBY3puGRZ0u6a/tTpy3yOe7y/sUDZ4Z6JXVvc6MRO6PALv7xDXlnLF5Wqu4S
IGWwMTx59PTMPc0BNu9PEHG/VK9Rp1YUYzscDfxGA7KZhFhEo/ny8XHfefo2AHxmOqqYJmPj2xsD
QlvXOLjuw68C9JQCWl4ZbHVKWpNmuNbTKJzOPPuThdLyllN95v8MtgLkxpx8VYXnxG6XVMLv28Fb
OFBjqnZtlJNrNYk8jNbw9DCFONIpH2akEXL18SWf7g3+OoFlD7SktbAwPVl6t2EPhqY2SOby8O2v
ynac0i95iWtvPUDu0nYpbAVSvgUy9G041BPhOfoYJ3toZ51Ow7tTzSEIs+pB4d/5JowKNNDrOf7H
j/E/w5fy9q9pqf3v/+LPP8oKHUYYdSd//O+b6qW475qXl+7qW/Vfy1/9f7/69i/+91X8oynb8s/u
9Lfe/CX+/X8ff/Ot+/bmD9uCysR0178006eXlh7c6wE40+U3/39/+I+X13/lYape/vXHj7IvAFl+
egnjsvjj3z86/PzXHwbTxn/8+s//+2fX33L+2upbEWbffr600enfefnWdv/6wzP+ySKXmihFAESi
hAH98Q/1svxEyn/SZVh2fe7S4dCX1UzB5i7ikM4/HZOSOQFYFE6W7/+Pf7Rl//oj/Z+2C1dLSttm
+qSa8H9P7c0z+p9n9g/0Tbd4Wbv2X3+c1En4doEEsKyxOQ6bTsKB335MeUhhghQDMAtOIoEpxo9p
4qzAcW3pAYQYchOSgPRx3PYBscg4Ws6+2tzMX9Y4LrECOgtliOJ0B5hAX4OLfxnnClOk7VAUIaAH
BPGh8LY5hq27rsX9yiwKynqCIKRJbdt6RCmkBaJrSOjWamxtVHFC+/7L0/v3Lfr1lrz91v86H+45
C0jiPsgLX873l/MxWqn6oVw8kBLwQpG5iCJiio+pqA/Sdb/rFjJoooD61cfHFW/H09cDL9tdJjUm
N16Yk3GtGBrwWo5B1ReRY7kL8kYdPLxqm0j3rBWF8QezU+tAIamMzdyvBvUMRAByeCnRGw3avY3U
aOr74fH+zJmd3BJCXthcGOxtBAt/JNcnU5GdWjOWDNn4Qg2PMoJCpSmGPocPCc1KWx3SrPjRKj+c
VLnO4Stcd+ZXULDdtoIme51u0LVFMAxwOpN+1dniXBbGa3fhfxbKVPocdtC2sLiL+CioFL19aKka
0D85ovZrNaBi7esNN5iafJ+Ph7Ay/DJAp6bR1aK15fieXZm3SF2xeEnUV58NrXyipuGCTcJa5jV3
KtQ6n08HZXDkqKM2zBslY6B6HegilXTjtqsh3fCBPqMgxErKMCy12J8rUodQvvhenrbHTMeN21dD
ee1UftChUIpE3WxgD+j3SYes+8xjWi7y9CZAd2TYYKYwWNC/vQlxaTNkkrbtI8jrV0GtIQyKd1P9
za7tYdcZC1mS3PpAVl/AC1jn6ldvFyzsGZatAy8Hyw3DIkRu+fkvHw423SI02zbzB5JQLkX8lfrj
rUvL8wbhe74Zydfb44vd0zWT+xaeLKrT9sJTZbrLSrfzOblPs8xuPr4rr+uyX+8Kp7U0AR2Cok2q
OafjS967ZaPBd/cbAJXbEsnXgUjwGe3jaqg2E+DES2U13YUB+X01ehgv0b+Eu6qLXH9KwgLJDQA/
3ZkP7qRtQWgCGPDIugfye1OLcAckgcBa+0sqxQateGDC6I7N6SKGoxmocLptrFzQ8WvcDTZaJHfN
zqq8+WrMq+csai49VZlHb4Ews++d9rlsH6vISeHzOAF4ggAJWFw6F5VZfh+nPtsNAN12zpz4Oq7g
o5QzrsfausUNSNu4qNo9i4h6Ay+GXNe8szBK4PLQ9cpCJ06HIUuUsdZt88YkXOYSMWaw8jKU5NUE
Qjcf0i+R8nJAdWVwlSVJeyDAzNh+/Ehe62e/PhK+VlY0JB+6zGKgRE4mHa2hrzV0fYtZAZeMkMN4
0znGfq765KIJ2z1Ugeq6AvZQTC5giBACuTO7l2FbCAzGkeUrHV3NjOpgR8ecWUpWqNb76TCY6WOl
pu8uaaPrtngusPTvKVa0zzEiZ7Oz111Zh19s3d6jm/bgncJrIh4+Krr6k2Gi0v74St3lSn690uXl
42ugvfM6sp+O6VXXCWbmGKG+Zz4Nrpvv+BQQ/QTWo8mSklcNOlBtLmrYEDPrQLfoiPjNWpt58BDN
DTSJxknx39H/JKZlvMAOMYMQcc1VEeIji9us2gwOUQCalqAMt3i4ztxe9XpXXDrRPczt4tLqJC5w
syOU1gHGbQUx9t1iSx9Iu527MbuPddx+jkYnPiJkDwEtWRUpAdYbaCAby2vjA7n0OEGQiyLqXNOo
vRiCRt4pmmn7qEMC0dcJ9nZcVaugMZ3PZhXu0kjEKxpg7je9QZDlNuCxmqy5dguC+UStrGv6En4V
V8NtwrtKGmaGMpSilaZBnosVRIMJ2mRipPV6lN7RskfdB+HsNijTP35Mb3cUryMXTT/bobP+Wv04
mXk1gvRSicXYD5uYAyTT2sHIBwTThf8ZO/7HR1s2iifvhFjqOhQIHQ8tzclGUtqp24/8Db+OZxwZ
gEy2WgoyzcVtt4OGSh/b9LQrzjQgiQJXy8eHP1lm/DVMI4da5nOTCtrJXsYd4UEjFsx8E67+1Vh/
VpO15VzBXFty3cu6P3N3XxsXpxeMBAs1GxtFoZ/m4hFE7OlZV+R+pobkOFtqDaVGEXg99YdwQEwz
wNM+2mntrGjFhlh5YrkrrV5bsxPju9Q8f97sHSWQKrLvyp2xOxqA01f0S24TFKtbQ0Nxioq0+pKL
xP5UevTvDR1QVOCBfi4tdeYRnmzO/5rrbELnqGBZJIR5J/sxTS0qIT2t/J5WdYfKY+MgR10RMm9d
BBh+QyNrDloCqgdXNZLq0PY2dY8BqRDZVdtPGo5rQN5e0ddnBlexPL/Tu82r7Fge891S1Hs7DRu5
kxLqICvfjMw7U9PweWpHq0X84nkNBDiZX678bLKhjkmRnTv68q+fHp1t7rIvoTyDIuTt0QsZ1y3I
lMrv6ia46gnsMdGTX/IUPHLgsVTJlZ5jVI4A2Bu1vIDPXa4KhSa4qTzwEHEXnXnfT5Ku/3pWCPGo
3S57Z8c6OaUaseFsU6/1iwJ+YWW2GIoliN1QgqQeniW+zGMc3vTNCKxPF8V6dLPgKkruwoXJUqhq
k9XmrsJwNhPPgiVTxftaedMx7VkfhpV+2ZnzdKyEvrVU/9g3wZklzMnu/99XwPrWtSUdDPdU0DS3
5KgO0q58KyLxADk0TtYuvCpw0MdZdVX2IHAVvjI9aUqwaUpRYJzCo9G0IKobYhqA6N59PIq8e05U
QqgzUopZ4v/ePmhyAU29bvkCGhdJkkbXGQgXHtuBTDRwlb3k1mQYhXUP5WuFmIpZeFgLihI+iWbZ
HTSvtTFrcvPxeZ1uVZZFqEetHP4yvSU2tW9PqxJtIFMlS/xoMcPn2EabqsgP2cCiJ2+eij57DpR7
LkvtnaNSGYI6wE5EUng9WXnnntnYcx5V7ICqR/KUxNF10nxjZpq3SZ2EheK4gIuIV//4ak/3jMtg
btCcpk9Jk5w8pZOngFlk0CpNMQ6p7xoQ4qNeQURwsprMuNCeYeY3KUK3Yl8JA4hUOsG7aXtGRPYo
YWihRNM7HXQQz0ef65dGS84NCO/MdkzyrPUsSuPs0E5uDanO6TCOXeO3WnuLFHfepOj+IK/oeMMH
3fPzoY8frLa9RJ/Y7XuN8dToZvS6AwaIAr+9Y1+npZCHsmAr7hoNTtM8jDHBON8+vpvvLAMWFY7H
8k9QxJcnE7PG6G1CzGsoLDro6UaAU5XYTiUq8UG6Z2bF18rKyUjJFCxp6lDKRJh58qYOZhJ1XRpC
LpXgKPtpaqDoakAp++uocB/iVLuR5Z2iBrIjO2Y85BqA0qwfzjyg15bkyXlQZmZ8ZJPEsuRUdlDa
ehLXXl76XkSZYbb0R04Y7IuabjLepakxtOcJN3XFG/g8KFXvq6BxocJ3z7DdwQKU2Qxi5ydwXhjj
XhViAa0pXyBR+A4cvd5Z84xsdmwN37QiSKwyPg5CXMAxTq5yEnl3hQUNNle1u7c1yTTVkWcl0wI3
ppEan0o4cJsk977HOQyyTFgrZ8BgSMmffeOy0U3b2D2YNd64Wb8wooKFTOpZO2z03bqI4ytcRgH6
MV1igU5WxtGa2/1U1RrqkWpHT4MPE1a7htP4zCrhnZUWrVDLcD3youmxLz//ZUM8K6vGta4V/mgW
FhV4zdgIUdjrSbXYsfISGHORntmFn0TXvc4VCGboinBYBEencwWKafb2+DJ9U4bT9wZxL+2CoLqv
Davd1SxoyZ0U7BFx9oI5G5gGG39OQnc9V/ZT34npQD4hgQPkw8xjlH3WFgx9mwAuZ3IzV3ltlMfo
nArivTvFGSMR9hhEiZ1/e6d6fWaR4naFnxOUg3Yz0I5mX9FBRjEBrp20laSxzrXKXkMaT998h4Hz
Ncp6KQ+8PSpsZWdZC+dYn4ns6ikgbVoPEmvnTc+J/TKHdXFNmhhGlNqZDrPD699VX0AzxE+jjl/W
7IPsoqjY1ANlvCC9Kl6neX4urf29mdYk2JfpnwzN39eansZGfySYxHfBoF+5+VfHqvtL2sLRWvXL
rI8fabDMamV7Vbqrw/IB0ud4P8z9g84i+koQiPnxQPn+KbF5Yf2NkNw8rTTNVjRGUxbkPg2xp6xu
6a169R3qVQIW6AatpF4Pa1BPsQ91+AuT8LOkH+oDDNlZcXlPvfv24zN6lbadPksqk1gS+OA89jVv
nyVEKpFnNFuBjYEubUrRbWcsLp9c8jk3LUT9q4HMk1UcmASWZI77gwTPNQsrHyxz87MgziPX79Ox
6Y6dSSlmQgZ1UXmB6Q8ehaokbq67MAB9b2YwNiVmlQjdEgBzbLIAEp8DqtuPorpIy2JmTvWCPavd
BqbewrcRSHvLGJJK1gE0kTMwdXLjMGnXc+vPGbEVUYSRXetTazcaFJYdo4ZAEkMor6I4vdSN/EkY
JZv1AKgku+bhQqsrCmqpumAEUWDeGmg9Aa4gEUpxOZb7Vs72jV3YpI040DgsKnDQzi14r3Zu3NDc
uZjE+E1Cr70xBRhU+Bts+Yvx2i4sdRgyQ1/CeBIfcO1TrJ3dEr5+WiePy9KZ/exlm4DuaVlQ/TI0
EvrbdhZ5CXx6KN69xrkg9fmigbi+lR00yKDW2Yhb1pc0HG6jhQJmjNh/sUWY2zDKxJnJ+J3127K4
pr9GU9GjIvX2dMi2ruRkpATgFHG4QcT/uVbEgM34WVEbXieh98PT03T38Uv7ztLI5lVnlUrfYElQ
f3vUSa+7YjIm6PlzTglFznfOZH6HgHvTON5N17XmyoWWutZH5uGPD/3aJH37AABmUlAUbCgcrB8n
DwByiqb0MWj8qF6E7B2outpTmAiwU9bZ9GUgCGAXz+k3q+2TTTOTs2gn5sWYKQ+2JXXOCJjdDjVU
v8l25B7mXzNP9+jYuNk17iqNyUVv91WNDsAKHP1bSKt+ZYVj8WlKQR4R8BSsAHsNn2fnQpk/7Dpe
OxW1dMyooa+1QM+T2gy2nlhgT0QHsPxInCuAdE920mBTjMizYCS4hWhyC6KYdIoUpGLcF/KOZA8o
GbrGWtGujwCvqidKCWZXEPtW8jsC4oOCG7AiIKAooVRUvfnz49v7+v6e3N5FJOXQ3gbIj4T07aOt
rQmDANV+XxucJzxBDRWW5ED4p+azZxpXQ1v0tzpAt5z1iT3kd0NhIbiJLWsjS6NcoREGPlYQddcT
VXER6TWF21ZeZlxuQY3lkIpAW1tk0lM8AWhkTBSQcFGEO0AAR6pL7MZk+5Xc7Ku56G/COMc2T4Lb
OicnCzg0ZdFokS+YebsqWVRunDg7wPaUcCGadhVOeosMf/L8xu72Yah9qS1LOyJHuoK7PO+Vc7b9
hUbl9/W3iwAWhSn+K4QFp9YybzZQd4WC1NaYna0be9Vt1lGxnb2LXOX33mjHn0pRaDdIXBjN6upC
7zEUd3TOHr3gy+SBc0ta97NJ/gJhaY6NGyMocdxGgW8p0V6HCvu1qbOloNA+qfFLIi8iB8s77C/Q
d8r+nGK3sTUQ4mH8XHeDeVu+lJSVbrK68LYEGwzbsMl+JoqyaE4KkFu57GJlc1m5AXGdwt1SDyb6
uYTeYShAAV7kSzhglISusnicLns9/2oqudZG8lb6hBbnOASbzkuuKiINWd5a+T6AFEyEzUPjzfO2
F+ljrWcPY2ne0ov6BKecwmhVb62qNj7Jwl2HTe7dJLhhBtvDk2uvzV6DvS3DI3S9P8MCM3HTe7uu
UNZekk0C8oualUgVQFarXKX1/IJxnjPRwfgWcU0KLfyAtXK677M+4iwJio2GnxHCIbZVlTifWrl4
wXtekJ+Nh1I5HJs/p0z7ETTBVrMDELXZn5Ub/Um6CMBX5qaVID6zaPJybWgGGYRJw6ihdeU6Fvmx
rjxYl98qIMlA7iQBMOI+cPNth8ZibajgzgpAXLI3JDqBvfS608373rYIIcywBiNaWw+t82jKEuCj
AjM/wylNwIRuB7jwK9LZLDZxtAzLLc9WFho4zrAFZNfZ9240HoJcXluy/5xWDoHDHhiyJGPNLC1i
KEtc+ZtaxNvYKffDQkZUWQyLTarn0CV4bpQvEWsOuJnGI2v9bSeiyyGYtU0rE28d6I65caDpbhzd
+Yk8SQJbgFjnpPAZJ5KnRsM01tg3zV2j1emSywzaVxRq02Q4nCK5jjXRMizP/UYF1Qp9U7iSebMH
f21fpbAhSW/FEa7VP9q2ny/w+1/CACBWkA3RGpR9C3x2rbqkhuIQrykILzAfY1tmodrNpmhvVXYL
bLs5juEAqbVzjoq0KIKL53jTTs1BZrZxO9neESFScdFOobzC5k7OETKCbe70iAYi7aIsTSi1ZumH
kfhzUcYejWRKiAWpF3p2MlyO1Bh8c/AuRDKae1nUT4Rg4jJGcYBTCuJ1axoZznLxUHd6sWUzBSK6
IFFvVD/Msnruq8he2Z1B/FQWzGsxyYUmpS2pnqDkXFJKJizgPbkoVQ+zLVbopL28/mk1xmUQQ9zV
wzs16pqfhwlkqQkLGsb00I3ra09+NfIgphcmr3m7yV5ZkHOaUU28ZqSAmYO7l5mzD2TxMzRZ6yUz
M40qum2qCKSIidkwXBiTFU8z1Ii1mgiMIlFyNVkPmQPbKwbtymuU7D2TvDLKIPZ+GAcwVJF1Xdbt
LY4Ua4s75M4J+xdX1scMsFfdTV9AG19roul2fRhiVVSfWafuujp5dM0K93521FqMzKMiiEa48bAL
YOQBRUYbkPtRaHyjGxgfVDb5hvGcRpN5GCaKrkbSr/B5QiWKox+kB8wr1yQxq1xA+bEBsCi48VyI
U24RbcKpZ3RAfj+1GVz1TF5abnUTSZjpsw1ysSayTbdKzEvY70TrrE03o3RatJeCdZ2NzZEeEsCn
WbPvSYZyr6jPHmlVxhsHJyO7fPc2q6S90/P4pr/C+JhsjGhe0pn1hy4BBGbBg4TtARzQEtY+aKFZ
2npwmA23vCI3+9aoltd7bo+OA5GqbZ7NUfo5kKR5iIjOhnvdkvchnBEK0GBfVqN2ZMllAlwgZDtZ
ntI83Abm/KzLArtfkfyQxGESK4WlPtLvgFZGkbnutHDnuvBBomJBp4FLNrSjsL57I1MLY/b3xmBE
ThasxgBzB0ITLEG3nDHXZ+0XMLFHMlEyNrEIXQMLwHhjDJswIMSqZW00rEQxLllXrh9S3WPdUl45
eRpvmQhD/IBWc6FHw/NEiHmWGnvb4mnFonzxbPvHKGAFzzG8S+8W01G+Zp/2iMK8Ch+BHz6nJA2j
Kr5uZ7qm7NFygkSbh7lRl3rK4meYU/KJ4jVuD0LLSgC6wh4OxhDlh25mPdDUuM88+UVZ2X1qOg/o
60lmFbehom1LAkY9DQHxHxOot4Q8BUrQkS61VUlZo85/zHpcr5XUZ+Lbywe2TsRnDTZfKKJJkDue
s9GV8+iFxuAP5NpncjQ37vLmVS4O24p48xyI8wBiGHgumDkNfxYMI2adRsDKZp/ZprBJB/NlghNU
W/0TK9gHWKXc+2WcGyLG2nncEhlBmJ0dH+mOTnvSYfzEzC/bDs6wLJ4Bhn2yqK1BEr2L+gG/qA0P
RbKFb3Q4CyAwHiYoapoAvRbwLix3ugwEv2E+oTdG4joP5GbV6qHq889sXlpCk5LLGIevVSy8VXbB
9A9/OCL2GQSIdRmbB9vmGWpm8TUms6upXEL3iq/KS/aNhxIl58xB5V1KBnzAIgDwgt5cm5fNpAyy
htuvgdU+YR07aMQXrFov+jKnzDLJLbnE5cqs0vtRQduwKp1M4+QaDI/jLnOsRgGOIA20MzDnjXFb
145vEZmkYuNnDYd7MPO1WwlWUwuuMBXmQxKlVJUFvxUwhqvrZp7lEQQPaXxgI3h/wlUuWOyYMov2
4Lj8QojoaNHDdAS9rynpfas1rupy/NwL9ch3SBr0RI58Mx61tFjnvX5nixleEJGqSw62GZZ/GgQG
rRULuUowUwLLJYaiJ4fM2o8kjUNdbq4iyySeDmifkUf9zlU0y6dA21tG+jkqIcDRHgF+DuuhsrS7
0On2ssvvxyF66ukKbgM+p5WySQsXev3JK0Z93SKlXkmhflqpe1kjVgbN8Zg4YbafMnBc1KcjEsUK
FDUOPu9+ZpsNbIzekcd8EQ3JagzNBb0Q5WsywX7qI0oKwrzYPU0XqqDOlopO7Su4fiupDlrmXBhd
RdyygsJWyY7FwOhepE22742IEDqDMbOGGgx+Csx11697t5Dr0qEOnEv51fIeKw1+h2sBHmEx3e2D
OapBSgI4hicsm6dZEi5WjzzGeHpik/1pnseAoLyY7N+OeqkY4YCkAUMwNmXIMtiP0za7aZ3aWOdp
eZm484UM5W06dTtVMfTmyfS9y6rsEBVptMbe0a1gLzRgqkuIskB04Mu0Gckk2SGp3Je+ibN13yGC
tcloV4XOYiuFGBzFwaEcPBLUpAt6yAbd783dakRps+slI2zrxWpjl7G4CnE2g+B7pER8LR1iRtIZ
ahPzSxRNPCuYUXv4RDGpPtuZvD3+C+5KHWyVSFELiGkkaFvo5LWM6RZSMJHrjkKe6wa3Kg+gcWIP
PUBJXqfLwheqaMW4RYCZTr5cCjpyE4bJbVNUABTzSqw8ORSrkXUW/sbiqsp1dbksrpaYLk8QMZIO
SHBY4rAYM2UNGNdwOgrSNQ+zMT5RRIOzWRGxZEDjIIrT2ztdsqkrltTlBOkMs8vBaVNClhro82Xm
XpYE76AvR/ST6NcaMkwxzHDQIcSyrUbbZrHbdsLbrp4hPjN4q2mP/o3UkoBPnc+2CIevNoVnMt+W
tm/HPOm16Eb0YG9hhfeVafwERZTJNtlI1bWAmd2nNFo2XQMYRwKor6dU+1kThTSH5vew/FoO5a7R
IcpVXXHfZh3QXa34hHF2R0WNVbX9WWePuS76x8FSd11M1mtta4eeXFVv+Jb0LJS0pnqMjFHfMrbu
ovkimTg3Oj2gH/k8AJYD3BoPBF9tkVLzUVpAv9PqBYcfyJHmMqJovg1vjejbaDXeJZ0ZwhIc/YFn
amH9/z8cnceSpEoSRb8IM7TYJglZqUrrDdavuppABRBAIL5+Ts5iZtEz1l2VCRHu16/fQ5zX32zO
qOtmNmylnXh0WxEsx3ruKZ/LkTJipnZVm33VkcBHFIafvD18IWfVwb+Z5HmclEFqXEnpkZMVHrCK
zhbStTeI0+7MV/RrqsvSIRCoT51+/qzD7Ll0vL+T5QGRMtTeVlxMi+v9LUyHSkQmEJ7Ppm8k5tYm
TVDdtWX/kGOGJMJBfuVhBHjUvV9Ir6bqqA5yK34yS77xcd7P/5dCIPpV7Xhfev2zBpq+A0k0xVzo
chdNA7FtdckKVGgTfAA9W4wW9i4QZsKxn0JD/o7jegPpijVhQeC0ZvmjHjjLkGe23Ton/ZD9Is1i
+/Kt96F0n8zcONgddaRvTC9mY8hDqAfSV4uKVLLKRIsLT1FD56+oRQAoQGj1ETR0dwoN421tD0sW
PPS2jpn+CuaJnh1LYIgSI5q7/Q0X0GJrAUCHTDjdkoBKq59SFFyHfDVIlzQ+tsqEqQo+TnnVf2L2
XrYZKNYWMMeIur9rpY8bizWxH3I1GNFX5s31sc8IiKhIIdvzkzf8cs8bWzr7KSSgjO5iTnRVBgRq
c6aSGEUO3ZT4JIuCmaaEjSufP7Qi8TyFpLyMgm5hHP3fEGDafgmq+024bCYG2znSRDAUvW9EO7Qd
ssdxMiMwhQ+bjyN+Ykl1Gn4zCwtLTeKx04X/JncsCPDARkzidkR8et67+26RJ9UN2YWotyqeMHtV
joJuwLRc+3d214ChbNkvw5yQsv5a82/nFJeRe0b0lrFblihZzSLO/uKlpFh/bDnvSVdy78098Btg
IrW8w5dlHVhYwGNBzvvw607uH/DOTtJ58lRbxWsY8Ve3a/7BAoG7nyfeG8469TJmmlDITOLQKf0P
C+6SMXqvla1bEnDacGcRIx1L5f8Ym/dXQYomtpp9lDEIftmO2LelSejb1pt7MjIoooboS7ICNJpE
v4KMMT17SEEVjw1jXjgwqjOO+UoyFWmszP440eccElcdhO0V6vJ61w7lx0zIHA/cF9dlum3tiwfT
fYb52xUuiZUlBYg1TCMJYKnutnfsS8TQuS7NK6cJBJfiwjrmG7vVFcc4fe1Y6rfKnUgKc9c/6LoF
yMoVwLiCED8Bbl19EK/jc6Psa+O5c0I0J/yXCuRC73nPUQMbWBL0zQk/HirKDuKW45KAXBbi/7BJ
G+7zfrT2HE5PXY6MECA5dQtN2lrkd5jx3F1ugN4GzZ5YOU4n5Ye7Irc+itHPU/9CXBgruAXtdVCJ
H1/0v8xNFCapjvpOcT2PoNVD8xX+M1Firo19bG3JjM+kTWL619zPl7mja9K3US7izZAiujTcg+XR
XkNoIbW3xaXndTGhYS9LK5ZkEIsiQoXfif0m8ovy8jnAaXW/2fITzEuwwzh3Y5V6Zy5Z+LCOFc9F
0x5NRQCjJBtWTfbv5vjVntUpklJMghtpGpnG7POwrtKRme6tUKciCCkLhBYHRRoCXsBB7YGk7QYa
qj2DadKC6WrSzLAJ9x7uWaib772Qs1fUGiQTujAzgPqjyKZ/tsXHt8jlYBSQOvOitNJoNpkUz+yb
YRVIXTS3vNzc81TklKnBZvCPbo+gd9GxN2cPnuCqizUpx9pFNuUdszrx1yoFVryJZrAkqjWG7lAc
quVCF0SApds/1ht4TegvnL4hcA5HNC82Sy7PRfujR0BdoIKWfU5Y/OYRxi2M+U6aUEVd0p5iR+jH
RtbymOkuIivKf5EzPY9pzGzQ5zjdCi/bcQjX57rhl8hoCMvAfxFIRyhQEDWGAY+v52gkGPrAKm6e
BdvhFBakccNBKNnugTohTJ7ZSIfhyzqSFmkv/n5cy3ieF0Q1WcUyC42XgiektEgnqrBjYcKmfMT6
2Wj7VNp4ohjb5bulsf6KIv+v36ynuW6a1LJa0l87rD5CisNIMvzuu76F6HnbhzLuwvZ0i9N5Cwm3
S3L6vRQ6dEwrBk2Z54ywNetprdV3yFmUViuF5zQOIm7zJQ04uLqZ3NvAWk/DQNUjgi+yv19F0SeZ
bLzYmINoX87sgRQ5d3imJECL3vESpsOS2ESSascSfcy/1ybfA97U39DoTpbU0S4qVq4pVd9lhude
6rbnsxazSAIIYE8+acAI0fnJprq7sBIFtKEFqzVlsalyF1nX+TRMO1lJhbnMwYA/ZSq/ohsHtN3W
cylydDWaY1685X6uX3W0oKreHFcLwepbYCIoR8cGiPNpG/0ntOs6Zd5W7ATyzGG1sjcx9+8BA+dd
NiI4GsQCx8qSmKLL79bisPecmrzw0Y0DXKNw1muKXTVfMcVad13WFdeugKZbgYCV5Ss+3iVZFKVE
2FmHxaZjdyKLpPCiTMWKGOsO7bIfatxsbs5yiTu81GzT7czA1qkgdohURTphdmV3LYG3nnZXzMVD
uatM8RhGK2PCZSAzviW0PiDp0TZpEZwsUmiX3XO3hlkywRjcK5HNcb2MPtiP/kOYadVkbjoFS2yT
kEjaqz9yOmEu8MrspEaNhsFUImebgr025yImTHiI1DczvAWNqOThwOkUPXMEJ6WZYaWioT0uRzQj
7+JkO8Lj2zfDlg/tQm5BqL+gWWUv0EtJWZcjka3TOXcrmkrEWwvYW3uLCvXs1b2K2jxH+ZKndT8e
tV8P+3nFXlzWoEisqA7Twn0omuKTFqBPF/z/Dalht5fuj7GQRJzb2Yq3DDQsKgYTFwtcfN4Ay/I7
bO1ECM/W+j7b9b3F+iw0iSWIsTKlHtYMYC7OibmaA9zSet227Q5T1qs5PrRiOJVoQfBWiEQMiLgP
8kTn/hNVGS4Fd5bnUNVXKBxxUdDd8npHVUv37vTOfhuKs8SygUa78BApALltKYbLKJYTWM61Q2NS
AxVWd+N8k3382bTl+mKXYN5LtKZevkfqhk30qNO3+r2ztXtxQc1Rq8HPlBhsQd4HY+CcgrD+tPsl
XaleMyciNhdqoJbbYaun+m4Mtox6SrGQ4wYQIwL8PkaamSYYLuPApMraNTTKZDl7hwL/BKzEuiFU
3EEq86hmgEh8K0uIpJQ9i50Lxh0b1d4DWpBQCL70E5Xwso7vuh27ZDEROn3nsbfOeNe/l1obaVDr
h+yLPDRSxjDEpOT0l4+FUU1Hv3Z/ezYLmNHAqilCR540cpWBDzw2YSOgTyWmw1NNZm13WHvvLkdQ
7zXhxgGoO5qC/B3ESk4CSqdSqx9H8HzVnZ7s8BqVc0as+rpxovf5kUUt7jbm1XRi5DaXbnYq5+iu
JxAuIU3syx384lw2YeoLaB2bYuS75tuQNnZ/n2fqfZ2S4ba5XbTBR0c8/i6b2wfbz/RJGR3HXvC2
NiWI8JA8ftEWxXHo+z3Og44hjG0lPdsBiniendOLo84yMwmgdMgJz60Tlch91XmqAsirlngiehQ8
ujFdTLfHAE/o6pl+/BDVBjVPU8+7wtu+mZ8nUUupX2YQ+uwAbVRQLIYjIXcz1G5C8FLg3kAEGWjb
cCXYCKMO14RTzEP7kVtec5YNbjLGlYZSrDVXdgdnGKqsylXqDa6MZyM7+hRN+zyi0aFANx+nuaQi
tcLdhj3hXBFMfDQzAy0C61zqLaEP04BL1t4WsHrF8sesG+B+KkxNtfnH2ww5KI3o6luZvtRMUTaF
C3jT9Z8pWK2rZ7Pk2JvcLC7AZs4h3zz4zMGa0RquxSyGq2p8N+5uMWR8O0yzUt8zioNaLFS7Qu2w
tuaJKkhzN2go+7BrYo9hF2ONp2DpL17dpQKlMyCqHIjnbRYGKSpm9DKfYK5ydrve4+qr9mADhibx
2QAXCJf8OEp/SHThDntHoq37tGbjtMl7Q9xWKCZuUoqY9+i6CfLtsqWUiTeTM8gJdlvk6BIy9x/J
x50AAS2KcFrkdI2CSDB6XOGK3RmN8zo08o8CApWE9kxhlJW0w8xNQ/0wqxD21egmHsvtgU0w9LrV
zKGLh1x0RNoa+SdGpDYtSpTHsIbJcIPd7RWG6cKT/6AByH09lUjNMzKwsKEXN8EVn1fGngdeAfKv
lsQUs75sHRUY6wqXxVpB7UxiR+72+Bg63KYzxGRGwFY6utqICwLyU7iw/D9UgAwlAz8Z23m5Mr5b
rlJ6L+YQ0DZ6a2L5vnz4/3+tZl095IexXkTCEljP8b7tefus5zwM+od+2j6ZfDRXL0Jx6wXYytos
hz0BNaj1jnkghRrOm+UJlgpxzGFDYjSYU8bTFzBm3MLXehoZ87Q9SFaYfGZJ4NamrTVd4VVjeNx5
xP5BmeoZgE5GRiB4hbmk++k3Zr7bYlARZZLblMfuZsmfZdBi1mccpYhy2TltYx0ZWZKz1RyitnOO
FFJxLxY/VW5H8r6p+pTv3AGRJGJj8t4KpgGMqQxwhXnatMo5MSOy39Rfd1Bt4pLvjb5q5AlbkIMd
ntp6ZAxeLVcIe2ByoIWZrgi47jb70VzFd0NmKSVbkK7BMIEJ4v3JhvnUBbdB9uwNe9P/4FnnbgrV
nT316FUbJjA8BDGpjQ5sdRO+lKWUJFSISzHrMfk3fcUnJY2DU0f/zCGKKfMPup2u2Dy9S+Y8acS/
AyvsUxxG4NKJdFEH16lQvEiRZhqzflOrXbaBctlR6odfAP6SUd7NK/iyuZreS4T2E2kcu1DicNIz
XmIDPMUudxcX3aV3TjiPT1XX3ReeMUKsccDiaplmdsSNhsOSGrA/T+T5JENboWWU/LNIP4VhX0pG
Al2xPZUNTCzuAgIhBRHwoDrbtT6jqT27vWjjcZguYWFtGOLcb+YEMXnNK/G1NKzh7L/7i2hZJd4H
csxfwMH1u1y1djqr9eS7xo14OSZ0oeyoBu9Fs6ISadeg5eNE3RyTFDLrde4yO8nd6BPjYNLn0ZIU
JTh4tfHLjLLcUs+g0lSywoxgp0U3Wvz1PqC8AdbgyBzIqIPtLpych0awV2CNU4mQj/HIbRCIIyfn
FHb+5tpK8D4GO+IngxvV5dPiqdut1KQxafTEODP6GWQzxY1fHM3CZlLad19B8FqvLsWDIYkIa42T
ENFTUE/LofQIIpdbtp+i7BqUbNVilF5jVfFw5VTtRilfWhy7Q9ifLDt6xnASt00U3A/Tr9NGf8OM
Ee5XrXD0leG16SgNqB2uQdHcm624BfQwoqg5WWgYkqh0LxDoP/jytthZ5k97K55V5dFVIhnu1s5Z
dzOVn0CSaebtZI79syT389Iwz1M3R1/QV+8KOhZ3SnQikjitnPaTdve1LOye4lfYO9JMr1hvn00/
1091x1jWloeZddKdEQzrbX0bHnsZBglzMPJDa7p52Vq0g2MIfJ6mo5YfejN/y6W+H6B7xpUt2Jiq
ULrhknVwzvbDws9T6La4qDGIkjZ44KfvNpsXoL4LAsDdxe2AZkZ4YR4Fwttdg10p1Ic/s/QcugXE
VdxbhKrFvYGPq928N5XbO5tB3VlToLdbc68LjzTaUr9AU33M5qdSLSuRcgU7sGQP6YoREfESTwPX
lhIYvgaiT7usL+MWqCez250MJoN/aL6sEh8xNl604iHxff5BhxQK0Gbd19zZH5lfolQF4V9FVJS2
7enk2jPpsAhyGu7KaS3M9xnIHX+798gOUp60bgbfgHoiC7LXBp/3qLNgJ2trSoUqDrXz7/8/Hu8+
FCkOJu7l6HGSWCu2ro5emSKxnO4TsEulERnezGdXvPR54aVj8LT28E11yBNcohaEc/lnA2q+y6Vx
Ng1nS3snZPzoduahqoIvJmUMmPzsrs/0titfcxYGE5HZzEpuKEnbT3Bk0Cuzr5vXP+ZS/slwFn+a
9YmiF1wn6/OsUvJWWXTNeBFCPLMbvBuN/2+0v7jag3gI9L+sjsYz4ZoUcOHTaiLjOf15nnl5mh6i
qubLXZae/qt70w02mcYE75J5njyozn6rGFEymNddc3XG/CsLG7a/7fIkNu8ogX2KsUcTqf9Yuj83
vvy1iwqwxSz2ki3ZUw3IeQed/A865jYCxijdT6mNKB2aGdCRKp7RjkihzXhBOrf4S9KId+Z/ukkC
mHxcyaJGyAInYheUtAr5b0ZBnHyEnhLy3ladymJRqfTrXydw1aEh7hulwkyc23xxs35I/MPU7LmP
fMbeTjUvc6YfXC2RbdikqbfGo8YMDn5nfbRL8bblxTVT468oUeBCs/5loPXYeCvzvh5lq20plMnS
YqovX4zS3var5ydN6/wuRsJ2q2wznbpRT6fQ6qPszKe61uc8BFrS5uoVB90bi+SsbSuP5rVHaln8
GOH1T1P3LXg4+YqyuZvIY64yGySejdYa0bPj0fosmteF15Sh2ycn2rfGU8R9A6TFaAnVHez7qeN9
JXHln2V9mxbt/sC5vUOtJvRLUktrw8RQbZ1cLE8rwF/swm1/LfTa7+fBZZA1L5+G1NfaGw59Vv8r
y5vNrzPJNW7teMjyjzLc2j1AIkp7QXhjBJ6x7tnSyhU5VX6/kNZW4QGVLQMlr+edNZnQlk9hM70E
XpH6zp+eCcZ5mUhICDHgRMCuhnn8dGdK+c6voImV5BNrjaTEIJwK1oek4N4EY0bYdA8b4dRq0Zix
+aznAQS5aYE5Zw7ZkN60ldtXEYh9Rpn3uFHJ1obQe8znj31ZWveebR1Fa98txKbSDAcGVGDRn7z+
zO5CFIc9O+6VnnA6l7O5X/N25s0FDBxlDKPcT62NKm1ftGnzqGJGozojQwSryLyahxaW067xhmfH
Zjxd1qPgoAoJshDQQg2m1vMYZSlkji42afUqQzCWDipGeOzMLsQ4sGtX8JLhRJv6BuOMCe5WZ6nr
lUB4DdvdOzBotpkSkZWDS2OHmnHu9uz3NQ8H3yaN1bt28RPVUaMvXVeHDNWZuWwjZExP4JjLJYYg
ezcFgkQSfC+JkFHsV8zwjMLwoRpg5MtlFe6HTaMestCzC7MIZ0H/hYJw4Fp1EibzvE0VyfPb1vwh
vf7Ou9l42ui97E5B42G7fF1rcHowe7y4FAJXR1vcsVO4HYLSfpGteUahhbO8/OlMoKLOUH2PCwYI
sVCKs0zB7EQbL92GeT2aplPY1n/AXVJw+M2b10+vksMk6QkmTVzb/a1d88VTPTbvsfgmQA8ilR8e
rEZBdynsg+uufK83ALGu31VH7OuS9wu0HQBmYzhdyLs5rLmBcofBS6hwr/z1zXR9WhF/U0fXG34G
sLnkoR3YrMclGz16GScsSHT7bGubD1SDaemK11EMqV2pK+oPz7wuE4d0CJJlXZQ8b0oQMZrUCcsj
PEL46JN+6Mvxnov9zDIUAk3ALHgzeSnmUsXR1P+ublTuBru5jhZmGG90xrTvuy4WC1hwD/IFsfTf
vWBsV5A/jIlseVNzROy4d294jnfA+s47UQNUk0PE7gHHhJ1VKjHpntNCKE4Dk7pe1ITaqwneVYVp
byybXY5wxxv8UXt3nY9JYp1G0tE3mQ7S/TdjxytX/eKO3DzbWjExHt8cZ02cJsBHiEbAFiPS8c1Q
CDqR/zDhUjvbi/RJckRkkfVjsj/baxLSBx+PTcmVgIMyePEA1QrHL085qxThmJ17UtvuhoWnp7kE
lOPcd/2jJu0D8A23Jfabl6K27rkr93LEfRugYQt6qqYpr84WforZ+jDwhVAK1pQI3X82BB41MnTs
h43aPPAvBdHkKdcf1eoVB0wbE4xwVlO1nKzlxAur46jk6zQMltOE5mS3Mv/bBhNXukfbc+9zuuMi
e7KDEUNYgODZGQaiRvDuGh0zgkE8wVgsd6udU2u+dv12TzLrmWUQiJDRPdSiZ7fM8G/0WWqI2701
BRdRV8Q1QJVfmI/XA1kFk8vdaENYh+yQxXYvsamovzV2wl3GmnTcSc6SiQgEkKyCRjsKxiTws9h3
8l82Edl7c0iXrMPurXQhDRAKQYZLO+aHAuXb5lPhMut4zX2A0Vl1QBdyErsWP9jLfWr5vk9DAjJ3
0gj/giO9ho4BX6ngX+elLo62/RtUFgWWnOzdH6CAzrHXhygnFL/IfiSFckiCKAAav2F7O+nb0I4N
1zOSrmz2nR5Q+bAbm6xCgyAgGn9CI9UR0r4pq/NoDPyJMTG96scGIYCfyK3rFzf3UJlqQsDNxt2v
0uz48YazOao5gSYrq57xu7jvu9t1Crsvm5kwm8O9u0ES6prlWzvrQ9S6dwXMtjqbQPrkfwl/8Zn8
m0Rj5IwGCnQj1gS+daC/XZDUVdC81ZQnt49k3le1mwyb+7oOLTamoAKvOjbY6vLgUQ2glmuD4Y/v
ThyO5tUt6cBlpgmCsHTqlNFfeNBp3tsUlXj7Wti2O9haDLaanTd4n6Jjr7mHR7gO5qnO3QNqWL4z
9QBDeniluE6WqPv2RPUYOLSmEGh/ypnH32xgzNp42zFUk7PVrA+5vb3hrV13QjavK5bOfiIUOlhq
rBcIERbrjEoirXf13nWXw+TZbTwgqwZGDwC6/tQU44iQM98pMdK+56eTZ8pYIp2nnq5YapMHFrYv
lq+u7RJaDPLyT5Ooms5w/loDkz+rZERpRnm4ZwjctfOLMy1cFnqKCZ78O2r9DQmGGFTrTJovWSHR
BSkmHpVCIdfefrPt98ztAB/jlFdV/lQL39jlreID1Q6IBtxUK2S0bUPOkd7qxjBrN2C8/M4Bts4h
rx6mEmFkHMfXtUL89FhbuFXrY6j2ht16qFj4mbzce3OzpPKtKukb78cumTVP4NH8Zn304U8SA8XC
QF2O3IpVgzdvyZ+MEmsQHpwHKjCDy6t77ycfRXlaPpRwfpx6/OgrliBsowMvHEW0cYNcOb8dTXwA
UqNdXPNKtAyptvtBZCW968otuA3/VN2zlZHNR3ZZKEgIJkgDs754jX9HSC/FG8PmS3aburED0/n1
kYEP5wX313G1xYdkqrrr1ZRC+Nj1DqZ8t/X/VhHqlzHyR0aFnCCUdV9GmuWNcfkctouQQYGzbnya
N8smXibgVEK5W3uHnR6vu47L8F/B/masUlF4DjsLWRfbecDZW1V79sVTbw0R8LheIdy6n6RdJY0C
9GZOsttTD/JJCCuVobmkY4fQ57uHees/tLLlvsFzJW76W6XD9UBmQKwz5hPrO993sHMy29/rQLBF
lMsft/Scg+MTobZiFU9DS146Yzq7fuZTR5UnvOcwLPHkZi4NJ2ksThaGqbfrcdQd2BKiaRvNsxmt
d9LBxzzq9cKEW/LAqRfHsm82WYuaeWsep7ZSMbtiGifKQLB0bSVL7vLzbPzjnIxWNS13C99DbNzI
UK6/hWAwZQrFgzSaodfJuuoA9MeWCvkRCmc5tCumEs/KKBvx25mV/LYlcZAtxSs/LC4VSxfJ1Nyc
J/gK24BdgyzSbwa8zrC3UzMwP5rWTeq2i3ZZW+ZpvvbHsawM5F7jXg/OizKzNwCBt6WcfqGm1P/W
yX1ve1TPSKl/LMrGMuD7oa0Gekm+l0NDuqAo3K1rD40u4AOrsJJJJJHd1nf/phzrhF0CG9xchgeI
PtbqWcycVWKZhX8kf5yHMI+6vTWL9VRv9X++rt+axv6shTmf1Fv7amg2NIySnWp5k23ybsFap7KY
3phEngCjH+A/7OEaw7uel2cbMPalXL5qUuL3OZO7Xb9ZX6MNNZLWroq9LfwPDjb+XZbE0srLmOtk
JRsomyrjQdmpgs+4Cb7jfnR/XXNgwItLN3WWgj64ucdRDj+mWYgSaLcXnJukasODwnLIBB20ZJA5
C4OlNPARLvvC+7cZVLT5WtlUQi2OTntfVf6076YsHfT0r2HOc0egfoyR5GN0qGiJkTjpgYPSYsU6
Dszy5DDEeaYE/mG5It8ZJF3fYekgdWswsNDVUO8441jxS5rIP29N9GVU1U/FBzItRnPMLYe/ECh0
N0+sd65wNFfCXQEY51O6TtEbM4eTOb+U82xxJtJOGPKzHV0Yf+am4qaoCI6ZH0d7c8hKw+Q8oBul
LWtxtufLpJhy9kKH9ndag3Vfdu6RioY5q2wY7eiAs6U5mluEkj2rtwJsIYBq3h3Ac6qnySyM78bc
A0YioSxQ68Goxz3IzAnD4nZUo+fS5pqfQaU/6X3x5/RZExsYDe42QdzUjBDYmP0xqzf2bDDC76nq
v0Upv/ytAhdZYw23yvpjMoHZ+U0O/oaIJ2oZLoPZ6Y/GMn3YmcQ9J33+XutAXACVvw+3WzpPhVvd
PjD3vV7W/2gbMb4OXZjykV8MJK+z6bj/6ORSP8IPNzKUmt2LVo06FGOLwcpLCBG9+GL7N/tsbURe
81FLJFi2j97I41nibSI2LGhctDmLHKryZdQ+Mydsb6TUURMTJOSNORoKwWHJxF+6902ZwyeXM0eG
/SmZjboOje9kqresnT43IS6BB52UNb4DTqrPzGq/PAiwZCYacYcP0WHVNN7YcUzkMMz7whCJcP7Y
drPeic3+nifveV4WWHWcU41jUVsuAb7EZb3LhPlchKN37JYFHW+8zMwFd6y4mCTNib3ZDQ9muxqx
1TMf8jbesBzgOj6sqjx15vJqSWykVma9B4WKh5Fff/FZm2IC8Yp6eugGxtaG7rNdob2j6JpDsU4g
fhesN8SPq1PgtG9+NdyRuVQnSx1hOjhrx76y4tofeDnW/SZ9JqVOdVJWnwwzswzf2tsFgkGJo5MN
hKPXbX/r+vZWsQnS1gV1ajaNd6M9f9f5K3EFP244sDijwZOysHtyTfQygXnoMkFxv90DObtCw70R
3gs8rymTqjZd1PqXDfQRQy5n1HRWjnc1S6NmFQalyBJEO5QW3TL5J0XSO3zqzJD8fSTbX83K9Kvc
yGXcelSBwNWMdIsAa+q8HXqoRERzUBUv6nuZBjZaW2RAmCTzLQ9gjTvP4sYLeUQJt3yTIYDe/WRS
ws4EYR9d0tLODXOtKtuyszOx75n1FSGEJiTMqL6zlnaI3X7cLs6NJ7lEbsK+8N8gnMO7rRJXnTOz
V23kJRMyMclnC6MkQzK6ZJuMzaNtpjMOf2ZHOYlfmdeQ2clOkPIaewsCQT8D+qTi8A9ennv7bGoI
5BwzFs8gb+Z9cDWFaJOxNCnehDbPOMfuzApbwArEfDW8XyujZAK0joHboZOGq42RSCSopIrZBL7u
qsndOAKc5UB32wtIJAeRq3gL2u6QwbCl2IBiiofusXa8L6+4aXvNPUhYn9VJ9xMT5b+cyTTTJk5t
3bD+xDj1MBDthc6Mo0wFVgo/AUqWZiy4qbt22VISo7wLO5rP/a04xMXxPbcdaW1swTNObs7d8zQN
+bG5PS5eZd5XIxdeZVEUurPRJLW5YKSMrP1MHA47/s01c7luCvBSfeHGt33ddv2ocmOIJ10zk12L
z7Z2QI4sCx6v3rx2pla7CNSYU0VPVBC3GHDnPCnu42Ap2e1o2DVshzuWoTTiljxSidMhDMsf6ZZx
AKmGm88+ZYP3ysaTm7h185QH8+fYMMtCSpM7wx25Zxu1VzJKawML0GA6VG3DgJjy2nn3ZGm+T0ZH
CxfmbG8z5nXkfb2yJ47/m16F4PndQgrIjvPjU0DXyGfGkBL7/94M060qvoaZJZ9l4RnH/pE9VKN6
E130pCvf209Ow77ZtQ/C61D9pzu2SDwcDePQPHS2uGeLl+Xq0DT3va6i041Z2g3lsRn5wIs6+LFx
+SMprAwxZwjBbeei9Prw3PhSEcxCaiU/LZbDaLt3eKAIuCSGQOb03WKL/hssZEFCAwpEGXc3CPEi
eSH2srThJuOiHEDv7bFcNlS3t1rCZBOjCJ7Xcf2MMMLGJGGA67NlMo/9FVs5i8xFROW/2YiQdnbG
gG8mA3HoDMt5/c2ANdQOi3It/ssmGIgBrxNr2Xx1GGTL/RqoB0rFX+mI+liMH5PNHufioLTQ098m
sV9Nwdq1IDW5HKcfjZ+2MmYq5OALbvBP1HXkhzQWIendj1mgQ2Nn8ihB6t8lskjLunmUWgkhxCC4
wdYHe8uS0S1JGEH7HXgtUQX143BnCqPZFf30lvcNaZb0WY5+MGjtvCV4sPPhONMj3ozrT1xeT03m
szMtUjGOOOCpimmN/YauuCdGxbPzg5Ssy4/bF3l0PBz8cjQjr7NX3NedTYKrb3z49rHtmMtmLpaX
FuZ8VWxYW6b1qodInS1n+dFWdRzwXqE0j/9j7Lx2I1fSbP0qg33PHgY9D3r3RXqnVEpKmaobQq5o
gzaC7unPl9U9c6Z7gDMDbAi7IJuGwd+s9a3vscioiWzmTnPxiTVErnMayGUpWeI7Qh4yV3uA/8J+
rTXP7XhnIF/nV5N7GKbciWivSxkw8DRktCr9JxoPjxUnWCRvxg8WxpfMFe4SYQZzoZs5gCM7Hd2d
27CBKmR5HzXlpRhdc+d3X7hsIx5uNuAEMfUbTAmEMCZ3P85+xHl8kek3p6FLngyTmrnliCMoJl3F
GleIzeCqn+LV5GhGB8ZHMck3QzI+SNPx2oSgYEz3Z+r4jyUaeRaK6Ovl9C01LbRbHL3oIF16or5c
YfvmjYcRf0GI8w+HveLC0i0eIxIM+8Q+xlm8puf94YXeRZOxsLDC/eTFX/NEe8wk1i1lu4zy7OiF
/rId80eb1O611Xg03wUZgcPF85pDhL9ncXvrMDEbtkWIdM3mfczclCxt5a9HnCCLTo+3ZjFqkEtP
Xw4oedRZqG+T9KhIYlyxNI6X3vjBhHvR6PwFRVnOmiH9pZOSfceMyNhN9m2MsHZK7/G2svFm7BdH
gPyk5raDxnZCiO4EW1P6jwpl7sa2QOA2NwUIAlArnsVimIaF1cuvISpwJpCFyUmXtOgKNrg+xPDG
fWNB4iFzfnwKiTM0GxPFPGP1X/i3fwljW9smUljvJqFz7yIEkItpLH/iM3oYPebkEZKYobo2kecB
aLntpVo8K43h52hS8QYTlM0dseq+q3YQK8QtO5MycUVQNRnSZVeu2mx6bPY48XoAsTMirlA82XH9
XLz3Xh0vq4oJqNtxjPWti+eYkVQx+WcRD8Z6sqOHaSrfmjm6513Ur2hf5bqmCdVhUy5Di3q3jxtc
BmW3qC32ucOs9rmJzoDJZsb7BGnEeJN+JKLae6b/nY9IHeueE9Qb0KToYHPjgmCqbWiedYKaP3lP
1YyfKZjInx0ehrAlPzbQ56YyfoyN9x2mOYCASuSYKPRKWeZD682YeWu9ajxn0yY8HTNWnLgRTJMG
vR46VOGztQg6rnTnAU3AQ1TxFPZcqlPCMSqaah+o8TxiUuSlCss7WsCe1Ydv+FiAR81Omv7T8Yev
yG1oKHQb8LDvjNa4jl2Ub5Jxxv5XX0w3YUdjMAzKwrc0rdrjiBo961hAqpY+0XxXXv6dBCy8Rmdj
CqA88/uEw0pbd5z1/qaHSUDn6ib4klvuRLwHw4YrvLCHEBBngGrNm8AKfGaMDhdTk7xgbmU+yQb+
9qt9z3qpS/80uJ2/njgNlmMcXgbYr0iv9n5CS5CE8MJEFx65syWYrpIP0ijKFXiR2Eb4w4lw7HJZ
b9yCba41qLXbljvVmWft2VjdymcfOg/y9Q7PC0NwVoRMsTs0or6pPjJ6Tlwmz74JdbV1rRfI1aTv
KLUqFJBuXpAZ5+WmVTxK2rsdvuIFj3tYu3l/h8am+TsRpXN3rWb97wQ53LPmue5Fs6rwsFBXjq/A
kXkuAsJIw3EpG2qFflAPQVcna+dGDJG3GZNV0r4EKjVXg4f8Infw+cU43GVIuEbC0tDxHip7dMm3
r+1FJ1RMQRO+SQZui8DNYjwVW9b36RZtKrgOfKYIo6xlgPByohEnZf5SWCWmnhIShFfdWXX6K6+m
b2T7Z+lg8omLJYrx7qx6/Vh02X1QehRauOZCrueFbQm5cPBzI1e6Xe4Il4d0U/sFbamtmjUPD9OJ
iyDNrtjZT3fNFJLiK+stAx0oT4somNdRFX9PEXthPx5fHFKWqxb/okQ1MEzZluPoUjjAvYP+jKp+
hfbxPjXa19z1t3Eliy3+FNZxNn9/R0FL+5JuTRtwT5/vbKNGet5V7rrzsYo0RAai2Xlnq6PA9Vks
34aiXftIkdIpU6tmqsJdb1G0QPrFByYioMspDhnPBZUnpbEK2WmDXSkXdWlDdLbcbJ00X703vwfs
rNsy+yYBqF3Q9iAQcuFaBg3XBjhMir0WL8fkJ8t2UGR5FtfQ58UQyHVXdO8SGiRtQO0630LlSIAz
782bMNKivGu3JhbGc4XW3SP4ntttkK0nIPjSgB5mxyU74gJZ0NTN0b7Q+bnBArtia3bqOLpiYci7
qrYQcXlBciAOqH9MCqy4BqsGusFwbTRmt4Udsq8b2AVh3YSrqYNz5GrjZR4ko81GvirZz882wh6O
DJnalMG1NZBsaIwbq1OvaZYdjFRGb+ExgO+wzXXkHKZDUKzyp9a22/ciCy6pltkx+uihXeBYxhqK
XEbsB5d1s2Pcj9D+amkgJiqjYo2xZ4NKKz7pJlwqEAYHp3MF8pBErEs3O1daFjAUWMkleG3B0bwm
GtQgT7xNmW7c2y6TblGV97EN8zTQfXJjgcktI6U5b9l6pdyBihmNRDKaKFk9G6J8jDpciHqPO/0D
zX7I3+Q+06tDlGHVnDem5BnTzj5zH4Rw61OMOWylSSCA0hlkR9crrsqlRR/R7RNNfg9ujX+M42Nb
lsMVop23hP/ns3rKkeqnXnf0E+/OpPM5IbxaVm5s3BUhNQ+jU/vYNmo11vrDBqY4RljQAslEv+2l
eW4tClAET9wUY4z5eBjyJTLj+c4yaSmMeXrWw8MNYZNnzusM1v6JEQEW5SE8yUbybneMLQ7TdNWC
XlwZKh+3CRvokeir5aSkOlXC+YwH6ewMmzRwVUXOqUIBtJCBc7FbqCmviRd3DyxTknVjFf2alAkY
L9osnhIk82XuYkpIw/JxpC1uCtAWrvDCozWyS/Wbkaeg65JjJSQn6XBN6WLui9l3zpgYDoYOr8R9
m8eZUVshol3BJhtKPppoHaEzxl2pL0TglFjDWFxhTHrPsvHecfsRZDpRo4NE4nOjK0MfilZ+x8AE
+TfLFsc+e4XdUIYw20IDdEZSETGBij4D/dNtOB2MUB0q+shF1dXh3gxAaKGejNd5VbB397rhXHru
NW3L6ET+U7f04+RHm7EeAupGzzaDxZr8gJ/ZOQzVOiSbXetuO5fBRELmBVvI6Q08ySVMdXEMlVra
EYMc4zzgDq5yMRDShfTSKbJPEu0etGzmU1ZxzqtUestostcpUup2BPOUBLwlLcOf9rEHkpHFLfC1
XwC0moNXMtvVVIpbUY0SJf741lZRdu/iV9uMbtnBRaiKYG0HpdrhnkXzbPnNI30rc1cH7G9nlh/w
SQaO5zA4b2bD/ICcUx5LSE6ZU9pLiELdVob6FpAQYu6z3uBGvUQWKpDedE4Dr8UlkhHjikSUq6m6
uR8CTtgojZ113Jy47M2B5i6fRuMSlhiyzK499nlypgqLzkV0SsEJnGCE5ceUYpvX19thgV0JM/kZ
DcVTrDEUEdsA4cIFsSh7+5dZ0Imkpn6xzbY/JuJNTULC1Br0a26DV8jNCGsvE3k/oicxLXWn7GZd
4jdeonAjwzbM6M+q+lBWrr7rlTM+uGVCPQPaKxkpx9uQLhPnLLv6eoDQ4LCiLE2nP/W1v+N2aN2J
IegesaDv0U4dLGac9iyqn2YyLf0ffvCJ98i5Nw2oBJDjxK4fsvyeAWM2BNXaTduQrffIlVq6X0QB
NLvQLtaYGuVj5JblaUB0A0OCaHJGmy+hUYOA64x55ZPfvHWH2b8PTN6QMGAEwJl5XPVt99074pWF
e0Aib1utSKZFZurehPEZQq8ZRXaNxCWY6vgeudmXikqxtbz8rlZzfO9PX61lmA9GJVbEJ9p0v8wZ
kkqLY2uQ8yMpgRezvHm6quqB4eDXJO3icTRiurRw6jEWDYibrY2Rx/ilVHatQygtTdghCDfABnDv
5I5zKPNvOefZjsIvww5olOd8PsY3R2vgKoQw1L+L0o6Hc5jVx9zoX1hn9bs0cLbEs4YH6+ZhDJGI
07FlS7uYkRxAB1YUdQ1vue2vXI2LsrWZAGZfdTcMR89MKYlV4G+riNFeYhvDvWySX7ck47vBtc0r
hAf8J7PNNDy2djfK5p5kQt4Btku96BFfZ9ly2gsDftdkzuIc0y31boFBkH3pyouQyzoIYJY5Q/1V
nzn2vVev9NQnj5NfPuKPQTiKmpmSPN8S4EN5/fehJsO+myBVdDE23TZaCIudN8OpM+ZDuQkCgNHA
BQZiN4zn9LZKnYOmRQfHvUwpxzyp4L7zQblAmoKcmz4ovw/vf79XBJTw/W8np6tdlFjGs9XxPyA1
3rkjbSCmBMvSM+wN6+8Py+asEkrovZX6w8G00VEmycBkvkJZOiXIY23uQmFc7BF9F1Sh8213NU4H
coA2MVondD72S4X9aTZvAhSwzk8aUXXf24/x5FuflEa1VfcHp4aVacISAxHHe3t2wvkdxPENHBxr
dvvyuwux5Lc9gCGvFe1DMWUvzVwuqtmEU8ZmfunV+kdmj6+ZjnBCVv7TECTuYZ6RJnjDJ0rED3BQ
5lawY1mgcM/XWSG6/Txku1lI94BfWWzVYP8YsxZLn18dqBjmVVSbT4PG5Ccatzr5AaNXMVhqHTjx
qzXCcrUrBkiWZG0lsUr5oEOweg3dkmqzW6icMcosvWybJUYAZ6W+Jn2NIrWKFOMo2aIfm8Lj7w+Y
UtdDBfLfCmP7udUM9PKiT08yqg51YeEZNNBhyDlq1/1IAo5pdjW/pSal3WAfF2UOWlNlIW1U4Xjo
xd5CnbKLvJT13Y2HYoZ4WSvILGiImdBaNhJ1JsXPXpGhyRzTi+6UgKVrMA4R5dtYDMHWCb6Ux60F
9QrYPCu8hEPrYiog76phDjqVygOHhFmm4ft2eZk+qcKoQUTnP6ZWG5em5vCMxuik+/LJi+abMHd0
wJmmiq3ZJQWdFidzfrRU+RkEo7kvRQxChblr3/W7LgQ+kPUw8eyYiXzZstAjAmsbMl0+T53VoMoL
xqOnWGE5fXzsErTXjRLFobeaX5zZmnTwZ0dXyaYk+c9RTngYY/HthCjtWTG5yyis1dpRI+PW6jxG
QX/J0YfizN42YcZmesKzC6MQUQty/5i8nV3SuD8jFUuG1aZ5lyC/Jo9qIwp8r4GL4ATBdlIQ6YJF
K5wg+7X6ph0qj4ijAl7w+9wMV+OY/FTCfzV8ljBQvfEoxhT1Kg6ae9n3rwD76BDcDTls/YcfosNB
01JcJVZPGl8RHzyzOmWaZiLupPfgqAPbZQx2bXaSuv/0huG9LACFMkkeLqi9x17114F6dmraccBU
Ka66Lj2Cy1z7pIf+mHXo5gHODkBmtH0t+kPDmBqtQofMSgzzfRRwz8W2L9auk4IoFK218iOCDDBI
ossfTe++xFu1HHGbZH1uM/a1DHSpXnCkIf0QoEaGSof7cmzoybVxiwgykvcuQCmDTo3rPfHvOmRZ
IHZ+JjJ6KZVqt44O+n3hsgoUvof2PyCtorA5ebwQ/O3ob0d0oGipGomHL18o+8GcZvJEXAbdQet5
224q12pS7qpnYHkecvsih9R5IvOKdewwn6q4oyyc97Lx/VU4i/Gi3KDaWIARETgg4fLznza1wnkG
Vk5V5+oXUrfxFJZwiTpuwgsET/eDiXS3mm7neN8PhwA/GLVUfAhFsgEOcxmGBEFJNp1ZCDMVanG2
GJHXnliuHVrP8FaUvc0haKCJWq6Uy9ykvU0nClU8I81JZ2m1tQW/1qkFU9euKU5gPQiY5763hZ6A
iGa06wuwtOYy5rhr/dh6EhpZh5PhfNBplB6h33H3nCYbNUJuHtE0auCa4tL3lTzY5UNeTtUxNm82
rkbfFvhqa96yTI25VAiXr35Cxp3K0WH5hffTJTSUQ7E7gO1eTQzb9x4eiFlm8kgrzNvFLF5NH0aA
m+c7cmRK5PAsBW7FgzeXB1p5cw9J2d44Wr5L4RYnz7XF3hjEth/YcIJcYgHpjaRM1fjPcHaOi6JE
IWOHJ63hy7kqOqchFx4iD+L28Mfd0VAFqzaMNesGMa9qmzBCGimcgg3NhfLftZ0+MRrSmzlRy5b1
0x2W1gfS7asrZSVuWnFCGoOIoi4RXZW63o2qfi41AXPeFHLiiSg5JlX9lWKKh8YDQaMfMVTktv/A
wCA+SM/8wRaBSaqZnLKpaK6ehW0AWXw1mcOuMORB9uCux7g+T5E4B53yPqf8VKBktfKZhXJ850jV
HftZXTBmQ4cYrFdmgbuSQVeOx5P5P0Df1nP3oz/cE2Z2rJpsP09hs42peJd4D306iKPNNpQ3irYO
puh3mSX0g6RIVb546orePYgp39uaJkYMNob3JD7J3AXf11NlyFF2Dx7SA3zsGplGhHmvDmEiGOFa
c0aAlQqnu98fbCs3VjR9aufkO08CbBs9aE+AjJODK2OuVcnYJUuGqxe1YC66fZWB7DZbMd15sZnh
Xk4bekFWB02DLCqypxPW8a2VI1cLvHg6F7bZ7wVPsINuEd+Sy6VsVend7w9R226jwhv2FCLylJUz
SqgMSzweSwJ+Mn8vJX57OclpGeh4ZPReXLA3REed6WfT6+xTlPZ3Exz2ncOodkdkwi/T6fxtMZLJ
MhtYOpWZNS8MbrkR+kcd1+FPrZtpEfMdqS+PkboJi9nAbm50egjMUItroijGhspyuA2bARSs0YAy
mXcCcepcshenoj5YZB8zGoaP6mAPx5MFENGg2MQjPSxT9oZJO50ipBb9EFcrdM42nJwq3IYlDJ0o
Dq8OrNWn3BBr3OBvyAZAkOK8OrSkna/9BSlL5lkYTHcGotIX00x8X4QglMOHvt27meJ759AXUf4o
RjsGJdl3DLwAHzhADCeXL6cij5k026RNNEa2wduQrMbcuXqVd53wZS+TyYkP6a35N4fqGLaCuOXS
FBvp4J22ZB2vgrE9ht5QxQuIa2lyyCRppYsSso9fQLdL/c7cU7Y2q5sSlEzk9ew61zkcpqdgok9m
l+xd/A7zfdTqfYRSeauDcXrrzPxKJId48Kwjlp7uEDWwR5n+Nbvc44BK6rFfOi3qMe5NIxI0gZ3Z
C5MDw+EYqxWw7hDfw5sp0LaM3DfRwxB4yHDioiQupFUdpGfZjMlTN+gBBByo386eUB6HyHSZln7R
8YtdaGLp6Vxdrqwme2b4j+JOFvqlRm10x4/YWW71C4dbvgHodhMcVOO5KMmBLpsVRG4upKyf25X2
TCS43s0F4hbdwh5gDCBHOkxNiinSuXkCMI9vzIn1TD9Hr0NxS3xtEtJkJE5Sq+OD6fvjK40uP7Ba
J72jtlY2yqvDSmlIeGtVJk9urtn2FLWPgjPOYPFoAav1FnJR4cSKA1XdUQMgZt+2lUKTAXAFgXs/
/+wnB8taf50FiZoJ872Tmm6InAktS4a4OWKPvSYgjczQSeWrMnHjpYY5eYiKmNSGETYCVtrDHGE8
RHJOhEnU4qUNH6bEFiRSb7rea3+G89DiYDAJLrGr7mcLaCvAce8L6DQZ0LZlkoEtiu1xxNcq3J+Y
2MEg9sGDOUNhsmYwSqMmh9twK4skLy9BDFZ7b/jPmrxtfgDC1XvXh5syEqpn03Jwq/VnmoEGaXnA
WkILLj9ljFRldfRtkbPhw2VnIjB6+yLxUcUXxWUqZX1PToz5EMfOhjHKJnSj+hoPiq77pjtr0N1m
jZ89GlgmSivKYHKxrVVXBH/WDwj2R1bu/lVI48XR5mtoGd0FCRP0FDw/ZWf5e1WhLBVRmB3rDnhn
7BIw647N3VzYxvNNBLdUTvDdTr55F4a9XmWlSxiIEMAJB/0k8ZhQj3LXmzLjnKYJh0SXncYhw2mK
GPwcmNwWRdCi5puxkzm45edP17LEUsBM+jG0+K1T7kNpXsFZIoh13YIbWGK0QGmRRdOLBWEEVVRn
iOT+94dwCl8igSaYDay5skyS8ri57gwUrVQywQq0IJstpAuHnAXCfQTam0TcaD8MxOTgbspQPKCG
MFgDr+s+H/bEi+wDNlCPXBVMSGieWBexcK9CBISs8LfKhndoaK6Pnk5w703QZ6z+G4VS91QncPrY
Nx1iJ7VWzlA3P0gxYGcX+GDplEWFiM+pGXRw6NLZAET9rX23+EiTlMyIG+rI1/aw88gY2tRVhnuz
M5p1atRfjDm6w5AH9RrtXn+JwRStXUxbW3QgWP5zq3rm7Q+P171OtjTWo8fFOGo9cp0n+V4UlfMg
cBAtMssJtwiOrDsL2FLvVOHRDA62M9l37Fnr02xNuzB1kWUF3ENjw75LbPXuEj50ZX+Gu6WZTtNc
hit7EuGethJb7eh9TJlvb8x4ePQHnjbLaxgWSoy1fq8/vNtApy0BQAQZsQDuBDbOhwWyVI0cL51/
Z1uyOfaopFGzUjkkTNmQ+zxTSH9KnDTbVlIlQlwQbGLv08YB5AY6aGW15r3TMJamaGBLS4qOelff
qTsgKKfZe/D1uPdYTt/1gIkWZnepEguWkuGhvRDwrroufYAkMe2sukQLhBuYRvUsphgqWNfQjbgk
ogpAU1USfrtO6T32HMIIxtg+IulZmG0EuomyczObqj+nVjccRZ9cCLX/KmK465MTUKHQMWMRnBAO
tOY6Qw66cu10L6uayX3WcRNGFWA3DhvUMdiilxxQkxYkz84y3lSp3hFAigLPzopp85vDj5+rOSnY
ROzhsHKiWTjUAfHCU0QDiF/ysdTZs2uO4TVEHspovnUolzvNNt8yEVAIxGuQL9GHjEzWVhjGbvo0
bNx+m1gXlDA7Ttdk1fEvBuH1L7Av2VEhR1l42kquzJIE3nrwiabIz4HvRvRdidzgd19r9nC/a5zA
AiBATCxrN3O2j0bboH66/R/w3lc9dNluM/uc6IMAbm0Y3K/MAiSGxhJ5MCnbKRoitkR4F/sUPYvl
spbII1C3Iew60VZ3OEq6Q2hbvJzmHmqCfLTsilgOR91bIEIx2OFrne10p83mXP/q6+xDjfCSfSdB
YCTao9FPWMv5Uw6l12+Y3u7i2uje3B4pnTHbUP9dTtM61uVBy3JtVbq/JENq4PHPMI+jxkltGJjG
fJgtGDRhUvlLUc/RoYqY53YOOBryJ+dDrH1MrjNTXxVkzCxbpsEZdjqLGuG9bJGaqLF6Z4VQnlCo
NBuDwegp5bI5Zqbpbqy+rR+xoO8D2Xwo8CyfjbzLOfKvpuk9gFxN70cR/YxQgu4Jung1qlrhXFLd
PgPdv+p7uAhp2/rMJOAiuK3ZnbUImwffsr9QsIurGXV7wkWqjV023jqtVHDtv6fZ9XZ+UqQLYZTP
VannZ2QHOMcqdTcbebXxujn+HwJWxH/POvFdGi2PjCebbL7wX7JOePIM0wyCcuda2AMb58aCqxne
563VrBo1vQZzDD3aiR9x6lM1zt1bRj281LciNcQIcKJpZgteFz7QMMyAGtVNL+CqcLb/Du/498/x
/8Tf1eXvMR3d3/7Kvz+rmrYiTtS//PNvd+lnW3XVL/XX27f955f98zf9bftdnd8ZD/5/v+haSf77
1y/5px/Lb//HX7d6V+//9I91qVI1PWhuu4/fnS7U7z+Bx3H7yv/tJ//t+/dPuU71959/fIIyVbef
Rjp7+cc/PrX/+vMP4ZIe+O//9ef/45O3x/jnH3dV8fXep9//7Vu+3zv15x+2+RfBAtMxhcuNnlQ7
Ik+G79tnLO8vuJH8IPTgYSLR8vg1ZdWq5M8/nOAvTmiylXMtVzieE5DN2VX696fcvzheYHmhTfeC
n8gWf/zHn/ZPL+H/e0n/rdTyQpqy6ngs/C3/8hY0XRHwA02LeFInIBL89vn/kjk00wPXXsMlYzMx
OOYZ23VLoa8rAVKuTLce0ZtnzaYTbYcTTxcL0/awy9UJEMMGPoStQgiMOkFE0EIHKsfe3liSUaqV
zurgTWLTRZgpeETMiP3hMTRNsU4GBqu2AeA+iSNqHcaZo2utIlY+y9HCcWYbsLLSaWuigM/qUN21
b6Hve3gpLaQ81U1bikGTMgM0X4lHdAC00Y97A/8ghynJLwZ1QhubxYJW7tV4mhPUYEQMkwPimHIN
WI3RmeTWbjHlKRKcCrxO+5BydAeMf69EtvD6WUOOVt8O0OCNEQ0HKLRfVSFGtN/EpobFXe4DeKTg
/oETchcX/GmzunoqfPCEeknxmsP+prsgu2NjRud6nt54PnGlGiQFMot6ziAebnTxxFJnwhIQxmvD
CfCr1Jt+JK+jsWIWay0Y0lxM08I06LWc1rkUOr63gs7G7waj2cj0usQwj9H8rUuqH0HGlEzeYEk+
G0Br7oq1Nvs3tDZqUw7Nso2L+WCH3gayCarHEawVVdK6YnZR+t9OsI4R66+dGLozViAq1xd4iDBO
SCqaQ6TAJdvoldGbTDSbYlejUWbGwnBSRsw9y/YL7cbTaJT4D1qWBdX00QTqfUJeNyWFXutk70c0
rUAhXTY4AWzNDk1z0vg4m/pDVQ4ThTJQc+TGECXTTRgya47MkdmwQl+XGaze9YBeF9CXDVmmrxAS
zqPMV6Y8MiumJGtZ1ucCmF0h43nbpSgTNSSO0mM+AtRcdh3yT8rmbW6Ne53N9h4MINgT4RDQAf1x
V8XEL7cokdddhlZpuDlxTc+yEHIaWL6yOT77NVjhMNgpqoQVSutwEVDwIsOEjjTnP3obARnymI3h
VO3WpdHHHcP9Q+E7To3gdZrmj9LtWgQWJdkqJYuCxOBCcqx6WqUZPbKbBPkaJUgKK9SBpuq3O1mY
6rk9UWgfUQnO+9zr+4XO1Oswj58ZYoZ7KRF1SQdW9zhjbzLnon10Iv3Tyc7NDG4jpw+tFBRlyEvM
Wm42+8QqgbKP3ralRX6TSr7NJIU0prCXUVUUaOblayuj17ltIRMxz6a/SA7yoYl78+AkcP/NvJ0f
64mok8Aw6d4nKsvezM52bz1U5rD2I/kohuHFAjGW9WjmZwbIi0L5FYAnSLXJ2CNrqOyTqPtT21S/
LPoq8gDy1cy0Y217TJhybzj5rKoRelO5uwye0tQ9GG5Q7k3GjAj5mGU66TnAhsfK+JpkLZp2dPdV
Dn8A3Qmy0E4x9+CICmDgsd8J9d8/KEVOij8FE5peJDbaZ5hS0lqUyYuulmFkVjeIzi8t62cRp9+M
cOQ2611UKTZDpiwM1sFAB45kEVpoG/LcRsVPVcWHoU2QVXauv87DnRY0C7gKocIPW2Zz/QJVEopA
3O+FZ9/PtfcUBkiSJx2jpSvlmtk34JKSYXUivZ/gVeHJiXumnu8GbKnOHE9suHnyCvNdNz3DLDyl
zVfWWdZiIKEHK4dxoyQMZIDAk6jRCOj2A0n5C1MJj1+TH/xAxQffcfe3diri9LCV+ECGYleobZQF
G7FOinvCCTAb0FpWdPO44KOd5NYEY06afBMSlQhgacHYcFEXCDOTjoeGl5DFHVxqEgw4E3Do6so5
hCEyyM7lbgp3H0WzwEsMnfrojjg2lSuviQXygDgLAE+/BnsmTdDP9yjSxEA0dgnZmI0xuo5a3Vlx
/JAWwQs3pPg2y2EYxbXE3vRD20xx7eyT+YReSeIGIUCEzlI45i+M5kRAqP5kOUjojdVYIPq3U+MY
TyrakprzI0C1jOKZaV0m/W49DVTUrLku1gyGorPzZl1nFj5fGISLOO3nA/FkBJJ52Vvn8WzQvWDg
cqZFWRFiMKafiHaTq1E9h6CMINGiB0WsdA+CrF9ks+LsIi4gtRlXR4YXrC0lf42pdSVe0QvH+DFw
xDayow/HtLtV21snGXNmKlkcnQYxD1FXzq7zi90k9YNhxdkVrs6JSDCs6w5+M2y2lOKBeq36xFjn
peVuutp/qWlpcTlNKVLI6kFUHNIe2PAF6pN9U1UX/R0PjBJBG/prQ8M1dnv/BuIFXjVZ6ofR4ybt
m/zazO6nXzNLrJgejd6EfjMDxZ6m4COa8VrXzaaSN91S4dfbxLbfJuE+aHRxq3SoH5Run5F9LKtb
tRApkqAlKjZsIgHd7aLnlFjcBguo+VlZDFyCgduyXQtfC7EzlLoMPGCuzf6EYPOTgdMODCjK0TIH
lOdWGx22HwScHfPk6FsZbiL7nbkp3aM0X7vG+YFblklv+MgIvcebGKr1VwYDeI/D6yNo2X5m8OiC
xCNh1YlqLK/cd5OLq6z0XoZPHP3yfgRU4Jg+0JaqW4EJqlZNXYa72m55rxagtAfgX76VPDHTgeOQ
+A+JNSMEil7DsvN3Y02IiiBp+vabdMjIZUKdtA0Vkjhmbjf6LPmYZWAjxzOcZdM68oQCX/EGG64S
s8ShUemG/RNbhWTvpd4qj+1+nczTIjfmi9HXKBf6JwYMbpsiMR+YjHn9NCKjjqM1YUEbe3BYXyBJ
BQuTrWsHvgK1/76b9A4j9YNStztsnLxW/5ek82puFUuj6C+iCjjEV5CEsmRZku37QjmSc+bXz6Kn
aqp6Ot2+luCcL+y9dhV9tXYCN4o1WuDbq6itpZ3G1ZOF9nYIGN70aRg5hjoTLDIjSFOEso7pX51S
ZDa3OgYMvWbIoCgucffu0EBJVi3lLtXKXWsYX4VIMXOLcW4rfymR9FPP1TFhNawaxQ/5MYyWclw1
ZKDYUX2R5vJWIOsCkjF3qBy8pMp18AWkSwQoqHO+DhgUWyK0tkAfKgZVnbrVTekQ99iy+Gibbe7j
Is6tdUUoohMG7HGITqW8raG/DiansDByLnS4+YzyZvMhBYPp9Fb4Z9fFvJmNotsoRvBBBAwYiPh3
NikuLYsJJGMuVBYQDIoIAPlczNZ60BRtFUFYvloRYDnfGojdi6NNwdp9spo1mil1N9j6xmCqfjB1
KkFpiO8XvUEqOyraMcqQowzBhUuv5krD620Gk+bBrUwdFPI/CXMhB8ZxtNdrJm2InJ2whrJtLN2r
WrA8qYaPPIK+UpXFQyBFQuW91FZq6Ul9Ua4YXP4USFmnxnx0k7WJYc0IWm+7fQYqHkVUkD4OEZSt
oCk6QlhAXhWPZLQB6g3mn7FkqTA92Ywm8rbW3LDyI0Q2TArXz3lKStGg1rp0D7by90YvPprkbUwp
ePSxfMUthENF/Sh4SQBQDr8sK0OjxZyLMdaN7egHtkNI/IfdLgPLxGP2BYs0nt5LIgJ2cfE9jlp6
qBUbYArPrzuNDUMFNq9oWqqGScZQTAc1AQyXCKV17SDcaD3yAoR2sFbNF1+ty1Us0/aPygy5xMfK
pPLHaOCAmKt7im8NcscAAYQ8puVOMorJ7ekP5qRbBOQDOsi88+LA2DPHxMchk0UwdZ8ymqiqvMsa
nCrf6vKtgQq595Ha6tqEV97KwCN28ONnnIdJF7Pit1NXlgH51OZi5sEghOAIY2bnfysq+UyTMAX/
1aJeISJ516L4FRf8Kq44FKYOV2HNDoJTpOB2D6p38OpkDpnxw2+Mo07YvTPK8vekXYc6J/mlwfgS
NMNbTJfGeauhKhmqXWbUbwFhuZwhycW0EV/FVe+ExvjEGazofuIGcX/COYur2KJ9iuN4Ixk9KfRd
cEP8kq2dSKK8jKIlzSvCz88ENFOn72hBvlSGvBkqeBS+4PMefL6ziuWVCy1gJzcYaoZhuocIydCT
D8dB2Ij0agNnap9f9TJ8tlI37mdd2WllzqYCNSuVs7EHRsHgLedfY4itQdGgVOqicWP0yV9HCJg9
feFAQbeU3rs6JkXUNMBRpcVTVn0Lh0aMnrzTWzgj2IkaBLNGWt7jUs2YsCBy0C08gA1LHcosUEZo
aQhzdtt8PAaBeCWbgBOXPBiWoOUOFjavaneSgo6k5aHZkdwA34qB7AagXRSljFlrqp0e8Vcvv8cJ
9Mq2FmjZMLPDoSSVixGyK5F/AWOof/ZVeB0MSJIW3HDHyKjZB3ySGVNFPW63IBEIrlSof4vjf/+E
Ug+/MtM80rd1rbrN1vT0gwwTqPo+Lb/MLMqcP0PcLgQCRtGxM6wIPu8qkHOM0H3NBssSs5Qm2Jfs
g+m3s/k67VJHJBHDCCiLYCUFOL+bMDmIqejg0xFMpBYo7jKZyC2etlUOWNaWIGRYBpbQckJuIpM4
vhL6pRgU6IcFjXub29+9pdyqWoQrWC+WA7QTSXm9w66ItwqasVOaNjKBWd+mBdlOaQsivi36x0TO
paNZ9ak1iWqbctR0SHzZvE37sW2RSIy47epNk0zaSqVic+wlWKfvkY/66eSKLPiUJ+HOtpS6WUEo
rOD/umVCEeRr6MdH7QHQ/n2y0RbKAj5nixcDxBQABBS0RvwX4Hy09Io0Abh2YxbSn4R3ZFsvoz5s
p6EDNDBs7dT/GdU7maVn9Bif+SCOCSmOnLlp7iQ6hk9yVie8XR5FmkrZyQkdS/EFDYhcYWXw9eQN
+wXCCeAuoPEq6rQp2FVt/MtAgsOlePoMd1xR0e0o8Qawkw5k4INm1CdHLr0VffKZaATw6AYKUmjP
PpvKTYMU38+CB2yb34m1g4v4swDE3a5lu/hOTHXVKSdEneCsNAP8Vl+/G01ADFWc3SVZQp5p2oRr
xVQoiXRHr/owDDxcYfmhZDFMBtnfkooz7Kze8Ao2JWBQiCSqU5M9KSJ2kh1AUoCvy4f9EHc/WRZJ
OHjCe8gTYONwafAbOzYoYNoYeMAKxvaasfsqR/RDxkm1q5qAOXPCWTeGmE7ZrfOPEjk/+veKg9zV
/CTcBZa/sRL/W7MEJNI5aFdhcuxnyNzoE4Yi23A5StDdc0Li6vc2oJBU2NsnqvIiCe2jMAOURqXX
ykHIYAXbCaZF2N2RwjzeZDFs6lCERv8pWkhZ+n/a+rG6ZlIJPI/B+zoNDyRSmKRYYX9e0l11dR2b
qFQCIV4JSmCPzD5nLQ407CVBYfEfeWWvcdGvowTgtCpDMChR8ox4rQj3vZn0ipY57zreT8nvLtIU
nuiOCW09heTaDmTdy4z1dfuUdVPMi3tiFHa0B9RefqNyiMktOkildOfoFNZs7wFuX7SaGQaaTKRZ
2Ess61JL6cKwgPc8E+TlKHmWrS0l2mNzm1Uz25qV/yLIJfJ6qbE2QTRtxuYQogre5IQ8OtT8vx0M
y5zcAVEoxAcksuISwkv9f29zSsfBVinsS/GA8Q3az4SVmGW4v16Z1Oho+mhrBh+KAxZUjktGUvg8
p+8gyfeTdu50rFlznV6h17/H9oCTBk8N5jgwX6P+EzaR2Ntp6QZj/ApkQ4airaPoDeRNqdNLT1Op
Lt7RjSzLI7CBkuizJF1yo55tDM9a0yZmJzTx9qSHbmMSalOV9rrH6e9ZKToyKyiomkwdjWVuuEFv
Yv8Q3RJRpO7axjgRAvs3wp5cq/V0wnT0F6Y5ytFqPCYT8IGxtv9y5dsvi09byJ+lMX8r0NNIr0nu
g1Zug7kGcyan+YZ4slVCOC2/k+BYtoT6hoZYm4X+nbPpdqVoekwyyI2k24+qjIZCWpG9fAlKzEwD
MEI+w3AfJk3pNb7xHflUp0A9yegDbl4UA0kUnO28QQ4ZCrdu0O66mb3Hlhx7CmdDBE429g9tZT5D
PSIQqwIzXyD6RpiEr9qi98108yVPqPQzeK9WW78QYU5qGx3iQq1tp5nKUFVmlyYNjIw0uDM9SkKU
LIkq2bwOoF5h8LR3RiF5EuzgNlF+BC5iJV0CL9LhPRqri14IBO6J8jS46dnDgbDBPozfOvaSzHgM
cvda5wt+ncnmhineO4MntEHT3P9HLpGXqYKd2UgtVPMC4ObekW/C3AS95AhFyB95FOnf+ZHS/D1C
oboMpBOngF1ndpTAci3gtNiE8iitdOkVyqyO85d8BntT41tHYh56jcS2pQdNST4X0Zh1ReVbo9PV
lPaIX1n1Gli9+NqLTw1Q/XrUaFkaexBcOYwNE2Pkbq3blW6VlNiEgCBgv7EBorziZXVStdtFfKx2
ZOPtXSriseZIBu17q0xu/xGCURufyLjs9onOqj1cAAkxgguUErILyo1ELHiwkQhg8jDslOGaCwbp
rlxwkc9mWSE01i99wFglXvCmGe2mRSdmT7VY6nEfQaF/MTrpIyOQkDwpNEGpgnIOfFE7djhn+eHX
6BDgSZnBe+VDp46ZQq53ImMtwVx8p6DhDWSs9CbsQ3oiDUcKGx3GNiI/wPpg9oTb3ZtNQda6ydeg
SPwjTIY94riom6ThwyD89WKExtGKTeuo1bghyiqY3FSbqKlH0knbEYFCw52AnUBdLwYR0DNMj/Mo
rVCUc8joS+CDGZS1Fyg9ziY0Est7GvQp8PbwkpkxpCMbNe0AKLomqHMnxeFVtVvSCHiBKrKVTyDa
d3Gm5TsLGydjxVxFu/jWtDQHWVWdCzs/F1bK6MXmYlFs6YLG5V5OKXhXnay+LL1JqZdJ3FoKSt9V
E8x/akIQDAZ5JtJllTlNBtgnsFPLqwlPrqQJR4vWriNy0D1lRFuKQIrrQcleIoF6frIHyt/ivTY2
lRzf7bxle9wpI9sbic4nQdqG5IlpVnrDQ9eQO1EdGFWYCH0BgdLi+DbKXBVCYz2wdCVD99br6kHu
53eOI6z6ufw8WhXmFWRu0VZTKKbCMGPNQzrwRl1GDyjdpEWCTT2gffeo5HZdrf0popi2RgeIFsjR
esTnjNc+gB1qjmgp2o5A8Py1D2N6PFToC8QcFaFPDh4LrL2ShTeF6fjaqnyXIqpCF4h3e6L4Fhz6
4WK9RL1dAk2yEwliW81zniMqJPw1R2hHqUlYxGcXWiwOgo9qYoRTypzgWh2vG4OENF+YXmcUeEPs
4JBFgGmgvDi2CCDOaWS+BoZxxbh1NDuy47IEe3tqLiCKF+SAQBmEEqy4MpkVMg5PohZevrQrVXM8
GDDPulZWN9g7fkUUz27XSXgRVLPZoJIG1xIC8mpBISwYUGnELT9hnjZiDfliZNNK2Ohirek8iG6x
/Vgglxn8NOYIaEW7lh2HNBafvYjabkPXyJKewSc2GUjZLXWonAkTsd0mrTF/GI0vkdaykAVHrj7R
QQKorvEMvmEyyRfnpNdbjOuSkeHo0aUVsgc4uBr9YasVI280PAKlGwUGMIuUGrxkAfjrTQAzRb0o
k/oHZBDkskmEBjoubQ1h8sTzz/Im735lpR7XOB2I4wCVXSUh1sPFJwZKjh4AoQDLKbUUKz6NU4II
UifbY63ZxhJhC0g7AFFnM3HuAgvD5fJ9DxnKgalrnhOwKWox+SoXRrxtwfmzSaVSXKpHmx68jN6F
Dn5nNMrfdhbfI8+3n1SsSPzPTNUeZQMYJV77CuJIkpmZzoH4BsVs7GdFf69adTOVjNBMmklLmQDQ
iGeTW4TrtbGxAjaxSDXK1zCsAWoz4nHT7HMMv4v6tZpXeosb7ItM4Li/JMlFIzi9KpnDWB+2ineO
uD//Gqh3I9mLwEv645CdEyalaF3lrWTc/OqcbOd+P5CEptxSOtbCHfRXodxMAFqsBozgZVBxZ3i8
BT1bJUW/LbFmGbDR7i0sHgofc8mmAjVNNpPOQrYTmxI62ZyURXZfFZPSL7u6FcaJzEdRvOQmuUaE
tzXyh4VqXkUSmTzlwTj5fgN6MoJN9MDdPGDW03omDf45B3HOEHR4nYDrgO2mHM+m71xTnHF+F8M9
15CTHjvt4c9/vvbUzfeovpOctbXnf8bAMs+4SeYBq1nXu8m4me2j0R7wbzg1ytzQOhIHU/lYUGlT
ULm+19pNXrAeFcEmWB4TCDd+DzhrJ7f0Ym8hOAxb/JbJIyaAxEwQSx7U8iobB7X6lounqfzmDI+K
KlkbGR6Wv659FPLLrN2C8i/WnjmkCZVXBC9Zm/8LAxQnrFqRf0sTQZj4nQbWT5PBH3mkgw89+5L9
u6p++YyAfO2hKjfhY2BgWBlXK37oHphNwlZLSVQaXvippRNl8zbB8x3qljvmjOGJOpzYEiAV4jhx
JPSoFQk1afkPggBR048MPZmZ8JZRjo/GzxKane70YqeSromMKewOSbaN0Ui3t6o9TvbVL3jAT5b6
IGO40o55AOHWzfcJqq9g34u3diA/fSDNfaAX3lnxxoy2Y7QVAdmYZ/7NRN+b5mW2Lj0TIgYBvQsM
zIYsFVXwE3sUukPuSgxWhuFfRyeqQCtvYtuZwTH7Fcts6R+0bYeMSPIOFVw8s6sxvqb3g3BiHFor
3MDWXGGxdeeUq4CZk0nvocZboAEkCjEFMT5RS1CR8khXH2NvQyUqHIVSKjTTdSshGmbYTlqAM7Jx
ZvkNFQauAC8fL4E1tV41k+NjefF8DTW896TlsDzbzJhR1feQYuMiJ5c0uRK2F8ghVtQjyA7UWFUE
5Z5UFrGOuwuirz46V9NuUO5pcMOjJgKy66Vvu1dWMJr74hhirxrvfM96xVL7datjoYnVdxmTJ6Jb
eM0wXdQbfIkKr2Lt8zf2fnLJXwKSXQmNx5r2xSuixIeselXKf1b8Osp/WfqnqD8J6zwz/lfDggwY
NhDcILOZRCE9iZdp+ByrkiuWz4QLPWIIS1wADKcHF6di4x76IsmC5ExGCyg3U+QVhvFvGq4WA3Wy
HsmO5+BTp7+RWnrx62r0K+qN+80Z5O+cHXYx0AIWM/Q38gRF6KFcof9p4dczDVQe5iqz7pH6OVTt
mo+RPfGKj0LG2EdKN7PEOX6KjqhjrLLtxCM//KInWUfjj4WmNibklkwebNT6Bhnv8pSXfEnLe0lA
jNPy5xWx4SHQctU/wlxw1BbzTf/jpyezfpjVn269W/Jb0ZzS6llOl1K5x/k5GN80/7PmswiXbEH7
rRzUQ8HcDiib06wifIxBAUMif+FxZ1jndsqX9NHUJHvqOlUWIJzHgiYz42UEKoOkNrcq/TrOZJB9
nEdZ5wz0tcaSZt7zFH8O7Sc7+DWzLYeSQMNTCpqMaTeYanY9I7l631bGqqD2ZMng+7etOyrABilF
OL9Btac1Jho0dRM2kRRbuEWXjeFn1P6l7ETIG3PU6quvty1TYB1j4XL2WHrHMoiU9xGyILy7arq1
8TqheyFuyBX8XmHjMsSHvMiXosfaCrLfSgcSS8cNReMXnq/DerkQ6/4MptzJwI8UyN9trDQzV3PQ
Zlu9EUQnWBzxlSMZJTGFNLe5v1CBePBhkbEM6pCtA791wimj4AMghE0u5eOr0LtTCxn5diLZLptg
J/gjgkuKgl5ad025SmL8YgmoNBgaRgeO2q30xrV1aBzyY1KnvTXkPPqzU7Dv19qJm02g0y83rXgj
6dkNgcGkTBtYFq0NrXYNblW/qIkWYRSPKa/JNLh/OASLD3QljyUMg2RCFHFrHS1xzC9Y0/NIMheE
ZJYvWYuwk8RmGH0DKWuC1XbiRbhsc/ERkFgYmtO6JcAX+z90tqeOXWC+Sc2/xMqoS7iKIPEFOtKX
14G6CwYA6V8TMA6e3vFIcu9qYAeYdT92dDDNoxxfBv2f4D0u+h+MIS6dGsDweA11YT1pLflhH5N2
kKMlTQUARrhlmrfi4Q8SxWnLbm3PBLHbH0LD1kTTg7Mc8hQrCvLFxoB5U/NFLo4x8ZQwaM1qouiA
iQt4v4qg9uJ4TON0Zaf4dafF+QbUg9znsgs3g4VtmwlNzxSwjnhRTDJ2kMjat+W/Q5ChQMTBm7J8
vO2ECQIqRUuCcdYzmqUwLuB/25izJULvxqtWvyZUrzGllP1Tdx8WEB1L46dmNa6CWyVOxxkJxEiT
zLV5pHTWgb34KUsN6+Xdl7/IcWmyY1jy/BgBj4T/lyFvEhzNPmPkjtuB8RxlaLISPOAwPr10rrw2
V1120ezjs01VMwfHXZMo2qbwuxc5we1KHpXEVcGKhKEOwWJs8TVfLOUsxCXxOgTjOUmXbd+7OhA+
wI1DM8KQ+KlHexlnic6d2iCLSPvSHSqEJCnDyEBbaYG9D+LSK+bh1Bn6tbNBek2Z9YiLhDtoeedU
InR0ry0ZgBE9hgYQ9BgvsNLtCwQQMhBrakuHkDZXK9CJ9dFJMvNj0YXnupT3kBq3INa3vfLeqF9z
gEiCqZuqlZ49Rgdfke9JVOyLgadoGj20BPysAFqD0SUJb19i4dDLWzDgVoGPDDLSiEpvJKMYdrOH
LN6bmNAG8ILI4jhZmf1iQVZFnfszgOeUSpkVFWph0kpn9HRya7ltRliufSZS4GKh8Sos0/PZTwbQ
Es0+uSV9eVJDCYtndK18vMs9y+Fe3mmNfwMY5pk6LCO1Oa/VUjkNzOkyUEhtM226Pl4BakT2ZULY
R2Ql52sN86SWT0cltjYjsTIqceYV14yRoTOIikfpD7eWADtuwtadM+URwrOrVJNtaXYCIHsMquBg
VuZa4M2xkGqzSX+rFPlDTuxz3Wiv6CLPWq57RfovSrMvfd5CBTpX5a6xQbyH0kGJCxKfGLxTmOJ2
R1+dzU+MBNc0l/9GqHhLE3DSJOUqsRbF2L5N9y2I31qK/yrdOudDcE9B+5b1rTLM3wZKTQakKYnj
U+BDMFCQiFRG9ZnaTJE5PlLGgKjUDCSLy9k+WB8V2Viq8qkw8s2QV0JRnqZdlRTbovqS2aMnPck9
MSZqupj+twbw0xz8mbzoTYbGymZgae3zFNXEy2TvmtCL5teIOCnLS9tbrN4LSonmWCevkfYdgWTH
Kk+0xrHX33FD8+UEbMYXyMdhLshvizyr/Kc5QGeHf4F2bqIn7j+iOmLQBAxtGahh2MdhnrBHfXDW
EtJ3MayTsncUT1E/mM+sMtG6fnjr8194NwvSZZ1hJVUn23lQrYxXmUgN+RKLF3arxPF4WXaJNuwb
DPLxbn34h7O9HLilViJZy+IRk9no4gzUT8KxV6a8UU8xl7bSMuQWZzu6GmsmU17QnHmVwCfXgE5Z
lC9IZQKrAWu6hQo7glLBQrcEJR2a76NRtxrxbBzAGXi4TjzUeq8wIMVOQm5Z5yGN43+RwD4bM/f/
VyryTt7QjhR/Inmr8XfggbW2yA5mfOzVk7vSIWrLMS5WdaodrBi1W7ogLKv94Mjc7SdOF8v2ONNc
UYKe22fKd8roBDFs7+E7ZuIkiHZaI/QfdnGAUm1F7lTyxeUFN/jcMsDzgcqUJ4G0U+lfS3tvsLFW
0XxE01EPTZeca9LH1sS6SD/AQg0bnyqY9OlL9C+ZnQP++JdwXEQvy8ig46mQre04PoYZZuPOVi6k
Q3JjXKn4LeNej/ss/BjVV60HBkEfeM+kj8h40h/V87qVt5P9KCnnc+VUjyt+QNqZLZt9kkhv/M43
oX7NkpOKJDXejxv8s8bBKs6tdivLknS9edNMF9ltV7IJZ3IzjZeq9GDwDv2Tfy0h41G/5NbVkld6
s9GnCzRh+GwrmReBOh2a5hpnO6Y7jwcn30XhcWRLSSCLyL+z+VfSX7G4pO5jQoT1G/rPRrmF0R/F
+mB7InxJ2u2k3zpqqUeg/Qx4T+wHdbhTVR+GcsbdLo13DmPZejFXEs/9D+DitWye4x0hafnFrE4B
vxeXoVv6yq/ptrYXFL8R9x+wa4PBOCkBKxbF5PoV7HMKruyu/B6096n9rSXPBHShnXUwTPFhxkvp
EjMhHl126rqD7L/k7iPTU1d0AzGF/0qd6mpXRvuFrkqhZra3iNCoHC2c1b/G2knFnGl/8vmvTZxI
wcuo7Javwks2A8Ll+B5OXkqUJ2cGkRmelJMmQF3KXh5QIdfRGwaRlZVfZwpW0+E8AnMMuBCwuRsR
0FAbv3nvIbcJKBY7+03BlND3Lw1drgqPfkaSJNFDehBfnJ6sV5uF8pY9DoDjZ+uvM+pEApKXIYXt
lX++EjkViyNAYkC233wIR0wlUC475ktSMweXL0qKrZ00k9Azsp6qjGxbFRgc07+5fvrNaSQiovlc
njQSWtZWFK6YJlC5s+By+asUJWX1T60PkdgxG3N05wdVOY3Je65d5+UbA5F+WSIr8+nFHi5NcA1V
zNjSeq36n0F9oiWibyr426um2pXNOWzPHQrL4UgA1GTf2nJkKVk5NaLGsdhmeKSlPxMtRi0xbY9+
BumXxBUvNT8IO+JgubbF9/IDflxl9VkTeKojsRybW5lfq2pHIDbLGN2zbJaWGGjuTXWtKZveUWP3
NsfLrpGe4YoDd6X2J/pFfuJzz6mbdC9EtK4IFij8k1q/I7lB7+e06PapXDiKzmG67TpvsB6EcDiW
eAbNKWZ6wOflEhFGp3+b6h1ztk1KW1z5u1A68ymE0+d/+2l2eqpX+Z+WehRs42N4UOLPnzb9rSOq
Du7ne8GslZlVe4jsjdyMjr+ONmZLIR1dfX0fLUsZemqqZAfPlltMNz+6K/0LJmEUZIJKm0CTRaNL
L7An6X4GGovmOtYOzKcFvSCK0oIM4O5Lzdyq29vBSzcfJudTrtZIG2hO9lZzyFi8gaftE48ElJVA
br5pWFCtFvwunWXS/EGMIJC9dDUUG5LO2hW8w6yeZ2S701HSzzj+MYOT11XRRQ7aD72SHN58ToO2
u1mBV8roYFkeHsz0oPjHQn+KhAHXdsy90T7rIe7gvYzmo18PkE5w5Hpo/hVYazyhof5G5hvr630+
QkaHZEqaYnOQ6Jvj+DuYv3OJqZD2tijHaVDcYKXSi79xOicvwt92Nokc7vIDjCvNo7xz9WPKO2F3
Gx056mxpIPS5wXGuYidwl09TPCjQA2g35UWw3e3HB3yQyPY+SR+qqdo8e1d6+PUmznPD+3nw3ZUB
SD/XLm924RJuZA4PeFWkCSGp9vry2tQrU9kHgXe+8lMHLhd6u5HTTY4Ks2T3vS9Jseai88mmqT1r
LQFyPy5kIKgUpHvNz0rf2fU5Y6RsO9Q5TvjCgI/ATN3Ri38saNgWlytzpeT3odjz4rasgvR9l5zG
yBNkqXwjpHKwQGwAII3Ol7XSWLpeKKOblHAC8zJ2214wRt9J9jMBF55eASWOYMGzTXO0HNWRyaB0
fdZBK4Z19FagXBkbXRXzaC/EIXQgCBiKXZIyrL2MJlOQonKE/tam164/Cwoe880QVEj2itQJrfpo
W8pZZu0egpP/T0MaqkSrf3Y6Q1g6qpkUQbzEjKxy+jQvSi7CWnMspnf4e8022AjcHA3d87bUXey/
7I2CTY3i7Ao4TEnA7rymxZqGnSYGOfc5HV/M8tEi7UJQRSvx5fORN2JbqJ9K6J8tpnAd3sLobk03
DvhhWsm85GJXW08UjCMnRn5soytvJur6TAz07E/1BjrWl10LENOa1yPDbEap0Zkf0nwo1kW2m80j
FMiS39oUczofRi4KnwNr4vY4Rby+FntbBJ9ughs+0i/zCMtkL6W7MH1rn9Qxa3hrPNJObh3zcEf4
QSJvtPaVxTRTQOEuUKeU6YWMoM7YIzCvAMOF24TTCZNCdsbeyQM5IsG4CkpfST6E6mtGvaMSnCq2
+Egoem3V42FMsg16k744WON5sPezmzAE8BAF8HBGfLJmzwtqVatg/DFHYimPATHYgb8atGDDTsUF
DM0qaNHpYRKqKJUQIs8cVBWBOdyixRsSdNs4NlA3WYmKreAX8bdG6cnjd57izWa/I/uHrAcgtsGI
GXdu1R5EewGK6RioMBparAriZm39Cv97VN9alcY7svZoAVlH3bLxQpI7auwa3xXKKhXSyKtU8zOk
H5lUwI3dVyy51uFaCn64yg2Ih8MGS6UWrWFMGiBsw/7TGt5kylWxDMrYnGjajVfGHQLPqndLHMaY
bDG3j38jpzmIoPFVmkkffptW3UrPXpcibv4XNC8WSKFsA07aAYJa7dXspCrkcA0XI3/nuNS1/fLC
G/6H3DH+MP4tL1TX4j9wdWS2cWORuMIi3+Bl8Rl29W92eEylnTzdNP1fnyw1ZCWfJ/maq3s9OBnW
BfOUmLZpfphd9sv+iTbBaUqW+S0ShjewvVx7ThZ4TDwtbrN8vsRkH4fqCbEhZXq6VldT7VENQv04
A/VSxS4WbwUtI6w1NkiXpbcyGb/TJMRBS+X7Nkwnq3wd+bLH/mSNR6u7ivjQaVsmVB36k2wDCMci
GHVqK5ZYKNv42WwaaP9v6l8inrDI36rVTn+ppSsxC2W6XT5AbQm+JPNtAZB/2P2LvuNtVPO9SWhW
2qU7ApyX0anUfSTzd6exDR4/WDC5Rnem7dHURyndkCvgUeKpXKUuFTR2pOVyEOI2ajdDPyTGu6be
Veq0Pv9o6/dq+BdLu7njwCQvPr40cPxqYh9g865BNoRs5idSPK5+cAvtV1DqLUAEhxxj/9rTxStH
msHG34+oE80QuJDXrZjgMmjPL/PesrweVmmzYwbtFgRurkhdsjfLAQQIfUj/q5DVbsMDGqSo/fkE
ur+Yem/LLlVll61TVTyVYNemB9lYz9K5dEuC8e5kBqw5XqCFeZ30TsNLr0wC9ipBTyHtLfuc4uur
Xkrxo7EDSNkTTGSqxAifVftVK85qMTnxcPDLr1K7JjMV9RsS53xYkyCvw6ZKdpH1Vcs8us8x3lff
4P5x7exkkwbv0OiUSrgSZPHLKHGQR8q9zgED6tjFb6b/FsHZnkG0uzRrOIG4yu3g1wx/DG074jvr
92nJIP8lql+q5PhYtqSnoN3W4kXHUZOkl4l6qJuOUX+2wx+UAPKXxg0xKxs7ZyPDMINLQmvoJFad
9TELnUryyCqxSZFZXIzGGylJ5/RNCw6q9NU0XF0cmcWN8qGyS+YoCByKo1q/CvmdKyo3KEfh5jRe
aryRXOpI0m25ZdAMNNkOWLPF8uDRa7hw0IQTN+lI41mSj0P1tXjvYiaDRIMxqb9po9hp6W9lX5Ph
u85uhkWZcPLtTWR4DJc5yj9Fhop6PbsDjc+qd9n0YkRKP+eMdHp+kwm5HisCqcBurDg0VPJKwhMG
r3WBci18HYMdlDnJuPqUcCrTWZCIrswUFW8XG4lHaWJZ2BgxmrcD06q2I9z8zbDRqaPnhc3moOoE
DQC/T/2YV4hJRMLa9CVao+207376lVSPrv1ntZvO2MTBQYi/If9bErZZLlLH6uJnadiydA+NfpX7
Xtqchmyv+ed6gufxpVfvTfcclAdfiAj2c+KF9VER+2jBVwQhsOkTuwMNvh7ahOqZd5iWpkfUvtAC
BdDmsoFcjeyZlbu5PA7m3lc/hQMDuEc1egS5jR73u1vzHMcP1R25LTgzxAsme7eCmcPS2B3AMA7N
r9of8Xqy8P8bSFqVDx3AxmFaMmEQag0/UW2tRVc4yfBDd+XOLZ/I/zg6r93WkWwNPxEB5nArUjlL
lmz5hnDYZs6ZT99fNXAOMGjMuG2JrFrrj4tfyXySreHF6lM0Jwcbc+045EtedVQnRXDHaOoGrCdu
6Mn8D0bi8sB+9DOBzTQLNtBiydcIEit+Db4OJVyStUle4/dcvALpMihXgryqiTOLMR877qIHM1bm
NXnHri9EN+mFojZlQIH/TRC2+LsRZn0nJu/D+zyCUCWE6BQ3cgrXYlnTiBkkSM+l6WudLf6UYZdw
rvi8Yqeuf9o8HYVJ2/nwtH3UHvlDgrZIDywFyOC4lq+TeWbNZ0j2Jp/FiJ9YwQZW0VumHx288kcL
cJExGMGFicgUUiYG1qqOTDCFv09IG5K/8/FNAqBjvzasCxlu0p89rxJKTdZTuWmMbdrQAAUK0R0q
EiNsb/7L7A1MRK0R6uMp6q4mack/cwZwKkwYNBQ2VravklhIrfpRh71l37vwZpdHAm3rcp1yJVr6
Rw3UaqDhYZWTiPLKjQ8bJmsozv6454dRqRKYm4ldrmIEDf46cOmot5emg6zMOgLYVIRM7CeW/vLU
AUkq2zK4InhGJqsAnr7K5mJqOIEWFCBUR+dK8ykabmkC24fyWtb14f8fjuFrfAbZWzwdw+ynGk5i
SDaCCE01dTEo3cbiYQzrBAo4zG8OF4wRR66Y8mHJO4Z1iwT5Dbnuy5pDZgHqQbR2w1sa+pyzfEzS
TqdHyz5FClPupq0/1Qg5y7uuLqt+3TiPr9nNqjMnSrhs8Rpe2SK9MtgMyccMKZdzVlrp97AxjTMs
ZmEu0SVrpEG8melKfOYQFpF9w8zihjI5Ipg1p00e3M3+X8vvyr3hqqjZAAFCk0u0xPv+7vCPA7xn
5vCQk20HLTMtzM/Ocu0WycyHKn8zsvdEzXUb7lCiJ2Dm8GxvxdMsqft61z+lT05zg/5X5aw1DJna
GvU0R/K6LdABHgSsaamIF1c2KajEdSsvZgWFLJZoPxWHvLugW4K6ffQuq2L93Rk/tgZQAlciCAzU
i6KSXbuKf7EMf0A3ON+MVNwt5wBfPEGBatdRPqMx5xMBchGnbLtCsYzs6tNC0NO2n1yDo0Vj9Tag
wBH+54viVOwbIqt6QbwedB1FV27ExZLJN10/x+UDQLmwUJaOF8yGkXSeJvC49ZQdyjVyKt8r7KuA
kKrkA7DO1I6lcyyUl5K//GMBckBybGitFJSRzfwZw8cq9ZudvEvO2SI2azrW/V7GycGEPKDxofMm
I0OQV4Wqpbj8nXQiXounBlSSNt8VVk4HtNapD+aid6m7GT+5pVAqvvO1m8Fe7HjpadhEq6l6F5sz
5VQEcALkdy5aMsyE6hZdGceqSG5D6v9JLksGlCClX3H+5auoZzDmkIOeWTu6onnjNv145brmh4mb
s16Zy956sOzg/6XFq2fzIW8tkM/ieDRacryuZCkuk2BlOY9kPqP3oWAhUTcmNut+NUUr6r7j5N+U
ZIu+OwjUhfCkTpAB/jGjgapbQJrJzDrSV80/TqqXnX0iToaOJHzwTN+GqCwa42MOQGMFbw0Kd936
IROmkM4m1F4Ij8KkIjdHWb1F3hcZMKDGbIbVe0MUn2uRZ3fuSbbnTjCJ4gQbmjsDZvR71v75xkfk
v5vdwzG3lbpp02+KLWRrN5bfc/cpSYh/ucjD/7HskWFN/jT8e4jhXKADifIuVnlNvwfVrg7uQM1k
x+zZD5e2kKl+IQFb2Am1OPDlJfk9FbdtRsHQON7B5Yts34FBVGs/KBZGBT3PcyNKCU6Vkm/xoboE
D7nkabsWzuqeSdcH97DoeVDVP8EpdCPjoPOQp3dTpgsiPtSIbTjmqu8hpKeofGyd7tISRBOitknf
JF5XRLsu9sdOWrc16sx/iS0YXXVh5Lw3pEr4/kzPI48nP14KCKkGV1qp6cqsvAij85NeRLBazFGs
HOJ5o3dNLe8ZAUr5r+MXBLOBcSZ3WX4Z+Pl848qDNiL6UQN+4fzWJpfkHs9Xa+QKB+fcjFOBe8ej
QnB2kTCgcQtA8/nXlypsCDAJsnXOvfEHNTO0KvAmwsUyXuvKoxNAkYxmun9H2cVYcLbCWyTjJNzi
gSB+9xp636mPQUSCmMUCwBGfLmv5ZKF4GseUxkbq9grHNXSaevVlQo+m5Y7hBWCILdd09in7dk1u
Wj1gKCSYYzoqGmcNf9e4D4qXeBML+UQMLx9fuGiATJPpncRltwlOur8VK7dYErgmeBC58wFyGq6T
aIPZiNKPl1NtZ2kV+44r/gAVVNSEbh6EKHx6xDSETHekymSxn+eJQwOJ75a9IMvWebxUrGVpE93M
SIA2oezOBKQuCvVbS36A7S11X+XHzNiEGB1llSpm7oZepQ4u3E7KbQRvsJf5mu2QEPfUPMifzbJz
1eaGdHfpMNSWOHIyXnQmNMvcmNO2NB89KVNk8S2S7Kq1T41ermaVlidb/ROfhKW9acMjDz7qL/om
6BvjipaOrIScVJKyhfdR3xNpDzj5/BsjbF7XyS8W0tC7isXiEfwG2qbG85qkH3N+4HOLYY46FQZg
MSCwPFjDR6WvwmnFZGE6DNZrZTjZ9QnfIyo+omgdhmL4uCmhtILwjJXIONxNEmoGEtptzOgJRiE9
uvL1Kmj4GtYHuPgZ8WUufwTO1a/vkAyeiXK53/SkFhzto9Msm+7QWr9Z9DG+VdUFI749bejognQq
USY09lXfj4/cBQiTAWAR4jRrJiVHZSKTsWV9Zu19nN6I2gR9R3PA8JqzO6+rzcDBLr53xIUC2yss
+nS7b8vCmtleLeMp23s9+ivc75y8MHsCXhhxKR8rmfZM/HpHinnpSMldwuGJdBGD+dk31/a+p3Iv
mJ71/CVpr878Q5Xv9zvV/yaVkBMe9M94V+eb2T8Fn+P7H8DDmgnzhiRlWdyjfhePVOb8lniMkLhz
g9Y6IgH72DpI6zmqdEHmPTrqt7mbfZpKolXHAO/v/fiK4k5wPlayMvzdtDTX6N1kIlX0tzF7VNGf
BjWM9t/hCVHgb2ZYEMKfmKqaQx2qRHQYNyRmbq0cOmzbynVKGUqXxIZy570VhFZY2rw0gc0oxmO0
+szLlzhczfZL4YIZrir1v9TIYuqrudtV5sYAv+rNNkCiqaqK0c3SJhQhgU6on7VdwtH833bFHZH8
WVhY59bx7IAtmRKU8Ryqv5VFWxu0z9HpIQ6+5pBpiqNrykjeynlR/ZdCfoJRSigNU9cBsNQmnN6P
wL8yMsw2PAaOKey47VaBmSbmTSr/6vDNGY783lB8AMvgifdxVXtjEu2E46XHJEooO9vgNgx2SbtP
UNMl9pEzUcbXPlEdaFOwiLynMDm6ylNjNQBv6zHZSlCSmtci8MRyDfOZ47jn69DeO5iISOhVQN0R
XfB/kGLkYXoqsKmsITaZb+Rj+LBZveHV4zYl7SMnMGinKFedtVP3P6Xqu565Jg+DN6xiAsjZfbm/
oxUXivH/LgP+ZRAek8enpL8IgbbfUtJcbivz2SszuC3lOON76r9PPTv8nyN9SOlHXlFKgexiM4og
+TUj8wbja4N4adoa624lIT9HjIF9g1fg/UvU1/xDBQhnni50zF6dsFFNuL96rgokSXr9Tsueh3rP
oAOF4RdnolOfxd5Z1d/NH7XPCwNIa0YrVBdnrWaH5GHZS8VNqfZp/c/wT2BRBalA+VkXV7e4a+2B
y63xKusG/aZUNxsR7xITK/ADQJVlp2CSP2oVuUrQr5SxQpaOx1PY+RAttRqSv/6HPjPb2RNLisnt
OzdPfDLsMBFnLQ5gT8h/QP3ieak6jxFFWshtIBIN1B0hJ4SOeup7Fq3oeCi7Ixm9vHioi4v3CA99
3hfEADCOy9xiFJuR4wmQg3V2OujmTlP3dg2kvkYUp6OXxekOkqhldzN6aAOrHTHRiKh07d8DPar1
4fRfkfE7VMj+jN+OGYs0GMIHub9g7skSZUdeTxsby7+01lPo1iUIJcMVsUE9EnZDXhyfbVd5JRib
Bafj9x2K5Dt2ptY6UNgBTa9g1UN/1s0nM7zxndpkNNeMRrGTe017TCdtUb1yTqwxDvjo+lU1/SOv
m29zWlTdpWbr75DeKTZEbPpVZ2c/uwBm9gx5IWkULVKoYUS/lvduPV8EFxa/tdKfVn3NwTbmQlTo
8/EkEJqEcWNKlzEoa6xwS5N3m/PwBRWvKqGEgQJIuqfPrXhjDkoQlcj3podYKTeD9FJCGGT2h5wE
D3FRxQUH48ssvK7EOJArYO7TMuakTismEPKuE5S95TIMNuDqZHGFyoZ5SnwbpXbtw4aznUhItsdZ
aGEp4KshnOP2wA9aRz6Ztd6QfqYcJAtqbckwpjdzMjbNG/WTjr4C4HaMPc2JZnSx8OvNxtFh4Kvw
ipvDTqKHapG5VrUXHRf8LrhiXPSnDHa6yDJhw/Cnk1JcxPOektORVW8VX34xkHPDS1D6PEvkop6D
u7iXhd4E7kqdtuLL7/z3hhS0qGCTDQk1Rlefg+w4e5XeYK7aMbYAdZh2uKpN5yXTdlzeKumtIG6m
2/n5i0NBo/oles5wG8Se8lF6sgOEWYZugZ22LRlx/QI77YtsBJY9BKCAmcL1goOWeHrseB7Nm2Lq
Cmkb7/idLW5oxBkuSZP/i7CHWliT+MMLgm4GSHp0l7j9jDzZ6IG5lCMHeFzalPq8zpNmrTcEuxuC
1EPQCgeUk+WjYaynK7JVFzVXgdiyzM5xac3ZkV7mlpK598FQHWamkZxyjwMe+BsWBM4MGlJSUEbf
1JW1VoN9abzJMbqHr4qYcYadFgQUP9YiB6ynBsRtQ9LhxGMDoihZ208bN5Ba/JrKtZqPRDbpBjMF
/Z5ClErHHGQH1lq7c9M1sF0fr5GG6QTXVJDGW/4VOKLr7FLrNJZkC0fm9jN/WB1QK9FQCC90bxPq
JA4J1IFxCdJLq4O5olHFyxRanxUWfQ1DijN9C1kULZGczuzPq0La0c7j8kxS7jNnm2i6j859QpYY
kq7psA9cEo4A7KoI8/5m1+FE2E/Ks6Ybra5/ipdWPYwSaQhImjky5CMPNOZ0G4u3ClhMtsmESHjL
49wbL3UIO+TvezCzHoQ4p1aB2HqwskvqfxrAjoMBfg9qau1SCna7HQ3YBLoa+T8qAbBPbRT/Lg5T
8Yt6X3JTQ+jIrqzMsHQOkCHKKNRVGRw3Zylvtl6QavSlgshLxfkbE/QMekgrDelNXuPa8WVKnrpy
nmCZhZ0ktP9ashGk8MKFM4fjJtA+FdpznPqz8cnfJOrq3qDwiAjAkYd7JPwE0P02GgmQLVfUHggA
rI7qReuqqzJdM6QvJ+MYwuzX6jsv8aZyqJb8qEWzXso4F6Ae5xWZbH7JeOKNi5ZoDVAk/EkmM/x3
mH9BQDT6hulB8qGUOFxoR2jGfcMvobgdM/FXJSA7a68FLF21O7BKDMwLwE+6ea2GH95kmYI9ij0k
l7oM0MRHZ9G7kq9lollKjHW1zjA6p8DAg4ebkBAfjF1wdVYG73BsLOJcUKug0SUowKM8vF+i0SJj
183b9eC81zFLQkMXCLdds7EMPsnkkyEymjdzeCmMY5BBRvF0aEw0ztx5Vtn8BAiybb7BJC6JKPz1
l8EqokbgyxBayn0LtszHGSPzQ/YiWxJ4yUtCX2wF/IW+t8Ge4HZSti1R/tv4UbQCZlvjhoEhGJas
QRlR1wv2MfuDM5CiiidRLCqA+YVsutkbVz2JSLzkUPqzlwvMbZ9M7PesyIocuzHT4choKHVHu3vS
SEZ2j8lplCoKK7SzJCN5qQAANpXkOrzFcXnI6eH2f9RwiZ5cqk8xjhCJmzMdb5SiuGVRL37+1c0F
Ypaf9UpxgPTFc3KOCc605B4ivLJRb5jdTpzWarziOlroiithKsGh7vxpRA0RdcmwHkz5yvF/C/kh
0CGlnpis6pVTqMtO5ybgt5NDV+FSIJo5pJWoBwS8DrkMrbmaVJBowiH/5dYr65fNKlhr+UUcBWF4
JM+RsmKWsVU/7Qgr5lhQI08OTwJiw2Mh9DEoIzeKtmAeW0bZGtwx5B9NXj/tK+ujAQI2Y4Jr0p2D
RtvOn06OIoEvH0mTfwtRIgvXR0629dUstkV6U2u6gZVbYlkQ1+hPEM0PWrkn0NNlEQrP+ppuYcKR
2gN/EpvKkv60jCOwYZ5U0z8t/fKJ1filXPD/74Eh3MXMNpUfisKHmRG84imM6MVZnBttcacxRXyw
ZbK2Xjxv4gpIqb+Qr616KuvBoxJrS6vI1prlZTI7RIfUvHvFauDuWtAJaS39nBCASmdoQhEoRKf6
77QcVzEaUByk878aFZllbJvgI9DeagTPSdshR37J2ieis/8/OnAlFK+OTGbptGVvo/W0wpxCgoUE
Mh350HhgS4TNT+01wmREPC3NvPmaV698dP0/CYEQeeD9ql0V5XNYdsT3twu8JGRnQZeey1KmgeSm
g2uUznkAyKje4+Av7zj30ZFwRmfjM+dlT8nCHGtMojNSd2VT58vKfhTNTomvYf+n4YovgpZMCZJ7
lNZrNzGrRu+iZdKiNQjtQp1M0hdpX4GH1NpDNaBdmfF0UIY+F+u8O/TXgvde3I+STYqeB10DJN4s
Cf9QFt1f1axMeUOimc0y15Hi/6hyWu3egvRjwqkwgx/1w1tMr2M40WLsOf8U+VOeTjU6hfJBPhBq
wY1NuOufHqyjj86+/mLp0e6BdSWpB7PHqZluRXIlmFLvRq+DDY3Ql/eNvKpMMIXFr8F0Z+JIyZ9c
AIq0A+7jsFhBxmHL3dteRdAYLzHrZjLvCNQo5E/HPvvxPW3OGsQ7tmXMLmxnMkKsu0gdZ8w24q1a
bzUof1TyCFXp47X40ztssM74Yag4EqDAxOM12cZOJ9vMtAP+uyguxMbbMpPmQgppoJkIXWMia38i
z+oMBjf4bzUsdPnSpaPArBwTHZTYFi642BYl5TrNEimmkAtJ6ioIyYQhNfQqTjDL/5RNGqTxTAq7
ByIN1gyL4crEk15zBKbxbz1exUA8ZgCIdQ/0kOACfsHFOv9K9zGbZOMsSyamGSXDyUH6YO4D+LVK
/63mi5U/c8yPlUwFEi89LSwsCUz6Cmm2kBWBaxOiSorWUcXNZKO74GuRWFdxOtLqkgEl7VFO1urO
wh0Fs9D92s0L0t/B+L5gygP+b8re/bI5c44EVS3a6jB9g9laOsNv/V5jTdApuEWuZhKQLlcZgft8
+qwdZvMX8hfTS7MgutQN5i0ZVFjg0MZwuXbjBVtoetM6HB2oO9EGkna7GLjrAwtC2HjV0LfiEOwr
zGWIsc0d90wQbx31OXu0pVUXH9ORiDSbqp+q/FGzTajdbX6TEvgWf6NfH3vtiDWQ2413BSkowh+1
3LIIxtmmbX5mbJQ95C1ZgNqPgxuZ2ouhoG5hQymG7VEyorMFLXJEu6tkK2qomZj5AMRpNoKKjEWz
lDDrRTuouESku3cMQ8pbZZ8j/RIsVRrGgpVcfykEvKTN/0SqUexMTyKge1cvda8kiagGp+bHLskh
Az9IUG+RmIdZZ0GoGdIbhhzcyeCqIzPJ1kBWlRU7GUtwcmyaS6LshuFAGDB5SQ+ScY5+dB05Vis6
p1hYKHrFgfNpzxC5CnLXDkMYJLoC3n2Ym9U4PLDxU8bOuN7ixYWGWEWI83XXylbpKuPf+89Zhqsw
eIlFiC0ozjfa2ljqEu12h0ZaaYTk2mzTxJWsQgA8ICMIUbmDeeTYgi0r7GURvp4q8DP7CdteGz2r
8j1LP8ANc2kjll1lycVn4vcFlVFq/pQKrslkdiFpr4cQFfrlgeEirX8eJr7PfAl2OrCHffXDV6b9
OUS6kWt+ngKCujZS96+BxIuNT/6SJeFS3gFa/G4HN8AXL7Q+VHtTuvCK6VJ+B8UwpE0d/pF14w4q
Gev3kO+jitZySI7yX9z/yojpwYAy7V6Zl47Bm0/ES7XteMv0JYcaoNFqlDdFu5HrK7FxpGu+TYAf
YlZ01CP5vG7S3BGNcDfS9S5yc+WHoV0A/2JmIDS55PISniyHKIjCr6+cHXypmz9sryBTtLunwGXR
KfhroWhnaeRLwUiGpiGdPrJu1TvPkHai8K8179Jwo/52khkNz9NaWlXGvlQPXYb9kvGLDKQa6N1k
4+zgdOiHpsuhVA4R1lTutYGGkHWZXEz9rMq3oSE16FKGfxR8AW4VFW2gi+G7og6GMSQko5D/AEer
UuyWcXKXW8u+tXODq5wSv/Q09TfSRWz7vbQOGil/EJ7QSlgs52dpvjnjBnWbYbwZgFxGuTeGrwng
vlIvFh3I/OHMY0N+FVI+EnxL/VRrgAo3qp0B5H9VqNQetZiz9EtyEuAlXJzhNirX7mnnb1L71S/r
ZQZkmvQTSkpMYmzaOs9pRGBrMhMLpx9nOlLJzl1NLc92sOiGtZMc4ag9vIjokKipUT0xMSYsZsAt
QwlIcR7TDRopnnIjugg0fiYcgOFPC09qN2G7qpcRNnl9r6pnJ8IRsNOIiAHhbG/ExwLy3mPQiVl9
43PwJPhoJvx/c3tOo1+VmKde+nP6DUJpoYnOAWzs4dfPQJiNzxG4Hy2gPpI2w0XhG59O/1KOhr5w
UM04xAseZdJakbRIn0ku3hJ35q1m2qRgktsJxqhYCuq+w9OFhCqW/lKmA7BZ13J+i2VT1G6nk858
LGVJzC4oSlUODBGLt5rCrwKaFWW7FxCSNiQPzf4AIomU9+g1TatBWgXFIyYNPf4ZiP9xtA3uxCUm
ORJI/6HSaFblpkAqZnyAXaELaxxm0/BIRfTMuEOuWVMfEaLywoyEb+hIorjBTfnEfyJTY6iYyLax
8/LLr3j+jed/vH+e0+wDoE+VMhBIOoU7eUWFkBgB8JGK0HYqk/iBvELpp2wce6zlbMXwdQkhvetK
oy+L6ToQYlLFd8lfQZK4VdO3qubILNA9p+eo2xbGoSKAxfFPs3bl11OOFhJ5NAeRQ3ENNbCDcxDM
bwlBAxJhUp4GM8GFFgocqHrqMFVG/OXY30PP2Ix5pliSiUuRkkNWY39Eitkbr7zlqpafpEUtYmWj
0R/I3aWo66E+EiKAVHGfr5HP69tqE6+h2dujpdWXRnnwuMDsx9pOiPgN53RRykspn+X0ExIJ8bnE
kW0l+wH4vpb+JpnphxLpiItFQWdc2W+WtCXbE0c0ZuP9oNkoo3sExj+6sRuS61i4deLpGsJnjFZ0
cqTHlLnZd1tiHdKbOAKm+L33j4354dRbw8EM6enKkgAbMHH+try+VG+2/gvAkXD0dDxFqFtQlLpG
umNVEA60NRS38+K/vo5ICezR8RbpsVI1MnC2CX6DgscIQICcbikFq6RlGxxnbW1Z9IsVouPsTy8u
6p/PUevskUpO0RUEb6Ep7EnONYn+Nelei5ZBsYZhCYpnhsB/HjnQK6ZjEF+kqfQLBCDa1o8P3ZDX
2Jpx9urGmSSfcB2vZzz0LdI3xOmITDwohliF5Fb7VVADWsq3nKFPG1GaDSsCIRUwOD7RgN3+Riky
wgpuwje0kZ6mfTrUKykq1+SiMb6HiC84Ay2WVmLCoHkQwsnrfmWkgQLGmH4svqbOx64Ne8k4m/CR
g+17eNKTFTPQutX/tcAAAvPk+sCB3kCIEyYKi4kCPVQ3tv+o+y8n/03A5Q3w0WU6zZwDaJ3bbcnm
GVBCOvx1OvnoqADIeEmuxHOFTBQMFj1qhhl1MK4enVB8uQWLDOr1oNKjfQjsa6J+K/bFpO4pI07f
rkGA/Z6pA/Sa6mX53an/OnvRbabNMB4I10nk9TAfe6+HvbjJ4qtlpusJNJDzjYwBmdo59MOzB7Af
KmtjrWp/0S+kmqBudP88Myym9wlbRgCsYK9s+qrad+FzCTIU/gH4wHHktwYZmiWEcKfBgzJqtr21
T6t9Fd/i4KMf4AjMpUbEGJ+1HxzaAXFKuAT/xuayZPBn+oiJYeSkGva1+b8thD4ffpAEfH/PYZuR
TXEN8JmjHTk622GDUC+Nl9SdR/4l4VmXj/HwzhJIfbhkEsABKgjmUkxsGunWMleoqRBVg1poCrHk
XIVS9wRZd81q0y4rLI17eL4eYzKFzRVRwy1ih6DmBKPxO7wijO/afQo7arwSboRQ3o/TRUgcY+64
sJW8JPuDhg/bHbn3JF6Aqxb5VkXg3JHgwq4bOVhsiMTMkaKjpqmtvWxtmnFFUaPQJxOq1s7bxl6b
wdeEpCKSjlwpafauRjcAeGTxbJe4FTPmnUVU3e0WASEZy43Gd79hwU7Hjyw6l9KtC199eop5N5r5
AMLRbIZNo6/FflCkHkqvvjqqLpr2fJ1r/2xWmaL9agf4yHqfkkfEFN9szF5dms3R6vjjqpUv7Tm7
och5NtO1I68+CD1eSIDyPJPg7Isw2IaE7ivLYXgOwF1Dj1wjOIssC808OSaxcDsKcS2CNCc/8yz1
lcIhGpyAI9kDlOIyfLy306fafOgrZ41QSohWyOYH6ERjBUQeK/vJ2PU1+kUzWxr867HTwiuDjV5r
tuy5CjBfboJhB/xhSSe8xoBcPHIkVcQNUeLIqdpD/cSDRdBh3aImXiXaqemIxOLgWs9P7iIx/Jig
0wUiRbkOIQX+MXjhUi7e4y3/q9oLf8vccA0fxhUBGZYaB+lP62WGMDn+ChMTkf/ZceovUfee9j9k
BmIeCIAQec/QVTY0MEntZ9w+xlnjEz/67Y45vr6Slz1w2dGZXTM2lJD/yeIv1FDjcSyu1XUAeksf
5yrI3gPOGwY3JO6kVDxiD+4BaWR/yekpt6VN1CwKEDB2ovjO0EjOaYx/0X627OnDm9iAh/6iWRcM
gaLkJVzrxr823aVgKwobhdirMyxQkGlEjfgTBC6yltx/hgonxLwLOePwFrWfFTZcbT1ikOfu5c8I
gSezzdQvR5U/joWrIKL+EpbLmfJawXIveAOXdBdGgv3Q79R7CI1Hn/5UFUN5eOIxHxSm2X5cjM3o
Ou1ngD5GJkD2VzY27E5TzaY2eJ2zYUwYmwfOSY5nXgBEZOTXedRihSU8OV8jNsqyq9apfeAnoh1S
CKQEyLK/7Pbo6ELG5HuTdmHDkWEQ8VwxawhQMAgPDg+BGA1JdaR2nkuC+JEIGLcvbuQIkkByyrr7
+Nmma/58Pb4xNKjNlve5Kl4Sy2Vff1fxQfBTNsICEvQXDAZZSNEgwkTOgu6UmBZgER+X/y/6pttE
SLCkieujvI46VWp+6EoIwruLPfxhUZAQacTTOkzWj8BaCz/l3Hyq5AgRRNox39vovRmaGvOv1/JF
ahF5wC4kXAAMu3GCMOWm2hxARAg30UsIuL7MKHPJ1c6cc5js7Ow1MnU3ZYy2AS8gtcVMQDlkMZ+E
EWNGDTytIhJv6OAQf2QeBy6u6g54jJM/jd6p11kMdJFFVGn03DURbivlVXN7NTlrSHDVDcKcSKoK
MJeLkVNQYEgg9XIXYwtWe2CVW1w9VPVBp5xi7+kkpBbGY6zK0s+ciXvm6c+MWwkJVOQv+GbT3MgO
g7PspdxODKKIDMpPGH5j222UbkOfILBYjkQKLLX/1SqgA4MiIbixWQFJEWN2WJ6ikhVA0TEDU2PK
Ecg2Y3pdk7k2z0yVdEtKQBaz+crsr3L8zCHOFnARDfjx5Fm5hSYElljjO+H0zI6miRdpOIpTniNP
mIULrqFpOsBvMcMQk0Svj7qKqRDVqOYEXPiHaVN4ZkZV9+prNP7rkEnyuhJ5FJV3zmhXayy8bA5z
1Q2bBsa/bP4Tbwkq0sT+Z9iURhIp0/Jw26T+oJeumdgHXOYUVu/Des+cMLXIlHrAO/AsEfY6iVy9
pe9JzG4A46lyFVt6onPeEW4VgcYHiAjKKVkGIhYZNQf+D5d/LBAS8aX2T35FJkb/m1sZnmZqd190
iCvrEdEJsIpP/XSyic29zAMxcaUhqdBwOWkO5F995U2OLgYicGXLvDxgHEQdRby8eSgiOJ+bmHNi
EJ03IfTU30ey85p8Y+s7nf0VFT+iTgL2Yg85i7EGPKoQeTKsjMG6Ky6EybfKao5+IgdnHwdNRTng
j4z1CKF2Xqxnew+tOfS7EJObEBfRaS1txFLG7AWCgBmR1XifU2k9nYH+YbnyNVRBJ3tK572aj4JA
Eg05ueqGzodUY5wgloGaQ453xJBjyHNBXYDM43+JrbeOhLnoN1S+fZv09FW8agiqh+33BKKhRqdu
/JACUFpmEGTNA7z4i6NUyJJ5UrFGiiNOspZPk46Bln8kQuuiZ0xFhAnqFhp30zzr7zLuAEXbZ4RI
xaQBleUt5NmMjzi5Kwkby7alhLgyCZPqltm0tnWvii9mtAdPJDt5MawsF3iJ3wv29T7m95i/Wg1l
l0auwco8PRbBpdsoOJkAZu4Xw6OBfMNaddZbTIgOMAEFlwvyHRg/SMVpV6p5k7K/2WDzzpakvBBK
sdA4usdiDeUp4gui/73JM97VwzBtnVlD9ETMyLWDcWO5AMVe9t0uFvULJmf0xZYusvnhQ/w7Z0gB
ClOccTdwnE2yC0XfZidThpOf95xvgYHYTRZmxpjN+38uwvIs68uhVysYwLmJoSnXfnPSuVlZ2kSq
oaeUJykGplCyZaYTVASUh4UZZQiPxqN2pE06UBQ0H2JE3BEXHNFu4YI9OQhvbYM1miYDVT3oxZlV
i1g7LlIVDe9ZRh2UbwkmEI+YDrcPVVn2HLBG59YWRZz9wg9XUoyPEBJgp6/NJYCr8TMZ/qoknSMG
C4mJV0shJrKbLIBezt+hvstAfCHCyhsxX4HEDJP88rjL5Tlwzon/aMLvom8oZlud9B6vAACVcclB
WZKSMgR+l27m/8efBrObujdQozZ0ADTsrBUKcLZ77H2VdjD40nDTlmu8RNMa2XY3fouDtaXWIazO
uYTrg86KnBGxQLpGu8sBz61JqkBZ/Sbas8J+/DSH98pCt03ohja/fCgzI//VLLhpdfZOaqssrOlT
LKqlZaxq9erIO/ANa51s4TtaV1+Vju0ylxp0q48vEduWJuyISMrtFTsAoideuOeQP308lpnJ6qbw
r9XSVUhSgsSsq27CYZkT5m0GbsXslrefqmURLMaf6HP4rgbZwxU4MgWx249mhqyEYO92l7OYUPnB
D+XufvC4wS+JOC9teBnKB+E8vHU+SyZaFKRo3Q3kesGSxwFhkOLFn9IwYbTgqxavgk1Izfj5PyKa
3Wkm1vrvjAjw6WhaO216oTKt7C1Of8O6Bxk15QGwn9gJs68g+tEEshs8QySQXePgyYf+zs5Zd+3K
RUOfQEGChfjR+FywHOjNWzKhHmMWnNr/GDuvHNmRLE1vJXGfh9XUotFVDxHudK1FiBciJLXWXNHs
YzY2n0XldFVmA4lBAVE3MpQ7aTQ75z+/wKwlhL3y7OgXi8bJtK6C5+ukB11+6fE/shZliXMpNsOK
q3U7YugkZcHcKDQ/Eva0MSS4FclItofLkq60jtK7fDI/EdTruPXXIQlB9Na9TwQv/GgCzB4FlgSC
Qlb1oyI/8xyKmgwAA94H5xPGYMSOFYhQVYsxDNyuKXot1G/cRbxqW9c1R9pyyt5SBk6G1vEzwBhA
h1DaCas5g5FRLLZCR7rqyA3Myd55VaEahMaHGb165WkcYfFSXrXUyfKic4BTyGRDf/MU0i+WPU7D
Dww+2xnWoUxvJrYEPdiXJre+eBrzt4LUtwgeotoUB6W792I+shS7o8J8J+ihw1rfwCikMsIGCR/q
9xhdv4ddrJc081ElmAA1UsfOuul6+PzUWvsny0tmGkQPvosTBTLsSSk2lfxYgMVY/lL69EoqGHLJ
vBlwzLDIq1UmGQ+l/5FFDjUxJCkI/e2ynjkAozsxBnPwSWiKY65/KQOJamSK6d0ioEf3JqaO5TW2
F+pR706Nfsgz6eEjx4yqXQkdk4q3t/MEaPdQ5weecks9mVWHZR4YysUs1oME72vW1Ou0fSuxa0vT
nPuEeTi8SULlciEmn8uCErsx2huCD6FhXj8xWxcafh1N8/AABZBRsq+/MpnAbtcR4qs1Q1ed+18M
HyWMYE/6ULKlAIAB/4P4MrrawqfCuhLjJQY+UfAV9sfE2XSLPkLfaZYIbOiEHjqLpNuHOl4O7LKR
Sam/CJWT6hz1bE/Lo0FvgcCMxQKsD53lG9oehzZIF1RHCPOMgvCotvEIZNP1JmEHRsUdHlSMvUjP
jOF5oIuCRhO/dg/Yj7wD6XmEv44ueh48gY6aSeNafWXac96A78qtO0rhPEThB6ENiwiKMwoO7nuL
8qwS1uHFRaLrkOWNpioo9ieksXe5wd1/I72DwmMiE9ZnP/8gnZI/xSV8tFCl4fkJqtbsmRLxO+9F
+gkBDooBqUsSXlIHHyYDi4nat77QgosBtNccxfzUBzgZwq2TfBTT9Xe8L0B2HUTk4y0wK5Tid1Nb
+eRHFRwKygulcrQaF9a4BzF1GP5Mi8Bc1Mkx051HzdjiLddOYFyUVouA7lSpG9fp+pmZ4GWhHpG3
AXqnAGKCGyQmR13KNT/Ctc8lj7oR/lW4tgX0y8lM3jF37yrZWynZ43bB1FOIndFe65tSuaiQTyeg
wqpo5hGEIJUV4s8j3INYu7RgLc/Az4Swd0V8lD0rMK6SIKMWqDObUjRIjzTR1ECMDSJBPZc+MMuF
EE8HxDQ4haZn2VT7xNKfMOBP8AiJGXT2JKdjq09JF+NaQsvBfiwEWDUzLCpg2BQaB2B0Sh9OlBAa
6TfhBy4xHOFdbEHnhJ2OExTXV9SVYC3Ers2kcka5Os/zjcClSakEXkq8d7Xkgf8apifccZkK4aSR
8ELK9Fkpbwp9XU2AwCQkYRzcCVZbTFwz1INblV9s74nQdrX8NUecWWyZ6A75l1Ej5FwwNam9yfXS
11hGy0jTx5TO4onWJuGdSViYibQYM6huwPAQNqmCGVaTc/KaNKzQV1QOnh8CJmhm8EQTzl7OLoEj
12DJj6pOLUbSTsxMx3feivwjpIisN425SxcYeGUr4vHczsKIbyFmcUAxCuCr6PVSmoIR856MFQpV
UHGFMseQFqm2mpodqnd0wszXih32WWhAzHyeCatnLBG2kgnVxm1LTAzWCXoP2TgHKIBwO4VQ6jx2
g0Ojey5xzWBgCpRWWyt8qBDlz+tx017Qjdq0YYl1xLb9wWs3oEsGIiSbvWYZQduSvuq+XgZF/EjO
GLgOjHI0Gkgd8jMbS6teQ/M5S+yVyg2MGJSzOIELF22x1WVgAmOhswIs2E+qfQ+RqjgMns/s3XGY
PmgW+8nyNj0O3TkIsGJ+t3HTzmp1RqTXvFTZ7Yg7kE02mOexXoI7hfZB43CL8TKo8g/ZPsj9QlKg
ec9i+7miGG5b1pi2xX3OLcHuKA/djLDWOc+l67T3qLgQSYETXvNY4Og5Rcxh8LpZFhlp5RL8UVBO
zLlKtkbsnFeOfJt+WFziRNGdA6Oi0YNGxKYqJuMQSy3hnKpufBSx0wgMnJ9CLFLtCjUu0mmUIPKu
ipaabLHAPmNaQAnXmepgDs91hrPcM3NtKYKQrX9nGtE2AJDAU6H/3Bd79S0olthtYN/OMUAvkmON
59ZSABC2Rcjz4HWbF2gC7+F0ZGQ4Mjiv2RqdkGldfRqLgx3fevsz6j56eVoSDkCxViTQvKyz4bMP
KNgy7eV2QZedehTmxIfoKAKgrPzzgOm4fx6nozRjQeAwENWacNWcNZEy9+wAZdGpdan2vCNM8EQD
sqamZ/Cgdl8p9i5B9p6HLxImcNUbECnOcQbxxQVowsl6+BztPY5qgfJtkOHqXCJ5moXDq4H3ebOT
nG+j3anmWkUT4N0d7aJJ3yzUKTtHMaSflY3q9qCqc4SEGvpwdWb1/kpLKAJgIRKmO8NwJMwOmvXi
KzzhsIjkcS3NI7eMFjSS4kAVXR2vHD7YXPIuE8SNukOTBV/fEOP25lmWXCGSUKU1s30VpEaJMe89
SCfEvoUyMEJ/TtWtbEH0wVJjUww92y9jIQhKJE0w5V1Bpwsf8xeVkWQbEA36YDMxqTBkeJXDrd4v
NKwh0/BT0RCiK2ezahmYoYIarwNTomkxLMsF5IxiyUI0Vz1z/TC6CeBspBgNGXtatNfyBI1Wx6Ws
cQuowVj5NglgR0hxaTYg7zc8nh9DZd/LgFCAjM6Aw8HF4iTIWSoJ2jlOScg0lOWUW2A9zmpcskeL
HkjLXJTRwlizBimhei3WnAlduASkj6enusZMcpdppyS9tHgJhFvUN1LpGix3xjlzZ0FXLlojzOyp
JOriktIxE+6DcO5Nz2K4esuCdlthUTIDmmFCAV19wH+Tpq6Obpi7DPn3ACpi0WcIpUqjgvalM5v8
HIXnz4Bzqa3qTTouK/LYsP1pbPZu5iZe857WH515Dh795TB9BgEZKqgP4rljvKWwaKvrj8/dBn5g
Kw4gyk574SXUHhtIDAQ/AER+BfRqNlmX7b6mqbL1ZVw8B8NZmXKevHXJ4ou6reI/T8HOftadlTwF
W1Ot5s5IJNZTjcetGFAzSWajFXaJcg2b0txLDsRa4eTGRe6F8ZMgcDLTIkGKMhJnTv8tJb2sSqlv
WpPqnLtDhF7EgCJwmdYaxGmCZceUFljt4SqA+h8tTDceO1j8OROxolqCGBmqqzPfSduKzOycYEWQ
z3p5wxe0nXPLivJoINDCLd3atvDPVa5oShMvd1cZW4QQht/Y7OC7Pna0o95RdC+4Iwt6s90txLSl
IhSyMliHnP+VUgAT9Q8xJPwapq7DTDaWeDCxewIOnFwuFV4Eer3SiSjMPysd2wwJ4hXH18SS0Cye
y0AnJV1afoBwAzPPsYD8p02Obr0LHl1DAAd8EnDouLnEFEu+oT3Q5WOx+lhrCIR9RET4grQDBAza
EMISmu5FgzE0nDQMw32CPfrhXmHfX6AIXmn3HOOx6GKo4HDjUS1OCj14QakQv05YBsLxpe6Ew13d
J3J2qHPAqTX2dCda6tV8aI66GESIAtF+OfLHNBwVNx1DXPXF4SFDMacsxeAg5gDD/tE27gRCMm/e
MM+jr9qVNnHzsxK/UIFceDpdLU2dNl4TfcPwQSbZ4uoXLz+bjzzC9tz6rCRHODzQPnOnsBdMdFeN
AEExWOxX3rlCke9m8gbWbSufsnY1Wq7X4C25LD1+3Qw/AFAmLVl7Vrwwin1BLzJoMuxnF/h1wi8r
23ZczwAtIPIQmm5lJn8kuAri4YXD905QNhRhUB8YcPm8q5PsrWG3lnsX411h9wI5E4ZGUJAT+eRT
wXinaiRmdZlCRSmX0w18hvykYQb6zn5EIxcFh5ZHr47frf4jjGYdwq0a2OFaBTvZPNfFS1bCl1oI
k8PepVprmT2VdY8VH5Zk5SK3XfyqygLSuet5O8CQPn7VhNY6ZNKM+FaT2eS+jeE89dhtSAz13jWG
HwrC0FVsrcRM28UCNRlmtVpRMgBeB7uxvtqINfBSJ/HUY5lgzJDgIrH2WYj6ruYYnOPTGbwBDiUM
AojgQDIETZ9NT2ecKyxuijUimbC51sp+1O8WbhVo+2CHxt7C54HtgPJWebGehnUW3vUxWZr6a67e
WJ2qgrwKJqfoYCeoQiVnu4UqBZeaYVpie4tdyYHZE6epaLkmtDD9I6khD6P6Xinouty2ODmkNofq
ZVDeVLgmNc922M4mM3x07JeRQjAmNGnpeesm2Gn6i+KfsH+VvXWh7xJzHSU7M7w71hUCW4tHxcuk
rCAjB8ElBsdXrKPPE6CtWdaFcwmAVXxAUeODWdFY7aRma1A64ycheyvEzOVEhtaouJkP9UgfgURh
XUrPNtGpA+pEF6BLx/OoIux2ptMQJdBldO0+SMdpWkn6swoZJgG5kiVQ2uRlyO8F3Va+wTQtbkV9
0QX+nPHzY3UboAvL/ScXVGpJkdhk0JFkzOsrsiDsECew/BrI3+R1Y+FYm+suWHrlPNcfcapeYwuZ
wO7LYXCa8tHD5LZZCeKXZx7Cfj9BNDEWWf42KvPRvuY6lfiMQ5YJl92sbWUrXzDCVOsXLbyq+W3C
iosBi7QI9XmC9zB82Tl/gGK39TEpfwGHmhIC/FpvkXOvU5DkEXq+0717AU/CfEoI6HixsSUwZ3Lq
9iaiBF5n2aHtw8oBhCvqz0F1HNBOwdTsYNLQRmI2bI7bgdDqCssRgFWpRUiP4Co6Ym/gtwNa2rlj
PSsJJdcuiFFsoZHI8dCwkS76b7r6HfFaewR4svUO1EJEjiue+cLCw++YwFACbJzb2iqVbwRFjs0R
4+fa2AFjTeaRDEUQWLRUeN3/ELeD76TnYZ4wg33Lx8+Ehs9MicqQz9Bn4dK0u8xrHme19IxREiqR
LD/L+Jyk99b6nFgFEhV8KiiM/Q1+QhhS6ShrgpJj9S4odTbWqjf+JDmceCwzlGMmwJAeE5aim2Ox
PvP6gxhbpFr6GKlfIickUu5jcIVLrfnQc3EB2HXKoUqARXZ6s5YaKm2B1eWfKeIWCn3TWrI5iJFW
G2LYeXPwROVSK9Nz2jw4dU9QEAMa9u8g4DBwgHbtrddsyKHhbuntQjT16nUfpHgE4PbPb4y1LU8O
ligeXo0H4XOFJVYjJg1J+VADkCW18dhwrETGHoRnwPRI6V/SyHhIhDGG/83xh8/PEJFNkt6x/vSn
kIyGvZmcEvlZnzD5Gq7RWuLN9eucBFuG2BUh7VvKq6A8jmBZDU1ubn46FFe9v/9ZOEB/zUbxAfJ5
5Im7vCZQ0QfvK+Nt9VjYiwF3I90Z3Jdwpu0SagsdOThrpz4MSgfQgHnFJXWrYVdmpEm5dHFsVy2l
1Q/M185acI8UMzyMcDHb2cRMN5jVe8WKoQfZqFNxrHr4/JyEcK/j5BXtV5pAxl6QuePp4maV/lbH
AyJE+y32O59REldPNQ+KslTp2NBJIzqp8DRg49ip8pcAgjGGq6Jnzd6zt9WYiOLx67yqSCnr/DmQ
gN8xaR8+Eh2hIcZvwbICrnY2evds88qUZzGatMTeaRwC69GgrzY3KdUa8ud63avsd0JxuWeZTPGK
6RIbGyYiVDSk5QLmjFhpkmcDSRGP4TuCNsw+FRydbLYcB7Q6WyvyhgueD3fy06ACBVz15wguPNX9
Tu/fpmGjVMQ1zikAbRkgjrgHRn1Vz+/uv8seN9MFII9Xwl5kQLaOKRiGjYGp9nYa4ClQPgNtApQ4
kAyX1irgkesuefJlKJehm+N74nyBvFr5V5kf4vA8mJuxXTTNFqZ9D2ewhgMm7Qb96gCDEhBXX3Ue
CzS50bciAwDmwE71fcou3ofRz+yQSfvWDo4gJl22TKhpWkCTkKSg/IMYW8bUCX0UcyBdh5KIrzSD
jQ4fK5iN2A6kq4jQwSRw1RRO5joivUQ5NSNwkTtlC0QHrQQFB+dAKFPaLYMcXl+6+BhGLyPUkToG
cJi6h8rYNxKkoGsG7QFDv5wB5UVkvQDzSM25HDfCrJ2iZyCgaM3Uz7JmdsVU/BD6Z0++N+V7rZ1D
9VMK8UqHaF9sYrovlz8ZREcJvV7Vzadu6evL0uKxjXGL33kZti23pIQxiUwTzLpb8UDiGcYEHMti
7GvH+nmgoK8wZWkXqDOQx/uPjXghZhesK2wsbPncYZPDZjSCzuy9AkfklUlWN/dneGjQTLgi2bfx
hmVGsCMQESNIQBjEu+rWI+VB3oUh3FFiSqylpV4j6clh+8dqVtANVwqoXj3w0PSLkTCN+luPCrdi
XmKOS+YcKarDHnOgpepdh3zeymTuLOJewqxnZ4VfE3y4rnCHkWXwWBSP1H9oiYpkxe5rOu8ek8no
ZicuQS1muSa23m04i0NcBPBhhG4LGYzojTB8K3G7Qbjfl7uwXegm3eIWMaqZnoc6RaUlqHpuFrgF
3blFnTzemvSjVzmILYOuSVhDMeun2oqIIAd9zXdWdzFRsNfVu6TN7UHwNCG7VHhemN3RVGHSRPtS
Z2nZ6D0RRm0VzAFiHJfRPiKtxnqKh86DC99BqddX+GjSPujkOnQQJJGCYOsipo7pQZIiMhi3AxOS
Fq1w2N0aXv5koOOc4VvV3aKYIFSgwBqLvsladDhol4tuWGPG5UdubJ1bh8qH+kJBWYIKsMNDLICM
iajF2GHfm1oLDeeHrttK2rVo31MDw9BbX6+lMaE7f2ZgGKGO4XxK9hBhG21nwK+xzsQQMCDp2Ttx
Hk9Dlho1yYYgF338qIqtDcJccbEW/bDRpl0xHEbpQxKp3u+J7YLfk0E/yUs9eoOrY8kYmyDjxsP1
4IyLnP0xQ2SgIeB27mV9GTdh9twDWoBRy6DvLCiz+cYT0sRYs5pzgMLfADFKcJIfn/ijIB8Y4YYy
rWP/befPyElbELDg3XNY6OsEgwwdppdbmPwmfDQoLKM9+ZkW046oP1jDaShveX/PeGLqAmej8V2y
cGFEf5+EH2kxx7HW4p4Fa69ZSirQjPVhm2cDWBEeOS0D9BniZQsa2ZkanKf2zcC4RVGuJB401iaf
No621rP6EZ6sXM8eIQ8RJSNDvheQLwbzhn3AuIbVkEG5IOilgSSxLzDq9YHrCho8U7/38mXKPojb
E1VOry0lDidhKxghy2F+XTEW5S0xfs/86xjfTOtdPLJgsdGT0FET//hY0q8wLAJrN6pzZWwU9UTw
1yT2CDQyVu6G4UsL1SrlhG/p/pMAXDR8EVUoqgOaXzzO/BbGxbdHm43LhbLv/Kd0/ErMaNaHgCyD
TejeweAhzucDhlpJign4sTCwKLaryzieSXZNCfCI37kD+GkT5NAzpxlorFDFwQrBMxTmprlIMNrm
p3iwoeszrsWnobAJ0131xBpTkMb+uwMVj2oUujvLlYaIm1Kp+MNYHrDnhYtOqBvVM1OOlPfUGsyd
DREp8VZ7J5x505rdbhU7txKnLVxk1M8quxeMKSzotPKVvrHABJLJer5igRf6E68+CTekoPOclsMB
H+kG4aH/khIB5uGizBT76vgo31EJnDTU5pjfiilK9FH3X1zGtj9a9iZMb7KzABSl2rTDc6oeuVS2
tAMgDXyMPXaZg6v1Djmm5OblqQTr9fpNKx1A9UbQJ7uaZ53nSvUZi9+W3irfsxUTjA0ODFm4qsW4
BbGzWDg+skD2AO2TbZAO2ycmNZzVBqap5UOrFpsufZuAJJEk+cupx15hGxp3BTilZcDQY86DJs7i
BMM1bR/EWAo8S+Y69XPAEBoYTH01Jg0Mhua8IzxapebWd5tpMUVr/nQy3ET1xRvEg0J4nTDSKzHa
X6n6sSIsuftSxq0n3QvrMDrbutia3YkhAqao8XgM1S8jbngCT1V9juqzKt+L7Jj0sxicKoPSOOMZ
8QcyIr4V726m157jLlhI0xKT+ap4yuOOtouxlo95LyKShhmgdrPz82gfCxD/KD2pYJDwePX3AO+n
CQ01sDw++6/dtIonSEtLuh90O7l8icq9yOQ1SJqbwNWoqmAz47KswF7u8BtdttbNgMfLVWY7TdK1
PBxVZU/Ajx/ddG9aOEXhqnFEmO6hh7qugaBFVAr8Db4nwFGsL0EfVY6icJ0bb0lqPXq9vVfrgc5w
rWCOra2M8lXDwt7RpZXVgsxbp5LZd4FYjtOPzguuC1G97CRMefvvTjpj3KUHhxGaCTLfeVldij6Z
SY3N4LtdAbOa3SfmfZCv4s5twcYbzL8WMYZLUtVAYfocis9CwxfCbbRNgoJuHJFifesQATL/C1a+
5CG9f+2Kl7YBB+atA8keKNwNplow5eKFEzzL+POpoMMUk/Mpc6to2+C4ZfNoYzNqmTTWJ5+udHxk
QDHgk6yvZIXmIgaN9U54amrxHhlAXW0T6103iEqBx5hsp2LVm/sSKFpWn2PsQ/Dew7FTmyfGe1Yz
xQJdhAzl4HFLOR+/DMldsXBRR+umU+WPZN8xNlEiIFlo9Mo56F96dekM9EK3+C23IWk17DoBZlH1
h9FStEhvE6JjHU6JJQyB+g25xJCZ7Aryjhvyko2Kc76C+PNR47saIR7asgEVBaw/OJdsMvW098tT
jkmSZNASSa9p/ArTjEalALGAsgcK45A8wGwOgR2shDKay8yP5DJh61r3pHr1y0Zzx3Zd9G+lwG4a
uHjtGZNDzekAmbecfR7AdUL91mpvHjDYBG7z2PQM4Gmjgvg+osnwNna6rNol6SocihyqnF9BBkFD
g+GhsgyVJ2OkUIzPLY4znFuMln15L0SKGVQRZrU8ZCoQO5HorjDo5twU+6sPZ1/w7FNjFZBMQQGh
remRz715F6oIeYlXGD43zEN5Z/5wMod1UT7lFCZSB8lneBfUmqh2CVME/edo8OC194D4JgTxLhBC
3ydJ2GRIH5H3bQFn5fCPdnn3PCGSkkBTW7Yjb7jo6t2yLrkMmsG1U0Bk2ABJHi0hyjFS0vdkFQub
AI8/azkN5BxIyMIliVCA5LmWyIVbRelTOj0xrN5P6dI3ClrRl0Y/UVPBmq45e6fJ1dntA9wrgH8C
h6DQt6k6hOaaxSTI5oqPitvk2CX1zJbIHId+WpEvzqLVGmGkUQK5fff+axUC3ULQT8GVHdchAIBM
pxuctWh8HoY1jZutH6T+1I+fVfnmhF8ePUhpkl1grbMCeccl5+vkh3QOBs8ydw7iqjjFTAIqFk24
8Zu9rLwBgwlMjOjpB2WVi6972szRfWLOYkhuT1KlQPuh1www6ZAAi5iJMLGKnn/99h//+K//+Bj+
0//Kj3ky+nlW/+O/+PwjL0ZefND86dN/XDESyNOfn/nv7/njT/xjF35UeZ1/N3/5XYuvfP+WftV/
/ibxav77N/PXf391s7fm7Q+fzLMmbMZT+1WN56+6TZqfV8H7EN/5//vF375+fst1LL7+/usjb7NG
/DY/zLNfv39p9fn3X6qq/Fyof14n8ft//6J4A3//dWn/z//+/PofP/D1Vjf8rP43xZQdWVYUwzFN
y7F+/dZ/ia8oyt9k21J0WSZAQlEd2/71W5ZXTfD3X6bzN9lUjV+/1XkrPjeMv2maoRMYy6+x+D/j
1/97t3+4a/+6i79lLXH0WADUf/+lm79+K/55c8W7sWTZsA1Zs2xZNw0mJ5rK1z/ezmHm893K/wqG
yLbyxIDCVblqMX12quI9DZ0Jq5ThPXptGkOjadAcOCQBBBWpxG20ktQyuCfBTVIwzGUIB3Fe7gqc
s+JOfTQaDf+A7eBQbLQtHtI//+rEp1qOwKdkh3ksfcle5kVNAFIOeu6r4PHEIzZP/rRXCLK8x1yV
g4fqTB5Vdp5gFji+tpMnDdZqHlwQy7wEQ/0+pZm6KUx6Xsdvmltska4Atv5v9/D3q/aHqySuwh+u
kmoaum1opmHbmuk44ir+21XC4S3XTXiq88aXM0TJ0nB0hqTdZqW9y+RjGwSEcBUG/uYqLCP+i+KE
GDiUWnDxEz87Y+nJqQCcY+fqYkps9vioIohI6fDI8/CG6OoR+BuDk8yb/F1QGwhUOsLnTF9Sln7j
6MuwoF2Xcug6vGGp77WVanUFTTH8OhGQGkVNCI3Voi0cJyoUvnhHERjEkTHrfOEOGpTd5a+vy8/q
+MN1MU3FtDTLNBTZsUyZZfrv16Wu44HITnJd5MocFz2N2zxQsgp9fq3tmsopZ5WTWa4WSBASooAe
pidOJYmYb/lWUbqhNIwY7dvpcSJ2ke0sQcVUMJ5bGoW1j7FINKZGJaiuSk4+OfTeCGG9G4mpMFQP
PbWZ1ZdezzNXiXFIyUJ1WOtRJjH3qadZl0Jo+es3rCp/fl6oL3THUjXdFv9TNO2P79iZ4jIeVQsO
recUOI4muCLV3r6TCR6Ug6DeVLibmooDQX4YJdeWsO+yImVyuwAnjRqryqUjg92lTm4dnELkbdI3
3ZKRKBYdAfKbHUMT0a8/a+fng2YEoOqqKVFkReFllOJ6W4/jy7++Q849ZJpKRb5T4SzMDCP9uHPU
rWXZIzQmvXgdPNmH3VacxyGintW9+ZTi1iplQGBNMiG1N77iBDtmL1b1ZeUV07yLxvJFwdKpUkbv
1GpadlBrLvIg/rvtWdlsmkxjXUr1WosUY6ae0zBJCFCXy71WyOgbFRSYMoYOiTTgyQ5bOCrUbpOI
D7E+oBWwWjeMm26jmThHGOGmyLvsqsclbtmDWiDiDZODZkKbK2vwQGZUDN1L6dNmTN+ze96Mn3Lc
aMONGcnZXmlwKZWDWH+JVRpS1fQ+0759MoagBwguNRxULEqvIcFNwFCPhZU9t+2orHWnChF8Ivp2
hnJPsXQowhHuOnP/wdJeWzwHGt1EK2U11k6TNGsX2OWx9VmqXY12ZxzN9MtwroaO9YZcQ6CxrISS
N/CxjeKRrhtd3ua61W/k4akDeZVp1zxTTKx9v145ZqbdOqagJtq6t9b2QmYBlyxMk01H5uRGD5zf
P/z8N9PB7tkypxCLOo2Oyu+unVbhd2gp/OUEP0kzCe8YT1dzXzfDXecgxLAkaXT9UMNjOMBHzGj9
5nPQrg0jrEwa/c9+GN4sx7Dv7YDnS8FkYe85dbAmaRnLnKhsT5OKsmdycNtXswDnqFCddd1oBrDG
+nXpTMbTYKVUVN74TpgaU5ikTU+S7tdLe7JN2qMw34T5sIlbiamzkWAAqsMfmFQLEYbZvg/sVw+l
lJqnMSyRqrWYRTRsr25dONUsNUOWc0wWQ+jRsU4E1MVTk62GXFOWxoDKZ7Sw4shr0zhrOWx/c2Jg
75ilRIybb+gILAIJEmZLUamozHgqeOVDd1CNQl0W9VevI5DItDrYFOKDZCYiDk/8U9Y1/vnz9VhV
GOo7/fdf7yk/W8YfN1FD1VVdUcWxLjs6Z/+/b6KDz1Q+dnhJdDEI5jtTvTXq2K0aM1AJCmF1mFjN
LkvNTzkFdajFFhiiGYSwQSoPlyrERH2h3VrH0hEFWlhkGRGJf7GBNKpPgUPVrg2pA22vnTWKzTMf
OIwMKuLdimHq7kab+EtPhmckEw2pd8pOrtN2OY2JvppSAGs7HKTZX79r888bqWxYVB5oSWxNVETm
n44OdilnGJqSSXqmcHDluVTgdgcRr/fbca8HtnSf6FTTgRTfRlezhaIBlRRWXbrSOPPTynPjqGa5
VCnD4I55KxzcwM1zcBa/mIbXKEaeNdSyypGEX55dpgEUGOzGdCsdyM6BXhxNZP4YYobUjATy6iLL
L6sVbatRw9ymAOnvz6cR5ouZZz3JrbnRG9XaYQlp7WKFXL6gJfZZUSR7wpqOuBqnLK+GbKibIacz
gKI5XavSq06Bpc5/PvNIY79KKaEvcVKeHEQc167OcXBoKvR04tNgpKIPpkEoc7DkiicVAxG14q5N
ILI/n9ZPiV42y7++Jer/uCUmB5uobwzDcGTTlP+4EKNCtgotq5uZMfTxLDISCO1aAifbjlJCMLxy
1fvFLQxG+7W2hlXc2fatVDQcuRgGJT1aFV5cQ/AZIyEocqiEwwqRwc/nPx9C2QwJmzLtp9LBUi7A
nTyENrOmt8L/oqCB+et39POK//ho4fqp4Oluapb6P0/rrLKHQTd0joWQSYnVOEyhQ3WFT6CFQY1o
M9uAkW+WYP6oQw7jph063HWlSfc2//pQdPZrVGDwVdpQhQudyY2BYsOuQ7lF6Qr+Go3BjnK0O+Nj
NFN73z9WpIs+Kg5wVFDr4y5vwmlncNBU1lSxTbdnPRgnolEm/pCXZQuzK55jnoRdZtHMOdn6n09q
3vTavsAftjQj+9WxJI/BWWMs+zxH6+ITq2DE3cwZCRHIpCq/1/hj0LbieZuXym4MjRA4oa3n8VBK
T0Wo7iZJqxEtDE8Ko6G/vtyq6bBC/ni9bUuXVU2zFMehOfnTViYVQ2JlgZLOSsgESL+sdC4PfYN6
rUOVU4d2v5KzXCgTbfz/GHYmPPerEkCH6S9pRq2OA3mTJ/kiJuxrm3uVxoxzkIeVn7ZP49TJW0X3
Q5KA8ZNqJtCKUJeDiy2pV93ob2Q9WRuOCmbcAxPm3sftiWlP1Dna0XJoiAmv75dKGGPBYAQhAXyg
gHpVEFMitlknViEAF9gapLYNWVIZjIsSRP2qRhf4yJxGzlTVXJR2FT0OcRDOHTbbU54gU4tMZxUa
CdxCpw6X6UiB0JOIZ1IWbuImMS5ZXw841eAAU8e4eOkqGRgRRkxG8tGNybRKdMffKQaKKVvrwGMj
IEmFMePPh26anAOLuCrcUc/a1xw79Rlif7Rlvf8uGbBiyx4VfyvDubXjgh1etlBmyJKNYjrRn7U6
3ZVhhI7DIx7NjCgTJblsydEzJ7eZOkApxSJ5WlyFVMNC1HeUeI5pE0oIBxGfVgzVt1QjjiDtiRgl
ryxeQsPDYKQyMMeymlXvDPqewv6zbv4vX+ex5LbSZd0nQgQSHtMq2qIpb6QJQhbeJUwm8PS9AOr/
uv8e9IRB1tUtiSSQefKcvddOjKNj4O4O23FXeslX1HSoB7MY1WtSTQ92X/IrmqoYL2k5ynMToXcr
X7uhaT4tJyTmLGa+OQwjaclTGbeAjb1veRTAbdDsZVlN2w3qcLe3HWjecd8w8ICxEOTceEOBWWII
ww756Yy3AEdvPRL3OKWhREbSfNWawJFsRsAY4+Q9xbnnvMmGNuDy88rzm+3oTTjCYz8ayMEiLjg1
hX/P6WZ4CGzVfDhOzLpuunKxFEUAFAM9kRD4qb1m4Yx4w8Gw2+4lh29vK6BNU1Jfy9YL7//dzgIv
ldt0p6iNzO9zysA9te34RdYnsycPVo7t/OkmmJoK/m6v8QqcMg26/6rBi5MpEO1sM47cKZjrVjs6
7/OYwESJSjqCSedvnXDeubndHNMwiK9t6IKNY4b1gxYABMms35bZkD4UQTHu55yev7WUG+tLayYu
L2dnXC6C6j9/YKhs5kDm9Db7ZOXGXdHvm+XOHSrrKCk3g2mqvjsu4/98LlP66A63bCGT/JRXCbHx
WfCaybw9EoA7soebj/Bv1VWxCRPsHKfFV+EU9aZJ7eyxd4w9gEScGWnEsmXijOkoeSYHDFDjT4zP
a3tB2tGzbqtAXQT1rByaWWAIq7qHcLLKp9SwzE03OjQYtZn9IsAjvhgzih1vx93ZJ7gV11tNh+ja
A7Ol67usIJqZX+1M+imgE9g6MBuH5Z6bhQJczIq5q0sZbNY/kTQFg8MgH+QfYxqWeJEOLDNv50qp
FF3XZ0Ma1PjVemtjSXH8v1dZV7jLRvw/l1nhBbZrh5brCUv4rvO/Nuoh6gffSKwFOL582kmOgsNS
kmlUy8LQImx4K2avvcCmnMb3WbbTU2CakOhiFrFIuxGzV2TrmPAotvK/Ieaqemq31jyOlzmvqqem
aLBb6zrfmaq3N/myS+mpjTi7hDYmCOYbrnNFYOJchRuN3MM0GaJQPpMtW17sxnmYqD4PKDbga/QG
50unepd916e7GNVS78r+ER3z7Z+StzHf82DczzrwX4sWX60ac/deipDEL836G7kFVuhq9L5mhTB3
tsafCWqBNux/owlzzsRON9gZje9Bw73rZ/lVZIqjZIQBKIYcch45AhhzD1SfJtK7xRFh0wrr2nm2
s42lQsc94/6MQg+TY8nnFPUAXhR/3rOH5LXM5rPWcbvLwrA/1iaqi9s62GdmwGVn1Mc+ZaA+TzPm
NkTb26atwaa1JUCSrM02TqHuZVqmL/AGwQ8F5bA1i+HRSwlJWj/vyEQcUs36rhu74vfEXnW5LZM+
JqGmZLCamfn83R2BNYaySVDM1Q7mkBYV7jAmz/G4dMcFpNauhvpRu3H/6Phwse0s+7BiXT4GRvTL
9mMGagPkQl0Fz83UBM4xCOrntmtxECw3dVZWn/lUlxvV8B1mLNybsbcsEHaILypPIjFB+5uFZnpo
LSd7nQL9K6Gx+NR5M2wIEZC4hO1UsXrgVDBCcMnrVSRi+2u9z8aCjl/YudeR1tgU4YRYL5t+uXZ6
i8nF7W1XOcukaakJvYSZfyZW3x7KpS6KOxHeGyRtCeSpOd2EZdvUyu9YjYNwK/qRv1jK6XvBGP1Y
KUjVbVyDE8L8ybHeDR+h2I2nSohrVY1037yCwWmeox4pbFBxbqFdAPkS9Giq0kPOL1+qADnH8yGV
SBZpppNjvzzIVjQQdZZ1bGqIRSksCorlRlkfPM4Lu9t/rduxPlaZh52X0mSXTR0OcSsT9KsGQDvm
+GlkSFFIfq2+qjJDdDOamBBG2R7amRWbMpOCsOzNvQVKQUyBDQamT755ttwl2Vz+KqkApQoYdtOE
uj1YE57JmtzMdFjWJQwIc6Mh/Vlw8sxmvvec2vmLKP7aZ2xqM1NL25ewab167/vD1fdUcFovYk3J
e+6PhlszXakH6yVxLf89T1yxpZO9SfqkP5qd3z91vUbb7PwxRV/9aNvf3ex7l0b4gMb6nwX0ru9x
kiY46vpi65NBC7VBSfAbhgWC2Ru7n3aiNoZyUqDyJVHmjDWuYU2MpRWT4JYpyKcJJ/AdByN4LxOw
P77XaxDhEqv7jgsFJMmCNKI5Fcpl9V+/GUWDxXK532Q56UPezRJZriBXyII1nanx4E7NW1HZ6lL6
WOUMG3FZecjDhsI+FJJoMYIXNkaZArlte//QLgdtOaXv2SR/jyQzg7+OZnz9Be7ZTg8dGWbM91Ra
udtQ20wZtf1CWabR2bgEhgVhfXBby9iu3bZi9J9nv3oZyvGQ+PX0MSLZH900/WkYwy+2M86yQ75F
/KZ+GuOIZcPvfkqMPKS1fNdlZx3zNkTEnKTysXJd41j2Pb7oSgR8AE5nWDxXzfRcC1RoUIieReA0
YCWWAszNuglbB1UOMIMfVZsjQOm+1r1j7vzwIDsHjuS6lSg+9syP0dTwD0Izbw6v6zpa5pwzSt9G
IIZqfF0qcXnPpgYvkEXBc5dybgR6ZF/bgStQ56ioFXf5dk62twV0MH1sibXFwN/DayKht5o6bb9N
bgINyUAoE9opsZbOG3wHsWVFcz7iqKJS9/dFwwquloVjGN9q3OaOVfq/J8hijnAAwEIuO3VxRGQM
l8xjZ7fqxQ7cJ9+pw6+w7hlCcyiEwe4FX1NsXTyyIWRJclNTB+nR1i14H9dvH8fa5l/BrhHFrnma
Ep8pSDh3j8yNSspfJ3vD0Im3OS2sc+sOxodhmodqTOSe9igh5yS6xbMnv4VhrXaABD0AATYpSxam
J4c7yFpaDWU7hvtppqkmpfvCx0oOlfUHJ3r8NDn23ov0r7yP1dboHfuzTmhiFCwX90lj+ERSVLiX
1rpc+Xm667WlXsrFce/MbxRdr52umk+6xthNQ44jfjIbl0EMVFZ9CaQimClC69Kuj02HzQc8IY2i
X0HRwX4tLcznCaPiClt2HLBbSmc0vpv12Qti65maneLLz7yPaE6qp3CSNITj9C3sABkEeFzHeGrs
+1wiw60dGhp4x7ONttPqFEoPRZGRb4nnM8EmLTSYdvQAdYv4aT2qYD5/nOrhy6XXm2zSbobSn/TB
HbkN3aMTogiLs/6PlP73TrR433WWPgGXRgb3n2eqcj26gP4fSn99sZxY7KQoxlOSpH8Vipo3w+P2
jF1xZzqZQb60PVxEgnNgvUisAJlAbo+YC0UqvvJ3P+7c17rLn2b6bdvYJUG6KlJmEdNU3/lj0mLi
h554a9QZGTI7YUCkTex6KZO74L4xXLTbrG8IX+LyF5VWgI4aNWFpcryBt87Jc6kh6/8UkqLMcCwl
A3audTeMMSLdxZpauAZp8bk+m2cC72XtHoKxoXYhpn5EbxGT9srfc9vRlkWzBUSUPjeFYR9VC6o9
np0q3E0Zok5dBDh48kS+B27ym6Yqc+1lpWgQp/Q9Wky89zraNoqEY8fFIh66gMcbnE1di1MtD0bn
ms3cvFnZQkCPUHED17FpmL+ZNWT3pA/Dw7ScEM0IU41j9IceNZcT2NOX47EWtd5nbaG4ihKveDBT
3MazC2g6FZuyCoJTEg0PZtzP+LXd7pW8BWnMctOYUHNtAaZWZYE4rQ91+izdkcDwOBFn10/s7W21
6ypispM2zM+eP+cgiRpk11q/BCSWej5vpsRRzTJl1lc6emijIuOlZAJ3yW26GWkTDj/qGGZan0cv
5YScULaIKkYrNT6CrMo2XjQ6T15G6pLEbUeDOfOvYFoA9TBbf3BaKV+EFz2FSE8ns3inUZ1cIzp4
Tl6S/eIGYP9au3zrjT4+NGP5MzIDiIl0pR/U3PpfRKJYXSbO08yPe+nIk2cGAGdcD6Vb97iehnID
UFXruSj23BLDSJberUXjaGGKSE2aHL0zfgvSPLv0NPM2XUFGaVNwUGGnQHjmAgTA2W485GP+2FFa
Xmjr6+OI/l4PeB/WhyaAttIiWVE9PN3S4+ZpZxQi3WLvaw9rjedHVn/1HLTXUwPvIh5Kvol6xqBR
NUcZpohR1/PZ5MbN1msQxWeu91PqJVXXDqZrzZjhioSYLgQNs0tdV9jEIw3hboDJYUIWnZXDjFFm
9bbIOBbfqr7SzzlzqRbTlVLLgxtSIXOWbckykkJdKHrfvYg6sG1q96Nt3hWX8XtQNcXLEII7I25Q
yjy+xl7cPUeIbZw5PrcGW027dJM4aMenYTTwZdeGwyAhaS+3W73Jke9EhVe9ETzY+IN4czpfvEGu
fTKRSQWk6jyleVPvKFSsk2OQ3VHHCbVxINWBg1lKIj0CyUji8EzNEHG7LThdFYA1ujah4xT4nkfP
HjPZRCzjuucFnvve5/N4Wl85OtTnPK4f0qYZ6LgGk7mXCzwm47dfGk98rQ2xuOEf7i7vipiFxzj1
ATsuSpNb86kOMaS5/JJbQyqEAOwX2WveLWeL0OteOgXYvO8wIXoJOKz16kq6wxA058liCGrayfza
xBTElZ7V0Qj7+VX1BWXxXMI4iXhZ1BEKpRlzuqAXUCFRRpZjnD3vW9yAZFeJkZwyKjtGLstT3F08
1R6oHJWU9WHw9NFoQ/szTQr4togbtUa+tX7NDrXVPiyAy9QW/sLYZ2zaFAkSSqOsvD1qDJzVbkbN
P+WCUKTG/9H7fnmMkvKo6ikUOz8H6HUrm+TgVluOj/GD5cUI/aKOk8DS9Ro758Nz+3EJsHA/ldDm
KVQF6bnAc9O+9tF5cULJazxdwmi7Q7ekUeSa7zCJwpegDgClGHl9jUQGoVEziUhkMcFhYIw/c4Ue
nBH7oenrGPxvfqc5vZT3eQOWzkl6JOL48OsuQ7YdVsN779sNSkc7/T0gU686RXxaQoxG2zrlU9uO
34MwL059illI2TDOKJAw96H/vX0OTcHvLnpxrCrKIY/T/Geto3ezU8WxUeGradgNYEiirlM05wUL
5177ubxrC6u+9m7+x2FI/HQrAgAD6qe8DEnR9H50xQiCtGZwKjq6FMJxMDU3Q/Aams0lVZX41kdl
uB1ySx/YInGflaV9CWJgk9Llgq3zlvNVAtElTB672Gje6G+XpyhGje7RFN4WJe77QXh8mWHK8Y52
9CuFZgM50S/fvJH2eRuaVLRKxoCa82xLJyx7cWqkaDKAIri+bBdamTfL+94wqQHcFPIfIavJvSpo
CfiapVHOdv0wpy0JwzgjEcmCc3UZLe96ShrfVs7fiakUv9F8zDPbh2RcUlthoGI3m7eNjqZNMEfq
atNe8VsHc3/EbkNCq4ZTqOptuR5C1z+yvMwL9K1WBZYhWiYQXlBEJ5sKlWjICmMPRpHUj+Id2Wr1
D0h9Y9AT/DmVb2hrfsR0+IKmIKBjeUaRXn34eZUfy4m3P/vwyfTg2hdLA5AfJOkSaQVpUFQNIkTl
ntzIdWHG8GwgIWQbz2aLlW6Sz+sH3BMRhzG7JwUOaOJ9VIXmeX2o/eAQpe38ELbJg1DMTe89RRy3
6+wrL0FFv6zAMjAAmjrNuHErk3GmJep/B4rK0ShD/Dst8+liB14/o6gzMOJCvR47i17NxEWGzU2z
YvRPJuOpJx0BNbV0SJs5Y+zWRIO+hulcv5Rd9679Nvu2Fi/T7Ouvtks3qWsnHzld3nPZTaj+QtP4
4gy29cg5RrOLybbC0lNVaN95Y+l5ttryoo3a3wWVTC4+0Za3h1y4pwhwyiN8zu+gOKI/bLmYvaP5
6TYZiDTyPaXUVo2x+UsXUB99Ys4/GAwx3XWXmyycerJQ5vpEh4tLaH1qqf5FE5YziTs7ibKfvt+j
RI47xpd63PRhTjyOGRUn3WXDrponItpnb/rXUY7jOGf0+Qxuh0gQnmQWLSdKuudM1cmD6YYEB7YJ
XmefDt4pXB6mWxm4uBH9Kr43ZhLgLCsrTqDk1bbPhuBh5otjHp9nD1HnYtdflg9X7ulK51vFOQez
9KKEiD+qT8BP+mkANdoE3XxJXFTfoE1/344ksbA/wvVqCUoqMgvFs6foz/eo/dtRcULBNvFQC4Hp
WeEEXFYO3/oR1rHx5eVzdVh/nEcSRWM0KnLVJjc82XRbU50NfxxRnhLhI3lXHoQor9ZHZ2GttYZ7
b7LTXW1ncE7dxEk/oBl5LGMhMCql7Ush2f1cs41/C+MlJaFdDEn7Pxo4OgnMbdmK/D5Rvn9JZyIu
E/Q7m/WlINQ+Q0IIOdOg5h6LBGuFMXUbNAJ3dLXlSblcWEt3qm6811tXUc10p0mrLQ516wI45xwz
ccFoRS+7siCll2Mgdz6N2gsiTjIdc2apUwYRGx9muhSvQeyjXxRAgTPDhAxIl5GRT3HJhv4VadWA
2zqpGejQul4HR+WI8/M2RbOTxCYIssWgkAOCXfsPXUA7SHLYVd1zLMdkG7jxeHvW54F7bzO6O5f5
gbrfeS+L0n4J0mRv6Up/9LIyr33k/dIRTWB6gOKwDi7XB28OXcZXOCCNNITqatX53doeIAJpZLgu
vkJrMl4wYpuyvIwWh8sJBcxnU7bv2fK1ZnwfqfKIUFj23KYXDM+XXXNqzw0UwFdvDL5RQVGiajm8
JC2k1cYSGK3r/++Z1kC0TNxPUWfaF2FWEMLy0oZozae0/swIH1K9HCorTB22zmhwSvmIorV4tMar
IYMB6ZMxHG9tTHfyT+jR6msK/bWesrbaVlHVoYVGkTHbpIT6MWFj6+EDQa04V4b5yw87AMLLvtRW
YLxnqaxTYmb+zvEHg4RWB54KymTowg5YExPL/G2MFYBuxBrvYFsjyLuNAWIgpjOeVYwtPk68Zm/P
KnpmsJ5dbt2ZxsrP6XLoE5TWm66V3eP6YPp4+FGYUbnKpbcXVk9iGfs4pSKQVUSPpZq79yy1nvMg
Mh/X3s7yahpywOdrQzxwXpFvn/IsodcAa0jx0+26mCPiKDeMf57XH/m2ADqR58Pd2tcOC+clmmTx
QOxDBqoEMCCaPVZ2BIt6itJj6Ron07X3vU6Sp7XVmocw9GMIJ7s4Ct3XcFrIb31ySp2ovraS/PTb
JG2tPSaZkKRskyBtdZgo7KHHPWJzoMy7Bype7w+ZmLpLWEn5Jh6Dwna34yzoNi2Ti87yEhjBKNPL
IfsjjHiEhqwMwpLiYNOMsfhWN/W3JqjsEx2Xry4mn6YKB+9eiVD+6B1xHvNKv8eF3eJLTshgVv59
4pX7OZWkIBdh/knRt7GsnAS0MjMPftkU5j4K9U5a8rA2as08qS9zhBKJ8+R2VGiaAm92IYhm3dkt
O293+/zTThLAG9A7vgvmEGvf2o67rYhVSPjNVET5WSLZPcd9oO85e9JaWUY5JGZXW2RuEMpnMwju
HON826wyA9oAM4CASzJ4LD2jew0U/VHu+fIwRjQVpgAhaZa7CTxhg4BMX7kfruclB3cQEJxKO38V
c0AfKQ2vxdLhByZ0Kgfdv9QmCEwfhRVxy7XbURvV0XOzzNc8HQNb18HeXSYrtKmTRxo6d54BnGIi
4yqm5zK6YFjDjO7lZDn6MTImh/Y0s4suwH5T1vPrDLsU09Yy5bt9ElYwVYf1wqVyx4mgQI46Ja5q
yuzncirsnbvI8dLEPDL/nL7MuEOZFlTTFhhmcUJw3Gz8oUuJtRkREYWhfjKctAd0PBQXznvm3sg8
9zyTRpe77ULRR6nhRthH/ZRM7SIgZtozekps+ON7q8moY6b+j+FW3m9Dh9vC0W9dQvfNY6av0Cgy
Dy2ZDDskW+R53e5XTXGrsj9m3PhHOUhvN8uEfAYEO/cjveGza2ooCCGbJEvON6ao/n3ugYD7b4VA
Saxj1QThGaElthGLNazikpSiVafcCKJnVEQ7Zy7PRuXEf5YnuuvFZxzXr1FX1Jf1wW/Gf8/0N9E+
pFmWPiDx757xrL0kXlflOyazXBd1ZGE4Ho+lJIWkFONhvfrKNvujfDnv1ldhE/5rhzH+1zvLsAXF
/cN66SdRrTgLKeDVqnF3bjdUwLmI6ovG5hea3i8XYaId9uo1QsjB8Lpm6lcZWyQB53+Xf5JYN+FE
ZHcE2MVes0ORA1LP0P6ubMF1rN/TQFTejmYERNBKRDjlq2z/388cYGWszzYyxgYPG6f39SEtUTIx
cH8shYMlMYC/n3QZaQy2V7zaijuzj8Z3t55Jcmil85LN/d+KUvCtdEcI3T6Vco99bF3Twn4/hSHY
4iE1HtqlHVtgaaaZJPAJO5e4T4ii02IGsmkEn27DyMULzJhYE350GzmYgfWell26jz0S0l1pftRV
4tNCZng9FVb2qFLnUNGFpY+YdRxOlx7/PJasgMLEf2hN31nMfOkl32ILcmjhOn8zaPZsevC6/BJT
55CRRr3Iz0dmz/eWIA/HI/BXofx8yCCQAeueRvCEyEVo7Or6KmcXEnekjM0gOuQpLZPIJkGckBZ9
d/GnzqdyGMqHxLG905DG2NsGYl+W6mRVtCT51G76FuFJiPBtQwyveWlCkj7RhbWm8u7rzn+tAiJ/
g+WiNJZrNCAwcu8IJSAICXJ4cnS9Hcnrr83YvrvLHUh/u32sNeFyZrj15kldokUYUIquerIiQDxZ
ZEWHyZU1MASF6roq9aUxhCTMEk8fPxInV+e0Fduw+xNWYhmqYsyS5Cm8VB3EyAgZyykljPdfs6BW
/Z86tQp8jGlzXJ/Nol2e9SlkVfvLKbE9GWMKqXmS5LMWcCyHSBxjZeKCDC3zoZfqHJfoQvp6bMvd
gKwMmdm3eiIjZ+TesLzfaFIZqRrBw2hhtr31vG5tsU7R8olKfYb1aeGIbgGtWRS3Yds8WnsE+Mw0
x2ZKTlE5kVJtxv6BAyhx92EwbJoA0l2oQ1rPIpMXpLGE9A7un2bu5aWD90LneE44KC4N4SLCOrkq
sCrCEsA8VvZ+HeDSZ8LItizwKllkScsk0pkbY2eoJSVucL/WludQsK053sIjpmJYe9Fmbk0XIzMZ
sqrw6rmkedxkL2tHofdgq7Qc+snt7uwdaQL+Q5gF7XEiU/5q+MCRkiKfvka9UBMYkRELG2Bac9Kr
k9MsXJZ/MmoIT2KIStIJc5xa/VbBUL6Jfy/CMS3frGUKw39xGM4fVM8hbe0CapaJXU3aKRVh+FAp
phTrJqPsWZ/Wl01FM3gYgYesJ92ct20CS69wNwd9RMC2rs9uUNYAScgXV/38Ps8ITFONnZPc+/ib
ZVsIhxasKNunvZOJtk5+Bwg8nalG+wJepUxGItJaGpG327odIRA5ZtoQZmVZ6liPNeydRSDEaKV7
uIlC1vqokDOAkL/N0vzw5iJ/kbOjj32V4DsdGqg3KZZPM2qMS1+CBUricufEYf7uKi4p33Hgqi+R
guYYu4deMNnXPn5oJ82cJ0eq6jHuu/hsNVbBAbkrLuszc3l5exZKc5MUCeiCLtYMcpJNAAL/xzCA
cIx87W87Ny72Tg7NPaOZjOtefCt9ET9Ey2ER0TfB0RPUkfX8OM3m2UepxLeoG3jbcFitCCC1E2Tx
tpd0tVbpTT02F9WSbZcZ8d8k55Be6+dSThrpXasJa53EKzIOvcs1KhV72tyuEcQeSIRnuU0mP3tc
u6WWS8pEvbTfWl+TykJ3NHbs6XvV6UPkJcTSeLNzP47RIUnz6UG0GKNDhYEyh7/C6cR6rYfHeHKz
83ppuGb191+dPgbJM83wnxycSYIXjAfvbFM+N2EJGtO2tjmRxc9dNTuvKDPu1gt1zKgD6pKRcm5/
TFGBd8E2gcQ22tvkaVuemwk15OQY2YseqP0Eyp7t+rIJiNHAliYvnMyHzVRFw9FxtN7n+IeZD/nY
kqTf0fGYg+16l4en9bDp9S0lZVFVL26T4I2cK++BQkRfKuybNO9wIaYGPAFjCF9aN8tOKTjbp5TZ
KuJXgiWtTE9kzS0v6VojLs7eBxA3VtfL98Iy1H21lFk6nYy9WK4otVxbSTqJTdRM5Xbq6Tb5aYi6
y7VdFFr62FgToehlfukLi+3IN8Da1lw2yg++cA1R6lSESaUp6Jd2wkfjkQ76VKVdvDdw2vy/Njff
9LrDUR2X9+ZQ8Fcxx7nLJzPd9pGcT67w/W3MR3ZXGg3zTWw9dwIvMosOy0mQ9O2mDtrgvjbhF8TJ
2H6PFcDbepqa27P1Z7f/qqgz68aBmjVY0fPQMz6IcyGOQZrCB3Xb6NkLgo3OthU5KboePpU7MOfF
X3ytholW39ySOI/Ng1BFIR5RZ/sbzzcwa68TXAt0fr/sxWUDpATNid4Y8WA8a4usiMUbkjIOezPw
Wk/Rv6KgsH4PbggPc9XKqCyDfJ153tV1+9fEnNo3Fm+iHVA89oBJSoH71QkPufO+qt9u3V4JOhud
LlYMvkxgdFLMJ+Flf3OdPqV6CB8RJ1RgIDiTxWWISdVLg+YS569r3eB11rQFjRloNyXGgnF05aBT
NArvkIpC7ELUPyCxMvnmpCNIHCMLQSJH/UszUNRMBlzkaKAJ0qqfwvb0Jh0WclttHxveKEGcI9Rw
LwTpBkG/88CPpxZfqIOq1OTCYaEm4byDgdOjBGGcrJmvoG0xAdUUXvPcMLrCXu8hzq4PJIihQIkc
5tmEWToz4Tx5Sjgg+uDXcBbEaoXg4r0KxrUtkg2WkRkmFcGgKN1/Jrm96WGiGD6xfR2S3ovLFIuW
PmEpaXboQow0UStejI5oZN5PUhGVVkuOEmz+CQF9fNci7gwazcmE/7EMCHrqj24DNcu0Glo82jsE
dkvsBkb/LmTA39XGHYL4X1ZBTOOYuJumh0tqNTLbhKYkexjj0IU/0yzC9DgO7V0tW6IcnYudDby3
bvgrClLVOPm6H4G7ym+mXUI8y6ZYriQ90YiNObn0Y6xQ1KekV/owfof07BpOdxKItHaM6mkCz+Oj
N6Tf2DM3sqnUyV584aCqUkAh7o9gbn44CY2o2DdA1he/o3G+zrjHwDluaPoa0KXhn5lZvHdcPhFp
+sfJNqJt5vXDxYz/dG69S0bNKRUzJHiPT8645LeXtdoOLRq4wQE/W6KH7lI08yjMcclY5EyFjd6V
DmpDxzb/2LP8GGFyF1PgEfFp/WHKVEKnmNzN+mAsCcy2NoqDNYfHWdvJWZv5o61NCH3x/JN5YXoN
JvdRTrtu5OA2l+O88S1Yc9UwnmlKq4fBAa4oY9XtHJs0rJRI5V5f25oaw526P2NE7wfH7F9V+TY1
wAitzKGTZ4pQb8dcveiZTPgp5MQMWOK+z6jUZpf1AK7vd123S7ibtzUzxklG96njhXRWWz9syaYS
m+EBUSMxbx18lc74HMCMjlWXbhOn4SgozKekBxdqQvZjAe/eSBy+l2aNCD4KdjikxEnnRNbUaUmr
QI0wQL+pCnGajkTxUhPDhivCZyI3UsyYwYdsQUC1/RBswnImGsoIfsfl7F+12KIn6faqi53TLm+M
twRLoCzicCPM8VeodtFUIj/3q33o0y2LCgE4UeVvIYqG/dGnpX6UPTyhPPWfM05iKtsMDUwv7aLR
ZL1aMtaY/A1Z6t7XsHj5f6G4xE6/tQzqV5k/9f38wRUyHVLETfeWjYi7IpX2cQgX3stg4d03ueXz
UfTHqAZBwY42bFvTf405+HNGTm2sgwY5qGDkWk30lFnN3UaW0EURQdh3sg/cfeMnaCIyQH7Ksmrg
Fqw7hH2l49hwLfqKoECP8661mxPQ5Fnu14Br8/1Umj9oBP5SDkGf9BLpG8q32GSIq1sM0CJ/VrrP
NnOUEEfWmvGmntsF1JK8wIGEspNLe9MYIGjdtjvWsf5u+U2wa2Xxt1Swm3pFEFYJhUOVqmav8fsF
ofFXpDEbng/AJiSBJ+h5T6Kh3mAQUYJugE7gTvBefbrP3PLp72DgWihcX2wKgRY2Dsr7ZBb+xhqJ
VLETSjdDW9subvFJmaSPg1K3jTG5G6LEOqRxkT+EiX8pInY65TBVdLl7IP7wfaelDedu/IWDyzox
GuetuoL825YWg1WdUVs+0P2IrpYPYCKQOQSOaF+MaBUDjxTWsnowJErjrOCsZkPeKD1rvtYJs4wh
hCo4IuxZhbHbRDWXzgF6loQMP6QX2XuBakAgGzx0tXlFHyiI1OMW82yL/rdX4/LJ+AcbMXS6HOO1
bXtP4LmLxQlmvbEXRBvcVONWRLl936Tm/cysit3zIEYf4VAUfRf9IEipj6zdaCG7UM7wh5AL7tsE
skRgsQxk02eRkavSpBlCnoFAHkiaAfB2JdrqFKlvNcN1Wi8aSqJosTqe0/KnGXXG0SZibfNfzJ1H
c+tAt11/EVyN3JgyZ1FZVxOUdANybsRf7wXcZ9/PrnozDzxBkWAQRQLo7nP2Xrtz4LNGo0F+0xTc
6RRZ26gAtVgXxmXgk/JHip9Jod9lgwBDVbiXZOtFh3JG46MAG3atP5QnPzi0sf/UGp3cwC8IMVl8
FG093BqLGFlXL+5pmb9rabzOrTJ8VbH5u6j8XwHLmc0g5U1WnnfiTNoUZZ09FKFwIat46iC14Yew
Ics5zAdWSp28IswBs5TqmPWApSxsek052gfREB9jTO0eVybBWHGKYKoZj3YcRFio2VhR8zqJ6FPZ
Y/cjpRTaimBf2414SkR6QScGSD0FyFjU9HDtJi7WEiXyymhM52nW05jzysRuEhb+kfERusGXDKPs
yuBkw3hT72niyWvERHqDm9eFNumUCDBzXfSP1Wuppn5rV96PsWh+krP7aEQsprFikfbD8N5naAqC
Sdpb3Er3uK8QyTS1jocVCpVyvGuqt/W50Hu+rCbLN3oc3gPk+gd9AkeJEw5nrvTvjaHmaDX6zUmd
a/eakhMJ3RHYTSRCsk/JN3UnbaewygWNGm+u4luiUFjugwQugOUzdLeBvQlSr98HlT1dJq3nW7fd
6iST7i+KIUkqe+M6DhkJpkdriy48JiF45kMabjVrX1iNWHcNk/wm7Yu1GpPv3AFqQFDfdVJ3/EIm
5CnWPoIr6kbVINfsBL1ryGTWyPNr1BDYINwQ827mF1dxTNsUOK3CtdLByvf8llJYn14cU1aHzu0w
LoEHLGa8a+JGHDaWy6WI1s88Ity0Pj8xd8aKECHmdAJ5NMcWvVlqzxQUQZxiaTBYYSJnejfU985K
rC1GD0AUTmHfZMxMXddluO1cPd7StYk2mmjcB2fkSj5pET5SQrgw4uEEF8YdOgeTIckinvy9jZ6n
1lavQAhmDF6oOckwgoc9HuiUv9apKXZu7IHP6Tu85Gl9cSJgjxB4zlMaZKdE23eRIHSsR30W2MO4
z3vzag7QfMLBdTa965GqNterYyxSagp2Ex8PRacgWmyCkO1rkmjaoMX1Yz65vap2BXX+VWsyqbWN
5KdnaYQJjQmsshIhNHAK8mKC6psFxzEwWvs1LKQLlM2u9n32VNQFIuoeHcmEewdduS336GcAEpMh
QpeZxo0hbp1NhLNd69rG6rv0nAcYs2nrdNvMUfLMtGWdmLkFssZv1i0TsE1L8WYdS48vihkmqrZ3
kx7LBtt/g8Gs/uOy1PMbUrfibdrr9hv4ni5H+NRZGbawDHVtLE5lKaMNiyUquASKeCJL1x0QoaHF
SZ9hTju6Bl1REMTnkAggVrOn2o2P5YhsXI6HInDJw7aTM0V345IadEgSJyTNvSJubbHIV8mvPiRU
0DR9/UnO6mw0SZvJMAOqmhNXIGP8cjsvPUQUzcLegWzYvcsKmplIiJSN3DyCMuXiVKKksE2TztrY
0QMDeHIIKvW799MHtEfWujCZsIbQ0X27/6EMJzp5PpIZetsBYBSj3jcUvMD8EqurWX22NrI2xy7F
Srl0BrVttRmlYNQU8Ijlq2ON2ZKeHiqRP7J6h8ISpPJEP+vgNGly9QauPF3FkmkgmNjPE8lvGT5M
aiS91Y5nHDXCF2CvZWjgmRYaqHvdI1JPis9wUN/tPL7lbin2o/a7j+9NVEE4SGNc5H2iLoHvstBF
3AC5pc/HtzKFbY6eMd8jg+EMn1ombsT4rjrkWOu6cQDEi4zFMeabbV2HR5fDE6ynkR4CfvJtmUhn
Q4sbanqKJ083FGs7hUXUsy9Zm0QrGXd4JiNCGb2qiK+Wbb+qIlMPVPPbwl4HlSuOTTiQzcPAhwSk
Lk/LRjfVbprKCkhyRvNQoVryW5Zqro7sxtJMsKX+UMB+b5/tJOCszrp3mj1kjRmMn9KW5SnSSs6p
5aaZCvJU50vWv7vLrQyFHVim+en/cb9Y9rLyLrfS73//vUt5IzmpSIoXiuzaS4Lws0oYNML5Xlbl
H5yLMXEx3ItTljeaKKyTrMrgNWkpFjhN4O2XR0sONdrA3UCQ69g9pT5ZzZbR7pyG1lpZzUBi5XMK
ynUzBcWuVd24iWV405G6XJUO895MpqMsEvK0sStGtrzl5gsGAfE+hA3++qKw3lqHeWXQvDj4IW+F
jnC5CyH725F6tDDxXrvYRfmNwyGMZiRHRsNEdAAmIPfYpyxjcVyqTS/riLgVv9z6YCcBeAV4oyiu
ftTOGbV6tjPzod/bUjmcpeS8ibYAGtrp9zgVwUEPw8+yVT/rtLnabowgIirbWaTxVjFduFRStE+Q
KsDY2sy32+piyvw2aX5I4jubdhTGQ+r/RqIzbmlUUrmzCZHoZp776Ov856Y+RCfKELeq7bpbX8ZQ
71Ib3poVefj/Pe3d0Jxvz78HVmC80jfTXyiraE7x1gYjK85YdM/5VLLYb4koLcNizxJYPPrhmADk
RRiZC7JtRgqnxykvEf72tI2sgVTi3JjjbFEoc1pmt3dVGv2pzLRbSI1l35eBddXb1Ns1FqzaQQPw
BiDJQPY6XokcnI461NgZcCb16/JA47ekn/UzQomn/du40WBcl6dpA/0u1Jf9atn37ynLrWWf3+G1
SsdW3/57dHlAjJoFMALRBxHGw+n/eoPlrl7rXK8tff/37eYP9h8vVZllbocUVfm/1/778Mu+XDPx
8OhTvVveganTcDDG6rENBLl4tQyAr5URNwOrdE7LfdgAyuICzEO+yU4rhHQ4+SNC7Hnf8sTlgUFE
EN2VFxPYRAqKRfmWrgC1HNdH8i4wbdCckH/0pM8AdyO1xAMRUmqbzvmAT9EjjYPgIiJhTWfD5UZe
hDHXYEu7q4BnzjczyyK8aEjcreOpKt3H2rjtwE36TOtoof6vTVf2+TXrPf9gW81VtiRq9J6br/Ww
HBEFVHMogrIt9IDFRPClbctj4WMvqFudJM9TmSOsR0FWfY9lg2AaCQPDB8Qtu/1dSpi+RVz/TM3I
3vhRET/Wo2cg+2iqh95wQK8OnX5Nwlzu65YEXrtLkmNVuOLUSwcpvdGWx0RF3jlA4HawsLFeY92U
u7aPrXVO6eCo5spkqbgEDkg/vblY6eS6iXuuXRtUFE4jwE6Vye6hnjdT1+HqKliWL/ucma0ScSg/
0OAmnjoh9r0DPR0iCeCUYuOz2rwtd8NBe3LkoG9iSvArA4XDbYCwe7P+960+/NmrPj9aFH67tApv
UdqAVW4aEd6cuv1IU2YAoYlNHW0c1Ji+2OP39l/mElhsUM8ZMFFrZeDuwh5pBTgE985pe0sn+JlB
qWPtGrAhNdJ/jpLixJrAo8jLxvZYdI+G3u/+7Wsa608fdsYpNpSHQib+lFaWnyvvQbMT7ymxe+9J
C8sj+BOytbDZ4buIxodlM2kuTQsUN3unqJn5ZSCsskEvHpYN8JPywW4tyrvqOcI0/8MykD7aAfou
TVXZC/Pf07IfbfO0o/Y37jOZqh/WlG4dQVRtGkEXwmxorvwRm+xYeD81F1yETZm8i7NdEatdO0Kb
4gzeBy7SuQqe1j7DmRJKFHuR1xA7OHr+a2KkVO2onq30rMIS58/ZY35CK7WkO14El961wHpTw9NN
L36W6OinUJQHM2aySL4vocy+S/aINcYE8jmGwjOsAdkOtehHimllN/qaOi8bLaeBy8r4FRgWrM54
Kh6z0FQHp2/NQ+4p5y6iiQzI2dZesfwf8+CnMkOoyUXx0dZjTsiqFpzIhZGPUU0qH+yo4KeLEnmg
qfuG5ifYD44WHsO+KJ4R14V/30Nm06uIo/R1oNpPL6RPDlXnGi/KLT+WP2J68pewKnmOQ4HEpXfB
gDZSY4I630xMI9xlXnZMy6FdN25G7nJEaJ2Vdvljo6WEuzUqA/JbPFhWOu1cx26eqrBtnnRf7ARe
yIdlF6XC8iza/tdyT2ubib5JR1iiA/xGo7N9cqgpviRYP7d67KYYiqeO8ZukB2mnpPC2XcHix7U/
S+MHOAUi7brcfpCFePLDQH/2a2K8NDr2eRLYd8cztUsXEDchIqv4ygisCgYW8zVkmw3WYRSnRi6o
DurJlwck1KnS7EeJx3zu+k97zfC8j0gfoOfGP+jkdZADasShhhc9GY1THRIWyYdIU8Wh1l3mirAs
Vr5vRz+LRpyj0f3Vjol2oTEKb0Ijcj7U7UNkq3Nru+0zy3rM9Cz5dlUnnyjJVM+RKNpTIYd2tdwt
K6N69p10B1CJ+X5qwv5O/WfL952NZyLyoXbvPfu+YCU8MFVzdP3bmiDf10ihDrEcv2idmjfNNn8p
fCcbAstAwPDV3upyor2mMHiYnvc6/8pmC2k4cauPduh+pVFAVTLoXrHE0EbO7P6Y4i0aixp3ASLG
O0yQdUpRfcOv89xXU3Gv5vUJtDUA3PPdZZ9bFMU9dIrXijPwhFqkuC+7nIzkWn52hvn5Gf9eMADR
cYbMPy8vX/ajxeeADhjdWkV3DDY+7x6U4c6tabEsr6dJ6jCx65Jtp3pxWjYis8VpnDf/7i63SkSR
zOX/u4c9AKthZkAym98KuB1PXt5mecWyc9lYmfs1dSo/Q2i7ijQKLxE4FeIf9IGcpti3t1rd6Pdl
441pc2yYpa8cJ9GarVNttU6l90mnbUt9yjoFYhhPlstomyNTe3Q5xXpjMB8gOdGpSXz9R107RGwI
8hRjtPFrK4nlbgTdtw40p301vWrOkQf+W9mVyyI3Q2MWGCI50eCfG87pddkMgf5ft5a7ejN0Z7g5
szk2OqOb/69N3fGzrJb7Q+qEZ7fUqyPG9k9VxDmZ9RnRySY2cRrGyx3XH9lj4cZoI7u99B/VMA2H
qSnMJ3xY5gNRkIgVpPG0bGRb8wUwO95Ojofn1rXI74259iqfMBFHNvXdNcf0mo44nMeiVF9TmWJM
C9rXttKq46Bc7IHzfh1cYpN/JRNExBqp9jHpW+vVLWyAkZP3Flv5wfFIfHfqRDz4QeGjyzQRKtW6
8R4044VCiPPTS/jTMjM1sDqmuxfAvw4YNbwnz0KwvjxlfqM26r2PWtIxr7lI0/ykEjwmHYlOQHhm
30TzMab5jdlI8NsNxget7qOPwEUsFNpmfI0ccEqusPRtZ4Igq6X5vjy15q1V7wWfHo3nDbqg4da6
DLcMH+OuEgxLbawk61PmAbnykSxwsm4zibknjtwEd7db3cnSre4DvM5zQd1k9CjbYevlgcygHKGQ
QCzPWJ4btP0B/JTLHPKzSkLzgvveuSLIrXGszTfB25TbcaAFRO3gLJQH7iInKCwKkGaDPYajv+wM
C4fUgOUm37+6dPvlto1XapPLRFtTCN04rI828djVt8ZLf9UsMr9DWiks5o1f9hxXCQ0FDw8O/TKM
yDsBkZ5Ugvp63n+1YTPNgQ+4hzsnfetUdqbWqF0KN/+vzTTfXfaxbNv3OiWdII69DlGM+5/P+/sy
w34NcGId+jHrWOdLynBJFyDNUYhyl03gRMGFy3dwmUbTPhSmTXeBVl+RTB8kCcX7QZnRRRNULuHn
80DfS31jZZ2GwY27uV2+5lzp9/h1KGbVDkDZoSYaOcd1PwYS8LPtl+G+3BZGZz447mvPtfyeNLp2
L6NKu2fVsI9tbbj+258VMwODL0mMk9rXY3zCjdE8GiLMHuUzGhWAzragZWbU5nWq0D+abqF/o6th
QVKrT9d26K/L3j4hvKoeZQ/bdnmGm5acZ5F8zcaePOBwuOejZW96nLWvnaMjkm7Ud9xpqCz6or8H
YWHO5Ep3rgyqbzCmGj1n4tMRmZJBk3W63AuzJWC5iuqDLtHc9Ug13xih6Bhl+myGqtqNh6v80aqx
zVaas/PKSH9B7ZLt/CoU22JWIw5WmZw0flksazxqRrhGjeaTtf1zrsriI+9Ge9+nCA7R6+QfmP5x
e4Vee1NObTzoZWusCgjzjyGLlx0lPboHpehhY3C4sfxmTt0k9U7RGtyzNCH3OdbbzYD29LlF47MO
46F+yxzERRgQbRadarxko30zjVz7I5VNdzuufgVhRihYpZpLUktE9EWUbKM27u8uk5QdaxwUwlqm
URDOFGEZFsOdRsOKDrXJPIaxkyPvlEhsGg2/222KioTyhlQvGoBZMo+D5CucxmsUml6wQhuO3CcK
4N7WL30ZTejSmgznJaWSUNSETPege+Iye9GiIj37ftvP0kXxaST6tWk6/UXvAXxrgrbZsr+NiUGC
h01cjujBBaV72TjmHSKGekEeKEkST/OTcHr14k6q3OHtUFuLlQNFwo4cOrfythoT5X3bWdO7pGK3
AtfbzZDaFOjaWvNS8W40pX0tgq5BwUCUAKaSdp979t43AvcTqzFpb51o7p5BpzGtgAjoZqJdG0JL
fBQ961zExbfQShKl/Okt6ZS1n5Ri5mpl7Rvzh8vyhCFGYdMibH6w0ya60tgK+Xgi/05obKGRIysJ
DQ0Dp1vv9ClVxzQi0hjdAbMfo/3hFxSr9SApzi7/ghlMjyrTx8ckdsH0C2/zbxfuH44Dp3hYnrDs
jwO7PyGiYV3Ia5aN2wz6SqKYWauBfk3Iz4rMSkuSC5K+h35M58oNG9gb9kOuf/7bExdO8JgLf+Mi
tbkt+x03Cs+NkcWbNDLbXTCV3buOonU1uk53QYDevdfEoTWVsl5oRLv3tOEUmXcrXNhHU9blZnlR
7GU9soAyPy4vomn6lrVTc+9rp3w1Gyj7TiE3aHBGnAcFFsthXq0AiiGgzPTJ/o5LrBDzqga54m/b
ZTJaY2TdMawOn2N7rwbH/kJ2zyGcUK7FODM+ZXbwZ9nfhyQUykmEj1GSRZcKmdOmmV9Q1doaNbT5
gfWLHN9Yrw+a11VvHEQnW9b2l+Y6+Ooa0zwlIZMaloL2K4gksrG1KLiq0LNeOw/ikdEV1dWGKf5K
ZeGPXmf63wdL4jK7sdjWI8Y4t7XIocySaK/mu+i4Xhw9aq5M6yL4rDaANC8ctl6jDkEB/cQRLf7x
8QBI1sOIXX/2LrSvUicdTitCFu56+pPMXv6RGcCUbQcoO2EWf2e9+RkWLS0uRcnYwEI6X3Y3Sh+/
LV81q9qcBCy2eBvbwkQH3FynLMzPVHwDFmfnNmDhj52Eml6NWCshV621iDlvlHEw6IdBz7amjcBF
7HOMHibX7o5dR3XfqjxMVNp5sKfwtNzrzIpsMzPuNz769VugsxEMBGvTG+PtTFA7dVMun2YMj5Ew
pzDIwCTrTSPKSgcvk+U/GGlZT6Mph477Uuahx6kZFxeZDR8ZmT9tiUJf+RYdpWR4Bke+ddvxm6mw
bYx0mAz/hu0Tyq0fG5vU7LeebULG0bKdXVSf0omBRFPsWUeae6m5RL7rSfAYhFq8C0eq5DPb4tN2
OswjmMZ06eenPMlOnRM4G9eItVfIFeeoT40vo8US6/QWWSN+cAX2m9IMyp7cCF1iY4Vkukb5Pm2M
FzcfniA2ri0VvjrxcLW07Izs4BKNzYsWaus09b8nR/zB1YmPX0xnfxLfGDOubpOUVw/5V+rw1Us9
IfadbraNkOdcGwI2S1QcNQGLZiSOr2+JhKw7BBqZ4CdXBXItGce0s3sqE/y74DeyQ1XQ5uxjWksC
+PeqkWaxRoe5GRGfYif1CTXWUFAW2g2IiLcdcXfQ+CMVxyXdTLFCqNsEWUiD7dvwRqgZ2GjXGVxf
afskKGqUYkBPyo3UvHBtDkSTZMwEYQ8RPVrjNUESQvIm49tqRCp1KhybVI7Qof1aEnie2cQaEmDX
tCpeSzADm2Tsf9deP15ZLP/MyFEylN3tezg6JcPfOgotsY3s/iWGNviaTPFL/uTTBzj5GkOGK4Av
DKrI0aPIbk95750unkFKD0WDmH8GFiFo8YGBojaodqabMcB448YmSLTEfCnQPK5iTsi1HxIqZkhB
m88kpaoCwUHUbFs4/kkfmfQYAjCyXf3s81ZbBWY0h+HmqFuyV+VLB8UbZwU0221tYa9zctKac0Ou
za6/sGiSa1GEI+88HL0UGAX1U6AMT2FuIqIKbJJNWJqt9H4qTkYfP5kezgPhj8chD9SmDOgjgeXa
MNa0XUg/QYiLCHuSsCcaDlxoCKvST4OnXqRB1qEdGtOeAvhzAqxrH5gtI1ZCnoDrOX+YbOWr3CEu
fv6XUapvzJAEIWYO4UCr0Am9j6aK/1i2dhBh/IbrNGG+SaetjLQd3U4H2V0lt2n67Oo+bTSRv0hR
hYewwnZmWOm2dEv0FmW2k1X8blbJN3UdpMZdTHlsm0QBYPM1q9WfRB2cG2RguZ4YW0uQBpJOxEz1
m3QENmqCu8Udk2O0BFkQeWRuJgnxZ66Tk9vVH0XpH0HlEwCq7ZWKfoupRzHS9a+in7QVVcZxC5pV
7DzXqE+dP5wzVv+kqbpres7RTpYEB+WJutG52Qxa+OzpBJ91lXn15qjBXokfDOxcwYz7OPYSyhdy
jNJBKZiVtBpjwspBHt8syuZWt84L44R+AZ+DL3D2iY2KrG/FUmWdZuo1iuJ1MCQEF8k0XDcU2bjQ
n6e2LFdGAEPbGIOfWlI+zv/kmEZfjn8FdnkJiznwtCeDODLyQ9GOn7phjXt8iJeyjUsu2mQe2nmO
QdAAnGrZkQED7BI3GWo3god6hzJ/hPKvybMVfRG19jWHAzwmDDlsuVqdhOzf63765bcTc9oSHDaW
PKf3/kidYMdCh5pBmkS7aixOUpejO5n0Ly6sKAENKzxqwZDvu0o/G2lab1IFcyDC4H91rVtvZ+Pq
YBZ8jjH0XlTRXxwM4WgP82d1Sy1AggVddkOmZLNyLFQmxaDEgQrXcQ1m0TdPF46AoA4malsMUtsU
5lbQZF/SRUw8KAveVJ5iGwmzrxIB1UtkqpstjXe/GB8bt7xOaUsPqCKMZ8hdvmK0pSj6Oams5FDq
Be3/Lnyzeq4s1PYJhYzcJ0dUvwbNu/ShQACVvjuecehUI1Z5haMDLXXo400o8wTgi+ZjBvZXpfnD
BCoIcBB4WDYSNDZZCF1MojqnyvmtTVW41iLaRziF10nvnytF4jWGsx8aIglDJccwGUFutRcHG/TQ
8VZlLzcYV44UDS/plD1MtIsV/V1LtfeRquAalMua6somcpKQPDMNExtM0BDjdhpcBrcgYJgoIUt1
T5xzhBJ4gjSI7Beky3jPARSgLlln0fgcI9RAXCsiFufQ55krBGRPmid3mrhuw3utNH8gARTOWxml
u6YCwqoDJWg8H8tiI1Cw1b9QYVAP9dBdjk25j/r21mf2G2lc8QpFMCcpcRrmLHtQ/hfT7bN09ogh
+WGeIGitw3o8+cZEFhai5WnooCyj92yjgbgmNa6NPH5pWwu5UcFaxdKq795o8J064UtYd2c/hv7i
JcdBsNwCthMk92puC5X9bzfTrrVWfenTU1BZDzZGCDvqD1lk7DU7QEX/NRnNFeTYb7vMHkQXfqWo
eNPOC3dNAvQ4+I0I3sOtUXF+W/6bRokMMfORj0beWlND1i3Otc61FzhEsEeaHxUbMQLQ0UzkyM3I
WpvfAY1Ih9Fl1EIX6B1KDi9A6Gz6abaaTPTraV9Huynz+foIqKH8gwTJHnKM4lQ6IjFMuGXa7VQn
jDetMFYNo+CqxrYlBDGbyfQbbAVoFkeMq9SLSZkHTyK0+keXMLX3tPJPaaUbt5uGtZCiXntiX1QV
wgvqStsyowJCTe0InnVTMic7NC7dpJSrvCW172bqULN5+SXJArTSlH3SmCxGasFniG9M5LtsXFuQ
lh4ckdcbL2+9d9/K3sKmbv4kfUUyQtF+/jWWtu54p1UT4ikmxXmo/TU/4YHvQtvx2bLjNCfzaRlU
M3N2kFlZVm4cLL44XllmdtCMAinpH81ulbxnUR5ZKNI0S7qvwXwrNzRxWrwsmWZ+RrqxdxzL/DPl
6mAggPpijrUKm4Jmo/DR147aWYsHh4Az9EJUYEd+zfS3MfuWzAorZ55x7Gm9/M4js4bnR8lc0o6w
tf46loY4Ng3cCiPJSeRj0wfd2tCf/lqpg9JuH5Tjj6dynLRNPbjNQUex8hZIgE3wk7+KroNI+eo1
QboJR9v9Hv7EQZz99DWPNjJYvs/S8j9GXZqb2CQsK5tpWl2QPf0FJBkRAUFZAlc6ybqC/wpe2uIm
+Gsfht2QXzwtf4unfvyMbfv6F+Bbd2N9sfW821sDxWLLmYYreMli19SF5LDRsrsGKviazazPTAxb
FC7jh+QavUpxJIAh7WNvk4P42zu1C7a6oXqs663zq7RY5Hndm6xcJjMgof5t6u5xMkHHOKlbnHMH
blw3/gjpNs29fYx05SD4Kcekp681YpGQSDk1LSfY0aB3uNAgSgXWZ6RkrXx7F7XN+CNn8ilTffoK
FPDWjs7kpmyn4FHRxsZE02pXQG9f3ryYHeLSfMf2xOABoAxbaPSQlXVyYSFl7JrS+7kYa63s14B3
UWtY7wEeHS+0hJ2XoZ0cLuEQ+Yu+sV8QJDU7N+9sRkWE9bEbWXxct360DZRXtiCwT+YRVCSmuXfT
BkkDXLzZMa+Dq9MU7rVWwwtBDdlrbU8ffZCP96GacIk07TEyx+YNJwSUTElhto+mk/Dr8mzavbZK
8ayowAFqOUMQUuFd7ZzagJLgV1VK5wNV2rGN86eEf+ayPKlGT7rCF7UpZuaMlUnjVIpuJ9zyVi9M
kAh962A5zX4cYySoHKeV7br3JozFY2sBqSaSF9nhEo8wVOiIOsujGwFoYEIZsxugPxxEnYy4RfAM
mgVRtolAsAfI/rPJMfb+tc2BHlrJLsTNM3+OLhrsPWUHqHp93V/BFr81ohCn3G6IdJB4uRfOrN8b
n1hs27vulTV0WLATzhUUp7iA36T7FLf8WZtVZjRaT3CabQwMBOv1vgq/p0bfuzQ2bf9p4Yo1YWQ+
Y+xjMs+JT2GJTgD1ONNoNkFMSnBEQM6KxUzORSWcD70/xUR9p+YjW4U2/QrE0xhbb3mr+m/a+W9a
Z33gzaufwC04a6gFKe3W2TifJ+UA6UiKg6rK/tGgfBU3XbtNigyp1XIMJIGFvFJDcpOng3rwaf4v
ZjSPrHezTF/++im739Qv0AGwdq9mUFpbcXUL8vCYKke7Bs6sTsxaCbmVpAwh46dlQxs4PLa6+zuF
CS96rX8eG8cArFwqymJRcSuQzDE7UadudMsfU+g5aC3TCiOqBnR1gZtmiaddrcD+QixHALCk+Oyo
P0YxSiQUdomIQiTbttcubuXal9b1c9xRWcWvcuiJCXj5+0UEfWbhdMqJpE+ZTdDzjPZaNq1HhW90
4aOjxP/hpmq4W6RLbf/Cs2rk1fAKM5ojowtwMe75TrGhBqcSnhGNjfF50mmOmqyOz7GE7+F25ju5
BdlBTd5W9MMIUAfyhV/R+jCcr6wkAV3MISdVPVFuK8hfdTpYan5cPo6KyEPNaj9yxxmekEOEK6Yu
45tJRExTznBOJx93GAqyFyBB5gnr3g36lHwZyqiHwCuTo4MKautHgUdhVcA7mqkYC/m2K7DEtC0s
VxVh6mmdTiNbs9Avf0eHEUOiX+QWIc6m2lZqgLfdUN1cuUZuXcRyc3Dcnip6Rd7XfLJCsKTK9alX
Wrc3PHedB0NwyIM2PmvaAcCLdy+JwVjjtcl2efqTTC3JIjN2hn3QcgxMQDLhRDtfZdMSlGrXxq2R
6HV6iJvbqieIUmvtp66A1RpyhLWEAz5JLpu4ZW9e583mOnQAy1cJOa/Fe88QLPQopUlc1M/9LG2T
6My10JKntmj0w8isdN1iMr9VFfF31gx1DrIsecJjG6NIhWE5pom14R8Xa3dOklFT5BwMPYe01U8l
ENUeUpIo1C4zDwInUrHu5JhsC5i6f027Eh6YOVTho9aMDpgIScm9dTGYZpAjBERHymH00uCaGcJy
PyYd5V4TfvfUI9dSdlis0vFIUz1468SA5Dtdl5OvvYNcs3CjYrKmqgQ1FgrLS6kzGQyzDoV1mDDo
M7wEFF5gAVvU15eT36H3tZ/9+zfUFUj8P3BSvMZS30v4mCd7cIZdSV/jAMiQDv7Yti9wF/WtFhMD
HyxI79gHLx1ECJBqveC4SKOGDBWTMPhgwN8tG1J1NN9+6wwGE+gP2AGWQVYG1ot5lBxHh4Xo/W8D
zsbei9j5CmOU7blphmuWLdEOfAC0TqKOstVC0v9/nWG5/2/SKf8znPK/D7r8/zHDUid4krDP/ybD
ctuUX0H+f4ZYzq/4G2Jp/Q/TwAX8Pyk7s+W2kS1rPxFOYEgkgFvOk0iNlqUbhC1ZmIHEPDx9f4Cq
41Sd/4/u6BuWyLJliQQyd+691rc810Ts4RIbSQbMd4ilZrj/MjjI8qLNpN0wDaIy/0qxFNa/HMdB
9CTF/B/dIRmmLpZAS9P5F9e3LkmylIZu2Yb8vwRaGhY/2d/CEWyqWhT6lm1adLh1Yer/EY6gYntK
vbAk5bbsCDeeOXpl0flno0hxgiLhYZRCFlthtwBPBd3eX4i5P4IifCeEnV0944SM+lk9Y13zcMm2
wy3VjAGept6eh6ZzThMaroNqUNAbjXjoJT1wXJTBJeRg8QwuzQBq7JInL96WVxzg+Gc7w/C6PB2j
uLoRc0snNWk3fcIdVQvgdNFgGBSQkbEHcVbft40git2ggnOlRAyMrnSJmQTC+SgIR6zKbDovxvJO
dwwaJB4Zk2U/HTy0nZC0T8z/ybrW6vZEeaR+R0IwgOmG4Ae1WLGK9OlGLo1/EZ33LNWcM6LF/qXt
SgD0veGT2h6MWnyC9zJu+pbMED0v8yddGr/D1qFssbR9NKNugmr8aYg831q1IWl8uJu0dvCZh3pv
gr3Jc8rL+QSljziwIdhVKDyAkqW9zz8E7uRauWlWraKiqPelY5Q3j5NDTCJkb7sESZeq3YUzKW2J
yezrtgaDl13aEJcNNJIav1UrdsvTDv/ZPXSeB8vNLkZSFldrfsAfV0z5nZUrj3dQkDIWec0t47i7
0SjhfnigH5fDSNxiz4xlrW2Xc0hdyvWYauMzchUULAPvKHAfRoTs17ErnA2EJ38PnoS3DgtEjXMP
4OVU94wj0+EmLeCQSK2QhQnte+H6vh/vv5M+/p5HSjDs/3ORC0dyG5K66fGVPd8EfwsknYLByJzS
IFI+JifGNcvZiunZP4YhofHpzOScAfE+H1UASK7ZSrxT68hn4G0yyh5MI35pR2p0s7gpHYnyAo4R
U2Ux4KUhnhTKWDWc8Xe44sABwf0aVnZOrp+lAW93UhRWDWX4N1LKceDyxhFdu9GioU63475D0PWi
EM3UNAxfU4OSt+m57KydNOP8WQlZPDrMBpc7osGLcG9NnFLXlaetg6gHp61b4tSWVvjEWGoHraSC
LtkQ7iCjmMPu27+pjAuk0W4Oyy2lmwy4JlJK2Gxa9Tr2mEQzh2tIzPyopJHPiHb7O3rz4RNzc3qa
EdLtbob1lQ2Kcn4utbEtzdlO6ATulgfoQw425QRu/fxaYAzJVllEb9iCVKDRS1PQN5Z3ByAsZp7l
4nNEU7ey9Q54ZlqjjgetBxs+XEVzWoPT4Fce884hP4X2GUzDXxZlQTmzpzvG0XeZ9msQ9niw9cQ9
aJnpU1vTyUndknhCwRwXWiIT6nE0aT7GNbCKtr45+RMHG/2QASzd97YwnioSxeg8M08AeFWdWqnE
o2XoGxuCHREoTnCd9RheUv0k+xI/oVX8dIdhHpenxnaueCMSPK9dnxB9Pho0zvLeg8RDl2fDgiQf
shS4nomzqJ2bYXvz0cAGfK2jqboKw9T+t2yxOTrsb5k3pi4JcHMlJYRNAWTo4p9XfNgTNSwSn6an
P+1S0z44iX/fFdNjmJACXjYjueQI+X2uWcitR/L94kMT3FNFQC4Lf4QTfluEZoBkzw7S0mcQGlcv
cEGulv3OMDR88zU4h0F3uxVFMsMlJ6WWoWkvm3z3t/30/3P/enNK7D9+Ge5aabM/WZ60ebP+IyeN
ZEF7BNOEkCXSMB27tXgVKqjWC/PGVCyXC34morOz85p2TyvbWiGGCZ90Vb47Yd2fDDS+O1yl+hrC
wsBA1SX1a8hFdJx8cx36xvjakbOxYrCiCkt+NkjRVkVcIhyZ/6TsGu3Y2drMH2l3qeFXO2sqTWr+
btou1MWREY/TspVEsl81aFsvVomLkwIN0x+Z0fW5so29rXvxBYt9dFQ+EhWTWnkFzyp6Hkk83TZD
Ii7u8IS/nu2FzI+FkZYH0Ljp7VNkl+lXOIzM4vqsIOkNTumGWz08FeN0UjNmWOv3HaNjOB/QYyFf
1aaXMP4VOcrXlIT53ibfUZRkCvmfYeLTk1CISADUH6e5CbB0UzyJ1aezgAL3GSj0mf8WvwSkYh0G
Vy+53SHRlan+ocWZd+5qP0LwntzT8OTeQqi/iuEzHpanypL1/3Jhu/+RumhS81gk5UFlkFDB8BX/
88K2Qxnovmw+F+jcOPW8K98ASLIYSfxgeYGdEmj3cWIhRHEZvg7KeRSpYZERw5RpSR3RxnMNemD1
DXsKWnJaB2gJa2R2yR3xy866b5t9KQG1xwQbYQbgZJXGOLuzCr9HaNTd/diW8OCJBzAoro4xw4P9
4HOWLBIhvi8JptBL56OeUZVVngb7bkTha7qC8xVtZJs1zux1+LetNZ1MjxFtxouYzM2aUaGEgmKa
DDBteZmg/V1nnE2uhnqfDln9EE8eK9pU0hvzK/o589wKfvWpN1FHGRE2ViqUetOnD/5IuKBv6atp
7gGKvmVkbWbPnH2Kk9YVKYsyXwXMkjaybYtHWrWM6y+mhJukG+iRZDCdGwwhLo3JS2p8hbXdUtbF
P/z4ZgWe/wuC6/P/fM8L0/3nXW9LxxKW4aDCMkzTcXXzP7Kj1ajXUZJ2X+Cku51hhj6jB8YiCywr
9361fdA/RfZubPL8xRwZxPIu10zoNgWir63ShukKupXEjSnKPuq5Xzu2WX5sbWPAQRwSXaDrNwbo
8c5re4tz0xPNB+tU6ncdJA62AWbbLd3dO7uLyhfDICeWj/sVzyHdLybim0QyHyd1Wf9l4kmrqz5/
SzvyeuuC43ADaa2aMXTCsInJi+1k38HS5kbG99eVCIaCAdwm/iHqX/ExzKljczF8C4rrQjfsmuxH
4rqwfycIcCVXPZ8lTikzJjkpLfPHpbO5gCyXjqern1wk2eDdHCI3UIhyHcXZ5vt0TgYaXY72zfHt
5KFLCEb9DhMrAv9zgcstWMQw6j/01unpfntoiaOuQZ9MrhN6g3bbeCi0sWc3m67WwRgVMAzDmIkv
+kFrvfx9WvyffohNZPmRVZyc67AaDlrjukAzENC1qkmuODqLbaBFNzVp4zWMA/PgjZwiorH1/iLH
xkpg/XAc7ZSRF4Z3la/U/MDw2QcXWDc0eirGBZMGIrisNX0LeHS8SmTqVzS641VvpH0eAhCBS+ur
bO+pZugus5jBFcaGxM6/b/tcfyQm67vloKPavF8oqmPUNuC/CZxYFrsMTzjBod59GjfGnhKNa0oY
AYKj+bS0PDQxrlfEG6e0f4B0EUFHT8SryzFkX9SjtjXd55i05ovpmmIfKftnH70JfE3E8X40Bg3Q
7x/T8qDRu6zWmi6Liy5Gb8fcPtqSnh7CfyrlfmEqmZH0sRua3jZgTLCVWuSul0+RRdu9/dVA8TJa
ijPFr6nwh8typszU8B7JFvcPXtlqh3/Hb3EKZPixvFPYYwoy8TTyzOjObUa2hceebDBZ7DSwHgH9
d7XLhWb8HszkuESnhYO4S2KiMHyBETixZ6bzfAaJ5gdHeH8t0K4APDxEMVJ1CLIb06OKLPLeuLdL
xNqh+Kzm7kkzgHAo4xdZ9iFigtraYKteLcFdIt+rguajXjnh+RuY6xg5bq+5P2sLEyAzyGkEFp+A
qqMLkohsttm2f2VoankLPsSrHqaCtCIOpXgdreStB7ZA2xdlgNa5H3lGZsf3MxEbB7ef/LVmFLi7
WQXv4JuiLYiMl8SuctCEJYjzmuSkbdCRPIYKIdqA0daf+h4hLWee5Yk3v9zRUCMYqyWSm24Peb7P
RmE/twZ7eWHW4T2HF/XmtvJ9aPLiwY3SL3dgvopFoMDK7Cb0khLS2Jdf1U2DH8s2tjyQzID0cnzi
6E+nPc7lg5+2n17MJkaPND948wiDyTrJoBst0ayDhaH2vqhjsZ2YIW60ykOZPBVgkeY/qdGF2kRw
cTbmfBzs8ERLMqVHjkV/3PwrDIDpQOoOr2HZ9e9jj7Oiplf6GOXEH8p0sC69oV75iNI95AJ/o0tV
/GZiZOfd7zQsICmU8z4tvQm6EbB7rXE+w9gst5AkOP3NoOU29T9lZiCJmQmJjijPpia8a1QaxXlM
dXubeXb/Ssf+6vfhvYyM4u6bhRz0XyPki1VvdhgT4FNsO2NybrbruVsE1hu4NWTQ5SFzMdVzYlve
zabzokvN/rB2kPEeUTUCAgohAffVlXdtQhPHbJj53RPE1KM2ozIrphobP51AhOeVfCr89CcHyWRb
haN2N3LGvZNtOA/elZttAlseoBChTUff1cFJ+kmgB1GnUewd0PDUt0lN9CJy/ayaoKIP0XwtjL3K
dlnvlt5qnwf0FofxgAU+w+8S5s/wNO1VldwyYGz7EZvaTuA3ePUQM64NS68Ppi02Bj6by/JgSn/G
BLzm+qYV8opSokfVZfvxqYBOwQICB55knHiO6qoG1lRcEMiQZDvcJcqPVuSdJd8U075FjAKMmhqz
DuRTVqkXO2u6E/ofIOwNSrLlpw8aHfBPMwqCOJIImJzVl0dnmB5yElzWLs3azXISbShirE7gbZ4v
PpekJ6xYLK7176RtX4PSVCfhafZ6ybDJp6rmtg6jtScCVO1a82j1+tllLsbKyNK4SgAQvsdpfoeV
UHy1DUNr+cF4tVsPZkSlRK9lpyoEx4ngmG+5g8YwTlkvyq34hVx9DROpum8sknxtV40/6XQ8+0RE
rTqkJndhP5s7DBKvwTQ/Cwa5p4UYblvJeNSM4G1QD4VutFfmDPVt6FJyk32JtsKn5ZQWA2kDAlgc
oiPEY/MDMDdQc9YI5bWxfgxh9MtQU/lTF91ZOTBlLG2IT4lyDNKpLHSwA5K9YCrHJ+QrV9LROJlg
fak+dfOkh4VO6ycz93Vi21c85ad63PaOFb7abhGfMz8c1lCNOVl0dXdxU/i+Tu+ROjrlOS1xkgCH
tjMvQe9+FJHKfv3jC2ITMATMQIZvgv/YbMzK73ZeiGMYInV9W7pOHcC6i2EG4INHgpNDRsmxFbbo
M2PYboPZ/wrle1sU5wAQ4U9vgDbVwZt5RK8k91Hax0erAhWRO0zw6aiGFHADrKikKt9sj39JAxWl
Wz4Z2HM6s5HiJ8PXeRy1ytyb86xseZhfike3PGqKlkKVY3EI5E+3Le4VALDQirpnIgS758qVNwsR
zNX3YShUqaNOqMLPDrFST5gQASlkBOiCJ49OTlgiA8Focj8CnevmEQrjnF/cWx526qmAI2XmxoH6
1KPmEfpBtI3aJpQUu5px57rLfPEdheBFnWA0Q7/UJKdtWe/CKoAhlgT7ZWXGQsqefZxqXMYhAaOa
nrTraTSnB1IA0B93IDzxKoUewZJRUxOQ5Fe//DZHcGHp5mXyEdj5HCCGoKgPFE0Q3ydruo907Z1M
pmzVab78rKDg6RZjNqsfsrsE7vYdMjgaIHP/yTXit05wQ9i9BSsjHsu3mOAemIT2WWYJsvBM/Snn
+VyE0HNv9EzKTFmKV8NC9pb7/ZyMYW8LWblbrJsQ+9zaeFS4g8FzJ/dWFHT7qB3DzTAC7a9LCo4F
zDz1rXEXagmzbnV1ktj+QX48hMKWuFGr8ptHObu8BebOX5BMjyqEOlI79S+gLDsrEMiq+5nYTUIa
Vjbjs+PlAiXlA73TfOWjsDl1+RiuCHqrHyISpfegILttX5wtmAaE+xIqHYXjnfChgfHEXl7tZqQz
24nTogKIB/jVWeuItZETGBaoyr6UjouisQtIj8o5zSOy6e4GJBenpKgB/xS8haU7vKUoKWcpVhKd
8qC4LFsFmix5wWQlcTVoVE5tgw889mDPdUSry7iE1w0TYj3lxJFlZFUz6p0ZoF7pgESEyU9HTZBQ
QFQ7Pbl8lXB8JDjObe8au+eXr6f4wWFH2KRDW7y0DVsGRvr23IS6SSND2KdwkqelaF4eRhycK2es
Gkhx3TZt6MG3NMfYDDx9Zze5uKLBVrvvlkiBOGMX9PVlYjf4nL8YWsZ30taeKmH98MNYHpcuNKG6
xHZDLoNjkjcUHXFC3wRZvtHEn1PdfCWhap4le9tKoHVZxdkg71xTZfig/vur+YPtJxd18vz6v/+E
MZxF5brHyiJTLBToS4t8UCQVt2rT68T9sljO3icSUo1wWlsWuvxlfzJNsONezJvm5BYyCgXDb9WO
CsKcQeKQ0ZcQoyJCBcLiL3J+SXf6nTpjlWjl+FHT8voutG3SOzZgQV+0GGPVcgolJeHrW6sTWlQK
Tu3tlmhQzjLds6mPe12m5r2AHtBIU7ssHyUCRXfbz3JS1v0+asLL8tB0Znip5oe/vdZIdcAO8TNU
RrUWXIqnXquOjiSEbprPkZGQl642kks6enB0Bj5QaUKhXB7cIA6Zp7eQoMsM+0dV3743sXnPirKA
/NaYTWzDArgexRCc4t63IDUQCYJ3VtwtT0NusC2065VueubeA6B0EKEXPEe+95GHkXOU/Ku7qArf
C4NTbqWauQjCPjFHmLwykCL4sjR+627NAJeWrkpweHeeCwIpTJ1t6+cdnPZ4utlEP1CGMrQ2nrV0
zIgZzHffheP8zEmKnVtDdsfPiey9bZv7llShS5WNlwqFRLlNC3M7Qhhg0q7O+NHwWXfVoeiG4iHx
YV76ZDiuW9Oqr8lgb78rr7mTkENQXF5augkZZK490Vvy3AQpiN2WEPogyN67oXnng+svWhNVT74F
wE06ZoMOqa0QNMjqyW3aNRkKHGGSqHhE04fDpyYObvASb+3iu35osKkzODaeF5B+S885G0g07WjD
gavpmfPQtnkMYzR6IyXoehHBOWC8b2U9SbiNzJYwLJ6x0vs7HRnfW2ZZR18z/ztIx06KAOlXmqJp
mmNp9QlDJVGQa70x7Q8/dbgTEqd5yfOctV37ij1v/NmV0741IZ4SQzwcsU/8QDiD4Xvh6NYNhHZo
k5ABoyz/KbTiKnRzwxDaQRQ1OrgfqKAxTli48ABCLDV3WMoAieOstfW7cj8R7HcaTe3PCLJhr9td
viN2g0Mz5AvYj/Et7hr3VA3MsfMJHlMNRHw3D8v/Eo/UGOxOZQ9SpLXKdtcwL5iTCI1E6260JlkM
gS1nWrJR4yNS+F9MUh6iCb4hnTr4MI5PsnOar10D427xVAfGC9MQRJqzbdf+coJhg1X6NRQxgebx
i7L934FrbuloomKdygvW9nQdZRz3Rf0Y4K+vzWSNEhGDtas2rp6we1eP6K0AtPcgT9Q21pJrE004
+Do93Ip2G6ryVDfQpKr4xTCQBCNFlIwk3Pd47k3G7ote2I9uBd5sTkLy/QojQ2SeaelffAcZaEUr
b+3AHyqUV11cnUAl3asZGQ7xnhksezHvzNnD2d50hf9G5OJG5tMXJwl4k14Trit8RT74xw3hyCRr
RB7Eup7TbGORF9cglrGCLrpLyw8jyrI7vXJZEQic0nrrIvUJSVY8jxYRuqqrZ+Lvyd16Vvabe9+Y
6pVKLFycg/nAcO0aSUKAwpSEN8ZLqC8tQJTGGrRNf/NUXKOalfHGlREq+Ka8ytguUWS64mCWI5Sx
VkmCCIxH2ipcHb58hZPOmd+om6OT99pTLZL3aApJnxpnHSZUPJPkDd+ZUReuFhzI9Cwzwno8ACa3
TtN/1XbWHz0ld7OJ9wgZh12iiFtS9TRiA4M9aODw4rGhXErabeh61bHnBgQbXW+yRMeb1+Fp/Ei1
glkeIDAU7keBPvpqyee6chE4muYWhEz+MsiaAbf3gJPc+6yLW4p1AaOTvOVzzIGNJ/yiAc8UJmRR
DWVmmtNIqYJmjbEUFak1PKQx2LW4GTYcWgG5iI3mTuajCwNqlXd4lzBSHYXN6ZIiMNtYbn/qPLKW
/MKzCa5CFxt17kMapYgqc8AOqGF3djQ9Fgl9Ssb38aasjjYo1o2ppRO0VvPVyzL7OXEneyfAzq5K
T2AuIkNyVY6QQiDxepE6BaUk7E9ZxtYbEDtjiw9JDcspQ6z8gVyXL84YX/iWou3kVQqq8hivXNHT
lWcNMvp252mlOodBcC6RNStS/MgwLiEdCQMSneIkMhZXdGYnDGVbhOycaZW/pxyOHoCj1rmXH3W9
zRBMk+IR0gJBh0DPv2x6sa8UTphmHsaOxkXv+DzKTE0nF2daMrXGyifa8JA6/aEybV5qB6xKHuC9
MR6LY+dX+PidLyvA5xTBpNg7DNi25hD+VC6CuRcfhkQFbOPRHQnbsylIeuwFRUK7I6bR51g/2r4K
tqoCIstSDiq52gLWzrc1szYES9ahNsQ57Zuz12ibVCeT0/Kp8lkXZl628TRE2sb3ovopN6P3IgzT
o1ejenf4f69VFRy8OjmhTjfv2k7d9ADWpGN+6sTCaGV2HVG/kWispSuI7Y8dfPddq5X5aQqqYJ1p
Ndzt3qCF7NDKsrLu5Dj9NWjSS2L5NimkLjYjkFteEO6xcFIGud0HWxRhBr15s4f6ye0j45zHaitC
kvdy5z1qEIvynhjrR9IlGRmE2vushkpxGK+GsCI3r0YiXI3SOXV6/5OOfbpJ3fxN053yTK6CAUlw
x7A1gWVZCopK7MwiPNWTeS2IZPDS5sVPoq/5PYBxkLyO5vhV6gSplyEMgzFtyA3QvqzMje/Ipo9X
isbWXReYDzZHD/og+JqjrZHm3lWxKF+SJN/Q7EyPdGOPVlFitfCEuZ+snk29cYNHcT+iwt9F0Wy2
b4iH9GBWuwl4ob5wtT0waADARqHWchrt9TDdXOZsJwBxT5VS0y70foSErVcT54QM0gLInOekzT5j
vNkWErdVbnIZVLWBoYaAFW7YfE9zYOHksjXVEeVioePSMl9xcb9WDaxHJwc/Zc0T8zj7mlrhrquC
rnRTVpwHTVirbQLiyykB2daj69OHTrVT0asDqgREqv34VciAeXhOdpyT36eWdo0hve2HoY/PZGnp
FK6niDVLm7pyM5UTtu1Sd4G5q3ergrFndNkjcSQ0c33TZVnhdNrPdJGiHH+OGDqQnZEo5k3RcfBg
PGRhdZ+l8bifUD12vby1utaeDPtoVg77ZGtgNqrJTGwIQiVnLfmkX1+z51nJTk0uJZMl1X2Ud9jy
1e9sQn4/O41r7wbsHguSlhrrsu4C0tAISiIRDALNRCCSB5p+0nFKycoDslwgvoySuS0CY8Pou5UH
AuTWOc+IENOtlZovfLvXPM2rIwlVlPYD7G2lM5yL4EveQV9o1mbT4yCwcTJBtfzNkvKrHOGDBlax
cUfmbhoLyrpxuz+TKP/0gLJNqwjXSRPD0IcdatZm8V5O3sXn0GY6XnJDBI18Mk/SXZqUHazkhvhp
Rg0Z4iWaLu/IvwqiRsQfrFdyHUYkaitp38N/GNZjZL5JNjF6O/WMWcbQqWXua1yQG1iql3Lm0Ouq
+WPRG9tVfrm3RNXeCpULgAvpn3Kii1P4P/XegM/eJS/SKIuTgk2xtmQJI7LK3bXPfCuRmX8qZwph
qwTLBKwxdFBYsTpy7u0pIXWgYS6I6NoBm7GxTPJbSprklvlH2sZHawIzHWjlgGKPXnwMR001oX9I
fJ1pTfcWFooqNyDpzewrDBfNc1kONy8DTFn66YgbIHlnafp0ncBYtTJ5rIuh2mJZUmgO8sAhEm5s
oRFE7fRSB1hDlXwACM+BJ9PouMqmWPldEO3wUcfIlZoe2LmLt9x2GfGzZ9DBbFWEuQ1Lild0j1H4
J1YbTg7uIZy5ohHu6cl337qQzoEaaPixLKcUcUzVp9Lf+IS1HqdK0485W3/XdOmeM9oNTJ6Hmtbc
uVXY7ukqgBvNob14akRVLBv/Xjj1nkTrGjEYMAvkuKiM9OSltwB4xO0pV3Z+YLrMAA3gIuzOeA33
YD1KS7wLmWEQDayP2EnUWiX6NYJ7gTqX2VHsbzNmiiuDxAbMt+W7pPBcTwaEORCCsJVtvV/ZLpHR
ahjELjH0vWjx3oXIitFxHXtBHlGT5beRYdU6Q+yApaxotwzj6RdZ3mU+QWC7Dle172rHqf2TYL5A
MFWQTtjal3Bk45UdSh2Cuy+SKTE20yMROsDCCeOJpf/bimlgpkGTPehRekLvbK2UCdAxyLqDrGnL
MD1Rd77NfAdNwts0Nem2MBTJQgL7C8bEX07ssJRMBRdonV46w1rByQaci8lpm1YOHTxCmE4qFtC7
Ku9tKMgJ5NO8eFW59lgPmZjZKI+z8iQHUHJ1gf9OT7wjCTbJGrYUwKp01+nFzbKH8iocfaP5qcWt
TVBN2hY79EqfblyXRHaonUpGl1ZBhXlHwyc+2mO4Ltg6fM39MINZR4+ecp1S8jh+ibBCax6Qz9HL
BAKxjus5ZLPyTP6ejefYhjRbOV67Uj1NCII4fs61UlaHCotSozgmlve5G4CZmPNwJ/KA+dWNteSz
hCrpbT0M+Bi+MLmWhjg6nKnxArmHIPkdSrCRTA98cEzEOkQImAUjLA2fP9VBp3NzxW/WBMYCUhEc
ynRL3qe3cjlTQlPG1y1MnJiYx09mCNNkNh6v7UpL+CFAPk8gXjejfK1064toeSDc4r4jJZtSPb6G
hMS0Ef0JpTJGLcQgS7t8imdfnJ7C6azUq0aBhFMuFhvk9tpXiG6NUqFjLXTDcGPa9SdE2nobZT56
ykpg9tXHC3NkmjaDb54Hqxsuvam1K23eGGd59vKQj0F/DrzgMIFSPBZa9rq8PMSJOJIB/xJ1nnVv
VWOzw+rOGSRn7ru8Vrj7b21naFMwaHpjnyMPigQKdbIVY+eOWT/1CoiE5ZnSw4RUAtK6l6y15WFK
2jfgtMBsAlPtgXFwAbdCf8ykqE+yzNX3U8ccpnuLEVcR9fdT6pqvEkvFlv4FHSwdOWngOt0coydX
yHoYqOcR0+eMMxVVJnlPnLMzRXDLoLHiiBj5QVog+Z8WPUyou8E5myc8nRqSyzRHGAFZ4fiFZPGi
7NjgKfhKuFQbww5rnFepWk1TYX3naFez/lepYPv97bwGVQFRNdV2xL75OocKBAB0OyMU6BqQnooE
87GnWeYagHxwZwQd/AL8navI/5PNE2iIgPm9ENO7SaoDGTBAZ5n/gb7wS/VGu1vj0GP1d1aNYAae
LFad6BGlfncuewkRco7jor35IKvKujgTuVzu1LBeOeQi3ImOUPW0at/UbKbxprB8NP0/szxDAny7
qdmXFGgHGUtjx56O3A2P0Vs1jkcbXtA+CJfBTztR2ln1YRjN4J6iehsaOEEwdXpntKCrTnFeWx5C
8tKCIgCXQI8oIO3+pFsERMD5/tYF9iJc66kpXrDibtXg+rOGYxWhNDt+t01xGrFd1cGW4tkhiZYH
VwMcXgZIbZEqnc0Jt66b2OIJROZD10f+odPa6jL2orp4gVgTJ0GeZB+VwDa5JpdvYaaBvjM6zkAB
F+S1hyfFp+fiWOqo6WyvAvg9J5Yj10M9PNpwPHxqFn9neqVxKkihOC8PCcQXtaJ7lW7qMjRpTNMK
2Aha1BeoBmQ6GwkObwMpA10XBuhFEucYE8iXzhsSJ8bShAPL4WsGxPvnkUiKM4C5TyvSoILSnmhy
M70Al7WuJMkLQqn3WDNZxEN74ChRj9EGfJi3Wb7j8qDR9vxL4FQaqc/QkCh1j1ArLpn4PEBvzkz7
TjQwnguZWdtAuXguXaN6iiN81N/fvfE4udq1sZtZeE+BD/p7pzsgZqk8BvLzPP+8/Lye7kfbb2sS
YDHQt/P7rs/ve71rRwsLjlDnQgf3L2cR3ETfUTr6cFpSnDnosHWl/q4f8/Km6piQSiefW9MJv7ep
SJGB3gho4KnMjZPy+vLme0a3irGN7UBo4gKpuyyBj9V/eDFT7lGX3K1B7Z3FQE+4dcvuREjJR9BW
6oAnsbgO2dwuJu8PBA0Ou5ZMCr/J8YOmPvrH5Y1N59i7kHP/Weny53I3JI1NkAnT9HXgtcbZSoTB
aslXCm0hdmCwB1rthHeJ+Fj+FcGJGtLGMZ99lbglMVc6Id7+rnr8Xi0bQBUZcBx+2P6vh8Ak9LUw
cDCN5NBlSUKpEjTkGbdBcVdXNKq/v4oD69SiHF0+g+VyWT6IAs3E+ls6qSec40oac3kyX46IAmk8
uhMhUhGBCfNd2Nj2xH5sNOatCrMvSf4J6Ro8IM73d9KNGyZm1oNme5jDZdKemY7R3TatV7cXDcK/
Vtxltfhj6vawZ0IQEeyROQz04ElRr4crATxjjYFJ2y9huHmVX1xLS5+6GkC7Ar2E7sEh/AG/NlQN
bb9cHHTzmO6fYo4vbVrLW9rQCGyY6PAeEfPX6PJgKBBjeZztWanyX7nj1pwlKwoper2rMR2THdI2
XLKzC2xp3FKOYlliRrMsuxzoktP3/3Cr4U+ihdneziCJpDgVnsbZv+AV4r5mowHQ+NB1kzogivO4
NxMUs0XWXpQh4ZGWMfSsbI444IJceU4mqdq4fBd1Y2dGxGk3iL1xKhHljQd8XdvaumlqtdfgQ74k
Qf+42JsVHP/vRa7zy5+9ITiGWfpw/PZQfW8mtSiDE9l/w7oTpjhXBbw1z0ZtViFR+4x93LJ+c+hB
5OwM3SiOesEJu+nCgGKrhc61mNMGW41kI8rwoTiWoJbutBHrs1dCDv53vK/qcOh2VbnpMBbznjLM
WUQEytH9dZ+wPDON/BNYg/b6fcu7A2bFOP7sg2J812XO3M3nmPI95fFMLOCLqmlRtnaWdZ+E3UXn
A43TBBp6k+nIhMP8U3PUznb09HGJvpyfBT2ledzZSG8YvL34QbULpYe3Wp+GTd0M0KeA2QFwdCG7
GptOdOZLL53bslsiY9ktf01l8bDXBxqD46xgWXbMfv4KZ4u+TjRYKhDjo43A/PruSST5rrX/L8LO
azluJV26T4QIAIWCuW1v2U1vbhCkRMJ7X09/Fpr/H+fsmYiZmx5RWyOR3UCh6svMlb9v+iDY6f2v
FRV477RwNTLvqU6h8m2Vu72oYKIfp+OxYUc9FZuVXm6VERrPIzykICmpHJLFQzAyiTNVjjZmLTuj
hVLYevzj8xKkvEzjzEmFndEMyZb+05llwMZsahiCtwkQZt7EL4t2q0rHWmWksdx3tVW/DE64jegK
uwVDzTq+2jLgOd5Q3+XXxiPjy98fOQzsYWd20+fvWgbAfs/DMl/8LgVp1+46CynW8sXSd8v0vYhI
qE/d8Idj80ZY3fh8cxUBvqaXoEVF+1NHuArchKERn0g/7VnKvP1ACglFGCBYkLYvcq4QzEC172U9
YT3sOQW4Xt/wGO7DNf4UPJytxgbea7KJJaefDnDo5/I6LXqKxLBtOTjTFkknauOcujan9i6tHzXc
zt1i0nm7IrKwm9bKw+2gzjEPpViDUduK+qAZMUduAtlbFn8WYDk8JkFQbW7R4mjEShQ73t7IhLvs
4P0dWguiN/VKNkcDpa0DIXFREg66JAPQvCIjD+BWuk6zxp5Je/F1k5O6we9XMtDWIwhAtEMf0CDj
tHLn0hP5WIv4q9Hq6jGh04jOJbEZjJnfOpSfSWSLkzD6RzON0IjnEEcyUW+BHbDeZFr7Bgxl2OXM
rlGm3rKhHdlatckun79MQ2LMTF/Ot+8hse23hGjpMXft95vQbcGBPIt+Ql8vos/Csmgi7wC/JrH/
eVPqbPboqx7UxeIWBSB07mD4YcgQVU51l7t+vUKrQG8IDHnXYzVA7HSZmS8MByeELCTa5xwHIWLd
MMoyyY9MX5zEBR60rt0LMbBO1uPZ7VWPi1D3ZjP2wOfTfdlaoHaaZN5VV0BhSzFTkUTAEuUHhGpu
W4LITWFIxkOybKuwwRhS0jHg3f0ulhAz+yF9YiLBFG3epRY0pKHeE74lvRtuhjlf63/xXRsHoDNQ
4+d++ji2cDmh9GzhqoVnL84w6ln+uNYoyLrYhfUHYFPwyszE2teDq/Hs9w6dZos9RICXwXIfDNXF
f7UseC5BQ79ksIU2jotrXjdoUhOmt9PjHCrH7T60zLa+6tOrP8TRm0QnuuXETPIqC9oi978MAG2w
NjfZm9XEWzkz02MYYMlxzr+7CX+3l2h+H/nrD7UfUSlSpFebjMXBan3W/Gh6DlWmPsF8cWiEhLaY
MDmQ1yjzB7sbnhqll+9GSV4mZmPvDkzjjdk8COkRzRyGGCyoCLC1Qr8MWyplRKRIkdvN0nWc8loP
77ejBubn7pqbln51A5UtbiSFxKjoztX0P8PNaocTftvCWj1jh3POJqivc+WwkbQ701kS7O0Po9OR
dBkvec1ZWPgI7OyUKVDMZl8kzAFQbAbI4mwJlOInCASuBs01rxDXcSQQNKiLFmUE642vZ+YidMKX
hgAQ7AdGKLXX3YtZrnLQ6Jta6/Be9t/I7JpezYSQkqOIL/U1GGMROOlVBg8QGRjMou347nA17E49
jgC/QWwsRNusCkdzLk3K0oqJZjMwsFtnTcEsg/FLHJEhbMA0w1dMlwNsqYOOWo7VM41WgM4oGPK9
Tx5r9NR49jEjwbSzkUS18pyHjAVaKia9wWSelVA/oi+kPb6x/9A3ietBoOXpEzj0JYNypG7TrVkN
7WIHH5SG4vAKSBNABYxJzlbjJ/QLfxVa5nfT1T+ELTyCzf6JGPxKw2k3x3O0BcrBl62oiOodZwd6
gRlt6L53bF/3Y5QcTZIVAPSZ4bKU73LRr8PAYSLZ0kHSll2zUDY+D4SzVeRH5FfCA7vny+SYhx4v
oq6ikYHeZ5NFFMt42dZI3Wbr6ymGZCbPCyMB1MTWDPPft+VXLg552CGVV/bras3P9u0a9E8FhnFt
venOGTj7S4s4/xB50TLAK2dV5+bRMs1xz2f1XkkDKENfx3u3HPZdL7WHUqMrpYleMxlrJ1kaOy9v
gwvWZy2ugStMCJ1+95mNjNrB6xI3qIZ6X+O2Z9Ttzss0U5BSfQdpDVXbzMSCcdUO7aVe1SQvV/CR
N1OiG/vUqZZxJh5hU84msDxt/L0mmj91Hwe7uE4jMpLMHyDdgpSgcUnMmn6JdWugvQu3J7sCYgpQ
K7W5NkxPN1itua9tGBjcBdMAcbrX5ZaUyYIMkX7sO4j6FfznKg7n+UCz9Lm6F7o7HevasNYxpThL
4LNAQSvBtJHVOOZ9J1lGyRkdJdee8D4fDWEIALQA2XiLwqoAz1adJqi7dj43WXTamlMRnqVQfbR2
dh4HA/gGViRaarZkJXejU10nfcscawJ7VrYIjUGKF9NDxbjjzBHusqyi4dt6Hgg/LLOGf6twa5zK
0I5pe7TPb2XPBRQn3QemFX/ZEEpYeLVc6Zrt7nM/PAxLw6WhTpYzqM/K7jmmr63cxC6Y5BMVioyk
B4q25oSgbuN9V5F8iabyM/JntwIya9s0f9PAPiFU+DjPAZfobTUcojS7eq1HU33wRuMYfmun/8ER
fd/mCIdBMDMQNNYCHmzsguIvGO5vR9Xb7zH/JXQjYqS0rq3NPJqOXXNvETBq7GlX1vkmFnI79TYu
Yh/daOiee0XCS8eKYSjWO69KFBNLb1p0lvwe2DERiEkfpCOD7eCYFQ2Z3WsrrecurrjL5scGxKLl
GNBtgMt0mVac3ToIc5XoJAMmge1Z2p90zK0Y76C2GMPCEE21DIfA3vbF50D1TEJUC4e8ayySJLUW
uTutuQOSnW9MKz7/krYHJsEMMeDKbYOAZtrc2LY1Ee6pkN9K0QhRoCuz6KiwRqNX08QJIxI05nHx
dXn65DEbhEecvHRcSOtqNvfJdO7Htl6skuUJpAvc1Jyapdiauy6wobYJzHkJKs0JMdLXulzdvsKO
fakqFHazaPBJgW6pLJOZu+x2bDX2+dR86jpaX67I7uliQ8dYMYkn1TzZNCRUeeVumEzTHd+axXJS
9n6Edw2Lfpl8DUF79jExHA27PXsDmMJezw/3baqiKzL2Yxn67Kkq0Ip9US8s5X/pNBLHBmWc01D3
S2wNHYhDhpO1a50ECHHEd6iBg22+wKRadYp6KTADaANdz1PzojXJB9I0F3sGCbDWxo2XpYQnKc1S
TVgt4ql7jFRdLxLTu5Kr/S7rgECsF125vpO1A1s7DJuLwKp1oEUv7nJOd+/DSPNSlP1w7RAGr5kz
xqRnZNeNK5WnB+7Xa2Fk9kZVFzKS/RqBgz7QEvYAwdujVsKkhFhP788ctlPWSdX0qPM8sPdup50s
IsKLiuPN0qXjgbJgnl6Fr60R/N75sbJV6qPkFF7+OEEbwQQH75haoXUWmxTFc80c7fwFi6azrjJu
SzMONnalqVUet846D489f0/TYeDUgBP3ycMIH3NJlYncNWa+KX2debXlkGnwUbfauxj37MLGGLuo
hD/xIndlRp0xJ0V7GbNuLqqwnA/FLYP3On3GiRCzFQoeUp5LPCN1Bc8p5dvMl0VFU25lKG3pMFR3
RgwSHuM6TGAdJBN8KI22yqAZLxEy750g/Rx7/VMMNQRD6ySrQFvpWI73jqcdWsjodPNAcdcZpgId
Y7yD3TWqipb8b0tRXxHhjJveUQaB/1XZtul5CrvRphyr/li7AyrpTyvRQkcD6T/uXZzobrj0x+TA
IbNZJpH665RBcmmKmkdpnS6MKaqOrReRoINuYwZPgAZoXaVPTDd3rS5/miEc1pMF1bdQGV4w87EB
tT4b2nYZx8pY4COhcbhelLAo8RmJlahROtyC845IxqXj4hspFVsh66p62vLaGNXVL0Kul5ZIg09C
mfyK4DKBBm4yfF7gEYXv1TGlMa4hBabEfPRN3tT73BrzfTP0f6zAz7akN63M3Agz/k5cMyJYhbWa
tf/O4S3KiTur0QMFpmGwzaN8WILi2nMM0Ng8mcWqfZhC4wku+itUM+K/3MErC78CrcL8CeDLrgXa
VjTDHgAUxhPzEb3HWNHkyAZOKxb20GEHKshtT9lbEI1/sxocuIM5rNMwbDFOIknAKWXZ+DGeC1gB
BSfk2euVCTQdw3G3Wecf2jJxNlpEv/scNIVLP/bZocWX0VKLsELV5Gb0GPYEtYpWpml8FjJ7qQHk
rydMXjVAWVeOzj7rMCN79ILMXNsFJupGTHu8zeFmqs72KHd8zhhISv+EV1ixhzWuqnHRsaKedsoc
6ihHFhygz4ktWKSbUxFL4E/FHJHGWbSwK8PfaLO/O39p6D1exslrUFsX1wcgzBR9Zwv5rAEeWJKK
++i9ctVo4bvhynsnFNqylCVdqOGqTwGfVkbU8xzm23AdYo+uFu1SD5OdCrBss30KY/2Thb1mCvTs
CY9wwDg82FAzMQPxw0FaFGzXOKEZWSYeiBUnk3ZPrSpysn9PMXWY9CBWK0K9wkhRfMbnxm6CKxHl
S9dQdi3DlxlAmgrTXeqRi68H1X8zBahhTfG3M09DbCjmrvznqAKxn/cpcEWlnQnDuaxIkvatMTrq
gTo1JhgGXacEMQZsaBaIg7CHaXjAZlYk1AC+p551ofOS+iZTj5YZtkC4a9UHqx2qqDakhzrRP1Au
ulUBASEOKqYhE6VQRQjPLK+eM4Kw1FC1p7RjRWOya63wG9q8mwxl3My+B5N5GtGogQu8C710aTRS
6FcS0x2WexalsF3XXmMvItNel0Vz9knlL2xt+DSz8MhIGsZK6VKUitVRkGfZE2gkK6xNh2Tq7wcd
dRV/NVtRxhv0BbAUZbA/1xUqvF5dSyB9C5kYOU7oHukiUEtjrMxzlHB2nAxHB25t3ZV5NpxqFF8e
SiqMkxVg1L+ay+edp7LZJAFD56SxDxRZxmscguPKaJxiKcri05LUsWb4IvDwi4dRD//4vlUvdNir
u0iDLDYU+9LCUqeo8wDsXfGdaAJtri8+PIMiCswGcqlXcsuSRebWImVoZdrOBfACubJE5Z990Uq7
yznS7OjVjDXzdSxHLu0B3GjjgabrxLRKwZWuowg2Q+rtQr8/0d71CkDEWDs9NZ6BxZ56nvGg3F2h
xRwtgz7FSBMXdyzjjd1PmFCdnxHyPcREViuIwNEyJNm1iEMD8iZ251wH7Jl4BSlUGQ87776pKJ8o
+H8WseAGgXiRjgmSBq4mWOnFpkLuDEJuf/AeO2+kwUebXwb2SeAxSILto7+RapErDYDjjW5D98+s
zeRNrNkZNntsM9gB42Fr41yAW+bjKgJ4qxA1CIhBX2DlqzqSjxaGj6iteEJDxyjhxzOewzS057wG
sRbJuAHGsxjVYdCpyfDMjiWRp0PGghPmwx/Di+dF5xC3ubHIFEo5SdCTS8jP5izQGw7NnMaYroSj
rf3KCsg1ej/j6K2HkTvVpdmBhq9nXZjjamqjJ4g08IisLSPGXdqQoczZQ+bBvuq84zjIGLOKGjYa
6j8EEhCH/iWws8VYBx+KE3NXZucq5A9QMEjQpcK55L/xIADeU4JOCrXyYNAkNto+7IC2ZCc8Nhh7
eARyPW8ZXaWrwnTtXf3SccZxcw1AceL7qzTvMa9iS17nNHOuAiQPZN+5gKwfvuIOsd9Uk70Qpb82
ZwO9n4uWfw1yNzniaQzj9ahdNc6YC2UE+sFu2Vm3DTxHU3Kx2wb7WefT4Hi2IJRuH7vu4Aqo1Hls
v9WeweixIpqNSwF1ZiEmr6Q3iig8J4dgHeeshEGU7ik8oUjBbT/ytn12Mmee7w31phf9m1+2b05k
twtiKYqoH5Xb2mdvwpmDOky0ZFlN6ILxZLKC96S+S2aTm7zvMIRY0t34Ai+12SD4uz8mG4dFkVK9
Pa/Fx3FuPqjLx3A+nLcE0SszUFdDjOlp0DUqMin+7DCx/r6Uo3nEcIStIjNNmOiffkO2k9Mj1NIB
5glB+nUPJnqXKPtK1uMrELa7TIP6UtNBAQI9tdchT4CkHrd9zdzOcKl4UmfGreFetkGyMlKLhC4Y
u+UEN/fMnmadU9nCU7KHM7yCwylWRZ74VNn7myLKsoUWMmBMx57tZ+2yRWjwdNVNw7SzoVcKrwB4
+mnRmP0O+edPP++la618872S6gKnIKgKkZpVSixNmbfoNQFUaWae6J1Lqn2A9PuAUVtTYwPYqHPv
IuUKTqWyAPzhU7Hsicd4su6bOH92JtdZZJASnMSUG5ohn6khY9zU6tPKkpCjSo4lRmt3pC/Cb5FH
2ZqR2HCHW+EeqSplmuoxJ3XEGeFlYhCg+Cfy7qnxg3Ua5M0l98avpE+drVs046qo+j/ooiPdKxtw
WfoaTAIzBAPCD7iGfUBiaQF5pdqH0V9DC1cwUvRtlhXUiOa7hCfDumjw1QiA8ecwXlEubzCNSu+j
HgOYblU43eunpq3ciwdkKeBUW3t1vybZ+WAgoGMq2GQIuskE6A/G+jwSwDTemjTb+AHXJncFsf8I
p0GE5dGwOC+XT8lYo7emdsdHZX17zgg8yh6DS4qLki0cnGcrSb87UzXbIo4VwJh+Y7fWiSaix7oc
o1VVGk9hu8nb4V6L7xDLKzaq1QPYjue4udKSm13Ljs+Uq2StGXnyJjVGS5bD7jojieFN0TIPAd+E
UVqtC5+1hUe3gXpejAsw9a/aRJ+TzFI+A2JPKDw0p0c0RkahDDbhZP/I8LGNzrqWfVsmVelYxRZN
6ErmevWzCqgJ5S7lERzbFF0T72K33e79xn0jks0TBWso1dCbzhjqQ6xv21ijnQcgDk6j/FMoAErG
5HXn0iy2DWYfKFCAMHzV3XNOiSpb4Sngr8kNtn++zH9USoI7jtyT2RdvoC8woAYaLkH+sGIY6nXW
zmsLUnNDYLyUHFw3/iQVUNZiX2f+hyYUN2jC7DJndu4/9tCrDoNA+gbLRTnibgxDUPcV66XXPfj+
XA4BSn9txFW14YlAOuk7siFvGwSxNb4noB7murOwe/Vk7YdwhM64h45S2teoTF8cIals9PKPtAth
CQvynkkQdbSWBCxY/VHvOD0wnqfCpNvhhs9XhUJ29ZHiJmBEWAGxMBVJSGOHSP6qOsAEOpDcNTvu
BxTR+oEcaLDkTLtTYz49Z8VI/k4ff+xIo57WtXpKRV06nYMCAGvIEW6MBw/QvDJ2RuJ9jmhzbE2Y
qOqU3lN/R9TXrPVLevCL3rmHZQd8GhdQ3DGB7MZvrTQO4cDpSod6twqc92js/jTio0D67SMqmTPG
/DxEt0PpvbdeSbjieQBffBhbcueZdxl5MC6ixsK48BKDCbZbYzcivhk8vxw13alcfKZQTFoFcKhB
5HKF2GYjGbti9K5wE89IoQsbyy/t4xyVFdOBKcOV2FIiwEAIM+TXmD8ajelf8R7OA1+sHrTJraJI
l8eZvYOIHV5K0z360vrheqyewqJtt1Jw9oqFOiOrFt6wCh35WcvkJa6XdCGMa5GLdDfE6TrluyHU
0OW7cmgdDEJmzWSV2aFec6bkrX3h8GYQta4XVYUP2GowxiUWexfU5WtrkhWi5+5g57nadyPF6ZK4
n1sCaqAVoXG2YMqe1Jg+sAZXJHXscOOJQD8iM/6MGEZNB7tAjQSumay1IT1ei6HR7HUsIk7PeXDq
LLzAmT8/0BW9J7jxK/ayRleUzNVbvHNBeLB6CiGKcGvaJhUQPPmKSsllGQXDypP0poSwtXU2tfvW
Yg8D9YuunnHd+KbzTBbAx0S5Cn2S1h3/weeunc2gdybpuU1wDTXP25slHclTWsQbULv7GC44OZYF
o6avpuEU7KJnLWpf7HJa6Ncyc7goenNTWcT96mbRyYm2dUkUgo6tdKcH8bRzbOqt0IEmxjV8nFqV
vmLZ3HJ80aC+4Wu15m7dQBsKpKRwpXsMAj3RbnWNGaM2lfdR7p3TkL1Elz7rkN3AcD1WMeRztdGI
0S1FNj7DtktnZgFRfuVdhpCJQg+teIl5l0BO94qLf3YuVx8R0gfZT8faS7t6rLQn2AxvGo0AoCFI
gkjWwSJ5TCuaLjX4Vn7mERYm5QgPQAHxy6t7y9c+c1jEEGXcO1NkBrYOla7yKmmXJNsIs1cuz/1K
bOH/fva8V5rT4IJOr2Hurw3KGd02x6Hrqw9nXw7upUxrsNspN7NbBAy1bGs7iLRZaqYbUyafbys2
Ukun7T+7oFU8ewciNYLaoUGEz0EyfQyYjLlG+Z2Wo1ijuT/td51xth+F94YO+k5KOhPs/XNlf+AR
XrseIwiw2H93eXKnBbwrmPMWelT9tT2oL7IonwjTvqAGMbpgZMtFOS45zGz9ZrI4t7l8ciV2iVs8
1GEIBSfe2t8SozyGNKZh3RjuqEZ7AQ+sGAOCYtyFg30wWqc5BrWfHX6RRBrP4KwIkzV46ZZkxoQC
d3upUSM8Ym07HgmczofJPlay04BQZWdW+fgeWxwnAxzjeEl04sIRhvGZsiBCTx4mcgg3YriUMY+L
MbkTUkgeGoO+7m1fcKExPy1g6++C0Er2bV+5S3P2a9y+BAQ+z0US7TGI5aIzYUjrjZadjUIfYYlZ
ycaRZsCazaVU4/feo0hy6+Eqz0RpfRRKdKvINPozGnCwjX1iecpsHlTLWk6NECMk1zdXkkQ4kxcH
v6VvxbPItMnrbrofm+gLW1107eKWioc8c06jr6PYu0utraeDC9Lh8isdW2V857OHOkaCx0o8VwR0
ZnvXiHyTOJ7xEFqkTeZ167droJX8iwn18VutBtx5E+KDqH8By4TNW4UXERJTYT0q17/IxQCcfy43
DT6+aoZXF1ZprUQUo8NHMcgPlfGlSH6Y7WVPt71pUTYmEKuQ2otK9uCe83hlZ8rCEMjYyM7+mD5y
gB4g83n5uepcuZ/fJK7uen8DJIUHI86SxTTHy3O/WvH8I20//0or1MkBcPous+idxOpwQHLCMJyo
i+/6kLUxeK3s4UfamTxJXKj7sKOLohoD5+w4IKaZQfQrs8LTqlwa1BeFAaz/F7rCflZf2QIxyAi9
6FLNAaw+5mSrNL+gipabop7LHlKd/aAVu9NVBYd+VtoZlss+7s6/6PXZbtoZXMpOifn19+/WOE0y
SzxFhvnR9ZN99fTePvhhazDZ5Qf4zyw185/MvF+SmrSklLalm4Zj/wv+tCosGBTC+zY8ixVysg8F
TR2WlssjyHt736v0PQbWVZqheIqx7KwldirgIgHbkl/Xzc1tlJGFJ3o4nmIX+cxpBP1ZVRHec6cv
4BdiyfLvyTsMa9em+C3qZLb/Lz8IROT/A4KcfxDb9UxhS8+wdceFffwPjqtr9zycC4VXrrIBEtT6
1syqh7DV1iUs5TUjrGo/2/X1Inhyqy6YMWA/wCMjgjNAX9gQcsjE8JBLtsd+zyYfQgGPNdu8aBHt
d2Hw39izzgza/F92Jd+y7cDg1F3do6oEmPO/UOwG4sxBWEX5Qqaz9dbKrGybVFm+bVLm+QkRoPe6
NffupAkS5Umwz5WRnIuhYU6qSniVA+OabWHTrIEr1z8EDvOOXBqPjRMfstkSg+UPN6RrHr3ZfX17
KUvYkX5QrTLX9w88+vo7UgNMRQ2XUZDDTAC2RL2KlLJXrpM8hroyKQG0ExIIOFGsGO1F90ANtZZ+
auaX26/sVnwIIBewdyyGTvDDzoyi6XNvi3E7+cCtcjbON8ogiiqpCNexKEBT+Bcsx33Lu4FfaeGl
crT6dV6DKKQqHttGO1JJg1/TjgkV6fSRKILgd0k4jLtxZC9blvjBHCvgTjRfmGprx1snQm+b7bVg
G5QIUf+Xe8b7t3vGdVzBxWYJ/seCw/3PS40dY8jUS4MpwiM+Kqp9W6rgcWrt+hyV04WgxcIMNTvb
mhqVpQK+9LLUEdluADkwEfIxcGm1SqyG3AnI+2GmNrUyxwuEJLi/fdnZtKiN5Qxz0NsHCJ3JXgs1
gjHMQx+qyEiWsWNSwO3WPBosY1j3HnPfqiFeN8NNm1o92pOTnOtI4mxVnF9ni2Y2ElYWHiJe5OXy
ZNvUjhBlv9yW68mhVcpWRnqkd5hSAtlFR2lZwXryPSa+bpMdMWXsklR3XlzKcXe/vOmsJxcUAvZe
4PMCRc95hyKU+WtZiVNcdSgCxN4eazuqdqp3X8fMu7/5UG8v2Ivvwa/h2rF8Z+1nbDX9KeyeCw2v
u7D18bmtjSuoaI7tY4ZrwzKZyUw+dGaZI3YkpClOQaxoFaQk+QM1Z1Xmnvzjzi69voNBZvfE0Hpb
45FAMp3QROqdVZR/saVOYB3ffq8I7PN/XpDsf1uQPIdLQ3quy1Zawq3451WihVCnJwNIDdlUb9Pg
sT5Nqd1sNMmUt7dCnfYKTDuBozNmGBqPFsikexQTi9HEFSYWWNxANPYl6VsXw58TGSvqpZ77Lmrv
O20KL0q+Obak5SJmKBf4EbuvmmNPbNzrTZsBztHSn3JIf7xSnXFmUkXdcZQdaxSRUg3avoxFsy5D
PNY3GItqcHIOhtjGUZ+uhyCdLi5Roqh2i8fbS9F1IENwPz2ZJXuWaRxdXKS6XArQZet2XgtGURsn
Khqz/SCN74gqg3dKTXFoF+1rAOAPBkMmGSDq6Qt23GkJydPa/uc33poxr/9YVj2Wf0+XwvN4pPHe
//ONF2LqJMmqdOG4NGbUdlkmYImKbOeItZ4NH7GeKFh6ob6M88I++aUPQiNvPmua6+9qHUdXjMEO
A1eBbIPXghmnE5wb6VyDJB4f4pgOLyvjXGvVhD1naiCLq3OgYP39Zr6+vfgdQ/XICL7cyQRrbvee
+QwJaIMAry/1phtp41OcXLqsxo0UGqfBGtTJ4JTLPph5DAzSQNAr9J/fG0P/1zcHTKlEX3AlriPL
9tx/gT83kOlKv0qA3TphuNWmQN8BomG7HZa7G3HKJS9oc+Rm1OcsZa6LZz7bJuGZ87s/KY1q6TN7
f8xowMSiIOuj6kb/JJzhVdoB4goIKDoBZ0Jg19rfHKAMqKXNwcyM5lnL9fZAmwpSlBPs48af1kZS
CGASQ7YpsDIyPY7eSD6FkJ7MbsWIMTubg8v83Cqyc9T5zDkV83Bv8sJ9M3fWpbmbrTX2Jy+cO4Ae
T/5q1JPh3Kei5UwMXxvdETcN7yirqHlyq2HxC+dXva9WEv/o6kYoSyV0SqIC2LZzsERJaTD57A19
OW8SBPiuS6QIdv9irucvb7/novvstCoC8UjsIqggu7PZUuuu9aD/j9aXbtlrTqsFHGFDrlGeAhwL
ozEdK1sjaeeGw2ECEcyexbaealHf0awARbOjytoLfm6dNbrGqYYutEV0g5RqBOBRsxmD2+pKkjJ5
AFgfP+B9/AucMTrevgrKLvovd5agkOL/3FkOlmPh6kT8Hfh1hnTdfymEgGjhpLJI/47myyCc/veC
YY0rV8Ds+12UhvUlU3x+XRK+OGa4g6wzfRg98bU2vpo3TvUQYeGL257Shomnv2UDIO5F9V75rMYZ
JVCEZJzyHQX66jn3dCGln8gcf5TtJo9a2ifQBKVYE0VcBo6pfwXBMC4TwQXIDVQue3qJlAhoHufF
bcPwDNvxP99DXOf/9ja4EEgNgX/DAE3i/MtWk51VxArENnGoM8RJg8Fh3JvqU6ZAL/3gI891tcni
9HWqibviubU2jknQABxfuUOUpkMxpzNAF4hvESPHzyrfQjw5C7ep32n+JbiaWrCfwvKtpOmFwVc0
XW8vLoI7HbYK/oH/RjUO3mt+oTcUX7R28DZ/of7/71Kz0JBMeR3yOkG+gCaASb1adnMTQDQXA9iW
9sQMpLgjEZoxCFFoY2zLNioItqCsqa6dcXM5qjWiCsyCMO4QhoG3FZ9Txhwfq3lNKZW3sObTcttH
b90oE/x15Z+hyruLI7QHZqLJKR/9t15BX075fM8WLW3btGUijDe/Wdw2AVHmFccmEX+FqciS2uRj
EK058lCpTsrBeq18AZDExhha1zUwUb+Tz31owVeJgU9i5N+Z9ivr+t+b27gUbQm8PSfAEtVE1xFx
sXLiwQOk6pXL23akb4W1NeffsabW3KXzzoj56u8fksRuDkE3e2/j/NpO/49CB8UXfQg80s4YmdGP
g/89ttmuSTH+1zWpRsInzVHMLyyCzRGjoxz05MgO19z9BqJMiuG3WW5Pz5Gdrfy43/zaqYM6GR5u
1nk1yos3ijs/SvJzXwf+GVgz272UWeDv35GMzkXP4hr06GuJpegVWeKMKqtt0PHLNWHF8ItgYek1
7OWnCuEpyC911j2ZbIufszAkwdS5u9IiEuKJvL+WBeGLiYvuUNp2tzetgeMs6c1CV+k278JgqdXO
U15Mxb0QabspGIPussJ8zKZCu5etg6ZTted5FABkLfEOmtA5II90shYOyq9SXbuG+GSt5AQGizB1
umrrzsFiExUH+N00MdhOAMqInIQmNf1c5pX+Qgpw2MneSf/YOU6d2wDC1/90MIxA0STtLqvUzhRy
Ovtq8u+CAcySJQOxzRtLHSxdW6igL/60LFv4v6YX0mruXQNCYoeqsM2DCY9n5YnXFGTkumoqxkc2
wcRpusBdfp0mvwZkQ0Re9FoM+YUHfSXqn9zk7dByMpgBDCO41htk/K9AxXfQxtpTI/V2mxCN2PhU
ru8aGbe7ftKRV6pmT4XbeB4iIsCtkT4IQCpQEJyH2nKG1Y2LFcts+h/mzmtHciXdzq8ymHtukUEX
BDTnIsk0laa8vyHKNb03QfKN9Bx6MX3smTln5kgDSIAg6GYD3bW7uyqTGfGbtb51/Ct81pI6B4NU
lzLU74lw9/4GlSO10ke1Xz1WIVifTOXbSHnLc0cDRdUPPsYgqQThYEjQXLRyXh700ervfh+C/7cD
ny7JV1t11a/+v/5TeNPvwKSvqp7bBM39v058+qdcqH8VHvVPf3P3b7//peinCj76j3/6xbYEvTnf
DT/tfI9YPO//Mbbpf/eLf/r5/bc8zvXPX/78VQ0lI7T7H5QPJalOv7909f2XPxsetf0/3Crr9/K3
L19/FPzJy8fXf/9v31VS/vzpe/gTpJrv/8Uf/2tKlDD/4NY1TM+0kEobrvHvKVFC/4Pm0wFcYkgc
GPaaBFVWbR//5c+W+MN0BbFSjG1M0/ZMvvS3kChL/0M6uuFR+4Lc9kzK47+/ELd/raJ5Df91fo6Q
/FX/XBRIz2Lk4ugkVZl8f//pNkSnaI7YTHISZybGpRGtiAJs4QK72CBwytvf/gZPpbe6JU923T7N
miQXZxgI+wEdpHtH3DbASrAvbmQ13Axa/G4LJHjpEzKE19HNeJ417ehG4XU/uWQXblp6jyBBOY/q
3nllF3xmokCtuBFFrjaQPE92EcKIDJH6xPlFLd7BUwSs4kn2tmO2U/paobHX3uQeobd61V+NWvzR
Jt2jSkW2Jem92gkbLxxWfUVJwaZqAlHHZ5ugmxREZpEBHnK8D3NOE2i2yHuNwTzUpu2itSciACXg
o4tYJp6NL72pL7otftUUNHWcTsdiOicVcto2vA+xiKPgAWDr2QBMLJMFVzwzDdQGZN9JUrJ5t8LM
d99UzcJ/WPArt0OFBOphAHi3Ia7xLVlpO3OlgHkkyx1rKlUDzFRAFzfLF1Q/enmINUniK2clL0/0
f3qrGexWDqoXz2aOS93A/gQXKkCyeFcabBejVmIOraNNtUjEPQoKxIKXY7xNmawiS2I5xlwMeVOF
nbdEOWmawzsC1w/UHVS4agF6MexUJuF8ILsIreYRZNSpHzNCwN6N3nu2c+a6hFb7SfLS1u1nk0Rr
qP1xkuV9QdeImad8sEXAYvdipDr1c4vroUMEqWtnwbyOEuuXBXiWxQZ5P250kDLTN6buPdoNJpTF
+bLD8Tlxke/aFvIObTrpuFc3nm5NfkGRuL6butVBIzIOsUXCZ1neATy46xXFtT1jp9LVB+zMAfQE
xleJYA9mMMgKDj0SH4unesweHDcHsUZIbt+xwVS3ScxbhDv0POgL86mpf2B4CgoIKGw9mPqmj7dF
TFRhqOSDXiaHFYzC1Z6Ch9h0XAu+grdXqAkus24ixdHHh7JK9kVivJdmhvW2O7YVxggzjRM8rw/I
8YlADrG3JAVFFeDZQBvVi6mMl0ZYgVsPF4XjL+wYLlIDDAmZRA25znl7cMe3LoJjnDnRB4KTq6VC
oZ4K+VmWxlPBqkEjJ5lFz/hoR4wpZ10d7XHcs4ANcs4hiLFzu4kWmCNleQN0EQlAY31p1ESbnpU2
th3fUabtJ119C3EOyYx6+v1Vu9cwRMM5FJ2X+6ZCvRmyAGYAf0ShCHSz1L+HVc0tw1OcWGjcyOmp
denXIv9U7MeAFfyS1vyZ8PE3ExFkIDM3kPVZC1TH0ilj38qK22jsUCHI6QYRjzsfUzQHNonwC9BT
VjJsAB1+CAtoOrphPm36OOygOb2gVoOZQ0eRLuji1B1knosNUszQ41Os9GNtFR8Ef3QbuJdULbHI
0ENaF+rmyxhLcOmNP3UqICX0ebZYfptT7RcWKfLlCJdPkL4ERQWMWwWxYR5EECrzZcxqvB/845IS
E1gfrMf1012j0EYGskHZFG3bXEtxUHQ3YppY1npU3tigJMOWdnZB6lto3bGnb4YK65FnI863FXTK
uN1oCwnboTahh27vUzd2Nq0+V9TexwqZPWMy/TkD5nbQ+OmmPtSQJ153A1kcC2Wn72YUw3P9JAHb
hsQPiMnRN+ha0B91E9MC4cNWj6CYNswnIYaDT8Dcnv6yGiDemOjOQy1R9aKT8hc8KkZmaH7rQuno
5p9qIdwuNQnV9Q3RXBckg/vLYs/sVdObEo+hL8ZSBjAQtk5Xlvux1vfZkkk0idFLWdfvi8UQTXhd
FyzK3hNfkvAShQiA3wZ0sths30Cs/0yl4W1w1U6ACrtu/Ig6iNZs7AFiVjdorzGEEu/EYXUaIxue
5pT+kFkLTB7VfsIdgKaDDxjZz8+Mf2CpIMMH2rxSLr27uaGPm1pgGpNzWNpJbIgqGzmQ9c/Zeg9J
7NwoHRpgr6Unaxg1jF04alBPcZNgMzILvx8IsHJUh1Nam651vKIs0vSf0MqekAI/uMv4PcuEjdcq
AlN0PNx4bG/5WdAxYp0S3XOxADGxERRlqI9z/kOaEaEJWqLP8AnuvRrPQK1PUKJhznvqiEMetxgi
ZDusGPAWhOcMyM54yx6lHRoBx8Kb0dyx4YZs6SUKZ9Er3jCuUFreJoRqCpgd7Z1ZP9BDrWhG/YhO
54bLDwM5o1EEZJ9UYevUlrQLMhSe8oYce2uEB9JkZ5Pl9QYl0LYBFNqG8ix7/YPd8teAakFPftzm
pjfN1yVzb4cFJ6fEEGlZzbth40rw7OLFHdSjLYiRcd56e3lu6+INuyN7/DwJ+fhJoJ7E8Gj1Yx3m
38KD6hQzX1pRUij2pmS3iPacZvO2MYqz1iqdWB4uUDXWV3WN5A0rOmc9r0jSTc9pPBzGDjJb5Xbf
ztRA96uIfzN1zHCcmT6fALvFLxMBfNmw4WJdoaDmGFzYUCJqVPnO1q7lR9wtT6llIgyp+kcH0U5o
GKhELfTKUZft2DaQrpVblwFixqZxkDekMNVUY5zyBcCPWfTOVRTKb8HugaV6leQnG7RiYQsMId0K
2fGqEoQS6Fc2mj1+UuhNBk4nTrsbF4PsZnT5nj17wgmnn4gdceLlsRSoejwtPoe9eRm1m2jx7qIK
WbNh84QN4/TsFeKnbMPU9yQj4ni8cNztyb+cOh27pf1sVsaj41hHhXZdgzLB7VS78WNhuWy82Sd6
WncXWtZT+lJJBCt1zeBLOaRp9Hm2t3T3KCcRbXoWZXwEh5JktP7GFCaPMAMCN6G2nG0YBjEiR57U
S9RVL1bWiL2blX4h9MKfQu1EouWxw9fSMAT3jGUPhfEqEq+/i7KC3V4Xb1MBjy8s9V1VF7s8dc9V
3n4X5ojKG9SkY8W7sJy+Opk/gDd4nZrsWybPNrAfdPi/+s5u/HGKkYrX7U2/zAQsJAnsSvtiwm+l
b4WV7OS/WJdyC0tnPfPRVDRIO8OQ9OkBozl4x+aMO46FDrEChaFhS8TZtKQNw4cweyUn6qYatBBE
GCIPrYWRhSvDt6KHZIhulW7jPWYH1pfMj6MxGGwbeIO03jQrvTF6poVOuUnbDL6bqD8hdjyi4bpZ
y8QicZjIk2tfcfZMBCZgO68CNjJywyH9yQKhRUXjQkae9Q0/33bOpycdACv+AmihbcKsul/jqGLy
75LiZVwb7J6LuYqXH9kOHF9phC1KvgsIAPk+nKp7raXErQsYn6Fboo8f7PtltDBXxKCVcwxHYZ2+
uGsAX4lMG06e8IZDh7Viry3NzzSjo4jxvOwQSxdcgNG5Umhi66WETk3tC0wIUbuIwnwrzfANrnOC
bi/kIIt192CB0xXmt+GqFqaa5m3zxYPVCi0WyeyUO/12oJpzoyXGN4LJq7ZN6oHSwKnbwRmtD6oE
ncHQ6pTlhYF3z8Evw0h3TkNx1bpYuDvAao3CLqflE2oBlT1GLETQXYlgXBPRavzdPpb9+1m0sP8H
F5aoMX9rE+ZNI5+unUXfl6lc0KzIi0fJjXGgVViQi4NDJbJ1eqL14vDHhbnBVKzGnMDk0DPeioUn
LWOHV04DFykVip956WGqI89HYvHg1GAw6SeRrPQsrSE1tGKcrjyPIvDsQgPZmuKOTJARZvhyMypy
1DHMcS8blCERZ3mLaxG+IP9Ivdic2AXegbn6dlyIG2zugxbCEWWMNe9IH1gCLwRxqLsDSsOjSLQK
WQvnsE0412hi59Qr/RSt5ekAVo3F9WUK1wKomHC41FDssItt97qpup0lNDTYY/iE6HjkELldWdeM
nBvAd/uplQIAhvHdDcz1mChl/gCQt4LmPjvDHYhcdNoL5q8FE6gdq/3Q2W+2uXAitXxm+7gKaguZ
VgSVmlha8SQWbgJtUMeiuJ8bENe969AgYhWzBut1qcK70kU0vLLtMA9urZn83bx9h45UBDxWFB3d
Q6Uq7IPDZrGqxLca3hfRIz0pOFC5LBGIwY3deOjbMg3LMu43bEK6DvcN1pAvQQ7AivUUU5za9ptw
3aMCR94mpsO5mUY9GlcuBG9Ehgg3HwHJ2Rzc62aAjl0l+rhaSqivrIvKy2dSzXFeDye71DZ8bNot
HiB9ixj4KiPkwh9ZdPq1qT2ZydRC4+OtRF3k8VDHqNdRnb5qRExtvRFTmGC8sZ/rDoOs9bOQRXqY
2VP7cR9SW0Idu9JZvhZwZZfQRegG3U/YU30VjuAGExs5JACtK71vrR30Dyi6o3eTS/tUknNLvoS3
t9BwAXQxgGmyG0l40EpvUNtpARNbMRfchGXyVIKkmksvWObiJi7ZQluJGSG4lw+lVrM8YfftYOSn
hGecSpdS92GEVmg0oB3qd1NK89vlA0b8+TZ1jfGMoLzNngxVtbikGW/v4iHdy5JWJTK69Pr3f5ZU
IF4x0hhWlkBnBbrG7qE3jvmwgsnVqzka0VVu6fm5Ll+aKEWXl7I0asBD+6CEWAZ4aYUIemLNXIiL
lWfOe1FdCLKhE3Sv+zC/YluO+m88C7PPnztTffLWtnszwjpSRrnmd9jnZN8AK4mGdEee5S4a7YPK
yWvlYl72aTfPd9EQtUfa4tUtyAWUNt9hcycQiz0J1Vynyeyd3d7+iQeitDSRQJIFxZQ+EvGm+PTC
vxlrY2dq2k/TdI9puxY+WcMQYGhUMKCN46SlndL1ZmvhURl6cEADJd0gSn1TRy8dQZsb5AGR3zbD
/QSaLRntpzQ3Xk2nuu/1gsFqEhNlGN11TfGNI+DbUu59Id1zb9qXCeQUi7zxrrCwDMCO2yHuf7Aj
8VRx9DIKO2Q6Pe1qNbGaZG/XQttHUtuVpO/sBDCqSM53bU+AFkQRGxKpHnSmR5E41rkfj/VtFDtv
kin8ViPIGiupe182CX7Rnv1BmjuHUlImtUOLTavNdzANTAbc9gXQDpKDVBIkNInXKeb8jswGadeS
fshMgaW/E/NU+OzIfmkYJYLSsFPaWJe1IcZhls50xHAy4ypj4WWOu9Ftr019vrjCvkloBBthHnny
yMrjILSrN8vFU0h0BQEmMvrM+qscFS0mYu+rz4p34Q7XpGR9zVrzZoyANa1y+BVpV31YP2X0zLhW
P2Kl7UsBkn7hrskKhQ+J6qNeT0PPwbk6qx9l5CuUCUdOclONnPyYOZwCKUmYVo8rTB068vdIi0N+
TOd77URFqidv0TJuDa8LRsxitKvlsi0ZDFANzAykaFRG9KM24hfmPjU+0tShy1wNmzekub3TDq7E
R4bgTNB0jRzwLLDZOxygm/pFT7YYpz4DJL3lre/BkugPqYXbD/Mjc0Tpnro0WQK3WXhlB5pOBM+w
rzADVWnRHMLQfbK7VN8JPH6L/I7HrXWN5DuIa8Ywc5WukAbKJNdin9zEQHeLzuHEZDTpVEh5Q0AD
YZrbx0K3zoLYwK3D6+/X/fw9Ztpy0otyK4exPWaR95gs+suUZ+ATHDNg4oQ21mk+Iqf9tQj3FpTJ
jvAeLJIZZ3ZHQAQh7SEjrzBFiTOEbLAREKY2ndRcHOmlcznMAAL6Lb/Vx+4XgVeNpN8LGWRu4pXg
k6j6vqX6Q0Bxx94c8GY5Pjqsg40O7lZV4U4MYUtHow6ytH3I0IDdZ2l2RejlEiy9OR0zj/Nntlub
HVobDKbz7S5ejUesfUZ3sm3NBdaEdPbQoIBVJDZRZFNxl8vZ3rmj+AoBq/ogux7BXr+PNot5ozd5
Aaaw3U7u9JpH6fBXSdX/s3XC/4c7ACEQ/PyXv4/S/6cNwMOQdN3PP079f/+Bv878DSb7noE8A4EZ
4ksG9X/+k/rp+r/82f4DMZFle55wHEbGSDj+Y+bv/iERvZgeywLBblog/fj7zN/+QwobtYe0BbIY
3RH/JzN/YRnrov8/JDaubjgor3S+DRcREn/ffxICmAlUUAMk/AZQuM9sMMdZz8AWr3vOTTFcL9pn
37eCli40jrmEelBYGG7I08YdAZ3aeoyiarluQlgLSYkNGVEcsD/4Wa64T/s1MqKkzrQ5VhsLlmim
S/jK0zM0YgZ2yQNgkvAwVV8x+JhtOZpMUXrx2tGMX7X1sFfp6pKf6Gm62q0IFlrSQM8VzayEfAGx
lBpEgjEzCtw41rBchmjZIXjgkMrBesCPQvJMgUqChu0XpWZvk0lMO6HBNaG1R4ir3RJKYR8WAyKm
bOZD4yT9ibtuP+TJpYmMbMeBrbHuZEdXNdSEioH2xhAFA50OVmeXQv5Y69Uaq7/WjFMQY97anITA
FoBiemALX3wKB3NCFE77yJlKstqse9jGPzUc9G08DGBArcfBKYhiIUzBgU0fMJnrN06e/gAK/Coy
1R8TmsPsDCiEMqVzdepTeRwdJ3nAroM0luo/sLBQM+CHASyK6Fhr2eeAGQ1ukHpF5Vjv2xDJelRp
G/Jjbvoi5XujtmTike+aoXue0uaNInk9W7kMydQ6QlAMZsUgr68TwgcJjKpEeE1AYbvVkZj7Y79c
oRTodoygTBg1Z9v9SMRonuYleYgaNN9T5l101+wDiZ3Hdzpcs2Q07ByGx9u4ralTIU8MraToRs3E
lB632QIdxIGgc88Hi4JU4tO2l5uMdm9wSBUsGMbM5MeT+PRpkQFF6pd139j5xA0RnqB+wDTBDaeM
XcGcN8CXiKuupikE8fkUGg3IgAIBK5SL677vH9sOc3bpWzsbyc02em2QWG8Gs7sak0ICeSd7oSmr
B9lN77LoaJJirJyWyI5aXrFcmdG0h4Xe3RKyzRTEOOlC83ytAkOOe2jaNwygcLt5p3oq1ZZoHOqI
+NBYWIFq1h27bBIQdlsZ701VwlpWL/XgGhs9tONtb6Qot+QMTKsTD4ZZl9dNrV93sbMzUhA/CIb5
DpRFOsSqbcszqNsZUgBRcoETGvGSzOZqHfdABFnRdYfK0JoeFss2T33lPWVFPt3ZkftVLKDgB2j2
MyNriiUjaHphY3oqWz9a4Oiag7WcJte809noNdqdYK4LYEh/FmMRnhNdPWgzDLu6VKd4IZgkb51r
Vc4wvnvctLx0zNle9bzs/FF5+Bnp7QJcHbMvx14e1NW0KAzthXFKio6QFmYzu36oygv6pYNRYLtw
TWsrXbvahnG0D8t6vitKJjWxRcqLLZYgbu81nhzqf0Y8kwc23aY21huHOSz3Y5Usb6FuEphUN2/j
4pwsZHAHq6/v3LT7mQps7ugDTLDZRGJALoyC3orlttV4K9v5bGhWecuT1vMzR6elK6sLVnYzm21S
SCYSZ52Ia5bpEAA5UpH2pimjXVt6hLOa33UtMt7OGFlMh2hz0RJnQxpijI6XyeREoCX6GwrYRsGf
kaszwQWk7yCMY9l/5UmHQSN6X1ubD72xXBPnSl/bV1edHpN8UGxtzca6DRVenz5qEFlCgmlyyVsj
UJriYumTA5FFm9Yqt22LGF7WqDyWhIg/yxheirT+jPkjVzEz4Cq6ibWx4WNPQIxjFzdQqr0AlOM7
qlqGTAT6+XNHZU7aFLYUMoQH3ra5vbe71TCSYckEgk32aHrQB/HcZOxHc4WdIHSCFKX01punbudM
bGsHwUSfAKgto1U2juvZoHjbEO2lB3cwv10jYRKVr+L2ZeuGKj7yhMWs6raClVkwWznDgYnp4RDe
RZlLucxqx2imI+F2eGD4YVqPAXkijduE9LJdXM2KNnIkK5ZJSD65ty1RRvvY+6nJ7d0j6CPTw10+
PB0ke+61R1lQjGqRlW3acXphjRPPKHGbGqEhpkto0HDHkSLf4j2ijKthKy79cHQUy1lXJMmO7LYQ
vzM7YK0f9zbXY5jXJ5vfAEAdb+eOcNuUvMtV+gdshH7ZniB3auQ4mihE3D4l30U79aVO+A3MV7qL
lEGxPrJlci2kpmHIw53gptTcHh4myze7bbesYiH/F1SMeodov3BhP6xEwcyFHpM2jvfmNPQh83GO
xkvhldp9WKr3VnMZ9Jpsu5PW7B8yMOF08vKMpw7mO+wjmXZH8FPlPpz3UriGjzquD6aaaEIG269w
ZK44FkHshdy/Xa7dj4b6Xj/vgsvlQHYGlW4Y77MsIadnXQAb1mMhuxx0SnJxtUwF1uwhAmO2iyOQ
0AqLVnfuDBdui/lcwfLe6DPiuMhQ6ZaQJcjlprxKQfHMTLrpEQCx9DxVBYPMvpoxwxl8mqtZ90Um
A5HWnW+Bu301YY8xvhsy94VZHnDCtOcNrlu/aU15PRsIA4DvBozDPZ/czfJKW8hEzkv7Y2kVWs5y
2bM3/GGSyC7NCfpQqqDK8pXaQKCcZLClJ1EQLiC/E6Ge40oKYgSwkEvR/tgNWVSK9XWY2L8wGd3Z
7nwY+bXHri1Yv4DPYQkMi8COfqJnxS3PpJ5Lyo8jHNv8r5+gQQ9ttUA+oPu/JozipOcgSwyziQKi
ZO4mI21BYdge+td+X6PHf5wtzIP6ouGHBgdiuTyvw3Ts6yK8CCoyaVgEZ65sNkzpB6GpccdZ020c
w74qqt94w+VhjpBE83KBQduaMxAVbuIz/zJWUyV488KGiCSlG3sRUxNlvQ2v9kNx9gSA0XeKMDSS
igrJMGuR+hMUKNJ0VHKMOzFsSaIkdUU5pu+kaxx8Dl/Ivuhaul7sZPDZBtvQWlxkIW+9GUyD4Z3M
Tso9UvuVi1tBlTQsczvO7gEzG2jt9YIEV8wQ+d5OC3VqPDKXNUJF+HnjwBUHu9A/cxlOKJC5h/O2
okJwP+wS04uqV137YIKtB/ousK85LGkPcq4PejyD5FQAuFdilGvuhEAaaChC1YpoMhjZagjRp+ni
aNW50bBIsF0Na/rpaZn4m0fOe9fippcFAb+ejp0zimrSs878y7d8Fjlia1QNlFbWDeEH+67og4yV
O7kUHuEPKN/xPBC76fbJfZvrj+OofQ6hpUiSgfo7Fzku2JIhKxzi23ph8NPlREdqzS8ggfLerTW5
m5eICMeZhfMY5yDXCVJvTVzALfSFOc4uXnaODRlfJVVFKW6q7zhZbom1/Z7dpYM0Il9gnJZ7HX9V
VquHDokzi/qQuLf8xWKi/5Jo44NV7s14b6yf0jyGiDXOeyd0NN7P/stgm924xRFp81sjJaN61iqF
KZh1YXTspMYF7gD2zJgNR95inB232c58GjapQIjghFW9dzG3YWBjlvhkq7IKFEgiHCZjtIWDcKjz
BHcoV6UVQkfSuYQFJklaH2D7cASyCXUOsQdpoPVANZTF742L5WfOnJ2kVQzUbfaVHkVkUAJ28+eU
lYJFArKFD6gqqxGDhvwgObBmzq6XJ89gjgX+ilUD2xiEO1EMsq5a/KhQzsFZIIy77RxgL4m3Cyfr
fVPb912dD6cCTmHgjFInRcmOLqZaTr2eyzvtureLq7qx0ZsiPBpVRWog6oUYOGJEottpqnsu2QJB
gbnM2G3NL51CEXH2q3Q0kBU5iPi25iiqPoyxaY5th6hDz+eTFc5nLEqfOOuGfap7t23UFYdlaj4Y
GY87w7IZzw8zFiYiNasBZCPwtR5e1LFJtENZyONSRNFt0zRMoazqDvPG+5LBjkUhuKofMBTgTK1z
44GEmIBxmu1j1aXzUvZ8XCjBZUruEbShaVMPEehF/MSu9b22i0PL/MQK5FyuMo1Cp0ka6GiMUDvo
xnzRanhCg2l+EySSXzsGNVAobo1+IYszT9xAJX0fJAr3cCxYrPCYQ2Cp9K0cNdcvpICJ53EKD/yw
+QFMj3uO1qziiNDFGcoxf56tbd6A7FPZbVvph8rD1h5XbUkS0YQTKV+eWh4jhjUOja9O+BvS17Bk
vw+bmLUGBZ0pC2+7uL7w3PE4RixzEBQcmjx8b232DggF4KePn2gpHQzsQBFUydwbzkSQmYKKgNnU
gG0cPqnnM2Q09xje4yCytzZCB6Qk6S82waZMT1AKz6MLUjqfZL8KdEa4PPY2dVjTxcx0donbBGjP
uj3jp+NAJXecX6O0iDdTwgoxd6eXAQWQi8Qs59iDC6ZPaFD4iNb0zQFmF3fDJjjadUV1UzhucRWa
/cl2db4LXnXAjvBBBNw/5M8tuVDuc8WTnCiUCSP3DLlVzKGBwJF6tIRvMJmacz84DAw4KIamBbjF
Et/o6xsTPfcVOU2A+Jx7qccvZK3SRFlAGtpBBtXUH3XSz0yayZztM8leGpyu9OhIRT6CJr8mFGTc
JCRaLiVPQp1/axGON2ljE+/b/mpuedBbmMaS/Atu7qfIpUIYuVHHFiv81KGDUIrFQMaLU8vE8mVv
Nziq3RZ1PMdkAwF8o7fZV4dqflelV7P9Y7BiS0V/UxKGBIKZUci0t212/MzhgcVEy8R1l54GGHdV
Y7MhS/TXFsEWosQMdyPoBG9wfmn4TTZwZkgvduJXLbT9tqz0nWNPR5VHtyyphkl3Lk7pxcHQsGMb
2Tq3deCRN3WoFdudVU0AL+DkVe57Vtx33k/J5LEFO+h0oDf1hE6jJmRsW1bLd9rl1VUuV+X2Kvga
LLhLzTBeDfqTN5rfnTR/4cXfs0uLkRRlv6xsxj8GOkyLBxKkKY04DSYAQeosa+BNalx2Hot/HYZo
ODseWxPvkZd72TjEPIH1aZg4u/nFEnAHqpB8jmgCMmws6Y100WfX0b2a9qln9xfRWMdy1L5ny3gz
Nfk42MuM2MGg8Wfes+nm8Ij8eFcX/desFx+eqOExYj3DVVDI+j23rVtSSJI92JTGFrdVrUFC1nai
a0/zIPmGNILPEu8XnXSyIefIQWSXoCokMNwaapiUPZIAJ17lcWOgSdA9RbVg53MKRFLFD+yzL5WU
MNayl3yNxRpnOJG0GWUkmp3WrrUpl7UJyxQeAWECIcnhRfreqCGQlfPIADakAxVXGXly1In1blRk
+LQp1ZJmZsB9Q9bx113Nz5o53AbDkN/EBOLmCUdw4nRUwlqcH4SKz5nFCmui6WWv5kmUfG6CMsss
8ucx9uLtpMZvJwJKsVjsMp3u3WQvBWNxjWoDfDBH9q7tBvYPhs4kXzs3g+OcmYdVjBz5qvE0as17
a8nbqC8vnpbWmLiAy4neFQEiIdwufGhyCKu7jFjcUtbwlYazpTu34+8Y1pIzIfKIcWcJi/zlphHf
+Vw/TprIkO9WbMJnwhrJ9ViqjkELrE+HIwHHTOnD03nscPUtxzanK4IiiHHR2pP5wXQDaZsfAdJW
CuWZABi6yOZxyVHSZBkc46LOb3PHfefa/cnbaWVs48hVdnRT96CZMcK7vgMvAh8r3hloU6Aym4yW
W9POlF16kKBzGSIzZ2reXU1Rhe/M15wQ1wr2xsFqabIGXEEhds/CxOFX2XtIuhuzdr19ZY/imHvj
EeZ0fcxsjYiAKD25dtMfe2WRz7wU28rt32OrnZnjLyaJzbz/ronEdRLh5xKHt8OMZ78eHtoCjog5
WQXzBHBPfcaOK0tM1nwplVJoKCRgKIoFUb1IOn5NXP9JkR/dLLmPu0HuUSBt4MxqBwuIS8ydH5BI
zgk0MlISenvfTOFtaAwh4EHGTo1d/TK5rffwpHOxHBn7Vb0Z6GvGbWbM7MCbyjtHHFOl5uEHG89e
Pry5MyCMRHM5c11j75SPadMvR4/D3i3LS5aenB5UcJyFCu0Swq+pRMc85ZAI2xK8vlK/es19X0rn
PtYlA77hoWTeGjDXMZLlpQhR79XYGq2m2OkuZqeqB8IGGtjC7ny7zoY27WTagZDT3gBcfyExYaXu
dy5qWcuPiWiiXl740PBxq3FP+lM+e0gsGnbiyARrj7WtmUePudaxATTMiMAO/SGWkqklFXoowU+G
8P1oNlddQSqMQw+IO1EvsVmjxKhJco+d0X+j66/IHiD9ZH2ujC5rgj7rMESaQM5gPvruHF8buZOe
y4Z82TJV3C5D5VcmQOMKheLgxdNNlNFso8CxNyoGVUnOSwW9Ci6cgTEvsNEf+7mrEb8tABj1Ovu/
cR0QYu3ZtmqNv8zWOMh62yGP29W6He48gghRWyQ+/Mv7pY4fDS85iaYvmdFolm+QChSkdRIA9Lo1
zLHj4FT0mWm7J86FUieqn2XYfBWx87Ksue4zNu0upkefsd6ySri4DcN7kbA8jEbrQoAopuJXxj+s
DJr7IURvVroQoZsaAWEXvzkM1DZiXO4TaMybYS125A21Cjwe09rFynh3DEZVS8nqclXDuMuCKKoY
SfaKzdesuaPDvZSLmT269sgwmHJHYQLjaVo5j4ROR/J1MMKHuXPNINdY/S7ElSPG2bUteqB6IuRx
WNGT+m7xumNpoDtzxM0yFecIg+rGHgui9Dr7mjDtp7o3qgO5rr+y2QjA3jOFlzj+dEt7WaL/Qd15
LMltrdn6VTru+EAXGx6DO8kEkL68YdUEUSSL8B7YME/fH4qKe0i2jtjdk45WKCRRNIkENrb5/7W+
1QXhCvXnmJrsi/bTmuJudOVbjYJMSij8qiJfmsElcK1Ig2l0WI6ByXI6tI/EvL5XvQn7sIXSSAg0
DMnk0SaverCGK47tqKiq+EjFE8aACYVKWfqUEPruuAjiEUk5pIduxoS1qlS2x5EGOWmAVGyZeaRA
WcQ+qc6hQUYxkZNKnt91Uy5PkXTusspuvXFgqzIaIXPNxLUZiGvmqr4XkXYUdfxJ9PZZX2N63eqo
E6RdSQbs6BDtpZPHgshK5ulXAIb2vWor+D1KrO8t1SMaq5bHs6X8laKdTPrxMwW0gZwUmzUD7kZz
plNJVxQJnEe0cbazR/spgTE3lBFrn8OUVi6v6dQm1JbG66ipESGL4clSHZWVFn1nxivNemC1oEyp
KKn4KYi1oCMg66cmr8cdGv+nLkWplCDlujOz6LEr28/TNzW2gxZe4l5NHmtXL87IshgbAiHsXDhV
MDMhCoGEoXVhdpnqqrl3ieseBuKY9eQIIhZd+5IGhTUqz3MynaKpN30DNE1QKtgWSCseLysysdJN
6YU0WPf2tGANlpgWBIHvGyMapk+FadHqItumVPajkb8vHWofRkd3LUPFW0D6FhWJUF1cnGvy6xJZ
72u1gDorwv6SXwlOn15Gou5tWMDKytFEX8hYXQnLVN+y0NmiIUAHThlrU9NH2+OXfmrliCKYPIol
PMRF9U4nOeRgxrjCPeN4RSvIzxnpSfeuTA42OCEbj5lCFuOxbHsqPUlGzgIpuOaQG4euLJZt+War
k0HYIvF58xvJqyMhSOKzmepMXVLxRArUsGvoaGdNJrB3TsizrG6PHDrIOGHB3NvUYu0hifkbtRvi
ZczqGHIUJ+eBujAilXlrEwywTcRA3Jqm7CmeNMSf9/d5TJkPto6nzzEu4ah9Mqr2S0bksTdUlY54
hwILNPNl02TsU7KpvqpD5tzJyp7CfL7XZWkeTGBVAYIq4L1hbdO1ua0NeW3X5UPL67hxw4ojZlXW
R/2mSq4NtZyDWgMTl/TaY5bvWynhEheL2Jq1zeNiDS5j0iLcOnzBc4R1XYYw3WXR+Cb9JIDjHLce
3URg51ONr8n6BuupjmcdAobrpIsHmVEwucMrAiqIvPSBMDBrW0zLs27Xzbb5lun1XWwScgQUk6nR
BI6S2Z/H+mu6Fv6Azndxknm2Wt7ZEmFyWF6hyp8aDS1EfldPxbsEU1H2Ff2fIXyBTAsEwqb1qYMN
VK1RbGa9fhhIJ9gkGDsReq/qbaonbiSfPiTddnmxXjiAaOoeaff7IKgqcFCeyzvZmF8aq2KzHgaq
iyjRmg+2le37OJw2QBC/6MUqfzM3va/j90RRUbwlyPEY0vNccWNbykvmVa+KwU9IhQhxRHtt5VwJ
MuddBSB3C3Vg+Szm2KvV9KpaFZ1FMX7LlwlqiHUzLeUNZBAmVJfpVy+zg6NE4mq0OS7TnekyGQe5
rJN9ZrbKTbh+yd4hsFkxWTogfTAb1cuTHR4niTdKFBIilaTrPUF4OUZZ/yJrMtJTmR5XDehMqRIH
Om5TtUgPNBAPMwGJF8PBweK2ZB1zxCD9zA0Ui3wkVBaEgQxglseY3AVjhAlURd1euiHb+M6kNMJd
UqmXndrWKTFMYyCxeyJZFL22jrqsas/uOsHRxe6OxJpW2GENMMxNo1D9uo+j6g027RI0OmYsO/Zx
wRlX5qwivTQSjp+U5TaZlnU7mAUMfEhkVWZc2K5aGwi1ym5B38eGKDZVZLJOdsSGdz3n+i2C/RGO
YDwcGne4GS35sjjIBa10Y8ZwwKt6YgdEzkTQmXu50FIBtcCRCs1kNSKaqhyiKJCx0qiPrgzEtLiK
Fz/WBZ0+ExlVq3L0bKErlKoh4MQD2osiezjOCiRAp2O3Rf1gX1eqtYXjxfC27ioIqV4veuFHSNU0
N+2Pqd6jaA6PbKbUAFpgtu0gwZO1DLNG2goyhhx3xUSeo5yHE8KHmcmI92lmaTixGazQ8Jaal6s6
fBBGOOJYgpDj0N7YqfY4TBWdg4wIjHCMPAAczCmrR9HBHBRpkv4CjPFcpenajBBGKmeF2IHB4NCo
0r8GUyMhfF65A7P+pClB5RT3iZq3m9bijA/JNfKF5YReYqqfJ7OsfHzb6Jf70d4zKPaEurPkKeEl
VLToqDCRsMveGzNciVVcYEP98EUFrrkbmqd8tsnV6h8WxR4804w/J89N0dNl1R00wcjF8SJz5s6z
z4ZGc8iuE3xvsfZCit9hYZ4KcRHS8u3qI7II6yvxzFmlAvEmLY+X/Ktmus/0CzJ6QMvr0DmRb+sW
WXb1Lh5ISgzjJYhFBZxUmrfG1O/0AVS4BqGT0YD4NQEwaKVsBweM9rQzx69z8a1qsncLSbpgUV8M
mW368K1mf7FktBqtxuKAi1qS7Wa7y2V3p+KFopmTpgd6QE+FVb+ZS1Ec9a54tyx5RIqOVXTQZg+k
0sL34dsQb/IYapLydUoVNmmeKctwytWjp1YtnzLTflAymylk1WmF03SwWz1mDwnXLqXytEGqEh3U
VGFBbx2vz6NidS/xzFi+QqF/Hhz7mGXWO1xow896w1PiztlrLp1Cuo7OYEA2Wsv9M/etnHJfNWvi
FyfWiQyN4TgZ6n4xVZqtSxakFe45hWJn72SUKKXGEFysBxP4KPpqGwiokmxmVIZ7SlC+AWb6ojb4
Z0ql49CW7qqZdnmDU9Uo0cCrTZ9RtQoPbJudPTf9Veq8okoKCpmYes7sNOHHLt02BVoFXfs60tI/
pkW96af5m+I2nysqtsgp2fnKSBWXcTTJdx7eAQS8NiF7y3KtubrQ2ksqY3pKKIFD8mkZ3lIouihh
VqxiY2p1NP7rkKKahjUYo0Yq8mRvqxENOjcMIg5JG0ZVQdArQZxFPXmFnXwh6kylD1tCHEc7F6tl
fv74B/uu/ExYSbadTBW2bki8mj203Snt43ctpn+ztERXmSFJpH0yvGpmdBBaqp8TV/O0RLy7miDA
KixNhK78QkPS8lMIHz1nkKB5Y6mj0yfrfTif6mbJtEP4mrBZPsNvo2UevrGbwXpIWnZUmW/qoG/s
hjS7CmZr2U7sTKIr1NjhJZm8caXPkvJzrufhpbEAcEjqS3J+GuxiFQyO9+TSpbcdD5zTz01PVsTd
WBMAWCRlgNlQCXLduTNkxZqjNbjPZmZj3QY9ZJkDJ2fsuAP7JW9pxgzHwiK9aaCJOZT2lSllBBuO
35RRAqjQMN5oEdVpaWLedo3V6OsgeWgbQtSUDNcH69oEZMyvLfBwNNHoSy+IwQlDok7UuountjpQ
iZDtpImPdgEknln613GwqJgSUBP0Y4rgFiqlMl2qFcCAoPY+Ab3aJrZkkueuyYHjkDU/C5aiTbhk
0R5GjJboUwB2gknZNZ8zmyzNzlDvc12lA88e69BgeeuBaqdmSXQC/SScQRYcddHiE0qiPRSZNL1u
i2dluq2oF8tQxaBazF9DlTpSTqhAJbCjDU3xJZ2VKwI1LmobD0QFkItBY+ZGlgnZBzb234We6wDL
BW0qAXRxcs1Lnr+2GYYlpwqDOldvwZXhc9LB5raKPAC4gT5CfjknuNHYA4Z4S5OWeCrtril0C3cy
ZlKpgBVeaiOEMNJiAWnks7m28jMbaa4aCXbBU3aam9qP5uaG4ylpeHGycxMDknYeU6IqFI35IX52
ul4L8K+cimkgUSQNe19DrGWnu75kTuP5PclmVr0BkR1y1elzoXNoHO38FQ2cTnRM9dhPV4UA90cW
Q7IbDBXbslO+Df2scrCc3xanz89pOOt4CjFI1l7dKMMx0VJU9h0FY+zOHOsF7BFbjq+0VOA49yU1
O3e5aKypqoZC1a5pmcYhXpIQiEpaG1qQ9OrTMDvvpEQYxKS6mj+S6IVLgRTG2CvEQCe6gMXbpvGl
q5YXo4CpOoT2eJSjUu+rEletlA/GWkFOyjNmClQW2E52mFqDKFvR73w6/jEmupZuWUiZwaY+nbun
SsTJK4c0CrzmaxolhLD1EO2ROzdgB7fU8a87l7NnL81vJnxqJe9RGbX5eSGguSpN4uySKyPNYWZT
FPLcJvca0d92ruT55vOeDGO0W2sb/R8E6jRL79Je6tfkO8Vwv5Y0O/VhvKe9i87Jeo4zZ5dXRPzx
vVDCq0Fjw990y/MSwRVWJYN9WhuoWfuikCWz+QdBOUu6WNSDIgsVB4rqjeQ8yzBPtgPbv3Sklq6o
0ctACcccaSpZSvKZsKf7wslvNAeVsuvwLPWkONo5kQUmJ8SBrvomhV3Jog1oS5tuNRXPcFa+qNmU
b/8HkSL/m2AhJurZfy0Uvry1fVImzfCuBO1b+eUnzbBYf+93zbBiqX/YAD9ggRgCfbBYQR3fRcOK
Jf7QAHcgDbYNzfqJFCKMP+B4IeVdBcOr6BVa3p+qYX5KR3sCI8QAd2WZhv5fUQ3/ohk2P7isjuW6
5opp5QN/oWbSssmpwYQlq+u0ebX3SUg5kualnF6rmaRk5piKffIP9+pPXsm/lQMooqTsu//3f9bL
/0Gp/P1TUV/ZpkEelGYZv9BJshq0mqI4vPju8zA/Ii8WMC/hj2NXf43lHn8hMc5bvXys2Tms1SLl
64XNDSmjvs5WFz2ZFmebxHjvikfAf25y78o3I9yz9DX2fu4e2NlRyX1sIGIt7bvDjCKS76/Gv6Ss
GCuV75966z+/hRA0xkG2UOz4hSXZ6uocE05XemUV+2X9aXYJsnNEoKhnusV+KNRgWAOnEH3Uo+Pj
h+5YM9FPYu9G2US6BJIdUP02AeoWNSylTFhmXcLPakJ+jkSewXTCcfxZS9/MhEpNNh0aG46+nsDv
VgLyxRBLVkxkbzOi3Ti8y/CMkgcY4ujtPeZkn9nL//tn9zNt7s8v7ViwsVTO9EJdf/7L211SRjxo
8Y+ky82oaKzSG3oseAlFEje9XdW2hf1tTFb2PZo1elN//6naz3S3j4/lDqsEDjg0GiznlxETmxMp
sGuxBVbVhszT2VS3tbs3wgoJQutHfYLLBdOgvWf2DsomOriNAEBIfiAFiHqNMnXZ8DyUQ7I3zlAW
t1BLS+sKnSBgAA4ixFdQsf/7q/6rcc5V83azbBga1oCfb1Y7SjIiEZZ4ShZEXYQIuKKOephgy0/W
t87FNLx2VuPbDvwMexgrNIADPOvVJwNld6u+SZZnYd0n8iZBKzawHHSPfeTpuk+IznYh7acqmo0C
i2IGXNa1DyxICSsPkoST3oa/GfEr1ejXES9UzTDhIvMPjrY/fx/Zx9NEVa/0VvsOVR1S5fo14Mgb
Z6CJlbkeSHdORuVIsw5JKolDwMj7dSqfkXNu2f+0JiemetpW07j/+3v9VzPZT9f2y8Acyagb1G5h
YGoPSyxpaCv+ooqgKpwtcGP2fJce/aCK8vQ3n/wLU3adQ3/8ZPsX30XHT5JswFPWeQao1zwy+ja9
StjpxiDpvOXe6JjAnEjfhrb1G/ChWMfQL7PQT5++Xt0PL6SaEm6EfLv0gML7LkLqprjRynu2/L6b
vWUoKLqUrN6EPiE8zELEv7kAbX31/sMF6IiiXKwxEJh/mQYJQYqLtfzl6fCIxo6GhUOdDAOA1VB4
cX0QoV62NvlRdkJ1RVlBMyHmDtmvFe27nDRweS14O7g+z0564PSfSJOrSYptbeLGYAdrGHZ/89D+
YgkSqm5gvrEsoFy/mmXkoLiqYkKmTPPU61M3gNe7Az6EgbvjvELSFrlTfoyqs3DwVnSvdgZQL0QB
zXzym2tZ79Cvd1DXbQ16pWU4bAd/foQDGFp8Xn3pJY0erDnew4gjZWO3nGFJh6OenpNvUfZe3bVe
eB1O8e9e7L+aXl3KjsKx8SrZvzJEdZc0i2hGuZrxxobZmu27mt7bq1jSeF3ObGNvSN+4d80K8h1s
jvi4tFiaxYhMGHlg0Qa1E3/5zX35q6Ht4qdigXU45n1MRz8M7YZyIL4KaCWF2ZFdPR5QuxBu0tJL
Ni9W2wS1qE7aTOmHF25cYz1S6/Sba/irl/uHa9B+ebkjOXatLbkzGiW82qBXyl3Jsuy5i0oQgsO1
jmGgKBpCyx6UUv5uVtPsv3i92CFp7B3ZCzpsBn8eHCFZB5Ero9KrJzrfuP3aOYA7tCGz7KxM+sla
YwPX0FwDzzWJEFEGZHqJAiQ654ZD1lDoF2SE8MhEELb3yWQcDFRifBgAA7mpbiMC9wgl2Qg2T5b7
Hg6zjyp1pzURXpHi46dM+slWUiArNTekFxEVQrbNUqDww2PJtC90khSXuwkEMHXZQy0U4LvFfogw
A7PN27YGGV9oPweZ7YWDiBwESTlSxCGYvRzoLzlYcJcYSTAQTNvwplwL1s9q0PjTz/EaXFhJFZ6n
odjXZG1nnL2SmhnHCP1WC30yajZVpwaz0KC1w/5EAWY598SO+PMotjbqD4KA96KHMpOj/Beo5ABC
0i534ZlLQwSu29wlluHVUvFRyJzMpPWB2xIbi2sLSTlZV0JwHm5UBDcHoGNBNaP3xyiy3qs4Pose
0unX2sr3xZjeWlGByKuDmQEbZqSyvXZCnWKrKeiQRvaG2uvU61uKQoQv8Vy0V6G2fjZUfqGcQdoh
jUdMUXgyJq0+Krdd9DxPlzZGoVlsikwE6Ux/kgI32WKqa4MsfW0E/AHidBLkQEWOlNB1CapB3d/T
2p8pDCNCV2KW7az106n0O7U4RQukKrrXsSMPlrk67w2vQCw8z8VLOF5cYEg1IQSSZPH0eR4PImqu
ssrwevxiLnM0yTxY3BBjsLRb3DEi/DZjWGzb9VqY2wcUcetdlSg3aooCRa9R+dM2tC4TWZDaRVAi
H1cWXzOAGPQunyCz4XirLpluvoxV9yAoo4KhCaZsOl3qyjyHgGUGgiZdbHqTWh9DdiJLbntgUIFe
fZowJAwLCSmgFPQv5t2QEwRLS3xI+NJ3IY4OIxvAmoH9UtttSW83T1H8iYi4cnksiI6O8MFItoKa
Qy4GLaxVNTozvMXJlvYeWQ0GpoAaoFdToVpTt5vqxs1uLOvB0Ro/qu/dSPc05ChFyVKYgI8DdF9I
D/8guXSnqkTBQORIpX8shrZFbP18Uy6wdzA2tOKhIZhgYqi07LFj2F0CyaYDtTlqHuoCNxoRcRpE
E9u6a8dPpq1tG8RiAmO1CR09IyO+gmxe1qMfY9Cb0A8Y2uh/RL2zS+xJkjB7EfSUVFKQjauQROpU
fcpPzXybLDsXQUA8135GjEpraigG6RSXW6hVXq07gDweoWgFTq8f8ykMFvQyqnxrKSvhAtxs4dj4
BplFPQzWlmzIci1B52+cf9eAsi0laYKViNeeb8ycAj9OfgZLmAORw62CPEg3ORTxfLQOrEeD5qiA
6LVUvooeQXXPlJe580AYCCbIYj2gqUPuPWGKlEkN+k+Ncuiyry0o8VXAkAPhEs7X2iRfbvnKdnnm
roYOyBz9lfHg5eKxR0NEnDUcIgMIUAQvC31/a3tD3PpDdK32ALW41+EOQKKvgQUuVw9oXXlD+IVy
Pq0jQddE35lsF9yBRjIXNlnAS2JYXRE/zqrdlFLQ7ghphWPnSoI8CHVsJXErBPMt6ENpU5AwuyUB
jf48MhV8n/r8TaWH0ENTCbXck8xoSr8ETplhwiO/pjtiUSbgFx1yipcOZpCNzTRJkYGYgxczf3Q0
jvqlxbzX0dWS2FmoewN/iGt5WmUaPdgsEzhfC+coKxAR4swsnUtc2YfSRaQ04PxKriDQAVV56CJ8
nO1dYjyZ4b2tteheEbgghs3RqcQocuwQfbMy+HlVHKrWfcSDT67VZ/qyUesGWC/3pQDrlO5aEvHa
hHavEpgTXLiJOHQ8GNWACiiudsMq4mqrS2JjCJhG/iy4XwP4BtABM1F1ixYYUXkwanAiFM0dElZB
ilFfoYBIVxa35EiTUKMrY1KQNUjKnsfijN5zS+FvB3bHT3N1T6QeBdJ2P9QunBVU1qsyizFCVbaZ
HqPwOaD1PdZ8e5/sttU8u7GWx5n0P0svDv1YeRgdtwM9Jrfoto32oGo7/KXBDBkfOZ1fEr1EtOSu
AW065GZAembA0QQSxK1ek9sxhiAXd32je6Uinouu8ctsIFYy3EeISuj2IyPB7RY5hzYlbDAM92Lx
jG72wJnTaz83TEWdwgI99JsxVe9rEA0racJapnvyLdBp39TSQhYXAoZijcbHGqvhIdFPZmsfBpZJ
N9NPihnuJfSMtjUuGHBQJOS7deZaGhtABTAulmGKT8dc6h56KSIK/FVetq7KnWKcRDkw17G/z8wT
DfhjWYmTpMxSrkbC1ji0Its3CfAxMCoKzTmtoLaj6sdiAauS4GaKyI6WrDYaF87OQrAjWP8fqP7N
umJgiPTWObJydC9j3BsOKMKF/Q+nXM6WH799oLen6ueOj0LYF6wLUalqJ4tOcjsX3rrgVDYmXmaJ
PFe35NFy+m4cf90tsYlCve4h+XDIZmue4QJtx3WVqpd76aC5NFmeUK2su5uRhIhGOfeOfilzcW5e
+1rZr03cAcqcAlBo6lu/B0kidFIkepV2KybuUcMPwhKIodtxLxRo4JshS3BVmiGgd3r3epD29dAr
16IN/Sh5VaGdrRutiGxwEhBV66Bp4lx8uDeyvVNz043sdiaFrR+tQ57Ft9aon9YfJ0L3kNOekOU8
aCKmW3ZAxbhPZ/OIhHz1Z56iWGHjqF/slpW5Rds6+SkGU6zwCAem12zs6E8aV0UUH6QaQif7GtXG
bVPafgfBtWOcxPpJTwXg/H73UfYZmIxY8oXT7NTBIBBofu6lfdAmhbfyXtEWf2HjkVVPRm54lmIe
8ri4FR923tITAqWi6HcW4zZetBMJuX41mleycx5QUz5EZn6ee/2CUOUB5fmeXWWwSsvXIaHrAHxd
OuAztAE0Vimv6wx0GMrvmYrqloMdOjV5H7XimSIGhjqFOnpbtmwLMRJRnWjYn6ph+NAQbrBu/KhY
QIkf9AsDL1n9hVXofizApKUn9Hhow3PPm2ctZS5IB5p58j1h5yvS4dgYy47MlPigI08ZNRKjYj2X
O+pnF7pqyn4qRtvLTYu906cQg9CGGtfJcdo7S4pLGfHhAaDhY6KGyHfZgyrqM6fBQ4Kdfm5IwXbD
ayfN3zl/nwZL/dIL96xFU5BSRsza6apLpldhdXddRvuSnZlWhDRLJuOTQndHi69TTD9k7X4p6fpj
brszDOWTS8d8ZDrQ1koZiewYfu77smD5ZV/OkoFe047AKxPp1qHxphL4RQd34lmW8wRk98Rqd65t
LNna9Drz4Zs4lq+NKu5D7uWEXWUevqV6dGN34ZXRnzCIv2qp+pwL60om9Z3aNI+0xjyn1s+rp9LG
CWnAwwyRdpGtgqjpyLH7HsEc81psPBn05PQiu43D8klVeZL2sHo/7622IEqgzF5m9cWoEUAx34Bt
wFnRQWusTI4bvJ/xmJKIcd/zGnJfvYaTYoxysGxXe0Z2u2QMV4HTOuUkxYDqgQH1hX2ktYfrPnml
aTa4DylPRzjibFbJoWaYuuGM9qVl8Y+W50k1TrNDzddiHOv6ia7YxUn0baeqFxhUuwpv4jpXr1+O
AHcOs+G1K/GkSJLceGOHde8Hm8KgBGIyWFwuiYLO1poBQcb+iOZsKgg8tx5tbmRz7AAswM5CyPFM
NDnnvUA0rwayltyKvFhvT1B0dkgGilurL16mVj0o045opT2oGkL42JnNxK73HnkE+Nt8o/8mo2E7
ElTgousk/Zk6FbeIpQaJXkx8uJnc4qQkZZHhOKOqwjnAks3rj4XNiT05aRSDubXF6zJZIMbUQMHl
tn6SheRW42y4TlLx8qUa+iDDZypUb6yjoP802Cx2xLGaVesDwDquU3dRyG3MKxNrJ6cwiUPijJCa
B5lRV+NYsZ6g1kVorSTNtHM/Dmn8W2NmyWo2eGnuFa4I1nW0VbTLgglwSBV/XQ7TBo3P0GHvQLTX
tBhkjEsmwgck4Zsek/3KEVMQq5gwZDVZ+1RSA5PAIH1BjO1eT5V7QHHndwqnLJZnV7/VVfuq0swr
Xc/2FptWx0j3DcjpzMKmXveB2TFf1aD8bGw2NiJI1bjSO807ykYDzFkDQGRrbKpBRM3f0XFpcSmi
IQFruRqrb+vBdV1BI+wxpJpgWRRnyZnKoUmum/5o80N+c8vp1GDWW4/4uDF26zEvSdBPT2oA1vNB
wzzbTrfDWO1jO3xwl5IEcLo6UGP3inNnNeYRui+ytn5XSv6jKYuDZqPrRUZZe1jOGWThmaBNxyjY
Qj6ul2QyoOyWhZkVxBDZC3S9D57lujZMGgZanX9zjB9qAA7Q1PM1rLLCIBWzAHFKXmzukhFETRI0
HQVCEfogRT8qDGtBQuXlr/GmRy0nSLKz1xMmimQqPaFf1cTZr3NdG+6h4H/8mgh/FJLHA4YSNMSr
r1a/wHpBEuJuy9Viz94jQuAzUiFYmzMRC4ngkICSb7feZfDHp7nkBDv0u7k4GbWDi107Jl14neXY
zzWWbkvZD5hI+/KR+spB1PqpbbTACdnlmPoFaomHuB8RrnZVRtZhJAB0xxbJjzTnQbX0S1GzlUG5
1fOuwAo62Zlz0Gee0lrT4Q/Co3JiORwQbfG6EzR8Q0r7bWrOr+soErLg4aH/M+Fqc0U2PNIpZi1u
PA0gV/+tJmi2VAe0uQdo3V6MmojTZLjonluEfpZd9zW5s9zChOPd+jalPKmBHXilAFgo211M4UhR
yHKBJdxTD1qXE1XJt+sbWJi8DY0arLtWG/nR+mKvL7iwmE5CikK8eVGsH1eugglEdf0zPnay1D0k
Z7wcwfJSnMlXC9YXsQU1WGoYJBBqzmJ+Xf8fr4evdMbRttJb3b5BisEMBZ1cM323GDiWcWV80nqF
633oIrg1oXZcxxLHdpYP1+/5NoZVP+HS2mVrSU7xGjaC/RztPqqC//en3t/3xIX/H4jxyw//k/kY
D1XB3/+9oI31cn78+D8v738yQ2ONdfvXXfH7Nvm381uZvf1I0Fp/y/dmuCP+cEh3A3RFDfN7E9x2
/6D7i4YBT6tlGKZO+fXPtAz3D0e3bA6uBIGyW9LWlmDHCkGQBrwtTaMnaBPBQfcF5s1/pQeu/Vx+
x6UPE9q1VFVTDQhdzq9drRzChqlOMAldoKgdu6S9RorRoTOhVQ5ylVA7GfjLLn4gohZFJXj33B4N
PIQItTPFDVCVubupy75VKEWZO67RAL2sPx6qlnch1tpjR4CgptQ3P9zem+8tgh8b6cbPdfuPS4cr
ZluWa+k6nbm1Rf1DhTyzlBn2BWq5wpWkTkfikMnhOhqgaukYu7dlgbwpNnEjLp1xShuMuI2Inmqz
Xag21iTlaflDi/EDzC8dB8uqhr26qoewdBPvHb7XsZxuEiUpobw6u4/vrw3sgsMMJVVZNB54Ecdr
M45LjpHQsl+QkklLY+ecVXVg5Ta3lEIsre3C7HEOFMys8B9fiyK61/rspR3ilMmN+63DamI7eiM6
y96gDdZ+0+T4pVH1580ij5ZO/dqz/8iG/OFmdV25uKk2TH434OwiDOheJ9T6MLb9Axkc08ntR47F
4HKojml0l5OrUSO3Dr+rtiUqDgTrxy2N7cfImr+5FKOhxw84ZWZ+geiVb5XzEtEn24/LACvSsray
ECZom9z8TfdK+7kR+/2ruFwKf4F6gz73y3On/JspvT76KRmbp4Wcw9bs76RauDvIFTwojaJPMVQR
tQQAPiHJ9mVdyNt2laQphXmjl75Fe8Vb8sTy2oZdh9GsBN+6u50yryzi9FDns4YIO96oFZpLKOkE
XXIMmzrCWmxbnrAh/LaV+nOz4+N76bTB4JQAzLP4z5+/Fyp3x+rbcPStOoU6PH40Dj9GXQzTWEBT
34yGdhbNnJ2ViFE+E3myQ4Wzbw119of1cfSS7kRKlfLv3zXBDMOn/7NPx9VZlkbk9prvw4SFDPjn
q0O5PGE2SyFXlTNxxgVo87KfD0npHMPWwnEX5U+TvezBjAuPELRXjJNAWfKiOWBIFZ9L+VEVSS5G
3CI9LXMXU39CGqaWXkrDPXYNeS9dap4ot+KqG6yRcAPzqe16xzPrAR1nFt8VqeS9GqNjEd7UUSSv
Bs5RpjF2tzkcWFOLSEBUbOhGUBt6G+olOneXCr8VHW2AZMX4ueQgty3aFMleFWr7zsTSMApq3NEq
4CAiKLnSnYnqbVu8F7RIae/IBRyL/NRZjbvD+lI0dnVlVdjWRPFZJuzV8twViBC/tYOtHyJ7PvUR
xwxKC9jdLKz40A1Yt3WDwobR6kENLnprTIBA+rr3aQt0vu1U7Obzet5biei9RiEel5rs52iwvLHl
c0GCbpHNKjA1aSf1gu02flR/wZt4M4jhLbe1G3BFyZ6exXs6uLgrEqegN3abxrmkzlMWl3JKqDdR
4SzV2SRVIsaZU4SfPkLlIqW4jxtcuBNMHGdAaLNuOlmAVqUJp0Pqhde6K78/AKNu7zW1q/2xuzMV
xOUyH6/JjkZ/a+LXtwwQTYpkamQoEYdu4pDSsvpAKjRgwPXXh7i1E6u/o9phUFVTDAI03GtC+dDj
O+F+6REENS0leiJI5FYairqn/45HPVfbTahPyUXU411F8t9sG8Y5hXFGfAQCw3GiJ1TLT6PZyqui
F8L7GD90bsbo0zC4ya2Q5cUcCXGZDh+vFnMeZ6yeTk8Bk3paoEPO5uj6kyuLIDQeloRuhy1lQm+a
P1mbbj7iIg01RAJKJitnp6nYxfrwkifFm4XbGf8nnaCP+6I0RKsNLgAT9WqwjPQqtQk/ImFxD2YX
EkKkhLdZzVnMsOxzkZFT/nFNNo0TRZJsqy99ve/qlq/RWoqXQEc/KQqGArggm1RZKGvZ9rtWF8tu
dihwZWa0U6pQ/dzpYm/mDWgjuH9H2xjzpzRGFgXCSZ4U90vYVuMRKx56gwJepljG8WzhQcUwlfY7
NWrb+85UYSfsbCWZD/Ngu4ewwI1i9EMbJAiGxDRkvmnlJapcdZOPIaSlROk8OA0Tu/3G2cxAygIJ
OyNRLeUy1J0dzG1OthAElN0wFHiKZJYSTNfXAVrvGTAYKUqNo+g+0UjRbq4s9szOdAMD8t+pO68l
x5kr3T4RFEDC38xFFUmQ5V2bqhtEW3gg4c3Tz0L9c46qoQYZw7uJUMiUJCSB9Ht/e31vMtOmaxgq
sxPx+A11Fx5LRfIC9ud1rAJO/S3fbAqS9qoQJDoLo72mWiC7iXLNgWVEOqXW29lZGpIW7JIvQ6z0
O4evTQmNk1NC+9NoRqoXdHGIVLjSIh5/vI9XHvfiGi3cx/n4E43z+jOP43pel6CYXVRNgwdEwdhg
32SNYFZoADFaZ5A7tNp4Lh8Kly2XynlnE0x9A4UDkG3Mjw5650fc+/O/FveIirFAqGJktLnWXDjq
iL2Cs510Cp0hrR26hgiidCaPCOaL2unadTO4V4VatTeFH15Psnox3R7rbizjL+NAzbbvv3gKWmXX
FTDQk7a7anF0uSLb8Nlo3fI+cuW9FsJIsTKqT8Zm+KRaZnhr2Q/oUoIDJ6Mf/DILBiFlnUPbo9we
coMwALXNCKSfJQeenVZhaWyixLnuRX2Jx6R9G6JSRtctZ3F3BhdpV4+xeW84fbPDVV7dFqr2afaM
0ctevPki3iWmWl5rptAPhLvfqjSgNCDt4Z31QCb6eWOP+9HrsxID0fm7p6VVbyMXFrSksCNWh/Eq
1BDfxPOxK1CiGYJg3b53AfShYqdm+LS1pdwNbuR6HXRFkJrsQR2SKN+/QxnubNrY/ZL4hbYPbBxQ
bLyLthlyB4BF+F5b7dfR55im1dWjIiGLih69o6Lqj+8f2Qn1H36JncekcxZMB4554xTaN+yi7kXH
tYBi74AjqN0dmrS0H0StPcVZo9NFheuFkjJ7jvqARQrsKQtI4FMbiovANOQtZm7UAytEuGScTKje
bKpX9ErsjcIvSbFyE8QOLpvaYOcjANtPc92TpheXQYKjAyS1703qgEkRWf7Nj36amkatdU42P5ri
5hLon0WONlWxhpySpzBIMO0wsMvV0wO4nXIb1wHpqrGd7kRG8jWG8CEwF33GxpKTbZnsQtU+aCAy
nzJ17G7wnYCYAf+VPmuf0saWV2bZPSVKSHDRMO61GJm3L7LSS906BOpoEp0Lyp+OzjC2J30kI0/J
USdJajHJQDFS0elEyudcAOIFKV1lSfWSNs28AOnUC0wc6rWe/zg5YXujj92X0Iys1yQKb1WEsqZR
Vj+J9LQXSYqJh7CGLwi2iIdN/UvfkIl3lfKbrRkRoIBR38oiegmcHMD7XMJdV1StDeC87zrTIi9o
vYlRiX/kIMYvZweFvp/qO0AirD5gery24nvZg9R3emO8RoNJ2UaW3cZQ7Ie2y14MxCPQ7mAPOoH7
TUwkj6oygh+nWu5n0gXpwNzPkiD5bFHoeYkB3y0yMHyrc2pFhFQuKFpFbZHnieeyQ2zquRxKtsYN
+E/Xq6tWzqXoxnUWwZxwGMMtwdbHoDPDi6yu8ONNqNBFMUAxZkYgO2T/bZqMsNxkei38gLumLLtD
YDTMT+uy7zJ5p0yvgdtq1z5RT1ZXXnLIJVdFMfSXVmaBRzG6hzalzgI5R5WQbpzn6iDab02cZFvL
bXSYiTELHNZiSQ5jN6I6N5qwlcCbhuWwyh8h0zWHwsHUlL58ZOPaFUnJf9VLH+mMfd00EddRO78f
446Vas6Mswub12haHjSD3CWkXZwWWW1TIeUmCeXnajI5v5jtbRWAGWq4ixgKJg9g5t9K3VJIRoZ3
vYLuO5D+l8bo9YNS9FQ9xPXV+2Erz8ynoiryQ9kS8wsGcOZtNx4w40mMxn7ECCc7mHxN7pTzmTwp
tmait8+9WX9XXIqmZutrDGYuLL0yn1MvCa1ru7CnRxTvBdLbstq+c2JhLu561vZHuDHatizT38VY
Rnfzah5Ic9cyeZ+L0Lx3Zs8qACHI9eb1jepYGIWjtG/bIXm1ciQ0achvcxstf3TK6j6fIbTxKC16
VCvvFItWO9TWo1k4n8y4IIYG85QauBy3d/zE79t68vyGSnLQxxr0kure6ia0FDbF8mVPwmRqhHNZ
1KgYEMnY2yLMDOQCXkaQ4pBrlXltFcOV5Uf9Pu3QPpYUyzylsYntn7upJNlL3S4fMC6Y8AMBXEcU
m9z7Q1pMYNVs/zMMr/yeCkQiaNZdoBIxsFJy0wmlKSSVYYu1Y/2T40fp2RNry6SVX3B/0V6SovnV
q+5TZQ74BHfgK007iDxJNJiI+GuqGfrB5ux9kQrV3jKFEEs55sGtNRiTVsewEYl2oNZOeSyIGPtG
8NmvKHIKjfarahTiQqqO8sCuc6NjDL1LTSW4GkLqI2uisKDpRoOMdbFRDbDe/byzIKPBhHryh11I
eSSY7SDaDphUuoqafqLcUQnIOJZqcDsIygAbrsl7Y6JycqpN4BNU3FykvjntbKvv4ksbCToDQb2t
URcSxwVFaTB2K8gnUx5SCdlphzKttNlvhW6gChb8i8OZ/FI1uc2+TwIiw8G+cjrtoptvEakClACL
KEx7KiQelouewIfYD7hyn0+DTcg2I2yM1n6T5dS9a43oPMNRHvO6Ka8N5ztQgD02C/Wz3vi3Y6Jm
D424TSOCq+V89zHI+qv4ql6ZBrSK2iKpMZrD1s7b75FIo7uBQuQa5NkhB3smE3nXqyAoqgYGphK9
NFWdocJiU+4S8xNmw84eQ4j0ShS7yNJTj0SiPIRa9pQ19he1rj8NWFnd+VArISX+4rxgbkXWvUSp
rz7Onu/VFP4GTpSC04VT4yvGtH1/hOlDc3dBKV8HdjhLgEx9b6ckzGPL/0HhNrgFo76vdLxBeve3
UwzkH4oh3RUtMfaUnNtkqMjtQag7bog8ZqggOfSYab5Hfd6vkIVjo6+KVWoOgfImRcaJRKAxYW55
LdDHwEJzlJJ2g19MDRTkRgSg8nsHGNMnR4oRhm89A2d5DEggb9OOwzLZsvCmTajkiNQfJD3gmEYK
iTisUdFiuOPONUnXsJTMtWPwiZIpJNikcujpC/KlVoV2JcskSTRCYxHSmYma/1s3LbZ1KMP7DtWL
FTacVDSh32jskDfvQZE64MqjDdY+wqb6RmMQs+WUrNoFwnIn3+eD81q2QIzrwfzsRyOaxRINSoIN
zGWVmiRrW3em7iN8mixrVzQ5sLTGfVRT4wmFEyIAa1sNmHEonQOcpdTkpV/ikxImTXTXUt15ORhB
emN0AisTjeIPCmW0nCOMz3Br9EcxlhWQKMR00h83muN3D6OItwBuYTAm8CWdCICR9X6vLzlepOiK
aj+zrmqulWyUhq1t/dp/TBs8/bQJupkxcKrvexfzJ2IUvUkRKLJNeSXK8JWH7QrCSzsxcOYwG45Q
Zpk8jArnVHfgSG+Fxq1vxM1mUuu9o5DtQP8FFW0+zRYxjJ4+KOr94Jfy1Z//92mjHfJGtttkCh4a
VHMHjGY0JEvNc1VVD07WulfvRyHh93KnNsGTX8411eANNgMZw4vCjD+9H3Tt5FXIwLr650BakDbq
gzltjJyt8M3rxuL06E8uvqNWz/mMeA4JDFZ0zvXI53CTGxT/+v22Ki3ti0V48p515DN6y+zy/eyb
k8O5YOAVnjv6NRSDudNi1cQyFosYhH5Yk4rxm2pjPemgiE+jxr6IGvNGqi18tbABZdsVB6I/2YVu
oNvh/SFSDfGNFrjJ1SSM77Jz+50L4BM9VnfN60j0T5V93YXdrxJjmPn8Dt4wnVS09dO+D2MdrZT7
YxAxQpYWeHs4e12JcqMR1UYmOK+j1rz3Z46SPyt1ZWGJINu7tIxVD2XDLkqrLxh3DU82fq5PSUYC
X8KNxdJWuRaNNcvn0F17TcQFKQ3ddpvHUXeJN9R4Z+VVx+2A9Aw9GT/Amcw8LQz9C5G3qCg0mytK
Pya3wfxPdZYWCJUMoHihGeMMaCBpSsBJW0Lh8BrEcueoA5Zqk6gVxA26ehMGoXaD+npDubJ6mxEG
eFBNBKIw0728pzjKTEr/DoGCfxcCCKBaFpcZtcBJhfhOQ6W3qGCdWC/ZkGcAJySkIsXSD0OhtNdN
PW2LWjheNF+b3juoM6JsW/tmemumdgTPDhZePf3qKZB74GgBZlVg3eaWmcta0e0122xu+n7nK2F0
R0aeG48AGZqWWbR7n7sY/8VbqB+X7wvOMCAIvTwkg4OCn80cBguxxN+64P9YE2+HyBGWOxVgKCpw
+Hbzqxn9gx+Y2e9U1/dS7/IHNQ2IwbhQRx3uwkYHim1wa3GhBpQOZdiGXeSp5T60RHtJyBnUA2Ol
EDRI3AwWsAHG7zN2BqiJNNsrYuzzTN9VHhwQjo/cLzdlfuvA9r9TUI8/EoMPPQ4od0nPrwPZDUqo
J8AaKOKBXMpw+b7h52gO9zl2kURw4HWUY354/5hGbWMQNaazmew1RlWkpo2L3im1F4OyWMJkikLx
qr7nyOnvYoA6lyNQgwvTVuRriuXAoELzQLFSdDWo5NFp2YohIHSzfPW9AThbw1Z3yuFGV7rHfzYe
v70KI8796RzdlK1L4X/X71kvBmoVCLLg1fsbXm+4MxT5aEp0ABKbsn1QR3z+bLC44je/QBwElMMr
MSUrenIFn/4yMtEROT65jZoAxCaZSpS46H95lTuWeFIGg9F6To1uLJVUjxSHWMvHL8QgzU5t4H4o
HFoHcaeXobwOnJj6r6QN93VZG15JeB5sB/RaOds7hWNYUJb2+n5P59LyIKr4p9oTMKbk2t/qqu5f
qgA80GbwtxBc26ayGy4+vl3dE2W5DuIOXM+8dyS+/armSDRUqsLf/S4vgxi92mR3AUdI/zLGGe6f
LMv/KjVKxpN/nJf0/Jjz/K//SwXDc/nnemr0kP/89TErqs3/83/Soq79L0OljNQ0NFIMQHxI9vyT
HbWcf1FlSSrEMSi25N/+Ozuqm/8yVY2sJTW0OpU783/1P9lR61+2RSYT2auwDVAm7v/KV2jOafw7
56EIzbCJvKIn/jPXgbof3hTeCtvGDDFhnqZx/BISPLj78BX+ksH8M4H578fPpT8fcnExPgFjPyAv
hGedBlc1VyWiUYQF37pqIgibaz2mobCCkIwfb/HPJM6/W+SDfWzRzfCnbhPfohCw0+J7kc6IslCf
29VTE4/y482sfbdFvVBtqZDvg9xiHktU5ZJAMYr6SRRvx5+/8uHsRZmj7WKCG7ujtSUUYtxaODo4
T42SaxhuOvPBEpYnkPoMIsXT8QZXXshe1HxKR5WdPTfYpa49XBWk/dpLo27DaHu8gT9zf/+/Y+xF
LhPQW69Cbze3Djin+JMfhXrTcYdKkBJXeulQ32XUWAI9H29uUTD67/bm3/Fh6Ek7qxOzHqGKkD0r
8el2PD0bcKgd3VR5bVtriLly9ziGt6Ot3AhsrnDeUQJHZDfHf8LaG89D9MMvSIMRNKzZI+ByKFDW
q+J3SGylVJELk725Pd7IWr/Nf//QSMFk7YkrkR+CpfmVdIa9HXU1PVGgtvYKi+UhdWJgxsR2tgl3
6V9qURc3dU0pg6qbVkGKBKzY8ddY7a7FSlEovSnLkDwXkQOgJIP1WZiNfRlYSHQnF8xoG7QIMixq
CETWf+JAuTne8toHXCwY5GliKUVpbhvAZ9O20jB/JdjuslGf18BiqRBDoDljGltbSw3SASl9kgWU
R2Uwa89qYN5YPg4BEjhKXtQSM8pitK2HpoAm/GwrBjZXxxtYWYyWypnaUYlbDRx/dNs3vD4Kwdcq
XThniOOyulT6IdyHMRU6x5tb6RFrsVIQcDZS+GAQuBVnynZ9pcluS0a36LzjDazsEdZiadBJKDi9
VGyvaVrR7HOLaq0t1tbpsJXgUIcTk2etmcX8B8haksHNHA87qeklqcbwvpRN9VDHRXh/3pvMn/DD
7O+5ZWg9vA9PwNBFoFmGCUgp5FlPBD6T4cwOWawCoRPIxLGlA5bfGA8KvON7F9JyekLustbfy6lP
LEXlC+FmY5cz3isejFdrKuT2vG+0mOBtR0TaQSfkdSndMMw1EOysObWJWivP/EKLOd5GABaB/OOL
XHdJtOUegzCgVkfopme9hLmY44lL4gU/c7oA2yOq2DFQRvHvyBYikJLm5XnfylycAmwx6rWmDJiV
Q029Fe5U3tWjq9+OEMXOOxIuNU0o2HozbgMmn4EF5MYMrF4+VmSgkmvC5q561RDFsB9HpLvWeYc1
czHf7ZFPNgsQva6im7zQHFGeAPpT9BMzfWWbfFcUfZiGQzSWViMq3CuVQLcvCkFGcSNdzGgv6oyL
P9UkRhWdaGxlNTYXc34M5pR3z1gzs07aO7Vtlf4mFQInhCKwsUhMzM5WbxwAnMPr8dE3j7K/3BLM
xQKQDoFvc7/3PW4hoXZHhneqf9QIkuVWmUisPiaxoNhNijRsbqjilOIrlGvdfDze/MoCseSrjLic
2A6ATS8DZI2yKEWoZ9lyc/zpa0cPc7FAmF0zRKUgaaCrvMyWG3PXbJ0gTkcvwJEt+CIVA060QRDY
vBu4wc0uh44Tf4UAiZjx+K9Ye8fFCuLksSmLPjI8iRMevloTNnfDgD3P8cevjFBjsX6klW5p4xDb
IPmjnngNnmyVk+ZPilNM3pD57Yl7y8prGIsFpNUqy4lRfHgBPiBvsVPC8e3S4MTytPb0xcmg1IM8
VhTb9cy0B5vcak42XbRRNdbnza0lsaqOyhHfv4pAD/WbBMjtRmCKKHVj3OdRKzOqLi0Z/ECGRDDx
eM/Mp4G/zK0lFQQL0ZRxhK4QwiwR1gllImmyJCh/dSNL44nhtdbK/EU/rFCTMUETtLgchEGabKkY
Cje5DAQ2bPLMYxvEsj+asHxXzeNymLwazIQnIqvbpNK0d8c/01rXLw4JoHlCMBjlRHAWbZ9otHjj
j4U4c2AtlgBuUYWjAZr0RF3mlAtrX9AXVCd6eO2nL6a2ZsE8H9Jg8iJbmR5RLQkdWKtinDqerzxf
X8ztMG4bqYMf8hQ/cw9Idcod9wHjvE+jL2a0LjtTNglPb3xhQIBkNxtVvGuPd+va4qsvprSTi8nB
GIvqyqTe6H2714GTohr/arjJM4xoT0msnQ1LSmT24XibKxuovjgOxKpSqT0SIk/I+FVVIuUiaAHI
pQaJAx/tB/6N6YmmVqbdOznsw7SjTDqcJo3qwF4xf3G9Tbqd0cDA95retk58wrXun//+oQ2qOTtM
GvwehqVVPblNAYPYKJITN4y5m/+yPOmLWQ1RAjXvZPWY6ZUlVL7pTUmSm14C/AXL8rUuUjiyfnxi
sK11zWKWaw2GiM4Ut15NihePZUxj4B/sEwkkxafK4kIO6YkXW/tsiynPju8niaY3Xlmg9bqEglFf
2uGQnAJnrXX9YtabflAnCjxTysKFvEKaA4A2K9JrN0/yE7vVyiu8lw986HkCt0qntXGzQ+LQI1LT
giS4QXOd/jo+UVZeQSymPhn4rgyQIG2HoJ2g2Ewvtg1NIfXtU5yutTdYzH4zVhLYXX63LSkYvNBr
iq5L121PzIyVQ897pciH76PL2BA+JQJbPONf0RiFYFnde1nDapZmfN7qvqxlgERf4WNt/c8rGAKe
s9lZp15h7QPNf//4CsiXWifUuq3bg+kR89PhCZ56+toHWkzuRO1wIKp5ejnhaGTK8SFAS9XOdVDU
SMQnumHtHRaTOoQ6UlCVRQzHEL+wInC2voH56fExuvbwxTSGLZI6UcDDndrJUHqEGML3Vnh1/Okr
69ESCwa8yfbTMeGnk2I23Op5aNDJ1fCXOml8qW01OfGNVhpaMtCyUIq80NV2S6YCl1z1Lk7KB3OI
v4ekhCFnnIgWr2232mJK11PVyCLsoXpE2k73hxsncfdKWl5aCYUhKJbDznjMInMDPP7MV1vMcdU3
sasNlWY7ABBH7+45MdTseoi+GYn2bLvDeSdEbbGtl7U7xBzSWxxsXLhgMSXsbQVX6vhIWFkLtfnv
HyaircdKECkuklFDsVBeW1TGTrV9z1qYnhhsK0NZW8z1oTUEmkO39SatwtdGmbIkpfYltO3N8XdY
G2SL6S7KgRJbGeBtnozyya1MC4dGNAiMZw2tvmveZqOTeccbW3ubxazXIl+gJaMsP/Dr9MqNa21T
J/G4Pf70te5YTPu28smkI0nwGld/q5XheqhBz+R4ipz3/MXuPaDjz8YR/E4UKnesuq+6H1DAkj0e
f/zKwrvE67oY3Ns4rjUeqU9q7Xt8UroifOqc4MrFHPi8MasuJnue1ErlOm3rVZF5W1Yq2F7R3TdI
w4+/xUonqIuZTSYbmBln9K2oZkaT/xyN2hdhZqfgjPPH/svZU13MaCfqA4UjwugZ/qR6+kCqOJkr
UicN+/EAkRk1/RUFZlVT3A4U62+MtspOfLu1HlrM9y4w2zDhyZDgY/9uHGdhcu+KvTI6WN0irjtx
Q1hrZzHpW1wc1dQHpGFE8T2MLqwzBe8qBci90v19vKPWGllMfN+JSruLqpaSGYlzQjXdo4+MLmwh
H9LwJDB7pbcWE97NLSOSCvgKR4t/Wa0ZoSMc7Ifjb7A21BbzXTSiqZoqYjXp+jutpvpx6q5lOzyd
9/jFdJ8M8NZ+CJ9LrWQB0oDaz754S0vnrJ8v3MUV3eiNARQPz8cs/SHJ/V0fF1eaME7sHH/vX+Eu
JnrR+37Q6EHD1qc8dmo5zEVZ3DRBfdaqfop3/fftA0vsP7dATZPSnhShcFrsrhuE8UGHbY8NA68s
71pRnjij/L2rhTu/5IedVgm5clQF3yppOdD5aC11TByzcHu8q/++LwHX//PxIIRGfSDJsS2mbl/1
4towT/TC2g9fTGU5mo1VSC6vutYcZF3sM44LE/V55/3wxSSO0mYI23aGGBXPKoaIg/vrvAcvJm6K
jaicEvpVK5xvwof96dr78x69mLZt2SV4kVrAVqjheZmooPfiVq9PbNJrA3Ixax2EVrj9uo2ngW8J
Da9o0mtHSA/axKNALXn8HVZacRZzNxAQBaUBbpX1+HGCTaSo1reSCrSLQKUsCfPg4+2sDMzZQuLj
uGfUUxijciYwp16C+xxK2LJ2f+KepK29xmL2YiVk41gL93bYYTp8CL8awDDDi+ANZvd4323zbYFS
87H6RC35qUjbyoz4D5w/hddGGY7UcpXBbaNGb2ZQ4w6s+N+Pf7K1589//7BU9OQRR/TxQO1CuLLk
ODbIOZ+i0DllZbHWwGJKV22rkl6lASc1HxyZf0e2cYvRxnnbwn+o7wwqnErHrbcwzh4GkXxPRXpb
2+aJx6+NqMXE1vqIypoB/p7b6waF/Ga9RyJ7Ck2/suk4i7kd1siSOYHD3JrAnmVt+x2G6yW+05+0
SK9PTL61DlhM8QEGbJ+4LCC2UKn1UhO0ThvTqTBMl2WBZPisgbSU28k+M3yyY40XGPKb0ndf8Dn9
SuH7ieP+ylssxXU4UKmVpfOpciMiKzJvyZSAY+jWTs2JtXCticX0rsLOJvqPo18jwptqst8owbj1
c+fT8Q+0MpTe8eUfZlqc2aphh3rtjSW4xliJtpHhRN7xh6/99vnvHx4O3Rp9K56xHrUHG0OtDsB7
tmk/ndDhrf32+e8fHl+ZSj4GelZ70IagoVf6mztQUHreb1/symOIG7FDfYVnjLBSUv2q6Iv7sstO
TOGVSWYvprAgzYliGBBC0vtP0D2u0lh9oU4LoIVfTtvj77DWyGImF2afu9QIVbBsKW8F0rl3nODV
KrKfsGN2x9uYBdB/ucyJpX1GK0WdYCQAYV4rvKxG/GtqAoPszPyp9+BWOx/uPVxSkjMUHIeh3ESq
fIZgWHqZr566pKwMtaVWrld0VlwDOKARivu6MZ8UA/Kxq38+/pZrj1/s4U2vU2JmwebzFcjNwrwd
pDyo1EYff/zKHr5UxnW+k1g4XsK+a6KtLQYd6lr9GFBSDsc8uq2pQz3e0MqUWSrkosnw62rAjNYN
AZAa413mnHlKthaTvVcqgccvaMEQLFwL5tOKb0sKv4AcCwKEx3//Wj8spryZ5EOegILw+rF5wJYd
zqTxRZHJy/HHr32exaQfEMKmFrEHVpSu3mcjtR/oVPXN8aev/fjFnA8Ehf2VLoCfGNqXPo6fUO9v
qWQ5MUbXfvxitocUeSe4LdSeKSKj34qkcJvLgBRycuL3rywnS88VvOMDp3VSClAG5THKxEsKumfI
YaRDkz7rEy3lcGlklkQEaKL2u9vSCW6Ldthj5Xbi2rLSA0sZHC4tflZ2Y+VVuv1DnW0NFEc0jxrk
pBN70loLi+0a7KZqdhEDlPq6+qIE3h2AcrpA83/mK8yd82HTywZfaYY65BWMAN9uS9z7oXofVu7P
83pgfrEPz2/g/reGSw+woF53o7hOQnAPvjhvDC1Fbi6MrRav6crLk+gzavOnspLPVhfcy/JUXmJl
mC5FbST5K5Uzd+Wp5AKBHHBtL2+wZLjpK+fMYbqYyYRdG2pQldKrLeeLFVg3I6n/NCm/ntcHi5ns
DwYQDQlL3OJbUbAY9JBUHBxnjfq8ddRcHL8bPS6VuHBLL3EHitCnx0okj3gqfTr+AitL0VKVpqpc
DnHvLD3HSS2IzXHJTBuK7Pn44xfmWf+vBgTo45+DNI7deOrikZ9fyk+TnT1UTnkLu+m7DrF5qxbW
p8gW7WVe6iAHEhu3euo/LyiZPfP9FrO8i03Lzxy99CYXQqRWG3ddH5ySBK99vMUMx+/YKcyhKL3A
nEJM2m29LOQvx+2SE/GstQYWU9wYC9Ula17ODtGN9DStLOsL3zfK85I4YqkvQD8yMhlS6aVW/NYN
+b2rBVe+HZ03Pd7NBj8sUR0BM9DEeuGZre/VbnplgyCaHPfEErX2eea/f3j8mLStU2W+9EwzUINN
MtiYWLSuDWbv+PBdWaCWgjoIBKoBfEl6sd//JO56M1j4fZRafKdWqtwdb2TuzP/MsWBf+Odb2PYA
NqRTpacn1SczGs0L1aox1SEqceI11lpYrFJNivK01nPCctOU/+omEFbaJPCsGwfcrs97i8U6NUSV
VYE2l15BgfhFYwHKSMTTkGpniYXEUmKXiqLPFLuVXpU7EuNRtd71aRGe2KtXRtJSYtfpmL7LFKJZ
DBPli1r4wd6wHXlKW7D2+MUqpLNHmGKki90cdNfObh18e0y/sE7dgVcG6lJQR243KXLZSc+x85iZ
1nhV5Xwq8vybGeCTeFYXL6V0NqwtRPYVw8honqOgfgyb6Yvr1N7xx699pPnvH2ZzAAZLT6m69+zc
fcsLfAZCwziViF17+OK+UGaj7ShtBiaOW/YblsHi0CbZKRe5tacvprBssHuydbPwfHBJxKPVTZVa
1va877KYvdWooBhJeTjcTow+chNw3UkJ3hxC/8vioy+mbRkNiEsdUXhxPEbKp8AGeAQstKh8/clS
W0wOlNAHSEbRuzM+1LZvy0PpCkteakZrOoe2BGuUXALj6UdYY1LvMUgZ4+rb4FhZvAEYpbHNJ00e
H7LeD6qrYKC8D7u2ODQf9Dohb+zqwure1CZJMBf2CxOPXrO24R+Wljru+sHVIESYep2/DgA4/YcG
/EH8XQ2spP2Z5nZIHDJpyuwObig0kyqKZyiqjs/itpfVMG5AWrrmkztk2Cz4o19WOy3Xx3ZPEHkK
9j3szZyyBmmphz73YxdfPN31n9phCLG0KX0VbqMBjSc/rzuXksEMfgG/nD1RIXN/UfQ47Tpjcd5p
cam3MzuEPloWSyjT7gCGyE0uhiH+SQX7iWV4ZStZau0qNdCthDwkoRWgLkD9H/VeebPi6uX4YF97
/mIRALvmdrmtMh5V1UV5rKQ7ygGjfaE32Xlr/Tul/MM6E1qR2ubCwo6ANM8BAhOGJmllPB1/gXlJ
/8uEEouloMqCruvgc3rOUMWXCHfja4680xZOmTiMelTetJp6Ihi19rEWK0OZQ70pJpePRdX2zDH5
XOWlhnlqe+Jl1hpYrA5qVAFTcAA/V01pBhsXqttBIA5+JT6SnHlyWArvtDzSJkVnzOLlCMArVCL5
S7bh8NNWeKXN8W5ZWaGXqrsmK3voMdBsHCP9jXb6ylTq8yp7xHu+78OAkm1fdeVoQ8pJCusFIEz7
NZmU4mdmjP3rWOjF7+PvsDK0lvK6ziwnvWvJrqalCxVXDyKb7KFi4VSWTPB8YXRBDhqYL9+ON7j2
0eZh8eHFeokL1wwK8myneGuLtseQKjpzz1xq7aTd+/EUsK3pY1NBOdIsds5ePe8w8R4D//jTVYrx
cU6hT4o0vQpx9Ltuklr9fN6HWUzyOs7xaQGe6pl5a1+Fua6+cckdT0zrtc++mNb2kJVTVnOYS/wU
NGruxOTTm1MSxJWj4rsu9cOXEXoKmnq+8jmZc2Wk8o5j0JsejZ/bJjuVzFt5g6W4TqsgNg9cjj1l
zPVfIQUFv7AHypoTu9za4xdBBVPoeRzGCfc+y+6UQ+Lm2qWKt6N5QuexotEF2PjnwKcY2vctTBc9
FFtN8hDl44i3uZ0LuenrQnkJ6uxOcWxsAq2G/eTKscYKLLBi4tp8fIT9feXVlnqi3o44vGcVv2As
pptA1YbN1Ljxi+FgOXReE4uXxNEyLwzovB571p3dTde+JWCin4qv/r2TIOj8+Q2DgSyPBdjUc2PF
2OsYke9TiTPPeT9+uTQlVuTgrZN5BqhQbzSm6qWIjQ7nnjY/D2SjLV0IDHegADpXMw4KeYwcBESk
Jp7Lcfp0/B3WvtDiTlLJPAh8F8cP1wj7G6dx1Q1zUTyc83SxlG5Wts75PeZk349l6FwqYM7B1YS5
TE+Mn7//fKEuusBSdQCp+BN4vl7F2U0y1DgUTkPZnEqorzUw//3DSjWpbUUxv8g9XdciDrJ93BsE
CY3OvTj+if4+yRDL/tmAhZlnlQsaqIPoa93M1mktBpzKj+OPX/v9i10ibbKxcdsp92SV15dDoP+e
GvPUb197+GKTCMpJq+vEzrxONaARJ1dC1CfO+Cs7hLo49WU4P0GJb3IPgHwGVbH38lA8WmFwqwTi
zLG/kHQ1YVoFGoWYnms6MPi1rgcvgwP08S//947VAHP9MXLcPhm7XmP3j/WQImLXNMzpEDa4H276
VCns38eb+XsfYKn5ZzMAk3zH0gOmmKVA1h1y1+khDqtusTnewNp7/EdPRHXZuVHmiRTCOWD8tlGf
Ahzcjj9em3/of15WtKWwDjxK46gVL2Cm9cZR3L2Wdw+lkW2x68UwfNgVpnE76v5vFQQk9cQn2l15
raXOLo8dR0nQUm7rCe8IPWmCXQfW9BkX6/zE4rTWxGJzS/FiaFXo8V7U+nKn1VHqyUw3Z7imc17n
LKV1clIy1c/y1Oum9L85O7PmRnW1C/8iqhBivAXbsZ156CTdN1SnBwRIQgiEJH79t3yu+nNtd6r6
7tQ+e4cENLx6tdZ6fgwjv44CqH19vX7S/L/0J5z++R/Ln/HIdjLAQF6h6EcoM5zo6lubJfp+5QWg
D38fApcechrafzwE0Uh1jUQcfrXq7CPh/WFg7Fl1/pNK6sIMOZfXxUuIq3RYSmGMHkDo0SNlL5mZ
P1MynL7mf43fs3neRpOUiJ3FJwBgCt4DNR49m987S4ct74O0rKWIPxlR/70qgpz0/9/UEHXGrRp/
Cqrb264FSN0IDcseQTIWgn4+O0xeemNnU75I18wnE0p+kAaI3yDDHkmoeRqN0+Gfvvi50C5fbK1Q
PuPvYACfkp7G95NCXvOKIIJ/++rnYjuPqF8R2DHYNASYiWMXkvAuilTymWPjlL34X9/9PMkuBV7O
panBsILLQcBPOoYJUkmQ/QijCkkWRKIr5Lnj/j3srzqwjeGr6nI2vJEE7jfFkX0rsjh4yhqX47LI
Qxk4bzNWBPxdDRFBVL6yIBaZpHM/qIjj60V18xFc9wWOPWPLYi0YwoFD0cbrC2ggvnvUNVv9PQsh
iL3rFAtW0G4CNt3SgeqiolE9LJ+UFRem7LmAKqyLrEHCbr+dHO3TjeeIh/49xWqd962F5+uTj/i/
1sh/TK5z71ICTwOCT2WMmAoE6HKb/ESyiDmaui6ehml5p7b7apS+S/XqrxxbzH6Uc//UQ8q+NYKF
JeBaQ0m4WSpO40dapBGSVfvP3G0XXsO5HjJZ0zE6ufu3TY37uKXoixubdmJv47B7+7epcrYCs6AD
j2tZ+qu5S16nOtxgGj72gf/HmXi29uJM70WQ2v6KrpMCNyA+jOv8XoyfnSEvrI7ZWXmLVCLRrJPr
TxhxHsFG5fW8LTwkKZsVoIH1mMG6nh+mIuj+TTRCzsWSZCxAn1ySHs3tIEV8uuUAz4pdmkJbMMMp
9snWeGEtzs7WYoYOJ6Ga9lejalpEpgZYhyN/VFIC2DZ9dvt7aYSdLcUkbFrTa9Nfpdy0z5Dux/c5
a9x31wFr/vcRduEPOc/1g5ajMUuKdJ6mxf3HziSOQIUHQ0Mr1jyq8uXTK6oLPQ1yrlxsGPpKteb9
VSh+1/k7ZNzbeaW/FUDZTqtDT/ItNEp3s/6swfffV0vkXMEYOEXQMgFBZpXBnhGGwHxRhnNYreNc
OiK2ER93Lv/Hr3Wuasxo3ecrz4oNgnuy+VDwKdkNeQGpRNosPPxk5F0YE+nZnE3ws9MWKTIbNxh1
4wYQ90YzyAeOE8Dm72PiQgWQnk1bpL2NLdgGaPoh9hwAYNJUbRB+1tS49NPPSqalRUOXGsKuUk/z
nW498C28+f1vv/rZvAxTRTjPeA3OaHsMwcuJh/STF3/p9z6bjKdE1QnuonqzriecBE4MZLz6+299
4ZueSxk9kg7bCSm4m76NrjWb98X4oLt/263PhYzQeYYZhkwNpJYdj/BPdjvXBk8N73b/9tufVv8/
Kvg6yZBpSwG/cQZhyLlUU0mDMNnygP36+xMuLR3n6X1ICAYQGjE9V1LqX1E7vsM/eYfIh0ftKEL5
03sHaEIJl9EvoT4bpxdWxvNAvybNmmCJTHsFOCoHVK52RzJidZxoAxC5SPJPVuALq9S5zDHwDldc
QrdIIgVmnIKosdQ3FsDXhFK42dUNxt1aSvNvSZ7kXPPounAEFHcoTjwqYAHlyVmDLMx8/bfV4zyp
j0FKPPJYFrjqTm8A5Nr5ZPz693FwYQomZ7PbM+ca0aDi4rOB099ILOU8efr7D7/0Hc7m9wIHxzo0
Q70RKnutbVYFy3s+fRPopVAZPS3eVK34TC5z4S85Vz2uSNOagIJs0Rttws3MvPlda1l8pgu8sKCc
ix4LyNHjrE+KTR4PK4A0BLiJYCC/zVKvwScH90t/wtm0NymQWtlIC3jiVzAOHsnw2X3sBc0mKLz/
f0WJ0xWgMBhBroCqpcu16DtBv2epgwwECgl9ZD6B6jhA1DqiiFcXFo921gN4dDAOz9/ZanV8NaNy
1p/chVz6U0+v+Y8VzgUjQXrNfDpO6hmoyEWC+9FlXAXV38fepQec/vkfD5BtO6c5YdnGFGuQHPNe
erdDyjtc9H9/wIVK/FxHqOceUN8a5B0zILCzBzeorQWoEfpXEtqdAWbu78+5sGieSwlRMiZUUYHn
qI6hxgpv+66R5WSCvYizT4Tzlx5ytgyobIknEDnBGzW2B+Oa3EVre/AreSvI9MmueekZZ6tBzAzS
YwzMCl207qRcH6Zmec/S5BeaPR9/f1cXPvq5oHDo8zwE4gMcqIiJMg8CJO4ApLb7t59+dkXZ5ACW
xQFFWA0MxOXQ6+aOZ3R+/ftPv7DAnEf2xWgFUpKO83YOJxA70xqqs7kgFQMa/pOhdOn1nL7MH3Oi
1SDL4u583tZIZfiiWo3EsTRcs09qrtN7+I/mwrmWcE2YHWezIAhaY4CaCen5YXIbtfleqngvm/yN
ZZ+ZGy/9KWfTG/Z0utI8OVFcidgloZQV+s+f5SdemNvn8XzURnTl/Txtx6HZJiS5iymk4MU0/jYE
frrO//z7N7/0nLPC3dgRgXYZaGU14U9A7T2IjF1zNd7Hk38+GZY+2VguPedseie9SQM64stYQu41
rrhxRfzEbdCDYVtvfPuZeOnSVzmb4sGqxFhzihwseK02BfyGFRb5zzLhLsyQc5XdCmtM3S4atHMV
fbQ8fkQUx2/Alz6pGi/88ue6eSaYGAYVm21SsKwMIOoG17oetn//1BdWv3PZPCc9VJUDjmdDbQzb
em08cmKNABDOpxEHClUrwBL//rALhde5ZLBeaA1AGv4UbvW2HZJrEAZu0dN8x66/y4f6d77kB+U+
M2Rcetzpg/2xrihWZ/Oc4nFzq49+nG8KGl5L/ytJvuWQEVY9y/c5pH9//+Muvcmzqd93WGjyNdLb
XDldzt2CDQvUzTKfo4dJ1J9cmF4abPT//00FsilmkSR6u4B7DfpcHpVtkPGbxhP7b7PyXFboBU3T
VeMLEfQGQBJWP9a4uxENu7fp8kHG4bM0vwvTPzqb/itwq+uA9vK2KPhY9oE6ij7s4Gpq7rOZ/5bj
8smB/tKnOZv/MvPZnOW1AkELZHsVJ03ZrUqWOl10qV34yVy6MFPP1YV1HANb2qV4zDyyijc9wb1N
Zz7ZJf+nVvuPfexcV2iIX2ujG3RSoCLOetzOerrrm8FWCDQGsw4u9z5wb4DCHWC/vivaeNwhsFWX
ZEx2c+LCfxsf5xrEmuJRBjpxIF/n3ynNW8TvqedmJLdAuCE35d9SCMi5BhFXLLjI8AWAlUFSFkvw
Y+Dy5e9z9UJJcJ7v15OI1D0ds92YGlHFo5VlYZN6X0/CXC9gy79CIx5d9aJmu78/8dLYOFsdCIc2
c0Xq3g4UXZ5UEyHzcJ0SLvNPFoZLDzhbGNSUG5xdVLHLWQ4G4ljy8B8LzP8d3v5YRxG9N84+wo9e
ouhqbedNkU2bf3stZ0sAYDZtzbIRr+UUUZY3MCMJIHc/GakXFsv/NZn++MURFwTbiB/ijYM/IJH9
jQR6L0yzT2bkhVd+Lj0ME8iSqBDxBnkiO5dE97FsH//+Xi6sWOeqQKnA9uVmyHDHILt3PnLcE65k
hWKZjMcYASPP//ac0/P/eENt0Ks4t3W6EyqY9rD5evkrMvDC7BuxWnY7o9L49LCf/s8U/h9L2LmO
K/NRLZdu5Fs2OStdRXgLuvl2SGBVmkpAFwlGARthhquYRiYZcNz96lG1hyquwepGPgQoGwNXKRM7
RYBqRT7rWE9kP/E2Hb9RaiHVxKG6m/vS68ZqC5dGS8l1Ab6ovFum2pL04JADMULllVjFv8Sw6wwv
A5HalUsEmhLyi0LklNJOgDJcLWQeAWH3K+iazcaPiwXCLi4GFPZ1OwSly/LuSHs6V9AHqC9JBmAW
56v+qoc1/g18ARzf2ToG2TUSu0VddjharmUhHRmOiCdjR2XT8NbLYoY11bcOhyxRiGC6kkkdt99s
TlRwlLKLG1Nmg26PkCOmV1bG/MqETN9Hk8e1GuDBpV9z1gNiISgSbIfMix26qaapOuCpd0kAUmcb
twfQXtd3BmPAGwjnVe6aHU8lQPU6OQ3hAsD71joHsCQVVdqFeZmbsOJpvKVR0R4QhLWAZT1FO8hU
N71Kfirtbxg8NxXJ3C214y4ZYEGoF3vlF341RsW4CRdNqhbo6CkETXr2/ImlUaXHn9F03Q12LAc3
VTHClMGEu0ZSLCgJu2JkV9PIj84/IemmkieurrsGL3oAt8mxvmwNAi7tgJ0BVNqs/xavINJH4VSZ
yZTT9NFgTRca/9U43+t4/UjNz4l0P4F3+KDBB2xUt+sY3blcAdgtK2/D3czxrhAkZqBRUt+W5SdO
cKl7stGz9vqIfKVS6/bQRnhjSpep/zIVasPW6SZfXm3D7vDOb2EiOSROfOh+SkoBVjTTvi2Tdn2A
m2UsTzL6aoaAw/GhfYLuF4lfdTrsXQFjsguW6Y7Mc1zltB7uWNTUVxBkU16mPdeHWCXUbzA24Wlu
OlR9aPrp2Rd48ZPaeNBL7/Bqw9JiV8HfgHvKYYh/UB8dJumeu86kpbbJUWh+U/u4yjp6tzC+C31+
G9XLV700XzrwiGmacERoqw08eD0crhY214C9Rb55MfP0kKwYcuNIyxyXUlvJ2Qdgst+JDN7iIv6Y
1uIWlN1q8PbahG7DguiLpSmyoIWvwpCF22xk7zkCdGCR3vTRfMfbHuNCLD8C200lSGzbuB03tXkW
eYP6bNco5EAtCbzunu7DdnrtC/JMQbWPlc5KP6gnuiLYtnC3SfSGm8gd2A5b1yU3MspwcRMXXxbL
b8FefmqAKPGdu+FZvk3UAurGianco8F/oGmxCwi540woJG5PdxPiiNikNw0LD0PY7RFwsW1NvrfE
XSG95LoBX33syDUovPcwDjWboR22hjUHgBWrtm+/YrqVK6/vm8a/1eG0AVcPcNavhS8e+sXtgjQr
oa+rPPZTLIMMEjiJ/90VxZ3Cj1bWlkTex8Own1dgE3u1hab5wUzBzqTqrsGQapXcAgK0tQBXkKno
Ntrw+6bVe8N/ZemPiPavsE1dyRY47x5VWZ8cIyBpUx2/RS3DCZKVVBwAHX6O8ugQKtBvGhxbAEm4
imLdbeD9u4louOvBFyrHFt8015bfTDZhpYnyD0+6Xb4MD9TAw6cW+oHobDS18o9Iqbv1xNZwy7Eh
8sYX7U4DWFCKUNrTivECMNeDtOu+qaNn4SDeYB62Prg9US5HRbONw+wBuxEyYiw41QNN1C41Yb3P
GMiiRQrvhpoE4AR8xaAwmwVnVTDDl7ZsZuTNmSCOv659LZ+BkCtUKWe31lsDTP2L6XC/U0Jakz3M
UR4/d84VeZlZaZ4laQFKZgM+f695NbewXfv6Z+K1riTiR9IK/64Znhfhg4eYGOQot+MAPXUXEMxr
EYL6W7K8z67amLK3WAAvUkVJMQBiwHg2lmmCl/NaWLBPS5gUkCvednEm4LBXNWDudDYv8bKAS140
yLwlMZbUzYp4taFcmBLbdApbDlSFXudrjab/Q42oXLr1NfRFx2RI+fccl9DveYau1qA1vYvjObiN
3BBXteUoUZbRNXI3OaODrSAFBDTJSvorESTzdxpA25v5uP2KWN+oqSC/Hd4HycwpBSCu2LLKm9q2
eeWFkAcGZDvfRI6H8kD5aJKNqJF4ekg7vxQ3StSk/5UGyWSeSCfiZ9cUEGREPOC0nFWgvk+Oue91
HcnXvJ9DLBMqPjjcU94i4M+7rcKu/8tztZDNOKniFh63914UwfWcAQq4nacxwRRbgsJs+JTDkQlt
Fj3GZEh29Wyk3nV8LrCWm+i1jfLu61qzAdOGY8N8nqdpOMwZaZ/1moQ/mgaBFCBAMUdvFlGMvxsx
0XALRJT5CmeY+9WKTm9q2/SblUt60EEa3/Wti36C7x0rfEc67BsS+rsWX/FbD/0OYuRmfbeAK/qj
Du0cP6ySF1cTNqYHEafjEzI85LMX47iPTaExB+M0l9U8pOip1U6H+3pw+WFlDSmXWORvLX4UZmmm
UTfE0/plgs6hO+ZRmh3Gbmw34OR80ySe5LZ3tE2fhkK3X0/INdDD0Yf8MQeR2U0GNPHDPIHvcG+Q
POw2fMFGPPp4wPyKC4mNCUDs+9QN0zYA1eyR2cS+i5y4L/EUZi/DTMQRHfdk10ppr9TM2h0SuaN9
kWT+Dgvm8j1dAj0BTWG7TT/P+T5u8Dt5Dz3bCZBcFUUePCYeFgGfdhD4ZniLWD+CwFfY5pYv2hHZ
bYbOJwuuXrKC3qxsEUmVrXH/24ZEPCTd5JGVvrBraW32ntFGVAFjpILsklY2IRJPGbGD4YTFctBD
e4r0rF/JivRmViGePEMyhx1Hre/aPCauWqXG0usdp+qp86MLKrjpxg/jljykJWrH/F0XRfzG2zpk
tyPgxQ0Mu2C9fUjkVLcbQBFJVuVhQxbw39so2TqJAgcU8BWgkb2D19lvV7i2gnJdnHpIoAeeSuIy
xI1XaYLksB1i03G7yfqwacpMMVv/5hioNihDvvKxQQ5lZhaz9UKhBXjgsZ2N3qoI6SyCW6iRCoYF
4qFFBJmo+rQvdilyeaohdVboCuC7YFqqUQXMlHGcRBEKXkmf2q6LvnHaPCdIDarmZgxqHOjG+hmc
q2UpE1qnWPtsJl6cixqJAjBvmvHQ1FDsrilLUMDUQUu2WeLnoALE3PJrKqlWG4NV8Enqpm5vbNcn
VeFWp3fCO+UrIIfD4DsKHuNvQ9EU0VWRJ1nUVXCMyPgmz2xhfhkDiuKz7QOYkSyZ5uIoI0t0DCkP
IpXXaolE0V633PTZ4xAD4juUapjNdGOXyN9ijcn9LmqBet/aVgTFcTQ2CTagTdLwyY7MItkML/ur
QqsuR40YLSHQazP9ApBAt1RNTy266Vx03xt3Eg/aLMqLq1iMcihbZGitZSgj+Rb2KC02jtVgTQvu
1mQzxSgYRYhCHnJN2RZ3BTLs/EbWKllvOw3+1sPSxc5sYw9I9jbHYHR4565x217kPtswS3W/lzUy
fzd+kO0vWLJMt1eCdOMbvo1Hlgz4kqaiLQtNVWPCL1U4WgSrNeGEAotAKghdLUCUPe4Ul7Tewf6b
TRWszAO9jqM553sJE5bZANe2xndgPWYffJJYfJTv2LCVKg1EuSjY0nfWLksC/Ujfz9/HaApVWDaW
kgLwnCTlP1o9IukIdBXh5TMc2oO/hYdsyqsxGoIYpEBGikML57Z+6VdA0qtTFqn8MESO+tD00XoH
+1GDzlVc9y9h3ir2VCjYQB5CK1eA3mrjkjneTBi95NiMuqM/e4h92HWXjtRfqVQswT6kzvovXUzj
6Csky3Hxk9i+viPDEhyhOVp/FJwgXMDCStyEcQ0RFaDd9gis37LukTFK3zkaZLjSBvorfZSZ4+td
06rR7NsaSqKHKAzX4rVr/ESSEzs0i6ohI71Lyy4spr4sRDotRwIE44BVXKU4SOJ2KS7u5NBiNakC
5cMc1TqGFMrbATrfNUNqwE03+DV6Zi7UUwU/SrxuJTbPHBMJT12u234q6g22yJpVcIIh4LsLhCLH
8JScs1ddp/wrY0WnqkYi0aAre69VdsU7FavDxMU0bxaT5igQeU4ztgIiA2bsj3oR5iWDSj2tWD2D
5tRkSF2oIjqm7hrS0wzZhTNfg61vRfzSIIifYqzFxXrFZU8zHHib0FUNXrN5RSZogt0KjQ/eQv/T
r7iRtQhhsS8eBHFd4/w+Z06WZFUWolyb1u3al13NT9PImoUmr2AdapxzAXnu+6cuNBMB8VedFjcT
jHNodkkR1fP3MJijzpWzjcf+2rqpYbx0AAYXewQloLvlECjU3CVYOflT0Rib3tqYuulx4hjdh2Ve
bXFlBAKIN6ONan9DARx9QPZoM70MStVoNXtcZVIkaWAb/sHaWKTX6zLk4R0aA7reyTiIxuPYmJjn
OEzx2XaldTTHGG+blt8TCmf3wUGmp28Hm84tfNEgYaKeLXw5Wl2QA6HFNN8n0xjI71Hrcn6Tcjqh
9yCZ4OynsloPNwb36Bx6bt+sr3VAuvmR9yJhd7CKdfSAwJWU3xodgYy87U3IU7gPAlr/WkF2cTh1
6MV8LEA2tygSchJ3R9bN/jRYBI2aEhLzJdxOCuEY5TJ7GT3LoMiPNBJ0PODacIluQ9UCuFxpEvTY
gyFwt5tRZIiuAhPD/sLBUWBdBDpyVqWAs5lidW0j/qOPxGAfY5WD1dnkLSfPCRrU4W9MHBYdkiDG
KW3WWB8+mhxC8q7M+qFvPxYoagNscXTsna2mMYv1gQRLuH4grZjNh1qxObqXq53IFci37iEbZnmY
0GdeblDEpewbXYa0fgt1Que30HloWkEODwxeuqXNio6HWhUCRkuWklWH5ShlIO7zbF7dzwDMQgqV
ApGwuG7qQrYJrzLbmPS6rWXkP3qdqeY40xyWArTgkJVaNvhW/U7ytsl/JbOpyQvOOLXbLSiGloeQ
BHnwEk5RXh9HwTt9W7RJv26yhYXykcM9jyofIi/QPsophUkgv+1Wk4W2RJAnXzeDDVeXVPlUwEXg
SB2Eh7meQsFxPRXm4K7n2GcXnHeBfUNVSNG4ivdNYlO5d3kxxpuUsaDfyDBX9QdPlcVJlLpQjDhJ
jiwqSsAfnIJ8Lp3THvqgTpHrhLTxck9kiDTwVbG8eHEqQshUTno2vwR0yDHssjCAQq1NWYc42oSu
aGv12bReKz4MgUPvJdEclylN3+FfSOJJ3+KaDb/LSRLYN7cjGLzqBaVD1Kgy7rKpOCIdrZtxZy1P
K0Gj0a1KK+ARU7rVYR2pCoQK0791PW7MxY00tfZFGeYYeK8KE42+6k57ipZLiJ2BVhmnQ/iG5CTP
6aaZswT9oyxdODwTYajQdgoWLZar3mE2fE1CbZddlPWcVNhrJ3cMhmbutgl6/TcFCho7l5RIsRxz
bvN2qEQqcKtmoU2aNzQnxOyDya/JNS7gsuRLSAtlwtLwmixPCLPtZlHZCXkiN3Ewnmh5YlKpf+st
aiFbiZp3uKejHqjzK+zf2HbkjGuA+zFKa3rLaFPYBwKyewf5RjIxDvkDxYI6lYtUfbMrOoY1Hq6g
Zv5WCz7N3S4Rsu1kWSOwBkfRfBAyGUrOOi9BaJ/SPi/TObZjWMVTGkykFCuauji594Zkb/UqaH7E
Hi/CO9B0pnknhsT0+CYRlFfPGQ2z6MMEBmVkGXsdyp/FwvJOVl2HE21dJsIhNKOSCMBNvmvINWJb
1jSg6FTh14h7VsJmZ/ghW0PW/gRh9aSTZ3OeJLLkE6oBVY60k+uOkTUhO6Bp2+7RBnnBgZtLdRFW
dFr8/IpD8Gru4LuhZEMKlxQHAluu+93C4CXuo64YUuSp9FPs3qUKaqV3mLt8vcbGNcyoDPNE/05r
OCURZDdjnu6ZzCy5HbogD1/dEBTZa5/0xSEejASOTtjsK8N5fPnea9lmm84NCSw3Tq8dauqsRgO1
NksPJps2Dm0HjOC31CKz+DW3mKrvuYKQlG8C9IFnMDkKvthHKDz74XVdECBbznAliKqoKY/uPHq8
4YBaDyHYu7xzbfPUCLRVr2eXpeLgRMhGdHFTgfNMHIkm+pLaxqu4LHpfx0npJs5tgcJE9fWVjqjK
4QTqJkOqdVH4BBv4Hl1wrWTSjZVf1GlzIG3E6JckzQfeXsFlVMdNuSQtHzeuE316SPTM6HZka2H1
ZkTbWzQlhQ0d2ehd1EB5q4Zh2vkwS+VO4kT7A5GUwRFLQlf/kKJnbLuOvnZ5KTMt+WuRZkQc/DDW
N0MT4eyF/+tJRx6XlTjfoMf86DnnpQbVvoSxuDHoKYZCR1vd4KR0HJUD/hmtjQgXtbOZ7fQYUfQT
2bVXBW0BpMQHrI9TXuguqwAnyqYdiByOfbR4fIhs+siY+skyYBNxpWy78QjbkvJ7ZDLSL1TCdnob
JwNvvpkxVOJV07xbd64Ie7NpijgLD2GEFisQvYy0d+2kR0Rxh93AbnVG6ugeRjMCt2w4YNEDz2nt
4Kooe8Pihm4xfJPo4Go45d+TsANOtUlDb+7CPnbB+0DmZWwrl6HF+dsSxT0oPQuP2VVml4S9O7uM
603Phn7eEKegzyhF2pp2qpq2t/FRi5P5BJ0e0BmXIXPYWIeatJsR9JH4m4sGYSo7aDAssCjDNF8y
LOLsZVnH3LzWyL3Jfw0zsz1+LKqF8COgSg6+KgacwTx6xKBv3zl10nUXndPBLbw0E1rBSg9KvOfr
QNl9jXv64ksmB1e3IDwkuITYODtj/dwj5MiIq4EzwKe8alb72NEwKh7hFluHPa6TsuxrzopGtNsg
Hfv62q5BOrBt7xsrlm2AlPz0ZrZwWOQ7LDZ+1VWYcKEPXQenXelpkj/7PAGmoZQ2NdmXoFsmu2tq
uOUebW5k/zVC7FVR1S3j/f0Ijm3+BV3LBsMosWuOWrTGCcs9pt0c6Gc1USp/J3ICBcWRhocVhP9i
6kqUTbX8uUKalt7INeui35qvBtblEECc17h3ZrjxkRXky7KkfXhc1ezmvRqgsMT4VvGornHuRO44
5aFpXqO1ltNW1iF4oAaNj+ghxpFwyEp0WWh2DXOvVztLkSe5YwNgV2MZLLmUB9zxpKgVkgUXU1kZ
87pvD900p/7HshRtOpVDNjnyEkzNYPYsthlEBzjhpxjKkjX13scy67C3BUhb+4Kwl0Ki053E/XFg
1C3oQmFmfSnykAtVBUUaNvKAawtRo4vti/lYtzSjJV0TmBZZjebzYxIOCtX9mIuaoq+QRFkLAnHc
dzLaTlB/TskdN6Et7K0vGlzz7SaGxMB4l2Qtd2+B8LA+lozMdDA7VFcLNuRhTUn/jbGJd7gZXxra
33a+bpp7L8hkPVrbyJcAKqtHQZvhUmoofLot9NpwXK2gZICjDe3bQaHNzlQHdzxqKZPf86LobHbA
xZ0a0mqlXaanTbMUJvQl2nu56bY2i03+Aj+lENhmdWz6VxXg7uQBxYEeHzvd1fkvMqfF8pz0LU2+
MJLI8EV505OnPJyjwCGEEpEgH0hZrJ2DD1FggwPWFLOMbsIknfNrqxbXYD73eXpD4rUdH0NlkODD
sVjZLecTH3GEDMM6rHqpzHTt29x3t1mEhvdjnSjr3rxRrEPHaYrRVDMiRw9rmuE/EkmYLS8rh/yz
OkkykhvG4jX8mZOTIm3PoAbO0FKsvUYbmQe4Wcojo/b/R915LUdybWf6VRS8Tyq9mRBPxKQp74BC
wfRNRqOBTu99vtQ8xLzYfNmkRmyoyZYUutGJc8gDFKoqzc69117r+/9VKZGmrmRagw2vVjOo8arN
LV/dV37Sk2YulUYb+i3J8cCKNpMuar7d4j0vsRcgDVY7ddkEo1OnEwIJBgcVrB2pXrU7Ttj+58E5
ByZLDhjUd+ZjVUsYhqljNhVe1bXt4OGSlOdenkzigQyseB8zV6S2VVNqciNJGD9lQssGdhzYTrI7
1uV3X5iDq0KOjxYFU0Z2yoruhUDNerYUsjxQTcslxZapVub7INJ6amVWNeFa1anJemCcV1RbQJR3
hHZKup9kM2l2TMIKc6Puy62rTwPlzFEuBXZ4aaBpbrJEe5daZs45WexjrUuZiZHfE1Bh+hqcZ40t
dHbAmUSfaF5QitMsOrQ40IWbPATja5kyzthttyxDJ0ETzdQxCQMKl4rM4NuCEZV0p1jGaer0GP0f
zCKclWXyMQmxu1gk6a1jn+qIFudIK5Fcf+tTKxDviN3VcJVSQnqyUqR254CEV7HSKHYMLvninOpi
PeWqjVu9LOPi6Mskne0CPUBJvkCLJKL2dByMT5YWJvONtAibmWYC81Qna+gfAkkpl949xcUKLI5J
bWJjOMWzkZsbBVI3OlHHNhKnzzmc9aw0frNOYqPSDonO+djKQJB3H+aSMNl+NjfihtJuSfOkqMkN
O0iH4bkUVD89JpUvPdWpobN/ixuhsmPZ7+SzVLRieqjqUM0vhagY8RpdWk3yNyM7evKtUPGduomK
8i3BE5md0Yi1wKaoogR9RVUJ05HsVpmujTbQ9IswEmo4WmUM1FIUtqClW2h4RTtgdBmqTl+RmIQT
Tb+qpSG+kFTMYiK8UvftdCBcdjsBsM/uk0Rkie1nK3YQzk9X1SyqwpkNZU4cvyE+sidGqbidLF97
IlmP5USoCsTwhN+SsNISneBMrKT+OTca4sOwpLxh2HozhazETRZr8rorxmK4JvjEBHaUphhWqhWb
rVWIFMa403IzFNY4RvK8RmNMH+U5UqLXeR7H0mOb5ou2hnxK3ORpW85fmLZi39FVztgjsrP6PbZh
kuwFCW0Bj37R8HthqrIXfWqbxPM1nptUzEjGAjqIFF8NQaA6GjZ0gxaJHy2PZWM0XExxO8LqqlWP
3LUkdDJW5jc1lfDhpVpJR/VY1xLZwaluyh2mNx+4KiOud2TZqOPdZGmd8XUcKnnf6aHBupJHpACA
Pyb9zuyZDd1KHeTQNckv9Htt1MfAbQoCX6+YInWv4kFP7iwp5u6IRzX9QzpF1Asy8XJSmU6az9nA
AbMl3RpSqo+2QXjePLDwyLEb1nqqnsuayoeTWrCvop3xBpEUfaM8zE2tGk4mZ0Ow0QpBfDXTonlh
LVCklZpSHXawKewST2mDct+NkAZu0Qpj6pCLsM6U7DLBHqQ5fu9Ko8jsJCyp984UT99oQDJkrqE3
GIg5LWGniKKfUGIdWgaOoUXfiBTuBKMS75UMERL0ilZR5ZdqkfZg6YDnxKGT9UmENWL689TZ71NX
aVtJdeuqbj+1oZ/EK0VhVlwbuiC/hSMtYyhCD40er7uWvaWDxYCV7mscmtEZD8BKbhB0guxlwzCz
QWOrt0c/2xdbKRCm1zpXCQOmqYqpU1NsDc/M8WmwK6SQpW2Q5MxwBYVSk62bY9oyXox8PAtDhH9Z
JiRU5uhw1h+tGtvAzK3DuJ4/hUaCOh/Pgnc9GIEC7ApGN3MkkMz2c0fyz1ycbWgUMtLzAQK866mR
YUIe1A99Yon6zk/mgvzPnAlOHTdGT+7dVPQrdDc5tYLOwzntZCpzLscXYWRdsgViyGayAz1q/MNY
NlX5OFYQ4KZNut8aPCnT2FratanPkcCmmfRKbGssxu1skzZustyGXukgrwexKyrLy0dVD18arZsg
KwupkKIKIwim59mtA0psPs1mjF6Q3FoJk376CSf3jfb+ETm1MGh/ArV04risyJvUa1fBBuxzY63k
R9GTdUf15DUxn63aELvrxO0dfy/vzQ0bPk/9UjqMcJzkfoK8/QVR99HGSkuVfmwaDsMPnkWTCxDu
ewpRfw+j/RXhKsrfn2SBgbvlR4axknjOPJ2KKT1viogiJd267FDQmyeKtdLWlCoY8pCnpMyB0wc8
WArboJ6+aRNwWOzafn5MCyP8owv/gVDE+JSWgBOoKLtiuVmlramGl4IFgh2tTAhvD1Y1axu8DjGH
69vA6BxSvqHlkCQr/mut26WPNlnBOLdUyGtjVTAbp24U6uPR8KEVWI/VDaVR3dz+/T348Q0WP/Yu
ratmalRF0VdzEFbGFV+YOHOljDTuJomKeviJsOvH6KT40XOQJGRlZYOsrXQzkN0WAy2visrov3gS
C3D+p4elrLW+wWJFW/VGRkZXejSrILONcvqJSvCvLtIHarKtMJooAx/BKx2TbBCvrW/FJxyUfmYw
8FeXZ/niP51ACx1MrU7XVqZaeUDCwAFw9z95zP7qwz9MJf7YR3jDRbBVJFJts+59mym9/8kM8Vef
rnx/6HJSKhSeuTbynOm20Vp0pZ2Ln+CqP1YMiB/N1vRaygb0IQyb0LDktyaPlrVen/AUkggXYPk6
VAUbNINaefr7B+KvzufD8x+awWDgKKWt6K2tPalV3ZxiSf9Zl91vJrH/fnoRrQ/SBCOeFL2fAnXV
xX5leI1YWYWDNbqWvOlZzkLrV2bQ2olVNvJZCKM5fpGaWfTxh4mVYB+qcRk8qBxW5KphMQjB77fx
n7+M/yt4Ly6/H0Lzj3/h5y9FOdVRELYffvzHQ5Hx339Z3vP//+b7d/xj/V6cPmfvzcc/+u49fO4f
3+t+bj9/94OXt1E73XXv9XT/3nRp++3zOcLlL/+jL/7T+7dPeZjK999++ULStl0+LaBW/ssfL23f
fvvFspAZL/Zz//zn7/jjD5aT+O2XPcFvX/zwTe+fm/a3X2TpV8NSFQv3eUk1VH1Bv4f3b6+Iv4qq
pIiWoul8i7qI7vOC+Pq3X1TlV1k3sWAwAcNVIBZGdVN03176/fN4TTQNVZQV9Zd/PbjvbtG/3bJ/
yrvsAmDWNr/9AkHz/cxkyJJp6DIlec3kI1VCoO+fwrYvQcxUNXOUzATpNKxDxsDt6Atx6+S7Pp6r
N8Jk3KWsI3286x0dQKa7wEzE9ZAC16qGDlFtrsZWjFei0BuuWDXH2kQGHY9KCQYUNeumnl9ZotNH
Qz3EYpK5nZ9uK+M0kASw8+KIxZv+KcvkYy+NFKKbqlgFOizKSlchvwPKEXROBHQUnzQqJId4sAJK
BtMzF6hbtUhl2S7x5/KgeEJah5u80SCETTk+fftHUlOekGDYmlCYVqMi4IHeztkNhKkVerjDi0ie
yGkFSFhsG+9EWAR3IYRcAAWdr4VvU83B0+PNnM7TXpD8qyqF4RnvwsAjC3RuIcncuHiR++RW6F1n
WyMoG0Vk3iSSAjMM6uVsYIq0D9dj7a+zNo73iantZdDDswwYNNM6a1WKxrw16f+FisXyJG0st8EQ
BxytbxzTwZvZALb9EG2D1jdIPAYzAXefbpRZfSdk9TC8ldZmD5Xkm53uzUry3BS17nH5bEwgZTIy
RgvMLQXRI7tcnf2CH2O1Um0z2RK9SEfLpeeCPRndXujSVdGXj02nH5OlIzC2xpsI83WnBiCeZfMw
CRTPYcbtMWX4aHm7mSQmcbIio6friuDIRku9Mo3ITWREOAM5K9hekcbCdQpyIXSdZxYJCbeBXWym
1Gs/i3XHr2pXJaVpAzpEDoViGzzgqjRX2YCsLpOeMENqP7HhBQVVPF2JFZsS3N1U+HdKpz5jeB46
cWvoEN2qnWb3mKPtfBLt5FLUmzrkoleoFaYdYeH6dTi6UqgNbmYaL0pQDmul1ETXTyr2spMzGcNd
G91XQrbQZxurSEm0z24ph56opG6ajSvUQetciFytFw6Nmm6nCKalnCk3VZ/yYLwmUbaLI+rSRXER
UjrSlWf2YWdLK/fgna4QDXYzievCZ1tnpLuq6E9mba7nLt9JgJsFBk9hKblp+iCyC8zuAMV2fZRt
KrPwxGB2VWFy05nGAW2x6tMDNU/XlwU7bx78/rWeKjdQ2zWZJq/Tn0Ox2hcqiZfC3EBneIoxb8Qg
PijQRHUr2fTgPA51eN+H+dFsq7M4x2u9kNaTlTxpY+5pVJ7TWH4z82HlR/GBStuO1hanYZhWPpU0
mYyICUsR+KqbzPI+8DMv7v1dnw5b9rjbFMhY9MebqGSwqNYJxmc/5v1K1HKXxhObuTa3hRKv0zFa
k/U+tJyTLnd2gSGBX5VuH34aM/KCo7bKuQ26Ja6BZ2wzmzZs0ffW1HtRtAEd2Sy/yoJyRafmSw9Z
QxRpS025kblaZInBmx8nQg+TyIkv3ZBmdSIlPFUSnsek/JffZ7J2loToDlBjW/rCypRfOnlaKSmt
1jsq0QmJM/5NARfMn7wmUT37bvav0WeJ8kjZ+utozOyC36mGKxsoRHrLlWPZNmXRrfLZ4WlaA5PY
CeGPRREvXQlnZC0VzKFPDVMYwCWiaavIubPc6QIJxhAWm9VyOWJ/drvU2FgKrEeiXfRdCfeDcfMx
oUGJP4Wn1v/cQGPGRu8tX1YEx5Q8ozrCnzfxNk4+aXiNTJZE9UF7Xo5SN/srhYs1HW5W5gR4OmOC
K0Ysuluhst413CXnMFpbY3ZUNGzhFHrLWbtwNLbKa6+2bjwnOyPPnugTf43Dxo2mwFsyC2oxrOAj
SXr2j9Ggu7UwbxS4tj5doXo8mBJH1GbbIkOvkame8a39q34Qxt6j8LJWQWvRxdhRNLuEJK4EWEh+
4ttlksvCaeZjrpPiyiKmPmtLXdehnEx7Uv1QzduUl1olutOjlta1ErZz9CYcNXcoL4Z6PwIOaAPm
MfkqzlcV6aIkvEq+tVbMmu4zyjmRynPOdrFuzFNZZMew9zezeqbly24WwruAJBV1RoK+uVEPM/19
pyi5A1c8C0qIfSnULwkBY3qF0rMHUqSdgMdVcIJzWYtVulVpvB7kk5s1qdu3vtdTlW/Bdvi1UWWe
n5JIjYeVAuLZjtO6k4Uj/3MK1et3c8eq5lv0uVzPPMtNhMq3lD3dnNd+JHhU1J6mUXGXiXj5eSkL
aqzWQq14DIRtQQW64HkMZnWFp8KRBXU1yQeLTLKhZag+km8vS4nqwIrw6ItHORHWaRtdan+4BiMX
Bq6gTzZyrh9ofHog3HYtK9tqimGXjSP3oq2n0w7rYRrtjV9MM0GAEIFMyedQCh6RTR2thHZWRljf
N4Ez0jg1HIRVQ15lGVQY6nmdVexCubulBVAIuW+rMbYm10vTI68vRjsJGlQt1bpXmKcTWgfMaWn7
2qsk6Ah6dOsoiPpB0Zk3udhp+VTV2MVMgkdV8UJi89A044MIlqhnHTXlfW+uKo7aTF4FdLllW74I
xniZT2YnPw2FukvMGKOU+zxRXwQpvCvC5NJm5UugQqEOxB1pdN/MEX67DfbXEYfjlrrlCcl8nLEh
F8f+USzMe/gtdygq2hozZKTanYLIsab7ekRDrR75f1DNxPfgn3B2qsStC9+ElkkWVoMSuJWV3ii+
4afkVFD7CtOtmqzEyWtwkjaBrgTk+Yunz4BQa9HM9dySVNwgrnLpp7SmWrkNkFDTWPdMXWc76PaQ
xFzHmIkavjAbUjsoyr2C/VMSzqw8g9eeGxlggYcaaz64jr5xM/aFiaR4SY1+wYF/3daTuaFR4tGo
mIhSfzdp8ZrCzraRlFW0wZTAoXK7WmZmsoZOrrZ2xykV5uSk8o2LgsB6sgFQ7TzLnc4YNz2im6G/
U8rRrWM0ywQNugnZF6hOXBm2XOdeGAcr1bIcxFvffh/qsUNuZZv5lkN+X1FoeTPayyiQmvcup+KX
mWtAP28ZOebBt97KTkVwwxSjScuj6UCg7ibdel8OJjXLfRwYrvkydWdRvQ5hvqnG6dhgOxbT0Caf
hMxNrOS5fg3T7JIo8d1UzTJVveYBOyLXIG8/FO21zdqbHAp3ah4ejP6Lpgu2zGQA/rqOEKeIZN1G
2kwG78v4zvLkkvXlee7CJ1+7QHWuYUc8enncGV10n1jNfWxqr/Rw1fvk5JfTTumtfTmj9IqznWQF
h15fa7OxNfxwXSbjqpLIzoLx15G4I2m+ywpjE1jVGXSISBw4XnvPyN1osi0prPGihadKcPNHrMY0
ym0MvSIAFpfiQz49znrKRJ64URR4VLG27EPX3Tx4XUDlM2AN1oMDuSBbm1WnxhHpHJt2pj1JEfhT
HDktLQtDumoSBHbiHkmpLWm4bSDDCov20DXENaiJnPTEKktHsV0jK2d6sawnDnmqD0I1H4tUO9QJ
IFueXuK8PfA0OhOcVqWOrl3Tyn2ZIGb8VIZs3AqtelBj3MyS3Ku7eWPyAM2KK1vlRtBTystYhlFN
iu2F+RWrcdtPxcas0meqZhsjZ/qcEMpJwb1fOFoBRKSYtEQ0D4ncOILaP0i6Yi/XeRKsexqgtUN/
zhXjXa/HRxKxr1NUPugycRnINA6db2P+XLXFRTUYiah1joJWL7DsWRYgZEc9eCwjhEFd6fhx86Wx
so2iEWEM8V01J1uykI7VTyuxCA9+nu/VfNiCUD4IEReBCJ9G1pTvg3WLMnWS8Q7OWBkVbdX141Gw
iFJJlzMgW5yd2jFfhYpw30+Jq2baSvKDR6MxB3toggsUkduVzRe1zl/1GDlndS+r+osWhDezuEmT
dYXrod+Z2xn471h1dyOruMlD3KnEfcrLNRANQW0PcSufs6a5+VRMuX7DvIe0udUt7xj1l6rRX5RQ
fErU5HkKgodyaK6+Caer7+pUvjPa/FkpskuvfQJCPERVcB9SsQ6GB0ShO90aeBT8R00BmcjyV0SF
Htkw7HToAZV03XV5YRy6G7uPMk8IP3dBM9776XTLrXM8mAc5Si9inD0r4XQlS3cE+bmjl0PaZMe4
N09crVs8ZBdayp3UObzPzfE6GeM5l79OhXCb1sZc31VPipJ8Gqrklbr7uoRKGOvs2Is8MknwsKxc
y3EuZ2GJs6Ph47Uc1lBMOz1479lZCG3/UMXDHRHvvZawlaIqs7wtF7vb8jYgrls7JTZY43EindUN
4rpO1RdKUpeAQeT3On2v5idlaO+JmJ/LtL6asY/0ZbZrcjxFNWz9qjvVTXszxvYWhfmlU2ci1ohh
LtzpQ3vtk/RSKNKrOLVXy79Qyd7nUniicbNRdA/g8E+yWQH6pJc5NV+a5IAF9Qai5Snz/atMGFH7
LZH0l5YdYNIXnyYizrA1bE17TvXOw4xrnY/m1dD6XWSkr5baXKzUqwLhrqq1F7bO17wRblngyUp3
WQYF8MoNLO1luY0CPDp1y7saMEweLmjPLpAkHBxUGIegGcKtl9NjWX9OVH+DXu0K1n7iab7JZnev
++NdNOa7UIT84DUrTVhVG7tJ+3szyy5GHdwrEwOrlM/Um2knHV/a5kspQ4jDEqvacA11/SWjPeMM
1eIgbn1EjPs89AT4UXToFUgVdbiNDaysEtwvjUf86hj6zSnq0DEZ5hWK+yR30pNghMdAOArIfyxZ
dpcD7zLhGlf+UYqCx+Wk0hAzTulTWAaHwbzPpvhCF5zHuM12Q9RdA8UuJWlfZtb12+fX1mlMbUOW
bw03crnJs0G924QQZWSPc3MajC8g+8flq/xZO5WBRI0xeIKXu6l5d5Ksp7DnuR/akyGysIjBfd2Q
S2qDe5jdY91R2s1/HzaV6V9bvTlBpd0h77wXOIOxWcWn9IS8AKlAcxKNaptXAb0GtJflT4Nwvgia
cIPNp1o27tomvC/Rt9AAgWdsOEzJCrdXBOPj7DVmvRujwpWl/KjnN6u5sHUwzRYy6LycmIS4Mrgs
oakyncUvSVnfWCQWH+cy3Q0hyQz/nLTPBYZEPGX+4JLpuS43YAyDW1o5pdHeS2hugOXXacD2TuIY
e+PUScKdkVpXuWtWUEV2qugng3lrDEFyeSKFWD+EKaF2HriU7C+K3h3n2ANqe8p4QAeR0cAMWqsn
5DRO0vp3QT7fBiKDSmqupmkcGJvbdia4YvAtI0qsglOttY/xEN4vTxSOUBfrSFeQF19JiAZ3JWy6
7l8tkQcmTS9yPzwtRz9N8coXa1I6EuY6/jWczWuQSU+jWpw0nH5L7lMZeGKjuWY7PGHd+WRRsgYz
PSWhdVMk8TK17RUZyaYVDS9Txquq1A9dwhgTpidkpR7cLKUVrgISoU+TOI12U7kQu55aZc7ylM7y
9DSJ/X3sB06WiXtBbe9bYDfrDjT8ufXoAXKBJXbB8l2lSF6tqPk0tOJ6WR2U8RWXliPg/JNM6kVK
tnlM6a1hvxqgmUBgtp9N8YKo47YcUwj7pyZsRcnMmEZ102X/upzjMrI7FAiKNe2WZ1WjVTD+K7u8
MTjP4dZMLJlx6MBCXHNTP+WydTBpjpxW+4ahHTPElTG5NGN2qdrsqNYID0hKSdEyBqSn5eqGxnDR
rAzP/e7WWvUndRhIGiXffiZpM9tEwglNI56iuj5K6bwJk+eZxA6LXsES7h/FcS0Lb01c4dZKfJez
wTaCk5mgvwMita2p/FIT/qSSvKfoYdi05z6TON2Uo7GBmJTC2vNr31kC1BF1U9ur7jKj5pS/vz0B
SbhWVVKeSb8qpvAgyo9FwrAmHlwGDdW4NTyQl1SKg9snvbmIq+Vpr/lPNVmItjsZrfAp61gWAnG9
/LszRzdPE9o8CV7eK/BfTN/GtElpuZLnOzw/7ESdUB4b27FAVysX20gbNgLlxWXqLILQE+JLqYOd
xXuz/9pl2bHMZxs/DrsVtEPb1PtIPdNmMkGel++ElnVLZ4uTRQjvJA6784kLG6cY2xNOYrYQ6Mtd
IScSnMBGPBCllVIKa6S1m6jXV31e7K2YsNckY9QDPiICIXu2fByPn9sGqqsO0UnqCnpLaesyEugE
IF5A9HdR+azkZCB0tx9rF6OntUraSS9fQvVhFNnWA6tznavqTg3C/eLAK9WBpwyksxh1GunG5Wq1
IrclnXetlW8yoz74krVilYJwmYdsS8+3bZH4jkklEQT/ULWyZxrWw/JO5qmgGjd8fwlrYOLxGCMH
1zEZaCd2Z2yncE12kXCvB7lyywDxW6p6hTJs8qki8Dwt12TQrbU4FBsdeayu+V5j5LukETwwclT4
/m60SkdO8AhmMhV2oyZ89fPqEhTpOx4KCAnpriaolumITf8k9KN0KLLoE3DVeAyNQ5z0u7j1SUoh
0sSVqnqVY4xd8GLbpx3GIKLZAjOIT9GIokguj5HVQqgkeJjRzTArUQDWcQCsbRmZPVUS+zs8CeBX
HzTfesdMoIJ5bnSAR4gfTbvTyrjaAFlduzK4Nv7Kt5IGSgpYi4hnrQU4EtDT0I0XS4BKSwIHTdmD
3wznJum+dpEfubnXmmPsJBSJMeximzsVpjt08LnIyt4KGVOSWcRur49tuYg+TZZ+DZp4U0ieEFqg
laSIpNYxLV11ekU6iaVxQr6F2jEVOjsXzA26NcEWcj/hU0MnVJW3tIm/BmwRgnEL7NPstUsYCzkS
ZBJ5DaerTshe/AzNydw9V33yFIkYPWot+sMqOw6WT3ChXeNEEJ1SyoQVXDo6OyHZZKDMgLSiN9ck
DXF6OSN25cJ2hpOWwIBKxhxNoXfRAa4qy8COpNX3hZQqTiCQSJAFlIQSV6NVRHMfa7GrxKlTjagf
BmwNHWRVz9qcXyNgWQwCIR99hYxGOH5RacFma6GQ2nKVrCe/Vu0+GBBIxWm2GuK6Yh9YOUpNBj4T
pp4XZ8nJzH6LcbQAdT5+HUChaotmhBkJhTksZydWuXtzknm13n4e1O6WmAMETMP+km2oLaFUKOh5
4n9beEcHGTZ2N5rxAJ6I07Js9WRpLUjdwnSA2n28Qq6yboV2UVUnqZneWtrqYclVrmmqSWimkCOE
O3pjVOp2OvmrivVL1oPW0dP5ay1NNxQspl295FgZ0pilAVc2hR266dbNstayR9J/zSAetT45RhrW
b6Zf6b+X0v+7q6TH6EtNafFr+7FM+l1l9X9QLZWy419XUf/3/F6/fv6//+ct/vxdAZY3/V5F1cRf
Faqg4P9sNKmYGrzyexVVVX81KPNJhqIolql+e+Vfq6jSrzh0yaolQ6UzbhYE6Y8qqmL+CmatSSIC
fVmWdczj/xNVVOV74seQNU2kkKuK6JIop3KE39dQ4btGQ276zDOTsnf9yASvmy6ETbJdq7G5qotk
RLiht04h+v4ubIY9OBxwYVVup4HVTqCjlpuKY4ZtV1I6MS2j5vagFFDEglreVxV6h7wCWtL00E0n
Ey9lsLaeZRe5b7TzURwSNWLcAiv3E/bjA2K1nBzCXxHhmqFSPkQF/P3JYUshJDXwmmcKxotRTafQ
wDLCYpY09c+yyp7KjB/9IgvJxxlfzEo6KGPp6Er3QkOi9z8Niz/q13+uV39z4P03+MFQuGVsjlR6
44nUzC35A5ESiwCrVkIuR6jiZwQNL41Z3EVGeWg6rWPC2aSsjTK1Vq8ZccwKS/JWcc+eQv9KrQmq
0/BfRSWEYWx024L+I/VYm3Q3IUu/aCTK1iLHuNCb5huoy5NikvHtyPFoKgqjOfHw/O5cvY5VN9La
OwHPCDsmvhj09OnvT/V7w0HOVEYaaHKuIucq6x+9YrNeU0TBDERP6jUwvSFQ16r4qOPUQNxEqQ6v
YGUPfPv338pzRNZoCop8AR7++FZL40lSwRIQJn1/s+MpjXEMoELaSOZdzI7XjnX8Xeeq/p0WYXr6
MXnwPZfz7Yt4avF7E2WDdoQf+zgZRSozxbaiN/X9RuizyhuEaNz1BAz4ZMRsBsafNRT8wVdqPOsi
36ZbEmf4/bnpWaa1xIQSNam42eOCIDpZa9xZWcROx9KG9Rgjgfr76/nNOPDDBdUsOA5ID3Br9SNe
IZWgo9HQjJ6CscaOpHgh6zdwZ7Qe6X5WxnOho/mSlMyF4pLcv//2H4whcriQJLpiIguRP8xLRhr4
8eDnowdBTOpvHDeTadlxjvKH2hakgnAXGD9rbvijL1UtLA0lVZUkFuTvL7Pgo2bDumXyaN94DuQH
tJz7oR/cvFdfxh70Ylahbf/+RL8ZS364zDrD1UBhInOt/11zA39qlaQB/NbV6pMQsccO5FMREbP5
upW4KDa/qF1IqZF9Doi+jvV8nvzMlfwHD48h6nA5QD0sLCwq37F4pWz4RqPjOqdE4yaPU2rhKeOr
iH4yCy5X8MPJwurosDqLvw3Tw/ffY2JILc5TNXgmgT6iQC/BdJs2w8toLilfSXTOquTPf3+JtW8+
/d99rcp/mIFlJga4zo9DOehiYwrVKvYi1ehWqFDuAkHI9ol0bnUfMlBDWNxLxlYKk3My5m+MSBwt
1LCyi6h9FbI7rvjoBmB/6zGPN5Hl37Dda+wBHWTW52+tkN7kLDzmSQIEIzabvhMOFAENuwgQDM+C
eNM/951yadDo2dOIkUcpX/wYhz/qkmPyQHXmSy0lL0qUPRXS/DxkwacxTs6mRqY6eQgqzOEMOKJQ
QVHT9qML+k8mELm9gW8fXozSZwNnPtUIVzlZ2rgZvxaIo+yaPKw2966ZfAlZd8cA/yAzepaF9Iyd
4l01+qdyqDcDFScpo/LVbqVBvDckNiritGsreVOMPbva2Ku0+qRG80mczbPBZziz3FxrpbVxDtqo
1bRKw0NnBltJNlJbCk5qbVW2adTHUs32pEn+H3tnkhs5EmbpCxUbpHHeOn0e5HLXrA2hCEmcZyNp
5I36HH2x/pjVQFV1AVXofW8SSCAzwl0izf7hve8BhQmcRDyPbYE4CVTC1inoT3Or+WMhOjwynnue
ZFqtbJk+KhKWv+OxjbYeAuwTP0O8AsZJNImB8mQOV5OOyCAPBzto6pdkbPpz6eU35RTVKTG9QOh4
nASxE4ifwolfAincjU5rCmjtdzTx9tR0LFr9OS4eL0l5EHRhRFbnkD/V1mtocbHaYzSepWOeUt/s
LvwyfzNmlp4PMtL16evgk2/MENIZxyJa/gXVFBbIH2CfEHyjraUb05ZZo71GKEfjeYlRQj1EzOfX
nRO+ZONBzHNHQw5Ne9S1J0uK8VyFNIxIWHCh1+ZWs/TwaNfauxv1O1v6+VG3EtZaC86jGuvTmCXR
Ns4FkQV2x0K5DVmOXYcork70c3cmo9NZk9W8x4IPyg0rmW0P/eOs/ANf2VxXISqvJlcnJgLJmxk2
76zAbhhGNjqwsl0fd5uZKd2hS/V1UmX32h+fTPGilCafNEfuRfwNBKxkpKWHG02oD6g70xH+kr7T
oU4EmOX1U8xw1O4ehp7etvRxuTeD89uUbjDpEYAdpdK/NUkxvdfoK9ra4ZoYW5/A+L2VYCpz09de
Gxhh+razRlTUAGJzdyISdM9JzT5k+gYy9pq1k7EvMnOVJ0PGi0ohxLuaJ7JEY8Er11mu3IPHW0l3
GI9gLDDImna+S3Xjy5d2xGIqn3cc71esNOyJbx40mCBqtVUbO/auqbsShKjwt3UVQ7Lr9HkPo3Ni
EchUwPDbcT1PxY4SJ11JUMK00Q+e6YcrztvpkggjMPtEfZS1uIdu5QDdAJ4RAjpd6/6yuC/ZXQvd
ol5DCVItS+gEpPux9lIHBmlyyzzDOdHGP071YJFQPbI7H3WcdF5dng1QA+U0y0u7uLPBZSB4i4wP
5CVUmQcxJO96B2WsrVrB8KT9mEoZ5JV1yweaeN2exU7S1ANdHYbhJ14sKU7XfRqACTfKqPs9rCMk
KqlPuBzvx9qOjbufKfANFJpEun+VnXmFfGnyiRmgyBZiRPTx4OWC4figXeZITkFko+8FjsO6Xv8b
a/EpwYy6qfzy3kkN+KWQD32a2+vcZwqe9WCWQvULzqbYDJ19x1cVM5g8RZJjWZcQFOBCMHTTJNMd
0pYdKJyFrPHV6sIPULN9usynPVhJ+CUVQJ6suHB+EWLnbOzJeldFDoy2lqvwHZytgtuD4q4yCNbU
pveqNnCTzNI7dp0/PU/JVXYWb7JmTKigmPcRFtqvpFLAeS0P217zp1Tp79DVzKPj6STm7jP+tIS4
RcwALXcAZ1A/k3i5mRQdln8SRdMy+BHTTnda9lSMKkrFp0LmzL52KsJLxKl1d2BJbiPO/KjMgb/q
tTpg+5uDtpaffKDykCWlu8Y51gSOzgaeuDDFBEQ10M2ASOJpQyMJW+U6xbYdaOEMzIVJZTOj1Ups
R8CAwkmDhWnVT7N294Wm7Ym0D6K+1vF4JNFJTDRo7JCHpou3o4ZixmwrxupJvfbeyiYeAhDOiPOE
n+/RUqI50CewGKb3KiK5Ber7FhoelCiOu5Wbs0R025bprnB/er84GWH5MnVFt/JNxrBJmzMzKctP
9vg8AavYN5nw5JD2xszFiaOzlrX8xDzRE49rrcL6Odcr+Rdp0EXBKkxM+VDO1VbU9l/XrMFuyOGh
RypDEKRY49C8y7R+w+6+M7T4Kcu17zpFoFtq+UM5PjXZwkhs6yzopvpkydSFMD48T+RS7OvcJcPe
mvHnOCd25l/NBCQDa95bW2b+uoOHE9iFqx+Y1DONT61H4ZYs6p8SGauzgruwwsGYrzs3nGB3cH4P
+lAF7cilkA7XmBHoKrK6T6vzT4bs2HcYNY8JvDUnfhpT5zaU2QW9CMDMPPquvZ02id3UaPq9CMUH
YE/QY256tXx0pHbILdukKGHz3IO2qiNXiL3lhR6Pjcx+E3Swltmd6DL+ZPm8mc8FodtBn6R/HL8Z
j0BaDqQ3BaM3NGt0UTwy+vQTj8AW+p7M7M5mAQkW41kTkb3/r6s08z9V3zjOKIANSyztBiLx/1gb
4hFMODliyeUDnbjP/FvuSEiHg2+tAfPljHWH4ti21BeK+eVRw3K+xqqwmvp8Oo+T/lWVdEE5zxzj
QHQ2+SD3DOOng5s6S5lSnqE4MW3r3lGodk9k6v4p9Hzjh/Vd5iVk1Dx/wD7646g6O/ZleI5c9wup
mrnN6UMDF7PTOpTNAfaG9tC8//P1//907b9xKtDq/hfTtbb4X/8TEuC/dynwP/zrZM1y/gf9ME04
HYUPtcGnK/4/kzXzf1g875hKDZ1tgG7x//zbZM3UDRY+vlieNLbY/3GyRhOmc4+DCPDo1P4fJmv/
l4lxmfcIJncYFHSLocR/6mA95XS9GbOIyhpsZZxzHqtSRHTzN2jRDDVsRwdUOPHNjndlbienaPZ2
UmeT5XoWe1uuaiR48oZwmVff9ckPgm3U41VAuIhWV692meHaq9ouxss//2A1jXa7tfLFq/3fJC4w
LFt6wP/URLk0T7pjW57lLT3kv/NrxaPqHOoBmqjKfs+q4t0h93wHjzbetO89ftdVp7X+rlXoGNEI
7tEa7WOh58wN2q0atWvJImALwqzbcOyfCD9UG8Nw6MmSpykavnWFX71p0ZUrdG00cqsWY/2TiuuR
ZQ5mU0wvlwzgDeEV2afPi5qNSOD5+vFaizSuBqt6lFC58FHD8SvxD5V1+hkL5yQMeeuheeyrkVUI
fLV16UHXir0cufIEzmuSyWVEex9L+WO3quDwa7bMP+ZAttG3MSRvbaS3q86GyIug98WT+gEeijOj
0Ri7R6utXrS5/EziX9y0D2TFSWDzSLs8zv0GSSDuiAOJTKumT19tfAjcFyjGo6vd6lc1p49mBfjG
+Cy7td7nFztq/4pY3kQyvpsYButRBjHLNJkmt+4lLdJ95nT7MB/WKOBPpWndzaz6xfB27OdmP+um
uYpYk68mROe9sNZ9leL6gJ4vWnHXq/7aT/Hd1MeDlnOps/urofeMvXWa2ukSV+rM+/aAymyqz3XW
XklcR1qpDVujtXcuxvwmvnQgctMyPEkiWpBoX7wufjahnccHYUY78nROYWRcCVT/AAD0EHfGAbDB
wUNTC5ESXdlTXnkPLNBwrORrN7b3fh2vqyLf67VAYPjVmx1LPnNniuSSSP8OyOatmfMrA0Xovoei
r05Zijq8aXcT4pQaMOTkApvETg5J/GH5MsLVUAofHekeXT/HpRDtJ00714xdvc47w8+7qJYT3ajb
tWga+vbio2W3qwDfw+BalUaIU8IFA3XFqRtY0vyrJfmHbc8fYTE89XCFW9TMYzkdoE1u4N0gyhhO
hDFd6nTYpgDrInPYc5N68XxRKevhujG/Itt4d2UMldZW38CVsXTr2batKfK1UxObl2zWjrZI3pyy
fvS6TAsG5Z3BbuNO4fnPwnNn+o/omf9kpjo3RbypYnfhLjLFlmj15jBF4Rh+kMbwacb7gpV2keR7
rdD2dQ3V3Zz2tRGfQTZt80I7yIYyKvMOKhoeBzwuBbum0P1K8YWQTkkPzz4SDGr7p/T0ZzkyiFLy
bwaQagVrVFDLOCuw0lHQJf6tGsazW9VPhnh1ewQ2KU9/uyjR1kL5G98C/+8l+8qOPyzP/Qsw7iEm
4y3uBUpv9ZAU3WuEyYwJgPmrZqtB4uhetn6s/vV5kvZl+U88gVIHqdrdp9NrM/3C0PUu3P59LK1b
GpovfrVvCvuzmbK915IxH89fnZV+YZV9AqbQiWcY5HsvHJ7qysC5jyGoLy+zig+Jb4D6a89GUwJ5
K5qXuZP5ykznq174+1hGp9GtydKzNgTO3slWRbNYjD81JWM9j+cGkgY/rQmQ6AAabVA/A6d+GLV/
kr5/r52jzxy87749Xf2NYDgHPcK61aCpx7YydeSs9q8N+D7W5bFYGO6yMDK8X0jQGvsNOvF774s3
SZG/DIY6z/qB6YUchBVAJZ5zn+5pJErYqwF5eMg38+lk9O0+V8U+qopPVafPeem8laF8AjoCCkOs
Pc25TLwtFFCXROFRkWpnW83NUOKxEvkNcv4zPAt8uVG2zwmFANC96Y0WQWg8nfvCv8X4IZYfYVgX
n2L+HGCVrhod9X9sin1t0zN4JadhQpMtn0wT3D6qh8acqTTji6ayByctblIrN6N5dVpAOtJ7xlr0
jsr6XocEJPso+QCRdFF/1RSOH34RdpYh3YsvnAFvnXavu1ELNL4ca6m4JpEODP+QaF2QGhA9o1YF
KpvYr0DKGCG7NdM1ZH5S+OKid+5zHuYr3a6B2FRhSsbTW9xp11zF59hN95HDrBBiQsmIpKNnjCwN
ncBwIt5lX1WcPn1xUkTAr4x6Oi8HmBz7nTceJj27QEj+tVTur5ehWdvswGFs9ci/+LK82o1ad6ZA
pxkyI+Oc9EJt3wjUrtm9T613DVXk4E1/4J0EnZRx4ANTWsflA8wb5MmJzw+50m554x3T7AAa9OL5
4hEOPqdz9NqH2lM1a/uyTfY8FqChwyMAtSMErQ7dn/EwTeGxHMC/V87NsItTGL4mw/xk9/2jaSQv
9lYbpic+2oXlN4MG011X88sy5vOhXBqh+arZxk001sbn4GLh/dAa4TvAO89xv6qzN1bvoRaCMoO4
hIysGIblQrTN/KXNWkLqs4vePxM+vvdn+ZDl/kG54558AnQHKtpBlLix+H7vnObVSzn1OtfihJqm
nZSiAeLYQurdjKqp1qOXTii2jNuIEmL0izQoEhQwQo1vDkNRMSZyNbKEREDQvMI3OSbaVoBGN8vs
I0yTH92J/wx6f7cSsgsKG/kzv9sprPZmxKGW9Zjd4nvaFZ+2i/3C4coo818okc+2qnax+QkQcT2i
oVWVBqPLWqQz0VlnmpFZO99JL0WlroPl3sHevVa5d5qBM0mGKtz3kTEdo2z6G9ZVFEDzPLlMUhmX
vUwaLxp/nFeVf+AiDpR3jBilLtcQjF7ixhyI5Ik3QpsfYzBRK5eZwpz0txnh7VC6P1D0iW2Zy9em
LPZGvtZpjSxDPOZJfPeL7smaqnsrcrQgzdtPyhk3/OuHRxVfe9vldTbhjSR6dMzwYuFv2hX8KTYX
NEgmWPcAirJd75W7yjaeHUhZqxkvjCqjk3LQrFrah5bPL0AkuHvs/bOpd58sJ/eWZu/Ql6aeWumt
+dTK5LHvur2LqiUd0MHBQSvRk0+mznZD/+zzpFwpt2J4IKg/qooyxXZxG+hj9KiD0rtaySlz8mPo
g1qXzKxupWFrHBfOT+XGG7BiGkYlp8RKpM2BgzAoZnapNSw2UgKXpWwPhRxvk1HHj6QRhZd8Bqlh
YpNBsbVjC9BloQxkaRiHyd2E6MD2rgY7SvPFVrfGVzNrwCJ5YSCcTPIGUrrquAp3Nuadazl8j4C9
9o1bPkpD9iezMg6pnqT8GUys9Fi9ZAYBGDNRJyDU8G3YXQXKvn7KwH3T7lDtzdifLAyuU5d9ZVGO
WdA397mnzdtMiz+hxr9pUwQY3Qj/jlm3wOm4hdwJjUzXMgQEgUexNwYzU/oVFR3624rVM78O8+RH
FLp94myqngcYDy7Ckip58AeIpUK8tmHF46eHNsAE1iIqvlszNjctk8OutAAZ8U6iIybJKrHv+lhc
fX9Gyxb9BSx+rocUM7+mXaBAZxvVz78UJyCHnGOViCLAMVyylo1XROVA15bTe9xeHGV1q7khwnKe
3K8FnLPxMXcBy53XvlW8ej5XRS8Jz+RjdDlSxSgpAPp0BMTIBB6eBltLlE/kftjrQQClqUMCTVT4
m+T6AsP/1Wbg72PBhRfb5kpX5R/KVxO/VH6egRUDdyyHvWRfgN058lfbBODyyqIqWhXRAsvr4oUr
up5TLdzns+Skq4OSLmyhQj2NhAGsMCHVax3lYKeU+WXHU5C1Sq318UihkXAKJY+WT0JAE0FQixsn
3hbl8IGnUouQK7mc6lmLcC00PUaEln+vxrnZSTafooErlLTJ2Yn1DrlTawezZNxjKgPoYKYID+eR
0rjKrp4y3WvoMYLzMu9P18hkLQA1gv2p283kWAnSSBAkQ14AeorzoA+7hjArFgc2XSq7H7yMTkk8
VCvqh4zzNAhLIhacEJpj3EPk1xuscXNr/laGp68hSB4ku8QVcdL7AbDbobAj1jcVsQkavE7LmMeX
kVgMCuQWjSX6LBBx311N4BpiVlw2Jnk7HpkEvMdx8WmInNQbRjUboQ+7vg55i/tjw7viheLW7PIQ
eVs+uQfNIoxm1hmI1b7hBImrMqI9Wn3XpxWS1GkoN8AWn4WNXCUvCSZDczVAGAQynT20HDMr1mPg
ujjdV7Yrk1Ufxnej8FkaJDmD/8h4m6xp29QP5AXo1zYq4kDN6pKbNtVU95XjBjjhFA9S0/hLBtJd
Se8edajZJH91bo9qm3RI9rxxqPjhDGlQC1s/t4JsTtPkTy5og+02Md/0yr85zdzuCCFFuAFi+dmn
HA/RTI/oNyPlVGhoHbKHxBBy3XEbjMYYDNi08rp0dy5aViJJ4FR1qJypVUdV3TNbvYkCDGJjyZMm
Edp5CB3XyvD4nTySOye3KMt4hhkOIufemya9jYodBLzi5vXxXtT4+2q3YTxPAJzfS4DGTfGQNDwb
VfUVNzU4kqWpbdVPnedAiRDwrsaWZSQJDLeQGCklf8vZ301mtvMADR4HWN8Hwy9xtrAVCutHnGqf
GkGrlv1hDoNxdiLM8zB9CSXyiq3ddIqxMBd2OZ7rUXtPBILwSUGE1TE2rdiELFxqAN6p7hf3xDuI
chRIkUyDWyN/qMzmkfVcRFjRCCiwC911VpIcOhhsBBKNNscm32FF1sh7Gl1qbfSo3GYHAy0/k6j6
VFlz9KeK2CqWtVb4lpVtt68JxPJH9qQsdPNG+5poJkaLDl69O81LPCf6GX8dPlEXNWzoBrWPNSv2
ZR1YejuDoPFJZ3SuaYYkdZCU9mWOes/mP+odpz/Z9r7vFSqZd7uCUl1LU2zbAbMdsrKVsL3PvJWP
eM6oTzECL4lFOWZHTsNT4tSonwsb3WtCRtas58gqf9NYUwHT1mfwhndfeScA7wycDaPaAld+lg5L
shZs37qpJ/gUJp/KUtZTFPbmM8Fub0Ve4BMEn5slFzUX/MVAQ4OqrT7GdMIW5H4b7JM6raQThNiw
dniVzk6IgBmAS7qBCb9v43HtA07eqKz7sfr6TYvEFtHIjxmPr0knkhX+qLwYvqE4/471UjVZ7DFr
zfvNbdMMiopywV5WzIYmPot2RC8bNbjpYR0Kq/nu3P6xw4PeITR+ADu915cSWavDVVRj+ObHginM
rHsa5vw4KN3cMx9+VH7hom5gKTCOj2FrPwIU7rZex4ETJ1x47aymTdEwzmqc9JUghANctR8FZFJF
skNqtYjXQTjvyvEXBm22YTT5t0xaMJtlb+ItTc4TgPwk4sV3/UliaLcgIOsfrZ/d2qyuVr6Eau4T
VOYul6seagjUoSRElGWyYhgF0GnjJrQGbq/VWyxWSZByQcd55650KAdheeRdSYLcotNAO9+LxWeb
PfZpetcayP9p0V7jwbJ3Uw8/oKzRPctJGgG0l5dI9OfFs2hYct4unNMunlju4s2tzmqkxatbcYHc
Cd/3vctwxHbDz9hzXtR61wRJKxT2JzmsweujbnB5cyIySGriMAJH432xQxffg9HcUcIhkceF6dRU
iixsAx2ZwiryrqmvSoYavtwA22OC6HXP2DGvbr3TGB6uhvQNEY5N14mxcGJCN5j4K6f2miE7pePv
RpK2wECifFhBHr20etSth846FLE6wPXGwzpld5zLr4Pol1yT5fjGU5mmw1sk1LellTuVbHljoxUA
U+qwXvtWjkqIwcSrCf9r7ThsaISC3sLGEfN8eEnj4gSpBrEAb2ONr7bHsI8p3QbIoV0jx+Gk0M1r
7Y43L0eXPYTNeo4fChf8CHjvm6WTSMUR+UxDuqv0/DsLHSw/5U8ps5e00o6TisnEs0Z2uSYYiQyv
rfGZR+7CagXqiaGSNIAOzkBX0lWPUt/X4bIlYV5CxhmVC2yVwCJBaDVXOHubhKvbRCmoxeb8nI89
kmKfcloL4bUoA3pJ3/82fDC/wm0eJt8FW0Oyluw/yuXDjBlbDvWD3v6F9Az+Ch+Eg+9eWvbuE6xe
lkp+4E3hoxENwO0zrlIgUvh4zLtE1p+E9sVwCbvqSY1dseaFyfrS6/QuRXKmbdq7Xn7qyo6liz5f
cxxpZAD88Wue+XJiqxnZlA2xdhrt5pVeYZ/ik+kG/4G0r7siaWZrE1upu7QxZEs9VUDi4Y3jCvrp
MU9D+Ke86P9pG0GQhw6v5qgXGYGPrjhWdXWXOvPANmqxmZoDEpzF4In/TBVzSBYhxVjhxod0bFKi
Qz2AxZ1+xKWqtRvTMMk1FPW0ZvrzwY2oLapvhNxatW0F5p1ePMyd1QRw3iRm7lE/6pSJ6WTa65Sk
CvQXo0IV42vrqPDPasa0WVNDBUpPW/DetPpLChllWoU7VD+oYRQbq876IL7LbhsuoBNyneNdPBWY
nyHIh5mAKkDAgKjSF5oORmKirNZMb5ZwCVLZHPcxymOosODDEkOncur4golZcPxokB4nkOFe5aMD
FfyaHVvnxo8xS6QdY1lQD1EE1LcgEKEaGwA5APqOVZnRDVI4+USAr03HOEKxn1cjsU1BEhZfCFHt
TS2JpEmEu6vn/iciURXZkvmW9q+6DI++Uz+ybr1g12L8oPmANYdknRlzvqGjoJrXxmNq++9trgsq
StKCagih8+g8qKi6RQOXVesziwoarS/W0Zz/TAXnW6SsXdfLo1HP747s2/Uw0wxZ1Btu3v0FMFiu
fdW/d2SCYE4ZvmcLgKneU3J7Lu9NST3um+IPDRrPYRy9axhgi4F/iXT2nkk7fFstdHT2MW02akfh
cmzTVG/0tHnUekrz0YzrXVYJtt99RvVJyhk5J9z3DQyhGnJoKzgsSe1sVlOUfTako6wK5SHUaCTZ
GvOjJV09UDV5l9FsxZxD+qkYIWCCiKFYa/n66dGNyVmYMC+sZ7yMgVvIZ9J5kHLUZMTVEJe6ongo
zQTLjAG3yqWvEAZB36KipfThNTg12YXuNRei2ibfTpZMQYVRfRON9puWv5bZ8GSk8w/tj9FVp8Ex
D11sPIfl/Fk2OZMa8V0nAtz1PH5nusKXD42oqj7dglwkmOh/MlHWG9KR8Ez5RrWOlWB74H32Wfzj
duG3ko21kxN4qmIxJNXfjRHzNaRGuwcWZmUOxbkd87sdg4fAgV7liL7whbMjYUKksDWF8Gj0hvyH
ORer2bUZwOV4HnwzZefhLJRXK+Gzp0Sm5fl2NKZz1OoGbdYVf3Zvhse8QOclCTdx28XjMTW/RuPf
wtI6dnqfbP0eoyvBjXg34O5IyIRJGSKkBjFk1hIGlFWGW2qSi6rkUaGzcZIHTeAxjpJtgfR5PQvW
R7H2t3C45cF9rglEIjzA4ie481OjCdgJlpsEGx8IAZ61sdgaA7+nwjNPzsCgSUuDfOZgMYGEdTop
L3MENADrXWpOp3ic8aVav8CnOwDYg7+yHJpm9xVpBI5xmiLOOzp1jfRBSrHakMmbrvEEmfjb1lOX
yF0+Xlqj4s8MffyZBBtXCKRWUXdypPFlWx+OK989kmfU2H44mfk7ZeNn1gk+t3dq7GHcM7XxVxTl
MRL13t/lVX1Io3eAt8cCo9k5qtlBTb3+NvacHK2gp2k/MOAkekl4h0ebCNjAle4WKZCNl0cKJojE
thx0UL3JMuwshkORxJsOki9Hntaugtb1/hRJ2jPDg9xZ5QTbkG+BCrKxDnW2dnTDR06V79262RTF
+KrzNoIDUw9aIdJLaZBhxrXpbqlWkbYlX+Xg/rptUa1rRVAtb8Bax5Wmg+knURYQiqhdbtDwocBc
EDC1Ai9OALRCnmIkGfd+lwbjMhD11HcWI/6eGoQqXTZ8E/+xsxdauU5oa2ygjw7nYZslVDAWMa+E
wK9VVU4bmME7Nfg/rhPqW9OLN3rmH8GYsAszjgZq4XURNS99mn1FFoUDVePRXe571/8NzaRfC00H
IK11sCiYAraqhoprvkMWd4/iVnSNEcQ9w1ukFl898aZr5+7cUIchMiISyW4oxtBnjTs8Hdj9tWkH
8ZuvZAHU6oyabiXK83WpObxnYzquc48MakLCYMz4FXdOUW6K1jZWniQpJfVpnCb9IfbLZk1A45LI
9WiWinC+3gXONf5ICdfZIshqlxE0ICoPp3Vxi4gkYFiw1RhbBpF0DkJPUz6xFOAcgNE5xpKWwJQ/
lqMTtBjZg6SGgUBo2LrOJtKxFQfWDrHP3iNtFxHLHsZxGoiEbGLHvnXG3J/DhE7XM5sPIyHwJHMt
FsgzE4pYLa3v0By9UiiuPSMn+YhorzFN9wSlLAHTR55Pw2OjNjTWe28jpHImdzgPWfm3q72FOc7L
rSU6i5D25oiKFSTjx6JxEA915IF3hHMvSkJnIC/ELqd9pucVrCfYNLWsjMDOakwx1ns3sauY6zrb
jB1/qkhfp2lm1egd0DBdEgBJx2GW19AmH7J4mpkiBG6IKJd+21EN5aLHIUvQPTgShs4swd/LlPTj
NvWZLNlcCiPcrkp/FrH7qjhjwzR+7ea23XqS+SM2pHNHNEKkUg+hDMydtr6OLG4DiGD+ptICRpFX
fg56QGrWpk34VQ4W7rqBbpTY01cVI2JCAKetKijrcOHoLanvL3GHFKclWXemvGSwZFjUIMLazR54
iEJzTs6U3QxmXFu+/3C0BiLdQgnKu+PLJVkME90W3pbuPoH6zzwwBOm3psK6p8OoPppRYDIKp4sH
oYYy86FbtJf2osKckGPqiy6TAr4hwpuBnvuPanPRb2b/KDkXTWezqDu1Rlu5//yWFuXnyPHuXDlf
5p23KEOTRSK6aEX5/rCYsxL9KPU2EHW596zwN3aZktiL3JS/Nlvkpzk6VFK8jL1la69cPN9tg+lf
c5J1Ufm7OF9iu3rNWQtPR9iaF6+jDzhvkbzGxjZcJLDSQwxbLarYRR6rFqEsxWtQo5wtFgltv4hp
LUAFC3hgEdky76X6X4S35iLBbQvazdJFlOsizzXi7xC17rjIdkEuVEzCyd25t6h6p0XeK9H5eqMF
gwwCU+wmt7ST73YfpW+NPZ2s0Bk32RATrxxrDHGc/jGxcP0WiszXJeKae3k6l8ChWtKiT1H12GlT
uCe7Y+XXhGEt1dqW4qg+qdLeMbRnahEVBRQR0JRom8NF5JykyJ2TRfhcooA2Fyn0gCYaPSe870Um
nY6HFtW0liCfjhYhNStbc8EwLQJrOMiMu7S1xX791C+XIBl5BbFrCLPFItHW0Wo7i2i7M+ci8DQK
BtP9HZjrX+JCnHBrDWfhEQObt6/MavOnTBGklbpuMCwC8RylOL/hbD+YFFb2b71IyctFVG4u8nLa
r2lnLJLzGO35uIjQC17MeJGl1/VLtsjU1SJYjxbpurGI2JVxomCAH/aPvH0RuhezzUhliB+bimbb
RA1vLrL4DH28vQjlY0Xu+7CI521U9Ph9AuqzCm29i8Y+IjV0pcSl1q18tSSHZvHZRJMfs7RrGKBM
aPWdf0T7qPdNFpI1tWSIqr9E3d+h8vdR+5tMfpSc7h4ugLTN94heq7HF2x9CAEhuBp4BD+/AiIcg
wkvgZn8tnAUNDoNysRokeA4KvAckcm5RJF5IoftyFnNCmzMZHBe/Anq9aDEwOKhatRpLg8Tb4LK3
ZqFN1NhnifNB4IBocELwLLDZeI7xR/j4JJCFPJJO/u2F4W86GI/NhybA4SzuimjxWcDVP7sYL4rF
gWFgxeiwZORYM0ja2eQtXo0Y08aIeUPjUdsx1UL5ga8De0e7+DzE4vhIsX7oLH+WQkTNbDTJKQv5
+SCuFMXJIzJnyox+S4IP6IAxQ3lteet/+TebYYhr0MU9aOEi9HETijj8W+RMklRRvALjeerwHbqa
85Bjr9SGkSm7/fEv/+YMVFjxMix5EUkqq9SWN6Ik4LDpi29vcfA5vIMY+qzF2Sew+GVO+I0yJSf1
nFUIy84wc1dqGrxVXVikp9L+z4tjMMI6qEGKWgaQvyUVGzlRTG9xGRqL3zDDeJhY+3bxITY5G1y3
uJGQ+QEs4/1f/s0hai4OTYVVU1s8m8bi3qR+SB8HxEH/+DoXh2dqejAJOgTjbnt3TYIBS/PMZugY
Le5QjT58Ey6OUbV4R6vFRSrY20fYStFrhXTL/5u989iNXdnO8BPxgjlMm+zcCq0sTQhFZrKKZDE9
vT+eCw9swDA89/Dss6UtdTer1vojTlO5ek41Ikh2CbTLZrHH+8onsc3Ph3+7zP5fdPm/iC5ND3fk
/yy7fMTT/F9Fl/98wb9ll6b1L11fFZeGY7iGYa3Cx3/LLg2syYZvrP/H8wwkgggy/1N26f7LCLjZ
cWfixTWNNUv6P2OhzX9Rf2niOyM4g//t/t8MzSg//6tO0eRH0Ff5JvpLnQXzv3vZVK/qBSRJgr7e
KNvsQ1uxrfq+cW6psyH9Ij0rD9TDrBi+RH+y2nw40DW5Hxa1RGZD0LKGHGhTmYzM1QSVKNof2hEA
MDPLQV+81mXAFi08I2vt3CtFViQB50l9cH3jrhgpJG+zB7dglSHCJXD30hwmgnUPdZ8A6AdWgWyZ
a1Br3ccgLwHSaoqrqxi6lvwzFB8tBSiECKfFB2L9JjSWBFeyP4VaEv9ij3p2dArT07haEzxWsHWi
cSn2b6rcXw7OgvmmnG5jSIwNyQE/o/LaUIph2dDHjAYAhYTqY4IPYxiTEfmQNhQog/Rl6ya2wx8J
EdVLHU55DLRE1bvrBvieHEHeXOadbddiCjxorbR3no7lw/AIoyvq2NtqsZVG8UR0SJGQnZWSTkKq
WQERlHVATU5FfHNV/zZC3rWa55HDRa7n4rb4s+v0I3byapspF2cZU0+kBKVpsLRkP9vJBQtBRYwz
MCYRmBkRkfK3LWZtTzbRIeuHck9AyipyD0T+GkwvVLdTLJyTqgtEwV/cyLL4jDWI2pG4bnwoZNsi
zkH4Vp4Waos3mW3+VWC2ENM97FXvbEaba68dAax5gyq3xW69WB+j9jg60LJQBpSRCIAyw4058AJB
+VZRkX2NRMVqvuQMKNFeUiKwQQe5ZNOAglK7yjet1yJu7eOEgbbZmlX8SZav7OvHXi3c+13FC551
RTjFN2okEbtUu8SZb8TwFxv6gRDuF8XojRwiP1pE2NkdaYIDZhhjJHS105ZPne9A/xyJIjEgbjw8
kjV2K5ABbtavS8p8v6BgBAznvjCstX7VuB2zvy5zL5Thfmi99sPifOiTcstHWYZJMzbh3MIMlJr1
cqRbi5WChP1QVHBoskvsjeXcxJp/Q9xPtQHrSFgGRwWu4Un3U6PZlhhiJqAOAhJPL5i9dutn4wWu
+Vo7/q1n+G8E2fL+mtUd1dwEWdiPaQs0Zls62y6ItawH0I70OKki9MUSbP75le1KPbQUXDfGsG+N
/ta1vMeWq7s3//qk+nKLGcmx85xMMbqE7s7SPl133mPrw6zkpK9uigBkOjHobhKne/AMwo0SAE+i
4PAi3dgiw/BEftKKJlTnuZYPvcyOarhUsQ1Us0h+2bo1o053sV5BtLnusYiVDNMENkCU5pskoo23
OsSm4QrCaASPhs/dafXaN1XPb0lHnNAaO9OdFZD3Bgb4w7eJ0tNIHAsZERmsor4jPlkh2bDk+Nl0
1rGfmcBz42i1GPogLKkl/9QGqGh7eB9pGdlAPsaCIylw3HvRmMcAVY+IE2tj9EzdfBgtXV3SSru2
44App/DOpl685AYzgQvVkJYzY3OKpavB0scuG00Ju2Rposr2p+KLDbt2+aT2b1levgZ+nIVFYZLv
SunYYD9m5TozKQjwLC2wyF5bAyuPZQ5pNAXmsXVQpFR8DMN0ml5bjHKDThivIo/MnSG/y8z6Ql24
I6hG3yCUf5IuvUtuk/8s+Eb7/FtVAgkAYbMVkUJUkvIS+PcZweuwrPzFNH0g05Pv06EpLtCqKA5+
s/ee6qZ+zcaAaPVpvCPRGeslqdob4ToD6L//YS0DeZgdYaNUwCX0clOM2O08sqfpTD/BVp5HnV+q
dGj6i3vrJpbFlcz6IzDFD74oJNcDOpaCrKgN5aQEtyVxqElqTzsd51qQm7AHw4vhl1+Zm7YRCfjZ
VpfAA613nfyvZP3DMjDfoGneYtMiAJkNyuGf1y0EM1PvXDxN7CFRUBZk09bTeGx7GRCjY1wHX54d
SgG3nKjWJpvKBwmO7A5rWFHyYeS4yzWepIY0VfYvZkS6kdHBt5BC39hVq7CS8BKQDWiRkB4KR4Sp
xu5mITYKiQN7nRcqf6Zu4jelaDYzn6WtfbQEtWk3ZYmMOXFv7MLaagrCaTGOnoRWC2r3M6sCQNtO
7t1+eWt8T5H33txUQ77tVRZmTfbsFzMBO7MR2al9zTiYzUnDden6HDqUw2KsJeqvqMRugsWNrBgv
aXIWnv/kzEC+TV4DvqUBdaeKili43pH6Q7Q77qGQhH0kE/xbbBmYEtH0aj5Q7qLDEA55EKkleBuQ
Gldpsu1GGgUoLp03FPA1m+YqFay4cK2XwZnvwPBJbXeKYeN69TXOtRfG1HnjBsrbsg7dzwKatc/M
/bIYUK0OOGCWZO+yJ/uWBLk+apIfn91ZLEgSzKyP1FxfeXq3uenWUVpwt1mqPJROR4i3oqfZ4IAw
q+nZW+KjmcdR2hFSNdgakPkAalSCdW1shfqhXXaaMZEly9ui9ykuTwwOHpCWIsYg9HP5lnWCBTbw
PkxDPhpD+QzZd1hWBrYZTB9ZwmnClxGqPEFwb3HUjyWynLncV/TLbOxMulslczqyE/+swxfvJ2vZ
aklGZlTGXoZ+Etc+PRYkuu9pZ+f04eYM7cQQm2C5dHAkHG9aHdlbhCnGbh4ymhnHftunNKiZ7u1Q
0YlYTOafR5qZjtByaoaNmQQN7j+C1E3vodZIMDGz79Jv05AuvN2UL8Yu6QGaA41MFA3ck28NYMlk
QF0viX0ZyrmJBJC5yClcbqWxrXo9soo1rFsyc8wKji8fznoTT2EaGJ+Qm9Da84HsJ6aChJSJNF9v
zPhJG2Kq3dv+lQq8dkOXNRHm/0S4W+Ve0+l6dFPyHK0K4XPe4JWsFYWJRMqEuaL1M9F3mm69MQ+h
LpKpQUpdeTIMqGO/nTzaMh3UYERB+xy53HgqtBoMnyY49BJwjwfrrDlZ9o0G4e0hdQjKmj6ypP+u
iYsLiT2ODUxpcxl/2138y7V/nHwDibY2kGFXzkAq3a1cqhOf4k3qJgd70rMdIAJ3jgQaBByhq6Nt
tTML/9aUSCT0VkQebClONw4xn4u7hXgV6bDv9PkrdXjzy5GxI/7tp5FyAbFnIBiOfmw8zKXY4bwC
3E90EwIriZghz+1SdtQ2g74XBLxSdh6Tnt++96snNP0rkuxuaeOXKam+k9S583IB8DU9OeuHSyOh
LJyd9MMz7qfBwxA/0THgNe2Vqfooar0K58n5yVeMshf3XZW6IQX321wE2Cu4Ceuct8XQ8/JQWe5x
hq0Ka22mIxnVd+1XdlRboOBD7X4HqfGSZuUeyOqZTz4AkdMCVAhxBWN9EpUDD58hiiD076Yvq0+9
BkNvPAhgH0vw0GDxrmfOrDQbnmRS3LNA8fEDy4kKVO2T+91CZzHAt9uB2/SU2wYmqHy5SbPxU+j8
zC1RpkEnrUM19YB6hfY0yeUBMnpEDDrTfScHm1Dr6i+PyfslX3NnrsRJbqAnpQWX0IAXQ800Khf9
hxdzXHL5ksM2V1T+gm6XGJY3WsW1S80mXCdoQAhEieQQwnVjkgGzrRMAphqEvehikxKOis4CAKWN
DXjSjeDws+cHgIkIGItl2pRuSXzZ1HznS8z8Yhzd9mem0TrSZwaAHozNnY0Su7JHCpus60M3rFmB
orRW8rwI656KU5zs+Z6MjCWaA3ENKLflDinqyMzb+jAn77ko461vJTj4NQ4ODG4JfvQ56hm0Uc3F
TzFz/I4GZS3U6+zsFCQgS8fH9loLZsKmPAZTe8qIcw9dI1uPWUZmoMx5yvg0JSjZXKP+nQxS/0fr
ZqKwGcGE/k1hCF7eisaGtPAeqEjStnF1wbun7bCD/tQC8fpo7BRhLFoeVCAmNrtiYc4heAs7pKP+
jMxhtNGQd5nNFFICbr+6Ixwvoq3WBdUkK2qKGJVgSDyrOGpbRwxA1/y31qy/IDJ/g2D/DIwzt3jh
6maMQ2uPD9+FAhC/vdMhVh6gRcv5Pc5MOywtbT/My8K+uuhbKxn3c+uh267XmHC7ibdi64zBtMEJ
fxgXRgGRgykHgPoB/CKWJ/228Zx33R39rVPXj9Rbfoh25NArca5NY/4IpfG06IiX3I7+S0X1reW9
QbNlXGTtjKSk26O/TU8myu6sLbZmvjSE6eI6zx+KMW8em966UtbanTxCEcOEOu5xDKxjW9NlgVx5
42jNvS5I6fem/qcjFnuuUy+SfZtHKADvJu7YSCjyC3IT35Sbk8c6oUPddimW6cb3L56HyIKPtHuy
y+ld7xbUpbPt7apEcaGs24eB3CqtOdsZvv2dUaqDTJP2sKQW9o/GOOcV1pGm0T16lO27VjWP8eSd
AfmbY2LOjzNBEfs+pxV8pt0A4V6DzwzA1pbIocpJfqpEuft+0B6AIei3JrC8WGR9Npz8Ite2Phn/
BVhaT808vuA/xM4hwCJ0jw/mOChoa+TZe3tEMVjZfN+0QkFFln/kaZ0HGSS3JgGKR2k3J5dPF/ng
bcO9jXWOWzAgRIpjKuG552BySQkP4SJo5HUcIg265zT48FPkcQwR2N17FqXqoJx5K3WEChWPGpKV
JZJAn5GMNR5MGxzSJn90xpgSlzTSIU2IJIIfmfl7o7IETuxSQ8UrfLjG8UbLfXOb++zxLpK7VdE8
0BONolnTyXCybvxaHbyC06Vwuqe6+odXdUWIsPtvxtYXDibNw1qr7WykVhvlIE4mvu7QrJGM6JDc
rUy1F0SEYu2ZSnXmFmrE5abH+7NR8jz6LhKcEmC8pt4qlKtCzGD5YadVGLE4kmJv/qnJmt4KqHP0
51pUDqjMfL0NyJqkVrPzxbCjhfQNhyaDNrq0beMZAAnDc6n1+M2rksmT7Aovze2w4OfyDHYmx7RW
P2IfOq5hhrvGsuEaRltDpea+tchSar7WpKseiVVrYeEwULXxyuhLMtBkhTIX6RQycbJ0MyADaDsb
8QT0Y8/QaU/1dSoMZHjkQYkZPQqraRGXRGi6lPSViUUvj2rPXWzdm8lhaL23ahJ/uuTxqOpm3gra
v20ibDvQpN3i5vhPA/edgnKAW+dUyRe639/cIa7OLXXQYD3NbS6m8tAMq9ZVII8SGmEmZfrJWNbU
MeUlJgBDIeLv3DH3ohyfY9tagz9MyudVem/r3tM/oAQKKMSyGcWXLktM3+JKUuJxUhaB1vDHuffs
VzkdNgiPNlU52eHo8U9mBsHHnIc7V5ikCeZXs21+vQWAn4IDD17CcUh1c4aB8Im4OA8KzwsgV4CE
FEUsOWE13JzZdy9WNpuhVSrUASMOkOI3TTGLZej9w1ZH6teB/HvpYmysIPnU/QsKbAQUr32Qp9xK
wTMuje/ZQEC48PxvZDLs2rT76Mg5igIA7E0a4bLE0dEYCcd2xofM0SLHxV/sjjWywyt3L4+8Eb8q
s2JBNb71ufzyS4JXJl3/KYJ0a1saHwqGeM60cS9RlYS0LyPjIiQ35fhaOhYXA4OarfFVHgE+TDWc
Vaqp31Xg7IfKKaKqbv0QcukjWG1RrvngN+WHJe13q7j2i/3KkO4hVmh/iEN9Nsq5I7Qoe+4Qu1oO
B0U1/WZV/+YxE24oAmGFkY+pcu8qPf/rTf1rpLsN7hupHKQM6oYD/RXkROIwpsQbx2kxnq3e+baJ
TKNA/mmZrQdFx0aGR46LOD40krTYxtXhNDTcDsh/goaMcSt/1VfV+D9/b6YIobWNN5xuNW3W/q7W
8ToFimKHXCUHpKmIfhFZsfzYB58McuJfStDYsq62eEZImbWPwJ2bPicOlVbiJiQ2t6dAmY/DNBNF
A5GC0/TiA6bEFp4pjvk44WL1RuQLfcO8GCiuzmho5ItEItMsvdwuBmxrxgee2dDY9cnyTvMz28Lg
bL3mVcY4QxIajzbVeC3w2RHTgtBykY95mXzpvfshHOuOioWN6FTHMj/i7+a809j2cHGKBleguQKs
87nqvvUaxqkZEqghp/gm3AWNGKHYo/EYNAlM5MC+q/lZFK9C3Ek5uJaJ49EJ5DrDB2GS+B7I7ZEF
92i7eESoxGzwpcogeQDX6pms2s5JTqYLrT6rr46ebrotRL+1V7GzZ12QV0RJZ1XowlFwDLy6cmyP
oiLGptnroJPLuETA/Dux/n9H07/iuN2Zs3oSvTiker33pRfAWeugwgrD10A1jxcsEVMQBrkYGTTv
g8NdH4w9r7WZj4CIz2lnP1c96rkAuDQUWYfuTue+aBDOtWPz3vr5uzd/Lv34hi5L0RkZ6RVC7SxL
Aa9BoMfUfWp02OzBX6WILoigiZLSSrg6bX2XFXXAXtXylKfBX9lUn7IbcN9ZwMgNN1TKmzFbyGkm
60umbRmiXaGJxzzQcm5FTFXkxBReFCQKa6lkOe1Ngaqhvpb19GaTBF/qHAXK1++EEfRHnHxmhLzn
5KDmWayONS0YnQ1L/jsag50fs2PT+xd25CNEs4YUMNHFXd/2N0aFflx5l6J3aC7jel+1feFQ2NT/
WajRiuzic2ftXEqV5iB7UR0/7IDHMmy529YVPj06xLQCTI9EKxAUqQaSwkofGJkoaRLQ271GMCfh
Rfb9ggdnBwgD1ghwIQbYAtn3n1rpXksvRUMZW9txWRhBS6PezLX6oRTTj4RrirBvCSBshP5hN+4z
RRsqongT9XzJEU+/jlVMuFkcP7vDs8CEh+Eztuwt1H1L9dx0a8VzTN6a8YTcjVGP7kP6nfA1xep2
JtcubAg5yrpXmnwepgKcxZSGHvKa8wQYJCjXCO5IPmNcqnGxMEOxLex1p013NtIhLP4Hv6M+RNT0
OiSSArFcEiimR9PiL2FpzK9uhggzq1VNV6Imo0xVO+2f2hfPvhPKocVurhtKi9LXUlT4nOzPMmgB
lTiwQsbgd8wbn9joDZyc2nOPTjcUVt+HiEgtfnZUbkZKktdUvzeVfp26lnnZdcytIsGZubo4cnK+
AFdI31anRVEJl+SwtcWq//bQSGfGqoBpiOI1nOyxFvbXXNpozeUgaLVUI/gOYRjZgrXJbZ0ySq3g
0LvOr0VIDrtbmYZmxa7op15omnNNNBNaKDEwOndyAgVBrTl7bDK1MZB65ZBjNSTyRW/1Nio6Xnta
QJazq/3QWrOvTST9Yw8KYOZ1ZPmjGwV+ed8H/VcGs4bM+ZCW4IdzWnvgCk0bCuUS2qXPr3PhtrsS
xwRFCOPWLrGKJjNJ7wGbpGOIk0lralTI9yxTN8U42rSP4DIBeN1g/+Vlp/crHNzmJ9Y+2+I+w60n
yWCyi/Ji5NZz6ZmRSmKUpTVFqxXJgki8lmxn3VAFVGA7iX+WxbuV2jIc0+K1l7JkBJpAuhEbO1ZL
7yZZBiSHm6yXmEVMLVnL7ghzczEROUrS10EgRwUtOCtQyTpLm1CJ4inXgvtYw9k2ui9Fr68cW0WV
SYayqXZ7Fvd82jnVvkBhfeJcmeYe24W3nUzVby1LMBHK/DvGo6/H7x0cgd6mzxYBMmGFsW6K+y8j
1glw8VHBNKhF0oQTX/e5Z1AqofGVwcV263hl+V9tRl1GB/s6Sn4pAn05atCzbmiGZi5huXLX3peg
AyrJe+8oJJ5onLyhHbgTRH+2Mzp19S2YrHhGvyUlNluTKtYqPdUTg3hHZQUYouNSjHKqMyOJklZs
lpZSGsLCdqkKgu3QfuNrfPeJF4g04dFHloPG5qa+99EaR40zHofGpV7Tq7DmuH+mKLRIjz/mes2M
MMFaF0VhMokbonciLilU3En3uQjcqBP9OTgLfotlPExF/U4uv7NhYE63wgZdmZCiDVUVXwp1xejy
LsjCOJBg4p2mhbrXhCgQzOHGyQ0+qZMK/dQezvlITUCSfRS1SlhbCl4ot9dQazJk+UFGyQ9PoeEh
zzA0ClJZFPF3IOnq/JNhUfJVeY9pea45tFudV6see5MYBzLZBcPUXFT4bOfVujy/tx7FE3NdIK2q
A+5b00RJNT4VS/obBJnB4oLnVwgeutaFxHEq/yu34T26USeDgOqSwuUfX2r9vhLtQVsW+7Bo+WfM
rbaLVfW3WCDb5mIA6KAqAbJL8lBZEg/03FIEk36rjlW4GfhXBie4em6DYrtIuDHN+aBoMKKHgdD6
ZbwTcYCzPYOJYBMGraDDcsjNh6CAzpgksYsKt13afbta8NSq4L4cXECeprhgI9y4RbIfkhtNJ0BN
weVu6ZzBL+a+JFIzwpjtPeio510SEuo8hwSQ2OKTRSQpSG5HSWKh9XioezDAhXxH0/+IzeJVqiG7
FaJ9ybGKoFtysTD61oZJ471wjF+74Q5h9uIm5n7zgLDLsRqjmeuXjUyenCW9U17lnrgb93XKFqYq
HCFgVoNJTn6hV3in6hXuJFLHalHEF7R/lHi8Y59CtsKijSbxFx4EWf7Qa/ChIh3xPgNLAom9WBfL
4oVyCkVDbDl8NJKcQ1C63m5+DbxlckoAlrEXWlfPc/HWaUN7YU/d9GpW2zyeHlSSfjVEvYZQELvA
s7/T2jqmvnNjB7vY6gaUvTg6YxI7N1yURfeWtzbPklc+WzVIVieH/CNBVhXGukMqo7KJlsiTO4Ta
kWnH2u1UZNuJMRHpN5iXORGjSD1uFvm2OGYZLY2S9r60F8upWQXJhl6fdc8mQpHH11/MnTSxDNjF
tYlr75of57mgT1l3Ls5CwaNLBwf7aklJnuOYXw4H/i7HYh4ms+DFm9mkO425ZXRzSlL7/icLap4e
Z/RPc+neOBn1h1k5+Fjbp4ud2bS2aK48UefU0+/Y3E7xcpvoKmAfHPooiB3wycmLl5PdJV9+PdF3
7Gnvo08PAkGSEd55GRVe/uHCAErXCrNJQ4E75fA0A/FG2Twi7GYN3uYL9GffXZK6Jk8HdmBwxn7P
6nBECkGuIW9WVI7msKVFMEEyi3zw2chFFLRd9iA01w1HMiybxwqDTDQKqEUkVLskQHylksQHML8Z
kEiBJqSG2CalBpzi0HSZt5ZA4qYOZTIXQO4OPsRJpxgCCXuolKedm8m8ohylqVwRwWxmdcFL243b
oA8S7BMM9COSNnwjN5kYdUqBFaJos1h4jdUza/7CGXCxHIWMv+E0X4SD9lXyHvKEwWERgeqbOxNm
K1JW/Vlq+B2rPnJjLOGLctNtYr2QFHkscbecPW0sqI81N9TdEjpRgQK77nIsmvylNomUTBRrkY1v
YjOWOP2IUvsQrj9euOA3FKwiEFFo/vpSogDssw/XdIgo00XoDTTHFAHF0lXe8gwy6DhOsS8r59im
C4GJ/pifMCaehWOiySldmkewRHkkLi+pdxxKgkWbCimqb89BtChcAaYz762k5nvTD0LcWrEPlo45
AEAswUPUy2GfEoDAjtD9FTBmi2q6vcqYUDFZPRtBN4DQ96zyPc5ms2rpVAx4E4xpjVIiGnmDPedN
1HVUp/ry6PnI/1H6vBCUyDGpi1vaSO85996QSXFD+hCC7igA0+QJ3+Oj6HgrKPb480ySD5zaO4z6
+NmjAa8XGlpn8krwGs+/Dt8TKaKeE2+7Er2eLg66Vb7Qb2RuOtf4NpHsAyBT8dPKl4L5N7IoT8Zx
pQPorF2AfBxrB2+oWviNOuC3XeW3hxa/xEZW5LVpTukDonKdDd4LUbM9aaDac0OnK45HjX4VmlGL
7jIVLbW6flAe4/7U9QRQ0OKQP1aecdFd7U6Wwa8/V/NxCBZM3E77lpXjd+xqmKnj8iR0Ok9ZW2Kd
PifAVkoMTqiOr2nTnYTJ2jQZRn1Exb+vPHT7um9k0dxCAkuit/JGLdtJ4+b0tNIM8aRdhykjgLfD
7p41AU6konv3fNp30gYd48w50pfihrHrx3kx4rE/xbZ3JOjglUDvtQ3GXn19we3schjgKmaa8pob
yoE+TdfnoBi1gwpGFdVT9iX64Kfwq78ML3/YyuWx0Uh8xEWvqgkKnKcKM8caBJxq0agXP5TtbbRs
+Y27bDkqjm208AMMoH3f6K59LqzxfpygPxVOSA6x5StlT/UbgJYl6e7lmHMPFbS2aj2U9UxMHA9t
zEObFlTR8kcFaSq7krlro9tLdhms6juWvRa1BjnIhCSdKav9jGvjs2r7BX9FIzb6K0ouav32cYKi
csI/EK1spSK2ied5JTPTEwZpsTssY7GjchluOMNZm4/FQ6ksxNplwbLp3lY6F49Z0/8d6Ds8D6SO
0/UJDmp8MhpBvhPRsZkPkzlDvs5w+56XvrecgJJdFNo2H6BtvZocuFDXYz3q2wBDioj6xgxJQgDQ
7NDALHPkFcOh09lJioS0GwVreaFSAG1r2j7JBvunDkeOBTfHICnIUnHiB4WoDvdsNCmdCBBXLTcm
iu7Jn5DKq9shsZHwuI9eox/GdnxrxpoLzwx+yrY4cE0flnhBoOfgvYnnR4Jr/nSmRKwdd4MF+ZvI
7FqS4iezOOW5Z6vPCnUzDgYi/zG/0fMLtyTGb/q3QwInAfxF9uKka1QcvVRw+XD8t3mifuYc/dwc
8DdEEBNLnFsN+vHVs/w9SKgToyAcLFMzqcOWKU/ai0752tHDSJY7RQNRW827ngURswRuubTYzqa8
usLTmI6oMxPDtM2n/kTTMVCu1uOSj/H4ECXPkLV4FEbjU5oDWtcV23EgYxxNILG7MsFClRHes/Vs
1opVlZTOStxggIjIkXu0ISrz5Ns18w+hzwmgaR2TutpRtQYQNSg851nBljipbmsOmXxw8vqg1+Wv
FdTVl02+rlcr/cdp1NEr6/eOO/paMksyOY/1JdAwz0/6tu+Se3iE5pCxdazWIBbQToiXPrOOtk5u
ML7746yRO6uP9alN5vxTauS61yzsrlAYzknK2cmJZlkQOzj95b4v7+tAT85Kyi+kapFZ+s4JGoL7
bU5/s8k5ZobX3q7ystj6iItl2DQL69Skhk9fTK+1R6Efj7S/KThN8csWGGV6+zlxZ5YNAbJDgDiu
GOHrR07kV2cQ2i7I1ZNRNKS3cXgfY57AKe6KuwyGPu+B15C9A7wsMfXQIGveYGyToDDBDssILE99
GjH7LFyvH0x7Xcmbukq7s2drPc8cccIVavZT3HVy645EyQh42mPYtBYukYHCRJdYEOCm+bxkIHaa
WXx23sDlZaMGj60/ZcqX9STLm8M868bOsDITmUr5hQRAyQGIneELQHtXyDqFCZw3SYXxAynCqHx+
06C88Ucg7FmXlArAAGW6Px98loXZbJe9XFwbrZOiTRUb7hzn9a1JKHnrOORldN+1qW+bwoWS80mM
gS8ARl3rqGJ0cVZMx7LczcbwiVhp5XRh8RSqHaqtxbbCMQ593/JCrMVdC8dVYmW33YAEXIvbi8Rn
As/VbmH1OSeoYVhcn0CwNZe4rm5LIf1969Y3ljM+23p5QIfIhxz5vx4w0Y1zCo7ePttcAgSLzhY6
nQQZv3yfnbt6HOxQpzFhnTcvilB1yQy2COtgitXjK6YlqkZAT4E6jw5ZeZEzR3bakhPtEhKPzzTH
fiUvPvF8cetTusbVRvQgMGyBVTekiRuRGZyVNmWU3AVEvkvz5GdUWrYrUZCtjMCqD0xIaTB02HXp
sEG0qzNeax9kgeBFAe/4umFyJHtXlfSHUqPxYSR4GrRP77ybzoqP3C7zuZuYgiSSpRixUFbYBL4I
wvdnj/FtRm6SN+nPoBD8X8u8IEfPu2g6WqCp8K8Fb7NMQEZy4A7SkDZxbLNHJ08T1WqMAChQFN9F
myl09+1PhKAG6Zffuehb5KIF1NWcoDiByKG/2MwpD14TF/ghY8p4XK+4L4Xxatnx40wWwoyKlAv3
KNLlShfjU9oHz4PtX9yZLgadu6FOn0r7L5jVYa0xtrP5eTLSF4uO3apzHjEgefb0mkj/tsymZ9IN
L4QbAjdg3ijuY8O/zYP2di6s80LHLeDvUUtgJTz2idY9pKq419crxeQHHTsjsqrPNn5oRXfxQRY0
LHBaQuxjXLxprrk1QPBm/ERkrjnueMf2fxroP8ffE3vFl1lhK0MFSFcGwSXjGjqWSVbWFGfzbKuH
xjo4OWxmMHBnpmuXJjWvN4zZTxaZd30L8lwSL58eYg/jDQXog4n8EQDoyOb/1mr5dbIVBZmgnhwI
EJKYOz1r2InyKy/jD+6UP5csd9yb6sXNkjsEIpAOXo1wqDnbINhFwsNq8YQQuHCaBD3wM9GJRXOu
KWOR89EJ0o1vd6FCITcFN0xxbvs1Omctsd40QY20TLYDJmONFtbSWfbTREgZuSIUpV5MjmMMZcS5
WPWNn2gXNrbCNu5LW33klFa4bfraiOUlyJfLMClAv+nP88wvrL03HelVTmY9Mlq3y1lY0yHR+cqE
mkyKRJ3G/nVWpSZdnJOfg0xPr6OvPWi0UP8HeWfWGzmSZem/0qjnYYA0I2kkMDXAyHeXu8vdteuF
kCIU3Pedv34+KnK6MrO7qjvfBhhkISsjFArR6XQzu/ee8x1em7m08c0XWnas4+bWx0qpv3Shfi5J
MrwxyP2GbfscFM173Jyk2V8RzLyn1HtxhOq4iK/T6zRB4CDEtA3Wg09XoOpXoHRv+QiuHD9aWw31
hg9PyvWfRrifY9Rd8Z/usfBelKMTGJFsylk5469VgyvdK+oreWOb0NuVTXucCnWwQZhb7rj1BbGl
g1wg3FqgUlh59UVxiGrwHktIBUhq9gGdTIhbm3AeS78DhzqxE650PFYJBoZCBO/Q4Hh8YCbrJM93
lfE8B4HnXkMnfYKt5KwwXW0hYN1HIP/qUnvUbNpuTD74+rNjEZZLEabxNg5D9+iOZ3csT/konw0+
kPMHEK3aXSvqlS3iNekqV6HG5yzOzmTDfn3dRSzl7dsmPQyifLXuWtO/uFl2zsbo2kX9Ux2Hpy7O
d4LIYKqRRU+EsAsDsjLqe/R414CI4YSo4ZFxRW2eNAKIMTc+zYnhWqw/69HKtFuArvpZJ7aYLgFj
GvswB4yPARdPvDE6rtMc9CuJPe4q7b6VwTWo3JNOvPe8jDidzTDDuJmvfmiJngyJhwmu80riQhsw
5MJUS8d+6YuzX8VPvZWSrb5unUU9NI/1z8lFZEJcBR8NzsFJfxqxMxrdEW29U5+t7JEi5tjjuqzo
OsVz/rNFEHRYrQeiVnQSJRoSgIc2uhLVsP8S9UXhU+4b58BoT2XrvFb0zJyi3uEGO5mMIIMzuNFp
rQy5dNoR1B4vhz/KbOuBCdCj7LrHEmlIQqg17pFrWf9KArYJvbZRjPmd/1RUL33YnwyblRGnPxPk
c0tAdJKET5FrHgElJW17CkhP79R4ziRRI7ywugYBrZmPRs78VzvN1+PO97OjT8mpjFCEOsn2smPM
1CfnPr9PPDyFYHTHat+MLkjn8ElG/imtWaP5URavILKBChanaYqOni2fraE9ATq+n9+A+e9PZX3U
uo0t/StKolt0aI89IeQlxKSBjQ7j74sc/SeMjgwHiS0PbRsLdH8/P1FG5xwH9X0k14Oi+dqk5p05
+lcHhb1LGHpDKDrFP8UHqiMevpDUBdx8e0WIOj7Kq+7wswhXn7+WELZeVu8V1N/5wkdC4olSvcwv
ajLDM+VbLQisHacLI8eHqG3vUei+fm06unoVoucIy2A4eEIaeh8q9Ury9NWqVhYR8GObf2TVsFeE
Ple92AROtzLoXNP9G91+pWvlWzC1aJN/SBDRKXRWnNhkjEzPaZxsnebQGd7r/IniXpECbDx3Xf+Q
tJuoi07CGG+L8lLL7r6vzA8VZmdOUvfMBq7WFG1bIAIj+qmvx0bvHuc32beGXSaQL9DBdYDXugWU
HCd5mabuGmn6M5Ka15z4mEERKp2Yr8g1iJKz1jyZbBDxTTR6jwKD55wYPu+TvZluZn/CHDBeRP3F
a7qHtgmvlv/ZsSSb2D8hfe4dsj7mb2Pw+bW9ZrH/0OrNqa8AXuQmmFZ/M5Txhwk8tXp2pupCem7k
PVbpz9Hr7jjo3s9p7V9R8T0/3WofGR6eZnEfg626GJFnZ0fldPe6iF7m0G3NtA/VeNe63SMMqSvl
LpCaXYARmGPIfFlfb6OLGrTGkkT+xAplLT+fL7je09d12mKvdQ/wGX8EpX+lgcA5721+FXaTvbAC
X0x778IyZ4h/P/j+AxGxLyLQn1MeimqwUXu3j03rYRiZbnskM+4yqetHU4m7inWrnAeM8ejeAxS6
TYM1AvetU/EdijOWtFGNwLbjyyp/JL75cd68hJirrJWsso+mqL8bqQ/lyj/bVFQMjzDapta6ZQX1
pXYFaLiu0ZoBQORucb6tN2k+HZVrr6WmH0vgmpbrb6Ms3EScSRUVe2S1h1hpDwgrdqnKbxl/HCxj
WrtasgiDlFNlfJl39solGCyqvwdtschDtelt/8nQEE1phgmQAGxDkR6lmp0sTX7us5c+Mn60icY5
SbAsFg+DmX1Y1fCUSvVZ991dmtwNmnu1vWCj2/LGM7uHSLDaxnBPpLMxcwMWGZ0p/2oRPmNnkiA8
tVVl8tKO+XYqh93o9PsQZWXacl6eYaSo5ootTEo10PJqp60zs04hjHiNeehSvgGpk8rGZWmJBVHD
AM+8kbXBXGRueyCb+yz9ufVlH1RkHP2ZNhbtKgXLebLudAZ5ROYEZzaJ8EQDdZt4AE5s+zAQbd7Q
qG702xA0ixdgce7JlZmNgt01sZ751Id3Zbg2OQ/XaFMc2z+Yfnnb+B1C6H5V6eVGF+MuQCyj05Yc
bWq/8cn3gWTls0+9Oc3yPw/Oetl4D4bHAFmkqKXwLibLqvxkhsrxEgO1zxEGraeu5/sy1PcDeosC
hSdG2vV8n+cTJbJE3fUP6Nr3Oa4Z0bksB+OexOCTz5nDsT4it77abQiCerxgNkDyWmxcizWNQXhX
3CVZfHYQIeIPY5gzoeoMuBKfUQI6iYVpIyTqvvs8RYCwrlbbPeZNdy81ZJGwpAq3ngXNgq5HdPET
lht+XPySjrDKQk4GlRZuimE8YvveTiYKsTv1GoJZi53iFqwivmP3k3jPvUVvwraMzUgDLceQ5Lo/
1GE+uPqRzwDa2QiWs07/jCD8z+rKRm0i9wgLdKHsYNcM8SJhSIlOg1aCt3D5JIoauO18lfx+2ZJq
nqQ3ZYQjvBiWXXdp03jRqGHLJHhhNDxeXIyPTyQWj5kD653GQYpGV6PWVymdMb9f87cusCt3Yi09
exeOIS1sZy81MKrGdOxo3nq1s8MkNYyLehQrocz1nKFuxHRmiJQG4QU4/44QgZUTkvThjUuTEY0H
fkL52qIYnL1vgbg1BQadbpen+h0Gsf1EgLssg009lkvDGrd9kOwakLkQR9s5iqz1iSIRzBWRHdYr
c4rWQAxtOkgFR9Je/+FQg4MjRrLpsBezc/+QSFxRCvCcInUlGcEBDmAe5zvAf83n5fldSH2T5n+1
bMZpyUjv6qjhSYvrjXL1o+t6q3w16O4+nKw1XYWQhmh47fpgq8lsQ9X/mgEu9IzgksYmhvNrhJSp
y829asXzcOep4Yyy/9WjYU6VVXRgP5210m8tPvpTPh6renhAS3YgsP7coS4oSEaNi+ekTOCP15v5
KUh0aMSaG2ER+t7btGosgS7HHC8I5BlSU/LMk1F7to6My/n5djlyxrm7nze8Bg0mfIGVP6hdFdOw
77V171XA4xiuV1dCk5noROnRN9j5enGn1+FJORDfyuG7p7sMlse9wVXnoHMk2Ek3pUK3lhXWFoNy
lQgDeNc3eG7vSq+/Z2ByBonGEqgfraJHpAqCAeZnxuokcezMR9PSp8ExrXEbH3vLWs9fZkdfWpGz
Uy3bGvaXVLGaAtYZcWCMvYmDkEKBX4dECXgVb2PWr7vGXNnRtjC1IxXJDagsb5WOPl2O4DSQ64qO
elUVA/BKd8sOtJKdtsInNbuEcA+vkjpZaum4nH974mZrytvw0TwxS+9YDGbJuT1+zJqKESEjvuDN
vBEOYXwZu/Q81uZhyK314Aa3Gv2+4EJHYD+ad36HWDBHwl87YJfUNjKKuzCSd8KpNjo0uyi4L5jg
Sn8NmAUH3aqhYaXV1967m0aqQavYjNoEyKh8LaR/Kdj2wmoXB9YBgScdNLDMvrPLNDDzfKkujoK7
aiuorjZLa4jnsquWOKdAnUDLiqoliTYbb+hWMrUPNoPxPjXpbvXw12PyQlCwDsEh4ha4hMRO49YG
RoJt76mIeOM44IVI5OdqjoplGbnqnpH+czgRLmWiFPmYHyqndPclgmhh7ZwhPY5BuDGRo0Sj/Rkl
u15nODcQx5gVW2OQ66/q0GzufUqZOJEvZaHfNmGw0YxXzwt2JoTUwqKPJw4jj0pGkejgcLa699TS
jnXLBKhKjomdbUs4SPJsCRzIprWVGitM2635xnTbN5jWWHaUB6976ncqdTdp6ezm29T8JNVDgyrD
zRM3Ll7Dr1vOz6pN4DwM5egtLskCwjq6nC9yhPqcRO6GjsMNz8pby+/JONgMWCppUEM0FFiiOATw
/1HorQTwZCd/TaQHQ4RQEs2/CFPe1bo5B7JdQq09lHgO6ZCBEbaZIJjr0DTZ44jfQYkBynQI8i0q
mZuZfNq0Oq2EYj0vzF3bbYNwSw3JPSlvv9ZqnTfd1Tcp3b1ssNa05uGooqEtvu7GGLVINrN1b5OW
UvAEd+FGU/au8fut46BQCtu12em3SaNOcZbsY9E9Fozh4inbKdHuYkplTPps14LQUhPFsLuBaYpl
q8YuMKzHzDoljMbRKh4APK2DevrRVBV/LqUjEz7PT3Jch7PH5m4qkmNfaBfb5axlIqRFuVJXwWHq
eOgysWJ2vUUxRvBqcSvqF9EzqurqTUaUHClniroO8kBCIlIECLjI1uinN3SSlvMbXSqkG2G6Ha1s
n1wmziRx8uAXBkNF807X5AoB1F5VzqbIu1Omkj2sgW016hsvxKvmOUvYALdlWd0h7b7zkmOV5+cw
zHZRmO5Tf7gvYoqeAvxA6O4qM9mhlyV2LgQVwk9CZDPh60yQVui8DQOaVDE52zFjZMqR25kOzZjv
xgnjd52g2jJL80ciIrlBYZRHBUxn+mSZda6irEPL7z1KAYfHKWS9vvUGmGoSqhY7M5UAHN5f2c1/
CR+y+cxP7+ln/T/n7/qeF2OF9735Cg77x68e8pT//cs/cgy/V/BrfzZ//lN/+Hvr//X1ZYLKl+/N
+x9+scqasBkviKXG62fdJr+u4bc/+d/94r99fv0t/wU+RP4reMj//ukH7xl4p/fs97FtfM8vfogy
vyGEFAYLvmFTgDj/zg+x9W+mZdoO6a6Wg5dMh+zxGz9EOt8I5uYfS9mmAcqPL/3GDxHuN6kUEDt+
01QuKJ6/EttmOnME9T9izrT5wkwoJH+OpmYiK8vY8tgGnd75ZHwmxNKAMOZvRDUYHLcym/iUu7TU
g9RAaiJSII0jNBChX6zabtsCpWNjGz+gy8fVO+Dv+QhsGGiZbmo/rQaUV607gVLT9HBpsAcCdHVD
dLhLV8sTiJWT05gNlarRVAfLa6fqpqO7hOzEtEtv10YZ8pnEtOhHRoTqgtow2gKfqeMV2g7Qrhkj
rtEt7LQ9vnLZwNPL8Rx6lpEjKxs9/VUnNoURRzn2+hHRRWtcnNjC3jgZzGyZv6fZcLD73Bn3YZ+P
dIIt5ZZnpmVNRXYN81dyKacUS2cpRkyRgUUD2Ff+OJ2Rexj4eKBPTwdHJNZZs2UfraBXeVj7SodM
gKgmvf3NGIX2rDk4/VdubphYNNXUuqRLTJSEXcDx4y5XNWJNw0GB9ZIiePHwtzay/Zz0oTYvLepZ
hC8zZWZpdXkSsL3bFiU/4MB8H0kvArxskXZFHMPgYikr+gBWt8KDiQLICd2DC+W4X7aZb7uHRNlp
eRvhsWh3RkR9smuZUIlnEpICG9o/RoN1kiPPJIIvlsjBESEZVE98s4P9Ju66YhlVqkR/YmVohUYW
sfLJzXVOKUC3QnooBiHRybpk/ORh8zKHmXlp9PmziQd72EUeuCZUBloSu0fqiyp87OIJiJ5KXKtc
ymquZ3pHWNVTK5RdvNjCKF0aAXoqD7wDUX/rDgh+bnvwsYCTZScxDHkY8WlOSxtwdZiZwbFQjUw3
Jber3zG1ylRNIZNFn5GlFxA7jAbpRpQAg8IEh7XuCJjJtO9twiQekYg54lN6XOK2tfSmXON2KZFM
ByW+GkfVGQUYkwk0RcwTkD14ZTUcaTeONtztMMCzHVldcHGTcHRXtnRR10yR4zP1A0A4MTpoW0G+
qDmO6nFI6hBZSwXxbJFiC5tOrVs40Xff0EiSTZUYnoeGTxkbYInkL25DqhnQCbG/LrCM0vHUeNF4
CTWh74sp1jjuZwxgN67nEyMaKdHzcWwMIr4A4xcZDgmEAhOWPjOsilVTKtwFnDzoS4SilMGL1kS1
t0sS1DwH5GZd99omc2s/bmydIo3hLe69OKo0G3us5ISoAr0Vq8EYW21ju6Jg6Iec0eo3+NuNeuXY
I9W84uDysxZmnZLjzMR4S+s6b3iSykbSjGlQ7dkoawYyIRiWXLTM0BXVl+zgxjeeXh1CwH4IAYkp
jo4cOl3/3mx0BOGTZcbD0fXt7t02FBmFTEowY6S9uE0shiUrc8iJbkH4CpgyaxIsFk7GgX5hV7Ot
K0AaEkEWIuWaj3rOq00M6cq94xrVtOsqzy3easeY8DwIgeW5cFxGKRAxoe2FYHMwRwBTjJ8Ho2oD
zrVVQgqSo4xkZZE9bB/tWWiMbq/obZSjWpduXExcCPUbaWKungILyjBXhGWTowxy311m4bpDLGsh
kxeRVVSvHLH0Zh5gN70abnxU0vVtPODD2LqOMcoHvSfWAHMomnKcnjUWlU3ueTZDJSah2SXtrMLd
hik4uL0+IFLhTddY2Sa8APSHi4YYL1dOYbZ2CzdJ90gH22DXWXAzAHt0dZrOlIt4uGlCRqNrpkFB
cci/VmjeWcpS2KWunLsyTFRLhnPPxgimcd8E6RwNBJsB3TGZzZ3B7y+moaKXgNIcx2XQkzYSmaEb
LOIuFbClpkT/njqa1JaawvmB/tzJkXKoZiqw+KRzMpyoWe91XSl3g5xQ+csGVataZCb76xITNPr/
cPISg4VXRuOKQEoYHJa0xQNOb58ZYZ5p8SZtglJbx6kVNreOqZvj7dihy1mjrADuYcWI9djZnGe/
1ppndINMlOoyV88Z7Ef7Z57bdQRXowzwIYLkmhYaHdWWWbpC+UY8uDUsi8wY4xfDj9qwWEhT85u3
0B/NChk+H9jV6IxGs8gqmxRfyActn8veS/zkKU6CSNIQiQYLkX0F2jU1Xfls4jc2cNhUrMVOm8fW
zdARdA7uefJ4++BI7Corn8BZFTL8MHSyw/KFF+HrwxidtyXEoyAMoA1rfv3W+K7R3untBN2rZXck
ZkXLvOCYD4k2bFDhFv2rD5wDyROyhWE7ZTK21uA0BwinJe2QhTGaPh9Z2vzEt6PsNRDzeIzcUdeI
9mA5mlGiuCo8yIpDrVmopLRu0EiwERA2kSNyXMbIGVmEFj1UoY7ej+y6OrrKzACroY951X5IF+tO
gUqlmnueiIzR0XYIHQciuCpziN593gvte8ejDTjXCdvS+eGpybJc1iR8ICf0T22+5j/rYg9qwWkP
aZUa+q6J/W66hedXeI95rGXABmRrTe4qzmwetZu2EsV4F0uWxZum8yE4RyrNz0i+XeOp6bywundt
m7hIhJOwioTkGIcEOYLrBeQjOxT4P68FECxDrQ0Qs/S7u9kAYZemQ9yo2TT4PspGWIRim6oPTyi6
svYhCeyiP3Em7KOt8GM0rWlvkMHInDUqn3ID7VW8sH1GXiitAnkpU7sDHmJGyEh1WKEEc5p5ebIa
TbhIGnzyU7tBkmqkyHafRRQF4zpDAqu7kbkeuigEB6QNliwtY+U0BkSVZIpL5Ix0gYFHoK8tl51W
pMmqVAWY0wq/LYQN2Ef6qkZLJbapPXZwcrXS7V/HTFY/xRCrgYCWSFPvlWWOwY+qdme/WQw3LmUJ
4Sjm3ARoa2B9q6w3HnhZhn4F8yT6DyspUeMFWRMRpRVbmgd7ZZARpzC8NcUJF5bXnyYiZsqlsiRO
61WPp0wCQo96DcxT4xSRiNHiRqP20eVOVH+gOQuKE0cxOQ63Rm+Y03eiG8N+BXE1jfYcYEtEzqQz
dDX9bocqUccahfJH97Uz6tt4Mm892x4CwqGGwHb0Pa4vZ/BfCKWV46PbxG1PViL03bL7TpqKT43v
ogft118lxV+qvP4bRdU/K87+X6ypgCX+cyIjmpD2zwUV3/CronLFN0OYNgUSq7oF8FD8XyKj43xT
FuRgTOdSp7JSZDb/VlEJ55sUAm+ToHByLZ7zf1RU9jdMFfM/8AophPj7/koQtvrPKiqH4wAl4O8D
o30v80xOa2Ib+yVkEqUXZGGgkkq3gRNW+y4ddCxsbcUpyEG8gKjLwgo7Z1MYzSOPVfzkBDo4Ga/O
rZ9NOIgnb0xjg2km0/9F1vbWR5OlXUIbX3VwNdDphdYSLID7iv42eOtFZSMc8PVj3sbV0axSNzq7
BhnzW9M0XBZZ2dKPka3m/4wrMZN/DOzcB40Rno4FgJLmhvxEMjdUgN6ISOkQ8cCURIV9UzrCG7fY
MZAEldPooTVNYk416USteKg0B7ifYo95ZMuzEBMpt1hp0xhli9oecToRnorDKTUg0mPULYd6Kd2k
3oYZ+gU5oWILjCF562yfCQ1Z5wfRi3CbjhNkmnaY2oBAOjvHmJ24d2U19RufsIk5Jjya51EO6JeS
bBPEqQ2NX6A1af6Zggc/TLlbLRXaVZT3oZZvMVm7b3Wm1Z+ZtP2jHQl18nPpIqVNkkevwwhCDcx8
w5Tz3LBwVHY3WSUrApitbsPg0l2mTlc+N4lO3E8S4QuoEzu6MlFH6t8O7ZXG/vBA8imjKt2x1Lrn
HPphB4X9wzSBGzqFgQQapLygeIrqqzPqtBH9ro/OEz5YQkaEWTIwTEwQGI5+cgEZkJgQgw0xzRKK
g+7nA/Zbu7K+CxvOCRr9APWjLQmlUORJmn3uw3J2OfxMxDkqKnUEbSCpENyTU3SI9WbWCcxBPVaq
8SJZ8FhDvRKnLj5eOwaaGKJGP0SySxidkG9pL9wBnlE6mNZPDC9pvQzLXhfbIBaevKlNu3luWDfj
7WQZzIXwZQI+n4JS3umGMrtll86zisoq9PcmEYoupBXJcFkkIxhcugtHN9M5bSploSSYqoKAB69A
9On4YaLWJmLg14nb8hC6Nj1CV5egKpJ8qPeo+f2fGu5vk5wHEA3NWisjDla1lUqCZEoRMObgPSQB
SolrFxf4EasqwDKqy/lJbvtSJ5ZXJBcC6dU1FDVSRpX4HeknlmHu6cK0u1J4bbHzm9LcYowIdyWN
SoYoIvhkwosSHtVg971qVf8smXd0pI8Dpuux9mGAdJvuxZPtMKKDNaT+kvKH7Q1GXqpcW8+b9z5p
SHAMjNEhdtPSBlx1nODvYPoY0N48w7cAbhUiphPbDt9bTSU720GGdVM3WnImeqklCy4m7I9kaRsm
GtzDVyEtOqjC0C6m1cmt1s+wLmNAzyWG2j8Wdgp9omXPTPGB4/J2wY7uus7ylqZR9VhtZydo40Q5
pqZ0Qkxb6JwSFhm4LOIwxUgcwECKUlK0zdHh6MmMMTAgVxJJA5iK8akFIa3APYlhZCdzKZCrRCMS
mZLEryTLMZy2yAyvrkIqu1Ck+Nziu8GvYTDiZ7yQ2i69/MSBLJCN5yBqkhYhaJG/UUqjohVMLS+c
v+yNP9lcTA+cwdUbeHMYz/BiZk6IIlSqEzLe8G40RdctDTewcdB7I0cN8Sj8Y+PU3gsj0fqxoDr5
6FJ7xqNCHcGTNfSf/7/v3nO38J/v3ov39CP/4XOXfrVXdz/+/rf5O35t39Tu32yQP7Q1bdP8tRP3
n3Xz978ZuvgmoUu5tpRf/VD26N+2b8P8ZtOFcF2T5pOkYlT/vn0btFE5FivXsgzbtfGt/ZXt24QM
/bt+KKQNwwQo7hK3qCtdSpsjxO93caGSaIqGrtlypMuXIQmKdVo+DGqIDm1FekDbs4AZXqcvnSCp
d/jDcCsVxFF00FpQITtbDYMOIgbGGm2IQt+tkUsWA/KgihCOofHY4b2Bv2iCp5xw9NwQuwN8NIMY
if//kVrEQpHprkZzcG/7mP5n5iBlzjMQtmVELR0h+ZWqYHRmYOvLIsIaANSRaRo0zy3zx4we6K8D
KD18OubnX/3gfwMlcSbUran//jfrj4ear9uipM32SO+Nu2Nx/39/W9rObdOwDOpto1univp/G/JN
S93kgy8lvqZEmxu/plkty96xbr/uVa6P1i34vxB/ePnSjQGlSnGnjID0iomgrbTJYZRi4mLWsS/C
Qa5ocy4GVPwnrK4NNE83XDMt16kHjEvQeEyeHUkPOGVOJMpSLPJGqGXK+3gji4D5ZN6HG9mNH2Pl
DGum1y8d+p6Dq3eHwdJ2HLt2vsmhCZV2DN7kc0KGEcVTvktl8GirKT40g1r97tn/T26dmG/NPzrs
v26dBaZ7bvS7Ulg81X+4dVVeYldV1dZ0lXUr2gyRK+6AhKBRhuS0B3wUiGAzmftkY7eeaMmBGEII
L95lEgL0yDrS5ZoI7AUqVq/3T469HWqoNnyOUAzZvOYsxWuhabAi+BdQuXzexuk3LxsaYL8o8v/0
WYBd/qfXA+efTwaQPMucN8o/vp5EbyMxBAbQs/kn20O4LTEFLHWRhxsq7KeUAbuGkGebVp1x+tc3
02Ba8ucfblnMTCT3yjK+wOq/v5mNaNsGMGyzrXs3JNs4Ffu0SaDdcilfD844vXQRgL0siOD1hJF5
9hs4UrqXl2R5jT/pUGS7WJBrp2ndMSvJdsnaydj+F9f5H5cRLlMq23KFNBzTnm/i9/drmPl8uoz/
AViJwcXEdXKjBLI8bdoFrbYMShut7uTdBvMoXzlQVyGa1WsjTe9HJuGLf30ZkgL+P9wwYi4piRSI
eCUt9aeqxC4SM3OnBKSAn+z17MTHn9FMBdsEcA3BpU129my6b0M77G0DD3wwVZ8Vk5hlZFgnzWL6
Ho/EM9imONqTAWiWbF48uDx4UfWSqV2EHVuq8S3Io3RhlIW6wY+2hie2y7XuResl+Tz2oZuPmsDL
IDkp+BVC7JMxgNxTmcFhyB5JLMEKWyTdri5sTC6Ns5oS4ooSWIU7YOLPdhehkJ78YBn40WMZutU6
iho8l0TT7Tkj9PuCOS3+wrJeoQhEwFxMdGSUpooTmqZl7XMs1NN8VxZlT2MckrF0wONDMpXPOGvX
OaCFm6gv1GYUAT2PCXwabYnsDvcCqZo+jHIvMP3b3tLxIYxBvPaYGI0pRibXjS6g1/2n3INjwNa3
Hl0bRWTrHEkx+ilNcW/awZnc+noX6+ZltP2zbKd0JVqHdGa9eE0rYq+zcHiBrWOtrY8+qJDHIThg
ccDZkPOsMh9AXTEZeMCjXMOvHFjEB8dGyGHfRjMImS8uzHI9mWQPCoMWyuABaqqh0AXFbhpnlUXc
0rEuNFqLtcdQPcAEQU8ebLDl3KeV+GkmsgRH6l+qpnljY4s2A2c07HswdtAVEf4oP6J8E6RDueoI
I/JGWp0Eul5CXp2p7kfPvRAZf6/kSOaanvc3YSfFMsXYrpvxeGz4+RotdgIwFvbAHD/vaAoSDftM
pehto7761Mv2vVYuWjRGVK7FQimKwroJKhxDDZLpm8xAk4p3CZKF+RwiXBYImSNEmTcM73Azi+qk
MQNfNanGkCBfZIJAkHGippDGozDqR6ZHhyGZg5c+PGG9p65LNjj189IPxK3wulPF3D4N7lI0ZfTB
ARM2EzjNtrZXU2+i2E9ux2AIj+it3x05qI2n228QJVm9m2XVjAfkgWejpdWnVdQtbrPQNWB0nFMf
Gc6hbfZXWhYcCgvaCHYRtUvqt3YsHnxYu+xic3Z1bF4bGyNu73egDAqcBXQ/g3U2NYu8m7wj/8pv
qeAgAGlveo95XxfgadDSBecuCmDLSLy4oOWAEruVsfeC/g19RH4XBWzSdjTXj5m+9UPcVW49vo0h
3hrNz7lJAWF1DB7OZTveKuNHxz56o6faxAdCHfugN1ZlDjhMlBqZoxTNa5wv1TZOoH+bJO/4Tm3d
+cQZrkZYGJmGA8cJjBPjhOagY2nvSmBZ1CYWbIrxabDaZjFo+dFLuS4XTDqID3I5i1I9m0Bmb1h6
+oXb4TLjkrLe7k526t7qQ+If4dQuMXjfeb4mYZJUEFHbYZdnzQcxluW6jghwIHSSkKLd2Pq7dBwW
5LU7bAletW0HCiLrKRhj1Kpd8R2gw2cdId4wZv8F0LybSp9erIGxZdikm0SLIXXZVvem7ew630KM
bXfZWFpLgatiHZgGHRhcbNKPnmI3+WkBOF50po5K3am39jgZ+z63Wi4KOJIDyNCjyHuO9eoliDoB
lawE2ZDaGyfvjhrtARmQGxM6BlRfNyxO7jS9Dnm1EmLqf0AtIfMo1y92BqMv6sDYx2b73BW9sdCm
GMxLLY4esU8x+e9bFVUHpo7NonlJMuIqwkYz117I5IL1XPAOdjSqNF9fyA7fW5THbxHH2KwVwUUk
JxfB/a3MmJVnEL2mi66DTU4x2TLs7ageJ9L5qjhA02KQJKvw0EGAIW2g7n7kns4nR6ednKu3Id3R
L30h9U1jVdNzKBYOFSwinMK/hDK7qlx7VAbmx/DTx4oZJ+jQulBaKz+oFqKTqA716jISSnAzWt6E
P2OR8ntViPubtuvagWawfsiTTq3EROHdTMmaLAR0C+l3jp6zHz0/2dhucalXqD+1S5NBiRIasPIu
MrYQ4GDM+Q3qukodk9Gd1t6clWqNwPcrWW2AKt/WMWw3T8BXkW57iv4PdWeyXKn2Z+dXqfCcik0P
A0/OAU6rXko1E0IpKel7Nht4iHopv5g/0hXlf5VdjnCEJx7eq7w3pSPYzfqt9S23SUI9x+zIqIwX
GStcmkewYrKgLiB4Q/p7nf2O1TPp3nD7TMQkljB2s+bAPVXsiSUdC/paz3GJ0czhrCKSl9yA1iTL
Xwy4ntw2hr0Rf3b9bSIZCsSr81G4/smv/fKevSEcpmEIGBvS8dJX9t4lH5beZT1hO9ku315Lj0A5
Vu+MuT/BG8T7ZUJZkbYLyZKwaqTX/o/I8UXq0EINSxaHoUmKjdoONqO8VrPXHe+rTpoPvsfDNp1t
hXqIXEUTofULYwkTyKS8M13S111rkJrXxmfbYUZEOnsnVPzWIWZ6NZzhBsu4O4arAS6ipBUNi5ge
abVx0jv7edQqKygTwmCuqk8gQZ8sc8FVXDT3xfI1tpr7tpISx+OrHeH9Q2mmSX1Ys29zw3a4xgoL
l+kVk3Hq/dz0senm/tbwAmZyoKmGut+GcQpcXCojmzds39sLkS8bT50+EXn2P1J76A9WLZbAcLzD
CPX93Ec+wsU1oZQFPMb6MpHF9e381W2phkC37U/oqtUN6G4XAxuPNQ/AeGp02uEHpzr0c2Nc8o4G
6ipxtkX0oCbDBt8PxGbSJcSgPLmqCbegDbn+yIQxixim2pdJrdYVFMBH1sJCSIGUXpnFH9pCVQe5
bBXDjDgCwHkn1vUvnB0fsqG1uGIKGdWJ51z8kVOTmtsviGFhgSS7E8UZXPcfLV29fa6BXmDqdMK4
0dz0nnzxtiiwR9ogtNeYuL5ZJIHYmrHaJj9iEOJ5XMFvuvng7mfrD1n85Vo4zoeJXVMaWEhxxXU7
rxqGEFj7g1t6zU1bpwFvIDfkVv1ZOv3eg1xAQwitou6HTkqq0jQaQNrl0MuSmIjJI9vpyaHUC/uM
y3z45QPwH4AOceDSrlmurfeNR+uNBGADNTVq2px+t+KT+aRiIZt9IiXpS29Apox98d3y9ijbkOHa
PmrUdO4AbHz0Whn6SPA73zKO7XxxS/FozYMCtYBDw7aTd382zz5MkFHEz3AsghJ+UdD3vJI+yGrI
a4CZXHI05yQ7rekCvguMwa6Rxq+EKwBU3/TBw1ttWMtbzkFlGflltH+8yXztQRiSNnevol97gqwE
FBnQQ065Sz3jI1f+e+c1z00GIVX+EE58H31TsWUBHF5FBl+lFeDdqBbGeJOioEErr61o7t9iR0DR
iHNvTwmxCPsp/qNV/ZeQ43uRwiv9u0egRJ71XFE/ly5hadtzGEPg1OVK/c+sbjVdt0LVTcu+9zis
dukdhv6feL3TdHWHG+A3jQWUfkrNw22N+xBYOMQ4RVm8iX0pqPNfnX9Jp/oF6wi+2BpOUlMylz0s
nv0wlqvGRYMoOZPtXefwYA3IO5zV/EsDn03XiEon884tbIRdpsaaM9Qne3KI5dbdcLHX4k5Q0hao
Bv4nQMe87R9x+ePVKuRTl2E914zvdeoA6Cl6tuEDLfHbvFpix42CcvnNvYQTJbI5Yuwmj+LvIpnv
bW+N0ErZSC0PkIymX2RjsW56w22W+Pc66j3qeAMLAG9XGq+XaXavS7f8jtFAs1kQqlO/haufJ/iH
hDLmc1fFXDYc+6xzBd41pLDhB08qgIHAEYcx5l7HtrAvgdckEqYiRlAp/atrejfw/e4dgvi7hsKS
I+8ApZdwy1tACYVjYS3D/LpqEDbq4ioxoOzqUt0lms464LnvMNS9Xd56cCoy28WIXCzRqI07puj8
VZPxIq2uCAeyMPBKwKpU0/TUrg52pJkMk2NxuEyH+nkoxyZcuaw+SkvdwAoCNe4AXp3GlOsEba1M
rAcKXqlK8lVxdCCdqrKIAIhxY1igEUPTCnSLMg1KTYBI6LUMff+rTBT4J0D52WXqaW4WIv9pC8E1
SUHG4d3BzY/Lp5s0EfSpdwKGdOnKYb5ZyAr29Qxd03F2GdvekDMLArFPMUFiXBpDlCxi3nnka1G+
0PIFbn9P1VOY0h+dthXbueeFnh07kUUb474HDC557tuuwrpluX9Kt7vEE/Bsay7hrdfao2jb9dhz
PUAVf1qS7rVo09uc9XVn6d7d6NZvxvJs9XUX0Rl5NiYORoKinmwlZJJ/d/FE766dUuNDX/i+aMaD
B7gZ+4y8YQo3nH3bwpozldfS9PG2ZC1UufxsWdbZT3A3NeVtgoEKpwszv8LKodmt6++GvwDd9ICH
8QkkApYnXV1YGkPdW/l/Fw4Vve4whjRL3Uj8zyRbCvgizB8LPV7RFwlUEZE8LUotESaqe29eX0dP
p/tzEXC6pkcB1fu+OjuoYH5PXzoOx/bMTIH9Bs0clkfTme5JXyGTeiNZyQnLe8vytRog6prNdy/p
nO4a7TzRdkK0pBohWo9I/V0GvKwuL2ZXfWP8syJ+hSfisIcEqoRmdy/MgXaF/8S8gvbG/MY1nIF8
zXRizeMLKeLpVN8I0NVnmtkBDqh7rtqPseuuEQ6psDRsncRVy/TKSGQwbdpDBvTzsabgmGwxjOqJ
erWppufCoMao8+zh5Dce0l85YzkEcAV9HiKhoBk4q5z2ortUJDEzJHNhkV9qy6G9nxuJ9zyJz9Y2
WDC1s2qVFnrCcYKMDJ5p2el9oTZRYR28oCrmwFs3qPDS4vXP53PsViDZU/czUaKJoJOCuWeCcsCz
ke/NVSJdsk1fododpDSdm9jicNxNMwk/aX5RnMfaqY9Ujej9TSXG4ZjK6kbFVYWjPZvg4RSP1ZS2
UU+PAVtxYvYrcSJuETh6jbtWTM9l89b4afyAgwp2W5ar81rNT1Yf3yLcisAhhRwUKKG048HSNyYq
IHRxFd6mso0l+Xz7xjBhaAK5BhPnqqNUXP5ZUfy9i8gRrv0UIdRQIK04CoNveXVm1r+ZDUgiDe7p
p7k3YjTu0dcPaOU4wDIAoFp2gtrpEkShhynJcbDEiMl+SyeF1X/Xwo1B9PVRb+Kf17vDMs9fbu3s
C20AS+HlXvCMfYqGOQxi7IUNs1WDxrt+/WP1pGMzyEuTCaHSZEuhH9mkOrntYb9xYi9r7cMQ3QOK
dLbDWMM+MOQzFFUYTLxbz1DlMQQP3ARTlNn1HKOU7ShgfII0G0eZrE6t7HvU5q2OtWtfUsOtD32X
ErpqqyeX7lF2mfijRwzHy0rkIXPhP2bvvJHrjiCHDExl1GhkfYbhZAtq2C99pVSwigmHorY8j65z
4SbDajqilEEm3XWx45MFFj7OGa0nzKRmwmV8xCz2HGMRiqFXWtFQg+Y1p62ciguuPxGaS33N2Y2Y
obCeMs5INQVZIw8Aqd9kE50q68Txiusa24l5KgUJmjkdQZaZ643eFoh9W1SQXrg7WhbCydv2Xm8g
DsF4kjqR8rbofyrdsIFLCXrU+BZAyD+k2X0+oN4kynV38dp+ml9AalgUcnWivfkMQGDgxzVZfrUO
MFleiSDtnffUXPuznhQfk8FU023gT7loMymXnhNHVQ1iRzeeoA0TbS48gkmDvNLXLo9p0o1QRqZQ
awGQW218nbq4wujKubNusrObVfgj2/fOL4p9I1ycsGfZ4oesqVDaldUGM78FSMhMxuDAa/TrpxwT
DqbVyMl3BmHAMrubLfeZJuiASOtnVoKXYnAw7LgvMbI0pmYnjfoPiQxQ4pP5UHETChDLMNhV/lc3
zgRsUuCwMVGq/dx6Ec3b0K0eJ71/SywhSVcuv9LVZJF4rJYGLqlm2EFCCx8+sSZqhfGij3jIsd99
VcJ4qsuBmW5c/7GbSxMv98ky3zDLX/YWLox9p1XHYSKCOnHKCz3Nv+2c5WksnREqtn02YXwGjYES
x/4rFtmFoi39QKXJmbf3NtU79zo24jelkFwIyiTQaLYm/8ROhXkBdXIjfdHAC5+DAcDoWbfFYpws
2j/QVBfOqnht80nCVdTTsKuqr3Kq/MjRYnID9WhFkFRMnHxkvLYjbAmg1xmOMxhFbYVllY3Pa42+
Wjcx298xTj0O2C3bSN0iCk9LH9kNXnTDDoEV0fzSPdAGJpAleAZbzXju7PjJ6Kw7yDg/4wJYdNL4
sv4Yb6RNHR9agANGcobJQl26z4QJkIMrF15cevCM4TcWnMgx/DcXi+5RGFE1cD8e8xJhWK0g2G0Y
tuCYAnPpYwwxHpwlEPzJ7AOhTo3b1eTXXPuafwcx67dyEV8Hx7eOxtwAnlPLezGnkZisHvmseihX
mF8oQQQqysvc3haOINo+uhloTeyuMX9rzfIby618e/YpRl3znrBC+mybNueQJb/1thbstNcJBzV4
Eulm1SAdc3hKJGcAfm+U1LPV8rf7o7tsNB4MmqN459khVRDECSsMqtzRM+EytHjmjAI3tu4XO6rg
2ZzrPDnoRNPhsZ8Gc2iCLmGb0SCwlmhFu8ZxOQa6uQuyRt00trXeUjqmcM1yu6xK+Ii0rnHQTGrC
sFoVut2SR8MAD2koTc4nMGBXVX4maQXTeYyvqAAUHTbWI1aFF5rhYGyNNN3LlMaw2ncDJzlTG8R5
FLphmCx0iRiDyxEG7K3qHW4JWXxoNXgjyApgWZhVZXZunFkcHzHm7hHMfxa9wHk5XbU5PVQTt5RR
ezBXAF31Oj1ByHT2RC/4vLvia0nOqsou9jGTJLEVAcgxzW8de/xBWWigewNsauehfZTGpd2u8qvF
qWuFBRpKL+fGw6HW51vCKz0WV+SrssKrrJiDlNV4LuS6RrNhfTuYG8xx4O+0XThW02QFtjtdF918
cZPsy3chaAANiNv5aJEV7IGNoWujXAjuOGVDlVIfeyB0CRdwokHUL38c6hb8svmhsozZXDpAfQai
bj16A2ZQK6UPCywmwZKzn48PE50B+xbmZKY7RTBJD2GA1DIVFw2bbsv9UDxAS57ATTkCQ1S+Bt5E
MTuRs9Mgc/z/PaRCngFMQI94zPHUK3wieCTnY8cTuSh6SzPMYIrhYiAVV/FFHRNrikzpXRqZHRKe
QMPXxCXfErnE46Xw+M2Jl8am6KPVxjY0Y+xpSYHi1utlkKxPiYWohLf4OGgYPbw6pyuc6cXKnDBk
LSXSa5F8zYOk4GhnSB5dimuOwukfaOtOdwZmXyw0j8i2zBaKbgpnnqbJc1mmep782O9pFR/p5piA
4PU96YDeS1eGJ9wXM77fboYs7iz5A1VUJJ0L50HP3J9+NO4ajzwwWNn3vJ9Dc1TT0TTVeaxhp5Gp
3o1LaQeC0ZbeOY+waV9jB3Fq9i6rP+WXGerlLh/laaEU5ujNHeV6cmUixeG60YbbQVCn2HRYsWId
p1RfEm0V1bTnTI/DsIdXwL2NNwNLFGEV5gMwJnINTdMl9t24U3VJ84Kz1RDMNqIIahYzMiKLVGN2
L6WOmz3/tgtM9ZMC51v6NN4TbhVM7fD8g2ynMULRDciYkynQEke4H9PTkfnCx+Tny5MNgR355zjl
EH77lnhj2RsXmF0ANvrllyn8Ox7yrVeCtdlxMErKkglpRU20PtSYeHlxoBkBkJxc44btASSkf2wJ
JeENg52TrnA1e1Z/Jxanlep0QDIEBmbc/qbFE1xVXgjQ+OT5xr1IvR9OIUvkLYUPtrimIQhCWqB5
FM3LgsMvwb39OPOBt1rGwupNezIyHd9S/oy5fQwybgpmV6rQrY4ZI62oUOJO6r/qntFLxjh8X+c6
kYpcnn05BVZnIbjwILhO/TbO3zRKkKrSUthS8r4FZj4Tg3gda0VLMGCTFcbtnrsudcimghDcd+ey
0J8Mv3/I6zc8pVRHNT4ZdOcsvUmcBeq3aykN30jy3OjU3Mvuh6MwqBgXr7ZFHNVkAKZl/B/RfVD5
JRRTqcxzxe8mWKzKCd0lfXPVei58+iOEQgkY7SKPlNuNR7ECQeS8f6paZBCNeAGljTT0cH/Z15n3
0psnM5aAFdMnby6nCF6Ry89cHmZdPWF1CGp/eBhQLTNo4Bzx8IM2qAT62jw4VCi78FYxarook5WN
C3KdI5pzn9PZNTh8o5u5topSfOq8CzzMunZvtdyKe0El43prz/0QeXDUr0mH2Vt06K+buz5ukDur
HMoVF4leP5hijH+hJV0GfvB9ZjrefrSOlVDMmeBwnYzc+BT6crM05ZtjDoCHBk6vZL5dx2Aw0MKt
Wjjk7eOygpfR8H0Xs+x2dPc2r9uJjipJgoeyv4nv7ZYfiHhFCH/7RRU4Jevq2U5lfOiy7kklDIiY
g+186UxhJf3nclC0OeUjPMs65J3jRWkUCKjRuZAL2reCHYQcZREqyFrbvAqGdG3z9qLZ1NSdQEls
3rX0nbgOyWqoImWR897S0LVv4QT5fmIfsu3baG1Q2YtRYkTS0jeKpL+aEV1rrriAeSxarf4LuDeN
6hmV4MubkniSDdV/Cy25GjXNo4S0YJBWU8TZWrtMBi5ARiOB45+S7WadKY7FhqCQEAEe8A7UNs3D
LSqStTyO8VPr6X8QO9uzv9zpOnoz5R43sbke1oTAme4kinzhtFPWZN6k1VumlcAnqMYtV4C804pC
OJm/DaoK6PtD5mDaQwJLHTPqSRihJgZlDf6JnRoSl+G/Awr6bcOGHYbx1UIgESMdwJ09kZuO8VLq
8y9/0WAtC26mWMx2Bdf5BAkSwyWDxP7VqljFyukGGipzTFpv9hkBZLT0dTrOYKZ3muSZlatR71em
zAeHDo2908hwocLibnEmIDmquSnqgpP6ctfYbPKcbzUXJ4xO+Qht948dLI5xcuAHpFvlgd08UpLg
HN0GaKXjFW+ZFPQlJmNx9MfHkSqZg+TgRhJMe+pcjdwNYF1bb72Qeck+nRNen2q2ic8zDZPTfIeD
cgxj8eZDSNwNWgFav46Tfd+b74UBMqOSJc1a5sD9MscJkRIVd0HmOh3HOxPBJE3NM0xxfkwSNDiQ
yA+hFMa70GJCdkG3m8LY/6yUy8pOjiK0yNDuLMT9mTKTwB22OHtTw1PRh8gisogXGIds5WZnNNsx
anUKDKxxhqiZUn83J+InRTTZywozd0/VFGaC7n2Ob/slf2+VdxnE8Oh6qMdGh/FEKX83UYrLMbAO
pO3o+61Y0+b2hV4G19HMQKLlPv+I8zki3vK5Cv5gw9mBCgL8zz6cw8QCddrRNJiij+rOVIapXbHw
zw+O40BKcSam41VGeRGoGNtV7a4rN/BH3R9W6b1iXkZEsYyhfEhQermymdfEDjOrf6ihLzrpVzkW
2inNGINq1XPuNW9p7JyhMlQJyVNrW1qNgvpHQZx6wi7EKEu8VAzW9yNM+KtIbwnKikOxNBF38eEC
xo9zXfJJoAXGt7UYgessjzI1D3NsP8xbMHoOmYFQppD+Akso2/kxnV8yb5B7B+r6oWT7JRZsABDi
Rds7eA98QqB7HXANMTEybBPp1rWIIyorKXpHbSdpSRVoyylPCB7Ixkw/1/p7KFkr1MhTn3mcjH2M
jNUW0NL4Yxmd5olmQekkp9v19XNXj6RfC37cPluj0TLio80JAcD7e43yEOIg9g7cIfSjVmF7ogrw
V00oZJsb2hQodrc0lq0s79adP4OXLHtuE96EVbAerFOmWaG99AcSWex+nXglFYbo7vgRFe15mBtb
qnICzqLH+j1ewZ84x1+OV+yaEDeMJqV/277LMKQiyBmnWs4EEWFpXZJLbc73mtc8FCNVmk3LgI6L
RjRkxDhJXuVNyYtvJr8LO+FNSd1fK0deE8rnUTCX4ew4lgy6TBzHmfjdCHnQq9w5ejWByIKsx4RB
oxVjHsVTHrnCn0+Di+LgUs1ZW+w7vTGMhwFHRkPyzxSKzBqSXgPXLjQRGOX4LeQcB/B5+VyhbC0j
ozOujnyea4vLvWEZrghH5wy7Gv1+cIjhZ55GNECIs/3X4dRQOVMtpLnjLeRtdx9VCrqRgEGwZf3k
2Ky4SpqrBHZIlQYCbWIpRg48TUXC9CQFLFPXzo0G6PNSFB+kDzgRy24l9uyKA7eGoHfFg2blVxoh
dEYHUxrA0KthYcCrXcEZz/LHnFwAbrIOdcc0aD3QJY+jZOKVDfeaxXPO6WGRDvJlDcCl7v3LQPXS
XKiDgNrLJQB+NKm6YJ6p6yjMccvC2vy2J6J5IHo6VYkrYWrLXMVeqvrewXBGEiChMnQtosGkF40Z
8JTpP7yGu3UBrWsmhXZpE5T00T9MFu5KrADviccWCqM6LEu4ndwynFQse7HSP0v9M2tP/kVK0WEk
zI5Su/Qx2gQ/FM9vXBQLOxn9RE3eHRTgEc0bvkqee/BkEi+VQy5ntZ9wKUDJrmvktw7tgsAeTo4P
t8v0AzsSIGevRlFxkg9zbGkSBh7DoCHsPGbOg26/k0pUdP1IAeEKet64+vGDie9D9UlQQz/aqYHv
w5j9F/CSTODpDGv9ifmj1oawztE8eel49siyLXDs606jmIxy29ZxGWqBkcKnSE0Bd4t3fUg/RFF9
r7EajgOl1HV92yuqT+qh5Hw/mKcubZ574Hr70qZAzE8JNBegGOdZ/1MvUG1qB/Mvaqur47KNU0hh
RT9aO6VX/bXeuAA+p/6haJ1AaT7Gj7G5QyuDuk/1UuB+aCaDTgz9C4x39czxnYYDLgTvHGIho3E3
96ES7LW8e1zmCuyuPPgp1xoPwZMHztkVGgtvnRXcoxMabfm9hYOW38WyRqngA4PJq/lMQfFByT7m
8+GcuLqTfihOoLxe2O+P42CYN7lgptewLLhpz1ZQD0cNagvH1enctlYZmsNWGje4H4uCA1Thidl3
1tdE6QTRrRQ48XBi1P0Z0/52BiUAa7OrApsJI00oR85iqOFr/astsQdwKwjTxcTp6sxvCpEDTzTN
4SN31CKroTBRsUF2iY2KA4ZAlgorLJzJcAKTMXEk6Jmc4m3ZDUbyeRQ2DZnuXJ7oj7lDhmacPY0S
QbiPGNUAJrbyr80ffuBpDgRWxHDzmuzUstZRkWmK9DQnIL/yOVDmTB3otmE44GGFqNyAYRX1k20x
8eMxAU3r8pOr5snO0/jYl9lFm6i4hZh6YO/A3cC0ALXnJXWS4WFWBaXMCc4wizZswOTxk0+lD5Pu
NWDAujXbYrpQ5RMnOe/GL0LTy82IlvAzp/f3OG/yQFGuErKMyDMXRWqLGtS1P6XVZPtaCDBCSMJY
dd8ZeVInl+RPZuWDhOofs56Kr8btXofVgXLqeCerb9n7ISNZSpL/zYgdqTnAgHLQ6azFKzznxLez
m9pTZsTnc6MnGuLRdqixvHbGgDCSxvEI66qu+smm5dP3mxNjAKzZbvfHbwCpN+khG2Dw5c6GKDKL
NzfWsC7gmWfqxXr+g9QKT5X2jkreVLU5HHBC48tb1l8ZdQ4Heo7eU0HVV1Xhc6pws7maEaauHUdG
zFUls9IXt+0+Z7NdgmqFbN1kv4RF33vlp3PQmBr5oENXq3fDWS9WW71SpX6d5wY1ACAh2d9v5ob4
1SkVd3WmuYLbZumk3PzhicJ1tH95x2GQFu9FfysIvYIC+FUuehI1XER5rPSzbpA0ZnIR9cU4HtwK
SbFhKbCqjLTboMOspElkzsaDWvD0NLb9Raj8ioQ5g4hbUcLsTIYWey4ol9+dNxuHtfepp6HaufOr
8hfZoniY80hmhksBWQ7clcMAF70pLGNvD9GfOYjnMzDNsfRpfE2an/6QYSxrug89+z1brLf0ne+r
taOApyLclPIfThRbr/6s3dIbDN5reBkJduxUU9WRWzoHUhu8q16RBZXhvYyJy/NarI8WozvWUgYe
tK33A0Hx/mjWUElTGOazwbXW6V9VZoCeWpjnkXCIeI1zGI3uPG5LBNeg2oj3ORmPpGXykdncQIFl
wMaitMkURSQ72RxTYzw4ThvKzuj3dIKhzOnUI+cujfRpZLeFcbI/jcUFsoNAx+Ul+1xcJN1Oo5sj
MTJ8OdhqYptrZJsh0Jd+HRbTZphOD8hqNoEXCN38S+xDxgboYI+ls6bU8vNktndUxDx5fppeKzAO
XZlml1zfqnhhpShGZK2AQtZUIPfbNv7J1mwJBe5P3+7ziG4JYncqBwHMCIYof+2xNNFX7Mfl3dqy
6Ts+Izu47QfTnWgHFpxMBzJta40XgeaGrtBuEFGmi156iOIeU/eM2Si2rpX9iWMfFmPEDcr6kvLL
UPQz5VsfOjjDUwyjGLKj+Jw3VOUEmjRJkndhjnrg8d0GIwz5IxU43DGohzCU8Dn1cNGwjppNnNCs
UbF9l/U+Rgyk+vyxF+lx4sSAlxa0dyOdTxpVAST3F1M9A7HJr56t8EZamN2dvCITE8EdoVax7J0Q
u+h58K00cGVesVQgNzVWujk2KpDgVhkw6qvgQZhn1uitvVHrr/w2+Sl7atzwVGETQxiM12wKG80q
IoyXLE5W8tRkyNExmxwocf+u73Aqd6KNrHLgDKZQafB4xReG5X9W6Cd/gyN+N99BxrHvSqulKAnb
Wci4XgUE9BJmCWN+6ZMjYceDJmzjYbxJKqnfutmfcqU1W7kjUCLjWWtM+5JvOAELqjcikQHGraHn
wLeJ4xvVTW+2zzTG0+WsYE2PCfU4WTHaz7AWQr8482t+tVc2psTD+2QQ5PVSrp8ybW7+/tm/32nM
QPNipPiYJos5WsabgWFpl8gNl72hjwR7QIBlbq/LGS9FimNgVDfGgCO8m2eKGX04xzx7V2+Wh2pw
tZNGodDfjJI1S2R3uYiLn55LCDGPYuJJ3uJYLtaGfbem+blNPBakdDj1+vINtNY/E62MNAuWVF9j
jNKgkER/81pzymbiG8mrs2nfmZyt0JeIPVWBqoUnmUP54g7XKukCSVvIzE6M8by+aZJn/iuLGi+u
pGLK16e+qm/eCkIqt1OaA+YfobWOY5ZvljB+7AS5lUIFjOH5AxHax0pm8wGtk0El2iPWPY4yQxVb
V7xtdOQwImiWmUpoLJ8BvDoOSam810f9xXesFzevyoM2X8x5dm6WOG3DWeV9OMDC2RvAaKN5qrqA
+b2xb6c3nRfnHnelHQ0q/5o97yoBCD2Vxfqhcf+6kIw4iSp/KhqSHVVe2A9ZtVZBN5b3bT9mBxBN
7ZmWYIwEmbh1N0op6CXrkIjk5JtDeerq2Gf4aZ3srrVu45nQrSYNjndElrmThLUgM/E391ZbODT4
4zc1xV/+CA3H79fkTeAu0s08yEfWoNbQr7BfZOD0dn2CeRaBCqqiWupdkFh+fjAw111oc8Gd2/iH
GqB6pWPSaBgbStz9+IdqOkCp8sLKTvlizGSED8+/X6r+c0b4Vz6iXy/4fXDgGa1hPfXASC7TMFKp
65m3+jge4ZU5Z83ONr9iOUbweM6l7rscgEoK4lObZlfMJRAB4jzS8hgyrocczIUyudgMCXfNaP6s
3VThRaREyd4yf1AMH6fRsE4dPVGBCQ4qXPy5fSdtvdIowIyzY/kcJtlgWMcEzOvL1c8Oa5/e2nH7
QOX2tcVuwW1m08ffTBdNTs1Jy5PzsLLD5FacPMqeCL2tiD+bOTEHYHWB28n2lIt71ktMMZCYeK4G
IgS6/fX3f0yRH2crp5kPjd7O4UiEbRfX/nLIKKkMRlV+FfAdKZlgi6xaDGDVqnpmQrwRmRVXAYXr
IMlcME1L2jBSpd6J+7jUVufaZHEwZUwfdVSjE45Ld9c6VEXZrX5u7Ca/sbZ45Jq3eOSWgqXErrxT
MschWsfW3BDUXfZJdLF4hAkaaDPXzSQey3CA5XVfu96VrRzPr9U/+g3T/r8RxpjRMkJkQtMc67E3
VtG8ZTPjYeT5vmuQ9MNlbrq9btBEpHXtVbAPb3yV6VL5VocI55MuTOyjjj8Zfoh20GTOv87m5Ro7
KlqdjAlmWTw6mgUNMp3FZhZawrqf9FsLfbSB0HvrSMb3kJ1ukXpDvXTch60cJNlUvGXCYjVD1Qnj
Lv9eC1cPqu3pWv3B2qVT7EAHqiR9VT4xfHVf5SK7BeSLSFZiCW8tWuC2P97NAKOn1Ai/KdJbL1I2
h4WaZN+e/UdbIei4VDzkDg+IlqY7raFiKSnlvTvYxtWiADupscZoCguiSpRNV2l3yXLGj5jSoAL7
PCHxoKljT9kp16L5jrg5Fd1eBfK0W57NZfjdQOIJVPxeMJX+H4G4/9cglf+UTvnvoJf/H+FWdFs3
yGn+55nt//Yv5c8/ff/8082/x1j+63/3Q0Lgv/4XzfpnUwBJEcJmPSbeaP0by5IveQzteD4s8sFE
Rzxy0/+a3batf8YfSVST1Kbrexie/i27zZeERUh1CxULaCeksf8v0Ctb8PR/Bm3tjYkpsGIzy8Fu
BAViy47+Q+ayN/Eom2MC+RVhQ9mvnkZbAG47G5T/P3w29/9rHHr77P7jX6ULy7YNk4+CWPR/jEMb
2li4A3+V0vA3KphKJdwUevAw4TQHI6suzAwPvRrP/kzpQmc9lSiDOIeINRKJdsmiJv2334mfgtNo
Wiyvq6UdwUmC3S4ubpvft6iSJZEtR9Me/8/fPBnd/813rxNFdvkRhO05W2b0Hz6ota24GIDH3Xnd
NGIN0u/kzCJsrVUWpP6hrJl9VsvVuuNm8WV1dMY33r4ssntAcY+w9ViHX0VrXjXFSlakkfdhSSS0
OEtOpizYn0fEbfyDx9RdTzZ+E0ctx1KjMKN9LGG24IVmer2Rayt8CL3T4zZb6mXviOWSJJBs6k7f
aYJcCN6vC7GTyF38C9LuPfANIiXOx0IVuteljwtxsGTyLtzj/jt7Z7IcN8616XvpPf/gPCx6o1QO
GqzBtizbG4ZdZXMeQILj1ffD+iK6ZHxiMjrXvSxVmEgCOAB48J7npYQVzyqvLkJEG+jH4e19qAc2
bElx+QRuhhL1BXmDqtukMEPm1q8YGjsft/Gdh20LBRW/Wtu7m6rhQ4P/DufP6tEULTbxFSXnBhtF
E3g/uDltMHFArBXBJ84ThNDGiInCdAj19jbTWdat6JuL52MT81OkK+7qzHsK5+hGUrGXttg9RMOe
0x3VFugssMK77fvweSBLC0CI0+BscD5ZqJbAJT3znqzXUxynz0apgerIrzMzfsgpsFsmRzkByq58
G7EHMHdMj69s8NhBk9315bCf2vBHhr0qyGwuHuPP4UgiqQopu2y/93rs0YP6L58bAL4MYpl+RGt6
NAKuY6NxP1BFWETxDUlzqpDmB6RPXLlon00zwr1Vov4VD5S8UameHakuXm6n78QMkqt2f/hj/Awx
7KNoyZ4bN+DjjqmZPKEl5Jp5iBDAVdHHMBAHLswek5iqrDDRTjjEfQ/H4D6jdm6wjXtA4Fj6VmTD
hnn6IIZvg+V8AKfPbo4rppF2SFkiyo7inmRcwSZfd5RV9bbxCnMdcy4XNg0+qz+dOP4Uue7HzB5Q
VRX4NYse0ZH0kxcf73BKJRFSctWF/k+PDkinuFPVx6Mv4ZbFw8yBvTBREZOYB1JrYEHS8mWZ1iF3
rKjOF9fla5wfqwNW2TuNamJu0qGbu2l1aEJJNlXIb1Mb/VU5f0fp/LupyTBGw6dWS2wSwa8Y6wHu
jtDTIsX85kr/ZARc8iWpjnXvYmfhIi3sZhRgS4QGiYVfneBTv0nRGGujdW/mJVICh1oT43tBeSWJ
tPqhkCRJOU0G4sHHA0VPmRBjz30KIifkYBimu98hhJLw4pqYbxT3Cnwj1tmLQ3OV3QGh/Voh1uI2
BgKrLVDABVTXoYAr8g+2bsCWNwnz0vc/tdgwNcgcfbP+K56O2tx+QzD/BDLvsZvSOxvWGmoT7kgx
MiUHREliVTs3C1XPyZwfY519aeLg2Y+TLxEFDX0nTpx8YKm3XwNqkYuK+s8ipz0ZcnmvPYd2+Ds3
td+9mDnL5Sg4cTSa/Y+Olz15qfPDtbl9NOQ9ojwdxTdJph9yoeIH3t1s2T80M/lrgl3eGv6vZhCn
sXZ+4EYxcGkdxuZ9WmRPuqz/xqh3V3vmc1g0JyPSyRR6d7nfAZvPX0UNLAhWbp990XwvRUWXPdqQ
3vOazIhx00wSLo0N7bz7YM4jWHnjpiX+KFGhzMo64gc4Xzlhxt023zlt/phl4uSG4OemRzkgu6Vc
IAedHB+ExBUQdIhskxe7KtA6xYv47C4YtCdvkF9Z2FGoZtdcvZBOx56gOflGi3I/e2rnCXhO9mTj
leRSq6a5SKgTDQW8bB+KIr2DTAAyIn2orfm7gfXJRE0s5eJQtKKXvoqw8kJIJ1ix6vgZL4nX9mdu
lTaAnK4BXyA/IBACkZ4dI8sBAaNhBtBAuQ0gHiEI5TZ62InAPSYzRfDzyMVd4j43sPCRetcPjagf
uG67q/vo0LloYsfa+zGZ+v0/u9z/P+ltwMpNjiLrx7wP048SX8e3ZJ7lH/znfGfoxv+gSTIhVhqW
6xn/osoX5B4ACRv4LdJ/oOXgLP4F63Hy4lTI/1+AFwEHP77+ZPy//1fwPyB+YPKwcHK/Rk2v+/9y
uoP39+bI9R9Q+XJOVHAjWBaOoMq7+tS4eQXRLSu+1kzGLVTGwvX59/D47+OXv785C0GxjkRGDczJ
jtKaEw3VnLt8yoOK2pPAkFdvevudg+OfLJh/W1le7k0rsckiCMm3PjmmwLcqb335NS4qJ0NwaZrd
qRNQf55kokXZxlF1rduWM+CbFk0+BCtXzKSMtQDnp8E06rs477hSOf9Gxp+AkX9fScHaCJk2sZ1j
UQX+PehPsjMQcKP8rb9pvSZDRPzO8AsOY/RZg9X3Fcofq5tfx2l9o8Oz/XL+Z6y9pnKUhZOn2bbN
ttGz/cfIqipKWb10USmeb2BtfixgpDf9yOnCabC8qE4WpSOfygFNU5oLtLFupFHteVEjnkKLGRE6
ujGgtxPsWAcL8Dj3HzMoCuauaIb5cL6Rla7ylM8jiaZydGIwOKE0+kdf1MOTM5fm3fmnr/QTFK4/
+qlKatnLBsai3yT2SzaR7DvCYuNKfPLQSx3Pt7L2DspiAFcxpkY7rPiawGh0FoisEF4kHy97urIW
pCnkcZjw9aliwXkWxoKKiT2+T/bnn2+sddLyWm8mk1HWo41pYX1ys2mkiDNxJv2m0bDq3suiEKAq
hrq6a3D3gGWpOwl5YZIs7i3kqES/c4rWTvYhH242KvWCy0Zqf3xjF+uZG238xD8hT/83qlVc0ASx
rPI9Fqpw9jUUtZXexvgaRHZxQCARVN8nhM/9PgtLvv/gJeMGX9uJOT+f76FlHN9ZjT1lUXHseOh9
+Kknt2r822EK7ecZEuFVjQz6Tiu74Of5dtbmkbJsIDauM8qGxIn7pvJjoVH7QSFLVfuXrb7/MGLf
DHTEPUpmVEHNrVJO0jI0yuLFK2J/Y9VbmUcqXUoObkdJcUwWoek08OlO+kmLm/SvgVKXjdVirQll
teiMqMl1j8OpFkzkD3M4tgfK1weHGzfPuyycF6rf23jI5wZ6REyiIOXKyOPS06JqKCsqPBnPj/Pa
WyjrBZvtHMYh24NdadgRzEOB21FXtIhQskRPXy9rZWn9zWibum5PueeQ7xBO65MT6gy0i0zl/GFs
uzDZ2CWWrn8nOFxl9eiCSXohvgcnysFGcDaGnclPZB9G70M5oWreheZYojitDFN/7vNpri6cC8pZ
oo91YVh1yLKFYvGzlxi2tfPkiO1UESCs3Hi9ZUzeez0l9q1mHORoDdUpyuoyGq8m06q0/aChHbgu
cmOpaTZcOX0/P2YrK4CaA+t9rTbDUYhT19Y+KfO6tcM9pOHy5bLnK+cGPmp0y65Mjq0ZB+vrtG6r
v4FoRf5Gb638fkc5MmjpCLVfoIpLAkB4sK3F9QCJZn/+169sA44S/cB1zaLRucgYDLokvopJxY97
0y+l95LP9sxNedI61FdxnPPvMlH7E16OwbC1D6zEraMsDKUZkcgxGB2t7oOvITjfvwd9HiMwA762
sdes9aCyNpBY9VxBmfbJaSpERil0r9uB4vLfl3WhsiiUZAh0zyrECVNLlF9219rBPsoXAguoL5QL
VpuIGhbogvqlDCX75uEi/df5xldiyVGWCvhk2SRsDhp6aJhck7ptHJ9Scs3jc1JzOfPJo8S3+ni+
sbWOVJYH6i0jeNIg1RK7mH+SG4te9Gacw401fBnzd9YFR1kXwAZriRilOMkcb8F+1F+LiZRfTClX
KaqX3E2O599jbdIph4IiqGMsd9m0fVxiyWWM/SLfQD4Obc/QZ3l9WTPKyjA5hXDtpqe7sM8kxSte
0Fhy8VlvgTpX3sNWlgasu9NWCAZfkhSEEqobY3hlBX0RH+dBZj/Pv8bKsCx3QX9segIFSFLxXT44
eVG+GLHV495YUUS+A+kUeocZCQte26Wtaxs9tzLRbGVVKPzEhB7N+VxPjfIjCCLq1HSK/NuNmbbW
ccqKENQy9Vqdb5h6gusGpcHwqJyuTT27mlvo50/ne27tNZSVIcqt2pShUZ8sRP27oHXLndWJrTuq
tZdYWn1zGCHDXdTcE9RggEsUDR4S0Hou5edqQq51/gXWmlACHlVSkulgJfFi5O5WSzWxd+TwSWsT
eTjfwloXKTFPZaovNFPW1NVOIB48Wz80ItqkGr+/ovzDgH7TRT0RXfRRwwC0lnVnsppgpBPvrCrf
Oj2v/X4lxmPNRKSoMVOTLBY/yFxTOw/wovxyUfdYSoT7omr56h05N1NqT6kRMgERLCrD849fCW1L
CW131oza5APzlEwDUjG4fqJsMQAd0QhLZDZa/Hi+IWPpj3fWdvUeFWl0HngVdq91iQGCmXz1w+lg
+s1TCyKm7ovbOjZ/s4lSNW+gNjjf6srgWEqYp/oYkm8JyFylCZXP2k/MsD6ef/RKZFhKaKP7keGY
s4LEHtcOUYBwwqg146rRKJY938TyK9/rMiW+u7HPQ9NAC0pl4xEHq/laWq17Y5oBWB5bfDvfylof
KSEuYfeCFKGP8CSRV/PoGNQdI/86//S1d1DC2wv6BEkgR/1KICHVXKpSpUllQsx9XhLM4c35ZtZG
Q9nQSzfq+5F8ywkALJbahT1gPM0XRnuFw1yXXTidlFjXegeZ8+RUJ5w99ubQYbHM6f+y0TaVSBdW
7XtxazIO0SNXR3flROUkhdOp2W6MxcpIL+qMt/vFAuPoA3eoT4XfGBaOLuHY38HwaobT+VFYyxQv
Fw5vW/AdkdaDAEyvFbOG4MnsbhtgJpSagbIbczP/iFQhfvRbPKvAT7qfGksGVDW34+v5X7D2ikrA
O+PkGA241FMra1xs2grK2aTH/7lxWuWir6yWphLz1NF1GHMymU2r0B4jqrSwDwHDgXCwD7IahE9l
f6tn1JOXTThzec0329eE7HAGEUuDmQEyb6Y6tYbNRbQezvfXStyYSvA7jRdRQckSE7hSu0pDp9pX
iTTucV0fjuebWBsSZQWISy5FAaGTVvdd+3rCqwggbBltBP7akCiBLxHCN3h9lrzAnH4qJu8Qyvg6
NygJKqfyZ9Z4zcZYrKxkphL8dT16FEfABDbjieV4mIdd4lnDvYzs6AX2frE/319LNL6z6hvKOlAh
VgzyYaS/zNA84ZvdXPGt8hWz01tHBs+zmOQpE9LZiJiVGfAPhv/NFCva3kIxWLOPJTWIj2k0UgQx
oz+8aEKG7WWTwFiG700rs9ZnYN3pPLwFfdAVkY1Fg+1trDsrU8xQol62NhhlzB1OxL53qOsKoLgM
s8ti5J8U/5vfrjdhbwUlC3PUgafsEEJzE+/EJw9f+wubUOLc1GBGW3jnniY7Me5d7geeqjpYzI/K
yrg+P6/WOkkJdRNRrmEBW6ScB5ZYxGfufvTKduMNDH3lgGcocV77MP2srC1PJqUmz70T0VLaZYg5
8Do3s649dg4Gx8GMRk+UuYe6i1JTffSSH6MWo6kL/NID9g4qDaVKY7mUHxWW/bEFSZFSWokE45qP
qeFzPwM6T+FRHjGczG69ue5e8mR2gZX0eBIC7LyOvNb8qxva5qVvBqD+k22ZC9yFc/kOMoYOTyCk
oJzCu/5DYsKTwuNo9pwFSYh3KXKT5LbskL9cZdx23VJ2Pt+aoV89GnaLl8mUdF9n/OKBsRuy+CqK
0XqMB/ygMQjTfiODBZsNwsp9xhLaGfZ2DWgtj7z5Sz8K+aWbQQbvnch0H7Nhzl+iyfnepKOOGDah
PrfP0+/FFPuvJlz7nd46eHxRgYjb71jveEEOgU4QHv1+0E8xRZVHLpj0uwo87I3vAoHkk3wqD9Y8
mx+92Pb/bgy3fsH+LKBYTBsHclRB1+1Cl6vcq7mwwEvZnud9xsoRAyoXh2ZKv3wZ1bvWk+7vsG68
W7NIcf7NNR+sp5WG7tNgV/4hd6r4OQpjWBlTYvlfCtcS040WBxWlIH0R/qpQo23lA1ZWKV1ZP8bW
tjHDqouT5N75WqP+9rqrg2hvaa3cOH+tHV4Wk/a3a1QZZNo8tHp+ihILbJonqf3azTNl20edsnMu
xyRuKTdmB0/xSNUldbfVrA3jiVqBkTlrUalkbfyYZbF/bxNQtrUaW6vMLArAlNEsP8vSTB5IYP4I
hwYgUaJTsVMPBX4Odi2Ch7Cp3Xxjl1vp6H8+394sdhOpgzJJoupEMZN+9LigO1QJhdBFionf+YVo
pQld2eCcchjyIUuqE0o74e28yIS6wE3nNx8ojH3Ze6gK4bZB3hxZGSbBPg4ZZm7Jv3HqK0Euaf7W
Lc3KiqovL/imrxaItYaRYH6a3U43d9LyOioiO7/+dr6j1p6//P3N8ynQT3o7mijP1P3sqNs+cP8Y
EP/5p69MsX+kw2+ePoX9MHiTCYAkdF5DM64gXAQQ5v2ogNJXkcfO9e7QLv+Zp4W9MbHX3knZJUJb
SySF6qDnAGAeUvh+R4cKlY1daFkO3gkbXQmbbpg1Vxgd6pTCm8GYYkH+dzIIIJXCso+NO+C/JLoC
WtH5PlybysqZUMPfMrfMuT3ZY6YvGCvRg7lMoGlxn07p6vlW3u8zO1ACxnCSIbPJgp+yCuRDmHv5
kxH49c/zT1+Wt//uMztYzqFv5kGc26NDpac81c4C6wFROYdXeWZRKdKlXrkDwY5I8nxbK1kgxAx/
NoarqINLZa4hVDWrq8Ci9L4O2Znz+MeYxy+4FxwAndQ3Hadd3Dmfzze71oHKyj4bXdrG1RjySZBT
o0QZN8AmuLnnn/7+JLAXWdzbDsycNkhCzGdOuj5S1xoUPpgYP6QUaFfAS6o2mlntO3U5qGsKepK6
oVrb7e4GSvTEjyGz4voOb0YvvB2WDPAhN4OsJIMX29bNuFQzPnXxSF3f+Xd9/+PE9pUJX7vUoHMx
h3EIXvTfkxn2/5UnYDCJmSx3YUkBIduVh5S87rgR1GujZ/3ZvxrnVj3hWusUCWF/NmD8UMy8FVtr
s19dj6rE4nNOUHQ8goajhFFeT76V7Dsu3BMteD3fbWtTRFmXnDbBjaOxIqqOibedxTL+DRTEYF9X
YWHfXtaIMjbI2B2TLEFwtJOKNkRuUckx2ldeYVfX55tYGQpfXYmGAv9raQcQicr+C6Z02geE/N7G
frcyFoso9W0gjUVoeraWhcfQM5yvPahRTBcwSsnwBKD47ABgTKs33mRlRHxlIQoEJEJf033YCIl7
PbWcfjWNysMowCDpfGe9vxnZqpwVQlcOzXuITqMeOskvr+fy/BblUTlQYl3Wci/I5Hc348DZ5LIW
lZWoLag4FkFPwYImDGAtju1gCNyjGugtkz1JzzPAbxbknC0R2dqEWP7+ZvPoR6wxY4cKxzZD0LOT
fi/rXWHp1L6cf6W1BpTgj5sxBATEgt2Uug8SEh0alTSjKOaNBtYmgrIApNhQNXWKBT3aWXnIgiw4
RXE33vlpf+EC5ivRL6g8TcepoJNEBXa8B3yX+uaWgGOlh1RFqWMnnqsHMOxBNL72fcoG5w7lRsZz
7eFKSM79mAwU3QIZBhz96ExDcGiLwNvo+7WnK0GYcdvjZiEpAw33qrs+0IOTlIaxPz91VjSYtres
M28mJ55FBfiLwjx2kVt8lR7sILNGyRtkqLFjwVlw8qircS2okm5t4DUx58Gtl/bpiZqh5pRAoDrY
Qf/aRNPGmrCyxHlKhFqCasao9IsT6UOQCbUXDj+lmUTPGX5kv/ooydyNnXplXntLn795eR/L7TZo
SMLUuGPDY4an4+mGfaOHSXjR5bCtKkjLSAs0ZDSkeOyguOLyX97nuIV/jqK5/X1+DNfeQolOkjKI
DVg5T/ZAIkaCOkAKnOunqQu6jSFZm4RKdIYUtVPIijfTUCIDwUwMcs1V5EGd3Jjla2Ou7MtF08E1
GGlAb73ui9O7FkXjVJvVTQaMo8JL9XxfrbyIKhVNk9lkkQnHo8wavEmcyhyAOOjd7G301MpguMpi
UJkhpLa4TU/97Lp/Z7GOgVXuGWRyi9Ld6Ky1NpQlgfxWTSFcmJxCjCIPHa7DuN0Ok4NtcuW6P873
1Fojy0i9iQ2viXBM5Lb7pBtVjC7DLdPk2vSmpMCF04cser6ZtQFZmn/TjC2QmABNTU9WV2MnOSw+
j7rnXzgaS6tvno5hUB7BIkhPDg4Z9xKjyEe+E43nPBXu18teQNl8zT4AxFfSxNiYP0RM4gRKx4fL
nq1ENnZBEu/wIj2VLdYrPki1K92u2suWJlXzCcoVu6PGTdjLhQfttLIbIFzYqqVXQWqIrWzZ2ggr
oZ1G9ixqUNInV4+p+s58f/FN0Sx/68p2Ze34L+3nOHhx6vjxKYxsmFZQT5ssvbfH8WHoobOcH4r3
M0GYzvw5k2oPMtFEUQpvYT3gOvRrgG+zw3H8WvjGa6uZ3hUgNVubP59vbyX8VMkn5Dg+XmMrOXW9
i2Q+7gzrTrcj+V2f+stk+fj0/flOHgyjvNG4pRnxIAF0OHtHo/Hnm/NvsDLujhLZI0xpENhRcjIB
7MD85cuOi2dro3/WxmNp9U1kR5pnRG4ONNKbRQDec3SlfZvEnf1TGkiMHwo7ToB3xMH3qTB0DJQm
n2T96fyrrQ2OEvMgbYe6d/lq6Q1zvDGbHgfNvk/uyij1Xs43scyrdzJOqszTsDCdzpAWIZ2R+8b3
fpVjDCRwkj8Cm3LUKSWbbU9jubGlrA2WssG7bomohaTMiZuQYY/XXfcaTNmmVn/t8coaUOWapXs5
MwASanAHLZYbmj6sNnRTKx+RqsJzDIUTibqKTkVmPDVj8eS0U38V6dbXePZeQeRutLMy7KrGs3ZH
MMgxeZBKc6vrVjZQykLyIOMQi41xWGtC2dqLbpLYaOl83oNWh64UFOFDLDSbopmqwyLm/ORaa0UJ
/MbG1qpuWlItui5O3lS12T4NcK3cdVPebhwgVsbcXhp/E6HDLOvecift6FiYpc2tuLeG6TLVMDWN
fz7c4zo78cpOO3ILhcmHSB7zAphrOoUv57to7dcrIS561t3UpwGzhSltG3pz046juOwYaisbO1Ya
A3xGLTjGiUjurXHWb3Dt2BLurv12JZgLvO1nireCYycL9+A5k4vgoymuL+sZJZZxhnO4KSqjkyWr
334FHxvUxlbudOWnq1JOM+0psNJa7Vi6eXysQ/gWnt4nG1/qK/NeVXJaosGIMZyDY4NzHYorrxsF
qICYb1sZw+reOCusvYQSxFwOzgNVNOQy4Dmf+n6IYIwM3WWHQlWv2VHTawUpVDYvxd0llEF0HAqz
vCxBqko2DX+U+A2ELECN4FDg9KnEihgyDs5pGAdvXXKsjcTSdW8Wh2g2zT7GWvboTt7vqF/sq2vj
Q21gUnDRLLWU+GVkW+5lAVk2KWwOA77a3gv9ywrpEEb8+fOTMu2FVnNZ0rjG8BXH8XTfOAH+tLEl
ny57ASWIvVn6eZJa4REGHvnpvn5tJ2lszNC17ldiGOgIpXEzD8do+MXw6zvg2l9stL/nf/vK41WZ
ZthVCJmCPDrVaIlvWjSNd5zB5tOIxeBle7Gq0wymSs4ejNij1c3P8VTe6pO4ybFpvmz+qCpNCbLY
tZIkOAZDmt1XdTFhVdBo9aXPV7ZgYUU9ZSnsjiLDmRD3d+ejFO2wPz8AKyuQKsIsbXsIwG6yv4B+
vPeKSZziDknx+aevfHCpisvCnwbsJ9kbtXLI4DFqXArV3rhLcUqNjGpjJVp7ByWCzdK0YV1BFhJg
DFC+1yl2nsmEPdP5t1h7vhLDZhaXqEcadvgyS27CJPswzElyOP/wtS5SojcZ6W28CPFcSKwBzmuL
vip0n3tWpB1ojY3cw1qcKWFs1n6qpdQnMIl0+a0CI95+aIvY9O8dPn22Ks5WOkoVW6Z5bfVDh4dc
zmqxG5zOIVUKD/98T60c3lVtpRvAaaTmh55yJHTTsrGeBdT3nfDTfVn42Ysw/HBj0Vj5qFIVlk5h
mwHuzOExTpMEB7WsuYUhpd14ZMH3rlEOsFataZ/mpbURiCvzQFVdwj2qelsWIRB596ODOy78teig
S/GUBPaW6nZtgJbp8WYzhUKjZ0HBnaDpJ2KfdEaC/3e3lY5fe/ry9zdPtxKOYqkda8deTngLtRgO
gvezNo5ka09XorwaQmH1iA6PfVN7x9Cl8AseWf5wfnKtPV2JcQQuTe0Lrt6sEteQIxnlcthRNo7f
z/kG1gQH/wjl3vROBIQiBoTNPhT237oqeJUBTtSBNt/lUP7sAruKejA/T1N6q4fj7/OtrsWMEvdi
EFUwx6GGVWNUNUhUKdu5lVEWtddpEeNFPzkePmVYFY/mxouuLDWqIE0GmiPLBPB9bPYS4+l+OOl4
1X7ErGKrPmUlVlQ5miXBuZGCDHBRyOuA2ioTclYRtu43k9d5GMBqbfTf2q2XKpUUfsj6PHN6qHTh
xh/FZDbZHo1/MWFII4qnEHdk4wbyaj0DQYKiiGWEKyCoJRT+H6OCO7A9JF29/xh1iQ3T2I2xjkZn
sqmaen/mct38Z9SFcpIgyh3Yy5FsFvhyc8VevlVQ+P5oWqocZ5xk43CpyIeQ1d1rMr7Tk+526qPL
PlFUlWjTTiRLI5v5ifD/eyMzKtZ0T1Zfzk//ldyfqikMjCrCQG0MQKcvRi/2zwY3sMBNP6czjEnH
CJ9xNawftKS/LFOuK0sgpsl8rdgiPLZW+WmOxwcsNB4GkdWXHUVUmSEGHj3ugjjtRAF1RqYzQx7X
MGs4313vD7atK4ugQFzeRqjaj+MsMFL14XSCDkxwkrvs+cpZB2KXM0xeHxxDkX/sjOIGc5ODE4qN
YF37+cpiNyTQkC0/45wWdi5GVvib6DnkvVHUlyk0LFU86A59MsqKNwAZ+FdiMpHcZuN48/6vt1Tl
oOwtR+86VhoN7DlOv1V46u2y3CdTEG3MzmVJ+O9UsaXqBaseHl2ol3yMDrH32Rn05GR5WvDkNeNP
N7O2Lsvf33SsQAkCqwrztqxRA8GkN/ajADCOlLPaWWYi92ZKRacZdVv76trypxwLfMxHBN4zJA/r
2PhmWl7xUySht3HoWBsUJSJgyXNPZ1Ih4FBKfa1X0PTJJVbH2c23Dn5rL6AEReBFJRru0D/Wtlt/
tkPcu3SyQsfzIbc2FkpMmIA9h1JjVjWzANYB/Tw4jVHTksWN+uvMMbMc8KSnbUT4ysuokrZCM7us
6AlByLHTsRlrVkDshPbnX+afo/47E1jVtCU9l8BDlLOe61X7yxnG3Lmx9WT8NWfcGRzSaHoy9Xrv
TkbyBAfVi27MOMS9cgwmrDgoavsLS6ysuU/ryrkPNMP1cfSyO3k9z43zOWlb3974qSsTR1XEYd8L
PXss/CPXpMnrINLgE1LWlkR9O5YXXS5R8Pfnzj+OWldkiRcei8TuDoHdOfgElZicaZuaovenj6kq
bOIWz9ayNKzjVHr4Y6OAvHXtwDgA9uv2jQzCQ+CH6cZu/X6foU78830s202nknKRYz/U+YSpZlLh
viNksnihN/1WEfVaM8qKgf6ho6wmso5+UsBUFsknzNvzXTL6F31LmCqMLbcjZ04jLDsbB5eFOk1q
ynPxODkfBO+HmOkp60WYh6OBGYV91KusPmQ909sbdHHh05X1oqYiCIpYbmM24eKwaCa98XkEw7Z1
xFj59aqsBo86DydMnh9bH+3ZKx7s2a8uOkzCM/xz/nA/3RpxlFLJ1vTubirsX+2CYLuo21XkGvJZ
7iYb6WBJOKd3RpYkZPkqd+Onr8SZq4RyX+H1V/alc9TbCh52Gmazv6PJmWCw7cnB9FIGr3Fvyp/n
X2dlKTXdJTrefI5CEk662fCtY9ZBqb/K+o6csVY3Wo9vqTQ+dJVfUBhlAo9pr2urozgPvSiFzNdV
0uE6ZVMn1e7NGF/fq2Aw8eZNXUop9EpvgFyFeP1hyDWY1q1fyPjX+R+9MnkcNXKTpuSiECgmxxcJ
fFl3rvNCXHYZw874Z4/EKXfAkKQsjIA6qwevXGbyyq1SjMcu+vmu8vPb3JsDnLRZeGDAXgujtXda
WY7Xlz3d/PPnm6mtVbPDhJkHsz/xuVY8O0V2WdmuqUqA8sH3uNHWzSO3buKaskF5W85BvcvydEsG
8n7OzXSVpWeoragRlW0eezd7nDr7ycrN5IPbtJ/DMsfywO7NQz3pF22epqoFsrpICtcrrSNXfdbN
0GkmpvJ2cfJ5q42z1xK8/31aAcH854j0qRXHDbUsxxJ7Um+HgXL9GughXjdWmSJtsnW33drU1tpa
FpY34dxyudd2hWUcSyfvrn29cHZ6YU4fALIWP/3emjZm2crmqSqB3EiG6Rh6Jp7yM6boBXce8gq7
wNja4eHb9peFiioJAmUp8fxlug1BkJ6oCsRr3OvLjZdYIvq9gVn+/qazik7naNhaeFYVvo/zoOtd
Mzbp7nwgrg2FEoh5O0atO2O8SGF+yVXH9Nzq/YBDoL8rN8tT1l5BOQVgyeG1FBzj7liMWJCFTbXz
Qqt6Of8Ka09XQnHy48wuKt04uk3av+DNmn7IxmKLYbGy2akqnL70s3GuWuPoB9jdzrVs3KNstbC7
0tpI/6zHou9JnWnhxkfcytuoapzEMp0pxbz66A+De3TsrsAZNZAb+c6V4Vbhahh4wcdJJW63Msn3
tmvfidw5DA5OKJ5nXXhuspfW30zZSUa+n4+1cRRaJD5NENcenXbY+mxbiWpVgdNUnhl4Be8w5VPy
YUw0/06vjKm4miRJ/IvmlCrEmR0bYZqMTY7dkf0xamT+oQZ//+Oypyt7a9z5fc25BQN45GOHQlR4
nMXZVqXWWv8oIW2xaWMA4OvHsS3nQx4EeXvVN1N4SxmkvExZZ6p0tXzyUU0YnX4ccgPLe8gOd7Pd
X0b1MG0lpD2nido8EcbRM+z6NdLm8iWJ3HTrbLPSQ6ocxx+wj+urkBhzhgZqgtNeD2Aqjq2R6huf
Ve8nc01Vk+M5aRdT7s4Qa7X3UnEm3Y09pneuNvR3WmKVwCB0TDHrPnvprCm/KC9HAunPyPO0PKqT
grUwocLQvGqEcH4GkyHjHf4K7rg/P39XVhFVqxPbrRYhTGBLmqzpxjCGZK+5nobFSoT1O76lG2+z
svaqqp05SQ0+JzT9aGTAY05zAYKLlFbZZfuw80qxJ2OamkiVlyPq+VdbWX6t5e9vlq4MzU5fl6V+
hA0yPegWOgPZxc3hsqcrgT97Xu/r0VKWNLbRY9VqBobK07Ax59Z+uxL4XVJgHQ9kG5/YrtkLJ/4J
MGjLCmJtzJU93BHCbI15iZnKq4+jrgVYOGfzvnI8/4Hr7ctKWUxLCX1R+jir42J8bApbvwJ5hL2M
W25VUluOv/T1O+cpVcWj+aVeoDA2jyOehL91e3CED1hrSvOONHzeZo+JIJ1w44xZP16NzTTxiSu0
ZP4Ulm3eX09x2OiPzuAFJl7yZYGLOKXlwS7gixhv57mgni1tHdG+Bk7V6VfulNr9tY4PJKbfxjcZ
Y4lo+/YnCAXf2ma6C72wuBsCK3z2rW6C3Nu0u7LBHbnq4/Gq8XE1n2SNVRqmwFfRGN2OSfvNEPp4
VQYYiWQxpkOuM/1VZxpwl8YeMJgMKsRz1QfyOuN1ICCmhFl4GuwOK8dME1duUYWAHjwTh9DFGWzK
d9UQHPu2fK0cXTtkWf13bw0jRThYbuFX8pwM869ShAuyw/jiTM0v+DuvjtRfpDm4u8zEnrnX5YDn
m+3i4zTcl62JQMTAUUCL5MExIXNBuyl3Uerc9pX25MZWc1327hMsKNzh0uahE8bHzHBecjw+cKri
EJrXrrNrPAEmztWHHfZrP+doFLeaPn716yzY/x+Kzmy5UhwIol+kCIEQyyvLXX29tt2efiHaS4OE
ECCQAH39pJ8mYmbcbfuCVJWVlSfJECO0BPo1Vd1bm3UPDv8dnN7ElFu4ueO4aIDA1M40aNwWERqk
G3Im1v2tWebw2ES4UWRjb1vNX2qxkXMLlzXI1yxHw/ckM0CasD7wqhHSVAw+bZCQDU5emnAC2Koh
h6HZPwcL37qIgA+3FCDnrm8uNttELhJYV2b2IXm9YvEk/B6AOaBRz+/JYDHVxkYN6HTAggn2TUMy
YfoDMtvisms9bhdlAR52/BNwzi8yRwAG9uy4RUuai1ghe7D2YbmhMAWSEDToSQ2uMG3318g0KK2L
wO2u4Z/BRrU89wk2Oqzc+Qmrov2l3cCJDgSCvhlDGrVo72aNOPt4CXjOORYEo7D9BzBch/RB1TzZ
BjS/EejcYIAjuVtA4Bv6DXxQOX1hdryXy6hclSj6OiZuK/CxAVjhOgtM4rCdfoLx86Ce05JZsOUC
tHb5Ipe3kNuXqTYPIMeB675Ao8V7lBZRuLW5TYFyQ/oMknnn7gdmLUBJtqix/fISwPCQDwY+mqH1
E3YoQQGLdnPDS/WdjPSUNElamC6ShcNCeU5ZFlZkBnc9RDauinr0T8H4aTn/C2oWZCHLhwI2TTih
Q3yKtkn/c7qfK027oBohURQiaoHbW7s/U5ghyYr8gKwmn89Bv+Cl09/RgD5v38m9iQKk8aeIAnL+
vDdOgyXe3fEoO2CM1V29CRtgYqFM1o5c91b5k/HzQwd2lyfRs4/x2mBMr48DwYFHJ/0VNJYVWYao
/2EGtW0feMGTJTuQuLVlQKQvVrXJYhwbUsTKfy6hA5PxZ5UHa5mPy0RfRZI9jci9rRDynoKgp3lh
KW3zdV6SfG6W6BDXw9dsVgmbsAFcbBQciQ6RKxTmL7m3oPKFO2HAvu3hiY2iLYc9ag/LDvx3gOWn
8xTEBplEOwUTL7rvY4S3Alb7Oezx2zLVfc6wQoAnxdrcYex1DCLYVbN0Ey+Qk/hltMgSzg2t4/9G
0Kp+B7PBvm0tkacU1AEmI2Yy4ilDHk1UcBCU3gVXci6Wbolv+5yai7BMHubGrM9mwmlj6dK7Iomg
YRcJvOht7kjcHPD6N3vBqCNv0iEoMGmYafAxhOaogi06jfC8Xug00NOMJcqDYxIc+DjGd1F76y/d
9pNiWQc4QDc6tuc4ipYXvnfGAGqfYmaz/FBw43Ef7uhooDWKhosoZ2sS1Tl8s9k9tbr759uWX5eR
oIech2Q4Doi+KSP8tQgHj1l75TYUJzCeE5sHaMkfCYuC//rWzdc6tf2/rJ2aJ5OO/CVoUumR0hcE
T0027/caUae8SPnYP0VpQ76ifXW/Gr0m+HRT8sC96I4rFkQb3HFcXucd/Ltcj3q/ge02D7cRUQFY
EuZxT3JQ2dldlizraWZiU4eGzOyU+WU/hXb2v1ya2dcFwWx3ZG8bPMrAfMZ5D+RyacKfLbtx576v
TJhO3wl2MGzeIr4YWz077E+brV+ImCfMS7b7duWfwNThi6e5LwKVyXxcxs+9ntbnbtyaU8MQRgbk
hnkckTJxwQTzFqppz1kIaGMc/q4Ve0nxAOWwJRlcXviZkOGgy9FOb+D/hSWGb9C8Zzx/PNXvviWf
Hg/SNWrmJyvBOqCwm//qaI2HJE7EBduBdY4l3bAaaUDzfk9tjmP8mXfJpebhG0GQzCHt4eMWYJhe
BChf+bRyWcwTgr/UFLVlkoIxOdXCPBLtopKDcFPgyvs7S/HQEajWsUnGIl2T4LpHBmFEaewLxocn
OSBqpx8mxBBoDKuaid7zOBxwl+NlnZDAcx4Sdb8gMOmoh/rXtvAeUXphFUHiLxc7clzgzhShF3se
zvpzbjKXz3sMzOPuHA71fsH9jyYEWIJjzwZRgBkGfi6198ovTVF3CniZn0vNZ0lY9gN7FQoYZ09R
Xgx2688D4q3ljt9l3CQtOJr4qHe2HNcYhf+Uzr4Q4MIVK6IZygg5LeOOdVepPBwNVP1NhUOY3bA0
1SiDN9hTO0B4ApW7RUcA+K4aYmnmip6YP8hL/5rqrMnnbt/LzJBTzMcUGZidLBeJkAk4pt56TG3z
QYXP4NsNlymCP31Y+H6Le5XipmVyxxhT/26SBeBOhIAeWvBGDuMwdi/RAtykXzZATzU9ONxv+crq
mxu34XtbvclxydNThB/yQMIxPkxG8ROYkQQa/hq/ZXHaqyKdx+TQ0AVpMdjxbcCwRp+CU36X49PQ
EbwXk1gxouux5dTd+MA0mI0MJHHhf14X9IU/GYx7wx/ZRsGGmOENkwBlzskzHjJXhuGcnlkW/LTu
Qn85P8lz3Gp/CuWyVzuQwn8pKGJFMqT2MXURQz6hSE87QIznKeP+hbIwepjDbXiukSAm83Dh5KMW
8/C8BVF9D8dgfCDZ1L7rDptxyPGpn5EHtpQL9I6HOmv197rsgMm2k7+B9rxcYQZr1hzMNSiPdT8W
NZWZyk244oQYU/8ysAgek1T3V7e7dca1jIDD1dPsSpuaHpdErtUKW/jTvou1tBnYIjgZJ3vDsx6+
z003/2pG1DejkqjEJVuPUbKPeIWBHZWBkS+LV2HVuz3N5cpUgU8FdZ/UUMXAqGfXlHh+WDoe4JHd
gemdx7q0LNavLhDpRQ28FXnK2/HCcJPfDeA2iYNnA7jRskkLlgAzrNUqS7gbmgPG1PwAZ5StQt+x
c5+FYyXa5e9Yk/pT2237VGuD31PDwipGbNYHYpWzhwyKIJ4M270u2KR9Nn1nDmlWD1WX6fYolm4s
fz7nm0a4ACqLRJ+CuianeQPeSYF7eJaREZeVxetl71KFYscHB2ORPNgieKlAybOVZuyjN0Z9fHV4
d8t0ZsP96BaAm8myYg7RB4+LAa12/rHK2G4FzrSPw9ImMXnKALg+qQVTqNzrDEdmU9fhG6L8M9BX
sPf3gEt1WSvEjSmBjKVk7PKsnenveGmAE/a7bm9SJuTSU6meN/hl1jysXfMIngp/wgTZfkXbQt/W
gLOr2oL67xbWwe8Q4eLBm+DNAMF3VyF2k+ZdkD9Jh1/mYQr2WhcEMY7hH5kFai/FlrUfIHS58SaC
cRyrYa9XVPAp/EaFaDl5RwBVrdCfNN1vwTrS4U2GaHMJHCeqEo3VdY5inUUl6xq7XfCYq+nCUsQi
FaHRP2mfI6vlv4gZ2EkF6fYxV20idmQIOxrlc8ZNW857B4zqIsNxqtYgQ9wz4NBNYUEgDBFv3Sbk
ZJE2p7/DDqmMV6S6yPqkaheQXDjh/iRIYnrokoXXFbKLZHxtoj32B7ORQOYCdV+bmz0a3ZPzUWj/
W6CNbwUIWaiTBj0v8pzqIQtAmEr6uTQ4Y+YnjXgHROAIQApxcSTdlq9NgxYJSZgjLfet3vD4dfgI
ngmuIXhnW4O9L53aTB+DuU2+FFY9gKTUaTDc7SF8EGUdtVl/iWyX6ssAxNyY654ES5GNfvL3UR2A
6Lz4IbsbggmFodiMjZ4ixSJoSW2GlsFnfMGtmSyC9hUxs8QwVhH/kk2gzlY1Z5hrpyzy9iAIC6KD
i7ftuW4Dwj6sQdJkHvIJSX0IDotk1aN8Hw5jtJHuCagJzFH0hqDWckCIKdjGzSSnwoUuNschGNnw
QaVdKCrMH5Tp6+gFtc+w8zB56cwoMN6ZYIW9pDYIUMatsNy+7J3a0gswfEF/nPZ5wocgeyG3s85U
FJxrNS7pPWQAgK9yNa9hVoASSubcMnxsuVvrGBEyuxxatJ+9+WrHZNe3nfPF34cxmN64PWnb7h9M
g9lW1CTFgUC0CdJL12hgrDNuEciFqb+cyqnB8V6F24LOgM4w+YBj3qrTFNYgbQCXhqA3sfYWZxc8
0XUFFjLlsIyh58WqiMM97FZM/l58wyh5/wnwYwcbBiimaScZ2t59jB5tbRmc2xhf5HwlaX1jexSq
stU4N07D7FeXYyjed3ja5YqHSjRZXO1GzgRqB9fDOQ2dpR81FlBvvOvpjJBTbJ/nNOVLi59pjGZk
9wXZfqDYVw/R9Ada4PH22eTyeLIZmND7GGf/4eR342EOluXfLLj7WAw83uUKM219knph9D4eSJhe
whC+o6I1dHOgfE9su0MygQ9KMo+tvgnX86XaTKr6s17qPqjASGAa8Q5mtG9ggQbsNZwZzjDc5ute
uLlJKUJ+VNJcYs5gvI4I/lHVWMsI7xoEqz/NXYa5JtrNej7gVkbfxwC2lzdJdpJcLAouQEmyDhmF
eAUTd271Zn/VCPr9TUTjWig14cwLR2sMIwpsFzbzAZ30uH9617LoHsPTdvzGCmNgv7EOgm9vQKID
8FokE5+hV/pvwNEflhvJFpYjvt67+4kyNj302whRZY7TlDwimMzMZVoLK1BSUY1heV+v4M6PYYR7
QfkQCtM2gN6BbE3dlDtqGRwFFsT1R1YjJfi9Adg6vQjdjB+bzIR4inQ4IV+Fm6WvBq3VUoDrNewX
D8p1gA/KdKqCjAgGwR6uzN/7elz3o+v1Ti4q3rvfUyOW5smtxrHc2nUdz3h2QAHavcjaEpuWfKsC
vw7rMZy64B8bW/o9uxT/Xx+gSDyit5uTO5PMgUL3veIs8r21/DY5v29ny5eBXgCt3vw5Mp1xBxrV
RN/wxAT8GSMHC+2qSfaosBypnlUcTsKW3UrRyzO86n+QgTXv35Qmtv/VwtTkc8jHiIxOWZz5vEss
dkicUjGF0YkC1MW7tjfXaNGpL4NgSUQVr9s43/HYelGwOCLpWYV9TI9xO6ThcQwcmoEM4g06DzID
3doicOQrnoEHKKNxMCDaE9uqO8y4F3aZt3HBO+xxX5WWqI5XdeLbrFrA5rJHCHMWR33NOzz1MKKC
woYE4KhKpcm2SgwJyN9MNobkmChQ5MEryLBXVAZRe9d0aCkKaVbnS2qByK3CKCL3blJCHLMGzut8
EL7FpNKHOMlmTWN5RdU8Lie0hdF8dGxo91LhxEcnloA9fxU68l1JxBZ6qGW6/kcZIWsVyynUpRg6
9Z/isnnrmmUAknQfwn9JC4da3jsrl3JqEzaVrV3Z04669fvnX6LuRfJNU/G2JV0ZR0PznsDzGuQI
EuL/LRHtzHkL23gszT45nL2tApimAG6D/Ysis/LKYQZn0MbXUNVC1qI6gi7Y6Os2dfjTk8VKeZxn
PoqL2+oYHwqCkGxY2Bop1IchydoYwcl4jdrKzfUsn382CNuzaYgyOHLjxjzZDGvlBYZCQXxDRHcC
nXWfNwLTw0aZ0fnSKxde0AjzpDQJfl5k44oQJXjaG/RPgnceDyAWN2Fyn/zb6GSLGEl0/HFOBDJW
/5huUO6RjWhmD1E0RN0LDXmQNJDKdojGRiz2OZEDbEicz5r/UpJLc1INi9PKZUrJs5lAw/oKeJMG
lwz25zWnQd/Jd4TwgWeE8zmG5Gh0iCUZvJBDRRpJASRc7dA84AJDoJ0kJB10DqMnNl5QgGDgf1cP
2EYsdizc4cXIZDZ96oHFiGdGNPtWdGzww7WXaKB+TsK97YsY15fJcamPwBGi2sTFLQe5PqHdDPEf
aonhzKGHmPiAim5oDgYS05LbZRv2corptpxbVIvBJUKO93QZoKxGlz4UwQnJePOdgklWnwf1wz+x
IfNoP5Gqm1YMxN7mNI2cYegw8FqDjTB3yRF/LH9Zdz+iTldDF0Ng4Qvkjs7VdS5l2C1lHEQcUuuq
jPlauAWlDL9NUT8hUwNSoR4i/jKMazLgCoHKWcFnAQAVBqcLTkURclkOsRfzZU3H+l3gOm1vHbK2
IjSnYgLLFK9yds8zMcXHdQ9Gm49Z6krWhOsVm35rny9A7Z6mOQu+oIjTR4jbyXsIntNP8O06VVs3
OezZqMk//RS5Q763GkYlEUOVTjSYD+20r0NejwnEYxF1iEzi7XPGYwa/Ot0/E50277hW3FUireNX
TRDan49CT8fR+wn1pJwR6Wv3PjvKPmgOIA0nVRwl3Y2uCDzNcSrh7Y1w5iNLYSFXE6yIyIf+2LWV
AWLuQ04rNJIOUNI7xOgG2LSwhEM+rDda9TW1M+7YjFYiXe1bH4Taoiky/E3N0C5qB9NnJY0kVbLM
5tLhc8XwITUUD0+dYWI/S6RjdXxLDhPfVvTWWB+uMI61DzsLp9e66/2BQ6PQl65usEISWAtlKSLh
e9ZYrw/z1CtMHto5DdEUbNCFwzS0OyqedD/FHq3Y0xj10wXLM+iLByp/EaSuVjER8rHWCzlvJMRj
CPzArelWjjXGOF3FYV4ThzNPh/eRwAShcQH9i311e1wdjPU/R/arlBsvPYbfV+4HeRfi78VZM7Yv
ybSxJ2xB1n+oGf7pMW0Lt0abzTNsrJym3VGwfei4Qv9dMxwSJIG3m+GSwgzttfMRZsQtRcivjid3
52WYfABNjQOnG/kha6L5Qy16/mMn3VyWqF2+VJJCid/ScCmA120gUKd6uyVoUv5imznEmbmtRh32
ubcDhF2cKQV4EONegv5SY75BJwt6t+Ohz6cd+K2zFalKK23qbT0PSOBcD2jnP6UXr1JEpgoQZnsf
xF6lRaDDpBo92VAJol87JOOw0MqLFA8I3rcQ+vC+vqS+6d43xlSZLU1SNalrX+Bm1/9GzGA+U7+E
X1p5FK+boh2uJG5KOs1AZxrlzLld6TNooBjyCvYZ4qK+wTyGmbOI9t+sE6agJpsLJOvaUjEGOK/t
syJYSf3KEvGTy9XtvjI7IAZtq3iBqZHLPYGylKgY4GbFMggLCAXDtxsdNjRqVabrPyMF6RSchfSw
US8gHgl1wP27vI91h/qFCHvf+PqUbJxWyCgdc048UIK9XU6ZStwfpPSTO4dfW7fQ9arovp6s1cZW
GZpoTIqQ0/H9YxH8CLHuUM2J59U8I20B8cr8AGYpnQB9SJNPhbznDKlICHfGGRNVhkT2zmKt9zwl
Q3ZYxATnCIgIBeaQ+OpadZdOxOQS23Q+Y/oWnPZ+W4oNlRbwWFtchiqtX+MxAyWFBjFeS46mPObZ
J9L9NOjY6N/eO8I8MiuwNIgv9l9M47AK9E+aMAYcedas+KjE7FExLKT0qCaOtEVzurBxfoxpJM+z
9TNWUze8jaSLHjRW3hXmbOl4RLTBBkSejXsYIQb/jBKel0jhJZVdXduiayfkUU+Tu6ZZw95ta+21
RZNVbODs5Wu3oIEOpd4+ferXk8ZG7R0JyUcfyOTNuXr7pefmKY2ovXMBRl+D2AR6IGypC3xPL1Tx
5rzzEYgO00+HcZrGd6j76ePOW1B2aDdHZeo47hVE+5SxWeK+mrib6a9B9niWqDPqmCYsrfq5aUtY
uHWLKRCAYCimosqRiT0vimdlOC360krrUXNmIpc6CY5U/egZ9QxkxhBtoDWG7H4ZGwvq8drdQ5TU
xzbQQRlk298GVcENmZrto+8cK7FnYE+tCbeq12htdECyAsnbH/XO7tt5Qg8TdAwB1ltXKKy0VxSK
yzEK6740i+ws8hQTKMW6hrAITX3HZIOGGRo6suJjLKOo5Z/rRNpbprrwstTxGkJ2/hH917A+hLAW
lwIDOXxroo4LZ438MnHr85gt3dtqQpxLmDCdWbLU360M5isfw/EytT8TuAwZR2/JvjHMiRxa+SIZ
mxY83DXwt+0nW4xvCr4RtJ3PVLPonfNktOglDcq4hGEnbhPhr0AOLz1H0VykUIsgcovJYaVdYu6S
bDhe8lFnDK0xm0aaB+NkHc6OqDvutjFfWCLz19DJrpy2IbaY9M0IyITwcjYpq5Gp58ND69Q5pXZ5
IYjTfQv2Zv4QErM25F3TMtUxDn6PDN9sFeY2WLyMYo/1tY9Icu6tbPGQIPoYeYlN8xJlTOE7JEjg
Ufij4fEwU1WrGOO9dJirJmxemOuzw0q2aMcgME0uus0yiBFEsipV4fBniIKobBEbUHAolfnQJOQe
L7rJE0j5nz4i9GXSLD5FBAehWdfs4rChdljQyF89I8kNst98G/YZQyYwHhAl1RQJqf1fqHNtRa2T
j5Sp174P1GWTU4dZ+bz+MZN6Mn7HlGs0WOOH1+Y4aOLOqMgA52wCHx+kj14HnAu5ZFN9Mkjzr2zm
wv9a1QevewfgcE3H7j2OpDpqFQSojDHVgAEN9BJK2T8ap99Lp2tMLqYpKdculJjqZJitZ7I/WE3n
mwr4euDYni8y3rN7ixMet9PQ0JOUsyphmKl9rrJ4PKY/O74a9OqrT9VyhkWk+ZNB5HpyIqZ33WS7
Pxtb3FE7vr+kazxefLCQSmoxPmTjTMp9oG9B3WVlNwtfJUCdHINMvmMLus5h9BBlSvCyhmKDMNyi
rg6ZTB5gMdwOdbs2N1VnH0nM9FMy/IhMWTitV9Ik8bWzHQZ/0G2eIjGuBycdNH5BWV8MKLmrthnx
ycaKa9RhOAeh0UFRSzMxVwLB+l9RE4T3JMvIwcZClTLbYFlGRXzJeBBjZQosoQDTOXRziP5sRxe9
jS3wRKonFUMuQ9mHWX8XBpRhJQNrZp86Tf1vYthfJ0d9P6zqqad79CBDbM0aaE13GBfwyvRre4p4
zd+w/Z394X6u73cQkPJeTMN5U6G/IUyvvcB5GVSU6goWk+RRohasCBncMdC4HfPQ0L6gGmOVwdb/
9UkG8dBtw9dgILRskYTmojsDKREQYR/poFoNxn+6XewBfXF9h44zOc1QGA94L3D3Q4g6T+26f2+T
TWHv9fy69hhjS437nDYRTAGTjc9c7RoTE3Fw064OpjfsEMG09S5AAjzMMn2LYkR7Y+1ou4eTPis9
uHFggcB3A5cCpjZpkqUHB8ch6sbd3SBEDvcdk/OJpE13hU7R5rNVI9roUeF96D3gP1BX58xh4hD7
puwRxvDfBCQvOrlBlWGNAigMkqBYd2gKLW6XuzjIXhVPNAw4s7kjGCS8NEjsbpA6H9i7sM3k3Tb6
v4lpyRcKzH/JHlSDYeo5YIE/zzVmHSSkHOTGoD/A/QGV3qMOa9sZ1Ix6O5nY/Z1GQFywRRQWmFmt
R4883XtsWRDoYJ0DqmaISGV8/ImXRlY/o9m7bKb2hP5rRSnRqSPU5eiFYBx1Zi7D+EAl7x1HAFGd
dQ6tA0JeXEiHYqe7OQfqZ7CxY2yybauGpsFBj0Kr/wtsIuCoUZqeM7SxhYV28AHtCONiKtD7I4b+
bTe2R5XbxZA/ZnJFy5GeOWrip9U1wdngYDogNQhuGoJG8+aWTD4p77N3QBjFo0LULc53OK7qZtJn
jMPVTZjpIcgc9p0m/3tCIVBB4QRH3nByWursfo737ACrzKcVyVrSRrVvBFXHQ8dRRQE4thy3RLnL
hhHBCfiM9ybAq1/P1oVIUe76EkPvsUxThnsIYa/fMF6ZY8sxoyLpspx2suKaCCDI1ChwYRjwX3ZQ
MctbzEwuIs10vnopv/2IGRhih3W1RkQVcbioQ4BxJioRKXG6ozPAvl9zpgwOKAUhRqKJbfXDGjNI
003sCri3Zuh0LClEoMc7XXNzZ6Sqz/vmtiN1qT5q3WLHbubsDot2IEZGyNcM4nArXEOCIzoR+uhT
rDavPI7HPIGI8L5KjKMTpUm5tfq3BxjoM6EbqfMMDKIrndYU2sj8BFdLkv8ENJdJzb/ZVuNjDhN/
nBuxlXLBMadShaJUL/PB080cojr7b0zhSDIyWwuCXgtS1mgf7M9Pugn9OxUDPaQinZ/Tvs5us49N
ES8LBm7C80u20/84WiVoozMEhro/022aipmI+z1WqDCDcSlZv0IY7eoN1Zl+71OUs9abXwaaY7mt
ULFg3vdlrUX/N5ra4SEdmzr3qdveZNciGJYxcelAjz2rtPsOQUdA4R2/yoyHVcI2Bg9KOpVshJID
PiutwhFOPD2v4m6r7Yk4Hz5p5GOUcWYkriy8aittdlg4cJg4Fw9F3GYMPw7aDExXuyIeXXvKujDA
7RJ2d4xskFkC3OOUBskResP3HBBXgMHZPAcU56fDU+jzekvswWOPrJwHgxkpAihKD2vSuYePoYDU
Guda9cNlrhkQm+MGPx9mLjmUZn3WqwIQU3Jg3cyIRRudzKeWts/EY7c95dpcNx7Ru2VzzR/whfGl
boLcZryudNTUh7WL6zcLWGRe163HNbQsTxbX+KUh/Z8pw2x3WTz2LoTCm+WR2T1OPMYAJlVXRcKP
eOO/WYxpz9bwIA9COFNhOKiyrIZlDfZn3BVkjI9KB+5CIxY/BFwmN6TEhjdEVbYAq9KnWcbuHMFl
WIosGwASjfR1oRAqIrvJHEulFkGcDjpHAy961AGOtkUqzjOM0WCQoPoMbRdOoaBZchagRQUj0FU0
gqtAI8MIyIQ/tYQPAV43mjewnuQNHBK5w3pEQeI6RiHZNzeAXLI7iUvwQcYdP7Vbvb7TYe/QykzB
8PCTT5Vb07sYh1MPIXPk1r8mVKBDa1xYQQWh5g7Gu+wR5jGYMILQMOgoKxBiLL1ggLc/1rRv4Zyk
B3gZzE039T8ng+YXrDi8TCwuQxcG8tpiIRyDxmkpmmUzzyLO9mIexQoXF9kO0DbrOwwtgzzimKuJ
gHw0MwQ/tw7o6rcGNN4h1FsPu1QSgTKsPix+2GeM0aZzaxtR8HZ5EgYfmKT9a7cu0VEKuORxFKhj
OOq/mF/IIo7JNe3RTWH8nyAzGltV2x/xY92wsVuOSJNVBX5rCmNfHsH0KT9+Jq4FQjAZrvr4T7pO
HxFmrfdI3+9RgI7XOAnurYkfOR83MKjG1535J7+gFA5XWFxYag4JWX7PCX2dqENE7YYyY/fkcdw9
FpeUxiA70/YejxTDZICxgg/xtzaTOJqUBEXEIIQjsWXJNWyRR1Chbv0mficrWiPvxilPonj4pohY
uUPti4Qe+DDuWTr1aH5h6n1PseT6S29qoXC6ZmjPOgFbG+6038G8zMd0ctOJK5FVmKhwpKZnadER
mDBg2ISlvPCdF18gSgYwoLQrAWENfTNZIJF609jgni6Ylhp0PP9zdqa7cSNpur6VRv1nD/cgB1MN
HObCTKVWa7GlP4Qs28F936/+PFlTZ8ZmO5UHAgaNqXKZTJIRX3zLu/xgrF5eVRlZQa4aduIFylCu
3b/gYgboqrDtayRPkpqRk2mvgY3p9D8sSU+1FO2LqzrMg9uO8mDK+08qKMJXbU7T11rWx6O+tw+1
pOsGADBQLqYiM0huJrCZvdaY3928TH4UskCVoAAVzAFm909aBgGDIKMgk6k0na4iclwW2wDXFMb6
vVWvDCUfX7HbFDsHNYONMoppb4Y9OB17bsa7trQrBvVDtR3MJPGDWaor8sr0klanfhWPQ7Sbhjoj
xU4aUM3ZpORbzQjsHyAcon2bMOiK7RJDTzfqdrEigKHkhNY6cY27glT+YmxgeA5NMazNOesf7EGd
aFFyr7VjsVUVUP1PtTWF35guYmgYZ65KI3Oc5WdGNvkj8jflkxpa7sboUNvtCmU4qKpaYkE0JLNX
yrL51rtzWXt2q07a1pgiIGNIVc3zpgGlqvB1owrniDwQO7gdzZuCxlPh8TkTimiKMTKJ8IrSTDko
KNRc0pNMAazFrQ6se3b118l1QFyqRjysJ5lEN4HNSJFTpwRmQcJ5HTqt7mc433ySVaOKNW6qgo5S
TJ+Dalf3nDBPn0AjVTmzedFSjE9Rn15Oc6G6K1o8hQtcI8mHHYO04nWUavpUuGp3FYE0oLibgcbu
wHtU2YoxJHhsu8rEsMmsyWUUYokKIc2WqoXhnSY9tWpDpjqhikB5GKeyXVVZZU5P6kDO67mjJvES
pmmzSaaMpDBkq7UrnFANmrpWbG41feg7ipOkeAPZKqqNAyWbMqAUXbhSB7zVNyjCI0Wd5G20mckD
af2kLZUCSXG3q8yuuA0aS2yYNBrXRcYMa4/IuytWJcAE+6pTaUyTmsYd4x87V12vbtzkws0lC3g0
mAps7LynGWYglhKTMA/MrdmwynNMAzD7lAQhXdM656OsGvo+/bpKS6tYQ1vsne2ArFG3PWZ6t41W
mO6mqo36FqC7u28bKYp1PtZztgL5orjrWFMYEet9lBqkk230arp1jfcLCXi+mVJnHAC3zBMUgthu
3L2IIlvMHvaVIBawFAyqgPBWu8Yb0NI2uYtoj00eMB7dPExOYesrIGZmvwnwtM1WvYjpb7VFG3dM
+eoM+But3/k66pKiRjCWnBnB/Y73FBDHx7VtF0bw2BZ6E9yPuTMVz2Gc9UYGSGFI4y3a6bryhRnr
2PkCu2vqUIQuqtjPZ5To10GfR0+xTKtbJEurhygPReopdO2vayXiVxJXSZXwLxDZOtMK2tpGNdZP
zImMaE3Xs573fTNSMmVTG35pYk0PVpVWyf6iGsJ6WqsZptsohQ9N/MaY1zTvhCbU8sYI1CD1B3Bg
GHg1Cm7yuM4B2UTu5jgoGXSHwzQYj3DuiawdHZ9yfjTHSf064LLrh0plrjW90r00aj8lWciTSDXe
BW6erfOwbB8E8NB1q1V3FNzjwY6Z2dfm2JBwNHcxLnEA0x05Qgyw8u3YxaqXg3Vdo7tGF5YfuqJ/
XFzPo0ZCkeAXDAbUZQRnldrkkbHRc2ZuvGGiPT5bU3/HgZjsIr03HhrTGi/MXjo3TdtJyHsViKY5
qHxZWoTczmgfZ1psDKTHl04FACYTgMl5OIRrh/ErsMxR8UJHj/2k4LwnR4zBgxTFPXMo0k2zT+5G
DRM18Aj91hHhvB7TQrkaTJTxCwsy9tBDp1RGYCdkE8VWjeMAOSphkruKWp+uW+qLG+m2w7BxK6E9
M6pUibAFYyw9KKsvbTz1+xI0SE+OXlWX4CSVepWDrNZXJOh493WNs1EcKgKYMAQ7L60C+QLEs76M
Eqo+EEXacI0RQAXwfuzq75FKy1wDWamtOteJNMguKYSCNEINH43fkWPCbYat0Vj6jcs0gz4lC4r5
bH8vrabd9EWfcsPSBPufxg96V8l9bU/Zvp5K61tS6CSFel7e5FNYXgZgse5tS7UPethzagw6mvF9
TcHiab1ZhpjhmuWqlXq/RYeQgg0YHTJ6c31M/5nDvYxCTyirnGI+1GM/v5g1LS3PmiZ39CwBlilm
jLfnMGw21CpPlm4H1bq2u9IDUeB+rRMgOWXZavcmmSf1USfW2mg1niNAUltSdZ4EXXlfj7rAR0//
U+AqL8ifJIzkknBrFul1VpB/zNMs9mYPfpTIuBfA3taR4wQblc4lVV7BxytuRB1fGn2ubmJEO9dx
PgBgU6P2QCUBLUITFhWr8VpEEbD+Qk/9om9KLzabW9csuvVcxvHa7jsEbzrnas7JmCsst3DmFvaq
au1prbSNgMRTXjudfgVwaFOmRr6b22RXh8M6FgD/CtTKr9Epuc1zwNSKjJ7SEK/ZJi20z9mQvU7M
+j2zL52V0ocgpIT1wJwTFwfdSjeoQr4CLLqym9m3ulzsLaW8bC370QHY6s36WDPqCa9Y7xM96Bwu
US11tGq1emfQYwq6Tq4dI95YQ/rQKclXXJPIzhiIuBl9fRnudSu8DBoAV3DRrpg/C/xvNHXvlBNi
bYS61mNGKNbokpgMrswNhgktqZ5ye8Shgntni8FLNqpq35VhiMd2cW3MbbdCoitZaYaMyU+Ku2CE
7FXIkHkoX94b6bUyHmnCzIsrM9qYFbC+ihOOsZY0tk1zjD5WokZXZDivmRnRN+NU2TC960GhNYJO
NHWakZQKpxXtdzPoL/LavCqL4dVBdXgt3enZBSUYMjhlNi2NfeTOdPkGYW3zsIbAUZX0LcyoWk1M
hfcM4Y3N7ITZpmshYxlDKb65OYMtMcL9KazYOMwyLe/m0WkfbBnT7cI3bo3+S7cOB3MCpepexcU0
s9lN6T51rvVUGqnyV9HUbUHPXPaqVj4qIr1ypgwHnbFzUZGz1efJHsqvoSMHsrJcu2J8ncaXcCeI
hYykL0Vh0RlWSBUn/KK2egC4v4UGMDXp58atxlt4PwyPwS6sRltaF6PRazvDNaaXgej/wBBNruOK
vr0b6TcdrCrGYIPqtaaoGEtHOgDLEgZRFb6SYEMEk00YfaoVVYORBuS/yUU4roYcWPOBlgLTwrr7
2oJZvDCh87W96WyDWAdgVXd3MdALjjnnkdwVuIgCED2N2OuCSb+0pw6Hs6r5ltf6vCt1uYfndmVS
t+w0PUyvYwAl4MGe4yJ5VIPyOSnkIQci5Lugiq/qHqse+tH92umK6ZmXp/kzCTXy/1iwr4uyVS6q
pCs6T50s/arQIS2GCbsU8WwAfGAewkv44mzJtoLa2JqAsoWhr6fUtXaJMliXlSOKSybbZPlh176J
UpV7pbGLH7PF+rCxT7sWRKQVlCltC/Q6XCW9YtKP7Eos4br5eyQanOYHjXYeQ0obiIMbhBeOGUcv
fY7mBFrCJlRSo/iSxQREWyRMzawfcBfkAZM+/Qej//GiCIN0l1MtApuU9aWRM0xvxzBZWWMWXTeM
J7mlY+0jXNnRMyAx8RrFMi9FH1DsqFFmvvT6TM4RShtB3rZx4qsMFku6QiVR/ZHNgm6bmQ1V92lM
ag3gSOy6T2PWWI+iknHkVUU5XRVK1u9cJo2Rn1T0gxifq9Gtbrr5VxaOTA+iMMQnKeRogzS0INIF
ZXHd2QOUjaN+yiEYK/sSETLtTgW5X6zybBwRJorUYW25eQWBwFa+FrYCKw4CxUS9JS1sO2sju43S
LHxpqal3fd/P35t5qC7xrIy7NRW787mP5lL143CaaDLEYGJ7VdzqLNrGG+KO/lgPNYF8WMNHFzik
tSryWQOWxviPXC2sLPoFdXWtg7J7SBQaL0ZTppfwFJo9vRrQY3CnrqpAV67mZHD8GouPALJbnY9b
LQjtdakqTc07F/onkk4bUVnVjZ4tkNOH1FSbfZRbk68nRynTuHWMK0C82Z3ROfnaqQbIDW1hXCm1
0C5JUcEl4HnkgF4BHDPAlYSe7zYPOQnuOtSOXT1VdcrbErxishrK3l43XZuuZl1nuNCidl5a07Op
U/81Y9U+RaGjbK0pPvKmBucupvKlxDEYlgzQ5Y+2fz9iu4ruUhfyLiPFoPweayXZRAOanmwebQyp
VleabkYXVpiOF1ZVW8gKmbDqgmK8MvRZ2bJGko1lO8CU59lYYzeRPcXpVAAlc8cbBtH3ltZEmGkC
lgeW12i41Jg97FXa8KCy31Qzp8kSUo7NVjqsEASFIgQRw9NS+16FvO+VfQXfb6D7Uhm6fADYY+0T
LCfuEWzpN00FAl4b+hahaY3hUWjCTyAdgp1cThuwcgbFGu+hpr1wRCrQzqt4Mqpy6gfC9UNvqNk6
LALgbhIkO7l5Qcpjy73GiJWgQUPV0HV9H4Do3mX21K4CwKq3tWaNkwfQRPvGMTRumxRRP6uraWJi
J7RC92+krkhv6fk6WwqzBow7zYtwGgBduPZl1NB0q8LQfYvK9NgVC8ZLtw57T+gBk9lsVLforJCl
24y+w7m7zuYpAsxrkzwg7bMeMhFTl7sMWCMtuAGvMaz48qHfheqljOsbBs4x7VAQWHHTkPLbjnFv
Hgd6aRb96ClvvHxMpk3ah/jmZk3kT31meCqklVWrAm0CKa1tJARE/iewr8tCz4BMuuIax71HFKMF
9oRxczvw+l7AfvwwjhSVXFLaaZF621t5uBUCqB99IVqfVCyeVjkqXrA48caANikYHIVOiZhubBuu
VzyDoYWYWR3JGo02zJ5CE82rVZa9mdKbS+P+inwi82o5+Fo67OwRKJq0gOdplburx4S/ZlCImtZR
PnM0r9pUi1ZlD9HTrCxjFZglx0cpfhAIzBWFVvY9s5zeN2f7G/lwfVMZEa9zptEC26I99BJ2c52o
t7EbOru2cKp9FAWJ55RFRbmrNxz1wL0cA+gNdCcSIqY4uZIGLC+r0a5TMIB+DJ53lYwTE7w0HLxo
QMcIx8cvSZdZvqOQQma5+dBSArJA7Ngf3MhlgAMOd6ZEvtBG9wsKhe6Kw+1AC7rjyWW+BpyQbYQW
uigL0xzrUVW5VxyNYxPQ42vYKSIiS2mtgyGG6hMSjcoNR/O0i+qupsKtWlCM0iIYDMC3coDBLbW6
D3fvDq3W9KBYTkqnPjVJfiPKPzqv+2zo808j8KpOqhZVEjHCbenIdrNprGy4EB75UYQ+lwU8AR6d
L5xQYfe6qvHZVqdsxayDnZ4XI9N6aANlqea04Gbx0uNNthvSyb6eASx/GtO+Wyupll3bo8i3ulBj
D1aFRishbfh/R7uHa5WB7Q7CaWWacXI9qqMkcYvzte6MM5oprbFDwei+mxttrY7uUZ+gsK5MCHMr
EM30jXV4bJT14UUVZVdgp26spEy3USOlnwbaDT69VwpotpWhwYxzxoKDkebMvlGBd02R037WocYx
aMga4GBYOo4YWHm9CKabOChiWJ85aeHQeREITiKb2m+I2ldDfmz+g6xtaoAzeZaIQzsL/aENKRtS
vHC9NioZDU1HwnRS0NqucxrKsdL5dKlavwaVdZvbKJzEZtt7sdbdgC7+rAyKumnSQPGAojVXBu99
LczsojDCz6Dem5U6gr4uLdKRemqvabrN940jyssGjcdSb15GFLC3CeRe2m5lTV+R7qc0K3CeOtlH
QNCwZnBi8EI+jYTQlRqPj8PYfbUiTnE7HMstsJd+kyMr6xtpeBWYprHpHOvekl1P5eHu7MRMN3Pi
qltVFpLPUT2agj8vBfOKLP9cJ6AyB0ufNjW9AktAmKtQqd8YoFKwNEsiMLZJtkfqt3kUvfFlrucE
PAOzh9xsAV/27jfNtQNSOS1fmYKFN80J/Hb4vbDDU0KEK0uMgV36YVF0b4xj/Rqb+YWtR9MrRK3k
ECS6vND02FnDJgyuhqJ+LfEepHCzaqatk3GTRUX/tR6LZDtTYj7HqdEfcjgP2wJi4n1aw5izakDZ
Eq/zQ2ZYOmwM8wadAEbcLpM/hvA4kVcAI1PYgmanrXTbuKG2yNBdoEvYq/UWbtLODsxbZE/Jd0a/
VPU7qbRbIuMFsPCnugkvtZgzDuxctGpKYMeCtw60rt3Ab3+TY55wiGbHk6r3HC1p1pyr11BzQZ2q
8bWO2AWFHIG1DFRIsiN29nO/LmW7ccMepkmnXKeAuTZd39CUbXXIk9K35xgkXtr9sDmBEeIQ42Yi
11yP7HtvnBkXu078DeYUhX2KHC20Q/RB0kQrNlo7JbdRhE9y5rACTFaVVHgRcFVfqll/JBa+WExS
t0HnwuELFXPd2B1ILMpbIKdZtOUcn5l3JnIjpevFTWlcu0bIIBCzI8gWbJK0mw9OYt8b5TT4cpru
NJB2CDqgzj3OzBznJEkp2aGfl5WWH8jd8AkjzStoOQb9U9TpE2NOQASaPoPaHqtnJ2p+ICcCTxYI
pqN0IBzSQF7OAQRQ0EnzCvIj3J+qLHdCZ4+YuT2uOpkhPz2TwGQpxBRtLoA3ARTyjEKNmG01j6Gc
Yzp58zVl2DF16uNVABZ9Y8Gc9tTGuExbiTNAwgzTnpRylUOEwPkwfSgKQ/PaQL9NigzoSUrPMbFM
WDi06FYyC58l03e8agmgYNUrZRVRd20c3Fm3ANQx/sqy70ExP82unW5tGR0HPumNGen4BaYlULsE
HGtkQSJ1g4oxrj5vNXMeb9xkslchadNTbczdqlT6gN01ybVRMe4VNW7haKCUByZrugcP396WNQR6
hrxQCF39MMlaHEAWDAzKwmirggskKg1fK8S0IZqNqW+Y7VOfpLcV7USvpyl2ZONHO12vXgtHfQwx
pvfaIZxXiHKmrGpG2ZN61M1oHp1W1Bth9lB9jkD9UqeuzjKSpGx+cjAn3FDh5R5hkQm9pdb+DNJq
VZUxLWazz8jR6nI2/TRrwADDD3SNtTKRLXhjMrNJFC2NbkKh8hFDw07fYF02L3Sy8pqRuyURTp3E
Ac4QERB+pPYWEdP7dW2YdeYrXaVo64n+VOHrlQrsR/YKijNO7bbMrqw8DvaDDDukZNGGDsHojBXf
UTFq17esrnCvzUFa40HT6v5pCFi+D4ndAzfR06C1vcI2gm7LnDxqmDi4M1uN/rlNv1kF9AX6Ixo/
JvG49OUKOixedUFxbSsVMHHXVaevDjyqH+/rQp0QJNMXsl2TMo/jqFpwpbU5Ax819pf07QKP9zad
EXrUjipQv9M9Ogo7/aRsJTF7gLcLyi3CWVvbkVTHGquOJtdqAsCHbE8R1S1DLDt6Jdkv3+q2mmx6
eoGeXc1al5U+ci3j3ftPfEJOSj++iZ9+zWBItjS9Jz8oCvIvt+Jgs4a3zO6fZ2M6o7N3Qj9MX4h5
KaQUicMY3q9yMyN9DIInnWZN5KXShJtbxgl7XKvAnr//UCcEuPSFvNfRcDoBijr70NxoXijpvO7M
Wr//2NUX8l6aagyMZ+vZz7vKXlPymDtVLaL1+1c/tQQX+l5kA6rUY5t31TMgA3Oqwiei2SlEkJyR
jTv1ehbSXmntFqoDsMQvNDcrPQkPRScnjMMzutQn1tTS0UvJtRxCHFzFsLoL9W6XmOV6Ih0bFONj
gnRLVy+GKCn6XNmMfpvxVgXMBLVr5cnQt1VUFx9bREs3L+DLHTgIB0OCxKYHMVnKRmcqcEZJ+MSW
WDp3jWhzWKUazyRnx1G31RT+hFCFD2JiWlu1FiAtUpVnPvipmy02eQJeMrJaPkjTWwE2CHBdMAGo
LyYpo61TZjmtq16eUb/7/QI2nMXNUk7ieJh7jDyGiKmbK68BJPzQZXzm+r9fXWgG/BqxEscsZ2vS
8Dyr5aY/1rBFmUGb6/u7LvugDa3xl2rdT3ExYW7DNBeLQ6HRBIQaVRzh/NWZQ+D3O9BwFiGkR4pD
0zK+BdQgnIQyqQLZFtWn90PI7z+34SxDCAxFEZSd6x8FuCylpm6i2coIkT5ThA0aAKyn9+906jkW
kUQ4qFLQGXJ8ITTnFVxpu9XLMPhQoDXEUdPzp2/QmcWg2ICC/UQ6T0c80k0XOOHD+z/9xDISC51t
ANuJmjHvg0xMWpgPl4ahH7o0uhhorH0ohBji+IF+eoAGbo3iAFX36RzpW9E15dU4d9bj+09w4uWL
45P9dHWjD3VdjTFecg1IFtBDGWCWgbt5/+ontvHSxIMiirZ9yYgzCvr2s9HWyqs+d8qhqhUmex+7
x/HJfnoCJSpmuxlcxx8hxO2LLJ+90cIjpOBjn9lppx7D+PUWSRZMeZFbDk6Z6QVqwhtTS59FVp15
S6e+wWIjD6YGNqgtXT+dbXGQVKr7oEzUD6lEG2KxkZ1eqysbogZezIl5MdI0vxqAf0Pfn6BBYSPp
+h/7EIt9PMSW0QoFcipyYq8Mfb8oKtyNAijA+9f/vQov/P5fv0KXqrpqawnRtCzREEWYgPZ2VIHD
R+Y+cd1VMxqRtef70HIIqoqRWJWXTETev/2Jr7TUDod5ZIIhAWZc6HhLuQDbLrMyqG8/dvVFJEEo
y0ji0BR+ZjK1rqia1rOSnEsUTsSppT8JPSQUVGomPZLRvJc19Kcw0c49GuYPI+aiH3qGpVEJTEBS
DmV2/Lku61fGHfNOnfvpTLp26hkWkSobNVo0DpsQuP1exiNsPbR7XEhWnmQEcOYrn7rLMQT8FE2m
HrSfmeCprMv8ph7cRzerrsuAGTPqxGfCyYmVtLT7QNexd/Uas1pwZhWqQoCSa6BkZ1KbU1dfBCs6
NbNWo9Lpg78ad2iVwZa1o6ePfeJFqIqItHamt8Lvh6xJcLphgOEFRca08GM3WEQrCW4p683O8YEe
BPBa0BgMs6R9+NjVFyGqRCUClH/l+B3EmkuUHuBt9WD1P3T1pbEH3qajRJ7FRWCuiLYxoM3NwOTt
Y6tm6ekxBzXiQjbf1arrxLebUvdVaOdnbIdPrHtrmWXkAKxrRzp+IRzsTzREB2v3Cm2BbkVJ8fyx
F7Tcwui00leshF8h3fFZK0PjbujoNr5/9ROntLXYurWBc2EZ27Zvo/h1J/SwXiuzNkC+d+sPfuHj
nvspOuhqpw6lGhLhGpStvawYwyc7Y9b5sdVvLfYuzVJs5uBN+A6DCIlCUg0TAGpyfWb9n3pFi+2L
hpAmTIlJKERF63lGvGSHQp3cl8Cn7z72FRYbuJVtZbZ6xFHD2XvfmRG9maKKgRKV85mnOL7tf29+
GdZiFxfCdCPHoGAI9KJCRbCB49GX53xnT1zdXOyEPieyNccTwID/ReHwolvqdOb7nthlSy8N05jG
NB7xzRsyYKGMzPVwH2l95xcQ+5mKImrwoa9gLvYCHOJkVkseAovb3TSKzVRWz25mfH3/8qfe0fHf
/7QPAIBmaZvMlJ5qPT5lEHKgLDt6fc754Jj1/OYLm4t90MxIOCoxzpQ2oABFMS8HZ3yr5vRZj/Vd
SjulcrUPJl6LLaEhx2RlDjAi+u3QfwylTlMPiURV/eCnWGwIyNpTlKFK4lcoriBvkvmT5mwQN/pY
UF3aa5ijkQ/dJNgNgKfgmrutizN96ZjJmQc48bGXBhtdgk5bWzskXvggASlUxSp04Xy+v5ROhKSl
t0ZiMCt2wIT4WN2H8OqTL5NqfRZHHvX7Nzix55YuGo3RxWU1kvsawkTtsunBRtoXRWsbe+Wsp9ep
d7Q42WAipVrS0q9qZ+CQJtIeKzVwzDOP8FdD7zf7wVhsZzTi7BSlOGzHEzdEUBmdqcYf0U0rPVsD
K3oAJVFcSogkJhWd04ZeXqX2U1m6Sv1DmrP+RQ5lV+4C00GdtBTjG2NXVzuSNbKPuewY+iIqj/y+
FuLLEf8xwCzMTAddy3EY9DMv4cQrXjaEp8S0gWfHFm2ihOaKAwbyuQNQoW7eXyenFuIiplVZh5YD
0Fd0meHmrAXfr/NaCKSdVwERFmfW+4nHMIxfQyfUAQy6BlLQMe+bx8DQ++dsHuynjz3EIpo5dTlm
Uurs1Sq8ZsnQsDOiQwg74v3rn/r1i2DWoI5vo2zn+CrIFp+Xkz01QX+uI3/q6osl5GhU1qoS2z6C
wiYmHG4sB0ByyHJ9bA0t7UKiztZRbqnopVWh+53EcHpwcqN/fP/lnFhBy7liGothniCho9npoE88
VCrSi1kC4d+xP1ZiL2eLgZC6CXCLdl2AbJ9HGTwDuEsiy/nY8tQXgWzSRT26WI76BUBIX4xQ23Mg
Imfe/6k3dPz3P+UNshJIcHZq4BdJu0oklNm6h+kqzlz+mKL9JkwuR4SuitKzUPEy1Yp5bwcgssNU
90VdXSAIKtdhOXwsyV3OBo0Q7m0fKJafhtbgZwBRNolpqjeNBQToY4tpsZOxN4TTndYc60PaP1q9
oiVwZSq39gggypf3b+KeeGGL7Zw2s8ApcoCsXubWfpgM87uOGp8KvlBskDI9FPNwH3Za4A1FFm/f
v+mJXb6cu0H7t0Mk5oSvihGVTwPus4H965k20YlHWk7cKrMyRz1LmFBpT0E6H2YXGa+Q1nYPNg0F
IEFpW2ujema/nFjRyxFcOunx1BTcDsjeCBYXA4kbCfQZg8pKmGei+qk3ttg2c1fjPzAqrg8vqN8i
sVDvkGUaXt7/HifABIZ2vO1Pu9LBBN5EmdH2iwmjBEvdTgOgpfR1ghiDZIGHqM2h1cv9XIP3Ba/P
WCs9s2NPvT7j11tnM2XcEIvjrSd8zo6KB4OGth0Kg8EHl9tiI9lTlJa1Y9q+2x/n1KaBJItbf/D3
LzZQ1Br4/cFr94HyV3ClnWYFiyP1OFTO1Cen1vPiTEQB2Jza3LJ9wwq8SqbbwEBFA7LOLtZVSInj
tTs768g414I4tRrU4w/5aTWQOB4Fu+hJ0r9C1CVN1LzYQL8tS89AHjBGmTBBTgTXUnfeOGVdjKsp
mI0ZcZWseDzqQMHnH9RgOgMEOLH41UVnHNW8KFOqmZajPSh+HAM1pPTMPrY61EW1D5XPSXI1tP1q
qLccdE+J2ZxpqZ364favLzKWOGHMFr3S1B6BpLspVErERs78cP24xH5z2KmLoGCreTWZM6lYj7Bs
t3EQr5DPkSxw1nCKqK28LlK0W2BxyA0H+NcE+z7KBVKz8OaFp9iKCtXdiTVrHc2NjkFB6DqJn6CT
2l5Akxi/gvHHR0hHxSFo0WWbyVKL1RDZsb15P/Cc2PzqIu7UEaLGCgKTflFXWCikT2ClQgQtrHNr
+dQXWEQXQEmq7cbm8Qbdm8Zn9uiJdB/b+uoiriTHVp2cbcsP0GCBlPmWzfLe1Zy391/Oqd++iCyp
QEzdrSnre8dqDjnGSMDHVefMjz+uwd8tnkVUoQsIvb/G/VZ1wvaG5lASemPTGOuiCYsN3D33zDL9
/WPo7iKaWFETA+oVZEq9qX+tmD6qSBEfJbDff01/lX///iSYHfy6y0yE7TP0qW1f6lV71JvNu3Sl
QbB/0GTgXGNvNpl4ZyBk9Bm/pljCktLz69gmciHPUMt0Z7kTUNlQTo4CIxg3A6jMDnLxGERljmeg
2lpj3BA3NiZm06B96Asgtfbr71ZCXUZmYFl+20ZI16VPx+UjZF+hsdCfyYVOvfxFBBplMM8Ruq5+
YtQKwkOurXcrU1da5cxDnLrBIgYVKIs10qBf3bSmSVElzH0a6saZo+/U1Y///qeTCJ0y+C4Wbgkz
rcVdZrjIFOnnjWNPXd749fJoULkcdcdqU43lGxQBelr0ktVm/f7S/H14g4z56/UFS6nth9HizDKF
N1RH/EAqXPzQENZ7/xanHmERJKChSOi1LdJrIXmIBxAzfw6Rtf3QKBEZ0V+fYEJ0v0malg+QyWpv
IGO5EnabHz70451FaCjNukdDvLGQ4jTai3lsIUPKMTvz9k+8GmcRF2CoptBKHaggqOuvA8W11s6M
3t37v/3Et3UWu9dp+qpoc9aO0Vk6bpgizqSnI9UgLxKrs3987C7L/Yvha9UMzMs6vervTSnUT0Kf
orepiWW+ef8ex/fxm/i5RNrlWWfNKXx8v67FK8lcqnsJ4trTakaNhMwutL53roy+dGLQ+jP3PPVt
jv/+p40NGI4xO2czvLAwrFYZKmHY2CEq9f39Zzq+n98902JnK32F+MfAJLCl2HS8ukNBb2UiOvjN
FoX5MAFSeHr/TqfWwWKPm1hxDllY05RMovY6IqN5QWNM/xQkdv6xTbgE4iWWLYKq1JkJKjAKLXp6
jNa0xP/YAyy2eO6UzZThX+Aj/IX4E5oMwbVqSOfFIdc/c0afWGJLCF5kthFKa+R50F2xnGttOf8I
MSvAQWeGb7CXqA7ATar5Iag9oMd95r4nlsESnZfiPsbCmghf0ryx4W63mJ7NHIrkw7E8EwlOrOUl
PE+huYcw30DPydbcGyPrTAzHLPNjO2UJz0NxOWMlk8HO2IddOqbUdl1o/Y3h/o+38T/l9+L2v7dE
86//4p/fYLbXkQzbxT/+66HI+L//Ov6d//lvfv0b//K/F9ev2fdm+R/98ne47t/3Xb+2r7/8wwaJ
p3a6677X06fvyCy0f12fX3j8L/9///Af3/+6ysNUfv/zDwx58/Z4NQgG+R9//9H+259/aMdi4j9+
vv7ff3h8gD//+PR/7v+xK3L5jwP/829/7/tr03IJzfynado4XrvCNV39mHEO3//7T4x/ojvOYEU1
hOUKmwWXF3Ub/vmHrv/TslwVJXcV1hjefASEpuj+/iMNVV90cl3dFlxW++P//b5fvtD/frF/5F12
W0RIbP75x4nl9lfV/lPoVGWIuC8H5wEQ1yqF7eomn396E3/f6ecrnwhl2iKX6DEVyCt9UA9ajAKj
rXyC3YhDYbB7//LaqesvIk0vsONKkkY9yNeOVPobMhfdS/f4fzl7rx3XdaZr94oEUFk6pZJtOXVw
pxOho3LOvPp/qL+9gX61LAuYmCsA80C0SKpYrDCe6gPyeyGFYEOBF1IN8rzWQTD5EVdOgXkgQyNF
JEB0nrilzyDshfY2/UvSB1NO7xi3B7QAuovft19uYVXmMYpM5EsBgFnicv6xqc8q+gFvP3jBhM3D
E3krQB1YkIjbtLXZcxXV5Tuw6SiXDtvbI/xG+a5N0zT0nx0VilrHQSkDO+pp2Dcn4FRriVbPkkjj
c7Ip3iapD/T9fd0e7jcdeG24aXv8GY4DrwW0moJ3lTbdx7i3daG+A7NlA2jSqQULT4aKqghqLN78
1a91vHGxFyApn+HmLmjSNqrTBwjpgjGLzIdffgz9WgHR5Lxd+2nT6v75aXmBvnk1JwQaqtHL1LAP
5UWooDEqQaJ89LWVL2Fps8y8Ez7p+MYDTN4NgjeJPUPR9PbULj0Xpufvz/czYPuSGqYBWDMadD9D
/XT7wUvzMrMM/oDqFAWlT27binYEH1psnnPQcxOdOEG0chv4PdKuzf7MPgBCJUBAihFXFr81QCua
RqCkGSHFf9AgO0hbVZ3EfS217Q3cGAw+T3Y5mvZ9vr2kMRT4YsBdtNrqRwJdkcxAv+O2zQqbU9lJ
LcFq7XOrBXocAphAPGSHyOuhAg00uddXmwHSikDIWjq5h4Ar9llChyLaVxrESjuA9qqnYXzWuNBq
kn4H8Z66fiuayJS74DiS7NSCAwLpS7PxVDNuh2MPekOcQSG5FVHpAUV1dCKrMXCHDaSYPLcXOafG
PLZ8DpF8V1JPDNQzrnzNEdIdqhAirZ9pBN4QAnCqqqF59IPpzxGbuBzV3e1FvW6O+XlgJkO5dqCx
iLgxuyjZhXn7aq1I9DdZ+N+l5OcxmQh0iBTl2sRVyhgi5ym0p4MfvhasSP2WIWpStjkdSnzaIA6F
KPRohcBGAsoCiHcbxrIjpO/oYKKR6u8biLmCrLfJYjRWqBF0asV7bxDefB7hm3btQnL9qODnwRiA
RsoW93/idl1h6d0uhSCHMqkBQuo+r14Y02iMO/ztmf+tGL82PTOLi890YDzXEFfUvGfo4dmAFkJA
9M2DkjbTue2YfIOB4uJmdhqr/thB/HFI5S3ab1wIk0HiEKqFQD0nLXnmcjSc61+tf4l86LciEsO8
zhbb8VWAzgNkhIxc0Iwo2uniJIr7KgEvrjTtNsYG9yaZB+juVh3UTRRoDoSPfixBRRntvZD3AD3J
QEtRjzQadO8j4EZyHiWPTf9PjjOvzw4CQDXbvk0x58jZQloWDdFrd5rfvtNrEzw35HzCwJjhiasK
vAH6N5TKgWySvrjoFSLSUVGA4vQglffNePSjFx5EMBRb6khqCO1oIA5OQ+1zElqA6qLRlv02Cu+i
FHxAACwzAcU1K/vg6nHD67NzQMkjhJBRguDCad74UgNW5eftJ1832Pw88qSH0IgqMgHfX7rT0AqT
qYdYAnxE20G8eyW2uGQ/ZodC0UMjSe9x2jTcKQy/JO+kQBr/9u9f8BX5eeApLlIo8Y7YG5Wdbbut
uIlO0lm8L01mRVbmQD7huV47d66vwn+iUEmRRQWPoWKOGBHIip0MNX8SWHzNKPu3ggF+Ho1SEtSd
8TVGaYZnifvmWhACV17gN7N9ZbfPY1EgZCos90c4n26/YzYzC5u58SF0IBNk9fZgNUZq9662Fo+Y
/Ilr483MV6lDRY50A94F+vyhxDmZBxHeMYH85RM/DIcKF2wxfqvyF3GwOz8yw0Q/ePFTiJoP4C2M
kKtNXkqMtivBdayhJSBAsEl2ZcUzEk21xAj8ukzY5AzJYA90hFzc+c1ZS9uTlD6SCEIz6XtNSiil
7iFJjZJNFbRoHN221EOaB7m227tQmD7Eay86s1Bcpw7p6KnEjfbeQbfDXfSAwVMJAjZYxB85peQs
PfR7wLhRm6Ht0Y5S5pvaMzVoqqc0/lj5HdfjJ/y8WVUpxhoS7ikm3NSc5Jze6zbbxm66ETeDO7iQ
ELFqJ7IDszN6W7CFfQ+JB8hH0eyObBKHs2//jml9r03HzF6hJRP4YMDicPWEqk0f25Cuc/nigySK
cXuE6x4sP+9oLRvGOEhb4xgOHDXddv7D7ecu2MN5CK0FGrpICvgjyG5iuwDi8iJBxFnQoM+W/1uf
JhSUMG1/bg8ggTZyGIFPlfifXe1OutG3f/2SNZzHz4qoKqCpDX8B3HkrPvobxYhMzihNyNs4vOEb
semvrPGCVZ+HzPoBDQKqJzAX/SU2tFxNAWpOgnS5/SbSwgLPg2WiLEMnNsQcFWaUUwXQVTpaEHiy
FQNaRbthz9vhu/qAbq5mX9ixFe5So9qcJZpu5Z1gd5a/TZ6gV7rLLGDkLHFX7vU7dVc+KnZjJMZa
g9bSLMwsHLSYvZzEOsNNKqZtiQsgNEFlKFLfnoaF7TjviiVE8qVqrHDTgfCOGj+C4iKjz0MEHVjo
v26PsTTT09//2Y0APkMaaMAYRffSoyTZh4rZ7ScvFIjwqjh7dJ5U7djCDlRmfGy27aHESdPtknvo
qbtrx/JCWIJXp9PnzwsErEsbLcUoIBFTweCpfryfDrTWzLHbuf1aEcLiQHNHpsG1DuJYDIencgfJ
np1uDxvfCbGzQAQ4NZfIuT1xS0syMxCDXvlDleCNlHIi8J5rZaXQZGG7zhtjOaEAnmR6sO+f0n7n
14civb/9m5fOwHnnaNKOYd/1mB20VRmlkzvBKbElS7e9beXyTnTEZdtKDrj22o0T28Ghd/91Zeb9
pFAJBUdv2gLCHQoVDrUju50rmcMufuRgAbLL8Hr7LZf2wBTQ/bvZgInTfeCGMZLT7LtH3U6t1NEN
YjfHwMVtyV6ru1goV+CVaQ3/bGsBHXxVWWKkwVbt/qAYo9XZ1d5zWid0Civeik587u7ZJditzePC
vpu3m8Yl/PQKlalu6t8N4lvZf9+etaVtN7MDTVwAIanDSvbJTuo11EucEuhn3X44Pz3lirehzL5/
oGpLKclxVIxOb7F98VBf/INkpnvJzu4QFOD2KwMtWGNl9v0nfsA8FKcwF1EzVO71996T7pYXbZtt
hp/sCInP9JM/VIfo0Kxst4VogzIzBEHYj5naYOLyMoF2amQRxmhbQwNUriE1WRuoyzWGbK0qemH9
/9OW2gReGOUYTiEnoLIgQ7WyRr8tRlfWaN6SWnR12TFIvroqbcyUfkFFBX90WtIPyKabNf1G3AS+
yoD/ZvQZpd74o5kKHBfITNDCSJzAqjf15isxIIxM+5UftrR55t2saRDG+EdkrvgA8A3b5jvcDyzV
ql+Ul+6+uAgrd6ElwyHPDEfLFVFbShio3w32eIgeqoZWbrznd8omu2j3iZE+396nwrTxr032zHKI
jC+Bl4A1LK1qm53F/ancqRugPc7yfY0ZVXfAgluVEz5EdyMtLu1KuPq3feHawDNXom+AL2KlPrhP
LjRGrd54ekqxzG+pBe0tO7AhmWqFRkMT2pqvF+RxjAQ/YNUQTF/FteFnZgY0HGjU5phipr9Dcp12
ObObqjcGUD1r/4ULHYl0Zticb8/zglWTZ3Yn5qFh0EEV3lVkNwWLZjjz2ce/PXpmadISgvtNAUsT
+QgteKIljFB/l1dc999E3bWJmpkVqJToCWS/cIihxu7jA2pGxoBGwM6IaGD9W5cXP1fBiEQiFpmK
1QDsakJQS9vbc7NgpKTp7vvnXGxASM+8QWOupKFgg9uHwUp1+9KDJ7P/58FAzytAtE0PLs4ZtFab
lbDLwj6Zt/ICWJuimAGLmUETvQ0ol0G1e61iYunhs2+9kvxa1Cf7BZWOCVqBSC7U5DPj9lwvOSG/
17M/c0JUofe1yeVNgZSIAPgLQArk0k3bAI8SQ9xEvuhQJZVR0yTx+JRViHDy9wnvDNw28WOD6aHT
8rsQDNHbv2jhRJz3+4ZtmEMmEj+o1c9t/uMB/VAEwmb0UZGXgS5Cnhtx9XBYGmz2hXcT+gXl+qML
ACu/48I3sdFBkXxvzOmakRrMUdLXBN7AiOtZxu9EB6Rt+m/SfLw0MwJDV8kBCkSYG6Y7L/nw25eK
+7o9i0u7ZmYAmhrJVUjF48okAtfcpHaa3IfgdN5++tIBNO8DTgBIrmqAy130eQPjAmoSJEBztKA2
6MIveVDv4f2RKYBHnoUR2KoKxea+bxVgRPWST5tioshAmpsPj6BRm0mEpBynAC4nmrd/4sK3Pu8l
ZgpfK2mPbz0gyBpF2wGK/befvPTJzLuIB6aWCanw6NwqzMbMj5JVPYBvfIidhDrBhux5nMCpWRzW
CvwnF+KKORdnroXEwJdv42lEaMmPjxEHZU2ISDdrr/TbM3htgJmRKaNqzJTJMvbY66F0B/lAc6g2
oHoYnOZBYLqGKFj8wWWgcvLMSuWfTH3ke5tHkj5MAeMEhqaTQC04hvEBrD5rkh+PpcAplWZbEvUQ
QFhaWnF/lmZjWvI/JmuqvwYdKgVlHWK6OXvM0q+UB4kOAuq3V3hp78zcDOQs27IWyejyBKCs5p3r
V/pXluLz4szeJNAhC0KSjW5rIDVnD3vJiC1gAQwgpc3Ket6LRuW0/3YsiTPzwvg89scCsWK164yu
+wqaJw9op9tztGgCZhYGnVRQYYqwCqXVWtKu2FZbz9F2xRnYMwsa43vlRXvRd+2WWR59B9Z6xfYs
LM68b1fkZVZVLc9cIghGpMmGJjQr677kNs27dktIePNSmWN5LOjU0dpQLfR00COo9NbtaVscYuaD
gLwMyE4iT9M2mOQiXJDutohZP4A5sbI0i2PMzAWHcgjoSkjTGMzknus7GF6LWezC1sdYSETMdX71
CBIHcekNboejEokbtFsQpAJSjrZeDDLinWQC42SmdgvUXmVlQm4LzVleecWF423e3QuApt9UDSoW
Ohgp7rXLGkur2MotZ+km9xsA+2NgIBIRApUIpMXoDPZgiqZnelilztq9xybaIte222RPrljd30/r
zzjdiDtAnmGcyRqcOBqZ8KccyNfTCvHr1WGmL/LaMDM7MHgNCOH59DpGZqLE2lGNCiNkq5t6aTVm
pqAnHMRzJey3LDgPsvBWKu9eV7/c/mKWSiR+j+E/s1Qp4v/3wXt1DqrmK1fG+9C/44EY8Gv/Li9R
Y1oafgXRfETo9cgKtO8+ToA5HgDQJBQluZYPzpj3GKHtrswOofBYDHdMv6gJtPX5xzFC4QPKT8B0
dodosDjOp6mWbRFxOvnhVtE2rbBLghHS2hxQRp49qirKAoKJt0Ibths74KTrS4rDwlMboyZ3FVl5
+d9G6CtrN2+QbmQ1rbSun7YIhIPtxgRghoI+5iCzaJZmvEVXkiEbFTIet6ebX9gtv0fXn+lW9TAs
R58glwjAhqI++AEgQTKAdO1n7pV2GiQodXrzVxP8C/Z83jUdDKTxshKxDI0DYhl047Vg3oKb8JtC
+/MicdiTTNI5BH7oaACyZwBpR9GTcdBMIPIMyQWYmNverUzbgj38tSV/RlP1IfY9GaPlVmmNhmDg
0p076j159ez9HuUktN8Eh/Lj9nALX9xvsOvPaFwa8WMybYuMB7x4xLvlSH7Ha2VJS4f7vLRYRAMa
cEp4m8rsLdGMzPIQnLStdE6d9MBZuoHGA0O0Uht0v/vgGx59vmJ8p3Pw2oafGStFKjIFDFmgAVDX
KQG+jOSY0VePCf8je/qa5V1arZnFQrOXiFsLIsrTWnUmWE22aMab2vAtoOQdNDhZgxO5hbEW7F9Y
sHkBcqmSGigLTCjPzioKFUgpGuDNrb3Pwl6fFx3HKGxKlRjvo9wN5rBHNPCjOHWbz9Zst/V5fBgO
mbGW+xcXvlgyc2G8pEB9adOOrhq9J2G+V6SdmNamBwEV5cJyydbTyhSqFmyQxhgb5VACjVnKyjYE
hjKXkddIWycNYrcceWxasJlAloRW+R340WZafQZQ3cqz72HYyNlRFSzeKyjLFLNriKHVzJSiNdls
fsnakZmrBJxqpwkioitpraAfpLdUOTaBKDK75C3yeKMuv1rBd4RxIt4noFGCXpLUhqfvx5HRsc23
+YhKbPEjFsJt0MemWFQ2RO6sgX+vq6MPzcShsQQCvIcqW00E+IaybTnfBGHSCarGaPHksnssyVmP
E0suHwhArX7yJXZAVffkfgCXnPeLO58vaJzwNklV9Kfi/scpNqh9qMoHrSgszyLYRgkBWyZ+BUhL
8Fsr1Kyo+gKZC7ztHCnrU+E9c8m5w+zWuDnm+oRXg/hr9spzg1E0+yzb1QkPWHtOu24vhyjCbO6T
pKCtGBoBCJd5qRmij2KJ5MLks5ojRqL5R0BeQKvSQSw+eaNmpD7IzUQ+ttpT6B+xJyFSElsgtAH3
uZXqzEhAg0u1ZgM1dBA8OYv5glFAFVDNET3mn7pAA3hRMBJe/bd70Lw7ngUKH5ZTKECr9516CJuX
WlqxVgvxo6nT5O9VFAX5pTxCKcrtYonGPLjWRW+nxSEH/WWsAsjMpLte+8d4EZndSz0xztGEMQ5u
lr2m0UFOQajpX2+fKEsWRPjfN5kgsqzL8VF7YKv4OQH/+XGsSnCAohUjtTTCzLLXbUfidjpTanaq
yzcl3vbhe7IWFPh1/a8cHGRm0oWs4dBmBBMoIwE1GqOBvCAtkXGKbN/iDNkCCNv0DYJsBDjlRo8M
U7bqYy8cmGReQg2UTgI6L0YP9sEWwBxc7kDbMTjkQ3SrcEtTdl5HUzSQE5muwtzK1l54azIvr+5F
AYAHBXE+2BlztHwXMLxNYPj0UzWELTRbphE9A3bXVOzcFDbc6kX8+klN/lMoXRQVn1X+6CLSaA5Q
qlZKTDz6mbPhPoIa8Mq2WTDRRJ+Z6IprQfabkrJF89L7r6Q8ez2hSPRM0EPo96BVCHIR7c/t7+D6
QU3mpci5EreIciFCk2aO2jITNGcblX9rbuLSpM0MRgsEeiYF9ejqG8HhbclI7G4jH7NNsfH3oiPY
keUd42fx8fbbXPdzyLyumI8TcQymfB0JiyMvSZsmxHUBNXteXG8CEUxBsiawIV6/OJB5pbECoZEu
EWBmVXGv4dzjdN5g5JwB1gXqmF3oH32/10ALzLITwWmFsw6lyROTGdjU0JBHO+YhVtgXNul1SwbP
DTErYH4PHNoBAMFzKhy+dQsKlAq+bbzvs9q+PUsLTQpEn5mmQRkyUUOtqqsqn/IAJi5oi3UqAJWp
GVnwobU48XsVVGWg7cYHIUUH6Ren+cagjkaUojeFxaiOK12EJWldD2bRWmkbUsI9DMlRIRsPLSW3
f+p13wuY0v8106CuTogtJPYkFPpxUKRYMSQLaXIyr31mkufn8NGm+4uw83YwIVblhvvWFFEzXBjS
Spb8+oFJ5sXPKIrUEnSP42MuHnNtPxBLC42Q2QO/yeOtl2//aZrmddAhSO/BIGMvMm9bVjxt4eHc
fvKC90u0mTny8yqseg5voHJvSvWuZhTCmqjhekvyrZrfCY1de2jFVD8172kUYqvxQwe8412Glosh
TI+QejwGPNIgamBAegSk4fZF4t69WjFYUluRB1KPlpzy1Ja9Ep1DOlQ6dkH0FMkjbeFb3X6NhX00
b/UH1HrwRo4wVycImng28jC3H7zQcAFVhf/doV7y/89PYQJ7ZhJcH+Nd4/LH4R4cSHbsdvCFzQDH
cOZIRw7ln+KpsjVLX1n6BQM+B+1oAQ+a6OTttcmPB8SjV2z99nz75ZZmbeYkeaARkwDUWlfVPrP8
zK05X/9Xyvhf74XMy5JZQ4KW6bjQV7xAhQocg+o+7t9S/hQkhhj7U3XyR1bZrQ91pHNSvN3J1CM7
UbuM2a4Nj0kBoOmbWI5ooIqMSKcd/qcy4ghoI4OYjT/+ANoOUPt70pcGmpxQbPoKoWkCOLUcO5DW
h4wE4J05bfTcCLXWBDiurQz/J+/csHpUfFzVgNziCqrVyWEYvz1ur+m7oLrjZSRiTL6AP+oW2YGw
QyK7zfjdVMCR2jz3qsQPITtzdR3aVf9SauHWj/MnnS/PnB+feimw5DQ2FEW3+WYPDjtEXe9kuC51
tBtLW3islNexP0XR8wiSCxrIogdZe2uqfaWYfvdMHmFQcNOpDMjWgSyLOC3EHltvqwWoTcQH2txD
CQs//gj6I4tAzaToRQjak1KbqXKIBsVoRM0UJR0odHRSeYCOWsT/KOSMBugrDZvHvnElHqotVlic
MYljsS/7e9bicu2fSfbAsn3pbQl3jLONn+6L8jSWD2G5TZK9EnBmr0R00Owh2goIvUZWhJJPvT+B
xkpZdYkltxC/MtyMk2jPsoe+K82yMKWpI7H+CjQrZoYoaYY8qEdAnl5GPnsLlOcA176au8P7S+3X
7c29UFtO5rVokZAQsSx6OOg7oOsN3NF3yWl4jg3RQX211TjSRl67DCwkUcm8Eq0eh4iFbErzG0gf
YbDkQf1ov9mzYuqH+Dw4mhvsojfxNXDqlcvagu81L1ELOjHiG16EaxejR6NE1HfEXVgFBSWUNGhR
BCsTuWCB5hVnfi+OLXSXkdbXe7MdgesNPzLt6d9WaV5mlteALRdQl3U7u9uOx3yX7gZ4j9CoNyJX
2wCBfQqc22MtlHsReXrDv2HG3PNZrmEsYjAz3XDPvYMqL2P6UxvglxsoiqC8cUltwDM2oRnaqZlZ
+BcXDs68/SOWZnOyxX9+wyCCKszUDpGz4rWSGsoGEYDdFbdn6d4279TofEjz5gSnebAfbCSykIPx
UJSoG9+Vq9/DDbXw+RmCCYlaU7PCZ+hC3X6t6edfMfjzRg4pRcArHzBwL+xi/cD8lU2+kMon87aN
Eo2kgR8M2B9oUdThJocRENLMLBFLFeGU9uNjzzZR+cAzehDZnlNfOfmTZ6jGJNsgf/IRZSWkOgYZ
Gu3Ut4SvnxhXGlyl0TJ3JHFNLnNpAqav9M+6eqTpi5BHcV06ANPsA5u9EslYevDMQStZKEYR2mrB
6dRpMabUG9cKEBcUC8i8XSMsxbit6oa53EamMnoRavox1TyijNUNUddaIc4f/0YXvtYix7+JkGs7
ZfYBaEqWSWqBECVavk39BZq1/+eeS2Zrl3t1p9n1KdutxZh+q+yuDTcLMsWJkv1fjaWPSmTsJCvv
3yBqFOpY/5QZRfZRSOdQL2gVnzAfCP2VZu6dc8RMlQJAqeDHI4dxiFEDjq51huTR+FmMxyFC6qin
qhLQon4oigNXH4G8MEaW2yG67SEwao4J27Mq3RLIaKnaMR44QyKC00sfLfkI6jOTbLQaqv5JFo9B
CDdjTVpjacvM/Dpd4UY+9aZ62vJeClwEDFe+8oWeCTInrkXdwMcQ65qiUjJqoQVkYGMrMnNEaDxk
e6dKWehKOJ0DfeqdZ4hILv9boQRRZ1dFUVZELp1udIx85sFZydfkCheCCvMek1FLCq4FysIVP0f5
GQq9sgYq+SNfyra6WvS/YPbnzSZZO/ikr0c4Ixp80hH+b/bcwVLctr4LeVUy7ycJskAkgSwNaPUt
aRWortSroaEW0G/DIKX2jWi0w+UN7lxVYciVSFMg1oHNQ7sOl5+bQqCjz71BTQyfI/QHbv+spZmd
mS6GRrMUXY+jq6mRAQXFs/jMM1xf4DRGxTZ+uD3KQtcWmTee+ABug1+HY71Cu4loN6fqFDoNLbeK
3Z7SlU6kpYjCvNfE14SwECuMku1RA7abcmtws5FbQyDS5rarTspC3EmZGayQ49gYxfAkxZf6qLr8
RsS//l1ySr+jY3qGo78ZDmRTHNStbnKPK3O4tD9nJiMXU6XkcrxdaTV71Z4637pNjEYhCQ4RwDS7
NKOedXuw34LQKzZ53pfSkagtAFNHeq/68rrC0JWLNkhQSdrHagfI9queb/UIoW7E2qTgTguAkY6/
teFeRpKHlahLIMSWq2zvDxdB2Yk+2k2GQy40hl6PTqK9SE1nQRuF40pElUKrz45N9syEI8vPgWpJ
UE/hnRE92HX8GPXvY75WarNgeOeQKzEXCoX4LfInTXoIRB2QpbUe3IUFmhfvy0gu6rIAv1ERXzOA
ags07mhrCeQluy7PIoainElaPT19suuDzezRqilPYwuekoX6GhQL9SYqb+EPVL+5hmQ1lbw0ZzO7
LhQSuFrh5OCVMdJ2oVGpwcpGWzKLvzU4f5yy0MvloRd+LUNp1RaxAmPYaKaGTEJtavQow7GHMuBK
OeTChWxe6K8SOGoQYRzdxu6QSwRQyESmmF+rnF+YqDm9a9DHhCgtXiZtPzrtOPprlSVLv3tuprmq
0kuhxaVhK9uojLVQ+eokbmcgmkd/kHY9eJa22maxuCjTDv+zKBobEP0m8TRcsZdf0BltZshqodHW
Eux6W9HOIjaC0Mhn3bY3CwWEZN4UMKqQGRDVaKoYq+mjT1GZg2W/9OulbwtG+79V/nJFmIIRnt44
ehrovqAR/bn98xdizJPu3t/56qHgxxIJzybIAfr0+/V4WauOkpf21Oy79+qM0wooW7g9iMI+eA+A
LkXvGt8alaI/Se2hDu9w/7K0vDfywqNZjVogxaOadi4gI0hrBVz26C6IHjkN2lXpQQ/ehvF9KM20
HF0FFfTykFrFqDPaq5xV8LDWUreTU9Rj56wJKR8GuRH36IHOH3RF2bQ5v1EimY4xs8W+OXWJDZ2K
jV+NUO4bRVpBKFTxEQMFe1fMELxiohPEgj0E8qOExg9aepmyycW1GfoteLpyVv02CP7ZrXwLzGXU
Y/Zf3j4efev7eb8L6IOPusnbq7vkV8x7D3IkRcRAD7F1Xt5Ceu84zv7y83X74QsO2LxrQKoLvWy7
AKUtTDdH/aQmL2UfWEHyIWVfjK3EVRbsx7yBQG48sexLdJ1kRe0ULLNzDoUjEbJyyn0yvtx+lcV5
mlmpEIWl0hBhIVzETGlNGeaKwUTtMmNlthbK2Yk4s0wx7ykSYDejm8vE8L3UVsJthx79xOQsPtrI
SkFJBdk2+NgDzsLJQv3j7eY3PfNnm3E1kRWJcEikio3l6/egfa5ssAXHYU7lKtu+Ggia3d3Ye9AG
jUpyTRMoaq0sy2SFrnwf8xYAFO4JA9/ihyu849soHVHzU/AQPgrsqIz2D5jZ/xg5m9f/CyobA2Bo
0WOovg0ZYj4ynLjBW4tg/VbcX3uTmSOSehCkzkJssMLsbMEJtvjvFBmkEsofe2h5QCwPd1zJBEQC
3eyQx7MRo6TvsV3gHb2VCV2w9vN+AG7MBzBIkFH3NA9pDgL+yd0woFsNlWPQEUZeIbLrcbUaYWF3
zFsE/BaI+a5GfYAg7oR+pIkYUJW7cJxqMLSopWlFyyRzZCAFonCwioaYxOuMLHqKPXNlC003mysT
Pyd/iUre93UIC9iYLx+nx/vzq0YvDysf9e/He+3pM7tRRcOQ6gVsYAFQvOwjIME/BWJ0FLMXon8P
+WjETY1um8DIJNkqWnwdzKNDcuJkgWrSjgW9qTfQi0X3psg/Tey/lN9y/WcW3cdD96oHIMboiuvx
3Uffvcf1A2oRCBqzw95qWEejVlu5gv72R/3nVXgoJP+vJxCgkN/zCr13I/EJNE9zRL2Bp/lWqn11
KgeNqE0F0Ud+4GmGHaKjIK0ZB/QuIX+k74pYoW36HgkSKhGi2lahp8EXAlIz4O3kSFsgo4SkUZkx
Y0STflMMjiKptBALqnsP+oioJueAXWoqDW/w4VqTytUjCu80bYo/hq+MUW8n8h7eCfXmITyCHAdH
kZ05jVGoadNYZSuybtMsXZu9mR+FszAT9BYjSdVTEqCHP1oTml86m+bdI1EqjpkoV7iz82dZeIjK
V8GrzQoaq/0YHargm6sOac0DoOS04jYU7m9/OQsH77xtJApkaBSAk4fS70OLvM+EtykeEt3twXe8
PcTiq83WZ5Q1pcEXCtk1WpmDyej39ye828vDSgnR1VUR0OT0v+tfVVGdJKI2uJHuIQZ133Armful
lJww821zn4Wq1//+8snvj0w4mfAacNNAxFKhmZXQIy5/1uj+m8QU+Q2z/93L0NQGAhlBvrBPKMne
h+GS/5skCZm3jeg+MFWZON2a5PtIvETDRSlX/LeFM2DelFEXMYmahEFkhz8JrDU19b7KfHNlAy1s
0nkDRp1W/SgLOLYRQke4OLLZRpvq7p3P10tgcVv/xJ3XIktLbzK39elYFR2PBWi6nRg9Nsm2FC4r
77H07Onv/yxuBWJhAyFn5EpCziK9SIOspCJ5qiA6wrLOqNqBiiF0v0LJ1vgvvZSMNMt3gPgccp6t
eAcLX8vvLeXPj4g0n28iBVd1or1w+VNaP9x+u6Xnzr7ykIS87vN4OaF4ysRtkG5uP1fQlorRfqO2
f36y1EtZmuQZSnPw/VVmmzo9DqLY4vY8pHJjOrz692Vjl/JR8oyso0VMOVwsB4riM6Wz8tr2tbMY
mQLq2IINFxgstKTWTMT3vHSSfbjJ+0MZ7xTNVNHroDutZniR0fjgfdl6SDsJf4lrI0U9CP8p+4aX
b6LIagPwXgwu+Kp4t/G+go5yH1rk1pHZSlS4RAINBFsf96n+GEFc5aeUTVmFqoWFIqYgpsJd9FVJ
l9yqems49fxLgegSLj2No/yUqJFD/R8UH+WtGJ2i0JagYgjeUs2FFPQ/oz32zT7RjI7D29ESLkIB
wArtziAA9yZqJPitfx7ac+bRoj0iglgVu0SxWrFyWN46HLNLsMLLR7Ey9TtfJBtpgFwZn++7p/FH
FTtb/UGJofDS6L3NfSJHWoz7RLlX/AyfA3xKQ2bjlq8+Vb2j4v/j7Dx2I8eaJfxEBOjNlq5YXiUv
bQhZeu/59PerWQ30d4+Auxiou0dS0ZyTJzMyMqI61OizVQfje2y8Jt3k6S69mSJ4gE5nuuvWuEU5
qGluNP1D5McK2WvR6UVL9r6J7BypPuEWn9lNqb3VN/Jl2KSNx4Zo79MqIGvVNQj5zirbeLnWJCvd
q5L6GRUVSUXjyfxm/W7oPk300UOXn0vh1UC+taGeFLdc2HSiAxPTr86d8R4V05lJBGSMcQ0rt0Xk
yZNd5CgIf02T5VrG88y2zORDBOa2YlvxndW7CBYe+nO+9ilVaE048nvniwccxI1LajhlYB2kxrZK
b0JnUj6uhhONl6l5zSY0Lw5LfBm7TdsHQotmp53LblPiKee1QjBdusUubiN/7J9XrLfiDcoO8UvE
MEBrr7G7Vu50W+6tp8Y8p5JzvYJmUxae+jy/jrHTCt50o/UnE01kZhvkhrUe5JNrlFvJcg31DNtU
0bxGdbWnMEbyuzmpi4c3IC5L1XvCVPvqLRSpWTDdWrEtS2iIAZHI49ac/T50UPOcGlc45VClLWfK
nb7a6nMwW0HUPZasoGzXcdO38E+79iMs3CGzUcqwDn1oV9VnVu0W0R52Cex2dykfM/o3PQngYxge
59mtyqOpnutmu4aR3aSXDtzFdFNU7As7zbCZPsSZO0r2aD4CHmlPwPbxs466XbNZCjf96Fj8kSMw
J7x6NE2nih9k8+AfdY4u7eDEnVs3x6WBxOLOrBzt1jJsq99AJuKvQnSr+bCQ4sKRUkyQ3Cjy0cvW
3/LnDJFbYzsZbL9A/q6Q/7gpxtg2M56GHT1Z7/TPo9YxNIfhstC601dvHtlOvISD1t13ucdylVF4
+qymbci7zm3reVW2TWOLw7G9XrDDB8TPo/RZd8E6b8LHNvGFhcffSbviK98aCe6vDi2i7PM60rlc
eBVN+MVu0fpNrzqNgsDMnSDb+uC20kOy7LpsQ3wKAzP+0lGmruLPGY3VDrUJzU5oJSe+XA12zV5L
nAnaVewL4kntXkvI/4PXasdI3qBkgICQ2W2awmkYj7HoYp6a0UEmgjU0Dee6cwQGcvgeyUbcJPS7
4Urmr+CS2nKiEom367rtRtsYXVPKnC49zPIF7UZN2FbFRTHRQjt3075KcX7eZpfoIzUdE4BQsVWF
KLDRDgb+88zODLs0cpV2qxHs8+0I1Lo3Fcekw944sgJdmsEeW1uCJT2p2SbVP8N6obzdj7BGmd8B
aW6eWlQ0CQTdc664w8NcEIEcI4R9hOJjoBhIf/siilCmrb+hY0+gEb/0xZH2aWtff+5p/BweC0i/
+OEwAzX61lk8Wvmxkby1d8rl0VAC5p3Sd2MfbYCgR79XICLaBD2hfBCR7PxWDbc9D5CdWrsIVMEe
PybDiyenZd6h2mVv8bliZWeBBSNgdqbeK7OdamyKdLO05zV1Rv01D+2+tFfZXYNQdpaHhmHy6c5o
b4t5lwjIrn/pGVVVn9vmctNYDyPTAMo+uxUOmBDcIxzj8I2Z7hjXU5IUdnkuKNDk+m3ND7UGxeDQ
tp52a17Gp/hzkffNHLSf6+Cwz5Fgc6dMd4WotpdFc8oeJLZmjSutrcYZI1hIQbaDKxqKM2kkMOz9
3qJnahFeRM1LrkdDhyGzguBxVPpdzsvkQvOBKKi3WKeuzpAQL+TZluV922Y4CH4ZTXJSaaslpPKa
flmRx1fH0NFznTP4LZ832CW5/aAF0AjOxeJ2otvQbfBS9a7RT33ykWSPY3rQorswuov6QxJewmIz
MGBlhN4ynKrqoc5OWMAX+X5ed9V4z3HvrY0/im5rec6gnUbhWCyDE0VcKyGisw7q2rurdWpylFw4
E5mtnmFyzOW3Kb+s0rscvpg4UYYvS/giDd85/8+QNuJQeUk17pb8Jgu9wjjExofKVEO9q2QY0tEn
OUksDm7ItckmSZ/lFdG5Yop4TpCJY1sp4gkfczuvClcyH2h5+JHQBBkHsBF+dTBLZoR0Bwia5v0a
HjO5PsYLYnIZtK2s3K7DraioXOm0WedqYyHUOG5y9DXKTV/nTqVOW1XlHHlfKswErMZfh/quZWOU
JZXO/D4J3RZozut5zhz4QreTGjHAkw578mjblfCmrMKZMK6axdZZcn3bDl8h986UrG0k51yx9tI4
9baBGkVuSM4wEHdVDX8M3W7FeyXM7F5Q7FDQD1Zyo6lnQ7zJJeINh4AhmEiqFE6cqMfaFM5xJwRm
z7zBch+CQeYpZ1B/0FgHUy65wrxtBcmJU24ETdqi/mznjDQg39AjckwcgDUU9JcVRTZO3ChU3YjE
u9QYThMmW4Jp2ualLw3ncYIfBWrB/E5QZx+5pDpqqu+aFgwPq7Sp5VWFhVMpr4kANzivbGMY7UIe
bDPimNUaR2kPGfdsFW9q+V1WkzsOeKybrJhV2ZfJPwCZkcteN5KOkpjow73SJYE1vOI0apX7tOxt
tZCcdL6LUvOtuZoyM4Fo1KmLY5cnt6ZfZ4+ZXLnJcBHV5ikxxrfFMlg+wnGuIxkirYmeLfGNAyBs
hyAVcyeJpBe5VOhkR4+RYtj5zO0PR4VZwzgSNnUR+nHMZsvsKMr8DPgdaky7IiHHnQ9N6TRzvKv4
QblvHbWJN3obekL0VBXNYUy9LDut3b0ivJbxZcrYvExktkVB44ZzU9o1YnvurO0sm2daK3jBx7zH
x5oFnLcPcvwUc8/j9KB3xmYJUUqJOlfTn2M2qRyXnsVcsD7i0qvU7lpKsLGzTcwvD1UOVHEjKpu1
O8kC823Xf5AejH8gEynITNOpmb6MLEC0qHpIlNeyRfAfERMRiSLhG0Eeu2ouknA25teh/uy1XdwH
Q9Fu+/5SRx813j5helcZka9L2Hu/CtLXbBj7+BoAx2Ot85vGkt7SoxHvJePY0nPSlEdBnpxFmWy1
/bTCnbneylSsICuqcKiNXT5eBCYf6sypOtUW09HOl+ljhUwdTki3z1BIdcmdUFPPdkr9sqQ3qkwh
wUx7WLwPAzGiUW1h/p7Xk5w+jtLN2M/2JExugqxdHs3bWiEzjAld1tHQUrdIUbhbuodxzG2FmBeO
n3l0aplkZbpoHIH6zGMH+VeskKKU6MjRm6+u8Hgalk6X3fWV6jWwyvJrCsgbWObk0A+Pc3pbIHGe
H6QeEvk+nhO2/PVdDMSvEDq+8FjTupbesJkpokO5Pq76jTo/ZMJLxTiz8F4l2L7s8/ZJl14aXSIB
OLYSNsvNy4Rc3LXrtzShF6LmLn+JbWwPg/rVRXFQxNG24anJvWBPGnk62bKeCvu2f4tGwa1a1e5y
tMNEKzB5Klpc8ECNrahNhwJS0tqUXrM2Z8sEfaQTgJtIvO2VbFNpW6s4W8pgiyzBKJnZMxzLVrcR
Js2RjclPCJMZoWO6thGN22ZheMNgg7xWMUyTxRuk0b9G9qsvvDq1pwplbKxbggo+ShJ/Z+E+Hpjv
fl3E5zTZa8tjrnBtpLVdlG6i+qtIL9N8nKlR0s7pZwWbp0OTEs8nnkeKHdiym8h95D7DZr52DSLX
En6mKlWjJtm1+l5nIHiIZFfVrseew1IZpZ6Ocvg0q+cEuY5qm05MFhVndZDsRZIRszvneBTpy04S
qtOiDMdCmIMKcFieYndhItpIY1eqVmZDF3rrfWOvNX3SqrutSaaGrgcBBoxZs3esJIN58AxpICXG
CyRsDsU02bL6YcGMCaXa67TZbo2XGJpkkiSu2WM1ogieHL4t87dYwiSTP2Rpa0mkl+oRNc+TQs2i
os5Ee3nXd3BI69lp68rBtRSrRH/qe0eSZifN92huMS+9cJQwOqM/NUrsj43oruGnDgiQk6ZWKjuq
ftSbXVk9DkYcrNQiIvhK21Xn6To03l+N2k91GG9GSoixp9MsW05Sy16h93cmzowIFbERZaehml37
KZDzxtfz3sMNlNKpZ/BSkTwTvCHtaS2SK6zxBiTXijnbl+QhHlEesnbZcNQWNs00ky8f+/nBmk5W
EfQdAs5pdJNjUC5Jj4gn4gBBnZ8qPqVepoyHZA2Z84dF3gkHyuiIToKxFebSiRrTm+nGwVKl4FT8
TFjcRlWfB87RAphDUHVSzqXERe46tO52uXEjLLJLFyjsbtQm2+pG/6xOlYvnCgBexmRf51jDQVlm
iqqPpd6QHNVLj6aZ4cTTeR4Rpuc4HKiRjbKhzhpvuqrYGzwD2VI8IWXmRp8dkenEdb6di3iTtxEf
L+1G1QjUZt2tZLiVdhO30o2qlXgjK7hZDbusVCl3qHPb/UgWwkgWVOXGWePZbQpzO+tIHBckR/RE
1JYyR05dqAAC0Ta9ciIVERBBdJUwyBPJ6YXuZjDJfBr9mBglE/ZxYK08p0FyzNF0OtC2qDSpNuEo
kYykEkzUJkevstypUunNvbCbkvBxnuJnY5rcbswdNRvwEMptjRNdqgx7qORtxNCBuhCNYP6iyZBH
udOhDpfV47lSaqi8PVdXO+tA/JhCW1FmFOvER0tonieSA0zVwGNWuy8IRs+dQpqaFLYkTR4qJoFx
lQcYHuOqpUWzrzPBjhv0LISnnH9Rxp6F+yIToZp8E/aPfZXs8nx8UazdvGxz6UkQFE8TdtbsNXLu
LrpCZHnowmxnDYYzxR8pcEZfmFh/WW6RW0GF9IRxNhTKwhXxXNX05Eyh/CwdK0NyIhKDkXq6iGBx
Wbo/J2iPT81pIdQoUxcM2ujGMiJXmhysSmlHEDOaxQ/xGGpYK1rxZUYkxauxuYYBTQQFqzK61GE2
Pw2D/hR1KLQjlR3eaY3kGHl/LNT4BkdH19Sfy2Zj1tdQ2ARI822GDsSoW4z7AtFEBvWPSnTmbdnY
pdomT6NrqeOVyA+pn6T61DKDKoqvFbosQjpXFMXXJt2nkcADmBEnZFCqkhN/BIUVxByFgonbbRmO
H6dDK5PXyWYwhsSMJfNK3lq9PpQVuVm3+tp0l5uyF1UffbnekYvdiaiEdrPlzHBjdYHH6GPLBzvc
EG1xlPxy3obWgJ7G7GjTtjCgyRmHMRwJgZYjyy+NlXmDNTqWMTklA8BxONvm/G3EUCpBr4Qx+uhk
5TCCpcWYN1pYcvWysGuY2FnbqzVc4ndC7Omlfp+SHSSidQ6n1ZGsY1ocpFDb42BMzfjVUH2FQu+O
eu6sPQXNrHLkJ65kKIxyvqhoiZWi02fjob5KawA0WuGlBVPN+irIldwNM8WtmslBGCxIetkeNO1s
xI+xtdiaJBy7VXXq+tRADlZ8ozxF6D4D3Frkosmjpl7W/IWO7bTcVrVux1ouH9I6c1NJ202TereM
yimk6M2q/AYpcIbBeju7Zver9NqG2T/Jf59FRyWTt7o+PmvIMsgDvVdhiuyZFSnV5Gn1TZNasIoS
yMPXoMGWHWo/VQVf08bLCHGbTwYuZQauIL81wmMVU8GlntQvB3lqHVHKHa0Rd6oM3FNRkotC6c+M
46mHUTc9veaQmBe7XQ1Xmij0M2QuZp3YP521tjp0oLIG+Mx6FtNlO1LvKJYAoa9xxF675EAJVk72
WHY1lnrVQZRDsBdpZyrNSVR19JxXgSzJOLU8oin6sii7pCxzBg6VOr5EJmqw63YGIVHI3OIyP3Yh
mCI4hJDtDNq0YjkgSULRENJpKF+n+qHkJFgW6gRZ87LqPcXScqr3onTIiYdrfvX9pECHPmfsZ/qN
KlTKIr6t4ycFyZa0Nx0Rsy942XZhvCm4Bo8gs/pbJ7WeSRYo5GQsGn1XC9Ea4dDN26oT3MFUtvpQ
2oai2kb3PVN5kZhCCEaqacLedK02Q33IUUiohRdZhsR59f/LRkerT3QlHQlAFBOnDfHPUQqGBYXE
X9UvK5YdUzjkObNWsM5rmcHdenUsFR0a5HcGrdqIFRj1RQ0TYjAV6/iRoZw7MJc5D8c4rDeRTv1M
Qj9ImU8j0ZGT/HsG6FKNx6Tg4O5upbp3JrW/Ay/P23Ojg9xHX6YB+iyiI1HKu0Qrg3j8kiUQmLjw
jPxbWDepxTxMXWyVqtnFohGgi3PWjcMwkdPg48qmv86bmhxl5bYvC2egWpEnRoOn9bjOXmm9lhJo
hQieXeuoPYEnJtHDgMunVr7WaRzojPKMaci46uJq0xN+67Y1J09C8RymNVH3ZjTVoEhTWg0Jedhn
izzNSBwenwXdk0FbheyYka7J6VMn7TU4MNqrJh7lhCKbRWY1lZfGuq1242ldv5OwdjrVckNMgeZa
dSVCdJX6I+CeFUcHceIgLieit8D0Jd6dar0rJUCpcfIawlxS5NuYBC2HxFd0ABA6fbxxdgtJIX3R
+IrsXCMeCkZoq9H08+5pWPGbnF+LHqnc8FwndPXLM37FbpXcWaYOrBTb0K/spk8P5igyRkNCj2m6
KI7bXs2gXlBzU85bfeaMEmsmRHNRFcVthhtmqn6GaxhY5sbsW0BtrtCArTqDfVopiV2CdybAQNMD
Hmj7Tg93TbzseuDKxJT9Xs33aUP3h5ngItP8eh5AyFnKcedV1ewIhhRo2AYqVH4zk++q2doThpWz
Sp/GTIK5UINBf9C6wm3XyO0FAkHdu/OknsSG3on6JqwEHWFwkyrfkAr7nXhtJk2HCTJwCe7WKY0d
K/KD3OV3evRhAr6OVuJX0EYETtYWlpkZla5WkvCZ363x2nfPaXytX/KXUkm8skKQQtPsmM/pO+O2
KFJX7Kat1k+7rDOPBam+iMoYWMK+QRYwKydKqPRYi1CWwnnTW8YxRzdDFrbCYO6qUHEbemHQfVxj
RhCX+nWUK3oKQOFFNB7XEgWIKN70ff8iLjPAdfYQi5anWBQZaq17Wt++9obC4TzUrgRiUaTzYznG
FHnXWtAYk6BQV0pLlKYKmdE9EUcjGfu29H5co0NXj9FmKl4nudxMcucvGh6RmRcJWWxLQuzn1GK1
xGC1vqsWpndreZdWe4ujq5cu5XioypdxflG7t6lFhSN6llZEBYFddGazwkL2Bat8SSUei2RrILfA
G6leenHowdEvaehlp1mTnNp8q8WXhAZuq+Zu1ufMBjZgqB/Csk1oOsi8PXPah/POgnqmBp2cULKo
jjHWX0M+eRWbC03BQb21sv0I2rcy8HyfqY8jmLhkPaujhXMtOglx+VZFs2PqEphkHCw5PStxlp4w
dPbGpr1LRPF+RqFKToQbrbuRyD5LPfGSnlmG+SRI00Gr+k2pX8L1IBWmH2byZzwd8vFY0PpqmuFo
iWbnTHKlu6rW3kQ4ztIRfTBWjaRx/S6K2LA76bGew8+sHNh4o+yM7eKGHAsWAARD5XNRnWqgbCuT
d+RpPIbG7yiMjAzPuvwuH7Mg0vtTFYNMk2+6mKCCnROiw/tYyBmBvNGJuLHSeUIPFUJr6Tu0dMS6
nA1FB0Nrwb3VyY/aKpDly0rr0Kp9kzx9tMTGnoYMUtP8oEXZIR3LN5N5+jkb/NiStwtfr3/H2tNX
wnXb8LWPmRrgqyhQ4RNGBkw+bb3d17yTPik1Zxx6Rw+rxxXKcm5E73GqbYWRDJCQNoiZb0UMu4D0
I3lEvyN5m2vDDVEtUGTEHWrQfx3sGxAEpRI3i5CD2aNbxuhUsfiz0t4hFxYMClgirUSKFl+ul9u5
29FQ3yI3cO1GWuZCN2Y+hPEAla9Fqal4hUanz9+J+Rwt7yWt0K6T/F6rN8UK55TqS43eKunSIL1t
jd7Cs2yno0UzSO1DV2EMyBR8g2+v1y+FJpu1LuhbG75GvBK4dDwT7JI/L+0A5oML8LHQDEeRVrck
88QAglZdUR6K/nPM35KhCRQ8C3umsuj6mmBsI8VyYlyU/FTGbxFHBaYjdqx/tNpCEj7QbirupCh0
hYksdQ6T+9GgH1eXQlCs8Sk2tkO9Bb2u6NpM/bZjeCmazq1A0iqaT0KCJmy0XesglY3NIAA8RL1b
Noan03+U0o8JyT1rvptZqjPCApn6tKgXNR/OpjwGDMK4eYGUQcIGV2huJOmjzElmX7NOIx08KUtl
W6hVe6WlK0WKP6xbkUxAyHfjtB8n0Rfndoc75obQKAxXI+bxWyf2VV0drNJ9RNHC8ZVqWMguyXBP
DaFSlScfZoaLUqp+KOO1XlRLxuhEa7+uZVCOJuFTxMJpvaDUKjlWm3ozho1E7EPVZxeMPw9Tlx1M
fQ3ihHU8jkE/7YWW2lRLjoWubKUBZx5iZDpTxa/NZlC1zYp4K9bBqvIp0L5SHrKFVO69k96ZW4po
QEjKIcsOPWSIaaDWPEOj0PWLNpwa8gA5ms8CHRqBzl+2fqTdk7U85eEXJzoMwZM6BkPMoPJZo4Nn
hVs9O5QowkI0bSWKJ+kG0oDU0r9rbkzhxoRTZolbod/N0yVrj1F9UvOjFB8T6SguH7wmV2zvuiFx
KyvylyS9javXMloOq5giQ8FogbWkL1MtYiD5oS/PjZLb8CdvKg2kpCm8nG4lqB8IoH7btAZDYXeJ
ua3jndjQ9aXS9ScTo5v4Tm9R2KBL2WS39SzY1y7ByvQYYtckzfcTUM6g7Fi3oYXVQnSrprc1oLXV
PNSGfhkG+TaSinOkBuIU1HxLPyo8Rd0Ni2/k+ykgD4P4kS3Ve1c+p8JlpStjGdlhRo23SNRNTDix
mCAT6mNuXt8q3s3KSUD3H9rE8JBlnzWeoWsEormfMuq6tt1KhsAOhiLQFOMuliCyrMZujS7X01Ev
JNrYJaNJqfU2VMN5Vlvy5O51bj+s5rk2NB9jSj+y6Jw1j7p5V1ol7bz3Li4ua2QF3TXByku3Xvt9
V8RYAJs7iSJKVb8qIiEuzP3OEMmJC2vXiSfTOo0pM3ITOYmIEnRcI0yi3Itl7xil5k9hE0Tpk4Xz
R5QGav1mdHC0NGWXwUYWquKd458uD/17NcHP2hE3TYny1TEV72TzRv82Ml9/1U1aIJFDlDPAl6gs
hXwrNUFT7QtxcbFEWCZAdZJgp21qQKp9yS3M6Y0Wfsmp+prltx2VnXwWERF7JDMZZV8V3xWoDSI1
PNN+urwe5DqkbcJp/cRBnD6sFlwfTpkovdUmu+0+GmNw6jyQrSBf3iTDFb5j1S+Ec58F/QXFTdkk
A3fWbwmSC7annaOfOT0EkMMcjoKT1j4OVnyTfDZ5xviUQ1RiFa6M13J2PSwbk6XbObBlI+MIT5bI
lqOlPW1n5hZpeHyvIUiqJ0xBpikbtUwJ1ih12IPq6e+NIttR74R3IyBLbT0WSBbUONt7ZFRrfegq
/ggdFtDtwPiiWO1pg5LDkm9mmGLqAHhPQuav+bXfDojZvXZvYbaX8x2kbC07gKwNtPfkcL88Yuh+
MpXLACcKaYbKcONkP0wPOVL2mZcz7ZU6tXQriDdzRyKHIPUlqnZDTZUBVupIGcMWiJolT6OwNbJ3
Dm8+unE7vKB2c/0ZXaXDQE7gNjlhjFftg4n0rPhMSZDpl366aNTboycNDPZwv/LDTC1AZi6SC1g+
4TWrgr4+kFqEsCQyBy51cp5fq3GzPpi1pxr3ueYk1LzfHaqav4lKSH+ju/2ghqpx1LXDBN1t2Y33
2Z4WCuSJfK/fxbfmXnyndNdP1i/jdX/7rB9jBSm5FHkKn2V2lAJ7ofyF/Ps3fZufGrxikoiVtvCL
p11yMnfjDXyZ8b1+Wm5YV2/jhRS+EW3p87+ZfH97Zj81ecvZSGS6uWA+TrpdsTUtdt0mdmmz2fHe
RIzxl3G3f4ih/8PTlsWferxR0ShzTzNjXwk4jalUJERPSacHjWlPHw2BNIAU5rJfWF9mON81CyAk
wEkM1yUDQoLNyiZSfyNAX7mjf7qcH5xSlKy0PL3e97KpvN5/PtOdca7/0RZxT6J9+W3U7C8LRfxB
MB2zSTezivcpFqdY3XTGb5Mtf31110/8FwXTXHXyxqJAZe8oQphot6Dy+6sqDCvSvao15L9MwP7t
Wf2kkSqtmYUyeiIjHjoG6sCKeUrC1G7q3wwn/japLP7giydi1AtjIkx7IzzPkJ2GStoI6Clgqmib
MrJBI3xDieNjxs4GqBTIm+q38Sa4gjOskEq7ta66xnJyViPhrgmBTdsaeK0+qMUvXOF/CN9/WjM/
4gv10SrGETTdlCuUeiRT6YzJIdP8+NUiI02cPiLCGQ83o3Y3wZhB1pjij5b2kthmDfOO2YRGvZUs
T5R697938F+v6kck4s1UgE4Wk4b/iITvrjPecOF98necllfnRnCeIqffxDvrt4/8I/lbsn7qyDY4
m3edyEQdvVmSAB9pbUbLZ9ewoYlu88NV5JUdu7kOVXXP/TdllnUxz/CCfDIJ779v/M/rn6u4zp78
a/1PVVsZ7cpVPI4uHKzNyhhAZN/gduBUfu38Erj+zHTmY64P4V8fY0yZpAqWPu/3kO7sevsqO2da
SHbsf432x5OKNAonmbs7AX69W+6n8ctTvm7j/1ltfO6PCGW0atZMSbvsVRqDRV4E+LH8wjf/85rh
d/8ISg2D4eU6xFcdTRre9nTVzX/Bl/HUw6xNT7JLs8ke9sY2expfil9krP76wq53+q8nGVuUyNG4
MIjpwfl1O+Jt4Xzodm2feif4bXX+eTSMm/sRrqREFgxtMVBNUZmLVNINJyrUlNJtZ+hG1Ug5pVZb
LRMOzZIGQ2R+aPBlVSPb5+GBdllteK0cGECm3adOXZzgGSjTyegk/ZBzGomwIYppPkUWmZQ4ogf4
upJNWeV0E7Wy1zQJknsVlYv0S07wl2Gqn5q1hpzS457gdNTli07XdFIgti9R9iIP8ntSa+0/7aj/
3lV/jsQ8vR9Bbsm0Qs8blt3oIhvgjAE12j51u01yQWBhJ5/DM1rtbnpsOqfaC751qH5ZH38e1eSj
f0QypVSHUlITZFcZSULY8dgdk12DZskcwCd0v8ag2Ki2yf7Wn3oMbpf9Va8CIclNvoFd/f/bdz81
ZkcdVR9k5ef9Yo6OYvSx0690lP778RrXRfiHXf1TWlZjKlFSNHaeZiyAILeQqkX1foBE0KTgDiqo
cXqzpi80XEu8vMv3OH6nS8nxAQ53pb8MNFXmpxC8U+3eTf1kpru8saC30ErTwZcFHa+pxBsZWJSA
5fQbwfhQ0BbTR7di8ZbVgxaiAzDQE+vfVYgxMS2pvHruE3hKB0t8T9JLYjJqcyOsl2HkTInPifGE
aS4Ela+mmM5WuFfUU0PTX5Z0W0uYXg1fQ3BcKR1udaPZ1YZpZwmtlzyQlvgzy99wKkNlflMoNMSW
XyRU/zzDJlnmj8CsJ7rWpwNqpA1sEvANqK25mxail3Rf6iJ4S7yZ4odyLTY1xZUqzK4Vxb+kRH8J
zj/1dekkV8LEUNh+bo5RGEzyb4faNeH50/r4EZnlKlJjocCzULMh7HGuzTYv1n1pbdH+/O81qPzt
4q///q84rCK90E0tw8hR+CRCjYB9XpUYScsrShC6bw1z0A2tr5r08JbJH+vUh3CIIto2zrZWHYj9
RssXT5RhhCEGnFfNOdXUJ2Wqby0RVDXXL2ZJLi18mdjeSl3h6IbwbAFfUq8eDJodYf+bVvlf7uUf
MaJ/3Qu9Ombs5xFvzHhz9XhQ+v/j7MyWG0eybPsrbfmOajjgcADXuuqBBEFSpOYppBeYpJAwzzO+
/i7mrdudpQ6F2vohLS1MEgfA4cM5e6/tfHNE+OqVP81Gdihiaeb2SMv1PB/ucnTTv7/+v9xOC/cz
GkK5ZjkWthoPKUrqHNR4GUQgN+BVFrr3+7cQp9n6F8PoMyJCp6vucmHGg07mbYI3QumAFZszmUhP
oWdKkGWoxqKjdKLXfTO5/frsyhP5aeWlCTcWSyqAEsAb+lETTRfsg729eXPYTiRn7v67OfqrrYRz
enz+ctuHti3TJuKdHk7Jzq80Uq4j7+0pXKc+w/qbq3h65n5xET/jjhvy+9I85yFHn2EvP7Hu71Qz
fVNA+PJifRpfcTv2TS1O09emfqlg9NSkFsXbYjf60pfH5DrYJNvfD4cvvshnjCfHE5hJFW81MlNW
NCU6s1yJ8Rs34J+ev19cp88wT50ozVzvCeOimLuW7OpOoV/F6uV/guL56it8muxbzSjabIJokK7Y
hz+/Crb606pbvT2dwqK/s/r+2l0sXPvTpjtVYasNLV+lBCzlbAFLMf1Oa/7DaQyl57Fh95H634Mh
vhoG9qcJX41tGYyni/fwYDGUL8EM3bw9MttCafrO7v3FBtI+TXF/eVry3nFdGeRcvLnxM+jSNkrA
+n4s72298Wvnu7PolyPh0wQgEw0Qb2ZOB6g6J34khzEI6mtUBt9NMV9MnvanBz8ZQqXHDkO58vr1
j2e0C+cE8u5rb1nfojjwovNvkaZfLAD2p51w3sS2q5ccVwg+9GjzrjOv3E6rN1SpnuGl/nfE56++
0qeJwLDCRhsNgxaW2e/ceNn19eV08omhsvlfPf+fWZipoc+RI4rpgHZe1SeNzspQ3+ArvhhbnxGY
vZ5EpoYy6zDWlZ/KH6l1PcvWs/NwRyzBKpiC7/Z7X1wn9WkKSDI5qimFRcOyRZrKPfVv7DjROufx
fKz3gTlBjn/ECPYtOeiLVVR9mg3oDw793AqezXmtr2PqCwMFlZfbb5O9Tx/9FzPnZ8alkmUZOqgv
Dg/s4Gl8UGR/Gye6dsTynU7GUNPuNcxcBUKt9FsYzRdz6WfmpQrCoBGnc3ic7tI5WQfqQdT95vdj
7Yun5jPo0nD1oES7AtdMHej8zuY3i/FXE6X69ORXc2LRd+RmYBnwtdXiF3cRGEO5bwDLWetpW2y+
o/V8NdI+PflAz2oDIi7fwXhSTo366mqhCazh0/v9RfrqDnx+5FXqhHScTxfpx0Kf3JxPBrKb37/4
F3fAOjGI/jLbm9Zcm2EL/S3JRIwkXXolavDfv7Zxutq/GLGf8fShhYu0d/6JUyqOlVcf2l3lBVu5
abflPZDp/egvZ+IaDxBE8vzyuxLxV0uz9enxdxRR6fPM1zJZ/s2ducv8cn1DQXrdMvkj21gjwzkE
N9+94Z+71l991U9Pv+xGy03dcTroLWY6MXsJ4uMpPCYhesP4PbOJxdYxVNLL6DJOnkW/wS2gTIQi
mKrD2yUrL6b02cVWZrWABhJA7XHL0Vv5Rfs0IaGIRu1sMRoaxedSA4De5FfYJzbpnKGnwWoj7I1D
nKw4nd0lcS3jKbe4wIxwkXb92ixKwvXQp6TGGuTfocdykQ3uPh7GVckH6qNjZKLwUMg/F2Sw9svS
Q6XXrzSENnNKcAQqgBA9aQQKaoYqMGjRrjtBVQfU7O0xC+e9HhT7Hr3JomEPuXdRkebuz7IkzU8/
FhTKzOQxCO7moV31CydBdRHIGNjg6+9H2xcj+TN6M0pCPU45aB+q4K7D76V9s5QYXw3jz9RNWxUI
n/oQvlnzZiKyzZrrxUA9b+c3fU7dPKvPZBt7wxxigrZXoaQ9PCOKa8P4zoRH6Jw20lxf+9rOnltF
10rmfld2h0aPts4cbzKzuJT5W4pJsB07n/Pe5hSQUVi7tj2mzjPBFkSQ/SRfbsgRnGO3azgBhu1R
6Ef8QXZ5rPMP8sTWlXlBGGONeZpmmIEyy8WGXLfBvkcj09lvnQ7dUUt3Gbd56std64YIvXLc8x9C
uetOaSsHX0bQkH1o657MXozweWL/bxIdMk5o9+KTUmq86NS0zyzU0Vdlbu1l5MvF2UX1RVTui0k+
Dam5A+mEiivHIE508oVDyogQCMtF2d4VcvDgWfoDtqygeLLNzVIdjOHRtgyvRKNnVwd3Dlb9bPsx
eSL9caqjvXZS+WJOTOe9WZy5MkOUAuQjW/xEuytd7SrvyW2nPx8RXzkK/PwAJybUW8r05KayQE/4
IU4rMeK/GMNN7zxPCqVtg+H/ZHypJz9zZq8gpXI2k13Wakha69sUo08wW7u8oslemeuKaLge55fZ
vAzpuZGe01PDlBwkoEJezVxsJpyY0vlwozcJ9L06yaOpfRT40F0U+BmCoUDHfFVvO7vyHMt+r0wS
cJxpoydyVQz6HlOtFxTmJrOLjaCKN0AMKHpWd5WjwEGWFULjHSZ/LIObZDEAzZL7lxEJjAlnaLUH
t17Wcip3rn5Zw1UJE29iDzdpt9Gcefoi/Ky7D+VNRxu+mdEky4+imveLjgBZDesSNLeZFH7e4/RE
TDuhaF9Sa5O06q63ETdp3Bj9SQviswAT08kl3ViYc7OPpDxvxXXQ/Bz1eau38FFs/Zt9o/Xl/Prp
5AP1TwjO8CMke7SU2tuyvAXVewSHNIq07TiY2CjIYXPyVUX90kYOzUFzM7un7CpxVpDGlutnXRSs
jZT7CGeiCASFeSgRBsPBvdbqCtEZ9YHlWZhXjY0P3ii3Sz7g4qcf1150zVkySn8Ms03eUHwdUBUZ
mPXsNSzSQy0PS03CGhuLtNpByzrTQtC5LtBsRYxmx/GssNdz369lyyCggmtPODsslCmxn+WDT6pX
4BpeFCHC6Z9ACO+kHmyq+d5CKTPkL6XxGqAKDpHLDYy6GzHdSs7mUX01jgQ0jPgsNIfwILwJpeWn
bXG5VNYxjAlHR9tJJPsqFO56KOzVUIGwJGutEdpa4U2cR7gabXJRzD/K1iG6J9hnxCvJuGUSs/xo
VJcRgmedIKYxNW9BvY7ODyFo+UwQrkrTV4jndbS9WfxQIn0vGzLn/KTGml7tejybcL092312F8wm
9E7GyvFc1UA6aY5lWpHOOprnDurRHlODnC+H/HUuQlw9u7x+m8rj3DxEurOuDdMvnYu+h6wVbpDv
4lgSj7rG9MqXb2eN6rh6kLHmpTlfXI8/tG7YllV8R6go2bztTdKjo9HuTau9mQdyHRPbk6ODA56e
QXyV6Bdji4ZKW3YD8IoxHvaJNgHtKddNiubI3eflldvUm8GJziZYbvJCTniwcP06QtuebDRq1lai
uYtzk/8V2zRi5UxQpm7NrvdKPT8TQetb6rnSbyv8Wj19NKBHur7L+nwT2XiXlVwvqqGRwKxVImZX
H90Q+HmbQm3hEWbYTrK+cS2atuQWhajq9Lz0ByvGJ/xsidRTzUcAtFQr3YvM+FlXkHsqNGik/kbT
qozcVZIxI9v9fqHIjglxLerrk5BxaJ+6LL9o9Hd7vkl5NDSMhpp27ibdeSWwp02bXP5Q+ujVw0vr
XBb9Tq/URV4M+8GoNqU+gXiASB7vmI/dCWSOjsve3tk19yC1aMG/6SPa9PFjaOoDBD5YGa+qOMfh
hYjdXOvpVVe+afX5WMEbZlpZyo1FA1wPsjud+S2NHrH/bwyNuHtcdXl054YvenumQnYwghe7EyFy
tqHcNWPr4wTcqPTDRs2lQE455cPQHizUVJWjnpYUUWicbKL8OYoan3ff9c1drk7Tns3oRQKamvtK
OyNzDVrQ7DnsotLko2tvyEDajMmw6irf0q+LivXEwNfyPpjULDE51zxSY4HDtHPXOvwSA1Jxz8VQ
d2m2dYp3u9g1Aw5l1P9L9mpo5LiyJJjAGZecCLMY2VhGf2U4GO3RdguIDphsFQ63oL9bdLIFUQzj
A0qw3mQjKi3LvR3sQ4uwHRtcFeN23JnV5KtGnfco3+32h5alCDCQPhZIZgtgSRNgDBUflzB8TyQO
wf4hmSo2eI+iQyhsVbu85eu8Ez8Auqy7qk5iBONnPl1PQFtkTGULL+GY7wZxO4WHNMxxXJy5OUfe
uNh1KHTsSeyr+XaQL3r9Y8aNskSvrpJwM2ir5GonQfRzxFhpZbkJe8TS9lVAcihi5vy6QQ1mgtdx
0OLpc3GIBZQGA8/M0N0jrkVAbpebMo3eM2Hum/Y2D39IiJRdgLmSWU50j3ORQ2kKt1m5vFkyRHFh
vzvCXWlWx44rWI1tgI6/1DzDwO4gnxNOakWGZDyPDnPYvOW4Iuc8B5OBsZRG22s49vBWzBl0IHKR
jAK5wmlcWlzTDjtI0WRXzaD2lnudyENgijeaG17cpgdV+GZMZ+y10S+M+lEXT3Yf3URJjme7OJbq
rURMm7n1tgmfaj6BWT+4KYjRoDh3uxCjKq2W4b6v7izoRnNhb8ZFbcL0NGCrwySQghvnQ/NqDGcO
ouvFwFdtMrEnKbaDixLt+NTfx+WrUhivu+yiWe4a7akoF48u5Yr+sLcMqPbOAVOsJkH4bDevMxfj
sXvHwrnT0eqqmblZqbMZysuqUwOLnPAT8kFjI94G+ruMkEMlCa2gE5cbDY1y7+q0ecU85I/YyRQT
Q145XKOFgj6a1Hz5cOfcNzJnlaOBVygdiSNZC8n2GYoXKalB8aO0no1pOo+BP5lhdJfF1GjagfLQ
gPwzOIbVdQBuQFlkMHbmvkUXWZ4bwjpHmsaSfXq1gie2+9EIazMliEzSp8VhoxKIV7ttd2OD+j2p
zwIcfNaAkTNNsSU/zqXmixGog4VApaAVEQ8QoyKMI9ohtIhUi96+OaU4Xxzn/+Sw/+XEXXZRn1YR
TaiaIRsZix+nd40Z3M4y2bboKmORc8k0P7Mv62o5tvWbnb6EzAJGpkgUBzgx3EXoIRtHeHajeSGm
jqxwiTRHbX294NoalwsWN9SlT1oPU8uK1xMUMi3funqxwaZbEbNnKrqxLnFG+BVywGsNN9vBXxbb
t+5w6Ppmb0fUAiDDuO6LHgDqqYePrBiRMO6VeGySp4kjULnsrXg/wgmLO2LYWV54suf4IQDX4pbF
lYVDOKkfrAoWo76s4hLPG4tqrSV7p7fPkxTL7KmP7QnsNTAMguDJEMBrbNRS07oNHG4AluusAQE0
XyR0lpmPRrfyGsTSJRq/5nmhpqBbfom50S2hQKngPghPcmqgVKnl9dox1mloOzk2vWCrGeI4D+Gq
QnRrOx/z9DMzj4pnTZtvw+ZgYW6xtHJnGiGruYNTx17F0znB7Xw6aDPlTdKRcZiF/pi9hvGPEoeF
FhwLvrVeI/1F0CtrmjLZY6KeZX8zuu8mcuFQ9F5iNduEh4YSmlaxzcbJGqfjwXS2moJ9ZurHOLvI
mBCDHPitM3qYw71quOlwYSZItB28WaGx1aCF3NgtRmLsLbDgiOG2b01upMrIBk+wjGDgnOWVPt5j
EbKHs9aBGEDi5uQ+6xM7vfi1G1xPLiAAkmvHYD/9lg0D9JIHXb+OwldTnjfjY1CnfpaBsGKe61lp
ZIxV6oagWJgwI73HHak+XgSFJsEBm8cdU5mt4fGF9D+4KXqWJvRsUiG1JNwwBW3b8cw1hO+o4CbW
jE3Mjq89d5jNXNPGVasfuxxN1uAeDJzK3bC84JLjQG17dvVQts+uutHcW4F+vXEqQF3yMauKZykz
zJtPGXFuarpGv85IZgosODkz0NpwwN5/JzFWwrY8ednPAlwwZmwcAhwVsRbeFkWNl6m/7k11Fevw
fVzhxcawDsQN9rdVw27ZtYN1J+9NtA36wm/r6TEwb7GPtNlNB4yEstysdVR68sMoNU8T5nkKdGSp
vLx6MKvbKiIQnlnolKm5Y2zWyXlBNaq4tXu/j6417dEojtZ40S63DVKJ7LIpbsPpTIAOdh9VenBQ
0dQvIZ5Lx3E9khGq+JgIfAjTTR9iz3GuA/SEg3bTd7u6vQyBd4VDeWPL8L4gcQl2nIFrAF6F5RV8
pQrEigmY8CEgxpdddp5u+clcXccApHCc1eggcvEWdDNu4GHmYMA2wr0wqzMZbZuCBwkWBQ3ipgb1
R35huM5TL1LW2mkfRdrSMzQ2LqoNq0q2w9DeO1p7EL1CBaCAJX5wfs6idtVgBY9q0SG7BJViUSe3
ASc6wRmGNQyPEbu23jMojkiXklTLVgQyFMdgv867zYAWBklJGrJXToad6t191aSgw84GgBnkU2py
U06Zl7uesmNOBvoplHitIT1xm03QI51nP19RzkLvknZX6MCRRF3kLuaqGNaB300wgimVdcwgzt5J
z4Yci5ii/b5EmFpWQfTSFjDTQPElbPb6215V/jCmnPEnfFMIyfF9ZZfxcJ+dRKjx3og2AsijIUCa
4HoRyrmpFrGaGE9pz8aHEhtHb3iasEULQoq4wFWpcFjTEKuie1BdHoyHPZFJV0n21iz7mMzGoEVC
81AXxtFxBoA35tkU3mkdmbF27QfQQXKgiGI76lwm2VyXQXxukufaWRf9nG3I5t3MIx1LlW3iMSKH
ztlLPdznYudSsVhamBEJDvxgO1pPmgLLLQYvHt+SqbuL0WyaezN/HOzbGCpm6xaPXSd3WRnuo2A4
GhzAf79YfiXysj61CEtbAWlxeMbKTbFneGyGu/omOFuOxb7at5tgCy3lGkfQWpxh8bkp79wzsWku
+mN7lXu5/11L/Mty8qnA/Zc1exSDGiUVooPTd/cqxOmTG9hcMTMvtF5FsC26Yu3k5AM473UAiqPB
V41IcsRWMNb2FSqOmzIhKsINL9zg4/dX56uNxKfGQ7O4Nc5GRbQaoJnEwB3scgYNv21pfvX6n/oO
MnWGoc5suqe4hLpFv4chG81MrHypbLk1gQD0ci+pFdCGbEHdLw1zevgcz9/slb7q4nzObiJNt1SB
4PabAkxRk+x0ynqT0+CrLrwAc3gjlUdNHLif5Rvsp+u+2UBfoFzIqUX/RnzxZf33U21fV3OoB9WE
bMgAtlhwmq3vuriHGsMKs9yM1Y8Qqp4ZwG7sul1DOnpb1JsMgMjImqiNWMmbBBZbxiGwTNaK/WTf
fSz45H8/EL6qfH+qjbVBIqauw5lsxiAD6xUspG8ewC+GgPmpjVIsQrfnk/pIoVk1wIj1FMMi8Cu/
/+CnC/iLpon56cKywY7yBdkgW2x9FVSHaKEzQ2omaRTfvMNXgmzz07VJgg5ptGXyDdIQhokOuVSc
0W8GGhHeitj1yZT181xuezVeCUrMTpNt+1OgeGx6YNu8voL0kph7sCWrVDPe0RLtOjiCtJh8h8bJ
bL3Yhr4r5v6b3qV1er5+dVVOt/kvk00dEcfUS65KhM28n8xj25Qbtxv3QIz2pDBzeis2hbyN5/jN
ihzwJLdWLx/cwt46bnYAlZcTBD6ZyIJ6uH5+CoG5Nj7ChHpvehtFrj9zlBSEkzmnFSCmWg51LWzZ
OnVwZQLdb8zGV9mrPT+nFsWdEZjinD5II9iSQLYOoWAz92G4uVNjtkkyqB/L9Mqy9pha94328383
OD7N/XOKnRdfz3gQGXmqbNEHNAOzcZVF73++wb+/Tf8nfC+v/t8lbf/xH/z7razmJg6j7tM//3Ee
vzVlW350/3H6s//8tX/9o39cvAxx8VF+/p1/+RNe+Z/v7L10L//yj03Rxd183b83881722fdny/P
Zzz95v/0h//2/uer3M3V+9//eCv7oju9WsiM98c/f7T/+fc/hMlo+ve/vv4/f3jxkvN35NuHUbzE
bffy3//s/aXt/v6Ho//NgOCuO7pJJ0xZpxb6+H76iXL/ZigXNodpuqZlyZNCpCibLvr7H9LkR4qm
hZA2el775H9oy/70I9P9m7BdS7mGlKYjbfQR///j/cst+q9b9m9Fn1+VcdG1p+/zp1bkvz0epvoz
VPgvjwf+2KlNdCvaFbZlAW9LxSGbp5aQSjVx8pBuld9NAZugRITV3dDFHGG7LNh31WRewhLtXhZX
jndyDmtK+SYtgLS2qbOJIQedgIxn1deTPAtGk4YCfSWw33YpMIkG8U1mW5BsjJEHlIcm7rbEsgEv
tvsKVHrO3j4vEkCNxqyoj4ckLrmw2EKO2tG4LEegnISShQTu2Jym8vjOwRwgLReDEAyR+N6N9AwY
ZhL6Za4nz7OoHD9SRveTTKpyPwDNvMZcIjSgA9W4YQPs3BdVRqMo0nB66wJrz8qu03kjrAKvAmLE
hxCg1C63w+6yN00Ot0bpuj9KQCjboC6tyDPcZq5AaLtxBsRsUOcqsqpncIVd6heNcHU/K9shP1Ru
1bqrPCc+xVNCRj9KR7Nem34oFLnzvUaTuwBAV+HEhoTWFp17QZSViSw+F09a58ph3RcJ00oqwgzv
TS6M5xg46s+SuuaVimvgxr3Q3Td9ySrmY8EGr8ixBsclgTW5DOk/0p2jiTWG81Rwb+eyWKlYLPYm
SwbxopKpTleOVkT7RhQ5GlnZ9dRU5HyTVJ1xy5jMvTma8norE8Y1x1QK3usmiAZowg31E+rCDVTV
OLeY7ixgK8ZYdHtlWsmZEYj6Le7EeAXyZ+QotiTBZUeF/rzqG133HE6xr6MbNWhNhlhgJFkAoQKz
l8DMGuhIgLfbdHiww7xKcLgDKpGFhnvEkFHNYdDu6AE7ZkuuQKanb6MGYQGSsSPfwiTSXFo6sQxB
1TRTSO2VcsWuSAXzdjzkKYUz6bZ38ZSU2Sq3OnkSa1bLFqaL/DmVUNzjoTm5QYS7KwIqJbKQHNu0
OoapIwwy29ZTCZgD/1lPd9SUiqa8rK2FDuiQ3Nkt07zWu3LntLacWC6HfDofVDCfhusE2iUrBgvs
RTth9evmMKHmF6fUerMGL7ECZjDi9q1Z2fukGkp/lsgIKSyNkX7WBGMwkjUSQKwKc5jasZIcYEun
wK1elnV0ANzSiZvKIZ17M1ojN6g2OutmmHrMD2ZdNX7i9tZzkbvmFWe25NIIo36mW6McYz81lK/X
GmFF1iaYK9erq7C9D0bwQgCyAv0sFdpwE0o2kcWcmgWpBF2v7XSmkK2+YJJm5XGeKyMunxyZUkym
YrdAFFNWABRRb294BAtFa78VR6Vl4avqbKyHdmgpbPfNqfITiA4sPU1q66lheNWbZCjDC1BTZBKM
EJopLVssvskssl3aAtctoD28LYhKr6TUoQ84ZebrUdbuS61D3THG8Xib2qPZQqEzl7MwnygyA8N7
hCc6csJbKNiEZGnRmTIS8ymK4wbsqAORhBjy4a7RC8qBqUxRpwythMUSwnTyGyqD952BTwFc6kDp
TOnLGLClTkS1zuvRwekfJFmHDSSNj06c046OpBGz22ZE1zATBVS0KQy1xcvjOL3p5aTfSqXMh8Ed
KK261vikp1HzU+VDUMKOSnADclvpfZUG5Olm0A+LQ47FoGATLmU6+6e34r17uhvD4L5MpW7fJ4nS
DV/pSdh7TCpN4Vsiax5EqlcvcdMnP0AD5sUF8LDoYCwJDaMsdS/GuYvvJETydCVkw9RpNDNzbuHK
qN+NQbDcl1avE1tuJjw9tcAUypNUjZd9bVc/MxAqoM2K/iWxbbxUWaJp4BRE6Sm3JB+t0W1n26rR
uhJtjZwZsCJeeBuKTi0z9yEs+MRMQeJQ9w7Z8VoKdWcjGsN8RNaF2Wzu8gqehGtXcANU+DE3WkSR
wQpO0wGtu2Mb6nIj5mK+GluXGmuTuBVMuRZf7ViLa00f9R6REExFYBIc/1xNqJcFrny/bouFukWV
OlLuO6bWYN/YAFV8cTq3dyWD0zeK3qT0sOjUTnvDiQqvK+gHpHUQp9d6Mpb06JiDgTh044sQdah7
pdHNvplVkycYpE+aVdVXrpPTV+i6VN+StQYA00mt5qPqB1IbHF3k+j5JrASyUKXMd1eVRupHoROc
irRArQHdtMON2dMOJMKzbyHh2Azl1QjKh5iOKZKstyzD/rSMvVxZbQRe3k0X83qqm4oAlWJi7bPC
KbjQCkWniRaF6tYLVrvZ77uO0mCY4/f1OJH3jifNqe1XLQd2dxfPXYIxTZnzRdzoLaktjd1fBD0Z
zr5J07lfTXUYU4oyyllu3cm1NzVeongjs5ivmSR9hOLJTptzPbHhZlkcmcBw201armemaq8YC/RA
WVf39bXRtBI4+hCDXEgtq6ObNDUEP0ANrxVnbEfBUTO0yp9kESGYMaoe6FBY1S9LXbF842vqDo6u
oC3kchxDLxgMLaDfMedXusmCCRWwc7a2OU5bEQhhwsoWVvPEiAofgWm7+UMVFc1rJRCd8KnD6WdQ
lkBQOkbR2gKalGx0iaRDZy07ZKwmvqjKsDlv25b00ApoLC4HPd/aKDe2tUWoyDhpG8sCdprJg1NS
3EsSIukWvb2umxrdDVBAknbArbSdVpXbqM2Hy24Mx53e2Pa9nQ7hcQzy/NBUNYdm3ZCnT5DO4Koi
cSBNmRb3MsHgaEzjaDtdf27U3Xguy6EJVryk5k32SMenNB+zQYndKEwemzgIPadw2stxaW+ixup9
2pLiqQhwiesz1Jgxcc170U/15TxXNJ7osq6pU5ZsHpborMkXLk8yhslhROwqIKrkpu/mGWK+JhYh
NXsovtAq2imH30sDnT3UMpQ/AscenkSsqnkb92OTenqIC0EsQsAbjNIpmTZsSLMfYH0Q84H6JvvE
FdF7PQ7pPRthY2X1WbIXsSX91KlRnWRNs9CYW1Ac9RijsMKOGmV/vcnhaqM4fxmHOMbJpBU1iWaK
DRDwtJzM0jR0PyrXCY5VZxJ90BOfkBfF+FLRlCZ4Q++XdxrzxjGQfSRX8ViBgDNDdaJdqnq+Vumf
HeTCDK+xUqAiK/rM3I2xDRpoKq0ExGSCJnXd8fixYis9Kr20nVFtOAFgDUSEEa+lZiVn7tBsQrm1
lBlft7piIS5Bfl+VFcd/Wl0turKqEvRX9LzPnuqqh5nbwKKy7wdOP7dN6yZsqco+rNfzImGy6DqW
xK0RkguI/7Kl+Z7rJN3MLOxevRQade967n/WeSDYjVKavUjVILwqo0yyCd0WqR2IHdDkNAnXlAjI
mY8tqGxrROPNcTSRU+YoTPwoMBMKvelgN4gt6gBHZR3Xt3aO0HNdLbMtNiZCysvBatW9tKrG9hZL
QRNdXE1D/OHOtrMGfYOWrRgR1PguxevDbHXLRZdP1rap2UB4C7ww9GSdYWwSbin4fVVqEHRL9ULz
h2m57K3gKo8yVZ7XVeHeluNSbUK+/Zuw9fq51ghaJeWuerYKO6MyG+ekToTmMGHXlhNjjJXVOeRq
Uq8sh3+CEebqKcGzsGXUwugxEwvhVGS5+r1tLahLhAEhfRyycmT2MaI7kZk2dtAmrX/oNvd3lybo
5ghqcawG5Ldmq7MYIQVSPAdN50ZO7YKmREXlNq9oSa9MeNtMEYNwipXmRLQB4iwkJqoGU3bDAUjq
9K5qDhuZDJN1mLfaS6SicBdFtfUSO2UI/cMq02ebNZzJ3YpTe+dY9JONMuvgoafZG5xXQgXGPEbO
0FtWUm61RqXRpsiT0FxZSwBLI3dEx7AhByAsycrKA4nsUAuzo20UHRkGAET3QTQvdERkbT8kgdPd
tczP+1KkgG7YUJE244zUJKQTs9FyXGi7QZTZcOvh9FsNBjk7UtMxasPmzI5z9XOadCJY2lz3AmWa
IL/M4F4rTUy4OfxIuPGnsQ0a1bXWVpval/PiUi6UQ6UDK5I2VDTNsK5oBeS7YC6QuIxZBhWodRrf
oCNyXXfpct6UWiHWljzhqsJkeZ7N3DyPZdJuAM+AWHIGOvZFzZSATi/HL2Bn6JOyjJ1zlVl0S82g
ne76KaF0XjvJliZyfBQ9H9szIomZLc+QD8XEfe8CyZlWGI1B36gefhhUW47p0N3YjLEzA22HYxDO
MLFTFN14a41zcGYVnY3qxtq2S5z5i35CDCHsnIrkXgjHvg+6AaJwgJCjYirYqUWLStQAKG+6VErf
VKjlrDnracX0xd44uXWNYRQPKkqiS+HURITJNiFxc1bbshjh7MYhVTKjUzam90bYF0EWJZs46hG/
lSwhZJZV6KyTsDSvXGtmW6gvrTrvTDv+v8yd2W7jyJauX2hzIxhkcLi1ZlmSZaWn9A2RzkwzOJPB
mU/fn6obB+g+OBd9d4CCUShkpW1JjFjrH//ycra/PDkRfDSX+fhzzMflw5uq+m20Q0QLS9sklJ85
dcT12PAAWUzplZz9S7mkcPTG7n/WShZ/JrH08TrvPVbAIQxKvgnPKETPRM/NjCF/r3m89tr1mqs7
B92p8ZW9H6r6TnF5XJpxxOYXNT6Z6D0xW9pvp4/SryicCXpvw5ACVWYcEe+6pJrWbhB5f5bW4G0w
bv9s6SAlqdst0t8MoMVX3cbOezYEvwafq9geYkp98lqhEGbvWvRDGY5mF7GPEe2pOehrm54BOxqc
320iKdgijp8NH+g0b1t6jqB8DnW6mHNKIDRjWjKy+aJS3i1hhqkybQilGjIwO5eLkhpckmcXZevX
XBXDB0ALi7ciQLJ3uYzgJK2GaP3UzqcNCXPpcbyH0cFokfLdBCUTeVXqcKNLbVEQFtS/WPHg7Ei7
rp+yJIj/uDoaKQgDkM08atdCtv57jp/j7KiSIHGa0CDxFCQqQydBXNqgR/K/o54L3E0zhC4QOCO+
oAbZAUmZjGPoM2pyqUoy1EiDHz7rxPNTZHh5/h0NtX2LgiXcVTGp50utJZx7Wton6DnaS5GTot1p
ih/KivF9jaRlxdykJGYvBWBsUm+CuUVanNxDpvusNFRZDXQEzJEmA01w9lZkOB+Vk7S7uaWisHLi
nKqhMEM301W7oQ9yDGbdhBWvyfKr78TRD1PK+OeI6h9lMlmlJuiID5zabNrls6PWDtAU6b8ySXbW
wJ2Dvb9MPjtSeIOTF4TivqyXAGhJtiA1Dkt0yC0L4sfi8hgNwKkfbm1jPxZh6d6UR59wLX3rxXV8
cckCR/9KkwDRgo6TYnrwq8y/UBU8Ik3qFsjNe3S/VfndSUpwmm7x611Up2LVOM2wr1pUPDAL5t7X
sTDpxKGGZE9d9pI8/8wGs5x64rtRqZH+JTuRPHuLPwITkZk/DlKdAjepnunsiPeOy6vQkld6aZLM
TdfaR2WVpAvS4HZozjBJ1MrFXh5rdK9leSHJinHdJxlZDTOUfZVYR5HVy9a+q0SazG5vcSHoHEjs
/uqmIXGreckoEXv2b4dUXDbIUZE9a8Kh2OVhSUZ1XCziGkXV8NerE2IRh8Hd4wskH9if25R4vRaV
dSWS7rKwTbN8pzWy4LBYllsTMQbJZZYXS9bJbzlZDlnBcxb9yqZw6s5OpwB4mqayaeZaOtDPUG68
xVRbNeVItNniXqy240FwdXrodOh8OLZXXci8bQgH8ECsAPTyh1iRMQT2Q9dNjjgmddzqM5T1cLJM
QRSqDxhFZnwh/Ocy8JmLGAdXmacXztMYZWVp0b1Y0z8VR+gr6piUXmmjHkUk2m5NmiG7dwEHPJTF
L2DLpH+IXtKnVzPRAgZNpz4M6RS0iOEPnN5fN2mnP3Rntb+svKx2OeyHj45zKX8xiqmfs11mxUrA
XWyURGNA54/35Q+DBTgzWsF8zGqPbshxKaqAXcqaJnTPIj5ivUAJR56y/qUmSSxtDrpxilJW41UW
Nih/Z285OHmWXfva81HaFu3d8lDeHN82P+NQkSfaZc1rMsnsj8gG2aHCjNJjXSvYvC5ZjiDH3sF2
Q7lDD1RtxsnoT5kW7ll6TfSRGY96ialuUD46EZ6CvIpYcqw0opE0TTnaWDJWo5d6JxaQ6IdlF9xc
xDPxxoAsLgKjwRJuk2ietkts6VPTSU1odBmL44RWHz/CqP/GmR9cYK20g4lnYDRKy1DveqW7UzXG
NtqquHH2sV9RfTeMw6nljvqscSn8lv09zoNVZthIDC730OtI75UKKD6vjfTe7uPmte51cNTSJ3V7
FuS9U6y7ncPAfDhelp2TygpvxSybQ0ejDX+D6q9q7MuLFUz2vrIVUVz3HgxuIYJeSZBkbs/emsYb
9xWFLluoNIuEnLyNTlFbA5z5ZbVB600KYRzc81e5C2+doeNwECq5LE6SbYgYDtdxPiN7TaP5I/dy
85tcup4oyzrfGG8J12FJTmQOe20eyimlRqnn9i8GMZ14cbtHC6kvxpAhlF9LMGSoqMpsJ9tEnRue
MNqWHPqoakN46cSBcRvC2WGfVYG5NPNoHRZnaL/KFEtPnlXdLy9MkpOLJ3dn12N0NksZ/M3zoN5b
bky4e4WOxGkHRiYOVLKnxfBnSWDNq8onkSdtmqMfJ8lLKqfhOSh6xr05mdZJqsGm6wDLkXZylFmO
Jh29HP1Zr5yQeOVdYsAdaD+xx59FAcCA5oQjVSVYacAIys1ghuJjooXtb+2a8KUvh/42zWP5o49M
8RguivutHzDMuF4ukUtVBW0Q+MM4l1S96tKlQglj3B9eOk90hVBuT+IlYu6jQ1r+zvUH5mvfCqvD
XDTJk0w6xwKymZZvfyFPmxIUzAYcYNaN9EhaBQbhd7z7TfFIql9ARIzf7qYgoV/AKnmbQt/1HyNp
dVtXRQZx3DQPjzmzECGYEV6UeOkUAm/ibctMWh9TXJE+UgRJsvV8rz4gjFSHdCiax5BytG/XCd2T
idN42lIUsKSoJCtnb9yx/QCRKJ+xBhIz67v6WvV5+NXEKIRM7GH+mJqyE/u0Fijylikt9+2yILWR
/WQ+B+UJWjAJ8tRtq9+UKJzdUEbpOurDjvrdBrSiExYJdCAVKBP7qDvWEb1NKTHyB1kq9acsTXDN
Str4HkrhiBvfbvrNQFbtZmRDuyqs8zfLm91DYSCg/kVEPYuZmkJWFl5ON/QIUg3MAvqoBwybnbC3
Hu/ke8X09st3UHBJx51eQqeNKblR9msSCTGgEZPBVkxcmMISYsuA3q4mnf9M/Vi+Ejao6eLQDaWs
kXS9j7SypDypNBkvqpDBOV/o//iXMtaclGMT78sprD9nE6pHbtLpuQBaYvX1+ifao93jYOfWpzuP
5pEin+JxoM6B1W4KiAFupgQlpNvMGygV4j/jsty0aercZMHkRavPyHpiDbp8d2g8CqiibYZq7dIX
hHMr4ixzwjFkGJwnPX8kVcQzPYf9XkZL+HsYi+4V+goR60Ta35+ki95KEZLD1SxYNhjXku+oVWJZ
Ty41PKwZ6j13w2oXyZRyTW6jQy2nAm+KYM75F5tv2/YOUf/tXI1rkdPVB9lI/2gHELSC88m+5CTb
WzsskgcpDV2+R2WuGSGLt3wU/kLufUMxZMUc8F9xUP8rvvqlKvjnfxLR/4263v2t7mRv+z//0P+P
bPU98er/zVZfkviv+W/s9v3P/ydNbat/k0jnOSEgspDKuUeQ/SdNLf5te56ELwqF6zmgSwFCiv/i
qaXzbyUVzxi8si0C/u//w1Pb9r+90AuhqiX3mgK8/9/w1Mr5H+IlX4KtC5v+IUhAh7ie/0vEpCo7
7muWMersags8t4r7mRzj4N1ddLyGlsmvnvxZQjutNDghllr6kGsarVWBaiwgknlSFDXksfVU7MN2
uS30pK3cJTLUna1lOh3KzE+OGLUo+6yS5+S+zSlA0F6sRZIeLBMtGAzl8tg4wJCWg07NEzBjjOQj
4GzfoAyBh+sI7zVO+NvjAu6y6Njiot8s1On4VR0/jx4qYSckBaA0irm/faVorOJM393DUWnEscw1
bYMaCxvB3KWLPhhITz2Q8lETX9wQ6a9SgKNxejJF+tH4EdUy1OWcy8haydh51bFfEnTG7+4BxtGW
RZ3UYh8jw5dszB+bJFV7BTG+j23rEpGuuW/0uLX1jALc6pZNYw9AZdUbFR7wapkeN4lfYOwUQq6T
GNmW4sTaIPp/6OaMRh0Dx4uUaVKW9ZdKPZDhKseGVJhrXwC+l0v0s7LDA0R5eoyppYlTM2x6vyZB
n/rcQXg/wMNTqrA8otO6noJPf6YgOpqIu871Czpo5++UU/KttHmKljsP6hbTJqn/ZJPqDlaRttcZ
wXRrKCTL5M+ciXatjHSPTe9sxFgEH/7QZ1vKJ9kRlG1WCpPixJiw9eN4p4d/IMzxxfHLbj/NHR3i
rtrUQdiCtFE/Mca9/rnk+gnWe7+UebARXVmuq8xt1n3Zf7mi8Gijk3+CCClrnfrupapx8jnkkA4u
PTh5CKNETVmqSSg06dhT6Tz0Lxa0MGODRwfDqDfVHUopIIIIDpjMBRTvQerZ340mf5/FXVw8dIxy
5Yy2FW86h+fkn3XxmrmUv6SWK9YpqOfRJ5aaPlpv36v2HM51BBYYlMfId6qtCOSNRRqRgUCdteax
xvEIy97WpjvUIcLeJDc1PIE7HS1/mI71MMWbUhEpDX69d3FH7qDDNqMLwOIDc2TjccxmTV+bDUNt
4QtLKeedS9o4fgkxDucypYDRynqaHoLhD/zrdzNYf1vqEy5hFpEm4/rOk64CZ9Mg9uUmyA9p8IWi
WZ559WMKo7oUZxeqD/lWSmYtM+l10iful6PgSVWkv6PceYm9cHpgtx4ofWBbcKIC2lvb+lgu099Y
iHgva644YDMKcPFnOQZQRwz5pabyqg0LsZ08hgnRon+m7OFjLvKK7HbMZwWFpbGhiDWnQTbLBMLm
+F6VTVE5w0OzUxpqH8EGJB1BuFFPDWMddue20mgrJrPAkqT1UcTqOOVNfnFoLMDJgaJ85036UjTe
DeWHPEhRvUm8lts65Bsnub6E1aAvS9gHD13aVGvfRvtPeOjORkaIhLuHe132AR6k3xHLQirpuMGW
6fg0Yk6jbx5bWPawcB8Zvelq8f1+TWuaWVC5MMVTototD4rmvWN793MLv3mUn9XoLyfKW8XGjeHP
JMPRAw5mMmbLEp0feDPifw8/U4NfoVaxt70LmTW5C31M01Qi47fc+U0TZIQFKLr68TIfje8Suz7X
u36a8cQ1zs/MArOV/jQSDV/xrfroRI4VVvWkugVYUlYocy6h3Wc/fYGPHwXhDCN6ZVU+Fjqg89CT
UYB/d4DxlQxkjkMr9ISXNJr5T3InuvB363TPU8EntdPpiFWQWeT+K1Q9kYGNqPXK9WwLL63bUIU9
bRTr/jVgI/wRWtHOMP0/0OOZ7i2WnjTP3PNixLYMRHeI44pqHk11wOx2wQ8d3p/bNryW4eJfweM3
HY/qSqG5W4eRuS7NlN1CcveuJnmDBrYtt7qOYVc/P9eUXT2P1THmtjuMujg3pqQTs8+etbgjsQkd
jkGsHtCcd8//fCmDGGv17Nyd2nwGAoeWqS5es6Q520loWmNi7R+9fhtnjTqMDq6RofCrJwqQ4GqW
5rXsxcpPI9Y3349XQLuQ7AG9xt7of/ZLuJ9S9VJyuo5z7Rzr8BeHl7nEOJcF5aP+CK1Su8P4gHfu
h5V13H1Jrg4W0ZdG9p91TCMXjSPrih0ybSZn75X4T63IhwNYXmADfxie/T0KR3sVhdi9QweUKyGU
5a21OY/dGrea4a1+cWLsub7+mXmfPessck0LUExmYuuPbJxZni4oL9sGzLgPTzk70N5rOnvdOihA
iK5wDkOPDB8ut32UbtbuB+iwczfiBzMRhpZkaY40EqI7qIDUgt6PN1U4ZPgqvHYTNlZ7XYJR4YW9
5JSkXQlBw7sxKZpuc7WuKsfB4IE/xuQJFq8q2PCB//RGYZ6FmT6G+OA1Vn9AXLCs2yz8ZlVNdmOT
c6da1h+AUrnTCc4IdEQQzrbKNlndX3NSHl46fAue1dyadHGfk8Rzro1966Q5O9J9bBqnfVFh+j6O
/NRzU447QwftoNKXzuOyUNr2viQimdiM4TcX2xGXkTjlET89OWTHaKBFMc2CfOVZvHYdoOFQWcWW
RRn/m2b8nmabfJPUHBWQ/y6V/NvispiNE6XzSXlxWtc6uHN9XDxXwhUQfIogZjfPQb3iTPA5J9Cw
TzY1rYmkY7stTirw87OpUUglvnTXoZ3/8TCruSqj+UalH8z5hoFEVptoTDnhjOnWthZPKtFP+YIV
xLQZZwOkOe/9dOxUeEyVS6jHSiJcW+lF/CRckU6T/OfIzrHJlPdXeFSlLf1za0UxHgrAtmnsUixN
qtnyRJGKnUC85a48RLLn1aiwH0D0uhWeDSfMfgxTFlzr7lgpWe6bOUg2GR4IXdIWYv6OVPgeM1/S
Hj6cefNd0kGAi73wkuiMDdmmjW0h24Tb2l/1k3wdRT1deL3MUxmi9W3mauNEuFzdfFlxS9xsLIg0
8FiHzG/IoDJ7MOCUXjFwsr5OtuFCSVblrFoP+GD+jmSTEdCQUy26nBGOHO2Ybpu43pUgUOu48T5R
INAxLqyPMaWkQzIZbyolDooqGEz0w/AImMADAWHcGO6IPMOqj9piiksonPAFOL84WTawXuSsgCf2
IEbq1trY/UOgGqvDWZ4LysQKvY3dGbFoeQLpr7kPnOtQtq9T6I07GeJhD5KJYjVjf1UjxSGYYjZJ
Wv9s613uF386YeztkpXtthggc5Kq7c9ZB6hY0UK7doG2rSV88G2BDaVusdEml7rh25TRyIDr/Cit
QyyG86SKcY9H/sFQ2OFM9BUlRUyzZrV4YMiWuy1FDEQxVk8Yaq5tWvzTx1HEVbOKYuQl3eKiTMiw
HxQ62WXwFIApZzhtvY1CL10vM09PBNnaeHpnzfEu9pNgl9icrXUdzk9TagX4pJsjJzgalpGw1T4Y
jy0X6IOHKom3BKmdI4jgBQLHpZdcNQ5UAY20KhmY1vAVCgacYOAs3Oo+SV/THlSKBi8ZERZU1T1x
RliZ69Z7S2ZMi1RpeQzYXcAT9WsKXArPEqKi71VfHILFzfppld1nj+btMNnDGwA0c5XX4KX3ZYNL
dMZfHd51Kd6zCKmFbZlc1v0UFZj7Qp/WaNQddn4KXT97ilPrjreGEJGBxnMlkLgOVokwCbexRzUB
7Ze3zo5KClUMpSwz/WRkW9ubMiU+Jlb39982j0uh74cuZclUh37UdnzNRJCs4awoLmrtNVk/YKVU
WMIJMdfMtzjmRZuX+jkFJI8d3h7Pn96chlLkPFHboLPlRdt2T/ocXEHj7oyZf0Gj9SjPDO5NwNAE
YdIZccJKe3Lc58H0UVj2fhkyoK4CcVKF9rWx7588g/4FgN56wNBI6C8pJUe/7+RG9TX+mJG/oYr1
JizuXCo5pEiT8IzFlM506b0cHOsQS4t8E2ir1nlQ7Uey0alUZjwtk4tU9WuQtM22GHPrqFNYi8yi
4lDf3z8rg3yb03EtF5fuOv8GZ/qRgfvRtu06+6hcdl6cHZTXoPbwKyjkeme88an1jog/sGzP/io3
w6v23P4YINhZW3717XqUmKKmzK1CrWt6nuGb32tExaskTZYtGl48Cn5BIU+ur63nbKwO/fKkyN2g
m2NetaGlVjFqEJKvBbN0UX7TJHgd4cL3Jthh2EdlzTm56RuhaXbj5YtnIjccQCJhaNCBAm7PWaK4
J+p4Z4b6cxI0hNPd23hpSPCleq54r8CASgqAKLXKAcE3+i4cnItHr8OPKFqPyAhsWRs+00SYxH3z
OJv6zDPbbSzuodVSqUNHMNnLaKI/dg9/DMGxdj0c7qlb8D6m+Z6zrHxRdhGvPc6XH73TkqESlgiv
QRLWXYDYNCUkxIrxfVdOexbWdCvzLWhhwB2JLKOJaUEnPejQjQy56LApysIEsyqErLatEdE+S/pb
Xjt/LcizH7nT/fBZOOrQ3TV4uSn8XfAot086dv2dGvxki/7gVTj1e2qU/dbkaUO3pmRwanMmrVQ+
WqOZ9cMasfC3W/CKucG0WiIqaX2iDGq0H0zO2TbC5TNU3NNahudiKtBXLvEBmePYhd7K9nvKBi1E
5L1rAzH3BzcZEdhPwxUhKc1PeL9XrWoJcfchSaxoeYoJCLBKFR2DDHy8djA2hsJsJse31p2Lld3r
sQaKWa25WvJVM0TJYzs7hGmNCAr9vEJpFbIYGCfesEfZS/Nch0NLgeBycRvhHryeTG2VEtkxEsrW
zbp41EhIN54LWlzMbb7yMxqnBybfpR3cXTq0N1YPys49qK1QoUKgw5J0hFIcxqS+ZvkAIDF67mYQ
eXeLnVysso5aAGm2tqTR7Z9fISWRB73gmRl72TdTdFOWSNZiQMphefIqhgAfvG09htHdtyrndVIM
xWZKwCEWZxmIfsvkemqaQ+5FxR6CmlUvR1WrWuYrla/68N5gm5K82hiKe+lu2ru0N68KwkVWMlww
AAXFe77oXwYN9pZ6sbNlRLBLFbJyvUBeo8tgoYn3/hDP+yxeqseE6B8+pT3slaQFNe6OCOcIX7Ke
AYdfByGvRUGBqFiG73TEjq2UdXWEeflnGf/nS7b4gFEj8qSI/qslsdROeeW17HiraBVH3pkmuzqv
q2NKIEbSfPN3U8NLtPj9u/3zRd+fCSRb6LQiUkbu/xP9C9TTipgi854y7EFnFMPNd1AfKQUeCk13
vHMPz9IdyTNCFOskofbaOBOREy2YAdS55emnSb7PrHArC5GxHoM/OkwlhZvRMZbjszY3wfaBXjR4
YkQMztrhztd0AhDOIvxNlrvDNl3NA8e130evGIm5llBKDP0ktn1LPr/VcMaiVyOpJ+THhlpbdZHz
jGDqkot52eWagxwfs95PGA0Rj4fvbW39mrXz7XQuw5ttXQ1P/wqVAorf9E1n9CVPhCnYcfswFXO0
aRA9r6O84Jik6g26qr/884XFNkBojba1RV7Y/gp9WC4TL6/YYFbj/XYVkpCsBY6Gb/Ct0rG+FlW/
wzQw/IYnA0VzMrFJzeQ89DOMVmjRC+L3387ABRrzGUSfi1HMKbJtEff9gccpEj+SjF17jMzJY90y
TC72pM0usSr31IjgbZjFvhgj+ZCa8NWX1g/Cbj/K/iUK9K1o3fc0Dj97H/EApr6tMaXNlThug3lT
sNQhrXlw5+aJs1Ej5Kz4GbtEbaRHpbie4pu0HkcR/wpaGoNkjad11vOwnWJKMlV3HPLlE10h2mSR
P7f35R3iyYXawYv85VrO2TPTpQySX1QdrSAWsx317Mcp6BEPzxfkxHuHVXcjI+et9Oe/kVvNKAtR
bi/ZOkzj7x4RAiuddVX2/AMk+lIM8aal4lZ7wy81r+MCUljLx9q/dzB0SNVHOHt3Qk5k8FEkNnx+
/zwY+7WKfOaGFqWMC+XAyk1JHxEBZfA1xOY7C5OLLr6ahaanQj0KQCpHTVCR41Pi8srpMvmZEVc+
2UztVAlr8hvkpmhJcqyW1yFxNrOf8LdwS5KX0EG+JJMhhCbCAuAv76RRP5mhvM+P/T7Syzb3UBrz
gc0ERpLZCaqVsq1t4YlP7m3iVyXSk8Zq9nVOnpxq9G8/NO9npwRd7EE94zG6ZHOHUqcHT/ryxHTw
kzJnSQFeLppD4KpXG1IPzBn1XNYexxhoQoyPbcAKMzXDU7FQBBgU0dbkiISIpHGSEYiuVsdhCJHy
INBxppK5EVkQORHdxpckq9nNy7w0X4izVgPPMptQuzSQVLVFBNJGLCQpBal6bCJ87cngMxfTXJqz
FNme4miq/ym+1Y+pZ8ltM4KS59xbs6IYmKHyJiM++R0JkZXzNQyChAKQYjQkq6Jzf8GpndySWryZ
XRrRHaxYv0tK/TJPvHhj5JKyEN7hqyDgXFpJmjWTdvlKa6ry0iF8NAUcZzZdx7zWAGV0+wWgGB05
ugMw6Axjtmkj657bee2V9zKbVxbeW0m1tIegeHBqTONAIlSN1ucKIONBEQbLxxQbtQ9Ws9Tlsl0K
8eT13qccnENcO58xy/lSc4AifErT6clJs7PKwDe87Bns+6mriIPpBuvNYjSu0vCxnp3HKGzZc2x1
IkTyTFORXnFgTqtmXL6ceXrXLWW7TYFDDjEiATjcxelyyKr+HX3nThcq4PD8AlxZTYSNoKDpSEOb
aCitZt4dqZPLEPgaxRZia7c5JDNBQZJoorpq7J1swF3UxE+bmSMHK5WgRjC1eyl4mrODGaGAlGiM
3C2AWcVj23gEW/q4o9g2I09s3fBHZOAHljbmsxHBYPpmfGp09j7SnR5a2SEIqguKhZt6u5veSpFd
0tl5spl72rZ+Ha0a8oPmRgkNFFjWVXdRsE6TiTZj3IULuMBC9UXmfpZMGWAKnnyMzby3dbtvrcS5
l238GZ3suTaIYYIwJYV041Ru95Amw44NZNNqVXGtn8CKCNXsvjMAk9UE8JfWZl+2ffYwkyCTAHXQ
uEq//Br12efCoV0Tt5LM9ue0DGROKUqsHaTdDYOtmPOL7q1z0tTfLsFCsXGvKfGeXRyedG4xMdwh
3m7c9Qz+dImi2w5eeBb2geDtc6OJQMvSO+cUb63TxtrPLB9rZsVbP+OkGX25Dhxb4Bx2EUfb5AXZ
OSprlzYbksiOPuMB0W/IuK9xoTXBCQ9ObLELkNiZFupnyHs/kL+pG0mbHdjXc4y6Mwlt50cFQC1d
oMWq3iXV8J7l9S2zouMogmOdkWJmje5Gjf6RRelJOtMB7a23zjuiRqI6gZ/wnrwQ+iCP1unc3EWU
K8ca7oaYVT3QhSlyeWqFGh5sQYF6Blg4TsVLGlonRxP2mjTRybaqT3/wzKZpEU5hnglZyV20AH2b
RQ+uXROoA3Onu1ufDQff63echu7KZUqxcv9KW9o77jH29eS3xnBvQSqSRCe3dLGcxm5g4Au599z4
7sIEu+XzWifQhY3zZ2TnD/jINpgU8f9klXs1dfJNOPzAIxrZIdnB1cXCCrQb7eiccbIm1aXv6mBP
lT1IQnlC7IH2wuKXB2+2mU85krvSZ7q4N7LSotG493Cw5q/XhsP+fnU1Pr5bDdpDyCngrSAJL2j8
F+V7oNP2zqumgQnAJ62Wyj7ijLIkfEWPxkSbf1upIhXGfa1q+r5ZxnZ2K470IN7Stjyg4ZGrdGaY
zx2aGwQHcC6KM5/8l5rpgfn3eeTDPCwuiULPOebUBx+d0oOy0SGRO+y2yNBnHjxHhi+2Qz9kJ34H
8X7JTvi3CGDOT10yZeuknrJd8a6E99NBSca8vuwRWZ0Z4LZjAS6EZoMIsH6g4Tz+PZvhr09hIt3U
U3MIMyXWJhU327TrOWJYIOXziyv/1c+JMTCuXo05Q0ge+ECVafUIsgtOP8tTX2AIIC4ZuwVt77e+
lXQy3kMjDRNc0DbvYVIZKsi0/YA/7rXuy2adMRr7MvsRx/dSbqStkRgZU7xTWlefPe6ELTJXfJSx
rI7WQp8sltPyIcrDpyJf1uHJG+VTWy/ZrmMCrcLl3ViGpGdPPsyW+Uxb/TtfStg99TnmC6RQt9Jt
drC7gSmhKZ7THlcTJtOZYKjP8GuebMrnWY8f/OJZTm13zCN/nygk1/98KSssG52LiwarOPowMGTb
Qr5e1+QhTmWOno2gtU0bA1ckWDseMYDtiFnQdnj550vkOPsKln8nUc4Q9Dhv+o5j2/hkOL6MQ+Rt
MaPfHRSlt+67HjuZ47XFFhDD7hC0hlBuZD3O2V4m3+AZ/jnqFSd1Dk0ZB5eheMnnJjg3fhNQ0OaS
ounGhtCvQ10X/TGFe7iLQB4KtC/kFHfo0427mgbRbOra/+iG4t2OSZsCun+wCmyOcZB8zQOhWkiI
yFayqnJV2ORFzt689SrHJu9UnKq5dvFl8JDMCql/kAMDElvYHJhKkvWMZ3w75/e3Fn3zWrdEfYt4
In/7ngs3ZLYB2XpQZO49uSlJSdGckyIkqy8URPW+TOq9lA1eDgi7dKFjfiJE3J/hpWXMPmmclQpU
vG9M1G3rCvKlpf0S5tO6BeZvrJe/NFPO+wT3K1IccGHIi0yRYqvYPgl2w1s1aMB+p2ObDkbzYLyo
PjZT2ux1ZFmPRQys1E4+sFDNzZS2t6hibonBEyJiMgMy0uZ2IeTojo6P5ftsjZsAE84uP3B9fo9+
0+2aFj3nlIMTp4mzGxmBlcRRhmqJvNpu/pNJJN26ABpMYzChPGPbg3LbevhO0VY8WaLALTTDqWvc
vOhdu12u/N9FGv0OC/bD0tX1fzB1Zstt69C2/SJWsSf4qr6xZMm988JKnJh9DwIkv/4Mep+6576o
FMdxZJECFtaac8wXqWXxyAj2Qq322TU5fR7L5QjBBBeKo/uVJy28WO9ozdS32OZS1KpQbIcqfTLE
U0hBH1bp7yA3AgwPUbANs944FFlJ6czNeLFpUsjG2ErC1Qc/S29mc83b6TVFwmbWut9DIUb87KXn
Jn81qsZ+aRZugMhxb6HbfHfwiNOutMdFJVesFnnyOLH98WmGO5Q/lBzGTlXrm1sH+lXl/sIw8i8t
WmfrOu2BchOT/rTHzawfs5EqRvS9+O2F7CVpaam9WwDGoqdZt369CWtJ+FLl0oDJ9aa0u+ewSW3c
wbx50yjOmTH9QtKgMOX+HvHb7FSmSCDSkLQb03wq4uilDZh7CNckDFwV5qo3+/bmJ11y1tw1gkCh
TWEaw54Ck+AiTgNxdQ+S5NPIkRx4mPqZu/bhwYudZodWB5gmVDLZ/ZWJ366kkRcvPd0wPmLjITgM
8Kg94Z9rs2WQUkVcufnRJiBw7Y/zhTv8PlC77SpI2tQrVkUnNTJXcTRnIEwxEyIteNcw+nPmCOuy
uTGZNF74KBOqreZLQkf6GnB3bEbbf7ZyQSkYGee8mKeVzsrwib4c/aHlWa+SHiep94iNdTqWhn0x
TGr+0QJ9ODTGnZkHB3EdfwEtyw8wAJga9rG/DZyouk1NN23ncUkEMKV7jBXkmdnAhzrN6oiV6lyJ
fN+FUXWIqNH7woZQGC0OOU1dWmkoZWDbh8PUGuEpyrDeNAlwYFvT5aN6Hk8K9zQ50yDeXTF5l2nm
PcRmwTxmdm613Vqb0HaM56xv2zUTbuKKzCQ9SBDW9oQqpJq6P7V02jv+TMRJNLST5K81m6c6q9nL
zOU2TqwiW3GqimqPxG/WtIRt2Kbo/Eo9Ra6qg6WRmNvWDhjV2G31RCem2HI1qluErYPWUPOQF2DM
HEGNH7am/ZBNyjr4KK7PuF2ZjJupfSwlVQNDrl9STC2YSj+9tJOR7wNfO1fDH9KdpcRww7SabXtt
tk9FPQ0rFeUPbR9UL5HuUUDqadrR8st2RuE4q9DK4s/051znwUqfSu/WciaCLZjvcSVIRKzeoZKZ
/8+PFK9idEgHdZ9ny/XXjvOWWO24OGbmnXQD2kxRad9aRVM6GeY/8xj/dcZUfOIOIQgKt917vlgF
cBm3+HTdaE8dkQDcr80nZNzxVg/teEPGvXKcWp6EE1dIJxt4nVbOk75ced5E/xd9jQQwcuTQvR3w
6RyBri9LATqlCIu34dTzSeuRMI2x/m68LqQf2MznnwdssW1fAhb3yhdZs9e3qsHoHja4dNB36aU2
oWtsutzomWOeLRtaJPS9xqyu2TwXZ7o6///D/30NJ/Rvs9HF7uc75DTOe7tuLiGaBgblBUQ/h8kB
Hal1H9N8EjHES0Td+lwtD3Xsd8eywfgMhneVOhYsiMSpz4Eh67O1+AQBhVBRVmiUdzS6U+7brTMx
GvCbmEwD4Oaj55Voebwvo0MqYrfB4efNq6pwG9elAOTBWzmPXr9mZG2udR577sHwvP6QRnKPxWg8
x8tDGpfWKTSf8dmGHFTd8PTzjGIyPPWshzAHzN+W7ZTnnyv08+znZwN1mya+6f/+LlouYQY4di1N
N1tD+00BGWPvGWadnk3OVjTPlccBe2D46+Epn5N/vd+1O5r5tBFsKzn/POvqChRy1iFUkC8IpTBK
G4BW2fVWWn4JlTGGwzJEPWaGa2RPwUPpUmWLwRv2tuW/RiZknATYgJs7r2YQYmVnAMip3kGRV2U2
tnn8Sdu4ERlYXR7KpbEIfHUtbdZNTJZML0x67kSSn2HYpMLLLqZD8IJHzNCuWg7+pra2+EFh2zi7
Hosm1A7bRHAdQkHsYkl9S/nri1qtYObEe8tPv9Mg9h8GNNYPP88gFa2UsmlIJzhk0tj4iCr0WlaF
TnmVBKN98pkBMTFMGOSl6cYxg/RacSFXs8Ti4Y8SowoCuUKAoKeXgdWfNj9yJdT4FuQbVM1GsSmg
aoh8vnpSZfs6aLcGust1thhcIyUfnCX8RriR2OeIMhnDGP5TID3IWC1Dld5X5yTpYILlIIsnb/4z
xVZB06MrLq6Od9XQxycaEMODZFK9H/vofRbtqeRMCJhRfCNXh1QcG2uyLfZy9nlNSVMw7TK7vWu1
3i5gH/6s/PacW3n8okxnvIwJHatB9+iK6rriL4aVkY4O3W03PU9+CVt7+IPA2XsLvL6+BIF0OSVA
Lva1QJrd4nwtNaR/QJPBmgGr/pCx4nxntC+Z8v3r0EADHW1XfdRhhkMYz/ABi2+9fGffx7vZUwBP
Ygo2xPDRP9wG76GPt5HwmmztiAENQz0+ukkxH+a4KHZ0J/doQOxHsBMRMzIDnYzjPzj4mG4oMGlQ
zvXvLvNpQk3dmb6zjT5t/EwZju+yIu5PHWqcbZguzhxlv7vRG1ZBAotbqvJU6/QoNG1bM/JOwi85
2NpVsyqopB8iqreDyEC6VFmHJjwX9WNf9AjMIS58ufOH3WFmQe7/lpWMhbsS70rRs2p5FA5ufrD6
gR6aAC7Y0VDYKCOjGJNCIQ/YV3H8B7F/TtOj4tOCW2dVW6DHq1tawBtODJb/VAxse/A5NwhRL91g
jk9JznJqIsp9G9k+sQ5jt6+3xJF8x0Oqbg4upHNd+GLTFciSYp3+Kh6tQOg/ucSFH+dFzLh2Tm5y
tBkEQWG6I3pqVq0Izh0S9+dZkXisF83FyDs/z4udvmO+JM6AnhhZL+6TpuvvDAYQvDmNXg81nKDG
koI8ldC+ZEkFcaQu5Z8iTMkamutP3XrVjk+AdUScVFP9SY7AXfEvENnwxx8Bs8fjHG0R/oPDk1y9
acIIOtg2cU6e0Ps4sqe9LqcdfU4N5QNdEoSfI1tI/ZqZcXrWTS1BAg/lr2GwXkXU3VN/KjBHGnvX
L7nheixfyTv+I4nmZybbgu4pG+LyZyfI6Vt5P48/X2WvaDnpgn93SRPu2YCKdtRkG/OAIeWCjbDc
l0Zu08sXyIf/37Ofrw2d+lDJjDVfjuCAwvBijLQEuI3Xo11FF7U8/Hz955lycSBlJbkCaYqFoXDb
eP/zFyE5Axc3PeWTkz1w+FznYJ82bEs9GFoRXyJ31dJ05j5Nxh2Gc/q1RbKdiI28TqQsbmbaf4j7
CiJDW/eUuMxlbdMgeqJBdOV4rkkdNpZXtGTltdByy8V6UiqT+58vAz0rrx5sALqtIzo8OXJu5dz2
83UcNvyb5Tvy5VnVdO+zGm7g/Pqt2/Tp9edhLlMUWKYAt1HXlHQZ5+Z22LQ2v0DdLb4SdcXvqa56
qP/3Gcwaf9NghV6L5CNvk7sZmJoayVOHXthXZfa0cSiZd7AdxAaWyR7eTcEOVuBJSVvjubK9Aix+
uZ2lTXvkm/GJe2xxWE5uvkc0YW0w2VyXQLW1Doqd5djqTq0V3SSpMkMZ0ZZ1tHNOXcREEl87rUIz
23tWQw6VombHgphdy2UiFrk3SVPQVV0IJYqJtD3BfZNQeCWkobtZh+NzY9ya2voVMZUOm9g6DsyS
URU/o7sVRD3ULlyT8eDrebxGREvRzfwV2321rRXHMuoC64UYE/fuTfbGMRpg4AlWtzqJxGNl4zvp
spvR+U/wGJtTpSG1dCYi1rFj4mQVfrItcmfcdbrIXgDnlWfLD5lP0e3FWwXUJBZj9oKtVql+jWAK
O1tTNuc4i745LnTHeObjEyZ/fd245EHUMMSMtdmw/YqJoK9oCGiGM0scCGGKjZGTk+G+N+jlN36f
zVfMQYRhdqbLOT3b0VVGZ9uOtByqfLqmDpqi3J5+e9Ky7mZCtBDItofZ4/MrLeN3WI1XfvZwH0yH
vkhp36k9xDZHR4aukCa+xbhLSSJpRNd2b0PqowGLgZUjVd45Cv/CuDK9rPluBXnGKEvFa97n1VYH
wXipKk8xymAa6Op7YeTtcybTX6mRFuswzmdkB6W1N6K16Cb1T7ULDwEn+7lU7rSCfQLZGp0Us3Xn
pPq2uqtGYrqgrj91feZselo+hJCH3qmevPYjRJ2aN658KzHGHkx8Dfls7i2vOS8m8D3CCSBXRjs+
e4SCDKPehlj8wYM49r3o5HBMHQopiynQPkn6b6MdPieRULNODvkWRb5zFaNJp6jNfU22tejH5sGu
yxzXJjNMDExHLYP+sfAlsAbmi2vsfGz8hj9uYyO4955uTp7uOoxMA1NIL3sehZPty8HQKwuPAw2j
ut+ItnGZukfuotR2r4zBpmvxbuZEwmk7OaN4aAoj3XZmwzG/ee71MF203ZlXDdn4ENnzr58/ZXmD
9T8yf5c+SJFh+QblmRBGrbJjjsfXUE/YGFYhljWjPOipQiW3lgP2NDmijZkQHKvhzV1E1lPOGs5Q
jOCaTBBMljkB/MHR+PQKaIWB6BTWOUyLopyY/fCC3NT56yQ1M+gJ2qxBkIeVuSzlg8LLAnlX6gLd
cdVdinKUV2ogefXHQPLB5OyOA7CPmuiY2tX0CKuMM6xHn6hwuiXTKba4o4f4OI7+h0Vd6tP9xpuy
0D+Q+NSp2V4Dp2mvpSjBiyXha96BK4kYBcS1/9L3CgYD0oCR4WVt9dWtXnzcFEf+3nTq7hrMjeTU
RC8U28nZKfXZhmJzmELjM1XjPzEzMx5y/z3U5EJiSEde5mUP0cKSLDT6q5mO4lB7AAEK7IoNcjM+
Nn22wh4XbfGiNfsR/SbxKV1x9aJlK/RK64qah9wOf9IPEyjsWbXvn93oJ4QI2HD54yq8RVK/mCnN
Antsu91YsOD6BmFd5qDb3Sg1/UEzD4/gDygAc/NdNC9l2rRvGD38Ln/MKvMfBOPxfRRtcYAtZ6FJ
NHZTo9W7LxCCIgV2TxyuW5Sxsz420XQiqWR+MqrSeeKmwTbj4fg28TYkeihPTcWgtk8Z9jREmLMD
+MOaNZbpeITBxzEm5zYPwZvHnW7MVUVKGXlQcqj/4uUa3/gM8sPNva+6ANdSLt4bIWxS6EVyodkE
HC/o3TPcNdlK+R7SEbmYI5qqcDCTF+3PO2y05Q6+Sr834i77MDI63gLxjTWSimOhVH02IXoMeE62
/SQ8ms40NyW8p02mQV9YZglVL02j9ZCW86kbkuKD1vvaII+H6+iKc83g4Ko0en7PEsVHrvEJiZlZ
QZhw+mcTFqg/zc/Mdbpb1UXesx5tdPukrvhx+5q07HdDkpyFa4sNbiCO9Wlfnh3yxXrok8wSsuyC
SSqZTPetg+2+XBswMqtQ8Z+XbmFR7dXeOfbRJOXRoDcUewSh0QrbjIA038uxe8gM+vrM5a19P3bq
3rbN8zR66cvk0XACv3EIKpscg55LE3Xl8IBa4JsEJCSpy9UK06jEIu8/xGGVr1O2g4de9f4hafK3
0iac1Pfn/COeSM9Ry8we5Ngpa9PiXdkvM1ahj8TWHkJFdR7avuYIEDrvfsBWztt/pGJA/t5P+qME
je8aInrt48reO0n2F6/fcvatkg/GKtaW4060n+fAObmyC0ioN5+9qS43/Tj5W2H5FcciGHruK1ga
g5eegcXrwCuGdf6GMRNqmGUmH8uJYa3wqj38/OTEPtmlQLnYobgjTq5YriXa3cCXW5sszUMQkD4x
VH23FzYftxgBVdm9GWVc3B3AVocCbAK3m3+xJJ9qiynH0WZBwQtn7xpjSLaZGuqPIZ8J784x4Rro
Cyxs7fT6o8+8qfXN9r5ia/QeWzf7sJguX0xGIiu3b4L3xOIbG4N1wNBw+Sdnaj+avLmZrSvQ2krQ
nEyynd74pRvH+mjmhgwRDy56T3stTlXx4TE87QHIIeia7pyIQOAFRDmVgfgV94cKRwa5lsM/OP6Y
rEix2HpW+JVjg0sL4R/SPP0eDRCoDBqeBqhxN1vZv92uiy/0RUJwfKneBQPxoEvR+8HZ6bUATHCR
qLGDNFZ3i4ZgNwXjR+hxTeaheInKDkVV6eFcsp3HPmvdp8BTl65y5VnaGdRjXnWnfg/s29sp4Vbo
hfkSz+Zwr6fxkgcsOtNy24u6bW7jLL/8psEcnCE4g0fvuV24T9PK+EjluHfnnNRJxHZ7gKkTO1/P
4Shz+o+kUTN2Q23QHYxWQTt7vHlM3/u5JleSg5+bUppa7L+M7Xj5mef9EzmIWRrL49EMWMXTodXX
nJvWbo27CpT9WEWhe9FuTjazyQKg/Rw8BgfhjUsNe2QXJWfIq+s9PQk67dN7KpIQsz9VeD+7rAI6
fnUms1kncaYeEK4Q3hMZJtUocl5fG+9dXOm1ThBhzib3vcHUmalM89AHWUzABa8Oy4/xWCc2sWFV
ccPs+ETSl/URo97fU6GgR4bE+oE89pXFHmULZ+TDnE314vR8M3DPf2CbF7usS2401BNEqpP9Aezq
OarH6P6zhZQRmwCha3+tErMiozh8USip1mwO7FYKPTP9bGY/lcO91KUHU6P2p1CI95OUqOQWGIoF
1cRdrhrgMX9jCqM7TiZGyAy6Dfu1u6Fj1r56svQvMSdKEjIn+UFEPZ1THbCj23N6LGy32OZJsQnS
dHojMzM7q64FvShJJ6S38jxW/9yOY4iVJL96L0DSsfwyBHYQ3NMPwoTMU3VHr+aAhAfi5+Xk5gLo
mXZmlXgPbUqT2+n/sIrR1nA/aiPIjoivyZJCxkjJ9jkl5poGMJFGbnwvs+7mgRk5j5n4nMNnSEuS
oCQORA3Niy0GW++Qmd5jUFXlzbfks3RJfJuli+ygy99o0OhXQ9E3J8/xcfTQqXJF/Xs4w8nNwubF
SOPijZ7Cxq7r6ZeTtIuasIoepl2YT4gBPNwT8HPmj2xmfjNmyUGJOTnOkbhNA+kyZtl9pUMMUhlb
69gbUK8wfXqwmdkn7FPtW+NevgmKeRqwRPs13NJHEcWL+K0kOLJoPyIjAiXfdd8IExkloegUWRk9
z7hvIAkH5WtBQitnXZ1c/d6GSeTw4ZwbIqAhRF97YHtbMzUxZnTGrcDgsR6LBJKVG750gXoWPhwH
kf/qAkAP9SzD56EonlMnrUmNZy2yS3r8mV+gKbAK5mYF410G10zqUoGISM3rXGng0UHS7ouhae6c
X+e1xCN5J0bnLWmL22CK8tsjZnBqg+pPYHjx2gxha7dpnx6dhkGNz6j0UiciPAQcI7GluPscfNGj
jpW/btvu1AZT9mIH3ZPtOshAvOKZGhih3FB/1XyAgNFZF8Fo8p42BQGQdjY9DggrmP8ojGBBfKKz
n1+0x1ETkqW/meB97sYFeVnFKv+Fc/GG1wISJaNBOdWo5zqrp7i/swKMn5ZjIAz0x/jZ7Qx/i0Rs
uDSaCzUYaHzpoS9BN7F7EY0L18qR6il1Xa5lyObRRnBfmHIhhQIax9ACER+naEPUeGvm5i+ddvXP
Iw3SFm353gpZbjAvvM5tqU/AdKM9urryJIEzXADvONsAq8QzswN4o3OfnIAhmUy3cA5Imzk3/3qO
++X3GFoi9Izkd2sxk8urvGM/cs2jWdTeRkMvQnIehHtvtKxT61FWJhNlXVvW7q6bipHdKUVy47Ap
BHP+24H9u9b2WBxKliVzBaG923Y2rq7//ly1Ot+r0QJtTaF6MeshPtMH3rPc86cpWDC9WFfWTpzb
29zJ0mtuRTeCjVTZHSs1x4fRTf/yKQchszxwH0UXjbV2K3C4c1ydmYhLmEltMhmXKqhw4Ki0piuR
zlsLShyRnsGlcDWe1cnOAkq37KjHzD31LMJ8W0ddb9Tl1bVc8wH7G3SnXBATjPeLt1sutmpe939f
zKyXnL7tg2W7Gc4DwfC18C9JyHZFMnhVccBjZUmMpF8Pc9n89/sw5U+vQ1mkFzW8AlDAGWgkxjaz
6VQoky6T1efki4sEIRY6guJqgb3cmz5KUNURchvn7FpoJFEIxWN9/XlWaN4Ygs6+XYa22xK9PeIs
I7/+9+OXZ1GPyykKzQsqFGs31SEO5YQGijLr/32oUt7xsmMDlqb9ifQs3s4z5u22KV97rtpuSJP2
NKMkK4A9EkQ6F4ywBlKcCLZFQNV4lPBddspqieREWo/1bM07zanoVPVp9d8Dnk+CgKkHQbkAz2mw
2VkZJRTnQI6RKTpy2liAKLWBSJm2zOnnwdLOmytaYwuErDu5E7YG7hv8tkJiAnWidd0Y8dnOiB7y
OoLsB9EexkKRguG05lYo4xaTPUnoq69Pvlet2yYoj+PVaWPMKiAFVp7I/gL3zfChHMrF4p4aLT73
CCHYj1heiF2HA2d0AVJGVjlsipYANQ5M/F6dU4SUsO07o+Lp5CmId4hjX3q/3VUM1BkyY3/phdQb
ymYg3tp7LeX41xMTucNQzJDOcUyIudi6NcCTmt1pbCBc+zQXUaN3GGP3yI22doPDGuubDQuH473h
t6ewj9+iOImpB9qYcsMk4xafIwku7dECDLjyGiPflLPuTrxTwabhqtjVuIuNVu4SWnwlb0ZkR7h1
7FyxwJWAD3pUMrChq9PPs3rCnYPucbnyDJndJA/Xgz/ujErMu1hnd5SX7UkQN7FTQtx73eFQR/GO
l90/8Pkl7U2R8of0Z0E/uBaaqzCN18B3Sf9C+LdmAIxRdLn8fWo0KyAB84Z0mJp4aDpaBsNFVvTp
NCYpUSgdCD06DueCAO2dHcyvP9cJsPquV1G0l0F+q9wMCAJT4X1A8e84ZkbLLIVUjhFY3afAyE4S
Vl4wcOJ2CYRwnfgcy0ifwB4YiJMwE2dxGR1YPBajYoAGQ/oW7SuvT1/G2HLWQaC7Qy8pqTzDshd+
v3uIe1Zx7t8MF7Tncxqe3UuIxm02ISfa7rjVoWtDb2Cgma0EKJ7ThJuBD1Ihnia6GNtchNAe2ulk
BQ4HtwiFXlMNJxCp8vTzrDUsBroq2mcBvFzM2v/o0lcbt504U4lVGwecLPjJWPgIHQRq5ax//h2A
Doj3I8Fjo89ng1iK3WyRdzsGDc3A9Ac+juChwZGB/lbFNlZxZz5WwfDf9R1j9GtZKslNs9uT7Y0f
NRnXuy6X66YMy60Uw4uOmuc8Z3DtNtrceLFcqMFjvoV5VYXyFbgXhzKze/PHHlW+rnfcJbjBHAbs
dhQlaxZDE/C1I4lQx7E4OMad5mz9MOQO+nybiRnzwG4dpF1zR5x2zuHO4wqDXlEUpN/mMdl65GZu
Ch8tFB9uiheOfC3JqbFJcpHd90AKKh+QR2u8OJl6xs1tbs3ceczSA0UMFp2JMqtg6+U+8VY6yoNL
bMSP9jCxsSQwhh0SpNA8BeW2wFS05hBBiJh25MEAjLo2KVlZ8oKzaRZgWob40SuaS4WH48TtvQVT
2J7qTdWhz4qKS1PSvrNijIp4OU8x1iTOMf0ldmsESVKtC9UXh0Uh4XAm5fyl0HF647nrOJw51noq
frmgxJ0Yy7Yo3Sc2L2uVgC9YD4MJ1jECHe2Rw1nq0jsRehKutOmOjKVT9zyW50FZ8uBb7ity4OuQ
6nyLlQYLjD9AwST2rwwK/WQkKIXn0qE3bAYHJwi/LKg0ea7af3rWL1Oohk3gtvkpLxBOgCMdETah
1/Y6VFnaQdMUmTYELv4Lj3M+dnVCob0l46LN0JpwnT47/XtEccB2hwYgiIunHAEUHoaLzaFu3xNa
NHebKG/3kRN8ZTH0ErJpUWQMoE/p3S2JL1xEOX9mw5ztB3Pm1Fqr6vR/D7Ngm5r9JZY1wRqTOtW9
6F3SOj19iJgtu373247LeouqASt3DVNm7dD0XEvFcoQpLt9oMneWXXjayaB8RlzE58u7M2SeNp5y
G2Q+7ImygKcfOKxomReVa46n4xo+v0aYs/KkY5woipODZEltev5ULQ+tJY5Z3LV70T2GfoDNUvDL
BZkjNyJrFDfSQBHaZ/uuJ+R8SI19lAJkHya87LlbobNGjzqhl8OnHeyZZcU0te0vcHJ6K2Oi1hBt
mwxLBL/XEKgzUnPfm5ozJbhPTJbdkabLz0MbTDSthuQBfB0BcQXLhLOPPBczCVIsrBFGfO6bMiT/
MJcs/gRc2Yju3b9hDewuKexXa5q+5EADi+7x50zZu2N2eR9ax9qLDJ1WMLKskVex+vlJNmJG1Iht
ukVb/jJlCQbDJO0firBEEB9KUlxzWrttCNnTR74ZZPI1zMhYqbBjcFQb/Z0NWa3v6QFADtTbrJn9
Q5+TxCUwCnsK7fE8UQesOPBGZx+TlM7sH3Lvl45qegbd9CIrlHI5zo9VHSavtLmYyiwPcWVGuywP
Xkynz7aRN3eUZC+iTPtTUn9F6Hp3CHtwXC5O7JRMxfPPQ8skYYmMiAkVgf3kpztM1b90Gdm7vvI+
a6leGXhVexWT+xwM5pHUnZH3VI5ny+zCk0bPAlD7bCGLPwc14u0MGEBgJqi3aSAcJ9JEGycfz1Uz
Iuqc+pPdY0VyczAauNYIH3Og9lX4TaMgPvSIQlWBnTiJb0V+MozxTcDk8c1WHAwTOgskRHtHRAAx
3i2lNjBmD1FguGHr9ffUPPo0cu5ILLwa/ObvqJLRBjEvXWtkdNyc5iMEivZYTwS29wmznEqXW+5c
ZJwD5+OyprlN3kaMY+nR1uXItaW0pD/2Xdo5zZnepf1Qc7htrF482PQAzjMUxY0fGpd51sVLaL/k
AXKuPBOg4BkXPDbVPovie5a11sesOA9lEFXfRCxySlaWKWWqahWiwcMa7yHlgHqxQd1k0wJ+aPrZ
2s/orRK/1OB9MXL6Uvzyhy4/W4nPu5VjRmXIC4kYX3La4hdoYJfzhu6mcXyG0AB3KBJ3v9B/bYNt
pDMI1wlA9FV183vSdniKR/X5BfcjWw8xsFogfhbmgIr/LlXlKgjPcwFK2yrzvxxN2XYtWpx5jL/E
tG70ZD5Lu+8OxL+LFrpvYWTkupb52mPB45bnNiAIK91oQbAcuZ90zy1CEvKE/KXR/3R9kDRzanoH
DSt1FysazUVkv5A1RUKMhJmi4/ZxLr4d6CEH9KF/Z2zrD5NFKd6g291O4bfhTmCMJ7dbWQYxRywD
LOPo1cKtpIJagpHZGBomFXnBQCUXZHZF9YlmloFqmhZPk17YgOk3IGHZ5kamznljI9BhOzt36lcF
HHQt4Q9vhV+j+DeHAGEVZuqiy8NDFNp617Q37b7NtTFfwe8eqtF3dyVXXnsAb13FzLwjWjcrsDpk
02+GYn/cFM93XxfiWCSIKEvxN5JBuMP9gUDGL1q9VRUmUlY3nAUYjEoMBduY4yodnMXd5ufeqlsy
1Y0G5IYD43I7EhvEdTsVKU7raQLq4KvyEhOMvnESASdr8p4dx2s5unNtZVJjCHPC6IoAxVwVhf3i
B0q+6BJtQpPTmrISuUe0g/6i746y8BHAdeUtV+YX2OjhUC3LdpyyWg/yX0gjZcMcvjt42Qa2wNrL
gxC7WMm2Ejl/oW0PzJKtNw4IlyGbc9jmsEwFzvM47F4BAfSLH5+U5z6ynwOdboxO+RsP58h2Mkey
1SkmMBXGu97r/raeW+/pdmyMMQNTO0oHEai5j1tJVqG0/bUqq684tYnXxoS5ZPp6m1yYRMVU9QUr
QU5gcky7hheXyNnZigqZjjcT1ewmgpSuvPiXulFxNmLny43mClpL/4B1lx6ME257Yz4PB693/9GS
z1Zgbze0tdb1TIM+jzGL9ylbu+AtBuNGR7UswrW3uDjM/mXUjU2LzcI8M6l936KLgdDkYQmBZeHO
uHZT91HF/8ZxbB55b/mvcQJIK+v2REqsjMF64sNE08gtd5hqOzY0uZlKO1lBiHI2YyPuOjW+iqnm
E5xhFnejMFonWX81utRby956nWRPShiNezQXJrJ+itfEqJ+lUt+uGk5InFZtRHCFryBUtLG1URS6
XRIi4Jic9m6U0cVOLJf6HCoY3AyiRNxoNxfOnykTLQWMu8pT3+UcO+3zMSUHvHXJhy7gcyTgoDbx
4iaRzMx2BHbdHQNrsFtdK1ueFdPRlQLhvPXC7j6Jkrsyw7Yg4oR5eBxX6zCqL24mUWnzYV8HkQmS
DWQDFhLv3uNBP0jf+w4Ize7LFI2jDhMS3/FKqs+mcoINEps9RmmxHxi6gB/a8DoBc1SYTwTDsf1U
6n+hUNHFCb3XuHWMA0TRD1nn12YiALV1sFUpzIIZt+WG+BN6/IGzYlDurEurZtLvzhuOhghYuuaI
/ApwvtWunRoGcdnDs085tnXS/8499yFTKapv/1thKnxMLbgaiQO+fm6uWvrmQfTUivP0SVECKq+7
ozfCzO0gFqiA4NKoHKP/oe5McuTmsiy9lUCOi4FH8j02g5yYGa11czN3ueSSJoRa9n3PHeU6amP1
0ZSN5FLJEUBNKpEIBEJ/QyNfe+8539mwLq1tRMrrRg4ov7hbZxnB4U2GwnIKG9w4tNY8p6SQSJId
EXmjpW+wRRRGyR6JBTMBSdUpLTu3QbRhDQbBbY+CvuXcMIexRCSYm7EOP0dR86ksW8Xg49iUzVAR
6jx7gtQBWTFA2DoMh0wQIVRniMpCF99+HnBGIQWF0fZ+iiECuvEjbeQa64kN8zDDcjba45ooBnNd
ODAJS1g1zimpm3eqDmBRpzjLF/91IkgGp4d2cbg2OPZw6CnVrhwymfDWaku3+iFznY9JOH+0jSUq
ey6AVPsx02+OGSmbISi5hssO8ExlAZ6p3miQGLaUiIu1T8bqULWXuRoLPBFIAipmL2y9ntiNnmOW
5kb62oD1cKQHvyxIAVp8HEuF8q19runFsdZsWgg4pzYpeU5IeFS6y9pQ7f6neISp6z3BLz6OD47J
Ptd4bAYDYXW5+kbgAhfpAjuGFB2VAmN+wI6nbUQYXPK5ZOphraMCA+bEDl3kr7PWcwqs3mTFvIFN
XZ7a2oG06QswcUbH/tJF3+zOQQKH91dKYwMiXT86WfpNN8u9WWCWSXFGbWzM28nUNZ5ZNyg7Hec7
qib/HhUFC3jUR0C9NTa8YwO+4Z2bBu87lX6yWvsw9Gp68JMHFlMm2mcBp/gM35/YNrVH9oIXblkQ
JjIf1jIkKpNaE4chtyofg20LUG4o3Q8umud3JcsMnt+WhKJBPuJ7+MLljRAuxwxPZSN0qpvs/x2m
pEvmpJ9Azz+ZTQUHp+8d3O91SFZ2txV9hQ2ChLLLVMgnWo6fy9p972YwQPErcqvzQzc9ja0f75JO
e5wHgrackMvypAJvwtm80mI4+YQ2HZKbx82lzyso/26smEgNXieCHKvkPA2kxpbDhYAbrHoiONtl
HexibBQtXuNSzz7oSXwlvokCijhQEGjOZNcgxkrNcFcZKnvvBIhZOeYnJi6aiBSXIXSvYaF9p9e9
dxPprkqL6dx38dXtlttzK+1VXvAXBjqWrohgp7XmHGZnBn+D+1gNvGgbWww0BiQ+OKqWS5CL9aHu
Tjhu2h2cBzamejeVZIZQAru0o4t0azDftpwR2piUC0cAQdGj5BkRxvgIDZFSC3ntYxD6+9QlP4pv
SH2j0aqNGBfODp6Pwk4pnAYK0c3g6oeGfAz8PnXGLS6tNlypvCY12WWET65kj4Gk5+wtuHasFYnu
UWHWe7fstl3H8WfGWF0l2RFRejOTgWkMJd0RMW7LpNfx8aIrM9PxA+dkucrQoq0RbDyMAb37MIt3
DamVngkQ3lxGctLg9IlK9vl6Y6Nv5yILEoWiFs/J+klUkfSo9u17U0dCVM0M3lOlPWbpkBwCvXsI
OJKvutjZT4jDscbZHw3/S2VxAettIFwmJv6wtemtL4ujjjlppL/kgXy86MlMPgv5dYRFrUMxM82z
4nsDS05PF1gGmvZgQrCnIupCtKx8nDI59zuIhAUhR0ZoX/W6HFfw448m4vCidb+bFo1c9RBNRGRQ
/9g4PXi3Of8sWpzx9l0dfmsjJL8ZEpZd3QXhoXWKxy6w+dl5Y6FHSPL9jStBAGamC4RVWnkAtbDp
wr5fW7FdHtACfC0DbHB8y3s0dwqlXxA/OWmNLrnXwk1VNOG9ib66CVzjWaDV3k4R2uoucdW1AN+J
J5HprQ1NfvI7/ABz8WhOSn4mhBVpOe77S1pOyQnNmgsuZCg9w9Q5JKaYdOrB3/sRh7c5RQuW8690
zby65PQe9U6IfRG4G4R7cktTGcqN+ShgFBVt8QbZON3IOn3A6n03Utcz+cK9xDxUxFRMESoXJGBg
N3B2ENmIsl6RhQLq1a3fGD4Frww4+ipe7FuLrDpuqKcgJrNIlM2D4S02VfScmvFJeFFrvJXuyDpJ
FqDo8cPQNveCEDm8TB+3BXkWK4tSSSDR6yRzxwF5xDuOa5tScPVuthwqLg0BqT12Ba5t1Kb9JFq1
ywP22OK3dgYNPbrGqrf5MTNFOgCp22KsaS/I+UMwN+OdKzQXMbROnY/sn4OjknNCU3ZdWuQZgZvR
yWOr1mkmq30wNSeh+3d2yZ3CJvOLSksBgzkCma7KcFoVJTkRaqLcABmQykfkkMKK8XkVaAMyAEmp
I4Dj1AbnMdE/NGUFNYr2p2O/RS/L3a7EOxl9DvR6yVhFAZNG9efJeTPo2Uc7Vd+ponLMVdMx0jnu
pCr56OtYDKWxTQyd/dxcFDfLZXfw53TDeN/JiHSyovkclt0x095UHDGpWI/T3mrsj2jzT4FLqIRA
pAn8hjUO1Ty6bkCuYSk7D7dre4ik8cEos4uscdDjqvMoVBBhW3GNSZ34rROGd5DbDo49PmZ2efzY
abpA8jqMDF0W1EZHw+ZWDRkcuj0gtXg0A5c+4VxtE6TtpJ6RwcDp0PMTzGY+uTaHsHbvm1ZZ+IWQ
/lLxCz01ZRhi2DMC42Qx6NZuSYgkp4V7q5IHZnRJztWwc6A0YE61H5Lha+FyWkFdRwGkqIPTmE/Z
trPEV3bDmOqaW3tAoOqdSEtjvQC8Nhnc77tOF59ny2qor9bajnovrCt0RSw3ZrCJEvwIQ67dCZvc
OtHxQmjAujtyGneBzo3LdtGPiiSGTeWOJ9uMqQZIUukCP9m0HcSeeBrop18ys/kIYhLyGUfDU820
WjVD86ahK1MjF/SKUGUci/pt3WOlabCUQnxDtBK1cDHyU6TuDP/BV837WZG2ZBOme5LBB2qhdHM5
NheZG5zstvnitL2Htpic0qnqtmtfsJdntmif/R7YGdSzoh2XuzdAX70C62AnyOpYO+Yc7CjJdsYj
aWLvBtFyyaYIKo36bTo0wyEfon1VDJe6k++drCr2Otkh62r297Guy03uErKIs8yW07iJYeOkAcS7
pEYXSiUwy/zmgAgAawehb3tV93KtwKUPhG+u2nw6h+14pANGipR9EAlwxFrbDhElbGIiiBgzyb/T
RAtj1Me0BFeBKWscMChS5+YaIdpSPeiAM6TaQQcG+Jb09DwG/8nAGryN7Y6Un+j9MH6pezbdMk3n
XTAMUF7arQCFskaCYaHDlqcZhQEyxnJv4R23YpxHgTJwxUc5KMGqvR9DV+P8kLTcJcAqYr6KEDPM
yfwk+51PJ2uLHO8z48tYuXHyvaIiC8rWv6aahU8Ohyrv0I/pgn7sSJS9QMSNVnreeDfy/v/r8IFz
9KUumuJ7+zJ94P/biAKT9ID/e0QBZan//R/f/vG1+8eb7usvUQXL3/efUQWm+KdrCNuiQoON2ZH8
yY+oApr2/7SEko4UwrGXxK3/TiownX9a/LHpGIK0dWm49n8nFZjmPxGMmQC4lCl1m9CCfyWpwCTy
oCzSKSjyw9d//zfbMXk0l6eTtulahhKCP//y6THKg+bf/03/X6h/rIC+cnAdpQUIqI5jr/LtmbTP
pmRddfdB0ZyN3BAemg2UiCNz2sIvnC45QqSargdK59Dy2nsY/9EWHQaisvYyDQ4IBZijTdFFx7rV
wt2Q8uftGHynktSdwyjcmDXLvV9a+4KAAS+0S6A/AAhwQzk4iY6iv/qujT4o0ce95s4ZgLX7nz7X
9cfv/EfeZdciIkeVH/SHn++QLovmDcwH8c3Grz+/LkMYFW0dXIWR5IeO0v3KDAQJ5h2UielM3qyD
VlPD5pxE+rGBw1DkI8SPqa0/mJ1zNMEgjoa4BANILoHOa2dg2Fu98pQMhBcfSXdtgy/E/zNcjBcf
qa2KkGtGml6TIiJPLFMmdKIEHpg+xAABoreqKKlEB9xJl+xT4WbxNumn77NA9wGO/hM2k3ofEhi3
6uF2HP/+eFL99ngMHC42vMPlvywj/OcxFIIvrfDHFNdRR2KZqr7w7HH4rAtqGY1WBHcOHIhNUvt3
BS/nYlGydQEvHMuZFktbT1RIquCssBrcT0YR7dJoS9IQ0riyDJ5wHGyqASVfQ5kwzMbvFkaADUM6
xpo/IpDsnWMdo7rTfE+J9rNsG+cMaU6dWFXLx1ohjojgH6wdR4CFVPb4wEF8XFuTXe0EpXH07AFl
3lnRo0g469NVL/eB6Xz/+1vS3d/fkivASqEKkK6S7ouhlvlmM3UlokyCofV7crc+2U1fbA2zSbjs
TAvPA+p7BAZmr5ZCIUKB4h2Z2e3WTNJ8Oy7aR6iN0GUT/37AVLWOO4PgXUt7DJCP7f/+uMbyOL8u
DAaZUbZhSdYtW7pkr/z8URtRY91wF9dDZhYHZg5SLesOtEW/nacp2nF5532nJXk8zWLMWnWu/5Ql
/nc9pc7WOW+HUnOeR8q9VIGvI9Qdz+LSuhuXd2z17rM09fjHNsXuEXwr/jCdJcvirw9tcmoSlrJt
2zJMcRupP61mc2y7JT2N6Gqb+TM6a30d9TGiEVN+q60qeMo0jfa6Rg2LWIpHAaTjqS3rJ7NO8/ve
dD9QaGu9299C5EROIFlR7itMGEBzII/IvH4X4k3/NBC4Z072U1qW0NInQgM4kumBCk/Z8m3NDpvI
XBRnuEFYNBr7rrUZcTU+AWyXFAVNSih1GWdPyHs8rWvuULtOD5Vd77oRbwN5DQAdZ/OAE2xe9xZe
pL9/3Nuy9svHNXUgZy6RGZbj2LeMnJ8/roK/FI1d61yqUhSgl0f9Hou010AB9YYpsLc67aBdBof3
kMVGfx+U1nMBURWHC+/hlYdZRtKvD8NzGHC/kDxa6GVerG6ZkWnNRPD9JSg5xXGM2gRlPR860YgD
eu5I+f4RHRdyWFzyh0EL3kWWVq8cRCZbW7O//OuPs7wVNkSDHZZ9+deB39rIr1JNDZfJyJmEtAx9
jVi6RkNsWOvEjljlaICrI5myJxrSywM+FyAgDG38t12rda+9IWNZQF+8IdNgXXVofCwngmXY/zSs
/Wp0Aq10Rpqd02OJs+Y+qOYjhOq0B/Qtkbs6jdbQG0PWWPf2HXAXkp6XkQ+TetUm0P8yaiM65bTT
UmXZkMG31tQWzeImLW25dtqYfBxtFtDnCM955Y3+tpQgjtYthQCJgwvfetmEf3r8jBHF9bcQF+gd
0U46mqfhGYE7k9Ki4bIepyTR6P6IcCUZyStwPENgjAMS9fT3JzF+26l4EktRauAhHKxZL3YqXXWB
A0dMXhKiMe+U7NFUWYbEVNfH90lJvjR9oRkvVjAjmSPyLuyzbVH6hBRbal1klBYT5CjAtO8DmC1k
bhS8vBH3SIjKIyrD8YDT6x7JTrkxImXuzSiW15Sgxr//EP33hY6haVqmbuKAMfTbn//0SivRuOFQ
GfJit1a8cyM3xVeVfJ21kfXLHbNtkPT7aSpquolPZC/W94GfHWxVL9qFPHubm9R1h0ARj4QU7GA4
eAr//ojGb4cW+pS8ZpIzJQ/KGffXr46eNMG2Tq+Mp9jUfgA6uQUq2lfqnnRPeaz9zzb14kNBruZu
xumeFWV+Dqb0Upfzh7qW08M4Rh5RbKZXNwgAepW7uwo/0V0IcovqgePdJpuMoGVx518SC43QC4bm
lZ+yjIoX0++XX0LY2M/jF7FnBpsulJcss94HYXTU3fiV04H5x7flMDw5hLLrvhyZLGZxjdrAuKA9
Sa/gdixPDlRA01hmGxTK9baXIHXnEGRpHrxPnPjb7X9FwAglK6fEHYTQqfsBujh+nWYvghqzL3fx
BuXFFqvqDnMHkFmAQb3rK3ScqjiUdvlpmbj7PgIADt76JOO63nJo2o+B+741zasuCo2Uaj/nnwGo
PdPMp78PFP1Pr5e5KNiS2LaF9WJ5wOVDp5Ee00UaZgs2wH2jU7NBixxB9JkjzrOiBfZr42clYP1z
UPr2fWsNMTkoE4kWNvJaisny8vfHMv+wVigubAYXMYtj28uzhKYAMeROLy+57dxVuKve0mUkRTk2
1Ike7lTC6zQzkKyRYyXXKsFUxl2LMPrc3EmtNFcQzbVj0ElBtQqHHEufmcyfU4vWgd/U0SYpHRA/
ep4iIMbDt0yDIWJXoTqoTjhZwIguh9IYNehG1ghHnEV9aVowMAo7cN/hr93D+Li+8rv/8Dm4q0qd
UD3rD2eDWblqUEaDkDclbpo0JGdbiOGurQQ/YGmtdviwrWYGfk4rHiUK9hzoHa6nF+oekDNtVwv3
b4iuwsMlfXF97CYwnUBp9aHXGbpBYWR210aEt468zFVj4Ce67adxZa3KYEju9Lz8cntjcW2cMlvL
KdHFD5bSyq0kz+iV49CftgXuvo7k+mtBkpAvJjjNGt32E35yVmLDqcC8uQIjrx0uiXMF5HMNTEbv
Q7vRivFj1DlfZk10d1xocVJgdoti+0uk2QfbLcJTkA5Y4KTj9TOsMrEcpHpwjdSTdU9M1SecpVtM
Bc7ple+2rKcvVila4ZLzkyJ3UNeXFeanLSElPUGiZob0uIwavhaxK5WW4UYa4NwHk1jdznN6TSAP
mcb1oRaPvj8WB/WoyWS6tnXqIID2dXx7ln3ImwyDWV80wBj0x76D8Z7hyEN8GoG9cCr6jMOaMrrG
EoUQc8KxhiqMe0gaxnTEuNX//ff9aZmwHFMRpmjZktjTZb7+9Ptc6gvwDGL9EliY9yCACSMqKWUC
wphr5yFcDmTLQeQkuuGZdN93hOW6D11jDPQ9u4ewev1g89uVDpjNrYJjSsPmzb9YudQoTBBnqX5x
ae8E8TycyBocNlpmfAFP5iCDtKGMTtmPyaMymOpt+nGamcYjeIdj4YwrsoKfp9YJV2OnwnPK4e8B
6Zp6ZXT8XugwHdcxdEday2nBeXmd61WDoKhWLFRIM7DBIWNrDDp2mb7qSlgNVJ69cGTZzbi27c05
3c8huVuljJi8vbXkEpufQSuOSIVLfd3F4YE4YLF97SMvU+3XUewuk9DgyMCWYDovXin6c1KqhiC9
hpZ252ICutOW/7D16YrX9q4P49yrVMHDylo7IZnaVBMEVYP2zbp2J/ucIE73R5ihRC20FGS5Yf24
5EyCW/eyCpMhQYOlR5QtCgcSYaNvbWQPz/hK5dmkC/2guPEkLuIMowR8bk2YKogeQP4XvUORDnCn
qb+SN/0NM6kOC6BOvPJq9W9Mo5Ve6c/BObUM4K5OQbSsg7NQa8onsVCE7QYs42RMGiT4SAOvzjpx
MG3CYnUaOgcaiITOlgRQtO9u620paWxoVbDVHFq0RRW/1YvMwOXd+8it6/JcKxKZAX4fuHvocLfT
nkJzq/YtrqUTSOBvdOuQ+sVjgURsVqc6tGrwycO9VhCzrMaWrFEDgKMBqzg3y/YwVirzlDOaZ7S5
yYq+uXPtAuXsUo2og9lCrFBEaFNSsujLay2scUEzDRg387uhgDicxkVymF0yh7oBX7zMklPdtvRz
wz7eSv4Vq3i09efbRZkqnzyX6oqQUdtGdkNJX00f0ybqdmNK2y8rmxa9SlLuMgKo1/oYmkendh8m
kR8nqLQewumHelnuxsH8IIzuHmxkANf9eRZk7YwwjVu/pxcOSXn0e+OghNpVuTOci86nceqS9GAU
gxeoeaI0JBGjOQES+RAeTBRYX43oMWjhFvx9kBt/GuPOUglCBi2lpb8orQRDAcZGpsU1CLWctngi
T8KYMGfRKbUC7CMhClFnkqdWR40ATReQB9iaVSetYBsVaN9Rjhu7fFzlIQ052n5rwm8gR1Na2XCe
oJMOePfvD/0y0JajKecB4ShlcERzDbVc8n5afq02rWZ0o9V1rLuWpKjyrrIs9zTpqNsincKo6hDr
VHnUHypUzbKkgdelwDY7in2qfmuo1nw7ReHbvz+X+dsaLKViGXbspaTmWi9PjyES5TRzuviBu8hG
l4iyDN+tt1ZDYDZq4HvQVVcNUvVtPvVJfT/OBjv6slvctgw7pTcjy2ck+AYhA+zUmKhooYmgAeDH
X1WgMN5z1Am3Mz0pD0GW73UJqsI088omkNvbyW2ajfoui+pHq6dHXcIuhL9cbduMZKoqnWrOqbV+
T3A3NEvfh3Q/QiL5+6v4Q1WHrZH+rBLSpF7wssLYW4CgYndgOyoHddJbmV7RSTIPZAPI0UcQV/g5
+3Xmvpk0EysmhK57jANVFVn/+n7DszhymTQMA/myJux2epfWWm5w59e2tT52B34wVuxEHfwMa+Uo
g+3t/Qe45feJgaIpROrnAQoGtj437r5OyDFBS4EhCZKInclxh+QgfeVBf69zmmwzGLGoPTkUBswX
49pPVU6kZCXJesE77Ef+fD/E83F2x/ID1CRO4suWQxJjRC9PPyQVOcnoV0ZCTbzbgMhdK/O6YT6Y
RRifcjJBwVhZb4Y8/Gapr7e9R6D6OPz9Y9+e69eN0uGpha2bDq0BV768XveukbYOAIWakotXwUi0
C2oQuTG9AW0J9b2dEA6ayBLQ4G9jYoe9AQrMIUVTH0zksy3lIXBF5EgbbFRKIhGRcLoPwU6SZfWW
vuqwa3yC+BS0Sc1tqJLctk+ovDgsI8C3LjKGgUCu062irewa/6RuvFpIWL7Ab7+U2pdwOaK77suC
XCGTHKxYqC4NKksUI77uoZX6asSwsZx+Nn8UK+MB7Z5b4w2UwzbQx3TTqIK8Cov9T4xDvItskpKI
hkLtiZp8J5f/yLSenMfEwoscPssuCXevfKXfl3q+kqLWZNNf4he8GF0AH0oLN7e8cAG+E0VUwKwB
aJVO1JTxhQFx6YbsLgEe6rVRCzsqhqAqm8Nt5QEX221iQXqvowl1FxM85SC6XPua63NqS+U6Tc3H
OZMfyrL6btOcWQ01cyXnQrulYrLoXimbVtKIDsXwRTbYQG4ly7//yN87G0whZTDPlQAtQtHm161h
KZcOgRYhnIPYBTwAGpYOoNvLLasF6SN9pEUbIziGjeFcg6V6EdqYmHrgWHNJlk5HQkfdEhpNRNTb
IEaAnGdLPkTH2emVR/3T97AUWFaDyWPaL4tSmuj1uhaDcYnIo9wmHa8ssDSMvKHD/huX5VGTM0jl
CtKAQykWqShZNMEgin99P3UodSjlUu6hr+csT/rTfjoYlYFMNOW6Bv3zEI7R99ZtzLO5xcKFxTEl
6bqz5+ZgRpZXL3RPqKdRlR365UJjNY6G0aQuXrlkGcvR4+Vcc3gk6l3CdaX1YlWJqqmfSVQwLz36
aM5fNdTxkIMXaFVRGNbq1hfQc3uTeTZolbuhoj4qmV2qhQMW1l8LYtyQKkbJptA66liVvaMtPp4N
7I27Qjjfuf/HeENfv+H8Xq9xdO6+fNWlxmuJpa7x0wutCzyMYmisS53p7zAzHXsRttD6UKjdZpPT
48ivuL6CfHW/FRbZrWUkD7cSYtp0b4ql8IDP6rUrzR+GHMu0zXbMd9bZmH99Li7GGgHwCXSfZTIa
NiCGwta/jzOHUnMJZJBLjbjED/6jgXBrdeh5+2oX4Q/rqK7DO0ZLSVgmc/bXB9FqXbhW6SiyauNp
Z2Lc9mPzECuNFBaN2iKizWlbTs0BLGZxuHU5oHryULg1Zp9AMzBpyHu4e5/DAIVz7CuDigY2VIuH
VdXAJlLYZ9lwb/z7tP1DgcbhyZE8WMAQDd168W1NtBUQTS0yWmRlnOxqeE7zwkXAKWr7EDTymW4X
gZJh9iUfRXjyHaPYNINxf6t4aMrxH/Ih1Al2oqE1TxIYtJsS8MFg3Sfd+8wANVGk8NC4zxGcK2AC
xZ04ajhyX/khf/gGy2IpGZ8Ga+Wt0/PTIMWGkOFYsZ1LKND9uJPWP3WN9djVsjhwmH/GgXUBBSkv
cjJ29kwnLhEcP4pzMej6qQ2K/2o6Ff0eBRMgAqBtyXg/4OprrsOY+I9/f+I/nPtRmYC3lYtSxdXV
i8Xd7urONpG8X0ytIQklNaGl+6W7q7nQrhB5VFssbpiob2fjSNJIFFDqbp10ThNLMs6Mqn+OSPMY
zP6VyeUs//Zf1yueThp0qWmFcJd60ayzB71scdALgk58+IwADjZQSMoPfR8A0e1SE4W4WW0VeK61
XxVfWhQlGPw5u2VOZh+xMp3GwPC3bdeWGMYQwHJg3w5mrrx+GHEn91qzjX3WNCd5NjW9/DAudQTs
pFFRj3CxxwseFG2NsDFcmc0w7AMADVvCsCjSNk754fbfgnFJ8TDZhk0OLV6Q1DYNmi8h8oNtmOXF
if7q3s50awt38gzHjHLLreEZGldEn4DZ+D/gfpbGBo9MRybduULbs23xX8/+U9Q8+Z3e70mhEFuN
LmCgqxHRMaO9gtdwjcL4wcUqsbVBiX5wyHy763PzqQB7sV44mThFABvrMkEMEXAo0cqBPPmqIR4m
mokpUNoGt9InlnXyLQ1zNwk8uLdP7IQSiIxmSE/3XcKtbFhjeENe+cyGug2zFx+aj0ztDyqKZVov
JTBp3ldJ0LFx36qbc0ncUyX2t0OcqqA7odPs7BIDBoeOVblkodVaRvM8Kd87Y+ZZMXlQY2V5fhzY
94Gp3kufwna3NGtvlz7CcMXKNCFVmePYeDDEYY/lGBLHAf5/ReCYh2RWivCN4xoZby28zJH7zTCh
itOD6VYUWux14hBvNnR6cUCX+0mTEO0NOrCFcS6p5187TV1uUz3zs+wwGWOPFy7dB0lFfuDcP0B4
8uyh4gbhOsC1XQSWadzrxEtnw/bHETxhOwv9uDsnU1UeCI6NfxzyUhtKfBj52iYbC9uDPwvWdE7i
u7EGC1MXS+5SOdG4qD5HiFDWA0jSTW2nX8Ol0AKc3USRnxq7IUH6G9skjrW1/+32sg0xcXgMg4C/
XglwyNWEOvOzcvNFhbiOUhzQlFqAWGXWfU4fvFYiOnNKAT2SBVl1b5KvrvCU7bTGWbjp+TVQReOB
EAp/1ObSrGeCjRp/5/S9HLR578joS5v3A5nZzjfNAT/pQ4ZMW3FsiUgGkUme+k2YsoDJ8xKIJh53
BWg0DtfBOJwtW2OqGunX1q/UVVbBsy16vP22rV9vO5vh4pLqhNtfDQnibQjFU9bft844vTf87t3Q
kagL1Pyb49KWQeeN+mX6QixBcLAG+bVDpLsqEFR5E+/20FZA1C3pTxD3iOaKie/xZlgiW0fMh3Js
DqGcqQ7g70oKejsEF+r3eoOogENDvLYyCnP8+k1H0vmqm+vyqrJNXo3t20Ek9EaXpbWfW/3ecZEr
T9kXHNxb5OqbUeZA5hZBzW2uizSadyQirw1VJrtBOmLN5uB6qU7DbBnpFP0a/sFp7S1bm0UT8b5K
DeMw5uMny+nJoAjKkVYM62c7Rjsr9R+mehx3fVoTvVsjLAdgWKyxGSiv6rdpPdj4QPAemrgydhKY
9kxDq2weOpQ3Is3RFejiDM/IfhirHlpsavVrZ8CPEYKAzUddnUxYqyXcaITZmEX8Iy5psDctIoYO
MT+Ci+xdpaDJwckuDsTcetwQa69Lh9qbEWPc28LFizuC21Y2DkSfvGca4RKTvCZ2rUtONCVWz5x9
8mNSEE+rVh+fzSvhPiGiJixGbRJ+NrNYPY5tEx60Ik0xAqpt1kl1UqU4U01nzxWUK4oUWg5Qm4bz
ZBl45DOa5BcsEiBXoNOxVbuv2UdWEK3UCVT8gVGqr6mEzls26sTjaPacx7LG6ASH6zYKSzlh+Bfh
F8PnUUBjUTpygV2jiiAopI0fzRCKECKJxV7uEiBAayWg+Eu2dYtPH2fUPTkcd6jq9PvevfCv6p8M
XX4dSW9YDdb8VLl26bkHDvWNp7mM8eVnhXDHViRXcw6vCAZV0GXd7jlBBACdAn2PS9rEMWn3ZkgE
RjBa7+06hss9l+aWKXXxA+18a1FI/nUrazYpNMzuKU/wgwSz/uNEHeugOotGnCiotGQIk2QSAb9b
gXDnxJZ9LLr3Ln6+wAnS/a3TZwgowkkbHopl4Ks0oUZ+04pxpsarmPbfnaryWt2K7sBoHMFG4lhd
ZH63YtetSJNl8GeaUh+pcxnvQpYmR+vehcx7fEbIIlzK24qTYcq6R7u8g8QA4lG0rLoDCvzbYncr
E2YCXpiIsqPWZPd1lp+H2n6bVFV5HgfCifzRxrALphLx3kMCuRhjNmOFhKxFGfTjkIlJNDOBalS2
aT8QsiIfmi5/vv0Zlzn4Lk2fkXzD8d/Kom+VkcznGFLZWIrPoyofRFlEb3qXd5AnSf0mz8IUK6Up
yd1sxeb2pHmnmV7u0Kyce3wbfTOffxSbCIzv2zQ73v4qP8nvbhVvG9gEqX6dOkmjfBZmrB6SxP1a
DT6alrj4hhxti05nxicJoa836uhxDpV3+wQ46T5nVkGuhJuV9+7o0/FdhDu3ehDlz9rD/8sMoFmB
VY2ho+8NRtI2S6xvJREDUNiIMlKy9LDd/ufhMAz1c1Ak8JTQzOeOBAy1FPLdEONcWwM7Wq5xt+E6
cLIt6VPpRFbBi7SJhGls9DWzgTptmt4SOFl6Y0bYmeIhnIjiW4f189hTNXYocj6noXiXxbBJ5h4Z
vZBauyOylD61oakDyiX6MOJa2I1LtgOnbKfi3jhWqY7NgHLaUbIizdyN9nE7foGYTw8+zuZtGGWf
0f8w+5dqq6xwKVKS8be3oQioTq+c+i4P5Wnq20c7mKdjTVEjwnh/tIOmXk+zg4R61vJd05nWipk6
UZ7KITbnAklsor2pSS7bBLJpNkY2nGfZOA+wNk4cK+o9r4jNc0QmrXoMzIUePltFyHgJeZVXPBGg
6dT3JlP68XZI8oceotqUjTsjLfLLqL2TBsSCZWlmchdruNn1A3YknC4WKZ1t8JCkoXXCrynPvs+Z
Khvi9GhENe+1n/DTqWprgdhejZpWQEdJNa9USUcKgFtsln90XKgQyL2Ga7ifoFuR95oTkvOY1NlB
J849QTN0yHKSm4LAhInBsFw46OweKMPqz35du+cl2CZSdH56clS9jITg3lk2RNHEB+M7Y4pwxWCE
zkZHqgemQ+9uxG4I02Og5bsvSnUo9bnYmCovf3wXOy66bVC8Md2s8Vr0JuxonJGngD5B6a/jBsOu
qfmrsoqGaxTXwxfgr7vaFNRBzOFhLqiGIB2bjrAL53Wn+xtNOHvZnXV3jE5htgScYEn6P+ydyXIb
SZZF/6X3URbzsOgNAjNAgKMoaeNGiVTMo8f89X0iaN2tZKYk61p3LWRVykqCiMHd33v3ngsaPr+t
i86vUhLp3hcnvb2DBZ2ch8LeLVNpVP9t7E9em92ZWfSybPNqVV6w/ZgXt/nOWkBeLTLgu+W9pvo5
YKkUVNnI1pZXz0YuegvPIjDHbTd4ALVT9BbvyxCb3vy/Wv66FJV6Y1kFjSRJtoEGJfeq5FjN6n54
WwqN5dWbyKhahbKsN5FMo72uGhiv+6/2DM9xlz+sGP5buQlzjGJ40aP9slqGUecc9Fq98yqKLKOy
CRhPDgmhcDcuucIgBFw/aIvxCMXLZa/GHmDOkU7IjveTm2iXsdJeU6/Q1mS0hlvSDI9RaxP6KGtW
cqMWG9uDv8CRZd1BQ5kbzm5Y1BsauE8iR13eevl22biqzgx2A5iflv6PnzVBvK5SToVUgDgMVl2H
anLpVasQBCPNJWFIHTCeiz4+jaaxg4KEinJ+nVM8xUf4UGR5FYSjdEGDZhGlT2nul2ulmT1bSFfC
uvEw9cF6eGoQv69UltCdHQzhpigDsHuyAx2TTfD8agL8cvQTgdYPMBK/WIaC0nf0+jXLk4kjr/3C
efK7ObDbiVlIyiiC+NyMWa5yFTJ8TKBbgOzQyA0r01stIrFUlKVyE6THMqvbvZ4Eb5M1lAcJoHMz
WLa+TmxeihIntZ9kEmiNN44omdsc5CKtqClkFUqnLvGDuAJRMe6bvtcuQVOeUClXa5RKJDqG3X3P
dHE/9WTJVEVz77n7BhojATzPEaCLNSkEwl2ZPfpos7zP0Arc5KaItrkATCCm5FulPE8aRHaBHvvS
K7wUkeJSgLp7koZJb/KCkBRw80417IiJWsdVDDhAL5spGjhlK21nO80aZc4i+qaIFKr6eaclNpuk
UkDcG9qrrxbUhX3QVibMmQG77nS0VQN2UPNQdXO+CuAIwTO0C6uKs7vF7u5l3muBpDhEBX9Q+1a+
l24oZe0EFWiD8ntj4qpYd5b+wIkqIR/FAylQDe1u0ar1Go+h1CZvi5d61dFU3cDUEzuOHOq+VDOC
fYveXfUNcLU53jBtevJnY4RRcPeb+8lpC38ypwplDb5i7AzhDrhCuipJrr3Grve0aCM1I52ZXUBY
l96DPUUbeHPmrZpiXzMy/u0RZ5ys0GawYjxM5NhnDUgE1SpAnkj73N8sFccU3UctQ50EujS/nb4L
AjrPXTy+KWP4lo6Zd0iwxm8yjfinwEX8TPjgrgN3PDJbeNdpujFZJR1F6dzEqAht6Y5BcpISGRFX
+QtJzw9xYD4zS+0urTm8OabzGKGfPTYcY2BVeRfTgxJN3px6ElArqiFzdwwLMaYYBJ92VkFyuzHe
lm40boifii7R7I0T4k01caMbKkEnuVV80qzP5LtMiWXvlZqMrcjQ7x0RdNuEUPMnJXoKCW8Aq/Uc
GjJf9yJPH+Ywpcmzqvvl1CiRj6560ztr83EgSDAbMhfO1ssVtxCuXpLExaFXJO8Ve2jEt1aTk7cR
3kVeF58UBq2b0gTxgxZuxHHdWgQWh9881413MG5HH7YJiuZA031Um+W2KntSUuCnHpZnx5lHa3Qg
Ld+qCa4OTQglnSBkCMjmd6Gk3TawMjDIARSHtDBw5PMmNLn+mXMruOF5eje4zqs1hnNYzXQ/ofd0
TK24jXg+arODEbA4LazkJRqwJrpKkhyW5oPTM8Avo4RXvuBJyKA4+aOZ5yRZu+mFi4Y53r0owIzu
0AOFzJ5uWdABFGGh5LxlUNBJc8O4i1NDmKRrREf0uUIMzj0k23VDkBFE/fKbbtXeFQjHa2KiKVkq
3z5TH4o4kjurMoMLpblBSkiLOIvEhWFwtmmuSbi+rrMTcfQAc/XFsqzx0lJXrZJR5lwAlFLLDWyx
PAJzIKL8vh9dsVWUBp8xPYPLcgsDCUpnzMez092ieBdrz3SsrdYmXzrXkhs6Yg2MRRO5XhvpG92Z
G3Glw/2ZUhgCXbFvpuJstjmK2Gqor1FyqRT3NY3d5EFv8y902IVvwunZIdAlmjLSLmrkveBoW7Wu
VnwF97cn8u0F3V3y6PYe0N1qY9lRQy0Au5ILeAHVfHrfP6d4FbdauA7rUXuI6wHJfuodm1zqNEq0
T4UpvxXJFNzptDIwTwkijLNxY1o9a1EqaXgAWHhJTHGUmT76pI+VdzJIMNmo9rfeJNIH5yxTXCBx
6AO4X10/3bkkt42NSuKBFZKtCVT7UOFi3SdBNR742g+B3pCX14vmwctQDG57MgVRMjgrKyEWGvzM
a+RuHKnbr5YDdIT9wjST9KuqfpYTIcCFYb82k/1SC8+9K2wwJY6o9mqsRFu8vslmKsOOxlf6mdan
dyDRXLCipJ9xHZKailxg23Y8ZKSfFyYhPwCasm0TN+06UzJjk2hmCgCOxBVjNN9fJymVbjvI4GTh
ptyGYzSt8dNkR2bHmNeHuzKxwtdCGyAcia3UQtLd0OZcYxx1ICt646BaFVUN9c2jquavU2ztJ1bE
c0OkWJ5xRc2wdfyxGkb4D1FNp6N5g7LA9xKjSneqealmn1TjSsRPXXUW0ezS7hvcDeCaj/iWkb8O
KRxv44cY8QPPeUkgzL10HabB1SFqZBMB2zgjBkNaMtogfdtxeFVLhSOTY6/0rvb2PRmJgoM8iFsP
CWGm85T8mNLydoytJ7hywLEI6BBZI/wJm1IFhkixo2xT6co3Lgy7BC2NVZlzWh6/OQyIFU4JSlDs
RwOeN77ioyIEXFA3BzCTw/XuzfsGjT8YknYbpv3ntkjJ6tbtftVVzRcSNogZdzL1hu1p8vVxaxWR
trIzDcR30tCpJGSQTZhwMCGrlRtTPGdDfDNq9b0pg2HTQWHEop0ea0snqQ/4oynstcj66xToKM3q
6KnSs6ca6gF7czJCUUfASDOqNahWIE8hLIYwDTcEr0G+amsn2hq1e5TuTB4oSpwDPQQnw/bJEFHI
wCx98ltoHZJzQTPQfB4tGEaZBsywRtttYUPyFVrB6zGlbjKVEB4cnvF0+ConXu2+KXGfT9GNEho/
PMBwK7ILBgjtILy2XSd0oGxdSVDb9JgP3q1TKG/grkNf1yB/V0G2zWpNQP6wijVwa7zr2IKBMqF8
50nzOuthoFvsK4MOg1UhYS5HT5fRbY2CUTt2uvec6t7OzQIDtjk1eDSXrqOstm7MpLoLIWZoo3rx
RspXw34z+67bjAIurxEK1EhIbFxvIOiIPavUNfwqHMpigvJmRXlK0TVrlChsEsMvQ+QQDSaCmrmJ
wtLjtXWJwb7I1yp4J6FY3gEb5o8qnFK/7ES3VhrHLwHanabKfEjKniYeOQd+6iCBVcFXiYKOlF1H
2a5DhBIOGQHKhzoMcepB0m2Seg2KEFtjQE44KOPNEAMug8TgFv1j5nqkabIqBvKzjczVTxNQbJR5
B4lox696AN1pFp8KoGiQCyFVC1c8c3uK7dSNj0SavkzOAGDF4x63SncNONhTrW6JyOFMp4iE6hvw
s6rKtW0lD1KaPxKnfgkD7SEghS1sbGATavQ5HmkoxN6tzv9zVYAK2hBJ+Njh6lxJO7fWWR1uvd76
bBMiChNPN7AE1+7eDWcWjRLxi5tcwfvACR22nPy2ElEEYxSgf6KmO2LzxHr8zEmi25aakxLVA+JN
JA/BRNACCRufW5OTYJlzKjMmRyF/EsbGJeJgimJT9OuI5BukPzltnhjGRC3f0lgemmEGo8jmh911
+X5wOoQ7pBb2cXEc7OJJzexpPWV8KYcRfq+7ybYZtTs3S66OEUF9GIBH5MymE87zg45B2jWTg4gU
+H9TNW5C2LjC5BfUaBAfC8X+roVxd+RReDHb6gZMalpqMfnHZrZr+3xnofvwi644qg3IEbrgq6CV
a95/oHsKwk8fZ7O6jiG66BSwG4bPzbqxSUiZbKv2PTdwTjHfqiwvTaKbB8HuuEdivaLHtrUV0OKl
Cuc+Gkx3lVnhl4FXay1Mm1hsghOIx8v3sfegDD2lj4SQVNWkbuGAa5h7K3p07eAhrbiYfuP0EXJj
62oH+C/SfDzZSBlHD2pU/K0K9e9eqjGYE+pOSpv4nvAtZ1qDlmQ9ZIH3CLEV9rQFV9CzAT7HcZTe
EfR2HLXuS2KgS+wL4JoYfbUjoTro28qCAVzrnVqrOMZ0KLxWr3eR3YhbPWr6W4WZS0FnTxaRvm9k
O1wmRdzEgH12aVqwYJU8xVyLfttlICJEBX6nAD3ul0GqsXkbr+HQiUPlhZwQyhhmKfpzqSsPVt+o
j4XO6lkgpbyZuuBoGzPI1YzwUo2peyaZ99uSWKCpXyphf2+UKrmR41Zj8nN0tA4obFZWa49+1j7l
Kp9KKv/EIRakgF82tmYIbNkK971Z4/SHgIEeJNo5XVFgHgEjGWeWcxsSR7AqB5VGd03IxTTBBK1E
OlMDVIy3kN+XP0rw2bCRTBW0Yu69/52Wm2/2pFrH5a/Ie0KQ2k2gufXSOi9/ONTs56YUke+6wtn2
XjWD7r2vMak4Z9qxgHpoiqzJIM/83DThnFuNQhVXRavI6Zn2jWNMyzugL1SDJjfhqvdOgVV8bhVE
ENRBjIXzZKP7Fppt98i0zeuTezIBFIiJeEQTbew3g+IhJx4fcBgeZr/8qgtsF4ZQgac1+xHYkgZS
wJrmjbfWBNXILYaXmjC+qgxKppIUZKPR9zeK/qBpYb5DFQjXbO78L1pqqTbe3qBkQcqxSdoppY6K
nmsO1Ubu6wQa7/PIKv0qwZrjyuabFlUbrS5K+NBljqPRGcA24gnEQUH7lBg6Jp6Zl3ef3BFrswkQ
ph/rOzS+759Aq/GBsLVy7VoKzjvbmlaW5DGWybgtYolg2cX63HCyhaJ91Wv5rQXScuwyuUpRiyDa
Ni5tDpKwpLVCJtLjoqIthbdHOsuUef4WQ6+8OUQDbdTOA08nWD3I2Hxc1Dx4pIwbVYVVp9OjOHk6
nIjafkHQp9DVH4/QwW+Bg48n8u6m1TIjy9uwuHHxPb57sRilgAAsH0ac2Ct+UvTe7wsiJMBjMnzN
mVitPVo/xzxtCPGSRbUKPIOuS0pOsO3xYxPaur6kQl0n4zTsLUUnlEqRpJFOxYH/ku4qjdArCi7G
8gzI2sk5ETUEgctr2wLOZJH6mBfxjptGBaS5Z5JfTPBqvM2iUbTLclPl9TM+CPoBWnLbAs337Qov
le02PDfL6K+xQIa1mn22XO/SexHVYV7X1KYF53S7hRo0f2mjU6Hr8EzgUFXRyhTmHafqdLsMBks3
+Sx1QJuGZVgPSqGwh8uT6QrOnY2pHnPY9jRkSMdrR+bkfQh3gtTfXtjFlabR0W4C95R2EZTg+SST
w9aaVbPBgD9DpEkKodJFig36fKVHttj2bekbWtsdYAcwj7H7h8ztOHFJKDuAgmlUziL9gBJelycx
48od48adiq2hOdVRQ5K9pgwOtyg5UFQ61SOyfRq3bfigDflW6R3z7BjjlStKMLIDZ0wLobcPRvJm
hk29XXQ0y8ULHNiGU5tZuyEkwun96oXgh/NM3qoTpVgZxcaTNST7fv5GKIkv4VZh9sBGY1XnKHfK
L8zew5MCQ6q32vIElUtfNWbfkzgmzb1oEACY8OMgLA2bSNjUz+l7R7cEtgZt7KlK+089AczM8qiH
52cnr4urUQ5vY6cOZx3gEhjAr8tqM025e4rGCo00oQGViAsaC86pqFsN6ILo6NRKuLMDvHOFTpyK
ig/keXNnlQGW0Ca8ukO68aBcX5JhnZNI64XZ9NUtxqc44bblSjAcyxFx+NIq0DmP3zUajPb3BY/w
WZ3emZdcRpOCllePJnhU9FCpUzIo0ODgVFSdOzFzRzqbxopU1ql6HmnnbJdR2OgUxkmL0+dhJn0s
3g3JJVrV5F36LqEO/mJMjeAWhr3arZd3VYsrC/V1vQ0FYpVKAhd3I/cQUoMLB7vegFftIQQPXhAR
f4MjlDgFYnhWZIuhICDgHuI1UBLZOC4v82QQd8K9pJWQ7el4rZahVFWpz4ws5Hbxr/WcDeDkAWla
HhOaPS65paLdKazMzN8G9MTq8D1Wik92Zny2tTraVI1N/QS+TKfNO2ju8D4JdYqC4YPAdwWrWyMd
li9PkQ3vCaBsqk0vRoqmN5m1wHZl73RnrHfLt44ziSN0fsXTPO/3TiC+Kgpq+PkBaTVCvhPQomcK
xwzANmp1J0X9EUzeruXI8jBauBPH9t6g2twnMamfQ0iCJuiObw1X8VTqE7dtUKEQdlnXPWrUZov7
zIm0et2q9bXIBVy6eQbCc2pvksig/gcohxJ/lggV81HXvnW6+nVpaIFGHv2AmLgVORPTSi/VmR6t
tr41azEqAAAH1YCknmm3Dn0sXwRTuNUbkIvLdxxjY26jPpKzCCu99hASuxVurYkMU/Bj/So0gK9Z
GaHhXEqG2jwe6GQCiXt2GE6FncSEeOhI+GmsrU2NYa9GL5pu4VDsla5nkirCkyW1PUPjnklCRrfI
UtcsqS4HPs2jkbvm+wgXPZYX9PqjkpWktWJnmX/1IKI9XHThuIMEUmy6LEInUAP70K1II+H8if1L
e7ACJuahRRIFjVKOUGO+6ZR+U87t9oC0lqTTtX2sI99WtHd3L3KE7wAgWUZprC5DHST0XxXaC+vc
riCxOkWKGhyNZjXmHPMi932799z4eap0Dsi0jdFp5d0R4MpZR6nggx/oVvAJBPhmVtycsfghp9EI
qWLV5iSpBG7KpBaXy6L0FzK5SrpGJ0+68d5Rits2VIdbLEq3ELFB5BfPbTn90AxJf4MQsu9dPnxv
Wis5MyJaLa/wVGdodpLq+2An5s5jDHELq9E6WyUjWg14rgZ+OgeT4NnRS1ih+1DKma3em8w5Ehxt
7xOuktRDN7hB60VeTG1jMI6FXznteKx6176S0cbBa34hOt1U7ySvB1yj6rFub1HeaZc0P9Emk1fU
bNG23gjqI1w4TqGeU7ZNKNsV2vSs3dVWa2/bpMFHVTKFsBVJfJbecfvZFXcthtnv3CMqMxj0+zRQ
cZVVX4lyxNUk5Q6Kz74YjOjkyprR4uRcdOE0fhG23Q4O6NYRdror0t7dopicMCeYciV6Jp+Vrn3H
kiTX/NzgkDL386NEOvsspB3njj/gCWa3KvkmFNo2Y6xovO1L/VtPzt1ZlwhL8kqoZztpOWksUpYi
S+8RqhXIcmILkUlvTIB9e/WizX8YDVlw4X2g0op3CSjuyTfwgwDPWzu7zAdRlV/GifGBXk/u40Rl
q2GjemaIYWzaAXGIxnO/QY5UPYSQbH3Xo+yTvL1x+FnvibaTdka9PDsqyRlO/VFEcPoVLlCTScQ9
1biDAlbui8raGWVrw6ey5QGj/cYx6ZQhG9kPDZ+VodtZdBGx/J71bUHkF1OSlJHFwUmPFZqxvRXE
1npw5wRYA51MUDRYH4oyWwdsLOtMeGQAhqD69ImJi1VQp5YY4MTAWRQl4InY1ofFymPokKzV0qX1
OUHcVsz6onTy07IV6aJL/SlI7YMWj/t8GtybpNw43sC8RP0UmSVjDpiDfdkwk5/PtFpDTmBM3lTR
dbEfFl1JFJX+soihjUEtjm09YjbrTmaRmu9rHMIwhpxG9KpEHWkPeTutiEuSF1u4L1afQ5W3oCaL
6HkMjeEWFeppNMxTXIhbvmiCIkr4ZSu1C81F0js48jFpB5lAsbsBlborHWbFhOTU/pRoHJWgX+YK
Oocka/R3x5vkGbyAecYIWsnEdwMaIgGMp7bQaLZagAvtHMwuPR4fZvYTD2uyYyBJhl9Rzic5jpCw
WpgSZ3JYq2GVcBg1HkigUQ96a6wLO0ZyrSgE6dAg6RKt2iG4+T5VAst7caxgezLHqD4tM9jQMEO/
dMx462UAk+JcKoeBXAy/QrR5tDnu+nRNqSsXeQXa8FOFYKEawgcztGB+TrtcFh417HR0Ne+Z7An1
tGxgXa5yti7qgz267x+1HKa9Ij4jGqp2ZUbOWD2rlOc7y8x+hpQ3eyKSGJLoh1zY5ilVEYMgEbo4
X5cCrijXCvjWHWO7eC5eWMByJZ6P/X6gTOLY2TVlM6s8GTmfugI4F6QEijERhX7ojNk+LdIByGYx
Fyd3VdERHBMoX0n6IxpLy7snqOXaqmpNsa96SPNxScR0m/GyRJad0aqczUpFPJwpgN61wQJ3725w
8D6nqLf2SuEY4MwJfZwweFeFkm7tLK3XBn1Y3kgq0tSSrW9rhXfl7q1HPBSnZWgeu0p0wHY6zSop
ZRuo3bOcq6/lkFxhCtgb1o0BrAGxVqMj5DA6WF9mDLaHjhyHLs9xok1qVdKPg/JQGJXB8aS7rys9
P8Rtj56lY95Y0DHrP+FoJUvHDceNw/LXk+R37nGp3aQV5owyFNm2J0f4hkfIbOjH4v08i4EIMRg9
52lAqtS5LE4s0EREk+sA/3QtnRDgtRcfS0+H2cSp0tSGblUKhNK9mpvUJGZ8FxFXxgLY7Li9O7B/
RyuqglMYx69JLIeVNJvhikQlSBgJFXb4PSjddF1QNh9DcmKcxFBJtJY0ecv6Jhj0s0I4xIw8+yI0
Lbtowwjio8tf7HB4nXQSWUyvPxISxism6NFb8iIctV5JtZK7sQq+2ERZnqVN1ILnkMU88WS3drE3
edXeEWIBMmvqM/rVFdLBivDnDTNZlB4ISVX80ABGLjQ2UUWYtzlpnPdLHeeBiW9tZrimNUtswvJT
kIbOaRhGDB1uz5BNuxfAynyj6y2Ub6HGKQMeE470fA+MvF2jTjkvCggxKNlm2Ww1xGR7rxc1rl9r
5LeKoaInKDyNQmMgZ9DLSXCw2237wJ7To7hi5KlEqblPgeRGnHQH8TU32mgd6ZQrekk2iiEnf6o3
PY6+o01S49bW03hb6+WV2tWj26ERTEhk8YBeDRDYV1GF4g9esH8wlYBscHDDuJphAb/84IepiA0r
xmLOkZwVh0kciKs6RxKZxy5FbNp0FG6uSkOi0qiA9SDAWo/qQKsTZ+emNJ57QehdzUQsl9aJG7oy
naB8Bq7w3Hahct+okQY/Bf6AwcQs5pCeGH9yr/7d9IS11lWxS80+chyMf/X0tENNp6dMpquqTw7i
difHJVaUN0FF9YORjX5zwMgDtawou+JGxoTFdYSVUawM5t4Qgb4dG2P4IjH6HPbuyOjJUcSP1omv
AhblizJjZnEIhc9jV6g+QRh/kPZrf7dHwR+Firq4o/4OpgDf3HetUNx3YX9uiGItakFtSgYMmwJc
9AXmiGdhQiMAhlDUDfElJsTl3ztd/sH75niExOueasB30Z0PlLVOSgyAGfHZS3Wo5Gb9KZ9Trowc
yESeV0g4xtxXh4Ys9oRTQKYNdFQoV0+uMzC1GBCcavMWGiDVruuvZPys3cQeZmVQ4y++Pbh7JCk6
5h4QgXz4/e9v/N27x+9vmeoMf5kdjh9MUtTq9HmaSblildqMrJ9XUVaQjfXB2i8HDno7azDSHV0I
Fk8vVJTNUuVrQJBWNMKPimW9BiSmDjmWKrXmCKOvQy8vn/O2jQkbffbqrt6OPf51h5jEjScnTGQl
qxRQcbJPNC3fEIakHIIiDtCQEphbxw1VS+7+Cdz6d+MPX9V0IOLBxJtnun998JsBpkMUttZ1EQN0
1swYTzgPyTHaMjOhcTvZwIrZZy2440sBpgbmTWZx7nON1vA9dYwvZpQc6OElmz/cir/j2UBnapg7
Td0kC+MjGKZty8KeYjO6XbQIhaDhRnfc2CgpH++NrCeDw+jJdgpwAFH/UOXhfmlrCmf8RIesv2lB
6zyUtvasM8sieOEO40CPiKElh620BpgsxNcSDaE0EFX5KEZI1EUSyqZMyP4gsgfsjbVbBJ6J13zn
VuXwohN9niht+sjZkQzrHpx5aPz7L/8PGIKZZmxi1yFVG1PWh+cwtXpTGcompijDtqq6wWOOk4Ad
UTfXITOdHelcT24dhCd30gWpehT3RA56t0H8B4YX/s+/+cP4HWwb2h8aLn6lDy5bVB69OUk9vF1E
sAHV36HM4DWRq9UmOaxBiqmaZKgwIeJb5hpdh6wkC3eMbghqQniL1LOzNRis6qz7j9GLNl8EFkG0
IXdlW0WMNoZ1W6mf0tLuyXjP4+3yx2QwCNaaLNzgeqYd1ET3uUmx4nTddNYU0lHGyEn8ZakpRrel
dkAWk5TGozGLj0gdW1WTPR5B1E9rMt6oPQXsHdVpUI2zo6o0HQacmEoCgBhJuG5Nn7LQ+LpUUrmd
vKQRNJmo1m5SWWiXMMjWRtUqvkc4JGpMwBxJe3K04qXtWK1aKtzVckpQTSTEcfXZs0c8JhEqkQl6
A4m/JNEPvfOJ4wLygPgaNEP2mpvpVUFpwmIgqSHyMxYA4y7I3e2iVIsbnCSxWa0tTA2niRYlR8Ap
OGeOex90xKlb3DnKdCQ3GSacQ4lfAhNMGR0ZIv+w1BoOr2Ch9cLXiFiO8//9OQUTPPuCwI6q5kfD
MErFBJ05z+lSYWiZd8lMm8IyJAlJHZjeJSOHEJJSDku/dFlD3FbWh45m+B9+l39YMDys8zrYWt3G
GDovdz/5QgOPriQt4+h2CCAEaflobxZvWkkEETrZbr/8Cguu601Hf79jQa78OtEOXjY9DpQr61o2
BOfhqUBpOv2BY6A5H9dbk9LBgT2NeZ5X6W8vkkOPo7Tasb0utduybZQjYUI1Glqr7zZuNXpbpSk+
tw39Mp9znXsOSs74i1Egz+g6SSe6a+tVpd01AJ28yP4Uhuk7O4IUqPwYesF1eU1VkwjgptkvTaFQ
UKNqRNDjVpbmus9tJsaONRwbVsg1+qPspnjpSQFdlrqOWOhN7NTMmV2FR5oAPETIDMAtGs/HRmQ3
IAR3LeXCA685OtAYAiVMfVpUTe5ciYdam3mzZ5JHsEtvB+t8Cr73+jg8jLrzaXGcjerXvmvOzEE8
P7Na6vu0+KIb5nfDQucIurBYq8m00Yug3S6iN/KU8e4bA2KVjvc4a60cVkex9hzqxdBwH+uAcY3B
6MQf3ZE+jWvsZE6YQHnUFN3Hxak+LeLwzKvyLW7xp5gWR9KR6hNFZkXvH4vackiyTeWgcxi9WVaB
cSCeQmnrswNYIiEe7dyHzh0FUrrnC0Rbojk5qFY3qsPUXNYjkRFp9KY4j4FhHCVNNDymBvaAuVIu
SGvbmeYmb0C12rlDFl+VhFsHNaDd6BKqp4ekgeyzlR6Wfh/0xlXKACaazYAg6ZKtO3vblp9S6SUx
zLSVrsuXGgUrSpD3CmoMMthI1151jV49RGBj5u1boyfPWjWVCD6GF3RdhEs1dBL1OvPIekJLgMLp
sLSUTDeYu8apq/L7VmCseLGZT9LIG8b0bIKz3qtR+DA4oXaAbo3JT7/VtdbcOXVz37b1fin1Q8t+
1CGLP3bRG90qdetmtnlAHouSiLAeM2jPilnAzBvyaw7mGXNXes7R+Z1y/Q/He+3j9gU6xHQ0aOGG
jQfb+wh5sbw+H2OtVq+i7cO9dMCeTgmTHGmFBBtZ6KmNUF5qDUahqrf93p3jh5el6f+jHx7H8u0/
/+N70eYg5u/fgqjI/xrhwBr96+iH08v0kmCUe/n7v/Se++A6/6LDplPaGBzmXY6C/537YNr/4qwD
hdi08OLxz2Hc5byk4X/+h2X9i0oIxiHwaRu04IxSISFh/kem+q/57y0s0PORhn/v/5L7MJ/B/tdO
zRzaZDE3+M9f95na1ru+FyHgbI2ZvG9WM3JTdGX++NPFuH3/ST8HK/zq58/8g5/2sYoZC0iLbtqa
og84VrksuWuh623yh2rtVx/w4UCX9YwA6zLqt8Wk9ad5nn2iTs3+sB/PlMF/ujwfWgIgnTkQpvz0
GtAO06toQFgmJxSYNkIn9a3nvLxTW2KLfn+55jL9Hz7vYxXTNYnRkDKvbkVVa3d8erNOJB5IgGTD
3e8/4q8b+P/c8b/Bt3XMyKMF1iSjcN14wtwHnUkUcw25wP5TDf2Lu6LPx5ufbvuoNWYcCzFt8zF9
ZX6YUeU4LROt33+H+cf802X6cDoqjQxAV6lOHK1d+S2r8AxVbLYnHErxTvfq4IgurPvDE/arezL/
/U/fxYvd0TBkM2Few2KTjYN2lmbxufdK7Q/lya8+Yb6KP30CejE2PZ1PcKRXZn6N80FDH20W9Q5K
LWFMv79qv7opH971nkO0HaQENuuMrPCM2/TdgtyT2b/58/W/fg2RiLhJ8i7flnN2Nezq8YpGHt3d
73/9X12lD2+6gqwtDhs3I285L/DyNeEefB9dcTwi23/vIz687qLnJJDoU7YdrNkSwR3YpgpcgFEm
+f3vP+IXK8rCzvrpXlv43hVtiofZenAFyJU3Lt5O4+oCTt8AALvY3e2/90nzb/DTJ8ETHWzgqcN2
ctrmFA4z399Wq0cCE2LkBZN6H0YNutBSsaLN7z/yF2uL9uG1r6OuquIG/wxmTtW3MQvEfmoPSrXp
h8qwMARHOEF//1m/eJo/QsZioeRIiMNhiwGCAMFayOEYD1L9+vsf/1ec5P8skwsG56er13BpcPET
x4k9aQT7VWUUKYBAMVW1ihKE+9yWo3jqXabVO6m4SXNWAAsRlvv7z//F077Qj3/6fJ7xLM3yuN+6
tlfsqErNNeXitIojhgm//4hfXcEP68EQmV5NGHS/7aeCOQNuTPOqd4nyh5fpw6H1fy+h/tcH0HPB
lARBmu36Xm0n6ddl09svbdmOGfCaWrbhE0dZi+ZnCy/DH5MqVF/0KZZQGdpYuHAzf/9Ff/VYflg5
LI8EKyV32i3ze0nQhCOQTQZ4c5DEpnB7fCedmuoPZ/Vf3bgPawiwdB7HgHBk6Tj5yiH1EcMGxA4w
KDgv/9Cz+MWtUz92O3sZSDmW2dYl5+CrYukuA12rC8w/XLFfbLAf+5WUTDa4I2YuXhpZ9ZehIrx7
xbQ8gDeXi+4tVnHzjwZw4D9sgb9YFtUPKwfqT8/oIfv+F3Vnshw5knXnV5FpjzbH7DCTZKaYGcF5
yIEbGJlkAo7R4Zjx9Poiq4dKVnWlWvZvtOrOzk6CgQDcr997znd2CggeIObSM+H9kMVpc6uZGSa4
0ppiOC4FWd8Pbmas8dNfPxv/5us6Z679fpW0Bxta+GLQPcppkAfdUW8TEnpWZ9m5SZJfvGv/7jLn
//13r3OOBCskFY5zf6TKByms4c0QIvG9n0Y0M3/9UWgo89P+pC762MFKuC0IWlw0K6BIxHpE4Wof
6Glb/c7vrQzakV3y6NNB8MIri1ybHgSAl5Dgbmjx7+HBZd0mAo6Cq6WhwrpDFN7X29h4kEXX0+jY
3VUXybS4IMd9xEwd+WjpANyny4VD62O5SjWH16+VQkqBFh7C1udQ5xyNV0jyEM1UDBGbl0rX+cyw
r4zn6E0hbqk7JsdF069T7Bx1s65Cp3xDn6PBYrfgke8mNPfBoYtqFT4EuRW0t/joVYQ4vPbtO8dr
1XL0+yVBH6i0w0F/4B1fqbF2h9e8XRIckMs4eRtpzfm58qVl/t55Ko7x3OJydO56wPeYo/JhGFP8
BdpukRunvuO/ZnljywfEl0l0giZTO29T0SctQdfINRF8MJ4/YxMWJJhQIQcYYCT5dg+VbGgZoj1T
zks2tMR9p2MxV+SxesoOzWps5GyWFfGUylrp1lwZkzIaTUw2uMVuyUjiENsi1eC0aOt6FbHKOT65
V0CYiXiCHS7kSxalvvzGIMCe3pgpC/ladLbfFzhNPTMeMMRkRPNVkv0q2maTwTK6rnF92F/CTkMb
XXNry3ELVVu920WsCfW1TEVGZhw7XyyM+fpYe4vgvgSU3OyCNjAJ+wF/q9sNnIbixbzIRrU+Jkbb
757MeRp1V5X2oK/c0cVQoyJlhselbgv8bm107jNvJihakLXbIUEM3BE6v0SboQ3xqaVhPYNpdCOR
4JFxwvxqKnCT7Yo2a/lhk6fQbq100KmG5PeyGMJXdBB9/RY5vQFmNhiyYysRafctrlh3j8GYFzVJ
wiOP4lVpRfV0soYwrYF+2HRYd2bCiuOultCMqMN75qBX02BXzhMhnkHwAK5YJ2IlVT5i+ma63vpq
HSamjG8gcYTmqrJ1B3MMwgSwrJSdVBOzsDx0FmTKs5kvzdBqxCaI512mfkgh/dhkMcKcUhpvXdZt
FGC19ZIxYPv1aUojcQMe9k7Op2YaUHXWgj4fXRVqfpTSDdpr2FxtSgiKLKZmYUdDsnYZ0XIcEvLb
aRkP68Qrxv4ZhAodylg0Q3cM1UDVoHGKCwQGjRm/CIx/Z15g20TkojWZus1buPVH2x3zqdhNKkzL
C2NHUQbpo2Pk/NDqap6v3WQo5IP06qF9D1zC5797ThkNHZQQSfnP0z0qh45gT/DjtIpzOBGvMkhF
dh/NOq2CFbCwHBWZwU1dr6J2tOU2IZhPHUpE5rifhA4ROCCDShd1cZazBK8qj4r4KbSSACuScGlT
FIWnRw/nKYOEL+McNdOmMzbuoj5prGXPKxIyt5+6rhuu/SZU+pQbyICkCoF63dQgzsQFxt6o20KH
kcicJ3e20iM6RGV/zqs+z647nS72Y2B1nAayAC1YTzJhFaUskl6FJ090uLdrBvDLZYlt1rtN0WiZ
mPMhLvV61eZ1Ux26OrKPqTOnzKwVyVA4tQb/SzgNY7WVM1LaTdlgrL+Zh75lhArRsENFBYvqdgxS
wG5GF06OthTJ3I1iyhocmkgUBuk5zrYdwrFpfJLDnEmCfUVhD5CmXV6WLVCTGCqO7WXNBX6Khk84
e04VlwBlsgIsBbrFAJ0W0U/ZfTcMKiFpOxy8Bi+1qT2t1lok9V3kuZ19gR/X+xQMk3wNTS+Lg7Cx
tp/5Alhc9mFbLep9dMlss9edKr2iXIckFpEo77W0keOlX8TeTxgNHtIAaR8ZGIVLpzb1cltei5Fc
0yeidssZlY3VgIHIlbT5hqWZ/E3dLV182RWtyxvbzoveiHhuYTKW0kmw/EUzcrN2bdlpXUaYglue
l9NMc9fVmzbKlkWuI9sZx0dkwXEor7NapA5GbGBLbbqvljlDR4sjsg/pubskW2jAou2bhRSTbjCS
T5KBz1mbPAFqtJ4rpP/Deqj9Tha8jfayHJy5nSKcXkaCa/XsIqOLEo5JUz0WUxo7x2AW6UtaIEMa
t1mkAF5CyypNuwoie0wvRqjdyd5VlbNclG5rrC8zI6qRjJaZmX2faD98gS0up1OYCKu76iPZAQhj
MtehTaxTnvVR++zQOozjTzLDL78Tk5c6m95Snrm0l6mQYFTMkq6DaEawyO8dOfHetUkq3UayiuXX
qpHshGALPASVRUAH6pADHbSrldNYDdpuvFhOdlOPxkFZjlNU7UJwZt7Gi/0OEmkphi+g+BuCHVp3
ChBWh7EHFa5KScugIzAN69q3WmK4OAUm+r6Ym2b5PEgXKCN2vTj/UtSsl5eyi4b8dgYIEe44RS7D
dYbg11ymZsFKN81TgEOOCzs9YpC5no4u+WHtOYTPRztsZSjALtCEZ8HJGYJGbNGhWbgNYrM4u2ER
gfhkos6ZxTruy2m5YINa4ssChUQASFDn9ZrlGvW1GiADPie249W3ZP856bosLDfZD2MfIu/p/cSs
ndxvxve8Z3XYDLmYiztZLGN047sGwHEN3Klejz4I3+8qyGtz39qYh1C04He/UrVK40PJ2SuB7pc7
bfPUp6Z23nui6QMUcUtvcIlBikJp481KP8oeDNDlyKgWapajWYXc1Vy2VX+UMpDLN5/t2WYrKCeE
jDVDzGGnxqoYvixdr3CTimXEPrNSjCoA2oHmPs5M7YaVR7ik2A2IFu9bt8e/k5jZwYm+6MTXK9Xn
sqceT9poU9gGWLoJ3Hh8C/pGcp0mNIZ8m8aJF/bkLl2SRws3WL0HfSIxzLOOiPmN9TYNQDClw3KT
hF3sXke6KO0UWa4hEJ2QcJwTi9fltIkSFhHvegrsAsH/1Pne3oWpld2F+WCGDfmZZbhFxxiEr9aZ
H3aXlzy+7+Og6CdvfS8LoUSIXkYHfPrJ1Ug8jHzqBzcLACHZRpsTIDV8CGDHzOOCuaneJL1bnVn9
TlPOG9ETOgbMSmOtnJW7TPdApsrx00JuU3JycUtiqZWyq+ptWrjzcARJ4YRf9BgDKplq3ph1uJRU
gxCvymLvK8S9oGTSrmBubrMj53aizedwmkexS3RlxScXD4PaZmcSNWkrljwTvERgHmLNc30VzjWJ
h0NYZgi3IEkV9barNCeipnOKfDUX+GzS1SADFV7i4S69E0ck4DcFJ/lNFUdOcw+S29cHt+jL8VEk
WWvu61n/8AxHRf08sProzx1pVulTC/u8e9LW4IxfNOp65+S0XTvz085f8UU7KGtkvNXk4+e8i+X3
oB2m+jrzRbocMCi7Me3RKZ6uFlN18zOWnGXa+cOC5UxpO7TATTQ44mQ95MWFsaDw26uZinvZ5a0o
O3wYXHq/9F0NWGkxPpuu0KV7ATUw1DcByGx9yoTlkkyX6ibyEHnX5H4VZlbds/YXAPqb2R7Pz0Pd
p/0jFI/WHHptO/XaXWilpGucEL0DFZFSv12BJur6syFL9Gc6RFGizGxMLh7CxLYYVIqxDKdjrVEL
PofQXpfLhifWfYPo1vgM16JplPZlenYdQi1wmwILKNkJuUJQRbv4YcQZWNwtwGLL5zJHcH4hGmXz
LsqSVPtTakxlHbSMznk21qLcY+lbfUzk0AxDYetT4Eyv45BLdQyirGJA6/5gCbMRLtt80f5w4IhQ
zt+oD4BIuFXBicRNfZPfaLsOvV0BsLPcGgL/DEygSTh3I6VB/N1SYe+deppKqOM5tplv47h45UHJ
LiX4HpEmMKIalUHwJtsmg2qqQlkYyvU8JlxZMzQQ5IeMZN7Vog+rJ8cFf7HrfeLxICEQA/WlF4Mp
eI94d9F2UnN+N3Vl2eBnU6KyLQg2TOIP1ahGFu204Vvb1jVhz9dndZfCFOUWaY5tv8CqzZFKefOV
4xlCSklJIoeQiRgvdFwtun3OYRfoA+43n7yZouStGVaWO6j5nQVFs3J7sCgkdrtG5fASLX+yP41+
ZgX0veMq3FalT1yYTTRlchdnw1yPm2nKovkyqFjq9m1TnQ3LxJZMl3YgIm9VhngArwHfZ+4lbiEr
Il4HESyVd1UEd5l2kxjzWRT1GxSwobc6W5anjU5nbNlWNzsLx8YQ52E8+ahvVQhEhMOeFQL3z1qB
n9Zn2oDfQy963se9cc7U2bkvxENJDHVwtJy6G56nAojJ9eL1c/QAMXLpXiKH1e4CGZZrX/aEHk+b
PIbqtrEk+Tsb+C4LSbpzVYHbjTt/ti+EKrLse9pxlL5yaiDLe1p0VXKnCxH3X2UEswdMnKneiLLD
YTkptwST4nmA2DasOm43rZeyGqJlFWfF2Kyt2M7HcpUmPYJADztOf/Q9g+Z9nbeyHb8tCszDsHKy
NMAJwAaLo8BTAYLhdF4MhbCIaqu+y3Ev6QtX54zc4mSeUQ5CjurJyEqJCndJ6GkAO9v1INMvdqZs
6HChGMFjB7qkL3FTD26JLJlCFcl/4Cj0Al4FCgYTnztCFTNm6D6rUZmcEIMoBM7LWdmZO+cA101r
G6UGQRXfxGCB5kNNME5SXQmL/p3HM+HG1Zcobdzw0h9BHeYrfxgs2XKWT6Tc+LYK5OVkuWWHqKVu
wHUNpL944WoalWWK7VyEA5qiRJD7saOoBfAkOd/G3dd6iawKG2sG1s0oJ1U3cxAmzsFYth4PAi18
8GIPaTxcAIy3sPP7rLXpPjYMjWgJD2jLbq2u8dRTpNXcnyQIJsTKXeFDs12xEglOCP6Qtc9l0Eh2
zsYPIVNwirPWPDMIrGuTaSiXKemEhIgp0TKRaDVLXNQaaU4h6hnQmAUnvat6rrT8ahNhAJ6lCfRY
r9XiIV2vnMIqLM7yOXn0SHIatXHpuDZvs23jEbD4BWi4egrcGkSUev66iJ6HsPId2ACqtzs0LlWG
wnMfY2jhQSaQfNj3uADkSxQlGJBJmy7cdrUEwI6xBxANAoQzRS8x7bt6HrwH9KikAK7TAmXjXU+t
GK86h6zZmyHopd7ib7DNE9N5OWG+KFJ7gQBQdmCnfdrqycFutCNI4DunlLu5iocr1BV2dksCmegO
lNGevdftbMNLiUTcwR1len9n3MoRN64h5GLnQkp0r+KkgupUNVlcnxB2ts1mYoOOTi0Uf0lOPSHS
+dXsa/4iBhszEVfW+B5hb50M9bS3wnCgyLVSO8U4Utu5iG3wHZnAeRDFi+MAUWVZQ6STSfayhEFF
/ilTsl4gioN1ljSf9Lrr7eWJM8WEGQq2YHOdoCLQrzLq4eCvObna4i1Bxb9gL4sj+9HPihjDXp8E
/j1k9QjgWAzwig1gAm2y7oNq1M7GR9pXUzP6VWi2QS2CmCZNT1FN/2kimCBsdbRzZGVwN8Qo1Av/
6BdeFXxVKZvt17CcYQRtedt68+oveTQ8ZpQuDZ0w3v2l2PS6jeBv5aHjtWR7lr0boXTEyXrv+XYV
vNAM483b0BourccoCuiQraBKKzoo1SKEbI8+qbz6a+JSruHJJknHUXdV3wDlPfHLz6Y7tDZgn/Cx
KKawr55YlsdkgRDSFc5OwyUf1nGB+XmbMZxo9kplZT2uwxmibCgPeSzBVBO0ZhFMeqz7Mppcdx3j
YzFmlXbcb8TFiFk/UQxD0MVukNe0/jJXM0b07cV6BNReDWtYPm78XJLDtFyki/T115heCaKnYoaI
mIGKm9fp5BXLY1BkUX60+A6mL22SLBS1M443SF5sA9XKePg55SotTLS8s6uqvFmTiz7VMOfdKmRH
9BEs+YytHC8paNBwZP6miQYbPvUS3ObRFmk6X/DcjvlnDrNFeU/zyYf3ukyRMevYKWTxrfGHvrkU
XrLET4p8KBcDhFn0Ve9xZrmDeRl6Of6kGhovnYQ0F0+VijuJr4p8Ovyc2K8HtbOzlDM3baHGMaeg
qpHErBlOFhESRx2I7EtmgrT6JGlyOOqiTPPKuwrmzuPx8Oihdlt38hOuEMxN598HLr5/2Feh0ztP
nRhGrakpFwmXpmxpj+EhG0i6nhi/THEX7/EBZ3LXxECgnYcxqhOv2njg00fGTUmX9+Lah97tOhdu
MeVmei7q2LU22ue7jkmErKtp27O4l/lm7PsRCxvGmrE/WW2cpxG0wL7gs7kZPQUwUW0Xq2lP0nYm
LizNXRKb3JrsKt0HCme0fexCIhI3iK9BmxNqlsrmwve8Xt/GZBf7DcsTugzanGETlVcs29N0X8kI
sE3tzYKstMkvKaEtNtwbxZYw3reCKJn6uLQwLz//mCj8V2u+9u/19Uv53v6P8w/+VuvZqCTt/tfP
f2x/+3PyXm9eupef/oBaUHXzXf9+1l+1fcE/5Qf9/f/5f/uX/+39x0/5lZqLAcy/F3P974rzQVG8
/KT/4l/8puSyAudvkYMED3eII2zSUBi/je9t9z//uxW4f8N7QFRpxBbrh8Jl1vh3LZct/0ZUMpqt
wBb8F/7un1ou/grYe8BGxZkU7xEKsH989Nvf5jrctd9uxd///Hut1Qcjk4982eHcTzwLGhHvj5mp
Qi/CS70GcJpQUPGbXc0waInzfeTcA/6FQmi5e4eMihITceM90N1YwcDBO5BvOYdtPXQu4fgcnYWh
dJoNumJy1lyHrlx5M6jwPxoynn9dl/PG2bZEhztwww9zYkugGkBP7G2m4G2QXxObpIj4upbL6lxj
/e57/JN78/NA8x/XComu9AV2kY8CStKouynpJfB5hbw823A0WbsETfTe1hcXf32tn6UDv12L2ZyN
QRo+qyM/zPymLuLUFipvg6tsC7CD8IuHPLpQrqJZ9ZkSiK31V7P8n0fcP67Jo+UJqGc8hP7HTCdR
hFAsIK5ulunN9TG7E2hQPU3pLzQlf7yNXCRAFY5NLnTcj6m8qSn9JqNbs8k8QnlpMBJ2M1+Fw2VJ
ef7Xd/HH1/+vYeb5I52vhXLSR/8oQv/DaHhe+qJsOr4yl/Wd6+X+bVY/R8iqR0dfBurazZ/OCMDc
e3TGS5hcZThCeejWraFj/ZltkyUTy+trNz6m6cYDTNg0ay1f24qutw/1ujqVy6078n045QZj9Ura
xARtC5CpL0382iTHovzuBxZ51sSgxJvMd9gx7rowBHaSbKz2O1J5JhCESVB8yinbpWO3GsZXaKHW
8DRs4/CpS+C/YCUlDqXpHh1OF4NJONJ+s98hr22saocV4GLoxT7LqoPfvqr4V7qvHzmyH++kbwch
OlNMYXgLfh5CM1cZQ4AX3sbOnAdoxoe28neap98Nk51nJfj/AFVNL0k033jDeKg5fVa994sv1Pnj
M+qH/Aa2tG300ryIP/8aVhppmsIzgpb6UdAEVOWyx9sJP8zfiUHfA/P+lhb5iamaCyxsRXP0S0xT
bWV73xlc9HAYpk/9wN9Ia2c36X05zc8jQ5PFBgiQJTsh+6OSr+ft86+fxT+/g7/71T8oSXQG7qUl
V32T1hXgxZhgCY6JQIpa6LztznfcqyS8t/P+okIwUXbjoes2f/07/HFV+fnuOT/fPRdJXQNPxduY
CfkmIMLGvAiKYA9CNVCSC03Pu82q/3iN5qqui0xZhCFf3IdHpxiYA5uWcMyBJhbdMxeLTvm5oS23
ms+arrL8hRDkvDj+4VkNpIM+0Gahic634XeCCUoc0WDJ5mPmyXqaPzEWW1nQpf/6Zv7ZOub/8yry
h13sd1dJR48jAaHb5Hqlm+SdkKE6vindy+BXzrM/uxCRc1zLtZngfMwsDeYgmJmKsWDKJ3jaGyZ4
a9VDIrRfTRHv/vpT/awK+m3FZB8VglLEIaLtw70DUQuOY6gxx9DeywSG909/fYHfDIsfv57fXeJj
LmQzlmXr5nyenCj4BFahN/cru0t3cU+UDCChtkz3qU53svfWWTrvDGZME1RrZG0rBy8i884zR7HO
4u0QB7sqmA7a9Y6F3R9dCB9ZNj+MxA/OobrEJXU8JzbH59NhtJZ0iHp77/XFY9ixxNf185I6CjDN
Y5F/JyzjguCHrDwNGXqSNNz1Sbl3knyfkDHQwmDQLS5JZCuaNJPFfa/jB09TT4N1xYu2SV4CeAkB
rha/lFceg+KQ824ftNdlbJ/aMt42Y7tNISBrJz8wZr1zzkA8vHjwURmxPCdecsz6cCeiHLxxdtnR
ncJlvXKYcORVtROcQTjjbl2ygLp8pKtQnUjMWnGKPmL826mSX7sB0VSmx6XsjzGXyAhu6NwFKua0
wS4VlQRQt+GGo+rOQV8XwKWFXFGLo6eZ1rnvJa5ihaURStUBdTpmp2Yzt3z0lC8KeljfhVeTO9xb
NOnL+TkOgSv28Rag5E22TJehXV0YA2ZIZJdlktFv4eeX6Gb0Pkn1CVT8qiLfied4PZVkvdCxlqO8
WaLwYAKc5W2wV3hoOcaRJjncO1Z+qAhSqNWak9f2ikPUDd2xg+U2m8CYDZfbWSFfYNhscqAbPYF1
qFWeKjjYkfPod/e2esyHmzC9wWSFbOgOLGMx3bTzw0wgbjleR5KPRxkSbvLwmzCkdVd0NYx9wKW/
GearcydA1cNKpE9D+DUODkN7XXsPnY82pIVPHL3lQHmQSV1WjKP6cDtgoA2nZ9zfK2vIt3QFYYo8
NJQ6GvIM7C80O8TA+dZN0e+6hgheBanHXoVBvG6b8cIvIb1b5iKS7Z1rT+fm/1fXStb+CFMkMu9z
nBycoL9U4aESvAW9s0+t/HtXB/dTm976w7MaqjXD/sd+03iE5lYKp1EAIRA9iTsTarOfYQD5l9US
XTR+ytHb3tD33gHmO7SDs4NFtIoDex04gF9cvF2jOLm2OrX1dCi4ASiHjlmVffWQV0CeUDq7TeGh
dLYhvvHNAnlIVwxSVLlqCcDKvfkS+sz9IJv9PE2v2ZQcmbNcS9Gts1oegzQ40O79UsAMTmwYgXW0
JdCbgFBzdBoDfjlam7pjdjODWU66QyXFziNEkT3lBkQFY49H9CO3fvTQLEwtYcpBcfPjz74Pw435
ewcpFWrOakkN7YV2h7hq7/u73M12haIL85bl1q/2+nMZ8ocljs3n7LdyCNT+sIrCWAjiCQLLZmiq
+2qxLw1ZA0nDW3W+t1Z/aNiAu1k/NvL+r5fXPyuQgn9d+WOBxMhS2E2OuXHWHoENHbXFfZKQ5Jf+
Kkj1z3bZ31/pQz0TYkrsiALjiFI0W+YumyYbyLNJ/182pN99oA81C+xqOhpp53H7XuLpFMlf7Ed/
dsP4OgKPGsWjqPwgdacJQmfT/yGRvtGgNQV88aNqflF5BX+2iZNo6EY2Gytn1Q+F64SLf2wCDleC
gIeABjtngl3Be2J73TOamHUWJiwB+L+hIc1LtWmnEMz3uJ8hisLV3ybw/mBoHsKq38xduuqsb0NT
HuRiYNBumaEczzgwkXcr1122bSa25wwkp3Y2tPp2TDMwO3ydB3N5lnNlfbuqkBBmgHFkUXGEEKuA
+Xk8b6PoMVF3IuJYr6bTEA4c5zv0c/7OUKva5tLSn1tOU0n+WmXO0Yt2veTk007XydhfRsF1AnBj
kSDwtIDcSYDmIHaNzn+rvv6r20pX6pup2/p793Mj6UdH5F9dpv+vmk9UbP+++3QFg+XsrP25+8Q/
+a39ZNsR7ScBToK2Ag2mc/vnt+4TFkMOiZyRCay2+c+zxfAfRkLnb2droaBn5XgOlm3+0T+MhDZG
wpAejBuFRCkTSv2fNJ9+wzn8a938p9z/YxvHVH0QRQpH9YzyE8ZiFBFu4rEjIQ+YbsBOKpncm9pP
3DM3CAAnk83ORT9jKWXNayysvQbtzFnAAeUlR5IVYIUkwzuj/NkD/15SRccrH39vxcBxqYsQZ3UR
D324ka6H38tJmPDCUKDl5Qwb1TDR935A++wXN1aIWzeeKOPmhegZ0dxnw+RAqJWQBIKL2ItiOawr
EpHMWzeUPYKp0rNHy1sxR0EQu3IQyFg+g8g+wq8MUb2eJ/CBXT4TuVkw+IQwMgnw90kZytzduIHp
NepOg8bkYhJzXNyUJqu8/uCqyAAACQC2gt/oODQitWISyxBh5SMhdndg53x6FCpLx35YT9Vssfdr
d5aMzFshRHMlh9BNnvKQW/G8WI7WcFcct8g/eYk3U4SGQ2zf0qz3qxuJ+IxUicZhMtatiP1DMW1r
HB+PcHmL9FbNPpEqWVkxl9jmMfKKdSnb1PqWy9J6gykypwSCZkgpbWFJ2rdhPs1Y5qeQQBTXKSgu
HGZUDMwIq6aYksPi3C9aLumdhBZIemUiRy+7gqAnig7gBBzRTQnB2TQrIUnlva2XWRWvSiHS22pj
ckAyA3MViKAtFjUDbd5+XBbf65A5FiEFMN+Em2yxfRbzoUfRMdxaSZfpQ0baAotjUfroOTJCdyyx
0y5LXLRue6ZN2ToeGAV1oFtTwo6p37wlSTeLSOOK0Mqe3CN4s+iEB6pVr8inV28m0cBb2W1OdBWm
eLT0zraxNRNOLSbffhZZ3aa7QM98hjW83tk9+IShIIsDlbtc80OipdmIsa7UFTQJ3TrXs114hGy1
4cg5bV2PvDfboGzG8IH2wiLgvgPdEJe96oT1LZn6NqZ6b1wyfw/o8BrGqlE3J6M8IUTMg8+ot2WT
HvilB/WYhUM/PthqUCrdIIewBmYcrgOZZC0x5wNjlRlhF2INiplghPVQEOtbryZTWPYrvJ65+tT2
evZ8IG9JFX5PpyKk5hRVFIO0Kuw5v2jLwCaLEO0k7GuQuSCw0A+bZ8FoGZfP3PYeLaXWbqfkE/E4
fne5uIEF2GYUcasevVLM7bWNypRsvAhLfkDbDC2RvuBnAchaNBPde9BFfnwhhRzji9way9Sjli4Q
xsHDdtVLtOjcfOpHhBIwAyfeWoc8WjRM59eVJPvXfswDi2Glk4WAAnRWlw1wSIQL+5KyrhoBGwdZ
+ACyP2ooIyM/v07Qq+pL5XFg+po6vZuRoV06+XshcubdvfA1x9w0h/3+zIRGtaBOUf6JE8qmsd0Z
PUzjNf+vlmzEiUcSqrdkjFmvRvSy08qyWGHgVOUF/fMafYRAh4wMiDNs5TpbZkE6vLPE4qWvggQm
eZpBGERXU+gvzZaQWNRddQbjm+4Xgz7U4EBdi+GqZnIFzw2YgvU6tUPdvgyxn82nJizT9JA2Poz6
LCbcbG/ZiFfVPhvzZhwvnLYitKwNWyd4cpA0mbcMc0JyXdU6HZ9dRHXjle3ORoDpREnlnlrilNp1
QMB8uOkQu5jrVCUJ6V7W2M9nbkY5SxSCc2so0U1uWT21RJ7mZBOBCbmWOg/HgQYrvBTKFMsW0wlZ
gFe9IJsezSXVYQn8PBPVcD79Iezxr1ixMnEg3q+AjY6EndI0tqU7ajJ0A09ddskw+utpgo/04JVj
znocg+HrAQzWSwDDf2xJKF9Rx9XpdRpOyIdbDzFtROqy18233mhSfR0PgVjuxhakMwWRPwbjJxgi
DWmgGsfKxqWRV219CZZsRwjgKC/JIl4icvKiMzQLmgkCsCgz6XAHS7IfyL/zmGTvaJCghiZV1uTR
d+GySMEGL3GOgDYKJzRJjcfDgSnCwvSNPHwhqKXxZOF+op8g5btrqSybVlU22c9tusDdXEwo1KMB
R5HcEk/SJdd2Oo/oy2PQUpdMVvLs5LbZII+R6CdxbHOhm88si7S489KMzVYRWYA6VVc0UpMx6Rgm
khjsT3dt1KOyosluf09MlcffGzaO7koH49yeTEU488OcmJ6mdqpnEpVJMNK2Ag0HJ3Rf0bMR22UA
ZXUbQKDunto28tIvWTA1KLkJsgA2uUjnqyrF90hPxSszaORZW2uED3abdY7TbElqnC1SCRMgVhtN
58+sc0uH2TGtw25ASeipaKPdRdBrJCko0K+laqv2Ji66IQcMbI2GtIS4I+KYGPaUg27hp+VthJA7
vYRpLciqNl6bhZ/r2Z2L0wh5rSe3cO6tTeCgoDn1sZNbX7KMvlK2HnWTRl/iMc9o4lAAZFuFAsTF
jR+NTfd5yIqw3aJvgsuD5gkviN7KzK7Cw2DOoXFVOrj1vcvjRawJsitAgkK04b2MogkwfRbQTXkI
g8WxL5M+GrO9v9ShgxlYMEWJl7bp6FW4NhoXF5rfSMk+p7mCxy1l4RUbM5pheQ61H3hf21J2/nPB
nM4+ed4CQnvKk7BUNO7rOH+sddyNpwhZjXj8P9Sd15Lk2NldX0UPIDBgD4BLAQmkt+XrBlEW3ns8
/b9yRFHkBPlLVOhCiuBFz3C6q6sSOOcze68dqalab9MkryQEdAYL0LcklHtsFmVgIlVH6zx8Gfia
7GNVI16951yNmQczsy+3aRMrxVkrFZWBkB3WQnlroRg3b9kQMpEYHO7JCr//JELjnsHQRUWLe7Bl
9+1rydQvl7YsozZboXNTsgNBNLIAFaqF1RB7qYk0bh/DyKifi04PuuvULZAJ7bQf0CyQqEkwrMPF
ECAzsqdGtumQEqLYCctrZTVAkohpovhchrYtAr+sVZVKBDsWQ7VPirFIy05DausDYl8UkSDHFk4Q
8qxKJZNQmsVFAtopb1M7BPWliKIYtq2a40TwQHFKdocTwdTRkHZtrN2Zt0mn0V7yIxxjTqieCYKy
l/E1Gb8JJUTZEaeQLMr1jy7g/3a79P9VI8TA4V83Qrf/9vBfjh9fH+U/dkL8nv/RCWl/EbKmybbA
r6CbgrnAf++EEJT9hfaIMCmm4Pz0/24Nr6p/gXZyH8HzBv3RDf2tE+L/QutJl6RoDBPoVtR/pxP6
07LofzZCfxqqhCnHO6NCMioG3QvsU1pqT5N2HEPK7/ESGJ46Bi9kOo37DkKarb393c/on6y4tfs0
5Z81YH8aT8gIrDq1LYf9MPtLzyj9gbLzVIRP2PYQEaru2eiajyAjGSMUYHLR0pa7+6xEv9Uk9fAf
yAQgieVHxk/fk1KDZQu/4HkkoHPUrY2JEd1K30C3IF7a9zqarenzP/+7q38sqP/JX178adpmUjHl
SRgN+5TzSP5JjM8sflc0T5+pCshXnJg/fBXKrzmdhi9FbKJwtYwXGfadPZFwdhntu437JL3Fn/xT
fo8vAn6uHhT1cOwkUNMPZvqE3MxpUCVruyFwRqyRbeih8n6vf5lwrmAhkDa/aTfFseDOdbjdfXlV
+8163gSesaJ88HqPwQjTX+PAttgJPWacK8baLuhnrzhLzqfpMDL1yF6KDsmB9MVO90rmmDbzZJVh
PSvq0xRt8GUFypuoTln2VEy7XAZk/pQicxqZb2cvNlENKYtOq8gQja2y3m2Hs1z5yHfJD56z3Xsr
nHIHo8+IzwjL6pukuWa7EbODb7krfU5FPwhO3Qzse2KC49QE04PjAGEcIP3bZNSdGvJUPG3KSmkF
Wl8/aXZ6fRjzk94918UunWkBNkq1EdFG0TfTcKn7sxXuYHjLw1YbvkU5r1SUEwPWPcBmfjozEJtv
0Rg4NvsEdoIbWfeqz2jVP7Xa2khv0XI0jpnhsxnVvcxeGbd2hAznVN6EXPFZQuyFXK2bV3pzthuf
/xGGFa0UYpfqqXbit5HaWiVq8EP/kr96jRQUrMLk91gAmxNuSbHiT+OBUW6TSe5D59DLivtKz/rU
o+yNZHV+sK3YStNmfIhfJ7Xza1t5GYnNk8NTG6zn9rHNa3ehIccCRU5Y5KZ87Jh2+pVS7vM0ANP4
IVRHCd1mjU+Fn1PkTSSpE+kl2KMT3rjRzH1RrLRnBoCa7amJz2jN2Mbzcz9TjaYnIXad/dwOfu1j
TPLareZlu+zJ3qg7w7d9luCejTDMlcGLfxbxv0dK/duxJP40JMVXk4NPsRGsPWSXYEdsziY6A40+
ouU7TadiVxyVS/6/oCAo/8LQ/8cs9e82q+xvNJ3con5fHPrn+tRcpgdSUB/CteElp+aUv80Phdcc
rVP5f/oV70Piv/uK6gzFgWjxfq+c5V2wE8+kaq2jc3oEYH02dtmJrISN+mKdtMf//NBSUNf88yNX
3Ofrf/c1B4y25FAb/V47M68hQAJtT9s6yot9infTVuyyRwCM0eDkz/NO2dYb4eF42fAK7Bq/3/Hv
fJDs23aHh/dL84dDc+nOlR/vi0vMBjLD+ryJAjz3zqQ4JOxBvQvZADr6CAXHJW8wTNkNubHMLM0l
dALIHd4/0h3BhapHmwSCT6Vwx2s8rQjqsXuH8Egy5hNP8SiaTTwx7uFU+lezXU+p389bZDPGa3Ug
C1rmnaPXucqNK9d+1a2JVlbaXXiyx31AmlDsmJqT1c78OzN75tt+Tmf+YcrdhR4V9f2voF0Gn7rO
r/IRWRDmPeujvtUne//YrjXMAiwmFabbbnpEk4vUMXP614YEywvIjMAHEhIbbs+X3PIFzgv6Dwcb
O4MMNJlrPVnhONU5SgiZ6DZ96Fvqus53ff1j35Pvql/7NW2/suqto6UqfkN525gb8kymL/U47qW3
FE9Sgkt1laxzsYOh1+Mk/JE/kyPZyr+t4dwL7a/wc3kjjW9IVsw08s/pIl+f4zvOklin96Fn2Ldq
NFcSG37RQyu452puaJr5RdV5PBBog4j3+opPsxdvwk39rNX4au/3iObyIdmbdj/vySsdX8RNvsnX
bBs9aq+9hxfHj3gls2O56d2Gl6hbfWM8XAkfSPyZMFHNURAgI+Pv3LBmkONn6oqkQ3JKuq22yvx0
jY7o2HhoZ13iz6/j7JD67MEc8tITkAXZrQ5E5Pr2Wf6NLvtwBUTHjVd8UM7Il09cc5u91p597p/x
dPIJK6tEc3QPdIoHKNgLfIanO77Faoudl7kPD/+Kmztyqpf5TDj7O01rZ19DxkTzM4ngDuDfu0Ex
Kx3CDObiU/6x9/WtemveeAhYrNWppydkQK2adsPGUPd4PA2vyR3DDX9lJsle/JTthSRBj9xaxbp7
NJrQjc4K6UnlE20Hv5U/AJVBj4TwJs8PVuZrV/mC+dEqbgYJLDfUuNfmIznBLHhVrvPZOkgeJ7Sn
HZjruamL49dJVovzKNxwA9Xx1fSNw/2HKbmRG+zeu63Nf534QCpWhR/56ZGcU+eNTavfPwq/W0fe
vKn9t8n9mjzLnw/pd4Iu4K37iC/ZKXjoX4eGrbljkA9wSXdkxd7/NCaMu2XHnbWK3BF32keqrTuS
EAukAHgh3Xb0lE+FxJeV7NHuEl854NZiTudx8cu1qy+UF8iibzx3E3dw7BU61ZxDnJdf+MOet03/
ThqnfJWBZBZ7S4wkR+IXZ08OZEP47UN1FAG7ctJNnHwlrcsDb+Kyzg8Qi6sI4O/B8KRTeI2l5/Ld
9LsDo/Opd/N8Nf7i/6ns7cyDrx5x8bWaL09urPnT3QngGeA633Uv3Og7zU+olkhUeVFetI3udVsi
5qx11m4Vvz8t2/5Un8Quf5b2y2W8Dl+qwWRyQ6I10fK8kWhGIp5khv/k1H4l1QolAFYudvQlgvx1
ba3Cu2jBhTWB6ym2D1a678FyEE0zXQ1t07T7pbuoAB9kt1ZbpzNQWa/U5RLMp2n2lvWkAKragTd/
SPfhvju0KRbAZ1V5q8xPO30X0ov5Ch38Dan1BqB+EMswXDH7P4bzr5QwrPGSp+yaTd1jW2SfpHsQ
muHecz/l+0k5bpLjlDgUqJEzYV6cZycbHIKoWLi/YvS82C9DBv+trOv3Um1B4jJXJo4ZdzzfDB88
sbQ/+Y/1Zt7Ui3yZz/mClIN6j3jPr+4jfOtuwzV8rcdLNnZrWQyeOtWEe67ohbtS9fq6JmUaqcJ7
iD0VoshImY9LKHLL+ElvtmRgs0aM7yP3G7lvbvdg/XTfbB6omu/zmOHQn7qz/iYeKHL6+VWXxNZk
i0no7pa8M8ToPBKmM3/E8XkY1uGwtVXiknz9Vn4nwZ6wWZE41YP1LN+hLLiCttJr/ty96leZJw7q
T00mCMUt/Ff7E/8LQcBoNkZe8TIngZhc4eel94PCjysAwPwMqT6rAIL2dKgohUMRHu32W7NdI11h
ya0gm7Qu4SPRU5UNXlkzG37RV+YRbvoyO7jJJA5ZiP3xWti3XPELDLndpVZYGZx7aU1n1Oypnlvw
Jwd9k57rh8AnUDh6vustiIBlT9K7BXPGecU6FpgiXG/Q5RUpahSioacPe4A/GIxH4ovJWs95wmJX
fuN241sLDvrKvgZf4XfUOgbekeequMz5m4CaAI8T+4c0bwfdJ4y0QNcSkY2xJrNEV8jKcHTNyX9y
mox2bSi3xb4a3f7OVhjvn2nyOzDxu6iH7jrz7FWbqPnQtH0WHHL9ExMj7mBhbFsUFeKMHSpu0DLl
nWNDjOnQ1QA8XyUsX0ocbXst2TOwI8EXNx3Xs8idQjAEfwah44jpOw4euTZNCpjOl87zM2fj1eyc
lrde2mv9yehP6ZXMmlv6YZyrV618z16Hyilf4gcCDZ+CBZRzR9C3g1llNd2U9wtnkte51VNM2IpX
1XRaUYYRhtdsU6Rexe0UwhtGtrPSbbDM5GxpDvN8zL8vfVLsQ0XBXQicZjtz660xy16ALbAmmj8B
WqgPBvAIdi8R7clYPPYPKCpE51gvylF+rEnWdSpySGaPruNu4pid6Tp+aaA58MEyso29IdviGWvc
3ueBTL9KzzggM9NfzEfLB0pkuMmaaWdAm9A56UP3bhE9jCBBXdvV3tQfm2of6+492Y1JFGjPTbLJ
V/WnnjvZE45Ia98/FNfsRwKifeQJDy2npA4DlPwZ/yaH6Q1jLAE24ik6pC9I5Avcrg6hE0oID9xZ
vusXm5osdOfqXtio6qY2nUxzMdxJ4Md8+cbHbJHaIbv/NZ6tmiApUt7iIEEQx2Ek99pGWMlVehWu
/oTekhsg/RHJyu5ZSZ2S9ijB2r6HD+A8a5/VaWVQ5fgjfqVoKDyJNZc8rquGyE7pTak/IAx5Y58f
M332aKdt5XWEaz2Vv3+U3//WWOx/TyJw+hji4rf8s4zgH9wq/4/YU+4M4H89GDt8lO0/zMTu//lf
Z2Ky+RehsUkEGq+LP/b8fx2JyfJfgA+TQyErOm7lu4T3r+IA5l6GjE/Elu2/6Qb+Kg5gjmazhpFt
zcSeoeDz/LdGYsZ9JPfPhlPynyRAaQTSu+mlbFsvBaEpoJgeBZQ8EnVKpX4PIRqcwHwnX2nEhCQm
/fSoqYC0KYGWetguuNnZzJompyHut+k9LmVa+Uotyp8EBRoVpXXPqa8LlWU1u+KVlLAyjBlScVh2
ufFYzZnyJOK45GgsNO4V1KvE5oY5Zmq3QY9xmtTGfJGrZtzJKYlGmp0NpzsOedPqy/gsDA3PsF0R
fO/EwuBubAiyAFgiDk0seg92LvMGuQnSr6Au0KD3gBY2eFnUXwnpksYhPsvHvgmlUybl1m2ZDGzs
5dAZz6xvunEVMnN/Zt3MsMboK/0Bx5ymrMvUhBlWxVDvqoy3OVE7E4ddWrSHxGKoowU2qXRWossb
kU/2QSYX+gWdwERJbgmM7qT8SRfC0/oHnLPxc03M37s+puM+s+uWSWFt7nvNZNYUm8b4UGjQ4jE1
1PRiQT5KtrPAUPcGiQhefh4qBP18iUCY9OWnlvIte6NoOiA0ss2YLm+Fb9QUpSVb0vNgKfnNDMgf
xfZU+SqL/5PU2wpYm5qs5EUV0OGDolJe46lRbyVErGeNoFv8rBKaqnkaqqfFkqafrGnLfaTLkTdU
KujSSKl2ObtzUndSuffaQG5dxbjTV4IsJAMXbM4tgzF20LGCbpo8ItpdGfQju00q7aTrrnZWlyvr
nt+mVeay1+KwOKC7Vegzcx3ET9wX9q1p1fLU6eSj52IaKFtzmcA55Loqwi0k8j6gg2ndjr1V+Iqs
5bsqs4NVCvDyEFVS7desagjq0tRLOLUt1pUGC7yTCkplttP6GnWhTi85hxfkn/E7VofuhL95OA1G
DadHapNom5J77bG9YTJoTZ3yrOI+/ObDURl6zYnuzcmEJxirV7AJlDLzQMhU3FZq2ibIPidx0ct4
3Bu5bbqkM0ZfEMmoscYyDg6m2YebiJX++v4KvGNKBGkgsnxlSjajh1YNT3fUz2q2rYm6ujciRxUR
VW7e9IR3IjrdEjUj/WJrU37qZcbGatronA27QeSRZ/pJxNmC/Ux0OM3jMnJGESf7TMT1zp6tfKvD
ryDdMDRIcC/beXJH2JmoW40K7Vw8voP2D1/zShlQaZv2N0MZ6QEKQf1ImFZyqHF6PzF6GZ5HSYp3
6ZgtP1HcW/ImWcbR07S7MxPtpDOrkrZPLEW/SXMlf1jlgHwnZB23ypo69cnatQljNJNNamQKyTly
sYISmp26ji3imA2juRYJAQbOQkzdU7uQEQyTZ9ig22HFPxhjSx04ZdHsKPbMpVkqVCNxN5pH2FDj
ccYd5mokAJ/N2SDB0u7AxAwNe8MYgvQH4AuiMo3U6i7JpKp+14sIiGFotZs5itvLGKWUTqlVU93M
wdqUbeUJC3XjNWYnAyaq6XSDiexZubGU9QybC35jKs6qVjB7Da3kNS3z6E1NmXy0CQFyzL+z7DBU
PXO4WQHJlCcKm/gOdXdq4atu5mGDIas9W4E1nxSVYG5jHMO9CruJfjKoxWFRk/FnnnBgPwSFam4J
8V0e2zLFgBNrtGHDEh5xi5g0HuNE8CGHqFMUVf8+AR07mZWoafpkc7rYlgSriWUw5QU1bodG7NKr
7Jt5ChoC9MYWChwiDqVdd0rOwtnkwfc1C+4VacmxvZUXq7mhFyM/Q54Z1JtVdqh0RXsp1HbYtZXJ
thslzE801sOlrebk6S4Fydh6BwRCwSSSbgOil/el6EibLo2mQDyZ9ULeEJIjkJwhnFtFs83sqRpr
5d2eojx14alBZOegO3c5W0qH5NrqJ2+l2E8nvT/p1tx16xil6B78YnfA+EjLOWVJc13YXTKGmpSH
agkpt5UuOUnGPJ4rNdRfggk1FFE+evFYYq0FDhXk02ZukMcbaYFSaFqYpw3hVIGGCZdDUWT2dZB0
dhomb0lbhq+qCMoHM+uB35HYepbMJt+o5NO/TwnwBQc8WHiEpmV8daXFvEPtoAoCHDziXjcCl6gu
fV0NTfJVoQIhKxTBFVlVyIOCufMLiQjsfJhRIc2Z/aQoQbdVwBvJnoLd7BF0nnWrM1wP6Pc1XyL/
5aBnmew3XSqfKpGGa6Xsx8mpyhoAI+IHe19GE7lT5oj3hqy17zqc7lN/K365C3C9oW7qB2vRzZ9S
XVBMIA+TnvIgYUoka81HFgko2lXaYt5RigNJ5MhhQjxk7agS2RdB6HFSQLbHcACmhnPQMNeEP41v
kZZmHoKLSEXbosqfdWQRCMMpS5pwT1gWWe+qeoKMwJgGjh/Z5qWu+wixlI0WWo0r2MGkphnSZBr3
oNWQLPipii5KJ2U/IP9MetF4WXhca+AFcIdZ1hTGYLp3cJLuxHBNHgEvDXedRnWMWjFsRVtHVyUi
B8waG3Wb62F0adRafRB6yffCF8Ju0kY1Iwu9XHN1s1tid07SagSRAgZTzAhIWl5UQyGtk5f4po0m
Ty0wQqJh7sjxa0hKKtyK2Iqek6JWd4pWNh8x78i6SQAButB2AleJ56ZamdgmSjdpGi2hy4ViJ0VS
fYqKIdgmUtQf0jSo94olFed6EDYbeXnSTpYdam5ldGQ12ynW9Noq84NONtHOSOTlowSvt816pi6p
KLV3TSNpEKDj+Ip2zLjkUd5s8zCYd1M1EonG4r6igRKDwoC4kXqC5+4KBCdbvrMpWYX7hX67TNwa
lZQXD9y7iWSq7hL1oatEuvQc5on5FdUKtqFM06yTESTFwZRmxUO3uGy1Iu0NBH9I+KG3jO1LpFvS
odbRZkcwUCsH6WHRQNKEqRg2dHQl6ar7oOvz9Zyp0iaUAABBIDS+2t6i7jO4Vi/11OR7y8rlPTdb
8hZ36vzIBo5CpR3u/oVwDo9ZZgYbk45oJU0tO2FlCHcNMCKNa2tB42BPtrlf0iLyhK4EAHOwBJ2W
IkkPcicaSHBp+KjO+bDt5IhRYkAY1Ui58MJdVmyNxUBfVI8p3Z4WSMHk1mZXE5suVaTDtFMHxsIi
8AFFZPxExZQ853aW+kAPUYqTxjxemq5oVo1EluKoEgPricxCJRHnjKGgg3dQHWf4JcjWoF2l7XuE
+naVISI5GARXjE6Z98EqjKbgLEQZvbR5Ob/Umjk9ysugPZJtE29hIAc268hYRGs70z5Q3aabSW9f
amv0lor5SswHhs1mIZesQ1j6aMkpx20FFbfo8484anNIi+hgTl1oRH5T6NVhQZeqMcjThk2b3Uc0
EFd3o6qVltsNRfEFHWy4orrKnrQyJYxb1a2jzKIPPd6SBocylK2zJhNu2AzB9JlNUvwcJ/FAV1G2
Q4+zeJausmQkx46AWVT3rTEd9MSgpqkXk70GEmZ4ozjqzbVuptR6xdDEfhwqsheqMpN/kbLs6IDu
HEsxD5dSU4JDNQycpwZCwAwirRdoVodboBiZsaAmm3YYacCVgQHyZx3rAaZLtojEBGjOyB7Uzce+
Nd1R0vjlnBlXqDSUaNFIIQY7MIH7mYbeWIX1JTBDpuZoki4JxhKMT1ZWumDCVI98GWJbc02bnwcj
NfcER0sHMFvLdwFbCg90FnpFk5SMgQgSJPJIvQKuTT9UGMcPIBD02tGUbsK912FC6DAdSV6UKspV
L9kXt3Mn3KLM1U2faMHzRCZy4+Dmlp4ExrctedXKEenm8joXZv6xtESFd+ViJG61BERuSX3JzjcZ
eJjs3vhYbNy0AM6ka6dI07dhWsmZS63/xno2eE2YlAcra+W1JXXhTjQLG/eAJHAPru7wPpZBtaVf
6R4HBdCBombNhdbLPEmselljBPri5dTaaxYKyPECcyo2oFoNujxz+hrbwPi1VSW69kQrPXZdMn73
yhy6mi2Fh0qyJhd0sPIhKt5jI5/tlznk5W7v3ZQDiSVwE10y/QDr+VnuQzhYADtC0gGNML8Aymv9
IjSjpyEsw6uF/n29WH15UpIw/dCRKO/A1OnnoauKVTap6coqzeUKlLr+6kNdf5YRh72DSJe+japh
fy56KsNSsWhrbbS1Ya3iE0alznnKYU6VVY+MTim9EaYWDToqNtRiRqACbktmqjrX+p5gMCahRsUD
zM9GPy2KhIaeNFwX0lX4VUWhTEo24lF3zi3pSP04nCLSQlNf0eGy9oTrjq7c5+z45RQYAYTGrxrX
IVM1RediNFV5JwrEVh2IzjUY1+GR00mjeSDcKw5r0rnypKldoyysXx1N6vcSLotYyTzlDbab0mLW
1GTPpqjK09zZxTkoVXPVKugZgWpRMU1iET8w6zrXWuQpWM0Bv12LR3MCiKBmBGhNoBdlsw32gakg
HVXCUj6oC1lsmc2FVAGEdbM4tkw6r7x7HjXquaHmL3mk5Wozvkolb0aYxj68v+Qc08ReSkTLPSC6
nlyuRpZIJrOsxkNBHV/LKZc6uKF0y6Usmb+z3lOZ4IPfQSRVd7MalVs11KzVHRDIWyapn12jda8V
aFavTg1xC6w+WZkAerSVgcCczYQ+nLs4rzeE1/a7hTwHROcm49d4JjzQ0WdFb/wOKwZbAqmkBiMk
0gcSpX2O6SCbTl8Im0kqwe4r0eX5zoDx8xvpCIpPQx1IjaMSRc0XcaRatTalqjjkN+dyz7doijZ9
n1PIirRFS+g3Kue7FBkZy8akX85mWtXpVp5aCxtkOoLzK6SczWOmYQ0g123PkZUd4ErguuXYI+gd
MepMFEk72Gd9knvfjm32ttDpX8ZZWh5ko4po4EzxJKNf3o2yBfEv0XUK5rSvw/catOqvTNPwGet9
x01Cx0aDLt0vhCraxrUkv4IJhm3U4vBwraDSnvHZtTcrne6p9XkkmMIvkgL0G543Q+E5Gp0ESSNL
l04b0EVNRvqbGDM/uLJsq5dBU9qfhFTg7whJJbRv1Ui/+7Cc4T8tTMPBbD8s5V2IhBGBeYaeD9We
sELza56FdERnCcF6aATH0Wwu2VfAabqPOjXyq6YbX6Kl5MOrRQYPou+PA9foT469pne1UQYwbevo
80EngF4GoQSdnr48AZQXFCwQ3EiTljeRRTkVYhoyNi673YSqdGXAbLwBTre/TaHQ4ah4tA9CjQZI
TVUEq3uZWwyOUXdQC9V6kRSlQhkuQMBLIu8fxqLHNQFkqnSHvIYgE2CNiX2o5gQZTma9fKbM1YRf
zcXw1New/RnSVP0MAcNQnrvezEaWUlr93Uc5p0EfjkADZ4vQc5piQ9vxfhTTujQpQZwoIGs7p9N5
TWRpuuVCZt6dEWuvOCq+tKtktK2XDh1VU9KGQIn1qLde61oO9nZQTjMiG210MW3mNuhHLRdYWdXS
cEck/gcNoWrOO5MrvxVsyBd96UJYX2EqAeSMA+Dm5sT0nYenPo4wlC9a38YKxxct3zdDrfkCuHis
fUlJBbd2kBuJIytp9R60jFTg4sXyfhGqtRZlL9eOTjKOCpcQehbA+/IdA60KfWMQT2HA9kMxJXNv
KCkzJEIs/S7GPO5EtVhOszSmB6G1+ruVNQxOF4wFLw2KfZBaAHUuWTFFRHBK9K20VVi4UW7D6R9x
LwDAChZAA6Eu7dQQoetKt6bioCtYr9OBpXIvxvY7UEdpXYP6Zy2xhCp0qsbwFKIenkpgZa5ZUqIH
uC3wFaAi1IEbHUSusHqau6F/BHAj1ioB4qemreoLJTpBsmGlTS6kquVaKfpwzaRS9eOorDmK1R4D
PD6uaJW3nXQzsnLZ4dXHCU/ysScm8067H9PA18FirXKjLdFApKbtxO1SPbaSUbJllcghQXteGQ10
7kHDf75Ubtap+SMTUQspWm39ZoUk/RpmLJ+lySYwVA7KEIGE3H3nKbNSGn7CcAU59FKqa2sbyNi+
CiWxtiZjPjQIm7dcmFx3lrWYH9YUVZe8w3ym5r30PVYx3bbcRygttGra3qOVHpRe016XWKp/yPiM
3jSmLpswTNZzoMZfws7nLTii5bVuiphzzkbO00BTE26bpvOxW8bgRiCXeB8bSUs8E9n6bmiMAYIM
Sa5DoQwrsicql+YjY3hid5nkqAwCvI6l129qV8amHTUioKNJfU81EHUuRoD6EQip/W1EFb7UYg7k
G5O0HIb6CFcprnqGpQQkpIccmLeLbDvzqoJF40JcA9bv6hMi/wbELfszK98B7qTtgVcA8FcFnMeB
oQp7HWpZ8SDu360G8zZGflJ1OpBxfp+T4HDiHuq4EYBQ0jo601Bar8rUST9I1aWPMhq6LXm/gg+y
G0qeNhFg0MmR9XDExIcW8i6gzmYSb83A13CswTDZJaXY6MOkso6KGbSfklIyfSusVlsljNfAhzbT
oVesaItHSYV6FYXJ6EZFanh3Xx8teWYEHtDpUYbjz8DXSVBzbwB6mTsoQG3sMGGz9hK5Jq0TyGHn
V7qavSamaC7o5dka51GQHSGQE1QTwMicayFtyymZtkQdF+s+UYvpjgjuviHbx27WhCwWmUyoDc6X
hfpnyiCAaiSF74CcSjf+DtWGWO9uZwmAhPOyAI80ug6sO3R4pasGT6hSd0mDSqIqC4tN0RTMCo1Q
YsYXjVcO1tFj2JNtx1DX/LxBONvLao3xXtaOmaImLyrK+J46tLM3CoELLol29mMVq8WTudBdhjMz
Ga7q4aMagbIGFBKbJBcsPXHFKR9gKbONrtmBP0yF/DobS+KxrWk9NhHoLwyRxQc7nHtPgxPs6H1S
M10dkm2q3GVWpt4+5MT4nARVnEuRynNHUMDRaqt2g0fABhtpxvfcWTQtOkhqkN6oKhMNgA/2jnwd
kFCwq0dVnLOy4+2VOunICI9dUH7HaLRmyVZcTM1jjaifR8OwQsrt3Ih2GYY4fySDd08IlPZQKv2g
uAvIMVDedlsA+6CZBvRq5cYqCJEP5OE9Nl4kPRYS2zBWU12Q3zSnpr5N8HJKWK3B0ri0jQAkuzA9
l6WpbMKRfbcQEcjdtBml6jryZN70Pg5Mtxn1MlundJrJOsC4+JnErTjX+Nxe89bQMJFOgQAxKqMW
mQLEuUbaaAuCq6V/jmcJ9aQ1i8eZKgeJXNHqt0CD4QHTTUuDlRVP3aupWa3ignZqZE8H4/CkkRm8
Y5TT2SszNePtTHw4KplUlthrM4L+orpbFrQEXQAgvyzm+wErBR/GJPgIwM3KE4qFkVtenQF4LMTp
XCNbZ/tugtk/lVqDCFya48BagahUyUCJqin2wigLQfGCbcxWWGsGVImAO/G4MDueVsHUggOW1TJj
RiBX89cUyfr8H9Sd2Y7bypZtv4gFBoPtq/peyj7tFyJtp9kGezJIfv0d0q7CqTq4uEA9XmBvQlQq
bWdKZKxYa84xl1ZdSbr0AHMHUELhQNXd1gUCXcYM2xL7ZHTE8R46nwFBon9h2/nBi7ZG313xzqV4
jSY8XmmMH5ia28o1+04a0oB8HN3NO8FH1Vhjf1HfiZ5lcxGYYlFJ0wXXv4sCi+NWOBN1gia64dsc
QV6telIFqjUsiwcYkvpwBXSVzutMbixlSSm836OJJ/GePmmk63rsuYXUfo8I0BHlnYpqIOijQcPo
HFutlVBEe3axKCqA8ZuSZJRD2RlsL6IZsk1ta+MmZ/KX8zZ2E2774Ex/hWWnns3Mi3cWi/GLiILq
jFdzCNYVHpdlxGungxyk85OMkPTP3PS0BdO5uQHcpQqM5h1g2bomLMZnLD8NLIF2KLs9y11/ThzT
omAlCwSpBgsSogBlxJ8EgwbfLRXtt7YHP133ncF9NacVhuQAlOY3nrEh3RoKExdglrpZ+HToFoOi
VT2ZTv6VzsNdrc+g4NKHAf7U3AddUhf5Xxzr3bWcLYCh0ThvY7Nx90XDNUQurOVhgpuzT34wm9Tr
Rq40dP5r1EQ4Ts20/5i7qdmk1t30SJfOOKheZQxqR755LPuvjsFpu/B8K90WbGm+6LpSbjPxyP/2
WCl/lH44XXtfoIkTsv09dQnijQpHKsQgHZ8bZrar2NXuU+9gymiMllKua2uA7mzYreNAiNSzsmT/
0o0uQdw2cDGCLRpUeKWffLpWVjJz8Ogqiam9qhhfbggffHs3jx1zJpsru/bQw/hGxT1RjG8Tpt3T
5E3NAUOdu2/jyNjmRdJsIDfby8abkLvrvpwuVtoBimL7Ni16P51WZGt504rfi3zOuKpfBg9fGpGD
+VJCb2bzKzFG1uMNN1q9S7JCv7M79Onwd63cZZkRrVNIqT8p/oNbpWJrK4wC4UjYahciXi4g5iXy
Lh0ycDaTtwLKf5F10kWm40zlKjM7dWFZ9q5uduewhG3a3TqDycKJMbLfI0ZitJKI0FqpktqI2sNd
WZG2z1Yl4KgyIMkW0hntH8Qj0Df0xt75HZg+v7SQd5wNOJIkdF0RGzsF8hymGFFRvHNwK9aWKAR3
nygfjPX/Xj7yWir++3ddyP+AmP7/5Kqy/9/ikeTX9P0/1CP31/+jHrGc/xBSkNIFWtuGRyogSPwj
Hwn+Q/qeaYE7Rf4u+eq/2BJS/odwA1MgKbGkI527suS/5CMByhJqjDv/F+kJ3rj/jXxEuiZ/y3+T
j7C3c+CtyiDw+NtMgJD/JrjHW5ulIQFgC2z1LZk6kWCOY77MlQW9mUaHm1F/d93BCER3SDBQW5UX
XHW0b2tn2PnhSAcrcNRLcj8MyIi7kTVbjH61dvsg+0gprydbOJdxLF8mN0I3mtQXJXWwMptRbnLI
DKCgRrwnznXKpvwK9R15f+Xok3b8X6bU8iUos5PNFGajzerb4kWvbqbY/ZjZ++ggg2ykmg+fIfEO
7IjyS2yCuPMVuJ+Rzt3s1+LVGRpxbtz+R9mE5isdOpq8YUgGjQzXZZeJHWZtmvEq9m9GKk42jsWT
lfVfgeuJQ9ui/69iC+PBPOfH1hY7F93PwZ2CCW0j9tYqIGiKbby/7vt5YCzJKE8ZzK2qBlMmeXwW
/YsQ7X9X6ydkQQrC+2huyT7wdjTDxcpouGt3qVV+zsyRFo50Z8Bn+ZXJkbqkg8i3jG6wzLjZXSQW
tfu+cbt9pgZ6cJHaRLURvRfBYK7igM1f7TF/c1BSrLIJxTZNEfemyJhYOo2/o450LoaPlJMsIPNX
h1dKiPLnlKr600aWYXpw4abKy49FG2Q0koqvTId/dGYWt8zCQtu11joZRfi7HJGvRcTLLEn7EgdJ
dt81B1sdOXb9BBLk1LmGT6BAuCtswqeSOquWpG8Ya60YFoWSzVytqmcriIpD5wPeVzRxVzS09aoW
uOkI3/oqCOTY+bbx7RD19Ur7nXrRCJ47u7ymZdKvjb5h1DiE9ZOmk77JSwbkadp8l0k1HWJKy42t
fEiHBpVmPsQS/xurYuqg5CHd5JRqd/hyo31dRj99TfYYvuYCzqSldqnfd/spYWXMm2ptxoKOQOlK
sNAmhhvtX4orkoXpw4fdUczxdaS73QuuAkUANMCY7owJHNiIbSWrzo68VcVWdJFm0jllXoQCtpyS
Hd14xPSNfUi17NeecuZFr9t8Q3vdpbHjb2NGfCsgAZi17crfESBDY5dZcnxvlgLPxqMVip1gHw1w
1BLQO6bigziYNQHr3s/oOYuqeEXnv7jN/I+WwtyUE5kTsdb1Dyy58JXw9N7S2BO3UFXfhADXq7mA
cDQ6sblhC/pSjl8M+joy02V5bo3LYI42wUAR050S2ZflP3eJ3e5KomW2AfbvSpnPfZ3Fz0BPfg5+
FR9YfYeLx6AGh32f8kERFzrtf2jDJIBNpAbiGHqX0WvbfVYN9c70FL2PnEb2oL8GGNfPli3MW5l9
W3AZjkMZvNpybLZJWbeHLDKfBq9JDzSthteiwI/IWHJcJ619FKHCoyK79vg4SM9qjwV9f/Y58wA9
auxYDt9jJ5turMnjzbB51JCluaizqdyY2l1HQ5EeH4ew55FJrN6yHfH8MNpKjsptEez3Djri2Gqv
GeFO1yRuCFYt+cHMhYXNfOPmXXCqcm2Hmzsf7MhcevF4Dn0Vo6tgpCHVxy8kDBULcwqcw+O0QaPA
AFAAgUjZEY2GXdwMBzdBmfCrwJz6ii3bxBGEuiiQytiRUWBfWgLIl5NZEIEVIUgfS9oGxHllkAzU
a/84De1Bnu2gXPVOoDZIfP70o2Q0NOgg3nhBI+YdtIqjrKz87Hdtfn48EvfTxyPIFUvIGadyTjCI
xt6E9iNtw6Q7luWws4Yc79UdQb0YszzdoGpJvmAE/Cl71SxlTyVnkAVzRI0XHomge0kru70KhH3L
ZFDqJEXlrkicQyQhG3Fi75Sj2kY107GVeQMXd6+d30tnDF4zciSJGTDdXy0JXY3s37xINrukDrIT
OIVgL736gjkZysDcQ3wj75Nck06eSIQjTswGM+i6znBpoExcokir/TxH748zG5TEDukn0vH7h8Po
/GkHcg1BIvfElZcwo/OHsnnJ57uafuBbBQqdl4AEoGMjPRoryLhnwZ/bTiq+kdAc3yRzLN3ZWBPH
wj9bXQiusnSeBtJLIHWTZGeOPtL9+0EPdOPzbpz2SVCEi7YwaePEnnFTzd1m0Af1Dp9c9PR4zklk
vxpp+K8FKMAFewZ10KY3vTSYI8ZAR8+PM5MsIH4RVrW1LTWvKuKRuv1sWQflE9G78LhCG9E8eU7l
bkbFH2np2d90YZfR3c/YkuhEfta+v25zXT0HfFBXiKWm9ein7m6q7L9d3fznFcAUpt+jtHr1cy8+
samQxG6nNEl4bb724cUsJysP11nNjmsR9hNzwzYO91NfPpM3hyPt8RfaM91lkDvVgmScIb7PoYx1
CekptBlIDXHmoQTMZngTTfYakGG6tPNUfiTFTJ092tMXQnPRuNsA7/rtccAqFcJlvJmDQeTo/Wl2
UNMwFydJ4uCpHod+21XVlx7v4TpKh8OJ3NIY2dicBhQL0rskgnCbObZ/9zTcLwH7GLnwtfjFSCNe
FXwkAdEJ9BJuxvthJ7Dq7qd9EHm0BILk9DjNrekYTM6a+VRw8hQ32SnNc0ZVw7x9nJZ8kg8IXfQi
ZnyFPN5CS2iT2cFiiY3RHQ9h6bwmfTdeqeCzd7C1u2gmMulx1sCOdWq3eE2FGt5SZ/N4NlepcTSS
6Zmk4ecuipxfCRSfBc0e46nNmVclbRJtHOllMCiSdZ+O9i87x4ZpdTK6CquaT9ze+9XjW8mucKPp
1zBASU6HoD7dDbtNFZ2iFDtZ1435rahYImJCGl7NAYkCzHz9I7ecTyK54m8sxrSCSEVFvqNoTqbj
zhtavdcEL9g6aF87Pwz2JblD67iehy+RHyJEDz9LXWli9ToXVOysT/f+xiIyRnInmulT+BUSqvxO
xqUj/MkGjrBZP7LPCFe6tyqYVoyf1jZDcWCGozqVtkb8+3j4OKgyK06NMKgc6KuNxWyh2Cgbe+kI
Z17/cz6Lmlp1HIstiVD6ikoPn7LOo+/CbsARlPe2e6iiz1n7T/BQpydlDyMzOvfktI7x0QxjvlcB
M9x4NJnEOKgdLW+0jjMwr3cv/usr1mszMG5EWo0v4Ae8VRAYwyZtu/GF4LH0Mk/ZTfJm45oc829m
VdztiDBbqiQYgNFoPqNoKuow6G+PQ4O68obGdV5Eo0x3j+ekcuwtDeSZhq39W0b5jNi379+4qunJ
Z/IDKXJyinyVLB+nvcindSHbYAtaV37M1fwbP9T/9Zs8B6dt6n96aRX+cCPx6hVgt+wqPNZ9kP81
kTPHiY3NafJSnPSwYBYUAHWO0WZiZhgHUw4A0mo2qALDb2+UJyOK5cpgyHZufFb/MOveuzjwt8w5
xdaoB+e97MeDsHv1K6tahnit44IwyPTZ7XJ3+fhCAHWWO37zUUVnp/PkIZ5qflSSRd/SQAynFEXt
P6dlmzWXUJefjy8SOdDcqgx52P2lRLro5wzZjmIGSwS22a1iYkvB+DyObhjzuKJfxCcHq5yFr9fL
xH8e/nnNfzsXDKvdYObi5nVG3r2lkzOtTVG8lWBQocSaVbSmK9itImU5Vzts3OvjUY5omYzhdo+o
0b1W9wN9OYH4JmCWp4jaafNh+hlY+a4hS+vdnPro4KASXwsvmn76cYHALjDehkTyfBuqdT4E08+s
zWDppfxMiO93jieT/dzkxaby6vpr3Ll9k38ZCJpolEu8QsIr37Ns3D++zE4wX2XWrE4C+dNTkeJd
a+7f19zn0CFpzjfP7uYzbJEbupB3+sHTp0OO67KrsPJw2U+f2ZvVJOjyZXTyJcDDscqTXYbC7mWs
sHd2hHH/FpFxtoUqP2ivUuiFEZPpJtpwHbM7cMW0nRJoMW0fcxkKgpFsGHq30sffHWt064/TVBcJ
sCq+YA7lcxCG/uFx9jg06Az2TpYg6ucFj0NsEjLTEHfWkGfFQimwGFgs+WhUylVdlc57IoS7Jj0y
3T6+SgYiV3Udewc2yzcrHMoz+sRq75BCiHyOrOZlK+FNqxjA/oyU+7mIx/ZaKzL5ytpcmEYX77qC
9WnRmyaVhzG0DH+QHq7N2rmHQZ/ACTUHRdRkuGhQMCykFvHun3NDGDjeBb0v8p8IdyPMcK+mil2Q
ICQrUe2VH6i4PQ4iEzAKDdxfyPPCY16Ee0P7aKCZgKfnARn3GRzVksZ3fnw89a/nH48MNpo6aqpL
gCbZQqFxYcZwt1WgTthPro0MPqa/df/korxaE7xctj80/6SNyXpyDJDdHh+POnRLxzREQQarQ67+
7QuPlzwOjri79VNvXE+jj0E+yfA2Ey393kC4PBPdNJ4fj9z7o8cp4t12ZzXin1c8Xt/USCLJFRtf
kBU1SxppkK3vp4yz1ZG9FPZxO4RbQbQo3VEvu7Z+Pb6YSXkDRoOxy4qqXeWV+YdZouYVbeOeCWNT
HzCRFm5CaYo0YnoiH/byeJVs2/xYT/fCxlmSn+d/oLkAAR4m1qs13z+vjZc90cEk4L3QIaC4FnvE
THXvwaldT1lffILAw49NNtKpcUT3oeOdvj/dObN7HKVTM3nk1AWgvhqTECOp7RWfdZIgHB6yVUXJ
up3VYL+23U+YZuo9MefsuZ397eNMYBO6ulX0+jgjArU7NxOwlDESGF8m2uxsg9hj5Ux7jHEON+5j
n9AOyA8AOX50E+p0zfzikuLnwQdQLguXYmvhxWF6bbjHp04x3Rz2PzcX7nXfI0m07PwXveK5yoFm
w1JcOexHzxbr3gVFBySTgtK+RjFq6FSu5i6l2RHWnoSr7tN61XyQ7wfSzNqrlO1Elhia9sdpXOFT
QhcjMQyHgY1CdAgPJk6+mUnbTSnDeYZXaGOxnds96EP3uYj0QASkdXicVUkjUIantMQxxZwRQGfn
Sg5fiCrmLVdidv7X83GPLYPY7hB4xMIZEqAkJOlRqE6gVo34Rft+9SVtJNORUc+vNnKS0JrkuolN
b9vLKfpUs/XRTKV5KzQfwlqYOzVLg+B0zAD1EAFJz/Pos9WdtSTTMDz0fSnY+CXzpgkm71y2jd4I
JlfgiksPuAXPPb7wePR4bmq8g64qdRCe+13HY3XgPRLPgw3Cs4u7idztO5venZ8eP9fjJ3TYU0A0
apkO8dP/6/nHI+XnvPMqzk/aFONuTLJkieoVMD3rFWN+Gb+Qj94fMmxmmjyR56mrkgvGn6M9OOPz
41CVTMjvgXnrqK4tAggi7PVTpBjWVp6LWdWDhtOa8eVxyC3ABWGsjY3i435+HPA1Oasmxjefi7Q5
IzRjWFnb41oELrqiIQQ+xo68ZjJ89UQJeqHEiNwy91nMj1d4Acoza8LbYbNngaaTxVN1zqqgO3dl
0Z99fDkI3O4PrcjZFxJQ++OVFXHWI5O9beTRXUCe5R8ZWnv/HB6npkqZd7HX+dJzLDf/9pLHi9se
yK6tWQkg48bXxB6Tg8Ue6HE2Ku8+7L9/oUdV3cwQBR9ntBD0NrWsCvq/4aL0iLuDAyT2I3bxxPaW
frYsLZ7dUtB4SeaPMOQuNmuFUud+aqU2QiExdSs7Cz472atXbxyBT+B8QMzIaRkbw9lPos8k89Qr
oxH12gEhmvs+fbYYfdjKM66gNaOlqn1zb2KCeDWYW+xQ+HhLf6junVcXmQU1BqOWhnbDMP3i/jef
Ov3bCfgrUPy5e2QFeGfDMH3HgFXvmiaeuMCb7H1qlYHhL4Pd1BrQSpLG2FgM+52OuXQ/y2rTqAPh
6+al8DPqxDH49LxPVCVqUVV9vlbEI/L7qjfehPKCPW99jFxnXEoF3qD3s4EhXMwGviP9obl77BJ6
uxgsfBI10nvzOSpvypvRtY6ptU/bOzPVAtY4uwso5DlEJUOuujsrC9xq84QCSTGZ1foQ8o80ptI9
p7sua+1zjRZp1qa7RRT6rmwHJYRXeTuL4FOUyRIiWB4vMX0Fp5mUwoWa4bf09vRp2uFftzFDgmvz
n8pc0Yq+yzh9sauZWB9lrEhMLOW2cukTWJiP1qRUFWjU+2apCT5YtvndaJ6VA5ADb9uF7OQzN39L
0irfe2w+RJOGp6CTPyrLUZ/CKfEPhsF81sGvYpbxm1N910mrPsekrY9sxoHhtHegCNbAQ2f7emN2
RHeS5g6sg7HSUdH3S7MPMjWQeyE62zZkSuqS6PjYv2RF710oRP+2qMLIpK5xoMVsYVHY8E39hyvs
N4yoyT6nB+r0bXeJyz+Jb4WXOOg6ZLHmsKGBmt94g9Ut6iITu1yGEpjFw3M1k7CmRi9qps9pYFvA
Aqx3LfC7dPcsjMoYLuTD5YeOVuQitw5NMdzNGVOzbjGaj0mH7RuTfhBRuyj+0LquTxVhFk4FNlsl
7C+T3MvWVoebBajsi9F27wHhorfGkcYmqD1uT3awjEKVMmO3s22Xhecim+nCjni7qpYuIOKZrVmP
XyJKnSfHTmHBVPlTwiWZq+CDUSHz8mw4NSQR3VIj+KUT/W5mpUlzDOF91vlsNhDd0jPI/lZMUqEF
WbSioLwQTlyjy5akvZfBBYL5PToEyEI2uzf8cMxswm+pCX80M3MVdtJYGF6PpHdmZ1e2rKAe2YcK
0W5AuIgYmGhrM+cOq1CdmPJYzsO4rOqyX5T1D9tz/yhZMW3P012YZONWj72/0HSCFLK3TdiCU5rq
14YwXzy9prroXD6pFljubBKJkjfde5bitAS6vLFc8Esu4j4csYwyWB4WMQLDq1F+18hcd55dwrWo
F5pZ8EKzULEfhzwwBN4P1XXmbUD/Q4Y9XH23ZD7OXkVWS0JBsV/KlBnLsg9mcW3hRV8H85C4KEo7
MesVAefHlPoD42mcbxhyFXTMpKKCKeBpdPGabWS7snI3PEZ+RCNv2rQtt4IhS69dEYGjVWW7IBa4
fNO2/hVqRvpBOh8ZMyCTn0KQP0B2ybQC0xwXFhIM90c0sSsVDGLhw+it6FuxHmOX4a3yymWrjVUj
dQHXhLqHpu+Z7ssuK1IqxahG+p3ghErFpiuIfi8xGFqB2icY6wAA9Eiv8npPU4GZDwa4Ib67hers
iVkf0adUYXXgRBskSOXStyGUhYONg7n+1Q4UhU3Rzq+lnt/ohmeXDNrpq5FAE8YCsrLMJMNPp8eL
mVo3WwUL7jLlKR+faJ5uZduvbeDTT2Iu4yXmH7Gzs2JPdXiQYQdN3anNm0MY+BULNY6bdY/6aq8Z
a9Jv6Iy9l5bndGx/GLOTcCmoYDPSxEYbflNOuSpEZWz7gIaZ6xoHCs3nbtybFWiHHhRf08xUU/a8
EaP7NzdNQH4mJZVnm80eVQSOSzSNlsvFluglyahiO0SbFkbqYtQI9OJYZMs5MtqDoijmcm99dMpo
vGwt4UIPx7h3h2cnJVyjU16/95VZbRHw+evRsl/GNhuvWCHIks0Cf18G0CZcAu7CXlg0fqMn23uD
Xe+uaRqCFqZvwZBwY5ShwBg7QZSJDCJk6ElQL36hc6RIlfX0omDwBFpkm67EwKcTbLBywIuuxSKl
vKhSEIaJCWXLBfZfD3rvJt5wThmCbtjQhNe+/kE6uVy4cy1fRvu1tktiggthrrohEh+lne7mbIeO
B2lWdnc85BrvXR296Sg2tugFxUoDfQIEUpmHrA2mNVG2m96wwh+URYvwnjmdovB0p+TJahrjqDuP
wenUgObqn8pZoV7I1bw3JiiSdeRQBptqL30QulpeTdsct34fByssbvmGJSU8h12wSYvmZz7fV4y+
DYhaqu5h0PW8RGieFWAyvflqOVjvEOScVJKEy1oJa9ub/byqRzdbEQH6hEgt3/eBW66zV7NQMJ1Y
GLqBO3NaU292zg9gACvVuMwto4oIetacKDdRI1VqpyOYaFkhEEvPlUFYd2YuANf+JQ0iWITa+tYa
l0cT+LCrGmQUbRj9QN7RrEYgjUUzJvskRVoUMkz0S/02THa0TKa/g9tVG3AH3iLK5c4cbPdkIThN
cKccHR8gmdkF6xr/165lGH5meqiRAY5g2mxprsZCFK82k42mNd4ZqvjRVF9HVK34aaNTgkD6bzqy
uHl2f8zqAPBoHo8b1+A2nhvRwrKKz4asoI+ul7+IQnsO4u92dny4i+NLW7mH2pL+rTCcem2FFemI
mWe9T8g6l9b4jW+73INytl6nAVd+q0t4Mq5utlEaJe/SYKuKLkzvkvtp2GcE5tbuumZZ54NQXPMw
UbcJqvZ6ajNrW2oPChM4l2SqD3ErjjCgJanSpVhJ3BBVHGfvTSUwJU3vAcPzYxub6btD74zxW2qe
Q9U427KOKD6yvrq4BmkF/rghpdxhRNuLS5VFkjssoOS1F0vs2/cnNVpQLusg2ZX3UxGm4uJUcm8O
ZnLsuVsatvNUtE2/iTtmxFlJJntg+Bd2RfVJlcU61KMJ9cVwzkk0TizntOkiHwPZ41EIHumQMIhf
jzYUMN3enU1efFCEJ+9xqiyDPHnxJ9UfQMb72HmY81h9+uR3kKimhgGvN/sLM2sdVhrnPcXxgZTN
5Da9z23IXgEip/KFQaK1023pYx+W74zek2PtV/kGH+k9PEB419Lv/jZ+Nq/r0mHCZ1VHtybJgEkr
RUGURKe6HIyjGfXk1Ij592St/Mr/tHugPBmaWmkStGhORg8Vk1tjVFr98XFwWqM/phLgYDne1aSx
sQxTw71OJ0ta81pHOW96kIeHIgqCQ9ny9sp2BKgVetPZb8gvDLPsSpVA718a+vrokj8edTRO+ZDN
xSasUIe4rbzaVR6/VPV8qXtW76aaIYt5Ico2+cvIVHDNYBas5uw+erf8N5px0ynKr8m9lUBChmDw
IuNdM+6toreeeKZdJcJJtzvPn6aT75YvdGQ/bHsYNlPgHpp+Auc3mBNdmcqGxu2X+MxcfQiikISs
JjBW/kgJQ7nWb4ALRJsMk0jUGmsA9Oml9rajNX+X9DyZteIVtAxhrxuStTfhhNVuACzfOtssAb7K
VUUuWH9yiHvbOSYJR9IJmVBjdrasbuHi9XhRRHJ6U/nETB6d8WflAcAbEW3qSiKYixmMJaDPYzpm
q7F66ptAHVMRXVJH3mYjQxkGmgVdbojzNQGbFv4i+L3Hrucp8iPCdl14hrnyehfBmvs7TZQ6YyEG
HxA347Izut/4XloiQeozfPOX8t63CUFteQLUSR/N/jJkvTh2+bDS4WTdpsSj8jeCfWQ173Go9VI1
ZbUq5GxuxtHgKfsTL1O0SzzjSc4o1Ps4/WhFd5aJPJVxNS1xpFZrHMTnGueLVKZ3gQX+PqGUhTYn
kPS5+V42Mj9WXvY8NNxZwoCedTnppRg9sRkZRnNLTdRFDcYucTAu4zGAZRhXzS0b3c1QFT/KyczX
Ke4px2nURebudui9cc9UdBUbU8GK4u2iAicZNto33CDwphIvW+ZhGWw1G8cV2bhH7TjsZywbkKH2
vkf40lcxKvQAw2pwynFpZ/V8hamzsMHn9yE3IbuM0lVrJW9TZqobg80bGh7EiCXFyULHqF2x6Qsw
VYwZyBSaFsYsdy5ivU1rsUABjB83pruHwvIRGP2LSfQ5xl+GfRhbSLbIem/nkNqp1TA8cxP5wwbu
xOdXHl1NfeyJBJmPk/4KcuvolLZ4Dvpn/gHA04JqWLRws52+rM5sfSV9akKCjHk6xlQTZ/RnG9xa
5XPuETbi+Yaz7uD5mz7cLWd6m61wXOfS+fYs38K9z7bBYfBc0jXHLOWKm0zt36ScwLjkdk0Qbi4v
4X1ppfONXwOZbNckDG/8jac0DzAMshPyvBfPsnCwssWalf27DW1jj0qY0B2EDBmU/8gxzef7iGyL
LfYk+jqgjdR+ZPgm14XLHRQoBMBKNzpY5QDasjA+Sj54iUMQXtubR+Au0SrJMxiBd4fZIO8JkrlB
3ytGM5W51IZB2KslE9puUUrqWwj5lykqwNpmfCBrMuhRQQewLYq6WQ1Zqfe1Rpk/mP4Gpfv46njT
F/Ci/jf5N+cx/jat0bhipHxLhgsxOBnLIrEoNT7EtbRFevJ8Zxv2A5w7VIJvY1n8aJOko1If71iF
jAGQ1XxOHsMY2pjNSQizOXspsDzppx+ic+ojCSQnoEiUeRBhVGwG67gCrE+4oFplIkoudEgDlC5u
u+7CsvykiDqqPI1flWf9rDvizNSMks2vvItl6OkQEkeyMaAHvE6pj5KrmNr3oLbOHY4aO++fTIS+
z0Q6TWsnGt9IgvKW2hffc1vpp7x1CAmwI/O3RbLaNAj56tZYxgc8mZGFLK6YuBViJnjhfaJjEmf5
n2EetmZSiVMLUGcZJ0a2GYiO2mcRWMVYRRL8hX21fAFYOET84pnd95gmL3OQ+miYw2pLDA8kEG7e
+wmNKwIprJOjUX0mNqZjWG4Cq9KPugdwyZsQNBg0zHtcRTIeUDcDwEii98Gb1q7M5bFNhmVtjDWt
MZz2ndX0q8BrV7gLFppbj5lpZ8t+rgQngAuLekCUh+J+6OLXOge1W1SXpoC0GBTJC21XpOXS9bDf
TFjAfUNFEIKG6oBa7A6J6e3/ekhvM6GIJRTbhMFdi6h71gx7zOqILYVONGYfbf5Jh4mEJ6nxJcbB
pnYwhUHnkJ6eXg3k+1vTQWRmxN4qr8SEqYiKMpzCK0vsvKhkr7elPazaqTbQ2PzXofMiojEtsutb
Ow2wq225cUPcM6JoL5Iad54uhqd7A++HWwzjrRI5kTaoyhezgghLLA9DjLx7iWptLMumpC4rGV/P
kze+d6UHdLyvf+KaJ+bOLYJdmdTvVZ+WN4BCl5JNjcO4bo9Ha93gk1j6RcIAts9WbOvzk5g9FMyV
S1eSzuaJ7QXtTGvep17I3GpwrTewURliZcZU1RpJn/XkZw6lEjUTQmxXux23uKDcE+VMKJc7jE++
QbAn1wacZvxfzCC5wTtBusFy/CeYzJ3XON7/oe48lmNHtiz7K201bqQBcAccGNQkEFpRBeUERl4B
rTX+qL+jf6wXmK+rKl8/e9Y1qEFN0pKXDDIE4O7nnL3XfnDjSZ5DPvKUptfBrw3nfnJExl5DAhjJ
4cOeUpM3oBqTR4dx2iMrje0lTIB2nS/BBBOUsQ3z2L0LF86ONKTjdRl0I2PI7Pvv/xRZf0MMitLB
cu+lNj02odZ4fTQ+2kgaDm5mnxuLMVyUXDIV7XsdFkjEINeh1vSaEDWqPnQYozA8tE1G3hdSkqqt
sb8H9amhTSDpmHPoGDAmBTiiq2er04aHvE+R6VFQ7SLJK8d2cedUyRNCTF5ujG5jT5cfmQKjhIgG
6NrINf1IvtSHT4LqVZaowJbPM4T8tIl1fUfbNd31ri6fMzjJWVOGn1qMS7XO27twys1TZOgmUkDr
oygWyReR1vQ8Sppa7QkC2YAM5yuOQcSFhjvvprJedwNDmTygXY8D/7dI3Gvv1yG9mlCuy9Kp1/AP
mK+X8yZsq1M/1cT3BAZbd1MTJqcyyMR1/JWrVqG897UnfTY+Z79wzoUxaU9YtsGEEga1iQQUK5KC
Rs/Kfe0cEETb+ybgmf5XOMdeVo5viZ2IU8qZ0xvG5iNCmrDG3oT6mTJXSt7+mnama5BEU6oJmZj9
YuKN3OdjRmesREkfD1O8C5q2WZFx+2HOUedp0rfg+VYPqmnz17YSP5o+W0u9Avg85edSifKxvsT6
crOaORVhiZJv6AQG9w8j1fmbaQtBNdRTbxQcRcKZn5Sa8Ne6YYt9L+WviJjtUxAb59I0k2ctlWyw
znpsCg0iQU89EnTuJjKRVRBLRNVBoY5uhv1B162EjDQMSGPXKS+XSXf5NqLLqvpirs3Es9F+lLM9
XinTVsb44AfULzT0AVGW3d7MhpNrJiHDW2drz2V7msHfXLWSRSVvdC5VOhzc+BU9G5bIuul3Wm7f
8DXbd3E9bOjoP2OCNLe2KKtrHunV1dDSalucelpXKx1qhE130X4LRccAYA6MayKY/yirx8jrI7kJ
zXy6Yy1gYG1ZBxd2uTWq9ooLub0ydGqvWlZfGorBYxCZNSd4gv9yI5ZUlXs6lpzyw0L3OJv+dKtu
uqhsAssZ657t1P1a4h/hRRN+IZTyIqcU18jWXBNJI9RWktyAU3cv5OZsm3EmTILAGi8H4ACDOyqZ
mo3kx9eTMM8pa9iVoADg9Oj6V4vEnkrD1z+jpOQjNGsdCdn80bPC/flVTfrXRS+fKh0DcZGCjFmm
wIMZArFRm+R1MiOMLPYMQqLy5VUtms+xo0QA6jIQbEES+OCgrMY/DROro8M9AAmpraE8ar56IBWR
41w2uCv6hvQE7LbZ9BAQ76LJ7Q66kK9GkSVX1YzlOWexMdNC3wn8spjdCPRhSIveD3itX3XvQdj8
1rOy34VioRDVbXdAfse6XBvdBkXOsJEC5hWD81ImNQjYEuCuVZ7imcUkaZ6JZGz3qD/bFyeA8DJZ
1Zvlo36tJ55Z1TDypTfWHrsSHnOHhe1BM1NxbCCtyyxKkKxIAi05lZy6KgUAC2jtF4dS2WTGzgmS
2Qu1KPWiNvpItKR6EqyIKqx3GeSoY6/UeOFsleN1Lp3n0oFxM1tx+XtgmqKV/BJG8a7J5LWN7N+q
rsjGazUYGamLgwdPXmyIcJPK3NmAY3loddHuOKZ1jILGa2Non5PVZR/4ROkBIxeTLZIYlr7PEE8v
56xkAkwIR3rh+12KGLRgrcsd/nz7YDXxfC1QD6xbcJ2vMIf2QJIo0sEEpX6nTrZDNtRMcjJG0ATw
4IaPVh41J/ypTXTCRF0fBhcL6VyDRwjZJxYByNB4a5n78U1gUF27kgUYJfG3Dzk/aWqMb6PljtvQ
0XhVpUmz16WlNyPBXkNxLI9z7zwmVXqP4Y++L3NU8gmDQ+y3iItH8BmRkA8l/JmbHFKy64aJhDci
fLH1Q8MlT8Yep31QdnIDx4nTQSfapy4n97wwDr7FRMkSH0b1AL1rerLa2HgIdWNtRul4QwgzeUFD
D7VMnFWOr9OkuyNqOG+tjNSTwYl6LSwV76gEo2PEe8Hw3RanLuM4OPI6Vab592UeDQ9BgJSJMDik
2upa0BheVyTZV/pwz2ojmTKu+gn2UDnkG/zL2UlrTO2JwwlXLfI3zwrQ5My1Q4GYBjtFNxdLZ47t
jwP5pMPSAnUI4CJOH4OiaG8oGeyw6J9QqUBwK8EvEo6zSm0mYjJKzgA/tkYPzdnxi3tGDudST9/H
SD0My5snIqlurSMSrAWOs8b6om6u0oajKdVG19I3SIPH5Qh+Z2G4vsGD4CO2bpOryZvVhecx1V0E
N+lW1XLa+u5QL7C72aubsNqlZMuUSEufhDO5O+6BwTc5vwEVgZahPWUS6laDqmrF2O+9ik0B75z6
iAbw9IwsT3f6waMBqu+/f5y2LTTC5WLLHErNlO3k6FqRtp3NxFhL6435IOIN3W7WHFLX+PzENYsU
dOYTgZU4JcvY33MyLMDlT+ijqVlxXOJR5UR+axvGeJkf0mbRyvpml1l5kjUHvGKmv8zaS+nERH7I
ivZQSygGBURI9NcLkFKjxupNWnWkNmSOOERBc7FScobMiRqlULfEpIYr0IpOcqvQsG41ORE57ZYz
5uA4v2IoRhvIV0ghmW0L+t+wQ2HU377/M9PCoUwZrhNC7sY1GBg6wTrtkWqboDRA4VTIkDtg0xB7
kkNSNPPatNyn3J2Gi5kP5mlKkx2L0CWxwmlTdZzvFQehp1b7icy9ecT6yrBAiRh0QsUd/jLXk3t1
xzK90XFI1+w8v9PCEQyVPht69jfTtYGkV/g4w+VpR4m096SSctxPivWkCmtvLs/J718CarTtrBOa
wgwvB/RGSF26G/QoJQp1bJ/m6Ic55Lwbqmq3g1U2D41j6tdIay4yvDNRWDBFaqttOCKyrqLsRi0H
Ihhw3LbyjfTmBIv8PSHth9x11JEuzVZ2jSgAKW90JVMPP7RA38waCtDR5tRDmkDr5uZlSvufgV1F
D5YeHSx8Xfealu1bA6Zpn44D4uP5irgxu/VK2xvpfJ7tobuyv72zd6hLGPVHIYR7bw/z9FyT/VLz
ItHj3g1t3t2SilMAemfqHWfubvloQAByMWxJ11xHi3/ESime+TTXhqTm0iRphrExP8K/xIQptD3G
TY6RftDf+/kMTaVorlME5MYW481AaQEJvfwd5kXk4Z8/NVVW39HbPcouZPo+JazauE9M1QACSjv+
Kc3uUSZ0d7ZiPA9SOl4ViSNxi/DNGp9w11r0b5zJP4zWZN0MIVp0N9gdnAwIsw0bE64pqgtbD/U1
yxy7sVGNZwSP8MuXR/jB/JgO+Veh1YxKZwSMbDHazRrxzDfsuwhC8QI72k2D1fIU4iBBYnP7/g/C
/o0GT/ghsJpuHaOp2SlI5FhWnYtflcFzyubJgIqPJShGoEhZOz+bzAU95jEtR/x59/1Ps2g4V42M
rYx2fpMmmZ+NHdmsWelBwpKmgsyzZ2mH/VofWE2tHDvg978lUBsuYwFw1A6f2jCkOZqb7AWOYmfv
u4jd3Lki/Nfvw4gucBPoT9J5xwgTPH8/QTuf1wlmncfvVyhtsiRyfLVVwmqdJTovvO82dWdEOxBB
kZfMWCc4SgbPY4kpz5nHcTengSTMCvqkbgQLH8Dh/Dhy1rI6SqG6GYK93jkkH+bDKQ8d/SY5k9GL
pwSsJ7AhcxioPSVgdZr08hIsssCMO6ctyQfqo8J9iEXFRNzExVZK84yeHZaBad6Z43nqkulGtvn4
XACpcyO0sRUnzXXOtbuLfLGBexs9xv3cPDdQJIU21lyVQfuMH+45TQxxVUHbPoclYuvQ1bPL9492
GakGfTXKE7qV9tlGOAbGQrXH7+8mViDh2xfIRJbHBssr9R1L233/4gpe7Yb2nLv9/i4N9WIrJgr+
78fi7C53XUXAyfdvjgE/7Znr5xgEeIrpVM2HjPRN7/tXRUbrHBtIQBCWeBoOHsQzOHy8yssPV2wT
FyzoP/58UoYq72xjiRjne27Z+fepb4Ll44FVRtU5uuH6+yucl8ONAY2WxkSm1DGSjrK5fX+r5Rb2
6as+fn8V0tgJw9y+//6VQFCf5KhSAHj8AVGJnwRa63++X1gjgEd3bXr+fqAkLBONdWwdv98CzLsI
JMp8OHw/1DcIe8jpM+6/34I+SuNNJuxs9/1dtEPBFkNBtv3+7hArbet3sth8/+bKn6O9XpKM9v2b
TYCcMG4KKJxl84K8pL0bQJTu6yrz16yMA26B0ljkCsluHJr+ZWRc5uXOEo3mE9lDl6E+ohVIGYLX
FXKpuXt2AJd6hJ4e6H7DO0H+/VKPHPNt8KrH7y9HKuwVehpM9z56z1AfmRHwpuD6DLKzDk8M0CWe
3q7yaRIvX4rK5XxqxfmxJPMFdtz0WAzaZ6vGU9jE8fHPpcxwUS6oItiPy73ecqzBYHLL44YBVtnf
ijJL70oNHaMvdEXLP5fPECS6bT5zdQH01B7xha5nQd8jK2SwlTIoHsbU3rtOHW6Mtj6BFYA7QPNg
Hc4JYoMWcWGYNcVOr1HTDrCKjg6trU3eavEuqWzjGaFvw2Ap3JFZDkLTdF/FsiuEIR8ako9yxVHH
pGs1pS8WnDEiSGpt9/0lPy89ttylPxU/wFif7mLAn71D59SdkYb/eTEM3DwGYrEdZOTmuagj9hY9
PbcaTYzKGOXG6Kdfms3biViXsqYemahJ4u6k6mFnsGGiefb0PsyOZqibz+QKVF7KseE4pwON6hbf
dpcMv3I9Z1y3SF4tI6NJUubZKRgmDAEqDr25lRWJtTTpaMl8ag4RSY6bNLuBIC0VNfohy2PscBU/
31cfTlajIoRhs6J/4p4mje5lK/HZ0ZBGzSiLLd0X67lqwds4cjxEg8aohwt4FfWTfyUtzozXXJME
EZTOLbeEhCkmWWqHGtE38D92b+a5rXEwZ7XPnA5RZkU7kU3txc106zrN1g/HGc0dsQTEFaXTcZZ+
dIka/n5m6rBGSlmdp9xtD27KFd9Wpf8c2dSpU0pZU1sXBE6XZBLBexTmm1HFgCdqHpxEyPXDYioP
5Wya3kRISNJxWALpGWzUckNxchw3fQGATUsZszbDvhkVqk+IIavAQm2W24BfwV7/dvJOeGNLPdqN
jbvKNNb8RBPRiyFtJqA+W1zYx7/dnst+7m00DRphcW0sOopo6IQ2zjqAKm9OHSDLqP3zpM+3kr81
odV4KDnS8qeeuaHca2NOd6BmkYiC69Di/FEhkT3AvOFSyJDtRWF7ihNnXuWdlB4n3Z7ouX4vGMw9
2+hWHgw32pW5AtRr909pVEeX1AZZ6QzDHsJ6dK8BxFjPNrFnGZKq0LV+4zRJXkATFAdMID6DEpm8
OHYVLyzSE2BabV1pafpil3q9nRIcImK5R+ppgHFS2PMu4Vh6wTAaAN9GEeLQoTyEkN5emER3K7N+
Bfp+bDHQ7hVIlIfMavdll6Md67LiklmEntRzBOLbGX9iuQU65nia4XwCkGaIuPxlqtxLBfP9/vsP
AxJYZzFWkhA96q4JguylIEwKeouHAVhf5woCSZgPaj/YPh8F827nWtdG+VJkTow5LDrHXGZx31cv
VSOnK3rdL1saG+I9XkPsrZc2o81gxUvjel7piviKYZRengz6Ip6J1+byT600523bsa83CBWPs9Bb
r0uneVO3I+e1HG0HDMZgj/CN8AfHsbcBg/0XLXJbJE/JvM/h1r4It353BrwQDe1bZ8geszkbnsU4
/pgbw77U0UzyTDxp14RhpN+ERxvi750LSew2cYUwMbCR4r7YQjEjb/27ftkaMjQZl7gCSBC1Wvfi
41NkV6G8QNApaN1Y/W0eYnmPhmo3WdBf/kuQIP9/oTP/ncAh6p+CQ67/+3+Vn+lfyCHLA/4khzjO
HyZRBgpEhyuEhUT1/5JDHHJnbFAe6MRMU1ekLv9b8IzQ/5CUN45r8wOubS65mn8jh5j2H0I6Qncs
W6DUYIrynyGHKPev4BBQAguBROeP/DWhE2PPhP48rrFUWPVDkxFiG4Z+dhjqktpyoVFFK7ftAZaj
/jFexo4gmbWJlmkH2ow0z0rHIenXmb+P8JWwDWr2tipbpDdZxGDWmpKvQSCvchK16FLiuP+VhpG1
0VtOMsUADWGoZuBXulI/8srV8TPGDYJh+sI53AbUHqwhEogGqpthvDiZHzzNaY7HYDb0X3TM3HWM
+JeeKDSovSii5IGjcXSsLSe5xtRzwObLikQ5TlPp/cL/+JFz1Ac8laZfMALidzPmhsEXKuz10GZw
7QyDzk8e2UBqCRzIEd4JeaROKY82mTinHIIqfh0jfa7MwkeHNgBQZGpDvP2aF0DCYJWq/tGcQX95
XRdq7ybSCnLSUoMnU2Oz38MhZwtqogRwAg9jEgX3h93QCp67TKWMsQvWhLUMBb1kcC0nHC5GSI83
i958lVTjRpe2szMrgAtRr7JXMZoYXKQRTDgfs+5nMrf62bCzufACjc0xCgKCG3pTu++SnpzVeHZQ
ERIsNI1lsKCIYlDVMGUI6LLQYaJuEFHHDF0iY+iNyUQrPEnS8AgMWcNe1j8CUk+QZRYhWXT0vh+X
sv++T3Xm4VNLV30V9IBdGEmkStFlb0m3VJVBxx3SZjCT55YZn5UDXGA1BS7cddkbJDuaA6TRIe3w
ZOb1g29ZiDlnw4I3q7NNberIhUqZDsTMtMlk7uK6r2FLaYHCxFSiHOlnzAgrmJzYJkOU1sotgl1q
yKFA8wCmYhvSTSu9AKQDNUANMAzGGw35xHXdNxZVm/5ypX7RRyT/LCkw73kGttgAhzoDJer2gkNG
D+rld8G4GT2goIb2KeLvkHVi2ndyIgSAjc+Jl6Go2KlOr092UsqIyLFBfWEulG8Rj7ogRWi+4LAg
yHMjK7ugkmIc3w5mQ0BgJqOTkDUHO+UzU/Bis5lObRBBMwT7w3m+w3m4zLnKg+SMc6jLuobwOaFP
yKzUP42hhKlt5HE6e8hIDQ7OyTRsU1H1rwkK0WJbiTZYjqMBmYmzbQc/I2FU29Q1gcdA9i2opFXF
JBaSqu45k06AWz0r/BGlZbteEkAW9roat87KBXVXIqvRnQ0bV/dOIFG5zwndmI8z//vA+SfIKdE5
hQ7M2IwHzc0Z6EaML2tkObcU7Mva1SonOrV15l5HX8pyk0gGJxu0eOA2lBMYPgSwoaVzbxKKXIdY
50zD5aCaDqaSO1KTTAIghrkAtROYxNsVWs5P6k5e/BxmEPeQ0CJjW1DEEEkV2j/dZjatQ4EFI/Ii
MM+vaYQE7JjUNP3pRFjuA6FTVC+AWoAAl5OpjXSHv6EWaeGisipcNBVhz0QaWVp2J6yOm9IOs2j2
YqS77aofw+5X1aVIUOdEiM+I08UzqQr1e4F2/aC5Vn6tbIRtq2o07UeL7KWnDI7OsMohtdw4xBa/
gjDptzMDjOLcZKN9RCBbO1jwzGU5sxjq6ZVMgnWgFdGdNmm4CmYOWuGhZq2lKKDPeqDlwFOykPDT
HreK+mYskWCR3tZYhRyH8NlAnOI8cH4AnCRs0sryHwJrVU8Z33HODYSW2Z4GyOBURX1YrFWKMGZL
ANZMeZERLWlbSst3y1B1ZBIWzcY6ou7H9+IYFFV0ZAYOtcDJf8Au6FEF6Uq+OpJQnT6ryGJiW1TM
myP9otUieasbUe1zkaI5BshPqIuFovSzsq0S6VwBgeYwKW38DDKpoV31SwMLnWkIxzPSiJAwS5FR
gyvTCHC5uFXgkX3WN4i7+3neFXPTn7q4J2svIrmC+ReBGkQha1RV6zmIqxg1mm/R2q1KIiDHOH6M
nDR/T9oM/KnPsPRs2bGbwpvFNriy0T2xMqjSTzcBOVJMgiw6T2ViC20nOiTzROhgpPEm0eWo8RzU
6ONqtCQLKRj/6q0D3/thiTLf9IqkIYa5NQW6lmAggW7EZmBuCFlSX3o+N5/B6Ip3u7CLnc3UyeBX
DzBerKJ1PlPX7Z8Mo5aKnEH2iHWsmmVg6U6uRE8+A7k38dC/57Jgntl2rBVor8BwQNJDZUhtbl4r
SB4Tua/1+LPvUu6glvAp2IUIJI1SAvioimzcZkuCWVLa2e/J1vSLMw7FrRKjYP4cTXty2/SINSMl
+3LyHfdDmcZ0qf28+LSwCtH3BJ78NLesMmu3QRQw85asLRdQ5ybW+pyNorTtH4ZbK/RgHNjvhw6M
hlfoft9u0xknXRX06jVwO/tQ6y1CElINyLe10bXFVflFbBqpKJls4l3sUqhqHdAAL285969iCpJy
lQD95SdqnBzeRILTplKghcAozUckHbFiLDouGhy7wmVAa1wbJ9JcLc3d2tVEwjJaZ5Qnrp194tPx
D2qYxxPDK1COghg4QMvG02jG6OJ46Zu57aKzLBP9krWhdocMaGQl7KHUW4VW/pwkSrokpzed27WJ
ZKmOYRnYkXkEP8HMljrpkTkGYsbBsQitmHN0pH1R+vSiyV6rEUqLCqo1avNKq7M32uwpuh9R7hqn
NA+wMAlSB6dzjJRt75C+cSPjQQNdqqlivJCwQIwJDjcs3wH72rgdh7z7EQLUugpFdDeAmexOzl3+
LIm2wZBUGvXvwZyx7ve5QywGzGmcI2gwPHiy2oduaOoVsu2wGSuoOIA96xgOrCsOWeX2JzYY0K06
Urp1E4yyXQw748UK8wjHDgy2c8fFvA01RKyTHyCNJiTgYwpBIc+5A4JT6CONl2SI92aiQGSOPr7y
CUHwxkqYsVqYxrctzZZFVpOY75DLRyTEuAcl/ZxrYdn+XR0o60qUWrrzAwQdiTmNG4UyZpt2WOkN
Qyt2wh2aM++Jfk4y3TmgZQ3XRC342Soe1bAWYWFtDeJptpa0ym1XdNaHmjqXaA2642HnElUlGCnR
Qmzq/mRYXG9MFHPyYDKzt6rHHoXCex3G6mr3fneQHOEIcdDcx8KZicoVXWfdF1zH6CyxrnJRuGHN
jMZJ7wajAIA1UE66rl8jdGdcGO+RFBNuXxVF/gD9Tc9fbUGAUQRNpNkWepn9DrRS7IzYN/d6MU09
s78y8Xd9izfCmw03TFekIPQvpsU013d9aMFZ0i6xBQODes8yR+t+YDhKCGCJJhHpcRWF+zRrS5Y+
jvmMQH2bCaecF5EoJKJzT8fQS0gHI3zV0XT0T0bDaKx1bgwEkkfyaYwrDjksvqoH1FYm48UtxsV2
j6QGzknp9C+lT6blCD1uiyvM0dZWG4UPTbJAqNyiRZPu2ppankV6j2FL3MMsZWGM4dIEZ9ljFgRi
P1rF0hOhfTPmvYsX0WcLE8jDV11XV+SRO20/b8NGdeuuzYLHWK+W9N4R5yo7k+KQqCeeACrfftWc
0KKflvQVMTSRDiIMa3Q7rrhMXBBS5oQLK4kG64VRmPXKrj7UrAC4dDvZsUH6TXvo6a2eO7v2P5u2
lcceNYnX5QZ8BJbn5hc9ZHmesUpuxzrEE1na8jmTXfKo+rwsVrI2SwjZbirfnACqTjjp5N+qCiN8
4Gh3A1foqfE78RwHmKMMhvkG4+tKvQu8KyQFd4hxYOzP/l72dq7fow1r9Meqlt2jGxdchqrtd6Q3
OUfXnmp6pBLfWY8eYN2JGbmcmxTBE4rs0r83UnQ/WErn55Dh82qIJgLtKw62JD3bXbrqaWmt+pqU
TA0jbME5GGmIyTZGVhijzjeXDuLj1Bagc3xEtVGeQbwOmhZ5rdVwl8dut6bDPr3WWZ6dB+kSv65p
fnIqVJWtsxRbSM+tcab/jeeXFpl410PHfSUTyt8BWli25DqxGdqbiDfd0AZJPCPTpg+CbcUjXAvK
RGfNKQMaGd+MhGWcYwTDScvwD03WAr5AQUHTvkowg/lxRGPYEXdEULkYAw3qG6DNDw2kgtsUMkFK
0jZjk5uwLAnfTt7Gci4OmeDaQFXSO5haTAA4I/Ze4N35rPce5t/uEkkEfoGhB5dqLsBPFJXBFSVC
HGvzsqqRsVPKC0s86VkqtOJb09GPwnoTqYtJtwCAiDnKs6D4OuWEDWJy7+aNG1qc9nRVPzGZSn6T
/zwxQK/wNaJ0Xatw7Mm8c9mPiz73NKqVdC1qMqvwWZTq1hepO6CatVlSIBSUn0xd1SJ3hoVQoBCk
gz60LiorMgOjLVoi9EtOTTZWSFV5meq+J4rRMB/i1EAKmxiO3Np5PLzFjMGVJ9glCHxJ6juGNX52
V/ZRZ3q91muE+qU4c1DBWCtTc0P0SppYO/GYHxHtZNskmhsYdi5pDUT73JuW3kAhE8FBR4e7WZCr
439Nh+u/U+/KEv8sMfnyOdFH+Cv2dnnEn80raf0hkBAqDueGzpiAZtPfsLd8RzccOlE2HS0Mw9a/
pyZrhvmHTfXsurZUFvWY4vf9rXulGeIPnBLCXEi1whBSqf9M+0osWNsinYIiP/z8139xaIAxUDeo
tslotiiB/66LZSgNEk1oO2wP5taqXiEkjt5YqQOpx3sQ+T3GiemxH9KXWHJpIuRssXyQRDSgHXkf
sihb4bRbDZp97Ng5OWiJAPaQaLdmP+0o047o2ckNqejW5s8I/vH8JNnvcIofDNM6c+I8oSp8KNRD
ZHc//sMHcf/nq/gfRLPdFxGC33/9l6Uz+HcvzrEN3kOX/7iOu9CIyx+fj1Ee8NPG/2z91HBiRhAr
KA9sp/fQBJCdkqIbxQ9+LrZg0j2obWmzzoPYG+qPKZifQq26MbU5yjp+1miVjyTPgfegUEOvTzAH
K/mIh8zBiwN3v7aeXPMEf8trMXSS2SRCcy30FONXc990xZE54LoCrqaK31Fhe//8FdLF/H9foLK4
UizFzMv6u+zrqkaxPruIf4yxBgQT3YeTOtiqu0zCPdJu25VpcQ+iLfzzLodLHfwq/sE7a+r/4A/D
thKGqVyEMzad1//4zuKeNkp2JRdN3UsR1DujzU815vkBCYToX+gzeqBQvaKYtg5umijXTzpCMGDw
u9BhrRqYyIJTcrrrgDwfVeI/f1/sf/j8Fpq0Lrn5mKv89fmRdQi4LmkX2B4khWZ8q/Jpl+nHoQ0v
Fpa4UYnTiKZXHzMQxCAwFNOyJmFE+tPsibvtg00xogTo3lIGFREHX+Y5+La7N4wFb1YQPfCqZsIO
VqHu70sy6mKMlXB0VCluBJReTfTpM7Z0o2zfyaYBhgiZrQq1V6PnxAEfy2y0dUgnF23LsTfVCW/V
Rp3nxf10LUrxKAwHAWEQbul/f5pRxrae3cWWszNg29MCZgQ2XF07vdOj93/+5tG//gefrmNIg1WL
RYFl4a/vng60f6brwrY9V1erVQ/so9Bx1FFLwL8QedHKr06XD1ofPZtu/iMO/Q93km/B0AMw9URR
3jIdG4G+tai/QB6sZ9T7FBdfLdpBABIesQtrXRDvZcuPpDF2UbMleHHvl7OXht0q1peEM2vbcpCn
SD3RhNrAqtm0dnhDEZkJzesQ/Gd1sC7d+RbCLo4Tcu6M7CStNbNK0MUDsCvNXQexiyUrnW82krgc
9l+qa+9O52yD4svFL1QbcIPC/jJUxUbXyHiNy+uYpUdK7qeES9VvGXWfdbQrtl6eXZk/6Gl4yIJ3
LfgOs76SnXKPWneFTM3+adW2Z7HdUo97DbxJhgcEVhhXjAuglfsDBTi+WK/TrTtHL3ZIIo+AVg42
EpDYNr7aIeXrgo4kFMgcJoyu4QS/DEN3R7THPiT7sXpT1EcNncYiDi89CcZD21yamcMFLG9FekVL
0CFiynMRTadcc3dtANRnLrbbmCYwtgGQu7iQjWY16hWhHZw0I3dPl+LE0P6OsxFg6fkYdIXnMpv+
NQ/lRcT1NZLxbiDYVtJAXrVVd0Fg/2lW/qe7Enl+aVX0oIXmeTSz1044p9hc682C7i+K42jQCBuM
M54kcgs0TnvJrs+HTRbUR/yTmzRt9uge76IhQO9C6mt6hj96RLi6hoGKOZ3TD+Ezv7KuuI91azu3
6mAN8wshyL8hquz99JEc2+3KGJyb2Rf3vlU/wezckS71pPAnh0LuVD9zxMYnzxTASxooN1r8U/X2
gXMjyjc8AIZ7a235WhvPQSkZxeo7vJ+7ZAx/2p21myZjy7zJI1DyPFcOniyEqVVlXWPMGDihzwA1
fwI6fyNzZTObzm1aVl2FkXBWh7557aR9lT5gJSP/aMzyvpiyszsG16WHXqAgfsMQanCNaNmKTGea
nKfYRbkWtxI5GXe8qvhAob7WFV5eYKg1zpHMvsaYYeTCGtTQbiMypFikOfLV+vlTBeoGZw+61ukl
bRCm8/ZuZSf2fpFtoBStG4rVcNZf2klyiM6+NAWgxbW5EaunRNCa68Iv8sBg62p0Dvzb6EZfsc+A
R2Qbt42/9Ni+ViYhaYn/GfjOrbS7i7C0jTUZD3WFGNa1mmsQZluqt33vsA4nKOIwOu/waz7VjrgO
gX+c7eS5/z/cnUlz48y5pf9Kx93DjXmI6OsFCRKkKGoea4OQqiTMY2L+9f3g8w1/Kloko2vZEV7Y
5SqASGQm8s085zlvfUt/zPtymVfYpyALtyz9pbG6AlUGoeoTS/dHphb3pJg+5dKEk5S9W6wvggzF
mHH7UErJXc+JgfQ+YCyVav12GNJLCOp7gcjZqKt7kelP9YdpwtIqa5VTObAmV7rTPNuRc5tgPUU/
kC7k+ZgCa0OaVy9FFP4KC1Y3uZ8Aj8Uob2XdhvICW6z9EGjR51BpiQv7YhH41kbWi5tU9By2sEUb
pT+KML00CwORL3ZRY1vnxb3WUvPhY31KRv8hc1RPTmFqWCVW/NZ2LX3k/GheSsyGmXjC/t+p8icL
/4RyO3/3IWFjBVhHU5W7bB5wzp/aO+CIwCwqW1pVxM4sfc0l6JNKku19Mk4qvC5TwuYFe/rpfS3q
TUyA2kKo+i1HqleFGn8asrmWS/NhECqSEuMdLdO2T9St1ODsZu9sESfSBZbRC3VghrFtp1hGriLi
J800vNbuNwWGyqDoF5J2N5lYESx2B9gCKPyO/bbyPtWfhRVfDlO956wJeVLqypZ54etEjkfNExDL
jRF0W1WJngtpuu5a6iId6EKiA0Ed7Ocx9z/1CAeCVd3WjrIHPrGK94NS3LHXjyukHhfZmxmlLFel
a2UsHizNWUlmvZM0dujI9XR7O7pij3w1TYioO3WNSGtDjDrT2OhFYXQr44Ac0tdShJuhYYyhkHJ6
9pQAKWEs2rBb6JpGeqt2zk6BUUAAAbYMBU97uAfKuQHEuo1Uz08dD6r/tmVDC7vCA+icG5y1Fw3f
gdNfaMX67gNNtILJyTa0eftgYUvkVR/noErJzZSxpz/Zve363XWusRNdo64e2KLmKLY1yacj98hu
Vn1zq8vvCFp1PKFlQD3zv//5V2zJ3wtC8c//8zW45OB//pOcE/5zMurk/z9dg8mboaH+tXB235q3
//VBwF8zXr1lH//9X/u3lKDz6PficP4n/yoOFcX5h0oVp1usUu1/rVL/JxPF+YeJpsDi7J4dCUuZ
X3Be1E343/9l/YNTJEOR8ZOxviU05e/aUP6HbczlIsA+lYW5TO34/1Ib/l4a/kvYYCvWf3SunKLO
0QzhOZV2C+DYZYQ+UYFsvzTFNzXE733478vPf/6lKBMlm/15ETYe5JoFBwiLWpMv+PjiD147fnZx
+i6/L2X/vstBXUssQKgHUQdlLcK9bOEESJ2b05f+vbr8+9Jzu315gKQBC8WKrPGE+gDuaCWSj7S9
McthN1lXMvGFp29z7DUclDB8DAIRmoAVTdoIBuuKzJXFmNer05efG+LvDYC/n4Ju9PUpHOxYcahx
eZ/TO86wlqm8dzh+1Yq30zc49vsPalNKE11HgtJ4FBEujjXWNSY3ad3Tlz/2+w9qlDFkUxnPGr20
i4e1mFEhWI6DNUqHamlZibQ5fR/1WE+aS80vr7ubLIIDnZp19jLcsqyVajf/xdnmKloNC92FprVs
L/2fLbBTky3thb3mwHXRL8g+PvOqjrSkNe8CfPkFWekTnVIL4VWh/hxL4hWzzsJyBu/0Ex5pyVl5
9fXyxGYAHSHqzMOpVrN5HVxXJmQpMSgvbdKeGTTHbnIw6sMeASBuMOHJTkeOa4ALnUWD+kTAwR8+
xnznL60kgpDys2uF14XyaqxCT5jBps/lVYYt/nRLGb9vL/x70FjzG/pyDwlRKfvRNFXZSOQUkQod
bODo2gX6TsvfdZWifiZhrF8jWIo3ILw48lZkcGFKP12IsUvg1CmB8dLag/0aKLhS+4njJIekGJg4
GcbsJCqttxFf7r3TFEApBjN+lEXRIBbCpWgkVGyK023Rf0tuMCNL6ipJiReePX+CIw62hVN124qu
8qYpm1a2MRCP1HKWMUhTtpzk3LhFxNNdo6UJL4J+GH5FqUE909uipd4oVetBMqTiUiOFbS8GCclQ
RYT1U4Mq/6bK9PzpdFse6xAH47cShppPwyA8leOmxLaR8DzGBYZ+sTt9gyPj1joYt602WhC9UuG1
+MfgzIFDS8bs6vTFf9+A+3dHMA+G5ITzQmR5LjxNQxMThR9hPu3RtX8kkvXWCfHoU5hzBPN4+nbH
GuvgWyB3JPE4nA1RyxvLcPgYmg+MpqlpnPnWHLv+wcegSI08DAUzTO2/S0bm5RBHZYIUzGh5+gGO
vYyDjwFW5KwGysrAcew7M8r3bRyfG5SMvW8+ZObB9CVg4DhDx4dgQoluUj05yibFFnz6hx9pmXnx
9nXEhxyh5zD0hWcraOMtto+IEEbBsBBSduYBjrSNOd/6y6QyiDomfDtmaqz8alcEs+p+BP50+gGU
eUB91z4Hc5aKcQ3YW0BXhdawKnLTWLPq9N3W4gy6bwFiwrIYL0xY8DulqzVPj4R1pzuIDk7/gvlG
3/2Ag86bjCb5O34hPGC9+9BqNhUZv1Ph/Nk6wzzou1HbJwaZ0gKnv78WU/Fch/5PTID707/+2Ns5
6LmxKHPdSsGaBZxTovABm5yeGRRzH/quYQ6mQNtSYD4aPRMF5hTyfLEuGAB0CVR2J6s/M7SP/f6D
aTATQ60YCfPswMk0+aB1fKZhjowM42AKxE+QINLjwibIkyZ5zfAIBrG0GLUz/eZI8xgHA7scNB3O
QiY8aVIu8T9uiy64GybpR0uwFtb1MwPkSAMZByPclJXJmNlyXpXBnBuC+iEs+uJM6x/p+/Mh39ex
TUgHX2sLj1EizL085fdD3VD1AHM73TuPvYSDwZ0GFRTzkTaqgurSUtsd3Jh42WXjdV8n96fvcewZ
DsZvWsQpyFI+pH7xXiVoEodXKoczDXTsAQ5Hr1aWfSHzIVUcogwClf2Y/IacB5QT4vL07z/2gg9G
cNnluS9ahhkLGhMVQQ5F8fSVj7XMwQAe7ViFbcnHgZAb9NA73jVU9vhM0xz73QcjF9NBqtkmTVOP
aC7QQnmmMH+d/uXz+fN3c49+MHoD9LQOMnZWFH2S4cznUMzt8D+tmtCoEYWr4a0mEPoTKQH+uM7k
TROXvSs5srPRp6m7x6cqv6F0DHZNLLoZr2teTNja3SizMy/wFeQYekA+ixETMuXE4sykeaTDHJ7p
jlGYNIhaeZu5smJVsYrl/A1GGMHMTfNnU5t+MCW0dV+r/giiPR+fJfMtVMB9YnbNGvtMxzn2EPOf
f/nkJyr8TAuNCfuEYPnrKxMeWTJCLI/HM810pGvq859/uUM+9EiFNR7Bhyf7kpMXcNHAIrsjdT74
PN2HjvTP/zhjbVUZVxm3aHB1hny6KucNFWDmnr78sTY6mBlyhwNBJUka7JmwkFB7Q/4v2aDI42R9
+g7HHuBgYhDwfJV0iBvPUsU9QbsuOrgzlz724w9mBjwoRRJObHKZEmi77GpO+ptmEOOo/+ELPpwd
WqUP1CCgCwk4tKHv8mVZKGF0pvWPfHy1g/kB/X/edwS4e1X9rvTDYmxetSFDs/jSWw+nm/9IF/1L
vfGli2Lry0RXluyjDbJr4kDOQORN+jktwLxM+GZ1pR0M4gkIhyaarPGSpB+f/Qw0O/o250mu8pgT
ewIpGtlXLgOn6M58aI68dG3+8y8PFEOI7OzCZ6UdhO8mygxswtAJyWV1q0o598U89mYORrbShuRn
Qs3x8hoxO3Q0w3wzS8xc5HqI4cyjHBka2vznXx7FdwJ7GlWHdYXK8Urd5D+cus/PfNiOtdPByAbO
kcKWpZ2i4qnTnzrhI7L5MZEKcLpjHbv+wbgegETouHlYOJJCBzEq97DdXftptK2U/s8Wp7P18GsD
VdRNiPvnt9C8qHyeRyTwrXwjps9cDc48x7GXcDDEzTTwmxJeEPo+YMxG1L4TUuGdbqMjg089GN/a
hGILa7Xw4uI6xJkUjOPSkV9OX/xIF1UPVu44jM1MR+jrCUvelgg1euXJJg09MuDHa49/dpOD8Z3G
HUB2hw1swyo9LS89O5ve66HuFmM3Rw2RHn76Rsea6mBYh1pCfkyqCm/swZ6ExPmRC67izjt9+SNv
WT0Yz1aTD5OQOW6JC/RwTr8tVP9MJz32yw9GMduhIeJFdqIa0vGUEVWuUa/KTHdP//JjWwvqwUCW
OqerkD9SGydN/NJ1aYWYrsYGIlXqvR6krlFP48Ahbuwgf45JmsB4iB/Br86MkLm3fjPH/7W6/TJN
SWVH/ghIItwHC/3NGt2EGMTM0wtXEm7an7nLsTd0MNZHyJtSHbMSIQzZJpeqc9yWUIQzrXjsJR2M
cqNH/C2FvH9cJDsyVD+TXLqvrPbu9Es68uOVg4HugAY2m3Fidz9Qr3qKdoIaR/PMbz8y0JWDgR5l
vQFPns0Rm1yWUXvhu7Eo0G85aosw43/c80dVh0fm879Ow7+8ZQWvs0NsY+U1IHhXJqU05EZL3zS9
1PzC2CSdeZr5CPW77nQohp1go5DNFVVeaFRbuMFoqscNhNzdGBCjMRgrJ0pnP+ci47SHHJzF1NYv
TvV4+k399XH9pjcrBzNBgoEXVtxUefKssd0UahJrEEC7cOUUTtAtMKfqAGeywNhreomVMVenbFUZ
Zbezddl+SW0jeU1kyf70xzGDgNGoN22YyddAi7PVKMvNBV2ZUjJLWS4mQbNo9e5Hp2sVFI1I+hzj
WsLbGoOak6YaSgry/UVndvK66wMTVprRL+3emZ5KYN6eDHm6OjMHzv3luyefO++XN5zXBjQHYic8
Dob5BUX9OOZguYuBFL3kZsK+XobFnxV3f738L/cqDRglY4xmFei4uVJN6RMh8m1qKZ+QfX6cfpXH
xoX6+/P4ajONVQNkczAi0Ocls5FuEMqWpSpmP5njQcVKzrTdgSjk32cRf83OXx7Iod/odiTnnhS8
x6iVoFRdWJD4A7B2IbW9ik995NVloneHblqEDvjygQ0LQP1SiuLRKJeOLs4MoiPTmXIwneHD8PMy
6nMvAOmyCLQGyRKxqoteBcp7unWPPbF8MKcR9RWSNankXpYh14mGVNmM5MouUD9qN2Loo/XQBsSa
1QT5xTHxM8DwZ4pzas3pYcmakCl0cWmauEK31WdV5b85vWl5Z37fkXlEPpgWQ70uNZSLnMtNselh
v7J++UNfP5kmKV1+HsabQh5KHOYRZAf+Zr1NCaT2EIsRuMVQJ8CO4JEzrXVk9pQP1kmTXtuBQWqv
J+nRwoc5ocE91ymoE/XtzPPO3fqb4SsfrJAiWeuSkoRkTzbS3lzi2odaIFWB/5OEYfNacnClAHiX
lV8SLUM9qShYo7RRyzeyrLfQn0R9pnA5MvLkgzk0lEmGxXOpcNhQXI+EO+Vxvu3L8NLMlAcwaWcG
3bHbHExYft37pgk9iZ0/C5egI8GUk5ryurcRzfGkZF04SqOuTjfwsbvN/ezLCM/UMhHoueA2lNqw
bzUpvOqGvrzMFNO4tHKsbnhCreHM2eb8DN+9zYPJy3BAL2WFrXoDS7uNbGWvdlTaZ2Zf5djVDxZT
M8q7lORY87rCsTYhkoBNG0hZvogrTVnqkhxsWjYf7qvKjLxBU/OLUGoLFke9tEr93F+ppe8gagTi
e+ZdHvn4yAczVjM1A4EPrebl/AAnuJRV6dMHOGLOcStx+sKh3OnX+P2NTOdg2gL+SLauk2qcxMVX
ZPJo0C4MPXTNTsRIfmXXILDy9K2+7zHkqPzeYwyCSDSnCTRw9/k6soxVNttvqVtsBzR48UeDzXTm
u3/plyLz6xRjKNLHMGZfXR+kpTyZBQki8asWtu898QZnhsD33eY/aDskLhl1KnTCccsSCoEj4/O1
1fXp1jp28YNJoyENtA+bUPW0Ko7u0mCKdw76hD9spfmuX1optBXRkIKhelYEWnpCqnQTCqfempXv
3HZ4rYBaifz59KMce/EHUwUbTlVGUEnKebVa9uzXlQ58mlGLoBWa3UbPIVq4eKUV9/T9jsijTOdg
tkhH3N9OXgLkD5rXQC3vWrDcpvbAHs/W7FKvrvJrrcdMWYp1XuirstOXhAKsVSv4ZDAsNVUiIXoO
liCfQJYZdhar0YTsCINJLfWMKjkz9WjzgP7PiQ357O8vIrX1MMM/0Hm6TTssYkBN5qIv9HrZNn6w
6Yh12yElcGHhgEqbPCiTFK95hYyokrqXQm9+gYZEU5uVkbLQTD3B25HFSzmrWWaxnKogAURi47P0
cS0DFXvGlsGKVLyM5Fk1vqycsnpqpMG/78PJwCIWw75QCVmuzryNv1ZZ3z3iwVzWizGbQl/wJZZJ
/vMx6rPEdWISEQfcFrNhxbH3ONb7e2hUebcKKXl+GrU+nduWPtL/Zu7W186uGWaQmkpBQAbMFTcm
uW03yA6JSVLq/5rydnyUnclRzkzd369tzEOpqq/3aKysIffCZriIJHXNsvCRMBhouvn16Q5+rEnt
g0ku1qOIWHkZrn3eeX0nHpW0XEdxbS8F+aiy6qvLNuoK4NbjTSa1v07f9si3wj5YUlWSqhNuJLde
puW+6xRRsSWpyoCBiSXIGkL5qpWD9E4muOdMW87T0Tddxz6YBFPMMXnih62XBMYb0DzrRYBAejz9
OPNFvrv4fNMvc6AkCa1sTKnxyshoF2VllfUirWT5Ksij6u70PY51hoOpL+2LfEgk/6/zqHrfUDfv
I6MIZOQ6jrM3IBfWZ5rq2J3U358mwLRvFg7wHsR9KCbL6tYcwk1NmgB41fDMTH6syQ5mK4IpSX3N
OzavLdPx8L877qiT3tnG7Pv/WYsdzBZFLHM6GFKrtZRBnjaKca3jmH812Fm5MwKQFqfvc2SjELn1
7w0mAEYHokWNXXcCji/ZzCkn8qsmj4Zdib8IUlYWr1n3bSiaL+zyOSRu/tyciD/1+953KKAlL6DJ
fGTUHtrM6iNozOk6UwI2iItIGdehX+nbUh2Lx3Ya001A5XDhKPFI/o4uL4icDbD0iUgslb7pnx0S
LYB5rCQFYg1BCoOfrv3+ZzKlRH0FrqqG0gKq56JLnV2mlK5IiI4q9mj5N0qnrqYBnU+qug6Wk6RJ
VxZyYjUtb/kskfsu9qB1nkz+jp4SEqsEFyOY9AWQ5Is4MJJlxy6Q4txYUb/SSmORNuGHqVHWlaW/
9CnjG1AJtcjZ6x3WZTmQqD5dgGjwrDDf81WC3vwSD+hvTb9bgDFfxER1Br5Eao/xCq+dVBlCLSPx
aDqlO5XWr6yVL/MExUrpSwt5SBc9ikAJDNPgS2t9lD9i81Eq8Mpq0oUFKNxJuw1U5WUzb2em2cpo
7tJphPQhIHLGTYHjptip0/QAX2SdTeo1+n/imy5S/z3TlBvH6F91Uf4cimsSyhZyTo5eetOncFh/
RVOxiE0CvTPK51aJkfnVSMp7VydLMqCOVhN9Q0IZqUbtR07+a0V8ySQ5F4a/gZi9Ug2vIWxtdB4E
vCTfrtwsuU2iF6kD+JZdp038kBS6JyYyjNUHmCeLoEapU7bLUXmNEP6VMYwVKE5VlW+1iC88+DM3
hFSLRGPhs+ix8VkF6UefV5AubjM5uOWMa13B1SvJKm2xkdemvbTrDBTvja3PtKIE41fEWxneNUX2
CllsfW3YxnZ9iYBtUQcXqngpxm5lEpCg5vEiG6JF77y3+S9fblxoN3cVyPuSROCQzVfxoVTEyqLG
UqOLsr8m7qJguxDwBvzoZo4CfDJVknfJ+CRqJ1WTGy38yPofUHrok9dh1MwxgCSdBN7Y6M6GZcK+
MTlPMbaaMjQL8I2LfsKzbDVMdO1tneZwPj7Y7Fo2vnEJWK3zGq3fmnRZcwZaBebGnjkghf8AMCWX
cd0z77MxwC1AYoT6BhjwJrOGG1NtbqdouK6d4rKyfVhYpbkoWnarpCZeG3LhdoLAWue94P8c9O5S
78Mbx/5scAAaveqFKpGlJiHRdAQQnku9VBDqs6sTgZSKZ7QVli2q9SAiZpIs2ZbdU9OBqGz4r+ie
2a0Q/AMMcJ39UbPq6+yJSUluHxTkPCIGFVcTSmoZONOkX1Npr1n9galiI6+8qyxj6VTypqgNaDYq
202lEe8UAM1TZS0UH8s71Dwo0jdgjtbGlC+D8KGxFOAdRn6Z65yJFcUHm1gYHn+0ln0tw0NIbhob
KmE6XpfW5Lb9hBG53A04askr2PupT6rotgDC5jekwgc5E+prA9YkLybCWttN2kQrSLb4zweEbc+1
Vl+Te/Kq9JdAbtjU3cvjjVldNQlx8km3rJuX3EnffCnfNVJPJqhzYanxRUzSlNTZM3yceF0FZxzw
b1UsMy24MEzjXSGpD2owWOkry3hPnXhF4Mci7d7DMVsXElbFRPG0GC+8kj1YYX+rgi2VJM4gktDt
QRdJcyCnZfycciNaZDZJvOyhgJxGU7hotMfSD5ZyyeAx3s3o16C+hirsZ7NwIS4XRFMaAAWj9ZTg
dzMG/9aQLHJCx2rtmxqJHcW6c147kGyyHT93wb6eULVDtyBAB0L3Qu+wSVJpbkLV2MjkiCRytTGK
F1uJdkNge0b2mqrE1Sv1RztlG3OMLkiUYn81w6Fp+xfN+FJVrYeftWmKXTBcy1P3UFf7vJYWUrmX
ev9HB/lYDvnOGOpFbjnLssj3MpZfNdPgnjLLjfHSp9DJ+9BNCUpMTMJZiZbRKNqiRsAmlFdTeeXY
1Es6ZC6IACmTjf5RBgAAWYdKxa8hvRHlgOkzfwqSFz0A0AT02bENav/R9fHREh22GSOyGJoWTJ62
7iw4dgT2DEa6GsMPu6YZ7Lcizp/KVN0PFonUQX85VrySijiEMsyXaduukpSIt1ZdaLXsMjV4FVMF
wMFrv6rflDxZq+QzGi0Rkr057IFTLy3VJpU12frs6Wigx5YpQNWQXCRrMElBipeh4/8Y4wfYeEs5
MpcgG9ZlNSxDg7LPaj70VN/iOFji6vDQHy5NqPPU0KtJDOAWnuU+2IZa4bZqcUPYjIv7YWWnO7wO
K9vH6qBcZriIvSqNl5Wmemn1prZvxICuAfwsqwQ6BZxa6rd1ScKKpuyDjFsn0c8EOGcsP6ilgRkY
Vxr+KNl26ufIaaOWiY18ixnsgmXCIA4QBjXhdBYaMXuRFoV/VeqZCrsoLN2wgwSHAdMwqLvD7EPu
O/lenTOifTUv7xK5CNZpzROg14ynZTsNYsc+cXs5SMIgTKr0+7ssDOJ9G47KlvAujGAwzOuLhOKt
cHuhhnMAd5YtRisAJq+PUbCbagNEayQ6B0m3oqyG1rZcBxwo2THCGpYcAeufcRQD9mpU4BfkWrfk
zMVRT9YYNBU4k8ZT0Fj2ZR1O4rr0B8xGRmoVD+GQv7WRtIkrYkmHbFsHUrqrtbGelmLKq5uxyEhY
Zp/SIz6qhd/gDCvdsoGsNXzeS0KGgUrx+Sy6VRnU2yrV3ju2vXeA16JFoTIzFeCTggmZtYg/ZQfD
fO0vQWpuJkvsCqEgvocT0UlFAa5LvuyMbFVzwI1u0bzkRKdfTXn0EvgpFbpI+mYv64Dtoj67qof+
Wh2rcjUYunwVT/H9MOtxsLhcqkm7TtQ2hpLV1UujUmGpTGqDjQw1eazJr4gbV0Vata6cNreJY5NS
Xpj6AqfiozFCW0jivt8ltrlPwfni7mGCS53usQ/D56h2ZJj5OXTxADaXbfpYqbFYlVFyN5XdM/zN
bUSMaGvrl4ZjbjWCe9cobF8im3S5qbD4eprJsok5bayGwcQvVXHI0xNDGNftkl/HBcv4rifQI2ma
TaHoN1YBHTVxNpEmuWUrP3dVDkKXRbWCdmSp2OPOmcbnXOFYJgrtl8aC8BaG8r1lV1tsYBn2ImVV
kcZcKcZCS2KYNs3OFsYuh2ZmA3XbVUIGfVeNP6JmGFwchBdhA9w3jP0LkSfyRgpUWPztIzGjwTI1
jF94jHyXXVaHeapslEXeFSjhOnkwWNjW8dqaCv0nsIppCa0w2oBMtGawMgxX4sf8hM9jY5NzCEaa
dYXkT2CIulgLwRe2bZStOTxX87tWpMR9S7ZOcSSIqF5IhVauZbNXM9hgYnwAOJ8/p5MDTlfxu9H0
2nHIfP61Hn9YEEuw/DtFDslXUsj7HbWdbpft6GoQggk3DaaeCCKWV++WTxjZ0BVxtTQDaIEM287U
XC2V7HUM+vDSLlNqcieOrb3Za83eViYWpsRG3TUNQpuO6KulwgWWjJdEWxPr2pebvp76N0Wdt527
eGxwtNe96YL9ldZmkkyPqCrMFIgGFEPAAAS4iloAtrNlIUdrB7f9haJjr+y1qNklqm9y9BYpicU0
G9QkgrRpStBGItVsNtNq3U8dHGTo2ZKOWGLU7GSd2pOyarRmujSqVOYrajT1kgSbajXHAHHAYHQk
ECPCjDr+LmjfKOkJaM6GcB+3abSxw7a96yVBO1qgA80LHVIGKxrgV7w6Bf4302VqK7DjWKOWDhg2
zZEEn3c4csVWzxyyrltNJbCkG3BcLLUxrHym6rAs1lEwTLlnxSJvVoQDfoDSLe7JuUsN1xmbOCLN
jhoOZYk00yICIyaelMo52oydP4RuHhvWNfUzHtSIFQwLjUwDsw5Fc9kbJvl+BdwnKjZO+wmbTahM
AcdV0hPp6CopUJT3XaMrb01bIWEaJaTMRHBkd4ahTdVFljlpsjB1nSZPQ725MX2l2UC1HT2HGm1n
BFbEmsXRZcIWdRLbwHw4u5Dz4Y1mgJiyS9++LspOrIJsHO5KXsSwKHV9uEUzCgPXzCCjFIXpXEPg
VrzGlOVV6bRiYzcKyx9j1K50YVV7/KGpmw9Ddx/VMxFcn+TbPqBwWcp8ycmKiUg0CMb6gtPTaJcR
x4nqu0qltW3X5kcfK/FdnmvWVUT9+z5IWbYqOMfjmVQidNR5Oal1eh16ThnangnDM6DSaMTa4jzG
gy1vMOuTyOkber0jNqJZkx9armuZaEcKCF0Z+AyEO8jC7IxWxUQUcVJe9hCTzBQydRJv7diGrJ3n
ir2aqqS7KMIqvweP518GOeSSODNToqqD/oG4TX9dz8tUQ04SRnov55+sb1K3zcT7mLbkjvTNzWAX
IEQEkjNDatvdaGoXdR4xUTS3ASXIwgwHdQnccnSV0eJEqYw+lbEkg24Kf8RG/zZZPrWpzLFMWPt3
qjqjNET1iuQsWLbhFKx7s3kkbLRY2kkqrip68Bp0rM8raqCmTbq8kvl7zND1cwxtBqw4GRd46zcA
Jw1OukzWJ7KyLYSpeW3d9hs1nCLXrlT4yrgJfeB8ZA+1/rKygR0WVhQu42rScNBGH5XPrBSb4bNa
m7jD+7jYG5HToWaNgNr6oKKSSIku7caf5WoEB3eO6riiL0Y3k8bB7YJWcpWalXhD1GTvGPUvx8rs
R8lmL3oYdfuKQTgCpBZko+ZxsGxyq70fSjvaOjmlIdnS9nIKLHtdCM1cWXLs3/lov3bgJSoygGkV
LQVCDXf5uWhrGY04tNs4LatXP1ClZWAQEQIiDRhijkE/pxRMEFkti9HWXZuVdqtTeKqGRFZvBDLa
8vFwWqWUP3SELOwbQk48zDXAbzqIj05mdBdRlyWL3seh1YCQB0SURhdqKfq7qJBQzQREoS5q0mAX
IjDYlumnj7E0IfVP0jPxNSnn8rG4LzhS3WZqNnlTkULF1ohrQDNBMBRM373UmNUSYnuHp7hLt71d
P2RlwGuJw7sYgrnbJFm0KptoQF0QtT/gnDcv6SBb+KOqa2AsHL0UQG44O+5cgpS6JTFgL5OUAlox
cMlXYRXs/ak2iaacc5ANGpkyTLvS+jLey7WsLJpcM1YBJdK1XDshTK1Bu9SCNnDRF9gLg79N2p1u
unJYBsWiVjLJjYc59snsn1NVz5YVgeZEZzt81VHXE/bUT65RUennQfaZZvJDq7W3g2I0RMakN1Hb
/pS7SFuxrr/F+mwiyAlJlFXybIXUI3oMZYedXMTVCzPWHlPbyu91HE8roRBjXrTpbVPzFc1ULfOM
zpI84YiHhClxqWXsqfAgCMZGu1qNZXZRw1Hd9gDVSOgBCTQT0XWYSeTFwUBNwvpdrtrpelL0DREB
HG0CBHpSEoLYhJgUlASysum74AOQYA6DLKyvx0aR77q4AEYXo8OPFbjE6HJWYKz9lVxbAYLEEHxQ
YTw1ZtruQ30oNnmj4HwdZkSsArjTlIlDygL2l4aYpaYJH4tMq50SxldD5Nh8xcx2A7OGj68vOVdp
UAcgv6etbsK6iZw+dUsVQ6oPlN7mPdhZl10S7VpzulRVG6yF6lovFNvLc2DYtTR/uG1lcAm70KF0
N9esw7YMm8shZi7RCOZe1Kr9C7xyfcOPvymsZk/EdJZsuqpg0RWbqb2yRJ5ds+mjJisowVMADmy4
7bD7LKm8ylvNmPpfFBMqHaQQhF4qZEK/QfwqxkUfRmJrsc+wqsbSn1aDaaOUJ2P8Vi4skDj5KH2I
SiULWkv1uykigm0aAom407BcUYf2s/q23zo18SLaHD2bYzMiUwK3vF8p4c2A3nEXMC7uK5lgSkpE
cgiNjhRWN2805ZdZWsGaJQHx4WmU3ITFR2IAts/AsxM4HE3eAMGXD7iiL8dRfRnUJHWVELYg4Uyi
2mV5CgYLgrzzNPBteJBYxD3qIq/XsdLrpHlIziKq0v52VAdI2TEc2hUnEOKzScbcFaRxDu44FAnI
uLjPdn0tqK6I4+T6chbHr3pAEJotSpWbaGSIIMaXyRENpR+1nhBGZRcK+0C+cheS9vrYiMq6a4RV
rEFGQl4XEpNrLqm7MDQNV3NaZiM4wLCSWvaBn1h9OfrK/r+knceS3MiWbX+lred+G1oM3iQQOlJL
MicwMpkFODQcgEN8/VvBantWlZfJ7Fc9LCuSEQHh7uecvfdShLetaLjNLzrVc0381URmmTt7tG9M
HePQmigBqjxjegn8yoVPXDlkXc+aiO9aE1ZW5G69N5fYjozJMcgcM7xbM+HWbcIK0i1hFv2exMYW
Aj3X/FyNDeCb5uTY+JO18auMp9BjKTkRRuU/Lk7NWFYakr6hERN/aBu188NbXG8ANIWNjNMN7S+R
J/kmhuNyIRgqEMKM3Q6uY/wNCIdXbYexLEHQlZKeXgvzhKW7CconU8q2iZqg4QzNa5zmEZY6QvJ8
8qSXDS41jLBLE07tLXkIUl3WRS1OOl1GAGoEsYNjS2klom1FDtIQobzLyxKb8xgQXXw5u42374WN
pzaT/qpmYbLJ1ONiE+Hrx1e69Yuj2Wr5w8soO1ZBUmenUjvJq9S6B3ia11/zCu/junFJEzjHKetL
YwStyrZjUhbXQgJhtvM2knhL1iBHetA/weyZG+IT7WrVnfNV904HPv0aI3HyNC9Vduhn2b/2aWE+
Jovj/pi07a+FUadXcZLU2yRtxxsubntfZBbbXhHaVBl5ma31NJO9R6LN2VO0xLtE+DCJAyh9Czzl
q54ErwdPOBDIyPTa9CRWX1gEyj6XfRV/8TzXfgN5k4KhJN6tiewFyN+q7KR34Yk6TDexGwSvltn6
u87w85tqsckxJwNgI/P4Aq7h8n0MDeNkG+FwscS+XLvuqDZEGrO2t+EU7pO+K14rORRf3TPWa9Mn
4zJsk5HOBv1ikaibPiN/Ncr8Xswc9chPHSHqkAM2Jd8lWdPg1Cq5ZX5EkGBIHr6hz4mrpf5D0rVg
AyF3Z6Xh8T6L0qXLxrp8F8wsMlAlDqKtUrIPyzYKp0nR+sue63jmEYqfRwxGNeaDva75GykBqRso
gOuSkhzUgaWhVxTGinu5zppEI2RGrxAYBMUpHVx47XBTDflJNCSi63rswJKo7ThLWa31yFYDULpa
lzUbdg/I5Ux1p8uft4/VEO+C4QznDeniaf/Wb9s7BskmorHC2QzOwrY3hTRLOYalsn2BJpXfng3P
NcxTSolNX2twImPzw9HzV8sx72sYHiur5Vxdw38I8ot4dGBR6p0qiP7wZ+9oZOdYf/nmm9k+0KAO
2GVj1AmaNNTDSLLhyq/KAYRIdkMjfG8BBbyYQyCFaZxzpLVKjzY4b+EM2D6aK+1cFuKl1Sddi6cy
Tdc0bBjfgW3CIip3Ydy8+Fm8STrnQg60HYl6DE+9UR6BYe6YFZAPV+48koBZocAuTcEj3cOtXcC7
yglezexrUXQimioO7QxwPF5qgg3nFJ1mVl52Q3+CwhS6O1qr+ovrgu3d/n4k+cF09X3oTVMntaib
edhNjhJ7nw2eccfPQzr9q99/xAcDdf/dCD92QxMSsyp3BiyJgwt9cmNk0/IPf8D5h/1loh4MA423
0SkAZ4shaoSNwrKbWIPCxf5kbPvTgvKLqf3PnNi/fAaNmLRY8tgmCrCmmK5muHkxGGrIi8N4AldA
exMGinjmDXf26I3tO7dp88OSBOYtB+v6CIFcXYjMDg7Ap8glLe1yile5nUlmzkb91Zqt/DZeMt9b
2x70drMlCkFwm/OVM9INOoxEr38yCLbPk/Nf/Zx3AoGw7EIYMoNzCMIyHqPBsn1kPGMecA4vl+SH
GOnMMVqI+3I9j0m2t8Nm2pQlDT803IZaL0rLMJrSoXmrpYRDXrI4rAAYZdCfaQNTEtNkuKSjTzS2
CAKyYWVx7/cwsciBK3aptCsvspup/BYsi+zWtRjS62oa8u/MgsvbQdMJZA/0PwlB+0Cn4L/TKaDM
4idVTn+wY/8cnnsGQsxduU19ewK3UST/TOHmv5Mq2FC/9CSQtFWWUexaOkh3hl3Ud449jxtHn2Hs
taXuf/9anTUDv7qL70QL5CONQevOw6Fm98GTfY61mAfyM8J1idV/NZPo8Ik+4oNF4n3KTwJltQ6t
rDukqlbMURI93PoDkamBI4vH3/+cD1aJ9/E12ALc1p0afSiKtHnQLjyuWROY+vt//afN5xdX631+
DVHUZebUAcmyIYn/QUF4rx7E1zkwwq05O7QXW1DMeZ6zr0+OSRcBLkxdG97awTNwcE2nuNWebDfa
Br0aFoa3SqWZbqrYy/ZzhmL2ky/6wcv5PgVnHPvOWNwMiBTnLX/lBEv/ajlVaUSQBINHwNTzOgzq
4HHyuoaEaLcLbiq3Do9lzBPxD2/4u0U1WyrVaDdlwat6EkjPJ8V7B78Ix5Qu/uQzfpqjfnVLzk/C
X1bVYQzTYFZpfSC9zjtCJ3fO+onqaJUquyjzKv8SUl8vlDtN+MwMLL4uNL5PkcBubDknP2BZpmOQ
ZO7SnSZUiZsldscics6wrQxKyT/LEICk+fcvmjU1UnqPN81DY3fEMnrZS8U6MjNG+v1d/2CB8t4t
UKlR1Gj1NU/naJkXGey8y8R2+pfGOQu9rfwzDdBHL/K7BYp6u+6GqRgOtJF6CrxqeY7tRRbgFOfs
k+3+o9/ybl3isE1ae8bV0mGy9ymB0O/YTPU00eaW/iwL8ANdoPtOXzlauRXWQ8fqZwprRgzAQKtv
VH6bzhyyi9o+T47gCJUpA69PntgP5FP/FsQz9nabVMNwyMxJPPjKoX2bkglOmlyJViAzrRfX1A6j
8nw0rwLgYf9Mmu+573RjYVky90rS4YCEq6b74GTqFPgE6hK9l7MKodh1HuigMzbJM2rxze8fS/P8
/P3iFX0f2xNyjrcTZt+HEVXyHNr5aShn4TFqTpqzwsop9p6S6hTrTK1JcKroFNYNqMWKrV63YDk/
+SLnh+dXX+TdglTkzeh2lAKHgDSDk9dl/rDi1GJmK0/6RZTCkIejEw9RZVG6cJihLmJGJo3PMqo+
8Gt47rvVqu96pHGVJBI6HqznIO6sfl1ULn0JUyjUCnjIT6FynB9Bgvg36uGuP3l6AJ2ZhaAT42zU
ewP6Fghbgq2mz1xvH5wCzsSVvy6iDrbjUONFPEDRyp7jbszXkAHp8NTaWINJV8ytQvXJq/3RC/Bu
mTIIAm9kYQK5z4VzakLLJml96o6uTM45jf5y6OM031Yt6R4paL1P7v7PqIpf3f13y1Y2dJTaQNMP
PbOqTdN1/SVn2PLekqkdJX7rwuv0UJiXjYbgK4EaVM0SvLj0si66Bl1nnJmozhKjOhpz6t0V9Mg3
Bh2Sr8lYmQTPTNDmeqR9C21NfyPrrniaZDo9zXFoPTUTyNJV77v1dSXq5WY6I42YrcU7HDz55dwn
CN8WFceEB3gj2kNG8R5CgKM9Du5lVsThJ6XORzvmzzjOv+yYtWDo52i9HFodV69x0vaH0rAsooPF
4horBwXpi+sBXW/M0tiN0JHeHDuXzF+X/t7qfZIleiBKu7DSVoQXw4UqBc0hChvD+DqYff9JhfHB
FuC8W5zj0qLPy/57MGrzNqPYRVW0bWxn3Xd58cli/NGJ7n0AUpX5tsww7ULoEYXedYhcqkhZcjo2
2WCXaxrW4lYYrv2Ul+f2lMv9f2SsYzyy0QbfR5qK+6DNcdEEiPyySDUWEkXogfPGcYz+WYuEQQri
8vnh94vYR1fl3SIei/ODxLyFstCeXn17hqWpBJKD2WUgWGPf/OR9+WCXd85f4C+PyeRWfTsG9N5t
exE3TFzNr23YxV/w2LTik8v/0We8W3eSxU+9JuhMiAhzDzbGaLd0I+nmD73+5Cn66CPerTZsZOh6
a4WgMB+mHcpjvcErGW5VUn6WmWnaP2v4X6wtzrudJZh6qx18L92HSZtna9+GzZ0QLbOBwRc/ukGZ
XyFuZ4hJ3vlw16YBjD+ZSPVaZ/Vyr9pO7EOgGmdchWebqzLu7F3eVpOzkk0KucBlpnhRjKmw1kM+
+2prMue6LOzQcLYBh/0KVaqY1ArlQ3ciobIXKzpxwx9xVs9e5FQ29D5iEbIbt6uMt8ZX5kHHGQxq
5D/MidPOQbbcLHp6qafaurfqKn8it9wLCByZQmYK3TIenGqYNixOGJ1JNL+LS8e4pYFM+1K0QZSh
0vpDBn296c1p5EzhJ+J6YO9iuejiFoZfZ7cvk9WXOTMiQ4ClzUw68a5hPLQN2IxVtQyE5JqBfmwa
FV8CQrUfOpijF/Mg1TUAU01XJnDQwsnFFk6EVE6fGt9rmTGq9JIvMYAsRF1GQJBhHdr8/EdrLE9f
Wq+xz63FcvpjdhHFgwJvG39VeLPeZwVZrczr4vjSlJ39toArUugM++HSQ7t0DRrBfu58J9knLfIF
ZjOhQrvJseBVlPCDK7xIX0KVNM/+XNW3dm/bu9BrOj8a1OReuM4sVpPqzBdLAyVyHfApcXmGZeSt
regA2t1FbPuIeTFO/kGQOCq6Ijg6SZ28AcMBLk0uhw+Kqu8fe9een4zZeWJglxxE7ioUXn6evzYW
2XDShi1m9aN94Zc1/fQ28ceDCat4M1EGvNT4HWpQJ038MM6em0RWpZx7cKzBTdjKoqUR2ysuMB7H
o+pGxIJJaBf8KWPmtDHl3WUxz/WBxc6+jl2bsXo+s4+mrpm5ZNuaIluzIZSA6EVTbJc4cY6xNfub
2CHqah+MBpNRL+6xQ6TZcx/aIb1o6wwydygozqKFsHviUNR/S+cuzo6lbADEUGsjePdF7xb4AKCq
bufGoAGbsVGvxz4M0n2WOO6FbSvySobBiB+9Ef3HNjZlfGnZBdJxO6Oi9dw5BSQ+9/DRLWdCcxZX
s52i0LZoyddFqY49PDfQhzroL2lLBIRLWqWx4mwGl5DnKXgKumDhS3MWcFeymJt9Irumo3Sc4pPs
YvnVzz33sLRjrJhvFipSOUOklZrC8CKRfXyvUf+dbdTJqUXre0pbNz9YWWX369EBxwnfWgXDfkjj
sVyRLFdc+R79tSwemm+uXlBHUp2LrawkHNdksucfFmPRJzJDGsJ0vbNLblLrtK+tHwg6DPKnJzu3
o7wt7UesBt23EntesjZF0tzihsheXdOOTzx2Mlt753NX3jv+pZ5JWFNLUyCzYkbJyhy8ks/ifGuk
RNuYlCCsFfOsvYvuSkQ674LrknLwoTfl8uRIJHk+3bgvU4jpiU2qewJ70qdoBEifAGxKAx8hUwbP
p1BIGBjQWu5aIzPfi0Wa1mZA/QNprKjS76UxtFuQI+22B3s3rovcBM3IfVmerRGu+RAuVrN2dd4W
wOjV+IfIgvTA3HRhIiHrL5SQXQcQlA56uTj6O+zO+dnlFXmWRiyuy7QZLkXqhM+E6k9vASrGrdKD
4UVM78wrWA4+kvR54RA0APkYEqsnQxyN5Es31QGW2T53Nv4Uh4+VD3RJSaO8CYe+OImiDp4XDbd4
rD33XhY6a9d+M4T3gQ5d60wH7F8qBx3yefpI56IykEhKNO7wd/zzk54IxZ+KC663G8pTbeRmcUAX
QBKzZSUa+roxT6ewpDZF9bwAuiakGfn6vOS7Og+aR7fsZqzzCctororHbJI+1pi5l09xsCBObeK4
2o8CoK4x2mkbWVa4wK5vz5qvIlXIIw0xdAICW9FN29QJsHmMbWnYKxQYnVr1pgMORrdl/QxBRif7
YrBn8tmL1ntU4WTtl9Sv3wI37Dcu1wqdSD8iMPHnursBWZg/WzTDX8PYR5ETVKwFkIzGr10dhq/p
Ys7YOMx4ekxJm7/s5q7+sSD6vrPkUF2GBdI3VImDoo0WwNKKm1JeWKPH+BdJ4eivzWAsx7VyQ41A
eaKQi4Gb+4SKAZFeExDFXe25lfBs89KDYgp/V9ZpfCR6p/ruD2gkTaMyqI37BIQQuSY2lReqtl1l
8S1XpamwKcSD2gSV6O9LT9UVX79DwuKF0wKprrZvcge5LHuEc10h3UNz0JFTktPnlgj654Y0T7eE
mhgb3wg+d/acaOs1aKEAg4JaroKgJW0kKc2bijIi6oRRHvJyrpCBpfLCMzPjsNRIL7wqL7YBjtfT
5AjrOqt0fgXx1dynfUNpzb5cRmhkxJeixVNsjnMgGQr4emdahNBEeJqdelVmY36B8qpn5htY6AOH
ulzT3q420ut4GB0riEbhKCBJrncsQotdxSubx9Cb+nnbYTbh8AtmOBoo6OvrOHV4xEEMJ/GqNbT3
2DD9jde4jVgRPYUI2DTZKVfoJJcXS57H82464SBZ0HG06EaRKU9hnF03kh5BsaBgbpIGyUBjNvaX
KmiqqzoW+Jc4rcyIbXzXiWp0Iyi4DJHelUxCrrlZ8pvdJ1hRvKLvrmxtSFjuVhUeGIkEX0o3ZA2v
i6C7CmpNqMwQg4iJilh5d7IPk42xmMtth87i4NiN5IBkua2KNMjLxySYq4eR2ARMym4gMcBl1aNq
zGpjzkLxujXdnW5HeZOJYDzOXoFC3Uy6+Rr6sXhScxli5enEaSqNeaOb2P/WhSz/K1Au5g7Ql9ga
tCDwEHD9rCKQqBJJiVWxww+YzWQ7QdmO2AHaSCwNhG/mnZh0/P5clI3bYW4l6IkifB7y0blXddCB
1KzilW8Z1peqcfOt0VnNzpu6fAML65sZDO7LOFtow1KUMWtC5hy0ZTim7jwIWlfJ7LRRNyTmPvGM
3F51ocURpS2coV5nSNNXfH54vbimuFGe1SY7RDDutJLOBKnL9bgziHd665pnpyzXWW0Py0Xt5/pR
elk/PMward7GiY3FR0hUZl9rP7Ff4tbyHkTjQshLDYh7K3ZXp0bWZTAbctGej2tQDKbP+HWYoEWB
Wl/pcCqJfBt79a32HdHc+5MvYaGr8rVE243QpI5lHbGbkh9UVjCIiYAyWcb1rMX9kBg9HoYEMcaj
aJYJDpVjhPZqnmkWo6oYNp3bD5vAjJ37Ok3Vukz1cMa5jsZlHoTVVgcYGlYIogEwLEvHyWia8bWH
5Zw+a47L29jSAtOMYHKNeTaaUWluuqCdNr1v2XvIbKW9kp7t/jH4CUYnvtVelrTikAu7h2zqp0hj
9f6WSTxqaVWVd/Usx0fFCrzzu866tO3WDzaD4eRQNmV1je67fYpVszxD7kkPU2LmR9dX8gAvGT1h
VplnM6NJ54m95QiOVn9rW7u4TTL/qcXR9cwSWR6QegkaoWxKtVtXL8NUL1dVO85btu34oe0T42j0
sj6NnZfvjQVTmi+DBbtRF4T7eNDWAWh48ohPI3w02ehYL2abC6qKbToN9NlnFyFV4lrJIeECbeah
RVLhEXwrUSOW823iyAyxUlkvd27AUouFLV1sPBiT/zYPrAjZlNRv45DhQZrmwYUTPZhI3Tx3PA1G
kW/y1kLj7pcK82Edm6wWaaB6ph1NTLGhpLup+7C5nVUfBGeNZHtURpXuhWGgvYzZENdUQ1IeF2FZ
x9lJh6sWVPYe5ycGNSoKkG4qIAZh0cX0oMMgu0ZLHp9KJhMJaaVmcFdPIy+Bq5s1uevL45K6+ReR
TsZD0ZjhDmV8X0Uu1Kq7XhIqFhuDfVEL1R4HYWpE4V4fjQ1c00AgJ2O1jjHosTUcwlH1tygpYRkV
S/Yj6RR7XDqKqJeIfTRCHcgT5EVM04w0EQV9eWk6rtihRJs2hY7ZL1kd+oum7EO8OnPYXLlTAXc3
dhbiqwdFWHBPWEzaB821QhVrrJgWeSdIWiOG0boRl50w0zuvt52TPSJ2LxAun9wita7R9xTrkDW0
VoE+BKQ/30tXVsjZU+TnK8Iyx5tk0cYuqwYMJg6VzqH00+YtHR0Ts+yc/RBlkz+zYzcJQawhmdim
Y++tkRJktJLgGGTJ9NQP/rgfQys9ZeWY3U3YQkOE1HlGQgKmlTwykMH56LqEj3MA/zBy1+rrKEWw
F7RdOStjlFgtnTc16JOqBhJipgXQ+sQKX+xJeJeJvzTrXk/dvoqn86QMsqmx8jpj3ikdy4dJ2e12
cJX9pDxR7Cj/5w1N3WWPgKb9NhO6z1k2bQhV5AFFWt+XSvPPt/41m6u+wEUQfm8TYe9D/FriiPlg
UgiGMliJfqqxLeVOcvSLKb/IICcdgmmQr6EvxfcwyeYNSt86cpj06SPnqwowC+qYyxHWO04ZFe59
u7EYR1J6BFZaP7Yc7NhZ8PJht2tIDxHYcexuydbsX3Lv8LS8sNKbPybR2D+yjBp70bkTIZZJfDBQ
dbx1CMN7wO9QXcc12Gm8iojRI4IWzajqhb+hq5Af+FR1aSnfOPIwBLgKA7VKAkYOgYUohGeqP0xE
fiJMxUQYJEGLiRpdHKFqRTg9tqbIb1rkNmuZe+0l3gEyW1Ehb8n2Mo8DleXJTzzexc4JX3xr6pt1
4UFdXXltilF1yOi0rLrOrIp1zUafUECbmAClPV6p0UoTBkhNfaHzhXF6mZS8Q8rUK11N6SbltH2X
5ku/bbwyuYm7ajkVnBsv1RCMF61BeTc6ofwil2KO6twmaMW2ssiFZLFTaWpGhXDjTZgyvcFvMSPn
hl5ooX7Y2YjqELeNM49m5dFyVTlacxr8SY7N1bA6/CN+WCAZFWO2M3JPHHSbYCj2RmpQ4gmPSZY1
68yU010JN5cYUJxfSYwA0a7GYO/lcrqc/RGPPWAkuata8IpDl6ZoGz2fvzip9ETkOhWvF8e7uY7d
GzHI2aLjhBeJIq+4qphb3yYAdo+tsJEf5JM86+ata9fN1A8XWXh56ejAug5nrycw0lbeUz6U/VfH
NK3vo8q67SjD6sTqjQ/bMcemX6Ua6fgW6MsCppgl9bWcO4PRittmp3ye3F2rZHvIHXbNye6sr4V3
zrBOiGrA1V0IbpzLxORNz52+MgdZHRAv8gYVoRt6KzhowZ2Rc2btqims9iQUL2uZlfqO6gN3jJsn
0yYnSGJLTTniXV/8I/M2sYnLOTw6fjl+bRaR3HLa6bdLFoo1yGDnculV+oV+qpNGygzVRsZuzh6b
Mi13Y9Icu0q+qby35sixXQfqaVkMTCaVcyKSqn52bF3t7R4FdGKWFkY/0hpWdeZaaGOX5sYcvWre
SKWsq8oc2TR9S1zo1G93nmcMB6i5YJpTFfbXpEEt1+RVmGtgXNOjJCgnjOagDC9Q7Q4rFl9nk/t1
wGi9ET45QHV+DfMzGTaS6D6GDWASUYNOtEDR+NYkEkxGrxl5IeaPRn+p8BHa9TNroHE90kE7dEMV
3LicIL5mpuojhdH6Fh6quXGy2L/vlRTj2mwDVJ+94T2GdYbELCm9/FS3+cjoTiKK6Gu3osuobDwc
jbHJl8W9ZYdx77rsp0mmSOZnRE7msIbIOkTYNrMMy3ZiboccMd9ol/Y+F1N1KpRR3spBAtyUuOcy
3G3wjiszclkkzxJSFpGlMO8w1xR3SHTlj6QqnVPbyuU1x+uOlX1a3HtUgDGGcj1v4mo0V2k7L6+c
Js8qyXDcoMB0Ng7t1rU0RLz2vTpA99IRgcwzfNQpenJk7FY0YjnYVC1mYkN1Vk6Au71c5SRJPIFa
TtNoHupsJ+1Jb4VSwzVxTdMNqdbLRmUTLNegbTh35fSDvVQHG2GgF+arDHKX+yNCkLwsrpTwEhb5
IL+b4DtlkLqd7KkPJtSCaY9YEc9AvxaAajmTBfJBluV4hYCkozelMdVWDvUzgydaQVWybNIpL4N9
VtOcI+OhyB/CRAyvFqktF/GSNOkahrZWl4gVY06d5ehHfWPTKhxzZ7huY07dUcm+wfvry21vomEc
p44UBfRA5cnPwiE4CdvynXVTOyYGAYfFTKuguLEH5Oy9a3qPaZ5gk2V6OawUJiOSm/pxa8eV2JdG
P+67EWzyaqCfd5HR9hTRWIfT05gbCISLGgGDqXz3ih5vfM+RyLwrLAI+CKHnDMQYz9wkMklga+Ud
RtHGk/kLjcaU51VliI1HLwt3hsU+vcYBUZi0fsY2ahAo7Gj+aXECoBX6m6rw/O/TWSuMfS45WIOy
b72xmcPrXghjbWoCqB5s7Ylwm5rSwKdnW3Z/gfx0ocdn2paX3GtiQr5JuUw7KmiKbmtyCMgZJiPo
ae51xbMpPLDTWBDq5JGIZ69Z61y4dHPzWF/iLqdD6IgzSIVXM6Z1HqXS4gAdkpo7MQc4Nbo4V+mu
S0SJhbVEKDeNiGrw3I2RGLG+8Ix4LveJYvOkhAktP04OToynRpBngPbIcAW9oZE59ibP2yAjPMFM
LlsXS9adacv6MW7pa6x9lYaomWdMXFFaZ/QYwyFtf5RZNxjrKlWz4gLRVji2E3rWlT2LedhgPLH5
42pM0Yql3iyiPC3RG9rhMsqVxXzzkb6fHKPW50S+84ypGo/MSLDTJONYipe6bAj7sUg4YCvWP4gL
cPyvVYZ6n2jVRpBWUEo329meSsl+NXWzHLQezXvJSczYkumejyt2gGKhp6HYj1U6OGu5KOt6STov
XdFylRWdMG3dTW7ufbNcTgZInGd57XgmN36ZQ3B9VUVih8y2quOh7dAfP+Flydc2Tc61Pw7z0Ypj
ahtkutsA9JodYb+hZz45nUsfIMtIc3EKq96Xjog3PmcxYhK8ggIRjz+ehyXPt51akjvk+1m7Ujxo
R0yEyW5C+X+vmrnYDqa7JGvkjP1V66fw6WmmJLj3sRtvSke3Xzt/7t9otHZbq4sdKIW0FnXCxIch
bC5pElk5blUrm1degv23Ee6yVkNSYPT2aJldFXKa/mids7J8SEaDl7SSV0vNKUgaC0qLzkrSHasb
5FLYCzudLc5LOmbkwyDPfqnSHLWbzSj7Moub4QUpQ35t83repUHW0fgL2rclxzRSD3LZYu+RW1Qt
4iuLYJNGIBrHDYb9/JiqAFa0z1jmxcnIT13GvnmzloS5gSmxD+AFITaQo5KXWRdOK+Y3mw6PC/t6
ah5xp6Zb3U6ERGDjvlMODVw/qYIj3Rv9ym4w0h+1FesKNyk/auG133SYp6fc6zEdjaVXWysnNccv
qOIgZtsW8e1nNRMGFDXTxhsIqHtrqAEXy4XBgvVfrVLy9+kzmc2JtkJ4xDA0lNuqVMZ9Xw0sVnHQ
6LUbyy6hWZHillhi8PNp5tMb9pa7Dq3uxYzs7dWN/YQvWaJyHbXog1Urre5Y9ZNNjIpqaMXEDM8q
MZxSKtA/LI5dG1q8561wpiXeJ0EwRE5Q1K9CK+ubl9XpsRF19Q3ocf5KJmW3b/WEQCSOPQHz/ZzN
8vuh80dD1HeylU7H3UQtgxtnKvz90nfmFV3N8uCfH+GfH/Fff8slf0e7fvef/xP49e6tPlOhu/eE
7PPnvCI1Vzhre/7d//7cM0z6b/9xHrT28+3wpua7t46B6F+x0//T//nfeOqHuQFP/VoPVX/+1xJZ
V0Cpf37A4cf/+U9iY/9ylX+Ftf4h9Vv3b3/lT6y1b//LR2NrE4Lhhjzq//kff0KtfetfxEOGvk+C
hMU8+Qx8+X9QayxIbhhiqvDt0HLPcvyO8wG8a2H8yzdMGoaMGXhrTI6U/19Ua/PvUirf4fMdPp6v
AjsdUMo7lUBHtFiBDddY28Gy6+vbivnaUN9nTRnpeGDQS5Jfs3eLYfuXa3Tz50j9P6qhvKll1Xfn
i/g3DdefH2wbphkY/Eqg3u8EglXuA1/S/Tk85UtI6WYYOAHJGskp+AyZRQwv1o3nki0jo5RXU2TJ
yvTd1Yx7xe2TXR5+Igv/5aWwDTYNz3C5xO9NEBVr0KK6lmMDsl4mx1GFjZGh5bGKnVUwirVVurQy
0mN58/trYf3qJtiORZkF4Nw3rXc3IZRN12CGZ+2rzV1uHYfS309keZPC9q0Yg8dY/BGY7qWZOPQz
9KaynKPnYdFo+hOT4y++M1/OFLQGnQ6ib5if//77/V3o9eetckLfsA2XusML3n09GlG6ShMOEYFP
CXJvG5iFpHVptGJ91lYNgnAlfK+//9Bf3g60Aw5OLB5y4722s+FkzSmNT82DKVJluuk12SPzTeF8
qakg01BvOxfPzfRJHvFnH+y9ezI9pHJSGwjnGo3x2aJpxAziuvC/0KuLMDLTzZuuDCd4YOix+f2P
/reXAhEsF9n0CNmnMLTeiYOsrC60kQqKYCeLCI+JeljHMdierhbb/91HnSW1f5EHeX1rBVn/f0k7
r924ka5dXxEB5nDazU5SS7KCk04Ie2wz58yr/5/SDPZnsYkm7A0MjDF8UM0Kq1at9QaGqho6KX64
o1HsehXODsqf4cfZP3wVZ0Y1dWhuIuK8H6or5GmQQx59Q4i5cRcfGzoJkMxX+BYzPcWLcezZwtld
CyjBwF8Kqz0q++E2MpJjOLW3Ex0iH6pyxjs/AxyCsuGGJvXz9Rm9OCbiM1VN13UL7pU5t/+ATFOg
FpVxTJSD7RhbE50Q0XX0zcFFNhfZoBYXCv14fdQZKve/r/5t2NnsBp2XoM+YEzxuEnQlJATS0Lmj
z17RfW5kfUO1jGKOvi1CIC1rh0Vsk/8Bpv4bXZM1xSQ+aCi/vl9baO5Sb2isrWd9QaNma9ILacbh
vkfI2FekHdonyKh9s9PX6KdvNsexng62Bqma4wvd+0gh4bbx10L54lLolu4AklYNxZn/KrZjEdLb
gET7vaPn0CTBzpJo05Z1vIknXkAnRaZJJ2nhlq7t0dF15FZouCb5ITfSD50NZPMghcot0IuV9Vr8
bdzgGhc47aB5XHMCbNK7gBtXrJT2lQZ8hkugWYwHFSGMEFUfozh4FmgSG/9MvdlOXo06Tr9xmLJQ
0oW81W76UalrevqqgNLN11K1dZpZJBeOM7+SWykZLFvjGkLxAk3Lbidb46GbPvmFKoA8t7nqnA3N
fmFT07wa78iXQZ1mAuoQma6fGsdRxYvWsj+qt2PTPUxTck7/9C7ikGmyqiiG5hjc97OVtfFd77Mp
ld0qkWD2N1v4anvR8a3ACYhZsmJaafrahhIJ8nxqdJIxBeeYtwRsts2NCLWYkKnxK+dUD1wHqfec
9+2uxc8L/MBZdajm1sFNa9UnpZzuu56f4XiforW9rb6nBAGmEYmazf3CRaFjMDrL5asc+n3tZ5Hg
56Oj2d+lWfU8SdXnMurv+nw6q611M/jODWz/D10PyVZRHzQVhSXtGQb9Ru3Vvexlp9Qu7iJdPatk
NIoSpn92f//3Ox3SKNuQTZ3u9HzKEsmK9TwiR7gL9RvF/l5VN6V1ao2fLQYHXuAG3cv1szWjZl6O
OcOjaqggDa0YU0YetAyL+ywnRfgHJbo9vOA7Z0P15qZQeZHpwQ7M3E5SivtgepqUu4FIrRImak/Z
x7l8UMI7aMXHWv9lxCo3CKqc9cprzBKb9X+76u3nWmQ4hqaCviUJnm1mrfb9LEdpBbzj8EHSyz1I
Wskonnu9+JnKBth6qtOZf7ImTC1HevfIMhqWftB6+5S22l3bvCbTp7yv9mNj3Wuj8nmEGz8iYdG1
N53efPFy9Zb7eFtRDZ4Q/bR8iAH9KxIfX1Wt/SDDXDb9dKsNzjae/IPtj0ckdO7h84HOYAYlN7e/
Vj21iXxjEc2NVr8p4uLGACok/h6k6k5JP0m2tJsCZacCLUWwQkPqqEUjTskbt9DondTxo1xVT2Vb
PnZY0yJX8FWdug9ot331x+Q5R1ND0/pXpztd3w8z66r/JpgLAMFmbmV7ntLb9CWr0WQ/lD3SQ8HZ
kQj3qFlQ9yrPoYCQTB+iFIDRi5yf2jjbXh9/KdSbmAvJMtwAA1Wr2RHoDQ8V2G5yC686Dh0Wj7b/
BIbyFlGTf8LwG7VbiRhxfdDL/JUQaaIkppg6aaQ1P3hgvOLKmZoJoKCzzRDPADHqkAGlZLGej2sx
xXNF6vZB3aypwi/dIJZskbBrsuUoc4p0l9B8RUl5cvUp+NK1wy1ScxMcfBuxjcJyTl1E77g+mTh+
i1+gj2uGGIvZkKVYtmmDeONlO0trSzO2PSvwJtfOulvLbrZ5Oh4kNXzSIY60EdXdW9EtFKPHD6Mj
fVmZ/KWLwlJJPTjQPGrfiEO/pdVJCAgntRl/oqTbnMZPapUcmxxlpZzKfjqgXjo80MlA+aTddnlx
DqUWrGi1thLvQ8u/eZllcD1wj5NnzLeeHpSdEmWRYP9wANvgxiD9sSbpbNPxl3LvjJ312QnS81D5
a3Mgouz/wtp/Y9uawv1MOV2dh7XCknujLchIpRwVzTHdoFur6R243fY2LiCuetXJQHWCQvduUG4B
wYKPkVaeUktnz3I0nT4iOcm/SP/fFsJOC2AgOQuB/NYONMoObNxNiAujZo4HhV+CC4OerbHpxQNt
/umUbVSZxqGj2HMegZwZYEUkXlUllE3xflRlaVelyVHUDXopXHnEKZSPLsfjqFPCgc2gzMmIQaQE
aiJpPBj9ZhvWdCLSo9Xc5pm3Ry0MebA9acQhQwoqK4DqO2fVd16kOP+AHOTKzn+fl/y76rZhWzoL
T9CbV5IydCUhICuTO6DhbDnwI1IkLtU7u/af0qJ+kPvhvo1f4jY7j170Z5H+v9HZ8CrJIX/OTbeU
ZJKGJDcnNx1sEouQhgPKBuk/U54+AiD6x9eRB6lG0J/TWbalb2PUfZdad2UOFk4dR9+mKqeRoZn2
LP+I7KilZ6kPLtJGkag6O+3eKSEl0i4Ul7fFsxDg7yFDS3dlaPNyJ7wbenbX0M/GsCDlqdlI3U48
P6ku7wKzPZjeBz3V7rAMuuky/w4hvJtq+F6A3UOyAgcK7a6KnGddWa3wLZxApkKVeQ4rlkw85hf/
dgJj4Jq+3Mf/FTOG6KZ2YlT99buMZfIU+7kGvWs6wGPiZtshtDVZMfkWRi0oEntGe9Cn6DFT+G0d
dbh+9eG8tFhgMlTODj/TnNOtIwnlstTi99Vlvx9tVPEa1LOSyY2d4BcqDWb3IVT7PXjDtQC5OLLN
kJpGaZi78v3M+KNG4ldlbNYK+FUcQm739opUg6gwbyyn3nnAQX9BOvnn+iZZeuHRvHRYFt2SDUOf
LYkahGYIh350pZRKjAqkI+j2fdHvUQndDpFJ9hk9GtzfwDu2tY/YbPdQ02Dy9egYYgdfG7+Ksr+X
1Ob71ElP2mFqR4TkVqsKC3mEQc2cw6xRCOf/3k+Q5PRUp1rEKNMKgW0sRjMHEl6pvDoynp4ToqWV
xeDK+ALbeKtb7VYd1vbvwvY1ZA3JNVWxVXGVvv8NOFNNcaKTRjU68yGnxyEOH7vMO3pje8Shw/U8
ZMztcO2pufjtnBk+W9bVi5tbQWI0LcC0u2UYHFQ0ouVvtYIphKNS9NVBCSOlKhvbCRKfMwK1zlaz
uIX7m/K3SB8dHtoX97dW171nBAWHtPL3ZZsce8whnFKCwJYcx/5WBVjD5tpUpnbMqAmMQ/gk+e1K
SH/zS57dpZRJyJw1S7Mce05gVPNJCRBu50KBnaYDkTAVYwewpd10Ae7uWLJ/tEoZ3DDnJ/K/1RoC
yxbIW2EAq0QA4fyDUoOlCUu3CG4S2fmBjoW8UVWJtzBN47FcSTmWbmPRmlFo69DYUOfJn0EjJYs1
QZTS/OfS6c+1YeD6Qb+w6M0fJg9hafoYxZm/GQLwbkIDx5+2sZ7eomqZSOb2+nG/7LHQFYD0hAQZ
NWUeIbM7IUL6qlcctpKSddse63poiw9JHGPsoJQDRK8SncP2Vsm0u9SZEtgr2Wswji6N7z2iXHcN
Fi5DWP/NDmd36RxwRSdXElfZbxdDH5WUd3yf1Cz0tI2KNi9w8/g42fZ+lMhYSk59w48E5/KYJfSC
/Rg5pfTXyuws5E6UBg1isMMtAED3/c/gkd+P5cg2D8r0WGrp2daKD1bmvOAHs0+eaZ+nMDC6e1y1
v0Wx/RzV09mJtVPS+V8GYy3midHmu12lCcfbAS9EfX4bJS2Cgk7M7WOF1QczQlR1sn8E+Geqfgpx
ALfyXF65DpaG1KhnicYTnZ35kEC8rT5G6RD2Go0tSwYny7A4S0bKAeoAKn7q2tIvJIkGWCLm3VbJ
k99K+L8tfVU4hdb68D6QUvyC0vpOGQyE8oJDXVBT8yvsE6RHX0G+sGf2a9tfO6IL7zN+AO1TTG6p
C8+9l0obZe+m4gfUMFE2cex/HkCvKuK1HEtny4iPuhk+5mALkAOift8e2iHYyiYKXl+v77+l+4UW
ri1DP5JpOc4OZ54rajcO0ugiDFwUcF7l7hYe2uNk3zvjEfiRSwH4L5J0cEamoug8zMSqv9/zaqiO
6OtysYbkXw6OBkqjn6QtbJ7S+mUjYGaQBwmPjsQbVqpdi9HIlIEJ8RxzTPPiae7Q0TenenQjG2ug
X71hP+dNdwvw+bazjGMgGUdk3blR0JZvgl3XlA8BMNUcccRBs1Hf/HB9AZb6RdiyYKjC80HjR81u
eN8xq6x3FNpeXXQjd8HTpNYPugqoJ6kezKh+yApMSsYUIa/4CDlyxVH2cgPwTKTrKxr8iDjas2Qs
inpsjyEWuTnigj77YEpuDB+0HGWxbzFuBmFxXPniy9yCIW3EIBTcyvErn31xYgaguCN1dJu8/qaC
OUD++eRk5m01ajzUbtAx36s2GDBLu6WDcw7V1dx36SfonD4uSVUD3TAL/jYloNZLkpHChHYUkVcb
Pvdp44oyWZLTHGLeBz3eC/FT3fgUIRm8MgmX6Y14k1CStoE7cAnNDh6U1iqxC+oQVOMOItkFwnn6
twcTH8ULTS/S43STFT9K9KNTU9sEwbi5/iMu6wSqTFZj0OLF80OZ1+gy2ZqQ4M+RHk/TY4zAbO7H
j6EjWGTwDwjD14cTk/r+clGRZuddTFVCgFHEVvwt7EIlU2pS7YEHKZWxIXHLGiOk3twolCf+v4bS
Z1usw8YlqAqGUiMWcOIyKT7gbLeVIbddH2lW3RVvfr5Kp+phkWzxnJkNlUPOMGqVoRQPRyC7erRH
a99VONllJbcHJRF5K9fFRvLBLSAe67u58RpR35Z87/X6b1k6y47BDFP8AJU9zyWoJqTkhaiowvc8
Z059qib7JbDVu+Cp6F4tH0ZivFrjWzhKJE8yVV4ec9Q8xb//tqo1atUgqHE7wppy33RsJM2HDiKd
cX/YTa2wBQiPnfS5YPvKRQaR2vt4/bMvMwhCCY1Mk0STODq3noeEgF5MagxuuzOH/BCRMwbxl179
3HB9Ieu2VtVcOLoqtzb5GrVV0ErG+y/Wa9gGWRliGx9gamEFN1BanvFPLLqfAe1HSdf2IxoDGNO8
VKYNCDF7Uss1ZMrCWvPVvEf4YNre8zapVXem1udA6a1S2sma/5R0/a2eRK6CikxddhAcQ5Dc2opR
70LIIGAqtugakzzN84WsbAEaRojmG5RDhB5IWRjbSkO8F4tD4JErEWrpK6mLcEcw4ybcpPdT3eWO
N9bO0LswSwDXG1sLj5kWoW6k0rdZepuDr1DKeO2GukwQVZEBg7mjwUspcXamp6ygRAEZDECqtGuH
F3OItlMUH0jWoIBDQNn48hOCBxsV6tP1zbwQJCGgUqlyKDs45rxeheOD3tS53rtmSLatJufea2iw
wrgJ4hWoytLkIs7gmDRoeJ/NMQCZWjv6iOqqS4ke8nPiSpwcGeOtehr2Ue7hRGyiI7HmYb8UMekf
yzb7yOEr512ByskiBaP53nX0n15nMYnxviwhIAb5a0gzILe+aWHnJpZ/CFLnuVfAnin2y/V5Xgoa
oJtEzKIxcZGETCW+JToOV9hDYgaYG4C5tTuEZ+CiddvJkZBmXSuqLM63DvxInFhxZt9vZjXSyyFL
+e6e1NcHR1EY9TZuHyPkNAwLIIHmFkm7sp8W8ktV5YLXdFuz6UXOL/neDLQe0AycGyd1bdiGG1/B
D1tt3Vg6xKI2Hxdb33fOSSeMDtT69OcTjeGpSs7HFlMFwvT3+6Ht4BgAKOcIe4CKtwXX0pgF+6zx
XfN26LWVs7sUoKgrOmRW4KAu4uKkGXVT2S0Bqgx2ZQA3KFLvLBkRCIoyNFyuf9xCm5PZNZhbk6sP
gM4skTSNwJZbQ+a4DuPBLq1j+VOZzG/UcPGy2o/wV0vnsTfVlZv+Yvc64rxCouKVDq7hYlLDnLaV
kNWrFGVb4tOXRbg86M2tidJdk/fYt68lrCLmvcve3oa0aWIzt+A+Zl9qYFzUauUou0CYEAZPq4OU
Ix6SJ/cpPYbCNs9eOVVuOXh43w1rsDblYl0ZnmjIs1kA+bh73m8juQxBxfeUByS53PZq9LW8dxxU
Ykou4y08y1/jUH9H4f6DbeM3IH325PiHXipbS0uQShmN2zAZPqvdmmLs22NlPi1gQ1l7ygkW+ML3
v6uWTBQSchW8ner8CBLpWWoPY9scDfTxMBTCkhyxKvyMwsLEADLf4pKLLuRDZpn25nMA1zf5lHTJ
2e6DR9WR/7FkbBJLpblDUu4Y0sLzZG66ydE6/PP0Gy2aDoFn3WSpv+O+XOvfLE0yZDUWmTqMojiz
CNX6kd4nDQCjOkKIIwbhlU5uVvf7QQbzUfRrsWl5PKwDSCBF+Wu2pxq9MkdZxrsyavS7sur34fQt
D55Ft1w0STFROWndcJ8lL0kY7Qbb2fVAB6o62SaD/2Ka9qfEVFYynMv6KTuN3BktJoN2pqyKMP5b
QuuHY221A5MQIykGGcPBkyQ98+tv4Yglan9o/BZ/GO3G9LS7rN8NyDpAsV+DbVxek+J3aDTweZwD
P54Hbgl2UdN4NM+LEBpbr26KOr3zvPo7wRRTj9GdzO7WMcKvdWt/7GpQcYnslulK+J6hmXjfiJ8B
csqmTACaY37utabtesUQuGstuUXJDyed6GyMOHT62UZV/I9t7z+FDspXfoHqpfRYmNzbFOLxX941
A30aHiAtkkOm5Tx1vPoH2Xzq/fHuWzR5HyuDNgqODtfDsipez7NT+S+YSUzfJfrEGNKikELmjjrC
rc8e2hih8RFzpM9VXVNqBWTjW1hpILwYbk0645hvYlmiIytOTt9IwAIG+6wV6avBP1Z5+z1ph9AF
TLarJi9BXA0xw47Lk6r69Z9+iR0BKmArVCY4FMCw54UBXysK1OloCOp2uk1L+6ulCIDYndGYG62J
v+aZeir6HEcNzBpC+aXSV7E7Ima9nz3kWTiPPC8oT/DAeH8CRswqDRjBoj4nfVQbLux02CBVdEr7
/nud2Js2PiMQh+TXbSnTNgzWCrSXdw15GWUCwqlCFXqeIZqdKsHgFWZno/5sg4ydsrPh9fdx/9mW
k12dk6sOrh6ZP65P/uW1yrgcfhI00FrwWt5/eBNYaDd3fHig6nd1QycykM6x+b0xfB6SqYs41cpO
vUwguDQEKIsSLKKMF22upo/LLtMjGnyB+k+DyYhdyo+6l6HVl39FmSef+ofe0I/41wQrW+0y+loq
Y5oGFX+V+oU4RL8FOh1xzi5McJ4reb95U7hrWviPkXFTdBiLAyG9PrkLO5tP5TPZ3dwxxvwK9/wC
2QeLjovqez8arkpdhmla4tSTwI3dwmlA++kUBfGj1nNpN80P3t7fVn7E4tYiFSYwWOys+d4uo7jt
Ib+PboGei+lZu9LDbaVxnow7L0CfB0uW/NYo4qfr44qdMz9S3KlgcRQLSNi8KTdKimTg+IC6IGqT
oovZqEgVWd9AHuyvj7S4o4C+gE3macV4s4R7HDzcQkXbuvfAmVs1cBPLKb5n+kNujoDQN2GHMXse
fGX1v14fe2FHyaZDok+OyM6aF/Z9L26GZuLc+kbijhot+4YsRvkFi5lnurmS6ouL+GJOHZIHQE5c
1PMoIRmqI+kON4oOmEowlbBpPKZ1e+sM3ll0Dskk79q16s9SjCA80kJgC18+HLUMvxiMpWkgeDmt
XuUfzMO+2dCcTeNT4SluXeyjvv4SDOiRD5LrD7iDCekOKJWh9Kgq9QN8MzToZefPjzNtX5NSMjOv
KPOiRYyiRIumCnAF+hl93zz0vXpMynuDdL1t16pgS5MPiIO71aRWQVL+PnigKjOGaPaPrpX3+DyJ
V8Fd4RX73JGOYKNQIwlOJTCb6xtsKYbQQ+YBAm9V5KizmDWwm2VZYoeha3Azhc1JyjFAGodoExqC
F2Z/HiLvqIcNlamp/CA3Me2DcOUwLx0xADNkZ+RE4qTNPj6lJVhCiqeDUQXPRur/rPxXZQwe8Qzf
W9oe3u0ujsxu05jqSrd0JjEt0jFRdDSIXjQOtIty6xhRF6qjiE0foqbQgXMehsMAQbK27pFaPSbm
8B31eXSDgS+lySsCfz8HGeO0xmGNpnNQRye/N3AL/yCYeyvLc1E449eJXj9oCQXx1TlcJQfmNGUO
exC82bEqYCjHPzsu1M0IQGSwCgRZMcsyJVp8QscT21T3+i9YiECARZBMYHeAAZ6/KORKrYFaY29Z
p/J9atk/+ph2/rTnWkdFRFrZCAtRnUSBugoIBxkyzWw3In0+6BoR1vV186NhNKhzDPdShEpvpKz0
6RZ3vgrSRBbhFVLRbKwAPHVfK4zVKB8KLTgLXCdqQDeIGm5yJAqISTheo+pWfQTlacdrSdnCgSfI
sqpkpWSo84duVIR5Wvs8ZWtsOAOq6gP2b1PCLhtLN66H+yYHc2+ufPbCqNASgPHydKeCND9pg22H
tlTA9RzS+sFQ3N541iR/7/j97aB+9dp4i7XGX+RkbzRYmij8d7GJEFYExli2gxtE/l2r4HYcSC9S
199VKfq+J6wkzQRoZRZmKyF88Wth9lDpJn479uz9bWZ911UBvSRtGLdT+2UobqZMcQdfPxZI3QYQ
nP4uBaXaDXMOzhXp/jxh8PQWbXaNlUXcQIqnk1cHL13b7RS9OsWnyvvcTtIW3tHp+lFduEhV6kiA
zNjQXCKzZLtHHAhF1ZxQ3kc3gabdaBTT8Up4VqZ24yA2J+nGyvwuBW4VuhIEMl4XFDhmrRsUR9Ow
GrrRjdUIjTz/wHgvYaZtNaCHVQPJNtIR+foRa8HjX3ztbyPPvnbQ5FQqTCJjxAM0mj7bdOhyNDET
Q9inbnJvDWSyEAmp9rKL4HPT4Z3Hi8G3Us/saXEbXU8Vpb0x8npvTLiumtwU2kpevRAJBScMEAGg
CiCTsxsxHCuUbSyBaDEMJNJB7IHpHCTEz9rD9Yl8246ztI8yoA2LF+lkm8ry+8wjHAIDm1wAYo0c
HmQ8drbwUifUpaLDUIW9K1fjjaeoguo6nA18kUxJvSkNA7Z21R2Vtvg1FNPGKHJ7F4+Fja3vHzfJ
SEpBDIJ2423F+2oWqjtDiXFjYTIiVbshIT6APj94lEvg8e/hdf/Fc1kVSCLacqCIrXmQRGMlTBIB
J/Ijfx8a6XmSs9eoz16V6jyYNGaDfT19mgYeVdfXYukI023mMuAppQKUfb8Uqp2WVh6EpJyW8VaG
HggbIfJpyOnv0Pna13Airw+5FCIN5hcoJoYyeJa+H7KbbL33HFjiWtdv1BFITHHAPtPNxtdhwCS6
nI4pxOrrgy59p4lEBLRqhVLvvC7gYwI+GoBWXA3FIcVOjrFeIKyGoJGK8HQ73Fss8PUhF0OVACpR
BTL1yxJWVTaVVxqc3yYGFR1DHabOgpr2aRw+owS8GSJosVbFRl7TZ1maYsBZ4H6ps/PQma3qlLWo
4eNwTJiKD2YDThXRqA6obaBPmy76MpXBxjNWOhpLAYQeCtxWmKUUG+fxsag7KwoZtCvCG1H4Jd1B
6lpz/6LFyvbh6QBNnIfIJT9swCCixfRicPscbDOIqgw3eywftigirUT9xalkIF780JlBHL7frUnV
9xEKvoC7KCvKcLwLTDrF03BEGo3JZ/X8L6O2lpcuJYsqr8D/N+4sRqJ0LU+JxCtBi85J/lUym80o
Y4wePYw6xyYFWprdjlDz0wfBFb6+dRdPi0b1XAZedck+ayINgWWZAnWJr7oT9bu6cc5xlJ+D9kmd
aCzQab0+4vJhAfwhmGYLsISui72pa7ldUUVHdUEJD1hfox9TPSS9fwos7YSaBqza7FUr/ipdpHgN
XkC8A4hK7xcZvSpVsrqKqiFczira54F5KLLpEMNuTrZt0W+iO0jhK2+tSxqF2MZ0awAOw3O6KBRr
OA0hNAWCrNCQpe54jY6TNe08LXO18k7yJDrrrXpnpOo/Bt0KYdk2JKkrOhdjmyFuOnqHrk/u+gFb
vL6ONjxeqm1hoVelKWi0tmus+aV9AS+JwirbAs7LbJ6CshzVBOKRa1nTofDlgzGlbjf1h7BC7NHC
k2CNiLk4Il1Dgau2RBv8/cr4oNkdp1UHV259zG7wlUf5oiETMLpXncGzcI22sJR1UTF3WBia7VwY
70estaH2ArMmdsK81Cv5XqlT1xqtlyBUjt7qJlj8QMSTZFBfoAjnPSJb16a+13tq4aFx0zbtyamy
M/YJD8bByOKdj3LZ9ZO2+H2cMMaiNQZ/5/33Vc2EbjBmDm7l3FUeJu5puxVCKtn0kExrIMml6ElC
iRaRUKi6gOhTTY6gArFhggD+ooLcLXEsMr/VtQoU50FOrb2hrF28S4OKzSka3bDh51Vxz2uSyG8r
VtBAQkL1n4IqdOVY3iievMszZ5NW6qMEDen6xC4OS/mOVaTtQRB7P7Eov411jbKym46Yu5fxowTk
JejHg1C0wKDhFWKJmXoroXrxogDKRiih10KTb3btTmPkG7HCsGGrbot6F/nfk+lZUWEMoigBeZGu
R4f3q2diwDT8RVrlkFDhYcZj94Kbl5W4zWcyF3HxTz8Z+173CQUORWOwk3G/xbhqJVNemmSUK4nS
NFYvYb9Fmuhqo3t8LaDbSiLXwJGdInEpI6QofRxiazMYf5WeUxuSeRWxr8x59gh8Ax60DyxTQW0W
/doE53fM6aGABok7odYbJcmrYv9MpzXXtYUeMpnyb0OL4/xbiydO60Ya8TRgGBiF46bmqI7jISDS
JlbMaps7NCga8iCsoGLJ30VQ765v7EsAksjWSdZBDcL+uRB3Q9VelXEx4/PliWE0FJTTE89t6zUW
DAsy2+pjM/kfpFX29WJaQEVc0I+ErNw8qRz1qoEmBjI0t+7jHN+hZvhUtfLnsipPADJuMiDBTu50
G8Ln55XPFpF+/kx1wNTTTdSWkEGFQmIw+UA/Ru85G7MPgl0kUj/UVj8qxWf6uQ8Yq3vajwFVa47n
jzGs4SNU2+s/ZOGKIFIL7NVbDW2enYw1RgG4ggGFNmgL1HRK0uyMUdmxdLBAo0dflGsYrIVcniFJ
iUSzC+qk+Em/7ToZc48S7AoJNvnGEHtnp802zX2U1cfr37a0wFQjoZCIFpB8IbSQ+K3jpBWVOtmC
KuolPP6njY7j0IQ8kS8VB1wbXBNxg6RdcwBdOluMDU5ENIIo2s2u+tCRIGcVKLv2WJ2UqXED9Gwz
NDd9If8cBvvFGX8gbHlK7OAJtNRj0xV7z/5+fQIWZ5oiiEBFCT2i2fl2zEiZqHIBvlaCL4hfOcld
jnuPLmm/rg+0uItE0xRdDZ27cXZPNKmtSINJDMt1r8OZkhnv8I9Vxtitm4gSi9VtNBMA4fVh5wFb
wCBEesOfou0xvxWTSlFtb1Q75ELkg6huoFztTkm3060YK5/oMCKyJpNiXR/24lr8d1yLrryFBNuF
oBiyN62tRzJqEU248wVfPgy2PpY1egkQykQKq3yRDnWN8Rgk6aA2Vg7t2+b5PXqIH4CvFRsM6CbX
82xzVXIPL7LTOtfEp67O73P8LiQp3MYouxnRi3nKkEdWShBaMRFdiTd28miCIrg+D/NVf/sV/ALQ
m2ywi1IbXmQ4+oSIZpRmv5NACSdcEZVcn+oa+6bS2JdUXq4PeXGk38aEGGObPKV4Uc2+vNei2hF+
H24Uo+QLZnU0MLH2b2nsbBP5aEcfWRd0gP40Aft3XIcyFsdIhsvxPmhNY0XXUGXGB4QstCnYTQ0v
Rmw0Lc+7F8KbNoJxvJUO1793foLfhoV5xSY3KaK99ft+i5W9h423BWLTVSvjRkiPtln90NTfg1Zd
a2uIL5jvKQoRMDsZ6bLEokZhrpXJiOqLmmKr4m2itjggu/AiKKfY/eW9fJvGKKzp1YPW1+e4XK3d
iufB5U+A+K+wt4kks0mWmriqtLHv3eyHH/dHMXClknUp8ovaPquFiceBfqcFn65P8kWsFrPMm4wX
mY6MMfXw94vLNtXDrAIV7Mf+JorTTZ+UdM6Ss9x8xbLhQLtgKyO2atDQNqtuR6kUmxFn5VQvRbPf
f8UsWseq3QVId/dvpPo3NkM5YbTXn3LEoXwwEkJgU0DnVr5+cdYpT5AKkmtfBO8YznehDVWP9xqd
D4CoQuOvGnRwN80+T3FSZzME0nCQk2xl0y18skbHksoeXYjL2oiMOUwfG4A2DXnYVA0qtuF2I2fa
0TFfDFS4SFxWakFiEmdbjBEFjgsIFyC2WfIxWXVMRhjg8zgCqpr0u77lTYU0mOXsrHAtXC2OhsKQ
qTAknaXZhkZuXZO8gq6DEDAdesQIdTQ7MlxePhXOGnl1cTJBg6I9SGCEgPN+F7ehWgS+T2hs1fYk
njA4Z+3wJ9uCCkCqF2lir/xiJ3+qnMrhIZ0jcbeJjjIFp/fDKrlND6+UuAVA6MaKcapzhYVrV07H
UuQHUCEKzwIC+aZS/XvaGEkK9qGy2bl67O/faBko6JRWeBNHPEwNoFoGdiKSxCdLK7fO4swi06TT
xF/gGXm48+RFjD+UCP5e+yoEopI8PcNZwwV3EyOZHodr4rcLtysdDG55hD2o3837rhJmGh3gv164
5bnwkm+a8AWv1hO8JoGddf4qqxCSaLzzKXzDbZqVo1Oy2dyr4t5ttA5HTdwTwGeVYf4hGs6NfigC
5SAEeENueituSbAQjM2PWWmtvMMXv/y33zE7NQP+kzG1wH9ZE1n2RRs+BZgSRs2nIXN7zEZWAqC2
FBPe2goGUg8XdcAIj+JCMTmlRjTcijpgB3BAQLnjraQYHzCz3zZBeoh0cKXIUnlV8jE21bX9Lb5q
HpmIgtx9wOsvkWNd0fsGXBFMyCKslYxu59kGJnzmTs0ldzJQo4ykXUh2jch4CRGp/YtsGjw5/COA
vbLNc/D9QSalBezdkc5ZsER8qUeAg8d3vZWVzyHyzgk5fGavRY+loyWg9MBxREFtHj3swtdLPLk7
V1OwoONBiIlvYx8QkuyUFPDwXdxPKznVRYtYRCzE7MFICXVSMsn3HzqpJeZnuFq4tCc/jDlvsepY
Cju3sN94HXZrz5TztwlaeIl1QoVvI5vDAU2IXWDZG7+6s6vJhaS0susvKiFvPwuGKtk0MFjwY+9/
lp2m4CJDo3OzFmKBfSrVhza61TsMPgqoq7xo5FfBaBSaSNdPwNKB0/438pwPjT2Skpghya3omgqS
e+n/9MLvgfrqU+DDC2ZlvMVYTqrFu5wevXFxCweZEiL7MvB+CfWj1t8K3bG25/mEW1ITPHnjZ7Re
cGVZo08u3cfUmnQhl2QKttD7KdYTP+yrtOtcDFzuhKSWAHmEpFSV1zwpsbe/Pq+Lw5k6Ck2caPFO
ej+c10aD2g9NR0ERcxEJb0hk1xz10cCksGjX6uGLo0H5NcB3ks/OscuxX6Vqi5Snm0bBQWrQIzPU
G/SnQPOSfCjO0/WPWzq5Yq+CoRV/zMOFNZY5jjpsmqyj+wzxVvQyxuYrhIGNBG/Cx6WuKNbq74un
BPC/CFMESeLG+zmN2rqSjF7pwHrtfe3FQ/gk+OEEBs9cacethMLeQdYPQ+2sQAsWN61B/w6yDbTq
i34Dto8VCnSczx5jRl/Rj5GHHhzVhinyztrrUFeujsF6aa+JCCwcT9Jy6mWAOhGol2ewJPIbXctq
lAB9NdvEhoQ7XHBTyyUAB2XT4NopGADXF3dhL7GmFMF5Egg5fHFl/vbutMsmtNUSmq2Bc2oLc0it
ol3QnGPskj197e5b2Eqgkrl5wZcBWp0H5MzXh7rJjNbNMDbKAoDhIr2I8MhGJ0vD1RKHaSVZ+cTF
QdG14dmHrgpJ+vtPxIMbgz7QXu6dZTU7NaRYgrKRz1O+GlAmlMr9j+tzurSBaIm99TJoyFFJeD9i
ZXXTQGbTgSk6deZ3gcENuEq0IEeM6yWSX1qrP4D2+pthAXvRRgH4fxFsPV/vNJx5O2pyRCC64ALU
4PXJeYg+SxjJUy8RrUfL/OPaPjcaeo80kDCW5V0yL1M5kd1gQUREUtTJFRr3leeqfYc2NDiV6Gw7
9cb52nTloYnX0P9LcYJ3h7Co4JaXL2IvKu/2lMksr1CuEclsFxs8Sz47UrqDYQ83beCl+RKBIkSd
9M8Dv04hhXKopQL2miM1pUYb1EqPCcVVvFO0/+PsvHbz1rYl/UQEmMMtyT8oWJZkS7Z1QzgsM+fM
pz/f1Eb3lvizxV4HhgEbAjTJyRnGqFGjqrjmhr1BTHlQocikeyI9mwsL9BV3WbQaqfevrjU7DZ1k
inCImugorkLHt0Mo1HREKcvnJP1Dp4USz6dl3O1vFit2FbOKir0lbhxD9Bu/X9HGjMM7Pb5042N4
6YQ446DQnUJhg9rgUrMX2vtCCFAcUhYqbv+LlQ0HFx4U5Cvef3UXgFlMJl6IrGzN8MSNF+N1KQJ4
I/oGxwTJPQPFyPBAs+QOjLAFGelvhxZn9psDUi1MJhxKqi+EQiOkyx37x9hjM98iq9zV15N8ZcKy
s8tjT4Sj9Tc6PXs7ry8+68Xso8HIncS5Qlva+2eYnb6udT1nlSFHZSIRUErFaYiPOiLaehzD6/Gj
/FowTMzEvDZr+6kvgyu73CvUbp2kgiiF6gdQPEjl++dQ6McaKr3s/SwZHkprONrkjdN8tp3FE/LN
cY1BjFTtvf4GbgXPHSSA9npQu3WCPGlamhVO1yMFqF7LXiz39P3+LdvC1x2Mkdj2WK5eLemfnWnf
SNRY6oD/hhAuAPp4/7pQm1J4an3vJ72BQS2dDDSQ1uaXMDTPcex2rPmfwlB7ajNcKPcQ4a3N/m74
1crTulKpExMLrDk1ruUKcjR9HQ4UPLk5OuPnuecS61u3hrW28+Ib642RRSVJ4MPamqGTVo5VjS2A
WQzxoCpo9uSiXGjeqA9CFC1O0WmVpCOktUNcfR2/5NKDtOx1hYvFtFr0dFOQtRGdUPR57c9+s/Gy
eMB4MQl6f0p+2vbfKDO9PAeQ2D1dxDxeDKQKiXRQGIqIq3m241FOHawafInPLMThgyC+bhFoUq3I
FZvKYJvtzPDW0lLoXlLhLrOb1qxsqWhkIpJk8J0qOhiT4QppGTrAz8Nsfx2/Tx7+mbiwusIxkfjt
y87wGzsKyRVMSUXO4lyYaNm4L5pZxkZOpfGA3ns4O49l2dLhXCNOhT603fAPCTPO0dwdfOMUgeBC
tECDA2n5Op9oEFbL0oHB6yH6HrXDsZeSH1NcPFi18yhELLq0OAz4SMtScR843U2OSTH+rW64KMDV
Bv4z3U3k6I2n9Y+I9u0dN5chMRgcTSY0I4iM7mI91KE+Dg0uviafwdY9C73SFEvtAL+EHgvsRTfw
aS1egoBmF9P+gu0YP/tdZctdF0rP4vilxLKTlFwuUsJmIbZEiYjevvUVINPqnU+a2vpN+aPnEBij
8YgiUZi/qFZ6neTp3hmwOSDcUXgqApRct0iMM2vUUaZWyB/Eyg/ry9AauFdiZFk8DKonJOoIPvzF
hWvvUgNGAUsUhAc3ic99CJWC+3Fn1V4eSyJ1+O8jra8fytlxMI6tX7U6Xbqmq6s9uS/yA7Xh2njR
5W19Rer/iJGJa35PIhRBIDXg537eeZLL/QNpWIDh3AGU7C4IhemiVGan4FJdYSaNfHVb9V5S8BQt
misxkj5ldYUx9IFD9Lgz9mUoJsbW4LiKZIa/72+lrlhMqevUxs+Kz4Z83w+3KBIo9rGJFWIDxNWi
WyzFJWevTfxy26JADZZD4Emb+gWAF8L+1rOla3zHSVwLOdKmBB1reP/hcy3cvUJSufFh520vlyGj
Uq7jOqLscOGDCAfMVFo9b3w7/o8PYpfDdIUWPmrHVDvjwu5aOr5ZrIL/03QwIuigOa1nDxznNY0I
YXTQur3raYMbADwg2tghbsG6XFMgdVmiXy0IG18i+KxzwGQ8hTsszqYhvBaJj8mxLsa1yvT8WqWx
fuxMzuWGIIGBTUVNk2Pqoi4/d5Ixq7FD1y20rhhD7PY6QaakfBGPkiN7MSgpkjOGi63Pa5wkqF1S
sauTJjLo9zeoAc0Vq0gOJoJzYxUoOWnTjW2tNX4iU1ZtvzbZTwSvKbDWbidEwUMXA2r3S5IedOcH
q+fjabg8rxmdE1FIRXBArJlNqtxnQZXajR+ZEMsANlETnZo7SyvcGKrEx4NtMDIYDRlwLjAoXdCN
3m+/DJuiao7jlqXfvPZjlDqVKNhr+BWdxOd3lGvpUxMCazSoaWdnxcpu0VHfOwwvwyOD5kRBUgCU
o8a5eg7bmPWynOk/fInS5V6iz7ZEUqGxIDaj2ClcwQSLwKE/SoQwFhrOQyAdhoxiVu//3ZkUAUyt
FgBPAX4kGKu43awWgF0YeRqkYe1rINpQkd32ToEmmmfPdviPhY95WdduRrZYXYU9Ivq9q7rJrunH
ZVDFlLx5CnGWvIkYhQ1yKM3kH21/O2cpDN2XYX5kZX5pkNQtHhobqqdk+JKe+PnQ7izDjfNRtL5B
4MBuBUUKsVnfjD4XgbIMilXRYt14AvLRI1z0KKNhOe6paDoT8B0D9enjqd8cVaeIZyI7BaIm5uTN
qPkcJkXZGZUfxadsQmmHjy9EwISjT0ODo4RkbWPuVPM3kmLgFoAtBhR1rDXeY1eDBD+Bs8+2vtfn
8Fec+nF07WDoFjcVwmN/5uqcLo8pBoG9Yu1M9NYWhA0GFMF9RCfyOj3h/jFCSau4fW0YYOQl01dD
fxFXgMgH55bqXYXNSfYyUoifTeRehZI5SdvHU785C6x1SH+cwpc3wAhpPNaSrHkl0ogiXjd4Bbcw
fSeeUA8WJDFxQYpCHjryfoVGZtLsAeUrDz46KRQULoQOAYVrgVmvlkDiZIXpTHHjl4qOhdd1BYEF
InNxXyWfLbrrzeBsjb/LVHLhaaJG+5ymrZfPd92LKXmjZrl1/LXKJogve19q4/ImlBb+HrB+OaRW
uMWk55lk00LtOxQm2uVFPS02xmzlC2FrgwLazvfYuAhEgCgaAolTuIre7wVK6NJYKWXtj0P9OXUW
yhMy1OKssX6ps/5bmK2F6n/uaBEj5NxErVqQbkwHKbVu83ImqApATUZl79E2AsbX5mbmkNSCrOL9
oxV2V8n5pNZ+oy2nccT5lT0qgG8pBjAtQ1fvaMIZ3NHc6yW/0DFjeYgiKNph0GMR2F99BKWvrWVS
lxpkv3OXr0lJA1/FTQBKOyPnJhLPSReyconngGiIxZq06OtF4VVRPe58oo15EDCtiBMgO5D/vp+H
yZlhWuJ76M/hdBizL0s7uZmiXtv6fNeHYHuwj+K6uDWNvYbRiz4p5kFUHNBnFqoJF21HTTljCdVx
PqtW5tOPjCLkdYYTUoQBBlQDYXAs4zGIxYgvyDsA3Z5VwquZHjUzPZgEmRZa1f0vKTT9PBtumnp0
QY/2DpWNe50TRfRFEVIKXfT3M0R426o0ylW+Q7MLNS5Xa0c3CmEE2PddLx1mHecbqfTl+G4wmyuc
GK/Jig7CzzehYjTr2h4CuhFlvnsicQW9uWLMeEIXfLa5YujodcB+sCyxs+vCeTHJfjraqMSBJ+aK
bT2bLy3Bp1L+b9YxTUDwBeFzkXav13EjJ7kWxNzuXfN9qR6kzk+HF6GB13KSTEPniZUsvpqg4tZS
hjUOcVAEjKHspWBb3whUCokT1jFUpdWWkscgTxM5qv1OT7l1naeGoDfJiruy/4wHzZU8xd/Ek8yD
4fXxi+DR2EHxamUgei7DXXxcbJtV/EXLLHcxBy3R6dpIYjbiMVrKlD2OQHAXe7lNF0umBtRBTgjD
IfuNnK75dzCd2K1wptnJ0jbOeSBysjOOXtKQNZrVE34rY8auFgrCg65TEjbcmlYPpG4Peqr50W6f
1Nbly8WCPB2wsE4DpMhJ3qzKVjdNadG06tWd3LF+WmHrCdbWiFFU1ZieXWVoLNyOUXm0lfqK2fSa
ZqdZeYNgQg86EABMYVxwL87WIV8aNEid0q9kkwLEKepx93TnhaMU+l1rfm3osKEo4KUmYZneHwSB
WGg8BAmmk/GfKu+vlKDbu202diyPJTpOcDW51NptqW3SeBqyY4vuqrOeQBuvEdjH54Tb0AHdA6Xo
qtif+qdBV1/bnqjnuPuH7tZXErwbFqVgEFx0zDcoxUxS2lQ+hsWe1nWeZOWn9jQ36bnUu0PVP1ZQ
bQpcvVIspWJq7c5eorSxN3gEypMsFjzOtNVCUZdyItjPKl9XB7cp8rOI1BYMpacacSh6zMxYIi+V
jnHT3wlr9IpGho+vvY3zApiTLkzidFFPED9/s1adErizKuLKl0vBROnpFODSkVpPnfc4bhtb8d1Q
q0BDKwcrsDKGcvpvTRh+EoQbIX/sjOGhCDkQl2//9t3wcKDyyTaAUggm9v7dUgyeZ1o3S1/AYKIN
VFWkIyrimOvt7LbLWRQjifOfkFcQbd6PFA+6nA+WUb7aVEDOFPU/ur09KdnbQJsjvaquk8zRcrJe
MlKVpmXXl37BIRKp6vW8wPsHndfHPfBio8rDWwkEifoWollrk85Mr/SsLebSH9HWJB5rJ6yPjey6
go4WcGmIgi61fLe0JPfjL7c79GpZmlOM5Ew/ln7bNq8dvEsJ+N7Aj5N/GpPutlrmlorjhRwZO0OL
Zfj+wuKt6WgRvmS4bxmrGa4rI1GGuip9tmB77GbgKqt28wk6842VOAfFvhu7U9oMd8bAeUX6YMf5
Oc9BG3GS3Lm+NqA86pmCts0dBkV97eQgS/CbRgxafcga3YSudJffSvGpR5VcZJR6JfmZgayKoFfV
mMzvloMEWLOeDsBkwVSjnYDt9H5pp2XW2UEfsImmLw7gdT2zY7lBkvQr9tdQYSkO0Z5YcVqN/Z56
y9Zqx/9KXKViGa5JOUakl1WOJrXfpOxgnZCYPBU00ZXZYDvfXXzX9YvCWidwEmR5yvmrF00jZ1Rh
Y6JnTbrMqpfaa9HP1Ko3M6iMCCQDFJ8bhdPK9hQyoinZIRNcvK6qwQckDxMdMKSnq2Nk5gqgqQoq
TjqEh4hJFsABJXyFBODjt71AxcRICABgj0GXvLaG6MzM6kstMQu/NbBw7/J7PcTbR92jKFxAQAwj
1FJghYAEXFRr5Yli3ZQzzDRRq4yKq9i0vQzlqkF2bgUppkY7TEv2OI+XiaUYFxwIlU9cxS/u9rEN
q6hurcLPJf3aPJRVS4W492ITK3ZCbwnYXcXRp84SDxmm6zHqb4jgD5Ha48S9Vy2/uPfEw9A1jxwn
/Ev0ed4vLCmijcyUpMIvwnuHLrGCwzosUBF38/zh/yPE2vq2b8dbXXtDTqISOgEv3z6igOnabE8Y
E34dzCc55a3ZqlbbuU5+eM1rRWEsig9OetDKnWV2GWTx7sDfsCPoH2AVrO78WitLBFc5x41Ed4UZ
S1EwutYlD8q8lPiXZWdrzs5LRmtINSj38xDdZDJ6+WWyJz66tbkMznSAWNY9K+P9Z2iSpgCO4uZM
yFjbIj4IG9uIvT6U+s5r7wy1hv3hvsw6KrolSxuXjjbxegpQAutOduOBC7c4W8wwbG1eCXz7olxf
F4g7JW1Tgh2gD5djBsPC6oripzwjiKAXX+K0fuRgwcpWe86szvaC7+k8f89h9y+R5FlmtBPWXlyg
4olwZQUpEOwke3VjRErgGEvBlSVLhieoSX2f/Jh7689SYq2OxdPHR9n2GqPqIZBOoTOyGq+P2iLp
h4RLQmWb9/Gh6lBIxqENTYNDzcUxlqDcrD3H+VL04WEw0Rfao49eXtS8NQJcoDcw/Qg3V9dHTAOO
GZiEDZL0IjqtgubYTosrTnEboSETNaUgL9zQuDUm5BWULzuzcAFfIeNG8ZXWJDR/Lz1M2zQuDWwq
SzjI/VWFEsnUWoG7lAkkvOBODz73FMGaQPPDaHn+eOxLmBdeJRI2aFUxOOVQsR/eJBEqZRSpHILc
b5vfuMYAXRLZw5aYw/GoSsMxEb1Ccn/MaFISHVKAMVDvD6KVsRh62GBUg9iIoF/noX7JQ9Mtx38+
fsZLLubrM6J5B31aLEyRmL55xhSAeiowBPAFxCmkxGWHTkP4JBIJzyzpnjBzFX27upFiebN3JGyt
D7TMEd0T9FexP96Pny1lbbcdczTFT1hDuQLkFNZvydIfU7obVMT3UB8/hUF0ku0HqcmPH8+A2Abv
4hsmgCIQUSSZCieG9v4Buiid08qweACt9qhJPuhYJ2rYN308zOaLvh1nNdHqHIdyJ8YBY6iWEaUm
mmpGygtjAGiYeq2DR3bsOhmHvIAblL37dvNTC+iDEqiJL/W6CVGD8RBFlU6dhfJefSizQ68dO3T+
OptwDjA5yv+M5uKa+Z6T8MbBT6WLFmkaSZnmNQux7gx9MPDUI69VjvIYnbPU8DvikKJJd7DPjaiC
+jr6ykJBk6rCas+hPj2bHEmc67H8WUD2IcgJGRrbneseOCMudkZ8vazXK8gGTRLUNzSA1NWXXYJl
tqIaKx21Lj2EhUFdU88aEKZBWzGB+qoCrYo6s67gWRwGACfxtaCUw3oWVMhYR2hc38nXNkJM5uG/
D7U6/Rc9KkmAWG4BKFI79V47f33FMPCFeaWdIl/v1DuDXuanbKa3o65mX0ur3FjEVJRy4Ro2hCPS
8eWbkn9Pg9mlB9ZNlsq1ux2t4e1xiSTR6AExumD3pEWqYAuM5EAtvxSKcTZJQUW7gD5iCkthItCf
Bzui52WPU7J5xtPvguQi4D+MjtU8m43em6HEyAs19JAzs8AiG0OEgFjaUegq5hDvxs6zZtR6ZJKJ
RvG65Mqkpeo1baIPeIj0swH1oY0HBFhBxSlcfHz4XHihEw2x8//7lKvvoupdkuqaJEwPf1LVK+Wz
OqmgBOipxfAgKCIFhup3V+pcunkqU/N89sIpQmYoOASWJMirk/S3zG/EmhV9ykuyEx1tBWw8oo5a
BRgxNWKxsd9cRNVM22NvxIVfCRs3JnOBLWun6icTE1CRTscwVfos8wVRSHi9CAbTPLGzNHYeBaIi
lnbyzv/HtAlpSzAG6sWracv1HGc7Oy18+wmD7ZNuUraAejkSUcKkEg8otrasDUfMvOSg9jP6/xaZ
69qMTgCLrujRC2vTa4y72kh/dDZg5SgHB7Xb2XniSd6fQRbmT6x+DH8ELLA6g+RKq63U1GJCjVvg
ZV/Xy6Ou/dGdvdacy/OVgRC5pt1JEUrtq89US8U04QIb+1YmI8vb+zKOe1GCLmZD0WDxxsDaWbwb
K0NI01M+Amrh7dbNl0Zi2j2VEkx8zPxTDG0vVk1/iOpTWM+xG1jBc1Lpd3bcf0mb4sEBDumK8SzX
kSd9nQsF35+9dr6NI18Af1jcAIqgMrNuIlGLNpqiNOeRLIp5s3xIq+g0L9WzPegP2SSdTTk9ZxFy
TQjtKKrbKs3PIAq/hKr8O1TdYAais/di7Y1PA5yAOgfXHjyjdaW2RnKnHLUxpl83diPsAns595Tp
sas738gPurQ34OaXERxXklg+D9zz93u2H6ypT4Yk9jlc6Phb3NzGYRPcD8svM4FNlARAHNFpgOfU
WcZBF/CoaQx/YJADfITaUQk/WeOwF2tdxnQoDxoowAtRAtLA1aHck0pIqiFFyGZU13Krf0sU+fdQ
f+vC4lAm3de4ro9yXl7jfBrO4z/wcX84KCNhevAbqeCPz96tSRLmjcLEUTAq1qx4mEAtip+kk/LC
yoyau1xqTyzozs0xOI4qT69s7sU09Uzl21OdlFeLmshum1BtiOziROK4RwzdONhofUJcGwAGqUuw
oNWHo8Iyoh+MfGg5XGUyGrNCva9WvzUpQi5dGrK38wbSaKe60XyrD8t33cGOplSKg5T0V2MTfG71
q1azn03S6UaGTC1p5NV0P4B5pips5z0C/sbyht9NSi+8miEGrD7qMMiTPIQ2z1xptz0e90O9PM1K
cD2qENJj7Xc9W9dKrv119Oghq7Oz9oB0503XFBTj5z9d22ReOY8RnW7Gaecbbyw4ng2CE418JDOv
UcKbyyvuuy5PEUfwh0C5LWP102Mtq3dpOD3RpPJNc2h9Qg0KrzVfnfBeSOIfuX41yvU/SCfvQeMX
yDT4npAkQlCX0hnstvffNkMGM5ZaZOOWzHmK2+gRhc5nYZDWtp+tRruVkwwRfcT85OBRUK12pkL8
+tVN9Lqu4NRBcb0IwFUjc+SiSnBCkHMfUSIkkagwq9heUDxM478WyjlxxK2pJMe5Dsl70tvG7n71
RrTXtX+Z+zMToIiWQd5BArJC/ABX6SDpQmRrUU1Ax/l2sLur1owek6W4l3UgACe6syOQt2KWnnfm
Qfzyi3lwqBEJjisBxCqvDKFSyVQoUO9DHsrCIl4wTlsVd4i0PxKJRZhxzM3X2DgVmrbzETa2Cqxv
HX6hcHW5qO5juZmYUm4N9AOT1YXZ7VKOrlNgpJLMh5FGxHbXIn4juySDB0egmx5MV1/jiKDclVyi
HO9PgAZCFyUt8ILEAFoNZ7d26GO1jgLNYFWec2nnhTeya0aHoCSCXAt7nVVY0uu5+R83VweHFdcO
qoYuB2twhx4x337GqKw3kdrFm0KR659yLsQiCur/885JcJl2CRwDT3OwJsE2WR2sQ5tMkpGbo28H
5T1Ul4cx6nw5KA6h3VyroG/QPCH8G83OLXPJlWLXU7ignCAoLqS473c9CI7WyJI9vhKdFpsQMy0P
Vf4pBdUNseiA0fK3jeIvak9UajqP3YKaqUHxJur+KSrVk8LMK1o1ZisM+MMmz3U2/DK06U6Ian28
NbZWp4M9oZCZFHJBq4Nckep+sSUHX+OGnIjTYYyT6wFBiQyjVXQ9jSTdORMvoVcm582IqzgFOorW
QLtARkuH4Avy1jNqaP62IYWLcPxfvx93J0QO4DSajNewn9mZ0hTnCC0muB2Wqn5d6vhn5i493ifF
dG51zuKPR9xa/q/MciraJCsXrsJdki+j0qHbGba/NMSQhlThao9p7xyu8xclJOzK1M9WVd4MevlI
3ezvxw8gJnB12EHjpjSMagsuC7L4AG/uP1uin1stUNRcyvia2OwmNCDvWNU5s8rjx0NtrB6SRJhT
dHzBKV5X+vO6aJdsRhncKhNPKC7gGXXoTclPm/oe54Em3mMNb+T4NNDilkbsBkpIrPv+7WR1WqJh
YnYdOpYySkJWfVWkduENIZqOqLIroXEuy19hmnaEGNLzhDSbh3OLywp3J9DepcLBIzY1oNXeDXLd
ODRl2Lmh/c+/nxwEewhEBKR6UeCLirmvUHYZfQtrCxbKWRm0TzXQQ9im1xZYe+78azNKUb0j/Ccx
Q1FAvSgQh4OTS5LJyVPpy4mU+bbu9OtqSt00yI6RvqcEvVHEZDyoOSLxYsh1Z3kkd1j8FgMBhvZc
JNaxULurUe2OGspQ5TzcxVfG+GTmXlnIXoavtSLJ7hyTeNOBvnPqbl16r43VIOdC9HPt39JVtoze
dTYhzZygQ13eZdpzG2YPk32FJQXsVPVQ69bJkbpfGMv8+5yf6IZo03wFO9eNBBhOGWFpEWGUSnIt
ZDkWCb/e5kpv9xolLrzrxDd+1aOGl0X0ba2KhNU0xGUrpIittLh36ummMfVDYzdPAuyQ7OGoOslj
osRnbYqu1HL4VHXhZ4MbVk+PZVZ+tdrgrqUBrUv+VHK2wzLaON3fPpy9unOhdkZFEYxI6Y7xIbL7
YxDHsGolGPMo+BfJTlgprqf1WWcLB0Fkiwmw132dVVmCU9VozeRS8soXDSzdo+l8B3zaOlKBO+Bc
ICJLy9AqokmarKrbCclAULfZ0qnFdNRLoWBQnv340NgbafVxkW+I8qQjWhS9oqILzDFxUTaQtjZ2
pm7r7H7zTusCcBqSE4wVIw0l/egoio0KorzaAJkDZI2e/Bnl1o9fbqMMSr+FAKpE+k3f3erw1vOK
ymSKdpvgrwgEr1QTz1D6Y6I6p5oeAvvvNL/qSxYzJBru5npP5mVzxYCPCCle4M21LtIYE7M5CXJM
4gQOoaRPSn/Yd5Pa2gcQWv/vMKsV0/dl0eG9TIc6uHMf/dOnz/ChwFCP8W4xaSPOFdoitJaiTgqh
erXnmjyMhs5CL0fUOAQZ36JolNXSUdI+dd1MPTdAdOTf66FyDhE0ol2j0E970Tvl9GgMTAOqNXE+
3OiYx4rZ7Of+RouLFynufCcsPGnQr9XB/rqzkDamF+o45x9ECf6sowBa4IMmiE1eWYhK0EtAkVK0
uA4Zdpn9EzpJj0n1t0mzh9YZv+WW3tOm447x9I8kzTcgUs+Rnn6PVHsn99n4FISZoEuCCodcv9je
b2IvdK6tuphIuDMKbIUzP9jSbYbsQp0YX7HdtpLAbeth5+65XNKCPE1IrSA3QX69CvjSoAeFSRCh
Up3hqFvPKmf9XPz7uiHFJLrVyAvpWEPH5P2rGYk8BZKu99AdH/vx0emQHZS/pfpOBe/yyzIMTFjW
k8hf1zD/LGmwfVWl92EkuK3UuFX5m1JsNX2qq71X2ihVCRiQM8cUaSqktvfvVNpKNdpLjUr2nNzJ
WUN82N9OToCo4Z/eAjgrHbeLn1WIGx8v4MtjnoFB7hEHAKpFsez9wIVm1VMwIAjUV4FrStCsFsfV
s2O2Cy9uzKdwJXcITRhGWdf0B7lQw0FFjKRUrpIpgBD4vS0fKIw1eb6zDi9vFMx6kESFHijKfmsu
blMWcMMXhxw7dej2+aPlGGWPkmv35zivsc3aU1rZGhA3cAQWQFaglqx2GwC72i4pA07pix1+nswf
YeTTqCj8bZLnj7/Y1lpRESfmtV7br+QVRU5zFh3jJ7tDo/j7SxM8OP2fvLtO02ONeyqSbP2Pjwe8
PEpYkKAWnOg0hSDD+X6JRFJG6A0ZytfrP/H02CNVJeMVEJyDgr7w6G8b7AQ5GytFNBqIjaCJxEo8
0JuzKzGGLsvNEKmmpKUyj7D5JLhKwUlbruhG/fjtNkIBtBfQ5QeltXSC5tXWq2fJqaoG6S8FX+PC
SU+FGSOl3pzNnKQuOQYTiLthHBbDvsnj/m76NOj3/5tnoOGaqE6wWddnTZfLdq6GyMhE8ePY3Q5T
cIpy+WTFwclQc3dx0qNcWUd5Tm8alxqOukeQ2DgGaLmkTihQKpQIVgtYl8AhmyTp/aYo3Dr71VXP
Uf24UNP8+E23Pq1YTNwTZEfUyt5/2kJvNKUOFpSnGtsL2/yq0Z4UMz3mRXks2y8fD7aRoEBd5KPC
bAF/vKCZBVMRT0auoVDTWJ5Kq2CoPEzB5C7tg1nf54uGwvaP0gaUCH/QeVws+WEsxoNq/1b5AuN5
dH7oarxz4m6khzwVpy6SQaLHfB0lpaNR9Clmb/5k/FHK8ZG2i2Me/rFT6yZwJnRG25uFLmDJfp5B
4j6eko2D6t3Yq/kfw7mtlJlDOCtEObI7WUNLffpJ6arjRKdHmO2xP7ZHRHMUeIYC8bq/K7CWqu4D
SsI4qLoN1SLydzcu0Y0dbo0WT/VS3png7RFh0SLrgfbVOrDWGt0eHBpDfT0aT3zgpX/CVfY0IJCc
I6sRTP98PKcb5yNz+t/xVgfInCRNazbIiy0ZJ8WgeZjJQdFb0GFODuWfCGR/Kn5+PObWJQCcjMEm
sj4KIcrqjOwIehdaYTnuVfzEtF95pV3JQeoZzW9J046jiWbiAnlEPe8MLFbI+0QXEVcRaguBSsGj
fb+D9Qzqv4RKpK8SQspQiKZKpvXqbzZSda8QmsoGCr4cUZmFS+YeurH1bbVXPFFkTRecMbXN2gSY
mNGrxDWz50J5ipxv0Fi77C7R9tbuBqrEywIo0lSCYBEsivcvWzSDbRVq0ftD9dlBC2QkuW+Vl0g7
ZOVVPp2Cgpc1I08dvjeg+CctvZu1q50Z31pffGt05RHkJEBczfiYaolMZ0fvW9N9oype3MY4D9Pv
9pyqAVZYui9Xj6aJ2PXgZoEsHogOHAXZsco1z3bfuCEdcvm8s+y3rgykxyhp8GxUXldzk+FHGgYV
YUisfBWZRZr01KoV+Kp7kuObJyat74gHE4oT+a/ySiWSwmKghInD6+/4r6DpI7WdpHRmgqZTsCs7
P5cfp3EnuduAePn8xATwdcEx0S9+//mdWG3jKeRWjAavL/G35PCgg+isjleFed3/6H8b8NfKkyS/
ADGW8ZE4xfnqUMGXryPT38vp1M0pJ04XIj0EY+saQhOnhlnoMZlPcl0MiquE97TYYST0dQyeW/UW
kqObaTignIfuaRlfQunY19+D8hMGnb38UPUPz0OZu9N0NPOTXHWuFt/p8y4uuLlJAZzhmyAlS2D1
ftokmoYkdEZ7X81vptBHXrovF9wHotuskM+xda/SGtU6v0xnOQ50OWf2TYs0W4BFIKKk1dHeZVuI
ES8OLTBKhRZWMuJ17tGRX+mICxHeiNryqN2aU307cVzj6ta6RZJfyfJdqDw18GQSI3cTKb/Ossw1
F2fnAt4MN1nCIm9F8gT95PeT00aqmZGyMDkhipNh68vhSB3uMY1ytyhbF6tm35BSz+aq7JXG1a6r
cGfnXgRhoJToGXMXC8Fbss73j4DfOoWhfO58W9fhPTBuwYmhp55MhWAni758XzEYYk5gERwWuJ28
H2wOuzas0Rvzi8iXANGUb077Tx1cO7OrZIcWblrkWlhD65TC5J3Jfr3q33331eDa+8FVzOVDTEh4
U+W6jx++WqkrGrwbf4y+LNanJfKAbL2G2ZaOKBDE8qfRPlSZq2UPsu0t51lN8Jr90SWjZ4WupZJg
BejWll7xS00jL7YTOhyVM80dRzW6r5bPdfc1dR56OXN7He3mWnWH8qus5S5OHR4mzl4RZZ62VJ4y
Pyj5IbQOmf1D72W3JtQ20EAcNTfEag47gdo1oyMN3+HwByMr10gtlJ9Q43H7hNrhucs/t7CDPr5r
Lq4a5oszVjSc04l0AUPgKpBLcdF1WFo8iU4ooRJczD5cAkrlaENwzuXm4eMxL8uUNBsTSlCoJ4ai
42C1QjJJ6pNEQg5QIJSC7S9El2BouBX8TfCyMn1JEDOZwx+RsZN4bbwvtSnemNo4GprOaugiT53Z
Ke1XcURFC0Wnv+78lTTdtTxqFn26R1cSN9VqQb4bcLUg5aIhcY+d1i+JJGI6yM0OOzRahAv+H0o4
WrAtsPQWInw703xxBoppRiNU4D1EEfLqEnWysOAe5V0rI3at8CYvTRdhWk8QsoW2nKz+zZh8w8x8
ZUSFTwhPTeOh3otnNuf8zXOsUpBGniqn1HiOYIHWi4mnhtRbNQ6HWUZcSJrwNV38aufIe+WurSce
EohIQBwuz/WZN7eaXBex2flD/aNrvzTOuUu/Bpk3618k+2T3/wyEr2RfSRf7xqkN3KA+KNMxrU/Q
tEWDmLUHUl3e5nwQQBVBzAUz4qZcHU5OtTiobQAaTUelOVvW2ZlvzAaZi+/VWVq45N00dGmFBDHP
O1+z7xrZL2PX/lZqt8bJGhGn8uo/xug5waOWXX28Xl7T0IsZ++/jvWYgb1CYssHDYIiBfZLIr5eD
kR/xWWvuk8xrPjczuhzHqT4kNvvyNr+V4dC0Ojv2ZinPS3F1W7RuqiGh6HfyIVJgAHhnCADO+KBY
O+fHK6324kE5q9ANhFZF/+T7ecyTJAsWhXlUZv1gM2sRYlF0zDzjpfgnCem5t6f8ypGxALQUn/rk
YRrVq8zpS1ptmu/I3bnYm7h98LdJ0tNSfUNX61APRPqG9Dk1/xoyjQrWOaOMan6q4poavh/L9tke
y7ORoUqPYh6ZAJYHqnMsguIMgejKMh6IATxJfemGhVrId7QU2+oprfX7WJaP0N1SrE3jPjt3kvIT
01Ohba8Kl8LnJPXr2byJ+qek+GqaV0lEGGd80vMT2u1uKt1GUn3o4b0H8n0o/+21+5iFDL8jxUo7
Ey9SX5ckJqW1PEVlesy05krLIPIgvMyF9PEyMbeOFeU1SIZ6AaKxOkINJwinqVS5MsRTHtuf4U39
YIzHCm0obsebpD8vcH1ppVPPigmtjcrMYZw8PUTixaMjo1avldZz+vsr3E/kJHUjBX2r4g8L/GAY
x5igu7li92kPyqfuJT/OHWfTweF6/mveBreSdEcPTzJ5jY4Oig/YoxqnKrmpus+BfUQZLXtU7uqj
cx9VsIz7Z3rVh+S0MwkXEa/YyhC+iWwFv3G9V/RaGkOt1jt/7stD8b0v7m20En+Fn6UfLbukt7BU
/RmALP0PZ+fVHLdy7fuvcmq/wxc5nDrbDxhMJodRlMQXlKiAnDM+/f019z7XmlCca1fZrpIpsQF0
9+rVa/3DyKJ6yOy9Um8VfamnmwosSHew2q1hvoTFl9RZVVELt23RNJ4+lm5J87paS/lyCtRFnVPG
aIFwbJ3wToWqPSse+cysr2BMY5DwEhorq9FcBHODJ7Alxp0V/xiGfd4dAmeRfcrKr6ozLBKlWlXB
wfCxq0oIgbSCQKzcaf56RPVPDQKv6H4AYLyJgmvthksfCnQGQFSkiCkfnNQZJ1ktfFsdyAYhY1GR
Y0sGS2FC4ObNKxjiK4fepeFog5Fr04/i0nRyE0kyTYklK6d0HY5LDveiMzfC4iCxfmkxfbHkGvjd
uHC+g3aC1kb7i6bkSXbv9EkoDXLaeiVkvql8FXItQun24/V2bZSTiDfi31HReaQKEhJ9dOdmHl8n
pb6WrJxdN1nVZEbwVCm0nBceMjT6gjIVUMXuUwn734H7MxNGR0rTSjLus/nZCe56QUDnGFcmSEvj
cADksdRrLnLttY75pUyRei4ZIiIXsFpOFb0dKLKxkSOezS2c4DKo9k5CBTW339L4S9irHpfKwFe8
ylEWfvvw8Uc/L7mh/cAxQ2NCsE6IdcfnjE/SbIaxRs1hqFyRuwmUoiDmq/4vH5BEGiKrBpygqJ8+
HvlCxkT9Byg5xpsI9Jwuqm5wsj6OKdTaEWkwIoMq+jKJli9MyKnFD8czumud3IsvS5OJncMsU2g8
WWLJ1GXkUXEDdQg71/CTYIUJvxCRqwqtQ1HuYgtgv9ZeWdyXZpnKAUV7Aqps0Oo9/s6RXcwyDgG8
bvK5NH6kkjs1n8R3tuJnub2zQ1hdEhhKnNWk5Frx+MLd+B2kCzAEhYAzBxxzMsyRAj0ixI7vJv1d
KqpMKAQa/athVdde9cJ1ANotFSYcMt/Fn49ftUT52U5iCAAx0HurzjZqtTKUGVvoO0GwaxpUFC3Y
qeivfrykLs2vMPkh9cS1gG7pSRaeJpYzdI5VeyhNLcz+VajCWwIDHr4QTN6VcpRXIZRzZVyRDpwk
a0fjnqQLeBGrHYxJbuBIzQ/1j1a/UYa1Y7xiver6M565fPcoWwgeX4BVxMfDXwicQtqK/hPxjH77
yR2oHZR6KKiI0oM2t+2kb8rhqz9G115SrNDTl0QLicu0LnhGp0SwPIlyokhLpNBfpu7RoCKacIMN
49zr9W6F98/KRD5Zbe+EtngeBKt2tF1Tfvz4bS/UXgBisIfo3XLrpHJ6vLxSCWKKMqHnZ1JWiJHn
0VGXNOrPBdm63TyIoltvuLWD1rnNPcyQvOGadOx57OIRcIkQnA8yo9NWvOEXhZXaeukJJpWGaKIg
AVQZZMiIvA/Ni66MdnN6hfp7vouPRz1JM3AMrpNIyJOmZbbBwAC5AnTV9Q045ZuqzO+vfOfzbSxY
3oBRKINzOLzXr3+7Kil2kmVhAtPTx1YeU2K3rpVF38DwS218FBZ1g4sU7sgh6dWVobWzpUa2KXAq
0JxpVZyqIBnd2BCtaBfOzs5EVSsGeIVuQqdmN3mJWrIwvwZXprMEYxCZQkfcnK+5Jp+nWUcPcbqt
kjIqw9gIa0+WA6woUcKNjI0MnUfFd92fwX9d8zI878zAo0CaBvsERFOoY4qd/tsnr/qqzTVlqrxK
KZZJAGjQlL1Ya7dWJS2F+FUphHklbC4M3S1UyeuG/L5N002IgaR2jad84S4vmJ+ovLLSRZvzJKyR
9wxJHY6V1xsh/YjCbfvYe0tB9+ZonQUNIEOuxwEy2ka/Es5P4hwVesEmVnY4/3hZdjcAK+rQDbZH
tB9MDaDlXdFh81a6IFk96kQfL513MffjKMWjgpVGah9VR+p9x58wG2x7UqYW9dMxXsLRQ2EDwjqF
ByFA79iQM/XArZGkUe1uGcydm8r3wi8i2ubdN30+dBwZdvs89lgodrs4QAkEaoOo3tRhuDMTXAHV
aivZ9bXwKsLW2YPTjBNoCe4Rp6rlFY6Sam+hkponrz7ZvInG3YAQNBKtQrjCbNYzyp0Dz5V213Li
C1ud2rktc9sTUlmn5yZq+J0paRXrjjgmkkAh35LMxqIs12qGsoOGLWHerczmSki7FMyPRj5ZYngR
drRz68qLJix00BQQgihCOEaMbuk7O+PtyUL5U4QZjwqF3/rx8ZI5b8SJ7okAzALsv6BW1JlaLbV1
X3raAHVMXAcAeebOsCq6ZCNTTNSppbfJtE5QrzCer4x+/u0ZHf8wYDICan1K8uiTIi+sWCWqS+aq
mTfGvTQLP814ESe3nb/BVm/dlP3q42HPg9vxqOKw/y3SpA3ETHNSSnoIzHJ32/xkiyhGs02LxOus
K7D1C9nv8XAngQ1Y8KiVGi85q6ELXMadQsRR8IRHD7dHkpd1JvQ/g4Rp9j8J3NLHr3t5jt/TFnjs
Jsio4/et4nzGRFtG6pW7axM/q8FKTjIvTe0FfO7QSN/taXvFv5GpGl8ZXHzM463N2/82+Mkdq42m
GHbizAKj26KApkBfIdNuHZ/ediZRJSGai2nGN2CXNvomzNAcx5Izr66FxwsZMo8CHAyOAxAi7bQ8
awU4HvftJOSykwXo8G7+VMw90nj5ZoiE1fpzmDWEwmsQqfNbN3AOFZ13OFP0eE/NY+m1AGqcUQSb
g2pdzz/n0HErQJnwhK6UeC+sbK524jqNpqHIV49nOrQKxFHjFi0w7IbUqF5MlY5NOV2vck1hc5fM
b1em9zxyc0AiM0RfmGQFGbLjEc3SCiosCgpIBePKIA+BoLke+8OIH6451a4xUgejkR6uit7+9PHg
F95WYGupOZEOn0vWZ7WvZIAWcg+zn02Zdreh76KwFOJbPRTRr7H++fF4F5YyLSUmknY9TKjT3lKm
q2mgZXbuyWS/8oS0UVBfOcLfZ+hkuwAXhIODjC7owTNoCEdCbOfo2Un6uJo01KBj4zbMjVtIfasp
/YwKygZJb+it9ichzmpm9lM0NtQmizdH739USTDTejJ1z09ML3BwB7MPgZ18TQyECLp5NYXOsz/0
bx3GMIumijeG0deujSSjBw5nFcVSgPCG+tCH3z/+eucCCRodQVF7ItFDCPKUPKhhVA2FDIk2CVDR
3Gab0A+e6iramUO/r9O7aehdW0E1eMxuBANGBEVoKuvGbPcl9wtLba587XO/EvFIwNvZl2i7UlI8
Xr0xWtwA81CtmwKWK6XrdCTTnnJXGziFUUeD9IWeA12sOAfiX7hCMDGb1HUgX7V1u3AWHj3LydXO
10M1VGAdoeFBnjuSsBXh1wZVAzNMb0y/3QdExQhneDu4Cse5tLIFY4UdzP8C7Dv+DqStSA2kUeG1
yINNWbDS82E1YMRTShvRMRZOSvrXIjDIcrX3EJ2P5WqWg2sTIlKe0+VPQw8opUKtyTROzspihMM7
T1MOMgoSo7GnxUnpPEHZynhXUSvN3p1NmXoCFiKIFo3j5soqvfQExDIdNUOBpTgFDwdzqsxjUyCU
J99Z3OUVNJ+EeP6EFi3yHgsfmwVjDJapFazVjYHfw8cPcOGwILLA9BP0cpCTYqp+S06UTI8MLTHY
jSHNYw1OPd6XMXeFNi6vDHVx+XPRRLVRKIOeiQKGUpx31pDlWASZyHj1S9W5KUsaa+TZdDLEjabR
20UrR3TCUnc07sHeuoP67d99ZUo4wFd0dJ7faZbHrzzUUtmiqpR7vipvLTtcO4ixa03AKXZlfZ3X
LhDEpXIiNCuglZ7WQOdSjq02hj/j67KbTvYBStmtY/1I/X2DOqWsxfdDn/37gBlG5fg3FGx80B48
OSM5rmm3tQpadTbcYn1cz2G1p4mUSbsui3ZOXi9yp1/Hebb02+hWk4xt1A1XXv1C+GU1AcEXUjDQ
uU7v10USWHk/Q5WURsXr8h9xY2y5DuF9Lq1yo6aTyG6fHm0l3WpzskTuSVLkdWfPCIHNmyLKPn88
6xfSMfjL7DC4ejSQwA8cT3uO5reUy6iHOE23I8nw0MSBk6i/V6SbGsckxNIsA4WwSV5/PPb5JmNo
YdEohEM4iU5ibTTVhVXOKjAJlvegkKU491YVItUW3X880qUVx+aC34n6Dh5oItz8tp2bUgtwuqQ1
FoXNFj2Ez7k1/cIy2euaXnJby46Ww1xc6+Fe/ra/DasdD0unLpQToQEJHqaiSlHuMjU5DHadAD+o
vd5pbnw52A+2znIbVx+/87lsFoGLdgoZqMDon13nY0ONVaNGr61st1VbbrOpeAO4v5L8/HvYTxuD
RR7fJmr4VcGRjcLevi7qm9lU3MlNy9euyB4/fqLzTFFQ5W2ReiCUw3l//DnitKmVKSKSh2O9U6a9
0yEPlOKGQmm6lwuOGONKbL0477+NKH7+27wXQ2OYVQkQR60OqMM+S1b6ItXfBx+IdRrfBjWZj/Uf
7ah/DXpatesm0F7FzGs2phdBh4+yaT0lNH+nYC1Z5aKPolUbh7e2E1x53ctTzkLnzKRZyvF1/L59
khiW34fgf9JxbRbQLpr2pspAmUQ2Pj/mLsnyVarWi6YsMCW1XcuaPK18AbPxA/f6A7eWJ60wroTe
d03O43xCKCOzzWkuEoJPN7ptjIkv+XDsRkO6CaI+dBPQqb55H5ROuSjzJl/PEVCRAnV70r+ocraV
f1PD9XLUwJvr4HMUmNib+0XL9bX41MydiZtTukXt68ccS4tJbe6gEH28XC8czO+CzrTqBBkAF4bj
r2lXiY6RPL16B4j0aH8qO7e11wG4WyujuTO8lWN7sBQ0G/cJ5pYxDdo0dN6uPMX53e74KU7OrTBp
C6io3K9gbi2ZL/dL8+AbYJUTaFVoy1rRvIz19CAH8bUIcilAi0oFPFw6Gug5H3+AxBrttCqwAqjc
pqjXaWD86uSJBmVQ3AVduh00ZzXI9lIOGooW42dfdlahspGaT4oGhS2/Ej8uxlNxdGI8LSS9T6vB
o5I3gPRRsq1T4HYMlibAnNUsXFcB0cspn9PauR86O6TpEv677DlRGkOFACkUGyvX0zvhpEeOGXak
hIE8rWtblly9bHaz0a6cpDlodhFeyRUuhUu0CBTKyMI281Q2TpUHS6ttjd7WqN1h1LUqzO7JN4xb
PAM30jQ9NkG+/XixiRvG6Ub9fciTExm8iGZNVPnRV2XvxeGqU7JFkFtLlExWqB5d+aQXinKi3Aif
Whj0Olx5jhcYje+xbByFKnxgbBH1dmcEfOVe2Yck9qDHai9pChd3mF81FsfJlAJCC4dr1339/NKH
ZDsdBuizrPSzvmKrTUOm4lziGWheplq3tqT4ti8AUQ9mtEk1LoFdRl6WvnRttInL8OukdZ8pp+If
SfcvlJTvlUyxPKId5td65SVVCvzdnl+stFpZWmvjKxB9iY0vowqSqOxW/TR8ybURPnJmgwXVp5vS
AohmNeFzmsYaKKWcjs9Y38Sxvk6zYaGV6cYojXtUjUf340k/V7OCgSMK/pzMnBpnInI+boDDMKbi
AhK+3kaz9WLH2dpsHCTQZbtzLR94mz19jft2rwTDJunUZa8G2yZMZ3DferOIH8s2QwSGrMpXqsUm
G4KNPA5X8kURbo5WJ+gFRECIRyAYBITieLX0KBpXUYUYrqa+6HOAm1jrSkWz/PhznEcZMQyVcISd
hCXV+89/SxoaY1AMHKISb7KaXdK2AP5AxkDn0NL+MceCK1ZhrszJbaMoT1fGPou4jE3jiBdkw3NT
OUmR6rCVq2wCqRhqGOTG0z5Wk92YWl+iXLkzjOzWhuFA0ryfCnshCUixltxWY3/HZWYTWj6NsLC7
8tnPz0EeShZMJPYHm+M0q/CjuVSlRIm9SZvWjdwg5pU8zqF2l+Y1rG+5+ZK/SUq1DLPkVzBVb6YW
fJtwuJqja54qZyFRPAmCFJzGXFW4OxyvgCjtWt0ueRJrcLyq7ratpt4hR+3KXbWo5mTX+P6V5EX8
ytNFJ0i1ZFNcHkkFjodUfT/s+9yKPR/KDdcwv6hXWd+uEjvemM61JX7pBQEGCQ4vapJwHI5Hi1V7
zqNejr1Eec3oO49VS7P3xWnv+m9D+/M/WW30+yijYpJBdnY8mtpnQS01YeKlcbqLmsMEmELuUSPt
7GXsw8eau23uVzeT7riONLipQyV0Gu9TeYZcMpUg16wrojXnbRKxA0D48a25rHHeHj+T1WRpaEoS
DtRys4zN+kZSx7Wt0RUIzfsZ5qnlywvu8ej2z3sUqK5VAM+DDHVlFM+gYVLQ5jA8Hj8vFYOrYhl7
Iw3mYi6Xkn9vDPKVIHO+z+EMCBY+yQx8S+1klHFyjFId6WXL5UtXPpY2t9D5FkOc1ZUpPjvaKGuA
YyAKA5oBmnMSUORa0kNUCSOsDgu3psucSS/14Ls2ViRQ3tuldd/64ZVRz1cxgwpxZIMzXThZHX/D
Quljo5CtyMtNQOJNI1QwXVnKNiiD7TPdcmX/Sq50vksZEWYNyFBI9mc1tCnXIrkIIgJDNW9F81ZS
ywfVn1eZGd1mvX/lyLxwRgB2Iu/gQkOgPmPAN2gZFkbqx8DexZUEpXlT3uORdl8N1nJiC7VOtXT0
OgAjYbxcmVOxBY5DkuA3AAlniwj5z5Nb3oz6ZJfUZoz+oO9lgNZ1X76TE7rX1XwT2ioQ5mala/M+
UhN3rjqQlF1yZZ+e3axZV0JtAH4Pa+uMrixHfR7kMs8QTpVbE3knu3uyU/NgRfYSt5+3xBkfkvpK
wnhpVMhz3EQEfpbBjxdWWvMDuSYYQz2CbzO71ah+xgzuqQ1trwzl+yybX3r/18cf/OKoBgkSbrb2
uUln0alaSMyIvSb/Zfj1MsrHF0UdH+LMxu93fMQO+RBepV9cmGQwsYQGEpFzylgIBtWwfT5wV9sr
JXW8sZ9fbC6imcTE6t0nK377+DXPkRBkHkLFFtCVCZfn9DgInYS0uwLEQ+12l3TOLbrOsUgoUHbQ
t1rbP09ysx6g+ATJr17mMFTC4SGv/4MzAD11hZc3adPyRCfXAqQss7CN4QhmaDrp8vhQz+YPs0hu
JW14CHsZK2P9wGL/NCrxt9G5ZtJ14QxifFMg6SnTUhs9ic6q3XBAD6QZc1IuDGNeGMUG6ZtV71a+
vy5LHCeRFzZxBwPpeiW0nJOjmQVAyShucSE553+rUpjWI64UXhMNO6n0f6EzC8op+9JnZr00hum1
02ZXHc1dbWer1h8XbWguM6TNg7bbiP9qCX7laaWaAsFDK4EGTYHRjHSt2iSm4SQOkY4LZ1Nad+eN
i8xx4hqiL8kKifKQjA9lcuNgVxmZ6a0SaHdKZK8yNfTazloSQW5lv3FRDFlJ4VXtD3GinD0KRQG+
F5f0M2MjQzJKKywmUlR52qCOmJfhhgLZQUUWudaabdLJAAjtZZhXN0HhvMzAnkvutR/voItzZwEL
Zb+iCM6JexyfmhCd+yAUyuRzvdTS6R5DP69EvVG4CifRtGmy+Snxza9aZYN/7qtVbe5Le6FVgacX
GILI341UftXVHE8BQ1sk/Ipunq9E0Xc4wOnXIp+FLS1MJTinjx9zqqIMlTk/9MzKuasi4yHKhvtG
NQ99MB5C8JXJoAbg7kPPyBUZS1EjcHVaNm7h1N/tRgY/U+y5v+BIWjZ3vVQehqh8jLP8NneaFf4/
y2lktu+c1n+UlOKn3vmWO03ZXjERi7HB6Gah/mySHSylLjnkakVJjWafHTnXzP8upCJ0lFHep7kB
8Pz0VRUqwKXZYpogEKvFAAA6qNhEcDBrRAcitwUe/fEiuJCKkBDAjkG3zoEjc5JxBXgb5LlN7aAr
fk5F8mASQ6s6fuRCez/M1pWKzXlDiXBhQQDHhQmaL3pjx3OZ6kOSQO7FIiTQHvq0+WY5o9fO3abQ
eiwF4MrFnb5uIZMEmO0VU/48tio8i0qBS42Ia8LKrHH1+PgjXDgyqe/zNIKvQ4508hGiwi9i28K4
JFEk1s9rkpU7KauXXYVOWV8vfWiO9TW6mCaO/9N1TbGUEg7R81zHYcjbJqRwGHn9dJCt4d6mN+3E
fr3wJ0Xea+krFcxPdtU2t23lw6KsnU+ThSBmbcC+6RxoqoGEjmxSepbzPM5duAw7yQfYEvF3ZJhH
hQVPPNLgWUnozOe2ELrEgyHxtWznzDH0yHb+YWXTasrVTVF9/vijXlrLDrQCITcM0P6UaVxFSa2g
jczK4t1CAq5nJPNnPctekq7Yw/TmsBzM1ceDXkp16Q3+a9STKyn27ZXWFGPkQW3HXOse4fkdSD1/
LBeDgy4Hzo5WeSVCXTpZfh9TTPRvJZhYmmPUpxCNmOT0NkokSgnBlQRW7IuztWJwnxdpLBnPSahG
T76p7IDXUtBYCVTltWizhe3nj35bXzsWLoQE0WNFAwDtPARmT8bKm7pLpIk75TzVN1M4Pky+tK+H
PIHFm9rLuZzvbbWyV1Utf9MD505D9UUz3CRNVl0xbhytfNQwJ8FPStWWGG88hFYVLarC6Zdyoa7r
pnipdz1aCrGHW5Smh1de4HjhCRaLhtw4smJUw0TL/mQ3F/k0TVXLJTIifD9F0hPOUHDclQUH8sKO
Le/jJWccn+bn44no8tv097lvlKPtU37NGiio8ycQ1DdDUFIuBVWmShUgznkvz1HuOj5g77zoH80S
YrkPqTzCrSqQg8deDh80bvJI3a7j4NPQTd6I3oxQ64/xTOtCYFthCKhm8nBrs+Z+6Wv93i7xj4jB
jc8qUCf7KRg/T1b92RzDr/GhbWWvk4Z1FKRfB709ZGareEWD+oUp98/9oPvYkXPna/L6WwdUv6ux
n8zMXca1t2942r67plqon80NUtjkGhgNAsDjkDuJ/zMyIHC3nchzcmdVVuHKigYPQD4CRovcuuND
Lce5h/lc78tQuQk1/fDcgmvohvJukDEVz63ukyFPOPFmD2OAqTqX8yrmMhlqUF/NpzKY7mLMQqPa
1Vc4Ni86hVIofYFp/DVxlmbSPpTy27Ct94qf32qYiE2Ts8d7x1Mq2WtKa10V2x5pelh+m2FSVpO6
GbXpSgXgeD+zZoTDs+APch8HyXFat9HHWO8ciTUTzIAtAyTopodM/mF3Pz5enCfV8r8Gor/63hUU
Ok0n8VDDdKpPVEoNcwMJY6cr1iLE58bKm1UpR4/OdDOp9l2L50dtO0+mlLw6kI9fR/sg9V6apRgw
aLvKtzW30BAvGRQgdtcsGE5Ktv/7kKQghEnkGU6rllXS6uY8JlzPwW3LcfvZbKqnLKVsN6IXrPuQ
EczU1bvDhAAkMN88WflyefCl6i9g///5Pv538LO4/yuiNv/8H/78vSinOgrC9uSP/7yNvtdFU/xq
/0f8s//3147/0T/XP4vDt+xn8+Ffei4y/nP6V45+LaP//XTet/bb0R+WeRu100P3s54efzZd2r4/
Au8h/ub/7w//6+f7b3meyp9//vG96PJW/LYgKvI//v7R9seffyDJ+tu6Er//7x+Kd/zzj6coD76V
RVef/Zuf35r2zz+gdf2DAiGsWFQr6f4JtPjw86+faP+AK0B1EgF8GfY16y8v6jbkH/2DOi5/2aF+
LGQQZc6Zpuj++hG5GBdaqBUUHYFBK3/877sfzeG/5vS/8i67LxClaf78g8Lh8ekpCI7QOaFjYyxC
+fi9sfdbhM6SyKgiyonrYZ4PvoZ/NU6yThNO67IHqAjjceHUTrUy67JyxxSc12iXTzBQ942NngAY
zlkzNhU8tbHJFwXqAp2T3jQB8Ng+kohf+sr2h3wd1Ii9FumvXBr5FYDRw74COkXypo/mKrZi4BRm
eoNY22ZG9qiMBtkNinwRV5YNYspYC+Kw1mXIAzBUREnXkdymnlfKkDxWUgLsx9pm9RMptIud5qtN
TZZ+l7rIIqVyQ8nYOJm9beo3cJuHScK6tZRVNxMaqsF3rPIkNzGyxWDB9o9KEzfHYEVNdNXqj7Wt
Pmi+igYUwMHUWqkWanc8qniYqjIRApaQPm0RPc0XjW0gmJRxSTYWBsJe0DV97s5Tli8iHKz6XH8w
jPKLmRZPuYOTjI8GmI4MSAv3SvwuqYOp0qSvfWluKvmbbWXLXJFwPlUeAr+/Nae3tsqWkpQucyFk
Gx2wYiLuf5qibaA9CtFBm4NWbh/bGjlJhJxUaysLU4fQ2Iz6o2b4uzTcVMq8V0P/WYYiva5q7g9o
f6fbKbRBbo0LLgGITuCCIWbX7u7bIF4Xvr7JfNuLMwHj6GwwMJHu4iHxJaon7iD5TRiDe56G8mvT
vRXyW8KXkpQU3RM0W7VHGc03E61znlI8uVwqaP9XLsn3Qpfw8YyL+77N7+mFi/9LTI34h1OvAw3W
10qTLsXDSJpCFRpiahX8MGPjARHLL+Lv91JwW+nSl0TKFkbVAvDm78ZVCeQ1w1jSX9qx6sIkJsFH
wGfykdXq3rhobsBIe2iiITT0mHaPefEos/bERExQzMSCoBa9MixpkT87WE5R3lubowWbJty/Oy7T
wxsUi8PUXOksh6Gp1pYOI9nYihXTSYobjqzhbMFB7RIJVlUZoXWiLjH+wEZra9Y/xPB1bqwlNV8o
fQo5C+84bMbFehdmS7nMGDUrjIp/nS6pVyysUnXn/jHo8kWWYKEyZvetYh7yuL+tuvxVn7Obxjc3
3Wg9K1G4J+PzdGvvINMn1kRSBStxfy6s8aWyk6VYH1OW3uoCnGuuujZb0hxf1jVywnawD1JmPuSf
WDjBT4W0k6V0TXV2kRvmymyzm9nONVdrx1sC1yqiYEUlC9Eu3jW3Dm1irI2aWeEtHd9fdom9ErMm
ZjRq/WWlauuBZsZA8KgaaTmp/a3YMSVqoWIexFUOy0yQE8ueoIHa5FZwmwolu3FCaTmW4UpgzWmJ
byF8dWyOThXrx976dv7U0wbrcser5e7WNLOlokvfAUCkblSiQgAIm71fgRbMTT4La4c/FnOGX/ej
hnDoXIR7lOtXYXCYkn6bWdlNXdvbWK9wBpC1hT1Ti4pMq2AzmIiGJNhTdnXmdkkVI6Rqvfpd2a3p
Pt3EzYbI/KMB0bUiIN+YTnYTZMW0zgoIgR31m9Qhu8SW5RURTZr1FgDiEKQChtoRFBBwYIZSr5TQ
n92ySZE16sIVtpWHeLDRdQktdeFMlF36oOR/EGBT8mrhl+WdSp0ZCiINwGp462cNK3fhFiX+rq9E
DfqI0XOUJ/dI7OMT7tQhIm/TbaM6j3mmaK5tV4ZnDKi6BZjzFUpt0iZRFwaI8kXrB4R6GI7DCDOy
t/T7nNjkUr/Z9E02LRTIT15pgTiBSgL+PAvQ9RcSfrzk+3O2BsmTnPGeKlNcUYPOzBxSYv7LzAEP
Y0V5m3Jz3EhGeBvI/lfNBlmthQ1a84bpxobBcdN1O9ssy5UzIybZtjkuVZHjRXX4terzdSyhOFkN
/q+hB2sRaqq0jlD1pbaioQE6vKWNrK26IB/hSPhe3ABncyYisNTN3xUALMt8Dj5PPWda0MCfRVhj
Gdl5tQQW7NmjSNJ1ehX6pmjzRVpHqyJJv2e1ss1o+c+5/6VMg2WRjSCqLM8iX6R04VfxVlKvqauf
wm/+OsW5P9AZlDF6eE91fzvFpQhaYKAPxdqXLOwBCblEEKvIOEwIFbn6kE5gf/u3AJsLnF9x0VCu
FMtOElXyGxIJkmma+ZANuMSc9LJkbJi7YLYL0IrWoYuafYjnMV2YzUDiLOvagz5TQUpqL2BTiK2d
J9J6YrOSAzz8loH9neX8ntVQ/ryQ1WjcpgQ6XUfI8TS1z8zeSrukWNMZWGdOuSvh6MCkt1c4E8Mf
JjfgLE39b0n5Q5zpY2OtqFQUGHqqt8jJftMN5SXO1AepLDRXCseXIX0ohwBoszGEC63BpMIpfqpr
yUTJkFv3XTOrnjgsCCFWXN0jx2SZCZS82TpElO3EIPRBFnL2jM5/KDKX1BXHnAjQwSzteg6leUqX
4lgRk6Zj36w0OiKk+VOCK4eho2BcLeTPbWpvQyL/yB7k0rDNLWhpwdbq89eBCEld1rN6/j1Bt1TN
1dxa21wJ9mUf7OPBX9ajvojw+rLTbCH+bCXBXra/RYqCshsX6vGxRhfJRORcaNzBpN326dvAvbPu
3mC1rBXcWMFQ3ZuxyY3nUZB4xNFkZRh18Ttow6x9P70ZUF0th+LJsZNfUqkv3tMWRdrV2i4YzYPT
DIeKHZQCaE26m0AaN2NtCnsQ55A7HIiZtGyS9Bft+tnRNkKIIsYdpRjXnGBbLkrTbZv5cMWpXHfo
gTqT9Ty0LHM7/hUFebuMVNDIvrPW5/lFJHUVVBNxso4pmUGEriRGK+JVajKVLl36nCXiSxnkojCF
e8T3LDN/a7Lspm3yr4UxL3X9rZiNg2QbqwAfxI9X7Eld6X3zUPKlC01rkh10WicZwybNjKlYD/4k
wxdW3aKnD0T/ZcnjhFL09vF4xklZ9+/dijo1zWfnvNjgNIGe48JSwC3M0bgi3SATnZLyfoAaM3UB
IlsciTZZgrmToqc0lHZzciNr7YuOcAJwdA40e2Fg2gKjqLC3TvFjysl5oTmhDvq+EsLvtaGtzUFa
pmWy9oddmVqHyrS3o6JzP613tva5BYRFjwxUuxG7eAHfBma6YKlLqrUySaoazgZ10hd9mC2R/lk3
rM15WNSm4+bgi8082DMv2lg9lc5OJM/Csq/nFUS2/fEne/fL/q3O+P7JQLPQVQU9JSbquJaVYx1N
x7Io1iKtS322U1huhmB0dSdw+/IzS2lI32YtWInF76+74Isc9miUkUX67ID6jc1lOdlyNP33dI5C
x0bE5Q6vSZvkbFD11WgveiB7zZdKH2HOocQXzoehGRZloFOx4m4j0QvTsoVk62tsn7wrL3lpISKk
zeWSdi1sqZMC4eDAxNM7DhImQdw4xklfmyjxi5pqVRFSBmDnJSqQXM06CDahk+1V481OuKSEb67t
5Pexggy1/yjX6U1KBp2MbC8W1/sUlo9iysQNKkVC0M625eTvxh7jBuNWxUMKlZWt+Gk4coyV16bw
3cD6bAoFUxkbBwpLp6UlrUS7dTBGVn2cvjUFiYy+tQ15GdUdrI7Q3Ba6vyOfBRL1JmIOa6szfmqJ
cqdn3AtiwugkLf0SGkLXuL2W3lQsUBEoi1EsTGtfVtnq4yl5PzjPHxrnFHpfYGJODZy1tNLMOmh4
aGKtuOKNlJ9wWlkMmb4RoWLKUTbMeg+tO8o+SEwmNxqG0/S0DppF4EoPgx5tJR3F1vhLF7EBkWm0
7+rxLfrk+xV7hcOPm1aMKIiCY1CSLcXuF3f5Ifm/xH1Zl5y4svUfOpxPTAJeM5PMmstVZZftfmF5
agYxCYQQ/PpvU31Od5VcStblPtzVT522BYQiQlJox97ZbdJlzw1WqglUAjLCel3HVCCogeOvZ3Qv
BjhC46+SzN+zPDiCrXGX2vit8Y9T039ZovG8RfTL2b8iEWgKyJFgwwPWureRWNI5YW5VNqfFCstx
YNmWO5gF3walH7KHYPt8l2NDP44+7gedXVHWuILFEoxPJM3Xsfi0ZKsQBCyeBKcIzmwrr/i28P3X
bgg9xy/gP2zL9A4Zv21RbLLxiq2iL8cR7Jv2sPhyLFzOoC2suJyBJlXeFHn91z4NZ07Xv1bqD44p
fCkH+EiDWCUtqAbgkKQCHA/TcuVO4MXr3zrY0hOAXmLcty+Ng5o5Z1hOJjOiws2uZ+E+NmAdXDRB
gg4HLSyw0MS4cMi4z4OTHVqxiz5eNxlulxTLxB2uLQ8ur1cWxHe2k3gpzO4C20XZU2/0GrmTWFPn
w+uxz8GH7xfLVeCF4SgfpGkVL+dteOuSOG/mtvlAeYqbM7rSOvLCAPWbcV69h5b1uZOqittYKNnc
7eeq3wM+cUorFGHCR8zn6Nu7pvix7NpqcMsvW4zFEUOLXvQPTPaxixYxBnboxd8GENN38x8Nu6l6
qA/Q+1zdwpevgv476HEOYrpq6fcllkKGAkzbn7jI9lMf3CVdFS8huHyshEtLbKkHf3h+cdr/1FDf
VAf/Lt3qFd73y7Jvir3/uyLw8javn/6ft/u/rPC+KG39v/9WUX+r8H74xvJefHtTFH75J38VeIPg
39hFIXqAuofsAK4b/1vgpeTfgNSg5wYQDGwX0MD3d4HXDf69FHxR5cXdOoqBy6Xlfwq8jvtv/P2F
ugcYfmgC44/++2pvpvD9Ai9q1e0/7muhDRnsHOALWX5/dSC0izljdK5pLHPw9EZDugfiHgB4Ki7P
Z7q3J61/HrD8/uoBlJYDesHwANuqnnHSumpm72bb0FrIicb1QPlX+dAMHscdSTtglouZrqRok2Wc
ty/OUPcYm6GhcUjVfetF17nL70JnXhn+7S3WP3bRkuk04XIrkynUZboLyNN9cNDglfAJktLB2sbA
MLXaQTsbix46gha0kAnants2LhX71o/DyvCGidWPIqlncW9WILEH6IPs2YhWztEv17i9DdbX95eu
7K0RoCiKTZQo92nQXHJHfgobuqZM83Yj+7f9deoFt/Uhr9kkflwn9Jox/pnl7Lrm+Bzh3jTsf6gX
9c9zlvl/7f+OstH+i1lQHhqdSqjm1uMXOYtTCN7p1HLQ0ifLlYAwfZMWzIGD7WkoEi8WdmSDuRqN
eypjpwFNSgSUWpdeNeAu8HzwadDJfz5MC+we22AZqsGP+66ASCe/KBXojZyjaNBIddc3t0MRHpk6
BpazEjImj9PivRnnrq9aPDEdZQuElbqtPL6SpjTwyz+fo4V72ZV1OTu9j0pzeRKedami9uTV5Dh4
7EJV9RNPBDhbusuuW+vKMH2PlgKSYlCQPG3wPTZoAUp+A0nFD+dnxzS0FvustHCuWVKjcIEZqjy0
Ba9pCxoi8+X4+8qhZ6/F5oUUPiSgQXsZyGE6ASI9Xs52mv6PQEF/z4XewpCBGqFA37gfowXgMhMB
YHx0xW0NhtHbMGavi+YRRxCIzIvbtpSf21Rsc0+dkknKjPsp8GZxVJHxMqpAKhfO4PLbNKOuFtt0
KnhSEtyYeBlOYFF4HNyN66hOfTLj8EOaJW0UEz+GCFdGxovzb21Y5XRiLDsZcuKgFBYPow2p5LCQ
uzSw+j/bljJsgEt3pXfLNK1a9IIQQZK2wHP6Yvpa1dENamfxtk/QotSh1TAlJJ9ing4gbQN3CbLB
joB5NijXmndMr6+Fa8aw61dDimcUkXNK5FAeWsddk5MyjK4r3NVhizOP7FXcJOrRLqAsX3VfzhtH
u1j4O1R1GXWrFjN3J+XFAZibiPXZagqgqh5ci3+o/eeuDw+KH1mNMimxrkOeb4u1F0bOV0moxF14
ilOSinPuX3ulfyeZXIELGvKbDqSpZjpY2FBOMWshCtKyAj1TxV05Rj/Pm8w0G1ogT24VyYaMXlwD
WbMLpTz57vBt29jLM1+ZBZDhjNNcqRgqQehhKGbQjlTzimHe4s/+mWpt+e1B+Nw2QkJzYuYXEw/3
Tg4MWjNc8Kj7Cu9FiTc7nP8OQ9rQr6kqT9lzVGAOOru6G5rhjnllDPzHI+fDygppmmYtrO3C9dqI
dSqenYnG4KVUe3QHl59LVYbbdsh6Oz/tJsthbavi0Q1/lL4HOFa0skIadnq6nl6HcsvEAHCMHTpZ
O6nsYwFvBdPTQ6CK49iRj+cnwuCsOnGTnO3ctWWj4mSAAmjvPPa1WpnjtzcMf7uTXmNliQqtIWqn
GI2Me3DdAi8EGT0QOdi4JupdhZtxeQzWMqzW8vTP47R9eJn4M+9SrmLHsT4OKLYE/cmJHlCz3rks
QyF0vkMlbkcZeh38G1wyoZVxjWbNZEUt5Iu0S6jfdhPQSuxLTctrG4LI2yZoeeSriE9BKVOGi4+x
hck/8rja0yxd04swxKF+lQHMfgKACF4cPa3DrrC7vRjd/bCwAEBG4Y/zn2DyZW3tdmunChmHj824
HMhryL74X6yqOlkpruHmZiUYDdnr5Rjz2lAWk55lI2J6e7pohuCqyJ0bm+Z/WEmFXiphodmfreQW
03xry3kBGjluAemCCy3xpULNEres+VrB8f1TvU6mCvxD1nnBkrcmB0WPJLqcc6A+z0+FYb51ASgI
f4AZjGNZlTK471L/GgQ8+4HRmK61Q79sOt4pOOlslPAhmWRdjUeASlD1GfgMQOdXC4mL9vabLB4j
t/wqCajRvpAcQCIkhToTEDnqrhqcyKqR773B3VcE6hlJc93g8Ln8HT76dwOShpX5VyFU/1yoTSsB
kFiKmv5aU6phXn8j9HXRZxdChCbOkvojroBBiVCubO9N50+deUcV4JwI0go7Gsf6FJA/ff8mhNYT
858dNNNAewr5HYnp/Dwbcu8CG32dNbxaQVOhL5EMw3SfLLi/5rukoGOykOkhlzm7aM9aTb0mr9I2
DhlaDcjgMBVP1ueIWJeig1LkDBAgeA6XubN4txuL23C8IgIXFw4HbH+Oy/KS10cHIKzz32yaPC3N
gOa5tewcBq5wHxsHdN6XZbN2CWcaXNtNYHuNcn/Epnjogj8LJXDxK2S9krpMg2vpZBSgaE/dXMWu
I8Fzn9bfeD09bLEK2greekLm8GzkBHOjPPnRCYLTSK3H80NrCgP/XXJ/ayKJBuKWWVj8Ne88OIjk
OxbdespfZn6ZY/hYM7t74UP8bnpWKDxX4sFa41h538uhDqh9W+P3Qeb1U1x60adsgM6O69ZHG9J5
kIXF5XtwcISMqT2tRNX7fo6a/NvnSXtqhY+zXBzW0yNJyMcOwjpoRruMZrLCnv++K4A04+0jurJy
2tzGWpnRLjqytMuuxnlcS/+m0ZffX62RARFdESYIEZGRCFU2HEMnq16jZjSNrqWBgBUWWDYggGh5
c/t1zDn5yqMqX6k0mCZbC++CKrsKe1/FvphAFZwf0E63hyih5fpx6HNcnJ5WM5pporVoF649FCr1
/dizxHHM+j1p1SPB3qJzrbX6qslaWtD3XclJN8NaLshwc7e+BWXpx/OBaRhaVzqxnAK5nvApBrLz
kYjxe2WPm+ow6Eh460FtqHphi2aOxyw72X567Po1VSvTW2vRTP0Et1MW3jp1oD9otcOncWMF7LeW
qlQ5KSiWmikOhhaMywwoUOlbv86b+/2dJ9aBtzZhpJsoazoALBbwKFRCfPq8HDWWE9vgd3FbrGwN
DW4ZLpZ7Fb5JUGaOdFysE2P5k07pXRTyy46Np5nzlRRnmgQthkGK4Xdoz0OBoWqgjj5f2NDzPG8m
09BaAE9zATW+OcESWogP4P3+nM1r56+X4+rvm07gTt9apiQdOg9mJDZq2Vep+x1dCjvaBaA/uu0b
7BurW3e8HccTFUe3eBppspwBg1leiOYndmBTt1YPXeb8vRfRotqdQRFQjIjqOZ+eUlLcUhu65SKM
N9kw0FbzIOOhDMAmHNfoffdq+tR77fH80CYb6myIXtXSECkJ0GaWgGzRg7CAtVOKo7dsjOe+vOrE
YkJSPmPr7jXFvsJmcsLvRZTd2qCthEmBslzZLxu8JdCygRSWlfgS2YBD9VS6yWMa0cP5LzUNrS3j
2YzbM/SHT7E/y884rlxR4a28tSFCf+OCLkk4RqSd4zZ1v/XwLKuwvmejHXseW+M0MbiY3npMc5Rj
g5xiIbSchzlBt8BoZ7s88z5tM4+WAlLAnxkjrROjY/daheRhjoZtq0egpwBIAuTEg/sGKbb92Hqg
zyOA9ti2F9eSQNGk3GuVM8VTk9+C8PPCSsXKVtdkcy2sqQjzhlQY2q6dL7mnnvoM3cFVtC01Ui2s
8yzyGIidnVg5EPQDucVdEA6fz1vF8Oo6G7gkvUu9acLlQD79KNv5awPuwUD2P88Pb/B4qsUp2hPz
XoErN+6S4QH8+uWO4kLAtrOvIRXx+WcYAvY3QgzAw2onaZzY4c5B0P6qKqyVrLe85jv5mi5We7Wk
UgCs5pbOU0yK0v2eo2Wm7uwLsOHieOyh3hquRZVpGpZve/Ugp5tKq29Q8bZk9eyV9DA583Fu1mr3
pu/QgjYRDiMzKt0xQcWiFeHTOD+OFeCp5DKcotO2edDCNyC9mgLISMToGH5k6GezmujLtqG12AUX
tERnKorFLkQ5SvCqlDVfGdpwcKBa7BZePvV9jrfGLmHnT+U3C02Yg9+fEnJDbXHh8fmirZrL8x9i
iIcXvP2ree5E0IN+sZjjvGjVoSgndTkMfn6cbO5e+mNRr8SE4at0WtGyT2VYBh1Sae16aFQCI7nr
9R24Fbr+tg17saf+GKHvc/zDLvkaC7vp67RoVxMgrkGKE3dN7R+hDNHzl+8FWveAnv22zYDLo18Z
0Kv8sRXLMcBvQL8bRkfQscRVwn8MTvLj/CMMsahj4hQqCYpGuGoPU3R6+agX7RZNPoCYV7YB4ftZ
5aUr6dU39MIq0B+AK+VQHEFvdQzR3dbkp6QHqsVD116xxnBr+hIt7N3SSdATCGONZXIzSdruInSs
CDj3eUuZPkSL+BEIa2jfZtizl0/D9EUJtVMWBNd8XBYo+xNvV55jyPC+Fv7YcvRJ4KZzXLPA/pBm
3vwJNCrltqKK3pHmeGNN3BbTISAW0RzSrFT3Psc2Z+XtF+9/ZxHRkXJT29SBCHH/HnnFh3KsripR
3AiHXk6DPA5TvpLIDJOtQ+YE+nNLPuLWwSHiVNjhcdkSV/kaqt40/PJ1r5y2zgAInxus5EpYzY4X
JfQMignkX4ntbjtdelpsD01HS+jWob7esKfOE48SNdXdeVc1uJBO7R8EDO1EWY0FNqmS62hEN0BV
tytXWKbBtdV7QN8O9N1xMVBm/a8mS0ts0qa1zknT4FoQe2PZW0mEwxTJWg5l5/rTcnA8bxXDtcPv
OilF6E7lBN/0guaum9qdI56r5qqAUgTp7meIaM/Dt9XCmcmHtDhWVlqjBRr5yGXqV2ePRxKgyYJW
+UpiNUWatpZD/qQENRy+pg/R9ZWwP/vqc4oL8bDsfuIy4bzNDIucDoATw9DY6QQNBl6xZxKlVwWL
9l1L0JderamLG+b8NwScFQmZMTiUw/MR15PRfHJtdKGc/wLT6FooF2Mw9dJHOvVDjqbO4YG5axtN
k3G0EM5at8NGFqX9om+uICkL8RXrLkv9Ewdz2vm3NziRjoTrexQYJUWeG8H8GBbdgTbgh+7X1jTT
8IvRXuW5kRR8qgL4qEPaPY+GqyCSUKiaVhYbk4G0aIZ+NmAzEhvA2ULTRoMGVT/v+n2Tpgfhramq
mR6ircuCuaNygbCIuwGg3HZRIK2ebWveg/AiPj8LJh/SQjktoV9a15gFTovvy10OaOFWgEamGdCi
GPBS0EJyvH3dA2TUyAuFiS5Da2ULbnhzHQ5ns3qClPqIO5SBfM1d6wI4nW1vrqPhKJUqKGob+19v
PkZ1cWz9ZD8U0XGTzXXUW5P0+RBONe7NFokuVHqu0b2+8uomq2iBa3UNEMO5j+Wdyz0YDp6qJP10
/rUNWfml2/JVRCVoYgJXOVwEzaFgGuD2bYYzEPh8huLQTlN2kVr2ilcaXEeXF2kmKxAtuEDiyrdO
ThHs7VCCdCjdOLwWvLxtFLgvkPpHT7V33M/lZZ97F7nM16QhDZGrI9+y2S1sD8DwuGD0Cmb71KJU
7bXFA2qvn89Ph2mmtcjF2cbiWRDiaIiZIF19DYGDFfuYhtYiV2W45+edi4ONq8QuglxDJLyVxGkY
W4e8hYVLcXkCB20B9RDgjUCn5Mp6qHU4/n1T/Rbm5vyrZVPvdWKpmQb3eQKGKeLH/5rZzLPawZVi
MojHdO6h9yLATePufD77ajdEjgV1Gs8Zr/mQ9iAYCNNiOEJgYSjRkdegDzD0WXrXwT2qlSseg3+/
XLW/CqW2RY3F8mBgmVkfPCe5LsmFNciV0U27QZ3N2Ekk7QDzhCh2+WdHv3lZeZ3b/mmS0W7CJQVu
5rEjbMN5WybW4WVT1tZt6VYS3A3fW04fxMw+bvLxF7jyKzuNNq7gcUxp45GLG+jXH4N6bY9p8kMt
fErVjQOzFSAkNbuBcATq4PT5/FubZlcLH0vmNU0U6t8ks55Dy/2J3V++Y8H4dH58w6vr2LEsEATq
OVC4SIIeMKokBKdnPq41zJlGX4oEr2yeZ2MqmIBhOKmq4wzaHxKybb0/oFh8O3jl1K1TFrhYXprb
RxkeSn8N8G147xe+5VfvDfxLywVBYgHrKpQCU9mC9toLpzXVpfdn1dUxG2nggbggRC+OrKa7wcGG
b8jB2RlumlQIO721DPdczlg4o4vIsiAcXEExmQMxt5IaDeuRDtdzyoTYSYVAUug/eYwa+TkEvoKB
dqOC8tq2c7+Oq+shN9UAKN3G8yhyEkPaw3kqiwq8P+f9/v0ZAM/PWxMlU5TXvcPb2Cb1n+XYTMd0
AolM5E9reowGH9IBdU1U9B7zuzZmHMInw2Ttm3IjXINom45pnkBXwPD20vWOdYf71YKv1C1Ms6ud
E2Y52rniPQwflVAAJSdW/FTtr7br1zL8krreqX3pnAGVleY2Z6AtDnGb7kwOSCl+AtrIwqflDj7K
C5RW/VPYWKAzecR6e0yyKN+lLjkUbnSFWvlONfVjh9NRGgyXkMOiaXcpxG2e2Z8i/KuIiX0JyjPp
ux+jATRbfh/XzRWuVnli/xRJu/Nz6w8wli2FjRBsRUU5XwMLBkKSD+edyzT1WtJOOmhRw4ToqqkD
7zDi7gM33457PD+6YUkG++xb3+XQwRTgIPNiKDWfAiCk0aMV9Sc0WxYhvUB/JUdPlWutSbS/Hyqu
TvyMPU9d9iiyxzPpbgDR/4YO9EvpNX+e/5z3HQ5EYG+/ZkpbP6xD5sfgeIx2EEG482vA/6uwOZbK
X/Hq92cESoNvH+IRxicBqsQY1PDg+8/nW/BDrDi0yT5aMAaVCwK3HtkWSjsxDdjBKrLlKmVluk3D
awHZ5MkcFMOEHsJMfpCD2AedvIaWz0oiNFlG27vYfRAoL0FPexaBlyZLo19JUK2dvUyDa4FQoJXV
Dju8OxnSSxq1F+AOWtmYGtxGR6x1id0zl6EbvHeL7y8qMBmERUCXmQVQ5DnvmoaGZjT7aG5TcjFU
IFSNU8n63Zx/yrFOO2OA/CI/DYm6szvve4D/DZK9GpJNVXtoq7x9KpsdBcROAZoB375ndQSR5uzj
WEcrx3qT5bRYkNwp2rEFVNEpnduKZTuS9wcP5xNrDRhkeoK2uIIjThI3h0+1gj6Vef6n2+QHF2ZD
batd2YUsU/D7KgKl5bdG8uaAOhU4c8FVlPpoevAvWRHGQ17fhdjXu3V7O/ii2J93BIMfh1qI++jZ
TWkS4GEpuesTdSryjeGty9mOSOZgopvhYn5uXwsWlLt0TpojiTj/ef7tTdOhhTjmm0gvxdurRD5b
M7mkCcQUnPKOk7VANz1CC/RM+qBjhJxeHATJ1wF8hkHTgWt2gipY9HD+Kwx5UAeyoRGvBaNYSeM5
ZJC2dk5k4tclX5PvMUyxjmUbp7Ao+mKk8RDYKagU2YMonW33NaB8eeusKYjMBtnAPDTrb+2ukzvH
XcPUm+yihXNGfHRtDHhxB6zRSaPmPQtAD+St8m6YLKNFc5CnlTfnCt39atjToL7zq2bTRgmEgm/t
IgZo7UIK3I+tsblJQFvJgvxxm7toIZtZUFiaAb6Pk8Lydz04N0Byn92kBHxI559gyEA6NE2kZdln
HuzSX4FlGPf2SeF/cOb+0FSPTldtdHsteGk7TJPnjj4qpUm5c26FtVcSuo3nv8HkPFrcBgNx2Aia
tTgEZd4DsA3l0Zny6QqMe+221UxHqiVjH0JRDnPcqRLNWKT8mKbuSXLxcdMn6Gi10LZqqRgoQCwe
3volu2JzcIjgS9uG10KXoFG3qSoJcbUBhGKgBmU0vCDQOjw/vGmLoSPVrBxd8GgRQHSx9jLqLJxK
pqQ7oWf7VzXZf8zBeFciKBixF7bxCJ3tTbby7OUT3llCdSRbmkI7uVhCZPLE0VekRGNB8XWo6XeX
Jnc1U+mKly0Hk/cepIW5suygbyZ8o2c9N9U9Dip2k4DF47Oav7rWsy3AanvenKZP0qLeRjNJLsoO
lY+F423usRXoctHGIuVs33megKoJOnDOP8yw6OlClH4oyBgtngc5mPnjmHT1PVTV2rhP1TdC0m0g
VdCBvU2SWFUV8S3Q0FSV9ViCFRt04ys944bUrgPdbAWoDgKUxipy79FYu09Ee3HeOIahdVRbz0mD
nflAwSHp3EIoPAYw8rBt6CUhv6rOEVyY5uGMSR6quYHkg+/t29JacyHDrOq6j2DjFE4/Q00RMlv7
5byVqeqxycMTlOdXbGN6hLZk+1M4JbLLafwCGQjkSaJEkQtgsXgH4u3zVjKkdh2yZi8N1EmN/RJN
008KPSgQaao/d1Nub3yAFtUSIgAQ2MU01FSV+6pILFx3FNOPKbeiH9u+wX0701kDtpDMA1NWI1qQ
lE5WdeuJPtn3UEvd6EzO20e0ja3QHI+5sIvJPyYobt6Dks7/fv4DTFGgxW4ySG8cbDhTIYMaDN43
ld+siR6ZJlhbu5NJZaofMDZrkh9eMN+rPLuqxm3tFK4OUWudum7yFKdQpxnVbiSsBqGLL1dCwGAY
HZmmPCsgXYbcCS2q3D4Uqp3bPS5O0+N5wxuMo3O58dbjeH20qUOd8dSmUPIGv4NdrZG1ml5fi2Ba
sArLDGyPtcbeV10q9yOd5m17Dh2Y5jgNkNktfJKDUW1fQ9QKOve8u2imZI07ymSf5cNe5dC2xhMg
/IEc2hDIRU/30FO4qnDJfN78JvtogcuqNAAD6+L3bsbvo74knwQbs6dto2sxW6BBMSoZXHN2xx8N
sy7D0t22Ir5wur6yS2GV2BHV4GAUHVTOytxRO79tipXticksWsgGqg1Sz4VZfJA7YbFlw26k89fz
VjHssnQQWteUUqgGU+rmWbFrJ3GF27yPE1jTIWJ549PpEcJIj0VdJyuTbPAhHZFmdbUT5BYKSYmj
LpuiugqD4WSBg/b89xiMpfOylWNujW6J7wE9R47FS5BjMMhh5eVNo2sRPKq066MWVW0oie5ybwbR
s0rXJOJNgy8We+VFXgmW6Tpdaraplx44S3/5kbXN+XVqtkLRbKYKtYRkktc2WDCTqV45EJgmVIta
KF0Nf3nQEFVHKwkew8E5Qb1421H2Rbn1lVVKFUFZ1cGbd1Lc2ou0A7H4L9qBnXmbx2irLU/dVvol
urt9MV9GeaZ29uo1xQui6p1DjKvFrm9NVQXoPM6ZrrrtpvEJIkC7ZCAn2fIHHDp2EQ8fEgjPwaeW
oMttCV2aBoIUwFvjhHU7SvKLQaCSBeSydaoPCMST6JC8Gg/huugQY9sZ7PxStAdReB9yaLnuNxlG
x7cph6c0BG4l7r3a3zksEFdRJ7pta7kOcQsjRfO6Bj6GDQloufilwueff3GDR+rwtowzFMpmDI0d
3ykB9SbNm1NRyRWssyFOdWI3OwDuMg9gF78ntxBm+xwk7doKaxpbywHEa1k9BLgWcqeC3WBnnOx9
Vq+RPC1p6h1v1FFtGciEMjBA41IuZJd9WAN5HF3A9X8VOeQ8txlfSwd16lc+Gt1gnWbRVfA9dlAR
7kGA2E5X5tdkJG0lVxAFGt0RE9Am6c+UQawsHzO20S+1dDB6WdjkAoNnoTjkwr0OWbOShE1+qSWD
Nh/SFDzcHu5QcpfuHBqW+a4kJUhonSTDfe+mGdABblCS44nT4zHg7E2BIG0AwbeLEeT16Fo4/whD
xeQtzs3+V9MUHS8cuKmoup/UGu89HjS7woO4L6Hjr9TxP5x/kMFkOlwnjbycQz0LdyiJrB+nDFpH
9NB21Ns4vragl0GLW44EH2JDlCfl9BJiwJfwr5XdlcFTdZid5yUWFB9Rhx0lg7zyBBGixv62zTTL
M18tjF1qJ5OwU2Q5ym7nzDnwQZ4yN9y27uqYusL1K0hJ4NUj7hz9fvZ2Q55l4FgKV3CYJh/Sohga
1BGkFlAJt6y6hMIOvfenHrJS+UHIzj/YZbQtX+uMbYXNhRghpRTPtXvdJNYHWkZrxHamj9BCmjie
tLCke1jFxpsxCi49mxwlSV/W+ipaI2szhIEOuJvLfiaC4BNa6EEzWl0NQLCENeSjN/mSztfm2GnY
ex7K7ZZUt6oInvIoeFDTsPEIo6O/lNV14OWAmeQ4PYEM+4AS4p/nX90wAzrmy/esloMADGXi8kR5
DlyOfWMHd03Er/Lx5/lnGMJYx33ZtgeWnhEZNaghij0Ck2+B3HUlXZsG1+LY9ZI6lQH1Yj8q6j0U
oOMAxcOViTUNrq3Gdsahhl7Dcboke/Dz5DaQ6vN5o5gMr8UvagFe43fLDV/q7aFFfNn7oTykUf7J
JtlFzbIVzIbJ97UFmbEKGBOAelAwdz5H9QFyT8eqm1eWe9NXaAGMjoJMdh1Inkljox6ZZdUliPvn
q6QAc6SLIhYYPfu1neP7D3N0DJbgXLaJwFSLUnmHPqUQWidDfxRTxHfogaU7f/Cbw/n5eX/qHR2B
BaHAmpHFbhXjjz1Lb61wrUxv+o7l91dLj1X3I2cJYs5FtXtOyWFadGhKQCkqx7kY1nlDTd+gLc9R
ip18PqJYMGTtLbqo7+ZsDbJo+obF3V5/gwLgnkWYeMrZ54V/q2rbJ17Km7n2cGlmrfiX6QuW3189
pvZk2dndslcdrQPA/NcTFqFtE6zFNrUaHF0D7I2gvw6tXtHRnTUNa719Jvto4V0WSUAgdwn8h39h
zdZlyr94KfRExa9g0zbeifTApkTOxXK+JE116YLOdieLfE2p9P2jjhNpcU1C11pE9bwYjfAH2fND
VT93lrifkxWs8ftpCdrpbycWGZvQIHC9uI3od3+aTzYuXYdgjeTONHyoDW+X3tiBWxrKqSLaOWjN
QPZme9nnK1tT0wO0GC5Dd3DTxoOiQxo84krv6NpVPJfpH+ed02D/UIvcQUqaNb2DvBpZ7FC1UGIm
/gxNc3ERDnRbBOiMaFkkpaLQLwAMCp2btbivB7otbnWkmHDyLnUmG+9PAMSeh+m+V2KlYmbICTow
jGRZ54YuTF/VxSnKLfBYuqs3eIa41aFhXjiwWuRLXmO8e3CFlE90sMM7By3NpxAk+/uk6/mmtflF
cOp1drMkswGNhpWKyt1naXVRA9NYRWtXGouz/16vcEItiDuZDpUNJAt2RAWk0tEnfaVonVyWWZtA
q10l+8TvkntoI67uVA3QCkdHjPWRBbpKj3gxwNEdmXalC0n0GloQz176cypAMMq+YXOzax25sgE0
hIoOIgMadGah2+GQKMiTk1V34Zjf8JndI7evBMqSlN4xpA4lm/2oU9zFPFU+v4C245XbZ98myEuH
Q/6jrnCOIFD8OTABXzwf/wYfD7T4l9wmEVH4qIEGd6Ajvi4atbJuGDxcJz/zy8Qh3QAkuxRMkl1f
oy9ZcIG+uSzxT2Mx2AeYk3/f9iHaAo4bkNSnCRCDTPq/wDCuDgHkjzZaSVvCZwqYfJUB86qSMOZu
epeM28RYHB1o1qnUqj2oEMctl84VHRKytz3IpG+zirZ2C4syMbadF/fgMIBcGuSroWUusizeNr4W
+RmI9RlJew8MHmO448G4k1bQbHt5HVxGsmnG0RkAFlJy77axwEKPlrNtzdUo4r1duZtwArXQANPU
EjQOEvdqKPKDCuq8YQzJQudB621a5HmPK+rS67674HXdERZe1g27KOps202Uo8PLCC6pq6jEtnvq
6WEE7GqX2Xm34vOGXKQDyPw87cKMoM+l6aNTNIPTMZx7ENujcwjRdbSqLr9qraz97nnpWveZIRtR
LYirvpcVd7gHEc/86ANF66m1ODPso6gWwq20LRSfca1MQYHeZfZzmlfNLpnmldRtenXnrTuxqkzt
ysHtr5uDiDjsGns/kHpb8cH5DSamiJJjAMkmGqR7CoGUgK5xw5s8VQthm6OSzpgNlCgXBxGlN35f
Haw233GoWa34kuEZOl6s4iNj6QioT1XgBO3lEWS4qmfGnFtLkrV+VMMM6xRoU0p5pMIAzkPEvayG
01AviqwQ/j4f0oYZ1rFjdcmCKbUJjRHA9Z1Xp0PcoTttJWGYRtcWYtvpB9dXNkZ3RIeuDXnX8O5x
25svFnt1uJ1rVbTgp4foZzWpqzJx213ieGu7e8M6r7ObcT9zCxeqFzHtfoD15UiSG6hsH3CCyzbe
izu+Fr1cQZyFc+Dgw1J+CwYfVRmV9cfz5jE5jha6OD9XfG5KL7bxwheTPwWfg3zqbiyqok/bHqGt
w1FrVazDhVs8JhA/cN3mNhidqyxvtx1VdEqzlkIXtU74EmDBBfRjD8NqJ/ZLX/Q7m1IdK5a0YV3i
RhL3VLK+kaAzc0h1rGCvnRXJz1XrHpMqOgaM7sra+1aQ+pOnIAOWWadAFifahXFXkW3N1Y4OLRPY
zzB7wA45caXaJXlJji5Ox4dQpuO2SPwNXSb7VCQd8+JhiPK4oLwAmGcjrhhR9jYWGVesi0KMXlf9
ISLeqQOzuWqaOPHEwyZn+w1hJrJmwn9oQJ9t8bLvKNPkMY/WSiqGVOUtv79KJ00zsIgiBtEBRq6z
yf0ctWvtlqahtTiHdKqK/KXyaifJh2XoIPz/nH1Zj6Q8sOwvQgLM5leg9q6u3rcX1LPZGLCNzWZ+
/Yk6T+e2bn8jzetIU13lLTMjIyP+ppH03Ud/ueWUUekPPcLDsNAy0+LMIv1vlc5XXhlKz8SL5wwg
kFr3tsWQyKzfoJzhzBvT/fiXc/nNOxt9CdTKdmO/9gNQFOdOsjqPy4FiApmP9WZ2L/99dL5ZpK80
M8YsTSDzjgKUp8lHHI/s3W8T97eJlO8+/kvO7VTle94iwCr2yakb/TavZfuXr/5NvvqVUeb5c6eb
jl+v7XihrgkKW2FUWmuSrzY7LHP7Gz6gagcqnSz/e7W+2ZGvDqCy62MC3koEdfc5em8D5nfFolXv
ctqG6Q0V3cDzvuns3X//vW8C1VcltKGrJtFPDDBOxi4tNVFuuXqaQCf678//Bsf5yj4zCYGpaY1I
jgF3/2kZ+OyXRqfQoKYGmgqbfl5iL5dmtapopPT+zf4PJLH/90HxkazFtvbIJhHgWCxk/Al15yLu
gnss5ua/f9t3R+/Ly6JcR20NjZVNnEiTjzjZcCbN/k1DPvzKfvNrjNDD4ApPYpi8KjM0RRBUf5u4
/e6rf0keyGhgaMMqsunNJHKZ4FvPgfybzud3m/7lWQGvwqshyoUr75MbCHZfAioPXosqaU4wvED6
DTgqf6MEfXOCv3LVoIW/VHS4/hRnDjzS8PVyRV0F+3/a5K9ktWWRkfSujqdDC83SRkXLA9rB7C8E
hW9emK98tYTGGdXCZlC7YohOw3UjZL32MWh9LRzp00R4fV5TLxhKSOMkd8vYZeYvEO43h+Arm823
aqnaDPgWVC9i2E1FHr2pAmn/bVQi/Mo5W6kd/LRq0w3RXfg0xrG+LFmz/NuQdRh+uX4oilnj1dj4
NOGFZdmaWx1k/1aZfRVRC/UQzozhbmMXROk4OWrGp3/88C+3L0k82mYOHx5Q0W99r/scVvc3BOcb
l43wq2coaj7PTB4+3SBWVcNasHW9oPC49zv/PrVoa9fst1f1x75t7wcM8ZMavTftQUzFDH4eAw4w
sMhruPdzlPr9v6/RN0/CV2Yaxjd7zUEX2KjRbP938tgMB1H1/nbunEWImw4BZhb/cq2+OdlfSWp2
hppJzdp4g0l2B8p89nGdKPvvX/LdZ18j9/9JVRcVuLbxKWaMVAX7OwY/m7oMIh38ZaWuWfv/pzb6
qiVlG80b38NK+cx8TFV15klYWp1dAhk8/NtP+BocLUbi3IT3eVmquvCWvobWlvwbxvrdD7gu3P9Z
oMTvqFosXszRE2UmgrtgnR4X3QylCTvxj7vw5fJDLoJFoYeaR0yPhIS7sGr+0t0leGq/2YIveT2j
2eqzCdi8F2VLU9RZpNvcw6QliHa+f2oMBFuG2Telx5k8ONBGoXwUuYNYer0Nx97t4VuVHVvPrc91
lDZ7tvoWCjXpeodBb17WLA03LJmSZ6Xtu/NXs7N2qC+rW4YTmwnmz+tpOg0kSy5tSNV9IyB2KVgW
5BFs7S+x5aA70ch3x7TJ2nM86e4tMp3YBRlnFzVOiB9DHRZD1i079OnU2ava9Qi2si6TRdh7szTA
paWAlQOap6d1WqHPBVBfzDcjvjWUjjDNkrXdUqikka+BXeUtgztD3liKKn1KMVaXMyTAvMhYCOPT
xudvUl2nKknSNXDlxBByHqWQYYUTZPVZ1aM6NTGcX9PUepc2qj2ohA7Tfq4GmLon1BxjYZu8Ds2f
wAeXdHTNz0qitTiLxSsX6/kbsJmanRZBXGiv/5l46/q2Qolro7U1BeWrOZDYrDkNVo+WvNdtEfTz
ZQh0d/CoDG5EELitGWCV03tNfReE1G4oiDJlOGPO15BUoLqNDzC6uCwhvHswbSYKNc0iX5g60lgG
O5cl69ZH6+kjmvW4I32i8qnVohgkWL3m6vzrr4l/WcBmAILunwRGtcvQqbQEcnsXCu8xXiKocU7s
B0/1D9MIdbPEzVSEclp3KXVykywZ28dx5sreVWGbz90AI9sRFWblxxJ2m2m17/tgQlu3sWVoJ7HJ
FsXyeHJalv1q2m0r3J/ArfQu7FCcQidpBaJBQzhuE30DEajm0kHQEPeziw8m7cPCj318fSBU+WAd
WIwUA0EkaL2S88zswmTUZaTUmjcxZryJtmi5j5yXyype1giOmB99PamLlIsu+Uzug9gN4LOJDBZ6
cOEuSLvs9LqOS27CoT+to6wcgBaV5FxNDFKZzVj6tm632ikD92Zk71s9ZWQj07rBVNWkhiznXo0q
CLSL5gWZ0Mpu1jgZslPjSc7uGteYuSTKx7Jlrk7CPJ2bYT2KVNKpzLLaDc/N2g4LJhNJTW25dr7v
3+g4qLH/IGDvfI5IWjb90FZYY8jqF41OQ1K2cyO7bRsMaFAwVvc/M8v6fBkJRDzDue9eAQGIZdvi
Yj+xYBDzdopaYTaNm2V3nJt1/cAaZme5jlkHJTIXshxmjuHZ8jYSp8kEfpBPYdbfOdJWrxpKMRdc
r9HkEYerSG4d5CFiNotnOF+ttIz8MYVfLfD8YDPYzrwHMxWvMF2UeylMQIopGE2Wr3qcIe8xh+Gh
aTnsyScYlbstjYLR37NKh3iUqBJo70DqKoYlaBBN2WZi1czvMKJl0pwZk5HCLd7cYcyVk2u3JjQ7
TUIZFVWYWLpxwLAuMAeZ79DvDWzejcnCYbidWn1bI71sdqOaW1OwuJqC3AONooOsOixpSkp60jwu
goqmbMSsmu0YjUyf20hTsq0r26BYW3UblPDnMM+hGMJum6xxMJcGN8keUBixLO8WldkXYVq3btks
Y3obKVqp13i1ab0BQaC1YHFAmFjkjYH533HJAicPmLUPP1QVZ/NTlJAQaw2Gra6e2i4xzZnzxuLn
k8bOKodMu/1VASKZn5hY+/SGEQ9s0JZO2TMGXav03NOqZkWketiT6jae5YU0ug5R2ZKJ3VqA8PBu
XtHVOo3DnNyIbGqqEc5URE3nROpMv8Ibzg459Efc2uYCY+PUy4dklMurS/1MHqiDcyFuYD+viwbb
K1DDzVDPQ3c3ZWMst6Nt1orvG8y96f2AMODd0WBWyZyHNbavKddUaXT8h14S9dHPE9pweWrgyo6X
qHHOlJCIa4OntuIkLFmNSnbjrV3QXD3a/BgSeyQlOI4tS8u6UtFrn4b9bcLDBlp46F78DJ0lZI/v
EJt7waLB39iKmbWIek8gwCwjRubmodXnIc0CWrqgbllpoS7e5hbcR4CWge9fIPeCR4mnvZ5zY+Vo
yqxOCC/bAZpgO2IX6OyAGyGXvBmDzm6CYBpk7odKQ1x9avFhS1epFPqVFmcOJMg5PSq9mvps9Eze
ZpO4GBsdhzZ3eDOqfcc0D3ZXLWNRipEv5qeorR73WqyrzKcaX+cm4ZPyPxfla1PIKuQe+sWAnu9w
V5v6YDCfMNxLeGrZwgyuiUuMwGRp7sXJ+MabxPi3g4Qn8y6LQvpihe9nuMAL8fJmWeJH3ruJ7MUc
prAMGZ1/cilMJMuFpLNBN1Q6ZBM+5WkReWHqijgNB3ZY23YkD+swdEvOurHWuRqrcT4kbB3CPUEi
h6VRxNlzpReJIeaVKbWDo/vIc5boNs0bD0qZp76lLtgwrbrgwdfDAnYWEzbewo5RsaL1lqy9c5HU
zUYnjUgP8ZIihve9m0EnED3TBw2hv+qpotQfN35DovEh1ZjNyfGUUyj/qLFvn+iatH6xAO/LoBi3
TKpDDLh2G4GtjTPe6ijrcIU4mlNxxWE2ycdAx/kIq432MrM4u6Z206DvSRAvP1SM8FJCfX2MS380
60MUR6mHcEp18z7SAV13H4APKWvJ53PFBx4VNBuWFnBmSFxB/FnDU2rCUOR2kZS6PudNBbkPSr0/
UQX5DwjOxDh0uXG4F3dQePIVzljaefaWQNW4u4fA5Gj3vW/pW534QfgqMg+aKEXTEzN/ZCPkF2Eb
AWZpdcrWtevqDaxmzHgWQsfddhIWnTKKJzvcmwYWbNBi5MF8L6++mxcSC0WKhjG2QJHM9WLbYDQ0
dSWCSaDn8goXQPOwn2tQOlxfmb6Ej2wqina2c/wLUa6vtqkwHjsiCaddXkFwIQCpSHXiPY6UOc+V
hDd3lXRd9qOls9G7BCMM6gG0J75uq2Xow/2aJZXJE5n55t4FBiOGZMZE8AaoHaYSs4X4YxF72maY
k8cExMPM+jRAtWKhcaZ5VHWlYZkEdTQbo/6aJCKZqHXmfndo/q8n0qXgdRDfQJkk5qKOjqSeAj0W
ZjFuwNX38ZpcFox/Jze0adl90oVtXGqMDY75Cg3/DihsMutyzAypz56g6Vh4If7D2U/hILBf4wFj
ldGgg/oxUXPwbGokSLsG5nrBjmrSd7edhJRr3pmIsQKuOoGFy8EUz5C0s10KV/HAjd6OmGWAVSUR
ocszMVdJMYAqBb6tn9EVzNKr2N8ZqY6d3rtWW3uDQYe+OoiwJ/wtVVlCwBSrhq4cI7gSQmHGW9od
Xn/tsVyuJtMYVhhhF4qaYpC/dTS4rKCjA0Km1sbT+RgMgX90FfcRhibXq4+IIdRs2xHWjPjztp1L
W81ZW/Y9C+EdsnpzL3KfLpHdhxWcTLbwfan9vMLZSZ8d5ehQJJ5U1RupEQcPALacgLv07NbPecWI
T8HgbpMUE27lcJMlaUTydGW13U5j5E1HZApI68ZGJ/JQwd+v34YV8dp9wLUzxYxWCH1ClrGyHxGx
Am9zHAw4/7LTvIcQ2Jzxou3mJkVSQybhdulovfowzVPIz/EcVFeVJ6S393U9MLerkGzP+9DoRF+g
CteQm+w6xLhHGcLknqbGhzBr3I3NL522yn8Nh8zUzwJDsPS8yhFNtgLjw930ERndiv1ao2EKGXyP
uJ1q4D37cxCk7bb1oEb1MHUQQNvWSIZJ4bnE2FO/aCnwHDBLkLymNoHLPIeF+rylLPVi0B1hw3m2
PkJjERDXiN2UQXX/0KVJ159wm5vl0fFm9IvKR4sFx0Ki15zGfRcXAbVmLE0G5dltTSoBijJFwbel
gYOS6azt7F+V/QQ/qDFIac6m2vgbloK6d6lWs0Ysb+MGiaqep8W+jXGmqxxZQlc/rHai9EGl60g3
emFRgFLSLFFhVGSfkybMxl9rn9UBSER9hTxMqnHck7jOxhIyEtYevYS59S6WbrIFU3YZHzsGbbST
gsLkWASTXG58ywezTVLa37FVSS/PJp/OryqsebIf1lhD411zMvyGicsYwHYAIeNMGyCdRWjT7J7X
8SD3Cwe/tqwWHv+KHK3CoQhaEwLtBHcqas4eHZV38IJR8wJvquJlF8VMglQ4iORMQNqiyO5rO28o
Hsfpbozxmw8xhsajbQwx2PZHtc54HUuSycjlRK7MK0jl+XUJYTFJUHA0Q6Zz26tledGwFh8PVd2F
8RazkqLbAQNw8QkhbgxeIXEFYdJfekhJTdC+nRnS3iAT4K2r1eu6j9WzlG47eCypwjZX6ZaIALun
m3D1oXX/OvIwjkCgx6jYcgqpacL9DFK0FZ/NOJl2xOzbFGJ6G4rkflKaSboZ5e46NoWfQCWuAMmI
qU1aT2F402bWj2iOREhqV1h8crZhZprWLofDmSY+tqN10RsyNdYjbeubmv/qMErjlTPVdtlO8Phi
eylDe5hEw5M8c4gc7zFdDH2n3IT2YeS1TB+kSlFEd/6A+orqYCpTX/i7FElHW1gZx6pAbZ7tsQvp
xYx9NYHtFq53tOvUfED95QenCN5P1Zl6Q/+QIYXnhU47GPgG1hEM209k6i+eJQE0nad13IQh+LxF
BIkUmNmpfn5MAjmGm8RK2pbKDlOehpKkZ17xtiqjtBsk/rkP03Mgay/JWRs2r7hobZMPLZd3Lkb0
3sSLaSHW3Et743gK7o5OPP4DStu4iRHgNuj7JughFNBEnN5d6Nk3xHlEvRYP8CUdDVh84M/Mfj4r
CHUNThi1TcjCmjJJe48XdO5AFEbUceY2GMlkdxP8qfq8k3Madvnoz0kHDeqUGfLYTxCLyr3GcFYM
C7nqxMu1mmACEUXGn4qWIeAXnqyCe5FVGqydOPxThzZh+RjOwKLCuA/vTKTTZTMu6HTmeoJrLKQK
+ybG75exAV2yRcnBjUVMgGMt6qmwh57uJolqUiP9BNx030HzEU4ULC1MGHklkl9+wz0/vMRNMuVw
yYhevXowAlarUY9q0s0R4sJYi02N681yHzYSwEXiNr6QSCRdEVsJVQKv0wOSA+0yVO3x6B/xMKzP
Y6TjYkVF0ZZu9po9iumWbXtUITcI+HZHebX8HuzwCdSs3keTEps+9fUm84dn2seXwbbVVkAS7ihr
uHGJVgRIeuGjklesNljHxKW5zyH5XiIfTi9EDivgMbA65AHFqYEuOSeJvaxTiBadlzUQuecNEYWe
K6APS/+GeuBukX52uJ7AJ7Yu7jFY20eeuAGldsTvEg4orAltx94XHLsjcKAxK6xp6zKLavtA6rh7
Rq+4CzdAPiGMPNLY++GbqStG3txWPmrvrk39XWD1WnQ9Zo+9vB9YUDjqwgOEXlibp0AOHhYXKJX7
kAIolQjSTwjXzCWmoeIHbI259VS1YCZXkcdRTvwX+o06NxLuZwmoiLkDGPUYjLImcC7L3mHX6OdN
N3XgroUcfrOIyQGferwQnYAgKh+zEo5wKLQoV7ctqVDWLOMLWzpd0iaqisZAc/2oBje81grzlmUN
E4yquNaYxbw2abkMEeD8HrgXhRNMMs6birWPHgLGfuoamJ3AwwFSXwrD6Mv0h2RVDzR1OvIsvl8U
+luS+6iWlH3qpDr5bXfyk/WNkR4OsyFc6IWtjwnQptULfy9s7AsczJ1J2eNAlwc/5RdTLccoRrUk
Kqi4B5N6FH17RpL3HFXuwiR/rwaQJwiSgfp/084RBUg7D4/jEn9e/7MnVFY4SR+QzrT3ePCOaYwq
YA3ntzaGfikCnioTZyDt1prdDD3fQsEPpLco9bxBlKTrrnOJPDkCF3KnOvPTwyIiCv2ZOH4nWQcw
18TDUnqV3jUqOEFE8YVw9ljD5znPpPcifHpQNv6lMh2ASTCp0tLVFbDHtrmcAlgZoEG+DOymJi1D
iwsJZabmfTPgpukxvandekZ9eI9UB1BKxYuIkwOdqzJpPaQv8HkhVb0ZguBX6uoXlIc/66WGoYkd
81DzM/DQtyrzjmuA7cVc4p9BoZXKyd4jfpHU7QdwxBNA2Bc/ICfPoWsk7RNn6OUi8EGSv74HdISY
mOyrxv+juS6gul8Vxnh3vnW8AIR+y3y6X+z6iJrhDFzirUroj7EePojfPYvYfwb8AbXv7HWogd96
A9k38ZW8JO7UpJ+oXaaCJC26+FVqYOoQYPYj6jYyA/Cw8LqoW7WbB+8Dksskp0IH2yQK2X7xpjwi
9Snq0P0SBlkUvCyhsXHVW02ububetjJRl6/Cf1ahg/5KjyEufVDQhcbAe3K3ZsNGNdEWAeBJtfQ0
dnzTKTRKqfAOgGsRWMS+49VOj3BBAXAw4tH1qlxlpgDXi+RLpILtAqUgOa8Wr4d57zhWpE36o5j5
vrL9Y7x2+xgALyIMTfLFKVvY1B7XmG3dqDZTMHxqyBb76YznA3YTsEPylznOJ9jcRG30GCC/xity
ZrC/0sC3qlG/Au//SIniGzL4n3V0DUEk2DPZv6BISvLejVuFz/LRoQmyFDKo667TY3ldd8hGniS6
Nd4c5UzPTzCxOy3gTQt0B8QK86IMXkxzlu5sVYt9zNtHY5snON2aArR9mYdt+xnAaHBMwE5PdLJb
vP42DWtMiLrqWLPg3trxPcvIK7g1R5nVz4SitXK1OfOWdBch4edzdcP6usl51p0a1pUs7XZqZtuZ
1z8hUrVJSLABEHqidEDUhCJLkRBdxJXcd9XyAKeIrABcVnKVlaFGlRejfp7r4KP2+z6XXYIiAMyq
XCH7yqHQIwD0zKr0tX0OpGjwXLe8NGv8hiDwEJNpC1S1yxm4aYfFrRfG4l/Ab3ZQ2T/wJbulbvxD
RfBu6vq41PY2WpZLqtY1TzlKmE5uDfwnMn96nGKJf+N7b15uBfNvxlT9WiwvIeRQMgQpYITTaxMx
SJJ3W7SeL7DHe/QSuatb+aLX5CjEWrYURpQmhanp7OWCIxDHJnnx1bD3EnoDXYinqzmvgGsyZipP
AXzvfAJVIV8mf/pA7GvP24ct2wMQvVEef+rC8UidKJNQPa4k2bZo+6Jpt1lseg8z258pHXDz0PZW
aLHni0/uAsTG3HG+Ze2UFTBR/qPoeuj1et/yKSwQ1x6asbv1WH/rO7NPr5ru49qA3u8dQoOiFo/Z
QxItW4Ay5zrJRD5H/nsTzHcoK9+qiT1Ga7VBqbavRfem+rVMvRrJLiLDoqMn4Cpn5FFDLsT02+C8
Z7NX1NHyuHD9Kh07tkxtx7Q5tCLdsEwfQySbTTgc5sw/9JScxxCvBw9pBZy124ZhXcah2q0NjIa8
+Q4k7BfRWIDy/k0YaNDiJWp1BXtlBCEYso4BHOH0cD97VQ1QBDApaLdRQfD6XncNrOUDJNM3KNHO
fQc8UsTj2+Av94aRz1k3OnfLDIDLP/pwwlrqdhcAo+/iBtSV9gFSAG8KD+RCh8PkmTIyFe6/vEsH
HNRUuoeUT6e4wYSBv3KB1zfbt0t1wkRUCSh8L1n66Fi6S2310Y/zxQu7Kbemv/H66cxMe/Sj4EIX
eouBptvVmc/ribUyLEIz8Y1c2503AGXpw2M2kGcpBsAsXnBolXgERejsZt7msQxh2xv4cDNDz68P
woOk8oUs5H3IvDlv/PiOK47wW7/QlL0g97+liErLQkoRTrdVyJ56sF4lYJVY2002TfsGidh1jisr
ayQisB2Sl5gNv+ps+MCOPCLRgdDpsIVx069ZAaGYu+mi/XFfkfZ+7uhuHaP9CtUx6H4WTskb+LP8
XPqsWNII2je4GFRFp9AxW8wjSPDw5H6K58ovWeZfpiH97Ag7GF41GzDt9hiS2vMqe1cJtj7zojwF
6LRRaDCizsNuSfPDhfz9+n9dh6n6yZ3CNPoDNWn4HWIpYTFw58Jg34nuTqVyDzWTBwtohA/rS6+8
86ivMg9+d4CdYQ5tTJI7U+sy9sH/Gd1TmIrfsDODBmJykzKgZmGkX1KanKBInuTUgxscg2nEMnnn
mE7PXuKebSr/QF3pts+894iiv4MA0bXiRyzl3mTLbWP0ia39MQnNNpbsYWrVb0fmB8u7H1wtT2kH
3Zu4fv3fg97VerdWyXEKktthSi/NjMMWROxuTsJkB9FiXoTd+oL+NPAHxXY9oK8SYDiCH3YVk60n
CwtbnNcdtc1tH7JDHFdV3vvhB8YctrNfJfkq6Tkxk8kVwLiYAqhvOCt5o17xAJy9OPwxy/Q0eMEP
advD9QUbF/FBKxrnQGUu/pi9dBLKAxV60QnWjcJ80w7ZDVnjXLaqiEf+wDlSbHp948emwR8aNjyh
pUakTtJgV8O/NA3C3HeNynGsXyhfXA4y0X5w0zMEYnAKG1jPN20IlBItf0ADea/gRtH0aIMIz9zX
C+qmGYY5qM4eIHt6cn2fFF2iN1gMH88i/fCswMvRBrcBAssw+mmJ9vadJ9OjYG7MQfpiSEFQa0Gr
+cSREg9J8rMZ4htPxMOhQ1mJMe0juo4ba5Sfr1GYgccT0HNm1if0if+MkTxdl0vaeOfXzac3hxQ+
b/3JDnO2XYLqc4YZbBHM/ucI0KPJ5Rh1r7xn3Y9Rrc8M0Ag2o0dimCKJ9T6BnJJPpOOwGIfIO1Yb
JTXagk1dbycV2KPKqm7XaLA0gboeuwm7FtD0qfG425M5SLKinqz84dUahvfTjPUYaIzWq1ZbOUQ8
l7b7YHGcFp6nbxLYLDmsSZWFFPp4XbZzZH2/PkBJ5373qYeIocX70LkjEcDTB508Sp48G1hkF+GC
5AI9AIp4St8GcAomDRBKYNc5kWcnlnMk8WIhXtQaPf6UB+1maaIDmevmWox2ufD7AiMH3tbF6fxz
BfMtKyaP+r+hoZdsSSIl4Eeo70aTrPLU4fZBGtPDrLaX7pHd4ziAcpyjwRlugIZ7F8Gn8WPO5qpA
9wHdxLoF8KITUCsjgeo1D8fRvbE0FeUk02w7hADXgph2Z18Bbl6dCoIcNEBXehQkDgZ+DtwZdfao
x2aD+V0MT/VjrW6mRQqaG1zEcoJY8/OyuJSUrquTMoa06Zq3tEap7WVdRvN5Fey2mZVCReOLXSSd
92prNW8H5MgH0qYgFADKQgkUpWzbQNQfCjFZv6ErZrSEW2GM1RLxkaFT+4R8GzZIfRQrdMo4Gjtg
7EbdDOGd3p+LGlozcREvvgG1Iop69ewJN65odiyZzGs2ZA/gbkDLH64QsoQb73rE99Lgi3SOFL1Z
khtX9QS9aEVmsDaaxI+LPmLhBxSchc7bJak+Wpy4G9RU9lR1WXyw0JBGfyNZX1gSTMfWoiNEhUDr
IRzOzjf+PZ8aFp7FLBnkFuHvwnIdW/PORcTkjeh66226YWDHGk3sTcyQMEz9hAckktVtwGsz5t2U
6e3VRjh7k3YhSZmC5VKXLeZrs9uombqNECS6Q15E2qKtXHJosM+XiEZmM1s/7CGZpcaHxhFyHMc+
eYIMizgvaAmfq1giT5ipd4z7hm9x8puyp362I7C/yVOBGyFCjJ+QJk7QLO/STTjz8AiAmBc1dVPB
kgwfMDTNtu/BJsmv/fct4GO3hS2P966mMHkfrC/v4zYQRwA1/8PZeS3HjWVr+lVO1PWgz97wmDjd
FwDSJ73nDYKUKHjv8UbzHPNi80GnZ7qKXVJNKKKCJYlkJhLYbv1uNfM2UJuScmcarhKrt3d1aHS9
Wy3AunOmhU9Lr1iWK4Pe2XVdVe3zVu9BM9AJjflkA2Um3aHT8mT0awAmYjssAMucooo0qvs+a2cv
By+MzsswGzSdmrKtM1O6Ltpkujoz3jX7xPaUlHmKyTM9xqpdeSZ6lb1dmj6oYgK8UO9F02+MejyM
euFNkwDIocEsR6m69NPUgBbJ1UeKhdrjokI3teUp7pW9bjkbbbJudGeRDAv7iRYzD5ZIn/Ky54AG
Ut1AapELcs3h8pK8pdTNWnrKaT3Ajm2TklTV/FNjfZGV9XXW28ED7s29MetulXR8bHNHeoWtJN6E
XkaxxQW01K7KnXNvxokXxdNVPw5k4CXTN81aLnKjiV1Rix3P91KRorpogvicsIZOaXDRlpwmZiX1
6BOk+r3TW1u1mg9mob1kiUqaZ7jrKrGdTe2skuMMgXNp6sV7rJSHKde3QVlcFQ0qpzCzbpRoOptd
Y7jkkif7QM88OwV0sBa5G7VQc6Msa7a0AEASo8Kg9WVqUS1UFHqrkksaPYeJttigeEl9yHtOl7Vf
aEXpWilbQxFqj2WwfKyfehjFrmrGd0GKV9WzKzNOfcceGUO01eqK3dL2e6WVm1Gdd5HUj+Rps1Z2
OZwGsrmlhs3Kl2+ZEPcJK7SfCbIBljqHDxFsT9OXUbFrd277x5Qhgy+yvO4QqJV53XktMSWTCXUk
12YmfcgGPdIAvWMhnYuwdNVQuRgG49Kcp62lqLsspbGTtFkirauqmzn8GPdom19FZL7OGv0BS0uA
qAAy1tp2vXZHmXZFbfLYY+2QqdqlYlElzBFg0FQmlUcS7VljkLXomWwjuai42zvFtoot4RVHXKKA
rXl7OzjL1RJG5xZtbZBQMZe6NN1RTe0LHvN9TBxHQ7qe29NsnlYh1X4ZAlrxdc71yG8amXO3hMZ9
qGmXli1ugyI511Hn6zG8Ilo1JAjTDszvWuGua2HhKgpW9tY+KehuOhG9qblyHcUBHf2m4/qJBotM
rtx5TvX+qq3li6Yq2144D+jsgI4jZDfZ4JuRpBIWXtaniW+BtuhBsyPZ3i2m6QmUK4RrRktY6TsO
uVfrHVW76to2030V1Jd6nH4lyx+B0+LLpr3pzEW4PbIBwse/ErHrN078BL+xK5N4L3SEZkMfbguR
HNNo8qif931wM+nhU7lqH4QivljSvtVH3RdN4xZx9bg+Ktiw3keT4+t25cv8ixYrl2pYnKSqXutW
IKiQ5BcdjmL9RgGuOjmArTZEgFLtUVnCCVUcuKzFZXM4I7/2u2DaQ4GxOVv17AUodnLBHqG1XhW8
cok3ObFNUnlUrOjQC7QTEwAy3dy0d5Q3vlZoXsgKIBSGeTHcrNdRmM0FsplNZWdXVErXtWDcES+V
OvSQbA0YBMj+95m8h85OfBVal4wuL+n7U4geIXUUL2zbO8WyA45N7bKbCtKAVTEdGe5wI8NWdv0V
m7nXDBT3DsAq0BsHdGXnlO/0ieb1QTHdPNG8xikuqzj/pk3qrcx6T3cmP0qKt7XVoDIXLLtgnNFw
qNXgS9lBC0/1sVBfOyW51pt+nwqxT5c33RoP9LnnPuKGRCncGM8KbVKsTm6FtPeBScVm19WdY+d7
wszoD2ZCQhiZt96FdXzE4+QvkZajD5WvTbHsqnENOgvYr8r869BnD0qdX/XB2oVTlntK1o/vH4Es
tq1GR0RT9FR74bEZ01082y8sXicsS+922FM4KD0DLUt6t0sy17bTr4hsqpMhp2S3JOZ+0vtnxFr9
OW6V+auiRuFwBJXJa7fqYiQuga5lzLo23/amnI9iCvrnvOCOZjFLjHQQVMCWQ3UMcIJNrnBCg/3V
u2Q5cfhxrsRQ54/2FJoHu5rjjwBJpG+0g7xWB5YRYSkd03yIRoilfot+w2GFnp1rXRMFGDZyT2ma
EU0y5fQkQuqkNEyv+qybOQ/CeaYjDE1SExM0U+67kZMGC1EJgpuichTVzca8WGBPL1D7LduitbVD
20SFV02a7cq2hZCHutqNaoH/IooMZEaJfqwp+l5maTaeXJbhMPdBsnHsuD3YcVSPlEP9mwHZvRei
iZd9mQfhbRQM9wVkpN+HqdW7hqaA2K2thiCNh03UIgSeM/3YaaV5SJb0qZRqgI12KR8jUFXaxrEf
J8GT3VQPosS5WAzpVqWNpDvr8jpK+tS1s6R2a2dMPdh8HTlBKV2yv4UL5x66VlybVHJ5sc94xzO9
Pq+6MRKbrtPqnTMtmqdqaHRDQ/2o6e7uagPABwu5cSgWTWH4Tem1UywCYJWYq7Cf8ouusO8TTZ57
A/WnTQg9iMB2VBvpalyhOyXlqdWUj85YRrDEXNlPpVKyyabF3VC30bYfOHgjlW3Nd5PTn29n3Y2p
Nd1L0yeOh2Rw1YNCDmdt+w0k+TUQxWXf5SuUNDiemPUnyxKvTjVAs5g9CHZVNTuCPKi61Pp5pA8O
gmL7nvFpnaa8i496bFxP87iXRc5dGFFijDvbGg6GIh5tK+zdAkHlqdVBrq22Lzx0Jac2Me5CM8/2
c8/RtXTMikVryHzoSALsa35U5PXXTLQWG9fS7erCCG5Dy3iGvev9sc1WOk/RDnlaLruIJcg1zeVN
kwM4L3qHkfGFKJEyOT7lI3tcoWLXnszwODX0JKx6ye65AO7UYNPeMonCU7OJD03xFs764g6TVuL7
mMWDbmZXFM/0oRXhG3G5mdfDyGwaeru6SL9g0dP2pp2mZNuFE+K2tnSwqdrUWXN3W1lGxgY+565l
6edlVu+gzmqX3J7XUMUzviaZUusY29jQjkoUv6DwvVFz8z3qigp1u/QM4irAjqg5l3kBw6dt6lzU
73Gkfmms/q7IOgWKjZKEKWP6ulORZTbaz5FWX6bxnHmd7vAACvRZczHKM5kOiidoP00vDsBlC7rN
rPPes4Fc1laTc8N2g2grPVsB5/EoHZ4lBZm1jnrY8cshGK45uN4n0L2oG9vnHCM6aoXlmmTzS6cJ
X4gVTpFP2s9ytSQtnB3UZD7KcrlAYju4cdrcI95MAbvWBq0CKjoswgjX7WQ9o0IpjskMDJHbJnhk
dszm+CSKYTtH9QHjxm1aLzeGUmA7HRsdOVZhnltHfhAZ17hBqzlkLyF9zgAIfWs9L3VaAOo57Zto
VjeTDokWBQ7PrQeaJQ6Ux1qJKUdSYsWL7Y5ZXqnu2CzTLUh09CztObqowvRyZJEstTR0bafvKF5L
j/XzlKrRZQk1jI/JNBCKhxfG0j1Z2XJoM0jgKs++GFqyKxzuZJKyjJijeNbneUAubsOvWctTEE69
X+qWsRXUl+4aBj/aieYC3R5UiYdDV46mrtmgf9Ve7ZA2TfO5bZJ9pdtnNUp3i0Dfu7ThOTPC20Ka
73Kod5ndk81nTQ2Dy2IRVx5Z0S8K2945nG5aJz+0rYLTVb+J2nHa0tJsYNQAGgwN6sI6yPadBcEX
9ihH28jx1dC6xvfzwC19VWMW/Kpa/DyvboK631QGih9HopUYNW7Wykj2w3FSTAvhUB9s1rThMJgf
lwKaa0LhxRKm9m4ZG7ehbQlqWA2fRlwAIQ3TB3qed3p8Xi6Qj3kUxqy/nL9bwE1bBYcoEmCL0Jy+
WmZ7nDEMJIU8keJ7h5R7S/qnl5rhbg0L7hZn32fauxkI5J8jx9kx41A6vpRT+eSU5aXdC84HIntM
q+XV6aAs4DRa1yJnppq6a2PKGF44zspCcAy2PNp1gsrdNrW1r+Eti/ltYGNnxWED0c8JzQJ0cmSc
+SavBZryc96ie+dJF/F2yj+6VL/sLLpW8fIlIMu48GymbVxxTO05gczOmSNcSP9uUp88FLv++tNr
sIVhJjTdDryYuGuihHVEvvwvSwawlzr0aE3qZwPY64DInMWmcZptaCbnMB+3So84Zx79iI72Q5/s
JV3cBIYaTZU3QgeJtO/D+TJIExZ5LlNVptN68UwVP1CaTTs/0347UyeoXobzYNxmNHxY1AL4h2Bs
7s2iFduFYODMeEz18UDDOqQF4de2eeIj25z+ZVpsx7VXFFlQY9e+h1PmN7l92ac2Y73xuApRBJ69
ZoTEzTEgTkA3dKrq+WbqKfejV/6k6pzdZQvDAdeiWRxeLk1aJTtlurGS+EIDS5dZ+g45DQokp7uU
Q1jvIbm0rwr0FfdVa5oqZREcPBTjS9cbtz1+iIQ703Tg71BC0gzcQUZ7DCqsczT1g2qJIY3V9zj7
Brr0vPZiTkewJwejdgeP3IKqTJ2GeLSBpcwL+NRl2xRbWaSXxjKjyuXwu+QBzuvsdRL5V6NXz4Jd
khdE67ppGKur6bs1nnPxuDQB+1zjBVW0Hcf8BLzsrrMAg8YtO/nObOG6ItG5Te9UrB652xmdZy/j
zRCKbTopiEha0Phqz9gQer5HbemXBmpi2MesSK7aNLkYdPNW8EbAMlMmd/C+Z8xivmOJa7VQ9mEy
7JI02y4WDC4t3BQtvdbV5NaaRjBJLMvs+OxTi1/aPWAe+r1toGSVnyiKX+j9talnT2jFD0bTnLkR
CKbXptKcqGrcAdZMbyZ2j9ZPxc7uMXHOz5JYEDdHjCEo2MCTUIyb84kHPpvFbZiNm3F0/EVW10a2
6532dR1Eiow3KXhxqIHRNs/x2gMoUt2pHz7WvA9REMi2CKi97p7HmKBwCcRZpNK3yC6crOaGPnJr
5m2VfzcAhsAtDpQw4BpLe3sTt49Cs6+Htrk0hwLbg34WpnoaEQejiy6/Tz2p2++O7O7XEZBNxC6Z
04Cno3qtWIJU8u7XyKpMVW6Llik333ZpsLOI3tBZmPFm77uKuPqhnt/0ZLhKjX6fzU+ZwwFkJJyd
gRZzWoSoKOaLnOmWD+yT0ukIoYn2hD2aClL/crnSOWGoTeenfHqKGC8DXpzKdqPXkbsQWSZVfWvH
HZL/Eqn9fJiqfF8SD1kbePEqL6KazIOLYrxcEMJEq5WNMnAdSLjyblMtPvCix1HJr9LUegjbec+p
wxVd4LbYGhHtHEtTnIZJv7JMZfJ0u71f0T8Cznn0iWpcp1HgK0PvpnO7z3uOCKqkr/UZOOqtG5Zz
zuUC8HOkDQ6tNbp6tGyKdhVOzffBWlp3Qt5/n3BrgmdjpM8WUz7Xb8RES/ow39osUnRb+7412cCw
CqTJgFQ8R07kIBzHSczi1cfTN0RBgE4I5FKHM3vocVze10B5c71dfynpUsSxzqmctU06qRd8hIpz
Fw+ub+bdyHNaqSWkHNeyY8o5XwNnoDpokbWPh/WwEScgoRIIhJ4cM0ERxjxsyc/xcKI9B2O1rdX8
2Cnpbl3QRfRahzqmga/rc2JlvFifCb1LPQto3JxiamHNZ+Suy8f6iI1y2sfLmwRZX9/XMqlI1l/R
6UIwGcGmjaatw54y1dt1ReEOFwjNUizTJe3Pijw9x3W3qWbauhWPEcvsSF7eumzHeXyZdNEDH9dq
BYwwSayN6k1xfBX2cssakeetK7BQGmwQqPEgQo1n2wnQd+XULSVSmNFrbecQOpbn1NZ2oU+OOtnb
pLF8RE9UZJqPDOjAp+nRhXnrdpksyYMxWpgMcpYAgqJds9QuMuBxqqn9ZJl36/paETjZJ/XXepGn
xkJOBRUZ3Ap02qwhCQOLNRSwYtfMeDLbx7QIrtKETsL95K83voQHcvJys15Aqlc+Q17tpcfKaPC/
pXk2i+VWq+JDAqPKv66Pm80XNae/zpwGZeK6ji1kFM3RCBSjufhmTvwkCnbgmtIjOfuitNRbnSKx
SwYAreK8cOcWBnmUfUEBCL2QuZwRsvKIl37LJfRZ4wMhUjKilp7xX2gcFZ1r+rGh9qh5ZOaVg5DT
q4rgOFbOxNmbRNkc2tDFc6IB+DYAQEX2FmfjG20LHuzW+cbah3lM0VMvWbqrhFxTD8cXPSxNJrMe
EOTUm5BPMrBBA41dOSQRESotmN06flLrrVeDZ1WY93WH82O9gTA3fhYMYl9ApGXrC0YRJS5l1n2z
5rGiIr7RteVSzYBXFqo4Q886b6lnJtmqvltX4PX7tNN8EEPx0QRj8UVk4toqJxge/RULA3VCczfI
1fo13JbjfEVEyXWpq1/MQR5NpWVUaLRtUYr+lPUjvprp6zpM4G+/pcbyRroq9zay34dC3AyFDnZn
gG1b5R0BkeVWLgV9azQqpsRRbtbRCJF7g9b/POTFS5osL7HecDKorogp3wAqbLmJh1AZN0buoAyW
L2atXmLTODdOcieM9MIyu3sF6luHF0FAptyn5YB/uIpvZODMp4o2eFv8n8euqp/DRHscU/U11LVb
I+MgEBvOTqhEeea6jHxVH1lynPomGOrrfNQvF7M9WxwNqCcIRa5V3mT4nuObWN0mzfEP2XnLCT+b
KVvV/GvRB6+I6c6UK4mLg8EicMxYFaOwtWlGYbTO+640J1fLqqvJHHaL1V5VAAN09FFvEOchQHM+
QD7ozwKgTSZJ7jVYU1z8SW9SxK3blDO4TtVdIsbS3FAvX1na71Vy+zc8jufWmms4BvW5VbUHDvDX
pmHcjnb5HpYzQTNZsc0Xa8NH3ghAWdW07pNIuzJLe9va8WawOd6O6mstDFYYVjN2ULDcKvvaIFJG
/NNqvlRpjzV2wECk6i9T9m0QCDXqNnBOxKisF5jhgTIx4xZxt+ALhaoxWnvcSIqGqUs2ilW352wq
3ipuRtp2tyX2r25E+YdO83qdwZYJbTMOtZfV2tPIiaFKKWvWhWhdgCHt3CBn5ozGWHqarnzRqtV2
Be2Y1tlbhaCgGbvX2JhKL87b18mI30F2CnZuAwKi99vW+FIUiFI6G5dRo8tdawYP2EIeYf63pQ6z
LVhVjal4LseaLIxWceVcHsvGuWGJx7XUst4qzm23JBcczh7NKngLQxvLi7IcbXtAiGzcga2cpix7
blEFFVmx1zrrRKYEl86lBODmYo6Ptnjp4a2ixzRytoFIH8oMPRdS0cQjOATzXnaIxYItauGAUanR
rdRYpEjDuqPVF8rxDv2BnrCwLUO6wQv03HUqXGFyN2fLhx0PWzNZ5r0SDeMWvxRiHdSFtbvYVU1r
Nnb4JKLUVVo7OHSkZTO/egvvfnhlilLsFjzR267FsBRIevoaQxh7yJhzCP7+luS49BogA1U0FiwS
Bopx74Dw7PHGxrdWFiMFqz+wNvNxCHJ64pcvasMMv2qNlR9b5A/Q2MuynWqkaGYlrkwCks9pMCMc
nzV0Y6ExuOpY9G5mU+Q6iUzxPWNrlGUa70Rifkxatx2M+r2u7FsZT4c6MW6DqDd2CaDuBhF7Hrtq
wuobmiYxn1NmEvxNRpxd22Kbd6HiGcYQf8NH6SAODoqL/2GaPe7fQIfSc9TSC6vdl2oZwYrMxg1r
5bzk0Q3G4N2UpYeqhgvML1W9+fi1ZI1PyS5GvXRtZcSEd8S5fYSdoUxRnfEvQi9+lKzxKVcpE11u
8sR5dRK71xAVweapDRzWR5G+//wT/CCA7HO/oTCmz9CQoA1dEAxKE7pdNS8r5vOaC7Nmwvz8bX6Q
ovJvbYeCQYM8m0jynqQHP3Ih8uwvAjx+9NKfAlosbET4X9dPAHKDeTlUSTdpLf/XLnx9Nr9LN+n0
trTKjNjcDMWFa5PpKefg12JrPjcbKhdBRE+CvVzp2vtWta9K1I+/ljkkPqWy5AvsVN3n+samAe4u
naLONTv5V1lMco1G+ZPUGvEpj2VBpJfEA5MuzRvYIKdRK06Yg0VWQjQbdbHBdVI8KXquDqhYVerd
sVtGvJHmSNg0Ucc5bsUKhcIvPqZPES71oMdlO5N+gYQAYV5V4eRE4PAXycxrUM6ffdpP01xq5RwF
Vkoz2LrJO9CvYL6LR3U6qwgWk+3PR9oPZrv4NNu7vk5A0QiuzO27guoDMBVrgLjXlMefv8Gfx9zI
zz2J5jkBtosWEub0lcN5oX4BBwirdxF9XWd7Buzw83daB9m/3y9QB/79d5OmLih6aPlJzmQYvFdj
/iIb+68SE/88WQrN2R9fuy8s0ocjXpsibixvF5BjExE0ORNYTSq/hXH8+Yf484cunU8zPyagxEiQ
X2wipXjVsYMadXVowuEv2qb86B6tb/u7e6Q5Ytboc0X3SWyCpD0StzL0vxZnJp31TX/34iSxtFOK
Z2/z/WC33qNoNP6qE96PrvzT3J8XKXEery4QS3lH2tr5Msz0X8rfk86niYxcb8o1g0YgLf0/fFJn
m6e2KsxfCjmWnxsRDXNvyX5ad9RKRpeSFGLCSqu/WCV+dF8+TeCo0voR9owBE4yntZEBtenNz8fi
Dwb95xZE/bSIIDZJ0pc0HI/0BvbO9AEaRoyCtYFjH4vPz9/pz88D0v40de2urCuFRPcNG3R+kTRx
CYE/ICylZnRhILBTwtZd//zN/nzJw33yx2HaG9KkLUBEbhs5gfRekS9jrRx0IWNvreR+/iY/eCyf
+xOhwxCOKSpjk2lW7VlI8Hv6Uf3aImF/msVDiElpoRMumYfOo0JEWBEuF5FjHH7t2j/N43yKMQla
dFMs49FT4uFKx2nx85f+wfL2uTXRYBJeYNlcuS3jrUAVh3/vVknaXzrwERX0x0fbVGViGms7bJJH
J49QofAQZaXq//zif/RMP23I9ixpZBnQSTsBxt6sQJCsF3P78xf/0RT4NI8NwzEx+JGEno19WQGM
B0ZwbAQSFlerCvT5WNVS9JKmnML//jz/+WX6n+FHef3fe2P7j//i71/KCrV/GHWf/vqP+zLnv/9a
f+f//cwff+Mfu4/y8i3/aD//0B9+h9f95/v6b93bH/6yoS9UR6vxj2a+/WgRmXx/fa5w/cn/32/+
x8f3V7mfq4+///al7ItufbUwLovf/vmtw9e//6ZqrCD/+fvX/+c31w/w99/u8Ynl//t/YeTt3v79
9z7e2u7vv5nm38w1MMcwDb6atsUQHj/W7xjq3wAE+UcqaGlrxrrPFWTjRn//TVf/BstPHIxuG5oh
DZMB2Jb9+i3N+JukOasjNEcTpokE7bf/e31/eEL/emL/UfQ4OOKia//+2/coy38dcujMpEuyMeh7
w0uhjNI+nRNqdOCjMALisRrT9NsZSHhRCTwmz0G5ChIIrGACcaDP4GyjL8rw/p5lM4xetgQIL8Ay
W62atxYsni+Yli7eXVCUPvpaq+pfNSf8nl/7+WodlftpWoa9tvX747wknaBA9jc6G0xzQJiFbvtO
qwJ5ydancYrcqXie8Zulbq9GizvFALFSFCczMFKP8hz7r21OniHGdN/M8QNWJhVPYZ6cJdlEW1LQ
7hOnMh+o4XNP79wFALSe8/1QOteJk+LDGLDS/G7I/POR/P4RfI/s/8OHMm1NSlUIogM4EX7O0Ext
gYalGumr1feGK8du6Fzo69cQIfQumbXmnMyEJ0SaJjEaE0EzoP7KXeznT5NUE0I5BuxbVauOsDqD
24xBe9KD9C3RsL8t6P4uo0wJAJJT0kXTvtjbagw+aiPvMmPlyUQ9fkxU1RunaToZRLDSyq/aOlEE
81QOErx51NW9MKbtPJXDqSJywsO1nftymZy9yM0jAmXyHqRx3yzz4A9BPflTZVUnG+OANfeE/zkv
Vqb/VcdQw1LXB/77e2dagglikPirGiam3k+nuSoXgwQ5abfAgrpL5Ah5BUgGkJ0iEhCIh4cIw1E+
ovPVrCq6CxpyPWYrt9GWIF8ey/kjwTARrn7pSDF6gmRObWNYZ5lnvU/yu0tbocrVwznfCHvcovON
PUtV7sJ2kR6eNz0FKdKKGG9XSyaVq/f6Y6t3mU/vh2RXO7QGcpTg1KkpDX3meY0DI+9I2rQ2G4eH
FDxSy50ZiNOw3ZJVmhFWvawBJ5m5L+0Rq2pm2W4YjajBgso65Ou/GX3FOtiNx6Q9mvisp74Yr+k7
Bc1QGBkBCSEi3zUnD0napkjXyLh6fJzrhUCEedrUQVQgX2nZf7LlNGQqWH2NPKPPvlkKWnOegOob
xqS65hC2e6Vfx1HXJ5vE+DCjFJ1rHQJWRlbji/nCGHEr1/EpqG9FxblRxkvtplr5QfhejAfMipB0
LGJjqsOFaRprXsf4Srbj4M8295D8pFXfg91NicttZ4OkI6zOaE5deGVrnIqo/6ZHLSqfAF1Y6biF
DYos4isUxrjGFvMQkv6xdE2KzJCeDNDipV/KuvVUyB7g86Xel4te+32him2hT5A3AT2wIwlLV2NC
btojY31L3gI7fRlcGwIgrhjsFrWocDwHQS+S5nIXBP2dgXfqoGAndbv03sEc5UJ2wEMkXohzn/QF
uWfX9BLJ7WnIxW7TQtt0cf0SQrQMpHdtNFPpAcBa3dcT3JjRLAGqGmu6sWLFOFSGc0SkecT2GN+o
qYL4QKIRsDtluMSKwCKNXDmfepVBJQDPBXyLrWRIVZTHecKfEqLpAPxanlrkXXtW5et41k/kQU17
qZv1toiH26YMT1aVxh4rSHNWigMmLLJSiaB0hTGMu8iiCjWEoRzbKDlqxk6doPCJpdKQ26u3bWtF
G9u2iy0cymGZZEwzZW2Xa93g9S2qmMVRzGNGMCG02cxHzGFxKrJX8Gr1r4EhGJuYho4j8O8+6+pD
aHXWRSHCl3yppn3dxah9EHOemgwHktWEu2BCcoIDrr7s4rDC0o5ryq8b/M9TsHi9HcKz1wC4BkZ5
6GlXRUu5JZljZ8VJz5ZgZ9uc19/RGN7TFt3aNEaAu94JDqUdlqckn9JjWsFlxXp/rqtRHhrR7PE1
QI83WYkbvcKaoMRodkq8HBu1tu4tjfjLRrMvR4P1AUFQvk0XDEQ6PQq8juwSlKoMD6nU8UENyy9L
tEyXLS6rQz/ad72G+YAw2Sdn1JaTWjzWxNWRHUjWXlabpleqsDnqSLacza4BaqqE+1mLl21bxSh2
yYIp83arE9WyH4ocoiIKIZXMi1y2102pvfad+aDEJMk1UZTt45pLTAy993M610Kn2s8ZMV7ntA4u
FBjhFt1uP2ThLpxJyWjlfLKCIPYJWDS2nTIrXq6IrVIZM5mlvYNb0dnYHZL8WJLPJ6oZOspBfBr2
aI0K00ncMkianZUuUNnKqehpt21YkrSaDBivjPdVKPWt0KeHcuqQ6KDNG6zF2DoLeaUO4vVKIZIi
x72iW9b8ohTxmzWjE55s3Ht2DtRQcj0Cs9o1uk39KBoieFndx5OVzWfOW81WVlmIkab9RiJht4uq
dj8HhdwXAYQqPUOQvZZmTAsrNHjlksc+JjpxWVhoLJ24cHsrr96mwfHriB9AfCUfYRzc0uk5ITVy
vkAQ9i0lrcxVIhKmZG6MuyotK0/UY+GSdYF/WUVBRN1Q7WY93SRx8GAOwUjAi44XmmRHZQobeozg
QmgRC3nJMBfnaP3SRtoZA6S2l8s4nicsCNhh6Rtph18IUQ0uNMg/c8AyQ2BUcyJ1qSfSSDExI6kP
6dQsN6QlSJJRondrMUO/y9P5GNaRBSEZatukUOLn2Kg3mq1f4ARDqIuy8EqVdo8tFqMJhs3yZmhW
9b+RLvCFOKHDrianI0xn5DQGGJVnBo5yrRPJIQ1QxHYOV7uI/tz14bQ3Rl4Sx8+/vsyF5SaYVbaR
zpMOJO3LifD/NjuKfi8X8FS9iZJtRFDY/WI16WFpKNhxMZmHbmIMdDPttMfEuDGNprrPZEsqjGoE
pzqE0hzZJIyRKJK5OMV52PmLIvJNJp3gItWNaGMojMsW6B4jE9Nkyurs0rbr+Ygi/RByPLxoWlTa
lfwSalD94Rw+GmpRXIAP7cukC/2B8HG3Cd8YZ8UpOQiFmZQ6E/oMkkTbUsn9sW5f+3oXt6Z2Yc8G
3LaCPaLP6mOoqfXx+5++fxmIeURaaT8YJKAdrbwxxUaNJIu4SPapnmAijGIMm7azJ6KRFd6OYs52
dbrBAaQ92eFq5Z/jp1yqD0Ctx2ZxomNWVfBsWfzo6MGLgd98b3NAMezOPH7/kkeZeSyxl3nxMlub
vv4/RJ3HkqNKu0WfiAgSz1QCeVe+uydEW0i8zQSe/i6dO/gnFee0rZZE5mf2XhtIQWgOyQGtR/OF
PhxZ3pjekVFClAhPfofAo8ymJWpVZZ+NNJ5biiJUvlAMljaeJzeLGl1Dq8tEHWOHCtiW71YYVmbd
5dcRfslmmBYHhQPyk35us4tScd5M7kdXmVe0Y8VZJ4Bbuwodo2GMSNzy8hJ6MUa84Dw/v1ThjDOg
m81IlGl1HYblSBGRnIFuIad4PpcDPzyu9YDI2Piial0uY7Ve8qH5aTpri/IF+0IxemeW6damEgY9
DZvb3ZzK75lkpcheEri2n8MqpV7asNIEJznxrmZ9vkRg7x6oBTURJgzNXVTohgovVlIW28ZGeisF
ghtDYTww3G3l2AyVQAtG2D/6CLjtHpw2YNIAa2RVejpu8sraYpdtYx8jFFpOvMC6D6JmFmJr4AS3
bHzMlH3v4I6P/ZRWB0+AE6nIWd345Xd3aBeqe/2rGJ4CliaZ4qBeva3Mkj9rsfxLtZ8fYBRWGGqW
P7OERQVPxYepBBjAwY8y0VleceCR9khVs1VO1scAPc7JAgLEF/OyX6SNx70sg7OvM05WFBe1kAR6
hGiZNNAjy1PgkRZj3PvYbytsKQ8vMZodCLjqVs8V7j20qpe5fOLLBzmeOMIMLCPhvmali+ktTw/p
iGbcmqe4t+oHLyFb2m6k5ljNNzodfaoE3sdAu0e39U4VxNr7kP/tcwP2mDPo7ULfM7t4ZItAXnOL
T+Bsg1jK9UeT4Rm0xNxjjZzbW5gnWxX4P2czdV5W2X93hl1ZzsHHj5TY8ENnNJ8+gLub5bNEXkan
Pc91+rvKAiy2ZOwhke66Lc06VBbJ7pxC6gjkGJdTkHA1Bc3wZwxeVrvcZCJ3r7DN6MCSz37yNi3B
QA9M6wfBgnOq0Exp3+VZ7fqt7z+Pbsk+uHevKCwBIHvWdK5njwNg1gpgv4tcDvs/OBVn84zquQat
84/UyCGqw+k+Dh1CT5fbrJYCtoX3wvSzfBmcW9Xy3sxKl2gr9AcnI0BuuH8hfN8OH5CPvzESKpD7
8eBghRrc+ajtsT+YafOSLmrv+DUdPlO/Td7jRgb1d6oGXfPQgk4lw/juBf0Yd7kykJxZf8x1RODK
87QJCjWDxVhh5SZA9vqWaiTJkFVj7K0uU7FeynbhRQ37m559a1NYXGTrEqVrqrZ893AeZ31FfcEe
3Su2Gdg7VBuom2Id4sFv60CfAHng786c9zbsyz3GgEeQohL1Bi9E39UbG+VY53xEtCN6lPgonmxA
vCOWKvdrcLFsLYn9kKNFVTrxeHp4jEyDlsGfN6wsc445+OBhTkeGCD4z+jRyJ6z/S/st5J1g1Q8K
+Oo2XRJZGvVDOzxSgevb4uWNrKIKLi6oUHThCbpmx3auy/MLyoiIpglustUITtAQ9Ji1ytivGEUA
8/wC9ZkedGFAiIdi8/jvS8LytOcmuj+LpGomAcBuzyud+EvaGN11WKdzhZ4P6VFdMoMgpfEvjerr
sM7jPVtT8dF0+Yc2K3kvAwVRrxndc2E699ExxgeimuZzlTaGwztRR8H7BGToHPY2LZ7T7NLKEL9m
mh1nUet3DEtIuFvzq/F4xIOgCW42jWSkwzr80WF49lvh/8FS8c8fcxSDxkJfvCDEdspnE6s68UBh
iz1oyvLfmIFi6ylP6eb9yD2xhRpUXfs+P/tPokqLv39bW6G/GdTq7PMUbNWY2nRcc2deeHJYRcBV
UIH6yWp/fUHS/N/OCUUJcI+gU/LoYmbhGFbJXTnlzyTqpWcQWNhPiPAfXYU2m0o4POL7lmfxFAcb
3hpEyrWwLQ/h8m6bw7QnvQFKqQWpdq2TQ2n0czSsqo5H27J3SP2992J180Oeln/HQHxLGRl9sf2e
Ywk0f+8u0wCfRwMrqqe9m7vBl1Yq3GnNPbNI/MVNMr45opCbwcNLP+TWfOLmRnw3QH6bfRkhb++O
02jNB2hY4W4CFbJxkiyPGm8BgauTO+/KjBXKRGs9Y30fXC88AH3/BgA1a9A3h7MMb51NA4m+dpe7
84ffphQ5ljwErdqDIOi3i3TqyND6TasVcX82bTv48Z+eOmjZhHuCcMtdAwnyMMHAjlf3h5cL76tU
drMJBIF+hCasG2Hr8Fol4V9z6K9jL9ZXzZT/0Yrpc8lvY9EZX03AuANQanbwKwkyag1MkN802ghO
3pauQBEr4ULw2l2MgjPS7o2ZB943dk6IvmdpHPOLITbBBFVzVoqQJ8+/dIwzdsnaWfsCRTQcTLc5
psq7yc62Ho5BvHdtGj+LLLNfF9R8HvusKC+LaScpDAzA+hthbjCtyk/f0afAoJrw1sT64Sb4/q2i
/V0FVr0N8bIwW4BmOhKEuoUuOO4QUVXvjvKZa5RdsQVw6ES6XbAA2iLHAN/V24KtIqCX3oLJtH6s
w+jfpzz/TLRf3LLB/MWFYoDOKuttYIj0Y2Vaux242Y9ZkdrxYriCCn2ywQ2pABebt35gpV1mH+Rb
6umbSJbmtUrN44R/CJXth+cExpvBHV1Niv8jWxg3dxo7y5M5kNUfBM1PV/+p2cUIln9NiY1OSgbA
Kvnuv2TJUdwh3Dv+97O2af7J1sC4/feTi3/xMiP/rHnwJ8ceLyDILqaRzp+qc8erXkw8df6qP/Ej
F6fWFyBSn/87d163R9o5xOMXLd7ylSRi2S6WFVCLqpXC1Tx0wijfbLNBViY07iB+lZ208tRxeUR6
kutXQdgUejldHv/7TYPdvJeG73KkVPo9qMz//1Xh1JGmocg8UZ6DJ3tFZRnMv+puPWSqbT8dPXxq
T9A++yGpLMrCoLMe2lqDkMaLSf6iQpPULqdSWpCv2+5j9sdkHzotaQeKqradeJgdhiTSulNlMvTL
DKA6CgsPqTpzBOrWirFxq42dUCr4FnMzRmTJcQmyQ9Ywpc39u+mCDJbWg/0nWBgiGTcu6DwsPejm
k9RzdirAuIGz0Ek6YxeU7qOvMZZIuq6NTqzd6D5dHZhptxM5FFsQ5admYE0Hdc/kV82KZSA52wRN
rLuWzzTGfVJKpNqbzcJRI31xHldMMoTU39qgu4J7/swdYEhKJQWVd29AKL4ghgEE7IegHAx/YfIj
7cfSo/BzXDxYmSOjEXzGAUo8Xti+AEtGKUD/0z7KZfixhgW4qrT5yGrKw4K3FPRsKCJqtvLYrPZ6
HVKNf7m5mPnwPWMFuLMG88fk89GGKIkmvO+JKJmTFnDOel8WG/Wq4aodTPmt6idjlw4TiDRIGcVJ
PDlGfm8lZy/7a4zeHzB5attPa7JNHfsntpmXYvJgTq4NeV1pwsipPywQ7M52VlQ4KtlFKg+33Fp1
pCiMW+xYqK6mIXnpw2yJdiFY7h1DnxdrPg5aVPt2RMm3yGsG35vYAzBb6VSkZwOddb7AczVXzOqD
RZifIX5WuJG3zlSeoT5TH4SDvXVzMC3ICadNTvITKkxgoS06QwKB3olxsOOpTz+Zg7y4Wd8cljL5
S+gZ0msmcgHPA3enYcA7MMZN1YAAmpDqbWRZ3AoH91uz9h4BFZxLi3trivQHXpLvQ4lonHfdoMJk
WOrdazY0WypmnKB1MFzWoro1Qb1vRi1esZdssdLml6lLx3jx5PguLeMRjN9FJ+1zMS/xqBqsFFlu
n3GU5lFdgTZhu74bE++bNXOO1EnOBMhT4R5qJPocdx7hXXaH1nB/MujEd5aKqGmtdt9U+ATmHpRV
PxZA5j35Ny1bI3oWnhnjn3hZ9iwtlq2zck81tTjZBSXDbDMn5sQZrzbc/xx08bkcrCRqh/5pHKrM
jWEB5SwLCoGmx3Bikt6FSB0VmbggTc0xddLdswU7ocCuIguch3QNa5eO1puSYRAZuX3ti5G3yy00
zaKZxA2Tps08FEB6gpUdUQZGrPKKTSEqQUKAeG/wND/n3HdiQudNbpBskHv4IFHGnJ1x/su06maA
7t+hMNq3jGSl1782RAls22XwzqoNsIdg4TX98lfoY6oRot2n4fpjpDBjouVWebIT4gOtbXaYaz1u
i7A2IqpGLhItS4pBnG4GNxh4kAshBh1+HGa0TWKEB137/Y7OA+NRbCdJxPCUCy2Hq1vI9qKbNtiU
Nu0r7m2iFEsSqPhGO9lfS8mfF1iZPBm0fbl9FIZ1yp0xCgye+oVRLMSJ9FsINiee7ZqFhz9TuIiZ
MI8A858zH7x15FONjjizjRsquYZ2dwbUJ0ecAFHPqXqGvjfrC1Z63N8ErkWlUAfgvNWhXTy2Ab5t
c5Nh3yOOZLxMNZyIUPPaMY+wfNWedK/hS+jiRYtiPLGkvbthCHTBGdNzgvz4xISys8v6jDq6Prqc
mOVQe0BKFQgHDGeuZ3yWDBIvmBV5nJCW0e0En3ZdGrG5ZNBk7y4ThyN0AMxQDF3eUYBt3CG5hwnu
QBjaryNcp4ffjluH7/ZHy/EQa39ujqp/m811+WgRlhuVB4tPpP2ucq2dNRVmnD1/yM1hQSxcRVzm
UK0TmD3UQDgFt2OS6Ddgsxs+HeoFjzDbCrYLp4YyQ8sW4PLoLdt6CM9mGHq0brRBIK5/Cl+V2xr5
/5636iTI3GHxP+5Aj+PaddgOmp79C67Psu0zYW4ND5tVtwIj7VcaZgvMaF0EUJKK/gHH4+IpljZz
O7VHr/MYBNsoxOUIZaikPN6EYfC3onLB/K6RLVMR6o8gQRg/56t1nRY6QC9hDtQtuUSt5/8w7MS/
GYp/uVlbctPOnxRP/d2rwifQgGpCF65xxVb1pSbn4mhCsMjzAl6Ej6sjX2Qz1eA5e6f6izP5ltrN
97GQGIVr5sqN754wKNM79fZPZHqJr7t7YidkQY0wBHT3O+u7vXaeHDRIGmRj2FC8tLwqxI8kCgBB
8TCrOyQXe2MVkh+P36Cuuw+fTAKian67LsAe3wf1bg6sIaZxsk+La19d00NUXms4PPBp25KAA79j
eGLMrxIPDD6ydZ8W6xs7JC7DpvXOS8WdOnv6DQRZ8ATr61i168GdnKPslzTquXjPjqMoAgJ9DVw2
OfRqa+w4rIHYSeF+8C9WiNFeltUbvF4gYNU3ZQnzruvyXNbg/+ak3lew82KWD3ukZ9PTKYvZazbx
1YsWUBc8/WhNCNIUNpc99uwl7oCexkah1NvqMLWTGOlR3F5afyoinTODXTGDVfAKEfwJJpfcJCum
L5HrjnZ5ZnbWmGBVvFOfVPlhSp1tmkAE9+f1PlSKMs0EhLLO+PV6NldN456YQTGgG+KalbtpRJVV
B8dBMqBtZyibEB3TkOToWWAUTBPiqk1tPhDdAm8aLY5ZmkRXNpRGboYDo09x1a7O36qr/ygveDcU
Q19LkJmhwltraSoImO/hwroy1KO/VYTkFPa47CvHeMfg/pmm2PKG+Qn3Bq4gK1J38tKzI5dQqcVp
jKhJJ733nJvXGx35f+gAQpdJETapfigvVECCBDjmMwgLG7zbT9Jm0FE1ZftSVsv3sBt2WgZRiWby
LbX6W9IM3Ra331/HX/OTJ2h5qBgEM//haBgMa3mC+30ugneMc0scnuzQ8d4IAtwsXst+zsXDteI1
8YvhB0Q4j29M7Wd2ZVvTmp+OV+OV7//TDOSnUeTfM8ZFm8BTLzSELaY3czpV5Aj5JevK0C0wa2Sv
yqv7bQf3nx2gW5282UVV0RkHbf9G1VjyZy4HTQVPUB6eUOU0R/JvDsvSdgcWS/W59ppH3vkMRpf2
hW3F3hlylMxhFY94+TdOqKEarepn0dj+TissWaG0oBfRzx8cgl1KufrE1+lth397nzb1CvDPBWFd
7AAI1bs6AMbiYgLm4u8p3Qd5MIz8LfcB64HbLg5TYPGbp/xjUXP43hFE4nhNu+81FH3tEzU3sRvc
h0mRbsOCIyCnlOtHV15K+0M0woZ+0/xEK5K+UMN+02sITMZOCRrkUQk0IFBjZpjlBjvhXjPggLHj
EypnVQLjRIf0wCVNklTIqwuDmPZ9caMsCB6jMp5nXN0BSzR3roXnfEpXEDEoOpACvCxkwkST5ZFJ
BduNHQzkuWzNoLBiyqSo6Msz0smPwSDQAIoDVJLJZ/zb9JuBKBZEB8xNoYozlmd7Z6w/GiYvn/CL
uOZN8lhaL6ZYhK46T3ZkkOcHfdJP4wIuEPNlQmSUz83j6vnHDAv6OmWNipu/naxiMqq4HtqguDGL
Bn9j2BjJB2EAY8J/vq7ZcswB0D+EQ/lfzxPkSrrIY+Zbd3At/T8fDNqKCOdAmUmY5vCj66gZSW1c
d5NOnEjM/iZoxPvAcnI/pfV74MtXhFYvlGIbErnwiw7TECXTxGz/tzcneFFtjB1FWP2C0h71sz/s
WDdgf7UcgHcE+qXSyaKZjUoTmJc8G4ZDXcIgmfUTisZgkUrlJ779+bgARGkKkcVBrszIhtBcu9M9
m9v2WKXNo+fGPqjwkablDHqenLKFk8xxWNO4tnkhvmqKSEYqdqNtX8PE946Ml7tNy8Dh4Fr6LW1I
NDCAWkUa2sQVI5YCCHZlRO/GpteDF+/T5ViE/tFVY7YLHBeiOmidR5h0e7Qu6z1PuQGZGhMQoV/W
EqUG6XwjxJbknxQM4K2xYpZpYuC1KAh7s+Kvm/7ISYd77QHN6hPryJ1abZlurnFaEuXTGGovVaao
8SEzkTT56h/ZeHRXZ1jP8Ji8k+ZjUjnnyfNRATkPDo1rUMpxHxZGEw8CIDTBUQaRAOFunlaKt8o8
GU7C+N2IyGjJTtT14dYofessWohVrN15A/Tyw3L3ALStM1Rin8GsZDGbxd3SZAfbah+trcc4r+CS
DD0CpWrNrnoC+qN9A4y8Z3LbNV5zXckMi3upTlDVMYy1M3VIlfjXiShaoAEz0yYuBHLY2gNu0Mn7
zZz2F0RBlx97fqLgW5IWI2655P63J7Pi9SOFcXUvnf8syYE6UBbkyIfEHK+thY6jHiOSVV4bGWa7
0sO8lwzyTQfe5+Slmg0Kw04sKtOub/tDgFp0X9qzi/27+xaKhPeQBCVL5i6rYap9QnHQqLK3nhZ/
Z4pFkIlAcQlMmhLRH7CDy7W/mXbT3yqv+UdWgNqD5OGbsnMVjRRWslm7Szkk5qsnrINT6N9chny2
8uRnkIgQVByTkqyEUtey0/e2g+jYzj//Jk8VpNo0eCvTeT9glDhOdcjHaQh+aQhZG2ewpt0w0JTq
8DEYLBXCaT8bw6WuKyZgxHVup4Uubv0izeIHYIa/jiohjtrZThDHTG/ZhJFNYwL7eXlfVyzMoy6v
cw/ZphmffxOn2Vbm3mWy7Wn7vGm3yep8zE8eQwFJdZrkfeyGIzRBdeAaA14qEVFjoNt5eTIep8l6
cafIWQpr74wTmS8Enmqvj0fNJjz0sAXiooDiaL2ursz2bQArVIben6qH8ayS7JuxlgYs1mqb9pIC
mtDWyMrNTWeQtdFNPq9wObwVYSqRVPFqdcYa54R4DTI7L8xVo7IFE2Zx1+7Kehk3/gxCbVms58A6
j/s6PMwD01kfLhKra+JxpLOF2MksyS7ZphgmbV7jrcc2r1h2AAftCvKZiSzyd2qFyAn7f9mGVvsu
E+CFbUcvmRKZdlTCZo5hOXvkI0RmmixdeBj2RElO75lzT7kWJIGuJ82M70S7sesYAJ59D+1dbqYU
JYKHOg/92Le6HxkvzabI3FdvYP5E7uvN96W3V2ai9wj0H1RygDq9cZ9YbOGrNH24nTo3fqmuvpv2
92HIiK/Kvb3uUFDQVajPAVhfFk1PsGLW7Bxi2bcM7r9bbF6ARmpxXv77ofxShDr9aGrJo2t5b6Im
lKBh/ZE63jZoWvvhcyLi5qNzGJch1uJPUBP/EgyTsRkoXrnd+3he8qMeLSyjzFUSG95nv7KwKZT4
St22eKMgfvESeqdZNMfBylFZZEP22PuLwbWMRfgZtkhDGuwHSMknY0ExEeB/drvfagmhsz559sy9
t04lC2ra4X2xQpz4KhjhpiTNzUPhxLqHpFEYFzF4Y6DjbCaFhXbHkYRt2UH+J20VFOY8R0437MmF
UpcOiRZ61G0zXslLIoigNIAOrqib6MWZbpTYzplwiyn845GiexotjwyF1LloN9uHTLKfOZsb9g+X
nCns1huCNlZG2OHV5bNS1VBaveHD9gPyxlbzFSqzua9YXaVcjEWbYP8PnuktEmUEKjWXXFOzPuQ9
kUj+KpGCrMFvxq+M+op7kdXlJxFJgJWscyErwF5j92YRyZLqxj4Q3gJeShzlqr4Z5JGcXXYzYmYE
2csc3O74vrBM3A9MTupZM+o2893izMPOttUhJZ717gaWf2JZ/8sXya5sAyQxANG3k66/IJydwybZ
0GpbGwmGBIS4PFlpKfeyanIOKLm3XXqidSnjCs/7Fh/twt6v/Chk6F/LmQDijpLXJ1JrK2rkqz6u
gHhNhzIqNFCpSi/zuZvJ62nspItCV6A8eH5pQ+MZtipwiod5HxE8TpZZUWTnsPRTkn7Cy1zIed8Q
2nDWuoVMkU77sfOwQwdJuAXFRMZOxW4xYdvlTO0PvtXg+ehbaoI82ZWQ57RzNnzu17SxvgAS+bvc
s82zLo1/xKDhmhaMNNCZ/QOJ2JwhC5HA+/wSNNVueSpEWtn4R9Xu//eEr+BNbcYlBqOLOoGjmred
OFstt4qYiqN20PUma/Vn6Uy2kL28LuIPCaFsx+fwoRCAnP/3ZZnzlwAOz55X2TuGYwU1nFVCPTef
BdHU1H+uPLNkkGflgbRZPDKxm9JBpSDzf629mLGCQc5xZ/tx6QAL0v6KSOx5cTrdiXx6uYGAQUqU
j59iFVD4S3iCWV70UdNzrvgsH8cQP9kUPjMpUgTciIuOYkhPHZ8taNdwrvra1xcOsQf43e5g+agp
4HFD+xRUUCmQ03OxJN9Ht/mjBYOPTMgch7spNr2Ao1WkOzmNb2Y+MXBwGDlX+UjDHJTbHEXO1h4Q
Ebd+cQ7MGv0nRWPjDf8Glf7uJtuIV/AegiYnqs0WMCXQaEw5HH3dD75/KAuwKgmoWz/cpX+KQ6Fh
E4j12jtedwTTgIRODm1kLJm8+qPV3jRLQeYRGYRjxY2Y182dfPJNvquJWfvVNSYxTcZPv/Ldv3mA
kD2F/ZgMpX9sEDQfAyv1CE5x3/p+goEHGmaw34SgKlsGaCV1NhAe0XrVbwiVUW1sF3Oe/1olwCX5
PWzUnVkr42Xb1geHXcauD5N8RzbUF2sBwkB68WoYZbCpk8b7cmR27UrAKq0yjcvSi+cLN6l4YlmO
h2vo9n1Zt+T95Ke1W18NM+1vtl3f4bKLB4alzm9PQP0gFXekk/QZGDJBUCqaptFm1UBWKuP/Fe46
CQhE/Mqrphni35OgWGrsfV/TQpRsSKwEPymOq6sYn5szSM9wfp3sDPHc30xkXxcD+vJGhD/d0XuE
Q+YdkQxcrKDIDqyw96kAxxtUcwIbgH50FQiBPTHoHeCQMk7njnF0SkpeHvTVNU3yl1471Y4YuOZk
DOwEwL7O21z3WZQ2YKjI0i0PUMQrBAiGZKlAQ8Vg+OcMy+IM++PRhnby5mR8OFF3Mtq2b91oZMdA
5IjnVSwcBn0r4/ZDRcA8kwF5C2Sev7okrL1mLpoGpPT3rgi/dWGHrsHqiVJthd6YgBZ3M0vDWMh7
DvvlBpHkR5A13kemjeymavO3TSS3jRHxM3l6lnjht9YI1aiop/CSeDbyCTFX1NbrEjO1Ryrr2mPM
iDKEJuf4kXb4WRwrJhcHS0tiQLjMLdYQk8cv6VPXiNTiuAcS+di0CKfZKpKHkWEH2QUII3nvuqwA
wUJ08nqiPhuEJn7xLYAgoaA8syrqzeU+BEIfFMPcXg/yHPi+cXIi5hhpZLcEmLkgDAEeW2w8GLyL
NI0MkzGBnQ7IkmYEZCERRYmukpOjS8GSbFmgJ8z2iSn+CimTERCQzPFEH8+iq4NE2ForgMnOiNyx
YOkouj2PiHfps8InOuGtdxjK14ciR5A9qIkGLCXyL7eHLiqnYN56XjFfqpm62lqHU+kLWIPPL8vi
77PeZRGx2mLjk0Nm8Am5hNb8sfLwHEkJKKI5aJYoIYTX3GSdtw9cvu/KcC5D0UynjFflOolPVRf1
sXL6r//ScDEvjFtVGfOj6zmOJzTjp5oy9OnP5DpmtEuH5Wzhh9Y7I6cKh7Yy7tyxW/DFrEApQ5oe
ld2yMYiKtpSva2vqm4UMQ1o+FFiqqHgtRWyI7Mk8AyOSFdZrMXfbUNnz/b8v/vO/NBlxXljHA+cz
zySFKvrAcDc06IHT2Vd7f/Q/q17qu7s4/XVRJF+iZQIFn/1oC9TQZPhVLLSoi2fOyo1lTOkPwkGO
qEwTJH5BspMKdnxn9dBgoG847Wr/ghQZ2QmpBegcTuz2n0dMU+7mxs93ZpLe/VH3n3N+VNID15Hn
320U60jztIIFQdcy9TZWt9B64AmRh9oh7cKRQXMaWJHFMvwoAzN7L9rg2jSKD0jrffd1WTMylczQ
NXkhMyvts5MBWhQI80XJBMmy6MAGowVFCuLSVuhap2n5qvk+N8oq7VtS9cujLcPnFv+8uAz0aYpk
xO6yeFDmkIZBmBv6yXCNMYp9JHWf3TTjX0QW6o15joysvvGQIsIwKsf+g8xDG+/zUGxctNo3rDx7
5N7tFSHJbmTrN61fZZ9PNxkE1QczUpin2QC4f23rj9SZGlooiIO94x6tcpgZzyYfJIYyGsBJxPKf
wzbrq10ZDiS6t55zHpZJw4PyVOzavbNzulTDMrXW95Efyb3wBEyniXyaLZI5EVomJFY95bufItCf
k3DMN0grv1eNZqub6vKeifBbRc/mswx+HXok9sy53RvzcgAp43cOVjLBCYdHRZO3e5DUn/h9GMW2
ID6LfrJfheGQari4Rhzq4KWoU2tbJdayGwghvaX9aSQAiWgItmjrzFop4CracxUV6AwTffXKhB0K
27BMcLf2xbQtCPH4PqboJKblPLElj2wAx+fBHLFWudBAfQa8w+qDalcD6bVj28ekX7SxGDoFrktx
VIyAhCWcjgPgxMF5bcjAeU3RO+7qBToSzPpNVq3mVaKxA8Lr9EfONsQwKsiOODfQKaTpvvEFLh4F
N7Tp8UQzplhpLFmXOEDUExNZcS9dd6eGoLpK9zKx/M6LVP5kQwEuqdPibmaKYBu7gqZNtl9LSA4S
FrZO6/SbbK6fSbnO724j/X2LXjTUmR01q9e+c5+eJ160Q5uJAHdoDkebBjBqJf9SmpPx8d8X4XTV
IVsRERgz6EnClL2YAHf7DCKLtwaYK4sUKnBzdOQ3govEViMHwesDXVx/THk5XIe82yvyOU4p+SRU
pDCS/KVN7zIZflRyJMMRKcQ1JMKL6r18rZ5fUGABBrSKHy1F6MpdydOmfjEaA4EGplnQqqDmXrxb
PYpPPJ3UzySDS8Uyf0kLERPhwL/T6ng65ta6NwQiR0ofhlm2t4YB87YJW+e4hhILyBJQuczZhyan
PFZy/iyLGQ7uDA9Eos98MYoWC1GPtYSU5jOgRuuzK+5pODzxr+hehEyAdenynmDbI91r0XQwgtjt
GcXg2JlyD28N85U3f7l6eOMPQyol3zLT/JKL3UQwTtkQYsx8coc4vur6KBgM0KYZtyxJ1Ms0reql
bb41NCYH7wlhQhGxnEYv/UcdKuPSMMW+rPA9kXq/EFzAZkTOSXCpSmmcczZtl6yS1zpZ6HyfZn6F
4/clDWxUTOuo7zrEHS/WAOFNt/rqOtovbgP9PkW9DPucxg712onhzxAXhv/eNpnLUwHd1rNPkz21
MMgJcLdYwD3++1I4tDET/So0JX1aSrd5J9i8eDGaKYYexga56xI8VR0YPZ0GL0nJI5Uk7cVxmWmF
5pxtQI83N1OZzueU6DhvdX4ihog3fjQr5LNqn7rF8kBgxpwRE+S5ZmUksyc/Lze9A0Gaz1RpdoHk
Jr+0lp2xwKMcYWhrnbtAB5Fw+cf0yAGfbG7ujaRtzi1jMjaqwgVa6lvXutkVfXDznpV3wWky0kX8
dGV5bkkDob4UTD5WVoxIO7fAzrvPakAi1AQf3rMuokolc7625pgn1zqWqe8h5gy/m0Xq3JU9/h93
55Edu7Jm5xHhLSACtlON9D6TyaTtYNHCI+DdjGocmpi+5HtLUj0tNdStDu85595LHiYTYfa/97dt
LK5MY7VE6zbMKfQZaTG51u1g2Dvl9CzTVjvGY0V1ZbuNMDqcpl6Op1G4H/VoyJ1AKN8mIyayfuLB
zRQR1UjL+jPT6O6cT6aLrqAZVGz1Gb3T+jtdV2hxiE2sLrIHiLByysLay2R0L6QC1mrq1DJSFe8m
rBk4/3WxTbjJ7juDSV0dgdW366hdA544sazmYNqco9An+jn60tnGhDJn7Vhaq9I2s0XmBt45sEkL
hk2xrwqu0p3dUp2ohm9fNf5yEBrs35JsKhLgS7RIBLJLgEWUVp5R2xP8pIGU6tlS5lytFGHWqVXh
2kyDF8KrfIeacZS5xTyQXu5LHSbTvRdBf49GoLHK7j6y1LJwYJVL+nE6HnSbp4GW0Tl9RUpjGDgS
aJAYveOx5g9b68VW8cYb1WKo+1vXeeNJGE19GVv3CU4EmniZQc0scmtnAzTGPuyVW7OiINuvBvuI
646vBMR7bdWWuWI0G4LzpTxG5FwMrFGvr4PiL4sU/IUJ4VFyDJwNsDK5aih3qVDCTAlRX4FCPoik
KrdRxFLq03lqKsHcK88uRXGideC3DzRnB0/saIp2UUaxfOrTLlpW7UcdIC+LvDyRcXUh6saK5Bot
Lebd22uQtnLYfxgodsWyMe1giZJnzHTBOcm9V+qkXC/e3TxEeefOfJbUVJyFa7YzbtcvHjrxZ0Cg
dlbaWvEo3TqhEbK/+zjyZ8l4eKaItZ1doVMvSwvulE5YYkRjn+/WE7jzyWPTJ79tJ8IDXdtDvPj7
ZeNq4WGIFOMsziXYC9JV7jTNLiLIcgzuH2rZPlgWto/WrGrqD7ujcif9FI6Skobxblfo5lwep6tI
rPiIIZp0pWZirKncBxrfMBC1STcfLP5Lm+61Q6CaJw+FmkpvokuJdygV0kSo3mK9sU9OV408pqm3
86GHLGWpP2aVAYvZTryHvw9BR2KumttZpF6tTqhVn5n+llVDezDCAYqqirXPhg4+wx65cDOM7gux
5TriPmQefS8k2o8wqsWbkXWwf1RrbujivXV5WBzC0L+W7nRLhOk/Cl3BsteGAWeOtJZO3TYP3YCr
2mWftfzq0pFhD0ghbEna4MXA0FMzpzN1vsce+pztx8kTOraxtK2YbkCfl6+YdPPYcKGcNY1/SXJS
Jkhl7SLxrGGNS26V/JUVVpX5YDZPQ0hl/CzT/Hc7pKCkCqL4qY3Y2ERsANF3zXxWST05YEQ0FrEl
XlOvvYymFl/TrkqugZa+54llrpHkzhLqamy/MJOsSdRQD+tiY73xbOoLXkVjVVKKwwW6E08tiyME
Xsu62VxH7svoKpAVM4ZS5E+qfuginaNo6B+VpbcLWyJCjiCmXjnQbbESt48h1vmVk6b1SbaUZTt0
/GR5N5ztgUmR4XX2DgIEEpijWFmgXr9r3pnwx6OdFxsa55jdiro7TXGpPeMoxfGHFo0cBDl0yCm9
rCeWZHaLyLeIvIdT9BxzB0pDDSkyzcqtqIvsFA2of0CaZ5ouD4GPtq1yQUt4rQ4TyfkLKEkEn/jq
gr4kBPNG/92hlMaPNznugW/igOqRHgtDY5bLh5kUvn7SPcc62aWFP9QscaBzCTPsWD0WKDRN2esb
UU3BjlBEceg0W26xQzQrHALe5e+D3mUCF/SWyLJJJvFQ62gSNASF5Egwxo2obEesoRDVcaBwtc1O
Re1tulFmR4t876qvEnujR+PziDdnXVtpsCy5lXJQZT0vItpqyZRdyJhv2sIxj+FdYJ5MhmWR4D5m
ZKZHizzaTsJPatm11IOMznTg7OGtLZ7FXarlTG6BgUIUf2q5U221TmS3gtpmp+hGhFsGxUWvnF1l
Sqyg8i5s5vXJS6aZFbXd2iMbsK7EOM1LuHmgCH6nzrC20sCB0hc6qQpbCHjfXuDOwGuVSyW5Nuql
w9yJ0/LaD3Lrzqsljj7Yw2fprcKSaZWsJ8plHWlvMrPHvRLY1GYxvTeqjACUYppoueeg6s8iCest
UyB1NZ1kzRoa4cCVxXn0xAjHtCQ1I7A3FoEIb12Q7Vv8mnNGRyG91oKWrtRs5hDUC26yBBots3kc
lQVSiyo4Tgede6oSo7wq23608ja8xPr43Ay6fc5LaNqVyyAlv0uXvs6EvLJUdq3j7GvECcweYsab
iu4F0eE5wStSnbSyfCX3JjeFLJITqsHZDS3qn1HjVrrdN7eG9stlGAFvC4VW7jNLVfsqRgFgkLPW
klTbuRTY7ez7h9K743LvEXEs4YfJTo2DjzjZRMLe6TSLq44GUqRDqJVN55/4d9lMN6l2GKZ16rvy
NDlJufHwmtZiaPZ/HwzuhfspwaGiFzzciYLuE6iUDQebUcFk4jgwMzr2nRWRTEH5LN3G5rg9qY1F
SfQszdvm2sQ1AWn6YNc11av3ghZwJXYynUBxg1tOmpuoI97xwPDvmanmluGJxn9E90hheMugM6mP
AuOVLhgNlis1uRJx3JLbQYyXdEA4GUJ2DEM5476ycbVbpfM4KS09xEb/HPhGtU5D3lq5YT3pjGUP
TkSH9d8Hcf9tpbWbqaQHUGX3To6/0KNG1xHE5PxcM/4HlzDP6tF999x2rYpL50qiDHwvM+p9X3TL
2Pj0knQVQz9UH29OMI/JptaqmRcE36llUjrHXNXJKO31M7QhFBNEZI+stXPLkdsTM+J7pdNoXsP2
nQzILlHVWSwR9EgDznlphNhwr5nT//c78ZnnTZ0nCy7ny7//BJUKc2aZ/STP5eS/5jKExd0XLRvI
NZFue6QClGPuXYUDkEWR9j3QOhTUxGTPI8NNblPunEQEgPcWdwZJ85mbY5MdBSULgbsqNf/r7kcz
k+SQZ/6bqwDE3mM62pAtI5P8pbK9l8iYloQnyS+NkIazYXpr2/IwYgnfRihGyLXpMg153AaG/rOO
N80JrOIsZ7PCmzKvm/CVEOBZivKNkzQHnYCTJCjextqIyH7vSu+prewjwt6u7u/FBuGWs+B6rFCx
dMf4Dd3mkWDVW86UBUXjjnvQbr5TXAddbPyugOEr/XadGpiye8NadkyTsJM+OSwRrK0E5uWz6RvH
cOxv6LVIiM63W/rDNrDEvS6m565fROQksR8uzRwkLARtnPrme9s9OL39ITu0EFo/wNYy+cfdRogt
Gu3FYB6MpEXOsa6ZkW6b5D54QwHxhoMWhJ/dxBM15SQMq1xtekSAmVUKXCqvdVV/pknaLXuL+DUQ
e57QgIbK6EuACDKH4mUERb62TJODVeg8GSEnL5otzzLQzn1PZY7wC4wO4iN2+rcQ7ZorEasAu8hu
dM2XqGPwjheDL3BX2yo0o5Xyx698cOXWYYSzoDmS9t+h5qw/dJcekXrF0n22Uwo386TQd10yUoLi
xK9NTEpdj6lGYRlWizZmhGQxcyXtZ1yTpPjxaDQCI+hdDJtWPJR8fCJcVWI9okBeDwHELEcytg9c
GBlQMXd9M4ASLOTQ+nMquJ6ZiQYbJrjJMpkCGPNtelfmeEtFtLLxmVqYCC5YaeLqXVUrRtfBMsqN
96LZOSYn6CAoeHFQv5n7GMjwuTuzupAJeNS+aEFL9QpHhYLroDGBLGkd85Llwcoz0m+0HkLF9vgr
w/qD0CDbAX/K/ZoxVn6nLXSU+HL4u/+BbkLtDkysUT4PFi2VXE463C7wCH6yKHu1YCKQOtnzLpwn
uodRVnBUq3BAqfFpSNLHEWmgZBjTljZVEdNFRMGLGBGHqpTIsJwR69jSkvEIUOMRuMI8wJza6xie
cEW+sKkzv0CQGH/1Vh7gRzyZ5rDFqrW2sJf+fYqw4K4d5ek1xj4/8s9SYwJD6Po3tKrdCHbKlcEN
p/cNCvNvKpw101Ju4IoJTUs8M0tqRkONmhchcf9ad2j88LnXKXMmLDbB6duvyyszlnRu2XDN81ej
HN+jCeOwkM6bMLQ9ncmrMO+3Q+m/FaUAdJIDQ/CyiyBbPIPu8QMM4UU08TpzDYL746fNOZOjqaCm
gyZpmwFTZgwC/DUVxpr8jFPxobX9dxGZV07D3FjLm8tlHjGtYwXV3I202vfUHfaySk615dMPYWlv
fe1sPRm4c2FZ5GuC6EYiiWtWAUknp7AoMD74fK33w33vB7jNVSK3o9cvvfK+RMdBNGtC7wkywIVd
een2+qkMHJZNd5W6PKngGBDuH6E/Qf4wF46f7FPNerIN7dsv8vdWqBPIKGQ/A9pRshuwZtmF9Zmr
/CbDdwIFewykT35hfvth90K30CrNGjKf9SlAYkcE3XJh3VaSEoJBUIldO8Nb4tu/IbACLrzVZurj
DfK2vghDsNqT0eytwXs2m3vCmYumqoBhpNzrptbN5yFHsij1zjzW31HASHY0+3XXu2f3NEkCDjnJ
vlnIE0yzDTd95LGZO1Dodr+emk56sYZq007FweXEOPv7tGEstros8WrbDZaHXH1PxUOXKQcwTPmr
hvFLRVsvNeDSewSefac+tgBeYIpRGxo4XJ/znek+NhTU0q4Dwtvrf4kanznqXP14pFVR6G9NtYgT
tRqy/ARKiE4kcpVTCwVyRPAJmetX69ZwVkPkcN3Ucc5y/s63cdHsM6WRtW/WcR3sJ0vHGSIvmrXL
y/zAhQtOB4JY+FpVbxoNhjh5lzp3sti2zxXhNUq9t1XiHkxKUGPmhoVg1j8+iYYVxJPqtX7W+vZk
68xZYpssj5PuGXBRpVVRkcV+BtZJbJXLrqQsOsosN31r/OhhypgOlNM3iToEAysO6RCJv9xJPKFS
flbKr+bD/W6dNsbd1IhOUJMGACSCucm7hHjVZ0kWDviLw1tuhEAGQUjEzVpjNuuOKWwqf1c6sFcK
ApouJTlMptkQ2mxnmNlHnLGsN+lyEvrNqswjwoAyaNz0SpAS+PCvVN2veJVyXdsAIHombzTOYs/9
mLqNUcW0IJk5IH6G4vSYTx/xks0rmYW9fPxO9H4Hs/uox+NboMsTrJlm5jJ/HnqmhCa9VvlAYo6O
qgaTYmGwlP9BHObKImSf6nQXNu8yr56iKv60RywLEqdWLaJHLebt79W/vuN96BPOezol9LR5Ym5w
8bLiXMXqxYlOkNsWsUr4Z/oq8SQ/Y/w6Vw7xX+WcGr15LEiONJXPMhi/hwW92E64TyNQbkZypbsB
2xu3F7OpH10yMwureLLC/mLj5iRTeBukQ5a8OwuTYGvQyCvHnk8BXCVrSh7s8bGgX1yGmN6GdwKU
AdHhdZnm71OWVXMAu/dKoWobgwwo087lCfMeOTM9oZOxv0iP7Yf6WdfXHxtzJE9m3GqMNr42fVlh
ckkyCl918x1G/pMwIIKhANlw7Dl/4uyWevcwTlyTrOGtEpBX3dR/7R9ghd9KikolZq5Z1EnW12Q9
lPLLts4yjLdUBH/plAnP+5rCnzAYd5j3CckoNPIx55yseyYUJhp+W5QOTYgf1xqAn6Gvzbx8+NDD
eaF3b8gkGARd81uVz1NQPbBO3azMOFKQuYid/NYOzvPkd89INRRZ6LvaGDcFKvfMtNEsFQfFOvq1
JL2cIkwfOjfjwHJ/gir5FtSzKEJl5EQyk9PwEQpr43WAZZQIHsIAtInO3zDRzkbbvI8a+AhdK999
7dBJ3Gi+AO/nRMU5Y3xgN9or+ekOaASvWAoVf3JsWsPu72RHmHtDp4gmi74ICHAm1L4YhT80a+HW
70PokU7yrgXvFo0NZtIDIhEVnmPcOa2TvhgIkr3GjmM5mEuDLjh7Q32xq/jOY9k6uvsmKF1hQNzd
Qso2hRipYQKrE9JVXtu89BVsgcL28G4iaNX4K3rAOWg9PJKBPi3RhxlaEOgHMRITIxEMu+snBJAP
zWo+qpLwvtQ/J0xkU1n8thpH7X7CJc7oY42hktWqSoBERFQcD9lL7plfcW59G5p91FlMaA6ldJon
zE21CwULcxndC+CS4kgAkjLhYk82ZGe25VNfDp+BVa7amHydO2FraBQ/oIYDv8VsNjNRW3AKXNO8
A9g/XaOU8LId0BUzQfJA2jEnGlszE6dpkP1WpUtEUGKq5HJRs5MHWf4Ke5fTqEXmUk/aQ9ql66ox
OPr2A0szPVfIqPfu73mZo/tnlcuBVBaflpWvy0mnvrFP+Ykn1bb3oMOVmLEZZRRz4iZfCcymHrDS
bET3BUPClaZxui/DWbe15JCmeb8p9pqZr3gwdAe+UPvjFRnPZayd495YhDkl3g6IhZnefoc6JpEu
Uh9M+yC5eOWmJtiVt0ScDBHg3LYdkl8k1DWDn7zdfht3Hzo6jgZKJLmOOd8GQW7afFmHR7f7DQX/
XUc6CEKFux562oHzOCyouuSV6VN7H6afQYmHZrovE/evPHgtsVrtsQ+Ji/qT9d34v27H2jRh8CAv
Tsyron/QGYkoBma/wyBxo9CDKcZA5rrI5LdWp2e9GpYaPrSZrNSrp0bKkP6Mm5M+i83a5BOHD35b
XjHUw/yt+FI93iTU9qTRx/tP+9OXxWny3Q/PeWam8NYo+tIC+F5I4P1MammIVVMnix7DuYyo5ru7
0PVzSqbo3h3G9GajdwyraDBLFxYF0jOL3+D88LN0HtIbA2QGww+eIVcY+6jRP408uPpjhWOOm0IZ
ZlssBDF9RFCa4Uk9KJaE0O6vWlE/C5cNchgcLB0vUvMwGy3tOHj0ywHvcOYdaMykGbXaCTU+g6hb
9Zzq8xjMA0BK02qfyokvbYzdMzUyc93qiXkYDcXLevY2YFJvOjAPXf5aaCqec5ehJstoNiS4eVJF
sce/8RlapDiz1oeHxmmqa9L3NHSOtvNTxMOh9bLfcpBXYuKvbdvdkqS8BBa5c99bT9qmowEQ2Qtz
amdeqii7jT1enLwg2jfyphit5xxNzm+e4yI8CU74gb0mlFoG9sXGV0vEx0Q0ycyffMLFmnQ3bCU/
ug0x0I1c+jep/bHIHxJnKah1mTHZJNGqCVy+OdVGWryPp+hBOHgDi1cY+veerJj0ZgMmyQtnAuPW
jGR5xHGFlg4IjNheuR7V03Pip8/klcfgpvG3b4R3BYsV419nOhq4iwKvKL7qRTuyHIxuw2y9ZVj3
HQFvcWjz0gUPZDZiHVbqnFshhId2Z45bWIA4wYHnkdHkDO081677NojkkcwR7kGr3TrCvrgxQx98
ZECfeu8zYtnprAbPPTwBsH35h2M2713X84ZJD40zHKfeO7XOuDH0HgCafODF3CewZ1DSmtckLG92
2lyCZFvLG3LvmSPCl/AUdYQdfk2qPg5J+mtP3EbC+t1yfTUreGd4ZT4bGdSmEGPAPpytVn2oFGMk
tsWZL6u1YfKYWHk84poka55K61hbkiXJRoMX9RagYYJ6NPiYBUnidrSDxYETbSr1RODkpVIxpRlt
tjcFP4W6gT2UxdpqtIDjWE1VLDoZrTHUXEVuH72CAELZr9Oqno8JSRgsMq3evkCgfPYN6xxXFOC4
wZ5BxWEYShJ3fvKDdVSPjKWnXKQMZ2uDOY3wFo1hcSES+4598GARZay7+KC3+mPpjmvzHkeKN/og
D3S37XxDrUkGzZI7N4UvGblc6puJEs6OmJ64CLFyE/U0ENfkhLJxhnw7kBqHaEtRRvGWlGx4dcta
5V6jgl922d7lNOPI3MQZR5lgUFMM7xO0lHLSYAfaOwr8iAphuPWJ4veZ9ThUwyfmlr0lCCE0VjwD
MzXO3CI6eaxQlP5I1C2JRSRcpAkW1Ob+Fg7uxXo9WUxaSbj831cqmMGses4tdaJmPkrWwsGmLap3
f3VMWKzZbE16jIt71GHG1BY1cFpFK46xsiXQpEoi9qPmMjTrQhAPb0zOtfnfn6qeXdb290FFrgaw
witVtGTWGqaJBalT7R6txSRI4tVOXoVebz08OaOdflQeG2ldZr/TaDwjD4EB+OwT95RQ4Ww51QNs
hHWf3sJ03IjyPkiGGmL4O9nET7yEIQ+YeWsdFvE0lNvI1U7N+Nrr6YvM3CvGvoNpBM9gn1ZxQOdf
3nxkAYMdrWvfDZ/0oV/SGmujHmzDYjwYPtS+VsY/YaU9mGn/Hun+irI7BmKVLBd+hEO4w2oSIYdE
khNBGLlfrdrYeYNfor4a5MZsb3W3Lk9aiyu9eaFLq5z1mvGatFTNC39ZZdGbrsybm2mfljB/4pzm
M1U+NMWdWsX8tDbW9Je6S+Z0K004K46468kdmlnDTTcMjWxDzwVR83oX/UlDlHAm5pfkp+pO/adp
uNcwNy6+bZ0GO7xUybeqgzPopwkdj0d0Ms1XrIR9gH0BE1MP1aCflV0QrAYgbvMiXY+Zt0CqWhXu
wHZQIoQTT2GYXt1Snz7AFLYUuGKSP3p8bvv2qSJzxMWuvuRdu8w5uo/NuY+Jxw7lLgvSJbS2aD4h
upITAhRQNC82zmmS40BSBoxjsCUlMsTBGBKAd5m2ZjoVooVol0avvzGEzEfuAnWe7rzcXdGK+hib
423JSfeWtOoQ0VybyeADXuisc92t775VLW2OITPOIgBfoDn+cwynqUj13+LOwZAZk1GrLR89Y094
5S232e+z/NOcPDYHFe564BNYlOA/2zhpAi7aw0VdoK8cw8l4ADnyUtX6yWvMS5u8+Vq2D+pmPyiF
bsi0OTKGh5gdybbZMhuG3XSHcIhRFLch4Kf58JUwRpn5fFZsJxI1Jrtm8UQIV09+h77Y2E65SXyO
trr/4jUU7tb+PmO8rsVIIwhoQppfXqhdRiJLIk2PPLoco+VTRBohtij/iuNfp+/RUz8ZWvzoDaTf
7P5yoGCzRFqXXGMJaZPyORLLMWVLA51FRL0aftWGff0F7sxLBCF1bI11V3dIxeOys9Ai7CuGmV0q
fuow3FpZtfeM+EEyYR2gOpr+cMkHcmHcmix01blZAEJSiqWvVsPvfaIi3eyrhFcC8opDVRpWK6uq
G1Ah5HPhSR5k/NVqzlMcq4/WlMew7+4/g4+SUKgCdtXjcDBszWd9YyXBvYoGmqp93XULJwYJGOjV
r+VoLxPhFYqFVwPYIUAXjwgNV7DJb4Cq9TI7NInxEgWolpomX73wBHf4pa/ss2jaJ0BNapbaOpxI
f+eI1l639p3D5vLO94YqveTRd1GTGwYONR4iI47JE4erPEl9mBklmXZd/uZWSShsHNZe5VRP2OF+
Wh/vukag61B0zUqVSr3HzsSM/Yf9gClfaWIwt208+FPX7zWmQysO6zWsgiJCOEwSzu1WfJs6AuBp
DwfNCK9MD4qVln2GbaBt4q5jqu043INACKkkuw2uX24GGcwLhe9Sr4zqZKCUzwPQmFz7uyqs1lUE
5ijNWrH05SY2edt4tJDYvGF3fx+yLBX//JXReOlS+RinKqOvduwG5a4POHM2/FXmuldN8z7jaefE
ODhElbCSD+XC1EJtL+4f8Db4+5q9cC7HxJ5jSWv31ZB0+79foW+CqRMTqaYhZYtRjbMz301gNfu6
uCt8gYjHFcGUD0OwDOmetvKGsSRz4ZT7oCvKvZ+mBOn/9+9L6EQLN4QOVBvDxR6tSxgBAk+7g9sm
597wX3RQO9i5Zx3jNozHNWRnNTkzmaxVTfZhinttJiYWKhtblh5jsDIS/MGO891rwSGOhjdJDyDg
XyeZj+2If3tqzhYUc3IyuIQ8vFpIVk149iH9WDJJ9giMhJttTIvpIOcqTfyV7pX0C+svVPd+kJVF
ia3051Z4z04DLMqzHvFgpViHiOoKPX/JQDoydCYoKbxYrPTQOMb1pw9gYuFVUcK9zv4pzB1eSX2D
EzdBEgCZCs/MTexPS3OGucKWOIvLX/I0+rLP5EPuTo86lNTIgPPUwkHJqbhtzG1ixPVijCnmurfJ
Opq1GqemJO7BQ2tO2jeWuk/eODVHF7XCM9JuqDMH3tEZSEbd/dhewG5zmD3m0j5NbCWc7D7xwD9C
mX/tJdRF6FbvdgZRZmzp9qwxaPc61KmcjTD1MEhhvjUHrmqxgX2e0SPyUbRlBPhVl+3FbRghyX5o
58vGdvc6VoQQ7CqkkIfSVMxfiPPGRH4hm78VNc/tnV0T1YDq+Ct5uUBKyvUrtuaMJNFWyOATAne6
sDUk0An/D/lyf+8P3sImpL36+7kaekvm1k0PRpE/qmRCVtjBzHAhhMAoacLv0NPvaFB6ofHpT7Ki
2JybKAxRHK8CeZW9wBzHQ+EuamYz1VC+oKKfzPKo+ZZDQt44lGye5Io42xD3xF95HxA67tLyg9tQ
D93McPydbg3PgBepxKwRCSPvOa/tW9H3b0bqPwFsSZdCU+uQyk/kcs6AcgDyjZqLUMV4OkQR0fz2
vQp+3AmqoeHFL2WdOwt7wGrbczKcRa0Nmwr0ESOnLblVlLlQvKXS5AQDrTox87kP+2GhVdVrqvPN
UWNvtG9pMoIBjfehotKXrOiv0vp4YXT6qhElh8hsKojSBcdCER8RMwee3bL3vJ6DqrZA22wWTvET
wwHkpk3gpMh4LVHtI99YmgjnXNbYFssy2rRII3OddAVBxIDwUcM5WteOfjhd7PyJotATzQMrv8Nw
lqQFQXZehQUbfLbQ4ePg3+tWTdPjKU1hDBV+9VUEybIvgz0wJHuXlEsuri9x33H9BeuLCSjZYuO7
GRiZ5n20GmJmqwmRbdg/mzgl6GWS81A2wxTdz1amoJPcmeQ4A5+NpIoreKvC8OCa8Z7U82OdwUiH
pAAfWuf+5qRM5iKH4SueIRegZe6pN+yb9+y+v+CA9lV4zZdbtAiMZQ7xadgzEtRgNiH9uI65iYXa
9uSywHQyh0cXb5ho36cALNxkYbAykKGSX0TtB0Z9QK9CjZ7IfvCmVdfoKwQTahwsjwRGnVdoAUdt
zGHAYKp8w34xt6URPcn2jUh3vZnuJ3hsUOt4gPMYptC20ICWwIWTnfCmL0fF+ioe8mluZlyVTFwZ
3aweZbBy6wvgHKbTcWrOFUeNhYZbhkNzBgoG24RHdcoco1O9GjDyzmh8FSvcCcEJbQ9LlhNQm+BR
pu0GkA1lO61FNNECq4VP9aTMYxrrZD91ucegxvqZ2euMnMlyKCl+MO8MkAGRbTm2f+KFC5RRTxZG
MH5qYdK9jWpT1TlkNsayUtnsAfQvbLRkHO65lWcD8tk8zs2RFmnd2Ks8fx8Z8e7t1vqK4xJHrMad
rnNwXQebyVH1vBWCJKnrB2tPtiX8AzZVdj0a2XWT4UzUppy6jfzej5Mfi1hkKKIZRtD7b+0+NhZ2
Y/+zQ+1fXUf/qov5t1Klf/vtfxyjr0rV6rf59wal/1K69N+sicmk4Or/3cR0bqfP//GfSfR/FTHd
/7d/FjE58h9o0cLRXUN4rovW9r+KmKx/QMuyJflSg3/tuf9HEZP1Dxs/jacLhwgqTWvUUYLL/iti
cv5xL0wS4K7sezON/f9VxMT8+F779V+6bGxHOrZlAMT0+FLuv7Wx2anC00nkiTgZLSqp1u8SCDLK
HByWkIRpSUfqNAocNS/dUuIuYskliJSuQqJxzKnzjUqGYB50LQ3GRVPhta8hQAQerkF7REBC8Tjh
UdVyRk0qwoKPAAdBeYhIEYU5BKhhl+qgkqjtKGi6KV9CyxzWBDmRef2xWXgu2yKdS8AqcnCUQnyU
3X0eHscdObR06fdCLi2GnIBVwktKCIob80iQNJIPMsBU0U53hyyCmXQgCaUN1GfPzwAxBYl/zlB3
3MQ6QHbB9pdvmuZNYNQkaBJxtpW1s861PJw33uAvcglDJ1X+j8dGxCPpjftGBVgSmq+oGtIr18Vk
3UsuboYVFsfW6t/dxgjWUdi0e4ljhFvVnmD6wA2m20Wxbu65jngrFboMJOIO6A5kR13f+b477Pyd
sLJDLr3gVKqChL1V2zgumwSF/DOXunwqSvLGhs2AUQcQRxoe9FOdJO4MpGz5blTyAevtPjYdeagq
aOFOx66DgmlbefgzGc7ZGsz4y0DycHjzspEa6amIwFmTlmb6qmZRpvsbG6TZksRGvI5VERIFq+e0
BahXt0NPb3TqHugBUq+iIiREvp5sg5LugSpEVsLq3p+gPU5eAYELPtleMmKpuMm1cAX8TMRHpuj1
0vBIT9qjKA46Vi5PS/1ZCitqG0sbib0K9/07Z7p2mdIku2i6yWYapLnse4z7ioK/UDSGF78ss1uv
qXTfNhrChN5B4i+LSz8Ak8Mb8a6gyRB8ZWO2RlEu62tRurw8HIcrz9U2SWUxRkPPvBZmVa1wyqVk
fwOiqOX46Mr0VxbDp9DTbRzU4UnFUbD5nxyd13LcRhREvwhVgzDA4HUXm3eZ8wtKJCXkjEH6eh/4
xSW7ZErkAhNud5+uja1dK3GM2iw9DNMCQ428MKa9TeOAzsui9Flrvt2U7O00ivFRLmwmY1Y9LGxA
eznYOVvdaD71DXrfzKAM2+GwiWt0q04zbukqZB5MewSOK7nRUYINGynEqJenNC/Mp64azhTryD1h
HhWksfs7SvK1HULkY8gQzxMoQGHRCS7izKHmJXTJXITHcGw/W2GYZ+A+SIDojPUkz5bVWvti9Dg0
Qua3Z8mjMtKzYqn4Xhf4t8Fm0csRrwNQJspVW8s32audjohWlmX1M8/zLcl+ynGyd/2E5Wvyh0Mf
hVzJwRkPELlXVq2pUa6zTPwC/ty3JisIw5w1AdQc7Lk03y2XqEQP5TQKK4gGXp7t3cpmS0WRa2z7
5JOJuYwNOaI6yvODLMRb1c8vlgGsKJ3lS4KD8w4e68KQBHkwkvn9QoD9gne1o7URuhO5ztFOECFJ
x9tx6Bw8D05jbVtnf3D2nJKHa569FtJnAh2ll5l48351SlEBVTVqZ5qk3/qseCVn7+PgZKK8h6uT
XC0SI6NrBNiEF8yo8tRWhDE9pb+GituPGjPm4NaPsEpQvooHg6TI1ETyg/LtJUheUZ2qN8F5PMSM
MOpRHsYKmbWTPfNSN/5j627Zmz2FMJWbY5UazAbOw/wHD/ByVE6CmW25ZwXpdrJSCqZaRMIrrm5h
1dzaESB4+3/QFRC+Ynh3CHPedlEKFF67nXG2UqDW6H3RMTfGIOttzHq55IJrOd49AvVO2p1M0keb
IqXBa7FTi6bKYd4uLcMDDJgbLcPntPrFsceXbZJNaCZ4Fi3j5lJnvZm242B/zWbxyBD/b+tKEuLM
OA3pzweN5MmQZkvoDpVPum0wJbkTNBy7ZOmsxh4Phb4MkTEXvHeW4Tzbnbh3Rmaiw2KcyBS/+bkP
RcV3iYDgGHZisNpWxfmSNBhG6oGLSRu+Fl8M7tfONio1lpiJsY+iejAS4ytCQMOWKJ/qCp0rqw2S
5AknMV5j7zgVqBYoAeEkPR7CGtzImpCf61yf4pnkJJbAVZBHzXWj2X32jYvjduF3jhaEasiyk4JO
lQQQCJaNc/4ie3HxUmhHAz+eWlGvO9rTieoflmojvI/69ba1eOGu8xqGa6SXtqi5vwJQNYNQpnOg
676IFT/0sfoCmcI9UbALN2YN3aMo7kILB2bhPoS9bb5ENouVH6NpAmf8sbJs+GA/0xzXk/pQevXy
DHnuOkTWASINM6sJjl0YETojBDtBDzWe4/Y4KYhVgGqp8YDXNvqoBWmNuDvnxbwJG/ejkfBjUfBp
EjAeuDte3Cl6SS21YgNJbYb2wBvXIg9KMNI9pd1Y53kFNJfiTdn27c7pfEJcaXdwHGdCqnXeDAvb
c2vg2B1qywctB2IVewE7k+2AALZdUgZ1vG9lAt8syc+M1thTi50ZIlNzHgabjUy1ceiHOE9mn6Lk
WuXBMfsHUPPnLMu9c9IxCE5yj/8HzPcCcGlp7fQ5flXEWCk1cJ6yuGJoz8+9jdCUliF8GQcDpxWw
xTFlupRO6T/0dPMiemE+hijDXsO7b1RfmZGklz60fqcYQPWEOWqbjOrFn5U4pUbxw97RcEvG5pCj
OsnUKc8aW6xLw+9uEAx5NH9qkVrgkgybe2qMvcljMQ97qXaNcK+li048dgROZUjEfvTM9VtvtnOY
//Njjx3Kmx8BOyTHIuOBGot4YCyURNeKBqm5DgfoIbA1W/4aadEaHPEinHI2fPWC6SgKwZls2A/p
l/WOg3i0Zm067W0tMrUXKuuW6wC7/Op+tW5v3jS0tzFLKiIh9mPlEWIjxmsEZM0aS7/XfND7oZrW
OVN5E4ahd6Pb1bslra4Sh0FJit2ckKA6/MStykH9hYXeW5q9KPNKuBACv3eFmYvpmONAMqg/6E8B
7jZRGkdmu7vAA/AC0G5HGttKLLXWn84GCDSFzgmzIc1wiXZ28HKD6l9O78xO4bHZx/NyGix0olCD
t5Ltd562d2Q8vD0/11+7CN/bsQ6PpX62m8kM4Iz9EyMoiHygSQX+4jbXkb8bouQ0+7ZzgAl8nu1w
Crwe/xpkGqiP1UTmteD+X69c8waQ2wmV+0fhwOvqsNhJMsbb2NB0o3W3jCLWjYfDRUtMjQ66Whof
fdepybg1FPdKhj2RpjfEM9xdD87KyjkL+TAEmMbbrNmF/5J4D1xJCzpfWMBCuY5yq5RpY4yH8f+v
P87hHPi4vowSW6LrA+KCjxfkuX2yRG99qHgpt0PpfXKy8XbumK0bEFnn1jHn3SLgbxsT24U9AqEJ
UT0n3kcAznmxLaqQPTG3X4o/QMZYvnuWDRVCFCil2C9ZUwaKkZIFA+uR3AM6ooJePajsvvMKCYlG
Q99wscqAmhTQ24n+Ox7u1thsXtM5DDczNwMSYV2K5wnF25nNC0r21tAKk7PdhFAHFvym30ut2i0b
BCvDyIrhgaZwmLjTcoMTNE5Lk0XL+Ihh/kSj8aanIiB2EIwU211aitSCAY8g8qOd3TdN6xOqqY9N
YyPHtc4P8xk6pJIJImSH7aKX8XRsqtE86Ex+DB0z7RKc1bZkSruZ50TvK+mOZ8FpSESNBS54SnZJ
kTM09+ZtI4jfj1C8b2msj86ihjuRWQGIlyePWNIG+Xbe2kP/RD0ZGxZWvPq4dECcrZkjh+cZ5CXm
GKYFkoToU7gcgDg4ehV3raOXSzLhdk9Tk8wgOFlIu26nEKlsNYNPw38oa8hUAseqi8F7xj7tD+1w
pCiju/kue0+JJYmoehFuKyfGXFqzTiCnFfQfUAvTmN5F9dCELKPHcWCh2ZCW7naFkPZBl7/WnMq7
///Rj9i2yumiotADUfaTDO10S0WM07IcX6rUfyxts7lnOtfe//+r1jTjQ5z05OIAKkb4bu6j6reK
O4hCvUl/1ATDnlk7t0yXJqOh39ScRJDOfbkHDoeHT8r8qHpolZWZy8OEdw+nWnotIi6ERHgvvP7w
5QtyCVSjuDuzK16bGG9X5dTgowwWB1agT3/Ii/umLe9FU1K5hmEX2qx16BlQ8kTpeKfpLbbgxTCy
OSn3sQMcf4ZAT+UZrkm39u+nxD3CPCCuajcX0zZOaooVbk9fIxL5G5x99SFTeLRC2BEzGJm9YAoW
8Cq/0xJunkoRPla1/8vM39l1FEpxWdYC7iE9q42KIWtHeyjixiFuaovnsnqMVSUDclefIZj1XuP0
rvQSb+n5AwJnRUkgF++DEBNIhxmGo2XTS+C1Oy9jyKpJFJC/Xjfr4SMjyQy+h+aHZqDOAZmNo3sK
30nRteiEVDQ1f+Bywbcpi98U+W1LszswM80gbMDqZPpZx4tFJ2TTD0E80pRRFuY+Q1cB6W4GBRTy
AHMSwQTj2E9VdqFJ+CSlMZxCDlacIZj9Z8J8wkuEs4khdkdL2savXzCCdXdFvskM7Jg90GYUnsVk
shtmVztz/iE+RQdXWOc8ZXoOms5fid7HcjE7vEvRal/tqO9L3UAmIyPPkhce1qMBa4jjJxX1SMkA
tOaf3I2GQ5ZAxnV5qXe9F8pjC8pvcMpdo8UIljV5Fo4wt7nZ7HsTHcArkuS+qKkK013xkdaRvFBf
xvwdKdoZBVeYKb5gsd5DcQb/5iCDNtNLKvR4F2IqQQTmAmDOdkkw4z3NU3rHMCbtZxpqw7v/eSk6
s627tWt4Hw1F0FAqycbpeFs8u5L164Oo1WvYh/G7bovAwDtJj4f9VDog3dWin9oEf0XimO4WbbGh
Yku9KEalmG1I2s5YnAPHF3+ifAlck/N/bdbtHl7MRUbgh5N0PPQE7u9MAjwMhDnx+Yki342X77bA
D+XtB6/X+4Dq29B6SG3caKp86wURMUAahEqNlodB1F+0Krwr9U6wjrxPF38W7kfVOcB0QU0WNb7i
ikTZOM0kypKBUQ0JpMVWL/R9bmgiumujrrw31EFr2rmTppCre/UVd4N97HXeXs2UU/ZUvOmItRZJ
jgkPywAGvS5/rjwbIkvUtQFgNzbQ3otgBDYEjgz60DK/fxKNmh7LE1NcBkDNdFSZqY6GeAA5CAnZ
zYEWEQ2azCHbalsgIEfur8SiHZSzMoM2XJ8qD/STcpb69WMcagy4lXlUVf4AWe1auDq5+EJApTPm
h5QKFu2bHBTM5sdhbWcuFf+hONraRRjZe62Ya/W5vVfYkItazEFyF8VaBtliYM1X1vNsE3Ac1cnR
GODjESUtar1/aINbm2DHgSHN3rMGn/FPRltlQ5zIsT4hrU+M0BqGAxYHOwmJb7+4wxhM0Xeb5OT3
4IcEZs+5Kq79qyPqq9UU95FdUwmUcRxhDwlCxW2z90m5eXZto+fSLqDY07f9EDHsr+cTyfeT70LO
zYmdbTqIsGT1wN7PJOstpAedc8IofLN9VrIlAt8h8sqpeeRU6CEdjj6neuM7YSB17pr5UaXmndfZ
w0MKfEIqLnlrcsNjOnC/xMNzUt4Mr0+OzHCanTbC/uBMzkl7EUMyu7jXU3lBgMlab60G5IoZeVd3
sZ+NbOnuSZEDGRwovGJZPFB1cFRDeZdNihqaeWGvZWiwXezuohOHaoI8Yhm98yL/Q0cunGKh9mEW
KkR0U53//1UI4d2c0Tq8ZuCFb8vvnJTN+rEsaMfbvgy/M2w+tLvhRaRV8s0L+2UPFD0QPeyphWkD
a57747qcguCMAWmdSREjh+y4Kh6UAzMgirB5Iq6MoPQC1DSBkYuXBxDatAdHigdkfhkWxjZmwnAH
E1IRLvcmBW5nOhJdrPc57VbQj8fRCqYRi4B3jvWgP3K0KqMOfSYl5nSiScABf8nTvkgzmJPpMo1k
MMyVGSSM+OBhQ81z7hnxwhmVUjI45iuPrFjrFruZGAuliKMEGOXEMXgYh+bbxhrfs8V29h7EH7eX
8I7QE3c253zWTtFjPL03aG4KZjurD4LEpTeXErr/8Fo43bRjNbW2g5yS9aZHnBnTvpW843ZY01t6
R7/QnQ+1aNtzXAXRvWFfRrmKpml3xKHv+/E3VKeJoK5sLgIWqdM+AwENt1nCLkZbw4sjWbvjur82
wFTLdPwlHNjua2ACvoPNrTbANDpLMV8t+76arDEwW9PFqTssj2ZmjySU649qKOm6n4Y99bMK8Wz5
Z9lruRNi4xHYJ1vYp9U50QGEHmVNiqbA0CG6ZWFaqeIEU7kRYQ8d7QNlNgtI7JjzHJFEmi1rp/ym
IuoZb1ixo8iqpBU1Bcxty5vo0mXfU1+L/QT+XUbLWV9cph7bomEyj4zjYk9AZMSzVPXXkLyuz9pZ
zg5ZdAzKuzxEIqVQVZ9LA2Sjcs5xNbt4U7t647nD9EgrUHagj4zVJ2FUGEUNJSUp1aL4wf7RFGZu
UzeijdJH+GYB4uDZODyqTb+cxy7qDuSQrgxXmIek+u/Qyy5wgclRp4avVnaMn7NYfYbZsFyyFR2r
S3lLyIT61BFyvrDeajo5r0vonfi99S35U8oVaj3Y7zG8/QvArmBKo5964ZLAAT7e4zB56q14OMWu
WePfr2lVqhOAdUYkgqxbjYsx1YNGx+BI2lTj1iQxk4UTNWT439ha/jaSHi3XqE90TTE6xUdfCkVr
oc31o+uG+zYO/9VWNYIHYhQV1avr3Rz1xm6OrdGD/ZoJYooVeeAwh1z34CAd4bGD7zdo+lmoo3Nr
kMdDPu5lyxg5duQ/S9o/NWdN7pL6xplhRLzE95lQQMqBZHiznU1NNcDNM08kVObAwRmAnzZdHsPV
gN7Myy6XiTxwlD2MM10JZccLVrpk4qFpHifA05Vli7sCUdMLvW/ffx0zF8qDtXfKvgF+uDgQVOOP
yM27E6jw96SftrGNqWQAU+syPY7y0TzJdge145t1/w9OON40eAJ1pGDldrZPwG6F8GzSMIX82PuY
V5Wnr7F8pC7io2T06zgJh0i7/by4wPN3gpoxlwfymuEDnlsywYIDfk4Kdp3B5lQLUd88M3ki5ItW
ThBqY5tAFEvpdS/2DGA59ZzXsAG+nefyqqzQpbPZxFe0ADxojSRY1PiyjPGrU+/nnPl9K2mqB9B0
hPmybU38GZELvNFLv+ap/rPUXOUIkk+BVTmcCeDXZ970GM/VdOqbkZhWmBw6qHTbPOrpphevU52R
Fkvji9UQoPTcJ4m75C7iQp+AJj26VmExsx2/dMmQA+AZVQvzStkgAcBCxG7j8/j40Lx5rf+mtcmQ
ZPzt8rrai+U4DMm7K1gjTSOGU1v21VGlTFRaY6A0VZAECTkqhHD4QEdQY2XQq5TPClaU339TtKDb
Zb6ZEyE33g4CxVs5TXSHxQ4AHRS+rUXHUtPTQ1Uyumdd5mRJj+o/TC/LwfPLl6VOvFNhzvHBDFtO
kh0lNm6rtxwm/5UJu0jHZAajTDYHMZUz25IbTtiW/UWP7Zc3tOdmsBCjmPFuM1AigUHMPMUGMKmY
pmrUbAxF13mEzpOL91BUzx2fG0WYe0T05yKL9zH2J+gQ1xBhihEz4GvPNZ9tK1Yc7lu21Ylt3GFb
6ECVM1uxR/K9xUmtnnS/xowg8Lb4nAtPZr02k9P3smU40VKag3uaJiNqQhVl6/DTVB9E0WflO22w
4DPCeBHiZ4gOY2J88IoFtv9YVSY1ov2xidtpr7i8QCcXaydbCusnCPE17q31DjVkJFZ7EB2zgtHV
+19+Xo5giDnRTWibXZ2+o8iIzVrVV6MMcaGnkSjtJa4qPmwu4b/FwF+nzN3ASELevCE9Zc5M/KAy
nr14fFezTbC0+Vqg4iV0/XIZzq5T25xTP/+j4QkD9aE0yWXIs51odq7SeQKhGQBLfI4RISxKdjeM
46JBMXRd+0K6AcKo4hum6sJ30VYjKmBiJ+VXHZXpCx+htoEbgW7FXYhdM9QxhikCTfY82nvhUdqR
+NHbDGpja7cYtoQ8eKFfHmsCKg4W8Y0Bpvguj3Cc+QMXFEcQB/PacjfR0LCPWv1qqh4CcCity0KC
+xo3SHbd39wABZLHT0Kwr9iEq7e2ZVeHCc9pPScW3t4iGER1b+YDKbTW5NDZpe6GbeuMe4iAvAbq
4yvz1qyKr5OC7Ir96cifDrwn45NdBMhLCllPlpt/6IY8nhn3YFCdHFZ/kx0Rsd1Lt7ivA7VrrETa
YoiYfjvZ2SvUl+erf2Uu4Sf0jkGQqdgA5rkf+hYouzg50HkRU90X157vXUEDdqSdIA1JaorQnrfK
sSQdB8yZ5qJw2ZrsvyNmoE3KpnowXPdnSviGS7u565lrxPgxuZnKO8OK2AUlsjAjxVQmxn7h77En
AAO0Lm2/MKcNLznjoroomFIlUBeiaH1+WqO+QpB4EEatL8PHYLXUi1a1CVF/YMMnYnT0kQSRpV57
erx3UvHUkEN9AR7zIQW3CbLZ+PYKojs5Rdqb0iteWDgeWXVPWT8tazxuLaC0/jD2JfIu5i+RDxWN
fsYbuhXEHHq3nLJFtKb2sSbDNje+ifUYEGmW0aMAxuleuvWnVzfviqYgJ531BgnXOA9dZ2/cBCRf
GVMoWLjWudT3lu8cyamy+/sLwUOq0BvKwXjidbqLTMbQTfXr4+Qiq0ykaHTjk9HWMP6AQPPMY0IK
VEdFhSn9dxpNbFJsFDQxV0YU0E/KY/ieAHyfu/vcXesCk3pXUkMCiG9fSrrkl5GSsw50qNsKyEpd
ehdbNT+WhNbeAUBgp1WFHejToOkPUBagGVmZt5PAjLEzHUng2MzecY9U54WJ2ako1Hf5f8xCAeNy
AVRLUpEwOuQ1d8LviUqcXWv7KV4oeAycVpWP65dIlt3Hz31JuE00QiF3Y8MiZDHZIKKkDamWy7vR
msdoaW/Ko1ubJiSUSmjkufNRSh93sfXaOuG+b+3l4NASPEaBCA3c6tArnCVeCVyv7irzQ8K3w2wN
kTD8ciLKvvKO8INa2qCejA9GJRUj1BMX2Pyo/fbBwPrPkSN+TDvCtgYndrHThdqWc8WwO/a48/MT
qshbj2HG4502Ygdv0gn6zL+3veZdc7xUtbzNsXL49hov8FmNTFyAV9jC3K1ZM73ZLJ/QNbCmI91a
FeNaX/iA0Ir+MfOYMEbzUgc5lbVwkigGqQuwfTlRsTHrT6GHIZ0vfgR795Iu44/NhHtJ1lJg59aU
7TO5Qm4ecZ7Tx2CVQWbPR/EmXJCTmp/ZWlZeAs4D0GA5zn1Yk2Mq6GkauFY5eDWRvXgTLBfggF37
Z0sRyp1Ky91i+x3HdAe3DK8hXVO9YFyvhfuZtrI+R2l7g62pkNSsZEfxOIjZPn0yogJW1US2LO5t
XAQ2oEx4aDb9fktydFuIBnoc/KOnm7M36uaSNt4XGVDngDdzYxSrNqyMEDG0gLY8mv94INdQ6y9p
KIprZgQgciDigSrIpxEUxcZ2ouvCdZKSwOSymlswLbzAb+FU0mbbJfL3ECHlHWSyqqQppmZZSgcY
Bdy/idmPEwBHZuC9wZioxj7FpAD2WmV4BbQsnCXW9EYAfawgjk/uPpvlqwucFJ2UsFNDevGgFUdp
Ib1LBWyB2TJANBHeYR3gotV0nwWV8b2qkqDoKG8nQfYQ1SbVSWgRxcKn7IQrPgJz6YYl+OaxYaRs
zWeiCskm74wchbvapnMvYXNCUsaVy6JXWVujRmoZGYldQuzlfBksNbGg6i/tmnu+wYeYA+7Fky9x
/dca2u8+JiXcabIkur4WnUnJVETkLRlq2loI85W5bsAvFuSwFyJ6yHlkXaP7mAqnUVDFO3A32Wbu
8DZn8pCZzJfsyiEY6ZUfVCszbMIQQhyBWw+PdiUsyq1BJ5W6485IKYeXDQdAQvTeUMTIONXfZDL8
Wix+twEVEzLmk2tP4aWxJ8rB/nIQxDXLPGZjubuhgpFm6BC3iTqbmfrEuFOda2O4NU6D1Z3/vGsK
WBODx1pgFdx3jE7seAtmIsyUtTRENedPRqK3MploFwWfu62t4cHOR+fU+PQJ+NmFQSBshhqraTp7
NTtfeXYN91624sH3Oso+u5wiS1b3CAPbuTaBnWXZNqYK5d0EGp808oARimsP+PQmdG4T1TO6lafY
H5MgT/xy31TlI6jIBxqoTap0xTbFzcUPXVactRYXw+oYcyMQCYGC7hJHNjr0YDHemC/D3NkBj8vf
DJ8UEVecYe2bnxp/VIJVJ7EaiD4K+8rs6n9N16gtNVUvJeWDG4JIOZaAFa/L1C2vgVwZ3vAFsnUH
4/C76LlsLi7THTmiQgmxGrnt94ERwTXvJDpBzA5OXXHP0Ga0TaxlkXcGGbUq8tkKKW2hES6fua+O
MnExXxXYWLHSJ9jQGbxPN5P5NX0mq1mr9mCa4QN0gzgq2eK65tLDo8pIT32Az3kwk+iPEQ7nSMIV
SjWcimVkMtqhGaDMcHohubsBrflaNoyLXB/n19DjpSMcDb2/CkBWs0SEmR9QkXKUhsuRH/fIduE9
dtxdlrIteMyKLAxiRwJqHxyf6Jdq9AnELG4/SECRmtbDqVHSj2l99b55bEc6AMp7xwjHayF0tsJr
3+JpLi6pFu9d4n2KugPG9RnTc7GzS/Mvj9eL5eirIcj5t81aQMO5pRTd50Dl8ra3pwdsVVtfVqiK
va8DL5r+mWP2R/T+q6TgYENLyGqk4lAaVXIbTgBwCmFbN6jW1JFYD1k6m7tupPpD4qDm5Fnczar4
bYd/kSpmVNE83md0XlgNmSjP3MJNyCnbfEsqxj9RvFhcdfjwYqTcALL6czSEyVsLl2YzJnCT62Vh
o+t8umyNDV8s3XP1h9u+Do+qBkRUbiW3ymzjg1w95KIcQOf22UOf6Ic4xAlPL92Xci0eazqXy4Uh
xiitrW+sqW2M/duuVcW+wzI3hWF3VvD2NlPuH9zV+S10vEnGClKMax7sCHRrK4uTHhYzGMLuuYS3
eHB2Zte6z7Zj8TsqRANxJ9WCQjBRYsaw6cLGcKRaUu3LEbLdOJkjZ7EPn+vS6heME3fl2Gcx73KN
6KS0/9CrrzRkfFXUYRbQuTMTKHPEXdfTeJG7YInTYmzWuA/pwbbfWTg+Hjy7O/WKHo3Cu4V0Ud1J
6xjV5T+RU7CcR/Mrtye9U5D9t7UBmJu+VhhnXNE4gpLARtfFK3CPPeiii7reE81CSgrxKPELYQ7N
qbGAzgyLO24YWqIjcx24KJSEAn1p01SavvE4s8/I3g+jzWA26SG6z6TIQrCTdYbfscHHVVlrrten
qz7Kncf+SKoj3saSDkvocj2V4AmeHYUfX64qSyz0j4JSEdBj9la0ouVWxp0EUWrazYJjkBP+84H0
bKcmvdRRn+2I6pgHK13j0gCBGVCbvzboUGxZ3LPGBJR4vUaQObZHkXkJl/nf1F4MgiEXaiwDIZbi
Moplb1mwG9rJhB2RpDdbtyAXrJCm0zL8WWCIw3G3eAuwAN2sQZzgh7VTcfCoONuO5A833Gppp45G
6w49FxMoukA8EKZfkSxV1ZHKMfHh1eMdB1mcDUnZH3MicwduPL+OP7/qeWFZxx6livQzjBPzYKjX
Qg3rypm03xqKQ88Oz86e3EdrhH1u91xL4IRNpn+G2VI/A3E2+thHeYvJUnUMOnpasXOTGYzhchcz
MGOAoEQarGhym1ziP1bf4K5xac1to+knoWCJYk6U5LaH75lEt7b3fl2BYanyFSWMz4vX65eZ5EVk
+8coceOn9fY1DNOwdbyS2UtCZVsvsnuSHnDXp/zH0igtkp1IG21yyEaPpkSPKLDQ60mzxLs2Z53Y
RBk3gKKjx77L14Q2/IxF80wNep42+RD9gqZ45bADMnc1qxKFJFITUUiNz3oFsk51E+7xazDyp0W6
Cg8JEOyNrs1DkrfzJbT9n7ZR2a4j2+W24zVKmZmAqAA+MMw6kGl0vyjyb1MRPs+NM+09lHwnhR6K
/jCvMRchVlNzoS9h7fPp8x8SHxGXBMjG8qC39xisgJBBQHBp5Twm3mM91/VWq/rNLwnAwLLViJkp
MRpUwqIM2rQ9myL6XCjZYtToddh60+7sh862I6eF4DT+aq6p2zBt869hsYO4g00zJ0bLLYvZwkwY
8ThICcUkCqPvifAGX2GnZCbv5qE6kAhxt54NfLkr3xpdEFVJvfeOPl6ckBu6CV/BBNeITPGW7GNx
pKaMozlmAGXwZyIzJ0b+EsXJgnuEY6JJ8mTD2XqXjdWn8vG6dwsNSZ3/RmFyxGkH+PNMyQ72phF7
tCL3qFK9g1lhI/bqinVDHPw51teiJDETYnA7ZKiH3B0YC+U9hxGpf43/OWO8rienw1NEGtDY+Okz
4H0N4NT+xGh4W1o3OxOkIfN0Tyd69CWH8GMwcUdPsXEtmsEGU7Bw43GukQ/l1nHY0dtshGqRLA/p
ouVTF7HqMxbHW4jjnOm7dYQttCV3iFUvGnDO+fPZycPLqIzu3Sz/1oscd6NgIF279aXIlN4ta0vH
GJIUlg/WC11JeLTavylFP5tac8Kumva1DiW1MD7vQm+Ky8w7sAMzw9nLpJk5mh6JrQkae0C2lUph
ADfNn8aAlV+PSYhKWZKzyWnW0EkS9MlNRAAsxr5E7e3k28BmzJesvpi5ls8xrSN5rLpX67LWWffV
Akq29B9rWP55g1BLMRSZsX75dMsCa3S+cPIfALeGc3ccauMbZ82fclke4feVl2H6myYkpmBWEfxf
lfWliI9+VUicZx+Gm7/ODuM9utm6LLLvhih7jqsExVdb4uzDyaaYHHlDDRBZCUJyBYX/2NRPQ8dz
A/9q3rXQiZp6fo7KeWcIpzmYc0YVHoMEGuC4xmraNXPz5nCn3Y3VpPZt3/wDQblXuLNesmWKN6xl
jHHHB4smCFTMZHXb9jdqCZ9HiSVk0j43xiw8CDW6TBdtiHE5CFmnfnEnDC+Gql5TewHTS/ayHtLm
CPOaQpl04VpVxntXzcuaZOq4i3jza74Ch4q/kooM4AT9t2PgP6bY7g+qY7erls49+ML86mFPLk2f
n2PTv+f8l19JZ26QWPFPZ6BpBkc9hH4vH9X6j5DKl7VflO5hnNYqCXcKeJKAlr2zZCz24yJfonSh
cTcD9lWOVH+luCxoNAcYIp13bRvHaIYlIg1jG3seeW6jDw+hNOxNdh04zhzC0Su2/eLd0WUGUibN
2zeL0fDBha5C1UOENS2D3ORMht5A+msgzlR/M/pPcBhgoiVEyNnS38BBfLBdpwtMWgOYu30jbna7
ocPN7yOybozGKri3hJzDnOJYdZ7aGulKwZPDm88aHZD1ma+ilPSHFfSvCav4Y8UaFzjnDPC6Jqsn
+0/psdtADkm3wgjpAMoZ2k0CNxaHtvLYhc03DeGSznXmN273aEQgYV2ZTMdxaqObSUXBpDFeqJrA
DGD9Z+2aV2cgwVDhRFEEQm4S81rGm2WWhWDKRedCG0OZnHT9kBolgK2+FKehxKSFCIDTPN6RfHnD
Via4LM54DTlcLCpxPm1zfnEHnqi+y4tTZmDRjTjPtElx6TPAMH2J4Zlo0ROoWjodAI6S7aGNY+Hf
lri/azG+BOa6g7Uriha9mMt/GxQMRC41dQQAN/8j67yWI1W2LfpFREAmkPCq8l6+u/VCtNrgfWK/
/g5K596949yXiiqpnBBm5VpzjtlsRIZdWkebJCjfIFPPu7pbVWH00cnW2RkEBGaz/ynZc5DHmEhL
vAacoeX8bVvr3fT/eIJpjeWWmxw1x4NN7Akz/fxnNxnEVBjmIQSUIzRhBXblvJY1M/h06WNOkQ8z
QxkcP1F262Jz5dqRuRHeEOyoGbj2wqZzWrSeiauCbY79cpf3qJbd6qXMh7WSojoaSHjWoZFczIo/
0hGc37K5sldNEb/GXlNsx54rLiGDn4MA0lVXL1bLOJ5nlxvo1umVU2ADhOzB72IofIP6m+fphwWN
hpJLuyskaMwLIuibFZx8XIpInT26QfOs5NFzYSz3Vox49ju6SZRIFiW+IgC2j996V/+OE9Yqtiz/
Jtpvj44L4jmfMEdUP4YKJl3aDClhl41c8OCPnbbnVdFuDVtEb6mdk0oWIcbOA/2S5fY+AFK4Mhir
eh7ZYVkoGGp2c8Hr0bGEBVI0CFW0++ont5wdCrS1Jnf6G0rJt2wWK/quCK1qijKcYNYDq02mNALF
PHM0pCb6Y7E7ZPAYHvmvMtFpntH+/YJQGu0ZUEU3JKg0O2McUd5w7Gq1z9X0g+QQ9wHy2UtV+MVj
o50fMAVXgWae7IXu+jFUs4UfU3E+b8dD0QX4AMyUXqnvZPCUp1ejlym2ZBWsRqDiQae/zU3MiUp5
O1JvsTykGnQHVHxnpEWeGWjO0659Bn+xmL/w4SLSOs6jR50QDu/gM8SpcUkImbT8LhbSOrZQ3OgQ
W9wZUgtr+EeCGkYmBCDzuUadFY1S6aTiZjrptyboOCISIggHt/qEahbvRtehhZ6im8Doi9PO69Yy
znl28mxhdgdCgUjEhkbzIJjS6tio944uSX2v1q7WepvPaGKThM6T5TDfkYhAmcZ9k4BudjnD5i5C
OSEYcyPjfkbH0pCE0/5ibG0+zEm6kdW5bf0/xeQi4BYJViMGOT+c1AO0THuxXVK5xrq5tB1WJmzU
jA9j9KGjM0vsE7C528r9XVOnr9xsAA1LBvvD8Fujw38snXOKdoCO+Z90iA6eGRxSWqJGhLVQYVhp
Inj4HdoSuyydS1pkLygy1pVBQUpjMYMxkE5bHUPhdnKhHuxcIijS1Mw1DvTERGVp1fjKDIjbxTaY
5CPA0Ic0R9WQattDCnfsFHbE1guXvNzqlI7qG44wJtam7S/qE3ZyP3o1SqLW1Yi7IIutFyeT5noK
+I6OStE6d1G6d6oxWiH+rY/+PDw2g+ddPD9a+5Kwgax/GvrQfh0XyxbMfTCa7tHRSfGCACM/WJJ1
6oBW6cXGQM+6T8wUz+5PIpeCj4mhIWYQeiPMAxsWUesM3PIlNNNiHYxe9bMCeGI0U/Z77oGwEeIh
WHgGn532yfp2+kdl2PahMYbrhMluz2yuZ9uEVBpkga1ZNzPi6JZO5OxQu5ip85Cp4u9ocdUVynhD
5OndEptBvIz6s0sU6moes3w9Azrp+9I/0Mggn0c57Zu7JOkx0tn45Eys3ahAx0xgA3JC4nVtO6EB
ZdXD3pK4PHJJ1VjPwzoHzrm0PqznA2wMsm3/xOCY8WrWNE8fB797jZuQ/rqdftelMK9D/DtuqcU/
mCRQRVPoOn5U3hAtt7m+JhEmtzwC1hS5PiLl6RswJFQrpdg1eU8pme9qq8PeRknURIc21Vd/mM5B
Gb7p3j9lp9SQS9Y4//mSJAHWXreqJf95sYf2MbGQ9A/WKOy/FwIva0bGgMHwIutpf5oD/YborzXG
zw3OoI1v5owi6dZWZJwxYjHnswrGZ4RlnhUq2q3uZyqmv6XXvzPW2WA0+Vk2GmMg4DPG2LR1Ka7V
IrnP8rJa66k2TmymT2bn6a636ViZDYxnT1Hqj8XvuAuaU1ZHf1WVfbLqzXdmkh8r6WD2EWcOkJ/e
gKxPLhRiAi6exeTTdBoOPdIGD/74qur657iEb+6TpuOpZnyok9Z8qipCFQaMSZCvLsZb4fT1Jcjj
b23rqicUiaDdHAw0oIYoUkVt7X09n3ASk8ZhKErfIfb2sO9wtYWksOlJHKMgRjXI5VEcl8TxiQp6
N7e5dYzz3qLclP97b/nZ/aHHVtgWhfdezj52WQeSf62RBXGiyLelTNFlZZU4lwx4R0dPOyxOqCxH
WTEbt1E8Qe+DsTba34CbWVvyNd1Tl2l1qlSiTk5TuPu0aPeSRvyQeMdG4zdua/R1ThBxFrMCMzl5
QZOcaBnZ27AI3rzKD06WlRtob9vuQATeBnZ9crrfyCBPv+7dH3qz9RobrAnCsi7QoOeMYCmlHlhk
8JC09/Lrbh94KBcyPBKmDfjPNdDalka11QObcYxme0MlR6O6E80pbc6ONZwGOcu9P3gUgyTEh3YS
YzqActVruzxXqo71Q2MQLhFLGtl+ZNpHf2J1AEwK1CQ3BWG0W+wBILrs8uBEiuB4n7Qg3FkVSrb4
EY1wtm8NtyYmVR2LcKJZOOfrCv8i9m+dTJxEUpMxeUD6V4Oy7sRZqwekvZFdurNy1zkMHYoE8k9c
RCZyX4DI5rSCDpgYErwabeAba7RuxkkuW/O+Xe/3lowpZE0DRrnlP3W/iUZ5mWvsFQ5yYgZBJFFS
DW/CwLT4GXC5UYlwj/9pNQ6dfyLG9aPKsENM3SEpoNbA2tcUG8O6NQzjUBe/PHwQ2Acp+RDZ09lO
zKOJTeHobwHPzdtUWE8iWECA3S87QVJGV+CXjf5359XDRWjLwvxggvmYxye/pSHHkoFk2RGwcTEP
NztYWH1d8uQvQSZdt9jRUD3iDbNXQzms7CKvN2nPrpnQQzRBh6mBSeZQRwRzTgE8vCJfoBeoRDVI
CGEdBzJEH/xsqrdR1QyQRwb7CcYHKUsiMDYjQSZ0G5t2j8C8DshT7+dObqcRJEqq9d4s0uEo2pAE
3GHgX162NGWCxmQBsbgnPMBzKxGyJMk6XAStFczL0fdXGYqo7aZ/ByRJnowlYDmVZnkIGdU4Yecz
9q2J5Ano9nr9ePy6tzwU+WNkWvPBqcA/yeUmX17ciGhYkT3BCmoO9LEqSLqlGojMlHi6/j22yeIF
HJRtlGWlG0xCfUyqKlSC3ujWw8xcf2o14oo09VHAuRabnkpKxJzOldlZT7rFGeW2/rX0m1eFJOKk
Qoc1g0/N0zM79apz1fT2a0NqwqI+VOTsEsbcnQBIo7tsrZoxt7Mg1X2MigbtvNJPvBcwxDuC2mgF
VtOWTvHWd2HWYXOK3sk4eaVo1nujT+WLgqVFbEv927RpeVcoxTnt0YSKOlc+QhkFcBN9m8N5vPiQ
XtfZmHZbX2LkoIZTaA/BYK1USs4idtpkjaKBPUV6zT4xlPF98t/vBmPPrrEkuqO3g+gQ0B0okyuR
jqzXf0C17Pcz6hpaYOG4pSWY7AscI2ZcDO9pZoktHIArHf1xjXC3fnbS+bkIoA0FBLm+9Iv6PKQM
2cVChG/TOH/XgTVuGnJ8jkbS0k9vaHLzzQvGRQHCEIcTf2UUya0NSAqMJGd/W10YxDa7fMkwMlFL
4d0EjJv2Ka4CRu8BC2aCiJFEWwnnUefmpNr4gWbY2YEIEtv0SdMPOZhp760Z4R1yFVWrKiEHgtMT
ok+6M95o3JZSclawiiAw9s+Awti/vKObkJenq18WUWdcopEamE1hH1tSJwpFdIdVlp+RLuada8X1
NhgByMQhOc86SsKDhGL+5DSIqUO+wUqzz0g/uMbyt8LjxkbPzuCPyIKKp3LFQbg2BnB3eYh+11QJ
mAgnmiMKWDpxlV2mT2AxwVwmLUJjsoZjdolVFPpkKZRJusqJeN/Lgt697yRqP5uj8QClljY3TkFU
l9ugnEBiqzUm02kj3E/6ZuJJCZmfp9B8Lmfib1yvT45kW8qLF4qtq/pfvOsG5yiU2U78BEW1VlZV
nRS1Bwd21NFUuRh+Wh5jhqdfN/XkBccqGv96OM5XeOXOkknRupbdRKgOxXlTlcyH7WiLk+2hD4Zr
FhPD2eeDffy68SLnGAsGlzEK3y25KROz9YNEi/QQDgU52vIjYEixMnP87ZUgPNC2SOVyodZmg872
7OrHwsLuzQjCYPiNkk1jm6TAjJwHEZYwx2MRnWh5RqfWU7+4+LOXBJXJ6I/zsnC4nqJx52LNcsDe
iN75+3XtFhEN2qonVKOhaji5USNP93v2/92LwuApIkRo5+fpDwaENuEKErfVcqPNnwYg6mMT0cco
zQniqmsohsTwgCJ5zliKsFuDAMgq/ELO0IByk3rrqZskqerUdN14llY0ne/3xpbEhZi9cWUOTPJR
rzF3taiq84msi2kykXNjsaZ7nlvBJrcAPrWCYU4Qjj/LmYKsiogRdysCxe83vRjFwcisfVxMDioQ
GFx2ghio75cY0mgRCYxwT7TVXpIl3wQRZ7HV0/Cfl9vLG+V9HXLlzy4la56TgxggoCfDyqX29sxg
mZlF3vmfmyboS8KPDsVURBeN3CnOVbILSFK8B4BWMBsXBVlw/udGZ05wtkegMBbzSld8n0x9SmIC
E0eX1WfmTJ9+NaOHLeCWdP7MOVejqU79oiNBIYORMaPKmqdf+IvIoGgNtqi40OYM9tmSRBstbxVi
1a0J+Dn2fb/g6UIW4nF6tuVzFczhJeX0iHovOkQjEy9v+QuZnMaX+8NgDzrQ30XR+N3NYG/jBi13
Mc15ZDwM+EjF2UB1y8+4dluaTmP0zrquWhMBYj1iYiW+hJylBWXSHX1gjXsyAOXVynW56dPMfQny
cgnQadeGgpI16/mdPN7kg171ibQbuF8YzrCr2oeSDI1PupUjeT4ifjNHGB91Y8iNWxvTShCYtkuD
2DrZtDGHoI/gpcDMTnJKjci2BeTHpjlXyMhIbGNMtMgAkaH/BHOP5NRflbPV/U5qvUEeqX4VBod0
bVTmbazb735joeMi8vPJamk7s++/xZD6uJbnm2Se+JcOXNOcRW7WO/a+EWN687RHy8yp9iiu8pP0
yApQH3EnIJJD22yNH7ATr7VhOH/nilNI0pu/jOVk3Trj9JqP6JHDMV9xleVfUwNHA0loHtI2RNbZ
tNMaaQAsB+rDV6POmgdkUd1vSaWqp8X6EJXthUiqD0AtiolLhZbEZEnell5+q6wOVSc+jd7JkQHP
Uq2UQLps+PK9RJX0zselXKRYWalY2e+ppHPfsx03ilC/d6I8Oqb2hbe//xY5Bi3twAkv99eaQXns
pzJ6TidtveXJ4/1JQFbiRynnV2iLzrsVZPiFTFDF9ze08nBC9SX15uu5hpjXTqPM/f0NXQCz8GUt
eb6/drbFqUSB8BQn7Ghi3N1/OjGQh0k5P9/fwQVNgaMpMR7uD1WtiHIHo//1/SGb2ZwMGDrff4sQ
lh4O3fHz/ePUXF3sIWiwBzf6nYnU/UnJYMtHx7Me//MdWApT3KivX4Z9FO4bDRX+67lQltYhbeD9
/a+byY3DiBTSw1o25qCim+uXEQZWtsT9R8qv4yfwd9f7o1LP+RlZPEu45RmQJfN9MliMcpeXO6AM
N/UwGbv7Q+oQBavO9073z3KU81grIb42OmiOzBva98gL9ZNKcjRdvAOog/489eh07g/BGjOgXDbJ
/SHD8XLjz639tV2FzTA+9npsg8trA8jlbVW2X+9vFLh16vC9yhP5ZPF/uT9HwEw9TxIz8P3753li
gelFSt2VHQII1cqzJTJnXSG4YZGW/o4bRIrMo+tnMkRyQjq79/sjAheAOxqswr2OJ0T9zWlHtS01
bRgy5sWbW4ePsXT8m+mH8g3CyyGMfqc6Vrf7r6UbPeXkqX49ckPzKabrSciJKd6YRD/LbJ6+ftfy
ZxGb1n09Un37ApWFGN7lmfmsXgTXnK/f1cP4ilEi/3qUTNmbRfLI1xcwQFA55hh+/c6t2vd4mPyr
m6OLymVZbaMwIihTjjfMCOG6DqoaAycPbbrxIF70zizHP0aq28eEyFu0+MdMVmhNZn8/a2FcLSNm
Sh/15r5xQn1j6qpZdyzWMhNkIoWjsxnDpr51OP5PbmgcTHvhqHAaWjWkR90IOPPgwBgHseS2dxYp
8As7bym83IXdkRDCWzAp124Q76MaUzSotHOZ+29GyFge2rmPDLRGMl45SXUM/PnZLomu9lgcc5r2
DpiNxhvzePsgAfE7U2dfM2Jo93OefN4f3W+SwU22To1aODPleLJLyL65z1rJZlQfVqV5NELniOvC
vIatMq8y6WNiZG/5gMhDYnJl6bvxgVqxIPBx7gz88bFAhlJVii6m6yxDmthbWXerfezYVwv552BN
4uyXGR71kAzcnuHrjIOXUQRX3cjXtAJp4Dw0nR3vwiS1r3M0uTuJL5SgLh42syOvtndjajRcohTw
UFqG5LJhUKLAwU4BgM29itR2l6zQnY828zQEtb83IvdDLl+FuE7ner93v3HYRDnd0IOmiqV/VkJi
6nFwQX9c37dT4/bBMaJwNJe/4f6jUDPzbc2GbFkSBndpgxyrzRkSZuMcIu6OCaTwQAsbNhb2h9LG
VFBOOFp84UbbeAKb1HexxrBsDqu+aYdbqvJg25oJOvbwuaXbc/GWb3nfF+73Uo/WmkNTfn1/KAjR
Zm4l9qMVqyvz8HM5mORoUtT6dohMF5P5jcBcfK3dfEycFJqmLpmDJrjSfMgfvo2ZHREuhZsIruMY
ESCi5h2pzR5RSBWh9yGAg7FqvPNEpW89GWmpD1KpH0ZfQ2ya0VVFEPhvXzeL+YLCIt2a+KaoZrod
81dIaH2VI0n1/rg+JIquY7GbkEIAbR2999BE5xxq9TqOjD05Wc+TNqKNsEoDce9IcC48nt44F1Sw
O+2j/VAm7BmqPtYzng8JLoNUBMcmbOCG4jPOdP2zz21ysZNs6+fv0Cce8s6F9tL5BNuaxyQPj3RF
oDmX9UnNT1g2YibL9jWk38JEbrzOOcMUJE8eJ+EgP5pWXhzNyJu4hPzfY5hdxfGfh6ENbJ1Jc+GT
xJGM47+fKpbXf/3w/lYtrEH0kMtboQ3DANdrgQT46xn/9b73F9zfgGsuZdV//frfH/t13y4y3uuf
p/37EwR7SHP696f98/b3exbynOb077/i/tH3391vvr7jf3+ff3+yed9O/7zi/md+feT9h//6478+
5/9th693++8nf72jCU5k6i3EQAbIKygQB/Bl4Q4Kw1NHN/v0r5vRf4zNchlT/xkIuR5rE4P+nP+m
Fd0dG6tLsVZhdqtq60Q1FLB49d6hI6rjJG6uq6pTZU/Vqat2rGswK+WIrFRJYsocVqd+uSlHWZ7y
KvxLa7PfutWyxMyMv/GyEIODq7ZGIb4FKrdPKh3sE+lta6tfQjQmmR0RXDFr+BgirhIV4VGwMcSZ
da2/amtskUPY4UlcZu7op09QixChZv7ZIyyVJOA0OvlVxfTBTxDBmlayKX3w+J5jZef7TSGDGlND
na0yVBCnZJCMeqiB1u6y3DSLCDtLgSuk8uL3dGwhTqDEv5gN0hE0J1vRNkD0WmI9k4nJ/JzspqlL
sAHyrWkEHOuKUXExNegU4dVjTDwR8PoNlzHy4jEdD4Zn0OyxPkl3VMeB8/ptTsY9/tp2mzrpdraX
yEouUnHSI5OX+rWNk4MYS/RZ+YQVOUarmOnvrS3Nw1RByi/lHgPjJtX1CxbLFOHiyUEFumTFZO9R
emtola7s2fvlzTE9ysYkAYBwpf09eduPUU8ly7f1ptTYRMJ+Lxy0CkVn7oQQz7byiqUD91ZDUd45
BkNfw69XqvWqTWoauNprdfZCkIIBdcfoRORYhfa5E+475rH2KDr/t2a8RnWwzHTIZJjqZF01EBNs
Q3qrUl76ZT3vkZRY1v2ZWbyX0CUZiNxa2GO/nTiWGyE6OF6w0zCIZLcEwNRmWvK76ILhZ2OqwcSv
WyEmQJ/fd6/2XKZbn0b5QhS5NB2aM9/5ZQ79sFU4Sz0WQEfNBbxerpMZ8QhyrPTllEQyemx7pBTK
gjgcI38Zav9pcK30pVXIuwfsMwEro3WPKAdXnyS+MTsEfrsxQ8fcty15j207EMCS/Zkau4VeTY9Y
9vOBqlQ+hrOivTzTVguMHajJlzAs1CqF2/aGixsjq7ECvWOd0OXQwA71D3v50QDrH0v51Ybljkgt
nvt3gJo+2ljCPEz6o3KAuoOVo79YwXAqsiZ8FNglyfTodoLKidTrRwQ2464oeYVtsJBrRjZu5Dxn
C3gIB+pH0ZAs5SO33y/xif8c4UHu0h8lNTriVHk0MOKG9o1edveqShbWzJSwejH3kdVCYkydg11A
2cw69OnuxD+2om0buB2nZpEToZzEHpd2A8xxjkA0IzBnhphzwLGBz3zkyE9bnxhcLFsrJgYyyUuO
NG8kAsTfpyFjEYMc9J03xn/yAgtOEMxLdx//3pSW/jq14pPh2mc3sjZxizc68cP42GbtS9XhdHHZ
YojqTVSYoAoWyfcK5z2A+47JT5N+L5oKc4HPbNvTHTZ8gKnatp9j12t3gZs+RrUisFmHLfg2Ooro
DJ0pFTu3W/cdnbwk0IfCHrOth1p9UI2LFdhBT2/rgxU58Y3QE1oj+Srw3DezphLWmMJp0Lln5kG4
ATWO8qEhb7wqiwt+eHScmfXaNOV8KqoOQ5gJjC2T0Vb2GTtmaf7pm+Qj0dY30FtZVnqrBGbIyoJG
Z+K832njKRj8x6ZFy7t44XqM6g8UHJ+64JMakEOHAZaHt/QOHDbWbE3I9i0WipFLXz09pxGhQKNZ
viIeRAYswk8/DCjS3OlXHdtQyWrrGVRAfR5b+xKHFdvUTbDV4QzbZW75FwtOcyU2vbkWqk13pBZy
KtXCRlHMJ2n64+zei7gscUHFuCc65A6IpgECgxXcoqT+nkp08spxOalUzV7nNthD5YAroZ246T33
3W/jl9TFTG8LQefQt58LFWk4V6Rp0+emLdNi3kAoOeWgScLCd86AzESHg5/Tilx5UWNh7asfCCuX
D42tYFVV86eofs9Q52k8752p1KsiHbd9i/MOU7YijYrGWj1ptWrj/mhiKNgkHAzIzjCOjMoYtmPn
kjSsjHMKUBJ9goJQaAm9IYnjsaHfsGcsQLAEsWVzpna+HsVJOsyJSBUtvGwvSJ5BFaXEqWW3prMc
RnR0jXXoBG9+BkZl6uZzFPnbIquMkwaNC0XcYCmcxXoXO5DE7cfeBRffcnkd4SJ7EoECo+F+jOqL
d6A/XTzP7oyjK+o3HhDzHX0rpn/2zNzJQT8RiMNIShduksFn8T7+NjuUwn6gDLbbt25umnUcxpTp
Ma1pJTK97hPOgsgDh6cmaVeGD6twTswbgN+diPL+EdZCjhZhjuDB+4e0CafD7HLVaWTvbLpUJahB
9r1LNR40iDMMCND8U4eX0u2GfUrLjmRR5ZJhJi+qx2GfDm2HCso8A3VN9i6nObu2SKCfadKqEiRT
2eyzsHwMx6o65E53g8zCVN8014PrRhs3CL67TTeCpTR/+umAdmQkPasEP5dGbbuvPPMMcWVThqg+
2pHI5zBilWhX9NlG1XJCxmni55+IFstVXCSShNFfeJK5fnUtv0EOF6asauKWmV78TC7iq5eO5c7r
5etIZiXuR2ddK0DCVZ3l26T9KPRQnujyR5QCehXVSfM3VBRb0jQP+Yhi0bSR48Slqh4nlnsHZ25b
Ju0Wg1JDZkhFc6RqlZdeOXTZseAEFH90tNA+7XGkSzR+dEoh26rpwia2TijeVAgTtQRiN3ZotDP+
AUVXuZskNg8ihahhptY7loUPEHnhLiNlb+qGYyODZKeKsgE43uHVytBRNoZLGor7hsI7O4Uz3fNw
jppV43cc7B0tMS1cNM5OTrbZ/IQqZrGJzJjoE+yDSUqMWqhrUCesc8APwT21nbVOophsKH1J5KKP
NWr7AQzjUSogVqExxxvTueB2DcbJ2Kih8HF1gyCXobvM+sJn9KHfTbMIn3Rf/jRL7BGpfKsxCdBU
NSBaIfQhJI5g2BjBoL2kstTDEiLpltWuYtIxAuF7rbrkTTNjXjnZkvujcHNinn2xnDambQquJ3ey
YZOzBeo+K7bZUnUkzsYoAMBVeHF3KRVLGs8oNaZkVYJgJsFL0B3vMYsmpVTkqfQ/QyIftiOkPlzU
fr6ROAadJN4FU/UU1zA/lF2TWCeL01SMSH3pBbY9E/6RlmGfQ0WfjXmv7YqTYP57aiZjv4QgzJAY
wGx6IchuPDBJmjAbzPe0++hwBdXG7szu6FZhtYMH88TIzCXJPfsxLzWvK9/RED3PJEnQDFSQYxvO
ENp3r27afvTKKlHOYixzmQpOmAdmeOEv41lP47SJLe/VJJFyFxi9AxG9PWDbt/YOtiIY7hQSWB//
+CVhRobVXNNJdi997K0Bz29TvKs/WjjoFnRWMfW4HwYMnuUitpz81NpWTZudnVfPqbEmuql4wLhc
r+k3FGE37Ea7NNY2DfM4I28hNtICVRwy3kWoavcYhQxtvInBR/COqmSgjx8MnMOdVgDYi/OVb1fG
FrTeVYT5r6Cf0dG53mtWF7/1TFjboltSTmQwvuaKEOfRptTMddNcDA/zgLMWVdd6sDoyjDxUwrRr
rkM1Iv+FLZyJwjuMg2msOdR1y+WCwaeQjNBhsI14sjZe16Qnc9InaY63sq0YE2ZLTWDEe6d2jqSR
vCxr6K2ZDPV6IjrDzWsY2cKxqLCXzM/ihgJswTCT+gd+9BwhlSEcHZ8kuCXqnzndGDlxh6aEEjkF
HCswLOu1YaLXAT/MZNdql9lgsfjqph2qgXxTjUGxSwu6egVgdmGZSK2+D3apNhHBfpbPUMWkKDqX
olxJwKdjxAVEYapYEU83XKTdP9aLpD9q8PranX3oqnlvgRTZRFbknQZ3eBnhUj3Qb3RPlckkGvzl
CwmLSLxRVZte/2zk4bbOsmCDIntcUPlQAd38SN1+6XWHWjbq8K71dbtynZB40gAXVudvRFHUb5yV
AbkCN7FtdB2mOz8GRXOBJyrXCJkufkIB0FSLn97GABw3CMhV8avWNJEw4OP3HOobl6K2kT/dMCFa
UU8OqztMN1rNWxRlP3RqLg6CPwFyyX0VhoC/E7JcLLgfkrDkddfZ52CIvvWpY1yIi2CqmPvmuq+m
Bt7U+1wIzmw9CUJkJKpraauPakpiMn/gnzPaW+hKs7ioAOhH/1b7I5qmHsJA5w4HLth/xpqlxhQU
/YruKvbdhfbmp3l1qFOLBM8xPyc52nBnFodq5vrtLiulGoNB04YBytnBXJkmxuLZlZ+DpYhZngOA
HkJvOYL1Q2xr9lCN9kz1DCMr6ycmVB/gmI9muvVPg8Y5A4U6ey4AfxD6lBzjNCElpvL6J41cqQ2C
4QWhCvsgVx4WicGzTnYjCd3wOrBO5fzltBpMGEdiSwuL1KTlR2XYPSKww1rWvPRqLA9MLd0NFiD5
4XK9aHPPeaSt/ewFXX612+BW48AMjSkmTZ7qkpzU4BAAk0NlLCBrYlPw3ul3mZvepS+CzmI+Uyl9
S0zYDrEc39K2cLc2jj2ZeMXBRQxxqtJt7qmJbodAgEuC204U+Q1Fnz5GY/7UN/Q0LNVXx0LC8XS8
Z9H3cE0CIp8H+ikPsZJyA3FLHbG45HumkXsjsHugFAWL+0IN53UN7fEk0aY54I9CTDtlgFkrlMRY
NkaGO7jb9H1I9OXsbbU17qUa68MgYfuAYnOIU0i+j8E4snzpmXrYmuWxOFqJhHtARRbFxzQOaEHE
5C4qjxgrSt6WSj/qkVb0SyJWEqMDTlj8jimCQREECI8oBmtmt6rZMrpfOvkjck5FJG+hoPXwfjOF
D8cbwL4ElACFTmGwVB84IQor2pvWm50nwXYEfvfQngxv/jBMqyIHQL2lffk5LkqzJkCa6cGjHMC0
rVxPP5dq/uYUODwdvihuomuZm39SSHEGJLa1EYcYxifQT+Zc32hk4u8a5Cs6JxBqS0dxzkhPM2J4
xbTM13bENYNCL9jASgTCA7eVRZ194eDw1+Vkg30AtRAkKSm+Erwm2l2fM/4Dgj2gVAWui7rmWqjX
BSiZbZpWwyoQrT7UE/JpVFZ0PFqB+gPV20lE85ZDQl8s2MorkdI0KgpqlBlioJgh/zKxD/253sSN
vhhg6deGE/8hFbPagL4qMXpggCkqAV8phE4N325bGs7P3Kv3pTPqTSIam+ZL7+/yAKWnNcJubgP3
e5JTM6LHWZNXluB0SCRJiIga6JduzJozrtI/cAc/kp6hX3W9YFWcIKHyibmkDNYzOce7Kc2veeG1
Z2zw80PeSuixnnubSTCi9ew9pG2PLwdtbBp+jCSKWkhTCwxsa9Qe1gPV4lUviZpZuczMc/IurJ5s
cNgU8WYYsLa0I33ILPiDNqPcc1A85XHwBnFXboJ5fi0rp0fECFNdkhNLFwFVvSIqLC9LiVp+Cejr
shPa83YVGtbPRjSHeSZNL57IlggIbDJ0Gp64otugsaxhzaof6g+H4GDlO3CHcZM8YSmJtytERtPa
69rgCaE6R2ZHoOSc12sCzJN9EKEvidL8CG3OPHER3sdBGGzUXB6Szs3XUxM8GVL+rDsABzNCb3wI
cEKjPyxdgpMJRel/qDuz5ciRbLv+Sls9CyUA7g4HzG7rIeYIMhgkk/MLjMnMxDzP+Cl9hH5MC9l1
rbNSVV19ZaYHvZRZFskYAffj5+y99jo+JfFsIUDujl3dGUQ5Tbxk1e8AnzZI5efLQGzoqqkJbde5
ITat1tBkG/MtQLe9m+Pm1Suu6wC5UT6LGan+kB6RYlsbSliABwgo9n1QPFIBocafmjc2wPK2tbnr
IXWcFbk1u4YR1sEI4JMLRZexZk+VbLy3DaLdVQ1HcdO0cbFunWsPAvS260kkiGRBUa+dp5RYOBE7
8U3Jt246o0WiXs9up9o91AiHyczARADyYgsAdR06wN1qjfExZ7az0Z08tTP4K+0lPrLgBXnh27vQ
QTnQh0bKai1ucVsbu3CcC3SJK0IK5M5fIFnShsjXTJw0JvIAydgkUhmTCSNRNEJywYkdmiVzxLFj
BEu+9De9oumS2JLQSmRAcMpQv/fEdq21qwHV1xdfcvYpugAyXgYJR0K0GjS2sqKsHpOIMZOlyumU
mTgd0AVvvZhaO5tAssW9ja6CSMyeximS9qeAivGJGuvQu+NnICyUxA6Ja/0yz+0q94rZ1PysM1IH
kmx4QB2tbmsBcdLt52eGVSTNpCgqvv9WWS5J8X4ZnUiEmZ5NC7kpVMz70jLST6llHr7/0Wgjd/MY
aa+//1bzPKdkgQyVU7H/zsNToXGie6x1J3v5Z4/AaNUBNTzPRjA+CUNdt1K01xmjearU+GlkIO0F
yXMwk4xsm+YXkzbec6nR+4Qp68j3HzJ6jLetL5LD9586GXq+pmq7MxGL+aMg/6/z2N8Gg1Zh13uP
fjQw+nSNT2BZvEc28zQwj/BtivspcAZGZFzaM5lQiTM/Zm1PJC9eTA6opOME2C23dQNPFhcGaB8o
XsB+cUNIRJJIEMzP3qBZVOIY2lirL1EyP05+bT/FFqLJJq5yml/UGRRPydoNEnhbKfuW6FmXIrMn
Pigr212jgJi7ecevlNx6qQsPcrKT8kP6GPXZwd5o91ngS4eTwYTkyTSxBRj1CjD5e5Qi3lQdmZkj
rew4DMV9Zhrv7PDeKqzALRmdc9M4irWBbi/FUmXvS/avndLXXd+YG9qVV4FT1duxkOaz8DjyFLlm
SaiBQ36vgfqE2gM8O1ktSb9z26b8BJX5ROQViZkZNlSys8ND7oIua5LKeB7jm8LqntBgGrcNXMP7
uWE/972vJvUlc2YqQi6LCjc3Jl7FmeN5Um+UZcU2zwd9CFxCL/uo8PY0ItGbNch+O06f88jRiuI7
Yp9SI1I+Xfb7IGKSnovwiJQAvdLSBi4NFsbWu/EW56rj35JZytwh8hkdwCQMK0C7fUh71h78S45p
6UX4ISwKj0ajI6BNta2Nv7HTFC7gUOsGCFhRDuGqju3xVDsL+tdKoNoW2NHGaNr3Q4gct++9naQW
ePbzbm/ZQ3CQE9ytcEhwaJjxuDUQcTw3rvUS0WePcbochkk6Dw0avF0N8m2bGKQM4mNDDKZQxnpE
QNtI+/fYnqaHTsEW952ZZNw4xFic64jwrtE7cpuWa1gczNe76ypy0HtvEE+/p7L3L/BuGTWwMB5J
MHqC30DUB+d5mFbOfNe5/Xupmc7kVX2F4NO8Rvlk0iLjlFj3s9xnACFxLiC5QuLZHyrsB7EMiOPl
fuYShodk9QcRqa1iM/+YE3Jp8x5FmkjpdhojoifTmIadQ1PkMWqzb05p6S9lTYno5d6b7UJ21y53
fu7ApUlKACtD6ILy6edXglXXRmpYn5Es7Nya3bYdFsVRKN0HO7pMkdgM+DyfGmm0t7EpWXxbGL1k
ewEFyKJLXsWPAYluj/U8tpca9cmopq8UIMGZRKr2IV3Xc3dl5EZ1nsgHv4tEeaWy0bqGp1HlpXXx
oLhhFKtuv/+nT0i9wCBLXmJWPDuZmV8NNt2cocSCRKAlMT2LfwlS8WaUQp4x4UPrav18Jx1NyF2S
ERcOeIg2ngk1ery1BSW15ZKYGUX+uWjbzznc5LF8wczzhqQI5r1K8+PYnCwg6+uG7X4TpPAlw0If
VbSfOnp14dKWHn1xW6uOMV+snvuAVupYi4tZk1cbtUO361ANDR2DdNVwDEroMFDLRrfMBFNi4uRD
H6bLDe8Op96T+ITLbaAaF07ttqSgWedlcazG4UwnFIXQRJDThJTCZinusTpQc9EOKWlmtawRo5yy
ay/kBFhxVR4QtPNe+9kF8g/lzZ8HRbcGRJbn2V/KmFJAudBVEt++YPrpQFMNABiHzjwthacVeore
Sz6ejbEnnK+464GgE0OhxqOwds3BRMqxdwagu2XGWcKjNUliliDW+8pyhsehH9J9Cg6BBjnCEze9
k7lDOUdxoryWm4r+TOYhSMqsZpMk+ptiynCWFp+olqg/sHSx3M8Iixh7cpBHD+xqE9l3rc42U+o1
Tlwk5lW97jkmthkFDXnon4MqOBT13NxW+AVDnw1wjPEhxyDjBKcL965wi+aLdokbgYLjb7xmyo9B
RNitR6lQjtky7MES7COa2XqT9zmqe0bWJpuakfXyBtnU0xAzibsBaeY+Mr0Wc/GKIVDczaV6H+m8
u1NeQgNqGR0gj9kJp+V8M4PV9co1+1B01l1vn53+FJZYQPpIB0gjv9KugEVdIjQeCnVENrGWauCi
KD6ZlQORVaGhY7yU3lpjRzI4JGhoWAExUwXnccfbzxFBBj7sU8KQy+xI7zi/zsbM2ieqz26Uzy2e
Thn3kw52TBwp0xy+G+k7K9EZ/brOOCGZXsmZqCFXwdH6ypEzFp0WTYqfy/oGDSsScl2B40HqrpHN
rLLWb88yMY5ZYgdrTa9v5WVduR376QsteqjUPUlYKNe/zUteE+w6f1vli6I8xs8ITXXnkC61qhDe
cfqLn6nj4S/jzFxlCSQYDrlsVIQ0l+W0qS06wpwdztzo9t7wwT80dnPwlgiTCqzpEg2zi10wTd5s
g9xm05lVv2V692QVXga4gUZXXKpwQ/USHSIqnWxOQSsXxhfosWWJobExGaEivL1UrVVQe4wdTcxh
Iuzc7GmSVcWllosiG4k2cASoNC4hDus09txtGPergr74KaPHnXKJcwzrgeU0pn2R9DMZbSt0UA3h
eMCRktbZmRNwaoDWF2xwTJLYPYB+b4kUaRmEdDBFdPmNIzM+WpXhAjQ5NKAZum2z+pjkMxHZQFWE
gBZCpk8ElXYLN2Vbt8m965UDGQU7YYJQTKDPMXcgWqnKACWKBNJKMl7CZW6B29w+YCl5BVfa850D
YZYZ9g6088b+h5TU39Jk/5Z32W0Byqf5+y+W+OX3oaOu9oRlWQhILWVKS9j8/OP9PsqD5bf/WxMu
H5qfc9qvSN4aNa3TVl7DbEk3HKzcHbyWad317kEOeHs5Y+9YR5fWHJ7/2u2v/+LlyCXk9McQVF4P
oj1pW7aSyrId9/evp3TsxMusnA0FNCmQkuULRsO9gf5x5pq69z1b3ZZmkrDtXBgociyNS1aEBY7c
wbh3OuMJTH588kfjyYxOsirYJnLr0sLmXaEdo8FhqINfj59Tnx4BM7RNEzd32o/PUC1TlklMr71P
hJtnNG81beCq/cbF8d4WUF5TlT3qbrhkI6cLq8svucsdn8Vw4nzz3q+HcRcb5KX63Sti/g5knJGf
clM+pCo3r9KgfhatmEBtNldS0EG2qgst7YqrhcazhnKwVlkAwBVh7zlRnwyLM2lE521TB+rVzJ76
oLGwPlB1iXy69fKY1mKtxNay6QjZpbx3mNcNKeoCb8ggv2X5S2V0J4RuBCzg6thiU7mfinyrqXaq
eDKpXmhapOltNs8S095MG2IhpjfAVjQhOEBp1E2S57R8RxiCCZZRxjPmAdjruhiiJ+HPxTbC/Ybi
pHCov5qtG3fcmiVVjHKyg1rcHIERvvlICMl4bD4gYl1STYZ9g3pl14th66sU8kzF9upM4g5N/VEG
DYeQDBVPqbyNyLxbe3KeewSYu1QEx1AkijGOlew4U3zKE3mUZgsq2E/eNMMjuKqw6xazLmYcGmgK
orbjVN/oKPU4dvJNm6sbVYyMhORwXY8pgbDkUySZSo7jsjNClF8x1gnW//rylubPV7eLlNOSjqcs
0zY5W/3+6kaj6Fu5G7L2utg+Gf/xKurpHhzYfvSb8tglSh8rFuEU8+G+JnUT6Eu3q3W4LrP6Ff/u
fW96V4aB29os+xttBtcdyihmila71oMPgAb2DRVUtpLMdNcWHVeckBACZYAom+E09jxaatOcRjfJ
wxhY1qbslbPpFue3Y0iMp66maoCUSkkWow/yP1cYZnbfP4n/Uoz1vxFQ/e8lXe+/Fjfv2dfm5zjs
5dV8FLTfoyBsCdH+7dVt3tv33/1jm9O/nu66r3zUXxvsxf/jP/jL4Gux/Oa/+8O/ff3+KA9T+fXv
v3yAN2yXRwuiIieA+vuPjl/+/gvH/h8umeXxf/vh8gb+/svD+5c4+oMU6+WvfkuxVr9aSngQmGiq
StOxWUCHr037918c/StjGWE5ti0sKWFF/PI3BrdLVLW0fgW8bUvKANu2HO0Rit0U/0ixdn51tG0p
jRsd9auj/ksp1jzOD6u3QeqIltqztPP769pAPQAlBF2wyMV7W1kbAL7wX9AYFf5HUsvXHz6UP9i1
7OXx/rlL/PN5forIjqtQxIpgn71ipnELmxAHKSLzR8dSfXBt2NJ5SVuuca7pOQQ8ZMzW4xCmr55N
k8JEHbCzxkGtIWa5u9A32VwmX1mPoZMGe0vI8UFkotoNqh7f47LqbspaducwhiZeJdF04XsBJ+in
g/cXCwOPtWy0f/SWyB7/cQOuQ/rDrBnWnsyErxKlQnMVtA3WIlR8+bFKh1BtmMAWHKWnWZwqnZXP
TdM7G0cozUSupdtNbmX3XIsAzb0nozj+wPpgMPl2Y3rmoDBaOrN6zFkvYFpo6JmwtXAOeQZJNE7s
ok63zfBm7oGhrsgn8BrkQFbbbZ02yelMI8JZuaUIL0PRO1SXdmTexjaSbmqG9GtpciNI2ZZqBbSP
76LN9LZiDGrjX2cJXDWDl14MNan+SCREwHEwc6e3LquYi5E/hIUeG4kRH0Knqc6AIJtsG8Ghuq0N
C8ELc6FgB0Fw/IRTN3qaBBip2rWglJshliDYhA39gNaN7VWi0+5pauXwKW67gGQMSPuL2GAi35fo
OP0WqsK6kxiQX3NLMmOjUNUPVh3Ls5f2i/8jdTTjjUru52wk7iqeeyKEw1rGMBZy+tRzEIy3tReD
fcKZ5LNO+xUSNBoU8dl31IK4ozZf7Lk3wBZBxAH6xL1LmtHazAaUnEUdvVukNe3SSHmXiYM0B0NA
AJxOveCzaE3cqb3ZGvMlztopPolCqNc0wzgOSNqnsVwWm8Q0SbfDyYKSzCjOQRAHT62M0m9O0FLN
FJSJa5Gr6GNQvHWi2ubpFssPJwG6/whg82oA9m0a8VuFS/mzwRV4xxHO2YH6LS64q4rFtDbJte+Y
dMbmWg5XTWzVZySdaD1iBRM/M5GForWdYDA77ZnGoXyLIiaHi1e3+rDLaLxz+GAnRnmNImzLC88y
ysRr37bJg6D7tZv92N+26aguhWollERy6UGXGOOLpeaIlDbDuVZOLT4U2kaGqrghd4vd+yRqz1+3
XTx9drG65CRIJsORaKvp5NYkTAegPl8KP86u3Nq0d6bboFIiZW5XOE573QZldt14oXM2fS4PzOkd
1sF0jt17i44bPndStOrJzq6NPlO3VJhQKU3DrW6xf1ofKJ3K+ywIi/wajvxUbgYVLQ6YLpys6w4+
+R12SA4p664J3E9136FL9Rq/Re7b5sZHYQXtlaFKhScxsNfuoPHNY5W85s+dz5SHxpqWabq1GxOG
AP+To4xNpCWFa1y+icyqL1FYZ6+miclzA2Wl/Kg5MZXMbFLGq7BjcNgk1cFodI5hZ8I13zGq5zA7
8OFVUHANI8xvCSblMS1TOFQKyZCtzCA2JyppYIbScPMvGHymW0NrEOUwTzkJMLJg2mYxgnXrF3Q3
0RYfbAJMf8wuyoMHNtU5Wi5vyW5MxNIgDXuLGygtacB6VVldOT7TAMYf8S4TnH+qOBF7mD3xubSN
6s3OaueuHYhvojTpo2trcIDoQ0b6MpnVeDN1WLMCYiC/+D5jNT+mjYrAaHwLkBm+EY5RHrkzDC6f
wj+ajmt90llCuWpUvUO/arS6TVWZIEjcxko2cVuFG1UyT9JVTgcG5Ez1UkStwOQxtVsz8uuXuChz
0n1776UXItFkKXZxv4FLEEMp9EcUgAUhFGPfsRTMtpMcGDA3T54I0bhKH7t0Xno0SWp8Ngc9KFJ7
NVfbrLuCcpvlbhsi2N4rBAvYOSNQSIBIo4dCVrnelgicwNiDSrk2hgBM76Cm0VuLybHwd3gj3nLi
8fCK6w5Ugz+nzpexRizYZTbC20yrrIYgOkf3hFeZ3xAC1gdjEPicUqdaRwSgXZvCcG0Glhmigkp7
hJChNZWeUaRb0TbDgze77XvYZeJSGq537FrmdCJHPDr4MEuK0UsfSpZsDCpRjpbVdz8mI5Zf0zyG
cm7OapsDIzpNfU22ZpY2CJHMZK9lV+wnrMAfuCjN+ySfuE4QorKbS7t4QaYc3aLMiE5+0ERXHs1N
El7c0AAjNC7OBWmB7SVPbOOYmeCuMoKliyT2NdOTo58RqZFEUcfFPMb5QSSu4quo8tY8LGHJWCiC
yVzO/bSORke8a1/Un5jRNi99PohDNlUkUuSN5xP4JDyJdznX35I+q64EpL+j1k55JMU+2k0sMPNq
NuLgFU9St5b8+MFrKnZKJvHFqnNSF+tRDf3Wj9XiOJf6qipKMA7EtMR34BGbfViaLvnw4UL91e2J
ZI7l3C+lf9/UMZwZd4ZH2Wryydg2YITCHw0vi1aLLbSPC4KnVL4ng6mHBe8tieqS4n8ZfohPXTwX
O9SrXFL+3N+QKcYxqgB8tl5oMRs8AfNXisjymDpca7oycRCUnMWfM8i+6yQm6nSo++zFZvjCwmAQ
vpGnEBs5VGG0z+PxNa5Z72jMMRHcF4OGDQsh3aGvKtLhKbVx1tU25+FV7upx993mTzhTeAoYepH+
6eC7j6vqVHhzcoC8CzK2Aak/h+YSFO1PR18GwN4GszwQ++x+tcvBPw/AgmhqqvAaMEaDcbrp6MYE
zee4mY3DUJbjdWwY2B2tXnT3FTKt+zSmcYiNRa0ZKCX9WjSROus5T0iGgUEWRgSwzxw8ka4YfXsF
KJ4XJjQwyka5PKGJmUrlvEXRcgSNYEdui1GTpCXt6qON/elFKF9+nkSUbGPy22+aOjdX5eA0906A
FBk8hs1hGHElbcGSrjYfyXVbIO1FEy4jlPPTcOiMTt+Lot32HcF2Nf6bLaWZh85gtA7O0OU3sey6
W8wlxdonueAIuc+7l06SnIFR1S95b027Rtc9jAdNmukoyVFHrn2LKsF5cgCC++Dc/ZCGR5iPa0BP
TGkYg2DXh+HykQST99a7at7nyJJWgT12HAArcSiHwLJXeFjbayNNon2ZojRZ2UCzcRRbKd7S1u/e
OrkkKXUTXb6o9qARltUI0HEad5avvF1iebZcY0ckHAzsMfRTsAb+jZ1L/67PMDhDVGaIDyCqP9jF
rDHdM0RdDWUlD0ySC0hclvRfpMvtaMAQfJ/QANN+T8XeHpAPV200n2xJHpIX5tGBES0hyUZtt89o
OmHKBmAjnqS26teYDey+dmhgtiUl3hTSMfZrWNduNyDOY8DtENxhk6o52oR6lkkTvhO0RO+6V25w
ah1FVwGjh60Wb0hEaqOy5EW22Vh+y2rX+Sxtlxkvq9d2pLwjittT6jXo5/w9wZ5KfkqaF3uwuc17
iXfrRYtOb0JjSvCLEj1caXTOVqnk0nwUaIpo1NI8GcKHUXZouIidONITa3eW1Tev7EHI/xZW3BQV
Cc6MqGbVDpodhI4JGWcHbcXVMVbOQt9ZrTC5eWHpzJQSZX+dCMkkxRAGcjLMl5if2xV5FMwmnNhH
EljX2LpRt9yMTiVfehwJh6rvO9AP8Qywlo6QnmvyS41YbGNvbg9lxZintiskqy58dSS+xey/Z4GQ
JI9gDP2wk8K+Yc9s1i5NpnuDG0+v+9Fp1UoaDZGdxYBa1sjq+AaDF/ii1HWFvcMqQTsvK+lcNQiy
IJwIc3hEdhywgztVelN2VcDVYvXBDZ2q8iNt66xbCLTNfS9NdV/4liDqUtjOa2aYySOEsXFbudp/
h4nDruI09XzCAuC+mFFIPB9bLc50EeXb0ukDfAkhzpGjrQCL5YrGXuIZ3MYxbZEWem+Yves6HKtN
HyVNsjOStAMiFxTH1oqLh5pU+03cp95VHQ2szyowhlODgXlH7Ef1CVuBQbLlEAUHbajPbjL1dxyK
7G3mAU8k5ouLUMyItLdl2tkvoJqyJbJi9I0jh4fgmpwoIusqzIEMJdwjMCmiyqxao7OcbGxx63HW
PUEGnsR/LJCEAfUe2E4Lqygvfu+pYAWCk5JvmP2Qvhm59Q+IkolisZNpQEhJF01Cwx0XIGM8av/A
lwj9NGKVpCdf922/Nio4HpvCnXuC21sMQ3VeAcapAi+6z6rOPFjEDT7aUdo+TAiWTwYV74PSZXli
TAoOxu6XVAhgLKin4bFWpPfkVGAWbA4TyM+Q6Hxr1yLFnJjjq7a6/spvk/4dlo97HRkFIBDiuG4S
FVZXlIdor8IGrQNiUn2SbmbvFTEqL6EpJE4EzLqRCrObvHPb66iU4hkxsnOnmR2RyuNN/gmzQ4Cu
lGMXTUpZHMhhoJbrMPyg4rLFFWjSiN79PI2f8tzRO2XQLiAxILwuxrC7lnMeQE7ELayhSB8r3JlM
RnVs382Ok14NPWStWEnER7kiEHxu0Y3ktAPPVbnEbVJI5yRUNMYndIPIGL4DAGxAncYOKU7+1go1
ZTcJoY3pmcRa1Fgeur4Tggzk+1jvQY6iE2dQ1CtAT1EzkkVpWgHsFw451TkH/UqLkSrQoa0Xd+iz
mtj7HDQhvXPOpMEDQTgF7pygiS8mFs7TJM3ugkUKhSiIQQ2PRJbfYGmmj2ZNzOkqssZkZ7E3PSJV
iw5GGaOAQ+nQ3oUwMDnRh9a5D2vFaK0K7Re//Myh9lHkXva1romCW5kpCY6uF2gk79S7dzGB19+a
gF7VylF2NnFw09Q1TdDfiNq64EnVG6Vq8YVrAgYrKeDTEXxS8coCa9zOnUtmXQj16hZbVg/CoG/W
MmPMxbTX1t/EnDSoPbBoCYNghKbSwaXIfDDSKkpvqLGddzwm8bmbapToyzH5sQqJRRrNycn22ZCK
5yxwyLKsTEwwK46liVxlUYA1ITWtOytOorthDkZW3bShtI4bH4f/aLb+awUzBdyPO8GMJGsYzQ0x
npIzI/U2tguFCKyG/jms2QWSkb8MAnQMdeu+1JyCbrFIYi+qpKNYB/2RllXCZ/vKrUCOL3YsnGWV
EduI6me7ig82jYUtE8LkksngqkCFv4ugtMfraehLChPCCsB7gjGfZgptNZNLCZN6eEsMNGFZSkhm
P7cBNVHZoal36eK8ZpURPYY90XQENljtKkOwEa+YqxCbpCONNsjzxCc6RmhEA6+7mivD3+beyFwv
AgsChC4xGCfXWBWM2X2kshrudMbxHzFawPjMcFV8D5WG0W89uzBiSQ0gAbWQYC1g6+jslSjO+pCB
Nj0nqQF6HSHFMwcP2DMB9vV4lRWieW4MerF0aDQ5PlYdRA8qRepDZE3NZF+ivTGiHP0FQHr/ntRe
thWEQUziYeIybsSFignDtNVBhCnSsDLoWJXG/BJMqTpxKA4+TOXKCzsgsTN8hOOuYGFNj9A9vL1Z
VuFnC8IxlwaNWMD5HDExOiaV065VO023ST4k5yAlU7CTtnnAINLdO5jKkPFOPpgEl1AVwgFsXmyX
qhYgrETbASSBUFDutSMHneLecaN5QznB9ZaxhDsRKyGLxnwM+zx/AqOfbuYZ4OXMWO+c1XmD2L+E
t4iotk3PE11DzrFIlRKTDgtfsd9eSlIk7+e4bwivhLeHfokaKpw1qKMmDZKbsoiiQ1cG3tdBtGgn
2pwJbObbrEAsm+YbASnjdhZ4MalPsnVpjhOhxYa4dpq+/eKanNLZ6/0YrSVGnLfUcqaDbmhEoBww
9gY75oM2HNG/WYwEufVRXDBYtb33NE7wlVfdYkBgLygh6la6z4i5LMqYkXnqMVFGTl1tIgl3+1ST
CubzRp3x5ALgRfVu6JnZj7TTjiqrwopJyjfvIK57noNaXcH1HjHzcTQjDcQ00S6Mbprl6wAQxZPl
VeI9KRL7U9u3S7e0yNlEEEMVZ9ABMYFmTR0+S5f86tSNyW3lABbgUW3KSzEENXHtWUPYVMPNjoTD
tCFPIms0IwyAxrCxo6l/mBeQU2U29s08jnLTc4Y6VK6PCpLMdO4TqXYT0CFMrTz1pUYe+EbCUYuY
DTXqqmVI89KKTu2klY7v7P3TvurpGQAjSg5FwgLiEHjzKCUuSnqjr6S7FQeZd4gyHRt96xSB66Ag
OHV4CkCowUuTWdqedaHtBUCVQtJKAdx+mwbaELjh44oMnsqrSSKlgNQrXst8baINZp10HeOSZTix
Eym9mxFbGWiQZrDOs6lQsTrVOD47UQETgHMPMKaUeVXpdtljoyp345UGkMwm9e+HQGWHKvUYySHq
jFYqlUS1u168A58aPTRFpPau0w+3QOTMXVEz3DQjTbCGzEdMEZFJnO2KE4mxH626pjzMMATJPEDe
UxpOvO3HvBvBHebTkkgVQG4buTSWTdRy2I98zceN7qp9Mf0sS3cN3uxNbSB35TA0ANJo0cwnFN4p
M0ox+UePnulpmnqxx0YZ0biz4m/GaI7or4GKPMNfNzFht80iC4mqIxgjSsoqtsFh1PC5KGSJLSVK
oePNflEt2zbJaNW+8Mzxi9Sdf6QGS7+0VZ08pJYWn2Y9xZ9UaGeP6JPSK7ufpnvF6HZnUaadGl2K
L0EdWC9tIMKQhkCAbFkHXb9XOAvs1aTiiZRKrE5Djt1tNRVRvx5Tk7V3qlLcWAxmgeXL/CNUJlom
BMv3vE9x5Q2h8+gMtDMbGTaHbnbpi/aTLc+AcgQUtoGxNRFr1mrJXGFtCq36g0iJkEFkTmjhENro
fIRsWXgmqqPdaA8JMX6wB+94ed5Xg2hvcJ9FgTSxT1G7VsXZy4eY6z5acn0Caq7Ul8beTux+DYIL
L16Qz4+2M+iHAlskfb7KZzec6ob6ptZtcxMFsf5caK88B1qXbDRs66FJUxgCTAusbUBWMykz2GRj
7VHSQP3NDNUAskatl7ci38wCKrKOSveDXDZEB8xF7VtnRENkl3FGGBPt2HXh+/YW72b2QVY2wfBN
3mxkXI13FKA9ixeZlFmIYNzkWAr23RP7KJ9NkBRtL3YNVxQ97CRwr5wxdraz1vAAuaarpZ7hrAMK
U2wrD+1QF4HlsbgWntJp0F8abwQKn1oDnOzI2Stguw+mZyeXEVjzTnVeCRpi7OoXNVfdi9uqRcEq
AQkbKsHqQ6zYWgtr3OQqde5J9wlXXZJj/Kvd5DpqYnXfeGLYzDrJUckwCvaJT3zKWrs4tLjzVq7V
ongoonGJc3FbJOQzejhjVIz/esv13XU6+OOza+Y5gsC2tlnvKufRJMP+g0M6Y/bJCDBmu1grqYPq
LEXjU2v3pvUKQd49XZh8hT+keRu7gGq+iGuCAUcTLwiaAhTnYRBJyp4+c7eUoES9l/Cbk7FdYN0R
jbiAM8OLYJjG3Krq5SbP/QpHYtqc5rpK92zRBb8pBNjQUD9UyHMeSwJbCDb2ktt4MFWwoaGZ3ZdR
UhzQIJr4I3pHPVe1I+t1G0yhurIRD9ACKZnh7Gi+mvc59YFcObaLdO3/ycj8/6dhuGB+/N9/HLb/
NAz/X/9zeP/9+Hz5i38Mwklx/dU0tTIJ8UAuxPT6PwfhKJl+Rajrcbi1hRam5G9+G4Tbzq/CFR4D
cEBPjrBdZuS/DcJt81cF+cAxhetaLuw2+ct/vrLfJtIoCP4hC/iDCfUfDcJdIUwe/8dpbmaK1nLw
Yp6HO9/eR3s2n/E9+/TDx/AHD76oRH4eFS8PvqhLftBqjZHvQe9J0zNYihDpPk6zbk/bN/ooh39c
bH/6+pep8//5FLbn/f4pZD6MWBB5/UZ7ZxjPbX/+1y/d+r0C5h+Te7o33k/Kl9pzhIwFr508KAMd
Fej8EC30FnManWL0TG6++b98quW7+eFjgpUZ4OznPRCMW8zbiYkqC+xnQQgbx2aJWPMvPixr+Vb/
6NP6SfYwVpEy3IE3hUlwfOhvM9gbbH2X9q259G/N53/9hv7sO/lJ9IAzPaXTyPuBT4Ls68aobv71
A1v2n7z+n7QHmRVrW5Q5V+u3ZKaJv46uaBKJe1tu02hdn8Kv3eFfP9Vy/fzRJ7XIEH/4TkaXBFHi
wQifBanvHrsb59V+qM3j/K7+Qhvyk6Lxn1fY8iZ/eAoMFtzWMU8RvI8f+UfyjXbCnXEfqXVr7d0P
lNN/8Ux/9l5+useNYkCkOfFERGE1T/WDcW9e6F4Z++Lyrz+sP/vCf7rPESkUebi8E3j5UBXuBvMv
FpA/+4zc5S398BnBNiqctCnSMw9c3BCY7ShyPtcd+UffpgfmJbHa+M/BX7yPP1LrcM+7P93zhckp
HwnF/+bsS5Yb55kgn4gR3JcrV4miJEu2ZbsvDNvd5r7vfPpJemYi/OEXyAhH98kHQgCqCoVCVibI
aCIPjetmX9RGDlcZ5uv6Qi0ecMeqVMLTORGdeX4UpUcWj0dOAI1kADJAeyengE3+bgjCxbOwQTO3
CBJmFlWZWvsDbAuEP3/5ccKzkeKC4C/E71e0c+J7DeRoi7rW1385LeSqhHcDQgDRA9DpHPNPtO6h
1w7Mw+kL/6lc/NdZ3pjC/QOPV4X/WhSaVRmtnhPE9c/+ifsov/xX7ZeHkUp4dCu0KKALqHi2kwxi
qn58wbV/40Ci+NiSCPz0BDaNkgRwdxwS2mcyn3j/aX3VaTZP+K4Qd3iGxM3sCMZ5wE81hgPzgYaW
szFr9Rka2evD3E8FeIVwZA0lvVwNYDkgFueeELTxlK7UeJ5FaXJjZ2lDEN6bVzMD+SnsLGSam+KQ
29AARy/9e7uxAxxlCxTCe3uUlkJ28d5O0rMTXsYemGsj6MIfwQje1J3hA/W+4QuUkE3iE1umzgPl
O1B8iRZzArDoqzxq5uSs7wbFCZZU9Kcxtf7//3yHz0Pa6ibb4WX907RFWv7+M2JnYlJJI5y44sRP
NEMchzresCGKqSqE605BNA1L+ftY41CWmCeQINoqSN6Lud1YdtqPJxyYbzMoxAVccqwAOwM4Sm84
a31ZaCeZQvgv3iT4CQRUyTFkANRDK0awkysN9zuQy1nSVHF2ngGHIrctHuLx3m31ed0doo7P3CJt
C5cDI+HGb1l2+c4pJBOzxFNz4wt5hRDIt0anvDPyoVU3GiMoKygT05zjiqnQcIIQiCaBOftSJnd9
ASmbLxNxSuGmsM6SDMzckP1lxyMPGRRAdrT+6Vffl4gA1XHh3OORFm1BNd4KZkjL7CJAsRrQ9v9u
ACI8hRzySbx1J8d2RI2p5mqjbBgLhPQnKedv62PQQiCxSECKQp+qXOw3BbZVD1+DZwmcyyg6bM2C
Zjv/s0yQug1lLTmqM0gk0xrg//dFBvRXv59spulSscaTNb4+lmAzHd874cFnvhr1fR5lEy60cVLQ
7kEyEcmbcEpV7HV6LDtQB+ggVYcsLnpku0//FRW5cTZ6dcPZKKFWXuz5RzwMwSGGmnheHFtIn+Hd
mRMdsR0yJ2C0N5BJp1apQHrtd8u3bNqPsfJ4QBMyKCiO4jGQ9E61oBOVPLCVJRbm+gi07V/c/scI
bVJnJRANxRECO/4HOkNY+GMbnKUBTWHrQ9AcnYjykOIru5zBJAoI8O2zNAI/X5SbAAEbYAfZsjTa
VVIiTEDgorJG/14C7S3oHcJHwunKQZv3quDJ02gLyKzP4MXZNYB8gmYOrFEdWsgcvFIwOy7oh8P6
bCkHPboZ/rOg0IQCyVJYgSyUB6mWCSH7MdCXa/NoVlB8Ljcci7JvEmEZUtgX4bCcPi1/CyrIK+x7
cWMGtE8TJjGnPYDGA+RqA6CVGPDVCn+L7nF9dWiOKhHGkMuDL3UijGG6AC8P/L38D3y0aD2DpjpY
gNAkXxcbdrf83junokScimLbofU/x1BdewvbRB/GjSORdq+RiDNxQuG5n9IM/XqFXtdA2RgNaDVF
vYXWJeP6eG2rNraZZk1E/Id4Yh8FM0YCY1YOZam/wDDFM3CV+hgZ/b/1TaFsuEgcAWXFhmWG+vpR
BkSEF5wMIGwwXK5/nDIDsuEMeIxErQBlOcoq9Or0GFQysa42FiRpa1EPN6ZAG4Vw/kGRWobrMUp2
k4D9jXVpMn00AeUgI8Pj5cZu0BaK8O00b8F2CWrjo+qf0u6hFVyg+NaXiWZT322pPwKxz+MNNQ7a
+ChB9VdoLml0A+MqM+FBoXkN1BmKW6B2KDZMmOIbIuHjVQbtMzCJYVciNXnu27D3liLDfn0ytHUi
nLyMIrUEyCg+zlUAFj00g0dmhc5dEEqVaOtbH4S6YoR/y11XIIrP2I3JSE7sM5D7NWggL+Mzrr3O
+iCUw14kPL0aAGEI00Hx8hHMTgmQiQAcok0dVDpJ0D4KdRpbvxuJ8HQN/TNlzU/gRQMHQlclpzkp
/6Vj6szavJul/LI+DGVrBMLXw8wP5j6NJk8EoxK4NfR+QI/w9PW7rxMpcTkJAnTahdnjhwbCTRxc
nL8pYMNd/zwlG16eYn4mK6oCNFdd8aMXcG6Sg0wX4Brglw4FCHhnc30M2gIRPl43Q4A2D270wuap
bR4j5XMO/q1/mvbzlyF/uLgMxs1g6c32tBbtSwYoolSw4l5B3zGwGytE8WuB8OuxV9SZL7BCffIn
LffJuHUQ0T5MuDSbjYD/5PjwiPaRNnlsp6f1RVnW9c4pTbb/d1LPZf6yKHJqshAkBZc7cPvjxnrQ
vk74L3A9cgxZogno7WOSOPyI+oITNb/LlATCZ/NsGgMNSCTPFy5+cw4gdRF/ri8LxQx5wk/RWy/0
7YhOhQmUdWgEOCRNtsPz8sblm/Z5wlGz3IdIZ9Hj850H4lwjYd608fV3P53w0p4bEmZOFjx58odF
SbBqd9C9/923Ce+EeCAkkwT8bsj06VWCTk4VN6PaXP86Jdovnc0/HRQNOcDwSCO8Z0CjiMhqf1oF
9H+ldpbm0haS4mV9HNrRxRNuKtRFOPOQ9PTkCWTxHaB/gCHL54CVDrICiWZBOPlRhYqz35u8WIcb
GTFtfoQTq0pXA80FxUkWzVayAPCuaCZBAnqSZybhNwahFcZ44lyOajTYFGhH9MCREDlAFaH7b5LR
WVkjr5zDXDn64JCDSmWYnPwpDDwor06GGvkicCzQv4wBQt0wc4EScnnC/xUlUwuIvE0eOgaY/ZzU
0HKVo3H8qCpVPA55MP0B3RRvjTJKdawSxW85OwcWHtAjU6z5GATQfGVXbQhuUBWERpBsH3dhikbC
EfRJZgv0xdtQoSGQD2PpnIXJbPpJ2RjQd2VNuUW7zCwNgZviXn1A/Bxt0JjNxwB8xm9o4pGX5lR0
O0WCHJjRrCleykTiFyfUNRDpwAVdoXhXfK0b3f3N58i3DLA6Ab4vSZOXde/goyygktBLZ/QU4ray
lZPRwgoREAV2QrNqCgSgUkjOzL4Du4S2rY2QSLvhc0RMZOYpYWUInngVB7TdIBri9IwOGbSRA5jF
vrGQvu58B4TQepoBgjduxBzanZUjguU08i3QgWDwr6ZzxINPWXwdQTSocZAzTS6lvO+Zv2qS6+K0
kZ1zSzi7cyhyyx7+yBRK0C1BFQIj4q0SLQNP6gVe6nvaBSBWj3MZJ7eyM/Pkb10+Fne4Nx4RVoF/
5jPIpbJecJpu8UNxgzb1Dq3V83tyLp11+6O4IkcEV01WK0ljNOA185o/RO0Huigkp6x4KKmE0nwA
Fg6ojGbUNo5+ii1+P/r8WMNEjAFqBxAR9CSnNH5r608tfvjdVIg42oGyHO3J+DR0SnbQZRl09IOh
K/6Xv5wIoJ0K0a0ZzcCeXFXZLguR5LIJWBNwwa02NoN2An3b+o/VkUC1x6JZAKoUXOmCYPeSzAgE
UgVweAScHUQGo+7iM+O/bBoe11ft+3S7Z2VEdEg4MBw2GqS3gqIW/wroGLbAmVyjM2gpDNRab0di
A3badlRB6TgC9hgKnOvXVQd4OTjLK1audbTpxAbXZJwOwabIDoUhsSMAnUGCDwxxKXOQ+JPk1Apr
Nb+KA9oVPFAxC1uIG4pVsUQMatqmQBxikFDGJXjb/jRQjtGG/foK0T5OBJqhZjRVg7yil8qNDWYg
E3oTWfq6/vHvO+ud5WeJoMJh+Tl0QkwekNtmcjj3NuNNBvpFTskRxBh2owMavu/Mwhgs1sLdSmft
0ThVpuZol8p+zPR8P1mPtaGeXBAE6GBptNd/Gm3eRPhR2S7v4ga/bAYgBCQhGtDUaI7eSEhoX1/+
/sPUc0aRkfYAdTxBrSXv+g81Dk7NlG1cAmjBmiWSOaCjO7wE1bM3uQDC2mA7shgDdcxda3HWF/MX
RurmG3Oh+S1LhJ4JUwkbPpi9pgG2lmdNRdypEIkX5a+geuqrfeI/x+Pv7mYsEYhG0HT1oENFyG4+
Z65FD7eAY/W1CMeNkEA550iwYlQXgPpXWDooJQRWro4tbn+xvC/jckRfeT5tJPbfKcI92ydCT6QN
OZcvrQmdEexYgzkMVrnPbTTMGbJZ7MN30K3rUJgxBn1ryPtmx5FAxqFBmJijfvb8+gopnrSqjLJ7
B1GnPliJ5mUQFWhMaBPhscrlvQj67qG4Sfd19zznSKzjnDHgEQ4gTAC2IFOF6FXrb6V497eMW4ic
fnqTjxuR1kFMxZuAuTEkEWoowSRBKqcAmL7K+I06FcXQOY2ICYHKgllFQXvHGKFXkHmbIPDUPPD1
qZQig2UWhRsohvIbGdD3heB/DYTTiCChqegS7Wb4lepEB4nX2WN64HbJARpp+QPUxaz5Xf1kPfQD
v7TH4ZH3mt167LufFnEA/f5nPZtRHcI4xMBFCL12WEddPWZyqEdo3QFDZL7FXEXJYjmNiBzgtihy
vy9mrx1T0W5EME4y8YS30hgkrRA5kQ99CGZUtA8Fjhal/ksJ6T5HAX/KdX2m/OJs99aYCCd9IKUh
MO6wSsd3ulu+r73GKIxy5z9qz1DrclW7BOYmPPoWs483IibNDYkbIKiSRLS/4WwZoKUBZb+UOYkg
qVuf0neV6t6UiLiiDT2gVrmKS5VV/WEt9e2z2Q/mHm1kNztzlQP6xHQQRFrqLtcfoBRo8OYnZ7SO
YnYfyUdsKH/XfwjNXUhcZRWwAH7F+CHQ9IkM5h36fBb4GF9kLOX6ELS5kmDKXMk1KGziAlnb6FOy
oCql9yY6dk2065tQbDPRemgwum+iQdMI9qku72XTSfaRMRuli53VWyPdyF8pu0riLmHMoPiv08lT
wUMGxoQvEKie0HOxUTegLicRfeS+bDXWVyav4d+G+KmX/8TSIhJxAJGdzmaXtHzsB3HDimiTIWKP
JKNHaVwWFn2gYAzKkAShpfmNCdGVsr53lKBNAjETUOwkQShMngwvH/8V+ZmLjqX/b/3rtN9PRBa0
O7B5OuG0iQL1acrKR00FWXkmbtyGaZ8nPDgANyhuCTBtSLtkw3mCmGEab8FfKJkBpxIejJ5ocHI2
+Dp7kd34DepVTnzk9pyZuP0hPaPhdwFWa5fsL3Ryt1LGJeLdCRskeLIeNPCnFAHv+UfmMd9/xObD
9NkbnJFbwVb+sRzI98YgLhPRjDLavIwxGKLTmppeGaGJdEfHQ7uB64WOvPR53QBooYEEUjIh1yhQ
7+U88MzvQYPg3CDQsAOdvMkboQG5HTuzZv0fpOEvjVlaql46ldWaz5DUdDij2Yf6RkL5XZO5N2vC
cUvcDgv0XnIeZJC9wYI+rVGeK4MzoSqwb8zAGPbKBVRqx3gLREo5wEnoJaexZVsvI0K+7wo+a1RO
Sis0H2SdMyqzMzMzNqBBa9ZbA94v1nAKkTFEFZjNevQaeBqnt0/jo7LrXxiovevcEfK+6lZGRDmt
SXCmUjNgdegxTLxHo+XoIYV1IFu6h8TUMYJMjg2aB81Q3GA/PXBovzSyj3VrWihG71ru4jU/Lmwq
UPVyNmLk3kyszNVs3iqc1C7t3FSd2QTxpA7h+j36J83Kg7blsXXYg/QwOX8Avtow6eU+f8+OiKDD
oz85RUMlhyvpv6g7jzK4PTXgLs5K7PTTrmC63+UnChF/Cg29fCOPgcoI1NGoxQ+HHjoY60tJS/pk
olwRJLKSjKIPW9He2eaf2gfWICFPmR986ZhpHxzIRiA1YixavhtDUuyGhPy1DNhJ+Q4TEs7+M6Tv
3rnd9AYxKRBJWetDfP/6O5tDov34iauKuUZom23NFnbQSNfBqaL3Oih6HEZ/Uj3VBO2TK7sNQo/m
QFSWMXKztGU3hPlAjMr0dTBv7JIdFEf0JSyCqsbkjMgQ9Vx/F6wSOVpqTIZ2HuBRqQPMpQd2swCh
DbrW+9Tpdt0htFQ7tbZ6Db7fR+7Nighd4KSpE3ExuRqxs/c6q3NmhJLEYVGOgR7BsT5FD+JrbaAt
x5Ed1Yjs9fWkVDA4eTl5fzgcAMz5UM4YGXx278N13g9fUL3dyY/sZ/EEVKg937rH9N/6aBTvlonw
BXaZhkVJE54VzLpWXTso3uaQJC8+MgFSgt20ZYi0gYi0JGIqAVxbGKgad5mwB4TZ5y5K/Rhz0Lcp
DVxuUFnUWTA6pOlpCsCOD0KNPdfuWWlXxVvbSkslSXA2pJIKtljCNaTbmdqEsu21vEEpDtIVx2jj
sKfkdyRIu0yjUIWiKO9BQWrHldGfCDhUyPOZAugj17eNkk6QcG2oc46BuExjyB7L8SYzjxPYLhr/
AO3g9RFoqRiJ2BYyP5d6CUNAXMFOz5XD2SiVWN1zYL3g7uSMDujJbM5tDlu2KFAWTlps54flt1MT
q/KAIVuwfelg3bVB/mGyemWB0dzKrqkJwTgbvOQGaFls4FmsGKcQzvb6nTcL29fZs3QcDyiUjnph
shvb+f3OcycUkFjWAY3c//f0aW0IVePMaxyErSfoMOsswhQ0fE3G/htuxFPK1pKQ1Vjj1VkD17GX
6OJSENNbayuLoFk/iVMNIWsmc+Xybe0EsnkuB3VqbWT9PplkvRGBr7km7dY1h3JoS0Ro6ZkynfMl
ZYE8uTcfcDO04t18VDYuIt9PVfe2hYgomfDNKoDvq45gziao0+xIByrPhVjqOTFzN7SkDRP4BmTd
G4tIgkQhmtv4/yZBrJXbo9fdQMvicvrslftoByydJTrgYU2s5sbhEBu/Cg/seXbmjVbr7ICt3fOm
4vA2Sh7WsAv3ga1sOCptmcncaGA7mUdfmadeOPNp1MWzjzG2MO93KdZVAaIg//XJwG8mtV4OCLwd
O7L7dJ1xOo/6Ffo/KDRw9hmMg+fAUHWQIJqNdQtM39gC91NawjgSC8sKpd+PSwwqUKYF35lbGHvp
YvFmaj1urd83PujO3pKYWFkN/FpermatCS1wPXZ4h71AjBIsnnq9G8zIUCwZRSTIcOgiyimJ8e/t
GcJTNtp9D3KmV7v1iEs5IReagp/RT+75sQ8z/A7w4kXxR9O/g5cLPJuWL5cQ0riuj0JdUyKxaXOo
Jc2QDPO0R1CPKiCoPYHs0sA7vfzKovoePCTn37V5cySMNvGhfZQs6bQAcU2onqsgpAQtGNRSjL45
cKoE2hluI8PgF7+/t49EvBE7TY3zJdWNTu1edCUTpMSe6oIiCv+yp1yPHFHHDekh2QdPYH85aKay
ER9ogVUkYhEf1DJkg5eJ2lBbtP4pTm9pDrPfDEBL8ndvckQAAh/zwGsJBkAzRXCCzopdXSEX60Lq
dVea0E+1s3doTh1wXNyYo/wANsTn0ehvmgtilBNkbc3BDo6KU+2Lx63YQIk8JBxXznotq5dElVOh
nqecQQ01gny17R745kOuX+V02jgTabMnghCLWrlSthJSYvRucGgmUkAbqEhblkPJO0gYrq9IecZC
yN6rbkqnR6fu5N+qY3xOcNyb3VO9a7zZjfZg8v9qdvyudHk7cDqzfQ5x1V13S8pafkOmfqQ+4zjU
aMXHTyjQxmhKkNLUx5Z/nXP072pq4OBKYEB8GfylY3xbH5I2ayLeaCN4fiJNRWSXH9Pm1OIV2f8L
ErHf7dl3kvdjRtAjzaNRwOdn6K/zvArpmOeB26oUUixCWP7+4+vQT25akDhxHsRL1foPFCgqkIas
L8w3rPOOs5G43UDJ0ekMdm1P+oyu/InbCzaPg2EPmXgwGT5BZVF+ko7qWdSDZ9mEXJ1ZovxyqnDu
W+2xsEFk58ZbxW/aNhGhRYjieWY6rOPwBTKGI6o/wmv8EIPa0BlrvfwS3PJan8KLfF2fPa1oR2KA
lT6ATN64bNwn8zo/SUAY4zX2b2yX7z1wCOcyM8NZn/bC47AXP6qX9WFp4XuRq/m5o0AipnOkYtHP
/WNxbRfna57T82Bm+/lLc4PH3OlBOX0orAR9Sgh81bl8LjbOXlpphgQPt0ycgDV72XJwkmOYY3At
7eQoPrKvaGPgNlyOYrUkjljqCzwLtSLnKcoHB33bRPlEi9qG2dI+TtyeCpBaj5OCj+PJ1Eqeoo2N
+bb6O97AE3EinRoRStP4bueCRQu2AL7KKEKTR4iehYN27Q8Qcj3wIHBhjtEDY4qX+rM5hH/KC5Je
dMnKtiTZ7GvrZsf6DH1LEK1tzJjQ0fr/HC+Qh/uvzaS5HIAGAj8NBuOFMVh3d6EPjF50Cw78Q/an
EnUc9sZwZl/8F8Vt0fRU3qK9dB2GHUiAQCsGTYYStCdGdBy/hFva6KWrfpSSObyAwJ4/hJctYAot
zSThzFLfDC2QT5yX77VXCPeyOh62Zx+6j2ia2M3ljkHFC5XcHYTWpfKao2RQ6sFbAH7YzpoOgtVU
ZtXiuJ8AzYcothmdhYd136PdcEkENFRWQrFqcPpMFiB0xqxDy8dIbcnxddn8B832c2hF9laiS3ve
/w4BP4I3M0WNOgIc5oE32IpQT5vt0IashS2bD6UuGICP6ZopuxBns/Lj1hsM7cWbhEJX0JpsxwLD
yg74FveRVRgQxMbmg8zRCN/f39ndbM3WckErNxJDmk8SQa3mi0qC/B4qGtlbDr6VqArtdPN6RDka
vif6Yx2VIa5Kf6iQt5QGZ8sGFLn/RpCVuGqn/KBdeLM/9k5m1u3GbDhKiv1dK/oxYCmHLNcNDTK+
T1HUy9JkPiA3VT+2Lt85oDv0jXmwNnH5lJyIRPqOA5Qqmgmj1XZvTlayixGR213/wVji/jO+Li9V
qcMfmKd2sz5I2TAS65uivWwuFSwpBHOfwLx8KzvhX6XgAtFXj1WYn6ShcTg1PIlDZQXpfM0gSxlA
hzdOpmusiBt9mpSd/a4N/1hoEI52RRe1SHhnwQItqV7hXAJfnS638kbwpNVPSAiwmA0heEo64Gad
yWpO44E7xI8BavKcK9utEwfGdMid9QhDc3kS/xuJBfjUl8F6u3DHXX3O3MqNzdhmTv2hP7RWYQ5n
dRdboQuWl+EQb7VKUW2WyJ/mFjSvfoEdxX33XLxX7vAcXBQrfVdf51v/J9k4JmmGw//3KJrDALIx
ao4yDD9YOYf6QIGCQbGFbVkO2zuH8Hfe8sMgxp5n+Iopke/iXgfwGhM/qtpN490+3uqupBoEccvq
mVHOuBBj1A8CukQAu0KpK/ijXPPd6PKfwrva6r74WywQCd6VuzSVRohFeFVwkcAwLLWRKXBbnrzc
+u8sGEtkQ/LM94wcLo7MnFQ8FfX9FkCEliD/D3QXEltQHcQ6DQZzBjOyNZtoQ7FTvGpPdulE5pti
BMZobb0nUApDLJHllEPcRBWDhdJ0wWNO0R6q8Q/+dd0zaR9f7PmHYYFEeRr8CZMRABbQ9Cfountb
0HlaWYQE44oq00kpi4+3KNBOJyhO6fFutHic7uu/njoC4d2QBgqmafn5lYX7gh44sc3vIR7rqBvr
Q3sIJGG3Kgitq2zZbdEBqMlL96GRmqo5GxryFBkwK1zFeh1aC4fyOd0lJvuylbBQJ0dkDxNS74Tj
2GVy/iXZLYEyQn17PA4bQYu2+YTHg/QIMKSRw/5wPKCWQ5rpQOdVeqEIje3LOahypUx6ZWVR2/1q
w1gSiAuBgGGo/BkXLcHSiieo4ABkLunlYYzd8BBu3JrvR2OWhNyOOdTeS6h9esJQWmWluUWp7kuQ
HqzPgmIUUMv5r9dUCQ89SB47k+5R9R8u7T5zhZdx15mJV1sQwdlBCd2Q3PQ9RzYJEbSnrXI1JVdn
SShuVYNYpVqMorjNXvJHMMGKntrKcXb8R2ju4Dkc95lT60RvW+RylMsxS8JxE7ZUIaWB1eyhbzNM
gTmBOZWBTiLHXfjKK5JrqL0UWWwI8/P6At83TJbE4SaMBumPEelCN2V6GLL6IDBWEl+5Kjch/Aj5
+nQjDaJZChFA/AFK8dkyEqNhIxloP8p/ODxIr8/j/ikEtu3/2gmftXHS+fi6wnz0/S1WhI0PU82A
iA1pNaSJWgwwA8g7WP2rcubd5NoCRp/s50t48x/bUwPpqvfCXp8K5UGY1YhgMUKaNQ46jDja7K27
dafAFU4ogpmSVXjQ8zGFTxkIsvzKmlusjJTHCjAj/nf9ClCVV8kQL+t35D6k44BGl1iH4PfFz3Qo
XNmah9eKjRosxehISC0EafEMymKwyapACKdLlgSo1b+twhrFFkiULDQiGpWJU9RnNN+OIHUeQgd3
fW8oRqwSGQL4SJOuaAJ8Wij0VOt0LXkRxsv6x+9fw1h1GfRHhuDLwciqCcN6fWdoKADhuHMhawX5
l4etlaf9/mXJfgyh+dWggkYVPZ0Qjm+n2wTZtyjbSgXv584syUnK8VAQlZbeQzzOPIsP9bHavNdQ
jmiW7ONVtCRiIJ+Mb3vK1ff6l8IrbPYj+Nqkorl/FWRJZlIuYKewrLD883k8++/9Hr136YP8PFwD
tArqnDMmOni7wEMkf6xvOG29CEeHOqLIVhzmhKL38JU+9q6fGlvM35SPk2BbMajZEeoGKMJculN4
Q9GHeVv/2RT3VZa//zAiJYjnDlLISGb2SwrzzDnprvvY5PiiuC+JqoUueFGmmcZ6fP7oC59psUVG
SjF+kow0Vrk0ZEr87sYaP9JDuHlPWY6C/70CgRv/vwsigzgMPGwR57G38EnYtchORqsB7+8x0bca
OihoNZbEv07NXEHWq1/goagHo38d/fb+X/ZBafTZndFSD71mvXkZ3MGVtwal7TRxZheN3CkNuP48
CF+WEKuNzaSvjnMzPAplc6391pAhYrl10lIcUCHOcMiDazIkU1D0AhIQ9DauYqPP/BChONoazBt7
aC+ts0UeSjvXSSLTtNa4WMpxSoR70aqelYPyOu4Tly8hZ4KnJtB1hYfqnA47FXfaLf46SognYa9h
yc8i6CeQBKkMBDpbGwq5Vj88+cys19BlHHNFb39HBcqSKNgsFysRijzYvfLURTYULEtW0Jt+NNfj
wHf1/47dk5hXvIOoAxqNkDwCKQaeYpd3ElQM/afy0Hl4qDMmK7RbNzzJu2HX7RgzMjVTBIRzi3ue
EipIRGyeQWkUpB6IcRCG6Xve2KSp/n4Nuzc34qQvsr7WIH+F2OyWgPFL6GuK3PYpf4CmsMO50gXA
2nMD2BhUZQ0WfT6yHZkhsGSAXt3UQ2OB9XC/VYCmzZMIMAojNFoJ/TMvTaHbAmtMpI2EhtKdjgvm
f2NXCyUwAWrOwLt76JGzwUNQXBVbA/K2Pgz2qJdPSHZwBZcfxq/gbXyPzk1s1LfmYd2GKKeUTESY
sup8pYFclecPJirck2a03TWIdXQErg9AWzoiqHRs1UpthqVL2ucW6jnN+Ln+YdovJ+4FEyMztcZg
4dT6E+0XelU/qeJumPdaulsfgXYdJMGnItPP3FQg5MuX5Cq8AOatl0fWxIOD/nd9CMqRSGJPpzZX
erbBCEtlDZDnjV9OeWNmSYApr1SaWvb4LmffehsTOLZPlRNfo6P0Ad6ofeGFu2Kf2ShB105gxCdu
E0hH4UthSRRpk1Z8kYY4tJJSjQ125k9xGzwLkuBAPskefFSQfMGEVJ4JmXuIJ9Wej2ry+npSrI3E
lKZMwo4i0H3eNKgvSVhYUdpv3A4opyMJKc18CS2dkoQaVTfCUYpu30L+ti0hjZlBzHn999NCOokl
zcqgnfkao3Cm+Dzv+Wc20TPHfxBeFgYWPHEBazUBiwulRsQGN142z/mTIyXeKsDTTJKICIOPYlm8
PDULUaYXstemL0y+lQJSEhqJiAaQ+50LOcfHFUa1JqV4Bw+ROaS8k6uqKUf1Yda43zUssRIRIPqA
Uxl2RP2oRFcWqLsesh3/AFiVfGiftygkqMZOXCG6XJXCdqmPybl2kaCkWHb1TtHGf2ydnNIwWDRV
s0oPkvrMTdApZCI7G7XfBW8SNQqarnhkBwwO7un6EQLFPnQ/PzplwxgplkDiRSMwTPGMCnoeJv4j
QFacwYNSt9HnRbtPkiDQWY55KRfx8SHeS76ZPfeu4HIWbn8jiv7r3kRxWZHIIZhcUQJIPbFeNgVW
KyV/KwWS1kq3HzVxC0NFW6Tl7z8uY3HOsRkrJrh7JGg5zN6gja2zw0Y4o7zpsSRhql83lTTHeBEB
ZNdqrt0xO/5rdbBGmOquP4ZbrrL49p1ki0R1dmMaM9DNXh4te1vRIRm553bZPrZ9G6U17SE11jeE
8qLEioT/82rdQmM6RDEPZFkGkh3xlh+gao1+7aWwqxmRM1uhlYBF/U3ZuC5TzgQSvalUyhA1PKpd
rRAAa3hSlev6bChvvew3WufH3vN5y0YFX6NQ+Ak4ZVpDshD6jwZvBY54Tm3GiG/oE7ykO+2YPKGh
F/97a+ulmTItEss58JD1hL4H3hfGF4Z5zcPH9VnRbI5EaE4TixoSJHS9wR3PqpscIdMoQqIkhd2x
L9rDtLF8lLsYSauaNrMmlSXGYY36UXb/9W7u9k7srE+D4pckKrMOZSZiB+SdQS87WSZZqtp54bCV
YVFXifD7vOqZVpPx69Gl45QeGvoOwqk30JKzNOrhUF6fxjdq6o5rfoPVftpYwYMMZQFI5HtobTqJ
y1iBBbb5N9EEgshhY70+8HvFCR7RQf6sPDD7UNMnXNS1/fovoARRgcgHoE6pRTPkXT2eTQ9tPBnN
iEp8pz0qmbwxBO0UJZGYg8jyy/Pj0uEiugijmKSoexAWQ7OTtDUIzWGIfKCepURVRqwks2t0/3ug
zOhd9LKAKWIyk/OWZ9LONhJjCVwNgBjLdDp0gDdGZSxNomg4MLYONsrdh4RX9rMohVM7w3WiyOLU
0wiJTh5E14NmdYCurm88xT+/+6R/WN7MzBCh4jFI21hLDUOf8SIfPdSX7GV9AIqLknhLqSh6Jpkw
QJG6KYrgffUvrJ7Xv03zz+8E+8evD7WsrSYOH6/KQ5udCw4APOYzFp99YKjk4MQXbsk/ZRDlRttz
k7yuD0t7LyXBj1oRNCwiG3YG0q5nroNaNbrbkN/s6j3gfwe8llrQJa93+Q3oYre91U7ytAWhpi3o
Yvk/5gxd9nAaAuSDaXls579aMely/LQ+M9q3iTBQ1bwYQdYYKQL/JclfnYIWonHLNZfj/06QIwGL
EIIPsnLAx+fH3mQOxYm3oovDOZKkA/Ftrc+A5jSE/0u+nwWJgkHQnw1WivkyHjdR1bRvE9eAZg7+
32GsQryY14dbbquPoGi0VGi1mLPbGsoT2vfR07VVnKBZGglR9GOlF7nl+OQnPXwIHicjPSeubCqv
2Xv/wr8qNXo6QiM4ckaqGRxayc0g1TcvB7QXy/8BLSoM60/QPPba1+xWAU0HittP2RRMf99a7CGx
tzpGKGtLIhUjrkxBn4eJJvFgcJUb9ccZUOZKvZbxxoMoxbhJFGIeqVmvLCWLUtmJDMCWzAP0Yzbi
KOXOS8IPUygFDmG0bBTaCqsTTgNDxeviRkpNidIk3pDRZL7NVHy9t7t3EQjfpUGD9bboU2kZ+3d8
/RFTujmcC/Aj49cPpirZ0Y4DC4Wesjq090YUXfnd/+Hsy5bkxrEsf6Ut31FNEiRBjnXVAxff3WOP
kPRCC0WEQAIkuIHg8lPzEf1jfTynZlrppZCPtVmaUiEP54rl3nPPPacTiQ/9sLW8JefpOl/DsD67
s/Ni8dOZ4TgezhL9yECA+bcaz25ZuXEGcYQHvsmS+atcz8fhCEZSgn4UdU/uli4SqPmIvb+qN0MM
ZuU1n4/PhuDF0hEWwl54h0RyavokL1/HPIByNroC8tNormE/nw3CizVkgLBdBtFvC6YPKu3Dd4IS
d+5dy7c/CeMuSYi1FDmwCrzHcmsgV9GvzUE8FvsqDRJvHazsMgre5gO7knl/8sAuSYmkdZtiCDCh
jO9H1fw4MDcm5UOBhiHGkt+v5588r0t2oqOW3hLTQg9B4fwgGqSgYIZsXqPefn/8T+LFSzai6N2+
E36Drbx+97kD16j/acHSOt/ST0Ob58AfHDhmg1gJR6qV2S93/YrGzbrfXZOz+ex9X8QCMyDgvPZx
ivAmRxNff6BXXu1nFYtLLVAJI8ZJuMAk1MF5Rc0Ai8KLfqOryoqag7ltj8UTct8Uxmu39cHpNnBU
LnfeV+dwTcfqkwX1kqhIPL81QtfuIV9UbGp+asomFiDWOoofPQ8DYrn//RD4bPW7VArtbFcG+XmT
q07hF2WQwccGKi9gHSVtXO7bQ7byUneVoccFPRZXdqPPJs/FQuBW6Be2spYidG3INz+Yx7icBF9x
1emHviTVuqlCc2V3+uU4ARh2Xn1/GoohxC/ympT0UNFxjHl+LuJp3h3LSZJNbdxrLRW/fGk4z/nf
fzoPE6zjs4NRI9qbyY2t6XEgYLwRFXfZyRd3V17Y+Rn9SySJ05yf6U+nMQ21l3YCx2C4h1txELH1
hJxcHVtsWFfQss/u5PwkfzrF0uhmklaLzQAnKVd862/622vv/peLGq7/YmXQA567d6bZOKyJefcx
j1B8F9fEaT572ReLQm9PolzcwTqUdh4tFniNzTaHIRpR19pVf7lo4vov0gS1lNakztR6UNwiPS5R
21wrd/86rcaxLwIC+Hmh8d3GEOKvEAQjqYkhMcvjJ/saO+Czx3OxzYtZ9VKdCSqDfhPcj1y1keHa
kP/JhoLrv5jX2VgVXV9CsHAcZRpmB2pfVb/65Mov6YOFRYt2klD9Jfts5/xQjyga71g8r8pTt7Hv
6kclowfx9PtJ9skYvaQPcmVkV3fQyNUO2loy54ZKdqgmd/37w/8y7nPCf6EPZjabghCHNwuJ8yxY
GfM6IqgLt4V3bkB+93Iv/f2pfg084VwXc7nHGqT7AdqwwZpv8tiG8gUUIqCqT3d8da1I9NnLuZjT
swoIKoewadA0j7j/OGsBx4Fbslwbt78GO3AbF/OaFKyV2jurSQKKtBNyb28U1MXMc7vNQf0gV8oR
n0zuS36hsXtvLlEePLjatpKxYjTpBPq2fv8yPjv65fRmUi+MjnDxoNScPEg+r6ZszDa/P/qvwxY8
o4vJ7YT+slTGhz8MIFt9GO/7Y7se0UGxF4kCQu9/aW/FRkGDbYicNQz9EhrxlX0lavo1lwCnv5j8
tZ0FdmZDC7USy24ayhvuoaMeXhERJlPqmWoPBBS2G073vMz6zSfelQ4B+8+A+Bd74iUTcRw9CFo7
vQUlUyLvwAuw0wzcpHXNjUpCb2zgAjOE4U67cEBYcg+O6gFnm7bO+k2puUq6gXXxMqFMW9JZnvx8
OeSB56ctxbY62KaNlJ2bhA+BSk1hQy2HmHzVN9KPGqyoMWd5mIA2g2ZgLw935ZS3sZYFUrSSsLXr
e8NajDXbdJICzlzmZlVIm97Bmyd7kSZzsEdN4pvIsyUGGTx7mua2jUYFwGG5W0goVksXQry5mHhc
taJMuC7hW+JYwdayMndDaliH61F5a6gezlE1NgL83sGLrdnh60aMXZzlutqO2cRXQW26Y1WDnus4
/fxUTqPc+y6DumxlaFRMXf0lbxa9xmVOCPqG/mNAeSnNhFutO6T6aF7MwdtHlxzdkED1cCKanNQi
rIEKbj2mboMs2vJrEmdLV6UNb700rxt/F9hFtWZWjf6hboZZOy/GPTyYrL0rwyDyPFixiLqx4yUb
/HSZ2RJ3rnRfBTXZycqdcsOKwGyZH5SpnpppI5phenRBqo3DVhSxvQDB1ZBJ3OlqBPVCCHZlgH2y
Xl/SUe1sMFk3IUZuHFjV9LHX3nRuE8vma0ntiLK90teC1V9X3JzwkpvaDtWcDwNiL/bA70UTicfx
h/s83bWwkwAJoz13b9u3804dx6QsozlRx2v85E9W8Uv2Kpy/HG4znLqmdJUFYRyg53/KdVRq+8qT
/GRjveSxZiNqLUyG9VEu1ERj7+w9qt+JNbz8fg387BYutonBdoSwFFFHf/CHjQ+107UoRhI7BQZc
E1jX/K8+u4+LILANTYAHZGPDKw5VfueQNu6d7ErC8tnBL7aJuYa8Yuh4sATsHltztLq7IriSPXzy
fC7pjFMXlI5cmvkwLJU/RJMUc4ozNQ9ZXpCbgXbXAIBf87Oc8JL3NeawjuF5S/eoSJIsGZbQMmnf
caYjoF7+xndcwdLey60A/+DDqLGUVCNetzp98KlrPYEXMN6N0Mnf5nXRopDOXLodiNSvlQyzAEa9
HJ0LPiP6q1vMs4TCfglH2tr4IlVD0F97HdC4Ou+gv9pfLnbWPnB5oLUDmW9o/ccLWpe2oSeMFbGl
Db8rr/NVxF0NEUppMGfRQRx0MRWOuMdm08EbZYJb9jJXt815pWsBlbpY3YVndkY707KeC5WBnssG
v0qHHHJ4aR3kQNlVOJm4EEOoI0oluhNtp4cva6ZC06RQoICMS+/MD0urq1XVc0DkDMZGc55DsYmo
6XZohTMl0sFSHTEyOQ6WfFeM91k5k02IQ32FptfZkC8Pvxi5WOt68Zw1g7cjj5A0dx9eyVvY8DjW
G8BBcM4bHnpIoUEHSxROr1ZkGRsr7Up7us8ljObgbYC+RgEDtGmWIVsXeT+8gCHpOqmAs/ZG41pI
3FA1fGCuEpk2Cy/gx4dqywu1a/0wtjK/n0hNk1D3PG6qJT96YrITmFu/5os/gKUjFr+M8jnDKIIk
GY1EPk33sGCzv7tKVCyuAiF1VMM07oGFQc32Tc2H+xleHUPkjdlwckmJMgFaC+tbAzoYKIKhiy2N
qgkkBwXF/3gQNk/JDCt1n05DInxwX0xbWKvaz/wOb6Ny0BMO+GLlwmQrNhUhQC94sAv7Cf7kQQlN
hbCdokJBOpoOc5ZONRLdsXD9tHe95s6XowP9n0o11YpbAgyEnBS2E7GQcCC+nVW+DobAA0R1YZQR
Ncd5r7D4qxohiBv2876Fy8SqDmYrjwenwgmBQMj3wFL2nkKTfm1jmqQtWn6iaeirtdWO4ms2SPdW
B0PzUMpqiQn0sj4G4NB3Si1O7J4BQFFV7ok2hr7QoaRWXOl8uGEFngQvWiuZNbW29QgmufLLfuWW
drMSWVcilTfZfTV0UxyOtbvFxYi4KOc2Cic2r3wbpuHRxOo2pRkvVg0Bu69f0FowZHAIVFbdoMgj
sjax8nbZUs0gmGe1YAmXs3OyFm1uEMCNd07RD7dtnkEQzS76GKIxWIM96d+E49CCRdxa5f0U9Oq5
zDx3O0M8H2OkJulC+YhxAWXVjk/DGwN17mYmEoI3to22z6pi4QtcImVcZm277zCqb20V1Cc4+spT
LZl3VEVPYsmZXNVyyeuINxIMZmKJuPZg+cfcPjtNYd7u3dHAKK919b7FC4nBDzbrdvDAA6ME0VOL
0Zty5tboyIHtdexkM0oaWfFtDKyXoqqX51JIS8aa9A0agdyugNg5xEGOAu0E62CgCBGXcYi6sZdl
xBzH2WQ0IKuCjvpWy0k1cZgvvV6FHVqMbNQxupo/yoGyyPiQS3DghpLPSbtA6rT2X7kpTdwy1M/E
/DB4etP1FhRoZZy14C/KLKaTPa8UwunIy8I2YkwsD7bIhqQfwjm1rICvKltBCjrftIOOhTd18dyo
bwtGdUp1CWFAzTdu5+UQw9Y/QPSgsaX7l7GvjrlP69Vg2TxWrTXh2XvmIyjHCRxDB1O1E2GE9xFX
RT00Ua001hdN1v5YdVEnpx+wwu7gzrQ0aTd7N4yVd5YfCCyScyJyPxlNm/R9v6tUH6tijmmvb4ol
QNzvLxC+RFi/czsQ8vwldqW4KfP6wPV0KHLzzGw4xTB3/FIMQDIm0m7kiCpMwV00LY4tOh265ktH
4LXe5gUyhAmq/00X1aVzAre1fzaGnQVUuN70WUZfZECOTjNDeJL66QCB5GVGR40A3whesau8Zqms
pmicpjjAGipz2K0X9b4rKZJ1OkZFyU+ZZX2tJwsZVdZsDB8eJYFIkgA/V/r2vm7VnvB+Z1rM4kA9
+5Ilpc9XWehOaT5aal1ZGfp3ChtbMcvSDjMxRvPWqgXAVHdm3VGNcR64/q2YxiXFDrfHc6HrUnSr
gjSpU4Y7YsoNgJAU9LY0GIpb0eW7GiOm6FU6+97O4xDQXvipU+NpLqDay63Emgqa8nzYiA4d4hBe
jbrCHhNqOceGjhMkoXM/qjWZIsN6K8p6IdHBnrWnZsogfgOvpxgZ8rYMQJ0L7RsH8G1E+LLGWgx1
ER8Ovvmm6iFU3nTAqPtt1gQRhKHXfdv9mZKsAhOe5lDqRLBsVQVYBUb0I2ywhR5gFSHXdKhuXX+5
bWEPskQ1lU00T94zGlW9uB367/PSqpM0I1p0Br9Bu3IB85DQuOQRkCIm6VBvAjc4WINoY2wiOfh3
aOcpyrKLhsGe957UKDw5BEBbMD+ovu6ifNQhUHzPTc4Q2pdwcqE/TAMU3Goh1taUbUmRpyaY2/U0
ulVi2c5eEbmBFcScMIlZn/UUnFIUP84xT5vkIdmzmRF0DvZ0zVr/ztbOPQuzpKkUtD+8ZdeyOl8N
52bMzAxfWDt/tayxgBlSN8RqLI4VtK1rU6bIMIsnalVQ2BI4Ee/6JXKbUULyz9wVXD4sRMkVwzth
EbXdzeKjZxGQaL+yJKYs0yE0upoZVXkISh4zr4QWfNfrV6f0w1WuYBtRNGnpcBgcOJkTE1titxNV
/wR73umpXZZ1mU0rTqzyK3HJsPZQHIjz1rJj6FNCK8W4YBoZBAG07tpbaaOGzR3vre+hIkn9NTNm
24/qJXPZsSB8080LbsKg89wLRb7JGTJVDLu0avpVm2VkVyi19Zix1zKwp1Om7Yd8zE9U+WAD16Ld
Nm6WIUoVbhyQDjOGIesL+sjpdFr2jr0TZGDvnoOersGh/Qab2daoIPJxbruqbpdJmKhqKpSNq27l
z3CEynSOtXpO3dx/rjN6E/hTFYdgnMmgeZ59P54a941W3hsfUfBp8lnFg52NcTcCwuZBJiKf5Xci
Xx5dVa5mR8Cifem3nu7RKMRDU0Zofo6CAiswxqBUnKxzr4eYBbXGdHL6Ke38kScetau0HiuaqLkQ
qbAZWuZfwK15M8tytMx46syQKFmtyrBF5UsOb1YuduWcnUjW7JeyPtq42bC3015M95kNaAcR4INH
wiLOZ2wKC+ISq8Na7/1AStMeue8mWZ7NycypRu6Kzoip2EKqj2ytLCy3iGfdLQV1XAkYzvZDZSW8
DtsjwhCeaLt79yZ0BA5OIoS3qgV3UmJ593ND0rrXc8Q61TzUQe/dUlEnjS+PpAr3/rRscxfRaoAm
2wDizap/GooBHGw1xgZmnZGrnXYvdQ+IZwRnmpvmnLLc0oU8uku+zqwxnocmXTo/zWaTBnO/CkVb
RI4/HiFA7wLMQM9gD3ij8x5dosU27/xHt3QOeF4lFqNhLVWY5JNIKlalBQ1XSwujjXlMdY0VBKE7
oo0psunYg0sFbkbIOCzKAFJBMSK2pVgvGheLN3oPA08sJpbpIzN+7xrFNgUAmIj1Gd2x3kZ3X46G
sQrKUidEezdu3cQdTNlpJe86Mh5CRTVgEnaCPHvM6wnj2UZAi9QLQTvkuRAUZFGo7W+G9GtWOBGQ
rt0C8MgMbSIV0NxZjG/zVKO/TrRflrrU63wmt/bEngYLvFk+1qtQmwT6vUk10FhxHoPfnXg9VGVD
Ei/aTqmBCybP3xf41sa+XaD01y+nJm+++wTHQv5wIywfzGJbrFwa7AKpZcSpOySZg06eBsQY2bgf
rMczmdyZ7Mgs1lPF3nu3fa5ku+tK76th5Sko4NzCaRMFtkmN7BGw9nnkDu2NQG/rvEB3wrQMZwef
fQjzmAb9ho00lYX94qJJo+wISE2ULysSdPN6Bkt9VU+Sx4XMb7pZFUnNeroNcv87nZwJrCgAcb7z
ZMOK+t7tagcxkesmU57fSms5scA72r59HDV8GbjycXNKp5kN67TQs3cN8EhKuiZqSvfWkRwWfCKx
NXbV2vnWeOORTPJY0eZuNArepVas5u8dBkul6V1uPioKlidIPZR+08UbuM13yn71sg+SmSVqvPAY
WmTrtOi7Ux+DCW4UyZ7rrnoXZYO6qIT9lihuuG+X4EnM0IDIa6w9FmwVe+fetO2c+LCfxx7ocC9x
uf8dpi3daWwJKsOedAL4NRtx757397b6JskZL23TVtnpYlnrnCB/La07gK47ghqz0ucv+HYUcuvE
ynck/s9FYx2DeUomWrw7S39XVMixwUXRExD/bn5vFFiOtU6rwr/1JIMZ7STXEslHFsJ9dLb1bqTW
DqID4KBW/kYZK5myMmG6XeFS40nzdIYrO7QVVq4lb9yWbqa+XbuKQRN0DtdI8LZljdAOBmjNnpbS
W0+zHkGexHB1xt1iRCTFEi1Br2PTdetaPbMRyDG/HxeujiLARLVqPJ2uvims+phLmXIrW1F0wEHz
GxJsAZyGYd+d2VMdZa1aqwaBEHlCJLvRtieTht5DUhQ8XVumcpjf7WxCrOWnxiu+zQjmR85OzgSp
DLqsvfKd4X+K0Ngr6VdsbkjIePWNZsN7NXhfYb7+7If0GTTdmBLnUYGxmYhu2PkZoIe6vYMCy8ib
2M3yGy7m21pnEfEHK7Y1Qq48x5RQWD/aZx/7c01/dK54cvLgwarySGiViObZAJ+szA+3+9IPT33j
gFD2Moa3nihS4n2Zzbv0dDR18B10HrsOqtUBGlrh5dzMdwPE+IonwfOoxVrSNHM85+FqXkDP0cNH
vtA3XgRwkX+F8M9uFnQXmHc0p57spku8OT8yp3ytQzKjssAOclanCR0k6KEOvgM2rld8BLCM9zXO
UFZzT5I7VcJsHrXI//tuX/hsY7sOHPzc75z+WPxNafRjLZ8K5XzpIKNeeAA2kN8bmHzqANl4HyYe
vm9Z9zS8I/ibN9x0toyxSG99Da2wulgjI8AT3DHqpbBDRAlgQL2jjsLaugsm6JgOvtpOy5xwoymW
I9AnoSxncp7Wy6me73vnOKIDvkMzMx4+z8E30zuY68YtdIv7HyR7rJ27rFEJ9EESDqVRUe/70d3W
BtcG03TeP7LCjUvabKuWbfueRWL8WubLq13nUdYhSvNuzzdnQmyMVTpbD3BuTUwZbLruBzMdxCw1
pnzhpONkbgJkfvlZjgLJlVsuB2/xjnJkcQsKRWnCJy9kSSAQwWaAiOn3nIxvElvzpDL8yrsB17nw
q2RGW13RoysW8qgdWpgtMkZtqF6Ace9leXSRN062xsyA1kA1JT4cWwMo4rG2TAZT3Cla7Ui/IBIr
MRthE2XL3dKppLXEKve+1mEYN91EYm95sdwfXqUOfTDu+65/GOY+6vIJmqcT2WSO3jqMvRpgPlha
VtPITsbDsC6XiCBzaybUwTSEidyvdokrHYHwsy9F8Va7WWpR77GGVk2rm3SGOHpWglzbZS+VKR45
zGz4RA4Zsb/YGolm9zxVrzUrjg5sYvLZTzR9yhoMpIxj9OQIuov6wfHDPQXe2Zf6wFvneS7mb/AB
Dpt2BXW4VLs70tZfROYMK4oknesMCKKHMefRLK4Ge11x0KiyO6MhIG3BzD4CKPYMYBHec64XzxyA
elWdalGyWBEP4Lftp8poDIPcN4cFxald14Z5pCcTdXOXDNYMKZhhp/MPZ8Ab83j+rDBgMugQA73R
0PqmZutj8ohhSfKgjxfECSVqVT7wGlPhUbMhaktwXrISbhj2aazOVlhF6o4lwE+ouc0wWFBLVJrT
eRAFpE0cGH05S51MkIDP0bYU+Le+g6oSYl6Tz6lXBRDVCSgwC7Xygywe6/GOkAbE1UNOT0LV6ZwB
PxsqBC1DVHuIyam1lpJtFH+Fu/KaTTKtvVtWNcAVrNiyPyYqjn5YrFvVbADgP2kYMI/FlJKuSlyI
fXlQx+XOkWR4/52OXfMm/PBWl+ip8l6RwwIlUEePdIhrcwWLXsTtxQi2ZIvyKgoAXuUDCqsgosSw
yGGh6wsU5bjVrjFJjrWzy+X7GcYBuXQE7rBhgY2Oqm3D+iRwytiubvv8JsPM7oMtyJiQKQW/GcUy
aWFnGjFACvE2qfkp4JCVZ+EPq2seJgstMmaIAE7tpqB7lfCZCPFUAY3HoY1kV3fWExKjKkHtHB52
tNozeGQgjyiGhJb0y4K+8qm+afHahxHEKExlFDvPP44qB7fe2RR196wrjZefvxNVYGLDIl60z2S4
GRS0xLvMg1iYOIH2cZzgsx6jaWhVhCX6oN9tD9mp3T43lp3qkvgR5yTVZN5xd4K1GEXYLutuTzLZ
b0zzXoh5B4eeVFJ1AgE6LrLirnIl3ElgrJkp+oCa49e87A+BFQJskV7iw8+9D2CC5vnm6Ej/0KiR
b1UH8S8zusHGta2vnru0qazVS1BxgvLAvZ8HW9eTaTtYiH2hujttzNmFtEamE9V9HgvrzmbDqzVY
b1ldf20Ru0eBpx6ncXTvHSsEIfjWtDsDLBdy7msmtxMp0+wsX486QLtxmilm/iMsxbcBejFJptZc
Q7GIKyuaR3+FMf1kQyQdZWgHXgURk7a1kmHvfOGVFwJQGFzirOSyeN7WOEhI4xAOptAzK4rgR9UM
vj4gKjY3bc/G27kwAKRZ7pUvgWzz18IlAFIKpWnk9Eg2MkmaVbBo52s4QVqfE/LCaE6flDVbOgpY
kdUg/VlYaHrlXCE6fMYFuFQhad3cmkvq2HugDFAat6jTHWcnR1mh8Or81h5r4GsDODAjUD6P2FgC
3PYjWKARF7c2TLbj39cDP6ncXgqUKKXGmQ3M2mve+A+sk/0NokBhJzz35Z3pQ/6E0hIGVDjP6ArV
+lrD6WcnviADKutcjCoJlAgsk61aigXSDAE99J0FlcQeXjingpV+nHkYycYU1zqzPitV+efK30/c
vTwgTk8Yp4d6aQAIqcrfu0Uv4X4dyvt6IfASn4ABypbGsw3H6BYsrSpM6qE9LIheUd/5BkybJmU+
w6pGA+vwxfniz4iiqFtkN2futkZ13+68XVFh/QitGgKQfo/9QDgPmTJ3QFQ0/G4KWAlJ7PRGfgkr
sSl8mlA+r6eBp002/KhKVqDyghJB2xuZeAUAKV510GHWFTKp2cPSxkW8NOEROHJKWpS+msX/kWdI
21rlXOsC/4SW41/UWy29SMvze3rgHt8pvTyCnvr8+/H3Z6tnXc68Vtv3v/9BHBvVyQAMnIvKoWkk
1KWUtUDyKz/cJNUuO/u5RN+T536DGpW1BiHLil5IDNWVdzS07MboYYCRYrEuYr7+weM3DltCNL9d
E3r5tXQ6ruiCpmORBV5MaqZ7jQkZ6aZ+aPwQZdOevoed2Q5ngbAxi+te7eoOvplDBatEyd+LqlxV
oMoMdViB0TqiWrY8j631RnOr2oiwv6IX80n12z//+08DeOi5KNH6AzI10FAYOLQ0WsQSxlVtqeT3
b+UzNtmlJA0W4gUFnxFUpciKvy8vE8wp0XIe3Y0RIrorZ/lsCbjgCHSa+ovPmAeUHs+TuazdgqhU
fbF0ZiPwRx0P49727gEpQMVIl+L9z7v797fpf/EPMMv/HF39P/4DP7+hOtYVPNcXP/7jsa7w33+c
v/P/fuev3/jH+qM+vVYf/eUv/eU7OO4/z5u86te//JAqXWikbB/dfP/RD6X+8/i4wvNv/v9++G8f
fx7lcW4+/v7HWz0ofT4aRzX9j39+dJ5GzrmB8t9/Pv4/PzzfwN//eMxf//N/Q4b1/eNfvvTx2uu/
/2Fb3t9gO00ZZSzE0D/zOseP8ych+xt1Pd/xoZxiee6fnygwPHOc1Pqb61O4DVssQPJGz4oefT2c
P8LRbMsCCscsx2OAot0//u/F/eX1/Pfr+jeFckKNzbf/+x9/ahD89xrBAj90cHWuE9gWpczB0f4y
8q1maMJlInqTE/SzIdTiq8XMVpwRWZ+4a04arp6TrcSNp8thx2zqRKbqgEssmf+8SHLkstnVsrG+
oQgB5MUJV4Vn8u1ICAwVvb7YWIN50mcduUG7YMvNHeoxy3mJZfV6MsMI+Y6w/SYfoEtlHtF2ZZkI
lnHWbnEm5IkjwnWVT0fhNPVOQuWX5k5/s8At3p068SA7jU4J6fINSjxXCEMXBj7nh0OpxWAy5NrM
cTFv/vpwPNnkRkF0Z1OPojiA3TMd1dlYySLHNkcEzJdzOQ8S6rcFUWuN1GI9cLuHCSLPIs8dB9RD
NQhsrXQjV4TzQ84ysfJGHaz+z30Kwd0kGAN+7PquXPco8UDOGF5NMwd0O2ZkfFAcmNz859/6+iq9
5HwHP79+5lkORPc8m3mORYNLJQxWIz81Qz2tvQV/MN80B4qaRdNkZL1YxYsduM3XpYRsHQGo43uL
2XgiR+0za5eEoMB99IIK6jkmAPA6+s6+CPmPn+bTP4fsz0P0oksEE8B3MH8CyL14oWWzy24R3rqe
UwfSrAPSALJcoqGl+YPoRPEw1KBF8nkcEfiDIzINm6ydv4CGU7wPC7sZnLZ6WawGtccAGJ1NMroX
mSG7vABZ8feX+S+DhSEXRj99QD1MUOy9F9GXDMPZUW3O1nYowetk0KfpQYK4qXlpDk1J6LbV+sY3
RXVs8czjzLFhfF3p146qcNV5qGQRiopIe/7VcM5vA78Nn4wc474LzKqfyzJFkT5Lw9JksfTUfAuc
EoZsYTjd+gJ7OlkClArCYSUAalwhb134zuAtoDbIPDfAahX4DkbNX+dCI9E+MzuWtyaituzEEqj6
6cquk64ryoce+UEkGIfGmU26e6UmerIU8Bvvvwg7r+XGkW1NPxEigIS/BUBPypuSbhBSGXibMAk8
/XxkdcTM6TOx941aZFWXKCCRudbvVqUDGxtoy12Zk7x0JQDBAH4tuVGd+sWnLhVVeycGHiyIvOJJ
Q+DBlJXiZNjCPMCS0SlYfnJZptw5aalqiq0aGv+UiaJ+SDKo6/9yH/+nTO223Gxh88T7tuM7zr8f
CQPCwrFIcNuZiTFvWmOxQ+Qb04YUrG572wOcFJfmkJYWN1HLh88UrcHc88jn2qQeEuV9J2mWHf8+
4vVS+7uu3bjo74O0W8o7zU7kI6oHUOsZWYPwFVJB5Cm3fUAq4781RP+Sw11/I9NwdEQWtuGbvv5v
jaXo/CweVD3tRjnUZzvTl12n0ikcV6f6uZ4UHme280Te621WBms3DUDUlbp4a/rcj9vlNPhmHzpS
rx4BJtL96ifOjkL+SJR4T2nf289um3WH/3wj/pVR+PdjU7wKXbegpP+XtHy2016MKVRWTcV7R1ig
ESTadI5t14+qbhyPmjf2r6kz07+X62MjnLde1Rl/of4GHeuinEzgczquWdCQ8f/Z6GOkI+KybA0W
zZoJwqytbepwN1IXGMVGUhL4s/Mmlr76WU42SAuMqjYar0a3Npu4M/7LWvtX6un1V+QAd9jTBJiw
6f37gFmyam3XZex35u3Y6wBec/PVry6CjJUn/i+JHKauHxAA14dJVgtAB/LcJfEeOaU7UCVvvpD2
+Qqa+J+v/s0//T9OBj6aL0zbJk6IMkX/1/NeN+5qwW70Ow576zBXJZOwZvDGVMCxDXVhnmqnPZia
1eyTpR4jx2x/qCvWq1QZh6WXdRuAB1+1H//5g92SUf71waikHMHV4r/+v/NUE8dHPTXkAzoF0ex0
I5ePUjECQAs0u1CXNW6b87LOWAAIeSEdgIorMPGpNa772GizfiqLDDW45a9frlEARgsfzDiusT0t
/VnvvB7Jdb+GadXU5H7Qy6IyuFtSUz0wXLk+yHxAm0cGWgCa4v6yrPtlydHFrwppUalv//Ov67EY
/n1G+67v2q5pWRzVzv+qQlLmHXB0N+hlBi0a52hxlyMAWQVwnvvHGkRystVz2o5NOI+OG8TuAicJ
mF901cFJC1Ss1YNDn7W39BnhZWqAfAsfu4Zeb5pGnwPR5TQl0/IGavsjhVGDw2THnjtvK3t7JoAL
MY8ukSd0mUAcmrpuUDXZczUP+qFvk99W6TF/60o2acJlMxHkz5m+4W4nF/WQHLwIcCm/NGP1VBRG
HgK4AcL4ZCBnU/eeZg+LCfyuUu1KB7rML0PFVbZDOFv1L7tpP0ED9o3w78dpnVFApmcXgmET97q9
AerWgtoz7LOrbIXMY4F5WDDi5ZgWttqQMnYzzcpIuGPkMjJmi/LwIZ340XYlf/mDBsi3HhMWU1ha
v9CGpZFP9NOyJGcElnvmTVj39vpgNFNoABluU1ksdCCgwk7umDsvNR6UdkyezFq7n0FwRUf84rhk
8SET1Wkc+NG2QtE2+foma/x246DZLo9uAsq6OlMTVjGSO9Stu75Xc5C6HIRmj/hmIdS2cSgiEj0D
B12HSCWg+ivimmzKdIJh23Ot5a+ZnL7n1YkJQKkCcov5dQ0/yM1s2tX4P8K0/4p7I8oyQlbrzG23
JtxglesXirnt0mivuu1/DxDfY/O7Q60aJcJAZroAlxvje87MrhDD6lWR4/8sGRkJXUHSCscWVBVL
rpDNPnfrV88Fm4+bMYlEr6EitvU/ypRvetuLvZb0YVtIh6dk7sIE2hNoM0fSyYOD1uQtH5EDtNZp
0ucXPXX3nL4Pjuci/Butjsp5/Epn/+gU5ma1z6DgUqLqMDIzNJIGmVjCEsbVcnFrgOB4FlsLGXBg
lUh3kvETi84YOOZ0cksmP+oMo3eIitFS5NM8rzLsjSDL83orfT3QDe1FWuO8MVpiGmPN/Iitlbl6
0gyMtBtQIT8ui10jKtStwLSazyVZo2ZakKHIRO2bYhIbo0e263T9RVjqXVL4K/nTslAnmXb/3rEZ
xSMDR63h3Hd2xfSN+pWwdHRQ7hvCIUDdYeMbdrVtG0jrdjh0TfudFNhqmDLxnpT6BF3n7Z3FQV/S
IZ21SwS3vsYcoVmbI50Zv0FRMalwdlnqZr8GsT9ucGD2bNrqBHQGBhrHdymf4KgY2pWtdgBg81Im
YxrBGZFJPVpusBJt4jUgIN4w7ZeBj++nCQJNHsu9Iokka+/yxq13UrA/jM76wyuL4cWp3nIbxM2I
e25eycxk/N1a9m4DfePsAJV1Wjoj6fyk1FPbdUwuflM/4J/pNvnsL0+uUe67trHfrEwdlLHKXdYk
w0aVhvtVXfRMT7/HCh5mRMZ7zKhBz6a7HnOFdkObE3E/DFZ2MHpd7utYA3lGqR7KWrdfgPe2lJB6
OCZDv++vNUvROy/GdSNi39CeyeEhkE2g6dDTMiydPPvu1GPcZ+RwzLBXhdk6P2z9qbbE8t5kwMye
1TDFZzadH1OmujDNC4a2G5P1NtpzsHCEbY0ha3dJgiukLVcSxrLW+FhphLUxT1+6JXXP5tB0oUpc
/UPvAJ1kL7q7fNXKk4w9JjUaSLUA6ObY7x+X1ptOnibfZT2UBCGtP9quMJ6S0dKf3BRRr5rluFPx
yc0ScZeKWd5rtr5s1zJ9pf7ug9vVW4zlyy89dDqdpR78Wtk079nbej2oy8RkBNI8zB+ulmOec8uf
s4vCr5UZhHehsyEsxdGeC+i7IRGPElNUx70L0mZYNo7qtUMRG9+tXR3rLLVfAJ4ut9rdGW1zOyVr
EUh3ipy4b4+TNvbEyVr9GRbDzGf6XmE9LWy/z1JO5qZSJsR9E6FEYc5p4VYvnSnzx77oN73fFdtx
hWCEbUESae1AA8Vr43mH0WnUYdF6AnOk7r8Pc/bEOT/81gx3P7cyPmUWYcmuqMA26Gyhpx3zsppp
u0OJ1+zFWPZHEbP08QyxrK3YQU3XNVA12AJYchxyaVG9oNt781oj/UbbugTe4qoHz3KLM9Ix5Gsa
6rm+cpuLH4vjItkZiK6sUCgq9522+Vy67KZZ5baPQ103R3+xChQylr4bON22CJyv0vr6a5Gi3HiU
n0efcuel1rSn2/ueXBmGXkF8dyn06KzH8t4qW2YtZWW+azIGAKT+ys0v7JJAWH83pubwIARDHumC
nW0a98PDfH2vox446pn57q0mDHvb+Ju8S7y78vrl9l279QvT+n/eYF43bhHLZeIp03axO7RiOzRx
ft/p6z9fVr/CjycWI7z9gSEKLUiaUm06D60F6305C6vv4E99RpdmQ4LEhvcGHv+/f/p/X9pVF/nl
3F40f5tIaTy4JcdtT/j7QzuYeUDpPBxyxk3EMG89tQDzk/LCQzNNFV3lBq1Di3+hoTq4K+zu2e3q
4SKFPDdphlOgKrMWaGdOwi5JmlBrICXJFIJ3UyJ79BsmQndVle4KdB5Ob/SPrcaZdKtplZ//xW3w
vqQXOWgXFXftB0HJuMyQrYuChajHRb5B+avvuPCmg2jGiLpuRIjhrp/uCG+HI8p9ERZjOKaFJHnV
irDSvfrVupYQU/1gWK99I+UjRuf1Lk/ziAqR2AKlRY2n55e/r3JELvuKSmCocJSiBzFZ555wDtrA
sT+5MHVmA8uQTk5opgtmAU8rGfnklf5VQN5HHvMNT7cvtz9GHcbLvpPHBE6RVjZIp4oMzpXrkaQF
EoW4N8eQJv0hH+33edbq03w1ProkK1Tp7N13TU3d7djPiBeDCndzGs0tl074ifkq0DKDPifPxWJJ
lIF/d6LGWtRDPCfI/l2LdC2X2pSGbIjEhLxN15xtrcly4/hpgT4OgZ2WdObPVU1RS4f0VOceDoCa
EtfvoqFA7ywK1lkhn0YbR5Rw6QAaNdDD+L2gk8MvU6pKPl5VhLOT1Iilxv5U1uZ86cfX9dY+SK2k
6zXH9NlsCnYNrSZ0h0kbm9t2EzfZb+pfsLLRcHbIdp+b1u8JSbF3TXltKTsRH2ObIyIvTeZSVjO4
ZrFoQ7SsdCvIoaaDLodXC8s/Sij9t2V0f6bRLO6XKbsqjqz4jjkEbaikn96PhV1tiOHQj43flM8o
iT6TPG/2FhD33pnM52FO0x8a8na0YMbTCqKMcWpq7uzKjf7+7M4w++PcNAgBdaemWp7H97q4b9TE
IKbSmijKPfRZcY6QoKRzuL2ckur17/9u1gjrius1k+46blTiY1MfnYn6Ej9fmbbNJZPZL2CkaXd7
pXv2imCuRi6k6XNUD+iQObn8o+kpbTv0hRlV9Tg85XH1xFhYIrG74SQNbyUAyjOqA9IOZ1HZj9r5
RW7Lumua0tlTNmYPqTep0Bw2UhvTh8mGqymy7NJbOLBFM04vBp8hWKwMhU0be3eAN/9AU13lf7WN
6fyykCO4TknRR0qBEfWcFnePKnPUE2PhD871fMhNp/jnyunVnJ1nx3RDgcqVxGncT2tz4MaI99UR
2ILsvNrZQ23dDYNn3aU1sMr1QJ38qo4h582XSXnZAUFNvmu7uX2zSvUgK93cWlOdn5PiwKbOaA6+
sWoDVUCh74tMMS3TnV8nLZeX/irZNPD7hHNSxvus0IcnWaPnmlKf4IsmdIcUidr1i23lD3/hBNeY
tgWfkkKdhw/X433WV4TojmV1WDr7K8dBye/lFbsJtDQ0RqM/pTrY26XIJv04AucdZEdk1tAf0/FH
P5vZh4ydcm+nZMa5Xf+r7PDAoDePN3bioYGIl2dq+vJSWljFqWrOt/tfCP2PmC+tO4i33reXO1PH
nxAziPoGL1PFmYE+DmhJi+7DNbJlzxhRa5MPVQr2Wc9H21L2VqgUg3Uv4m3CJh/5mds/UneUlCez
fbi9vC3P23vGqqHr9oUVdmj7D7GpISJaC8wqmpre55Vg2Vb5P/DBKSTux6Wb0ADMrfna8Ez/fdk3
Q/kok/JxnpEPSWzEL/+/74AuXlGBuafbGWyOnrHHkCVPissusvQxMZqLnbR6mBQKPRUaqOf23rwW
X8VsJ3jRSzdYqE5PK7QjzrvKuFTd8orn3XxQTLbagWKQ7S/yNmw013pVGmYrmjvrdW5kG8oq++e7
259e/u7NZUfCCgKqmNIKPdtfYLZoC2Zn1muD+acudkmVt8VVvUUJcmUglqnzgm4ssk3JRE9JF4Gg
at5lFUVG2Zvcy4SE6Vqv3ud86vfmIFwcHNK9TEOxHhqzvLipOUEvLzlscz3+tDgrgOxohS8Cs8mo
N3dGB79E5KXGAdk1d7f3xNgThyxqBFvdXiHD/6ggn3ichgRmqKm2sCl6dANeV4MWpDbza+ZzuwZG
1dUPtlfQMkx0IS1tcygtkzAkbZJPttd80hLPx7KXcBg+I2gKO7kr463ynOUuHud/viBGAR64AtDU
E9ZFt5ffNwCaGQqIvJ0y9Km4nxV7VYTrB8Ftlh+LdV4+6xZ2+O8Kp2d8rId5wPFA5D6lABpy5JKV
07w3ZabdFZ32W696GWiFp18WO+v3U2NjYUphT5Tu4sfMLSNourRkcUgYFWWPEZECSTC7OcPdobju
XCFHNGnOsBF96gpMKJ3c5nqaReXgry9+aT52xaMv5a+iWhxc7hxdxWQxbq1GC8fkrO9Z0R7mS4to
2fXSS+3EhFa0lblvESMEpUwpTma3OZdWWm/+Av1FY7Jbr6t/j1Ou3y3pZAcdgOvdCguBd0ttu7lp
9/mouT+s6fdU1dlL7aX3GJbJ+yj6Ylss/rotB8kxaXAUbv+Clhr6guHGd81ezigkbUBPqqfcUGF1
GxsjZDgkqrmbSv3k5X59XxpDfdSB3YNbrZC4jbudzfyht5GTWkiwImOe5m3dieWzrJNAVuWxGBr7
Ne9VhhezjvTBGM5lOslL+1vXmuQb+CCcq4nYEssFL7RJ/n8Y7ZR+a0i/OQTXyJP+XdNl9ca7bjfa
oJWRXloqQg/FhuXUE6VbwwM5XT9qoabnvxSeILezdpIwRqD9sFpNzzYEq1MJBPq0qMtmBtoNJDYS
bo945Xb+1hLbfq7nckcZauAR1GnrTcI8ijGPD+gfOe5uV0vHiHnu0VUWNi7sW9Wpr16VXrMngqpo
nKPRU9EOLmJrOOQp7EW5bvPJyLHfsCDiuv68XcB5JeutHnwjmI28PgJ3ys3f43fNSrkpfPXUukuN
TbWbNusNhRZ5eci6yYlPDAFBMu42BetfHnLkpRd4j7e6GQp4UPWtm5p8QtVvnUdteUq9ZArNfup3
w7WTtQ2tOVar92e6vlqBIYMilSLygSCORKd54Rj3h6mXGhHM5S+80tp+TQ11VLfbdOPS/i6duFGI
31oSBG7/VC9MmtHRi/eJZS6fqz34kfKxPlhC6R+Do22XJNGP5YS72Pazo+G4xbsRQyfkBVPZGvNp
Yqj5Th/jFCWcMN/JFDqli0ftofkvVbwexVzmoRqvWm9z1t5iq753qrh8nBx92fhu7wRSNsXJQmYP
3pH378UfpOIpByIUFmmR39iIGVSbSGuTNJUXqivyeustgKCW/VSOm9lDGR7UWAN3rXhvHJrF2XA6
fIl9vi+r5KVmR9lqEJ5H4koYgNvza8naOc7Luh5u39Weux7m63u377TmatqVa7wpdfCvrlj6J1Xl
ZRhza3eTPuKPvjaQ5vX8oZerIEnmJStfM/P6w+FXN0vbQv/KDCgtWeVxHkj88cc54Zmt9fnNT2Lj
MDgTE7PEVxbr65MdZ/2hvLoMa7YgfLSlfrj9nk5FgMLN6pB26vVGXpp29nA7gm5f5oKfNFQtA9l6
DOwFEikMf7tMgtDO9UgLDlZ+1w2GdnRqbStuvb9rP/iIj+liaFc8lATb3nWZgCA981DiIYpriVnX
qXsQnfqTq2jeaxNBOguiaZqa3MH5h81Jy/30vOZas5nLGWcjm7zJiti6NnAWMoS/Pd84pYwGVOVv
IjLBLcqjBmiQe9vO92vsRylID43EG0r2uoDjravWxPbs5v98l+DyLNoYbtEV6ljl2rppOYw+0drS
o6TTN/kIHzayS4xW5h9tXPVtm6fyrLe0UWBRd1WZD4+A8PiVEhVay9XVPaOLy+IqMHKLsmqp3luL
EJXMQ+XujVd03/XTiBFtx6bEVFb0DNvxt25e9RF4pxuSV4RNqRfYe+eXZGZijDm+scl9ueQlhBxD
QDd6urcxBngxqzx2QVnryQLMRUtv71MydUJz1vFOr2QB2crZj06W7H2O6MggkzNKk+QDNhfVN7an
qTK/tLrHJrzEh+IKaJgzaKGZlD9Xqz6SD3mVJ+dMrBgRcGcl+Qveih/Y64JWS6dTj+6EYAe9nvDz
SCJjKTFFYLkTUHW6c31ZBTWvgjgu75W2iNAFEuX0JqrZmIky0tskRQZJgJGRGgBu2bLB7f675dNu
Oh3tq2ICgKYxj9vovbAv0+yEdDXw/TSFFVDPs9ne96WWH42KPIMpptfyRGQPm0XT4UDm1o46uCnP
Gylqff7NLIGdAqZIxyKhiQS8XXz8TYMs9yzbL1unsBFaYkTDL0OX4jDa2XaQ0j2VRtDHMAoUgX2Y
ed2GYKDdGBtgUgWxAIu+y7u22ji6n3AuyhmIH2QF33FYJT225WIk4cBJDwovi25sJ9gRlYl64/bv
V21sELPig17rdna+B2F5w64UrzrC8nEExi3Wp5H0gbAW3it9QhZNq6wir3R2CoXhdpwwm3iTfHWR
H+i+0u7mzIV/iL3QKitzU6/kShcE5lkkWonsm6b3M5ZZv5vMr0rjRNJz52x5vgxU6QwwIV5I2zVt
4utpBav2PmUILjWpIHLqQ8/U5rcOYiHQe/9HD0izG5b4275mwdsZIHe9IvXtDbVfreTc2vZPxXhJ
hk0ztaHwbOZLSmNfCrx8jOEM6rQncUIfdu0itkKQSOJNOOIctE8pZsitnrRvUrbbJGEQsiWsw3rQ
S++tymwD5qgcAz23yN01qJvQj+58u9zTdf9a0nqPWVFG0LNnu63eEeSdFrF8AMQ1RvpQ+6mKDCsr
d8lSvMXV+G1k0xJprvzKrfTVvALnmWvHWzS1m6YakWtXiCAz3Th2RvaRq3jZmcsKU8elr2Qsd5U2
XaY8RUPfPC/p7+uzMnIgerGmBYVZ/GDLjKOsyb1Am7JdC1y7GsMf9PxQQ5Iku2n5mrP295DMRajd
xNEeztBxUE4oEG5Hce1fGm82t6uXweCpfCNcNjSnWogXUxGeGetlQusUKDFu7L790B3vMJCWwv7W
vec9FiWj6J+syj94SGufl7qNXNv/6GI8lo2uo7ZvCNKa/jjN1m3dBMwTbp9kleJageYRjs8PfaEk
8nISoghvyWPvkhj1s9NnAcUQ3siyXqOYxsVorl7gEZoi4aBa5kIPsxu9n1avXY9zxWuMTy0nlXCu
SQIps5ND/NmecQwH36q/vKQjWcuE6WsI1rn2E27kpPFBeC1+irJ6on+v8RTg/y4W2nMFkrPl8kB4
unaysTBeckARYjZUP3m8E9KFBjp0bAwAyU5YuqDurioPhm19HAil+VJISuiDkbhpHSaHRj9U8EPe
qukbo7tCKxBUoRt/5Vk9R0RzgHTY1c9JSDeSjf5jmPE/90u7aUo89sDObwS/JmFaF3tLuWcBihPh
B/nAo1Ac07r+kvohNUtF0EwhQct+jaIvoA3aharFhSgTbThkcbnxB3XshaBukhMmCYYuzKO5NRMY
MNAiiwY121PpverHiTCynUiqw1gX3QZXhI/pSmPcIXoYiKR6prDP79MWM1BisjFlxbRFSAM7By4Z
+OjbYmilqERus6oqWiv5pGxO0dYSu0IvbCTKLALSdoQFcLu8LB1Rc+vVDDz9nLI8ZnVaMqi67j7p
iWaR4EhRS5BJr2t1MFdzf8YobgVVame7CZHmxsTZTYGwOPe5f2/01h/dAu8aR5srM2Y8OlrDlele
Kly2jWSakubxW9Nu3nniEdYPBbXb/LK9/LPWs/pDpUlzbZqDcinIRyMZBmf6hDtspt/AH/mK1ofg
Q5/cSG4HqUbM4xBgx53vbmJHe+UgYXaFQQaeNtDB9HLfNq32OPcQMF6h6xBtmQqL0vvIlNCiLlGb
RoMZdrsucrv8c06HDh9RBgCut8aOMVCfREmS74LHhP0wUo7DaQcQ66DbadaFIL15YrydDycJdTnj
KU0Fxpt44nNQ2d21WlcRIkJFIVwPr2zrUFJUPx2ASMmcr7BbrSV0AavVmL31FY4zT6wYAd2PPheY
ssx459NFrkDiUNhEseozCXuu+dteh42nsKS1tVNgMkvDTvOAYsf2IUHtGVr+XVbO+jkthbYBBkDQ
4Nu7zo2HPQvmsE5a1BP0etJtMmJI/9vpQ7dvF90/Ed18cdrSvF/UsFs5AoGN5QM424FPP4bpGout
nJpNrqXNdm3V79Fg4v3knc1irg80jWlUaLERxlZ+Rob4mI9+RKlr7KZkwl7gt+ZRLp95AoXMaNiL
z0dnxjU5D4TYaObsBYYCsquWil7dbs9YrVecgmrv1oV/tTQc2274rNggY5t+03RLmBEfB1pSiWOW
lG3kdRNBLMmj5RXVpnedUzOOTJht+/MMqbhRVzcY1z1sFMES64iVQivmX7mI5lQD0ckI6K+d8Tzb
eQiJ/QkjOuz63llxqvlbmeMFNP1yOZCnsMX8TK5jlz/gbFwC3WqPdt47eyIcgDX076Y0J6B60Lm1
hGUVE4pKs2oDTCtvcuVCZH3+XUvwCQPlXqHVkaM1Yrt0sqTfnsPV7x6rq1BmXZKTHzuQxhrTlauk
4v66y2acjV+zEOnWn/Szn5cUzzL7rcfGAwPitR35GivlCoWfNcS0OAZqlU5/V4QQRdbCUtWsjVx1
gp7IdSp6qFtPIbRYOzQ4GbOGRxawTAsnyseeTbddOGBJGcDEYexnTsAdE6sKoiiMD6tOD5zq8b7L
1q1dUPq3tMKbRbUvqKXxsfhG6FENBnpCaTNKjlPGBnjmEkyDloRkArMhi1/kMX15Ahv8gIIt8HIQ
ooVGacobK4jXIt66U7WVdP1BWulvLZk4YeZn52TUzdCf3D5Sk6yDRS/qndOqMfT917Ul1qx+AaF7
I0jqYuDmG6j7Y/txIF/LceimrUVwglpTgFzjy/PYH/RCnvIFYM8d9Z3Xg/pX6lwZJJgUnnjtfTJk
BLk9oRBsvYg8y6BMWEUEJ+Cn0cbqh9Cql4S4InIPtIOd/kQ/9E5Nj2Bq09a4Ca7aNyuzykejxlkV
1tiuxVT3O8b3RoDUbSCtAVlYlX0szuQEtuP4x0ZTj4lN6+GQ8eLHMo1AoRqPI0f3DX0z0HZFcT81
0aQaQj/U12IYmPjMEjnkKoPc6uARR17WJEMNqG5DUsHwgtBp5PNMzkJHFpuHlgS6/6ks45OWVB9l
e68Pw4cGDheNy3oNq1FeWNoCgIVm1LyWNQ377U4aDXYhNzsmgz8RJDaSYeEOFBi9B02hAJhniWzp
mm9SsA7yBJssfB5GO/ntrWIiAKQpT5euIY8pN9p0U7nIByFtrySZeRTWSmRnnuwcN6ZpIWoilG5+
ME35AqDihF6O41Jz7A8BYxsWsEERmVcKX9MP3ayGzTCp+3apikBVyubqlbQXjsUCmbxNmnGMZGYS
jW36gnuWmUGzCWJqP9UspX03syCBRX84TWFtzXh29rndPPWpxbDDyVkY7qwdJzwgwp7CdUyrPWfo
NhF11OjLfU7UjmbPzUXh21VGrN8Tx7qxaU7wbhGGQeZtHcajm16BLxjg1p32KWYNYnUGERKXNdB0
TBezAqef+ndjiVloqJja9OQjUA66ZTahzDVEweptrl0OBBijdSBWwsSY3svhfbAc0ju870z4H1WC
nMTN/UOMED5MS7+Hzp33dp8ROZYJOzTqMqgn85uwx1OxDjHI6UK3qZXHpPoBumZeTDmxBhMoKMs3
KQWMncluerGH7mL791oft8dBYOXuXgqq1n1vWA4noIO+LwYHGp1l2wlbHuZuzcKOedmeHrkJOSKJ
EBr4/bwlVo5golrqW0NLzmM9/rIYwRVkX0WTkbpQwX7ZrfEmvGxrqWpheVUBqXMDlGJeoUpXHIck
qoAJapvSL4eIeKClmKOYsEaecYrSbly1AOU4wit/ReWVfqkkRo0s5j7o2pFkDFjNFXFf1pkIwCxv
DQfd/qMZ6ELtSS3BqGo3ur6FlHnv679bc50OiUiGyHAUYVh5ued8U2fbTL7hUwInbsQ5tX6S78MD
cP33xJKQ2mQYJsWsGRJWHK5pzSBiSUKk7ldXJZH5UHkjigQEJXAv00ec9OlpHux2M6gUhkhnCSDg
AN3Lw0l2zocq+YuyQrDQfSzZ4m/scz+UYhubpgg7OwmbWPvDxNmGjD2HPVTP++M0Fz90BZ/VU3YS
7rLeF4X1K2uVsdVHwOYuTTG5mVVQ+tVvlVO/eO3Czkqa0bBUr+gZ8hAB0rdmu5/ZbLzZMZksvt6S
eU8FW+u5Fnk1Jv5h3hkYSsOZn89RRI75FXpOBfu8pXwCskaKXrIGg1XY+sZNiBk2Z+yL6yx4XOun
JV/6jV9rER0iu34nz3Lo+NuZ+mnYVJozcQuRj7r5/3B0ZsuRIlkQ/SLM2JfXTBJy1Z6SSi+YSqVm
hwgg2L5+DvMwY7N0V2shgxt+3Y8z9/3BSCr3BWrGfuCHr1cas//Mep4TEGKOEtMQ6ZYOb8+0EGJE
e8qNT9iGHWiBvI+lBYdegQcqV+2r7clSQ4Hk5Nv+jaQ0CQm9AGLC+2XNyP86OUkfd9J49ARYt6km
d13B8ck8dggCWdtxx18M42T8jdXiSuPxMHl4WkR3dIZpOlp4WraJapfm7pWZjMMKacNTjcX6ww1d
1oQyWBCe1vkDNR5dxzz1Oi9z8n3MnM0Smb07RYh65ZQyxxpgqpqpQBYyQCMZmb/DVsL+AYHdtMAq
CLZyxzr333EQap6royk/DNtGv8Y2yYAznNeg448obHhsxq2z4Etth3dTWPgoEvLWudQXiGWAhvra
ODhVPYT9Zpcks00K0XIMTNRfrZrkwe66NIRBEPUen7spS656Lb4bo/V2GfuenQGDLLEweOkacuxp
yoxHCHZBDAz60HDF3As+bfqkxwDQyqNWeS+6KVY8x2tsCWMb2XiB2jrxU5X9swyIcUMm76p5WdGJ
I1S4fLfUNFA71Xuu2gcrKbMQr+Xd0R2oB0vwgq+BCw/1vouNl7OkRQqFA4Zn1+oDow0zhU/a69m1
lng6QPPjVmxlY9TU7X+FnC2EmZnYtfklbBlVCT8g2cFz4dxgfKqZwQhpwSfC5I3nlExT81YMR8lW
/GWtkvdAZ6OaZLgBlRc6ZYKa547F3rAUneD0Au+2G2BoG9XNWPU7u9AxhlqGayu147kawWgBo9+P
5T5nj8gAuNEMmpahgqoSBtbDzIoL3EQaT+0MLlJTbkw7xTcL6XIxj4XR4EXRgqeg4j9o61KQzCiv
+DvZ7RQidFfFZNwdYayO+EZUuDjaayd6caht8wnO0UeXupyjs1mGbVt81Ul2x3Xnn4q1Oook+emL
hxFvOUQrn++MyMQOc1k+8thVlbpUJhwagnT3JvD/C6YAgBr8vLoaWWS1Rgia9GhbREjreriOvKP8
tIBDmYsAKqv3pQ2U1pbpqwaJ72pm6K4qN5/TETHYNpab5i92BBRiQvxSJ55Q4OepVx25qnqHqTnA
xPViwbl4cDLzr+Xrf9QEbsXRs3pfNvM1A5YWm+Toxi47FJ5KcDXyghHyGZrey2oOu172/dG0XO4k
VNHs+sx5EQAu2Gwz4E8WGLK5HdlItNbI1DhbB8eveHeiFgcyOVLO4l10LJ5rJWIyup8LiplKp+Ig
3WsvHQgu3Qal4W16XMiNlJVnxJku253j9f3rr7fq3SuLlXsguuSa1v4aeppxNL2BLWL+oDB2XaTh
3PsO3yQdtkZY+9egp9OhJFpyhjOM6hbkITbcS9E55UmxN9qCOeKQbFgdY1JJzFUoxKzQ7szJQ3XS
jSq2eBH3KcvidgX9PE4+qC3TBKeKcm71gHiU4+/9FEOMYNAvSvC5pUgBHDRzpNn8Ny8AHFWCRqhs
tz/ojlfGs/c8pXaGLqyV55wXLqeDFpVkUiIn+wMqB9dd82oGeH+S1KqOvfKf28YMbYeLnAiUjIZi
+tArwYVoaP4ZMsdnlKwmpmjAkrXk3kW0SHnaseFribNJY2bF5HOyffYXY/mSgIXFHtHxvh8G9zoJ
9zj7vOCLwavZLxpYkcrutCYaxnKkuhXs4VlgYmsrRPql8h/YRkT6wufe8jG7QjYqr1VdR0UZbJig
fiKJTfKDq/13nzLcY44YmrE9Nb462jI5MCc24dQ6FLF6GLTzQiyxDNDClZYKNOkpzCYVPLViqEka
dBzlztFekMjcCh5Tui7WBX/oq6YDaE5K65mx4cICWUVj53y0NRB+Y/XvlYmrVnNXbhJIvLNS4zlV
xudY1/fK5eXY9byTXD/dF+2cHvSeL6d1kIfsfPzNpEr3az09EupwLhWhglAKiGK+gxvTZ38X6R3R
wTUr1EnwyEPkc77XIukvlCcfpactDNfGEzYq5FLaVI+1cn8hSrwEAb+hcmIjRGAk1/pLJXYBQ/Rj
5U0/ZK8TrJzWRY4KLyy/ms7LrXglKbYDRTIdXMuH6VY+JbbzMngN9FkdCCPfFQY0mW3xdi7JfaPh
nxBsY7OOKytbIeDF8KCy9V51EudKGqAXZ2vY6fVAENXk/u9uXqfAxUq5PCkxJJd5TR7LwIwMr3dR
BRrzkrXu86qmPd6EKeaekEfBEuylCcfJAlZ5sPC54t34YIIanwIP24DgcC3pT9jlgVjfhgSCEyfL
+zRaQWz3WAWUpYdtOjmQFYyjDsKoC7ThKS1+SuCcL+5IW0J2yqC03TGh34SDji+L9kDW0IxVt7Sn
Xq341FyOnbbjQZXEoV/XwY3KouXKNTZnpGrzienEZ0M5vtiIueQm1+kjd83ruqF6nAZy2ljf2tlK
r4VNiZeeeKc8ybDw639LrFthwfjOm9F651ECx6mlgFbZbefWHNKpVJ6mTh8Bhde36Tet2PGlZRYc
PcGQWgZTxtpB6TvYZWJ94IOqP0qfD6czrvmlCp57Xb4ShOa21HGO9OWDz1YXHShdoKcGr0vXmw9Y
Y04eqmk+6P8xQtwWwcrMzw1AVtxsd/aSGiQ9IG+NwiUIMvmnwGSHFnjGXvmlcZwzBynHyNw330/u
aUMwex3mzxKFOeKhZ0M/6KGmt8cFXFEyGHIveBOrTtP2iihxm570fOovpA2fGwfNxCv19dRkGGP7
wvtDeQYnvvY8L9nZZiCIakpV4rTgs233K8aTjE9OJkIsm0CR2+Y/xoIg7J3grcMxz/UoePdpiOPP
Au6jyc/EbBAFN/KMhS9iWeVJwZANZyywKL90W87VtdIaNkwNo/ZQQpHWsMR3KTEsuwWtCUR5LYTH
4KaFXNLzCzGfvR26qvARsZkSl9phRDNJfroBVXVCeTOyHyZhjHL7rB3/+u6oMScgh1pCfvA4f/Xj
HzYC9veqnqgbqDd8q3kR5jcQnCUixMTuCWYCYmIXMir8eK4ld2xr/o34HPCicEFoUv3VN8QRIwwX
KM8tdzpvyHEOokA5n4Zp74aulqe5bP+J0n5tUPAumuNHg1c9233bP/XqZmPnCtlZP9cdguHPRCPJ
tZpdyBuAyDpKmfpqn1sV4Zs8e+pm14uGMW3Pnn2exmBX57jWXNvhj8pfqCTe9jgsqYG9DttkxB5B
OPx0+2+3b60nbeJetpYmf2vFncmJlEcvnCeMg5tVfxdZxkVe88PTpB3NWQ7plhs9SM8ySrvxkYwl
jx3D88p+O102cHbz5NagLB0Hm4nk+ni2U+xWzepjBR8JA9J4cSI/+tEuD0q0yVNtG2rvCu87MSsM
1pB+E/eZ0A4H0Ex2iBs3cGxRFHuvWd9YpabnPKjjRcvDCWcLntG/ueuUMSW1PMZsGaLA0Qkn+NWb
LL+3cNTmorcEiDZ1oJnmh6T7qRq2iahWB6sjHOTmvcMVgUduEta1kt61B4N3AsYAy3gUSB99FhFa
eyjclsSb34CxXvw9D7MTV8PwhG8p9EUb8VUakeVP+ZGZPVqM+TfF7hFaQLgvO35A6EWFa2PhLI9F
MigM6QH5PHLOhLIv9EdYB1cIdBX7j3AHgM0CzKWl6pjRIN1btmaEi+nFKh/byBYSL0bZjq+zLHca
YLOqRxvGb/m3zVmLBINYgGOR3QuG7MW26vVk5CSvczhKANDlsh+t/HGDU9o56+9Re9VLvXjrtW8q
wVkHNuRtJi+L/JmSKXOtuAu1cEJ0pVyMZfwD6kXn/Viph3JdWGywzt03Oiwwx1S8hmZ55lQkiRDm
xTiDhahfu/x19Vm4mDXri3VgyxgEF6CQ9C1Mnrk3dO0FKSuLLF3drZLpnrTUzaZu8dH9h2iaRUDi
uLhORxYm7Hqak2azvsvYTcgeMtZsBe2nVrxYq8lD9ND5tyJXSGUnyxevASJFbJs8hRgKHQuqnpVj
XWE4+IVqsE82G4VXc3GrqBLi4nfOevdzHW22zPV48BZ75KbOlEwcLC19KGts6vTCT0O6H8hEN5A2
W+9b05f2nCb6RXXea1AubWiL4TupjDPOs/UAonk4jMWb6RcOXiHaZbUAYDNj0lu35Le1qB+6lQxL
P9X8erHJNEOjnWuFC54H/L/WUv3FkNW9phEzhonxZWLQCLUNxmbUa5SMOj9R+Q1zn6O8sLHV6v6I
lMOuO5uaT2a7knv82B8KoV23xbdp4T9BxXsUHgsKz13PTo/0bS0s9ezincUYV6B1nKgbSx6U5r6j
0FQRC3TmduPuTb8CR6lb1Wc/61J44o0VQ49/SNOjswAsrOgoq1jv7EiGYW6oNAxi9gKGGfBzjlFs
5U7EBYNvwYqyxfTx8mTqRGiXG0mwdgfHG95ZK+ZRKbjrQwJ0U2L9gMYyOQwxp8irRV2Umx4He75z
pwqXCu5PYtqcWI7x30ApHlu0B6tb7o5ZwTJqWZoQEeSJrwjf2Ik6JHwK9wG+bJvQhU3TMlhL7v+O
benHHuF4lClqhy2gd876K9SKb3dcHqrWuy4koiEb7kzhc+rkzptVOGdPpd8GdqIzbC2unWI4TGv1
GJQiHgomF31EI8Yg9OYWFTZOiW6itzImh2iTxSjEITjYxkXBRY6lqa6WbX3klXELSo7m5SqkeFrV
uJy6zj7aa3FI1qzfPLRPogJZVZnVQ6ZUdahsBqLKuzolAaoZcVJpGr7cBdOoYWZfPf5mCVoFSz13
fDZBt3wdn9RsNzGMD3y6HYxJx+JMmuf+wATI975i7AVoe5RB+wIxguVp84xT/3kojK/ivaD8kO3H
+uzl3r10ZxBaQh7hcNRnfQXhEuCrDj29OAtTi0cRxCW5LiKypHHN1P9eBxNuYmaUiHkmX6L/anrr
8xIU/40wPg49EnGe6Qe4gQcXQ2um+U9m4a1h4bOuTQC1NRgYiZfrwBy79y23LEHh7NAc+ARI+620
K3rDehumQrl8KGOmNrG/KgtmZeqZWC14gY85elubI+it5QlYQMgZyMdzLk6tUyo2McPB07hY2nV/
7LPiPwwidsiYre0xq1JQob9LEsmZBSwQXjl5T8LHXpG+uzJFUe4VpsTxp1+eLR/3P+tsxR641F3k
k8Y9FFmJcAOUpIRpqNrMiwAibmMrGdh7ZkJI7t4tc34MTOOxGWjJ6Y102QlJVDbYzDwjriZkp/uP
O/Nt6CtVMekCNVpKh6XYsjezf7lPcigjGow+x7MguInqffAns33KHgwccG3P46+eJzvBk6JA+YA6
RHUcMHwllBv0YvgsKuTZXJWfTt39p6dPnk9jDL0M6d4UkQHtsLLxLgWl+9z3472cjQ8nx1w7dRXX
t/wiMUtoefLpe+lv40gn4qN3JuN5UR6GxC64t0leHTNUF0t3tkV9EqC34Zo1HwEc/zQ52WFkzFpq
H+3M6xCYJ9Ic3efEN3C9G1CA0pUULT8ayy+ygwymfZ57l5GXMn5dY7trl0D0rO5jWX+y3A8LexsY
fDGwKcXxwWvY1xH0vaGzzt8rt1huYslVdt6/Dj5DaOvzZXLcPOqy4qfx9V+Eq69iI8NrWXZoJtwN
Yr4lUd7a/7UpznPW76xTkxfevQJXr5DIjFiAuia2W+dWkzcdHPPMgbwrAUWCWndZEBP80lJWJIHJ
Pdk7FAttUWzb7O3yvJakbAekfbtL4376U+YNHs01jX0M9/t0GaKO/XC4/Qosad5Tc7yrov+2a6o1
cAaNRfeYtlmwmZGPboBmIKz/ErqGQz+1Tv6cvG5PaSHdp3H5D0ADNrEhuK3MwssIYXbmHijH4QOi
rSnhr2rIS7z1OCQriNEQFRDmZXUg4fsMjLUJgQKVOzeQ716RPZEdwEZD7LjB6nO3O0WVEOqz5xYz
siyp94YRC5sMZXmkVlgi5W/Sx1zJtkJxgPi73jRRE1zUg7Uy4cXWBITRhndTSYeihoMGERwznpHd
c4P6G0b3lzGf3MNc58vJzH4RU95X1/3XN/y1JnIaId19gj2TPQq4hOWqvOIXY+1XYyLlzDMpMlX+
W3mz7amfemxzLzu4klwqPEuCU3QdjFn2yB/+6E9ubGpw6aaK65hl8B2keZhDBNwCnCOiiWyWnWP3
v7LIzqvKIQSnz7nHHWAK0q8kce/2sx3oyYve/fXImcZrDgnHtoNTUc196OZ1TYsbYX45ZoTrXZMG
J2YsZj9kECP5D/Z3GwnNHULqOK6SIUV8jBg2w77AmpDAFGCHi5mwt91Tv3BWjtqtWyC5rqvBMtt8
gEPQsm5wPhSYt0MA+pZrpToq4lc8dO2lZAtxrJ5ch+B5IiaWXM0fVmu7SRgOywKGL2tGRM8tDuPa
RRVPWqZZNcbe0h5prDR2LG5EVp4g9x3o9+V7amZAIYHa1RBiwgl/9KyX/6TkQmzKVuP4dSLPfMFI
4FyMTD14k37j/4DbPvYdFpRUYw2sPyaw/kRRLwzSYxWuwBwHF5A+RjvTrD8h6CCN9X8Nv7N3LpN4
BFAilEpdWofr1cTHJ5597DpsB4+5TgHCwPu5Xipnx+Bth1Xg/opEfzU0cN4c1uzHjNeJmNTOctsa
gkH7LYX9GTRH0YE5o4unDgtn/oJ0AvRnwBuyJHhuIC/dlnrT/koqRYy17i7O6sGTYI+U65+eNx37
gKLgFFMMN8+jkYri2S7G76IhXmwl2W+yFq9tYdlsXa1TV+sDejhFGhpW7J1ex+aUtE+a8+MZ1Y8/
WLfR0kK9Zk4ySoy/hrnG+EK98/TCffs2idI58kBmYQ3XNk7SOm4TbgEGpSvct5C7BDs5b1Tn2tTF
kZhYfsD7fjcm6A695Z6sUW1a9HlBlGkseVVK2g80zuxL0t4HzzQiwc4M5vzFIEHFMZ2cZXBF0wxa
kR9Ls37sLL74uu99LsL9Nw8geYoqAtb24zjdglbG5XUwy1Mr0NqlOE4lMmzgjv9ky9uo5ALGho7g
33j2FuOGOM7+dclZgnYt8aGAuiqbNHC6Vm8V/cjYi+71yL2jHEfy0hqvhnoI9hmhZ5Y6XnqyzPxj
0U/5tl3vMp22NzI3O5GnrG+0SgcmzO3V73G0atgjgculO8OYbzbHP260+TvP0quBQgLceK/1mHwk
V0KIsXmyd01YyObcXmR2ru0pjYUi5bJYYvtNN3ro6u5l6VXDL2nx2OoR6nUUna3WrO/JRj04PsZc
VANxLqdbvbQfuqvpZyy2D0B3wL854tXti/Y06bhU0aIIGy3vmcfiFAPqdFC53YWJntSYFlKQYKAc
cZAhe5r2JUid4AjtdmsvTEICuwmQ1fxPruNitlItY4vrPC8Da5mkFedKyidAp4jq/Lm7wbGP8JxS
lgYY+PJSo0aI0tNBviv57TbOoyLZF6le2Pya+rMNpgF/WH611wGUlGVah8WrH1GYqBuTOl415I5Q
4As/KgACXMJYD6w9xVD2vF8hm7Az/cEhEPt+J2IuxrgNa5JMtOBEdt/xQSajSf4i2wXmWnDyanci
cZxoaTbBZAeh7QV/K7rHIkyUFypzqfpKUiTsZoOVV/u6phrNosU28ai5krz3K3MLqLRJDD/uwm56
2BnB/McsWlJZ52ygbmThuSR4R0WIZWQ0gA3flTH+6k2TRRx6XC+X5a3oygMOjW8fUYvfEK95Wz4b
iQ0kXr91A/Nn0JYxifaBOd3iiyKao6+IWpuXdhYsNEYX0oRB0tja2MxYXbY5wy1CkdJ1YpfmbtHc
PyUCAqKUjtW9oKuWO8GoB48CiBEOCvmsOXMWW+WrN4/cfpBS6R5On0wxQhRx5Ve3Di8T8EL2dzPO
w3U5jBt42bBurs8F31IF3WFwzvFs3KzZbzka4QV1+nGkA+yuupVSpq2Shzfpx+SrMRrdKSdKU12c
ibDGwgd7zbK4LX3oLOZWvMRlJKttO16nVsFa5w+ni+KxAlVrJBXHDybBWZBW8R17OS+Gle5TcV+0
usTqFVxzD5fk7Eed1hjXxc/+aB2OVlvn2yES1yLOMHXz0fLr+p1j9dXrO2u38Kucna0gQ8QZVxK2
b4yL/G0luLw1KBA288NMr2/ozdaD1aeHwcuxLXg0ARVrjW+QASipfXz4CY8IImsnvfRSBH/gmnF/
DaBZz/RycctS77rPXg3KZUkTCbue/qn04LZ5GTtNxLsIOv+WxODTA8zvTEtosncyODvrIr2zn5Ip
a/3rvMExR4fd5ZS5L34zgHisJFNx0r45kxIYz9MINZofRWD5u9GYToH7Q76IODt0ptDLg3dE8S0v
Sm2P35EeAXp9nEcfwaHq6Skk6OEH619jsyhL2QU8T325X3NwZmz9IbLY2bVNjSf5zlFeMXXlBqfb
M2pv+zh7BtMdOpLBCypBW+BEdvU4X/jgFfndAAwlp4u/4No2B5pGc0bJxnbPifrba8F0XQyfKmT3
P0YfFvdWAztKuCdf8INZBEEhZZbvXWZeK5/aSm1LyOndecnegNalD/in+dyQ46W5pthhbsfzRJML
UAr+69BTnZdufUCpHM3b2PqA4HJCRSRfuDkWO70rzRMIJ9owyZKCdXjgiA1OAtA4SkpFToaZaeeW
CLlj3gKWZieBsdd76+vM23V+w2ayvJnuyh5ASw9NYBYQDXrgHRxhPdToXvgzZdTu3dfwVFTYZvmH
w4ouHWg4wJToB+zX1wQGZWAbTJLVQ47hLWQKqDFycAF2Wv3Hx+I0zNr3qOOq9KeOdmW26bNhfMOO
kju3NW9uQyhaNFuYgv14VmlMwIk4sVfoS4eZvNh2SNW7W60192o+GGJBB5qRMzDC8T5aKXdwi71w
Wg/d5DI2gOVlu+KkT+VfKmqg8U/zDzzSf2jSmKIsKsYGigpWyJPnBf5HsOpPghg8ZTKfBm06JMwi
aXv/Sg3DKtatFkrhhBqOA8Bs657h6qxqxVmZSHOHK2Yd83/VnBiMdMlf3wr4H0ht24quagToG2dT
/cgCOByEDbipbB7wNXCfYB2Z+iTrVn5ofcd8o2EmjpJE7cVquuREqfiYZjhYupG+uktmHq0tj9P5
vUacFEkn8RKsOvA3dxLkklHq6Z74PotfiuB1OG498Vm01fWwSgz0+cGaXPfo9cMtofzgkOvMxKUc
XlxNMlIsnMGT/QR4aF/I7Nf3iw8RRM48wa3YeR4YqPJfp7evRTZUSAXVbzH1805L9AfXKcjrO2ce
zzhozSeaf74HJI6l+SrZRM3UQwzt8DCO49u82DF5giuzw1OTTp8l3lCldLRA99EfzdNibhOr9G7p
iJNd5q9bGKetuCxrFQk5GocxeIq936hP1yKwU2v1n3mmJsb2/B+6oUOcdLQPpecU940mqygrZVgD
BddrUnNGR6WFOcz7yTdejfGvnPiI5TSPldZn2WvPJQ5BExXabu9jVp8wRTJHeqeGUrUzq+hwylMK
HzrH21V1cx4MTEBcpLV65YYFlS8zwXRWdUl5PTJ0yi7jpNUaocDg0fb1s6MH/4xZx6+/fmjb6mPp
7PXkDN4DcnicKEQCQzIDeBViBJaneKs8DBHAkV1kXR2J7jEWqFoeR2v9NWQ0K7YSrOS4u7H+Mufm
VHupjJdU0BG7EFKkPBR6raHvt8vC1K992BhVd/S9g2cFzSZUGeFc2n8Dq3/2lh6+KftBPlhSvKTw
r2x4Jy3KHY84k5LV4i/E1IWiZYc8NtE6Z+rIRLaEQ7/3O7W5iE5e2VanJEG3Wed+DHV7oCR4JY+z
mmff8w/uBlz2bVguxXjVEofOOXOGX/tqlSq4tnbwKhXzVuCXr0btXs2R8ZeWJtzFRgOctDP/zC3G
4zQZonROe8T6VGI3mUverMtzpaNaeQF8Qx9Gil2XcR0YQRjYzs4pcDoLGoC8Spy9RrsntrwNVA7N
RJMUsuOuUa0W8+rgPJdILJ3Lr8oyg+cyK7kuuenBSLXt3vur0vGa6t10UfoMASpAVfsJkKpCQKTp
gX4fx3avbgrSVQgMtvrMTshYss/GMUkYrCa5Jmr3RLL+KtDDLL9oeeJfGDv66q1mk86rrlaR6eTM
BvTGeVYueeLoWk0EukhAXHGTs+dgIuJpU2XKznlw5C+SwjdNaurmefmBxeEPVqL/SglNs26D2Ol/
m1a99+5SHpa+e4HVQzBYiDiBVNTIG7SpJ84mrjoOd3E1HZWkwGlgaBbpuCccRrMVDp/lL9PpdKlW
0DoLWxrSDexB2JJC/aSjdTWu2UgmoHKc357iOfzkxYLjz2WthtnGBTvFfKu/ZbOXgYGj8q0z0Yd8
Dbc5y1IE2v6HcVIPp20B7XUAJcrqD8ImsET+Bxo6UGSZYFJnQ/ep/pokW4/NV5JxTpLSFje/okOk
onY41Fs9i2pYO6bLlzcYn4qutZhI8C7wg5E38dkciT6mHPIuoZgThpEHmGtAH9PqNEhmgYBqlgct
l1dtlVrkC4xjfjGFJuYDcjBbn5b98f+Wav7hln4n/TfGtOgg1LDhgwvA6vxvPpJmtP083xkOBuoJ
b1BT9tdKmW00UcM0UFCHHfkAwUhnl7SztE6P0pqdR2WOp9rgnG9WRX8OpbOK5eCtFKxymUz3eg6/
VR+ArTgL2WASMG2b3hTzAXebj34ep7DsaXDMiYmDAMxZP67FSS4mtcTo1C33+n2q2UvYh9Q/ME5q
6ZeDKYdOIRpraC4u+RLHHqM4cRHWhGtVxbbgCWmST+JJaIB8WOJpMOOqy0hg1eWCWMFLL6f8ORuN
Y43IHUEXI0qII16D4yCn/kV0y8l3NWgsZR9nCywc8j2BMWFpm92blgUfAfc1aNYN5u/BfmvZyq8l
VkxXI7OVdxP5Bbw5m83R66HfFCuSDx0aH1ywI3fI72NAVhs9JS4JzCRKmieT3S35J/72IueYU7WT
sUvHRIY7QAUdAbEq4ZTlUzCuM8E2xxvj3HzNqHg+0mFyr3wTJYgKRZrMXepORQsLzrWiIKjC0sVN
OYwWH2s+ALkCb2j0OKC74tQbCJyjztocrRLjKD8hbFnk6EoMEOvYbWXIGzVr/E6c5Ujv/Uchia8j
DjOtJcm1VQHZM5voXGHGSVczaXioNUGJa2AG/4OHqX4rGgs1yhgYlM0jXSh9PBJ6h8r8aVXTeOud
n3piXCaXXWDA9SrzeWaliWvWe22kJY/8MA5VbkcVzcYHzJpz1BkpHDB+/9zEXnQDT1G9NvGSzN9F
tXjcPv4YKQ+ts05fGC9uSyZAq679k2ebdztlS0A06J8yE/QCQmFth2IwBEDHGh9y0CjYhhbVoVn8
0MdMEbGvuPf28uWlCBvCHF76ipZqy8ycnZ9SugSEl2rQjKq8EVWjmex0l+TFR8HXs1M2AAvwES8j
SiYGVX4ImfeQuBLeLRvWyzp4V2leG1wXh2ydbHZj20K3odh7ZNTrsyc1tY91oN0cU25Wf1TEFrdC
lXoHvtUN7Wlc3bnrDsKyfwdu53hGgdlnns9pA5c8DDIkm0ROj26ign1CnYpUzhEzCdni1aDxySh8
bgI4EwXo4dDDYUnZ+LHMv9u5TzgTOcZ8/mIdVwW2pPQVihZLXJsFqO55vwU16MetqaoqOHNcP8Do
Fvhnrk07g/qjCcdRzK8XCvnM8g1702YUqnZmsRZHArEegnT3Qs80SkTNXTcvMadQjxnb9vzgEp3H
w0SIqaYIWKbVK+flGhf9TLJCIXPoGRW+1Xh2J0y6Xc2tICmbIswMwN5SH5kCMCOxwbH4x8MFZDPB
8iBbFR1XqWB9r9aDbha0mxUErfwB1xuhjroLbKqdLRtXJsW0G4E2sf0DgKJPWSb3ufA9/MoZ1jGr
OU7Ggn2us+pwNPpz2WqPana5M9WVPMLq3hnIRqGAEb8Tx3yD3poupjPDgPcikG0aj2vPMGas+RuC
b50LUiRPQx0Sp3A7xB9PnNnSxGXqujEmX3Z39Hf2qXXMNfd1CKSJHM+71xlx0yYWW18/K18C13xB
8ibQU4APsPKWgwdfJGbTtkieMgZAMumyp0KQI1e05rjL0kpeZ3951bbwl5pHk7laIVprerwouLEa
zhkCWSd6Iakfro3Id/skNFL+ai5/YiODNFS/BYCeaz/s9TVWATWtTHHPotAgyDQEnKyCpb9Ekkse
F9rv3rhI08NFS2A5w1PDE2QvSXtGFUSxg8Ee0pEcKq35cvXJAf25ADHqzo4VuFweRBXJOYfMvaoH
fXT+sNR6IeBd7KkJzsh28TMxq6/Cb4dTRwAmp7VmXAg/88KMKoOjq6b5a1zKal/02LRbEHv7pLj2
6fpf2aDOOij/O6md2OGzy2ySv7oEFqUKEC66+2JRIbAX43jLEnzEGezGKOd17uFxbXuT+1rt4lUp
MWXJt6TjauaJjPeAzkrDdaACFP8j6jyWZEWyIPpFmAERgdimFpWVpdUGK4lWgebr5/B6MZuxnpkn
qjMhxHX3409LESGK69UC2IyxtEQCJuyFFpJci8GF7UwpMEiggGsZ0k2rrIBzW/KFQzS8wZsU1YDp
s8ZBkCOuD3Fp3yUxQXHng5rbbltJ6voYWR84avqrxtEFdC7jJQwnk46hwToyA91US6rcxGawGlyQ
0ObwCzQ02tK6uB1icTs68UVQ4joAHF1JriYcSxOPSIPt4xMV2ypU3HrHxF9rNV3yBsQwK+UPPPUX
StQ9+Ltk/Cw93xQVkORISZwGrnwzsIxs3Sj981wsQsDd6IatT0wHGqikFkwIER5Dp9LodjxAgjFl
6DBYlRVTM3O6DHFwJ5aywpR8N4I/dRcqvymVAvzsiZOfAhk0F92ipwqB5ddNmIWzVjRZX322mdyY
xJtIiG+rNH8MbfIl2YD9141/7bahdhTeaeyfmiLBuaEp9kiL9D2XCBCtuGWVHLbYiZ/mdvi2Y2vn
eNiYpQBWMKvgtip7cWhynpvIa9+0CT6tom9iIRKkLNYYZWpIIB4BZYRFsoeVMmCS4dgwpmA9OWSu
xwHMr8WcwdMN4MvuavWMQ3UBsY/u+C9Bpfwgq8eW/Mdqzi3sxVzjgDJgmjLufBy4a61hIidZcZJA
KnJWdI7sJTZl9lsR/rHe43bXXXEH8HTTifyJ8Mw6t43x5Pbl0hy34KtSawUGm9AcP1JfgyDtvZYR
SQRO0VcQfMlqFiEO8ipxHyqP6EPR3cuBkYafMkqxBnozszTlsp2gAVnQ+XpEWG0ccs96rbCCUzgG
xZAcHjgqP+LlyHWO5keS05+c2yzHN1A74G+v1KQy1MiS4JUhFVhV8H0TlIoMM1faE0vBwbZKNBMJ
xgbPkpYNEfZgeDtCqIaC4skk3PI1fBB+kwNrclsbxjd+3FsVzd9DzSUUz6q9SXEFU2HpYMKuzoXv
/uHNYjuSRbf15EtD8GUTFeqrTOnrqpS5CzRhk4aFzO7NS07PeTrWX8qtiKrRkBbnz1rdgkjGN17x
+hCevlLxihHRiv1dV51kSR4VQWodTfAk4ry+dSfcE3TDXfuCUtQgS85WAt4v8+7iucL14kX3Cf+y
zEGnfbGYobhnQqUUMZuQcBZDx6GOvGTTl+FTOJUTFtFXRuhlMJy6cukt99geSzGv44qwHiSB53wa
2v3g0xSge6ZjlJtHGxWkHyO5oLVMmFv1hB1dd0GmRjFZZxARa4ln4la2hH3oBlbo1FcySimDNA4H
pEe7ov4Z26rhQI604VzGkv14COKPdmyRN/ujwVWza+S71/+1TA0R//x8y2LtxhPlw0vUKxKwf/rK
uqaW8QWXexX5xPzAu38MJCfnBXrRzhC3lTqE3XBmQ5P9UG8ae4J7GFUkLydchG1JiwyXPiyV8Xye
uV62c7N2mR6NRn+yhf4lV/Ck8C50U/pdufbym1mdIi9IQV34l7SzJwbCYt3XwUcjCOhyEfnrQuqC
DE/c1YqcRmlhOnKbhZFSQ1WtwELM+aNL3/pRwRhbhW+B4ld4foE72yufgpgIXq6zHeLmVaEqCLAZ
TgURx7WTF/AR3AWvDRi3jQzkJsKnwRwQ1osoIQKFB5f/Z0VQTmEAYLrQyV9Ggz2qC4GNnymt7zoO
1kgV1jVPK4JcQ3rKgE7mlHwOJonaRteYierbIuegBwZpV/UtUH98N3XsmwxHppumjL4MZms5EVmc
wOfUfqpkDqAOo1FfEXxAmaS0M3jPp8BeYee+CStKSvlBAwwdhh4xe9MKk7D/R8RKN/go1/Rg9Juc
XhKc1Mm9sxAgFObYFMhLJllUuixlkR6tK7yGV1DnCE1h+1WwC7RzRTGaeWkG/TtzgU+cgfSsVft8
Kc6vPyU/fkIiirg8/CSfMbIKvkrR3E6+ucN6eerBuvp5/zYnYwyFmH3O2tmOl5MoIKjcTq5YiWbC
4VhoCCnjnTarS1kVfPRaM+/NH/AGAIepOapGwT7lOdyOyXBHnOeujlghtbYMChgUCXp6E4iQuiZm
ZuZZqDk8lwy81V4FLctmK7kAIAE6e0MuIbQ+fuM0dC0yppZsa09B5z0n1WhuK3MKtuQpKGvyTn1s
HuX8Yk3dMfO9iIsKZxLTZgI7ryaLuUpE+fPKwaEIYv+OI8y9ikcmui6Xkmk4NgD2xpoiZ8c925Z9
jQkAxNOC3hf6KZ/aS2UUX0yP7+32nPvZc1DrU5D56PCMeiC54SV+HToiBoY4tPW4a2uki9bezZrm
B34MDJoXnTt/jsuxGg1+G8fD51z1F7/D7tLKbSbmpwL+hZwwj5kWhAeltoWdMgeKvn1jfA2AzJuW
wV+muKjh+baLh5G1bUrvCX4cmV4OebmpykWj6b2nJoovRtdyxQhwxaBqGRMVyfOpy9Qzn/hzwsx3
NKoFO1rAU86TFwdTB5QW1g+3eh8NSdQkyKFVzRJebju+tkw9IIRyf01mTJXkIWuvGTcGkcXBPzpN
s8G5u8lD8G8Fr6k54t6eiakooKtI7MsPZ2pCq51/qQN3Hc6M/GXIiNMj85Z43pszuh+BH3JqjYff
Iiu+rM4bN0kYX836fYR9QHnIOm+8Q9rkVLfbWKJ79eb2DgFTKHKSlhyrkGfQL9TXV69+rzfajhE+
DoMz76ZgeA7y8i5OxkNP0MZpVYn/q3oj5Yj7VbyBl7qUZvhNgnNZd9UeGZITLeoAtiS9QQgV5fhR
zbyPZnMxUX54zvgVQ4Sm4oafy3UKyY5GXyZCWCBX4MtWrmV8+DUQ2MGG8tCVJXm5WrO3Ods401sT
NxVr4rHxwFxgAIoi4yFPYLvjKz8l+cwBJbVeDWN4//eB9wjV+LGwuKbQN2SCTmAvy4XGwWMzhiIr
iKj/rGmoKgjEueYh7v5maCxhUj7KOoO5t0oGUptjBGtXuozdBpaAjgw1K/HGGOYbHbXMZsgSiyg5
Jj2q3/JND3n8kY7Rc88Fa1W1BJC626j9tqEmEb8ZNm1SvliyP5geGQSJRcREJN10gw3ArK5Odl48
dGWyBYN1CPthLUbB3l0/Sq7x3Mg9e5eb5leAqQoXrnB2emx3ChXzUovxBscSHuFaDQyg8/uyhMVN
mhQTgzS2QEiQ0snwVLi06nq6C7qcuGsWXqJ22E0+EJjKN56NBMHUlRKpCp9rcp/203ScdXWVgCc5
xXU7R+Kc+DfhGNr83aS8PIrErVq635nrXdB6vjqfF2Ao3xrUprzrXChAfgK33gJukE1PSFqJ17yE
qgel74Yv3iIEaQEHk+I9DIN3buzsCSSOq17QWRl0ZA3+0eUkltDxWIfOfRJNKSWAa6H837DhhSlr
Ha89T34bGsYBM4LnlKvLukFrTYE1iu4S2R6VGhr3txDJLY3OWpOVGd3gsQInwwyZC1QU/NBZhgn8
zK2YnhV7revxgPx0qXMod3F0P2Q62xjF+Fo8NY5zXFBQTQfRomrMM0s2TOUyh/1HmQSyTPppZMV9
4Tj1wU0e3LK4H0yKFea9SuRFjt7X4IGzGyUBf/lh0uq2pRqAh1PgF+SBLcbiKbPGbmNpYC0plQBm
VG+q1nquaQE/BRXkCbpyTspA+YwKML74hvHvWE9VbQ1nx0HUh6Q4bUTOoY3XG2NCGYuTyEXHlLV/
77vq6OH0hQhLvQxKj3+04RPM9gzaBCzyyuo5WOWm/LNbPh6IndYNhtBV4U9nPeGOgZLkrBIlDvCK
bmwxfGK/4rwZ6d9qevLHhGk+wyzMFe2fk4ZgssseCfqxZaqzjsyoOWMTMWv7RxnjEY82muDY1FjY
qt8ag+Tihr0dCErhdIVez8+BQd5CKMmX4jxm8t6/UXN0wZ5fH+LZerKbMdz1pDJtfWVZxlkfcVrU
XxFq+qZhO9u2TL/XJPM+mpnIFWlOX4b+ofc4nJJhpTC5X2ddcOMIGAmdx3LBvRx6RLTPMtjLFF0l
LIf4srLgL5I8ElgOV9PITDMc0MeClBG1o0+p1goIE/CYyTYep1bf9qo29mzm98kUbyNXXY1a91vL
MD7mPjtD831THLRJV9Yu13X3Akd2Kd2ColftpTdcBqFII+XNORi6G9/DMdnohgwEUdJVhpw+D+aO
rgLOFJn9NUUhGwfGJ6wb2SrmZLEuim48uoW4lDV9PyirB76B1OSqKK3k1CKr45rBc2eBX/Ta2N7M
8cF1+j0rZraqXU2QEThTbAZ/bpW3KxsxbW8Z3J30ZB2U6QJuaQwC25IRlqxd59acz36H5T2a4o0Q
ECN4qvg78DRxQjKJcuIb4/z7XiTWbyXs7JyLgZ6ZKFkLpvmr0iF6jVZ2mkxj3nPqo3zFrIhcY+uR
rsb8nEimfyCRsGUjOFAyPbJnULjUkbhdayPOL9ggMRSheAFDYKTBPkNhy7rxWufCMf1Ue7Qo+E7L
E66Gz8i0nyjmBhijs8UUv7Apr4Is+sm1OfCbakCS8YaZzF57Zw7jyFjGbTYQ8P+aadyVIXdDUcoj
Qte1d+1HHnwLmLBFQjrPH+GCfJWWuYcMwWApd8dtx0a6ahIvPhANRR9ob6HxcBg1YdyR4rp6xtU0
A/igk3XTzeGXaLLbphoSbGMUdSJsr6cUaQN06bfEMSGNQ9dQcETGhdFyctd2PF6zjpp1rPxzbHLp
r4alzsuRf8Icn50YfZ7rCZZpfTQI6K6crDT3lRed+yk7EotYN7bR3I5Bv9NMgTmI5g1DKjxoGWad
gtNp2dRMa4tAMhUgmCzH8hXKaL9vqJxCz0JaDA0MBrryNqLQV9ICT41ncCYZkFMTGTVbOtqJU6IN
mPj8DdHzrVdAe3mk8YOt6PDCgSTVW2eqW3e+9iTs6PGok00XPdjuAo5i+s3Zpd9KBEI6aSy4BfCt
VVdfgyyf2dDGI2GREqegYaznc2owKgjSYZ20wA/aTE1ovMY3pnKK65yPCITNVi4WQUfiUM+RDWLV
ZkcP6h/tE0iiEyzItZFVDx1kLzggNLElTcGvZw8nYsZBp3fc10SA/SjGRu76ILoyO3lUtUsR+t6s
vecYk9y6B1NJq2eNrZnYAmcDHD5D7W5MP4N/A/A+qAUWBzwQ2m/AlxNIqMaBOJeTRTsggLRoLJBW
w2BpBFbs51ayNS0ywFl5mzUD7lvX/WCibpMFTTn3yLZg+IxEpEoPLBFEnUHdiKaLDpSt88lho40o
wsYtmadE1esHxwZQR7+llRC0qgr3pqos0js+MwMfJWNI83vbI9VWqv6zxDW7ZJHO0zA/e6193801
jIxg1zZes6cz8G/qw+sw9SzY3Rsy+r01tKDbVLsOJlHsPZtCX+jGEPB5d/0wOfX4nwbCtEGkH8rB
f8VJC5Oxj+S6WqPZuQyGodLArsCUU/Y/ZAkYjKHeOz4deZikJM+BseZQl/LH+f4OnZYuMOLGkwO3
k8yC9OB6uoj6/oOsseRHrLQYxRUi62z82V79KVwO1HGgMV+Kg2U3zz171KaX7bWPAoZoDP+HZiDQ
qy2SaeEviXGcRvFnK+C1sDfC+wnbJ475Pyhae1Unp7EZ7mrauqCUpd8odHwa8tfN8mveujVK0PyJ
tzDcGdzSAZslcbzxIYreqwDlToeHzBt/lBUOe2lGr1bMpxsZL2ZVw+dW/nru4Y9piGcrURv9zvEL
LookfleLg7NW8XdjtveFIShjJvreOox6cFy5eEVdgiWlTxzesT96IzjrhqcrRPPEgifeOqJ6YQZf
U6S4Zmp0w1XMuAhn7fiILwii7t7npo3818x8NWx4DTJ7NfnsOhjz0VtOf9z5XowlQl0b73M6PrDk
UIkWINVMgrzmyAzH5i/PsMU4YcDJxKt/Hcf4ZOuEbGp/61kNu9aSvBV2tMdu+lYwQMgtLFmF0cHK
YI2rFXxS1T3LdoYfgswZhO9W0Dz1kiuby8pAMBprd5z9NnUGsp4PSqeAwbjxP2tIMIEXfzyX0M1X
vovTDmvCu46dDj5DvG3zZegzAoEKnfxYybu64uXSo7cvAKUyIGqZjSYsB2QCkWOezLg+K791N53P
saHOw50j8nDtesGnrHhk6Iz6cxDu+VryE+di4cNttQdudAReuM6wt/NI3EFO0MzqJf5ZMFNdwU3C
SMd1LuZj6OFg7fPB32WgvqblFlQzh3NV9eG4A5V3bsAKEQT7fiZ2jOGRMy+bC/Rn5hrzjMU+im6L
xM03zFhgK1q0GI4yfaOQiW9mQg6uuvHamujwymN/pDL72QqQmyb2kRX51z9LUu2iYkLi5APW0V67
06MTjvuow1wwzR7K1H3EJXRHzxsGCpl82iaC0VzF7/PC1GPyx0MKgyCP0xvldkzWeVUKnIy51x8R
qh71QJGe7Mu7xK1xf5a3vsBEi/hFYtr8CVjDBgvUzeykmHc9yrpolL5Jm4rnNj50QHtO+TcRknfR
EYNN3EUiQBMEwTgHO5ZAJ76lHOSobYa4DOMZppb928J1R+hfsSQ8ueCoOTwwoAs5QqQBMkdfOYtr
wt/hq7ty8dvXuXOXZQANAp6yYQ5ApUvCej3evn8XXo8ac8ReRk4GU0K7+8rH6FhXLZTOyj9oZxi3
8BMXkCKDHBQUvuq+WFOV9d1lNtQsJgSgw+z3tBcSx8dHnFrzzmtIUdXtexnrb3/ZgSIxC8Cx87nO
PjI0Kjq62BtdJsNbnFBXgraj6DY4d4F81LTL2PInFBbeDC+7DcIzlTOUVM0zirzd7BPY+RZ/CrKI
OlpMOXcA1X9FfNQZ/gw7ZRRu2gouSTucrPZh4uFk5sYPm6xc3mmu627OpGnmZhI1d9jVz84Mg7uz
LRIPnC1jIhRMuO2vkosXL03XMr/Jw5umoCw5axQJjzwHlmdgH3bz8b4SsEUyKQG4tBy3QpK/NYci
2L9AWxdBFvtkxFqyBtiSEBLjS8N/KxK+O8MdsHnFN6MfObth/DYFgXcjWcafgoOh7xjo6oq1aJLZ
cyWGdz2POKS9ae1FAzaqkRr2DK8JHkCOjgQDYd/FtGSMCstS094UaRxuJ7t4JTK+cbDWrLtXPO+v
BQQQ+H9jtOlCfZ4cxBrIX+AP6w4cN6Izzzpae+2SFYCWSUomw7wA2mM/u3Bt+uXmxLXQDCBhez4z
9y6B/pu68lDqaYt/NVtPo51vWK34qzXG3JIYUSurg2Zow9GUhwpm2aDjbT5UDwoKjpWGd1FUfiZ1
yrlNV98Qsmbpq60ykxci1PMNYbNNZnMDoUIZjgp1DVOCpaVTrVibBtN2WVLxWYVvmr7N64i/3HaM
h0b3P+TE5x1aX7tp5S2l6/lmmMJPZiIvyv+Ze1irQ4A5LjRlT+UJ2YMxMO5cE3HO4iAlRPtsmvph
UBH3vSVLZgf9+7JoyBxK4BS5j1mSXJ0w/zYi82cGvLgSKYIWclLroqkHnd0xi3u1egZlGZjgIB6e
bYL4m7GeDnVW/2SgzLaFKB9cnX10XqwYmqYwC+na2qSqeGtG4QAsa74UQ10cdCH7IyctxfTAK14t
N2o2nkOGqcfqPU3PFIiNHKHSYzR+WqzDcdHfk/t7wxp4CpaZvLbLzyDnldDSeenVyPZkeBRkciNJ
lHsKm1d7cYRP5eiCo2TOtMhsSJ/tGjhJcpNi6Tbn4rXwoTdyJPnK7fqUFIi6doBo5fEdmaZnr3kV
6Z7lMaWpNzeT25TWFiafDFt6ckuqBGXPLXuY4wKrOEgXKeIH4TOGa6zsc4ym27HJkxWdc9xdZ3cJ
bqXboCWlKlJsTLXDmliGzU4mzg9FRcU+IhJHef1h8qC8Tg1JEeb8ZD+eYgF9sS+/ZQ4XrLRIZNT4
wNzO3FABAemi6B8VrBF0SO8hGNq3hsk9GBwXY+BaVbHLpYMnEcN/vK5bM99iUw/G1l8xMv2rKPFM
i76ijoQ3m4N1u+pRtOGUCz6t+LvgVIhVvuRP1/rQuMBTERPNpPi0G33v9PR7xMZPk0HVYUKytRyk
uLLqiRCWUIRc4pbNMHwrKHr//ssQKXyiGijcWCjmpvQChLK6k7hXgDHjA42rm1Jw5U8ndrNg7l8p
Y9w6vUXGta5x+fKjpYDW95zHEeuzfVXg7TeE94Wla5M0jJiEy3WEgdMIL4CIEkoh1w40KDF/0Vm5
xqcFlcPXLxpMst00v3OLur/8oLIiiRam1YfiiLCZJeusUQRbvxQX3aDe49I3PJORNilmy4XzmDLb
y/DtQ4jDnb78wKb0DiU4fuIPFr87re5SJPrMPkVB+zItf3No1fnWVoa7cfsNFIJVb8+PJZEe6HXo
ojwUpxy01kREfFvH1kPEHYJA8lEJ+GYkZn3yP2IvFC0+YfXrcHNcOQM/Q+KSwFLVOZvIFrrDxhrZ
lTmF4yrxs7VZyZcBezwjwuHqaXQTfduO4QcZTwhxUnz39KPMBfimIFe4WsbuFRDMFqYYGy5DPCNo
xN6mUjLQC1URadoMuVcadYV3VBJfDezgzGSLZOoAJrIwQuQMxGP2roGRLnbXZm0uEYfAK64U0DDr
pc8hS2mX7JfinZgk6A5r/8qdudpyLjLYfNRNLda2KSsEfJzcQVgiVCZMaRESxc4I7T9fTAfmTRAE
ukju0CzJZcPP8RESFdBbxgkWJF/yCI2MX5gLxTd1vx8K62kWPf6mdnxUpbPpgkzsfe3n7L5w20bA
emFBUtSpIKeo9GQWY7ZWHGglK/omZpi59+erYyh6w7mygyQHNEp8YDXS6AMihW/ZjzkMS1m8Mo2Y
bkEFjSs9f+hyqHZEJzUz22WCvHxTefbqD5j7g3ZRKMnqkLUb5ZqQ1B/sXW7GidjqEW2nLN+FVx4D
kxJh9pNN2PLThRROMDPDNxBCVoG7yjgetBFOSG6fWDn3vnWi4Q4eBwVEsOETsZ5NvTEh2q3amISr
zTIAleZdyKBf98ydVcdnb7nta+llJhBvji7aZhBgz1+Vyq9TMtcbsxMQopE7jXpikR7/8Cp9RUXN
2HuMqINgQNXW/KQ+5WMUHVGFtJYE5cYxPNa1fEgT+mmZZVLGRZILl4Yi9R3RXaWL+RMcjdpZA+Uo
cvitzKE6hLiISnOGOyPrI0OmgmedkGiBqQhPkf5q0LFW1uwXO9b03sBXJ8L2gmcIIhFKG5pzPNE/
mg3tmX+4MKXChQb5mr3ntqq2OiX9H8lOArNg0wZEis0nDzmwnWuPgZgsSRgEdW4gry1mo8zi22Z6
H2PYXfmLIEE90ZMo/tquUKjVtBNFVPnhBYQMPm6JWc47V/uoruCpoCQ5626cyVTwJq2puRq2seCq
4rOLsUO5+zp4HpiMig5ESPwsOq9BiJWPNmYv0UfbrsDQw1T2NauLR+4luGH5FOiWGid3YV3s/uXW
EqpOpgrGAbEGfLKddRNH+KPVyFpeKc7DDlN3zlq7cQ55Mn33LresLa28jNuI3a8NmxGuaT3PublL
nLw65EJAs+rVqq3oXEennVZhe6ZqF69f/NrF3Czm4LewG84P7VqQ97th+PLqLCh/i1zOam7Lbyak
X2W/OEhtcNdUBOZkAXYYuLsMD3i85N36EcGe6zgJp2Y1ZShc6BPewPsZch3Aak8LN5gCcj/og9YS
tZpTg1FVEl+zBKayTUJ57XJ74Lo2FDDYG+uhHuyfXPIGevlEB84c13fCydyDORMIcyoS5Faj2rPn
i/qOiNyDkZCcdUr0qiIJUGgpcOhqiOf5xKIzseI4E6Iy0e5nRunDpk97b9+FPmC6IP6k/upF9173
FM7IFa1nX+2g7J/aLk15vXDw4mA8chPsX1H2zl1rtEy6nPgxwaJrZ1PPZznAfZs9lAQNMLK27T3p
5PGDCttqmzWMSCjhfQ+W6rTB7eRRAQ3goYUGS8zxnDpJc1VTw7CxXwIWMyCFk+kkH9bcJT86MW99
uqNei2n+8UcUpa1S3MZc/A3PodMvQ6/2wfdGcIlZDBO16iu9FUarNkUAyJXaLnEillA9zMgJrovS
a3nRV5D2HLbANjzwL/a5dNj6thkc0aWQpBJKbJFOk5sS9+9NNE3vZT/TfFC33nEqEt85GeLsLWWJ
//7DkuFb86+UjTguVlenDS+xDa1smDiQR3OIZuJLBaTONZhkmt2MzPZmDV5DEgboQZAz1sGRzsDG
opczqNA2k7jcRirP914//PZMEw7GLMKLZYAV0ZIYcVaDI17+p9Q2jD2Iy8eaMuKzHvP0XCgG1FhE
M97E+8DTh8CayXF0ci8taqNUWZ6CmoqqyYG7ZUhYjbZJhaFbG/KeBVDd267tr8M4tnfUsKYA4nO9
lc7U32aF398mwDcBuQWc7YelSDASy4nj31fDCaPa8yi5uw73/lFaVN7WjRMKZo+wgYOsDM4V3BZC
eNz1/1UoFyEEvILft6OtsboNJlDOM3mTdeq2yy/JcGY76OhEQ+MN/UjxV+EglUs4qf996LMtp/M/
j4xw3fTWpwhETdF0qFrj8K8JVBe0bqd2T87aTbhm+tFlUA7o9+WfpJyBp6VtQapuAj9tQUWiR+Ml
jaJ2UwszPFuDs2xIGeBd16YOwI3JVdOMerCyBbGwFBaLpceTr0bcRHwBewWTh5m9ctmh0zc2puQ4
OsZ8b8KFPMTSwCnEcDO0PC6oGkPuBA0RfScpniblh0/5Q71saI1NXRZRqe51VoTWXGrpne7VCsda
cIfcWRSXYwBhLfxXlxbaUXpuGsyRS8FmCM9sk+tEHk1AqnA0MIq3HLxOos0xqhhNWN/JdHppZRGc
2v+e3XzJpiwPdUqi71D58jF00vEiYxronOXJxbaS3EwqMW6zUb9gjZ7ukryJL66Xok6IKf4aUFhW
cYVvBxNgeejjRp8LKHYkDfhzpx5kbE6sZOCYCihagNVg9MfBI4l2/7370FFA2lv4kJgMJyxrJrJp
2F/++xGhOgXbf7WRlh1WqwSzwC4sMQKB9P/JM3t6nWBHmNVI/tbHD9OQF7n8exC10piDpJUfeJt7
XJ5jckSHYpjkzGBdZEc0six+jKRllTcj+fT/fyrCFNPK8qnxQtBUFi7gE7tsD0NT/7iRcLY59Uxr
i39LnwjBDXttQRuprtczAchDpEPvpKxvRIzxMokqP+fgsUSpmmtk24//viMgN0vqmskDrRXlzWya
6il1MLBFlfXeu2W7yUyukTEWQNmeeSJKwplucEyek17LLQ0SfF8yofAcE+HKNgv1NLbU/ElIs5jW
A0ZRLbipKLfXDqnoK2ULDEUgr3qiPmlop9e84/Th+fU9IZUHDurOXem47XPNFTTKq81safRmhUIH
R1XfKM/MbiiHAl807bAmA/4cp/rRoc20Nqqv2Pent9p0TKSWgbYLt9vGTcigPxvTsxI1AxjZJPeu
X9/ave9vLTMo75l/kg2glnYTNsun4c/kIs0QnDe33TXmqOFCjtQg80BPMRnl6EEP3r3u6eqqmuEB
MqBz5MqOOSsdqtd8/AuieSthlYxkLx7DwFePjvS4sKjkA/iVuU4MrsBhW996FvF7KWE+yfYG0qtx
LVgzl9IpNP3EBnojreImqAIMtRA1bmGFmnchwWkO/rNYgc3qgx3VQ7eMO7iRWLVbAWj/HgoRHUdN
WKlyyCr2Id1NDnlu7qNw8Ew3nD5IlHC0jfS+9GDB9drd2pPOv4cMqi3IK+sirIJGmbF+JeoHADKB
MRgq7PkJI9lHEB9UABh58oN2sJ/G6KTbynmucdeuW2hbd0Pa3S/u1G3aDxWUJ+L6blnSqJnDr/n3
Wgx2Gt8E02zeDIY5ItdQEwisn4eml/5DvDHIHoFk99JbZlXUS2oV36goo7fRgzioJxoJMyG5fQzu
uZScocnf56eWYctJTJhpoieTMRlIZEev53qoj65y9b6oIN6qQpYslLjLQErv0QrVYU49b6tCipkC
R186i8tNElks84QHEy+BFN1DVMztkSJYBgIDoL+o6K8jzkYQqlhl4qRgOC99ellZ1DEvGreCYI8S
6Rpu9iWlkPuQUQOCsagEomHe9KwX+7YdTHie81WY5cBriG8zRizd4mHmZRogAQzjDELFd9e1poi3
oZF4O9rktxzSZomh79wUpLyHBRcEMaSGtjtE+NrBKj5o8BLwVobNAETjBg+Xf0jZR+mYo7QEr7ra
U+Jhr9lRY2iiw40HpRRgeJZuciQsmWnKcOycmQjEVUY4EU22lXuwaSAtR82hNve4CvXBc+flWy8I
lt0p+DJ0Pi8oLYZlXbOda/WghR/ubcdXK7+y927RuIc2M98LW75wjsg5ulbeevYwCPo2pF7Bq0Ey
BYBsnx5yHsYiCa1LPNLoMuHWR0zzMHSaZ9a2knsZ9qLCiD9zdijV4IvyLI71fZPvHR7KbdK11r7M
Svwx8Ts6WLxiUSejROAS8vRjlxsf8bL+TY2461nEGazW1yl1LtGEoG9G5rwRvfkimFatcacv3i83
hbR4g/N4fOHHQRXErVPSfDHB7qRdSd65xQRtwTlxq0GBkfyhI8SPJRzDpAjDIKkeuSNzsAkjmR4z
ltyC5I2bG3+lAbfQUjUQkCFrtyUYgLHFCSrijN6SPjyNffxecVDHHA3RgDDD81iVcOdnCgPT+W+0
cpe6Sv5adqcdPItgg2n3YtpEyRbEB/Vh0TE2BzKF8650B67tyE5rU45IeLW7TGTWMkj02af3ebQJ
Nnpm/VALceHAW/LW6B/NuN7NFFM1nEiVYxCl5pcpFXk0W+fucbY87K31myyDa2sNP8FAiLRpnA+f
i1vqqTPfaLsPZHqwxv9xdmbLceTImn6Vsrqe6BP7Mna6L5iZJDNJUSIpUctNmEpL7PsejzSvMS82
X+j0nEmhiIixNOuLVkoFIBxwB+D4/f8N4N/O9AIRFpKhyfBWyfvqGLWIV/bLa2WbaeRrQQTXJIJb
C7WNuKf6ANrykNt+80FrC/cAb3OB/CvHLlsr713XDW96S0VOlecReGPAwho8UDRGQpazzPZc6JGW
WBptq/FlNBQuyalmYoK6QHYOEXI0N2vTuJ3zkoqZIr4x0vZ7C0XWLgieMnts78fILPc849ybRY4C
xMCDkWLf9Qls3f38NsuA+NfadCp5dr3xkuZl0vXTr4EkMzwzyDNcPXJwUd/4uZbtTQuRR9RACRNX
UUpxPylZdMCb/tFJsLLi1jBRggnIqv6RYvx0T3n2CZmiFw0yiCujh+6cKlJEFCf1OTamzw2LeN8u
dStODJDRJSEGxDD5XHWcjRYZFSsxQfuHj1OhDp/tGMBL/i22yAL2CYxbzkyhsq0eE6V/QUHsxZ7Y
L6M3LgTYEIGX8HJN6LQRiZfd9xMvAeSFF8z2HEH0reZ3bRV/axxYxibt2hwo1zAV76VDo+y2JKgB
nucppAKwEXbhYzx3f5k1SS3U/NI9VcKfc8uhSCzT3tmT+sFWgKFykSLjU6RfADvaB+QBrbo75pwO
rqqChFChk7vyoXBzLQsAtEtSHT5HSNtikrfx8jp8q/j1t4ZKkmCyvqI4D2NK88t+rqWBzI6qa8+g
8qzhW5OyIiHlQP/Fu8svJyvq6pE3FHg85gxlCcbjheoxz8E1W9l0IhfrPwXkjlo7+lGa3CG8Pnhf
wpWDdDl3ELNQAfsh9PrnH//xr//8j2/j/wx+FO8KamOKvPnXf/Lnb0U51RDstcIf//W+yPjfr//m
v//N7//Fv95E32rUn362q//q5kfx8DX70Yj/aBnNf7dM7/8e3f5r+/W3PxzyFlmlx+5HPT39aLq0
/TUKvmP5l/+/f/nHj1+tAD348c8/vxVd3i6tBVGR//nvvzp+/+efuqX9MtR/2Wlp/99/uXzAP/98
if73/2r/4P//7b/58bVp//mnpnr/MGF4hWDVcshnavaffww//utv9H9opglrtQ2p5bKV/vlHDtV5
SJ/GPwxPd0yKDT0exRzX+/OPpuiWv3L/YUKo7XkcLBzPMjVV//P/fvtvc/j/5vSPvMveFVHeNv/8
0/zzj/K/Znr5NEXXTMe0Xdt1+f3b1yfYK/lH2v+gz6mY0wKlS8dDtYV8+WTcnpnh312dN21Jmuar
zpum1mwpYkt5E7WrNwAn9uAlvilV8OWy5jHnefMU+yh+Aer01MKYSqk/aSM3eQsZarq7rIPlu85M
43m2l45pPJzUyTik3MpQBcnekgE3rtc7WEb6mu2XOTnvoFR4f9bD4cRj/72npbyrGw1H5eo5Akq3
3odsEozf+6BuNC3qjo/oLBSczBZZSaNesmgUP23YSbaE9N+7GPPWAK/a9KdiSh3ghAugPgLTc9kH
4IPnRip66jSA9vaQiUOWA8gTRbvCAdg58lS53oXsA9Tfu5j8KUJ4xO4WXOUp5SzJpnGz3vSy1l+Z
Ygf3PR89mYd+9JOpP6V6oeqUNkRNc9NpqmO8c7IhQrOCXC8AllDPk8u+xhG+Bp6yOs68sDvBBofm
cwsLswbRxWXTYQsfpIPb5VHIb0+Vpb8BPPW218Eopt20MXptWZivWMwWA1Lqa+nkmzAqVbyPOCE1
Qn2XnJCYPtQ8AZR1+86oy69NCn7XUT6A8T26RXlLCnjDYySrwREGMLrUMOUQBZ+yeTgYE9AmT/+5
vhqWJl75NkeIiBB3ltTdGt1J88LgO/wXKfQhtQceEFGBk06WCEr5pn6ndF4036/3KQkA5hJ8zoKM
xX198i2tPRWBdSqH6l2GKKWaGaf15iXWMoUgOZOlVLo0qk+wJO84ScBs4WwsBdnIly7PRk6hnD9r
dk4NOsWpWZG9TH3C2drc2D9kIxciI6wjo1IEZX0aQxPAXJFQ1I0w/eEiuziC2T18xInbsjvlrfKm
UXUw886n9aYldnEEk2sdwDdHc7pT5TgTtGCDWj3qYWsdYpuq5/U+JMZxBNvzEjWCx626U12qzmOs
Tf6tm6IRvd76YoTX/EAwfbAUI6pK0Z2Q5Xn2y+q+Ir4XXkk15OxsTK/M14RdqSznAJQVX4DoTFIg
YUGNBrR1/kvv+nAuBORxSpQKd56hJV/XP0tmNGGrCp2lxFclNmpgDPMdlGx1vudUGd+tty/5JFsI
H2XSAb2k/PuUOd6bgd3j1qaqFX0VlIaHn7VVDhBXFfvLOhMWcMSjN7o8ansyVcguSn1o9qZq3POa
cO8P3L+q7mjrQGDWe1u2j1dWhC2s6ZGXPaexmvakT+AT6qA7jar2bQq9O88tvw6KdkRT9tks0619
TDJXtrDAI7edEUM12lPikD8AneFl78bIoc5p/YNk7QtLnAcIf2hUzBdBGgu03KaUMg7DDQeShABb
WNwp4hpJp0I7qGYewNoWtkXqkBXU8Fr3ev0DZF0Ii7n1+hh4LIsZNY5HNMxgKKaeEHG65/X2ZQYS
jil6Wk3lEHAZDngP74ENm0OIzoeWfF9vXxJjTOGgAu9QEM7OVIPN+Z5zTZ8hjZ7nD1M1bsywrIPF
S8+2pzZuUONQxprn1eag+BBmUuvT99l9kOfH9W+Q2MgUHL4oy2IApFyfHNAr1hDdWQifrTctGb0l
mGewy6rhCY3wWOYfy2D4iEz7bkTX4grppcN6H5LhW4KFakrAeoW8xKnMhvc8hp/iBem03rZkeVqC
aQag63VZuu3J68N7mIX2JP6B4gUb8UjW/GK2s8lVPTunfcKQOWESjuefhy5+qO2iv3D8S8dnHYQO
7yalSvzxkqh5g8Y7FJ4qmnmBDhJ63UQy8y+/n3UB3jsdWxS7T14NWRf1L4Cx1luWWUcIbpYO3bba
6vWpgrcueUoaCMqjrWOfbGUKsS3XHMojc4VjX9XcpFTawsO0p2rrfQBF3GXjF2LbSI5Gicu5PqGy
CDegan5uS1hlfOPjevuyTxBiGzxZ9ZSRrD+NnfI2igveb7Kb2NaXTOSH9S4kk2sKVip13Q5hZKpP
hqvtwFrtu1i/XW9aMnpTsE7v6m6d5Ul9mkPjbRgjoRJr0HplvFB6zvxzvRPZ+AUTWbaTtpCpcG8w
jC/UWT3GRX293rRkdRpCaEPKq7ATylRh9Qxgxo+h0niKlI0zmKxxIaaVhosm+2J3ZX4AAglDBwxN
TX9YH7rEKoYQ1dzGCaBKY+Ew9O9VHgF2n6xvl7W9TPdZOJiGsY47o6hPMVAIaDrtvxbakPW2ZVZZ
fj9r2zUDJ6rSuDk5kEm2jnaYxvxunvuNeLN8/iunQ2Mx11nzdlNqZE9TzOIYT35g3Q+owhbl+Aze
5IZnlzeXfYUQ1lC70sbS4apM1SxFxsmgQpMAzRT0+cAL6of1XmRzLHiuopdRw3svBCCd9rNXp49D
+nm9ZYnjGoLjekEylWPDLDQlQEsU9iglsWNyvf3bqE42HEA2fMFxgwaF7ZHqqJOSh3eqlT5PfbNx
ZZM0rQuOO8zURHkZkd8OtZ/1WC9FQPDBrxtncdBX1pAuOG4Rj3NGlUV1ipR3GSKGLZKo/YcxfanG
LwmMheu9yD5BcODMoxyR6gIif0B9rNcnIK5L/eWyxgUP5shAOTP1M6cpRT3IvUVRZH9Zy4L/Nt6s
JB6v9Sd7KPcL2jS1Htdb1mQWWX4/890SPZaumPzq5ObDbqR0kKsR+BEewguebEFmU5N6HUGLZjyX
nXENBffBdJwrwAIb25kkNumCV6s9KDZ7HJpT6pjjQa/7oPtSdhjzxe8s58P6Z0pcTxec2qurFr0n
DDjX5VVnIApua+jGQezj+htzJPsOwbt5sXWpkPOALEUQkdTdrufY1cO1t/4FsuYFv04aQl5Lle9J
rX60xcmiKC74sd60xDia4Nfg/hq1oKgPljw0nHh5N1zlBvzd3k0vTOFrgnebXYyiROHUpxaefojG
vPaqgqV1ffySJawJTs3NdCiaiEyh6o3ZMUCxnhrZqL9Zb11i+OVZ8NxBSPV6vukthgdkZ/s/0B1M
5gsfA7Sl0zPvAxU+DiH1jyfVQoAxLa5bZdzwK5lVBMdOYgeghINjtzk4HlhJrGTaSCrLTCK4bNIY
lIGWdnUi14lk/WerqXd59m7d3rJxC65KoULnhBX2biAj7A0AWWinrjctW+iCi8J5GBhqhEmi/kNV
3ZVmvSsoTljKutY7kBlGcFK1I2KVhoUALXA8D5TwgP4W5QXrrUssowp+WpmQpLWwHp28yt3VyJ6P
TXe8rGnBP6N4qMC1g7cEeW08wRaFqBP11ButS8yiCg6qUXnm6K5JaDS1hyl2D5Ohvm+8YWM5Ls28
cnRQBQ91RtQwg45sG0yojrvrVAU6mVEzIH8YHe87QqA5ehlVCbJm3VqvryNQAb97rdfl6axoQ3Uq
jEXjFwUeJ7NObY3K+tQd1vuQTfZiy7PIUM9+mHR5hvvacLKYzV+V3m4tpGWcrxlMDA0+4kzFNHDE
DYyXvM1qajvKD2nVvzcG/4sWNV8MikB2YXRhpkkVAkbVURlQuxEGq8tT0Een9MK5sEFZ/GanKV4e
a02a1gIVRvyUSg/1zoSS34vsy57oVCFsZHXkaV2iETb0Ny0lzXaKjnmmXK9PtMw5hJhBSg/5x4D7
BkA+j9JDp83e6jyEwGOiK+ZFgcnyhBU7FLDwj21TQaSooOblAR+bzGcrKaoNl3h9uVLB8fs0RLWp
QumVMA1zbO68KEFXCOHB/SU2shYAzm/OAMWUb2RldbKp3LmaVJcSYsR2Q1Q31juQeLS3/H7mbWY3
jwhc4G2VBydqVRydQnuIY5hNEaXZ+AiZiQSPJiVElcfMMaUaM1Wnwjyoopt8Lgd9Yw5eX0mWt3R8
9hFdNukmyMGKcm2wilCCVCnVbM3zuolkwxd8mHpVx55jHG1Gr8WOtLdt1W/sDzLrCz7sd2VMsWXM
7jMayEKenOLB5YKvw/K9PnaZZQQP5n3XG+KW1dko6p4EEfwrxr6OiwubF1yYKqNaD9SsPg1WQyGH
gxIe4txwGVRTE/1Y/wSJ+Reg2fnkxlEYW34Krcc0pYAI86m/a2bXurB1wX1dHXKfMIZ5vEzsb4rV
PCq2vrVbykYuOO80t7beaSnh0/b+KiP3vq/TaWPJy9oW/DZCfAxaKBYlFZ4/ktbflXpXXtj2spjO
3EntO7swbWYV3KcNQQhc63DTG1ozP65P6dLQ37dhyxFWZd5HKeIxM1FNza9C+0uc/0yh5lxvXGIZ
EWbUlEEaJw5H0SbPPnE/Opix/7LetGTc7tLlmWGoMxxy3SMa62N+27nlxwmugqJRPq43Lxm5KwQa
OHbTSSuIBrxbPMCTi5TXvJEckwQaVwg0aOCkQYgQxwmJxjtrQkNaRziKEqiOOsL10b9+GLVcYVIX
zm7Fh+Hk5EEdWj1Q/qdSF6/lVKrOeh6pN2kQuPo+GGNl3PgqyXyIWJZ+biClqjoukYm5oxykvHLs
4sbpjcsivwho8ZvSr5K8rVAaDN/BAfnVqS9epsJaUmN4ufOyYEZc+1ZPgvfUrG0c2yTryBHWkQ3w
sWp5hTm5TnVooTnUG+NpfZJlTQvrqFWg+0zmvDpZAcpp/PHBG7Yu15K2XWEz6YKS+iXEfU7RUP0c
PArI4xrVgfWBy5aKsIsocVy3FItzBnGsHXGN0iMMA7msu1/vQOJhIjrP9ZTB02vWSlZNL6CF7soa
VhR7+Kvo24sS9JaI0osNfcz6kkyxP9UI6mVz1B5D263erX+BxP4iwDE1sxFkmMNdRQ/eRfnwNs+T
jQcMbQkCr0R8ESFEYWFT9BGe2lF5o+jTEeV5lma6r6LwgxKNz4NWQtapPQ9U1lI5sQW2+pVFf61j
YZ/kcGLm85I6iCAj7ksTFfsQgQhYsw8h/B97m+T7LUVq3c4e3QdA8tcehZfIv3k7KijvoGSD9cz7
UqdIj7UzEms8JeXNHuqI7xT63KvG/NmFLkFP4evyUH0qm5tpmu9szbten5XlIPLaBywL+mzPgSre
chAFglUogrFMc/iQe234rDsN5ZrKYYg39mRZP8uqOOsnqnSthkCSHAuUVZZv7JtcuUlz902CUh8q
vqgZoTW04SyyzoQIZSJda/YGGymZbheIvHsdlcp+7tn22hb6AfVj58UbZ2zZshZCVoWWQWfUanVS
qvCuDqu3vad8Xp8bSVCxhS2vg+4nDxyanhBzzzNnP2rqu7YJLgu2thAQoRTsbdL05clNuhdYuh/h
+dxoWhKtRJSNMkzG0PockjxKIOoILYDY/KB0LrLKW5lvWRfCyXps0gQm7yVX5EN0NITeEYr2fefp
79p0K0EhmVsRbNPoSYKyCyGrHaMbMKfHtKtu1udW1rQQOIqocZ0RetuTjT6vmsCRZFUbxwrJsrEE
lx7npo1jLeFG01PEZXjR2wEdcIoTN1xZNvTl9zNXbl1es7yZoZvc6Q0N+Ro4UdatIhu64LgKpMul
6+K4dVW/g9N6R/HiA6w2GwlN2cgFX3VLiJhng20CCc0Poanewxi5sXnKlqPgq4XXE6v7rDylvvul
T4vbMLQeIBN5XxTmy2XGEfy1HfUhTpbsaN/4N0ZUV7DHImiIfuF6+5JPEJGDllVUWZzUpJrYjmAH
HtsvfgOJiZtn6qObIO253o9kFkzBcyEPpSarZssJm/w49N0DKgKXndhF4GBmVHNLHVF5KirobVHE
hVjpg+Gbby8bueC08Pf1hgcrz8m2UAGqdXQu0SW0rtdbl9xwxJICsxxtNPog+CvK7n1fVHDqhYc+
qm5GBY28xJw2diyJk5mC/3JOgiw1tsqT3UHM5AZvk9K4STN1A80ga17w4RAlyRCkRwUmJvmeZc19
MBq7xlKNjeUjW6aCEzudHrsBBHEnSqPvgm58GvrhhRvUwUZLan0mZCtUcGZHSfsCQQH2dCrZm4U0
29U2Jnm5ELxy3jIFJ46prZuUmlxirVDnjtjlfWzpL0qoPNbAsaFMvA3KaN8Gl0HyLBEUNvjt0CbW
xKWfvHRed49Fptw2rn6oqmYL0yk5bhmCQ+dNZzV+QFiNUcxKbeU27qMvDoR5wTB/8pR5IVmN9utT
I1ldIlLMjvRyVjtmX8mbm9KOnjw1fV/Z4ca2LPFBQ/TwBIJJL+Lg0mjoYybBp5YD41y1bwJDedSC
/jIfMZavO9tCA023YagmQxUP3oCCKUpDyQQFiAOp37qdJEtYhI5FqRL6fdGUJ2TkrobA+mINMD5c
1rbg4dBcxukcggWc6wKiNQVhX6Tm9GDcyvVIBi+iSgy0QI3KZkEFBWFD8RoXak5n67VasoR0wbtT
L4fdije4UwUj8whnZzz6T71jfbjIOrrg4Y0xGAZ8uBy/Bghi/eAGyMTLRU2LgJJa1/UchGR9IrNz
legGKE/3cFnTgg/HLk9Bs0kmH9aW7MFpDQg4DVS811uXxGxDiNneqJt+WJrlqYErPAEMVbfGk2vG
t/Fcb2z9siAkzOqQhS1s0QTWcohumnk6Qslx14bIhcLt616ZenJfhdplKTBDmOMwtZzZ57RxUlPj
jdmha2kbu4tMJYIBAVQZSpq6mCpE9dYI55OeJgevLt+wsMKN2Za5gDDb/mg2NozJyKHU6cGBSUGD
3XcKtpIKsuaX6HoW3nIzrkw4xgAO+S3kv9l3Lq/wq8TzxklVFh+EKD07fau4qFec4LG8U7LsIYqz
23Xzy4a+/H42dN5q0PSsPHLwkfbJCLyfetjfT7ax9ZYoG/ry+1n7gT111G+wH0PLE0J66EI5XyLM
vD56WetCZK7hHk0nNa5PvYZajhe/01Xl60VNi2AwT4HVS00HbK4jFK22P1rF+bjetMTmIhJsrDOb
UwmrMW6hrMlhdE6VQ2JsDFwSe0QoWNpW0Py0ATOqTS9Nnr5zI/WOZ8W3vDhtxGXZBwiTqqkFUn86
+xUvlt8TxISHNrxPdPt63T6SWf1VMn62ZiDccv1JIXPtwe5oR8FT4FobN2JticCvnEd//X7Wtl7F
lQ6gcrmMJclf6FjHEMsNBiy1NegVVW92sIYi9FLWD37ca/t0iilPRKoR9t1uY3eQpW9//X42CMQ5
BthQSfvnfX5TD8pXeGCfeIC8i6v4pib/iRzRl8os3izQqbkwP63bVbYyhCgOfYNuZj03lUB/DP33
ReDs3OyxV7eyGUu4e8W2Iq7MMaF3jntiSZD3X+fcaK89P3myzeZ6NuJvTgVt/fqHSNafKoRzL9Cm
pC5Zf57d3fSRt2+QMxm1rVyVrHkhnEM4rkMnyfpDSNjmxRbasKdBqza8XzILIsoshBIMtCYoIBWx
Achs38VGcuN31Z2tX5iOVJcPO1tfcFP5lUYEI7mtovXYQRDFa0S5SwfkKKbJzDYcVWYoIQ4Ell4W
Xs7LGJma+6aBsj+JjqXSbTxzSOKAiPaKvDDtjAowTRSh0eJk15Ntbmx7sqaFA5qPvKMTNHhgN+oQ
+iOiRp34ZYtTOJhxjs/1eWT1pM586+TZPjetXWJt3KRkAxd8ONOtIC+VZWq9qLhSM2XYpZF5GR0A
pEO/LxxPIyCWORECQoZdbet3gKU2Iu/ryx6g8+9Nk0OFe77mPXuuPNv8kjn9/EWH7ah/MVPuIpNq
GvXGDLxuI9MRJlcPQfeNTeEdc73ak1WlS3PjK15f8ajD/P4Vg5FbFVJ73lGjWMho5r1nKFeIsWyk
ql6PoKYItgjLyAT623vHetQ/maX2OFHAeBU4zk0TqC/wSA4XRVBTBML5xuhDj8Ay8kr08gbn6M31
dWL4G+7167Dx960ATqvf7YTAODhd3yPnphuHyEUkwXHuM9O/nwr90IfTow7lbeIPSDVCLBfOz6EV
3Zlz8OCjX5XG7uO6L0pWgicEQhS0Ia3TePJBRvqQWN09XAcbTcvW89LlWYxlD+/8ouELM7s5eMZ8
F2r6adS0F2Qe95eNXjjdOm2EDHPNJLmLMMtgTM8t77sXrgDBSYIw9IYhNItTqcJymNv1U2/E9kd/
Gm7WRy9Zy57gKtSOZbo3OiUs4jnE2FODEHJw76PYYgEV4DXrsN7PEkBeW2pCRCSzFE0T1GOwZehI
EKta+6iFxRRcQeVVNleuYUMI2Jhh9qmuTX8jxEhmX0TRIY4H6q9fUHSQrzthfMtlAbC+88bp2ouS
7+iB/L7A0CwoA68jbT3A33rVGsw86pDWxvRLPMNdZu1s+SKgFflNw1NfPtjGz1BVO7DUQ3fZm4fp
Cv6vGZT1OTyunOLezT40MDQ/FwB7L3MMV3DrUSnHdO55KEahJbwjyqMjlUXNhmkkC1eEpWlGOOi1
xc1vJHWslOExSfeD7V8tcrd6lmyEeslOIqLTSOPGMK6Tee2ctvrQlEayr0xbRebDQ6Bp3TW0XxnE
V5xDBKrllhHEeeQVp3ru55u0K9OXGVzCPk+qeBf4kXlw0pHlNVJPeg9qtjwooWn9pSgOFORgmJEl
s00kprzmUIYF+h2Wk+2QI4LWNB+5MGWefhgQlt+PqlHtzb7/kZlhcpP2eXCsgT1coYfSvZB5CQ5Z
OvrqlRK2iMEP04i2iR/uHTePbmtPSe/mTp9hjm6L/RSowW7MIML1JkjolQaIkaJ145Wu1911XKcV
uio98q8p+nWtlUBY3XrKEQI8BJpMSEJhd/GukH9Nds2ipomi3rfAnREvi5z2xqnRO3GUWt+7faZe
FV0Y7ee5y3dI3X2qYVa8tcysftDDND6E3YjMVIP4D+y3IRqX3XTFpqYfMkjdH/N6mO50C2W2RqkK
CGK97jrxwpcYAtNdrZsGE6r7uyYun/OMkke1Metr1aQrU+9SpC4RviAIF9+R7kaoHprhPbLlKLJD
T3ozxf1fau/OT8j39HseWqF/cRDHhoP/e+C6oAxqL3oYS615ypDQ+VTmXnkzBoX+prLU5jZP6dlR
R+VURVFyR2mwdxO75nt96n/6VezARFd2d+g/R1djpZTXhUJ1Uan0KXy7aB2A8PffK1Y1ooeAWmys
ICEYxWp71ehRt0c2aN7PKqWd68tU4nBiGQyiGFGg65V3jNDNNdr0R5LGX327eKugd9lVztN6N5KQ
JwKyYr+bc9uhGxPtVF4xEQrd+ACJL4twLE01I9CgnAqV7iY1vJ3lQscdb7y0yxoXQqk18+6aarl3
hFsffcc9xBloIXy+zCZCJI3jcXB7VAyODiF6N7fchDTooDbsIrP48vvZJmO2vpI6WewczUpFSK6D
F2mGmvfCCCocMPKqKc1Mm/PTQIFfrjg8zKj3eVRs3D5/pZtei53CwaIZ5tzhXTc5FYnSPLPc1ZNr
KPrR7FFpG4Pau8sKgIla5+if61Q37uLAmT5riIV9Rbqv3Nf46oYhvdfPOCK9ZDQOvTkQ844TJNRN
mJ3mQtvrMJ2h8IAwc3aFZPKOt/SN040kS2aK6MvUK/LaS+gPlnrlY/fgplf5s/6sorX6WTnBha9e
trhFDCY8mW0f1XRUKmyw1tvGCHe8qm6YTbL+/gZo9rXIJi3hHdU4dB8zK9efSP9ZG74jOQOKcOa8
oPw4sGl96L7W/Sc1+9p6JTLS3y9yTZGaTwsS6KyD0ju20demgRc/2KLlk0QUEdDsx0Pp2f5yP24O
gw6TP1tbfhmPK9vD7z4fdb0fKF5tH5XI6g5B6AdPDtx7t2FZJBuvURLDi6xoIwJDqESV9jFT4vBo
KW12mytwhsZVNCPTZ15GH2SKeEQPaW3EqWzrGPsIH1jKofOVXdVflsXkbPe7pbwc3ZFw7q1jndsH
vfhi+zduucWGIFn6IiIx8lx3aLTWPs5NeRXYf9nDz/VlKVk8ItmX6XeqAeOUfWxZ7fvETt6ZpZXu
HavZCAmS2RVBiI5C7ixXUOBVIv8m6/1dHJd3zdA8d/FGeJPZZun5bFuajDmutMCyjp3ecN42KUIY
CngcLjOQsKUGuR2Z1jxYR38YrpGcuEMt4qFurKf15mXmWT7qbPCaS7GWmtB8Vw7XcX9nLhDpjhqX
i96V0ev6vf2hX+RRitw6op9n7pOJc7drOt9L+ARQQ4R5HulOP0U8Zf1zZMtJ/727GoE4VF88ZntE
dZCStwI93QYGkVbZKtqTWUw4JzToNKJWgJ+p+mNrfkiD5KhVT3NeX3YOsQQ/HgbQvxb6Pcfc+F6h
AOAr3i4yP6zbR7JWRZBiYFYxYnqTdZy0Rfwk7tSDp6HbfFnrQo6hdBReaDpaR9JpQCFRR1+XXefC
1oUcg0KSvdEHluoYWvfoNH8sZnPD5jKzCC7cmogmohxuHYsir74qU9D3u6GJleb6IsOIAI7ZVxKz
9sfxaEOHiRiF994et57cZWMXAkTSDlWDyLV1jMDQXltplF8POWJi6yOXHVtFuOMcunakhgq7VoL0
0ozHalcRlzj0PpA3/hijJJMl+TcX3Uu71o+dneyqRNnYmmXfJkQPN+3Bc+h0rmsRikm9XSBQn3gb
3yZrXf89WHiVXcSa5lrHIYjdENXR3oTsFzjZz3XbydoXIgXF2w7V20i35S4Pz+CNgk3mNEkQEnGQ
aaFRiVyk6rEYggMHoqsxgz5/dvZ1Gl24ZpfLw9nOMFE5geJ1qbKusDoXg1H3DhcZRkQ8lloypjlP
EMfKjz/MlfqM6OrGipFsACLAMcvDNCnDfj5GXUlcRqlZnz2kZPKtGCfrYJmRM7PYRl+2zuwih9u7
u8GjRHbKui9N5G6cV2TtL7+ftZ9kdT9XWTgf0QAi35VHSKZNleteg4iPN64akoUpohvzJB51I3YI
R539xkZnvfHUjaYlC9MQPHYKS4vn6Hk8ko/ataaJ3m+0o0IKSZ/yZn31yCwkuFVOxtENSOAdR6sM
D2GV19ehSVI+GdCGX+9CZiBhD6aS2AsVCP2PHaJOXZse8tDfcCuJgUSAmu0NWsPmOxxJah70wfwa
ozI2qw4anvmni0b/N846MC6BGnl0odX3bjreFN1lrCBoyPy+On295HWtUbojLxZodIVH10J7sJsv
m1pdcC7yyV0T9WF/1MaPefrWNPUrxXq3bhXJstEFxyqg4EQB0e+OM5IDKuhxrRsQkt66qEqWjL78
fua3sTmR0QbUw5IZBrTHqD1vare97I4hstGlhZGNRqh2x6F2nL3uJsnBGLZYi2VDF/bBtGOPjeK+
OzZWcq1U2V0waBsHK5nRBV+1Y3OM3CLojyBIbigtOYaOTeRsN5xJ1rzgp71RBaZVFf2xypr0ysy+
8bZ1yrTqZX3JSAwjAoarYazSqbOR7nJMFA/NvTNsVQ9KwoDIPOd6vVv6EatxNAsw2qE9kQ54Ser3
4DDcDePLhi84qzXGWlurWnfMLKtEqiINdjGaz/vLjCP4albFkIyrY3eMcuVpjofrKLH/uqxpwVUd
6FBGS427Yz8jV1E6J3dON6ZUsmJ+8U2euelkUpUYWS1TGjrvoJPaR2P81PtbggSy5oXtzyrzvuOi
0h1b7g4jInnoL9846RYfmqx5wVObOJzGQWH0Zo3om6NUt9CvfB154Fo3vKx9wV21NPap2Sy7o2ch
u+cjwd7v6zw4rLcuW/OCt+Zt2louz1pHxb4Fo5N72k2UAKmJt2qbJMMXEYN6nproMQ2E+Ejva4Q6
ypElHxm8gvF21tvP698h8SsRL4i0paoWXtcd4xm64tq4TvMtpj5Z04LLxp3phXPmt0cvKXe86F2r
9VZ+UNa04K/+bJSTXpjtsXbs/AXdDPvOHDliXmaTZUrO/Mq2K4ctSmmPE5oGe9U1YaAbi2njXCAb
+/L7WetO2MddbEVsrrG2S9FRTYLo8bKBCx5rqKY7GANmGVr7xvCae8hyr9ebli1HwVsLM1uEHpTm
qCbzrkLryjTaQ9lZG84qM4rgrHPS+5oxhO3R/uIu4tgXNit4qcNVzytTyCu0XtlZDirsnf9h3SCv
Y2uMv+EBndiJbLIqx8T5NGfgbJv2bYw2RRnNe7+xr9Dy2PiI101viPBAwxx7NUyxTdBa5d4fo/Ko
9op2W/YXxmJDxLxlo40QUOo0xzq2PphV/aYNhy8QgGxdND3W9t/fCw0R84YEYgVP9tQeqQa9rfq+
v0KGdu9pPOQrybMKJnE3DclNpRqXvTsbIrxNbwbDg7iwOY6Zfky65MExasSvtxTSJDh1QySCC0O0
uPsga4+Va+3yqqZI4b1d6DuV1IjmPZeqepWO9d5KkytVzTecUFvW7Wt2FBxcGQ3kYsK4PZqdv28C
+3pEjHnM6ttmbg+hZRy7aL7y3eo+96uNPmWrT3B8u3VrN07b5hi4/VVpRDsVzpFpuijUGiISzoJF
QfdbpskHQYPG8AEiqsO6g8oGLvj+ME3ww9lxA3RCN29VJfX3VZ21eydBYn69i2Une2U6RKibp+S8
cEM4A5VhbJwGIP5f88ZNQ67ZfaUfjNhHMNuoeC24zFziY7fhGi5V8ii4u5O7T5Hz0ZGKWv8WibnE
d22yP/g78J6jMXzSZnPno1Mzh1s0LK/Hd0N8zFZHF9J21a2OvebtfXvcN2G1MQmSQCyCAdWpGChb
KVlCs/sRfvvkKvPaXWXHj1X4fzj7siVJdS3LXym779xCgBjK6t4HwN3xmCMyMjMyX7DICYGEhBCj
PqJ/qn+sl5+63ZWHOh7eFmbnmGVMAte499Ya9CF2+pslcN8FPPS30MAW0tpOPAlzlI7t9qMew8xt
mvdpjPhbZCB3hqUNeyw1mCO4KQ3jeRfX4yUXxHP9dBr43+IOBjEN5pkec2dxUgpA6M4PTCZW8Wxp
UOctifOYX1J4OgVif7UyTvPgt4cBTgCLEE/3x6S8oqhHz6qClsEzFI+e3p6u5x6w2QmrRQ8BaMGY
rnxK1bB+VsFD6bHcDaILIJdzT/D+/BEGVi+9xJXAsV2DXBN423MIhXVd96OeL21/Z87FrZIdYGfr
0ERxfxQw+nFUdIQ0/J6FvUwbf/7RJDgWLYmyuSvHC8v8zELcSp/NgqjaQpX7GIf9tdM1N+v0vvqI
v4WUhEhUmAONvGPPZTpCZ7c0z8Hy/e3xPvPeW0TJ2qqTF4nVx1ZV1YvnCgZxH+F+e7v1c5vfZrom
8GEoYVyoj9T/VbU8VbrDTe4lRsG5d9/M1dCEpqwbtD5FvcqHEryaIXYv3bGea30zT9WoHCiLo3VN
GqBLRVEtl7gK55reROVNz6oqqQQE/1tvyANVLTsCubb87U4/F0NtKR3diUjqW8BhFRCkiw/qcQSk
fZB25aFMrgSMiPW3hdT7YDXvqiL5WzhlPbe0Lt2lAaaP4O6vlGL+1BrbXvKBPnPD6G+BlFhcZWmA
PDtG+qUZnKNXedei6wrjAYzWth9mHRcQ3X+B3tYtHcd0xFWXHy8XFveZabwFWwYs9mG84tAiEB9Q
oLweVsiml97u7fE6MxvC00b5257O6tb2U1BHxaRGuEqpciz80mmf3tf65nhaoZg0wikvLKgfpkud
pE39630tnz7Pb+/tDnWgAfWdCrOKZA+5N5KD1yov9MqZLXwL6gJKr48qWk3FEgyoY0MDg5RpEN6U
oUhJaK5qcT9cYv2dG9/tUo8NgdEl+l1IiDFR3exBU3j0aPP8dk+da3+z3sU8Gw+4w6mo+/W59fx9
N0dPnZNU75yfm5A8ceDg0hn0FS3HBM4B/G7sQC6ErE7xrg+whXb5MCwM5iXBxLTjlCvHPHkCPii9
FhcqLGeCgi3Eqy3Z5IglGothoHe1dw+S4XVAdFbO77rzBWfgz5O1bztpVulPhSO6jDQsP903ghWb
vd1B595/s4YJ06sDDsdYJKAZuOIIWmM6ipsuuvD6Z/aIreDc2JN2CsJ1Klxc8ArTHJU7X0BfnWt6
s4ypgBYpUzMWWqyviSQ7SGPkb/fKubx6i+zqcEnqMaanwm/lg6bmo+ZmZ9rTaq6UzlTgvS6kZXl3
grFqcen299xH2qznJADfxIxqKphd9jHp7jWxF7bTM0uZbpby1HLUpoC3xkQlt15ViYwFYAzQ/uXt
Ljuz7W2RXYiLJ1SKp6kIw3W/TF02rl8nioKH41zN4bAD5B8Ti13glp7pqC3UK5JurTTjUzEbm1XI
fwddvguj4G8l6EzvQoSGY+hlNe6Y8qHEpe1O9+ElztSZkdgK0TlTA3tvV0xFUM/Obm3aq5XbcAfz
lB9vD8W5B2zWNAyOJigwtFNhmZMvzsskv/vMu7A0zvX86aG/H57xoHATgcZHp4HhAQf8hOzefu8z
1ZMtGqvsyaojjqbd7ge0r1ML0s+JSKOT74m5FB2f2fCCTezdjxpmJdCmKhqUzdLWkbclIBC9S197
4l44dc710WYZa5ARab9ITKHGzcZO5x5bL+zXZ5L2rRFpQ91qIvi/SHwGvmb/QQVTNjk3XuwVVSB3
drpUWjo3izZncx0kuAEasMR8G+yVC5dfQavP3XDpYv7MQGzV52S7GkhJM8zSyrsz4Zwa/ThGPuKj
S5SGc0849eFvU1VLlXhGnYZhjfIG6QSnJo0SN630JejCmU7aIrLc0W9UM2M4WlST18UvyGCux+US
HPdc85uVrAKUxwkgAMXicNCwbDqZ7yG5dBlyrvXT93/rn54kk8PbBkeCvZOgqQVuny6g6L29ms+1
flocv7UuvEl5k+OMhROGmfX9NKRLOs3thYVwZrPYYrFc3a8wh8Yu2mm6ZNqJPoAGuF+JfWRtd5Qk
/v72xzj3nM1aTqom5KTCx0iS/lsUO0/JbG+9RN/AQiijY3chTjo3VzfHcyRgoKUEHgMpfhI/Rt6U
6uh2iX++/SnONb9ZzIIwG7oQmysCX6UTvRf0pZ6uZHMhFDsz1lvc11CxkA4LZlLclqmp+5MCSVaZ
S6vszH66xXy5Xch6I+OxKE9eMrFYTdby4FIae+7lNxE2i3kIqVDkCFUYKrA01HNkk3sTJPWFqXru
9Ter+FRaiOYerw9W92GxzmFGCPn2uJ5799P3f1tkJPK8JQpDpB+e/tIHLB9GtgDse0nz8lz7m0Xs
j/4A6Qt/LDoncvdV3Hm3MH3U4A6TS/4gZ/Qv/C38KxlsDLAyiLjajKdRKK3u7lmXjGVGySTKD6Ih
TVx0vJ/ZIYw9Da6ycrS7Z5FbsX0J7Ywlb8OOD1fc4RED/DxZynTgLHhnyLbVCaMC5+A0C4OzUHwf
F/LEDHJgWIN+e9cwboE7E3do2cLlt7Bd+8UG/g2V4Bnbd958/VGc+m2WTMoPWORxUzRaoIzWfYMm
2e0c17v3vf1mi7S21TwGx6BowniA3Hr1nQfNLpjdSwfVuQW0eUA50XCScjFFKPWu4nzFxLjonnGu
8c3OG09u3DeJMQVJ4Ao2U+fIofCRv9015xrf7Lt1W1G4v82m4O64m2Pc+9mqjy8s/jMp1xbBF1b+
yNqyx8KR7GBliZ09lDc9aCpZU5U3saUKelzBnXDd90nH+ltkH1Q73BbIuz+CQphC1EoNr7rh76O4
+lshwaZpGSeuNEWF8T7WjWY31Yp1rcppvlDxPbOjbQUFx2SGoi4k9oE6+FizKk2q7sDHSwfhmfHe
qtUpt6oXCzPHYpngdR0EtsONbHUp5jnX+mY2jZNWZtDYJubQW0BQkTQdCX0fBcnfAsxGXE7DihLv
XlL24g7z0e+dw7uWwRZUNnm1ZVNQ9sXoVXmAMBlOHxfG80yfbH1OE6RyhAzY2ybnsW5GkSUUt2Rv
v/aZZGsrP+fOnaA1NoOCEu9VjB8kNUfUJ/cVn/Zx7QP5cImJdGZWblXoJgwolCrEWDRJIK8TOAr+
hLdLPKeSmEuGNOd66vT9304BghKJO7jUFLGE4uoszfdy6i5xE8+EyVv9Ob+GCbvoPKhpNG1Gw0/N
DHVUkUMnhKnXt0fjXB9tTgFECY60Go8ok+gT88IfcIH9FAVwZn9f+5uDoBo60kmL9smyXFE1HiBK
e+WN7wPM+e5m8YYLV4pCv6OoCLadbnTgA1XxbxLWEO+art4WgdaGgde7s2+KeuZtGtDmuweqTeDp
A29MFslEgZkdvms0vC0IbfBn29ddYOA/BHzC6VyenJwAvfv2YPz1ZPW2ALRSQ6kqggprEVd1jcCZ
wWZw1JfiuXOtbyJy1vsKqhDoKTk6MIqzedv176r9eFucWaicBlR7vHhSi0MZSsiGhheKnn+9ALwt
xMxVSx2ugzVFMH/lYCMOU8rq913FeIn/592BLsApQSHEFAJSGa28gaZOtFx48XPdvVm5jct4F0Zo
W7shvZOghyI69y6dAH+99XhbyFiTjLHre6Mp+tDhXSqEmqDO0pmbqFmbI6lZeQuyInsfYMJLNuvY
gxp63JnBFMZvDnHl3fr+Jb76mQH+H/Ax2um11ohzrWhVFgzqrozXhxZ6KRe2uDMDsYVG6T6C1+iA
WJcHw2GYpryS3ruOeG+LhHKIAHNQoGk4AFyJ2s/bpb0AvDn31pvVWkI9xE7+hB53EnZbumG994UT
Xnjxv46iva1A2okUAAllVyJEd+6qSr/AwfdzNaKOOsXkylPhZyP5SxsP8ftWw1YzzbZB0hOtZQGl
L9dLx3jkNG1pyC/N0HPTaLuUnVU2VHSy8LzmShrvJernPWvW57e35jPrbauT1g5er0uuTbG2u0A7
KZBv12RtMzw1jadLpc8/spj/iRjDsvrzhsQakxhNWl1UDjTlxI+F9U9VB6PibsjUmtxW5FoELvBd
H6v4mRO5g+xwXooxj7pva8tvYifIG+DS14vWL+f6dbPyV1RLhx5+4YXpyAHUz31XkcewGd43zbdY
Tus7tOedXYq6jOPcI6TbL8q9lIn+dQXQ28I5AU03wJGtS+GBpFaT6W5cmhx0nk+SXvJEPbNOt5jO
ksMKh3h6LZjx5d7VuCrQTnzJ3eVc65tdACJxPe7By6Voo3VoU+JIT2QxC8Ifb0/rc+2fRv238JhJ
VU8ClaPC4X42zs0u1JdQQH+dR3hbeSLFyVgjIVwKlJA6njr+0Dh5wy2FkUbQtzZThpHhuV9LYJAG
GHn8fPsjnZmwW/Eiu7jdivuOBQiwV7qWqdN/WpZL6eK5xjeHupVtFQBpuxSqxKFbf+l1A4XB96GP
va14sLMG8CuI0WXD5F6TWRXwuXoMYI35ds+cG+zNUo5W67RDTZYCDhQ18pWQp3OfXOj2M41vQWVV
UCoPwNqlcE3XfIxRiARQXsIG4MIpHp+xFvW2qLKm1RDc4ElXSPD1g+eeROwqXgQdblCCK7sPc0S8
5tlUvK791PX6VTSpBJZHkJTSEFMuRdBi+iEtYXYgjwETLvZuP1bRU8vKOTnZvI31lVmXE/bRiKn5
Cu2LMT6ImPjxDoqJFDQ90g7xjTJaDnvuwlFiR2bt6l+4QIf+qhsMjYJZKfaE3Gr4ZmSTgJIWiOwm
mQ5s6YR/X5nOMYfEW6w8Dp3l4e3cxUFm6bosO9wGX02tF3zqlB2/RSwObtkTDp3BXdPFBcp7vyrp
fq+ZoxZcxIx+WPgwlYKAXt+OFeb6CBahWnq/ym2HuyE4r6pAfSCNN/2yC1Tb0npuLIiGrhnXqzkw
Wv3wXVINaIadSmejX3f1NXh3Ir5u4VqyfhinuVIfYHSxjgWUOmJ5M65aTFk4CaTuTMOR6KHjXVk9
lLYxfMcVCKoZrxIZZq2flO4eLLKVXtmScZYvhsc2Rebc2QNMYbuHIAIj5idk8yI/S7DTVVnAuf5s
WlKWL/D/nr7UsCNyj94Q6zKvGWofh7prRJgOKpzGX3oCG/ChAelLPcww642PbTlBS5gPUoosGlXs
ZstMbZyGQyjlXjZhCB+FvhxsLkodUIi3OKgidiC/6r1d60Bmtbc4wIIvQ4Ohsz6E8d15IAR1iTmK
i1iEbn9oW1nRAyOJCfMEXVumDJnbumtE2ZQ5HUOrMheQzjs1TbHcjcA+YsuYYJZeXRkQjeL9uA4l
cEedH8scDJB+yrRehxtKZ+qleqi7KK16Un9zoRYPnFgT2ZtGAf6Rl17rkQ/eKBxRlHOtxjRIpOjA
t3BAWahHGMB/jhYVuejWbqozp5EJPqyJmmC/yp7FKaJJKPnSxdoyU1KBC015ZLwdpXXoZbKNfayA
cF7KbJp6u2aLZRVLh4iCu9jLBHPM+JyHeezyZHpebcSitF4AMARDkyY9BMkpC3ZdOA626NxVe1nb
eqx5kCOYaCnMLPR0iOSM8ybh/SifnVCLQaTAibqisMQV6p6sCVsg3wpSifoZ1Umf5AMwvuuuxgCC
XbSAmQ9xcsYIEOnV+IHEkodZrNUS5e0ahs0eylHWTYe+Wuk9ZTM8KDMO3xq7g8b3PKpU9HIWR1mB
4LB3IF0VX8nWgb5Fmbgh1HBkjX+vAozKo1lD7u5dLrvPwnc+hJrsbOknqGe4gb6OxNSyj0Msqmcy
B+ybdYeOvwxd3Ipu1wyLUHw3mykQj3VYCvkL15Ik3EFWyYvHFJxxP7xaBh9ykamcKspkxmH70kER
e3DnBAozzUhuutANpgOfQ0pv4nbgAtbEHCQhaFuP9qMRTjvdV5Ccrg51y9vyl1eNUOlHd/ht9cPA
4EvnFvW8JePMTADjtgQYBAEs+XRVDhTmydCFmei+xWRnXyzvub7BSR03WUAxVT+onuNUws18tb44
SVjVTyGXpdytDHzT2zZqEn5ox97jezpMfObZMPgCDKCVmgB1BsohpAsV0dnPawQy+gC+RdvC2IRA
VqTtWDSnftRLcYOrmgoKenFU+TsPjlJhri1NwtvGcebXUMZSHxW3uQ8n7jqdIdG2ZvXy5EGGeMUC
lyiYBCkr19T6/b2tIElcm0fu9IndNTA+/lJDGYVmoQzD4WHxFf0xh66BHMhqGYd4mRyaovJWKNDn
NGgyH6SmTzyY3D4LSeilUsNXN0pqyM+XiLRVFHOYN9etfwB7OBFHOkY1rIlF821c6ttkDmtzZDZI
jl6gKRb30vomTeJWflloIsS+DjjBImkc8QInc27TdXLre9qYH3gH/o2sPvvudW4nHxWPQyhr2hCW
b5B2c6OdY6HNfTXU8WgzJM9kzYeuWfij8Lnb3a1VbcdsICHp07IUGsYeKg6r23ah/h5GtSdignsL
VwtEYdES2ukmgMtsj311NZKlfHCGeQ9Pu0rfStUT9N6MwzKzzcR5qhXRfppAImpMGTdlkknb1S7s
0UE0TWWoTJnpagWErB/Hqr3qgrVfr30+TF3q2miE0TeYv8l+9hWXh6QVzpp5tKZJxpwY3JUIWdFy
5Sqf3K4+X4DQgPhPmM3ITil8IIk37DSUvFAlrt1wvDZLBXlyL5gVWmGwGbJ9MrK08u3apk1U+t6x
rTh2x6TEzUqujaniLASKP76tW0djrtgVHRKEjQ3SsFJh/6Wzo65fopUpmmKzo82+I30b5Mk4eyo3
VhCeST8R/ZOorKtvbBUCAeDASNcDgx8c6ZvGteXJxbiMm512VNekvoiqOh8tH/1jDYofLM9BV7h3
XFaSjAaetx4cr47LjHXSaQ4aAuYkVeCiuZ8hnj59odjJOyg/d3rJ1CxJkK8UG8jDxFqldrWVilwp
2pb0YD3RAeI4B3OG+hMhOUPdgqTx4K0iW1jntAVApGujUygqj+2tu87jlLXjBBD+1MPtHJLd8/BS
d2Bk3zhDVdNb0sXJCA8DDDAADpDpfZ0iQx2WAxI3+Y9ViDJICuOgxD8si6WFGREkfRmEb8oUws2t
C/uaNqwhtiHlYenLYLmDbx9ECWPZjX4uY9IjUoIK3/ywlrA5SqshQY/SEsqOj45cZHPvW7h2YKq1
YlwzRuZZZFPXL8NBQZKYXfURJN7yEGc+zt6mW5cc+1m9vgjAtp3MJUCYZphNLTwsqgncZKlDURYw
IMAWjJtz4ecAZVX02PZtP6c6DrDeonqYy1s6IV448ZjBT+qxlpB+wXZweOXdEtuHFjptYY5VynoI
ILTDCin0seuukbM73q73ekCYsMrFJzBlIbpFEQjyY5AM5XgjAn9tHyxOZeeXOxggtWhLm5PdkwAT
Q+s2kCkZAlxYW8eZyFVgiEkAtzLgheNt7K9R+rhVJXXp1RjjKLb7sDOi3hELK7v7qIVA7J4rzBgU
30lXZbUDqwioNjpzk9cgfdB0Kun0FVDrxs0b4tbRXtRTuD5B48UPcrtKPmVkWqAvIiFkXGd1AsPA
/Rj1tUiZnY2zExEf6fUCkpgHD/sgoTlXiU7SlXmKZPM4eks+6wQjikCrDU9oLtXvR4cGj2O7+sut
VpWpDiJo5HjousFizsu1HHYEx3ibWq92adpVuAI88HYRQV7yYa1eUJLwonRVAwyjItu6nylguMO+
juisdvDXYSieR1xL2MfOg7qOKkjUB21Dr3H1Y/xDAhRVdVwb2QYfvbVa8sm398uADlEeHNPHMhju
5hogKByvtv3hw2USnpiy7mCbOC2eMtcDnEiCfYkt4s4PhdKpJcJzCyeAr+Mel1d8vKonaKLljXAH
muMk4x+sIVNy7YXe3KaJNyQkH9bGNrvFmzTJEBIwaOsjnmp3fo1E4Q5+BSI6xAMF6KLpAlUf6rUU
61cBv1yoCNvBofdwLl4nqNAnSwX/3GH2jnqOZA9/01YN+9j3m+De8cIZPvNmXn9qOfkQ96ttWCBR
MdhxFxLhzGsSR/WpJ/36xqeVixdwSbBvJwt1OxinxyWoIl0b7ji0T8oMJ81Q7oYOp3AK+6LY28+G
xdhgbRD99FhEGFyOh9LdsQ67RGoAJmszN2KDu6NrA2W71iTBF9H2zrdSI3ZM1yZSTrYkUM69Ljkt
k3ymY3+DUNQ9wCcCc9yOfNjxIYL8e1RyYJXioYbtlqtdkiaERUsa9AwK9t24LN6VLMfomRk4xN3G
C2t5RmKhk7sKIZcgB4bjxHkqO+R58OPV00MYROyEbif+53rkAkhJ3sp7Kpxg+D7aaKnSmAdhmLfY
pd0C14kBhPlA2UCQIEi968qpaeAMZ7E19Kj/4FTGkmEpwOGezhzcVSMvbKXAVjgB8HK0Y+OLjCeI
lNIY4dFTEwvlwe2A81eKQPolZnxOCknbXmRCdHNwKFdvvjXj1D+omSvngN3dwMo7Os2zSUxzdKii
0EVyFTesOsRKdTP2pErTO165k7lLKAx+9mQe1/Ux6XsevMqKmR8L1sgvFPhgqTBjFsI+ZF2qOdOr
H3e5KaGtdeh6ID1v9BiF/ODj9ZN76q70Llg6H5tiPfpPrirn18HWizxMJgqWlDJUMUGi7RjJJeru
cs+7UVZ7ES7IRai10H10ayci2Rondj5q28cyi+q6Ix9lX1ty648LjJOQNwHty5KOdlnVzJjhODfl
SUkghA5JrgREZlN3Hiu5D3gbmLzv20TsI1+a+k5VquQ5hOvCbheShpSFC4vG9tYM5HRsQcLRv257
z1+ffTB71iMwXyt59iqtzQ+2mlV/rAU30Q4uROF8QB7hhfcIY2Tyq68p3hK0HeKvabMuNrwPvREV
h1kw231oXN59I7CM9b4uOhz8a4fpKPmi1kHNiBOR0GZUNG6ySyrFgqtodnGyCgUXzEw57gxbAGkJ
NA4dWZHgwUkc9xUJJVJ7qTVPdo2Rrr6G+ProHhoAMvl+aYLQntSVR124I6l7uPfCpweJvyR95oCN
30AXzYbBLdEg5RXWW5S56xZk+MgpadvtV8vnEeWNMBrgChuOPIcpJ3eO7VBZ+CAMjH22Vusl7/wE
hJNxALg780JDursYu6SXl34Q0adFuk6X4ewYZribt3J8iMZG7/APKLNNftjyfRnXJPmFTI3OOxkJ
qgvHjQHd0/NExNOCDHVGyrCU7DgJElGOgs3qDHsfCrTJi48NteYpqksI1OKob72UidX/2cHNuz9q
5Xj22GIjgnqKI5N6TaOgNdONDWV3Ikdzvc4/m5lAVtBfmu5pgE/HqyTWRzGELcymhgbsx8SauC2C
sHI/8iZIvMyZ3BJaQ2RFXqxG7CO4JowswCh4lMjV4k7RzsBUJP7U9RAqPoqOQsnZHXwWHyLueIjZ
ykoGn2LYm3tph+y/yZvVZVF9ssoIEoNtRS7BV2dgnH6LrUbxYJ30iMx4sLgtH7m31DsUYohKF9HS
9QKH/0x1dkuSxPvxpi4VOJmwGi2iqNW5RoE8M5FHIRDldQ9S2fAQJ/4lH99zBcJtKZt0RLlt3xUL
sq4c6trQ6FiGf11u//v35T+qn+rhv+5IzD//E19/V93a1xUbNl/+81m1+O8/T3/z/37nz3/xz8NP
dffa/jTbX/rT36Ddfz03fx1e//TFTg71sD6OP/v16acZxfBH+3jD02/+//7w337+0crz2v38x9++
q1EOp9aqWsm//etHxx//+Buh3gnf8++/P+FfPz59hH/87X//L/Hz346DGns1dn/xlz9fzYBmgvjv
kOyNCA0oXPMIRf/PP//rJ+HfY5rgCKMUVbbgJN6KtG5g//hbQP9OKZzXoBjuByRKTlVdo8Y/fhT8
HZtBACVayMokSQjk1P99wz+N0n+P2r/BG+dB1XIweBvyh9Dkf195oR2K/AEPc10XfjbeFk7dra3s
lSPCjz0lP0arbmlDn1FpgzpDhOSrrPGvWftDFsTs1gubX9AJLY+us+6rk6SnuCKLEvuStTcDkkeU
o6qril8F7mD3akoeTeg5+UpQ4XSUve3tXVTiQqtavLxWyExhV/sYIhZH1SWOjw5LGlSRkMJSBWlJ
OrIDiueHNogRAfat3itpgcs+VTVWgmPcRX3yoL2FFYZFd9I/Oe2Y9Qaf96bj/Dmw7Y2BxXoKLyWY
ATXjfRQEqP2UD1WSrNfCkdczrHuE6z9GHdiO6xw8uh2q0oTvPcW/wSfpulnlwT/ZDNTJw0pqGCA5
qB4mcfehXaujaeIvBKkYGYMnPiLpw/7c7RgZi77lVRqs7GFEsZW2yNZOBQolvlrQTiZlH9a4bjLI
tRx942a9ikxKcM2UVk35ncIaoBQoosma3c68Kcqh2rnWy1GzSMNQHprV7jxdfXRGSDU0L6qC3kHU
xUevdV4ZQVV6FL8a8wKJVGghShyOwV1tq73n+P0RAFGdkqPvmc8rHJ9BevJBLQzCq9JTt0rVNAfC
9ltN4mfsr0XL3Dto5X1woWuZLSa8KwPnCgUg5BQD/eJL1MsIv/EM7igd+qor89UJvDhnfv0rWdgv
V7Kvbb3eR+q+hiPMgXmoRTm2340MH68hiCCXxf1Ur2CcEPtVtOXzGKLGTCA1HITRr7KKv7Daf9FS
/IJkqpvXsXhGxRa551fV6DBbJwN8fjh8b8ktC02Ttp07o2JAcNnV/KjgwJn2/CMIDzIFJaFDeXNf
Lcn9wNtvZYT4vKfyweDuKkWpX6R9s9wxeOLsBxXfNRMwxQEKlhXwVSmMmw+q8nXKw1ghMYhN2oRr
f6opP4EOONZTeVwhdZvH0jEpapYck2RtcovbHngpJvmogRN35/q7nBOajZ54dJmccRHiPSZL8KgW
Meexrb+aKb7TfuQCBc9OhxFUTCr4uzhC5kyn9TDwHYFnN9T4MI4IbxBWzf5n1R6oadbDFOwc09N0
wOVCBocuvgMe8grJdVFHlYWuzuCm3dBlvs8+IAI0eejWPxwRPCaRc1WtTwFiDRzM8PhyFPslHfar
1/XPsai72cs6yvMxnHAjvsS536K3TeU9iUUeK9TssK5OIwc153RYdCaYfOhrvu6AIvo2UzKmWDk1
qmME3VPrm7gWv6LEe6R7aCLJ1LgM5Eo3uUd58bhCCzAdgZRO9SdFEnG1lA2uMhnuYwndY8tCsWya
bgeBcINJ2CGgznDv0uumcXeoJH6acFV7mJQTY1WsL+zZN9A37qXjFhVqq7F0+T6sJIy42FMCWZUF
fouojXomrZj42k7RMyhoDE5a8ycYJa3ZkLu2Yrmj5WNdmKCkabPIZzOpg6L1D4EEvnLDu4nG/pGZ
uLBAJTJ4qT9E8WtYYTZIR+q0A/I7rbrgcQ5jk3Wdd3Qj8shV82MK4NlRPja6ckExDZ/cyEaI0IBy
iBHq6OjT/2HuPHYjV9o0fUX8EfTBLU36lJTypQ1RTvQu6Hn18+SZnmn8DTQwvZtN4RiVlKKJ+OK1
Bhc/Wjdxya2e9FRP8x2XVEOCYAmweHWcCchj7c51vvSRS6siMXDNU7qe47G/Zvbq7Xh4njijbL5q
9Xq3gD/7ncoe3GGN2lV/96yJHqEkfqWB7FcxAxhN/R61Gt02OTfCbaSij60+/fPAgLlGubLe2epu
ml5jHZJDzqkrPc9F+yTm6cqOE5iFC0SiEziy2D/iwbnCziy+PtfHGNDVB9JP/X5gDbAXe+/V+TPn
AFij8WTFWeujuE/DZhj/El4SMHK2kVfJo4Bqshs+ldbUT9PSzFFnS2qTaw5xzaWzps8tdx4MHlxf
oQU9mMNMS9IEOgrmfGiG5mVhYvSnoZYwK81X12/vruPtikU8rMJ4jyFP/XUGX3UHz3cmRV3EUEMM
8ROkA+GxNaC0bFRZkFs+pxtekgQWysodv+0Lx69koLAKh6lVvWnVnIRtbQbTbItwQTwfJB+9Dfs3
1H0gNWcMHG0pGC7hmKQdlZqKenE1NnI5lBiviSwvW0u8m0vHQc9cqOuc8ZzqrUrGP8JzH7qNqycI
zvPtQeOkJkaAxbUIjMbQfXOp23AEATGGKSgmeo5V86S147Ured5NA5V4x9EzyEWsQdVoGafa5iFd
CbZtJqJnmI2a0CwH5SuIoLDpAZGMSvX+PMoQP84jUDdFxII3TAcDaN41ZzUCzpLhmjppCHn1lvX6
s9PRuFfk0BPJ8tAheAgswdLFROHO7Q9VyYs+P1h9GvXL8FUB9fnN5L50cxDrE/3MVQ0rtAPDnEPB
8Q9THydxXVOB0ATmSlN9CwnMrNFDqCv3tZvpGmuzlKPquM5QCv0u7oR3XPIXZETLsW3Tk+m2rCj8
bVoJ452Itx2Kf9wMlBZ4W+m7nfrk/Papz8Nvh95Dd+SzZubIS1vDBK/1i6sIPUu3MvMTa3qEKc4C
b1p4fcqPu8vUR0kK8eLsbLEYkZZVMuwnAmzFsHMn60VOHkd05zXGJnNH5dm2a/XZDWNY8OimbfzT
ctLvGLzGbyypQIFu6dT8ctuJhD3X9vwyBfdznCMn7IVvYB8nMJe42JJotevHvi8JitqKX4vZX/Wc
baviiBgY3s8+wVOL8nXvbHzbdOZBHmZzX6frO+lA35tKv6ZmfbPdz3aJl6is13diSq5LRy5Ork13
ZIscLUQ3fjLvmrS88KhduopvyoT5wDB7LjSfOWmJ4AHKQIuNd9ulYVt9jvhi994gwWarw1AU70Lb
3tveyYJ24rKLsof43R6wYryudheTZLKL9aR/dEZ5YQd2j/RI0BnLYX8fC55FwufykMqGzJf5kEf9
1u+YkxeekAYwXDjyYBfZAVpZP/ZJH4xe3x47G5BmkeXBaqd9GW/xGZbT1+NkjSyTm6Bb4sFLd8ba
9AGK0TQyUjvKxCr8me0zWNiSzZYhMbcPRaKdRNK+eFX9JU3wVMkpkYAspAmWbxVpUHRewnMz9AHa
jL+WMYc6RgcAmILWntJ5ELFuh5pLJeYifQpBZMA+Y+47EinJroiMIW8DQ9MiYTBb1Yb9AmaaeEbm
p/TBFmXxPdPHAOe4b/XSBBAbDFwIyvK1bA1mujFObVx+td+4K5IwMawlylrt0GSrCp0uD+1iq0Kc
fNBx3hvacBUMm3Ur7D+91aT7zIjNAzkmtIs+wyEFOGO4IBo/YjaHcImd18KMJjU+WuzrS9nySOlM
hZjkGB4Pg9Uct6l+2azmabGLr1YnToka0TVpZUjo7K9k5dvRzxsIZwjzbn3XBocxa7rmS7eGOT6W
ZeEngYcw5k2+aRlFKNxfyvmMy/JUbSULcs72NkjtL57cObC7wi8T91h75Zc9q88pv81N/8u13Fev
8n7HWvqHQ8+fxISQK8q5D9e+/D0bw7nJZu5tnnohvFntexkvdbzUT2Wxvq/Gsh9lvhtK+FQhGHCn
cQNsMF3frLvJt3uz9D1H+2s3+ZHI28f4EdXsH00AmXQVlcpwrF+8vAHqh6AzpzxoXvGp/dESFlzu
7musuV82Gfdw3Ybmz0v/ucxQVUX1OVTxl8693+BSAgG/E2ju+r4U5VPCj6CFdDw1ZJz40sg/7Z6C
0lwslMU9a0XioJJIzlrHFmbZ6vfEU7J37OnJyAYblNTrfXZc2y7+lEvyDd64G4bkz6Yqfr2KzCv9
ZpSsCd2QfyPKyX1i/Q9DylXpHGEHxw9riZ/u7xX2Rz92COOckYSwObSa38Ny+4fGjX9N2wLjQAsc
sZM8vOV6auf6l0hmK5z+xl6WhqWWf/9zsbVyOvYyUYwEjKVtFtSj+0aBuw/h/sPgaOAFRVaSt87y
5VXa62jfx3PRv2ciP6Nl4zY4jB0jJi5fb7MiSCroq5lNol45LApHdQxby+u81m+0mDSh6oiUnBw7
9kdT5Dtxl/XV76VhoZQYVbY3EEXk4jDVW3KC+eTQqedf3WUGpCPKh5Er7zCy9HTrpozbyzoUjAOp
nyFy3mfs7gciT6hEwzWyj9Ns9lvPe4nnwOvP03CBg07CQSufGAisUAg9UKaafC9n2Da15b3IRrgM
IzuPrv7Q1vitlOe+JmV9lunXkJEkwLt2NZhiuCh/ysH6bXU0WpvR1rnmnpGpYiev/ET2MkwINPVt
q7gN+phGrYCUXRLrd9+h4bjv/sHYL+92xvO9chhqZKzCpmgvanIkzb39Z1V3n27KYCzz94TUisxW
jIwdiLUeNpIjHfXqAUMBV1rfj8nP1mCPY1x20IN4rzOhlG7WIJXNdnk+c9my6bNz7w+ySCKjLC9O
t70j6GrWwg7h5r5QGb2i5+oD8I59UZhjiNE2pKf4T1b0n/XCvCcd3CSmlvqwsM+dQc5xl3AIrzOD
bdK2IXJXVURGf8sSx/HZM2hvytr3NV4cf3SY3hBbchpC8ONTe13zOiA04WxgsW/nVulGLjTLXvNe
2sVD39C1A7Z1cRO5u4sd93Ox53mfucXX3KyfNnoZp45XVJvt0zTHdMoQB4io5WX25E8CcLcMuL3q
2VWy9L5Hm9mvzS0/E62+lDAwwTLYGmKJJdgyVm05aE2QENXll276Ukn1XWXuXre0H6tiIRjumucN
ZcJ9YnPM5E/TFl9jD0U/mH+VpxuhcChsr1QikS27NzfheUFKFjTYsplSTW7pNQWWDeKFKSqN5evm
Av55rfeeOHUDl2AixSlVYE/77RdDo8p6eCyDAcR2gLBnrx0ih63G7+UQbi5ueKutOl+bB57xvkDL
RUD5Pzt5nTRJsDbpWxIbpyq1vx30BPkEuKlGo/NpbNznw/pu1aZkgmeghPzoqb4uQktCFstNs4Jq
4gsT9YPa4yHgJGcH8I4fXgqNktQMm2uLJkcTkTuyxaflDYPrC+ehk7e6r3qpPw5bccAtXvoFebuZ
Y4UZsDvrph6kLguBmyxns39c7KDSx6jzmIcycZOePE2a9R95Tv8jSPSa/VZN33wP/xXw/DeM9P8B
OP1vv9H/h8jp3Y7x38Om+5+//h1ovX/5/8FK/2UTUW150jZtkNJ7s8z/xkrlvxxAUNezDcMVtnDv
Av3/wEqNf0EEA4N6cKMEz/AF/xcr1cx/eZ6l63RqGhy+HV0a/xOw1LT+CZb6T7BUChe01pWmkLrl
OTY44r/rttctz2mJqyJ4ifrc2g3wDmu5YU4Py3FYpuK8Da/G4s2XPjMAPNLy0c6qxYdoQhTWpmbQ
FMkWtsLFhJEFhbaKk7FNzcuYurxEOacnsJnWTozAWH8gUdTPvWWnO+RkhR+P7RR5sY3LV+kaet/f
1Vx9ujmljIk3uVdt1m7twITgSfOzdKFCh3Sxd54RLztM2+g93M49N7m9HUi7/6NXJgRH7qUnTrvh
uKrlapYKL4C11HBi2ike52tWVF6EC2Hnta0bbirJfcUxCwq9eaxcy9glqb08ToN46zJmyQY68qxt
FQ3rjmgRIuggARBo/CUr90ur+SbVnaPm/bwttYeCqI2gnHPniGr5cfWqo4GWh8RkFCccb5v93Fcw
FtVzYfUvuTlsPsgN3pnYFMgbCsrnq/Vgj17x0aYtW332ZOuLfTAS6920P7KkLY7M70s0IFxcU8Ar
lE6sC85wIFg8fxjzYj+apXltuya9gZlKlDspTsneOntt8oxQ0XwddBNJqnAWJHYmf8+Yn1drvl8P
FcqqHAIMYZ8EemS7CpmfzAr5JiFwyOqB2ZFGsxuSoXiFHUAUrSUJq5eynocKvTR42z2nfW6ZErqe
epAxL6/2mvws1vS3W9iCCtH4wUs2N5AxA2zaWXhTxvIjlY24AOoHEmZ4L4qj4bZLuFjG6ntpte2y
zM13zpR7EcLYYKGaOupJldhhK3L82ONINztq/d2Qh/hrIFrd4SlMu2WKlhH+a2WGPOlIDCyj/QA/
DalzcGki1EUUb5GrPHUcYbKTyg22rnffJ97WHSpmttopf+fxrN7mCpXAmIytb2lJe7DIRtqvchG7
lXzH/egBWUpdMFxX+k4sDU8G+JYoKjiGCbZAjONfqxX6qZjtx2arTjXahv028fsx23Sc+5L8gFZ3
tqG07apjPJlUefFiThe0k4RgjSrqTORZsZ5dCOoNq1GfXktOyS86Cd1Mz9uLZ4Ptd83O0r0Nut98
VKJ6Kgr7y2sjFhQgnn6BSmyQebRu+ljnTNhAhCLKrfaszCx9URzVX7TUHoLBpnu4dFUapCppXukj
8/D1XqTaDL/v1/5hTcdgaZz0daymkfmIoFG4iey1UNbJojn2PMdWVFUq3atc/NaoZWNSjMXT9swc
753t5sNBRjiiHd8BvbeIdSYPLmSu9w0TWkWtYw9HuXPqIgsHb6RHMlEIiZgWsj8OVO5hNgGq75or
RyfYdlNv62S7dNOKi5IUE+p9fdtKp4LZnR9xBMGemmg8LfvWeD0tM52NLiJB15f1zF65yySNNMBP
EmNg9dvekd7GkXDKaleKKRwNpIVLIbaTnLc4aofh2rdCC+d1DmF8vSthegCDrux3/aSjv0QbdkLw
wMeD+d5pxfM8msl1TZJDNlqSrmpAaxu05Djr7VssJrIgNPJ++jb+q4nqe3bH+ikr3R9C5caBgAgr
GEYkcDVvY5TK/tNskB2USr84sj0xV/0FcbbQdRbh4AzzvjXGlGlivtHkWp3XpggaL0WQNJXvXqu2
Y9O3A88JYetZ84oW2M81Y9dknvU+ZTpi1xQ/AzzESn2bszMquzkPWzUGOnJk1ILbJRn6Kxrt4ibt
9ifvbBnliVlzOZzVn5h8r4NXOgQLnt22SXdrFiOQWfTHXHeYuG1x7Jz4b80AK906ARU31H5duo9V
9glUTfOnbozCXzW2in6wTivOgKip5uzgrm2EdNi+rS67SZ+dgVGzecYxXxQ931QxIVUfQtr5V5nl
hHFxEtD1gifcHNwQywKqgQukCz0PQ6L5yKKKsK49eHLMS3z6yzbU4FCVr7aR0TJvLrJWQPWVnE4J
zoa8V+ljNfQPlpDtXmPJ5chk29Xpnz/SEbcy+nL0xvULF4exWna9OpnJRgFZfP/Hf/4dqZULS7ip
UGkONUfp8GOt9nlmfys13XS64o4qGVJ0qt7vxMh2kHBfg1B/RqCtp1QA8wglvGCg6SHIh+zkWDNx
PUP2SnCagZCyhn/YHICLM5GVnp+sFFtjnMrQinEMnhL5k92WX4gV8+z0+JoaLz/hhsl9LXaagxzM
Npyk9ody5CFg/XB3stZr3y6N3yZS4sdVr5tDavZ/U6MbIs02AFSGly2u7B9jkr0svQYrY0NYDs0E
cJkU3xCWcZTgqER+yGBaqMVHvJZGg53+bRtt241Fs4Zy1rhdhoiP093mtRE0crOVMg99YzLaj004
FvnR6dMtnBYx7kmqv4tRqc+onfqgitW61J4LGh93QVosRdhwQPcdtq5F56KVZuyc7nmXKJm8oO/0
bzk6x3roEFDSQSc2UvxNJY6JZlKSO2B42dzNr3BF79K+/l7BTa9tP/1o+p7juqnvUSBqwVh2HFbO
WExmLvLmsJBZZMADquMdeTFk+2AZmRbWyI1hzwwnLIDRX4q4vU0oU16sbWQows7RLcUSxNOWHya9
27doGi7phEWzBJadqao+1dIEm7fMvTOOd4RD73ZVs0D9zrUWxfkPd2kr3xA64NSsGp/QWwd2Da2f
q/UVcxlydcB0GhA0hy1GLnOIPFbtDTkcMIgUh9oZ46dJYw0UUjxkHEse71KdvSbsq1e6bbB6nARF
ufD/1niHEh1gtPOdGS+eXk4u1Fx7UjnG+jhxt3CcZz2IxwQQqoF6qI2CoEhFRLjb2pCS2IORzl88
+Ci3W5pjbLV+nsg1uotKfZmszhlfxgvCqWdpG+x9nXTYB9b5ZFQIfG3Oonln/pnHGI6i1XR/tdb9
MiJITqcMg4DUn1BjjtvsBqqqLNA/JwE9QZPGKbIKcd0kNOIGMUzMbt56DvcGRbb5K8Fx6GYHyNZ1
HYwLmIpx8crnYkmHU1wbt5b+M3tt/TrOl6fV2V7d1QY93looDsR6vuiHh2oi2ocdbAb/Kh+WzvZu
Mj8g6v7yCjiI1dZvtWb+1aCl/BH3VJgrO0CGm5yzmG2BSpqgYXwL00ZeaTMlhL6ZdhpS3K98Vka0
ZHMIr+OxLVjGtcoLeMCpyXfxzJPumCvxBgZva0Z9d9+WK9rS9kQDwvzD2lKIQWmXYYe6OWK1PcWi
s3coqLQ63s2uWd46jV7urISXE3r91rPOWo11MMvZ+l0035xyMtBeNw+cdbuKbkVmN2VPTdxRRkYI
VNCjLTJUcoyzBoou1mLkrPV8tFlN4x4pGaHk3RPKJ4SKG2E2LLrCncw33TjTvIc+X2OnIQOve1m9
8b3dmu6tl/XO3IbsqhdGd1JBsnrnrIFhMotG3aQSv3VCgmSlJX61cOWmnhYXd+Aon3sKHF2L6Ubi
RZzN7WPp4z/ZgnW0m6zd/YMFjaHeyKy/Fiv8Sa4zgGMMehFx1ZwyMkediuYI25uLc5a6e3p1lkhK
vUOCX/6eFO2mIj96UwWwIN3xSWrrL1UUZ9dxLd+jPQA5WxZ0sS0fFdB/eO8UZHxa2uZxlSUVOrCd
apkh07PirQb/8bfKCEkfx38gaze0ZymObjUBV3vDFTBu8jdvKsPBGuyDFNQ2DuuYBnHdlmcHjv/d
0Fjv9Ea3rsKcQOMLfCuODKbB5lU1J/ZfVCnD0I/vjub9NnLzOk3GC428LVPoYOIwCuQy+XqvrZ90
s297wh/WvS4X/bO0myAeYpOlUDT71sketpG/RuG22mWb/cjiXvhIlCObmqjrmLTHlRn72CTxr2Zt
ftRezvtuVxd6OTjZ3DVpDWeouC5Mv+eV93NKde9j2HoYzd3CpgvMlJvcASiQwIzz3TxrZK8ZKRP9
1B61xn7vkCnkcjF/Z1P6lMDi7W3RNSH+qgdZ76UOpz043Y9B85qjV6sOanf6oVRb3jUeWySwxwae
xBvhyQ1j35K9JSq9QfqVnJkmM8R4F6QJnpxtU/DVtvagkLuXzDpTPxbHcjO6c6fyR6+OHQJGWQtl
t9VRlXpVqI3LydS7KsBgCvVko1tMuovZOEC/qcr3Wi2uXi0+MOWVe1dJkPsZ1TQj8CJZjJyy/hE3
OwCE4ppW6bvVcFheuNHhluCnq+S6Kxdh8DLYKpDoPB/K2X0km+LDcOT2MJlg6JgKvaDs1kuDSPnQ
eT3I0XNpbncZdfezH9UUZk7xOk8DpEjavOuDElEmW/nQF+aHRVU4Zj8zRPs+YxNPR2it8RHzynDS
xgl821p+Tps4Y1uG9iVrA7PE7GvO0l9zkvcwuq3X1CjaaFsyf9OSOCInIlrmXJ0m65LmmdgtffbO
4E7Z7uSMF5lwSM9T3FJrAfAtYyf2135zo7ijvGfLk3E/FtnOjtsfmhdPt9484wdZHgSvywykdjXb
qUcfn62sjnKj9bzX5YO39APpCulxmdBt//OftEIgk2hLfK11oc76/Y9tHgJj8/prvduqLd4NeqWB
2lkKHgGjkoeZcz9L7NM9Md27pEKD4w7VL2kOxpnzh3FTSTWGdrKGNX0YgbVo7RUWB8DU1af9vcjK
H+JYnFdqpiSW6aitBgbrcdFvLQxK7WwnzODBMJn1KRfD1bAX81iBnpqVcbG69WOxp1fhdhmcmJ0c
VkToN+FNFzGXrHtUvVt6vb4N6/KVDFDSBRHNR2XH5cFLuwehMQanKT2DcynXsFxWjI5FnpObLW+I
m4MaMXmYNOg/8rE7mQ+ey8NRStBsLBHTs7Ct/lSx6ZWm/LYK9OJLhzu3ZF3wVc8511YNFbgIKxBO
JTtSgi0/t6G8jL/OPRQa0PnV8/Th9M8f+hQ/tXN1M7ObPVEdAUYy+t7E4Dkbu7Hu0ltrRKR4Aaog
S3gUTj1FfcO8oCsT4n+xBr/O0+VSpIAeeqNVIW1V7p46axbdbHszeJDpQwdRxxaJXu3J7tfmWcs3
L8I5tAR6252qDg7Gae5o0aTvDQR5Aa5nHaYdU8MMYxhuVvnTWO7UqfKep6T/1lsbB1zKhFoufNaU
AKRQcHTEVbcGMkdBhpsFOlr8dbzip1QTuvd8owkggcXQvTcuwrbTa77GzDXnhkbkvW83/WjxGHDn
krU910YHWG0UkIkrRFHcxFG8VvphbY1p5+rrRZi3deumMC3rIhBW82zP8UHKBR0Dog0iszNmIfGm
T9kOrx2Lj1b0+HOs8xbPf/ns9T7rnaMqQN/iqj32JpxTu1IeFnfgeEty8Qy9fFH6MxnrTtBN8vcw
eT8qe4ZksDg/WU51JszdQnySbwAzSX2AlEBENSWPRnmW0qyCTGSM2pO8mjFHGOWlPzXLe2+X+zFw
ypJo0R7l2jwwmO2NGn3UYtReRHTS45rqjyj5tbE5Nd3GlXeZ89FUD6ds++QzG+xcyws2MSva5vJ3
Pcy/kA/GHeNgvhafLl7W/abwc2iNP1rcR0NB6GzKmcLVmS9eGjM8tEoepxmH9abcx8JkiwCvLA7c
7V1vagWhEm6N/dTZk4qGwuijTiZCkTNgEH3h1jmmN57t9YMQ4JL2FmQoGHj4VMrJvKBNbR9JwkMz
94eZhJpwSKs3WUC7usr0TopUtEzN32YRF9+Jsa8rHNGzc5yQRfoKTgGlVm1EJNsH2M2yU2rKIB0U
+75Ig6xyrm07d7tCqYCMkAeNwS2ooHntoo5S7W+mBqi8XpOEMcRPvWbbN3i0iMJo7VKLb2RR3+yq
d+E3h4e6v6+3BXOys70NCDdHbxORZs1EoXO4Y4+L7CLl5XWdq5il409bGog+A951mmvVLpCmlfNl
eTyczMUNprAPt3H3uXjOPHejNBGJzqin0JrZtJsqOA/TnfXHSS0/+/JFrG+Z7CIYmC2wcBWfMWiF
5tTdmkp7q91BPSWE5AdlRp72lC9n6l21S5bZp8UYXtKqDMfW0G6mFc3/CAu2FlGXh7POFRznOX5P
ztRH1ULMaZnvktwd/dpCsmhXGmBaNp2VO8YRBuqes9r4qJY0HC3hgFgOdVSOxk5l1mMtSRZSRgiU
kCApKf9oOe8/7zix+oumQAHjs6tpTuC0sgxWJ8sivGuYPM048/EfARwTsmq/bLjS8N5zRfvluCyW
d7BS2GFw2m+XtJJILLfJbhLfRlGzro54lko/b+P6BApQhrUpPpIFzQZdFm/63H/mW/c3hvYhfS1Q
jtF/VUWIAmy/mGbyHedkIok4smjQ8evFAU7CvwSsbGuRjWEfp9hwKvXxB4CBn3XmvoDJP1ZekgYE
z/yISQTqCm1fZsZnZQ3oP7aiCFqlGGy7MszZDPOapjYpqpd8WW9a6j6Kmh+Xc7e3XkXL4NB4XPqN
HkoJEpWmw7YnQ8UIxknT0GngPSkBdpqaLcpbLTPScFT1WTJHAqKxMkbLL9qv5m81gNZ4Sf8p2bAh
Ca6DsQxRnPCF21juNuH9oPQLyW+FINhytcD1iltiG4daF2ghV4DYdpbffd92kVPgPC+9B4wQf7cV
MSuZPXehk/nobcablgjtOKy/bCF4flSFg6zyPgFyThX0thLTdHRXfnE7dU5Fsi73dsKeQoXyERYe
E8a9WU4Tv9LZ+jFWpMTiVYXh4zN4+ddSWb/jImXJqvl77XpJtSeV46q0NcYHfJvPyah4v+JXoZSz
24CVHDToezWl16Rcxgfpxe88HAYrc3yLlfhRUZAZgopi/ZsEJTa8j025txvvVJQ8JJO3oiVglo2L
+OyM1i5ztgMH9sDtvDxIN5wqmXUo581PtQXOXASNAyaGTAFJ5fhkZwhJVyjVxqh/znl9rE2c5KzZ
3/XMl/Wew/QxUEW30s/TZD+JCzgqLX9DZvMJ8XVtJf8v5iXyKx2okhf7yyrFhvybg8LagG7r1R21
ymBymbpdN3tEzcmHifNjmteuP7c/8za+AZ/PfjpuYb93XU7tk004gYbLZdNiRCamDwr3QmgJ0O50
AYOhtNoGTG2TN6tc/iZwJ/4ysv0DIh3zYXhaU3kzFf+hMmEb4tkJNIuLg6+gZd40Tl2PfW6zrJ/9
3JyG7tnECxVqRf3ZWOpnxyMQMSw3If6nEw6xD2+x/66rZ/lDtTzhxksiG6+1aVmhvZTfVl6eAC/V
w5ZcE6d70u8/WFh8+lnxY2jttaMiGfCtJeVp/I2D83BXw1N8fK2KEslc6SO9I6jZyndK4ZkyhqeM
eaIovmo43Uo3yN3gpMhz+2QKBj3yG8YtBrco+UAUs0894MOEQ3yvF7qfYMivs/W9WUj8KItHtlP8
w7TNGjFn//pYOejgNfNm2WmwVcR/9Mv6rZd/9TVmUNGrk4Mvcd8yZhvF8CFa7AottyzRsjnI+pr7
tu56zKs+tvYzpsBLaiUzK44qeMVA4EjyuFaygr9qbvhMHwA41lCUCtJGWntOBbqvdfNLOlbHkuwG
WAvEejjAcbS/SYP9rTPKkzerPHLNDOWOGSCcKFDY2OQ52NUhN8o3aeGvKD6Lu48QzPUIZ/p7JX2A
ZwjZZ0ryAwbad21JUW7NAKkgRqsn4h1lO0yfmeBmC5Qrna5FUOt88K2sA6XsX3UPMpEXz6icEkTe
FibXrDkVJlgPUWan2UyfJYrmdCwQCczixfHQ2SI5xMuso2U3IoaybbHenVbt+dRvjgVOZXTqRYr+
czDHl8SdQabuCTeiQFbDqtjy65Km/8tsi/MQT7+8Ul1WbXppcN34/eQi2qpRKOiOtROiY2CTwwPr
60YUSaKPF2e1UDY0F2ywtzVF6lDWf9yPbNDeY6U/rUSY+1vBrpo2btjBJfiDduaRO6cWSmiBX7Wr
KjdymvEPYNJFL0mp+F/Unddy48iWRX9lfgAdABIJ80oHOomUKP+CKKlV8N7j62dB3Xe6WtGqinvn
ZeZFIbKkouAyj9l7HW/bDeM5bd6moq+XHS3YLExec55y07JuPNwfDA597zLtGLbEiZXcWYVAwxix
q6Cn35lOs84yYkZJs8Iwxm3qN0z3sklbZHw/thnkF+8OfdDRsNjDU33uiI6ACVhyjMp+sxPQwblP
zS8GKktExxDaSyLajdbRNoaUtESksWvqwtV6wdarINBWxuZJbe03nw6hnZw7s9cXU0d+0BfHtNAR
XPLw1bK5tLmzstJsrzixtQDBhOsjPos2EUu9otVXWcHse5j1rt2DaK33NOsucZfej+aWuGhhy3qF
/uNIUqc06M3p/aKaLSCyhP4+Q1yXYbKrHe0hT/qLEN6drtX7PoxXug/lRU+3qlM8DVq+JWOGLTva
+/mHi9B592zlTljTtIgsTM5eclQq70Yrim2qh7D9/VcqLBcPtutS9sl74XOt6ZWH3NizNn+yt2GK
V1hIV4TO0a5T1zLQvjEzEZREQISC2PiJZjKpIYMBLaWtF4OsdBQl5hv0hp1wCLdFq+xGh4rRoCHf
8Sk8YdZmzEzf4XFKpnM83YUiPhcWpG6GJLI+4xOmShCdRmB5CJTqQ2nQ41TR/thviub4S2o46Fjk
+IDeOLJ8OrfhThri3jetx64wdvlcw07i+zwyqyU+xV0qEjbgoUBQOtCvy15Sj9glyMmbGhQ+ZL5n
RJeXqdFWBnlTreo6DVeHFpmxZf9Fdh9xpzZlc6BddxY5WNBcuQZutFSt+hz28q1S6mw9ZNqV1pUr
XOkLPQxXAASX/gC4xHg2JX+yNaQBhTz9IXJGwg7nqjWx0s/BSV+EK9Qf5Qaj/Q7lQLOAyZWvpZ43
GHk0d65xmHY2y7tYqaKBbaOJ7jDxH7Mk3Sp2cwjmHkViPtFTfMq6+onguXHDHOsNLs/JK9xgUm7g
pEBdqDnzpeZvqJ6uRaFbqzhkMaAz9uS/iCnI10pTbEmZVkXO8+WZs/gg+a4G7SucogVzIq7s/rnP
zGMjMKSVZppxku29ARfYoaBGXrYLJHoI8tpjEVXoh8srP5dXmfYWaYs6lpBg8vaQCXEAebAhA91h
yEaZqJ7GsD4nmeez7qmLvIn2RTZeojYvKei/W9NtXOTIlLqN7MrlaDlrnxIzIi25sPruJksbGBli
8pc6jn9lqPZRqZwKFmy1rl4or7FYBP59TdESdInbFjBLJgTKOAXmG5dOtX/vpf3Zph2Lap3At23a
i+ogp0XWtvbm4NnHppE895H6YPThq6WF36exvuQW3QYt5GLVtEetQl+MyHmWucS+kyTAXFL0ZLX2
5iD7w8V5xPi/r2ri8LY/MsGYOR7lue/DYza8Y5aCYHEeIoKT1L+Pi9L1hH9r0weksEllvvOoLaEu
n2wKPZV23dbha5TKt9G3n/qgvSqyrDvChEB0aNRn5kGoroTPhYoMw7XZvOuhOFSqedVZyFtHlmdr
weCLdEWf6chluCSMqKME27/oSX6ka7eiTrGIB/ORXhzCy8MwKd8o7SKD6Kd1FjTnlio3hsWnbF5k
hDm6Yx+/lIl6WwXUvfzpQZ/iE22cB5X1bhqZOm2W1golxssIsYoEfD91Md3D3HvG9UR27G0ZnBss
nNG8Ggb51vTI5sP+EIYxYvCqtNhenokS85Ul/GRRFIQriq04Sy1DjSyrDViLZz9zVuMIltma2pUv
UCiI7olQvdzZHBKYkW9GCfzI6Lew46zFJFgPQ/+ouKFZ/Y7z56aV8Sm17W9a4n2zp4DybDiLfyjv
F/3WdsJ64SGsXVFwdlWCERPkolo2NP2ZlrpUMVg4PN9FaL63vvc9kRhiJOF6mdgVK3R436nOFUCZ
qYqO6sSNmdfwLXQGEa8SUQxb05CPPu7rQXugqZbgZ+hhnrS/x3WzybiHrSE8JREALmukKxh6AZw4
TDmU9begT84GSJouLRi1aQDSNKknOi1Wl9CaU6PQAXVkEcrYN3qV7LSOTWvMArmUxQWLXYUws79G
/ADF48N5DztPGWh/SD3I96ZnbtJ0CF1K//i6pLgaFYvYPFHIWbOQpU4lO0uw6owJ0XlRkS0ovQ5b
jXUxl1QbLFGU1xOL0iBDbBBIybM6Qy425Z2be8FrH4/DSf8dBSSAHLOCQxjYew9XwjLRKIIWuUsN
7Rs02ZSitEEDa+nVOsOJe8xdarqnTv9WtGmGE8u6qjCxbscuuh8KtCslTv/MAjGZIqzRlB76E2po
SrMfsgk7XWqJ7zFw/ejEzqls0WpRCcDyxHym1MSqa4rGdbwC8yuFHITWd73ZnlOkAtj+5m2taMj9
hmA5y+ZoBCpLesZrDCsn4sJukdJYZBWBMvBkatINO8RXmbo0USlVjbbOquYcCPM9jwYkJs2wqFWE
O0LpkCnhr8EkQCWJLfeo99khG8mRdIXiRjmt/DA6l6G+KbXY9Rvweb3qKgoNapnngA373O0KAkV9
dBbP2m3lU2OKwaFPR6M2rnrZPyYhQboXkpuhO4lUf8ODDvXkBYSTv6BNd6Oa0a1Dc99Im2rx6MzG
TVMrarb2M4CPXUIO1fmEUJpK38kO8xUkF3J51Tv6JoLvOkJT8hHUeGXxVNrdbRY3z1NONDe0LPw9
kMJaH5fVgxjEEQLCBWsBphTaoBS1VrpY2QFhHHHhLuuMN6VL93A/fMaelBfT6s6qMhOPWvVZ78eX
rEHVDLhhI5PpFIrm3UvFg5OjcOFodUBSi1p/1MJpk+iN3HRDW61Q9Bbt9RDrdNtRB2MECk6qleBl
1VwLsOfGGZW7TDS0B+VLaI/CTeUsSyHRiHDNRcqj0ukPYk7w4zy+pXK81GqxQUfiwCZm/VPQ5yWo
qzuvOTd+akJpKEbyLbGEiRWvKi+2F0O1bI3hSsryu0EYSnhcHygWcQGm5oKexZq6/Uh5w+/SWU2Q
A4UB0NGF+Lpi71uhzDmDhC03ipcuTHD4RPR8opxHjPLtIprjHUEkNNnyHW70bSzeUKojlCNUXCRO
tm29EeWl/l2MeDGqbgxX9BbZnDv2MYHogOLVA5BN5Id6bsGNL/aqjva7mJ4Tp2WDY/iqguJArYJm
ybi5C8wYTNeLRpRuOxvKQgwgeKVsMna0cjXu1I66vygrZTX/XkbjY6Gjkay8CMVKPCzwjxFskN70
RLaUE9e53hA4FN5bUJUvuZxq9OWELebEWGEflzWLulsBCXUyPFdOqEENMbDkLtUsrfdNUGN5dOy2
3n+8VrToKKmejRk5NdCLJyJiA4NQEVAF1IN+15PLydAaIBOCYCISx+Oij8wsVqDPOOwFBoC8fRI3
016L2dQ1sU+pBBO3echk5rczXzV2XfhUhUQWqTmPt64mbS9qAhI2/QAJR0nOoNosSaGBi3cCLLFG
VvZN8R1r3VipoyKNzYBKyhQRpSmeRkBRS6yi+LJ0iau1S9ye9OnjiD6+wMPr110cvWtFqm5rTV9b
8yH/9SUfxZ8vkQhSGc7xNmC2VilLSRWt9xDsgvngRo+1fv7y8Z3A/r3EP2Rslepadkax96Kg3OtW
V+z/egkZCOZ0VGxnKhNJsn1XBBG2S3MgTogJoo0c32DALoH34sGqI1eKkToG5M6F1/QkPaTM+4AJ
XG4yjQAT6uENRCu9aMrfS2u68SaCdbqRME/ddqw3eqWU+0jQ0P/48tdLQ1WjrWaFpG0tFbc+bKg7
AyZs6KnxIO5L6JYAK5vipSexWH+8F8mYOObjHz6+na6HyWLNm38ehWy+/3j3r5ehJXl8+uYy5uM3
p04PMDD7Gb9a0RfijvvjOxsoLc92BSYhAd7Sar+TBiHjGpiWu+/mL8Z8EPhLqeM3QMtKYu29jSYW
JNWDSA1vPaY2zoIcLE5gvMuUKlGuxScJI25RoOHfV/MXMyzyvR5cZ3W9lgn9Lh3l6hBys9j70gqp
BxtgKySSplDm22EKX71EfZtMGhz5MDw1OHR4bjIyc/S0eaDjqZzIkBrWjhDxGHDP4MHvqts4ENFS
TWAETNWx8qs1SdE+reujFVvvWtdWe62x10kf99dejzXh3ckJvhode0eIJ43NiqsvDYbjFSbti4y3
yyGi5J+6KTnWeYghRRgV8jmj8Tcj8FIsgMHSqWSzKnuM/okZo5tEA2JHh85RxR0t0265GxRL2Sg+
xXW7pmqU9eW61b36iFRiWpmG5vDsB+W2ocBoF/3O7mCS0X+vTzQuZzjsRHNrjTJDOem2UTznjrJh
Okm6GtCsLHK7L13KtvFZ79v9IMeNUtX2zqYptwDiRAE68Nee4wRIeztaFoopdprCTpIWOAyriS58
nSaUU2wuAYJBTDsmapzxsRUVHA5JrAVtqqOLYSxhMKkUqvH1hcY1W3uLwLht16mlZNe+8opXPBo2
PdkkfkjduioL9Q5RLZGruOkrrNSIyZI5QR539hvPxSiqI6BXSBCjkq0BUWYk49krxUFaYxMd3CCv
ikOI1q9MFMHMNV87Krqxs4YhJQ+GulnE9tGPLWRKk1r/ngoipqDO043mwVLya/W5EiP9gKJ9hpKr
kzcOMC2gctDtNdhDrJsaWNm1wPHEQmv1d6ZCnDRUcl8UmkpJxOB9pZa/d9VAAbmg/136yEWsqHzh
gXDLoXkQtt7Qhk2MXQnlRDJv7YIQs10LCYViANGmoL/O5U7RI/sCimth4W8CDmgUW2uqytVI23CX
JxyyYtJwiTFO+Wkd3ghBuZPSKGIqQLXX1eS7vkP406nGUbbtrkcDeUawismzU9qdBV+YRAgC3mhS
DfHDhY7x8ohHmr8upiYFMQ8nlqK/JbVqnWM4acqkRId8oo/jo6SiYO7rN20xrRTDil04wP6mqvkJ
k8brIu/H6katjF1dW9lp0FW8RHTjyLvjfUsr7i5z0nzdCYBjmsKqEoADvQ7DtoEsoTKAUfPCg4nh
Sgk531kUnds4ePq4J4BG2CuNZHabBtNNliB3jgaQRVoaP/jQdhG6J/WKutDsuQvftCEsn8Ms35dx
Wp7wV4q9WUCn5CB1dRnpkM18hA0bM+3MDXYnrqQevii98UrDLlpmBi6juh0SrkcC6TFArAxadfVx
g3W5cyjmAw1wB9BgrVBAI9xkQxAHEjBzr8jMxojga6dWUaj5qMjsCpr1eVXJVWvl2ZVskWooqCtl
oCNfiLDYN+2m9o10jRsfv2KISKqllXrMUjDa9ejfxok/sIYweFWXnr0cc8fbJMBm3UzpDMS+kbhv
ZoO4NbTjFs+Mdvfxx3qzPsObJwZ22Crmp8vT2U5KUrUcXOuuQfKzc3K7/t02Z1umZedXXS4NCiiq
CTeNwRxJ3h9QUitXfWbcM4PIxCjBqyiN5U6E9TWT5EKMxpG1liGF+MJz7KNVW0AW9CQ+1kN3Lh1x
sELe8TVjWgZOXa0+PrIXLXohBnHNAc+wsULS9joAmd3GLdWBpthpsnJOVTNAxgBsu6A6mR8+vmhI
p/74Tybq8eskwfZdyGjX6ZFcaRBHCby18qh5BZGg3d5hMoE8AgTTKS3iTlrcDz0Q7I2tXHWT4R9G
eOobs8dOEIc9OsRRC/YQ2eM1/b+lyJziVu/CbyOLG4zjZdwO+XXUWsuoBXXGBlXfFsHTUIThETl7
vYyNpW44Yud7JbLBoUIcYYuj6Ef1iAOHcaONOOJt9BdjKZyryaNikvUGseT8MNYT9UG2lP0Q2CRV
NVTjKnXM1Zip5xxjht6YrGSs1H6sGNcyrtZV3dirEJApnqb6lib9Q116ARgGM1jbHUM0W386coW6
JWF85E5UgXewEoBfVlGz6rWBvOljEXN80PhIBh7jGwt67obGRruUSpS4RoYCL6yoQw7je5DDFjHT
kYwXZEqrBlQJxFuk9w4pYkNzP6mKFaVO7WAA3V4lVcSKwCw0TnBH0jEEm4+3grh2zvaUPYggvfJC
J9i2IWG6FLnYyd4JXYgH0UqPy/y6ZTNoE/5iDuy9qbpTCtj2xvepMn4cfCa7naazpXYF7MdEDa+F
2qySHKFJpJb32Dm/t+j69QqLIzh8YycyH/uApvFcx3IzOJa+6LomQIlBOmSMabG0LMPexSNWD6YD
RCtHykWXSONZlWJhtF59rSEwW/Q5wKGuF2+OZnQ7IO7OSe86arwSrecso8LntQqTk5/bzVvtjEC1
RVJeghpUNz7j9wABIQI83dwUZdm6etEShwSUIYv5iW4xH0B7BIMPCuhcJvWMy/VN1wDGfzWM4jLg
kvDxtT+JemSWkaIaLrpbIh/Df1AC7FB+3J+TybzDtqtvQLM3R2juzvbj/MPoFUS0ZDeMAzs4Iw/8
x9ZrR2my6YzB2hoNasXWkRe1KadTpuX2Uff5Jafh0/D4mttQzIEQ4uUb0cTR3hM1rhsxrYOIfQzR
57WdxNZbbSm/Fy7OuPjJB9+zLJrUuuuABayGyY5PHXImzWMASA+zfhNNcw6MZljR6ANpmmbuuG+o
ww6I+3tJyqp63CEsj91hRMO5aOW4M80+vkFBg1AmgfzUIKCm5BvsjYknp8F+u7ISp7tWCdeOLODx
Piztbx+vYAham9D2s6veavatKMJ1qU3WCtuSdY5qtWanC8ZNb/rfMkPVv418Ayvjj298JbUWRqKo
RC7TBlF780ThoAHeipCdHTJbZ6VHhtTlyf6v7xQjOXJbd25Z+v1WsXKdWVRjtgnsVKy9HuxCVnuV
m0QKoZplDVdhxNiNvrQBuFhhuzWFEW5iZHfbYbjTUSDsvZIGTCgC4fpp9Qgv/JtFmlpBob8zO5Ar
HwllX0Nd72pcDNOop9w/xfdorZaJd1ulEpivJrv90EMu6K30Qdp0ACYaXS10sKdpCNCb08tTEGZW
+WjsvMxXNnVMZ3UsVX1NSae9njyeYa3BkJCpQ+AxI6GHUJEn731MN0yJWhWhHd/5aveYS2oX01A0
rmRBOyp+42Zl76wyfcQkOe8hEU8bjy/4Z6RNlMYZf+LWMFMPVr7JUBUx0gy/S9UP4asSFEfQytmD
ZrTWuqTFE6qDtamSbnwR1lEtmv45cBLPrYuxX05O/GKT4D/Qm7hV+sF8MclrrNZ6rOK+fKCmZa8N
pfxmxXieQshPJ2gYyAYGmb4pUHAqwyLUjpT7KqHkg+q5u4arj6oXcmwqS3WNEMp86Xvq6376kKfN
FTOpu5URFcXR1m3/HGMZpZdla7f+GGN+n8Z12zba26gk7CYDIRyqRtgqxHGIGG7oDrzglAlWfjVq
FyRL0Kp8tNcjQfPBn/8hHBzUbKpC9c5jougkVTJb1B+LzlazLX/gJbCpClBjMDCHeSejphTmKUhJ
RiZikNZo4kDwn0H/KSN3zLVvpgY5T9fuOuS2TiuTzcezQom1ITgLN6bSUnOHqYzzjQijU+zHMB7q
G/AZzwgMg5cMxFjUPTUh5iN/bDf+lCdP1WBY+NgMa5sbaXGCsX2FyPjFrBnBKQW3DjOxngN/eGZ2
5utU5f2J/pS6zSYgZGDalI1s6RpQzSjWUu2zS+ehSzSZksgu6fmu0rN7KIw7uI1L5ThlBsXpOOvv
LPpV1KQze5ck6otNKgFWEHn9kLchSN4a6ZIXCcowfrmpAKVu9aB6RJcEzC710OGxhy2zED8Cu+vF
t8Or0Kgn948tjN3jYMqrVh3r70Wbf6MkqK8ofo7bVmoOpcTKvDIp9LglcmJusWytDbX1TAvhJrb6
gYvWh8vJj82d1nPlZNIrfwyH+7ec6v8bD/rfzOz/jxCfJgZ/S8DW/Nqt/gH5vARhzGzpv+FB/+d3
/2VdN39zMAzZADYNQ0MC9y/rumaYv0lbSkO1LAKav2E+xW+27Ri4yTVNEi2Z/NK/MJ/iN4vqBVG4
YRqC37b+Tec6xvS/jOsz5dMwDP4/3cBab6oCk/yPA8dM3UMXkKH4HYvy5OjvxqjvqyC7iSralYr6
2FvTW4QlFgvNhv/tgBnfQlY+PsLJ4ofHix4FLhyFdSuYS5ACDItq/dgpVwxbvvWmbkOZadlnvUtZ
5iEGYbu01Zx0LNDnJ2eLeHlYdzlDKOrc37XOeIHYceP02YOKENpBzENnvRxf7JyCnw0QJES8QDsC
R/MkVng4H1ssTU6ev3exj8A2KmbsmXMnIu3CNAkEisoWrx4ixRLbVNM9M9LikaD71BJGD7q1szWg
fpZyp9rOyaMIi55jW7bJtrUpXQzpc5pGr9iUs2WBWrZmFkGgA21K4/x97AGKsbqNzXXpkDQgY7uL
B29jZJCIqJ3SEYN3wZibZllWt42lXXJk7YtgiJ9TmDKMB7kZwoDEIhCIjvpFl5pnX0Oca/GrFRvq
khVx1XcdcVyv3Kd41FCSFK3NEixWtdRgHerNrVIr20irN31qPeTh9AomGRRhcdP6UKuHsnSVQN8Y
hrd1Cv7fuqohYxv9BR+lq0ftgzLpQDIYUNPntwn93QWYr0sKrM9M8DRORbQaOkYsIisEVJCrm9iI
Xgy1XKoVlB38orzrhcmSHjWaqyi90cF/Lko8G8NYPnSJx6ZkW9vRtPiUHEugUuwbvdnJhn+xDes6
EmSlet0uPTYi6vEYeXplciN0zCUYT1p6S0T3y2JId+30aiaCYBv16kKgPLD9/Dj49C3AE6DJqcuH
yJ8ee0HRUFVOZqIemAyTU3bQWFEdtB3qm5xnf9iDgf5A1xCa1tWt1pp3QL+vKTEkTXGVT/UK42Fd
2OfQD58zBGDLus7e/ZIjdOxN5MgR3VX6PgFXWSXG9K0yOmQ8IWWd/FA7ebLUkyJBUtK4fWOMAMHH
RycSxyY19gCoccT4Z07uoqUCnFiKQ9KifG8DiCf5dPENOefsNZkPTeY1gSZBDY4ulAcF3dOV9BRg
Pf2qyzM6XspW69THLikfYk3upJU/MN6AOnF7NerZLSF3SNk6fUishaMNN7qDW0NRpkvQpW6DpMfP
keiHDVT7MfIWVnGhj80csYCRrDhI9oz2WNEQZQyUN+Pakb8GBuJ2aJFejYmGEfAroXUA2riDKh2w
enzTOd7aJtO12JE97iymaL13dryNyUbDTTDqRy3k4lmefRNqK6WYL0ZX0RDx1goG6EVUNW5nle59
k/Wkw0ipmf5wEhGmOJ58wgNEHRiCqUF+RwXkdjq4iyjZzurYsI6evUJ9gW+1tnv92PYJLuCBamAP
Di1voTqV1bHEgld0mN5DQFeO3JFNfPyh+DZQnwHIlfb3eObAJ9auSlqETv6T0aO5coLXUZV3GuQN
unCviMvvvSBZGyC/ErTvjihu63i4qKWylVG6HW1uMYL/V2WuQM99LH14yZHTdply6ktB+0g/GOKK
gVx3UQ7nQo4vCJDcakz3Q6EfpD3DkQMacOkvhg1qf+d9/7niQ5aG6cweZ2mfVnxhgEz0+2G6h54O
0NGEU0ZfMtKSYmmTrHLEb/3A6GULNa2XHb0+oN9YrqKUfnr/qznkH5/2ef8BwycdqVlS06xPAxxT
p+zLsqpUrB1jvhwoZptSpeUGfhKQ/LbsFMCtyZHUMKi9U1SkL8xRORSjt88rcZN67bmHmtVQbPrY
zf+t0OdLts7f4povf+r/IIFHaKYGIefnYU39X5ei+tYk44/s8j9/88+gRjN/MywBRtuUjvYHhvxP
drmm/eZowoKC4xi2buhczz95PPyLYerYnlWiIaGh0f2foMYE1YOf0yH5VB1DF7b4d4Ka+Yh+iGkU
XTMA+dkfAdyPsUzsVRGD8kS5cxBl5OIuxW8vRocCqoPlz0EIsywVNI9UR1Re/nCe/iSo/0hM/6fJ
zfOHzkD/Hya2glfFCiqLfNebthsIDQUFoqBRuy/5VG0yVkMUv/ZVeP75x2nzcNC/Hpy/DvLT49tK
WGlVbCgznuXQp6abhyalEOEGvNYx+XnAvVBbrSQMmJ9/5leH+GlSQBq0cuhB3e3SsTv4kzxE1PZb
U648b3Lx2B5Up3e1xP7Fx315HT/BlGpJcU6xK2cnY88NGa+sy2Il+ieg3wxWqs/9KFc2UgrLVRX/
4efH+OV5nZfNH64jJCWlYv9zdr0evYJiXaVmtS9RwnHMtgjWOgD0PH8MEVD//BO/OqufBmQnpWAy
ZNs6uwJxrtf5a4hOh1CFdcfAvDzFFKqMEBHkr87qP02YmG/UTystkgCDSQQz9rZtsSFTfc0QK6Kb
jFR9oUjk4tqWUlHHkxG1KG9t42bwn3qveYFZdPbp4ovKWPme8YsH58vL/Gm2dpJ0WtUbo72rmUEZ
W092gRzde6h1axNkE/N27ZWZKauhiM8l1sifn/VP2+Bfz8+nobt6N43B1HBzleMJsfMqstN7NXBg
RJCzt4pbfa9LMNDzmJY5zs54ukwQcDISv7juXx3358EKGWMnGiEmKsQobJgtS8eA+ZlxQ2VEQY9v
rZoGOyXQKSCCm5g/6xdHPj+u/7ByfMzx/eEOz32dJVgwnC0smRRKPwhOH5haqKHeXA09DQpv8xQX
vlyVtXOfeoJpcUDKWNDK0WGB0X5xCr64FXXr789aV2aaIxjfS3EWPCFr2NRej6wnUe+tap55Hcnz
Lw76i+VS/7R2JZlmKrAUrF2UWqeq8A4CoK7XxmcvYrpJHqznNazraXTm0a+WkvkJ/qcT/Wn9iqdS
C/GuWjuBP3OExYhL4JAXzrfUaA9ByeRK1hQx+uv5zDo4ByrOtGLIX5xd7avP/7SUqaHa2IDxxC4y
y3sTyCoeZmQHv+vc5tK+S6lD5txmTF06K3I8YBE9SG69n5/xL5Y1/dOyVsUKQL5hlDsNW0Cmol6z
z/OzNcuCE65vH8A2k9c//7AvD/XTomYVhrSguZu7EoOuNwZPgnlbrCONtsRLhAH3ADPmQVfFIR8O
plBWU9P+agH/8kH+tICZE3ohhkM1O+aOuZ16brjcsqLfW+OkijG21Wf0DIcZuvLrZ+er8/tp/bKd
QckZBNDs6EYj+3RWYApc+riug5sHGq9L3kUZ/pcP0Bc3kzb/HT+sGqrP9KtE9Ud02bc94QyecsbB
mSvf99fd8OohaO5C/VCJmXAKNRqngIFb6OfX94slS/sUXKXwzBK91ofdxI1UMlAOnSOEiCl8AK3z
+vPP+Ooe+pwQhbiOyEKG4SOCm9CJhqyJwtMX0g/PCS07myXimHYHBiNLwYCotPoj2SBN+OdpO1+s
g9qnxQlNShvXhRntO9s5lBDqVPpStaNwu4yHgtezteY/PMpPixIW4a4Wsor22a5wnD39wHtmXG2H
sD1Hub+OaWZXyVlq3LOmfgB27Ox+8clfLMEfO/EPdxCSGAgTvuLtmPJ6zpAUZ4WNSJryHfhvJyoO
xnTo5E2W3/7iA7+6ZT8tQRieaEqqqYdexmXVkXjVCoyT8yVFZ38bdOOiDm+DedZs5G8ty/pPz/Gn
1ShiSEpilIUHuWcblU+O47/aCkMeOMfz8hdMiJ6L2xEHyTQuqtk3DxD55wf9xbLwsUb9cJLbgMYY
LnZvp3nl65yGQLqiq9edew+3gQ/fkyivqcQv9tWv7txPq5BC/bapJ/w1TLD8yK80UoCxOjFw6OOm
DYDa//zAvgrMmWv1twWoCnrRjfTmdoKhOjJ7Q4SySnXvPtM0l5B9Fgdibjy1v8zotPly/cP+rX5a
deAdaoydZ+KeGvUu0BhYxsoyR4mhgR21irNqMHSWYZuMBcEbkCK02f7iWL/IYOc5Yz8utsClR7ts
bHtXPBWX8B0cUz8sGZ7jPVZXFEynaPEfftCnlUc4WNayUql3Cg5SO3ebCg8ZIDjfHw+tyl0DEXYW
fKHORPTwq48Fv/vFqf28CjG5XSQha+3QHWKmanpJsbE9UFY52HV69jiec8xFCUXvOG6OCGcPaeKc
UqgBZXVNN+9Aj36XlN5zIfKj0HEcMQiTJKZEmAnPEjEEKv5Y4EdGpHQYJxRYLnQlwhtG5Sr4AwLk
QaO+HdmvdGAuNtalQUVvXW8D1lvUy+XQAixBdKln2L3LRX8r4HAWr0aCS8+Vgdt1LulDZm8Zy4PQ
geGDFuCuYZ1vaegreEPYi2GSjwyTiJ+Eft2nB894ksZtq985w2NhfG+MhzS7YOfA0tNZ36FMWTW4
vp0qNyopQbxFD6oN8x9dB7QVXa3bKt02YN4DVd5gqxSbCHF59MHnB7FR0HCh6uraNFOWVkY/QIhT
XLV3kV6BS4o4rOma6cMHpyjpsUCrHdEuQqUVgCViMtDOXwVdeT2M8W6KxMWkCtuOO1Wdrg37UZj3
VJsZdjtuMYgA10QiURgHWuwbXHduYA+/a9jdLHu8OAmTqGr4Nkqm3Y61fc/gXi2vdiIx7xyRXWUi
fWucAEHXcKshyVdr+h+1uQ6SagUOaDFX+jVHWWtj/dYrNjBdmj0ovooo+wavAAtCGNxgQWD4G56e
yLhPEyRJJXNCIk4GHkSw7bZ6VIP4LiotJgrTn3kPyNiNmqp6+VJ730N/W7WbxFnR34dQKXpES0zq
kJWrIqpnvgl6197clj7PBA2JYcpALtj7nrHlvlLQB2FAW4kwve4WXdEDpBpdae7LEHBLYd9ojJ3O
YFWVTNF2SgBFGMJ9lvlA33Z1fmEi1omxFkxvMRhrpgJZzAEmuP/N3HktyY2kWfqJ0OZwh7wNhVAZ
ESmZyRsYRRFaazz9fojqtWFxuoo2Y7Zme9NdVUySIQDHL875DhSG5aO5cku+tMknlUwBxDdqLBsp
X9bHT6CcvpU5PPhc7Ny5PNhGR7Blw45GbKc4XpSl42WKHFJFxueufKjIGl+yHUnZxL1ngz3pp70U
0XEIiKPDTd5N1vMQ2ORbjuy5200i5D5ELDaZ8CZXiTXdYFiQX2I+9mI4SwCd+WwdBtQZzHA9BbFE
8wtMpxL2n7O3wls2AS3DeOC0FaQR5FHyQyt97t/xMQzY8rP48tHrE4QSfcFvAB6achGViBLv1Dt0
/zZr8ptuRb95Pv3tGW789SQdQWngsHR1yDDtSQO/7w9PjjttsjDZtrp+imhm/cm+Lg56MyajYMJ/
/5vD9W8KHvFL/VHAk3KIIJOHYhK30BdHx3xZsqC6oHl1rJw6k9YbU4xkgfDPf6XxN49/sZy3Pz3+
bZxCht2o/rDQg/zAfwhazpWs3xWxuKgOb0uTro2mXXXlpWHFVGSEUPibAPyGsJ6riSvaxmQQVJsS
b48oxVqQPWTn7RbW4Lrw93GHY4CkqUzNmxTERYJtw8hfmvxDCIqb7xEEKxjku0E3qCVJ7XM0zy8W
Ok++GbsGOfpEZsBj0AMwfkqgybhOtbZfsmFe//NH8Lff+C/dmI47xCgkuuVqOszNuHdgPC3hWVHI
9IbZ7PwjiwnL9olrBhQWhL/7tpdH13+qFn4thRQLDJLCJPRrWj6qLBvxRk296cvPi0u8AByLATfS
ueCWWUNb3rJIehPlX/vbicrf9KKIEP56AegDBJpUmyRh9gKqGpHdBqTflkcrwO+bvazcAXJlTPEc
/pkIo9+8/fsg5b+/fcv9pViaSe8mci9IDgqVkMxP/gIYfMnhrCzrcSoWZ+y2DtEWPSJkIAgNOV9u
RJiHpQELeOzGg8jXEO1WuUWKehttXKnO1MeXrLK2j2ES/O/qSHQKf/2EEqMKiIWrisM0bt1rd0mv
7acQ8MEbc6DfXQzuf25Yrft//+k+RAASzga6WkblZP5xBNgaIYHB4JHm1RpPwkVmnwD6Jv0M3J3U
z06eYTtoz9KHwz7AWcWI2JW3SD70BOdxFctTiiKrKrmFFig+CcS4WOv0XbVcz1+7iri/RZyG7zTB
VzxiamtcssiTfGMxPgx5ajQ9kYXAXYoqAGYG8h2rvInJmYdQVbxkwTaCdJ5hBxbqW5r9CECDoBQh
4m6JX0vgatgrnRzO1mBjX8PF4dFXtl+04bMeDGs2raUJFFebHvHDo7gVK1k/Ji0kkoOMrwYWA2tG
st9wwsDL0fPoXHxCurcrpLNzSMSK4mqNeG89xQ3SPBJPpQmkMd0GGdv/9iNHO4Xg06AgNMavNs/x
bq5/c2SYy1f/n67dX6pRzc4BQTZ6c4jPDrNYQmSFl0rrRnqmF4D5aBKECs8deTdIG6vxA6yeyYZy
yS2arA6MEo6WtnkxugCr1SkOGF5G6xqCI8z942BPzyYp3WMVroO6BuWWIE7XsOh3UIB9L07qq5uw
aMUxytMUVYs8ZMQQSYf1O4RB6ALrhunK0OIRToJt1c97A7ZqbJk4xTJY0/YemiuLWUo1M9/O8L1j
2HB6HjCxtleSCvefj1Z7eXD9p8/pl4ep4dd66SArPZgpXh5JlJn1QD14Ev0M37HdAzG8VJH7CHvq
e6mB0BZeaJNZyBeXBOkFbtCht6pHvT4YXObxpF0haxPblLziBvwkMwAnQbvtWoleFoCwm6zNfDke
+4AW/sNq6vMQjCeYdHuF11mkXzoEOS7lGeq3zThpHnlX25CrcWK7rqXVtQQJF5TAx7GeVF2316fP
BvmG2YztaSy2Vjs+lHZ3QMG4j1rfw3O3hVTvVQIVeG15mE428VuFSsfq+TKLZz8uVz18Yf4Npcd2
FomXmM5mrB3O9H+fUP8PVs//WZv3/+He2eR8/Pul87r7+uXnXfPy038umjXb+BeSCkeZrrK5O/9c
MtOT/sslNluiF4AjAE+Rp93/TX1R/0Jo5zDRlbYNMNjhl/4tndPdf6GiVjYKNYslNP/3P9ky89M/
3wwmCdzKsUwleNZKR6jlL/q55IJJYmWw0Jxdb0tzmwtYzTKPyoMIlmhgp9f2hpli5mh9EqtlPz3M
3a2ojWmllAZEuM3rHRSiEvWbcZZuoF5lBoYUZw2JhP70EjsktpkOqzEUzO0OPBbMiToU58m1ynUr
+09lNVVXMJhwfnIYe9WkXWKms6sgcTijTMyFTV28w95uL4BKpoT/6ITTERP4rY2cjKYHjbKL8nWV
AMBfDpoGG1OBh1A58QO4lVcFYquz2/IDNfzEdCfWSD2oM0q6DGlRE0GAibpoeh8sHHC0fu3o1+co
/AjLLnwpOChMC2QWqQzSKHa+Bg0CIKje6uElLUzIPwUNmw+b/pJp8bPhNO0hT2W5MdoBZDHZ1LLk
OfTTlXX787D6eU0v/1qUm6bh6g4LO53UMHBPKBL++rVFeRbMyGV7zy0H8xSIYNGi0WpSjy3AUybY
ZEY9SM0jCqC1GpbdmuVFQ8nBKsi16QqsBkgNYTs220j5/UE2fFF5vK3Lwv3NgbuoJX46cJdrTCpp
clrjVDC53n55sXCtR1RzduQZi+VGM0mTIVdLJwIPcjv+BST5NKDkgmBM79BugdOzAAwF3dmNK/0S
DuX4NoYQWNrMGr6NC5QhB/UWhcberNS+OrkGnSut+/CbV37fJv/Xo+J+dyhlOpIsRgMOxq8NCS7q
uFGDG3gZ5A2XiZo3TG6/ydryHE0cneROgO/QBTOQktiwPgC4acSXOpjz9WD7x4k3fhj5jmA12B8Q
KRQhqFunS7+VpeBXlq/AKKqbcOP5zcjmTW0l74VM263R+Nn2/usSKRuA9uHZDFjpDkPT/OZdLrlT
v3w/SHCVZRl8PY6w7iuFn8o9YvOIBWwwA2JELWg8ZHkmm6mDglwTqamR7gLhYQuv0PYsEdS7bE6q
NZavb+m0tKR6Pq/rlpLURj5mR/W0nXE5bu/Xl6B0EEprnpxtCTTnMWCxNFWYi0uuhH++J1iu/vI+
TIFXmOW/JXSuOPP+Pn96H7pdACDQ8BXdr7OZb84TfTmdVBlvpVaSLo/FSNvnqEA9VQ1fu0zDR1ZE
+wSPQGKa49GOB0AoKDMeiD9+m/TOwMeTgeZ0gNlHsLH2ufaZWUW/JgKeLAh9as/3D22y5Mes9Rqh
SQTjFgzglKEg1/Rue4rtxtrXqarXsR/P2BXt4iAnYhGTmU97YGPe4GcU0ShOnM+EGqb+sE1qSfxo
TR4Jf1vkFV1bbXpjoUARBD7Zc4dRp4NmJSKPU/cUucJ9HkxskRgCVB0YANLmapuRb7NqLP0jKrlQ
hU5dYpLWcy4C7U0VtrkZSrPFb5durBLfegHkbIPjuroVAr50MDjtMQTR77giewCV8QrBhLhdTnmY
LkcrXvgFem2emhGYMi127PVp1JCRC8smlRyuCbPmJc3ufTL65HC/my2UjXlZJ+cMN3oGTvKQ0Wae
ljkHgNE28pwxdo+NdicgLge6dBGlZoGNm63yUaSGmoHJpH5yEHU8mOwu16R8BSThxtxzeQy63sfG
O8w2etbS5/QWBBwQ9pJzakTmuerTY8s7mEI13koXDjATL1AZuddm03dh2SuzAsdQq/EbEcyXQDnh
dYj45JEWTse6S98jMrhsoE0ZmikCuFN2MrhcyUJlCOOOEE+LENaVMRkfTtQ/2Q3W45Ro2G2cpM5u
Gpp8A+mo2d9PgM6ZaC9b+aqZ7zhUN7ZrxOcgg1lvuv7JsaYLxuvpSAQv49zlo8bcQXi5kUeHXqSv
9+djYYBXYyh8lWzm1yIso3drdp8CWdpbo64hkcaxtcMfFnmpEaud2/R73kt/tgBeQLUq6lttpF/d
umAlEcGyhriV7Do3ek9zut2OYDWP7B46wJEkAplbuDvnC4nmjLlbJsX3RxB0tmxlWyTWl8OSdlC1
JI3YLaLqf77L71L+n49kbnKeIOyglC1sgrp/mflPIfzLkSwuT00T1jFkrp4YfbVm20EAhz89uvrG
nuD8G47F1U6fanZhtVZdZNLekGhxP1TzdI4YTisGlzrxOFVIBk5k4992LJtEOOTCcc+VEKa8YbOz
jxGReFsiwDoO7bi75l1YkEKRP7eTQbKZ33gGT+k9AZIv5Frdr2roXb874eTSofzy3g2Bq1IsmkTF
059f/+mAs4yYXm/2lxyX/CyLEEI9p+8O2bOgHDm2aohBb6wTRSpHZvus84mdB03S3oaxAVxlK/sx
Upm7EtHAEA0F+QY8J3dbBl6wwxtFz1qVH7MtP9WjyM7Qms3fLIV+6VKZnurkDkj8ZBKVlov/46/v
ARoGxrcsRzW+WO6dghRXyVjXaCIv08rPaVbdMsxkByNClV937ngtkktRtddiCrMnmMHfjB7obMeY
jAqgzsij7V4THeOT0rG23Y8QVaICU2N/SAyT8D2Cbw3Hfq9JjGWFmvzQC5PtSde91zECNXdgANEL
nUkusfP2YC4VnfMwy9OIwunkuonY3WsLLRafg27cRDUWNkT3E32ew86hG6E/CfawdoBJDq5Az6M6
hPTceVYzhbtO4wQQU/kQO53/ZPRvYfa7fan511Xb8qnSMwKWVfpSZN0Fqz9fGROlamCTTOMVPIk3
VRzp4GhGbQX/LffibtqSvTzcGk2fbp2ueVU89y+uNm7jQquexh38jfpU62BNAX12O1mN4sGY4mo/
dxoLl2aLNdto7NQgCqd+6moXpoZuvJlldx2aaqN8ImRLGMe9DxWzSuElQ4M+tXpEMlIx6t69IIDz
1x5CHQ29y1MLHtuzciHdQMEhWc5u7QedNQXMga1SBO+w2gP0mQZP7VDFZHSB6qxDW8JOED/++Ui5
CxT+clvpONE4TnQsTq7S3V9mn9Ywlh0ODLVzKAZP+Th+1haOVNw4OAN1GoAWc8C9oE7kc6XmtdZE
4A7dR3cxUg+FUgcjrreiqMbTP780tdwNf31pnHIuVimM67pjiF9mO7bUAb32HNosksCKF+Y5DTWc
Nj2ZQRnCfhvzHG+tOlCNjltpIQuiCrbgd90q44ZUwX4oi/gU8sDEBjO/FjyljqP70gaSSYYffA6l
yMFTRRdtHkC9G02568aQBo6YOVcIZ1fJrt/Wg8oJHxSXMRwNHtjY2X0tSjckBK+lT+P4z2/b+rUr
RUYvAY0tAmyT//m1Y9AxIbd2nuu7viqfyzYF529DDdIYqrox5tpinA4x5ums606Fyo1j6qttOQf6
K9nSddztytZ3PUdV9k5Ly9yzcelyHWXfqqg8+7b6okfxcGNB0FEIMoxES3kFBj0rQo56A8fi2BYs
Rg0izXrELE5gvTk5pcz9dHFBeBzSTB16EGgvGIJ2TRichMhcNFPkA5qpA8ayP+Zk56yHiKFY79g+
QyPzxqSs2Hal0e8iFzpXTyIsuDfKNkihSFi1oXoMprMyx3ZlCC28LJ2m6olvcAhvZcPTfhHDnJ9M
y13hTBo9y2TpOpUEGk5Qd//5SzB/bdtMRg/cEy6BtBj7LPuXmXgyVpoaKOd3oiV5ji7uipp0zH1F
qtdQ7uoykHsbe3yeAeImNqQ8BXmxwwa+skPySPJdF0OQSS3sOZnmeIMc2azVxRXxzIuR+/qWpSBd
e0nZYUJQyVZDQuqn3hgvboV5vAzt4MFAVLhzzRyc7QyyXyidyQAxMxtpDNZ2KkZsQAt+n2ijoKKC
LIzykpJcB77Yetf5OXsKmyum2VMCHvFBdgPZCvlUgRlq9PXdKV/0IjqNMmVWaqrDP3+G1n9rSfgM
CdW1MKkYDFD05UL/6Ymtaw38BFNC+4k615uNKt8oAoMCoZ7jWZnbQsxEBtTWmx+3OLALthpY6aDf
9iTXaKc8i3xidxIkY1UF/F22EKSckcECNirogs1zYkfzIevicTUmpb7uMrvaNX2TH8sGgzIh0XI7
5QMxWP4Cv49YDiclOGM30qwlZpxZZc8ubI7YiQuosSnbpaey8/daMD3OBjl4hQ1aQ5cJaVfFNc67
b0OZ7qzUHR7mgMdgOWooMwNestGM/DBNh+bmr4wm+H4HAu0C5CX/9dLutaISSzQ3YwCe+BFUfn6P
X80f//zRKy7VXw9PmyrZYVuhpKWzxfil1Bjk3E4txdnOJDybBMrSWEWTn3ihPqNlTOqItoB4bsI0
L07IYxN5l7FxVV+s9YWS4KoWltZgi0PhuuMNohK8Iyn9Sw0gj0asCw9xR+NTGtN4G+0OZqaZCTSc
WPeN+EAcXXjBw/hEBPDnJmrrx6BsCHqNgDJJvyYpdrQMJk8GE3p/ZuCExyMZcE/JCM4aMAoef+NI
3BFXOWMbYh5gW1XUNUH+1c1dcS7qk0GQxcmoKkZ1I4JYEKh5tykM+3x/TZWok3VN+gP2NG0+Ch2y
jUjbp6axHuJYB5+j9IA1qZ1tgXQOh7AaCD0DNOTVSn4jSde+/fneqsjf8ngis8mwQHvVae3lua9t
3EnJM1u5NU7A/OZTP2YzXGLRNNEVfBsDpRqtS2OOgNyWT7RujGsRDMk5KmNtNdUnZQRM8EL6v5yx
eE4m4RnShFgAFnk1lx/3fypskLD3Xt0QOdp6Pt4hEPU+gfHxIEJQmC3uX+yOfQkUrfq4v0ebWfow
Cly7hLTuifHBr7d0QAOZ6lcfIKZ3/4P6qXgZlNNc+oX3JYjIoDWdYGwBleEJlJwDYpj4riOQOcwi
d045nv3J7/digbvIcPwsSlPzxhnL2fJUNNJ5PtVJcIM7Xu21NvW3oTDTdQD89M8vJVAqPkIKM3fN
Aqco2zIjolrInWgSROx20pyCRcRPBij4CASjhD/H6ErAwvshMV73l1341nWQ/deE1nbIwSiQ5vA4
VQAWyWjwQZpcjHKufrgk35nyIpvBOY9O8cMIw/7kZooFXZMy1aBVo5RY4F1jRHSxJa9tUToeDPxH
O2/QVjvWeQYzti4C0u2gOkFQcdjFJeZ8/PPVR/oxMKDIaTkD2Ptt0uKTY09PQQhP4QucDoINy4pc
yCg63r8ZMMyPDbOko41bZUNRnm6MihWmOTE1uQ80ZtGu6Tf7FbxS9KzKRkmmWvPU5uMlcLV95Jaf
+BovvHH4vjwbtBi0WS4Z1MhohMcRcrR0yxdKZqyzSZbwgCBPUu4AEK+anz13rQ98zrDGjYsqaKvK
DMdzN8QnrQMUK+yODPSIXX9XpfaPNNcIOUzmB0PjG27MGet4abkeNOI3vlzI6NxUa9fouw2MKRPg
OFoEra7OFg+8+9dFMl7DzML+GJNYPpVjutW1odkgcNcvouiuQkWnqJr85ynZQ4MtP+5XY0efASAE
db9VhRpMvDY7ZmLkKYfyKyaPj2RdA7wKP1+K1N/ocaOTstfuFfaiKxfuRe8Yd+kV2TrVotMkBudd
hGGDKJcTSxdl+8A0hiN+Od5gcHChDwZaq6TxptTQUfg7LF2zpLcgWvIjeW9f287SH5PmK4C7PiwV
pGmL5KHJ4J7ukj8IvUPeJ/pnHU/wHlYTru95IiDWUi8u2K1soAE308LAJkRWJTDQ7wEYPFLUjfHW
AihaAQ7/ZPrwwgoQ5DTsqvRYwU/EK/mkMZkMFYgIjWATTaMXxNHO7ZJkYy00uU5pHy1p0/1Ky7Ni
7/p2sjcdgKtW4ddbzSpheDFhYQWYoZ1gsTHufYlHhcswOOJeAlZNy7pzczune7EzEAAOqYaN9Va5
DNXCyigeg8T9UqDaDIaBPOPZ8cnfS41bPX9PHaNFkDCUR7eqxA4i6WfCoucHs6zWLvoBotmnz4Ph
DFjAmJH0fb/XU57BnVaRDgUuY1UEY7AvOsn1a1DR9b3Bik+V7zp4qUcAQbCJ3Gqx84zphZHMH70y
i13vRkhV+84/+abzaHdsGlLbcU5ZZDpns8ZTZ3TibMzz9V66Chs+oJY5r2OlqKEmLd4UGlp0VzUS
n3ExrRW3dtC7YUkE1dQ/BqP5VFg3342zS0EaMsCrAeR1DfH45ITlcyo1/cWuLVRvRqQe7+MD6Sht
lVraEwrmdDcyc94aftpggBYEV9QpaVcEC4hNPsEgbiPyaO6/jXx4/VmPrqMzhmcA2PmKGajraUn0
eaw1mLnLixJG4G7jPJQX5c9HGVhA5aFKNrQLXu0U9n4aywE6U8XwNGXkdz8AwmwQJH8OyBJ6EAlR
jtbLJBaNYSPRCFdg2pgChzDe2MAsj4I91f23WfCDER269SNyOykeHK2dDkTbabt+tqZXwmU+6Ygn
+WIpkJR2jZj9Ef6YgJkTZFo1svVUqgXsaXv/YsyQ1js5qJ2icOcV2vpeVoSDlHE2bJtyVA8pcsb7
m7wfgqYaf8SOxqo3F9oTdFfYsuK1hPp1mhdgdMBox9bRONoFfb5uSnXItQlOdCHE2U5bAOKQsh7Y
S+yNcSYbMa/kymAmdf+jIiv8Og6NtgtYNK8qMpambtB2kWzYBy8zIIzp7saqu71dR9U+yuHxT0QY
1jOzw7n83mSMs8fCbnakSS4yzNDG5uZma4GAe9t02YDmo+8OalzfeX7B3FOeFJgUTtQQzrYYUq+y
OLXdrF2PLVzxdBxKjFtUFcVg9PuRwRZigKndxsvgPs5UctCEIqUJUoVd5p8t4R8jxaylKmuDrqMp
GL4mFcdPF56ahIbLF2hxUrXPGgINpjh7vr+xUu/fu1CMN6K/pnU3UFZlSfPaaU6xU2DNgVyzA+xG
AG5ho9L1/ZMtoQSuNEiRMN7h7BSSd6on3adooFioKvt7LtVbZmQfIlfR5v5b0oIsbGOM68PQ26hh
Yi14QofSts+ZkPrLMNoU5YT37eJEpzIXMwXB6HWLsYtsCExPs4b5yLd3xnI24nqcyGDgVZBq+R5O
FTPAafwRhVSUHHrEX1RaeKOKtm8NtVsWG6NX2MOwqWguNow9rYNM3XeDac5U4oUPIErvFKi4cgz7
r02efysSG8FHr73F/Y5FKmmJjLM+uUuQU4g7eDWzkzyP0bQOBFwHUjaKTww8tmM2vnMqdp+CoSEx
geiFa52AdGpqkvOsuHcIeYEubtjTg2t+6So0c2PVd0+RBlTYhujeypBDOQCuPzmFcVRWCDzBTLXt
0O8nu+lfDKNovTpp3gsDvY8xIaiGlAFJPuL4lZWj8xyYMdzXKWNqyUlE/EoGxHtGemzS9ECVjWE1
zm9m1LwnMg7ODmQsTHPGwVI0ItwY08pwiuwL2HbC3kaDZVFCpkKQ0mC2V9eJrc+S2J9kwcyC6hoJ
OX4roO7SbfrRriq4qVoi2niOgmlicuLsioa6KHS/W346kRfM7nxk7LkPZkBrMRz5eQ6jJ6GBxEzh
VOUeo7bipg+jx64xfoDsGK8pdHgYDerJRSbyTFXK4RfKBxcK5FNbm9de6+ozSSYffx710dTtE30E
0uWwiQYwuSrKIqJIjP6oDeFsZNjJfYpqdh1ge/DUSHSZaEN0SFb2TUXp9g7bZAQM+DhtDhKkBFGw
oX1GJnQMkqw7gLmyvPu/BYteZTkkYCAHelx9CWixUKEaVmYcchFvE+7soz/KeOsTZY1QTELBKWe5
J1HZZI0wrBmOOygtQUVZXEXrXJgMCJZ8LE41WHHTp9xHWpoH9kcAUfA8mOZ3R332wfU8iJQmyJ6I
SAd+HlyYGRBPRxIQUXsmbHTOcAYPUBuJNS0PaeEWm6Q3hm1YaZRsnJCbPK4jMGxdzoAgRbU9XxE5
jacyRiVfZPKk292VUZ65LwbGaVVak9CWmJB7h8HZD2bz9X5KTnFy5ddBqI9c9xh/B86th4o+e52S
Y8VhzWw4DWzcqOwGNlGHmr9CHX+Hkqos19ZZ6ycbB/bdBgtGeLZhE83LLOj+Ez0jAuRGS2SPiIwD
s8HyI6VBBUxclKeZEFkQnxkeAQoZAI/12g5bdM0y0rd2OCT7OJPJWgtRh0dE776aVsb3Hdc/2L0y
V83Zq6/yxARu23ZfKlVAq1xGI/dryXZSbT0DoWTeWJXsd3lKm9zhkdWewLLpEOF6EmUcd0eCxryJ
ZwKnyjz+NDvVklAItIBdMo9x/s3ku9EI4HrwNWPejvwdcEDByrjsr0pd1M+KeU0xhONpbNO3tGVk
QeOCBwBu56Qy8+hq8VvjEMsj48hf91Ppe+xfOH/M3vZKv0aFlocLPFHl6SEpY8KTwSueM214Y5jq
lXnoHxx8NeR8Rs8a+ieW8R9ZNYbPYkzJGLNKlobEMHpBUbC8haY+hN/vpRLaNEGuMW+YeLByeIOe
Hl2CJveMioB1wvbGVaAsdz8X1kMgO57ms7oylwtAvL2PKUN0ZTxpMnlrl29SRTMAG19dKK4/M8tn
I0Hxcz/ajYEMgdC01J576Oyyztg0EbbXSj/VY20+T43a3+uRNkJoAuHpj2gaxa5cUM/+kIeXGFUF
paz1YOaNfJkyR38JEuIgis7JrqQSr3vc4Tc/dDh2luItBt62Nqx8uBb9+MdMVNyB/EgfJU38dQjy
1/vji/K5OgWk01aOcE81aRirer7eX4cWy3Mw1eNO3XnQreWKg9izOfTPxTTu56ZiHLIcD85Uvc4W
fWxLF3qEOI9kcin2kT2RPNt6KbwZ795H3gfpZWktGp0h2VqTrraBP1B+LlONdCSr5L7TH4RNmT6b
FDdB/3XhVZiGhnvJDg5hTXL8n31TVaaHKam+K7tQjB35QEdo9sd4jncd2xrPx3C7zhw+YGeej5oV
zQ/trG0zAW9CNQTC0A0UlzRKyMZl2KBJIb1mGqyzOUTjLp0r7N4VdH9tNnwCOuOdjCtJ7uK86UkM
/zQ0A1e9j344TsmWTF391TFJmVomIJa4Qb5Tx0Lrg5OGUorjJb36tu3Z9bcZZ/cnuDz7bGLIalDH
JIbFGapyl8uaYARZ0iVJXnIlsy9JTueGGuCDsOyvwRZt6XQz/KG7wHCbiCqb9RfZaj+mqGcpjJaI
iIA5WOnWbFwQvNwi9PVeU+KUyshJW1uDWzaeBK5w9CMsJ5M/P92rSLbO3sSIdep4JsoK7nc/NK1X
zMLgtm9/DHpE/g5oy9XUCiB+hRIbAlcjWN8uDbTfriLKuNsIJvi+Qolqw/GIWjkUfn7Rgq5/LhNG
mE47d4ypTE6XpAU0O53pOJkpaAQTao31Mi4fquMkn3UC26/Mkw+TDZTaVUgN8KkQrNpH2npMi+LB
nkmCcBWmpOX4XPDEiwDFVleTVE9aHYYD80g6HkuRjZ2I8JY4/lGZZOZNU/LgmM33RlT2c2qTBcLj
A1b8kFzZJ1DNZva0jmqF7yVB4UOosOKGLF2vLJc5OEafF220vmvIEUwZNMdqelEpi4aaGmRH3thc
74KEgfqYpbnX9QATqnRUe8iXRJ111o4cYbkp5aJbM8PvijXutYR48e+2QEjyc+LULTw5aMGu5+xF
qE+kRTChnyh45LtBm14RKZOHQzvbVHVzrfLiO2jR5ixEvUuHgZGkI1gHhlaxm4r5vRuaaW20QbAu
HZM7rzQQ5xAUurrXA2ScpNsCfNHK0awMvLyrMR1qMzq4kYFRPs3m01iPGwj9W0DVqJzkeHFoVfuh
xO1lxozxSK/MlzhUq5OHoaVFu4OXrXypS/Gee0nLgCle4hTve/O2L4IbAveLJXdh7ebXXMLK0upw
5KlltVv2yoA+JEaQdJq/DOTkBHb/aDey9pKaR5vv9wI1Vgx2w3e+qJG6OeIAfKw6auaoLL+1gY+h
pBrb17Hvbr5FoMEYv+Sq1B9yt/9CbsLaIS38HGfZpWIveLu3Y1IMwzrUzI88m10vE+oSW90beaXI
TyaFsQwqHlITcH/3p4daBCKpUz4OpnIO5EWzcNbULQ9aw5ONnu0dAGIuMWD0gccwGer90H70+kC1
EAI1Du0/8hlkGkC6ejcPQ8ajgiFWo2vi0pfEzKDauX+Mabu5D1SNkhnwXYkEaS15GuoaJ4J9Io2u
fb0LsTSL2I3SIsusmGVMc6zIvG/R2aW6az+aukFmqGvTXiR+84ppm0LO6to/NSf3vzFxFbOgRa9D
TRPgpIlOYb2rVL/ktLDtnqpbbpQjod0ESKWK9ouVQmpnh5KAFJnkzbEM51dia8xLEbggTV10/oOz
dRQwU9UVEvtUVAJUW/atnwJLgktu+uo0l7RHetgxya2CJ6dIu6dudMgo437lyoSJlIyfHcu52kli
bRmpmDsKXsYp3bLRaYtHsM86OxhYBtVjRGKA18MOzNVwUvpYrcuw0L22GV8CEea3goAXwwegjvIP
SPMyIbDdcmSIhZk+LLVhZ5kYokQWbsZcPjY5s3KrUubuT+1pRTe10/Aq0tVzpDfkWAEMDmm76XHY
U9SbbIn9k/H0pjjG3lBGfdIVr83i79cD+VYVwyNnw2M9TWh3YpOw4LveK23NBxoOPJBQ7LakHTwO
gdwMvgFbTQ0cKrQgdRUAM251c52yty7c5TYg5YvhuBmfIyN6ZCzfbeF4qo2Z/XGPyTBpPUkvl/ne
lllx0bSAUq/Ww70BLuHq8vKJY2fkFpNvQ9IOJfasu7tpJLBooqzcFkVserO0rkAwGdFl4MCJxlKr
0J2e+KOhnw+LLGK5pOrl9ouXG7ERZrBxS+6UYMpe5zIzL3XmbwkQH27cr18YwSJBIdDCN2eaQri9
p1zIYk27N22GmcUJ+oBbW7fBUQ+0U8HIei9Lg1VNXQEGr6xwJaB270lgIj5LGtW2hRfzf9g7j+XK
kTA7v4v26IBNABGSFsD1hp5VxdogqkgWvEcmzBvpOfRi+nCrY6K7NaOZWU6EFs1ox6K5uGn+c853
AFpCklTamNPp7T1661jfWx2jDs3hoAC5WNw+uI2qr6J0njVFqsztPdxatFpuszK+SA88x6eegldK
NEYf7mRE58KltT1QRoP1BkIJnYNU1KwrL3VdaStpGgRLP1Uf9jqUNeSrQ6sPqaDyUKS7GIZJZtTJ
00x7521GVoL7WH9EGDdVaGKFO421Td9XXm7pjLCCzhk75oMmyPBSfjRDwnXasor7JCduQApY2+S0
0RNLYU2dMFwGaWs4Z8duXtFOGjKPXMesmNu9x8qyYV9EZ8wt0pX8Yq5zNE2bfiS2S11df6B6hxjJ
zG04wewWHyYx7nAV6bsZnYuZea0dU5k1IbC2eltqznpeLTB3cDowIpVvHX9InroNrjRwnvVywLYV
CHgq95KmDGrPKbi6Aaz1JjnmFoBxF5IfGRXz6oJCB5pfOBRfGXSLIQdvK/+ZnyemIsTtX4xsplht
zWYt3KleHDOyT0OlfzJw2GlC0ddEMDZMaIIKaZxKENrJ47DxZ4fO5ziYloMDVBWfocOlBkM6388y
mq9GMzgbxPd3o1X6Ma8hN3qRY+2KNh23Wj6CEfUS51p+pIwGg0kUvAVGMXLekRr1otRkRQb9qRqW
FsYTNPy6PcfXVmX0Jq9rSd/rdLv63kcyqJepgY6o8kFuK6zCW+SfIsQkv4lQKfa3PSe3i+EYWx3a
xPhCH2t+HouM3Iag2HQdqAr6m7a245WUJfAql05+tlzTPVmj/VHnY7SX7brs9TSMNDRsaykXK9fg
4r/6wGLDjSmfrdG+E42TZtTQCNYv6barvPFaUj5tY1TNtwyE0QEsqi3c8ST16nFqOHxxR7gvIcRc
RdbQOqKIVq7vbQb6atPGJImcgTIzu/KxCLji1W71kxYX4+m2zuh1fZ8PWn2qJpvqkHVT622325pd
/SRqJM+2jKn2VtxM+Rsol96RCy9tBz1kqcmnS6tOaLf2pvYgVPWrU+ay1yh/RFh4azrMGbHUkMiN
2GM3ct1dlXb9thEDHUa5v9aZlS3/S9TunXI4aBMs3lqfHUhl6g54WnSOM/djxO9BtBbXX1k6Ddrh
Ut2hmGCraqg3pbwzhkXkkd0ZRbazJl67kUadgLmqt5t68sD2PBDGjiQ5q4yY95z/alov2SfA/cH5
DVxF2ux6ezSWdDl442Kc3Ygf8GaS7VrvTB+Ocbrdo5RgfjKSi4t9aZzH1P0wzBKNAcLc5jZdzRZH
7vAFvbtt45wT23hgGL9c1vz2vCo6BFC2t1W4ddYKRmpS9oY9xcHta0lKmy8VQIMgSY346oyszG7U
TOxp3nvf+NGJ84KmWORXlaV1ohdou+OJgVbCAyOLncPtimlT03DlpcOmSgRG6mnYT2n3Ha/CtGOZ
cs8zDK61iBgrX32s0LY2ZqrR5TGTMe2KoV0L4O/pyvNDZfjtuemJANslsus4tMh6S8uBgod/dLEF
FnH7LmORH3htklC2+hfd5j1mWMMXgyqcjW1RWA1rOW7w9nomuX4bh8OOgRekgFRZKMNzfbxZCEVn
12/SlofE7ttzZ7f3bdGKS1OUtRPWtc/gXjxTiGw8azzN4Wz0z31jzc+t4GlKJzqfsoOvlPwqRPJR
YMagM5zzpe2s4GVWJRbncx87X26HsNsjS6JtB2Wfb04ckrKqz4rG+23nYdIU7Gm3hSL2ZLmrzPRM
b963KuY3UzX0buXUsTDB6o/+4r40eNK35Aa+thw97xwMLZs6i365CCxbVjRjOzXx19EkSTllpNWF
sXN7398orMd6LShMqxdn00iJKgBcbLewkOOX2lZmkQadTU0oQyrW19XKb8oSpq+JtuRU81ODRzBU
rQ+Gy+YNgXw8hrKnlFFLsh9J2Rs7xvb0N86Jufcr+D94Kt/9Lmnu1bQEfTm7x5v32VhMnLfgnL0y
G0+3Z5GVU53KhSH8qtX7aQy6lvU19b3PVIAc6Gocjlirstof7hMnvixNIngUv9WLq98537tZgtxT
ZkichQupFUXXEXzY4WY7GeOe6GiZZkwyCPlL29PvUlurg7HxjqowqJdeTyp1mh7dVlMbUrDx5va6
1aBv+dGbM4osEceyOfikxH8izsxju6GU0vzuJUsTZOAPaIAuH4YFg2uEp4I3GxUBZpN7d6Cm9rWT
vSSRZV2z9UM/eWEzFv0lS/T4roNuM83fYiTMp1QJeVGFJKu3hH3+3KXm880BUXgJMQucb3ETo8Xq
TDhFPtLB1Kc7fR6uN49DNIj52jlfb/cBGvyKpFzTS9wQbncGhgSrWap80bx+O7V0r3aXhCztOSLA
CnbZ2Ga3JJVkyH8HBuDFbJX92sXtK1fzdusNcXKQE8knQWYsiLWpPnoR7esB279gr2QbtKcSfnGs
v3IYaQ9UMEWXYfVOt+X8tcvI6TcMa1Ifwomch+9+kxovOdGZJaHDWkqpdgCr7AtH33Fj+pNzr1EL
HORCPOSR3d15ckjxNha7ggvAXW/8oo2vurZm5YWQiTQCuQwcWmLJfaZtE2ounyrdk2dDxI/JYF1M
1tNX1YACNzAzXLuUvq1Jw+saxd05LbvXNhv744K4Ma8qR54hTnEum8pfE46mh9tG5whmT8Run8w0
JieclldzGr+Q2GvC2FromHmfM9N99GhrcPpdNI3WVlqusYmW50rvil1sOhy/Vk9XW9iXZBkVxkZx
8EWyG8ihX/VYOZcGIVmbtfa1ovDqkGHTGKPl/SbFM7jhaUvleaCfHfZltU05Z37Y3TsQccQNr/nS
JcVmdtSaFsiSjY87h35IWsOGZfEZC/CdtrifyoWaXUoiqoeWqfWxslZr0+hTHmfqRcAt6Jvda6YM
S22wNmYhVWitUhUk8+6kmfPVKNLnW1kJxPF0My9GgACYh+2i1w+2ZtMIvt6LU0kPUOL9yL2kQ76t
34heLXQBF9FBGN61lEu/WxYXcdzm4OErOI2IctGdixYXIiL12z421u3b+owql8aU3k4eluHUlbw/
Ijey35n4GPkzl4maT3eZcPezerCKmFCurAndjOCyJNf/az7Fx0xzGFLlVEkZmuVeR1yhtNkpCOA1
e3irNSIEK5SRNeHMDiNp2c6cjTd5DFDH1T1mQCBc+ONS4wLtW/TVA/6gsjo4ndVeKtoSvsp0oitT
OfqloAgm0ISRf7Wp4QpajH4fsxLJE9OlAhlow0Q9uvosevRbUTsmBxriK5O7LGmyeJc7GaB2La/v
TGdJgkjnAps1XGkpEdn39LgenUg9ab4cN/YojTezXT5aH7T6an8xHA3/WC+NwEAC2UVryxnxnWmT
rLVzzUxtyAAePIYzEtp89SDya4yXJhnu2+d3M0JGUmX+/SSvaazwbujFu9QxcTQqNt6ctm+Cvngu
MSZdCqmfCRL4u0XO8kjH1VPRcvWJx5vHzsRtSUGhpWzSB+skNNYU6i+ilvqC1UQ86n7uwutZ6BZY
v7nEoJ5ezMnx9hwkOZf2qvWKY+NTFm14Tgv7KLnqem9eB1sa972gBTE5R/pE2exaJ7Z6pWOS6mRI
2yWUOdLUOFvblNYUYyTCQbb2k59E2zcaEZLBhr8v/OqokmG+iLSSWxOYek9sLDRKFrzbPHfpuQD6
1rs5dlPIZty+tXL8pbh3PVgZ5+e+cMydGBijcGbFaSkNcTAxCId2ldVB1NYMnvAYXqPWPuCp+1lq
dRdayRxfqoU+wz5vi03MjAZw6+Q8LwWjlFyzYppXyYsrIz9jof02errzShdfsCh7O7uVey+YGs4o
8k8qtx7NrOHJI3JwSomLHOqkFOTI4AEW2opbtox7q6jEvbEugmlcHNivqGlDUKvAuxUX2dHg2HWq
DzyZ9fS+mt2mW7r46EN7UA0dhHEC96AbXyIGkHeDKqegUggoXV0fbWMZH90U4XJGli2n8dKWQ05N
TpzftwYF60naX3JmRr+9eC0DlaPBfKwpcEhtuiyZQ7EOIjIrKu4QqihperjNZfwZ6fe3GLAg9Ww7
S88v0etNOxi5SoT6mvNTWAt+P+TgnNDGmtYOLd98p8xKMqu29C/kPKmRS3w77D3xevtaXRcTKovi
HPjVxC1RljWt2oKpzW9nXFoJbeeux3PeBzTHg9zalqK2DoUq7udxZHozcxkLxoXn12bHbzWMMKly
i3vtAwA+E8ZOPCGe/mhoWOcrzTVDmAUdVrn5MzXHMKflMa1y/6KNq9rhiM7AXMAE1EnTO506jwcr
gg02spRb2DZfNMBFPcWxWtUhTriE926D7tGjHLeIM+1sIQ18cTuEOHdm6e6puFaRySHBNsmVTQdN
evLQaeLVNfLf9gKyG9bxdvKkW/Mwm5l7dQA/sby6+JA95pSxM/R3ccMT2VusybGiXu9WAFSVlf+V
PF05li++cB9qtwO4y6lgO61li0M/6xjyKDG+Helu5xODjX3DwRALiKQcc15oB9LXD4yDP9opovM7
N571mmy5NhE+txwXrZWaekv6WwtT+pFuqy5EwvXvXS/ibbo6Kd0pfwKLdCupMobstZEznrtoOPYJ
9YxxZ/FOjvxP35bWc0SjY8FY4WWtFSwMFnATdstoxvNDRmQGl4G07yYGBynTnCZrUKC7c7tGqpdJ
9AfPe8uq/t3Lp/wyNMP3cs0zYk8YwFVMLT/HsnYHr3dy2gVTG49u3RhLmM+wPxv11hDe3iYWBSIU
I6VB0hbJqVLZ+02zUUY9wTqCx2C1VnXoaw9LgfWo1fajNvpYfjHOBdVqG5de80GFZnwRCbKE2aff
F6cxHo3YevfU55LqyU8/6U/ZeloaBi5Biz81b4Oz7Jf1UhivbfFzlBUILHFYQgNRc+Yfq3r8QJie
j2OakaZ3dO1UyIh2dYOZSa5Y1mj2BcK4Jk+bshAXMYpfuLVYXlGKMfykyxpCStF4tHo7kljD9osL
EwMU9d9VxNIAr5M65/3NhXizbkq7PBf4J8lQ0kCVa/jEosapH28ezjUfUA9tmPOmv9Rjv1OeYVwT
EfePJoGvOgWZKDyMQmomS5vLpNkzoM1AB+G4mAQ+njiXPQwZtjFeokdga7WVcyFNvOJxGU/laiPu
Eg5dqpXfWEJNgqgO8uTNRklINw+sBBO5NAd1xoY7cEJbLbNxV+dBifX4zKSixpTlzpvbg5iu01Li
7nwdb4BM5dOFrWVlGqamqKhsvBq632zg2RicKJAtiEuW7ur9nbWcCvfc2WB08n77yD0fr4P/yXrI
5bjuGEqt6qNscPxgvOqP1DpfO3NSO5yH9nfL5tJSzActi6ND5SUfuIgBISjLe5iV3Qb5kC10OGrp
1W66CiR20j+7rf0ZD/pP2/OyOzPRzVcE9Z++Pmd3XvxmeoP7OEsDTMzg3VP/N4CCGLVnN3m/vf3s
u06R7C2E+VN3u5rSSR3xbj17kIqCZlJNrwNAzwNDRSsozDaDPtg+m+3gh7jCfznTlJPM6J9HTXAM
SZ70quRysNpT+wwkBDYu605Vl9s708QEuWrB3skzivNt8dF4EsVQ2XBbsvL357n4uOzF9XaViKfH
m0pecBQnVuESI8NHHKiVhK5cib/i9o0u4h4JArO89tYZfXooMTvsMsPsTr4uGQxqEg/7usJg2FeX
aJUss547TuYHVZRo36t8+hIBGTLHpw5G293NCH47ddiFBbPslpaSKSdsmqZN+yDVYJ2qyG6wIBLB
thlWn+jPXgmk/NzzqOEj1oXcESyh3pwAZDXR9Lqq+nIGSJdFO62WR7N2m0srIveh8yLGBrP2Vjn0
w1DixhuASdKVqxC1q3amtnZuG2d6W5rQtDhOdIheIQkwFlMGz/fLlH2rPQg3yIcGXdhqupiktmvZ
nG/b6uRrP/Vp7vYTILyrtGdcHutG1U+cGNOCMefQ9vaZBtKnnIPu3e3HMEa57A2ucvitUcLjWmZP
LWV8QYSPfluJgF5mucsT17qMi17sKdZItpmn3B2t9AD6Kfl7oE3gtkWXi45NaBk3vYeAO5bjuTbN
gpiy2x9yTdoPNWGVdNY+0j4vYf1v0nlIg9Qemue09dPNMmkKbx8QJx1k6F2e+TLEl3BUg+HiMDFe
zXyu71OurLo7x/f1+jKInx6i00Nuj4ghHb6McXnGOIXrFUZm5vjm1fCzX+tfo+1iqhgc54mNu3v0
R8Ap9kgTb23BqCqXoQVtwRCkLZPrJJ7j3swelpyRtGgvrGQ5meOy3svF2zJwzk8V6qymJdZrp45Z
Vc37dixecVOj2XmEJqIsMq59XfbB1IDyMaMlOsYMWkRiX/HFQ6RyuAw2+Vgdi3S5FNlQXKrfUw9i
QMs3t8Rj1USPS+RpLyVQpwoWHvNh4BWe/ssxLXksTQx5qzczxn1X4SGFa6CuvD2opRxnmLx+wQkV
a3jYW7J88fT2MjZ4WgXmx2PZpPpdl9ZfehkRoDbyF9+fs2tegPRKcu4yqAnNna3Jp5Ga6i0dadYe
L4oILJS/nSuyx5yUwkuTvHJajs59Zqd/JjV8f3e7GWDc6zd4cdMXsAk9Zbrrs2gkBCGdLE62is8I
cUUxI+9q+onz/K4vdSi4LAC/D4eSWMEOzCaXPHruedTIb3Z1yU0UbUIT07zXFQzUW5V3Bdbi91cY
Mf7v6wwLhe5rTmAY+Gluy6U7sBffnvmxU9UuZskKEWjiPXVZ+R5rwjYvxu9ZNzZPRgl4BkTK5XY0
8iLPuxbmWByjBj9jOhLiGvXMuVY9NILUL8d9qki3cNt5NX1D7LiaaAiWpbf3GRU4YS/WFE2eWg85
KMygyWLn6k9ig4tNHjjgDhtVtF/nwtMvPiLX7QB2W8ist4TQVOCXc3pyO042q81F9IwyK5w+2H70
u2o1osPR0TY65o6LHr1lovSoLcZxDfAUVOx6iSNZQikkEw94pvU3B7eZEP1wbhPYdxpml2xb9EIc
HT26GKUzPHN+uDJUCeQaQ9I1Bi8pBjREPl9HoGvglXVXa5q6HfOoAgcx4+R40u5zzdC2jFJyYD+n
oTR+3I6q5VCfMq1U+8r0/a3U7zLF0Mga9IjSKbNeZcJvZeESYUl6FWKx441YzdaDU3+p2I43npmg
ezjVC0W/Az7fxj2apeUFBEH6o5ZlH0Zky59N34WaR2jKcLwnHEoML90mDkkmfNpjWTyMqEtpq284
nvR7catY70mGpdqErX7sq52Dg2O/yOWaWP5yp8xWUv/ibEcCa3EgaCfrenIOU/ySD2b+KLQTwtrd
kOZUrWIoAUO/JOdhmLn0lJxFK9SKCEDa/QT3mG4++9c8NuIC9wvE11S/2VOyTemU6XVMUK5bTCca
rusNc/y3EQYmOdH5kkR5+xu+8p+iff3rHK//WMvU3/6v/0Idmy6PlrWiUf9tLthLWtaddvnsh8+/
4sH+5TP/LKMy3T8sm6ZMMoueB2WCNO6fZVSm/QfWHjxZfCHzd43mn5gwzaNyCn8GMWHT1cnpenAB
/uSEaf4fQDJ1AS3DhzVjCrKn//O//w3m3//jn/9KnDL+AZ/wQE0K1ybjKPizPNgTa1z4L1HWyY0q
dtS2OMdDybi+ks4+E1pI0oV4gsMbqJjVV9djMMndgMriErpTTeGhoYKM4OvDkv1weB82c4YtOdFg
e47NJ9yhkVmbqNZ2oh6UxskqnMskaXLPs/KswVZExjUfooJMozvG52pAg8KoHaI+QpBSA/y+8YnU
objnLvNzTL61KUYkAzWK3F15kq7Kg16BvKNN2NxqdXUS8tiNdFY2NeyJNLLzUPloXuiuoQGG5hVC
4U2Xs8z4OFM/GFIfjo4m6lMfd8RkdYYgXkWaATnjClLhGetamOpF8aRJcKAymbuNYzPKWfsO24RY
xSh1bOky7Q7a7D3oUd8RbWijANHqi0yXX3AJvT1FfmQjmIhNGPpODT6xTc5vJnDaQmf687Up8h80
C9tHNXfHoXjIuxK2hM2mIdAaGcsbP7hBtFtANjmc5SIgYB89OrN9H0c6tmmwbjt+XeGEWoVim1za
Xi+OXgHD2EQxiYid0uUnDr0Od39aSFQymUygWevtvs4N/dh47jknrxTIMW+v0M1fAde3u8mApqmj
NqzEqoF2U9dxOSKpfyfP6/5rDyBvNmEKnc0JR9I/MA21EeWL8poGZTRrd9gR20Oj0IrShRW0LtRy
mpd6q+nNEBL3nCiJab9o3NX2Vuq/Lgm0GLNL7/I2ZSjdgZnsbaRCY4njJ1fF78YwvlRyJFwXd/qm
niJg4ghkBO8flax+pY2gkh6c3bY3fPZaLHBDzNR3qbvkq3YPAWmzZMp4mQ1CQmaZ7IsBeR+8l4+8
/TwXw2EuyiOPu/6oM3kpRjylKCeETJjXbfylNPcADcDqyWwrC8/6llSuSRh52bgiybaeWUcbwtVm
WIrW36eLGIN6yJJDNUXlnmdzOcxJTKdJBS/S1b47PKgcNHn+MvJVvizKvWfK/HHp2JW0oToUQ3bV
dHPB5sXPLCLrq9TcNa6Itjc0TYIgiVPYbTclDMPNUIhD4XL6oKxUP/iZB0vV0B4sroM3ukmmk54S
gp18Ic7sGboLhw9vypCN8UazdRLjswWNeUrfp6qGDC9EdU/e7dL3nY1NixNnFUGjsTWGnFrifOlS
/WnBWf+4+HLPRKQ8lBn6W46hHLw32Hhrwpyx2Ib+Ehdpup7kMGUmQETzUS1MTH4xqzWBpNvjPYgm
sAKC06WBLmQVqjtKG0xeP31yDvOvBcJvkRUL+AIL26pBmiGjg5Ntkg9tbXzW5pLv+lFdG9n3F1fN
+hPuyOesyxWvkAFkv3IZA9aJ1QVQsxugnqih8TKntG863yMrvRodl0hPLM96x9OTN5V5WjrtgDXd
DYWNZWHSbsRqrocKx2gYy27Dl49+5pB5JjkW38xREiTUUqqHDO0RO6RGkOHSlTGbu1if2Ko2MdWU
5cXYcd3AdW9+wdFnbVWrj9sCNiyffYoFz56Yhkvmr9EsxecsmtipeM5eoObkG12AIIhbWKGyvBvh
50BJmptA9lP9yBUg2gw6A+e487bKMJsdtMB5a/mScciEZ9/O8nmXYasbAUMc7N6LdpXBkBLIwP1I
zH/JTBM6ffQ6D1ZKitvON04LMj+Gc7KDCLMEjjuUm0TjoIwWG4quao9LLqZLbPtxEKc26U6/rZ5L
FJQwq6L0EhU46nJUFgaV8GoNtyy/pCOxHIeoA/6Ehiq8hFq6mUEWEfbvLggJ2tKpeJ77sd0KAnvr
4B30kVVvhs5VezPnGOk3+HURYC/Itjr5JN743pz6QRKJ3cA3f3CMYaErZA2jO/apa20nyBdzuHDy
ZI8QbrZdFq7qskMjRYIiMwmk/YlnCjuRRqxi7GOsqxjuJixGzzLyvg9rV7GWwo8rK9EBCo6cI5Ga
Q9bgVC/WD36y7Gokfcj3YxHknXffuozOuMC8klpVFydiyugURNfLpAYOv2aZ240msrBy+u6RCoCd
5VYdUyPjvc3hNWSN7h5U3sywellgSCsCNpI9FzcJ1T2nd/iYWr0dKpmGKsrjg2ezjCqHSWe+ODQ3
9Bk4BVw0JLEviBzzfkimX1DSsU1M48aI7V1XD8ama6iyqpZhvHeMFqvfuqPlbgLWXvlb7ifGBsct
uTOjORW5j4l04KVB9fe2/IZ5G/vyR+Oraw7CZjuN/BY8XRtRxJ7cyvOC1v7qeFlxpcq2JMYd/+xT
MG5JX12MSknOB9aPWZTDnfXkSSL9kdbuXMamrmKARhIXuIJDurDKXprsa9taqGz+4Dy6izaEAvBo
2DOgwJ2aP7PczGcvdXeiFkXo9uX3prL6Y6q3jwNRrfPaPCvZnLul/1rY9gP5Z9gaRl9sMR5yFEjm
V6J4rDz2fNVVgsSgcQ6RXvfip7l+qsoZFyNt1cwuoAz1XXaFVfOdKsx7lU0TNPrxm45JNHf2wlh0
4j0lTgezOk6mqbZZ7FdQLQhLrnSncEnYIhZz4snAkWkortjz7CAhJAkIFY1pp85LzRvQI0KxNaKl
OyfKgwXUqb0aGK8oBy2OU+xzbsYk+mNX3yW5sWXFjk6Z/jbQhhQSsGs3UVqW5zZnL0hrjUCoRRXG
YHlb4VMhPvrzEOZSRHg3GN/Zi/Ehyb2G/epDlf0CqgdZdRuhUwVjN6uwg8bAMPsbAIBLXk/HWboI
T+QlNjyYKnS7QCInXbXRfRpT4qQycctgzriN+1l0jx0pz3iwG8cNm9wYuOfL/Whjuxt4jTdazcwb
PhXRhXSo9nHFfK928ZU0jLJk3WE97pY3DjBMvjnO8n0gqyrzKxvicqK/gvyfy1ESxmQKbsw0WeLe
PJz7p4GAO7c6bdu55Ul1nhtUdvdNeCNUn7zdVcs8s4zjCUm4lVcjAPTFSkNGDON1akCKsdAd3UZ7
nZk3byoBuc4b6nva/Yprg8wTEHm2txpRAJhDeWhFd1U/HqzKHNHUcnhd9aX3tPboRrBdzJSIiK9i
hsEWcUva5OV5yUAwdKszJo+GOtS5liNp+v2+jyf87/qQ4ocpwI7IcmKziKNTbGHMIi6jnSM5SRh7
HihFsElBbcyEsFqbthpDq8PBrbWgxIhxsQyDKhlpUokD3N3sBMdMCwtN1Uy0z+DINkHVTqQTR1YD
PHCRfe1dTi/OuiQJVXcbkfpPNd7Og2k++C3MGUQnkyXLfm6crqc6bV9x2oSvyLkHfAlJ3XscJddm
Nl8jVBtdVqFufVZ+/ljgYkkN8azP7RVogM7F190QLMnD2e5kkGiC+TivudBHiTcTtFYX0ZAumV34
8XyyUwpTKnxvjSrUjg3oIrIBAacUZ7gvV4ID3j1WOn4DxoNeaR8kgXBCsmZBWT0tlpRcCmFVjqaB
uQ2m4zEHAg7Ig+BabD5DBccHJSLePsZwYFTEsLKIPqrKGfdAJcGNGOD9MOSTTSCG/6ilcDTqcasS
nH+jeRgSHPGkcRpHp9Wix2iMK18vYVxJHNhOVk3Ew6F2kYm0RrGEcZwqyiMY6ETl2s1STafYU9PJ
nP1TPoETq+TiU1RNWgZe3hjX5rFrmzJQS3/xIQ2TV2mekgU5rd+WVohjDE9dzL/xuTVN3XyxJ8pr
FONwa7WbNDgtFAg4L0qqi1Vpy6bPXl1z5tJDvhDqULzjVnZnG6sBM/DdZlfMTQXxvYDtLPrsXKQK
IfPC+LM9TYP/zKXz1TBnXPVbrXWxGSVQexbwk100n2oNUm01s4a4xrCPdA7dWYyXLbO7LYWrZjCR
gd3bjX+yMMLxO7EA7OzaGC5JWve0N2A2OdVtzgg3I46Li68ci2qn6Ywj21J7L3GZ8bzhsGUV7cWx
6swvEYaugEZf1UUpPKXyB5IvgBx/a1YSPVO2UFkc93tOqqY0EaHFqL2PU0IaNf8Fobmn7XD51DPg
gnJjx6ikbVI5nGGVzQKJ5Yz/4LlY9Rx4nn8ZPTz8Jsf99Rpv/h3qxS3eo6GctXVljsOS1P9xiVp0
B3qP0ypMrtlz5h1c8ubptFD12BSXrpPfcVr0wdyylPXxc8KpMAaKMSkIJ9V6COgHIroeviFyhgHm
hRGbOVyGGlk0iBu2k9v3+//nSi9z8/k//tt7LenJnZ8+47Su/jodWmtt/+2RUvC//1eV/l///+9B
kvWH5wC7Yl7kGzr1SisF+fcgSf/DdRnf8J88c30ECEr9C3DeMP+wAdTbQFiEzjTJhpX15yBJ/MHk
CSii7kDQgjoOJ+4fc6P/1xwJDvPfKaacGPguLP5IwIbspHyffx8kZWWUdDV6huUQPnSwJmwneurC
MvFo6or6t8wSGlOInIgVuuKdJCWZld5BIbgdgay9tLnk2mrULuE7Qv9w4/0pcCb7VbC0EIKN5bnD
+O5qsrxOeo+PcOIsHvvX24d+1AJWaVSRSPcRZLCO8zenWR/juzJaPvOcgN2yDO7JcUEg9gtXALNx
Lt6ovqFQQhtY/+n27/OK+ezg2ZRGyS4/d6Xz5puGsSs8QxB90fINvwP8OuPdiESQ9UvG2Ixmw0BF
vcliKPqtzgEtWWAdexkXZ7JIoOT9yQ0pX7mmTsciqjpipcXgnrMolQzBvTYgwFKf9bxoznLwsTcs
8SGZsvTMGOMt6tjUo9LMrolOpWBi5HtCedl1jEquGrrI9nzr9tYBWsBbXuCxThONtvfUCLtpeVxW
LcujJol5ulEQTP8xN06KFdg9NcqcT+pYD8QU/YSSz3G6ZCa+/tl+GipTg84uK2gsF5wWww7e84Mz
gzqDjOCfqDH4yqAkOcbQz3hlouil7XHQC7hZM1s7vzI8itFMzrDbGUUZPddF9ol5oz3VFSaMzMXg
r96dKtlyp2SV5BUMnX4kCNf4PwfKdkiwxEi7VrJP2+xXM4PS8UgeliJhdofbDN7ERpscyY7e3yvH
GN+WOdtqRvyRt+L/MHdmu5Fj6bV+lYbv2eCwOQH2uSCDMSo0hBSSUjdESkpxnjZnPoRfyi92PmYV
GpXl7vbxAQz4RuiCOqVQBLn5D2t966vCd4X+bfay8iPBxUdomE5MDWc9K96kDHonGjYOeBFfayLG
7hXmIWZ1BzAuB4JhiKJZYOFlHYF3ukEx3FfjEVEOYmfsp3HYFH4MovWoxPE3VZ+fZEF2+VS1+SFp
ioNows+wZqCXU+O4ddx6uSn31ZSd4zpOdnB9Eiq9U0KQHqK7R1aUDR4m6zjDXwLUFJ9bqz2brHQL
iDNTwyIgjx1xN2T2tlf3FlTMAJMTm0G700/tkJ8ac1L2+kBMH67i888viut+A/Bi+RItAELEtWA+
CfTQfhEVpFKWGKZ1Zz647odoM22r29GrHgPMUtcvsDYubTWwspbsZOoQJehktnhPBvJRSLZ7tkQC
ba6OPk1ZpFwoxTvOWa0lNmvE++gDz7WOdqTazD0EAPSqDtIuPqLF+EKF6hwT2jUK5r2hwPOo1Jyl
esqTBxgyc2Ygm+o4U1j1gdGY1zIFKlnWAoUkguWqZGvcqM0BV/KcRurJVEUJFG1UN5QRsDBMlrLU
gU2j0n9FUXqjq8wCMqP+mXddnAyKMN9YypY0WznuTNP6XLDKBKoJNzSJRpB3u3iBQWbiM/dlLZ6z
iWENPC7fihjZyEk81bNUA2gLXpnYRGdp+JrUTmclpoVQ8VuK1sEtNuVSmZs+Q5MylVbQuvrixYjY
gejOPrbJlEaEinIcCr8oMI8mFKGo0cr4Znnq68RncxidG6Xv70QvQWBj6PLxMgfYpbYdS64SPUPf
6Pq2UWG2mt/UpDz20bqjV+ud5c57tZWJr9oRM08IiE3Y0nbZSrWh5wYB4/JJqvXM78WDriRD6Glh
me9Cvfw2Cu2CSwjFv129dYzpNqgPPTUFaq8XbeZJpWu2RBvW8DY5Cup4QLBVlD6AL69KU6B6k5P7
Lfj+HZE11Uagy21CkPwoig9VW68yEnrlvIvw4dQI2poZlwg+hYCZewj1xPqaBEhiS/Abh8p+bejm
ds4cJ1yzKEYi/ghDdH7V97ACLAX0U63hnskyL8Nl4gFxVINkZmEM42uTZ+RQanm2nzT6KRE+xGN5
1hI0tLpTvxaOMgQqUppi1O6HCm9CSVZ1FmNjRtfoF8h3EItH75alk/GE2vC4Lecar1izwPQ3ikfa
HL5xJgfC9sHDP66GyqpWb1Eqhz52fzdwO5iMSUp3SOaZlw3EWo0xSQK6C3hPsl8oNESCffYK5jvZ
QD5sfJN456SYIO/kYhsmU7xhVgvUTytoUWjqt/Zg+EOWvUXS6IgD1fyhpC1nkAgysiveM8RJfcgm
E/A1GhGZ77tUzAeLUzEhrXL46pmO1lyjSQHwN8mmzdipKpenyajVMB4dqJpe3Nn+ZNaomrvuaIbT
TVyGz0LqHJXMPStmTdWR/mObVrH22GrWznbEwjHagS5dzNLjvUa63787ciw9xUzQTNYt++ToMmf8
EIuFN9gjT1Vr1kd0R5qWXIqEhxQ5fKfMVmJfYsqzyAMoSwfsYh7dpioUXzYKSKsYZCU4uEGA82Sr
rwasRMaf4NhmxiRaxUOV2ICNUUiUCP00HhOiRo6Dkm5HkRlbC5+kZUygZOak4c29r5lmotJtTv2k
lYdYDBcjjaYAbwc04Z/ItRXZV4t2BykuOrSEa2AVkaCmmONUGYk3dvNZ2TrAiREGkvgIO2STNbyj
3RpSYLMgX98VPrV5IuRA3416DrTTyG6aqb6ANCdslhzOfTk06Qbta0sm8/gEk5IWSre7wCJs4MWM
hl3ephvmRJ9qR4DdPJTFxmVQBCGSds3RGyOwcOMaTcLV6MTVLtWZT9gus2wxbWesTJjKjUOnavZO
6yLulah4HuD5bNPirtan6BSxdycVO9ssLhKQFLXcHdSLoJCL8xB/FFVXbgu1tzw7d0p0h6yw25aE
A63L9ktDOoO0P8BB1RsiFFmoNdAoXGaQheMjSUgCLW+ROcbzhVA5irGPYiqMLZk6HwnuqUMS1k/I
jm9sxf5u403YMOQqT1Z9W2M1MOvojFB+DEJ7mbemNTAgmnpI+YLJpjuKLSxdLro2ET6gogcAFjNm
/ObaQ8uPu2IB6uHYWyJFr7XNJztk04va8mgA8yK4GOeam7RvmJH+MPTkXiKgRUIwQivkWbeRmfzh
1lGy1ZICvcjg3GIs8Idkyffs89OAs46EOfYanptHH/W8ysxEnu/ygawLJ2Yv1853VD8mDbl6b7Ru
+rBiFQG4WAMCSgcLgINfbyjQEhtEKhlJbHKcFK/2Yvljz8AxDQvJM2lt93vuViKgHazMGfNLhpgZ
wUQc5bNc3t1FXqeCXpqb+Vu8Mk/E2GCCV6oHERrOOSWuBDqN+lwV42MRqkThhOK9KrRoZ46TJ7p4
DGzgbBA7sELojA4WOzvKyYl2omeyntcZG0L8o0lUnLii94ocQMk4zUMTaw+ySV4Ew3twKW81I0G/
imewaGZgNQKWXla/ZZPcMCVTAipsB3mM6ReVcSt16pmFkanoksepNxvfqqJdGPY0zc2oQN1mJaTD
BarQpj/FnXPbOCs8TLUYvNXpcnCrUl1pdjeMTzEoWlHhK82iQwMvD6DL3rVFUhuzKbCxfoUyjR60
lG1fMubj2TZYJ41UHqpZb4hUQoq5jFv+tptq6QmTySkayIYFjhNUS24HNpNRZp/ncaJvsaL5mnD4
PvRFch8q9T1nj473sYOKMOZBzXTOM5BkxrPpHmoDaCHQ0YdQOj2cIsOzYVSyhuyeGpd7kzEL259x
sR4MYk1gTPIM6froHNvZJnFQ6lBdbJj6X1CknIuGPN4qRo2zbTVFhyDAdKVv520dhpwF8rk0cu1B
LTYdHsoHogo+V9lkyIDHn+eeNHamuXp8aNPKOLp9XZ2wRcDkaBpMXuVJz4obhbYpMKQNDNJJLiLL
iMwcHBkAdkgCwUostoxwL2MCwZ2Bb8aOwuNgggQmp+IWmAjjm4aaAhrd0o/OwQiRFZSrmQh7iogH
r6SqXE1IP9pR3I+1lDQlhu/KehUh8QzOhcRT0eVHBQYhmqiju1LZaI18HRgNSsvGwY+0LBsLHeHE
tvBWJxY8sBf7kLBC9Y06O/Rd4Z6m6YNVAUPgBNulVvQ7qoIXLB1nRddsHzmf9Eule23tJPPjij9Y
rS9TlZGMgojC14bWhkNiErTMisOGOzC1BXKtNr9ploVcxowcsfKCfRodcwsRDZMEqtBaPrrElXWm
Mn9G1n3PozbTlfQjdRHvR2ux0FbqxlVJUdRXwlg/q21QpmDRIXY5nN+wqF2dmAmWh9cwZoA362X7
1kQk39Sldk5Yj3iDqiw7SdN6O9Ne3bjxvImm/KtuiwHt8WjdxoNtoaRav3RL5QFTp6wx5m+9Y+S3
P7+g5sfSqOhVQLM734IV0reiiPCR+ouqsK1RQsMDu4+Ur0DENegXPuhkU2v434bIJmkEjMhxTrFK
WeNLxK68rrugapmVD11R3034OKsw3dLhLvsCcKtnJ+G9nMHAhGn2NSkMpvmX731VR9sIzI/UntLE
ucmz5iT6ENdu1iEINBVPNt1tlJbaBsK069vpmlNd26+WOtV7KBQ+uCMWa4t1ckIoONyE25gaocnz
ZdcOCkDw6YPwpVcKjHOPiXJrjeFTkkHD0UdiMGeWo7odaF1tPiQ6ZYxkfeKamX7g789CAkh5zJFI
MmLokWvW91hh+IQFb8HGYB1iA0uaPc0ejn05n6eVhmrpysGSA/YUM632eo4VtyzC9pATIOKQjMa7
jAqusG7Yw0247XbIREo/0zSCXIgf0CvoH27RVPu2F69NPt8hqNzXQh0Ppi6vI2sdZgDdxojFMxMf
Hbn1ui/I26OTEffVCI6UuSfwu5tmIBZr+gG9FOfXC5DYydvOc9NvoWbUNL4DipP2o+ZxfeqWcAkw
0nlm9I0kWPdEkGdFCde+GuGDlZyttj41qH0LR3rd5CRo38fKL+ZxW8dwH1uT8IYuXRMaMFcT9exN
SCtOvYndhvXam8zusnnEF1o0O+jW2abFik1WR4qNzZ1OWoY8ws0z0rgWcu9nZxe5lUtfQ8iLZjOR
nErlJs2oh5UC6M1EwrAHbxJfoSGVHUoE8uc09b00K+2GnKVyQ9CT7o/NCFAocmVgwYU+DJb6iXSu
2E6VjE4zmwev5k708vETYaD94IYOOocRKSsQciT1ByOabgeIK56lEAE7t+qJPGnS1DOknBCd2Xer
G3Yv1qEb7Ntec4tDKJc8aHNtDASjKLibWLZ6YhZso9ksw2UA3vQw2eVIt0uvFTam5o8zq65C8MNv
+6Y6OpShRcVUAppg4aTXEpenN0b4g4l4DEzJG9J32d1cqd9y1msHl8IDMSetTVy2W16R62kuG+nY
zTuvXeyT3dpvJCLO+4QwMT+cH12jPY7udzPh/wrsZgfhCJMpcQMwbQwVgb9WbBzyBVeiGDiKt1Qb
MbtX09GJI55rUv9KtfhtcXhmV2xp19JCk+Mmfa/Tge/rP/du4VULrRuQIU+5Nn8ztfCmd+VFL6Zj
jCAVkCSz+tQhbWn+cLr+lGfDIcr48ZpgDpgQ5eMtZhIHRpiiTotcwjFClvRhc8ID2OwrrCTohLWb
YXCxdPb17Nsm7BO2eAfF1Uj/UQFFKryzN4VYvpWTXLM4IprGBa9OYg72Q7ZgPy7OvZEu2xbwrL9g
fyZagFKBnSdVWmtuZ3Z/UGSb59qIXU9pqL7ThfldE0GCMvrjKIXtAfJOL2NrnChMC6Ro09FYt7/R
MB7Yp165QhT9ezWzabCN7kquMBtJBPYDlPAEYFO2pA/ljKZeC2OirtTyEYQ64xXpUY4+usJiEOjn
aVVBzlJT2tE89bDbmbAkjtUi8PqlD1PV3KxXJynnz9xNP8yJIX/MBoc6zDJ7w0f+S32ZDqf1JQxD
95HarEsduJBCm3a6Mnab0EmgSi1ftqjv0si5T5z5Mot+mw/RS4Mo22t6ExdHfoZT9AXpa30H5Luc
msc8Iw6FOO1VUR0bRn2qNFQettlvlHH11E3TKaGPA/JK/C4+bIc5nz4UbHF+GLVhEDwkoRl16o8Q
EVPe24iiSkaoQ0PsV9mWe2MmOoemQfNMtT1jUzjilULePe7T8mOW5jOPhJ1gC7kfDXkZkecXRC68
1BApPQHDJxItaQEKEK5KZNZtJR8YKo4s4KittehBne17hhRnjRmmXwgWsEiJUTEm2j08yXxbRHza
VSmKDY33axgL0MUzyrG51oyrhTfbVwTpMIVb3c6J8iKAPbGR7NWt1QwRSg88dqieGZnlL0CBNICT
A4FtcTmcw6w/DxBrMBci0QsV0zesud7nzJrVLpsRaw1HN/rW6y3jiKY+ze5Xxt5fS4lpnZMPwrjB
4SnDjnns96VUCVmX4WWhdOn15Ihz/LZ1e7rwjntSO8mUosZln8t2dbgQzrJpDFntEn24TIxzlaym
wllnQy6Bxa5QnmQ+fmVhT0iCsplq7U2vOVYjN3lS0MEAVnkZsBmE2trCOAwjwkg7rWKDsNMuWqe/
JWFRePqcnRG+0kKyqFRvLbzuQMKWABgiAfWG8wieoGIUPvtmxTxmisOb0XbQxcvuW4F7itjaVXFy
AYVMDiHLw2ycHA9xCchiQjQsZd5GUXnGRQy+PnrATEUWLKh/8oNqVPkLynrwAl5M7PLA4L1FsG6D
LASEN510bomGKw3rIr126qDfmTEQj8rytkz39sgSEGAzHo9TMeH5HH9E2XBEHnmriW89VuRNrPHv
ukq/ALNgWuv3dfcYMa/SWBd5qdTgsBWAVVp0QtC2yh39+adqXmqAATQZy50iWfby9zfYtvk7bW02
vBliFLka16wzPixH3S/wSpdR+wLydIS7/8hANoj4QFKdFToP8TeA4FfyBJCBmDXzaZYTrTA3xoyW
ZNLPNO1yP0zjtqtsUM1j8+loV/piSl3reypnFObrcWg9snLlKIRYbPcVGigFhZcht2AbtnU9pdQE
PYj96EVxxWuZB40zFrvUNh7xA2Kx8RInf09ECEWDKDbLnM72MXVejexZNE7nSXzyS+iyYIHPNeuc
rRknpBdmBbKmZH5Xsc/UVrPrzc+IDYwW0ayw+E3Z8sc3rdQBqzNDUvPh1m4wrXaCaaTeXFoV1gRc
uvWsxx2oXcdheh/ltdfG8RTqTL2rFO+i2IAWUPxOuJ9O4rzOTronNuoa4uNS4wzdVOoBEUUCEQ6n
PpUIo6H60ttxRxrKI8vpN6WQ+G9zI4j76Zgt/SWdkYPpzDN9jTGswexayx2qcisH8Z6jsiHqx1Vx
48wKqju7u1na8djWK/Nm1q3dohYnK61etIUVuCvDO6Bve/ytZNrnHA1zkmEwAH69tJ9Sde+HFPn1
ZLwoLThDxcXI50wb20TXgFTuKU/30cBYJFnR5+40QTUSmww1xh4IyOBPyBIcgYVmiA0WLvpb38+P
Q05sw+BUnJXgcp3sTs/ytS9TLX+yynfHGQBngIUmiyvxGQck/BhgdaaChMx91EK2RCkaCsG0Fd7D
oUisBEr3dE06EahNoflJlyaennXasRnHw9AqRwPpxCitMsha4G1Fzw0rCvIYOLkLhkcZK/4x49BX
rOqS5jphIhK2cQfAU8FTv1jmI4ifDcxnA+UQvrC+jwCVqfA0jE1hmjmSnh4JZ0iuySjzRwZalyXW
gj4uQdWuT/8hIalrUB8bJ/psUgdSJtF/Vda/lgKAN2+YjgkpS8CoyL3oc21jskw9AMgIbAQRG2xk
Kq68Fn0v1HqHGi9FMUOk9F2RcUPUUfymrWCJPMYxErr5EYz4XtO/d5ohd5XSFUFjOR/6wmWVKPQW
uOMWMUFRIAs7GNqXEe2gr8fWTaH1u64d6e5T4TMcRL5D8miHbx/IXs6GdPlcrHIPd7GvlQ04Gein
uXY3DPqVOWQ3QlpLVau7X1x2Fy0idgh6MwjyBI51ARI6sTQGeyvqzEWaPyYTQqhIO7il2j2o4TYW
xkdXFpiataliF8atGSGgoxHQsUWFiR2e9J47PtOTL31M1C0CSt+Rk3butfL70gFTG2g0g7xPD2Lm
SajHQl5iLXwla6h5GeOAgpuBS8oLAG80UhQXbzI3xD4vy3I35ipAq1JfuEfzb+RTkTZeZ7DEWD+Q
o8XeT07H9l5zk9XoDH0Eo6yB91vSyLAYwLldQedvu44nMHPk3mB/MhZgc+sCa/igPIw9yCcCvK5x
7aQ35Fr1u6Q3qVVFe0P+D45fCq16KUZwHezg4J7Q1GK+Yr/QbflxRz5uFSirm96GdbEQgjuT1VQa
vTewYrggWkHVrNLl46/4SvvoYiG1rONM3HcK8zU4lJI0CrY5dllhZx4NQvGA3/atOb2bSc2gFAvS
bWqSYZUp60vunJ1Oy8IQI7pjd84LEcw4C9I1vdSFlxOne/aUdWAOTMVatz7xmAeetCBZqhrm67hs
g3ro5F5NZ7GNU9sbWqd/GZ25OOL9ZLsZx1epMuEsiCw+UxtECHxHe08oVvq6tNlZdXIqwaWvHzSF
A7EVwmdb3EDiYRiX9yzFweNiDR8/0ZTJW2TzuteM/GQkgqvnNjzkQ1vddCWTYFOnOnQUXqWWv7Z6
kW5b154Dlmyfse6eh86Et7a0mK715p6oUJP9KF+qQqW9Tk1Pj0iv7LF5U4gw+9dzxzzaeZzvhGuf
W+HURySwwyanoPZ0a5nQpmHfrJJBDRYHWwG68aOjs4ZDXaf4xNVtbBv+YG6k2rZiYzzUg8JHVpfb
xu2weCmuN5eZ8VjXGo4JF8BNWFxLhaHSokGdZNBPku0cYME7NaMQnKEsY3jivzn1yiXGi+grIdvJ
UFFg65bw+kcktbQvCkrPImd2QfLLalQVUvqs5qFORvnTpMRukE3dWUDO5WOZb40ykhs6CpOroqd3
npviZlGd99HEyuiSewSWZQnqMcH4VuEOYKgEgm2qXvq6eZ9zLs9pIFLKMBHC1hUdsDQlqUMZmTza
aIx7M3IYnFPx1MvU3tSQwxhCzcyEVcCNyMieo8mgz6rH70XmC5njjFhPXhuFJnNX85xYd2y3+6cx
nx5BBrCoNR+0ib47CZmHmvbc+qnGromkmW3TWe9Nw2B2HI0mqJLqIpaZSyZpDg49CDsrJosyY1ct
baRqSAs4n2XWHWsN9UNp25TYsCD0CjZflxqrYhEnkwR9N1mVGeiE2sBGxy6bAo5MkFrsqkrckXKe
nggreWhQC4IpiuutpeePJnoMbDozdDpB12JiY99D3GIjz/oU0AnekusMEu3YI1A55JBd8Oix00Z9
x4b2JQxjSK7q/I5YWN5U+VPbRwSw4C4mimTVgQ8nrTe+DXlO6VSjklwaZVvrRC+U+RSoRXQbj5Hp
LYoeBTaNHdJW9i+uwXrS/kpafW2tk5i/FQm2a83HtMRhr2ckzyAPbBI8JSMjoJUIRgNXYW5iuLrC
lKqVe5ijW1Yy1cCMoPiWVeSbUVs0trUNNwGjhY3SQjaIK1MeaQnHgM7pHZhpRYgyXyBq6XvEoD6J
POBGbXZ0ia7Fp2JUmAthaOD9DRFAFrHPdOK2i1vn+POL3g03GKda/Jvta10y7US1izugLLbDpKYn
Mcn0ZCcgWr2f/43NtdH7FEvoxLZz0uD4UI94aSLMkzYi0khr9s+jPRl+ppYIZAweG5LbzYsEJgWR
wFKYwJDIkLQHY4VGOqy0LMr+BhE+eVQbtCCtx90H0W265ojX4e5X35LwrCvnLEPC20B8385ahi6O
14v4T526TTE05rFRp31VRWKntaRLG+uXShf9b18sHO3TcmhRH+5DQ1uOoXozVQPpQ1pRHnNTMD1U
Z+uEK0bumJ6uHh2GAUeF7cdRcMUEueb09Imhu0dfsitNpksisZ4VqT3mM57Xcf19KXNGiyQPwMyr
pABfmsFstEaJ/NDU2o3VuxYGpQoiHjmTU6He16vrzKQJQdBSkMLUIbGa76VItovDGdWhOVggGLEf
lA81wyKEq+0TAQqttzjWM3SXgnon4c1vVjWTzTJ/ro66AbKkwL2hsFKxskskKcaJHaQ3nnjOu809
8bTvSxdNIFgmTLbRXlPmR83gKaSE84lUQxA201DS7SSXWjrw20nNamfru9rxeOP54xiIpIznvLKu
TadsOUx/MFIhD7SPJBOyH65CR88qq0b0Gfqhpn86FWucMV/u1Sq910wa6NhgfMTGYS6qu57dDofC
7EVIQFtE+rndNSiY3W8h+wR21Um3jWb1bDvGp4MrD4tzdp1658Vl7+8o72ObU0255q6pQHXgYYZk
f9SU7HtukBw88X7CB/kyqHqLzH2garyqU4XOLQqJue9/jmjCA4SH53D1Fnfsp8AOJgTiLfeKVpM/
vsKJ4/6Sl/EuddgjmmxOGEFNRDEFEGz2fYTxvMuofPMw3Cejdje5yyvVrtraH1OGekayzF+FBtIX
BiXhvNwbRoZ8Jr/CN4yL7MGgSvIM8s9UZQo9kjSYpHI3LKk8OiNsGLUYTlMJO7ofXzvNeh5d9RFk
EZsvd9PFX1VZ7yV3DiM4eJ9oalz33JXu90hj52Aqzqm5Qcnz3DrNscDQ6ZmUrAHBSh5QiNeiMaWX
GJW1J7Lo/XbB9ZdlaLUshwVQxUMJYIPh0pKnM6nFUeyQzrNH3pEPSEmqIhngawVlTodWmqTWziQN
1lM2BTMq9rwDf6pPOemdxrOdxDv22IbXdMSxjv0M5/ucOCMewkd1EF8puDh4Ce7eQbeBjgfhdsxG
ohHMPBkBvYVQDmEahGIXzvfWAO9Vc6KnFOO9D6zyYiaFGUhXOdkAlsC+kseZwCHp+HA0y+BvSbnF
DHXe5A2DF+g2mwbCmfc/IqL9R7brX7zZ5+SDKIHqq/vXVcP7UaFdSqK4+z+//ieK0N8lvpvv3fdf
/gOkHJzmh/7HKnsFD8s//c2UvP4//1+/+ZcfP3/KfyGixbEsTBN56T9W0l6qj/iHbP9yk3wn4qqX
3R9FuH/7979btA3trw6PCJfJqe64qoV89neL9vodC0ydKogIdx2B5PV3i7Zh/1Xn/jGZHJu6bQgD
YW9b9V38b/+yfsvgJWJvUnXT4Af+d4S12q/Kbg4aYQoHf7aj2rphqs6flN266i6VwpzkIaJ9ENeJ
FAiZtVSpyHJAwrK3YLte+3YuvTgCIRXK3y6z3z6dv6Mt134NO/7Pr2ANqf+DQzwO4TO6klfQ8HjP
l8lrSwDFVAvjeT6YEqsRBP7+rbA6OJ0aPtTP/5Hr/B9ewr9c0C9JltQ/PpPvv17Z/ysvdFt1LGOV
bP/jC/0//j3/0f5l/x1pxvfkjxf53/7t7xe5sP5KHpjJJWS6pq0afIi/X+TC/HmRA3Gz1wvZRlj+
+0UujL9apsr1jRf4N9H53y5yvmVYKj9xFXoDxHbEf+ciX6Xhv5kaDp//9i+IG1xmDI7LjalbSKn/
7F6YieXNdQCqV2uldzfqqRDWpm4BhKnEWbrWNivqHTbquz+8VX/vyhb8bf/pF7uuxn0vBESFVZ7/
x0vbcjW9wfbZXWPlOMY8PNlUObPcTk28hWMbKOisPGq3QBnbBjKf45eUsU1EDiW86TU2cKQOMUxf
UBOMJX2YaI9isrZ6XLylbOfipN6X+nBJkYrm5JZPIdZqFUkYPA/g4+yO3yGo7GZ0k1ZkEhKRPVX1
ewzs1aKhg+UctIX1lM7DedAaqIDaTmWWksHmtUprA4PMj9l7Gqn1bWzlm51cKDGf1A6jttFwUoQg
QyP8xLGod2oLCgrW6CyS70OMNYS18gcs8Tt8bU+0nkEk629J1J1o6FkT0tDyGwTLr7J4sYb7Qo1f
kP4BpqmCORNoLabLYKEFKoeaOAzp3I459GrWly4ZrusvbDt5GEayTVt4kKurdXTRl5LcHm9aYOGo
KIFICbIzbpBr+UoGi80yNwyijqmON123BA4C13dxmJdq+FHUI/a7daRGhV2OiOSU9JNEVxAVtgpJ
or3TXRKW7bF+dUnTWJbsjbCEuWP117QxI4npWZ2Urb4MgT1pV1VU9xVZm/SQns3KmHmwdWsWzqmW
N9BrjiUHG2gCVnQu4+zG2sirUk6HurZgHOLGdpTAqtjDhbfMdpEs4zHqN//F9fnnw3+9MXTVVi3T
dAQ3h7sezX84epu2KVAiKuz4RxPF3EYlejiGPAwJOWgS80GM2Zc1YU8b7yg5ngYrOrHlDUD5wTG1
ScgZNrqZb8qs3NUdIYWNcgSD9bIQmRjxfuQd73NV7wjAIUsbB+Mye230I9bwlSVibxf6Q+qS3aZT
X4fuYYYujScwv43tQ9+OULpN/ud70SIzA8+nptZNzlx7NmPeuR4JJLqDaEIjUPpMrlgmdVmwcDOR
L7KpzOGubbpDyfyBALmL2gOeigzzRkFUBqSAbVtzn6MpznNzl6H2R9/3ZjsxnnATxAWUgKJE10FJ
/FM63WM50+yeepc8PdrXZchubd3cE6nIIwuWu1XcMyG7QV15FxnTHSuXRzfCGp1jhNSS+2W4I6po
b7ggpGXEDDP3Cb28R2MYTLG4zXS5tcV0BighbK79AoAp8d0yLv3czTbNqvjGlWrAgnBKIsmkA/w5
PP7/XA6a4XJG4/IxIEr9ejkMmZRobKyW8Zz7VFvuU6rmgR0F3VwHcy9fFy3/rAaOMm26SyYzqKFB
dCPoX1ldwmFXkaYSmtNdOjc72ZAe47iBuiYeQLHVa/1c00dAmri3QuUJVCYGDegsEPp7g7efjHZH
ELanTdhwmoM5mTthD+eCbMzZHPCLQiNo+h2HRhByerMW82ND7ADibVJ7PoXxW+bc1Va1C3NJiGS6
YfP7jsJowuvbVvtp6l9X2kRTjs+S2qLuDV7fxDSoCKy2x+TZbUHu7oyIwxWL8ky0+sA6o6ENVqb1
46jvh6Hcp1hv0fL4E/SkUs241Su8LSV+lfbMnvWuICA5bYlEtNn3ySUgrsR34nsUDefC1XE5IjTu
NKx7eETCnuuUrIC4eUYAcheO9b7KPvHwoURgizrZnup8SJ0/RVeOfDbHvq332qScMfikMSverrIQ
+/HoCpX7f34trFXAn59cOv51TeN56dokj/x6KaS2VVjrePhqAfutrFcUIPjyzV00o0gTrMixbBtG
6bsj2kwginHb7kgqhNPoBgQm7jpwhAoAwmy9giY0X2YGKZbzEOZkd5wUPFvs2db7CyHVdmH1J4XY
h5bw8b3uNfkyRA91SDNd9S+k6Rwwm12bMPlYbzCdwyDiESatAXWJe+jt+mAbL5IE+X/+Lth/500w
VMoWRxW6YVGE/HI8CsiTxKcsaCh0cV3PQ/T3SKr7zSzxdE9Mdf/579P+7i+k+TC4BYVpG3++ARVp
KDUj+ivhtUezqLa2Z2+MjvIbuRQuldAeTzOIdykxAvFMmLIXd5RbC6EEYSoxARxl8M9f0lqe/XIh
YMRb/3JHoxVR6UP+ZLszzCyyjXEYr9BiaOIb1C467JzwuFjQqJkODo7lE8xwKnKxQ8S5T3Vz05aP
Y2f6tWkio0g3Cy+1U14kPUWKPNtRXCZUQQfHLYo+OQXYc9o3Vdy8Mhe4T8voBKppw/rnULn9WR+q
+//L3nnt5o1lbfpW5gZYYA6nzF9Uli2fELJkMefMq5+HtrvLVejqf2qAAXqAhtENlfQFhs21V3iD
2UMqq00v1bpP6hafaJQ5VSo/qVnHzuzQq2KauI6fyjG7osOJpVLpMOM5d61OXyF+L8GATTtFZR0x
gtXcTXMyzXztyUxkfbnpM76SdLAAXVpvkpevjIxbzCqZDEE8Wipzt+t+Rm98QYm9eYlL5U7lRcAV
2W1k4bEX9fOiJCf8P+b/YU3sa+zX3FWBi0l5iIaXKAEJk/YH9ZctumFQlCYJ118XlLCbkSUqoh/3
+G+xZf/Pqpu/fNUfqvr/jDKeigK9FIvr+dflzekV9aw0/7Ww+f1tPyobw/zNMA1DE0F1Qn3+hRjL
X+DFiioSaqYkIqvKo/GP8l2mfNcVw6Iiki3osVTd/yjf924ArBOTjEuk7LbMv1PZSPIfQwbAYRIC
DmvvKvy6LpClNea6R1MBfySofBstV2y5nGQqvuYTHnaM/Sdm3LAknDQFqCxhJq6XR6kQDnijQY6a
oMrF5OihUcipW5kYH9Oagm0BgkqeMTTGFRNAYwkuo68+68r40CXmGe/4IG+Fx0XuyosE/dIx8hsa
9JQic+KAL3UU817GhnLRQb1oxsjv+qcc3FRbIhhvAWFdkqw+c+GuutSfhwx8OAjP1s1KIF9d0oLN
hbU6CgvC07LoZrGeuSJdAclaTScpYGEMe84f99+Errm3ijlAatw2G1iWdYP1zTywd2w30aqHbfJu
WKT+lSh7omg8ADgFSACi6mPsS1IJ8/OcaLJjLOmnVLppFaDX6ji9gnCWHLF+6lT5XcvmxSFdupNE
7Bzwp7HqPnvMS1PGKgUmwaKtN0h/7bT3okbRqVEp8IYvEgPAQzrgEr/K83NJIrsRRY+6rjWfjXVd
nKXMsOsqu+4LNl8M4hYa6EPXAftHXqABQ6eTS8W6SvQxZWgZHf1GAKJYMmy9eQtAp72OOjgfruFj
mc9UhZlK/o1B0LjV9bc1SpunUpDTJwDqWSjVOEpQPzGuH+v/Cw3Hv4wLf+iN/Gulx//A0LETzOm6
/bvI8aMx8vCtyl/z8df48c/3/myMIMO4a2QQvw16EN8beT8bI7JC/GCP11UZPvv3FOtn+JC13yjN
RMMSNf6iS3se8DN88CeDVqIpyjQMdRjhf6sxQhfiD9vLj/BBza78aVvR0HI3MDhVLtmBSfKxvwo3
QkjfwAVIal6YGPGfOP5e0cdo7MmHLBCuR+kBtpl0E92l18mPPGBwn5hDeYtfetkNsrNHiFku0vFn
BhYowtuKZcur3RzUYDxlHiBqHwqMDz/BxcDd06GF594Uqs7Iz4srB42b3+Mb5rXBckqc1WnD9tR7
TP+96aS4yUEIV2dzpTANuwNmtL4YqMc2yAPY4J7g16F+bB7io+KikH7tAwab40VymwN6Yz6JyDW+
MgGUfMUdQtUVLoCCIQaaZwCDYXuVjwiUBe11vSSufgAscyyu6WEKG78MSW19dHTC8Wge67voVrgW
D/nRutaXMmyPQ8jU2ZE4TypMT7hoATSOAzhew7DLS3IDlgNghw4p8ym6RVnOXr6Wx+GgermHv6Sn
+L397eD1buQ/MqpxpEB3U0/2og/d4br6Tah/PwzVk0I+wW0Dxd1CZmmH3vdoTJyXYxrUAc0kp+fM
xgA5J3/2EUDzlKA7oaYTdKH+0p16t/SZB7rKMT8b3uwbQX6Qgvm2CuFwBPN9eZf4W2DdocrWH5Cb
ukMS0MkDxDCZwgSTQ8oVrO7kAFmyca08Zkd0wT6kY36bv8tv1pchrDkOcKz2+OjEzuxikehMnnbs
zxig3tCR8SN78vIAFoUPmDEcz8ZddLOeV7d1RV90FQeVJVe/ye7Fc/m+Pbcy3D5gzYhVsY853RX2
taddlat16Q/5Q/NUee1h+RD9wdEOhlvyIeltckKKLcwC7ZB5g0cu52cX9aK5EISUQzK6BOj0wbg1
DnBxuNrYgjo5nLDb6pi6mpsFqSt+UsPmKJ/mT8IBMIArc7Bowr3hU8Q/LNjv4XcfRvQM0TRxzKt6
j5pPwCTHw/nSw2HmKPK7dyDmT9Jt+pXnh1dmd8ZhDVLQ0Uc1YGB/kz9kF2jjx+KsX+qTeZ9dDJ6A
7pwdcHU4qqf+9Et4uv2RMf6vaixv0aIa+n1M8K8yhf1R3zP8XzLIuR5lBvWtdFmdXQyIp3BwGxeh
x3C0DbvhGDr342MIGC7yVBaH5rC5wOo8uByu8Mj8yQYU8Zrc4krmQLlzB3/2IJY4uf2cuqkPXsNB
T8wDKZSGaLYdeML8PCSvAJP6lnpsaQ50JxcRBFfx4UZ6JvdbYZUjFRAfyyB32A4dDL8d0y0Dpt93
jOFD2l9uHMQB7svfytYuENbonf7b9rV8msLhlAf5k8nmGOIYcYOxGqs/hyp5uhccmFbPqtvxuyGM
XhJfPxQnpJScyK2fzJf4Ih+ka5yeYZhpF/2GBXmID/Ljdq/dGx42EUfjUhphfJiO8bk4bdfI7331
RgsUyhBeHdmxAx7+sgSaAyHaW/bnwcfx05b4/cdoF87rS2G/VUQFUAP2alMOeeIR+oz9/oEtuw0n
xd1fGzmmA+TULl0+yesP2nE+Z+EUZARWmIfh4C+u5k8H9LUkd/ZGXpz6lWqvocV6FE7xJ1ac2ziv
uk2u4WyObu8H904MP6sBN+UinKrz5k/u6GF44Y0n6xYnGf4rv27+4GOifA+boAgsloMcyAH4ITd1
YaJ7hVc56A4chJv1uH9vcVm/xug3gqmwY74y82ofRnRoHWBGeEhxhqIHWseGBe52VxTdXIoyDwqm
ozrSKfdEB6a5n/uzPdudvwYjW03vIQBmj/ZHzI5AH9EDje1WB8218AqyrUPGq9pQvG9DMMKPxkvs
ovhg49HKp4M3PgjsQALLGGkHz3SgHN7TNbQVWw6EEGlUNzk2T7H7PykhkfL/sSL7fcvcf//rcwRr
jy6EKV6Qf7xsbGW10wcgU902xGQbXCsnvPmdazqcAZdydIxzwp2ggcXFmfmt4D7kbECjp/FjytV4
bm04H15pv4Mecka7thMnCiaupOE2QXFcQ+DrPIaDP/n7I4uug7u4X8yA5N5na7YFO/NRqWRX7L3d
qN3el82+SfIHF9dbB3yfN/FuPUDf82AeIwJV5zNnIFwVPMLil/GInC8f2Ic6a0x0yuvit/yUEDRb
r+ff6HWokAYIZdims/+KFfS6r+c+1FwEcbm93SG/V/kg4FWhxZKQ+ZrsgMoTJ7t/eOtJh4zFgrb8
9xPJSBRoAhMMEtd0C3djVWYH3nUxHRQ67PZ55OzQVnCgOHPK+ZWLxiau+EQvzpxnw69fs0c+n+sK
9NCJPN0TA+i9XE/JhRbDP9DFrnzk87jcrCnhtniKPNPDjDBYP7gtDj7KDnBw7EIfothOnvoT4sCu
GkD15Mohxezoh5L7nEJSnMlzKm6nxTLFU4Bn1lUJfCgwc2/XfaG7oje5EAvs1RG4M/vf9ms22jxg
AZxD9g6mIGyMGgt5toEY8TTy0B3opvv7UsaYk/dJbs2XVJwDfAbtLNmFG7nRYT+dPVUCFXqCWuXz
Jr4oCrhAvEKw96VHt5qLVx22z+aFRjmXA6tG3+Tek08EUdCcYeIe232hunog3Ox3Go+TsCIGGCzg
2O+CwuucB4gUnMPKgqucj5yDsjjchKiAd833awFrm4OGpPD9IoMFI6lDwJR9QCSjaWQOp9kPJ5RP
Q6CHejiwK6cuht2hcCIGnYTbOezDlXW8f5dKlrc/IzQ2veT7wsR3lH2m4wY1Qac7wqEgXLLxeMho
fl8S1ZnYFMLWCEDE2yJLLCF4RF4XDFxi8g6nYcPqve3z9jk51J6OWmlAuAp7yky2uiwwWN9gv1K7
YOWJ7MrtV+ugHWAh8MzKQRLMIYDn7ys1vYKKPeISHXZ+GDnzCQGlMAn2x2HgJZWT2AoRePJW0pCE
VJcQ7QhhchjeVMKwdd5jVREAQGHJ7MsS71Obqpsriq08X2GwqjC7claPKxrwSN2ZT/OdeiWmca+B
R11Kd7/eDY+N6uQh6a/Lp9m5C02PqIc4i42+D8dRBeBjbdFJec3K+ddEBDOYuS/zFSYtscRkUYJs
Pow8CRGxCAaAM7FR8FyQRouBedHedB5f8W4N6LkRd1e3eRUC7EN53IkNXv088zji8MqZ9GwuGfdG
5CHcv9myDZ++AYkE+atD2hZGbuU2vsV5xny3dDA9y61dkjmn4CIPPhfWFY/K99gmfl/hiy8Rsfad
Z39agYzuYYgxXcCT6ijknxBcOIXuDGVuZh9JuKatM9mRi96KJ/lDwmUk3dl3PQ5lOtOacCebJoKN
29c7rohc6vaocaAFl4Hoyd8bDwwsoSF7jEixm5syaElUEhe4N0n3dtr0C+DYu/XbEu6JAiR/LyVd
6UIiB496FEi8zLoCRZpOVCVewXOcX+JjAaDQl0L+84iqxTE/xsc6KNYz4K7khvHVpb/03xKyZVDz
ASrPDkkQvpBPhU9JFXIsvmDjBWiLPgvMTtw5QEPETi9URTaIc7KkOmj8NNzIoEhuyXMAOdvA25yO
rGhPuwTqk9ZJ9n8+faJ33A2pGSyEEfe8pfG4Qf56Ga/LWXcy33QHb/OsAHF4dwkbXAn5eLpAVCUR
5HrHujahEmxeS8qeO+KhOWnX6JFB7sAP4oPx1OpPqDbqZxIxL6EBjNaRSSmB/CzIugOHyGUxXcvT
HyeCyWE4gVl74vqyUFRXvhmpQlAGuEVxDb5g+qQeZDI45Yv6bj6qt2nA5eG12UPM4egv6Tfr2p30
2zKIPahzuZ1CIPCQUIzvBA9h1RDekL+nmXseKqFz6cWB4EHm9EsyxZhfI9nOz9D/nNGN7LchROfC
1gJ+YeN8Yd+Sm75Wrzh8DkzGz+kZzqjhjL4SQET2SPPCvniFIVqBPDtYXzQoibztswzDyUVPwOeH
+pEXk/Pttxcctq+ShnXki4pjcg1B9lGHWd/vm8UHoiP+qi4n1NgvOgtQ6M9RiHWNHT8qsS0f0u6w
BYkPO9PNXuDgum8LNzF6m13UJLxXBvAEBey7cIy3DY7RcAwP6RFbZ3X1LjRjD5imDa2cNJS5mq1+
zxqZePEVDKdKM7epuSgvEQ0IcAyVEKpyVjh9w0dPWIUHiwAT6Mn4UX4rD2iVe8kVa9flY/U7L+Lr
9uwWcZGF8qvlG6Df2wgRcIzfj8K2mN2Ewh2Ol37r74cxkCcDEIzfi/viusaB6tdsbntaRxJEWItY
001IIXoxPFY7YT32M2DajI34LgghvKYhNrDncONYu87r4ChstBy8sz80Dd+Ocvb3pDv192R7X9zb
cXOePrJgz2f3y7WXIPCXORzmO2zRKLV8QvyWj5yOCATZeKmz530PKDYKr5zTamcEJLJzCgGZ38Gs
5pKhW8zuYrko15JJ71mdcMocNjWKUUbKsgu4kG0UL1SK5JUvqILKwx/NH92NA2mciCC/p4MWSXTK
fmj67SMSQj5o8GAJOg4f2nywv5Lt11lusON21BA10kP+2B64XmxKs9c/Q6Em9+gck70XokFghg3V
BhtpsPdfhgBmDOF8v8qUAARl0oLzBHfhoydjBDTOF4H2Zm8hcbF5AwdMIuUnB/GYXrPDnmMzqkx9
2aYCUd2FkwHc7TXfKLXZYfZyEa6Q++/LWOZuf9Gx+tNsDAJlWq5IcF1IUsk0kQSqaCyxr3vv5Cke
uI2VPaRSHAoAboBBZjVTV1B08nybRCqQ2w7sCvKzPc3d3Dgsbvd8aznQVaXDgW0ju4JEL4nM1KaD
/BRdokt3tm66AySjwxxIdDgsMtbeocdEUj0fNXpG/XPxuHpxOBwi8r3Z0YnYoHH2Rk0I5eVS+NOp
Cyv+p7sEIS+9DCf9sEdEVBEepr1s4winT8unxb412ITKoH8C7X7TX7KH/tu+DUiP+/5W0rxB3DiU
7JotoL8zTov9hk0bkZ65FKEKgSb+iXucZ7fDO4TooIU71IY/AykiBEMWdFBAYF5NnrnvK6bbnQSi
oeSaR/1DIvGlf+Q2A0E78ysuHo0lmnT7lrJRWM6kqHy/Q+fEWX3Ehqkz+j1p9fdNaeF5QzmPL4dn
Stoe3S3+nt0gq7lnzbb8vLl7brC372Sv8XsC2X4h2EsDIdB9ZOO+n05C8onHNWGKOwLd2VPZnevD
dqyUu17ncbdrWlkAbXhmZzJpIvmCrn+AKxIRV3/g1AkDkb1507Nwh5Qx8QAYyzGl1NfYtaeQjTlY
iZdISAQZdVbqZ+RKZoBDFfXRnkdabkWGuOfYVAucA0aEjjbcWLfNRfyU3YF2TkVSPTQyebz3ICLD
a3McmC48KOiFpyzBzt3X5MzPHaXWCY8s/wkFUwcrGRuoCTGiuEM9MTl2ewAJ99KW4ppnFqoPJSAB
xptv9hQRJrG3p3iKh7k3nGEE7z2EE5w9MVy4cOOBrZVYgokEh05EIC2jk0NS1yjnvSjBWYOQSgTb
49g5eiuu8e3sLsSkveVQEmaAmpDP/vunFcTAXzytfxpPlXmj5ehJGpfom3Sj4pBt04bY870neJIP
aJbIFxSy3T2RNQmNe2qJuN6tcDPTZR5etEP6oN3WJ7pqd9tbceb3HyBufPxzSTuxciQlSW4i+sd7
9hDdxsfqYTo1JylQjtsH2l5eTM6zeTJdztVPDzqJ4XCmgCaNoTQ+YBsRUMT5XbjeFOQa+m13Mp6w
giEt7Q9sml5+rFki6bk895SYlxc2R3JJV7yim8668pC8P8i38stwLM/sQiS0MnsZzg00OVtaEzji
HKw7M3bnt2m120Prq6f2ZN1g27ZXNNSriHUflRv52p9QAyWp3gt8dFbD77fg/8Fw9/+b8czPES39
zb+e7D68VvGvY5nf3/NzrIvPFdMVuju6rgBc3efEP+Yy+8AXKWRxn7EwxBX3v/xjrCv9ppo6Ft+i
zkBHkzSmJr+PdQGr7irJligpOjOavzXW1XZk6O9j/9/Hun9uMkWxCtA5Zazb5XI4xUMbDGjMoymT
YMGTtVogzLAP89mcnKpbSFbitAs4idFp4qI4QyHAB2ITngeUy7xcT75USvWlkY36cRuk7FM9ybKT
WprupEJU+pKG9tbCjBsVIrT9F2wwnEwoYHiJCWiotjDoKiFdfB0nODpx1EdHSVuUD0UEm7guUeo3
bS63ttGhrISR7nfWJLUn/keelW9J0I0TAZ8h+bE15ke48NM1KdTWHczCujchykItqbPKBSjMBGVG
l6M3yvqMJqj+3KYyzS9wFuFiLFApEKn2kZNkG6y25WAJuFuLyoaSRGYND0gPAhOU2/U5tZbV3tJk
/Qa2cvStziDPMuECVSJmOcYIrQtYfRnOXSyEwtQ2NpM4cOWRyK6ZrfUH1g7MzgucW5C8GzWp9vNV
MGDljlMYwZrfYejVYjctwkGSkSKB1MX3haoluDNXl3kbUSBaWqmETTMXoSDj+m4NG/nt0JRfcEkw
7s0qWgN0MrdLBcAfcSGtOlcpJOwcWwSkkqb+uFppWOnyZ+SDEw8uGHmLOvZOM4jMEyIV9piq1sdC
6BbMnYQ18cfF+CzNy2PSZoG5AE4pa2CZmW6dS/QXKDhiqmRV1UOAxRduJ1jTXX0CENslkhAMimtM
WqMNJxR0TwQYTXbflYiObiD/R0VCOFkr1ocynbvzOFRYDnaD5gh9T6I6FNaXXhnYgoDVHeMFHL+6
1XgSRWKD7uPcPExTOblJPBo4fgBKh/86IAW7tYVTzDi+ZEvaPY8jphvGNjPxE/CvsUq5+PTfWPgD
5UIg+utYePsqFKnwlqSv3I4/DKt/RkXe/c+oCER+R8qD+9vx6v+E8RvWb3yTiU4Q//8nrgpYfVBi
yLIrmPz9GGT/IyrKvwHvxzTAkKCr7LLtfy8q/qsR1g52+RNFBGYwburgsUMpL+QrLnyKW+uVfMyt
1HowkHlH/Evv4ouBEDEOuiMiyNaGdTn6RfOdMXWQS8Ulftbw9j7GW/E5m/svy9j2VzDftCOr8lHv
psWRpjJAL0tzNET+bDlq0ECAO45MwlAdk6Qw7iH7CXSX8S14UKcqHpCXlqojqFkYc9OKRRxmNN86
3HVdWe8f26r4gvGz6Zib0tt91CB3YAKqUcs1h2RqMh6V1s5BCwLgTpxdMGbpXQml0wuAsPqCTfQa
1k20OI1oUQHms/gNeWK67iDe37S0ih6Qoq3uklLWaCivuv4lBsB0jPPN8Jp2d2ETzHdpFHIEc8vS
qKmOCmTUZoGsGO6tr5plfq0Fozs1K+qJpRituBYWn7pNjx8tZM+8wqrrsFOb2isNczmjdCWFVZwq
d229Kh6p+OYXoOYQjK8MVzJWOhQWmHk3j2IIsKwmRzcq60HvzA2Bg6HFNLAC/q9jy3UFDoizYtol
d4jZjm+9IqC0k7GIdn0fsbVlsZuP7VTXOxtf99B1UwJVrYbMzaKpPDaatdyugl7dWgVIycYYYcwX
+YDfkI7IAlJD1UUddDlsWAVX3eymT2M6NU4tRMa9niXWzboUwrnPo+gJlSIdM1+NqUfSdu6ulH2z
NXV+tRbkmUGl1ufUQO0464BhQ6pIksvYgCwasl1ZSRcGF3B9bS8aSnkq2kSgjdqNLpM0UHFsW/Nt
WmUESs2Iqatlrs8Fq/mI2YHsxUnXXOBwVnbOx4LolfFyipb4LkUhzBsgKjrRoMQharHkh2v/TSsj
hiEqyHAjkef/Jos/Qxz51V8HyPNrMySvxb/IF3nbj8hoir/JYPl0DTrI90D2a2TEKRXr1Z8OrGR+
/8wXxd9ME3ge9hgqi5208Pd8UfxNMwxdsuD36aj7i9rfi4w7Xudf5Yt/6or0WF/mU9sKAaKaKM73
OMwsJnbgeXrA03HeiUBQd+hBoWWhrtILHiAjTOP7sZx3TejDANgMNu/bro3kjEr9IknxqS+Xl04w
GcijqqU+KPi4Bdl4J3cGJhRS+RGV26Mgr5+TbX4kqWTFWhiWiXBbsXrVnbhPGdUrybWO4t2h0K67
LPGtwbpikUyAMPKgaCpa2QaMJkSo/SWZOgDu0M+bzq6kcZd8/7A44rjGqW9avxSDhB4lPn+b9Cj3
uuUoUGecXa5KJwnhKbyvuuk+lrrPSa+/LYP6sorpt9FKTqs8YvUpy58y/FlHDA/HwfxatKALEXlD
O2xB1200bjKzcHswJnWTPCwtR4EPtt1PLVYMRu6pRndfF9JjHM+0h7TuW6/M980KbMoo8uMcI4Ih
LxVg93aL/dWiq50mw8iwnKobiR1/baerKCUNUZgOdJoCek4Tpk8N4kLodCC8tDH+a+l5oKBYlVt5
1Io5sSd9uDO3mtGbfrWEXDrouRIIopE85ai7s/W9dJGGUrXMiNDorlUq0sRDYsOVzTxBdXMFkaMP
YbzmACzE4dHASc+HgjLRyotrJWiNDZTUmKK5rg1p2PY5Gncl3U9rnG62uNPeFxP130x5Q2PIDAG6
0vaKaZovihDCgWIiMNHla8Rbq4fg1MgDoi5FTMdxxcoo269NHcltqObYxdpDrn8kkLtIsa3rf/M6
oshfByy7RpGJocMfIhbv+BGrZAvypKRiKPs75fIn5tD6jdzO0olWCrQvCuB/xipBMjD6MWXZhHVs
gC/dKR8/0zhB1n8DjigqFlhFtqW/SceE+/yHaGVCajbARrO/qQbhVNf+lM/1gjGPOIU2dt6XSe4I
I0UTQixG072gB6Qg6l6ura6jvS7BEL2dsONNXOxtEzR55W4ueIpHMb+CxlikgzZKiAzUGcqAJ1VP
5t1EJ5pjBzsVCZBQJSLX2yAuPKGwmnXyqcqT8gO5lS75JC2yiZCeMTzCXoRSj1K+XDsjEFzJEZp+
erSaUQMP1Jsdq1pSUpwixmyjMosq4uVsaiU0n76CTyAXBrWyak5q7UOXwNclm0uUVqwhMZAd09L6
buWaI5A01kblbWoMptm0osGwx9Sack+X85LuIwphzJdggL5P8li+ja0pfO5ElZJSymdqzbSGxvRZ
gcmA0V+t1ugMdYMKP0wjvAcptMJ3YdZWVP832J5wpAoUCLDeSlDyQUAutbc5tRggtEtB+on7ABic
LM8e5FQTMDyTRc1AOYTS2676rOOPiPQ8o6q5zJ9q0erPmoylJZIeJvqkeo9wjJ83+ObY7ZpXL9aE
NgpGQEhbuHPDZTxl85o2X8wtNorXdCjRsp61KW5eZygdIBEiCvNvWtvooKwVc2wlNANzgyI+t+YV
MQRry9bisTJV1FoXvBlQlpgjJTqUlaU2q6+MbQahSIhl9baR1Fl6KdXEkF8gqFm4s1QxPNtq1qQk
LLeqXcJ1zioDZU64YcAxt2oYnou5r99EM8Jizhp1GZ4l1rPMzLQ2eU6lBAjZ0mIltTW70JKaJzVg
Q6ObR9cqt5m7WYvIcecUxHFAq6D1kcWKH2b6McgEJkb8Ke5V/V0wthLT8lbKQm4ElDNOuC5uoqnv
0XQDps28jULqKqt5ZoC5n2sJsZAqZbInwzizu77tUcdTjeYRxmzZX/QFPLHdGpgreLXUolQvFpI6
4vqsDqZvrjtLN8ai7jN9iEl9kCsLtxrLEur1U6mqwgTmjhobhC2qUmBsKsVkeJXRNfANOTEnNPH1
BOAnHEHzOe3wW8VspyrKUx5ryecKNSTjTeknLTnWcVllu8QNHZmya8fqtJTx+m2cQTUj1sO2iELn
Ggt5FFbl3DUfCJal2bVXFWxrZAsC9EHBCq92sVHSnpBlQn6nXtT2VVjr/kVSyCq8bVyVNqP5PgzI
KWtSUwRA6PGDgPDQdeDiCWP4ZI9Lj1ZQD7I/K0b8qJturM3WaRtA70FuSRG2R/qkap7VxsOEGMpa
zQ9YSY1F2G6qnp76qW/q0IRZ0fG09asyUGngvOuhCGZuh9GKkukLarhjeRCVBhHG2Szw+kYqt3+3
piYp3kptQA0HUorI2NzoIA/dTUPcdqdonabsWPFp24vQlQLzUS1dSTomZKLx/MVOfj5gta6YL2KM
OouEd1kS732UWCiFuxJLFqYUyKTcqSj9jCEuYM2XZtbm8pjFlcju2jYz3kMiwmcuz30ZRmue7lKj
Q2yiszrLpVmgB74aqCTVi0JffJ5iTEuyjK3aojsWHcU+RYF8RDkMRah5bhovjxKxfmhFMaG1pnQT
QvNmLdxOed1Aah4WpoV9npZMXPDdsbwUHtknvdcT01+TWo6CuZdr4dyNiWpxrXhgvUWLqHUtEUUw
csW1TNCehQh7UQ2zKzxhq3Uk7fW0Hv3RwpXytYd6ivyVZmDyEb0hQpHtOsKKXOWiGS5bI5jrgzZP
qyp58EO2AY21tI9GkFLWuHb3Ul6r41OV0iY7dwPUED+NK8iSk9R1nyMh3TBhmLHeosFWgxvYhJyn
QbPaGqBhE+ecpFiMsdcJOf0AnKyE+wJZKCQiVeY5VbLqqROjnokK46rIILskvQHx3Xcrg/vNWF6m
sp0Y6ghiyvCh7jS8QCT1UVTj5k7oIoMJrhy31lGSzC5zZbUC6omi77S5JZV5jVp3vttPFILMTDcn
tIbcR9XwYSSlGKn2LdF9Z6xS7o8zhXPQR+uMpmHdiQl9SGSNPL1tUST8++nWvx4W/IHu8VfCMP+B
hI9dXuXfZFtjN1bv6a/J1v6GH8mWQo2n0qkwDRkTDYii1Hg/ki3ZJNmSFRWOPVwwxdipkz8HCYL8
G9RaSSORQh1CNw2RDOgfyZb6m6ojobFnaUhjQNH/e6MEQvWfsi10YvgoReWjyPCMfWrxK3CVA+gy
FPufK/PVzLOvotLunquA4rvuru6tPIi1+DNKmg+IJ0fhpEH57u8VCcuRYm+OR/p9g/cosoLuatDH
Qk0df9YS9WE8hTG2qhAbrr9aNXSBLb5seQ1qIu2+1mZ5KMl32mkBiYQw1IrIBoZ/io0KQm7XNRIR
SjIF+oZeFj67z0tT38RDA92kmm+2sjtKayYjt78w7+2rk2VFGP6lMyNOTYImbKqV1yvro2RtN+Ju
yqs0Y34CidzrzOKgozcVwrRpNpyGch3tVox9XJJxaGDrHxqp8MdJUhzBGvEIHNtjlUrP8gJyXTce
tQh4uYL2eVQgEJFV222l97Mrjhgpm/ppSLa7SZQexLk/qYkiOsu8hCh9OcuCohmKX+9ovD1L8xgO
GmrHqtqgh4XgOKmgO2MMaLOPgOTF22PWdYEQCoxClOdzkYyo9lYYd+mlY4299EmR1ItB5ekabAaX
Pp9Uf5wr7WZSsUfBPERZcVoYhYzss7LudTR6naIWKcL0VTkiCHlYJeMjy7BqY4m81JF5MrtY9fSi
AKEVn7cs5oRlmYmChgViYk04BCfLe/PeNZEWLHLuZLp5n3DS4Sji3phXLYijEkN4DeVQAz66XSDq
jFdTfKB0gGojM39NdBF/2gVCYhofEWEIowF9woJd2cXPOmnWqzaNCy4RwkFCfzEhW4ejiLaqWCa9
q2oAGFBmrcr+kdbyu2QABeuF1CuU9aNfq9Euq+WzVGAZXAIbyixvm6NveiEcrTBDgpg9rT+nevGE
SfpXuqq4aLKmItqVkV4Ad9/iykVg6gsrqT9uMXIT2YbK8ohosm7c4Yg5BlYzcfAVw1gVmeJBtOwo
Gp6YhiAedoxkNMy5lTZquOIHg+6nNMlfBhwDsRPGBD5C3i6OqQ7MsUeTGPe/GaMvmp/mkS3/8ypv
lh+jhz6u+iFHmngz0ts5kxZ0u+OHzcpO1ariPCUMlzTV+oOxXWehbA6xLtHFMayrOpkvGT4wiShc
TNlYbYQ9vCV7s3IZoKQ6Py9dXyG1UXnKYmCToSsoMy/ZVytDEz7NbtNcHwJBSGYQ+LUlANyPBDHs
y+iSJ8Vdl6no2/XIq5uN9b+pO5PlxpVsy34R0hyOflgEe0qk+pA0gUmKkKPv+69/C4xMi5vXMsve
pAY1kVEkRVIkAT9+zt57fdVhDGGImFHSupufQTPfhgmKfGCwi9X8O22JOU3K+YkA+WpdLNQ+q27e
kwLbTubSdUoJuyTEeBiRMmPwCKYCs2WTHDyorIzIAmQPTd1swGz8IGCWI5+tDMwvzioJSpkqAmNk
K0hQQfajdDgP0CglK7E+Nx3JxLKv38tYu0++3dFs1knakYlGQtEqrG1JEAPlXmfSuLLak1DGG5b1
2rW6Z0+FpzBiIpYUNsfkdJiWLP5Yq30zXigxHJ5w44pR/WgiL9oU2iNhii38IByZKkHOb8fNpQUp
X0YTE1nT2LqyPrWlFTzqwznKDOaYXb3JKxLSZcY21HhtGxsVHHApJpiQ6yMiNdwc7XGD8Uc49fNo
3zpRfapccWez7/XjmDTrgNQEgEmcP1wP9Q9h1UfbIsm4aEj0i2TBGaAsn/sAwndNAmQZk1Zhdo6+
sqsOrc5M0uaQEc2pepDmtHHYBeXbrjaOTYoUPER4KqyeitGJ2G4y04h7rE0pSAupbiHddFvsjN8k
S6w8hc/KGvNLmifHyNBJ+YmGXVf0nt/1FUNh78UbtaNmiLtkVjuivH4RNv4ryOmD5UH6ozOT92hq
buy6uWNOwPEoAbuZMRKnkQBFmUAfH11S7/hv38wpxixikZ+vMMNG5MLeGlP+Cqb+MHmk7/AWrBC/
2dmFLYf9VKpu24rqO8y08lG3a2NlHMOsc3dFxZm3id37URCcEg4gOcyPOFOQriC07czOPgMBQzlN
ckjhS2g1KzGmO8cAL2RAmmuKp47+2z5syg2bye+kIZNUq0ABsdHmhB8RMWkxfhVnDMykJmfRawa0
CqDAiBTceB9t/Z4zzaGVjKHSbDsPfKSVZWrnLgttv2fAoKV0xQY9+IDrYVfi1RD1S0j2Eyew+liN
wUc0AXAsEdL4Oqg0P7EVSA3zhtSd9zGMmJpOPda5wvTDupN7T35LgJ8rGuIEQ9jljjjtHK7OKp4d
y5+Jdban7MEJ8fRUEgxRO2CSqF+k5sSc5SPYB11Aom3a/LBN50lSme7J+vJlWR4ZOfBlwt8Qi2eV
cNQSKu+TvJLtTfdQarr3LLwLu2aH795Mtu8sT/jOMRtbFvA+fasJjp2ZPR7xBr7WdyiXYJ/6hbzk
QfwO3rNaS6k1HDcgagyB+YzEWPYdudw7kmrYnNNpCy0FpR45wSaRGHae3mVhv9GH3L5XbHkB7aEg
mhxChvT8xzwZ7g2RIxhGtYgu02xC0AQbWLVNflMUAAekCgByuumrnX4MYbLJHSDtdYVUQJrTWctm
9NaAStMYFBjNqftC5BN1zoSqodzpHuOXNufj04dgL3qxBX+AOTBhasbObK2J53Y0iYGd80tiT0gB
0dkJ91JMuCgJAV2xnr0MrjtvCqgOAMJerSp6za3opzWxepja9K1F9irKTYhQQEPDufeTMAJehHRW
zOF3D6RuRSp65ycc9jvp5nI3qlfGwAz6k1+CakNytr2FcfcKlL3eTYPcJzXlxaxcbEKjvePdgSOv
AZhOK0HqBTgfj/EgaicNulQV3FO03nppSQZHQAhn9KMFWblTudoZonuShCxPWofUXIphnVpiXVoD
cnfbDkiX5uPUB3cb8D1bdRKNQRMUd17OF62t5LPOjCJzq+2sx48jX9Mpb26yaHyxyNq+m/c97bz1
WLvJo27ywgHiQKUVzi6jNw4UCZ16xqI5hyirSfkKyaXyxzoVp/CTnna4malqDx0979VYZ+sgZJse
j4RDmXF0SLyQNReGeDSK52DhCBlRkq/Ipz7VBKz2tZVtzCT7oLlGYg9Io3isWpZvKBX0NzImBOBn
5wQFey60jWGa89YzwvcurE+R0lGYzTZU0NB7WxiyI5Qur+LjHPViN/QEk+mol71IbLrErXcju3I6
9kRUFwPe/lnWPhHHNOOrU9tEjyk8an/IR7AAkREuqcAby1R0hXrGCCS1/BJMeIoUsoxOSkkf49rj
PVnbykioTVlsARCTROQwrrTqQLuVKRxC18V/Whj3VtwcmppNeVGSrC9k+6gV8LCNkgNKArcy64d2
rDZa7Z7EjGamKllHklZhJouxmoyKXB69ZGXXm6/eCFDbV/jC5TMxq7+UJH9ej7un0gDPktSPxGU9
xk3xTD9I3/I/INpxAOYUVbnVqWv00V7HFN0Yzxu1rPmGT2x129mFT6zeskD1N5EMjhb5u+WQvkmd
BcIqXVzhdX8qjGarcT67YahQ85+oaqfZ3U9OQ9q2r9qvsI9OPMomnOPmrMxlEJ6W2K9yCvWZZKME
sIsS6o3wTqADnbyRS6c1VFm9jzqjJhONgJkQbhiFNgJRO9w2wiSuj1R9glp/tPVkrjSRIr029ZvS
dB/NGOeVNSA2Z68BAQ6XIPFQm5I2OG3uT04RZ+b0oErjhYzsmV95oq2R7bxmRIbsGgdAqLRIftf6
rWFy6nNt755W4TsZ3OdAJ7w/sm1OswHix/Szs1Bf18yCdEmwDYN/3DOeB8K7OlFpvKFtGjdEDj9I
hFY+qRb9xpircMU2KaKcQloFkMjsu4sCoLwiA37ambO7aqPxMXerD7fTS+baZ5KmnhRBtOCoMAAz
bzdqMyO8qkFa2dH5anFQgTazt6Psf3Xx+KEVg3EahHNaxGZ3tcUesg8zn8NVMVp3yNtqMt9K1Una
Qc0/D1lA5MzL4tl9SkTH52h7w2r+1o0u2Kq5PRWZg0nM0faFRr5O4+oukULRuk07uW0Mpv4dpNda
+onxq9BAhBdg93y7jp6JNwHq4RAKFoeXpOOj6YlX08iwIlUtbaS+SUnS34TAmQTQum0VtEdI01g/
igd4yKAwzChdqTk/w0NhZCgNcCKIlXMSPHLSvVIbWUNOCwi9U3yuixqnREmSt0ti9diQ4zWD+x77
7DDV2j2crGOqs0qXkYTS/ADEotmUk/NUWRxjg0WBkFQcpVrSMfvLweeEjvmrjgyTzi2zgijEMN/p
N3H8PHRMWHPLfNGMCr8fFFumqt2J8Wl01jiJWV16P0xLfFYLOqlaCDhEfcPyavwsMdu1SY5TCWR0
PUfmYYhRVE9dN/IF1U9p3D9acfVu9s3jOMyX0AgBE+pwVCaBdygt1rpF0pTog8OMuuJEgMvB1U1E
eSGuP6lHr25zMnrBntQO8EwW7h0cx8wHRHsnHPeIAo2UiCVh2puOBFeRmMwHs6mdAunf5N2FEdAd
ZDBk8dHKY3WcJanfdrr2PLywRvuqbCilXspJCYOLjXyEjUBE/1esBzUcwnS8S4b+zmGkTPP8OZP1
Ko7lNzE2TEwebQ5s2o4HLSOuvsXTA45JhxdkHMYKc9rEVzFH5G0hOPInIs/R5sPjSSP/+uwltVwn
oucyjn5qqkNNnQ2YS3qSsWIsEoZzr+jgFVp/KKv+VhMlqJTM2qc9NJheoN6eHTInHfmVSLIDYnFM
yoJK0YZSD96a8jB7CtJE+Uyin5UH3dI2q1vRuB9REOKXyV6FRbhl/FwRv88cNbroabeNLdo55NeP
HJ+GuqtG5kpVTTKaIpYNVOrBrewv6h6i9fO3wmv6bWFN+B+IAqazruMhmz1xnD3S+ucggp3ImSE0
u5XM8AyHkIu7aCuI3I/tB93Rb3ST5btPcGHq9Skd2ho+X7SrByPfuJJgnrGs862eVK9oV+7jzCF/
K7s15vpcyeYAPAQ+aHLfxBSGJrQhxs0wpMBvFfqlqeN7M05yX4/S96qtf1rU2eLDFg1aS2U/qNkG
dDs+Zblxo6afRuz9ZIQItm9Um2asPgPofEwymWHP3+kwXdQAfbBPy5PpDhcmn2TuJU9Zqt8McHY9
s3ku2/R1sKtTXyf3aS2+67b5GRlsqAOx7wVgmesjhO9NggzTmL+NyN7WBRmVWt28xDGsuAXs0Gmc
ATw8MpU6R80yoZu/2szFj2CF51zg4OclaMLbDEm84Oze9Yl9splX9HQfGy1+Jx53O8U67YfRbxJa
VWURIa2K75SN5yMo2NPo2auV8cQtYC1HOzva+BTZHuWnNB/z3rrvrfRcWuF7n0zENcdARYOSppHe
POuqPPVDeh9bPKlhK2zbnU05sksaMlfnisyz6Unj5BvW3yaMGXfRHZQM43o6KWX/btF6XpgffuhZ
D7Lqn5b/QgvgkSzFXVPi86j726bN7rOI6KNmZMhBf8V2X6r5y2S73Y7Ns9cCq8pSDlWDj0ImyWWW
xUHlhGpSGb6bitQiEL+2G953KcIvXX0Eib3pZ95WrSGXgf+3ZlJmBtE5g0fPFthYcV6geCq9j5Tw
eFvdKGskDimQfEYi2QMxIQ6PmmI1MXihm8UBR7c+1MSla7UflfXCeJFxcbP0dljOBsVJrbI+YAfj
qcyBwPeEs4IEvYwcWWEYnkOkJfTy8AM3+ouSGtEOQjbE/pNmO5IHN2BXIQzzJU35oBwiGpvGPiUi
+5RhuIE0cQbCgxxO9cA0ihshx5tm6j8h4lCXDa3uz1N9EpySyT6HE+VYyboNcBJrJzPLzpWX3vde
8zPz+IIZbollF4DbPHJ2dzCLSpfKNCwZepeA6oYKeFmZjHAcKzjOHBHG+M32bJuM/ZOZN2ANo+P8
MRFGxdE9X4oIrKUQ32ORfyVodYAyKHs9yAIn5RCdc5M3ujLixzaezxWqHM/jnWDexeaQc3E10OkL
aBRXrBZFOOh+N4VHEx0z69qHZ+e/lo/P8fLPweDdLhN1ND1vV6OsIRmyem/pQQaRwqKi2hd4aCVc
BvHDiNmu0h1g7nrhqwjxvJcPgwz2cz/ftOWs7+00eQ/gabeWdTut6lfOTeOYENNfQo+CNTQBPas6
13nHEaMSYKC6vHCoxbRSeJ1dt8sE3BqZ8YSV0Z3TzF6l4/BdpiOF2SjY7eePrjW9Vmb8UOk5ltCK
KFvZoHjRtBKOHEqBisx3OkMUQOT2vlS9AbbKHn9MVlxu/p/MXP53QVz/H01mmJn898HM/8lpz/6b
CIa7/1MDY/4DtTKDMw+rAawYwS3/1MDo/6BERtLvSYI2f9/yr7GM+Q+D1F44a9gNfgf+/RnL6O4/
SAH9t7/7F4Pgn/E75B4yAFO/CHZOJ1Xkf43jQejy71MZ4Zr4SKTDxMg0Cdz1Fq3zX+JEppxzyRS7
W8caiSmYzGY7eZLWPdXzyu6ycRMzbQLBbWjckL5DLLM2ee2u8tKYTlYGedrqDMJk4VWdmrnKTmXX
WkvGKj5lrrr+GMWcnZxmBhcamJpcayk7oDwpW78ZGtRZ4GXgsVe/xkEbiOU0ocPaMzWwiuiaOI2n
rSv7yV6IRX9+ZJ0K1zlZ0qTTRuXRLHPYOcoqU6Sv18s9Y/5/Xl0NSOk8YG3rNjcmxLzA1RGnLLLf
9IvWqXU03c46hrC0ikjc0fRGMRdW1Da+w+lUMjEIqW/83iGeI+5bA8rakrxR44BGksOLNeYttvSo
Ifzqtu1jUDBJdrGLUSdvQMLv8KF9rYyeEYmoswuGDoY6hnc3jQO5Hggbma6anzJKXloos5s6R5UA
VeSOhMSPocsu1WATCtXdqla+1DEb9CashnVkUEGWwJyB4LwnlovUb+n66wEQYQJjb4Q1cpYYincv
NlDcdUdtVUEI8w201r4y03NvEnM4sE7GtP36adgQZ7se1U3rOA/NQpj8nAjHhhUdPsPRePAylNEs
prQ+ZQ4GjqlaMnKamvoclvdkf+Zuj0IjKnIq5ZkdRIX9XbCla9NhTeA1mQBLEiPzsdwvNfWZZROe
7CJkqGyxaJsd9uOxoZIK0u1chPmaMPh70gcLlqCG2BbqWzueN1Dm2k0yGyyF+bNmQwNOlOHr7H5m
k7gOPfruTd1ZK4xSq0ItmMtgBO7uZi9mIz6iIXyatey5svrXTil9o0iX94zx1tbEwZviux6ir7Rp
pqq0n1eDQYu/b9JLprJLkCW/4jH/cCr3NhhhHtnmC3o12qf8l7Y330xUJOuqM8iiHo992HgbT9a/
NFe7Yd6gnbQUEfki4YJvRs+NLilhj9skbW6pnOCosuanRSK3db222dkbtfCRavoBnv6Wyt5qwrXK
kOfUXeYL1ECZit7bAAvLYNKmyYX7Dv0vv2eXUhYkYVXDZ2Wn91M+e5u0mPT17DnkNqXeSQyej2yI
OJiCnoTkzZpnKHGEPsXsxemEv+KJWSUTd8jVawe0dRfmNL9kYaXHJM3CdWgeyihcz4k9PvfCdW/5
4tk5tYpWCyi5vQASkDfzUykb0qDCvTYN830QC2PdN74VO+YpHEZOAhl9Of4n4zPu8hsAjsPZxcFE
3YiERy06ntrGSQYg4T6Q7qafIBiEqZ5Cv3JNwHDq047TecsQRB3UVD0a3lPHsOgbqcVLIBHtOMiU
Tra+LQ0vRZHvznTpcH0mrthawKF9FC8UpCNtNyUedUWQqJo62tLuO9oG+eglNmm9RPWaIx1WI6Tb
3VXTaugF7Wn1iSAoWo9aDUkqopg1xxhKYyN2bHzDjYHWdwG40VskuR4uefmD6Q1aG0sW28zGXLe8
dmZaJtv1oSMYxSNqTojhlJsx6hQp4XpXKZLd4NHqYtJh3Itl9XBIweVNrppWLmncl4Fk2ZsMB4QI
8mhPR/Strcz2gNLtZwmMMsZHc8R8BufbqYgOMlrKqVHI19yb1l5EcjCdThqz/bCWeey+EZ6/T/Ih
eZ6tYT4ZualhQ2nLXQu+bOtyZEa8CXyRE2B1cUhjXD477my90p2i3q6xdcHysiZOuME0koJX6N9R
QuNYF+O3FzqCd3y2DmE4VXezy4GCcu7Ydnf0bbpQk3tMW8z8NCsgZW/hT57TKdHOop2Ms/atgZU9
OzZtI7mVga6xiS0dGPSMTuq0F5dm4dymBZkawTBulVPVT9NMKNacBtUvTz6xRQXJPEmPyWip3Ts5
grLYSh50XSOvrY5Zt0r11NfO+BBop4xJ4ofXzHizBV93xi/hjY7uc0VY682cA6JoTEtbJ1qC9UaK
9CWC3WVosjvEFSw1tGfDzjXQzxRe2ZwDsJR+3VX2Bzrx22Ratg41zCgxMlNxzPFtnth701ZFXUBE
7VwY+T3wv12UGBSMGk1PWch6z4A4fnRb2hMprThPX2wiuhng+jGy23H5MXWsie4ckD/VURMriGIn
wvQxdvTGrWzFyqzw2cmIgVse0jcANaefOtnh5nCqPUC9XVnR5ZwziywIlOVA0loc3SycftTN0u/7
ThKs4fqdstp1gcloa2Y6K6eI3tO5lxtzmt9wXZ8kc4qPiPaRxYsvZNTu/lJk/cfa5W+lCyZXxK6Y
BT3qKuLh/2bulqzJMVr0SxMATlAlrCvRyjcBUBZyeEzrJlCb3P0Km+HS8exmHRjbyGsmziclw+pY
5OgH8hcvceNTkPaLPK3GOS3nL1fX+tUQyH7VWPX7aAS7pI9fetv58jq2I5x3fyEb624Ht1PbMuxp
GamR7/CIoZpRc85UKasU+WuTYtINW3KHmjgk1ISIeIQfZAyBXHhQEJQfApM51IBxbdVa1bjTo4IP
Dnjub7HUfy30bKGjDfqLN8PVUefCcrSwznGaNy39b5WeFoByRBj86SmDtWTOD5ny7ptiYDxKE8YP
8GKscEQRXdQygUNoek+E74JMudO07GNu8nY9mnWxXvL2K9qck6SZWuGDMjva+zniHByn1dqkW7MN
E9LeYJRn7ZpuTXKhlwJ2rQjWKNFIMmDfroEXZihef3leezIsGGa0H4lzQbzp91GzMVL52LfxwwTk
le77Bycbdl9V/ZwMlAjdHD0ah8wx1a3nDAwDjOmrWDpAztidBxXejQmLVNuNn51PM4wdeYVACMUs
K3qobWtOFihM220hw1t3MM6zXRmHmtwoIcndag0mw9pIX8fASVxVzwXC3BVtbF6/CcO2I6uCXfHK
Awml4v5H2VNDBPHwi7392gsKgm+UuCMDezcnab0x46Hi7Q1vZZfaKDoX2VFcvhXdtzC6es07TUAN
0Z8OVmTwmL5NEIY+fgWW9dPqasePS/15HLzgCDj2Ie6imzAxvmTxWpDuYkEWzr3hZKRmdIbTzCCt
c4kOCXKpr2Mjjs7NAIBSNSiTsnCkT9UELVcuP4ZODkdHCw4OwLd/3vD7PuXcYv/K8XEvj7DEnVA6
d126qrWp3XVCpuNuHGOSVhKDM+dUCUKnloe0C1AKU1N8Xp/g+qJ+v4jlxlTK/DYmvOrP6/h9EbjD
3eQ00+H6V7+frsxETt6PzrBg+dd+P0erc+qqaubr13v+eejrfTA5iWOmQcK4PsH1Bf2+6I1MjwTd
mT9/YdMDX/eo33zoIuXZCKoXMID09iunOPdqLM7X63//2rSPqeqqw/W36/XXe1x/zRB9RwhYWGl5
nOtVf+7Wetl5chRRW8vDXn+gQY85xnQNU1BRHwd04lJnMCJastGbagS/WrVokLwFnqv2Y9cRDdtH
vxq997aF7jXMOW+jCcPQo7IasdHnHOFrSy4USedTn9iHwM6JHtbG/Zz2G+GhHephCbtdDQlcYYfu
+QJTMatSf9DaAkJnhHWnniei9Fz5mg1L1zVRYuv1tL0Sipzc3WRliMjKAL6j1US4M1MzFTk2cFp2
VKB7S2cp72baGqWOfqHoaXtjwflItGwfV8himoWBFHsj9syCB8jNQ1EONPHTptgGQ+ObSRQzIvxB
3//ZMmkCZ1p+PzfVjay676zGwVn/aDU0FKl5SailN26jkKVH6XxbtuZLShJskY13HcOhXSAW9boY
VmnK7NXVJCzFsLtrZpJL2cMwL3SafTR2ny1sdeweZM0Hd6GS98JALK4qK/IFjta1bWrfdvYweZjG
kRxTlRpMB1JdHzcyyh5HOyPjdAjmjTuMZEOGC4nU2mHQRT0QBtkN0iVOC5m2Ah36hgwb9Eg5m77R
LhjsIJnutB7hmIn6iDj2KIz001wcsw69Csvoq5Xnt21p4H8nHrrOh2fNiRg6a5DNhfmKcojIJM3q
GYqnbMiafgNdVb0XFboEXaaln+Q6A3CtYEbWG5/67J0loyVzMIEmj9B7LeNThADUQw4oT0K9ccZ1
bJefVVJ6q1Yu0PE4v2ehf7RJfniMqudANtlbE49vSPc3lZPkS1eUUnaRZThM9VeFM2ISUK7LeHIk
BMmDKa3K/M0uWjT+k4oogHq4QgpvSaJcqJmYe+mKgm3Nbtt5OUsGLViyAFcdGizdjyadNnfQlbdu
yGFiYshoyMuOvex7lm19rLvgUOvkqxhduG/bWp0MztoGfraxtounkp0o8dupGpxnHbfzSnPb/ZA1
7RuuE7IstCcHVY9vp3a4zhAW+KY+/SqbkVDhnjnbNMcpE/eoW9Pbg8U7+skUEbWkDYhGTA40mhTP
Vb9BeN+vy3wgckufazrw0RtLHYHao3rAJ2Bto8F7nQPJgFNQjCYYC/MqYTwxNSNGnsz1kQmt20jF
G0PHxJiJ58gjSQEqnOqMBIwQS2lUDHfMv9573c0vbgSeK3feHXkpK3RxjYxbNH6ioG9zsopLTlvl
YGBIWFGnE78RNGvwvOQMKnhkEZ3VeiCxqGFcBmHsflSu3KvFkswmk77vJ9sk0EIoAnYiMAmxqFvM
fwxjtiGbE9HNj0Wa/wxB1G7GFmBSnXVYFCRdR2XNrJxj/1MNwJSwTSqM11WNXCA6TjMHaRl0hFXG
5bdJVgUT+rSbxtty0HBrau5HMDH5Hs1+P2aFTa8CE0bi9Td2rCXQliA/lwR/pKmbH626JXViuXT9
0aC3O0D30genP4YoKpAcGa9pZb/ZoVGcaDcFOzwZx8hJYvrq+gjWd+kaaQs62ptnpqsh0KZ/3n69
eL3pes/rpevdf9/z+vuf+/y+8nr7n7tjTuKJ/jzG7z9XwyeafCJmtSo/Xn8gniHWrmii/Pj7YjLN
/3bT9V5G7KqZQBT+6ve9/i/XYm/xUIws9/3Ln/3v/vYvf5Apg0jKhtkORo+jGwXZUSyE567F1bm6
/l7OOc90vX24Xnu9+Of+v2//+13/PNR/v/v1luvT/f3R/uPvf3n266P/pz//cx0D8e1YIvyJXYM4
heVHlCbOvAmW/+8vF0lA0JLV9do5KNPZN2fbRZy1bvWhhh0VNsfrpQ5lE/ri5Qf2OsHYlIvXK683
66lp65u//Q2FOPf8c6fr3yDc+Nef/3ng66W/3/yXx/zLc/zHJ75e6Uw9xZs56pa++fNyr5f+fuXv
hx5xsNTedpz0Q5dnj7AcSa0snFcHldTa0sHWG0n9MLJ9WgszRfSOHy0a5U3nImbMlWvcphCtfdDB
aVgioCwQzDl424o23tR4K1fNV1rSjHGKBH0RI5iwFp/tCAjNpssHrX2JYJjSrQK4OuvPjqS0HOpw
SxARuopMImLMCP90AjKnY20dUkLvUnWXFGl1pBXwNqBq2LbSkOyf5yc3Nnd2iBbDQK+AiZsjs3EQ
SQbtt97I5thpzNXgp4/txN7A07fkd4x+yoTGj1wS7HQyiD2rPBkBeuGOaCSKYxqSOkPDgDgLAyM6
xjSHLUwkCXqf4oanSiBNjlToWkNTZ2m2NCFuMMXos237lDdpeCi6KtjE7pcpmJ3jN9yhFhjZnzvf
fW+8FgXoTTaFh2j4MGxJ0J2yp10ZOMlatEiC6xyxlpnuAziBbEUIT6OXu8fN9WPW8xMPmxv92k4i
BAn3ZmT9TPrhPWX5XjeDwT9vvOTarNMhrYsNFi/iUb2wWrttdyHxZtp6Hj2DwdOOXcEq1Tr6r0LM
N0mtndDVf+HX8LaB5/0i2uirDYM7tLIrGaobIyywZoS2tREWeuGMvVlrtlyFJW236MzSAM1DrGvl
popih2Wlf7e9UPNl55hHd2YJs0R/0EVCgnkrwEHqTeVbBWnUxuLYcsyDKMRdS9m0y5jcsjtoFmmF
Gx3dsd8PhYTsqWqxg/VzgYNsnfJZWKcpZ5Ao7B0V5Zn7GjsnNdinNLFvDqHhj14aHJXToc2eVMbK
UxsbGruzPyeD7dd4/leNoQBv9zbx8AQAWIz8dylvo6wLuW/wr62yXt/rXjeQThh12U2WQxtLmpGo
RzcirRx3vh+MmChpAY4rO5Pkh8jkp5gqXPtRyeDVoZVDObmCocQk4EfXwXqvEjFt8YAwBknrpyRq
n8eiv2qnt2VKIlw9jyVtHILn0+k+yTQNVdFkb6YofI/N4XMOu5MWa3cOHEA4gYTDl6LxqwbWXdS0
94y/WefZtK9KiRxtENw4tyg5C771cRBn92aXEIkqbtOfiYZw3EBAsNLTgKTB7Cf61V8lmhXEyeqi
bOthTAhsxQCorYYCdWmQ0cPGqnpObTw7eh4i5J0Aa4h2J0KHkDmnpomatD5qEIQtF+mY5caR5WaY
kmyDRxBjTs8KlOXrCHWDyVTaN6Z5N0KcupNTe+mCWO51zb6kgRgulQV9Jbt1o7n0XTsRe000YvlC
vPXS3OmdfSoUHQuOzno9xjlfNkpuBtQhOaOdYfqxp2jEUe1trF4j8bzt2POGIkDJ6q37ii4NJYhc
m6n7aaeEWQ79/NiP1sFUgb2ix6SvPaN4DdPwFBlvHbsTdMZe4QdIG7OeLcXspJRiCqkGWriDXl2C
yorX+ox/00I754oRt0fntrtGzkhfAYKuvJSpPMBSlKFU8RyivRfvbSOLNm0VcN6Zg8OUM55Y/Nyy
rE0UzlRSCZWv8enhJvOvj5IFs0AOyje3GcF6cAJluIefTzTkuCtvU4fCZtZg/khra4n3us+CODhb
YExXSY4mWmhDTxKG7G9SPqi2co8y86ZNbkFntZ2w3hCrsQjE25thYIguDR3eaKWtuirKttMQpIjV
BuZGM8N8wyTgojCJusUEumZR3cWOO+3R7dH/smNxSMLhfu5tc9UrLd/GZmeuO6aCK/SQnIhnk3Sk
o0DqTCadyQI6nAI7iHelBtemy6MfmkEHBJkascYPiFjjHTV2v8ZpHayMViDRtRfl6NQ6x6hmbxYu
8RcqsIguw3RgvY+T6u7cNHobc3aOZauRWDGl6Ci4kOVa+igSxi6F2UKDmFAZKfJKdo7CqZpjNF2L
nJ0Q+K6eRlX82ZaFjy8ZoWMWFhcKwv6IceIuSFBG9a7yHoW03hpx10Vps03w0O7s1jjO5uuMThyo
3CGiilwPwiTWt6yyV6f4GQskMdaQPrUywP/SaitLVdqWmBWiT+0w2vdtEt96KO/UUG6LRL/tRS7I
Mu3sEZ3sCLNPtYJFY64PAbH+Rmd9Gk4Ca71tNT/tiBKa5PMMWHAbjI3aZeVc7nqiPIaK70Cgoey0
sbT7GTY0R1bJVjGsWQ9OE58y2/0ZRPq0R91LtG2k1nalNYfZQfAzF2m57cx8Z2YYlsx0UHv1LFQB
qmFS/0PUeTVFrqxL9BcpQt68tndAQ+OGF8UAg7ypkivVr79LnBP3POyOhj24bpmqLzNXXmI7qkGN
c8En8v4MlwlOv+vT8FEaOP0ixC+vcfMNN/CDnXPBag37NfOYWKrGOCUR9zBcMNiWMSKuEst9MjIC
4nkjN2mdi00wZ82KlP6qyPuJ5avLqiZ1nrTZescafcHypNoMlZy2mW0+GNK66U5dLK8BzBpVf1Ky
vhdNgxKNsCfbnBfr6DS/j2/Ep2FpUQp8Y7ByhwyLH3+KP4E5HoH20Q0JusBI3GQrEsXluah+mUt4
ho3icUixgXr/UhXgs4GhuOos762xXGCedewf0xYgfsAAv67irwJzqdN6UPwEombjAhqsDY4wEeI/
q33LXlVHpnDiwXDH01yDD2tl6W8YwFZntyzhFTBQzcIUTn7mvI8i3ceDd8F9lZ8M0+QPs+p1UxrW
gZc8JoUnL/y08FxG4a2a+Im1z+aca+GqYkiETYprInszbM767Ivo2+fUV5XdXKVjpdvRMN21oFcW
00x49ObwJcm4vzEwZP+vyJlLeAYoDrrdjU2x9w1aqsd42iH0jnvENwjbukvWBW7TzeD/mZCzL00n
nnUxYsHyii+GmX9GxBxZC6DAIr6arRUiaAcwzMvKOgV1wy19aeUtZXRCKO72c1nidVePKi/0Ggsy
GFUWsNzP+52Rk5GkG3lvINu62ciat8eLNkimBD2ltpWHnBwbuzIaXxNJKNDJYnVLGvspWGIkgwAo
rlV+xgiGJCJTWlja8iGDmLEJptJYjQG16jp4DWLOHq+f/CNH88sw2aguxgST1SrvB3BG2FjLM17U
fhO0OJRTd8r4lcznqJzbjZU54tC5SE4T6yuSiKGlua3QArz2LDVgbs8nkiiBhw0vfLdMnjjDMGOv
LtWWVWlEip6+CDFfXeZCzMAZX8ECQQhVOfWtFdOOdA7ohIaySLDsQNTkJk0TC4b5EXr8BbUW8HmC
3ZBgJ+Je7dJevM1KZ9z6vgf93l/llJvusJajhcbZm4kzMI1onXCNrzIIMZ3GbGuWIQm78jncm5PK
yBTwZpPXa/ezenT9Jlt3LfY/07cogoiSfhVL0oM96VYjGI4BdKIAD8S6kmm/rXf4D6ty/GicYqJJ
24b5ncgNqbCK1UTKAI+ox4yAk5Cd6CPnTtAWjlOM1c/ZSW28D757TrCGYTsbSeNhsM7r+crlGAPg
4iOoHb2EAGe6vDM8qtUHh9/Au0WBND23kJOV0jsdTaxmhfqeCtY5OB7ZX1iY4ju0t61ZVqco+cia
8eaUQcJREJ4yXZqr2TZ3/tBtI8eBCaOWoup9wqZz59sjtw23J08zb+oGO1/OJBHt36Kmy2ofuOk0
IPBZCNR4KiM2E6uyxTo4CaAdYnwPOQeV1TMUXC6gU98+eLn9WBQIcS6dkwbMlHqmLNrNW7ZLBOe0
BdgKEh7Cab2xR3ry8iB4SZLsJzabDUGSnBAy2UIfrOfap8fJIjMdmz1sb0W7AJOTv9nQ/C3DKqCA
LDJpNrHNdWRVT9LNHmZbPnWqpcwgasqTmLYVUaeVrHQJyBWTiVNYywLxp+3c1yZAb7JffW90t0Pf
tCtJ08rkBG9xWn3OfgAcqr2RL/C2Rlv+TcLgOgTMr516xUBykZn/JAqLpu1k/xo93judq1ZBNudY
Xoe9n3QY5Kf7RM3fwkbu9gLjvfCt19jr3liO1zbrRhXQjmeGAkQ2CtrGBVKthoJZNjNusHevTVQL
jnKqOyN3N4bGI+3D/q7DsiStN0SJgIHeSLS6M++ynrXhPChQNL1DWTWRkCnm2MHmomB20dV716Qa
sB58x7Ee1M4NGpv0It1IDKdP09w/1uXwPmhysiFeP65r3ypyngbJEE8SLWOhGr1FSAQ1SJkfXE2r
ea7WTss2qO7dD8ed3gKfzgPBmkBe+9KNCF+QkxeWvrMMW+3zcXwwE0n8SzjtKWzZpgSjt/IfiyGG
zuaFzPc9LFgwfYiEV9gCfr/6MEm8m5mdHwe3Y8tUV+PBmrGnFPiQdz5Wgm0EsDYm1jQF88Fqj/hE
tlEcTacY6IeaRtoJXQJbAGcf694eLsYnMZ/pLi92niz0aYrIhItu+GKz+jVlDjC5grBxnETXPC/R
DXTy4OBW71P8TWSZx50oyR4N/zolxU4a1LPJJdBda249aZ6eVZDvvCoygXgQlHRx1HN96V76gWFp
lQZHFea7KTbfu1Qh2xG/RxsE9iQN3Fe48u9y8LAr24MYINTGcMOY2zPH+pTQtGOG7cEeCTglzIQP
qeWBsxusgGXpOYkH6oxC7pK5E9MelSF71kF9QXHwNhXr4XXiyR0oqFUmXAp0DJDDLnewFTF82s/6
A35uxhQdmTwvtZ57Cnz3ydj8ISwEzJ2e89G4I7/0jT3o0wuiYTUa9VO7zDDHUe1Cf2cZebOzVKtx
v7B6GszIJoNKVoFltaf1fMx8/Q1hct+JiGQDAYF1jCC5cjluMM5j/LN6XDuaSJXfBminFXU7YR6x
CB/eGF9zZGOkJukDzWrXBfiKB9sztkNKenzu3fcmZ8TM6OCn0s6hDQyfC2pP8icb1zhP2Fn3FOAu
d5ZBj0vZr3OiMZcAU1IOFKnri6fTYz4PBhhkGvbsiOBF4DIQoiqrQNOAjIqQ05S0PMS4h/rF5+c0
4SX3B3rwOloOm8YsIFIjti7zijrUfxIzdw7Ks9ZIMly/7fFFF/W1bvSHTWvqSnQkWJMfBsHyMhdL
uNNbJGorWsNCKNmLFvm+a1GG6cA+NCbAJVE4Rw85f+OZVbAnXIZ2N5HCdMpntylpv2WC7gQyekrM
96R5krmxZKaWuVXofAc4uNjaM0oke77S1fiVVWxiZjt95JpJV5Yx3LMQCNnZqQ85OKROlPlWwKtS
xRP+tPtsbr60PWDqGIOCRbT5avkj5V1VcJOCGA3rPsxS2djcJ3iTQtwj27Go9I6f1sTq6L6qtnjv
4jHcEHvkxoQPPyNn4rtZt9ECUVv+9QhEbYDtkOpi/4Jjon+s0MFY8XIcOfFf9B6K9lr7FnTHUQWP
RFCOqipjAIz3MVtHjJ/JE66PXejhihg9QhDQNx5kTQY9iwUhgpmR5CzoaA0DIIwj6A+f10xjO3dr
uhmTZfGecwbW9KqvRif4ZpqxRaJgV2h7p0AaB9XoazX1X7k5HIxAgJnAnRNlwSkFC47gsh+Xq7g3
RLT1VHIHrfEhBINCYsv+QscnW9P8EIPTu3FsLvHM2Twh3u+Iot51dBLAOgB21b7KLsPbEdylbHjD
MX7PhEXufgHf9HSL4kTbmqHcsTcSefMYxPqN/J+zgtG6niZjOOl2o9W41YRjpeU9Ty6OC3fIGIja
zQHP0KrO9bQ2MSGts0nfzISSKqmxGQm74it/XD1nO4OrcqWNZpeo7mvI5jdHWrQz9azogpIMuw0P
YF0zhWp6LKozVvAwsV6aJVPz+6A6Vse/zxjfmad0iG5W6FBfkUQew4fZmg65xcJDGTTCdCkuzb6Q
B4YAh6RIBdRhlP2VqtnkNshEXPX4JK8N01Z/CtAmKjs6xASamVcW9aHJp2PISYEjriJenP0O2RMR
F6R8FK4LEdzEqMP1nEf3KITAOI3UOg1ZjSgn/D3/NScnQqCRpscR2E4zip6BuzaPFl3l93/5KHPL
rxSeQRil+8YzBoprbKSdeJFyKkNvZUEKTzWetYn9ggt7WvC+NurgLyq7n8Y0f3SUW/DaHmqBBp0D
IxENyLmM33FEjqeyHCmpTQ/4e72xtHdp7+YsNoE0CYIJ5IDqBdwXGawSiJRnIjsYDP9wm2DUhx7C
hk763dEc5pfEH/TVh4Mw9xdoUv4mJld/mKkeNUGnM4RjKNq0ZPuxJ9m1QWHZzJTYVSRubcPttqnv
hNyxLWS6qVS7KCjHkygjmMeYgxmqzYQIzOHC0hbRT/WMDiUTJCPnDmpl7Z/EVpwWVggPbvboD7fK
gDLEAdsCCdi1U6Cbw9GDJVr2tGL0Zo5TucS2E0ZrdqKQNcb3LOc2k+T5JpRmvhBt4A3Mptowj91a
ofWihb0Jamh+g/UeAuIwbNp6eAv2nrJPv9/79yHkgv3fn/X7MSsKeTKmaZ9MnbcfFm3l9yGJhWRs
155Ugk3C/4+CEVqMKBr3mx3Z/e/nf/9pt3yRHWXZ3m9Rau1AnVOOPMy71tJkNS6aGs6A+qT+/9nv
5yrLOwplQxp0WyYbWVmvGXDy24hOnsCR/PfZ7+e8FrB81npUDTnZ3jJJLIYUXfa5co4Nvt8NDI6/
XWY+Kc6KFTSgaTUEgiaZTERr04UX1A+fokmbTZgEDJt7izxl78X7cIKPW8Xe/dhO9Z0KIy6NJdbg
vDNvVHMT7IvwbeQN39STZ+4pXPVVBaAwE1B4qk9T2v/IHKUbSb4LoCtBQNFu+gIGdpJ+8AK+dOl8
A/C8yBAJc5Dgn5dgqwFC/poEzW3dpMbN1feVdK7ToJmxpK+2bh6saLz10r84Zv2Ng48vpmiGhTA+
W/YedWdurNBGIqTKK2k0MzZ1K+z6nMoJvytHXdSoP5H2o+1oduTYc5rtxXABDVBwwiI6G4BZgkhe
24Qa7yJl54r/TA/e05Bkz2lfblRgbDSD6W3PNGFvocUjSWy9moo3hphPnTlecw+5txvPExn/dc/L
RlYupnboXk42naZF6+6DWvxYg3MfdtnJtGrqoqr0rrBKlhCjpoxoTr6ngbK0sYaGCbk3Q2pSRn4y
W+MQKYHaH+Et0T4rd7FjLfanG2IsK0lnnn4f0jG3jo5rPXWl+QDgUS7u0tj/aswxucz29K9oyfzB
oXtOjfRrcrxbjf9j3ee9tUuDa+IV3xp5jWi2czAq9qlJ/W6Ny07KCOwVxA1uKzq8S3NB+HGizXGi
2xwHXm+IW+9WD7pIITxQjlB4dCAEehh20k8YUyuPhBZ8Enu8GZN9t/ynneJFuvbr7P5U6M6Htk73
LZ5rBs2Oxt/GttueU9YtLhua0OGyNEyPncExOzkRDVV4v8qQsBYR7k2Rg/cZCu+OF4tFGD4CLuLm
Nm0ZBaXsztzC3c11f44MOjOIF/9huhXLFkOyrI0rWUZrz8oY3b2mT7fS8wTrijIROMAPo6nU0beZ
tDLxoCWzcLeNy9FSBfbFseZLNNZPfQDtzgbTQIoZmYWo2VhyPwElHXDqsBosJT9Qlhjc7WBkgTi6
PNQ1jdrLh//5HA47akKXT2Ylc0xL+P8SEcLe6G5mXFJMOLCODMT445o2VYQZQGusRXs1OJdc0MsY
0xfbBHl2MQ90giVHA2cDSQ9q1vrkpOv22kjSs33KYlpU+V8tM56E4jVv8aIUnQaRWVonV2Y3aYmn
BbXn+SCrCQ6QOUm/UoqL1i4gY69Xm9RjflKU5jUL0rt2tFbTzCIqrcfvFh8/PlPye62p2dLnd0kQ
/XiRLDajm90CbqBjbnzjy1+YZe5baHabyR9hII2skP2BljiNh0TrJDuEVnGhXyMjw878RYeudY5y
xTKoYfmPmyq4DK7A4BoGGec1oYOs4cyw63hdNYFJgkDTVzXOf4wyGF+MBL8kg3TS7ahYM70lp//d
tsK+yva9gHEECAifrsPLNrAHW9cZGpmmpslL7ccxkNhmI++FweGAhALwaBrVJ/6lehendXQiUI/d
E70Er+iubUS25zq1d4ry3q/m8QgPhXFCnexGk/EdAqzFxYGrJhVlkExnz2+2AHtJJMT9NXVz4zg5
xhFennVnB/pYY7jkfMwJGiHIXoYA2UyH/imfs7PHhN9grXO0ihObHlqYWpJ4zJ70pmyjEd6S8Hex
NT4yv4/22rL+zWE8nII8pOgSnS5MPKTResgZmRDihA+kuWWzJzNNHEs91Te6ZSXRz/A7Si/817Yh
yudQkt9FIKykla/ZXv3xA4LUPrmcdKrCx1RTqwyJceUYQhzzyfvso/bFCF24AigkieOtw+nIWg3U
NkGaLipBobUvVsZ6IUvNb+XVLFfFqr9R+3PFf3NSLXtCzUkPIYpIxzy8jxQyGtMJRwjh7XvOjHqV
DsXRD1ps1wwVtN6kgf5Xe9ONOoNuK2IHl8j0XY1/kgpC2mS8ps7MsL/NGYBU37GXHKPKibaxrj6q
7azNxzKJXiuBFBqhjLj1X7sq0H8nZjYhaaci++c7wcnMynUfSQYE8f0sG2MfEuwVEHHiJXPUUd0y
VuoiXAYkNQrVisj0JQPVUoP0kILvhynARvqoOup1Ei//rI36gUtDk+ubkQd3iCVQMJetT/DpYoAz
E2Ofp/45BgCgfZeKo4qRjgSUJLsNHGzwNGH67SbOJz0Rm7GpexhDcDlk1u3E4GOPzAJ6N9NdKzyH
3en81vmcMfF0y6PpvZE+Uya6/GaKcYFtoMc0myGbbg0cgBGnhLPwOIMyeo1cdfUj2jlzCiSb+NH0
iyc2UJL5CsMl4saULJ1I9wMIjo2IYHDyJNFVJKOKyL7I8CMW6pELV2nza5MrgajUkNyzWcNKr1ub
yeOEirYNKq/bjD37WvqJiB25pz6mY32gTlCLk0YNJ1FQf+YQ7nwRXVw7vSEN8bLesT590KVH3jtn
/Q+4bvRXlV+zkAFNvXIrfXNq4tVWCBd67M61GnaZ5/ytCtYuw9D32zGM+EJEbQPXAL8Qa2XBlrtq
ccEtKSyhEC17tGbEjczcFU10BG+5K3qrh1c40z0tk0MIUpec9IhC0GtyYziAoZgKBAbFAevV75N3
6/T4ITK+W9MAwq1SBLFcfgaFGazhbG0r0/g3AqBcNSVHFGGjax0Wn1A8lu84uOwEomDlzA7+wNpf
jBwT2kDzMJf6yinH3GVivrtwR/ir4Pzl3E+TAbb18A6E/qtWtb91xAwsv+dcUjLLyCgy1SqD9DTP
DtAnWre8rmUpVRAqmNKnOjG5r1k4L+bwqy0QiCdyDVgEP7IW52UKJa0uGGPNjY9xtb0k2AJ3hWuj
pnJXa5lebJ0c000S/BQRG2uTWioQxBlTKNE51glA7m7OSPRFzRDvDVd9uNhoqTgpD8CQIZazIV4Y
yAcnwWscK/W1oKVikMFxcJuD+nsAP74y++q9V4hBnN0raQ8kIFNykx3RNJZZ12gAd5sAz6CMZWOB
YMfsrg8Wq9hUt3x1vsTGDSCPxM4IQb1ENkPSefQPCfO2VabwanI/0Zx1fzJTvi9vUiMniEg28kPk
bqvZa7Y6tC/YgmLrj9fxZuVEewzrNXCtr2lhiGWE+tiQwScoiQWE1PpWBsYGIusnK47RDLisyBzt
vy/iN6aAAywt8Qkp4J+2v3Ij+eHe/df3LnnEBBk+6ANH9QX4W7ori/EpLK8wg5jLFh3NozYZHD85
+Yn9Y3qPnsIPICX1BfE10sFTvmDMy9h4NJuQ46lWu7gQB8POr1U3P7g2BV+OxBLBdEegUqFpMPfC
xZJv2zE5WDYl00b1HLbGvuyMv0GoKKWOEGcH/0nV9GMClp/jlEs/xxJZ/PdGFx9zlH6jqTMiiC6g
ptPVJ/lcuEOv47LhcNedfz/DRl42Eiz0c1YvJYtPNxKClScirHGIIfnR1za7O3OK73OPo6WCu0nm
CeXdZxa9G3uuRHUv4NPAf5l6R1/CZFnVmQezygHGtO65iM09yT7eHsGFJ2jiG0j8hz7DS4b6QNg/
5OeHFn4SbbkwiEa462WbWxvbopM4qzwwccalcCCQ9w89SJJle+Mromjts0Eibq071oBTP0O5Emc/
pWjDaMNkB6zlObfNkyzkvdePj0QzKIjz2TtYJ8U5kkiyOvQGJAfa5p71xO05GKsf5givk5H/sOT5
16Y2h4mr/i6NbFPFa5ixNPNLB50EihQeIWCrmitDNfNrRiErOlko+Nsfc+5/ZL54nyr5MU4dzMEF
kEP7TwrbOjjkMn4UTPnSPPhXpmm+61HMmVd9ODhLwGg3L6pj+z5GeyjV5Y6pzyH1+e6YGJ7UdJ8G
4i2QQGUNFKyc8WkU9qcS9BM8u4E13nc2KsqRK6qWZP7Uy/Lkgi0JGiSqMeHeOrTtk2Aox4jPYqtQ
74JppE45rj9pPNqzxIOSKewraMdyRdruuWE/LmDJbbO4eJkM6C7lDEomHQ8kqebZfJR1RqGLEX1F
GXJZMJB00felw2/c1n18MJJ+t7i5gxSzX77z3fahDiW0S7qE3QZDhEuMZkdQ6WB100L6YoLixfGX
xcWvM8MvqWMia6TwOsZCNlhOoJXqJxtgwRe8Xp3dPsxV9onucK3K4ZTU8zuxxi1TRkZHQfYycqFD
2Z7uTQY2y2uVpM4FR8i/OvIx959TAqcb1m2U2xb7aA4niH0sJZR4sQtS22KY9wOGQBB75TdMBmZ0
Bq3kxJrdLnp34vQjTKpPz7IeppZ1V0rKWTEU0vjSez/dLy+lJefbnHSUvsbREd7lpncXIWJOXtyI
myeLUMh3eyn4axh0nx1MXEzcXlHbafdzsGMnlJZP4ONAbv3jndt1TDobHHsCCZcSnTgife6MwWPr
O6fe6RmhTetW2DsTb0Cs+gsFDRA7Q3H7PQtHzdFu50z9Tfutx3BZDN15aoZt71nv4D+MB4lpUhgT
Vzr/UafpS5dHdyZVjeA/mRx5MW2pSHL4Znv4eITlRFeXW08jMsze/EP44zxDjESmTdju9wpbFkFz
amsWtv+H7DwH/Xcy1qZ3rxU2k04Zf3wXokbg5ReVFCahsWBm4C/mE67o+dTlYYcX0vrRtYRaVqY2
tA6nhULFQwZw+mwMTLFwEVE33Neo3fQcrHsV4sJv4LeVs00KVLT12pX2PRbQet9PXXb2Rys7t2Oc
nUXVkGv1BQlCQ9AhG3Pw/D79nUCRvlqxkCYN5ruUAHX5yWHICLyjr4+lLcxD7GXJxes945z4PBtz
ViLwcI4sIo29N6ujQzcIu2cRRScWnB5nN1MTzTX5yAydqFOAl+V3SkaHh0D+4uH3QzsJ0XymmL7o
IQ+xLvrBicAN92j6JTZzh0U+9woeaPLCbadR3ZfP2bJE/f99+vtv3NwJNrnHgo41yNpU9XJgDdDl
Fj/070NbEVdZxYsT/PfjzFv7JnCHEir2OVycLmnPJqoL1HYeI7Buac7t4/dpX5VP3J5JA3q4+PH+
YNn/ncIlIL7LqrrmMUGj0A7vWE9K5W5gXznE2sb2KbLBmKjU2AZ98hf0Wnz/+9D2KoZc4Ik9lPnX
NqHYWZm8VBjKCES7T45EzhiGY92XzZmTlMWtDOvz74esJy9pV9rHrp+MszSSDSjL/D6SYBi0N+fb
KI+8i7J8/IdCXgI9Xdu+/5yR5u1waE5kl/Jb2pY7YadkE7q5gfLjZHgt5Hc1mK+mi2kw+ouLk25u
RHEslcPehNx8CpZ3tzSN55lO5moyiYW530M9LEc5UFFp139yp9pjvQk+IhBm67APv5xQpbgjA4ZS
bkWOv9kJSLdxS0CrRW3bqNRO2JMEr5alQV8uhOQgiRlTpj310hSnAM8I7kO640RShNtZ1oC7W95f
Wy2aWWm2p2khbq1+n1KysQAzyu1gxtXhf//EWv5dgL9nNbEg5+zUX2bUJ7tAfSRxRY4MEh7GlenQ
D9SiNx0ehhTA7/b3bY51i97TcNF0miJaBRz8biaS46xQfHMfc1gb42RxsKysvPZaJVoyOWFyzCwM
Eo6xpSEGpYRoz27qBM79TC7rp+IknSy92fAgSEm/e+MwHdq0+EoSZm2zHDdeiPeDaMyy9YDBOXcl
cK52urfmB6eEEhBLKvPiII9OCcvLbIrZOOfZ04IqTMto3vtZAQqopo06JT+nGBKvPIftlFnnPzrM
Dk4m6kMRhHe85eah5sRJ2xYfjl32O1t508KJ05AQr7Rw8KLQeroKsCOSfzozK5uw7rDRm8ysu5Zt
zNLRjy8TgD8sQ4O8b2yowQO0xM1oM1OzuIK38QK1Rw47B02/EkJ3py6ZL3Q8wgBJAOdVqCgadDhJ
0uQtKJr4bZqbd9NGyEr6uSfaZOgD0jjVaS35ySSX8LfCfVI2zq3osbBVLACAifuHgFf70atwC5hC
XI1Y/Wnzt6kSzWkSXvRIJO07ouDtZLCSaVo2mxh621E1j1bCLECYMtnj3TRPHtMG02cwW6k22noG
gz6kWLkzI3j9mdM9MC6+C7EbcB1XBzlZmJxdE6MYmYw9RYNvKqsfC+V/LCHtTCECOhS0bnGOPrEk
N9YgFLydqfpxP7W+WlkYyqPkaFXF58DefKN8esiqfkndt157lxkzF0amgAedoBLGkq2c0NmHU6kn
HXvu3dBP4dFy+aK5qoKzG1jVZpi/g9QVNDaa+tgJuS0LvEtE1/oX9ir22Q6xmjCD618ibtDgGqgW
tj/kAr7AvNg/wclaF/BZn2m70c/48o6238QMC4Eid6mZv+I3AwRM6DJxxB1UMuOE1GxsylpOROqi
7IGRzxV6S/wU+VcX//hZGaTSy6nMdt5S/ONqTM5z7xt7pBkuNc78WWj8qG0V+/sOtPduatV76Mck
zTlq8OG3B0V+GF4/vOuxMtuvTitQMXtZpdaP23XvSdbwFYZvrkuGABemCFtld/3B0Pgx/RbLzcSB
+1w5Lm0/SXhk03oKI/i1puN+9bnzNS+VdLlS17zR3aUY5psoi+g8sGPHTesfy8J+ZR8CYJCm0T24
t/mRfMibKEagInPjce31GWHNSbH1JoIYlhnmTxFLpF9CAffK96gim1r47BKDznmOtfHYCJRicLs9
l0dEn7h3L2aKFSDqIvMZPfHbxurLcUKWMot2Y5ZMf8wsvRCP6+5UdqIJ1WHwaUA/x+0tKy9+jA1L
nztKgmM9PvdUGb/rLrqb2io/c6VYKR3SWOPDX1Cm6K6Wz57Bk667NeoM7daU5mtj2lvdmiHJds3q
1MJKxv6DKY3G6ceyMbvHDLAKbce5lM1iIUrT0yDHJ1xc/4Yul5cmJB1n1ECEzTPh9nwzhlUOsz2E
n+N2NWng2bhltX6IA86t2Uqf2FuDwotdUqYmyXPupVQnqzA7uktMIhQyuJgdp0RTsMkSAE3P0+h/
0dNV3I0kLB01gy4jcnwNu5FtU08qXcYfRmsXV51gpixsNBPHZESQRvhBBMNMY15y8xU2T7wG6OvN
eJlz50Eq0A+1bQpqDKIDKn3xavvBRy7ZKKvMv5vQLvmdByS30S0OdfadJ3BAxu6L3Uay9bAj7tLk
LaeuZpP3GeJNWRXPQudn0uYLZzQY7wVvz4H9oblH6YCpiw5wX3hHHTbxa+373GMTjL8uZZBvDX1p
0Ha6Zo1HltDDUKgnN0vklg1wvgGi3oH1M97mgQkVfmbUMYeShp6eWqvEpp/y52zawcWW1g4XhZmr
rqDCgnYiNMuW6iFq/EuVEt80bOpkB1TFC1VCLMNDoishONB97yXuqpU4740QQcdbaKl9x59OyAAq
Tvmd0cZytj1I/vR6fYMAy+5lD7DPYyCSTpI1ajLDHez9XcDWcsdY5FRxmmMvdwKmAQoJBEAFXvB+
m2ufe4p5RwlKckq8BN6d1VSHwjMgXgC6GI0+vPhLTwQlJ9SAmdWlIx/D+NrJDn1LmUWwTO4k/iHQ
3iyNnSnfWpk3bLtxsq6U+xhWLTe/D3K2H0yzSXcmjuupAafDxTf8GtrBevOTmo1SCFbEo1k3n0+l
Rirsuz7dzvUd6YjmqK3B/wZdehfTPUQ8orr8vr+2GbUbQv6wtiOXee3EnCuA2DUzMd9wkHMqea+Y
el5k8scD0rqtyHSsq5wGB5qV9nGX7bPGwXWeUF0ASXPcYWMrNqxBnG1Qxp+ie06A1BwwHfNHwfPZ
CMv9MZnjnBxblBtMuM780dLEQtDvrqNj7GKLudtWQ8tpaNaHQYMvkwPOz64sWDe20UZ4CK94gQ0c
fDV1kzZUrRYBRTIMmBw7uBF/uaU13Zu4/aM9IPKcCy/ZjcEe32qrsV8ChuXkQ9wJGtHm9zbiRlAh
Hdcw1szmSRkrp33CAIW7UBbeyRzwbkKes7eTMMFap62zb7IeZK3HhMkoJ3+nsxknbj09FzFhcelM
3nuUl49VkHu7fKqdbSMaccgkymhO4CP3/L9omMNWZuGGWph169jGxmHzPxPD3QRNJg8AeAea3G52
SQhlyH3/eeDMZYaPs7Sy5m2m0aCiAQOdcvTeYEWAhGs9RJDTTlRb7efl7bNzELD4lNEC2dkOYOYh
lvxFLbpBXp0T/RcGtL8VUd4fXP4gBujpUxH388pFadiQ5nZOLgi3NWdgdyrqIbp6XAyG0O/OqTl+
TEVG51nYwXOQ1UX3RM0MhrMkWgx8oZ1LEQUi686J3/p8UCTT2GEC776ac3xEvRarGCvBwY1NhLrJ
kocQgyzhcrysgE6IvRBICmJuxKJYvtWEH1+FAUWCVJl2ITjiIWyxm1ZP+v+4O7Mc15Usy04lEd/J
SPYNUFFASaJ6yV3y3n8Iv96wNdLYNzOqcdTEalHvIW/kQ2UC9ZuIgJ6815VEs2Pn7L12PyR4e5B5
BL2J4ruqOChjJ0+aILySHIZYLQmW+FFpdNCd2HqY+WM2G1QXZfgWEBZQd/pC98YRvhaNd6ehpe3U
HmCiRO4i+mpU1+pWo9m60gF68K5JETgBhlqZQVaBbW+GHTNr8klMSD0KKIpa+1VIVf7ounxLg/IF
wbfy0JfmI4Dk8NvoxVqYTbMStPNPZp9+ekFiP6cqxn2LBKNzlsQgoXjSFvjHtY1GT+cauRPFOuFl
X3Z2Ccu0/e4mnPv9vCfXtXdViLVc9+UMck8kZFRaVEt++oeLtjp6RgIQInewlw94xaciiXZpntzj
FlsbrePcG437RlQV4kXmBHBHwvTeYi6cZGOwqqieDpQQ1gmkVL8iuYeXouzNe8O+T9iU3nqiaJk0
06GkemUg4ZkobakeO82TTGQR1SZptux48tcd4XD3VIHmvcXQlzkSiNI0179thn+rpkN4wcnZWIL9
XIa6Nu0LJXqZgG3uiqrxtnUjvgQdcvgSyrQqDTJX4lIAJ52KgSKqhUvRB9arqrHfhB4hiYozA/9d
+ZOmteUXDjg1l+kfsygdVnWzVvF2reux0v3briuH1Fdc7cdOGlYfd0+T4g0lT4qRPEbF0ih7CniI
AXr+IkK0ORJr2SIvhernY39fjbmz14zIWTOc1KjDhmuCJQlcPwuyXah3LuZl4kGgUXSwEFfIKKmU
cpY2WXxPWaWsCuhYMQtu1wzdflJx5MiyvQsCFh8ZslnAtn/mQNQdKw/bVY5pFAqIsRqm5lGXEP9Q
y9HNSRHp0DZA8Woh/dWHCUJDlGBoBTQ/4nCb0yZ9zUSWpQYOoaqqceRI5T4H3nvacqigto12KPVp
k/FeqesmYSrKNgGKO96A18lP0dXtGdVh06kIjXiqSSrf0UXoV+pUaNcgsuLDOEv7NU0vTs2H6AFg
BIm3tCwI59glAAZZ/WMtLApPpaieyGI+uGrhIINFM6y4g0m3Ssvvw6XAMIp8nl3J9DZ22jv3QTHd
KSMjtAI1SVK12UM8di7Tz+gae1VzAl30lA8dsEu9vTK76vFGIJUJU2Xa4AJ7cVMlv+eZWYbOjIoc
G/IanIwPdcYTjBN2bW3Z/uDu0IAX+PQktq8GaVGAO29+RpdKaFtnLSTigV07Oboac6jGlnOvwjYf
7L6eLV2EEWn4GSTJ9cs2Cux9WqQBtAZb2en0KRfdAF+NiOy3URkh3zfDYYyMgfAx84FMJQuhUaTt
wkLZTebY+p7U67fSugawiC5xznijHqovp88J8M45nNEciEr2ZanrqBPcSm61vF/rmUoh2aafVZoE
hyCO6OAkFM65QHZYI/tbwn2DXtOKHk+o+lMmqnpNm56hBF46U3GPohh5TfD9wpAQmH+L69SW30nD
OwIPh/jOZUiPkngL2xwN3uw0R0Q6IT9XNYTreB3XyH/3qqEXG12tGPUUZ6mY49WEz+TrybBNaE5C
3nwoCuZqoVPFRyJ7Z/e7vLr6rDFvBGZ/JvXYk5lq1ek5N7SftoQPHhhdt2LwgcMk5zqSZEyBdhvU
nZWo39gF29Pg9Zce5VlQy2BtiHGbOCHMT49tWDqDs1URAy/sSqsujYsemXBVomtCrK2lzgGyVzHX
o2oiAmSoKTcTMa0U+FycdPdqEsRXCGAPUjVdckRQYk4dOJh0UNawIjd1Y0Iey6lpA8aOPR4JqEAS
9ziCt9XY2tmSk13AD9GvF06cs0Qscrw/d4wZ8JwiTkfzHB8K9tSdLS9pKbUNlwfqiqLkSpnq74ym
3Mo0tMYP0mMXxuaaVMvUL3XzVCQWoKKQyFebmVmJlhBd6jJSe1zqLLRFU2yNlOfKwOeCMwvESqt/
esMgUUpOz4aSITj36BK25JCvcDWUjEBNAgE7DoxppEP+y9+zouaSC5SdXYh7VdQWfStnI7VdA3fJ
6B0JzRrpcTEdW/J1Ll1drcc04uzvjCvYfBEI7+ChGfRy57XZeUihmPYTxv+CsOEd/RYcDzjMF+1Y
BneTDC2UvjHErxaZF4XZsnCjnyBoyc8hXA8Zim1qK6mQpUBY6JHOge43rmYvzHjYy66VaytnAka+
jL7WDMNdZjLFgabQBzFdjb7YINZR9c5ppvS9Ydv347GX+FBFRWuqRNjPAUBQJuyH+RzHtt3XQXaE
sqb6DQpIra01vITGezkoxSEYeC0NgL47U8s/TKvoTniz21MqC2PJmAtPm2qSc4IE5zik8dkYqnF7
+8grNjnCt0PgcOCHGYfLiYYWwXKEZZX7oal3/ZS4vFp40j3iP9dNWpJdkseB79iBtghBB65GadJh
9Uhx7UG3HoUb3+sAqEirnhi/g0M9G3EYrqJwrLZg3+4i3X2JPTc7tbp3xq4kjzY4NXpKmunrtsnp
q8xOevTRc7Fcmh4Gfa3fDcP4BHAtORfgy4ImmTsmz1JM6SMRJ9G9kg++rWfpUUb1w5Rlw6Wbd9M0
OqSkxWMpTECi2Zxvh9Hza+Kdr2bXE1eIlntMpl2ZgxYIGClvAeNyEIli36jZMlNcWEpT4Uvpy/dC
8ZyDXTkNDFpyPqLSS48EKuNXL7VdksqOzKEItLBK1IHhptvUQOMDDt4fyRbzdc3+rFR633i4krXB
Br0krFasMwONp2ePxsEeiXpWB/dgtEcyeuGAIaWJYgznWqQiQrM5lGcRfsCu5hSajsjMZPXN/BNk
cFE7vtbFNW5LoharwFp7fYF5tAI7x6RSNpKuFuf/rgRNISWG77h3tUukMGDm1TwRMLzG2w8StLpm
Wb9Jg9rA0OYLI5cbe+QwlTuohRoNil+bjUehMKmTvS3XgyWvTUkMl257gd+yFKMDVXexR+sthvw5
wnVfJW52dYrJjzqsf1YS/IomtT4bVQvlIOtOScd5LInDU2wUryHdCv5uXPmdkfQwV8lzG8FZxZbe
r9NJqxcNVg3E3CQbqmahnogYQ9OmwpVl1EOAW9FE2RoSFHlCENwPnNJJvMlN9E0dU92Mcaaf5c6R
ubO6IXoXG3g+4KNCp3zJVByfQ9AzTQItBjGRYTKgMvDKH1GpbQzRlAfDpgBLLVtZmR6FUOEaILFw
y/kNM9FFYTTyQMv9DBdA3WgKVtwoqMNF4GK5z+JZhM0B5VCM4Fi70tpXPco9e4IOOsYJAiQb53zV
7iqgWMcy7sbjRPXHbGsewOuol3VhL8fKFWs2N/M1ucZVm/sKgXOYBjwTACp1ZTFymI3oFiGXYmKQ
86yT7oy+uCCsd0w8ztFoSamt8ALWGkbNGsLkknw7bcWJ+Emm5HZB0PLWcfI0uE19V2vVQlohiOCu
ZXAOvZvmKA2PKn2aIzvRkuE7Rzu9qgYDCXmekaptOT1O4VzdTGP23AbmJ3g8ZrE4dFyN8YqwGFur
QhzzhtUuqjRjB9ifir2Os0urVs+T1rxlBocepiNuIvZDYu9qtw/evN5yGThU8dkjJ9qToXanowRD
dGeZ77bAZ+zMAdLgUwRjoNGYAdPkzLTtnYmq342d6qK7pMwRXxD7uTk2bDZaMx0Is5oOxCAnO0t3
MX3Xbymb+JZELvUMw3I6Owyo9C4MNjEqKbmoJzaDYZpYyGMlOtpCPHX490CKFvHR8IzsQHQGU0Uw
vfMN8xDzj3vMREP0CzOrghijdmVTMaKCCuAeuO3Wddjzog59MCHcuG1Lp93GWXnxRMi/rJE/JK9H
q4IWK0ALQLCRpeCZJLl0FVjpcMLYvGJqWzyqkhFKkf0Ibxoh61YubhjB24z6kQuoBLgFhxU9lFIs
4oo6daiGnZfW2r3uQMSbf1Ug1rR9swP7/rsdl5/VGAfrstIoSYPA9a2lpSvKqWudGHaoUW44ra+6
QKn3YgLNktZuuCFF8QVESngUhBwJ2o3bqcaMoc03DtLnFZOnYllHVnK43ZBb/NWXocpsg1xuBvTT
tuIZCt2OcCMZ7vJxWoUmRV0kUA2k8kXGAbhHJd4AdTLXcogdsCbMwXqTo6cIkcBW13S8cwePGU9A
jymoQViELb40RM6HLMZ/ptn1xm6LX4lKWmDP89HSzOtia1gRgNEv3J48KJvOZ8wMK8rLcmkPFlNx
otkbo1orE4AX2NFJjHezDBVsuygfFnMRZ5vmRwRys8+yZ9mb3kp1UWuaPcb0EqWTauPZHRqL/h3L
DyR9AwNk0/clOWY+qYCfSV1hXyo2ZYhf1GrFM813VCMFMgABr3xReSio1AmhjnIMMgcMBvjApQw3
cgCTwtliq2sOI8fQ3tcRRb5MeXYK9TMLOJ0lPUlpDiFEWnt0IkSgEh/MxPgzUlFIBoPzXpkQ7CxF
wWf6phA1smlVe10absUagqgtNryC979+ljERLYEBKTh7No2K61rv30oXd6w08XcjU6GIJSqFFfnX
6CJzTzP6CPylPjTfSrTjpHZYcjF52kOFRgaKq7NvRu2Nd5Hl8/A2Vup+x3XFANQu34MO8S7rAFxp
eUDiI/3M/LTC+ClL3MF3doVN01x0vCCR/Wj2OVhfEzhTYNkUH8G2KJz3wDNxKcvoUXHUR/pOWKRr
6BkhSpS2dK4KfE528QBvzwDI+m5CZMRxBezJrP+0/IieBhKlcz6bixqngjVBAOpY9VSYLHFxBjDI
bF0OMTkDXSXaxzGGMoBRyxJhvhtY6JVgZAQuc0cR9gQ+36fgVVvvZfQwMIXYiBctMVb9oFwTaOhX
k3PtcjKxsYRTCjbIefYmBTBE/IxcfVqYo3kPyOweC8kG2M2rN+aHOkUaq2bNUymdd5D0y7JR3KXr
MKg2XM5lLfpbDStkjXs3iTE6gyBhTIfjGGX1h6a0LANTv+rTckIEg38+1i6hWqHkAV41uCqKQy/y
E/0LwxhqwBgSEJOII+vTXZYFvCXUfplrabW0zWZjmvpTJagy88Okxyb2PIMdfga4h9WmHOXFshBW
FELulBYlFTyCxQQzGORPAzOMzrNeo7CnznnM7S3EjY9BG/DrNHSq3fKtLTRURYjgjbYP/KJCr6bq
2WOjBC92Jl/0IH6r8uQaqNj0seUxlQxBATRMVBMrW2XAKDiXADpQXvtM/5nVKFr26WSNuu57ZymT
8DQCnNw2SNKNgfjikiDBorZPpNMU26RQ90Mffmap8VELzEFpmByVJjnnvf2AIRZFiuhfEM1sGRg/
d+H4kMKndfH8uyn1lCMdjlQlXA83enIHYCJ9hdFPn2enNlSh5G1o3GRVE/Y2Dhw7qzxQFwQkkgaR
9y91Q6BoUmj7MnWfRAESSsUvok2Et8EGWEYI3tfDVL4xPb9WxbBJUw8zoYsoL3QswgIoZM1Znu5h
uqgBIjHARmNa/lSy+Bi9fmPPgbSjpr44dFjQlqlTs4UqFWxDlsUsQjsSaeGymWAjCcg8pvfjNAkN
PA0UfzuggxoYE8TkZRtltLYsUDWh6d5jcwuXmoCJ3QB7CSKyjIisekqr2l1WEdOTKauPo8UpxzN0
FYnvXZ7opyhmcJ/G+tZNwJ8VIeI6JBqm74X4SWKMRogJ5XtjD9uy1ocV2ZV3AiCcV8TMXWiQ+cE1
tJtxK2T8mMN24uSPktArR14IEMpzACYddScF2eBUfbVRLPQORP3afmMVH05k0UkjmudZOg5ziwTO
1WRx+HMurkBUmrVYnwUgE06UnM6sxM8lyr9QZxVVxu9+ICbEJkt4GLqV8GqxcUux6mJkd3Oqb0CT
gLrUI84ucS5Ycv2BYF/wUml2NIMZSzcVj3XGLjFE3/WoDHuzZuNXI7yB+Gqx0vNkhF7DPzS7C4MK
20rH2kwMwRohrC+FeNANt7zUakwvpGp8N2JoruQfjXWvFkr/ovHmySz6jdgNv1vYc0lPp6I15pLi
uyu5EkowsEZYsAKjY6kZCgP9LFlxN7VWlgu1JJwKfdvBCPXHTPOu0MJ4QWgNgk6zjoFau2tNklTL
EzPAGFaHYnebV2qa9pzUESY6ZtgMDHQN5KjdENFaBto3UHem0MU4j4QXtF4nl+N4+tiraKf7yn2S
1r0rzTfadYEvJp7LkNCwYiKoQBvTu8HBkjwq+OMnDeZ0QiORY2s98Y5Pc4Q8KkusZp6RMJftMCzY
KT7TkteJftk5zQnGNds8AWfsdzYFF/2IJ9WjwE9E8FyQ7YGwknjUQL/inEHcbcNjsfo7xpFvaZWN
cOJBg5XhVxfScHRJkFLJshNl+z15i6qEyKTU6uRbTEEJlpBLNUJhLTvxCykSF8WgXRJCXIqOZPYJ
hxPtMnNfzze3exOKHxydyltiOpZPfm21T2a7JTVvtS/KFCHb7S4gQO7+/tLtnntzQd5uqMII1EPX
kcABDWYY6O1e3mt/3rt97i8f/r++5ffnbt+MxiLf//6xv3yO9B8YOlOuLa0pwNMwi9d+38Sh/s8f
3r5w+1z6H7/w+/vSuJodw/OvEbe7v7/0X//av/z5v/zY/+evvT28f/qZ3w88cazoz8f3+y/+8cm/
/MnfP/P7H/uffssfv+H2jf/p9/zl3//7t96+4MZW7WdR/YU97XvwhsAfrdjvkYRuKzEwDRTw30kB
WSZG9eJmVbFux7FaNrqtr0bVv73FbjdWBZxgmhv+o/iiJzZsG1Fve6Po9032weVFHKcAtaITiLsP
WrzHpVb65WA8Z5xQ93kdGeu+Va4QOb6lOxGDW1AktRNdo4F5+DKukSF6Vc7i58Hxi2Wx/30TZ12/
nNwIw4GabiSarW1Ne4Zqt0B4C/mk9UjaNrK1q0JvAX8YUGI550pPH5TBGNdWX7HXiNzetFVlbrLX
wXTMrRWpq6jTsw3a/RMJoOW+79OLhxsdBAcqO3O2sau5yLexABQwaK9sAWKdJwqSzzoEYHlb6+y5
mQoCpBIMNDBi7k2sRzv6QBxccbMr840VBS1DSlvQoQ2afTBdQiUyALmhz1PfbxfPZFl/XqBwmui5
qAq+pQq4FKUCNsdp9j6i7CAk63bX0KAYWLig3bb5FcsAi7CjohqMPLahRCf2uMXmOJJWxDj/mXEw
zc4U2QU4Fk9yxHIlmjIVSn0vgLkMb7HRIHFKk3WQW9UipnslNT8qlecJY8iSZv1928LeaiTuiC7Z
wLXh1WvFTGWilAXOwpbYHYXW7yNWXc4HhK8oU/JRoqyZTyHHmLOcrykpRPRT35Ke12WNwNizS9Vg
GxBtRGzwZB77gy1jLCFeyPlIHHqAq/t0Lv0ckCsrVMCMTTTOZ+zBuUCqCiiM8Wk0PDaiQDuo6P2S
SIqT9hZ04YeFDxl5vvvphNkyM2UN/ZN3MGGO7krqEfH1eXfHm7FbmeBy06q3jqbWPofDbPKkT71z
yT0ccFPx5Py4iJQZIyZ7oiA5PCjRr6wzn7Qheafl+46PhUM3k4a0b2jGQxMl3bFkxYU7w4AhXpIx
jyBY0+4Nsks0O95Ktbva2vgy2cNXpBYvCVjPpGNzncsSEKHPJZRuPZu2wnQRdebdSyqSI/Gm52Iq
H+m7G0cgBqew7VaorpKV0Jnuq0mOSglNMQAZICM0rpJdfcjyMPJt3KrLnIyexPIYcObWp94D5+pc
jsac4A5OvkbVNYIHGJhNWb2779OUM1Y4Fr7heucAUOaiLDh6JfqLrQTZKmUCuVSMAQ13d+FggVVF
lzs11Z96RUOpUuf3Fr7IMnK+A5qPqczGhcQf5cd9vyVPu0QZ0YNvEdZDRZ7DRuqsKr3iZ7a4VD21
a9fidWIEv8XthpszaHylMj4U4Hp03K52Ut1pfRc9JN8E6bzoCoGqYVc/uCao0yBFS4NpLaUE6Nwn
a4wbXnzvm/TVa1U+IebZp6r2UujUv7hOPsCxkoBQdm+JyuVtI/gE94Ao3cMMSAwMYnzIXw6IJLpM
54SyZZ4P2b4NtmKpuuHz2OiqX6vRprZQxoIksqkeo7Ve1wzRMh5wGJh7GjnHtCm+DKqNiA6vZa50
ahE8M/tGtehStizOGF83luQVx6Y6QZtfxoTFFV0MwC28t9MG0Mx4COWnYAEifW6UB4ZrezGgcg/j
4WzHtORdaiqfPsbKrIaIJvkQ0zAxSF4AEzZOp0RSUTugiuTAIwmNYpnhAoGKkr6NvCTLDLmFq6ln
TXpHWYl1QdbJ6HFC4aIIN7pSo/lM72p7tJeccc6elStAFDpzGSC6Y0LTM3bpfqmume20znlJx+gS
RR+2Hd/RgFnUs0ULCnJPwo8W5cB1hl3Rmrsg1i9JEBkUDu5dlpM2EFXmcqjlHdXW3sO/zVE7fyrH
4X2Ag4uu29yniPAhaxFZqMUvoRIszYYGsFrX56ZK/EJtPquIyUnDG4SqD5B0rWXQZtzmaIzDS10K
e9944EyY8WYAE+m8gi/Csin0j2kK8q1AHbjQZ/e3mWnfag41m3p7uhTCe5vmcrfjKL8ihujoRSg4
MiCsqnus9K/A9F4kKLs7XZWnFPHIQo20jUdaHC852dPtuIWFmu6mMXpuYoBZg3xzLVxXPblc7Bxi
PVnpO7pGBdDPeGLFFi0FK6akQ+sZb/E0TUtQt3X3JkOCCNnGkSCFn60OYo7T1Usb2whCNl1DrIEJ
RXvh5hNTnfOYIiEG08emaN47UfNRz/30ahSfjFJ+uYXxo9oS++7cv4xSZ48Bchvl9kvZjc9ebR3t
WVkta4wDhS4/p4kAnArfAB6FrVbk7bobS0gcmbbI7Hm5LAhcyOkcJGFMuIXtCPwPk48AgkNemV8G
AhXQmR+EZbzYAUI9zSyZ5JcvWtGQMaGWIG2C4GC5z21iPhqjGQEdbK8Ww1jg2faXZ86wYAy8Xp9y
etGSD/CiYstEj5m/eiLPaDWUKLK1ySTw1qA4kOEeOcgxrbmY2DYvceUdtnUn80vkcsZqBjrG3cT0
Js9IMpmSOxy4IWYGZ2904blx003YEhwvmepXHlhUe7wTakQYRGnGyHh+0ijC58VbbsgDCApzUBFt
slIEAJCsPJtlVtfQanTgcRxL9Cral+iEsVZnm6oOwLK2UB0x18OM7J2FGTrfRUQghI5VZYyrcVOX
n3XM4YjN8ly4ToYHOFpHYnjCgA9uNQPRkQQ/7WBaW8aT27KKD2bn/kCVdbet1u2qIFqPzIOYF926
0YZY3LK9/u0/5FX9EVT6WciR9Mio+cuH//OxEPz/f8w/8+/fc4s2/f3Rf7ucWfOfItBWH83Hv3zn
TdyM5w/x/Y+//a8s/D//u4q/CZe9fXb39Y+/8QN/JM1q2t89coPRL6n8h2Q0vvJH0qzi/t12DNdR
6RrbNnmzGiG0f0bNGs7fVSCeOlGzum5ZrsWX6qJton/8jaBZz1ZVnRtdtVTH1f72l2DZ/ypo1rb0
OY7tjwTa+YE6+vywLJc/RYYYFEFb4+ufH9c4D2v+2r+Wkv9NMtobYfhlWBSObX4VDg14RVBkDHPU
YcNOXVLIHzWA+YucHtc6AIu0bhl7Ys+j8iWlaFxNI+NYMwuOYfpg66I4N3NeUygNer1WdqidCRZz
C22/NYozeUSoGZIxP4MIc/wR+C5NLOKo3Fpfpk7QIgwS/dIcShzczBd4/r5IJ7SBApU424Kw2kZV
8Z60sjkl1XbSOY6LHs1Y3KrZWdOD7KwYQJccs8o3Whql5wmyRWZlv4JGFetOk/1BeMxv53ioecwE
3UDj/FymJzq5GadxkGE1Tq1xWqc1tdIIWfscVbGyhgMze2lEeFZhx5IwwyWsuhsmhzg9BVxocuwc
ZrrVcCrbp3AgI7IbtLPeIJCYOsAEokSBHk3D+Xbjth47u42LFpaUtg50/STcTtmZLB46JBOrYsfV
0bja3U8UOthf56dV/HsgVqiXNXpSjDPARrGrTjxJSaPDIbs9FVFezXJTNEsdDc0FJBjFTz0lPVfO
UxB28cmYg7xuT33Q1pTxpaBTltatD0gfmG3T0SuV2Z83tw8lwTMIEdKjKlKHbIEn4eTKCSEJ3oUI
3zUapqxe3T6Zzl8x6TeaJTniTTGJM1ue3KSiA4hV1+a+09Jd7DTOyVAM53S7B9LUOUm0UAMoOd9T
swJI2KicxtxVTrd7txuSNVGXY+qh+A/9xhktKl4pmYa32Vei2OEWd221K318fZfbP9BJeeZ508G4
1bzglMw3t3sD7w2oZOHh9nin+Y0zlUbKoBVF1IKBQrmM7LT2//g4nK33lULGusFkua287JX4LYOA
vGG4jEprrj0rQ9IeGKSSkNK0b1piRQvDaO5crbFWaoZSC2kU7XUZM39Vmvgjqeq7TuBuXgwVyHpB
Nw1d0yEKSSBVEy3aqzb1V9c33kPbxKY/qL3AbR3CCXRlsDGiDiJAYD6VAPPAu5jiBdbUty3t7lsx
EfFbDLFhim9yVJ3k8eS/oM1ixQri3gdWSuhpgeysH6zuqg6B49t5aZ5ye2AunYHGzNBuoMQR3Smc
Msc3bS98GAKk3To7+1seX5WuPUds8LidGMdk878jUgK0nl76TjcJIo3wJEGlKaG2cUrwbaulpzFJ
o/0EgGbNSNU3yX++i4eyXdUyLC+9op9CW8ztPa/49AQY3uGhtXI61G3QsH4pyWPp1HssPDg3y8C5
M5ghbhg5z/HCwdb2hH3CQUjsQqLGu5qzPy3QgNNRUha/IHghGq/zn6bI7908fImsIbjoNpXX4Kjy
MgYF0BeT1l4/f87VaveozlgcquQfaTDvMIbOOQbo5BeqljpbnF7FWpf5Q+hZ3kPX2sjJJ0jNufuT
MzYY9DR49JC/Y06FUoh6+35Od6xLFImc5KdzbLZyZdT9Z6wHIw5TJzpLFjEfaV/+ZCg06N1mDB4w
4sacaTDCO3b1g632sSunEnMQyNB0TH5laC52uQGQ34Xev7BeYZEPm5agOcQL4UrOEQFaFv9EiUqM
F+8F12nAXM65yEFwXzFK2OVRFW0VKpxWGafXpsX2IZlqH2fOZx4c8cqpOLB0Jj2DXFVJkz13Sf2I
M21ewAb7onngXEKmYskUIl2S+fDkqOI5T+AJRfRQjqMNfrkYxb0xOHejpVrbzJqXG61ysSpELenZ
j82EUiBnaBFEzX3XJtHFtboT4RNLR6j921ReCMMFfBalxLcNmfWaJE+T8wtqqvVUB6V1BBKutozz
isgYX1XGY8yS7/Oxq3auK7Rz1bIgrvopJNAl1tQ1QJ/3gsnRMuOiaYR8mCZzPdUdmc3IeA55TolM
Zt8K5zFAXcOJd6zrSF6nJML6FravfcJC4Q29TdQFNHGtx5JZ19mulAj1Cd+udxDNbR4wDweZMaAL
Qsc4L7snJGIhYX8CfbiebB3SHHyZET4MpVMuxkRilUlQ5qHBomkTqcDEM2ytfUm4jaKXa91zAxig
+cPtH9NaBcAFmdznaeCuE6cZXs10fDZ6hKmxkrjbij4TbfXiKR2k9qo60mI60EWbThraa5eqV9It
7nsLJWchKuXODpFqpjqX4ezbOFIxntj9xAp/Uot/veqXsPaVFxtDk4yFxkWcsd2S7nBMXPIkWt0N
n1zLWmtpA+8+pyDHDDm+qB4FbsdovCPWp/fIi+PAraKSg1kcOjHUwapg9hwV1mmiXXmn19FVJU3A
ttX+7KZojMfcG4il4NEpg/ttSQlCgIxopvdKujFzVOGRrRSMEYGRpZH9WsEJ1vGKrpuKZLrMSptX
9D8YCrJiOueqg13RlR2G7nFTeqqCl22CD6UWvW93T+XtVSv6TxfS433ZSNS0cGV2YTURTR92lzox
Hu2qBW3KPV+vf5lwdF5lK76NKmoPHYYxN9TNa6xadwlL16vudDpmsPyRFFviieeHPxjiKccke+GK
2c5W3ZOTx0+j07SvRl/nG2kV/TpQySTqMy1EnWV9BDVW6Byp8ZX06XsEbT8j6RRbhsfvXhV+qdAg
fXzR2UrV2+9RtP3FhCRYK++N04tZYtAi5yynS9p1hwwU7O1REzHRbECh4P8mNgcKuv7KweKjsnPj
nkbAOnVj7+zF1b1dh9XrpPTBRhMIAJp56Nt7ukOveTIWsqzCU5mJ12Jwrbug+FKJErynzHuPyGOl
CVXnhLzXy8DTQeMnbvHaaMyli1lMGqBek/PVE3m4bWXhnlKBEosgD2frYGy7YDx6LuyDGnvliw6V
dX7e4S7GosDTFLb+ZAAYk6KiEhzYT4VMsx1JrQxDo9cJk/gRukJCKySOX0ulnI/h4nmA9OY7ooBX
5/I+SWrvyfAWqZEXz50S0A4aC0G8n/5gCgbLeZuae8NVAq6cUfNvvznqGO+Sf/wVoWLfFAiNn3Te
tEESDq+Zmnr0syfSCaWJW6Y0X0RPDWTEw6GB3L7PcZDOq1hO6sBL3Cn7yW6JNm0rlx0wyl6DBPQ4
ZO9ntVbtLdFd4lhENQCG0SXxXubXiqIZWyvVxxCMP1Nvtcegnq9SZAMrY0q7bRkR9uRlyaPdVg9u
aHQXTxH6BgjfnKMCALXT2pdeVdUVgnVUGrOouCcgYKmFo3VAE60tLDvyDkQ1otKb/i9X57UcNxJt
2S9CBHwmXlneV9EUKb0gJLUa3iRcAvj6WWDPzI24LwgWpW6RBVRmnnP2Xnv8dOSuc2PvaRCOjvD4
0jq0EVNTndLMKk7jkophNlKuC5TJuRsXW4Vc68NxUAEJZyc4qb4ZPmZrnTr47BfxdlGRbOOzAGRB
mTF0JGClsSeOijF7JJticBIjRwF3wEdFku9XCL+VZj6T97Ejk3eoW+voGV4E+LJQRxOPzM5OOS6x
N6JDCcO30UADWRJIuJ3N7meKYeJrwPW8k3lVbHUE/dEHdGkuWR4empVL7Pjdp8hXAIrcU0CMORHc
RXIJpsh56Vl6PhW72GbOoIFPwVsYxNOTcJJ/yJyfb2ljlh9BOawGL3hCSnDumkPjyfHkBM2Ru2Ul
UbLJZlhEVoHmj0yJ4mgP9OJcmUznoQASkaOSZ59mXR7MI2lV+qAsjpUe3PQjD8i88u2A7nEa83ZS
egDaggr1fW8M+6/rNwxSt0Vmq2drv5cjvGpWyY2ddMC5iL38bwsJMOm8TDmnG3RJOMHDLECfOL2X
NdYrj/yFF7yg5BiT6CLV5zRtol7qM3RH9E5smtc8plcBmTe/BvmiBKqIpzER322yBplhUCqxLjhB
rosUeIBhNZsEq9c68DjUBEmanRthO0h0wbtr+ZnBIOKkb/41kL+v7PGB//YF9f547VrjTxtX2c1T
6rfVhyz2btaTrN4LTgU1ODvTywgugW5nzUWz7yeUhqnN+KKI+oDe62AfCEFGP5bKBZ22VradfcQp
YQDeEJ+06/61LNxqKPLCdTL3WOIcN926KKpWbd6FJ2oBcJc/AU2SrlRjIq/tMthkJn+zvSiBBzCe
yjOdLX3pcFv2yvkjwQJ9Ioh/oF6H/EmOFVKx6Gfcdkv0Ow9lXVsMvUf0cIz4nT1I0yfu/ekAtK1A
asWNRtYkKIihyhE+MYmUqqj9iYCXMBU/c04lRvKEDF39N2oK4+37EgOBIDfGOBc9Ru3UkYsZHVMh
igsXSRb2ZDMExkmg3y9o8cZbRf21A3r82xZo8eIWumMVWfUmxXPOSl3R7EoAE0K5wCTUrB3u17on
WeWY1uJq9u6/qUFIIJVHeFQtf4msrF1JnQeAhJ3Q1Tunak92XJ9r9EeruiqSX2xfP1PLtF+TqbSJ
Ah1uwFwxmrR1/Ktk0qRBXn2YTp3vMtNEsunoja579dNjtgXGoLlmMvsJkdmkRE8gGmfk0jpd+5UN
Jr1QF4jkOlDZ25iN6pZiBDLqVhGAnLtoBQ39cDL1UaB+SaFPXEg25klOVwZUzxO+y201QaiIiftY
WRDVPJNb0MXWOQmQ7tXMVxGn1adSJPs0u/izKDexds8igkagk/G1i9GKeYTIM4y5lwZ6zLoY3m1K
kfv3ZUA1Bl8feR7+ThBVZRrcNITh7RC6apWb0ENouvurYM6zVxNJ3auHSRATaKm5jXW2nqVTbMlE
kveGz3r6wa8bppOLtdkDKGRY+9JboJFBirox2IUCYKX06eq2/czCo7Lx4cqhe+mUVR3UZHabRqBg
QnfUaudEqoL9aAZC3wqfVoFPNkFnfxCAJBE39vPB6+WnLrr6XCbky9sMLNdV0+ZkF2VrqcIlNQls
JQ2xTROV8aEGaDYaxlX1aXWvE+K8/RJho+fxgVzuZ1/R0p/E+JQkCq0wYk8EbQMaaqa8ezMUJKUC
dSbAahitFsEhgiylO3L3H9tOM5kCt0w7GP8k6BKjQuvBhoRrLEwQ4MZx0ay7SRmn/7nU7uIAsvTO
9JHeYaS68VsEm4IPBQQ1YAQWo5poHmCkCz29O4M/bkmPDt042JoO+rBhSi+ONv/JGx9f2rDB/Vaf
4GRYUfcamCNLpbkkayVQH6QJw2VIQLKrHhHI96Vdvsqw5K/sorWQ0rX9oav3tbiEZfI21F6Byry5
JqSoeN27oAw92n0HRYukq+o4FUyLTe14u1H5+KO57zh8ELxjW4TVjRXVh0QER0lAUzk13rjRSfRU
owiwiY9H2aZnAnyYVg8UQG28siusmFDTU/x9FAX1lzOyqs5FqJmv1e4hHQAZjsSs7syANRPd6Js0
u79ghyCXMUQ628K9JVAy6J6NjDeyrDkkiZFtO2Fn7G61dWZYtOvjLP9n7sjEy8HvvKkScLRpy4le
F4A55aznwXLeORZsWIPMP3iDzBf2D/2AyvfXHzNm1NH44QwJtasEmeHl/aNPEE4phGXl1D4xuaDW
EpXzDvYA+7Chp2MtWZtyPjcLXeqlFPbPMk/j97z0T6Ciq6/AYZ/AJh2cOE0n18jShG7U5UD9a2K0
b7oV03ysAXF8tjsiiBi0fMqU+R+dteaSh1ZDABlT3Kiwm68c64qN94PWfdI9pqr8UdBt/TD6gbxM
6SGhtFImR3G1gd6GW86bsw03wTW8j8ySxm2K0Wl1l5B0wD/UR7+CoB3f/cGU20bDW0b5j/cWqEW2
RCY1IXI5C4rhyxyV+XXq5qteygK3R3BJeF9BaFOpV8Nk+msaEGBBJ0tsyfpAdAlTaR8oOgFmYp+U
Tq1tFcSvmmNxn5rBignJUXIu2LHCg9C3DAsQr/6s6wH9NabPfBARBEpMf55qjoUZHep+5HPfxYxe
pP+nc4N5N3AilHMp31LSgnZOTgCVaMl3w9zmLg0djbd6H2LWj7HpXqusxQ/dNN7L7Pl/IALZ9woo
1SoYkwef/WQ1dBy1Yi3/Gk7G0YNGw0eW7ce8PA0p3Z26dMl1DdvqtQt9ahblXFB1nvRE9KqsLWeT
t1N9aSdv0zXU/FZJM9LzXztwJ6+175xEW/weGJpup1YKJC44eUh4Og/a/gedyfCaS/MZJbYgyFyg
KYmZr0PTQ4lu9G8j4lARHgh/XWJtU4LCTEkvNsKi3nhwrwpC7vKgA9EUoOfNyEulR4Dn6GCifZty
o7hnAPqiKgdeEDr2i4cAjpSRxXU137THbsMMfG1jNgNZHpIfLv5yDE0x7cDWK1V3GtG9rIuwCkgK
EdmKYsw7wyscP+KyRsIi9vB1ylvQLYzamYSR3N9ZiV1ciVd6h20Ltrguf+Sjv43jurkjf/dQEIzp
updEkndtce0G4g4IKbC2NQRXIyBjTDesPUpkr26Du8D388NcC7mpUk5WZmY82UzFNWn0m51Vl0bq
etNPBM2nLf1fq7vYbf7pzpjrEh48okKjfRK6X6zez8qZzW3ZVHAEOkuTyds/2YPDw0x0SNrWzr3G
KsWJpjz1dMrpyZHiWsTZCjUlE9g8eKNNexGSx4Ed+48YCd2bGBkzoxyKS1j/Q/Bnx9Qyt9YqRkFg
FmA0ShUNOybJ6Qw2mD6xQfwrbR0jg3vmOXe+Q6fdhKkW3hNVtWsjMTjYMccOa6bdJqbrl9yt1tGv
UZGmNNCXKtz8pJSt3pLU78hjZle1EuNIThZt3TLdew7ZaGhV2wbdc2b7dATdn73oSEWRybbPpUuH
eoQwLptxP9nzX+QkRAinV3fAOeuIvwnWx22RyJ50SsTSFSlvm9HhR3IW86IArbHIc11kPOF0JeY4
fPEHieTUHrYijD8Dv3qTcprOhxShKwbMDAlM2dtIDw6BBiTKdzjgeESvxfkNqch0rm35YWYgJDA5
UbrlRXCrnd+dCLtbW889qk4HB6yar16dx28Kcs5NVghLsJFv+4y5d8KK/F8c7PdXbl1DEsuyW9AA
gklDMV24hyR7tmnPwRMk27wk/44Ro+aC1PuNupLdIm4jiR5VObZ7gDvEUZO5e3Jbo//vIn0XLGmU
sfmFQBjDIq12Xq/uCIy+gGbkjQ1Syey2ynSNk704WGyNiU8oxWyXN/LUVB6+bzVvIka9JjSpG5pM
0LZAjrf0WZJT4HnPiPdyBwMXY1z0zn96KnjcEMlGBwCBDtui9sSTt9TbQJN5mRtGEn6ZF6tmKB9J
MoWrRhRyFdCLOYZ58laQe1g6lX0omuho0S/d54zTFk8LVAGBa6bPypE09P/3FZ2EaVcY3iUMDHkd
BxVcy6okK3ZU5+9v5RXH1K6ejhVKjC29tseAJsIaKMD92oEInFrXuuuZRqkgYRGFsFwuL2XMgWme
cyjowuXlcvn+gzidaM/kctwKA0FIX19rgDcrGtKwqbLU5PwLXhxYTvoMdSJP6fSkT8CgP46zp2uQ
bIS/f93EgfOCDJA/RonHXa6pwN/nNrN3szCTTREmBbCm8ta4iNTpC2yMfnkKkRY8I5pwe9fAhhIv
L20Sx0FBVkwaBszY5BzY70tO1qFI/s4Gx44sE/bT4fO5qwxPbRp2sjusIQxI41s3e+Q9o8LOw9e+
d363oxt9Onb5VeYGqhkj2gLIHbdYeP11L9z+lIGhTg2Lnr+H78nidKpUSUXRndrWeHoIEyaoA+9I
EOheYnK9D+Wst52XqAtGc3efmJwufZYGSI4I6qxhbQ2uf9ajuxcuXGXtd/U2nf7VnHxWiH8+KMdI
KEuBgcA2OnS+3suQDZKj25KWRdyFFYsVH0oyIWrvrxYe9oem/NciXItISGKL2sgXEK0LylzlFnvg
+puh9xBD0qfrwwDXODiKUIofxOJc447uIxwailFR/W6fthvVGzxJJLiRBHnAqWDtVG2C/cKVeW0L
f+05nrl1qwkP3zxz4k07rO1jdECqgLf6afMLI93O4GCvemFMGOMs5lkdySV+Gla3Tsj8WkWfUYnO
MDWLo9n7H+g/HKTXXCyRUBCSI51NB9InprU1OvatIl9121LivOhd4ynCFrDukCDke3s7KIprYNDi
M83hlpP1DFt+2LVpO+6aAA0VOD59rUgy243GQHtfElo1Dv0hEurNEbF9ow9m/XeJ6Y1v7cbGLJkr
zOEeRaC1/JWhUJqUk3KL+PJH2kH68/Sc3ZhqlFuCTejvgGU7lYF4xbMpaJ0TLpOcSNMKbmkOtyyV
9l7EztEN7SvKjHLdNo0A349vScgbeePl/fui8P5zo7C6YtOXJ4qes1l3yM582MWR05i3Ks8+I9Ub
h+9X35d6JCCXCBHgw6ZxTooMy8eImzYObizn2aoy23iLpoqGJP9il03AAGtrvKVajTcJ9vRSIWOk
/Cs2ZUZ1FOLevMvlYpi1cdXg3w0XNhlpvw5WSYb96N68lRjNi6eLdle75T0fx2sS1dOOvpIH55RO
BTIdj8ppsk8J8VimMXl3R3EO8SRwsgHZ0B1yCrxTkPibEjHY1dI4/6zF/YpTpB7E1/QdGp913an5
/5fv72WLUTdKLPtodymnhil/ZBLKWp6Fd7gnzVev5YMp77hmgo5wM2rDNZMQSUHql199I9QLVPTu
OopCfwj4AK5ZVl8lKiwnz45CptFaCov2vSRnkqim8Ghx0vySLf7cPjU+ErMnaNqof0eBzWOInvAr
clxj4wWVuePAwUsxfrp+CrGmgUxK52eZvp0EqVOv/pSoQyocgKS9iL8IuQLEzHJw+n45ez89TsdH
1QV4CnsrvkrJv9FD3fsKWtR6WT1DDM/z6AsYxx/QZh5BG5RLZJ/5R56MTdLG4Wc/5s5xMAZvNTNb
+VRBsxCwcnHwApDLk5NgdQNRI4n+EEODvaFEcXKRdmhfTPrQa7TJpOsEZLLFE4A6hw5H1SblMWP+
w2Bq+TJfgpvCAt8t4xUknpa1m+oo3setFh+GXd7qwsi3FkCAg6O0jX4EQpI3j/Yp5bgMMSsefqNf
HH7jaJewKAtkwYZz4vlU9zqktrZ4Y38XaXwxgmh4ohmfdrqzij1E3Hwzepy+rFT3R5K1+mMhRhJm
KzfaIuS1r3K0P0dZmB9My7rT3LkH+OEfxELOHyENhptO4Ussr0xCXQ6yEe1/mN+6nGJYkzmH5SFk
mu4hW9AuASc+TQpgQgZnwTbe2QuXTwzgp1I0rKfOhnxluvBmotoMZoaZrovdGYtHyAZJ9BvFm8zH
23cV3Ir+SzQVP1oSsspV/moAGXUcJq+8O60g9Bl2gahD9WwqMF6yNscbRwb1cJLiV7wAj2c3fGf0
aayTwTrWWUQkmZfrNXUYqQc08ralzbYIu4Q31CchLB7Pqeu9ET/tbruq/ddf0PJsIEhbcd/T5PEv
hufTeRme2bQrjSY9c6SgcTHVf6ow984M2he/R/vWYFNxZM3mkb8zlkxe0jmmRWndqUqNTZXEdHrG
4p86nTU3iKWxTaMdtPFs7dhp+ihBGbf871e0xfWeIkEi5MWzHpr+BxJh8gh0k2+mDI4pjXCa22TI
xbbzyGv7CpYyO4uGXRlvPpOpxjj4i4jC92XGw+PM+1Ca24nRjRObDzfuMGxazVsAgQcLApndw9Dk
59FGFpskOHPKXFtMyBFZsh7tKYPrlYyZ8yNgiC7+ciHGpzmY/WKkqftTX1W/525QZO/aVF2u+2TQ
Pmw0E0/DtH4LuYRYiwU5kHdHMrF+q8q2jo1tOHcimD6jwIErPbjnTs58YNE1ZTBV97UR/SHEU6hA
XSq/UCtZLuanIJupeVBnFOR/da6Bwd2vbQZ5yJy/xTp97SerItfjORPYuEM6B824jPxz/XOADroa
wgJxC4Y9WXlEGqBHYsy26UEm/godApzT2iF6rPuBPXg+2rV4wqY1jYNk8wN2A7kFoS1d6ZTpwlTW
e5/cJHRWLOwkTfrsIo5JQO6w4Ibs7p/Sjub78CWQymp4Tp0x/HEnrbcVn88NOeZrfJ0DeS7lUTQ0
5AonxsDo4WUmWezN9BnsBhldRir8l5hZlo6d91Hh3tYh9V0XggGITC3WzCfYmBHJrfG5ZkfqBaKf
WO88VI6N4pxvkXBo+t5Is2XuN3GRfXVEHu+VQUJxHk4R4dgZdZsqzU2QQTXsoQMyVxrguGn/KlKa
tlDVk1ebxCTal6xREakE2YScuuwKBKVTADxDOxi/xVWYsbNRKv+XJKrWwKAR8VvRXqc9BJyycBHP
IwfDgG0xq+ODGY+XqJQjapqJR7CjYIXc8COdAAZFBfMFxfGP0AuT9wGxyFh9cW6TbxjCSa9+JOib
XqvIJlnHihkLNX+6JFIHdEOMkFJszbMLpIyuzgnaiO6tZJsNr6ogc4xhEI1/tqAhMi5+adIogrfZ
khth0ns+y9h64F8TGLL9/tDW3d0bwCyluFle8rFd6gXxLrLyA62QfTJDn+5eGT58530SzC6bUjIO
VoocWoeBDnM74xra+droLNidBetYjUQDpmVHANB2jEI66NBWMXrjPmT+GpikgkVeYx6QNZ2NrOxu
vlPvc7ZEWzn2w3JmoiC84pXp2AbHqFlHdxWr/EhKs1jPKBwwDlQOAWLqBwEs8wJU8U6qWY2GZyEC
gMLXEJgbjNFHNrV6byXhv6T5mQe6yeRmWbI4+DBANwVpIz3k0J1qEJwQKOcydV1ZDeTFAdI8InYi
dCH7/66N6SuvFqpBlK7tJIuYQPfmIQicU1aTy1sTdcGWC7FHjDyoHnedvino7gjIl1OtCwsLi+vY
EEfbanpqAObMYXI+M2l4LxRoWAQyBWMBCqkiSbYTeuEAQd3WtAkxaFoe2nJAdONDXkzSeCvQLb/4
Vm3uiRnZuKrkQFwACGKTONozxumemOUcvNikpx8EeBS3nNTNNkVQYdLnqtNfluvGZ8b/zSpuURuG
fjSspwQbouX/TSbPPfPUrm10QTvVwhUCBvMTJB1zQ9y7W4tlD1uOH2xlYjsQOXAgzG17bErviVpy
SWnGVpt2IOEDxld0GxZA9KCMH1ImaEWH8k/BZwgG1/zqdd5bzG9MQM47y/ulGKd1X9gEiCTVa8NK
MNX3KCLHEltVtB0dJ34hfqB4qUwe36rXV9V09kuSxda2HLK3PvpMattiOAjOFYRorezgWPQCOSFq
QiuHsVppPCXVTJPGx9GLqsV5QXjbrHOnR97JjGqHIlWVoPRnNHtddcEoRTlrJdUhsdtnm5msjIow
6xgDqav0jloE6GTZ9ytPGNZ2wNK7ae2uhu78K6dXriZivVCLjmabkoPLODXEVT9E+urJOlk17IVl
E197Vnyaew3246UBKLx/GtM8x638zCcR0vnBZgVdI/ED+uxBxzqagp9KwXPjUZ4ZiqqfzWCsDQc/
AzHrjy6Zik0hXXrqk8ux3yIENwuKfThSNpUe7KMOGFqYzxB7bGJOy/kaxH3MwlOnu9C+4R5jfcsy
tan7eJ2WQDMcu5/oA3XTx5ItIfW4r5zxQMDSECKr9YPxprrEwTsDOz8dIX3BqSYLCi1fZLg/K0Yg
lUE4AEct9eI4Gfo9m/2A+I+Bn1E8O1J8p5Z7raRBuREz5ebIaqVJDmSjvDZoGdExpCuyb+SxqPJ9
CD4K9+0/aSDODamiwdTva7SSWBNS1JDtqzEPyRYj1Q8QdK9tpo6+dg2mEZxzIsIDQdDF1sULzD8+
/dRMBjfHV+c4ypnC5LtS6TOiYma5mDuKKT9P8ulEg7PyvfTvvF2u0QBBPvCsGNSfyLawTnYpjHhC
ypZwpwCnRTFu3MJKX/zKu5HU2xtQx1RxjUN90II3WLoUWl6e/vRDe+moNa/z7KCOsb2NZ1nlmYak
riaa/Abhh6bJCHmmvxmNCXLSiuG+GW0jyyTzKnXCg1rk/3W6OLsJlJ/trOaoRXAb8oNDzdSCDbwF
dgcrGHIm+YU9amAqQQTESIdph2y9nGRvLXPjJIqc02t4sQtN69jjtkMNfSHtjL7zFNO9K+KnKYeC
ET0mcYeZ74gp4jHhfaJZ6lqbPigNCEVcxh7iIXKk5Bgk1s8CwRfCbFfG6HfVtmClvQVW3O9nK3NW
ZTuM5SGkDjlDezR2ujWGXURnB9vb6J3QWmNzzMNiJ7ymfm8COR7mgsS4viRlyKrb+W4x0nIWpH6n
KD1Ny7t/f+UG/rby6uny/UqXk7ilwBQS6e5Le74imIXRnI48iWmOUAdWjLUAeZM7/GneYfapeHlV
JM+xqeKjlrjJyLlNtvj5/5KgY+ygfRGr1XbN2e6rH5ntTft8Qg5KIDFslbT39o4gV7dybfcROXQ0
58HctQsaZppoeMo0rBkJJoTwMFKLACuzPpr5O3mlx2HGvJgWFkmZIKD2Xluc/dzbRga5s0HkfBBt
1r0xf1th7ISDSbdiEC54ZYkxshoz5tQj4VBdbNs3wnJIgyHNfg9Xn1MbpKCVGDy5CeFsw87DJxhK
t9kggcWXrRXyQnmrs8K7MxoDuK3CeOf2Rb6BFmajyM0CHg/a8L4+jRQ5OA6TtTuM8JIRxZLrkue3
qSOpyUvHrZTNqzSWxB0CymUZ7CjTGftyOr9Nqqav3akJ9XSsHzOsz21mR8HOa+bpx5ieEr8hI3BK
v3RofXVKkC8PuaWhjaeTDfLg6r20AEWnacIRiPVjXYHEWDPCzAjVqNaDTFDL2EVz7sclJLpYx9ZY
XoSG1JBR60DvAJCGnZmW6YtqjPDWLhcNtoGEDPRpyuiYvbcsV2KxOKhOller6/+aMowOleMDdrHj
R0JU5iYNrHafaFJk1ZDpp7+cDsuY0RHaoFLvxroPdhLNAunBdnsC9dOeJqf91H2WAcgOGQoY1Zuf
TsABRHopcfpvaUU+SPgJzgnTv4bh+xpJw7zvawDVbVV9TEjhV7niwUknS+2dlK5+Kc8ekjdm4i0M
F946CfLEd3YeuGXu3jCf0gT9byR5bMtM/1QOC4rRhuCSW2Zyqt+FwfAj7PxPv2iDd7jwX9oOrUsy
Ja8ATZCV92CxY6taMh+BtpBicMvivn+3CxuwAtyfGHv3jlIMDv1yoQwDC+YU2Tqtlxg2zR5kT65+
j8J57/Pw3L9f8VEGLQT3p3Liaus5UX91lsv3V98XXafXjHzoY01MBenYFYojUaBUZvaLRszuzxgX
ILZa2bydsz64We00H5wKUZIbmMV75+AbAJVk4o9YaM5W+ElK4sb22JbAtZhMmx3r4kwkDofqhzVF
B2eM3Q+x6IAtIuDsoWOhmr1dinNzQKbgGG7zWdEue5FLxtxk5w+LlvQ7yTIlBoK8PjjLyybP7+gA
KsYc1b0rhT6E1RBfY2NErWa0X7knpmNMt+z4ncfSZLbcxG6YcADWvAlB3l/roJxWNgoxpI6iPURS
/gp0WQLXwIcW5MLdhdQ9V4B3b3VeFpj1OXi0fmNeBrcLb6QgoSPeTnC9mKjijSuX+B4tU4J48nk9
NIm/EbPpvPAJqteItpNLvITEMDwhPXBKSUsJ/Dc63I9DZ9v6V42Ht4t6dYL4zQmkW8AiiDV8dzbv
ftTdUASHO1MheXah7t4CVcR7r2Exi6m438ABZtVwFRMIpqIxT42PFsWYMknnayIfygrN9ATzLT3l
BpS9768ECoPDWI40IKIRXhIX9FTjKU5azJ6JXuIcCJ/2VPiwCg4kGl79bKXto/Ta5pH1KZkHfEJK
4UYXOE70JU4qabDGMD2lIOzgHylWlFj182mIDUjQ4UKzwTJ5j+S8o19qHFQB4NX3NBnzys4XAdC5
wZ56sYzpR0cP7QSQND99f/V9of4clvkTbyF19QcbKbGcActOgKE30kgI6FqSeDDW08vwsukLBL++
TA3KBRPQFLyHs871Hw7A6qxBvL3ZXcYykwxrn5Jqi0upe3ZR94ig6uCtRazTlm7zKFJgx2MapPuC
kAWCe5fXkcFDnrUxvVZ4I/i1mv7awfL8ftXL+JlDdsI7/Fm27Yw9KJ6vbkcbkRhJzamB733/wYDb
FMAlaJdgdLKt0Sf5uh3VfLIz4zF0FcRSa7j6CzHXdVyOUpYHx8gPHqWq/phm3t9Nq79HAPSPLELO
0au8ftvbhIQaduO84ioN4afRg+NWTxhwLWrFAQkgUwavNC9pQA/BYMlZjbaDdFyX+cVrxvxisHvs
sij6QzMgu8RURsCy0LBJsUug8N8C85YMw3jCOJ8/UMkC+ED3TOakI8/1FNm7OHfZqBLQoCCsWOz1
SHROD6FBCqFfl8dN5wg6xXT73lIQojsQ98a9bTk3J5uD50C5veegY627GCE9YthrTfL8DbzuNSyI
K/7vlW6DqwONptPmUSQBKIu2dQL43MSwMq5pHlijCw5GK5X5OB0gnzKjcVYZPlaIO0N0yawkvtQz
CT6cidiz3EDevi/gu5z196Wn+73y0NGS+msGF91kQEE13p4Sdi6zhqLbj6A5ELpNkJMo/67wQ9ur
QDeWTvTCGr8lbJp4iKXJkBy+f1az8MyjlFay8SYAvvTFZrp0LpLAWF/7QS3DmpL6d1ounR1bMB/f
AhMLoE1ncckZZARZs+N1WTVRXMutPzbFgV65dyp6o4XY4G4UNgp2x+5GucnYFa5Fg5QC7GFZo9gh
VhrlZP8WjEOynqNFvc+eRqsSGJ9SI605Sb9vbur6HyAhDCeICcg7ILfYqD6iYVoxKjMvpuG7WIeI
3uN5D6CWeYDYUzmbZ7dT65FZ9ZdXx8leAE9lq6sudZHbx3K5fH9VT3ujF+MjIBT0VYUkzNG5vYfL
U0LON/UNDCPCFCv8KDP58wZRZFnYgA0u9Pgym7jfrFzolyQPon3rkNtkeF/CCtS7haXsYw4/dbsh
uzI+kmGIKJy4pmEQ2QctcnC8grQLo8Bg2eHOeImTBfZC6UpcWyou3HVxsW0wSoMx/REtQNPJSNOf
OTq7ihxoiWI7Scz01cdFNSn1UIi+9oD1kM6RTLTuZsvZD53Cv1Ai/fZFStKw0gPst0y/8inKEHyr
6CqnjKkis1oir7R+BUyWbmg4kJBCHR8S5CaB1EAbLfH32z0Trsqvd2Ksf9WunBBjmfMjpnImcs65
mKQ+ZA3+Li9OyHFeosb96YcgXD1PFBZvM/zlj9UN15L1ORYCmlpML60UdEWg2L4lhJQhQjba3ZBJ
YhLLRnyG05ubNncdVdNP/PTmSvfxZvYn+2onOrmPvXH1sr1hFPqHKeBDkDmgfwy2JP5QPdt0qt8I
1QNyywgoHTFHfx8dBPWRVdcSDywdwZGT0XkZXO2jvLkEfn+jkYjzcGyi6xQa0XUOYaRzgpt3aqKg
GFq7pnYbxL4aDHOFurnbd4advoxomPZoF/2d6EcNVOwfhax7V3ES3MYdVSWSrF8WywSE8ZQRo8xI
zV5CyUXpvVEqnOtiA7U9vtMxCdCJukQUFjq/yZCzmF0g1Wq5uwRcXsiKapfA4ms6SyZBujkiKUcW
NZAdIVEyc3LkvZi7184cil/IZAIMSd3CRSOKjVb+DYggIE9Hl6fmGbu+9TnL6qPrO2/VQsRhkKDH
N5VqekqjH6x9txL01H30UCIgizEPxTInpOWczuAVGutKQ9yi4EvQCAe7ZvS9Xw44yRcf+SPJhRVs
aQemcKMbsHdM5o5UwzbtOahzaJz/70EctQsWAFu/Fs1MBwS1755igANG5jyCbjJ/NBXtnsHyyTxN
zHnNNDPFU9RUl56fD51TLu/xGNwQ+la7PkKy0w54MwsxozatjKck9WaPZJg4B/rJana6a970f3uC
5ikawxc2sP/uhGOKE66qvzqg0dR3dn78Btd65tA8/tf3+LjqizsYj8LbaDMESOCb6v8QdR7LjSvb
Ev2iioA3U3onylASRU0QbU6j4G0VzNe/Bd3Bm3RIun1PSxRRJnfmyicyevptIvq4ap3s1bB1ekky
+BJD2kvgJkudT4vK3aWuPMBFCZ6E82VO0juhLh4R1BuOHRzHlFY9MIgRnTizqp0ZzSTAJItompf3
Efm4UjZE79RZp0XSYRmsfXxfsDGiqPZgckm4+7V/n21CegF9whscuQkuxLo8WaRBV3XohFcxDuOv
rCyv3ZClL1BXHNLNpj4pcjsBD/uldHtv1QKg3gGItsHwcYhz1HjHoOTDf3C4INO1wA7FfKNPODFC
D1y2uUdGE9OZt3LxFgnrq5+AEi4TMfZI7aQHw5n3TL2Gc1MsYe6cVJGfjcH+5xaWNml5Mkb/lzlY
5SEPZq7xYCoYloBtzPhxZgbhRd7GL4ky04MzjHAdEfMKxTTcoQNkHfaKSF5h76WJ+Tw2zfEyhMmm
w9TElkWjMCMs8FvFdgy9cV16xqESJRqvw3Pc4vBiI3e9kwJ8tIpB2/rzq+PQ9RPbeFS4L/8OYP4d
OWSnpyK3AfDFf0VdmhtGjxFjF+J6CTokIhaaUvKdwnnfRt7GsA6e8g/sZ+coh9IG5B4NGRVvw9/e
2tqFe5S37dZNqQzrfHMvwil5SVtwllZUf6aGPAtkNNwxTyFFY8+4DTAMUHVtmttusZXHKMbK40IQ
psaWFNqTkCGVEGipWCeZMTv9krH16dDER1dG499RxpQNN5n5Vvmz5FxXck1h1h5O1mYGa54EPAIE
pgPkcABCsDrXcx40W+XDUWfY3vCTe//REjDup8BtX3ENkxQsvP47zGra6hv9j81sZ0VqD73n2Wrf
WD1tbms1ttpkl0wwHm2m9F+mbezBD9R/2qjkQFKl1qaZLY9ynYSwJXKhFP+ItPcHY7TjDXYGDMSt
/2TgIL40gYzOVBN/6PSFk+QOjuBgU40dUiMU8TgmnUp+eUYCyryn3UABzMHKxE9hoG5w7snEgZv8
mh3hnCTM3aYF2l9iWy1m+Y2pI+L+QyBa/JMRlbxRM3irhqvHMWdNI0CWg7gfrPkW4Z98bbCo8Kad
b7lp+CePKjy4p4FYNZiCjw3ji1VeNUyYc2/cG7w1N2qxQGHmb07k1shdu6s8qXfmMotp/TNaNyZo
y54RMMRH3DPDy2TicCZL4jWh2mRn2WBhV9qL/urKhblSe+F16X1ce9igtmPbGxc3Tbis1/2mojWS
7HnTvfRzGp8rd/yPMd8XpH4ukp0sPjxBv7EHaWo0soPqgKuPbtEvXNX2RA3BxS9tcsSKnspJX8Zl
byTpkp2czHtN5+qt4bAM7npMOXlinRHl/F8BCuwtQ9kFwb149potwvMvpq10DjAx8af0o82jXUcd
9cbPYL/HOQAXkZjgjTuA/qOs1ob2f+ex522aIr8EoG6J90/Zrq7bkGeNrVkCbc899nwky/VYhPtB
G3i+5/YjaqKbtNoB8dSK1rwIWJ6Hq6hbStsiItathKpMWx1alfetZqLubVxZp2jyvJ0nBMUL4yaK
w4tKYrWnFZjxsoZ1ya96M4FCLVr/BZvgS6kZqLRTpXelXVSbxGS+3jWc3TKqktamnr/SjBkPytW7
ALF/MNtu2EKOufkaw5wMflMjvy5wcKyEH18bE9cKYZ9nArYQbUalPyGnRXQPDMNZ87c2TTlAYeD3
tjIMGkOzXv9tnYb3lodyhaf7dyn5reFo3MVNF9I0B8GPw3UhRLQjh1cfOBiRbOzSLQoj4l02XEyJ
bbVuJLxoTRE1ReQH+lZ8Q3PiqHBtDio/UULhrgzFUzwtf7T/Si+5pR2UHyuvu0s/PNm1IGpGayKQ
9E5/13O8n42vtsmrB2g5sWmCpD/pTNcf2o/wRzo7HFnDJ66ZF4s+Xpj5lnWVRmQec1VE+5zW8deY
oytk5DdlNdbJs34EcEzamLWZdczJMQFCxZDRoB3e88wdmtWIT296Ah5P4N+ObibIE1wGxstE3N12
ZHxGiZvWcyKcO5dXtHCSYAdrGp1768ubpnObIE7bE7ugubR33b1IPPeejnJgtQ98RF+4Swyz+83k
1ZQND+3Wy4r6WXHTswlv7CbN/SwZ8z8D6tVb0Q89qRJe2ck23wwtlmD9nD/NDvP3tvo7wYB4BgTA
wJZw60ABxiYKn/ApJPu4XkyBQ8gkpl86kVEdQf4hvnE+2AykonWSgJGKF0iX8G6aDs4NIfwbFePp
FlwJRte8w40RQIvw6VEaHVTBacA82qe3PAgYVszBIoNY/hZbIQUJRukex6pKMWywfGIL5JTVbkuN
T9SYQGtN4zsVHulVd8K+JP6wTzKWLZJlxwYr3AnY1mei/IYYRwKyYdQhhb27ABPmYfAbUkwY3fC2
kG5Ni/E+Tt+uWf0eqoEATxysVNH5fDM+fHam/+tyrv86PiYZeGUmVnEnfWWC414MZax0MeA05kW5
eIvn0oaTV/dpeMHnz4qg5bCDQ9tc6QjgLtQm8Ngc47ls55yV+Vfqs8/Jnue/CpNVgWECjHZQP8n5
iWqd8UIT/HQJPGVvB5wkENfwsck5AQ8xWwjck3UiyBrgX6yQg7O4WZmF3nL4KU+O1XoX6g29C7uX
iVcOkF8dNgfmORN1ldxouducf/5gl+SjBnkC79U57zNnizuROeBfMy/Da0Z4dGsq0nyF0dgXk66S
lbLgXdo9tee2WYizoV5Tw1CnpGrKM/EzegVS3BlyO+ZTf3JNO93zq/rDVhycJz0FZzxFreUNR0G/
SOy4AEK1e7KKEOa8KhHal++N9u5s7dHEuZEo4yVVnfueDNPRM/VnwfGTmsNweGElgvvQvlpOKaiG
kP9Sz9LP/sy6nTXjTlfksgtz4w15e0mmzvnfHyV3DSTLhT+21MGrsv+WePF20k5TxDL/jzQcxl2D
8u110dYN0h7X5mSY8D3UWYeCLqnK4n20EWjgTAExfdjl396ngEVN8d+xKY45tmHUx/TuM3iUQbhX
NK7h+M/hF9HWoDW0OiIvayZAFvPbeBmk0P1In9StriLvZdD+ERhNDC87I7o803Eq8C3ta0Bu+Cf8
Te716tRwBl9Zd1mbeM+VOOusnC+x7WOu5va89rP/yI+QVZimo7PUYnA2H9aN6xxDzNBbjgQLcBQD
nKzxKoRWAAoRnkHXvNI6iLEl40IzKwypGSs/AxD7Pc3mYdW6SbBuxOtMYmA96uopJLKLUqasU1ik
BWU3LeSS3LMwZKYnv6RmjWaQ7poGa7hjpKlcAl00CFlPfpGuZtk8MxTYwQbgIuW4KBrLI9M5KS26
f5TiV9dFwTWptALuVpn7qk6fMh8Gmyj0jPnhfRS44w3Tz7YD7JGwwuLMo+Js/RTTENdKiYg84tQl
q+E5elj1nh3tkePBfSb99ExGUW5jGeSLDWLPRDK6cl+YjhTfv3o1q7bsQNF4bueSj1a/JhN0k87q
P73X5WtrwUKZHezUn4+MJv2emllTu3nw8sg5VybVJiQRLmUw2XTXEP5ODVJXOWuaz8uKtw9Sq+t3
3SbjEOGgE516SjJIYzgXD2uw0zxT+wyHIw3u/Jw08qX+iTfN5wD+lWEcZtmEu+NJ03kZpbt8rH7C
DP25jPJj1nWYRcKJowrJ7LaMkwOht0sGXApDBbJ44uHeL7rpy0rEHTpceoyVSUxSQ9Chtmc1Dlax
7/PmX8gcleak/o+Xtda65hKiuSmscHxgEHWD5zLWt1gEag0vNt8HZrknYf2WuQyYFytcGqgj4BEX
vjkj6iZJOQTnS6gdJbjit7Nid39VVlReI6CUTmXugma6gDyjhi8jO88Rf1GHtir4K8qw3U6Sss80
F/uyIo6cQNI+0EVALyBgqIn3QhQRgGpX1xB75bFPGCg01h8QXdAyDYkl3MHyPjBDB/MyHqIMh7or
uz09TGjZZU9TsIH2IUbrpZ9irjadLYipB6954mzAQmB1NwpyfTmIdTOZ393STI523T2kit9sV/5V
tElsPIpGyQ0vBM3II1BLyUn8rLGnIztzl/bqVwwTnBHUplo618tG/G7J8hcdqMS6NV9jjmuxdQTA
sYPh7QJ6gkRumdl0gqZeozK+xVnq/TIFkiwcqYz5wGq5ajOrbV+qgTaHZkTCmLCXr9qzUqN+ngwu
7hSuAEplZj8LZT1nqOtUEJOsDMgtaZtdwcI3rC1MMJiCp4lqYD9VMU3UqbvqMpBtfXJvrcjZlf6j
57Q39ydrkFg+UatfoAzDJE6C16kEUxu21rCZRXeBrcGElrA0Tj/mtQgDFFDMN2u4m7nsn6kT3Q68
c09BXvwnqXs9Ve1yEHHsszZ4yjRj2G3EEG+TOB5n7mna5UmR3kRCps5IH0lfRkfWVKo925mIYINO
h2i7A+aONZrJ0qWMaK1oHYbmXlSRGjzoKEtvOEyYivrinbgCLJzZHHaNA0ExbOiZYojDTsi1UQ1/
M2/O98oKW1gZBsO6Wr6YonuZWqyCfdIhzWhsM9iS6ZsRpGNpXUGn+pGRy3QxLE0Sd86yz829l9Hh
LfliPQbYL8pnskBMY7083piUOTONW8ydDoq6cvqt09JC5sQNam8WjMh4jgWk0oa3u6yyuowrqATy
d6RH4gm01ngTxwjM9AKbUR+vYUSk27z19dEPY5rPsWalNnRGjAqk+PtHowoaO62eGPTyRyAYd6eQ
hrBouhRFYI5xPTA6Y9ziC6k47gVl+Qpk33rrCgPVx/hivJdv+zA+mkVuXqowqjel1XBoYMi/8UKP
sRdYPIqTSSgOeQUpthNHWuHrd/JkO37FwYXXbt0OPOPDctmZgjtpRrqT89B8sXwq4bK2QAiY8MZO
ZqRPptOFZ7sOb9nQMbbSzTER7B2RmNQxdYGdIJJcAb4StAco5VtWffJzp30fCv2aZDlB/iHQ3FGL
78C0FElCAtAuFjksuozVCDmuO0cxTzENjpMAFLcIFv9UlXlnkt3djW+SvkjmJGaCY9G79TZ9yzng
NxrNqUxCTe+j8GSI8QujK91XS+AdpIfbARlLzU7twojnLkoz65lU1j8bpYQ5OBHJiGyiBft0QwST
NuTEfh0dr0dLNbMNzelrYBfZswhbvY5rXJlWDyRLjbw9sFmuOqM3Xly0+Q2jTm6AgT5haXYq5a0d
rautNbfZsUOjX2OX7fM0PcKU+TPWgECwtJFo0ezzMhFqowI4iF3VjduR/XQdeywrtXkvo7sdebTM
RnP81HlxsYKX6Gxp+zz0TlztqwUEXFPv2U41LVBCtRcpgF00eRduHALmp8yrDmPN5HwoRsB8LYiL
suyOlmG8z9zXKXCjbRn7QbOeINDvLZLjrNL8/SzH8ZEGaMWRMoGDUTLLJmCdo6Hc9pputEknH1Ik
t9EG+8IRBOArR+51UbfRgTNPv9aeTfGpwwnOXPbhxF3rJYFAvVBxojHxil6aE7kaXyKdF8+La2nH
z42E1THRY2AbbEbqLE/VHDKxKqC21lJ+jdpmR5oz0t+sg2MQsGoZzg6f3LofWnNb5QSqipCWVelY
7+St1i0TyF2ECfPJcGN8mR4uBu70AHdT56ymc6Sn6cCL/DQP8p3D+hvDw3cn51ivxoAFLnR2rhDN
2g+l5ObdGGtDuBSEkpHlXethdiizLro6HfEGH1dp5f52uYZNhjrOUP/MOKXlIsXOELmiYDtX3ta1
KVKShfXxcxbOC77vYOyrBdHJ6ZQyr63VAIpueihWiyKO+y77HInv5ajna09vPSKRB6Pi4ttEmLxd
dGxVwdr3bfv+B19yfc0LWZ1IgZzU0PJjDt6p4k28D0k4Lt8HNLX//IZ27kBbl3KoYLkVNfpTINmL
j10cgIRioMgFCVSYDoZNBNz4Q1PPjce6IerqKW+XFAHRSzOeTxTMMGIg9+Q7w4bLk3wJhp5ydvb3
qTE+ITMvR+DMu9b2+zxxnHUaGE/wh3Mei/g+sYMskWDn1DrjkfCaeyCGxOWUCJSNin8TGUe3WOPG
GiSTIvQSe+Xwsr/bg8vJaAxO0mGZhVLVAxSCYJOzXG6xtkxHoINn36cwvU1Fx/ggP/CYPkEoaL4b
z6qwhi9MnWD6A1vTo2hziAjK9LfAVPLYh5P/RKSH6krVHnNHSHbX0aLfvDK3I500sNdhpyhekD7O
g7MsfH1QMbUs+JCFFDTNQTbamzQ7E8aIf6v60Qr1Xz072btTuXtXU+JL/OjM5U4eOsgHK/hH87nJ
E3I8yPIvBgrzhFJw7p0kpOuBLse8sL+BqDecMKtWSmyueJyKOjjkeQPhr2Jp7qFXcbj03g0yQoz/
g09cpiFWW3KFbn1qIRR801UE6zQ5NdZQ/ZdIfQnnag+oSb/0RDifWWx/u7N9TQvXvQoFW6rLLLHy
yMmbinVYdM2/WTjdVff5O4RAZ3LdN4Wo3Y0eQVnYkZufW+KA6ULMSfDkFv+5Q+V/9CInh1eOUHoc
1ppWeQWNqZzBkAPUvYWMiOYkT14OzXAwXqrRN4mMRvUltgLKTcuk4g5SgQ/y8T3JhSrQlS1OIgBI
kAoayCZ4qwmQujvKpfN3t4p3XN0/gklwArCymHNeI54Zep39NP2Dpqhf+4C/pGJOKWw3Q8h4NZDy
P2Zinz7GiA8Gi+bBpSMaVaIi95vG3aFWY/+WI5Vnmi0F3Va95Zi1dgNzSpP9o6wag8sIcoF2Bpp7
DUoLFyHgNBcZLYmynxBpyoAoell0S6FFd4o7F8Xt58MKP9kpaKmcKDQiVl/O1jomSIHbuUDGxIcr
usUD23gUUPx8XjE2PRCH2dn1HOGtNeKtrriR//ybnT/B1Vj+9Wmp9usq8HBkUjFtYBj/+YhcEe7Q
n88Ht8+WDmb+p/99ta0HfFcxVv7UigWmNv5wIxkdRkLlo2N5J9khLbH3Hp2g906t1MQMY9qmWqzW
Jyv2cV90A+UdP5//fFS3lrPvXGbGzTickLvG089HP38A7Uxp8nNMUkO+A+QNEh0K6LFpjegzFH15
TbAgQNnv3LtDEn+XxFgRbEqHSU9iw4ea3FGohfnVKaLiji7qpqZ3l+UQU1paL9t24t8t7ZBh7pfy
zGze+0Ub3Clu/1NEjf3cDX18aUaoMKmOENsb454FjBea1vtVSuph+2I274ZLvYB0ElSS5dPGCf75
KH/P9IcW776Flan8NRLZubsIkxcC8CyWy6cF8tqulVHLOuJbdzSdlJa18diNQ0F3R9R9punnjyaZ
a8cC3kzM5kexbOc4JE4Um6uqHpcCOl6AKLX/BQoFErBverF9DtCd/m+K3eTOfmZe55IcTE5uqFW2
fnFShwNJj3wpmyK9u+Bvtk3iVgeOYx55s9Egik9rThba/XJhA1JD1u4zHd5//rEkI6Y++wRjfj61
CSht8RUZezIDiVHrO5L0XyuvxmedG9VHvVCzFsFUjPCSAJKFW/Bn/TrwuKFkTNjIj9hqM5WFdSRh
kH45bQzsDofa0FTJC0fH36HS0VMnuEu2ExRcHWAzdZeQp+PCv/G9InmumjZ490N8e8vXLUSAwR0Z
SqEUbBw7Kr5meyQ0Jym++/k0Qco0ZvtTdn2zLUnYrAE4+CtdC/+LQA6EkD51T8wnna+cGQ9fTToL
k4+O951PumJoK/boIT8iQskroUKyw1izHtz9T3OTQFCUyaMPTCAdhjfRMQJKYiRxTjl8fybLZdyU
nU5X1UCn8tI++MpmLq6msAOAJF7wRfa/7Bzj7sliOCcDTZIM4cMvgU9h3ZQ0jLigDdfYCCyOPtUh
S2o8bnmwCmdlHaU/uIcxi/stEke45j7OuqPqeQdO/NjMsJli36tfLCf/ZS3h2CGgO4QSku9A01WB
3Tv+TkK6Nlwr+SqofSMk+cKpadrim+G3LnXySJDE16pADHdGJM64PwODy9cBMVnoMN4zjlMACi35
inAqDwgNiCs9vIRK/9eJtNtU1TyfZvg2mKci74p4TahtoJZFl/ZXUwTIRCkTk9R2rS+zCf701USm
me/xLfW6t1gN4gMq1kblKac9E2nUsnLMBHYWAi9IDC7UmJIZU295x9w6BqrXNhQMbCMDJBIeq2yC
9Zxtf17reHa6zUz6h9QoL30Rbdq+zt+6oXzmLN1egp7akjp0nffIoA+eaSJkptA7Nh4Pro/V2BdZ
+CAm0a2nZFywr9Qzjk38FpQjA093eZ6afLgSWSnfiAx9EEWYHnLmcWhwCGJP05hTRS++2M3W3Uy4
KE9ADrESMPpfvt40Ai6INXYXo4qLz2ikMXj5urSksW9n8J02i0KWdc3XnCQ/sx4f5scnFqbi4oqK
PpHlJzNbjuypU8uL6VBkiayNuQg7dzHKey3eEqOLtoJ1/GBXbf8Y8Bh6beOfgrBAbnPCW+9nJGSn
IUShjbyHZXSgxCeezcRoakoeg8+fr/eWcDhVmOVJ2m15p3yKHhXPfxjGvNaSEU3s1Gobz5MGDVa0
3HOmYacLdUzcOv5Q6NZnNx/DdbL8nxgGME7sau+su+wptXX5ZkXRkw9ffx03rnG2NNefIYj1gajk
+KhIggubqjkr+ugK1zkI5FDyZ3J+2FX2wjNSYjRygZbU9lsy6b8zt22LY/fkVEw1lmLFgI6jVzW/
TXSSX5kLxKtgGuovDMsKwCQONNYfey1UgxrhtR/dvYX4/5Xj8MBrj3BM0ygdcDxuLrkLqM2G2re2
ulU5Y2QfaZ7R1VS9lTBGjatM5xtNJs3Ng4hJVXzTnwKP5cpMr42IwbzZqXrNehb6QFqvWcuircfu
L8Rh95GhmdkdvzvRoUiPZWmwE6uJGDX3g4SUJCv4zmhwEHQ6ekNo6YHlgdxRyy9PL2NjNYcdvTSx
90pK7EHLhdxTEuRxfuA9bjuLOwcSB7te8EjFv7iv8q+CDf+oDLPc/nzZkOqlzBt1A3USwMYp4flX
vxBZk0c05fSCjswW41T7HznfnlXP8hFKdwuNJdzGwUgiSocoRvHByRWMeAY6LBv+fEzVZG5MqFxf
OL5JciyvvWVhzjCXGFTDtjk6XMyr2AFSE4uvEXXvEPWT2MJPicjXqy+ZIvTNyhtfpC3/zkX/jJDN
sBpTC6w1IBHE/GC31FRADXy0Cw1oXVAEaFES1aOJiYjPGQPAwhmrhxDTrTDd5q0fBnmKPNgy3GQO
OI05nFi86yToKDtoD4Ywy8fgErkRF/g2yPFN4xA8qm5NByduqryDNCVx8y6cH5OKniM7a269avVT
wwyeVkw9P5AvoBtq2s964is3G8rqz9+vhv4qkkFuWMw2uUSAbchJs/59DSukbhMOAvmyfMqM7WiV
6A+BYXwRA29oNbyAYDPPlm8Hh6rk/RuGwdEdT4WNBJTYPMmq6eaNPdILU7v2L0oY+Y/HyxiTJ0dI
IsOq+myGT+2DM6iYj54wzo08527/CBVuTo5YIGl+1bGLbcDInSXO897pgvtR6k3bFr4BEqH1EGXC
KRvyx8/fnLR7i/MGCnXwXmjjd1oCbpnwpldJq3ejoDYll5gBkunvlMrN7HvZRWtm3aLnkC3zc2VF
GP6H6m67xbiTlHVtEyojVh5yGMc1iJXabh7BNCMnpI5/AJHwJ0lwK8S5eWOOzpPc9em5ddkanHSt
GNlvRmiXjHW9wzgJTR/2wlE0+clTohkJj3Pe9O0BO5m9raGcoShxDPdzRqQy5LocdhWxLMw/6wQu
KoV3jIrqluCFCOhAX7bxnjSh0ry4QRUGZ1Cs9rtnz6efJ8rPyGMFQfS71iEe2iLbFxFdmKJzZjTo
rYl3muTDdXYpCSSb0YLDjt5p5ANAK4M120iC6m375yRrPuqy69+CfBnXmtzSjdGkfi2sX9O45D0W
+qvQxTW7ILIGLscHs/M+PYUXkSE8J5ac4EHbHh1Ot/gaYu+Q8x0Ny/TAsaTeJpP/Nk3OumwHfIwo
Ddz6km5Lo9+4cqPsHDs+E2A4EGNPABqtOujH7ALz95NnfY+v7U6s8w6yYsZ/hQkrLOfuGoFZWfWK
k0/RjlANmfaXht2uk5qSOljC6TLt+YgqQfeH+McRDzJR0LBNBqjugwtMlPQb6Iqm+7BlvemC2Lj1
TsWzaTBAUFm0zgmnApax2/1k0FmYNhTBYsxhB+6bPTdoSsd7wzgWE9DWjpMxV22i+M6QAsLJom8u
cleidPRzeONEKKO+OplbHGn+RWLkNQ66JH+0efJbEhcg+56fMP08OT2hDp7qUzoTRPYznBE03SFA
ku8CWA0L0MODv/zfnUtbkA+N9KLfMTNMrA+zFxy9hXuKI3zlWaCcp6GGRkgCOwPVy2XWVu6Hz+88
WqSMsBvv9RBV28hO+TlAl9+lDwubX1XG2fcgHSqCk0HfwYjjay4hwMXkFXlglyFLJTKNbxOQRMdq
5C4JhfFZzjwGDjUViG6lYEtlWbSY4347rkkGZwltTyyesyfoS56gIHTmBwN6exd30EBRj7xHIMBp
BP5rqkX6gpmsfJIeJ/LUKMPv3jQ/4ywraaXg5mKwjG+pNaEX0s4Pvd1oloBg3JRe/dWaRsdOZudP
Fr8fkWI6lFRdbVzFUYkAMN0gwpGrLqzINLAYBV3xz+0FFxMrbw95qlvywgYBByfLNqWqABQanAtR
ga/8ri8MjuCNujNhqGvI/RDzQ0B7juyD3SxKEsXAda8U8vwrgCmfRO+9x+SVX2te5JVP5V9jshb5
Q2efg6ZyzjDfO+jo+tSAOf4OiyDdtsaUnMwk645sUeWmL3nf13QJJ8XYvBTaC7aT+4QIow+gqdrb
kvNn6fYGWV8tLXgiAFAdWqdoOMtb3gYG+5kARLcz0veixOjqyXMd+vCa3G80kAkGB/9KrK5RBJg2
QivfR3NCJ9Bnnw+at2ZLSLaqrKdqCZn5/D+ezIEdYIjFnzCSm5zewT3vv2nFYcxY1zJNtgb/Abz5
N1h7h0gWyWWyCd5Rj0I/EptnR6NwENXlllNgu1KB0sfUUf8YuQ5wPnwPQEHH1Lc6hJzi1wOYh5VU
1H5QOsyaZfxhi1gLlzFa3uEkVvIwG5xtQ8YHq1oXEs08/0VitH/GbwjHWBvviyEtWc4SdBHje88J
jnG/nCOn/J6VsS595v+Fx5YwaaBeo+xOtRGyOFuoT7CRRIXO6bRcxJRmgQIt6tEbckKc4nUIxd+U
q/qOqT04C4WZcizDdduUwDREkP0CUHVgtA0ZGwgw6Lcy47yg8gO7yMmkEQnsWQSxX7yB2dbXNujU
SnA7AKuJC2Ga37ymM58aHVs4y/hocCLQWRtNLJlENbSbWZDCtMvEZbrONs/YnEmMVx60OUY0LYMe
CmZBGl96xSOQOGGIlFYHkfT3LrfCnW/xDSVMkiunOzrC7N7ptek3iehfOfR3uwHRjUwNjFiFC7dL
hl/WPCy2iBN9gjYssOm/KtpMTJUfZgRgF7FGMmWg4oR/j7ctMQhuxo05sIKl1UbkiMQmM9Onhrwi
YWJsmjXoq6dSDuXednW5BUGLfY2DumDgsiffiKV4yN5+froQr+CyQNqlHs4iG4FfesxobN/ooRs3
+Fdy860OM1ibdUyyeVlqke+AAbdrOqj0OdAlb+oAYeHnnyAJ9drb9joQon/J5sl7mWrjT+ul1cOm
eANhiT5GejjHfKCAgmNpRf6aS57gULlczC3A2aufe/f/XxEz3GFnI52jNceUoqmPcFOSbUidPZbp
btj4MOgeIzXQ7Eu1e23bhQwc41Rb3laGiUFyKDhhG+aQ70erjh9uLM4wv+bbwPCUZE1U7suEqPTP
wQri+aEQWMyVS02sa0KHkUDj4uDEcx09ufnLVJJlH8fI3KR6Y4jijFLnb0PtXTjl467uqw2BOPPg
9GW1r1v/0rN8nseAT/i2jlr9SUqmHKyaFHlKh/eoLUgjYZyE/a4wiFT+T7IUT0tOjWnSKxqhwIxU
iq8Lv6C/UreKUcUpLifeECZyTyWxvUayufZ++g9KH/PwGh1CxObbrAeHnMV/EeLDgV6i3TT1Pa3G
sK0VnRhuxlArDlsgWxqBmH0paaM10ftkrVqcsGFU/csUF0dEitWEQWkvpSj3DNVIMcfDuoVSGCy2
rBJJQPe8VDoM8GnafIrExW8cczC07WLrjPkMp3A7B7azo3L84WUJoSPGcque7jFObd5rM/jxGjjW
g0S5OEWYeNriNqcd7z+GWihZvGSixh/keqx5/ch/KOVQ50u/O7Qib3FuIYdQXlltM2H2u4QX+QBI
ITUnHgJSbsBAWqzzhu8x6mK79chGbQDl8j3kOHzYpWxs0HNwaQGzMAypKPrxS65Zc3Us+2lf9Qmr
QBoAWYvexppORQX6hprP8Mxu8AHvmniNOXGYLWmKcROupKCWthS25g8bDFnZsFhb+YSDA8z0GpTP
JnCfxZCN27SJ610tRmIq3hc2jrexKjdGBnXDtYZsI49x5mEEYQA+Z5KRkqWe5mUSZBQtfLegpje9
69fpd9BH4FBKp1yuslhjLVxR6TIxw5InOWesc2p8Vt8afyMJQIt5q6w/SLcMtkY6p+o2dH9pkHMc
Xv0DQ/958G9OPOMwWKZgFQ2pTF1dejm7w1ikLzqbX0njfXLw3hhgg92++nYcYsxVHD3pKTu26gll
adtQjBKYcCidnLvNmP0hCgnhI4khZhR7qpvFrrFSE+Hu/9g7s+S4lS3LTiUngFfo3AH8Rt8yIsgg
KeoHRokS+r7HjHIcNbFaAPWudG+mpVn95w8MQAS7IAB3P2fvtfHHEz7KVJFsaeSYCz2O8YgWV7f8
RlpBum3UnpKkMA52Vu/QzhH+2othU/k0JxzW052LUJNkHEeFTSyKctPF2OXa+rudoj1Me+MdLfhH
z+ibGyE6JeyQdFGuaXgEy5/t/bB+NZDib/kXwsNkvEbPTFpXUhyVcGzRdTmIYmoKcZWs+0PBMpsb
AwqwlgzDKU37faDxaQm3M/Z+T9U6xC4HwVM1VgjUyDnTma7zN/SLvLbWwm6OGZzb0dDKM4nFaPkV
TAlaHG/MuH1MNNpN5I8t8yAA8kwZc5F3zro1/OnXUtdx0SIlHCFWwWkRhTPVL6wvvRl/M0d5wthM
SU75wgyyaTMdjsXwzoOyWtRonFYQFfoFvdMvJtJGpFPeGuDcyMWcBQyXxtLqKBaq2HHo92SEZ41b
vTK3utVliKC5mGDtMcGs+pXXDdTGJXnKaoVLGnUteV9j7m5KPTm3ZBkdDHiePC4RM/N8RYPOby/z
HIno9E/20ImXLCYaKVGDy3HfkwdIUNrN4zmv9OHPRADLRwl5QHj8YgSaS1GOVgxBznHzhm+gXBbD
ty5QAHJHFZcomQKR0NdV7f2sg5RKtz9YS+BJTPFs/564HuJO1DAbmaX1AmX4gDhrvOVBdO+6dNOC
ht6aFeXj1kAWRmFQWaq1UjD53QKOfcqdPtiYFFhXWY0VbGQaF569VqPAhmezl/GhjYkL66ZgXUkl
MrVVynoIz1ZBDeXJLSyeoToyeBfXojPYKs1gAes9Y9wSlIs1pb1a1Ai2VVH8KC2lXEYeSBrilOpc
RTJa0rcImcWO0kG0W58BiKwI6qKhINNFKs3vBHSVi7D8QU8TnJMGCsnuixfHFVtDGktmoHdbTd8r
i3AT0/gG0qxRT5IJQWGghzR7sRGqyqwVbuFKrcguq/29XqKPD/LvFtoTxKW4Ut0Bi4Or7J1CvWUO
8BCPBrvJjNNKjOcSjAxN8GNuD/cIh4DgKuIKZkxpEyDCYZU4NI7UEI5XArrQHF4Audlx+CUXzAy1
TgPTFiDEt+v3pKsyVqtpjszB/CEUH/KpWOSaqmx0qghLMPzHwhj33uivA745BVRUXAzs+RISoz1+
xJ54ivvhA/dkuYhTOlZorbGZwq+ntP/dIF9qscstm6kpBAJ6lfKhAbxpp7HPh4i5pIA2tEBxP4TU
Ral8MRkgMY+Hh4/xfaQvOH4bDPEWO817BPLOdL0fSpvwnTT0x4HBn9I+ix6vBDoOYwXeGIvz+NWQ
PPbNqbkJf4KeT7Y1abafHGkRAoRYtlaqHMB+5q1V7xtqkQLAAI5auFsm4d3+V6BuDGahxtVNt7bR
G4ytY7KiGlJtjM6GL/BC+WkZmE6OJhjHqeY7XIZFtVX1JtyOMjnkuoSiZjmPJEUsE6IClw30JaGV
YjWM7sUTU83Vdh7VhPKzTeedUbIzimWNhCa56hHW9ZZobxevpeIe/Nb+TofpkttpdaZkN+zjRDty
0yGZpwgv8g/eAXcOBr2vb8YKG1RuhxDMmWHypPvWZ3q/q8DXtbpsFgF3JQtbxT350dr2ELwPtpes
zAgck21TMsg65RTGGJ4SRMR0W1JyW1d8QnjQyIlWMdIkij3sDEkyQQjFuPbS71FkxCvCjYld/N+g
3zmc9z7kRPZ+z9CFl8PjDy/I0j9zezWN+Nv/8+9A3f8S9btPP7L0//5n9few3/mLfsX9mtq/VPSB
NtVnlWxeXfw77tcR/9JVUwd5hZFVN1DG/ZX2K/4lbdWgWOqYCOIMIfii6jPtV9HUfzmqQLHK9yI6
TTfl/0/cr2n9PewXPz4Fbx2Nhm1qhknj9e9hvzVyBU2jCIC+QFN2CbPwQ5I4T2RodEfTlz9tnNOd
m8gP0ki+aWOqPrOMTzZ51w2HqloPRuY/aZqz60FvX3xT9Z/iSb8xdjyYI5neSlP6T27uJjcbj7I0
Gv8JJsqKG1Q+GIEar+zQj9CmVuWNtbN+ZXXXX2m16lcLd9u1VpkrJtrJyZnvZkPKRNgA5riwUkc9
xU1zdHvhluu60ckVxrh3tXgKgtz53If+vPnjv3v9TEH+j7RJrlmQ1sQd69Pn8Uc4sm1L2zYNVeNf
owp+BfXvn5fVoCb1EBlsVQmpxtTz1yh3q29R03zuTGdIB6qXHcCBh79eL4PqtS8lymjL8yAQN1NB
LE16pGFZxHoW5syKSRR4y7j7UWMQ+U541rMeqtUzE68XzHeyfWRpDimmHb5GkrgYE7TB9n/+6/7r
1SAdzWRSo0quCiG0f/x1tZVX0PENwSKA1aJSNc3Zq8i9B9wffPfWxlAm3/N0iu1A2nCuEFaeUS+j
8FOcnuWSzirnPKcD+XX2YTIp2YHPisGMmYSdMU1oTynxQoTJ4Sef99KhKR4VqpmreS9V6/dBZvxH
rbJBCq+nYpmMrexWRvjD12kNQCnMbkY8HGqNpUkMcHpfplH4JZH5kSW++xhTIcZyDCgBPOqXaoAU
BcrLWDcqjeeggzATY+RY/88fnG6r8m8Xhm1NNyvMMG50bnPHsP+Rmm10hQ+3KJRnPW02Zo5yU7WD
/FBP8pR22syHvzfzORvF/nJIUGx7AyqxRchweNBSD9FAY8g/T5qNBx2IbbyYd/94/3w8bwpQco3o
BozNfJ/f50cgeYcRVgH15L9eGcvq3z/x85uljQz31HVoe+fFHwlF9RRY5NWzLGhSCM0BRvPJOcBo
zDpjZ8mCYd4me3iAthf/tdf76oTurPPl73PzWzoz5Kf/fvc/vvgfh/P75nO/v40nm3pLksu+U8g4
UgpyBOZNL6akZN0M1sUkCu0nUejYlvjQ5t2kkCAKZ1j15+4fb0ApYm6JCNw20MP5rCaitVAjBLTR
9GchxXHyaJ9I/eQQOklsgP2DywF5Uwsh18oeUBTuwcdcRMB6VQnBzyMsIAoh/zHY0HhzMdAMoOAV
3AXUZGbDl0RnuUPIhbU0vOCkRu0PcE27IEUa6of2KaG/ZUr3WOHt2QyZwhRRYHQpQ/pAU4dpGQ13
14rwyyB6xsNlIBRNT2VnrtsibghMJ1A1Jb/C0kH7DMRZ2DBAkXutIugjJUFccT6+2FN9Ak40As1E
o6Ncvzo+etLA1yUlGH1leD7uMyL7bJhUm2yq4mvDMba+4fMOSGxKKKy339I6/VrCkYGSdyNzo9h1
o3PQQ/tWOe2t9rxh64FRUhELQO0AuwHV2rSJcFZbjFQthBXVjSk3azdXggIQ2Woo3XJR7p1XKcpi
5bvFmRbY3nWMLXkZZSBeojr7QcH6EFgny+K+CGr9DmEa25l/L21sPazB0lXbhVcNcVGO6hgcA7Rx
Dfu88gPd2dKgbbyi/vucxjcYi6EvdmBQTk3yFJlZeYhq8wkeEo8vD//fKH7IYnjMqB9ojXc1I4yu
Km5ii0Kl64FDlWGOnTBb1+DvWHw+VHysdDW2IQ+x0JdEaFSgHXFyktqzbRSmaJXZPprEs+MIG78G
S6Hlb01QnNJJTFyGj5lbNbuQJKHELb/WGcZKNRmJMMlO6JGnSSpy6AIHjqxhtJqg5cpCsU6tIx6i
0rlyXwIPbi2c72lHLR/ybtW1tEJqjcoKPa93C8ErrN5rwxIOfhEd1phFtRuS6YC/HpzPJpPWIbGb
k0RhhCUFyynT9O9jkiEVjsjqCZ5sH4Wm4dx6r+1XfXF3HR78uXYxy3c9cnYRdc1y8ofU8sW26ACn
xb4BnLiMHao3o669WJm6Svy22iRG/mJ22bcWPfDCNPqly7ImkXe6SgtqI3gK2mxjtA1sAZZtWVCB
kTPANJVVQssnwrPbNvfCCn4k3V1wWVvkkMtK19fF4D2Von8MU+3dK/S3NFSuSm2T+am+wVBjpVTr
EKz9aFih2AbpkRULtRpZrgUZYCEAIpmlrQzHfMtSI2V9Z6wGx38A0XAgPDtdUYd88Elc1xP42ag/
qHx0J+zxWTnAx62cHyDUP8zeAc6RDNW4HJy826W+t7JyryfwYIpwE1Oum+2RZNgrw7ar4gLBsp0f
hrwnWfz3sdMGNyzhDa5Fnk3zZn42zs+nee/3C/Pzcj40MhvGECXqxUzqn5+LnjZZc+fn4Hxy3szP
QlSmWHvn4z92Q9Kk3EQ1dmBm6dAig2zTw7zxnU5yKcfWMhKmQ+gmEt2DNg058978nn8e/vWWz1en
w3kPcc30Heqhp2PqJqv51//9h6QYdBkl//63/3EyIevg1+uAZfkr5s9lfv/vj6k2W1xyvedBqKfb
ucD2mh7swE0+x4p57/e5+dDiV0DD89d75pc/v/r325tUfDO1uFnngJOro5xG7E5I9dfuPAiDjPPT
HczsZaeb+g7ASfY5WuIEBpWLutV1efz3i0xReKT502jtt0NS80zk283HdNFfIeCWC9yCk0fM2Jss
Mcybhk6SUilQLqxWAxp/QJSExVvc/zFs7VIqeGm0fWMX4zlv1Oyh8SxMXUnAk27wePyhUNuVaL02
zAT6zZhjXfPMYfKnKOYTiArt0RkeTWEgrpjOpD6uOZXYtMN8ThZfVTsDz42cnIrsSEk/ri6+DsMz
0Fki+27WrJMhiU6DFa8xghF6NtPt6H3KrTLRcqJqQg163gg4Po7BFWTpfl5ABDWW5mwYiv28gkha
EZ01X3uSYrAOo42maaadwgWCpP4cizp9JubUfwpTwjIX2TPZpeLBZc6LzDyGeTmaLulO7a/NfM7R
skl4wscFupwHzogY1pqAngiuWFtI7MZe9xpzIVcbke4KwFH7JJHtEwVL9+AQeLVQaEhQs0cRU/ij
9dBjID+bQ/jTVPSKBB/8SgwPziHEPbvmU4reGR2t0mu/KRbqRTwfw4n86uaSjwM1HtQvRho596Sp
1AcQSE/zEd2Y4KmDrDkffW6gwHSt4txUq3PudhS+Z/qsub2oYhD32LGzZVBRhKsrRdxrLxnXo4tB
Gre9uGtabuy6qJwsNBwittJOfkOxyzT1jU1swM0YjfomPGJv2zppkfVQGEft+zh/N2mXNPF0gQOG
HzX68gPjgLpyBv+mmDrownyiGM4ow0wBzu+J2NtkQfvV6yvxPu2MsSXeewJsYYDJ95Gd3iv6txTu
dJgQ1xOHgbwUoeM+BBbqMuQiA8V3loDzC9X0gtkYuzpTDrW0KNkSTIptPtBOM4QJ8RokJnLBBkOt
r1l47QIRER7iU95BftODgH1thwlBoqIzmECMzYi1srcM42rZ/bhGCYb0PwjN63yu1XML0rb7Mh81
mBEUzcvuWdE+aKS63ZhuWI9GXx8UBDwYfqqdJkcT/p2PYJ9MrthyjYf5lIWHeNf5E4+kCb4KIfvX
gGF9Rbehu6QxHliPuPu9xQh/CNPmVODn3XaN6qHIMMcTpArMKESnPiXTpWoWwrrwt90dZwS2X/sa
WlmL/9oMEpWiINDWD2Kf30QGG882ibOdDp1W+A9dA2fRatuz7zb4T7XEXPlNTQhBg1PMrHDPVWSJ
kbYCDQtTXbEwo7Z8HymXLhwyVm6NJdRTMWqkvE4v5FoAsS93ni0zTXelgQ6ylhpdayHuJMx7R0yL
aK0CDikYcL0nBDJ1lbintaXdh838CgXUdN8O2CKE3V80pqQPdSSbe+7oLK5Jo8DUSIgulmB3A/KN
AnFf+DuoGx7hbbl7jEn6/Ny4jhPsbUzi83lQjGQZp/JGwrM89w5J3vOaOnML+n296t/kWMqzhLmx
7C1uPSp34Bp6G0NKYfhPyBujfee6aNvQmmwc2nybnmfzed40HUIdq3C2VVn8OjWfr0LYwqPXJnRb
aAQtGqii+FLyEuaZWZ5a2X7Fr1rvMN2SHWGTl3AOulcvjEwgm8W+quzmqcUmhnhAQmzt2/GxEs4d
s4Z8i+VApJQYvIPq+8NrQ/gvj8/JzVuRIdixLke1/ZhRTlmg78qfdBtydpERbGqXlnmQ0hOAMul7
7yj62tnK9ES76qxwkaEkAduakkXy156hNn+eI2gmWdNu0ST0YCq1BoEHx6Ruh1XW5MNXLXPPOGTH
ixrUGxewI754l1jarIQkaeoxBjTaLBcVERW6pr/tZSZwM4MQ9EVJxQUDltpf580g8vpsG+hSEqW/
trQMd11A1T92Ej45Wtj3wAWCWtauCVggHvYMxOqOlixhPXFG4Ze1RtaZI4bkrL3bpW+vKnBN8KQ4
LMo62tuRDca30bi6IpXuRlbl0Ro02fD5uYrQfmvsWN7yShYPRWv/+rz9hBSGRHWHc2IE+iOZg8xd
+T+EstCo1ihLOfriNABMO2ZBXAEiGNwnUzFJ93QTqhdOWq7HHqpGrdpPWRP05wiP8mLsg+JNepS/
A1xQe6yNTzrQ+k3nR8EXdHL4bOFMPMh28F5q1ji52gdfUHcWxw6W/FJtciosyvgOQPRR0xr54RDq
1KUjsu5WV1YSDuEYgT02w8oGROik301ZEauW2kgEphLVfIiV4+d8at6Mrt3vlHbCEoZ4XiBm6O4N
1pySxfEtmA6Moe5OIpCAdTlyaO3dfLxwWzWVpKpI/XtuB/0py6R4ovM7KR6fiJrk4EdoUvu23Ng5
hVGXv2pOidjAK+5mVEtWltnZlln2aCTSLL4Bm8n33tA8SJTHPx1SRPTW7r8rrLQWQ+JUrAOzbyjd
IKarC1bY3Y9Yx3vjF1lzH0QfMZKb1nEgsdLwjBHRiFWIg0iiCzSBHJrvi69mMjo3nU8Ag4wz+AUg
9Ze+ydpoDsQMdNCzWlav27K9d9A332zcy2uVQNid1eXFW+QQaR/mxWvfdzs8A6xxff1DEVF0tbMi
v5b21UZofjb9IOIfoStyS+tZbX6QA+vevRHAmJI05Q2TgTh6BBQ21UjIthObr6iwScVmknRosBa9
lqOPlWTcRvkAhV51qwvos+oCpCi4hNoCIWu8toSI6E2QtDjYo76qrCTZ+kbQ3gMweTtiLSboOq92
ZQVeMfCYO6kqhkO7z97rcqSfmlgf0sOtmHq9eg9J3djozI0OfjJEF498SHwLdKLNIH9tYwJPuN7S
PS6s/NUJk3eS5PpLFDVI1KXzRp//gP6vPHvSq5gIQQSeTllaWZ79Rng7G16t3BqKgySdCsEJSpx6
GiS+dL+ivIOF4z2hBdt3Vxwt5nWU0ria0x7ZKG8aySSH3+cLwyESGxcFqJOgU54g5N38yJUfwOD2
nqmPb1YBmwpmv8pqXtYkXbsIgGLV/TZkP+tRIEkiU4J/XH8mExsOhynEaj5ESrzXTT+F08qL8yZh
lACwPAxgT8tVjoXbX1LP0Ld9TfFivq6HjsoPWVvixHidvSaMuYNaxnfdS+1NXtCTRyM6rFkXGKeB
vjt3s19uPIviRmjRmsa4gWoi106pk6f3PG7bZZP59m4CO91LrQdgauiAnfp6U2pK8loagYf+R6qP
aht0B9Ih27XTp/GLQnRWqdr6sxhH70S8Yrcoutx4TnTjZJFbvrCId8Fck+fO0sNvv+qJJWVu5g5M
4nScktPeOJ37ved11fj19/socVB+DHf/eEMm0Xf2PYCnztSOlTXlriL1mKL5LOjibOa9GV2bKV8z
XKjHoKVOVdA8YXU+QRr4L/Mx5mgbg354LykrnYn7TO6hIzGgtb26mQ97IwaxHTfFXoSdeZk3PG/e
VWr9f5wisKC42AXVZt5k9Yy3npvbWzchfK/VqgRVrFI9omCusQwdJM7bPUln4IeR/h6sMoWNpZQ6
dOs0W6MVt56KwAPL4qJVLbT+Xjie+tPRnxtg0+A0o1sbOsA9FO08L1/+OjJEbTxbVU++BNycla5P
Mmukp0sgwv0Ke9Kw4d/pP0XkokF6EJ99lXmllPf6r3fMK6X5HWnF+nySDlkyjfbzmiFXSbtlDXyd
1ww6ouFFn2NNnF+MAu75UbHG3fxqXPbhpsBSvWZJWm3TrlIhZ7hj/XUy2Zy8UtWY4GnKS5WXcpub
JoGh02ESEyci8yreq3mNTRe7zKIJ/F2TOulb0eY+7smuOWXuMJ5VB1BCRObbVxODcyYDm6UQg7Ua
xT3m9Tp7JNaTMrMyyC0THO2pQdaDMsMNPpwq2JkD5l304UQD4PeZzD/GI3ca8Hbics86Vrc9liJ9
F1IxeuBctm5yk78nCJ11aqXK2YqKS+nBdhi0Vkd5VLuwo32bqOjp1Tr+WVRuxp8wDA+FnUIydpGB
xWmGCBwMMfW+xukfUoKeNtybLELqItjz+N+MbT4cq9z7tSGuIJ/YN0Z/rAtxCcgLPXqOb5/GrjtZ
hUnIznyYRvVpNIZVi2NkCbpHLivHJyHbxDV3/txV4gd1gRa2DOpTWRd+vzAwUZ7nDZOd7FyNhABa
jVCXAU7EwTeVC8W++pHSloYMJvLXWmdXj0atyqUsmcSUY2ne2lTbzh0cLzFMQlt8FOjvpmWt6ixC
/z/42UPcatjZSWXY0PN7VJhoX1qz1Z9VM3xMKom+lLIhCnYXqJFym18vpudLz7ud6d2hryyRQoq7
VM4V8TUvpjKSa+clMROzUb8Js4UloJuvTWZmO2Nuk8lEoALVW+0Qz7NNvU4vcVyt1emGzKcbMoMQ
vLEactzmcy7RgA6O8Mcmdj+Qz1pAy2PYHF0foGhrfQrOhfEi5sl9QMwvjoRzGYTG8+C63JMhnBVL
2RXQOW+apsRPTRjtcYaarwGhuthUlDcP87eiUa8AT2NSPkBUEtEZnX6X+TfQuESSOK+vMsV9ZmX1
D90BwIBms9xoUzhLkmMtmg/98iuO5vSmpuZw86rj/PXzpii6Ykm+UYFGIHFWek4pb+NlvbGtbbx0
wterS1WU1SU1eJL5VfYlE8QrdNxSDFJjCHw1i3vtDgGgu03pxyPhQdTgrXI9n7LGSLtXSoJ2w0gn
ySWakDxTlW3ZVZQHo5xcNc9SnXXMtWLmBEcM5eT/E4N9JgORoHMeme9FmqLETMIPm/CkRVMhF/Yw
eW7SjBW5GFRKXoD8rjlOu6ssh6vddOdkClr4vVEJ9VxPiJplWtQXnjTRx992KAjEn2e6xN64Kt48
ZeBCAk6j7OaPk9WVstQKRdmFcRtgiy6ItuSGnTeN6uhE09cbdb5f53O1YQ8PeVmB2ssUkobNkIQF
1hSy04arR9nj6Irq9nkKFtteYxpQbfR5G6ef61sYRbFuHkl/iL6YjEy+MXyp/TAhIkI3lz7zz03r
x8WWvNGWBUCQHmfjdkJPqekE2TR+QeaFq4gdYvJ2nfVYYFMlRkY2CgcSq5M065C680lUMc1yywy+
mQnkbbvz3gwd5vTnFewUyS4XLqiiiRGvRiWW3+mwGNLsodJZGUzJAYgp6azWpVwBRyxvv8/ZmnHG
53ozgReMgJuvmlY4oBPLwoHSDwg/C4+eoELnTw8A8mGn28cqsweSnv2No+F+Im+q2UcN/hVcreGj
AyvowUJXgCsuQl/NKcQDDKDICFGr4KeILCKSoU/ViEyHb7Yius+jKKuzTcIsb+Xmpf9kIi4jkRI/
agoPcxFFZXtoQzu5uiysj6gPH4fpF/5V5OwLpvdaiOOisLWzi6HpOm/AnAxXagPXzLZHNOntLhFD
7K+0XhPwPhD3FpWCWXRacRAS8RaHkXVJiQl5aaMtLmRjN2gKtNTpaeM3xY8gK9PjfARhJrwoSrBR
Hlu7Ht9LvdZXqF9Joi/D8LHNO9IFpheyCv22kbfmNTRrnC9hjc0qNbrPQIQ5GmE+dNBJIjWU3saw
coDdAtu5VPO3FDSQ31j+t0FR0V87SnsKyDB9qBrCUsqWRoKkW2K25q+93+e6vCYMZ5CrMrb8R8uQ
4wZ/r3dy1To66sQQbtERKtek0qxlA/cCK0OprOijL7NpEa9D3luHTeTvtdIJbuRg7MyOcng5hNYV
nJRy1gnQ4bbVh69Jpj9lKiBt2yQ1d67AyXmehsKKRopApjmaxcmExvqF2DoiNd0kO7O0CKieKgoZ
CGa0SZygvtstqcypCNofELAYid2NwKO2GkdXHINC+7X5fYjmsD0wcoBKJOWr25jAkd61KPw+79jt
FPzBmXmncOJ7RLVIq5vgMnnD+oYHKHQg7jrPBtEzVXyMxvFPDhWATddG6l7qOLI+730RpN4DBTpC
bcusWxv43lGlg4DIqIrTRjqYAD4vzBJZzrJGW5GH9xLruNFwVuvPeYf1pFT05nMQgB0BesEz/Y2M
z5agfqQZ5UNP5eTHUHs7Anncr7bE84mZfIUuyLp6Cl6NSBfpXvey9tIodrAi4yZgQU6gl6cYqNin
Euq8p3hmj7Gec/MeUPJ0MdWQlijTwQc6qXocRN2DSI6GL7LJdUC0Hax4ux++hLek9LpHpx0AC+GY
ew78PMeEqGsnBVkrefYsH1VY7A1M/ckkBk+Y1Il4j97Pf/KrQNDgGJ9IDr9QrKScqImOfnYWMP0K
bQXw2JRMxTS2mS5IXbskQW7sc8PDkfN5exIWu/cbuJB6K/VnQ9HMY4+cxBmRp6vTnEmtnfaUhLHX
LObjBF/WOlZYWvVe+uvl3LPuwjDbvTGth8GtVpdsQwUtvyhxPoAbdK19pODcqHT5gf2bhcw4Uqls
YMVIbq7KbVGTFJ1DcCaLpirRgb4khrPpuoY6k9kuk4DRSNcn0blV5OZDjGdupZssmB1mv109fmRN
b14aK/T3Sqc1u35kEKxxXy5HaDtroQAVmIfCEMPlGc6Jd9aEoDwyVZ4aQUoc85p3w6XC6uF8vOCE
7Q6OYnxlFqUvK9WPH7rBBnn93+xlsf7nq9m7j1564ep1TDIf8P6DT0+WZQq0N5JigM+ONUbj2HqY
F4X0MJ9VI4gh0ZTcrUEHaFSjdzk2MVGcgR3sKYRXRNPF2jXzGhj2+qNnBdGznafdct5LBaSnnBb3
eWzrczAt9juCbVCcDeNyXvbPBYD5nK7Qggq+F5NqDM1mdQwcbcquJpWbqKZ8NTqy2o5+Oe5N3Yuv
1AGaJZGcyboeIS8UlksZCT7fVEkylVo89Xj+fxXwdvNw107jYMlCcGfXuWC+yTiYm0V7tnos9qtY
B+ndi+AnP7HfdrLpCUHX8p2aG9q+y0iCMAOZwLWoABAHPDAX80kV3cMAEy0BdXyef3pZIv2PDE9h
DkSNK27y6JTXkl4Qv9W88eN6y9Ov2RMgpxCIa8tda1Xpmqu5+CLPMWr1sxk+1V4QnSJCc87UOirC
zrNqEXc+zbMuT4BIl/KpUIneBa2W7uwhKXdNq8LLjEP3xKy3fWlFh8Sd0pmbPDukm14iha+2rSDZ
9r4pn2hDrFroWTaW/Y+RDG4Wguk3gWSZRGk/Bhs4IgXLGCfTzChe572AGcZr1/K8VEiHXDLUeGtn
GmwdvvahjTwsHwr+Co3Eg3MbEKy65Gqyd2Oc1GRFlUxiuKhD19HeOlJ+Nm4B5lwjMB2UQKAtYL5L
PL/Go5HS6egLvH2KDi4FP9ZBAlr/0HzjO1FM3rM2mtbGLiJl38ggvTYWMSqgCJzvBOiA1TM3hqGN
a/pF3cLX4vrLvNfp5QRcnjD9zBwEfMvJ45gshzFKTjX5eguLb4l+K8bPKfP+nJmdf1ShbquNpeC4
iZuXAh5JbmDzFKjjN1hW+zPKe7o10xpOTod+Ee7jEsGFYmM1o/pWvjXNde41lD0mWWVUvN18WhP/
7emuudoUjW6pmt3bGEpJpILSJvlxyTCCgkBSVJKJeepHxb85bQicVwNgUYhGeSk1U1lP/sTtfJin
zLraBter8PD5mY5/bVyLicmk7IRrt4oQh72bMSpiatERCVYwI9IKs21o2er993t1+MsM1tm7E+s0
m6nVHvtJApoKt8JWQLhLyudBv5Gmj5P4xXaMcwAyAWMcujQQsbVVXYy5MTyE/UMgjuPU/5B+UJ2g
7UydkXEIkPQRETZNHEHtGYdUg48xVkUb8fQrynWf4LWi8Okczc4ZWDV2lpMflTklt4H94QCEPHoD
Y2aBDucwD8SlUVZcfugtevSXqqVAuIe8kKH+fnbBV27jsrN2hBHm9NNof/YCL2QygmTD+dFcKW0s
5kns50yWMWTfhITRzIdCCIsaOkxy0jRRcyLjSnCkUgPCdeW9+Rj/KUj0Txioy4fWwgcyG/rwwear
hgXewQEf8cW6OpPhD3+cvVQTvXsUDosqqaQtpphqDSlWvcEYoWemY411xtHCTU3Ltg0jHa0MSnYr
C3/On+28mT9q4fBWOLEPn2sKw3a+FoauMH3QD0OUKIc/Rq0oBIYtQcqKiQFI76u9U1yGOKaiu5wP
g6k7HOj2z/nIgxgzpcw/VAnxGSVglfXnXV8YRQEBvPoa9vhOB7LP1+QhWNdCutbVXVq9MK+iH63P
TS3Fc27J4Pj7VFKPRwzw28hQo4+S5zoBLh84+UG9xzAK6x5Uvwx8f+UkIt/UaGPRrsU2XSJj6mtP
j3hFJvqxqZo3O2JAx5fXnedFYkUq5yKPlfasT0U2pnu/Xv39vvktVZx3n2+ZX/AkcODIKKwH26Au
Y7dNv5nnLl3YR7cUIcR8lOVkwfiapU3wg7DfhuK1z+qabjqe4HEIy59BmWAYpeUd5hlLc6tUX+sY
Mdeo9fJp6GOx8tO8utppOKIiTTNSrgJzZ/tJ8msY62vifrOpxLLKreFcCdmClAInYMiiOdEG1FDo
4Oyb55qJMuQbyuI8N0RCOiMJZ9PsJRZ9+qRHcMUrweQSKCfE4DpZlr6lrzGxGM/UmY3l5zy4G92b
WUTe5G4xnnVLyANBMTCF/h9h57EkubFt2V9p63HDDFr0MEOr1LImsKwsFrRwaODr33KP6lck72ty
EgYgksXMCMDFOXuvLf8lTxt/nYbAg576JlsF/31J/QfqJ37/9xHhKjde4BnboJTBblZf7LhfXtKq
qOiUyGuYI3AGOYDSUSjHj6y5X0TWiA9BCx9URGPCCghqtmgot6Zx7Thd/6llfJph4GVPRIa2+84e
o33VeNZTXkPQYCB0v+qhObV2BOhzJkhusrBWaGO0wx4/7lyz1u+XGcukKSXOvt5v2zyAhRTRB0ny
qd/CFtE6sBUZCAUprFHSkCjEZN4N1kc1Ti2hgeNR/WaiTfN11GbhsTKN7i0hNktdD9CA0KFMh32O
ybVdk4uiagmkX1U+wG1Lbx6Gzn4IO9sCeIbU1BixE8fcDDe2i1rgWuboifHOmY326iuO5Gky2LuK
mszGkQL7rqJtncXBUZ2pFytioWTVhIZdtzDYpAayDY36zSPB2aaRw9JnYYIWVAJKy/lDZc1BvrPo
Q/t/6JhdTo41f1elzP+xqKnecWLv1mjI/DBBlqjnGeU4D76XsfDr7J269HssYHOzdnujvlWX9C6E
Q7aQWhKOqb9LIkM/BB76DsGtvY6sdnxP0vJQTD8xYWmvlpiGo11ly0qdCq2ot73tm1t1yoKtxlUm
nD1abrLmWm+ljWFG8C1qHoBLrJAM8oCKsqdymNXPAzDVc7iY7aNhNsbFa5DAByiA9DI+NnInRzqm
iQMfj38IU/4ceeOrSmPM7AT0RwbJJHZSxqFEnttWnRF2Hs035QwHts2bU7ZELex3XmxZsyvC8U/X
bVO7WE4SI/BCk1ENrb2HO/v6W6FBVyH/fwKObkcVYbgoYYf6iUT4NggDOiciGGgeZQR3JYUFNT3Q
DOPstvoxGQLrXitnCwanR1yVZf/MQRWtKqOvXpCYEkrDJHQ9Ute6tD2gD8Uo3wnqQhNKgIW/7+ja
FNSjNp83g+Mbz66PHzPTav8LlDnYogq0smfdeZh8P1AJList88aNb5YWjDBtAk0VouwrzPrDBUWz
SkanORn66LzKtEl7i+MXbamdFTniSDfZqQqQhZfvPjKddTAsrNAFy0TGCjh3iV5jaZ/JaUqqBTQl
19RLGxbNLeG4gDlJpod7vsrBG0g/SlzcwuDDLWkBcMJbvoJJOB2t2f6aFzd56gg+PdL1tAj3Yr81
toeUr/QmAbi6Y+p0GD8sKgPFQi9WnffdSECWJqxdzcbhtpC4Xs9EmjdU0bJTp7/fSByqZnwRX3GL
Mx2EZ3mvFqDqpe5RIpusyEiKR47Hcr+SZOZm6utTjVNVGVpG0o7PY2sc1FnQMQ3maQ/uTs54kQgP
dhLQTlX3oeZoBxQGBMR0QEampEzHm99bTHXk96STCbMGJSVrsTFC8w5D5bFBXBEuRntWheVrdXns
CcfTBqysKNAwdYvkO+0PyNle+UpJDzhFOrY7xynr1WhH+fTQxcO+kcz3m86g2mcFndgXMlM4xwpy
fWmLLN/GkV5hHJGV1XYgszpOhseRRsv6fzoC6JEjHJqMPc3UWnoBA33XifKFQoWscycx2pn7KPDR
8nCQWh3AMkO/byfSCkXkksJha+ljPo1vQEyQWsgzr0RaQk4ktDbOJs/8AzbkvE0SYZ/9zNNXoU+H
c/a8b63X1I9WE8HToW2Bnp96y3WPLgov3BrdAGAgqDXv2BAUoVa2uRMfgi6fnjK04hgzW2/vGZn/
1gbtqlIVM3ndkNdHnZA/x75VH/hgue267mdnrer5sUtF+FfnQ7jioD5EYYffm0mD3aI+Z/XpdkNo
bUodS2BUTT8j3zTvxtRJiVVkba8mZIuv63oKQivcYFwxdwZVOOxVYb5TU4w6zSewX04wW6ua5I13
m5gwx29YuBCnvs7RzJ4jV/Pu24FFu6D38jn01g+HqevRIeSLBAQ+HPUfODBYaFS+FG15zpsm346B
EAfyndOXOp7umsFfPr2gp9teA5Wqabve+e6iMfvT4k68obgtx+wyFq71Qx5otrgezPLKaCeXUq/t
HzMHWuQ4NEWzj7g3yF6LyCNzlPYgiy8oRb2Hxe2r53Qe1zQoqzcRhh5RhCnSEPlTZlFQCa3pdaj/
KIknEN8T4KyBV1gmmndwcxt2s2/XUHk6QWFwqB/coiOFkfrey1CydUQCE36DfvMwF5P+s2N3UqMw
QvWnYR7xEGrZAfnq0TTf9zqe8rIYhu9Z09wFqem/TFoe7mwhnB0knRtHX9oXbIV3pmlVD+agFy+A
mhgizPwtapLo1vXxlqvTIb39Z0eT8TdDE8YJCytdYEBGdCzd83zzf/+v+uvzkdomvjjj/4yzuxjO
nIBJpw9+l9Vuv2XZFeDMgsCeabqVXSpLe+lost3mWo6oTt7OQGRLTMU9wVjZuIPiXuEVLPr7Hvwj
yTtd/BU2XwXoVwznhk95M5nvhyWojmUTfDOabr4nkG++bzvb2F9LMinpiGHbnVkhlm/R0C3bOqiN
g1P06KMG+3itZDUo3Bu3+ZHSkgpI3TsmU1c9tEDVgeVF2j5ujBEuF1FubkXaQj0veKOtJ9spGigU
mnfrTYhNo4KFZTZnyRod23iA0J6uayH63aTPMZSv/M3u6nIrlvAnJCXnRAx8v9GnJtgbvgCIiX3w
ppi1Yq9itmfiSy5L3t/FcXuoF1eHFe2Aqc9gUqvwWXmd8Aun0eyvBhoT9cTuh8rNtLrgySfi5gY4
FJnrmWXu0qWnODPWfbC2DBJJE1xxmSyl+JDtKQtoHx6UA6Z2fTz42tBS0k2WU9f0UGUC378kxCf8
Kq46cVYzKvVMCb7OCFnFXbHV9S8SAJl+hTn8QP0/rf/5jrLxs/7JOolx0vH1wNBtW3dt29V9TK1/
vqF6oQF2cufhgF3KvTXTYoxXjb+zCiu+t3uzNe9sY4ZLoEpACeJSSUYAocNqSXN6fY3mHGnDGEQr
oUrEok59mosVs2oRTeQ9GD2F47BDtbwF4gaazxBfhpPW+6uEm9riOWUxoBZhjTZFx3kOnh1EB+ur
P9HpyesY6+c2S5fHvMspH3qEd+g9PsZUnpYNUaejV2yn3CKDmaiht3qKaNjhKj4m8hQCzyPiM//e
nYT79M8foCG9wn/6BD3f103TC1zpMvTYRPp/M+uWA6bHvuumbcVkv9MJ3dkhofcvFUjDX0cFOPsQ
ROSJx6a8x0aDLHpcHtUZGbjWPm8WNMvgdtapCDyOaIzFDi9YON0TwtzbQJXuFuNTpCy6InOeHzNA
SCs7NJp3I3C+I1/QfsD0hAnrw5vViFmcolb86IP+p2V0zptBmGlb6g9ZOQ8PFkCBLczbifAXbsjQ
G4ItFYPpwYzAgbPNcd+diHR5r8s2V++nGerTKXeNYt1YsHdmC1talw2PCKPxvtpgDSLWtVSOXJ0k
ZpKhZ9pH1++9rvM3emowYbo0oiE/NA9+4jUP6lpdmT8DK9ZPyNNvY6THT8q+HBm5BlFKdh3KLKbU
mFrWriS5/KKOJCD4evT72vVIQilFTfNkciCkol6Zv5XpV2oDbnWWiXQMeZnmK6Qc5Ehg2Alpzmyi
6CtN30XyaNasX0fq2pxnBsWyPjjnDtWgIXtq2R8/N6FBSixakJM6bQu92bKbqjYGFSKaRMNrmczZ
zQh65ps6YgeuffzpKJteve4DfzXtD/mi6kOd0Li3vdLbqGu5X53/5X71//rEy/vV0y30RzbuWNOy
3L898XqTNJ3nR+M2YFe0LwxA+m4YfSyZb1G/I86wJ/vmFHX1S6a386mYivZBB/i2BgJarRtC30+s
TtpTJ4/qBbAPn6S3Um/4SCXAUKfzWu99ChhDW3wvsqR5r58LOn3v0VSLnT4Q+IjgX7uUATxwPiEK
zo27F1T7CLiIwodkBqfHYix5JMYF3rUdkMM0mIclRBNPCMCvI3WNwd46pvJaNBnFjZXZROIIQTil
L4iQo0jxhlPnbXRAOmqeOB/6KczwSzvZuqeRhkK8mC/IBdJ1v7jF1+Pf3tbxV2z6ilIOAfXOvgx9
9h+UTm/5psSmq5fxOTdsMBelaL5TEtvFXXKv2WCf0d9DoA7sTzeF4uG7VvBYUISkhjE5+x7bjepU
a1nSr8sCQps6VS+1gVQ9pWOpWp6Za/hnpf5J2FhNS71OoyE81AUbPyKPCH7xvnfeaGeXjGFjU7V2
/Rym3yxog4QIx+a9lX6ZKSpbFFp/9GVWoHp1eYopX93XWersooZi3GjibWhpYq9S+UAvRoeFMWAl
VRKLvWHx+CPvbe/Oh3o/SIha0+IZ4fa6SShF0IQZhsNskmZagnM6aHbLkQkcnXqeD/uU9opL5UaP
suS7XuQDzbwkuJ9cG/STnxPzOgUX1QNMZCNQtQR9H/OIvK7O1PWqPpSLxy50AJ52E7GEOBnt9BzJ
gbISYH81NLAhJai9N4zORv2eOqsdAG1kQGtOvuzDXKCwQJhr2nVxsHw87urUj/xVOIhy1/ToaweB
QGCjo+ze932Q3qhfLQ2Icu3I81qlnVfczk48HfJjRcVipepTZR2t6znTnxtU6TcJSLrNOIYu6YJL
c1YveR00Z2ca3dU/P9O2XPX95h/4bqD7nhXohmvr7O8NU9rg/7QqpEHskhwSCtDQ09s8RyxCRsu2
12VebPPcyVZjG7lPLrjjh1za0WQMvZbqshOufybegwkUbKtnk77SjNC+LYYUxiKzWXoq5R40k/1P
dcQWztksjL104Zh22yxBNKhjW0XV/gcow33bx8G3UR+fFxb6yG5pK6KkC45ZMH1TZzF4TEWHcLDc
eUET71TzBaGWN2blv6xufOsvHwxjnacblC0t1zQBCJqeBG386YMBZ5mkhpElu6sgp4wt7kYICi9G
rZ/SQMz3teP0dODqJxoSxV3TJ4Gclrgzihhemt6TCjuO7MIREaujJhhJMdGn9Dj177NO5NXQwjXw
o3eNksOuSDU4wBSCMQ1myxYj3ru+wHArFqe61VpijS1zvJAdvm6vzAiiP6H409FQ8tIRDBC3dwsf
VdQfehqferuNSZNxXLTPmDzsthKPkYb6ohX28tWyiS/TPF+5NZxKv66667870FHEnZY9j3YnRQqh
eRpnJ3gA/rnqnDZ5djP87sIj/DEma/Ba8cTuinCcwu1OqyPw2vIxqW3SKPR0NM9DlWCWyTJx8IK2
hAeXpGtXysOT3AC77hKTUBped0QwTOSGnCG1CeJ8OvCwS+1vHBntv3A/1OL0930vv17TcX3XdizW
XaZpyK//T1+vQXwYpf4o2yVGK85FOU9nz/Wm61FZkHkyO/b696XaLHGvp5jMkRM1lyqu25X6HhY7
+pn7lntHujZqc/qPvRXtR5OqoTrF0DRgehw+YUTC9i4j9zJggZk94oJ4UVcXv2x2piycjLKfBpwl
cLM75bdM5fzuuA9aUjukLdXdcXYDS0ehzCE6aQN+BFxHSzfPRKNZn1XoEdy+BD/CjNFrzvP5OfYS
a+sD0ziKoNRug1zTVr1GwyyJSCMy0+DHEs8/PBNLZtmnyzr3Dfc0caPu2jJ/pE7unugsuafGZl8L
BM2m+x9X7cYjfXbv645x7bqropXfBNP1mt7dx7XefpY1HZlq9ON3bDztqsMB+4R+vN4YZQBIr6KK
XIikOcWMEsdlroJ/YaC4/0F48aDqMEqj3/d8m0S7v37TaRFE5IAw7hhmr+2Ung7GKNZZfWSjYbjz
Sfkq/Mpo1nqaemt1qi2CZTUD9Ya43fq+bp8Due4URT8danOhAW5PjrdteiadYaI2KIUvoeadel+E
2znS9RcKnutZTnhdZv1MG7irdh2Od0FFojuo8pYAh5pVHqWDH7qJoreNW4JMo+hoHhRK5rc9Jx1d
qO12vy3Svl+L3pO5zu58G/TjfOvhMzalr+OC6pPbFkTYRSdWPJgmJLa468ZtucxQ43SPckaPb2KF
kHs4FQtUzzH4aWTj/WxaxWdlRuNNkjvJK96AhLVzPT7Q1i+2VtoOF8pkwZ66f7L/5xnI+49NkGfx
DTlBYNnQxJEe//X7YQWtmRi8MpJjDVLLpfa1So3qkPbeZyrr6+pFXYfJqE2vPoAvTbZUejzfh8kf
KJbLAafiMadD3NBUhKlDtM5KuLJKE7H4igAwbg0vul5fahJrgyw7epQRbgV+y1svM/XbQkA6ZzuP
6lu+oa6pd0mhMi8kiCPL0w+ezpYyivy1bZOHPDpkqHkmYrC5qY7OaIaPFE5+lIYff7dk3jzFSeOh
T43nsZxRg4QGiVV/KRWPS7nHW2A+Z/MQEMa8+Fs1sVFnG20wgsDS/Z0SD9serjO/RDunTlPbmQ+I
80DKl/2hhz/3ve4lkENLy1vRmvVtk8HXbHtgHf/8pQU2X8pfh0+LxqhiXSGHYxT965fWUENqzMpI
dzRcstteGimDJrIArqPvvz4f2KK/RaWFmU6uCpug/uqH51rqc0ZZ3hYFVP3MokRsdRl7Gdu+MF+N
x9BO8pXmpNG6xYd88ozKJNqjSR781ugO4UzyM+XBtTL6ZgEGRL2EGcMHUL+xdfsGmUe/c0aDLSxx
VxR9dbSrUk2flVF3UKfqZe4os1cF3MIi71aVExjkvFCgVy8z68PLDk3uye+y5FaVDhYDdIqIQ4Qe
Tp8/jszIO8+j1hpNXv7SdC2JKxONQdMryHWCpukuPYsHbu83sOLlTW9X7a0ru1VDNFX0wPR7XCXG
QZ2p63CFmQg7uPdlG7j3ro/hZZKdKilDHKvyW1JWxR6iaWBsW6tYtfDkHzPhfrKkKG9Vobe2rE/S
fU5hHDnv+nfaDvZn0CDSM2FEH2PhTY+Us68oua/p/0Z/VPfXb/3PDC2IUn+5G1hEmq7puoEdsJRk
b6j/rY5hRfpgWlrYHo3ZMQ7ZYM2Pc0+qnhT5NUM67ukj4HKWCjXdnF9T1hF7kRXr0C3ER1QnH1HW
fkxzFX2XB8xsyEFys4EsjpyWRjYjcVGhIZwsQ+G+uaUYF6qRFHYtEI9aSGLT1GX+nWmgi8GXosHL
0b2dZGKjlQqiRye06r0w9GXf9WBMk9LWaCKhrrQthgSzy4CsSh8r/y+aHjC/6h7ayuD5EElTv3qL
HWNdRkSzEpW1nfW63y+BE7xW2h8pkc3viw+MPKvpdAo7ekrjdkB0j8aB2C02O+OmDSGrNu1M6MDo
WoxGInnPcnCCWl2f6fjj05zj/raf0m9mkU0HyxL+tiyLDg+YAEUjfR7K3RFMnyi5nAPNJOd50k5R
lIB4JKS8gh8Y3/TaY1YRGgdP891E87PXSSUL5pfUQA7Kj808S86ooXPtH7UU1DIt5Gnd66weevJf
mPqkUnbxSVVa3HC517XokwbR/B5PbGMJUn6sTBG9ejUYIAk1m8ZnPc3/SMNFv08cN7+l1EQRUI6/
QOghT1UG6HpEuasp14p79dKWaX+Co3T2f/skGz1eNk5FaqNmOem9NjsfmgisN8DMFfz4rqYou5S7
id7+yhUdHII5p/lbyCBJXXwP2tA5zMFUf2jDuCnDgnxQpsHbJKZU9ftoXIZ8NXvCuGrdZw/Bu6fb
+r88D27w1yWHfB48yyGDOrBZcMAR+9vz4DrmBMg/J6LBs5LjhBYOVwAhluNDNKfJF4qLKMZcgd82
Wblk9t2DGgpImdEdDAJ9yK2kMaz0FN7TZPlQR1Wiz9cj8Pq/rql3p5bB5ffPRVn5Re8NjGVQzefJ
JNalkWKLHr4lvhMEKKOm+3RYQ+qpNImKKNRec2fGBalloLnl6VAFy94FA7FWp701Bms9SX7QfAsI
tEMm0o1Zi//fbPaEhVsvgzpF4L0zoJcqX22tQbPSRVruMJ/RjpMvWQtzJrd8AEzWEt+Q1hfchaII
7gZ5JFoPJzEVn616I/DEAiLTNA65if4Q6FK0txAgPftoQQ4ECHUrdVra9geru2p6KAXNfuE359DL
27M68uVRozveRiiXaFxNR7Mt+wutazXwjh0BzAEClZWyJZEaba6WGhlDWgzZQSfkxGVhbviYN93h
ScQyYYi0sHWEihlke9s9VGN4k+ouoJDQGilV0DaHFJpe/z0hTdcFC/vVtSNqUOW6KQXhI7MNIj5e
rOo2HL167QUM+0NJ5k9bELDVC6KHlJbVbusWp3X+6xqNN+8GEVq79eqhuqBE+PNLF2MjCkHQqOtp
Q7OWxCX9EEs2dB8VHVRv5sncRFZI9Ft9HCUuQ3TJo14g0ZET7yQ9piQOnjRUI68ByeWqh5IDtkOh
iKK/RxxwU4iR9CDJ1CjcNj2lo/+MZYI87FTeQ92Y3wHG89dmI4hLdq3wxLIkPKkjs4i1k7mgCEN1
HDkVmXhKqWvPXovzOn/tBt05/jZ5sE1AcOAa8NVkAcdkSNmod5e+9s4+4kI649R0UBOaZ25h3D7U
oZbpM/bqCdqH3x3zqbUevbD5CY/GPJNGTgZWGz4Id2zfKzTka+GDdykgNRxMbWw2cIDf27zNt628
uREasgS2oFt7bTbtgthqd23lo2bqgvJWC/TsDfmi8AbrDdwVoYoBDfW5SqxLDptibVup+BjqBCp7
DzpW+oJ/SyTVkXrRjQnhmgvtjAzBU9WNDY9huo7HUXxMLvkt2kyfgtw146hroL+Iith6LGnemmwK
d2Jcml1uzOO7DUvLt1P9s+/1ZY1dAT9Ax656srI1qtfQQPROJux1iQZRuDibiCdu6MoufBZGuJ4E
Og4rL1+zoNZR4Ut7tvJoV2G5phNhPCVj6+LJG4O9Wnab1fI0575/niNuhi08W6q3c4rswU/bEgtO
f6T7R+ywfCnIL12x5fQ3qqMWTpmxbhvCrNEpxoe8hBf8+41JFNNmRMtwJzOjATJmd3AcWd8v2GeS
GWKz19f+sa+b8c0ALJH14BWGhnVz6Afpg53lR10uQWancbf+iNSr01sPnhXQhE3tDM6PYdQMhkHE
G5r15jdlu4rhX56Yg6lfzASFDKEAvxezLiPpg355bn2jXLaJpNO8dYyz1Fj2pr037ag5edIr0Fkh
xI98wLKih4LIMjmjwtNYToBjEWSocmulASRGhuaePOrtgGEs4mTFVOwDVi72YL7AI9xNZuY8NNK6
Hc5IDzPvHFbOcjTzEkkyWRCCj2Ft4UNeN54LMqZAVpP3nk1cbDNsTCPXP1qGKjXFO4Jk8ysOpOwC
b9PPZrlqpCq/i4kEjQU3WM0wxWKlezYgtsvVS9dkNjvkVr8ErbvJbKl3iUdZ1IwJjMWZf/L8Yb66
y+ly+ifLqeabwjchMbeND3ipuqj9dhQY2inUzde2w9GmGoUavc07bGh4vVv4+lTRlD3BIj7dSvzq
yaxhIjVOn66uHUGkL8hKoEirmplld++jyyNWaU8aYRSv2I+3iKgbSFY+KRkpTz77uLeAqsdF9GCk
G5aBT+5IuUvP/UtYV9Mp8kyeL8+7AGPGklKVbXxqBJTEnV9lkKGEgbzB0s9ZFfEgzJq/ipzaQqPi
2Wu13YcU3Z0nKkcwkW4r1+h/pKK4HlRutYVYv84zM7+nRWW+JK2Lu67J78uSMLmuJ56WxOmBuF7p
AbPcbBeWhvk2ZCHpmotd7LUySndeAGcyZy22zkRAWkA0V+e8jQFvwZkFrGPiPXGp7ctlbMtDhx3S
Wfai5McYN7ubPDCB+5v5ZZTWBxLFu5OrwQoapONOvSA89U6Gv5whiGGPXtAwJDUIWLWJjpGH47PW
/6gayr8ez5in3efoRG4cmPRPSzHjAmyGj6oQHZGjYfKoCdnQb3244PqcUjp8M00aDWA6rDdSpTVE
L3Z9VqfyYdcclAPDYDX0iknP8UkR/1BHRu79OlLXRlJQmGa/MacNDwMthovpegJwB383pZ+fXjSB
Pc+j5uCmwr9LHOkml7K0oWOBW1hszYGOTGjMpHehLDx2yXlMdjcZtKvI9+76ETtrYVUHJVGrba+4
WGN+Y1oIVy82nIW7heeOPPvRuB+zrt+Mk4PH1tfmtepKDmZo3jvkLjdzeLSd6AfNULhqujFi99S8
Tbt49pNNeZzAZ2kCEqlGA6TP0bQrmkRH4v2OUuWwElXbPhjp/BXlINkBf5AgL3r0U7Iyorrnggy8
s+96xgHfBj3/yASrXBOMjlHkVwskQhRo+uaRXCPvh8C9i2L/y69Zk/kLjTOMATqqOXYtaGc/VLdj
wVu8YkbczRhl98TuoS2Wv3OWs/doI+5QzzukYQ1nPmQmwnIg7iap67p2Wqel+BaH3qtZiPK6zr8u
9vWiYmACnuHe68ym5wnq2zknoGSjtdRstLK9F33BrGMVtNISyFq5Zd8aEcsFoLvbqnGDczCOmyGZ
CcdzIRqYIEsAnD07YhB7Y6HajoMBmXHpLd/D2UYSSjHp+oJumjA5ec23JtwxQVndBWL5CkO8K2qc
ZVPb/qphV711PxbB5v/7bzSJsULABTGAesRVWBwNSMe86lGzy/mlbNNPNPjmpzyIdBNtCnf2QdVF
22rtmVGAZN6hhhXVE5TbEz0nNm8zB5UJMEXptjP8GhvXZSiemzH8IJzvnpBzCoNdf7fYZfyzm/3v
Jsyho9mgE8EnHNzpUaxt/bmNCIbkNC/8gD+To9G24cTKBTcyR6pUIaLPvAguamWJzEUjAsEzsLxZ
n2phOExA8CK/BZ/jRRhnXctYA1fwCOFxkhsdSMKt3ZTv7GYFDNYUIwmuXuV/xmWlq68iQFR/imoz
Orjxsh38jPJq0s8ndfT7pRSluQbs+vOf61KO+R+lCMwZlKYccC0U+I1Avv+nur5ourhbrFicipiJ
cTHH7qQVhlmcdCJJbpQ7LQghp9CWBhaETh6gzRHUmfHiIv0Zmy/fEt3PKA9gqvLHKwkKBO37Lmrd
x9Hw85tO0byJju/taD2xuwCF0FfD/OIfhZysSRZ/dezOOcWZ4W3Qq1fnnsX2mfCYeBuHhKnqPWXG
YNOaTfWQ6KA6ruQle/QZGCptyg4Ti/tbeynFOTPnTVS5JNWFcOPcwNHfkni+YZdMtm5bQeHt0lcr
IgexRdt417X9g1vhcS3i0X5s2wwpdmoQIkIMhyu15AKrZDz0YLWJYvc0U+zzvAs3CI+GU9It/gW1
8bhGsCxuajiwe5OU0ZM5TYw/clePafqSulVxaPycdQ0F5MNVPi/GZh9V43clzfFkmUtdx97x87oi
BDfyt45gGJbZ/sqytEbcAZbf4fgIyPpLZHdBujclsT7eljBbTr8rh03iPrQ27asKkMY5Aga4iQV6
f3WUyqMqrN8RicUHeOsH1YVhFVPeB56T35oty716Mlb1SJbTNGh9vLFN5yc3NluXEeeP5ktAfZdD
o6FHmG6uS7alNjAAuilSbyHaHVlzzooGCkahWOeNcEB7lTmMl/qobac5RNokJUYIS51NbyWkKFcu
8I0ohbjukuwpy3S11ocd0gT2t6rpMBqQFTRIgyyupG/Ongz4k8Q0PnoRX4iWxtNZWPyes+4Ol9QM
gTXNxVeRZohJ8/ibHybT9mpZS4ufXjA3OyoDmFcaeKesSeF8jBMThlfUcIz9/jmxQvJ/xpDGAPwa
ug+KHQfxwgWGQu2NOCwCz4KY1kWZ06Azh6v2Sn3BSeQ0G3S7A4kcQBBdufqdNF3Q76XqfeUiokUO
/M69VvJo6I0rIQJnbUDD3Bm1CSNmDu3DMM46yCnz11FLh2qLNPs6s9ZTzgORkiumlD+kWt5p2MoP
i+PSDpXLGuxCBAlDUY49DHljU5B3l75fPwd1OsXjbpmjgxLpJQ5EVccaoQnORf0khvHZG1g4TtG8
jzW6MA9A+z5wWTb7hIxc6hXRE3ua+rFBihT6T0m6QPOv0WWZIq2e2hZ+MeqFKQjb+0En93pJKOZc
u8ahNv9AozJdpjKmwhKnGtyHYVX+yKQ0xh6mYNP5YJIKAW1cGAm/Ypy9+pP5mhGKkmle99I/5dKy
iCwNfoM1GhvlYHSK4Z0C0wSEmqwseB76oSZc73WYGKCk+x2hOfYEebumVWzuAkFWKBB0VMeB40In
H412o7QJGVi1bZK2J5RD+D9hj17346NrJGfV81IvZugeCqQnNxnD2h1/TrbNmzRcO0thnXupq3Sn
ZK8GwLoS/fE6mIVGzfTvuB33rtQMSC3BaGpIOBHUOlAIYak1Yu9xu2/TefBPRVh3kILYxNSWoz2O
HhUyfPzNs5YmDo6PdtyyvWhWXVsF65g83J2Q4+8gTztB0Gju9GBiMsoqBVBa7KSIw5x4G5K4sEvQ
WVg3M72t2Gjms0Zt/tYhfy+WwTWNOZC8u6DCWBUWO37CKNgTMEBeshjtZCJi6AEWmhiIwOyXayP+
PoTDWcOqq2k0XsvC+aYOtCr8VuqD9WCwIcMBRbCFS2txEel0JEEXwW+Wp1RukxQOttyeJuWcn+FE
ki01pAT+TEP2QipQKxV0kEwo7gkOZBSQOvjvt1ieOnn7bBQ9nOzRNjZxi8OBOIrorTLEJuVPQTqb
5sdQmNrOLy1/U8XgTEoif5w6eLGqngqllM0VU+ee5mbb2Ped5pNJRmFUkUGYF2vElCSFqXulbSoq
HXDsQ9JS01jooGTa+Wxlxkh4cGwgbxF3OG/iHcpXNoujcVtjOhXfU7/0b5Vfu05H5z6vttpIJUwv
XEyBcqTITX41rFeMbShKph2f5qNQEr5+jswtkmbnqc/94KYJsUuotshUwLsnHSiEbxQQWWQ4xVr5
HtSLMpPK+dTJTeCYlMFTqQ9Sw2wsjyB21hu/mV4aWPoxgr479YJHz8d2TUzY72up1+aXay0Qx8Qr
jyIZ9fRJN7r8oNSnhZebHfjvd2r+oFsWD+YpqoqLphHEVcLJ+nWUYE4jBJB9gjZe0EhGmEO2Ts4n
9l+EndeS20i2Rb8IEUh4vNK7YnkjvSBkuuG9x9fflUnN1Ug90XphAyiW1CKBNOfsvXaLteo5tKJm
bYV+clJNna7z69tpj4V0k0H82Qnq8ff18KZM2oHUfKojM+I2ccY62VZl+xoNg/W0MBc/NdYmFSWx
X4tNXaKbJsh4Ywi1esFPG2jDcFXvTbNs3DWOsUNMW0MXYcJ3vOixEo733DrLcP55PaLA8vN63VHD
5OmkJNtMqIWyYhdoNR1XiUWy5Kk/p6lUiFDMoNS17cZHkJN8z+j2Pyd/qb/KyM1iL1J72qMMl1ez
ihwzUhXNS4YvZJtOTQ2Ko/lDud78NelDSkEs20UZr1u+TQbP7wIByruaYRPTsDcXKCB++3mBzCoH
pvGaBCJd3jJ94pzA3QetpChtTVZ1Z6GQP9cdjuq8nOrn1oe5vzituf2tIKOzzUul9d8o/Rj2BIBJ
NvpIc+Rn3F4VRqnQinpX6bSPqBPFl85jirYWKsDpYpjvnUtCLMg2ZENJZb7P5JDH/qd/XzffcoF+
NnQRc7ukFrlSA+YhSfat3+JOmoQENo1At+PUdqD9VjlG1G8/p65qAvo/AOsBYJhk3lGL0pd5kaFA
paVvxnJ0n+140dAv5Tn7KVHsKAuIe9q7LNPkoMMo4G0nNs44AsO3fBQ1+jj7axkLEsbUWKOu+bH3
FbPZ37d9XV3VWrMt5txcB0k5XsCTKIyCelGmKvRgq7YU7hOlyA9rcsXVHIb6xCagIfOsAd8Y2S+m
ps0HNQNnnQalLkKu2hfgNURUufvOyL29QZY2xWL9sZQbZlB1V63Q8g8iFIkh1lJ/o7VUthWkL08J
WRd21m0NS1RPvrsr1MPPfOsP+CJHM3jztSo7LHlrnYze3Kjv/9ZYrvriILC1WIfeOfidy0cZBNpX
xwUrmcq1mEMyRc2MsB28DPNRJBWA6sV0E+DPSgwfBbGzp5aDJD6THbDi/18iQtf4aOOtU8mYnqXW
vpiTcICAjkiFHVe7ZFN4W4yBV6QlaATLuG5tQOo4DuzhqS51/6EYvoZEXz2qUkgTpAzMnXcaSi2/
pnXr7yIWsKvY9vUz3pJjIyvfWta2J4qreJLkaaPB2/M7KvyS4IhtA4hHBIMNMWryOlJcoV6vRncC
talzD6ifBLOvssGpl0yu13kWz2HbPhuOvez92cgf1M/opzVyOeevxAhYJdaj//phNNFcHKLkot5q
45T4g2JSxnj9l/RBPimEA+kEAhkWnT3afL/uMIvUYF886d3R10DFOG4Fn0n15IekKE6tKLor7Ze9
IkBO/uI/Vpk0QTjL63IwuyXaY1FPXkKYYrcqazC3iCyz5bHnf2OH3cg69oY04LHFemCdEW6CsG4/
GPheiUg1/9aT1z5YUE4FR/XcqElIHTnjsp19go3HlNhtOkXVpyB9rIv6Dx+B+7tolJQx3TcFy0oG
EuFZv0mqQjOJLOhhKKHEeOcPwn4jUWM6NbVJ+aoq7TdEYrAumybaufKn9BcpnusI4dRP9YlttN00
zl1sRBjMbSs72rPxWW35HDM6GE3mf4JG0myGHmDPtAh/rXZwai/n1QXZoZMGZknq7bKaXEr1XISx
huK7Kd7TReDhphMnT9phaL/KA7Oy+YwXVttMqCcTnea95PqvA27eL7ZNQ1MAJhnxDOxURpk5zOBz
GsNB157AzkTaKUT0aMkwRgpy+XvuJ651SOc5ktV5tAH4ynZDWGdbJVtM/di5wGn/piSNWONQXzW2
treylk1fHbyqlY960SVTXh3ZVKb+fWz3ftXq0I12bUZ0wxEodXRae79pdcAfamZkCu10A7dYnR5s
TBC02yItIf3IPrtIzI8408qHpR6g0ilOL6qfDPzpCE578So+kqx6joTQ7qOU+MRwrp4T+YLhGhO8
867RAr1UZnoqm8byaLIkGugDzE1qqxMUywnUMlZjracf5JLmY1XV/MH7g2XS39MiDmmkTOR2oLJr
Bli88adKwwbTEF76EUftE5bX4NFuaZvXlL7T2Lf3YzEFF7LXnNtRI48so8UglPbo0jE2riLJweJT
rzEBugIRPoL7jJr1NhD+m+9PGXXvrHuy4H1hGYvPhNOGdyOR8mvXFMM6leIPt+icraj1Bo0up7VF
l8MRbUjBkh2MG3jz1kDSrEtUXxhm4bM8U40PvpLw2oa+sy3MPsbrjEiw6IV3vtWh//2LFuY/dAeu
Q+aFgO5nGqbr/r6SoRXBQEuT5MybymMTu8sTeF2WqSl0JrNvd2SDqqUWUuRX8smLdysO6AkP83s7
dt8qFAPsfQJoZZP93IbEFBOmXuw0b8n28yiWtXKW1GSebHK5RL55ZS3hH7XF6Tbo3lgw2uI+GkX+
wp6+PLtD8lTpwfNv03bQZN7m9ttdx4rIH2OA7ZBP1so8PUmOT5ja8GDkEp4OGj2njHHSnGVgnY9M
xI+bSwNN5lbS6z3Axd1CoDi8gZ0XVV/CeclOjYwEUeEgVggxNsOGX0+W+FG80osxflSOITAEDyYc
+30x2V870wq2MWk1qNBkYzk2nelOFBkWaoBIvWU+9A7CoykOvmc6RolJuoyrfp4fkS2lRtAz7Ajn
dCsdGt7SnlQpBfKydl7ISQhs0xo3EKRDNvhC2xbZCdyZ9hTRRFmHdXGFlzi8uJEfnZmX2XlWZvBe
VsXNttzoQC1CLOnoDZf4QqmlOJHRRJC5vI3VC8mOJoOqc6bIuilqs9prmEtEF9Jz1avHNJ6viue7
5P58diJ03RFo8Heh6ck+ZMLcBl0fPSV+9aVcpp1qsRDt2kCMRVCcB/pbByEpHkfneLuLNT/gJpIr
jKLx0PhLHU5YVCAPAut9kTuAJQnsP8xB/zQu+DowApPBjVW7SyHu12nYyGMPOgSezWaC/hfPBJz1
FXXyRNR3WW4Zn6eOf5no6/S5ZEGwq5HrErIRR5TAPPdHN5Ouy7ADavNJzS6OdjQrb7gP5FJDzS1t
qrFG0gFLjmDZS2nC6CLUxDt8FeeJml+wK8ZqXaThi4ZB5Zs6KLuXoa2zp9CzEfQjknwwDZLIUE8b
h66tgr9Mp/8YkqhBkl8h7piRafz7SOD8Y8gH0Ul11mEQ4L/O70N+b3uoZxpXO5dEeRZV91GMSHbW
06JHKNBoJt3OizYfVlqv0yIMvZFUsO6ty6MedRCZE7fOLaIO0MYBdhw5ujXyp+pUeHuhO+IzmZ8N
RSPff9BNSjdTL+cPqT9g6UXSvdW8B2Oh7bWEtmY4jvGP1S+5NA60OuZXKhSkbstOtGeHw4P1MGxH
s9k6dhj8FRc6MI+8+MhL0u+SyKVQMJn2MWmg5PWm+DYYlv6oDew5qjHRvmRGva2mMfgr5ReJ8PIp
/gjSSLVn1XDEWMuE7HUW5HD6/WbHbbFEebP3y/YP3wCO7d+Wicy4As0dOH3DZ9Y1frs/k0oUZddo
4WW2+N/LkrHfDK6XgX7Tx4cppfEnVa1f+XzfNK+q2J/HMNfk7AfhojvVlv6XOlPTZ8g6f21jPFHf
AobcIy1qwlhxOJySGDDIiHiPNAzr78JPL5VRn+3AKr9UGkaF3qVVMZsXjWLcF1xFJmUmt39BAp9u
ESNoFyxOa53YoG1VG/Gnzs92pqwqLz5WEU+rpgdN691TaBK5XOettpnFHK7s0gZULIuMpjwy+owI
+Lg7OQamZspAvDmYYm3VdKM4RCbDmlfpRwULhNIDoI38urVqxyzTcsjNOnoswv4QBBhJ6ZEZyDal
juRWRoXlxqeZ7Sqzt17dsv2iSP/JAsyrACBBo1Pb1XZSUzWk5XcOhnyTsT95GilDbYWLrikiyOVY
Op22IXRj/tDsjhpeaj0a6AZuigIc2enUWY+qhJlH1j7Lq3XcAOYfzerJ1Wfr5CdlDWWZyt9REMjx
aSzCdHqEmuqR1EdztrLx5620kQqfGyErswiFzVKUZtTlTmyQulsAFd15cx/WDojUAh5v2zXBQeF5
4KUdp4CZkXUClNoZWKY79zjFccc9OeyzVp3NLxDAju9NM4pkb06+R2XPC481mbwPs2uBqZG78mXx
jQdvOo8aQpVphNSu3pB6TzcpKDKDaa2XJdL52H8CtKHdgDaKZeNHRQqfzacNLHTQkK4NejcfdgoH
YzvkkxVl+sWnu7SOOrd9auCXSnfhNk1665BFdvdcTQlqVItHTckyScF9aOy5Wk+61jz2ReTvq9hb
jiJctKtZkAfZDzFcbQe/GfGLlc8c9XMULmaWHsgc9bv/FSzjYRXyDeIZi4lZ0NXbp3QM+uPQN9bO
Qv+L3Qy5S8EeX6p6QjP87izpfF83Ynj1WNvbZvZiN9at1qa1DMvkzyNeRmle5dQxyLE8tbLIbAyg
6CG85yfVOi5sNH+Nk1DjjezdTyXeoOnOFnSBgW/7F3We1fT1mRLvUWhaeZd4M2HrReYAPpU97H+f
Af6xS2X4wZ1PSYtJhmxp/7dFf+U5LUuyxT9POgxKODj2MwkK5snM9WGl1nfqmgtJ2HePbdant6dZ
PdKd5daHVLeylXq4Mbq9IKfE8ux6LZlski2qlDGTDRbUM25Xqs796Em4PDmqz9j6l3ABHokYUNvO
U1qjwFrcYxXTyFFSZiVqnqkPE00QIpzIreIwu0LYzh/GYv9XhwkbIN9gjeDjk3Uc9qy/R/mmM0a9
SoqvkJk+zsWAeg0pxLGUtmLhwsEB/vGKaNhitCQfSF2fjMrZVMncHfOycNf+jUJQe0clsFFSGz/K
CcVAfQPuofpwG8Yx4v6QuMskaS+2p/tkduMdFv/pvg2gwqhrYS7iXerRhHTd9rVg2JnbIn/2yKR4
oiuHDbIiJIc4ovOis4BJqDc8VUvnsNHMS5rZMpMkWowtDTENyEZOHEJCsODk/a2KPMo01iQLOZpj
SdEZ2ezDEDvJlS04EKk0Qn/EJfVidWW1BVFcbn5eU2/JYgEpaUFDJN+rVwBVRr+/A547rkTqTp/T
1INAnXTpfV9mZF8E9A6lnaqL0/xbYDRopvLiXW/teUdU7EVvbGetmlHqxZIzRmLkH7436Ucj6bMj
Z5+BWLn6Jnb/wvptwe7yCW6YUt1bVZTUtnbdaHdaXJ/+/UFhTv5lopblXzxqaISEY3j/Y63kokKY
xx60ZWSNlN3k1mcyC+di5Q6RJ5wlTaDTDhX0Y1VXtu64SYLRmA9KBcbKf8ESvYw7RIDrWvXFdUTK
B9tZpjtblvjbRlo78ZisJi9aNkscdU9lWSzYwDha5DXlQC+6GU1d1LjXEfIR1RS2JV7Z3NcZUGHV
vDTrb3YbfSiPJ9AHiOgkMSLmDjE30YuwEqwxSZvBMvp/M4vvl+Om6Wo53kOuU+OxadoVaBy5EIQ3
J/Uz5rVH0WWugHI81rov0SW0I+ypEaR7M5Yvvk9QE3rApWvoeU/+vKvc2rsW8mUu7rhNvyR1Tfe5
Rd6VkOxyK/BNcY9vUc6OOYkLa9ODg6639NxtkYn1zQpjoKFSMklTK4mHC4J1ayaAKMqErk0Tgl83
oC3Ls4WsSwCYORmYYwWcDZGDuPqptxGR95y08/wS5rjza2x51yBpyJLM8ZomEuFmsAFDy+Y3KLbn
5hEWUb79w61k/loXU7cStyhAD8NAfoVa69c9SWK0I6vPtNwbWdQDwTXCXUNNeqMNc/WkXppu+Vvr
F8K1yVpedZr+XZMwqhj5zToujfwusV0Trr9YhWF0Cs8usINrJcM9BzoO5DxCKjPaodu1XfdlqaPq
mmb9kU0vDHZJYcWeTeiGBpurA6D5Q1pddjO7nLHUDpZLVHrvwQLvU1l/VEbGhhBcIWVbCBBJCpBH
RjkVa8tjF0Bu2YUwxHwVjiE1NXmUzL35KarhWU7NcAPwTWLWDlMTfyRyGxj5nXVXt97RKMbmTjVo
865iueMB71HZpcsUBbsgST/UDykqU7EeB4cqf/ohRp1IZSTHO7VvViD9UDgPaPnpBROndCXvNd4E
7Dy2SmNmYpS5TAFFpwAsogz5G14ak6kncOsXdaZe9OkitHp6DjOnBdMkgr1GDs2maMvsuRj7GvlG
I+Op4Jy0iz2cAgeCQJwH7kbYXvpel9MHOlDvtOB02i7xdO/D7/lg6s4hD03l/ezBdxgMGmf0Nr/G
XpPfQcLQ9+qoMEZ9P5aH2BwywNUo37xIf9EX03twCe98npuWGM0wp4VI79pcxvgSmym6LQmyCgpd
7JIQ/6c6RdRycOkl4kF3v7aAzhMKYn9gfRj672VuH2O04cukWQMXPAL7X+/lhmVv76a4FauqSjat
OZ9VeUfEzItDVekndrGQIIvsJcTxn2tEGygXW2OK4kdpB828ezegrx/nzv0+OXq8YjrLXoit12X4
FgqyEVUgR6mMZ18CRgRhhfFzkxNpThGYjMFo8Vbkkvt3gduTMaEX7bNLxOLeSz2GCbUX7yN7WGFZ
8S+pOYM9SupDyUC41YfF25iLtNvOy/J+859V5tySReNivHGYpNP+SrisdWVURAsgjzwte4IFNe6t
YHiQEt4ZANKTkvDKs85r9SdV25dnqND2HhwM6m7mWTHt9S5iskDWSzX37JUWLE8ZsVHLfjDSCViD
WA1SzZSpxr1xuRW4PJSA+1sz2R4/CCC1DlN8pfAOvKqZ1tXU6Fvlu+FjsnYOWWBGrpVA66rv6n9s
gJt8J88MxsHVoERrTtxGe4365d73CyLRnMh/cAcMUFOEHtBScFlBthSTY3JQfwqMu2mTRvOOKlu8
vJV1Pe8o5G101vjnkW4tWKrGYFkcpal8jXEjtrq4KhlxU88MShBV1up0MQ1crGoutLuFTGajxwWH
mO2YU4B7m0iFUPOZLfMgpXrzJhKbksVa1fMUvWdhcdRp7XyNk5qmwjJm1ySuibZNhLtbTIhMExST
Fbvb6GsyBh9tO9vPlZWzVINxoj0zX60g2Ymd1mHyV2kIdSeezUCGzTgmyohK1w9aMjkHrSkjGIMa
sUmB6X2qyrU+uYTrUqlJsvZULX7+OZjg57JAqB5k8Ua4Xn4KxvCsCrrgNdqr5oxvRW59ZPgMzmUT
++s0QElg51myLWhTHZXItgQn7ICZjvLOfLg193MdCktiPaneONT9DaXdeLOYVX8wip44LmsByyxb
8VXpf8wA/J4WPR0vbIUtcD84mnVD+yggBjz0Av1pD0qszQkuc8waLzOnhGZiGiJ0MFxbaK63s/mD
nEHZ4nvlRMkf9h6/oTNYb5uuRINRefJYeVu/sxV0bV5qUxvckxgDnt60yzddSH1YqZySIozOXeFf
zWYOLx0VgVvdOI3C15hA7mdbXkfj9+M6ACwCC5IY130O9kBKkn3EowAoh/y0SByJ7ifTwcrFCFYu
e7aq9EvLwRoKnbcrF52+IotI48JDjebXZ3eZLfnTMISAsec5+TRaiG5CM6hfiPk9qrPWSH9cz9zK
fLStYGRpW6CuEgBrgHlEW3la4PShczxdf9JY67Km8xbRMlXXYEiZDzWxFGhBqk3Fkj1YDeDWVxWh
fYcqKOfNnILlUcGwgKJZgKm1GJwFjK17OLPuV9oYd5ZTLN89dGS/Hiz9crsiOHBNvC2zRz7J2PNP
xRtUEuvRNWQ56MkftlSU8n5fNXuWDnzXpMiIfU5XBvH/0tlacRiW3dLAy8l7RkW3aS+solex27k4
CU33TsgXdaSuTQjGAVCvWimR1QL705Cbw1UVW1qAy01ZJ+fMTw5KIrYkAGM9WPsMinzBdSFa0HwQ
PUcLzdFtNxR5FA+XztuyMCmxTnGU9FRkViGiurIN/3PkEbUYNUOMpKja4rzuPw1UgKAeLvF5TlsQ
7J51hrW83I2FixOlau9/hm1i3l1WbNZg9qMOxpds7zWnLd/hPaEA74MZoGtRvdewfB2MNK9D6WJZ
z2hP9523ngMvvBZWFd0ZEg+9ZN1wsGR+Qejlr/ow2F/lwZh6/mEJKmsPOohglX5gvxdWD0m1fANF
qV1SXVopYXwdHLLJd4m00/v6RzmP8ackM7MDQb2gofIR6bpuPbPJQUtroJKfbBujh+29TKrjTmLn
udXcYj82KHWcqTLPMPJfVQqyPRMDbgtyMlXT366CFRY2453myTFe3Ok1MpIamrERIoicvD/cTowO
v9xODBlC9iktIBCU8nWOf11tFEsIfImB6ox+iBYqBvkkbMWlgeWpRo2bCSjM6pxoPrsq7+tgiXeT
2YiLVZME1kWvfUxG+BxhfGiwIoNYKYiodVuPFDgNypQXkHw+Bo/F0gsEXihc1TX1EoIlwo5anhqG
rrtFOOYZuYi9rdH2vJHtcnEwFImuq+7VDevOycsizyqoYOsSR/xKeAmmZNtIPPiVOTZaUtK9zowv
fHM4dRBsy9Q7YoE/3Wjy5LDpj/msuyuncO3HwRf9Ia4gnBUZJtgS50we5vV1magMA95IiZMD3J8N
OwJN5pMqAqgXh+7BKiHNfH2r6YTDRuh29Ki2sRESsg01XErRx1qKcGSNDsU/8kK4SogKSfZZan2t
FnaeXn3B0VY8dR33KlsI9IFs04suTa+4aNedo63TCHz2quGoUxu01EDgoY7kT83c/eqVUfMhL9/e
IN9qWS170sSs7+H17QRyxS+NS/ZVAW/4ERWBtne7kZLi3D/UQ7NWnzA5FsD0UxzoEY6qZMj77/Jg
iZJsT3mt2C9Dyfc8EI9ryzay1pcwZrHgBrHHQFjidtXmfusUfxsnreHTSWabqHsL0XRMPFxfDd2h
qRjLbTDqAXqPzZSaZxuGqBgITowK9IRYtNdBv6E1frb05S9yqtpNXqZ/T1N0dEftW2HUFn65EFqg
+3np62JrFuDj8SRsw8RE+J9/WeI02dr6RjMAvZSN8Wa0wJhqwewQHSitXJpc+xYK6EbFiEaOvOnv
fdKtqpqVvxhm/5SULSV0uVU04x3LHzpGE39i5Z9mCEP7ppQNUJosW6tJ+dfr4RaX6d6ldAG2xunX
2qCfoDcx6Ux5unFD6PY7SuQJX3n2OsIkjYv6dMCckMYD7U6svOjg6HrPVbH13GqHhd8U9b5zh2sV
hjvortS3F/6+dHxNdPSlad8UoAMa7gN/XiWe0e5rhEcWiyhW8zh9/LBdoWUOn3JnBZooJ59pmU8I
r5+CIg934yKp1JXc95TG0baPAoLQxW1MH/RbYq1MPoTIG6YTuZ/TCcDNi+NAeWFHMGBnRYcZ0+IP
qfJTh502kIdXIoe52I/lsWrbj9rW67WRLpeqBraQigM9gu+LFY/bRf9siYeIANUVgQLFAMs4d9sV
koZxL3criDW505O+O3iBTxXCwF3lLs9MUdXGi7RDMQjrWIYAFcBQs9go4/5lKe3TXNT11nUMOsba
90aIB4c/Zx56754ZhMYkjs+kY/+T0okaeJ47eMWrUSv4/ML51PXd2cfVtxZNggvI7PdgspBsN5B1
M6ngnvx07U3UOzSeW69uUY96z/Zo0HXNH9vib+xW+NBLVh/GJ7TMDqQHkHRR8eJbhbWmCtoeLF/P
X8yuXA5UvS7wYt9/ZtUBDJGwslVpNtqBwqW7M70M22Y6X/Nm/BY3s/+QejqdGG/R9xhQh+ekGE90
75s1me8dqSZ1efWSIYE+7ZPvOnSvs/C7xygoq8du7N78YrxmeJ1PPwtUS72UZ1Kw16nOQolwxXwF
3WjYs5HWSmDRA/yPbiHYmnxMuR2fzM85s5VBC62Ah+5iVBLtJsh4zjprTV7eKuArm/i48rnmye9l
xYLv4JltG/7VYDXN/VPp+tcAklXgvFF/XHXzwqCdbQrGCg+WRfy5wvwizP6YdJfWrfZR9ZdlXkYn
OVjFve4cWu8QAiOUsOxc303TEYv3Kgs/lt7Zy+g4/xlyYxZ/jL0HqBxpNykxBnv2bOul7RYFQ5+4
3HmnGatOcxLU1LBprYWurZzlzSGpEEL8e91EXwsGnnsvfaLhN5/7vhBrMOHjuqm0J98rwnPQ2xcR
6A8J7dO1ljjZWRA4TdzHxcT+PHkozynmnIuJ+K7Ryv8KERFjJrKie7H0cNc+m2NXw7dajUl2DAxW
umynSRKJWECxTRvem7BbLy5YI9Bz68hjCRQa/nBKh0+e7eKz9YKXBkL/VtPt91no67At0ZdnwytU
CFrxvVavas898/TR/4v0et/ICLB5KZkkdAxmYWMfIP1I3q/ARMYwQlMgO5LIyjah7jfuMnGnR/Eu
jJryzpmte7qtuPeLbNWn39COzIh7/E58ca2Z3HayL1YZfepdnz1Q6DvC0rOOGXir1H/vglJfeVb3
DQV4WaDhxpAnOzt1NOw7j3k4HdYjDbGzEhHRsKwvYT0dHHKXLnrgQoHtjFeH4OaVjbl0jZ+D0Ghg
YocFEtEVXZC1hXdXPOVlZa+bpYUgkyNdc/rQB8BGb660R/PassPZ2SXNbDJLAMpamXW7pn6KFISs
OWU7Hc0ExssI44aFke8U9dVVHkF2pizDWlmdi9vxvdVpz7u12Kuq8O1XMXX0ByFk6GdI14qnD+xk
Q4OZsOGDV5f5WgkzrGpuViVfrqwMbpwKogIIuHlt6Hq0ZRWl35FP268ANqJDbrV5B9YEqBKN6w1f
mblTHJ65F+Eaewehf7LOq1Hepo+bgNRRxiJnCp8JubIJC4nZlcTdrSJYYqYgdZ7TEi7I2pyo8StL
D5vs4NxAfWqNAt2Ucsv+e6GWRvzvy024HYYEFQEdZZ/6e3N+WowRzzeP3y3bIC6HasXiubzrO/m1
Gu29r9wwrnff59OwwkMff69sFk+9+32IaH5MdQ0a3G6mo6p62aLWDvaUHMrG3GrJ0D42hdU86sLM
werrD3XWYv8JX8IqcK9GlpQX4RPbigrE+4EGses6X4fmEjzEXbwOpS2j8qr6Rwdcc9Dp/mTeYEtP
L9FEKHUX8N2lkYNgYKraTzfcwGzGDE21z8ZSaqCV9NnwiC8G3NpDZLXJf89X9EXufmiw6mPTpfiA
nIBSTFcmzrkvl5Z7BCmPHbjdNR7J7gOa+HYLozCXHopv0PCEfRaglFqPB8PtjOkuh21Oobcl2NHC
Eqc+S57wBu2JE+9UI0C9eJ9vHz1/5sJknOzoT8UfU5ln+xS10QEbovMKZu+6DMLd+Nm0Q3gzkPwz
M+IqIY4r19298tFTkb30gkD0rCcl3pJL7UaSV8gPgmfaM4zg5KOBFkbVJpCGHPXiySMxmeHuVjGz
hhIaeEMMBabA5tJ7fsUOYDqZvffceSOifAa08K4OaiSRihOQTWC3F7W+t4xM26m/BK6L+pPdUbg8
yfG+5vKDoTV/NQI0BStRHXybTYqa6ZB+IyWB2aRjKHDLdIvs9nOV5vDkA7u53urzcDTbNRLOfs0q
c9jlc0VJA8qszH8f0UjETBPbLFgwtMmXea6Ds1P5P07tmATdvCGHIDW7ChCIABUn2yCKwqauZXXX
H7vO/dwBCDkSoWvdB65oTva8UBPhTO9C+14dLQb+5dQeoo06Rbtu8hTI5F0jGmPqS//56BGSdvuY
Dc2tCMgD99AnNrL1jt0NzlsoZF0cjptbBd9JRiTrbPoXiYnS2xBEpttVuEFYTiRsZo9eStADmRap
WVxMpIUXkCP6ZZF0kpA6PhEFtXOeIqNZTZTQHzTDFMBoYS4Kv8x+4JDbjmfKgjAChGxTacvx34cV
W5bE/9tDwUjim6bLXtbXPR3mz6+bWKoknij1pj1RwjunEXK+DnndqzryNKu9LiSGbrxY2C9dbRt4
PrVmb4rIecm6aN7ToJo3KIydlzrpivM84srUy95hXRkZ91mX36lfdZMJYF0qOuP+hlcvScDb611/
GovB/ECZ/KAsgso2qBxGDMvZfvQZ9Kux22WDZ75WoZjOi02WwBi6+ieaZtSklti+T8ZGPDRIdFA1
VOJTFofNhjKsgfZGAtUDrx7eR8FuRgJCNJd1g1nH7bNZFvMfyojC+sfnSaa0jtfddg3ft+3f8fgJ
8MCZXnGGCaCvX3Vby9EppeGbOiqtWrtdU0ehr9MdjL4oR11fR/gZG89iF+UYr5BjWnCXlrWKZu9y
IzFRjk22ekjJCh8bCF3ZPItl86oHJHfKzfjZmHvrqjyCljyiixqgCSIn2RyQw2YePrxgXuDa+LSD
Z7+ctjRl9Isy/PWrUnjw3KhqnyIMYruFru5rM3vfQhe1NPWqIorFJyigJJTZboRjIJqfBJRRdV0P
tWKbDDEB3I7vvcqCDnpnhALT9DxA83oc2+hJEYdmd0mQYYpH4ooIGJF74dhqzJVJ3sOdsvzdhtmb
GtWMX6ylOoQL8AHVqZtGMBZ0IuoD7vhrA2zxoo1a/1Y0z44kFza64VyYHa0VftVdMVh4vm+P++jZ
zd5JBXWEOrkq2dBtMZCV7V7UbbrJASCYTUTtQ8+DaSfS4KIs4co7PBSDu6mZElZ+W9XIdn34nTrB
nXPRDztlKbFCc1yBqkLCGsEZk9OpQgMN3vxug0JY33zZme5+dt0ekKE3sZeUYTZ0YRHWJTG7zSJ+
1uLuwdRG/Y7tCmnIZht91Zt4X5qsaSq7rPdD43weYx9apgO5mojyPtH7u5u2dYoTKjjzIDCFDt3D
YrIcNAIXX3xRefeWY4n1bcH170OJ+T9ufZfemy6ohZGw8fsCxaMgpekBt36Xe9O3pRrWLf3IaCU4
spBXPxrOiCI4NN8wdKWvRZSZe5YI7aFpYkK/VQdoJOP1UmHP8makP6uCo6rtfhzdrsmfFurar+8D
F0IfSSPxJy9gGapowKQi8jZth/t//6da/1iLYb+DzKr7PCcYS/zf+K+RTnpIaZLwqeNRO+bujMMX
Mt06b3VAVExeA5oUOnqIdcDfkobmmS82ncOLTkzGtbcxoxl+cllU50P6ONPaXU792D/jXqcZIi/F
YfnAc8/DmAzF3WxRHzTCBvXPoI0brWypAGjmA5GH8RZpj3MZXDos9ZhW27lp9PeBnEsPncNoBdSa
+JTRThb/R9h5LcetZNv2izIC3ryWt/SkJL4gRBl47/H1d2SWekutvrHPCwJlKBWLQJq15hzz5+x1
INGK+OXfvxDb+nsaccFaQCtmNrGh2Pw97CGAQjg9W9O5YrHOprGheigFmYE7HaG0i0+N77230/iu
SmW4BQ9IuZ5mPWkfE7vRT27l/1TKSpO49eM0EI4rDYi/N9zqLC+SguG0iwnpcB3sEQPYanN2Z4RD
bX74DWDzCCraoyRzV+q5ua8XeAKafZzqynjluhzMV3V6CIsGt7JfRpeBluEtlSLs52PcxuZZDa7k
9AwrOrzLaUSN7UjEA5lIz3R2kk+5O43bOGz/DySI+ffX6aGAkxOI6SDHNVHj/jUrOznErDINT+Yo
d1ZQlPpAWO9aHkdoiPOcyJEK70ms+RcTA9FJi2yyWIp9QSrQI3KTZQerqiQ2CA6OOmR9+yOnbHmj
N+j96O6RLAAAqLv32/pb4O8u8sz7Hi/gC5s1sgGSh7sh2dSwWvmGu+xTkdJ/jHOa0zQmzP9r7uQG
+usqQtcEtN43+I3RzP2PRyt1rRqbGnvuZBriU7yk7dO0UFSKx4lidFPt5Eh4VgdjygBqOmWAK4YQ
5u3YFzMyhxzljBTLFoaZrWE/GlQfGygMNib8zMmbL+VUrU2Zy+AQ9A7C0B0uhG6kD3wR16YEE/XZ
IwMeRP15XAg+qiGos2DmaMjsPXXgg6OWMYPvSuusUZGA2pvfT2KiM0PN8nDTHd4aGL8aP47kL07+
Jems4MdUR0cm+eXdDFpc2Y1HnoOO+SwLqgcazwl6UjFExHAE1NrkYz8SFmrNloDVsQAqG9e6fe6R
I0f4noRYxXJ5KkO9W/DwQFVQYqiHUA3C/SLaaVNVPtLAxqpPFF2P1RRML/oShdel0VIalFr1xSEa
bb10gX0pAubnmzvNC8pspel9/DUKqptSrgjnfp04+LyVJRTH27JXGxfuhXKXIsyHu/GfFfVtMwPW
HZ+xPj8oLgU2PIqtQ5MclY+libTu6grtMZkrGfxk6//1Kn3uq104OgGPjfdAjPl8MoUDii/RqzPi
RCO9Gr6ub3MrKo4LUJq92bX+kwpXqerOeLv9IskyvZOllmNw1ftLmOr5oUwtsHNNK8MqRxRsS3Me
5RCgNEnqoJ4v2UT+fiooyIhWDt/MgxpdSGVGaKLMIMSMVUOHV2tDTSfee4v7s6my4CXWSdfSO2s5
pW7i3w3mdL1NdVZX7xPfB7XuJi6UdN/fqUvXEPMzE4d3vLldlaAoJ4XrdrFr1C007IpPno8cXDl/
bet+TrLpW48VeqXNMlu6astTl6Uhu1q9f0Rp0cNPMmsuJOSf6gUWpdHJZAP+4JJqfvHrcd6b+JW5
2g25vJK4AVYttIVImVfho0nveDtL0PtH24HeMM3DhxgtSYMegdqu9AfntkkYvQOPXx/acBtPAcJ6
yx7te+GuOz98uRl2ZZJ2jXwwzT0w++0MNRSyrI+UvqkOU6XHz6MZ2exfAcG2JNcd1MWcx/68ieLq
PKQQv+DJmQdUyP3z4JpI+4PZwaTahdNrmwW7wZkJRCe39ZOJfIPOZ/4t0qx9ODTXChfmd8q86k6E
eEgspCDdV2OLt9WqOdyVKCIUuKfpyaYOjOpdPdLS2KAUD0FHFZqXmuCrlLjVN0p5j2EluHTrfDlr
feof5wjPuI0T8HGO7ZvKUSlqggLvr+b/qPTucPuwZjPiph74v0mp6b70RQ0yQDSXsDXi6RUrlQYn
no2v+gixBnep17HxGmkj1i7M5p0t7TjqBbxySAHkm/FqYuCXK367mkF/ecV8B6cdMUM8NRu/96e7
bhlyJMVud2Xv1pxCjYIpsuLsag1weYIYRpiyn3TNG8H2zZszOg7rlh9VCfxB7mLVASzhrzO1vU20
9egTe5rw+2+Skb4eSi2bNXNegdIGVEnkBrOJlKVTzHySjxrZWlePtFlslEadza+mXhsZC9ZxHAV7
VdtQB0PFW6ZIm88Jjjc83YNDM1snAoA6HR7LrNi3RmKfZ996V6JuZdPRl7pclf2mzJPuZaEbtJ5M
o30pIbivF3k2yefUq2FV/UyreLwfZqN+bmjQKY1U0Nc12ytqW+G4FmLwHtTo1RNastE07IBONZDE
pUTP4eya65sXXnN6tPlF/PlWBBq1rF9B1qr3yikATMg+U4q5KuMWioH+iulvo4ZTdRDjYKzwLolt
bfXxkeXi0++xSJuz+gwt84/h6QmtRXHXy1607GLtbVeH4u43Xw10nrev8fYNqi9zlrH3Ln+rhdw1
+AlcWjVpT9z5bTMk59uA0/lptlabm8bnxoyD5LGzNfNZs/G5St+8i0dnldITvWRmKC7UPhFeLtp0
P8Ow3SqTiJtpP4xOmFe/Wq5JlmRXvYqGbTuW5qbXQSGtERdmVmAw+vT1ZeyM+pPrPqrR0cTUsRoD
E+Vc7EQbFU7hdH6+zgerBtgYmsxwDsxPXLjbIIsyeLhEbbZG+6Gbgtk7dsqXRrYqRzzFZzZL02V2
gRZ7dro8Ji7sGWA4wUPrx+Ju7MJ+Zw+duPMgsq2KQrtXgWAxjYpzGJG1Nun2+FDG6bRd5BmaUPpy
/zwH9vrXq1PvhiBXNXPz+83qbIpzbx0Xw7AhgGAN6Tj63E2ZdYgTzEJKX0YqzxpUiru7bRZz3xH3
TbVVQ4AaDMx8Cu8HvaHVe9CMWrsqHfXiIqaOctCgDh52ap76oezBZv8+QxVAN7Ec5r1bT6AgtLNX
z2TSyx/UjVb8sqRnVIEOinvWRoxXGIPLjTSArgHqg0vK4x98se1T7E7hYym+F8hqs7VZFc6+nYdw
vSAECkdEghuJBO9EeFMT/v6MIXPoWLPn7Z1BoCDonHsKOj6VQX/50kzTbZFUE1bhO9C8wBn3VSHu
cYrfB37g7G1HOLcqflUOJbSwitWBhOurw4SiZju4c3u1tdW4mNlnOrwmOddgKttA6/fpsnhr9eup
oKeuCuejwxiontID8myU8qRc9PQa0rLaali/75XtFYtXbCUx0Rn/YcVhtjqEebsn3T2+60e85Uw4
VDKpaUiAxM6SM6yWms+dg1B8S23lTeM2P1UJQWG3i+9WmyBxoFurYUAdcp9B2Ziqy21kCOyz59jj
I6wb0N7sq/imoUIJhFtUJb+qySVGxbdzRSvzKG2o9h+GBWO/mtAHOxV/oanKtbM2zF/VXw8cUffU
EF6xmbljmdf77grq9Zv6PUcjM+6tBXt7W9CjuX1CYcbZVf1PXt5co9pLTpRP0xXuGKRsietecusk
1DLIQ8YJE6HaxEs8fGaSXkXd5B+bwiTIVyrZccAxQznNl6HRtzBY0U3Wjr+zunF+y8Lkviar8JCN
oU7lEXdhMBKJAGt9DWPavGMf91kx6XJcdaTVxqeayukOselKTS5JiWiy4ZFyQMVRpD/TLgJLokXH
1M/1myBvTtqnIGqDq9LjhYDgGI+QZ4eG9WT2BkmgcSBsLLgxiTSY8J6588H0J+FLldf+uiyx27eB
aI/qqqtq55poPoy9OX7Ho7wumRPeWZ/mkI315SzMttwVqW+sKnnw+lljNyUfhpn2CYMB5S+U4Ix/
0p8bTukIAzmf11TOjC8F2GGF0QDwvUZpan6LKnSkA8lDjzrS4VVBd370utjbLx2U2LhAspAOtr9u
CghZnViyS6A3y6GqInfTUYRb23KJrkjvaD0dz7NogoBzc0rY6YbbXZScSXWJWFIh7qbtvAlUkFk3
5uHWGxEfUWLVdyXJm3BCHfQVQwXi8lCL6gMqi33xLQYD5VwsG0hLHgEveNKQTFeRfr5lgbPhC6+W
GVzTPEhpJFn2dSjIGJH3PNy+8JRb4a7uWZnHpou5RDpubenUYuV4N6uvKmHTtgL3jvHDDKgYdHgO
sHzbOpHwWTivpzYkRCA3e7HDhj6xtdI+5aJoUAu56UZdIXZrGocyXt77KkVZYzT+oZvd6bNoTbbY
Pv0ErsZ12MU5MgZ6PZA83atFAuHtbIx7bfsLKBvC7LLURgwI0LUx2zdzlD0e35yvNZUw5ZrLyKZ9
6KM43SL5sM5WM/f3PhbD26vBkPQnL2rBN6tSrarNJj1rZgveLO7A/heYNDIHOsCz+/D/A5aqt6EY
Q9e9oLDpdCn+a9QRhVJwDj1ToyKy7mYIZE3LKgcnDW9RL6LVCc6TbMmoh/NQ57t4YFhvZ3O+82hZ
AcP5FZ/uYMNBzSLZarrR7SFu8Zig2mNAYNC1K+vnuhP2WZlYFEwNr8CzE87OWcy585CWBy2vrONc
OvRoZHppFAe7qgraN/W8hTZuXdX2e+3Z4jRnYn5xc+PaaPYTtpT2+Ps6VmK1Lp1YxdFBodKZ3s+x
jGkk3eRQekv+6DUQCHR37L5CqZUpnpgDlyJ8iOY5ht35HYNz/fCbSxbqubaaxNHph2WnWDUKkPab
X0PQ5bJSr1K7D45a1UbO51Kfd5OBPJay63iGCeY9zyxS/RwqQxuUZ82cMXkUAZ5qud0VOpdelDr1
R2nN00MzalSN6QLOqkGHno5lft1Um2mCSrv6+6V8GKuNelJr8A34FTlZg+uWV9FmyaqTVa5qBsLJ
Iiy4UfOy1D5alLTvrLpgrGslpEbehAMlx5FdGbb+eJ6WLaK1VVKNw8XJXKvb2/0Rx2J+rWX8Wy7s
RwRq1WPMpnYCQfoaj/bzzTqVTGa2SyaAbW3nxevfLQp19vsFVVlTz0GPe+oJ7zpGsY8C1+9PCwlU
JxfpEAUY+f/ZMoTO8NxxRZvwKUy6bvPHX8kLNQQP6Umx5LJgmB9iNqMXM+nucYztHchy92rMCEKq
Qa7Vs+KHvgCrOHL3w+TWEN3beK1R2zw086wfFrkeRZWDjb9O9ad5FLiTEls/qecMq47uUG9jMOJF
O879M17Nb4bl0tokdIws7VLGZjXcMnBPtuqh5zbJqdMKAtPkqwapZvewmqDS6DprUzLu85G9JtrX
nwN9uFPSIxZRhwbygg3CI5LPeKMNOiqe7rASOMlaF9hBYFdru409aJTobuN5FYAHJP1zp0aOwNHg
Z0tegfoSsh6zHUV61C5qHAUd8VhOCYZiRtUgXNqH232R58QZW0v4tfO1+pbTZI3ue9U6L6iHo2Vc
BXlQv7V0huLe0D631PlvPzlEnb9VxgCvBkRme0u/V64B9ZDpvN/bkdWfl6QPD6E1nKM5FFeopd2T
2RjFxZnmN1WyhKQx7sDD93RH/7n49eitmZdmE9XTuFHzQW0b9jUumnuBE+KSx8397VpWl7U6CAhL
XiM+67o5HNTP6Ab14GXuf2rCm/c0zUZ2P0U99xvcgsmxCuxoH5OX+UakyUNJotjq19yXuQ6hfxTn
wzBwjxjDv+TKqKCeI0uMNsaIz5X9fbWyVTrEBRrvL2FFvDjFY3b5JbLg2SofikeEhfIdhdltAzOL
L5g9XtX35egAzMp2dNdYjcVbPGUvVOKc7wDBL0mjLa+W9LlXLNIGzQ0O5kJvqKvNmzI21cpwRxxg
CD5Tji6A9Z3173AWdVZHAjN4F+6xwLR3Vpmna/Lg8m+xL+M4+uY0DDTp1QhbeLknRZAYXeToFPnE
cbisT86a2/Z73+0Ig5ZlVzn5V3Y+b3o86WsKm0zLSFaSkxPmn5qBvYQYP6EUR2AS+eVtdRAQ/BAH
RXUaFoLupefo9xCrzqIWP1/RZhs9cJttZc0lHjoiCpFzNFO8fMJulF6c0rsLnO7xpvUYAJLu/BGQ
Gu3l8RiwRUFFJ2L2/szCEu8S2lkK7cGmfky3SJw8b3psAje63P4BSmysaUP/hZqxda0684dlpQG0
6DzdF95iP8poALkcmai/HkRYWwj/IDXVltxNHmicI5EsxoMABv8jCus/nMS9vTAhq2WKKOzuoK5R
tRJKrQCqPAx+5J8wt24FZDbcxQmD5v9lhzDsvy3mVNtlGwsPsQNB0lRJ73/YIULfrrx4tMzjkiX+
R/o0iPK9nfvuboq5DwfcZTvTTYuVM2v73IodMoiHcmuy1L8iglCLQxq468roEgpSiB5iGnlrrXDm
Q+lz2SKNz49aWF2NoRwe1FPUAqudbteEfPhIwsfMexgGTV85yex/oMX+rv5VHXXAxYXYJeyyJ++Q
hZfqiTsydKzQrO1kaD1Vjw7a5AhbU+eeAdTdeRu7juy1lbrVNstZQjfuQcFHOj0L1y7mqTXtpeUh
DaqvQw0sUI9NcB1jhqHVkeDt0JWL6vyhLKyD1vfJTyYVTpzpQFXaQyttd6cCYO5ewKJZq/JSVFpf
ROHUR7W/NcnSAZiCfLia0meb/g5pDFGzg3Em2+f5/BI03YsncRwiQC7WWYXDbZZj9c1DpCiKYF+R
mp1Vi479laSjMikD+BxAK+HWou5k520VQ/Uwd/laNLMAhY00NtKMV3IXn3rhz5KjH23rlI5CYoLz
kJaYExVK67nrugGR6/zDm9N39YFHUbk7UdfEo5bu+xzESKn6eKV2xshG4j2aOCguYcSmopzfBf5a
0m20bUN86damKAVzrMpYVaU75aMvMu2riCd37zkFY2hp9dslL1EnJWR35DQa1oW6kqbGd568iBSw
Ui+vlWg+KxR3Pbc+Gyagr54kc7vYyVHsRvBh5UPF57YC0BCGyC5GgoN8EPq0VjVQQohxyUUT1A1r
/OL0zBLsMENMiCPZMeWgWTc8uL4nA+yHkjCVrJwfNZu+uhMBz24sqsoUPJopKs52FnyLx/JiFqm4
022Xfy2zC/OkAuDKApkVHzNY+VpzhBszfnKTUUg7RokXYWz2ZG566xIfz0o0XfeE85OuqGw7ZVjK
V0mquScjxZnOTifDYxX271ky73IK2BddA3hdhSlWIaEJ+uVed6/JP3s1ehq11CnZ4c0zdn7XamvV
tEx1RydnZ9iqBZVVAjeaWKP5ab2cnNQDzikL9sBs93pJvI/TCvhojla8pFHXYkc0jQdvmYt1O4Sr
KrGL99BLk12fZPqResHyEJKvldCWoJRvLi9NQ0a9joLmbsEzd6QRzl1Wz8GOxcwPm4SRi0N6ioTf
nGPyNJ9DvyYtAMHLlwIWcjkKhAlu2KZ3t25QRegOdnIkn4b76hfzU8hYeJemY3roG/fokiF1F44u
ZHG3mMlrYfpRh5lKUNuc/72Pbf7d2Pfo09DEwztmG5rlKnnPH2Mi2XFkKziDfcTh8sUnBvi4YNx+
7hdssBSOVmDBvZUqMJZUpjZ+4ukH9pknmDPOXVY6AYmcZrLsQ9zAEMq15Ur45E8jKX8KY/pQq6xh
Tr2TfESM4Sqa7Pyb8KYPYUQWglYmJXzN3qVyCmJnaqQg//4L6v5/+/35WV/3bQZ708I/7d96sH/8
hp6xJOmMi/p4G9Irw3mG7UkPPNTHL34bIfXJ5uDOSfRffyvqDTTsdEGsuGteJk2vHivsCVcU2pcE
D8G+7UChBNVosD02+7sBVdtKwUFFrT/DV4o/aYWsl2rzqkKUuqdnNurrZc7i89iarERzM70PvQpp
sHwZegBqzFDoJyIikC7A3pkY5JtMJI+EPtPAIObsDhaCs1uC4Uscw10MLTJ1OhsLVJzGr33frOc0
01ijsFS9NPO5sZ3xRcs+lWjv7j12YxQH0vqL4UutNiWTk10bxMSl4LWVm27KmqfQRhwIJNi7JJPm
7tVZ9M9Zyfofhpr5pAp0qprfJvjo04pImlo37pTfenSb9jAzwthe/x0qJ3sswMwCzNJSbExBwSYd
Gmub+j/BILLB85smYA3ktcQdE2UQKRpwElzMnIa9ltrVSjUjWBAvF83/6lNX16RajMgcc6eJ5V7r
BUlfURPczuBnBfdTYTtb06g+VTH200E+igi+v7d68Gq60i/hoFD/IYV3LKwL/MRwnLDvE/xg5JWk
+25rCXTIXVHcYSw530ZEm0yGUxYJcH4ay7k0JblLBoCMMgrES8MPnw/3IDqRbWonK64BV6RO/mfI
hd/7/mvS1MU6QphxngzX+9B75gK2GeEx9o146+HG3N6mi8TKTYyZrCm5fONvc/LNkKmEY738pLWK
rKPr3fVg+ACDAZziJJyzx9tHTG2iM2/VpjpFiapWGgTmTbS538SY5BgNjXY1EMi7ninfY68u53vK
R9vfJTA7gnbLEH5Om18+v8L4Wk1tep7MMqInAkDKzKyVt4D8lRx/cOf8/jqRGCEJifxh/4iSUZWZ
0kBgQOKqfkJJx9QyDaUsiCBx+/fb3VaxnX/qO6Wb2dfRY7k62iz4t/+tJOlBg4qwyyKEsS4hebYD
nl9VoTQZDeXlYtqG4IUeWm9x1klPmJy0/vtmWK3yaKj2NLSr3aK5oN/0OLrevskmAnqV2Wm3MfOS
irlj9cVZPR64mW88TFJe9Z1rogan5kBp18YSoUtQQp0l3nrJwS7nffVp+AcBaTsfVQbd0m57BJrJ
qJ9bDwCMY6bWcTIu3UwljmoVIs8yFD/s+iq6wrzoQ2ZRIIriU5OFxCLJtb3pdogPCex7TQeXEk6U
Risbu5WU7riR+c3NtfbVAd5b2MZyUkpJpZmskCEeSHf86ePFmbnBr57rsBsvPBZ0Vg/psuymr0mB
nrmcgh9+NqBaFYV7CIOBlm3g28+WLc1d+pih3RyZhzHS4vNMTeLR0G2otyy6wEVTEUtRy+ZnMiNc
Yqu3doaESN3WMF/zAtusbx49LRg+lR1JZly5nwN5L1VufPuxuWuMi5Mm1crtJwvRsRtvlYRWqWer
/G1mE/ugqufkD3a7xSavZcD1pbyyHiHb167GWqgC8gow2BpcnDwuYJYCnx1164u6U5gm7bUzO0dG
jPaqTAJ1072iSJ7O/zx9S8dLNYH5G2uZbr1Ftu3sNH+etvZInKIcxpSqv6ht2QGQSwDLLoM/ytCm
3e6FJWoi3K2I/8g09+PHr6mH/t9czRBqoTmmiNDbohkPeLmdhwRHzNTg9EqsNN0whA7Q/+bkLqhb
5qxpWOgsDoa87cmHoysZb0YZvqJsqOX4UQbEiug2BlhPRecAT9Y3tzsyCrihlck0wd2TZ5ijIpn3
bRAEEIJx2Vi1PdDe8aPnpUUDEpSvGJ9f1D7Fq43qPiuSF9Z+w0rtrobSM9lpAMBguTSu9STRh42G
3aDfJaB9V13qfphNMb0W8Jt3/iLiU57o/V61v+q+TQAw1fbBd91V4ckg1L58ytNesG/QzI+RXY9v
zNopEYPYipmg7ZnM02NCy/SXtcDW6ivtXf9D93fL0oKbl9VB+e9ZeghrOhyOyIas7W1yzlMHZoez
IBXqMLa59IAiC0tDGSRkk9n+h+fn5VFFqHdldN9HcKtB0Rx/h+qElKW8llGN+lFzFPHwohraShqE
X9gH87DUu7ogiH2x/ZNS3sAih/7JgiQDUXcpswzrOTPbyiXviOWu3x9QAuvHUnhbVz76/TbBQgwn
czmchJOYD4MfXmwdB+04RD/KtliRZUXwxuLg2Wxh3arZxi8L76oYJ47bPIxV2kGyX7DojfOD2mal
i3APmB5DhFNT9jF3J6vBpMr1khz9sPf21HNZNFhtfkRHAnKnSL5VtDleGmqwKGLmrdIOq248QbZr
QXXl7PYLkQohcCMgERQhVXsiSRo0IQy/lFBC4FuruQ3iu4GhAI3MfEh0p96VRG0exyQ4kF6E3QMP
uLmvZmitbQJJpxV8alfvEC7TlvnAp7S/bYGGKisP6nNk9GRpmk/5rnCC+k7utJRaxMmx1UBbwshm
5uZGbzP37fazSRJ8XRwQw0rD7BEad6r7+kta+d0VWEWq2+E+Mti8HAv54QqtjHHz2d1bYbUfYLGO
YZH3b7NBefX2tHrDaFIVcZOn29vHqX5GM4pbPb9Ty2N10EiNXzdBvfZas9x7TWcfuAZgQ7XhHptg
tyWrVNqOnW3WE7HJtfykhV/UNkclzzM+keRCv34zdGyHVDkSxQdSarcs9jemuOrAjFmpnxL0x1v8
VdVTRqZJU/oDermQ1Fnpc8HSrpH3kh/V5qqMWmc9ZW6/bc37RZe9hMR+1+dueCHgjgnf8aXaMF55
Qwc6yCLxqwVnsBtTMnpvJQJRcCm05HiRtHugISyTZzMCaYxsXsPKsbeqoRi9TQlmgSTO93EGBAHg
KZx3QuPXFMAbGEYzNs9pAv8cNd1GuejC6Lsmp7+O/Tzm0GK+zAJXjYrHAgQ+7S29mAiCN1ghFuZ0
mGW3yq56qIK2Fa2VyEoJrwgRtvB4Sa7kxe6s8pxF5XOIHr4eQlCKcoGQOU610ZLB+uEbpXnVx10x
DfcuGrFjIFdAQAwmsmWXt14rdNhCNHbcmMacY5FY9VvV6xDgfrl9BzcVqoNeZuUrhjV0iXNoAQlL
U4MSiFuGB4eSTK8b6Uktrm3b5o/sRRsLBONe9ZXVwTKrdK2eU2oJt4/vQNHmN1ioW2fcXtIj1sA9
PI5ujtxy6mvMOgShObNojnA9YvbC9iFlI/vFSiJIp03zU56YOmsXBU5KMtLIzNLzuMKQqGpL5W76
oaYKz3Iq2pfJa4Zqk6KygdssJ1EqECBj/VR78wNz78Wh871yq68z1R0sQDLkUUBWXRWak2/ITINR
L8+KOvxc5toT4/pytizJvweu9y6icW0bL9VSQ7Vt/GqVTc6eXIHh4JVOd9IHGh83nxXdn4trR1g5
g4i1v+m1907pI+UYAv0sdN3eVPTky861X2l39tcBy/XKXcibu7nsBssrzm3DB1//+8r0f/MYCGxB
5KwZhk9b2NakFviPfWhXCkFpvIRTWjxzZZT732LlGFUsa//kQXUF6KeCbUuZygOt+ZwAq9kDkxVn
e/SCc57RzFRn6jnTL5bdTVbRYMFHrRFwreI8Ya4of1ZyC3OrVMrn1Rk5UZeGghzIpNJxNwvJge1U
+6dBRnqOKUWfPH0pGyK/qfRPpwiX4gsVaG9buSQl9vkwvFCCn0924tMHla92WJPFZJ+UMbQ2luk0
ed0+kAxMaW7Z17f+SRE3AicZU7US/bQWw0U19GtWv4h0/BCkgxHTIaSkyKKgI8jbQ10wTagR6Izd
3YQCEEWy1UCO3KG2S2cl7LB9dBq9eXTDYdz/+19MmRp+byWQZRuOh+FJx+5gUB8x/8Kz2vCdfMsa
jJOnLHypBFrXgIo/sfz9rBblrZ+A0jL6d9YCyE5SYkbCirnQS2YHjeR/zqzKxlwff6pUimxN5DhE
r4EcEfunNzTZSQXG9hY8lyjPxRb4xLp0hi5CVgT4Q51FPBdGWrqJtNJJr/2EICyySzaNS6m921Ow
6mTkJQOX5NN79X03ZO5Zt0hhA12zEg65DuulXPYogvB52ubBifDKq0NkRaA8jdBdN6ZP8kxC/Tsc
scoLJ3vJnYI8Q6mrN6dZu7KlZ/Dz4Alr6J3yOIOcBO1RZ0Y6T1g3L2h7q9XC0mrdzG76WC2jdzCM
IjrQIOgOZa47Nzuh8hRWQ/bTtrzhOIq2JMwrrxiDkvZ+6txgzS//1ogyvEQZ+SpV1fU7LRyGXdml
7CzsTpzdtHrTpnLc4qQ23/JUHEa7qJ9GAUDKIU9hhfWXZZJeafcCPPOlb5pow97Q//rvV4r9F2iJ
K4XWKpeIZgKTw0L416YzbGrWbbnRn0yAm91zIvThWWs9+0y/tFz3y8CmpbG3id9BSKdYQBFZPkaU
SNqU6SCSdngf1JetkYzefdqmu0ZvvTNSRNlQCiEnBMVHVEblSzFN7zNlzR8z1bSp0qZvroEaUInq
uzklw7g3D51WDc9jrofUWwlCxB0k5ih/RzpTbBxblh8003iezPSJJqJ4dYZ2IxaTrAyMn5AAvRLQ
iFZn8J8RpjRzJ3U5Qj/afJsj18hBLTwiN0MfnYFpUw+zKhP39ad//2Z192+LBD0DQop0gyAbOMma
MuL8MWxWFCdzHyTuIXRqDI5cpvfU0l/VvuOfR/xK5qtGFNEJFfEWPFi3HV0yemrfml/mErhuDigk
cwak9byzzoGlUk0e1zedghiM7245O9fCLu8jCxED+2omyJlboKU4G3NrvWQkv6sCXcJGAuloj9PS
lKt1bGD0Z0NHPKmzVOZEqDMv1xkEwAVDdyE2GmY66QMw09rHUB60otrQXHHvuGOqA+ZKgFdV8Q5i
pLsV02qnem9lVJHqdshHdjuRZNXDVRHuvGwbLfTfpokB2pAkqdE/Z3gNKNRn1c4xrQVFjXQ7Yux/
7KltHMYR6LqeO8mmNwNh3JoMHR7WVVPrTBky5K9YMC5TjWDtYoWDgeSYjzrQiV/HyatHuOA5SAsT
HQ2CIVuQFTrasXE26jpd2a3eBztg9oI4MQ4tS8w3Gqa7HGJKo80p5K7cgj6bR1fVVlCHFCUye7zW
um3ns0lhj9jGSShvAtGGvWL6La2zHLml1q2V7NtUgjUSoKTeNfuUznX0mg2Wta+KRfokq2grafcB
hgWMQqoEYFlhgsqiw+9uDclhiK2SROu4WfWDpd0BeSCt2mLl67fJc6u6lckg7tRwpMI6+0mmXc/w
EPpuR9LleCrayj/ezoIp3VHRJK6+XXZmDzU8GkfqrWGwpZ25vJJBUFwqZGLQfni+ScXWjqN812V4
VX8X3syS1fTt0ro1TFuvGJ+jTDvCEGaWKVKdiK54eMh7MR6csgwOktoOmbI8Ytom6GLO8jsxYq0I
3XF/E3b++x1p/C8HjLlCY6QzCOKzMQRacjT845ZcWldYJnT/vQHO6+i7FCAZWNixDiFhDvLgUa9l
WfvPYws1HYS5ryiOPtQOX6RedpdPOEAjx72/QTQ9Kz3YofNRGHP4VIiFGFazm9ZWa4HtUJRKr9bP
Szmkm67vyZ1hwfPca/VzKmFrtekxMHDVliJmpC9C/d626V3osgllxsHDSJ/lMY/FWrmYQq0OtiV7
jTnP5pVrW+RTpcSE+qH2SnvzjTV1eTBkl7GIkUkY8uGtj+6QvO21AQLZ3DiaZLhtLSyAr6XGyoQ4
HAbmj5xw8w2yV+OxAYSpm0bz1Sabem0lfvZoO310sH1afAUeKSVMUGIxy7A8biaTCU4qRusRn9Uo
LIv9r4sD5f/xdV7bjWPLlv0ijAFvXumNKFKWkl4w0sJjw7uv74mNPJV17u3uFxZAMkuUCLMjYq25
eu15moudf/bkp5n3bBVhjqz4/nntzwdH0A1BOFwNlr5ivuBfxUjhJ1HWAkj889CPPbQY0ydZkqSk
SQ+klTEEViyN5I0EN0jAhMnc5EOfmhPUL/tnG5rvtpF3p1Z3rI2eI76SXvOSlPjUqrpv/MuPHm37
CqOOv7NnhWCedykYgOG3sHz3yYYfOYRjsi48i2Se+SFThb6etA5wWF12ZCQAGLeDEAmyFiKKsmJr
Doeg4SZqgtjJ4ARV2OF11r3W3Ngsek+4QuG7zcqeTBecV5Ho43Xra9uANDF0u7PKMtCCM9na28ix
GKzNDUlUTI8uVQaJPXV/hO9cvrYKBI45fsQaa3EODdwtSVl9oPEm6UgB4lRmEF9c83G5mQ+2+VmG
g3aj/sy3rYGIjoVc9O6k4aFtwccs/zCIWFjNqqCLOykKPd7g4PVucAmK78s5zy2IEF6vAaneOeOb
5uSvRUPM8kA2ziatGMKuEIV3Z2RD88QCITdngqc0R3cvVmoNCWglEA8xUOK/uZv/ru3UIwVKKDRY
ZlmoN3qYSwZ4Zc68aNbt+/KDaVpOeCoh6wRZwf1qjgDGZhKfSHKBdomRpK60HkKD0++cMP+t5HmR
bMbM1f7YmHXRDqjV0uGWFMo7OY/GHYItNuyow7sagFAI6zTdOizdWVoGyUYW36Pfxk9KXG5QMNMg
S7tkn8j+LDo7FJfBY+wmc+JsyeSiDMpjnpoJmU7BXn5AunTdujIh+ksA5UQk1FG1VzRoqpUxA7Il
JVs+cHt7xS2TrXQmTMfOVRHyTAw3Ji+MXnOPi64y4hv7E6rcfVL/ZE8AZMuTlZjRrkfpCNZb2KQq
orUMrCG7i5aMJ+x5Hkp7HaQLSEolbAJkZr3O1DSw6h3pauG6G+GE9zO5+C++WDKMC52sOoqhllhn
ESTNv6IdXKs7d0XerVRmi2evDIGRNK5Gvzp3klXjoAAOveCX7A/Tz6H3xuKT+GglvyuGb28tPy83
fwcNajr9xBFcnrl1svb3o2Zvm7QHeb5+kBVdGRT6htSobC93ncJyDrlwxnVjFVQFrZnv5ZKl/Fr+
RO7AWqBUs4eEAQYdXkuBNyKM19LJBdW0cA+L71a0AUSFu2ERKZtNzovX9sG2oLa4m/CG5sa7NqoE
QM0Q5YrlmDwdtNqaVlU02Fu5WwxkRy6QFRC5Rr0bCrhrcdMWXLpa401AO6bqUlZ+0ocM6+N6ayNU
WjrJAyGDK6DN7Tl1hbtussHYYm4NL4XjUv3wXaose9umOC+/2DgaV9n8S8uK+krLlz3wuBtshtO7
aMt9EhTmaWHLoA2K1nKNJR8kUqbJNPW0wGpmn6RcmsUvfjqMP03D9Fa2gV4wxMgICIhFKgm+dJ3Q
W87uZn/vOCW57DKrNEkYOtWKPhPFaZ7N9yJsugQlB/YvEmumg8UheYxUDgzS303O87Z/7xr/d0n1
dRmDzK53HXoV+XcWUbRj+OO8BmOQnItwFopj1M+nEWce0tiP1MtJs57DhKvm19JDSwSHeBVwcZf9
LO6kL5TA1zQIzasdex29Xcz3acLasGP4fIZ0cJQGTaVQ76ooq3ecmqHTAMaZ+fm+kr9rVfkG2a9G
FWOOH0le3zuvxDUY22SoccPEsMn+tmsz2N+Tah9Ue4Y/0Hp4i+g26rmvvsZ1ZYGB6O44JD57NEpI
U+lbEpn2I0kmcWRssW8yXX9zCgfeiAL3recj1i1JDY0a2ueoCL66JmrI3eOh1CZj3QqL/xkX6FWa
aWItu4J6GRUvo7VcqtSqIjZVtC2d+DC8GE6V9KsqsS41IOyjPFBJYeRQUoL6YcieGr3OGGezNKrn
2w5BQpDmOc1XsAqCVZoaZE2Q07gERniJuVZSW7v3CceBodNqlIIk6dCRD16TfGfmWJ8aPQ65ZzbD
ooySfXuXEJwhCfeMB1Rud171ZOVOcY1TlOTzUkLKhXSifDbLYdf1yHRat1y8Zaaid0ehqSaom3ml
g73+MCkJvReDlY7X5/krxKHosYm0Fwbe2avoOMlBjI0nj9sB8ZHFvbJFAZoxYrgyK7pU38WwNFoF
eiwH83Hk3WSwhghS8y63gr7PkG9zgfWhgWzSgrpGumzVkJERXOpfOTHGydBm75pZ9xvUbfZDkrUw
9dLSQ+nIn9qOO5BRoV7t5D0Vr8cm0BhaClIxntSqBET0z5YK8f6w3Osmo6X/n9ivcr77VzUbeNWH
GqfVpVXHA/aD/IerTeqqtdtvRRrrZ/IDekSyWXRiRto8xlk3bXDiD2Qa0T4NuUNreONwCAMFM9vR
29kCnHQ+hVSTASw23Lz9TQ6Eh7Hyds5In7SHPSmdQmpeFlt5+vmZsVcmwkYcBS0YLGHzEaUjp+Ck
G/ehtss9RRb5eKFO0hRlyikMMnEi3oS1Vt0aTzTFvaAqX+0WtQfrRbkTVV/WpP4UTFQfYj3Jbxik
7Qdbc/d2WuqXZbU3ab85/wvEWrisZEuqpI5ZrrzlNIMPkbxu5fLKo+V+Ccl2K7V6+FFO137GcfYG
mTrhMOIYxmJFOpNWF2d0uCu3NKMnqUDLnG7cEWUwwBnnnG3Ro9OWn69UvblSHA0HW+bQ3poXEHZ/
bPTMfTdK0cLekxOgtTmk5YNiV/azZZZ3+Rcj6YJ7VOgWD50RO89ZI5bnvdxl2BkNH7rWjjv59yuV
ct3rdv4mRGiRLpV/Hy10Rz5xZbc26L7UOrbfXVULtj7QfFwXbXKK+uMwOHDDfMd5rgRwVbROw4+5
/aJwQXi1I6ZsSF76K30dsUYM7H7Z0AfDeNr2biZe4burN0Mk79XsHvXDgAWWbb75rOJ2zP3IcJ9X
oZGXtYdm3s2ZOvO5leiw8AIoT5SGfKFR31hQIC5yXJIH9ryibc3FGBh5MU6eZqxYo9EFi4L4HqqR
toeF5eyHFARNW1SnoYPkrw5U47lVV0/UTe5WCCzSi7CxoulGs8c/tkNCNw+V9IplV70Zaqc9I6rg
OtPgpuUV9s1RuQRZe/eYDpy5wtADnMUO8vAPdOjpY9FbJ6kXAU0xnI35LfJVHGDtjasoC+nqDZVm
fWviwnsrhns9c7ptxKuPI4mCqzQMsytqp18trei9ndnTThKSHTf49MPcu8FOtp+IHnyRTCXuQf/z
Xeao+pd4IoZ0MGEoUJ451+mfLdGrf577uxWEIXfnvP3zPuEnBUxAvhSD3HsHDcypS+rwcdKoe/DF
lXdL6+4t8BuilQwW9lDaGMmi3Q6aOv8Az6Da+1wpnjTYtaaaibuKFW43dNSOw/iDZ9uLHFZW1nhH
9Wcf6LXT8kv5ZdaUqMB35+t5lLLGqXO73stdeVWHja+t1OIthh95dpOiehnG7FWeEaVPGj15T6Se
FQyVyB/FcDEXyYHV5uukKOZTHobIkOlzw5pI1FjN0qehy/9syefC+blpfk5uxW4A3dPXVthCKIyY
MAP4IGJB7qKjOpEMa2wASVYbaanG8c7shTJoh0mZKV4yACc0w5MvW/pq5oI8AiXdk/mzIzGPi0HK
1Wm5Ro8e3CQn7F6yzO5e4Dl9Vao9PoRhS1/VbG1mCra9li8y+8fSiQQAKDWrK4DQMdlxH+SydN+R
zjs0vXX9sam79ty1nbZl2gkRutC0fWtO9cao1PqWpfQ6/Xw0OZCJEEyQwJIsMqRXEEMBjg788qRs
I4hNoTOqevRkOD1O0z5m3GpF0Xcl/TBTL/q082s/h1GRdjzugknnV0wYsiFZ8M52qr6rJrmZSjj+
i6urh522GVqyACb4i6JUp7lcr9ZxlBhPiqX/rqQ7quqMHZfzcoUdx3iY0K2GkWl/KwUGv7kgr4Af
rNoS5IMKg2oXxnW8hRjYb+TVXj60VnHtU59WEsOVpW4tUNj+KeCE2mmr3Im+XG52p3S+Ryw3Cuzg
G2DMC5Uh7CD4CwRcf1zs8bwfhxZUC5d7lBzF69HIz7fc+5j1nDJJXh4QUZcnGCQTgUlI4aZYVB9h
j043IAP1DVIDys822BjakJFhMob3HpgZsYDlp0VhdEAB524VoQbrJZjIsOzuWCn1LZ0T8/DeWS/V
5D+rijk8VNo3CU2jlVGuIi8IDqHez0FmPKTIGVZMxfOrMcTFOjHrZr682LuFXzrlwl7zY5INs07C
Tub2UkN7qS+cDpPucOWsepauD0sTYA9jEDtWQlbTkDDVs8hUtQbF+fBQMu363ERKMbrhG3kjT37D
tzPlzJv2BBc/ilhhETUvbbhq73xd1ORru8qVlTm3J4UDGK2X3hXcMsk+cpMSoy6tsslUvHWjABPQ
R8aaBRaflVEx8k8CIDFIaKqVqmbJlTMzYjzTvjl9UX7S9dC2dRchMQXXue6lkQSQoRZ61WthE7ZJ
uA+AMUT1cr1A/p+4znuNpQenuvbUrTUOfGkYZ775Efgqt9d/txGj/9a28agmOEH0ETiQVnw2qd5+
8ickkLm3xa1XOQDny0Aa2i69diJjF9qKZnbf0WWquxIr5uxmLT6ViHJzdMrwIdFj500hCIIeUXRs
mQ3stI5qL6s65akaDQg/qRGfFbelBwPVcpcaodiiP0CETzXaFRGzd6hvmzSp9VMEX+nEcYa9T+OW
LUSTf6A1Z6FidO29677XPn2DpHfUB3tqUdmznl3JCOsSd64mWIBUxmjulEhpjxgeqb9K2mTp0BsP
dTYcKPQ3IvCODKT0X/+9EYbOg98nEU6ZuZrUsubi5fReIDBEp9SKvmx+BJbJtnn2G795LPL8aLhl
t9cNVoN+ZNengpCyHSLh+gOK5oGlRfojQ/64ChUuamEQMits2v0Qti0WFbz+07wVzs/JLflcQMz2
RlUKTloiDDY+WItP8EwnZ5YHWtalVHx+xaK5tUSZPCepuIW1hlJOAJaXtxvNUGcHYP8wGu50y6y7
DVMB33hgvbglRg1rEv0XI6yr66Xk2CLGSN2BbHcKzxejrf2Nm3rK0QP4vOtiINSSrtMnGJjonNJC
sHZDy4UdRHF6riqjW2OCM+4ApxQuCVWwizvj2TOy6EG2HPjGvS1xUu5rb+PG8/WoOOaGZq9REU80
Mvt/VUa1UMTONuHxGVW6K4u2/iHjTuf5mdWan01re+9h4fxqLW1cu/kwbqTJRcszPPka3bo0Xclp
W9Tl3wekdO/e1CRbzhvIJUxBFyDs6HmbJHMmhH/YMeRp1LjjdKxsMlGNonu1OOvwBUx4paw6e6b4
tU+Zi6+rJivtS7fuhvHWB3ryiQInOTgjKE9ZMvN04cXpZ0lgzkFQgazJEY6O9s9Fk5Lq6YMBR08J
gdQSJdldjQwvW1op6aenFI9ovNpLDZFr06vq7y7SeoLFVX01BfSnudi0h8FOaMrOW5PcCiKsHHK0
NQ9OEC03aoomicjioYlIYAnEs9MRwS0bp/5UF2tudZhXkzA/WGlB4zIQaF9RJSylp9voxR7dXrSW
q1ZtJJxzucWHmmscKBYQgdNdQ6hUtqw3VrBsKLG5rL14yMbkn1J4NSdiUvySZO96TuIdqjDY6FQz
b378VbtzwIgPoVyU7rOk44c6YyPmk8VaRH14DKCLnOUWYrvm0FjTVqoB1RBpjum/Ioxwx9lGRfc0
r4Acrf60d9K4OQV1MKxLfTSPHczbXd370S5Te28V2wCh+iZ0z1kUORtMVun3aI5UULTvZpV33DKN
/sGriZ3zeuRdywuqwwFploihW22TGGNwSdQZdhI1mGvmsjbOmeml4XTSmU5dWLF9BEN9IKtE/BY2
XND/2kC3f4g9yMpmm3mrBnXzzaxKfZu5drKB5YgJO+O2cukqoBjYcTU9n9DBVvW1mh803yjOCLrQ
HblYkODo7WXNAQm13+kdWRtyVxpXAndc1VZaEaleFp8LZhQq4UDbHAmN/KaM2KzPcpdaWTtpvYoj
en4ubitiIuYOFkqA5lyaYbhagpnVUXVQeH0tUAmZzeyiyTnXLNcpgInGwUdVyIAoJ+JLz6zuOTZd
+lITcZjywQeC+lgXrXum6N+RozRsjBq6kUPuwALb6ThoTsupaiSgolyyemRb5W+XxfIJYfBNuMtO
zGTV7k1MC3Pvo4rM/hzZ+FuX5gfLvaHwnAdlOyi+94LaK8BWNIwk1TT0/cYwfI2ELfbT3D2RrzLA
jq5pojw4Brn1QVg/Nb6mHct6yg/CnqLbAH5pQ86z+Bjz+B2VpPIYlcm4Rhb9odeq9zKV8XQcQyXZ
ZdSRXxZoX1qWxR4Zm7sPqOpPiLyilWwGyYeSeTfW3gRpng/8AhJmfzec4lxzp3xf5GellhB7V4iz
vLxBzDrpaZJ+oXk3uVWFI0LY7CqPlELLLOwUqPXklyQxsk4QE41h6YQtuP2epfJ08DF3HxaQdKEY
j7qCzs+fYSaRPkBTyOAMTQDIOwFxP0ZzvHYVok2HpqGXgsV6w6Wn+Gp0Ygp1SDjLt7VouryOXoen
026us6y/T/0lEqXzuCyogGs4KzmgrchAhM0NjrOo0Ao64UGmMLm5nm8HcJIgSMfwfX6+A5uuw8PA
IOLmQDUbLmi6srzWMhJesyjEwsLFgj9stpNSJmKv7U1W95SCkXmzjd78jXVq5ZO59HNMsZUZfORX
Qhb0zfKp6VUTycAYkmWl9aKNOp3E1NF2XoFcME6V18hlWSF0uvFKygLIHOxd1EfFG5T69qFg5kAi
gHVXMOU+K2DeUJSa3/O+/p8bpTgLnEaYrZ1fuWWtTDR5iB1YlsWsf34qQ/5dwJ36IL1BMF4bmxdT
n8qt4eFJz308vFmW7YOkti9RqqT7nN8aObr5ZyuYn4vmV//n+7LeO3CzfItZee18J/ZvReTXxKL3
4RtmLpvzvVY/hVp8hmpp/MwcbYssnpQcvyb4PoWE15vBQ5wp3Q6Y6nAYPJ2ir6TmdKKqObC6sA4h
c6lb7zMJtXvP/JbHJjVn3P5iFf5VVqNO8RpjTtU7/9pX+Ychm496PxzxuuM3mndJJgQQgyuD7uTw
XBuMhP1yiH9EFrzMOT4Qt/zHvEOISnHBO5m9lj5j0doq7IMeD5TUos0OdkKpFIaz0EPTv+kKTZCw
xj0YJk9RnFufJf4ohJJe9dwkdrFLqWqK4LXU2rcWshaqYmOmVubhdeSG/uh4iLAqknBIwRuvXYuO
2EH51Ryp+xcka66kuCKN8AfZ8Mljn+V/kNgleMY9K73wbBlVvOlGh6XzYDarzs19CNVu+bSgWboA
aOrsomQq4F2KSIPEMXsqZwwSy8BLWirkB+SzI8qs3zpMOxgx3fhZEOJzI6B3pZpERIsg/O0zHL8a
SfTHLU8WzkZ3a+UTSVRJArvanA1fvKakzZ1p3qv45HH7ksT8prZp9eq0cXnsctB3tHQeyx6LjZQL
VVGun915TCt3ja5eO7Vlro15ktapfn2VW3GtU9bkwtuOpJPnDQmSq78vYPh0mZWmhGZ1/aNS9/ah
toW7obwz7mozjDB2yoBMBBAHvfeKbhJxfesqBDvQGoUqkXLePNOpKM7x3NruWoMETJMcJ7mbulju
UZNWKOnzS8X64Bab/oQRBPNX0NIGMXAsk2BFPQUGOhqN6gGFZ4n91w3jo4VkmcLNPmuNamxz4Acr
jzP0LB9Sp7KXLb5+sUIkrW4V3ycPcuoM7Vx29X82VU4b5Gw9v6ifn7JM7y4Od7Qt4BjldQxrPl3q
i5+aQMvfdj97TPDvThs8A32bPuF0gVCKm+xZA2sLV16DwuxmHXKRstvKPLLMyLSzg8Vx1c3Nixb7
9Gos2+4oDxg62UgIkXbJIyfMR5i6PvM3hUx1KTOIMm6QaKLZncd8kZP25yEnqjdg9sQ6poFSHvvH
um/dbRK1xpchnjFeGPfGUD7BUx1lR1k+2I4PHlbPvf3SZcb8dK269FilcPWCXDwXSCCfay/Yyp9c
zXuFp2zktwmKO9tVGTZkT+meZJ1uDGG1L/ueOZfNiiOva/WSRxqTaqgL6BMoa3M7Lj6UgOm10kfG
QUs9a+vRCcZ71/2Ox32DczdAkpM9R3Y6fuoD0yyC97Sj3k3K1hVHVuz0++f+VeLZ1yYYjlK+IR9U
ReBAKIJo31TG4c8Mc0Lm0tEsPFZ1MF9BB++SdKq+HbPEf7ZsD+Ji21gfYVR+jXof/Go05FRtMX4N
9Ai2WtVeuZAZS9PYMmygx7rRrJWBllOnWQrVGHdZf2TSGxbiKedLeRhjugJSAPDPLgWUf0hbfVxX
XmM/hF0OXkQflDfh9xd3CFfKEMavkhs97/VeE7+6aX5c7m156nx2dCqPIqo84naH8aOaWAO5JeDa
gl7YBrMdLvCUqPSwmn6186DNSmL7gvX/rPZIAQR3gG20aCExIaSCQiM1xmgn3ysf+DKOfRUXj1ZF
UzFH6kAn0h1utaUdTZqNCNvYS6x8vNW1XW2y0IY7kZSP1XwVVyFQPoZlfyu0ycHPmMc74dpwUAPv
hwmMql9J+VnV0uCCgkhkVbJ8avmzYfY3cyGGfiSp+styTQ1SQ7sB380AF3g1FRc/Bnyauke+Qkh1
XkQvAQrHjPub99WR3iSPAqnu8ZqyfSiHh9RBNPRPjkE0PCg6ID8k4wQOo9Rp5+UuTors3Dl2u0oq
VoZ6YOSfDPhoYnK7QiRx6Jy6vBgF61u+tngbOFW/8UY9u6U0lG8RdryV3ifVpqaEXcmTg9YCDUt9
+LPLNFI/Fr1YaQmVPKbmms61N/fo+GVwXygEXif6uq3RwnnIsMFGx1vdVYqddJtEqhpBXdQ+aAc7
x+VvAwaGtJChra+M8MITBfS4yoXZ3ZS4H0gI+s/WWMf9LYC1uh1xLXh+4T9Gc7cxT8JH1EnqOU7F
SLcUgAkrHhfV5jyTjqpyNl2KG5V590hLDr9tWYb2yolUsSv7Ztrnjp9sk6zRNqXaZl8B5AcvoJcG
GJygVrdznicIPqxQVRKRp/qlizCLuKw612Y3NrTGy4c0C1jVBZCrG1f5SHvjhyVYDFvZTX7EwmCC
nPbexKEC7CTq/UOfe8E517XmOM5b4CJmERjCTrkrX5BvAUbbHFlBhed+3vr76tzWXP4Hy/va6R0a
CILtWdnuG0OxGuIwPAqaemsr4qvA4kVRR73aHiwQCDCqBbNgUXgrGQBgjvgQoyl4DlTRv/xpbA6M
nD3nZg1T+/ivWyhPKcWzXiXNrygoWcfU/QeWyZKBj4ckLEMwpAB42WWpWCh0EgSjGhAnwnInz3qI
EcFR82DqdZ3oD9A35uwUFv1pp754tKuIomjoffQg44e562K2Nyvtpp+aZxLX2zR/eq/NKO5JP9ZX
MffTcN3Ud6uJv1kWXwjRE+YYOBewqzBWDMsAyOG2exmz3psc6xH9WqBZhLDTCaCsyKZtHTsThjBC
2LHu6vvO6NI33W3fm2kmI0/uj763x0tn1A/ym2WYW+1a5mHrSu/Qv8on1TzfarXWX5L5+PToR3Pa
Z9ElHruz50ektGXDmTM8+1X7zTnhS1v0aGhcAbGEZLImfXEvq/IdnXd+M2n/vJfZk/zcQzG8O12F
Q0ULnuUX52aBeu2h2TPF1Tc208FTXFg5LHxuEM1IZzKc4YqWlzgfWoOIae4TY0UPWahlZ+mgUUw6
g/k8YyfAXQcpwBA1vyRRkG9qBzKc/MlqTIuaULir4kXDuzGyek7iZ7qsv9ReFayz6Rn7KQUya7P4
Erh5+1r22lHDiIiHQXsdCDU6Ta6ggprreelEBsT5x4kcpfZT3ylM+uSVXdO7jDO414/SpNGbDgjw
jt/qxW89/R7qkX1xEX+BbuOzElLsbKowghaQqIcANcOLsIbfktE0LzGzhoxbNDTdfmRCAwJbR3w9
33lDpY3PU43AmHGLtiFNKccyo1ZPoZke5T1M7uHIP7b6pF8cvwPQ7ozBxrJYKCZu8l2FD/7bTZk8
oy1beQRNVLHvPpplVqPI8+qN5bFsdBs1AkbGvFlyLACwFJVef8ew1ixvGDIwIRFRev+XN1QGSWD6
gLn7v9+kaLskTZv/9//lP2+Qn6M2MqCPbnim3I4fejrFQEAr5XMw9R5JSTjLvdXpxWxRe87Px7aW
bjMjN45xkZj3luBN+X74LZCjy1TsGQo360Ho2hZbmfc0gNGWR2QUTfWfGx8elGOP7I3Sca4TB6w3
JRE3n5Oq0DZFLPGQOFgrvNHWzmYUsez23fSBxqz82hWrw4CgBMGyO6lMzOBDbAhZz65gK8J1Nc83
Br16DHPHoEVg0vQ2uodRC/xlcee42rjPi+zPbpZ64x7OzLcx8knnDdQIjYobrHV76D5hLtyjNhx+
EcmzLn1apauMoU5SspiC9fcFGtM4g7iFf2Bxkyw14V6I5PaphtGF5lbmYdK3LkAYq59a69xVaFFv
XkMALDnXtEk4Ga+w0ad1YqG3GdIoOpWQhtdl6+bPlmfN1kBnTn6bCyK/rvf8MaxbmySQ0AQaphk5
Vlb87Z3pSwu7g+81D3JJsNR8js357IAMVhsw74XZvBvtUJzKWIgNVXANypwiS46UjNLwn6hegjN6
w2TbzrNI11kFJVjSydSKbUdA3gX7aLBKvJZyPwLhgtQ+Q8ufhu9yi1I/+LNFxc3qH0pZRfWuTMh4
cdidJlnoTn2xbnSz/ql3SHC9UuTvU09A4Vh8LdnJKK67C8aSGOpvOs+aibnelzWQ7LZ0b/Kh9tyN
XD+4Ri+umTadgiFvsAnQnZMLfodcI2oi97s6arMfZn7VplhQLHT4zQSNMTGWY2WijQpmw7xHk78d
FQ4TCqT6FLlZejWHzl0ncVt8y5phIyEIJGlGK8eM1dcAusLORkcEil9sF/aZOfCbpEonCDWYoz7L
hO71rNpqbE89yl2LaeBaaY1pnw3FiyQ/qXNej8qCYzO6AfV3NUYn34KKKBdc2EWjE1acP7uWUyKv
mtXKkap8U+Jk5jDxgZURdHUqWDq3pPBhIQhtBLECPCC3jkko/imO83Ytr9yiZkaaWNHyA0JP/+Ey
vrvIqssvp08x4e1xsXpkPmH0I3wjuXYqAPlDc4jaVZVP1rGgyCItXK12uPHr8/KhfMQmyUBnVH52
FRDGOfrv3VTQYCSEZxsUYfSVBwgelHgK/2wJ78JdqHtiwlluYAp1V8sDx91bRX5siCZ5lH0xEwUB
Ht/wluiFQq9g+vAmvX6W621hxfaaMw2xMF4Bo3O2/3/bAokq/ytjxqQj4SG40A3S31R3xsP9y7ZQ
0w7AN6AEx9pWrK2G6fE19z1311YoDtXU8F4jpwbarNEMkq8iHR7RuPjf5IsO6ehPZYusaf6X8gGv
9mrCWLWz0GRt5FOTQDNY2sbj8m+83GDdWnsn+SIDsZ5v0NX38tW/P12+2hSYjsxOS9eta6WHqW89
Srikf07RSA1a/iIfKjtpN9z8HQ4WnosHnel2UBy4jIrlHTpBNkDqnD//qtDH6SGp/I+//4++Y6wV
6ViEfb0RL07Qx8SkCEJd5//l0MaXitbQo9PaL5EOFUTKdkzkOsdSTQAySE1bW5gvmj3ZG4au5rbL
FO2AJ9Q592GuHyAIO+dhfo7m2dyYR36H6+aIuMe3T5rhpbdYre19yOBtLbEKAD8VnJ1ucdAqFSZT
qVKh+OqMyhcDgj2l0o9oEeqnkntUBzP4iDJvuHh8thUNBhhh8y7uxnXH1A+p/jfL8ftvblwbm4Bm
P63CajzRN35HVVOf/1Iqa70+ZepVEpUYufgradwLdedQ2kgTUR1pd2gDRCSzfFUNvFOkV+BbARGX
gi9aCT80iOU25sM2pepm8iO2lVIVZLp7xCTM6PSsqVNuA1gQR4/hzFxmTKl3aonj/VI7NDlO6ics
2Ttvh2tS2aVZrmw7KB1OFLv7yofjUfuhvTGd+j23yf3L1XajBLn/7y2cRf/ruX+9DypEW4vmdWzy
/C3CdB30eQMfIR4waNgRExfy4MQsy025mcwXmR5hreU91g7o5wv1hMXkFvJ5mETaSot7DmUBuAX1
A9dBurJPUx92F679hJjMRZtepChdbRDBjpttpEQLu9NRUYFUrPOxPC40StHCfDMscg81SjBhoKky
ghdJZVGV4FuM55EUePoCsa5tpEFaGqeF63/w9/XPi2d6Wo9KqB1rt20QAqGn64NRgWVWNhwPcCXy
oVCOOaNQsqarn0syI2GBSBX1zN/C7rGuf7eCgnleU6rdScKmrFZJWEKMxgl9+yL3VuZQQcHyaYdv
mlja2WYnn3OIKKkz9VtN/27PXcr7LKdtZ4F8nANvjvSHxKP0e8WBQ0IkV/TApd6tonGEUc3W3we1
IktMcZvlHX+ft9ecIMqDXoX6pqkt+qazIlk+eI2jbsCKBhsX/NFjQ7isFP9KwRgSVXUT0MncM24p
7piL8QuQA1xcGyF+JJkt7l4bh3CJ1WFTjhCDUW27HNRqsbdKkEBDPJafrkMCtzAHn4WB29wTHdjI
/HwhAEYCdyMJx9bfVP+Oq7pe8DDpgOg3SInpKOgGdEhIlGHciyiboyLj+kkCYo2O4aN8Lmmc7oDc
osQfjYe8xwhCDFRJ23s+w0GjfS6uzVhrspUolGQP9SV9d7zoadKK9BPTNgMcz9pZFafjVJXjjWCb
AQI5GGjaVKtlb36qGIW1VrzgB9IwVHeKX+S7NoD6uhzzVBPd3glG7RlL2O+J7tT3ZGT5M/qx8iQb
3llIK0sHF7gcyzHMg7Ir27PMfaSW3iBvH5HZRPVN8/07EsH20eK5TcvQRSLZWHyTLxpD3u/kn1FX
iQiN89ehVotLouDiBXmkFHZWQb98RVE+PSuxar30Sc9vYmKM1iyV7iqHvAijP6eBPANgJNwTJMiE
cxJwJAW9CXW905U29gWmv5ap7BpROIx2SETIXSTMrBP+/CojUfQKCzNvTlD6P1yd127c2rZtv4gA
c3hlqKiSSlnyCyHLNsNkmMzh609jaZ17gLuxYUjWsq0qkZwj9N66AlYrXK3eCy3Nqw5TYWOwFtKi
VgKin5gSSxyJfkfkpntRNuO/7YM0s38+QJ7w88HtS2BpQ11rfKLqzdFr726EHHvD84tBOGxApO7H
bdlGvH15oIOOZu88eDxdAeTvULb3YTqI6XjzZ+FuexjQ/j7GNuHnfUspns9R39juvbeNIRZRyhNV
VUIAl0NkfN3vWiNBjOUQAXITUXhNDPj3his3s/p6w4ZWBEsfCjbkwU2qAhMqeS6VQ9sodgBIZKKL
xC8KoNR2ie4D5qOWQdNaV2w44r/n46jVnc8mrz723NWsZnn85G2+BcqY3V289p+epnOL3b5qqcD4
jNI2m9+3GLvbI81uC/eApdXx/w8UEQ9NEiA7BP3kzF/S0L0H3Wq9B4b3+tkum7ufz/7f73sTOfKF
ErfoX3Ty3nG0qZA5d9QsLRsLPiUuN/fjuLDu+4Qkby+tiv3A/GSQ8l0kuJbqwmT+ffu0rjnOK9ag
t6+W7grIRbPZk5KMc3ttM07A67ymUTyTyIdSBs2EDtzMRjfy1+kiGNbx32mFPd1odvdaVcZHkbfG
kezB4HZF2uZaHMe+YoW7OQLte3y+8ePt46qvTeL70BepVsrWyusBzNStQuinxLs2DH/MqkiPRm2h
OvU4U+Yij8955bMc7QVDOf7fOrusnAe+vY0qYeBznl14Nc3sd20M9J3+6WezMGyfksmRRunI6iMf
XRKC/ve3bjUy/MH//oCdDetdN2n2+FT1ehGhfN9mE017j5B5PSwILm4PuH6ZzXCY7D66PQObUk1P
LV03zkx9fSlrlaILsXHr1WO80w1dPdxKB6I+2ksSX8ckZ0598yUL3Wbq6vUSNJVphcxLm68C8I6J
QLtqHOboc1fzHG5Gm8rUeu1zwuuxFFS+JLGIxivxcHLIY5k28053W+tOwWvWaVL5ZQlBYtW8DKef
0LefJBSYeO8dxjmGbc3jTemxfWbMhesXRmMdW4tRke1uMRu91UJYKQix/0EXIJtFDsRSoMrtaNwI
q24628+Yej9uokYotKM/24pzTbRqOm7hnqJvimhuVe+9yeaHm6HIqcurxmr/3onbf0gGm522tu1x
qEv5MrvJW791vpD/Vx+Z+3CdwXKGa5pKfEAaKGUI9uU2Gb+hK/sKSZlcQelIq/vxK01EBiROrv5u
6nTjOzfiOjree8pKZp/hJ/xRTYqcYUcFbPcce8SKTF3NUZ/hubRrdfyjJkXQ3ZZF5DSdyF/ovuJh
cfx0bfRnORVALxUC7Cy5Kj95gdot8UBlKhNOM5MsF0lfcFP1OrSnN3He7fdh7DJOTzOHgxmunSk6
9+h5pf24hcFtZljKuvnl9tJuv2Ae2XYA3mVUsEunZoxWBrLXXVagonDU3Hhc3AaNv824fG4X5pIT
cCfouyBE+tQ7WXPzWmFgIJUQfvFpszn7tUjF09ixdrJ6LX8CA4CyZgMgmGt0K8pTkdcParURWTiy
AbH2exM3pP9TlJuZdjSMzhKXJeXSm8w8Dsqsd/yFGULsu5l3aTe2uL1Zd5cecl29OP1JmVFLrMgu
b2bRjS0XNobI9zd3VrpsPaTUDwCmH+Qt6DqvIrtQFJgJGmn34PY4arPrSth2NG/TeW62/pgAH/75
aLVokRusS/vVk79vl3XlFcV9E89+q6CmzTJPPLQOlNHZQgv584olXcUlT/rkueX1W5lU7muVHx8K
iooF0ywf/r+P4PYFpa3hlmc9erbjCnNu1XEil4k3YPXTcWlsO+92iPOLNPMHeElvN5muqqf2bphK
ZSf00XutmXLUOmiWJJv+bR8wJpv/JQJHLf87sl9to8Yi0EEz8B/cXs9gJPeuDjBSQxd6NIeuf+ot
JobYgLsr1vViy+gQHn0FQnIsB/N3rwVSajkCQwAzsZcTydtaBU8DdwFep7uvAHbfOtCTmw3AHZ8c
4LpYTbX10d4mxamxfHC0pvtEI3JES0zymtqyco+62/gGFI1Vy5b7LO//+2WdCFhBw3pP6md1uv0+
uK//vghITT1V2lfbw3XYjGymNPo7sxshoCfN/U2kCyGAHlw3pqdBZGyL7DY5ia1NHBgH7wnSGH78
/v3qXpKc7+mGZYRIRCW5/QLoUwRDPkDiF93XD0cEq+j9og9fNElCYUlWkytzusHvq2F1z6mjf49e
VTF7ZnK4tug+dcfQQtLKlw+rmZmitE7jz2un7YinM1/pJn7I/3SF6rGRxpNuDN8J/Krr7Ze0JXLC
KeAfbw+pSXPIlnG2mDazVVSo8hjIYuYvDzoGibOSMulDetYFQxIXgQTUvHNM1zqMsZHetUW5SaVI
aVKz4v7Goby9zJKxTzhVJHPaKgntmj6sD7naqmehjGWkl8vbD1eIYJGr1j73AE++rUHXAlE44z3s
w2WnSpSZg/7co2FGkCK16wA393Ehg+h2tWKGgRCYdwjjzDYJEisDabgYfxLBW98umkeKK3oZu/qY
NdwTjSXAryQxOajsDEbFTqJ2REB68wrHKtrfn/cgTqAMUKP9CHNvTwhZaRTtXbyvbXc+3oYTbiHe
SnikpE+AzAdEhpAkZTIyzl7sSzXWd4M07vTSdIJJCJIdapVkB8U7oFTg1KKgJbzAfjDFb2+AKegm
FuQT78kb1/rJnfKDTSnQV/Vzpnl3fb08zuglAkb/sPG69Wlm6mePtRe2JQGFtcqlASNw0jY84Ggv
kTFxJg3z6mvTHSJ+JZQZE9YJCNfMbr3o4SS0g+HtYvRNliEa0kh124dsvdNivmOB/iXQe25vMx6e
CfmdcTFo+P36h1X3nNDJW7FT0RXmQj8smWZhFWF72w94WTLWxcPszqHKv3I3C/5dtxQ7z12fGbJi
WSTaa17J1YhVoL7TYAWiV9612nsURSXCcRYOYkhp+2pS/aktFZsyJtEm9XB4swQt2zzxk8xgBgPL
Qa16Wqd0IQigd/de2d9l9qTvaDFOk2nMR4vw9kZWjO4r0opVz3hMxVT6fY0PPgXtFszQhH1u5hfS
WNhm1HA6BwTm4teg/6rbACKB2OnVHEjTuVuHMQsb4ON+wnIX95nONQKgEjP8L4AMB6C379v7pXLX
E0XgZX6qktNRMm2xKMyi0qJI6phjHJ2YP4r699FqyQNVybYvLLBBjiojr26fOXi+UUtC+0GWZ1ff
iNtIimHRG3NQYGBExem2J3ZZv9zWvu8608+5ArSphF+ilKccwE2grNMXYzNo8+iXutJpd4tFRF2x
6DMnVSJP2eJcmQZ8T331XmfOtdlM8C5HlaEVOvz/lom1M06gAtWr1yoniKLKRY7LMWFIQvGs4XRe
xveRRjloVuekyvKvJbnVJwPEpW3+Hir5nKWVFWqDtivX+EVZSxma7vZNGTiG4o0RMlck+BXZcwWc
c+FBr2hEtIE8b3ijGexK9E+WjnT10jWcZfkKjW/OQaFSaFazR6Ih3iKfwE7Nd00txvbdPuNUz+4H
HmkdRsqhZ0vEghXojhKDj8sucbfQDRmxD4H3tRpbI3Bb1mvERAr0cp0OBhGahVmnnxYslDugsjph
1b66VCU/VNI4LC37Jvb50Aq2sbHMyqjQ0pOeds+uTmQ8VYpJeEPz3k7rJ+rRAssM84HYUCIzEy7k
CfRTLn9nmKnDL6PwoKwxIhgzi6D1dnxAUdNSF2VPJB9XF7fLP7Cx73D2LIGdNcTeNdv44pvNURqs
2cLraLN9vmofc2beEeT2l0pm3LdO8mjaIy/EYfalI+vrZINhy0UVGNflGqL2HE59ZZ1Vd5GR0/an
YWH4qLM4S9cijQoH749u3/UTRdW8KH+1ZoV/sMir1Y8oKOzh3vWY8IGEe2xUB1/amGPDmNY/fa/+
6Qmk5W0HJY1F4pg0+pdCYFcyT/11sZUM8gOEiXogQlkVbzyYH7RlWBBMMuogaASfDRVMHf/yyq47
5hhX/CJpV67lIgl7UcHaUonxWWwy+Si11D5/z5leIKIwKGitfS7bB8cpHon++lTsNaYdzN4GQQkN
JQpGW9GT21EurT8uwFjqIj+LLN/bg0vJ1SkoLhWEt3h2SaQXGBbCutax4QH936+tfKskvQmBQQHY
7z9lOuU0suho3eNUmsyOzMvQ4jOK9eqDeFcQ8Eoe2Nwbo9F2USqGXaFLkA7xupd9J+6M5KOPQeSg
FwmI0CX2cKRQ8xg0IRuEa2cXZ7JSOAxnhQypjO/DmdtIrbIH0ik+Cq3pwlYR4Iq4+sUL6oT11XVz
P23+GlDg9rh6i1Ck3QRwYP7rwlUOSaBKU+uLd7YVsn5b1/iusezAMacyUhWySOz+GSzbMz/L4WSn
xG23CWRxROVfvabzPhEY0jNbL1IW73jDZ+0RF5L2GGcFAr54ibo+/aykOvmzanya1oI+Lo4/+sSR
e4k2K1AMxn2dKEKDUK1Lg57LNlWePWIlnTZB4iwkRGD8cxtShimCgv02VDJjChbVNffEERxWIrew
8+yWzTDvAgX1Y3sFHo8HyPamZ2Fe2iknnyjW3gypD9ClpyU0Yq0PhkXZqXYmMPYOI9qFIXsQVQqs
AyM4kV4hUmU2Ic1VkpXLaqhz2NN1jl8aM5df+49oh8e1YII4joADSUDEgR1atn2xu+GxFhYk4YX5
aG1/sJkbGcF+aaBrIjkNdZj2GZsaM8X6prwQF/yhyhT/CR6dDs4vyQQgQPPYeSFKeYS6muQUBNNp
GKnGFzBTY7OMdw7vm28M0ydp8dFi4VCksWSBqjOIqmP5HMd+7C4EYzA7JAhTnGLP9O7sqfgL/OeJ
ZJ8pYiNBUIuK+3LqjDVs7DUJTKN5EtMYDcK+uvQrPID4aYnuUek1NXT7uriwoT/SvybnrgPdgu2A
bJ1c+bat9alc9eukIq5iR/Y2ICw93TNS/a4r4xo7bLQI+QgBJn5hmuLaMeEOLOeUCLm3jJhxfWFd
bsV8YzZyQ+Dos33Jrc+E7Ny2GYrIxnbvzzrq7bG5A0XLdsQJ8opebrJUDsFZgqqp7lWtwQSqLwfe
S56v3ERg1e7cmvtdxgJIEx660LHczyrPnbDEUs1T0X2xRfzoqEyuNZBFo0EjiHiuDLrkKgb2YAJg
vGg10nndIo5GmjVK5CTgPDlQPoGlzxAeaY0WIuqLSZQQ/5wuex4I28I8XXX+tCqN7yEABaI2X5Pm
s6kmQpcyoZ3sWR3xDVhnmE1rYMLmiNpEcp+ScRsleREWWcnJipHNJ+eTcAB9vZSy/CwHKFQWU6ay
cx+RWrbaZxKXbTjpFIkNrp+sn8h5vEz6RMXj0snnsAcNpR0POekP8GcE9cf0YUw5AD2RORcxd9dm
HtzQ04c3hldjuM45g40qcQ9Lp4Io0yntkzFxYYm4RsjM/STAKrCWSzLfQCIQMQ4UOEWzYofdKSJT
G6UqUeyB6kCE9GSJpWtlYdlUNfbyPg11WYLg8yZOAq343TOSY8uBHNImICvhDdYU+WJmpMqpvTX4
9lbixHG5V03yORYjNSKRwvtdPRejqfGRdc63WXLpGwgVXjAod4sdOYQS8ORKcHdCWO+k8Y8kQcj2
rcUJx0RyZqMQTnCfCiaV1OLM5S0Cn7qat7AxyMSbkDqoOTYuzmAun246TmkknPxqVll3HInZAgtE
MgNcs4fZLIjr4g2XJkJaUyHzRFKr6VXGampZsEyvb3PT3SVOweG1cLePuv1rdJOTwtT9Lveyv7Q1
gEdXKX3MbGPgDeZzXVgvXjpXgfl7JqAgIAohD03Pu7obXYyRG+4+dCN9XXEy90WYgY0letfIIGLr
NSAdBa5/h+eUarzQ1WIHeZyULhfXRvZWVDhqWx1p1Gwi72j6kvIoJcQYfag/CTxkiXlEJnoxbfZN
gtYLxruLw2ZuYIBx0GrEkvHYrRq4aZTEBV4UE7C6WwIfhb613ZhdbmRBLk0Efk16zdCpv5OPUOG2
HdAMMIWrsdCNl+1uGXl5PXp1YhICqSSvMEY+8kXsan6sud7z98Xa3kndHUlaEsH1TNRSn14N13gn
gY1yYTXXQB2thezF5p72gRyEswKQjX5pcf3VNc9Cln/cnA2VXnR/GGC458H4Yylo4Z0k1UIma2cK
KviSZnWf5CEZ20C9tsrD2kkTS0SlkT80Vf6kdtp+YuU1GXbmu6j4Ao/FDxI8HvGJv0zOuTPtjt/0
lPtkTv/Y5HpCW2Yrl6mPxED7favIi4JBaVUXMkFhyIZs4H8PDva1cuEqjUE3NdWx41YoPBgnVs0t
bOsX9nrPVfHEUcAygLLQM7L6NLJMx1LdkctaPBtbHvlIwBjsD1T13vRWMLuo691gHwap/b5l0CoM
1XduZjqX1XvRu1VHic3Nyt6NeYZ6HWwIAR2FQx9ZmfNqq3ocDOi+O2f19romLIT3Vsjzi6txu5FV
d/qzTOUBG4Z3mHrA+3am3zkDG0qZsCAq1yooHjckKTjGX1jCTk6+Or6g5olMcDH+lNw3kAiuY8ue
3KqOOqCuqLU9Or26t4+COdaTXSfRMqJQXmmsVmhwXDOKhrjJoYat+u8+NkLZxfl5oudbiOepEzKb
l5V1hmiq9yZRnr2GlGFTYW24TG0Z2MQCc6VD1THd/jykyvvCdtMXBmM/Q20namdEPGVZG9swyTkR
MF0Sc5F+2hMjKNvTrx6y3c1BJKNeOwH2gVIkKyjaSfzqme5nV/VEHA+BLmVNxHf2GuOBCUaQx35l
Jb9s6T4hJCC+RXZzOMtS7hCi3fUq8zJolBdpj+jgFQpfRGr5zsNWhmyR5/8Uuzu0SAjyunvE/lyj
6kEseRz1xoR3JTUmX7pI9D2mq1FbdelOxLTh+L4PahGTir6hKD1KLiTQLHZUo4K2aw2BFhOXLWaD
tpSHl2eZFKt989GlYNMzZ2IvzDrrMFbztc7ixQejMH84zR8epByyJQ+sjs7McWdi2jDp4dRLJwIN
EdM2KbvcURSYU1oe5+700g/9lTxYE8ec84m7sCxGN+oL9SpSpaQe+tOuI3t1yISoSnHpQu/w47yc
gS8MOG7zFuYJx+eQhbXmNEEGdeeipm/uDHJvNSSLYeR+ZgkbxdoEe/GIM3Fe13Mvlu6tl0RMqvSH
ogT/1aiRaeoRJh2KqZJ4MCbxz2j05mOyISYIwv6exTSwukn7Rzh0gRkjfkyQMphmTZHbJ0cQhpGG
7nXB+ZhmG7qgtNnyVO8FvYaPVdkftnO8XOJPGP1ctKqlQkEYsOKTk81g3Pd4Xqwcg3grqnyDMLGB
7HH11DbsEEU8ejUnrSV2VgmWG3B7zN9BZWEro2/g2yGxi7SbMRm8IzOY/oQo9R8mypMchi+M8axN
aXuD6qZxJ/ZQbSuiiJKU90St0qMJLdPHP+RssgS/9dp/uKe+yQKlVNXMq9rmxYm1wd3U2Cxsx8aJ
PA8YJjtpE6u1EiXdCmEkcVhle90/zTrTYLrHNO7f0ak+tUraRbkprzijQjud9WvWNLqv1VYVZGX7
jR2foZam4gCxYZE1fb7jsP3dsUwb2xrbbJ5GFRMfxsX/KsJaQ8r4BFZb8+2hIHVS+zEZOIm2NpiA
wSSyB+0d6ior+ST2wqGw7ojXfF0nx88NMKAJQENGeZTApfLSFsPrnNVOoOrLh45Blhuzu3eUujh7
ZWMzp10fqyU7jxZlnbTEP8mQ9YygzXc9q6QWVLvTEGdofdJkjoBdAoJkk4GEQbnXtWL2XRtdoj6V
hJtNvqMbdxXynt0MFYnMUPxXTbLsY52Aglk+FkpqopFQX8YZSrfLle5bylywfmVdmAiJudX6q0zV
qRjewC95oTuLOOjhQ5HjFQdQ+qowN2ih0a3wfkzq89g1xg6GEBrQPOzV6bT97QQINoQVnXjcC4ZQ
JY/UEZvGgA+oUljbdxy2Vr9L5tGImqb/5ar/cLcxDcJI4A8L+OB2omIVKUwxDJ9+M8x/67GrIJkk
5M+nQ8Ik1GmP9pYquU27w86giERvZIZLV1ChbMwCnN+0NN7yBICOQmGFv7LmJlPDYX5FIP6dMTRF
298HBP0aB06LTrLFLplA5kNyog1yorKF+e7NyRdx73qgDy2X87ju0fv5sTc9cKeQo+5JgjUt7QWY
HAZwZW9r3StefYwGJDb7pmK+woQ1aNTUpypff6ebU9cus32V9zyq9RkEzDaPqfG5qqPCz5+sagWH
no87OkUIyhjMo+t0VPvL7L0llE5zciYo/Uufc/J49gTQbX6ZGOPShnx7o7T82evG0GpxvYFddzzv
G510TwP+yHyHLXai7UFmz4fWJuY0NjS+cbshOCHlguS/YHqlI8nkyCsnZgJsJzyW86vnA6yjfU8C
z0Doqmr1mVX2SjnCjRHDDoH/P59LrYkKK2lAQyWDT8Qy2CzG70hnQ5mT6oRbP8xXYhixdRxLXGFe
uV5zQcin9IyHxmI0NuMCXXVVZ/ZGIIM+p09oAM41NGTASDaTQ+/LdobnzmmuhReHAGpx5ua1GpiT
yhyZEiKFjx+NtfqNNn5AUONIHG68y0qV/gJoEzEJYCq81ijfgJlA5apDHMqHtW4hVTopnrRxfEZc
y/6wGYywoJZG+YQ02ujyPVb7D6wWJe2ItfgQgb/ybmCTM+zNFsvnUie40/VtaqITWOayE7BL9AkF
GcYqXw9sj6mZQpU4NfLB2FJywBUzyHbkLnZb9GutLQNFeI+rsRIoBJzB9wR9vPD+pDlGnZmj1ciE
z1zle3QlSNWMjJk1Ukh4RhsFUSCpstdykenBiy2/aSm6yBCootibYfAFsUjyoLX56ZAS/aJpoJGz
LWpZnR/Zo28cRKr6tBpeR9xBpyFJJjSGFpp0IdRoJqMPtBlQXVruTZ60cnZ6QLf29MFTVvWvq2Ps
Ndk0d6DWHUaQGGDm9relZPh+Gghv3hzLwOEI1zCURHVe/Bo75UudvdeuIKBBn8CuF5mMkUCBxfBi
vOiKlZ3d0jhgcv6wBPDhGhoIHKq9tdrpfaLR12kSz9Xo+jNALSjdLWOu6TTWQ7GrkRsHhk7PioOV
/DoqU9+tMPw2fRUZJNIhkTYfewd7iYZ4fldO2a+ijT8bp3/MgXZ1Wa1HTv62iM2XIyiWljXdSXdI
HkZyEgHpBQo3bsRMpQo8qh2dQLNG1cQFuWugdtmr13JRu7gtorKLp4Bxyj4zzV2bDE2oucrfci2v
qcRRkhk8+3RLHN14ZZ7sAeVx1M7cyXJOQ3VJKbhq+y/Cenlos+nDStGxGIm6aWqrQ5rxzEED9a/c
9PJU/XDOw0nrlVMeLzuGkQS7DrSfcfsQz0tz1kQuQDO5gkHYHgQTviVPJajddRZSKOBieEU0CYT1
cyr2yOaoJfR30RYE22a5HbLcwwpbyYPRoHlt8a8uNtXDwEvtVV6YaaLVNt46rzpClHrLwA9QdaVl
4FTs+IWFlMiLP6rV+Gx4s/xxcLc59asoXCtQUzMPcKRah7bXrtM631ezzYE2Wtq+aP6qINqrqTlg
KlWeYgy/+8rsohU8ml+RzpklZWQU/XyiCvhMltkKygT5hdtLJEP8DCuS2XypQIux+KSzv/h2zzaW
M+DDhJF4ypljIqGWgqEsN39L8qtfB7ovz/2n4qBv0XRWg/6nn92DLhLCMw2iiubphEv1wW51SVaK
me907S5dqE0JjOl4k9BUTMV3q3tc/CB6/LbkOQ+eNHQE+yqRkdDZ61XY9sPfIZQYykDEwvl3a20r
mOy7msj4wZ2+VCRduFKK81DFn1gNk2Dd4NNrZV5NDWloamKajp05kh0LKQYbv3GLyQBlI52ehK3o
zvFlFSNPRCz2bqNkbHSvcU9Y3yph+685zFHBOmNMkXWswAYtN3nnOE7n5t+ISxZYBCMEQgmCojY1
Sp6aKUe8PjWCKcbQDfZutqnSdQvNlO3hhU84y9p2NK+tHX+Th6ggCRkZn9DJgtqUfmenzREzqIN6
kO3IZKhNYFI3UWim3+5UjmGSJwpPuQ6Zlrl8iVT2+56XNeETMhBwOAJkIK4lZmj7TJ2GPUJPC6Un
guOZLbafoVmjFr/LML04YArRvrA1axXSocBhDM1E5TfF1U6eq4KJ9oAoMWdH91KyjMKnzDVL77tP
Oa+Gjqt4GOIavWr/W3UTegHP/Rw6LhWNcKtsHJOg7nhYrrG4Oui1YJP2dEcj1bcTgdaHDqg4RhQ3
GgmGWbXLwaUt7UoorJFizqBISQil4qLd7knPi7JsfESHOgaY8kARLvkHeB/w8UaHz07br8C/jnol
ziKfzwuCGHXf1rTlxmCi+q7Fs53vSmLMW1MFBMcxaK8G27Gkv8OpZB7XaToAP3D3jPsZrq4kxTdT
syM86M2SyWuuBjnAkb2ZG3/NkhNPLoexJ1PenlI2AHBBpKHpoYkkzdT1JkJ0/1RJhAfQVx8Wh4US
icMHyfQ8kI4ehwmBoVZXFVwcwBNiy3ZgwGqMFQxA3qWe++h8AsxdTNJ7+o6ROezcTd0hdkeWKjMi
R30amxP5tH628FTXaxcQX/O2aMtf+d6kY3wYjZwmS+jEczZehVS9qi6YiU9rqzpRv5WEpFZoHRPc
NSmILicRwl/xZKJIRIVK2yuXOBo8C1VCMQ+73jlpcv4g/YAYATTQqul+Oz3u7YzUG7f5Mmf9G1nI
DmL36s9S7t25tA+FHrPBna0ImlcJSs3e63b8onXLIe5VcwecmvDi5kIiNXEZ2FF9bYyPrar/Ujxa
f9e9a4dsZVBFxLLaWK+ibFfCzPvvGYWmzAqQxMvUHzuzhIfCt07fyDtTmEuU2v/0zPvOhy3qRKe8
F6VybzSMVCsiwZs+oa1Ae7zL5HDEOEvSeSyQBqvJjhE4Tc/DPGDbB8rl+l4PqCVZ/g0NSytSftRw
scc706OcseSE4y5HglnK19aL05DRyq+mZlGKHpohqSVWLBRfsB5JY4PUlquEXgBfZdDbPbfcSFQO
OpWSUZThPPy1XFC2cAXxpgR9LYgQcJZ3s0Fl2Y9ckcbMuEJj/jmmQMkSmH/hmJuvAkFK2uof7Bi+
6rZpGZwoEUIH0yFtwfcW8Ho0LJe2qF5tIDuA2M0IDTXy1OxXXWXfAsPaxhMKELOuiFmY/89zvYS6
fa1sEIRp+TiRfch8xEh3Gq5/oybVZZDowwDTnMlBpmPJWdK07h5Je7kvbXVPOivMpZalOaMqdvc8
hkwWdiASiT3fYBleISLKTT9LuSnMmrsut3l5Xokg3dDPY8/wWC94GPfsrTNG+Aw2W7kp/HeKkq0P
nrECkOrTczYpUQlpdJfV6Z+OLbHv5dsjHkyttzJKTQSADhVxjkHWBNnMKhQrNju5pl+0Qg5B6dmn
vh6nqGJVpwj7q5wkPcVqktbN5aS5XDQoDwERqRQ8gJUSXf8m9NXdjmqQCuww0NYRXaE3+YF29zh3
YAwr5BomdWNIcs+ntjBALAmfuLoz1Md6O3MySQyaoXzpTv3l6ca/yvwyQJwH+qQiWxftM+FNoQKw
kPN/YCkOg71lkeP3rH/2g90+x57aHBtFjYy4HA9tch5kIY5ohBhzKq3FBN8lOEKN/2TklSs4Xy+t
ej8r80BMmLNJZ0d+PrwRlj10u6XsX3ogmztIiNxacVSU9lfMHQmaxXxac3zaFDRHV9eSIO3cF2f9
DZDtN9tqm1D4r7g3E6wZwxOBpeVOoson/JEFfYkflSQFY3wo4tCzHc6/pvXz0tVpF3Fw0mBKZpr6
sjcze+/oanzvyg4vNsWgWPtil1v1icHzY9M7OYoKMKuD8ldum9IGND2n8hYCXLK9QUnghIqi3LUo
3QEdw4JgTH3U5/aXvtlNa8dsnhuwipl1bh2ozpbW2REeO3NPfIu1sV+MQJ3T6tONs8cK0eG/Oic9
MLWte5bLcRt1PJAIKRsQEJXTb6eBY5XW2jGdjaNgtHqZRJNcbmmQnsvNZDQ5SxHHTvDToCikwKjx
qS7uh57MDVpLOjWLxcaQo8xubwr/Vsy7qiEGFLFz8aR1BFKLhvTJjI5VLEYTlf8bWA7McTg4ttU9
DQl6PE+hZPz5dAugliWa6KkSA08ART3UMibLWKr63f995MbFp612aCEaI32uxjW5Z3Z0rzJR3qSn
KCYSr2rPQPuXS5HQfKQxGgjHgW4MJyAa++120WfjfZmrHDFBk9xBfTDeXV0E+BQz5MebFUWypW1w
rFAN6frl5hL+8Y7PunEwl1y9lKgOB9jal8rFasvCjLQzIyVQZuNqCfuBoZiBvshhhSH6vto3cnpo
pTfTd6KNdAhO342GSVYvT7nQwU/PFQ+tm769flhMhGC3PMLbF3Qb75/AM3CdywUdfAy/SFjrvbCQ
JyBLVqOff4fAJfui0IpFk9YaD8uKvPcHg8HmTYfth8KdSxbPWJa9EBn48xljLl7g9idzFjZK7maH
IY6nKHaVYkd2KDEWN1hq9/rf+5sp47HqNW6fOvt783liYvv57CZCv2nS47F4yxr8xymbwO8qN3z6
EOuXTJW3n79mIgzhqzTWSNe09bfMLcP/H77OYzluZcui/9JzRCSQsIOelLesoic1QVAO3nt8fS8A
elfdLzre4CIAkFcSi1WJPOfsvbbkEfXcILXA7WKTV9BU6Rkh4XYgMzCmamL0iP9Wy9lqmTjs9rKp
rrEujA+JbiSqSnwwloonze+sS6kl8oYqmpoXZuW2CD2E2ar3s3Ry6zHt9ZAFvWqxOoGwme43kbwT
5PWOUdPZzuZ8o+1I1EpSd8tUW3uVJXvgTkafaaOqN0WPp0ewp5EXSn9F0Nw8GOQrTdr36DLmpNkw
N+U6cXMqzTm3qDXaS03b7qGthvJuucD7DAd3bkvvMrDzbDsnpyCBJ/9J6R6LsLl4vfZNYPX5Nuq9
unZ9AiMaLNfrGU7lOUmyzdsyXfAnoy4S6lXtPTe7zyUqTPSwICPHH89eoUxSWqSg0PBVdNz6KRU4
9bEXV7s0IillUfiXjjPeR3YSwRgyr5FM9TRpxa8lAl3k2IG4yjCJTjwCA9CS9mmYHCvJHAyCn46X
/g+BY4SwvGWMah6YKw4fdRju/QSwqOJjonTKjKEro+9NaE5akZGthUL+0q5WpDzRPBVXxLpk2wy5
8WZr7KmSYbjIYAJpT/JU4M6tG97DIbdtNFfK1OvnUega3nAMPX0z821o1pyFcOqzFnXOPkohggRd
r9wzg0+6UqH+ZCjnbQSDKprQUNqAkR7KAXlYD1lz4RK1BVosNsH5NrTwUMjWSjeE5tgwEG3vwfBz
/4riBQoDwK8Vkxd3kwOvPkSZ/zWzYCyc/3sKDrQJsZLcDSVfd5afPIzT1XwrGeSvtJWg+uk3LYwS
jMdviiZxXuFlOuVlbO5UZ2xfQLIwYnbN5sXpDVb1upswUmgKmXZpYCp8mLy175b7YLpETR+uVBz/
+6gbp0Idspgnw5sWiPA+gzLUAjmdP+XoqUPc7vIKXdGyxsl/rlHN8BML0WBNiLbz8qWaWnY0LUxX
eVUWl+Wl70qnh7bFuG2S6IZKTpXCCP/awO1lLFM+2bPvIqrtFFRo9XteUawIkbPl8CnDAy1WMUnU
u/+FQKq7tjl1VbvzgdahFmz0g6GGvOJjU7+47VuLM+O2vBRDwB/ZNsx7PNZibAKchZazLrHAH2b6
TzkhgHJgJ2vZodlZ7sVRseFf6eyzHq5PUjnlDc2W3FpZQR+9ZwMzg1nQP6xZ44dvUnxYVPx12IlV
ZtThT0f/OZuHTH/8QcxE8RY5Q7rtAL8wbGIoMwu3ZW98akHZPswfb+KzPw2N/OjaMamkZqy+6Qbh
UTFYR+ZPqGKnj32Vx08Jm+i7VWRftfNWeVK9z/Z/1NgbpInKcVn0uy4YHumrd4lEm0gchYZjXa1R
GZRq8gD401zTckx+DPFpCMQkIqmH42xrqlPbPOXmeGctR//nK7ZyrE2qQpw249HxLMQ7edA+8747
zG8xO8cGmGWFTt+Vt1gs0GINLnU3WGDvuxOr45cs82fNbasX9A0GNlEDbtl0P3gIiUr9CjEmbJVY
G47ZwLAGEkB5NKbS3tE9ebJB7TADVEVMn6i7QDZL72xb/xyQxJkrSHgdPQaV0HcdrY0aDstaSHXX
PAn7Ew6P8Rx7Q35svSFmC/uStr38sulIgOpy+0vn2XSE2QgdZr/rbGYqEe2if+tXIYjRXSgirIWI
JIBpEZs2G0rsWpXI28PyQaGz7OuqTgOi/aF5g3MshlzsEXSZj2lZTInXRvw9850JbtM8dqDlViER
FOucp8ilJv7gDePfKmyb/n15LBgBjzE3DkN6LXm1LxPMFj05IH/hTlXbwgYzcaRNyJ98oOJAUdVo
Nwepy7bSbfWxxaZOMJvxPE4HF6AkG4PUOlUts2dAS+uZk7eg85zwUoc8vuernhrwEtIrSouXUVcv
TlQE3wcfDX+DyPtBguaDPtPSyJ++EI3hPpeBfBfM6fbgbJNDoCjR2/R/zt8w/5+pgxTMr7sVLLvg
qbWU62w8VSpdHMOEYaZSOPIdZjqqW3wXCq67TU1NCwx+guZqDdLLIMinuX2jP6hagN6WPdth9LVr
M3mqZESdYwWTvnEo2yt+d4OIEMd8S2PqCTW+ZKwdT3guy6c8Hi/zgmiVsXXsSiXZ2LQDtkXDv90v
kQ8yQ3MJO9WUZwgNByPPB+rRkhxLAYowm6wjjsIqZpCQdLV1e9UVfvpS1Mzn4yYpL6Ws05cYPNI2
5Y27k45IXlJeAei81Hy6/Y0Bo/FMh9N4zgd2+2PUP85EQ1+wq5t6ovpIQixxjoB2vavog+IzJWqX
f2tXbOe8TlWIz7SI401Hs+dBSZ3T7CwqdPdVa0vx1jfQp0YWaddwv/wiR/w3+Q2rac3LQA+Uiix3
KIvym5HFZCmlWf7u6NYXBC39d/GW6kb725Dpi8as+z2hrt8I6XTXjNr7bIhEbtUJQbO4/JbN2+Cb
d0+BOlTSK53k6OOLG9rgQmAYfU+MkqxEH2DREOfbQPPLH5at7YRrMGcH9oPVTd+NdT4SEsMy0gIw
X/mmIq7MWDLm+5APpOY3W4lIAIhaLl+N6ZKUHIX+Nr0vlA7eyaGDgU9EJ56NVPKPJCYGm5g+BuhO
aOkHM1cvNvrIKzzZpIrK5WK+k0Y0FJefQ7MoDiIzrG6kyoKsy9xwM1/OB2Eo6gkqaXcIM68/45WF
HBhBH+3Y4tnhgA6wcYLdOO8+pOjYkYZQkJh1fpCFYDOMy+Mr/N/4QuPv0w3Nb/0/tm9riKKDTH2B
DoCi8+8XcCVGFXPuvCHCCCMxqpFpde6IUaR6ga3fV/ZtWXVlXKA0z8bwwasIFjApq96L2n+Pat39
VeKdAq1mnaAhGPSWYferbuYc9TKJ3xpH3c8Ylvm+5djHeMRHw5SH0Io2ZKrn0X6bd5kzGscEmjMy
0x2D7GtgtVzrmhvcyb0AwQWIdJ9Bzl0PzaTAG43G28scWB4V5YtjMcmG4CUA7evto1Obvxs5pUqb
2ApQMKXdeUZVlq1inOzRZXY3kSvtXMerMDQdplx6WnQOW4HhWk5+bCfR081/xrA4E2QliwcvS48/
//u/bNPWLUOawjKFxCqODfz/QlhKNc+UJi+SPwmjnaFXtMeD4Obh1t+l/5zZtF6XezUfJEcfy1ef
HYHjhe6rIJzrxgAHLaNvJI+Dl5AflSXosjrbPY9UUlt97AkGNSOrXG6illSPU3REIOz+rrTFXTCV
PC8+xwYx7lbohb6h/9SsRO6lUPi6ew+I79bOhzga2fCi1yoS5zbfj4gKvJq+883mb362MjXa6a3A
gZ252bk0pb0L1TR5wuT9lEXBm2447qs9WKAjpzOmEOm6SyCt1EguN4ScAGsDJjkdggqVplda5WW+
1Fxhbgw92WYuE4s5ptsX0rvOZ5qvvhXYPq+taN4j0RkPrd5qrwyV3qeABXTLgDUS6uQFgmkLLJS6
UT/O6Mq6YwhmVu8ZppIdYV2YhKeDGwf6g2kLfmIremka7WPBCFp4ktGq4MAORMToqAQ7e/jPbw8w
39q/v0EcW9qWLdjdGsK0jH+LUq8YQ7Z9GrjHJUMsynKkpdRIj3Wb1CdiDP2dXlkhoP5Y7r0kie7S
tH4mE7eE8WG8E6On7efLJBYPnV5HDw7xTqhBtGSx23VWmG+9aUhFevr3RM8Z2U7uwlyFsZsgr2Ia
CkNY42G86ZraJxeE1PQJ49KqwWNPHXKNbDNl4ozJfHra6I2TPGMnqLCOrHDhtyQF0GOpW798NKun
+UKVGmU32LBTJTsGi9KvTxgoyYB3M20TsX07UCuTEudpDeSvJITeX5rMlfrssFCqsrY1sXyRQ8zc
KGKQTy2XWpl/VOPoT2JhLpICMAQj+PhfBt2QkRgMfjDWkdRMEuhdfVt1cEu1yjHPfsxQxrIhT2Vq
wmZzDl8NKv3LFjppv6F26KaiUs0s7BHp8NTSO1DlSM9M7Rirokmeto3hhk1KTKLP+MYsw3xyFf9D
LezyMh9cki6XM0Vzq+0ShUswr05tEHbgGq1uaxU6/sRUcXGUsWkWU607sg3i8x4Ye6/M0ezr7m+X
2Nt7WjDka/IkOQ5TcWcGebk11YDuvy2za2t1xbHS4uuo1NnVha/VbMAwMHElzXGdjq3ZbcqgaC+a
9rFQHIIavm7RCEbzbR6pTJv4iOt+456aPHqcr/4eTElk1ajKIrvZY0augeqsYqlSYNe6/mIo4/gQ
d/ZVpdB4Go1RPmmqcppBC5W2z2qjvnVAL1EiN9EBnYZzyydWQ8rj52bL02CyI10wwWB5UCIO8smJ
3PhRMvl5JtV+r7G4vzuJMTnYEQxodstebg6WjWhebqpc7fFmWLwN05SeCjP6YeUB+N6KxobHn5Lz
eFN4d6wC/BDPKPyqfdWV4xGFkqeA+oRRSK9PofRPXROirX4JCz29J7mVoFT60RiKu/qzUWc2shdV
Xj9oafFtzttM9XG5KiZ42vy1WH9VUVkpzksLyPynSY6iRjX04TmSwFKLp29lJepDoLq7eT+YOqV9
sECwrpSyWeq4gRiLXTjJn+ayzi0DdbnsA/mRhI3xRDl1pUVuvfJrqQ5xQQycCkOC/h+h9fkDSeXm
T9doflmwc1/DDn8fOEFlRd6Xs3baTj6kjIBQncbym21afEZq9DVx5e2HiU5jkv2TUjjJYegOf9Ex
tSzLfQRk4A9hpkfnoc5t0dDHDu5MRKD5YE1niZ1UrCOrjN00rYN3akyJkRhiAo6c9EqPGQf51HEp
MjKXe3rhkxUYFaa7EQbCKRnF9HbzSaOICPFmpcPr0IR3Lx3K76rSbdKsd39VafVSqLH97sbtfciU
7ppbIEbr1szYL6Kptiu1385rnTCH6r6w30r8ZB6fCtWoP7Oqk8X3yXVH3tU+HvviSl5Sj6GNM2e6
B3bJQnJJG1BgEtl7vVVc/34zmQ/Rnh3P3+//+w2GmX0nDg7IfQ+7KrEmqo1T3OoE4yVkwLcsKovP
smYQMaa+dWjxSzHgspyTxOk1QxP1UNFWjm0raBeN9lQz6N7WfgEKiUph1Xdk5AmeAw8uMWe0pOth
PdcwcZAetBFREv2+8pDh0/LmmHbCeZuyjn9Q59irxGUDCASh3c+LT9DnP4esSg44HIGS17808b1x
x+gnuYM0UCT2wmEyrRS9+6gXVfiZVO8z9VAiwkCsksUHBvIno80Zi87bSkGKcSIgUcyvP14dkIGE
Ah9yXfthla08/n1AFSEpTYKM1rBXxE2LsvBYFlV1QCis3p2An6tuiJfpJOaluf0flvGj6Ui6DVnC
LKEwmuFCDsjKTQrjyvNoNTdlaL2QgGgiwiklqyvN37DXjXsmsvxBY/RtBwBzDNFysArlGtUVcBe0
QRYOu/kPQJfLPGVIKu2YEB1OSNx2+YXaA+EIIdGAKRTFs1M37A40heFOinZhGtvkpJRCyJ6h7Gxg
GRN0unaJVNV4i2mDxI0Mn1PdgYAm3U2gpuJxPkuTUTxOmGgFUvkJigUjppLU87No2fYu10mShlvL
IN1q/tN/95nRfbhlNqyRhSQlQdlELbgIvBeSdNuSOFXr6sJkEQggT9JSf3pxxzDdKYZn3jvlL8do
aSYMcfmwPK46DxQRBMTsiF7I2cDxI7y4K0jdqPU/+89xAgSlWEfZFojnGr/JjjiI7Kwog39VVAj2
jpZ9s4s4eETjcW1NPXvCgNA/xaM8B+gzXhnk6eSgIotgjUTWOJXuFr/LC/Myh81sQUE3AH43LTJ4
gkm8k2q6c8y78nspdP+ie2RMurpEOTXqzguwctKxUuRPWhug+CGheWPJODr1U3O6QFc05ghBFT3J
X7o4eQ80GLTgDt7BS1VfujxIVfkd8W7FJVeqB9MnVAzv/+tYRsFDUQzgjvMoOSpMgR5UEbQbtdaD
jzo3t4OZdi/eqAw3J/B/z7cxsyq7EWjRTk7fpY7WsVEaxCVjQgOL7tY8vGBYus+NoP3wHeJ3hkxr
Tn6V+4/+GP422JnbxPZ2mBzSW5MHJSl+0F1CzW7udlD2hyKP3IPtp955qQhiibOssvWtE8IIXBKb
bTWVuzinVE8E6uleIGuuzTp/Dun7grHq303hnmpNu2lTH7csaOuPNj6YeWVfQmkc00eYkngbC9zt
a9KAWFVj7Dq5j39PNxnOadNMTh9SbZWDvt15nbodPec3zATrzjwlOzAESgEXOM3NjkGyIki0No7V
WidP0t9OVIYmpJtkbz2vcg93eskRlX2pruKqbu+2KrtDAL/uoDRElZp976AC0t018ruEPVBCKFMm
PpDc1lN3pdmVdaYcoAOjWxEN7LWJpDv/hPNl6JQ8Z6YfGD1ZGYwogFXQI3NkbqnDOPQSXbmSlwk0
Igd3lckfYhjsxzzUgmtqeh1tSoivSaTfzWIU51xGJWr5tilOy+dHuKwDroWYOCCH3EucnKhAH/Y0
aMOddHNxt0Ivucyts0GEOBbsQD3MbbP5XnVoibh4mm9kUWYerADVhTKazlXBULGkXM6hlbbCVCmt
a7S5aYOek1D7qRdYnsLalqtaNslLGRX5U9CK5Uppm93yjzSRDcz7eVMITDN0S6nLYsr0AEcP9Cak
R5kO8apubsKr4xO2Umdn2Jp9GYhgIiquJkMAEt0Xq/AqaCdVddCTm1EOCcBcF2tPSd6sWnTpJa14
a482+4E5fMcLzOt8hoXkz1moyhaUJPV7jvc9zpXhgf+byi5OPr1WKmevlwePWKN1CG/1ua9Gdw10
yHme73mIyrdLWKYACYDJZeoEeA1qW6/LykcOUJeAEXyEQcwZyrKNGYKu9rSdlIr5TUEJshv1PKMG
FMlr5fg3Gpzjl2n01Vp3UMz5bV/wqJ82mEFSik3VBIhhPFd5Ayuz7rHyvZQ8tZ6aFITudNvEynhx
K5SjxK5XO61SebpGHiqMRsb3oRiis53iO80IBv2UfojcFFDyv32HPmXOpDYohzb5Nol7CngX3xk1
G+jkVOs6H2rXMNbzF0zDQK3tJN/0mNktqB/11DR59ygzu17h0bi0C8UIgMM2IM6OPXvkXlGSnHl8
Vk811sBr7Zf0iBQ+eoHhm/u/0aj8GBCEUVx1oRkeSOyqjkiq89sQ0A93EW19gAO9MUX86nu9fwZt
1fDn5OoLNpBhq45jeq1YBE9NXPbk+r5hUpiHxm2d3/1CtW/ASK9F4l/jQYle1FXGqkmOReDQddQS
C4BuhzBVYscvnFi56qlFTB1whZXmMEJb9qJSGfudMHofFXQ0LsOFWOneEub095ZfNbEnJqiTJqm3
OOvknYyUehtMZ950bz6b7+H4724e4uEhmSxzrlM+LsEWYxsd53vzxobADX5zmjtJbJlSKbik705b
eKdQqeQOkJN4bYLyI1IZ6iBGudMAQsVHduZ55vXVSrcOI6qhgObyppJGeOp1+0k35PjGvjrd1WA5
TrLs1JvR1zRc9dL6keJfQv2WIAQ+zqOMOhnrScGCsnAaaniEYaN9f7VUHhfTzCESmbcjjtY9kKYY
rmt/CuXD5Y4YmlzAi3pDtkcf08u6izsdrBBn+iqsGUb4UOF3VhScwjR3n6h77ccycR6Wtns4suII
AL5W0VdgUxr104nEExp888nrEvOqdyzoeeupnxDXQqxNTXlFkICvIFLbjVJK5e06H0tVze4yVl86
EXnvVdfopwH9wjqPLXNPFFZysGN/H1J0/lZdZVeVmfF75CSe7kxfimzPZPI1dpcw4Jnpm2wQCrdT
74WCgTFTbf97kqJhV54lg9JH023sp8YZzpEJ4iIrY0J3xGhswlQJPsZmRNVp2d6F0IYCSIQ2rEof
8NjYpNkLeSjpjpEz/s4J5qGpuroVyn3IAwI7AYg8ll73OvbeM0WXuqvLIruCyMmu89nfQ9nYKfBH
/aoHRAItqGyiOt4MzbpZiqf8qnQ4tZhYvmiWVthYYUpAMNMyckHZvGdXsLTWRugqw7ssP6k6NYRQ
SPhZJq25S9YjgYorABzKN0zn6ywHc9U6MNnaqEsJFfRhxrDR24+AVh6UnKIpde0PBRvnoZhCmOEK
mGfNp9U6WDESyAwZzXRAfknKdF5Ge5d34IMi/N0IwOAymLG6HLCpsWq6BUHVVTP5810gfKDyXbun
6cJw9NOPbaSVOCMfuo4dGzsbpneDbj7WVEZzEnI1VUbYw6wD0hvjOUDPRYuUaLaoelOJ6DpiUKIF
NYF3i44+5z/31TD+Bd/oRZgJ0MNxps5pKKriML8CTvmV9gYRnYmr7xvNQjA7/lEo2YHA6OoU77S3
8Oiq0Tv5JflRZe8B800wtaONwjwyYZRVxzhHatn+qp0Eabalnj1FfwtaR96VdPhz6PMfIOOaW6ll
+nLb64xiRVuxXptNDeZtwr/BI9NRlrnZduyx0a1rrL9ZPzzRIfKfQ8OVyxeVOm02nud0jAGnwHRP
tHTOe5y21tSpy61QvbrmoQ7J0+ERFF37pNvNYZJo8d1j7o9vf8GjSl/5VyxM8505cHvmkZoi+UFA
jrdXdI0RBJre6JJGlrsv1PHe+xI7tJJgj3QhONRGWGybWidFOGh5MfCyUi9qZwTG7jmfDvPZfJCe
n53VATXEszf1JoYUPbtFatITGzG5jwqkG0ttzo5J2xo0InFNVO630lT2Wue7vwKneKC92+6JVjd3
7tzatGJyC0U77pKpdcB2/WbGtnLoFTU7GL2aHNuk6W6dWUJNygZyA4Szp4pwbvOB8R6aAEs26zFq
/tzDWlOflz3vOCg/fR/xcEheBm/W8aDWFMzzZa2Tz6f5AwggX7n0OdE8cdWMAKIatz5SpfK3euoL
UV/O9z6Vy0n7r5PpS1BrVgq+w2////f5GFw+1brcCBE+0Akyf46lMQ3um0n4WuKpjaqLEgvnUjWu
t83MJP1Qm/iBSAh1pfdBdGtrpd8YYZhB+tbbjzg+xNOnTnUi+5AQ8MiuceMTL/ROEEwOVNmsj3WT
5/TQk89ccQx6ZgIdSGnl+05/05JIvhPVaFx0jLpInbkM2daReAaUL4dp20ZeezbV52S6oL6ZDk68
XyJPPd6cT1mz6f0uQPOngTswqvJxPjRa7p3cGuF8kerga8fGPqc+75U6IDrF8frhubV6OGoT8DDX
0fyg8tEr+55Mw5y0bZn+ad6djRdUPiq+s6tUHokRKLCrptOflKDdmyaOQZwl7lvh9SXBNdDy+ryj
EEalu7KiVn6SuAm9XPW/961eb+wmTS9OU8CyBR67qkSEMHHanNVS3WFP6C5DAXdL972XYNKglZb9
W6JA2dkdUlhVuPF5HPDY1S0i1cbIgPoNPsY44kSPvXCSJ7qFGTs7yIls3v/tzEeHvdwL5zNanhuG
GdWBD9t5fv/p6PAY2ONsnC9VRBT1kH4zCyf/4q/Y+1O3h7HdLWAexLPNPKRNLLEGg3gKp5yFDtr9
im2ncx1rNXtHIb4CSe+9pM0zibv91TBopY19bJxcUe9Gz37qFBWBfg4IcqCuxC49uud5+ETikXKu
ff3kmr1yIuKgukW6txe1P2EluJJZPWyS1Amx4JTkpzkIAoY5mu3vdQiZbI0Xstmr43PdBsV9/h35
KqrepbSteg3LRnvyTKP7NZ1UgQFPiJPOswAIaZAwNDyx5zJJeWZNZ/NhHB3aAbl3me9HTCqYJVTX
+TEWYTHAjCjtBbKeDEGMTkKgJGf8jGWwan65FcGzvVb9SMLAWwcCgV87eMpeN3gwyByXf5dWcj1E
wtt3rSpIZgd0L4T8VvXW7y5P/pwEqeSdWN69MUs2fsZcZ27+mumvzqjdtxbL4wUccYh4PkcUUIEK
K1PrZ28DnNInpcKiYZhP7f7mOWKXuwXbUFytyAREdNGLmhUbDGC7QSPloduuKOvd1l30WfE/ly4K
rMehcbdz2w860nhOR7HNAnSdm6SRePybsTwqeNtmASby6up5vvKF9hqlDiucDiUH+JKWPrs5jqUx
Vfu7yCU+Hbr7YMZcKlXdPTvTYT6rgVEjcVaH7hjPXTbbaX/XFgR92w4uWpjw+dT2kfQ2s6AoMIuA
dOrAu1tpD6rHImEuCIFTdC0qntqSCFznfpASMNMuDdIJ8wFW7aA59tVhdvrALJ/eqBcF37WkPrdJ
zr7Ey07F9FxSMKZtMjq6ayJwleUfOH/ByR6NwmWj9g+zvsuxu5seKkrfdHDPhNI8V1gUml9lKDLc
Bu2DJTRrr0c6OUD/HEaAEcWqyCcFQTuSzeLycaHccs/z2XxQ4VCThBM/lBgU12mUtugZOj4vU1ae
N53h0HhNcyrP5SVDb92uAizSW3rwAvpBSqE0aawdiXQ+0FBhH+NSPqdoLvEmVyZv9ah8SWXzPCey
UnRNanFV4rIlVIc4S/zvLemwdVsQJ21E302lCZ9GbDiXbDSHdWszimJ216Fk5Amp5+HZ1nP7PExX
/vQgraVnnRLffFSJU9uAuk2zW6GB3KizEH2HpZM6EoISo8ntVLv8Y3njqDHm+JkQHeJ13ZaF8LcI
RqsFi1+parRFWsKzdr5Hj6FWSv1Y91F7xmjfnqvpMJ/N93pL415g03tGeoUvEz66q5/mwcWsfRgd
OBCKolWHWQ/BK8huUdeKdTPyYrKraTbzv0a18/rKA2c/79EFJjj0M5gj/27Z57N5L+9YTnRO+uqs
ueYRO1V1XR4yZA7vySYmICr9IXL35xjaFiua+r4sY/VYm98l/jdvlM6PiY2NFyuQL3Qfhm0djfEh
ld3RGV0qGIgnW1Wk28HXyxfXNOMDWk1n7yHZfjFK+TF/Uhj5fukVFD7LjcWlKabdlCLkOhhy+h+l
CPFAoPr2AxQkoaqnW1Bozw7znle3yZs9sFD1ABdneFYdFOmu1kTfEJ7vhogKZ5L21QnUpQrG6z0X
dOvw28qtgkzrc/oOMYw/UyuKn3iZHEAYQLQ1P6he5dCfpB/JLaIz/F/s39RdqlY+3svuOc889ZDo
Iv0gXxo9A7D9TKBY58N/bESn7gaq7CdpBQTXhkZ3+9PUZkwN+rk+zP8qP0pUGqj1gBa7AJ4wNccR
+G2VzMmPARS1MCwPkBerz8IbxKZgOnEyC9rkIbPkFlBdXyjfx6L71VakQg2Bg5Gh1NGUjraki14H
x7k2J2oG4fAghnUcDyiDw4B1SI9U2JlCFPsCROTam1SuWlOV5yIp8h05T7BmJtW/ULC8MayjcAVU
8g7NpqfdNqfL+7pAh8Jndw129U1R3H7bs7l74dH6VSlO/Rg34gMlZ8anMv5OLmsF4Rg3Q5TT/8gT
5yubNkMhOdrN4PXvnY1aaLIsZIVGEHRuSWyHsXmQbHGXHXo1bdONdtgZmuseY1QQmPbKbt8ObgxN
ARlUUdQwk43ucf5rC8S0D0iR+GCoIgKZ1pUvQWMitdBujeXgdlFiyZ7D6j/yDCySQtZFHI8oEQ1c
FtXUtkO2Fl3ny6FIgvMcMs4TwtsarihOI46j9ej0RGUTurevPaltumSCZE9uDjMGGmtlEQtdVF4N
2Ky3QnfsW0oK+l6muNZ1HWgwscgefxmApsWJURTYQayKpgG+4R0OJ+OZR231KGH+zdpFJwy90/In
9zrCELCB38LA1r6mE3gnywmakvADiMbJjLKdNmV7jGRXPE1Xc9JsWEZ4J33/7vLohrJSeYdq2rrO
29n5Xtm0+S4EMzz/ors6c4nT9Nf2oLj7pUagJW49ZO2LOU7ot2k9nYsQV61KYqnA3fTAAm8xKZ/N
L90p+HW1g41HSmnLbWJiwDcBEXujlx1BdltXRivWFfrDnzM1Q9AV2ra6nuPsS0+Vh4VrbzS7YsoZ
GFUFMo+s1I01xtHTfA9MMOFjUaMdPX0I7vRdnhLZmgTKCURiVj5iE9dB3sZGv40ivbl1DiRm/HLt
clZOZ5Gr88CsW/2tL/uHhIn1K0tbcxjyIdyHaUQROv9mmRd8geaYQAL5u2kQyeHCa2WkOWbvCQaq
PZ2WYqvpGgRB0s7WUJnsB+YbKyy78q4FoX6fz8JRefLTkfnQdF+Oenaw+kQrvouhoHvCjIKa9Gke
8od6fq5w4W+FooAam2bPMzneyGrlWqooXkwVQi17TmcdswHZW5OXqAaqt8p0Qzxl6NX5r/uRtjpj
thLqcMlOD0Re04NUdBGRxTw8+P+bsxciNnWZJe2cmvwojPCoFt6X3wEsCuje/3QdWKmtzTDUZLGJ
F2hECHj9lJaXqrTsOnIE9gRBYWWkGRlGsAb8OEwhYnCWQfa993Z9CDtwebMggbHGgEJOh3cXldLc
t6QfXuc1J2ZmUUMCvACSPc5Ngrk3UFsBGgXihaPWGfdVA8i2nJJSdF03Tip8RavSzJ9wETFclD/Z
3ivApXGJuLCQt16u6M9SZThkm611oGdpPA8GaNvlB6WVwnAlHfca9CTsIKNl45dWlJVVOAO1F9FM
csCrPS0jpSY2yztjkV6VugRlw7BkKTbdROY7G/cc3WjW1tQv0lUKEHqROYMpMNbuxOH3TA5St7vD
n4+5yh8jWDauOEOsdTp1ASOT1A87QL5jgjqiJD2UFTEykt2KtalSBSJBULzjZBUYDfyeCCi0rpUe
8vEPgOL/bZlUwAUvqOXok7JrLuPK3i3NJse3H4i5M45z3gqmi/LYExIIB+OjoNl3Jy9jePIqF45+
1V5ZeT1ql0nXwkdrlVI9XmeBi1lLd8vzNd15IQjpPIYF0k1taM1gVoSaCWacxICUhb28zWedEg9H
TYAcSx3s+JMwTgyRdqU6+s2wNLgsr1dVvNB0gsfIzOVxcBUCV4zW+Lm1q/r38rqJ7HNUG/MnEXeU
A6KjjUFL5n8IO48lyY0t2/5Ljx/MAIf0QU9Cy4zUyaoJrCS01vj6XvDgY5F1zXgnYUBEklmJAFyc
s/faKC6hZFoSZfaiFmc3kh1Gclbv6bGYuXf3FrreMYCVTrRRXy3R0DxVncB1VeAdMJQuZ5gXLKsy
XcF1XmNy+plUenkFH19fBvb+d/sUo86HHF13k9Rxt0myKFoxcrsnrmmLyrAiLYM4orBqxcO9Y+jk
xE6wIbqQVmbQb6+MS9Fr4zkuv8a+/Zz7Zk9WLLtfLSi6TxQ5lpon1auO3iJ1cbuSp7tPxI+G+oRm
ZF/eowt4Lu/tpdEX67ipisNoFs1FHQXl1FzC5b15eS8Ipv//KfFD63vHxYBFcv+bZGLsij6mVTph
BbUKqzx0phAPAy3LbVpW7gvt22DtN5rzKTXHVysf9Z9CvrZlqr2kDPWQZWiediL9MLOA8Uc5wOA/
XQx1ExFo2a+bxGHf4Hvmg6dPPslE0KWtNrce7CKzLtQs1x3wLrGqYCpsQ7V3ANQZNpdoMutL+dcR
tAD9SEQsUaTPyiIyh9CEAuMe4duMrTpRn3j9IFbODJlay/Nsb5mcmqDlbtFSBgiRNiNVXFyUtjUk
T+RW5EATqnFrVXr3XvVasrWN0NzHXdi/Rwjk16FLQLf6tJUjUS4B6axznnfvsdU+jGnowaWobaSE
UqzJvaBEjkP4qqXe+NT6yU89iOx37ljaDgSl7YxWsNfr+3mrD5l8L6vuNU8n56Izl4MA33miRYzH
waD32GXYQw1VBBo4buXBYIn1PAjKtG5b3dRZM+jDoQi8vRizr7+EJJpP4yKqw6/pUmQqywQFii5A
90zRR2OlzUeQSOTUho2+3S/JYUoHkC+1/0UQE/acdJDsUt30vpbQ4OslPChM5H6EIKx8XZmR0O2a
iT3CvYshILC+F75dbM2g7tfdUockNXsBHFfmtoxnQuNBTv5yhBEv8eWuX4kmIohFWXjGTkuhygcO
yz+lr1Uv3pKvNlUxZpnRj099HYlHYRu7PzW12XwD8WA9aJXzxnphOinPU5lvzBo0txovYcei4fU7
mEiZL87QNuMVSB7rJV0azGlDUXumItYlVgYAaNQ2cmCToOS/fpdMJ5e24aqV5GckzWaCtvno+P28
9sC7AsRNlkBwA/mPlSHO7RyGC+GXw/2Gv9/YxjbRZwOTkgPGgR1RcvVwua7avB2vrYt2NRJx9GZ1
M2QDxE3fUUjAYgGBOmiwrlx4D5s+yWjQLPNNk2iPVdT2iMwH/IVtWCzTRXmOye3eKDNtNbm3LKuT
V/V+uryfaRNm1sBwt6mMZlb+fXi0jdZ6NcviRUUBFXUArMNyz62RbVUnNPILeqiFce+Lkon4MqpN
9X0TVPDgXAzD7M7Afd+9IpnOv17Svv37qfpgKjBu2Rk6ydwH/NRiwvjW9KsiREk8lTOqyHvV3RmE
BNwUU+tDNkiCk4zWxNFZzIwFhVDBLb0M+OpFg5jTD4hF1eCqhtnhxbXnnqkwhO5ggXvsdZ9CxvLs
L9LJA5UmQO0i9A4kVDW0D3rzzcgjmBmO6K9359lfp+pT0sb+/FRMOfSKPqS/Cz07ElHw0fll9lCX
xHhhHgk+Ij9Ojn2JV1J92qd5udWG811NrRWdccA2ocS2gbV3gdqjkAp4dFv7Yi9eFgT6JN0hmOli
rP4UsOO1qnf8KnPYTBZgDsVw8CoQgRSB4EfB+3jqjGVTjopEnQ2cqYhwdUY5DzzVj8jAa0vIQ/FQ
IOw5VnVWrEiQMc9C9sQKdniELZv6aqDBllzep9WWbspCd89gUAQ1rLwi6825qUTcqBmn0xBO+tq2
ovIjbmjyx26zsVoHrVMudKjUi3wfewKyLL994AmitxF0JKgafrBPpVy5S5kbpW+DfomRpKqK+tGz
DB0jqaWtvFqrQSgPeFwZFVhNJWaCVabqoBYgzBk2dscEUuYvYdj0x9ENbNKX6/Alm7r8WFBM5TH3
XyM4KRfGt/DFiG3Ia2b+bFkyPHkoxE/qCNZI7pTTbfBAHUORmT7jhMLjwQj4YLixe2tLACUpf9ir
5VRn5asfW5imeLgfS5F5qKhAmXF/nsswg6seYx8wDbiXSewVH1E1erAvWLSpLodW9BlQsp4upsiN
Qx5Hzd4LTf465AYrg9b0Su3VkB6DA3aIOMjIGbuvZjovao/sbn2+kNI/Azzwz+pUvfjSWbnvCbVx
274mfz0l9tCkJJuy0GDf/IXMRp01e2mdJIz2LbFY5uo+M/mJlz7knl2dk7yyeTJRLmYsjnFvX/Wo
PUEf/6bypnCUQ3qKGhIs4vEP5YVlo/8FcJq9v9/qfy5hyNDc+ksillLXkj+fH7Qk7CEo29/+3btg
6b9bF6TOe5YBJQnrum0J+U9vi14XiWM6JpZYdtx71GtI7Yl0IS6smK/RsHDJc1h+cdBHWDt0pF2z
NI7K+wOwLTjWEzkvmXOqGuOpWsoQVg/pOym7r+qsz8Eea97wNY/9V/RyxadGJ+E04snnAELL9K0g
rryJB+CeaADOuOaZ3nMrXCM3jnZOjBoyFR7pLHTx52r8ouHk30RtoJ+qxX1Xj1RLNbFDTuPtAMSS
rRPU09bt4+fJL92Lbg77O3fAcNn4NI190LH43SAKI2NGbdF4wj4qCVXb1vKQy7Ja+6XpnkbbZrs8
kyE5FMUTmSv5a9xr0VoQ3X60BHGXYIxBvQqzfer/igKKOzSwCeL6qy0JEEG+A2C39fRXg6hrG6II
RqNnivpozWP8GgM5nYuGhTYcKhKeHLYGffjN9LLyBfWtjq7OrV+I/RS7GmbQufQkwT6LobLH7E3Q
lHgh8Tl/bDDjX2eQbB5Pw9VXalYrLyDMDLRV1CBZu7E8W2GIAm6muTCMPugqp75Qo1/Kbo12EhaI
B6J4ssd4eQqyETp4Yo0JFYowWiM7WJa/YXFlNuKhkHL6I7MTCXzapIxtBzV9tYTQIm3WnvJW7lxT
H48Caeo26l0Ha1NGqb7rO8r3jumfB8Lc2CpxFeBLZNdcDPr+fqQvMrRcoH4myys5wFyu9xlI89UA
e/daZ95n4pzqq06Kwrgis7y+3s9lm4OwA6O+vKVeSGJYfmS8amVtXVRPrI7G/Vj144n4jp9Le+Ts
zoX+5IzJQX0tedHZu8IhDScYBnghoSleCp017whe+143yCLJhgxPp96NYKOKgLJBZ2k//DJ+D73K
+jQnxCkmSRAeHUrh19lo310Eo9+1Eh1OhxZ1BVu9BOoJMQ8ifCqc/ocvmEI8UhGR4SAzl3H/QaAb
QFVQMIek8j5PSRyd7biJqN5zJKKckrnvHsj3MC7mMCHeWBQcXuEGSOubMtlWpez3InU+2ZEzH+5G
ecKrrT0rGsqguY2kordI58Qclm1xPEfAlg0b+v3cBvs+c9MD7qRho9Y16tTqnX7TA+1/iGzrk1VJ
KpYdzs4BzOJR17NhayHJ3I7FoF8jjGKq/qJeRO4b21KPJM3U7C0mGPLb1MIvGNOv7swsa8Zndm4h
LtgW+ZTshlUjIurfotE/u6ljLmFPULpdipNlnn2yTb2lVk7FdCJpjdzI7oDNtUYpFH1TDTj81eXO
kfODrlXFI+zb9TRqkjHGzi7tFLBsKlHS9G715jt+vbPj2Tt1blwdUM0YPKjU92mbXEcdbtMIhQnx
TizXWh00J+VnyZruWPhB/DLUTOBC1mEHRag4IrKM0W3Wryofz3BupHs4B5UEp14yLfxURx4ozaR/
ZDpDw9q2SMeXo6ALwDxrrfsQOu0z0PzhZtS5+QYd7XlYuEaTRJyd4c3aU9mVpzAdzQsFPeJuRBG+
QmADHWUhlboXb7RkrC8NtdW8nNKvUc2IR7HSxh1ID96Yk2fDYe/pTwge1AKuHXj81ekwxLh81U4v
mOCpqM3E3UCXztSmqdusgwZfzEAB62CNeFgJ3DnmUuIHWm7CEvj4hTh5Dg1QQcRNLLJ2EaTzRtWq
nYKp0Gin6qruLZfG7aqzUgRjGXmITsn8EwY/lNlTbxpt7933gFOzXMpUIIuA6BFw03ZpIR8Sv6K2
HU1/lHjB9uQemkSi2PbZa4bPlrdu6rz4XiZAhclRRUeaZjDDGXvus63ZDuknwmvD9bT0+/laMCIt
hXv1ggaNXT7B8qh9Bji8Rarf2rhNbjSMsA6oHgjhI3BU88dwGTlLujynIKg+BXrXHqEmfFWsD7Wz
U2tIzLWUNE3R7GK/DDZ2kMt9nNHI06wI99PCi8kDdKX/PtFzVX/3KDrCcDybSDHDsQGeGv+c6Gvp
Tmi0pXPU0NWuKQBWGbdeCTSw0um/5LBCa2mHF3spMVA50XaAo0GhytHCHpYkwKivoVkOj0Gafih3
mGnE46FxCkJmghTktak31O5nf2vHunxhkED4PTX+1zn0NgD4rJ+F/izLwT5XbrrxZhN9wl/4Bl0f
yFyt2ndMeXSNRjl8A2ikXFDclUCwgXisRwI+j8qB1rcHr0ZOx3WU9zThQI7RIRsWhHnpPlbB/KAC
/gKdgTwq8+AGp8U8FAXEw6jnBhH+QOVw6dHGy4tGRfdiCfLBJpn+gZeS/GYgRfej0rN3bF3mRwPk
GlqKFgt6EqW31Iaa6cubj7LgZiajdbMElVnUJ3E3v5HA1CKFy6onRJnvkzMS2FJUSGLrgFuscSUh
cqAQ9109UvTnWbkWdTNtE9+gxN5kdQl9NvMvZGxcVF8i8SAQmpYVXbA+XfyiD1/qTlg3F2cdKeBn
nWlOPU3Uq+XD3E/v6gzyy9F3h2aT5E33PhfNOcRX9XXUHDBlJQNkRIV5Z81spRYikUNwwoViC0oE
dW63FdpBj30mKc/Vg1ZM2Y5Izeo2ydepYn+pA5zYVosPKpTNV54KhJm6Fj0GZLmsxKwxhUZRsIUU
Ee7squ0vpdASdr8ZMwwxzc+FHUNSCV00L2lVHyK/2yaLXAq5yk9t9P1XVx9e6Sz4a5/HEEuH3nz4
FFTnocXx0eAjk9Kez64xls+2Nf6wSI7+AvSCZDgEgDdzDr5Fc3bVW9lfQO4Pl9SoxqMvgoMOL+GS
EQi2JJoSfrhSP9M1e9zgtB0jH8lPVLy5tTWcooSb2LfgD9+Hsn9/Or3fH05pWabpWTD1TcsQnvPb
KjzN6haSmC9BzabetsSu5cZj8aO2gfpUfkOgU1rXu9ziylmTi9xeN4xNYXtU3afuQS4/67TNFYkj
2TFlP22iKA8fXJfaL7J5gJomJOBltjR5mB6peSyOvgVPZI4rJkOfChfubCxm2f7ulITsUhAIiUDk
GNsxwKMk5WNCdwuvMh4DkorYriMEq6uj6Fzyr7UOBdlfL4ZRW5se2/qa3Ut6K+pMEKkG6b1nh30L
GoYp3OJBeLYa/rPlPQhH2dEze3IW3am+QUX/ATgTUhHllj2FbLE1lI0U0RaGRAK/pjKVK7+1zA9v
iaLUPdpU//gv8yqz9r4N7nIGBrKHPZmA6jNTWGPmppBZ/VCGlITd3qhXKq1bVMN4pD7XUwKlo6be
C4dsAq0JINJ2Buu/OMcNof82KINgAflBdVMKnfqE/RtZYCBte6AeSICxmiBHeqwX5v/vLkiCqxGC
UdISw9qF06StDUAmiB7oO4eGcantpsLKRgpmL8miAE1Vbu1cpw0soz9PlfV0MnMgoZBPKIkEmDdG
y50Q21PwAHlv0GPhm3THCJ4Yzh/VmXd6EG/cG3pZfMlTGhEpOfW3RtO8C7Yt9l6sd5+zkbyHIg0S
EuAG/RUm+ase6eHX2fEXNm0x3khrnDQv3qqmVuEO9Z6SFBvzrPqkATc/K91pnVHVQSkZrUeLrBep
LThKfHbJVdjpXfraRSMe+DHod5Mfo/Qc7PTAtkDFLNRPkH2qU5a0P4NAVDekbtgn3e6l9pjYksUC
rk577A2XPnM+38+IlXoxw+m9mxGJpUNY7K05w0qVleVm6kIL5hintFaKQ21n/lp9KvTaX5MVH6/K
AZ2SgWfqRtPbPVblmO7DGpogIkNUeCYU1dwNyftdrnJHvZFIWZ8a5XJaAnDsa8oDRL0E13KIIEnY
Y7Ej1lycHFKTlZ7Ygz9zhfVwi1i4I6hbSu6I658HIxjfFh6HonOwBsQibnqkBWji+O8jkvU78wJ8
AlFrC8vAwH9q/o40YI2gR7FrDmfqDmOR+4TbTN6Hx0p5kbfpLoKGZMLU4fL9r9RgUlinhPL4xZU9
oG+cCvRczQK6qZe8EFJE65vCD1afBRS6HBV0VQsPem9tUxwf5o7kWBcPfQ63fDVQESCswq2f2kqE
J7cjFlPZPOvBy8CzxhqC4KaBCVFCR2uSF1FZ2kGXfgA+B5uqWHRjY+wCeZ+QtJqOdQyaBgf6279f
J9P6jwKKIaSUwtNNx9Ft+fuFWvQ6GeUd86QVhrUdhjxH7vfmNmW867selbfh/EzteLoLlPD0PAAS
Ss8hD+bnySCbMkKFrL51GsXxUxEijZiebffZNUJyV9tOO8zNZGz7XM5UHIzrPFk/3QbLyhIIiojc
qaszo0yzrUXj/yGtrdMYhzQPiz/g8sQ71CzVKamT97zxiq0qynhmQkxlBfASeQm5WwRtnXvH39IR
LtAqY+IPY6e9zhUPHv2MbyMHQBikOgiSfQeolMQdYrcjWwxreNBEXCjcXjLgDpcJ4FXYRvjOhqE5
xyBIUbnCuvPttKZTBdW6JnlsbWLtPnfLIK9J0GRN4L1yMZtVojfhnsYNZUmj61/7sHpodadZTY6n
3RovrfaMBjdnEd4nlthlWsGaPACzDV3PW4t4zm8NzGkl6xnNMb9YpksyG/D2N9HgkR3Qup/Vxmry
c6hSZkdyaScxeRcizFBdZADMW+G+FFatrYNTbVj1fjR6XGNeRhXHQEL3afZd/UAnqN0V3HUP6ihI
UjRULtCMzKShhdC/PTpa4j22lffg2BkZo7Z7UXLjSsPQMhlvGAOTzyPovRU7dvA7NuRz6FzKmmi6
wcXC/rUGyDlefBhIpyToDPJy5vrRx7u1abSm+RBm872drZ5dPSQBbBTAWT2eoGAva618oecl15x4
tCVJ6bV51P72I2lnU8EouxCnwMJLVHKKYS5N/j18tfeNJArrdiH3VWP7pYaD9+qG9gejXvwStQMp
xtEEtIR8pMeZFRz5LmjUvELinKpq/TCm1KVVzzuLuvDgEn8JF7pg8eonOs/p4Bxt0vDWmQVYXq3F
RUODjF7u5t5nJmqk36ae/6AkTQablItnMJwuY4Xqzmfw01iU9xQugx8TEt3a7c0P0fsYPzArb3AP
mB+Zxi4nshvq4Hq8Uwtq9dJHGkOwNqdHJV4vGHAxSOcsLZbSd0/C8BqDHAuJ5TQrll5XWR6UVgsg
67aJISArUNWcTidpaPazrafBs6bXD50Bn7/OQtCSS/vUBSy2xtb5WoWudiZnUSM7wyP3OQdm3R/7
PO6e1TiQ4/ZZu/XsrCDofDdiasMbY9kz3dvEljRAjY5us7OpOtypTL4YslucFucqT6zdZLnuWolQ
pV90h9hcqOxFWF0Gf6oOXPvqQn5KuHUje4c1xHzAKY78sHLqHXoFWsqm7ORhMEBhQl5k24Bcili+
PNMyIsRmctXCPrhW+O+p0hTj5b4/0JHSPoNHNg5jp00rnvjvCujVh4K4xK6fruo6hT8ogRqHGIgd
V4N659C6YlflprmWdHkIGh0/pyAzT2HlkfwOh/rVhHoeCdc+Ng2Kohj0w6aiwXXIdELXyICHTgib
A4S2I/b54imgutGT/IWfoMyLH00GoFVz8KsuZ6UItMMw9SYpsFhj3NT9HnbJKxk42D1tcRsICwNE
boj712qUSKriyQCIV5TBa8P9wI6YoCkjEzuFyZB/UTOAYHw0lWldkgLYTws1/4qucdiIwHIP1NT6
7dxrwd3Q2E/N16ph+0aKw/cMCdAdIFP6iKzJa4P0bnvf8OL7B2qMyX8hWtli2e3/HWlFAQCYle3q
umuzRFDT/7cvz1EeNP/7P8b/Q9tcNnNdzqcgIn6lC2m26fO8VkA7sw71dZqYf/gkAm+NRT5HExIX
hFdnZzCH2gXoPaMlFcjwVKaClnUxl+c+Jb9MGsmXpT9mBhM+JDNcj4l1u8+D9IDmDU69EIUga59f
L4Ah3vHtH+4icSnTcWcvKC/F8yJwvdg65pRtCVLxIX3F3XUBKr1OYXvuJ7f8BC2HbwJz+RaY4w5M
v4RpGDZnL+7t93nK1wqa59es5uIiCnYMy/3KGLp57zQRLeMuQlIFa42hG5SgsFEVZ93Y3hFIfUZC
RJDVKHqJpbotboXCIJtTR1Xx/OsoSOXeq90KT4D8UyEOsZCatzrPHZ63peKKNm38q+RRDWlxCGcL
YcDynjKBdkw+j1Mknku70k6wjOQWDYQL72bJtBlE9DkYQuSZ5UM8c3eptkVAcwv6ZBjsmirNXqoM
lwb/v8SzvuSeLo/qN/qFhQjAs95VVSsYglMfSAoSMo02jlfMB4YGuVsM68dW6jY6FOa4yZnn/Rzk
hKd1tXf2Gbsf1AeJkSIV8BcbXSFYvKk3CzkR4LNQdKJEq/eB1hiErtn+w9xwQxQWsCsoa4TC0mMd
DU/foHnDGrZYEsh7MTbEYGv7sHEeqjQmr6MRbOhI5FlTY7OP1VyVT0WTPAZB4bAdyPWN6V6Vb0ut
WnqlnMBDsg5rzQImYRcP6oOFpunH7k6ZDB0NGFWefG6sUN8HZpnuU/LDPvM2WiaKhj0xrz28hgN8
rfwpzSbu1Vrrv+FeZvewQlzf3+5aSnJSwdPEzyaSxKPCAWaBhogOjPtWcSnxUn84g54fFbRSvTQ2
oTNKMRuwuz6qGYXlKb0rYXBHxc96rvUXVS3HHtCcC9f5RsR082zWCZYMf7LXaTxKSimVv7focv1B
sfISCYrZuUEKsG/J8tTSK3qknipXZqYN+y7Ux8eprqbHqCyafdVuVb+aQNnxpEt73NQouJU9zdMm
kn1ZKL/oHdnZVqDlH5S1631jF6i7kL3Tnclp5m20ntZdaw3FXuuqkCy2wrzYpcBjRlGVnd7XMveT
q0XCyuk+g9P3hq3eDxl6qVAc1bxL6mx3vC8vwuGHWhNFlrl20yn9bEvwGS0lp3gs7adCRLRaNfMd
4Y578hLHerUz7aK+0GqYDHC3UGrsKQ03dyZCydCM3oBhSy3y1MIPcSL9cyFyuO2ApOIMhIY3MH+x
F2yO93+mIYqB5eMy3TatDrVlyOpds0x1Y9/bG9Mi1ipfhq6gd5l7QXyqWnZVavZO2jQdVb1tjjNn
5y6nDMCHOWjkFbNnePbhr9yFJrkIHzTav9tC0LBjhV2y2PLKT8VEjhfmyh9FN07Lypv3BSkMbp/R
+uwsZ6v5k7mSYwq1mFjDEr/QVq2ApqZut6L1/GN0UiY3n14hiVkJXVTWSpsUGuf3uU3E/q5k66OQ
OW6cz+oiNl7+FjVTu4Fw3hLfUqJ6GiYakXkLNLNu5xX9j8/qF1XLaB8U7c4h7espq4iLn93ipuoJ
eRK9atX8iSJUs1M/fd/OkZ53VyQGHmEuy8BeL85kI7wBohUXbBxU/ANWZixb8+cuPAmv0Qn/qj3U
xiVtRGzG2xqI1wbH3gQV0uxuaqF5F/OPfOnkmzHsoHZqEXiCxU5T0sWQwhNErwTBkZxGuueS7BAl
XXYsCDXl6Dd7to8ZkoapeOhsxJhO3RtXA6/junG7Jz+kHKPu1qk15HUgH3zQ49dO5hQylvWgoOAC
ICleqxFP/SPc3Izx5MoDvfKYuLVuoNQd6Ds2y/05dSnGWKgxd31dIsEMfW6rlMwBUQ+wTRs5XIBs
WJecWXZbjgbqCCrOvIjXounk12JyXosEDSGRPsFpDgKIg56Oow6RhzBpcLCHICrD6MNLGqPlV8on
Y5wxJwyMGY0xfvlTm5ty46AS/PXSUVw5ZFX1QO5mecyn+E2wyvs60ts0ATd8R89BkBOm4o006oDo
NiZNT82fPZu87b1BE+AXLU2dEONxYrdUIsHejrpXbYpM188V4ZeqfuVENbu50psek+GHtErtK8Ii
Bs+6Nm9tu+lbl6p8HSxPD/aAvKxhC83cIDmbtJVnOhc1wRWzzoaF75tBR7U7PVeXm7g2NmCGIjbH
UXoV2h9qgSJN8jgKMPXngi2oF2GqqrzCPrg2z3nnm++N5f20wjG7lTCCE8MV9wKNexlk711YU4wn
OeiniW0QNC8y51IbVXaUAJtKtWJNkaQudRJ7Yc2a+tQiUx4+NLaTdK5G+hmE1m4n/qBBkmBZWxii
qqHfqgKnExbFGcoKXIiqoGhlF2JNzYuQcp+SUMZTtab+ADO3B2xqLQ+nTneWIKUmX2CMNAVDEW//
vaphGAux8p/rw0UYotMpomdkMuf8s1sk6nKiANik5xZsPtzKcLx6XusQ3doP6yJww/N9M2LHdfZB
DfrQ9Ib1Xrf6J3qN4OUkKZQDor/rIIcNKQz9S6+39IRc7WDbTkW5AOsbaWeMwCRNfbIbe9PFff4+
lnSZFtdSZRbfjfBZVZvAHLM5gBdxllhvzzjZYZlneJdBJfovxEol+7IUrHQayVeadCe2CNx+gV5M
h8DSXtvR2EBfM7+EZF6tZgyTr2aszztXi7NNhgSfhG74XmXDY6vKCrrvTmRZyW/DjASaJ3R+GXWy
Iwriq1+GbAPQpfrQqJythsxNrmFHFXoujmFVuQ9p1DePkwActvwZaRXH66T3uD59/pSMrs6uuHM2
w8LgHHzTezDna1ONe7eygA1jU5RXVv978g/2IpDVVa0t6rT6og1k+6mNczmD+pEQ3liFhtXaGev2
2gUtgu3ea4A/Rt15imhX5ItUvquvpYuMLdW1bwHNr8UnQ+kgvCjvABmHyc3t3tzRbCCFgjrgrw3a
a0LP9DaSWqu0nh67sOfM7o8KeD9VDaFo2Wg9p2mxvcvR/8vtZ3v/cfvZjMGO41qGDVRVWv+8/cIU
tQzeS+/UNwTKeATbYzxDMpA5/QuLQhJzczNb16XZwDmQ5kFHMP1S1eUuRJuDPqZrX72l0yijd0a/
9oak6cWismZn+rNfGuI19VHUgNrA7maF8CsJ9Pa9YviCZjEnged73DWEy8+Veei6BZmaxq8p2etX
NX6hvMe8GXVfC4IeLno+t7veinugUPg+gRpiYZJxdobgf7+VE9oljmygzwa5uQFVZr/UBV43PxfB
Tp3alZGv61m+qpHtvkeotU3h5PO1uo9zlA92ACLhAy57BLcDD47PW5BiQPcI4V9CUl+TglArxbRm
te3dj8LlvdkcpzWa9lU/BlhqkPzhicOy0cjpZ5Q64O5U+4FNUUsaJjHwST6H1yDUKUuhxd0FNq2/
IKldwNzZ5v4bkR6vlGg47wmD9AxuuL73iGio4y8WAX9e3Mzhajkaosr51CUCqcoiCPiFGDG1LtyU
PotknHQDLhLbvd/hZvJy9wIsHdkcz8AWO3/7ZLVBhEC4aanZuT05qR5PeYhqZ88qK179CqawK7Kl
GyIF7stAj/ajHSZvptZmb/W48UKcmR6HQ2m+hag6ZPjQF238Mfok9rqpzqy/VLfmcHozIRCu/dQV
tzIAOdj63qc4z4d1brvNk2bMNZUh3ziRBoTbvt4abU/E8TyA4lEvhTfpRDyKz+reqKeou049F7T2
HABGrn+jxUhm9rLY/fdnyP7PurTrQpnEVMfel5lwaTn+bYef+W7gI+vRTtILiQCCK984uf5tOTB9
cT9Qo7fVlV88C0B9aPQPqRDzkfAqa00jN73YtF0VGK5iFj7GIfhe00ZjZLEMVCPlVJYobxz5474A
Z8mwvZfpA/qJ0xI5TvDl2ra7+kWtyLWyWBTA9UvtsqjFkYMXvJzeBxGPX5lz7geJ1r+HlQ74iBy0
lbpyyk3dJPMudYfmot5SL2qtUPE+gL3mgjgu+C9TobMMNX+fCQGDmcJyPcc0HNf0nOU6/+06kvDW
lYEjxx0OzOlOyStp6q+w/OX7DvfCjm8PmFwavbBMqB4FUbrvDqmLSRO823YrnvDRnPPetN+LgZCH
rvFGcEqcCpExP2WzsSHx7lg0Ev714lhapBKIzh9MVIWf3MmFLgUV4wl0V0tGMaFOtY8FVFVDFTem
ovi5tr5Ole3cnEw81vfF8J9nqvr112dw/j/1QdA+ZjFdAuhx9TZYwJCmwPCTGNnPgATm8whmaVe0
rLQEs9gxzMMMJZuoroGsIY9Urvlks65bs1B2cAOiBhSYVb7aWY/hjDCe/3IrL13Q374CqNLCWiYC
SaHkN7y2P+RO12eYFxH7/FC9JvXi5XV4VUeTMHfS8A5RzoxCQuRb4BsTpl29f+5TWHGDlsXfWYtv
yGU0PhPZ02/Clg5H3kf6Ja1CpFfgiNZzQecJ5whP8Eh4FtBRJzgP2AvkgoNOciZ1RyxZA4s71kr8
dwwB7oPyytJHQ1vhuBBuJGKogVlrwexaRCGGRKQF64EGhgNOtKgS47laXoToq00C5nEXwKYhhTd6
b3lQnjScvs/Y1OMDPIR63eRDu/73C8qN+9sVtXXddGGJuYYgssrwfrupu9KbHTJzsT8WN6KFcGiF
/tqd7PykK93l1BTaHilMtTFhRxybDq6MKf1PoTeatwKPz3tG9JFH6KLtgB+wJNIf1bPIoGj4bdq8
90zwx1/vh622m7r6GNaO/tJ7gPoCYSanqM+HzSDG9NjgO+yc8qXL+v4VcjBO89weLqFw+9dkIGKy
Ig1v76Q0iJ2gyq9RmiU8g67/SOHSI2aNYnVA2MxBorDYEC+c7msbJU6xBK7FLJEeRY6CIjOKtdbW
5TE0I1pLlYOYshE39VuBlxDWWFjieD91RntlULUbkXk+u6TuUdygWgzIIKzs4jzIMtv8AoUrbri3
3CgZJmYMha18pPLtYTOQ9fNYUiavqlPjTbQEW8slPX5Yym6zzb1IY+yghke8gMDuMdqu4nTq6asm
9iYHELJ2TIBFq1Ek0cW0UW7C3oHmSRl6LCleqe8s6ddlJIAIR6SGW71461P56Hdjc8wa9/8YO6/l
uLEsa79KR92jf7gDMzHdF+kzmUmTFO0NgpIoeO/xRvMc82Lz4aS6JLEiVH9EdwaQpFhpgGP2Xutb
X+Q1K3/+51mUmA5bb8/Y1hZRZdA1ELgVJBl5Fb6vXhvDm7qHKioqt+MrtouVT1ud1mwWb/uxtx+U
INy4QaG9WBAIN2alsp/2bfVlCMJV1/rPSjcWNz3GgCvLB26pJCA0Xa9UF0Gtl9fjaBm72NGgSxf1
rRGK8kV0SbxhrIt28ndD2HWhGP1zReYEaPTx4KVAR6XVYEgTeihF+oCg81xPCfV+I41f6v5R9sZz
FyqkN/TxTplU+TS5EOHeRQ5OYjtKsNK0SR+ZRYNal2MwTQz1OjKM8hNF722qF93T7+85++M8gtAE
nb2hazoNek3YH6QebQECoyNPZwPdxllVlbZMZ8tEbY5ks/aoB9CCmU/loF64pFkEL10+n5Hmvi5y
MUOQdA32km/sJTkpZbA/RkbwdFHKyp+2ZlixmqsPc6n1eXD6rawHcYvR0QOUwya4xgDRRuqiMsbw
CyQMdkBMOAPM0dxsy9ey9VHalVwVCZa9VSiiE59QdysvINEnJ+OXs8Hzs8MgY56yMYnWGbx7BN1Z
jlGTI9+c8nM4UN7NeiU/IzHWEO+TnZW4NtT3HPfxhD5wEekjRd45YCRs2YWZMWFoQ21QH0/KWzb/
BFhk2oGmV/dJPqQs4zzVVe+6+SlgVd2iZuWKyQTn/e+/Oc38sBuxUWTaustmWPC9odj58NWVg2ga
DBg2HrjR2l7qDqOC504QOLFWxmjHBBWyvYgsmqCBsAm4ZYW6zuqy+tRL0o5rDO8Ryd473df8nWWV
6qewBCsmaDSikxtrEKW8lWEjQWjS2R6WGoEKcfhKhWFYyKfkD22GC2rb4SKY4yDqMkAn3zkFZegY
4H2ZU0S0UONeNQbc2Kiv/M0Y1NO6StUveefbe9+HrkExzF87mc0QZyVIh4zBJZq8yO1bMrzt24Rg
dCseb+UzFjkxt9pYPkHIdA8/nopC9WlMrWHpZ4gsU9pvxbWpV9bRrPSjUTDY9Rma4Dhnjf8fQJ88
ova7uRTiIqqOUoTpo+28qa7odUDrVm3980UFVIrg5WceGVCyVvdyqMwW+l0mgjVQEVK15o0Xaj7e
DUE79+QG+vtJbZhC6sInE57MokYE7bKsrDs9bOPnIPHeWfsobyMSfBbrQOWG6ZviN2y8ORh5huG5
uU5HeyRpWCedjyZzWmvFtYTcx3lSri5FKdVqb34E/yTAI8lO7FG+/icLSEzZXYjF5q7LUwKVIQpf
V7oWXGcWDXYJe/euzak8Z5pLUXJGO+Awd27GugeZEPS8u8iAEW2X5ULX3i65Gu1E7DYSHRceOy1U
XLbVsZP+Z1/TxbqKkAlqgr1v11/nVkIY9aQbT1ZDNs/f3Bz6X5YSGgObIxxLtdTZY/ZBV9wpTteO
jRVt0y4avA1AkO4opRdxMW69IOmfM1MH+zRqHk5vtCqZixmtKBWkIC65eg3lTBOx9CLvYverKA5t
XXjvzHnBgk8uuolM8WUgv2454kJ/K2iijlruvffhcA6zPH9ua7fBXprdkV8HVisaP8sRr8jEUwBd
+hMCB2srHAE2xnQAd3fd59yzJvYkmOC92VunYUPauj5iG5mbo4Q1YJK0Fz3ld8vZjukQrNKgyE55
4l3HDnOENWng4WIDfrhN/GYU+DcoK9YjlfTTOA9I+GIwUgckp8jToB4wHuPiXcvTQSVIZSI/a+Gz
eV5ehPZKQMWq78sjOvD3bF61dHNgbDnluyTouR4sQ12XLvQrchy16LpInXqrGzM2gqiHjUXz5YL8
rNpELCq3sdeSAMr8uM/Moronbf4tUxMcVP85yMhsU6KRgBxTNZd80CxNqjAZ1nUX38d4Zy5Gwynt
b7kbygeEyfousVKMVmEzPZcsTrTUJ/23GREOU9pfTzRTD8DD3AfdA2oxT3C93oOoFe65DoR7JIXT
wu1HCMK893voegq8RPQ00CGnhd8Z/hdIwmDrRTXcFVZGIkGVh/s6JXH29xeu/WFQt4QlVBKdVGHp
QuiO8WFT0VRVbSiqmm+HaFB3kiZHkiw6JDWwN/IU7LPYWdiYX9xSb1kEE23YkIJyU+XAiNpWdzdx
H381qhJS8SxVo8Wm38J1SF01P2R1TN44lM67eiTH2R2R8iIrJTdDgU7izxrsye3WZZ2Uz/Zk+dvW
Ck6BY4gTBjtw/V6t3xFEQUV7PspDQj2qHKi7Cug+Gt7bfrReL30rfcqsTzbA7moOEG7NKj80bXPE
59B/0gazXg0GwlYrjE0omMO1ahGTqeSA9o0R07rsIzIEbiJiO7cBHXIsYEFGiwlmhtkVKrEs6rZQ
66XAEL6+iCkUlR79fCp9j2NmkD5HiSRUXeeubtK7H30FB1r0hjykcCGfa0NV+Ztv0pmn35+3h3yT
uq7bumYj8sVV92F6roLBUDHx5N9NlLnjo5MPdCiG6qQc8pZRN+dmOfnFQKUo7ptTDufm+1GOMDV/
+PHzH0fyN/1BnA0n0R87aOOxQjyn1uYVkjfSOlhbd8fWQcci22iJpz1rSt2uMHTiu/HDK20WIRYm
SxnF64ZrLeqUU57bA+DRcKF2QkVjYPobQ/eDo1ZE+XGIWodLSSEkNjXSFTXy4ZSAEztp9M62F9+/
MCh6yepdmoBF0JL4selwbSLHexsyINpZyX4oYZWDISsLdk7mVbfMwhRyuItOo1M+yyJmHEcAB6Yy
2ZllxshyQVDMilj5Y9DuGOd1H2eEZrNFw8SkFMTaT6LQ7ojOzq56QAXrmiCSzyZhjxUiMcUk4oXh
a58RwPL8+/tV6ih/+ZZt9v+yAqBSBDDcD/drmiJDVlx1Is2lthdxlbIAmivsftiea9OuDhdv3oSZ
olHheJZNVO61QZ/OlsvyxGKf5GaRshf6BKbForp8DTk5xVHf6HS7bewCjn8uMQ7cEzvQz6O4HKxx
qD3YRR5dXwZ2oOC0QO5Qttk3gWF/I7/QPmf05TKrFofM7wIcZCObO/IMM8ee9h+OZPM8S+cdlVNB
TMSA+FCXdBI0K6OXGKfXchUsIi/ktkHuJDNLrVJQ5AZUt0DiZVvZjSe6+vD7T1hWsn7+hB0WuYyF
Gk0vPutLT+inSpfW1XahoF89WF6fH4tShJ9I96Lh1tS3egveeNG5BF4v8kGzr2TdBUfo7PxsUxwm
JCYlrMfGqecXW3SFyCUAt42SE8r0OTIBNiD3c4CCRNceZflwiEleHYO426CgbVlR0QmpGk3bdxUV
a9lWlqfNfBpQW16qiqjWaukYq4Bq6lke+VoanmXdWtOC26Lwk4tczwHLeKtOAaV92HyXTUrVdib9
taI+Ev9osjgidEVnGU47mCieZKq/oqp17xObumZappDR+rlJb1smaVk07gOa84tmDhgDPaTw9sa/
m5nER22WA+fKMTRcATpqI/1j3CA9uVQ3AFweItJ6MPSlVEWJ4jT1A/4nYBnodU6tqsdvsEn4lB3c
bw5WD2btcrj2BOZ4giqXbkjxZiicVTu/2JR4QMLvCuc0Rm56w2i5krhoZ4hfsyQNiIGhJ29qSrIH
Kp94C52O+34MgUQz4D1Ta0Dt2nb5xtbF8Do/78GRXyQump+mAlU7O5o9mt+EOgff5CTx55nixfaS
eJX6UPWTcwV7H1LwvNWTD13ZbLAwd39neNM/TvBosg1hGsjY5y2bUD94ahp0RkJX3e5w0V71FuOd
mkfQf4eQlR9t6+VlyUxGjr6VayWoWwd8R/6hNs1qRXiWWJlV82hpRnOV9cbVpcudQk9QMje7ajL7
Sa6/81kuEeQ85U3uE2uccZ8lGYEmpMPt2w5M5KzKGWYZjuRXhnT7yXvDx2NSMe1JksxrZViDhguP
ZaXnJyuygDur13o/JWQJk30DeA0zDbSjq652rFUUVABfLYuiV6Amj9+P3i+tGUOJy/vYK14FC89P
lovWCkHIvo6oTIcJxLa54hsVwbBv8002aeppCo1vMkulmM9Avn2T916csOtRAx8Sb6BdSWUIEgEI
+zN02TFdd1M1EJYTdtDnzlPOUW37y8byUeLMOo86KwbWV15O49rHtMlwQPpdTJo581o/P5ilFx6q
zjpHcRzvBZ2pNXRisXH8qlw7iQoko1eGa0Prh2MYsY9qGtiCzHD7KbDpUQR0fZ2y7hBGw44ZDIPb
OGuuYmd4a9WpXGk+3yPRtjsEopB6rHY4udaobcW8qmtZGm8gWNDaTr3i6BCbFZbRSEmsL2/sGFFP
SXjMZCEA8tvhVU9gedipOisd+UKwFqR1uf39GEzM48fFjE15iFHYZIJGnSmFmz8NwpBUiyKoI3vr
Yom7pt0d4F/0nUfZhemSQqzKLnaWVauifgbYoJIF0AIKSJYI8bQFlitUzzIHJEkjnFZ6ODzg0FF2
ta04n6ZcmUlDYBNMh2m6DzYEchTLem6EmYGnb8c+sVe504pxIQAjgpEjEl7sdNP3FybM8o3BXn9Z
0n604WWUO10FlSfVbX5dYSYOKQENWWFsCjfUmLuY3QaWbhvdL7R1iwtk3Y1DvkpmkG40P8ijHw9c
2yVDXkHHyuq9lesTYK/LMN0Mu8vxp8MUIArLJRSmVVfcIQuM175Q117jsEOyR3Npz9i7uo2vnZht
4lDY/pqx3D3ioUZLmRNh1PsxMW60FhZypWZm3jvOR3GOuoHI5SHHjJljLykgvpq7sYY82g1k/4Au
NddS7CNPERGY60ijX8zKs9yVsxW4BUu1jDEVrCVJwRNFfLxMnlSgmZ3gjtx4VnIu5w8+qXH6FG52
9u0OTukAcHxM3YpAVr3iFSTuixey+Kx0CrDYpE5amcZLGx7TiU6aextmI/JsxxtfkwEnqB812w8/
lIXGH/+q9312A5N1lwzVI/tkyg95EF35PWFbfhzpuzzu7KufjwSZ8nJev7yHZCo01k0ogHg5dANl
eADDFlHQii/MHRx71gBRZwnGSfwieknip9nU/v1URY/uIEBCILAjv4r9YdFHbwTdUyXsXPMoqaIV
6LubyxeZt2wQh2AcgCgk9TYPneGUW3W9JY7g+1GuJvtAZHuS3OsthkmGFjI7t8Z8NMzP1Qawd2Ln
N/JyzBw48UQDDleAeLhkZGfbVWfQQwEgkjEKxyQO5DILVrXqu1cKjjlUwjN/NXIEEVY++yJffBq7
ST0T1RRtjKHP4EUa8TVmvmrlpYW9TQtAv0fQX/1r6ZT6miLU4kd2dGRbr0VLqCbJWtgWMve6zqdH
qYWNDH3auI64SQu9vZs1hLLymv9yFllle1fF9k5EuP2R8z7QwazhUzvq8tLZ7wi7UF4dqN+7FMR+
gDq+QUkxn4+ljpokTe8hlG6UlqWFSgpLMAuLEyfKr6S0ja0DPv+yn/YYkpv15UurKNSweOKLl/qv
agjLTVbVQAvm53JGnC3XoUZRZ3rohBkBb42iYxB8a3VhXMvhpBLlSGF+vgTUoFu5OIHWMt/GizD9
aGX9aAAg3cvnG5CKDBpKv5ETrOpaq7Ty9Usaod86yG/cDK0Vt8Y2xGt4yigTwbFq6VnknTihpPJn
50U0eu7GSod2oUteGpQi8B/tsGyxAy1rxAL3+jQRd4Y/8lKM4QoaDmNDAsGoJP5B9gnSUOAk77td
b9pc3noKNb1Q/Ht1iGHEpE60kR/c4NqfLktNpcsBufkEJWVqXZ4Us0S8mGc3eYPDillL3Ugal3wY
NCUGNJpuassaj9RfKPbNymhpGmzQz1J4am+kLF6uVErMnOuu0k2sNW2xtf2+Jg2AVYhcj7DnvikH
GuJd7/q0A8qK+gNFzEhtTRqKlIRlFVPihfi0jqEFwalnvHzocvEq9X5NojAZ9N5L673gGeUNB3zg
uO8Z0UWCaNiA6bt3HEYcNQTqmk4dwGuEog9+OSgLSpYjAaL3fl5xF85Tvapq8So0EdLWUaHdkEf/
IzxSvhBE5X9XuddnmdrPWxrhIHQBdGqbiNnQj34QQXhM/ybsTmWbpKFHDFrx1tZ9e+8nnrtvKFas
e+Qyr9NwD4fXhC8YgVqxRmujl0O/lZlHA14IO4Y26MEZOUxAoVZW32ov0ezCI26Az98jsWIU7YkS
7QKfrwfBj2y7FYQBbvmU+t04eNfshZqd5N5IDE4v2ilcjWayBe5OdPocFJPbZXI7OspKbo3kQ0i6
72rIATj3SnUb9ir6snGWjkzQBAbm2O2ljm4UU7m2AAeu9WIwd6IvypfYf8+cRHtyCjamaWZbxJXU
lzFQE7m6LTsBgGg2pQI0It+RDoQfekxgJQ7vi0wUBvcq6HxSBQp2eoe4Vk4XhoURNABMFHGN8ISW
uZqF97ausG0WIX3XQcTE+2R3ekJNI8hxJBCgkQJmrfMbQGwNzd422uXk5d2Nafp6WYXrCYQ5bWqf
Zama3LB654SUFOWpIBCQ7mbLV5gETy3TjxqHzUOSWOapOg3LYYr6GT+8/oHF7cu8PVyMz5c3MyEI
mxVY5B63ZKWgrHylZJ1uoac151plsB3KawmGrMj9OkyoTcgDY7XqK/atOi+pqJJZe7XkXumC3tr9
fumnWX81g+sWbnDCprhc+f+HSroBj7EeyDQ6KGST7nGtmFdEXS/l3cO8B2YLWzBgPmK6J8WKVw7w
yMsp/gnl4I9FtlBayAFN/SC935wwXtYP6aOOU/B0UUW2hIx20bNNr4+ttgmy0Qko6JpNeTbi/NZh
hXunG1V63zJpg5CJP2nk+ypIM6CRd3zjlgMJgQ/ggUENLUrm9V/c3l250GKBAVFsC3SidiY4gVe5
SRVjKtrhRgh6wgRtaPfGfDQoWbGsLLrjZW89ymAYFgSHGlvJC2iIeek5LuXiQrMdd+8SgIn8Bjr+
/OCp3hPIW+BaswM4Hif/tpu+JuhKb0g7xT6l0X+vpDtNyvXdFuylKCNwVz2kD885JJPfXcmmEeYz
ZvO5fdQO3kE3OgShOc7iFx15iN5HYKF9z1i2HRuDhdyy/CjKxV5VLARWmthKkzV7ESqO6P0vDz7I
rFUf2HdalqBx/bOSd/nnEjWte9OcPhsEm14JDrj4uZJNJTqTV+NvPK2dVrEOSXMpmpbuSJJOUBaS
7WD4wBrdGCtRPaLQ0pwE1PlSRx55NSHcgQ6iUqlJG3FKs0Y9V2bOFrAwX/xBCddASY197hfq1g6H
4ZJqIbMsJpW2Gmwof/Ej36KNJ7oTUlxQxQC95QQzuqO2MeuJ3VcLSbHSm/DSxx16ceoHTb8UsGqr
myNAHXQEfXwKU0y/Sm/FzIKoaJNkUw5F/KCNzTvuEetrVtlrOQn9/p6SRfyfx38XoB37qdnmhmvJ
/lg0xAxKRxel86Hs0qPWWfqDMHplY2ppu5a3CJITQDe6//3Uj+NVQBZebzT2FTk3mCBnhvefp/Dp
d76lY4pM9WoV2Q3pjfODPBr1yEbLqw2nTizk04g7vrWOS0N2BkoEpmccDTO6k00++WAOKJdEgOxW
nipFpJx+/xHozscdJfgTunLC0LCkgAVxPtRBuhD/YDXG5ZGirbmU0DzsL9+EyJ0bIyUcMcs0eHBu
9WT/GtwL7GtlJgY27DCv7x2dWB151CdomnNTXcVWV92bwvv+/I/f+HEU598KNtCLeu4m5Ehzjnms
HpuCyCv48/1d9eeROZnfn/NF8VbQ2GKCA4c7gaX6jsdQG5jW5lQQ8o1Nw7GtgtBujkT5SdqqrOSO
lpb3QijwVTN3ESOEEKzD01c88/gYED3onlFcDQHBNrL3fVmSGnQnWil+hoBCVsacR9d53kr0bfyU
NmOx9yyg85fJBLs3sgbSjrYEhMDcgx63zT1HZ7UZq5tUVa682jsrukZLs5mHq5hW+NWcGdsXGa01
xpSXdozXvcjza4Ip4E4VSr01W3YCcjs4xWa9TYxCWTbSlI5ePVhXVXzf6iFAtDGFWRiPT0pfDDel
cCY62uWzjKfNh7hd+12vwDnKtdWFG+FP4K7SVENXk4VnaatL8KN40VwlhaO/LLP6oAWufdbJ+rnL
x+5aAs4sZ4rXl22QA1SPgZqtqpDyN6VUNnmYG+dcJzus96xbPgCEhLM1Tx7ltcZXhhNZrmvoN4UH
n2U8sDudrDUa23pFdKRssskH7F9vcYUfKaFFvXZTunK8YpbLBnj8DJXvtZSZVS1vGbtZspCbzybI
7HzlwfJWMCKOMk1IoxK4c2sl2pls85eTQgS9xMpPvPuVMwxiU09WdgjwKNMQiY2nOat3FXsqDk+C
KpGrDqjUBis6ZDE+aylm1blDIOUXzpJW8ZzoUfNVNaG67FPtZXQ9lapopJAliOBiAk99x2JpRcQz
yaeom9CDFy9OoRUnVUn43ks/orQn3pJae5BrfIuS1dJoSG2QzcZQNbtNFlKfULp4vP9wlKVAN7RB
PfL530obessXcKj17E1ynyMTN6OjhVjw5+I80KhqNTnUyjxN0DiCnjnuJlt/NAzvHDe5oLeRgGZJ
E/aZAR/m4DNjTS9Z0AawGdAWZAJR5KgokNHBTh4iEFzd2NenkEHOtZsvkkhc6PajQP1yvjDVsr5T
6JwuZKEMFVF6FRc0T4MsR+GRncDY1g8tGEDdxyXsVhDldSiQE5Lh3Gr8k3zlJStT3LzouiWgWD5E
MxFeHlnsCWNLOV7e1SQsYGLzA2bBaWvYxbtFBWVVmaq1HCfdHxYq+rHT5dAvIDtZobYPsHoiP5Gp
S/atcKl/dHFT76SA1sj1kx4HhLSxaJDyYyu6U8owZh2K2SxgO7jzc15ekZq3UVo4598P3GRQ/rp5
oWjKkI2IW4UOZdvORzRrHQZZWLaKfnWBA/kqc77V5kQwJG7QXJvoBzIFUu46bfLZ+6io62aG5Rjk
mW3ilG+787Nko7E5p7Dp0qJvyvhok9lx/JMJ1A7teJ2XZr+3yDbZ6nad36Gyr2YxqHplU4xCjsaa
pplLgU3Ff6fFMrfOmOtORQsub75EWlAt8ArWIrH9E/zMWykFrTxRrZwUAsjMgViPLcg7BH7dYvKF
v7crrbojAr3d+SKl9R/kd1Tj9C+5H/84wG+DA5NyFElGbnRA00AFtkPYEhXNgPseRWeJMu7RSukw
+H7m7Ec9tB7Z+qKMHAOs36VXbY1GE4fYczAHBlr6MHrOV2ec8UU1OxPVThD9UHk75eVse1Xyo0VP
k+Kz0WxlSbyJ3GBNj6PZys1SaRhvlZ3nO8jL79oQsQRP3TkSDrws6T4AuqQE6s+HPDFDfCANWYN/
PiePGm28qSHmrAzdJk7AoTxgCqXHs+Z66CtZG2PfNlcWQqan0nAeYxbr714wLo0wjQ9+b2s7MPwX
d140BeWitgL1Pknrl0KxBxyzQn82sB9W/RB+bjMtALFC+TN3csTcbmdR8ANwOcunEFwWECXYcdUa
KJdp3hPWtcmoMp/KEoRf4/xLs8nCStO+p5hc3hPWb6JrvrZBMi7KpnnpvdjEpO5wA88P3vyQmcR3
g+ABbKQJNIcjNFlNdciSBDx8xky7LIoqupVPtcLNl6XkWuHRecOTNTxSsv8G3zT5lljLNO7Nb30b
vk42IBGsBsbFmMaafzjRqlikoh735MHtMlnxIrQG9oLlELMSFHvh10yjCbhZ+YZCJdGQz+TOSr5d
J2YD/fsb+K+LT12gm6HHhMTaNGnkcX//VMrvA0EKdzHmhyIwbqNgJJ5SaPqTD68A4LYR3eSAyego
wOgPeOk7uUaSD8YMNUcaw1Dvd9G6QjKmzNko8qGfuxgUbADFtOxHq94Ui0KzlE0EY+NgpeY5V4bp
mkSU9cVUFthptW8LmmU7mD/TLRWHfhtMirKSA92PU9m2qyfQPPKT+H9fhv/y3/Pby4K7/vd/c/4l
L8Yq9IPmw+m/P+Up//vv+d/8+Tu//ot/n8Iv7Njyb81vf2v7nl+/pe/1x1/65S/zX//+6lZvzdsv
J+uMjv54R7zfeH4nDaeRr4L3Mf/m/+8P//Eu/8qnsXj/1x9fcsxH819j9Zv98f1H+6//+oM13k+X
zPz3v/9wfgP/+uP+f/8n+9//8d+Sv/yb97e6+dcfiqb90xAC/BsKKMOeG/1//KN/v/zI/ieIW9V2
HMd2jRkj98c/MgysAfQO65+WK01zKnsfhP5cd3Xeyh/p/8R9iwAZuR7TC9iqP/7z7n/5Fn98q//I
2vQ2D7NmxoL82mFFwmyZFuZQ7AOCHdZfqIW1VhJC1Sl3xHsV15oWPpDJlq6rvsoXPVLlddD1xqIE
m9eYhYerlhVxqcEURdus0cpZ+K5ITmm0GAwT4KsKEpYGorb56TP9/qp/fpWGK/W5P3aBvM5ZtOsw
jPJx2DBOPwiEUGBg6VOCYzAotEzq28YLh01cRi+TMiqntow+uyQ2ULuDhOQrDgdusXJIO7lnCVes
tZCEHmJaPmncbzvABF8TpKcbvPAPlZk+hE0Z0aNK2EOka6XOQVCVzjerSm67xBGYd0fngA8EOyGh
ZNEYrBL6+uCBm5e0CnfYD7Q1GLiegnJ0RUcKxB8ziTIaV4aaaEt3Ig7Hw829yR7cjooiTSG6xe6I
DpnIIm2wNw11FST8NVlHcPUijOVYmSham6wAdNomyy5RqVp7zj0pZj572SvVyfexSHg1s6dYFcYq
O3VGf4Z0Hi5rHwVPFEAfaNpeXVtt8RVHs35Mq6paOD6A3ia39BWelbvAyO6MOMoYcPuviTU0RyMc
sZaLksirGEb4DHYCJ5Ge0KGtW8XzV31fQKcMqlfP7e+gEftbgoO37IoTenIuKjRHs6409VuVvPlR
7h8Lj4hcnZzrrhgBsyuVuuiAu21Yqd4gjk23dq0OB/lgMaZh9XGjTZrjYyQ2FisKitfac+3rJnCf
Y5t1gKMgEs7CZAk2da0TmB6m+BdDpcPpMw5LELKYHn3rOWSSmS+SL6UC6LsPhoVvEp7th9eWig5K
FDXrbOzEqakcnJRLwFT6ZAFW92vp0RsV+iZiGVZBKUNA15HrahbfxnB6NaC+xMskJMSj05p60dMr
5LoPPltFZqxxeWSrngjDPrnVPI1CelHtyjB8QTT/jen23Sdhl3DJZ2XyhkVi29dKpbjLqMluqBjW
s7LcWreIYMPGPfYZKZ1FBBS+F685jfemDEcy7Bx7QdnoOOh5u6l791aH7ZGSOtZgzDtUQ/ngJqeu
zJ0dfSEu7bxEnx+BqRH6VgFUS9iCTZ+lykGpIfZbTlVQXTd5S9uxZ4dEDkniE6lFjfMxaOmohP6n
ILVpDuvRZytvVh4qMZPa1GYY2p2kQ9kUH9CarUkaV66oai+iKnsaQOeJCgV5IZYsmNxl45jRWgTg
TnLWbLWjDovJpuNTahUsokPTTeXCmHBS5gVK17RlflP6e8YDaBTEv7Kfa5eifSp7l/TqeHK29uTv
WEVnkCKD51g3luaYzCgY5cpPo2uTGMPK7t/zcTizgyAZUWNbazXn03wRaGqPdUgnpSmwVslYfraV
GIZaScZA61VLs86rtW6U31BcbuBajGsChhahZusLdSw2WpinMOMHhA76AVnaaaQ4RbZ68p7OzI0W
aYhhf1abcudr2uvgqp8pQ8RwqJIYdClCha5RcBCNRMjVcXfQk89WOJJrbzbLvO0WaZBdO151Fg+h
kSG19ZpvFnSISCuedG14EmX4qYm7L6IFYhPYcAhgAePVOocVsT050gtkM5iM8ANN6nDsRf3QWHiS
2joijRMC++SFT4lOzqeqJwskzB3EpYqeMn8m1tOFQ2cVJ5HqbLomspZzDGDaWEfRA6at0oHPYYcm
KF907dRTInDvy9J8x13tbbpYc5c12Tz9BHnWVwgMhc+7GEvaW4UeHJiI4lOXWF+D5M7t42QNj+OR
gF1/W3UR3RafwPWyHp1FTI4NlOAXbKHw/tpvqp4V2xxzlqV6MF8jE78QqD04ZzZJgW26skGbjUYM
k6Q55qW798ELTIjNHaLnwDaMZH8yNdU2OwvHgx8NN7VwjYg9AV2UAA3MbMC2YxIeA6U8D31to6ow
F7D6ChLfPJPbwX4iDOPQlvGda09sP0DkLVm87VtmgmBFr8NaB7QHvTQacNRMVx402oYLymPLtk5T
9dn0966TUUaBeoy67lV3rfbWD9kPFi4cUpxLC73VEYgZRQ0xT0MkHFHwGzdmTPdnTn3bqHYtFpk6
mEs4ql90oRabcRDH0r8N4bkzBGdvwhTRIVf9r71Zg8On85eH/Q2bPnOa4t04o7GpQxlLkj2X04h1
2C6Xwq2dpcPfBY5hE96pIterUv89JZ7PyzIVlZKRoLBM9oW+brmm50yEVW+xv4mrdl2V2FVcW6xG
j83SVBMiDdE0rtyz18M8iu8TJ082VkhdH0H1dgLAtmIrwe2DAyZ0fBcARzYsu368ZSlxHLoQG3Lg
tZu+q06ebxjbjiLpwdYfXCznV3qJXXGa+ZVtV5Pn4WZUFFdZQzQge8AImGAVbbF7rtgGYr0lwK+1
9+40ehTImQexwxL/VYOadT12dUVAFyCr04Xw52KFO4cPTV6ww4nCtWItK8CW+34w4tuCHdwKGTxa
e3+470DUjtGcqelV3Sb2CY7x6rpGCdLl6zb3ECIyX8LuW1dk0D0Y2bBT+5WGZWpbRh21NRueDQz8
xdRSEhUTlVws92IVuImODzjl5k1f3bK7te3gyYt6+Ggie2p7d1gXlDCrJtOWqiPw/rRUWuIsJT7J
ENEqn6iB2qbyPNq5Sy6gnS7skMFOcOOQHJovp0gwQjuQbHqVD0yJcL6WjzhZb80eOWCM4H9dl8M5
cfpkB2UFlWuvw9YhtGUR22F9BWGYxJw2/VyVjbnk2vQWqhmxwZ0ofCXZuzJq03Gs9auumVBXeAHd
/UwcU+IWe/zWrerpq9yAFGqrxnlkZj9PZenvoqDs6W4blGwiE2ehs6tMLcKSf8sqrr6TDxE+unWL
r7UMh5uuHyKIcj66Gqv8Ct+EglV7WzpHwmY+N6a9HUW3yNr5BbU7iufu1vs/ns5rOW4k26JfhAgA
CZN4hSmUZdFT0guCpJrw3uPrZ0Fx475oprtlKBaQeczeazNK+fdOjk5PNksHHnEajNMGl8aeunBQ
6lAOONkjMrIqNb13y88OKjSJO8yWq1BJL5rzd93ECJIj3nJkfemcy5opP46J4gDDpMve5zWNyk+l
wc2NYH2uyNHDhRvMhlp606r/gnVNObHU51JtcTl3+Mn1llcKhNmLoUMvH1Vq1uglU5OcY6BimaZR
TELTascgWqddBmE+jlmRPjouRosiqOuZ+3qgn16gCYnkITZUHcetPMdacts2fjGkYNKU7OQxK5YW
dRdhCCr9a4CJ/Y4/xaeTNsBr4C5ZSsc1xuLR7MTTAtLYt8r5WNbpDoHsf+UkD0v5Y9txiQTjv7ok
MhaPRuSSd2xQQSfs14X9ap0lDGlIMR8itd8H9Fgz790p2qxvJ41wZq8oU0VP+EyHKmzI0fFtNBxz
/wM2Y5qm+1xNx0lyqZLaGAdNaf0Vcj6jf0P8n+PvNmZiTlTK37WMH+edM7QIjh4TCYUY+xfGr/oR
1NDmtblzVDvIs3KxtEM5z3jFq9Ef5ozZzCxsfPIOQQf9pQV6dNU7+TW0zKWYSTd+6SSgOiOjeUGq
a3CfuFjvh+cqib+kaNwmEzi+6na6Wk12TvltvTWNaw+BLI8hMH+LpMXVVHyzsoKi7x0vjZ1PbE6F
7xh/1qLSb1K1UV3M0xIQ/pp4TNpcchihZIECRL9o1Sc1jcShriMsg5XFPV1hPikJcd7wg+yJWdG5
jBJAhKm5H2h7njzpr9lcSD/lU6lZsIs0e1GIJvEgCP/WVCdkmVGHcINChgEg0UiNdtVEFn6hI6Wv
bCZlhJkIvfkmFtA4otlaDyCX3CbFCQGakG9QDxSoOScrv1L0xFFEOoneWrydBKo4D7TRjlyZP6dk
z9HhFODZ/ebQN9yiZQu1THEgoukXXOJ9S8y/tk31b6IQrtrkd4iNWUi/YR8ZQ31lFVPHeipfq2j5
iXtI8UI7IQLv3bQ4146puGqTNu6W4bSZMpisKn6ywDSeq7jK/bGpOf7BMitFRJmobFC6ite1NtgJ
plV70GQ1sAKeDD/aPZbZHKdhOTrSQxL5rQ0O6HUPqWXtSVJBUNTLD8LYwb42nqi3IZh0LfWyPIoQ
2To2ryWL2623QpmfiDAtAp1IPa/pxksKf9+N6/S/zgHxKynGGRJK3yqyEMp+5HbTYB3oQz3D4nNQ
OBYnE9GawuLRvGhWe6b787Ku/2MDbrtI2K8FHiUU+QSQZNofZKUXjSbhPMEEpV6zs1MW2W9aqTJD
juwotJergbL/raPeQ+l46pW4Je9xJLAzUw9Do96XrF9vJW1f0rR+06TAnweUq4m90+erox7Z71Ui
Oc3IBVjUW5xFD2qWWDeyjMu3BNMlj9CgQXg1vdVghku8KZnQOAlYrfBY13iwWiIDF3pePUY/7hT1
QYsLCoJ8yF5WNOfLLbES4tmM/q4qqlubwLFZR3PlTH/krO5OaAj2U/rBNW0BhiVBei3PU1K9Nrxw
ZCC1lTe15RBEVrXcuADzM0J4KyzXanuMowXFyyC+Na3RPYD1HywaXivlM2+pxsu6/WGzXntLojxZ
pHnGaL+DxEaS1pU4dduEIq3Ezg4KC5ULIruajd7geFb7MzRtdTbt4s3YKHIXmFgUrPltaCBsaj2c
PnFsimp1a00gLYxk7kVth3RNjBEk2klAgsRogo89NvNnHDh3W7H6AOF3EZoctnxD5bkT8SW2mwwf
HuEzawbQdcCqCauDsUtEiPpMRnANClxtCXuwJtp+DjnUkW+cqstTp+wVnD2NQdO/ADr6g0DG7xdL
DxkQ/+gzX4hSt9j3QEHL3ynG7rUx5zsty1UngtElUubAK/N7XHh8ipz5ojWQBNmpbLyaNfbaXaCU
gsaWHPk1It4a7BZ2D/NIlp/PGmHf9VBy1R9LqTG6bNDQ4YJ3UzNab5goECrOPo9bz7hU+ZMrVVCV
KXRGXa6hQ7ILzzBNf7ZWnZeL7iiRCAdQrELDyeHs2srgI0VrD1sP4cuwwTOMwzeWtguPxH8KZn2B
RR1JQEcn32fBP+NDxP1x6Ew8xqpGgbROxmXc7XnEEg5PrFZRghkFrd4cMJh5z6h1lNF8J6qQb6Tc
VL504l8SvdHdDhcl3rynGLChx+EUzlv2lJWzdki7zKc+2wKJgRnjcItuev6kvpCsgRgNwEtlMbHM
SPpmEJ1VAZvOouShw7f/Mgx5RB33F2LFgDZlG08NcOOcaNtlmg2fEu6h3tPiB6LXNjPiHoyqd+Ze
AjovGIiIoqO2E3QnJOnBRGHQYZf5H6AWP+WuzzEpXitLvNfd9CYr5Z5TyFIKlfeNEGBna777Rjd9
PFs+CmDcj9ZMlBgBxrjD/tSieocVgNS53CVfTl7BZkxPnS1bOrOW33jCzZLKnABQ4HlF3WBELVP9
yqLuK7Ibz4CT6o/cl65urf8NamO6i7VAD7fz44Lou876JXTyNnbNoj7Da3F88PSXng1zsMuSSIsL
AXYdFTSBFRQSgw1nZXEdaoUVbAPvQTJM34NJM7eNlBBi2vECdWccjCkOgQQdIs5hN50i6XaKCctQ
KPA7oLL3kG991Sju1qYvR91ZH+ijOmjJQcZNLGeWH+zOUZVjMW/Qj1K1hJMmmD3O4qdpIwismnHJ
wBF4K5cscSkmE0Qy9oau8rZtHzmlreFWeksobDvdq/ZrGIa/hiw2XEwiBHnX0f6BNVX4vg3mPWpS
ZE+St6l74XaaXofqlMRj6ta5xAutf7EgJ3CgrJ0QZcyLNJIL49LcY9RMerHUYBwTEyV4xRYJfzLF
08o8uvSSJI59HBOIHexDqiD66brYHWZGX9zu3NNNvHpVZUi/d5qGRIO68FWLqVunLY+Pq9k4Vw04
kitmnoNs1IVPyGqItaBDiMT8IkVjtzgPsw1IO2mXPFAUXNVsuY6GDfRiSV+N5Ij1jlsCS49XRPbv
uRqQWqJyQKvdDV5Oqe/Fneaua4HtvtA2gs5ZBs7XNEZyZjR1kGs6G3E7Pi8j+bqJLD0O9Z9q0UgU
X40Pq16UMG2rD23Qjps2nrLJvBgWLYCaI/ksW3QIM7zKZcLIt0n9omfjacz8SGE3iREomBsGeaW1
/ijmZUyzp2FRyT+uS8tL0jIJGCcfOha8ARl7BdG1BG1M1ilZiU2eo3LxCwsBQjcyDXZ0rnYIu5m/
9Ie1L+5mr5MV1g64bYiMW23t3hbttRsyn13nR6IHjkVtbPL9h8O2fA7AmOkG9Zg2kf4NGeJdNZgo
F8VrpBt/nLKOXS0xP8hNdq05/orzadcCJJ+xYVCGdrzZi+Pqxcz9jJCm0qBqb9bJETIhw8p5w4f0
nElel9j0CaahO2mNkM/8sBnJTRnmAzd58StF2qoOkRfz3v21JpWx5MRMabk1RM5yjK9uqfNJlytm
1k08kidDoUZSHjvWNKwmHRZRWTykpSJ8kqBordNPKeYPMBmpO5hoa+LI2BPE17NS+a3svncqgKqA
wxOD+DFGcdfb/pOLXLu2a/vb6J1nkyRvurjF68tJD2bZ5hxVCh/SxAQLFXvi/qfbSw7eannb8HBB
x4Nog9+7KgkmFT2zsBinuQuF4tLFjXnHobg4yh9gffVjbNswnzgCiu6tSyj+dYWWWzAq3fw11y6l
cNYXo35mVeD4agfoddk4yqZZ34fJBkD4+VJtqAc3vYiPqV3/sjYHHprJVDGP8yDrjc92T2hXszfs
d4RGVvK7Luw/5ar9F5X7PMqsvuw8ENvrpDVMJT4cZba9uTJrN9p4eEYBDBkaAhBRjJR+F5NcyQOt
N+uZEOGY3HvuMEw2/rrBGES1C1a1695NasyoisqQPD9chWRdPA3lj8wcPLJm6eoLw83FRNYMbPK4
RVpo9PC6V5oKLmi0jJgBCH7uFw5p/d4RI3+uDJMvb3rDGKA8M4hdkDW4NaLbwFiS+8hKg3E7QzGj
P9RL+jGUjuVlaqsfBIpI3shzagoGVHbQEFrmwsIMx3QiG2VHN0yGczEWdk8VBoITgthfkaU/LC1+
U5vkdyYcDJVy29dScetWsnpXnbYS1ilTuulsjQItgahvVTE+4xmsfaeFaIcG8ItA0MybM5wnogjX
en3Q9MWjtuRNRU8nq/QwbOurbrRPm57Hx0WtOCEb+dr3WepjSOdy7fNbXIqQWou7QDhHmxJFR5J6
AQ0Q2vbC+w3dxSCffqxbsp/FcM/tUDTJE8PuzZumovUGisMUnfslTor0Vjrtu1YoD87IgGbClwf+
I0cOWj7Adkc9zlpuQShDo0mgBHlTnxlUprBLX4n5rWhoe7CaMJ8yFTySbWGjWjZ5cMhH41MbskC2
EtO4uHRpkoTZRAR9svY/U8MgZd0zF/T60CuwGUdgG9QOOtb7xVT9ehZ3MRTiIRrBIHREKU9jkl67
ePtebSMNKqP4JMKivVMJsRaMjpk6/XDaSqijnmyYllqlkR5RbHSHsZ0ZDUZhGgMHJLgmV74nc0uY
5jM8WckZ4nprTnNXfRmduh0NxQzbrfCTRly0Kcr8rIk+RtSQmQlWnNS/eJOmW1brrYFD4Rem0vvs
QOAcO9vLtg3fWY34a0kIkNb0NyR5xAt0WJys8bAO4o43zaEXLl4SBTSQowC5bHHk5f13ss03Yrdo
pluq2WEgBqTAgyT5yFBoE5Hcf+TsHtCJM1djayYZ47nmuDzlhgB+pApiQfq/rLHwAG+g3Lshz728
Z7Jfko9S7NJ8E11eSmYzFUPk2ypHUt+qDJ1FdlDqeET4RatEFEThruTwHuymgRS6jn85IGq/rWfG
GHR+UdVd16p6NrRI0Aini9sbgO4h8mAvNHtcxLzGSEq+W8yFnPfmehSL8W0NinZWZz1QR+FJFHkv
jjPBRYy1g1P/VQsqpJJKZGG47wFtf4+OaUV0Z8QAk2d8/o4fmTppF1BRaNYV7jannLi7o6KB0JU9
4P97xdnpTd1IlgbWWHazkLaVAliznQOGnZWzKNYLABRAKc+JopGhvm3A8veoQO1vXcGz3ybpN2bG
hDyfWf+JJ72nyk2JZ0+s0T5M76013cn+Vkaah83I0mvaWmiB8x0Lzet3KblXQA+DZdSyRFx6W+gX
EBYToUAlOZ2WfcZQ4NLCCN25l0yi78iQiGQru5uF8fU46TcLILDbO9vySvik85irDhTVeH11jDR+
BJBzJU4MsvY4v22tYt/rzAAo020fMaemt/H9cJn4KAe77OvfSwGYrTHXTyyAEVAaNblUoCKfNTl8
r/4Mkpg9X91QulfqzTKS6WAiCfNwoswuc5Huqxq/nLW9JwDinmoE5I9qVHxHiWX/EvATgsRSm2PD
6NuzDLW9AkYxotKGy2atIUO6OpxFm7xldnkudADr0vpSJAMZm0jem4mL+4E1hQoWsqyPqtJZoZo+
55Xd/+hm9Hse7PpjD7f0dYHDy5qaF6jE0VFrq/ZkzKlzc/gcAiNvkj0ih+ir1iT9wVrjK5sU8sKX
TX8fSH60Y+OD0alxn2voJJFi537LXm2ynRkNzEisDDE9x3zq8GulTcFwCdOOnMgzEN3AjiF3GHLr
xV99jts3HQCOrxQzp2o9tG/qMqhBls3EJcGGzs3ZedZIfX8WZTgY0uFv06X41WwlsI0oC3D6xQeJ
lPql5GIMu9GovLErvqs46Y5GqdwdABku27Qrg7r7LPMJ2kF6Hlc5ERJLz5xHECy39BRrLcTISQvV
TYiThsiTQhgGZy7/jDn/y8b6NFPmP+3wW/Jq3GooqmP/YsofDVWQVw2JdZhM8sOEHDwIRp/I+SpG
QmoamiUbmsThZpZ8qO7UskIqrQ+xJbyYSk46GXN+CzaTu/fdSN2acLMUz5JIB1opX/DEpJ7W2qdR
TYkhVOfBbWMN5zl0uCRNH3vmxKWukOs+cPjkQ0pQgaHJc2PLvZodX8Y9saiBZqZS9pzyKgKaZpaf
YOv3lJy6eK6a/EFNfnf4bF+dCuDwKORrHtM2JXFm33vTJuARQKe5DPGDk9RvPLV1mE8m820ecjcu
ekzf4zDBNcO+TmBnkOTJTadzuuZQfP0x2ghlFs37OjEJGQZvTcA46g19uuzN6hGb6N+2jy89ci0i
gJP20LYKo6PKPhHcnV3H9YpaHeP7ME94TEkNlEGKuOCGQ2ML4k6+dRJ/UJbuNj8yObIEaGuzvEHT
1Q4ATS2OeePXTkm06OjC0tjeiLxeifZb32y6WW92Uicc8qIK9MIpYBDTTVlOl/2mzyY986HPpPK9
yj+GutPixiY75Wv7hjy6PEpQWbDjVpA9GlCWaKRHpCTI58p5macD85TusArsybIg35iMzJeNkXbX
WElIauEcaob12nSLGnZ69EfMWk/6NF9wV1iVn+yy0WJmm6G0zhgUEJouVpsR76ae6Th+98k8noxW
J14zSx916FUYQZ2AnUfqidJCbFqwfWkS10lmWsFx0HwQ6mc2FRrfCUkiM3/HALqEpEXYk/ws5jZY
DMW51JiKFVXk52mdHPEvIZGeKsEAR2EvQ6VD+4TpsGuJUVskvaXqBJtV98G+pNeSeA50vm8B+Esm
ADX8bSD5/8TFlZ4e1Ybtv9Iv90qjkrVG9Tkr0wrxKAijKsmPBAiw4iNQpGOw4zVUWKx4n000tWdr
GX8XSyP8olQfOZL1gKXvXbBmOY8MHM1+lMdWk3buUjniwOHqF40kPyYqmMWl/Kz9B9whMndbWS2u
ZvTP7BD5CGMOrGaoG7+f4vpM66QcZqe/tvs/ZVLAA9l/0Nj+YhhUePsUfX5T4+1myZjF0qDN3RlA
yOb1Cm2Pk1O+V+gLk0Tn7R1akjoRu8TqfwJcClMMVot5BKI1bc7b0jUkQXXgIZVuLwuleU63zTzb
GVOKQfA0j63ZnU2WRyz81wQcgZUcCqUfOKj2P/ffHz7j9jyrcgrh3pi8JlMZaiK6GGZtn9mTfzpt
3eDE+hosQelfzSdjc4693pXHhbQwN1EyngUFWBZw/yRIUbheitK+lBG8/4475uxsQ3PESBpz40S0
L1Px0GqErkfsXOOxQe5uA+Ru1PY2Ds0YFsqcPuliLnlGAgVx8qFHEhp0o/oOOrI5a0PjBGbrKz1t
UMtY0Y1Re5VrFBQYtrzO1ufjKEv1rTRvLcUL072qZovlRJxy6ytf6sFoNeMEI7O5pgoLXHJG9ANo
nZ8h4ihkWm08OU700ZRAheJOucOsnt4dVvRT+mZqSkl8tvPZlZLFTpFec7X2OqU745rebipa6X2h
RQ6kCuMt1piVl3s5G79tFcc4hs6WttV+JyuWG2yd31KTNiKqmRbZzoiyBE1ZB3H9YFnsb7rcuDFp
XkO1235jjqax09r2xHqE5BgdfGqR6U2gm60Z6GRlpsxwZm1Kw9Ewc3/QTXlKM/mc8i27MOFjhfdl
1vlhEm36MERViAFmgSijo/lvu+lmN+oPtidqOHkVijz2DnRaQRfA1/ewltmA+yejysfEV2xVdHZs
ujAQLjGj/vl1FCLzjTw3TnOSPEKT5Epnrl7YHV44Q3WBWXHrgryACZ1AF2BGtjHUCc21FMFoG7mv
Gxs8KBFfFSVlv0W2HHqf2dW6voPeseF/riMQBrsuOUPaHGSNnJDdxMfJBNlkwSJyNdJHXU0oE2OB
Sh4rA9CllWrR2RL0aCMFd7Wy8o00J8RezuH3bJDJDevd/K9RLJhgdsYoKOkTwsgNKL56IfyMRIfD
BlzDdyb6oHbQygPeciMwrIuVNP+tojTDqRu40ShBoCC0TwRuQ3Ir2geCqhYsTMrRSVTGnFb6lC3K
o5bPAMj1TLsX8krWxHHVwNeoIwPrrK8zQjXytxQN2Xlg0LfLqiQ1ETOAPkZ2qCuRytxNKl4dGUyf
4Khogtsp76znlDkjXqPkJPmOH/TBqm9za5bENJ7wLBGsN43icUXkZLYDjtLEXh7LRiGZpYtO2iTR
GDSAzoaFhwrSexyoS+Q6qcmOLBcHbEXSbbE2LlPzNuFhCiYAuDNhYScgrIx2pBWdNXpxplgPLaIa
prIRXbyhYADWvC6Xzbs+zq+yqItbn75FDamv1h4Rpz5Ej1UUtLX5oC9W7xMNzvKt6x5IJdmljhnz
y5giECR/Eg5lXVIi2e99MRhun2g9SwLdPAxwjgkKyyrPKDLSOTlvhxJEF6U9S9vkPiQxvatmQjm2
udYSZbPBuSVckoZ1srVuYO0h04OKCVxJhfQWm933Ln4UVetwfBJzpukXQ7XKQ9I/oFYAXpZsRJ9H
25F1rXGx6idSCL6M0hiICyXIUyWdDAmiemAJHSALNsNMrM+FQmdXZmpxAD9S3cCuBIpVfBBQaftq
9Ncg7wcc9p5njarxVpOzxw5xuE90wYcZyWGI0WENtBUrvtT1h2bPvOgd/VA5Onr7pvPSKlKOeStD
vSE6pFHx/+eF4VUzVFSr3AlZrCUduyc4MKvZwyvHKNmak+iYJ6qs8TyHT56CER1Njx22V4H/6tvI
ANwCOqM5htvqcYm0c3jAFI0MEmEIuWy2/caEmwGQXb31E1aiGVc9/b7lBONc+PVOKLYzlQwwYC11
SWuolXQlQkpXMeuniWxcd7QyFuAs6GS064r5NpxaLQYpVt1w5yfvz46plghmTB4pldlROkHNtDdy
Y6PkO596WJbRyCfNmKdHBmasDcvEJb5H9vI16W/SUQgjlKrJra/0AX0G3aeefAMkyr5iUltdLrv+
2rXG68wKgWMCbpCddK9pxwErZ4fLoY/8AuvNicUmq8U12vPlU68CQYNFprRISGxZJUEbS83xXVTD
dYvH0DI7LmMj+2MrYCQJ18m7mBltm/40ywrys489oi7Z7FOanKOmeiud6IcwlQHNERchLIR9ykOP
ALr4pLImD6fU+EgJamY0ZO4JiSzIcvkLu7X2sowMOOFEh5k+MRWIjMWDmmuFmVM/OaN5r1kxYJKp
oJOuQ8NRkf0yhyE7qN0+c+L6N3BuvzrNgNi2fx6NhIPaJoA9XjUP5wtzj4QPFiSAr5fI7CyAruhh
oeX2EOB65RN4dO/bVpd6sdGE1VKP1FC0djFvi4k4siMF8WmL6vd22ppbJoHqYul3wUjhPVbqyU9T
FZUF82guDbU3cZ+R7hRv9kPcb79sW6/PaS5eir5UD8aArCrTnjqp4u1Z07+LclWTbXlQLE6WYf8i
OIK3iwb2DYOdfrKLEknZ/sOGEmY5/vu/loA211rgkGkPGXcWCrwU9C9FzJ9l8aWeqxTEKk8Hbjua
0M7TlF9TRTeBimEt4u9ItgSOd0pLtWdFKCztRyUpGrqJj6lDSWp9YVD8TXLaejbV8f9+QHUyYW0d
Zs57QjpZgGQHgIzZMcqbIrB1In4TDQDWvx/gMfTniFymwt3D2nWyoJsAA3Z0kCK5M7V/dbadxdI2
niwUdrCK2p3//fDvlzMF2FdfM/zt/T8obd+d5f//lH//WNcbA1uiNgVYDTYozjOqM/ZYzJoU50OL
0GbWMYYe/hZ8PEv5Z1QQWtlIFJp1u5r99GlnEfvHqHxzyrVn+1CAeDahemYtq2Xg0kr6LZh/gn+g
MsLIuaTnvjXe5UhLQSasIO+eAC8LhkrpKnryaxUprJ10HE5yehSGIEekIB0uqpsWeUfBfKbqCrzZ
ABQYdB1VIW9iZLEXE2VIUbd9sTvRjqtEU8G4YjgAkproHMk/ikTHAqtvXxWHhEizWGxeNONhUubp
MubtfBBjvZJCYKOzEQviJs5zvxPqwZmrMazG35GYqfjBOdjDxLzHFoL3U6HyicwbW9LHvp1g1/w0
YmFX3NcHcFdZGM8ad8GUnZJy7P6b2EA4mC42eoaw0qYn7KUgeRBDALoZ9xShEGWPE2o6Vm2rgFPU
2NqPY5fxEd/ulRQl4a+mo5y75nFyaFQi3cxgJkMSnzeOCk3XNTqD1TiwZ7M8GZsPZkfzOlNQLyOE
2jLefJGhA+yJK2SKUQTAVrwSWmrbWPVbpgFAohIiktDEgIjY7i3CC+5bEIQZM4CLGbQmeh6wL7PA
ditnuPTJ6gRK3vyqUgo+tZqXk0ybcE0b42Y2pI8A7kCo81alDC9zvCQEec44RVXB5NN+iwr91zo9
SrLkWVVn45PhQN6PSjROdP6fGiD1ZzImIEE253pu4pAU++dEDFFgYa/WhA7AW1F+J0VG+BkuMVYi
6ArLsvzZByYs7/ZLcB39ireBjjMfSe6qBryR2+Ooke2Q2Rw8eTW116pWUEUYcBR2HU1mV5mbOqQM
QXZ57Ph6HlpF9U3n2FgmyudN5YAzOm/Q+vIQd6jo13x+UHTuU7MRjFwUMIy8f8iGf0FU4/tvzBor
u/WdnHgBp8i5JpmRn9YpaKpLAw2F8W96bzNuGdswUL3UbQD0RLpDn8V+Jhv+CsSdm3W/HeKF5i5P
VumzDPPSlMnjmse4JVJu2LmOqVhsDC6gI53W9rtm2hlfiNnRJPJZNXtm+AhpZ5Vb2HTrIwTtBP0Y
evZ/f+GKBCy3MlrVNXlVXJk/Gx3dezahR1XtwXpc4vL3hpZiN7fjVaiBFjDhJEiDmRRSVOJrrQq1
L3IQUp2UGyPvJASr/5e9ZuGa0V9V7VefSpwwqnQ4wss6F4SsHZjn8/vo9xGD4xmv1RNS4i+iiPP7
nmlcFwTvVYnyqDfyN6JCuOBj+VkD4ziXLWZ7Rgt5XYFEw8rMQnb8KNEl0KTGX8VoE8G5anhCDDbN
4PKfVCo6F9FhdbOTjVip+c804R9SR+49VO/ga8E+clMkTDl8tMMFP2XvYCUSKlFeG5kaJ21TXkrk
D8qUoYNZWpZPjv0oyBp386JvL/VKDmM6qj615u+NlQzE7oWVE5wLRtTlLzEzo3O0e7nUOUum9pqY
WC7wbxeUdkN2Zv92tRYerHFbj6sdLahhi+bAeBpn0TI8pS2MH0ZQ9JeD9GcyIJgazj7eMyhrtGup
g0JsSBX1UOnTYWYTODmfkQFZohoRoaQzzXNXoBjbxKdjY13CeAvh0fnPGHmjJ3W5aFQuzKJm40FS
m2HWKH6WdEtDtgxEXSroP8ySxjM1mYnU2QjSHclPlZV4Koza77JDKjOc4RFU+zGylkOUa9WDA15y
/1V6wt+ogMuCn5r8S41Wyk5t5ok81b1GdF+WbXdRVX+UDTdTrVOPU7EYbPgYFA9gOhk0jKvPVMFH
uu8cxoEXALU1Bt18YcAEt2K2fmGCas+52Wu4kevYJ+hs9LBjnawWrgguCwH3qfxoyef0AF7+0Yxh
gr+WKZ6inmtFMa5QXLiw0OtrENkJ11XY7NCbuh2DJ3ILUVrn0RJfawIQYYKGyMoGb9GHhghMQTRa
/FzN6X8Wy7ID2sVpYQSEVvQICaAM6pGhhj2y9W3qPbkVafKScQWVm36K2Ly5q2akBxvOAuSVp3+m
51xbo1Aa1QUpFEAFQlGCGaSXtv5KlBxjAVvewCSd1o1SlDQx/znTqzwgBIybr3HcuT13iiJO8xy7
ciCvpYlf1mH0tJj7PdrG4pkZV5Phjbavk0ZUQT1Gpw4rrBBEhDA0rhgl/VcXSnJYVrxVIL4Tt1fV
5FSwxJ3m3An7QTCi6XB1kn0VslD7lp3KqzfQyozYUdkQwVXZZpVdMxw70SLelMzKk0S8AB6/CVV/
5M8SJKVem7FDbTivv9J+q1yUauRKavIJ5RI22VhhSTvEz3qLHUEyJfLsOk8IjkKJmcYx0IB0RfqY
jRdzmxqGItlfI64r+tLo8G8SmSTDQFsnntRy76kL1ru4manxdiTDWn2Lznok4iS9OHkWjOtY+9Vo
vsx6wr60K8N/Ft9e7296aXwYiJOPtap7CqF++B+0+272sixN8Rc8hCpgXUQ4+VucjBrtGVdNSxaA
B8n6Ws/00VqGY6LM1SYoU781WE0Xq5r7/LaPQFacA8F3E88V2tRWMV+FAf5ejxzV25BOqZa5PSZa
moTov6+t4I7ja4zPbVIYtNUPBEoOjAbVLpgTxoznnhiwi9Okx6irxKOhqtQ7+mdcLBaiXjRqi+Pc
6mhifA4TSsd04fPMAlHpurtmO+BlVvJep+3AK2T7fc6ztSrJW4eV48wQl5lAyeUYnxa+pSMPcYMO
hQNTXNCcL65icWTmGRMbm0acB4jVim31NCHqqp0cw/5BoLi5Er0Z6jd+j1pMYTL9AGWor8MI2U8m
KcSr6nfU1ONRq4N1Klefk5kRn2VnIRIPQCkGqdpxB0GVmmxnlrqEOjNc3S+etZ0e7CjmgEzJL4iz
PL5i38ITSrXF5pu5YsO9nEEbYrqFI29NCCyUvbch/vofe2eyHTeyZdkvwiv0TQ2d7k46G4CUSIrS
BCtCoUDf9/j62mBkvaTsEY6VPs6JQkFJaMzsXjOYnbuPZZSsAeQBs3fZJIQc1FwzmBRUbXwVcKxm
H+RGoUgC5y0igcgyfESX+rJDMTPBwmK2fyj10D+U5tPEDHDUIxKfPiotq3ctuEqH+XsLx3LnK+mj
Gg/qHlCWftBcw7Cye6e+57siPuVInPI2aK6xEXiZKLcEv6pFt3GdvJoTJ7cN/ngHx67L51Z+KJOb
UgmLBxlpBZvbWnKsmsTtx2Fmh5f9Nla3BQ7mFkkzhmxgFgHIREMdnySJI1lcV3AAsfn003dFG80P
RT6rlIvm8XGU+oUU9UO2q+wKxsL3GknKHeY0rY++jVXEyRgU8yqofljN2B5my/iVOqAtiyzt9pR6
6jccIFGckANy6GV25CmjRu2ZZHtAb9XejEtzj5CuXQStXoERhWKr9TPM36u+4zSuvkvSEecPoEkH
hxpTp07iUyWr1UExb4EhsbAqW+e2n1i/Jtr0Rlkf0EXJ8Ga8yK46dV40jPFdu6w2ECVxphcQlR22
VQqz6hV75+WtFkDPndmO4fCeRXWI77kcavgQaMh/Iq0j/dbXkUMttWLk/X6W7eXY3tCP4K5b2lg/
APUJdr7aN9chh8woSr9mHApdN1p2yjiePslaMN8OeXHDxg38hThFvO/7EC7bN6mjxtFs80VSQTsB
0aHUxO+uIv064TP2XodJcbBy5S4Iwjeq0uNdMDvoJVuLwgoWOEzxWG8pQ5/evf8OW/Rdx8xzBQWV
mpGGRU00uSa5H3QaO5VllPUPSJbBpkxuZEThFz10HuP2tlKi4dpv7il6YnY0QTbNoflCZSS2qbj2
GFrtYI/mxDdpngBlzX8lKUUJs4ks0gmsb4FvNSc+eW90eU6gS+TPw98NR9fX49S/LAy0fa1ytGt2
zs8iwuWgVxv9vowezd7408jYGiw4WGYTJHxqDOWRXWv/bpb88Mloa/lkStr3MtCu50oZjmZosa9Q
DndyngKkRhp5FWa9cptabOa2toSXXODfQ2d5rbTyaRgoYZx1aQ+b1N4jhvszN8wjPkTIGgJOYKy2
SR8mFNToDdh3otyHzaowaqk/C/e5LzsPmnLfJZyrUr37ygpWQ/Ngv0XsqSA3RN0bB9JjPGr10ZE1
QO767KHBZ6PMB9HM5loGsKP+Es6YUE+t/1YnSyA0esOuufOSqBMFDuF8JcMmKlkIuFILA/gUMfxO
syU/gy4nvZm6OwzLHihayGucr3hhJTIRl5Bzq6iAoK47V1U8f5PTVHlgRxeNNGVEFsaAt03Sloee
Q9ergU6fsMq9VudM/sIZ7d3A5smtHQAuZgtaYlb4nre4S1Q1k7ta8UEftqr0dVTViB1xUjg6/iP/
ZD/11nOPLuqgZuZ1PijZLfUD2W2bGC4necjOx/AGFco32aCSg+KDe4tAag3+QZoZ3xttpNbYNl6B
YPJR0E7qbZ+xL8InY4LHrzaeUg7oElPFbtvMvpolqFrzKZjqv4vB/kqtSUvU93mo3syj5OzwGLWp
FGbquJrr8q3vGoP0/Mf7EWBkJMVtH/mAX4eBcodxnjnYTNkgff+T9198lbKpuB2/Jcue0Ni0Bd/d
NntC77+NkzTb6yGFF+oAjnSXphQejA1JNrb+MKrsZUBaetvFLLiRfgZAAPn371d6/yVargkV6JhN
Nqf7Ufu9zkNqjDL/dlSnp5GtLpTsMZuZUl3flLN648Q6GOrRYU+DPtxNbAuwTNIcSr6rr5opD5Ta
5x2H3EuL22Cp0RVk14hJSpDYf0yGxt58alDpq7/kaJHlwwIpi4PevMmXjab3Xwar49Lvv00wMO7T
4i5jSHL43gfz3fsvs79kZHQC8HLYCTPrt9BE2NQoLW7WNRU0ZCJyDAqmO1krqXiL21MRRteEXbzz
e+SCFaIqfEBYVrD/P8hI5xRot1pXL6VtVXOlW3PDjna9z6zytiqtl66fbvR8DI/V3N/4M8yCogJV
Doz2OnHm6IAO7b5MqHKX4pyazgJokkTVIKPoDYXA48gX75XkNF/8yaTkpdGPjRwdgceh1xpsOLI2
xWdLwjRtWWVLDqCPRWEhm06/FJ0ZB8zXLZLK3VRTF2lT/cMZGFRt+MwRYj0j248qG6dgk5hEFAoD
WYzyzRWyBNxRKkJpaV1GB7XiICopKU3oq5JChcG6czACr75Ejo/sGphW00uneEzTq5IoxNqn66/H
LnipU85uYurf+J57mS0bDV3ynEXpdxhGI8XIcCsWQnqPN2oxxHc82zPJhwq09K1oqWqdAGDt0+Wr
0Un5exhHoJydXAt9b6j4MsfXs30oe74ItLk8dAbwidGYPavS3nSFSpQ26u8NptpjJRvyjaTLryGW
z7s0bPNDxRZzGVJfxjnRE1Ap1Lb622jXcJdqrNMtlkxzKj/Os/8ycvaIV04J5Jpskw49xe8xwi+k
Dm8cgfectgXX8cDJSWTNyAQQ7ekVtp0zZxL6YkxVZK9xH7C9ZZcvTrgQavK/dKOlspYZv6aOQDFA
K7XgCxokCYe6YRcjQDtxVO3iZIz5szGYxQHyu3mr2NFzAG/1yAk/EpkybZGjXk0J52cYIAWnDGmG
Qo0E4hf2t7uRk30OlaS5uVc4Cj4usp7rOghucSdjW7o3aQzgw3x+zjFVnmbz0jpNcCOpoFFrh6oF
TXrNZmbKKeXv9oH2F+gj50bvcU4z/fZe7ur6NPrNdYWXB+54u2qGiGWm5lMe2P5JzqpH06KmkFL7
9MbAts9CdX1VBmjOI3MfBLE7qgOtO3Aq/Y5k+V8e0PN5HpAOv+f//H/gzn/ggBD9578+ooCWv/4P
CUjR9H9ZioNjGbgqw9BNkD7/gIAs7V/GgrQxqJFVDFXTsR39Lw6QwR/hTKLL2oIPUhY2dlP8gwEy
/kWostelG5wV4m79P8IA/W5sCshSZ+cQ2KbgIUyxdmabthM8VnUj7dtaBwrJMdYGw5unLP+b3fPf
VxdgyJgU+fXYSigknam4Stn32Fs1luB1XKcbhKC1F1h4zB/4XMjHoC33iu0l9bwYKsRsilGru8F1
XhDjn7yAIdC/AguJDN/Yuoc9PPU7UvRQaPFN6Jt/B7py+jBQPmEcrd1jATR9eAM2/5vSkkeDqrn2
b58M4Uvmoe3V1zmdvp2/xUojvdtyfbiFHdcmSgBV9xyJrYhouh8SZX/+0mtPv/z8w6XnWhsSI9Z0
T5JZePo+5YdoQoOQghvf3zC3Wnv8ZXh9uMdQmE5s9ZLujVqZKcgkbXQIRW471cZLrIxTY7nxhxvU
SWAqlWHpngxtSUMSsvPjZSND/Xm+kdZeQGBXZb5TNv5I+xdJAKO/kDjjlutkI8rWri7EsJxIYAaM
QfOGhn3XuLFfcywKNy7+Oybs3yH87nP1oWksKm/sUQFGYUzmz1BJj1kjnZAsoipL9xQUncp22PDP
WXsPIZRbpbYsy89Vrwg51ovC6q0cVPV4vgtWulgXIrno5mCK/JCLS+y1WD6HP708o9AbWX9fdgsh
kGUTmxO2c1TPGVS8iqLnRM0p2bM3emKlefQFEf2hJxC11mle2uz6zS2nZIamomPMtzLd2tWFODa0
1JRbCnEepRQN+C4Do8qHirHlw7x2eSGEDa3qe+Aa4WPQVQqHwgUshJIV9fmWX7v68vMPTSN1fm5Y
dRo85loYW4dhhjbJ54MBnub8DVaynC4EsMUMnY5Si6GNEl8TxLd2xQwmj5VBiWp24U2EOO6KbK5M
Fqpe0xV/LFypKFGPegBxs4AUvxEHvwPF/x3PujAlB2owFzEFTGhk51snoUwWacgxCDRO5qbjiEPY
+RZb6xIhmGEtYipW2qUHe0Z+0anNj7BYeTl/8ZVgXuCIH/sb1w3FkLKx9GQzXQSSaf2dAwYObOKk
3RqxC5/xs7lfE8K50gZWbFlWei26Er4468xxZafgVAqnzbp76PXpR559NxDR+zFEL/Rj4/gLg7qd
H3LOxyepnHVukR9H81mTUGjfaiUH0eZzB5NO7zWOI45Z/mK1R5tyZv4zmOEfUl6DyXg2rS+DurG+
UH5HEf+7y98Rpx+ig1I3E/cGv1hqHr+ws/7WYzBazZTFUsqKqZxxq3P+HwRNvucQxNmVHNdvBOZa
GwpZRRvGfradxvKCIrNAyDrUJkUhMOEaWNb5sbAy0N6778PbaRS5hz5HvJ5tjif8xdCK2c+XXXq5
5cdLI9+oQV6bXmc66Owax7nGsS3e6Je1thFySjFpfPfjbeqxX/Fg+um9UkyvgeofLnt4IZvkpuWo
sxwXnoliDTHa0Drfar/cMrtba3Yhj0CFwpCoUqiHyZRDDOpGVfwLG0ZIHdDDcgAxk+VVtmrD7AzH
1zCWjEPCef9fFzWOSPU1JbtE89PYXsB+NSz0CFuVv2SFUuv78zdY6dx3X8sPQ0e2KASoJD/3WnVG
RJOoFCVWfX6sOgqxL7uFsB6A8tmXlTpTfIvXdRzUJwpb75NefTp/+ZUpTxVCtx9wL+Ug3/FytX2b
6ukPx5Zuk6G8XbbEzt9iZQy9Gz99aKQ0z6nYnAvH62SAgwXqyp0uw6Q6f/W1LhCiF+KLHsYjV+/l
+sYp4ptI979yfnbZBKcK4et3DE50BZaXlw0VtOz2ogfVI6X+ev7x19pfiF8N7hC27KXlIW/174yS
3Tx4Jc6VQaX041DOzcaqe62ZxEDWld6o5Njx9Kb8BrRiL8Oftfp0w8JkrY+FYFbyxkjCtHY8qCjS
jzxqlb/zDFzH+UZauboiLAQy5JKxqjG/2El1S93yD/iSG/270i7v3OQPg1Ob6kxPg8z26no5Yxqn
mRVA3H9TFBA6lz29EMFJWHZ2Pmu2F9syuhqqvX35pLCabY+X3UCIYUMGthCUssGHM+LZOEVUEbKn
f9nFl4b70EB1aqDi1GPb8wcPqBhesrm/9dW51q9C7OaabmscDZpemXIaFOagW8LeebvswYXIpTY1
QUkqK15jh/Nu1FpYpnCTLuxUIW5nZQinQe4VL01L+0EKIXQ0QbSRlNcGpRCsGgQISfUj0JBDjboR
telVCWcGVdiYX13WOkLA4nGlWr3im16QpO2pA7aHQrfJH89ffeUFRD/nOOj0pDa4Oui3LyaC3F07
KzdKXW+km5WsKQuLdhm/SpyN2K4ADPsIztAtivBenjjr0/C4O/8OK4NTFsK2xxTTKYKKZWHe1OYR
CIf9ExGytdUDa20kRK2ddDieZkbqNUGNQqkZ1CM0s/wx6nXzsuWJvNz6Q+zKweTAi0mhPloa3AEA
Gim8OwfG7mVNJMSvQrkPhSFm6gVg6I5hnkdwkVEInL/6u4/yJ9uyshDBvuOHKFCs1KumU6kh0OCj
y9bwpNdRWFL4jYUl9V8jwrmTbLhFd+pzmYMQ4NrTPRSC3TRysi9nN1ZS44sVnbJma5tpGQOfPZkQ
/Qo1PGbAZoGXaDLS+OSQyF5HfU1p+BDc58P5BlgbIUIakMzSANDIXWC0JNRlUvPEwcLGnLp2cSEB
oKTJssBQUs9qq7tUs4FMcv6dzRsR+nn0mI44Zc9Z1rTWNC9z0ks3NwoSJzPen2+YtYsL4Z/YdSzX
YDK8Uc81/Ev1ieNHRbko8E1HCPwmtZNU02zf88fS36uy5N9Y2ehszKefDx3TEcLe6kxlUqJo9jIL
SZkNSf4Kye0PJ5xrFO4QCwp7NDbeZGmP/xympiPGP4gItUJw5mHbjh8RTsUHfGI74NpUy9pSErMj
BK8nbAJr4+3Wemb5+YeMM5RKr4+WZXsmHPB7P5n1F7AKy1navw/bHv958o8+EWtXFxICCF4p5bQ9
4WMFnrLkt89y3Gw8+efxYGK38duTd4FsWHnDBgPMBPOuSIzpDshd5gZD0mwkNGW51mf9IQR0iGoN
uyU/8UoY97gtvbRp9RfamiNJqzO/LZLZYi6OcXWi5PVQdRc2mxDqc4MILy47H0ZvaeCWkfngy2U9
Ay16vl+WoP7kvUTbQtmYB4psp8Sj0JPaRIxT7zqVXdkCt5K9ZLFlFk+NecjTAHb1VG9ksM8XAViZ
/t5jsFH8UtfV2KOeItqXOv7WkGPQ14ZXbKduhNDKkLOFZCApdjLoWpd4U1BW6M/RSvWtMW4MurWr
C8lAxkU21gpIMnNjU1FBmfa0M9g6GzY6Zu36y2D/EI4IsFUcupUYvme0s7sEW9jaPd/na5defv7h
0klVyRUElsQLqCvoQv0X8oVvl11aCPNMCqsAtsXs6SlI/Q6gZtdlW3uVi7/Pp4NVCHSMR0ZdyZqY
aHhl5SDN8eNMFhn9xzYpH6ZJvku7n5vbsmvNJIS82haKOmi+784ysjG7wQW8qCiLuaylhMgeLYqy
mQNHD+4A5gmYuRxQTAUbo3MlrC1hDocqkY9shMYes6zx6IAD2s2SDTYm7o+KVX+FSQjIpq78XTuB
/zn/SivzoyVENSYbDbZVZuRNKI9kFXQq5BnyY2lW2H1oG4GxsltuWkJcl5i8VoGtR15nz9G9anQD
6qWq+LPrlewApQDV+uACW7peZpgappwSSdfn33BlSIhnlFgrJTCtJ8kdg+ph7KiBKc2LFuSgX34P
SiB4aUodAmiUsSx2pRKBebOrbqNrVhKuJWQTpY6TMAB15M0lCONgoKq6dK4rxzmg2nw+3zjLtT6Z
SiwhrZQU6Ee+FHCPxm4OqgZoVyHJA9fiI/L8LZaR9NkthPSCzZsxzIqieKURgtoFZ3CY66g7THE2
HznGiKHq+SNoukK+aJPJtISU40gGSrZGnr05x9HCLN8UtfKc6cJUbIk5RqeOVC771qvVqX31KfoD
ttpsdMhaawkpxqGQbrENab2iUxoKlSRgiwFAvaGPlets6KtjbOQ45cDJfjnfPyvxsQioPs4s9Vio
2WRYjRfaRXQTBc14r0hDuPFNvHZ1Ib+EQQ/0UK4atD5BF+7Hyja/d9QJhBuja+X6unD9QNXaqaBq
1DXKpcB5lu4xMny9rGWEpGWS4H2MPWtPZ02S7nRcNbu9NnDAtPHwK9FnCvnDcbQyqKbGdgG1HA3c
m0yo/xIVkJc9v5BAtNg055DjdG9UJhkzkV7eV0a/JQ9YmTnMpUc+rEjiBNh+kCm260gv0XwyDMwy
FCrwvgzRuJG6VzKgKaQOs9AppK50252B113N/iO8hD2VPwBLu9P5NlqJN1GqF6F3QpGf0wVydm+l
Ko59ttuEiDXawjn1FgWLsFW98zdbGaymkDn03GfjVdMkLCsp4Gyaq4LCu8suLeQNCKmjNDB/u3h/
3o4WBBR84y+6tCjXizo/GBfgrLts/hR89ztBvNHBKwFgCNEr2ao1UHIouRmWnECwj9hR/CqV4njZ
kwsBLGO7HBahTKNI1IqEiw9tm1E8cf7qKwFgCNGbqlpk1okhuQ1VWmq8uEDL+zjCL2wIvkeImM/f
ZiUIDCGKjc4xdavpJFcpqb1HEn8cLeyIOeQDO21urDVWRqao1et7B3eVSZfcQhpeJBmqSBJszMZr
lxaCWKU6op/4DHArYEUypl5xln8/3zRrw0eY6M2uUczc5qmbKYNy9qy0rw1Fw+cvvta9QrD2SucY
PahId3RSYMpY2Fk+JUpHNj7L5sLpyxDCtreNepp9Yktt9aceCb9tUfJw/gVWWkeUthlONYGNZWos
dGyr5mF8zEk5kAo2UudKA+ni+B8n4KANHYvA8AtOW7epb5+qPHhsm+E66K124z1WBtCi/f440eCz
GiQmnFcXVewVkw52c1vfBmtNtNzywxxmQiZN1Nhx3BFSAx7EgAWaVPleYQN4WQoSNW4UYFRVFw2M
omK8MTEswp9iY4CutYsw+puk1iKqQ3y3tai+oLgZONXGbsNa1wpjX50ltaEg55+UP+V/pazSmdzL
7HY20uvzw3Pt8YWhPyRD0NV+L7kTdgTwvhmatrql3l3bdhDFbDp0jrYfLIeZZXzyR2UPlAqKyaHL
+hvDGJ8CjKOnBcReDxv7Yytt9h/KtgAdQZHFFQyF5rnI+zel0150y4aWOFEWHhaH8+22Mh+IwjP8
pcEFGzO14ZTdXMUaxLmxi5t9kAX5Q9tupNaVdZEmBHdTt7hTjFnthZZ556jpr0bBBLSldB2XQZDW
X4ah3XihtVsJ8W0w3yuKbpYYk0luhJmBGVGvVGr3QdPeOGboxnq9MRettZ0Q70Y0KHMfWaUHQfEx
yNMnJ7PdPKB+dEqHjXusjQNhvivwrBopJi09xwhwSbGzF8WchqsgHYoj3M9fHZbol2VGTcgAqQzB
c87QtqJ4657aJMBrV4J1cOHBj3iuXGEOZFaVU3tSXf2cJ07a8Ki+NF6EHFMW1sh+clV6ejDkb/Xk
UndHcfxg6LdS58z3pmmSE87HzNoQE3KNzyHhJFOX6WlFlN2kCZAYeqmDlIOZCIDV9mi0ZbtAcy/T
WpiiFi4rEymYqXLxmmwYoeBJ9YJa1yyn3HillfQpauFwjustDI6Z3Y3gW2SkwcJi31o6rF18Gdsf
5sUIr6HB9qvcUzCduo0tTMnLvPcfz/fGu9rtky0hUQVnxYaEcZRPtDvfxvzJSdSbiY05axz3mfkn
RzOV8hUdbyAZHDhXP1izLxS8Q6d/hRO90/s/lvXe2OBqS9mTapzSUHo2J8xrqYq+MkPzdvPzcK0h
hNyEN6HBHkAQeNGsOCQkGydwBQTt+YZYSRWqkI5UM/Al35l7D6zmDuA7BazJddPlr5NmPRh1/HL+
NitZTxTVBRQgAByJG69Ro7uhUb5I8/CVCu+7xox+nL/FWjsJmQiDIQrts7rxDLlSd60D3yrV8j8v
u7iQKdpaHfQqzjCvC7qfPrgaJU0vfG4hMXQdGzAItxtPz+zoyXam6UB3W/vzD77Sv6KQrmh6GkKy
eza/GjxxwN4AqBpm3At9OGN+jBd7NfT6t/N3W+kDUVtXlEo61cvpRGmDkcr0iMJouJQbc80y4j+J
WUVICdThYmE5VZOHXvi51pOnDuMlrD7+Ov/wK2NUEdYbUujUxtAyGxf4IlttdrcE/Gg3D0o4OBvd
oay1kBDNBmRJE3Jz6KW+54AcIW8cQv9nlAF71vZzogDoMKn/f4tacMw457WUP1AWvJGy195xeawP
WbXNVKfvB4R9sd49ApQ6lJH5CDnoDRzPZd9kirD4GKvOCoAfgwaGijTU45d4ADUaxbctjAkD6N9G
U661pBDvcGm6CO8hxw1xLgUIvODnHPCl5wfD2lgTAn7UprjB1q31ZtO+VyCH6H2z75ULN/Dfvxk+
9EMe9OqYa1KBJdWYXgURnK4+87c+y1YeXhTLaToQHlAsOWK86rEz81cH/Blfyk/n22ZlEIk6uYKW
T5SYqVkezF9lDrg3Gpk3m6Zsrgtrc3d3pYNlIR4NByskH56FByJcvgFfFl5lUhBs7GmtXV0IxFwx
B0qZ/Ngz8541Plav2DDl1+dbaO3iy88/dG+c9g1KvDLGD8rU8MdePIxCY0u4snZ1IcKyhmI42A8x
NnGFfaydPgUB3b+cf/S1sSOEVVYUdpgXbcRMV3kSRP+57zEynjeyw9qzC3FVGoaNEA3z7TJNT2Ok
f5+laqswQFl7dmEqpaYrrTEVirx2MjGvANdk3qiANSU72hthvJ/LcT+nYLKK1xYerEntQFadRuWN
fd/D+eZ7P7X+z0nKEGVwaqIgPrR6TrPBoqUw/Ec80h/zQX3/n97FTmeqjlr02BYPUzC4nC/c4Gqx
66V5l/vAibKf3YxfZIQ133SlJB1WR1+D9isAoiPYO3ifv9Kk3yXJsavb6zb+Putvw/C99p/G7HuU
f8XcYs+lufOkvM18nnM3PGfhfsyHsTWvBr5wHETdU/I8qeEBEdqxrv0vWoILjdbezkBoDe0Yw6PH
SRzo6y5oSo+XmJx2ZwOtlv4ee29S71utw1BsMXBD9RXWJ3xwuuk0SeVDkFgPUj1eI4R4icb3h67h
6Z9v3/fJ/rP2FfbrnSzKJFlnAOkhfH9eJLOafapN2Et9a2X8c4s/pFCl1u5I588pJpbAwVXl54BP
dQHjQ4MCd/5RPh9thqgatJookbSoiLyiKqVd02E36yMcvuqo0t64xeerN0OUDjZaST2dJoeUAo13
gY8II8aLObS1ez+2HqB4bYzatVdZfv4hX3VmawGLqAIP3xqOnTTchgxrxPQV15fLGkvIiBDydKtv
5sDrdcZC0kdf7RGYiVk4r+dv8HliMRwhKaKaVePc4BUiR0tvgqiK93jn6fvzV19rIPX3BqqKsJNm
9A+L0QMUKyNJ9r0RBvskaS5bmhmOkBmtDDMJKcNSISzGaxBj7mBI9zijPQD32OjmzyduwxHyowRX
PcULwHFNX77JUQ0pVn8bZhkooObLRQ0lCgN7io37solsd9J8WIzhHTlHuZGg4V02kEQNoK5HeGdO
heWaOimwGZ7UZPqaD8XG/LTS0aL6D5eFsPLVwHITXBl21djby3kXuczaWIF/vg+ECdvvIwmti6Nj
Xeu7Ug8ELsjmn0k+3/SA1ky7u80b/c+gxfn4fG+sBIUtxHWp54gkm8QEvTXiVYZRPWQqxpmz0Rkr
e9xYVv/+Nli8KeUA1NptK+eIDgXHdftOTtS/s7k45RwtIXX2H/SpPnSJ8/f5l1oZxbYY6WETS0M7
ai7n/y9RJJ0siN0ck900pb6xOHR4/E8mGVsId5Vj1NgcMCLF7+tK0sw/WowMy3k6VUF+bCRomCie
v9lDXV8WmbYQ/F0jx8QINPGhcX7KznRtmxgWTXYN8lnbCv+1sS2E/zwnvgwLizXHYN/VI3J30/wq
c2pzvl9WLi+KBysH7B2wrsE1JtnxrCnOU1BloVPu0qC1lI2WWhtyolxwwvSODW4d1CbI9SKBaAof
2W+LU1h0uFENd8lYfgWceeVbw9fzb7YSRqJ0kHpNOZ0r6J6axKJO0+ZfziRfNppFAV+V+JiNpWrr
plF408RIA2LNeMpsNGl2f7zs+Zce+zC9V3Gv9UCoWnfI2pu5k750freR71dWKKJ6z5CqoBzzsXWn
osD/yflBcruObfWYqvoj2r7n82+wNraEmA81Wx9rJ21dDD0xXHDegGo8mVGxP3/5laQsyvWiBgtt
33Iat8dpoI9xnzTTo5NMN2GZ3qgqHxJOttFga28iRLqjaN2cBFbjtpr+0hX1SU5DQOXZxm7iSuay
hBhPSEllVviNm+XKeMSma5nEJjhyqW/Cgu5+MSX4d6OJB0uu4Ap0vv1WXkrUEFRYDzqyPLcujti3
xgwOLDAHDNAgFl50A1FBO4GzHrDAKV1O/E+S43TUtWEs0M7pZW8givikIYZjqcqlWwLU/A6pdXCj
tI5uLSPKNyJ9JYuIKkdYCibiartxl4ogsNJatFOSydqYilc63hS+i2bk80MfGY1bW3zkKvU+gNha
gwnHRjm/d6YkBaHcHECJH853ydrriLuxdp/EmZUUrhL62MAvJtN2C4z9/NXXXmeZ/D+kLN1ogOUG
ceFW043PNvLUpXsnifgovdGUBxvIZD1tHIGsDF5z+fmHW2FM1NYGZGMXs+Z92f1h0TuTddkpnCFq
FDsny/Aw4OpJDgLYlxJcBM0x2MjsK4lLlCc6hqpXbTzmbthqBp5iafcX/lXTQwa69adiYUAaalL5
1lQzoNrzPbPW7+rvzdU5Xdj1s5ovqwiVqiJMy8pDsPj5bawjVm4gioZKbbaTSB9q18rnGBMQHD66
B1x3TPvtsjcQUvBsN/KkVVrutk14R1C4uS1fJK80TCH9chza4Pdj5G7N5+7fnd6DpZUjuf120ZOL
Okh1DPCsAt/l9mWCdZ5Wj/nfChDJjblppeVFLaSCnzVVkEPhGmlfvAIeh1wqZeqGKmFlrIqwQi2r
GidUgsw1AvWIcdBxGquHgPJku1YhpUP5t9uNbL52KyF7zFVqlVSTdGSPH9DCXmPnkWyF28WTHdpX
eaxuDNWV1CEKI2cIHlKacB/S0tg0YGxDHATlyyJNVESOudzp9RB1LqATLEV1GXJzvTVfrD26sKKK
TSsY1Nxn3YmLyM/YTMfHqVZcPk6fz4/VtRsIecIOgKioMqEQUXi8U6Vq3ynSgzkbp8uuL0Sx2dpB
xOFi7jZ15Oykoel3rSkrpzyUrQ091TJcPvkMFOWFftZralPPtTuGvgZavLN3ckt51A6pkHSoYTxf
JsI0RIHhpFH9MARDiXVX8bdhNN/HLN5Ska50xAKh/Ti/FR2mUVY8N66hxsepaV6CqsTOMt6ItZWk
IcoL7czIunjOuHwfPzuYrhrGZVopAxLub09upMXMwXhCgo4l66of+7cAf4rRxyrRwuLionEkgvPC
uMVzXY0qd6rl+8hMvgykpVrB1eH89dc+WHVhToBxPYf4fFRMN0GzSxYaUuEPr0NTXOUBVvAg56/0
sfplWMFVjv/Hxn1X+kWUH6LPawEZSaUb6UGA47jp6HiNTHx9XNZwoqYjsxwpHmAJsFUmu3lRfEUl
/rWUho34Xnl+Veh8TeszfArS2tUNnEXN5C4F/n2+S1Yi4h0/8WHFZ0nwbI2mqNipCO37pkFQpvh2
+KDhWrbR+iszkCjFnJux8qMqq1x8QoO9LI2YHDtGgStJGb31Oh9iQewMt/EgYyh6/q1WPsVFVWYd
97aso/Jw1WxUnG+Ylgy4jLdtJecPaagOymtR1KqUHrAFsAppYwW60paiSrNTrWIqgeG7vuGc4jY9
Gplyg33q6/mXWhkFIgUQ5l+vhVJZuQqlqeWp7aMJfHub1VFpb0zia7cQJhLVVHJj4Uu6QYHBhKyG
w0mdgbZf9gLLXT+MtdjOB7+258qN40BxDhWGivZ1V7Cc3fh8WZmkNGEil4tCKZtEq1yV8sl0xNW9
kbHFDGySZBZ9v+wthGCsJDXr7EStXDmSpG/dWOgu2tKt7da1HhAypGkhSNIc8rw2+cVODpqDKcX/
xbX/Of7f4Ffx+M90/REhsTJARRnkYFPz23YKHt1xcSuP6hc1r65TS9rYcFl5dlEEOffSNKvtVLnp
FDt7S2bBr6XNFtV17erCRzY2X11Y5WPlmjGGp2pgnCyp2PiYWGuYZUB9GJnQyLLe7/2K795Q3fsW
hDV7YexMvipfXzRsRBCgmqa6DKyycsOKUhBMBO3cubUyu93aN197ByG6TGRaiaxZicuOgFua2R1m
MdOulnC/vOwNxKE5KwXbaYTvJM8PUe/cS11zWUyJ0rxkNMEld07lSnw831q6r+wkK56+XvTgohSv
HjqsUYeAXQ0NP6+sbfE9LayNobMyLEUlnt+FUAISNjWcvEiussnBfk/aTJkrnSoK8UJjbGuEPrXL
Mc/0Pc0bZuWqnrWf7TDnz+ebx2GQf7K0f5eQfBj8uVNqSlMuCS3FyTHKcnwe7R8YJL9g+XvXVeMe
89inVL5wHnvXA364XxMko9ZQCugmfn1UzOBHEfZ/nn+Vtc4QJoCgCO2+gXPvzv+PszNZshPntvAT
ESGBEDAFTn+ydzbOCZFppwUIIUACAU9/16lR3fwr7QhPamC7ODTS1m7XJw2giHqLfsW/c/H+kbX5
110LAVE3HQ7dNRDmmL0ArSILoXt6rWbg9f7u7j+dvn0UQ1gCtB40wnhH08y7YVj/EJl84YN9brIL
StV2CcE7n0G5zCl13capqNlB9ifOfd8fs/qCCYz6cfjD+/riLP48rcBCXZaywb4QXYBkH1aQXVyY
Cl3nvf27YZXwc3dfM8hqdiAmXidzs4VUAvhEdfXgiM2aC5GT0vYQe+7l95/ni734udcPuT5WlYVC
lneIwNJ0dQrhwDVH5usPr+yL1fu5yw/k4gLUS0RHZdC5bRnpjxKUrb9z7T7L4WGuzut9OeprQ9Gm
305+v9Wma/O/ezeXR/rX7lgJoIbOIAMeAGuLYGjftfU7EFN/l0v8HzE8+C2JnKfmGuhcc4bnzjOQ
ze0fsnFffdhPHp3oitlhUlXDbwlzw5pzF+o7r/1Tw/xXO+HTtl5LHdYsvlweVPSRN691RW6aGFi2
sZZ/+YI+nc29s30xyk5f+6bKwSU/q7n/Q+bnv1cl+9zFF2gSea6C4dPWSPQQerdxod329+vmq4tf
7NW/1o0ZXJGogLTXmrbDJupWDM5MGCX5u6t/chkFCMddKJF3m+P2F5wAkN7+TuuNfW5HU2E9NfO8
dNdRstItKQL0Kcbdn7Jt/70iocH//19LBa5oYudLYWH00qQRl5Rnd66C4fEvXkwU/Y+nDjjCOner
dxxQjrlZwoLuFSiUf2NqcPVPr33RUE4fSxojk2DVVb0WI2BggHv//t7/czvh6pc//9eSUSXkZGq5
AtbN5gng7RAiiF2H2h6WJzAJZvP7n/nPT4Cf+fQJwK6i0i34GeoAnlzDZ0NXCKb8MUXx1fU/WcwF
dW8a8SUGh3Ie0jH0ljTBEHHaS/qHseH/9OvwBJ+cITMspU/FHB9JE2/jCU0Jiz+8NIG3ZnOxfJM1
mzLF8fkLvfzhy3/1UJ8saWxp00PnOTr6bDj0vnlcIvABGxCoN7//Kv9pL/BMn2xpDJlteL8FP1pD
gp1tVvoIiG/0Byv61e1/tqId9cC0IPxYo3U6ZXKRWwzaNd8m1fwp0vziAT5HOhi069HE2kRHHYYi
fJpABHW3XCqqnn7/hr54hs/etSbEFq1KVmBrV49lzYCRGtsr+KwDabs/pXK++BXy6U2BlEzBVy/p
0ej1J/w8CLtNbkmnTv/4m8f4HwlVMLqXRbHBP2LLbep1PFYcExX6Tz0OX32GT+eORzy/9QoOLIgr
XnpPP1Cj/8abiKLPASH1IgYBVRIeEeKLvW+H3Rr3cyZ48lfiyfiFTxYQIjlQGe3n8OjFCinMKFmA
755E++QqP/6D8fjiA38OCq0fVnM1j+GxDRd5xOBMeeLeEO/ByS3+8KL++xtAgPX/G/LAExK1thqQ
22oNjjBUEIMlyfp3pujz7FVYTpRNvQyPvQniO9/Y5rbSNtzU7TDc/X6N/vcDRJ9DQlRjxkmvfXh0
SZzkKHf3GMeL0Kz4+8tf3sP/xOX4zJ9sHaGrtLVr+TGI3RQ9XEgh4yP3yFHbQiY/h4gP4qpFX/yF
SQc52N//6lcP9Wlnt1a2TdUD3evojNAwWf1jVxTrH775Px7GfzzU57AwGKahMlzioWpvTP0uPsZt
9V7I4TgFvE1ZEVuwx99Es4qUAKaEUe0eSNv6rW3o9eIAZ48Ds2EKrGFcRMAoFHENwJB9sjx5LkXx
VjjMHAgV6COgMHaPIbwLxFW3OGNRxP+rl/Q57iwXg5mvpONHMxfKHZplGdWBge32py68L77C51iT
G9E7gNrpMRSdNmkbjuMWrYTibzK1UfQ50hzHhYpqBK6pK5SqMl9XXQVFtca8//79fGE9PgebA6b7
+SR7dpwViMR6Mu2pXqzZhIyUf/iJr97Q5c//5QbSsoeMkVXs6DcYFlSL43tvRhLr9w/w1dU/+U6L
5gFBbSg4tuvctimUiZNMoMnn8feXB8z0n/jpv3aC//8fYO1M11R+RY5kKM1uLWW4xTn6Ax9kQySL
t1hYvwiZDjqJagiyYBiFS/EEVYaXlSpM6csXE4XvYBh/x4RRnfOyP64tP6CpvsnCNrpJJkuuWRKf
B1LbLBkxm9gFjm50V95iaOj7nDidxY5+1BEX+0VhSwkN9BcSgBvM1nwMNMyl6XLdti96Xh44hZPd
E/YUgREMvN185TCLq5gHSxE/jWVx1w4dyO5F99iaZAf9CGgem0da6jsiYkh74zpREO26guTVKvOS
jnfoTHnzwqjLVBi9KbJkknTHOKpOyADvbMv2vRm+lZYdxwiYvgRU5KGy+0EDnF2WuQy7XcTLrIXK
FAuDE2MkSRWvAEnDfZchmOaBw+jbONAoFaRr056tZ1dFuV8V6eTLm3HkR4zHHCRaAKQf3hT9wlIv
aXeVDM5jE2IqfAU0Lt4U4bqJnTiUfDiWw3LUPjmspXsSM0ubYUScxtPaY4/zxN8UWk6RKrp2rLsd
qCiyVay3yOvsq9aVWVKpH0lTbi+vt25ps2F9/IhmKWSTfFlvwrBKjZpvEuweDMP631k95ItZt7Nk
AJCz7x2RWQjhA+VPLz3Gy2wcRqkTZMhIsU65Vt3b5U1PtbutAsy59031zTD9QJoBPOd+jzTmhguM
zRkn98BdF1ut+xtFyHU9LD8B470qJRs30+D/nLrmEIQXBkfyNPX9SdJq28t+g06fTNL1Z1yJrRYe
WMz4Q1V4J7p2KS2aIhUj4OLrIudcV8NDgKay7brSa6+mj3CDeIqRn599iUFAHfvfp6hUNySyoEub
6cwD/5EktbehUQSC9bh4aV1ySO1WwV3fVrcU1PHcF364n5SPgXGQtPMaYq+5VH532xURS5GyQEPp
0EVihxOgyqLO2W9B3RzU0A73pdHiMsAAHcn5tgf9+tjYVu7QCWc2FklQfOP2e1xFfOetvMpa5qXc
W5qUqPo1bGy8RV0lR5v3dh4hjkPVA0a8l7TuOz/TXfAzUfUGLfG3NS/uGyDUmTeqLPadSRdqthIn
RLsOO8jP2x0meoN0FO2erBiwWSSZsgGyq8E07ZGwBabcqzKWeO2rvzaPJab8U5oUu8WLnsCvf0Yy
j+2iWu0gai/SJJKPxBufTNPvHNJlqb/U9/UghnwdEpth3Z5H339d4ulkI3kOqjqjidnIZiWQQyFz
1idkXyzFnHay2vWglOcNaEnZwuVZ2VBlBPofGB6kcx7GXXkDUcb7ThXvoEN1KYbmjm03y0xAgzKl
lh9xby8NL1Wf+o7gNtW0ZBURAFe0t8Taa3+tfSiHdT87Uj3UkIVPqzoA5dBUN3JER2tlncRlV55G
i18ce4Dh89pgrDDu5I6g9oda/vvSgzvmh/ECsngi09ks/kHBUqb+6n5dFt4Uzw/lNN0Xwh31KGDP
av5Nes7L0d639/roV1uUNgdQIQXDiaUhpjoHE72EPfrCVfIU1XxTF/rR03KDMmkO09GAetiZXBb6
qgvbM8dOxEBHnA7t9BP//KMKwa8imATYCtcPzwmNgUwsFpW2kYWpACkwnZcR1ZTy1Nk53kDRZU+d
ARVsqvqc1eqVqxJjq7LbaRH3aeDx7eAFW2dMHkQFrAVNA6f2nsBUawGpJGH0vF2XYUw7Tyjg7kl5
SbLL/bCGV45CSM3jdX0sAd/ObDQeE5tkbR/vCAOjumtNWrMu99b2rl31a6SWB78a9iQA0tWfHW1T
DP37WY/KClqaOVAttti3sXoZi3IfRfYeqZcmRUieBQyKqbJaw33i9x/EYMZ0sm7eiIvJj9xxUvNZ
qBFESDGnsZjsVRh2ZwxY9zdrlZyCQeQ8nDZem0SZn9CrYg6SvPcZ1EUlefOD9XWK10w1rkrDNlHY
wfSlwEV3cCTlXqnZT5O4ZBgdg4AL7wgsQ3IXzdWVSXrAH8l+BhsqLdS4EU1/XzXyTjd1slMmiiFS
szaZqmLUwpv94DXbhrsNtCnSBIQ+6JfXkJ0A2SWO5VsUoFcJtBPMMAdjmHvd+hORMAZFl/kYawiv
1hz7HwwwVKiHMYMQnJ+PvLQHuQziXhW62oUKZ0LVuY3oiw2dlkNckeGWmyA3fGH3DErjA52bjVin
+nksJHYObWla4MOhv/VaJNFjA2c4ULHYGsBaN5jjXTOMKVOQE8IfziN1WhoZbaHVD2ZMaJ8qqBqm
pJ+THCQlUOi4qtJmGl9IP/ppWcKOLbIbsmCG4G3P5IfvoXwWErrsGWoqhyaYeUZrdMyLGCr6xFMb
6zmam8EP8sUr9G5ZlyoLIOWPcrZ/goOArYeEqB9cLUbk4YjJ0IWyU530ParrybtU0QE77+ghZyCn
iP8g48xQkYKorLJTuaPdpPdo02muUQ/unyc+9WfR9nqDPkOs1pp4qRxI91gQDqQDj6DvnyyYS5Nt
B7ioN7HV5lx2mPUg6F4P/AJKfxq9qYtCWDFJBpulwgrJflxebvzOGZVNUy1uBrdO287a+UDrwLRZ
I9X0hNJxDYZoTBuYiYtiKZpkyo1L6v6xjCN4oB7jeVD5NrOV1ZvRq9UxZP367JamxtB3sULt1Hh7
wWqPpzJQMGu6kwDbuJmxj7oQPF2jNsyhwrUc0Acl74rajHcq8Wm7GQPRPrAVTcIo4dnbrpl6PCLt
LXrcaf3MO34BekcNJs6r0fk5KdH6BIW7ljgcn1V1B63DnQ0iu2ft0mYhdW7OaiY5DiQG/fWlHJ5E
W7ensKndvuj84sMLJv1RFd0i0qhB0XDt51GnZcWiXBixBvlQQY0MWJ6eLyntI7tzoB+fQU+sNyap
bWq8yW7KiofbEqIYWwuP9Zgsfr2J1qK4kjUFxwjhx07Wc/vGJubduISZ66Rr6msC7DNKSGTdlBG9
L1YWp50og++sif1bBHJhRqYCbip2212z+CASOqA0vzn4pxlFOf6kuPOfUBqc80FbCmcpWDe8WMEj
xzF8Xvq6eh+T0mTNVL3RqbsbhH4D1BDfHfIpGYIKeGzz8u7a0W0h8h/sQEF5iBkrU6Rqm+fYR62R
rNWSdfEg81pNpUjBKqM3rovbHfOITGH+kJhhkF4QphAPQdS7rFqCEp17fovpgGWOSLpOZMkrL7mp
ha7yoFngE88j39KlZAePliqdysV/qhrLz+1qYBaH/iNYQUvxi/J2YKEP4x89jEv3zrs5OcW98zM4
8wu89Jn/WkaiUgF3LC2kQ9fAFNi0dgUWXRuggzf2yFWwaC/t+grqBoVpnqBbNxwHnbSnLgl8BOdQ
vfCZTTVbxoNSkBLoC5e4PBBFiO2r9LGZSPOrRE9IupRLue3nBlTgvjrgvgpMpUzqCWSU5LaZ2jiD
YWRZWwm141EQXPFeTs8NtVRsKrRP4rS/lAgmv4i2oLrSbI0h/iMuE/KhaXHExEWVm2IQ0PRPsIka
M2ZBDyEG1K7tqxm6OktWOQPqXapcRFq9yiT6EZtohszDciEBBFj7K2MHvsw3y7KE3xjW1yGOTb1l
VDe7wPG7ToKqU1qbktUXT5GZcCgJ+Y4V6U6xHzZHX0JgtV2LjZ2iIWeAV+I9lYrtZmnZXgaG7gNm
lqwpMDBl2tDPEw2x4x43mTXoRssgndqeGvQHI+KSF2BqH+WLbS4k8mHOG0gDZLICy9ZUrM78AH76
PMeQ7lDTO/OJ3dFiuF0McqKy0f6mI+M3OF7T81LXYdrEUbS1UXM9hvDtu2qo81A17WbqJ3GIuf8o
S5DQODaPA9wpayPXv6k2fCe1kZn0+jkVXfwdj+hdTyBC7noz3yP+NWlJSJMaYFc18+U1QNHDDuNN
7sOOkwdSD3udVhz3YiLuWzz3Xc67WG2RJGnyoJzdPYWmbu5HlKXqsvhlUEbp2tkgVYZPmWn9OZvj
AdkfnPv6HHcL7JciVXJdEDvvSGleixYiHI1hMrMKQgZlSC88mnpiGRxDnUE3xT+GAyQ4xqJnH1Ex
dLu1gk8913DN+kHZbYsa5p56Rb1VevZzA0mULZvrGIbSZ5t6BCKmWPx3j2uXRdrZc1MNVT6XPMSb
kR/jjHOk9/uzXLFzI398qCu4E0Nnxd5J2RycmlzOuvAlhPAadhslGPbtERK2Of7GnGldYHxSNI+i
0N4MR3qKol04reG7RVh/7pZJ32EoTsDFl3zrY1TpgHE7Bt+vLDfw4j6IupSJErHmo2blYXH0R+11
dKM8bnNAO8Ojns1Ly1x48mt6PWEtnBRKZCmatuSW+RCjnOdoSF24vnVLTHP05Dqs06racgTQOTSA
ppOPAshdEw5Rxk0RbnDeiEwVBAkQN3m7YZT8HFo/wfSIt962OBJzCPZOv2opezBcK3ZtvGawaVf0
9Cw7ClMdhs/KaL33UKVJRTsHOzp3L6M19iQbUZ4bOoyvKnCA1Cmd3HsW17R8eOdO99moI4wZwA6n
bezm7zEvihdOIp31uq42Lijv0a6noFAaPOlu7tJZIzMAjNDS3I6mES+0jFmwNaJBth/RRqFElVoo
0dK3sg2qPsBxDv2BYePbCQajT2bFf3nJOijkHGLn/cDf1dWd7pQbTEoGw8c961VCzuuywOiHE9qx
u4nz1IpgfIHgy3A1tnq9QhYYHmpby+jso3ZxQ4ulvQoarQQAqLw7okuV30S8FXzbJJbCmsGrtWuv
szWhPJuivt8EZPJ+dVMrr0eEXw+zBVV5n3gAzO8wkb+MqaOOgexZwX+FoAuC9ZAN22oA6coNmrE0
jkrECjhhUUE2w0Q2uvDj7xBQ7IdzQhr/w0nutrRa5vcmmXEtV5eQFCXF1KWB0iO0PYbAbkcJWrHF
zOHB4lGLzPgj2Uq0AiIfGfMc/TdIWkQ2zIwXY3uihrkpATzOETO3sN/MoMN/QQLedxW67gjZzWUM
JaWlLo7eMKh7zmnSw0pC2yXtA+5UWkDI/bFM+PI64nAVMBUEeQUS1UMaiWi+6j2sgIBqnnWjJ8Oc
2MorU9vV8hp7mUaZrmy5m9Gq+EEQF+6pEOp7SYyu0yhm67z3Gmtz2cZ2w+A6NvnUefWEwGS+9Jck
3VH4NYkxJcA8exJJjzgkLNnwQSr9gwRGbFmy/FpCZAoq6Efcx2XHp+0QGe/nGEEcMRULEKCpX63z
D0Z5fNP7CZhHca+r53UBQWhEC9ZTjSj8qq2HQoJchCNrXpPyYAtRZZhdxZB1RV3GxgDbdBH2ChMx
eoe9pdJBRuLYGBKlfFbFFRon5yAd/DE5LwKur0DyJpcCIYQAbjfvI2/0sxkvM2NtyHJLI1PmHB/p
iG5dczvRgGdwPcu89VuaiRZ8PLhzBjcR6J2zyCnW3VTlDsBRONrJpT0MEWBzRiURKRFMcE6ZFZK+
JkPZHGo0jMP7KnDYe/CT7/WUJPdxSNsdkHt6GzE/2cCsdzumMVdK4nb5wWQkTyyi1auUQ5LZYUAg
74pmul+aJU5R6KhOiOLhVawYraRJpI4Neux/9vDq7hNZTGBWQac4QeLgCoYiQNZo6U68LXTWVd20
H2EPAdGq9V3pmebYk9iDNlMp29wNQgY3XeKfbItBvMCUoKP7XruB+qe/Uz2d7xLC4n2s/RcozLdZ
5eppx+fKHGUwIdsgkKMayq46zn7lzk4XzRGekLnDDFaYc98T6VBO+tHXU3MvMGJ5MGub5A10B3ZD
4gU3iAhcTqJBv6oOTlBnxvXgD+NtuCBBVkkG9SRISv9QQQwK0IrjndZVm+rRxkA/tGipG5i3aVdY
gkqVSWpxGG/7dXXbKRxwZCiFxF2DTF3FKw8df9OaVfC0kfVZB+QhomoDeS53wdo/A9oub4J1MDtf
GC9vefATWpk4OTyHakzpNeHWVqV/bqHK1KdIx16WhvXPpV/9crMlqYrlmnmzVx46f46R+YNrc10X
XG9VKdymDYvvRNH6lk0eTTlf6hvKnD6t0v1AxKrTgJfRhmA4C8kn8jR0Wr5SpjSKjUI/wF6Yu6oq
y9vJ+t2xiFbvueGWfaBbkt6K2etRqYfp841xL03VwCTDx9miFqMQ3xXJdQKln1zOmD0JE09ngIWh
XNow9xDWYEIGzo4pE/PwStayfBZugdTQAgAihocRHC9tmEJzGTYONYBUjexDD327IyOCHmYgTM9i
5e9nhGe7HjrtWZdo946wD0nm3hYBhtupLvc9ungRD7FiL6bA2xmip7yAo4kpyX8yl/SJV3NytYzB
HcCEK3zeafJvRr+7gB5Fi5C1aTK4MARQsHCFlZ1ZTupizjyY6wMi8B7jUvTFWEVSONbPcq0RREMw
6zscTJupbuxPfU2i06B9vcHadOlomTkJr2QbA/4JNgpb4Rs4ctslnG5X6Y/bVpQVTnDd4/xHQv7s
T+u4wTEfPi5eneCsB5lMLHjXrSMT/gni7dVX3wJMcO0EheoUqzyTFd5MzkS3ssoS8G+uTTCHOCtr
ls/M8ssqDJEShUPS0QAhz6gTjD3081bNSD1z24/nJCocRFrr6taT7QQS7uqV36dpxGHEx3KzBgKS
kRb6PqnXcLb1ZeIyrjHuP2gIomHMlivkEv3yFQLC5Q+EIDXi2ikRGaJFt5lqhON+UOKUA0Ix83uK
0fq6Kn8OhTfeBhXqImaZR+jULeVNMLn6BHeJ36MQE38QgeXd4YulTRXqY9HH0xscAL5ro2Y+VlEA
tblkbOd3n6juYbGDe+pdALGvoFPkENUtqh6YGzt3jZi/dYNjeTi00Tbplbz3MZ62hRWH06vhoO/x
ROWmQDbqqhOt/iCosGE2v1DPLRv7xxpagreOt0iCNGiUzAtociGgrZv9WKzkewSt9QrLaIEawpJM
rtzwpGqPUdepm2CE6UipWMEaKRr5a6rbKUXDpX2QojRpwYYyt8jzpZZE/rfJ2OoqoGHzPJSYTjHx
/M8Rbepie2nM+ZaEtjlXKCPvW5H48PkGj29i9GNf4jMMB3thm3fWCZmHHkuO4I3S1EYqep5quexE
wPsd6YvgtlMBP7g6xqzyQuLyBMUDZC/KkRbtg2frqc2rIKTfsJvdbo4Dr817Xo/LFhr/OOEBE9hf
LoiyhMIyATjqnsoSlsIJiqmgqbpVYamPw6hUPlqVsprKA+TS7MnxFWIhiw0/atOTa8jhIzxYZvdL
sYAeK+1N0NmzqDocKuohjzYWnJ0TPUxZ1LfuwJoBzTDKNAPPglhH9zr6sdB5uW6KEOPdEka2N+P8
UMm2ziPl9zk17KT65CZQxqA4ZmrshgYp7Hk3W3bCONOp8ZqHaixtKpHgRiL4OmDFN1XILaS4jtHI
NBKYw7c+WXSKzBgOJYbUMI6oUc4iC4V49eGQw8lcMxqH32VE0FvMvgHyijZg7znBNofnVR0c944M
Xhhy/MdkRC3LRNsgpse1G8klMoSMJGJu2A9BUBK1U5E31XgeTHGF+QDklGubQ/2EbRqUAzJW+GkI
uAbXF/mN7qnpZdYognAagUhdTz+GIHgZGn7kPVhehGSLtM/2An/th6uIygyItS3WW86a+TDG3kOl
KbYNlbvVJ3CcKIh1iFer6Zi0qKHx+HBJFc+yf/e61qWBHL57SbE3rdwM/XyE/MPtvJbbduoPhatv
DEMLsd8aFI69F82K8xTxY6G6+zqpb3wne6QPK8gnkWckxH4VlboB2OaXAB4GLhZcoQFM5wC9GFCO
sfFhjCBNV8f1iWs/2PTR+KZQVjCjsicvXG9iXRzgGB8YTP/o1H0CLtqaiI0y6qkP4uOYRA9q5AnW
UvNWeyiPxsET5DEyHjbXU8FFngTlukMCG2CEsM3kGkYZOtSatISFTSn3rnSB+WuqQGzE4TqE7NEV
4oAx6l+MtWk7TBsSohAWeCjkhNCjrJJw54YImnpdudOuOsdx/OZX9j3CTtzDQR+gMjJcBz2EtyCu
oHp76Pm6INMMWsIYuxS9ITX8m8Dlo+g3w+rzn6L3W1RfEXHORQldw3l9RDtvt4dLV+Smxv9oOu9s
eXtXduU2GeL30Qr1MazqLcJ/dt6s30GFhphg8ArM2/myCAC+2MaQkrfgQ5tJX3s9akNJpX+1AdvD
av3wZkz0gIj1pBOywU9uLDZRUcKDUqiuoBASbyFhnZXJvG8xz0XL+n4Zkw3G/TcMNOCRkpziAVsO
5XpJc7kirKHwmVCqCnrXoLDKGPapQLXZs8UpcOa1DOprE4ngVknXokQL34/AcmJqLx+TFvlUSeHS
xz/MQPcNXkIFOdFxLQ9QN88xOtKkCtTbDY1JsrVxvGzBLe3QvKqeNBe3XKLG5Vo/Rmjqip22+vvs
+QVe3fwNx9oAfupgUQYIx4yY9qHrjLcLfdflJF4sbDg1h9E2BOXw5t7XEthhUR5oMxZbzgD1gh4k
vxdh94BEdJVBkXc6dmPoI4eDdYQX1h6xw0aMgUAZFVIzSz5O5BavN8pKEr8t03wXmXk7a/8sKgJ3
nXso3/cZtDhywmAY0QR4qEsGbg9Y8KgKPeiYfShvuvI8NJigPyDvYndiDaDiRVRCKPXC6DJIH4oK
OXzhY+RxMgS1cK3DnQ3Fra7jox+wByPsbRz6p1DMz2SlZ1bFuYFTi5QekMfpTJBpVXH45pdzn684
Dd7xROfKn69mt2z8qNsZSDIthUFOSPhe5g3VB8COx5q3H9T0bwA4wNMFaG6HfiqQ4JCHS7tS70Dd
ySvevU9tcU+KmKMI5l+1k7mhCy/3yvW/uiXx83rWqLgqAmM63JN4OBjFz9i0NuuQ9xJIfCTdFZdj
eY5nfVfLEYmCsbUHOgG2uppih2xsvxu9MfpnESPh8LQG5jQpeqJEB2kQI6trUTJd4MYPvf1o5/mk
F/rWQBGPqBiHIRVtNhkU7LoYPXS0IidoF2+UNOeJCvnNzRDtdrBT7tKQG/UPHMu4EM27xaR0qn3/
SrYcvhCICqXcUt+7Y6w5JW3/feyaq7gVh1aFfOcPMVLvhexyhVxRFrHuWI7tuUBu42aNyswGcSbW
pssn7/84Oq/tSJUkin4Ra+ES84opL6lku6UXVqtbF0hIvP/62czTrJ7bpkRBEnFinxOmHkxSPy+J
dc155eSIiHOQMIsMcFGFllB9jDWIPKPRrNbI4V9blAKCdtPbug7HYqx+52by7dRIgl3xZxDtMZ8R
htfBT4Oxsq0oV+tHxggDHSoWizEyMaIpnTvOIZ3T45qMzXuxbVTytR55VSmD2ZvvTcVK5X55UHpy
nq3+zsCW9//mcaxywcpaJEG9zFPMsPfJS9Xr0JT3ti5fs3nLAmEORNKbhBTPUv3Uw7RG1I9Xt+/t
2MmVQSiTet0KtW/udbcjBah7L12bYV5fxYvkXLJLZkASSC3Im6wLOdmuyUC4/sbNGjjm9NnVS35i
GBwWNnvSJ7ALuu5gHkQZ5vn2auQbI430uW+Nz1lftbDNs4OnDOJj5rPTZicAx8iGKMr2j1r6xhcV
DaVE/rrmlAOdg6S3aPZN+uZBFFN7mdcUuCFn9IdTYqa4Fs9e00Zd0nwq2y3+/221MEhhijU87Mr0
rlx7OHcsonG37oF+ZAvr0tk5fz0gXC8N+Fn2S91fLXd9btPyl2szntZM572smdwtesIQVmu9kJVo
NuvKpTqbU+GFSeE5D25WDSfdt7Zg8dl6m5WyCr1UoBiRcin8n0lLDkYHyNlZ80c+Tm9aUx+qZDMC
bJeUFuX0T8vc366PXNrVOZKwEuhLlhjj0Sbt053avzq7o0O+jY/SWTzkEQa88+L8S0idSIvhYJXM
aWw/pst6SNvuWcsVVbWq3xKftw2h1n9dFz7cJyAmIEKQdje/+RtVFKVxGRaq+mv460ubckBU63fj
28/EvXwVExyD5b14q1NTb66Pmdo3KxkDY/ORx6Bc6hMg4ZH9JktEsKMTt+X2n58Nuzx3hps8OtPI
QsnVDX1zPLs8E6Jc+6DR5cbuhPkfqfb7sNz6sklvD105LXdnaf/TSIo/t0Xtn2ar0wKW3H3KSj2j
8HQBqvDFTbZ3Z8J0yI2f+HMbS0/PQV6GX8vKyMgerHcCSxWfb9fIJ0NnC5S9RGQtPW+6xuRdf2Uo
fiTi/YMUNPiILHs0XZ222RF/BIVZ0ZkvxCJ8+4XxjmcGvsV7d5bptdS7C0cpLz8PPW6ym0MyrP+G
XH/I6unFIgUpXcGIutl9MlvEc/x9dEI1RW7RUlg1WvW+snTpTzsIfy+Nzdjv2nfHN/am2XBfSUYg
h5ENKKHHWui7PqZrtPXMrUudacqq0w4XegooVqUM6hGJXzeYsHjxPf2sMk9exCIOXp+KQKusLjQ0
x4zmjLUU01Amcd+6d5aHQsJpDXO21v6lgAYfLLTHwEEupjso0MmpoDxq8TGaFv4iVTiSBQ2lbuDx
sxuG+nvMRsZqtBfbMJ2cd4FpIKcalOce5NrmOt0zHRRMrBB+VLSV9bllUCl+PjefC2DwG1xLYaHX
aQvj0woLTNZszT/AMvULYSuJ3bJO49Sp34rE+9z4dOGm2/MTEkURLX3bXAqTk7rPCYEX7VgRGp6C
Caw6KMnMizg3lhcD8edeafwQdSLfhZoep9bT7k5H5VZz+zIS6UMA9OTQI9acCD7NYvYVlBFwkXsp
eOPYh8me6qiE6g1BW7QXPUVu7Fd4vX7wyTmY5uaArtKEJeJEyGirO1HBOq+parvLOJXG0enc9dJV
an6RxKmGFD5r6LrZ/JbmrKdyZb19UOI+sUFmvFlq5Ej3GcjbW6Eda7q8N0ez03tbFXe/1D/qtk1v
baWnzJmG4qlDssRANLoM3+bJOaq0odnq7G+ydV9qZcvj5FLVGa09hsQjFkGlJxlstPGflXcV04gJ
xURnZbvKqANcocN3TOW3Pre3Ld9merAJfavUmnNNxf4gWL58lfTlp8pxUW7acoDAKaDShlQ7GnaW
cCZpL0nL4Att49Ym9rOZGf+6ZV2eSXhqD9k06M/6NtJ/ABrEbKivDpKEBDhKaqKm7NN7B8V9zrMq
+fJmWb0ZLAQKSV1Jj5jI21M9lPZRH3AzUTaNcd7jDFG+Zh+9zSnCTBojGBfzoYoU1mNplxMh6Axb
815C8hjD9FJV9sbwpx8YjNhCsr7NYV2gmrfxkAhdR5T0W75cqS+/8caxzCtj+k9MfBvnupi+eI3Y
vMbKD6GsJChXOkvaqtfEJd1LLrLFmKTkjZHUI4FE+rVNmJGxL5Mvqd0dpmjS2oOmkoQtl/YcLXzh
gelmxsEgsejQV6t1KvzsvS6Hf+nQGlHeAAK0mzlB0WA6R6wtgnIoBnqZNqeLovgcfIizyaVdSnrz
L6sDrMAU1putD6gOxEWdeq8VEaR/ck4IL0JeRlX0Sd6MlspoIvC14qWYtC6oqq0NjXUswnZkSsmg
en0o3F7dG4uhlVwhI8rMlyiFXJbemvJwVcwH66V8qZMUymtp1pORmPJim6PNiwgZL1jgiDJCRAdI
qq7rtDpgWyb0zcD/cTb7yn/2U/E0J8n6JPd7eSMYjw4d2HAxGG3b84c2d++s9kiDdrOds5P510I2
Z1ltlTpzqyzfnin59E01bl912oovPR8aUjzcxV7DVjAKD5jliz6uW2Z2QTUjojnSaoLKsXUYb9MV
bgQDAyWgrXopER3Xmo9fOfD3EJaOjIjHwo0GFgcGO/vJUB5RzYQIebakeNJcDVwQ5XUnOL3EfbYr
3v9AE8PfwoFK4oJV+RLxjugHiPWt74PSNsaF1UBjmkYG63vYq1qWWRY2ncM1WLsu/2rF2PYMbIvB
OjPZMC8WlQ4WZVsfuyhrFMmgmikZvUt7cS2wLEdTtIm+nUU5RNVva5vKr7G0+hGWIhtcZrG9vZzy
2l8+lqXfX/pVo+QJ9dPUbp6w4f34I6XGz1/Trxll6n4z2hTh1Am/DzybyxL7m72mz6axUPMVeQFw
MIxNRnWlWaN9cgsXLYNTgtEkXxntobCdwjojNaXPq6Fr98arO4r7rnMaVqRO5cWxCgyEE4OFd5eL
udxqoys9YgS5f4OR5lsFWlaxaG+0LCN7gD7yHkXVgTOOo56+dJlvXGdRoP6Lda3zMJGi/J2WZfWh
Q9g4gdEMNb+XcILmbuKE/BbayFuTeAUPSSpRq01bAjEWFtUozWtteprPS9EDhbBarWeHILpxqKVZ
5yMirG153FSb4bFzZ6fhlcWyhRDTO8gd4w66TJtd0VFlsMNAt4cOOnJ21HvpGv19Q7RnVpnL7pdc
0LovmabB0xH0UxR8F1tmocVykSLRz+JnLdKtifzOXP9VNUOooMqM9rVfOxecz67KMpgqOjLab17U
xlBJPWwyC8k3J+4+Y4unoWwKGfw6oYMawuGum668UXyjRNnO3H+mbskxz2xogzRZeYwPmantCSOW
yGinPTP5UGTQolVJuWoXzTSBhCzioLPQwWGqwnq0HYUe4pTJYVET0ITtQ8RZNnL/Q+dkFg9LqyNh
AzgbfTTaJtcDUJ361h5Wrz+x6Femh47ivQ1mZ7QnphvubhrpTEZHnq/RDMhJCiPy1QzUUM9uoIv5
MPsG4cFjwpwsHj0PET0RNA+hKNxhjjs3Zc2sYLvOZzsp64v9QJt/2U1JbWhzf3+vzGkzalKp+y+2
UOZHNZbyH8oncF2++swqcvhmijpv51JrfaY7sqq5QioppX1i+7qtInpYyB1SidTb6rSOxeyPVc+0
Pl2pMxFamIc49TYcKUUJ/aGoILU/z7btr2pXacXEB7u/kXjFELdWxt1jz9I5uoxz8pMJCTtHyAnz
duAuzd+V51kYITw5vfo1HjqIUARuhqeediwY3z3VopIyXPPcXaOSN98flgvaWZi1fEWxRzikz7HX
iMemW9jvQlPL5avKHRJne6W89Pzs22WU3VgyDjYgOEBmtrfeRKA/rom2z3b1dlGh9PuTqECnTobb
moxvDfLpLqa3Vp+yLZwsMhjBtqds2PjWHXse3VBYjfGqzMTM4DgnRvqc1pYXjUvvgOfYPa4B1AWG
ToU9IRT741r9NcvMhl23aovCZLaKb+Ta7E+B7gshhvpvRkrBU8JyWl16SfpxFiHqdodptLRHXEFJ
N4w3SKGWvIh1FG9jX9U2cVq0bocOsqd7YgbZgJi61B+BPzXsdvJLTa8Y9Ni+ounAoGHXGme3kfXo
vAKgANlp0VUXs9TNLEBIdcsIBy1bdnzX0pG1+Bteam/0zGDLR453Shji+ad2Xy7pqOYtcaz+bHg1
E7GZa/vH76r1sS205s/mC9mF62ovZliOhVjgBSbEJW9lBIMskYDYarVtsP2GkLAqshpRLlEDoJ4F
k9WwKztRuuE8CqMzQVdKR0ufk4rVWEEtTfuIFgjRkupW41+n1QBzbBvh13fBurJAsjDI1MaRC1Bd
Z7t7qIR7GVYFqrkLmD7w0l5WZciL3TXb5j/uVv4rRt4Ww07tJ6pkMms5d7h2iAdZ/q219VWT1FRs
yLOgB0ymUtP2RWd85zUfLuQvjXlVsdLWIGB+RelTYD799kAjemPydN4M88po/mjrjoNWJv+5lf4w
D8ZZpfMJS9CRpQAx5KFBD1p8e9qwf3k22a0mj8vwB5AeXkJBXixM3l1znRmBDmBgOqvrZP7Q5NNb
O8uH2ao+KW/vnj+bB3/mkWCbr3vowY8gPoGdi0eGym96b8UaYoghhsd6tB4dKg5GeC0dD5Ddwr2U
4snRrfZioRiEDMX6wzQ7V51jM2TI+Njl5I5W5FOHlkpQufL6FcLjsRuMN7LcjzKbh4iBGj3t6g0n
LE1rYPbbxcqyz0G6n3pVPnptdWLlx2OlrU7Ad/+JSnRKjJKOIkFeS8Z33igygglYQm8soq4ZI5o6
aOqlaykH1N3MFUXOSEZiv05nE7S9kP1p8ICVveY8F/4b+j7qpe8f7EGesq5+MZp1CV3duO7nEVal
9GWb3DpI/aILM7Z/QeigtbajFrNMQVG45ZQUvHQsMTxbyXTpU9eKu7H5UZZx5g7/ScX0a3JaCOgc
UKQ1E4bR6Y2C4MPk2o6D8Z8pGHIowLSmOFeQoPaqf+y3I+zLEHMtX2eXD9layxBajFyitIMISqHG
u8J43R0qXeH/tugrD4Osv3NuD/CL4rCO/N5tbM8lIHbaMa0jq+4wZ/0E4pP/y+z1aG/qAZslBJf2
nuXr39KwLh7fIC2vz0lLLRbsG6xxYDxOtKSiIZVbuvp/KytkAzkZx4WWjjVdWhfN2s6F6W8Cqi21
dObdw/i4gao2pWcFm91/SZfJ01iXB7eAgKZrutjLTEnMDeogJjSj9T0bDlpho94BW36BHdfHVtNe
hx7fxO6bCntJu8DkHFRvmG5JDp1o1toYOvn8a5Tynpceuq4ByWR206mdxTEnNIcDb4dw09iC29wl
ncUwBfN84aiTjg/Ig98jegidYip+qK+BI0C++89OzFQgJhTMsopT3omXbSkviefeK1d8+N5w7Xjf
MOJvnkotaylGt9fSU8+eJa72BMOTOKaAJ58vfGsf2cDQ3VjltVfQ6TgA1nz4TEexBq67+8xE87Lf
ENSIb4NBf5SO/dEptJF5J7u/NNb7AMoX7EZP60Ni99dh5AEsJ3dhr9oaU6ZmgTIs1oksr6xIGM+c
FG+LsJ/KgkyMNauCQpv+2y8LqDmaLq/3mAb6Ws3TgUn1IyrWq61nL+Y8/XYJbKgZ/NRr/dmN7QNp
OBfcM6EPahBp0/YfM4tzYdnPczOMcVYWl3mc9WNeTdgaUaRWRmC9UXxVg/kzaJIPjm0yK1naNFr3
wva/ic+IGLlCKOWf1mZ8jGxi69DIo6aZHojy+G0JiGUhDyze/JtBcO6XNcnT81J6WgjLlUE7D5+T
pV5cpmsBMH7A4B3kzaN17dV/pWBcYc7pu76LoEY2PYoiOzjOcnVGaqykOrj59NecEooy8triViFC
Tx5iFVYQskCd87is+6zlcd0FDuqPt7HKn3I2xes02rHVNHOwbenDuFR5bNrbY4qQ2vd4KNPus8IQ
WK3Lr3zangshFW+CXRWAIWZXs5bLl0FbWTnAYzku2SlT7pVSec8T0Zsgnf1/o9SuvqYeQMa6GInp
jDmA2S5O72+/TGhS16X/Ye93czJkWp79bFGRPvlWbFu8wCh838F6Q7uR19pb3r19clDLq+nX18zs
/7iZ/K/NzNhuzXj/QD5KbSm0E7juFthmTYUrHsvSDRVP+9L6DxrzMrGCKBpl9amD7rA36VVNzkPT
OnEn0tfaUG/JAojn5WfbmA9VyzSl2MtW0suXejvkUuDxLovTgttpqifUXAwOgem0n7KQ4DbyZvJf
3IbWmXPjw6tJa+NfCvAnXdba+LETHiTRHPpCv4mqjqY6gxgazkhzVHMpfXrb/8nLCZOASAO1NseO
n1CsiOcmNTtLY858SAcfRn0arem2+v5z04Jt+r786obuP4ZgLw2vAZzV72XHuLUfHBvhVkRuzW1J
T0S3Vt2yzFVxiTAQgB/aYZ8igTl+8gt7F+HOGhMgdIhySPDR8DwM3QUPUn7wtqqgp20vjZ6h6JbC
BJnxMesY17Wv7wm9U6blv/Ff3ECFGLwt3t1ZVyNCsD10FYNqleKJcKez9JdYK+Y7mXz3vGERijZc
pO/c4BLRStL0v4a9Flju5bu5+n9JMT9sLXUCDoi6EQ95U3J846JsbMgfpMQKP8Hq1c9OZ32Mq/ip
bP9VepT1iq9/f/5mZR1tnhx3mi+qra8k0oSi1B7ItT0Oyr8mc4/lb2iRMZ2yjPl7VKAmIFIzE0+5
wU8r6llFeH+601DI3yzSXgKRMStLe3uO+6U+GgRXHCxh44ua2lea2ZOhsUi+cCukU7j5ZH4uE6Jh
p/HUG4BBhMp3a/WIo+azHL3zUrev/sqbeLTQl/3xd+/4/2mGWGJMqy+lnZw9UT0YHqdE4iOJamv2
TFEWUmbFZTO90qRHtq3VUQ7B8Nq1TElqvJY74b+fGE167M3y6LZFvP86aZzH1FDJV5Y59SnlhnMc
74o/68gRdFuMhslI/S5nqk+ulCeYtWfdU13r59HyXm0Th71rHdfcjixvvZdifBINZw4q2iyHZ1qf
3/6gvvtcv+d2/9B2OFddVYSkSh7qeX2R3GYad4vv7X0V3yYl17+lyE69hhPJLhTBQY5cLsCJPxMY
BWa0YzOb+1nTyi/DXN4b5MqoxS4BXkylVLvpk7Ykbw3FSlM6Plupqvxg+CpCPi4/K8gsS6w/rq78
0M2zHwIbb9zvtxENhIVGtnddWV74tYzooO70MnTTPWEZdezozUdbNh8Lu8HiKsPjPGUPJtWz8tcr
+itaWXMrnAYXpFfcYDViOWBPGZA1M4nFHnaBzado8S676kelHXWljgpDrholInYVaXNDYzb5aEIL
NYA6ZhUcN99UOarDYqc3XRQ8ISRm9flzTV2ECSw7+pONd3pxL+yWW0Nt6I/FMsd2DixFS/c46s6R
JNYHmU7/6VRg+7bRLNC0EuqrwHqxfNqqUbHVun08kGiA78b9C5L3oErvu0zcY+ZvJ6MjurpuDyZz
soC+h7N4AUYfWG3KEbrR06hM/9pEtx4yg5m8su4WPUjiGZ/boF+mXjsobXjZpBXJUVKV6Pa5Soxn
6XAglYn8l0+IE0p79tVGj1JnT4xgT9MwXsxGfLp8t2FvCRIv0wP7uOP9dzcpU95asm66uoAhSga9
STQPCsZijR1VxPOk0kBL3TjDxzirLkLDgUykQiyn5WGE0h9tddnU9N7anUQATO7sNbpXw28vLb+S
dbhTxMudejiyrHYnqZAYt+TGst8frxenmcNdrPNNBycCfx2qi1w8H3ZPHHVNf2l5mQL4P61be3A8
hX7m4pGvqpfeSH/p4FZYhjsBCc296IZdlh/3J2/rtINWc3NjH45kWhxZUAX01jdHvB7Pid+GYsnZ
7zzH1uCBRHvPCNtfW669unRoE70unyS21wTTO0JDPRUHiL7Y6ggl0D+2zAxzhpjIF/qxlhpgd3Wa
97rX59y1hhLsxn/BihG6C2SjmCw7FnnxsJYNTEQLUYg0bRb8ot5+y6SNCq89ruRDbC3upk1gkWp4
PPGP/PO5D0sqYDUaJYwjynMF/Y95rMi6XwwQtZCOHbCzocMCkZuynZzytbu/tNeprsJZ0KDU7vah
NHxflf3oUZk7eX/EP/+66OkhMVu+583/STTtTZpAEyBIdoXM5yyvQ1EfLbFEqNKRVprxbOjHzvXi
VpcRaVHhMkK1UoFH6ZSfyPC49aYetmlyI+f6sWNvdpqgzOb1hQr7sbUUsI5/2W9aSBxE+OnZppps
WERp5Wy7bZe4H8yVqX96nPr5fZXTCdK/hfwaw2Utr3iCd5YAr/MMJGrFS5afOtG8+Xi618258PaO
fIfmBwcSBoXsvJg2ZlWvYiTMEy+Wl9Yww5TvSAw1p0AWu4DkDfLj7I55MHM05LzV2wb5UdQ9W4VL
PMdSe9pfaWLx9GCxmmh/4yzsAiv7/rXTtyObDt7EJt9QgeTBMiz0ZyJT0KLyyyr0CMDcxz9XPfrl
RLZAb/7aza/J4r6RmXQi2ujYbcw1c85IXmBGDOlF4IFFq7AbrIbZCFFtZODPC1Fm65MxJde8m9+S
IX1APJhDPSs+iV767JmDu05zr4XzURf9gsFvMkJu7Skw5/FsuunVZZAoeBcxz7sV6fjEe+lXU/qP
stuXqFUH33B/I1HfNt28IKN+66o4zaLbdpr2uFHIJp3148kEFXPsn/JsOiTQp/1IQjsYQht2CkM5
2vDIjVftfPp+eLY9t+Q8YRtDBq0wMifmXo2U4f4XLqZseBQpZZHk3qkodu5oCOdK3RKfzSeDj54w
ouDZkaTKDFnHdTaHEvXRhrnV3cd8a+KqFbCRPM8mj6dJw2M4JTT1G9su6oCCagz95b4LBq6PHVxt
L+lcR172vF8KnLUzYIL2ZE7pAVfICDCC30AMX2ybe18xFwidc551AP96UZ/ztr/OrXNwLYdSeAs8
Y3pLPMYeVsMgw8BubQ+nHk2H0AWItzTGM/TBYedK420d8DiZw9lr9atfOxjSLCfSzeSEHl4ykMRb
2GfOQA3I63BNDp62wUc5t5WendXXzMELMpXmGzOGE7kVI5jW/OlYyXvr10d8D8Q6yKOZT3+gBeBa
ulAr0qNiU56RO9+1uSct/d2rCSEF3hMvu3gcddyYd6HuyPMMiskvV9NwYmyMpsnhxX/f8/nU/of4
NaW9Fmi4GgWAyX7hk3W7N7bnBTM8Z7MLlPq8RG6h/mvcLl76DQCwdCJT+8gh52/5pP5OisSVxXdj
rcfyOvxaUVKVPclLKth7WWnOifYpDa3t2eaieHXWxX0xw//U876qpsPtTDxI7YdGr+lBJ4v3dsXQ
rn3UYEToPi6AIeIPcOELNPOhaJY/ys3o4sFLglT4iBbSfcgsbsmqvgxWe8XyF7R2+mzzQ3HDX6oO
hGvyO5SiMi64i+EDfwYul0C5soFVps7+3Y08VpXexCKtrhtHE9f6aV95KKzyD8XxB3mTPmys+Uen
IOrKWMO70qQarmD9yuv3mPEoNz7MZaOG0LBmZHI4LL4suzYuSW7D0o/3rJOHfhOxp9nx/rRZ+kB+
THernOrJT6svvcM9tf9BOWisPrf/cWG+E+HeNh54ze+fSPdg6mfGKRkSqeioD5sYv0VoTt5Vg1NJ
Z/PaVOUl3/5wI+w91uf+7qsy59RV+gs5uq+uaQc5c/g9/IJQ8WBsTeK9pihvNyI6O8mtsciPpZnO
7Q6sZyC/oAIXLNxDKJuVEx9tbPfclx6smvP/V+h+gpZL04YuwppSvDZN/bLQs4bdnKsg15s/S9le
S2URf8TQNbD43mqv+i4q9z/lYUyWDICAm1nklWQMk6F14X02PakPVrOIqwXvfKzqFXjYgcpb8Ebw
XrVe9Xp96MoeGsVTVly2evWhOfMLRUwf4Uc6zAJ9y2JozZR06489MAy21/VkbtoQsRCOdpocxnUy
6Os1HVJzAyFhColI5dhnI/X/7MC2kEtzKtkfekQl+uhk/wnBdoQMpgDSA29MQz2nyVEbbh1cJZYC
ONvX6YXVvoWb5WpO0INV5Xn70ItShK1FXMm8kI9Sjk82Bc08T69D3iPqLJQbm/+2Vu17YaJ59/UJ
E+JfK5kPSogDM2wCnAz60zH7Vtl26EpKzFK/TXgbw0RfMGnk84OAgPVM7UVhegqXyn5bOPhXmvm2
rOneGPJgJKq4v+uTp6M0K0MEcqVT9bW2+8vfT5wNBwcFOxYKwp3PPi6hhf4hkBQ2+EteiCX9s2Cw
orCxHhmga0E+EUy0Zv8mC93ZyL+nsvq1ugNhDmZ/yo3uWWWY/nv3zbAyAbubnqCWKQvZyIPsVt7q
tQey7rYnAXG4bc6raYvnBY9JoDceGMVAXYj9C36XGxCjKU/ZUF6l1/wqak2cK2383Sqc7cNMq4PR
4WZwTmBokkRS66G3jcdFqw/a4L0t5fjSSvVojubvyk3fE+xlDPAc4ngK7LTtJH+ks3yZ3I2+yH60
yYn3PoXXN2pAFtGrP9X9RtGH09p078jDOTaIAUyJigzBuKh6N+htj352NL8VvoXSbK6zlUO48w61
YI+qbLxBFh6V53z2TolPsgZqHW1s+iYtjWz4Xz703JzapiLnaJSkEpn7yb+9opROEaLhL/Yv9we3
Z3beLYepNY2HesMxbHWY85w0Yba5gsrUfXUbJzmek7r0g/1kaiq4ZKt/c1hLERRp5QYCz3YE7Zjw
TyZP9B7QpQWllkbZRRQxCJCuRygoMt5c7SHhzbumRuRsWRNLscGccVkGp7dBaBZ5tdlbRD4geJjt
b/LaslsyWJ0Zm6huf9IhIDxp+T+9LK94z6+pzL/0xTswar8ZDcrYULen3LNBK9Nf9gh162seTufC
fMIGfcQm5jPmcn8nvn+2yg1aJl9o8NenqkfjxnDiD86bvShy0rS/Og8YY9qTNU3v+96qhaM+XfbM
e2OLVZ3HY6e34OjN2TXVpZnxvbNX/YoieTQ9/e4O9SvE9kdjo8njTnlI0uHHy4vLuiCr8jverdK6
mWS9VNQx9EEp+S0+U5xkudroAau7Id+S3zMRMSCzEsnUd6ONlbrhnA7RrjKK1bsnnU5NP9RdDBr2
z+kmStYKCBXu+e5u1Zschj9iExOgDk6CqUPgqccfes4jiRLxII3TXoYMbvLN3RJnQlwXTQvNZSam
cb+vfOH/kR7vJ5W+KvQM0y/PpVOc/Tq5zCZeO9LWII0vxuici9J6XFucvtjfST5hSrFaKXnEZSjH
5q3bZiK43BuhZWnoFN5IJTn3oeaqu8paGF85vOFfRgSdq2PaSA1YdoAtgnWkvZd/9+bPadyXAckl
K5c3Z+bv53yCEPhxJYikA5TJcJ9OmZQeHvAL2UGQOL7zljZMJDfrQdjztVrtp6Vxnw2zfOq98W1O
/d9Jv0w0Y90tbymd9str7izLRL2deeqRLM7z/unJq0iD3CTgag+GQje0xjbqmaLta4kyqC6Db7Re
NlZzN4/GSLIcUU0J/cji5QdmTSreZv9Mpfdc5/Wn7nsPqQFjqHX6/4tLIiDCfGifKq897f3RSpVu
M/sWSfOmN8ClolGPibWeSP66zG59s1uETqrx3jdvPPPVo2kh2HXNlh31Dna8N3iaE9LcYtseG6Y6
bREZXVc9ebDRpy6fCO1hcWsMmmk+LemYHmtdZrclke6LSaISbK6xfciOChnD2P84Oo/lyI0tiH4R
Igoo2G17z6Y3GwTJoeA9qmC+/h28jaSI0UjDbqDqmsyT4qhHPN073zSiXwgEGOsqx882zTj47zHO
Ex6WSJW3cuSwgaB+dFQFTUlPAlRTsHQ7hG4icta1+eFywq9c7dyUtCCrLYpKa/yLKyQ9NZfCMgYw
RIsCkdpkhpHCW8/22+IEE9H4F/gTY+Tun9uHpzAwvCvmfTZiCGY2aYhZSY3qGcTtUujJbzsMn4cC
eFjVxBxU+WSf8qRP/muCAe0HJcN6Wae5QoRI2dmNzAPdw4pSdTiMqD7Y2sQ/CHD1WcJMXZU0/7Nd
nJsABlHSRXtjgqilaLKXX4m6/oMfmIV47p/yLPxl2PERDPahYtIK7q42VtVAYVSE0TUQMA+q/DMd
Eoxyfh2uLDhLWtXfgWefk45nGF8IotR4emvGXu8mY/rqx/wACe/MUuLBQ8se2/6f9uvPvBoeIPb9
LaNuJ9Bv+OWpFGswBbp7Rd8RHajuKDp79qHxGL9jyn9DOAjZzi7QKmcAz4buN+Sikx0rl8jpfjFE
shlkXFeaz/jwj0Pr3rAJoUxrd5juLyiE1P+vdLhEL3ESXocKPmubDOMlsOsDMQ400al+jILxIpjJ
ZrX6Emr85qjyd26X3BEdXEKUULFczAHTpmqm6xIZsEaH9GPp9MnpPQQck9XB4vG2yAoeQ0OoPYPU
z2GWZzgkmBhxAG06OSQbeEbbfuaix9H45RTptUdWsdYyYdGngjtK+scoddjYD1kJI1Gf3HhClQBp
YJMa+nMMMbWlfvCvJHuR3X6zSMAp2gKvfc77oORdyE0kgTTWtdcBE+wbPLQc2ysXDfrWJl8HcUjN
xMNt1BOFmbk3/P7RdqgEQhNOJcgDvlEJ1EPbzn3SgoUAFS9C01Od5++jEUESnCMC5ry8vVQVxh05
WYs9vZ8Yfpn/hXX31c2W/zikxRWXq39yp6WhQ/u77hqyFQqnYoXJSnkVzMNIeTN0tJ/esW1toBp1
8Vxk7Y9Gtoai9YZS8cpoP8fliqTOntkfxkilN9Fc1EdjyNSvJWaxd+fI36tSmP9U1BbBihxsPjRr
ZJTht6waciSxVRMU98QtxJ6opI+qgm7HwJeqN4PbU8FzXRUyI6ltLuHzhNFGZ4659zLrzaT7fRMT
j6GBBSV2zRdl9n8FQ13OvDK6VR0GkKo0XqWW4j8vmopfiZIApQmwe3hpEznTVKYHT4wUQL77FI8c
l4MiLsaJzemogRCt+DWcXEYH+ycLH2WRAvYZsxeLXRglYzlsHFZd8aTZ2UyS8bDBd6XmQl0SZjQv
yvXHnV+6/kXkGJ8jOTWUv85ptnO6J9WDFfXZ3l6zxn9stAnWIUXFbVU5pmUnCUFTlmaImKq5JhmF
8qxsSHlzFd54WTKWz9NzOVGrR+34jzEPu5OhCp7xh7ObagNsD9lQuX/g8N963d4xPN5rxA/wnXL0
EBqSlBhZdQR98ho2EZSQnlqj6+1iG4AlB3bEBAEe8LDvk9KjowyeE4EYvfN0dK109ZV38j/p+2Ba
VY3UXljdqvDq5lmm6nNEpOHa0UGZc8HpQUFPV37OiMVeDVXyMFRY7vWAuRzPbLHr7Qieltuxy8jc
dj2Mo1VDC+N3VGaHmixyjkyF70Pk2EioyxeZkwhKQsj8iP2oRs4fZ1fW8PLcDZb8CDzUR7FVfyJP
sbfROP5zM/htCfVHNrGdG6cy+5zU9GpZ6u55YKTcNqs/2iKtLo1Er10FESu2kj1m1pwtpPJHJml3
q/fTfVjLMyFVXchZjk+jUehySEfMULEi2nCsKYeBOzcnUfYIvI3morzUYcvkfI90VTdHpDfDR25t
RPm+Rs62wsL5X6+aP1N3e+geNWiz/G7lCe2fCUd2/DdzNNCLDLSeUMa4l1YOW7lIpc9R3j10rXUf
cy4RRzHVwOJYrQO3/JIxba7d949x04NxK//6SPwh3vS3THDgwjnGv6KdH408vdY51JDlH4qkpBak
nIMk9EjdgybYk9glOKhdZ2EYWB1vhlsuOiDoatQbX0HRM1xc4lm9vJ83kG6as4wTZ+Pjs2rS6dBH
qLkgLOJFCXuKv0MVVXsxtl6BtCJ4SoI2OTJjipeZbL72At/8DvzZeOxQsJ28yY+9DYTKuV83IycV
/TSSOygz7UagBD8XBkaeKQ6StY+y4lyWOduB0XZ7LKaaFIsEf1HnGvIiI7i4+3mI6sehSfOvvBUm
GzcEnGyDhScy/nsTlqvANPDDs/EqP4Th5qfUqsY/cFu4dXsm+h7NL6y0J5u4zRdZoBWdG8TQbWBm
96GrdcPJH4CRtXqBsy1UbNPcxD210hNvWk8aUTxOer7mUZ0Qe5f7fgrFOZN+8qCjCB5K78xPffIv
5KfJ0fzk1rejjf7XGVv2Ob4VlegClGg6/AkWImDHFRbtqclf/Cx/QkWYIC3WeoDkB5DnPV+MoPiV
QAvemITQM5mDdo5MBbJtZDU8vgXYHu71KiGEujJeHd1h1850jv6sNKKdjsNq3qKDH94rRm8livy1
zgPOF9hT7n9jLfxbPPYYGtF8+f8JEFPVGn5lvko5RqAAJ0N37fJeQQoJRQTzhqGIUSCYddug/tYN
8zkzoqv2gDXdexQGKMQc8V5Nxhgx17PFuQt1/irSllVN7EwhO9MB1RvuyxCcAukP7/WUiGM8Yoes
Zj3XuMNFcEgJEDhCT9AHBzg8I13LRJxkhsEGc6N/AgQ9Am0hzjjSE163Pvb+1NCRwm2QI+Nx7xnW
f27XcDwnWYWzbaCp64FQZ1YyPrF3xVxQY/6dJgxfBgoo1loYGJ7inHHEZASMCRzHe0TjSG3qm7EN
sBM7W9vFM6W8WSFM96rAQhgl/qAo4sFg4+cws6q5mSRegLPNBDClWcfcOXRe/5CxdK8qXe/KAnFI
PczTSYNCXfGpBk/zHCJs5Vw+YG73voZ6DB9UMFTHgtnXOgw7rnep6vFkDXN0ErjqfuwhYlIgy/Ew
i8Jbe7PGDk1a+NOUuskVx+t8svCDnWU5JcDm+ileZ1bMlBpZ5Qe2XbDbpvWvr9FpbtqysQ55ECoM
Ch485dQwEIxNWbig0boPfIrMAyVd5Lr37HQX1EN2jXmKrhgGQ1osv7J3XoHmUmNLZ2IeFNPVkS5w
Io/C/SRtzOSPcz4B649r1UDllfaPnjvjWE1N8ESmm97xYYTAmXrXOfpqQiQTVmZychz2kesQSxlI
8GLI0Z1mefqtjXLCmgQUcD0OdUzcrxYsoQxGAIE1K3QJSNJ2Mdq3m+MV3A8JA8nXhF4SOqYAuenb
Wf/j64Z2vhAeNc44ecxJdWkUb3UYG/6KUouchCm19IOvdBIeVYEaCWUZ+qYWphGWeKSyx75M8vGm
miR0oFS6Y4xv1A5YMpVITRPDXxRIziL1b6eQmSZTByJUSWgyCYrhdKShT32mYr2x1m6dsv0fJbbj
HAcp23B9cWabQVkG/HBtzIG7DZtgHm8zs42nENnu2hKTQFIRJSSQJd5Y7wVH5qaOOgbOIUdTrWv9
5DjafSt8o3wqfSN7CSRjGYQU5b4ctf0lmlyu6jRN92T4jjcH1PM20sykSofdroxG6hYeSvdjALX3
Usyw7PQcworRjfddIX+OVqXqagckxyz7fc/FCEzB9NNNKpt26/h0qGGdNuGD53TFRYsYzkgX2OB5
G29ao3lYIhCCFM8Kzvoe6RgH2jgzt6l8p363pFu85DQ+mO1LrGfaxAeCNeAyGoFApQg3pm2mcmsp
3BY4+FwQKbo/KWTssMCE+oVY4/9Vwi4fgdlC85DavsoAN1/eqGzFuktua88Xa51UzcptzGYv41C8
YUqZ9nyYC/+DAr8tEMisQ+juK3yljBNSr+NQCv7aMABkyjx1pYw2u/Ytfs+Hiu71XrmunrZpABpM
Q1Dfychx71btDh/UIPljYEJNx8GsnysUfuyDPbyucYWMY4dnJU+2HjLKPcws8yvi7LlGJe5E16la
JqnQi75sNEQbyRr/NNhQ0zvBDD9mPksRXft3w9Pp1ep8Ayu8WZxNJ3Ef20xDTcIauZcDIg3mTRAv
KAraY5YY9nM8yvIsOpHvbPZLb3WeJajeE1Xsq4TJjm0Y7cXAUpetghLX3IA3/s/1jOA/pSrIJrin
gkvlVBD4MUBvtEceleQPvjVhq91N+DfMAcdYS7awR7/L8k1v5/Kfp4TxhJcBnHvqqk0iGJW6TDq8
gx/VOKUdp2h4HrHE2TOtjaMoNnYorq0NED0EzE0jD/GIeLMRcFLsBoumxUBhZ+Hu3cSzCa9A1Ho/
eFH+m3Ap7ZyWwz6Bc7V2vQpcmYfxwcBICmi0bI1g01lstrCvyE3joyIL44wdimUz2FhWMO5YKbAu
g9Pi5Yu7Dxmo6i46L1YH362n+xRP9SHTKDMOfgpRDyg9a0RTw02YhxAbpztU3R6M2rCtkih5CJPW
+gPBgZE0TewnX8zRI2iABktmTYzn4BlMjtXYH/TUAq8L6Z5RdfTaIDvBnfsfKfus2DU0xTbqRuWd
0CGWl9nrmPrWLlT0lJxXr5n6U+8ktG6SZVzi2D9TNvRHqFyU4w7LRiJnnINt9+yHa4CqWTrne2OA
euqyxLznE763NRf74lccg+emCr5SNLmL5kQ8p8xUQGGUMzsGPTqbpDPcW5Ni5OdLBvSiZmsj09BD
J6v/bBXkJ22Y4oIeV3ykkwcKkhaUuq9M6QpWCWbunZsbzcZyimCTRMu+f4jc1yl01Ys9zK+yENm1
JTiXLZeXbzsn9ZkUAR/dxK3fvQSpz77Hr1S8gRI4PJSjgXXHPC+1CmPR4aMPWNJaAxIGk24kbQHV
kSMwGQsAB3vWKJ7K5E0Kf9tCvg/KGhp4COLP/m2qlo7LR7lXhD6V9LLhTuM320gZSEpE7inPGhdX
VImdOyvs+56inS03zB+x9kR2s+G52iGVZPUXSP5XzIztTn1YLPd5VOEzdtl3Go1firSHyRnMlTOL
lUGVQCQXii0sm1o461mC31Ku2Oi4vcdRcnHYPCGP5o55xj8CNs1c876tLc87BFlz8ozusW9DPi4Y
JJNBN9jusq75qYPoLtkyTbLDS+av8776TSRuqzr+Cm2f0AU9b2L8GRxVNE8hMQYuMBQ8mpuO3rSo
4Ejno/U8dazGw9HEohY9s2k7zFlQcjOSRdGMx4rcCGXGCN7nrSC4IuKhzJ0zPt+djpKzGKfznHMF
AFrHh3hv/euYEJ2gf0r41vMY302zQYXTXoR6V8U7Lco5T4JNmrADLbzTLBEVpgWjeCB9SHYZBDdq
WqTEw4sxTjQaVWPtprTDyQK1dTW3TntsHd9+oCnIASFHyl9Plawv40wwSMa2TVNEoolVUew/zGXD
YCYq7HwXWYa5I2V13jCLAtbWeeY/x7Gre2pS1YpqKUsxjq50BAejL/v0TEg6uQ7wW7EBw7MAf4VP
uk2a6Q66Lj34jt9h70nDp9oVDV1ZgrQpq8FYSDUhFeXNXtVd3X0UDokNPdXu0Sr66ZoPVf/t2oyL
c5nNj7NrVFCnHZsQAMFoZTJEc4ucor5owpUeR9BVqNp6JjV9iUBbulX2ivQdkJY7z6+xXSl0V2Pz
EGk33WOsC3eGYTSHHgjGKi8hErYLAaJ2pIUctkz/kiLvd8xdp7XfET+X9jDdSZTmCpM4T2eUDzak
WOWt2Kl9CU9zyALsznZGN6P00GEnThlhH1tAb3JHLNWSHSCro1+rHkNka+7BwxoM7XAjxTYsvRjs
+9n1gQu5XuGc2qiMBFZycOWp4wWHOM+LXSkZeqshqJ+cwR15O9LI+YJsQF6IVeT2F3N2cwOOLGIh
C+Jutu2/enD0AVCJv2b+jdmjcNHbBOXAvd1XmwEGJdQTz2WoMmIJRKuKDNOLd10asZis2MTtHfCr
K8oqSCV22a8MT31qi7mTgeNt6ycVzm9wJpT4PFlwOg1zze433qkiBSRZ4OtMS2aguaEGmBN42qqw
zY6+bGFk5G5EYZMk44xofcTM0EfzvJXC644Ypb0rMVXuR6qK/Lvk+d8VPVvQBEH32+Az3OInnj9C
iN94oKsBqHUy1Vs9Gz9Vm2ecHN2vCW1gk+LThv1uoYbKu3tR+ua2bhHEBpXZbGuDnbJU5g9Twm6N
SrjbztIrjn7uIlBpa3fjI3a9AcNND/YoiBURicDuXJTvWK7kY18TpOxyyh77XIKJNtheFUEcngXX
4rdKRbPOJyQLKJOBpPupU6MFBhIcoblZdU4nzqFNqWckOfKpqa4fK51bb23PdWGFyO1kIv6Jui6f
HLhrRMPkHpEeOl5Xri0YtQv9whahOwoWxcQH0HxqJ6t2lrAN+gbASl5UI4AMHLVT06A3ApvdReJj
3EQKk6HmJjnj9UeO12OtNE1QLU1sD1ee5pztTEakBRak4dTJuPiFmFfcBy2btTVGLoWLE+6zWI1P
c5IBQhmieDNWJVJKiX6q8OtyPdpUZjJuy21YEdc9i1Y8V2OdYs9XjT7jsERoVmINh5mn96ojLKhX
ttzqiJ2tpcyJX2C/Pk/ufLeyzPgXdHm3H5Kmv3TkwuzYUYpbmObot+kOzgAOUOg4bA8CFagb/Zz9
YiEA3sZxi6Ix58toTR19GUVZvo19pG+AHM2nquZW8KTETmthn7j1k7Y3+G2NpzJs/I0tY1R7AYg8
PCa4PpyW8qY2pqNklrsxm3k8TSSFg3JFnqOj/iML+saB6MvmJfERHPJNhvbWzDKNpc7Q1SqbZHaz
+r645mFXLqdktW/rZFGhmO06CAnOKfyBOg9bU/Uk+VqvwxSrv1Y4POvIwIs3VzD+7XUPIAbZxRon
iQVic25buFXCemXDLXeRkt+SIu7UA/Y9Y/PHGWQAJzBKyIcg0PJtadSYkRycOEniUzoUh6oJaVPQ
+1JW4pLYhrrdMVHCUPwS9ePOjaxz5k/fk8uPJX0K2dL+TX31ZvNBhZVa24BqIAluZ3bbBHvtm7CA
++Psl38O/ISX0T0k7lfVeuSq1p8MXhjxIjeZGvGK3mNThMG6q65jpbc14AFk/F6WgMVpcJVpJn7T
1ZgL6AXBBrMNQxh5HpkPgQlYTVx9rs+cPh95MfTD8nc5oQlO0EmnllR7YkpRpsriJKLkVTf5NY8Q
XFmW+IyICVKhfUm4YSrIQHPLjNRB2WuIbd6NmwzO7SqS7aXmyFaBfobksZNBidI5Osxx/jzxG7JM
nUyb6rXqgmHVYThvkgR1gMOAwGjv6NnmETbV4CAKCs8wStYMWNaU07fEsD6FxZmP1tdNW6woeGOp
dDk4CSJrfrNGMqYjv2gU29TMdyGIy40hqmfWKqysoTkoGxrRtZFqbSXXpvf3oBGZ+gXPoVTIm7Oj
lcDI79DRgA3vOoL5Ktx8yyOUYGw1i+THgFC5CVCLR+H8m2iY/YG9HqEdMzFAvKEybGLzxnSgbM2g
E/vubZjvLowm9pvvRsHlUNxSc9iadvhmaTYxc3YwbHFoRHQykuDQjPgoemA+DKSfCenRR/7ueOoj
5zsu+NOGGql9lgDCW567iNovdQSsowBXkHe2p2lHGYBg9bcPf2rrvZrHDXhc9FSLPjr9zw3vSJYu
aAoJ9hDAI9GkeJa14inKHaC+7dCcZ8FcbQGvAjrE1gQLDCrGKrD5IaIU64Tezhg0l8cwEd7zmI67
TD7lcDsTnnDf7I7+lH77hYClTc06cCC+T9W3EbWr0fzImFAKvlxSZi4uQQPgChHPRgx7OHscIzr3
rHsnXUCB5eRGnSaTu+bZGEt54f/k8au9Ma+CBjXzoPHvWkQpoAsdEGV7wRaU9NYF9+DG6dXHT860
BBKyEwomh2qxJda7QCGSSKvu1Vf5M1fctlJ62+DQmaPqFugGjUXDw7E47/3shqOKYj1bs/nv08/Q
MDdTMwkQnrQSA7yx/j4MyVs8KJIZ5D+MikeoHu9+nVqcM4Kn39sINEQVEnBe2MGXBy9Xj4v+LR4Q
qM5g6PJqlxrj3owkGgHSZ0a5IJOM9RD7n9nQfFWN8SLNqd8Oyn1bnkgGjzg8+VcnaT5IYLgw1veB
m56E8p1jgxiqzadn5T138buAIrGK8S2bTf9uLgmcI1y3COXYg24WBEtXvBKLS0hAQuxmtDAHMSEG
m9lFZjd4sOWnmrMWq8wokKbi4PB2I68xtvjpnAx4WElWoUALwkeopsbZ7iwSemTw0EER8u2URypN
idS2X7ssuk0a9Q63wK5MC0S3xa1ens/GCC/0YeamtDljRzliGsOE1KbOMVDEf3cN8lWHfmV5EKzZ
fcjn8YMIwIO9CHpyCYjB6JtFKpQvQA+UP9g2l6chTYe9o6EigfrMZ3VtHA8tzchmtEbxvqmqGP1l
W7A2KlT1pdrAeqR8ng6x5ZbYC5PuIiJdUL3RmpkBXUXkQg0PwueeOqmeGc8v8FI4GzhgEJvLoeaG
tc23mOgZ8kiVMW1zKwKaB9ycYEDk+5WrXsHwXKB5n6w5giXa7tUEjETLE/ItSjS/Z+KWjyT94aJm
IMzYkS6HB14/FEn+Dj0NzHzSlbsi5RwsYoP6uXkMJjz3BRCIjcQss3bZG+/ryLm23VK3x2gT+MRf
IoVfgIgu6pZ+nVTVb2yO5EcwAOTZ00Ow47PBmKzV3uvRBlqF+0h+Mn0dhGwiZBDZx1F6wvrzTIzB
isC/5yoii4o0ANQYf6aBfj5psiv3CoZF69K6QLcBhVgsKFzUlXTKhB8we/Z7JHizy8aABlU5qbF2
cZYTrTN+spH/cT1iE0MQGCTfVf3aX27HCtXiioiaP8XbLx3GdIGx2KVMFNjB1hgbDgq9G6MBOZF2
mZ/EbxAIjPVYpDzQ7WfIzB8E0KmaEGcqIHot54HKvDOBB/vMji+RCB+Y7DzRaDI6861qo7LoGo3u
zm+69znlE9NTjxRmqLYNJ0YlynSLpfkXhsiFfcVm5itsiTphvnPKx47Zp3U2KaWhD33IjLKjEOch
IISP9DBmYViJyIFAaVsmV3fQ78EsSFPqJY8QgYFpgWrdYLSYKrYHC+rFGeEPcKqNJkEEY9dF684P
ni1gyG1KjmYQdNG24tSA4xFwo9cjKU4mg+kpel5+CJD8i6Jp+J2kONOa8yjmEA0obccj3SI4gMrf
W1o9hnq8FPzxy5bAJNTSm8gfnpPeeAItk2zscILbMFDHGpG1KmzAeAa+zqBCn186zFc48yKgzjTJ
OO5LJmhBSOpEiyCDhCJw8yk22nU32zji9YvymKKWHD5aA9EK3AcnY88EdJA3u9JA5iK6jrp9qWuw
rXNkvPgNgjIHpYSOBuJYMv2buGz6hRlsydEjOsWFWBsWzZXJKGjRCUFtEyZ72zAfiQh8jRfuFdfd
Pq4RBxdms4Zi2bOJUleJjN0VNERNO+xGUF/SMD5sNSE97719zhUa09u0mjmGJdFUNxEmji67C2Yx
BSdcSto76Zt7JqgEj1avrI4Otip/fV+dPfpwbQZLqccRQP8u107nZege7TNPbUHWX3kvUHOsh3lo
rn47WFvd4HLvLLNlMiinrb9oDf0g+tDGdJtKn7XU/FdbNITjPBe3BtWgTX2Y4Yok9fBObDsskxZz
F9dH7abfJCt0Xwq19zmqps+WcNU7E3YP16R5s9z+nhate7LJWvoskiF8sUobTFMQId2M0O0ACucn
CimQbCuGBhCizlV+j9YxvocT2G7FZs63Mb4YSINYLpsqQaAa+E9TRCTXjJFn6/nKXDWEj0FPpiOP
oYC3V6dwmx0blwqAO7+DUNZTbqegnGzCJ2XDizmfcxMQdYNSbRXEuJoKm3VoidnG9xfiHeUbw+PG
QhcIInG5PdjmIYgBvKOtfh3OA2hkvwCuIaybZk22DflGyOxcI6jZ0hDGK5JQWW24pdzZWfAfkktv
HdmyZCUwXZhPvEazIM9oLvmJHDwhkCM+KtwDbS/fWhAISdQpFObFvzAZfjiQ4rsTW09uE7wRBfvE
HPrgupbczQFwbB3L5zg0QQOYmyaQjzlkFlYaB7sJwJWi3p0QFfZRaKxyQo32IOCNa2mpER8WmmsT
UwBPp26SO9MNtWnHEp0EywYLJD4xLIyIg2g/87HLAA19ilpr7Tj+F/r5F9/pHovJfV+GvxEJjQWU
eKzZMDzTIrsWDM+bZD4l/NkcObzoRIsVJBDCWESy8CfM+2Qv6K+gfy+zIGLYhpSqH7jwUuaiMkv3
YIeYwpdwEjReGh8hfFklJxlKavH4lZmCiy92Ette+B4MpfLJmhxgFAZ8il4oFhyAl/hii2e44yVM
q5HVdMXb2saHcLSPdZfQNvjTVvR2uWXm/ZiYzSN6ZP8Y6AHYSwO2BAgK31Hym8zhVxk4X42PWrxp
rkNd3u1RXyIXhZ+t80M0m8+eb6lvmdgvkPS2i47U8ev+yKSQrsC/6WJ6GlrSbE3i7eRk/LRhpx8D
6UebwchuddY+erkHct+gayJ9JTUe01wMq4QdbJDl9J+kWe5nsP+2MdwyR9SHzmLNlfz/X5pI7HSi
tD1ydNMSJAdXJ0iTFQItOXfVpmj89DCqBcadsyeto3FLlAPDI9WxIB2xP5EVrNSbFycdgEQP7Hr5
Zg7BO0Ks7VSFr1WDZJBz/c2VxR0ZwKmLo6NKxyu69fM0Bzc2Bd+y4uVQ2t7NxfSOsOVHMN7YsZ2/
MdTbYO122FWl0HAQ5fmZuc1A3M62c4rpaju0tUlJEcNEnLXu2g4k1DW60oRsF2cZbZjSfGk76q2G
cNRg3pSZEyx513ts+OVmclPyz8g5spwI/ZhgFxPN3gsmxv88SS0vwzVP3MnLEeFDobsbqUsrbEAL
HFlnMYWPQQ4Idqtul7GJtz9IeTqJke327Ge7IKaXDtSVGd01yOKjb8209wiAIzVBH7NJg4r0P6Yy
kBaSZ9vOzghLvmKsS5uqLT+aEf4TXUBRVLBQrIZtngRXyxUBBuM/UZF/tQpyd1qPAu1+7YCVdwtP
HKKpJyBh7p1Dby+J9q4J9YYAKcRXeclAQTO7zwN2TVVl7Cz8FzvWkQiLKGFvlVEKACchZDo3XOZS
UkyoH9gFJ4NowMSWFq1yw8deIhs6uv9vU1PPZwHH+urDygDgRiDnUGQEg3pEBlbc2LJHWKbaot15
btQddOaleKFg8K2HMBE/rVNhHVOx4d653cuPssw8xBeo4hSh5IhpFkBTVRGDnNpOtx6zwN5hjgSk
SozLyPfCtVDPNsz5MFRrNNmoJmXGfMuBy+2ansrXMSqXbRaI+BZ3o8nkr7eemqQ19rFKYIq7o3d0
NAD5YqI+jLXvnYawRzFUifwi4P8cOG7kNnQDtE56rvZoO4otQlbnMpcGjBJbUiwNyybCANRP2qu3
m8sYALvdtt2G/3xNfK+Pg9GxkjNROcOGDA/GE93oYPqIq4+6bzj7QG5TSyvj5KQTYcs9aRpLVPPe
aSNwz54PaMhVhcvOctZ7w2XdC8AcxSGb6V1cxvO96nnzlBGhCA0c47GXnEmMblqeJ7PfBrDUtkXD
ZkybzNDZQsRbS2qCOSUHtRxAi5hp7mIvsxtQL236MDT6nwW2gKcrdQ9uZIT2poNw+ewuBIUG6sHK
YHK3VVOuz7Vt+ZfCGBBe5H75MM7lcozbDDXi2a+BnINaXdGmpB+j2/l7zpp+P6XBvFVINmHns+kz
U+5Srw3zfSSCP4f7aHHslryWHmwO9OAT/JD422Y3sapbeRGhBIDGLou3qWIJMYbbbFl39QENsHMs
mJgZHHcQJK+F3/32dERoAoL/ZFTDX3Xbgxu4n/2QnvohOyWSZHOGojvJHC0oWqiccXdHNbF1BlS6
8CuIezSx1IRW8lG0vb0qw27rg2jMDOtuq+bfbLV4nHE0rIbFnFiHi0kG4h6PMZ4RwH5COOcMbA7y
3YSsdvUp0Qovhq5Nm8z2SWiPmk6p10mpEQUyaTVGfKm8JeOmZtXFZ4FkdZNPuPoXQ0YFtxf1/Qm+
+KZ17PexSdeDOT8nVgVxIN5bBFo0im2t075Ad/5TDtqouKEF7ZeqpIgu7hRcMrJCzdq4DukyRiwu
0gyPXV39xN3QoJ0sTlOS3seUqWjrPsFqehiU+dnN45PSLvZ+mtKMYKU+cYeV0xnfizHFm5Jni2lQ
LKuHbLYfvNpBK5N99jjzesPf211zs5jZNWBnyIqKLxPEJe5G7IJJvW7i5tFx5a3WJt51K/voMhZH
AKBgGF6YBb4IuMDeYHkr638sncdy3MgSRb8IEfBm294bNskmtUFQpATvPb7+ndS8lWYkshumKivN
NWm4na3hMCRoCKhzwXBRqfdBbbzoub5x5uQs/29F1JM60vfJENBJms6Bi3EK6OrfaddsAme4eqp6
tsuaZVB+VqJx0mbju5v1p8JrPLE/UhFZz70t0xB6Yi0cyW4+gHM7ACph2Nz/gimyydNsD8TmUtnq
1gBuvPGMjPFzdgXWfdVpb9mAisCKoZ9TBPHdjOxbU8037R/xZbhg3lkfm7jzKHSVE+ko3OKKPtw/
LY+oAkZUA+M3U/t1tvD9YOMxe8KHkJkTeDq/ah/BlDi/aL4wiwqT9DyA03I7ZN38yv7UCm2v5xPy
UBrZygKGlPtqQ8vh4lDYnjP70jCew3EkQOct5tzT8uLfo+0ADJp6itgImlEDRpRhRI6TDROTMWdG
pKBFt80g7Sa1bpm70jLXUkaxgenddTpoGLXiM+7EeIajAWspORRSSLV2NgJ3UUhRAlx7AFx2R3AH
NIDa4RdKJg+kMnH1tn3CsQBZStXYaOQfqMSvhghrMC/NPvrCWepuv01RFBH1LBfurVX+HsDLofmM
Ym7QLqXTnDSufup1FVV/vHKlsVAHarK0zGnctiPSFJBgIzqbvTmtc1Qpa/IayJtYatDKRYQc1dcD
I4ZPb1TQqYKJXCZrDphNbCB+7QOn8Y2Dhmc7c/VDq2A+MpnGoqPJkzL6OlaBtq778Imd9HJC5oAz
gSOho+rTxFX8rStnF9I2s1nNSv6MrGafQNxqyJClGa2ZwnjNNORpsynfCR0iG22g+6H4nlQROg0D
zkBZT/pAFkUhoEi2qeafehbfLEbFEDCZXlkAC+uEMZnvZOcihBs0t4cefRuy6hnR3BRFDcOEZOSX
pxrazDxG31aRHaVHMk/6GbLI/d8gGbnctdE4V9XDjzuAluL1dbQFdL2Zfc7Oiq5mrc8r1Qfr3UZU
/rSGrBKJAwRjlr4GOcHU/YeXTmurnK911qPDmY6oIQpIeb4URrACVfhrBvtipHDVMwgDPYlCmr3n
fXqQ6wr9EPmfd5rXZ46QlZsmbz5g/WBEuct0yeKQ8ufvY4vcQDVvSSaGv3T6XW/rZu0l6fNLoLvU
vAhHKPFeLaRandacaOvKhM5Kw+qfLo2WrFrVIVPHOxeAj6+eEq1FfUcJEgw76lUMFaIyPHxymf3G
YbTSZx9gpLsLEmdnUSoFQMHxdxU8un13e/VQJe69tLQNhCLQrroBLcJs76WOdX2sHRsMROc23Ke+
zswNL0OEl4crmBa0IlJ3aWZUiaE3PeN4pM1ruUcHBNhiKs33HN7PYsqgTRrTUoO+LSsUvsGy4/oH
JAvVAqYNK9sf5nUavBccdL1urXW2LYUugODsPTWhkyagYbQ6RTHe3dqaa+7cNkQG0KwBJUB8CUm/
1NLYIwp1CxGCHRr3swcNRH37ikGUWN4TkjGRH+0nEsZXOyt/UMGDWMxyl62S6TbMdRyyfXg2uDD1
WTFf1UjimDtvslrJfmC1KfwsPLA4Agdb0pi3R5wl0e1MyB4Mc1W1tP3wL6E1k3k/tdowZY/+5DhK
0sWzl/Dx95mK1C+zfX+hlUjYlha9Wde4d2bzotXGsYZzSNsEbHudMMGfT15dmpuIRVG3xSsts43p
kSnNBeQOE7gQgmjLoY2ergkby+mtA4gpZLhBUlBolFQRw5tvUquSL5qEHsRY2nrPJG6jDvkTEAQC
XjEmyIMff41OxHJq8TljIElwB6lfpdEDjYRdhrUr4mLumx9WJw0zkcTJbFTi2y+n6yEzo+q+NrSA
uxzzP403WfjvDOEqNxLY4RDTN4M33KucDgvpkRyx7OLqC/W9k55Nb4lq31yLti394BTNc565pRVv
Xuufhjn77Cx1XAgHeAxCXELMq0eDqnW1l6ax8ZT37H3Z5qLKNOLbDpxM6W8I2bwUdfNT0BhVOD0X
mFU/CjGeVNxLFjvbYuYkLVP9blXt1SvDj5Ee7M4GNn+jQ2GB8UVd0zOgkDu0PUciXlYxcMimizLM
YDV8x6CbDBIsL74CJ96mFYNG1G8Bg8OfpCNc5NreqxBTd3PvrQW0vbAd8UZq1PKuu5F/CRQ4klT9
47kvKaDazFrpAIgGYC+suJy00vFXJBFLBta7wgxAogDp6GlhIIYRjebOkTRwqPMAtKXDjA03phO9
cX2bDmH4wuxnJt13reSKVJVFNxnhpdwxpg8KWxw7wjYYHvqg04btM9ROyjJGvQMdXmauyoCToNWc
1Xr+rGwQq+OYGKgMcIZhSbVnUSBiVH6Q5OtMP3RlMw70YBUmbK6XbENn+uyqEhjsMLwy33hTnDBA
+gU11J5yrxwcysVAAQdkX1IcUxdKm//WTWfVqwZNiObaexGTVDgWBmU1bZxLVFbnssEpwe4uHs2V
BWngTu/6OwjcYtlBYXDqIV/VQCpISX6SBs4qGR5IqJc2yw4KUv/Qi0L70ZoKjzrTJ+NlBlNwBLo1
idqU+VYGKITX9F92Hff6xywsxlpd7DFqB00J3t8CdEWdGaMenVlb2Or5LxdLhKedkbHQmoe99Syy
HiJNE9LITLE6hXhj/1RB8JKjNYDk5G8bJbDMZtIbjTcARqIoNZ7xB32H3vuC6ehLjUJA4OM2qBXu
1W40DU+AjrIeMdcrvUnt1k04EUWFoNvA4FZD77KzJmAbfBjY/H03KzssOmnh4bNdxc1Gq1H7N0DV
gNVgyuUV9CeanTsP54oEXKHKogzsqVkZ7uJLzhGU96hVGO3eJFVp9PobWgamNuUuUJLTQLlPgX9y
RUGkABOVteQ3QYeqzAAI6zRUScO0hVwJjtC4s3zNf/EhM1Fb4O1jF8dCn53tVMYbtweQl3pGvNLx
HgxL69BmTfhtzvjJ61P10HGcjmpph9BPbileVgUzVgD1bvFNDHln4gG4SDPm41QD9ZnytN8gGuxr
ZErlIWomRJdyBBLrdF9YngeRIS/BzNZK8i7CE8zBQEz2rAs1jtBJgbyGLjGoaRNRbhK9qMd7hvwf
PcW1MU2fplWcCG87D/9vNLn2zhzf+jTaxF13hTm1ckK9PyCbXaHuin5QlFrrGL/5FaooyoKWRMhx
z7yEql6n5CCL2Gkj415rnG5NQM8pTgFoM15hBtOYAazuHhzGORrPg1kkr2EeM7uy++8ZkM+OfpR0
jIur6rd7va1/giZ6uBVZCbCYTQrIP+GbPbPe9052Z6C7nzLQBEOfNL9cfPTIHVGlGxjt9voKRsO1
McUaLqIr554KM/7olOJsDRHP0974qfFhZc1jEv0fn1CP5MEqGcarGSg75ByOyNJtnaY/NmOyo9n7
2gYg9VBzStFWE4XsoRHQaETCXBCnpU1XxG9U53C93OWcIc/R4n6nkZRnpfgOMEvrO8SC2tNcFOva
pkGX1G+4qqy02PmrGRbQ7/mkNHCtooRpWpzkYDEwsoDNiM0IbhlZiDFGw2lvqCwCc9UDOy8M0d/J
TfiuUDlByFp/Kq0dxH0WwyVgTguIewMFqysMx9LBpKq6RVyhboPvdcDqjiNN1bweFg5CxLOOLG2E
sKrnoRHvd8N3VZVXcFL2aoaAXDfDFqsHUiJpbZVxsLZdcthh4KkowxZ55afgZMapuZRmmy0ru12P
JpigEIb4whj1XY3dRqIkO3WmlVkJhGHe9ToMRks0TIIK3kSO4FzJOLeJFGYchnmqWJSimb1yVdTA
PHgSTPaXE5rfGeM8YwiOTNK2msjBp7CltjA48G4oEbhARBkDFokQdg1YlcwTFExzRR0bTzRndNcx
RoQwLBdG1+NTFLl/gfaQo08hzNpqPvUGLdjaqJhrp9ptpGaK52aAJoukSGIp+9Cp5cEbH1WLCovG
7YXdejBRMkI0PrZQLdBnkiX/Y9KHi2HBMZJrsrnVuYSXHyroJ+k3VnG3AKSFmFHmQdzMGuQQ6J4r
fv06Y8q51QMfLZygYU6V8diC8W8Fp7GurW3d4VAHRQ8l6h244nWoer/hED0J3ODoek7LEkBU6SLw
EfRvhqNdnXp8K5lcWeP4USQcXbn3dCGeoRX/SGtqyMEkh9UrKFNNXM0v4YiUzTS0wHrmqvtWEcH+
zDLDO6S9Hmy0yfty8ua7APlHQURI67tkP5vFEQ8fHka8gU0LD9a5atxZos+3Cem8WFHpyfbfcjcx
09C8meGS5+e0CveFk3AUzcEtUusRjfruKK9yAq2Vz//MwVm9+rnM5q3HZvRUB5pQ84JwIDMuZZOo
MiwzfFzrgv3sizWSoppIrrZPFOs/EBQ70QbClyIbd0FnHWvsmPQsWlum8h4Y8VY2xOAByCHqgUY4
2/n8gcovu6jTt97ogXfRLpOsLVZdCgrOJc/ImuI5SnVRFS5nBs6fSjTvGMSBrHVXdYuO6qNCAjbK
AG2eXYj/Q4GhQ278QlDtqPfmLe/2HVsn24PnBIiCRWwdLSHoLyvtMQ5carSXRWxqgLPV6VIwwjD/
xuWjiaNjQgc0pg5NkGRx/ZIVBaKL7/YN5DMsneQDsC0sRr6ca8ghwfWXyN8JsN0lI4NfycjcuYDb
X+agyBLaLhGbxm6JcMxgLQALpNKEueTOZdY5Q1poeO1GU7K92UzrsvpMAI4PAAwc7X2wn435zfdp
ZbmZBlrDXCvblm41ig8gYei92CdcCNZmjHkwWAh+w0JS24lRk6E77RjRsrdUMBD9MlIz9O0eXLDt
XxqEJuCylHQiLRwEsUexgyW3w4XCyOuo3Nr+JyieCTJ8/FGg48MvzqMGCBJenI2irvMy5T9cegpQ
i9k1KjauYHCWljYuZm52ojB26YhW+aZzmj/IxuvwH/O9BgFKFniHFaARBOdQqj5nn+fx1kA4Oarw
z7RuoUfrPvo2YY7BICNYF90+J47JJyoKJK3a/gr8nQf9ddT3UeBQMYWAoChstQdPYYRxHuKE1Sdn
hySR3w5YtRkRmn/giaKiCbv9Y8jHVd2VOJP+mRmXuJmzmJBas4dPjxnvOBGQ/nthLBo1M7fyUjqO
LJYkkNuXmayksr+w6XR5ENleghC/UJH7K6iByasP4rdcn//wt3qlXwymAZ2Z7GYwa7rwtrBPd09D
8yOqUzZCNhbnvU2NNqE17BoYSUordjrIk5HF5JVPDQAZAp7yPewGVm+GhDb4g0Xv6IsxQWdhYrbG
FIOngGfY1i0mmA6PYfwOcxRxc3vFGlT6lzqjdSILED8ddRMXEETaTQUFA6+RFbfr6yaox4wW8pth
vVng0uz6y0VpTSP96JWPOGBIqO+q+W1AmxIU3T5ESaQtEJfRTw7yxWZKeoUp3v8vtB83cfibVT8R
oNG/UDxPVFpoCFAx2chHoFln2O+MgeU3zM5gRgG6EyMUFCoPXPPsxK+m6+9gXCFesbeU6DjjqU5C
IOdRFRpbDfgvXyqwVSg+eGRgrxSED76sbl1aT4iuMYrld9sGLCn5tx7CLNCKlVl/xcyKWNNcn7x1
2lqwdbO9RqBg9n6qYZ/gPLZTnPGQV5gsNpQUgsvpEMDRp9+ejahwAAne+2FPtfn0q6ERnsRPHm0y
N7tKi1daN8kVBqO6T7SXkLXhuOWaochatmrbewczfcbNhdXJVaBuduYCZLvJ4h1ecHk68heM25cl
22skHLhqSBvvtUAilt+IUE3qhyfZLtWouw47e8HC4sHp5Ls5UgAFJhzzDbMWeNDltJjtVzA4/YwR
sYMwG6js2dywy1PCJbGhMr/ly3sBH4mmBt875j8NCj2gBBDYVY8pqpa13lxTHgjj4idvAwzN2oB4
xiKPvlrQKIWDxJd29bIH1x5CycHAdD3b/t6J8uaCjsyWOXW14LlQqtPca+1rESdf+OoxVgqoMPHx
eAentp/A0Ek0htF3oP7kPJ4/J8Pe8SgTQz3lUl9mNKZ9NMmNwP9gYFJH3aUEwxsq88rKrD3vgqc1
RdohAO7oE6+jLl3RAoYO31E4v3PzE492cD/wpVmMFKeMsTZAq1eTf6/xYO37cBdwkqg0FQd0baeR
HJAtl5ffSO4t8A9eezonCO8N+rCJsGbLs+qSc2d8ylvo2+zg6tg8k7hFTXgLC3zmcoVZDTenlkcJ
7m0NgAI8dFupqOwaW8XS9+aYX4PJkMCodO07o38gdBENa8hSQbLurGLFIkG2Yq1be2wfceLIvnjz
/6TNuv0QtQ4IYzQO2UU9AT981VXr1eZvuFSnFEe97IObiLgefsarkTMFxerYDSpH9nGkPgqB7w7U
RAWGm067SdApjsZkHXnPIMJ8usOIaKa7AZJgSyeaZpmP1iVCqwHyipLKyn4oEBNioVZ6cetdREMB
U8mxAhN3abYbTpzEA6VoAwHUmd62m5LJVcnxMfYPxgGnqEkXSvPEkkjiRLa3XWvtkEYY4aVHQaMG
oZobnlgXHflXWTD4yy/QN2KHrkz7PSWBbwVeDKkzjYtvhTlPTQPa0botawP4jps9JogiBLIw1Lao
9q183yH1rVZYcq0MxfueAxP/Kho2OdlBlGY7rSrv8gNFVy2IuLaabBNg3P41gcnmQnKlfNwzSd51
NUKdWnE2qQw4OUfoy3JOcKUaxYOLXkcvgGt8pIaOyUJiz3/RZTpGaY4Moa1siNVZpL3pfvu0CvWI
XPlroSfPyZheeFSary3H2v+UrdFNJNNstZEpV5BX106zX9FeWrbltavYUkxrJY/hyWYq2BF+GxkW
pljkrmpMlt8+0Ee/cLTPDhQUhTEkoqiVvqfhiOpstkxn8aD+g5UVFnnMWpUTdgi7iAN6tKH/XXp3
XvfxqZ8OVY90XK1tqm6vltpdFkmHuhVoSiT0OLWbBTYuOx6BnNEDlZZS3mXnzNUHjSfkA9BP7sEg
xIm103AuKugppom+V/x5pcO+MDv8p13iyzRNh26u/5pgoZdhXX9j6rWrU/dFa62L3kzHwFNW6Kdj
tooKijM0X4yhLslY/i59BJELnE0rXb0hqddTTcBUIisd8VM3Y5jZ/jTwIyh+9dEEyso66TpGpDgw
HZQp+VC9YK/61qHo9bfE1q+h71gLI0Fixcz2gz0d0fvez22x97LoiWfiFg+fHYz/W4RMR+4l33Rs
eVea8ZHlzRGB8G3t+3uDCEDPbBsi9rGA9bQc3eSqmRk3RSvY8pB+yQVtx+JoTOT9rGn8PajsHNPc
BP2Mp0a4dcyZtezrG1TyVrXWHZwqGNFDQuGC4zAdK43qCfPKwVPGhROWP5mTHS2lfh0zrIFcs/o9
8CjiSF0bLd7aUXOtqox2Q39Wx7hfKnq7pZG5V3FNtyttGwhbErbPS5KDS8wndzdn2iNFpVmSywEM
HIOeHRTmrcH6zToYtRTIdj5crPpLwSU60m/sbVU/++pbTdxky0o4DglakMpbn6n5u1Z9qOyaQqVP
vDHa6uwAIsKFCYwmUfWsFeDJzqTKktM0/Y+azGsOwZ6l5RLnGXgQfd6A0WxVzArMb3o4ixzAY06T
o2rPrv8Ttk9OPs4/2TETgyQVGfg2uWNNyhhOHOggh3i/DCb24vXnjOELgTMjNSUC05ljNnDJjK8S
1Zi0DmFsXZvkLmcMC16ODqXofs3ha8IX86lEYllqId1TEEqbuf8IklmqHOkONhyV4/AJdYahF0PJ
uFsGmr0dsAPQxg8uVJ4OodBxUNBHNU8yay5caV8bOjwVKJ3iw4SSHYMGT5HoBX69nBvm+PqeHAOX
AjJ7VU2PVk0qmb2PCMoYJrljOJ9tMouRrgLRudChuVUNExh1J9EWo7GV1r7nIGQm64egXTlcJptU
nkyEEzON0pPC0IH3RkeKjhLnLAkdn9xzosrUYwb5r8wgeFVYKcACSBxM/SDfP0Bc7Eciq/fMKZN0
A5QEn8Fl+Ax/9ObuJS3yDu9s1pUXzFueX47VRvsXaylAYFJe9e6HRXLvZ2i8YPYjaWbaIOlNYM3s
33KsUTCwePhRoMaLPAugAfFQKn8V6DfeCUcomGmoHpz8V4d6I4pDlHy+//tsydvk92Yg08UIHp7S
SLffeZr8tJd+dyHgJFKvjreEiO4y7r5ZGEbMRFLfZwlGtTYzxgtLACK77C2J/rq+o71/5MW02lOG
SRUFZBVxanEnLhJ5nfKRWMnGzW5a9tcjM+czw/AxM5MHErCgS4avq7bTWZUZyrasArefCSannnPL
JwmHfL7t4jNbgqq5UtEX0mkkhq9sk7hB1h9VYLC0O+ZXKxfV0wEzsCGBp5xDoUA7o4eoEt8Uuthc
o6SFtDt3UdoeJCvN8vgyDvHa8X8KFRE0nCOAOgVDee6wk2UN7HCvvFStSPjjxQrOgKOimF+SmMVm
P3U1gFU3jSsJEwZcFRmXrcLQ2nGTms0MlA3QRc1BfOABNh+pef3kIvULEohLtKbWiXV1bO9TisMx
Q79ACcUZHBLB6+A8mT0hrpA9sZFMt1lhLFv33/kn+0pFg1d1lUXogPjNJ9DVXFs8xe8SMUD/L2Pn
t9m5F4pcxtdwV8prTBDIZKkTEMb0K0DFvg6yQyKHYp09EfsBj8csjpUYnyk9vFY/e7a+iblbpfLh
zJAyDf6SFe+1HrA+pCm0Ac5Jshj9XRT+HuRdu+9i6YxIPmsncJZSEoZuvs6jbuElNpyt7KHRZUOX
5sZ4HTAXwSlZV9W/Z+Dx+H1EEjWXLGRfMwlYSMGvU8zAxZgz89519l2OCa0dz04a7gARHELuhAaD
5LOW4yA0wsCa3FEMu63xaCLJCSLvMsYg5iN9Qwts5XBVcbXnjbIPCVpSVBNZJLz7vb+U/x3IaRIK
Cq87jMiuchX8NLpmK/m2ZLSX1B7cI8Trf+sQabxV65XriPQlovcggV+ibpc0+39iwuqmML+1vFnO
HGMhXgJEmUz9/0qWpceCYpF7tbomLPOmZUOP/qqizDX5k30aIu+rA4RomIL0hnXxWmkZeTwF+aGS
zvVMkOCv2BszCRtnOUoIQGPJXhs6gXbS7vz+RWoAl52IBMeNXInv4X0XETjC7CHBN2eN1NozYXdF
bB9Z7Il6JfbwoGSh8tO2oQOTEErIZ9v9seiqyOZVdQyOsOooIpE+2JS0uKTklEyd5qg8QsKh7f+w
Fqf+afRvcrLViIWHJNEENh8+PBcUNcydSdT/tUXSz2kgyRAFeO0hnULMaVHzeC+CAboIGnpp/TYz
y2ppsYNAllaARm0sZ6CLbgaXLMs3ljE3oCcunWDGVfPmsE7gLY3rugbhHUVneUt16uzkzzRPVokF
c+NDgwgozRV5v5z4VGi0OeovZJuXXonqIA0PG4hkt5cmR0qkU3ELkCBoWHujMDag5Ndh/2u2HQTX
4HtRRHAsRN0rasggQZzdOODOjeBsTANPzrySQx0EK5VCikTB3XbbbcqbkAfCjVTmZ6dDlyBGe8kl
TD7kv6RCQZ+cFPcij8S3X0YOaTkwuFk5uidSXNbEv8Fdbi1ZeXb+oMY37PPo8E/dH6ZEW61oLhqZ
kJKEsiw5Y2U1yOXW5OajHjEHjde8JyKpMtBMY7P2JMZxyweh2YXcrQQOum0BQH/jbLKb2FQ0KB3U
P/3p3iBUz32wHorwa0ZLZzDVlcZJSSrADAUY+IZCPUk2cvmswDxML6b1ljnegveY06arYoDDcvbV
yVo6NPL+ZI3KSSBNNhqB/KQ08WQRs7IhmaxpNv47kQSuy7uyKZ+7UDlKr5BLMShJ+yJd0Y9iIkFO
aix1xUAbn/3CWRDp2Dw8vfCdj/5/AtZ5uXSiGjyGLF4YCTpYr10EYtIBjE12I/kEVbzJx/gozDTx
Uw4Dpg1gc251gcwTkUpPc8hU3y6uZgnHNGeqixqmJBlYW+14bhbFHbVLy7aRblNJy6zbmz1xO9iK
qAIy/zdPtxn6wWEjtWZp4TgqDSo5WImzJ44bmqRJg/dKti5t8Fd8upyr8FQWDNahdiCNzPOX88nw
telVYiMvEA6xtsJhGu+e1Ph0UzId26/wO8/Ss6GPM8j+PH9t0JxA3sUDeNqvVUNfekF3Mwb96jaw
+QVnbbmcGl5TuAi3kI9DAimwfVjEXQSLFNSVW4KPah2kJFzYKVaKopMfha89JYWT5rfBS3rAlG78
mGx7enf1Pscc0SkuuIk2O7uuriSHNIGi9t5lAaE3Il2opg0K1Os4yc5TTVtFyBLI6zGVsh5ZGu0H
EDuLPmcyIwmcLKjRag4zEo9EEntWPm2q4EZv35LS4UGIaZy+LekO9XVG5gMILhomGhiIW/r6sHJM
vNZwmSoCGoPh/JKqOZwF9H+soL1JY35gfqCNypbgduuQIbP75iy7TQpH8Pd/NYoQGTL+9/PTQYuT
q6oMrxCYEDDq6nfP8z57F0aTTZc/rL+l0FI0/2jH0QFgPo0EYzu2ySmonLccXYylal3URjuhlL8f
6WqONgYMY7W3aDqAPbwETvFZmsPTa8JDEPcrSf2laElJtFynudUTegjtqBwQmtjKX06lhluQrT3C
iGZQbTe3kNmLRCPS4aNNeLax235h+HxXVHoshAWgeAirhkUFdGWMF5qKfEWS1NlyShGJhw4DFTCM
ECemsuEbbETTZtC1uPVsR5cxYD6MaMUH1utQVdfWw7x2Tu/Irh3ktRbDDLbUFJXB/lxq2YWxzQVP
bmyE+r3Rj9HWD1RYEBXJrGUKG9KKzTNH0Lhq7Vq/J1l27YsGQYqMonlKeveeKFr5HaCBDcteoctJ
Tw7pw4RCNqTbniLlhsI3qlKppqyHEBErJS0gD5rvTRQ/BnIPFQAVVBn4m9GIySZNCsgMl6whcZOm
41jngB5otkwUcK2r78oUd86ENylnZeHo4JT88uVfmaaNslaWfoO0EznWixx6Xe/RJOupcMBmQKce
JoRbzTzQWGZTsy4SaC0VxaRuq/MaB6O7ofRPfFLBT6coxmkkYugpQWmvsxMX1++G1qTjEYDn6Cpc
hdMUEZoA3roCYk9LvTVS1YhJUZ3G028T4D6jMoy4kMq4t2YQPSZIMVOpnJoMVKFG4/ZmeP7aU4rt
1IX2rWRcuVSzygKFbnsYC7kMGTFp7Ac814vBnhnCqBfV7V/6oXuTcX6fW/eugVA9oglMUssMD7sZ
JHMftd4J+aSbsS7SUcb0XZYHycpgtD9epGdQEcC3G08U2giieFijcykxs3MRQm6ylQd2zYcWJIeS
tBuH/D5QZUfTgAOtEOW714KsGy1e6DLAMXtwFAapsN590Knm3OdB918RQFjm2VBRmWHkMLCNJz+g
6fWWmi6y8GJD3JxVo9DEBSW6Jn8j1msauqNiyGYg2FWs5YwmvyEZWYekhj1sGRIiM5aBDyxX0EBz
g3UEAbnOR3Dn+kq3yjeK+rxCDWpUlXe1G1eF9y0XpgbvJVkfJ+kQvko3ACERzCiaPz11XJ5bkM5C
7PjAMk1NzAox9gUHKN7PIE0aXBohYIIcbfG+IwVO3VsH7AfBWgq4YqGGNqtow6gZ/BMSnShBJnP2
kouUfM4ZIh/tsixbTHG4TRkBQQE6VMyj/ObpoDhiUiBLo1F6YvyE5EkmswL5AkzGTyMvo0Q4Qf6Z
PIQcu+3eCp6hg1ZT2oeQb0KsMZpllU90EngNPv5s9OMKbjmk+9bEZKT5z+DfdWQCKqa6y5pqnjMw
EeIZyCCZFdtkq3WivJAI2KqC4t19gspbxyU2hjWOaN7Cov1DgtLbT/lkcoce8ChmWpyu2LoUAMEo
peRP6c6XeCrKcJcUNsQuYQxfaUgqpFnyj0H3KgeKLD21xQfulexBzu1YzmTYfr0K/y1PdpkPDt/R
djQMDhbqMY7dHsHGvnO4j1Vw5kNbZnGyNhJ32qBRyIweJ/d4ekdoeMUXyk3ZGbIqZKJSPoVdRoYv
/YiHcLZH/zZY41dgAYZFPCpioTXWtGXqmJjqzVQ5J51qY4LNRi9p23FAp/Qo+IyRDobRwl7IaL55
osw9/sHB+DMttXNXJ2+K179TCY0pXjkY47GW+UwPbmiHZgaddPqd3Zq74HWDV1yidPius7SlTJBL
VuN+C/4E5CBHbu+0WJBTg7VPB1X9gBO1RLkCcsnTZ6BB8i5bVhrPeTr+WwA0RzzABDxamuZmX7xJ
upM5H6PqnyG6nNKi3KMJspLnbynNOksQp+dB0klZy5PyynwfwNGUuqyBJJlB2bJ69OgV+NoPCLcL
r/hrowa4aK30OpOc20xMLVqYSFBoCNInM4Dg8BUWEbgUt/9FwibfFSHUtywwMzD5EgchAqkM2LIB
i7SqnB08yp1MIAKOuRq2rt+BdoToKSlAgZQIrKulSuTFotBeiXZ87imwBvJTnR16rzgBsb6MYfKv
ngQ0sW5YojXNzsA5gRUgtR3pi9XgXiden2wzWW8yYos4n2USKgGoQq+56xos52n8WZW5dXX4r2n3
nTjjQ56IhCyJdCrwGo08mTZZojlb0nn59b5sDo3fnmgsyZ60y4QNbW5k2F2WT8YUnpO/1T3KTXH4
cPIZkAge4nXfyOfIQmmi3/WonImYczmxU+6J09BdpiObrp2C58aklzcb0Cco6VcELFD+VdHjKzNq
z86AKSHL7GDSTBOE257zHzQTOL/ee9avT7NMhnOJhpgAHsdwW/KNyj9KXp26A7oqdNRiA+oBWieM
KzyiDkGz9hEADqGZN5lznTicowq5gLw6pCgC2lpKSwveMdmRbAY2HmUTQRc3JjI+2kGh0zxAJosY
ONoQ0wL0G53lnxnvcrs4IC0Bvh8eEOGpUP09G0MeMJpF2BOjaFyW0S5G8C4jUheGsxs063eeIpdb
EZ1gWhM+4xrs1mz/VBWmAH24pYm1cdnhU1Eg5lc/Yt1eo/MOsMerrDUe4YzvjV9VaOFFoexKt/6l
2PVDG5DqAuNUTta7os9/RYYn1Pp3ZwjXGrErLvV7hfE7ChQ4a4RTgoiu0e0tHz/paiXt1NzuNlOq
At0tYa6lsGy0YqMm6l0zZwoN68SgBRf0cp8SoHVSrcaIPiiXHF9dK6q2i6sWmTMJNFOwlTMXrsy2
QgaPgL5zevM7VKk0WIUF0YHx3L/jTQBaY6OYG5dnvC5Db++yk704GsG5Ie7FGRyJ36VrbwazOig2
6shSxkiglKm0HM2yFSrSqqYYMGIxdtUEVn/gg3P7lyPSX6MX/8jKKXrUZIaicrCwHBbuYD2AGURK
bNyb4Bcd23WDBgpthZ2B4N8p8ofPzs1PfgCyvEK1pqm7c9a4S3lJTR7vCCiSjUhTBnO3DesGo0sJ
ChSFASQrOzWP+GRs5XwtMCsFvK58aWVOTzYvaQ97IN40OnoKneDGS97sHG4wh45UrKwjMDUIhIMz
MtyVGoAc5b9rs9o0bDG6mhDloqWcmeipfcpMXVJMGVjI3u1pR6A8scn579L7jk0dQSR8Fvu7tPF4
6ZbjY8/HBJXFGlnGVW6ijc8OCqdlZVyU8mImfDxIA3oLcai3q9G27pGSIx9a3DWmFrbWj6tBGuX/
4+g8liPHgSD6RYwgCdBd2ztJrZbXhTFy9B6g+/p93NPszs5qummAQlXmS7SHtAxD5GDLN7Xs/lxM
eN9scTQ9KkUJCjP1GcgLNsQBqyFXAgkx76OMPpOepMhJiB0LfzKVyCrel481ZbhYOCBkykT6Ui+S
ppJzmoIhBqR41dLXXlYP2olLDb0sZyF3InQbcjpYF535wthlovm81CqOZipMQ2YJl/CTf30PYbEM
M8grZvDs2igNotLf1Vr/EbwKWLclyddy0RsTT1Bg14XpVNOJZZi/7U1vW/MsZlXCcRpz4OdYpfKm
UbcoekrYfZFSz8Q9QQ3k5uUp03sSJeNoOsmUzwt+RZr6brLZgGryUPblol6ttLU4jiOS58LuPasJ
gHY8ax9n3b2HkGdEseF10yUn1XGmImcHPw1OjoXGZfrpJhKLGlpGVkMyBHZsde5JJPlP6Qd6C0Ff
gY7AbdkhBAm03Ls6KZ5i04N8ixY8Zx58tifDQgGC/tDQT6CN1maP9URpAOdton4ath32h5sp898m
G9EFk4TQCSy1on5qhXwzivw+NB0uFFJzMp8tvcN/mnF7yuRRdt1Bd0QjBe2bSAgHaVtBgNtsblz4
j6CGCcIJZYQCwwoeBFj0ZUttOXDsm1Krq2S9m0InW8/goVfNSDQjbr4q6skvDR4szi4mm7hctBl2
FdzZPNcu67gj+1MSYBjy7WenrC90rdhBQlqVZjpYLMuzu8rroN9UAtmwMXfH0ureAZ8fl51cmP0D
Rco5csc9PaR1J4vH/8W94G3nyD0z8gYyNlNia71h3SN/S6PRnkj5kGLfi4IVFvYKD6Pub4alP0qc
jc5At7lIdj51MwFTZ57WneUxuwTuFAblwdH6Az0hbpP53PvJn4xpF+Jp4u2h58ynqOSSFTGllGHK
/kTijBwBJb8zIDtYnpfK9OmFNB+kMGAwLFHvpb9VNTwJyhp8LJvlDsTQnsUY/WsKBLhO85jGEoXV
8NZPgYcaDpepzUfyHR6C2MIwyDytr6MZGw+BsTiHMadf5s77N3n2WWf5NbO5evQ6VtQRPzrAgJXX
T2CJP5YjQJtanKBmSIq8+8mSP+N5p+XlDMjHlGH5SsUE7Ilzf0roQk+MQJ2N/z/6Vi6feOy2lRE+
RSK+CvKJmhbq+TLZUmR1k0NzLPi7IyqGqBff2YhEuWhZIoEaM7trN9ohca1ZCubcPgSyAgrTzmuz
GXYz1W6YD9vRrPco/8GNMciY0abg235bjixxylHUSQ4RRiuXB8nntWoNjnrl/OI33gaeZrhK/Pw7
RU8T1uFPCSasAmVrUdGOffvcNNHVANlNM516h7VH/V/MzJQUTvzqJEh/zPHq1QlV/q7rBlrHaosP
/bGg5W8Tdt+S0B52G5p8+MjpsLRb28U5nf/CJif8x9xkARCZrKRr0PWrEEkjFDLuKCAcA731IoDA
XwNsL13b1nvZNxfJKMdTJnrkYLobxhI7lXVUiQcUIq6APFbi3m6GXx4+7jzQNG/C3EdfI9rGWXz1
GFLqpmHKgriA0wz893DlGj3DHs4+cM63JrdY9uIPCTZvsMTxMjH+q1yxr1wyLxPuTDQshisflEsA
QGNKwg8rM7BG2B9eMxzALa+hLFwbfBxuDxEjCKksNeLVjrK29TV919jhADC9z4Q59Z4O9s0y9aJJ
AK//lyNuApi4eaNZvAkJGuKyh/206UbaSZT/LlumjWzD9Q4L8ZqRGIw1F5FJdw4BVrSuv2o4bYXO
fmCWUqAjXv5evi/J0RvLdFej/lwSzNbSbN8il2jEAPXR8me98D7hNRKmeqAGwDR8Hvndhm0MTupG
tzFkmgZWs1/g4kcinPuHUYbbyHuxxpHmoP4pOKKHjXnLU/fWR7QrSR2NG7FtWhtaXfQvgAZDZEO4
qjVtE9rotHzTHkQNnP31RHSh58GCieRKYu5I2MwSXJaZcEgu4XhcuXCEJ4JVsmwbT7DOKzrrPJMc
zlq6AOGQEVZMa5pTUMsJtm0vmVZ7bTjvxFAi1DhxJY1R/uFjRnPcX9JI7zujPQ0e/f9lBsSmg4iC
X5bDCL/0tOupgXzhQ4Tw17BXQAZGcKPm7byIhJ10AwoOtFG2CYDHLXUK62NDowDcKFUVOxkXkq0G
DA4RURRVcV1qunIgFTic2MyBlte0J8x+KQ6qLoFDlmvvLqt7GuU+LCSnvGC04EJaz7WCsshRQtrU
ueGPBTjYSJ33mgLcRJRUykGxmE87exrPtLd3rpuSytnBcqD2HodrUHdXv2Vw3Yb+xmL/VYDzQZ9Y
D9aCIdFjRyc63womdjWtkLxQFwX2UxkcadupOTZBdxh8WHSDResPUSqTeT6z/5Mg77LM5JFLtUwU
inr6mHvj0MERZdud1gGpsGnaXn1s6ysuHJEHHzOTheaDqxOlsKoF3i9En1R4TGp3kr2OS0cR+1xx
0B1HSBWl2eTrxiPooCle7Cm5LEsUPt1bwhoXpu4qm6PLshn4o7zIPD6lUpzQj+3zVmT7nogFbfi4
FXnR1BgcJtpnIDsPQudosNhS00UnZ/ojeyQHktZ7VIgCwHldLVRkjjHeUibrmba+nW7eBt1w77E5
K5/SMGmOIV2FqE2Zq3OQ8vVl4sK4UQv1ArNxmqhL6KKLQD9rAaVJqX5GXW2NcSh44dGINkc4+xhY
AMToozcOAMuoXEt9dpxw0+eE4umISBnr1Ej7ld30PWDH9X330mnv2HhPsQ1mKKdNgVLp5KfsonVM
uRma78LGlRXkF27y3rVJDsAbtmmm9s7kXKssh7nZQFYWsn+aTFxO1s4UbQgvdVIGnyNNHR7TwbIu
JhddFYDCqAgg3q1pC/wr6ma1lNtLEWFq6ygwbYGhYocxvkaNTAXzDtEeqM7icYX24ETOwn5akLnR
azdO+37GXFHzopp98dbB3MU/scl5rnoUY8rCE8BUU6tuVxB95jXdR13BWLIR5yAk564V1hZO/9KY
+y6AxXZ9/2/OPwV+2WUVcML+I5vFY+SL90ilz7w4FkeG0iHwdarzF7yj6cat36TLSc+W9jOeu7W0
kt1AxcF9oBUAkIXWJp03L8rO/QRWCkoZFgYvHN+4aTzusDe2Jt9iORcEHB/w5p75AzTuHJbmkI5o
GbpbsxXwCeRdGU2PFn2Ta8UXmyYfHZb3nlXTudK1/o4bJAekru0l3cqlxWIIJ6EsBhLPVriZ3bi6
BBzt18WA88N9hd9CWYUq17Tea9No8bCAnWFKsBx4DKd6Mqiumd1H9VevpnLnCgfUiVcSh2lMTzh4
2NnGL0tbFTmL2WeDBDRGHKA5HLb9z/JagezfZax3SPsnGbgLMeujyZpDw/qh5dJfsIvxRqgeUc+1
Wpi3PGFy1r/GYG184e1l451blpCCF3xVIHEg1IM1z1aV+r+wJRkPt//oPmSN8UtMzpfwyn/pkH+P
HPvsVq4z9DOzoEMS5BAUuYWehvsQGSBEaPpxmBpDj55dLqnR4ulYUMndatFNt7a3t95gyd0UpQ8G
JCrIyyOOY3sb9OKyBKRn3hfZh/9sQJibnNP3hlhw80DKnjr0PiYRG7X/Z59YyactdXqc59SAEeky
avCI/OZ5G4z5IZPsuOp/sS4SBh+XlD+gJYxmghIjSGRIyQaIFXpYWF8pycsOa/fy7JtZdARZSV+Y
kFbbu4tc3HfhNTTAW4JRqYL2ox4hqzdu2W/H8BFiH1Jthh0wMt+AYn+bXXMuvfrcNMPj6FPQWJzS
t1i1vyXE73ZkNmaJga8CDsAwEJ360hl25DN9JcipIRNf4j6IH6i69viqvp3WSfdal2AG6FyHni7X
MKzPGIuOgOboMfAodIhUd5FRbll2Rnpk7ZEMGpKklM8zCz5hpRA72miaojFnj7Muw5QfCSR7tAe2
J2doPeoXuUBTeYWXiseTPhQ5o7xPe00qRZ5/Nh5Qb3O+aQVJofToMOgyrQnDG+/H2j/Vs90zqDLF
OnfK5yyAh+hiJ701BTuy2bnPI0aU3FZPpeN8JX3d78IwZJaQwK1Wt+Wa4/xYMi9bTQyU8U7aHsVP
CAyeBBniZ8wSQbhN3Yx9PYpaa2N0nbdx85K9GmoupA901yxgrVCfo1sjSWDNdQdkxz5ThhzTryqb
XYEXDYkI0Auz/mrdBrw1b+rY5Oj7a9jnNMs+SzleM/C08cD4r+t50UO1bByJsZ9pV907MPBRgWP1
5f2zxxGR/DTQVQteQj8Y12Hsg7hpjeAYgU7fNv2QAMmhfTQF+mo7/mnOsztLahqQcDUTRsWYqoLt
4AOUBmZRT5das3yCQX8xYl5Wk7zdUWGSUA55Gb7/XufzY5Inm1FnH16V3uwBFXHZ/Ea+2tRFdSkl
zLtpdA/cg5SWPvhTyPBn2JmbbFzqLxvGJh4vpnzxyvL6+DWYUj5ixKyDu1c1nBKrnQs9HsURipUQ
iBWn8OjV9PSefQDpd3pxGneXYsRzaKTrcTr5WUB3Yz65bbE3RfaZD2D3TSc/YG7dwojYVanzBq2d
ifqcP2dlSbJa+Qhbfz8n/r/QVIe5mr4jwzoVTratRwsPFGI96b8kE/YdyqWmNqv14EfdLpzKp9mj
leY00W+eeLAbDQvhRNW9hjYGxco9M+uxD9LRmPkrlw1fUVvPiU0lPHTtHYO5p9wZsV85+jqRSYAw
mIfTItqv8QcW+TrbVe38E4yLhoxRDNxMmW44+55To2MuDDPT7gSr1wQxsKNdnDnjg7b1WxzWOJby
57ypyhMNSw6wtGwGEysfmut+I8IR606zCx3i2mg4Yi2kY7yOlDzq5Q8xbN7UkuPBWNPByqwMzlVV
fegxLcHymoclLutkosj99LgkgdfheiP/g9QwXj6AvbLrnwxCETz4WisPbq1rTi946x9sy7mSzc3x
jQuyi4RmoBwNv94EflG0XBxMhHsRcgDqhPuZz/JuTnlG24wRKainc0Ri3n2PCgm1Myu0N86XZGJV
Syzj3A7iafKyb6+0EH1HiMvGFhhtj2kNJDN2yD7rD2noWrsAo8Z31Cn099LqiFef6b/6o/fHhO3Z
Jun2yPG65uDJwtyHARifimYWQTQbcg/NlSq9YRP34K2d8X1SpbVvK8mQmjcWDz4ibl/UikfTP3aQ
1ZKkviJ3THdOOS1x6pKAZeyj1jxhxyKxjSi1ysNqaTAthKl2p3piNltidDLl/eZp+Odp++jL7sfM
GWGy63lhQv8ii/rHHqijQabMysTpmUR9vCUD8qZKc++gvd+oArVlhuYTzzy7Is4eTZtwqIL0RO5G
cqlNiuWIcMJN7AV/GQAvp6ECnfDSw1bBS0og7tWqm3vXdJ5kl3DhKkyMuevSHK9kfOgmXphakADM
oZAVNAzMg4orRhYhOdhqhPtW8y6TzYqSPwrDs+cXr14E5qx1AOgO/q1u7B/bd4PrHCTivsv1MvNQ
900trs44Vzt6V9cKBvMqCui+s/qEgrak9iKX2C8fZTdcMpz+NRlC3s8YD8+LAAGrSrnuI0m1PkHu
nkfvf6ekW1tQxGfzNSxnvCQU55y9meRQ60ZdXS7Q33WnpmA1G5CSc9O+1tVSrSTFsJKevI4i/khH
vQ+Dblp3pbrVhMqcnbxn4/brYaWCCSJk5+PpaG5GIH8Nr30UrnioHI5dFWCflVBjt6JOuIjBPcwp
QryxjvZjXSEWFxO8fj+As+I5e8VmUQOZ/F8VBYTUUMa+UdMFwtzFVYCSSoWrWA5rIk6OM0JI6UNr
a1masZyuuy4BWFNBFiJMjwF9O3xNfr+Lw4jxZ3IqMWRLB2ablcoNUYcPQWzu+j7/WKaMBjVv7siO
9te48Sv36pkcnSyvc7692HjOCpPtAQCXyaBFBgHPD+TfMiRL3Pk10/E3M+i8JYRFxd4THJcbLZV6
a3hpeo8YDC5qw2lTYivsMiJDij16m6NwWJxCRch2tZ6CJD+NlcObgjH+6PcU+6JiSePRiN+JIak4
ITHbDkRvHSgcQ8722Uciafl5XnpkNL7yRP8UFPU5nHG0Z4Jkz0K9D6FL49ImZD5X0b+cbFJdCBLZ
qhtbBB+rL84DU4RV2WUP8BE57eXWOTDIyg2C7zIBf53QATKW0qYDTVcUBg33YP4wBehIvBCLVpKZ
arvgKBCluPZb4VekJvcbBGHsfPXZKsqzqsprazsYHn1DAcUOrFNel3cWo2tJBu7WJ+yGMrS7tIKB
j8scWbTpdbaJyuYRxULc/BXDeEey4rMFojJPDaa4EcWfnxvps5XYNCgK3tLqTOPEVzQZBGEUHQoP
9E2UpeocZosptHpkEglIbeRMPFza2vnzot5jZ2meElHOJP2w6Gp461PrnClc2N6Q+VZEfK48H2Nk
RsxV7WXb3OKMYJnkKjRtBsxKcrYAGmKi1IQnrRRgPDOPPuk9nNmo/iqhOCQXp9hoHpefnpNo4Q7u
fSS7UxJTfgm6THI0EX4UxwxgdThP+EEYRZdG+yjr6alZvs/yvyqRGWqhRxPyYKOKNdgyGtt5HhOI
HkxcHll5XjGVoesZcJyOh7xyNk4UnOyM9UkhPKpTZkdd97ekQG5t0nXa6LtG5JOxB61Gr7ni1EPL
NeT7JCJrbFlFSIhdVUX8MnTFQ+nZ/6qsJc283Y7Y8UnqyXF59d8QCtBVBPOxz6bLYi1Zvn3n+iev
MN4cwjD/v60p+2oVeXqNdZYNw6JMd8qNYU90k7o7ZTgXUfl38wDAq3SHjaid+od5p/3iJgrgRj46
e+Bp9YnWFSrFVOELaNJ+l/bCv+i0h9A1Fcwww240c9rMxM9tklDZ+8wFZQ0uARyf5XHEsiC/dXTU
CXb1iSJOs78S/z45bY286JIMcEu2MJNG49Oc6WNlViA3gdVCmUh7xoL2jPA6loQGCAC4OlYvUR+E
MB7pQrbm8FsMfnYaE4lzolTG1i6zfm3NVrsBhdR/RVnpw0/KB+PkI2TyVznGin3RDyR32rKi/YDK
yyTV+DFIvfSWeAmUElDA/ckbSu+l7miQDmGLPTuuwwntvq6jA6jKaidcpgy5jJMThzKM0UNvXY2J
oTR4Rc7frTu92IVjH7qEdRQhgHq2GclULZWqWShadsS5x/WDE/4CSMJI1Z6Im9CSdxVovrBWBlDL
sbsb7OM4xlsjTQmmWTR+ODScVWUYz5X8UGP1XhYfy3+AXnpc/ksex4CJDPelCkDWIShiSrngFPKy
WFyQ4Kn/1Uz4EwDBGf9aDa+NfHdqUt/68MtfZv8lIk65GdGxlKcgbX8jAsYt7h5W8mUVicUpaM+L
h2b5txo1hkBz56IGC0Ikk+6uKF8UtI7OCHbIoQy8dmV9h2dmoBKe42MGpaUMrR2uqWl4GcEoueqP
oFjOJu8a3I2HbnygYSCtm2UjIHafRm3s8/jPtUgiFp8OqgHb6nCYHf2m2bpdSDcEbVNr41lp6FnQ
7x+85+UD8uWsvP2Ky/aM6ESRAZIi8o1z8GN+uKrkO5p2iw9f0AzzCRdHnZIoaC0dFXBFugR/C4lm
a/Ikn4acxN0OC7uZf5ho67g7GXtJEcfPhaYT7aMXCB8nviIsNB553nE8hgJMUfEZQI7FPASuLEMH
u0iwMJV/CIskwfJkcxG5cJ4vb/xMuwUYO4GU9WGMiWbPH+gHa59NwaKBWz4Uv2gJnVmfWJRwax7t
zF1+gFkvvjKHcUh78rrqalNZthlCQ3DD267hN/qvkRid5fKVJBw0xS/KcXuif8kIjNwp9kYIGTVd
70WMMLz5i9IqXnrI3FBuEf+OAY3SkMJ5/sITeeBwsV78MIvXirr8Pi5vqVveOK0dYYSy09SnvlHH
SfUHDAdfYxIfxlLuuKudcbGD52oEJlCeqq7EF8TY1X1WMSiv+3nAmO7t+IR82WXHIdRrZwmmPUCs
bPoV4HSQXitvDct3XXORMcBNolgvL4pj//iDfOKKlGy6NIrWsakfBvHjlwY6mWY7mJCWy5M5XAsG
H/w5dmviFGpOiBoTIg13mdmoQ4Nq33uByXT8KGihVfw1VaI4sT8GBnAoqncS3dInacB3rxIGLg8d
O5VNW5LHiJcuaZHhhwCkOP+aHyVmJ8P6LfyrkxXrkM5Nb1nAVcrm0CtV4DbC+1q6zbD2IxqfQZ3g
1fu0+Y7Ly21qubGIPiZddQWEad0Wv8u3s4iSaxCS5yA9T6ordir41EW9sXHkS0IZqiLb12RuafIB
eFi4P35r3Efmy/Izl18gJsjO3ZOxDHYY9S1jglhzE63l7epKeArWb0NJtXyOZXEB6ffB+qCWT9zU
9sscwzttvEdzZOI+P2FktSR9XxQCfj0dO/7PrK32y1/DfV4WF/4QXe1kavc0Tsl0bZfHmrtBGCTs
MfOQChgyij1w+cZdBQC3fuvrcO+J+MKPmMsQzyBRKu2rrkOaPrvlgfWtGWHgCZsRvfff5X1IrHgE
fBXelni8wwyzv8swAsDNrIxtkknOaHX0vgjP4szcmzD1zLHCqcOzJfp6P871r5XOr0miv6YYKbAg
XwaKsvNpkNIJzvTQ6XlrlPlDMnnBHuewJKfSDvCT4KWJXXDepEeaTXAu68Y9MRTbLggah/gMs5pf
KT14qzU/Fk0KYb3o80Oam7p5SQoTHRDpGb5ghlDa712Ipyuj6ReaqEnFgEZcnRN2erQV8AfEzzSi
M6z9Y5zy2k/2Vyr0NQN6XWQpDgimj5Z+IDBjJWxNmxvO12TBxaz/ege9izG0wNUwFo+eywmzCM+t
pTYEve8GNCSup/8hc4nP2k3ZeDIXqwKXn+BTjhD7UaTMypzqhQqZaXsz0/cgz0s1BQdefXE6ziPJ
nG6t2IOI1ihnP/c+A+Z8IzC3Fo1pnYwKSoUxfkkw8WxNrzHRjaEqkTXBVgrIeCLOIF5bI5ZmqJUn
Er1PJqGTM71SU0BJmqCVGcCRa16mer5oZTyzH8N6ocwc+mM9RYehjba6xhPZjBfLYFBvdIe6J185
8Ma9nGvvPFDHdIk0H0tGJ1NqsD+hxAubx86If7Si9Fk20oqGMyK0Ux6zHGWaGQmji9Sdz3OV7Ocx
P3lqfhIzUCknvC6h6yV438ZIIInQyPPRmBsz+F1Wd8mFGegtHazOgqYF4A/Pavnh8KFnuCaBE6yT
SZ/nOdtOJhxEX7VPQjq0T/T0D0/Jtx37jH/UGiLwcXTah9bJ7r3Ieqn7dmsyKWaUYGNhYqfwy2c/
6J9l0Z9TJOymwagCU9OqC83HyBqOPbcSJOG6TAj/NcE8mV36K6zy7EUNAZaoHquwHHaN8aEgiqJz
ct6ahlXAzE2Nv0fzj3NNTUZTW5K9C4icvjB42mw3cPx1CZAOJtIoNXOGPmQLBN33nAL/HQPnkQPW
3+Cli0svaDl+pecmfnPDEFlrm99C3R5Vpu87Kzm0rb0xtThy27Hj4FYaw7PRtxflIazD+nkIMzoG
A8YI7touqhc5efrqWfF5NiIf23BSXgJd5yDiSMhql2fZKIrmENjOl5L+XRQRo5F0yCRTJoRiojJU
CpuP4XB2KbiNtjM8VgpFnlMduF0vcOtB3o7tpvPqPZaBVU/V2kQor5qhPZcZa3hU0h3GSW6iXrG2
FB5bKVKOG8oBLaKerWEk1mf4q4X5bEDJkrO1R8ei1jGpOy1k1HVuTdihp+I8j8MDXmjodEYevwdT
BcRB7cNpEW80UO4wgAzI2wQRvc6rJ7pHQSzsqYYx6/Vuc8iIK8L+DxHFhkXPWM+HrSeKdxrWO5XU
33IIwZry0ocMBkBWtuSOFA6CnwKVL9nBTmIjxI3vfIZeWWrX2I9x2DVI9gj7oSuAdSMNySgRk39z
kq7dIzXj2XVJn0celuGtnOMHy6dynBzoTf22CcabW9fXnCfF0m+6q96zcTpEDrBI6jTYNP4xHYZn
D6ksnomHPnU4otDZmt2Nrke45YCPYQuN/L4Szimwh1ObJZdeL3J9n2x7pKnu4B8cp99oi9asSIxT
aEnSOY3qVAT2fnLF9+RoEJVp+sXZGDWn7h+myPkJXCKY+gHAnW8LHhM7vLqFfNOKwT1wwS0jjENX
ObfMHvdJ7D/JeDiPIeMx03yO23BHsvYd2EE6B/QSa1R/vc1Qf3mGoqL5HSwio5t8YypYx3aIChUW
XYs6NZpwuFRH1TYX4U6PgevdzVI/qjh4DWgR51Vw6lm1hyR9MRCXmFQ7hP1SN1moYmPsdzNgQ7fR
ryjPTg3dbVdHawI5mL2J88wSuZaZ8HfcH2NlkdGBb4UAKUejcR+zv6Ko6VgY8Rdjhk+vtvWh5pja
C6AS/CifgEwWTuTTxiaNrAsRvwxKMno/uv7GbaPuvZi5DsFcL8Gi+ge/WD0nAOxXpgmyRmQSgFDN
ATGsh2NrdOeqRXE4JQ2TCsfrcJ8vCVAq/HamkDKQ2ToOHTzIzZJcMnt5fzeNab0J2+LPaoafMakv
WEdJWBl72LquP1GE/Z+hsJW2GH6kI50NNzvClDo7T6VnoHKVLfNnoTrSNlvafM0072h2uoAd+2bb
N2iPm8FjiJOS0WoantpqAta3cAnmhyg3mCjqOqbC1/1bntfGOarZQ7ouOKo6PHdds/frjsQzZ1eG
LK5IId9LBWZG0SUTvOhkSxwIhjnhBTvXuYvgYEj3qWRNsGXT7AOYfaBxDMI7Cgc9Z+I+50wYlFd+
RC12ylJaj3Od4Va0IRZLCZeGBq0lwM3ZJazhyeeYH2fBrc0qVEVVBXe0qx4Su5SI72acVfnnPGne
LD+091ZXNdsoc28EpQHuMNuVUaX/bGgIIJw0lKOp7WiNtMyyAaILW0EWXtrvozoXhXywO/OngBkQ
+cVdlEI7ZkgwrGtFRlDLuMJsKT6K6dyE7RnDI/I3dGvtfiDHfdsqjfk1dC+82WjpCD2q1HvgBbcK
SYXKigf0A3dzmTEd75oYYZVv/Mzd+O7xEmLX3bp5RQypxuTSEHnqFQuPvHuXte8wHO+unMMX/sMd
nYJHoyXQmyURj8dVGRjj5/mD5vd9Z0IsqkgzWs+DjRUy7nY2n1hNIF5JaDgZGnOpgCTmRR6ZvXgf
0IB8Fx57hY+ciof9Xx3Lf3HPRDev9WNLBl7SD7+dZdxXqtE8vjKiEQ9a0WdYyYigzHFBEo3kAvjL
VHsfNHR4BIQUbW7wf28XXLs7F+sI32movE+Swk+NzcArDn0eRUjsoFn3RMefJyhvy/FH+vVrmnfw
SQgU6nt6y3m2o1HU7cehNlA+QGl0DXE0uoZQCIoPigmKD9xqtfS3BQOgJCsYe9HMtLIXQZlJ+tg9
Be/8RvLzx9CFH55bFAc9VwxXRybaOe0w1/PZWILXcCy/U4SVQdnT4UifR6PjDO0dcgUtvDKIG6K7
UQuHxGEyapj4eLd2oVfpXF7CQed7wVoNn8P4BCmtdyKh7zDZtHgBGj83mdh5Lm1hp8gI5233eiBy
VQTHzJw2/qSfW29kfFDeYosYh6Iju31u05fcYLkcoGqA/eel9sgI7Spk8S7AFIlosfdJuxS2K/eM
jm6GqXZO2kf7kJoP3da0UYZ565p26Qf0h0jMd0lcXUkyeCZf4prk3YMXZjebIFtdYTSZaYIak+bv
NyEL+dw7ciThCg4n4eBWXCIHALdvAXZTBxczLkuNVheNIJ2yPh0v4Ds/A65BJ/OPau4ebDP/NqFA
gzSGr2fF7MzQSA3GZQMDRqYcBn4vx2uPJnHDXx6WXl7EAcW81d7bfEgzJld20ZB48S3ide94VQQr
Tu10h4waNTQtrBsJHkCZVYclgjQJrJsnx1MSBTuDCevR5JyOf/RFsTi5hOv0GTlno0OIohUgfZYH
7cx/EvExjy59aeki+1sQEyI/l0n84zj4GSonm5CHCRp6+K6UzarZ93SzHR8PDXEWCEIRD/F5zCm6
K9zsaMa0/EElWTzm1oHONP36kekQeR6rrguxCA34UrwQfGhOBCfmh9fRwPRTDfup4pXgBZuSFgua
/ZQblECzBvhkzd66KFKafKInH6oamH8iAGjsNXvDprCA7/qROniGllvpIuVGE0bgTucu5kjvjcMC
Q53BPQ24GcshZ+ST46ek5D0Y/fjhm4rRq2ciMB/uVKy2jP93liRBvO8YwyJ2ysxXXSCzSZb8udn5
UJkq0cohmTLIB57SawT7O1rqyCA1xo30k+e48B+wZzwWsuIb+RLK58jJeCrprIMtVOuAykvOTbKe
IpO90WjMjdcAgK/AbR/iYgH5CmQj7IauQ2ys0bjhwbTG/IvjEv4xUjhZdaUBuCPCMWlax64Tu4L3
FaQhsdMg2TRW7TiZLoZoH4rSfGomGiVzeBxj7xB7+QGlwBMaT04cgmRgkll3HacqJPTd1gF07Ff+
TjWoMruBRN64v8ui+Tnmiwodn+t20aFgRoslLY4JbelsvfA0rpO22GjRkZE4Dm/FzEtCCkTaiUMg
9NaiotBz9AA4vHnqUTNgFYKBvHC5ogg3SgeMIG2qc724s0SYb6eWCZmTiWtuWMfECZEZeccxDVci
mHa1aRpMCiVmUDwqlP2MstIk2U8T5v60EiOOnvR+eTirzCX1h1bUhGIzzREpLv8wIRY3uYmIw85i
YPRSRP5OtJ2/6fr50OjpHhWuIvVL9shG2jMziR/fSz7yAulNORqHlCoOh62gE09LL0qyjpBbH/JH
ayTbKEJPGqUdA3vopltryFMO+fWTyYooSUtIs+Y/js6rOVJkDaK/iAhcAfXa3qm75TV6ISTNqPBQ
ePj1e9inG3F3dkfqhjL5ZZ4c0fcX/HLVOu5WKp95RYFyYubzxOc5Pifx9CxjxQh6eK2L4MWZ+/MI
d5JNyjnbnIO14f7zaKMHzsRZL7H0qmm5jzUR65IUX5mFcaWzzWvmWlsfGR/y+kri3Wpy8q8t21nV
PzExh/0qL4EM8AFZu7i39mNIL5pXahicnjFgOVfZ2R8Mhlg1k5N89rg05s1bU5gAZAMs4WNYfibU
4Q1j8thzoVm6eW6OS28w/SHA/nXk/0PI+40WoSfgb00L9dfoCC02zk3yLibB/GoGpX0tEhR+BhvF
Yr2g0TnDAZgyaqwi/zee0FTLJboqyjeGDsAf/RYFCAAbvOrdbOY7P6vvpSeYQEGS4HqE78brn+Bj
v0P2p7rGfHMb3l8N4jgfOenN6smpxpNbJvYmDVPxp/I4l6l6frBdfIylHZ3HNntraWxbq54lQAek
4i1dyGPoV9V5TiXyGlOQVeNTN2aNS5mFsUJWAFRu+8RWy/yXo/CTw+mOrAC/nCwY1JJNW9rIyOQX
SuTnimoeXs8RUIVFrIpa1p4+8aQR4N1MFoaZsVjXMWnobGpQI8jjBicWEMisDFwObpnReyeuYJ+e
M1iALyxU5lGzaLYVLluYSN7svGruKZ4a917r7hWOYdJSrJuzLLntO8ekQploRXpO+R4zrT4YS6Ie
VjPK7dDADmI3cFgyt01Sf7gj1bqsQxk00jzee/VU04XbErG2fCC3M2GaTB4GLzlUif/WwgkPM9R5
Gyz/pl9Q07YaX217poPFUvXwlLFactPvtyEWYdH3lDNa0L3L+B9fxRMxIOdsuuYRYw2WBwDRT1WZ
cTKp1VFZYQj2jcbVSqfmYUiDf520fEZnM1o4lcG4bb2jKqxbHTSntsJhGlaUrMq+PsseB2+SZjP9
MxhV7eFoIYCFOkbdDYffPBjkPuU9n2UK5c97Cm1GJdgTmK40+Gd8Y4n7ckEG6H+mo+goTJ9SEfw4
OJCgTlFqGXbtc8ClkkbSDqereWJ733UKt5sRTes0ghHdu/GPjyNv1ZAsHhdiRZ1KNE8DFA+YnIyO
qlXmNXcvM/coLiTzhPlb089pJ4LEn/eKx+vIjDzg6eKCn8YOA6A5OxmSZqBwjm8WqA3+LF40amIF
SysSRXHsehJbds6b0wbvYZTfpzDb4f852yraxWl5mX08mvnswhmusWB2Tv8iImzsYW15GybXGRAr
lgufz+Q3N6aKbYobc7zEpeu8PXaCgvbeof+5tK4qi6miN9l9sM9mnCL2HjPRY21WBKjr8cF0FQys
5dqYROKFUt19acubVtm1ow8A5ggCQO+BFisYjO0NXpSNzvuATqqGzkCPbugmFscs1vexc39zzOeR
vjpUMmKLQdRwufuzHUrszH0XbijyWC9NXXFVPVelZNdckptBTGuxJf+I7qPNmcuKgTko0XD1anAm
qWvgAqO/pyzoHM/OOk9GJGX1imtyMwT1+5jk53wMkv1QU97Y/ct7No5lGbf/TZzkPMVgo7J5XYry
0qGX+gws5jxZxTEcCi3rLxGah9pMt1LmB/rZgYFYHT1OuQO1gIrwwkfhNbBmGdjeQFdxRqbEB+yI
9UA4SK+ykv+7LJbGBW/61SVu+yZPrjMqlUyNz0BAOF1w3zwdWztfBm3hTSl156T+XBjoDcjG5HGt
7NVioEnr0mO9PEcOYWg6CdO0XNNo+q2Jmr8hlb5aES+878Fksa0folbnjjjYLBbpngOLCgCJYPEz
WszHuFs8LAlUkniwuuoJ+d/BjQ1LH3BgB2bYZdQQzM0GhMqjdpt95ecXT82/GdEyppoGg4iA8zQ1
Z0Eq3ljBfZ1uBybCcoquy2cZVfIyRmo7ta9a0bmFtxLI2GM209PSRfdinsCtWND3lvNJlltAAgam
BnhJCU/2dzlV466Jyt80zHkLqd3tmIpSDNUlP+5i0GSVDGsgMMkfrKnnUrlbn4P+cqm3ImPjWIyp
qFyhWXxvLt5/EpoqQ9DGs6fbczcZ77hEtn5N6FhjK3JouDRmVJu+OVFxuiNo+AZX5GCZIc4Eso2k
NMsW0CeeV2jq7nV5IKeCoDhnstww98Mg/6VVwxwYRSFynnKJ6yEGxc9HE0Vy37Q2fmISRSlxwWHy
z2My7njD/ha9YvvnZpNTHuz5JuV5GO5WoB7wLfGg9LlFJGxJaKNWNkbDHGFynyMjejICDZ5Hy54b
u8WQtfSBHoUmkolk2hBNGo8q8ChcZpuOCBov935yis/CZO3yKuOGu+Wtg7uwyac6vkDsjgno6/3s
Sxw6wTxvVG49TVVxHcC7DnSbCOCXNpnDNcIotAIbng8GLCuLAer6BgsiDry1S2/6hspWcehd2t5r
CwchzslPawofWjNC+i4L8zECrIK1is6QAvg/J/cb6Fq6JMwi3Lh+/VqAxTJhCrevPSK0z09LJIv0
0vDQpHIdlkP8BwsDllWcChHuiJWwPe7+LNhiWRpaUHWV+zwW2J5HHypw8e5R1kDdMvcb4BrYgRia
b1DgGYc5DFNKdUvNlzGkl2IctnS+3RN0J14T4hrpLVJYuUrEQzv7rhr63jOy9WaWHJKk/Mom60nh
gMAyzxx8EcFrf5EthmeVM7hjcXx16w66p3+pvAmtDSMDa1EyyR0f2D61/9Uc5Vun+CCdgM5M0zD/
+YOW9mUefyADrgrzRRotYKTfOW42kxu+aopcuGhfrTjkcFIjUKo3FpE9WQbi++LBCSDIokIx/ohW
5VTTQu9vc0ayKU9k7XCVDy8OQf7l6hVUQAbxi7jBsIQZ3oZRnMsCaqPqh13YPEOLgtKromsR6TuO
SOb+Ja5kgiBj77zIWjK9dw/LJ4Jz7pTxlgmon2Kedw1bH+MHLpV8nUOM72YEqxNh41rb+LHXSeUt
lHBUA9SMXeYbb6Q0bx0+KO7n5JrFJUyMhZ3AymT4/KhICghSPh+30+CQKD6buPlrBUQ8KwMkIpjn
k4TycQ6Ckvml8vY6pK/dphEXM3oeGDu08QcdmaewoS6hp1S5rF+J1CIgBAfASFCJxaM/ehdRgHbM
5zjfO3P9mZqefp01bd+eSeaME3QGnAWt2Y7BuejG3rDoHQqb+X1d+/2a3fwHiPFnzcSaRKxzS4VN
bQoNek2izpjQb26RvenWa1Z2MqG2t53eVsJ4SIgtauBQqLmI16Mfro3WQf8LWSZVk+zZTzdlVu1a
zzP3dsgiS0rO6epqJ8KKQytfmFc6Fdjy+k+grC8wqdtRSYqO5GMSDgGR9GnVZP1eFMMeh/gazg0D
OxJ1dv/qkGmJgeg1SXV3OowhBtfk8BLQTetH1qkoxmMD75BHgUnVwGU2nR+Yqq81LbcN/40Mp2lj
9x+oxPuqohnH9tVLlI0PgltA0NCLs6Tdw0sRhodu2agMnH/aOEf+cNQEGHkkE7hvrky/7Pnd1Fjc
epubVbnDSbRSlFtEGrFRfSo3/VuMyS+BhxVlzxTMlumyEFbvQba8fXR0koxKbjVmWC9uYMmYpzRn
wNC7X168wCIjTSYtI2YIGTXfllVICLshpMCWu52z7NaYE+N6Ssgb1PwuhUIBHcc6Utw40vXT+xjs
gNiYyVdjg5I0OPNPRXQme3BuhPpRwth1Ghd5SgCrHaikLlqO1dOlrcZbFZpHQQ5WQyBYZ8zhWXwv
3LHoGmjFNuX8O+bZ3WIBirr0beDtWAV+clW9/UU5VrhqWQ7zGl5ZMuGhp10o5aOpvztAW0u+gosO
l97MNfOlGuWF9Z4vWeoIVgi4wo5tG2vboQdEI/jr6l7cl0cfSfaRUA094HgyKDRbF5X16lCuM08K
nRb8ALNwKzaHrePH1JbUzbZz7Fcrdw7z3LFmUSFiFrRvFHr6quyZNr/+UeDVW3RgpL9p3fMgrLxl
WIkY+pS0yW/Fl7YhPmytgiB7UQ15PMAeaAD8LL5oqE1j/rPqmCzr2vkdch6gssAsiqj7kggs7f1C
7+s1V1ecih6VIJF/xl9Orh0hnPNOoDtcCWQ7GNhka4Np6NRbXykh2IVPqjL92waUtDLAEq0DwJri
FL8jwRvsxlmeYqbOI5Pl0IuZpsjq1SIfCQXS9c2P1vC2nbJ/HTf6FdQbHqFSXvyR5HqpUWSXBR7A
PPHyYaOD7iGhBsWoxwNhXpp/hmZfZPWJEnt7C6KuM5c+L/Gd+6Q0CnzPfuSiyfM+WR1H5EGDesG4
vHwZk/XIvI+5B+j7BNyTnDm4MPpNaAgIZvE3ziAVLtcJbmp7AFdH+u54W+0f3xj+yCrY10vtfV4D
peNgp5M/fdJuU8YzrQq3duhex2x6s4TcYN0+LaqpJFVkdi1XipAPuDXpmeLuX7iS/TLlBNDwihh7
mUhYLwWLsHLxsWshH3SuHmfbewXVto9alL3RLd6JpfCliTnjFlq8T+T/kH8vTMXPIUfHAN4xGWYQ
KrSEmzl21KHjYBO3H/7gZju7K3CusUsNQ4bLJjGNjR2Jr0lPwKDCASZzegum4hYy7x1aWj5N3pUg
N5uXMsg4uNjeIemGPXNLwVAUn5ZD/42ezBdN7W7GF7rzXeJ3eFu3NAhKIHz8uQ6+CcxYtLSwfo35
y1uIy7nfDvuoKee9i6RBQqThyxwGjkIw/CZ9SVwbc4mYf5ZjI3LXNWDjkmMF2Ll5xMpxpybxRxhy
HcT5j23oG5dFp8l+KOp4d0WwLaP8Vesu3OlxaI5G1N0THd2niQmLHuhfLCCgG/IUNLQkNyNQcW7p
H70g1ZSAjBrqxc053khUHHxibivRGd+UA3HZEmgis8YN2DPph8zRFu7GbptnSD+0rdjjQWfqz+CB
y4wralqMf7bUB6erjladC/CPcwiHMN6FC32iqfql/pxOV9hXMHMo6myL6ivWabZqp4lds/u2wuCx
YR6yCgt6aFP4pTieaI/SmJ/9TL3QEdCuRyKTRosAbfUtZtTQePIY2izHR8RU9w/R4m1oaRazADZx
gUO9GNQfsRCg0mAkjR6B/zTOltlclTM+L6995CZ/dCjuYeBuBy9mFyFNJySglFRLZKVvIwV6GJPo
rcPij+lNX0PMHcGJHy2yVTiUGCZb1EsffAvA4oReYUvnEzb7z9IGu7xedURv2MDlwUr3y0VqucCU
XIl3TSj+GHTMlA7JzCjgFeU+tR8kr2Ud0qGBYeAaDj4IPfYOyNjTq2pYdiiTDbDMQIutq7ODMZtE
V3wnZHOW7LtO3iIX8oBhYAtA1VPFaWH3x1e3cntMmPxvaiK4iT7lUlIdgzb4DSfUnI6HQ9BS1wnr
IYyLl9Gs/xi5t3e7nMdasGMG494MR6rj2rfMyY4Mq+u15xTOZcT+B0WYHPkE4YCrPfp+nYMWrDrc
kUFqbFKvebKK7pX70VMNic/MAZnEiwGf18RjkpH+LxrH277IQd64xgj3jwFbzSNM/XSAUUpTy14b
J0MEZyrruoOp63vmqezmIfxHDlZJSirXtiI4AQmQQKxdr1LYWkvdcNSD82gi50L+2AdG1BE2pq91
vSyTOcE0n27qOO2vyNAvZUbxpSx4F6xA7rG+7oG4nivL+jJH/2qaJWpdi45SO2SAR/3s8akq0taL
ccel8Kp959LPIt1Z8NcSPKXoe3eb0h5cLCBqo/Ir9Iuz10bc38vyqUUiDGYFg75l68Q7Fdn/Ot/+
txw9aze82gZuwLCG7Gapk1n2f60GlH+JWD+4iiIzfbDz0j8aac3Tk/31W+qpo4zIZW7zytQbmFA/
jnb+yNj0YXQMd9Ayf203/7JCcP28jRhsUOcNh4Egt8ph8LBgyFXrs9Esizoeq1/IhCSCIY5Cy7Bf
l6PVmHsPYrEQgfYiKSO2pfY2fshVviRh0TnJQy7lTk3VETF/WFGGQ1NjCrI3mSym6rZ9QicEjrzU
i1HkjT1v5TlYL0fNSb5tmRDaafvSC8yLbv9qhs2NXt7D8gB30kYa5SgpBhYpSkgdW+hNInlNmn4C
H2EGm6BpPoau/lFO9nfoCCKYHpQqs7vIxQdkjHF8yZz2AoCRZBm9MQikGOC490Y95/XSFn8tk/Nx
ouNvQFT8aHXwnnsMtc1J41YJwIHzwfXoKAz4FUBDlJGSpXTt0DG7cqeZqYp8trz82e8CbM3Ke+xM
7Lh9M8JOwuQpscCvXRbiYqANuZzuPvDDSGSY+aKTM2Vn1mPY30745MK/Wwu3LVnB5HOHIpZTQLIJ
jWTvNTOOk+Qqy+E+R1ylQ1u9d+5ApQozJRAm9RuO2hciTLe8Gs9Jj5fGcyeka7zItcsCF05Ho9YK
Dy4WsSzivOJGxlsDNWgVe+0nvnww+IOLgXTY20vDShtcKk4ZIVSE5dxoMNwtE3KwWfuHZwUXDgWB
zALmFB5MYXZE0pw7+vl7KokBTqKmLjpMb2PvU++O3TAznlOMsG5hAoSwKDPt1lPuPPZYoFRkjdui
8aF6mPxrZU+6iVZ0RnwV7ryBCcESj3S2KTf6Tezbr9hAQuhrnGjDXnZniie7Q2BPZ0uK7wle5uAh
8XaErmpezrHDuZi0ryJloDm0KSBUNT4ijr+XPVUaVoZLbMwaBvy2uy/C8kMDdoo8pI0Azj80nzU4
8/U0RIwpmNOhaDw4g/8l5/KGpQtwke+8LL9Vg8N0lQqN/zmkzcJhqJY8tIFEPcwWX8fJ53NYDdg/
V+4wHabIOmJxqVaxBqcxVzds7wENanITz+m9saLrYo2z/ejaNCjRHBSI2ZyVaVFcJabsUAOZwEHA
qb1YfMH8SGdd1y8mgCGWTuoTqHMo+P4s0/7hvTpmo3FfRhQNnAyNkUBOjC4NiKF1wsG4TYK7vewD
/acsxiezm2/eNElIflAQkuLNJGQMzeJmVfJhnCIqKFgcCjtdqLGktzk/MIaSz+zxB6LhNLRnnz7W
LzMedgivdyKomH/iizkG8GAo6GJwMtJrsMhyy8UWMeTcNfm9QGwsWKOXtTqsCe/Zw/fQq5OL54x4
1XZanI1T9uMEybaX8yZKi7vhk9/LofAjJX7KKMNwoPzXNEEC18tXQoLvWc9EfvwUgSKEQCO1cVBz
dXREs/M5UuS+eRzaHGheTniSpdJm56pswepX3YtKvIg2+Ogq/buskR2S4KKyMuK9tJiYnLqlmYKR
m++AaIm4EUtlXwMZPY5aHIYKU74a8UbZ/pMpwu9wKJ/rRn2btsP0nefJKeUhdwd37cs8BR4B2qGv
e/qx+oDxAfygROdgk+wrjy+CE+l4p6djqyVoQRrj7iHzM5MFq7icEoZKN0ym225X5vmxMjk8JR0w
AN2ED8u1043Dcqu0eTE7RuBLB5VtBbiUyMuSa2aXSSlxiuEMQBB4NH39mGVcFJV15l1jQYnVJnZg
dDaOvSPGSIwFnSAqvH/uCCV0+SdBku5CI/g3x1yjhRqOUge3iG+4HNkrsMs8e21wysPorSJcX3QO
ri9oIaP5gKRxmtz0aGdM5UgQmEy40DIOyz9zmVj1E7YRT+3lQPS4mY8F/mHf6V4DV76NLBicsV/6
koNwxpEw1NxXpfHWL5pEX36r+csoiPz4iiGMvlVdckuYbsyp90MvNv/eg13KkNYbYuHKfJq8aRcj
kQHr4LfBfC/NkbIz8pY4QQhNR2ztQO0K5m5q6C8zB6U0YuSAGabh8ZiRI62CxBsSlik9TtX1uYnL
R137V+HNgHud49IPu7yOCCH7tHOuWWcCy1w2RcGvlV7xBoExza0L1NxLSo0XWPJkW/FC4R0neNcl
zrUfsueS5OEK8Ch1n61+LuzwYbkJBWO/0x4FBabYMNL5LMCFjawMbFFvReivzIqJ5pDqe0DTbhSH
77BDaPMIn1q/fwz4D4Akfx7rJekGy3OllwcpihRJUloCQhlfI5Asy22kqMefuRi/W869/vKY190r
gjQtCgBiqrbkYJ1cKk5OiBA/bmKRuPLzvedlH3HFXCZyzs0w0A0m7n2LVU539xpKDM7drUF5Qk+2
scy6bZDos+HzO0ay3GmKavBaeVumQQQizeAUTrXEiFs/pQ57ocm1wbMgBQjqp2HL95jo55pScISp
r6Z13hDRkNlZ7KehfbaIrYLiiJ9KpCrWVB6KAuBFVT3h2wMVa4DORq4x/fNygC5q8zS146VuaEmw
NbAS4rGrCbp+1owvcTZ8NQm2cU9YxUnEwf/Hin8TSUXfoVsk5W0R9nDpSEByTuCzKK0Hs+ImPnR6
OlWZxc2Wn0uy9SoXaJxlXyZjOJtt9yb1sA9iaKbsAHSl8F2LVBwLfujlQXZa9ZTNCXvl/Ld3sp20
FXYe3b0vP2zM6yc6M0fFZVRAQpfUgHMIqvBLa6JVIfbCoMi5a0BLXJH72v2fu1RtRhzaVR9OrK6j
0j+d5Wwzt3m3LXqsjbopH2KVRlxOiuGYS+97ajSywEBhsejOAxY1bfQPnDdPTc0BRszlG4aKfbPg
1Ir2xhpHKmIgrY7GC2W5rx6kiK/C0FhuGuCzBqGlLWiKkYNaO3DeiX+wfbF9tVcp/I85NsDk1OV6
9tW/LvWZrrVAnvzp0Npcp5bbb1wY68IJTrZrH+yIqagud7Yen5tYskiP3CmnxTVhGfLS6GDrdOTP
5srmwkv1NnO3+l7khAYL/DZClc/zGJ2arvwodfdR1I2xGqMOyJ/l2Ayj2+LazlEKYttlvNipx9gq
nxnAoSEMH54w72mACxAy/UM05re49V86ACxc0m2cF7xLvdDPTaGWprPmN5PuPgnIx4W4N6Xr+/sC
MG5Cb+bGJBu7C1vz0aSQ1p5xHGO4QcY3ynsjON8AnMNOXubQ7dsDzTrxZnZdbsS5CDa2hyhaZclI
ehSEnBXG5JBHOg1gtw2zs++a4sDZlMJBDjN1devxSlHh0jxMKV16o7khyATIz/m0p+wSOSBa3Aqf
wdiiHPmoG3MwvOB1FI9O5diMfirOv+18inEkE31TZ9tjQKoN+xbiCs3gb3aScbHCET9bcbYGC/zt
Y93suvCDeCi+ESYypVs89Ka4CLaekUFtIFO+y/kmGsaGVUnxZM9ZDM8cvP3oqWZBaGb/hTLTo19j
3p9YaZkfUsLonnrT3jN9/gzxjVGfsTcHttF04JhKsR72K6fd0DN56dJ228+4mSVrSAc0CxoBOCEg
awV+FRPkugk+wHWJ0g5mm++cinWpmOtbO3OTCcb4V2vjpQrSi3bMAnULIwCzh9AcaZTMAA7aMKdI
hg2FC9OII/rIO4PtrrZWiR/BbzHsvYlmMeTMIBSlCfQdRrgU05Ym6YiIAIsma3E+k96bvgoX75yR
LGYOfqSVZUFkgvNlNPZ94G2mZuE1sCL1EBu1v/Lt7qrgOxFhEt3OhxYkEhvqMT3gDAIy130S7EpK
hOQcsjff8/8WkusxR9o+TSrYHnw71egDth/uZdLdhCgwCdTT2bH1rusmypXx+olom7SKrrYSZofT
N6Q2HeadxhxFFxLe12xawFgdo8tY43mT/59CBocFq3Lt57JOn/1hQOsXKGyuJhHS5TOtldBR/19A
ndy8DI75rgcceu7IutU3ojij1T0YqfqxWy7FsUK8s02A7TEaWyatXWNT1VMPxElTgFtrLyKopSY9
Lh6B6M5iMGw8p+GKFb2bcXHz3OhU5843XgaMFB0BYddU6jTout0TJd2Y0kczh556TSgopz+6BaoE
KZH0cd56e1VQm4niXm4LUGH30XSCq0t4AAEMF9a+zJoFiBHlu77gekEI59lh2WuE/eq25heDE4Ik
qVVtHYdFgznqc5zZASlOiyH9CC8VI9OhLeHNz2AYJNpbScK9ltvIproW2v9WR9VrXHu3rKzvZCEF
7x8+0SlpT27uPTX8Br1ZsYZOB49XJaUcovPxHtFEFEwwNpS9dUZ7M8gM0dA8LpPD1rX3OA4eJMlr
NYw36HWPwIQXR2tJPIGYSE5puSJ6nFhASCkhKnHm4qlwFCEk7ITkI+AhYYyj8rx469hyNyXCgmf4
O1OKjRHrZ04rP4iC3wiLvPnFEpPLELynUb6bhGjXHgBpoP3gIOsu2OVG/K3MYimOKBlOqy9M/+cI
EAthS+9hSNxtRSY3b9E2otY5O9jZ8zC5uGlGyG98C3R5FNyIibBSD2IyS6hp13F4IXrT/5mtKmds
Ib+lLt9Dx37whvkj5y/IXSvd0rNK9VwAzpfTWjTKBxfdcGTs1KTuHYrYvgpdMNcG7qTpglON2Tzm
z7KFse3buiZ+znkU2kjJq1dlAcd+1xZMfMYzQ7J1nHUv/D7nfM6e+qx5o8f15NcTxTesxdLKf6B4
sxN7J6dW56qv79BEANkG+TFh4vLou7hl6kkKjuhw72x+b7OpJMo/40KCWTnvQbrHYn6oveI8dTNX
2KZCpEbyRCB0d+zZHw7GyjQ33uYZ+Og4Lo1RRTye5Zx+2G3Ybp0+eo6C+Nh442PouY+dM53DjgSW
IVFCS00F4mhQdSFNDCfBcC1Eeqy6njLRgdrrsSTrZtq2gq8tcQstLsEJzBJBa4MCR9xIy5debDJX
R8ck8S6O2+2quHhsAvLodm/+DefxICvx6Uim0VXLPR7Dw3M8Ju82lbm1zQCtGtoXMUhk0Nz9Gkzz
aFCN7oz+P6vsrkbr/wxmvk9FfZnKluoXpvkMCO4aXNTaBfP2EFSByXGsvgnG/Ty4NALlaUSEWJnH
sfF3dlHbu7KfmJLnY3YZ8EP32ntWSXeZNbfQqcwfFn6mEtVxLvODl8ZQZp1ks6BLjcR+9gzKLKze
o1yc9VuFAvEXkzTuvxc7b3/IE1XryPJ+SomRoQQqArhn54XiVtGsJX3Up8jxYPeEP242/Cttbh2N
HF5zjlwyN/09jJlkm0nuwXES/638gSW+f/IqallSHIwdJCIc18Gh7d1LEXFaLtwFQ6i+hjIiecxw
qewfkfb+Vk5orFNdfRUjdkuLHiHlqfS1HipuaEwIqcXkkxIKTa2yt0Pup7BTENVFv+ieQfkeu95R
CIZPgasOWMrDZUL5NPAhars/uE53qmVobKhawjriAJqs6g+yYa89qRRQfxVEO3M+2JAWltTkRptk
CtcSwEXRsm3KNnkvMvcha2IHREIFVcgozoKPmyDk2as9MmlT8C3ndu9UEJ3UxEU1ArRZW/Wj4LCK
JyfFSt6wmCn5XsaBeo7t6m8Xigd/aD/byr3ZOYpTDqBpV3bT/x+MUDhL2in+mFv905JrMvz+OMj+
k7LDo9VMVzaCDcvJPuUTbPMMQAM+92sJNckF+PzhFP49HzLyiHkHGMz+CWO65oLhXMaMmHJ9c3Mo
qZW4zsL9axkwdsO4PXtLTWxe/sX+T8qpKg9dzhGaRq+zZflMz8r6TTl0YlP0tLMJjoyF/+PZMwAl
LT6liWgNE2k3lBR3ACO9O8sfkTgtp/RfQ3iHPCzwQj1Ewzarh7dZLs7/ejzhJ11bY/+a+O1xxpQe
5SV+knFdJ1ScYOngBJSzlPb+PGztKXkGaeisapRWNFOk0gh3uS/9pQQ8WE81CCaTl7tHLq/Kx3Ho
npY/AGzrBS8XNQQ4LhlHbgoW1zDQ2y7xDlHfPc9SnXwZbZnJhJuohVyaRBZnqJgOP2xXDG208e6k
E6hXCNNYBtxoGXiSq8A3t1c4t9yigcYkMIATsEQz69ULewWYRFf5+LVinNbYCh1r53pF6W51YJgp
hXhTFW4NMcHoTyxq00RmxXtFEsp4pzEhEX+wIOU5Rt00T8HRwM023C2LZ1y+WK3fhjeigtxb+zDy
C8rjskRVSEGmTG6dby66AT70ODqDdFyuvVTYqr8p1hmHzzNMhAFDbvCq56aM3fziY2HBJaniWZu8
YPS9kcyvK7rHGKn7xLndtJERG5vrM+Ho03bckN1BxmLh1ykemtlONyatcRnZcFVWD+Fgy3JTN1xk
N4aR4z/RPjndTdiPSXfSsWfGX9quMn/BcggGB6maWvkUZnyIfzvlQVEm3bHElsOwMKiMTyu1mIdk
gWizybIhaa9qCvCvujH3NUbvbuJfwmDUr7B2XffHjaxUfAkzqqazHYqQ7H7VFz4tQArGHzVrzmJl
1E06ri2smth5h9FOQZukAymagfnlC9Vegr3D6jEwqUH6/gkAvm9QjOeZwSGxVW+h4Ne5mibgtB2/
XRKbI+YB+OHjobBKnmiu40HzGIbaCf8ERQ3tCzWow1BbMaSu6dLF+oafh0kkTwhVMRnyQ12xMhVp
QTa1MHrNfgp6J13BqKCVPS0MuFRb30MY/FdGhRw3nue41q5XFSdsSeTRfW4JLBeI240k7FdnYE73
kxUH9BmXqkCkxOKQ/vTKyPE0SLvDgAhUwtfymqYGH5GXRaaBigxbDAZZIwKkz6xtX32zEcO1roxR
XpiQxjzavU6teS0CfssFjdsa4Z9GNTwZX1PA8FSvtaa5/ifmALIaeBOjWvk62bZx28CmCfgu+oqU
RWOwhKRZtnTt5qlB9nkSIBbuVUaK7KeCQs84WU3W4oWSwpwtwnOeKtgRRvwwbbrABHPznx2G2DjW
Kl0etr0fACqDi8SYkjTC2IwKdIUh+Ctj8Os1nQLryUBiZOyWD57xYzu99R9J57EcN5Mu0SdCBHwB
W7ZBW7LpSW0QJEXBFlzBP/2c+mdxY25MjESxG6j6TOZJ79IhAmmmZ3iXYmn0ZtnBJOvaBLu/rkPl
2ZgiFmGOH+PA+f7eK9fHGKUKg5BVlfABYXWbzcmwt6XlEsOzaRW1HQYWu15NftUcX7zBU1M39ou/
WL16WoMx7GYkhf6s7vHCGsmrWQO5OfAOz8CQE4g0MYpJNo6zt5UOHzU4LmlRwFNCpWIVd87Urag0
8WhVHNBBDRRlIgumbcI/GUbkFZN1OsUPOMSr7q2XtYXmoLe6pX0SSWgHX24/dD2VJGFwyHxW08o1
3S01a/Un7xg7fM/roIhasLk5p71nV4O9sFpGfvaTYGkL3qy0kfkHBb013ZCut3F8olDHU5qkQrEc
m3q7NPgjMwJWdTd4cRJCi+td9ptzVnRVuBdZaI7Pi+fYtM6cVovb7eIgljM6DeblKZEPqDMKBr8Z
SePHYYJcOtCytFjnmSDzxwfgiaYq4Kp1SVyz55+rcHwd4tntH4uK2ZlDtUUOIkl+/Wy7Ic6a2iVp
MTNGvGt3ebpK5u39yFisIPXRLGwy1xwbqMgW5UaqnZicNQmEYQ/937gtESyDOWuLVGIHVGx435A6
OtPjZC+e5iojpguYmFuGw2wYulZlfASzNcRRTIq9/sanypmLU27wu5B+0tQjpCqOEM2kAbGlDO/W
izBp0MOhroVUZyul3lMTnBvOXbCY4kcmvjlhVEg8h/ysxMxVtqen4+QnHbeagLqY7RIzvgglOA9E
IaPVTcTQ5E5mGUdVWthEdsHQwiiHpMfU6MC8IlVKb7P7lmFjHgjk1t6CIbZPXVf99MUUV7feHAWK
Mtt0ZyS00sM1HW44dPrqpcm9pXoi7qpY2mOtmpbh86IpU4trKsYwSVhVDxUTHMCCczsI/9xjosXk
GwRWgOkpDl2Wq3eW8le/I2whcHu4nrUJNRL9Xs4gxHAH+Kf7zi1S3Zdamc6lpkds8Dk4ne3HEis1
SEvCZFjEL9bOtRi2C86DHFQ8kMOxj1jhsXv3nTGO2QcbTIr1JDqfxSN+KxOqylymCWmCbV8sY6Ro
T7keV7N2e+8OXrhDjdtyrejNYy5wk99ZnW14IC+bVAVy2yeWaaL0ahf4LoeGaFxv2RdLLLzmfhJJ
SXM9Ss9Lms08mEvTbluUDdMSGdkUDr8zlgbBvB57Wb48m/OMEufsjD4w6puR1l3ZnmNHJHW3VyUD
oGvRmdhzIkUylfcPtpjpWWc0ZFMGaDowPFdeW8sLPIJhZoBF+96WWWDtVsuvKsbzKcQZnYxrJ2XS
3to2XuCA70PsZdWIbs2H549CchqYyVEcrD3/ZkrAhl5qCByYQhBOc/PbAGgs7jGmz8HTbDQoXcHn
UEKwOTGmIXYiy3NTOmobee2YPY6k5fDOrdo+OlrYR+WYxA7qulwooxgim7M9YQgY5gHFO4QrpLV3
rLzTHAMBwuWl3o626tJ/qTslKQMQlTWMs2SC6YoxWtVKW2wwsCbGwARmzBQbuK52WAp1agbMt2P7
WSQ3NZQVSs/aNpup3PqtUVceeseSR7wwSF+BbD9OpK+iopCwbUMKAjeSNaE+GRGirdncA53Ksh3c
ckWTQNYs0PA8tJz5a+7Tbvgu4IjqtBSf+gseQLb2IPLFkubqQ4o6WX9xQ8U6d0mlsxFECANYqwON
wiTZsIrGH/nPtANVHcW0YFXeOj7Uj5oTrGqM97muSJBhWlLWMOjDBttVaICttvalwod9GpPV6zBf
GHCd1zZJvB8rJCRnB8YhANjlkhcy+0ECxYHnu6myW2Z60nzHrbBggmRjv9pPqV05iziqOIeYgVHN
GjqihWeM13Nk4Fdsom7oa+LlKfh6jmJvrEX9gKwyjf9wkIDwIUixVOG3w34Q05BYst+uN8Yegyev
uLeefbYfXfAXG0LMSgwiK1kzKI3LGMZVKcImfcuaYQCmVPl+MJGl6CfmhB7DcHOVYtddFMa1dii7
7LGN02z97v3WDdYI05HlCkxeFm7yLYzllDWFHTeO+4BOPSvHHRVcjSQVpLlN7GyaTgMTAgWokXjw
JsbKMHgKYXTHkKs/mAnbL+MYz7JGzpGObR//yxAMCPtu5DAE/saEzEmZiQfxtG/aoXeyY9I1nhgP
1AOOYW5cyOX9tcrYomz7FgZSecQcq8TNhsY7frZmK8izLbJkejNMmHQkCdvTmMqdo4RAMR+2Y/Aa
V0BM/+SZm3Aj4Z5LiP9tpAAtxFi8rrm4wfYMwU84WUmB0DBkpErtBQ2VnTHuIE4y0lFbl/GyjP+z
Avl1LuSDh82yfs87q7dc5hd67rvJFksQuiYoL1LwWGsxGJQeuEKScMN/sHxGUrgEHBAoxgxiwsKJ
NSG9zWCa8/MML5TTv4mrOH8m6GkWDUvrZVCIcC2vFfWuFp4c/1JuJdmHtPJq/R6wCiHoq0XIc8ak
LXHUBYR3GjvEduaGMGG3BeiijksZE9CZB2Rqsjhm0EXysE042PJp4Cu0fWCSLMsZ/6+5l0hwpXB/
kCN7lRxuFt2cQEBnpq79Rclqy39xB+QKJjkv+oykOjFj7GsDRkYWkyxmewRbE99J4UQUnO74m49o
gkaG2nxSn6vTqr2DaBT0OTGP1qfHzqKjJ2vDkC3KjGPdfTMsQce3sWKvQECdgkyB+TNgMQw4vcKi
wapawmWABDvUjYzv+a7bstyQ8B2zrPLnRVa/OdNG4BOUEsyIRtt0kP6u2Ww3DFWW0KK3nJFl8lYs
fJZoJnEEBxk5v529ytMi16A/BQ5QrpsL5wQfUiIRAd2nxgJWZnJWE0t6Tpe+9HR3deO1RwtlPfxH
16Y4w/dq2KN9Gvy20R712WUwDg5GVpB20r6S2kvkL9gk7LLnsdnySUz+F/dLQqiwuUh3uJar72I3
iqtCf8u5Gy/ZCMAph46GaoFuRIGXK8HgZXHS/PrKiLHXDpZO3XNlVSdsyPDI4UfKgkVbELMsrNu7
JlNVaVGQUcb45xm0Tpuf7YInEvG6wyYU/3WFeuo7CWD/kIXkpn77zcc7jXgZmKEWpzRJVpA2Lr5K
uAhszvt44Cm16Qz2/Da8BrzyhOD6O/5pZnFftkXjBId6xGH6GmA7x8DZ9oHl/FkK36QmUyK3IHjO
uZ0yd6kmDnerwTa7yVW8PCQwdVIFOq1D0E04I0olku9TIuGCIGTwcZAd6PP2LkAJofPMbZDJrxON
5krfDskurGFOLYnhkepAqBnjF4VgeLlUNdlcMCJUjCgS9XdV9Y+AQgJyIizm/DzhzEmT8Oz6eZ5G
i3KD5bcJhKY98Kbl4aHImjxAfZzMeVGf/Nj0zauvOiBPG2aLUw5kjM2ujO+kkqPxF8u1yQFYp7lL
eA7dSg16JSYiAsd2nqNRvhvrdHKQWTv8eEwO0BfvQZ9TAvopPeotT8a4ekwZVM1fOON1axNPvklU
osjqdaG0J3E0+CZQYuwf2X80LXGrcpHlNukytIl3fBFFPrOrKqvw72jLAasUSxVbwi0eGfPcGq4S
R+jpypD8NlObuR/zCHpiwZo+TssnutM4eC28tRcoEhrTlz4fe9L6DyT+zuJzqTK1AHGhyu/cT07M
GM4APZnjDwyfZKJCAI4hSxHPGUHT3gkCG+efwi9oT68E8qwNct5FhNMvZw8haVAE8+SnnOKMgirw
4kI0z4Q9pO7fMXbbkgQNY6QhD5LANB9CJYLRgAwZJOS1V6bbdCZTfST48I8Kb9SaFNAv2r4N9p8x
z4oqSFBEDSAKetNZFcWGobg8UYqRhH0nvNLMGeh5/izTTW8tkjs7FWaLUK00k6l9zulZCz7OPfsx
ckCCkCj0GHFx4jDwfu3sIZuAp3tA8j8MlwX/hBm87Nskqg2rrB/cOM+bx64rlzZKzVRBY6lHeFRU
aG4NCnth93+VTaewkszIn3HzFXgT25+Wyza/x47dmFSBdWstN9f2c5YHTPVUR9omaRsoZEpUK4S9
2o2bPLI58b1/RtIPmSDHKaCvQt9VTVO7qy3Xn5tt0uMAYbClDElWOOtq1t1bs+GmwAE5lYi55VCa
6blPUjvFwJvi1iTzb3rxCzraDRrKooogK5K/sq5iCDdzVlNnMnFqsosTCsc5elWKP5VAIWPY5KRj
UBwwRoHwPzOqwQdQZn/LDiplQziDQ5xyVV4tWzqnhbXwFSM8PGy/oB53Cr+8UA36tzbDu2/FXaq/
Vq9m2tl3/lW4PVjqVRAve+fMXXUbJAzWJqFFwCuDK68NShwkuNwAXvRuOe8zayZLsPWWB9etHD0Q
ZDioXKgtph+ro9L3+jZl0PHQNikJFcKe+Rr6Ux/jI6BjWrdFXROB27i9Q4oyh8oxKe3yX+pl6d4J
YcV2cd/f+1PM20Yb0P4oZvbRSGP/VSqW2rBkBSsiGwt6uTPbILwv/7NwVdJ/HH1rPslW+t9qou+t
E7YKtCfpFqgN+vIhMy8dwNBrYNXdl42xgMlPOY4xL4ONm49dMDPjialFmNaAULtMfU5Mt15Wpnk7
sEHlkaa0heg+5P0WaWH56CJeg6mJfyeSeflad0u897y5PzpgrmEtSVSsLNofUkXjSSRQekAOxNbX
xN5GTrZ5cTlcGGiVzp7Cet5l+dpfm1xhuF0C9lppq96AWjk3t0W9E49WvkFAhTNpNBoSaN0OZhWs
Fz0T/jVWKaNlHWdEopKYBDEnxhN/zGVeoEMQimtaIDow3Y9MoloRE7wgVHZHFYLBxB0eECZhj/ml
7Wt83SGLJg4OIl1XnciZIHUCsc/qGPun85/jcqAKrT17C0J159aC3rLGdvaJmvicril2KjH/Sb3g
aexoNVKXPhZUsMjOmSMPMThEFqs47eqXGvCBlluPZnfFNPxZlwR5lUF11PvQoS0JEvbgEUJ6mynB
Y+I7s7g4xIwNhxz0CB4MoBV8vaxJiqp5EERAD5ZPLxn0NPTLJUtYUBojPPGOJEQgAfHymHk4wkCx
Bim/Q6Mid1x1ycfoKF6B/ln+X6td8fOxHAY0OLg+FjhjK4fl6mJRWTNyirmDkfRGtChP5gLroQuN
yFtcwD7TNo/bf12FOTAmdYPID9x1xfriZmGkk9vtnKAwl0Q8j4lNn06IhOlE0uLSp/auL5oDp/qz
xX4FHggxSj3b7WknDHtHHpuOup6ullnfim7eFrwki/mbrV+pRGAG9oN86W1qVTu7LV4r9l+omBey
jm24ls7BC6so5ptlQLev7b9JjB7TMrd2zda9BB3ZoGVcPzmPtzLr7sWAMqIF6l2TmKINXqYVHGhK
aXvFsOBgx0fXvE+6BCaIHdMLAoC5u7kmviWkeFvRl4cFJD3wJw2Js51nKFLEH675u0F4MA3Yhss3
Itkg6ixW9q0WBzXftf1nSr1d3gXHgowm0yYGal5NXspw/jsKITe98q48jNfMnwhEtS+WSfTQukac
gxdnDs+2Yd1rjWZScpNAhzmLHv+MTfJ5H+CTqlb/nczbz06RrAxWIl5w7jvv9ZId3LmPerjRcsgj
1K5UGt6LA4a/nuw3K6leOX9BCbcErywfGL2PcWjuRkegfORRZiSGygx5swEDCtbABPfKSqbNyuxr
cO2PeiheZBi86P+hlucGUkDzcTDCF9t0dg9MlJn8fBG/sW3kF9mcBwP4sYQykrBbRMcP+jjb+Y55
14QIFsTwtBZfuWGf4FJGjZz/MlA8QPB7HOrXNTB3vZzOaZUdY1bOhGvHgbf14+U8s42afecj1GpN
qxJ3Y0KgVehT4Y8Go/vu01zCK9bWc2Y1P10zIfLzdLjFxW/4ZXz+x3Nqk2yXsplaD9VKSic506Up
yfmBcTfxnVnTXx/lf0PsUCkpHlGtOgVW6p58C4/ETwzSONuzg/Qkosf5q15KDrxx07VzhOLrluE5
dYAy8DQ2ZPFY3ceoP3UOIBBxoPNr5gUWK+EiPvUZUYhF/lYhO/DU/MCQ78k0vftQBjvVGjtvIZIb
ASMzl02fN5Fe+juAOkx/eEBG9kU4DMl9Imp412bkfSlTtbLiRJPikvFSaQQDrHL0rOE1YErsOt8a
DOQ64Rbt8zbscraX3X2C+TZzasj8SByrv+a07sPCe7SgwftZgOy13458ann9Taz7ORnwV7BpYLJ3
8bty08ESasVySvIsSkm00FJNqIxX5pB3g29EjgfyroZjjnatyYJIHxgzx3db/HOUwlHscqigTedZ
YTDBRqItXjq7vXpk6Bimd2CQtdVHc0uiNvPNpR8eFripTubvzdECGF1teVNPdVv/93xlMELYZn3o
331ADqeBJgAoyZbmbOR0sGN/09XZiwWq3Jw5JzEXWtr5yluqP/N8bi/U4vBcw6PIvCf67qPDsUC/
gERyuVaWr4mMW3T29ErWDlnLFr/PkTnvoUuMP1MSbvMGsxJnH3jzl9jLsZ6Ym4E8XstuThbdUsjC
CaTV8I1q8Bxk1vuKXZR/pCY18WUv9OX1kfNyV5IfhDXvxOe9F0ZBIC8o9cCL2OMhrxfg3Gb2DqxY
Jb0RXxW44Cd/dtAZWIdEJKBt8TTw9/UccmT2nT3TBnRI2Ci7Q/2dLCAj9NfbsoC1NcI4Zzfh/rDV
PfrB94qFpcXq0jDy52948bPx0R3S59YMLlUC456VPOXD3RhMrJbjaDU4bWa2rkBYcB4dzSnc6v8/
GPOTyUGi/GaP+1wxtZhTZ1O4tP+oKYIZDhHeNYQjaBOqjWO8wSe4F20Q6TNNn1lFE0C6QsnKFU4x
wE8P34WYdh3dRhGsmgDzKeN+WyIXLHk/7QHsJMeHvq2M+lvXD0UPfWuqulNiOYcWr6X+rB0HlGMO
uXCy6ydLdBhQcjOymG3eDS5O6JZLLWkRy9hZg1pz8l5kyaJm8K+jWvZihRjd5gOeWsvdjlnM7bc0
6aHth9ecXyYol50n+bYM4ykgQ311ZOSG9lWCx/aA29viniHRtqK2yKBhewE6V7S7A3gNI5eRRSiw
rjukzDaMLwF52tG0VOdKeRv9wi3Ggr0xZUaXpwkNyeILJuzhvds4kVYQVIW6BlOMuwrfN7fyPC7H
aaxP6DDfDPs7pm5WncWFijWpZpCDXdAfl5OGEdQTft+2ZNHJae3w0HSzJJMdKRU/mwqZQxhh6FSG
Xx4BCHcjXyz5MFdWPqxmrj4Fa5iO+8Z3z/p26bNBr/fxOzHm79GlowesDP9xWVz0SNnRXdyPukse
S/ykK91ENsrTKqhRMAqcTaTueYfYXP/oJE4+WHYeLJSZjKPyz9IMI32rzJgF7Fxd+lqf5O3OS/8Y
ZX61eck1jZup6Vb7jfTvpp97svKiIH9mw7P3eTgrb3jRnzC7lqvjrg/U+5GqjD95T4athJGvgvop
TcInbRrWjy4rpDtFDoIVkssnmr0+TWtOeNjU9wJohv7N0jXINm3JAqq1jiWBG24x/0EexOvSc6kx
i5kAZknQphZHUmW+YSJ7IPV3XyiMjWjYTSiPRgXx2Vme+37BMVRd2wZCYlxY+wK7ijlgMcBix5pj
2JXAfRxFjjgRadp3N3sIRakiPfA5kxh3CgmWKMNjHYyPQH32U0IURwCvs/G2LSpEXdHGrn8wU3py
zEvW2m61f8hLcTCazWXNCUmuy9PCx2/4TIQpFyYmcQgiSCPG6EQmQZClIby3/hJMDIr195L2I90h
n7r+6yyUNcuIuddLw5NsxmcVEM1BGWV4gCrj+ruh0O2UeMyy7FmfDvrS9Jzw1vGpNYg+mMLc1Ohs
+2k8hVQcI2sPZoAIOIIT0csUUMUrcO0jkcnQ1NetNzj72Y5B+sGAIsRgnu2z1FwTJPSs//cLvniP
hg6JKkdft8v4vpu4PPEt3HIN1bf/6isYFMRBOxCJw/yv1l7a6tKOcBQ4cdlk3ZUzzEVdbmN6i7nW
V9l/ulxP3ZBdB4k8iUcKyiBsSU2KKCIhB1D3+TGXxdlAft9SsXnON3nsED39+w4RU17W16b6HPoY
U4Wg7yVhh1j0vUzXzzaI9wvnZijVzmSUo8sdfW42ucZuAyPgWidvDkIGOvcxuB8LyuTQ2bTrEoWp
8dwV+dVfMwKJSNLqRA4kj4BvLFAl51I8O+eFK2zGF6iNFCLJTyQ6nZxgOmWTHuQk7C8Z/6I6uC91
fUc0oS5/3LA/6y9ZGxazYo4gpG0SZrn6oCxl+9hl00e8hjuU+ieuHLIn7a8RgsEQjPd17Bz1vdyX
5TviAE19YEvyrOsSqB//Omaow0ShuSjojtWrSd3vGm9lwGeSQlz3XFjA45s+yBoQLmPP7oG/EUyV
/oL9Przok4VV6YnRzK+Jlg3twV7fpdiFiDshyZoOB4nmRabj1+jbUyTAoAxl+WloYgxPKbvVo24x
Alnv56JHZiwQCwI7dqqZ7S2yGBpO4u73XYFRBaAT0Y4EosBkqxOwdw3LEHBA9OlBXJ2aGv+r6Vx7
SgLWibC5s7/uaFFBKSaRa8RZkFBEwm3ai8E5dYNWxyP1Bp/3qA//oSZdlf/UreWQrOcaLSUE4P9e
l4ywZ5CpZ/1asx0+stNEM2RjTOzc55jrvesXwnTCna7YF+BIFqeMft+ZSt0sXMB3KuRWcyTmn1jt
k7bfjzggmV1uBxVcxuDa0U1pn2TSMdImX81vkdQXxXcAZdMVdWRB+7QECRLzfel7z/PqH1veX2kS
HrLKfTA6u9T39rrhc5d5Y9Olyb44d2yRAno7VobHecSIhGnPrRA9lxXz52QfZu2DAZxA32g98OKB
X1jIe10G5jynOYo9n4qxHOhaCWvdci1vGo58q8j+sczc64tXPy0ih2TIt9qja9TPaKbePNnvpEeL
mQo45c5W/302fYRPl9S2uDN5R1GiX4o5viLW5v2uDqEYGZK5Bx/7IAu4iyATKSxfWqhP+lFg0fGu
j4uCt1+Yj7UetsX9HvK6rn7GbtwbloXLmegVxF6EzPTBtSGZpW7VD9GkFDVelAGxSYf1zBsTKeah
LcJuETM64figJthX6Xyv4QcVJVdplAfT89CUOzv9vyN8d5ug5zd91IPyQb8S/BCzt0+2bCnFgSPw
cuGdfihSAzp5vvFZOldYY3VQLIgVEsNqgwfH5y5bX6m/rXK6QUKmxau2TpOzR0y3PsFvzM6IFdYg
Gc2jSrWQw53Fqz7XZBYeeJZ5EILY+qOq6SZ77+rlKF7qqy5z9TXKYhQ7LvhK/UlTHa4w4TA9MYA5
18XCbyEcnsl4+cbOcgpSPEySz5KHQ/+63ONHbwruGdUBzLQJONTfdPk7MXgpLU7s7qmupp2xWhcz
fLSqLKIi5PEjdAiM439Fipp9cmp/HEp+o7vXZ+fQ+0+rle901W9wJDY8gU03vXV0EQSFHUjdjFI7
fCHshX+1zbvJVciHrM9lm8aDAAvd1Phq+dRNpiGXZ/1X6ZdOV0YxJUvFbE2XU1SARQbkrBU2Cwl1
T5Oy7/KJ5WrMYqNMTpKRTxfIB9almKbE1iy+EL6fuJgyml5DuGcEHlfdHoU2Mbu+3Doa9oqQeF2t
X5cuHoXxj2uoDZ9KWFYHfbxaa3clb4ejMeyOXNCnjLsW6j1L2C4KyAaSyvxwsUSHnIIhuJaUHfOd
xzjNAzjVVCH7o9X+8cP1KUeHIzoWH/U1tY1bCh8x89onyWXLcuiovwfWoX+K2CNZJz3Ndv4pYGiU
SARZIEcxVaJ2hvPU+VdOod2SyA89c6B5Tq3wbObxRR8I+gg2hcfssbl5cU4mCkdeq6uOeN0zSSjh
C+oBA8uICKfLAbTTMU+WD4eQNlZGD6xDn3QD1pT0rHwvFAl7224ZTBUPblghbwroFea7SS7vvY0e
nJHGLNeHVI7fJPVG/YRILxXy7IY1dZh3qhzj3HLfhm27TdfsXVdTCFZA7/Tyv+4YXazu3H3sCnd1
NkZDLR+JA37iv/f5vJhGh+N4mfg3Dfw8tDtPTtjuAyYiPBOgBQ9FCdUQewCgPGAKa/yTays4L6jq
KEopuDtZFOyPPfko2I+0nmVeUi88ILVh0ZVezSy5Dn31zTzq4Lf/H1PEHJLavKVngmoNfn06isbs
qaLLBwr1X3uOT1bAQjyjxA+VujVNa8E1F6eiW2/SHq2tPm/rYPixkuyKMuXkwCmIQ/Hs18NJxeiV
wKdGOTMIZotbRxoPerSoC8BylAe2NqA0ZsZqcQz/2W6Te0K4f4KY1T0SXA5V9dam7HJ6xVrSnJ0H
PamxlLfV5RQmWBJRHK5CeVitGt0dRmAndDATtODI83PMLPOOEfpu4fBYapt4seIPC6BTEAxPrJbu
AtN5bEODW139V7AN0IU7kbzps9A2u/ewxpfN5GmiCUzhz+gCJHW8hyFu/uo2fOK+ZFVzs/vhHsod
SWu857KsdwS1bNGHnlTB0j8wKodVUv+uy2OntB8QLF44PK7zlP+tjPQBIsaFHxcxKfpkebn1GSEA
Ffor6L5ce/pTeSmht6b7b8nVY8B7XDl2f8D8SVYhkbH4Wy69Kd+rCZ+mJw5tsTx47cJtQup26PEc
xuV/HxrivLPVeMeQnFIzO3tCPKrcPxvF+IoY88pG9msClftfzz1hGCOEjOtCFwP/XdRwPImTv5l9
cwagtOxJeHqFJPjmoxfcDPb6xJRxWxgO1rfibHVEYjKZt+mhe6SFevzhOCkJnOVhpKHV6NaCknvo
gbobegjFTZXm04/Vkxen53mc/2AOipBZXuOhHF/Mc5jgrBHIYe4cz8N5Gz9lDX7WnvonbxG5GsBr
pbe3rGSnGiQrAX8GCe5NqeWFADOeGgpVMdf5oxHiv4F4ce0GjSvx3J/McA9qiPFNhsYdlsFLXVWX
eM4/phFiUc9OwQ34a+uUbCfnTIl/xOLz32HiY5PXL6HfZq+6oyon+ynhaZEteRTsqW/9ML0A8/UR
96t7PVPCPsWMgNZU90ZIWdmrmE/g4Hhb5Mp8nSvA8yH0BdzLzVD90kB8Gx0RSXX1Z1zyA2Q8qLkt
y8sQoB5W9PPkO5eOw2ywlbhrsH0C0WyipB9/DV+9ZmF/iX3n3mMUNAXhfqGnE6XziJMuQv+5009O
LYA0u0pcHXMRu6m2/tZ+8Zhn3bYPpU3S6frgMEac0oTNXLvXvQ0k9s/MG4n/pnF13eKrmoetYNQ5
jSE9oXtKnQbxowRiYsG1phpxURtaOnTcsnE8QgWBUUU8+ZK9z75tkaNdvbc5UiEECN9ot85K8fUG
RU4+0Cg/gtI446l5mxKSvnwDMpOnpkgHKUAgcp5iNEJWl73OaPnukokpCSkiuHCGPt+0KV5IWauY
XjEkGtjKf9ewfC+r6VN6vp5pAJVVbJeBH2d0R+5v4BLaZ8wE52T138pD146i4dUnEwUFDJ4k9B13
GZIBHG7YIip1UQvLNvRtoBfb+nPxFVJp+Vb7HUKiiSVmZdpIRVty2Na0JBYzYDuvz3jhh6++1+WH
NlsxS6MOYuXhm7pz9sJf0eAMSQOMNWr5cuipECd7bDfMnRjXvb24T8JSH3oepotiFxEtFf14cUG8
GtW4Re52WkgoE2ERzVxmrJwZFtEO6xHz3FYcbTwWgkhpyz1CtIbz3PO3CsQ2pQ0QrUreYfVGiWcu
28yTH91Qvvkj6bikE2CDR7jid5BROD8Jp4j4v488DaOuA1xZcCUa7BQSYF8BlhYsMOzSC7SHLIMD
BdSbARF9GP92EjjlS2050SKCl3Bk8hzicbUkXBVhPzpwydFkHsjIYXIp+dgVfUuVYmsrIQEKQubK
tccTNZzQiMRbu2oRvBU9LUMaEWVOThAJN2z45QvimcjiqmCYwM9NtwHLt6GijKrzyyKam03eTk+A
QDF60JBwN68M2OlhaofVXsxdbJcXfd1n0/RAFIm4Q4F+HPkDoeNUO6NGT864WGId2+t7NYlhGOV9
OO11maUnYngpjugXLolhRHPNRHEOJWjX9DgFI29FcTDL+eBQWuufyNNHtJVX3BTldG0sWPnC08CM
I06qn9Lxr4k7H1xvfHMH52uWkPRDiUCYEmQIk2uCk1n7WdO7ZMWrLU16bF9wwuulExgvksAPkuSy
eELqpjlMI/aWjfLYtmqjOk/PO8kxtyUf023tN5H+g5a0P3NwWcfKDE4h5Akm8flDQsUdB5StgQ+F
gOFU7tPaMMomC7HdjI22GXIaQbdpN4Gyugsk47ehC4eoAlSG2zs9E0dR3pFp9JFZseQCZDOr8PAx
SwAY3u5zNVSIwfLmYi1dckBE2T7RGOSRzFKqtCG9Dk5zUmb2j3PJ1xNk9RRk/k6N1nhISylOlqve
emDP0EOMkygJYrNFdl8l2a81+s+raYB9wNutSYrE3XxWcVNCLGwvo2GDf1eCtEXe5CvTx30q2ntD
pY8aEdIF5Sec/0PWTk8lyAxCAR9aN/6qbTpiQqlQPMfmWxE4L0tJ8N8wC9owixQQ/R7mdg0sZj0Q
j4koR0ANwry/mU0Ip9QzL8SpE4JAe2v26+PkhTcKCSbCrvt3bbXTf6ieumz4VekUDSsw4swLnG0Z
rtNN75K7hHm2xxRh4CvBtN+N/hff52c5AJstAHvR8JLRbnzRGO8DX5GKSOm/d5f41q7pJc/aRw6l
o9Wo28CmS89vBfug1CyriMiAe8NeWQnaJcHi+QN3KiDZGcpszwTRsh+Xvv/BqQCoxPk12/SicjCK
Tuaw5XXKLSo9FDcBR0262gciz7k+WN2QrPHM2A2YIjlIBVbjOQBjyYDiYBA/vajlhH1jo1sy/aSM
47KPk47yhcRaq8SxvtAoLKn53BhgBjy6Pb0WQd9T3RFY9ChZjeOueF0SDNpc9vnELlEWZXtQGlw/
VOjz7CnZyzG9Fnaxk93wWVXlD/+y586nDCGD5N72TFC//Vb17b88JwmJyYE1/4+zM2mOm2e29F+5
8a2b0ZxB3ujbC6lKqkGiZFmWJW8YHjnPM399P3x7I+MVqyJqZUeFDRBDJoDMk+cke/iuH5LeQHGq
5J6RaED1plwYt5UCJlkp9uo0PlHHD16foVro9vrVweLPcVErqvVbymR4iva7cSbMhhGbA3Rt4aRA
L5rciTzketL+LAfSuU0Uagt2BhABDG8k8/LWefRz9b422i9ZR1oCuP6rYnEXHkmTa5zZVFPc9jmV
jGa7y11gVVNHPQPAMONBs7UQIvlg73BpGXQo0xrHRRK128fLHWP5tLAJiJ8t+ghwtO18FI+uqyBZ
AnzuE8KON2EBKYfgdZHFiHclGcQuQ4zfowJjm4fmJ3wrqUixyHFRIACfUROhctCoPGJz8R1YJHU1
7o+EUNAU2v7VmC+7YYCo1e5H5DTMtNzbjFm/Vp2s2vuAtl6ARyA0P4QH3Uyo11Zfoyn+pSQmQY1E
+93HKdAzxULXpJr0q6gkwqxknGaLhSd6+Gjoxk4vCVNozkgkTk0Qr4D2NSRQrhlPZWx/b8fqBwnY
16gnCg7u8iEKhH1F+a5112s5EcYlsoTAIJo31UtRUzmiOR3OwARP0EIuZlftt1k3wiugQQcFScNc
Dz+hxPtEkMKnsCWyIGFRKh7h8e/lAEVsLiMdkhJFK8vstp3SG6uxenKqwxcblpPrxIqra9+GD1gT
lG6DBvqVm85rw03a77J7EpxvwOYotbcrjyvwpxqOQ6IJSrtwEgEOW+6wcz19CzR7XuLUn3pemmHP
ZdOyh2HTd53X6t2DXvQwwlF1SlXaM7O816Pqy5gKIjo9ImWuSrSYAGOqal/NBhBxSzrDFXCAgjEU
XIfyr7GoP/NSv7WpgO2JdfuRT15ASV9qPXoKlXjfRe7TRFZrCpVto/D+qxUT3w6HKVk9WGJKqsBi
09qbaCgHeIi8Uj+nLVgzvxef0s66h+L2MXfrg6KEe5Kp9zMySwv0w4Op+YXKJQh//OLeh1YT7TD7
Wv9HJS3a6h2RKMB3r3Fj7cBde3ku4Aorvs/4/85W3wbLIfKn3nGQ/rbs7jkiq3AVUWDQ6/ZEvsL2
/DS6HWPSzKKCgYN0WZxCGFY0X+ra/PPPXnPSatvqhYAWXH0cDePg9qQWQMH213bfIGoY+xT+5d/i
Lj5kqXJXCA0YwkxdR5dmRCDCYgvPen7F0/YhQyYE5PP4rKGafqUOwa9qRNrVaNNrSs4Ysqq82Eke
b9LJ+B4h5XzvECiE+2EXULo/5gV4EQrSb2vR9Tc95d1FAGLW1nXkFfP82BTOnzwncJclvUrUV6Vi
C37MAgSLGw/PQ2mMt51mvGRp+qvUoXRuLZGzsR2yX3W4pQ7MZtYFWOPRgdK/715JBdwlQt9PU/zI
pSd8BNbbUR3cvWn++KsdyxutUdF+zve41YMyQLsEXAVCtXLkgMob9JoGAWITQdLxpYMh4yrMNPNH
Kcb0IQ8DiqeHGct2FJgPHVAAj8gEOIfQguZwXoje7SQlBOkMCfJFaY1I11xZN6gz1N+HcjL+xHDH
HOuoSp9TmCXuKuq5ko0JRR3IZB833WgdS2olZD2Qo4nn5xytuW3bBYiRwDT0s44WNckysqY3JylK
oDDgbywEOGC6D9C/cSxgYML3P+P3h0UJQnnAIQ5vSOuQwMaaX03DLA5TNQfPioA+QK8UKPZDeDFh
wYlJhVbQU4PUdYuXtqjbK63rldepsa1bFASDW4svuQpde89ieI2bwVlqgzUBp0+dIZwP5LK54Znz
9DN0B/L5GhysX4mk3lpu9E2t/N+jM0LZxJOMQuptSM2lpnXHAC9NeeNLQXIhHpoHGEcrvHk8cXrW
8GBEpB+HXUstLmwHN3aVPOSmqu4Cu/lOKfvPmBA5BamPKAG/EPv75ijjJ64Ju15Tviuu/txllNOV
jWMd9bnNnjIK8jy+LvrcN/0TIl7QM6ZIF6QQhrk2deul1n/BQLJdzY2B8gGupgSMkMbzdXQs3AiK
SyKxLvfzK9WE6xWWyU+uQS15URrGLX8hkZe431tkijfp0H0FeQYgyp49x6zfYnZK2ydfJ6Jl1L+9
6D21vnp2Wzn5bWrZ3xwHn2gv1FSE4yEyAuOZkmggY93PoLg5ENDotXWkAsg2O9Z0J2Jemoatbscy
9kYdvqxyoH4o7p2H1kIaGdWgJOQ5W1mZfch1lRe2ncMoY+d3QVRXqKmKJX5nVHC2EpoNoKKOUFAG
3vNL61xOdPE4pBXCBea96geU2YFLgRFFu7Ib9Yl9QlF9Ym3FzKMPJikioDHvLmGI24iMhB/Ph7qx
P0dlfter1caByit0cEdq3X+GavEWr7RPrfI5s/Nv09g+uaH+1lIHBW+JdnCa5p5Y5Sfkvfc+czU4
EJr0WTo+Wmg/cYvOzauRmPnOGbSNRcaLmIl1C/EIucqauhI1U+5bt3jNQW20FBD4qAPPFfCp0uJz
qJVvFQcpNf45fPrXAiJPIzXuROG/QHO7K6MIn5JOD2lifxFB+NAxSVcQcsyw0SBARkE38GTlWe2s
ZzuE+JRnzherV50bW6kQtOY/lO5zUXWQxpQVWfLpxmkNEkOEOJL0fmzUBwq5b7XCuSOhSfTfUf/E
trIbQYYBkmQLg7wj+MudmDBk2VlHN/VdiiXCLaWCD45S/M4Vc76LrbzbJC3hEKfdQzRwa4keMjeq
ssmFVNTg+fWrUMxXcxp+ui3Jdi2HOLteeN9bQvSOuolhHaWwelFcK57VPNzp07yDCeiTBhD8Gjmk
x7mF1YSUU34FAprboVOV8D1alBlm0afJBLkYBg2x1+leqSx4PZX6V2oDZxyyXWpTREjkDYST6r+Z
9XBLzPYVV/oQKj3ANZ+JU/TPCkTZE+p2BSqJEMofJ5MU/JJlNrVY5TEY79k3ZEdan7QQyMN8gI/D
IJQKPWNKvgMomU0UKtfJMCKQHQdfopFMb9TVd1CB33fOTLF1SzlsU5CGiepvsDjN1/novOm6/blE
2vKK4oHHhd6nnFRqcbPt4FBFIEqCvJON/Id7S6TgS5TBAwagG+kAhXyWw8RGCUynhfONSmg0Mcrm
DcKQY5L0z3kUgSwNj06l/3DG5jVXxTNb+GufkcYyfQFyVsEzTOLh/0+ozhLkc75wlzzX0yB2FOuJ
jdDgfR3N+pvf5EAB4kEFsFeSUKFUEseofJ1qQ0EzALodx4eM8z//9b//7//5Of538Lt4LNIJKuT/
yrvssYjytvmf/1j/+S/k2JZf97/+5z+KTvmdaQqhavz+8/sTNZz8I+1/tcGgzhmK9gervg/t8t4l
+Vq12vfTrZsftm674u/WiUjbPLIr/dBQeo00HNctCveuLmvc/rvx2SVGOEylTgopfivt9qkr7ONl
TS+z9W5WosaEaiVFhtKlzGYXFka+MyhR355ufRn9v+fcdpfZete6omUwYic1XNcphCM973Q1abaj
bYPI9cknUuB0uqO16Tf+7ihQfNWP60Q/BE33kA3mfVwXF86Q/nfT0Cp2+liG+sFMuTo2vrJXUmSV
Tn/3soIfTZC0KW1om2Jdd7RDkfk/Sr3bhsQNiLrsBJUgZ/pYmxv17wEkCqbmGqI7wFqbQtGLlCnu
/PT3f2xUtuP+3bZhQKaiUzazkLz/RmLE2MxTCo85nu32dA9LSx/MkOP83UOvkrXIu0I7pKFzb2jz
vjSHO0P4BNMLYlPhbvF6lCPuT3e3smMdyY7JLvA2jqwl7AUd/ARDK8/4WqnAqWfIFoWfT3ezsiaO
ZNG1RhmoGovyYKiFpW7ghs0BM6az2FzWvmTWprDIvhR1ebC15E+aQ22H7OCZb9eWnf/RkiyDemfV
Y9I5xDGQd7bi8ehkLaiuBir84S6v0utKj0F39becHYdUAcHrk4/IEg6Sy0YmW3plELEWyXQACfMA
3TZc0WVzZmRri78M+N3A3KQtbNOIJnC0UGzU+aZuqXpKk22FPp31eNkAJJNXe97ohhFMB4G9I1xR
Rzetg+Tz6dbXDFIydgEnWKU3yngQwRTdtpYRXffGbOwnt+3O7K2VLoRs820liMd1w6HDKVKkDKXG
pH+hFDc5s8RrHUgmzwrPVa26PZf7lvAjqqINnNOi9U5P0YrtCcnEHcNPmlZresTRwLCO7ohm3YyI
yunW1z5esuyo1+AVMSs+vlWCe9FaxU00hdVt3XBBvayLpet32zRx4rayjKY7xCWMnm2v7WxSGFmZ
HE63vzZBkn3H7pjVQ611B9uaKO3rUwVGNLgrT7eurViZkCy4hpgLsZW5PYQZiU3/ZgH2xBnI32FT
5POWikOwX0CWkptSxNdKO1+zH6hOg4M2Auqqb1RQiqe/ZW2kksE7VBOi32JnsKypT4YKabZZXHYh
FJKZK0HjJH1QVwcyPeOW5xSCXcZ0zsxXTkUhmTlUx5bf2xRLt74PQjkifRcEUItRVAdbEJi8Yvim
GGiq64njnlm4lcmyJbtHG2vWraQrD0ibiqvCgsHVGWCivWgpbMnoHU2AdRWc6UE+O1dmC6wuyzP3
+nTra5vOlow+b8w+1mDOOGjI1RbTd4fbf8d9i6fU3gk/6U374If3xTRvqgjiCrGHGWKTgYxugnLX
GObeJO93+ltWPIQteYgOases6zmb47m6T5x03/vaU7kwxJ5u31zZHLbkHxxdVY0ptorDUsCpQuKZ
d1N7DT1f7Ty4k1UiAmLaUAwQYg4SFIoploe9ck4piN/DUgP/dN4nRAbQMfutQ/RCyUn1xwbGRFDP
DVIr928SxzfIdkWdGz+3M6fOfhrmsfkC1b5K7A5SqQyac5e0IWlHvXTpZcp7F05va47HW8qZzeoW
ALoFFnM0fkCxFNmPRVmSFB7LoryFzy8iJTJAsdtTp6HqAuk3+MRQyWzDcYlLpgGlYgn6ECCJv4J8
iyJgvwMShgFKCFSMBdez2uXttzHXYwCu8zyYPjWuIRRbSApPVf89qyCYQMIsB4d0ZuY/vhjZi+W8
c8wtUKDCMhPz0BYmkINYr6xqS3jWKLeXdSC5Tui028ZNJuNguDzN4RCceEEpE6oDl7Uv+UPmtyTM
FBoHVPu67KajgP2GZ9XYnrmdrLkQySnaWHUGDah2aAx9nh6zXI1VAoITvJX70yNYMy7JMaZFAocL
IKtDHsH2RGGMMZJ8rHvYjso40F9O97IyDktyhUTKJsOANu6AithQbVqlGIAV1uYQnnlXrXUgeUOq
YE0Dlor5EMCA1e6b3KYWVi91iEtOj2BxNh/c4S3JH1Zp1xVQgYF719BpVhGugEMXJYWGQoiNbzj1
w+l+lg/+qB/J2QkYytrGVkky91r2XNcZMi29XgoCk0VI5VDloAeWowoaRPp4xtmvTZ7k/8o4NKBL
KqbD4BvpzowBOkF28uX0gFY2mLV0+s7GfRX2hd6u9UM85TH0spZDmgBpLIopem2Ej+R0NyuXJEuy
dKg7h4DtpB80CxGHsWsQVF4ep1RhugHpH9d8dDOzejvd29pukOw+TGpE4XJnPIAIUvZxGaGQPkSg
6IpCbJ0LhyQZv5KBMWwalP46VYFMg3xYeF/W80i9paUhHupaRwumnJvTQ1pbJ8kRALfzS7OqxwOw
GWcX5WQPBGzGRw2RrW+nu1jZZ/+cv++2QkAieJ40VFSAEiQDSBoR/QnjrLm7rHnJB5hGA6dXhQ8I
Oz86zEkSgVNJwuTr6eZXJsiUPECTj6aqZcVwoG527q6CYgAVSL3K/NhQzCPOXEbWepHtP+3rsNOB
3JJEGW+KoBVveWuAok8s9en0QNaWYen63TJQBUcFOHidw0Jx+zXRLQzSISwxn3EnK9cpU7J4XTdq
N4MRnSzuzWiOEFjFvXqoMkW8IretPkUo9h36rl6ENovN6TGtxVhMyf7TyjDryZnGQ+lm90lUIwkJ
o9ctIjdA8UiDQrBv78e5OVY9kFxlcKZNASPjTeLbv09/wtq0Sj6ht2y4whtjOMCSMf5kiv0BfDFo
jTND/NDDOaYcG56qZOCIG3IPMOd9jUScq+fIzQGHLrSnsbTPXGk+3IB0I02kWZB/dOyw8NQ+/1m3
Bei48QkKyd3pWVprXpqlJqxJ57hD6cUGiN3xW2K9QDZ8xng+dMt8u+QxoYqabcXKCq9rxEvfU6sz
mV/KQdvhNs84mQ/PZ7qQ3GQSWTHYm770IrO9Vcv02eX5zeMABhqj32d2h4S62J6eq5UVl4PFPox7
OTnI1Ks6cwP76a7WEbt2o5jdZdxhvWcM9sOdC6JYcpxOqyd6kCN6WPLiQEA86qkhgQI3OnNaro1D
8pzuKFRL1CL1nEXZx4m7H5R1IDPT/HYrw1vKZk/P18rekoPEpTG7g+uaqZenza1i+nsgmXduaJw5
IdeGsXT7zm/W4ZxPupoUnqaW2zYoHvO4hf+gfTPc8oDu3xk7X9nEzrJK77tpA7cNyqnwrKmJeevC
NeiLOtybavIZfJJ/xlbWFl2y87hQu7Ea/MJDh2u+i4ay/srebn+fXgptsYd/3WMXlPrfoyimWoVi
Uy+8OgnuLb2vNqjy3oxpvK+r7DMh1ttxtHdVYdy4bX/Gda0tkGT+GhJmoQPDupfmzi4wtZcoU3ZC
HZ9KbdqWbnhmbGvbTHIBXQ2jIpnfEI7g6Wtjxbdp3nxuk+jMKFaal8PFHSTYfWd3pQcRyhZAxZtt
UqSlKWcc2FrzkrFHbR+b0EuXHtycr0pYfRF+8anUjTO+ZK15ydabRBcChVIod9PuBWra7wFyjoZq
XpJcdEwhXY+M3jFAJRWl15XhU6zMx76BgeX0nl2xCLEM6Z3hGWUyJFmZlV4O8fkPfTSULwNlob9P
t742MZJZW/2MtrhwCq/M0VDfOwVwtBsSQoDB7SRG/vR0NyuDkINlc5wO5uCrqcfD4RvaAT/yzD/j
/9aaluZnQgXN9bsx9Qbb7m4MM0puHSrQL5t9ORYEdFDz+0YEXlIASM9Q870hYnbO2624BlvydrZQ
0MtMi8yrOyqYks5MbqtsjG8TYSqUdVposNtGtj29BtricD5wfrbk/OCnpqwEmKAXQZBNfXLp3wEj
yrdGYDpI3BnBNWzRsF3mQw2II882up11d2Ex2WduWStLJacMHFB6BBbz0hunQr2CYd+6Hgc4WE+P
b2UyhTQ8t4yg9bQxwlhR4HUd0405Gze55f+EXvxuapUz87g2Csmf95AiI7GQQMaeD+jHlqMCiQE6
66dHsXLOyimBFFik7osk96bO/uJPApZBCCkz1E9cyEMu6kNOAUCvIFw9wmR0R38pBjjSueyMmfDg
1D4XHl9ZDTkRQL3k0BWBlXmBVr2GuXbfw4Hh+gDv7fEprMoz58bKYsgJgV71LW1qp8wbBUDgRBnQ
6jq/GCve0ZaWuqOKGch1nnvgzA59SGFiaYkD+lVnDtW1r5fO7Andv9bPrNzzZwpPSnVSb00H2ZHT
y7zSuhzehPs51+tJjz1TrRFU87MfgTXsT7e9MjOWdF6jwab71Owl3qSgIeLATxGE7XdTFZ9Ot7/2
7dKBTf6+blOqhT0xDPCqG0UKQR6VsKdbXzEySzqvmwiSxBGoH+RkVBe5yfgdYah9il4dsNb+kriS
Y1rL1L07uJt4zgCtB7kn0DwyN5CFRlDehF32enoQa1O0/P6ufZQruslMtcwzB1Q5IfQCLJheOEHS
wZR0s50Mept5SCBt2zx+nNwZSUqYh+Difjr9/WuLoP/9/WgRkjEQeua5k3sTIjKPYMgt4l33EexI
p7tY26WS/dqCiguRIokJO/pjFBaQ1TShPU/PCKpN/tfTnaytg2TEZj9onTrouUcxrWaBy4d19tMg
7LS97HZpSqNIcx+hcQqOkW+jmqBus0M/RdGZs2Ax2A8uBab09YreRHYy9plXtk6zVRQOgCLNx/uA
Us+rnpsBKbqFoyUF/3rRfBlLgO79vkV81xUUtXoUWFpvQ2hCh6jM/RnHtDYeqXVXD6Ksr5TMa1Nq
NHT/tS9JzU4KbAixF7fxsYwq87KRmMs3vBtJq8JITzkO20u1EKIuURmB5e7mommSA7tl39pKWzSF
B01OeKvqSCb3qWWeWfaVTWtKHrCCCcXowE17o5sMULPFSL9PlNWd/vYVuzMl12cavIesmGhd46qP
YZA+2HCiX0F+vDnd/rKYH21ayfXleFEKjFXuzXqxoaIJYeT+uZmaG+h/YPmm2DoJ7sjXnjmM1oYj
eUNmh9BHRuyDvNcLLPEIj1IeqbfmmUvMWvuSJ1T7slbsIi+8CKrqbadrNTAgeDHqTi1+np6xFbMw
pK2a5EFNkbOdemGcHmo9/9pW6r2qQgpgEI+kki4L4+1lXUlH9zCH05jnQ+YpU/EazNm+IZIam9md
rY2fzQZiXQQCT3e1sosNaReDxulrEIrKfUgRbE/pZl5bV5kC98np9tdmTdrHKUJAIq9xjhNY6iaB
6rdSH30IFkLYFqDZQGW9uSRV7FDt9LcvmdBKhn2QBUoC/xXNT0rpKWY7PYyV/WVI+zfzXZ2IjZN6
c1b/RNJxH/j1U8wQTje/tgrS9u37MAFNUtF8HsVQMQWNC6sYSiBnvMla+9L5ZzMr1dC6qacKmMau
B9BKFEg3dXXh9MhHIOiFeLCZnrpCSgDBJOoVeKck8ZfT87My/bp0JI3IO05GQgDYFNmNO1Fs6lMS
lNfm99Ptr1ykdMm2gW1WUO3Tvq33n8vcvNPL8aVq9X1E9e1la6BLRo1w+BiFUZR4OfQJ1LqmCagx
p7/srNMlOya2WPSwMHLdDBecUFd2VwNa4We+fW3+l9/fHdMQ3fR1VjvxP8EnnM+NCksHnMgXvkF1
yXQ7LQ4T0HoJikIg881c8yHQrM9dl9a+XjLeqnegOW/xQcYQbkIX1htw2ggD2VQ+nd4/K/al63/P
jxWG1WAjpei5qmNShFe8NoF15oW79vWS7fZ9MZRpNSUeVC3hTWQm2bUCxIzLhh6dOQTWupDN19U1
Q8QE0ZRWGx9bzoNtmdr9UzeiWX96hla60CQLLkdtQoJoYIWNZtyiYEf2WB+afRMjGny6i5VF0CQj
1mHD1UHj86BOKrMnL1wK5wpeDNLCpztYLPWDO9M/kMp3VoCWV7jIT8ReP1jzRpj2BLNvbqF1DPO0
pdfNNYLV05mc11pnkkEbQkCoKDqeLKV/j8zkVRyg7JCnR2tMn6w+PuP51iZtWa93Y6JcEp5NJFm9
SiufiUT8qVvtzAjWml5+f9d0Hrolcfc68cIu6m98P9SR8WnCzenFWNtQklFT5FsoNiRXXlu6v3so
RCLTPaTqefDoymJLJj1B1ZJOsEt5ulkcjRnFhrmhVPf0x68trmTTKgFxvaTkybMQiL2qDW1PZOzY
JZCaG8V9J+ozk7S2BJJhq8EECdnI611z6t9Z7HcPQx5Hl923VMmkKw2d30pYidfHRPTm4RVky4Xu
QpVseQrNdNEYSrzIaLambh58I3jrk3OJ65V5UZd1ebc1BQSeLfK8iUfRnwMN49DwMlQvnHVVMl3L
UiZUzVtOAxjRrhU3V7duFpZn9s7Kxlcli/WzRoR6ryceMfoXp84/o7/62qTi8fTWXJua5fd3UzMh
JubE85x4ug2QOPEryPgtqn8ua12yWsglcxsFmMRD46T9PM2m+hVd7fTCHSnZLKxeeciLH/KNtOzv
7czpPgVD0U4XfrxktRoBnLHpRAJOwPV4n99X3XAuS7a2qpKl5k4C5z+wbSAh6mtQ2DApW89qq25P
z/vHzRuuZKuDRqCZmt/Yq3IoI+Om3nZ2+N2GTO90+x/vGsOV7LUeHeid9Dr2eIen07FE48854v+H
7syuX+tAsljHUEYwMiP3W9MONlk9wc4fQ3Z6+vPXpkey2LGYSzdNF1dm+vYmD0pj17v+L7Wp/1zW
wdLxO6vKKjfNJmtMvNaZbxofcUhjVB8bIgiXtS9ZbecUURnNaH3oIxoLpmYY20QvUInIzen2dBdr
KyCZrg0BtwVxPm+kVIe3O3Aj6zfhZwSoLmtfMl4F0V0boFfi1chdc9shMzhDBXG68Y8PXEMGkEFj
btZmzfMIYcBP2lx+rgqkbLNxV1bR58xNP53uZgUdY8gosn4ggRqhrueFLbQxab3ta/Gjr1MIQVw4
dZT6mIXjD2Tf4RYRyu50ryu7V4aT9YUz20uZgtf4qrZB59nY1BpU85ExWGcWZzGEf199DRlJNvQz
kPvlLgexHBf35giwYavowWOVn8s0rHUhWTg0QukwBAbrrwfWk+NScWfCKnw7hKH1NBHaublstpb+
35liYU5RbcbEWtBLhLh2rLvrhrJB8tC6gIrssk4ke7fsSWsysyQnoNcvoVr/CUiwDpb79XTzK7Yo
Q8lQsDajKuKp4zZDh9RIF113Dvxkp1tf20+SpccpkvTdwGLDFTjvfLVTDy1MyNvUh+T4dBdriy0Z
u9HqFtrULQhILdo5rg3nkfIQ5ZQ+WTBKnu5jbZKk4zrQBcwlHY/yAG4mljebxZujOOcq15ej7SOT
kE7sUPXTqrfqzKuC7gWuFeWa2poYTtkUSb587oluVwPEP4N7mZnL+DFrGuD1MvrUm2ozeJy7JPpU
zkECnWzTXGbmQj7G7TlP04w4T10J6tXCe0ugwxsrj23SXzgKycz7GWV3G/iVxxUW9T/LzPZQ/sCs
VZaXBQKMf2HJ6gHZTzDVnt+KAvKfLrueYucc9GPFOmQ0GSxBAwgj/EcvWrTlrOl73+SQPBvd60X7
VkhneZ5Nqev4M4tAod+1YrfKtVEOl+WlDRlBpFYttAF2i+50INrraFAN+Gp8OMkjoJWaceY+snLe
ykiiGrS2mccDAWHX31ai3GhGfZfDdwuDNrqkVbG/bK4kG5+QBxp0ocaeAY/QsVmUBSY1HM94qX9C
Rx/YuAwlitNaiNoC4FwAh5tDdTvo9XWkPeX2U6jP10gwxigtIbJ6HA1kFLrnOTav2/BrWSS7DHHR
uGpvJ/MiNIQhY44oGpprR+XR2rSpOLiRSB9Q1mzOjHXFI8toowk2hrJRSZEjfXyTWO7e0cejlbQ7
Sp82Fy2WjDRC1NxWYyNOvcwvanii7Uq1qMCl4uoyjy9DaoK6j0ujJEuNSPRG2PlNZJyDX65saBl+
Gc3oaio2gK9FORxl4ClV9QgdJdvRRhTJ9L69QZ59nrbpbLSBf+GMSdeIcIYPK0NKDgiYvUem/E5z
szMZ08Wlf7C1ZVjmYInGVqDR95D7Sa5rJ0KWz4gddNARsnZbdJeGOqR+vjPc28uWX7pW6EZTj0nE
8g+TGyFCr46IxTv+ZZ7gX9BMYSJCF5eEyYcGHggryLdmX0QXRUUMGcYGgarTVzxAvanJ9pnrahh9
fa66ZeWiYks3CYjJWqWcCPU2VDTvnEAgG4qW+/aiaZcxbOFUUp1RcA2Ki2FvauMO6bUL7U06yy1F
iNiABc+rjeRXA9QcQs1zl9AVfyQDzKB+JnSZFXy2HexmCssKO7q1x/g+hqDt9MysnOQyvEztwYVb
QB09O6bEHvGH/tqHjmPvAtp5Pt3FytLKRbJqi9ATGMLESxo7eJlrcrDw1MGmc5mDkKtjbc03eoSp
I0itlSBHoa5ukNVAWTU8M0crfs+SLuqOkQ12YyWx54T+XWGFj0qT3ZV6eht30E0Pl3pu6Rx3oUWD
idsHX6ST4U0gHb6CPviyXIFhSQaWI9mt8txYLoQFkQszglw++RPl40UpOkOufw3LsbMCAeF7CIZQ
N4pfCDJASp+ZZ85mbXGRHzhrGSYVhUA40QPncJ6ia9MaB7ieuFc1vTe7/rcF39wpKVIKymaaxV0J
mzX8xn8yPf1yehuvGKOMpEITCzmLuko8Q7Gc71qS++nGiSzjIZ47581HjSe+zI3LqKrBzJyANmNv
1usO8UzU9OyyFWeK8FfMUUZV9XE2KG5oRV6gOwhNdkKpv83phFT4RfMk4xQs3a1h9UgjzxdlQEl8
84uanAenCH8EtjhzcK+MQcYqiN7ox6BzI88y9BghF5D5ipH9Oj2AD28FwpUTI44jliRnox+dlott
Acul4kJ8q1Tf9UbfxUV6HwftGd/14aair+X3d4GYWYPOuJv88Zhycn9Fp4SAaK+PX8OxhBaTOn/Y
4U+P6sMpoyfpGqUr85CFaa0fFWX4kQQprBvzy2VNL12+G0Qw1EU8p4p+LGCKuiq0wbiZ4YE9433X
PnzxB+9ad0GtGrZj6MfKQJ23UCsK0/UsvXABZN8+GEkx+e14DIbx2p+cn/o8/uqU+lY13XM58w/P
WKZecux5NNtzFwj9uAhadVl13wwaCr3mmbfyWvOSZ886Ax4dwFnHAAk1tbfuoym7DxAkOL26H29R
R06buFMlnKSy7WPauc8D6qiswNaECv+qci7KbAhEKP5e4z4rRRLkgzhqofFY2/NnaxJnMvAfz44j
c7GWRp7Wce7CTdjm4mHmfEAVPoY75cq1AL6f2aRrvUh2bGuTptXCxLqs6g2m/qfQar8sSoan12Ct
+eX3dzYAjbozOpFvH+dGPJSIOyPdi0JbHuxOt7+2xpIFK7YfaYaZGkeoQT9BZH9bz/6rbtk7HxnZ
0118bMaOXHofikIpzWLWj0mh6Veurv8JU/PMFl1rWzJi0+lTG/mb8agOi8cOG7GpZ0g4Tn/5xwkN
dqdkv8ixBHbkO3y6lnxvnWq86qv+OeqUXRWgL2KXO/im972BFIir/zzd6dqKS0Yd2w5E4FNB+IEc
9I1ZKOohQwBoG40wFF7UhZwyiamLRZQefWbILT8PjfoN5Yw3kYq3082vLIqcLglSpAOUptOP3dgf
tXbYTfN8Zr1XtqvMy1rN5BbcqdePDTN0EwxGQa4pExu0pdCQGdm3p4ewsghyzb3bjs2oaCxCOY0W
GuB2AxuCrt04wjiXt1obimTZFXTOTWLn49GHRB7NvVjZONRnbNW6LDZ541xU/yscOVuiQTPXaFk1
HduQzCLieANqaWcLfdYmSjqj2zhHaCmMxmNmD/ExtPUa4uiigwV+OFdqsNaFZOOtKdp0gJL6qKqh
11FpWKKg7vr202VLLdm4W6uFPtnKAOuQ6h7ccOp36F7HR63xLyMhgu/+byeOVhiCOKM/HCnpsg4I
FYabxojcgzCRdT49Cpem/vVGElxU/+5Cc83SdO3YONopasL1tY2clACxlag/E1e5Fs0tRJqnu1ox
bzlN0gwiMqMmm45J3iMr3YtopxhufQkYnIGIvweSRapdNRMDiYJyvkcNBlZ+xcnOfPuK0f0rOVJZ
XF9MVkLt+mLTiLraQAdZH93CHTeF2p67uq7sWTlNIvohNFKqJfEfQXuT2rH5gsIfKp5TV59xUWvL
sPz+7magtnWqCBKGx6WML76qwnCRRbLPveq1tSFIlu1W+gxsXmhHKtMyxPMg2v5/nF3JcqS6Ev0i
IkBMYksNtruMu9s9+PbdELcnJoEQEiD4+nfqrdxqq4hg5QgvRGnIVCrz5DkHwl4WziG1qQ5FS06t
+3XqxOmq1Swg7EIhUFBUSdrEW48k2xwN02fO5EjRBd5l6Rb9qSJQZAqiait4sE7RMP2JBOXgVxg+
9z+6+kfXQnAkeG4LyPBydaJlNsR4diyHAoILmGu8hGdoL/fh/PW2JdmW2PALAwjGk0HN+lJCuO0Z
BQ6ocTfV9DDHfu6lt79hWcK/6ibL6MayBa9fiyzrp25Uxa+2LNuNGdhGp38ewkX5fGlAeHgJw+nZ
qZ3/4qTaF76b9RIRlTM4SnGzQIf5gDzf3dpNF/iErVLg9Se+4THNmgbYmgKBBv/pQhP+IXTbLlVj
dFpd8h4B33+jP4Ll39tCi1p22uRiRRHN1RpsoxdkeKBvGkbQmXQSB3XffV0oMTVLGpA06cd8pNNF
DR6EwKPy+zx0d5L6X24fJNt6Gf7AZ3HuKxeCzUnJ7sbgvPL4gj9QQEnRsAqlaL3zTBlGH5IclAjC
my7JCI1R3QyQgNUhP9yehu3EGjZfu3FCO7cYL2GUN5c+yr+h+VZ/3De4adB6Rmkc4Q8kNyV/oLSu
XgJc/FucCG8zcMTUrGZoydBl27P5Igk6VD0dT48eXrkHBHj1oU9I9KUXDC0kECk+uCBVK9LVU+3F
iaJkwyoty2cWGR3lLHkIYrCLM1IIKvIiTfxlq5HEYiUmG6lcQOndddF0mSoZQpfcaaBnyB88wfY9
H8yySs9DBkXbebpU4Hz2W/e961QQyQrf6VHvSbJii65ze3UtT7DAtpnFeIGCKzu13GUH3eutS9+2
QtdteTV6O3LWutM4XyC5M50XtN3e+dJjD3Gpt9D5th027Dxw2RzFvpjhFwkauttRHnsKibrbFmLx
ImZFhedTrZQap0sLMp8+Vh8Ll19av/qqHP+prpIHUHxsYSotwV5omPoogWtjBOIUjEEJMMZqZeMU
xJnSET1qrejGlts2xbD6cV3LeSoKeZkxB8jH/+6b5R5UPy+3l8yyIWZ9pfMgOSgaWAWP4/LcD3xE
cdrZJ6QBSrM/T5RqoTwF9ngIOgdoUCZ9N903UCO83/fbjWg+SUpw5KE74tJ3kKdadTkfV6W3OoVt
K3Pd+FfWUGqe+/EAX774YVBCInNdM+UJueVvr7/yjRDBLJhco48oV/V0iQL+vW11C70v767N6/so
934WfvNj3yoZVg26KRKFLpkveJ5AJHYI52OYh7/3DW7Yswvp79absQVJHZAT9Hwj1ND8aMOj2rbA
uKy9ZiIOlDDnCzRPu4fEaaErL+ZdaNWYmswV8+h7sUShGgH6mcRQV61WORzQYvvf7bWxWK5JXpE0
oG5x3AqmVejHQKjz3BZP8bqlNWZZHJOpAoY1dk2Npeek7U6STMGhCXJn39KbLflBV7Vz7frqEtOr
qtbUp22BxoDbK2P76YbhtuEILqQuGS8B6lEXDgkQSPjweZ9bMPvuwyBAx5eq1KX2qXuWKALcQeFw
y2wtd4xvXMFdAXCNWKm6CPAInKp8ag8DJJYDoPwgjFei5UzG0QEUPlsftOWJzeb7dfLxGgcl46Wa
4hXC1KyGFnrF64/l4Dl3UQWWiRr64o8ouU7DsUTx7zjM/q4O35ia7fnxyLs+Cjx1IbW6H8DXKgb+
fonLjaDWco36homPqOQz7q7qwj3QQIEP535pKdTRyXsn7HceCOOqhvpr5YakRGCG9M8Tqq36mx6n
/svtw2wxc9+4oFVASA8dYLy+2AQtzAj8DvifSCELsMXEZ/mEWfsmcwjtVOKiwwE1UAfkuTqkH/y6
25dSN8veFYS6iauQTq8icNKBG42dA2/epydBzeZ8l7otABaoovCkm36PkrQ/BqhAn26vvsWVmM35
FJJTnCg85BNRjz9A070+kBa6l7dHt5xOct2QVzFA4k5AtQ89UgNedYAS0vc6lp8gWf7vgGaUfTkU
s0G/zJPEQXEBAV4nBnRKaEh8LvtOPjGuZ16D/6lUuIKEoOhagZIE9KpV7H2/vTyWEMbszW+u6u59
Es8X1QVxCsbYMA1ZyFPJyEscB8t9OG0pJNpMwLDhDnoB4ZhLeQmXc+4AGMyY/G9gubsvSiKGFcdl
Uk7tiERz6/CXLkoyUYXhxg6/+dtB+309u69OUaFBW7oiN/ykpfrEu+Ld0oRPFfM3XghvHlIMb2xy
F/VcK0KqJwnY5DI4Fy8KPrS1f1DBVg+ibQaGlyY9FHkCih7HeWnOGiLAqa6DHzTf9fLEFIzdDdHF
jnAAZIBOm4QQCfaeuUZ3rJzif26f1LeTG/iCsb/1Gs0anFXooky84ERC13uSxbj+jPNoOvWjU96B
wXI4DLmg/SHyoT2tiAAr8gId7ds/4U1PhXvUKKKQcYIkU1+hO2CNXhySPw+Ebbgp29DXWOXVAet8
0OdHEboymIZ4ERQyxzMFxvx0+4dff+BfDxX8cCNaY0LUDYPk4hOE3uuUE/Gz6KrvrLrS1YUv8xo9
Dr3778LY19vfsxw2M37Dc3dZcgdQcxSwcv+oe3+qIcPeBtFJTHKONj5jW7Tr518t2gylm8EZFyxa
zv9ZG1CiQA2e7olwsWaGybeFH5btVFRPek2+9HJZ0jAkcp8/+SskW5IAQrroM0mEW59nMHQdki76
MQNNs/EFi0sxozLqDT2IPkDPfXUp3jh8dAdUXmjynINedOMbtm02bB7wWj3S0KmeuKY8dbvhHNHi
vXLdj/uOkWHx4xyAFYgDv8ur8J2bJL+4du5DaHztGt4Ma6Z8Qtd00lZPI5Tq7kLHX49kzL1TMcmt
WqhlF8zYxg29OQ5zrBBYV8+6n05+7X/rIidDgmDPMw9oN8MI4jVfULlZi6cQ2XafB3fOuuFxbT/e
sAA/j8K1RNvx0wq5jZlxyMVDZn4GvjYYnZ3fMG4+sCgjtKwg66HaZj1KpWKIzGsI2juFAK4CFdLb
e331o294QDPOoXIWTsxyJ1uCTqBoIKtj54fiHEZJ+4w0rTpWCQgp1xV5ottftDgnYhgH+HZCCIcG
TsbC6FNBIUSeiOd9Qxt20TQd6aJAO9kErbujEN145BXfaKSy7LrJRUSHMYlIgSMKV/pPK8seVFD8
Qzk6X7uebhi2ZW1MMiK/D0kt/MHJ5nrJ03wgXgoQyq6SJkUK6M9roYSEoR6WzsliEXhnBvn3E2IT
uRGrWZyed123V5dOOIx+Hk66fPI7cm7FNKXA4nxeAX28vblvRuT49YY9N6sfNaIcyqewHN4Nvj6P
Db9rA+eTTryv0Bg/3/6MbQsM4w5a4RcTmcsnAsH7+0m645GGdFeVA5MwzJq3Ym1dD5NQvGeHEZil
Y7Hdb2/77eTPLQjWAc9dhg2m61K9NCAvO1IS5RslLNsGG4ZbD8Jz66l2sgKyN0ccpA990y/HcdlS
orJZmGG+BVAtCgpXedYU/Qeng/xgWJ1A3AHJO3erD9dyikz6oRKp9CIpSycbveZFF+Ujnft73qPt
S9FnyDfu62Q1mYj0eEWUTLx8ciJy3/vsJZDLpehanXZlLo8lrb7uOq5/Qe/7AvKcYPF4mud5PY2+
L++7xHM3IgHbahk2nfgtDYMZoxfiuwp/LtV34mWeokeV/973+w2rdryxQq4P0SSi4McADCpVuEUv
aXsYuYYp91PcepHnlGDyzeMTnpHJyUPS+tyiaetd4wwKdCSu+DCwZDr4cVefohj2OE5iCwj+tj1C
DvVPe0Q3oYgKVUDEQqDWmNc0vPfKTeja2/ZITDQqBVcUdVniZLqtopQVLTipmnY+gnOD3+/bHcNd
Kb/wy3IpyqelLyVWpp7Ovkbf0O3RLfbuGu5qiTpPL+hwAzcMfTd1UFiHNm3m1fxS0F1IKOqbnQSO
h+MrAlo+UbdCl/fUDof8Khx/ewZvb4HvGhscdQWbCyfABrMSj9PnPhgPwborfUbJX30E4xzr2fOK
p7Lq2hSCvS9+KTb6gd6O+4jZP+CCySZxGoytw/p+DudvIFJAsgCZtDqev6rQQXVEdRvL9PZGE7Oj
YJyjsgnoWDyBwYalI9zsEX114ujU03CZ0f10d3s7bPZmuKt6bh3dBANKUYs3HkLIjxwC6n7ZN/j1
DLyKb5omYgUZu+KJOCxKnV6uh1GRraj47ZNETDk/zyH90GoskVLdZ3cZXwjuoykIN54TtuENQy54
0oqAMSeTeVdDHrpvL0lRJo/VRMVGpsb2CcOaqdcNMzAWxVOXJIfVr54mKKCCQ3UjtrcdWCP64Igs
Se9SxPbt+rtzOIoE3k8Whud2nd+X3vDRX+fj7Z22zMTE4UP9IpkbjziZGoYemqHFGfprF11uAbUs
UzHB+NThSaQYK578UB9rN3jI16lOsWSfYtHdN6K7K+ZyI2izmIQJyCejt9Q5I0lWRku61NM99bZE
4W1DX5fvtUH4RV9z8Btk4P3+Z+3y+KzieZ+yFzHR921Fp7kplySLO687QJMYXIstK9J9O2yYAyhY
AoHeeScDnfWJNvFLTtm5dtd9Le5Q8/lzaVrSQPCun50MzVPxlwqv5w9OJJ1l4+db/Ck1bGGp5piu
npNnPCnWg+uuoIqkIz+6i1gOM98FE6HEhN/TIqEAvyIeX6J2eEB7QoX3orMlDWc5PibyflzjomIj
rKwdxtw/4LUFgduEbbKlWqzYxPyVrecOK5NJ1oKdO0YJW4w6E6uzcadZjNgE9E2RT4YAjcaIvuh9
j+Y4zav73tHHgk2HSlJQAZINz/p2FE5MeF9UEwmwGj4lCYSA0a81lW6menlonfxudJyft43CNiPj
9hSurAe5+BS8wWhDHmL6TizJ+6gjCwC947kq3bvV3dp9yxE2myFmvRToqV7zrMQJaKrqU16VbeoR
/i7XW6ley7qZLRERIYRSz6EZxEIOsMkoRfX6zl+6c5mXH0DLMuyzR7M7Aip7QDyhKTmLR3HuivrI
xfoPrWjWTdG+pCwxOyN4J1RSu36S5X386NXyTOb8Djx6X25vvsVaTPoo1Tml00Z1kkW4+lCrBSGN
PIikrMp0nPxg44jZbN7wu0ky10NJvCSbmFYHHg+/KJ+3WnlsgxtO10cyH83hE81yUkbREY2xOk/7
rudf9y2R4XW9IZAlBwtN1jQop+VDkd+vrQjPrifZRjbWdmKN9wTB+6caFEq0PUuekqI6MdF1qQjy
D9fIoJL+x9tTsSyV2dywhBVgHWzMMym8wD3kXVAsp04OvNiYiOU4mbxQddJDWCXXSbaqSKRiaNyz
Rukr1cW0C0GHNNZ1DV+FHzHJRxZAfyQrRv08OO4/SxBuBE0W52S2OMzr1Cw1yF0zFDXv8zj4zkE4
tLoS2oA77c1sbHDAm58X05BkVdedfWAvU4hEpjP8xYZPsm3x9f+vlmddobbr9xw7UA7AcfWsQAOO
t1WYt+2vYcggXumaqa7hvt2r/h8EbXidsqoFVZsfC7nVSGy7kq6ffzWJshKST4zSjHo9kGdB/ADU
PG4h8s4pivOayPto3LqRbFMy3EceefEY9T6yj37d+JdJuDRC6rfPy3dBE3vhrjQ5MTmhtMN6vxgp
HG3Tf7h6lNRpvQ+Crc/7TNtwIYjZnDiIcbAKxLWpV01RKqdhi3HH4qBMZqLAz1vNkajFIrWHWsf/
kLX4dA2y1np+Klu54Woth9ckKKJD5Y3lIBCKXO+9tBUyIqlfOvHn24tkO1fGXrdBw6poRqgzuexn
PkSHa4oC7TjssRHz95DXd6Lv7m5/y5KGJCacPgeFqMuGlmZEV+8FZGUn1Z+cvjyCsfiLN6jjWrf/
56eqEDmiarzxXYsTM+mLpF4BzJEN1nDi3+ucRGlY4kJZhjMIWj/cnptln0yIfZQkSvagf8noICOI
M613YEyWx9uDWyZgIuyTGW3qLnjIMnBpPK8j+QTCJFDvRlIchzD4tO8jxi0SgDpGA9JAsxgMP2cF
trPUXyp91sBp3snOJRv5NttKXSf5ypNBzpQQGYzXQzAiqSCEmH6uTiC+3Z6GbXjDUU5gryFB0cdZ
BGhD2nVfddJv1D0tftGEeFEIcZHSGeKsq9s+nX3xYSnIo2j6fefUxHhFIMFVkG6Ms7kM35EGhCBw
8R2Pn5NWbtznttUxzD2KSzAT1oRmIzSh/vX56H2o8mULQWZxJibCKyJBsuoGE6gS+bFxk7u+zX+T
nj9fOedcDjzcrHdOxHDuaz2RPs/xqajCTZuX7aWoW2/jRWvZaBPFNftBSco6ijMRAjaLQhVD+y6g
BuEnKUK2T1SMmOh7ViFTseRjnDVQMfm45p53QD823bdAJqCLovU6QW/q1SHRFnKBOh2LvjzdNrKr
T/gbK0FM9NbaiBGMInWUgQGrOYaldwcOh59th/YHgjaFaUug1bYR1/+/8hU1L4chivsoo25RpCwC
M7QLXvsET4B9E7nayasPhFU5NZBYxgdq91OsgJxtaPF9WcoDOqjveAii/tsfshieCedqRinWYIzC
rIE0ZZY0qn52Rcc3iqy2dTLMOnRHQlTD40y2da3SIJTttypx+U/QCCu+cwrGq2+krtQQ8QuzgDnF
8YrBOUMfeUth4+0OCEpMiH2Tq1LTWcTZVMSXoKp/lyM9kHr+yL3oOdZ+tjb+l2icfgrd/7y9KW+D
HokJuQeBAylA+BdmvUj4OR95kJaVHI9rHKyH3vWCi9fMKIgXATt1YBDZOHQWN2lC8RkpBzfIY1iP
ruNP4+Avx2ZZpUo1Hd0HN29+9tLTJzD7ggXx9kwtx8+EpPAcBI5QIA6ziHW1PLgKOMUoD8ItClbL
ATSBciBzX0lI3TDr/HV8LhVxvidh2aRFR/2NKdhWzYgbqsJzcbiDKEMJQp2Az7pPVPt+CeKzL0BT
HuTqgbF43w3wF2ROFd4yrSrMpg5KqCDwwRvlfTHuozUlZjsAgy6D8MDhn7lyGU8hWfwHGc798fZm
W8JFsyGgaVYFjtoFm/2lWCBCNDslAHm0/Rgm+8TXkT78029Ojo+G0jYIM7BqqjSksTyvi/AODQWg
4PYsLEfWRMcVQ9cPk4cjNetWnYkH7qRkLLaEk20H1ogf0C0UEKdO4I8d5zN0GbJiIXc8d/f9eBMi
NyYrK5oS7l5GjZv2JUOrEHOjfafTBMcNQpX9xNcwK6TjHksS+A/JPLdH5edb9DOW1TcRcqHQfKki
HQLjgrQVOFT0oS8Wd+OEWuIHE8HGiAdpL5eFmQCaE0qVmds5YM/wx+yaxQDCciP59n//9kag4l2n
9+p+X7pp4KBbxYd89+CVrLlfZfelKMoCrqn+7BTsruoXyByPURpE8i4EphRIurMXg0JgKJ9bCMl2
m7rjlkNnYt6KNUQprAtJVurSuXMc3j4wOoWpaOUWf4TtE4ZhxqSpFMkJyRbV/yJB8D6f+Hst5L7X
1f9f9q/Ws5Yq6j26kswNqvnbHDP5ottp+r7L5P8fGrwaHXj0WQDEHWS66J1DC2xvOs1ii+vZcuhM
wFsAEmMvbJ0gi9SqAHiPnxUvf9EBvC25O/yIly1kncV2TMibP6y0dWcRZH41qxTiuO+ibt2XZzBR
bg4olaQTlmGmnLY8QzSY3SdDs6WCazk9JqUsAGi5B9V0XOPYBDYh1dvMv8eu+3fX/po8smMY4vhE
PMxy1/k11PW3hoQb2QvbLzcMPS+hvTEw/HJC+ReysCfqQWF38nbm4Vz/T0ei1rzs+rIimQaZ1KEs
y+rSJZ1/2rcwhtWyvJzjOuhJpvgwpqBDUuCpZb9uD+5dR3nDCZrIL6I7MFxXuZcBsz0dKUdFqGqO
Ep1JgULrjSCQKYzO68Rflik+L5qBqZBtRZ6WYMQEhk0TWYG15gFKm+zjoNQpIdVP3gVgfYEMxO0Z
vr35ngkP60c8zaGYB8RckIDhF1oihyisqnTu/a2UwNs27ZkosZCqfg6dKchiqbo7f4AmpQ/PsetC
90xY2CrQliZBJwVsivfTr9ijE68/kG9/3rc+Rug8VJwmSH97GSRT528uwS6QuKL/dmA/3aBwt63P
dWteu25CowERD8kq1z1GXeMeGGxkY3nePkNgIvxzcK7mys2Lzs+GtXvoojGtBw95YnQUOS7bVY3w
TI5ZdPRwD6hbL3MBUUEu+lK6zhcwbG5MwbY+hoWTaa7zQszADOPlcgKrw3xXjGpfb6Bnssx2IqmS
JcCiUBdllFZ3/9V1v7Ewtl9uRMoc6AD0agoPmYvwF6Byzy3f4uW3DG3idjsyxz0aGQgS8+Dl9yrn
Vz9uNT1ZfIIJXaPDMEG/byGZj5brY1VJeYSCoX9XlWJfYdEz0WtoYy1q0RR+lvjdh1pE/4KZ6OW2
xdpWxrDY3ocC1KRmknGpGYqKAkrc2h3Pt0e32BM1jBXEt3RIKCNZSIv2S98W8WlxwvExgAj3GQXM
37c/Y5vE9f+vfMIqWLyAyowAagmO4076XtrTzUeQbXTjRtZilqxdPTg1xSiaMK5KwareWCHb4Ia5
Bv7ii1oIXMhIq50SEEmcddT92rcuRiJtcQc+FS4GlwUP0zIYHya9fN03tmGtZV+1sfIUrDWpglOe
uDINi2RfFtMzkWp4J0P8A1wMWTH5YUqX8Hc38S0SEsupNIFQk0raaAUDRrbEgj6AF/LfkCbjqVtE
dXCrrVqaxS+YUKhCFlUBQgM3CzvAoSr/HIzBqSubjYe/bfjr5F6d+RKyUD3pmJuNA20O2tFD6lTu
01AHx10bbKKf5oEIocN8RRqsbKN05ou+KDAEft43/NUgXv3+VgU5DWYXyzP2QX2SQvpjCjBX8nvf
+IbVAlA8QdyxcJG6gPbasY/rcLkHubHe1+bgmcp5HMkDf0zyJQvQ3ywPyhUVuyt4l7d3u2Zgwha6
IKJz4XVrNoXsx+iX/wkdb8AbLV7HFLJSQFsPdJVr1krhv0tIMZ1Gx9cbJ8d2NA23I5SXl41O1qzu
OnYiKiIHHz76vuzWceMTlgmYen9dnwOMCXlmVEidCnlHP4Llbr5jrmfk73eMZ2K1uilJllh7a1ah
FQuXSu0dOF+6o4bE0j11XX1Yo9BLB4eK45z3LFVDE13GkQzI9jQxGvRCH4mffcfgmqZ+ZShuWwRF
ReI1Azh4qFM1l9O7um27nUfhmsR4NXy/TqIC+eeaNR6tvfu5kUFwiEAJsAUJtWyViSlALapwV651
BvoYOCqkDy8aWbnTvtUx3GBBhlJODF6WoYNakOBfAXH2jZW3vGc9EzFWeBo9ow18iItGzAMrdFYF
8emKGXFZeSjdQKa9bN7Ncf6paNCkWYM6wdn5EDRJcmfHi3toCIEmsIym6dgnhXahsdaTaWPpLGYa
GR4S6NOkkQtsyPGaR0h63bMAvUigfzvc3hrb+EZokyyrKquErxlr1t9tRCALEfyWNNxIUFmGN8Hm
zF0ZerdL/PwiEWdN+HCGYsr6iQC0u28GJuB8zKeu73NwuweTXM9BL/vzyIgDNNHy6/YaWYzDxJk3
ShAuBL6QC8VOjQO4BzRmdqYrTA5Zt236RATtmoHMTZ3rZAjSYOimQ4s+7o0lssRSJofsPLWcSNbo
zCGjPuqVncuYhIcRugpVsvXEsq3S9f+vfNTil1XLy1ZnjZbNAXoE3r1C6XkjkrKNbtiB6wxt7mqG
TgXCMwGTP+pAbhG72gY3jIARYO7lSueMOGXxUc0Jv0NNZcvEbKMbN63TucDUQFYmE4N2vq9+l79E
Um7FybbRjRCfhzRoiUOXzC9i/4BNHg6JEFvoesvoJpDNqVnAO09MGbo3vbPTsgjMEd7WubR4B1MI
rwBdOulKhU1lYqCnYYnijz7A3t9kRMN9OrmeqYGXU3/uoeo4ZiyIZcqvKP5ItBtQC9v6XGf26tAX
qpRcg1Uq4zXpIbeuywzGvEXtYBv9+v9Xo/vBzKCnJFRGZ16cKxz/e6/VWxgL2+obJjWDvA2Al0hm
IvIfmm59BOnI0VmajaWxOJ3AMCrpJ0StPJCZbPKfc9V/DrvgwQ/kU9JtNQzaPmFYVtCCsDzHGysb
a1RVyuDjPCzoCnDOanZ/3/b9tk8Y5uVMK/pLiJKZC0pAHi9PFQEzuooeGrHZz/w2lsEzAWZLN9Qh
GhIxjYktZyma7kSikjxMHg0eoZgWpm5ded9qt91H5oGy+Z8Hy4khdqijlWV+3ZfnUil6t/ZVfNq1
Zn9B2SYPj+oSawbdJi9t+hpWXQLPIJiiIAzepJp+u4TnmaA2lqher8ofMsJreo82xTBlLRF3Cxg5
0+vl1hVbcBOLrZgQtyXiRcXXdsiacvo154hkMTSP1EZ8bzllJsOs3zWe5HEgskUHn/KcFCmXEi22
SfMvj7uNbbF4E5OgTDVTMnkdDLJp+z6tJqc5X13jxui2FTK8CQcdVu6AjTYjyNI4qriwYqVpoqut
5k7bzzf8iecvLKYtfn5MaP/kJx7i+CJYNt7xCU7+G69J33AlkM5ydKHmIQN66EsDRQTe1e/RwnFX
RfUZMNbzyPkl1OrjbROxTcZwK7HP+JoseZ91tPkBZAtQjHG/89I2gWyxHMZITpHIAChz7hGpFndB
i/rnrp9u4tV8xyvyiFQiI7X7n1yKJdVw9DsHNx66ukdG8ZpqzXqVV49ltEZ1GjeB+O/2b7ccUpNe
bSl1HFJoamS+JCCqKosIKlYggYB8mU/rfN2Ity2HycSLLckaLCtN+oxTHNBhSVyoBaj+WDmqy5p1
SM6E0fXoFrEEdC2hx32zux62V+ECuoV5Q/EUyvSs2uPSBL812nP8YAsFZPFSJpLMnccaLX2qz9au
T505OsdL/9PP2WNB8o2gwWIXJpIM+lNEJF3A8QlQdmrxlLfly77VMSx8gV4OiD2aPnNn+gl4r2dw
vH2vRLwBLrL9csOihz6mS83mPpuL/hskNkUaOMFWI63l3JoAst6XThJGus9GZyansm90GgF6cOZ8
3Rcmu2ZVVVXuJJLZbzNAnsHpuwCoJmJ/q+Bpm4CRH2tCnv//LZGtTuSeW8k+NG0RnrRYvu3aXROh
BqFUNjIoLKKD1i/TRPYnj7toXRI7b08TM9v3CyVh5fOMh1Vyr5TfPhQh/bzv11+X7ZXlImiRoL4K
2wzE0Gct16MzsufWLXY12Xgm7o0w3tZ5vHYZxED/RZMXBHfn6vn2T7c4BRPF1kRtDlzNwrOAks8h
iy4Q87uMZFGHvG42LmdLgPz/1N+r5eGAE6PkoxGuuiU58K51X1C0DI5xjAY+UFlB7lLE41cGyvTj
7VnZzqvhLBI9QreGRCyLCnTnOjNI/h2Vh6l2l61b2jYpw2GUFGrRHUm6DGny+8LXz/G6fgud4vNS
ibMCFTJef19uz8bim0ysG6kJ+tWpzzJZSe/UDUiLO2rZEj6zrJUJcCtyomsJ1uTMEc2jy9GFFhcP
vldsXAmWdTIxbmu9gnR6xPAa+YJDDF7tTMqWnNF3PByqqOygTRZGT/mwM9luwt7AyLT4ec6RZgqc
z0NM6tRPnI00lm2trjv06iS7bTR6hVd0GYCfEKPK63dxK96tXreFQrB9wAjDQ+ShNViAcA1Fkfzo
SCkfRO6Gj5Gst/DGttNkBOI1rdciB7d8BpFOEHYno/9QaXfdd4+a8LS+mNaZQgY2a9fpU6E8CDnx
8z4zMC3uKjoxu02badJW2cKn/FRrX2+ErpZ+ViBT/9zbulG6z7Xss6pmL5W3Po6y/JGv/H3QNf81
14INasu1AICgCUHhuEv0kbomFo1WfuwsAA8jz1Lxd4uSyfcJnAzvJeBdG1N7e8ddE5A2g04HavA5
unGBHXtJoglnlyGUIhvx8jW6//vx5SbXu+W1VQwFAeKN8mzmKJM7VfmpaId3kOcE+6T3yCZRbnzo
7cvKTa5W8+pDDkvYQlp8aNJAmMdsOC8uOQIq+nXUZMsEbatlmCCNXXB+hQnPhip3UuQiqnSSWy1q
thkYxtcMUy8JsmlZs+RDqrxwScs2QFdiN/ZHOU7hrpDBNTFkisS+rBzBslXQSVxYMwb92XdbsfdM
GcY4AP42LX3HMsbcu1hNn/op/3Lbzi1rZALJZklJ4/O5ywRIQNNhCZ9YuCZo2SzfK7rVRm7ZZRNR
xufJlT3HnRqSbpYHx/NQ9XDmWn2+PQnb+MZLuB1Zgx5QRCBQvp4OY7NI4IxVc9w3umFxODZoplkI
y5qpF3e8Vvw+lpsElrbfbphZUDlh0irZZWUuKg2yiLo9T5x57YYZv33JuSYJWii5O69i6rKEqiSN
lAxOPsCa9x6rfu1bH8OGgyL0GDoQ28zj7Hvke05KwoLsc6cmC5oKupnIHIN3C3cewiVsjlBbqjcQ
mrbFMUJXHMZEK7fvMl11/QnxGLsDPePwWOTdsrH+NgMzbLdNYr+doRGahb168IBa00H+XerkGOh2
4/hbZmFiy1QyL5WDd2I2RRAYHpejt0730hEbUYblxjHRZbLu5SDAg/s/zr5syW4cyfJX2vK5UUNw
AYixrnrg3SKCjEUR2l9gSqWS+06QIL9+ztXUdIeg4OXYNSuzLEVIWBxwBwg/fs69JJDOavKoZqiD
9NQ+7abvcmDvLm+jtVkYTkyHmMWxbkpAlZHkasXN+egH1cnGUq/4mcmvpVrSL/E8lffgmm6Qzy1n
SKeKot4iZ1ixkgk+SPq4YF6+pPcEhYknVBQvB6qgesC1lbyvFcnvhIdS8su2WpmMmTVIxiklKKKI
kSYV0M0m5Z1MxXXEg5aJkxvLUXZI81b3sdN4oSogBCyke+W1wiQJG/1qYchEIFZn/Y/URi1qR7/6
WbsTY3l7lXW4EZDaEd9wam4QsMVU7b3zbb6qvPhwXevGrUJXBUogc0ygwOP6XrCGH3JQpGzcJda8
wIhIKhUtmDYVjkqdPTijPuR28g1C5d+uG7wRjeK4TYa4mor7ugzLGRR9JZJNG5FuzQOMOz0UQC1e
yya/r1N3RxJnn2T8mIwxjhqkB9zrtGMskxZMzSrDtZFm91Wb9EHR1jqg/XC8bJ+VaG0SghGQ6qqc
T9l93YCcyOvbqCj03pvJh5guV33XWiYzGF8gtaQWyJurorn1PPcEesHTAMzD5SmsxAYT44Wnl7Tp
+ZTelylXTWCzdCz2me9WWzjRNRudO371YSC4YJWcVXofF+W+KqFLWNVWultGt9ovM78OJmgxw888
mc1xqof0nkJVZ1fQlO07pHVP11nJ8LNBFj6ohuP0vvLmW8CHuoOVc/fKxg0vm/tJN33J4ntPjo+N
p25kv7TXhX4TJUaB95Vu4cTAoo5iV4EbY9fM7RZGeiX8mACxnI+sGlHPeS+d4qQJvdF2gzeq5OUq
q5voMK4KxW0AEIGg8z7Ivnsonerz5abXRn7era92pQRzET5YwFBXTP5NN7u33Bnv7IJ8v9z8CsmG
ZeLCOrbIsY/b+H6k89e8gqAyiwOv/9bMH0jrBABs7FQCdnj89HKPaxMy3KxxdNvImpAIpcL7qexv
Ha/ZxXO1catbCRMmPZpNJktDvpFEtW6yoE+SMciItVW7uNa64bxtBhguy1J4QFJZL9U8dTeyS7fu
1GutG86L1LmqU1uQyLOqp9TV91L5h8tWXznETMazuEJlSaxtEhGPxrvG78WxzLP3Hkl0YIup38dK
vrvc1cosTLyYraa4HJokvi9dSz4OvKwBXE+rjfvuSpQ2Ucoz4ROday++Tznya7TSn92G/5W1454q
tlG6uLJFTUxaksLlSgDD7ymrshq5bd99GaAQtATJsrTXnWcmJg2I3tGnaiJRPC1q2ic4CeTedwe+
Yai1ZThP7lXgoAT6RbARNlPMAXz3S/DDqfj95TVes9C509eN65HGulckyrP4eHbiPomfuFIbN92V
3WryniWy9oBPwSL3da0CCwIkgSDFZ7XIg8Ul4AAgFbkuHJkQNdfp2YDXcpw7XHWPkDtJTlO6kKM3
Kve6y+lvJGhSiWoYehJVmvaBn/UagKgtDoO1lTDO5MQVY0qSlkRLnoTOMtwVeXeqrfa6S52JS5Ni
cLJyzES0CIaCN/kIffCHJZuvi9YmfMuaZs3GCgena813Dmd/l6LbQpauRAoTr2Xbuk9Zm5BoRkUI
oPN3kIxLAiiyh4NfbcS6FeuboC2F+tHJiycZ5Xl5m8fs5CXLcUat8GU3W/FhE67VJ9wZxtjBYbYo
JLJRqHZDnHoLrrXWuvE9CanKssWjhIha6BrvtRRd0HrJVus/uWfeeNE31STdArvSBhU0kJn+Edoa
ezbmh0LcSGUFXd0Go3xH/TyYmyUQ41ffUXfCjfeSP9r+uzn/xuQxBZ/7dYY0TlZHNC1edSoR+XL+
NCTyyXHY18tNr20BwwHdYUiltjwZZUk93PmlGECmkAw3Q5VsfRqu7GQTzFWAdJDFOXycepOFj8PG
aaT7SFhV0BeAZCD0kclxS1p7ZT4mtqtxk562jiOjQle3ZCK3S9bf+3orj7/W/Dnkvzo54taR2VIK
GS28OPZJsfO98gug/X9fXo3zR/kbm85EdzUchZtQ+pJRxUB3k5WpulE4aoN58sSRA7l5wINitisr
39ohU7f1NPOTp+uNfk0IxOi5vV95vYy0m4KT97mbP8sx3UtnOpKR7KF3sUu8BPjtZq9xlS7BS+YV
p1wfS3CidfO9lXx1GIjuljCW6rgMzz0YOVWyn9xxf9kyK95uAtJ63XRe6zIZ0dY6QdPjZcJNfMO9
1jbouc9Xi5qyAixDY+dHbJnfOyLuAk2AKXenT9n5OfLyBNZ2jhGuitJnSyoXGYHZ43nM/IdqsKJ8
2gLsvY0xAOXsr3OQI95ICtH70ZB3YDQYw0z3jzEY2cYMlc2J4xwgXPvn5amsrYURjvya1xYlSkQy
k/I2yZbl8zTGeuOtbW01jIjEyrFXZZvAxaB70lYxPuTyKC2dz1LrjYNppQsTjDYtgBHnhPlR7avb
yU/CNi29Y1yxuwnStYfLVlpZcJPUzLPwYJgnix+B9fMQN+28L2Kr2FNfbnG+rayDiRiL63QgCcjs
o9ECB0TWiTQYtPd8efhrn9YmXMxbBjCNWYOM/Nj6TBOrihIi/4beXbezGiH3QJ62N2nrVihLcbu7
IRZbcJyVvfwbmxreaDRvLBmN9viB2k/e9AKlQlTeVk8E6J+2szZ8cs2AhuOjNt/tkhThdh5Ev9My
6Xazg5fjyxZc2wCGS6Jqx25Bs4jlqYD0mnxw29sLS25AzLKFZP55rL0VuA1X9ErNwI+AS9BQZVA6
7IJp0Tt7us+tU+xWwcTzg0juNT/H6lS8OM6fgE3tpDPumvLRbZOgW8QO18zAbq07kGPTFgtbtvvC
eUemx87x93X1padbunc/t+Zb4zWcu2+4AjWUhwt5/X5ukVJ9OA9zZMVBtSgZmIob6oHWPvk0z/0z
79gJ72r43IgfMjAlnscntrb3eRXeGImJKIszmp4V20Xk+PkthsJlvXeXdwUisut+QjXDEScajZe9
V/KAky0Z9J8B+a1+z5v+1WGjEt3lc4kVy8EhjWocYAfo0u5zzK/QR57QYEB1Y6tksKQHETt72uXQ
umPHvr5PW/2QVt6uxKmEP4qZHHL6bOUbj3U/0ZRvjc243TQxRAnJQkU0FS/zXO9ohyoUeF69LPuC
1QHO/Cw/VhU9nW8GnnNsobQ5i42vkRVvNFFrnHSVcqfzhb5yykA5Ig8Snm35+trWMyuG/JwuVZst
AkCyb/X8LbHojubfZH9iznHwmqhtnqtRBmP1Y/DviyTfNzPu/tUOuw4CnBtvMz+rMd4ysRFyCG1j
B6Is56s80gsWDTAAAT6Tajo/932qaXrH84eyBLtjNxzKBQzR+th5nwXI32H+WUb42sDa0/wzKgGC
Rf6l2yMK7PbL6J/O14nzJqoWiIa65y2yvXHXVse4v6Sz02sUxXBQedU3osn7XeYnW+jwtcaNUNn7
Gags05hF0ksf1Twe7VhdF4VNNJ5OUlYzL2GRHpopECV/oKq/R3XJRvtrQzciWkMTCj2GjEV5/xG4
iMccYqGXz483W+bCROOVPehbeZayqEjVGAib3Vpu9XS57TePWLRtRKFSLDb154ZFznDSPg9Ywnct
6nvl19YZ8a5Njtf1Y0QULWlZWRTW9wbx1VKt2jOfPxRFcW9ZtgzYxO5Q0d0El3tbs9j5vvcqthYl
dAW7uWQRSzMCB+LghRtAo3Bd6+dz/lXrqiw0BF48XOhAol8c0nypoJ2Wd6q5ZithUc7TetWBtPsS
dDgOj7IByjtEIjkrfOjOXh7+m5detG448NRUYLCmM4toM33XEuRzuvnk4IBrYrmx2mv2N9y4qkXL
qC28iLhZe1Su6+/7hDn7yxM42/m30IkJGHedPMnqnsaxF7Wj+1L41YsFDjQAtTY+CtaaNxwZWvN1
kjPbw7eG2BEy3FDp3gm9bByuK7YxIX1EIQnrERejr3W6T1qIc/m5f1VpIRcmlk+ImJV+n2LwI/sx
+iIOXOcqrWu0bfjwUuS0nUfgMlO3IYEv2gyvQ8PWZ9LKtjRlTAvb6epixJ5JSdz2t+Ap9+M9+BBn
1MAAmvMwNRbfekdbWWKTJ87hvsMmUXiRpgG+8pcuAOXi5c25trznn7/yXRar2ssKNA1kwRRY44BH
hLm4buf7huvKvh0tIqQdFU0dLen4SIvyFHtbitFrZjHcNk3teuhm5Ua9YvtZqJcS3VC5Vf6wZhrD
b/10VqxqfCeyxsoLSFXdO0PGrjSN4bWwdmqpyrGjJlV7u1cHubhHtys3ml8Z+28gvsZreq+Z7Whc
2GHp3NsE3PmXd8yK1X8D8Lkp8ioicSKvQbF35pT+rlya8rCAKfdwuYu10Rue2yJvWQwusaOybW4X
2t9tB4W10RtHbZ1NQH1AdBP7ZAgBgn4W9hK4U3K6PPLzCN+I9SbajeIQF3qcadTP88fcS8LKdQ8F
bW8mPz6Qwt24jq8Z6PzzV15reWnTNJTOkdvM7k6nVrLLbYtuHIdrkzDcljiNTVyWWNEs63cVIJpy
zu7xiLL3FnVb1VfdcLkwGeL6tnUKVy0L3HdcQgLlSsi9d/G+YWQLfPh2ZQj6MHzYK/SSqMZeIjrP
uzShez/htz9Vu7oh3zFSPTV289zJ4cRc+eIRvnFPXVsgw727rqvS2G+XKKFZ+h4KPbMdyBKULvvL
+2ylfZOCbcHbryu8WUdzJl5QXntq2bCxt1ZW30TESbsEsHXypqju20NVu7e5rD4KS6YBiet6x9W1
x5oJj7MEskPAME+RcPh+8HtcvRr2FxCLWxxhK85uYuMGPi85CIVhJVVOKLwTj6KZH/EO8Hx5Fdba
P//8lRsuBZBeUKXVETByQNNYdR6pvOlvnMQubi53sbbQ55+/6gLUDkog7a6RPxhcfDZ3414XyRaD
11rrpqdbpLCb2ZoiVvP8A9WuVwUM2lfXgC0A5DMOaNActhCj6adoEKS/tZhwQ9Y6VzHnoXXDt8Wi
3MT1GpgGovUsI6ezBtZlq68trOG+UAysi9qD1R1SQ7yuZbt6pn86XF13Zzdhd21RZ9D4K3TEYvE4
U/I09MuuHPTWhXFlXU3gXWartoM0mI5A+35O6EKYYGb4eL3KOiburkTNkt/k/hgxv9p3afdY5RJE
j9kGDGVt8MYRPbaOkE2pxiix8KaKaiKUgMSq37i+rNzbTeQdq1Q/uI3VRdrrjwm17qnSSHXMj0nS
XpOb5sKUJLVdj43FovsoU0O80411E/PUDmJJN1JNaxYy3HZs3UHbM+kil9Txzo39dyRLlsPl1V1r
3HDalrslRNjqPsqV+pNQN0aVL17Nrmvc8FkiRgsVPmi8rcZvtT2UAQFf5+W2V5zWBNsVeZO3CI19
VOV4Cc5aHFjDgtBfbWUB3sxyc2FC7Ap3RuWTjHt4Fbd2bsZ3rHefqRRPqVVHLi+PGYAcQUGcd5dn
tLIUv6HudFXG3YgZiYWnR+qU5AYFm1vUR2utny8Ar44Wnddgq4GuVtRb/RNz6XfqjxsDX3mmM1F2
C7Jrs0ZlaSTLcS90c6M8d2+1/cmBszkW6hG6rTqBFX92jTMYT3M45f2yi6wui6rYOyrQE42V+gLJ
uk/XLcPZgK8Mhdf3LgevSxfZPLkn2fjYgtDxctMre9aE3ClPJg1gmhh9osFtocEv3xEXQpq5a23c
5teW2fDnAiLkbQON5yijXvFiN2lxc06YXOfQJspOZ6wuvJg0kZrpc1zpm4FMXy7bZm3g5iFsQZG8
qOMmArRBHdKkBxME/GBj4CuWNyF2y9K0yGQhf9J3yVcNndGAWvq9qJMNF1jZl2ZRFZdCVMuc1pHg
MXBqx07pA9PyhlhbL1Ar9jFRfIg1OVKyuopc5DiihuZ9aNHyKv5YLkwcXzMt58LjqYkSX8iAN/Oh
aMlXZ9yijVkbveG3eZJ7IFB3q6iwdH5QyeKeYj7mV1r/3Osrl5VTAWp/bbfR1AxB6qBuy4v4nIZL
e51XmTqi1ejaGdIzFV5dE5R7zKzs2Y1HWbz1qP52xg0LYPgtzwVUgumAHkCBUvgoD5DHGbzKw/x5
FE7g5nce+Wj139vKBuFLd6JQHKnTU5N6OzAtBL5VHYoeEGR92yXTDjvQcayAqXiHv+SWyX7Q3/D/
SJwBPfcMu7hb6dg1z6K/2t72yiVzGC8i3hGMjpcBgws0UODbcN2VL1RToVTOS0EXIsoImI5j3cqj
S/TR9tpbutQ70Ope9/Jt4v/OvNxtOtQlMofKuVG9ty/kIjb2z0p4MPF+3pwKWw5DicCPG5aq2W02
8a8zk198K9+KcSuGMtVAEZr9plYZZqDKHw7NnmayZBBCS8OCOSCSALh+Y0ne5gLnSOr9uuijbqCC
wPsqIvrBsrw73tiBnn5uttL76Ap9mKp3DquRIR0DPDVfaUYjigBd54tM51U0xyXSuzSL2RGym9nw
o9V0ar6DP3CrTGRlxUx0TyYk8oGgrweByPieV/KdqPlDR0G76IorE4EmXRSH5lGTeDELhwHMdV0P
WvUshvre5QN1xTFNtORQpiBqZ2oOAZ/GW8tUu4e+Zjeg6L/us9Zki+o8MI31nDrh5PEvDYMsgJwj
rxque1T7TfTQUk0C8h4nJIQdXG09sjHdqo9aOY5MyUO6xD5jlW+HXde2B+0v+RFn4laWZcURTdDO
6PSIWBAgDKGrhCKm9s8uJTvQ4Bx6ZX3sHP3nVQts8kFlFZOVUzM7TBs5o7h+Crnbt/vM2Xq3+Ami
e+N92xTMtRRkCdsUx97C0uB8aABZw5MgB+210/o78KhNzkfbyU6jS0+pFQfZnAUdTqiingNrS1xn
ZSObdIiJzbOZQks56gk5yEx89rJuPy7J96vMaGJSS3fRLc3EHOblXdE6z51eDs5Yb4FGVjaDKaib
Ov7oyJzMYd/5d7lb1odUoYaBFfSDh6IbVGEm9Lq3XNu4QgvIRo6KZks4WMd8LiLonR2HmQSz9SeN
3R9XmctEpSpXtsiV5UvImpGdnAqCEBDoK46xXedXev75O/PVdc6qQXMxz+USQtSk3eliKk49d7ON
y+Ka758X6lXrbJIEd9xhDr24ccOpAEvfnNhq41lirXXjZES2yfeb0gPxFJ6770Te0KBIl3l/2fhv
t+6bxndAQ1Ha/lyHKp37oI+92za3N3bP21/x/q9IYPs/nXK2u4axOhybnAYOAHW2hceU/0yGcxqt
9Wqg5umwg0AMaCsLtXFKrc3IWA1ZMcvLUQ4RVjkHU2uNZFDZyy224bedzzfRwcISJaqFZxXSwXGC
pHD9UzXn9MDLzrrhPimf9bV5e9+8MjizGGsKqplw7ql8LFLS3diDi/KCNt+qAViz1vnnr/autlw1
EkFVOHSdygPPSdWfLHPajRNlrXnn1+ahIuFPAPX1IUTw/KCmBBQAct7SZ3j7SuWb9wXGSjLm9dKF
NhSFWEDqrAtzqcjJ8ZN2T5nLNp4S1lbd+CQhNanU4sdTCMHVBizy7jSdknGExLWY6j2BCsun1m+v
e333zbsE2BEaLEpP76p6sveJspxdU48bj8srUzGvEh1e9Fu9jPTO5g+gN94X3Hk8A6GdkX314y3m
irdPWN+8SUyFmwBShF7GQQeS519RAALBi78vB62VtKxvMkuyzmFgjULzDTSCgC0PdOmd0kkFoDwL
nGKI2jNa6iaJx9u+viqtAH3DX7dyNS/jWHN7DMUypUPgoEg3bHO+Vf6x4ikmTHdOUxZzl7WhWzVl
uYOqhq2BjpVqY91XfMUyHD0ndmPp0oEUQhkf8f31l7LsAJzNN0VVX3UO+qa2clJ2IKmPe7hjKchy
FDrTaidj1BdcF9ot+9cl4HlRqgnLEILV9TErho9MbvGLr5nH8PDc1nqo5n4MCT3r4NTLrlq6z06s
Q5nHL5e37ZpTGLeprF3AwOkOY+hP9ODNTVR6YoebzlUXBQAFf7XO5AEzUIl2DD2PvBtS/a7Q3caH
2dtBA1i4X5suq0TiJbUbQ2bLv5pkuE8LxFdP38a6DLMiPVw20Ns+ALjFr92M1I6ZB3ISSHLXL71+
lyZyI4CvtWw4b1FMlRr8hN6VonyMpT44pbgqLiBd9+ugJXV0Uc0xvQPGusBVw7tZWLmRqHu7GIkj
Z/Rr4znEjRJXovFMFhoEYcn7CTpQQ+MEAjpsqk+PhDS7vtPHvIg3FnvNVsaZzWg3WyBKykMF2aag
b30B5a9yS73wbUfDS8+vM1pinjm0Ts+tWwfQhu17S/xYUuvJt+V1H+PcRMw6yiKN5MK6A/HWi3DJ
B67yjTvt2Zl+/4BFG78OP63ZVAEEiqKhrJEPiVMxVKW236oqbfdzW6b7qag04mvGT4VS80avK0ti
gmidwarqhUvrruizG8AJ9ijR/nCVz5kI2j7vWQa2O3onKXs/OEWooDCzEa/fDnjcRNBmRM8eQwHY
nZPpP9kgorqs7udObvG6rCyGiaElsmFxFcMs5UDf1V3zCCD8g1WOOzjLPi9BhZbrU5zUfH/ZViv3
Dm4CaRFCVFXZmNAAUq7FKp9kA01KYonT4rCTW3mfpoI/uWW+SxZ9st2rBEU5N2kzO5BaZ630rDvt
km/JMJ/ULE6X57S2tQxvF6CzKv0cTbsZRA/cnILWdf5+ue219Td8ve7cERc017rLa9DRes6znZJP
DDIXl5tfOZV888x2GnAr+I51N7rZsdMdAnt80yfpqZb1PbhvNx4P1mZhuvxkA7/bYRYNCmm8JA79
TAVd723MYmUBTKhtNzoEnDhoXizJ3k2sWwidbRwfb3+AY9/8GqyssrLHgsJAlfUR2R+VzEE9f8jq
LJBNAv6yjWVem4FxbIMagLS47mMLdflHQv2/22n6dnmJV2xv8mTaM0rGuhTGScrq0MYcqqD9bsrZ
4XLzayM/d/vq6zeeVeK5TVeGw0jAEmgzeliSfkuKYK31889ftb64nE0qh8BZ2UDQgsci2RU03tLo
XTON4bhJYk+O1aX2nVDyC7PzZ0cPp5rrjdvkSmw10bXKbyftjNg7A6rpyodxeCED2BDkJ3zJJel3
N+cbAWjFi02ILZQnRT9O2D2sZbeN8O5mMdypQnyzLPri+8V1XmxKGgvS5KAvV3Voe2JElo/kh6Gd
xMEidAs0v+JuJqgWArauRUqKmRQnJq0DjdsQpquzNAAtim7U1gPBytKbEFvfX9Kszpc8FKhUxvO4
/8Uf+5tm0tddaU1gbZbaTJK4xOe1BB8nymq+OVl2lSAb5yaotsq0TP2RZKHdB1R+BreS7r9cdueV
u6VJNsntGhQlGk1PTX/nIJnrWeOuJROS2hubdcWlTdVgz4doit+q5a5H/dse0m/Zbb74zsZRsLau
hktrYufSoyILR5Xd93bx94Iyy8BKt/gf1kZvnMeDu+Q8lVkVdnZZJsFcxEUfxIAhf7xs/7X2jQO5
sKZxyq2+CJuiJze5A1ZmNsZbJeRrq2ucwzrOe+H1eR1mWfMVKogfnMx7alA1rLm+uWoCJq62IMDY
l7pakLYBdHS2RyuwU/dwXePGaby09YjPgnK543I5tDp75wM+vXHTXgmiJqS29UsLGqykCn0qPxSe
FZYDZBJm23/oEu+9VZTXRdHfJI97369B7mbfodqC/1m5eX/ndRm3oXOJ19Dr7HT2jlfHJgh4ENVo
V4RdBTg52KX0seFii3ltZY+a4FpdEKujMYcPlHVU2/XfZdl/vm7ghvtOwEECsC6gNogadsAtNd/Z
/XQNMSDnnuG7PgrJXB8SxGFtu39Bl+TGTq0rmzbctgMHhqRaVeG0NMDaQ0PxBHDVVpnOituasFo+
eJnW+CoOK93XX0VdWmFPFFirg0Iw6BJDoycX17mYibB1EoUiDZjpTsl+X6DgNABVuLfhYyvR+Tc0
rZPOnjuhJstX4C0YgE4ASUOO/17ePWvNn1371bbPoDw4oBYXmTgX0TMAmt/NQP7Y8qJIgxZRmm9s
07WOzgv1qiMO5hxVNX0dcgEsp9+JZJ9Ib/6S2cPWh/85pL3xSmKCamWf5lnbw1Ss/EugorXjx9E6
1jrbxf0YuGqrhGMl7LlnJ381lXQYx0HE6Mcpq1t00lVHNn1mBblP4r8uL8tKvDARtgI0OcsMdZCQ
Tc2T5yXvfOJtRe21lTB8us49OkuP5CHSojd2QiGKZX9exJXHvYmtzTmxC+nbSTh4UKUnJGMH8Ett
aTKt+LVrHMelrXnVgBAgLLIUUtF6HPYMmPaAecvfvYR4yGX7r9jIxNk6vuUJmYg0tLPhCwdRDh/Y
qVmuKyjgJswWyvROWQAVHObN9PeEs3Kh7nXvqCa+thlBO0zSNA2xDk+cWHnAS731xLlifRNeW0LP
yZWNSkM66x/12N36tjrhjHhoAMi8bPmVnW+yZCZuRjkpJ3LXZCkePlRK97TRWzyfa+t67vWV68ZD
SeZ4GdC6V35oqu7AHXVwC3VzefBr9jHO4rRIIJYIafe7xI7jx7HJjqkng6EZksiZm+PlTtYsZPhv
T+aCJf6YhPHofFRVawddN2wdN2uNG6eyktpzudvEYWUnek+q5N6O22XjLFszj+G8ANm4MVMOvSO8
e7Ynu9xZA+8DWaW7ZPK3oBgra2wiYCtnYjXBG2246LTAMyk4gGtb+oG9FC8/V+B/fdf/O/5RP/3f
M6X/13/hz9/rZu4gQz4Yf/zX6Uf98K380f/X+V/999/69d/8631d4n/mX/nlX6Ddf/e7/zZ8++UP
h2pIh/md+tHNzz96VQw/W8cIz3/z//eX//HjZyvv5+bHP//4XqsKJAPPP6BCXv3x71/d/vXPP1Bu
/WoTntv/9y/Pc/znH09JWqBIO61+9L/9qx/f+uGff1Cb/YNZtkMtimQ1c88J6+nHz99Q9g9hAxHu
o9DO9fg5UVvV3ZCce/0HYImu8FGvA3w4P6uV9LU6/8r9B6MesorCcnyGWkwkIf7f7H9Zn/9Zr/+o
VPlUp9XQ//OPt24GzLPM155pwKO9AsI70my6BevVd59nwy5TLN3RzIWkUuEf5WL9+co2/+79dW9v
3Q/OvRnb3J+yOE6lmCOZZkkwDGNUcWkHII5+5+niUwOCnssdvUkhhp7Mtx9rThOAmVodxTUUpA+D
A/JxMqU2GOn85YMQyfhQy8wP5zSjn2vPsf+G2OscqSkr/aCoK+sZBx2AYwABkS3qr7fc7zym8xq8
DrGVM09pl8zRRKFk1/UVaIG6Ir9hPOv3l+f9Vhw5d2FcWq3BZd3Ylv5tzgGLye8FyMVH3MLcbCsM
rvVw/vmrSSSprHPut2MEgH72vQAJ5w1BonjPiyZ5cBM5HS7P5Cem0byznqdytuKrjjiEC32e4gPI
zhP9GZLK3n5B3mLXl5V3SOp+PHrazQ+pX9ZHsFpa35Y6zvYyY+6wd4p5fJiKZnmPsh22BHXiOTtf
1cVH26sHfRBctlmg4XgnMM6K95eH/GZ2+Dzk89Hxasi1WzogvMeutu1BfIHoRHHwmth6rzAc1CPl
locN5RPxdehkjFKObpp2rtb078v9v8npd+4fweJ1/5J2C66v9RihdnLn+8lT6/Tfa2u+GVAu3xQt
ahzTe1c3u0EvARdTwLkV6MLfq6oOpsYPKPVPoArYUQqEb+++AxjxYFd8vzjXYNbPQzSO6IGKIS1j
mMhVz62+m62HjmxcMdbcyzig7XGUE5nP1kfuP45GLxyuoX84j9qIWxISThaoo0ckTF+S4nPsfbu8
YivOZL5viUrlZU76Merx/JfxR+YXeADPArVsMXOu9WDGHJlUflph5E76vCx/9Wm60/331JIbbvrW
rQiWMR+6uMb7K+IsAvn8UjfWvq23aLbWRn7++Stn0mLCjUgnPqoDXLpbkuFYFfktdusXlkGq+PIC
rOwZs3q8FPYYJzjsIi6V3LdidAO3ZB3UUuenyz2sTcOICV6R9k0LMtfQYfNTMdovMuVNgPrZD8Qf
x41prJyrplzLCIQFR9oJtlrYzhs/q7IMvC490O6H121pRa5cFcwXryWjPuGF7Yd55R/jVuziDPUA
6psr1Ym0y25wXi6bbG1PGY7MnEVVxBv8kDdsOC55C34sMMls2GqtdcOXB6F6xiBNEk5cJieoeeNl
yu+/Xx76yn4yH7wygDWWpeM89FR3N7vtR6dpDy7qma5r3vDmcSooJankocvbx8Keb7Ur3pGm3vhC
Xhu9cXvoey7dTHksdOvpoe/JaSRAHLVi6/vsTbwGooVZR056MfmiQT2UNe88RYP/w9mVNMnJK8E/
9IgAxHoFeplmdo/HY18If15YBAgJsYhf/7J9GstNEzEnR7QnJLRUSarKymxgFmPUeW8Nf5mtw/g6
3ZQbQdSV3aqHvCqT21O7tF5atJ6V2H7zFpTyociy576wP6keiboiEB8zcj3uZWRKtlOXuambhV2S
i+GHP3bPdothyi7feP+vGLke+eqXMeQECamUQZ6vNZo5ZpN1a00WGFtd8PN25Va4cMVn6WoufV9N
9TCdh4OUDm7DiA1ngbMklLd3S2/+vr6ZVwxRD4dZZUungKEX0HeFkcqDPqIQcP1Y45qV49UkC8Gx
0zx439Nc2V3sGsa00fqKoehBMOnUQVlU+HQoakc58smEsKjrt97pK/OvB8HCOhPE7Eo/zeWP1vNR
80ujpXiDbt/++uysfb9m6CDlnOxWwY+AD6o42mNPI2dGalmZ+Zb609oYzr+/O77bxsihoBditwI0
grJkq45KF8TgoW1WBxFsiXqsbCI9KGaGExnx6X4aZsvBC/Ln2uy24M1rs3Tu890QwBIBufaS++lM
e/CPt+yYM3tnEX8L67XWgXZft5ulEKzP/RSPqqepJJ+5IYqo7psNj7HiA/WS8wL0p1OzGF5aFU1k
D+Nd4YnDrLJkdMf7DvBOR/26vqHWlkE7sn3bqpTNMi+17MaIJtGV0NmpNtLwa1tJs2UoR3QW+DK9
VPRTBEWr12WWdeQLq4tGY+tasLIWemzMkJ1ajNb30sV0XzPB3+bB/b70sIzrM7TWvnZ0K5RY5aD+
8tJS3i7IWHCnT5xxOV5vfWWK9Mrwom/yznU9L639n1DWe5gGc3cObuOdG1/vYe37NXumNGCeOeL7
fUt8t+2MfLUYL188FPF+sIdzz+/MDfJtpF1GrAArsjDuSZslbJxtSCpZW4NYOUL1clcnNHtwZGMQ
dfWsAisyah4BexGR1knsaovMb22qNLMGn3GuHK/rQCWrrIPwMnIgeUAOIXiXNhBBF+vzcZPSa1pz
IqUxOG59mxV41/vzxPaglW+6HcIjxVe2ZNNXZfb8rgZjD9+FYYVYVmgqUFxPQRk8hOFMNj5lLeqg
17/2mQmQQ9uzW9GSZbf4uUujifV0iXlnQ2HODTvWI9QwUx+yEMJmB0C2jRveOeHdDJzfI8+mEEVJ
Ad+DJgfAvKUI8wQkDfzRJFOTMlDvRqaXiV3G/R5qhblv3HYj77c4b1bcpF5V24bjLEBlLG4l8OOQ
dfQKTqJADMabCxZsGs1tC4KOYJKojAalq8cO103qj3X+E+Jy/qHC9pXf5nnYqBS0+QlUvfblrtmh
ROp+fKiT5fijjsw90HDyu4gQs/nVHoZoiKs429XxR9BfCHfp8H+ZDRCOUy1qZVt137jmrmrksWXG
1hDPPvqfIbqmXs9K4YRC7rb1LerwQadFHs5ySYTbR4SUEh8UQGEQ3o1Yb9BqnwxyJ/MFMBl7H4rl
AAF5GSpgH3B18IznuR3aKHCLLfqvFTP9uxzW+l9ZhcC9ybK+zUdrPEmHuzczcZzbqjG6Dbf8h4rh
0vC1ixbe/NSkRlffmmHVyXuQ6hl5XIKo48YD80GVgAsd3C7OROQ9KN+G47TkwxSNmKBXChmrO7+2
7NMERdPf17fcn1LVfz4I660d1I1fjcw2zusduXtcZpJy9/wYREHU32SRGaH8f8ObX47Aoyft1FYD
zaClgJ4AKQnf6q/0tECZ89Hf9T/Ib7ANgErPqpL8v42BXTRiJEzCv08PS1S8YDm6C+78h/x+Tiqe
jHacR2P0o7pXib3P4SZjsiuO87frfV689KDL86e8O7CGHjKqHmMKr4Duk5uPL7PqP19vem2d9FIN
q2R0tnFHT/mOPqOmZQddoIjGbURiEls7MxHxR0Rt/6Sa/h5Ga9kicCd4IXs27mXnPyqIq4DL5s0L
ut0kvS284EV7w3Sdf383XVQw0OGEVKWE59D86T6Po/gERPMWKcfF9uFqtBtKkSFAKxnojd12AHQD
CcvDkoHDemDDlsjGn4vCP+aDPrQxQJHXGAkJoUElcvqtzYfOj8JwYL9sn9ff8F9D1AxWhvxEOe7H
TJh7J1zagw+Fy9fMRcDbIUv/C0Q+FtCA5lk2GCl2sDrlA3G/yKEDwqjoqJvmYUCemCmyt9YTzqno
RquPi1BuFTBdvC9iLbSnTWdCSkf6wZw23lvHvnE57LhLUET1Ef3D86bS7kAUdQH+iFtGKlQ6OTzq
grc534pPXE60oHX77600tZ7R13Op0mEc5FfcGTuIbpaOf0dsOd7DxUF8BuyxNyLriwMvqJ/wThQb
xV8X5w57QJs7KG8IsybYZ7V4ILJJjPF3wR7DaevlfNGtoH1t6gYw7JolapZuA8GcGKKA3p0wVLcR
F1trXZu63ApAtAu0OtKC0omZX+86son/OjvbS+ahnS4uFeBns1qQ5EEoijRmVNbwXL7YCfLgBtBy
7GAtH3yx/dkc7/wJcKh4iSP7d5t7TmTXfNcaoDQY7I0H28pbQS/MR6jSV4YHBQIhjuBOlyVEKY9y
bCK+/Nxw8ucVvTBdelV+O5WzlJivW1DUuN+nxeWH0eusE88W4+gaNn+rfWh8WmAUjqfAgRhWH5BU
Wgp/JzJ2aLloNs6ylU2tV/CD3rPwIJDa3pqSH4F4fGxY9d1tw8dgcrcuXH9eBJfGq3nooONQxh0E
u53iOYG42AEXoL2z8/dWwuIgmeMsmm7Gw3gQdwgZJXlyfZ7/EMld6lfz2siLZg50jNmtTNTO3f9n
RcOBx/mOxb/G6Mvt7T2Jv3/+NEXFDpq6kR19+vlzS+1m5VDSy/wFZ5KErGK3qA66LdsRN/mBPln2
uL8+thVz1mv8s7nLiDnP1W3edt13u7RACMQGZ8NZrO0KzVl4ED+EQ4Ur6rzPmX0CZCUuIPE4eB96
frioIPrbkdeIc6ICCx0MxtTGkA/wo7yFzF9gsy1M6toYtHtosXCfEYEuJlclIBiLydzspHichsfr
S3CxA1x0tZvnGCDu0gc12Ksg0iwgTd63UWZbsWztjQ281oN20TRNgzJpYwiuWeFBaEUWrgw2YnpZ
+xHemfM7UHuoCNczUXg8tLcoKHhafOto1FtlWBcdKZo+j+qdn54KsOYUNrJKRqCcpJ5Edcir6jQN
u64IdoORGRsH88XTBx1pZg4ecF5ZkNy6HSW/6Rz/0NTjjVIitmZk100Ws87eTWTZKvtau4bobAB5
U8wFterqFte7W6e3kyW044EGiTVUB4qLs4Qys+Hkh8L9SA2j57j6u4BWrUVCQMZT4ZC06IyT5W0+
Vi++1dG2tlBDMA/9SJFNFPbvjNXHQooTB+FzyUg0ImktynEA96eMUVf9EdNx9SfBwLlR8LbwTx2z
KhnxrmvvwomHUZt33Req7C1Y8WULcvX7bh9WHKXJNDtZVhETypNegQdnmqOcvnxsKNqtzaPID+B1
YKWFZ8QgTI0lSkEDOEq/+u96D5djflgfzRtTZaHeRM3+yVvoZ+YYL0Fvg4be6o+1s2RRmHnHonOD
SPHhpArxnVjGi+z52/XuL55k6F1z1UDWeKNVZQ0wBsB/x0ZNjJgYi9lHLcrinj7Wieas/SCg4VCg
Ggg0NZFk3wpQ3Yry9/XGL56VwFlqjjqsJ8s0glqkxHa/Dqb61mxefNea1jw0KRyT+aHwT8T/MZtP
lfH6sU/W3PKiCFh8wL6e0okgDllGZr9hepe9sqtXciPu2mS8rr0T7bJvjQAcjZlTVLslhF+n8hct
t6QX16ZG88qssQZShWApLYPifjLtPIKQ20cIVuEO/XOn784Wy0BNNx0Lkcpc/RIO/x22dH996i+f
Ju4Zefu+aWBCg3owICXfheLYWXPqUOMAFcnbdiD3vB+SSYmdQdXxencr5qXXd+e0I6XTg9px8p1I
0hc2kFhZnz/WuGa7nGZQzyMOAs3VN3/uo4r2kdl9pFLqvAia0faIG/mqC5p06skuBIVMQKASO+Rw
sR/6fB3M23l1Wxo9cU8L6+LZ+oxQXJQDofyx1jXbncXiTpUlWBrQL5PjnkMVPVhOrze+svt1QG5W
IM1k1Sju8lQOFAWZvnQ0311ve8WE9crtXBpVA9tiqWHbb5lnsf2U27g7D2Wwb5tUsS1KgLWTR8fi
NmU5V60Zdmm5cOPRrVWNoPXSs4NXDPlhHgy8OkZRn1xHsgNoLoZk7oNsz8bA+MHCfthIBK9Npmbt
HUK84eyR4NS2fD95RZoFxs/rc7nWtGbtdTHagnoSpd71+EMh/4hQ2NbdeuXyoWNeweg4h+XkhycF
emNmULAHDl95UdQRlF829tmK+9DFk+pSzhLXHufUO2KOhaqsWAV9E3UhCP+uT9HaMDQzp1bpDiCp
c06l9VKaTTQHMwRTXvpgC4y50sE/aNiZ1RnpcCThFQs80JdFlImlnkr5eH0AZ4P+JwzguLqKktea
i8WxQ9Omstk+V9BWZ8M8nExnnH9iE5OEK7+8Acu+v7GrVlZFR8eidqCUjsSIvBbKR+FvM/xRQBT7
+nDWpuv8+7uzj+bgoWXgKDyZFG8cNYPh2qx2o1FAWmDqjOR6L2tDOP/+rhfPIUOFWLt74hNkysop
v6/88rY17S3S0LUOzhb5roMOinp2GXrOaWDdvveQKfTCo6eG/fXvXzFsHRpLqb1IkONnp4kv99zr
dnLgh+tNr325/feXhzysmjFsOa78Hq7heTwA309NtbG+a81rh7You0aW4eKACQzohJFFVTsmufn8
sY/XrBliCA6BBK1zyss30f+2yB7SLBtfvnIw6ShYFSBR756/nJOnWnhx13q7jH0T6jszm5cPfb9e
/e1mbV2i5HUG4iU/DlP+ohioS0rf3AgmrOwb5zy2d9sSIs/51I6mlUpi/SeWgEfF6G/gslZWVofB
MlZlmTKBCfeL+qFZCPRYGsh25MgeXZ+cy3lnx9XRr8oI+h7shG2qGjrGoVXMd4YTsgTkvHM85IEb
FTOVCbiucqBgqm58rL3Avc27oHrwZF/thFXTra9ZcVQ6OpZkwdjkjdmks/OTOZ/IEALO/3sxPhSp
x2C1s1tZkGY288xJA4gpD+VT5zXRiBLKoHEjsLZ87Jqog2Ln0uVFl0PyEJwnsdXccLRebpGOrU2R
Zut9PjklSP6dlIhTDXkY657T/8T03/XtsNa6Zutq4gq8CIykXv9c2kcPqlQLB57i8/XmV7azjoZt
rXYsISfrpVmJvAFeeeMCWGxW8JuPta9d0EUjqrkmmJxyRDitIskQfAd/7seMUS8LX8xCDDWpnDRE
UT51kF1n964wNixxxRXqdeHMIE4PaKGdTpVxT5bgZ1NLGoFYItyjfquK8czcuByv9XRenXcOyxST
ZwhbuGlogagYIosdQEtnMxh88FU43z+2FtppXaKCrCpsAA1LpY5Fq/y9NBCQoou/YWYrfpdoxlzM
lTvgQY9h5N8X/0RBJv2xL7f/np8O7EqF79n4chfkFD0j9R66KQVq3Jtid72LFTv7I/30bgmU5Xlz
7kxOyg3eRMKxzAghzicQlTwE3vz7eidr1qYZcwNvndtW76Zt5UTtGfw/4GwKrY1pWtlGOg6W9tmS
SZeJtMgt/8mYJ/E4k7a8mS2ZyQgvQchGI/a4MWMrg9Flk8Crvsy+NftpBqDgWbwmC6HP2m9pm69E
6F0dF2vavZSL4TspwhORrFkkzEPnQ6Bp7GKHAe9UvXpgSzLCrdvsCuzJ1YWToJTlgONGnrH7bbT4
/wXW9260I5V9WuQ9yjHN4LEtv5j8AfxzEQH95pRtrJy1tnTnSX63/UB0S+2shRCJM4rErFQsZPNK
lzFmJvvJJd0vZZ/WyImwtv8BSZwpse3gpRuLG+bLPWocD3Qhr4Gxlftc+x7NVzhyMFjmcCsNCpHQ
qXgr3fImb9uDbUOorNmq9V7xGLp6zGjO5TzQ1k2xd9I2b28Cy3n5kK3pKNu6QsB9AMgrLYIs6saf
GUHVevv8sca1M9+gbcYMMOWmGVQY1IC4/YQALMID15v/UwJx4bmrw1pRZ0s6l/EmDV3CHnzHKQ4g
4JA3tPK8xLWNMHb7qrzJDMKhkyhVovqa0qiTMjs0NPATvPfrJBjNGgonVa+OROYAWAhBfk6q7pMF
fEU7CAuYn1poJrwuRSP/86AoQWKwR4rPYxvmz07tW29lRbO0DivnSx925iGoM+vBmEIFCZsecMiw
qM0X1G0jXDi3gb8VTVjZFn+s5J01yGm0ldsomRpd+42NxS0ScltEQWt+RceaSccf+mFourRmfPwp
GHP24DJZjt0w/VoMbg6RYdgtj0Vomg9Tb81jZC0Ddzfc5opl6TA06fahJ2zVpVYLzOwEdQoViSao
35a8JI+1I+pdYyKPsrGVVs61P+V876bSABU/iK5pl6pCvRozon2z4f1eRgQECI6JDf+1tmDawQaF
yiYIZgeSXUv12GXdf0B5bZVBr0yYDuYBL2dboHpySg2CdzryP6/C6PasHcEapuy3apNdbeVA0/HO
ZjVZU58xM+0IqmM9Yv7KWf6TlOCNvG7Wax1ol2FbOJPvArAJ6aQhbgYzDokTmfzL9dZX5knHtrUO
N8FBEsrURgEjrnbNTUusOkaSPs06GLHRPl3vaNWCtHteDnK1Kew7O81cGt7nsvcgp4rMCqAN5s2Y
c2OOSO/yxHSEjH0Ugnix6Y7Flndcm0b777MSxJsLfJM5pcz0hrgeSllEBYVfAy/w5om8sqN1fJfd
d2NZB8WYimC+bzKSiHyr7n4lO6XjtVzL7CXADiplwbTr1feuz3G0ezEF8VGJ5/tUxjXlG+5mZbJ0
qZWROV0lSAWhvjZLoXP50Fbsh+eTLVe9Nphzv+/8S9HVZivzjqR23maxVbSTCwUZFu46aO4eHJ8A
gzAWRRxye4gy6aktt7Di2HR0VuN5de82NU+X5V56O+EsL8CIHC0s1fVtvjZz2i4PHcdXY1PyNORP
nv+4QFnSrTaqtVfC2br6ijKZCJjDbNDJdYdwdL90gGtF9VKmkg4/yNJ98wz63/VxrO1k7a4yNp5R
dnOBJ7gFBeFJnm/QW+P4E/a6cFExNcevqqWzq6J0UkjkDrHtlcVNAT3eO5cbyzEv5iwmldUmvEcC
FrwvNZRzq9eMWiKRAgrDmXuG94yOAF1f2Eb4bYp4BfyYNwn1Ola8vcldYQIMzIYkHBq5C4jPdsqR
wb5zJydyPQgEoNCnilpV1zEAHK+L6MwbZDbup16Sm5KbXxvf/FZ1ytz7Tna7WCWMmVLz2PD515J3
S9yE/HVCSj2ySIfCSidrodLRTck8eh+Lc6FY7W8zafnSmbR2pzQoFzvf+ZOUL6jVFq+NFfa381yI
Qyjb5nB9yS/aBglcbcnt0O34SGdIhZXh/cLbeDzPUK7C04LsyfU+LpoH+tBGRCnLkS+urJOoQO/h
+gVoz4LPYB74eb39i9sWFE9nh/POsYQVbqbB0jmn0fE+MVIeKGSWP9a0dg4D2t42dm8sKUBg/JsM
Rvt+YHLZCv5fPIjx5eff33059euGgO1vSFv/B5Y4Vja4jdxqnyEzjRTPxsVuZf71QLRtmP4wok47
HU3nt8ctZHU9/+fkD8/XJ+miY8coNMce8MphTVYMEDI/cfHb89xoaHCwg9Fjsop9Xt91zN4Yy+WX
Nzo7b4J3U1bVIvRr15dpTwa+k2BhQ8nB0NxDswACLYZb7aRC8JAT19/VBVcJyzIjgZCcirx5Wj7P
VlUeQCG+JU1zGe4MYkx9d/MhM2goshvpO+bOA74amgCd3UXZEitV8l0pFpk6s8EQ83Dr31k2RwBi
Hge1PDrjM+9D6+ghpvSZkMx88VE6Ek212XyWKhT3ZdNlu7arlo3w4ZqpaCcVOJ79Fq3LlMjuWLne
m5s1W5nKtW2mXbZUoHIm2zk8BfaTJJ+l/2ZsccWsNa15KdqZosh7ByJbtog8ERxsnIGzs0UvsNa8
toTe7OBwaJYxdWS+U32zzxEt6siHyNRIoEfOUV9QgAS+yk5QCjsIsIXYlvlQVP6R4ml93QRX1lXn
kmiLUlBe5vIkGi4h2xuYR8NctkT4Lt5BMADNTblZqQZPYQDQiD+MSAJEpuhP88hvlxaJ7naenWia
6dfrY1lxinowvVbh3CzOBMb5+tugmhj6c6B2M+OqMyJIkm84kpU11yklhEGCMieWTLnXJvBpES2G
aGy2/NTagmhuislBtXY3hqew+zpXn+QWlnbF1+qB81pIa5l6KlNBhx5RnPE5RHTH8+wjocA+u7IH
tl7wR+gLblXgrK2HZtesEIpkCGGlBNWKdz5ShnG4lHMsfSpiVBU7u2rp6+/XF/9yThN7TTN1nxIj
XAgmbhJR8RP17CqP6a/+a4l82T39SlicNVG5ceFdG5pm+I4fnHO0FbQBm+JAZ/MAdsHIAMOOZ7ws
9pfrQ1qxHj3WbnDBfWPG+9ALEh4N025B/fyufNh8uK11oF1SiDdKaZrQCfSLZ95I5BVpMtAlIvkD
6t2Tttza1CvTpcdgi6rxfLdoICIy3M5kie12jvPGOFY2PVSq2bguXg4akECPx4KrTTICaefUGCKG
qkka0WlnzDu294LI7aIt3M5qR9peW6RNCuUhx1jRpcyTxRtDGrWZzKKlLM3jAvm37w4h9K0YbCMh
RS/8yAbv5sdckB66bWvVzSO485Hj6eJztiU3jNis3z607fQYlQhkYxvn1seEtru6S/w71J3KNmFb
xd9/Hgn/POmgDqFtvMLw55IJLNQk+/JlgprqbZc11g3CesYxCPmSR8TyxnSAiPCpHFr7ebH68K2v
rDlRjqiiCeyiMeLG8mEUEIPHM50keZ41B0gJNke6mEaseO3tLbwR465R7AUPSOOwIPBxI4vc33dl
0KNKLpQxA74zqj3W7wZU/O+lo9hdDhZgqLlS+8YeM9RqjHV7VzqlfOonWEuXFXmccYft2n7O74nP
3VNljUFSN+N077u9sVc296IgnMzdxBk/2mZgPpUtmXcmsjAJWC63wIMrx4Ve4FVB2S5A6E2cBrM8
snB5XGr26/o+WDno9Ag57cVYLIvVpay7N1Cp4OCl6owbjf9Z6ktb4PyufHcdp8ZU14bLRuBaenpX
A4gyRZ4avb0qpuE3KA5YIu1WPrdAPr9li6e+uJXwdrMz0tPQ+MFxsNxxX5ihswP7A439IlARqD9o
yqGb+/NDU6DHULq6DuqWYnZ764l7X0Lra1O/XG96beE0F2KZvEQMPhcnTxXtPQGryDOo+IONl9Xa
2p1/fze7oWX3Aaf5dAqC/th4TuJJ564Lzd31j1/x53oc2O3sYjRzMZ5AvvSkPP8ziOa74yAgelpS
9Q2AyWLDp69Mk17tXBWV0S5LyE9iKL76Fb3xJ7j166P4c/xc2oPaBcUaw4IRGHOaZe6o4nzhfbGb
3Er9DvjSTHHmyfa3VEGOq1Fl0a9iaf3HKWfdy5A7IGYuwIcrAXgfkkEFHMQlrSN+lbIcjkFAalB2
hdOd7VT9V1s1/S4IuPNj8PzlB+PesEVru/Ku/UfQtkciy1HU829YE+zn0ohGi6cTCquzhR9VcVqK
+VGUQYxVgs7H85Qt+3L4NIDa6Posng3230n8R/MWpEzOOCnUgiFa6j7MvqHeOstoMEgqj+VkWofr
/Vzec36ovUBzZOxICwDoqRqDMzy3oj8UnsXIcNiM7rwKbAWLJaeN3tYMSDNPZS84PlwxnCBMu+NZ
zndZ4x/4Um+Vtq7cvf5cLd5ZKHI0C5R7pvE0ZzTK7bcSRdz4R+Zffc/czWGYXJ+2FQPSU1sz8Rqk
MFDyVS+uB8UVv32wrKbYCDKv3YT0HAZfWicYhg4EORShpyFz/Vjm808HJQ1GQPbgDnSP82KciBv8
kKR9vT6oldXR0xuzOTZuWXvi1MpqOChBWJI7RpkMPvjGP9aFdj6xWZWWMwiJcGb16ENDu1fhvrP6
n9ebv7ybQRb/t4POgqbObNfsT+Xk9JFhGw91s9DIsPht47v3APduAFVX3n16DsPi5QjN1VKeArlM
97KtikcJcWJce2x1i0ssP7Sgx/hNpCNeMt8JN6bv8rb7R90c+FibAimUp97onlyPvDpy3mJyWfM4
2u0RHOoLlYw2pxmn5tfAavljT0D0EE50eKnaTYrplSflPwLnbtVbVTB2IH4K+X1VtUkl7B0tZUwa
ngSK3eRBGxtMJA0jj/lZ3NGmVqKabGMSL28SXy+N9pFrJDPUAE4g5Kj/Y62SD1k3DYlrVDIpQu69
BsyFUsJHtuQ/Ut/KtCansbvzjcRsD860sJ2JyOfnshrAHwCOhJNpqC2K0cvb8h/N7wkVt0tT+/Rk
9ZQWMW7o3vMY+GHUNYbcDVadSxQU921sz4UcI1xDw6frw1zbPdrT3Rt7s5jE5N+45JlbD2XAkzB/
WuiH6sWIrzNNEZVnBTJC/o2szL1crL2byUNjbIWfVgxLZ5XipWJm31g47gEEzsRDVXy5Pi9rDZ83
4bsDCTVchV0gkXuqClE+Ujugu6Htt2C0l7cy0ZUI22ApAELs27SWbmJ23U9zMWhU1ONP2wKiTATe
y/VhXF5eolO2ZxUtJ1uZ8ykrRaJ8IL4ZMESIBixef7jexeXTh+iahG5Nw5EsOUvNGloS1TN3lj3y
fNcbX5so/ZpTupVjDW6X8vBTXpZRCcJUAWRSad6Otb+73sllakFCdLL2bglhZs55CE/dzQPKJh+I
mdx4LH6wjgU4ZtPmxhsBHY1QKR7F1q9P3pdP9NOn6rAFULi824iePvRUtzSOY80nFF0/jdI5NBVK
xa+P7jLSEaPTTFz649hJOrO0nMcMklLguA/wBI9INhX3vl+YURZ6RoLnSpAoWcU9Xhn7gfJ8F3pM
HY3MrFEKwZp4Dlh4S5vagXQJCFmvf97K0PWsY2f7qoBMHRJRihymzgfryPz5etMrO1OvelGV6EEa
3M6nYbafked6CwRQOY33+3rz5wP236s+0bOOTlMsE5jGmjQAJDFgZtI33x0Hdf7hrStPJTbt9X7W
hnG27XeuyKgBKEBYpkqH7IsATVv/bBU315tem/xzl++a7kfXVGbAu9QHsyPEV77MPNgiMFr77HOf
79qeq7ANzKV0T5MsXmQ5Pptl8dMZNwG85+17afo11xC4fh80ygtOStrjretV8AxBMe+oCyqZgg/l
J2dBoDMYDWPnA7G5M1nLN64il+fN1ukd2qlnZW7MXToU+dFpbahtqP31JVnx2HrlDFjqGwcy0OQk
6zGqPJn03ZMKgLbgW2fm2sJoj7kFTIIocQdRHqdLiE3rGHceBaZZMlkmHxuE5nJKS9ay6TNy6ofg
ZPYos/Zu7MXZ2WIraLpyMOjJwCz3jKkxwcI3FkASRDOlYEiF5smz8hoWoy4ZbCX2MH5ESoIQPS8o
F8EgsWGB7KVjp2EYduHo3RlTv7GdVtZcTwwulW1bhWmHJ9sABXVWQ5BnyQNrh5UCo2tn1xtH9dqk
aZ6ksBzUplbEPhHGk6Zh5p4M2Us4OTcSnOpeUU8bA1rrSPMrYiZ5RWRPToNPQOzjZ/FYVbuW1r/N
xj4YdfCxpBohmpPJFe7NhTkScOIYT1zQk23acUOr73OrXs38YykGbIC/fZmXZ77rlGegav49KFQU
ChrVuI5ct5bL3oTozPPT2OE1as1QdS7b1KfW3ujGjYVYsXU9DQgmTNBy2FiILihe83xwY+QPXgnY
1Tcsfa0DzdKhH8mznvYmpEnCiEJjpSfQZtp4ra80rqf8vJAwDzTIc5r3SwQBs4MLHiwIEG18++VX
FxQF/15VVQCTrRaIFmMHufdNIXlqcMTrirY7BJZyE1KG9b4DXfxhnNmHGDGx2GebeXcuVkNhgq3W
DU6kNo5/hASHtogNaK7Y5aY474pH0QtriD2UPfdngSrDdp+VA0Ox7/A4hvMPF9U2H9q2tmbkfSC5
7EeEtqrB/uSx+Y7O5eP1ptcWXjNrtwj8wAyG8JRBKoQqKFWDHpNkW15jJU5H9Ayssi2AaK3RTI2i
/DyTurztef1/zq5kuW0ciH4Rq0hwv3KRRNK2vCVeLqzEibmD4A7y6+fJJwcjilWqXGZ8IASgu9Fo
vH7vb683/piMB9ZUPmioA3seDllGNoLv2pzIv/tuJnmXlZ25RNyy/Lw33DYvD5W6Vb4/TzsCuxKO
dYJWyVKbEdylhcYhaLrTA6SuyofZVLWjlYM+GGzi+i0zCR7mCzM1n3lN5J+yRMv7gct0Axp1cp4z
aZn4GotOlbZbKrWJ+pS7utb6pVGCSy5xc2l0KMRgCdfcy1by9c0zY4lvswPkFGyJTkqo2pUzS3iR
AmOkzh29rgGd65ymMPxqynaQtnfmsQDGNag026nsI8E5bg0ySOFsFzud8scSL/6Xf9aK74nPuUkM
TW+udUrIWxNwuQaoEvTNFZZbVaPl4CzRmH/NSMQSgm+yyDXJ9W5C++c7byVXm+9BPOHWxhZS4fzJ
RP5HAqbHRT4rcRnhSeMmjftnqx7/XP7tK+4gvqeqcj9r1czkSAPNOmggG39WkzegKa87+cSmI8hz
daSRFSVkkBjzZDnPH61+gmxdY13FDqyq/2ssivt6HgaKLLeQUmfWp6Bf4g3E7NdHztm2EAI7Kg09
Xu9BxTHrfxsm7XLpqLLXhciuYYHtiudB21h+0smgfdEOckFv+0Lbs6LfF+BZvrxJa6Ys5D1MWsoh
leYFNLqQBRs4dDKPncpAf73lLCuZ4lc0+3YaQuxAUgalsENQm3oc8k1dUQPV/plB5QKVn9118xBi
I5qAaqjUcyUEibCvL8WfZiiPIBo68jndIps8L+0BcxC8UW+suklSvY2SIRlTiDu2il8pvdo7Sg9u
fwCijPizNrj1t0sbKGDxtArpNKWPOqVQjoPA17SLO0kNNHvAL601+bmalqlx+FLQd9McimNix2Xu
zoak7QHmZyChH83Py0u04upiJTVG8x8lvBkiIk93s6GG5WxtBMTze0xEGs6l40uWLzmNiF25IH70
QWP/0KrsWSb946zFH5dnsHKqE5GSk/QaHQu5HaIarcMtWjvSPvuBXCKFjqx120AbW03655YqO60u
tuhbzp93RGTlLHLIboIZBKXclOwmGjv1qUSJ/hteK0G93CzjVqq9csITkZezToeM5XLLItv6dWLu
yO4NC4q/aJ2DjPZO1RY8lJVhDa8Zjd+ymm2c6Oe3TxXfTIfBBAST8D6CFmeosbZypEQN7QpnLpjA
GqeU5Y0U6bwNquLzaTzaFVpILEwwyca7NquXfT7GW5KcKyeO+Exa5r0qGYvKonSoDokVP9OchCNi
6mXzW4mVYt+XnKJQl1Q92BVJ69t4U46Vp4YCyi6xjeVZm8Dp799iJbifFdTrejkkyehxBZFszHZ5
vdW4trb6p79/+/xk4PNQrSKhQvTiaCSq7aMUvGVFa18XjhIr75XJ5hmLeGprAegtmzuTy/nGM9bX
sX7muBSxSS3PM4mMXA5Ne6QHHVVeT614s0vGVkOvpJbf1TqfnVTiRpB2WhmQuCr3NdAhjswl5mml
lIflSKtbqvbZz65srefLdrHmPsLZIymMjNQgMoDecpQz27HzsI673QAWUaPcmP+aaQhnj5IARGOC
8TacFlt6S3t5jAodkEGSFlsYtfPzICJzd0sJTSo+dVHB7gtTdVE39GUFLEjMj3XFv2axiH2Kst9s
MMEVKSOlgZI9nXZ1/4fNhZcbzLO60cU7xoYjrU3l9Pdvo/CZpPWkJiSUiZo5qTbdqvn8IDXZDhT0
oF7V3i7P5vyuEPHFWs/URZ5idIVR0PjblnxnGfmB6+1GeeR8xEGP2b/TAK3JImv4fti1qCbQ5qEl
ugvus1DHuXN5BitpKBFZu2erUkHUptKoH9Nq14AWOmzQ0og7lGmh3q4qnzpts9Ib8oyoED6VwKcz
zbKNjj8jaV96HmsB9D6VSDcb7ZVo2nVEkSoREVAZN3qUR/GGqjHzE50bxFmK4V6yqsFp4urv5fmv
7aBwaddmNCqVBV4GW/leK++znrndwv3rPi5EBgizMLsqGAX7ieornXwwT8EpU680DyEm2CktU5MT
GlnkeWY3clEcRlCsA1a5cf9eSX1MwVmzpVIYV+YBZFA9+rQ6tYU0T/pR2aNHWTY6sabdFjTbiKMr
W2EKTttlTV2CV3uIhv6R8cQh9Vu1RdS0NpOTh30LCBalyajh9I6Y/qejpaOiYaIYfhvWjTQqh4Ik
u8s7vuKx5mlu38YZsgpY5zQborkdwLg/SdNzk9nMV4ohPWT10GyMs7ZWwlFeEtkgvEImnNZGWCp4
mkxzf2q5d3ka55WdUMIUDnMAFWy9H+AWxkN7kx06x3B3nROg6/LNYE7jqQ9LaIbSnvpPaXjQUW96
4RsqG2tbJXgk2hymOk2Bw1bi+jAZsmMn95Oi3scz88ulRPC5rqeXmIJ7pvWs5ikDw79cNPWnZdbW
XZ9AFlurAcGpBkDpL6/m2mYJfhrrHcCI6UIjvUG7mQaRIaVFh8SJY/e6C5hICZ2ZwN9igDoaikl5
ILhP+qMuqR+06kATnSeSC9TYVeoBKjGEqDAwViFToNigptB/SaMpH/QMj+426o4ewXPNNW/XkLUS
tmeeC7XLOUSzGnOon7pm7ILWnLdEq0+e8r98El8XNqWwKqJaAxgzC2t0evJbzfuN7V75slhTi1XF
NBcwnEU9XnW77H0ziJ21Iw3n77/BRUNPqmYTcK8nzd+4oaDQ/ZDI02UbPZsx4dtC8MVBDzaTvrQj
sE84s8pQjI/monNHVE3NqwB+GESMwnqHND6eeWTgPJyVwWnHO92uduhxAcn7Vc6AUYQYXC+9Cskw
KOsBLACBrY/KYu4A4Y5W1n3Elo3EaW3BhAgMWJ0OqgbYj8KkgC96BX3X7qYt2B8KJvyymbbgPWeP
FExHCMVj11EzGUcw7s+VYzEWApuw0+LMRTJ0ee/XDFaIuENT5FzvdB51beHRtPLidsOqzkNK8eMF
Hx7TkbKEafjx+/jTHp3ptr7tvNG3P7tnK6qf6o2nqq8XgTPuLLLuF0OeWqzDQGnQEwe9gzfmznCp
Rz3uKHvzNj7qYfXH2jU7uq+2Bj0t0JlBxbALJx/wDgcbYLrhN0l86EHREc9VwPLBw+0zMbodITyc
Kz3Qaf6kxj8v79jauooxuEwBc5cSTBfcActO9fKdEchBEsACHShwulsZ4ErIEQn7FTINeTHDNOxE
d9GA1GQxJHw28tfzWYZmi5T941yrFu8mHg1qK2XA/RHTjbsxuwEDaRwsg26AiYRr2UurS3w3joMZ
8KQbdvKs2Z6mN9Mua+LxFlIRLDDruMB/lfpJI3DaV3JMb0iq2mi8rJhnz6SEA6mVR9pRAhulzrKt
x8av99BzZiAEHA0yyWjawSLpDuj2Hvhr/FDdGaG1r53UbdzUctKjeQdUryt7xVuPZGonhd0zotLG
8a+d3OncLxCCEVhbSQ9hYRxmDmiMPbw2O69lgHZw5/jsPwaZ87vc0SN39jdvv2ZPcWElsvPr/qSh
epKZy6H1lu0kD8+W152BhhC0CrPWzKbreCTHN+34QdjW4XqeRgI2IwSrqhjA5mxgqtKh87knOfqh
hq6t5P7FQYXYAj4bhziFB1QnvGCT/3pthYVAJtNhliQNDje5y27w0bpwo588D/9mf3Ynd8a/POi9
2rEdPHL4ugdCS2xA54AvELrCtcsOfTh82O/5nfER244+O7qb+vHGip9/K8XCCAlNqiUtJzV+YQsL
QNkmorvaNd3Wn7Am2U2yZ74BPb8eYyYebguXI9HK6SSqFDTMzC1JHrDRRcilKOssR8FrYs23TPu8
ZYsqBb1kaDMObh7l7RuA5WTaOPO+gBJnXEYUI8hjtCovBT48fiQ/IVvrnGwJZMp32SHevzdO5iT+
6IwuxDs+1fC0WeF0kzvsdgsT9oVCOfcLxGyoNdFraeEXgN7Li/dotTigM8BP/P4Q38Q3ptt4qDPf
yrv8QP3cl7zYt3w16HdgunvZctQvoNC5XyEEr8lsqDkmyFanh9mf9uwYh+PN4ikIIiUMaIxsX39E
Y3DADtT5xVzqpmF/Wx9Z2B3Jgbr6ve5dNqXz/YmaLQLNm2bkeSdhQczG44hfyaOJo+0kTdkf2KGA
Z71L7/HgpHeQ83CAbIyk5+awNfwXGuvcSggxqx0p7hn0ZBGe5r4OzuRkXuxa+/RPfp8c9NGZ79SI
R9mPeIdH0pvxl7arPPTaRyl2B1g+H8y53ta+nO9zxGIIcY7nS2ll6SmhyRzp2D8z8Oe+GPfmjwRZ
1E13pH+738qGM6ylEyI8HUwSNs5dDLYczSd6L/2ubk2X+fNOD8kNdnnjoWktSxOR6mTUphIcPjC2
kN3Q++Zu2td78xEL+mTuF4iR667s5H6514N5f9mqVpJbEX7Oc6NTjBa7WmSN22Uynu22cLYrse9/
8PNGyZgsn7ZIJQ43fFV/5awFBmaL9motsxAR6LLZUtlocYy2O1o7c+qSBz1oDslddVCj5kfjkY9S
32nHbmf7/e/iFhTYOMzpbfpX3ahwn3/01myRFMughT52p4Nv3M0uDVhg7aEwsS+9Isz8al+4nQda
N9j/EFiIU2w/bWXXazsnRCZ5sRfCbIIct3SkV3Y/3RY/SDAf0RQdFm9lmD2B2u6ykaw5gMiWNcRj
rLc1gIjGPjuMz/Jt/mQgnbZerUN9hKxoeqU1CjGGEBlc9zHmhMYdb0ypPyWbEWPNHIWIMc25NFsp
vp3e8J2x11+Lg3pIQusmC+RdEwyB7hbHrT7b0yacCZZfmei3QqcOSCNL0hNyM7uVlF8tem3TPxub
sTYRIZPhVmexlC/IKR6qxwVB+LN8036QN2AqYkfDe07iZJNj9Y4USNfVmkS0eZcaQ6xlGJKq+a7n
R0TDjbxsxYpFZLmtLllNdNQ8uGWCiutBL39fXqa1DwsVm0mV07xPUQ2i+uhL6e+sKjegSWcrsJot
Eks1fJqAYYMhJe0dgTZe3NzV1eiO5BfPZ8dqtxzcPm9DIrXU3M0pS4l8yqm1kPgl5K9zT3qEmqtf
31RBfsDj960ZNEh7rurDwtROi/nNbFUwAGm0RTSrzJemfxunrfR7pRwkAsjTdAGwJ8FulHbnqBV1
oTgDYcH7vLUA75G34tTa1gg+LhuJ1Bun+NF6y2v2K7kDX8yB7pRIujN96RYtuvfpY3tHw3jjjr52
ZH/ljd9WbJTayTJbOHr83mYO9AiUZ/2leqh/xG/AmOP+6De72djHEblJPoaDuuGQa/n5l3r5t3FN
rRpHI8FMC6cCxemR73pv8ttA9U4pcuFOu8lL79hnEaDc8ssO6SPxWveUO1wZq0VwerXg1ciosaV5
OrxWVXIXF1vSGF/2diZ8ish08IQvJvo+cLb5ja87Mi7s3X667XBhbL335xSZd7nTf9f74tbyaNTh
zo5LutP+Lf08AksRMk77vrzdYmdYieb/g6wvpVHNgP9FI4K6Y9hmAf6mzp1iY+PcWxtAuOsk0lLV
RY/42sy/Jh7K1ke6RZi7dm0QYeplrRvUzGGhg9v50lHx9IjteGDv8iM/GB7DHUoJZxgHvZ0P1dE4
tAgql2Pw2rSEcJJB57NtOLZxQiOaJP+opF/1vFFgXvu2kCqoS98PxnTKLhWQPaHtPWajW+lbVfK1
C4bIHoa24SQHKwKP1KP+2j5rP+Xb8gn9BLv+Z/bH/IlGWOXt8iqtxMb/AdcBxDHQAoWgFWdelkBr
BJ29XfJuSqpTpfbGqaWd0oNzPiWkDWZFYkgtwA5eifuuOLn3/H5bOLjb3/7Owt3v2tllzmPqoU5U
Oty19waKwbLzmaIUljuf0c+H0v15ecIrR7MIW89UdADYAw62rM4RvIzGnzTp1+VvrxXARPR5Jukg
tUbHd1T79ada4j7jQEhz/sGezEf7nd51QbPLfdnTH3g4+iiHRvl1TiwiutFImtKmwT7qDJXNvnU4
2JDIFth/7aQRAd0xRC90BW1SUfxjdmV/uM3C/BgH8Q20ObiLHGcv3xCP4m6IPvT58fJyrniZCPHW
59ky1BrpGdrWSPKcxTEIhbYSnLWPC+GBZdIolTMWbNxJR7SwRtlD9cO64WFzjz0Ks6PpXdWwqtlf
F5tvxyVPWLnk+mnxbAbFEVQ/iz+XV2glSxMB3I00DLwoT5PIHmn9S5PuM7Av95PuF1rlDPSvsVWT
O49/xSSEImuZsxEckBiKH9XjHLLAdhY46+jKx9a/DkWMUYQ4YU8Z6boZW87YeDP2d6SBdJ0Cpn1V
DZQFz0ZZeshpdbDBBXh5CVfsQATY6lTS7brAiF16y9RfunK7TM+XP/21NmeingipXaypGhfldHOB
X5bM6YzXOf5gpHeKWHMb8rtMOze2P7plw2POo7DBu34K899MTZ3w9DnGnEcE7cRQWHLG0XZPrNy6
AlVOSTpoheLY6a/e3NJCWVs/IXuQqpSUdYWQp2gJVKNfKulYqz8uL+DJF8+t32nMb7OhALQR28Te
ZDUEXLSif+qk8v7yt1cusiIZUUzmYpKtygrM3nITJXfL7Fiyu2woNiLy2o8XcgQQ2MaA5VEr0IEL
pxUHk3S+cc6slUREwG2xlKC8liozSGsFKgMTOEu8Xh/5UTayOICaAInYAGJTkB7jeWvkE3W6ZqKD
U0Hs+ifIvDXNGS2r2EiHvoAZ5zZKCA6xhTf2USEgmlEl5WaWtME1lVxyF3BYOGljpX8HCYIElsYt
NMjE8kuFBqHdUDLpKHEleU7ABVU4Jm+0gKRd4nda3B0XKOC4vaSl+F+l2MnSqJ6kkAu3AsHuY0d5
9poPNH7sY8WMGsqlQEtTdleYWevLdqd4JUCQgdXJsicBPbubu6mCWDbN/HiIi5e+t+SwUGz70DWN
DM6kJnnmxTj4fZmZ6N6zs8VZlqZ3ajkJO87ksMvQSV9lhfwCwYEFuckwNe96XqW1C/ya/Vh26nwH
6SbwSxeVeTsvDei6Wpk8SyXwSrOMa0pegFrLU1LLcJYTMbyrdTnYP+gkedPSNAesH8r48diOu6xl
BnKwasjuZ3NAnUu1ALAZ+6btHb1Kp/ce1SpcwMBdsqs5aBZdpSyXmxl0Cw+ZNfK7CV0qu5TL7etl
j1lJFUWSeM46ImGHzMDWFq/KS2j6vBko+eT681JoV4VjSwQ6G0UMNGBlWwG0MZD8GmV7rwLV5Fh5
fRUfmGaJMOdZnUtwRPaYB+sHX6FWd6cranVVXLFsIQIb8tLq9SyZgYIQH+etYyujIxeaw6SNDPZ8
xLVEYPNoEj2DTpcVxLrB9sguTgVuQ92P8mZn//ngaIngZpAHSGNlVlLQ8KF3YwY9AA3kGCFNmuHV
7JYtXerzJmWJAGfDtgrcpBQ7AL2luWuMtDvITZ7vQXYzuGqs8l1atfyqgGyJmGXbbqqkL2wzUPv+
NRt7r6/mLSDQ2p4ItR9D1cG/hiQ8gGA7KBf+otEUcl2Jc9nz1r4uhNfSjKsuMywzMG3Lb5XYIXw4
nJTaLn/+fOHKEtVaysVImqawbMTKqbEdmkvajZJPNXDmteRpgH7EEMIoxrCe6BaAcGVKIjVZaZc5
1dPWChLZCMpW8aCbdduoyu7ylM4fvugw+zdzMDSjNaXStgO1pvdVou9J3G4UjVd8Q2yo6+sEgAPI
RQYDtbOHaSjqn+VgGLctYfKjucjmRiBZmYKILZMTnjVsaCC7UaB5Wyfo4kZX/kaiuDaJ09+/ZVaK
sXQ14yWWv1QhZqjpUUHbh5EN7sTSjUv/ilmJzXnUSlVK9doKiNk9GMRWXCgvH+qmf1ma5XaWSOa2
fNk4nNbs6bSK3yaUnviFFuilBM0Msn0VD7SORdDxTWowDl+2qfPtGBp4c/8dY5R0qimlZgdsBOyy
sCge4qcS2mI1s/UjNJuUfWGanqVC3d3mqBo2enOgct6PYJgwrcLJ0NiUogKt8Fu6cONw+Xet7aUQ
e4g56XJiljGUgvMRuhlUdto4eaVTdmiKim2Y/doCCzEIWlLAZGdpHNQz4GygcXWSUf3LLP266Cxi
fru+zge7NO0AXAE+6XlQqPmGJ638dBH0a/aJmS1lIgVqlbtoe3NyyNjgINgIn2ufF2KNzvK6tvv4
JJ6Tdo6u5GBfMFUHSknvlzd4bQAhpTDttDKsBBvM2rJ2oVQiu0WbA3owJNd5jwj+LSvaLwtQekE+
SQ9yOr6Xrf7QJ2SjyLg2gdPfvztnOxlK2nAFCzM4aEMEZ34GbZrkOtM0Bd/P26SbzaXto0I2vErv
dYf06VHt6O/r1l9wsHFOW4bWhyZKzNeOVs4IedHp5+Vvr7zhWyIKF0Jw0KhrqBKNU1cFSTuP3J2L
OHUL3aS+HmsdFCOk+bOrZukuX4bFpW2LV3cFzG73kM3Q7mdoES5ugXaJsJ/saSdpEpR/IABwrA2w
qLiJfbL5XpsU2207C6koblFkKzc5X4KyRHCvpOR2v1hshkBCaYB2fNwtyryLKT0ousKc1JL/xEn8
No9bbMgrVRVLRPbKkMAusSxYsXowb5Ixps/g4UVvpzXLzaOtmDoQf0PPAMpCxcMBkgz3h9guLT8F
5flGuPoC9v//ymuJKN++bBPN0ugSxeYEPWA0T5oGgPJdNntxl+iak5P2c7bU4jeaeTsglkyF7Sg0
tm70aR4PZGm5QyZ59HlpDqHF+F/Lbs3byWy5i/Rbc2oj1dwMHAa3EzeyX6AYKX4NIKC9k0ydvycG
1ZxsMenslPrAInnO7cltOqUm0PVbOBpr5Tw04rgB+lYZfCrHBpIVyGwvMaluGmKDugLMlC+aXJ1a
0zrQ/AzNhFbcPPPHXALaF/xL1b5SqheIH+hRzbt0Rxgje7R96ODAL2WfyBpzKzbZ+wkT33UZid15
gQgG7Xqgg0mnQSVPrzw07dBHHM+56hAwWO4gU2Xe0sG2d5Mkk0AHZ8a+LWbVrc16ivK6qx/QI4BU
t16mxEXtB5V6lurl7KK/hbKgaWYJZboue2jSE7mDQYmuQMJpbD8ue+VKwBKh1T2YbZqBj31k6iPx
jJrFTsL0Bnc5+TpwpiXiq7W+0G3Wji2aG2eI8jUhKhHUybr5M7fNjYxlJTMwhLhrj8RiCR/aqFHe
Wkh2S0iKlM8ElnN5mU4n3DkfEAIv4N/dwqAWF9HSkrwRscfgvenKmRnS4tBT63lp6pfLY50Ou3Nj
CclXMSSplAzdeMPm6XdcnjiDKtXpk/ltkuNAAf3gxqKt7b0Q7ZXWUNoYWo+BZWT2K4cay6NhaQN6
Ho2K/b1uMkIyhdqdDeVTNOb2OKlc7UQTNo/7CrKYVT2gsG7k1x1dIvDYRuNDwy1U7Vva/jDQhIqs
cKeXZGOtVh4qNZEws4tR4BtUA6T6I/UrVnh1f6LvknZaBopu/YcZvyQZ3roY+Ct+5GrjIG/xLP2q
GwY4ev/NK3gdQ4AX4j1hKfO/kDHx8iHbwVH3tBmetTZzJXsL63ze/LSvh81vKYwBeox4UMkYLXPu
N1Lqo30Pim6/C2VGO+KGWZw3Pe1/SCe6yPlcNnGoQZZ9gjTgDGJqNduiA1+Zgwh3IpbKcU+QpRCM
DI5Vto4i1aD5p4fMCpdG3sjGzgcdNL79uymKatjMZJgEk0KkK56ePavF6Em97V92nrVVOg38bSuG
VK90O5m1iOTDL7lqJ2fp9fs4tYeNGawNcPr7twFKAp0CXthNNLDMaczGIbRzafJ0+eefD5qaCHOC
+o2UKgCwQAUhxnXNWpYADcgRL5p3WZ2eqTTek659uTzY2lSEqCkzGRThnbFEs2Hf1HVxXyt9KE/1
lXMRYqWmdGRKE1BU1Sfu3xzIfF66tFjQVyO7dcccZA0bZ83pTPl//NdErJPEmtowO3WJFNTK9dF0
y2bj9WLty/K/210TqlW6rCqRxaa9XtRPUA7ZuLmtfFqEKQ3WWIMPcGiivOpeSGm+FDb0xC5v7Yqf
iTClTtaIlPWaEsUWlGdIw7y0ZsaBt7Huqz2/6u6siegjAj5O3ZbMJqqgfxT16Ip4oGXXuRIf9cPl
iawtkuDPuiWpXR1PNJLb/G1slKC0541Pr5i/CD8qLIm082BKYc3+SHh2RYFWJlsonbXfffr7tzCh
gaRUtlQKeNuCKmkXmstWoF772YLX9vrA26UDL1tZd8mPeOj1W12lxZ+EVemVKyN4Lp5VWddqhh22
II4gfekly89F2QLWrk1AOJhlPiiTqaZxWJhorVNLJ10Gh1n2laYveGyTFzlYFmQ71KUSHdDopbMf
1fipSVX3KpMUQUJo5la6FICXKMGVaa8zad41rZYF1339dDJ8MxxDtVNWJzUMhy9eYhiATuuk2Pjp
K0svAoGaEVSJigWGWxnoYJm8jgQSAxPZWPmVFELEAaGRsWRFnVphXaA9BBfUBSL1TOdBmT0YV5GN
IKs7Te3b+vQZB3FNwcxwAfd3qGWx4kECq/ZysLNvdLus+O5XPvttiEyWKqMh0wy57yNdbqvl4/LW
rq2+4LlLl0FGnNEmSk3gPWK8Y1Y2vytUunFWnUzkzCkoAn6spSvjhYBiNpbRxmdplU/j/Gmq+v0w
57uWqEiyqy3N+y+bOTea4MaKAcGf2lLHaHxF3al9s190APsrx7hRZ8D92Z38zN+f2IOVOMvT5QU8
LweCzRd8e+qaZQEZaRsZXT/59VBrxMd7ORLi3CRxWINX+aepcvuzrGPI+6FjyMf7iPmYcry8tSk6
kHM0/PpNY0M8xJwKhmeHrGk+G5CSH+W2UP/GRMPFEWKYvQuZpv5YxZkmO12LhqHIrhT9Lp3tIQcN
DTiv3MYa4y2E+IrRiVAjo86U0RzaIqpUKyxT5Q7Yy/I6xxQRISVwIODRqZSo6ZOXYR6VoGoTG68B
JvMyXJwfCmkz81gxclkwi4xbfR93LW6v/eRwkP3P5eCV+Z/LFrD2dcEAUhLbaZvg6+NCQY1Se7L2
c9SvqxWrIr5gjk2DGmBsjIrRLPfEBt6jAY/XviVjv7s8gfM+qor4AmqxModcnxZJxnyv9b3i5y30
a00VgTgzP9CZtsdTknd5sPOrpYpwA1aN0rik1hQxqSt/ToCf7oZ24JUj28MWD9l5u1VFwIEkzUmp
LeMSGQvezrlT48S97tefZvUtDNOKVCPNNAQY8w84/zr6nm6B786fVKoILZjB1XniHpijQun3toTW
1IomkpNXMZillgyTQO5w3SyEoA/xV3kGmmeChEA5+gZUnryuXiDAnfKNqLi2A+TfdQKPxTRqhjlF
WTL8zTIpyrt4q2t/zYIEb8aTUjs2mSQB3DFDq7ruy9Sx9Zw+mlpqmO7lJVqbgODUCeh86szU8shI
uJ/Xxr06pg+XP73ygqKKUIKspKORxlkeqXIT34LrcgBOmIGzvl7SZa8OxuxJ2PYfS98NpacOsuxW
vZ0dW0kfg5aOi99To3qlWVyFdW2gimSp0r7WK+Ssg8yqAOoK+SPHg/k+ByOz24P44PXyb19Ze5E0
V4vbVOolvkSTjUqPxTn3qxoyTBKq3Rumc/59RhVf4TNVNux8sWe8UwwvEMXE66fZLFCUrm4SG2LR
k1o5xOL3miFt1crO30wBY/vXWmctl4cBaKRQyt91bjiK9hqzY5FsxfAVlKsqPsRPYHjujVQ3Q0tL
3DLV3UTqfADtHBL/VOfGN8vyIalf43qLRmRtRoL/0Z5mLfTdzFAjja9Ib7Ws7fL4Zig20tG17ws+
qAwFi3N5WiKZ3S0lDZZYc0gamaOx0Sq2NoDgf2qWdgXkf6FyUtxUJTCN5IVZiqM1G1a28n3xiT3v
7XyoEmqFZqY5rfp71m2PaL+1ZosMfSWci/xaStPncU0LGtHiPel+SDFxOyjqJTL3LLneiFIr7igS
bc2JlmvpCF9hxgdyKHAo/rFwcFz29ZW0QHxjr8CLWcqqOaNsGRr9R991aMvlTgdS7OHET/5xeZhV
5ziN/+1MhRw9WkRHlFMWs9S8LMs+zQk0eq35kdTJa0nlpyQB6yUeToZkmDYmt/Ioq4qoqFFVcR83
JiuEZ/pDbeznQXN5T/1uBEN2DFX03MoqLytzY4fyBnLzpB02LkVrtiFkEX3b1VYMyaZoSFgwns6v
Ra32kCx97/q8APCSXudFItAAvZZKHE+gGzenJwtdX0VmuvmM1uF8S/NhzQLVfzdPL3VaaP9x9mXL
keJct09EBEKMt0COuDyXy1U3RLm6jJgRGhie/l/5nRs3bZITvupod4dITVvS3mvwHFTUICwWaseR
QEAPNy1AMfH19bH2hUUo49OYQVdkcs/zCLNL2zDGgy8693YIRL7xCWJdfu5/H450CWpAHcMVZsG8
cz0x91yQRsRuICaoQkt6O0IiKlRaZbuZkx56SG7aJv4U0EOhlHM0YeMNHBWjrwXsUZDqrdVZk9IK
a7fOcVmHX4+jIAxq1AryxD23sXecdJfJEdl6AaTPXT5ANtCGHHys6egmdt/l0Qgdu1MzKi9kXt7c
CNcVEe2D9HlOfX1XT8Bem3BqfIbgevo4WQLZ1MJ3djLw2Knu2uCQzyj6mB7PI1dbQ8SEIWIIY72l
niXjgDfFaS4kdCB6QDSBxh52MmvKpIKW+h6mLOo7oJTzrrREc85sD7jscjQieEJOL6Jp2K6q+Lhv
O5IdvFqhnFn0gPGnXnkyoGoO3mnjlbcFC6wfCv5kbwBcFLCnnZ3gryxJCc+CAS5JNX6+hAssC+u0
Zfu8tfXe8uoxGthcvZjFrPe1UuZeBW5zo3rCdrQvzee8L7LYY7XzwIQlHgEs8Hal7oJjNfTND+UG
7wYhMrIM7kRGXxVxkblByOq5ObqQU8R1aICPiN3QCDC0+jT5nfsjh9vpb56a7MXztRPrIivCYDLv
WAX302Ksyj1AC9ZRieIv9zNyrNhQHyGgOJ5QVpORT/0Gtq/5dMwbCXaooGRnjtb0JCeJ+SZTRcK8
LMTOrpEgur4vVoLIUswoc1sG6Dx8I0fXGorQ9tFTbVrDPlB2dvL8abolJgr2GwFzZRsuJY6GAAKx
0CWzz+6cndVkHmFOHTK9VZlf683lnP5wCJC+A+A1N2yE47yH7SgwGfBnniJuaCDIPA03wEIUT9eH
bu3wX1wuIDIKE+zLsellFix3SMdD6J09dYXd7iR3vng6L3E/fIAwqzsUfTJU3T0r03vIy7+U2ZZs
70ovloCeKoOIKfckgEzdrfDuGwHipv+L+S/XB2nlBbSElARKFf3AOvfcFx6qcOUz1enb15peTHan
BKssx4OaLMa6as599iVzPJsuASQlnVKcrGmXwBbxSdn8lk5i49Be2QDu8pFQ1fDOUMjAZt0Uehz6
P6S5UOKuD8la68tzVJVqIr6eALBwQ7+5cIvgcANlt681b/17e8m5JGqGLW8y2zjaGHPgLwVyTJh6
YPNc/8Taclw8CerJMYyma9wzPDhSyKpM7zYZnotKW6FrbDFT14ZpuXONsi97DwLzNn3200e80kZv
Y35X1vtSfK6Dly2va7h26o7Vd36ZjhDcTcm8McGfU+CotUxC6smd3Nw0ZdINZumEtiF8CPY03TmY
B+9AaphI90qzfear5tYjuri3tDcfghRelX3h+N/cqlUbe/vTYaRkefmdTSAGlAeofu+OOV6e2kuy
2bISWMb4x+vL4dPhxCcWe3yALWbPu0AnAzPzm3R0YV/ofE3HFoO5WAfKyFykXQediFmDJ2ppoLB5
Ys3j70zpjarXyiD9J/MKOlqalRzfkHg4QwlLyhCGaV/ZkZQsk66dMMlFDqVNhpy+9LPx28/Va47i
1PXh/zSLguYv5+yH83T2igBC4WYLgyb5AuXShKfpbQk0YAhl/Fc2l9+pXfxjaYBqrn9wbbQW823S
GbDKVkDizwBqS/XwK7GcUZ1S3v+9/oXPNfXQp8unP/TJp3LoigkgxxTJBzt0hKgjb1JZBFAH1C+9
3o91I714cJsWivxNLg4ZgzE5jtwiZlZHjkHWCvhKOXNsAB61m3oJIUZlpM9cOQOUqhmPStPi+J9r
6HWxyvs79iBm6Lyr9ynKoMhzON4300y7g6hofqc6sJMR6kBoa3gWMdxvr/d1bfdc/v6hqx6eTxm1
mEyotI51338znbH52kwtk1GtXw5lq6ROjFKde5fvkR6/L8S4sW0+f89j51v//u2yy6zUtwyRaABJ
To3k4gBdhDkqCi0OZFbGnkwziy1im7fAW0F6MVc0vj5unx5CWCKLceNDhfcV81GxquazRkY0kXwU
745fqW/goG5x8Nc+szitiWf2fiP7PvEKq+1CgJqnLszTDizl3BPuGQ+wfv+1Hi1Gk1ZO1hi21kiE
/bLql1xOUe7h7fR4vfmVhRYsTm3KLB+KqFgMk/wzkgd/fLne7toILQJ0E0iH+oWQieM3NISO1ZPo
xDOMi3d67DZW2so3lnn0inIITRb0QjizXsCpjsEbOGFVHawy2FDdWBmeJS0PaQcbLlclcNVTJSLV
92A8WDnbeIestL5MQvbSnPilapyY7Mk1/wZsKyuz1vAipZbKfnQrgoZr/mir50B/iVR18R74995O
u6BqXOYDhdNBtsM3wiGFFj4R8fVVs3KILFOOjQ5YFghYlNrZGGp2Q7oydLa0R9YGZXF8NB7JvcBr
MNr8ts7eKdLJ13/1WsOXv38I1qlmswmLhjaRdbGbuHME3HNjhawNyCLQuO3lCdkMKvGldwsv8aPT
9r/KPtu4pK3cErxFcPHbwiiURSt4CgV3gyN/VjR7BybBDCvbjrOsPAkOIbgq3Sh9rXVnEW1E5dGJ
TE2V5IAVHpmRkxjQZPNtUBYpvjgbi8hDUCjq7DwrkkqkM5Jzg3UuOyk3VuhKzFm+6clU5DWy4Dox
YZ0VDs14w/LghQ3oCWQe9e76ilr7ymL/IsnYM9sEtaS5uOGoKhry22xksV9u+OKsfWCxj5tJ9anF
Z9SxhfUE1cQBWivBN8bErZ7839c7sTLZS8JIRwJeWARHC4yX04NXwPA7ZBV3IHUeqGZruj9NHAEq
tljCLgsEMzPcO9u86yODG78d1kBaIr0hzI1hq/lyvTdr15qlrLGwxgAuHSDt2dxKd10+/1RKnnrW
7RmBeIKad2k5xEZNzrXRbEzTSmRZpjMCKEilKscQKnLXke+puSUGvDJqy2RGYzNjCCqikzoQZwE9
EE2AeRx+iwrJz9Tf2Iqfq5JTslTup1PJBS7sMhG7ed+f9ClP2jNN3OFb1YRQr4p57IZ6J076dnoa
v+vv9pspw+5vdmec0t3LxtStRLmlyv9wkc6xjAqHeAH/07+wwUa9+gklJ4iRArFjvk5qK/+0Nq6L
ADdYjgCaEdceiMCGFaSvfRZ3QoZD/oZL1sawOmu7dxHifJ+ntuHiZWqMwxj1dmnv5pyYER7dLQlL
RqEOpEvCIpXKZi/n1tvDby9/yy2SnaDEwg7N2AErMDvVU9alQWygInKsG0gO9IPOHuBAM3wnxSx3
g6uhz65qEiH5Ncba5dCM94Rx7Cba3TJT9XdWRehLmjGYtbORNO+OkOmdsOBdKNtBA6kYlHgK+kaO
6xOwXWnvunvS5jR0mIwtiM+bwRDEmdTtySstvqczFTfWNA4njapAHlYNdaGDbc71S1FQdlcNrIEm
T9OHvlsFuzrLqojoVtxnuanu/DTnX/IrQWi5rKcP5zrB+QfDafhijrzDZBah10E4Z9yCpq5s7mUC
X0Boq/QyBJQxg/G9NOv6vqGcbqSzVlbiMl+vKifQGcHl2Ndz2LcPcAiP23IGpf/Zr7egOGtduCzQ
DyPkZ6gyZAUWonYgKdngDTT8vR5uVw4P5/L3Dy1jKv1szDLs2f6ZpXMo1BT1bbNxiq8NzqU/H1ov
tO5lWufIf/XNLalFGw09uIZzD2F0l2Tn2m03vrTWj8UFrqxI3TRQR0pI792bU1uH3OV4mcqvnn+L
WFAXKDihcCWTqXHTkM82+xaI3rjjTlPvXXiwApcBe9vrs3IZn/+USSlZ6t8Lm3O/A5Yl4Woojoyb
aexW3RZReq31xa3HBVE6n+H7e66se997SYMtJMNaw5dl8GG6275WxJK1TCz7pwLxlsxfUmrGgCw2
AKO80dXcSOChBuiqvkv9PnQP1DL+P9QCVqK9vdgK0O+SympxfLUlpPH6l3EODiO5c+DOeX1WV9bo
Uq8eGS5zgsyawFtd7NNSf/Py7gX+yBuRaG30F1uA8H7otMBWvkDc5FiGZAt5e1kYny3Hxd0PK75G
khbhh5lmUuvpkOf8WEOu8AD2vhMXpnvmw7jRjbVRWhztues6EAFiSHB2P/kAVZG98DdYV2tNL/aw
OznOGNieSkbFYtMYj6KD5Vfw8/r0fq6EScmSpeldpJ7sNMD8qroBnGA+t3V+tHGahZIX/4x5sG+D
IDLqes8q+6C9YA59wAU2ltfK+l2yOF0b2bGUppfe9SHKoVDd/8MdErmjjjd6uLLElhTO3qw5sAyO
SrI0G6PaUMPRzwN501AhTg1zYQfNiyzq8ww2xJbX3ZlUUeAKwMCdFCCwJmrNzzywv2YeDwbpvwMO
8AvGKGGBmDRWG/PpoRu9yNha9Z+zHDCfi4Bgud0EczNfJdQGutOxW8BKPMFOlHNo/Dm62xMxmoCC
yOxZeio9zMpu7r18tOAqYnvHlODWWA1WHc3EnndaMXifGdmX1Efw8y6T9CHaWpY12TmAM4nlP7nG
7eC8BdPD9Ylem+dFKFGm59Dc74Jz3d93fR1nyt9db3llC/6v5vDhR2eDVU4cF6OEBbiQNRcqj/Oa
FvXGW3glUi3JoEKa+dhc3sIoV0CyqijsWAT5wXHs+5xiL9ju8LvzjPevdWYRTxQQuswVc5ZQ1v9s
s+lYjlCBsQP+fL39levTkiXqUlaAudPJBE/umOMFrAX0XUZYp9l/2bABMV2Z6//QRVH0g+SIgfd2
de6HGO5913/8SjhaEkS50rwVQaGTSjvqprHYzmjsatdZ0KLC2+N4/Sufg7wpsRYhwJYTCQqJn38R
ku9O5WOW6GcCC8lqz/Y6dGM41p8COPfZN37SH5poqzaxspKXFNKpCYKu4EwlM+nDoiNxCRtDvYmw
WJv7xe7mbZGPssBGMfv5DfJ+z1B8g+UGyX/rqX/IyZY0+Vo3FlvdycbWR3mUnnlR4yk9l28iR44i
F1ty+59j/jBDi9tDbfUVhIex3dkNvfMP8uTsuz0yEyw0bvNvXSL2SPbfw6cNHglWws7pLnjeshhd
W9yLy4Q3ZFPAQIlIPF+Elnjl8un6uvt/C+yTS9H/LP0+RLISpTbcUhhyurif02hM81BDFdaCgYhW
OqSE+M/MBV7NGnkqQi2CBgyZ2oFYkzvw10DPjhvNZTHdEVbymxo0CLprXQPHRSnHgcUp2KVnjX8/
A9dU56E/wMLdqo30H4dAs0X10to5Xt2hbOr6+9KVzmGEuFOcU9XEtQdJ8brg5m4mJMDj1Bfnhgfm
bU1SP2K20dyPnvDeKYyvkl539BU2RMXeppV9DxwiSxyaDfsCUm5hhSF8MC2bQ/6/t4ew9lP/CDsW
43sDndQTh4TXnpeNExt+Vd25pGHvMyRy4PdjwPWbFZA8qqYyfxa0VXY4m7L8J+gbFtdIv578YsSy
64Uz3JcONX6nRu/dWFyTMHPqLMYhJ19maGvtBt8t/skbG96RVqO/q9HRt8UIV6FC2C5KykMA+V9e
PvmiBP62QfWaVJk8l3rK6rhz+yL2hqo9Et8OjnPbyRvDntNuh8dveqh4rh95a6Q7C2ICdwrD9s2c
uyIyXWY92oPTJxRQPI7Ym1dQ6q6CEPm2ErRKYhwKURkJq81s71XSSgBHNCM2GsEJ1BkS8doBzrmR
CqkjoxU0nOs+/cFUNpchl0EF51k2dqFyTCcDEXoad2ndDt8Mi5bPXeDDjJpWVZVQwX+kRdcdu04G
byZULuoEd0h4VepZg6INz/r9xsJeOUKX2uSIaJnTBzVYM4QKFOvr0S5jLC78lNzNmqeLkPgcQmSM
Ojttzs7vmgZn2XN42sr8R62KIzW87C03SyLCoJmehV0OR1VZIiI+SGLXf+bK6bLUMwceP/UgYSST
YLq1ocQxzHPclV6kvgjdMRfnCmrllSlM2iVz/si9+yEDc07dX//xK1HJvMTiD6Gjg24XGwQtAFik
066sZrqzc+3srrf+aUS3/WU6DZreQwGZ5zGByBhWfV3Mp8ls7b3i3bBxtn/aAXzisnY+dEC2Zt7A
Rlsmhu97/xRtwx4BVN5SDV9rfZFG6GoDKQrAtqHu7v8cezcmabEB5l0bm8WsBppAFMqfSeJkxT0x
vUcRwDWx31LcXGv+8veP40LSefI08Ao4pifVIV96A9D6V5Y8Bv0yXB8a9yvWg+Hd06TjD0w/dThA
Te+P0l/KqaP9xU0Aus4ItDNy6hykmji1YZoL86SwHaxjl5N7o99SfVyb38WFwLI93fSmIklPaey6
+dlV/gYR49NbE/qwOO+pW7IWCqoSWYqMxgO1ij1BtivqRtbtOCt++VUzbUTKTwMlvrW4/WNiuW5J
QJJi5A8jKrthSyDpXc1w4TTcOqaW+6cPtupiKz1bpgRx1JQEBQiSmG1uPgQqC+LKZ7+A8CdHmE1C
dKEXZnw9gqxM0NIjU3a5tmwmIXxjWt9SE3ToTPy43vTKDlmaY7aU+zjhsQELqtrjwPz55KGY+C1I
cYBf/8TKr1++CLTqxTxeeOKpsL6PaXETKGcDprI2CYvw0fZlmpF5IgnqQd9SMeWhRapT6Y4HQLgf
A9Pdko5d6cMyFwlJRaziOjCTtJ/M2zL16lPQmlvwj8vP/c/VFWKUl69+iCQjSyVybNiAQdM96U5A
QNrNH8yaPQXO9PdLs2AvosmlhqtV0ShEKzc94w4gdjmF+PnXWl+EEGmAv+OOSiXtHJygmHITOMbu
etNrc7wIIcA5NRXBdSZRVQaV0vJQtSzmwjkEcM9xt2DKK8FjKRtXSFgZ6L7CxXKy31s5tTuPjPcB
iC6yBW9MoPol89bYODpWdt0yM6nKPG1gXE0SCEH9wnPjGy07OPFZ9pYw0cqgLXOPptchDZiCaTfM
KaT+7iq47pm4fUDvNArM8mvRfZl+nMsRJG4AuBGX7ry0jxmB5R27nZ2fIug2tvjKxCxTiiw1azTm
mIkq8bhwCoPHuXQSh5PftIBCMWcGXOEr++H6alvZ6MscIzIXbeUOQZ+0pLhplX9kvTp9renFLs9E
0ylWDVC0aOfdwOCVBNex602vBBC62NxWTngxU0Txpv1m2HmM6lto1n8n9X69/bX1utjejT+MNG8c
ktgmeCC+eqpr65+ATV+7BS6zhHqaagXOHJqXVmRN/EmW7KDy7CtoEttfumC2jBa4cCuZyJT/LD3r
seL9vBH4VpbnMiVImy7teeDzpJ/dCMotUem/1niUN6LepfS9F18pldj+MisInwRWDxyXQTiWPDel
S8K0GH9kvv81zRt/mR50bGGqC2olyVV9R4P60HXO7y+tnmVmDlKZ1OgdnNJ4x4e4MkES+62B5P/1
1lfWvrXYVijLpp0nJiRlczifhLou1HGogV6o6tY8gkRab+zftalebDI4BRfCKyczyUv72LttNI8C
QsBNrkPktUno8BFufvmWUeBKJFqm6YThmcwcUihU5UgfjTyc5i2JxrWeLI7Ubuob7DdImbdGd4YB
GfIdhnzxRxg/UZdHQ2ugYOl1G0v3cwYQ1u7iYi6MwhfCN0wwNqGZW1jKbkOiLfe3e/H1Ec6oD9Bu
MuMKlhD/VDkzwRFO5c6sdbGfW8fZCTeYX66vlpVRXQrGaUn8qbMBPhmm9NYW4tmzg/hrTV9G+8Mt
TtMO4A28C+BjSiFJ4I/T/Wgpc+OsXfvhl5P+Q+tVZte9BvE50fzO0S+Qn9/YPyux/b9KcTRXJkfD
ppknrjb3XTfc8n6rwLSy1pYacSD3T+Y8Q7RTFKcJvL4ZYqNmCV51PcYkKKOm2higlTiwVIrrNbG1
248oiDvZgzlZJKTgEoYV8f/AN2njNrL2kUUMALsdpfBLjc/pXD/yagFTyrzPYqcaVFSLPvvidxYH
Lh2m3O5HENWG0fg1Zz+nwg9zi5/8Ld7lWkcWIQAULByGAHImIrXNyGZ28KpGVSZMdNWOiK8+bf6H
Kv2wbFsXeKwATmiJmXNIc2sTNWmWQjjdKMf0LEHh3sjhrdx4l5ptTuXh2Q+h/CQD7LD2nVMX/OBs
Dgv3D87i/Ze2+DIXW2qX2sgaYxM2IFC3AfkJ04KvaWz5yxQqsyt4eI2CJsozX2nX/y7H6bU2tySA
V/b5MoGK1HBpY+QtYAX4O7FKZM8ndWc005bM6orGuL9Mo9aVM47QPaSJbVX1jcFzuuszxePWbGAp
bunx2BdEHuGOPZ5aYQ73LKi9GHJ+9S9HGfzV78l0DoKAfnG2LqH0w9qrBDTOqTHRxPcACGhguOA6
W46XK/vHXASCfs56pxg0Taax+CtSARC0/cr18MeT9sateO0TixgQaGBQy3ygCS3kOwGMQ+HBKGzz
JyvSjSNrbdMsooDKjXmEWIKD2sWvtka2XmcH1vwhAbzT6dv1PbO27hanf4CyA59rbSVec2e5NDLE
FHb2RtD/vAPekqtauLaZMRdlnspMH7Q9P1SN8dYE7mniXSQG1HCud+Lz0xfl3X8vJaOFB2XrpDTJ
XFhvzRqap6mh9NP11j8fIpBx/t26bFOlC+XaiQd38ozl8XT5Z843Znmt+csC+7AP4ObHlJ0SOwky
uD/0ZR3cqCrNdo6Rj186r7wlRRUAZicw69SG6pOAOcitB4CEGRxZuwFCW5vnxVYOoF3mV3ldJ7Of
G/ss6/TONkv2zRukPFIk0Pat58uvRWJvaUDYC81TZE8gDGmzUGV/s+pXBpnA65O9tpQW2xrYDomM
JROJ55RNZAdzkEBVeMuu7/Og4S15jb4/Wpk/I8qDsT2GDcv+yoK9dsL5x4Qu5PUerH1jsaN12gOs
SpHQhYITfIrbB6ilWpGraNSlxpam7cpHliRHMZnGBKOdKRkc9zHIYJWawt9jzs9KbenJryyqJcnR
kkY6wSsECZkOEGU8TYsDCcww13+/ZlDgLfUGfNuFck7LSUIcmZ+UGuwRniGB9SqoKr5fn42V3b0U
HMg9BZlUKComXTW14ej55mHIvR+8rsTGQbT2hcvfP8aP0TJaD3WNBNUBcB28k3bTPSdb8OcLreC/
2W9vqULYDA6MwUoYBriyN0OQH6qwyfobXOO/gbj/08EIhoFZPKh20zji80eJt6SCE325/yp4Qs3C
7R/g3IqCgRgJOynfk78C2c333SjwhOj8zv97fZ7WvrnY946oRkvasGCYFEm/5TLwbzLYCb3mY1YA
h095vXOBX2midBTuVh54beoWB/zsC4LoCDcU5Khgc4iHipu4ttpf79LaBloEAmOeZWlQoHlyWRRw
sZ8PIygLvQDWhHrtw5y1G8f8SjeWhGHXg14IonIK2r5/k+r8L3ybD+jYVv50pSNL0cKsCZzRo7Af
AG71KTPYP0ajH1PvJc+RS1KW2l0fr7VuXD7/YSN5um7EMALoD4+1Ln0ox6fZ+XG96ZVwuWQQs97M
8fiZjXMd3E7Bjcb1HkrvTfX2teYvPfrwy+vRsIypnGDgg19u3tSQCSTkzpLu1w7FpWCfy23YKc05
JiAnP7uUWpdM/xafif7v4P4kxCwtWrvCbdJWpEVCECxPXTOJGEqENCqqAayvwnkEn8cM2dh8T23e
Rq2J6rSorOZgWaBwBlCJuzHFhSRjwETyiKL8DzZlNGLUeBmRDTjRDp5yVWneAPNNUHFmNWTKmypM
6eTEWWq/84Kr0LH7hzaj7alwK5akbPJjpHQt+K47F186+psVFQSQGv1mD1kfOUXgvFJpdnHJJaiw
BXVDr3CqGGW8lgPDBN2PAWhRFnLbcnf4n1DolnYTFtr/O7sdjrI+B1mi9YMunBlUm8Tc89iagjEa
WTDtbJDwQ4DUixDSwvm5ytvxUBj9e22qKlTaZ/teNOneodAbyTy8Ey0oR0YQ8dV1dLlRosYAx/pH
UCmdx9EwjDpKte1Erjuk30ZlphEyFoKHqewkAEulDNkEf/tghnM65L0fxsotfs2Dye7ngA8HPUO+
ouIC4kxYXhdyffDsqty6Lyek6QbHakOk7Q0RyoqjCMQhzX3XpwaVoSLce7VyMDpL1eFOCKR/SI1x
OlMPCaesDOqIGvV7Q1s4ylNtg1VsQWut7GnI+cXBzqdxQO3bAIKf3TzvG4e/F6l61j3gvYVf/RhL
5YZDpQRwYbn32noSKP68CSBbD8VC4pNsLx0baoBl+STnKoisuqOH2pd/HAmD+F43LyZsU0OSW08O
kH8xRUYTenU5bOJVbuIb2olKozTDwM6wkMaMQ/iVejCUhHmA3RXvgso7P6vzyPHAyfPHpotcnv8N
XNAKUi7veK3+gVTdUQ0DcGwUgshl1b06xvDOUEGLeNaWO590UPOc67kodpKm/b3p59SLlciGn6US
SGCbLt2BYajuoFImH1IDun6Cs2Y3aepBh85ToP92cDOAud8uDfTPYep72CJm5Q4R1IzSqpjPQ4nk
HsmnX0XXQ8/A0PZ+lICsNy0cEH0rNc+ZqitAQcoch14HvKDT6otzxy2t2iwicwFEowGW46gBydMB
MlFzg9PFseHfGxS4C1x8gMJCDhkOtBR7bNLfKqN5qYL0SbsjjwKWQpLG6JwQfhe/lWzAHqJjsXNb
b/rhmXYeIiuhoGbTGzu83tvfDWHz2bS9IAY3pIwsUFkj8FlFPPkm35fWJJ+awrqBdqOEcaP1ICXo
JHVqduEk5T9W0VgPQOgYcX0RxAG8td1Lw/tJZAB/U0F/+L78Rc0yQLd8Grpd8zhdUmEo73dhYLBX
vxiemZP/cM2CRx66iGabN5/yk6nS/gboRh4rp7Rg5VMLOC1AwmqHY90wD06uAZXKfXdgUV/b0xTr
NoPaYkCIV+ybrggwFZaB9a+atLpJJzqfZqTgwP4grfvDg0v4gfl1+4i3jp+YUgW7rivdiBUM6cwq
d+mbcL3mGDC3enBmuOfuupl2FyqtpUOO9bsTQPPGw9hk57To6ZOrRvmg9OjfqhmOxsqq6LHX0FAM
G0s3RlhJoBhfyFTbDwEkfqrYIw5LOALg3iuKKCVYw47o/RCO88GjA0zhH4I0pY7dyUujWjp/3GYu
bjzZVSdEDuBXM0vpuzTt+0Mq/GrHPCvYlVbNdl2Vly/E0zC5MuG9cfY0LfYDrl3PI9SLXnrknX56
eprtUCCvt2NNS+VO0L470dSmB2b4ChzCtJpf/BplVZsjbNVVxezYMOHua09wgnHGtIXrp3oAhM0+
94TWe8uBxtyAdHAWKtRls90A+8OX3miq4zyz/MyIi/DHBqirl1BI9sXR6fzbcTDBEeKT3Bk5ajK+
bchDLiFv2VswgG1HJk4W7EQjh3t+RNzWiWXqdhjU7pmVXo4ZMLywmMpv6WCnh75z4RuXNt8D5tMz
Sx0esbZ+5BePHGIabuzpXMU6r35gUIbvpdE6Z0j/0nj0pleWtRROeXCVh3/ED8BSmnBUhfmmWm6+
BBYASG578clu8xhKrvAvBXw6HHEw7oemrM8OwLBhXnMS+VbuRrrg/GGYdf/ulxP+q1dmN95cuDjv
VPl6/XKydntb3KwlML2MzZZx5upNujLMiLGr8xruuVA07r56eVtcpSvzoqYxDICyQdJ8XyoneDYN
AXx5ZXzNzRQ65f++ZcFi0gFznU7J6P3JtYZPbjIhSFwfpc+FHGwwnv7des46JdMZrQcZbEB4PpmH
SUKWWxq2d1JOT6LAzseDZll6TKXVPcDywdi4wH/+xqNLLKN0CgRNACaBAYMNzuR57g56ac6+dXBA
z8W4dxmX57EYvUPbdWQja/T5fZsuNTKyKsiHcVJT0srHabib4EDrOBs9Wmt7sRyoDyO0Wtbu2cq9
o6LNG5mr27LdYnx9vqbpEsyIi2CtQEWdknr8XsAJbdT/VEONO/2T6X+JMQN/w8tkfbjUy+bijMb7
NuG5e0nN/g5afiNs58/1BbcyQkvUYklmF3fElidp5t3Y9XTggPmH/8fZle1IiivRL0LCNsbwCuRe
WVvW1vWCuqe72Wz2zXz9PTlPPdwmkUoaaaSS2qSXCIcjTpwz8vHn7fH/nkhjc+gic/oE/6FdIorL
+8ziYG4wXm4PvfTTr6+sP1amILXsJXfUqSYQ3xSfLcm9ylxZl6Xfff3oH4P3vdUXlqKQtOrafRHa
fhrWXzuUcyBhXUc9cboEMhWQ+AZ42Ivj1rettbzo0i+fFT2ipON23VvIfWulzkQlUMRksbGSTfh7
goTNJWpTUtYWmurVSZfE9rg29iyK33WWQnG52CAGMT0b1+bXdnhmvpCZMZshchUwKcDsSOFPeewR
lEBuD79gvnM44dCIobGlnE7KpD66jn02hl7Yof8E5W9m65XPLJzTOY6wstzGzjqwMiXMFoc4G4pH
l4M9Wrqi+n57Jgu7MkcS4tlMOOewMnCgbPME9Gdpbn8fhwS07G72BHDmDvHe1xz2HFCowqE1m4zk
J2m9sf6x0Je0fr09j4UdmeMICdjCS2mTEolxE3Q/UL6gGujBCM2PSXOHRuE12P7Snlz//od5k5YZ
3YS29mMe10/xyF47o94wxXa35/EvEvH/cxls3mY8daAHD5UaThxKuqfSTFu8KYpw7+QDWONE7kq8
agkJRteARklsDVDT7EZxEZqY767ptAZ4lm37eTAsawvQbr2zNOnIpmjBmgK6qjH/HifaNg5iBN4V
QNX0HKKAulEZ3o2j24hvLnKndw0J5W5whPu7tGj9q23xmuog93pARrD/p41StakYc+/iUCKl3pji
cnv+S/s480EZB89NITPg1CQ/0XCAXH363dbgoq8hLFk4K8fl7/k0Nu+LnnSWuSBmL6DvkLxB5nDf
odmvCNNnxMorxrvgTeeox2rIo3CqIPltFNUhNI09cuBr9cqFeGsOeXSiiEJdaSxPtqvjfZXE93bD
jq0AtK+z92oyX8K+PiYt+GJvb8vCes1xkE2rObUiCRbp+oPJu1q7fgqulzH8dXv8Baua4x+H0NLQ
fUKhl5G+CVJNqlcX1aFDX3G64nyWpnA9cX8YruvwuM+zkYE6mAaNeuvin8TBmxTA5q/N4frhPz5w
ZUxJogSwOwtJGW9w+sd61M8R9FVWTtS/mMe/+IY50jLKNJjgpapPufTHbXJPj5bf+BLcGp7hQ+9H
+01gnMH7sA294yUKwnv1DhWYlc8vHOg5EtOK9UilzOnJcQf9itJaspc2o9XKEVuw/H/7mf9YPjts
HXCpZtWJGJCF/DCdj4k9jCFyST9v78/S75+/I3lFbZON1smU00bL8ZAW7uFrQ8/CjYjWrMArmp4a
q77Eij5X5rC/PfTSsZ0VYdIK7eGTxNBFal56Bxbd51ducFTVkBocqpXNXVj9OXCyrDQnJTCNJzDa
oDOWOoBXmYnxObCroMiUuL85yb5EtwoJ8Wsw8sdWp1ZpuY4CuiYNNcR7fuG1jdjv95cW7F96kT8G
b3sV06SDcCk1UqRxSqB3R0/a72oNKPyv0/uLGc4hlSWtSY50Cg6Sb/nO23CGGqt6bb3H6VhvMr/e
02/AKlgXc6sC42B8696Ld/XDfAbzvgjEQfpfYjjCOs5iEaiaZ1MUxdZJ4akh0vYaFfRnI2vWmnMW
TGYOumxt4Bco0sanKnKLe6ezIWIDHZaVo700OvvvMYA4jS3QOIifDwryqGg/wV7+fPsQLA09s3Xd
l8SYjNQ6of/cOYjc6l9sosEZcHv4hevqX/WtP84YlCY57ThnJzWkR1c4vxxe/TTFGj3z0vAzmy8h
AVhPIfa1MQvkzvNjyCrf7NfqugvDz7GUYBJHkcBEl14V8q0gP4x48Ev9xbhnDqKscqIMGjJA51L+
szbtQwfC+i8t+xxCCZLmgsHT8tMEwTQE+l6pFcpra3xqS+syu8BrK68Al2zoCf1uD60tNiDOcTe1
ZOUXf//1w38cG/TPwpOngp16NPlWVQmFqCqFlkv67fb6LDhx82oNf4yfNoRy0yQCCUauAwi6HnVi
PhZ0BPdHMeZ+VhgrwdSCfc3xkZ0d4UoKaw6OcqZ8q9aG31fR4+1pLA0+M15QH5jods9AUJkOwQBu
wdiNgttDLzx352ol7VgPlU2t7tT27YG2DKXd4WTH1gdYQ5BAD9/HcO1GXbi451oekSvQjVwM/DRE
k/OmXQ70jt2D7FhLGdQgDdncntJC/wWdgyRlrcwwhkTsicOuD6gTT3jMKWRgc5buTeTvD1Frd/ss
VRSc12DOESxt9hSMh0dtdOw1IkhS3f4tf7cgOoenaYsjIZjVoJVhFap7oq9OTTOwTZ6gNHL7E38/
HNSd+UYDtBwpuBwACY17vY+nVmzL0eRPt0f/uwXRORDUHrNJ5Y4LC+VabGPRF1soLme7ShP1qUcz
21EnWUuH/P2E0DkutKjjPKyizDp1TbJxHO7TMvey1gW17Vrb19J8Zi5tkgJCeAKsUGZnB7GIUUQa
do4woAL5W6T/fG3RZm4tM6dkSnpcVyWKWWnxYTQ/JrS61mPnadNd8Z1L+379+x++rTKsECiPmJ+k
3dk+s2Xi2WG1klhdtKFZKDLGldBRC79gsqz1Bz61T4WK1XPW9vSc2q6hgVjR0dmRTOyUEs42sZPs
KACAOFeGnJBJUVm+4saXpjrzf40DtoZh4NbJ6uUZmPuXUPYrW7VgoHPYpePYGdAVOA/orfeM8Fut
frdADdw+BwvneQ64zNssRdkyAW1uJzd1ce41tJ/qny57/9r410P+xxEAzdNUoDvcOsXVS2zepYPa
mZb0GF9DUi9NYGYtkF/ODUMaiBpFd+hEnHn21F2mOgkAmFjrzvt77obOhaBLSG90pHatk4SGqZcp
sRFhf+AGw/Us78oeEBhk3YEtUNb29rotbfrMdIoiJKAYwhedsYHVmOJoG6CRUePz7fGXlm1mPAIF
61SUWDY4AuY7mtVACjsX6gzbmrUvX/vIzCjCTKZFGwFEX0T9L6MoAnO0j/IKD9d6hZpvaZ1mr/jc
pcyF5LiFRmKAmfLKK7LeqzlfMY8Fs3ZmN5ccEqixqjY/pVnzTqL8ubIQwt5enSUHNodQtldIAi/h
M6DM+SAM43slh4/R4j1q/XBbHcjv0VX8IYh7aA26DV11ccckgNDrWopwYXpzkCWRIFTjaEY4AQXE
PpxyrL5NSbjW7LNwxuYKLVf6o9GqEfqnpb4QWadewZI9YNfET9xuxTsuTWFm/3kni4JNuGNch9xZ
LeoGPFmJaRcuYjG7I5O6iRq3Qws/Ld/y4Z4DWFBFz4n5Xq6qN/09tqVzkGUuNE/zIeKnHpWJvON+
xexdl7r3wI4+xEo/GNpeMcYFS5kDLs0J/XFhl5WnjFQ9BHCTOJCp021L01ppQljaipm5dzYAYFfg
DrbihxKvA18hC1g6RzMbr6MwHwqemSihSuHpTkxPPM7SYHLqdOtk6muKjlTMjF1YNUi/K/x+kPZ6
AAlyt/GjdGX5Fw7TXK2lcUnXjPkArHcHfCKB2vHUezxEy19xMdN6s+JTrmvy/3kuOldijUG1FyYR
KrbQ4WNbyiJybhvhPpcFcgcCMb3aQLUAmFaISJt+ajYNBfITUtkRKJG/6Fbmeq3g8wunKQS/YBap
T9uNfwghVp4SC2dhruTicJUOjGAZtQQfBTtn+j4Vl6pdAyYvnOG5zEmrhiyRI8bP+sSXvPSo/nl7
axbsb65zAm0jx0wySU8kTxRWvuXbSTalj47Icnv7E0tnbHapF+C/FbUOAf4Huq9KqJcU7EJtfVDD
3RiuySsubcHMzK0+JB2ksjmoClDIIJA3JJXXop5B4pVN/rtYC5DSM4sfq3IEqg9OvQwwgaPtq2Pz
Kn6gtnpoNvxR+9Ym28hL8uR8My/umRy7u3Qvn+Rn/mnTzZqM7NJZmPkDlQMWm9SQteZm/lIze6+7
3r+9UwuHYU5A2BQl3vetiZ6wyn2YTPdiDFBcB5Dx9vBLCzhnH+xUZ0LtEGRDbVQXgRZTHgD2HD93
spl8ixa25dfodAkSoyoe07hTUHWHsJPjyvHMMwuilFlWBoR2AGXHEepRiaM+8S+Gg5Gk0jfLqfKM
qiliDwScxAf7d/uZWcWwNaY033BX97GHGjb3O7uRG7OthsvtmS1E4nPUmpYQNQOMozsRy0G3vw3t
eEIJ24i0pEFSWruwjciGuZpgwmsKggsHYQ5aqxjyT4NjlaehJJ+Nin6SZG2nlg7C7KRj2EJZEME9
TRG1NlKAjdZVKntEDafe3V6ypU/MjrFth73tJjG6fdPxHNv0gZfsPLTj5+3hF5zOHLKWE5A7mxpH
TTDz2GT2M8hu/wGa/mMYogf8/WvB2By6FpGKRQqfOo2EJKBEdDMvbkAuM6D2LMfiHTDllaf839dL
zMMAICxhPrELlpfo2Q4H6gNRYfqF/Xp7vRaGnwcCLQmt3MkgRBW71lvk9KkXt+4Vs7v2JPq3JPf/
MYCYxwAo+k9tClb+4/QACHP8OLzp7yj5VufkdXwyPumH8zG8tE/tGXQrz7cn9fc7ATWg/z7z48ou
rDhxnCOJAUdqZO90np2hmuNZQkL8Kc7Iiudc+tL1738kFEg5ajTch85RqfaxJOocp+Mna7tnmpPv
tyeztEPXv//xibYkLCaMOsckRb35I5e/JiNf+flLY19dzB9j92MEfWqot5yceNhTO95Ycb9r0edw
+6cvrQ777/BjVeWxsK8YVV0nHrD7qAu3JppqwvSjARLo9lf+LVb+7YTNQgDGJhC+iVKfSqPS6GSo
DxO0iWXIgpLyQJj5G3LlqPiET6OjLozp2mMVKq5TxNBAJCSi6+L99m9ZmvHMgbrx2FQMKEVEI4pv
ZUOmjWykfDJalW1dGa2lG/9+Bwh75kU7kVTgaEI/It7n9EzwUvCLCKryt2exMPo8HkAz5TSguA4R
vDZDP9Dvai1eXhp4VrbvpkgBES/Do0Vo9NiXdEK9OVljwl44zXxm9hCuTitD193pChOEhh1kB/0G
ItbnCeDilRt/aQYzgwdNLEMvTDSCZ4D3u7Tm+QENG/XPry38zNaNsC4qSnCS7Y63j3FV2juQV8jf
Xxv9Oqc/rH1CD+hU5hSrT9Gzkaj+nhtxGtwefGnxZ7buyLBKHFdkJ9DDhxAcLqKDSdp0k486W3nR
L31iZucyGcIhNUr8/nLySVwFhFC/LVf87N+TH2LORMzR7JijxoEJTBSNe+jH8azRvRN1xD2wl/5I
6jD0LKtZ8VpLk5lZcGYbVa8TUBxBHNtX/bCRxcWu1urEC37o/8Igy+0LqWQGoZPRt/PnUqAXLfTG
Qe6+tN3zAMjIhlI7NO3A51H6zEy9SKFhSP24PfqClc2R+1M5krGv3eGUjFkVcNeWr6EhsCO3h19a
nZkRZ0aSZW2KZmVhvpX6t4uOtrZ9i8M1rvuFvZ2TAfNUFMwpO3SjX2UaGvMpse1H4Gq/ltEQcxR/
ibWJGsMNjwSrfz81w7QxzFasbO3S6sws2ei5g08iTw6NR3Qid6+JtI6DMgKznVaC2qVPzCy5cxg6
HEw0o5vTQ2N+QD1v16e/eMq3tzf46vH/EhFYs2vYsjhI/NzIPU4MeqrDmN5PIEZvwW9Lq2QTq/Ll
9neWzunMiLt8FAkVDLGtttHcXHD6ZLY02d8efeEYzcH7dcLaEJSVsDExBlmDBFn5i6VrbFwLazTH
7TdhklEBLY6TgWZ6s/0Jebu8+57HH5nNVuzM/fs2zNH6bcTt1DXg4woLhBVmIaAUr0XzYPLGrQOR
FuPZcHO0bTYgLg0sNa3RNSzsyxzL74yRxJiggyhsvWPgaUY/ysqWL23K9e9/XKJl50xpaTfh0e2M
u0SjKSSKo8YD6d+K+S399uvf//gA7su+zA3E+yBoOXc2/QF96JXU9dJvn1l21cW5NVVGBnUZyn2d
N0aAWuLvbAqNlVzZ0hdmht1nyCyPyeAcw/Dd5L2fTmUQZcPKeVo6sjOzhklXWRu3zpGWxT/o4YW+
yUWZsW8TBRp/8TWQGBIF/92BmIqYtx0+A4z8bnLTS1GU+0av6XctzGKOhC96h5ipA6vg06N0j8JW
kEt/tdxPaa0VChf86xwMbwwlby3Cw2MnyTaEBN42NJut3TTvbpityZYsfeQ6vz8OatFRZA8E9lr3
ynOSc+I0AIZAiQql5y85wLkwgAR7hFVHhnPswx+alOh1nkCisYLYWLCzORReEcgx2z3sTNC29oyO
fPSs/XX7hy+00oo50j0MrVTmQ+8c7ULuy0alntsaidf24F/R1Q6O0Td5eopkBq2hai3XsjSlmX1D
l7rMcje3TpTmQIlhW3jE1oKOpUTOnG8YVBbZlKKV60SBNto1QCActG3pF8mbeBNHbe0jUdVss8rJ
7xzJyRak68aWiE54lRurnYuE2dbmDkM5q0JbO2NKbfKI9mi/z6O1a21pDWY+AggMIyTYkFNdjcwf
WlVAh4k4P29v7NLoM9egw4qHZVm4xwFPjyhzwFiyVoBfMKc5fj6F7HVpmmI8dTT7XtsQV2ubwRNV
sclZ/nb75y+45zls3kxjkOC1iFcK/dnqN6ZAlmJdbo+98H6ao+Zdw5zCyERQanU/6joO8D8Lyu4R
a7Ydfxv6lSks7MAcOp8VXVfzOAyPKNp/6Go8lSNd8QhLO3BdtT8cGnBbtYpGywW4pQb/j6lLf0zR
6cEVi0DAUMq1uGjhBpiD4qPUTJCgKK1TaPaoV8mnxtFnKM1uBz0c9CS3t3dkaT4zd0CQzQd1mInr
srsKhSfoKZKu4h4B/iVMeHD7K0sbMrvywR7C46HGZIhtbeWodmjrXtmQpaFntlzUNcmGanSOaTna
XmENAzgjqzWexSVjmNlyViWNhn+EJElCxuCqTuYpKn/mxpqiysIH5ij5CDX1sUNN5Ril9IFJ94GF
ycEU2eb2wi8NP0umGRBnqYkNvrhWmg9a9aivJ4dMs+fbwy8E73OofGFSVucMpPyhk4Cb2wR8sQp9
s4o3WQHOCW2aqOLpEEw7Lls5SmjNX/AicxLifOo5K6cSDeoE6WipSfRW2ZN1yDnNdn2fQn0tzeTJ
zoboW5ukSChrob6Brc/dhHnV1x76z1H3s0r+kgNSemBqMnANTt346UZgGM+KrH5Al7qE1ldSQyx8
sse7aegyPzJC4ySE0mcJxOtejFxtezMLX1jcdzs61slOGaIK+qjAM2ZSzovtFtE2deryLuSmcXTI
gAQ6jeG0iXTu8wwsxlqYReybQ1e+kVGFxE+BSTkDaVUH+QiWoyTT+rHUbQPAm+22oGGxLHKMrXo4
9i0aM8EFBRYtVdHp3tJOfx+yvP/luBF5051THHqZkOeODJXjV0OElv5JyR4KgFm4ryQRjypuu30J
4NtG2zX5AKlTuaNKoN/WAjB+gtzrMx/Rpu+Htp2PvmE6RrRJmrLYgO8s8VKmMt8KYxA7QgEzQMSk
wGkdl4fWEaAWc6l+hUxN/wrto2SXhW3ynNSqABeFldKgtBiIPy1orKpBBGi8uFQk+SVRD9rlZv1G
UprcSy5PtK5RwkX3qTdq8PNIoynvh8kpgrDJ/SSMD0UE2sXY8CfZ94e8S8pXlIz1BmwlKUq9jPkS
z7FAymzaisr4YWSGsXGnokK3cfHCjCTy3Jo9T67YAPdLPaMs2i064X+BRuh3LYvpYrpltscnp2Nk
mqbXmdAQclJ6NsbuOw+l43dlf6GTcypG69V0M7AYavuuprie0TCee31anpuEbVMmd5AtfRoTfeXO
jlq4W4gwZkp+lmNt+WGNt25kjuAHBh/cLnObe0iKQyC4NJu9IIBAkTFz7tq+KTofUvP0XecjP/Y6
732QzflQluq34EvPfYpHlieSTLyQQhu7Ar5lTE3+yURZbvNJQg0uc+WpgiCll6Jz+LpOnW+5UoGd
zbV3UtaDHwsoJwVDGaPoB2HGrglGA+2Y1yo8iuQ877eOLuLjMIZklzv2eKjiGqy6iMo3NVRA92Y0
0SCMa9tvwkoezCGr9tFYqqOZF/WB4V21GSH6+JQCxPRGWtJrr9XU2DVNjQiwYHQfhkno1XVZ5F5b
VM0zuGmdQCnlnngunQ2rqTxnTtI/Orn7AXXi1jeysgZeqQ50wkDnkbEA2okvpMo2BsmORUxexxHc
S+AY+10oab6wioAqynQAZ2D2b13kR6MJP6H6Hns1Gh48u3fkOUrGY8aiLR7yvwoBZ0qn/AWIpc53
UpAXFDrfW8zEbxThJq3U3izzb1adn5ueBTqGGmlc3YMlD5qi9tGunLOVRs8xc7+PdnJpTfcxizX6
NQa9L2NLbUs9Qlqc6T2rm/jeiLqzDgvg3srvpho3Y95ciBB3E40+hq7fJZMIwKARA02aHxEfuh7y
iXdtSPbjWNxZiTzhdXHoGD/UZW6CVTMKap69R9HoepDG9cMIAAkjNp5lZJxHTQ9OOD2jj/9BtPYb
qorbLuWBVOTJjPU2F+nvoTeeEjbujYQ9WMK4FMwafWKG574Rj8YUbkMSPXYkyYJBxKCfIvFZgUMq
k/m+iIptOEb7QoFhatKNx+BvPMRqaC20y9NYhj/THJRWJHtNWuc+m+QjzvdmGvBPCgriseQF7HEQ
S4GzAhM7YMzg+N1htK3qq3sIkv7kogGaSFAksuOtNjPbG8069oVoQi9FpcRzWh0FbeYGph5+lOYI
0djxXOT1ERwOEi1qIDbU9IU60RnhdoIUiHgEM1WgJvVuoIHcy7P63dbGK1R/P0hZnkcHXjFj6OPg
n2GZ36cc6CKrdX6BnuWSjuSlBIEZqgI4t6J1NmVRP6Jt5z3ieou46K7ggwkRXqgAOKnrM21IvzL4
NnbcIHH13jGaUx41Afj/nh0ldikItz3DsPem4RwouJWgjv5Ip/KduxM4b83hH/QR5D6INu6NBCV7
U78Xykm8shwf5dA8ktQFZ+j32MGdUVXO45CTbUzLfZ/Kuynn95mK7myQO0YxZqGVmXlOZL8qqzpz
6bzGETtDxwl1UbgpcMNASjaz3l3a94AbOD8FGvIGQe9BhmeBHJNfzKr7PY72SwTPkSjIkIMx85tr
lXepM4SebQ0PheU8S3olds8vQw62tBSqbOlQnRLSPaDt6zU2yKNbOdvJxRl2wo8mb+8mlT0gAIeU
m5l/hJMJDsPp0R7yM5vyQ4Ub+ErDuamscmvil8UFJHZ0Wz+EtN+PkYm+oeQMUbx35G6o7ybOrnRD
ihs0gfBm9UDy/F6FvbyjoHODjg1y9KA4EvecifZo87jaWjHqng2bqq0dgRixq+UFbN9vbYIsFjop
7gnIcuG9yhNN8DFLvvcuqFQrqKkFNGueOMxHN1m+yX+UEIN4chIIGogspfshcui2ybm7H4W4V0Ai
ecg/RIGW6RuZ+u4OBJh6rzP0JKQt0orK1iluAVH6IFecvN6yO/Rb6DOwsheuLe2x3PxlK5w8MwL1
JsBh0uOCPpisvUAhcE9QYEKdG1gxmWqvGeojpzjQbhqAbMsfVPve2+UxhESlN0E+zQMjO1hoBN/V
bZ37pMZCGzKFHPT0ZPTj5CcmhJ3N/OgO8gHvpBeDsXdQg750ejhp0W4sVLjbPMHdpr7xHGSWzaA+
tKoeJ2HccVBr7pK+PBeTKKE3F0dB6iZ4fZL0zKNqk6KiDdqbbjdaiGGnTHqZqfdDA2pB7vwSFQ/g
1+mWUSuDdHuG5iozPiX4MimnQyWS+yQjYKa0hx1NTdN3kTKNQeLqOX18sMIcMJ0Ji8nZs5WLTW0Y
vxDsIWGvq9cySz7caHqJGDUeOpMLHC/deijfP1pC7SNW3bkVPG4FZtTeSUEtWDXTJkfV+oi4Cxd7
+poN+rGexFFJdRjG5LVJnNw3I3Jv4zBEI9kmAzRfy7L6LKb6Veh+NxG57yvjWzmUAWIWxIEsjzZO
VnZHIqo9q5pdjLZCpLH3MrLPLBLgt3Tr40CHEyXuS9b1T72pEHKYsdwgE5dcEaLC62K2DZvxVJjy
tU6rY5q3+hDHZfgpITj9s3aa/FtZR9uuQ9urrgBWoq5xn6XuLuf2NlTRCYQA72MRZuAazEJ/EjDO
OncnP7PFXkRd8hI3pjo4ZSw81x3CLSlzttHcgcdwU34/gsbU4wBIe9IEBC6ljfAM0GcjAHGOWUMu
xsjJocptywNhI32MoqZ+JGU6+SG1QIaU4sz3aHIMQAgz+jKOQBo6VAbUouk/xHS6/SjR4SYZgGm8
a2IfbbxvoVkJUI423yi3kBVQ1OvsWgag7k2CMTFanxawdZmGeUDqFhGMgeNlpROu0FLem1a4B6cD
mLAK2/VkY4MaNqlLLyuvHeXFt4kN9caJ6+9h5PwyezpiybTaOLkxeW1LHdAoDnD+gK2XAkxRlRif
6hiuDpIK75xlbx3DkelhTG6UJl7H4kcALYetUnYMw+7FXWlOOFml/c1w1UuuexD5drXrxdJ+ZCRh
IEcj7APPnbJDoJjtSI98MSjrjlzmr3GRIiNqIdtHquhbVzabrOwPqWx88NZuiJiOUweiS+LsbWe6
c5W7Ac3oLk/DGISMcjOVMkBS2BMd0nYDbM3miaeQMgaBccDAX9wblpfb6vdApnzTFt2R9+XO1vqN
D9POpcM7t0F56hj6Ne1tyLaybVfY94ZLzh1YNeH6d25MzsJJXoUKeYB47+SwukVLDGajZbGjeQV2
0A5OzlFcQ6sRTXm1bb63Ydx4/BrAZK3cE5vFkFWH6FhT8w2oHB+Gqcm8DPsD5lqofpKhf09CQHKZ
/E6HCp510JsO+MhvxWSDELZK0mAYUns7TrUIiN3bhzDrrV+QbTXAfGxFh7Iy2r0OSbETzdgetBFB
eKZxmhNaenD38irLH81Qt79G0wJlssYebR1l2lvLMaPXxIZIWTAYHV6GZVfvDaet7qABW5/6zFBB
W+QtXmDutOvMRAQI4SnSwJh0CR/oA8t57UXX6Q5xM7+geFzco4+o2zWcyr1Qht4bZgQn26dFUOlI
7aeq1TsyuJBi65LCDkCFWr9MkD89KO44F8gCqUvUZqPfAjERSKMzAqeRReAU1HzlkxVfIBbdbOww
Lz7CahIne5B88qE9ST8FGUI/bqneThydsaZB+s5TfUsPaM2rXwT4oe7QPGuehSBmUOZ1CftqobDJ
u/6c0LENeuBrz2ARQmWMZOylQnh/j0in3AKyNH3D68p+wK2DZFRf9eaZ9Ml0dLqp8hvaaa9vwIeG
53SzbxkKbIhn84DXQ+dNkjoo9IBKCrl6l29axIGHPhPupcN6WWM0HjswTx8iI6sv2uoU9dF7m2Ue
Xq3tXYW6x0MiC7JP87S4a502xxvJacmW4BA9IqyIIOQB6Tef0Dg+AAzSPkKGgwHckwyul0iavBgx
7D7Ba+mEtxkeeGUjztqMGyixoHuh2eQ8wsuqD9kGnZ3qmPY8DEYry3YKOCc/o+VwlIMtg2jkoV+H
LjIQjZA726D21ikNZz/hjbS1Bt28JWECHhC36l9cK//OC3SAOENiXBqlch/UDu5jL4S+Q0Q9BVVh
g8qvT1nAndF61iKJX5HWkp4hsnYHvx16TBf9JnLK6F5Qe9hUopo80TvgiabKee5r2l1AnkERP6Ep
kkHsGx3nY/JDdszwtSzLHVF5VgQFcWJczFFhP7omQy0mjQYEJSIqMVxcUL8b4wT4O2oDZ4llGK+d
F/CrcQ4W8XYwwI7LmQdECrkMsuUfCN2UBRvoEBbEZfFx5RE/g4w2aCZNYb7hg8vDh1FEPyrLeEsi
0Ei7/+PovJYjVbYg+kVEQOFfgbZSy4zM0eiF0DgoPFWYgq+/S/dN50SM1A1l9s7MnSnqz7Lt1mPQ
t2tir8NDU7Vv7hqexOKkuzQpb+W8doFIzaQZaYnb7tHSmNx4xvlGMLw18ysWm+uH5w73Z4dllVhT
eAutaTwF3exc+kHd7MY9WGOIi65S0V1hNT6lirt+BUrymLYIrqMP+ofOItdEFPueCV1xI9r4Vw64
Nanefu1l/LW3SmGv6BcHhEVYW3pKJfUKDQ6mYrgnq494aVSyFet1jrYvVbMzt/iw6bVn1hrIBReP
p7gz65kkwt/QLqS7KxMccSWW3BDNQ2mbTyno5mgN01y37JN5kmm1FBymHarALbJ+tsu24vmOKa8M
lwdhF1Mmc1ItiuJstxjBScK+Eq/NHwuvzCYZXSZOWd2Er5R3+LG6WUH1kFKzvZEryqs07jeanH9q
Vx67vj36TYMD+Pqfmq1Xe65/bnqnUxp8gDfZ6+WsO/sjKPpMj8HduNvZTkRI0nn5YxDsU0KsQpXs
034/By7OYNtXHW7ncZd3Zqyfg3B9bja69cH6LsbH/D9P+U0SmOjJz9WeRPa8vM7o/R4VfUmRNp0i
4G1fu4MbjR7AT3eziugW9zo64ibfPUAN/aELsX5NuV6zDhvV+0Z5exq7W3dc481+5v4br5a/Lpd+
CcLHoenns+xLtjbfNbE6Eae+zJdn5seDjGP/9+KY02ytl9KjPMFRYDdlqnv7WFnt37WznwM7OOGc
XifdjJf0HlQ3ZTFwTADz66DL/+yleQCLuG67Oht3NMm2zO3Bt52/K0HunpHHbaif5BDtB7sSWDfK
4sHBgAWDe33rPJbi4uAEjnVb5notYOMCVtso0u2j2v/2lASidbveOTmF5oU4072mEjngZLane0Xj
7IxNcBxVbac4560ZeBBZPfLb23q3nP0Yu0P/hqGgdwv7IsQGe3zX4RYnJgpvKow+C8l+xy1+TBar
658ZOw9Tr5bQDLPjJxhy2Qi41k/V1zLpyYUBezq0dnWxq+FVB8PXkBdfbRD/sg3IYa8cwKhheLfa
8bdHcuttWgVe2r539pdWp6StHPvee7Y66yV2vDlZPRzr6iLd444FFuCAu/ojr2E+C8UJUTYYIwwj
sPvmfcxkU5DnsGI7vmzunyqCbRFeEIALSuIZhtGLcG2vOdv90Q2RDTHAmSyL199btHLXxTCYxu7r
3n2bIVVVtPmdtDeAysZM/3XSXTL8TAbwl8m69XNbP3D9decwd+wDnqv1DIyyWDOnVlQt6R5YmnmB
2SYQIa8pZKoII/2pGtgWs1iOrRLeu8PUAl4ctOBAVVHZ38XT7r/OnmQYd9cif/DhZAnsLrztd9U2
88+WkLZ/s+VXXza+3CoN4xr3dAa7XvM6787BMuRZ5zbBox6b8RQTx/DqY/KHgjhsbvifWxnOy/nZ
XUbW66ImGw99WtYwmUZ7f923gbQ+sQh5cCTm/ymmIWNxNHZtZRTt3psRPiCm9Ld/al2bzCNg86Oe
x+bFXbo2TyklxeNe6NJJCmnV9701j2/UG2AOg8hZH6Xdftlu73hgV239e5czVugg7xfXqBE0xB0f
g7BSZ6xZrb8d7X6q/DYWSR/axUWsljo5KjKfJTO4iT202IZ4ofvSVJa+WMqNpmQkGmDJlrzA8rb1
/dA+12EzV5n0LX970HiDHHIUXIQLNJV6sYLxPFOEvQO7jBIJ1tieNl9Wr52ItJ30Ef2d0NHSZr1q
gozb0DvyHe0scJR175VarKkl41qlNvUXHwnp83sIlXB0OhU8EEEwTsm0l4K0gMEzz0bV22nB++iv
rvFnbdVQAnFTB2W+U7KrGrGdqEwLIE2CLVJCHqq7tlfAVrqlHZFm2rhVvFEWR7fBQUGouN2S1nb3
6yz9kVxxxz+vTp6noR4dZrpVfT9wRf3qzQ6tX/beo8Zi+zD6XXfbpnI/W5ZeeLVTdFLNNGcElDPE
Vastq7nqDjDsy9PWbUHqyd65s1Glp3UZRCehdXzzVmv7Wh1Fe1NXXStxK7fU0Wpl/zxGsTh4a7gE
KXPl9TN56tywW92Nd6PuxNM4tnlWctwlzUjiDj4dwXSp51D9gQAZLtusLFJ4AOLLjoJzbbv9jRo/
QsEhrR/bWFLFx1Vhsnlqo4wA+OKUd6V9nfa5O42kUL6yeOMPre3yB2ouIh00n4AgB1OESWFHTpM6
FdpW8GTro/BV+LHsrsmkN5ApMWjRcY6KdT4QWl0+DeRs/xHjKnmA5fBjjdyY5s+Eaakl1Z3UOOow
6/TQOKojonGNo49wYBp2l9t2dYpx/E/qTv0eBlue+33ZT2Herid7wIW/A1E4rn2wXxr62F92uHVe
2qg+uuSOKs/+Wiz3Zel4Z8k0dWpLm6KRxvlUusbcmxCHuSSKpHhzcAP5mgiN+MopYPhJ+UVaBXp5
mfljp6XGqYa0GODcBlPr/7xSlScdkW8h7I6MviHe/yN1ub5a47C/1sYenWRWekLYUYeOyS+akuxH
78JvYYtZYaIOZukA81RO9dZsw7CQ5iFodLRwG+oad0nWMh7acyMGu0+82BIfCLvX6IhliXWnlGcO
td/qJstXXfxZrUr+tHOjHkennl63cSIArFynX6ItxmPU4zrr67o56omxIjuoomxanO8KMQ4/m22F
I9TWsMmD7hzXf4ywF5leBIBl+bNUlkS6MnXguKZdXuJRDqBI3xBIU4PPmbghYsQoKw3ANg9VVUYH
M1hzmfWEY19y4TCE3/C9AaXyvLnzmu9KECIqgYOy3uLIMelsL+FVj6MiY2btRlZeE9M2Ve5jPnBA
pBb67+Jgr2bnfmjC2U2KRZpfnHrbjWCQ8bjE86/ICVTWKlcdeGBrYpXMOWR+HeqIsQ9Xuhn/JyGQ
on6aF91+VO7qPdjNZH3P9bjf+0o8WtjsHqtJm6cSb+AqWXa/Db5j0+AcLav4oWucju1JiQPb6dVw
9579XPwxxcaoQ/sxMhqayQV8Lx4IQFKNc6qn/sloKKDFPfvhcl+4O8C1lNSG68/FWKe6paTK2zMH
MRktkfu6m34BT6gfLNTRt3oo91MNasIIaPdsjXGb1Uv4Aa920NK6s/kWye7NMiNrpEvjpv/0jP7r
eRTMS46zSlPHe7bN+b8ZfTgAUHiMuoEYmoIYkd3DW7YNGDjbkDzQ2Ac+R2zdZZ3dkT3WNGd+u06E
KO9tNd6JRhS0BLs6kFXxlJsy4hhYTFYyzXnwJANxYb//XlBzL5DMab2tL9vA6VRY1nMVjBVvTnxG
OrxzwG9p68jamI39pwkWeoESTKvd48+Cno9WI+fwlFaR0t1xZfRWnm6F89/QNuQFL16dumVJGTy+
L5F33UtMXQp4oIzd+Av+rUmKGHKjjc4LsTLJGHEXFAPW1PtO+BAKD3p1ey0Tu1e/DVdoggjWShTH
CrAXoVOTmknOqvPljHHXWxz25cn20F4Fm3dpi/pH1E03rxA3dyx+qanuEsehOKTLZyx/vvO8hTCp
YNfq2BS2c+YFF087e/nJLSr/4uh5OwdqhMPYKJVGt3vWRUmWKFXOQZRWfQpLMFnP8Z5kFWbaaey0
UEZlohX4/4Nr5V6BHk7yG7wg/m0bJ0wNPWXGSOqR+C+VMJx6Lb95X+7Tg97iPoWADmArtc5aCy7W
b7s/dOY088tOYFe3bhAdAOFYxkfJhEWztn1mw8LgT1+KRxxj57vAVPFrQe7EgTQf7LO86T0cGTxu
UBNUjfy9xVZwrBglvPRaOkllzy0kOpbMzYY/6GDBp3ZtHz0S7DRfgni57mMYL0lfjH/5p3USDx7y
P7rxhC9EMo/5fyDXXB2dGl8gi41IaoMTHvFRt9KhxEbRJdjlwJV+bUj6O2+7/TJHdXjAsTW+6cgF
ifXrx2IO3rqtms52b9xL15n/8tHipB3KOYP88DMpfOw1ehBYKZwlFTjKZkyzTNidEM/kmOFV1NIG
F2hy5Judcyil0FlX9t1Bi7HLGreJ6JHVLRRLfKzpYnFr1t4zV1bmyTbGbQgT8F6U2AW3BpYD99cE
3vi+2nsoaptVKWaRp1Gf60urrOZucvs5KR2UCJW3h+egrD6HUqEf9YLT4Pbd2ziE5TloCwFBWvgZ
AVECb4JO8OZMnK7lcMq9fE1N3/0cC4xZF3ffkj0eYCg3nP9nNQMMDT4Ng2x+23Is4Cf1c1QSNM1O
6l7iHSow0OoXr8hKdBg5YDX2T+MhP1+m0E17t/8d5I6XjZVlEq2bH6Ke37ap95iX8kZyecI+CwZS
SOpyFmmTz6DnBg1M4dfMlZZsM9/leWA2czBUI290QvWdZ+X9b1rTe3/vPvbV++45XeLeujh6Gir4
6Kk+DG5knXPfmw5VPAD3aBh+2PSdoRrYAFGb+GCi/Wc02O39jrfnpRDF9MsKZ+6eEBdqTsPqauce
Tb7dBCmLmji3yPxH9d2ni8CStw/9lTtZPzp93nIb9o9jtZcAS+yrfC9h653BPwmPSVyboWbX7kn8
ailx28EJ2br2F/VPf9usen6StBOpdtC6ADW9txYb3Av0hFZo/TOEu3rou2o7NTbAF7l994siaN0v
wn9MnHqPS0Fh5IrKpU6Q9OUb/NSoXBuOh1c96IH2AHfFzJ96lRob0MOns+Tc+T4hgoL2rLeX04bM
5bCH3a82J0aIlfOJP950P8XMtTVAoRILw6yy5n+hGFgpAQurmzGiEPoyqOVWstG4Pcbp0HCgQFaJ
7r3roZVbzymzfSreysW7zWLr0x3nHcpq7+8aMEbq8fHIs3plyvcYNS3+76SO2jmXPvDJW1uS2bvt
tZXUvv+bR/EraNjRUUS3LWX7eyADMy8IR/Tqv+QkAASO1vuwK50wcQmLZ8Sf2NkOchrWg7uY8lR7
w4O/NPxNez5as/9sF/kdSS9t2jSDPAbGiIxsHOuu71toFodNTmrLv82d/pVmvx93yihGvCe0AYNb
m2TE8OgvlPtEb27HVZmIXonXqMiLLrFW3znwG8Rjj63BccO0IVnIMcv8nSLcivfiZAeF0x+dsuJq
dTUaJ84PZTaC16jSsrDenXtqyv5OznNxDGCpXwmW2u9l0YdnrbzyFNp2cdCxh1NCXeqvUIjl3t4R
yUm/mV42Um2uY08hRgmVo12uxzW8KjlHpHWPUfNp3Nn7a81qIjEQx4/EcnDJh8rSVeoHIF96YL1z
EU4dffb0p4vrdk2X0Cs+2RvquK1Nm79UYPggW5VszpPx98+pyyEYFl/Pl9gRY5O1lZpP8SC2BPJ0
YnC3/V2Vfni3Cr/NhtkWt7Bp7fug1eJPVI3dMziXPkQBUQvs7PYXnO56nrfeHFQdjYdg2pyzA65z
Ef/3q6YwzEDHsGn0+pw3rEmu6+M8/Cis0ZxhJWsSxPvi5PXTdAy3aT+t1eD+MWrZr1JV5eNu6fkE
MMH04CTdnzt3wW8ZbeW/Gbu0RE3rcDCrJc6zifqztDrvhYxXndlhC3LXoWhJ4hHddU4aGxWeo4u0
1SE2UlGwW9Bx+Xju1OpCc6ACqJOhlSMKiJAfc1/KY/MNrfGdrGMYy/Y2R4Xaksr0EkutISoelBWX
6CmlPjoY+vwcuyFfMsyr3DRW5DjSce0/YIkbxvE5LMHUsOg/uZZS87MN88SY4uIxJK77lgzvDWlc
q2Z3S2zsxVkEsqPkabbiCotlfYZ9NzJa5FvbDTWLQwJcXL7EEr6t1t4/ZOfTP1bploAem4wgQmI1
R48YRSnAcZu1T7vvsT+vCr5LkcU+ulE7fwRtXqaNq9fjBMj2GtdFdwwrF81eKatbvET1i6HQvkVx
7X3QdXvnSmmZtn7YnZo1su5RY1YnBAhxapd95nJhuoOny2zwieDbUHk9gj1ZkN1+4J2XtRfvwRjA
QWoFvXRDUBB/I+YGebYPlNF+wzjjlrDDcAHqdH5Z4hCQQe/Nwa/McipcCiUHkIK4T2StyVSX4aXI
1/jitXr4bSlPH7Zq5qBo7PFdhMvwPIlSXHovnt89s5qnOgRCDxcHrXaugDJroLR0m3EwwRK2p9Rf
ykMwjBglrz2CoXUOlovNxZ7mo1v9mfE8vltc27mvHUe/ttFaZoY1eqi2XpzxDVaZnheHZM/prJd+
yNagalMfHWlqNZ05IC3aXqgSESJiGTSdVSVBkrciJMNSdw9DzQWTjKFb/iPXpDzviJtMUoTIFH2X
KAbYFvEUKCPAHYriGBPzdB9hIwWSaE3Va+AH83UppToxeqAvZpnWVBZIjKQ7rg/B3gcnd8vFSc6T
/yJacu+XrVaHwJ+6gyoG9Un6tMO1ELcP/laKAw1Kc5wBgpPIXSpunhlVHSKhZHSsPHNi2PI1Gpsz
Q/l4v6Kj+JKclDex0WWz1Yu7DiDj6PE3nxB2aY7haE36lWtu7oXC52aKgywK5cJY8N6gQCnN5yQK
civNSmQlKG5WYv+SusoCbir8RWV14S1+wg6lfN49m2ONPuMrGqv2voyBcYatbAtGpTED70BhUqdA
PQz7o2YCW8qISQ0zpF1b0SDUsbzs7Lr7biyqH+7keRQy/X4nCY2FTZ4aXFXkluF04D3S3mh4f9Ue
PRnVP2M0FXd1hBfwQkpqGq+ThNj2PZoQGKJ9XrDekiMnbbmp8pnmuX4wbVvFGfHNBMbWE5GHjb9e
TDWrlAfPY13X7gSWhpKnrudTyHl1F3u9d51LM5z8UPWfbQvb6KhtvXc8FJFJOJXyUYZ06nbs49Bc
x+Zt04U7kBBJJlWAKOxvYNBmwh1ifRauj04d4w+kQIYRrZoaTo9EUhFRbrvzEQ+LMRGNk9YGDcrm
ZpHHbMOQx88WhcgqO8K5Bs5xB3D7u8w1ajjGdv2go2I6dZN1wuviuYqXE8sk49SmExgXVKLQgEIr
klzVYTbmGiL124s6c+vlWmAmBz92UHN0dVewtU1ABe9katX3Y2mPJ7uyvpXRLdXqcCkW0hXGqM1M
5T7EEyd1aFtz1khKu7CtnxmYoxqUwRNv6DsF9lHkgq1Hzm5duG1CVMZDPTRP5WqnjrW81OXwnO9Q
HMP0NLp0Kr4aHmLC0JEiSe/itwXxwu2Mey22gO0m1F3IIXZYSfy5NHDFaW6VZNk2p1rKWz36a5qj
g3Pd8ia81kl6O/9vWaej7UYqMysgFsQhybH+Df1uccm9ZrnboQJjRG/wtu45oO5F55kOXv8W+Qhx
Vtdyrow/F0e7XhyOk7imf6yjt8H04Y9gcsJL3+/VszGt+zb5uR1n0bKNfwagqrsR2ZA8urPONb3h
YAygCeJfnk8dPYXd6B8QKjoJJduKU0kxpxOa5VQFERbRNbweyd/qOmsklYbNkxm3o8X2J8ypEOiF
JzcMm+M0FN619Sb3IkQYpm2bW6dKx2tW+LCSdlNzN7YoWUoHQrLBFhoaNojMecnJRgDq8I7VaIZ7
VaFydWlm7rexXblzaxdItqpfxbR9DuRZooNAPYdePXjL3Xl4iXxhHsYdHYLqGc2SlO/XZQm2q25L
VJQA3wfHofBeWt/7CUM9XwpMak/CCptfsOr6LiQvqk50xSAX8zsuTlYkD0eRtx018NmjF2m+DD0h
A6+R9+ZVQ3QY6a8dmNFtPu2yCaiPvB3mlfTqdJNiOYHvUXIGRuxnbB57ZJX0SAnsglqeG6YX/sTb
6DxX0lEwykF7L2eB+CRY6q9GmvBH24v5Lo7bhkG5cOoz0Retm8hqCin5Igv7xVZpLwtUwV4Mu926
jXbRkx8ce4eNFAGYGZxLYRqAb/ztGpTQ0dJp/4k8xh6kbvXXDIh1zPf2XThQ21CkT3FU45agIT6i
eNlvbuVzVnTBoI4KwTOH/7wjbV/6qyWhkhKzb+YHqFd92uSOS8G4dSiWelA0hP/ZmnPYNh2EnI5N
9Mhl9z2tKrz+1km6Ai1qZnHHGFxj2eZU4r5eA1M5Iiv7yXroXK3+RtzZaIDm/OQNDdGzniYbdUZi
Qwh5Lh9UE3VHxMZ9skZT/jmV+o5x3uAEjh9L5kqr9Q2dZvVHiL3Oekke+77D/9buXFzLLvynSv2D
z1adpdd9yrhvwXyb+H5jpTyO+GbxGFxkLpnF8/8t53B7B3h6kl64EiQ/0x7ouT/vyhqv0V63F5tA
6nQvo4LSz5sPjP42B1Ov5rjlZXGu9mXD8LGbAJ/j5rJHc4FLy+Qi79pLrnEEvKTZlq8cMCO6gG28
OLjaXOOJD0v7PB7k2g3vc6ftw+ps5poXQX+xNvMeLrF/bOkXTr0nmhSl5StgPWL7iNI2tu32gXAy
ZB+7nz8jAl8ex9p0/zaBmgvH6SBdx33NVOhHp67rOTBKhk06ytIUu12kOmXhI+4f1pMrNy/dbWKt
4eyDF4tgCjT+zDkTU/q1a/qPea5ot/tBJJqspYe+dtx00npM/QU/VU94LrjDjrU9xK73aAoV0pd3
8rAyS/Ld3Ma/RzmGwN/1X8pZigolfHUxwbbce3pAlAAO8wIhiFx0UF2GNqk9Wx7p49ayMpPut+VT
2OxRWhkVpgsA2rsqo/lHqDz7bJNWdRt+gxMHRzGwKyIFChKUwr1XMIw//LkwyTTgMKhgbju9NZwG
cPuWW0Jp2Jok2NDno464vKz4aJ9qDK8cj/TrqVoRBgyr86P4rtT9Cr2V3bLV/c15Qxx47MX4w9r1
T9I4n4MufB7agMlqA3bRNNca5bSzD2+jhZYb3OhBY3h0F+5ufzaBbR86h0ju6JuMpf1wDoGOr652
nvwZwzUp8n/rGB9bHlMyFyyo0P6GOCf3xOL70Vjlq99U0EYQfkste45div5Zu/6NcMf9MHmIAYNW
LjdynbyD6+3nLrKQOQ7+mVKwzWB9y7MbTC/FQkJjY3Oa520VpXVoXsPB/Vu03cvCSH2xfU+xwJns
cH3fRx5E/j49B44fZHNjyrODTB6PW6v7niCC8JQGI0M2O7Ir8Vyg1HZIXPCbsU3EILCTDZqfNq5R
ibRAQUIYvmST0AcF1llaCPbN/GLBVyZ5NZXH2RXNYdwqWIIuIiIoctzEcYuvcZ5msA1yQtaqyw/o
c2HC2bbjHOOL4Ubm4LoWB8gAq7AuE+CuT6zwhoLsY+6m6WCkwDcj334yorvdoQ5u00V9U26q7E5d
DT1baz8/Ln5cADWGKKU6xlucoMCqVJBUb7jFbmtpredQI1AYmcM60yL057Bzn7irESOjMeBhRrcc
KTta08K6n8tcHtsiQsQORZlIWf8npmkEmXDfLS3PHkDzNY/Ef5VE9TI62x8tpi/fZjKQMpexAwQ+
BwqY4BIOHRe5aJfnKmxf8z74KLT0kr5fEJGK8OKJ4mG3CNXOO1E+kO3RHWoz+tD6vAa/ZDozWL/v
ku+SrMAwNwkqJJOKKug6lJOVoEn4lzceKw+9YobKc6d2qPJk0uhr8W59yHGzTNoJ/Za9kMADaW6n
JUIxdBEyShyDzbJXvGBs9GBZ/mc5y+e99r4nivJ7MZAr13B28w2Rgn5PEvlMPNxHeJ09Ut8/DJ6V
9kH9sdf4ZNtInKJIecc+N/peBlFDPb/isIn+U9S5OQvXLqjVXfPIivxZzdWhxMxZlzsakuDVVf5D
vHNusEHRg5KeqLbuglv6Bd3Gi+jCe8QkfBwNDDvXcLnC6CqrTfUTcdoZfaObidXvsr5cHio9wg9Q
Mhzj2AZEletld3eBnMAgdqsVDQ/YqrAGP514i/ArPc13pA7KNb9Hk8Om2Kb8ZJ/qE/Yz/1CCH9eV
AJQSUVNsl4+W569HBC9VImjrktb13lgIb1HAMmts8+LAWeVhCYOsA+IY91c0x/kBSiMLZqyOGxJw
SSZX2Rr778rubvmEEHro+Yi505RH5sJY82H395vfS8e62PmiBfdi/ujNdZUQ8V2lsShf1sK+Fg4W
Xc6cBcJ6ExPS/aA/BogRPECxNNzbr8EqD+vuHeibOdhqZnSmPnwrv41DmogLO0eog3Sf/xqjx5ZJ
NYQ1hrqiGZ4CJ3zKmUsghPtoz/Y7j2VNK8f/iE1xKmN9ZjIrm0rvggKSc8DePnonR226DFO67EVE
EZ/f1BzT0ez9qYfcu0ItU3ZohMAhepA7pLJvkJTgs+ZZK/m5B/VGIntXs/Gbf/aM8mCxXbDJsXnv
+/oRApoRUBc0shg1UzhNeWWb/1HOcjKO+b7QESlzyTECFBRZ5yN0bBCjHioRQIKPNNXDUHCpCsLf
kToT9UGR22yuShEVRMjmDKj33Fq3qhq4O2telhc9IsqfkjoO/lMLAreQSvJmk0b0mK8+nEw560Po
aetSRgKIoY1t1CLzdPwO387GNop/oZFxzmRDornCya4NiZlfVp6xjsPhsMfiP/IsAIXzub/GG/xl
DbR7aQfwGGdz96OWNnTeMP4NnHb1kjZu8kdrl+z3AkxDuw3KaMq2iS0/+9ajVsBrTmWmG/MVP1Yc
okFO4QERfr0ToNN/KkiuC0x4d1W58ykVE4zTnossojdJRDuaAwIU58/cW+iRBjgImlB7PIKo/1e5
9VFT8E3DftsHuo4R+ZEIt2fXYA0Ue5lnscDsXY0JgN/rZjnHCIHTaVu1cwV0se+7ffOvu0NF2i0A
SQKjuQPooZt2+TYfHBS/YtAnZFgvY9hfxnZ7bjp4Q51T17mGOTZpzQ+t414tGqUDosK/ymJgMy6K
11l5v4QFFFhPTBbNodmOouY0sa3pZ+lUeSbgyNNSjdgNDbJKg4ghz9LXX3gnAfRKcFedx+7JsTtY
dvMKJF+nW8hZATVEGWegqgeUb0dgh2wu9zVt66bOVADlxGBFgXS3GK5kFl3gmjbmKwqTRrsIThOk
1NFiwEHmzqP2JUnsEZRnuFOu2coCN0FkFw+l868c1m/Ym9HXIl6LdKgKdSgM87IMoQOrzaDKBTxl
6tkOuk/8sZ5XyQ+zPtXd/LQ1JnhamexJ2tKzU/IVi2xBkH+KGTR47b3ZvX6HKR16JqsTX1j3WJtc
NioaK1hFthlG14IRFXw45idq7od+kThLB/utd82zDe57DWr9ETXLxQrLS7nF3wKqS4w0mZDLQ1BU
d0PvFZkNicUhZqFSiIJXzsofTez9KO3ev/JOumRw3b+z8D+2Yawy4PVH47jvLWDJETrmX1fsFLEt
+xrxvez7Fzqsp5o0gygG8u85EpN+m4+FqqlyAMsTUU0LL0f9ZDaOdzAgnorwV7Udmsnd3p+qugc5
GeQ9LcVtwpw30564INn5F64reEz/F1YVUf7CdTZKwi/jaUjanjrZWeUZwd//ODuPHbeVLYr+0CPA
HKbKLXawOzhNCEfmnPn1b9Gjdl1RBDQwDPSAJRYrnrPP2s2mTg1XbrtfhNbnwiBfJ/DiP1sSmXur
GN58PLHyKD9CI3kwDUZsbBJgkB4m0/5q1aSkFRszlKSWNn6LJtWXcH6Rh48ZsIeNrOb3YzucpbjL
yEgTiFcs5xwGHI8yiYRM70VEtRt5G8sWoOX2azZ/QdUjO0VpsjrqH8MEsVmvNieFSbKtJulFzeWn
xlJeEaS8DtjrErkeUZ8251kgCWG/dKdJvR+ncVv54Vkr4vtsyBTKn6xTSwyIIvcHxZxV/gkAW+08
svhWvoVOoO1duewIpWUp2jRiSXoBPwak2UvUTL8okHyt9ZxKrmx4bD3zZ206b6DiOOdjveibcr61
PPkhSnwiKtZcP/NYWWq8G+d9K7UsbM41MuhqRjLKbo0zwFzklE2fob5XotDAkrRCjjLo/UmKLGWT
aWb9yYyt4qnwI8q80FUhfPMRu41WwI3ISPdDguBZr1GpN+gBP5HnqO9NM1KeTE/O/khV3sJW4jhN
ufLc9FAoyX0yWfEHld3/p5RO5bPSc9gyhlT6VWPfc/CLnhxfygDT88zcS51HwrTJiBTXcfDQatQ1
yxLGAjuTivbZ/Le9q9FxH6xQM1IS8JZ0mLooPJtalWZ7YtRZQN3vpn4c8rnUmPMKUejweSLlNuuz
/UNXFtqWosDhsZYtcraRTs3WJFcN5fHxaNDE+EcZQ84yupJisVoo5/8Vmd3ZZmC0rk8u63eVIYTa
IEBguY1+UxD0GHnO98a0rBVO0gJPRJ4JEe/AJbEVl4llp4o7po65kZ3gVy/r+TZE7Uca295wNXy7
DoVYIHKI/oDhFPEyswnJSN2hn7Vfop7C6OvPXsCViI6AVa0oTs+O5oYFpzykwGHCxk6ihxEzHg2u
oitclCVwhkAsibCTtf1e7dzWe8nG+9J76qMVwtqCi44lC8iSoZ9ixR7sGfNUu1JdH7opQpOtqdsw
KXZRWJ6J025QVBw1aMhKwAE7+IA+7cf1Plx6NYFpAuJiqorEcM5B+lZZL5VMyOTXLY82RZPAQZOS
mrRD7Aas8BXeRk71k4KOmz6+KdrmeYNkW1oM29VP1HPC9C4jSvi6j6XyfP3nXx5dpmiVV1CumvZ+
6LuW8lszf1mltYXKknWv1x9/eQqaztzsuynYKrEpN0OZuFNJer5tlW0itydL9Q+GCX0cWMqaO+pS
S8Jkh4cGbCcMfHfM/lgE2hoiG16NhijhclzfhJ40nXn+v3sds69yRZsBrCV1Wg0ecmyMTi6tfOzL
q4jpCGCicmyp1+obB33TcIBZsdf1NXT1ZX6M6aj//nAklkYeBwbg27h91KL0l8UFHtkbwqPJbNmf
keojoVRX3mRpVAnTHaWZjXJ9alxT+aqUTzp1HVn9aerr7fVhtdRTwnwmYKmgPquAdOrThF1CRYwc
/ff3m54uevn5DSJFTqnQ6z1nb+rdRycaVvDGCz9cdPIbOsRPTjQ5QA5t2AzFXsqseKVTLi9yJF/+
/cZ5qZNEBupxtj2uEXqnuIbqtXtOra/X+2WpAWEyV2U22fDtWldrZWy4bba40kjTTRHZH663cBmu
ZIoWfpVD7RmF2qnrjWPAUdILXqiWDX6aBO6OMkGMZycyqw/5VNgPU07E/Lbxas+f6/28RuvRTSYA
OHskSiqr0mMOdg7Nadnt0n512Crz+PwvgNe0hRle+1VTIy7wzoMqcYSKj5qX3UvyAHhu+uKjulW0
5JOTh/uKkoiVYfHXO/tCo5Yw9xPTKKd4dLB9MPrXrla+y4E2S2B+SnKVb1SCb7uiK+7sTPnTqlid
h1a4slz+/W4XmraFphFgZKrEld51rEF7DOu+eGs6oyIygIRnk099cvbIZ5w8Io6vIWS2Q+JJaIOp
et8mba5R3KCCGTeHfp+hPH8yYgkujeJQrcxJpdjJkAFlIkN9/5XKD/UQFxG5ZfIKZA2sZlBQVI/S
K8L96b5wlOrRRl+PJqvyXQ7jhDAaqs31oRkOOoVej+rkjS9pn8f11uG0fQwQZe31tv/cjLH60rU9
YnlD5vTa9+WXyS4lytF7mwDkUGScWnLFCO4RJBCBMfp43zZU4w+D5JxrQvo/yFVg3epohnJfTD4q
UY1ggy/pX20dMauTBtVno5XNM77wc947sfZ5UOsbVETyPq3l8c4Z+/Cu1/Ji0ycoTHILcSaoE/80
YXl4LJW+uKOoQjpJWh4128Fqi72tZea9bmoNSm+dGjUm772e+NTrhQz4dMO1gP5IUXgfdaJuB1+P
1Qcb8Ee9uz6fF/YBW9gHNE3mRNnRBUBvudonWy35LXNGipW36w0srafCRtDJfmeXMKrOJMHtOyJF
40sAvX9ltV74+aL3Y5uHOE1b82rdfR4L6AggU7rihxp/uf7rFxZU0dlRkooCEJoyuYbSfpim4ZhQ
ZbUZVfPjbc8XdgSngi5jD/z+1E6h/Ez7WZNLZc1tTxe2gzoHoAb4AORk+rmGslGlnwJ95dnKXyj8
haVD9HVEOCpHiYqUbypIOCqp1j713Xhw0LsDzkk7xDqO+tgb1UAN/Dh9jjus7KQ28Q5VP2pv+aSn
x0lryh9Oz9CPZ1xFyr1+1yJkBxBleseo66p7z5+z+5k/mh8dLfc2VMLV59zWSCmbcFd6a0h3RF70
u47bJHfbKnROedx3rwWgcILHkvwRcYpKiFA2f+usII9yEaUHpZvF85PibR2cL49lrOS7aRo7N1Op
xK1mep3WEEzx5aDY6jaJMyp5ogeLgCfpiGZIwEJRgW2prTRL57wj2nfKivw6Ons89UgOZgBoYb42
kQJiL8Obxo8Lat9U1dnhw6F/p9ZpInwY6cUR4Jb3RSU25KJWNt4UL0mehsRGnIhbwaOiydVJgUtw
PxEyTJDkl9oxR6zw0k8smUgskV1T4Y6SRhk+E6TSv0ixUz2afpCUGyo1spMdjPE2QPz2VGYOoS/s
v6BdtPmzlTR4IBQ4p7/auo6/mVfJhCgmNTuikJue9TGszmqpqMROPfVsjckPiqk8VL2mUkB7kNJT
hFbzE9tS/mBmRZKShEECjMoQvFWrAIlLS8rAVBRmtSdFO0l1WgpyJQchi9w7hxqFxKwZSREqVVRj
wlkhj4gEwdDDeI9Omci1NMCO0CKlgG8UUfM4EqvxVC/ZSQbDR1OSluBaGFCOOuLx2qIYG1uncJuG
zLuT5srWaEPIU5kn3/u5DaRAIqSi2HpwT91SPUsdyw3lBgChrRZJ0FQQMk1q7TZArmkJZ5fc8cfU
h3pxNlGieJYERSdAgkkpuXV/faIvLYPCqcVwhtEYUQyd9e4tivtNy/EyIQ7beivHr6V1UNgmkB6U
o5QF9rlkm2jQmWekM6Hc3Ph4YZOgbqChxJOFqk0+p1RPWeWj2q09fOl4JVqFjZPU9EEMxye306fQ
D5+UigQNQpavTU/SWNHLHZLQPeV5ZNWjO7v0Vk5XC3uf6CBmxOR5a8KkUEib4S6TCv80cJ1f8WxW
lh4vbB4QGFOqRBTn7KlF4GpqF3+mvC94zYM5yBcEnI/bpFC3qU25D7UG0M+8KLmrFGoufRQRX1GK
dPtcC72bfG4IVP57SJeNZOq1dA5Dx+qGSPAmR/8Qr0YLF+4eoqko0bQg9toMhnXUN3tyscO+TxTm
74hkJC0V/SgbY3+upco8N3JZlyujc2F2mcL8VXXYMX1t22dTfYUS1GToru1zpvY3Pl+YvflYD7o0
oFJV5OqzXSGNDAJXLSMAd/2NX0b998sYvtLaPfKaM1msnV0WXGOQJMxVjTctQKLT6KimpIUm08IU
SCqybZGX3Ufih+X3gpwOMndUFyuXpXlwXzh1mMJSUTpmrVgJV39ILxTjf0mtapMF/POfHG66N72O
6CNWqm049VjhnL3uuwGNAXjmrm6gunJBuN7CQrhHdBY1jGSgCFEBca3kP3RYnrWTloe0AAoY66BM
bXPcRlm3wqNeWL4NYaUw9Rb1XeJr7tQBdKukdC95iL9TqvNXemypBWHq62NsBxqF7W6P6KEbhwNV
sIiDXq/31sIMNOZW393+kT6Rg4SQcG6A/qX5997+7hv3dqTc+OuFGR5r1KD1RInPcF5PyYi8lgrt
45T0H277/cIMn6QgRvRC/5vSpO3p9e7ehuaz6fygJGNKBef1dpa+gvpvP41RihBCUZFfxy2EW2gA
qLqrYS2ot/R44RTQl3UPGyDiIwewtcxu+NHY/peInNz1n78wtw1hbpug56YqUp1zBr+JW0SkQ7L1
v+fTbytdOSlpc5dfWD9EgzErMI1JjuEDmUkuP9uaZj/4FAJvIhQ090YrWXdBZGkUAlPbADHa7IiH
A7sIdG/aB51i7HBZobhEkuRTFKFrbQMrfRwd7IhILWTbRkWtPabtm10ZIxhB5PudRHFuEPrSpst8
5WQYMoQ51Lo7o9XNHVq7+LGkIuqUh57zLW590vBhncrhbWNbNDwLwinLVXuuU7M46YcmOWcHvXgW
xYfrX21hVIieZ1qd+87UeYPr61p5xFlcQTlbguCYSIXf1oSwuthVTd0HlDA3qlVEJnwJCM7lpB+v
P35h3P294b5bXuIx7OMMg48zFrXYLk9dcjIjHE8yqoIgMU7FXcK2fGN3CWuNnrQDXE7WGoJRm6DE
WTb4MhNtr7/Kwr6iCytNmCZ1VFtN5DrlKddco4ghQnpHHxaRNzhuFQ0rG9jSVxeWGrsFzApLkBB8
0MSAjMtnZ9K+QisdV95kqQFhsQkG6o6aCpzW5FAIiSwVNpX/PCF4XPkQS19dWG2o207VSu4mUiDJ
80gxR40uTH+LJfOnqTIJr3+QhUOr6IUGoSKOJzjzrhS/FVm2reKvvvqiyh9i+VFpn8Zwzf1uHj8X
FjbRFk2BF2J5cOLdEXODTSfjMpUH/tfrb6EuLJva3InvpkheGlQ5GvjH6GhIT1hNpNTWWpxWKt0Y
YZPI5n3cDtmzlwTmnnrh4mBIZfNQUKWKwB/kgm1RruJbtXYkIuv9bHUoTJlSgCqI03w4ovqJ7pEs
yycKIxVpW0kj/ElVr6u1PX5eKy71jzDvkoK9XbUZsJTjbYoOBsaD0X9vpzVXjqX+F2aeY1IkkVMS
d0bR7aawbjG/+3y99xdGqibMtbBps2TKDevcz1I9apXC4FPNCLUNrrNrHhZLqQ9NmHC1NKRx1imj
WyfxR2mEdtt+tGy8F4BORz5C1wP11XbirEyMhfktmpX1ct87acOtaqCMDOENeKbit9UFv6732cLn
Fs3KYgV8VVHQZ+3sFTRrg31KuqZ703q93sDCRxGtyszQ1qa88DmlRMa2T1wteZnMJ8qfKSP5fb2J
hcVcFSZdWJtpBnGPIZsRDUFSTHwHynQbfq3kZDb2+QzTeOWGuNRf89/fTfBqRM2fSzmlknZCkXQ8
ECwoD4pJOUAHCe/6Cy18c3X++7tGgkHSLQxAUco4j15y5+vPoPRve/Q8Ld89WlWTKqo1LiC+aqjo
xae7Arh0q/ffrz9/oX9EZ0YnLKgtzmtC2/rPsX4rKCgALRsaK/6DS0EqTeiaCVad0qNRcvW0937A
u02/olL03xIzjXFZyG0VGzlW4Be5TwHl2/YezBnQr0g2366/4dxTFxbIv0v/+x4M/DAqfXIRAUvl
a0yJDYYRXrnygkufXljD8in3k1JmfEmt59qUPXRq+gXF+kowbOHzqMLilfXBVFFXiAE1fLc7s2fz
aKWETLGWUXSLpu3G1xAODXlnASZDw+vmCkQYCnEniDkQDFcWxYXXEL3UzKIebMgOiL0pNwCis2GB
3KRKvOGGcv0rL7UwrzXvvjLcR6wOtYHrQGNRzJFsGgPFr/EaOZ+uN7DwoRVh0bKUzAMoRSgoMa1v
vt1/ykPrafKIO1x//sIwFX3UkL433MXC0YVtqyLZhqmWWtNtp1pFmIWKVZD5UU3jXE6mTaBEf8gy
zP6iIlqTPC79fGGdSrNBUeWqIEKZ16/oys+GE9y2BP6V9r37tBKuXfCn9cytU2+D4QxoDkiC2Zfr
/b70XYUJXKeWL1tIWV3qDuUd91OyMUbiwNeK1ONtTQiTOKS4y590JXNt59Ex3uCr1sbK8r3U7cK8
HR21mmLHLly/K70NxZLTBinFbeE10S8tspIuqBw5c2NslLMfCYmxcWU2LVwfZGG65ikn+imMTIbJ
9KThBy0P6WtakuORbX3fFgBHuzKgLn68bYET3dNgv/shxlsI1D14JU7hUavsaOE+0oIVqenf3f7C
RiNapeE2RhwFg2MXz5booEc4XJdWEkMUauNPlB34f5Al/3YqUzn7Azpy8DnUj3adt8spXgSlC7dk
LEzyHphkPRp+Yd/hgBLuQmomfqV+AfsWICGF1un4wRgpRUhtL95y9vd3dZc4r9cH68JCKmqXE/j8
jTbaI66iCdmVdpsAk+/174b6+XoDCxNOlCwrUIv7VE7g/RTwsgrFO9eqIe201ij311tYOvKLyuU6
iJLWCPXRzSqroTqcmJBBNuJQ1rxTCDmTPQhrM6dPw9kEIzgoaMxXBtrCjJSF9WRSEy90zK50e2q3
DgUip73sNWsL+dK8EZaSus4La0TV6NbmlxD/BTsPHgztKUAdr0wjPNh8X8U/rnfj0ocS1hbAqB3I
V40qFTO4y6jOrI3uUxOOK6vi5Y4yRP2yWTnVROmxcQ5N7HIkMNBzsepNS5chypcDP3eqYmxH18Ch
K6R4dHZew8xiZT+9PEk4w/572qgKWClj0fAZZFXblQVID2gN/i7Bz2hHROBw/QssNTP//d3O15qU
dVAiwxcoZfgIlBLF94H5GXn67noDlz+x4cx/f9dAScw3yyFHuX72O+++xZgVZuGf2549f/d3z6bK
3YmVOPbOI2e9kWD90P+Q4WFef/rlO6QhSpbt3hiQ8sW525bU98bKhGFjDgxrA2oKrwpHa7ZtJGkf
U8dLV87iSwNWmNkKyg0EgA6xIn2KnzEuKQ6RTE3w9Re6PLMNR5jZVZ4ZfVNH3rmIOkqkNXL3LOtf
C4vqNoL3AeSL246ahiNM7IayvGryMeeJpvFDUwTg9SJi6NffY2HMihrmgfBHJAU8PMjwHB7V+yBD
LIWfgrcm7pwn2X/3WQxU/h1Y4KTaIqnC3C3BUT4B2Nob6I62eQ6FpA4RuaRmcrr+Mheb0hwxyukY
dl3YHcCPUIWGCDEMLWGDP4Uh3+WVjudI1N2Ujacp4a1CM5UgQnuTK4PFA622wblya1sQtm5tQVi0
2j52dKvUI9e24kOExQQgq00atyCsXq5318XlhHcQ1qss1sNCVhz5jJ6hgc2ZB5tURT42qeigbmtC
WLHaHpb+EA4jbGcDoLoafsxH7ksGJl63NSAsW6mcA/RyqBpDZnuGw/XFjqjBbaaVEbXURdq/g1ef
tBZoe0h40NDvE0RjGwdeyjQYK6vu0ogVFqk8BLObD2CgPEpxfatx9kQLX7LKeQmG2WUKDOjKRP97
8/3PPORrCytWhCiQUkV8Dz1T03cywOxHvkWx79Q4O6tTX92DIqupZASYJ48m9B3VnB3SMLZ1NLXd
aJrZf47tSXaHXtOOjdGoAFjScaWnLy7X/DxhlcurTgpb7LDc0v4yzjBNb62L5xe88OJiDFauZKBq
DjGyuJsd0CDy7bouB/Wge+lL12N4WGv4cjk9WOu4dZItLmac+Xut/IZQWHtWOZXC5Wrkswkx4IQx
cPZktIN1GtIhemoGahw0ECWPRlwX26bFJFOKvOkpp8T7rsJAaDvBhjzZQ+o/O2klnzxrzJ8Aadr3
OpSZzRRDVJZq03twUkXfO+UQk4LoqsNUtP3BDm3nzTSHFOiK0+2xb+uPoV/Bl0lHXGZCYEB1D7CW
BVbNcFIK9a2tWsGeAFF99kC/vJQ2cJ46HNuTRC3ITi9lY2dofXjQm55rtMQtHW8tEK962txhhdFu
nSCMZ9+47C0L++qz1yvWKQe9tMP7loyKMs0mbix72RDbuwlqzAFt/Li/PqEvhyA1R7xrArsMhwi4
BhH5ErzJUbdyUMPYOFb1IbQwpamLnRpYH5K02zV1vHICVeYZd2GUiDdOFAv4bpSxChJ0BN3UK29e
h5HeoMqIGMcQn048jzZqbRQ//DAYwHAh+ZkHSikr0W2rpRjMV23PzmS/kF2NKwO65bOTtgc5iA7X
u3ZhMRMD+emIwdIAm8st5W9K7Ubyt6FbOWyp8zS90H2qsJdgd6hIyXzTITtwLO7jcFtC37y3TunW
32cn9Sm+g/+B6ucxPwwP6VO7kjBYWEDFWL6T6Y6PWCNzlTgjWxBKoAFbuSA3b2fDB6VXNfgtdl+t
rKILq5QqbDd2bNoNoTLQH3X5vQ+y75IUrBXwLr2KsNdwuTKd2LBUgN5R8ZyUocpOrHMw7vz+oaxw
gAooOXu5bSwIGw9gytaBMya70FSnb6Pcg/RJqxm+bJf+5+ttLL2QsOOMcmlmtq2pZ8jy9jF1AmPH
tlS6emMMd6YZhK+SZzofbmtM2D+0sTXiwZbJjERvCsATZfipTd8m7CtmY47rbcyD+cIgF+PieJkx
e6JMO5sT7MfArPVjEtrlBgbdt9HppJVlYKkZ4Wypp2PcNVOrnLH++y5riIMtu4OYJP/KSaxff5WL
9xeN6hRe8d11ry2xl8KgiBpS1QToBM9z7E+O9g24zjDTo8FfttlNuk8aExYHi5p3LxwlNA4V1KEg
1T8ZU/Ea4Be88mEWVjYxYG5MZmixDBRuUGXHfgq6rZmpP8um/na9t5aeL0x7fIqryE+I9ek2RUpB
1UbP4PqznZS1a+K8hZVFDJv7eRI5AGfkc9d6PtHF6kfpeCuxzqWfL0z2zsNEy8Az6CybcnyHowzQ
JoijW0y/6pUm5rF5aWoIcx0b0cRvy1o+F63ztcnUY5632WYq6bLUbLaJXh/YWNdUFAsry99I4rvR
C9Mfp7BOxpKo1p8ju/uFgOUHLIXDVDsf1bBZ2dUWmhEj6n3FISrWYXvqsvboxVQM5uansmlPcSFv
Gz9fW/kXvr0Yis4g1lSaqpVuV5c7SIebUl8RGi58eTE8DFs+bdVeL9087P+YFN44FKj01kr/LCxU
Ymx4pMzSL41QPXMHCw8T1U5BVwM4tao/+ST9vGnuidFhsMa6DtYnd0e9eG7N/mufFicp6D9ef/zS
OwhzI2pzPCbskKKPAPZJBsG1GWEvk85rV3ampW8gTA3dtp12bJXGneJu2AL1z+7y0cLtrmyNldm3
1ISw+fFg/NnglkLeidpHP4FrOGh4HHgalbvX++lyE7YY/1WpvJk63APOWfNFM2FokX5rIbTf9nRh
y7PNAV86ryxcE2Zko2LYOeKU5w+H2x4v7Ha92Y4liVrzrA3J3ve1nwleCIYERf368y+vfhhy/7ub
lh2Iuj6MjXMSAef0sjsF7hZ3Rt/VdP1npof33CNWvvXlRckWg8CTP3aaA+jehSMIQ1nBj09VPjSR
9TYW0x/fblYmxuVFyXaEPW8cCxtOt5m7eq+96lb6EQvhlXVjaSxp/3ZXgcDHsyuNaPCESBAPtTu7
oc4NsfJatdXSjxdmtexTm9EP5uSWUXWMlO4uVv3T9W+99OOF6VxXYzgQFyrdxqgJlOMElZL/X7tg
LI0kYSb7LTXilHHz9LqlojRpPmlR/jGYJ1vCcSljmG169D83vYsY/ZUTXCdwkJIBRAMftv0dqK6z
o8gr02Khq8TQbzzARPATLpwVXdUEbkSkAyPp6799YR78B2OBDjeJrVyGpRtuFP+b3ZXHwH4J8OvB
F2Rl4VhqRJjYllWoat8Y2tkO9A9tWDz2WOUB5zPbXSGzlCTKWnnmQgDC/g/Tok9sZUpKKMTqz0nJ
9pTjv8KsPwXpl9Sz7iTfOYJOfEi18IOO7Y4eDTcdbiGS/zsbu4hrn4ltKKIla9sb9pb4EQxmf3f9
O81d9d+TIfe9fx+fBhSX6xrwviD05EeQBvhI5xjS6p00HDq98o7X21kabMKUjzWvq0wSPmfNcV5N
2XvTIzIMvt6vDIWFJUVkFDQ4HPU1WW8XL0tAtt/wMLj+w5c6SJjyhJir0IqkCjJU+TXtA/uIvPUB
6m63UweK5K63sjS+REhB6YSmlRacoxQr3lmpKu27HmvGEYv00yCrdoIzdYCDaRp5e2w8zI0q1+m+
mnQuuY1WrpGqFrpRpIw0o11PA/B6F1u5h74Oz1HgrXyhhbXTElZmhSC2BJKndEPb/sDN7CvmZAbW
NdGXUXJ2RPAT7FfClYDhwnCzxK+WVLBC00SDVOacesiEWzxDHjgHv17/Xgsrj1guPAS15uHMopwb
OLmbVCIjG8XGC6W292kaF3t4nz9ua2nuzneXqTFJSsgpcMM678npp12YPVkRelvg2W3y5aY2RIJF
muik0PQ6d/EFznHXGPxX25u0R67o4V1WKPW+iI1hZSVYmFDW3KXvXihWAjX05VE5m76c7pTR6H62
GZJ4mq4PZqRnK+0sjbe5/XftUCYW+Sp1TfCu1V3VpNuaYlClK2AR94d8di3A7eF6/y2Ntvnv75ry
W8LiUZzKbt59V0znKHFRyQ1t5elLHTbP1XdPd5rE7yGny+4oy7DJ640DqrHzXkKcam77/cImwNk4
0XQ5KN0xd0a3BczxgGBsesGNVjnd1IQpfPUQi3CA78QEqMb+Flr1Y9D1rpJjG3D9+Qud9J+y8sYc
QxyvxnOV5oDWcdzpPmHJi0fUyj6w8I3FwnJlQIfcx17oxhUm85n2OewTjFv9pDtcf4OFpfc/FeS1
bXpRWk1nlXAiKquTAS/p+qOXOkf4vnzFlvirraAYNtwYpzOr/sB8P0jU/F9vYf6MF44RprC9B1jw
5ZXR1O6gV6e+6T/qufqg+tUddZNf2xQX79vaETaRwFF9cspTDQLd2CbKZ1x9gK03Gy/4Mdlr5eNL
X0LYPIx4SlN06DKF6s1PpfKeis5a2Zcuq+k0W6wat7RmPnKpxMbSAVr3cMch/AiBB/86P39kQmyD
QnGH0Oo3OgT6lW5bSNvZYim5lwA7kTVfPQd19CGOvBPm9DtTfwmlZKun+KsUxWlM1AME3k1iFCuT
fqEjxZJymEVq2QQak74MHqdmfPZxJ7s+EP6K9i+MOGMe6+9WRc+v48KenNKlcKw86nIenfM6GaI9
BubRA2YfUbKZUicqQPTaSbU1Jr0je90oe8/K2Q3yKpJitDqx9anQm8rejZGJV2jVxQnOzI0afQQN
g7k3ZGiCHkU7xdusScaVq93CjDSEGYl/kZdXNj2T6DitVY8qDgeDTkXVyo7+N+lxqXuECdkNuRcP
cI8opcCgzkfjc+ptzOerGqsaEhbtTs689pNDWArScoPVV5aqw0GxKLnxCHZ/TBvcWrWk8Ha9NWEV
KcnpwbJwQewbVb3LPL1e+akLg0TMewKbD5LMRvkQj973ScGLybjxAi2mPVV8Py1KDIHqTAVvmdd7
xME/Jkht1wfhwlcU05vWOKLFGTwAmaaMy5FHKT1WEZl1KLEzvd7EwrYjpjQBr2T4xFfaWXeyxI0y
XYUYTgEtmF1dS1eOSguNiOgEKdVgrueWfM7V+iPvE266BAuyNv16/SUW+smYP/27uZrJhpMNPadl
Oc8Gilx9TDPi1jzlhlljEyitFTf8Tcf8Z9TruhgG7XPswfvCB6iexLgQ4gyL77iE9ksDSIX1iswx
3SqdZyI2/odGKqSD34TSTjaL5s0eSBHWIL6er7/0xU7VdTF6Y+dp2Pp+iP86epykb3YqNaX1uHJh
XHq6/W+Xjn45oTzLVCieyqNBXCL0HdzAsk/Xf/zFL8aPF45rbZ1qpdejya26l3IGpWP2VhP/c5rd
9QYuznoamBt+NyRSpwNYbOJlUg5YTQej90sN5DUUwNKvnzvt3cO9CqMS3LBkVx+TchuY/cmWu2YD
g/51qKuVJXzhDURVtJoWXg/ADBicZ5ibaOqzLcN85bS5wG3SRVF0GDZNpwWd5jpFfl+02IErIWA7
zSvjuzDHJbhMHj09+11V2qGzjR/FUPcbH2ndRkvwPVac8uX6h7p4smNKCR+qJIU+Zm2guXKqYM1X
3jcWNdcN1o1lXv4oDXONSrDw0cTIOQJIbs9VU7mSbQwby8zO2He8SqNqkHBbC5svTBsxbG7EmZZF
DacGM0rS7dSrr2jKdpmUvV3vraVBIezrnDpiP9FixTUzTMlHTX9oBkKS1x+uLT1d2NSdwpQDXytl
F5oqFk/b+mE22jmkH43P5TdTJ3q7d+qtUW+VH+xJd/ouvS/v1IO2x+oev4r8OWt3FNKEL9kb/1Vv
IU5DmzVC1VLXCkfzMAlxGyNT4Ca6lbxQWh09YMGrkfQvp2Ll1LfQhhgM9QYKtIy4UtzIfottHTOI
Tz40z+vde1F0wZIkfDsZu1RlTDAaqBNIisBYc3WrY4TbtY9S95am7Uu8djBeeg/hQ/rGFCpNgdhG
bc0/RRX/VILmXE3ZWsJu3gUu7INiNDSbbW0qKkJcs7dq/LXzz03jPDhIFKUioOZvrH+bffHjer8t
cB8gRv+73Kbt0LZcIAa3qqTqrqs7ioMiA2IevCf/GDlO8FZYVjc+Txg1PsdRgKc8oslB38W9o9Wb
SHfsnVKDZJSzpNgaPe5826rXcdCxCqW9M5vAOdq1Vn1LbXm2noMx9DWy7Anseax7+f76eyiXL2e6
LrL4VB0ljiVxfODG7O/8UTI/eI2MR4Nt2XchZqG/+nSQv3rRPKdz7qLYzIWG9wEYBf4eHW6zajBh
SNQZOQxPzEL1Clt5Eh7jcCymbtrpStRHIFaxDI1Cn1IOudezQxgQVWaX0s9EQoMHK8IzhIBMtmmn
1P+eUCW0V5ysPobxbO3TY3zzbDhqduicDGvEQipfBqo6D1A2hsM06tYR3TLHdnyx9o2dNQevLdq7
bgjHu3qMcVBHIbOrbGA8OTeERxbdDOv2dNji/Dedq3JIzmalK6cK32guoVj7Jvg/PeHRI/3GMP6T
kXf91wEH2aNUeNp2NHL14PVmetZHMwaSVHLUksZqwP6o66Azj6w/vtLtZWtoH62mLTu8h2LrsQEw
/6JXWrxRWp2fn+JZ0hi57oYwzXz5mzPJd74Ueju5N4wj7DOua2UyFRvNML17W/H/tNSiP+pTb4S7
1unr3dBCzmrMsqbKQ8MhLWj1F3z8yNDFfahg3Nz8n7PvWJJU57p9IiJAAgmmmLTlu/yEaCtAWCGB
4Onvym90/ryVnRE9PacrcTJbay9jZELJzL6PIhSZU03l8yBrdOGpYuWCBEaFzMCm6F0kgyG8sGG+
TWfNnGTSyFX3I9k8wEO1Ymnur6NAbmiE9PUro+80W76Ys+cQip7MWPdIwTwWbAqPiyz5jQjm5b2p
ypzCxdRDRCdva/9xcNALjFu4Vb9UXsTJleF/YU0670AQCv5/UTb+sahehv4HpkfMyisHgAvr0TnA
PEdatvDX9I+imFKOHFgvKEEVfpttsIN817vGJr/0DGdlayPzXEA04wPIvuGLwPSiO/ijX2mMX9gg
+FkpxCbd9gL8uGNbwf0CxD+L5Paq8OLe7rroAcH2cQtX7r+Phwt117lzci9szgc4Wh0nVyaV6Paj
4EfHge+p0+HV+VcUlpfe2KnU+E+pXAfhBNOeETAKAg4DXyVAy7dLs6Z/f4oLRR0/21NbuA2FMxRM
x9I0WYcgYzuYTbBCQng1b+PSE5ztpfD1rPtGQ1jtwMM99B2YfuYxsvayvz/BpaF7Vta4PLBjw3IM
Kay9SMdGLBVP/OrTg4WbrFOXX6vuLhR3/1/LatQTK7EpHvlC72tpbuap+7fD4nm3Ko+iMWDezI4G
CWkWzu0ujqKD/vb3N3ThA5xD+zDl1ZNbhQahtrOL/FI3xKFOks3SDfzh3y5xNvOcEcBH1fPuaOnk
JWpERqXQ8BWoDCyr/36JC/PtHN+PnN6yUOVowIZTBvfQV8uaICGDUybE5nsuo2t0pEvv62zK9Rwc
7rKk5kgi7e5X5Jk/jEtBM+WF69vfH+bCtGNn0y7yDZJhOm2OA3GWVPp1dPSV1k8j8cMbPS/6Sul3
YcyeW7pify165Gj3x8EsRWJEvwllGF75Ipce4qysROJphF0Qht7I5XqodPNrNOEUQ6u6rdrhWnPt
whOc4/FsWbuT32Z/NEgYRAbDPiyqKyvHhfs/x9zHAtVe7tb4aTl9Y1WO9DXSAl7PnYMvJpn+/VNf
eoCzLQ+JHEi7B/ny2HVFh5ANN4WP459/++3Tk/1ncyhnT3s0OJl4FA3JgNGqDbzQyZVeyP/EY19U
POewoyLQUSGmmhytC5ZL3MGz4Q05Ct5vS8N1N6CYu0Ok43QfIFM4yYfh50ooIkP80X10ytVPx1aT
36Pth8QZOzTfC6QZUsrh6u86LAUXy94qSCfuRCvd3xExHLGYWMAhEnD3Rs00cRAfknR5ECCklKzY
ukd0ozerEPLKPLzwcc7VUjmDEVMt4V/QmPFYK/dNlMuVb3NhdJ0rogQbgGn1xDvKak6ERHy9hyiW
Y/FvcgrfP6c91+imcG/CxnfKcldLeFdx+RsaOGRHLuxKXXjh/ZwDw2Vft41X4N3g0PhzIuNtkIe7
v4/d//FKvhpdZ2tgayD5aFy0Ch073AWILZmTdexgZtyj8bJvNHEeEQFt/kD1IJsYoM1468Gg5VPl
Pb+pEVqwBb5aZaFBarCARcHWU13wEeiquEUwZbPpFWxH2mjJNx6srGUyVrN31MRvPvRaNUjUhhsl
xWnq3i1akyCrXMPxr5y3oIj2qdOhoRTLGQk5JQlxnuiaPmN6aveIQEGkV1fboz/ICvL4on9AeG71
KqWix3ZexH1ZaLoPS+aliPQsDjqc1hfqqyqZciirdR5A86IjtQsXJfesEO2trMJ8VwdQD7qulPuO
wqGfQHT5ijQMJJ3yWWR11QztFhpTJ4M9s50RdmCQ+s7g1/DmG+UiFB5GM9Xe6hD6nWg0QwjSYBcB
l0R4s8Up7sp3+/oYdM6JJxx3QClF7BV9YuJdQKvmVhBv44Tdt1fqoUtz5zQc/7OujesYBOWKUqu1
fjaUayJcL60GP/HQ3/r7Y3wt6MX0ORt+hRZTgGBT/+g5xt97aig3BdxlPtuyK360U24eHeWxw6Jm
xPwgHzqTNQfYBLDEPYRlgfU8yGnsu+P6kg+I5h2YBAl0tvbKYeZCvROclc25huyuifh8bJC0pz6m
Gbhg6cZLaQAQBFe2wEsXOSueSUuEQN8XTA/MmwwZF/N9MJTdMxCUn0sH67q4d5D4+/dXfmkxOasX
dJ77as2H+SgEur5hYLyXiS/NlaX8wjng3BOaLcij6SV3j/3MH90h2vkIWm1z9TTzcqvr8M+CdKe/
P8iFt3buxtwqOOqJznpH6j4sFgmnHU6AtkWk+psc5ZWD34U5cO7IrIo1tLbC+LS5+2F187DABE/M
QReDKXKNL32h1PVPF//PRKMTItmkQBipomitk5cJOtP5Gl576cdP//0/Pw5pSyiWCoEgNbKb0cOP
Oyog+7uGZ18YTv7ZIpH3UQ6zcTBWUbXBEEOEGXH65srE+B8F4ovd6dyD2SLeizSqtEdvXin6rcwu
yQDxelrXlr4HtRemei2RJVUqxBIF81onaGYCzVhzkUEA7XZx/hrEuR8THzN2ooha+1MtPkk8JNxk
/TK0bRxgIQEfAuHz09TwTS1quyURc5/USDUqXmUym2ew5Z7uZrG220LX+gfsJtakWZAYjfhwJIFI
2DXMxjEmaYe+fxel732AzVU9ijAIbph0/L2qZvlmq1zcFMF6MiVsFduSsINZsjVjmcHB2r1ho42g
px+ZeWyQYryfPAEfVLQ08nf0uqKNrkLnfu3y3r3yjr/uBlN+3mO0CJ43HR/koddz58fVzBu7G5va
LPFE4TyCB4Ubu9t6dRe7udRTPITeUCVIgh9+E5h5Zrqf5q3HeH6NpvblmMUtnY1Zv2Yy53The2XI
936pX3KlfkRMXFnUL/382Zh1F9I3Fr3afTlgaUUMXfenna7Uapd++2xDmxlAb81XvneHzTD9wP55
3evky8UIr+VsMxIWQ5OyoD5AhDiBjYT17w6Vf7B3LDbBaaD/pnng540RGGfoptZBdWiihd3bbqZ/
pgBqe+7y8F+KC8rPec4TKwikoq45cOTWVitDgXRfWZYqz6T/sD/gCmcbHcKjGKOwxQNdQ/RZTer6
mbQUBskFW5+0y9vHYrLIJv+nq513d3iHVKCi9ftDlA98VxVdfgponB7c3o/qmHgijO1qpytv78tV
F88W/d9FnRYoyVeXqAOCAui9nsBPC9e6//lPz3KOQzfWF/MA9e4BRk1ZNQZIj0PNC/e/ennyVH0N
y78wVc4pzlU0IXIIQT0HBhP0CEmPfpk2ahYpRYrIte9y6SJne6saecWbjqpDrfbD+gKuW0z7f/Iy
w2c4XfQ/e2sgIjNFjlAHz857p3Y2zvDHdcLN3z/Dl7UUfv1smTIiRBKT5AOme1UizKbsnAco2pw/
JaErUt086T5YGE3nG8RlqD9/v+iFNeYcii6rHpEq3EynxHU/k4vmiNuE8zx44nNSAJV5+ft1Ln2X
s7Vs0Z038KiaDgg+MAivzj9FId97EV4p3L6sDilcJ/7vp8GhvxbErtUBvfYb+C1+Ii6zhf928YQU
iihGoXJtGF94Y+ftUPS5uFUN7Q/o6I5N7Hh0/tnyMfwVeAheJHlYbv/+yi5M+nMEec5Dr0H8WbDn
AylxIHbarJ9Jd2VTvPTrp8f7z1juI3js+MvUHMKZTGgP5mU2wFr0yvJ44XOf48bUH2VAl7I9hK6E
44/Yr7Taj941eO/Sz59NFahxGPPcpYe93LjtApSBKyiaCE7r/m1anEPFthtMYWjF9yBhJm19n0OU
44R9jK3k3z7u2XyYccYm8BfrDks1soxgw0x8b75mGX7p456dMBcfRhnoCaBl3fvD1iF5cNOYsk7/
fu+X3v7ZTkunxfSlAYaEJjEsmGhceJ96vlaMXLj3c+yZzlHRqVMIZVu49wVR24bIK+S0C1P3HHs2
Q6GtEfhpq+4pEiBAonKUTdBjvzLsT6vN/3d+ofyc2j3B5R6nLzsiRnlZ4nbIoZ9XN8Ttv3lVdOhF
jyYlQxaxCK58Cv4/88avLnk2j6nym1XqBg4fdemh6HB19K2Tw4ywyY4MD0YH7RHuvt0W/9L14tUu
TrxognxLRJOKY1Nq8hG6AzW3fjWxDthKL8cd7OmQUCLE1C7I7K2aX27ABkgI0S/Dn5DgrvOQWRi7
QbscxnIuJ/CBVLuTiGeGt3XBE45OPYhIckibVdNvnlN2Np7nZQVtZHa2fQQTxaBZzT4cjHtHc9/f
z02OoGm/HTcLU8hw80AQhWfGI/rXZQJLCPtGQZndLDNt71RU6WcpyvAdRbGokz7oo3oHB+Y5kSzo
UmVD+8YR6JmOIMIj5o7e49j6NE2+RcLp8oTvVCdTSZ1s5EWR4TGdje0j8Ma6OYyHvFtSBMTmO7yF
CW3TBpqWohk3g8jXeJlQEg0FXbehJO4GBYC/WU+5qA7SmbOmbaI06MJw58C9s13qQ2Hq+qkMze8A
AddJIJY77SCp013GKbHMg9da277NfvXqzHZMVamGBCLHcUvq4jNiJI/nyLyXXh7uZZPbBCbQDXgO
rAY9w3RJPbBvXg0PTOtXcVB09kYRfhsMUiXoOpmYI2V7g9jZ/bQgp3eiqskK7b7AtOvTqXAb7WKA
6SIRHKhrkYCBv8alG/Ks8ZkD3KCuNmQcnisrfple/olUd0MC9uxWXrsNC/cGRk8vzbxsG7904ioA
I5P6lsIyWt9UJwZojkNuqm0OWl6Vb1bdt4eqrpHAYvJ5fXZLB6MiyG9AQKSJVwxpFzVZNI02diPz
TCqWhVKlUeHsnTL6FcCLsWn9KS5tPSLCUDipGbEqrxAAR26gkynoBXiRxWbO+12DVJ+kgPMR6qk5
zqP5AULOZguB0jcEYBnkpBoDkWKEBcA1H1HVVYja6bYBXQ8OOrebVooFGZz1sjGa7WoRfc5c3lLZ
hfE41u+Rbo8ghn6Wa/khahjyDmuBdg2Fno7rsU0hf6vTnNR3jfXgQZi/uk110MGcIYF5zKoo3zIf
7FS074pNULdrQhsDm+1KsZSThie6HDalh/BfZ4QvNyPw62RzReC1Qr9LG/2pG+DucDXE4BY/4Kl9
30cMkEmlbrXubvKhvFVlgZQksKGa2u57cMyniT6NZXRca/rbqvoHCYXY036A+o/pp3Bwb2q/use+
9MvW6gOurjd4h4cu8vuEF36Q9hVd9yY33yI50dgKmCqTNr8J+u476/gdXRnU+GX3s5pDb8eR/Z7B
R6TdNRR9rKnO3zqGAdmtRMUu0TyRvO3gmux/lC05VHKdwNKlYXzqIyTgE+xI6Wa5CXTmCPLDbdg3
Je22ABdsNOyORPQmr/L2ZzPNbsb6BtbFqMRU2cIzd4CjaeW6t5VAmkVUAGYjwJbi3nNx8FzDZ4TD
qLQtq4++xkDqSth7rrCzSUuN6NO65Gk00U9kJz5Hpt/msPXOqxCKSY5jF8RLGTXOvK/9rswiIyuM
bN3BXLy3qWiCrAznBC67SclDJEo73VvjtDSOVJCDhxG9BGsENrLKq+8GmHdSr8TdThO0q6zD6Jay
k6C1uWGM0OYocYnIQL8D6g1zF+JVBCNilNsoF6/GNyJeW/Z7UuRhrmc44eaNyEYQ4+JAsPuFg0no
yOatb8ZbY5sCxmyFSIDTvgSF/7MBlzNt8ogkVHC+8fyGJAuP/HSe6l85nfdBoaYMUJGb+CzYefC+
0k6nEmDJ0YPn9EsGie99tczfXWQfpREY1zFiiIpYr6uTejk/aL+5xxL4jVeItaPBCAh19psYyz22
JlFn8uQL68zETWS13Nre9nE7OjKma9TF9aTfHUe9utXwJJl56MnqxG3UqwQ0QGBRzShiXg3PzAzB
1uX0Z2+XV3iRwkMGqdgxKUNww/Qn4kXSzu/9NAh6L4YX2jdN1UaNRh3LYryhvrm1i3iSbXcD0xIR
g7C3pKzzP3xj31oQldO5h4t+EMJ3SnsfOILXYPLhH3ZV8LwgdLAd5s+c672PCOlYO6SNo5J8ICYb
yeTL/LkKr8/yuRozq8dpT+GvvYzs4LVDItYpo2w8KHesN/kCQ04N8hwEsuwewa/3gnVDwoqliKHU
uYdGNMJmK/f9CtjSDWWTLujFYWuuMwSrcAjG2zkDdP07jPo+IyhE4hV2qWkQigNcxD95MCDb2pZ/
sOG08WLm4xT1AP+iyU0QqteIOKz64HbpDcLGtS/AhCTrFioE0HnCJCjRL8Rmm8AL/t5xJNsAw5Mg
1pvNmss/AcgByiDXrAUUgnZYCVlZlOTtiG6V+8wWjpux5ICN4aZVCjGktHtf1rXYIF1Voj3HYRyh
gm7nLsA1AgKykkbhsC2atkocBxRDbbGHdwq+oavj/NC1O2UjrEYSIBdB7A+sj/vVohle6H5DA/ex
FRQ5Gx2MSsEFfczbisTKVSkKIrFtdEMxrkedYqMuP8GTxL6lZptSHXyrdUNiUFwsLidPA6NeJdKi
tHmgvesfHSjiko5beV+BUYBtakSS5Xi3KlhrVkNpn+203IJ6Ck/igCnYjJI/esyffGGOflH2t+7c
3Q8rhIWm03u4TiNqmukwGXP2o6XM7gnojLf4/x7GAuVA1zl87vxlROZsKQGVedibyWg20eyTx34M
q3sc32VGZjcHZNx1bwY639MGJtJhOsxdHzd+DR5/2dwUTgTr0aUgmA8vg/4DLWfGhwUGChBHWOyW
E6seTRfESCrxYqFAx5il2IJTjM2cdkjXnMYkGvBJNUlXOT7WNH9GikkihU10rn+ZkMaltHdtP2SD
C0RdaS9uzIBkB06T3ui7UpZA74ss6KtnoW5mlKi1O2+BerNkRUe9D+m29bpk6L0fKwwe6tXbgtP0
QNHdgaYn6xG9s8DGMldO5pH5ptawyUGDw6V5ssKB19f9zbyoT0lhxq/XBdbW6B4QLlI49OMhBcg4
ijnbiK9wi5/ELToXGzBek9pRb+2MPI1O7FCgpLB7f+igwg9Km3Ud+yhn9tiEP5GMEHOvfKgXJ+G2
d2OxyttJmJsV4RIxlIVJYNhjVyHTccG2TA38CHz2YuA4lQUuS1m1Tvu6LlOcA25lH6WLQz+9Cnfl
lCNFlfm7EBXkMjAvXgj8wMs+digSXb0xHSh2r0qjDY9at8HWhDDPsicaSU3DN1KyjSibnT/kQ+pz
VEDBMB3nfjk4si7iKF+fixGM3REEYNPCpMfGAaWPiCXJ0QvpsCP5Y5w7DfIEfWy/U9nB5+QtUG9k
cm98hJ52BY0yXdewdECyJDpueT0cusDrtu4QgNQ+1Jt+iDjSscnemj7YssENt2YcvW00OjemlcWf
XCCpuWG0PnSTlHFUNbcGXidw5jXrZsqnHSNIkVynYafqfEyLdfJhhDLNMPX1HKhTtR2ztq9fFJ82
U/U//8f2u4xmEOvBDCir8HbNi2z2CzemGm9OT94JavrWC5fGoa0/Zoo2Ut6Q7xRmO94CG6rOwxs5
Ja9iucELI/7gbcDK7qIpURFV+4CL8hFdf/jk06ZOCh1wbOpYhAfQCpB52XWpW2g/7pHU/TT2vvgI
u3l8HtDIAEEAAHCjev0dKhp578Kr5AfGZbfvQzzSOjhiX5gGuTQgU9wgRMC9Kaui2oooHLGkriBy
SdAZygQ8HvEYFahobcPGTVAV+LyK9YLuvIAHWSEkVOQCVOIypm3Q53tjx/677G2EHtjYVnejt7Qb
M5A6gEzNK29k7a76QWreTaA0qDW6wiy5AAqcx1wK2a461N0AlmO5KfNyXzrsyOdu/3fM4WsVAuXn
xu8cZUo05Ygh4g0S8Ir14PI7R5bYt+xDO/8S0QIfsem1rV7/fsELgOJ5qpxZ7VqsLihwvLvv6Zo4
YsMPhH1HMMMVsODSGzsBIP9B4IRfNiTKSX90cByqxm/4wIjG+PX32/+fjegXuAA9a0xFgTENYXW+
XzzP3/G2gCTNrxv65HpFfYcRiA05h7ZzGNp173TDjEWHTZuuHuyrUq6rMjc001vpGlAtsH1fAyy+
REjYeagGskwsSosK9T5ft7CkhTQj2oKytu/qHp7e9Aq6+fW7ZdEZvCZdUWpYtwSHFlu5v4Rxy8M4
qHly5e1+jSSx/6Ex//l2y7gsZRmu0L9gBiPwhy3BxqlFnzR8whIudX/0EFj2buzirrHX5OZXCc4g
wrGBbHSi6G7hnBymvfSq2MAmORsDUGr/fnMXRu45gXCR1Hasg1tRDU1iJO8LuZ4kIsno/fB5fuU7
fv0C+DlHDVFHWJLbNoexrN16HeyYG8sSyEp+5rUyV57k0kXOxrCYYMOqscIdT2dtG4AvBm7MSfHi
wuvl7y/r0iXOBgrMdkhofYR21V37MA3YNBqbAQN7X633+G+XOANjPYQcheMEWZsa2gAHCuwsIfCl
ZUJJDq/+a2Py6yHPzyPgc9hK4HDYQsSJPJcyD5C0jrNbqK58cP/LicvPmT4dcjW1P0EjugTOKa7p
1o+u5Xp/PWDZeZ9bL771GygWD16osxWOV63/Odk+VeYngqyv3P/Xr4ed97iRYGcAU3rk0CKByFlO
ES4/EJRxZRhBJff1U/BzfpIywww34SXfS8ch7w6CEUCNiZx9ZSexFT2MxGelu6xSpN+4mkc2xpET
6147NBt3Hpej8qLlzon8aUhKnEMepVpA7J7sepyCqHpo0DvdOJ7UKSJay2xign8Ekps75DrA2Kdx
3NuiC6snS+QKHQ5FIS3JfCBIKdsojeLKQR9DUu2lPpmWOOiXdVstebEbF+RHgOfHM4YEhgr8y5qT
eJh873cDJddPs/Jyo6KxRFGti2Qp9XDfN2GfwigdpX0tV+Om2P6nZ4QPkAfHU/I5d8PBgxlDt3z6
uWU4wIYGJOWybkF14vxQ2mH5rhtfJn0Ruj9aQD0xId20yanlv12yAuRYWO1CZdD2u4hrsYughN6Q
moDv10Lli7PMCSUaVxIb2a13c4EAegB96htYnvDxWPwBzFbeYW9DQohhjr1DAc5/+MuikmHVZjPg
+J2Fq2PSljkDjJ8nnFYxMspfDsOJVrJZ3sIpZf2AclftQbVUCP9pS/dGE3hT4041jNoLRbptZ9Tw
UAxYXBVpjUl5LvK7YikjvGCvelpqHEfH0S9ZXGpe3XMkrH2OQ8NueVCrz4EC1vAiCS/zkx87D+YR
tj3F9JNEdbMlUhXpAPu55yWKltSDGSFOUWy4tZ0OHmRRrAnef7ONopm+FLVaM+XqaUyDBjcGhpTA
aHJH6qWyJyZ2Dc8z68Ct+yRrTMYQqEvoYSYPDm5iCEv3hS6UxfNQ5nd5K0SiPIdlAT+BUW7Tvlcs
gvRDOfy1wKBK7WLKOxvCsjdFE2LazjCNQd0NdDWcqN1OPfVjyCnd7aIFOerWW9Ig7wyYuETtQH0C
ak6ZD5CzAWr73bhudNpDwveeQYtTjmO4DZCVsIfLVAtKavXaRi55tS3+LGzNsyVl8+DnVYufB/02
DNDbUFCH3cq2WTPMi/tJVUsKin6dOOoEMDqBGG56T6GoVo1NVw1Q1w8fIml+4C3ow9wg6hBjh+4a
Qp3NPDTOK/KY7H3HUUSoqIX1K+byC0ZgcQMaw1TFk3SaLuHl7LYpaUaZlCN2Jx86mW+9naO7Eiy0
4yikOPpsAnlKlXWcQ1QbjxM6BSFROJK7psgMQZehwiVeQcmiR8uiZQDE4syfbWhwgAdV/y0fomi/
iC4E2FdWmzCf6Zvux+huojgEV00p7se5HTI2A9pmwiCNw7B2C0StuHEZ8dNotdXWyqWLy9WboRlu
OVRVFK5Aju2bV68Qzjfu+LWfuDg31puAhux+nhBhQkdj3x1Xq4RzBQmC8qYDuvp1OmB4HUfYskND
5XUbH+qXxHQnxcWIisCxk8SBrRyzeoISJvZyRPXIuSq33Rzo7TKES2YWhGxBQtj8oW1eJDTKA7hz
4/mURo0027DdEGlBTQnn8R4gO/S3A6DMxWn7Leu9JQMYpWAM781bn7Z11kSgFbsBFjSZh27G4XKS
tA4L9gsP9Ga1iD0TVjhbOoxryme0o+w6FLtVu+oHSlMIakmzfIyj7j7msDJPrvDhPgm11U3kTqeA
DikP5QygtoDX1rQO+oFHo93mDlDA2G8XNDyoKI89jnSxD7FAkiPRK1mhZIpzUGKVXMLv8K3QMXTc
xabwcYLjtI62xFa7OfLh3B7oEzd0vbcNZVseeE5WGLTfADlDEj2MautYJLmE+JDINm/fihPCXKBZ
lzbOhAnd5AjGwIr3S/irwOG4MLB/JfzGIHrZAx8mXF7Q+6+/w9/GBZDoAtYeBqDFPR83LevLvVrV
sMdWNO589NegjgO0MMRqZOFTlMvwN6jycxICTfrudrCYb2tYMAbU8TeCru2etxQtGqW8rYQyGQmf
oYtQ7G5Ai3scq53v9IgFidDbCbgfJK4J8t3cOJBL09o/sR6rjel18GHQkcr6SU+wZcjz13byun1e
4DVAFkM3IDI7Y9ybDmsOgMEpGFm6AkjfeSWtUjJjLx0I0KQVhdzWzl6TwlBJxhWBQnn2yxXb4TLH
UrY3+clBfS28+6pq2p2YAPMMU0G33Yig6rBCI7doxU9Cc5M2/txnywjyqXKj8ui5wKtXY+bYQ6Hw
gHkDY50AoBgcoppvwizQ2+TNmwqLd+KE5c4fq2bb6kIdPXzKWFHHSy0MdH+ppZm30NTjHFjzX8Nc
AI+tO5vAZBKpjBMbbhASgSjrihTx4kowXEuJJbyzBt2f0nsinf8TTbMH0Q87A9A+RlZFlaJni79B
LlOswoXsQ2gbto4bTKnqcEhh6LNkCxKYMqK8LgbxHVkB7qSTwiDidzG1eqpglrDxBVQOOBvOqZB2
xX4QjZhIAmbCLdvaiLi3DP4kSUnHLVsg1DZcfoscud6pMXKyqoGTFpESoBR2iaRz9PvcALrVVj8U
OVBv2UErCqPNZ5FD7BGF9DtMcF6rTm39wf/RWgFJNDK24pGKGSXC+hsHJxzpnPCtWgD3TwWk75CI
sLhYR501kkcbi60aWDtIu7r4FUy2gfv0KYG1JCQTOf0j6fzII/6NVBHf+TWHHR+5DT2CXUjCtko1
uCPUM68d9B07YF0edMx4QxHcBRL0cpcU+kFMGXiaxDh5li81cd5g1a5j+A+1icqXDk3ocU0AYnWn
OAl05dbxc9bLe656iKqwSULVEvGkYuW9cNg7ELwPO4VvlvTvHvOaXR5MS1Y2C5bAZS272Bvc3wMb
i5RR9px3WMUiLL13vW+j75LBFtfrgGXyiT3AfxGTyx+eGMvfZUH71Bfos/iOweWwSm3QaR9hIxH8
iAK320oe/lqMKWGD0jcAjMb7iCDxqK0mdCZ59GsB9TDGitMAIHSxYPkznhKuVej1eMuJx2xhrzLw
OBzLIIYi7aFsyt9TNSMLjYNGYAfrpWrt73pSmZTCWiAJVGjRdCZDDF099NtVgxMqMnq3nkQScOQV
f+ol/xNWgqHf42FTm4ATG7WecF7+ApfAXdizJvbX/M2f6m/MR+UIK+BhH5ywY+IhqxFD7ntv6jxl
fFpP/bOnwhvrdEZXKoFER58a6r/hFEWTQiyodJF6lpQ92t3URvAQ7Wc/tQpWMEU3vfa+O2ceFM5J
VaJkcQo57LBeoBauyJ+gjNYDiKAfjRXuRtp+xYHLdkBb8tfGDZuYz7BOcBzxsri4tjHajZmjy2QK
Gw3w253TCfaWqYdWdOKhFGSGuCfayIrmFr8FMd38P86urLlRXAv/IlUJsb9isB3jrE4nnX6h0huI
VSBAgl9/P/dThhvsqrx0zXTNCCOko6NzvmU3FmDe4ge7+DkwucGF8V2bqE9XHjQrZn2yTPcn6Tz0
QVy7iQaKJNmbgAtQHY4VXRoPBto0B4E206bkfg/1gtzZKB/ejFOjSUD8+SeZqyEyQGsMAKNokV7z
v6XZKZBr0veGERuPBwqBjXO+cRBJAoHbfwQF/CacHT8P0Od/Q9elAnEQR9+EeBNpiRsEpyiKJEbb
/Mm4D10JZtMjYrDaMxwcW2HkaLPm7ATL3zYEnAhqFRBQ+tMowHchxYl2BVAY9jatSvmseHdshACk
H2Z0YWPXc2x0w6vH57u8THvY7/Lith1Mcqog2XZSpCAnCS3PDS+tJABt4ORaLLtz0d8BrmMC6UiS
G/iTsmNyroQXDd8KBfmIAX34LTSMyy0qqnj3gez5jFq+zOXPFrCksAQ/XOSOE4HF+gjhFg9d+/42
rZDutGdh1dRFmyQZxxewFoxA5+MPDrRUQAZp4P9N/BiVi3xjo0vhWRBmb1CJbYr7OZ9R8IU3KxAU
6WNdyyEcfF3dFCr56WWug3MA7aQ2BUJT4Ka0KST55rH6xIoMB86A/Qc5wybSQ20HTtUU+EP+RJpT
wtNBu0Gpyp9CyDtdEWSUCc0gBtBBYKVPrL1Jeih2eM1JNkUMwRQ/REO+3mTQ2EC7CPiEqSNHnnkJ
dEHoDxOdTVD89P0ki2FDEqPEpkcXzG+NdCuR6sE/HLpoQLflG8CNgHbpq9tuHOdtPRvxYJrZDcSm
6Ca10yGyZPXbn0W26ZHPb5oiZ4iKBgRc0sQJcZ2BjEwHcS8hinEDhh8cEOsZ4kYWjn3C6FH4dRVp
D+Ua35zFjZskxQ5nNA8z7SCQzJBpkdz8TmasZLDO8ALMR9O4rtFqb5G+VF6bB8jlcB+2kned1A9z
36Bbm57TTXO6zy3FQKGFs4oFqG/gKMIf2AgWYe2a3j7t4ZXrK/sH1LPhSOhAm6cH6G4nRvygaszc
Q2aa89aWVbspq8HbTW4Ogy/LLENC3Lc0a82NnVff+0b7aAdCv7DEXXUAymKn7bYDMBp4KUPgAiar
xtsYlpFC58QAK671boEccILZKVEMK3wWOBmCJjS8thD7LzeQloD/GuTYNxKGh5CclW/u2Mn7uhn4
W8mrfGcnoO5kIC4+oGYxwnClKU/NCMKMiTwPvCpgI1irzUhU0wy/aYfvJuFaNxBzhigrU0MEKI+O
Bm/yI2cCapyidl10iK12/ZbA77fsvTnohxFZBHKOG5eO39XcnDyNNpIaO/pQCXhPSFNgkUAbCabZ
pY5qmZO9XYvxycwAcBKS4JCEH96mTJDyFRbqHpacyW5qRBs4AlpHCZvptlEc5xayeWy2KkeP3KVA
mIh+Zxo2NJGSaQui3RSzPP0NdXUV9efPWyd9cZujSf1ioWtxI3D/gs8uF5HKNdBGJZAVQELHvuXw
0IadBXgyLDAg1PFIlMhPVLkeOpr0NM0qDxOB5NssCLzFO48EnMBfA72cLuAwzAk8gYOx5nMVOkbx
M9f5m2OaAwx7DPfb2KkHyIz0G6FNI8Jue6kGA20bhmJEUqKBU+bQA0EhO7lRk/06ewKF3AyUROry
atsRjx0NRV00ftoszJq0TjeKJ2mzLz2bWAHNz1gQwZMRkq8Sfc5UeAbumpZx4ro3H5Q5zcdSaHaf
U9XfOlmDQxY3WChhJMzFoqN9Y2UHbWo6hoMm+hsfXf6dOlO1z+ux3lbQJb2jXZcBjhb1+Q5u8a8u
FdhfRT0ctVeam1o75c4zcW2ZCqI2pe6Lez9l4lhrmWyJPUNZgvXlrsRpsoWAlLPjnt3s/EwBsEiZ
HVHI1IZj7nZ3PiB/uLeVoFqXU5mHM5SqtgZJzXBwFCIdkoit150PNuXBiX3kmbsTUCt7VD010XyV
NWoAIkXTeWZ5TKravJd9IrcdSC6HBAHipqQJ3eCafD6LSR+OVV/sIXyFq6Uz4xojpyrOJ1G8krJI
sPd5vYUfoLNNXKuDP6A3h8Jusn0FbPjOns5tzbkcd5afobAGJzYZwMZi3DBwekIcUNCc41Q8eeDS
5UEDRaoX7dYcdRg+Q8Wp9O5mpEZRKsZi0+YyO6BN4z95/WQeSNm0uN6mzSvOH7WxFdOIBl2WvWtW
GveNBVxA4rcKCBTGD2N9bn0IJZ2glxXbtybvbxy7BbKkcMf2doYs2qNV+01Yg3L9BEq3ceS2PstP
ObZCYmcXd4wwE/+e94dxwPV4slPjTz5OzWNOULByvHOxRQMFaWNbRpz68LDwOeFbB+y1t4Qn0w6B
vAIaCcUqS3gZsrC5PkwmLwHCzC1hb6qxT0Kr8fMrdIAVLsWSx8nb1uWAWHuHMePfVDrd6IY9yHaA
D4rH9g3QplblXVFsWKuMn1sLH3pBtZWBtQiKLVQGHgzne02eLvcNPq9Y4yr833GNEuSvuSdwVbWO
E3mq6J2nfn9t6POrfPzJXoEKvgIQugPsQSFRnDMcI/Pp8uhrE7Jo23iQiuDo359dRwBRayA55mXh
5aHX5mTRrsk6E0iyDNIRLS6zQZbJGODTI02vOX2sFfEXvZoKGXoOLBbGT059muP6/qfJnyzCgaK5
8llXOk7WAj0/FnAuhtsZGoTc3dao5iZo0+F8QzHu9fIkrcz/0lJ+9EtwStu0hah9fuIOubXZ/P3y
0Cvzv7SQb0bUjhKTiNgq5jyaTQ8yX6wr7jsHVbmvPWLxiVNj9HuXYztpdlTkRSSRGH5cHnptYhZf
d56l5WtSJIdE5sc56V89Sr44MYuv6gE8P2UlKju6S1EkwM+WGxdAly/98KUd+IRSpEKW2saye7H5
s9J/L4+7styX5s2ZRlNV+U4b10bYI6/izgPhr7R6tq1rtpcrK2YpZO5qDVSTDRtSf+SvCcBNUcNw
XwSZOLr8DismQS5bxN+BgG3djQPsx5KgitSuKzZZWH1z3oChhipi6FxTl17ZuUthc9uu7EmhwHTI
kbxPI4eAfBuaLgVe+0rkXPse54X7IS5bRsVJYyH8dONmuu3YhiPP0Xt3vDJXKxvgn1bph/GLnAC9
qdCKto3SCMZ0VihNTV/CXLhssXHHAQQD4uI7OLC6CNp2GkKjhOaEVZXZ7vK3XvsCyw3c9Wf4fdrF
o6ojNQFsp9HqloHFrxi0ra3WxTae5ZjWiQPPF9vM7xxf7gqZPzuefrj8+1eGX5oxu2f4GG0M/4Dr
bCRxka27P5W4kvOsDX7OhT583KkZoWCbMf+AVyiDFIA5yGDdlub86/KPX8mp/mm6fBhfOZynaWPD
rAwoWPTrNpNjhWWvcWH5OxrGvlJye/lJK9tg6b2c09SwgZjwb4pO1a9d65Nwotw7ydETJKhQAUeJ
snfrKwv381XlLLncaG+TqfJtWA0bSb8tMhRg/YqN98ao7KjiCe6Vl99rRXvBWfK4wVRyvclNpoOe
8ruU30vcYWFcUERQS99anRVZ6DTDE+yWYYrZ0KFS+Q4+1uby49cWyPnvP3zA1qw62cJx+DCn84+y
AOcAlI8dSeZr77e2QhbhK6nnOjWSxDigXglklHM3pOQZhfgjblZgHji32US+pGZvuv+m+OPLMCb8
icG9B2uyv+lshcIpdYxo5Do5eJN97fz6fHG4/06dD8+xKqMDtBqG8FL+6tgdc3GTRQErfbv8TdaG
X0Q0DSqYOxkMwwOXL/I3ye889/dgvl8efiXg/0NTfvj1uUx6Jc6sOzQNT06LggF0Oi8PvbKalkbT
tjE18MUa2KGH+HSnHHB6NKr+1+Z9bfhFNNMZSlAil+xgw369rh8H80/JsysbcW3wc+D5MC1c2XUl
WMsOqu+DgbxY6btuviRZiuP//Kk/DK56YUkyAGnUFXSnaPaLl+a1HbbyPZc6YLDq9dIBXq4ouoFz
ANuDfd5PV5biStSli91r+qkLsxm4JfsG+FBO2f6Yq/G50U6sEiBdJoo26+Wls/YW5n9nKIVJ72TB
ORRKUe8VPBMG1M2+NvIiBwEdvAaRzMF6d6p7YEKePFJEXxt6sVPdAYQ79PrZwTUM4O5R45Am+f21
sRdph69dBvtU2BlOqJ6jBAQNudPlkT9f6c7S+8VlBCj3FgGgRE5mo7FEFEgk7jWh0LXhF7vUnX1A
TWgGD7W2t89kC/PcEHlMmq+ZwTv+YqcmNWHwXZI4UoAOi4h03m30uV3iurvLE/R5AHb8xW6lg1mm
FsWOcqsf0kK53fgz+TJQ1jXg5NoUnf/+YziAhkZpWD47lFCsl3CZyJxgEl8zWXSW1h1DwUfenc8P
L9MBBy5uRkRL5dd2KltqUOgSWk/F6Ip4QmcAUO0NbcWVif98XtjSm5AAUGRVfEIdJAUpaKhbYBVI
8cQo6BOXP+3n6QhbilBAJNJnZKZD7Dt9ZDgClX0ryuzqbiigHNF7r+iafS0ws6VP4VSTsrP9bIhN
NJZPljGAKSiHJrmSoq5N1iJiNm0+sDwzq9ixzN3Qt1E+sm+QnNxfnqnPNwFbquzDEMwTdd6h5mKa
4LnyI/PJsS2yLZCQV7QXPo/5bCmKTFG+0FYrhzhJxUtisgc9V9vLv/5z1QXmLKIn1JC1k5W0igcw
tbZq9tCTwQVUj+UxncljO7pkVyRZE2Vwqbxy0Jjnwf+fX8GWMhWEoy3S11i+swFoQ5GXBSQCMHtO
zUEoH4hx7Bv0ul1wwQ5u65r7Qtnt3oMTzg1FUyNq/a7fqbaYI1g+kZ/ZQFmQ+ja/tYDd25RD1Z9o
DcjfSPJ8D+6SG3RuQm/6IgHl05lK8K40jSC1ICDNe87ANIcBhkuveS2tfC/z/PcfwpbrmrBC76ch
HoFCqYZpV5vZ98vfa2W1LakpKoEQhd2UPWple2jxBR3gnK1+LekUXX7Aym5Z6nz4ABiNaE6peCbP
zAfzObsp0MG4PPjKxCw1PoYSaP6u9KuYlzp0QLvVeXOlk/B5BgYdhf/Oea44vIXRHoyz2t5oowC8
LQHwBjoMdAAS+poPztobnKftw6elicUKD+aGsRizG5MbUSab18uTszbzi1XDpSbpPOkKfrD5CaJr
R2CBTp2dP35t+EUYJOir+hIW1gCZgactjENdiBs0JL9U/WFL9VfD462uGwTxSfwsnZ0FtvAXMyUw
ef876RCIA3YX+iSxr7sElNp6iipa0q0CV+mLP38RB22YycPRBRS5JOcICLJWga6AfjMKm15Z/Cvf
d8kCyeoRz5hnLH5gnZhQ4YRrGehLlz/vysJcUihEfobGdTXY0rl+G0i3o+bXxNXYsiEIKpib06LB
8VMApJml2ba1gdSx1JsrndguDHDotXHl1m3+OwU+OR2WEq8EhZZibIwu7vKhOnWm49zhEtUKSMtM
cHyCZgWkplHN3MnWGIqgA3F0WzPmv7WQSjn1NvQWjrnTjYceDrVo6Zr8SfltYoVGMZnvqUMbEQ4A
947ogdHC+ue4vFdty741qDDWG8/w2js1tzPANZ0+CWmBSOOPadsFPhO93AhJM1y8qnHYl6J1QBOu
bEAv7Cp9FL4LILo7wN+UthP1gCf2HRn2meEjTksKrJSokBpYtdiY3KI/Suiv/OD+UL2MtS1fIe3e
/E7g0PfSVbhbdzMwL12vR0DrKh/0VnE27KZKg7xKqoNpk/boaaSYdMrtO3cW1pE3qvJQVhxyHVZ6
dL1ogowRiqXwhoCUgw9Z11bhFA2Kfph+tbZZHCQOlE09jfIITVfAORqnhBqLmZVibzKib7wko098
yKZnkFuMEPU1vvc9/zuE8QHQ4cX4pzYycdv0lr/rbKYfqmI+uaXzCpTEeIBvkh/ozoemU9bImKYm
CVk63FAfDwHgloUJzv1NgonAvwIt1HbI8sEiNreFz0ugkepxW+GcKKn9HXplaWApAvxY3UWOr55o
5mbYqhRGAmlu3mK/1qHhNxB+q0XYAkgdgvvubrIR+rfUANLOY8kPxykZqOoGj5KSgOOMkB5MAAtF
gDJ3YDgJTPBsvpLabYKU9LeQwSRHMgJO0Vvm3Wx5ONJhohRUVdeGqelPG13mUyA7IHnw/4wBTdUQ
EiNVoA+3VQS8yW/kO3agB9Dd8YLkz9zXPDCIawFQyMHpsdzvkEKAvqe0oTvsZsBtQe67AYYM5CFV
2BxOYK5543DvoWzHPkoaAhUcj3gRQMy/E4IrWO5m6cEvebmDZivUnFooOd1zYswnhubdDsxGwNGw
TO/m2mr2NbfGHaXpn7yy6A6YrDudWPeVUBxGZOQx6wtsawBgN6B01DuW2hCBsNNil7Yyg8B75e4k
IM/gkmDdeMjxSvBwFGQZ0LAaD0D4lECPVlAoKqonGHrc4nPITeNNze2MomB5Hvq1McjJKUy9nyoi
H9yCAs2cpdYBWvZg1Gia/Cogr7Gd/DPW2SPT+0j1d0kycTOVHvsGZFAeTBb8CepK+5EBjjge7w4W
XFwMgZSy7R6JbUKZqeuHTe+MfijHEqyLwZ/3mYXcAEAhIwBuSIaT1c83Ej29gGXOa10AJJOAfQJi
0/xiNuiRTyY0LabKJZHpt/PBBJInNNOq2HV+Y8R2Oxtha5evcgQlgtXQDgBCtzzlCEEAaDj4w8v6
DZTBKCCF/E/TJk/Eb+SeCY+j55nbAUgyUImoUzDsbfEyJe2bU7TOPumApNcOqTYdkyywbeHeTlNS
A6QN2Q46tTqCLgiHBqWLgnQ/AzPnF2Db23AAP+rWsF5wq2q3TjNAzUKT6rFJIc1id/mMwjn6cW41
ddsagMvantKH3pF5G1SgqAFcbgGCDUZQcyjakd968LeOHNOzfirg39BxB7rGMuB+gP+ii5C51LeD
ydV7LQQgi2UB8S53NGcQL1CTN6Yqf5TW2Zm1ckpHQ8XGGLDnGWQrJvhlDubcQvRL/c10ziDdg3dG
tl8BMzu6G2YpAHPH1rvpxo78mjy/vC9FXUQTpIAOqsth3mNpG73LfOL2yVJdWe/h+zDe8RLcqTOm
Tdyrss9P2mCiCMDMa3a895LQFHP20mviRhlyavQlQSxBNOp3vYXvCVkR8keOBNjoYVaZDFrB6DPs
RcBFpszcj7ZL3qWTaWAGJ2Y+V50tHOhWaLB4aun1e9MxShFlngRHCP29+thIh6JXAVfXjW9ZBv5I
xwezd1LYjLiOm24alsNXekwUSJYKxCAwhvLUvAeqz/8Btzvj5+VkATBhpE6fHLIm+29KZeVmm5oD
gHptBSDr7ON+fwSLamtb0GdDOIZzngGWVvtmnmPkL4E+B4ekh9cC6Y1P1SR7CyJ1dfXcDGHiTzuQ
EHCP21X6FdqrgJaKcGxf8zE7+Jncm9ZOdjbsp04J9psDQpAng658z9qDcBDrk52gAqy7AKaVW2tM
HwBbhHu4ANQPeLqz6I6Jq+LdaO15GwwjJKsAjhlxHhfQshfda0PpJsE/Ji+QAfCssGn/5vROQLKv
Sx6BG5dVtZ0hNFcf4KG4V0Xk2vskcx+88Vmlf+1mfnSNGepyKRRZ9jPQ8zN0Pgr/mEATZ1R/BbBy
Wm1zyHdQ63dj/a3GGVTMPKIIJv7kQV4WOH/4eaoXuGQGyg21fvPB6+S3vJ1g8hcKlQBBGNUeFNTQ
vwIO1nqh877gzwWkilT61r5kBNbxQSpCCHA0JmC6XRc68Ak8q7VBtCNw9LAnCXj+iDvOuKu8vTW0
wWzRDXYy8JQQbd5MSR9Ab7A1QzFRpEtbA0wadMMm+0ir25qdmPFsE/w3BGBesuOq2/btbdIAy+T2
G6rfWW5si7QNiHgUHnCmoIxXuYuvts2g4tZsQCMx2a6jetOmMXduGmjt4mnwfudNyF2FliaIsOBc
iFsXjBMcYk36MI0Qsylo0Flt1JkUQPFq06KYlCmIWSP6/pT2bec4W5Jia85FCAPMcACfL5N0mwKx
aeTfhHgWaOtXtgpFVoLIWW9azkHMglzMm1VteU0AiYb2CD2U7RGnflCpY6J/kAbcrvqpZVAmccF7
2OoJ36f8prLYtcFhsQOORB/osHYA8DpIsm3n4u31D0892JAtLbFHPQVNLFMFDoTwpJ4RTW57pAzl
rfhtAXyJytt3gFJr/68gfwz+h+YbZcdJO4aoOV3J7VeKcUs0GzWstLJsgbuVHaTA1sc2uBZCQtZM
7O1rJO+VysLSncDw/bq3gR+Kx7p7ZCM0nmieYW3WT6V/TU1+7ZKyuIOyQoKW4WUqziwgXbF+JX26
HNHWRl7EM8I7gvQ/KWP4GOxUBUj5iGzvSjF0bWqW90+oOUF2rBIw41G/zMJ6gRDBwS3H73M2bS//
/pXyxRLZloPebsyyULFKeygkgXGXdUFt/EgYOCPWlQrDyiQtwW2FLmvfQ4iK81QCL+6/ASlwTb51
bezz2v1QGJGQSJ0nXlSxau9mYKcpqB+Xp2alRPl/6ji+lfSz4hBPlT8T/pcN5nNn+QiM030nxtCj
NdC585WttvYaizKSQ5RHoeJVxgRCQnuwDCGDxe1rCutro59LAx8myRiScpparP9cgVhxZveZ3y5P
0j98x2cH+mKNFshxHF43QN6DyLHJGOglBbx/97iN3HSK7mDy+QKbvt/uMER1R37kxA9ND9ZPVgIS
T36y/OnUNeLKdjy/0Ge/ZlFOMWeIp40cESv3Oeg9UG0JAMm9oyB8fW1PLmF9XT9BO7DBE+x8Oilg
tyVj26wt/9YeudLUXXmJJcKPJMjL4ZE6xrPz24Axa4Kjx06uwXFXgsoS3Ef0xL2EdWNc+PR7o8UT
cvcp6Gq/QrowXCkXr73CYjmjTu5rk2iUi2nFN1DTwAGezLBob+prLfuV7blE9pW+qYosZWNsZBSd
7nHaQYwbR5PJ73HiHxoBJKf0kfKLtiuvfPyVfcTOf/9hH3kF2LIdtBljaGa0QEPKbthd3kf/hvhk
5f4fzI8op1BzJ2NR+T20gMl0a4AsSaF47DevmrsUXMRHTbkAmH90agEhSK+7T9HDLQKK+o+xIXUK
lmUBc5NdWkPQUKO3wkIBQbZ3iO/W9yPtkeuO1IGGKVRhcQ91WocfrEpWYINWdnPlTPl8hRneeVF8
mCU7gyZFY51VpQePR1bVJyc7zYytmsibQcH4vTxlnz+GLbGL3CSt6tJ8jDMIroGuZz4wi+4r6Yyh
kV7z/Vp7yCK8SQC/nalwxtjkdYcmrfV9Vsn7OELfsbvWC1tbVYugJTXsCEb87NhO79z6kOW/L0/Q
yrhL5OLMndIAUgk7Hby3uv/rEH5l6tdGXhy63mhAk8PAyKr9o9mbdK/AIdfGPWcpH1aO5aY+jr4B
v1i/i/G3nOSVs3wlHi3RiQwmcTCSsse47Y82Ngks452v4bXYPzW3Dz86R3ojTEjFxjUuWH7y2pOX
y99vJf02zrP0YWD4YErQ3xFttCFPfU63rTc+yXTezSgGEsM9eDbo7JeftTbziwz5DGEGTVohmoIj
QE0dN6nzcHnotbln/30NDYj9bDK7iIchA0epsxKxg6dddaukJa+wBD5PY42lUpTFjMlpxFzG9MyT
7Kl9gnVenLDiRHh2V0sUsr/yMsYSdwpF2NbyZ5ye/uAn3/yictF4kmQ/QmB/e/kRK4hTZixiTpOD
2mUC1hx3RTIFbgvBmt70X6H5cXIEGq5j475BMeMlhRRCOrNbXmWoa2YaSvD6ynyuhL0lBpHVjZpn
RrD0ag+nq1fqOmqEPRzSvMtOFQRDHy+/7Mq6WyIS4V4E+DnHKV6qNuyNN5r8vDzwSnqwNKyF3Ais
OqSCNETa5NvUcDWGH8231OTNXd+j9t2mPW75nKJrT5zkGlVo7YUWIazxYfpE4UMX+0w9c386Nsb4
fPmV/gXuT3KEJUqRm5BGHjuER6Ma3D0ECYYdr9oimil0AMYqRSkKeBPQ+Qqj3ACW3G7FmfJgW5W4
gRAxOgAMUrlzCgF/q6YoKyWiIptME/BGXce6A3H6mvPj2jScg8GH2NV2MDTUJn6qILc5XB+zrPla
DraEPEK1XBMT6iGx1aJNPfKIsu5rzdil0ymDQAvAmgiCIu0eDdvfiTp7bkvnyqkJojfe/rMPuAiF
FbQQjcLi6GiKLouJSJOjmWBD9Tq1kVikc1xDfOYG/Y7qBV066wXa2/KnV4JbhaaaJaAtB3l0mNaC
i3+b4BoVqtRJjm3bq6gFMygED6XYuZP04sEv0LKTWbqj7myM0NtIvOPYd1A20KkUDw4K0VHew4s6
x0EuNoSO6kbDCSmibucFihJ9BE6VHOupM7dpgYKaobv+EdYT7sM82PRHredihJSU6xaBNgjKkX0z
vcFIt3vowaCOZNuoF1wIXZiXdI332uQQpYHoN93Ns+pQ7pJZt09VCpyq9mAhYUmm79pMiH2mG/0O
pZnhJPPMj2vaZg8TAk+oqlkHEBDP4zJJ6/tkgvdhbcPJhMgpuW0YuvRpC4snWCGaLpAYaCXVAJfu
KlhsbrKpe69TIR9RezMikKXFuzW2bZTk5rCV4EVHJeuTXd0U/oMnehJrr+33jS2tm2E0BTj3aJSU
1Ci28GO0XjPoWb2jeIXuQNq5cC9JQd9uRLKVI8/h+JF026lDUQiNoCY0PEdB8NmAGgfpEBfMQmwa
CPluWG7heyrm55Fi8wTheagcM1fYUZ6I8kRFVaGMSrNNitYXHkzymyGHSEbSdN1mrBj/liVGE40+
0Fk+d9nWRUE6rNPOiEoCWXkTRH4oxoOZDYX6EJYC8DfJHPlANZwtcp3l95BZ8iMvLasQagxtCPGs
HwpyBPcwAJEQsWnM317XlN8BYmp/C6raSJTTYKKZMVy7VX162Fhsic5RmrbjCApCTEDRZhFUANE7
fcv0eCVifJqAYPzzcz/EIgHdohn8JoabonUPrugWfeZ9kRtXEECfhjoMvwh1jd3AeD03GBRPs2rr
uHO7yxvqX8kG1n78+akffnxVMtbPjdPBwof+EWgmbbxquqM9/XX5UFkZfwmygA9m6xkoP8WWGJ4I
NMclHMFVxa+c7yvfdgmqMFqHGFjYOvapDqR3Jqe/eQQuRJUZfu0FFtMv+nooIDFoxK6JmjR8Qf5Q
byTbKS/9Kznf2jssPoFLuDX56OrEfV+OsTt1QxEWsIyFghOslNBNRdf1a++yyMIlbRtYE1VW7Btq
fJ1rD5KVlkwgCGCnr5cf8S+L/L8zCIZlizPIZlDyKGFZDf0/KXYVreewczr6ytCnD/2kRLNJd+wm
L6FDpRzYO/V08jbACJhPl3/B2nQu0tuEN3xwhD/Hlj29Gsp99Go0P4aCPPDm2p789OqEl1xcqYGw
YBPrOBbF3Dnb3vTGrez6LBzVBNUOVg3PXop+3mzS+Uru8Ll4t8WWRe6U+mnT+q0FnJvj3UBbq/pu
0Dq/9wwuD3Y+T9+Mznmb/I7H4Fmi/m3kUEWvUW+/LQvffcwh/bCfcPKheYhgfnmuV3b3kvvtlUVK
8tkDN5JAQi43Q8+FdYF6vjz6p7cuvPIi1y36HjgUYzTi0vxLyLAZobPO0DodnHczyaPLD/l35/hk
wZrndfQhApZ5T4vBxI3d8/kJknJtiHxoL7rhkTEoJkNwsOrKXdMZvzOIXtxcfuraxC2iCuRIBEva
Ac7lmQOlb+E9DE5PUDcohyu1jrUnLKKKHERjKWecYzjHqOYd2u7+V7/LIozM9WADk0V0DK3R3dDA
1V23IesbgAYgyWpDeO/yJK3s5GUzf6rpkMO5gca98+5ZD5AY2+FWESbFV6rIWF+LSOFQNmH5pjR2
7OnZzbtoquWzLK+V8j+/aGP8RZRIix6ahPMs4mFE79cAROnGnyFlU8N16dgBkHnMZA/twU6qO8oB
c3HySsUpeDOBBwTTPjeraX95KldWw7Kt0CQO7LsgNxQ7hg+DeQAjIFlmQQQy/3b5ASvfatlU0Dmw
9Tgmi7hVxq6x5BZOmd/NGXdJHzrTl59xXrqf7NRla8ED7IRZNiQPWAHNbrB0Qgrt2vDy4J9e6C22
lAyoKjgF6YzMsQDYQgEEwsmTqMytOT0DSAOrIR2WXzI3x7MWu9+Yeh+2FXSOKVdgumWhYD/Yl4Rc
MPhi47fMIq7HCxqDNBC5owWBTR5qN4suz9PaSlpsfgcG17YLmajYZmijQ2BsKiDee+U8Wdsy/190
bwsJSkgXZyl3vrnQuAbhueZptvFyv7yFyZcVmRWZorKZxh1k+v2wKKBRhftZBg0yqFIxS34tPLBF
eDDA9/ZJk9HYBHAAaDyDHG0oP31tGpexoUYzRTbIUtg8BIX8MZ5Zp9XXfvmyMg//+TmFfBSNUyB0
I6ik+rB786E/50B78/LvX9mLhvffU7NiaeH0yp7jooYqI0fdtb0G+V5ZYUtRAdufGq9OcCDPUxZy
Wt5AYDImo7u9/MvdtZ++OPDhHiEmu3cAu0/49Nvopd9t2FwDW5H2MFHS0Ih6g/+RD/Mm4Wh8Fr+q
LKD10iyWpgY02xw6B9YhfQYty8SdD//j7Mx65NS1KPyLkAwGG14ZaqCGnofkBSWdBDPazMOvv6vy
lMNtqqTWkc6RWkdQxvPee61vQg0NxDtDdIINNyEuWI1GUHKOksWZJi9pZ48F7Mxa+wzr58aPSUy8
qiunnc56BElSwzzlyWD/iMwo+mZWdQQLsAvbqDTYvs9Broq1wdnRfiw9RWjnt7DCBPKnnRGGGwsU
RVa9jOA+q7fDa24KbdfVQj5oWVPvwJ8HLRLGsOGkIQvu9PAurFqUHRWw31QNn0JQf6LXnvb1HsdL
0IWcQcPe4IhjdSnKNpgDCz7kOn/xFGg3VuRO2CJn9QfOc2kEwqZstjZsOHc8VdOJKVjZR7OUB5WN
MCXlOTBStIggNc3FpWSs4I0CvyApn2705ac7gr5EfCvU3YF+VNmAGvd70yh/52/S0mAxV20TAWPk
629Z2duWGRinMDXHmNr5IPJOcxWxYOgOPr07Z+AOxiy5cXFZG5eXv/9zEK0nvUaJrDUeCIoYUSKK
Yr286L8ScUe+YrlszxLnsg4Pn0u4ak/PuPNvk2nwhvHj+kda+/XGf399rosUdt440Q4pBDKdVXdH
Jfh4IwiysjsvcxYpglAEaUz9UEG86XddDBDllBibuHLYIYZduk+TrH62J9h1wXRxin59rVWLZVpQ
YA6GWViHNsN9LkeA21NadsuSbuWbLbMTlELKTIcRpJnciD2NNw8wqbuxlX6e8TeNZYaCERqrvIGA
E9nfPqhzrt8ndTffG0IXr0yZ5vcss00Y+Yriwq/jHhGqPxM7LXeoQ5oT1PNz1O0jg4JfphkH6LpN
15pGcq51hSJOHVax0VBZwDqkw74W8PaBRgeupQkU2je6/fOtQGeLXYbMGoiVJtAHouAxBJsoo6yB
WgY9YKY3NuLLoz45VP5lt/wz6yZmzazOWXfIG1SIZh2QdoOCxybnKgSbpEHFR/RXOepfH1GfN8lY
JlkKgOLqkhkQ9MUolkqd9pyC2+BlSXVDVbv2gsvf/2mQ6LCCV+M0HZIKHBML5oawVI3Yt1RvUTz1
tUZcBvQ/72h1qog9CmSh0kdrmj3mwJCq+WKPLJaqWBpS1v0AjpQBb1uQVWPrbHQB0C9u334kzdP1
Nqys6mSxYBkINpu13WaHHP7VKOxyCUpvixQ6ivxL2VxMwcUJks9kyPtpsEMTm7hVH7X8TIaPr/38
xcpkpCxO+kvkE0PokIqtjTSLz0zZesBN3OiJz4cSSmX/281FghSQqRn6AVQPr5TsULHWiyb+pSAI
oFf/fTysIeCxlEz6IYNxOxtcDUfhxHy5/n3WfvsieJQWliUVpfqhVgCu1NQEwcF6ZVYS35gDn48f
fekS0aLgcbJh43Dg3O62E9jkNO27Y8HbzjccWKR8rR2L6dxMMUKXFna+2XpEoThAnq/zTRPBtTYs
5jEYoh23GE42RSK+40Z1tkURuawEW0YWwfUGrL1jMZ3h36FXkIbistvHzMuIWUO4NA1P0aScoLQI
XJKvv+jzMwLiCv8dTvOgS6YgBT6kMgEsBjV6WYrjpwOxgUV1GIQ3O+g8vmtgAF1/4UqsW18i/xoD
DtHAilUHgnKZ77MaJYjPccbPUFHRHCwEWb7MgjceMDUUKgMLZl5OFlhwTv7aBuksVgFuIw2LINZ4
KOGcLUkML+GfmTHfmP8rXWcv5j8V2nDxusepq6h+4O6on+ABrzbWONofMQpvbnTc2msW64BO9GqA
RReOQXWeBRk0NBp6r1eVdcDqcyvQu7IgLH1LUjjdWwYAt6EcIr8HZBEQxECj8Y1vtfJ4e7HeFJWu
aXZs6QcBXpqoLk7lDSAmt44pa4+/fLt/dtwyacuYgPAQwgRvlxkGSGpR6fjFBB3Q9dG81guXN//z
hg4O0xZrbB7qsPg3kycKrWJPT0P0tYXMXqw1YN7VAFfAKxCfCozl8qwcCPu6/MZmsjL77cUy0yWN
KcYCe60E6sTjbTbt2xhaR5SLU203EBQuAJ5h4jbPftUlveUutdYvi0VH00YdRqytAxz1/IaF88mc
5Z3udE9f65TFCWKCSqwzwQM6MCdQAsgto9hphfo2pOktI9m1FiyWkLJucmztyC/nCIP7KGaegP8r
oMHsxHzjzLsytJYeh7IsWDmnqR1qgr6nAEtBU6tgBQo2vK7Un+ufaiWRo/PFMsLAfcH4qhHm6lGZ
DQ3pVg4upLMTMCTMQ49jQl5/1WXI/v+dAUYr/50qqtAHIawKsfq0u5NJf7Jn/nD90Wuf6vL3f2bh
IKZ0jhugHxMFjoegGzv9TqGdkan1xc5YzHNAqRmzB4TUcvkNOle/tsZ9Pp0SCGS/1oTFRB8gNzXh
BjAdbA5w5wDiBmT6nYSBGfHYRW14/TVrnbCY8DrqYq24j1jIE1yklAU4+GjGj9cfvjIpuPHfbpBw
DDDsTkXh7NyRC16AOFD0ml9bCvliVkc4BMkYELuwzV4SHZg5VNZlzq0laW0ILSa0QeBakQnMNmKS
6JHZMazveESPbVMRuA1h97v+jT7tAMqWZw+7BC4JcEl1sE0T+kwFuYIKrj/6089P2fLgkfG40Via
VgctfuwRBxtwC+zHr2RG8fDFOhGXMgeUFPftQXtLOxS1pQXAHB9f++WLpYFXZq0lDgxX9AJ8KIlq
uQtbXvt9/emfdi1++mJ1AKKdNbB2c/ZknsnWZDIB8LJGWhzW+sbLNNH2/fqL/lYy/N8Shzddeuaf
daihZdfXZsP3CHeNIOz0NBRxNB71xsnvwdI0HkSRYtiiyiPZlbLIfWYk07FvkP/b4M6LSig+NC4y
avpOr6W+z4rSgTp1yHxwicajVbLxqYyL4dwCU/J7ULmdwaBhKM4454AdFymmTlQZw8awtRQqE9XX
HtLm4NCNKrOhg0+7IG4haAe/zwLAsgTlsO9UDGeUhO5r5Fj7jZ732R4Ob9DtATwX3fg2a4Nzsb7N
04zNa8rncIansh0pDwLweviiN+DyHGOyaeTS5EZ44TwWaQpuH9sCdva1SbvcJO24RFK6h/WgA9St
y2vrTi9vukitfJnlvth1U+8AS2WEAmYdMZwZbO3OqLIbJ7y1py8Gf9myzBHCJCFClF0g0QWBcLSQ
5emNZfkyRz8Z83wx5llRDiVHBWmoleLYw9/Ana3kcSa4yukj+d2o9oZ132Wl+exFixHUory6caC4
CM1h2qiLtn7AKNKfKpMFGXmK6I0v9teZ7bMXLfZI1ItKkoIdF9ZzmXlgg3IgvioaWJxHM5TcGgNj
ue3Gxwk1QwHkBp3vdL32PGtNsdFnFgF2AwuE2UyJL2ZTTDhYSzCWzbmGBixir9yWOhxyhLmXtcX+
sKrMdolo9JNWxNOpqDVcEpGvRblnmrOfLCL8BfVK0w+Y19DRy1LbeRls3m+lkTgfMXQct8wX9b8C
70/avrzvAclrDKnVxofDd819B4rQLdxf3Lc98HHc08n/nribyj29Hw7+aYN/7vb7zX5z8v3T6fnu
sfBid//ofmy3v7ePv/e/e/d3Gxzvt/u9u90/793976PtesE2d4NzGAZB8LLb4T/fwidvF27PoYfn
+P5h5+H/CbzQ2x1O/mbz7j9c/jfP8999f+e/74R7K9a4shsvvTOnOMrbtkdz25p6SFl4TXNL3rsy
XJemmUOpdFsDdihkhhQuz/mhTOczcmFvKJV/SeElg0p/ZMaubz0r0/z/bDO7tC8zS4MXjeiJP8Y2
bNBjWMrA5k1ur79irUGLadFXcdc1bVyHidYpXxZZ6crSvK9KGVIz+emwBBWYTn9jFq69bXGWHLoq
w5AnXQji+b7GQcmTCUwnVZQ/Rhb5OVrO42zfKvtae9niaAlDmkqThCP4RcGdLhK4jDArPs3N9JrP
/Bv66liktwQNKwvm0mWzqCeEs6KoQmGBEtsK0/dJz8DblfAjAR8WaqyCjv236522cvZZHsnj1uA9
r+ErbNn5L6PNQFoVxS8krjAybsWIVhq0PJg3hQLHS2GLGeZ2ayD3H8GqqgDH2kR4rVc/vtaSxQF9
aIAHtks6htT+iZpG2IYhl4x6+0I6N3ayz+/CsJJz/nt8620TVWU4GIUS6Mc+ipvvYCrHR1gRwaNq
quF+4Vha4895WluXdV88Dgy84evtW5vBl7H5z9kx7pUC302SMLXpAdmzJ+HEoWkUz9cfvzIQljar
U96i1taCBhtldV50oaaCTU7jO7D7rr9g5fcvvULLupfNbOIF4HDbvtaTXzXVgXeBn+v1F6wMs6Ui
oVHK0WbdqECXKEK4891HRfJiogQja8etHiGKfP09K3vCUpnQ9TBABqK4CpuuQpwie66ZfLz+6JV1
ZqlKmHK4tulAwoIiYB/spDlHgwNiZ+9sEiL2VTY+teYtn+C1z7U4LvVCJcSC9yOct2CMBoV/Ylou
RYlzPz/rNwuB1z7WYlPQkYeXBrXq0Jm7HWp2iNviBHSjJ9aasNgD0onGaSoakDE5glKktO81Bxxe
nR3bftjUTX0rK7U2dhfrvzb13KydHj4ufflgcPj4DGn5aCXsz/V+X3v+Yu3qigjMPxM+MROOytu0
mMwAFCd9A3BffLz+irXFa+koatptz2MAHve0Hn/VF/M6MgznrEh+Asb7AxUBmyzrn/vZ+ZVq5nCj
h1YatjQaRVESDK7noQhHq+jdFIDALXEISKROeiudujIIlloYoOE5mMNxERZDnr3XcEn0UCk2wgba
7g8jEIoHixnVVzJDlC2VMb3Sp7KfCezqBl7DjLqeXH02YPkFH6oby9jKQrz0bxozsODLaOD7bJp2
rFVHIuiDBTobG8rN9bGw1iuLqS/zxoHcRlbYPlSxFZKAkYRAst+Bnftw/RUr895czHvNaji2Y2nt
S8hcAYNnw7YZmlslPmsNWEx8YLxHkhoZ3zMFL7QHB/EmEHVvfJ21n76Y7PVgRDEsYPOwbeNzxoZn
k98yyv9bbfnJ9elvYOifTbyfMjKXquX7AoRWHIR6lvysHGnsBlazB1VnzUPH8yJMLTU+FDBYTV17
HA2Ur5sXtKYFpHMb8WyTwrYQxPKaHcu2TD0Yfg03RvhK65eKGLOI5xzlFWnYXZBJLCZkp5Swd18a
FktpCy0Za+siLsMZ5Y97kH4t+NJGlX/96SvDYllb7Ni4gMCHuQ8h6J48ZvbNQcvaDFVV1ZcqjCkz
Fis1ctMEhcAdxeYvPU5bV9Szp7Jb9lVrX/+yyP07PnriQBWbwa03ylBimtfOCXXy4sYe8PeW/snw
W6pyNJLElVGbdWgwWu7KarB3FZavxKMj9HGbCSRuGly8hiD5jfoPvU/sIBbRcGyZkt9JpSEjF0vY
7paor/1lWzZ5qGxaeqMBB/5hNOmDWRTxwc40+WGpaQS6hSuCoreWghIOo8QOIGkoaj0ThrRual+U
anWu6hPl5uRRoFl2mW5ovVvrabMbYIH82zST/HBxpnmXIoGrXgd6Sw4X+0L3OcDSu4mwZptEMBSD
6d7kPOvZMH1wGBnpyLUxVJdCKLlnOA4CEKxDw6iSZngpYnP2S9byAKAzYOyVPt7HBKg4Z1Caz+Ki
9jI+ZB5VDdg5WtWCI54OsG6MbHdMcmty07pRL0wZArBsvfFarpODqbNbuYyVgyC9jPB/xkEDEogV
p7YWNm0yfLdR1LFV05x8VIOZnSQUQmdW6gBg9qq9BQtYe+VlSP7zyipyCjGPsgl73SSBsof3qJse
W6d9nAZUK2tV7yWzdYt38nmVBwWL+7+vE6yuaZc62INy80OoyBsqeLQDdk0742NG5MMlKP1ws7YQ
blUYLUAcibqxTlzua59Ng8X2YWfwTO1tWoVThfvuXEKZ0obwNfmF0Nm95bRYXvs/VWy+fmlZWiqi
SEb1KdcRGOHUeQVFeg8dPDIvFrvRnLVFY7EmQUiHEgPNrkIaaygDcpzBa2Lj/vqPXzmOLDVOxYhC
o24o65DU3V2FlMVl1T6UUqebVMTZjSasrdyXQfnP4CNG03a6xAG7derXmMN5HRbABbTtNw5VK4fE
pciJDVGmA4RThyasBlwJt/Qeynxzhl1nKpk7NvaN6qW1hlw+4z8NmQqzQBUMbnAkq34gT3OSpNrI
2v5S1Tz2n8XC4CRMtmlfFyHMEp5BCqfHGGh2j/bmjwZ5oBudvtaKy0j7pxUj1BtG0ZIqhHY69vmQ
QktMR+pawrkRrF97w2L6t0NF+WDkbahh0QZEEwyFwIk13Z1kbbxfH7pr71hMc6UI60yl12E+N/pO
OBMcw2Fm6fM6ueWptTI7lpogBOtpWk2AFlbRmz08cpTGNeQpyW6coldasNQDMWmUI6Bi9p71cNFv
3mzH9Fju3Jh0az9+cdiAJQUhKAfTcEYvfhptae9G2dZ3ScSy79Cb8BuvWWvEYkoQ2IZoRJXRXjMf
dXYi6rm1bhxW11pweeU/4zQr9NIojVTbFwhaDfBbEe3PKpGuln5cH0Jrt+alnVeFOovI6DptL3sk
tHFHh9e4aE6wENmLAbm+xjZP01jCqN2JlWvMoLVef/Na0xYTJIojbO2OEe1BM7pIMnsY8WN65Lrz
oInuVkJnrW8WUyTJDEknHR+wy99m+8GITtX4+3oDPlcdwr18cY8aTW0WTSKjfZHlFJYvLUABNfCv
qTsOtrpvZGTuhcn4myztQeLIl7EDm4nfZbbzhkoR9mRC9ry9/mvWPudijxzpZIvYQkMjBWRBgQqa
/kk1L2V9q3Bm5QVL1UksncxIQajYMxNZnJzeNTl5LW0k4WCYc70NK5211J5E/QjLFSbtfTQWrpgj
V+U4VIPHev3xf8f0J8eipWiDlZZGpksTSASBizZQejQSgepXDj6oC4Qc8ePBTD+6YriY9hciAIUg
21dCqx7mC8I3AWQB3rGm+tImoS9XV22ymYU7QnswHZhu41welF87M+nLlTWv4ZZmp3h0OySvBaSD
dn+LDnTZJP//M+pLpWVXwgdWG5sLdetUiFfjVhHM2nMvI++fxW5QVlv1JZ47wwt70h6KcXO94z8f
V/pSiZdnqOoQsPU98MHx7Ri0NFoHUSVuZOrWfvfl7//87tZOYemrte0h0RtoBqq9IE5w/Zd/Lsei
+lKAZ2R5DMMydCPM/DaTF21JILwioLsRPignFHj6s3ccjurcnvMdQrdv2V28uWWBtPbdFosnV8Vc
illCKFI/JMlTjpVFu5UJWHv2YvGEFxFpQcp1QgFKMdHqB7MnL5Nj/bz+4db6ZLEcppMoFNXRJ12s
7/V2frb7r0k4qL5cCZHWBnzH0NtDWT3Y/J6wn1W0z25VX3y+zupLJ7lRdxKp1WUVJuBhBEXTAozR
18az6TDjZcZl5UY9m07+pvU+mchLZ7m0IhyefUMMeeQIt6DOgXPQFgwKasHpPhMdzgRF/1Z0XeG4
QFABHsKzqHyn09De41bRn+ISX0GraPooBVxPJDB/e8OayevFiu1P0jj2s3JU/irjCuITNhKjdC1d
OK+alU02yrhJ9lDaTuNBJJCdJYcrL4ha8ttoQA4TRPAi2eZNBpRK9KyZPyxDHlVfwmnS8ZPx+0Ve
Has5NOd0j+LzgNLajSBbK/OXFu5uOZN+2f8e42or47B2dI9mCMZMCNnU9GQrvM7wNFTRlFhtShs2
us4HCu/9rHvncG3QxgRFeGYw27ovjfZVVem0jTPzKVbyIytTlC7+7FPTnSBdTvdR/+2iyFccnyjN
Dpb9J7OKHcktn1HmNRXIeEPsWsYHMWTA5g4YKrtykxQMcLveO2M8uSiEA/+B4dbZ2nfG8I1QDYbO
ujdzAS83J+CifmnotOVD8sIMukeVTMjT8hBpYDZAmpsV5MnmgPVASY6ym/E9zdUJobVNUtibVsRo
6KCeTGEiDTK5GZXFps++ccixrfQbIDKhNfEcOIr5Y5b0gc+D147DLlcWKmXze6cyHluzSzfJ3Abl
PG66/tXRpa91qEFNxhoyqdhlJN2aSLVg187LytVxu+XaWRoPVQMyBv7aKguODHMgx1Nm/oixyxOj
cKnaIQIMdw43E2GZazBAOtdTCQTHfQemEfyJiAON5cTcBL+8HzfyktZB4Gs7Vg7I83w/Q+SXgXSU
Xz5RtuEzTPmyJzlyPxIOtpL5WPFqV/dGkBaxDzm9J1m0URC+9Dbs4YdkmzBUCNYCvM1ym/FEC+op
rOmfhBLAsV8r9UOlRwXEENyaVIbowJ2RnXmunyYkl1z9bRwcFxL+5IyAqRkaJ32n6Ot0MIDUQJIe
tYheDwyO/ksf0j96DafF+VlCxhBpHu67vgXqVh46yZFkW5EEWgWv27dydg3Li17r5GylgYp21Z0o
t7o6jk7Ya556ZuWueExSKNV8AWNN4aF5uuHyvVmd4W8CSyWlPbUiZHB+Q8Cx9eYnTQRj+TCZLYoH
3Ih7sjqXhlcND7IGQcNHlVzQVakbwT1hdkq3eeVvHEp+TJSkzHy4UG7MbRqPr7xzY1OcOat9/b3D
v4V1J2CUtbOdV2SmptAy/bSzwOP0cvNt+qPF4ztpxu8tcOB5Dt/nohrBiwR0jusYjwVCkA8QYnvT
pXaixDW8xYzccLBn9PKVoBJgPkV3OgPhpYRRVpYGaT5sGaAc3xrm6WTy9A9RwUzS2tGC+5RJr5I8
wCRCdDMDwQnpCPnIE9dR8GcR/uQEWE7MDp/JJfa5JPfduK9iYFKPAOM4XHm58RzRMyw8k+GJF7tO
3rXwoEQNjla4TX5uK182HiPbvHgf86NEEXydPMwgsI4GUn9AytxhPMH71nHcPPanZEu0zbwDpwEi
g8rYguKeTUH7iPL2XB4dkGLCUt/ASzmtuq02/uz7rY5G/kqVT58s02uyHfkh5h38E0vw5f049Wrm
mj/qPxGWxNoH5xukPTTF4b/w27JxM7Vuod23XUjYe6ydOxLY7GHs3KL1+ldhB2V/hNS+HT0RbxD8
sJu9xt6Y2OgJgEvmIxBdkXmaexvRw1Pd7eS8H0QNSMl9PAe9CknhAxjrckx8hho5FI0XVWDiigpr
y2eqXL0tXXhIYC1GjV7m8uQ85nB3h2dve7yU8PUsmLUSM8PPtIDDHNbA+t15CVR9YnpT6feKPUQo
jo0gp+YZ1ulGuhbL7hQx9jahO4FkKwFCrYwwvYvDVPzW6mepECIy3TZ6zBHKmY3fwPyI7hcZdRQU
J16FYgynQE1vL+40moY5f1NDvs1QhzamcGH8PUiIuO3a741vI92VlnAL441GbTAg/UFqqNrjyauL
1r/wcMA0tMVLKw1Pn7/lCSwq1amEBWauv3D7tUVte19Wx858HFp4WJqvdfmaVPsWbDmLebA98ix5
rmFBW/URaE7gsxWF60x3Zo2AHeoUYMXi5iiUZmXmXmB6jvYzj/da/osLeCMlHgzrPcV3oJa6qKP0
4pr4VvLcAQ3XavZOWsqN8MNN7RhZGHvEm+fE42IAHa31WffI+2NBIJrrGl8OiR8RD74snkD0W453
Jcn9CbPQ0X6wGicbgICicktbDNNiU4H/dSF0WeljPmW+zHeoW/cVfEEaJRA/K4MyCXo2uV3fuOZI
ThA64epLHylcL+z2fhQDmEYANYlUeaAPewrmpjEKTK04nOFtAzZ47RKz2jbOkxlNh8mQnsmfKtvy
6opAbm9s27h/aBnzqhHFHEN25P1wktj2jIL4DlicLTxyYTlL3To1dhTd2E/9ExPNcMGHPebR5GvN
Hz7JANBKvzTfk6zDXL6kZy6W1sQzGnuLwFqAcw8+CajC5H0m1X7CEM5NCb3kdxtexdjjE/td5LCy
hb62AvKyf7Ccn6nSXKSZvc4agk57aQe4H/dx0MJkVZIMiy4PGv5AsDXF5BiR4khleaCFtRuZ0Xgw
2fuD6h7kkzu3a17zcg/wkl/b/es8ag9weoF1i7rLy6NTp7irfmtQZFYX9ynOSTg94B7rjeCq6ZEH
0mNkv/IL56mfTC/Tgwum0QRVsnVAnZpHY2+mOFzZntF/i1MTtQt1/Qhr3SeSqu6CYhNuyw24lmv2
MedRMDfdNsrAiezMB26gl2vzhMpn6WaFenDyb0QkvtBh4VH/sWD7QGNsRsB6xtkpiV5xXPZldNaS
eyuCGV92T/F+VTd3wGoCMQcmF6hiPcoPM3hJGFH+rWbiAd/aH/o3B9U0M8CSdjUELdIk8dwepr79
lTXqvWtrP9EtF+YIm9RwAMjCcYGMASe/ZRm/ZCTbjWB+FmhM2bd/2uI9ERbO0xDSRiPzEGw4KEsP
4NWAdpbnVpWnMop/0n7aZyUFFTRBAq0YT1rU+1raPFpNsykQJbAFPVRJvwXEdps28i7Lh53W5htG
1b7ViwxeItp+aDQv5+WOgBUZdcmur7D+wgn7vmFD4sHv9iMpKA1ye/4G/J3wo5L9iWGS5c6owNrY
An2n53O5UYx/wA5cbEeiWUAXaqaL/ZS49jx1oG/q8NXFeTh74mP1M3KwXqDgGjQw4BFbawxIO/9M
CY4AeeTxGWIHBU2zZr0lOGZ6aaJsEF8nICxZuo0hde5iczvE9ZMCbC2CXVB0YTc200M6I21I+zN0
ij1yijiWZXo0urre3+eU/2JOjdkeqdhPysQvc3zkWEUOUtRknzeRN2NplaBdwT8YoE+uFVqQVdjF
slpKDBnYEAPL8sfEZpNZZuaWjdwlJsy5s6I5UbhG7OFA+nscYtAQM0S548SKPAJHpoNAM3wiLdgt
Ng31m0x7JTrsN1h3CfbRLjCZg1kHPHJbOw+OqV7AMzlyyd4FDptzzVN/QGq3y9IPIuZtUVhPzJbP
qCU6WBMCUAXEGlOL0pHBgNLETLF/l3mZe5L2j47SeWA7Ub+ljNMTpsurhEIrUFUxhsgf/YZXh3Jr
IZqXuo6Bdpc5MKgZTrwxy6P3oqeG23NB3CjrOeh9/QfV4/M4NgDHZANOQTWYSNZIwNjtRQMmIVpp
pwWuBCnspKy0OSBJvE9NnHAmPiKLCLIdCKF3Vp7sKAWJtyiqg5h6czPhW/sxH384E/FwjfoV2XOA
6LhXVbPfOjkM9ZtzkXU+T9nWGrhHL3JkCmyRW+l66XVVs0mGChzEXu5hgQyuaPUA5uVjb0SbzsqP
Qzruxi7XdnExaj4CB0Be944HqynjqWL1I8pNTpKJ34inbSoYQM8SuwEMVCpXtQp71pyGlAssDSZB
ZdhwORlFap9VSeU1YDn5SY1xOFepcseIHYsODFw9A5tXt50d7qBbeFp7Fp8+RCe2uWjvm7l+pSZy
2aD7JLSfYSBQPtI62hhd9AelzjtoPnGibqZu52i9OFq6EgmOHla+q60MhUJQU+7NueBvFubzDspy
+1iPtdrCK93eXyo8DumocGlsWSHA4FW8fnBs2nRBNyfwUM9tM1S2gx9jSfFNUCd+zgZCXypbw8lF
XhBqLkRkMIHNTegE6zjLPcsEjYZqJTvBbb1tXFmhBCAqhfZzHB31oWmgxcbMbM9WSzS/GNIOp4C8
94VmDT+mtimDyEoMj+up9VMhrg/cokF2Vd7Atbq28jts9PM9LM2nbS2NBt4osTxXjs2f8r6JH8ds
jIofKGFVKW5s44whrpjx9pVoDHEuQaB/ImRDUU2ZgCnaoU8iD3lol+o3Ym+fJ/WJs4i9DbMx9K2J
J1MQkPwUpSWBsIxfszCQOOxj6xeV+DC8LuiNsMnniVZ96f9CUa8AEVfWHuCuVm/s1oGvlFOrUOZx
CU1gl+7SCWes699tJUi2dIJJ4XztTFqH1mGjLrXnVkKgzL6UydXJIkQWkzkm3CCIEDuwpXeQA8Lp
xOp9UyU/vvLzkZf/b7cblT0LTBJQ2NjsN8Ci1hA15q/XH/55nIwsbWAMjc16YVftQU248G/qyR9E
UKQ3QsYreTHiLHKHzZxqFYJtLdxqfVyNUUPRPjG5aaCH3UiBpPSX0mBk6QcDD0RYAOY0OcAN/ilv
6B9T2jtRq0OT6U/Xv9Tno4g4i0xbj9UELtqIhRognJa4U6gYe/uNDO7npSZkaZ9iwGe+UUMlw7FQ
cZjHGk5AiUW2TtnovkgRlDHjknqklzJkdJY3EqOfx3fJ0kOFZmkhextHwThRZ6FpYcJvFRJ/PsNR
rfvfURvr9Ry1KIk6xI59p+IcGtTY78fiDveN+7zhN3rlr5/v/0dfyVKtLGC1BkZDiWqyODIFomBq
+m0XTDxHuIRIF+rY5CCaBnrUNBJnjTRWArRj0gVW0WjhDH/ybVbhSsHjqvggI7ATfsMc5wdnRAJ0
2CKABIo8YjF0Tt5aHFV/5AoeEDkQ5bFbacX/OLuO5bhxLfpFrAJBgCC37NwtqZVsyd6w5ARGMAfg
699pv42GFptVWo48RTTSBXDvCfEtdxC9CqvAPRXu9V+apMVDfeCoYLDajhdACjPDOaUEl0CrJ9KK
6bEEDKKRz2MznCwH/NsED04aLoTlmWgwlQnpIZDsKqGSI/H42dF4VrShj6tlUYpgdMYlHuxcWPAm
e6n0LHhXlGF8LKPUPya6gB99Liu55b7ojyEhHIIbOrED2+LIurnDxX5XmMRdOO9m9vKUhc5kJoe4
ylvoJSKTnRuzNlVzcpcAlHOfn0Q9DkP4HraogJWa6qSrRwmVonZJYu5vWfOjFX+ZvHfXAEXCamg8
FEsALsT7tUttuR8dhuRj54+42/UGOoacePBPGeoYOEBD+0M6+MOjZq6Hm6oWuAVGuXWCXKlBRqtT
v5iN3HktxIj6O2ipeOWHC+XiuSU1qX4VpoclSVwjqCU3nvrh2vcXmULY2Kyuh+WZEDZ1B5PwYB9C
x0JustVnUDA3BV0ics399EkIK8D1r5VFALHn42Ok21fbi7dRe8klIQV6/efPLJWpOovOe161vScO
fUtOfgZhGaTHkF1j8s/1BmbwFWRKOnc7QmJa474NmwL4p2Xw4F5lg07wSG3lSrsuUj8wjIL4DLG3
dhe7WxK1zraKbRNYYZOumec6v67/mL/q8R+s3SlJXXHoFEQ2gO2mz2FI8QMvnkAaeYhg2S4HXL2j
gNh/eGmvBkhfUv/NToYVcjdEqJ1BHlxbp7i+9fwnWoGfX0LJ92uIFJM6aAjOMn5ObNRQ1HOZvYjQ
hpe3QApwIQLPQFGJmOy7yLskDUowLmotdgjHqP44G5q2u6S8r7OfrXwoYFqedMXPqkoXAvJso5d1
826zVzAFgm6a5RyGmrJso5MmSlZQjavOEuKlKrA7Jc9+3vBLURGvTUsUxdZxuXqicbikIjdzOxGX
vffuR8TFwOADXFoHL69fIyp+sDyq1gPJTcBVu7ZCS4NFj1q6X6ZLvOeZA09Mjog2BhjSoTFGu6bl
q8l0C0xO0a0zv5Y/C4PXal4sig/MBJF/6K24oirlxd5hSPx71dVnuBZ9vb7k5/oxrdDDr4twL8L2
AyKHxE9aIBsIeaFcfuV9vhAE56LIJFIlnWrDofMcNIIkKnFRq7lFnmh9vQt/0S4f7NopoRVKlE3C
vZQdXFpWqC3UWWFBG8lL0hXrRgpBeMDMuzVU/LMDH2V8X3iRbW99qCfCu47iFUyoH5brUsHx2G7S
BHsdVWRpqQxJ5JpDx76RC+N92Y0f/dbLE/fdWg2bsIF7q8BQVEjfD3bzE85ldhANo4+L3BJvaWZW
p/oGI3ILkfRQP2YtRfXTeWUteqkSfm8p0PRrCDIvHBAzS3MqLRB6TRd2EXMO6QgSE/HKQPPu8frE
zo3VJLhERvEQSiHewaTmgbt6bQsXuM5uG47DEhJ5ZmlOFQVGF56vyQjXHNjdD8dQZn4f8IvgPiDW
EHK/3pGZAOVOggX1mqKvmtE9jNz19tbAxM4PXbZuo8hGLYmlB0TL6jXMaoZ3Vdn9vN7sh2kT0DYu
4/purUGnvqep0VBAZ3o7iBuRAHdL72R7m/VFQKOFFMOHSwDNTKYpgY2TXfhoZpThDqHvLi/Yt+s9
+HAdX4gn/+2BJ9OwKLxKn8KeJA9AJcT7ok7jR3Ci/BUfRrETcC9Z2JofzhIam8xSCjJhXakBYKUy
eYy4gi+odxOW5lUM1R7OUXBe6REb2qJdeFXP9Y7+t3c6i61MO6irFvDKoDSFHB1oWCmtVpCh/AIq
IF2IkHMzNAnyJvRjJBsSc7Ibq1jFovlTDPzl+hTNfXsS23XmhS1Kb+Y0OJeUtmP/8GEPfP3bH25O
BtfL/w5QnVY8clhkTn1qfeNR/0NHw0uu44X0wsdQUXx/EoyN0EPdqmY8SZXYkJTmwNc5qv+hWoIE
rFfIG69L/TWTCb/xUyOPKsK6o2mnb2QXeqjQV9HGlSXbX+/vzArkk3lCmcDkvenjU1LyGxiApLi7
rE07rJz4gUIGIIFQFRQb3E+hfdH/ydxBdkdJPKNh1EHidXGpn5WwSwfYwl9yhJnp0ZSuPYgK+bvW
T05FPAAPYcXl+BqbGsUObbUoX3upuO0bBQ8PrqoflOt2YW5nYt9URsGiJIpwSuRQOq+Q20Ou/oGP
Rfmz6YDcbgDQOkMkgMq1nxdLboAfHlcYzUm4DatwJAVh3pGblwhFf1R2ggr3cDfOF5DEcy1MIm3n
CrRBy+SkVXnIWvYcc7BmXNe9LwhUta4vwpmoxCcxt699GMGl8IPFIAW1unU6ta3j2wpHru/9vt7G
3MaehNrLZd31WeLAXcvc6frinZ39sB26wBCdm/xJYG0yPtReHeuTsER279LBB+qMhw6AFqZdJyRL
v9ahQnk0GwDpv96lj5NG7P/Gu+9OW+q1hQJFCtqZHAyBLj4Bqxe+FsxlK6XUEPguQBAuiKtAJKDE
DoQVXwgbMyF4Kk8gBSFJHQJGkQPwAinmoxyb5+u9mpmoqSxBYjKnT/0GEOTR3/dje3BCKJjbzsLV
YWZBT4UIwoqFbGihK9woHHzlTsNt1vZeZbOgdTP38y9/fzcn0tQlsRJXHKnw7qvI2TiVt8bULQy8
fVlQ/9zmMeeTvVKMdp1ALlJh5MczwLR3sey28L49R6naFtR6lh2tYTGcH0LH6FVnVd/qrl0YvJmN
OhUngPNVTRuRmlNY99F9ytry0FDFty2Po2CkmLBGwffk+kL4OE+Drk72FOuEsRONW16S2c7Ok0N7
aBOoNFtZrgLfVt5tmzXNmmjcZWrfctYkruEaHPbDysQKaRTYMi49vmf291R/INRhGA2tpU+jf/aA
AkvGrw7xA3iNHPvmh4Sc3fVOzyzPqYqAtIq2B1PbnOoeqFkNEMrKyUAHd/0KyJB84Ro418qll+8W
aTGgvu20UHx1qgfoCSnAWxwYU+f+t8/14rJ+3n0fCqqpUwMDchzdOAgtjJOERM6o18r6c72FmQA0
JeRHHMIvMuq8Yyz12RfQ0u/azfVPz0z1lELeNoOlRCeGU5pR883ti/gBFnlkbXm19wopQvVGlXVR
nzPwkLre5Nx8TDZ1YyUwGUmod6xJtUr0V7/5UzYambqlpOrMxp2Sxu0w9hgMOiBGPQBLyKBjWjc2
ZE2deJtYIkXZLlwixcwN32TXctizUwafyVPuv6RmPLuooBo2rgQ8hSo5rnLU766PGr2c3R/Ewn/4
4YgPFIhfoEStclz33Tiu4kQDexoOOYBOdbRjxM12CbXkQ68iBZYci29g0AUZoj7p9tSys9dR0myl
mwGGruQCoM8YINeuq27qIfY3WW/1u55Y+WrUUbKJVNS9XP/1MyuYXtbCuz3Sp7oKc6uoT8zJemj0
M+jVVlGePn3u85NziDndyAHMdI92Ku+Un71EqlnSaJ/56VMn0aZgo6I9Nh+snJ6qpnwGmutT3CCG
gsJ/h2WIY+2JEY+7HL4UQQ5TO+g5HUiixNJeuyzED1bN1Bu0KZEEF2muTz6cY79lBCKfDvSdH9Ic
8DlRAtGUuMo9c5Y0MBEuw7U04mx6gPrFaEDg8Hi/gSajvQPQhq/czrLAHaDVhvc8XaNcIM9O3ZZv
fR7iHxyFf4DfywoMkvh74XrsYNwUqEJ+cfwrCrVqqAXUTY0SUNKnKKAb4kHBAXVNF3C3lVWAZa+r
FHIiTd08DMggbkRclkfXAk7aSaEhAotuumo6E+3wf/hfHCu6CIS37r6OIwvQWd6qDegZTRDlBJQU
WAlHAaWoXeJyXdwzp37Icv0zdO3huwrJ+KsUtj0EUQjSrO2QbjOo1F0R1tTjwgzMXJGmmgIqryOq
RVWceDMEEBMJSketvXgp1s2szqnjqPDSOu0jSU9Qdmi3jQMAMtE6XrgCzV3A/gajd/uWiMgmDhSa
Tl6R3eYpOUCB7JgM1aHrkpNxfR3oDm9mrckWJ+C+qfwawsPO9nPbehJdYxSCPFcPAqLAvAi0aw5W
lS3cCubmZZILKBs/7qCQok8tik4xyCyN+6cDlO76L58546YCQG3IEri3ReJY9k58Cy+aYZUQA/vh
HIqjIVfFwqkw04sp9zUKux4yYPBdEBD9w1M/fJHW5641U+6rBVYy8PMNTlEDStjwI5IOBIozYLLj
T/74ycUJugIdMOAEUbvybkWbfU1Ca6f7peLZzNawJ2dO27p1KThyH41Tb6sQnphZ/Ov69M4N++Xv
77dFDm/OsnH1aQjvu+zOB/xdvV7/9ExG528u7d2nM/gGwONPd6eCkfVgQWMH+u7c2Tt48SSOv9FY
rtp+vN7YXD8meYK07zlT4L2dXAKtWtBN+riGlNjv61+HEfTHp8/fsPKuMzjzNbe9uj9RP6rRi9js
ACZVeg2LWet33bjWE6nixl3nlEpwb6yLmbmx6wPE48vvPjPRyYkPZjR0l/Psu8l9ettAFnvncwqv
8Et15BQreEEFVkaAXrAGHtub2CnbMXBBeiwDWTnFHSq3400RErkbaOl980lHodKUps+pG8ut6zdy
C5hnCUGfVAKL3Htn163sMKhYXMFdtyT4LTyExCZ4xM+hZZWXXMo3A9Hnr87IcCrVXsggidkP5k+l
QEEb65jchZAxXjEwpVe6IxlYLKzcgvMN3X6o8+6Rnih2qSPtb3XhlKuYwIo67KwEYn4JLF11/dPO
G9C32hRMJ2qaPXifv1LDQHayQfDoTZEeOmV97wQbH/pCjFsHC+fJUOsl7Cu2kVaq/hQA4q+q2io2
DtJOZ6eI8d+5Nvkp1AXMxjoMYiNxT9WRtt4csMpQNAepKq6Lep1DviKADjnZUBHpdU7KfNO1xFtl
Jhqeuox+h3Wjj9K7aG5ZNNA9sdx8bSmU42sT+yvUbHHFiMEJ0cYFu6zMf0UcRK7R7tpA9gKuztKk
m8Zpwe4jRifBULActmRUHbMKheyAqgb5Pb9vNF/lRvvnSBcgQPKmI6uySfxtnjhOYA9Mrdt8AEhu
zN4YODhrhzcgY2RDxuiKX5zIspLV+6io9Esimdg4vcMPrgOwJitptbXaARY1hYryrSEI0IzluA94
uEacUwsGBqyuwnOfjfZ2qGHsbcosv+tk99qKAXp7cam+WmFhg1GZNo9VOwy7shIArePCPf5IBzY2
AYcqbwCvjm6Dy0i6CcfMfE+s4Y8Dgu09r+WwxtTAbCMePGfjAkC6iT3t4X5Uj5teh2bLGFhJ4O80
EUAQo7iXVZfcEVgzPFWKw/Kdu6WPkYiAWmYNCGUQhstPpcX7bzkIEtsiEbjlFBC4KZL6NRsFrITL
Irxng00BrXCi4aytUq9leRnwEciQvM8aINLteGvJ1l15JGxWyNZ7X/oYpc4+xJMa6Hldp3eDSdr7
yMuzb4P0BqBlBvAi6w5EHAEBtn1ZQB7OSZo3l1ffyqFTK6AOQWprQVsPh6TexCmzd5kXDd4KgBMG
BE8DHmLZMR8YkcS3n1usHwUi4Cge4xgp4BWFJtCwtk3/iCpvvb0osa07bNB1KZ7KzrZ2fh0muDBA
wePBk4XYkqwocbrEz3lJ2iFoE1mmGyC0cLNw4RXCXJmtZFSL+7QYXgx1jQt2SgNZ47zk6x4wKUym
cUmLvRQ6/Ib5VbRuGsAg1iyVIDhdj5czj8kpJT6H421kdGUgZDccSaGLfQup7U1Vyjso8fWgn1m3
xBJsd725meA8FQppkTpjBRJ2cKjpaFDIBsUZCk8czhcuQXMNTM53lGFpBdKDjctj95aqaKc8SiEi
TD/ZgckBD1k22rHYgjikLHSg+OCfKW37c8LtJb+amTsEuXTt3QGWj9qtpBmSU5SW4mcbSgOCYQuQ
6Oem4NLsu8/HxPaqMbaLU8VSuglzxrZtLGLkLJzPNjE54jvllo47CH7sjAgqUQd1/8O1ljTy5qZ4
ckP3eeGNWc7ZMUPuKwq/xRH4++zlc6MzuaKbssouhKHwyETj3uOtDB0+MI/DVe9H/M9n2iBT/KDb
1RrSC5F7LFtwcFVU+tsscbDR7XFJRGZmW//Fdr2bZBPBzkclNbKclmuvYdzzmljaD4CpOkKc9kQb
uU9Jt1CXu+ytD977f6sn7xrra9MRynvvKNMBkuDf3VSulf8EeAQi6idLWFPSg6MkkoIEaQvIVAwn
N6lhjahhVaQTlwYNRGhxsyjIQrHp4yX2D//B91vCAEu04I1Yg6Y0jsiGNz/h1f58fQV8PGL/UCBw
34GCQIMMCVhnYusSL9uGsUyeiiw3x7wc0r2HtOv+emMfA/rYv4wIF2RNwPXiExdeuPM6SnHP8khg
eQpbM7Zj8N4ziFP4po5uRqfpd1jw/rqv62Hhzv/xcvyHK6FH30ClvLvYq7357RN4ug/UpUjy4P6Q
yQfVsIXwP9fQJHZSmbG8HnHK09CDk0OnkLVsyJseynVr5M5N+BcwtJaAxnPLZBJKC+yycHQcnGYW
ATma4/y3fCkDEtnV5vrkXT717976hwKCPJlQvpf4R0vY667JDt4YL0zKx/mCfwggTj4mUXgR8pEJ
lFQtesssfRMK9ZLYn1Lyx8qbRFMMdwE/F4Foyml5pEX5FKK+tsLWCjeSDM+F97lD4R/uRzLmyWBG
JzzSFtpg0t6DeLXm3CxU6WemYUr5wMMmjt0aOADfRBtJ6we3/lwph0yJAUh4I4PV2/7RA1XJz1QQ
Exes9juZLCTU5n77JQi9C88M8n9j5RHvWJagaOr4l2iUvbDf/ipxfbA+pw51Hm1ssFbxcRsFQojG
WPSOy9RZOzpP1yYRb6Cd1ze85tD8kC44hPCPgYgIo+vQCuNdEdJwn7KqWBuIDK2v75mZhT0lrsS9
sqvqMlmxI6BFEx51qd9kpO9aRZcO2JmtP6Wt5A1BbaR0xLGv8IiEwBaUENv8pSHlwqH6cU6GeJM7
FDJfjd3XsXf0IvNcDSl8i4byrovirZT9nezjYaWVfkpp+vP6qM3kXYlH/7tOOsoruzFoEQrV4Tb2
QdXNMEOSv6aX56zr989N1t3C2/oMLMYhS8f7KATL+nrzM0eiN8Et+a2LhQr6+Am05Rtn9B5z4323
amsDLarvuV0uPRBmFseU/dA4doFyUIajqGmrYBjbZ5Fy1LeqE951S2LpM52ZEiA8S2iiC788+W0W
BhbT9S/kfsW6tJ34axyq/hbG9Evy2HM9muxvMLlhD01j0N56KKJYWQGTFPlcNul2AFhqYXpmgsg/
TIQxh3Za4TWnlDc9ajIXlRw7XbihzGymqRFfkUH1unSj9oSS9j5uOCQchx2Qwgtn6NznL316FwCl
nwNMk+jwmDS9WdsAQoGDIn+LnLKFiPNXQfGDMDilDoT52Gq4OGanHDeQfSoy54cqegbIhnC2Yhxg
g0e52IDxZ2As1COfuC/hdTEEmVWL54yU/puMC1oFGa7twFuPie+sKMQE1KrXHmxJrm+ymVl0J1t8
BCrPcVlJThE17U3rx8ktTN+thVGYCVnu5LTnFmtZ4nmQLoDlSC9ew+THAA0Z1kH3AgzWZLAvPuwL
jc1M6tSLzOSy9XXpASnTOkFJ70pstB4gmesD9Ve1+oMJncJUc9OCe4vEzYntwl28H5+KY3seIA+W
rHHMrZAYWdGtvnG30B04VmeyV7tu727czy3ZKYqVQ8lfCIjpnPzorXfe2ioOvKUC20xwmsIo+zFT
uAJ31Un5FaS/YLFgJ6B3j+Fj1RMkAiFfcn0QZ1bbFDzJKWyPIRFMTjwhm1G697zwD9c/PTP7U/ZM
74D/w8XYnCL+u8Ia0xF4lc/Xvz2zjKemcEPi9LywuuZUst+yyXc1rLhRrwg6CM4qma5cJ0U15Mv1
xuaC9+TYa4CR1SAId8fURPZz7vfl2pTUutNVK/duPNCFuZhpZ8qnSTwVu7oF4zQuGnpSkJWA1JpK
3C/CVcUfsDDT3fUOzcyMe3mZvQu2oyWkJeKoPKmRw2bRtp5iyzkWVbb93Pcnp11aR1DuyEDyhlHU
rtDtKiQvqfjkMTelV7TUJZDJLwrkTTh02kT/renSzyUVppwKURsBcAv2NHidTyKUN1UZbSHXufBE
mZvhyy58N/C19n1L4wl2bFLdrTxT9dCH9O8bu3jq6SIyZa6VybU09poc94ChOOGCc4Ku+aHR3i/K
xzc754/XZ3guPl1W1ruOqLQKYy05OBscYnXyRwt5OgHOH87tgFlLBMOZdTqFRKMMnFulh6SVsMwZ
+kVJYMr2Hi7U36/3Yu77k4EKwwaVSF+YU+n9srwu0E0JuPCStdjc1+l/xyh1mpLkKDSfRqj25BD9
CVo1filEuLCYZvIoU9aCVZXa8QoHZYHwrmT+tkdxU4hn39frFtpcqltoZ26uJ+GvynuVu7jlnEz2
PZTOQaW3usIRqx/GOls4K/4CID44y6eEBT26fe/ZqXcM3fK5h2x+gCjCb+1KOr99i6Qvhvj12Q4h
e6U7v9p0CUrgwIP6qyGj45GYlmwrVnT3RKTChhouBB1R+3Uf4IsMSSUIkL1AXOCTD5Qp8lt40LxR
zQDf07p59s24sajeRqW4aVFyvr42ZzbxFAGuEycOK4IYalnjRtnWTcq6p4Rb36lVvX2uiUvT7zZx
mjCIWTS+OVVdvfLieoBMKYVLi9ijkruE5Z3B55OpI104ppB+h13ZKR66FylcaLyK5k0X8Y8UT/8q
aWG6pM52K3cRIWwhjs/sjSlA3OMZs8MKAPQi4W8JsugKQrl5WSbr1slvIID8Iy/dBbD7zBVqigev
iAdAeAllddgBfCHiIvjcLr24Z2LIFP2dQiKpCeOkw7ch8sa0fG0jfoK/yhKKcW6gJu+BTvoElYca
FiTktsrvI9c+pGLTgn+P0vi6L8fV9bU2N0iTIJKYMmxRzLpoyvFbpthRh9av65+eiU9TtHialJCj
LFF1MElFD7221IEUMnyBvgQkhYQyGyBj6dP1xmYunlMLOo9mJgllAVGGwiNPYBUr64JgcGFvxe3h
UBNPP0HvujGrahxMGkC3c8k8jl4Ojg9ipDO5VrWChxGH9OAR0pwPJhbJa94lYhOD9LCy7LxcU1Fp
QEDsMt6LBBrLqtfZtksunhmjiTcO1+OuxY3GCzonc07MZAXUwmBdtopM1YJK7HsneNMXb5202A21
+ZID6kwwm4IdGeksl6fA4ZYU7m3Zr6bVAPWcG72wBGZW1xRG7IQR7aHiZ448D/sj7UF3t3y6VCqd
2SN/35/v4iQF3DS3R989ZpRtG6gOh3ACYI8OHnwgeCLHIhc2ycwwTfH8hQlrxRRC5RC/5FBzpx4H
JLSDyuHSdp9r4RJn3nXFDluFDIhrTpxWUAD0YqBn2RNCNI5z75Ono3OZpXeN8DHMLFE15Biz0F5X
WQINPh62W8M7qBLZxF4IvHOdmVzfZOnkRSsHcoTUzRoImIOfxEhN9SD0O/fXt/tcwvWvYsm7vijk
ddqm7+yjyvtHMM2eaTtutGtb+24UyaMT9xBRLMp2m/V9t/Vjh947RnjrAoi5hbNs5gyYAvzhQQkF
TjgtHNkQ/hLIvPKysiDtSLbX+zgXPyeheYDCYWFJKY423BBU/ezi6w4gajG0QpO++VwvppD2DMKU
uGJH5AQeZeDzPQVA+3Nqe4xM0ezGiLTsUFE6xmlerP04bzccdqgbYXlLQWBmFqaA6qxJGttJ8Uy2
qwFC+AWHeoWv3UMXAYR5fSLmmpis50JqIFIjPh6z8ltoypUH/RQYZi5cKP/iWz84Pv4eK++WckiH
DG4MNji/sczdi06seompZ95yh/tk3Siv+lEM/qiDqhsZRO+dBGg3A11bOC47XJyLVNDfKbXZBgYT
9ovXNaBsxIYsyYzN9X9yF6lrh49lmbOjhEIx1G+zF6ip7sZRbz43vpOFruJMpUOl9DFlzguFdU9A
YvBshf31+vdn4tEUdI0jtrMI6ZOTKs8qoTuNgwFX640XyoUezJxEU+w1ZKEbT8RufFK0OpFKb5HK
CYOxhzq6qfJAswToNccstPaxwAsjfzPp71aMabswLFG4OA5DchgGsVEV33H+ho0AFOeNcvJz5uHo
6MUqNXA4gPz2SL9GIxTuAMEbqqByvltkiV08N7yXv7/7NRBu9yjKeeMxsftmG5G43VdQk9jIi6Z2
6rHoU+oHZGpoZChJrEjb5pi08a7G/qMdQJ+WtXDIz4Tbf4DcMQxQEpc5R94/We5veFSBlP89NXYA
rv7CXp9bJ5NIgjJvBrmM0j2GrIREZLWClB5cCXQA/VyIGjSBALLj+qKf687lsvpuVuyUWQAq6/EY
R7eOCc/KhilBDc5SH1zYOAuNzNBgyRQsFaVFy6uGhUfX1sBouqS27iFGEu5bV6n7oUmL6gQzl3Q7
wpn1TzZYHTk0lj/+gsBxrwLB/BEeFrQrfzuDHl/BA2sBnTZwBoagfBu/6s4bvgNnTKDW7KUpKHRQ
oUkqCeBy2fWB5Lzog74m7B6rQ2x1QeleVFW5cZ2a3kA2fbxXcO25bz07PmVWRL+UDpwiGiC57wXA
3ttBAwRdMWK9Ck6Kt7SvYR7bEh86y5mW9yosk00PpvdX4ICg0DAqlkDRMU6bOz8Fs4Jpke9iu9Yb
P4qsLbAaKRyx4uRbxqm7Gbs83IZlPwIFbrlqF1MDSp1O9dlDCXiHpGP2ewg961z1tr6HvQEMGrq4
Bi07g/wRhLpOSjP2YFudg2WY9DnezbLZmrYa7kDbBzksymsDn/ow3yJFnZ6tvKObQbL8xtUdLIVa
q9yRPI/+UN3QGyervyYt3PeaCJZFaXML53IJjfeBrBNgZtcNSaJt5UkJxQs7X5vCu5OiuXHDUsEe
xbxS6PWskT9+KsquXPVVEe8HAvByD9bZ0aZpsdW6hV+AS8yWy+IG1K0cMs/53o7MQfNqn/HukMNF
CkvQ/ILmym00Vl+aOosvGmg1PBi7HOUC1MULNVqBqOlT7kB7yOqh3l+nLNrlkX+f+wVEyYX/6jJI
gNpcbVVTMlji0AhcqvjByiAnb6tcrxKpvtaIFuAvIiynAshhhSwcAMxxAOFsNFOPTgCPP3+VlxoA
/nJnaP27lfybK6t7ISH8hVk/ENvnkJ+PD5QCfOGCjwADAeut9QsZ4OQy67AYBphru85F/Bt1ZJaO
6ziqzjw3bA11WHLmPcwNmIYRdxHzrR6Ls4b97g3Qa7BFTh+rTt2rCnS+Lhvxzwl9c/ryxiqcZ9aw
4jEh/K22UeK0q6xa9TCMx07DRROGFeIPqbOz40o8GehQAwFT41JsXQwZAOo/SgEGAhDRq1CrLnB7
FyYuXfeEVEgUFFodHGKs/ZBBir3N/T+jRgGLSdjGgKlQuHRclWV743L55vPscQTvoWHtl8iTX9OO
/2r9Bixw0tzYSvwaiYRuO6nh9hK3+BpAgBceBTwlPANfmxAyeCy7CYtIrm0GT+465tAEd+2fqS5W
LbMgM5UTuPB01V2k9AGC+I/WkOxhy/7S52Wysrt6Kyv/Ns/MPdHlN5Wb24bBkqKQ/VE5mGSPpTdO
BEUiLyXAx7EOpiYCJKhMwYvAidhdJaMfHuePMJ14LiU7NBy4fAPHd0WcW7cPYW+V2jH4kv4BZhZB
3RZnqqpH2ppbN0uO5UWwj3d6HxsPt5PxuaqcU6v8TdhC4zDRX2jC5IqUFK6KTB6Zqx5kM+6tyGxF
yLbQz/7VkgaS7U2xhTAbxG8b8gw/3j9NYr/WY5NjOFJn5Xg1lm+f3taiqPdE4NYPC+AwkDn8LSvo
K6wAQjwT6a+QgDI3deh3oMRoSA10zpoJ9yn3xFrlgCcOWE+IafYma2Fgk5D8Vx4hyRaSOyxVFegh
FyvD2IvMQxB8/K2fygpVp3IX1hJOMvTe0/Vr0YHj43mxu25KZy0uFhkj9TaaFb+KKn2ro3GX1hwc
z1iuMz6CuGXI3kDqRbcw/iR6g0KKH7RgWQQkyzfUuOyecRKCVVA+KBm5azUSDpMSvS85tBid7Idp
2341lF20Sln9Fjr2l8TJGthL2NZK2+NbghQi9qUExTTp5VYIgL/AdyhhjgC6vR0dSkQKhoTWRenf
3meQAgnCIryNS38PWXxzGIdc3wqlsiCj7X1YaljjgBo5EPdraWEB5cof7mEsEGiq7y3i3wLlilHX
GxW2T61Dv6eV5Tw1WTy+5QpMFBFLApYQLJ7YACWEPvoJYfnH0KW7BPzO0urkoavD1w4LJAAq+nZE
gMRJMv6xSHb7P86upElOXN3+IiIQSELaQs5Z82xvCJerDIhZIAb9+nfyrdzcysoI7/p23yglmvWd
iSfe80igd2devJ0RLxaOAZK4ODs2MX+g5VRuyJBA7srr52wuSZi38PfvW8TSiJH8INq5Nhk51ohS
ONW6kJWh5ZVHc7smULqEfRKsG+sj4AI+iS2xkHWVyT7pkJ6R1N2xbDER86bF5mtw+tkTlc75YTS5
Gqj4sCS5myzdY8N5z1s4grtt8S6MfpEm+IGSMuKPYrNNqXpGTuqhqqD7ogIBZ51rblk+IWBHsb3f
kHzL9LwDzcMLq1YPyJiDK6t/4ofD8OsG+pGjlVADp639BQOUx9aVaoUAZphJdneybr0wzro3b2x7
jIJELnbJ3/LS7nGlSMNgcK+AQZADdw3ygHQ+bnpVfPodEp54M6KyUeLrjJGfRPtFmHPnmgfZNhf2
SjjxB7jduEC4XbUySjwOLL0Hmnyvgb2HSYw4tEbXq1NBA7EhKM3pokHAA6rmK1vEtwlmCwxgEx8y
5/SdDRRZXQhhOM7CGSN0PkUmrb2HKAdCPVO9eRlVT85MIUyDfgcPqjdmm40Du98a82ryMlgdzC0P
OwKVW9BIUD7cXEWZB/vy0savvcbhqkWO/B+3fIbb7U0y1tcISkJSRP2QNsWaDHJXDHAmajK7UykL
dnmJAEPgsb+CjD0F/YiwD+XArxZekD0SriOdJXEoGrImZfxQopY2YgFH1M1ImPT1Tc+LdtVpqCga
7cJ3C1K2tdsgwQs6LGQmQ7kWdbKxG0yeCYlDyevk0CPtu3UzSKRpBfX9jMtF09IPPkwPReog/GN0
enjbGCiEWv1kVXoUGouvSWvkwQ30qk5wkKQWcrNelNuWER7W1n9pUvIO86Bj09WP1YDpU6X+aprg
k5DznSgk3qM+kuykRsLgxPwIAerrEe5hITQgR9fN07CI6Wfa9bg0Gv86qQ18SzRM4RGpUSLdC+l8
s8OLm6yF/WQW92LdMQbDWJPdVHH725tltjbYjcNAls0nRVGZrVqExiDORTXZI8xcNsHItwT3V2QO
Ir4uCDZpaV6hVXhriyBfZdZeD/34ioLIYwsT59B14gdCS4GUvPFZCPkD0NIISL5Y1Ui2X42iw0Cp
EkUfT5vQbeUvO3XXVYlLcOxfKc4Pnu5x2ch6JOZxyjecIKokjBtWnSLkkNNZxSQ/8rzC5BBlt00A
Td56AeGQlnXYLvscCblxq1rEhynu/K58kZYr1ZY6XukK/Z7OCAxBQZjWt4iqBnjCKq1eJeguSQib
FgtfNhd5Kp3JXBtx3ALKSOOKjwpEYKYVKsu4H8RjWm9nZcv7Agaq1x71s4e8r5LrHErPx7Sl5TZ3
GCwMSUYk9HRwhYpKJ9BI1sldeVdY0b4OXtJcudCk9aGPC8u2dHyD+Cc5fkAuIZEEWHumRaJha3dE
n9SorZOgx4iN+TEgUwMAzY2DW99io0mKpkDQH5lH9ghnhaaK4NXYgViYyqi1iGmDsYkzkLDXmBNI
HidpjrgsjphwEcfDb7A8zU2M6FCcnyUf7yx+6Ss8oeXv719UZyrm7qJGa7mCyQQDcmpjcpX5BSI2
vAs10zMvwmXwKWiaGd5kdjrk5WvZIgnvM7AOKuUfUlyifjE8Lr8oZS1zQhr0eDCZCdlemtQfMi/S
Vx8XRBg5Qi14AZI+B1wu80Eabkzhdj49+G0SFQY/Hq4KBlBKsNGI9wjjwT80BGSgtjJXQ8AutHum
zLEU0fRBy2MG1v+hL3SwEl6ANdDKaS1060DCjGfg9zPgyxqBL5f5IUOcp21uenoYAm94FEhMuFaU
zPDt8Omq9RNY66eVixqZzy/gzV+Omi+XBH1vnrRDJ2qPwoEXiM0gry4rpDbFLhyrvv+oM9N6KXOS
scIy7BCCICHvb3DWDsOFOse5YTkBgn/VOfokGUnj4SZDY1ybVJ29TV7phaNFFFvqXBiTc0vnNFZ/
NdLm2AhT3k4QwPr06JbQE0Pz2+2cDp6kdkK4KwNP+d94HcvA9kZD3tMo1NOALW9GhqhI3G/r/r4u
1bpz3r4fkHNftCjaVUVhUgxJBlfDe8EenaZFFl4RVngBJP2lsTkz6ks1JhJS8i5uq+xYxxmS54Mn
QZsLq/E0vP+z02CVLEak7wssEhH4h45Nno1kxQRqEWm1yiGS3cLswV9nQ0EPug/8300Jn6Tv++3r
3QcNnzr0r6nQgYpWzbLxDraNn3pJNe782bpCzT0c4xl5YvELnu17I2Hn7rTdy/fNfjlcaHUxXKrN
kME0d6CDVqBhz2aE3AXPXNTIcDDVtMjXMNE2F6qUXw4bGjvtE399ossMgcshHJRo31+VOVt35aVa
8ddkb/ztxfmGs4EWqYcPyYowSNcFssOekzV02StEhCUfAD6RUX033RRrqLkvHHzndtRF1dUi4wtg
yKSPI6QmG10U6UogSCFqpMaTCcHjiJdCkHNZOdmFTenMjvo/+UAZRP0az9kjnkbDnpeZuCI+kkKd
dpQXytVf7nvoyAUok8ENCW4jPkFQB/+hXZbsMgH3jcLvNqglXqIhn/uQBTSTFpYTW2G4SPGT2Ieq
g2HshVHxTr/0iyW8FG8x3hlcWDm41F7RIa80Lef3AFEIL6oY2BE51lA4OnKmNrLiI+nd9jfsgFdV
1nRX1G/MRinhwqR+EI+N8NqfLGsQ4+uMJ7oxMzFfmUk5K+G78FUomm7z/UI8szbEYvmTPHMwl5DJ
mtf21Wf1y+yRC3/6TF8v5WABslEQnheAvMZ5h0fgdJS+QCAwMvq+/+3nGjj9+7/W9UAct8X12R4l
NAZ9Ua9m+EZMyrswI8/9+cXSdmWMk1Ak7nEkw6FLyLZq4BTS8uQf+2exjP3RBrCmBy1uYg9j+6uo
P6dL+q1zP30BluTelCbtULlHk7TeFaex3o5BMa9k4pELp/qZA2spXFcE1dIepZkDpail1bDjgPvZ
iHoL9CwITamL5xxr2HUJYF6ay39B93G1W6xfpI2Ao+IW5KAdAduvDisEJqWowrA0vSC2O7MRLUVh
PuLt4QbEwFaEWftQ2VULXhNrf8FIbv1P83apCLNMxJkNIK4rFDIwsX+/cxt3G02TS9LnM+O/FFFp
6qYBUsiwmY4oFGha7psmv0mnS95c5/7+YmmgaE7n7mRfAoql2jsyTzde6xjUesdm930nfa1U9+VS
RlXD8bj2exjF6MrdAZzfWzd4YCWPikSvpeyANdIw1simZlMO+1lzYdmfmdhLOQnC1jhtIRSHbNxj
qLaUN5msrhNlNpb2O6S23bcdTleG8un3X3puwi1OvhklQz3mWKxw1zn0ebUPkhzV4bzdjz77+L6N
M9t8sFg3dQ+P0BkapsNMQYtpB+R+U3nh95/520s5SYM42HqYlXuKOXhpdQDvQ6+6ZDt6ZqYtJSQt
iG9DYluI+JExtpIEGfdIUS4iFFa6C7//XBOLI7AdROKh2OMeBltADThNqOwP/hsOln9s4DTwf51T
7TDXeQEU4zCboNrkrFM7wisFij5gs+/HF4Gfp2Pji+vH/2RbUdBmJmBOR4PU4rXK2v7enX0Zw00z
DX7UgZiQD+r3pd1UpJk2qWOQQx4g0BVAG/DoIsRic0NVVR7urFWF/8gBi0ZZW+2QTgwoXOhH2048
HL0cOK6qzYEVPepxKUg0fSD6cAREvcrgHLE2eXo3yhgwiACdOAvyT1Novm6kLK9QrmoilJDh79p3
T7Bke+hbVOhdjYD6trljwnxIADDIKNcWdTxU4syoRphsw/SgddmbFwcoFrisQD0kXlXefODdKdRl
gk9dTy2suKbyOm3TJ5WSFwRNO0BL/QEVQjCOcXZEPuMfiZ7c0M2za+pRsrfG9iASCBRAgOSjtF6D
GDnfc1lk68yBeVyVix0dgnrLSfGgKJylht4iD6qDTwtqaChC0bAc5gfSwuezTgdoiedp2KRwrtwj
2Hm+Fmbo4I41xysOY4LVSNtk745pG2lLESym72oTfJimAPxKk99GyT+jRT3XN+VPTXK9zQIUaguA
HTtSwqJUj/WwKQoUMDual5HXGMBSpS0jxxYHQvujEQMPUQ6lu7byQRNK7grY7W7sbFHpBsMMWEXO
QrD8MdXz+nfajG8m11PUw/lpnRX4p2oEJphzIGTV/FkSiZz4TB3xrriOGehiIO5Pm0ylDgiIZbZO
EzfGN3ckrJEfvWp72Pr6ZdCuEBueIqm9fsxjtTF04mtZQTbROhgIuNrOIdbAtPLzhqEoLsrQp1MO
eMg7ObgUbx1rPohFJIjfozMtLMPUTSy9VzIgKBs8DYQsZQ/TKXutcIc/iQbbTLhAPBvFH92hf5fD
fGUKUGehRP050/4eNp633gQ/dxVjqdfGhSlap4DuttkG1rJb2vjZKs/GBz9hf+rSHObS3fM8fYCD
MSA8aq+ruX6U4/A2mK6OkjIBTwIsm6jJyhc+omNm06zmxOyJx991pu7p4O4YAs1DDpoArLQ0vOZy
540XcAqQQ+LuUZ2CD20FLazfzN4mKNK9a+VzkXQaBMMacI/f3Rp8OQzDEbjJLOnDlCW3niOv3C6I
qGqCtWvJtil4GZJeNyFJyTNYF0cEtwGWG9DfgXAey252D8jiA2xfgX3heFau/X4AytjDL61XzgZO
hmqfF9mwLfymfgoaFOzhycfC0nObXVJPHo7ZCnnwTV2fKFr5KkngpCYqAGmpimFegyQVZLUDxFay
f6el/Y2chiz06qJag1dzpJn8Mdf9DuGQQRjD828lKPuYEK+9pmBceG3+mgbzfaXiQwLH7DAry1sP
P2XNAuSyCJA8sjzbqdo+JI5/RcUItLAnYSniq67jGiQGdQv3tmtExoOfLzy4oxkDDodAcPykwUbv
2wDkCzNt0J/HCqYF/ngq6Qvubuu0e4mzEUbkk/F2hRl3jouuLjvE9qTjuJncFsKI+sR88FFuN0HY
WEi5HLy+4dSXeKEI0jQ8VVQjdiJsgH11q6dEQ7+NTYFP8xbKuywqfHEtCOkiPhDA4q077KB6esFU
7La2CWC7VslVJ4m7iaGDBzHnRKpSThKOgoKQL0CXTwugZi1CeB0Eir3ls941iP1+qiiG1k1gNk4B
FQ1Fz9bgqm3zGpgRgqeOgxCQh8EF+InnZC8D967n3aNwGjj2ZmYfUAR2JiZ5RQJJBe6HeJ6JeJCe
RYZ5Uo8RTuHbwiOQvDJ2Xfr8Jym9R1JUH5OTXlVBvncSOPf0PXYfmJa8NyWc47DXYcqNwuyZit/c
wG0jA4ht5zVDgD0DcF0PkcBOckPCrs3gMjgOLISx8o2XoqhK0/odhpU6dPr8MbeYpQE4z2Fn1B/Y
qVIQO9SjKky9gQVxEqJK+uKX+jkoKF4GIvhhB/pm8PRBIVDfBt2I6pKe/pQ5ACcls88JSYKbcgZ1
puYzTNuGGHG2YyrWDQHu2WiYuaEAkUHRte4m+ERWWeYgjLJiK+sA48HbbRPz7gqR5fLAOkZ3SAxC
Ek0w7eMsvVKkfrESOFPiGmC082feTZ8OHd6BeT0yt9crAnJUL9T7lIHTRFLYG4I5BT5BMsMK0L9z
xuLXkJc/G578ah3AR707bquuXWfK+xhsfwM70de+NE8k1RW8taYj7KNhpm5hHkYgtcV8hMmoY2PE
srpqNQzBy6RYFsGc+cAyEG5TZ6pWOH6Rf1TVb6nAXsGQGw+eg3cjcXytdVdl2yLFsTqo6eCfnK9m
0gxRPoAhNAtkkjpwRU68/CfYXhRTtXpNLPw951o/+3XrrCBXKXZDq29hQP0sXeTHxf4Y+sG4nStx
gJRmOIUF7mElqja4krzxIN4kgj+P3HvOJ+AhfXWTFN0P38Om2tcl+A9w8Vt5udtFEoT8sB80yECt
A1yLnNzBR/jaTA6JENlUwZfe3voT6C6ZO2wwe+TWyayHJ0rx4eSwkJwE/lebwOocQgWyn4JkAC/C
nyIXzo9hhr0EUZ75tNZaOMd0xMmZ1VD4JazGPURUd+0EK8mcwH16lNWRKBfHZ5nuM/wZPZb3Qczk
pmtTb53KvgRPA7D8VPHfOKJffVLeBZkjVuOEsziF55ZXTa9dbJ9TA7+coU3iVTB49xZRgqFn8zsy
Nr9nd6y2Namr67yBrAWQZHBEfBbqwg0o7gGcO+/KQve7AfcJoOq+e5drBexR1HBbGmMJ/o++xm7m
hmOX3XjJ+IAnxjNFBPLBAR86jH2opQQW6irxNcS23kSBOIB1Jhr+EgsBwktREPfopjq500FT7xFD
ON9lo/LCoNGIACnMfF/IuHso3YyFOarXe1tR8zuvnB1SuLqrVNUe7i3NsOmQV/hZgS0JVNxRdKO9
zES17evfXgqbyzEd9LXTdTOM9E/mBElObpvRAb1pSOQrJ87L4Iz2jscDgxsfRxqra+p576czzlLe
vJig3rmBmTfVlMuNmjzvpoa15iaDNQfcO117JSWCemKncjd1Z7wonRgsZUk54FLJ3ZWV2BbENN3D
P/hEWOheprqskVqMZ6inarmanYzs0p4Btg+EWSsgWiGci7Koxi15anp6TSpGduMgPhGgytba2F86
G1nYywI3s7YD6aMnZhOo/pm7oIPlpIk3PObZmkLod/pRsBd2Rr5PLfhmsXGrqMJdehOLHpYoLYFX
aab7Q522cuNYjRTUKmHg7cGTAK628WoOGNuqccYZOHCs5Qb+iJ3jZKsuJbCxc2rys0Hx9op7gxtR
p/aiwE+Kq4qP5Jl1U7KjKfxfC0bYTTCVWYgQonTVeqL4VRYSobO5Ns0raRl8BCliblvwI/5UUKWu
NeVgHvnkD5LWQMzOYxjfxAbfXCYdinRNFiEvSyHqkcYb4ZUWLzkygVlRfALv9qKkAtVMCf5O89Hi
JlO2a85m8uGD03ZLg/x3jtzucKqRqxfGmHagaIJUg01x4Os2K3APd0iDK+wE2QRR+U5lcb6S9QS3
W1pFo56nfVcEOHj8wVtNc+FAJsZ8hKOp9loqnkfCo+VumuFTIpUdw9xLA0SyzWMYU6ddD6UmkdfO
2KNdptdezdXGdt0bk9l9U9ZpNGJ2RdWJfyhxLd/UPeZESsdfAbKBkG0w3Wm8fMKy7+9oixWADQpy
OE3CuAMTyyQpjteyXBcFomYz1T6CMoAtp3a6tajH7MoHNznspH7gWVBfJ9OMw8hjv5G0JddOH0yr
SiTpui9wMRkb6A5o7Ly5pf49S/xiPtAnogYRBqrE+8+20BEZYC5FIibw6iTebkP8WacCOVomwP+/
IPOmm3H3Nv9Pk4nRdpp3P4T06qjrkj/lYNgGn4IqNSv2uu6cdd+D7AI2WbpKi47cKwCNiPvAVbb0
gvwYDKJ3ox5qiNWswCGOXQ9XVmh/QuFN6l7GYxI2+cwxXWFhNFuVRRa5Areaj9lKYBu9nuIGhEMJ
RVyN4tC6ty3bUQETDuJRfYftOg6LbrzWBhuVRCwm2EztS9eB2BOifJ6v29p1N/nouZuy9q9cJMSu
4e/hb7Jh+lP5lOFhmfYgq3EsbKNfcX/RWy6TclPPjbyBZwOYeRBJhVlffjRVXexAdvXDBL4ZgOnB
eWpHJKRSF4bFqaQ/4ZU73Q6M4KlrcYQxfOCrGYrHlvpBqBokFkNmhZZKloVclqD7FuPemeH0XbHp
UbkNKIh+2oUucrowoHRcIU1r2CayAoBaJYhfHjrvLk1wLEGvcQcVC44xPFq9qUohvcxx8c/6l1bG
96ONH/1TWstYqacgYL94ibdfMCB7glZu/QCmGxodEf3N2jwPs2Z4l0VdRygZSexUNdgihQxOAVc4
r6Wf3infcQ9NztsIhmB47xrnT2sAWsBAeNsHeKqPqXvd9QDcdaX/TK65ztzivUK8WNiSOlkpn3cf
sJcZVgI9HmqTlzeNN9kIqDDGFVxVeIJjEkLo0m88lgxr5lIaORom4ANtsrDSoMQEcUo2g2m62wrR
eWEyez+NbtpVOlX1GsaziGZzk9MkUi8uMusb8HFgtgpPRgbpaQERn1eoTadjxMf1eMY6dnK2HffH
ax/e3Dtd2AnzkbzA/Vi8goinHilcmHecg00lhUDUDm6mWweRJWHBaXpdTlOLaz4OMIITa9P4bvdc
8YQEkdRguVVEw9uzKSfMMrgz1Cit/AScozQuMlJEIL3FVzA5Tz6ta4YnUp5yfIoZhzlLUrAoEdv3
prXjbTx04yPpKoDDExQqlZtmiFRT2VXuav7QOpk4dlrPWze27EHFMPIsGIwa4Nje/NGVyWzUTwgm
YlaWh2CoMgQHC7oC0wvDUrnFToACt209I9Y27/U2LVHLGJKyOZg8G5CamqIGO9eBv0vNJCPSMe+g
0q5C8FQH5mU49CJp4M0dWxLNcqT335e4zkDGS8uUEovSd+AeBIUke1ZFfWtHepXb5ifx+bVt7Of3
zZwBV/mitD1ULYi+HsKbJACGMd3n+mfs7mBBEnqnoBG3uoD+nKn6LtNok5wPWVsP5OAhhnEiv7ty
OtQE1YH5kivWuRYWIBBPXPzqDmUTt0EoYks3pfMpSLnL1aX0z3MtLCrX5Qgv9rpsCUhor575OQXp
llVgRGp/+2+DsShbt1kMqmaZ+IeAZWoNrSJMHWz+B5kAT043HJwB7xW8Ly8lg52ZYkujr7ks8pT1
wLSSMa6OLRNbQ8sV19hum8m99WdNL5SEz7W0oHtI2DyJWM5QNkxUrgCos6jwOI4OVBjXEDSom5bP
/1igX/r1UVIWtMZD+Ui18zMj3u+eiQt15zMzYOkfVvQgBUvOUEwZ4QJoBuQK9V77JHIYosPq7gK0
fq63Tq3/VUB3M+EhgTCJD3iUV40Iqeq3U4rn6AAGd3eJ3XOulRM+8Fcr8TT0zjgWzZHmf9r0beR3
on/CGTteEsWf/tAXFXq22FriBiBD0TvlMdX1YeaoN6NiWoQGscTfL5dzDSwQZXcGW3h2GTlMvuhQ
So5f+gAqVwZy5/cNnOuixZaC3KA2kx4wBjUlEBqhIp6rCrUQaOJydZwuRl+e+5DFxlI51oyIqCAH
ZGSfqLndA8Ip96AOVBdAvjOY1TIZ2cNBDbarB4CUOPXeCHVC+PBM/6duWpoMJQMqp3hiuYeJJiFh
MNRTb51qotT8RDDZ6vtGzvTR0huoqaTDZAW33T4ebgfRveF+Bwq45RfO23N//zQH/loO0m8VYwLu
XngoHE7gQHCq1cD9499+/mJNdwQCb2MJYNYxiATsMQs3WRnfXhjgMyju0g3Ic21cNJ5FWLOs6QZE
qfGQ2c5EENXhfTbMtxDDbTLcz8N6qi65S51ZHks3IFywBgQLzXCGHh5rkJITvmLY1GfkACHJ4cIa
PDcui0XuzaatbQM2m8WTHnqhsGk+T77D3w/L1wJYXy6dgHQymKDwkI5Jmb+vS76tjBOVnP+oWH/l
ttCgKLlWMApxKvVrHO2Wlf1mnD6+b/7MuqSLhS9NwqdmpuSgWHv0TPKEWvolMveZs4ouLhOTtkOB
aqo4pLl+nsDTR4lrL7IOqOGFOf11C9xdzGkAQXVBe1Mc8OqAGKtO+2GTcP6BYim5UsxTF5Tj59o5
TY2/lubsFkL0s8oPPRDGjcPyNIIVinebdqm/lzb219+Pxtd3Ydgd/rcdpBQOTKkgO8Sd0+OdwZFS
U+LVVSIFuSc1cozEFCmLot737Z1hU/IlpZ8YqvFcsin8zqoyhAUVYm7G3N7oUaqbcWiKCGIPuUpP
2kzQPz45te+dY55S3fVr0yIueABWgmeR/1jwEeKoBrFY3/+2r/uCLWlBEFJa6GwDsY/1VdcAm63w
zOx0KFH3RVzTCg/TCy19vcCRw/DfXp9QWuVzReK9V8/F08RQJz5VZF9jAIf77z/m6yb4UteAOgzq
/rAB2pP5sYX4xRb71Hn4/m9/vfPypZwBdRVHx6JIDpD5PGSwio4GzwcVQd8h/PMXZG53iT/+ogQ6
+e8b/Hpk+FLIEMDnsplGGu9RiahD0pVPZT5cT1YdyZA+VNgg+/oSV+frjmNLMcOYlMoyMsf7YHqU
7hzK9iMj799/x9ermi0p4LaeGWQgGHdYKuxF177BmBkFjAwqXRoPl8xfz33B4lj3gSJLfxZiT4K9
D0lhh7r2QIcLx+7XJyBb8rqLGjuGD1v//amK7ygTJqNCdNoEfV0dVqjnfd9V55o5fdxfGyBmFkoW
SSL3ZZqAkyXUiit+w1XxiOKoQczpP1nywp5msQPCd7xnSeDH+7EYI1C9Q5QzSRud5PHff8m54Vic
5tS1p/mLBkqgUW5l4ZLQgJNwyeT73Jzy/ttRkFALBVg/O4Cy9+Hb93Qok7DIDsS9ZAHy9YnNlrxt
lzm8UeBhQIUVw9Kh8SM2Ihr6+945N86LI7typh6yWe3sCXD5/DPTAPn8LCTQNLv9cOHUPtPIUi40
AuItedtkh0r4qzYYrmqQpFD3G7e1LhTgQPL2/decGeslQRyevKB4QNRxKNsPCw8sYt4Dov6tq5ZE
7gzuC6zueLxHxTgyPvRj429WfSaoO1Lv+d8+4DTL/lp2eYCkPX/EKeQg03lVk/SUpNO5IZmzYP1v
TZz67q8mVNOWMnEzZw8/hX0OdfeUyHuZXfIKP7MexGI9DyQHCgCbi4MQj2n9NvVmU/FHPy4u/Pwz
q2GZ1CGL1h0lRQ/Z2Nu6im0SIn983zPnpuliKSemyXKnT9Az3h9c0kNavGuAk6WEy05wyWXnXP8s
7t/NFMt+gJr10MWwte9RCtY3SIsKTUMvXD3OtbBY0iwRcD6mTOybCYJfZ96OZfIAi4p71l0ymjvN
lf+ts0CY/N85VNDBltRtsBRKTz8DurevCSscZH4Hmfz1/Wica2OxFIJ84nUNZsC+TvjPFi4akMy3
KtI1KpLft3BmKi053LQdA2yruEd1ifY2rlH02rqFvvCEOPfXFwsho7RwU+7hYPO9h7LXB+ZeSmc7
M8JL4nZfQDNmESO8TwSiMvUvwMWr3Lvx1NP3HXPu7y8WQjb2NkPMidgLcCQihb+rOqBrjp9gMNp/
m6bBYiEQU/ptYHW8p8bZMpzHht7VxQjJPLnQwrkRWCwElSvTGouTvzLenhkkrir6b4O7ZGQjrhQR
xDD03TdudTOXcCRQ1YVffWbeL/nYKvZFg2igGCSnKcxzENoCESIa8cIpdqZT+GLp9rAg8R3r1Dgi
vXbFA0TuOV1qn7+fOfLrjWHp6D9D3krGTBUH3+88ijzTJFilhiNumSD9GNi5m62GDjK0sIbVw1NB
5+Hh+5b/33Xtiz2JLe55ppejl9o4O1gh1hzM38IEnyQBI7CtAFOXKtgEHXNPhKitBoU4LET5a6L+
R6V9SPlifeEOcqaD2WLxBMqpupyRDKqK+ZO0euXQ7P37bzyzLpcAXabdZtYcZ6sMpjW1TyDpbsn8
nFx6H50bvdMn/XU18EiAd7cZ1AHgAvBtroHx82BOdokEkZFOml/F1QysO5HgEaSdKC+AHGdO3iVU
J8auHY3kyaE07Q4+PgpOffkdnPs20OVd531/6bp7bnEtBmdwhtp2WuALm6YJuZcBTiFuCqZ77PEL
E+Dcxyw2NjnmFAHJjjokJnA7sL70vCdxVcyhD5jlAOlhtiV6DF6/nxRn5tsymgek0AbM8iE5jCx5
cEtnPeXj/T/96SVa186xKzjSSw+1Ge9qaQ5DChLa93/7zEgsMw8aQlKZaSxXIwNoKX6Q1Dvoblx/
/9fPjMESfZhINmcpOOfoFLB7epjRjEgVh7ENtQz2dXL3fTP/jzd8sekscQiLYFTYPurk8PZ2u3fW
t9ewJdnS7RFkpggunhGO56gOj3H0Afp9iDDyqNuCgRT5K1CsQpBKVt0K8s2Dfan3wba9gul3EzbR
o7MyoQk/vv+VZ7p6iWPATctV1elKrhDuAZ4kePa8LzfK95oL3X2uhdMw/LVxWDmWiGo+vXqh6jLT
eO9m3Scf7KVu/vpUoYur4NwmbGYZr5FwjFQgMrb8AbymS4G6X9vp+myJZFiQ6uMmSZND4yf8U8jR
vdJSILxQaRSFYOUt9mDIZfB8hFBYuoGEa5ZP1k5WQelTUlB+QZovVOjb2TzItBv2Ay4HF1SgxP/a
udoHJPTf3g2IrvOOWRgWA4/6IbtpfnDHMXsoPEDCkcvy8jcsekCE91rgtpEo8IM9WQ86Urikmw04
mCTbUd23z3VfQXOZEmVXPoI17ovEZ8iW8xW76sAz3oOu1VyJSZCTI13GTAjPtO7x/zg7j+W2mW6L
PhGqADTilGCmREVLliYoywEZaOQGnv4ufiNf/qZYpanLRYpAx3P2XjtpWkdbFK5b/CzMrFupHEHv
Yo4cc6uqIdzEqTl/wLos7orSY/EGR1WuLV/G6BH9uVqKOozHpT9qCl+PKV46ASKzKM3o2yiiYRlb
Q40CKSX3o3XMoCzjboPzdcDbZIIDzJFyYQFp1nNjer/cutdXniYQuGGuGRA7hwnehByPsjsB8spH
VJDNBJZE9qO5M7E9PM+yQE9eUtKe+5KAjNCz94knyp9NLIubqJn19yGqnH0vxuahTvscppgTHXzl
KhTxfmFskKCaP7wE6tXsD17QpGm/KmUxGoFbV/VKxCHNecNvwzszKyEXitChfZv3UX/boIq6dxyX
FkLdjf5vazDMoxdrfxBw1xSi+IrGwjhgpo6Ao4/JYj7ptkmJh33vOa7zCkVQ/Ow9A1xbaObqHln1
8Jv8O2/f5/60a0Qt1n2s0DF2UdxsGs5zO8uy42Mmo3E56dUAVde2IVeN01Q8hMBvAlNrncdEAQnJ
RCnfLbsq16ERud/V2Hf50tXTbOnWZbFNwzb7gPfjcrmLYBRgm2yEWBoZiLKss/WV7siT2JMVACu9
LB5MpxwC2dnl0sFz2QayiVv+cZLsevrgkeYVzv03rRn7b1XJsGjElO8Ypi2aP9Iia6Sbxrxq6bM/
dGVa3FtWHP9KMkcnC4KpGZigMwOtw222tDq8i8HMoP6eTFiiIyL8skADRHVn5KHa0UFp956W5UfA
6B10qr5kxLhxwkuHsIBJCw48nUMqRhyzOzLs23aoNrGf+oAzHSJBoc21OF6iMXmeojqD4Q+hBDcK
zxQj1tgw20YXrbyJLrZ0mvE2JLg8RuFfWvGq18JCrEIVj9NKGYUIPMOzukXfZu6WFkT/PGe5+pAK
G6Qddc3vZkSAjuyOx7bwK7zdbgrhrLMFdj4I1MBvS30gKzR0yfPtq/EQY08hxcxzb6Isb+5Th2Ma
5eaySdbcSeSPTiI5XhRZ1/+xmx4CkOG5+trOHGtvaaa9oqwfPtHIjXZZGJXvSTQO27Q03lKUb3fd
UAzbTMvth6nSrPsmCuM7otT1rWiUWKmuFTvZ5tU6Zl4tS3JG8AIJeztUkL4tSfxMUsT6LtOSITAx
lG5yY5iWAxHLRzXYG5huOVrrorSPuAeaX15Wjktl2OGTtMi6akczXEE0nzf8nd4bx/pqbbdFclsg
DV7MCLUDq4+XlFLgNTR7v7eqvVF1MEGt3u82oRjKQ0iYcxzErRr8pRjGE5Oxl6tBN55qGcERDNNs
7SXuuPaKYlyGU2e5gQyJgUTHL7WVno79iublUSVJ/7syPHsbmfJP7Z9A1VNbjNuwTuqV5pliVytr
3I5uiVrdGErvIe4981gYmoWNhqw3DVn7rm7MGsBp63Y3Yx/J3z6MzhdvEoiG4rQ4JK6cN65dpysu
MvXSz6dsn1e1vCn10bgtpaAzOOV6IA3/ZCazHPOuDDNggLREt/AfvEdhTfozPWV9a6UFVKtOdsV3
Lay4uIe9tpZjTn5KFFsuxiffXpKDju9qwBLoidPZQJjWIcF8veqljdnKatwiXauxodwysfy/GUmu
f/OVym7jxIw3yhvCV5Q75W0c9+Z+jKr6KDGCQbnh0NuHuFO8forWXaTLFTzh7Ci1sg7q1rVWvOHk
u/RQGk6O6DH59PXNbEdOvchS5QSd1yQQa9iAQT7nN1HXJrc9Ss9moYeGeBhMf9piGaw3mhO760S6
8w6VaLrsDbweUySqH3wndk7Z+tltGef2ux9r2YNtRS7DZoJC3xh1+mzlLSJkJ67aoE9rbe+Vdf9U
pUa9i90GoFWoZ2vbidygslr/JRqs4hGKNLTgVuF04cPXrqO028ksokPCnXah4piAjNx1u9chntM0
UEkPhtZy25+TaxJvb6ceaFq0zlafRq8ooYhzQXRLWqNKb1sQfgcjw1cxQp7fKvh53/x8LI5RFzvw
eav6dygkvhKrSt5o9mAqGUaTbRRuBl5TY4dsVADPM4aVVUzJliTfGSmwpvrbeEyLjafp9juSk65b
a3KiN2iDuLvtvL5/j2sMUt6YYvOZo9D9nUI23yZiBnKcG+lRZWUDIFI61YOhOv/YVOS3GbKKXnQv
Jj+jyTvvUSmpDvns2u891cGXschYQhNVB0Xs+C9mYtnzMtHx+S2T2uVuhC74u9vNxiq043FtCqVj
XC3aVTYkJjE/mr3rNRFvwliDH6spS1/7TjbDODR/peg6g6Y4FWo9v947c6v9BEBLJrw7YShQsLaD
1OmLtRslcumUHX1kraIRF0uWfInUepxz84kiiFiXkeq47iJVwdEUv1q4B/eFDsE5Lsd0ObVWvbZd
s9lYQhg4F4p6nVbAuyRHmbsT1ROiKpFbcLeqW7Saql/HrZ3dw+OTS481ej91sTj0cVOv2PyA5+UC
anCAYb2fCVAdSKmLwfZNbFSrMWmnA2+XPl6IH+BQJac9lpPEdGe0GqujcMbgdCR5VBFhGGHv4zFV
8Cs5RDjVveWdKiyCwAxM2OmfSgtJw8O6djDpBi+4u8vbfNKgtXWGAcDTK5JjN6e+yfQbW/NnkbTz
xkMyv3Fa6WynuHbuLL3teXReu8XZ5O6iycpZYKJhC4XZy5cN6vZfPSiFu0LPmZ3mCPFAa2FE6zLp
v9d2d1oXbGyK7SBDPTD0PLqJdcddc+RIH134PflKqQb5UJ257XIyk2pl6lPJmZu9p1DQchaVHauD
nJLSCgZPduOys0f5fbDAOSxCli9YtHYl7luM1yTQNyyxMzG4YoH0d/4V9nV0LGLYqm4nc28xQjEt
UfKnCgNIkhxhH2SSVAej2HDIwgoG+B3nQ6dNo3+ACRxoPeWjHGRbF9cISFts6rksoyowua9CHs8G
odaYWu1oLSXnqsVcEVxKvHphBmHmZhuhhuQY1Y7/IzH18FcxAdFxM0KAC1P0DxRx9a13qnNUMxri
hRSTeVdRPLoVVpStQJoOxFt0eAiUMUMf15xMPyYMGyvQWfe/l+noPRkgtPcQkZpnBHbVxFNIMaVO
brLsequ+5492Dz1Nk3LJUdl90U1trlayHJLvpyqvDnWTmEcfy9tuAlUGZ36GVoodqlhgmTJ+d/3g
HKdwqE6/v9fAUqUc0hv8WDVO99ZmJ41h36fuXG3sid5bPWhiJTA9bHwMagfXn/CqsCAuuyKL95yG
uY77Ec5fM0uqO8dRClSuMXIyaq1RFXzcLH7Lostu8iR79kVkYR4yDIjLLYYMqqM2A763vkUxnISD
bgxcaOe8t5a6MIs75QmNtiKXidgyzGYhJzddJY1nfesag1Jgv8d2pW/rTvO/a0Uks4Ws0/khUtL9
ntcO5kTDFZtmyLHoVmXy6BJ4e9D9WL3hMsGi6BaFzk0wUW+ON1sl6Nhp/sXZCIeIzn3gHVdV+aa0
NHWw2qfFnZYLbDCdMT0WLfbC2DbMx9FK9H1c2Gm9zByQwfGEC2sB5ccJWi/Tbm0Qq0cxeLymRm2F
HW9c0eJGNjTv6PtZu9Fw3dJlbhvxmHZutKTP0D3WrVbduvkwvzIYrFXEPFkLWK/bua+nPRctgNxN
XeI2bNo1eg4Fpa2TN71qw6WlJvdlHPrpPgcSd0/zYtjlFPmWTZ9QMCmzCvX0aO4Jm42OlYljtdDB
KjdcKAK/MmUgs3xaA00TkguTY20jlvpvzZhHR/QoxSOgBH+J33E6hGRwrVh+iQ3A6Y9VP5xfElmY
ZD6k4SFzeh8LRkaJ03b8JeeLeu9bafNAijzd4sEhVhy54ZIoxT7IgXXvyAqL3txYa59qwBpY/oUo
tt3MxbiVBoEJdmN8uLGEW4v/qkMI2VYNsZTleBCmOdxxHgIaBnIXgzTEHZzaI5fR3BFA8ycQSDB3
Xc63Ks5wrsEgHjZx0hSEwuTGDYmmeo06qzDuoPJwYmT+vNgqttZQ29qfXSmij74DnATwYqpepJdE
e11LbRy6sXL7FYMivlF6U90lKi23ZIOHnD0NiimrcEi8kav96YZrDDUxBi2jIPEHNS11FXVBWSdk
cRmi/0gjWb04vSk5s3nkrGKCSRqyMMIyBgrOxewXGbLq0QLQmW5at5hrjjaVeGH8zS/KtSsKF36j
wsBlIa65c/dhUGsdkb8DgG2vjJud8u2e1XeUG03xH82+G9PFgKt470h32tVlNLIAFL52005ywrmM
2dGnpvJaSMwKZNnBpw8tvdlPZZ1j3EJF9GPIDbJYWNKDhLSIgwnHbZWyzWDDdvr5PrdmA6QGuez9
qXLfm6TzuVMy3Kk0QSnbCOxH7KrQv6s+vXW71NoiYrfudMPwfoB6jZAE9v0xH4dOYokfq7UfNzFg
j2nmfEEaLXfYAmghleYoNTj26YhOst7VPkSSKSiaWhLvqFuwL5ugpLD0lbyjoPfV/O7kHlrTwWiG
NfaPOQsGKi7QTpwBlLTpVEfFtSIYZy/fDVFtL3pHZvtRxPpmqNICloA1/UC5SCoJljRzMQm80pab
yrU35MW2L9vpp1ACWqyqpHuIGgwLNnG8SzV79Rrjnb8RLALr2G2n76HiGMQ6Ce0+8iGR5R0DKzGo
CWNr7p2tHs3AY7K0be84tlYBsZDm0qWgEPSxm92XDjRcLiVgtgPRhuJHzCgNONeSsHASfKWWW+9y
rcYhm0LEvsnDfNiCtMu3uW72jwDZ8a2PWfhcz3lGfYEIg5VeOd89BcPZLdp0LUasaq5vio3pI72C
DV20uzhuBranLLOezLQmq6weknUZRs29WVbJRk/y5CW1C+sgUZxt4Xv3L77VR0HhskpXEyUoeuju
ahjHaS91laN+si2ct0WS3ETS9NZcuuslPjc7GMGN/fFdM4ngBYbJOuuJB0DDxj1DRWFGjWCI8KDJ
SdxabaI/KDmIY9KzKgZxPtVvdq2GB2xzYsExNwZXDST0Vub9sCwS01/1XNx3PpvjPqGpj6aihduN
2DqouE+te9+vPvoejfcCuIv7XIfk2UGAsb65qVtSFLBZQ9sqgjhP7DlO7vm3FZYDeElZNDeFp9F6
yVoTF6mW4cIEkS1VOxySTPSvcZY4TyDNUZdVqXDR1cz6EuxHBVFBxce0dZ0ALYD7ZBMluaM+5b06
JKocAWBHe7IxkgfHcKt3DRru62y7zlbBPv9NKc5bysbSbJAm5rzuy9MJONbjlejtAUROOEUvbgO4
RWpp8S3OzOK5GS35Mbtofd1B4YJL4mRVp5Z96GfXeLRzSu756DU7jF/FVk+lHQwQlLDa2taxKYmR
FV0f3xlRPR/MQrFo+XV+9EbFuaHKIzCShhceoSbicXV0fKC1A4m68rG7FidaxSTydh1GsVxlfq+2
Ltee9SA5NUI9+e3IPFxg3zaPUanExspca5mbSf3mc5teE3jU/sls9t260Wpsq2nCtd3r92k65XeC
5E0gSUn/oflx/wDEmVBNx5u2sR5yGJsni+oJgWsd8JFKf/TL3rsTuUbnD5xmu+BkHq9z8tlfkIIW
28mdsA72pR0UY2HJBfo9emwFyUV6EKd9+FRxufqTxGXxqFFNv+fSjdk5s+SLq/RkS5HSDMaC211G
BW6NF7bdFHUaGgvdt+y9lTSYUVUsw4OVV8Nu4qYK9n2Ya+IijHQDizrZmnbGg1Oe/1QqbAZFxFxH
DsTdLy/Dklpv56yc1Na/AfbAMW1GlLkCtxDevTgl++qVNA6Fbog9zKwx4K6n7WJey1oY0t9K1aAq
zm0urAQ72cGMq2vnJGq4nULX4cyjogEKg6YvCcBlD5K1B/2A005Te8VuGPV0MTpCf8MHHAZ2Uo/L
PI+KX3Xl6lie5sz65tWOtyop5Sy7tiP9Zpqje8pQerbJMfLuzbbTUHE44eJUcjUWQvUw81NznJe6
nZ78sqn7GvaVvDXgfG5QOXRakCuQgPj5gV6YfjzdNA4dL7A4bb5Cwqlv9BpYjyQgYZPUmjcFUiVy
xUycFyaOkHfhpOXrqDgWq9qM3sMi7p+T0Y+oxWnytu+N0/IehavBc4xbmQ79E7tbzF3fzXcjxZgb
lytysyDzquwoK6qSg1lpbju7ksS0RQpsA4VvBKXh2vYM7oAqaz70Iefw0+MKD8siAZOc+Y849eMn
Z+giD6d31j+VEwCuo8Cqu+l8ZPHgTUlewPxGxJPlls+kLtR45+vixsP3hUnO1u/tXsXPWmemd1Kz
/J3tasmaYIRhhXmOwneZlbySsnyYMzlu6taLj5AmwCL5o/HYUMZ9KbNeD7zC7F8LbeaVa8ICve8O
2W9T4yjNzdfbUq1pb9qS85Xbx+Jbas/TA3VqJKUmJRzM3uEtd7lkY3rDvIaq02+aLDQ/iBWYN33f
UHadPLlTWIqX3LjSxxSWx01EEOJR1BoRJZnSXtLRVPfAZMq14n3HGwGpMV/7lssC2cuKI6vkondr
Q0Tbp42ROCsOuO6HV4V9Hthd77wVugu+xyp4wFC0yvDFGMv64FZW9p0aDC4gSpDShuJE+sZasM98
tyfh4D9KB98KjMwbvhth5jwnwm7w46s8/aDmaP/g9UXfPL2MI9527t6Zft9vGRfWt9SwgOJ4MhYv
uqWGg6wbUjlKob+E88BVTDoLByzUCylPXrVt0yE+ZGA2bokM1tZCZuZuCs3iD6B7B+6SlSdLMwnb
XQutJlowj8XWx/f/XHn43itFx5KhpL0OPbkgbVu75GPh/n3wnGzcOpPKfkX6UIwnAhPuVq01ud3Q
AIaxLJvk3pdj/2ZVZraF5GX8sZEDBLaw3fXn/coLDhn73PNIArTOsuLhimjMAI5wmps3APuDFExG
KLL3ons2EZuVikSKqV9pVn9w8msx5xf66fZZs5E8xkzGg5XsqUns2iTcD0L7WpvUPrVP/2qTOklL
biru8f2IeVO2b2aOAjO6FtZ76Q8//ftfnz50TUgDgT+8JVayHYs1YpuvyZ3ObVfJZOC6iat872U+
x7riHuDtFenHpdbxmWwnqtsmLm0UQ+hGy4Uzan+sOHsXfn7lT7/0+WeKj9EGZWdCa91rhUi3wkzZ
mVntopUepuG1RNZLX3Im+ZjndjLcyMoo8ZLnborOhNkGDstMhmb5+aS4oGg491YRd2b7bnvyLvjG
0Z1+WZoDe39Y6UBIHOfP519yYQidB7CXIVuzEQ7xXs5VDeQtDgNiD7+GY7bPE9fpqlmlbRvl3o1a
74F+yGlT0ewV9kf9Srf80g84EyJEdUSA4jQQ5uv7d1QND1Vd33/+bE7z/x9Sj/NIb1uMTjZodEry
kCWfm3qsq12l3Y39NePIBfmVOFsekspO20Qzy/3gTh3l1DwtbmGHG5umqNWy8AYC+GI7f+/6EmWJ
LccrD+3SLztbOGQcQyNz03I/DQZ2Y+O9thjA6Uyez2j014wrF+aIOJvorUf+WmirdM+HDw/tQBzY
rIldVglr/fkbuvQNZ1OdgkSeNyMJOBTRikXiZOpHb83mbeb710Cz/6lT/zUKzmb6NNgNUoyo2KeD
7j1pTc2RQ3fiNXhemwspyUrFItSc4RU8bP2gkUj6IhHO3UbTYD63IjaOmHfcTcpBYF1JH7hSNouV
6xQpJOzWptXcaQcOgwg4qLxxUbImCo26eMtyJ78pEt0+5bMa+RZRTHM76WFFZJxJSX/hkQIEBJJK
0L5FFNZRDWo51hKobb5TtTM4Q3BPvY/S1uNLn51uJDHGTaMx29REjwZhjEoyQ7C46AuiuVIG43aK
Yu016ZNqM08ZoZwd3ENPWCTQnpIi1ZSWN0rFLnzYMH9l/Wuee8KeA2lRnLKzgZ5taurcBPLxpi8N
/y6yNXrdUxitCVXTgQvJYYv9JH1wNCiedVk5gaaN8TLnthNE7nwtqfe/KfS/r806j1dQFT30XgmU
bE1hAh5J/piaLSk5SLkfzVM3xXI3KFAimhBeuRx68YOud70CTIEId5R3mu4GhvAfp3geg4YM94XN
dS5pmxsSIlaVSaxII3exaoAmuoKIj8J+zLyUvLZhj3hCBXVi3dRp8rtw1HIyys00CBrwM7F+HmPm
irj33zNZd85mAEVXg+zqUOwKZT80vsPQmGD+oiwrrzEc/j3JdOdsAmSU6JTd+uKkPV9QMlglJxm6
96VdTj8XMzqFNAlZxBdtYHnVVRL4IcO/39S0cGz57SvrhH4uaxwHgRAZWtmuUnr3lEWFtuYyxVv3
Q/P986+48CLOJVuUT2pL81xr5w2uXMdhWCyg3lgUsMSMqbW9Aus3Tk/9f8e1fn5SThNnYkkwnJ2p
mOcIwGLnpxh00dEHR5FRaY5NLWk01s3cd0shkvpJmi6AJteMo6/55fXzE3PVJk6bGzG5jf70EKoK
+lHaq4WWqi9tvfr5ubkngNjqosndjXH30GhJINQ7uZc3efvja6/rbAc0PIQ4RW+7O+kZN5S0KNm2
yyqLQW97X31VZ/tf1JosDrSDD1L22wKkY94CLiicZYeWUKTukQL6Jp92efQnMrsrysmLA+RsReAc
kcUNlbQD3nIqws5Op6dB6BpqvnzPekE3qN14yLBa986z7Csv7ILNnBH4/+8iel9niBZ5gMqFohEY
RWyEWxYjQ19WsVazp9j1cqSVdoJBzw2iF/Beb5FvjL8i6NlTgMcrGbaJro37il3nTUzR0K3qwRmP
XqLUz8/f+4VDtThziFALKqBq4QAyrahbRjrwONUf9LDZVl68psorF59/0SUNp3k68/11Oetrnbaj
Z/LMbbGRbRFDXhxOOsJ1Mb6WpdiwIDF99QNdp8Czil+Go14//+4LZ2LzTD7aY4kMx8yV+662p2Vr
OnRsxTXD4qW7unl24kZjbYYcRdhGS6JNISOkZjC0pY5mc3adTQ4pmphWQkEtjIZC0roZyyTdhprv
HlzKrD9Mx0vHQyrSa37ZC8do87Qm//2oXVMHKYn2wmznW+Kp/2Su9jwm2W9wbOuxdr4peGoBmaLR
5vMH/O/F3jZPW+VfX0gi5Ah8P8RHptU6x6xpbl4d1LMbqzXKGwRh8TVZ++mV/e9yb5tn65TfF5Sz
SrvcFyFhoXaHXiZPLH2X6lp3p8c1Gtm+8WgnpOW1sI5Lo+ds2Ro1U3oSf/++pqM9ifuquXLxv/TB
ZysTMWvZkI7UHlX2bmP0H9A+fu19nC0+HWbTJmyoCOs23bMbcyDJhJJdNb58/vn/PgLZ5tmqIZ0G
1VzPTdBAXZnFEOLDXaJ/jWFlG2crRUdFBIurle8R7aM+nornFIWBn3vR1x6PcbYe0FjOOIaMnIVD
9Y2txjw2HO5Rryd0SrH9Lz9/ShfW1v+2hr9mBTIYBHdJDKrFqnDrGiJfhlqYIPK0xlVuCn05yeIa
6+/SMvSftv/vb8N40KlSQxI2in6vaA1jVjHzu6YqSRhvjW5NPki+Ch1fWxhVEy/TlL+KNGi5nehp
ER5QXDWF/HuSGmfLgRih7/aqiPYZ1wk/BZaNyehrz/Rs/svUicrWr6O9U/2iobfU/BzU/0bQtiqz
K3v3hdXsvyf815MskCj5FJmjvV3v6hqS2ms6QPC3r5yML0ye/zbIvz4eHmpOZ49p7xu/8/DBr16M
a6bMSx99Nu8FsNNIq3nwLY21sS0XVvUWlx+fP/pLH3426dtuiCZa8/zdYfzDzMIlaSnGYuzgF3zp
C/SzeS9boDQdzI09vApE20o+qN5EpdkmVxbcCxNSP5v3rcz0xCK8fY+O8pX34N74aYY4WZKdOA+H
mgbylWF6YWk/zyPFLO8mk4cdaPDU/NQDMKAakcz67vMndemHnG3wXuKgSjfnZG827nNWpnd5mFG1
mK1baYsnfF9X6mKXfsbZRB7DoahdRCd7Xf3omtdRb688nwuRoEh8//+JobGt1kXglOxj8xcel6WP
XQUROhUGYx1HxS1ih2eiwIMqevvaIzvbxXO3SqdO0BtomgdUEIsyfDA8JojwlzK9tnNdel7m//9V
kBfTuiCte0+zbm3XMZuL+PP533+aBP84+JwjjyLdpCSTmsl+ivsXm2tLXZRby0AvdwoxpWVLYI7q
thwq8yvT8dI3ns13zddkBcidQZb5xRO67NQOojCJOoo2vX/nazHSrAyo/ps7aDMC8Axd4Oc/9t9L
jeWdjzsXdUzYM+4MN104lrbN6/vSvBb79u/13ToHdEgUyHM88sNkPiywQFg0KLXEWVTyWrXt0t9/
Ntg0T5D4kzE/pXl/UsADvF4ovVp//nT+Pcos72yUVUATnQTB5b4qrI8oJ5DS98sre9+lv/xsB0kk
AhCvgI7mUDyBc7Qxhse0kddKAP8+vlve2ZhyNDcm1DUTtNFEeTf1UwaBzEb9zGJwB3NB27VooAJE
fgUZ0bkI1DRRJq8xM5E7hLnF0DKxVebUHaLK1HejgyIlU2gviQOKnSvL3oWHcF67KgkrcdECYglp
v+cF4T9Ze5Mr9+nz13dh+J1XrIrW7QmfUqcuZbNz4t8kdqxRamDFsq/M3H9vD9Y5QSwum4wIrBMv
yX9K7KeiqnaiR3790VRi+/mPuPAiz0FingrJxQwZg5bp3JQJlz6rq9+NqPqZh9G9MuIjXaiHz7/r
wus4j49OHH2wO1Ai6GAxU1SPc/Mrd6/1jC99+Okt/XUak71lDFY68UMA7qWRhzz2uc+usSYuffrp
3//69DQup2RMgEvl4b4jTYEID3UVhGaeJvz/7gnWOTms8qx0mGcl9mMOrzHQQ8tD+9pPOKftqN6i
H5kCYsTTm3AKy13hN8Vt4kb2lmJU+y3TRzvQMB7tKz3v79VQqqVZUpVTTjQErdOVC81MPmQXZmsa
x/FhGrts9bU3erY+qmgCgJ76EdnwSF4Gb2j2CsHfxjUs8aWut3XODEsAhJlaw3s1fX1RGM7R676n
yHQ+/wEX5rB/to7B9c9l6sLz6kN5E+flDsfaDwFyo1C4fj7/jgtj53+YYU5VjHg4aUUX71FSbusc
WbV++PzD/72544z5/wPTn9LJGyLOXx0eD5HpbwD4N8oOl0aOilrTPxyn2KjwmqTkwnnPOkeHpbqI
S2SeyZ6eQLxjTEVBbiX9yRZWvPhzkROqpvU/S3wO4ArK2tviyWi/dOOyzlOiZUdBxGs4liEs3RrV
vC50e0mOz9f2zHNsZ5X3nkYjJdxxDKJpV3nDU51WKLF7FV7Z8i+MhXNeZxsrp3FNqiylhZS0K052
BTRc1xj4lz7+tJH8tUxhSOiaREJqKvNk5+R6hSkQT0F9jQ5/Ybqc0+HHurHzprLDnWpIM3FBfb2L
4tUZrhEOL33+6Xf99fdHDZc5W8A5mpqPxvkdErZhGvcV8rHPZ8uFDdU9u60k3hyh0QJ8R16Gs7dH
UT1gPazJK7Si7Yi6fZHXRPZ9/mUXXsZ5f7H1nSE0HB5WnkHQTImSm+Ny3/r5j699/tna1el6Vdkn
ih9F6lvs3BGubPNhyK1rt6ALZ4Pz7mJKG94uJYO1a9JjLJqfWd7d4f6+FVq5McmnyUTztZPOOQdM
sjGlRshviVF8xlEEcYR7wnJM1IeeoNIN6+HKDLzwo84jm5HM49cn4gZZAvmBfuR+0wUJL2P8AZv4
nqgpA3WBvLKiXBrPZ6dwZ5aRP7WU5yrmyCNZ0ZAvsKQmC7+IzWWul+P287FwaWCfjYWMXCjRK5Zl
h/RYLJ6+961VqTrI3BD4/YlXWDhleW3XvHBxOWeGYQ53hsrjkN9ndrOjSx8GpZtfI1Zf+C3n2DA5
0VgaxxqQZ+qnSy3r5YNGNhT4A685WFPRP0UTyTqfP7hLk/RsxVS1ZqPM1WCUdR855r+qvtPnn59/
9qXHdBoVf61mgnPdPJsMaunPJBEah8kpvnZuOednmQauqYEs050bebdR2a+tjNhJrfKftALkxtf+
/rPV0jYLmrzmqO3QMcIfU98TPb/W2bj03M9OjlaSxR4iAH6ASN9TJ/w5CuzZ/njl+Vw4Fp3LR+au
F8VsYCjKDBQYkU6ws95BUAUX4Ys3bLXbZho3Jk6Lzx/Vf8q/fxzhz5UD5Nh2otY5mozB9+jQPoZ7
d525gUnGIH7IVb4ExrHO1xb5Dq/Zft76wRAYgXxs7/Vn/zdIsteTPGfZ7NHMqaB4kpvpoL9eayRe
mFLnsoPGcPW6a2iU0ETHPZSTXKkmHMwa6VX1/3H2Zc2N40rWf2Wi33kHJBYCE3Pvg3ZLXiSXa31h
uKqruYE7we3Xf4e+PTM2LYlfVUR3R9diQQASiUTmyXOsagVR+WDGk18w+qlwCYTwYlUMNuokaQme
DllDZ5f2djjjvi99/MRuPC5iajd4Q9qJuTOxuekbM5PUuLRIztvjijdT0EZoZNxDc91BN44Z2hW3
P3ro1ipUsL1uKBfsfgonkDladiOaIgLJ7rl+0vbJbb/+3kdP7gCT214SDsJCE5e655allzpODpVV
zm3thdtsShHWMOhLAvjh3WRNHS/qFKDjYRjuIbXyfRiCGad5YYGmFF81WlUKB6nCm8SUH3QSfOIF
7mloMc58/gUDYhOH35e1SgfQJOwzJ4D8smyiH75oxafre3Bpicbff+XyQVRhA+SVeSDe/em6jw4f
VQUhIz5jope+/Lhorz6+gEKXUwdesncg5nrn2yWalQIy95q/9OXHUV99Ojr4oVucVuImbnuQZpjv
XVF/UjT5wMo5zN1L6fCMn2ST8wtPpDLIrQPS4NXJ9wREIvc86ZKfiSzk5ySS9CbgAunCKpIPJpDe
oYn7AvKWQP9FdlU+9m2qN5Wkw41rBfnMI/rCxOnEJqwBNAQuEA8HNL9BIhdtSR+GHq398W+Gt1PE
NaQ/u8p0fDgkfbJOYmskE1skpd4XGUemZ2YaF6zjHeoaGhxODCTSwarMCR3dJ8BE5go9F44lndiG
AG2ARHIG5YEWUuQAOSDTuezYb2bvppDq3EEvXqnd9FCDw4brL56LNQJvw/VTeSlrwSau3bhBHEAd
GmiTEGrpGU/bPWsyEB3xsj4Jg4bXhWn7YjF0qLFXumL72NX25vroF6xrqlNjOAXWOkK91YAlLU03
gpcLyBFWYiZDduHemvZT1ODDYhEYgPYuCiAHYvVmFXuB8xVdrd0uKg2aWfOWrK9P5sJg074KG43K
WSFssW+Fusm1u1UC3Abh2qWQBREzQfklQx7fbq8cUZq2heeJqD9Q6lIoZUJLJiv579ESMzoxBhDP
Vok0lrs3TnAPHfYH2Qcgb5nDUF06KZM3XxTkLXCXjrPXQb+uWlDeKKh2NgDXXN+BcRHOeNAp0i8t
YhV3lQWO0ebQ5WjAZ5AQ/uK1Q3cosipF4m9k8OjHu//6gBe2fAr4A4Mu8YG3hFJcL7oFp+prgPb7
HmyJTX4INGR0f2+cya7zMvBqU0MJLaz151A3eyPFQUG0CMSCCPPmiJ0vGNcU5gfSC5cPKXQijfbK
hW/HW5ja4/UpXPrs0QW8MlxcGG3TihwSd00B7qfcHxYc4IqZg37BsqbovCTEfZjFFAukhzs0Qq5K
0j94lvt7p24KyROWLbMhNuHBtvzNUMtD6VgzeZBL33xy6xMC0qoaXeH7sk4/5iX6Dkp658m5+/uS
f38prLxad/S9J7Eb8Hbvd+hYoFGzVSn9a3CTFPnD9L4mQIX5OQoIvIAGVmD95smYHHUDCYci9YZu
b1vPAndhkH+w2ZcMXD2FHrbXTeqFzvzMeZ9i9PqcuKBz6cm+8N1SrMGCB74tT8Vg+Bvahwr9+39x
KOpuwdnXbSNDmh2oMfmtbk331FuJWmoEvHvhKLVwS0DnU/Tf7eKu8Z9bArw2+tZsoC6Jc6pCvNIK
EAbupO4qcBilwKJ4pqEn3+XBsnZiuY0HXIv22J4smICEN7XFytG2e2whjLzOZBGhLTpcgzPzRx+o
bsMB9juC8qrDS1CJ0oNQs4q2qOkkX3ynI2PDTwMyUW3jKVF06PhvWv8zkZUCUkDZK2P0sHHB3rxC
E3O/sodMbJUH0ty0pu5nhwgQ1lJQlRRtS5chQBsg5pTR2g1taEZo2aAHZqhy8OWg24eiTejOIjkM
DwW237sOpxDHzCKdEh4M20udQ+lRusSsOATsJVLvCQ03SVCrGf944RBN0Y49WokFHXyo27imfdJB
YRmA/ZAGWqShNr+XtJ5iHbXPoGRQdMGhJey5BSFTS6SGgE41l4K/4CKn8EaSl5D0xkP1YOrg2AZJ
CoVF5s/cjZeWaPz9V36AV31Shzm+vdewVUPZ1q40mM/81fWzeMnPvDD2v/p8mRnqa981hxx9BmGU
1LcZqOSWKgaDYmXfDLW+F6H5K7LB2WJr0PNcH/fSmk3cZ0WFFYAvNzyE6Dwr0c4PQaOZj75wuU9B
jOEAHEfROebgtex70tNtkkM/XNpZuMg0GD56pCp+bxITZ1l3sZf6cd0etA+uY/Kx8cOZOYy7e8ZD
vuzWq11xiJ+3MKJ27w0D2Uu8Fbc4ks1aFyaa8fQXdmAKaXQsUhG/KYMD0aKCCnzOVgr69jNavBey
lVM8Y+gYqAKSIjhoUBjp2ttLGh/buttmRXwCBned+uW28MTz9Z248CCZghoNePB7lXfdvuj8j5Ub
HIo8/9AVYHti6en6EBe2hEwCoZoEjmWhM+sQieIUh+EurumDl3sz8cSlGYzDvtpxAc1MNwafImQ/
QaVjvun0PorbZY6mjN/7/qMdvBqAGsbCqsgQsGj+CSw1GvWo8CseIr8nacum6pWgZRLIP8ENZtlf
SRZvehCxzop4X1r9yQuH9LVTVRFDz1KTfi4Ga5dZzq4InJlA8UVW6MyBm2IYQyvQygnRAFZ2vgYy
CfzhSzcClS6JC7pLfNAWVXCBmyEK+U9JUD3PO9ffqhh7VNrceqpYU+78JLd3pKyKB6cowBBrS3mM
TN1JcI5Lc1RNACY7BTqkZlGAWD3coJNSrvs+dhdCcnD5itisIhCfrVo/jo++cYa1WzK244TSYWHR
xkEXmoxvQTMZb5SM3T3rkL3A2oO3FrW5g0NzcpeAgylZqiJu11K0NwPoF6VrrUAin9xHlu0fQCkV
7uTQxSsTDuDRtqN21ztgtDFJHa1BuxMvdFx1gIGDuxRsJmzDOg0a+LD5GukBdPXUy754kc62YE4D
QWRK2U3ZlekqadNk5TOagfWZNCuCAHwBckO5qDvjPyBhUa5ZIdG+16A7w+q8HCxcUNK5buEXnpFT
JUyWuQDf8SQ/RLa9BPdLj9QEtLvAf0LosBmoPIh25rRewDfRKY6ttwSqUqGfHZxv9ZduI/ab7gaI
RNw5i/q7eGIfxIN/JLfewdl90HfBx/D79Tme99ooer49xT68hLaSrN+70MtcerW7AVf5HMfBeR9E
p2g2cIOi/ySFVnSRBQvFP1IPutStXjpsDnx+/hjTqUBmjw5tu1Jpt3eyeBX5t7nVLFOdra8vzvmb
n6qJD005aUF/lxSHzA4PkcPAmdo+gnPiQYFxxypBYnp9nEvrNHGlfkHDMAvi4qB0lN6LLqgPTjKA
YNHrTo5G28f1YS70h0KYdLLZEJiqKwEjM4Za8cq3iEK5K03X6A3tVxnKCovWSultUTXBEjKUwYPJ
0/TPpOZ6Bm56ydwmbtcCd5hjMoEkZtmCA7gc/JWlmdxcn+D5A0unQLjesmudtsgtgLA5WgTeIi9A
FgtKqwDEr8PCj9qZQO2S2U3qSD7zW1aZwRxSqBYsXZt+7BPQxQbJ3LP5wgBTQJwPLlVTgAH8QIYc
XHMUgOFo70n2eH2hLmzDFBInIQwPOIlMD7hvzLICy+GqBy/l7334eJpeBQaDskpQz+oCzBbdaaDF
rejn4LEXDsoU3WbXCMOzrsgPtbqLug14hJc9v81Aw3H9q19a9smB70FfWVVE1geQURd3aF2Kn6CI
gQpLLuKZQ3hpiMlZ73Ke9ECGJwfHBuHu4O1KL7jLwUd4fQaXdnZyxFlrQYWQWfmhz/oN1SVI+NKZ
fb30zSdnNy0E2Guh6XCw7A4amfs8vU9+E0hF5eTpQ+Is5kFWdvssbw6pcp5b6HugMYqdRI5+9VjG
KxCfkJl9Pv+aoFNsvgcvyECWmh86hj5zjy+B0b9vwaKleL9Om/rUm3YxiJmS5AW3NAVN5tQA4mKi
/JBC13IA7aa8Lexkpb0PcVsvO2+u+PyS5ngfdNIpdFJ16IihJsW0Woi2ROUx60I8jIBkcNky9Ib7
IulWllMue2H2bQUMLwQRFp3ky9ii4I31l2gVXZTgkiQu/T2DnKqHOp3M64F2KZ6FxUNRDR/8Og9n
tvGCRU6xlk5Qytx1EV+07GmogqVLHtSsKPYFXzMVDPVxDcusxQPKtiwIPVi5gUqIhqJ0RPhe1KL9
fv3EXrKOiUPw3cKOLcTOe9CwIxuXqnTRhuhp7Gz7W07Yvi/6LxlvZm6uS7Oa+Idw6AVoRK1m7ySt
ix6nwoFgS7NvVPdR+t1c5HxpYyauonF5iaSs6felsDZtoA8KEk6QlJixqUsfP3EWMaJKlaewqTwO
/+qI9QU8mh8cMce+dunjJ7d7GiYm6iPW7V1qryBcDYpRszZIYl3f8AtbMIUGgthUeXXHo8OA2CGP
g7XdequBQpqo+Xl9hAsQAjrFB0Y2KK8L8Ecdyi/0S3E/PIGSOlrH2cJ86Z6rh736ypIFmYGcX3Cm
L1n5V/d9qdCrV9qkOnSehgAfoYzXC4J0+S5M3WjT5wGUESyFQoOmraPXRdWZmRzK+aV0pmFSVJJA
RlbS7rXh7UPjDhBFjOMebeeW/Oip0FldX9ALt+pU6VRmYRe2pHD3CTU3oaA7COY+X//oC2+MKUzR
9kEdHahWgOjrCziOq2/oC1jk+lDVM0/LC9YsJv6ldwraFmYQeyftn5Ih/elAtnvhF7/H6Uincp5e
DRbgqEbmQDTfGgOejTrMxG5wuJlJLF6yr4kzGUgNtjP0YB3iwXK3jbHLR2oV6Sk3fnMAJ224sZzM
QQqgN0gaqHhmzy9tzMTJ1FYAcTNLNYfM809dU9yiq7bCziQfwcObbUUPhMd1E7hwA0x5sHTXhjY4
adsDwJc3QYO+pMwZ1T0ryEHFH9OG3OrSmmvTujCtKWI9aEABHfq636syRyPh3tXQTsr9dWd+QKFz
Jsi9MKNpVyE1EKBBTQqyXLp4bJv4ARrunzDJdVIC2VmgwYcUj9cX74J5T1sM4whyEigiI42aBs1z
ARGYD2jvGL3MEMxcN5e8zOTONEJp2zJuDpreJx19TYD0Z9mCZPZvXQjOtMlVBo5j60xnhy792ijr
ntbQ1Iq/AW3z+WWN/vNH91/+z+z47xCw+td/49c/MoA0Qj+oJ7/811OW4J//Hn/mf//O25/41/Zn
dv+c/Kymf+nNz+Bz/x539Vw/v/nFOq3Duj+Zn2X/+LMyun75fHzD8W/+//7hf/x8+ZSnPv/5zz9+
ZCatx0/zwyz94+8/uvnzn3/YYwLtP19//t9/OE7gn3/snyHb8u7v/3yuavwop/9QktExsGt/vvyO
4/wDiiHCdYVLKXJhcJVpVtbBP/9g/B/coRwNdByMaf/+oSpD/e2ffzjsH4Rx6SqKN4ONn3b++J/v
82ZH/m+H/iM1yTEL07rCT49u5f9id9fFp9guFDyp4OgndaeJYzTCgI0KoBUEtO4KwrY7av/wE7Oi
PNyJ0F1wfssLyBVBq+AQRk91/RH/09TfsuSQywak8J8caBTKESod/5L9v3w1KhR3oVyobMedhvIx
cSqoWCn51NffoqSHcgiEP4ddUpNkxue+Pcz/M5JybBeKurY9hdHKNPFt38dIAXZlSYm7i2W9C5me
axt+gbJMlptR4VAI4NkcGgiTs132yrcq6EE8DTUKJYuSuM0KSWZrx3UWgtvOsSGuB9Lz9Ba1iPJO
xYwe0fbmbmkPPTbSBc4aisxIGIycgkjrQ9ESLYV/pVAKEBtkiYZl4WfttlPoPWjjoF+UaQh1YNPW
iwAg3lXgQ9stQ2d7v2hzr52rP7x1wONCginehakrIQCjmTZYYUoF7xrHeuqQyAe049AH0U6kdyAl
5N0d+PRnHP5bF+lKnBpGXKmUKwCXcKbeuHVzlLSQNT01HbsrHeAOUuEfBeRPSDZXOHt7g70YCVcC
hxLyh5Rjem/zTH5ZlDrwCX0q82QHGdtD2ujHPLUxv4WA5sIrx/H3QX19MF8wbxNLAekywUpiIZ13
yeCCkiRvg5I+KVZ263zg4QGhWriOdaP2vC6iu9xU0Y3Mkgb4GgdSggM0YqBnHg859GPQOw5gLtln
yIp/BlGk9eCjofY7ThlkGZTpN84QmBtZyfoGEl81Us4t2zpFqtYsEwMkIu1u01uttYpBwhouwpy3
j0Wq1VPceeIG2pwoDdjm11qKX/ZTuqNzY8SRAmSmb9c4d+McSkXOcCyJ/gA4yw1Utr65QTYT2o0x
6Ku1Hc1GSslhMGABxVEcQ79XTwi0MvWisEv/ZIP+fgP2AwKSRDBHXd/CSd7737NRQOwQcMIqyNBM
hum6toDIj+ufCAtsVI7rP6Fq3yM9nKljWqXlhtAMUsKN9wPaBgbaJnGzlKCOnesWnIAj/v4igLmj
GdnhNpviVNRge2HQOcEp4pCDXOQgyMsXGRSYUqXWSQcWDU7zFdjG8nuVeu0txNPnWjgm5ITvv8Nk
MXzFvdpOmXfsMh1+1A0pwKsv/rQbr13GCYX+XBDp26zuLCghDXiOAFiT3LaRbvdoNZAzx+uM48Cl
8r8r8nItvrIAXzOQKqAx99Sw/A53HAm+a8tZoyl8ZqDz86YggnXgidCdPTFp2+WdYSGFJOEYAdeV
fSfSfaASvcXJtBbH1K2ytZt7xWfwgvCF744cx3kwB1F6+5r5e/npy7FSANhOIc+913doeI3UMamC
LcSEb2nqHiDgaS8bnn8KOlZC99i7V34xcwrOnTUcZ0UIIg046onbDAXkZ5yukUf0OWULRbO7xp47
z5Nr5+U8KwaZTCFsLun02sk7HrZB0ZMT7cpFEmkQj7IFB+kjqFyWcCpj5HD9bJ+f1f+NiLDwtQcZ
gGIrIcWijmVefVZd8tgI59fSjH9v2atZjVHLKxt1GuyXi9wc9CcTCMZBnexOu+WMfZ49CNAFJBJN
HJzIiXlKpzcWahAEyt2Aw3N3HxDdLqqYfA+DX6uavkxodLk2lQ7OgT2NNWtjVNHWFXSwoHXlAKwo
hvST1w16Zk7vbB19MUy5uDrd0eymyX2I6VRhHfbmWLKW4Andi4OG/u7CiuXHFq2lG9E4J5iLvwIJ
19z7/b3Xx+icYCUhK0cVvsjbbWupZWt0wqij9qGZW7fJQYLeyYrtJY/qm8FSJ1vlzypLn5penWgC
TdDrtvnuNHA8GFyXo1lTIlZ5N/0gaWqWI2NhAbNRhMPX1EpWIXjMFn4ITfWI9E+DQbR/fdT3jg7D
4noRkISywdM+bRjRCI8izkoMC3Kh2AfXu19XRyhWrkMBTVPPAF7C720R3ikRbXWWPWvtzXyJSSAv
6fgdEJtBMHe0MTY5Mn2ZGR1GRXZCVWLEmww1yKjjnY8I6vpszwzEbLBnKaLwL5kCv/MKADdgD62T
LLRe4pniQWOoSZZslHX85aFgRRgLbz3B2HSoFg+FGlpL3nEQbMstKPCA2hACbL/WR4TTyRnGwbIh
4iQO3pdv7TbLmUNSCPqcMt2ly5aEkIoCXdXSQ7Q2s3rvvOc4lJB43aK3l0LQ6+1QuoLYUaZUckxV
9iW0i3uH1zOI/Em0jtkg0MFLS9nQFpKIX94OIdCn2OQRSMJUW+4KoW9IiIJYC9H4xL8Lsn57fZPe
h1jjeExwpajEDTTNqwpJE0jvNsmRh9GdXbkgRQ+XlfHXsrQfcgMpRmOLE4Wkg9PKmeV8b4xvxx59
/KuLoqiT1O4lRLZaA1k7cCIXG4F32ArazGJmqEmKf7QS7uBdB6+imIBFTNKUDWQibYun5FhHXnUo
qIPuLOiv/vAgsfe5zTV0jmsa8FVbD9YW5T0XjBGRfw8dMXT0oGdlHxE3ukUigjxB3pA9Xd+GMyvh
IJVCJBHwRYKMf/56JXwI/dRIAJ4giFVvU5AwLPDQlpvWTooZV3PGwJCeIQSpE8em+PftUCryK977
vncsQ1LcNh5EFG3XE9mCirI+DBF4YRdtV7Hv12f4/ujgzDAXTs51MMvp7ZK4XtLWAIQfgxBAARFA
OTYkNf98fZR3UQHnnOAdz8eMCNIv4+Rfr2Ocuq2xCTkWoKhcFrza+am/jL3+puTgDb0+2JmV5MwV
CjkDJRWdPpOsFgzNQebSY4UeBZayP6seZ1UMHtIVbWGv7TQ3M+HbuwgB83s15LRjS8Wg3mRpCK4Z
FpHVQLo7Oyp+Vo7eZm34uaybnYyqdeMGMzikc+PiAHEJ3hdK2dRohKKFA6Okx1IU97bm4QLdWndR
1hZQqk31AixKX4s40AvpDjP2enZoyKxRnFkp5PTNWwwVRPUsEp+SPPtTEfkFkfR6kME2o9ByKOUX
8PJ+5aAPm9ndM0dSCgrPCJ/IFAzqrSmlbeLJIGTZSbTA5rd6JUN+m0bdp+tGdCb8GN/zFCymkKTk
7jQ945UJyyQ6mY9o9Dr4gM1H5AfSQ8A71MABfOgNmIS6xzq1tsLPwcM1R8lx5sjA9QN7hcc+XOTU
9RBSAj0b5fFJZz6kNyvnriLRo5/Vmyr55TQJ53hSEeniPQ/FimmEx9sqCmQbOacYPnppJd1tUUhr
afr8z+ur+j6UxEAOEqKjQB/CyYk/RQamZMBpOKdRpJUxH9zBbfmN9iAkB7NduAShxDduhi/XR31h
0X+Tnxnn54zXqLDtcTXf2oyIC5lyNGifCKSQkk8eBB5WiLEIuLO6r3kRfk1awH5NGdRLCNxshsD9
nkAGddl43hF0l2AbDNxvWTz8xQYrW7VO6a+QulzHMdlSaOUuTJRtMt08FgW/D8IOkmd1MGP258yB
wSKR/4EtymkDe4tzTiSSrafAlreaDp9SCAm3Qb4yxJq5Et6f7DHmRiXUBkwGF/Mk1PG5m8ao8AeP
3XAEr9yah1/THuDyz6CSrcCMWLkzXuy9wxb2eMEqYuOgIY57uz0IiRsTpA49ZXEPNoCiXsc0YItK
VWyRB1W/btJspg/jvReBJSDZi6w5Ig93SnJnZ5HbRMYSRz/JfnSJtcqroV0Evrq5bnovzU5vTU8g
juMwPjgTxqf7JqV286F1qpPVU+vRqsq9ARVFR9s1xKXXQJmsqywoP9QkW1pNfFsMEG/mPgFQXa9d
z42WTtncGhXNYLnO7DFcGwzJAVbN5tPgvAx01UgrsY6xygCbyWKFVj8dQUk7S7IbSHI2mzLR/DNO
07BrSDzX63gmvsXVgQQBbg7UitR0XXQKIVbG8QoxEW7kLMWlpX+kAoSYHlJGekjJOqndbUxdKKmq
X83XIjchEGRJx2WMudNgnieZCWml5DEtvG6Drrt4WamynAkK3h/Zt6OModeroKereq4NMCMnVWUP
gSqXXZztSCM2olMzl/G5oZQgIJFGFkSp6ZEtmy5Ia7sPT5SEj0nufY2C4d4X4lZEcyWZMxcj0hAu
AYchQd2CTC9g7cZ+1dgmPlW9LBaofv1FSI+UmOXvoSQNivb8xmaFXoSFs3G6fOd34UeIzi6vH6wz
M2b2aLlSIcv07npsWO/qzozQhqg5Edrc04T/aYGREmS3u+tDvfT8Tc4wgrsxc4asuyTTgBJNH1IW
eIscexdE3lGybv186cqnJPhSQm4AkvPAPt1r8zwUm4D3CKB9NArPpf/PHFnk2xnOCsJ05D8nXnIk
Y+aj0PixLivn2cMD4Y4NLfxxGAbHKkObLslZvW89S6IHt59Ltr2/ugWTY8EZJVTcDtO8K/Igjj9E
9nAcWBCuoqDeDXZ/o6T4qRqo+JXND6udk188N6ayx6I1Vh1F6smU86h1XVRnzTGoR6IpYj9mlQOQ
JwTkGXtwC/04eNFcZvvsoIKO2XUU5jDdt8c2NQRFbFwdR0ECf+0MCV86gxpuBrRmroRdiq1TUYVn
mR+srxvamUsJ7wiUpm2UkxhKPG9HdqzMU6Us9SmEZvsqtj1vhUYHb5u2djUz1JnjMwa1FO5/XN1p
FSE2EnpReMoecx48G17QxRBUnytG2vXQ1mYmeDkzMQnfhAQa/jM+b99OjCZV7DBaqyMBkGsrCwjB
WyTVB5kV2c31NTznnpCeYWPgjvo70kFvxyqVVQXQqKJHaLdUS4dX20bXNyrM9sPAn9rC/0GG6jsa
oI+a4xs47YcK/VozEz4T0UhkCyTQFo6ibPqqxrUTm6TgwxFSOLVcGoDyt27fBLdg1uUAyDhmpSGj
NuMT36eKOeJ3oC7wNKJ4E07fLALNsaaTXYNjklQfLChd3hbO0ILE0aUP0GJh60HnyZNJGiDBItQy
GrRYLuq+brczu3B2AXDBM1gX8nHTfrAkZqbyg9AcedPfJ6m3UdpaMjtbGx/NdOguXAn0DGSMLUwW
3rp+dBuh4bZoyy1vmvu4t/xFqND750Wfr3+z8dKd+HJgMsZvhXjTcaZxx8BrK24tbh8LSI3tTEiy
FYQ45nKfZ3ZCSIF8seuAogDpo4kTYXYYJ1FXD0fmFf22ik3wRQSBhESuBdxJ4UPlCSrVT4r4/YrJ
Jl+jS5J/CEWSzdjEGW+GR6RCwR/ThueeHIfQBRsdiBXMCYjjG6OLv2xVFAsrBXtBXoW3EPne+rx/
/OVFxlCcvTye36fuIy+0JYl9eqSOpoeAB/QOEunOzLPh3CLjQsaNiMIMnMv0SkLjpKqIa9VH6KpA
bbi6scTHErmXyDzXZFPW1h7MGkvcp8sG+p/Xp3jGgSIUQF3GRQiCFO3o8l4FdzYpMl0Mmhwdbb7z
sHzMZfTdEx0AnvXP3xgKz1f0tCLOeefRXAWQWBsYdkwG/kChdAu8aoYbMNtBF+o37EWNFQ+G+29M
CkzsZWiQs/etMnrE/OqjMZG/rfyMfBl4BRcmWvcDBbxpqxlqvjNLei7OgpVSlHWB+MGzafJMt7DP
prMaduzLorkvoCry3cl6ayERr2+jrGTLxk/Du8HY/Fg5drsM+mLY1glEba0QsdfIXvQAqYM5IP0Z
Z6YULkm4VqyMPY3/0t5yPVa19MiUvyQl7dCYDCJph7nPI3k9pCr9mQfK2REFAj2cWwR90wvTDVqw
8wz9cBShs681xILK4LOf2Z/L2HsMerRG/7qJKZwjnFUUhPi0ztWi1D6UDdiRw9YsUNG4yYcYHHn5
Nui8j9eHOjs1NbojBO8Macu3B2es58aAhqL7O+zrJa4Ig6eCan7Ymg0bmtSfCI3pL2HHxyID8v9A
WiH7zDC5KaUZlNyUzEQbnQxU5BQpH6TlHEmiNtenNjr1t3eLixAZkaqU8Efv3vrK1K5JRVWeeh0s
w/BGyxA9A/1K1MijfIjST80cD+B77/52xPHPX3mhKAKrdeJgxDxtwDY4LGq0e3RluGiHY0X1Mvg1
mPLLSr6Z4uRea/OKpJ3W4pEW1WNgFPtg+2W/Ml49x/T0/qJ2EQsj3QUoAd4d0wIYEFVZbdlxfmJQ
oFqXEC5ao5tpTrZowrn0MiGOmjZ8OJBMeORNfE6a8zhspV+cDIvjQ1eJr0E3JJAcMPWhDES4s3Pg
JvvU0quoFzpbaOX3O906/cc2DJCQBVJuY1VtfKjtrrxphB6WVtoFywrh5SLKTfbY4oA/i6w1Xwqb
RHeyDpvHxG7VsmWJQGoxB9RO1vVS+TZZepEFZfOaVPB1mm6KMMJ/rBwaDGkY7No+a8BfQOVGpJla
1CYpgQgo/qRVblbgP44/obU7/RkEQNI1BfEeSNOE21gQ92Noxd2SkESuswTq70nqyjvZdxlYDBhd
lo4Nh5YW7N7nJb+BmpTzBdqL4U5TiwQLqev8VFhDvWSRz/ZB6ReHhND+Q2pyutQEYu5OG5rVYNy5
0sr7ixb5TmQRkDHGY4VNL/khyUID8oX8FDZ4jpUGeNaCRkfd5s+6z2eipSlKcvQUAPwgcnYF8uBk
Gi4VTQuiGRCPnII+q9fCqYpl3UMIMvXlT6WN2LoNVJDjBOoIEdKZWz545MGpixq6xIIdRMXzNdQ2
FTapiI8CvOw3nVs7APZDahZb6CyrPHQf0tCVN7pn7NDJKriHKLZZUhrky9QYd1H6tdn0pRU/BUwO
yxYyuFsQEThb3ibuTCL0/fLiyQDmMuHAbSGrMLrrVx4kMT7YBpVfYXlZtYjoY5luLBNtuep/XPeO
7w807lBAxcZnGSLDaRIecL1osKHj9Siiwtvag9tuTNZUMz74haZ04oSBc0XNBlUxatvvahluUwqP
0fQE6IPDl1nviyUOfr2Afm+8VLzKlrjq5AZUNckKOgDpFsRL6CRFPn3rDaq962K3vsfTOP1IO1WF
oOUo249ZDAauRVaZ8BYNENaxyGJo7IEcxEsy9KFEHn8yIo2/J8AlrlVsZ7sW9O2Losr6n32Jcpwd
1sN3BFJqgdxavqPQIfls6badA+ucWWWO7NCYKKIEjRcTBx3yKggT0Q0ndBt/9fHi8GW9+uWNHMFI
iIYA9RfvSsZ2XDmJ7G0g8NAIAFBMvPHdfqYZ7yXCebuNcMn0JQWDaPBdltGgixckd270GHSHOIkX
vLb9heh3UEC6k+WjJp9cHa+0kwOcHO3gU/eDN5cJen82XBwLgDqdMTRCX8Xbs8Ek1a2gIX9kGdCU
bb0Lhm+gBdsgBvh8fUnfRw6I8STeiSgR4CxORwpV1rtZXJKTVRb+glv1OnPqZ3jhT5kyWwZh4D6S
N0mCtsfrA78zF2QpADgSLgdtnhBT+IXOhR8VwZCfwKTF8X4a0seSl8P6+ijjY+jNZmIU3DESBVsX
Idg0vOSaNQya9QkCe2/tO2RdB9GDNPnMg/DcZIQz5oRHOKCaZqb7bnyN8yg4eVFGNmFZRMcmjtVc
MOmcmw1Ks6gaMSQQptUDPwpEIGmTHp3/x9l5LTluZN36hQ4i4M0tDE2xDFm++wbRTvBAwpun/z/0
uVGxGMXQ3IxGo2klAaTZufYyWuV2KmbVWOelo/MMK3To4tuWXKlB2XdSd6dZr8Zs3xXQLHP6dZrZ
bdTotVdauitvRLD55HshqdjINPJgDZMuflSXt7rf8b/l6o47zcobsA3JHaQT/wdJe6BxQ5Rj6tkT
ZkFh8UO3XivzRY6qYNWO9/SRVvi5jEsc7t8ydYebPhZXj/xNMe+s/MqmfunLWgrnJJc2dW2nfVwi
PTaIUT3IznGYaytIpnrAWikLt3HdXwteuPR1QVTA05wV3Dsn5Q5hJw+pUzVHtc2ivdzX8S5XCWD4
eqr+Nds8n6vQDf/KP9YGqPbxieqWMzzM2uSxwtA5aJZJ8tVUg+ypFpE/9a+hom/IWNiutWCM5ele
m6bBx/pI9UqYYw+JNEXv7SQlt5IpQrdZFv2wRETMz52iB2FUdFcW16ddisUFAYNJTy9EZ+//+IPT
UupULbGtYzyoHZ798mO4mLu4hrKMk8m18+VzQ3MdjssbjTuGpan5cTjDycuZ0y885uXav6+UXtpJ
Smw/DmP8j05GmVtVznTXmHifG6hAHrQ4H5+gpuh+KI/IhDiBb0ytK0a3iJPwUBFG+v71N7w0U3gb
9MM4p3RUUR9/IlkjIlvaST7lMXZEjvLcWsr+6yEuvXRe91oz0W74pNx22sghujG1j7Qut4lTb22t
OuYJZXvKOvh6rAuPY65sdziUNAU+wQ/hvOh5Xmn6sSqacaerbef1lW5egRwurGRThstjQbZdqW5n
K3kZKkLGq9I+WpmReTpecsEQ1SbuQNhO/w8PhK83Fy6cbfXzO1eu1s5i5QyFzey+gVgwNNp/35f4
/Bw5XMRXcuHZLK3q2ElIANOPVgtlu5GNP+FS7MpkujIPLr21lVUCS0dZpYVniw+uXr7g4lZirduq
B2lOkHT3Tn9XRpg3f/3WLgxlAQcxB+DSfVZc6COd+lSRNPp/05+oqSYgBnljq9c4OutPPtsALZY1
+DUHtQkB6ePq6SxTyJnT6MdejFsRRp1nrHK/oug2M6WwF4scJSe5O6r1P7xMNOJc8+DXss+frduo
tLoyr6vwONtmEdhD/d7Vtn3oLbu5MtJn+gE6LUulgbxCuMDHZ0Olsl4lMx2YI47LcFylKY9diU94
avWUs3qxo+9TNS1uo1nZi+Cf7jpJXGssr4OcvWmUuqt+iqsIN9uzHzHkZb+EZWoe7WG8zcqWJpwT
3zU0sCWc3/WhOP3nGUTIrupwsYUk/am/2HdiMa2wsY+6kVTca+rXWFEe+sr+/fU4l54LhtKqRebi
rpxj4/XiTFJVCXGi3Qf7MbONX1HYumPZejxXbujXNEEXdmOqdMTLPBr3vvMzaTbUQrJDxzk6DZhi
KSeJL5rUeiulZQqG2rhWAn6C3Zg9NsUkT0hFa5+3iJXYlMrISsuTqn5Te/HASqjL7mGqGtds+86l
U3/lDLj4hLQUOWt0g93mbHcupIWyvAhNaLpV/TgVFbT6KWlOUws4ZhTTtfbGhc2GkgIsHuiBK955
xT5IljksSlacNMocRSEUexnSfaw1T//DVEHFBQlJ57g+L15iLQ6zOFPHk650j046dG5uEpI7D7dY
698tBhGn/33AVTrH04EOAC193N3ohYu2kdCt9bq4TfrwvrcJanF6vfT0uC/c1uquUK0ufTp6TBbK
HTYbCFMfR4x7G8K6E9vHUJ9pSClvbd63riPJ+zzvr0yTi/saGycJlywEtvCzeSKBmTpSotvHvjpS
ax4G8ycWU37e3xTKazE+d7PMnWN++PqlXnxESOQrPMdF4ByrtSopRzasDMelWvbAJ9tS0X28TLat
XO2+HurCxAQN5ERXDAoV6s+PbzOSQylEUtod8zb14nJJ3MLoj5Jm5VeO2wvPRN+UBv6Kd4M+nr1J
emwtUeYVx2A+GJHX5GZCt6cu9xieTR7Kp2sunWe2Z0DRXJFp3yMwoQJTYCV+fLTc6qqRsBL9CGsu
uauJfz45aVdshNq26Ges6FZfZHKMDYFR6DKXHtpWw23HBueNTGyarPQWfZC9Iszy7cLZ/l3W8sgv
kExdU/ld2OGpReijIyaHFnROH1GWPBtiaFHH3jY2TqxuRS72FtJuN560rZo2+pVle2liQ6UAn9U5
simAzj6HNU2Trq94UOtM4iUaOk3CM1irH9mHQ8lF0IRMXW7Ldts1EZcQlWbgq2ia8Ertemn+ob4F
FpKpUT7xB4o8aY02ogpTbOuHkSk/qiz5oYnkz9fT/NLsowTCpYK2I/y2syIsM8YxU9q2OhVd52dW
vZUKzR+UVHMtBeXE/zDYWimvtSVNx7M1VfPdxj411WOBaSfmDv24bYUze3Eude6Ug2N+Pd6FC42F
1wh8Opo74OxnE30iLtvWG1M79m0JtJ624daUu/6/o0EfRjnrjWUjiEHfSvoR10dPNI+F8fr1Y1wq
lP/9GOs//xd0bg0hFEcr65FotQ+WNaZuDSCsaqqnCJhxwvkBaL8DaLjyuS5dwUGe4KehOAeWPD+c
ceMOe9bkcuy7GsJI3stFkE1stZU8Nr9MPDK2ZRw6+zZzEpolw4x1mlPvcgQ4bjjYc5AO5hTgaNbs
G4d7uRnGzX8/9Phd0AXZHP6ay3x8N3pmRU2Uls1RE9FTK1K8RaYHSOVPljZcweMufQZMVugNcd1f
eV8fhyKhngOtlItja4d/ErXZGDohr0q2W7rGy/r+n6lTsBKv1SsQ9aU90ADWpK3MTJbPt+u5b6Rh
yE35ODXTJqwnGDat7i5FHJGZ6DwO2VhdWTcXR6TahHLCzZZ69+OThpE2Z5OywCqL7SLBpGOqfupy
rqEBsEI/s9smGIwpvXK4X3q/CJ+tlRHCk55z2SoLIoaoneyEXz5Kbh1rBQvWUkMTcqnmb7Nl7EMs
Qae6uDLwpa127dvTyAAk+LRNiKzFjGRmq7VxEv6OeW76JuKJZqlk11eW1KXtloOeHiMXJFCJsx2w
EDnpYEoPmye1/hnBjm7rdLE9a1GUXVsK5cqTXdoAQdyhCpgrPe784sdNXlc7e1SPYcV5bUDb249F
dC0p+uJDwVhBK4XzCdj7x+kyhsOige0rxxmKvV1FL2kRCTdDyu1lnZJceYUXnwlAcKWsrBqVs8k5
Ksm8LPZcHPUx/NElxlNWjz++3nAxkuInn92YORBXwSj6GhWB38dHyupBCUnQyI9Cl1KvGITjGnVk
e4bWy1tp0r9bhe34jaAfXRh64QF4hX6xzD8r1Zy8ULPxLR6UY1qROIDANToA4BIqUaWOV6el6moS
t7c6q76BAPS+3Guq305q684WLcJBrzIvn6UXJOC/oklFj5uJbIM6X7hJhOuATpxEIA/qC9VhuZlE
H9Pibxc/sZ38pp2RsqJL5At0xUsqgdVaqS0CvaijWzXFkcSJS+F1Zh27mTBNP1qjQoQh6Z41hrNn
NFoTwFUo3bKITXw90sLHq7p0Zyk3XHkitznPtRo37Oh9NMfSc+Lhdyf1B/SQIXT0dkKXKGzY6mrn
DWbxw85BxuAj4tc68N9i075J80T4RS3J3rRkkluUzmNKRkAyle9jnT6KpDOx90gsTx+WG8MZ/syU
mntLWBJtwPk3keHf85kTCQrx77xUvsWVgtATh6BpcBwv0Zt3u4c8XhkNn6wzMjfM5bc5hg1J7+gO
zPlgm9gKiHakpzqrqpcS1m0LW3KnZTJdyR7J3TKbejsY8pPAdsqdlzDeNNwi3WVChC056kQ0YiQB
+ZXPRbuYbjJaJDIo+hA4JDjdQF7BFEXRLFeYfALmxX3TWD/SMYYclL4UuWPcoXqY3Tk1TG8O02dk
JC9V6chejr32PimbOxXN1yZDkrvXmqn0mz5cQKumdl9P5XdAuZeoN5fnRa6heMzJk27Mt1Lb3afT
kjwacyfvo2m+c4T0LKnqYayKO1pKrdu2WuVp7Wy+iCL5phRFewqnqCDvKiNRtInyRyV2sl0x2sch
TdNgshWYU0ZCCmHxa2qtm3CUTmvTK0jGOea5eQiLRtg+jHGvdZzO8saqUbZfr8kLKxIIHHqGrZLe
8QlTIt8kjKA56MdoovHvWiKr9qEQXRCnFeBx07T+YCjX2pYXjoZVzQd/zAGIodn/cR8IjThSKkIX
j6T7QrOpI6WIMIC2jK2RWtkVisRfft/ZrkNjBb0LG5KDedbZRqrYHZqkBbxaq7PmPk5rcVxitXvN
qjb+NXe6cm9WZHBWZmoEq+incdu60W7LSR/vemvqfLmz4ps6xKupUSt0QNKS+aKzJSI2hdjlVQN5
q2tifxiN9C5B2uFLpVpslyakwWJ2ocdpYd4KMQ9+WySzS2zTtejSS9v3v3fWs2q5SFHhxb06nLrB
9kDOf0ZJc41l+JngyQ139dVZmwyAE+fdQpVuumOJyDiuiqgusm60yXpsYcqZVfJGYxw5qLD90ZID
mh6pX2bqQ8ceRGJ3IMGSvlJOXZpEwKB0b6imV5eRj5OoNYYcHK0wjonZsbtnmbp1jByqRpaH//1w
RMECWoiIZTUEPJ+vGreROq3zU9rRBm4zTYNslV0Z5OLzrIjrCu2usuyPz0OxMYmhdLTjorYbLD44
cpznpVSfv17xn2nXK6H9X+OsU+nf954wtLNeSqnLsuK7ib1XJi2nLEz/wfLnjyZUP6sx2uptmuJW
tpEUa/P1D7gwVdHfyFAyVtsCHBQ/jr/MFdC8pGanQYv/iVrmRTL/D8sBRzeHaYGajtbq2bvUR8OI
BykqgZlmj2Z820v+109x8TUyAtwrADNbPS/PzF6ZpbmJlJNVYRSWpido6wtHBn1/pXuV2xre8+Ti
0wSX6spMuYBf/+2PIn3F1AjKxMc3ONCyVkNbko5KXJ5AF2p3HiHGat2uaoo/qja+tqgjryy3S5+N
itcxYMvTVj8vEKWsJoEpi5YTNPbMrRzlt5Jcy4e7OAadRVoBmDeih/z4YIop1wsmePGpiUmTSsGM
MGSLpuevP921UdSPo9TyNOZUBuVRC4UPR2Om/vl6hAtLeTWzWe1Y6aF8Lt0BylWiGaMTFZfliSQf
AwB5CAfSYlxZTReHWj1R16Yb8PTZKzMTzQI1yKSjmZbJCeDVvrGQ/u7HUpevDHXhvbFsmXPqelXn
5vzxvc0l5GFnasvjNHTwVheulNp0pR65MLU/jHF2QxhrkaWLk4RHjGpf2x5ffc7aapzfatUgW0ma
vMq5pl+/9FygkohQwB+sz/iZbC8yvgbmsRaN6jtisXzFaqQrb+8SBIr7kPZXmWE4IB4fXx9000bU
PR9JkHgWTvEWj/+N1vTHRLL2oR3d1430YEOud1EI/PP1hKQryb/9vAiiUWlxt6PqwhHr4+hRrWL8
D6HiWClyd2d2kfaalkL1KM5SskCyu072Gvs26+p7LIt6v9IVdNz28o6L7B8VWfvRoj7blAbXNbMb
enY2w3YXdbktycebd7rzbRHD6NrRQzW+LtiauGZZHkqJyjjKd2Np7rJeOZBqgXZKh1mTY8LjQ63E
nS9pfUzBG1fXhLYxRzFvM6NWXWmYE7/ARAS3Oyn2DPV+VvriRe0hWE1x9kNNxvtoNp0DzCoxpI1n
qpnuK4rA1ckqoi2a6vauH9QEAwLVJbdafQ6VUb7tCjnfOoTQudVMw0qXt/Xg/FYfCkKoRAHVSl64
obyXoVa7cYfWDaZ069Ev70kna1W3rv1sO9uutZzIsFgkjyuJUfpDi/YiI/XGbTb2PKRumMl1YIve
DFLHHD0bsje7mTsnh9EuQh/EouUt3sW4Qslk1y3tD126S1cHUEfJfSzLJLppvfkmTcSj1KaGgy70
0JvEmSZfFBbRn0vrbFUecKtimBOIUg1duBjVW6KOTiAndeZBSsy9WXVm15CrwqMnnvrV3MYbybTx
Rekc4TWpHLpd3swevILvMxj8rZFhbiBzA/IXEar4b8rJMwJ75UbS9GFL2u/kFaT/3tfyPO4J7hp8
tSvnAJth1NNNagY8QfEMWb3za7k07+Q8ReuLjizA2iffEEIc+oY1Lhswm9GHgOXQDJhmZEAVL7rq
ugelj/LNSHXgItBqbxd1lDftWKZ+xu3qqZtBryw9Uly7yyVXaHglR9zKmFSZ4WlLnNyMRaof7TY1
NjCI1I1JMLdb4tF2n5uRiq2qVftRW8PFqVo999EMhD9Wk2J/Sp3W7ey5uYkzTQTqPEWeUhcw52P4
ZHXZlHua1SgMYif0RQVfrxPETLBrxvuoL2xvKCTcULgn+Ook1xtMG2tss7MaXmA3kg2hS2Ewzub8
DfsYUg3ph/lqaTee00DAN9CgIAKZei/FwzeIpqzcVbUNxquliatKnebFGQdJQeXhpSY5cFwvLF+u
rNBNJ7nze6OIN/hQ1fue1jemrtqtLeCjyk0VPyEUnjD9U0njyaVoO4ZGf0Om9M/QKfQXxSjNWwuo
0EWLhXwhIfqwIc/ZBcsJiWQcNE8CmNkmyGJ8M5Pbx2RMar9Sy9EroeXv7TkVXs4N2BVqZPo2Ohav
H6bZq3JpClSiS3/3QNh+UcZpoEhJ4lpVl28ju8w9/PuGQGgL4I9diRe5wh4xRbsdKH03uboh69tF
2Iiq+za76yGi7TCuje9Ttll3kWqcixImwxDpiYvToYOB0RAFMb4Dfj0NC9MCAvlI8JUHR6XbdZZc
uHU/VgGm2tOW2HZ9FylYSdi1nW1t3I/ccAxbP/0bumfk0aO56O2O+MU/cYsbsjk7mps3SU6lx8eo
GsybnIEU66XrPXPJ6mCRZyvQOw1NLLzLAHsCgp7qgYmh5Wqg2ZUcVBV52Wnm5H5T2tZO6zpUpHaD
NWKB1sBos9KNs1h7+H/AE5jiZlp5xH/d7P4p5eevD4dLZy7EWii3hs2kOL/dGG1aLAnO2ceuyvf0
F1w5vJ3lP7BTfcceXSnNgq8H/Owah0PNv0c8O+WrotOUMVvmU6N1TxIzBlrLMSzso6GHXmbPz1EU
Hwxn3NZ5erSI8jAM7uerwVxoBxpb2Ne/52+RdH44qnB4YGdRtaEe+Xg44v+XCD0xrGNSw8xzdRnc
SgV+PeqLPdGMdHQpAPjBKKKS5fhgTVbDraLP/cgoln0kN/3GzPFNdtoa+zDO5aekmizcFRbJVeaO
7FUo/XstlwgVwz+pO339+y9A/M5fdsJacqI0PSvMVk9dU0glRVNnGu5kz/suiXD0HoNCjX5FufRP
HYXbZkqvjHup9qSNjPaftgJr8AxYUe1w6R1nMI7dUvyJpfJBkqp7AuWvzM9LV62VnbwahslA4ecs
E9XsUMqVTcG1QFk2GIb1jruIAvqq5ow1WOFQeb1VhG4/DlMwwVq406ax28RNuFwzz774zEiHsURb
r6/nrXOpq+xSFnF4jFtHcru+IY1H2DSO5PJajqS5XkTOpyXmhYgtbZwFGe7jtJylcKxUbrEnB/RO
dh0Z1i5uyfeVDjDoT3lXG3dqkkm/m8To3p1Kqr8v8dA9L5KZdm6SzBW6oxSfqXxis7VD+8GZltHP
iY0MdGwUXFHYAxZ3OCOXab/ATbfC0HVqbO3dpVapV1Sz3klYWEyKncEhrLtyM89JlrjEjyDxbeWl
2cTJIIVuG4a6L4ZI2qeFeM8xd6ZtGeuA3Hmt7KS6KiN3SuEH+iOZtouL8DYiu1IuYo5SPdm0oNun
IU61UygmCwuUhQD3QumNXd3HCtG3kXQw9VEQvqOnxwRg6CEpYrR7kC026VyNvhbODkrx2TyRCTz8
w2HMWHMkXbl8nxfSkOS5JIArrPxhGB9nFy59VnsjLhbzOFvC8cK+eZTL+M/XC/rTXeF8kLMrKsj9
ZDJ3xQmlwqEewlOfiefEGH09Lm5MEf2GPBbkbX4Ym2tBSheej1sCik3claCIny820TeiVUOMYmKI
Cvlwj5Llyhs8X0I83L9H+Pvw/wKgRmr71NFw1zBRT4RMJmXQNn1zhelx8TkUOruQIvA3Pyf56emA
MmZEagis1bupqlTXI0kujEEvF1SE+xZaI+1sgTpTotIZGCfYaJlyV4V9dkQRcq1vvJ6G/94GeF/c
F7HPMQBx6ZqdbbNpJ8I4KUV2VDNF3hRp4mejXfu4C96PjXllT/9kwMJofy1MMRRcBU3nfXHhcEhp
FHQP2KUeCuNZd4p3s+02ltY/6DoUoUFY+7HCt76mBI2M56jU/K+n/4UJAl0eYvnq8LF25z/ue8Tb
Vk1sD+bDSNvEjZfwXR7726bv//s4JNysXj0mb/UTBQC97QzFRbMexlzEfturWH0opHvj9HzNUeXC
I3H1RtOIiwe6xfNjQ6sTLbNtYTzoS2//VjExeeyaRMP9kjf6n9+es5JbKQZQHXzaoBSVqxMuhuOx
T3SuY22zDSP5u92PypXXd2GXgqyLv+baxlk9H862QnKMEgoyJiZ9ednNDes2Tbq7Or7JLX9Y9K1u
TE/qKHlZ219T+n5eeQyN+AAKKG4w/OXjFJlFU1ligjI8586uSRM86F6+fo3nRRUdsdVKE22Ivh6v
xtnatoewmnHedY4CQ9SQZMGlrHdalO1BDAHpS20TltfOls8rnTF5kxTh8Ac/5dcU2NQbZkchNzel
O5TfB+WHRL9Iiq0rc+TCQPAK1roNxucaKfXx9SW9KZmjGQtMsiZCjMvReLExx9+ExArtqAWMKy/z
fPqvRoFQntCbIrzj3Dx7mVMXh3aKwcJ9bs2FO0ntgRgMBHXRNTj0U63IZ4PUKHORgf6MVdVZI4xc
HMA8Yk1O9EqDtNX3Q9TuhkrRuDMrnizmU0HDKsvNQ9WHWx31x5VXe95R/f8/YK3CaXDAGD571EqS
2hq9XQ44b8anMS3ng5j7dBPnVgzUQYMqGtprUlfopfLnJbFSOeENQ25kPZ4fEwjT4UInjfXQthic
VmEhe11dzlsSDKOtyPTQb9IIRGeRtLsR1wkv1lOxFbPavkKIN/1W0vJ9oWPYIuRB30598yrKUfPk
Srqv4+Sh7u2NFllvlrl4sa3fViZ9zzIn7shq7T+jBeDRYWOQ6t0/DR4lN8bSlsGoZd1GixsEGOHQ
7sllfSqVIQ2k2KzdZeQ/2igy3XpJNj1NRzghSudXy1C7XA8RW0sFQn1TfZwj8YNTj95/WqcrOwCf
67TNAzQRL1MT/Vh/XD8aj1zj/TLv7Dsl654mAxQyVNrBi/tlp1XJjR6p36rUvOvWtMahKzF7CPvB
bdoKjEbFkqGPI8PNh7x3W1Ilb83a2VdS9zNv2p1WCqRIsRO7ipl3PieUTlEdPXWh/lhjEkCN4fih
ZW7NoX+bzPhHW1u7IR42omgek94avLEfTkvZP4xl3gadMztB1GUPJFPcRBK/YlLTFyMzv4d1/N62
xsZoQZhkfS+SzO+KgsbmcK834kEkzjaXqW4HxXmZR8PylM4gInaEXlHJ+s++cB7w1/bwnnvSF+qr
PqmfpyR972Wld/WuehM5LRwdBcIGgueBK0jqRmURqPq4+NrU2YFcpz+SNLN+x0rt6aKD+5d+azXt
eywvezmK8VEoNwThLptpntwSUxHMdm2GWoBZ7y29zR4LzECDNFNu5qbZl7ISApSh4J9zOlW2eYiV
TvVMOmS6KfZTP79DSiPVMIq9NKleUf78yNLh96jNd2OobZdaPwxN/CTK6mA2kNSdHI4k+UiVQ44w
nBvJ7ae5cbPReeqGbFeSKFKoYdAomF9I1m2F99886Psa7nXS6V6KnWc+xhvw3odGZM/NUOMjWu0H
9Q1Km9eXWiBVzT4aUp+L5UaRLL9Q47c8Xe5HotQcRRxkQSSoXBzWTBkLeoyQ8n1NdKJJrI02UhpV
P9mHfHqBSpMG62BSQpZvV3ryoAVaOe5r7jVJv6+w85Dz6BDr87Fu7CDrzT3cy8AYpXsCsPw50QK9
1Ki3xK/UqL5FWReA5u3iuNBJsmkUt2is1G/Uf5YE8wII3B0w+DIpQSOqW/QZ7miZj0pTYsmbQTNa
zOagFGFgFeb3SpdeUg3I1OaGSOAo2ql03I1O/2io7M9xVaGFltrHekzek6goXPrKihdGqRPYds+v
N/dOvEyuMTe/Y2e66fX+G4SmdzNrXEkPX6e8emqYNv2keRYCqUh/iA0QdM32B3X0ajka3XG9c6ap
t0wW+wCRV2O/iagguljEHtzQ33n8Ppaxt9TKo932r43GrDGa6WeSNlC7EPvyx7u9GUMb0mps23PL
q0xjn1rtE7EDNx0dCzjS/qTF2En08IhUqF7GKZLqE7wMP87lhz6tvZkdTMYdJK3BO7OmvZEpOLsa
kLrDnSdsEviSJdlU3U51TtA7D1Wa3iphfZ9GkLzCpNk62GFYWr1v5OxhbuTUQ4qL+bS6eFqWY/21
AoztLQFqbylzMLTUt1kpPOZr7qr9q5xBgzKkuHArEeZErhl7A/TUqHBpGNK7Kfw1RlChxsNYmF4l
6qBr7X2jd1gu68H6gE73WxSjH+o9ktaUuPDOk2yYcXLDPK8Dlf2vjESgtfa7OU68b+UpoXXo0vuH
Ezobt2lv78CUYd8aj0ijIhKb5xh+AM2Jzv7VpD1xrUkgsOBopmnxStV0c+7csaV00J+KW2ARSC9p
YPTvSzuykEnCk17Xfw0YowtS5I01bSCbucBbIsvoOVdIoHcmV17eQi5oPKaenNZdQdMK34xqF43C
xLfv4yHo5HQnovLF6LXABnuTAVG1/nXmj+dKvhmS/mYoQZtT41ZL5Z8hbaRhSWpPGm0XoJ4MQIo5
akn093KyUZTyznGIUueXmd1vFsWunFntZufrjF3yPrs6vyHL+tvU9De20hy6ePipcSipuf4UYldb
mjjlS1jldmZxF9bJbVylJ9sqCcZ0aClhTxLTlmC10gEggiryhNx5hSzfjdjZJZFwMc4+yFp9Eo0M
5265LwykTJl4LaMnkUZUnHl4kDpQR0IeSHN8LFTBfP9V6/Uu5GBcUnIK2snetDaiRxm80g3hG5J0
VWmusJZHA/44KNE76Gbhq0p0G7aWN1eA5EZpeL1pvaqFcgA0kyAQ5J5uVPcY0b5nnYbuXWwLq93T
w3mrNJsiAkcDR91aunS/1E3QA6MDHj2sSwIAaKu3xoOaM4GnsXgYquRRhcylJ1TMiXbSVCnHAj/z
OXUnPy9K202KZgOALys/ZtbJOi2btvfDOg9I0HZVHt5ITlH1lpJPaYbajyzBOKlTt9ogtqTIHzBI
dmkyvWMpsInwEKYQmY+NMu2kGQ6/nuGkbL/kY72hY4DJS/KzkORt1lhurEx+PUsHI8+3jSyCuW1c
MX1fktjVUnofYbOtTMmjMXUzZNq2LAvPmE1AaQ29bumum8m4Om/W5g22RvQs265zo6W9IbkJOU15
X+i938rCcNW4hkFTbntJekwrAoH6k7WkQekgeqom48BMX3/9pGe3TtkfNMGBntpbHEsq/kzEXjtN
v1pFPDiddGfjU0H75wCxCrwsPgCo7Ua+2fqbU3kgpXF+cIrhWz/TP9IdujxiI9nKbmYKRXyfVsUe
xOkfaBL9bFBWBKulIqzELZ5RlDFN5lnlMLu0QvY1Lx/3klIODzY12Qb8ziuS+o0wk+lg9Ygz4XLd
LKK+S3HMIJ9w/Lu8ScygxC5cK27v2rwOJJW4KztUfAcz3FBOPJqVNKQSW9mKaem9tlxuZnuA2zlB
J5nU70LJ+j30ta1OKr1rjOkDJCj4riVkKNHuSMa4CfHru80HTdxqWJ67KbekkfEDeoRBB9nX5Dmq
/rT+xXaGkyXlXtNF92EheTInniz9maMih25MqcHOtNDRS+IsdZFhevoQf6sNsXG4EK3nE25ZcKD1
bWz275NRPM6J/arF5mbRw7sFSs/IW9b6alM67UMdDkdLLnlmwlUV+k38OVOOghBZW2wNt2txNcrV
Ri9Nih4hq+RomuJBU/pnhVOhULMXLkgPk0WeuNvwI1LIkbwCC9sjaf7d9rqbReGPnHo9U3EuqukE
FdOcBSvbrzPV9DmJoxvYGLo32jOzUwXFcOI+e6AO3U3miqDSghg0elXLsxwqt2oX/3JG7cHKoZlG
vYYnidjJEqdvmPwAKf49yfKbVCS8F3ZjJJdJoIX4pMRTsh1b4QNWJV5Y9PoJbsp90iZ0wMxDHs43
ar5aZ2DaxHwmeij4P5bOq7tRZYnCv4i1yOFVoGzJQc4vLIcZckOT4dffr+fcJx+fkRE03RV27dq1
xNZV1Hax6VMs2Yy/NIRTRZ6oatA/+K4vXuohdVcYO9ufD3WW7uds3Xm1fj9OFt9oElSNy4giqJos
vPR7MzOY6Dq4lBtNZpgoWwWAPU8IN8XPeL+NHrRVCI/kK6v0V5m4x7Ye7vRgutmxte0HRhTNqLLk
nrZjeryLUou8q6gSFjU829ZRO6Oiqpyh3t+PfzVdhimGo+6zaBH2uQ/EMbNHNtQSWcN7gNtKpcE4
p5K+7MfYxDAZJCYyL0LKXHet8eY2fRj3djQUNQJhj05nRLUoD5qfXoJWO1aLdfJW+aq8uzRcrJE8
FvoP3Q6fqZWcSffeMnt9TuNxp2l2QSsZ4cjKGYjjINLigujJVNVSBqmvwa/tmidfFwcL7mmX2hvY
AQR2w5efgKB5WpjQkdjGxd7jfHQDCUZS7LI5Pa26e8L9quWrCufU1zOB0RBVfXJUb1FtNLOyxs0E
SRZplV0i+58xX0IwvEj5mTzVHo08jZxRXtc8gapT75n1spvpVNDXeS/cPEycLtJTK/QLsa+DNTLR
Ep59LzRFxoEtzZunRkLObgQPlX5IDFPsd5Hf1fsZJ6FWVF1dfZtjiBeZmCfPkU4IH4Emqke1lpbx
thRt2AS/lkGGs4pN0wdH5WLgLlEhUG02DpzGejNg/2TwS0tCtARuqAXEmm5zXiRtP03aF6GhqBl6
vbWgtKMshiCRnFnOfLhNDHHpg0/IcC8LbgLl38e0Lds95uaZpefZhX10gynSbetgFfWVrtcneje2
VNiZMRhbYgM0/T1LiuTZcqAV/8XNIIYkpTtv8sLhDVTrofbjKw7QpE9WrWfX0yTmL9eCSnc4J/FJ
riTCgz+eEUPADQ5Pi2lv+niNpNlGdm5uAyIdQkWax+w3pTxiQmxOffehEt2uGt1QyuykfnodSTKG
qy+s3ewkBy+nAdhCzNPO3xj6+IveA9FS8W9XL5zSbPHv18x+Up6TVs3rOjAeznksE+eo/EjJ0TF4
kNFr94vVfIts3A3dwooRffkiQghjH0/eU9s6UTPNkc+OW/C+fv7cUkcKfLHRlz6CiX6cjPkhrau3
CSqS5ga8u+XaxMau1rJXq0QUiTpSVXRMwkywH2yhRNwPqbsRfbE3aucv5zFxi5c8XZ7SnhgHPGI0
Fr6pJk9FCcjcEvPvfI58LN4MZhJZ3bpJW+NA9TpS/oSJzjrVVGDWO8p0UceoYz4SOZr1lmviScwd
tibnT7wNEppf9uB9BWjI0NKyWwljBHWNxMQHNcsOF3VE7vOO4hYNJeZj21/YpYafXYtZSQ/JE5z0
XTLa30VFB2IMaOX3MIv6beCuH7GWInAR60Po5cimrcspMTvSZQwNqoY7ar8nAwq7JzIQ7ORoZcWT
al/gOMTxeLcu+p4BZA9irZLQNhHXGqs+PfWVJIAn++y09CqrkfNZ/FtHtUh9QBNH45jHpOPgLAEH
kzkFkzccgaz/ljHq52okYBr0NyPVhhB1gDhsYot21x4YAG2dcJ6XJ2XQoLC+zU6cbVyCGGyGPLR+
szeoG4R53OzwTgfbL6E0GS9FXri7qvZOKgeYWXKWKRAVszDy7aghXuJ3xwXhuLppD5wWWoXibqsu
UrK9IqETUsBZbh35OtrLZx4gc+IN35RqD0FbbsDryMSN+MUXdOlYA6G7LNOT32af6Tx/ttJ1OPvF
AyKVjyVWOeuanSlqbJX9G2T6Vr1nDv7SIK7rVKfJy1+SCioUrxlzGmKcQ4YaHGvTipIx3bjEqes0
H4wu3aLxAI2FWZjQTXOxq3UrjMsBILnaO512DIw1gh94tCeffL+75Jx6WXw3hiDLDEJzhnq2yofa
z09jLJ+8pf4Oyj5srYtXr1GzdJelSrbMCT6Nw/IdFHWEZ8RZdwlHMzmod1hZU2i5r0aubUcM2OR8
KTdldFMWmlZxCLyR8V8CIzhvWJB8o14J5/mgu8NxtevQXwu0MBXIR2GXWJ4GlRDBXPoY2+6uT/2t
7SaPzpAem8L/zdLlxSFUT1ubAaPjlqEnoUbcO2mAKrWzL+z26E+cLI+u93TRtipd0gTpTTCe9Nk4
KVfFAshmecrgeygLOPFPBhIdesIJHMcPjKOs1n2clQip1dfJLZg7lERTmr7HNNB49vyiHlTPhnv1
UEU1XafCj0QzcQtvPhlyQm1kMOSG+lCUWfOjO9ShXvTDxiiWHCKR/2HPzRL5Q/ZQYN1otqI9iwxl
CKKpJ4Uscx5EPhixCX1r8B8Bkw9dQ9t+HXq9t+tcIxrd9FhZ83aBueoWHtSSYteBhdFI8l6YFE2y
94QmIYsWiSJxT5m3RxQ7HLT41Pfzndo9vd0/wKJnBlzm/3WWbArjLj5lI/mXnTyvXfFKMeSWaTq0
gPJtsarPYEi+bFThN+4i/67NcBRlRsdZVf01+uoDYXviS46MwYAXBJsLQFbsaNkbd2nj3sZhvEcG
+WwgENxr5cXkISt7PbhabIOT2pfRzj+Hgc4Oa3hS3lM5KPbJuyuCKwNOvi2hv1aBlkZ5xuRloFxm
NM1Xe52+FuEd6VV/7UprP6zzR75Uh2Wyri1XmhL/LOUchEueOhv26l1imU8AV4g2NodsHi7atHzW
StoXQy8XeRK997rmy6/BhKlNWQAtmllzsfTiWC/zAzFBtREeKeW4ggI29wjRHm1H3idWwVpYOdCE
Y4bgRcfOmE+zXe7UER1d7SpIdwuZPdHbY8LWmcXG8TpONVe1RxyVrROIWJIQ1x9g2a99fqxGuc/b
8dBqFvswgAcKCzIM6vJuEf5eY/9I/gVSMelD0z7OY9Y9VIQP7VoR4xhEkR3Er3pa5Z4PeaSN3ckt
vdfeWbb11H+aWvOQjeK9y6DAdcVvvlof6hwi8XtmuNRDORuX1dUf/wuRtK+mIdQeU6K8qkPKdio3
c+Djo7TmTJK1d6rlqLVkD+hhRKkUL2Vs3tMPeJ2M/hYkw4dw4kNQB0+yii9lX/4M7Fh/hOWYy32a
lgFMkOS1tzXEVJdjradwOBz0VfPaJMwfk0slu6tvp5/g9FHt6ocqmy6uvtxbbTVsTLCnzs+MTZOY
v0MwzgxiNr+GpX9jI7+PceNu0pSrjfn0pxw5M4OzMlYq7r6d1ouBc7wnFTxWsIAZj3VbkdDeMNSG
voTymhmSVKazD34c75WNzo327+yPzwKDK4lhmQWNX9b1nZsEb31m7uaYoofVP0mkhlYk81XY5zbV
wWolkUJtgcibH4EjrloDEZnpMpd1mU/dap8SiygRfft000Db2+j5+JVaI1FINjfg8C6TTwMjo2Ig
9si+/61sGXldcnNy+92Z6zsDTwEbLdRZ4E3hodJg+el2MnJsRfmXJqYwNnEi6eRaUR+7e71AWHq2
mERFxjZowB90Z5ZpG9be+Mgwsgr/Ej+XkIM3Q28e87w62bI9lVl7SxxotVaiP+tJ/LyU8mUEpdp4
PaI5WuGePSf7yTx/FyT5r1kkDy5OanAR4VAflwBNg5wu7RLcTMiUfHV6y/NsHzPSLrKNcQdX7+iX
I81fy7rLSUI3Xlbd6nQ4N3IJoVfv2snaznW5w9jsu44H1RimyUnrantL2nzInCSAdQpZuyie1Ivp
FAowt7cyta0NlNQo8T189WDul6XbM9b5zXS6l8mNz3YF3zVYS/Cl3qEyk7Enc++wIl6zVoRmsEFP
rdTczeAtBs3G5ZtPvL3xRNugoGUeOWWAjKL4VPGPZvTPtVWf8prQ2SvJP8zJ/+My0Ja8dd2VDKfY
DJ2dbLWBNjBPLss2QKkTDn2pb1CWfpN4LbSs9kPpQJ9Z9Q3Z+D4no40Njx7ZKZogb9jZ8uSI8mUa
6vvZCPa+O2yTcTx4Oi6v9x8g5rwjwPCRWsa1DtodLZlnIO/LvJDOWIL+UtR5Mnd4CZrmoWZkFMWz
Imr1qSFN8UQ0DcZOxRl1lt90+Mnt6gDAIJ03sB821sgLyDOGQVSMM+nkbcztSz+IC3kHIUtnS8p5
yNfk1WVYrCNdrcxRZKFNbQCXMwjwMwy+2VAQb/BaYJQ6oXJwiiuLuGLrOQzjgTEajnUZrZ78YK7Z
vpa9E3UjYzaH5Fi4dD4wSG+zdouMhF8CaddxGBcTg+oyNXkrCDZidb5VxRiaX+dTUgQ8zYjg1UuS
QUM3fPAEAn+XIw7dMcx7icuD9Kw81DKPs1eMH6M9TmFiij+5bXy6xXBa/eqYgnr6OhhK1j+aHVBV
1UbjrGE5grsZFfDQUsvXyJ2hm7tq8N/nRHzm6MZxgO6YTX0/dt0nmql7GmxuIu9fMYVIVOs0r+pQ
1nKNt5U2/mOr8oS5vEfR89Tqy8Goml+1IynGHaog+SDBBj5wv9bYudCl9rz4+tkok49k1F/R/Nx2
Mr9SM35pJipGnOi73tXv1iZ/RDziqqMIHeb2erL96upqfYsjL8kEu/a5w55llXYZWoFwIqFSTWuB
6kmb8vquG+YpMlxz0/VxFjZmfYRF/3cxkf+U7TkBtogN8cc3262VkKXlHTgc2C/z0Jw53fmF/KvJ
GAU4Adgviuowam0ky2LPpJwI9SioudyjZh50Uz6hk/1Vizw9+Lbz0sXlRBHJ3s7CvOHiz4nyqbJZ
v03XOMT/3lg+fBOAAjcPlBr1RWz8gYhH0oZv0ZzVzDF1ieSllN6f2SyuvREcE3uix2nCO1Tit+iq
hg5yV4QmH+/n4THOlnvPqf+owLH3yNNoNzk3SuQFyfE+Gi0o7kS4P0GxRrk/HkfPeBQDKLnGKZB5
By9+oDff9e6brgeQincpnoSZRg/GOl0Kan/OMj1otEm4mnZX9eVl4cZWImqK8zu1Lw2AjkpYBwMO
PMEXIkeZxhGokjKCLfGkkiPU9vfl3PyyBx+a3LjIufzbjPo5l1LfEts0Ybdi6txW4c3iLV/Ss1oK
sylOlURBhDxnR65GpwbBPHoXS5NSgxKRaQ55pHXVzs3W76Kt603itrfeo9bX5Kd5RtyAkZn0sj4U
/J7o/lkYbci4j53ujRc9cyMzLvd+jtpCqaoX4mUd04NhGaHKlVvkYBJZvw5d/1ON6TOi2IdZti9d
npzzBt6gF5i04+ZfjNkbwtnSz7oW/G0y425qZnqrx2aOliS+dzQD3QGzvtG7c6za5m8lc0LP6bvX
eZu9B36Gm19MPCOT1TbmguihcCwF9bm3NHP+toH7k/bVV1PRKWM02k7aybBlqpAT+b04V6v97Gu6
tQn6ZOd7FO8HiPVaH/Nk3S/S8e993l3QAnhcCyrnknGV3jzd9EzfM9TyJfbd77WrptCjMBvWpvnu
ManmH8Rc6MWTOqcrBYZwzJ2INppnG9h8RGyVsrv8nWNVvxqyH3UjsvDPibkqUD8Ph0zrQhV8kXn+
ZokJScG4ubBuUiis+WKOoTP1wLCL82C7r6mEY8Gnf6tY31hVc6PNBr2L7hYX8j0hJe3l9DjYIOgj
GEmttSdGsp2WdDxVmv3IGfls4rq5U07XzmZ4EF6zI2KJjMaoo64oqhDh299pbL/X2b7CQURRA3W0
fCnDBKmLdsLV5MNPoJP2l7EPEEobjY1vj9I+OSWYZBU1p45O45ebVpHMHTbIgAiEGOLvQiu3VrX8
KTvtp0tyfaMLAp5lzQ5+255oczg6TvbETLXHEVej4U1qx3jO+uo59+OdMNPyaAbjc2b9GBMTxfI8
eVtjy9mabf46UfyfmvTRbdAH1tf1qxDjxfBbqt3dr7r3QhIXUgR8aPP+zsmKk53Xpz537tOy2SoY
nGAGBN8ZiR49O6LpcS8atJbsRAX7Y/XguvLTCtrHQZro/Vd7oY9HRmW0oUjdcZMk7TH3p4fCqH7U
Heu1e9bsObSX4m7UzJMyu+3YXPR++ps5UKnnpixfe8F1g/iNkJy7lzvuhw4x6xdOOVXDiup9MW56
i5hCCRRT2aG+mXVXg5B5ylPrWHXjVmSMLUj8zVjoIWCpsQlK/QkhjFNmjOe6oG2lF/tqHBGYW7Sr
242fppz2Sed8Fmb55PkrGIEBmO73G/raD2jvIT9Cg5wylXDwo0QsPr1LFL7omLxb1uZOB36o9Wwr
NLcPQUE7Cj7+r3SChxWL42nFDfmbbVasaJeP207UIa4EENbCalODHuuvpFkBI738VjJyqyip76wB
YX5s7ZQ1aS2OnB38lolbRX5CoJZJ+8MfA/4G80Y8sl1pbdPHdt8KXn+q7Uod1g7ZhbYM78xCBKHK
RSiYThUmfvojRhavS9y9Npl3iJj+UBRBU7190Cr/vkibMy0Nm2rIc9oVqzxCDedeanLrQYjpe9gK
Bl0FY9F9kRwcMhj+VqZ/lFOtolmiGqg+ACmF5+8nzCaMN5zvrzm8Y+K2pYDjMRwqbg/9PbRryutQ
Pql1VntSQbA6ZSyAInBLQIRqnyEVg6y8NctnBZwpMw4M71N7KL3kUASdQ6DEThhevODDiB3wq2Wf
dt2+hO5g+l9KtH5G/GSx7vmieho3tETs1smKarRwUFm86mnwIZlz6hOVLa12WtFuyNqzyB2EzRnM
1b9Z2A9mwih2ykUhLAp8o41dg7ppjfXBwAlQfslixslUsEKKmI5zp98Zrha5htLBxKLBVEAy7a5t
nhbLPKmnSuzhNZk7AMQ0TOLpFDdXtGnO82Jd1FZrSsEuGMZw7Cgguhe2elzdfNPfMKCbTmm5M9E9
QSQFSCVirBiKMztGHm/jnkyZ8V2sEssR2bNJm8DT0HpHVCIoQ7y3eA4lPMo1VfBQpP69TW2uss0D
/WxXcx3vjAyMoXgKRPFMPZKp7HRxzR7jFcUdHZyxKjT0uwAF9mFyWWSDouwQwvpYe49qLBX2xqN4
ASmEe5n0NiqpmpLrWOalF23k9TsxCPym9ujm6XG1VqJMcoU8PjAaBmkc6mphDxGoMkH5H6zM/hSW
jHQCbGH1avsovArX7Xnwxr5kdSrig5qIN+AksNjBtG20IhQgHBmAFwN7+Rd7Xu6nVD6J7EXRBLQh
CCtv56VGZPe7xCUn57ep2ndslG56xoQ9qYXyMpt+vUXfNpmzr3xxWNgSrJzpVAf+QmfDqfviToXz
R7FV+Cq1sTwSdOZ73Kayv8K/C3MQg6Gb9j6ttVNr5kdhFZE3yq0KLNXW76fy0WusrVy9Tan/CJMz
Ulw4R543RzaARE9BphNT1MrvxPTC7r9VqLu/wbobUx/ZpQykSh2r14X6gMLhe7B+y2XawnDgltmx
hOwsldv3D6KZfz293PJP1Ntf+JHa9yYDqWAdVKQvK1sPN2D5Jx5N1ZmL5k3typyNyyng2wewwhiD
bop7dfz5P4E9/feX2iflA2YztPp10DkGJgSkm3DLUOJnXdnSchrveoVIkWSoBTCqf69UQGgq1bo4
+U5OkAXBhZL1JDTtWfn3WkD1FfG5gC4ikIcKgJ/5WuUX+/JphJnCvdTBT5LbG7SEt5gNllHByOws
ipacf6QuMoYp5utNVWwUqcHr/jQVMqOgKpxhZd/Vr263nKvqqKGHall/2YQL8jWa/2x1+W6Cbzb6
CRMSPJCzt3T9VqFt2bmPYN/cj88DJvM7386qqpVU6V4WwCdlc7KadvYjtC8ttUOmV0cp/xAQTvRT
tQmoQqkS0YqNiaF+mo23XY1hxw7n5RWajIIKMR6aw3kU0RzlMj0m2Y8M1Dz15u/YnbP+DUroFk3/
C3KjEY/PGZFwJdX/VadGzE8th5L615EjjGN5mEZ5ENgLFkh6dGDDaGu05LUeh22FVbQ9FodFFm98
gP+olT0VO3bkQaHc+QrQLnedhBDKjuRpF+2Tsi+/cH1lOK3FDpWf4MkR9d3SqrFlD3KjHptVUF9z
vBfaYaJgys6cqG6hn5gbbfn536blZKv7M2amROHWsWBuXpyLOv0u1302vAhVdrfv7eFdQ+pYTkOk
fv4zyuTY9ohM1xQ57nwZeMe+uHFrvOnR/4NrUKVnxly1prFbOqZ9pylF9i/qIFGrTTgb+5DOxkat
C0SSfUmyty6vSt8Yo7FQKeAS6oYrr34LmuSgzPAIiut0iKFllv2qsP2Czi5mZeyUF6sOXnCk8WzP
LxUhCatpOY8CINjM6GlGlNTzXjXIIEb63xHusEGqhOZgTZfB2xXeTophKy11nFmu0aU51HtS2wMt
mv4BxHNX+rAsgw/OhJE9FsOL2oPqj5Sh4lQq36vHNdV3oLQJmTkMB4unmF3KEE0d9E/Mpsx/1R8o
c6C2uPaZEj6xdsqmq+fECrSB8qnUQDdamRxE8GPlF85KMr7g5jAY/70/7tUlEjesLAo4qss6bUye
KO6YW8oLagjWFyNyBjusY14o6102bzWDW9WnfM4Q9WdeBaRVroTawvMYc3oHtqVJCR9WFLeHqv7W
GgEC02u6rqEqbLPWOdca3VMB5qHB8MRN/2e6EC7YqywOnWxIgetGL/KQFfBB0hP5TD/zyZ0hZ5RP
fKEWwPzmJZhwGHnbLLQz0LXPcppiQHdzzejuhBWjk2JhUlggrB6ngjMw5e5zUJ0dxgJXwHMLBlUa
9mlJ9GOa7ZkmtrG1VxNJA7WfcMgllayCLcCpZXvk2KleB3VgM3eudeE4zYn8VDn/RKWPte2Xe7X/
/jtpzmMBuQiNHYNQ3Nb2efqN+WTe6K6o5FY2HXN4qBrDC09h3ZnVoYYDoL3yPDk5HPKqp3wU0LGv
WdFtVW1UrW6+AAzwieFUTEXEasT4/Gquo960Lt1MAt98KKuvdixDHbCiT1NcXbuFZkyC0q73j1Xy
FSS7BCvXkZqpk8SdLyvChmqnJn4kx3XfsJyO9loTIxAczNW8d9ovx6Ku1fz5bzX+e8q+6a8BoR82
QH1dMZ37/MLZh+pwp4Yud06wVzZHhXkq8SrcQkVHXIJc0en+tCrkHZ/UpKD4CnSZxrDX+l9W+98B
ja95vr5gHNQ1zMYPdcx94T5Bnujkh+MgoXfXCDv89xUVKSNhU8Z2XvMxSlHhJQISmJ8kCSJ1Zgv3
NzfRNcM+Yfw4n4EC7JbXZn4i1lN5BWqqKGjY50Rt1No/mRL8WvNv/RpseZU+jA111NTmYn8WuEZV
/lcHmM2p6/kZaeU9U4G15tqwsu66I1y7DNA54t6HoU9XK6XOYPQuq3hUdz2YNWWI9L3m7KsvxR2Y
vbmNbXp1EVjdIHz4gdLK5KdnKzH3GOoSU2An1h+2nzEUVIb1f+GKsbpQt+N3w3zPh3rrwBJV17Qs
cbM6+Z43+oPF+2uqE52o5wpKCoJ25xKQQ2jJnSbdbwpZsC/nGUM5Vj6OXXt1++5WaM/e1CL85963
k/vCRq1mXHP2qlOwNQPEG0AS2ZPKT9JgwmtaN8o99GDotgIAyBzZYSrSkPpVBUXKshCGKNvGQ7ip
c5w7KdRJnQeNjoXh0KfDpqyNN8pTT5N5mVdkQojbOhnvLHHPe48BjbrK+GFrdPCF9LJSZ7M/5Hh0
e42pO5NsV8MV8/LvXnQijnMyJh8gDsDoxRu9OIwdpBLiiS0i1CE+bTHfrJGRS6DFXXD/7wRxhuXy
lgkL+qJ96LzqpExfhyjFf5aHs8GZnnyW/ItW4zBN7H01LfBHoet5r16/IqbEWqjjGzvB39HL7k1q
rOQmUDMbcw7LutnJHEikKfYWYXDKaAIVA3vA1YnlHPRe7c7esa+ygPkq871yJj6bibDSGOSdula/
fDrDuzIBeuLs8/GzXm7KoTg401ZL3rhZsyejJ4zmr1TkoVxHOXwFSvuCwV1i+Dani96KK9S2VyWm
T1qzDWR8HBSlwUgfF91SM67Zf9wRPksq0iDRYd9Spsoh/CkXntjdPm6eIQ2pqJtvxZXyhvPgqdNR
Pxm4Z/hCCgIfDspkjtP8uNan2X9HuvQeP5/Vb85Qb9TF+UgJ6J9J88y1dK/ex06C5s+uY2L0xqDf
h/BnJq52Ev2sBr03c3o3VSNlItsDO1ZfD9J7qUg6VGK/1GgFmdA0aQwlysfCGPNyVCaay/PbPxPC
5vhnEHmtwRpKWlgyy/3HmOmHX3dGtHT9HnwkJidDx4h1mzjBmi93aRnjtDRwC1NFuFbW/6gVyVVY
vhCfxFQ/Z0pGfA8lO5DShLpeH6k9RoPAjUK6WjANGUB+4LBLsqrclV9sWvXuqM8sX7HLLkXG6v/L
oMzt3NWHNBHvspUR667YMNhULHVV1zv1IGx/6PcE14l9r7IvNSoh139iQIZcWdocz6+ZRIhUKppy
V/SPcfqDu1R5CntbJxvFzJEMEBbVxTcbPWE9iKqHAUReqGfltYv5k9Lew1Q1B56XlnnqkEv9SjDE
gEreWNwAzrXVe8YTdMSN1UGzzZceudwGiiJtfGHcOIeargweNudD6r7YY5AIf7tmean8+uIIsTWg
GM8DGzxgaCx8NzeOsu6zdQPmpp7E3CLng3HCwKzA9INe3C3k5ayGxHGCJRwa0hUsEWDJj7LILO6/
YI6BIxI8+9+N2pvFNncBHp63qb6zc7XDrBPZk7+qYAndStyuH6n4OgMtVGaNmkdKmVgnR4Itm9Hn
pAKPf+uvX4VOQ7C42cMj8zojzXSPjTn+gSGegOzKbbEyADuYZQ3zeHjwzfxbryDvl9VpBWBxFkir
Pc0wKVleI40PoyxOgdmEtGWENKRDsdIXe8NMYPicii8AoUBmwGw6MK5qsrrmvadkkuzk0Lkt1QZ9
uJmadx1n+qQtoZELOg+5rWaUNtDPG4hNKfSqpRHogBL3l/RfORj2FBKiU+nfQsiXVlCE12uf2owD
IkQgQ/tZh11oIOZkdrqFXHyAVfi4+E3UL/Wd1XPuUvSDD5lYUAXOqua4yPa4Fukfe6i1LeQx+9zp
FLr7AFNf6MF3OlUPazbDGuzp3/FS/zFrqMmV8L2heGoG3Vsgp2msf2oxW1KCeW972Cc3mlL+CL9W
XLaAAYG1Mz6YAIShkqc9rFn3B6WJblPzYDdmSOioTA2vJcMHNvlMYdBnXtEm8ePl7FN1CotxBTiC
uLBpbZPwpho9OkmcA2OUHtfM/23t6V7S+AA7pvpwunU+IcsE9BTfxwKtQW+1/goajneVSD5SBCYo
+9Pz5cxEw7q75BDOtEczpl0EmPsE6c4ABDbPwyJOKMrRSDXEn85SQRi2hznMS5ipbqs7W3tZP+vY
ILUu23CQCaR+nbYYbUHPOfVcnn3KlztGRt8yb37VkYoXeZ6eUgdFLuB1Wurq9qOOQepnyzmZPiBf
k8gHRioO5ypOGtpfqO4dMq33HopUnPwsyfczjH2YcSutE4abYQFzuqP02ScjoLcf0D7bLGaDppAW
v1U+PU5Jk/x1S4yXNaE9psph0qaiV2QOdVWkcoa2uGaZxuiktbj6k/7a89xOEzyY9gjXQtb+/dIl
jwJk5KrZ4hkI+Tgs7XGCv7lzhulkV9bVpiwSMQf0aMj5qtOodgVONbc9jxJO7rKze2wJsAIKeUxy
lL2rovkpudEWuJ7WxVjuWgdIz6j9FF3loaGXIuZFr/QLdFm7YV61RSLaw0lnru82SL3pDtFacTZp
i4wofCSALFKe9S6gUtZNLdGQYeyqZER+epBfWtb8UIfg8JpMxLZHIJQCw20F9S8zTQiAjMVMIiMe
4z8LDSCRnnnIlhiWY34Vdlm/c6vNbrRGwtKprbr92IrkvFQUkeh/tNOdgKiPlppPdddzrWtQ5/ox
430cY9ezdhxUW6Hc+WEup+ym9VgR6JiU3YxIxjD0BveuDCr3gkCwdeyD7iB7+xR7wUEH1a2r8roI
AiuoQCfdhL9IqWZnDUMfgi99Nzl0NoiDrqHRuYWzYRJAx6YDBKZ8UjyaDrxa324dYFl/N1vLEEFI
oXPKGznHDmYjF8FdYVGLzik79IVO6AZFYzvHU/5sQqndSaN6ZvALNGQhDr5Ow1iZfNay8zZZUdyq
Av8cD9j7wlysfcepa53qY2y6cgMgAUWzY8ZSTOLf0GvLBOGHYfRAeiBgpxJK7+oQIjvDw2LkD65m
OwyjRievjgGaSf3jdLwrU/dvRkelTVHAJipn4OttdbWt38sL46rgn0ISgZbpAATWwxUIJadAL4VF
j2FL3yC8L/h8gEcR9fknmbmvSCkxvWOM/sfTeSw3jjbN+ooQAW+29J6iDCX1BiHTDe89rv5/ivOd
sxlNy5Dga8pkZWVZDeZKH05AqYQaYJX0fbtZvE5KaxMXLtc0Uc/2xAjiYBrP2TjCMPDxqxRP9/Ik
NQUR5oFcTOj1HJZlPUT3wlQhtMbjTTptA5262WDtWKwPJDrgAWE91bFQlo5XfXW0Aug6tIEiu+rR
rNDHo8JIDoKn1m6eEhnn45nJOigA9Rj1SfsaEy7XprDuc29fzyEN6voRyPVKJ8TandOn2Db/Wb0n
bWIqle08fdLVwV8VSWxDNotRP3cUYurBWumFDlm/u9CEt+moY5WkiIApAX211if0+Is+FHQ0Z+F7
FLsvNQMFVgY4zI7495y4qOAZjrP1x3RjptNaY/3MvH6e3OxWaNGhiZ0X1fIUfsGjhq8X34qapQAT
2QbxjH6t5gaJLiUdTfM3OKuN5ZSwKgFpoRT00K2QjL5lkfaJQIuzclKE8qrQ8jatAeOD7qtxXXtJ
tnCN7B96OzddrbZR3au0+dmA8oq9DJTyM0KJvlft75RxWcw6mf82FBjKodk02fxZlcq1TbR3owbV
dPN2B6kEemxHSlU4l3RogaBgaXpAY2kb0PSrdzRAZhtD4YZO2neP4OXC8uESZPYpRqUN/Y53PR7X
tpG+I65PEU8JXvx+OjpVH0hCT1HAHslHKorURmtcEEM8UVq94zi+K4eBTeqU0N1k9T/QtDf+EHKa
lLchjaGaEUX0DD2ir7YKCVmh3Eaz/aqNw0kz6MG2/fZZC7Uvda7Ohpmc/dqPF31ZdMsZjKFv3Gcn
d997ZWwWY8CpthgmvBtnJORSaNCaFW3TyPmMR2OmKEcbECp99aJjrIJRNDsrapcwGrWFmSWvSUkd
va1zddeMwh+MvXDdkSZ0Uf5l++i9p/R/GFnz1FuEEWZqdpDYxx2yuS8j+k8LvWjsRaYw2NvUB1r2
qNM3cEUVTwOjDp51139y9OmOs36tEueYtyS3pjVfEaEkb63jNypYwZJ1lp4jFiDjyhPm5GMGyOLp
5w71EM2Y140GBk0PZ6rGz27YHiwJEJPAo4O3LQAqGvtFz72D68xfcNuTZTk2DSL2pCF9qB6YNHFT
MTA1mpPwYc9jPJ8q1/0ZDSDLqB8R/VP28GKaUz2E+7YcE3QJg7euHe5ToWXrGHUcKGADB1M1F1Uf
H6jBopGh7CAaRBRKjZUzwSt3mOUsjfJlnqxJkJYpPUYLOkZPo+XcqiyHtzAPwxJFq2wRYsbVibRE
7zbE7fsa8rjSl5/dUK6HlkSlo6G77mcKXIyZZuDjbzUQgWoqPUZaGz1nFXPvVAPgMlfOhUEfeqU+
uRpVlTaGZ+NM8by09GqFkP49A7ns22pfDf4VyYGI7kUiuZ53UnLtOaFUZHbakq6dEsn4fqax0Ydp
h5WrjWedN1rT2MpeO/56sqD1hb3zRj/21svHiZk1dCbQg0UHcPYMQ+VU2vUdu7GjbWQNs/PJBD52
NIAjLT5ko54vu6QmdSsOPnoM6ENQmlDLVUFvUZg0l9zyvnNn/PaqEkI9lxSC2WVO3LeaUeM14zDC
1N6WpQPxL19PfF9hYPPcVs9KTNObUgegk/o6Z2xQphi7yKme054ucYtpCkUZMvZGOypWsW2hYdOs
/xxOwDtiz3N6cBoJSOWOOpzsKSX0syf13U2m32Ryn8NyOCDz/WTp5bYiQQ1q667l4T5x++ciHU7+
PL42Lv9OvJPp9RzvYShW/lyfo7HetVTLV2buUF+MxqNrx3sO5k9mJes8Hi61ox+UtH+p4BehdbOq
Bp3wixAYRTMnXAR+TkUm24Sqe0B88hu8Ap07zm6vBpS2sSxE7iiD0YGrCGkIkgw0vwR+PYzUFayy
PcXPH9kQHfqiq0f6gh5n2onHFNL48Mc1mqtl9Btu/MnTU8aMQACZFZVKQru2tAqaRnCkGksMT00m
MhxIRe7VoGuSUJqChXY0wuQCdXsbxv6lB91WtfLH6cZzTgA+5ipjLBLls9WcA4q26AbAXEDL8tAM
4VEbHCAiby8/7DtnBOAJtyWgBR1nm9kKNg5kemZQQRWiuaEo2TrjIIdOi52nKpw2CMSdM1f/o9FO
MTVIRrJYDD4AZuYGVqENZyof98aQnUxzXKcJsAaYpd76e/joaNsn3kc9wdkHR4kRVqP9bOEmSBk5
IMWzdtAJM5zKOgAKvAHlY5E0GJvhTi2R6Uys19HSn2MIs3Tp0GBH5bcXRB9IME3rNyPNNiKA1Nrp
RhrMc6xpD9EBLLZOug0iopQGaZeVznbABosQxDTstd7endLcRjret0qDxazRbkgi2Y4tPEC4dlC6
dylQM/nITjyLqzYr34dHpA6gM9gO3iNNkj9Ope91InUH16+jUldH9gsNDj259vgbOd6hd+xmgzLq
Dr3Y1ViHBLjJIUXTNYVp5fWFdOODJWjZBYEJuuxAT+thT/h8ZLYvMqWcu6qhZznXtmS4K3lfTZMc
OjyOZGd0RPYHt6Uhw46WRmdsK7tCrLGgD8uLdnoXvrQoUtJ1Rl3V8PcloxUocXb12uSqo0XYQ9Lx
NsjvAT+pFBBQUeiZqtEI8TXMyDfdFpVOmlrGPNho7MjEzjj0l+h5+pp3xZ729DexIBUXrDMo5rLK
1RScnGamWThZjW68tQDu5jR6mUAo0ZHc2rbxx5pZNXXILz1d3b7ab2uSRM0tl6K315QQboBknWlY
m2TnaQ45gGMit2Xoibb0buvVPndXpUhCDVd36YD2dDxtMJya0qVbKie8doBIdN6wgS/L2GA8i2/d
SnvaT217R+zCMmnvFTvXGvPFxoTKQzi11ELTPUI4p7kI71GLOk6cvrmEvy6kQASslqMTAeHUn1WF
y3EnH26HhVBthIAEYDXglEFvJW3DI7oJ7FqmpAMqcka0cBm3i+TthBtg/y00QGgw7X/HWhP95eRi
Rh1akMPwRjloLcvidfM6DecrecUhNHObqZYmrBg8BVf5bpCH92X6VgpAP8FnJTsJO/W9hFMUAbKr
DsXfTsmuZLDv6cz6YJYHJm6jcf9XybSF2tXMGfZVbFiM4LBCwNTf6kAJICCyDBCi46oGjIE1rtA6
HZpvNDv3yLYUmzCzNx0qETM9COyOigx2txSTMGOyHPrO474+V4Wyo5Ed1Qq2iSaLfKOhSIGOg0UP
kM0WWdop4AQ2unGsLJsEngc2TC+A+IRswDScWlZSbYiq5jeGw956eiSHtDhZ1J/0+b0hG/TRW3Hj
P7laLwOaVttfbjctC7pbr+mFCxHBgi+ItA1iVgdK1L0hqQ7kA9DwdiTYtq1NE2p71+j+jG50jOm5
Fd0Id77ZMFBa869vTwdnSL+NljLmNNmH0Wzf23Q+wO0rYL7Zb2Imi7Gl+USDmzKe9GRYkTWjzwGT
s7KOMSGQioazuJGx/Cw67WP0/YU9RDQwQdWsO2ctA4TD8EUd9YNFduRiTSCdPLVkMZ0Age3GDOpD
a/nbDtK0WUcvg509JTC/7QyiDcQHDCyfu0gRj7CNp7Gkf7PozjYvNtjvHtax7ChhEcDK1mX+eG49
FCRGai7ToY5RFlUIJPryIDBiQ6YlX8l6Xhw92kWp/tRGNvWGi9H+FoW+ikpvU3oR84ta2oOSax7x
4Eax1/RPCSPoaJe4lS7u8m2M1BNSTksCasoKXxHNJYZ9ZmJHC5eUPWtYFmfo17I1RTxQAO5WXVd/
iAGlLR/98D9iPuXHCVpiDVpZAw5KHHnS3SI1+DCm+l/QvlMaIHJeJiBrmvSdEuCBaFNO0nXUogbz
2GklIdH40qbR14x+5Ny4L0YYv0RZtpOVTlzIvsCtFZ3KdIVA5OnXfIiY0IrGtPMIQTQogNOxG3UP
G5cLDwN1O8YxXBkF7ZFkOzPkBdtCSTuBPtLa76F/xK5cxLeNaranI2pTWdVbWRufhktzBWo5ajWt
EaFYZQ0MsiBYTQOiI662RqaehWrH9Gh2yN+O5c6kwoz+OvhBduvr5mnmAsdTv0Gi6zjhzGuyqyAq
XjyHf2cOOmjZZozNgz2/DdoX6N6SL57JQK8uW6fltKPU0bAtegAbodgjbH/3UAh3B29EMp22RT3z
pCP/aDPK0E/nHfXbw6T2pDggzExkWY5TeNBc/+QWWb6QlFSrvYPpdT0FyffIR8Ks0SBsCDCfYA6D
96SCHl/U2xm55gZ979JP1nLt88g4G7Qeyu6XDnJF0zWdUex3ibhpE1YgHya5vyHS2ieEnAYOwcYT
yWab2gTQ8dtQINWFHWQdU+CPlJ8YZNEhYhIB2NeIxnoY/sRTfNGiEQPerw3z1prM+yqLVQabLyBe
qBhQZ4U31gUfgqNFkxfhCqkCecmFYb4LuDw7cYcNzzhJYz0FAc5e5CIY1DevGuYv4tByFk3e3G/C
m9/xiaE/9KhVGVyogeFV3riVRw39YU1/oJwTZGVIImnsskx3nco4W1rtW49kqgI0w3yyTQZ/YkS3
aq6vTaxsxcx6vHhKzDeH4TlFeU/WpgPQ4+MtMu9X9k2cbu5Mz5rmwpmzNvKRvYyPjfoaGy9Rkgc4
xQjEA5IV0PSDBU/PT2T7+JK4yW7wb5qQNfjQKooHnfm376RXL33t2UN7NuB5MX4OHxzqNAab0RoV
3WXGlIVY38nGDGnNRzk33CziITReHFz2vmdAgcCP4sY7jHnl/UFx72/JkAScy6FiboRbmeCcb5Pn
PMo0NEFh7Mo5Wk7TuHTJwOL2KkGeDzGTEJ3RH/Qg/KTQ7oJ/bU+ymL23WLeS0F+uOFSWUfuSfKzp
IzQmp3WGyaiNADB+WNileYXbFZrUIsIAdm+50ilX+Ag/yDUJAQLHLl17XnhBoBjODkQ94RRxPDiA
Er+Fg0kG8G2OkCV4QcWrNh0rVMzGUk6KaZ1CankS4jTQ+3JQbd9KUCmJlo/oq4LYUwBB0Pozv9vu
VwGyCVRJq7tJR/Cdj+7O0ukszQeffkHGzp4r4EXAetr01OcID3Lf3cTcmVa5Sr3fDrhRt26d+9MU
DMElljJxnr37g4fLeXXL8NcmYOhDLKmYblrCFFp0x3SisYHIdaq/waA2Rhys0JDdDAb1nTI5Kind
/U0wbuSdAxcJj/Ysy20ArfN2TUdi1Hvbfjpwjg3T3RopNXer3TKd8IhE5FYCfAlhUfTfNxjT2Omx
/pHcr0VLvc0LyeE4oTLqA92osv+bohIhBzSvoFZXOznh3ThBT/BhVTGLMRaQ8Tftless91KxgfpQ
RgQRGogq1VaBrN9u+csQH89iekm0rf0ppmiLhEw5vShK/CUBZ+3SsVvkh8gEc1AoxwTGISEIog6+
qtF8UmHSqrgPjmVAswbCFEtMdY7EX5D3iDHoR7FMWXdjt3MSbxLNdTmHa/EbEj3PswUpr723A+MJ
SKVlV3NnR82zTadj6LyVI6pQmUq/z7BsIxD7mlZuZVvVwc2lRzOI4r02+aL/hZ3Ksv7DtNut5X5J
rpKJ90xVXLayKmvKxlRtJGco7axetjhAN68hG9jngqTPoaE2RJVmKDNpGnhYD4Nq/6DTlOWUO9o8
X1IyEnnqlpjAdQjFq3lXEUpYSsfKeDsyyzX6fu+KcdXt+tQolOErY82UzqP8meyYjRSGGn7Di7+6
RBVpQoLMutjmvKV2GiAvJEY2JWSqoQrKXwjEkwfeRsudjZhS6+QOzVIPh7VFRC3+grT3QrW1w6jm
tDxMtAg/LLY7XvF2cit9mH4eYXFc2X9rSrbiCKxkOnX+Rg4WZiC3f+m1XMYoMDPChK6X6cYQ0p1M
uzC87Cp73pnFkrkn1KbCjWbeIqTDJJ0spCOUZr+n0Ku7pUJdU04kgjuLZkh+0CvaJpjRvMz2TTFu
Q2Z0ivmkdSviqmT0rIqJVBHMljMm71OPe5xTYjvrLjtg4xsWYi61VUA3RGG/GYSzUZkQ0ECjaX8F
lOD+jsTyYqpRMSy0eG9D6hErwskL2FSq2lpwx4UtLPaht79DABge7fF+xCglcZdYzpnInWbbZad9
ETYFCNxQSlhwnHSL1i+Eh3JStJMsSho+3p11oPFxLSFm7sOg7swnD8UtcRfy9lz4ovuRADuTSQ4u
I+95f5S7V/KBRwpwdtWtPEAus7tIyBAUd1pVCWwvJQm8+D4loH1BVh+LLrtKWC+JaZsUW4wLPolv
cKB0MCkiSoiCPT7l/7k/scQKjdQpUgC8Marey4hOGVsfNmgKixXUh781JzjRnv3Uu0pIx+tJDtsT
VxYwlfBUPFQBLXmCQyuuQPysPLbcFvwqPlyOVDGrW1xNTktGkqjbkiula+89ZhHbLY5VjicXw5hp
OsLqoFQDJWlYqlBc5GK6aBaK1Zz4/phB/+N2+A3KJiVKKhDfQH89gqws+RYXg72RJL+BMyArGhbU
rLRnROzfZir34tM40+JsJSiSSBgkZm2Gn/JOcjbYXaaxAqOOKx4PEZMllschL5IYmRiGYycxCieK
j6fZ4QpOB59V4ACd9ETeJGCPBzIqh+vCmrnmtLFV80xj+3uP7m7Yd/umUvbM01lqzgfZo7PgCJGX
RND/Z209JvMl75VXf6BlGnoNZL6FAlCJWCOMru9AxlSBHRQU7hudaDyhSZXzhHMZxHsyXrZmuRod
VmvQ/oI5ekuvUt9kdonHuoW2uo5w3hbygXSN0TNPI8Ocs+8eKp35kelBjzyCnJoqPNPiWH+PsBud
AQPqtLoee6i+xrfhyIRgmgspfU5E7a7dbyAqYS/7q9B2NS/Z5r26lsuScuRjPX03AngeLO8onKzk
hkzqU6cWUE8z5ShRoRHc5z46B02Ayx93Vu0cYoPmbzZWbqCEM46PQ4AS4FUoThFzkE9DbbP3Oq7c
zK9E1JRpCW/al6K0j3JBuKJ51T2yB0luNAX6VFWtMUZGl2xbLJVDiMSxMKJwJ09qEdEO1EIZI7Hs
gcABjGifpFpq/UJPlARITEKU/eY6LH3d2Y7seiGU0GzaYBNQkJRb3UTx1jGKlTtbLxwiubMcKdpQ
tihNnCXRMNutat3qGiINVS81pBeH6c+0iiG7ZqnVsS/KJa3TmxFOTs29Rg6UigWxcJ7r1xB+6ODU
zGQyTugHwVZo4B7kE1ew3omjzawIrb54OylIMIMORw3QVmOMS9WRKg4dZPgX5oo8NziCwHeuYDpC
TSsZldSeiiR9qproKjGd7bnHTjUQQbIvJfK1g1d+jnr9XE8K0Gp0Jev5DLkPbqMd7Up5s6G4SQIs
q+AY7ZfvF9smJvKrpuSiQK4yyh+GCL+3JX3y9lB9gTU7y15LqM/btbUOSy1Y5SjJ1DUu3bQbSI7d
1UrSI4THhTYMYJIMxR2aE4f3kCODqpnqLQYdZ17AyUmiA85w9pEP7YCp5QxIKdID8ZYDqyPLI3ma
CfiWxtF70lUkf8oJqSxU45Qdnc4HtQge6bsEvhOJqkT63JmILDcIVSAkhLtpgFs5znQJI/cpN62P
jhmpzGvaOlS3EIq7JxCbJW9vpnnfFd5Pk+LTzAldUz/WF7ZMG9ZdWsP9XKXTBuwxd/Obr84/BrGj
nkcrlTRRXCINEXuttw4SD8Rgag1YnMKBsQhJaWK7ohXDK43kgsBXcwXjgs43TBx1nTW5zkFBV0Ye
uA2nf1qqv/IJPtNJhRJapy+t5h1QMjAfwaYsAaIKHNmb5kVbZhIAmFQW8c20cSauBpcmp4gpAQxD
R/duhozM2FASwrvQLYacEu+Lc4E7Bt+NXZAoAu4zUlSrAZMPqfnq6fkWt5JBB+vAK0bDhRGOriPN
BsK4DT90CQ0SyPe9FAtelenm/M9PNZr3UlBP4ErD15PsEAkd6QxwoycigII8mfcUfyQxFM8hsJ94
ZQQQttDeeEDKepIdaWHy4CpK8lpqB8IBXgVWD6AFyS1cQ3kRHsJRKOIxoouLP9BFA4BJMFeC3CXP
DRAFb5HHvwoKiUqeAwg3KyIKMfwSXPGKhU0jCTc9IQXBQBMCPxpO5OGwaYoTrLpCnBE9u5Qlc3B1
cZl8Bq/KTwBaAlI8wmmMIx0TZ31Glxwuo896Cj+PGUN1SA8hNRWrhTmq3PmIUmyAFP0HKtSSjHzA
ZvuIdJSBj3has2wr/8cvXNRLIIVsUdpP+L0ieivafY0xjIeT7JZAsLh4b/6QGAb/4jf1O+vO68sH
kq0mIynjXxjessoQAlM5GbjJYhyWQnBgwSP/yHBO3Pv4Km5DtkJ+mb+WzeOIqAH1TQQYRIuKBLXU
4Dn8pt5FIz0pq2lFDr+ShecXIrLmgeJzJ+0ihKSa9soKYbcFk2iLGyen5t0lruH18dXyX1j1Pdig
pPyZDMWVI8CsQ9PpDgJLcRLYJUlWJAMdcMnibU2eDb9Jfz7MbsiLLCuUHXQVJcgO8WfIoywscCaN
MFwCEB0WDz+qordHKSTjk3IcagHVk01iANpCJtaS+gBJ0SbS4Ls94rn0OEyUMAClTCP4o9tnxhlt
SaD3mt8daSz6JG5KiZuGySICYEFIkkz1SNQgZA1xmAI2FHJPyOJMVLBRFVmZkELa3LrIYnbuTC8K
I+0J6pDe0Cx9PVjZq+IwaJLLwnPYZLpxXW3F4LBmdIlATUS8oniTUnLkk5+awHMlxz1aj7p7hVl5
E+sicWPMaY8wC4yEeYnRIWE5JYAWL0nHAWffCva5X+zrESV2hL40gUz45GaeLxjQRYJyewSZ6D4O
R9ue903iLyWNSNPxHKgmaFTpvbOstKkd0u6NfsOVVLU72/tIe2+fuRq9VQJnc5So82kZGiOQV3HW
jfHEwyVuKh2JnBPyIP6b2f2Zzok6dKQtiD/lOXloAWjoFuI3hU+i5+bBxNEgMQIb3qa7saF30AX2
3Nik+OPgvvgVyAcF+ChN35uY/NbCo3O4pRBkj+5V8h9WQYKCMsxPDxQOmk4+lzcC8rVjUoeCxWxQ
ZgoYyQZXHiDMGqpTZKLGRiEJ/GaItpED58Cyl2noLuUJOA/MQ6LhnYiQZpoY0o/WSXn+DUquXjMc
kK5QtUMX2L3a5qVMnnmh3DQByxhh6f90FO1Q3FzbGLjA1i8Fxd+wV04jTFtk6ygKeys78uVa9DbV
I6f9LAYgYoxZFpUHpH4+5H1t6unC8FTOahKsYE3TB03/JqVDNlQgM68BVKLawJ3glkryYJv6y+gg
cNPUJSofExMSEiZvcQmqYQ/StihNIrX5XUdLIrXNFXuuaJgTLldFxlBrWFfnuUWNlfbqF8xuPSET
UXvnuUZQF2JFr3rbqPzmyTttrxdvgj063fyw5QTt7L2hI7uiRFg1dIqJ5NlhbX5vKWghCiSpIrI1
S4FYiGSwFRHtQSHBkHTYSN7fkG4LXsq5oX17JxC72PIGcoe8ItspvS5cbsWv0KRtAeCJ+49N/JyQ
1aCTIG4B7sS21/byB41UVsDs+UMxFv0AyGHeyHZApEy5SXKqB8YvgtfQB9YqziMEcX3zEvliLs+R
8xY000GSpZFw1faUf70fHCVw94x+V2FoHf2Hxqc48g5qZnyjHrQi7gCUV+gpi1Yd/R28vJAGa2BE
c6ThGd09KRNL4DKBPEahvxeeSOJFhzK2DwbdmD0YIUrxyH3ZG8a/0Z5eLSThkYKNFGLEMAnEWY00
g6GpxBxTkPeb0YHQ6l905qwAIuUae57xSOcCJPrleA+im6xfYoSvZ+11Nm89kt5iIOzY+pdBNR7b
mgojctI0DgfgjJ71YsYRwjUM6kgiYvi3gKsB8xgBKMiJlA20VwjOUMevEGNXcpWw/0iUkdlIOgpu
IpbKUEiB5TxhOTtfWk+czlyJnx+0N43CSMgSS5oqFSh+v8MoCBjiRvS6nuOsWUU+LbgsGT/8z9xg
6uTTTKC9gnxwYAWkxUtJ9i9wnNz5/8IdnogT13LS+T9sDL8rhzcfTpL19XVFJArvg7iEQyH+RZJM
WWMijxBQOim+SR5xjGWNZAHcSm4rsQZNXw/ER0AGDAGPxcORnQwaUyKJUnlz3o95xdjVJvgnFczC
CfYaiTy/1Yz7qkc9PH5WaRWoVV/MZljc5R5FN1LqjuYcKi8UHeXJuegxpwSIiySChtJa0mx+Jqwb
3tmHEFBDBw0yJnbQDIwiVPItgDZIBU6HCeukMsyr726Sw1vAxsYI+F3WR1f9AHXETkgVvqY3Y3TR
5sexDxkjbwk9NDJXlCn8lyJAsY/llpA9mPErsqqSi0t+HPcuXePxkb+Ua5EGpayGiVouP5T7JjA6
v/+/L7gojb65SUu3us9UAQ4Va8+igiWyYoJlyGXp0wM9j4YFOMv8VoprmAdehJyl0Yz1PP3+dxZU
7X0AesMdSbVTbpp0pVi3hzXhGInFVLlKvCp3Xq6zzRk3/XaJkeWJ25kB1PS/sfzGIN+ohu/SY85k
dDdKkm5+zDflnAvzywb46+k1BZzhWfgBcdHg2ruqaC5y6fgO3/eiJ7ayKZ48cjadtByx7WWRPLbV
SZIVeDkPT/unV3xrpN4SGksZmayXkJIALQSRZE1YRQQFSGvAIBSEIF4qygTNzPkGoiCqfhQbqdJM
t8z4N1MWAQJAJlx7H33ZIp4hG2PxhQL8SqSP1KfOEUwibQvDcCPcKmFM8MoELlC9wEAD2KEcE/6c
wGxEjFgAyMgK13LEJLysumQ16K88qABGNUVbuUWzJqvRjQ7wGb4muHPRJC7kqkqwyKvzhTCWULge
vn0klDDvmnZ2CXdnkBUrou0puhlQdwL2SJ4sGvyNBI3UfAfJf9jIwNIXjPV5joHUAvApMabgEvJB
aRgN7tioVPnuSdNCLdryQOI65cpDxuGYl65zdpmBIZjr6DKlgz+XADkov+VbGZVBSfNiKnMa8Hob
NofOftSoeCnh5LAqMfRkCdjVUwjPRrYZ0gMfjBaMFSPuFgOLIc8DCj5hSuBvQjgBpJHzF9zZ1Aax
Quh/mLcMdF2OGjeTQ8MJHhmYAIFqKVY40/5mPcVTgjhM39zcbPoIBB2Dw73hgemmWZZdsOwA/3lh
1pVTxWNK1bfTU7rWfxMC6ZnZG/ZvmlgrbbxOmAHuFDgXbybGXG6kWHIQt74GIo1r8R5cxYFCo6wd
vddJTJMHNZOUU+a9Uy4PKEJ1VEQdYhmpgnJFkSSGM8T/nVoMopXU+yhA/oBWqEcYXT0wMdPqIbNN
y4SAWKB1Ce0yyu0BNBsYWfJR4zH5x/8JfIifyFJUE7s7wK3Y/daigp8lzKvCG5OcY3Z1zYSpTXaQ
3zVdcLrukbdx5k3kN3RkXwjeLHAoQAY5unKaBIJhC+YOoKe21ww62aX0Y1mgwxnl3ZDWVmy+kEiS
Vl/NI3VQKr+1/SX+r7qw9ZgRP/vyHEPQS4wNesXAUfbuUZ8U1BxISI6+BB4dzlOAeDHjaoukEF6E
ZdEJhvjjh7uCKvI4F9yPCjA7d6LnoEceg/yFM8MXSUupja5H9gTDb3b5pwQJ4Efy8cjPpIgO0SCz
Z1TWCJFmpEhBJbhnEocQ7S9sSGd+oW7lU7JuU3hXygGNRcRFqISJ27PSkPpHuh/Du1wqDpLwKlNu
RA7WxBUKwcnlFlDNE7Zb0lIlBOQrmLoRl2TxzUoiHRVgg1WSgmdFtiEuHUfKyBNmgT3wIjXOLuTG
ZcSVmB3aQ+qnRzWLljPBniURK4buKNASl0rq8NwOBdonDbRojS0CmseQc0tmijozzbjgx3zBBshC
sQxUuSSykkyZWwgwP+eP3KHGZ8gbSY6u2pOAwvJP9pKzj6uVz4PZlvtJ6Ciu5P/Ht//VvOXuDCNR
bSbICwFtTegqabWT/jgg+3L3zRmyekStDfOUU8KMEZFyir+g57yP3E0q3K5/wF5L+VnSMfmrUQXn
hWUgGBi/hxWkuk1A4JLyEAsAa07Ef0RlKSMUuu5F/Iy8A+dIqvpyfxF1AWSsMOiiKdyuEDzdhdVF
EiXxnv+Ljh6hJ5FdRYmaKIFT8+CjcCa4XrZUCDDdWP1HYTupnnliiZUwrWKYUgxL3gSPIj+Ljf0a
yZwFgI9Sc8srSLmBzUqjaosRsUGB5RQKvcrW7Z3TfdRMZKB4JyefvTEmXXylpCZ4d4mKCFnkrRXH
2uEwmJgBxVmIT3NZQhXLACThpgToGPS2t1dMZW+P8SZChs/3c4gwDaJ6tbVxorNQOHgHvC7dAfTZ
dV9cUyHX8UV1vQ3DmXyVDqRuOw/5E0SQq54UT7qjkb8pZwfqaOJ4lF209Dmokb3kvM9pucg1eFOQ
qkt1fguL/idEajLudWpeVvNpTiTy3hwwpUJ5Ss36Wo8xXHx/66N//QiRGkhwMSBW2ZXPWYdv8DEQ
kNnPULJfpCgvyx9mxjFyfZpSo03SBD9A4+igQtRv6moDgpSt2iG62qFzyOvqOvX1jgEI56q0z3VT
b4QilTY+mfUY3Clh3oOweZYCeZuPx6GjM5b3HxzjLrWINkWVym9endT7kgyEOVxHpl4dXW86BaII
gHJKXWMFfEs4yp1By2bX7os2u8S1fuKwvyAEzByqPuBuG9gxT/mKEf9axJ166/1Qan1bp253Ywuf
LUIiMcGVWWpI7BwCP7hdQA1MTw6SF7a994X3J3vP1gK6mNT6c7AzqRW46Uy1L9XWkJeYgIMaFXNY
kro7CgfCr6q3hLCB4dKQpkmCI6XaelpA1sgl8WyXrpyquDEBYGfo3hG/KCxaw1aITUCW3BoSVWCV
1tLjlOrmfMxh/XjdO5OQXpBpXysD/Wyss7jhMKLNsDdP9NMwrp7EraKCMZv6P7F9oeHC3EETAQ5b
01p7NSn2FuLpdeoxX7DcD0N8HJ3uZEP8WFTI5AKBHNK5ees0a1E1v8Kg7EkeH2UVyA8NLIBOdKQE
NdNi88mgaNfb7xLj0rsuzOYtySt9zn+Qjv2eTGadBAYTFPMbBe47CpzXMkC3NMV/NQ1jtAcbHmd6
UKgkZuHINAZXO4RwgCWyaTGYIdwWG9whnmcpxdEIg34BflzgXqmtaiK46Ni/NCbG23Au6EQt9g/W
70DMY1qITDH+BvNjswoajZyzW5OBANjFc/vVKCpJkNq85i2zwEEo71IQNRO04IkjS1oym2p82GgL
3qNnzd8WcZNklsk8bh5umyjOiZ01SIbkGFLLJDh5bklAhWDfm38rIOx0LlvmEI0y9+3d88013af7
cU4hBfT3PkINGyxWHZWlYI04Q81z19n4nMBnmPRXp3mqMaKcErGNwkGJ7GKLHxEbjJGToKhL25PU
QF36GgRSEeJ9aOI0S2JFSpwkYYLLClrPo0WUtAwKDXhWnSSd2T0L+ZoCNEvdCyveEjVja4VNJfgh
KZkR988Sm2HE0uRbHKOkbZZ996Ny28AkElupFcFTESUfhA9ulkhi3TbD0qQAE/MwQf7VyiE0hhci
Khw4r8XzCy+G6jPxn6TcPB5/jWtxkuok8AqGXYKDiboCd3Hqon+8jkSdYd3sxVTDmQqb8BUTXgfF
DsuKI4EwgtCCOGlBjgugKVVvvyX08xjWQwsk4jt0ETmmlIzI8bFHVOMuNaIpDpjY5N3ks1K1wKcA
qEgCgYslxyB54Ls8Kzs+5V+1epKhT+AIrJaoadg9VU1l2tTU3VwR2WdNxd8JGQaVwW4vuQqfPuLC
jUQF4g99ia9ZUKKjxyaVz2lEmJnd4YPWOS2QOloLvn9QO+8iSJLloTvAlFKqFbxDNbzS568geSMQ
OzeP7RMrJayjxwSe4lNLhr1JoT5LoFl3t15UOLVzDF01p97MLiT4fgHF8JW8qk5ghKcjREOeUSIS
wsJ033vjD12GC5WftlHxzHkEQp3k9HY5kw3Tk+Ui5kLxy6J+atCblQOqSb1a2bKjDrKuklfLA4LY
Dyg0SXcPjyP5JeV1lAtqrKMwsVJEm2grehqz7NCp31rlLgLkkQWir4AaaJ+8t5S8ORmCIkkY6Ich
rBLamP2LBIj/R9N5LTeuLM36iRAB1zC3EimSIinKa6QbhDSaBe8b9unPV/z3uVgxsWYkEqa7uior
K9MVpa+Cpgvwvf+WV38ESJLGtPRWLKAGYgnskjh4pWgqeJvcNSux9H5lQUHsY/01zTPsI9OD306e
RykiK0aeDjjiNXvpUTlCV9uKQFS+JaUFlekg4ZEduU1y7OYv6alQDOyFniqnKb8t/Suuio+UUyVg
fS9MsJJtdEF+4PHzrQI+CYQqW3GFGaLAoHm1JGXSJeMywQ4Gn3yJAC973eZ+WH3UKk369n9bKiDT
kaMblnOXou4GLD0A50+ktlTG9L3g9MKLBucenMfUH5Bv/Y+PwFcpq0yscX4gLWy9vNlKA0dUkvhH
zRjcil6tCbUNykt1sQHKQpQqKUSklgBn6sniGuaHpbwH15aoRuHGVRX2NZxIBYsmlZwWLB0hEhRR
tJWsniLCrOtt7L+B6gecepTjvKOIcMaoGNindFF4T+zFXjdnMBnp4wsWjjr70baZF0phZtHr5q+0
9UvhLaUuhFm5Fkp0WfrArc6CYiGQPz+NisZtptY7gRiwSrjxkQUDqpUYpClgM9ag9BVcmgK8Ld6Z
vH+h5sjlS6BnUXNFjAeywe8d87UFtWADQPWQLEo2NGtdXuSVeIX6UHvdpdI05AMr8Eu/g5zZPMsu
JWa17vRM2s8F8zRgv1LXCd6B4onga0Ky8d3gHl/uBHUZ4UfLIjIjpjvMW29Zr9To9KlGuKyaT8mI
XCcMhJ5DvYN0SMZsz9Z+ItiZQU6/AnrDgnZZVv7v7qSbMSmI/t4Hlz1BDG7Uv7W37niD3GbGRuYP
LpM307OmumICLWXb6o3poa5hTGdpK1nQMoZyvJVMTSXll1k0m96xDoLzaOa6cdEJrvSlCPoIwxrx
q0JTssOdAtVeSGHzcxkijVL68G6YNJr8/DDQs1277kU+Wp7sFA4PugUWHBJ9bC3zs/ODS2wzu6GR
hBrQVpJWRwj8OhX0nAbf/O0UPNEeHEV6ZD0iW/Pya+YtBqBdld6Vq/q7uPmymer6nMLT0930HAcm
lYKLpqTf0u61Y7Tfux4/mLTi8/IYD9WeHrKNRGyHr1V1CZvlT1XSHHd9OVFIt90qQNRpPAiIU9cj
ykM9e8d5GvoYnTEU1XBMhTh+tv3hXSDfJgqBOeI22sWwpS0bgDWanM81d4Ef4YaiJ7p8Ip3yNPjr
r2vUr/XqoQ1qGnuJwCM2CoL4wOe5cyImCSsri4EnE6ThkKcPvfpkNwjBt9Fl9Ipfy7VPOcIgxbJu
Jqf/i/oH6ilrDgGLwMTed3djiqH3gHQKxtSfjZuTeGaKGQy7vClxOIc1JhWk4CWmj7K9fnLGZYeo
EP6iUuk28CUS/9luf5Q6lEQj1DTr+i9Re6RDzR+CaV8ZRIIBmsMlqI4EODkNwS3uYpo5HXmF8I4Y
qZJISMySZocQ+SQoSgCJYOcSnk3pNQrw20/NoTIKmsd0l5cnhEEwDfA5hn8iOAWU4wsLRz6AqCWX
ITW0wIl0ulnesq0lRxKktmF4eDXC/89BFmwKO2m0NqX9KMAzRpoUMUQh+JjyPCQWcyFc5ESFV6f2
/TVDyr8kqxM6MDub58WNX2OvfydvjcsgPgrJZkE1T+DzpvKuEFxeoxLldHjF1wfZQezKOWk/JXI1
h1BCWgzdNYOZPD5njIVw9E2gEa6NMtS6h9cmuQS+EWQ+n7PBDgRDgS3Xle/wSV64lhb+O2GNi1n4
PelxSGltQBlLsfkIpQ1DeiGPZDWw3wW6aCI6Wajl/cp5Pvyh2R+hmyav0Wvu5dzt5/xecDr5sLBn
3GXecMAgoQYgx51Kp4InRHhbYGm6KTwdfN/gF/KXTu9CPvzDXQpMIWz3xE4YmoS3NKZHSNxnJ4I7
4wiqErUzxsuN9ebaDJ8SmZhUBDLrHvF2eKCAJ6mQsQAudObcLga9kzDM1+IytNUBWSTwrtcwrdzS
lLTRYRl9DEg5EGxG2Ra/2pOcsnomeFjyrQqsarEaJm/6O1Tf7jsy7ajP3zWBe0bgDIPMrd39Fgqu
q471f/HA18pS4KSQtFhyHw9UAiUitInGzBa5Bmxl3Fv5JAJslsTYdDMKjHwPPbCjzJ9zCbwdkKu0
yZotjz8L0bEpYdVRLcVwuV3M6EgDIpmLyuAeKaCHgPrFiNEVj/wUFWGvwKci3JdU6fB40EnIjYOG
oc0QFTGafo10dapA74XCQaWy6QFXKW1S/Ckb2/nVlB8ylik3IpOiY6z3fuAdhFeQtfQfDONFagSX
GlW6nnPTbCR9IaWTtouAgFT5XM9OiBkSmRA5upUvM9PoUw3Vb70W8MwrRpiHL6V9Zk2SrWMydF7j
DASuR2LRUjNERXAQfkLrfXOScQrJlUhDySf1xn3wFrCGR2RolIEYWsFNEzJvP00f7oJESV/sE6lM
CXeYpe1SzSPkRkMHMCcwckSBwREgFZcLs8ed+7DO7xMqMpLduZTxM5Q49ryJ2SC2yTdgwFtpISFr
fiOVROEtW+mSS4kiCBxxhL5YDZGITcaoFMJTJ6NrZa+RKHJj0vZN9zn8Wx6QZBRS86DFZuwE5KOT
yRKXNpQq1F+aOfI9LGrp42P7dRtR1ISkZh7UjwHGDAi3IiXlD/5PYgzxsAbCz8bh4CVMJ9CuoWQR
XFBkP4QI1eWcjaQ8iV+95GUDvbzN9j4n1RSux3CEegeQUFbeo+n3f/hTPjVUGpYTMJEfbFT+ZUcu
owM/1Mc3mf/bsz7CkEiRJdl9hIA9tsaUZRkTNWBqj9LVR+hyphbUVBkLlrldSf84PfKyJFZAkKRc
fbTQecrhQhJkrimYMFfZ3Uv2xEXe5oxwG0kAg54RH6ix0DEIp1cQfbnwcOv6w53nP9JpzMGKWbZD
cW3tjAzU+qiPgwSfs8jY9ooZQ4A47moCwZmwIlXApMFKnKCRIBNNsrMlLiBzw3hkJjhshiYMBUhc
vdjzr/QxgXN8l67sDLGYvM/G0IddXygpsUD1FLJ9Ob4kjJuR8xwXvz5P9N+9Eb05yrP/bT6I+KJe
m1qooavpfmJWzUKXSf9Kg73QF/7NJn2rehwh2xQKld/LMcgLZQk13aMK0CaU5yCctJQm6TiOiD1C
6kd3tbn3gECMpE15/CBi/+PsyWSICgKkKL19xWLOqEWJzmXSSMOsYUcKjMq3MNOOCtWb6M1VqOoT
71OG8VtMhYR3JOBqvP5w0oMAyZHqD/FO498ICcGmbMpD7hwoAYaAPIveEcHXO+zbv4XSLD2qnJ2D
lmya/ss06lnxleQiramsLnZSLFRlchHiFLkmnQf6CADLHZAnsbXFbA9H8i9/vZuS4p2EvxLbAtjq
TIs8W3QzZJhIglThxmejOKT0K4SSiFfItoVeMijqs3kjKA4LgbvtcNJKUPORMlPAMzkN5R44vkgu
eKZVzaAJG5XoRg9IYcUXR0f+fpAZae9d1tA16pUV8B5i3+8WD1pO4Igpncx/6zRaQ4imw4CR/vDI
dvBp4mIXzfs17/gdKdYaCkEwIIdPMRpnx2tWeX7yOo7hGbIUkwNojspJKgcdaXw2HObKesfr7NYE
WEwEjmAe03+W82CkVywnj2XCexSLxfoCoYhG97ccT2AvTnEQ4RzhLStI6+XwFy7NxAnYW0h2DyTx
St0zeX6CGPU491hw5AxwYICaud4xsn/y5UskDoXoLYeEjWha71fmdrIcot1TF6u33qspNAD5WWN2
B+dXIpjAK4sGftEiis2Ig4JjtDSLgKHoGvoEQvkVNjNvllUJqflBEo25ci70xvSM9KD3VoGuVEtC
SQBCQNDnkeh52comEXacSEe0KgFqE80VNjypXVT197z+O/Q5njPSPL5BAoDQOXk/8lwNpDQDbCt8
5o79uj3yuoVnKBc6MWFYrvoSMNHqckoRyQ52b7x34/iTpsFRPsWj8GihFcsy8hZnX5J+yLKQm9ST
fTA0LlXolcoJVvUz8msonBKz5RFWlffU6/VhpYgRJZXYtE+wbh7kc/Tcb+TvJTBI/BegSw4+QLFk
Gi/RrJ45ssETjKt4Y0Aq2dO2gvIkkx6S/dKnmK9O8vIc1ko/NMCQLYoB6XRCTRssh2TERiWUk0b0
nQemAeXUj/FqFyFHdJdrTitWfNqRgVhUEyNEMiuLvofUPK4YfpGuFKVxD4zMbJR15QrOIQ00uI4+
Sz+2yrd2ZRC2kYnJnORZ4ru81xhVFJcdZSDmlubJUUrMLJv+8/p6M9LyF8HqlVXrfciSoMagOJJJ
VgHCSLvufZ66bcSXlOaIQhMoGbBmZ1wjxkFecowOBeahUa8KT5EE+HRUaNn0sX/tCcq0FSvzVo5k
IQHYxnixGY8Y3FmyXUkeKYxo/AQMQvRw+BxE2gccsHpEGtybxvpb2i2gEsAmQ9qHlYqRbt5w68Fa
AO/QuB2Tg/yQ22ophQ11FKoo/bQBEkJgLA8tdytD+cFIG1Ht2rDAhRTWOf0Dl+02MtvRWsFB+Epg
MNKjhSQPIgQBqy6wPGHZzaZ5QifxczTWi0XsENrCOGbxIXTifyQHAvoJJNQa7j5vEswMddzvae3+
lfEuoT3yXg2o2swJw/3x39yauiktcuNWlS4zAHBL6D9upO8GWiStMhV+xgZRggghFCuBH+GOfjhV
8pmU1eOwiCMj8zHswqp0NqhIgzdwRHLTOCDclKP7JJAB2Y47RT8L5y9uS9NxYDsOAw3q4G/SEK+Y
pOZ0l30tqYJa2nMwrlc2gyxO6RyW1FpELrQi7+TkkrUOoSBnerqwoxemYg6CLBqWjfIiHl2oSdl1
CZrF6OJgIIRdXxslOZCFTHyOxEk5+SQ3nrGfcVCJtSlUEiQLZjd6SLueSSjQ4+kkYSpIu7u6WA7a
15DT6nOP73VQm7/lZDH5S49COLvymQ3KD3kGlRrmCPmD9JVd2ifyIwLbe9S716tXJzPB4wsyDLW0
SxCnQLjOKIGDcLcH05+EA4Sm27vnA/3x0UWNGhvEOKl6IcehaELGRerI4pUnfg1FFNmNGX7MHIEN
J3hgj6eYKlLavVLJeiaxl5MAIUsBvFqGbTiimNtJhkMXWEefU0SWqaPUo4Q+PFQeClXLALKB3J2N
vrN8lQh6cnoFKIR7KQzbgp6b9KAbWAYcnRKkBa3zgfgAV/DfZXCIYiKPsKyD4Z9pel58AsUnC87P
zO1YVAzU2/SPGAvrh3txGXKjcAOgLgf0kIdnwaDl7hP2+ly1kPzehgjlyDrZT8Xyahc9gEpxsibn
fB12YBi+i8wnVLgAbhprWzbJg7Ktxz7sXrw6eNK19ZANCwHHyBz0AuJ3O7AZcSNc2ehu5Gt/KPyS
xJ/QOWfNDnQpQ3LPmHZGl75VWE/d4e6Btn2knpyoPDe1/ZMVzLlQWwNBdzEJkVuEx1xV5VdGklva
znaISiijy7wzk/bP4iFWf5MGFRTxJHhnTxs3XN3fyZt/4oVMD9kFSJ8m8q1D1TiHJW+GLTJbm9LG
XTPmxowkf3W1++nn9qtibhezxoFV7fp7Lwkz9LfXcDOjJrJzIjcAgzawxDXRQLfKq0FSlZMOYECI
DHzXkhP7RmfTauUlVh1iSS0N35zHjq5ev9w6hmEy2sHiaWpSYFxRAYxLkns4s2catRlsN+/kBiOF
SDyRWM1otiEhfGltzu5htsGAAQ/SvH7WqPOiPWfuM2s4Go2d/FQuJuOeHujgAJBSYPQvawUpqOki
HFT75qMLC+SCiiw6gAPy0J1hOhu6+ixIZ60qrTbWOj40TnnuJv1nqItDNi9/qeR/lyjD+xH+wG4F
9wuZPw5KDyyraJ9m1LdulOG1rMYchgbaYtmkrIcgt+dvEykzrBzUk0WS6JnlK2050SAgN2VJ3df+
Um4dv4TMYXbbqZp/PBK23BmtWy8pUONtou95JfvVJqWAO9VId6kIH13U2IgBn4ODc7LMkBqkXUxT
JgXph3qrlWaTTsYB8WHxQKfn0frDGw2QhFzN+mdGMLxiRCQY2XvD/viiSzM7Ka98wnW5uCiXYaQ+
4fX0TmKjhKuoi/3hbEqyqlCIU4npiFrY+zrpUxvC3u7jTdkp1EBR6yfe9Rxlzd/enBmFgHmeFg4l
WdntDQ0Lmy0WBB6UmLz8cHirdNWKf23bfK3VerKt6Ae+O5OQPRpaw/SEcO0ngr/bUdewCtbnrIwB
GhEE7MtyZyzOh8INt3K9L2yCXp2G9d5MTnRSbfOgQUdaLz/VjM6o0e1g6qliWwYOquR+eltaw2dc
UCBagtuLxqxbtz9jO9MZCOcXq8phBePrNQXzB/LOLu4J7ruq8VBFOgYjooTpM/OIzDQCPv0KsWCA
m18UT0lee4fIGd23fAwPax2dchocAwd7PWHq4BSpfQgFUYr90dnWvS5hdWt4Dt3G7MP60HZozgz2
dOiwr0ScCanGsP8K4IwZGZlQWcdUyILXekN5mC3m6GIXv9FJirpVO5vWZN7a8FLcR4zsXU6nNJWe
f/49qfCcm95zF/qPisUEA/bVwlGng7BtRJCdrDHfZ3r+yS1hatJ9xCH2NsNmu4p8nDC6R4+XHs8w
dnwHiJOUMoGbjpwVNBvXfIkpG9Cwiy7kBs8zvAEjYmJRfmzpQa1cxjezkNJA4YFuVUZwMyN2tZ0D
/P2mGZKGVXIqFHkMIcsij3KiERYEmSVUC3YNMBANXGjPq9fCfcZDg8GAEdtGxHRPFU72x1XX4OHy
qzAH6K25rn1bwW/v8T4U1MXX8FrwSyqH5MPC1q5r6eWCDO3w+LpVXF1ZB/BFHO/THYvw059cdO/W
BKmXRb2ldbzLHAedgTVZNosT51+YEB45+cG7MnPFQG4Blvcq1rOXYyjZREzj0RiokXVciN9Io1mP
nYL3mLSP0ULUzO37IFsfVEkV0Tk42KZekD3odTmbjULXO4MXFVizfVuH9gKZr7x4/XpZUrO9td3e
p6RM3ixYkk4yLNBsDGBj2LNhmkDtGNmNZcIlVRZ1SlNVEywtJKL6aTWgALjxQzbp58m3mTkoTq1X
bIcVyAFJ1iOG7WdjiKmBkG/emBF0VPRzKMQ3bYPNbTR5wz0tD8YPSgzJfMurN36dcR0NgHq74Oiu
DFQXPR+54hh2lhlCB+X1agAZ24iwLUloZlvFwSzJtjr/P4tTHigY0yK6HG6fMEFQP4CMjG3OZEcC
Y7pgdtTHed04WGa4l3cKY9Ad6B2AQJErky4MoJQN3ZKA6AEYEmNDs9InLrz+KQzzY0YjTJA4yrAb
wXvMESI5wBnnLNOYw66Z1nOVQWGZTXS1cFuaZhzeE7KKFuhQ1lPa2HdxpD/y0v2ayS4FZtXSAMsa
d0NhtjdMsuKkeWyKAamZjhnBBcSdpRXBflj5Piu6qpDYLD2BXyz0Wy0HNarqYlrxvu7GizXnYsRw
FZ807YTZwOxaJIKV7fM4RUfmbyum08a7tDxixAANpHp4VFLeDaX6FMKYpl6eSYypqeXJ+hEtlc7e
D5WBgG9x57BbpT8psc1meAVEw7VTOJ+smFi5bzMgYE8BW1oY+PL+CmSZCiPHL2IiOwxouAwI+yeX
nAbMiK9jo8PbOPdelfif1+WAeUH7KLyAnERfOqsUMO+1NUMGr99bBYgEnCIl/BwzOQpQ65OiyYPO
+aIW853WLw9DpK90bZv5ENI3zNtx7h3OqbO8kGgKzDm3KCMrfjV22nsLSdASyFaetAc4CaaYk5zY
UXKQtdgLlYqTxqcdwV0YZbdZ6cQMa7iV5ZaC1Qcr85lzuo3Tee9Vza5I5seCqKPiAdnV5oAQuqiU
BPSSVOFvKqv9yJcWSquGDb/qeNu7EMcDTnFG2Mz2dJ0L0PU2pVidG07oKtnZoHI3Ej6vMA65c1wm
B/ojg0YCwGhOQ5EhrEttmfh3+BT/qqzm8IJE1iNy1lMWT5DBekYYSZiuWhBcU8GYlsX3dKQECQUt
ObYguvW4HmWaTFShZT3o+RCOzlG6BNW3NaGBK9yPBuBZuKql69GUZ+lMKSgIQXiqWcY5MLS9tef8
FjlqHHvDF5ndctENK9DVS5V+KOvskAPpdEEySgdbMAfb9zfwmICIzwkJ71BmTz1mwkVO45JQ3szm
U1RCucjXb8uR6bBpK11WuW81ONvUQnIcKecMIVW7KFDjjk/y+2lDWutWD7yDkvS+H/U5YQvQ5twp
70/GEEkE8dLohruC/sZAFezRvavb+A/S+HeFPx+rdPiVjj1PKFxChScPAcdMYLPAtoJMvU8HfN/g
ZOeounhr/Y/OHt1Lqo3CA66g1B1cFBRDyBs0JSaSHBkprHmNPr6nAmuLfacA17LG0AKLN+jCQBSw
sxMoRO70h04Sa4aYjS8XxEZxK9C2Cj941C2YqNWYC40Y0rXOr3+zQv8I+g3r9iUscMsmvgGhHJw6
/0Ne9uDYyR3J3qG2DUaWoPUbRo5oJY8xgegSmFLzcy3YCkp+8ERq/oc+h3aTS02BPeYuqqv+tfe5
+viZYx2BOodXHxcz/NfPCW5DeYfmbfLYT/WXqCBFyfrn/xgODFKu6V3L4klq66szoSi11aP8yfqq
AOUpl2/sVp2kO4OuxVNMWZDOtlDF5TZggtHroHq8T5dqJzGmqkPWmysdwLoVFRg2k8DjwopBRfaZ
Nvl+RKNE6BHCydGOSQDjhyS5iNpMFjZyggcjSS9ClJm4c8sloLngOqNjbZQCXPCXXYShkFdidGx8
1G23jwlZDYhH4s+0BfDDiwGheZMWi9j0nDc6eLA6+ttF5ftyRZBTOzbY0TRcZ1gS9ze30rckGO8h
od+r9Mnq0t9wWowbP0CE0/c/ocV7xCjBCiRo5b56T0GQKs5eYcFKv8AX8B80CepU25i3DqfDlToy
/r2GExeugTvvNIrR9J5+2qBiejd9tI3hPUTTB3num5YDhzU1aA3S9yStK4JQOmW4E3lHL0vfqI8l
BPL42f0SJWrmb2VWRMbwijHYrCEs3Kgl0v3kYJGt8Lv0RSje9JtC6BdWuR49uFim+SZbRVFV2UN3
HxrmxnTMi26LhygtD4sfXfmOUU82ipsuPXMD2yl8jOpgkTv0DcKg/ZkU7n9Lb1ycHouy4q+oTMjV
j4loaZY7cHxpQaPCcMafCoO4fOMMNuH7bhx7nHIZasLEdXXoflTGjfj1Je0rEoLfwTTmG2m0eV15
lpCSxvHLnOuHDvBaQmNEcOtW50dHqHCb6UnN8ydthSuLjKtjMAlRd4Dx6kXCg6nmO6eIzykJQrAw
2Gc1V9IPg6vA4kIZ5OgVRh/Pm0rvVls+XfDa+PA0thENOQKCKUCRgte1PPIqxU8807vANJ5qDzwX
BKIJPYilfYkOA6asETrMwg1cnH8TpE8ZOEnM6M4wMfBEdc9L2o1flgt09uLWTZFboo5a62s/lhfG
ZaxluoXH/Z5LXjDjAT8a2yyZD6JkFwZqI4Q7CflIJTDYlbNXGbCkcWP2OKKgbpYN1oVR4oU3wcjV
ZMUnvHTkabPDUmP89pJPCQamke2sHvFfP/RJrIP2RaXDDhoOg07+2dHO8+jGxU09Ig2shuexH39l
jQ+1c7Mk0Z2imxh6qAF3xaWtE9STrU8PSJfSBTr1fJlVc7/mDOOrjGosSj8GXT83RrCXhqpASvUM
EuZUcFVaxbBcdzDTkNjMk5zBR+z56HTWzpnjzTrdyxHTEawEXCN1BCqF3oioQ7B+smts6K+y5uUR
+0NxG2UZwf3DR56LB3wVAIzMx8T/DHz9oHoGzDEv8VBOcpr4iaWMd/S5Z3hUTiMJj3OHxWWV3A++
ovnqV//yckTymDVL01a+eo6uGzupxr0c3kueXIgcAnQ4RrWLMREbGcLoxYUQ1qaeXiE1/cnC8tGe
zn2MYI3xA4Vkn7cuh+F7lbv/rSYZPE/R1IykFEy4yt2qpECewUFFECVmsu6T5LCzEXxj7frSu96f
nr0IEYBuP69fvItk3Un/0/MyWvNSc+dMm5hMunK3sXKOk4PjiJ5m8nRRniuZglibt8Syd36QnLq0
36ZZ/RzrbhtjeQyx+ZQXwVUqwykTCqHaOtAVdoJgO5jM7zg7G2uFPk6h5uZHM3xyPOs4mfB9MvvW
LbMfdxGN0QgjoOKPOSux0QP3FKN4DJKMCbTTrHkO6N1C2xNyL26gJpvIC/IXYkUKo11Eks3GglZN
SeAWR2sebvOY4Z+J0kmZvy4BKAY16j2sBdIIg9TZCp5QV//k5a8ldAVveqTHPCtGo7y8fVp6pOKI
foZFdmEGD6yAOKrv5LXJaVdiizgx6M60XvaLRwUSsDXXs+56EwdqYKG0zzDDMfCH7l6lKc6b8qb4
lCyZ+Vw6/haLDaiIDqJpk38MMvQVcq/RT34G5UrPNvpWxcDiytazEw+vxQIBvinLH20wF9Kg1+Fm
z2OXf7bVdFx9sMLcjDIfccriP3ccP6zFes60c4LO9IEy1ls10LpLDA8N85HVqSLkYiU/jYFcad8w
FUdTvnslzIPvs3Z7D425jLK48oKXYUSyZMVTEK3v6M7Lh36HQ+bJTtv1qL3oG/r0c5/bZ0pY+e2I
MdaueDQn1n2BCHzYxY9j0/6xdIizVpz9k29dtAjShBEm9+ubNwTPsw4YTio+wsVv7/Im/O5X9AOC
8KNJhkuVhJBaZhtGgZPjKdnVPw6wVkYCNKOJJB9Y6vpddS0lcKY+vL76VyYdp7fZo4LbtE/jMv31
yowel1UDYhiM2OdwEqY2/VP6DSpoq6Ba8P0kU5k79Tzl47tjMmRV4ybAbPfy2ft6z0QcjgWVF0Iy
8VinYezCcypeYtc/dOawiwyy4Sj/KtANlhiy4iVcpd3O7Kbz1JADzCPjzPm/sbKRNwifUWs/JO1M
76aYj40OXqY6/c4M7IamPtqlffDkd+N+jCnSiz7ed5pWqaT6zOVw1wXiYkbw5VvGo+V4HMjpSzWn
GXi8zWFa1Y81Yv4RgXMK1beP381GfjdtvI+hz35w9XlC7vzJLCYOM/7BCGAcCdOnTncYmECoxKpg
XKCArAtyRl2DtQmssLT2jgY84avCw6L9g9k1H+gKIp7WTKek/y/Nvpw2Q7L+k6PK72Sm3n60oCoX
g9rnLp0hiNGkx/LITeKRCJfUgtDIJEIPyIoJJJ03+alugMwSk0rwI7E/300csE7rHsSG0kfAQrLz
IZPq39wk1fd1PA4WR2MDxZsLLcTVOSd2tpHOpxxnbHarp47pRvw44Q3QW6Pa7k192yt9mJEakJs3
fOe2Evo/Q9CSZaV8ArRbyZZtbsMOoZHI0crZlCBKkhATSKjcDFOJhOkzfpPq5XoSlSuHMmbhHIkT
85cBw6Gm84/mjYNzluS0NEdrEMseNkO6xvfSZFkNf+NwlJkxbVdYvhlX5PL/afioqMmupd1xoULo
ewTDmBcYSbWFR6pAZMKOZgrbUOKTDO3aMMikIk6acMsEK62Z/DQh8WWTZhVMYU6UlmSNMEfpsa1H
LNyeizF+kdoqVMlGDrysJUfu5lPeMt40kJ5qyunFZ7KDmFtXwecY8iKzaXxEn/1Zgd94LW4vlg+H
sR1f6hwZIHlc8mxCdEIgwctWIBuLBv8xdVvE16G+tYBWpTO9Sb+LknQJioeYFhgO6P+udL5gOakx
+SvJGMmtVBo9Se1kVneiaALL9Ztj7OJq66tkvAkBFYTNK4r43OhAmVHUzKytSnBEQeqACR1hsM8R
syHgNlnqPg+kNClnitBsl9TYKBvVfxBGODle8Q9zjltN9ZoRG+mu7hXjMWLwhdaXZA/XCyQvjPzx
P9Q7znJFNsEsCGdSZURJ+bV8WHcBBaT829JF8OSYy+b/3flXzl8/y56hWG2lKpeXZxAUVv3J224Z
W5Kdo8dx1yt/63rnfgQs4+5HdB9jhiNiBsDILdx8OEGgGkN6Xgi9pD8RnC35NaGxOEZ7O7lMWWTn
yFZ0m/D38L7rnilC+u0FxEOKl1MPsuZHA7aEO+Wbb906P3d8ESMKO77AcJjR69Fi9jU2Y5jKkLyv
DAzxv31r7WuHTDCiH7T4j+gI5PpxjGbmBUbmLCDuOCis+B4UXAXYQM83NJ9xo7+l4yW8FXkWa55f
DAugc42fvZm+RfqDE8umsKHODHB7Usumiw7dtJtuGoActGoGIpRzS21hWcu/2Z8Z90pN/2EtZJ2w
SHRYbCczNw9T7SOWZ+YXKRdWLt5z+ruO29V9eI7iDKtJ5zRXok5BsmW8MkTI8CmZSXGV6HIxaqJ9
rhfztY8K5lX0kbMMqwZt7xKBTSiFEyo/8hHdutvJJ0Jpp6Lk6xi+68robtX2iXSbvKR27rMeFRp5
KqbXPGT83lSkdyObCw8wKEx/B24SfwGY2Fvh67hjdrvo5ugVzdMah1+VvowyQ5GodwX35yZM8XrP
iDLCncg6DHTYl33q/4cF0qkMFzQq7JfR0l+Nrd7LehWD4s7R964zn2LPYCZZnYnIZho8Gdo9SRR2
DejL4fiWhO0F/tc+xXJLuKhuNt4bC07TjTpqv9t1Li5pY2VazAflr9Rj2yRJ9kG9HhMO2dIKLy1x
HSMn+1pSf8Goadg1uPPB+rGZ3ZsDZNJZMYRCSbZk/Lch5x2BMYnP9PBLoKG2/ki9EWywOdlx+xGA
9axz+lGFnMLNql+CzAFDp8SZSMml2g+a5Z3Ra1outNGN98HyaFHhhtDP/3pvRkjqCUtO5BUYc1vL
92Ged45TM59+BvgB6J/UtM+NvL7zUEybJnQdVbRpNV4+PW4PtrfN8hjjFHvr2Hq/Vi7kE26lLBT9
fRdXnjq5a/r0X6fGf4LZOKpHOcl6pYKfIUXwqscAVUGld3YnCGwFJAOYz+GLgaLJnjX8Q6Ts6tUI
GEMvMa8EVYXBYpuvDcwyJKwQHsLAJTUPjekevEF9dkVA4ghgUI0/Kh9HHF6QBmyDk4R/NY4vRo96
TueWTxD5N5ngRxozmti69Cp+cokOnZvdt2t8m9vqGFjTIbb1sYQ0N9MvmOvhI47mvUQxH0cEC62Z
tcTfwi1fMUI7o8fPUoe20sTBV2To75pUBzp6eV8DcN1gyfVSGYDQ8+geNFFrHKyXiqnAJDEfJByJ
AEUgXF9rPLUi49OMj23m3C9tOu/sLE42bVx0uyGK+ruMaQCEMo9F1mZw0YptkV3nFR4IYpTJoX53
Y8YKNCL5TB3QJmQoKPsPwgrM0cECS7ZOZuHhCMasog/JdQmfY8/8SBZMoNIeU5AhX5F7oFNKpqFJ
jSXClHm4p+48u3WobxJyh6qo+Ukz2ycgLi2An7zWrDMVc8DxXQnG7S8etNUWQtCYmlB7+nNdxY+T
BkjF0uLY+Wh99iQ4VlPfMye+SVrjaFtQpflFKL3JX8w6TkVBs2Yu9tpZzmU/HnViP9Ik/rGnZBfn
9AnjGeEDnqwEn4jjtURL1g7tLX6jzDzP6R6bzU3mVCADFdTzEVnWTNt7L7d2M1CM7URnZpNlXDQ4
dXayk0BkQXBvV+MY1whj9ctexwGagNapwHhxqNvzaI/oJqcYZfb9wSaVYQoG3azIQD87yCnYi9cS
EdCbEllOB8Nux2J+Z1x9NECSorhdx7KnPUGPKa7glsUFtRJzT+GeofF3RhAA2MfxP3w/cJCqjGev
TU8tKhy66iDttg0zsVNQ0LgZX5CxpMZNsaY13ebYOky5x0P5N6uXP+gTk+it+biva9T3mBJGPruM
uo12WC6+5YDIhC1uG+FXF5ZvaRrxX3FD+bLQQA6Rws6W/0fZeTTHraRr+q909HoQkwkgYW7MnUVZ
VhXJopUobRCUg/cev36e1J1Fs9hBRsfp04pDkURlIs1nXkNWgZDXBPXLQMJt1YTTAxavzjb0hgM9
6QgRKus8NhlMvf5pWapwWxQgnJJJ4U3ZNn84Cb11r1ryxtrEfQuOJG1zrRhb5KgiZz3SuGSqezMe
f+H6jhtwhJ5TPyNUuQxUQKP4tjKGK124CpeTztmRqKaEUZJ/0LanTrPxaSfz97qSh1nc98Fu73s3
eo15W5Mx3uo/h0C9Gi1c3uglqrJcX1FRcZrb/mVQy7VWGe/rCAYLJCmmMycL6VjWhNbHcKhAE7d3
VQ9wn2I3D9Kcl2xsb+tu3GYhJ3s3GTsHU6oQL0XoYhaXLCgdKgmDQ03czXc4TK6JHXTFmlAJSqJ2
FCfiNrgxF3yYETtIl70+9imnANYhXKbK7xAOaJ6FBlCPdXjU1Q0qbBbYP92cGnJnrT2MKexQPaHK
wxoiNKFWj8eO7v1hOKgLMfpKANq+KUBjT0h4Gj8mXfGiu4zbHbr4B52Y097Li/YqRoIOMx8UWbp1
7WGtQN2ZsfQ9xLwHDe3lPxYjP5R5evX3lqICrpiVhh5vpckSlA48QE542iDXSN6Z3HCT8//cSeuW
uG7miz1IL/2LITsyD3xC+IVODPhaPA00IgeuGl3UJRAlL2+Y0ZrVPdvhnhvUUgc3+lZhLSmTmtLn
K78hGzGZwRuMGg2cJwT7tJ+dq+5LQBf6m5AYIw818AOaBvJyBPH4ioCZ8V1AdeLr9MokGZbe5kCV
tP6QbXR/QydeGs2QioNC1wf0UWcgj7ziZ2De7vWiAwPKScspsW8HwH5TquWjcuehJ7AO2+K15jXH
BNGiSbY6/dLdgBoWvdlqgSxG/hdtVoTX2sKEX6jTuE6ML3YDII0d79KBbzpg3ykTei7T+hDZ9CN3
AKD0m4FmDW9DCgKSpdpMMWnjK5Q16DJoQaPVpbFg8BNbbA7haOh0Sy9AhtATB1OH0ikaE5Rnf4wg
2qA9iVU5MvlBAeb5mepO1nzXR37YIZ8eHfnE+C0ocerAXBOX69RVd4JyAhcRcUNAIx1+qrjadcMT
s6zTMb3mKAEA1NakYtZtDRxJM0p1mZCwjS0gje9IiK5cbEFBHuj4Tf9+HqP7tfG9zkvQcdXdJPOb
bi8kZG0RlW+j/C7ohhLvw6rQkTeBOJ+KcUdLD6wsIyp4YU51OTBHK6DkyVzahkcVe3YJhuwbUZgn
3ZXwuYCtXv6c22DLfIwpiB8737RaJQh5apaR/hRpfJMimCMx+9M7naXhxVd/c3aES7B/qOJ2ndko
gkEoG3+Y4hmmQ95baP7aW1yr4DUxe2Qd2tWmRtQQdOqWGqceHJglQnVh2oBR6GnTetMJPqV3LbLK
GHjXCUuuxRKUKdFASyZDnxJ6uxCzlQDqgYaGKPZlmMcVixZYgpy+yusvQ4XukQsj5S5jyVEFy0kO
QVnpH9fjyJ1+G9bLwxhZx4oUpe89jhW2td5MqnzW62VEkUs3ektSMR2j6hSMbJYn/40r2XujhL4P
fZNe5Mg21pXDDBKkE46H/O9K5xC6dfxxzWgc8Tdbo6LADmPDDPajCvOV/nInQ2R4vYcYwXW+kxgD
uxKMf2JopTurfGbpADuCsnqLGsNWb0teaQ7GuaExkhcvUO2PI64WQKu0VvADwaPbwsJAaiquDrIj
HMq/spDJcWj48DtZLiz0NpmOlBdYtEPlnahBoUNM+JSHaBp4PeoP8C+CopkAqJeIIpSHzgjwNzIx
xiK3s8/AdlaA77ihv4bmX0a8Tm30apWNQmaybDk+djqM4hGBjDfIXcfU5tNfJYeZXn6TE/829UIj
/bFicwPSCgAfSgy8MA1gFdpqkvob7yU3vI3ed1bvE/0hRgunVBb+TZeHW/2JJce3XrNZX1zV1FYE
jSaLgAgyquFGEBiiA/vEpXFnCvoaALR0jqCrRfR7b/Re7JK/sNcCf3eALtQhOaxN0Fi17+850fXD
2bXM4dwj5eXFRyfS1gpPkpKnAxyvaxQyU0hrZdNhpNRs654Mg4RNqNcv026A1QgxCbQl7vAsLH0/
+veJQSFMoy5q+ykZUDiPBdD2+H5W7Tny5RcZq+PggY9xbcIpD0dU0Yhz6biwKItjNoaQz6L2hxq7
bO0adryZUyw+5u4O57/lFbnwr5Hj7kPP5SBX5MAYlTQ5POISjTkfKmO9fE3mikIvVSKy05amdRNm
VPBHx3maoxCp6mqxh/OYNkhgq2ho9kQ4wfVg460VDYF3SEx/0SB9HN/++Y///X//z8/pv8Lfug45
g/L9R9HnSIEUXfvf/1T//AfAUP3Vw6///qfr2Z4D5FEAXka/wnR8l7//+foQFyHfLP+XWHw3xJ4d
HHtZPJRhcBgGPBezfLj6j5/jCNtxFQgv20Rl6e1zqiRvUictlrOVzJBPp5FyS2aTUifnjx/kvR+Q
R5ApHF+4UjnqYkDUz0Kvd337PGShgRqJkGejAv9g9/TnE+LDddd7dJuo5qtP5tJ5/2jfckzb8aTp
uKa03o5RZEYYFUFonlOVsCIxmCc6Ty1NHCWMzq6d1Fu+fDza96/PFZZ0HcfzmFklL0Yb0jSM+n5A
USykYGpYNZpD6eTcLxUb9+NH6Tf0dqW4pjKFND3hma4t5NvRAcAzqJgZ45kuk3lqvSK01vaA4609
F9l2QH4ZBfe4Otst4csYmsT1H38AW7z/BFTYLdsybdsSZL9vP4FXOlU7y8jExCcFcu6HzR4JRAQA
hrlAXGlQY0PIhwzBYkfzgb5qd0rcHFeOpZMoPwsb5c4lqqFGIGi5/GzAIR2bMbNBP0kDwlunvO1o
xs92Xeb3ocexByNGQaFukevvnP5hHqOalJRQtVtyeUpRTMfUQbWNpjZ5tL0DGB/rUpk0JoZGnifM
m59UkHfH0M+X3SINlkVL4EAtWSQoSdtguz+epL+L7OI12QBuWf0uW01eviYAayJuZ3c45yIL96Yc
8lPT5v2uGW06GF1jRfeqFghQdCEp+/fJqasXMw6DfTW0OSCgzHaOH38kvQb/9RNxunjKpGQolet4
iGy9fW1j63RVlDTt7Uxp5dlrm+zJjY38NgAeCWI2Q8quRybk44e+mwclfBS7LNt1le2KdweO13VW
3DhRdzN59Cw8LbFq2yATxzsPzMXcu/gxBTWF5hZql3HyQkSWfHEyDLX5+JNcblElBT8I4MXD294V
jv77fzlhzaCRrhK9usu9SGhsqPdkxhI4cO0st//Zo2zPtW3H9jCbdW3LuTxkbYGGQZZgSBe6cXs1
DzXgEDbSVV7L5vrjR70/61zQ2bxQDnPpQJ18OyoJ6aVzxrY/w0TjUsTHaIXik/uUt9qu0+7l9uPn
qX9z/DiWdDzXl65pC/viganZtY0XuvjjzTNkxaqIsh+Va1aPUV3DMwgICmuvxf8jP+Sa8J43sGQs
ywr/oFEbbV0Xfp5qsuY2p612oyKKU0sXOYcopKYRLFH/q06LZDuWctkw5rQnEWqmPWgqe7+Y9EsD
lVlXcKYssandODqHCpnBcIDmF3ilIr6YeqCeff4YOFZ6C//e3ITh2AOrsctXt5bjjZ9nAfyPBoOn
IqhLVsAI4abpRu8bYDcwOdMESGge4ASYXvcd1eYfIrSb6xnpuO66m2dT+6Kk30aV3UQzLqchUd2e
a0fhcIwK869W2vOPYvS6T5awab/bwrbLQpESMLJwuVXfvu2qT5Fy9wekr/LZvytU2t7NqlAnIGCY
ZNkzPnt4443qDsfdn6roaVu1WXdMq05ryDmheqqdsHzs3Ekdw8nNrukGIeUjQnoNhj3NNwb5Lsx0
0Dhz2C7wJkS0havkfDKQi6OIxS4shyDH9m2fNete3CBdalj57EbuYz3n12VRHr0heGpbipiOSw9h
Hj65svS8/OvRx4YkIrAVfziKPy+uZz9dnIoLyz2DA9qMWSsx1V1A5Yli/fH2+De7w6dvxJ60fEUo
cPGgUjamlwiFklaEv7trZV66SnPA6WZqIk2glvoUZIm8t7wBhVQW2ycnj3wfdrE6PF/4QiADwWH/
doVgKajqpOfOS0rgbV5StYfe5Baq+qGBHOpmeLNZjvuwUHu7qgYbxxz8DVDWg0gymUWzBZ+GMv0w
VwlIog7NvSUpaMm43inyI/nj4+l6v56VBVWS+bK4HThRLj4tmXhr2lN7n052c7RqetUgsLPXj5/y
fk58QhWTEJu6sO2JizmJhrpJDUjyZ6/0JaiUuKKIZeT2CDbVs15IcNJ0FQlvQSeE3sjHD79Y6h5e
ZJbF2ey7imRNqotgNFXKbzNuA6CFJt2UKqWVFmb17zRd6k3ZLPlR1Ub5yVUv9Qb61wUPb53A13M9
6dlcwP7FU3EC7IcgWKxbJ0urK38a/Du78cWT5BMekFqEDZjznm07C6Dyo7XnRMG8h6Es//xHw2en
S8ntb3ELKslYLz5IoNLQbyndP9ZuCyRnviE19cMU7bwDLYFPLidpvh22fhrBt7A4Uxy2uXlxrox9
lZdBnZuPvNFN3IF2Nw9ko0P0pMsLw/1gHlLjhxpe0f79eJwXK/n/P9nyAOPawuTmf7uSi8AhtSsn
E1zZTBRKhAnPR3wS+l8cY74lTRdyC1gX37MgqV5MJv48Xk8wkSELllm0ksIEL7cuvXJz01h/PJ7L
uEIvIIsV5BA18a91cdMkKrFoay5YMRbj17HGYWex3J3lLrcJELhP3tvFuLy/D7MUiamvmEBxcQxg
H7wk7piKWztHZ8ux0+cGS80ghKr+8aguN+P/PMgX7AlyKM+9mEDaiM2M6ar4q9QT99+yIPw5xFgz
xd5T7IafxL5/T/vLXcji54wj4eaBF8tRwBksEaMTt1aoNIa/ikChiZ99Nz2zBx9ir931GbTOUj3Z
TAIQKDCowxgksJW9W5lXOCnb60K4lG5crPJ8L18tznRd2MbK1OZmykW4T0qQSVF49uT83c2So1zK
X8KyaQY4M/iAwB23Szr/qBYFElkWLw1KI4iEDFrViAAo3n88x5ebUL9NvWzYiOSHnH4Xb3OkO2bA
NYrOnQ0Jdyxxgxuaxt/3XuAhrWIlevaRUhYq8a4d/htGQ9YgYuf7t9ZY9p/EGheLS28azzNJQxwl
SHre3YgZHoEC5YDHeZgBWDpGSJVv2ASpYX6yZy5Wl34SAT8ZhiUFpZW/h/K/ZBjcY0sfz0H1AC7y
uOTAOQXlPKEUdCt4O0n1SY55EWzwPItbjVSGjeq6zNTbM2cEHydT1ykeRLvyNKMdWXbS2pWJYR0d
juiT4b2fSM5x36OuIhxHvQstqH82QWLJ/KEvQKkMjgeWPbuX2fjJUSrdi4GxgkDMKa5q1pBEbvNi
YE5dxnTWuTOrMCy2waAemlmJLxAY5MpI7OFnkPY08HR1Adxrt5FNUL6qzJEv6IDNMHps+2oJ4uB2
EngXQHopd2OLkoDjOAhVp021nZfaPOehM2xA24fTup5HzBnh92qOif01CIQBxb+PwQDMyXM2R8O3
sC8y6u6TD2MMLy2EeKZ00swLY4A5X0+PARLg60p5+NOCDb0L8TK+GVJIGP5YqZtisMZNJMFN4A4T
nlrY+DvZlEg9T4D/VotnOLtojB3IXv3ibc0yAHbfpTEa/+Uykg+NC+K85CzUj4X9y0piuFK2UVyX
LQVfYkIwe9ZSHislC8otdXeg5GAhvC6WjWnHCwQmqsCjPyZ30PJx1Elr/LmyqdkRRaK+lgTVPUCp
BGWkdvzSoS29RiTef+wne9HtJ9Sjw4AGey3QywBb+NuAuRt1iCmI6SxNPKUDYWJJrTVCk+Vu8bE/
6EqbPhoR3sFZZqbF8sEf+thO1mGfnmqKQvflMNaPWT56X+nfLC9W5WmrqBinu9hCckLyCjKnd/9Q
yEoeuqw3tqrLY9rNhBMNAoPHFDhhBJ9lKu7GoUFyr6Wc6aiq2cuMTghoWfzGsy7ZzW0GrK/pENlR
LU2lEgAdDqEwCijOXFWgRIFMdtM5XLp8XdqWi3PsQG17RrrOb6zyyobjDaPGXuZ7ZD3EQyTl9OLV
XXyaszK88SrXO3Q5TAj46TQKKWttA9C2q4IW+FF5dnSqvGTc9DCY93OdGrhslt0amlG3Wupa6+Oj
t1I2XBK4QiKFOw/m0bGb5KsTpRDqkR08F2M+bBL41CestcXWdxv80+BNbUYoaWu/cfKNnVBkqihe
72sb5ERbGuMh7T0kqHs+FVRyUO+lbaCCnDXbLlhwQPTzGVREh6CxocGhziIBBau7j68F9+J0/J9N
7QvT9U3TJii8uAyXtpr7bKSJOcp5ecnCxkARjtovif1y40eZCeayykCBduHemzLvF7d4fxob2Z2w
LKcb0mzmvIHpIm2Boce+y+q1QEwJClK1TZsRwGx+lVsW2i2dVe3GerJ+Ol4FiqDOaxRLKmx7w666
rurU3cqFxHZOUVhwaHqsB3/Jb/zReAT2a11Xqdft0whG6xAWIV3gcDqmkx9QRwBB0zd2sEM8wlon
VQ6tLYAWNRN1XiE/Oz+3TeLu/BnNwbkanUPbIJPfNmj1VF03IhOBQnwQTs5mccHikhnW6KMbxVWC
FMO3obNpVLihWBmcCRtpzNStu1SCcdSgDeDxGPP50/wykwtsW6+svoiYU98wTAPEMO1G25foW0dG
dch65K1jq6qeW3sJ/rObgFfpuwQo5NFcdzqUenvxVI1fGENmUC4AnTisUIuImk8itYt4+u8jHFtS
I/B8R1iXeYPICtsMlyh+TLoM6BqEQ0TRkuWTWOUyM2Qgnk3VnmTd8vjnYiCAoZYYuRy6Yu38Pe+S
azvujHVtuRn2VM3vFoA0ckDe94+3wr8Z25unXgRIqZeoqXS84aYax189cpNqFtMnr+j9bmNkBF+e
zr2oGV3sthKBA7cDW3djCJQb++hkuxnSDDcW2NFcFK8fj+j9he0jdSHpuNDEle+Kgq4xtFgqRMMN
sgNYHwc0wtFHw1sbWR0azfUni+MiEtGLg4NE50CWSaR5GdJV2C7G0qqXO1EPJdapk9xVAaT1EYWY
w8cj+zfvinTBJYvFVsGkrvJ2qdcKaKhtVAO+HtJ7TIwYM5YUWs/HT3mfbTEg4mabuh4liL9n579E
jpr6WoadHG5aYQ30uuki10WY/8pkYR79yk9+f/w8ednC+VsM912udmo+kgXydliFbDJhp7lzM1So
DYZIscRLxoEGzs4sXX/jT/VTMQd4DWG6zDlST6ePP8G7eeW1kcbSG4RnTZR3sQf6KUEUwivNm6nx
57vFKEK8J4zk58dPeZ+L6Md4pq676ArEZXmcYGNOyi5W2CdGdNbD8A9hFEJoA+wNuRtNMPmOxEAs
zLkl/ZwYxUDpohqn9JMl+268dHUVyQdlLmlTjrrcj35X9hPCUGd/jrG/6O4b77PaH4Exb+1NvknQ
zEb0daOFGPdysTbdHMKXMLpbGmmPWWsc4sQ3VyQlOLnN44xThrj10Y9IIB0baP8UBvYvdRK8xH17
Um10bha0wsyi382OPMt+QPBTApD7YyUtLoTmKx0svOkqk5ottlcOaEpZWDT4v0ZRighuum9L99vS
yocpaW7sHOU2Z7iNl+Bhnr+0EY3Jcj6bY/8cRc1P2523zsBL8YjOU3NnLNAqrephVvlj4ZXXrQgo
l6krrfYOdy3pkTWaCyBM4lqFzw3CDk4t79Wc7JIwvZdNeBoC6LDJdgjwSi9gtTD21GnXRVjT8lX3
CXdqPvF55AQq8pc/xXvC8XntYQCOAtR+joGlC8CmwBwJIUiPc2DEXbTu/H4/5ujhJXKljfL4YWfB
WQdl3S5CZs3e5GK88vpgnbRfzBEBwVxe+7b8Opr2i0jia0R1Aa5jIxWo+2HqT0FsXOXFF7qdQNKa
kzLUdsFRQc0/afTkoGEwv1YW6QrqSv03F9ArJTRQTV/kCNLPgOVVD/nWgU5aYFXqxPOOSV1NCD3X
TLI2PTPgYAkyUX/pjn0ud0MZbxNbXdUG0Oj5K3XoL5WZXQX4+0WhTXzRXYnBQNkLlLuN6DuBP8oQ
m7k5jxYyjHLaz+7y3bYH2DGJ/Np1vyujOBQAObsMXUnrV0V6s2IQxgTktJm/FsH3sUbtbc6NVRG1
Tw31i8VxN0TAa/1SYq3nz9s0ZLoNW3C71EF8H71WP3BOsZ0fYE64QNW+9xGJZpICb0OePzCbXWBF
V6KBt1mb8oFi733eV8cwD25CFCYWNW2L/MzEY3KKhF353a9dmAni2SyzFr1M9086L7hoFd/QgEF+
VKFHV3JXKfN2avM7uSTIkTj2r2hydqJIHr0enopTKYJmCZvA3dFGWmFpv3baZm+Ar1HtdO684Wnx
koM1oXIaAHLM1HOUObfCl3e+tzwYHTzIYdh67gwsq39WjX0e6+AldZsX2y42QgC5RsA6dVyySuBv
2m2oq9bK0G4/3dGL60cZuBToCVqbc6QfOzYb9BxvRZyj3oLgaVmhmj5vjAbOUtL+sau/P5FQYgoT
E9Gbcqcy40DDngSEmRBa4qgx3e99A/fOL5BD7PpN4NKKNQw4eAgzUFq4DVDv2rhL+s2RCkw64i3j
9TJ6+0ymZEYTdBBsjmnT/bJlcG5M++xirE0x5tqZOuQ1Akq8i0ASlzA8X5ZtQS/eC1EXrs+LVzwF
0r1OjOi2kvNVAX7UFRHk+plVEeIhimmC5DiaM35HK9b0r+/TEZkxu32qvGW1MBltnJxLfhAgyIrI
/YAG+bqrh1Xv4RFKbSzokJRgtpjUTVj9AMV3IE277nF09gtUcVhWKYUwo4mOsdtu6wxxYDv7EkcC
bOR0a/aRWtNAfNG7XlgGqhpcFUDsZ4S7zXmtnJsxifeqtJy9PQgPgO70SJHkqiCZzz3nC9ykW6uu
n3uqg2BP8p09eMCxmgq1gQbKda6TiHlbIk2Jd9w68vXZBvyr7xUKHHVVHnxtUQCmBCpH2neb0HHI
THrth6N+lIXcTQaAMMeCSIu1UV+vcxOBOvwoF8j4puFeQypwV05mAaScEgB6zVoff04XQ9jKNCAv
qVB/DORd0Gmm0oJns6lel8GANumhV9mhY2u3BAK2X/1y0E3ZUMqsjmKuXyJXwOLlnMpbLNbKBLh0
feI+XhlZs5MezI3MIN8HNtpVzaHt2goIbEFomFfXeTMcFquHNWjFaBz69Ss8NfZ3avwOU/81buoX
xFR+xEt51/TiGWO1c2fOV4EPJ61QBq5bhg24ZaTO5UXL/IQADamImgf9yoEVjCo9+QKFKN/ozOPk
jqSHMB/K06CUszeriB03OXm7ol6H8jVyVYdO2daTSCy1ESUN6MTWwnXz0iHA7kb9xvD7m9b2HmG+
wFMxvOUlkY0drWffosfntXDXIZ17+Z+yrLNTbHbxkx1LCrzKkjgKgbsdM82ZojvYYQEx0I6j+pA8
c6/1225U1T4pA++Uita55hHDxrRUg2aB4z2hLRxAoZzEFO5lJ+ovdlYDQTeMZbOUaXQc+6x7dtJ2
/EWJ2ZagatL0SJQarDxTg0EX/G1CzbuKcFkNVxn6Rq++8KYrA3oUbZF+PkVB1+NjMgLaRs4E0DBS
issA9Yea6QRYckYguYk4ultQd01s/BGTa940mUSzxQgFKniV4cwPYM9R/Y4tMmo8AK6SIZy3y0CC
v4r7ujpFE4fmWJX11wQZqwcEolEH2ifDUKw9OmE/yTXj7eTKvc9iHGO1w4j0lEj71iPzJ4+fH4ny
wDxTHoSrPVLSqW4n078b0U9gix2r2jwN2uISnB221Pa+U+1t6re/DXfE40PQ65bS/FN5/RcE6ly0
bUxvK2R0bBz7x4Lo3KqV5ddm8v4UFGr0nQsUAXwwUGPZ3PcoL+IEiUhFjSAGtXO8gl8pmO5j3380
wnA3BYiFGKaJUF0Of6SuqKhIkJVNt41wcM2qEjcRN/7RgQ5Bkav/Zk+xy/c6lGRA/oEf81Z17z/E
MZitJW2+S0tuhSjPJV2hVWlh7eq6FNl6n6pS2XvnLor3y7IYQD6SL6nvHDPuynnAKr2xeYKQBwzm
TkCpNo0pAJtH4V0B44HRXo0CoLvZ3oVL8CzdxTm1SC9urAVHobA0qOMFT03v9Ye4yzJMd4SxkRUY
+xTdJJxv5gJ/8r5CIqAVxrVvVJBH5XUdm/dQBVcphwt3wnYK0dWrCED1PT/ldDIWSk51g8+bhECE
9V1dunuZ2/ukk1dJVaNPBwZ9LHeLNaPcGlqsWOwwM8aSFndFYGnl7H3Sl88WfdOZuz4M2a5zD4LT
/+qDEg6RZ4tHPmzrbjMb+xj9G5e8eWmEc50OwV7Y5hZrKCIdtXf9YKe/ToKpQxcKbgcEqpFV+FbV
vTYM2MrAf7VriBY2hL7geomh8PY4obslZqfB8D12lp1+vSXV17BurwZPm9T9Dk2BGTxyEPGTDsZa
biOjB97dTfsBuTlUiG/QNsBCOV6VS8yvwv6yEUi2JJZWttiLklhn9JqvMIpWqfkbsdYrsGNHsjkE
9vzxJeubP8HoU+JMfruFfM6t4Y7Pp+P60YTbW0H0wPCB78h9uENh8feaK6W9yqtx41so0gVXOhop
+t/ChxFHYbZw5NqvuFMjH5YJmbsQ9Q8ShGPl+vfDgCmN8YWQYFPU5dZU9hdz5r6T5R/QtXetH4LB
xQHJWE4ByESvO5jj99420A8UdL4aiPycj61oYSHSRuRHswnwkNWCApcdbKV4F4WpViMNTrVdr63Q
+VMUausCTAHZtKqgOiQ5mv5R+yWZ7J0cwl3vxEe/9G/0S0jb7gl3ppPntT/qufnWhqi5F+bNWD7h
YxfimOrvm244Zco7+Y1FJnStw/zKSH4gJAn5x4UyUIeIH6DZgVdjY8MBCNatjwJ92yPvbm39UV1N
Vf+oBrVhrgM/Pyg57ie1PJqqORt+cYRhedCTPuHQaEkgiQEmUe19FRFajGjhEDoqUW5AP23A74CX
XLzHyWhPy8wN1oe/pxJl2WRBd5c+027sU+xbq73J8R279noaEctiMY5dp8t7PiKloNPTytyOIMDB
Dm9iQ9H0c24pYa/bEb+FAIlEQiLgcPs5fZWBs3cNlibMhirYRAiIGoH7IBqcFIxwG+UcMs6Avgbk
QiPYGla/cT1kkkUHVST85pUJygEgvV15EnK61alfSBQVE7laxCroFxVrelW4jH0flhHeP3cDWSbu
MGcxN8cCVbAMMbus7o46C4XdtZ/qmrLqdPbLdKuPVu1sYXMOlyQfhYnDdhDfdkWGC7L5hPTefdQj
IjsueGg7xq+PawXmRRHGp0pA/YpA1qcEo95heJEoNx3wutYjRGRBOFzGP3wJUpysg37mihdav0zo
bRzCGnW+uR7v0C2H5K/sCWiz5TDPsG9PRDXtdaPGFNX8AIvNfNZa3LUVX2cVQr+DEzfnJKy9nRN3
0ZVFjZWsr48t6KmlRLi2NT4pcr4fF1AICR5aUZszyTvf1noi285VHlbiyW3H+jBL1KUUaaLj9EO0
HiwTubyPZ/JdNdBUlmk5GvZqUs+6LEOM8WhabWEh0OYW3Pxe98NBL+OhmxZi0ahsmk0ssmxn1xyl
PXD4zcePf1f61AVPEP+UImlCW5fjRZxwkk6GUIk7R6/unDyFovvdoUpJIy677bK5/aR6dzFe9qLl
gV0C484U+8QWbyeYZqnll/WYPsVzuU85mYZuvhvEsW97HBOmfW7+GbyXjwf5/pm2SWP07/98yqAX
L9UICzkbGVRGwAFr0WgdeHJAUlWF/QbkMlzNVqPxScNZXhReNZz1zVPNtyNNKwdiC1HuI67i3MXY
JVTnvLyqii9aO8ANbmuS3OjPAPjArtROtfjPmk81liMfj/6yfvnug1zUL3O3GaM0aLzHFN6cGRLO
HK2mWJv2gxraY1ccDT/BD+Hbx499N3zgVLQjPFgCSkgoC2+Hv8RhDU3emTnwadCgM9UF8FXS8Hdq
y/Hp42e937W09j3TAT9ssZ8uAUUomUZCtL54NEMLk2yTu3vyEywDEYVaexXM/4+fB+DuonzIAchK
pkgJrBe8unVZLBWKBtSoHOuxaWoMHeStjy5wmo3kwYhqGU2KQICidCCrr06ffbUgTAZpffRbmuGG
SnbpgIgRX6jQpPNCmippD/zDJYgOfqnSQC3UP6R090RIil4t48Go3D3wlWujck5+Xh7lFG+MUq0K
dzxmkYmdn9Ntpyn6Flr+Wf+FhHbLDqQ3qvC7x9LAUre+iv9Q3Pyb50eOliXAIDowipfZi69HYMhd
EG5D9JszV9cGMbTnkoWX5/TVU4yaENo0EwoaeCI6zXJjV96mLq2nvMMjq8OFyUJMIJffRP4T7WOY
wcO1SKpDHAuxchXgdfcXFYw/HhYbpWHhwT7eQibbKH46mgAWTf6D0+MZWqVXqB0CPmASPSQkbGvT
us3atL632XITWd02WcQxy19DyhUB+lnV9E3SSnHg94o6w/ltOMZltKaqcBDyjwqRCJt9LO+WA66a
x1HYjyVHQBxLTFWaL2ZubtvqNQ8MlNrtq26Y17Pn7qq0fcosPMdTiYBrnp8h/G0RuVi7y3OYGs+I
dN/ISlEayHdtZK2s8MuCNl5huWKdJsfYLOGv9gN1SIBh3eOStmtqzpsuVOHeIAZm4zVRc9OY5WZp
zfpaFLwvPr02LW0bA82zYcOn98UY0uX3ApDgR2tBiEPgVQ2SAMRD/xTCkFZo6uTULHEUhSiY2fDB
mWwt1OsTS/ozyZv+QjHbpynCyie4bd1qZzoFJVvfgDU97IN4OCcxQB+MkLV3LVcCOhyufxyH+eTX
zc0ydSef/Kj1TIhQzndX+EdLgs5Cf2KEfybdbdRA76afLkpyFS3kaLZbuDe3FR3/dZeIfeA3Jwf5
a6ftnrvp/5F0Zstt88wWfSJWcR5uNVCjZcuzfcOKnS8cARIkOD79WfzPRSqVxLEligQa3Xuv3b7l
y1SBh6TJU0if7JzQBkrIsUPxSIweKVgMmyHBH2iIxZoCZ2PZmFCjbniy5+f1KgUCJ7KMPuAeU3H8
VvVAfG766+ZAgstu+NRWs5ehC1ZX2NswOc0tB0IAkP/QxZAJNBjwEFQTPAW96u4idXuaYUHYPgTC
+RiXTsX1emlpC+5HgA/1Is/2WL6Fzug+DVWrruD6opgjILA8T/1oT9qnyZTlue/r5Ox13vCRMaWG
kedYW5Rq5vuApSYBAGXO5YtjKrIblzB5Ngw33I2o0j7cofGIbOwLyJ+zs+/9pI37qKDdTvsXt6Bp
fJYVkZcwoId9nTuEoo3t/IQ7IGughhnmczX1027IZI00IeX4r1IdPJgzVo8DU1Q5bAtunpUAGAyv
fheCiywcfrprFsGnHAKaywTyNexIUrz540K7JwdTzeFjiU6mBwgqd1sHrnzNh15XiZnvei8IXgAo
hW+tb9PEzpuuvMxljmu/cY/kkQB1ndeQlY5A4oEcWGZLraniXoBkEx4eYZ24eOx7kuXbqHixoxSx
R3pTWCT2TVD84peoj6Rg/PVm8eEaAkpcecYSvFcYqghKyg+wSWh1e9Cr1j7m1AbPING+aiRyiyO8
ba7tj3DyUf/UJTeg6XJ0B9AX1DZZgGTbwerHDu8n5tFLbjjE6AmD+x+JIOtffQq+dphjD1Sn4bmI
T3hAQWZFIPUm/0+w0kcSQPQZyHSGEkgsKChM3a3Z0x7/WOFyVOBLUWyn47M0oo8+Hz6bpcDq59F2
/6/snQP/aMID16Wm96B3EmWay0WfVCzpIKnV6JwSIeWR+DDu6JODeuljBcO0PVtG8Eiy25qWmjbu
2ZxArxNoPPe/fT39Z9cO2MrEh/ftG0+qghCRpVuX2UbGmSZN7e1MFHpGCq3mXoc9xWXzfM3d/Qqt
j4cjTsP2qZfT71A0NiU7ed/8BN08rm+RkeWBNyVwH5Ht8duBJ6OQQxX+ZKjfUgVPvC+uRm+eR1RC
0n8zk+eIOIn1Zy9We7DTKdq1fkuKDqnBUAE82SEmeliU+0zs7tkbE0pgD260O2OpTwRwMBZNXhUV
TD43byneGUDnd8LvirjDpIT24Swaezg3acAyf7ZWG3vX7aRWuxAvqstZvx+qnbVG4FbL0eOe47+E
ZNdDgzpDyuHAZJ7XLvj6najUWrSJgMNK6ysQ1Yk/ZkSGPPM1SWCC2hJzjGaM0VzEcdyjGVkF/GUf
A3/kSWL5rIIj/0mW1VU6JO4EaGWsL9ttXzj5lwaR61wdlFgHfrP1GI9Wv7Hm5/VrcYKur8UXzTv/
mKrmxJ/6TnzbDsdBDetzunCBwWS8guGHHxLAnyu3sviulYLjZp6x566vNMvNR35LUYXteC3mVHwp
iL+U3/zmQBYkGHWvZ0r+3iS+0GYqMFnvJPnukX3tSUw9G2n4GXKGhsqyCTkIK8fYBx4EMb55V1/5
zRjaH8nIxF0K86lpLcCfFlGAT2hZyQ4I5MkLm4NA/ZV7SwiTzr40yfCeCuuP1xMvY3vi2tc1kCra
V0mJeZoiyuo7IC0LHIACWzYQ7z+VijQow8UBQ4xsAj792SwghBYTm3+zwJbIEw2DkzTjzIR/CknD
L5evgZ14g39x2SAFp8G0vHCqTR585aE+n+elO0xCPao85dw6dP12dRpam6moyOuFIW7vFw5eG8xQ
tAVTMJwukJSomrkOyqNgM0gaGezWB4KDV+fC1EGeXQMB7cbRuVTbKkRbxqel653y6pksmoTJQD67
SFAFPvlhSm5FZLbPU264r+SYe9sIocom5+/I4ejg/Za8R7e6uV73I/L8j2SAtbVxyG8nXf4R9vyF
xiPYjM3MuiUSPNep/VZJs9+N0/jIoF9+51H5Ec4GSOmGqUA9hQSCpsg4m9KuD5kMyps/AH1dHLpQ
veH3kOpy6yAjZ6UEsapbHumwZT6LXSYq7j/CMZJ9mZGYkkHZJt6YOMm0HJdX1U5fYe6+Io2FDtlb
xiWiZkpfMK3orZupb4bxfw1X/owWSDqzTcgBbXT4ODm4nJCahQAXopYskQ1+DbSnrSd3jk2uyVAZ
H2VAkIf0F2NXQXlgTDa0JM5FX8APw09wUCs3IaWi9JmBHeZZP4R+cTLpGp5Ix2EGVS2d87SiQy9W
bhZnt83emfXTmTGaN5ELe2ewp1zHLoqYxK1dbZPmhVsswRd5dgEhwykNhwa122MRNuOFE31F8CUB
71lqErLkgOe2zOZKa3v8jNws+qO8fs1sKTz/FNKIP1aGg63PtuFQ0gPu7IRlwvGACE8IndBaewUH
7iJd7WTY+eA9ZOzLGBPha2atZlsOaBNsXK/PgLebHG6mwKMNlxJBE2eKUCahhzyWgyhpJ/UWejOd
5lG/rewge2JlTllg7WQCSRpN7Slllz5IMyWirZumhzStwFMnZPNdi8V4DbwK2xdjv+w9Kgog0UbO
uEQv8j2Fz/TRhO1AHOji7Vplqv9A/i/TXhD6Az816WXJZmoEwyYDKXQuoTdIchyK/qNGNehv7ajN
f7Niro7GAMg9W7I/45j9s1T4t7YZ+NHnVx/kyIQaCBd3gE377m9edRSMjq8Sth4vechno43LbGm+
zTGZDpXogh9ej9jLAc2uXbJv2nZlbtXksKEKjShBlmZ+qGDkQp8BGyMDTcxX1kkmlYVe+e4Bycik
3vIhwESwcvYmw8X2kObMSzhZujYjtoYQ4CRlmqACzYyDIK5oYJUinB2/rlbPAXO6S7j2+a05Dlfn
rq3cmcQruB5R2BIADHRjmttY2KggGJww1j7UJmTG2pRoho3/BJAZJB+HkYyH0qM4wulBxArlgE17
vyUBuR6OaLC2DtjCZOpvk6ov+JUvQ91uRbvEWUl2PeJN0Ej9LdNO9l+k6OASz+fQrUXcyq5v3AHh
UF34Gn60x4AQIhxpT7Dx6S5zDhWgn9t7lZD6rCzr26+LnwRa1qb3x10zcyZMR+QSw21UsLrq6lx4
9SEI5Ztsero4wc3O4btQkx6kUd+WMPtREw1ZrYqXKRrBGenopzN9EobEd1/bB75/zixqjbJXQ8Ni
YzRYrQbHvWah9ek5tOQkhSuTOIaq+8KzTkRBvmIH+SjwR6X8GTfbtpnByTnLuwyqvYNchLD0XVUZ
93FEk0xGtGSIFA4FmmjvreyZFLZ1gyNgDtxdlLCGynbY2tVIc5Xc2HrofpoWoLSl551W81fhMolY
3yfVPEDe8jcf+mvfpCfCc0n4mub8EDjdcOXjYLLjhWuccXTznSxBpapP64uLsvpPn024uhVBX8eg
b6CThQDOIsWMscR2K9gzN0FL3J5PqGATGiAQXQOYIXibmdgxewFj0jS7FlW3TIlIyPHId/T8S7NC
pl+eZ9/ZGrYgdwMDyRyAWWOMJato64ye+2LM+YfnD88Ls/NN6uh6uLeMK3940+NeJOGhXsTrYFmn
sJquIXDGqMCdLJHsOiDbzM54SwWnxUENUm6SAR1JEHnLxik90jL+m3X0YZhgpzambgZvbwxw67W5
HBg1oxN1oTZ7RMAa7XBTI49PAQGqCifrt5hlRqY8quuy+7uONB12v6CcjyZ5QK0xnZMqvRn9cPDh
Z7mh/WYu46FGueEs7R2uwGseMZYGfAM3c5+RN6S64F8y4JpGeOEm876JmnmztP9T0YCDWJ5cT1HQ
pUQupo9Mra9lVlMo9g9NxXikaW7SBATntH8XT9OHb8BXTvO1TMZTtghSw8AwIM6Psp5DOdlMCEH6
vdIhY7Dh2A3RYxnUuyQL48TOv5EETruZR20LghPUDA3o2FQsbtPcHJrQ+QOeDq50vZiPywIdtFIt
GTEFdDe5MB5RBRRsYlbQh04Vma9oIxKJ9H0ZmeFbGlB+Kv71ehwPSNSD42xLe2/1aRlHqmEVkqne
O1lonApRxmUBamqexiPj7EdXuDMhESTENrB1HAXWshrzGbEaZ/cMtp3gFREPxxg8x2w1l27ctf0n
Q6VXKcJ+K/UEF67Jml0jXSIckdCH43MiwEr5cGfOo0EW49R85JVrPed1b79BsgC/tCRELdeMxuyG
aZse2iu6O7oOrWwAIlVNDAYBTUjHEZNi160a1tpyBy16P1C508uMiVp91TbbDqyvQsDSlmzFPdGJ
4Os4hCmtGPiWt1GgZSgc8BpIR6x9A7FoAqOf+fad5i9xZ1N5TdcJcmqpk0nED8pEDCEM0VRPCFMk
bk7mH9i9GqY2Mwg7GdSxGch5NcroeFq02rfe8NRZw7mQ63GZ+f46c9kmaEuGWQFvM7+ioL5net09
Q/eaB9PLmjLY5kkH+Lq7BiJ3Nywg2zBz9rIjYDX3z27j3/Js/utX9SepBLvSAe1eNremyz7rtqf3
Y4+xWp+ZEZvLdum9F1eD/eiqdyNpLqG2w03Sh792CyHMzbl6nSxupAHtB5081lJ86CJ9G7PmX1+I
5C2RRGPKkQVwBv+3roKw5pQBSF68NSFzGp/hHjb7faDhbjfsSE5ydILye2aaV1ruXq6Zs4kez6ps
KVYK5xDhId/SH35wfe9M0XmFzgp4zLiLMWGHpq4ktbowe+JSkx/IYVc0059zy8xrgq4xpN4h4vVD
xrlEKw1Qp5tadxdKgAdFQCVbNdRfK6Gyye/GUsfI91/Xax7ma+C8HydIlLyAdvvgvddDhNrQQLoj
T04v94KHec4Mdk9EGnnxsgh1YFj1sxAnvnYFSW6B8RrAETVnCBzefyM/ff0Pqbl06IFeVO68LySY
L8FAd3KKRW9vyRLcwa/f9bxyG/KrmLnylHIXTstTOn7bRChoSTqC+T75/rHNPsrGYmi9MrTynemU
+5HpI1JR5E0ZjMv6IUXZPKW0FI05isfFfrAGssutpt+4GWKZ2QnOfeS+9g65e/MakmbdGrSJeWBu
QrcFLW+95tVy61KKj/UWVGsFxP6KqvI2+e4J7tMJpjCBWSCeiWBdP1tRz8eQVSucGe96S4E+T8gP
q+33NmtoguZOVMshz+rHtHaelDkce7I9a6GRn5n3lUM2O2vgMJ/E+qnw+shdCi9Fmv/0+fQiu+5x
Zop3GLjfkyb7nNyfTmc8lUtR78cFd+Y85kd/RnSxBib1eANrWJ2gVzaOrbZEhtwXY9zOhdgXI0GB
NBY0jREr+wj64CDC8k9mE0Q6cHaRC2X1tBDJU/jB3siQTPWqituphDNOW0LaL4WtfvEoI/Mx2j9m
S3VpGeWeJDBMqMSA9VP4hOoEmVcN0/b/760ZAgMSuhFaYsA7SPZJsJyQ9pQ7vxtfPYlaBcbPMXWY
XrrUenUJLQ/rvDiEwing3XEoteZqv4wkL/G/enqYNeU+IhLmUQSrzf3RGfiannDxwXogOPtuGLRw
Bw8OR2c2mNGD31xL44DxmfiLezuhSMfpcvC94qrFeLQHAkZ0GXel3BeFuaV4f60RcMIbORhl+NMT
Jt6MEVy1lHtplkjXUF5gm+VxEg70YWuICx4rmauDsst7zT1hRTSjp386ReYcqcPS2rTjrF/HGNBM
WNIHrJkUd4wU7xpGchISpsWqPSISNwL3mnCtgrBiTdHTvuPHeIp4YmN+05Z38xbrq2U81oGdxzu4
JyM12SwmM94l3zo0AZNw+mqMu8ftmUMN24IGBpQW/B37/FIJdlCiU5YDs1JxItJZ7eisemfYwcY2
IIF739pIaNFyfnGHfqJ/WbY8gq0LW5+bKLeMe5MTVKohnU1Jx/vwzdeo4Q2NYfPqcuMLwtw6tseR
TssqL0ikd0sQKatJEsREo9IODk07HuHlEgE8Q/YcfJIn8xgv0T8P65PySXPS32qtr3H1sk3sC5i3
Rd7eOJGBohRXaNmXPAzPQFRvFhCS3hCPFlma2QABQcifPLLop3OyrMw/JYOYjWkY12Warh2AXk8R
L8kTODY5e4h76HrupYABzhT4ehvQZyan4y/5GlfDhJbo5uXZg5uHZqWU3BjkOvRBtZuEPJUIV9c2
lK2CLwEUYyu86gfMzNH3hmNKdpA1EmJCJOVCu44EqhW/ynCp/A8r6UvSl98OrzHy61OSs7ykcMGr
8uxE/Rr7c0ksnhpvJqWebZO8hDROXJ649RUXACa9gszm3IMJV12YS8ZGG+wE8h3p9LcQ1Z3mnO6j
TGuRPI1edqSBtO0gl22ykIZElI/QS13wV4QLtjRHG7k1ByyYWCcQsk3pPrejdcU9OppCKE0fafQf
xpbkA+Ys03Y2PeZF5rvFflO7LkMvBhw9uq/O9GI6P+/rjeiyUM5FwqCMiKWkODVj8tDDOLeK/B/K
p9cqmU9YQHc9nfWN39a7rvHJQFCHyLfiulFHYQoSeYY470BG09x0wan29nLCJ7mLAHsVDstxJ5yH
vGTWtBCcMEfLSynfa8YxmaYZaaLtM73m3aXoQspiIHCFqo3SdlDiOY3MLQGWX02C5KpUgmzsnHrD
R3vI1LcrQWNWIRfb+Ov4xGAM9jEcnQdnWfNtXorSP0c6ilFg/IN5/enNyYXl20bFb8ZSLxeKzOtE
m2C9zWDi/6lH63d9IziIkWeMv4IybOnaq83ubGYfeTgxVGYdCBjVFd1pKuRxMtSZM86usJo7tQe9
j7rZZ4o2QWFlMZ3ao4AFQWGAGqdHSjN8EQtyYI8Ej0bHPmMxAwASL4N+R9WOxBubQMry7Tf1N37n
Q6/K/lS28l/TTv9aRV/I+ApyJv2Vcm7T0MSZT2AUETQYXcik4JzssNGk5SsYqBovQ/cYdsbLNMoj
m83RnHGLt0GKk9hc0X/6e2KXJqwGL4PJosm5878BPS3cKo5p65E2qIj14LVMo/NmDbSp1Dr2T/RF
s1Sta0jCVLdvRjp0RrFXRXrAOIA2qVweRCTeu2Zks8ddkUDd3HDxXnpVHAVjrbFTNZ3qkUZr/sRM
FgUducSJ0bIl2+eeuBJo868jm6pl5r9taBWknQAYNXXysZiMBX1Q7Kw01v90R+0QnvV6eNGklKyr
vT+Vf9LWIttFLRuiZKpYu+VxoIGwK4v6RaVOTilofUQ8wewekiEaHtxB2Vunb851lSLJX8x37btb
cgXv6VDSKiWTdRv1hCzz3sXs3lW9mic42Wwj6RJhX967JIBxVbDAQyIeM3qsZXiXWEM3ri5IVM3K
NVirJVY3wdGxZMW+LuoS6n6VPiaCSZrduadpkM6mamlPGwPt3YJP2CNOeBeQ2YCzThsxF57ixq0Y
jw8jZvyIM37t6zNZP2+ZCdV8XiuKkirJDkwirMooh4ei1M7rus911UszZL7dkO4HvOy0R7w1YR4v
Ha4oF8slNntSK6YJI4KA4XJBn0z72NPUhn44H1IJ9tTteZ9AFWtqp+oatOVF1E48RsNXkXTpvgUG
T3XiHFdpSKNoyRrNRbjZfwQUw8kaQuIX2ooKDo8lW9V3J4nAGyp1gVyWkBs3Oac6Z7v3Ggeuaf1m
6ogM26A9wXZ8xLPPLMvOL4HPImmRSd1zxqzDkF/af7cd2ZyVN+6mkRKnWvVjEcf7Yus18jJMQMtF
67Rs3cgBDMOoyPiSXyP++LZR90gguR97eg1mOPpU36speXkuvZqxl/gnau+lDNsLx2bGgGX3m9tM
YjnCn9ysfEQZ/pA1Bsu9fC/n5GakyY1W7MUf0TS4CzwIxbFywY/giPpp3RBkI8a9pSQX3XYXwZmJ
QO/XuUnVqwocJKZISufmbLPldMI7+zOjgrHaRQYpQcP0MeHji3MqPpRWY4ZHxe8SaCLyy2nmZ/Zm
sN0WVSayd4qBaokejIJImcQbJz6h/DVqJw/HTP6U1Ork5t25lD2inbmCLM4Ub7CzG0DeUxMMu4lH
sXBBeBCrB2fj6LqkDWcFxgrGs9L90sW4R2FyLDhSa/i2lNAwYrMiueA+Aanf/5aYrvEbfFqF+ESM
95A0tOaQwsG3Dch4HbKcbMS0eHURsh2m0iQ1pPXrbFNHFXq1pYMdTR/5xzG199wPyN3dVVtvTvqr
8iXa8GUEnGsAi825z3uM21n9hqSvP2flcpZCMeNo+zpGCP1u2HChrbUJz3T5bvr/u1tQIrAstXvG
Jjd8W8cOPcG+SrAEEDSNgCRJePKscuWED8FuqTKYESqQdAlQdfaMpmq/Dj+aPFcbc6nyR5ivqF6b
sOAtOYjBaI4np/Ug+sBsubo1gyXPmdsjPbXpzdNOdRguXF3ZsHkkE8uq3T1NCW4wx2JuBMhl6UhL
6cS4SZACk6OGevjQVnraLQyFPqPUwyVtl+LOiYsouFXFOvUhEy5/WsL/dL4M/sYn4vpN5hl1s+Xw
hK5Kul3u+UVsuFbzxZWvL6Xlz2c6m8zDWswfxWbiuH0BcuXsnaisnhUdRHwgqXpZAqYSGebWow67
9quHebkzVoZe0rbJm+8YhJilBqeKREzHyYzquM5GgrLKarpHpnS+aezQqowGnvgolbs8I75B9snP
kCJXaQ3kT8WsT8Nk4LwXbY2DL6R9QiKbBQ98yF8LbgYSyQN606xUgQFy364YECuXg6GdL4/USOOl
C3KQCYPzFDbC3Zl2sDzXdtdcpVX8dUhRwqKWV/cAtu++c2mizxS+9DmH93Y0aEBX/o4OzL+iNkoW
+aWghzMHp8VHuph2ZvEKVd3gAYrWY6zISS1regeyQ52PcUrmG+Jve/5bF9o/Ok3VuBuQQXkIpmSc
7iG99nNhOun0glNb6xsNWieJJSaN7WhYlNUF/aieDXbnI4BlP67/MY8QD3VqLS8ho1t8WhAPrXrq
nrslC/5VVavx+AXdz7gQSYXZamliN1iix1ywI6Nr6OBkIURGDWlv/cjW1R5ribjME8LjIczyi0+c
265OpukvQC/TiqslI2KxjFLnpPwpgrMfzR+94xTMrEPorottC9o5KYcopy0FqOSFTI5wIEZuGILP
2SGPMzHs/mFyRrp0q9MgTMAycEun8o3wl+TkuSPZdkxZjLvWC2hpykMaHtofTp4ssKBwX8+vSYAI
jEGFfhMK6rrLnOfZS5ldFtEa6SFl7u/DsnupWFwJ9iLd6ZyjoroLo+7BQjQeomUP0h30I+9FCm3/
LGEjMTmkayTgFL04CYgH2oJV0lYXNXrzZeiHL69GuxRSR/dbw0tgsU9zrcqXnB4uGVUOCp5gNVTR
lDQ2yK30vC8nw/6pF6v7KQvEshsoaAgWAlO+lSTmECLvxoyLPOqR0t/1OkIdnuUaZWzr6OFzmdrf
xW0YmIiGIViifexRtOlNY2SYKhYyAP8HvackGcgOQJtHA2Mc4V+UdlU/Gu5KNBhSKFM2g4/NBD/k
QjJPu2wqU/hHnSReveVSkmJlMgEeepbRhvCOHc3N7FhpetREpHjDvShLcltyQHIZ7SlnyvMnbjTj
2M2utU1dQjAJU3bny0hTItoBqABKUzpJ/c8Y5fDEWY0GBkWGRT0IPmcbSrfZdvngfKaIX0pKZV6H
tToBBslMmvRSwyUbrSxOHi2KfeHU06+pzGiDhfjdG9B87vWUt4QF2wbHizANkV1MUd69eXDR9oi5
hljoDg+R3S6nXhkirhVmuMwEJU7KsuZz0ebJbUrxI/Fs+AfbzJ19YLUTzceu3NdB0pwYflOaEc66
i1QS3LsOHencjc5PYuO8oeAvQKWXJL5Q1vuycw+zL0LCjnBokjcuE+wcACzFVL8aYde9p47dfwi9
VBe/F+ruKg6w5JSLd4PJL4IE4nVeTDvpXpVLKCU58wTYJTYijILtkthIFnWkSwSGpmH5xdPJcV5A
0QUYskIqOHCMOjI2jBn/SIyALIIWitjSfSZsvN9PYYsntIuardU4Px224HsnJ2XSDOk7igyDYtYP
XfE7JXbD7CRk45+aojrUNHe3qpivpFIZx6oBRm5p7LlEEaEcJFuWlsD4F7nBVxlF/0AGMAAtsT8R
wlM/wDZ0r4PT/pqhnvHZFdOmcos7Xf7/hJunh4Wws207cbwzWIoxlC7JkcU9eUTvsMo9cmdnNCZR
qsYSXbBuIJnJJmDwCBuYd9LhDGyMyjlwd6JBMkRYSRd9u8wHnzPta8bXTrhjK0jisZA6liFptoEh
zQtTedrqLFQoGamwa5ckw5nyA8PtjKRuZOw5Gswr01wXezl6HloCcLKb2pCg39cTqOOGq6jT8mEq
IXJ0U9yb0+KuESu806JR//oqeZu4i8Imiy1tvxCvwA1i7A0bjRZKL68oH3xaMK1rMRztLqk7vnsd
odLI9O8MdBsmFe2ROzS4FNBpN5YJ3Sgvd3SMPuiE7VSEap/gr5+pLx6tBMGsRwbfQPwUkCfmGeEt
MCdFVWMymfWLaynoTdmtfQVP8BxgUvF0/87k/7WwSQ1yMw7g0r+YuvgkLpdilPSYUMonEgz3619g
cbzVpv2bjc41k+Q6DN4lIPxlL1Y/Ek29rFouuqhuTuu8jyGPkNKfvZ6OPJXMyF049ow8XVlT4qrX
oPVJJgxtfXbk0m0C6peVjvW/l9D3iAGWfDxro4lbBt1Qea+p1TwXXY4olawpe8wGho6oQi3gqqv8
XHXO4ySMq/DfqCt+dM0ODIjzn9F3lLy5IBGZR320UE643ksqIRLMqrCpJHLyNseU8RzTslWLk+r6
2Z+9XxSfG5JzN84cgR3Ijx7FhEDqRLf2iZvmmwy6uLNtIjdWjadBU07Pn4403xfIINpY7jhL3yo1
3nMlGUpbeysf/vRu+7fPjY+UcORDRWBfuIjt2KozBY7c2L35l0XmmE/iWTTGURULGsMA/T7O51XV
nnl5bGDIGRnF5dN0WX8MNKcOW3VCYAHJMPBx4AHRBVzoCvfpJ1XOf0tW39lV3WM/Bd/rV4UL3CQn
r3aDIZF2ASDHPM5Yln5FKYc95IgtmXR3+AL7qKP1KqIbsPm4WGhMqSR2q+EVRjD6a6sjC4YhSK/O
bB/EuqXZm1b6OkXtzZ9rTppd8tEM6Vni74JrdoQXuLFo79fEbNGPJIxIPwAMP0jB/hpG31PPyS8M
fjr6jhu3pRQJRyYTxIbZ4Xxu5PS+dvPykSNZw/lKzZ08ytaMWRC2XVfvjZoTHhMH10uSDXfqHebJ
xWr1R+RhD8soGEsXkbOTBTurWk5LqR9bYiM2bGtEPrfT07L2Pmzy38nW2NuT+iIx6wMBoVtnHIWb
5r3wxoZBQ/nZ5eax9Oub16c83tZj6sizWl9TtxzgF1w0Il8V+XFUMuRfpdxdRV4gbfraj4ceMocQ
NZc8+TBN6wUFwGdk9cZ2Sh1abBkrfZP4VUzfgLgPF73GUPUk9SYr1z/8SLGy7WgxvQczPvjINfCD
u8YjLiRF0NTykzn5T2DDpBtxW2k9nCqCkxwMIQspImM3sERXxXBCyvud9SOm9sy+FraP1nMNoep5
0r02+Jc2FNRaJJ+2M6cIs2sAdMFOJUAjbbOxN5mT/K2QQx2tbDwy7D3WefKeoqvbTMPMeJOF/MEd
MnGY3KYiDldL/Gf+Y639W+1FV4R/0Zi3W9Xa/apIDDPjIhWJKU1zMJll+MlHJZzdQss9ZYGyvDDm
K/ceusIIqagkwrS3cZy5mLnXhyPopp0NnILAH1ZLcjb2aBxdLH8ji25aOD91v27kNmOA/MR+vkck
fpiA/lvlC040Hpclnk1ks8TjrLe3wTA3Fx5JmYrDMc3RUQMK64B4MbkOCKG0vmZW3aK2MBEaDHCd
y8LyjCNwRQHM9DcLMWICXTgpYnhHnRmiT/VBA8528kI7NqoIaU6eazQoSN9RKr7TWZz5xIzQ265X
wlbpQ9dZG2k6rxFDD/Sp5Qmg28UyoqsccDIipxy9x6lMP1o8j15U7SgoD0seHcBvPE8OvUXEIhzY
aNRPH4RgkOOmcSo+1rbzGIzeT8+bcXXNWMUGgpN8jCFidTNfA7RsGHZ6m9KkBz1D/HK/02N3kkSS
r6bHoKIJy1rDWxOdYod6Tykw0lCe8ACtYmInUztzaA6efp/CzzbHJW31Ry3CGP/cGo26q1YEWpWM
HLJUPNPectAhr9+Qd1Wi3Q/7lgkdAqk5k0+m7ZytPHN3dZids1CcOK3tI/A9fWC8YFTc0ee6mHwT
Ij1OUyZfPLu4CvORvWSLAjdHRdq5X7w2XT+sL94dCO0r273lJ5v12s35chqaRxu3cp3VFzVYBPKi
A18FWa3xZUwZo+siVm707XT2mxbNn7nzbig3OdjyyXFjcFn5Sesdtsql2UqcRVkUCo0RhwjTj4Rx
lPCFeOwdM8HpkT0vzLlXeybt/wquyPhl1sm/wDTjjmlmRfdwu16SSvQVc82u3YXCxpw8vShj+eqF
c3dmcRg5yqNkoA3c9o8Fcpba9AHm40DcdsSZzyNiA//N6P1dXcyHMiT70Gj27sIzu/TmMWOHquzi
EKAUwFn+f5yd15LbSLKGnwgR8OaWpptsSzbbSLpByIzgvcfTn680J85pAgwiNGsidmZ3laxCmazM
37h7ZTRfZO49d7AGEB0dlWNwxcIbQ0p2Ei1iuzK2hQO4VcPMoMg9BBHCjRNVX5HBxEOo2zdBtK1b
rGYrMg9mHIWpbKsN6Y2oCbRGsh56bvu0zL7LThGhddvvEzZP39s3MhUkruQjb92XBjli2uIBNbVc
u1dF6Ypf0gbtrm+dYyjjwMxnByMOexZxEP6fhk89zt8o9KGK9D3heaJouER16V1KQ0bh00q4qSIL
faPoR9eBZWzkxUPsOACSLaq1UE/7VkZYyLWDvV1wNYtd7EFf6Xz/JmykGx53tyyguADCifn0veBD
VaX/kPMqJhm852Xy1JK9NJUKB8C+qTVth+b3Y8efExXIkBBb/C7x93pP+ZZBc6aYTYNZA7HZPGtp
uHeZX81HN3IYqUaGG/624Tpb2vLUk+WNmHaVyXQCj7YLZOg+f/Fk62CmQpsZ/sZKfINIj54xXdwA
gHgM1XDfsKACBiDJ8Ytn05iKOMlD/iSmNQHkPebKTd0h/6CNX0wpebRI6Do+1ej/ysNxK+ZBzLQj
xXeK/kJVusLDtXsGVQY5igYu6F6Ou4FqffBiasWtRBHW5JeiDHw3NP4WzBxE2uifBgWlFBBCFBnv
FhPM640GNCm8jz6EE+wFBUFkXiK2+HMtulUyxoCoIFQ0Esu1DtKKdO0hgZWQJODgVOoAFDxId6Pk
l9Zn3+OgB9w97kjlUbAR1nq/EQURvH43Tu+iuoMJzR1vZ09RfyN1/veo8/fQVABGfCkseyv+x4Kd
XPO/8pBBBd9PBuo9xxxJJiqQ3CooRG87Pi8P+q3LzlJ4lNV+vZWj4OAoI+0vQHwQuyADgcHQOXtR
aAbL7cU5dXLqb09FDKhf5WxPrCRa5WUC+JxPonc+ch7+PU/FOyuqMZiWOLb14A6fmm7jVj6ez/lr
HkCMzzPpvhzVD6RithYHu1wPO0CJlArx30sD7KsztHEYDNs8fgCkoa/Y1rDYC6A5Y9NB/UAToxn9
t0iLD20ATleiVtMZykFiCN0Q/UaQ5DYMvbu49gZeS9GwD2HZZxQutiHVkvWQaA9Zb5xoBKF+y301
hOlTg5NcgTzLquy7r26suDnnoH0sAKAlpvTdzMtj0bqAKukiekyxxegQgEEboNX3YSPTtM/1Wy0O
7FXdeEdthF1WBlsNblhYtrdkjGi10FBr0+SLaxX6ype6l6hNj0bnPRnMPpWxCCWltPpw8HnCsG3r
O2q3daHtrGUjoKFGLrdrs+odadovCVSQpkL8K9HUx7bLvhYIZOQ8DHN1/Ai8FBFIm+YNvkPDVyOs
TrkFUhF2KFXHurxvrfzZcpEg7dU3Hs9bzR3uyV3otZS/fNtDgCGAzkaj5DkxunuVLAV01C9k73em
XnzRA/2JPP9Q1jyqCx9KR+S9eWO0CSXt2UnrPc4xtyScWx0dpU5AR9KIBlMPedp2iyeRu2BosslL
usAgsHlGWVV1Q6WufC7ha9B7/9UO8bubxo+1GjyjIXijmN5rLDX7LgB6k7gIXqEZ+ihkkIQOiJ5z
Q3Sc2naDdGyjFDeWU1Iu1NkC+GrgJsxmoqWzF0VEiT8uGZpDODTDHk3TFC5dnG8wobkV6mRdxGkd
IliF9gyyxiV1HmxKq2IVxh6Wth0QHBSBvhj4kGs6Zcga9mMHDKk1QV6n3isCZSc17QDrRmjDNUqd
3vIeKtb4PCEPpNsPQU7lJy3kUwz3z+4adrqZUW6JG4ErcdeZE+19w/qAXXnv1QlCNcMx73lsGuJt
3dD9p9ir2EBtwNp0dflsjf1DHeQYytUAXB3hvVibnHMuxtVZUD/GyJSuskF11vTVtkGZPuayvKsM
izeZ8sj75yaWMRQVc6LpSLPRsX5oEvWQS+0hR4JCHh2qmdouCY2Najn+ymrxu1eyG92X91IvBKoo
aMX2lm76rYSeJWlEq1qotIhCdJgca+DUipk+DhbXDkK1nIw4Z1nxLkUChtO0QVOIHx3hfaj4v61R
XhXmm1NlH1GFQzIovqSO3vWofMtQ1KGddNNH0aMf9Pc5+kiZFKLA4pIvIg0lV+C5cmfDA+edJu7D
0MCfKEkDFV3dd3yh1KEfJ+qfwjomQxUN19rbxszBMCecUywDkPYr2UlPXWj+GqmbS3IXrCnU730w
4yam0Wlo7BxTwllbRQtKh66iemCKK/UhCIGFXyc1z1jy5PsqlTrNkql9WeqEJq54nVm0vjOcQh8a
Icb1Pz0knFkNJzEq3wUFiJf838c0ZQspiX/FD8Rv+qTlWdBl8eG5dKce4NqATyUo9Nci/NoE5n3i
czZA/hmbBfb2VOgS7jbq9jZYchsJUVBSgrr+KWrftQJ7PTanJLxzlJfC+MJ4KWkD3dJ/96V/w18q
pp5vGpda8vv1Ic+56iI4XTkdtQcDzYXz4Da6UbGXaM2pN7yTDtMkjJ671HhtwmF7PZLOn/RJ4fLP
MHUZWz8dLxE0iCeRYr2yfcOpmxMpSH3ghTDeV3W1IHMwXzXIaMrIvRq6KRszVeAq6gzPoHx5gpan
4LVKze8g6HyYQVtjjhZNAUq4WxjZXFvA0DScGU0VsQ4bq5TzOXT9iG4+CubYyAfSRstAx/NiBclY
aePSYhGzNJlFA2VE1opm2TYCrOexaslvEsty/wzQMBsIic3b4O70/lE194y0lhBqlHVOnX3eYgOL
keb1z3hhsGc/QCyoT6s1BBXeVn7ANoRNBPEsP2FKeepq/uJ6oAuf8izQRJpDAw/RQ8gqxbYAtng7
hshOKhKkHqC2zaMc6tuMPPR60Lk6hW2wbGQFvwlhoaJNVmlSqlgF1FJ5iniWrhoDMCfkCclPEBKS
H4biDneeVc3fjiAOX499ccC6jMC68Ifh+57PrCWjo2bYDNh3MIUV5YvuUOfRQ5I9gA956vlLA8D9
fwiKbYuC+Amud/pkvE4TwBXJ/g0athgUN/G3FKyi2gJ90cCYBd+UtFrwOJofOhywioK+L+rd7J3J
SFNKuOjFF+MrVhL+j0FTYGTKXbdvs9SUVkaBI+b1UV4IqAlHEw3FcGVutWc6Yxz6amu8FrQXvLp/
R/AK4Q6e4O779UjzUw7Nj0+RJtsD3/e+KszOePXbrNiFRfIkhUqy4Bx44crgVtR02aSwqeumMrmo
qCqOMriO4RUiGznki4yRHJZ9N4Vhh0Cd5HXA2CJ0582KJo4bfcDaX18f6PwcsBB4V1VuS6yTgAye
r1ZPs5PO6H3Kx/INHy/DleK5GEkUr4eZfznbQb3RxhZKtg3O1/Mwdg/p0SyK/FVBLg5eKh6J7our
Dd260puFIU0k5bmhbIaka46J4RPFhcmsugMGfTIVjlcIsjbsd7cpdnAbedN/08KY2km0vT64+Y4X
AS0bKXR69oY12QcFzXk0a/zyFfyJbecAE78BY151QAFt70mHdJ5lu+sh5+uTkA63MDmOjofv5K5K
9Kxx0ZIoX1X/lxdmH0DFvYVPNg8hnGYQf6LCZyHJNQlR9IkJfAWJltyKf7lCYFIdXv52FA6yTTK8
Y8W2uHcnu0zXxrQq9bx4VXqQzZRBvNsaTOr1IPMVfh5ELJdPN109tLpcmEnxmvfpw2iG+k2L5xrd
QOt0PdClCQOMQUdDxnQZnNV5IKxNebZGBOpCP+Z+C2JQP92v60Fmo8HKFQkk9KzQJkJgY7KRzCbL
NTQi4zc5qX5Bx4PBYPcyVOHo9W8DwbwzsI/GEczE6mz6+esKMKSdlm9OUd1Ko3xXhuMHBeXrUWbn
Ao7bPGAN3VZUDS+lSRRTGWOlbTpF+OCeJP2Ozs9NZpqr0ViwZZzP23mgySrIUWHo1XZQXjEVFWib
6Du25+u6DJecEcQfdJbZOQZjwTlJ1hSeO5bQ/f+03FLdcrVGz1FrtT8GVzu15RoluhsVzDw4V1oe
fz2BZ+HU83A4SXpjm6PHmcGh9OG0b7sg1LbqGNPgke1w4VCYHXVidOBVbW58VvofebJPo3N70wNO
6OdveRWiNlA9eRBj2lrbIs6Rj2+tywWCiOD1Mc7vSaLyxsfdC89SyiiTRZ9WKJ1adZm+6ULEx/oI
3N9e0TOh8RvCLthVpz+kvEdz6ndrfXi0Ia/Hty4sHoyETd3hhsQjwtLOJxmnW21QSit9K+IKJi8i
DdC5KZHXNJ20rSIIX4rkr904eMHAkdf9r1oKsrVutSi46DbtLUghuZd35PNIAiNgeqM6SE34Fc08
pHcVs/8lwYJCEB5X7M4c90HSIQyCfdsOzhoyJzBBzBznUFxCf0XyL6l7L+F/CH5lLw8Pndrdqgim
APahYuqjftuaXxS68BZgsbXieXRwMjjv6T20VFFp4E1cq97vSh1ObL6fMJEi3dwJ9pCQSBLgbdH5
C2PqwJT+pLi6c23ta+tCdo0h2XlBtXXpUtMgQheidpWvUdHAVam0+BZw5je4WFSC859F7h4H1DXS
yP3L7fyvfa1q42mNDtzsgdjrSD4lY2SdsJUD847L3xoAD6q5AiB9/evPjnUOdA5CvHZI5zVywvOP
X6puKHkq5Vo/8uoHx0oRNo5VYyEXvBQF73r+RRiwOpMlHmSg5IzaDt/yNkwf3UGCpx+lv68PRdxA
52eTqeg6KZj6R2DTntxQo2uAw8rq4i2wtI+SCr+GaTEqJ02i3xll9vV6NHV+FJrYYZCHqbaMP545
mblOKUpHRkHlTSym1LB3IbKI4Y+8pxwnUE+OtckjUFIZJyQUPVp4PnV5+blFV8YAkYYQDK0Ex7We
PAC3pJB0TN4BXK7AV1PK56owOiRAbq7/7Plm51drNGx0zJGZq8mvLrTegXNcZW+DFen7EndnOqth
dBsP6HJdDzW//SwCcbipYAB4P00+eqqOMIlL0znJuQfbsP4mdxbwchoWMfiKv49lO5pJOqfikWpP
YgHVktLAGZxT4xqrPPGfq3B80GBj9UaxcCfNvzsynCTDqGKaiihPn+8YVVdKCN26c+rQ64B2h0ga
8lGlkLNCwE9CiO+vh0YlhUQFgxlehdMdihq/R+usdk9B0z7VvrECAbcdjWaDj+mP66Hmi4M4Ih/C
S0YIQ06GlkWjb/D8Nk4YqMNVS+pntEueNTTFFy7aS4EshcKpLfRiHXNy5TgoeFlDoWonsJkj2oPR
s6PKJ+gdS/UZRfzk80PBpm5g6brOa4JVOBmSokalFOWGduJ73iWg5flWeSltIMffewjwOFKFaEn9
C4wgJKqlSs2Fcf5bteQhQ0FstgW8VkvTVLNPJixoLCHo1EglrDnQgUtFt+npJ+4Mlgm9WrFQZgNF
fjalVuSa7ACMlptbsSZr2gYkSZGuL+Qs03H9CcbbhuoeyRI3x/keiKvBRMmVYOMY/cT0OJarh7bz
bv9uOf65Bg1HGDhZpgbn/TxKVVpWkqc+UnmSS/9benYze10q2tJqnE0dVQpuPl7v/Gqwm5M4iVIG
TYb7wAuKUD8UDVJa5zy7EijiGJiEpR3/clgcHLIoF1ApMDAMn0yejoRja/id+xJ6CZgq7gDV+CeS
3YU9Nj1+MS+j5mKb7C4DD1dnch3qeV/ThAOUCblwbWn+d/BmTQ1Lx0Ib4PqIZiksLyjbsWWDAh2X
r2lMYo0qqHYrKfNTPaJx2OwN40FSf6k6aoXKSRh5whlei1vPU4ptwJCvx58eyZpiUPUXStAsceQm
JpdaJjEHGia/J01uQauXXftI3ccBj0upp7Uk5bYewVJ1mb+0dC6MHNt10ZJggoGZTUvdjjk0vRrY
sIPMPZt8NQTgfcwtgM1iEPdCm/xjO/tRKW4NzVvI3KdZlaZwAcncDLpCIXZmwt7mTuWWluSdwDce
LK9c9aW94Ko52+h/Qlg8TBDmolwyndm6l7IRQsQpdG71sXqPin1gWQt+hbN69p+BwARhxWLNy3I9
3+gjLQk900P3JR7gwgDn8/XHVE/BiqAXjFNCj4g7vq2541DiqF9DOXv52wVErZebTaY5ImpOk2GW
kDRr7j3/NCT/QB3mW0Kn3pTDPohQgrcXsuH5eYP0B954lB5gLgFEPR/ukOPW4lVDfEL7AjS8uovN
b6ivsT4dFNzU/fWxaSp/3OcrkJe6QecMpxAdkT6Wy3k4Izd9nbdK8qJKTvuB3HN5m4eD9lODv307
jDLSF6Nqrt0WpN2YB+WpB1+Ozyu6fWPTIkSBZxUAPQ06PynvG8eyi61PijmG45QvbWylm34I+9vA
zMPH3kmjvSHl/n3mguKumWwELHUTrhXKwqj9a+umsqN7ZFDx/ZPSBFBO5g0LHbbZslUp2wOXYE/q
Fl22yQx3ptUpI4YxRztC0LXOjIeGmsYKu7df1yf3YiAm1UJZzyTdnVwdFg1CmFBl8xK7UY+YDiS7
MlMLITjmLBxy86NGlS2SM5tdSPIuT3dJ7iVWB36lffFbvFAq5wGvgO2oO/94vrWvI2yYvfSmK3Vk
NrpV2/feqrCDhZepWCuTtcRRanG5YwnDdTkdr5dlta0q2Uua1l9ofK9AXb115gfwHzB4wU7jWutB
wV+f5dlVhiA6xSbxtLM0LEcnN6bVAlp2i04+GioKgBIUSAMEBcX9BOVQ88f1YLPLhGA2zV8TT0fS
7Wlp0OgquZSsVHsBdvKm2dlGLaOD2sRfINa+DagA5d24EPLC+ITeO5mOxht51s9D4DtFydriyxoo
KKKqaN7ScHe2IEhhJcjI21wf4uwAUmUDMwH+QZWLi3vyFQcjL3kjlcoR9A84YIr6NXbnZXCnNd/x
g7oe7MIWsXlWkGnw+XT69+fHT8YTeQhkrXlBLVMIbwzOPuEmvnHz3NpeDzUfl8qSxJSBLgydkemT
PNNCyaUqmR2pD6ZPPcoP+4hHIAC5FqmtvK6+YeiM0eL1qPOvJ6KyVqiKU76b5nOKlslBjo7zUQHZ
u6mCD659OfYd3hg3/yGSKZsGlSFyyOkr1zaDCq5Rrx+VAo53k7zmdArRm9vIcbNw8c82usqgPoUS
ucenUmgI2UfL8GQ71FiAwx4RmRuC0zuT5JF8hxT5h5FLCzOpTmxjHfrZRGUyZUtVsAuYrBXKcHVR
IfJ29Crvi1UX/xjprvV/G28GfBoJpTJnUNBoqXEr4yeJ+sngqojlx5uYXmJAgqlYrrk2GnApsRv7
v5Qq1xY2z+xJOf2RYj18mpoESQI96q3kmEaN9aDFMfw5PY33WR5jNiZkuyo9HvaqY2FR5coWsrgI
QVPEkzfXl8N8Z53P1uSWk6xKkzzS7mNnsYuj5hYEyVqKjIVVp8xPROLYlFVMURWgLXM+YPj8fe+r
dfpSN1275nLKN4rjgqANQi6cntRegimL8ARypr+zQQIMGcUuwukslugpDfP+1YQLfmvqkvkce214
nypOeUwTjNnrIk2X2rHzeeEVx2OELUKLj+vo/PemoeWXlO7UY4+2wsrujK/c098UtV1ar5c2Ca8e
ikE8gcWlcR7I66pqqAejOmaoCMsowVnpI3vEcNDCcQH7IfI7LFSDLnwLS9SeKJzItK2mqATI9HqU
+UV+tPUv6LhBoKBsXjypqK1mEKGkx79eYjyJcftlGmliTjfk6Mm+Cae6PlJHVYwjorpJ+XI9hCJu
77Ocgv48Za1/e71Ahiafy5KGoizkSj5EEoLxWXbjNm9+kq9TCEUxFZsesQBFU9de8NN09nGBdSFq
N9d/hDjOzn8DTVpGqFJup8M+Tcn7QVUTWbWTQ6moeycajqPgb12PMf90xHAEWpAyOB11MQ+fzo0Y
dYyubdBwacbOfW3RyljXcSt4G2ohbXLZV1dlUaovZeOMC6f5/GI8Dz05sryAjpfdWOVRy1V7g7lP
S30asaI+jdsHtTGTFZ/ZW7iN53OqgxGi9qDxT1BSk/HaCK+XKBiZx7Cof4MB/V6kCyfTfP9pVBxk
W6TF1If+HFyfZhSmpdp6WVQd28HbDbIpNl+EiEes7nxFEneU7xi317/ifFRnMVX1/Cs2Hm5dZS55
R7vDtTQ1vG+5+fcH+3mMycyZhQGbI0ZGbnSiO9uIn2gDvcp2szB9l4cCPAEVSh4Vs3RCMl0X4Y/o
2McoBOfd1oPvc3225kexGMn/h5jM1lgBEzEb5GbN2vxWF/Zd1QP9Kxa+yaWdJd5gvPVshWLe5BzO
VAWlv9wuj0KAqw/0m6zFLBuRYvT6aDhulEDAjFrn+38Z3P+FNUQ282n5gfxmXbYKzp3yEKwrMy7W
ZEk44QT0T6+HurSBQfwAVOFWw0NJzPOnUK1et8IPMzpqQXbnmoglmYp7Uptu20veayk5Sx5rF9YG
6DeKEwLcLIoy5wGrLnW7qnezIyxQobdr4PFcFcP79WFdyKU0VdT/KYhwc80KL7Ic6GGrdc7Bbtv7
Jiig/Y/53aC1T5XhPxVOdPITRQj321tfRhteXuq+i5NvcvBz/fATMHMD4zR97WVF1TYIBluHtkpf
otR7j1SfW8gbKBzq5dIVcGE7AIaDIW7yPpG1Kby4yDW4naGaHRHOrhH1gM8SDsHOM4slMOGFSBop
jmkYKm9Ycs3z72dZvtFnhmQdGqUBAQsPWXGR1PbT9Nf1T3hhoWg8JmWF1x30gunNGUlw9GzUKg5S
Y1S7BgmePQow8f31KBeGw6VpiDKvTClyWvtAXhg1iwI+Gr3L+Ngpuf5UdoG3rzv0wRb22jyWDlId
iLalc6nM1mRgZGYDExE3cCNRUDb04j0S9Oa2kd16f31YyoXZ+wNyo/pILjcr4faKPlRtq5iHjmo9
UP6k/hE7wCMT20afRK7A7zql729sUMR7YAjtA23n8KhaVbUvUVvYISyEKC8iMJuFXyayrsnGMOmo
siO4VzUeZOcLqJdDM43dzDwohaZ+i4JCR0lRbda2FWE6DeCw7AfK+m1+D5jLO5iRb906rhGur/+O
C1c8dX3RYDdMurvTc6iAGlmAXumOUU8GOB6D7hS4D2aNlgieCIq1b1ne10POvz/H0aeQ4pt9OmsT
3iaWjWLUQXLwyzDzDsedKvroCqgd1yPNC99AfjjRAUSQvWgzwNEo4Z7Tapp5cLLs2ZLG53KMs5XZ
4sCRpjtOvNtY1h6SHGVHNLrfrke/cKdQlxFIUtYeNQUxD5/GaWk56mujNx4omZBl60WPxqpcrxqp
PYZ29tgUbbmwqvT5Ax8SCZe0LgM/EM+K85iIuJdlhf/JwSkN64uRyP3OKtCIN8xM3/ZK7qxtrTKE
n5q+NhJsElYx+u3opw4FSm5O5t9KgxatS1XJ91kL6TwO2gj6qQYbsojjfehUztaL+mDPxzNvshr1
yahpob0a2vjT0QPocgWQP0MpddycfXUTygPaMn5PFbvQanej1bL1EFF/QSilS6ytHlsIrysDGktm
ilMDB/s6tjx57WVh+9enHJ0cYZJIlZd28bR+VZfFEBZQxI7q4MtvUWg1L3RA8nvJ9pOFh9383qPv
zmuHWgvtVXb6+YdonbFETb2Jj2EevKVZAY1b0PFr51b2qy/XF9r8kCOWQX2TjrHJY3KSS+SmFafo
h8dHuRrea8V/TEZvdz3EfM+KEFw/CkcEGdnkDVkZfZckfRm/SBDOD6rrWTsgkf2dh6XAwpk93zaE
EgBYugvicp2EwhVCQmnWTo4ugv9V5exD/XcQ2v9QOJWW2m/zxJZY1L0pLTrmHAidNrkWIUASgTMr
URrtvqlytQkR6td77aRS+YkqlL6vT+XFmKKLynOYLsqf5/qnY6HmQh1QisVPHoJXdlClagVxJ0WY
qrhpXX97Pdr8fGeEDiuRVc8LZHq+09JwZbkWitmdZyD2bGDmpo3gSYPBHPYOLi6w2JsBUKRufLHD
vFpoaMz3AQcSj3EyMvEjphgD1XYQCuhs4yArFeVFzf9qVs5OyuUvCL78LRwE12JHA9dOxZ3+wozH
UnRmGBa6qx1tuz31WQEZfTCztayEL9dndf4NuXRV8Q/NhCI0JXt1luZ27uggR5Do8arIDo7/s8d9
4s6RiuKAMYC17tJMXrirL1RyCMtccsKjuz5DVbM/qXs3pnlAHnwzZu0DBiNrTUbIKfqG6h7c8TvJ
eMXvEcXe4LFxvufDwrE2P2o00jbOYA0kgs1/Oj/Wcgf33EId7QPYEQUuRPd7iJa6JxcacTp/Pq9m
eJCs3mlTvIvt0gqKwjhg7LSvveJrkWbfvbE4Qh5/8AqkD3RpN0Qo9hfKO1kxzWSlXNilk3VrU9uE
QAgvFmNoAJWyej5QrwsSSNi9fjBaR9/7g1zvTC9ov+aVU96ZqDr8Xc96Fm+SFEFk1qsQxe9DF40/
vay9r/UU2bRc0dDdqP4pu3LhS05O9D8BTVifgF8MMA7TyqMpNT34GEs7ZDjMw4rX36MODc4B7Zfr
e+VyIAsdUtCcXLuTJeObreEgYW0fomH8gfDhc9fL75ESLT0r/pTJP2XU/zui/w8kPumng7VLDBWh
2dg+wPKKgRIPRXF0IpqmdqEqP6gEmj9ylFH+yTW5uveTtroPfNV6hBmFFV9YxCjmu+NTYCDH2rd/
7Lli/a4P62HhSJzsoT+/U1TT4N0A9Z81YWpfctGeQ0AgNgME4iVV2o1pat9cn/bJNfpvFPAIgtdL
YXn6QJWSrEpjRIuPTibfq1iorOoIeI5kSbeGXheIzwQLRdCL4+L7GiwmemhT6KuRJMmoJhDeS8X7
VcjhSxz3C7tycpv9OyhqqRw+8OtmZWQpwS/B6VWec+hCwMovf8ml/JAEtY6mTbp1QQkjWokZk5Rt
/8N08vommwP0Natj1A1c5t42smM6Fl9BaMWr0Q6f7ByNBFWXfo5mv5BxXfp+8EBpEcqi5zotHkY8
0pXIH6iUx9Vrp5ubXKWK7NSnoZG40iR1AdJxaWr5cNxmZJHkXeK//7R7SBQ6NJoa+6DJELbK5AVq
yF2IVWwyyOg7NfUjIEJ7pcvBwkF0caAIGwGx4t+zsn2mdwoASt05UGt2b5osCZ+UzI036EjFD5FW
fne7YmkdXTqT+CP/L+bktEXlYGyoZ+sHVPrf/dzaB5n8Ko3uAsV1Wn77s15BBvEMIE1g7UzOPkVX
2tbA//FoRJ137+aJt5c6W74tEOTDbzHHngu0zmrgv11h1p7Cw8BPJ7blpQFPX8KzXzI5HHvf1AP8
oWx8qvNwZWTV71AZHugLfSi9+pI4+c8SXKvrFdvUxdrz+ua5dJmCnSXV1h2W17SG1XVm6VDycw7p
gCBoTFX3QelM5x/Knv63ZgBqcz3epc9rkB7BFNFIU6Y4axmUYqRR0UIfp7Lu2iT4gsv1uOX0yBdO
2Uki+GdaedrzfoBfRBleLO5PuyZq4katjNA/tkrzMNjZh2N2P4q8/paX47YszfeyLhfQfJeOWQsU
LUQP0cKXJ++jAp28LFR1LKZQ5ZMb7b7gKP8PH4zdCA5CoCAAXp0Pq4+7rswxaj6ivouHdv1Hus2P
nQ/PNr9c/1aX1gY9SWiiEBlIRKbDKZDo7nKMevROAhVs0npELAihJOT2tjGCkMfr8S4dNxw1gAOp
QNJ2n8RLkijoujZKD733vY8dtFlxeJe/u9q49fKFS+Pi2OiVg58FNDPL1+0EhaLYSf1jWIePgQGr
XdZBkQ42Pg/xx/VxXVqJgs5EwcFhPU6b8lGLQ0EdD94RA9svto9uARDLu8gaXxntekyHG/hdC3fU
paXI0qeIC6gUVv3kzmhI7PKhq9JDpld3IJT3nYIy3PVxLcSYMiIpUWWdiYrecUQ4CJ0dLj9XXjgv
Ln0nFgQAKqAGgqB4vtzzuqH2rMnBsXUbd+VqTnrfgxVN1LraR6G61Ay/dDxRHVNZ8EwaJ8d5OM9z
hoqD0DvKbT/clHkwrHtpNHbYvS89Yy6GgpkBnpEG3gxaUo9YFjS9FR1VCeUou6pvqiT/5kTh+/Wv
dGlXgbkV6HByWrDM50Pq3IgqFLCBlwx72N6wjoobpStZC2/KUkWyqljquF9a7oJECiKMJc9z/zyg
NNRW7qErf0RY/U0dB5T82/Sjk8sXl14kCKo7P0Ge6j+M0kTjBSw++JDpes/U0hvRR+0OViYXDwEy
hPeJValPTmnXGIvJ47FUg6V62KXF6XBawXOGPkHx7XykDaKFtXisHmwpe/RT/d3X5T2uFVulVd6u
j28eiuohNWKQkrQmZ5OKezIKGUaZHgKwybSEDmE8nNpEUVeSay3kRvOVeR5LfOBPN2ffOQFWn753
xILO3Mhjkr2optmiR22ES8fUxVjUnoDx0y6nI3AeK1U6jzKvkR40q0a//qP10cyxvQ0KrBsuaKTr
7Jsk7w7UN/P8RbPeK1V5qRr7RvUQEWx2wvWtrNS1bmBwFsFBwL3awz/deGiHZ1CI4CEwHVaqfziZ
KI8AVfoaB3fgedTUWVVWvsbNfOUhnSblT2ZfCuCSgPrZr3H4Bt9mm8n67fUvOT81mV2dNIGURPT0
JiOGzhumRiXLRzPWb8lN946kfL0e4kJKSQyQUgBEAGfR5Dif1VwFmxVwKh9shDU5XAD+aKhTaogo
Dqn23gStfJDasfmOpFv/oxz8cteARPq4/jPE8j9/9WMiaUHLAln0hy91/iu4gyh+M8qDIrfhXVu0
wa0iIV05ujUWFt2Ipx7+65vrQS9tFBJZAfAFxzwTzOqLKh7yQm4PdSJjuTLctq17pOVx2/fUA6/H
mj/MRHKE/omgngHRnkxzluhhRru7OwJ7TZxfrXyDIfYWH84xxq0i/QKpfCHitItEVsv257sKIKwN
sW8S0sCupdXNUT8ERoPnq4QLdlyhxLEqBmXYyE2gwAIKS2QmJTjdWYH4qpPYa1N7bijqyhssRuga
mlGirTOsVfh/B7KxVY0ofdLSrn8wCvQiI7satl1lddtodOV/qqYyv1ZuVn3zAnQTJXQLcB3AMOyE
THNwm6toKHZG2a0Dr1bf286JdqHGrbMqh9MAa/83hj/tMTGa5FshIXEXlK13cJVM/379c1w6S6A8
OJzEoqU8/RzYA6pozivtMYPwGITevvSzX1GZ/P4PYegMQ82jOTyT+IoGPWK+Ivmg9vk/ODr8COR2
W6bDwkK+MBqq1zQ/KLYKhN7knBhiLVJ8r9QPmHbcubij5q6/S3t/4QS+EIaCFxQum/uLpvckUZSi
ysSe0R4PohwG5LnAc6av252wAF8Y0YWtKd59MIfFFTYjjMVD0gSBQRWqq7LmxVaz4Abfm+6DTSZt
/B534r/+UCQEABoopvKamM4gPXXcQrwmOGb+iKpwrzurfPBfTCtZaF5eOm+JRCmIHIt40wpNrAJ+
slLgZGk26BuzVO/bSopW5mig32uuK/ihqhb/VMZMXxnoU/71OIGNyzydkI3RWZXn5yzXZKgUo2Uc
I71/g3+0U3PlZ9GY2+thpmBocfYQRzDuiKKSU57H8XvN8dROTo+dcFpSO6Rind5OH40sy9dSpXlP
uNiUu9AskoeoklX8HQPlpsHcFEJ1320Cbwg3bSyra8njjjbdAL6U7sMbispxIYe5cMsKKD3ZF0VB
INGTZV3iHwFke0TEVu0i1KLy58AOFp77F+43AwQha5lklwfrZD5S22lGSbKso5/LKx1ZcA0EEIwd
TNUwsEX2/fr8XxySkHmglQyhe0q2GCO5jrM2qY/C9U+kP4tgwkvrWNA52Zws4nl7R/czhX6ymx4d
p32JgNUHnNmpo9xqzteBegazvcl0E+fRZGENX7hKDQhH4m4D5A0J/3xtta4WtRwG0THAzbtd6XD9
S0y1V2G1YqmAgLg+lxfKfxBnya7AbQngwXTPoP6WDk4Qq8c8aZRdryoJri2lv43t1tq7LRR9+OOS
sxnsFl8RWf8fys5rOW4kS8NPhAh4cwugfBWd6KSbDFJSwyS8B55+v2TPxa5mYjr2ortEsqoAZJ48
/vx/ftUh/Qlllpn/oBX/46Kr+iBtAuR4/y2KSOwR2ObMbEjnHpkkj3ihrd3PHtxhL4OnDd5m8EP+
4ar/Qe1jXJj886j8qo6U/7veWWWLFA6L8jErdOieChuaXcgUiqr5B93458aifMnyqRITFQ/334pZ
uDImgVfu3UPKcrRXArQJrIh5GJKo3dZHihFv5E2+Zy7QNf99j/98xK8rK0g6j4uTCvnDgJp9zxwY
4Hj3Sw9NoUjfFmv+Vs9F/w+13/94HZUgI8MDEu6fzrZssrR3VunfM/fIrABCm/5TruCrrvq/Xemv
ZwlMgJICLDXtF/93u7ptIFOLCoJp8zgOQru5Sd5cYP7SwlzRwrkjWMCZAar91kEENtidczfUlf5Y
2FI/BqU3vrpiDD5X2oHfoVyYdnMKpG0IDf3ylsA1HQOWXp9Jk3p3FaxSu2EoAY1v3RQigErz7iZY
xhnzaZpTldR2jAeXvP737frTO/jzEf+IOl1RJ9yNPz+0cMTvEg985GnsICHTIOjLJ/cfEkv/pgHU
9ZTwE1JTIPq3/sPOGewhwc27FwNg6Hb32sntMPYJXDLdfdmYewc2Ez8bvjl6cpJohf/+uP9JasgS
K1BDlQAK/jiA3pwk45AL7/8hNX/ap68npMLBc6pw8E+DMSUpA3N560LUqD8sJsQC5jQ/+375piWR
PRn/NA34Hx+JQ8AkubKL9h9CaldJ5dNLNzzUU2pEpYTdTDA9BCYQ9Kb/ffVwgJVX8+eRYPaYjBZz
h7SM/XG1YvITaYt1e5gY0jnRcQenAYxixk8NCpEpXDw9uxvbBgIXze1jBs+HX0EjmnM/VtpNr8cm
ovfZuhaeO9F8Wg7PcnXNS5v1FpShmnlnt9nPKcnfanC+bwFnPOzsNbhZegWwlxYodDQI0Qy5tAdY
j7ngUC7x0EDra/SjASHz0C3vove0ywhuDoywjhkzZQDzKszGv2nz4yOQRjJABqteq9XGuw6HWhsL
mtZe8jSTV2fbrGNtr91hgp7wyFzluksXUz9PvDEERsaFccdrL2ufZ+C0+dm+WbXizrOy4UWXa3Fd
52U6CNPI9nkhq9NIsvaQ1ykkCG0mdpWnNRET8sk+rdq1ClurSA4wDCYxtXfzLmly62npBx+AfPot
gDf3s13TOx8rQcLJK6zmmud6eSicLr8ng5JFdV2IeLPyZCc1M9/BQpmDX0h5m7DR2EE6gf2cchhw
cl2n0X2Y77WN0W3T2HVMmV1XZr5iK8XyNmu5nawg605DIC/VPMLlN4v8qVyDMrb6rYvLaspJAZmw
R8PvdPb61rjftMU5d7MzhdY6NrC5iubgNsz7DAs9OU7nQwTp5c4t0+fymovWAE7I6mKRyGy/AUrw
FNhufvJ0e+WG2+XYl6YbeiKBwGJegziwWi+s2nk7CogiI8ev+6haqvrZzaf1MDoVJCNrIotYK8kZ
xJstyo8+1yKJCiWDFUEd6qzXZjxqnZyMk9EU9jfoCGDMKMZ3w0zN77IeFka/VlC00taKelh59/DP
wDefA3x+KhsPao46W99Hxle6qMv09iAqT8QCmp7PtnZWWpMHwSBk5VkwzGzr/Vg0616Y5EWXyZ73
qbFCC7nZc/C8UVD+oY+a/eJUVrNBzCuX6Zve58lxlIbNRnK4dpaz6E60jsJ6KhoLs+DQk+nmwMo3
RqZHIkhAvEvsdl/lKaudQ4HZTMhlX9g23NlSGm9duTVvGwMpDOsxt0leJM/fS0i8SDmBnQKBXaaf
8hm63SU3NUjMwL0XU7NCAdiv9TPEcvAcGG1fxqUeEMYFjBdavVGc646TS2Krjz18swuIj4fKhfqD
VRBzdqX+F+bTEjZUbBeGDIa6jsrBgZ4avjY42GERUmnCyj+kKwS3wyN+l0JyD4pzBckJNLKh+sNi
nLC5LhUU8khSflrJKz8v6y97IXHI4KOw131bGRDTz/EkoO1eP/gm0znR3xPyVo/9nAh8Cn2KwKHJ
ZQuDUQW78bEC1Mr4VabvifYTQklHVHvSjxWjgF72ULsvpfyEznlHMijSNzucQPYfjRe4h5ylORrT
d7v1IqPRd01T7ZhpQ+N+DlN9Lvr8FkCzNfk/l6SHS5RB0EGNYwYW7JV1FGQvJnPU5XGzzNhJIF9L
P8VohQmEAXJ4HYKPWeZhgM4uIZdl0jYeLDJIJcC3/H40PiwAQnK4Tu0A6p+C/uIeSol9Ii5zC5NE
B4FRsQ4RyEWRaOSuyrXDFlBYTxJqKVQfrkHm7Xn8DMQIRhoOXb9c8BDD1WefF5hr6zWmxS6sO2MH
ew3/7YFN3klhsr6Wdq0ycTHd8wwfk8HH3UT/Pcpx71tTFcqmvBOQLyEER2emH62z5TfDGPSHJM9u
Dfhh9Fmu404A5QBFLnhKgZMMoRhnpC+5LzeOIwSoodeCJ7xW3XWSzV1rGbfe9Q+FCH7pXht2osjj
dumhWgm0O/qFyLAWzTGDhRerdKx5YEPrXua63KWz8cb04zUze2KZOXgCRHMnIdtqgLKCAKq4a31n
PxnONwZaqtBq0zttssjCeRFzMhHYAVdbaxW7A11n/SVYvZ8Q1+wNMNAASL6r2Xm1hJanPUOjEptW
8tOC7AXG61NCDtJ1W1q2h+S+G5Krv1V38FuwttlDxS1wbn8I6YIPb5C+y+FH7fetbe4VXh9361if
kmhATPJlYcLZ8bvdCGKlF5xIkCNQelpfBwYhwHPaTdojv2FPFXSmEmC6F44AH4Wj+9YH92X7xMfA
woN3FhqUGfrO8ggbzGiAP3y1oAdyILFXmRKV0a/2y3q/OsuuFWXsdeuR1rUQdQM1MIdAz0+u/0HT
M9yZcDZvkNHIYV/XK/Tma2w4J4jRoqFjMrwoD0M20Qxk7Cv31zy+9giXlSaHavXYyxLE+oG00wr2
5oth3DiKHWFWCZ1RNVtnh8r91kMuRacUd6WElUZgJaO5/IRJKFSiT70YzhH/MDY9jCq6864UjzW7
96zGQr1SXdvOmxdDO9hWGy1jFnnlug9IT3ulF6UMHmbG06gl8cqf/LX8oTlQsPZ9hJqprCXme2Rb
YRTuLPM7ZjjmGEO8ejTsCr6SR30GPauLUojVeT57suM1v/nbI3qNRWIxBn885hvt7Xa7wTPmkWpB
V8NbE5XCbzlyXog1VG+JR2iBi7na9VRUlM4o4e7u84s+WztVGHHgJe876zsJYiqwXajeNvUr3FgQ
etE/rMj9uKw1/Gp8cUQUdGc4uFU+Eb+LVxSrj0IZ9LtRh6xOtrVCiKry4LvXzEqaei+F6b499gWm
JTX3XTYHqhhTQyMFm/Spx93gRwC9fmmjce7ZKbv5zZ5hNPemj5OhDUw0gK+lvmVTtFDo5TWH8ar0
DRHCmgQMRrXTNdhHuTR0yLG19o/oXc0xw14fHnW93+WTONAVeSGajFfDBOfHOSjRU9KgrZ/qoRnb
C9fRedo27+qJ+sBxKX14qnlEsejHbUiOQepH7I7GCxZjHPod8j7qXlT2sGrOn9L0zg4Z+JRlrsd3
4rqoShMIHuevE1OZVeyIDRCb8QgdZMiHq077KnfNCak1+SlmH0F1YP4+lU4CmzAnEnlSLy6YcQbY
bcs+n0al+AeNPpHaPVgTRE7lG0SeajpYCmjGNAEUSapkKgPVdjFKWOc0rNNdo+N4ui89cDOAXhRC
C2dY1ofTYsOCLD+Jb5GnAzVJRQIG/2+0deLI9szeSvUBBilx4Sf1tChvqJf4IafG5vnPHScyzZ1H
vqLLXoP10dYvrvwhoRoUVzo/L1qO0+Nr57nJYxhJoibQDiaDbsr2TMgdMobt4c1LQoDo/0TSAgtm
H9M4zlg7FqeenwvODAi5j2sx3itrsyHnalW4D9aIe2JJ+ffKE/OBryWpqvcUzkN0HyUOZU05gfSN
7C3nVCzVnoVUcwAehKLUFZP3OTvMQXIbxaPX/qIYEdrbG5F/Y+Rqu7TqfTI+uMnALuIysWPfPGf1
8mUXuXqFli0MyCmzYxeYipVo08QRPKqw6fov/VlDl+bL38o/Wdadx9EBaT9sE4hK33zrXt0YPXhh
znMqeSyTLFYrC+ftbqIOxN3WJeSR7Z00XlFEJ3PR9y4DFJYznwBIP/DwHoeagxBo+X4CRBghgIdN
qUR+WYAY1U2/mxTiolS7pydnN1niqOSxeuX/xEtRIH/TmocIGifNSUL1d6UnFB6EHGl1uSYO88C4
GMPivm/bBQSym5m7j/gAqYcrf1TgeJ50yDPuE6kDVCzueF6ZbQw1Oc9jUh/XtInLdsAXO3pORT6d
718FPQuVdavx0fhknT/WjgwTW0aKOZG138iJYI8s/yj0bwZO35I9K//PKjrY5tNzvUKYtK+sfVAm
jA8SHxrJDqR/3n4tvRii1XttXiOETD2KBZCfUhfoAGRDsFgu7E1D3Rzq0foAOzHknKhzJ+84XPxD
qQhwXKCWRRLYVYZRQ9taLoiEOseMGwWljqqTSgzhXgyVOcxME5DpbQcC9WNQ+DGNwVXI3zcpHzCh
qT38rQhcSGrlLyF/u5pS8zw/GpX69uB+Lox7Cc3bDZu5V4YONcMaI8TK1+WrFv233Vr3fnUBLfi5
3pIdf1Z+Ag/65dk6e56Twri6l7GUz8gQs6YH3IDJtGI7WJUL6dVtNAzjvnby09J9jsusrOLS5lFl
H4ztVa2pOq18lYsLJzt5p44jSizFw1QuYLHsNm+vHHHQPL8UovIsK929ZlYa5oKozF+U3pr/9inU
kbc+G/pM+U6BemK2TWhm7PEpskV7kLtfwAH88qnwrvNKOdnL+LoUhpJklPbmghjUO4oBY69OEsM8
FhvCT3pNsMirKwqI1eGi/PunxiqUaIEv8pdy+/61TrwMhC+qiUA9oQovfAwyy5fgG/BXX/tya7ul
wVb0zmdj14fcHnc9Vdah9fam5jG2XgM59wiSSZyu+bPrjayTuIfhUmlKHETsuPi6UQ6G2oV0GKfQ
mIYHCMBJzy0XY+rfAu9FpL8NzjJXV75OW1OW3cY7/jANRB5Z/8NdxJ5I/bAEcAEPvxBe/q92sU01
VHBf/yi89lAs+Vkp7QBnfcIbRTWHvQ8RYbs3vf6gdDKyx4sSYU6nOtOsagLz58BAutoStzsrV3Ur
7N8sGpBbZ7gMXq3sWiTjXe5K8OGWkLPlY0lQ1qz+2n0iv5wV3s+6JdPAKD9TrkQTzZ6zc9Id5eNN
OPgMwR5VVwgSiMK0ALCCwv7TczrkCC7r5mkutjPfAQ7mT168zPw0l/KaDs6Bteic6hnt88ZfMr3c
UQv8xj8n4e+GZIqMKoW08MuiZMX6odpH1POs5UsztE/tClkp+odfcaesgLIfaMghMWIEHbOhJNCY
tkvQx+rc1w+8yfRObfeDt2ELXFJBMvhlNEr94nk5F2XTbO+VxeXxsNBaaVE43ueZds2Np0oYx0D/
uRYbdNg9Ho/PQ4KBdgkgMESiOeocT1F/uvo7BhaFwrFXkoQLeJEGhoYFGMaDMgw0sNj5AgbhZ47+
4Q9Ch0mOo9wq/5pfr2kb0aTED+hK5TbxuwmtzpOI1X5fcWzr1MYnOCXBfHNhUFW1nyD9zXfJ8axM
JiyNeJgotbWcd55UHuqE0gN/PuZZ1XlyP3Eb/o6slSkX6ydnky9QYgU9KSoKrzWbxogXgdrz5A8e
r+6oeZD+gMx5ntXbofGtN+D4yyOf8Lsf/jZGqDNl8Ejwf8WNXEopGZ5F+eueu6lwlMvwaS6JaqWy
ofbEYiPS6aXsvykHiKcb7Nj0i8O0biflfeHj8IzDJqOCVMIqvtmGr3ZXXUutGr4eakC/c3HRSXvN
imwPJy5wh0hpDyWn7BHJ+o9xaSIC7swwyT6gpjkszoXPK70xqmVCi9q5rn6byi6EmZPwyo0yPPHB
WphRS/dKXJT9ZggoJT72SqVseA40o5rfYD1aOqScujvggyARSoGuWLqKwDmfjd0056HyeZX0sajq
Gbh7TvFqPrM8Kj6rafBS98YiKdfPac7K4LV+ovZPiSdaCa+tYmlcRfEFMQL6T+0t+RxloDg0MxA+
nG80LetpMsQ91jc9LSOLJMPfIqE2f8SH4OpJ0MXK8xic7GDK52F4mVFQtNYfuC8WulEsSYTlSpAx
MNwX4xYQjMKcAApbKWyg4sHYksqDUzvOR7gNvdbPfH7s84iDRJfBdUhzYgcjGlcSvtsOc//3xuW4
F3xpL5MHVp6dyW18qy9ro9xZPk1uVSFIW0Dbc2AW+wB7e6Qe19FucuuUpLPFvEMFyYVjMfnxuTj1
pZievGk6ZYv5U053ed58WfDRIRpuDePK/lTb8NKL7WnMn3zsJA0S8dwSyj2uAnDumVnBqVT6wCb1
lDj5D3wbDoByeiZiWbUqPHe+ykjFkk4GY/IyNtB0ezfinL16avhwFG6+Mzs7N3MVkD6yYm1vxAAg
LLlv+Gw47I7/PJvFngVTTiIXXBySc+m3bcLXX/5leHXUP6vBItWijGQS3DJXw9UeQqWg+JChlTvk
Oc1N5T94DRzuKDDlkbISmosTQ/jDx/libSSWLpqQm+FM2tPPZXHvlLzhNaEPhSPOhI8HbNrMnaBa
lULS1KFd9uqEq/OiBvVVrOvIH3ObqGUiLx8ahUOvkf+XTTQljPGmgg/lJLDExXSntLvLu9R3pIgN
h8Bdql/T5O5lbZ1os3/KM4us0iOixjfKpN4ioFxflcCieM0piD1svGl2eObLV3aO46/uhmuUI3TS
Q3Df2d908bmkoPNxUqfO2idde0uI7VVmgyX6l4iRLIwY9w2VYlepDd97UTFq5+MVDFcU32T1sGdd
G/JpZPiewNPfsQAqcKoyd2fbOvr2S/Cse5t4FGVHM7nS2OzklMqTykiqD3sjfMucjRFXgssvmvhU
TlqtGKZr8tjQdI6vyHxH9iYfvqmXWZpT2Ev3BabbFq8KBvHGTZQfNZmPLhXECbetgmAYvSfqTWUX
1hlgZ2qNfJGSCLZZPe5ilU9EISSCviFsbMNiLi/KEjZrFWcy2XEnBeX8mhSETuvlyIwqeMHnYYLi
ZEQpFKTvmLoGOnC9r7uP1PSjcbKOKo+vZIvWReUcFlsHcfEraIO/mGyJaqUHvSTKRR/ZhDkGDHWS
HOSalUp7u6SoHFHsCjk9ZwlTBeOQfTqa85OddzGuKmpD6rzKQS2DyovexeuGVgp+lil0KvcoAujH
jV89FNFCuM+rJFh3XzRhXNkFT2x7KEL3FYyzTdPB4GxGE15Z363PlftiDn5oltC+IkWcgKm+Ednp
db+jAgubivZbs8WJPhryO8PZq9IP5ZVXZb4POAHTqN82WcdG+qm2ViTTA2HusQrk4/zl6T0MqC2s
odJXonpvUCF18pdaAI0To3Jx6GYeDp0U5F9ZtwzKWLSAWkkIUPazhQ7XaiAUMXzBvdLBRCTqXFQA
swvdP7n6GKu1/zukyAJfBUdg/8WttOD1WPLIcMSOyoPyj3x4y3tsn4FTkG7pYy8+h+xNwWupfF0+
d3MoFhjxlq+dCdL5qvzDdWnhASn3xCZRkC8PpamNoZqOGEelcEjLafZussUuSX8meUW+NXtcDejE
2/ekMWMht5PNpKGNSzahQjQyAj5fHZTkT7fkRtZLKfMRh8Sz7yoGgAyzuk04OcM67wfUxIZjXqjy
lePslAVHAQybiD0aI4RjHlSgx1Zu0MP7nJ+ejF07AK1BgOw1cCkI0nZ64d2TD0iI86v1JAExY6h+
CKvBPJTkXEOModf9SI3gMCvESFQnbUKsaUIyrEYhekt6spBSxosIuwH6VFkIeh2/kgpKlWHBauw+
nlLUA8XRmMNuMqeDMZmfX/fnbLtxTeLE85SLveEJeKs8q5MTkOWZgkw5jL7e31QsWMi4rfo7pRqV
rlDKtBe5Kl1MoJVHFhyb4dp/zMMcKoxNZbDU0wa5fnN6n2UgFC41LYaXdjc0JQPnvzmXSiG0NSci
+6nEVSluaDHVmGKb/EXiFKWcw8ReT8s+k8tBa2nU5FU9CrJjcFJQgOpEkzV2THmEaw1a3UeTHOVg
vNhWo66T+/pvpdAI9P3hgd3C4Vjp8dhspoXTb6lKtHylKXR/AE2G/rvBj+wihQvZSS99T4hJQ0rk
NwOGZoixCkPVnpq8v3mTFTmCWGPZq2+xcWao6F0QHdZFeH1sj89z3T96yBU7V1HH8811t6WYA9kZ
L25dXETrxGT09qkGufU6jw+GZitd6CZqjITtLc0rPy5Frs5aUmW40D85UCVdXVvwgBkqkZhB2Pce
XrfidwYhh6JGc1EurKsyDblTnyXuEOp5HBgJLNrupIirzAYOxtQk2dlF2mrMgHI6YZWMKmWkj2RK
ECDrL/WuwnXOMjtPnDCVATcy8V1AcD6QTp/d2lGrjDKhtEVudziKMoD7yv/LwjhZ2BciIYsK/+pV
D5VlYkO3/UynhhymNASZfwv7duNhFl9lHZRR9JKPkkYAz6zoxq+/0rTKJviG9y6xorXhPKhyUYHD
NuEIO/5yGDmBffZKpUodaFumKgyDhzmCmjRs8nvprQdlTaXHkNg8XJV7VI3GzeinWG9hVpG/ldLx
S/uyENeoXRemq0jU8U9IISXtOZ28v7i7vWl9mkUedSKhNf0KZ8k+CdLzUHSxgU4xCzQEJ8Bs0iuo
WF8WC+BzKq/vqFXYDtxiOwCQdIcyvFFHKNCaDG7em8v0AKva2Zt/1NnDUI83xoMPAbfXk26zs6tS
rQsc8W1vnZXZ5wyQyKCxgrjDiUTWYsEByfh6QlkMZ/Ze2OW3JrWe6tS/t3zmm3P/uk1e1DVN5NRa
pJyc0YYFuwgAiMpQAxlF7iICESIK2ExJncvKp3s96B66CazhUZ5zg3NaVvHg+39N1Q9Ogx8EoYa8
ZS2+pk6pycNGJgWGm9qI8kyYusSBJz5GaycudYCJzZefjb4+NyTmKyoHjTYfMHb52v+o03d1ol00
jr/pB5UCs4fhWdBeRxFlZBaz3EkSl2P9aA3Y/aSLNTHG+gz7Wt0flO9TabAg6OuLkbUvnj6Df0z9
KscbrGoRDlZJRbz4TiqAlkhvT0nzoU3Xz6p16RN4VZ9X+2CzsBUpQqsqk3Bd0ygzk4NyuYq8vcs9
+2jq48Hd8CSkNd71Hh6WLPouLAxKlWSAIcc7zhaFPx+nRlmm1b+znGaf91kMvUCcpNnj2MolVt6G
yMyjb2/USIuXYTVc5ljGh81t3xoMd9ribPlG+pYHU7KzlvxzNLxYJvqJxqx4Ka070HUj15lIVSU7
28z+gvL9kKLIRgLTTP7yW7nTm/KSVc5dy9YXPeWAriHTlMRzQV0hC/ZylveCKvCI6BpUNipjZJC5
BzfOmuKWkxb75CEtYt+qsG9bDmaxv6Q2RoFSQONs54zlDcz1JLbipK6bynQHHdM16SC9abq9MWh3
6bIdq9EhdVwzXUiTaIV98tftm0+XMy6/fuyn4aVxu19yDfCnK0whRYEciKsyHU8a82BjGezA6/to
rc6L+xSaIMraz1s/0BwiX7ycsutanpkNVXu22wADKhr0T1FuT/AynJSTIzYXEzRS7LUSBhOaFuZU
xwzB3SXlOBvhMrscPGc6u3Im29uGzBrGDpYduH9uMo18W/slc/tDGcHCUXwtW3DN/fXN7MYHx6pv
RpBEAeVF5esM4EFmZFvYjy/R9fXh0Ht8CLwq+nPwjsrMv6vM/KUU/YPe+zt214nyPuDLKd0tfpBc
ymX4QVtTtJTe3da0Er1UVLSG40A3JeJOBVWVo9utDUE2eMq9+qUcp/sAlGvpfVRzDrI7WcdE43Bi
JWZ6/cJFbr+Woj81OLceas/AWm4m03e9g8nW9+aGFveDLyFSZ8OltlXjCjVuueI6Jr8Wa3y2XAHi
cHoAyyXMmrmN0cMHx1eNQsNnX75N4xZ6C6EOWtiRJr1MSeTLHDXjVyejS+nNMPLPIZ0PSqYH3X9z
oK60CaT6UhwyX/+eutm3dMnuSkoceuF8N1P53vjDtVQqAJ9UGi49Ba7+rARPG+y9eiNaqTCkiKsp
u6GjlWeYV6/AxkXKTnikuEuDzDoqbsQdljaRiNHM+zF9zYuJZD8OSzXRpe6odSGQGvGbXKp1gT9c
4PVm9Es/whN42KpGdaRsVM059mM73qm4U1mGYLWYo9ooRq8vKP1qZkQMTQ9OSMjT/s615ZVWJMQb
mHB2RLlE2pISQuOX2x6aRtsOsxq4TIb14Kz9KTOpS5GXcBNt2lU13WupLusfpc1scKYVTmzLyoo2
KwkebK2/9QStS1p/qDDOaJq/kil4lyC3JRxBFegVPh0Ia3KZ6XAyNzO2cf00MANWXYNwkLCv4o5o
3FeBzopBFMI592X1rdOX57zobnlaHyT+UoUup3OFrqT6xS2cS869LzrVedvZ50EOhDKSwt2e1Jey
FTqOs9cv3yFqu4FJvlOa1Rnm3dok36YtNbBp5v1aVwcNGxCMBeUB66KcJoYVrhVlc92sLmKQZzvx
qGIDjhK2VHhxNIcnmsw4vXkSe+A2RTiNZ07rE/0KZjRUVkvmyf0IquI1K+0rdvOMX7Srqei2ln3y
t+bQO+NZqWpAK/ZJThXB5fALaUQkcXe0TZJRHyc/3Kxginq9DmmGvSym6HbajCaVxggEfzMWh9Ye
ECxzNK6JYVQxJCPkuzv8gnGhDZ9jjhhWY31aF6FFnr20N45IczYKzfs5lpp1MTzCsi1Y6A10W+vH
yvD5EknHle9jU7lxr5llTInCOJgBzbWePU+Uykb3MHrzElmG1E9SSgLmdLJDNpkCtFvMl9Ya/Bhh
7VgNYMO0yQuorSqXOquA8yEkGV2rvZV0FUZmY78ESaVToxO/c/Bkt7kfv+tdV9wKZxkvfpnOj4LW
mKNdld15oZHxOpj4jMNAJsp1Vxlreb7ExqhTs+2sKkrkJOi7AIiwHez0Om+eT1t3NvOHwtzljAns
pqxMdvqcwF4wEYpHNGLXdzLrywLaHE7jODA0ZnkZfj6d+qfW198avaAnEODD5mA6zUYr8wS7VWh0
pA5qa9muRcqBzmUy3ltJ7p3bZc7PKW2+pw5AuLhaRMGZs/2LPQg853UtnWMwTO6Hi1QB9S3krs1S
+w1ipY6am5OJF79apyedDsxH300kflSlPWV16rEjlhubpbNcDbHkJ7+oxrjI1vQFKWh2q1jzMDNK
hXdVDOT1XS12RZPTgU28PJuDeEydtr36yyR2OlxuGxlzfXka/doR+16ji4g2Jb95cvVlJAtnpS8O
/a81QVGWUq9IyruO6LQ+ufZGXsIa8gf2ooknOfRhbwhzr3e+hy1dq7OVau1dVhAYG0zgRKkPSjLR
XRD7hpbsPKByyQnSFyFKiBlmbxwjjx6EUF/gJJJzbZ7sKc+fDCGmWBDXvucIVEQfFAU1rZUPa22Y
1z7zgp2Wwuy+rcxX0zo+vzaONx/pxUsq+sOChVzJwhAe+KR2x3mR5kq6LpgfZAtoZGEWbpiXZh4P
tEPH41hscaen6SP5tP5BeDT3mPa47Rtmha7J6Psv65TaJGNK5raDrSnb0DWF8XsGYY3R8rp5MEiN
XYrUhh8jN96zvmgBeRfOrtnmV2mB3ex6qbYzGjPZJcbm02NBDmqcaDfshqlFdBrKO56smdocyiJi
Enn9nhv5REiKY2A5KRXVoCa/07rdPveyLtYXewNI2HWerdVM74oKnVZwQB7AY4dj0UmX2LTd4pvB
6Y3msnJwxewmrhxvoZlO6GdrhJYNqnK8zzGjRXatu2sywPS7BW2zo5I93AJ3zG8D0znv9Cgve0De
P6thWy5ugxPfjI2MbXYwWqZFP0w+cUGvt8tF37ABm15Phz6lK5MyvJn1NEzM5S2DqTdqfUa2rGZK
bksPnpYjOVToH9oiNbiMty2xzn1Kea2hiZvWAL9490VCurrrx32yOdSdU5sAzdPXeE4GRju9xjl0
jEjuse3a02KBEJLpogwno02Vrx/wPg0g39x2owk6c4rixUdjW+MJtI1hl3rTFoOq5hEP99MeYLn8
MNRbu6thEYj9cf09mtoc14ll3oRdjE+jTJAXi+7MaemNn3Bs1L+pXiT7Juiasw4SM3SkvoyNKXvR
0+BFtpxitwQmOIeUzkuL8dasTbOf3JoCDKxgT4xArRGwjhO9r8wi9yhWvN9EUiyuKOc4lXlL5yWL
Ra93e+mOTjQlrMFm4qENCRI+oz3CoSv9q+GMxa7dGv9iFWKgwjvYGJ1JdaTbOUmWOZjjTcuCY8Kk
4tG1keVpJaXqDLUdiXwlMYyEU8q1XM4tmsIp6iH2BVntpB856YNL/mHStN0GREpEC76+qwE5pIVJ
VLHRtvVfrk4ypoReNqw1mrv1qvTpkE3pFSxLyCQwgZTX1pxTXcp4rXv/Ql5YhlvlZIRjW3sZzIVi
lk/3s0v4+D+UnWdv21rWhX8RAfbyVRRVLMtyi+3kC5E4N+y989e/z9a8wNw4QYIZYG4SF/HwlN3O
WmsHRYMxyNwZY5xq0XYo5ugYdQrX/66X7PIcEHw0af02Mur40VLLNZiNvDwhnDzT7lCvj/kyg/8u
3IpbZmuwYKyUy3MIH5hQhNMazeluSt2XKrL7N92x008YI2BlKhrkmRXr/tRwaKqCjal6Y3fIO51E
Z06lHR63FrjleaO4wNtiymibPrF71G5VjdKgblSXAZ0IP7RJ9Edw8pAwrw3enP4QO3BbndztLkVf
YjjqdT3UNuk+eKyvaaqPD5x7sNV56z2Hea4SoUfqk5G07Q6/O++XpR636YoPStwVbU5M7eeVGAwY
qBltawE0T94IyqWJ2/soUdSHODW53MdtNX5m1AQYbfXP2LQlpKuRJqKutxP25ibsLXArGX2b1b5K
Aq0CNUYn+zHIB3cMrHZW/CUvUApJZ6N9rRwa06EqnwUt1/i+Yhs6wZU3HMsqogdNnE0AdOoYlgDd
xWir1VMTXwCjh1aj7ddm7J7TmVpV1hj2Q110dVC0CGOOde49RlpJLpOzdrQx1m/G2M6BCw03hpL/
UEJYrZ6iV3eOk9bbqnHMYxWNw3YOibiHyWh3g94N+wlE1G24rmBG5nJ47FNbDfQCj9PnegWTbpqf
Yku/9jfhulLRkTmGGPwl0r34k4sO8A0EfrDXk9V/jocq3apdDxQnLlHXaGv7qAxr7peFZt73qOvv
+mzobox15UJ1jZVDEtMTgySF7u0ImS4XAOQU8oel8itnzA/qoHFZ1yQJd6RG/lB6cDei2iLBm4Az
zrW6bpKqsc5enY9nax2zpz9TV37h+5lCPPoXceUD0cmImtZwSs++rIlNW1CrPUlYXHv52c7d58p1
vppxcRMZGma0H//C+9N+S5tBOArmG9JnsIV/ZpJpeRoOLtydS0evScI0Jd1nCfeJpup+11szufEm
p3ip1Kk9RlVZbxGQYK+rsELqrNfPSmMbn/48IfrveEoQeGjvQMxtmB8VMaC+DEOVFc5F12cPV5DG
OygUAxltP4Ej73Kqm6Ge79fZoR5JF4FHxV3yuygt4sDwlnbXcZQpPFLwrhMj3EoMSclr5mq4dO39
MjjpXikKJdCTmjpOn9Qbo/Dyl7ZzvSOlla9TkoAfXUv1b6o0v+O0uTr0fQRbHIv+2D9PtkOZxVVG
Nb7nYIFI0b2c19GE1YowxZR26uufp/J3ZEvUklQknyzEIT6ynisE65dsUYf7rF3cL7VRVUelSAzu
75vsgkg0l/IDt3jzWE6fi7WM/0K6/u1C/vfx153/L+GYZsyXcUwH7wKzLtrk03KC0gRIiMtUM3k2
sux/lOuUkwROHpITObtI+f08vdrs8nL0hELWd8huJyMmcYnavzUg0WSVPjLNYAg6qpDakKyXI/Wv
14JOFiVGNISXWAUVTO0ox03T4L70BgCzdxNV0LDBwF4xpX9e0I+c7/+84X8fLd//16NL086WKDeG
+4JLxk3nuF+0RvubAuHvdimNSEQ6A6I8ghM/PyQaKn3qQh5CsP6sVAoEoOwxM5R32Gp/UZT8DUUQ
Jp50vLIR8/qF64zmFdoceLRLTAzYOPUXdRn2a7L+jdz5QWwf3TM4lSoCKSJC9asY8lwhauEaoXvJ
AQTQjpoLLJO6mtf5ahSDytWfcfPpZl6buxag158X7TfzKb1mbY6gg6LRx/l0rTBt4flF9125rxai
5gWt+WZ+rrg9+N+fpGlI2CGwg4n5qDsBfYxsOFuj+3zRfKB3pxZASJLCiaDQ+OdH/c5Kow+JLJ9l
qLQJ+/issl/meur06N6w65gOLtVK4Ej7671ee/ZG557fL+GEBUoOwaqF5BV4NaGIGjpKYJCl+Zmu
0Qi+cru3Wp0Gv8+mgRubwjgMhVOeyJu6S56kTeBVK7XFlruGclYyCJrwlDuqnGAZJmhtqvW3hj+/
bEoI5vwPMder0MpHnZCR0ljSUrC+n1G/OK/81PfJLMLnePT+xzYH1335r0n0PvRNIohmjvVO+R9Y
v7/bfQZnjK5jtrQw+mCt1mwqnUbtYzg+XOXk5m2rhhdTGS+G3vxlT/zG3mMx/vuoD9apiEJ76BVP
uYBwoVv8vA3DMrA8QeqBjvjz/tN+WSWONIoetPZBfgSxjQ/vVZm0lmqtjveyvydFE6wptXGklrx6
qyYTCB6BrHFHqEnrdSBLC5hCKwR9F/+tcZKp/+oQfhrKh/c2qZM1bre6Fze08gd7SXKhgyp+MdIV
MoO0DpVnjfZuS7kxCkskLBowt+isgjD11PKcUlXcICWjBO1oh2cT5DDAmQjur1dpkHh14vjS5IY/
1CdQ6NzKjFbk+Y6VNjdZXZNgwpw8RdkQHawytnaK2eoPrTm738KmhPmie9EOmMqy9dKJ2Dzx5p3X
tM2WLlrhtlkqJ2hXmg1WnTn5TVZBVsnhDf55vX7juVATwi/jMZGNMWU5/+W5liLtGL3hXNq6bTYl
gCK7cf7iTX4T7nh0g4TCz00NZP4Pz+hSq18qpLIuTbmfaKnr1s1+rUuwJweVS4RlLE5r5G7//GK/
i99/euqH+D3tKGJRt7IuOrzpYz9yWQPHswRxD1apUcN2Wztquo0h5R/LsCEX0QruNv88it8dPddW
LeSnqKrD7v95eusBDdZaidN7hExOrTJ+4h49sAr9rR/TmCK8+u3Pz/tdEEQTE50AHa0zD4P58wML
ZahCWvCm94oZAXAvaBkPz6N29z1tec9dixRnC/XY6TPXj9sJVHJpj1t7rJ2/eNffzr+HUAqeVSzB
LzJEmVrUeWdZlxD0PoBmdAHTicLDgMIdGICcawZdRXQg/8uDf2eAUATwEOGgxQKlrZ9nYPXKWcfb
RvdR6UVcdvZhkDpW/ylNNXjJf57uX3c2ig0uxEbWFr2sj30WuISdsnKYyRHBtSjJinJAy/WCdZ4N
444s9yvi+WdnbZu/vOOvzkOe64jcAn1BfpGmN0MaD6i0H7h3q+UyTeVRd0iv7ObUmt7jn1/xVwOB
OiAtC5E+9XR0aD5sKFOrOqvLqGrDwuo31uRK96fyL4HgtQ/tz7G7LiIfNnUAEU//uFlUxIvaVrPD
i1FlbtCAVPCTuM9vXGeAtxSFvT9OGEq7jAfuDd1VP1QNue4cAsnNGwFQF659VxaTuY9ofePr1edu
eraBfFE0M099bY47Z+Cq3l6QKW4ylKyIXTzuCqsyOY9uh2yEm3K3oZslwAhYMu0ymP7SqfV+0hPz
oKgp6KBa2xbT0Pru1KW3ztidW8sN32O3fK9CgFgJfNpbMnePImOT7YZi9E3lRXEjSJ0D+B1VsfB9
Kli2xBjTAPfk+bUBUrlwVvC4qgn63PHaz3HU0HKYKqYNbLOutlkNX/d/XVaE4hCu43ASV7sfhVi5
h6dsGdvrxbRmk8s9yjilN7//+SFiYn9aVelPh2E3PNTkCNw+GP68oYNUx4XPJSm1+iYpq+q1XcB5
oOeSnXtvbPdT3Nqbqs68vxzMX62PPFpDTkiEvqmjfDC8VahmvWu09aVIchKmadtl7nYA4CaQaOtm
Qk0p5hZprqq/OLtfzouDPhbhN6gFx9TMj+2CqtYbUhpH1JfW6LjZq6Nqm6jciv15Zn+182hB0V6Z
oM6iZS8Y9J+t3JTH7JY2zS96VB+LJdyttPGGsobFa/KdWSkX2x6f6wnNEqs/OFw5/mUAv5ggx0KN
np5s9HaxUW76YGaNeND7XmnKS1enmrqpPBsq/ow5Bk66mkFc9dEbl1ceFHrk9bw2c9z9mHk5B9dC
Ey1XkfngohTket0e6Z9kHcNZi//ifn9dDIvMEvEaQ7fomPdRfIYxFbbeRy2y1Nl+SMyHrm5e/jwR
CNnYv6SxFI3wAUgMk94REH6wkZO95iCojOohj6Mt6mEgrVy/4g7Tc6Lb0ouPGWzyovLuHac/cUW6
1bVqa9XT93Y1L1a1fEPh67bUuF/1vlf8MaB3YqctIi3RXVx0P6jT7+skBHGYvhBfHzu9vOgVuLc6
LCk0t7dakdx3XKdvPG8GhlD/42XNY9YjnRvnu6ydjmEJ/CuvbpNiQP6kDK4DapobjVa0oTu8rgjy
LpCbabpsP0YAxKR3IXf2AbN3WFIaZxAw9H7Br5RguKK2/l419b1hzU90Ln/JVqRGHdC8UP2yszrm
zt5u2wrEX4O0aLGfzeWpU73dGLtvBLefzHXa1sAR07jbFp15LJc+cGnd6FBuyOrw0NWqrzTVIxv8
Ww5C34rj3FfAAlfj9GXU29dci486sWOd15cYiGFX0AIvV4B5qncJbL21bOptnNOyMCs+m0lyn6Ks
Oxams+GijyvYcvI1QgRD906eOj/VYfEMRu3U6qCv+HHckPPIRerNuJp7E0SRPbWvhqhsmQlOZMwt
uti7F7Vsd1bt3eUKqCAABYFl921gFutnII+3/VQ9OYYi37FoH9jPkmTfLe30FMXprVWOdFU1wO9P
nyatvk2cDhCyCV4+6Q/ROn5JQV9sVs11912q+TocJNdY7uZ1DPqqe8lSgC4JK0xPsjtQ2rspaYN1
qNkO3msG53DbreNDJ40DvfhBD603NdZudLsKWjiyHc0TFXABkxrtrWp+XfvqlOTwSsLa3FqgJtUe
hZMOvEG2fO9qZaeDCozH4dimwxmRrpNZdPdzGe0KeEBt2QYpcLGs5vo6XB6AvQSyaIqd30ahc0Ir
+sTGNns9cKo5ZlmWJ/SGQ3+YnJPbwF5DgqCqkF2qY4rJLlwzpweipp0drhEdpw7otdJu3BIyWxEb
u8lNLtMyvC9m/b2ju7UtjRFD/W1uih8ahN14cr6v1K4WudibvfKY9qBH2j45jrp5rgENW6AGujR8
9qyZEqwdaMb8aWh7Ker7tECXO2W2QnObV9G+nejjiHiB07lvDdNZ9WDcxqklkg+DOQHCC6YEO08b
bATpNwttZcYKRNTEDLf2vZfb0RZlYtgU02eIT06+Ydw7O6WFqunSR9F0oYIXt1VjPxfmejcm6cNi
kRfWxj6183E7OSk4xaZBRkBRIu2pSoHGakAPjMr7giRGVNmbfgSAlntL+uQAIz9npDr0Z7xXFnU8
qIkHIXIqbqphRiUDMIleneUl2wJHXMPj4XtTehZGmAG2OV6/Tcp8nFe7RkqBi6xI576xuWug9jo5
A3ZoKpFZgdV4W/Ct2xQ2xZT3gQgDxjDb6Ot2bDoByDmBNbzFEbBl2zgZ1gNCxQwS3Yl2q9f/LNz0
9xA7Wsi6SE+cuXbuULIMISiioaAX7h1/FVtqcMz1cQXsQ316boJZN8m4u5MMNnLGLXqrXJG/kDgj
CjQee3ar7Ijejk6W97nTEHp10nfesArN6/6B9m7o+p6hqFg9paHYuOhcKe+ovgCIrd8XZbnt3WSb
WRkq0fQ1LxMuqgCaqgi0VVpybuwsKGyH4mu0LVCsyDtzF4dv4KHe2rg8kNcuTXrIquUBuOJmiGhT
CF+TB6UVcQ9oAb39XlraeV2+r8icu8BFJqM55JMwpa4EaJlV3XpQ8mMJcBo1FRSu4FlRpTRWNIpG
KBppez8CD62UH7GV+TKdvGMG8TfpmsDWBt/gvFA0FuaR3TmwoEv6hbpAeixZZDmlozLu1RJJFKjF
jhF96sv+XNjhCXyn36MArmnf0jAG2W8BoYx3M89oIa2gWIcUj/YmeRyzKH+QdJ6WHJunI60YLfwf
C2RDmFSc8bEq032CE7KQeBBZCoardg3Ka69kT+j3TciUvWt8JUQ8wUY3p9Qjn0z1KYWzibpmzu/0
r2h/BGTY3A7yqSkXoE6IgKLj6/0L0bgfOY+moiLo9CCrOnqavLeioJWx2AEzo7GV+rnbqpHyYCnh
ndhwpM53rYe2GXwtYpYIwYHIWh7GxUkRStH2da8BCASrodiygbU4843un8JGkAAp7xzQpo0j6/LH
ng+ziPTC/D3n8Cm4fduofdkz3IE9RuUTtZGNvI4Ki2dx4FKWZXvGt2+dpn2JtHAbrd+UpMY6ZOY7
DUFmaF7ztusmerE1RzPNoCA8cQxgXO70jOB1/ZbGEPwW41TPzqniJgDu4Fo4kF5yafLOvNTvHMpt
YSHoJu68b7WNMem3dtO8IpS1ldPpDO1GzdyblrOZ5cXR7fhFwHKrg6uzbnNlfMgV5UZDUITUb1vN
FqDbCjke0IPptLueTTEcygsDulp4Xlnc0kAENCz9VsyKKg5BP7RYBYSx9KzYyEyaFAB5maoDSzqM
zw0X4EYN+gfd8yV9iDisrLuc5M4wIYA7wF3ik+zWlD2OHzjVEJIaAoUcHDsghmcFTexi0PYadHCN
jNGQ9xARAeuYwtHMxvxqLCFabCcPG8qonDWVkalOzJ1k9kgPymmBEV7CW9cPcro1IDzQoyjJgSGF
j2ohb8Y9GaC0PdMjNq+Phj2VwZ3GwoLiemckO3oaeJNAAr66HAEZi8KdtcZ4ZEqMzHjvO/VGrGfh
fS80QXTmx9z+7tjuUT7enpuDV+nByE8T2/uaFiFGlN7ojCaMIOBy4py8fteYDbKurexIO5wCLWm/
8mwterE5VPJT5WLfGtM/XRrv6VeYMl/2ScvdBwbfw0apvQq0zNfF1PbR8GDKDl6RN7FT8HVZvVFJ
gaMa8MzoXLjCJ1xboayX+NKzygYBMrhvi2nL6z/Jy8lDkWS8cFToxugnXHZw8NZ+OeppuwO7Dr20
jI9LYRyNJPtPiCuv2nYOOiyfGiCWtLYHpfOgNZAo2+gyr9E3nbdhPLn2KBvUsM/dVAdp/5oQcsjT
aye/L0wvEBtnjPVNqkIO6ruTTA4H3W/oDliwlDIdtpaeWxOeyuxuFOB16N9d97Yc2q4SOR5d1NSe
mR6liY4r7ORFH/tN4yWXuKJobXnPqWeTXwGyV2n22CbaJkmrf9T1FcPClBdwdhK0gYuN6X6V45Hg
AWTe2FAaIGRqJ2jQWBSY161jEd4g7NZD3lKVATTLY97lh0w/GMX0Sd7HgmkFiPOH/GTtLj9Anp+G
yoDEBJdiaG4bwIKNEEmyfD8vxSnFr1sQfqPBOzeQBBPtEg8dZiGGHBXeW86AhFU+3OtAK8t11LZ5
F54Xb+BKoLLuot77UY8UyJsxequr6VX8uNJPr8NqszMq80nOURIi3GSgEmGw7DWTSrC6U4F6+mk6
3S3sCaCPd0WknVTH2WtQMRTbCYauOhjtkG5xcAXOeQlSN7pDLukyKJ4/JdAhRli9XWk8NuHwNfFg
jDRdhsgnWmueN116L32Z8vG+8oxgLJobebpbAOOErATW8M7q1qAiTzG8mIDESCABAOYlsIc3EJqC
x4m+h7ZyBzTusYnj63KqK2GF1uKOp4NMmfgeexi+xbP1OaoWxI34xcGLnktvufTqTAM/UqaVnuup
NRwGq5kEq/KgtkLqUrrnpsof2IKPZesce3X91E3NGIz2fE9/sIMYOherYNnGDhnt7ZDmp6iez+0Y
vk5OuKe/2nfoZPtKmxxUZkiM1mLdTOryOQaZips4dF40bMZ6QZ+gvKhRfzSHeF92orcAKDF0dn2Z
P7lT/Q1oyA3QKjqyxHdh2Oy1znhABHRrG/Fbh70Cu7GbGm+VJUT3yTlmuvc+VeElItlckhjMnX3k
Mn3fmSGaT7AFPC07NRmnX4UvL1uKMIi2vQ31h2kEJDT/k0fFQ2Voe+57K4be+lqcP41pI3Eq4UA/
vmi1ixSfrt8VU3YScwlZ9HOVmk921Dy2ZXZ3nZ0lOcHUQvGHwpk1nvTVUHxaS90BrEWQqXrLKkjz
qrHvHURvOnDMQ2Hfega3xbzoatBRfV3v1Na6gey68dQGEkPsowH/o4mak4W7Rklpa8b9Y2ri5VsN
8U2jjUD3RZ9lK+WLGsRslTmqbuwiPc2IrAMjAE69NZN6t2JtO/SGGoQGPHylW7mBnAEz+0JZw5cQ
d2RBant5itYHTCtVbz3WtmN6Lob3BkY1p3uYMfaJb3Mzay907kEGQAyOQTxrIFG6mvx+jvRZLMWq
qH/Nc0R/Ru22IonOS79VYK71JqHpbsrgRWFrygVcFMMRQ0ksBbHOt8sTHyp2WFwvvScxJeJLQGig
4ZAH2eJ+TQ1t57Cy6mifwwIF3GG68wZnn05okhBBqbETJG60AaG37dDUktBLfmYhA0SnH7SzeSCK
EOcI399jQ4UqUS53kWjdAdpkVw+rhqJgvPcU1Fkod2JjNrKEMkuW8yJGWenTO/kzQ0QGnIYMUD4c
gIxMS5jc26RPYfyuzeT4UuqFOqIKjVr/Rqn3mcB9WdM3sbUSVYqXzh/V6EX2g1KlT7w+6YEENE00
n5G/kDdiFUxqDRISrboSNLm+lyPHl9Gk3ThojrbAY/DwTOhMcqTVW7HHbaRTHW7Pljn6Q4SM63y0
SBq0/qWwUU0Zk42O12G2EdoFZA07jGNbJJ8YFCXdk/jTYqbgmbEpEHohfFj1zzz0GnIx2REUt+Fr
Fr9pbD8CW8UYA7X9Xk/PadH5iI6TvbtHBXWnmhXHCZreZ/G83F5d8yTeVSY5NKeruzOi5EaBy2z+
kD1ah1+6TkiZ1DnyFh91MLIvKt3Zp+XrNbTvZXZKJ/PpkFOa2gnpzD2D89Zkw5TCAkApRfUtTL/k
hEVk+zr2Q4IPlSiPZEsiPDDFIv+3mckJeQNGtGohLLSXPlxvm7lkCz/KMRHCzTRxI8v8rZkGJXmA
Z+TB10R80SEdR8I8H3gCc0r35vpRTmYaqXu2fbvYNzn19sacHzgiA3onkZXAQhq3kdkLX3dJl4Pp
loEXqrs8fkv6cZ/ghHVln8KtUeIcCgLrwLRJ2CxHzRzexETmrrnrUwW1GWXXqs15glOkyb5FKo+f
ZCHlnNq2JSyf6+BH5oWiNpfZCLPwMjyOV2TvtGvmuxbne5luCAZMAiqxSVye0MSKd+K/HbmgwS5Q
dPfo2umlIh7LM4jxwyc2EXNnE6DKmQ81VBLCaUU6LtwSX7Hp62re683si92R3C7jfoTbhgbZpAU+
t8QdSPpxoGRzSM7VAX42IvTW+CyaCCGB8a0Z470cGp03lAyy49/M3jVVTJ2DzJEYe/m3NzdbefV0
faIVwnkxjMOY8ESyAgJs+RA5k2Js2TLyuLoU3dhaQsCmCdEiIKVxIz/pXyVKIdZE2RprhfJhrB4m
yzphI+UjrEn1DYoLGSj1HmaxHu/aNT7nxMWSC5PnFU79ybagrrHuTIScKtnfLe9HCr9Dm+dIy74b
Y0rvw/KF/OdMNO43VAIscVpjApna2jHMpFYO8qjrXkL2R4Q5i/hskKfSiMAXY6P0D20fb+kftLvG
8fajBdkYusWmxpgXyrfBpdh6Z6D+0uGRJChdxWoy+xW0SZfrThn1ZMc38r2OtAjNzK9ibBh6mHl+
Rt+OFGlBysKy/AZp1eLlD6PnotQCTZPAjDPcqneE1uRqHEkeDr9lx/6RM8EfKWskdgVe60kn/hAL
KT8lqyx/yhFt0LamGq9PlLu4e+ftxY/liD1IUKMiZEdbFBmTbdc7Nh/BKJudtxsc+7GNQh87JFat
Ij8rIXFP9iubWtIcAM0+1nKstDs+1VDnXYX74iuWjiliy4zwkqcYayE2z35h39VKtg+HT1hpmTje
gKeRdW/kiJkU/Oj9gwzY12h65Ayk6afYyeXQ2PgwbKdJREU2zDGgUubPEXYTryJ2UEHYQn1Tle5u
MAFnUEZg1HIGbbU7gkKR8og+oFDI58eGdahhIlCg8+1agTFNCVM/8BjMT1th3BkTpr/7JyP1YBZl
4esJSWh1J9tdXJYYkKE2wOd+rVntpibWpi6PT2TcxvAmv8aUKl57SajoxGRE4lTYhXoTwXLEkfFJ
SR8zgc6b2BnSaH5Bp1qQaY4/ePnp+qws2arOG2MximVvM+Ex4WljnQxnRMTJCXScWTE/8qs8mEfI
kzh4JoJNUZPtFwJHGa/sW+w0NQ10UfKdFGqahMyFbIUvwVA5G2TFmK9a1QNJ+nMFkihGoH9VU/2p
xr6Ls59L6yHHiWeZffBy5xS64yHpfgx2T9YRPo1KfJfizNsJFd4ZGAyQo7n+FCMSoZE4tVp/lDVB
S8hvnJW6veGXfXdIaPvBJIqFoyCz6C1S+m9iciZz2iem5xtELC6hUP4ILCYIRcxKpbGGhqptOQcJ
2eFiQ6PCP6DHbGBg5CBL3FiLnnjc37oFNcxhuKuUsd5UBaLQ9nKjgvE1uX9JeZnKrO97WhvOUVxs
atW6niyZOJZl8NLPct7k+xAK0Z3Fxdu8To+cwHqRupxiszcN5CDVgJVgeRo1CXgXhtSZTNVKbYSF
ibovLZUoq/uHEyaTb/fUIDvM3XKpy/xWt6+GkElfI9gsXXwrIV8RIvu/gMOnhZmjxPuMskecVUc9
7u+lg11ZFn4S6gDi+6snZPmZqUZbN4vEtfphct90Ctpeco8Qhg/J6ETDKwhhvE7+XuHBDEO9KedH
Zl1iZCrOPk5RYj6xFOLaUMo9ydaEinsQolKN6ou8lEOUJJZNsVaEhoXzS3lIDr/WnybsmB6+ifug
yclRTh8FupuMqBUi7RYInFTnZFfJ4hfLEw2tNmNoo1Zqb3NijBn1DsNFe5r4S2+9mwgQmzyYwJDj
KZu0R/uYPjxqYu/srtyGaNJ3zC8hY107O8hUOMIfrhyabLmRmU/M7AHbQi3P1m9K5s5DKFr8aGt/
/Y8lJ4jLH+UVxKtK2C4+qyPiy8lcWVGJcMoBllFS7jExDfqlGmPEeCj9PQdfbH6R5tSmRmp0CDe5
bxZVpcxEaji8bS1ny6OKgScqObABdyvvUJFUyNGkofKRT1qm6UxdYTaHB1UdJF7DvUfsHzHrLcT9
xEEBhJWCouGz3xypzLBR7LV+Nrrq1lDp5lDUR7V/6YhbK+xcFtlcLuIUiIW81JNItaZ84E3lIWQK
AG+T06HzJlOvfAuV8hM4hvvZindi1hUR+1devAacSf2oUMtmqxhZh5DQtJfPIRrlK7r7VdYppObk
5e+SIWH0a0pIEvYtdbIrbVS1CCk07jTwuXsJx4AlBi65g5h43kUq9xSlDc1+xBqprhbIS/ZQdOiw
UWZ9UFH4lKIlwCIeGcHaKeLuLBVnmXpGyfql8VtJkCTBaUnmQ2TN+xLqbFNzFkOL3y7Zd5xOPV7P
EvGp7CbZiiRd7B4Cf/5Llr/HDa62EgA+pQfGN35har8V0w+11w69yylmi7OvJR6RFCsPw6drGB4h
cw3hjRwwK4q9iWSy5EgS5NTdk0T0qrTZwHddTQxOHH2iYCB5Z3Cy4cDySu3vINGCnLMl6mmcoCy7
Tv8qoQPzLQVoCQrcPn50OJKZ5u3Q3/FN+8WyzyvXdrJjJGYnrovRq2/oLFHxig3oh2VArlW9o+wp
h2s1H4i3CmGnat9YRCZBYkGOo0RXEtMSwerMa+Xe822yj65KJPhjdkz9jBohLFdkHkB2kfu2Azn0
N3n9NeZaJS82KaqmI28lg5KIS4WLJHVRJSNoRiid9REmcUsvMZdp4oFy/FtC5M4ICUbcaywjNddU
e+HQYdIS4rgxq/a4Pkm8eJFrtk940ieQ3Nhna+4EZi/tPUhTucGpnRs5YlIjXgZrnxH/4C6xHn1j
HtKQYYRkV6Tz8jxOn2yXLvrRDu5JS81bSSLEd5HPgObbs59Q2Nl213ApknsNYlHJlNm/kkjadfIQ
xf2GCsdmSF5MNENK1KRkkN6ySiwgUSifyeEeYTiKyWDLEYCktAmQ5cdDQPD11ck802HpMDDj4vQG
c5L0QAshENc2lunLaLibhC0k9V97oJfzsw3FFxPnIW3BIrNi3WDfwj/cVnSWYLtegwHVDZh3ZXlI
cSfZCDqgip87w7qfuPl2O9WXYWlkMI1E10SIEUbbQlO0VH5INihvafT5vsucOwknJHzNQTustDEZ
ZycwKFnLVpZ00Op3xGzcFTAqhe4w8B53SlPfOFxGSETOPqI/zVZlI2kOsuL5YxZn56r+XBgVupHo
oIXenqaxgb0SMtcID+Fz+CkBAshcVaNoKpFlwcdslfYuzjWpgTDF4mTLyAoGQzsSQOb1aw4Vc/Ho
hUOfFco/Yo44dBbplmnkp5VtkiH6QlYfXLMC4gq1aLZycDh08mVnbY6y2nBIAyoRNUmCgrq1XCXK
+aAIjcJ10MJ2odLs3qpFeclNbm0JE2bABLONSi/zVSvvYlWUkvIIUsi52qHa8GnhjlOqYFgayeX5
A6SyYMlwz+wIXDinT2utgySf2UTiyQVoNHHN4+j+zMqB+NzZa/ky8sKlEu0HylaEs0SuDDc2f8ju
lpGTzankpIYtzVr+UW0EojvqhbgyLSN+Yr3/f+salBvZWgVNIplPxiDflzAIHxz294yLvyA2tpUi
N5/K5iyXpxwNNP7GMUm0lz69AC/mt8V/8VVcHAPiLwPSSEuHIhpyYzYRVVNB1OZqkZCFHWRRq6sJ
KuQchZOxk8DuWkXSUEAisu93EuxSR9ETMlSnOkgUrg5ZkFkExOlFdigfxc8tKW0nrml1w72B+Alx
4xwM+ad8rDgkTjZfcSTWJ4uShJ1fkUidgeOYpK7FR1XdE09EzREBmImNTWFfboeGTa+l+yF/VPqK
ZAJ0U3/uwb84Jr6STAZ0BXHt/798nZUnC0EI2oRvFeluQgWUIKXgpmtqBS6bU4PpJ/yHrQDMeGbV
GQCmDr/Gf6VowmdynFhZcZmYcBhB6HKAcGMRZNMwPxohn4S22YCtZuJJu2QRsfTK+GiW9k5lDiTo
kSnHmV1rMrzPwLnnQBK4yMfzvcLhNtw7SniGtjf5sUQ7WOKW4BCnIOF37LX+Wl0YOnm3zVXM8NXC
8hFdEAszQZJkyI00Y3Dpu5mgjUEcwc6OwKQ0GHqnec6YI89BILZ+lZLM8HUwvYsBoXss37hFH647
ht0vVpN/yxXFNYcivSL0IrK/kcDB5JixIc3xcwEuQOoYa3THIJiUuuz2UfXa48eyx8LmTq56h2i8
mbBSMkEOL8++pBgkf9CeSpZLwmgJPI3oNopM39VGBISvV4JsC9mVujMfsLLX5+rPWZSIPOOBD0gM
7zAQzorNnwc9kEQgr1zYvatftEMgAVzE95jrXg9vKY/IvaZ4M1eKFaly4D0kj8SSian3lvzM2CWm
oM6i5kGZUzRA3QUb3nioYXhPDVsSYyY+iiQceKcYJ3HN/AYjCkU3KClvWClF2ct+lP3LKpfuPYFF
tH5xMewSnkhBMx4eJEvWp7McGLEMUu7AnjSeimAcjXJVubFi04kfB9rKP9R13jNpk+1g+5Rr+kAk
wY+IQ5EzV43/R9N5LEeO7FD0ixhBb7Yq7+TdaMNQqyV6m/Rf/w5K/TZTI7WKJg0SuLi4aFbl+OM6
IOMjKhvo7cjhwFkRgbu45MQE0kBtke8/YF1bADraCYkXzU7kgzFhC7C7WHkGF5QB4ieZF9Yw/8rv
/y04We2SOOVHVqXHhrMNJe4ff29fg3sJSsVDyj30aVg4zCPParv1Gomm3wvJ43BhSeRxX4fyat5P
HDmca3k4WQJ2iEoQyqbWsptiki2caq73OsIi67PHhmAhhTDAyp0Ix2TT6GTzayAKVjF7hfv0cUzd
26trueffLc5TBLh+evCgYgiD+l63y11A3jIt0e0jjfrPh7dai17h+CvdKzVoG1nFArnJouUx5RDJ
bqEMsp9mY1mNMElqVgrjKhuSwRJPQIaOQRGgC2MufpmcMrjMICFsSwmqFk4lrodriYUTCTWD88+k
PJ9finMF3CirnGNCZvFqbMDdBvOZlcg1xabyljH8tmE+plNyyDxyzZqGUNI3BxhXcWpiepZRQwne
PxtGCud2cN8sUnPExUAkLMXvbMB7QESMAeIReVDxuSjZ2rUV5pL9sxQ0zqPJu1hnJkxCwxDoII3m
o8TvXXrCz9mBRLEfGrJnsgN5+8EFF+I0Ya8lJgJFpF84v2lsyeKRAXTFig+mv5azU/bl9VwRv1+u
CoP9RgssUoau+o9Rl+Aix6OLjdeGgHXBYAggwKYTbNNl7HkjSrPWMsmxj9wVAabE5mKCgo455WyD
jsUJS5MXrJrMihyDOALVRA8MiEX+HIMM9FtuF5GnyhcAJyK4pSrOC9LaMf6xvpV58sJnvb5InSPH
G8fjjYSHnDUYcRvrwaviePJf7JBu/NHRnODuAh2LP0+wasLNEOtWQgEh+uF+DEUUMJexvzGD7t42
tQN8JX6LgZBrsfqEJqMVT3JcczXWgASM4lzwQGkxrsZuwZXu94WZIKX+ICvAL858MAEIXQocKfYx
7AkyGGSAOMl2427jL7N9GX5oCzLs/CHfYkYCkwZCDLZcCu1eOfzlKwEZLLaeoEkCdeKH0C2GQK34
d6yLY3fFxTVZhlN+L5vk6oSWyV5cIMhcN+Ju4tjdyCJjzbUQ2UARPGza7+rlFVmNV3PEILCfQutu
mdHnBnWUIJSXd132HoMqR1Y30aQVrN+kn0b3JssOJ7BuDnm8UwjYSeAjtlL+XaDntnNPvDDTKRaI
YsvaQNFXp+0Kgj3ipGKfsCOCuYg9D1FuRjjmzm7Cg6Se8RN4M7EFOJQCRnocL5LTCSucGP0W+9uT
EGDAMf4lWIE8JqcMoJugXCyT6p8Xzmt6M4gDO775TRaxjwiVeCxMQwlvkLvopQ074Wq++JBrIde8
Ff7Q5HZnLiFLk4+xPLO4me7ReJEopP/kBXFFBWqUxfrviP99cYkexT+xcXUQCdwL8sx7YXf4koww
a4jGljv5u9/l4FgcKbm5vcb/VDvJScMqkQfGnQeIkxGWEwK2BLuqhr+R6F8S0wm4IDGahIMTmC7v
JBAYZ8+EaD4TTpBGchgRKCGaMYFyBfoAsZB6dxaQEqpKmSyoPWJBeBseiGEWbkx6iSlJ54K8lbgB
ZWyveXHxQtk3EhUAMjCVPOW/sZNcimBHtaufyvRdIpZggcLMjhczK96juBx8m0fga/yX2wlmwysy
4SuxVTiBfJAC691yLSdIzJ3E+xXm4+ucx9eNwzNxBiGHf0Um2bIYb64l9n32nlPUuPgFqx87wRdl
Xjhsa2dlaMFDlMKwdF99MsiVJMNn5EcvOqyQACsle75EXS81ctmrgoyBgsxsBKTjrhuCgeF+kSny
4fTDISMR1bs+MMQyi9vIWuBPgIkzQ1zBfzGCnNx0khCzJpMp+04mihUh1uv36WVPyv15YsEPLIW7
KnEhq3qg6EbDz7GHeg9P5orU/X5dzjFEzrvqLwZNhtO98K78j+we1NKOWKDQDVdu+0n+uXUOsmxk
wtgBbARw972NsCs5iSvJB+yKr8vGR2qGlm38y/DooNPI1Xl2LoYLlgpRiU01Lia1e+nWC4xTb1pY
3p2lmjthXOnJcn9NZ3jdXdnRaQWOXmQNb3KEdbSnY+X9Gkh5TDlZZEMRyJF3FJLRnFV7Tn4xNwJG
MQg2oLJkwViQgiDNHMj4x1erSnF3Cs4fgu/xna5HeIqYnTQEF0s7ZwsnBqv4LdFz5tUoUb6J48qe
lmi9n6xXXOwgT4/chYHBQPFfnVgaPDbqEDTs3lwsCWZAto0sEuBQJAXx5/Cqs9t+vmO4eX7Z0Gwe
8fnlgfGEgY2xWOLYslH4I+aZf8EcS0arQfoUX46bDaZ+h5iVTLwkAALej/+N9Okg7rvlT7ixw63E
Sby9QGri6/I8YubF7GHW8BHFW2M18H8WcuoW7iNDEKTxuQ9FMG0vXAnuTnvXnefbl8qMELjQDmL1
BGDgjtfcmnP6PbMc+BEcoQhRwVMF3eOgE2C/pTsEqOsyoO7IwSQ4ZFzgxXEoBNBKl90SVvd5pHbL
Etw4CPGJbyHbX/BjcadMfCTcmo3sJ6YCjFZmWRBZ5wHOCVEXA46VTvuDrIKKFgisSJsGiVKdLI/A
P5JYIyBC7OUmjgeS3XeCDTj4wksLZER2iPVVDog2pnvMX2bQdghw5f8BpNWPR+cfE0N2YHDHYMrx
L/G9bHlGSzzHf9uXbgKPDXkG1pvsWf7Wx1iFuCRE443lryWpJwc2tGOZ2L7MT4GfXry82EdVdLMA
WHReh8zZDH6PcC2LL4mPvCkaR6eo1E55/7UgRsVtuYesMolgABjYaxL4Stj2z631IX30Cbk8nOG8
Gu6WOjv3pfNNO+n3xoSxMuVH5Vo7iRAYQVmSgTd/UH+1y1pjK3CRA+PAhS8pyRQbuD/2/kpwIIaK
5YEqHnZB3QqfSL7tz9p3mOon2fOErv6CvDt+HrmBSo+vTodCfQbwIdwLPHr1oLcS6Mhr8kJMplgT
catppGOhHinvxvSY5AUkRdtRGUYXBSQj79grHnnd2vkWi+OADMqZZgA/i4p9aNJg1X8m9pTpIUEi
wEam/eEnchkK6665nXh2TClFW7eVSTFN+yfV6dmhw4yG2MbDi1PANvSgXBDZM5d8QYyzDCg2jhNu
5twSiF0guOvFyCCzreXkjqie4VE2jBPbRb5yBTONg3g6/DEX5igjghGj3lj9X9kE8kWOrhhXXdwd
OXT40yr9W8KLYyPzuBjQpwBnVjhXPA6JCL5/DZD4/LXrsh45lvljylzhmknw+UnL6wMjbhHrWCat
YG3GD9dabo4hA/dK8SbkvIG3HdZgzdcBFuPyG+nyHvJIzfgsGXD8bNakWCdeu7VWPT5zlHzxO4Ez
zWY8CpNDMEwshBzNMJBwkLEPrBMejDLjtfAiJECQRL+E4qxgAU2ZbwNv/mpndHvdq2BFm6MNmZfJ
tV+7GTKa9WXB0pAFqWXmluNqDJ84vsl9YcavbDYZCw4DiYTE1qhmPZJ1E3hPloigC42X7xVIluwS
lzSqAYW9Doj3vvq5FVAPl3qi63H/pbPduLoWXCOqyCDQRY2R+RNTz/jYTnoWohAPfrXnTDW/5QrU
D1CVc8X9MPxypkxU8o5UQTCCkoacNFoDwNLl6oLUyaqQWAIon6tn+jUvUGaPVYXaoPbFC0jqg2vz
h0mH7HH9zV3EkZFbk5+WqFBykoy52Xln9shkvpk+GMv4Lh6bAO2CoMzdvUyn3tCTWQyHb4w7zcF3
Gig4o9KtPoqPzlV076C3M89q0bMVj5x711CVrG4QSlPMEhfcVewj+iobmWcZPFmRv/4jU9MUx38J
LFn/EnHwTYGnKECXePQ6iNRKSSZXcqhhO65lvy8BCvTXaJS35aG7K04mYFqLUO5Ex26OFi6VTX+E
ZMHKj/zhySapJtibDCVrmX7WOFgc03xbdnPr9tswuBWvoIPrI2lLXEw5NUsNqJvdx06m5Droyh37
gPU9dBBjwDT0xV2LtcXo8g0uJ2Frb4YfwtFSFnAwfngpLInWQ08ax2Ax9sTJGl3B5ewNh0cSS/wz
/rZ8JfO6XcoBICMhr8yuJ1nOkPMnFQDYVCEzsEgcVQO0sGbkQBLYT77AuEgwKm8kR2Oj34qRZTCF
W9h+elkpRz4PcS1vwDpz9SDXVoNln5luybyl00eR7Pz476QFO0HMexQX8+iJ23Odgmo/8fHkmMSl
5GIewCofruHc1BMSke6fKi/vHTxFJOhRjD5zoGFeTNavXII1+e+R5DK/l5CcLcIFyC/ltIvFqXVf
K0bdFOhNevKGFAgdbJMXZzyQU4CEUiCOqt0yZFwTqBbzosACAopgMLSYEbmH7POroaEtNWQWcXll
WREMUtBBmiZdiatAIYRxhzztwzx1TxZlAuigsPMlaDPd5d0runPbBrehTc+iLCJ3CF/R7/N7Mv/3
i4c+ej5rYHoUwQ2d+5Epdq5Vp09mEr55wFsSmUz2eJGDs7KCgz0v75CdtmLyUjr3TSN1mBXVek4w
0s4sOVR5ynXbbR6OT3Y23zXNPN7UYFzCDmgm/YF43cSRdJ46Qlq/QGaJIbPpz4fgMS10bXddcf0i
6He18v/kXvbWZPl7Dd9NG1DxM6b/QiN8NjWa8hU5x6GlqzurXPb6oN8OqOLfTLRTofNR9gErgAKD
FvHHFj3OzVhhHTM/3sA2OuCzClAlOTOmQHXFA5vJaP9O+nC25y6nyso5qSbZERRMM2atm/stLRJR
TWysTQ1DbRhew0QsV/qHxcy3w9S8k+PwqlA1PXauARPVx5AQtAEgsWspIdtNBe1NUAqQIEfLSp3g
Id7nErzRKJJZ93XqUPXIO4y6fT8gyHc9rAmBBU0U/CcNCdiAfpY3jIeOcV8KOF60LqrMn0arjxIe
+iNVcwU4cqL5j6TBRmd88Ov5v8DG9dChrU30+yzb94SqjdYcnsibyrx1JLQJcEbqztwi+QTY90fn
v6wygTEpmQC9GXqoCzOVkFgfxq11Km8n5xJWRlK7Dc1I5WU1DlS27NIEyITHz1FMDSV7e5jbo7yn
ZAWT0fhPdogaNXzHHwngCzCmKPtU1LQVSpjYnO9YXqbriKfgqPZIB0vy9CfBcCHkP1tJgNtFdShR
YUQZcGW9FMtwYv8JTQyCFGtheWgobxaPXXwJwabEcjWTs6+kvJO9po+DwBxxtmwlvzm0yWNBXrTC
LRl9PT/h9yyGdzbN9Mct1cEz6k8hJi9ICIESZpuUatoGz8sv4EF57lckzEL0J4RfG/a59oxlypjk
IY5ftMSF10avTqycpIG61DtCgZfQXAylm1soKWr1toA1KDyNvoaRxcMV9XzhURHWPiBif2OCxPGj
kNoEMxOQXlgXvDjN41AiAKetN7GWxhQiUsKvDzQ1pqkieJKclvg9MmcZeRMpWROijISjHM08qeTc
ZQNKeYis5pGMyDjNJxoH3XZ0AGhzh8eyn7JmutfBVgXCE7dOYtiFvKiYO42SEAwTJySK1fsOTkBD
I1bBZTC2shE8GC1k5fSRBgL4naw5yciKsSMd3wGHBstw5AXRe5SYE22gU5fD6uBMdvGIR9W86eG4
FoTJW4q/poFS9pKXf3w3HIR+A6/jGHEq/0ulVHawkXQgpxDOsMFmkvkifeJ57Ws+UhLekyHYomVy
kw6PNeQejtptS/drdhmpiAESWmx0j+4yriVfG3buOnSRxo1CnPe5dBP2w7W7OOcGiaB1A5FIYKtk
CQXGtJNVONRrYVbJIpylNpYafYaIJ+qG+ksgLBk4+ZRJRaDxTs7h0U5YpiByXfUJJ3Ov2vhEoMeK
3bcoW+MdEdkJT8HvUGnwyqSTbdar6MX1/GNPrSODQV/6ja2qZwZSp/2x3/U/Gg2uEiZuaoYtlC/B
4PuQXd4Hj4z6gh4x5MwyJ4YI9wvmdM0nQr8H8scyBtzDgakhYJYqjoJiyz3oCv9mVOXZb8NvuynW
XkGDBKjVB3FYZFGGrUO5QbgfWWKxuxeyAVcS/i4f8pPcRV8OfMhPMtJZ0T8u1iQ5YdamDIccwngg
fENmnw+9NfR1aTi7620KczOPz5HDSuJBiTTzoKXopO6PdmqveqM+8II6tAMH9gyXlHpQ5D8OKqSJ
DbWqUNtOKrW3lXNEKkBw67or75OwP9C34lHgzNCfT/INTadWfXQHSjP/Yv3tzt3JUg2XS+Spa72l
fAssaCe1CGkBey6Z5RUlHspqHQZV9SrkIxmaAXmVoxUpmaQ4dPcWSAgmFkmq9a/rJC9Hz5HrbtA7
alULgByGwtaFuh5fspFyUKILiDXUKrsRtlNGmiHqE7ySuP9iJfwbcZc+paAOMqYWB1x9ix8hroew
M2ROXRpatDS8TqFd0z8ocWK0apfuCcu+FUPPFMApXUutvBBV0lo9qoY2H54z3o9QdSR4hKfDgwsW
P5KpKarlIutbth5PbQzeg6PqC6VnF8leygrKp3pjZ2qr0QieA8YkmHL7Te24b5oPyF8Ph4hGhtuq
zU7hgM40CZaEsVTq0GHTHdgxch6RRMK6OR6K5zhBknyS88x/53Hk4NHJtovryHlboB+rlcOb4047
SIwba+JuKthETn8nwUpYA98DN/uTBqsNmXs33sok8PisoM6hozK1wFwd8qesScJJplkiSR4LUyqs
FwH6+GnoM1nTfA3rzKgIHRHHl7QgrWPAJoSZjR80NMWVlmXTq0mBU6EN9iRe+kgIejUS+m2pfnDd
sat+432IC/Y7jUQzlqYJngida8HIgcNBe+PpJUFrFglNzEfBbHhcvUrveBh+CDMEtGnuesWuDd3W
CeQPAfPvLVs7g3M8UFjfj6QPok2m3PBGTy+SYGGJZa7aqJqkCvuMAZHfyhzi6DMayq2uda9j03gS
EvMo8uqZe401knTZBCTDE/o7Mmi6G35xbPFESTs/SsWkoYJDUhcTzS0UrL6SekGIxUCijiH++sgo
VSPtU1jaLSeFSHaVqX8gVvhnUxwn+m/S33gvRsNGbIfIgVmQcghg9Kb+GvhqWFsMrPGgmhASOA3z
gq+SVhNtD36IeeLLzKHsTEljM2eEYb+eC2BwSAAH7Je6xafNlpFMqoyvmPZSKoVB6zK67RYp+rXm
HqJsHSW06nyHiM/CG+sK+G5Rx8aQjnMgczXlKWQpVPY04TDJJlhqIiUTDmCaew9wlTMvfu0zTx2D
sj9xbLggHLyVlGxKOCnEWaGDJwV0jCBh1APKZus6gl0e0HdltB7rqL7nANaN4d3KDYoVakLDoXym
mQPUopH2iREEqiT5WyNOAcdrJCLUkg0llDysQwMxShi0g1fVnIljVBPraDneIKdeZTus35kOlBR7
gpcgjVFb9laidxuDoDWats87jW7V6HrIPkWT/RQVdI1UP3CwHuLcOzDvry7WTbYEau2njkkWqNYY
g7NkDOwC0KUdqkNkq2PvBeThKusY0Q7DT4yvqODdlhBxFetedQgoJZ0DUBcFpGJS3ziWo3Pxgdfn
eK6eaXMD/y0Z/8hmbp0J6liUDhd5ZJHacQgxKaqjopqFWc4WspIRUWUR0oUnN5tk3dnLBZEcypD8
YKIe3nppKsSyI2sEaoHs3un9Az1DNvZM99wxir9TRAc/gSOdvR1CBaa/y5o0EtyI0D22ZIocZXy4
nBISOJtmou3Q2e5WxgR0szTTBdnfOwG1xpy+hGnCCRq5wbgKWmlJsEAUxTeZlvCJXsM/fe9tE0Sl
MMRIhs67adL+9kHl3XiYavmGxzFJZ4otSQtyYoWOcFHpvDqmepx1mhp0FDGtjIDmF3TeHAsfgrOe
P1uafyAUg+gDRJXGGY38KjKmekQl1Rj8pGZ9vuLk7Cp/yrZZacJKH2C9N/uR8lUEAOlsoPkBkVN8
1BcaFyW042tK2kTP8UNEB45VHQ9PQYzpKR1zSzC/Q6cdrrcZZcDl8yXOdGgcRvZSYrRnp9jaMO7S
wWYv4ihfqC09dG1qrZLEo5CenCuwPTaZCnkBJlQD6uIBUmH90DG9abIhAB+H+E4WGHUKHFeI2w0q
PfgDOkVMINtXNE0c+5nDGhBanDl36AGtA+/cdCSkM1uKBRIuU7vmG/ZL+FPyjZZ+Bskwb73BvJXs
HinDPoy2CxQUsRI6ZfdCHxfemYdjLqA+qr8obm4FGOtpwOEGB9/316Ih0tvNW5siBwQtRsNf55ap
Muj27WLPB4rdsD0ZVb9UBok1RULvJOGOaU33JBXasDovwthormC6sI8Xd9tTxQESZtAZQS0GfTmH
q+NXOs5OEpv65J3Tol8vQHLC+1djcPVaBR+XfDqtJJgLigOZAsjXeMfluSdOxQciimEgrlCfq8nQ
C3AvHzgmdv1fC18zm2bgIaj2BJNAniu7jvaAThPsfEla8Q5hiCuBTDl8d8aWvhK8c7jQ+Gsw6Y1b
Ow8qPVX8k7Blg/LVVsYGilwNlVDhCPAI2NzSge6CUqBBgMnV7WCi9Q+wsyTBkj8JYY0go3iHKTza
pI4+aGIsyQxWSM05xphh8iWuFlBKoqCFAkvr1xlDEGkLzrqNQHrBbrnbFc2GidOnm6qxLqnInaSw
gH65R8IUJskYCs0nfsA7CQl1cqbaIFoSHq+sIcIHYt4fofDImSqrltLU5AtsKKYJCC5mAAbh8q4C
o3ju8DeG0GHYOu918bzhG/fpJEGjHPao961cDgA3nHZyKHFgCGhd4rMtWYFwC+8u0YUEqewW4lst
Ku4zrTrGc0sfIqxI1n+FdNNzqV7hWcRU8oeQlviBEa4NJCFijbieYgzsPFnfphqfBvi/6ke8SwmB
JcSVXSb4Hk+Qp+MVAyBuk3zuvCyXxYXwMM+bOrbv+FUWlPs471FbchtQXTyXftZOQRRJNe4bjSOO
mWOug9b6EEXsrd/3p7kwX1u7p/sO/epc5Ab06DnVoz+Y5VfBITrVr+kYS2cZk5ZZiWZFW4cq/rWF
fRv05i0x5w+HPaNgLiLDz+7XfzjPIM2717WjBLwdDfOpw1DTKeYl7LpjHyWXqqCGW55bU/lLko0P
hkehrlGWt1Hf9o+d8k4wwF7ZO+gRqeI/L6cbpGehbJn8FT9vSLp7LyyoNArN3ZgnWy0E0EcLPHLU
TzxViLcNI0+MwVBeotO4ozk4Fm19kFC8FwKYKiiTdk1WU40MhFk5HOmgIib14niul8kP35EwL26S
ZtqLQ6KZyLTUhrmdLNoIxl7ZdXBV9Dvsuf+SyYYk2porxRrw3Ww3AJg80iroNdXQNkM8Vb+hXZG3
6SSF4C+PhJvo+UDj9TPj21OIflWRA6uV55211L6hP8LZK71iXWYsg87PwA00jh8LLRIfTtJi3ord
ndNhXfvOkW4DK6ttnlCueLtCgjT0shaXoowCYvo8P3tuom48TaN94mJi8EXnLcWEWeexqXaxk24R
LrFvYmeeEIWxp2M4FvpxxPACqEJvJQNum+lhoGRtZdFjqaojnrSC7a2H7G76WnZlROWFX218sInK
IrPd9RGiSsHOVdrRzMyzH1SXSuXvJuFx47kUPjv0jDecAzDXCpXw+zbzAZGLCcarusS9fZDPsuqA
J4l0/fDsV9PJ6spgZY4lhUqgwMME2dUMj1MAdz+xDhnbuC3RtnCJdPFYB1RWarxcNyfXyKmxgHr0
uXtC1HLvzQ058n54mbsZuMbfOwBO1G1ffD96cwcd4Zy2KTZW2uxCL/5LjvW2NcKDKrvz7C17wzJJ
egWbpWuPcdczThENcJZbDdgZB+WOJvJ7FZsDfBENNlqL0fVQKLbmU+GiU+QYT5FvnjzE32K/aTYq
RrTGHuij5dOyR6yyTGQcwCvXaTSF3ZlBEbQ/FZkru4XW2dvTIVbLdgKj19hWBskKWvBeQvTmOkKI
gvJo8mWUqQBDVz092RD/9iizV3b0sAzhS52f4XGqAtzAI1y02kcQ5Utj9+QBhkOSV+SikH+hEVB/
dEznkXDbiGh7aNM2x2ou9DX8MnTW6jA2J5oZUicY9x8qbuhGREEvbpVdw9Fo4xqByPBgpHeDBCRN
uG+jabVE3TuMw+pmYDaMGb7mkNM3Wc3HgI452pjfOm76w8FOVpWSWEnMGLm+Kyhz06v5HBoLveS7
8rsdo2UXMlJekQo0EL70ttmsTZuqViumP31D36Vy6L+zYriXpVlP2UNQu9GHsKAlUTWRY11lSfNk
1AlGB9ZlZ36hn3VMw3SHjB+lnC6OKuGXLKJ8Sox94VK/pSLd5oA3vvtCf2k4/K0+f15IcHaV/6ww
nEmIokZHhao0WqprcBmzyE503HuO6HEjQKLEYIYFGwe6qbhmKHnTC5oU75xs5oJ+931HzpxO7ZrR
04OVHnri8eSapdZ1ZLwL8E+rAroGxu6wMq3876hb+VbuXQxGtCotV96MNrkmrxYmkOtHaAWVl5sr
1UfDW91SNWt1BfIShdoPnnM23Ap+ome3W7dCRDsDJ25AsQKcLyBl9NkWq9/FWa02veucxLxmi3sv
uabr5JKfQelrlY8tzBOCKifMjxOtXzZtEsbbAMwhtNtjj3LdxiLUv5lMlHzmbr/YnnOaBmRHvDn8
kljCn3JjEyqz31bm8BLRtRiZb2hvrQZgODIh1Whz7gAZxDNda8foMBCZ2guSL9P4lfT+fVXBuW2z
EtyWRjorOVIq3b/ItLe6Q9F9+JZkyx/EX1nCw7xP/AwOUO+Oq2QwqAZrzA6CSbj8DVs6hUuOsjeL
F9n1o1feEzuh/DD4d4FnBJvA6n/SuWoQDjFHj6Q+TQ4TZBO/xZdzTX86FHTaQoQyPTlJs/W74TAM
Al12TCBdqGF+ToqtRucW4HCAD9Mj0Ze81HqFtwIOuDHzDkhKtcGkrwItnJ297w0GipKt3UgikiY8
9H5sojtvQUMl50DSW/dAFh2Mg9HdtpraBq4PEdU3aP03d+Y6S4uXrvWLNQGWLIVtonGRxe+TP45p
af+BQ+rthvavKbIIPsU7mK/G8KFWgMO1DUK8NKdmQgcqJbgny25XYpx0XnkkJezNsX9jzxy8CEsB
XTXJ8xQHwiqYbuLEus3b4cEYaCDX1vfU/Lxo4bKeInSqm+G16S1oq9YmdkrtRkOIaxUN6XeUApFL
OrygEO+9Uj9wx5Fd3nYwkMhnz2RpMQI3BuXKico+XQ8BIbzXbPShoFINoGWJZJNYnaXUnigvRVoA
6pnJpk+V9WPUnNK4ZFWBfEQfP0GJkZfJk5c8BRToy/gmmsBCRomS7H7bO6ShygphIvOQFM1Fi+h1
EltHslt3bohuFrJMlCbGFewjA8Hv4G0cq1uaDUJIhxjjWPvFr45pC1dec1chW7sKgR3w7CsWKHnZ
ByfQ2PdIF/IYFu5w3epH+o2sYpRNyr6J7zrNtl5KZcHJTqZtk1sU4iLpGbSVTh3+VrX9lo9lJC8j
Y52ReGzLalX4TbIdKp82n7kRbdBvfW7pAP2kAvj0CrRD+WRJtXpG92G0N0ZqxRtXu4RtTvyCl9Ta
B4XqZ249ZVaGFSVp2BD650iETeMTf4EqOPX3Fiyv8n4y3t2l/+I5KlrGsolWdtLfuQwlVTzFnWEA
ROkZMicWHWPCTV2jm+9CD28I2iPry7Puq9hYzXV9X6hgV8KHZj5LMyPexDQOZn52NCIfYhNT3ef1
vCsCYtDyfeBOzvKm6McFfwHlm55Z9i4LqqJuSycANCgL29iXI/1BaVXICthVvblbFEpWGoKDKTKN
S7Gq28elSPeexB/zpQnwpD00xrZj/SUvz8fk3AapftfRDjikAXQ2orkCNNURcxbOa6CP+9TJT75W
UntQ0CvV0aXhu/09N/iQdE+OsIn0VT1ZNGDsK2/VGi8Tlko57XkOZoxbvI3cYaNRzxppBjo3CO2a
yymxli2Nb2hKM984dUdXS5GBRV3Q2mfJYRraY6ZmcJL6SwWJvdG1akM68z5Q7g7jfB0anrCF7iQ6
oY2Bpc7h8GovNYe6k9yHxfiUuvuuujitvelwBY2MZnaRVEvNNz0AejziHoHbcArCyHLXQW2wAujE
7NP3Oqy9F33QSG+kf3s4e4NePtRGs+2R6LvJrcc5nOgv2Ht/84r8p4c/pyPphovvoWXu0Cc15H11
arA4bW+aMFrNDWp05sbGopuko2WddMu8Y1JqkZiPSS3Q0bzs2YBd/0ZH9G1tpkjL0uOyJ353V6CA
+PwLhS0ZYq/QkVErR2u2Nb7MQQKbj8LHaQkKIJzY3tVD+4LT/UHUQ1XessloaBuEz2XqoWtYfkZD
BOQqYpHtijWpBcN2CXP2PEmVFJllEG+tQi8Cbb3Jw9Y++YCYtOcYGmqHSGwwrE0W77oOHMe17vJ6
KllIqt6HKRn8znggI/ExzWO+ofvFeydumlc6p1ijsG4JqYSOHqYspsjbAxvnzDKrgx3bD0Wa/Vd5
3iZD0M+xxiONPjaqtO+XsdzVPb3s6TuZOcFxDLNnk4bxc5ussrkGWm42rYeDUelPcafvolodckNo
kcPO6ftLpkeP9DNWFPabpIOHJNpmvsUiF1GKhkgUhuLEEaNA2RRqS5pukBOa12aaZnDm4Gt47WHR
/VPhG0idUeRGWo9lS4E4cfxqistD3sxnK7QLot+FUuHxzY/9LW0RD04GO0lUdZBp1/Yt+K9PGEur
XmCcRp0iqlS6wHd2teG+1TNCNwjub4JBv3Sk7TbR2HwVjVttjZJ+C1Z2O0YmcXa2U0kEq7SvSJQC
R5oF9Lt0WIIbDxy8Z5Yo+Vpbbvs+AZihuv05Ny1aBvoahc63qCkeVGSMK2egCtbm+bpmn7rOF8LO
nzZvRWp+kxrNMeiTjc660JTxiUL2B2L6mzGOtjp752b2tUtBi/CJSQjIttuZtrOz4lalHoqM4FBB
wbbPIjJCyWoxqm3fmQ++3yE4WlJbzNQnU/ZSaMZ367jHRGTRG9e4BzpmU4W7NkxvNYV5c/L5PWrM
lAakiLgWNJCvcipHi/in9T5jQ6dEx5tpCQEj1i7Hs+lH5yXkUJy6mJIJ1dJoGJHO5h4CSQW2BRjl
wWMMS3wxM5gwaPkQvfSadNNyfG1nTigsGPRq9om2IIyka3Pyn20F46TT1amFiODZApYwg7ZZQGgd
XKo4Gz1/M7JsJBZGH/g/v18c2kWp9Ng5egN1IXjomvLWilt/l1vmrWktn0s0o6Mcr1kkSWaT3t9z
Di1BB7BKgbS6KzTtHdVzeJOvy6BRqv1FHm7LX8tLxNkfk4SGbzwaWBn5zTK5aBp1fzImbspxP7I/
bFNDEz0+lnVr4PVCZoZBVX+l3mPngddzUqTWI38mX44IaDR4cRidXMrbvM2iA9ltSXNAdSUlgTrN
nH3KguY4DaZMDmkNrSFLGbsOvQzKsg8DgoFcj3Nn7PNtZ2f7gtOErxVTI1RJJEUvOnmtsKYSsOIQ
5RHcnkwb4j3W49CY4LiHQn+NWmjEOG/ptMX8cF736GUGPniW96LRjKavQPrdvZjcGoibehBGER8v
gYBI2gI5HXLBzi0P+vs0A6etSwzJEFPTvjKuANORoeCfR3yVEaZymJLo8w/6xONxl2Ji8cM+D88N
iT2XbGHQrocmvE+mkhOK1NFibWYGjkvkylstTQrYFaUvXmj/LYkJAk0/TPR77ehq2/f6cQ7bB1t6
aCfGU+uUd61pHQCOX91C5/rh/GGQIpxctgspk7PcxY30h6VeLlWmHgK7ePF66AEcUwYBNW0vzbt2
YBwVDojWpF8kbJOVT+v1lav35SFeGKNoWCiyyLvXOQFBDpp4H5cQwgwNegWqmR0NCm88Y3ouaRlL
DdlUrxsrpdJRw1nyy2k901mbsklKhBh72dG8wDkM1UezFLxtmOyWFkkC2l6jsT1KqUH2oxmFf6pr
i67uSfhTIKxG1Rg7I6v0Z8dCPNnIkzvKCDBZbfM4LTRA1qZVGmvHIEz+MyY566Pk2Rvze3rGf5Kd
3hKKMn90A4lEQkiroBU4D2lFrB5UCvl4i2yQ6uNbMXFOpD4TVZ4HuKMuMZq19N85/XXnMCXBDGsZ
sH/pJrJaCyTDetvH4cmqzbWc+/L9JPkfSeexFDmyheEnUoRMym3LqTwUFHajaKCR9yYlPf182bMZ
bl9AlKTMk8f8RqCShq62XMKt4wIglIwsEsAFcR++oIxya+d669viaOrtnq4C5tEuIvSQJJ0iKFrQ
NL4PsHWaN0ljgPLUflX0DWk79MK5ukxxkM0MmmU68gw36Et+LrKw4EcDfWmYQsz000V0DjVnW6ZK
S9e9Yw63QbLzEBU0y7D+QvBy+PDq4VbV8WlkIkuxQteyMJ+aNnxUSwat0qOVKKmz/kAbY6O2YRJ6
Qe3apIQsZLy4o0hbC/K2vADlZKav/z/LstybSQfebSaFBWkd6edoaQNMzX5UuHIBWS16vJ4pInRy
Cdp2d2+QBiqkWbpLJVQMq7sZue2tYm14D5fkjxMPHzgc3preYWAvz/0QrlgfqDE0FBbmLs0lIm0R
+NrI2HV8WMoojHWs5obb+K0ekBqxpnlfLgnDYKsgGtcUJmRPC+azhtWjFOyAubRDK3DS+iPDJN60
seiu0unoNsaLV+lbSycg+wDVZvOk1SQlunaTBcYcPHYslbuby252OlRSw+oXzNMmrIuLmyRH/N7p
dw/nkA1QkZioF92CWLQWbV13XMAa6K7yosA6dYyPgHglIbJI4zYsq2eyLVAOlBqzONnEHzMDVWxp
5zHrnhapbZMxPGQ1TNXR/In08EmHMQKTtbgygL8AXQLiNL/PWRdorXPUIusxoeMQx7Xq+amWAIRp
uzgbHNJ1zQY1Q9SWgM2Zc4SEknfJOQxaod3CXvurmc1tsPJ7bFif6ioDJxhB4WohYzCj+roCw68U
B5S+Uxcj2zfu6Qbv09mnQvBeQNwDJ2DevVKrYy4Zly7ue5wjqOE0t3om2KhjTqv7Yz4PB1CrgNTh
8ZVThZUaomEGU5Kkv49D++qnEF4tGmm6dlEvqJ49myZYH7Rx9QdHvXq1pONtCuUFd/PPMO6puJbj
GNorid104uP44cVrjU4UGdpem+CkTgt0TO8tJFHtSo8V3OwHHDLSDMNAL5HxNsvnJ52CN3eHY4GN
tt227tpIm1um0wkn2M4hWqgmE8q+RSsAPLrj7qNC+2tHkoTG/U4Y1K4NU2e1Vcvx38MS1A9qUbu2
oEtrvpgYdhjSfulx00Z7tz43jVIRYgoK68H7HDGZ8EmRqnkKhlZXjhdLoJ51oWsvVp5LzNybDwds
Jl6fQTYlpLegujiQbe1CfpAymRiA/OEaExFZZsqvVlApeJCzWFu68S6pyig1bBD5VHEbdWLZfIJ2
mTaccrn+Os0PvvG0zNUxIpMjaYu2XJgLos+rqh89B7WSHFSywp/NGOfEUARWLuRqG5IPPwuu/ILV
AoiScLtElNIPDYU3JevCAiQj8Fn51fjkeMUuCdOjv0RIA5oMldA/03/VLsLSmI/KOAAEiweK5s4h
31HvYvmRkyUILfnSAaRMExuuRe6AAwj/l7F/5qBVe6jHi0L21pUbLfJwxTE/WkQI0iEnmTYUobhP
G2u1H9Sv66/8N6H+yb5Iofgd7gsTonWPTmNJDdxTDzaZs+Oc5/o9gYeb5MfqqnzgC/+gD7TmZNYU
6grlKpKGpSsvE3Lgw/DKZ2/IYzrKD5XoulRD9CmsJ8r7fZX9juKhsz+m5ZHreAUOdFOx4QMMvYGl
SXFgTvbD47bp8amnqH4VeTu6qjbhvAVvQfLjC2PTY4swG5g+GkdB/aE+SjI6m7RGoJsKL7NOGan4
TE7LJfiAcdNvLSQjvPkrBqDQGy/pgIKjBx5tNLajORzozq1J7gpkvdseTMu0C40/ufEw5HQPlh/K
eLUo6u8yw6jDap4bbPN4f1MBTonPD0E/eePeWVXq1uvstwGazHdgXG6S2lx1PBTVnRiw6YziZ36A
hzkyReWLQwrJGxkpogaifa1ZH5QZ69gL13GPLmEBE+KOVgBhDHkJ7bOwAOgObAgm8m0QTvxZXnhB
q2IcXnlpLGpswQFM/hXjW1a+Mq1aD7xIh0ZQ1rjbsr+R+/KDvISJI81RBi53ZOY2Xo+clLOfw2ci
vUohiaz/Xn+57toPMlImRBgEdCBaIFVE3x3NY9JOPTwD7j3gr/up+aZKRLl43kwq9Y1c8QxuYa3W
4L9b1i8LRFgNABpJpwEwpBkULLcP3AwBJOOFIcIxciskii/p7JziRj5pE8B6Pkct7DuNEUaA8kMb
vzPSfPUIJWpB7dP/i5N3YA9sUMc4dtpv4QXkwr0Je9U78YZEHKOF42OFlOz5yUl889/Mguqs9ixn
laoeOqCatRNuWmSvU7XJkn8tMd+bXtucUTaVdsJp61OR16W976rw7Cs8Ciu1m9YePBLcLHGZeWe5
ZIJeZbe8sSr5fCpREpDibAnKllqgMYeTikU+ei6owYN+FBtzMTdDowRFK5RRFfSPN8lOqp0f3hvu
GHiWvY6udQoHH8gHJJNMp1nWrRfZHppeV/FOZf0qoNKZUb/OXQycLr5/mKsL76ob3Ws+UYJ3/qYo
6hsvOtbLE1+EniMLeeEF/luz2CRpfvPdZP7NCxk86eGfkTJXm+azp8mtE2Z7dYMmruXaUNzUx1Rb
l1KLD8FYEdQTiaS1FLRJqAiE353KSH9B/Fh0f5YQSdFHFvGESpiPLLEAue6btD+oW1TEYAl5ZaA6
R8A12R/qf7UzkN7hle9N5FwsJFZFRWRrYV6qAMn/o7I7rvrvmfEdFUn/NTSBQE47iMCbf4Er/gUX
xZT5X72p0dbrqWj51GovcnVVK0FytGHnqB9Xy92HqtgVbwvi5exKp64OXFZtKf7Fo3Nx66PZoPou
pR1dmj67DGUGvaElsXcXd2BMKAZLp/kombcy63Ed+LRNTcMyOy2It2uhD1nKJCWOyo9cxvNDVhX3
PEMqw3WvPsk1SOLfOsoeE2SfAmTkzyqo10XJ6ilawoMtL5qTtoyPUJ7KGr8PJm1qDrHDw+2ECYUJ
8QUyzEdp+bcxQoSQJsKqbNHXNoEUeDHaDYbGz0V5cl5a2DW5w8VNPfl2ZonrsVtBwRxVAxFBfd/C
NK1IP9q+f2CUskEIRjHv4Ouj8ppO+o1EZJ+NZYAqd6CJeZf28zYy4ZP00XKZoWQX4LOaCmfiEuBx
EzKpl6fWIkOcItqa8RFzM86wR1YK06ljPWmvYW5ShZ4H4t0MCq2KJ/BKQGTCM66tQdNpf3qL1r4w
/MDOk83AsuCtmxWDSodzxQiPGqRCyWK0dJzQFn+nSt+WNoCIPZp+5wmCqMW0H8mS5rr0Hq2R9lxn
cHho8GX0JTj5bFrYUv+rA3ut2LzR8zQw3yO49wR5EBabeqiZ1NuI7H6XBgh/wThQ/BqVv9HC6GJ0
Y2C4r0as/lK8/PGY54rRO/Cv3Eq3JXChPnWCni2LdR/YEWhqot0K1mPpp2cN8k1bW1fDAbbfUCnT
B5ojXARYmIDftgV/scdrh9XZ0drgHCzprILs3+S+Tn1GMhme+fj5eI1nJ1D7RCxvA6knNRGhByzM
v8dgJ9kF62GVNJDNsDUWMvwcB1L0KyCSDUda98zgz+6ckE9LVph56ytQR7QAYvICPEEBCMLMb1QZ
ByggPNhpsq78t4mkipvld7vqUX3cDslqyzXPw5LvFk91kLEX8WGEVI8WBUKZ/cYcocTmI6vBhvOR
5DVlgxvM2vBFww1tAhMMjE/FmQATA/vgF3v81dei8GjQYtbccJwzimaQUGpHm1dTFVOA4+664AzJ
Sck5JtFggHDAEJ60QRI2/fmrS1D2jr91HnWVM6f03yJMtJQVOFHFZegw/Tt6WH7qTfFXBO/W75El
ny/cnnqYPFtPnpOKwz2PBhkMvd8BIY4EKiMhoq6DMT/iOlavY0tkQUmPdp+Y8bAb6yxIp6so9U1W
l08AqLbtfJnINPOu3rjZJ6mGMXvrMQNtSxN03tMmaiwL9Of45Tfzb+z4WxYg96yypagFLDrEFzLZ
G1sU/ABNM40RniblASczsvAYqGU1u4B2WS9u1P1wP2rNGuKO58XKEQ16W4a0VnEt0SzOL+p66qjp
Wotpob8n1VUnfk2v3EmnrTZZR2uxNwK9MF3UgdpUrDuu6rocHlGEhof55HfuM+DLo8JttgUyU97W
LbMzjraABfoteUgHHZ+9LOGZNSw53L4Zj2YZMxT3XNninbN/AZenK4XD7COiKBBDduzYAmY4HiGY
kOh565zzCEyLe1exo6dcKix9M1cvvCYuMCzAG7wlwOxrndjMMhjKxm17zsm2QbAelxle3gT+n9s1
Lbq7vBb1ZhN9UxCgLRhb6pqtRDXPQl4YBx+17pI+41F/R8JVUasFrlPAe0l671z44t5Fi7ctZP3O
guJt8uh0thi1gMtBmVrJndNeOU1r/mlhqapcs6+ik+uCkKD45AiCXQbArrI0oPrhn4l0gbHNfqhf
xhqJNZ6L8c5ZPpLHq7zB5nPSDjRnZjBkHBbCPSAuD6PVX80ZNxzdUsEHPXcbreySv2shjid/41Yl
QC4+BvrvELZBP9f7ODkyVj4vfXLO2UE9BD6DR0Jxi1C8eK36Bh3QUeWG6lBxCVGARHctHm8ATj9M
+Jpp85RTchji2BkqI2gdlSTFFAH1OL4luTyYxbew3vnWBHNZxVEVTVREd9P+oN4i70W9C8wD+Z8I
r5BUkyZw2ywxwrSXhUdGX3PCVi3cwwg9MNeLrQ62um7lAz/No/bGAWFQ/Fgq9171NE1svGUMvJI6
PLOseQOD8J+WBd/6d2H7X0tDBQOdw4EkBDm/6UzkPKoCysw9RBadg6je1CeLpxObskeY7Z8Sp3Yd
Z06zzsfok3aBp3jX1SWthmuCvXA4j5+5Qz3UNBICmh2+m4X7NZCl51gXZfoxJvQ4rfxiRJmY/Wmo
03pd+OjO0B8B+gZsrexVVhUzLqi68Cz6PmDVSY8ClKGqEDBBeWox29BncjlBk/QN62i2ZCnxcvXl
TDsXFLSuB3TzbzA9N/x63DiBupce9IHw7hl0EsEAXScwuP0b3mcCtFQLLL2pDnMDzsjyaAJlhfc2
j829G7xb2qQbiz/uhcvOW9yAuAkOKsw3DF4uTmJBI/u2TPjIHZpA+rNGOk5TPZANBLsaLCMDQcGA
T2UxEQ5JUTqc8eFaqbACN2Dd05rVIVuHU8aR4jxGY0Zr+dkAG5p0394CcpM5GZXQQGrGzOJgu9lO
PQjSvNSMr9l4rR1vWlOuAqkyHqmQdUaqTiSiLUS/jRu1gdd+qu3NLppaY63iksni44SNMgQE7Gsf
Y1OQub9VPX62FNBZmYKGWqZTydb0qXwYSLIo87l9EvSQov65AT4/Tn+BfICOHzHWYDTXfqoyhJ+z
SKwJaURWEhOqrmTBXbDuAhX1dM88pgrhGIfPJBWCDFUVLCBvqDuc6SMbjk7pAKoNQUxmeDHiegnS
5FmEACYoXdRBtdDAbfmljHZBXr4mVDmSiFW3YCc0XefFODcBI0ZFcCHd3651dm3T/rAjYRKqci/G
LVyP/cuQgMFv9TNHSj51gWTyyHcNM9rEJa4X8TPuomvVipDhuC+rdCFbLrfq9c4YG6jqv4jHC4WN
yz4s58PYoRgspyKwFMCOl6bSA796pRJCM9/cyyUJDAYwift/HljDMAVyBJ6yHNxvjYGqqgZG23zh
ON0vpIgcjGqXkpobc3p3tL/S+PFz8ZZYTy4jZiKUmi/NvAeVaatNHek9PC6iOCZv0KVIOUxoY3le
0K/GRKN50rXAZlxKPGgt7ej05ONPON4/aLkPS6MFqVOBxs4OZfW71NraNaOALi6zfdYfVTx3q4nu
5Ga4sWIRQqnBC6jB9PDFZ+6DEKAk1IcIdxrFtzpi7FhuLeudXJGkTUMyeSzRjuWmVfWrjf0Hd6GS
qrh4Z0y6rdxo0zlfKvjDlxzQE3Zq1SpEr4ub5vTgbTmTsSfBgVPFmL196ojMmkAvrBi2bJ5CoyRk
IeJttdI529SGiLx3w8/WhZbCb7XvDrlcCBHCpsxnn3E3AUi8LW+VXWLqYApB2EPZfej06WFezrAY
nn36MyoMsZ2Mzr6qQ5eOjK9Fu6gz6f4vwYCAnRO9hZrAxDgJIpo6E53UjCG/2oCsABI1tYRVXweb
Fk2fd+qMxmP20sElkpgB4p9ArkiaS6DXJidQq7gp3Ggr6r+Jpn2MSOHkufkzGtaLtZTH3lyeG6t4
aSjieRRceQH7VvQ1YCI6xIDemQQOqIFo0fOiNDNCOrNJpghusJNMnDGZDxfjUx85y8qUuFHQ6yus
5SNZPoHVbgeuPxjjdUjultrq4/IHTGm9kgRbi+6VV6BbExHdklZHcZLJojUfUogiKtkObXOFsOld
pvJNn+y/IbhLAtgzn9It/vTV8BxFCfIDVfumEt7FTh5UQjJnw12tfpkbAcDPZ8AI3Vbzpy2LQqWw
Y4080IDrAEL5KrnSK/OuwvAQPXDKI3a5zhs4DhyfdA1sTVylpMPEedhxqpc4APg8VJVWmbb56FbV
jZbkgPkoszG6zK0cGC3WPUG6/jsm+CQuj1VSHkL8PD2OHnd4X4bqE5QQSv3Y77jQrLoRKewKOLjn
W0fPL+kvgf+JmNEt5bryBIwR6CDSnIgnhXPS5+RKXlAES68Dz5sOTTEc9UqpZNlfvoBKG48Hl24C
6QhwL8rrCoGHzQKeu2d7NmV1jiOwR03Etk6Wm+7LNzIFXMvwOrZmd9h6ZUEdUBDjMJldqYRKRec+
TqeNi2b3seL4YkZf5xi1MnDbGgabrE0Yv0HeIL8BmE+jcWbiw8OwE+poozCupr68a3rCH57Bn0ua
0bKVn22GGou0GbSmfbNW5anIwD31HYsh8aFcUUIjUh7umIegMo0Pg9+OQZjQuwmljg53oWj2cFy9
rCGHc+atXuVUm20ECq4vfuWMCTk5izlByZDTzlgGYxPXxT0k+zfS6Us69YsqpGq8hUYf+L4VDpBK
6dCTKsqAcQbKUggz2MDgmlSczHp5qVwTDDiY7RypkKj2r1gzVhvwZPFFS5ZppbJ8NX9oR3uv0kfZ
C6Cu4821wVFMgsNPdJ9GOX1hjvhdmdVj1IabpOIhZhliGmMEtt06ZuFIG9RG2jEfqAwFdHNVE3Z0
+Jkqod1gVWCx5jk5yiZVIs05ohYE0771Mbmz2UZTo300mnxu25ZWgF+Sh9rdFTNphGy1JQxE67G/
AamgqQ7ZyftH5oFCzfwWUaJsWwGHllZZreYERFict4+uP+16t34aMmxC2mkZTpaWbJpuQrKhfF6E
noLUi/3HsFGaHAvE39LoxHoukEzQ+ualY1xLk87cJlZ80aP0xBK7WC26W0t8npPxt9XnTz+ZT2q5
gsfZDTIE9BVzgMjEg4I0+Q/GFP7GIRRC8KXuKhfWxplGIDpY2jMLQ18Dp3AdLHWf4rAypChsA5zb
2Um1rFBgZQjkmIAo5vKjHR0meLO3RY8BXNKifzYOGb7Ulj+WngOkEECKcml7G8djhN2U8YPrhX/q
HJ90XXuyOUhMcprKxxyhdv3LXHDcurjP+zN+xS64RLiCgeRgGEMu13sC0iuz6FK3TpjobDy2oq7L
85DAHoroBRti8beGxjw98qp6X9kALWIyHybx7yr8uEv7XNEkibSR92oieglQc5XbwLoqg0fqPERI
VQN1R5NNstMc2eMoCNQqch5Vd8Fr24PZZWcj1c4Op6HaU1nlAlqiho289MXW5we7QJnFiqbklFVO
dwKm7T4iZI1aGpXtkprRzXdsKOwgyCM5Q4tuOvAEqcJu5ioRA1NIw45BKSDZEXUBe5gNepGA0tpo
XNcj3aSRCdmwYMu5eOETlcEZcstmWQZM142nSKEXe29HX+Zdd/Ggq5N7NCdvlsh/KyLtKq+7+mfR
Sh9tdvdxCoWxrV1uWT2VMiHUkUBZR7CjZ5jcQIDyjS+YepFYgDm6C3Wi5um7L9kzeFSjhdbftbHL
AEx3DH6JwVrvIGPS/TCMOxrp8pVp8nVCLWA/RzpSWRmSAVUFGgVMWB41R1cZZjgMu3rqvy4dFHIl
3+iSJF2p/eu8EM7nRdSnnGWsYQpY1f2bPzmvuUPB7SSM2eM83zLNunUlGE4vQ2C+d19TC/1x9UCL
rGFXa8cyDDFVyI2zPgxv+Hc5V30uwcwb0P21+n3Sxk87td9Cr3kKJd43fvXHJ60RJFHtWLLxdPTn
ZGtcm278jYXpwfUZy39RN83Gdw6cmZyN0OvYIb4V7VTvbLqVa9efv7WsywPV/PEAHRsYTlpeDSGg
3XUOTjCF1e1jvz473oL9ehNYlChVKR8goAQICT3Mvn4e6CxMBkmimv3k9gETqI+JVoGfRkfYBWdQ
KpuW4aOeg8moLZMjp6etXOgnx0TYyRsulW8e3R5vub7+sF2sgjxTHlW0KD0bMzEg3w1NetcD6z80
LxryCKuBS/hL/9Wli7suMLlA06BYMVXBbk6S0MgBjVi4faqrDnilAOy4RMm287y7g+HztkTGAVzf
hB5bBYdJEAcTPK4bY6QiR52oK3w1kwAFie66DlTY7un1JLgDLUmL4uKc4S6tRiv+iOqvDhHMazmO
oiR9yzO8BxbSJJ0qcrU0nJptB5WltbbmoK0NMHkMiZ4dD54X1FR6HrcJqa08CvdRVD6WmeVeQzrN
X86UnqQwbqP0Wije5XgAoRqvTVBGGF+/p6TCWZPe53FO9/AKzROe1d0xdyEsdZP7oHKFWYeGlI/g
6WdrBjc+1vcuZSrhlQDoaqs6zZZ+0vroOADPPw3pdOHc3PUMk6JpYQ4RnmA6M2/Mt3lXbMVSEonG
3ZwbPZwDOpTUorkIz2A+SbLztamzIYE602JGQzeS5tmYWkYDpvEhYQuj7Q8AgcQzOlv2/FzCV1w5
MZqOjR8nQd/ZqthuQ/nQjAJcigmzoJQQUptYjaCmzLsNqhG2TNPVLEhfp3js3jqra4N48H7tKv8o
C4tWgYd2AvKH8YtndCBnDB0ozMDG3NhwbAA3Qy7+nesIs/BhnILZcqqLM4ruBfgzbXwO3rmfWq7g
RztgJimGmPryVwPDEsRuVFyTOUweWsNryTLFZPRbN5+Xa5hAaYC3Rnj2IEuV5oLiWa3NG6OR834M
PQThe4wZfDO9T26SrudegJWPI6TZQivaDjIe9nXuuaeCN3p0aYiBZMrqm1/BlxI1sHFRJD+JlZrf
RNtq56Tw86e2Q/e9sbRHKyrNndaX3ibCyhy8ap4fo/KaNKJdJcDFN/HInNqAzGObA02+CGZ2CdFp
XU0R2HwfkUMBqCGPmatWmYXHWmOvxsZ8HnxZEbvmF8wcXyRMPIAPxmeRsQtdrznILj0w3nBWTlW+
D1X/Rrq7dxH+YPje7QBHvZd2ivYCGCAcxoVz0nxWTwHR9giI5SkVPpltuql9bHxaUumwrU/x6Nxc
ut9TXG8B9t37BOiGAeUTmat9mzeAK+jxO3TD9Oy5HtzNv7Iwhv6tAo/qXWpjih0PGzmfu1tRLihx
1ppqF/X3ybY+WcUnGyINoluead5bsx2+pJwO1YTxRxtbm2ZIq5JZ7BR44Jf0TkPasQba3rnZ3bcY
0BuqN5Cl18oZJaLB+KJU7hV1PnQR3bTs924hdt2Un4xCG/211sJ5GZElHTh00E/vjo47xNAafcpv
qMtGU2380D27/LGZADG4+gBcFcFskoAk6oAjworZgQLWHm1/IRA7AkQdcNzA9Yes3MoCkJuRUjC5
qQF6Ns7CnayjmGmrRAWo6KK/LDwIDqO3HAuzci9GAWdaD+kKTrFIYTvXRe9+F7HLsKBOcx0NrLrO
oNy4iX2R3hSDtsL0y9HTGOhWO7NXMwXxsKStnbJuTHj4kx+yGnt9PyWosS4jcXrwdiLtwMLDf/Oo
rA0P4Zk23Y5uAjI+/xJEKS8mBUyRCstsiOLtBNUQ9fCOsQsJA2B+rqH+MdaQlidpb0qfqfKAyFU6
xhwt7WZmNPZN60AyldcKSeNjCvpKWZlr52zKP1Ow5RaaGHGV3FzdutmIEYSyPSWN1j1YWpPsY2jR
1aJtJxt7YB92pZVSZZlFcS1nQ18p34coi46jr59k3X+4EJt7us4kNbSdiypEVL9xNsICq6271c3L
XFKEnrrdLZLXDBacz6HbeP6lCdO/i2ifQ10AbyOX0G1nJfMG/neTxvulj7/GyLhLwhC6azYmYE53
KOiuCuT3NBfxfShs1mgDPyy6YND7R9QLHmTvvyZ1+BRVGMnIJRiRNZrH9m3uF5csv/FpNRdX+Efv
6QSDpB77dZLPwHwhGoXpTy+tNTexydFN0ZryVUdcBiAsUFrfKhAVBOIjk/CPlNGjoQHYrODepLL9
bnr7YbCnqycKBHqKi22JNxouBJzCGI+pmb9YHqqXw/SnQtusTpUWcPbs0KnT6UTGWhD2BdIv/FGe
Bjl4kIfGVn0tRmyuyll/cUwgUh6OZLPlX4CU4vtoSZJKMwuZB1LZ9voI7xo9xkWs9AZyWR+VKxFX
z0UkAvRhtvFQB740vjsrLQMHd+4TFNu9thCbqgT+rePttSyEr50dhEwtJDlnkCu5T5ukYLLMYBNz
U2ZKvNcpgR2DC2eGTDWab6uK4hHlqZRhxeQt64WS0LSHTcxqW5JlPbb1vjW7DZBycGaIY3Y6mf24
CjskMDiijC79k6cY5Ph9uPLg1EYORe1g31rK5URGW0DsgYkPRSLMg3CzJ6OZt7H+a6BNUOagfuYJ
UhalCG8bOWb8euaORjoUe1d/bBeHJ8uHMeSZQeZTUebvRU4ZNcMLQp+wj+ASoYM1p822SDAC85lR
tPlFM6ev3AavnFsjjJd8ITOZlm1eAUSUmr6dmgWutL2ji3438YquANEx2qcN0169hsMF4LPyhYQ1
Ne7CVDBAE8PnqBlXOSVPbTQfaAad8rHbO8VMahCOMLRDZrjqooVPe1DtxrQ6pXpmQDtL3ueSUdQU
hSuToZMXpTATcpoVjfFs6yma2g0VqaZfGP3e66R+r70Y8Id3jFjfdofkcmwHVA879QZEaTy2ug2E
X1yEbj5ZnGzZkn3E8bJfJu+hRQVY86b94DvbPE8PWD/ikIk4gEmPrjK+F3wcQXjODL8yi8M7aSGc
I5+QJzSl5unR6/BRcsduDdZ1l48skbFfdnKMryKMf6QVkgoy2Nno1vSRt+nGTSRiKPopjpxNEsk9
MxK0XSr5Stv+NOlLsV0WRI1bBA3XhB+agUWzHWk63hzsQA6xrZ0tA4L3YF/DJX9cquGM0RmaSh2J
VTLmgTBNlFEEbY0Gt/TaZpZXbnrA53ot94IQPCcVOiNGgr9IBz63GyBBw+J8sDv0fAyfuOCU1osW
c3Toos+3gw7pvB/yP2KeboZlv0WevdH16KVx3e/Z1gMfOb0jvY+nqLaetDLzdlFymG2lynOwqBSR
D9SAgJckQ+Fb6TG1QaRXuQroFDXGq51aGxOwMLDIQCR4uCbz1m6tTWYtf7s5Xta2eMBR3lhXTb02
U3GYquGQxf6hGJAxM+0/kf9kdzFSLnp+a3vBOAx0cvmBjsJP1WsnPsUyYm3eOGj/sHz5dwF0fDLQ
l2GMtEzDRjMkIsPYedb63pzAKlPMZSn9mzjDTeTfJ1SbzIsgHHvyXlePHql507RruxBbDe1qyy6x
Nf6JUsppFC/+KbfNBSeb+dhrBdzWsUAkYNiSNZGoeii2eB1wk6j+XVyMyDW1P5udqWmnZuoPIjOf
M5T4Zu917jFcT9/6lNa4Wf7Ui3GqwOYgnNLk+O2Yga6B+BvncsN9JZVkuuCAkG1PHmroEbqvNEWN
FJ7qMLZb7mWwU9wf0k45oQYRTr8IsO2KWYCIR1EVa0DfkGuz/zuwiuu63DYFxb3NPDqbLVTg9BiC
GnRb9TATCzBT2iDV077xRU+pjcI+yLMU3ntxNSQ9Pxn2LPmoWUcpHd0kmWHiK+4qWw9dulZdjSnu
0jrA9iqYIOiF2zH28BY2Jj+l9tWGDOJkiGq/bh3QHKoIp0l3SJwo8NK631hx01xED7svWf4mS3+K
EPhUb7lfrOeqd5/iohGnOJ0vKWM1twrTdcEy8pLqxW7p6/Vl85jlHh2bKWWQlKW0ru1aYKo4PieV
9SXAIZadg6F7gTdiLSf3JjBaZmgMiMFsBMJuywYFps2I7qDZdAGT2Y0U0U+ngQS1QL6QJ441feIG
k7twgdDubkTqnSMj5Zg0Ziydx8LfJKgC2AzzxejTROp1IPr50SuNJ62OmWgyImz67lZP9qaV8Uue
tK9RKn4abSQLNUzsScBK61P42Nn6wxj6Oe9bnMdRdXSHP4sH0IBOBAQ5qAsuRzAFwlTYDD7GiXrX
u6R07uPQPfQheKnO1vZ9BE9Zq2heiOfcdeHJW6QFwh+n1SQhKdqiYjeh6JVYtCccDaKfLyDrWS9e
U1+botxwXBc862rrFPxSAdiQwpCczNGgTDXw4WyXBCjVEij2vbVtY+C7Ix5iC8jJeqCcyBl4JZo4
m1l5M3HhbVodeDoe2ZpA/cTLt3OHxF9RZjsbCdEeP2u4/6bxRls5vkdZW72GfvM7aP29MnLAkw4f
IyVkdI59iaPO26FaeGm70WC6JDmS+/IoUQ8GwfIOV+fkRcsHYDf0gRP5Q8FxqJb5lneRXOtD+ibS
5W/l8pz92Htsh0qp0hvpPSsSHayt0XQfmvDCV2RB7vaEz26dP1ta/uiZCcCw/2g6r6bGlW4N/yJV
KYdbnBPG5JkbFQygLLVy+PXfs9jn3GxqM9iWpe7VK7yh2WUI0pxTai9TOZtKZwAc+zsgPVe3X6hB
lhaheIZ5AUIhDHq8pb81XtsD8m1pP00u20G1C0BCf9cDq2IMDoXJWbqfBAhLjXwKakS5HUMab/Gc
qIJNm9Y/YdNbO4ccIg8R/tQabW3VziojK+Fh73Ldg9wx+nBSFvtUZOlRd6JbR5G+2O4/vyvWVgig
U0dudwzXkQd2zp8mZgpNvgXxAQ2a0Xpac5/n1NpAWH0xqNxQdJ4xZzHXttGchqC4ZVaxdUCgS9bn
wNlM/WwXZPpFcDVWMK1+D08LTNIQvxkaoj4W7NhlQalqTK/lUr+ZJpC22erIz0Ik5DGzmnOWB9M3
5snAYt/Kvj06cfhgo9DTBhWi0ln3U/v93p/ah8oBF+3Ts1hxvtasynwf++YfMfug+OPAG8l56vQA
YKP2nmj3EpVXopYU1zdMz2uTenLK1gL1YCxtfgF6IfI5zpm/LrRP33hd0O0i0plutYlN0fJCnySL
iLKMwQZnwzl95RXy/v5IRZNhMvVVzFD7ikNRAEBDCiN2LaovhP/nwzj7a53DQXfPE78BWjgTX+LF
2ySGhhgL4mn3tX4vd69zPG7Sp3IwDMfg1Pp91zq7STAEBTC2F/knvkTkPPDfoj/ItvENUV7+kYvI
TnYtSJW2YkwxiA8f18RbjcatgNxWAvj4Ml3/FFafRoF2JgLV1hu/zkw0Hh3UTJ2zO0brCebayBPE
/KR3oNWqa8LdzXyFzyceRcypeVsugHETdS+aY/Whcl+s8AtTLaq7J7Be/Iobq3FQZTbGbfPBZVDD
gZPFP0jp8yhkiEl/QRwfpo3Tv3PhYZRtOu3dDe8Ttzp2E8Yl5baaUODJtp0JwrGjkYt8OFbI9DBS
wb/JvuOP/vu0OQfJyt1W/FIeS2dfEHmrl8vvp1yGEXPRUb3KIJfrByoDbHlXkXVII4BL4nhgwiu3
TB4dV8rbypnAD4Ss7nL+uWyHFyej2Vj9B9nji0050vVe/Y153IMc2MEwf3Z+iOXvhNXuCy+WF/JD
7A9l/ciSzJJVEV6rYGHA9aXREeqAfwyok0/g+nkKNI9OdRlA5daPshzJOGoSa9nXrhMxrdzGCeRa
ED2zPAje3Ya3xeLgq44tyZd55I1F1jmlkyc5UlJT35EApRGtRSSteUnM/9bef56S8j7lu9wBeZE2
gIaZvgcObWchv0RCPMbjKOV9WHQqqI+yMfisheqMz5coJD+c5AYKWaHVV1B5sOIN+zYy0GSN1JHP
GobInm1t/jqtiAHkNHJvtJmWAWgTft0zV4kXAW5+DfkMWKtfGeGD3EMuOUrZXKEvN4TfiNqsfEce
NP8HQELWgliza/aD5/8tesSdO+RlrFBEuwKywWxb9gfhLuSccyRk3DKeNcxkTqni9/1GToNmblZk
vPcWwYeXFGyNDPOPkNyKJ8d9svv3PH0dNAtAP41TA3ORwKHFlqy9gJ65jJ8I8bIUMi4/bVLaIM5R
OeMzLy5658QPGMe3Ktbhm2IWwqX3Ek7gYMqG4FpajA678KMqzMdWe//vAcfY0KmYlJuXR3wlwU/J
8uDlvf2um/OpmQdGRa+TkWGTTjxXqoPuxMNgQTUzDLEGAxPVAFMC6hHFz17pI+XdjMgvsg1nCRTM
pCw01IzL2APn5+tbnNZu8FEnD0N4y3ymN7P5T7dJdwy9euiIDtH4OAFGUrn1lkJd1SsA7K42H2bV
4ynC4x1AZZWoX6IZWCDcubKMcxKgImkODHSH8U8XGiCVCBbmlzzleviCgfHpI0xYmDFJ7uhdDbP3
77IO6HfuVmBfYO4z3a510EN0RuOx+WMnYbAOWqrRvplGCj03uENjES4lU1m0bf45Yf+cBupeKyDd
FiQmXpP+GG3LUN7w/wb5griXol8YNNrHZOfI9HNyN1MFWCD+rqvqid4ZndVivtaKWW1Zv4wtg/Yp
NqtdXeVvarL+dqSWbdxfPTc9DXhsMZZA0Ec1B2c2V4UqcFCMDrPfHOTezcYM1Scw3uua7rZrDieT
ZMbVgIcWZfOQuQhnJMgTyZg989sLag1rfxx3VeG9yIburfBi2hlywArF2WjaT6l+SEb7Xx86fzs6
qYIEWKdDfRbN8Y5olMT6uGrV+BoV0aM+pX/rJj/4cOlIWRMc0/JcorWz0kuLvskEnj2zxlMcGPeJ
bh5J458C033OFu0qC8mgxdH7DU4mWnikz32Q2qgMh6ukzyoc1jSQ1xIro1Q/drWPOlJ7Yszx1Gvp
o62Qm+DvkFF6REPtEoX1vh3VwYvT50iYVYWJhqHpxDfRiln08cVV+nM7MjHLy/GCOMRR0m0/JI6W
xatykytVfMeQu90XQfRWwhwAeOO2q6SPH2mJmiDTKP18q/ns7PjLjunC0SugPczW7LAAqfxLFswv
dYS2fzE8h3S8jBylO4atH+NkkClzMV01nLXW3owMcsqoxk3Iujq29maYy2ea5IA1oBo4HKGopwWi
bneF84OOUMNTMx9nlT3EhN/OTy45MzbEkyD71/qH4Sw/gVPfj64PonFsbzMHa9bae5PdN8/ZOzJ0
KweBt6CJzo6nNr7XHBdvWfmI7VUlxe5sXcrWfpW4HU5AqRT9nWaAapElNJeZSx37dHyKlX1omuEG
ewqwdmJ/WsZ4dKP5DMjm2+jzVz00IANgAN3XON7Z56im0Jpi2qPxol9Nukp6WZ57Vx1d7D1gjtt7
FRFT9BDxSBLIpDsA8XovY/0WljoaZA3iGdORAobs0drlKnsLF/WvV/01bDVI2SPx2axBGKE3PIBK
5i51NpqRDk1FfxRIxOOIQQUeAqc6x1kzVRu5J3qNafuSX5zRehtNDOVqbV9N4TEYyPHIEoZoeVu0
YGcF4S2366uWdqd2xqEMwayiI9nMG1RVjJ0fDqeJk7+ZNdz+uImLFcAzCSLqpDhkgBHvFj7KVv17
kNRwipMFY/aIXmS/keeAUxZtjRURdz15EzbZLZKw/NRrC4iD+Mote9dtUYbJInpe7Ci5RYajfTAx
6jE3BDLsdMlftYyHSfVvnR4gkuqVH4zXzrM+HySZVYVxdMFnJWxN7Dh2CORtbPJuXDqogr1lM5bO
oQtoqLegJ6JBvSHw/2zY8TZxqs9g1raSdTRxvq1cupQDt8U23maiRRQw95AQrScVRLbsIlTIsZ9P
LpKf6AVqawbXRz9rnwt7evId57GxzVc1BUeYYiipYYapaizmtOrS2jbGWtyaxB3oCvTZftJgYuqe
fZwib6UqCyerxQKRy7IO6u5AcEa0SStfHNRVpjQ+uHr24I3JC+CrPcH/h+ksfCLU7LyFZkGZbOOh
PNFp2AVxq91Z8cy/0iBwnWmnZ/EVADLCBZJNQApaa6aFTlbhHiKLx0TcQ/QFBRUQqj9RhvZA1uBV
T3veGvutLCjPSI5i/F20/n3u2mhIMAPiDoZ8Hkwhdp6DdEkIwzUIiRwpYFVbnce+uQa9/QNoe2cP
+cX2p5MVddsg4PGreKNoJcvTqxo6dVMQ3dyK8YfjiNQO3jrc6C4OqHOjaZeJMHuu6Z82001E/LST
O1l43SvzXg+SXW0nhPMYDLgJ7LJpxiN14bskRJLsZhziK6dv/7TLckXsEl6Aam6+CrZ5U15blN4t
r9/5vb5vpglX6zyZZNHcp54NN5LN6JTdxs0A6IRoC44EH4R0DzU96tQpjmndPlX+soVA5t35Tv6K
+MIebsanr4ew2BoDfbVehx7PlaReTAO+LN5LzfucYjr9yjIIK/VfpLEOpuEfjTHdpCYofxJ5Mr2N
a3koUSVI2gkEcabqmKf0owKMxnVcPR0lMYOOMgdn2Ogyzdt2AV4hZKRJxeQwzlAQkdPDqCbG6Ypz
fUKlyDAOAfpm0NSB1qZotPNaAO5gTPXus0uTvxrbop3CXTgUW8PvvoDtHSxFY56UHGY5xIL4xfYH
ODCYu8Xh+xiiAulBWs8BfHhe/12SV9X2gCLi2H3CD6dyxbtIDgLPNhnKpjv5y6bKX0OOglKx9IFT
PIQ9VsMWqLS6oXdCYQdxyg4/aOCAlNKfMzTmZcVIcFk4V8VdL7ZRBaGbSWtsB5DnoW26DTaXj8ok
ejRZduwjpEdSEOJFdB3G+Azi6H4eKc0ydRdwavg+eGEbra2MlpuR4LoThX/LZsLSPD10WbaXGK3Z
/anU+m1EqyGmZlA9CXvRpa++k96UWTx4WvtR+5bolSKEZK0rY/zwou7HGCzU6J3PIcZ0D/5n7Hfr
tCCnDtoC5ZrF26dZvsMpCwP54bvMwtPgE4JE7IlQAMgKe7Fwo3n6Zx4s26SHC5pgSlpBd0zLdrMQ
AdtaO2r0xePC+zME8TtwRVxzSwy458eGhxjZ9sPsGS7Zb/KEUttBheqdKecLT3UzjfNmatVxIeDD
I1zWMxZctCNv8QybdxrIhVXw5i1+wlCUjCAhyR0npE0T7UIGsGUAEsAPHjY+a0gz0DcovUOL0qai
dHLn9OARzaaF1ZYsxj/lQgmgDoDi2nwuHpKLbrOro/iAGeZ2TLujJ7C02qkebQkUGk02NgUCnk+y
Ilku20bRcdS9a6epg5vN50rYchnqWwgtN7xRwLnfj/YhrDo8XnQ6KNjE3JXBSPO62Msh8fuEUvVn
mcB6ucmyi9Kaen+ga6cMEvaCp5yS0ag8OfiJ+6H1COrl3TfGBLTQFgS3jFfV99pd2Bdg6ugNtsuG
Zv+/UjMqRPMGLK+RdrTakHrT8R7LWCpduMTpjAiHEbevqByfdL8Ai2hg0lIaT0Y9nZbUxwNtwXQJ
qXp/Gl9dm363b2Ay3ngRzfIW7BNTrtir/+Wa82DiisHNefNTxKXUmKFVghpG7tvb2dS3vXSrCrdi
uzLlkDurWZSCWam9A+A5umH55IhhkAYXMhyzE/ay+4AoounUDu5c4I2olzQo4A1Mzhs8lUd9zH9M
c/jSLI0iovu0UxHnKGSJYj3Ay+vBONmW/Tebsk2LdlnjIJ2cimURO1JRH2AdVUfouHvf9IFeK5We
dE/bJVW36ltS6rEtHmWXLKP/uLT5TxJMr+HYPlP/Ahmcb2VtHvUZ7UU6dy6tMSt0rnKRsqsM+KsW
jeW2VFta4bS9SJipCAD2rw0ChR9xfXr6T6+DjwEDUZIHDL7tdWQ7m5FSdSYjkYyZ44PF28DzGqEK
s9UDvGlnPBtYibZfqru8KO+rEM/GxXicmxq7GJcGOVz8rNzPekY3L7yW9L1kB8xmfnS1Hn1fl9Ml
fqw9e+MBLnZK8NCaBbKugX6dnto2exv0iRlV+/wbufGZlKAw5T1HfnEN7OzPWM8g7lEzDGnf64Kh
97oGfiiVaQ653IjuaStQbOY7k01pxcljyoi4R3TcI7upqDX8unxSQBTRsNw5xnTQXHWZjOGasT4R
d/B2RT2upTTL8vKriNwVUYKGfXuS75+NSOlQ7ZhU/bXlXLrAYhtHe6/tcD1ZYvwn8XEt/PO0DH8K
2/oz2GiDQN0Ok+EyePWXSmFs53r7rjdoIllBX+5tU3u1yWLDtr4ybPkC8PhC/bprI0ZyaK7fM4pZ
1nEQb1hEz6j8fSHM9CxPJkaruPTSl7qnO0OcIDjDnpx3tqdeG44Eva/fWmzK4G1D6yXNoS93m7Xx
CyHpC0n1NsiMU83yqBLrMrQ6fibuW2XxdTSS6SqHw45Yuz8ey7Y9hVN8cVnBmZnu9d7ezfF4P6LW
G2Xw8BpQptwexNMYPAOwjk3tCw37ipS9u0LK3gVNvbOrceuMyym2ygMI5VvRG+/NxIlXk2x6nYMq
UTGdcgaAQLmBGrFW0XvYdBGkv1A7G165y4xsEwTzmSLyUJbNUT4Y1ZfNwN0Q9WmF02hKv6qTdWvY
Zxt4P9xAUrpIP8j6q5B7k1JZqkr5RnJiTqF/nxiJcxflCqs357lrzW2++FuO5ktPjJ8s42JNKOm5
kLVzLRbKr/Mvw6MtRbpH1kCKJDCId+9qRXmDcWb4sczezzLGh5JRchK5P4NwQ1SAWxPuK6Q9z1IN
LZn1oGLUowYTwaokvNAS7elIyXk+2/NazFOHDnXzfEx+hjGpNhJRlTZtArP5gq75LN11OYdjNi2a
Lne19jQDIyykdcc5ObgsVFdJzcUpYCInoLpp14aiFRfB9E4Y8TNd6GDyzwexMRnIwk1A/a3FeYTn
Sbfg8GDSQP506FTF5XirEu0t9aarhJOljdE09/Z2F8Iob8/dAvePdSE1vWwbfxQWZbM1OB06B2RX
8W0hJk7/fOEicbDbO1n1pcjSfBOQcA3Mn2a5NHJnApY8UNeqjlme4bvR/8mQUlWdcZnt7gawHhdD
2K30obmBO63Q/+b6coUQSanUQF6FLz/TgS3j37pL1TBwTI1yONswH101bUCynm6ZAUG7NxB59BDU
ff6tcjyYfFyJrlIwYnhC4z9TLNmdGb32QGckrArYiuYzzLSHRCghEnMGGmzauR5QKBdShHmQj1O0
/szuVa5y8SiiWC5yCmRxcl9M6c4dR/R5b9iF+VmHbU69ttHvqrJlNXF21TzrftRfpA0s23qqQGky
myPpOaLtRUyhT4PIFAaMSFHTd80nJgrxSk/0Cz3IaVR3VsY+ImZbNFiq/rvwv1yYMehfgzNO79Rk
rKLwW1O3bHoGx7dG0xFY8MJgt4eSB4HYCe+5K3IiyA1zaMwOlol1zj/5JjZCC0SDFfCxi7QDTBJj
upLiHvEbBvMYUS16RaAFxwzwJzdtbky+CgZZLIwo1rZFMz1b5ETyd039p+/qk0tBPCtcAqL5yKzz
Tk4QMwrxw6blAiqfR8BftiZWNxzkpEKrFhZJh0ttnqOWkh2krToWQLztco255qpdmt/EzIkC3MyQ
4cFMK7f/yK7R/Xld0bNvwvLUIwouqwTb8TBqT2XaHOwAYRRSE/qesre0nNcyhlqekDp9zZaPYbCu
RWqtvL47ICoEEhhZwwBO9JCcujFaoZRHB/xbVooq/ijVrmUBNem8qeiMCYIANNid3Dp2n8hgZ4bB
d0Unj2sT0eWunfdyVw2WJIrTbgQTDhsZZh0sKrlnsq2JWHfom3zL0StJjkxXAgRl7BkJqQrFCWZW
JLhdi5lJ+CWfpkr1j+8kORvdVjMa9jU3WT48Up8SNpDd2pjs76AcD8o2Cc4hCgeI+yvvwguLudkY
OO5W5FZTegnNr7Ix8KCL10xDxsjYD72G7u1Ijjh195Kp5kFx6ChUzRD4OG2QoHvuWLlJ3v0msmH3
LFuh57Ds8wmgBP7TZXjoFzJAliPfgHVPLIjRBGl2Jj10YOOWwSy/b+D8Ndj5Ub06XfkcdU99U0Hp
GvHGepKnVnE7AFBuZYJDExRJWWgAQAVlWRCPenZ4kQ7bXGv5f1+TodJKHpM0DWWNcKYuFEMeLs9J
R/sT0Vw2t0RDiwke9aCsAGv4iO3u4jfGtQVw7WAaExYbFkxso1kMFKGW9Nxj7NgC+CuKxxhsePen
CSfyEWuT6YisdtoaIPG9hBy/81Y8GVlPmWEdZPdICGEYpniSCnIPJrsrCUy9NwDF+JBn2FAAj8Bo
ITJfiChQLJ7b4lue90hC5pWcVOEHw0z+6/vM+1GX8N9ZRxG9RtmjovzO14mwlqq5N3P1ITY4tcvw
Ir0EDUDMBXmJBHoTOY4sXp0QIgeNTteAqVBIfspTkA3K6GVOOqbjTMjZoEwrPCoQO2mhQn9BZrtL
nQloJXUl4SePtDsjeE61CJitC/yA2SnTF7kHWXL0beRPxUqCKlYKJdn0HEg1llK59YHq20k+kBph
bbEs8LmRJV9RJ0vQWkZLIqEcIrIr3AhFO133jsRtulHPeHzBM6K/w9d2aDDINuvUdeTsUfqyH+fg
QISA/8AJ3LLb+JJxFO0kSlggMfR8vK8r+8wU6jd8V0zeKPxkNebpTNrTXli5ScUK0BMQCUDuQjrM
hKps8R+kVGD9yeNO2w66FxRsDl859uUWGMY7oSMqgfnzJQpUT8cYtCQKsdZHws2vCzwZJH6xldh1
FRWOHFJxP7P7aTZ6CCMODIol8tOy34rZXFv78H+37NcJup3EDhkr8uS6Z4k2ssfiAbI465TfSjxY
pOzFAbB7kmhj8l4x3AfeoyaXZfkA3TsGHF3F9DmIrjse5A4sCGLDwJqVhZJzAOegY6ISWppWMZDM
MG98h/N0zUiu7eFmF/w1z7Cz7IPPjE8QKv+3aiT+sQ9ceuny/AwHicjwXoJJCEK6ieOrM8DTBNPk
02qQloLrN3eQhc864RiIw9FtrT8ZMx1n+Wh62RZG3r4Ss4rZO3P9oQXEdoHRVl7Dwr/3x+rr90Qx
FOy6d811V4GD+qYDrQ6KvB+bl9+Q4JxBj+7t/4Kr1cUi5jCtMxzuECte0eWhtcR286f7LLtKMsfZ
a0SvAWAwFKxOstXjeXzrwvRkdK8Efy4MKZWNi2Z3Hvc73C9/P1h2txzj/LPcIdmPQ5XtWVWLpXYe
GF6kEn7jAHknIrQG6vCIiGsAGfkbWYz8yCDMSWoQ6DF4exBXtKO9NH1gLEwg463jAJIiZgxzm18b
jOxd7iXmg0fZZilNNXWTLSoQADM+E2x4CRsIPgqSwLgyEpHg8mGqbNEN+h5wJnABVku+Od94rYQV
CcnsEpZqnpQ3uwQ2wUouCZzoAGy0AmHFSO2DgBYSn+/wDMPBPUi1JhfgLNWK7UBXA6o5j46O0zBU
O34lN4VvaBrvId9VERPF3lkCmmf/BABiSNHbxX2QM2AieBCXZYU5wbsNB4/3+l3V3avYAM9td5Ko
Hk3Nfc/hXXFcO4QUIh71Y7CRINywCbTgWxse9bx9tnF7gdx577NE5BNCXVtxOkockvNUPkm+osae
1+m75Ym3q7V5GwZvs4PYT2MAz3pOwSo5lKYsc3HMSXzMw4jAzjz+WrAlmEvNkAmiObqfZ+QVHeRC
JxR5RWqM3UjQXAbyKzy9vWA764OUEIXGVHbWovtUtjAbnwAxO81RbIvk0xH5Y835ZvwP5TomVRmC
97xXqv/jfTKbGyURRpIQeYXdGefWjq+AMjFwCUr0abCYpTdF6S281Q141s3Ekvah/jTTCJaSQMWi
M+B1qK5dW7P90pIEdJy2PDBZhw4wgb4t7iWMaiW6mNWXHPaeQxkUL7uKWl7WfRJ51yJEIZj1Dz6M
vLOfQCOWLXlxxPhdP1hZdvZSJD7ZDxJKk945cmrIrrXzCKAGmYwfdAL4uJMYGTjYWGOGxptKqAN7
JacbfMTfZGZs7KscMHpRbTvCeUw+LBElNWLSFyGdXWSpSBxUpBNytkq4ICbJB0rM4fn8Jq92xrAa
oKxksURFhpZ7mUbFdA3znl5NmW5rpDsst1nLRlLYo0z0OGU1SDROB9DszbqzYV1nzkFWmsYwzk/M
09JD142K38QIxeVVxO4NODAy/bmGaOKTd4DpId+U7FViawGUqeJf5LGw5yWAycei0AGLHXUDrlxC
LitCGisTCHtukN4sz7lTbQPd3tY1WsEsOumtEvoHxb4J9KOXKszVAhBENVkKklmlvVI9k7OquRaJ
BjK6QneA5Cad/rYh0KQQSU+2SRYub1R4nH1LAF6/+JYTW86fRRVbRTZueLiocGpKbkHI+F2L4fdE
f0EwUyX9VCxfnezd8x7laoG4nCvPf0jJzpj0HSVN8WnOxZhieJa3rr2bLFabBLNeMHksNCgX3a3W
UPdhdcRG8cL7CTBUUm8NixdJbCJCnCwoEGhbuU1s7JbqRKKCpIwWh7usQda0pKUeA5Burm6yBGpC
mGcVO8lz5NRjQrnG4kpCA8Xi7b9nNjwtCmYHaRrHd+2DSYbM7HUvEovZwfIl9ej192LGiRktfFSi
SxR/dr11+P0Us79I6tJHzoEUJ6+yPwX5oDswdmel/n9skpzTie2d0Xl7CUYTFXvHgutxB5PHHWp4
z0/hGtYvHhuWiO2jm+e8oOpOxTZ0J13jDsqtqhHzjJ3f21Z583bSFRDnkAyQw1HOgaBc1vIJDdko
H9oI/bX4/g2ENJ45CyShW2r7JYwq5Cfx7kMvBo+EKXyRHCUIkmO2BPvIJGY3DllI9NpY2kECutml
OGzPJ0pR4AyPkFkOkjnLwo4muimct6josot0cxOm4y1rO5HavDF8EdTjg5e9m1a7kbha6P5Jssu8
fgs97cf3dWSEtWHf8lGzaLT60UnSL2kFTU3HbkGXC1AzREjGgqKm9ZQ0xJFGxwMoT5DF8SvtedEc
popFf+2D6BW9rCsEk2K1AEJZIXUIGSSCPto4kQIq0Z3DtvuHhhkxZOZ878PRueuxIIJlkfHmsPz1
8lwn+YKg34zEd5hpb4HBcxrVjNxr0Ln3fbMAzi8VebUHIjp30e6OSnTiFssoKKz9T9pPOpWqTwyb
oYyVUZGRSKq30WhuRRydc8eiqR8ivCuWQgV+DQiUxQWWoumHwr8PTcqluU+aoj3HDmSr1FenxJ88
nGuR+Jp3Diw/xotlwmfqGk8PD8QgMPeqWpxDLhumnNDabL2A8sFrl9ssCLOldZqVnpqo749EaROV
fuorsQIWvxr1tyi0HGh+tbX9H07zPSPxwjoVxJ/RhHQ+RMcu/AcNrVuRZugg9+o/lVaeJgJOBYZL
QylhpdLlUWlodI8VkPj6p8G2GugXKbyiE4j0QodWrUsBNLvVp2VD+fG0GZioHbvuzmnzHXBtbJxq
jfdKs/kxb3i2IN4fghBIce+ADMzrWx0By5GMtfcw/kQR8BVrcECXpvvaGODo65FzonLNH2eE3KIa
XPrqInB3rjGN22DRPlKF/rM2th1Staiz2pBNgDufF58tF8+fY0dbaUomjDjcFNRcUu1cHxgEk6kI
9QeURnwG4XUOkG3Rl2mv6Qj4jBohve2eC9W89EH5suDTsUbO8TyGPGSn0SnEu+AxEtJTRkcdxTnn
HaLQs5G5H0VV/SnHsFg7Temh50qvtJp3VRe/IXaEu202GXTLUmvnQ2yDKPaS9MUhs9K/s+V/JCIp
mwd0R9wkHY4JAnTUkoiI43T4HPVodkWG9tCb6KtmSdFtZw4xuK50D024ADaSNGtDqT/1kr2iqfOX
kcU93oF0VHT1ofnFqz5FJkyi6ZbV+UOVMbwo2o9gRujQ0GlqOkHyMuaof8R6QhVtmvEt1grG0CVP
Mhvs7q4DSx8Bg0Vfc7pkhX7LB06NxFAcjSPC7ujU2FOQs84m9MYatLla/XFYSBNUlT+FKjhjsYVg
jV486h0eeXGj1NE0jVtjpxE5Ilieoa+aY+fgmljU7TUfjKcqgT6cmRkFEfLdS2+tFt/OSPX8S2iY
D4VWxKfFAg2XdkjLonu7dIikuzTqm7jDLRE0/9tcl8ZrONGhHTN6ezSOPkvfPZlRi1vYhL6Bpuwf
hD2otsyhh6HTMcsMHeOYlMzDstoBieIj4ZX6a2zcmFsulkUwRfkg5vl5sR7elQsoqAHVeprij41G
J9vTpufJ8keyvOVW9cvbXGi0jmEW3jklNUDbYbZZR2o7BPNXEXinZC4huwRgx2MgGL6/nIPeMaBm
6bQFB7ThgvgzyrqbObq3ul/AmYp7WmXVA4o3wPkXA8vpKU7BBJZ5ROOg0I+lcpmV9X1QXEcbzzev
gh5U2JzTOALRRhsRd1Z1gPERnOinKa50IrnvHfu5uGpAd9ChnSlLgGs9YHnerCaUIECKGM4aOgvO
3CpxdvEC1aAswnybAwUDKs66zQIdBpzjfakG3wbNxCMlmGdwpWA2130dJltdeZOoZ7gnq0eYiNuK
rBuyaWRy31nNzLZBQbCLnHtD099xWswQ0dJA2o9fZhm9wIQ/xlaM8i+D9zrWqdF13OBbKzggXBOg
il4e66rF5sSzLm00lbTSKeqRcUCYpzf/Ni4KIyk08juYNbjd5EAbtJi27JIv9NJxkdOR5Fs3dYtc
fmBkwPuX9Dgrx5Y2wgI1x+iZhaPiBA8kuLOMud8XqfbgTajJAU/MjYrFPOn4guqco5wmWnWHfgu0
99g5CVC1sPGVnKqQwx4evuuRqRf6SG/SWjyO0qGwLDjNQffeeBgkmcmAt3pHey1IEVOJe3u+FUzZ
twST7lOD4Lxu+4zSsKo0Yxt5w/jaLEFPxqWjbZeMz2ZtJTvPJuBRUiAAPiI+sJtbtywJGD0ZJSZc
+nmGwcGkF6LO4E/C6qvig6ZNGcMkz5pXc2Jl16KtMLawQzdE5gWWN5h8i6MVU7vpecFPCLHYAbU2
A0Efe6l76B4AEqAJ+NxwLQXA0Db4MidWcnTKdNq7jhMAf00AyqDvh+vAKvAjRtP23BZ07Oo0PQeI
gaN2AKtkrWzjb9aYyD2DP901qPzS1OsXmn6afrT7ZGI8Z8bPnV51h0TXrZ0RVwt6OqmzzkucXRNa
o4dFSaqeasHZ7M0xXDltyV4ICjIpOlrN2RtTpUBCjPEpDjNs1+ui2jOIZLiWmyWqsW4VPseekXKu
5SaUCZwejk1m1cBBav2z8JT7qJw2eh9sd/kMLN1dLzlCWaXpUBVmQ7I35wFskSpd/TNxs+hDIXaz
dyFV4l2gleYnEt6IF6UzEtRuDvFowgYHfSdLxwMJ1LDVmh2CjTbuTuEC2mpbw9smV4qC7KFwZgQ3
xkFof06uRtwIZwsIaFlUUYifqs+EPSrMn8pEzqxIi/rBdkae2hTiw1OzpC9wqOrHobOhkdhBOt0G
8KAglBL3deq19n2mW3ytzISOf69ZH93A0VpbUN79CcyIESFmPrqgtMiEhm1gtsXNn/vlX9VFiGuF
beiSlTrRAVNAMst+7jkCbEaC3DBgeqiKxHvLQLHIncqvejIYccwWOko5iGB7tlB2b4b00WhRC9DQ
1lklMYj0YVzu8bJpf/DSypDxdrSoX3WjBnutc2FyO7E/mpspMT08TbOZjM8xWOw4aSGmO1b6viyM
fsOsGKyLO1D3uyCrUUavZ9DddU/cymoNA7YwhMLeDX12nSfz28QKc4XdYPI4KBfiyVRa39iSTszd
elrSU5GvTd/0NuaY/LVRxxEFMkRiMlFZAS9BVq1jvuDnnUc/aejJDxTIRga44YD79P9YOrOtxnUt
in6Rx7Bs2bJfSZ8QkgABihePgqLc972//k7VuS+Xe4oAbmRZ2nutuUjWyaJdrwiz5KJVDypNrPUk
SwNGqT8/je2vsXHfRfeXm4IL8bkfkc60oyZUOnjveC2f6vZnzsAujtGz6pvwYrHvIimXDSVR5NRg
p4lYdK0pwm1IEiKpX9gEzkni3MB0racm7x4sg0Y2a7xKpO/C7cGpTj7VtQ/+Lsbz91ZQQfPlteDF
vhHSPHT0TKBvJwC1GIJ/cuelxrm/nyN3zU59GpjkOU6Gy4PHKz+x5oORGVuJdEwAZeG3UiWAC3sP
mwIK4HyU9KYbpzqYHcFtg3qs5h8bGUVLtcIHwTjwsFOi/FDN8hb288aTJEiAx82Lt4F1I92LQYNY
CL+puXqOQxhwSzoK6IEQqgLl3YchxtlWEt2zpFpb/kCexD8CGBDXks1h8mYB9/YC5EES0LFaGZIy
bEnTSGEv/BXj1wS/OsVE3rDp7iH9prYNHpPasVtvZiiSrOHDbZ5oaHyp7kl6EeH8xk1SUIwQUXpb
0xo2ljSPkyInmaFGHthOH5mw45eIMAYZ3jVehmPwDBLLZKpuJaRBxyBspQRiYHd/rYL2VKV+a+sQ
m9K3Qswb4tUfFzdmsx2s+BUoEOg/DJshdD9ct3km/AhSqf2ING6lKZgi6xCvx1Cyxj8c3US5kC+N
RYKTw8xFvgosroclijatm2z0FdT//U9+jcsBrmrDf9oUi8zoS//OAEZFgUPLAS7d0MU2hve2X7Z9
QIETUEuPlIzNLq9be5OH9kcBHTPhyg3dfbKxX9rwJfx5a2BtkTHEDJboI4cUwRgSOZakxQQH5N+M
tF6TXryWIb2OHCOe+ZZl4cmPYCU7kiBllJrzEXwsHVkwkWxU7FfJCzIbZwJvWI9W9X4e41erdA65
473m5vCq0IoWmf8xh5RDgYNjevAakMNtDdo6fEkscCHSr6hLSh7fZqyPYQTZq56+rXK5swjItnGT
+CtYNjslgq0P1yJLjpBuCCgA6dYPCO2wZvQXA1rIMHiP+FnOgFGo/lIphacn+7eCoPmy44kGk8i7
/w0X8B5g55eM+qdumYl+GGoyR6BR9EGwzrk9+tNxehmZE5mlT0T+biSxPSna8CkKN+1Y/zG9BG7W
hBZ6ASZgoWbpuHJ3VjGriJXw4HrfnftKiPFV9dktcfpXi2AfLrXVy41w0te6zP+w4V21Yrmx1IZC
LSCoQS7Wt8Qqd36sGyD1VxlXqDlmRI8QDbH05cmxkNUzkaI7x8VKZHromord5NEucg9TY3/rW5Tw
MFmUJQNU6aOp9r2NNnRhD9TdqCjw/m8/EDuuWHOcJdkwVvrRVIAl04rMD4smEivEsSSalJxdrotm
0mrGJCN1VN2VkVERKsPoXKiUDbpkGtt3zq+ERycgj4f1V+7AUWAdxm7lwamApBgdbT+QmBxzM9h7
h5Hjczn0f+vs2IrYpBEQApG8uFVg0vCY+j1kzjrldnQoAVA5d1+mXf3CddfZ8xMg/w8jnSEA4SUM
DqFoP3hF8KSlBDBMdJq7LSDeE9dLzwBuCVYcy8G/56ksHtPomQL6thP2JuzSHQfvImfmC2OTCuGR
3Wj7JAdx1ifCP89ds+GLahRxgwsjFd5jhba4I53ceHHihrJ6G0LfGFFxNfYd3DLU2uYCEAmYC/Qt
EJYb1YOC8WX2bge/9EnbNtsA1cc6iocAimkkipI/YrAovPF17Az9N9vAgdJK5VclFLv5B4nk470I
zI/CrsECWDSfRA4Y9YSAu7q4WAB+8rD5TsgbUdlfuUw7RmaTtBlOtnsK7pUfmVX+lpmv2rqK8OPZ
T5bjmBr7RFW/+S6OqAPf1batDESs3SEasoYbz9qZQjK4c1amZv7IR7SJV5IRWDRw4JxrZjvrllej
fkzidjq6mM5Mhj5sb36mcMjUS/1V6syfUcTvpOy6iHh+HKZ2087gMYg/QpLNl4Gd9qoc6NImxfQI
rtVLp5UC/KRziPXv6pJfDttUBtCy6fLuYPHuxQBOLzY4u9VXhEtYqjNjpTFztIztVQG6XQfleMUV
9BQPPQlL9XYM/bsjK1jDJEd2jTUhEGt0LIMZ6KmbfenRmsZ7NKfHhjYEte939DF+wAdTg1BvbTTW
T/WMzqFJfg35jw57A0+78vjXZobx1N7HlHkzH+9m8xFzvbkgOixtEiZQGWhJ4C01tZax69avcY1t
Ek0C6/XEMTeNTVgEH+auN4wQM2c72P94+EY63hE8iOmMjy8w9+C6ZUO07MCrOPvLhKhvymBW+l4n
lrXysr+8WPRhZpT+sE5viGziPSA2achcnxz13BL0SO8plS28Niy/wl/7Y2dfPqy4gJeDk7QrfTzt
TLkT9ivH1IfJdkA+UnS/eldpP6zVqnXESco6J27jsRQgiijEGvnNbX9AvfGCBBkjiRuU3pOaxk8f
Uh3zC73TKxdw4oBGLz2ksHYDu13rO96LjrBZ7AOcMRcMtM6Drz6igUtIVg+yjHqkKdgiJmb6ZJQ6
DaAY58cN72PtEuKBWorGhvjL/5qolXTwSZgaoDiP+pO+tUAzA5TLcmHKxQagN05Va3lX4Lxppujb
9e8Oc7v0M8ulmsRNv+at7IsDUP6PTMgjqr/HVGerpxs+weKXX6IfNX17SWhii/8vUsThrrQmz+qN
98vACzx3715o7j3xbFm0mYutxxk34IUcuzsvLsELXC+WexgYYH1/6DMOqivG/mNG0UVBXEtB/lp6
qMWtAdwKDcK87JGZP1gmpjYpaEsTJIbhmgjQrZ7s+2RY6XGoD43rNERkI6ThlkOISbriKnECOayU
DOipPmN9aQdGtQuydInoeAP9jB0WCYHYi/jn35jicvCOp+NMVZihy2Hay0KXCdF+T7pg2K1Z4Qni
1nm0uDJcgiVA9env+FK4984x1ox6/rCvV/pYnvSPuD4F7gEVj1+3G8EoiljJIo3gELkp/92ojEo/
b68JkixOsE2f0DaOtBgWtKIKnnL7HVF7RJJpiYPV7rwjD71D+nFghoelRkjqIbvkrW++5sywffZa
CodnEvKFpXPdcaBLK9pFwnuU6bBB8fbG5KRP2TaYObtbzuq8TeNXB/EtvtUTwnyo0fHVhO4/2jbq
U7q2rB309BRYOQF2VGdr9xwvADyYUbiAvNYEfUZflv8mg2o0Mcdx15n09DQwdguF6RbAky67EnSy
pNewJpRyLnHO80btcf8nyzlhujWTwNjOLAWwH/Y0MXEwEbhIhku0ru3m1BrN2R7guRHTplEaLcO7
i2lhJcFVg9+5qgw1M3Ww776wc7roO8F+yOFRQKIGUZl9hdfpEc4DHSlEoal6DKjs6xnZ6+zbUI28
qrZVneObDFAkmPzQdkRwvMzJNXL1mPiiZ3UCtLGiarfj0feZ2QcurC+CcuXnQHFsCQh5/GQ6Gdxl
7weurWfKNgjfm3nmejlE7Fbzpepjf20WxmoQ6lhEuPXA1r0FAzGW1RiVb11Vx0/9PJW/F5hmBJCr
lp4aLAqK6cH7SPEIM/YuXKKTb8fPgRz+6AlhwBzCnu1OKR752LzFc/XLDxXlxsaicJ93ZF6NHQnC
0dFNI6YRSSslGh4HnQS8TKDsWlmdrbT9kb7dbDyzJCOT5hV1N4vyjuNtvLJDk6AA1eUDN90wZvA1
NfpJyTKiC9OTQC6euQkg0FbRUVCkYiDcfLC84UDf+g0w52/KPWySkLBRnUwoTejI1vxdoWg25hhs
MRyOlSQV/Q9rOJrjis2SR8EzAz5kFI+UYt/1gg9Vxbtt2IeC5rH++SnBhF9i6wP/ThFr31CAP0w2
K3kR9l+W8I/Ctc9mZF1LvztTmN9ZoF8Fa6O0iS5kzQWrLPHJWjbx8pu2eJja3AMiYh+IcidamAkW
CadHA8y5WMGf3seA5qrnedZVORpa6N5ACa8LXRrAxmZ78JcEHKvcJb0W1AiBIl7xKsp4nZXRjd9g
8qdjv+cmJWt9nQRhvQNIrW48jZ751pP+wH1BLJVtPVaB2BlAhkA1tybcfOF6aGacrLE2YrD7jilt
Pdc54K/MMO4Qe77rXKA7aIsTtRzspXlMT3/aU8PaZT35EllVv/Zu9O7WCXwD/0Tb/jMrapBE/SGq
hp7QgPzuZ/wf6gy/CkUBSQzNOVAAudr2SjrYvbaXa4IZpRrEpehhPgCxV2zhweOsGiZdBvOFYs/V
pZzllzJaGFBpvq4t+6KmbN30kkAcxwbwubjs0wh/P8yo+B/0BE9AEVlPkkgl0B8qpYDXoSMqUfXG
pbOu0BdlAwlNk0ubl1EPhKH/M6muYsbPfw29fzO7CGEM6EattAV43I/OMyzNCFNjkkpAemEV/MVk
FTwC4r/boFHGzqXP4pPyF9ww/h1TszuPXbVxsM959gwSoT/4uN095QQn03JedRenCpjey3BfBQmi
8Uo+l1ytpB9KbDftxW8YUKjfKXlGBCWWNqVW9btQwYfn5r9nM79S6ttqkGpcYUNDdMZkZwbvUz8/
d62WwaT9U1CyFCprn8Rp1+qQrxOJY+H4r4V7G0xqMeHSIU2RLXv+9mJM+GpTYYS8HyNWcuCtuuIg
iurmslMUbQ09p+ARLbJTH43TKTDi56xWf9102OW+xhgEE5VWOP9mHNwXpz/EmdolxFfREvOPVmbe
Q3siYVx9zn7+Dtj+UXU5IBEk/ka0H1scsoM02fdGOcdmeCTzoCVqDAEnGjdXnx9pdG3cxnvyCX/i
9ZSND2KRZw939kKrvy+BmNFJYNfyFiBSo4G0dZp4r78vBu8UlgTXGEogoEfTlA1FAuZ6PgizP7WR
9YWJ/8eznebGHvGQWyhM/aZ/l7k8u4JLXJo4hCakHTX0ZBOWMTe5V2KHrekSu84x5hGOK8hzM5yH
PLUvcdeyYSAh52mi4vHkNKpiFeIN+IuRPdmmuEtSBR4mezQQrrHMNFv3u00JNFGe9e17+bUPFSk4
g6Bm3/RvEWosCJbtTjnySdkAsZ02Nm8oVMYTGgFFdUncQNX8bufqGpACaHgMUYfIlkzRYyr9M0Wu
s63mN68M546KOaWvyPb+5lKm04YipfE52aEiZDxIvfcIUpJhLavAdU81ZKuYuknCoomoF6pFPGLp
wNiiHufGitkTHc4U7UbGMrEDFyV1Ug0PslO+zZ2/kcOyHvvaQvxJcJCmDRZyjdN953M1cxNschER
wCPQ4FX9IfEW5KostjsLHmTtWBxd579Qfr0LaRNZ0vsftqspj9xkDWQI6/K6WNaZEvq2xNckJeFx
mQUl0GPZcYKyRbRCq9XI00DKdle3mIfa8F7QAIL70T9NddARTuunGbCw6E9qF2wtZuQH9JtML95O
c2eBag9ATUKRjxFyNkQShpGPFHZmUUvIibDRELGjK0zqk7L2UPWzx7K5HrSGhgdcgo6H7LnFwMJ7
7auzTWosk06HMAuBghq52Mo3bMJ/K7ojBCfAq4DCiDQhHLtDMSuch0E177xyCNxVvYTmavDyNN1l
DV3917CtZ+S01a/G6IFtOyj/emOeWBQkw0JseW5UNIqUwr3Rup57C7LMPGOwWqYzYfUQlo0FlWs9
sClwUIREmFFNlopG7NT1xq8SU7DXh3mRY6yutpXsp3wbpEmHoLZp92Nf2DsFF+cdBXn1W+iWzTqW
C6umbhYbChgbn7cgUgMB3AGc/90VHhac1pYoqklP4GnDnYiGoa/mb4p36jGygnHbIn89QGNbHsIu
cs9W1P60mfPVSxpq7YwzZjDg0sCg060oFpljicDTFdObnTfuufIRAtE/GNYj5D5opF7JoI1SwhM3
OJ6atQk08xB44YhmYImtL7/3RQs41PW3qGe8i/JsBKymII/JGwKMfCoe1nlDsg9PNIFvQ8MaDV00
tDdmx8hLMSmmWMsC3wvAubnRY8LGbSPHMl+7oETXJurQ2zwkAALSkMYJ6c5v89zzhJWJdS1olfLC
j36A9pOOOs41dNkwR30TFZsGGDY8BNZjlGDh4o6Irie69EYYOOul9slAjtYixxPWOVZEzYZAJOWR
NjPHcbd2DBuV6RjKS60giMcBBQThhVT8ktj7NU8umgHbSB5RzKAL9/uAl9qgc3zRZgcxEbjsTVjU
e7HB2KtDaw0etn4YquiH0Gu6LtLDajmC3WnGQvyxhrx6KbW4ZqJGezJCA8cJuiUb+yLJxJnbMVcq
ogHdmEej811/VTmR/SOXzEfcwzsQ1jpdedNvDmHtIb8DbrEqCmj6vLN6MksyId84/IX3CzN+uST5
tQoIRiLvw3slXc1bj7VtAcUacZgZXfxUSpVQximiGo2LBfVZWf5nndbDCyMam+uStPveyxSDqVTE
xKmlpbRp539sH75UQ67yA5VPRJ50mVS0XRA66GbTUCOulx34x2hoPiz0WtdMNlYPwL1bXuxZTJti
eFrMG/07yjhKpiASOpKN5tH7NMCoWQAq+9VokwGfcX4728yxE+eldU0qlz5ICYSHOoD77gUhz44z
tQE9hqambTDEvJEEwoCHNPyDnIe9X40EhFg6rEtIa+u14qo+zDJLXpxlnj4t2OzffhbxvEZE9UHZ
6fDxGcSGWumEsWgS8aEdyuyQxPG0rx1ZbEQ8ogk3gvZ3WlOgbGwkR+nItj5u4vgStnQEG15x8GOc
7nGZoxSNaJnM8kW4YQdbdYJWPeqii1kn8YtpiO5UMrChQCzLuYozl8UyHKfaa78tULtqyivS2oao
HLG0udo3RB2VNaH13Dj01CdH+cOTH0fRsMsStypWYdVCkZ4ak2YI5/zXKEUcrAPlkas0AbPcttHo
Pxui8X7KNsnv5tztA2uhfL5EVOitbhPkGdT5yEjKtVkPJuiLOumB35gUHtjWn9sJyRZrJo0yJAkF
N23f+Pce74eFqrG1KEePfU9kBi/pb2MY58++6wOg2MICmpcSh0iHZVPmQ4WYEAunEwpnx7Q1Xcj7
sp9Eq2iHkPnErqKnlCMX6Axu89lEwbif7UXgWatoScZOeMqEMKkjiYk0IQxeq6ydhscoKtAezL5+
LQyzDDZFjUwZVL7a0wCHC1553Ns8pXs/J9jU3VCZ7AUTZBSjYu8euWjhG9A3zuJPp4iO02Uae3w/
TdGtO2AHO0fRnJN9XeEQwADb95NzKSA/bIdiwnvkCBJhHYK1yrRvvkkLod1cZiiRczKFYtKzKLpo
jv7gF7uxs6jZsDNbj6MrWR27f9DKdhjVG4nNo5YYWPJ/S0DvlhkpvZ6UkoMw5UinJHRr/KdVdfr3
NwieR6FdwRd2Db84lUkes03IbCrfLcwLNHZbI+JvEIER32w5J38S7gtE7mKoPmonH/ZmEw9H5ev5
k5TfJ3OMf3dSlfQJXbz0S1ReDGYSamdWzH5TRfOBHkH8VHWLOseinZ+TxqL+s7C13SxUL6AKVK14
QzpHgzEv4Oj0zngHXp2coLzOR0CQEdjqyaB5ioDdtYflYvlORN0lZ33l2zRPBSmodO6kOKsFjI/R
2e4uTWbv6pdGcrbKVuws2vxri+drRegSZt4FlWQYs9hxzRBNqUeAud8jDA2l1ZIhjFKPBVJA/zTP
jEOa2fi8a3yng4G0aFrg2P0jBxHMXVKv0rJdE3UP4xuKjOSNnNZVR0JMRn/2Hz9IL5WUzf5/kJm7
FbHMt25egaSOI5VDlKVJ7wP4oKFBP024DmqSFEZhJMKYxDdy+Hwz9PYNMYn09+bl1PaE35QtAiyK
Bf26GykWINyDQNRCpk/Y4u0jx4F4LHmzLlISlEFCAwIhB2LGZEew30Wzb01Bjk/g/iZunWpfBRHB
S+DlehZMOlZAQKWzISevDVVD7afDtrapijfc/NNYq+ncpqGgIujNzyx8863yhnBLNDv6dv2NQEum
FtcsP1A7OntnaHAS8SCtRmexPnhk3bVp+fHBqCfzqRzjdhuRE70eLemRjYnkzC5LOhWKfDqkGANS
njnJmq8obdPX1BrCX0FL/psTYnf2kshmyhD+KWri+s11kDcaiQU7jpId4BjL2Kc4f1c+rV8MwrMD
0keXtBie04s5qOHUqcbDZsRktRdihudFBZD2f5/Gm15JA261VxYvCKxQCRUlK9YqG3Zx7/7SoGGk
J7uQJmlM1rFdeU+u6j5mlrEPCwyYUjZ46SX4pam8+YXau1rLZxu/h8alZhbzoiknGT/5SR9tokT+
MoP0s6zBzIi++PAEeD4Ea6/GAn0p7Sj2JxkUFfORev5z5qTvXa0+IaQfW1mcOxFfyFd/K9gnN3wd
Xd7fTtqthTW+cFf5oZJ8GTKK+jg/KRuRYDCk18Jy95zqkf07TdmItlXc7pbBJOzAr3aTDK95wpvb
kzXW9f7e+gk7thncUBQF93QmDKOBPZ+E05ssoy83817F0n1pQLVYol032IgxFa6y/oCE5uKOxXNB
GxhAE5zI9L6Y4aMulAQhpHXUZqgZbsHif2TteIb3/bjUAYN5enD7+kmbxUtZaJF7v0WMRMruEL6n
YXPUGQQN7AvMuoQrQGFzm+alSOqnMCgfvdZ7nIMAI2yLu5+EGL+EXYXu+MFSLC4cMoi76DBbiNr5
NWiy1p2g0UGKZzBE+zjEVYcOY5WYVIWN+aV2qp/UKV9ZTGBQ8qdHo7BvVlPR1w/O+ipNYX4VzBd4
lXvIE93JJc9ibuszbch90Dd/Wg9q35BWxziwoGHjvoHQmZOL3FPwnhIH7WfVn3ksLwiXfk9MRFFl
8k6Jnpm0Qtq90VcylKe+8nimJC8Qf9lrrH6WWM9ZaxxEJw+OtaDII49AJi9QfnbTSCRr746IfPoX
EwxBJ7Gha2QmubJAKaFzz2AeWtSIRu9f8kodiVi5BTPFGLhN+Nx5sCMKW8LCfE3OOaig6WYm4bdj
aZtk/dFV4cFPur3ogH+XHva8Athfw/MbV+xOHTe6dmQxOl1waR13ZdQJahhv29TRcSqFCUcYhkXs
3KPSBtg9vMPWIS17OAMvhG7sXkrbekE1DV2RGjkzTkrhPrt5pL3o/BOnYPWJOlQ3gW1MGKBMzZUi
7ore89WOkreuGD8THT1Whrcpjz7HrrvYrvqFVejYNBgMS3Hv0n5rWM4RSCaLxeo1qfNzRZQ5bz3i
KPuNPhkmlV1PsAICwC808puwSXZeiB/bNM4dqvwxHG9LaW/sstl5qBEnu98HnXhqGoe9w0B1MQfl
t5ot99dUZ88MvfeUhRL8Ph5N0josd7ewXQob5zzG2c6b50M0+BczoHUcjtfAna9jCWSKz0srJ/cG
9QXkeAOliJw4S2LwYBvzEm/lj2clr7NPYvIY2dcMWTRvUmQCBQeRkIsnZ0hNOp/NrOW+Lgwa8yjN
9UVgesnWdRm9CDSmQC/tjc7eFSawvSj/Y+JvUriI3PKzHiLW+/2vphR/kWn8lXXHVZ4vJBkhViup
KeWgm2Fk2i9exbay0PGIiUlLytj3FrF0ZNQWDcO2rt9p3F26uOLdIzdWMX7hrdnyKmkfuJzjS8Iz
fqjz4mvhgpapuYsb9e+oBpETOU8+msuQx8+F+CtV+P6pB6vS+OwNLHfklA7E9tCt30buvO8UG2FR
kOEjrHujBNYM4N/F8hWjNXzAfbuZPRM3sOp4SYgnOqvo/9IfRuCIXFqDMGyyT1T2Yuqgy7beue5I
cCI3g+OSxQRw393lVkM4CDaQsie5wpbKg5sAhbgz8bmg4KoOQwN9y0UoQ4SGRzeGwbFe2vktSGJx
E83o4Wek/qCB2ll18Wy1m6tpuAdZ+R5b4s0qTFxV2BEa5Iqi4lECBuHO8S3VAgavRqXuZd5jV9Cg
C1oKs2Pef3jo9lplFfbeLvPyj3RndVs8FAhsCC2ijkV9i1qzfbUMCk4bGQTuhOgiHn9y4r22/Mkc
/Qzajcj2sV677HWKJhxfS7ovEJUTyJ9NbbmPeafKzVja8CZqc9kQTFkRUzSLvfJm66DIeKIMQkfR
b9B5xtKr93Vs17tSVtbObUKoPa2jDtRSwj0p1OF+RoGwCwPloht06PeaaXIgdivfJq6r3/Zjitaw
pAmEDvst9Npx18Us96e+ziHCTKSst5a7UbSAX6LGb1e+n6a6K5VvrbgLdnMqkdwkdaMzw789lzaB
TB38UMBadroi+CJ9Y9gkfZcwF8d/WIdip4uG5FU4pCQ81LgDgIDZaK4bVmifZkMxy3Dqfq2Uzerb
pWMcK8Lm2NsOhIVIL7fXNAxCNOtFaL23bgYZivfEzlL6ws3crXrANZeKwYAbYcyrSKvd2oxcxLAa
1REjOtmKocVGZsqN5tTlcAVWaROAxA/8KHP2seHJ/Zzhae4srz1OKW6GMVisbe9ZmuNsdMdZptkr
vKQGFX6DwkmNjXizoVQRZY7Rjl6dotxapfeE0zOxH0XB9GD27wQhW7xPW1nr3OzeTvFN7qtKrop5
n9D35Hmp53Mc9JQBffjnlKmrb5QYCwlZdEtxDBSLh+nB2Ptd8E/0BsaqTX71I+KNhD5TfQjc9Ijs
EOE/sXwuyNXmuYneE2N5wkbFEPmcvWnnEOzKQnNVzWeE/g+6VJgrSsm06cMXt5jWBqafpiejG6VI
BLjNsFYcMP+lbPS006Yrr1OH597de3B0cudNkN89URXv8ncZE5h5IhExCdjQSdIKCURORvBphD7n
3+38ssjvkXN3yY8jEmIF12Fj4tMcMUwapLLyZxJ3nxMYUXMIHCNhST300o5gQ65S73750a0WxAid
2a7jNue9T8A3ecFG/ceNEcn8+wdneW+4PDWX11qA9kbvXOXMfKNoTdzT0a8/7DqisPStz3tekH9R
++dyzQKS3L/89ZofL/IXXR+W8ZXOtv59nFhjid3UyQd9EkWcPdVUvj3L3zZhClLC2XIR+bUIIPQZ
0ll1u6to/QM+6AMx7shz3nLzLxfNryrw88+o7h5KDJNl+8hPAqhbxaO75Rw9ggw5YT0WTJj/qB5c
48xJ5AbqwyFci16fEpece9Ow8anLQQ+KOD7wOde+cFW4lnzT19pEXAQw5WfkGJw2ltGQQqtJlNL8
ou80w4tL54ADMwTF2X431RRBxAdjTgtbGJlaqxClX+wx1nwsZ6HPF5N0I90NkVWzYggxIEDpcW9g
96+4be30M0cYGtC+61/BpY3Tr4QlSJ+xVmZVQ8GGOYXErQQ54sVYOMaeR4fPuXt9MCzbxPJrIaLU
9Mh9AXgk7igpJDGUpD+bRKMSYWiN6JVMf88t1reMCXqn72COZcxFzOozRyxwUPmBJOSRCyDLLwDB
2fdErDXYMzeVj7mGX0Lm1H9X1I3mD32b5QxnWIFUMP9ynYtoRhnosBx5CjymZ2OZGJnQE3EcxTzi
DBGOm7NkstLF5/V/g9dS3wGTF9/ibjLCGEL66nJv9B/lZBldfJJni6GRCpfbgJXUnUCpAAThp3Bx
DP3bYiGD2LLKREiIyKx/M6b8kaft/78OK8NDY/lUkW+YL4563POoiOZvEqQ3GxxuW166NKeewlqO
2tKcbPS80vfyqC9HA4rVqXjH1LvKG856VvJY/BC5yL8kU3qHTr0bJNu7+YsjDwdKPfxY23h7d3in
Acj27NkJ7N1/o05fWv18cNKcfmF98iEz8Db6xEMhEBxiGyKckBRWMdQbPf4X85QaSjORt7Kw/oTN
fi6a+mZQC91L5sV5IKrVMIL1LAK02GwOyeXrv/plwS3jdH/paB6K1t9lRnnQM4dZ4XzS2YwIdgQN
QaghzVH3h/QHzaT7zU55iyl2wzc3KvbRbywQZPvHLMYbXdfXPot4lumy9iU99OKx6vr3IGRlzYTm
dwbpQUhJPKIhk7Dd1ZXxqeLuNlf+m6/aUxN0G9n590XWpyIwngxCeZNl/DsxBpYix7tW+s9eywA3
7W7fcLmXvl+3JKkgVaZe1Q5PbTcRBN3/7hH30O4n8bepfgeF9eEYdGSH8g17z3fr+4S/2t1aD3Ox
jBQ8Z6J30j3RjJumZa/PGQunw4KWP4audR3s6snACEFI2tlmszZWy7WR/jWtrU07SEje5mVqq1vA
/vSBZMkTYaAbFMp4wWgm/xsBZA5Iezzq62cRXVwSQFQ3/b2UNCvBCOygcChdeMUUE5TrOHbdh3BY
clr9dPHIz6EFDmrDIOOuJlGPWsVvL7YvYaS+Yq/9xLy2qZg/8MudwxD9sQSt8tDm+P2o0T1HMqIi
Wx1tOm8iS9DD5I9WlhE20m5NHB88nfQdlsCWaKa5UyPQYqd1d2S37pwk2pmRrVEuSOVa9aq6kFwo
Bosoq0f6W5ch8Y5t42xIVKaThjPKLttTX5eUQXz6zNz9fPS3WCUxP4PYrbydnWNvBZyVkl1AIfvN
b+1D7tH+6fyQVGfYMYH1GvgIqeqUzQgqLV4e0bVKbTqOVfMaNEAgZQZxVLlZSWysw4WcX/zW+Ekw
K60J72a+rnXRMiJzmjVknEynamp2c4JeuZDe7yAjD3Yc828D35D+2EyGB2uwTWzUFJnzbcv+rwM9
Eo7WE2Sdfech+Jsz85aw1qC0YKyb2XgEUk+QlP1eQDCpDfmatOimRxpqtCFNfG5okw5iQOnjzB+K
2OZ/Z+4O66Qyrwi1d51+PuvwMSTHFAvusNZ/PhCAycFf1VlyVzGS0Ll9FVEC6ZfREbs0e5PkEiAO
7mvjDzFZJDugbe3tD3sItmXfHsCeYXgjANVsXGxCuD5qXnAAeVuIjraTv86e8R7k+Sby9GH4xxnb
FtCiaOcE9W5qWRAEPG76hFLLuMgueRIq3CF8e1J0OR0fxqcqrktS7jFKnW1PPS3OdHAgPHq998j+
6Vp5pQbSfLaRcTTh+SqyRiO23lXobEzaOUtU7fuq2Geu/Vtmxh2VwZ/adNY05v7H0XktR6psW/SL
iIDEv6q8lark9UK0Wi18YhJI4Ov3YL/duOcctaoEmcvMOebSyx7Z0u29vL843tsM7y7GIiA9tm3Q
NtzB245Fuq3HosSO1q+EDbq7mg+13/5S7m5qisW2Q5yqAGfXS1QFz3rUUacF8rJsZlb//8ETDeYh
bfYVi3DwYO63DuVRDOQu1Yye3S791AK5McxCJo7m2qDOLgLu8EHhj2aM/+0ZHBcoCK0Mvl+IfRFK
s2MObM602LmmeQUVw7AuMk9j6bFBgvCdDPVJhLST/pKZhjxw+d0D6sJIG6teBvQhhLsBNTyD+2RO
MiCMsh4rFAMPpprXjjPd3BA1WdxohCF+BlehqV9Kg8lb6ZC6TIwkQ8PJ6J+kk+zrNryKvOZwYXTW
oGuHdDJgZ8RQkITMGt0xfGSEtR8ZTIYkkBAPVH9UHgBRXHi73OmQK0BETRjmDmW88Q37qTIQ7/Dk
uCniO6V2zE7B941Xd8o+a1m8pBbjSpU/ukVFvIRdkOsa2P/7zttVb1b7Ip3ZwvM99YQnTeiN6wL9
7KWQHRr/5mvM2IfMLjpCN/zEFsYUEjPZUN7j/taGFhMpmOTZBNS/dA6Bow4Fzkk5NKu2vqsMqib/
vN1/lIZYF6o+BMEL+cI4uR4Up2c1PU0tJlA0d57ZXOskQxNb75anpDVd1hzZCYTcRCWhwq/ljxFB
F2tMdV4eF4PQm47XxwDTGuAEyirvfS75S9jY471kYwb4yPz+TFw3tj4SBXjdho7dgw4RJf+qzHgs
Kv2sJuLDvFc/qrfL11gRbtHPdA1Ohxc6x9LpusR2xpsC73k1F2zaiThCbz545mPGTV1b8dHxLmXV
X2uCHRpGQnbHrGTh/IQsBIqWNAR+RTNr31HnbfrKhGIANsdC8R4lxVp6TH+G7sI0/OzX+hTVV9yj
p4jlp93q85IjRz07IY5hbB7QT7mG2pgJ+7Xuwgt3DUBrFn66MUaQBxxW6Qyzi8ypB1OwxOKyiMPu
GnDE1Q08jRjddc3kCvlCW9zLJAAYU37VEnHvQtWM5ucFgplyxgpVnS2rPLIM/xTD/BTM+h6joxnr
hdZjfZcUSdHkHtlqnbjXVnnWo5fp4WWEZO/k6OUuS+r2ZBYXwnvPsRLXROCbZYWS1gaXFLfQssAg
Xswhi61unrNu/ADL+T505gdDIFQMaEOMtykmc31CWwNxzuVANcB5aXRVdtg9DV15jZbXgR3Qpiry
mxzvbs4qUDUPdk2+UubCfQgeiBlhio3JpUw2eNlRjPzLenpaLFNzH9ymEStNszzOQxm8qoHBE0bL
BNUrCljGQSEWq4b9akaKmhtFmxh5qzNVKXJ4aBrIFpcvvqU+YUAN8Ucwa+Fpy6OMjfufLgFIbSfA
Xp1rOMiNRwb3oMHIGOYz2bw7VS+x2zOVN57SSB/bxHmr4ItOgwMd+O4LAXKu2vbF3YYDGEJMEUzq
S1i45Dq+QNt9SnGWhcLYVqHcovxgEk4GaupDwFi6Etzy/HkivBNwPJ8HWzB1S2mj//DUHWTXJg/L
a5OAOBiz6ZrXMLK4NCP5Nop3GGS0HYe5I6FsmnfkVL30nbE1R/SDpUUuI4pCPvdSaRjUXT23Z0sQ
wPj/Wtb/gwDpIRrtnWKJ63AKlCGLuvLCnbru2u+A9A1IcYC08NXzKybzd13imOE1kpQGhQj3yycx
3ehBT29x7u4aZD/IAqlT4P951V7YjFoie8898j+5jxT2uzvOx2wo0XlbxwEQNTW5vixirOV71tQy
VpdvBh67EEHRA9tr4qtKNDl4mFJ/W/Dxsbgx6+QnVoIhJfuKBmEFDtKR6pTnUfKZeXpBJx/+/3KH
ZFeDOqmQ2Lu0G5gUzXU8f5dN+AVmIkAVxiIeh2rlvKS+tc3K6qNGCdAj9RGcduhDCEQjWaOG3zoj
lw3+THlDnZgodGPdO0+04h5mJn1c7mNBfoZIrPVy2BScuflizZ0o6gU0mYDxqlXhwfLMnCITwjHK
LIvDMhnjm42ygxJCv7I5XBy+D8tfxyaDVehLnDkPHlDxCo1W2gRPXoSRgzzuwhuX0DwCDXJMscj8
ET+XbP1xvUBFMVGQF7P515feFttCANSJ9Z80PGIq9GJ+LJZoDLmjsyFP12YrbURUsgQIvQqWDIxm
94lhvEED/1Gj/M0cmZL/4akd8PPNNBe8Wgzbs5BXN4RsFxw0+KzCLv71HWjLoChhd+sn2/H+kdRH
S2kGaCiajSFBr9KnpcHwzV/pHieQgoaS5jZ2cLaNBRMyy1JMoezqgKzwgh95E2D1g7NiIIcDypQI
BFh6VAwVcXKE8U8skUykfEtgHQ6FUX47HqyKwI32vmLrTb8+7UAKIViPHkPCjdYirL6bGY+6Q1gF
1AuTcXJ3L0L9GEGK3zTLyqlx72SY7/1Cn/KM/HLXSCPCyFERFTENjvL3uJrf3Tg75/iDQBEyqHSn
esf0/RP235s2W4djy2y4TKaffNA3Q/vIfdQLue8gckBRs/jy97gd15UyX5sIEWM7FCdt5IRfpBfP
MV+W45TNwqfs443VOFu0lnwZw8nO43dMXceaDGI/Li+dBgjTsWm2UpKpq/bTbtUnm/pdmuV7ZfXe
qmC1WHsdQRUUyNQa0WnhpPm0QU5LSVvJW91EK9EIiJVswCtFEzV09hVHJJSh2YJcFJ7mlMMfPxby
ZYh+0b7OmwOTbnYaFnVFuvWsnJj0YD8E8VVI73NYXD4VUtiHBi702nStAUsGbJFCEAiwqPRCezME
OQw7GkwR9QFSrnaG8+ACWI3l1cN6MUQDPK9Ae6uWzihpgFP1/D0cFyIi9aRRis80NZGUeyHrcuU9
z1Cuc6vj2LDIsA/d/twkAUydEEiivSom/0XgrrZ08CuJhu3CntRH92/dzwdjElcXFVJmxR+uKO55
EUowJPbfIoGc05rNxY6SjUtP5+hgDcz9LWkUJcooHehsxQ8sA3W28vk7iGiz8zZEC5g1JPb68kQN
vBJh+eYGBhGukO6KnEBJpMM02Qy+UvPXNHFFog/hQ8T/THKQdNg3K7AS95r9lUphpoMJCD0eQVJn
3smQ/Zxde9wnkvS7VLvftjluk5i5JnPyYd3UAOgbCmP2AmpttXnwoJVzDxCMrOfRZ68Xn3hGQbCJ
G9scIMtpfTK7hlOE2fhZmkCBhrr7m4om2CU0uLPPGL5jE+fD/WJk3ozGFjTMJhyb4TR7xnoZIbDv
X+mF+SI69xpKddTlfOnb6dnhZHfD5jGo0T0MNEhIFFdJiwY3hGihzepZx8FyLSoXE1dOOLubfvVh
/wV/du8ANDG4XGEFwacd8mvviJMLm4sJI8l8qfpycyyOPfkPhED1hLEGqvsRHfFutFgFd31o+bsu
zPYxBs80LQE3gYvuYjtY2xY4ghmeUmC8dngUUEIk1a5bxOQjsQ8PSrbAEwJ1llTPPWbksPKuJnNV
VLbHPEpPGeddFRCmGkb6PSK7tei7U9uWv5WLCTdjzE6JbD3qiuUl1XSd1a9ly1ulcbvX7NSmqtpH
TJo3JElmJHWOQFh4uaZ0ItYpbZ9k4WIWxxzsJX/yuril/FEZeNOCWTiQXN2x1zLHd8cH5RvzknLB
UnIRpu45MdQfYtjmNjlrdhDnSrDSs5MfgwI2K/KLGHHr04yaBfcbcqIjq0wSi+ueUtVRgIstRZ6C
19loTsZnbyxuEWZFJ1fIHgQcZ2dGi05U4/LtDrL46Zz4X2J7byklExVDwy1llJz6tZH4dDAs5WT3
aA3dC/ZkoHI9hrjpReTFY1p5l9jDKUnh20iXGCfnZWGgjpn/tnwCl1G2BUbMbnCmQ9xbMLBouRiR
OzsSO04e5C8a/TUeA+q96JS67Z+lhIm94lgDzyxRD9ilhw4u3y/FJf80Tucd3o5N2UebpBarpTle
3otome6gC0wqb0/cx8YBqGyl/WrEHMjvU5zIMzsNSXBxEFkvul/MewZo82EoAZEgv1Aj8cgmqaw5
G6igS6xVLjhDJ15zT8KN5SBIevoleoYZRwNuqbuRCNju7ItV8rGUyLbhYJv2uOomlOgF0gVMT9CP
l99DaABwnYtWj3TO2gOTxfJtqfFVdrWNtyombg//4L4EabU4KgJZXhroSSddeXezKSTNcQO8cnyk
egm0ZnaEil3YPxm1BRajF+BQZ+pGN642kba30N1XAvS0Wzp7yThH0MTOeaN/QrpwDS1r0twvQZPu
+4Tiv+42ZvuT9A30r569criP0vBgOXoLnKIIkM9pG6OxR7tRK5P+01k1Vn2cApDk3ftS4VK8w+Za
qqoEfl5+s3T86UX21ub/L+Ff2lG3mmnQtEnPyprEM+BNySzmJMP3sfSDcRFsnGw4SGFupG4+Q4HR
jE6lC6fHqoftwU9vXUnZjkZ6HlDn2CsrrH+cFKrd0ke1AXXZModIKVYLXAY87vHPGKS3LvxaakxB
edZgMGDuDo7iHaMR/w0+Cb3VSIfKJvbu45+JW3S9VXMOR/OX/4yoAMHDNjQ10GQbCIrJyVF4EJsi
cCy8wCCnqL1El27qyl2X/EPLT+SQOU6c6AMjgcxk02fRtZScOkNdXpUZ8lwNj4hwylWqUJcs5IxI
RCyzR+nj9nDeQpLOHoyFoRrMwEIryrvAwPlbE6+FXK+2na2crX1nqPMU63UeY5KnO6NXSffzWLM1
XozGQXIYu/TCnPMFDxG8Q/V/V760bJjArxPtUlxzl9cZ/+vZvrrmcCZWZA0L4sq4/8vL8AXQK7bW
+wz3wvdBrVr5dnmuy/EueLTbKkB/Yx7UNDLfcW9WHj31UEaYa5lWvfYSa5eJMX+Ah3RV2Cf8Ybi6
A2iEBBVswpxIo+xenih28g8moEsgFhTGJgc5xUlP3JQFhqAM2QOwRygpYHr57Wb2uQ7cN3dMdxjN
DoXwb8xFKYpT7551+QX03itwoI3blG8dYMIyUQcFQGw5R4ao2MPB+ykrdTNz+cy7xKUeEQOmjW1m
Nn/he317gveCjwXfZcVFu+Y/WyG22EgE5gBuETr+06m9Uco9Zmgd6Hv9DhNNxwciUEVRXPTk9xA3
feSVYLjfIRCKHQbSeMOXU2VAoLvt3f8TUPv7HPBmtTxZmWk/Yh1lGMcLuExkZlHvOk6G2DPOVeI8
MlehElB7p9SfXTd86rQ/c6l+LBMag29QOWpTUNw6Xni0fX1Cf/CbFDz5lpGfpAsTBCTtdlaZR9Bn
vmpnbPN89j7An1r67r90rNE5tuXfRLADdxOy1KO5B0zqiHTDfhh3XHOLAoOGHoxok6Y/fc8ELTQ5
ogh8QeNEtgCnYkXFUvCXnDl8zYLMSCh8xLxulOTRAZr17VMXYS7G/1ltrN5Zt1b1D4sa7yTw3UGl
58Auz8iTMspBVnB0O/Rl0Qj2w1f/Modyxln0lSDnsDHF/bDuXY/hE4ha+R6bNd5cVh+MjQf+Sr4i
w8YPwpVUi6lmIPE1paZI/GFr0fEGXHRulu6iMjy0fCqLU8GT7cm3AP04AWDmCEAWT49WUBOl3V6K
NPubeBjz/UH8YCLZxRyNomf+qONvdAN7ndsXivIVfwKWLERJcHQbTf2hVI/YERsHlXcxDgy4o63n
dFsG8oflawtRGT/IyNqalvNvkCEFgesQvYQ30hmeWK49LmOu5drLaT4lJ2+qok1UoA7wWEylOHpM
fvvlezA1ZrrOJefGQchaewtjpdiGzXQPk+pU1C6mbmalcbdz8/DJWjykQQo91u7Pia0ADU8eZaO8
aLOHp2fsEntAVeOsSquK1ghRaT6zeVVLtkl6IJwByi+Axsh03w2n/bNM6fPUp9e1VqIcL0FCUK62
s79tk2LJg0DEQVlF7bdXli8Ez/sPcwd6XujNZAUfOQNBO0Ly5qPTZcUAX4vffTCGVddkf5db1ujd
T577NTKLh1nii+Q9XdYH9uDs+t5HkDIAGuqQwYWE/9rLBTPOJ3MwPjKiwfwkP1M/AvUE92slHsNn
qIG6AdxFwOFuyeGQNSJKqkeTsV1BWzNa0dEZUQRwvVpLH8B0Ha+Nj38Avts3BG2mywwtVSf2/uQx
IhiA1XVCYzin4E6lCwibVUET5Bu7b359BDLckndcPZvl13OiCbmUgbYLMPSqqeShn9Ifo0K3xTWp
mvzPYDMNs0a+FdGaH4byrnEwn4q2ZvaHjDQPrg1vP1MIFr62cHY1FohlwuEy3SgIMHhQ2vo06fgz
BkEIeU5kvLHylbcxQbSC82KdjOB06wSgmAJOLcjO3VYBbiwrawgMGrcq08+Yxj6XYaJdC2O5AzrH
PJqG+RRLf1u1DWUGuh21TOt0vtZFuAttfbfw1mfd9Cfosr9hNfxZ9m0QNW7epI+BPzyDVTtkeLmr
sNjh/BoBfNR7tNeLNB0QRojRIthUM1S0hOs07E92lp+ULrY4fVKYh/hug0Nrtu+Ix/YE3GHUFCT/
2K1xk7J7ylr3vhw+IdcKb8RpsMNN0QWQyk1ijgr6xNwZf+lIX/xSQI1jkciJubyTHoeLH5uPjq6x
/UvQGoXw0rUxT8em+zPbgPXGuyYUly+X+toTrzrgdMr+ZDFgh0SzjzSaENMlcg1OQMtbag0NrtiE
hgqpeKpvlr9EmegEuYU9olnEG4MP7NQY4rZ8A6LrDlqNz8tT0CziuxprC+W++5qHd9+PDxnHSVb9
qsF7IeFyAxqOJXgYbWbKBS/KDqotn5yweG9M6a+7ILxP83DsuvpxIgGSlkozTZ0uY9oexkFYdCHh
2o6oXclBmh7IgL62qvqwrL+Bmi+JLj5nZhoSrFTORlwEIM+tj3rGBuHFR1nRGUX+J65iUNKSEsyz
HdQfFqmsPWzMZQNNrRJhF/aKcY+BhN2wvAD/fx3yYT/16PZYB0TNdNN1cI7q4YZKYCa4QM360A+h
uwYv9tD2lE9+idbIqq7ZlF+SGAhs+y24LJr2HsUecrrBvFREbERBuika6+T10fPUurvRi2iY1GaI
3J029ROdxIEvE5NI/2SL8b1p891QkwYuin2N+d519WfgzhtcqU/CHH/tybw5mKjrmfrFseNfouAk
cgiSGJ3wOmq2bW1Ezma4jjP/xG+jCc1G7TDxsCONCFJm54hmVOfsBuw/MSdhKMc/ptVI9OzVZ8Na
sTP1uzKNf/nI4TYUyblDvlNjXniYmGchp79KwWnDVOzVzMpz1qlHFywCxhA4cSArAts6mnxpskYw
NqTXwm8u0Vxt2yK4T4n9gtgOGcX0M1XFLY4hJEbNoc1CqjrnHx57OAsOrZMjrQ2xjpS3rn0Ju+qI
rvQWu9NrZuM9o14Me6hWdv02ObDlaPbRIjkqG4kXSJPNIrhq0R4R3cTwlz+CjSAnN4yjFMPZLUOm
ASq+T32+ZHWo8lHlnjgWPTkJCoVaS2HpVu2LQktdRqSO+/7/0R+XJiJ8EBVI7+RvQWZAKJuntW8k
5aoKxpM/kQM3l+h3lx/AyXqqvHIhDTRnRroT/6tmX08IgwMX4dwxNfW+aVOSG4pokxk91E9kA2p8
DKIOUkyHPA4MZyPgMmJb1ljtx3RdtfbiUQ9fXTH+yeP+ZZ76q9+mb32vnko7eAIWHT7UznSWur2O
i5sjgTueFDudNDASmRfLHFqjTr7w2grmKxGnS/oepOO97oJ/dd2vE7WMj3Nc1SJ2mIryV11XOfL7
kbSBupOs9DJumCILvuQ4bZMChSwQa1WmJ6eYmULiZ6vnxywiumuJfA/8LweOlO3UW6q1XTWDGBem
sUQlyD0xHbuRle3KLOcrDxdxI4i3EAeNPG4Z7ZJcBsaeg74w3hujPFnGfLQKJghGr7ZDnNmbYgor
wmn7Hc3H1h/dDQ+PfqhM+6y0iM+cbh++JbG2j/Rqhn6MgRobcXvC/Ly2GvPYoi3LjKUhj3LKkTK+
WjNv1PLFYYlfLW8XboEFKPamAvtcJvg5+eHaQV09qOfWC18CqZ5s5Rzj1H+lF4ufnDKbARPWWzfy
ni0chbjUT0Mf/53a7u+sXQ+hRfAsLSx2wv52RnIrPOOH3egpAzDL15Ne5iQ6ldoFTwqEZTlSOxQO
1yaCFptaeMNdUtkwmjef3Twf7Snv13OnCDsL1BUyzFaY1gF8Q72bpbe3uJj6GdX4ADypALhTc8z3
9jlANzNXabpt2um9GLNX7eRkbk7z0YmMVQQ6/KVk6reaO6b9AD8tWMzOLrZVyOID2BFU4Z+RCpm7
jroKEWBiz1+T9P9lBSTlxDF/WpAXbu0/hobz2HGyhTnUxSj7RNl9r0o0KTWCM1AEWBEGcnvZhaFt
id7UrC6hSI9ZYRO1qeunsiFEuTG6tyztjy3apOVF7V33lObub1fDoI/dBJRl1mMmcI9qQuiP4R13
MATykofMGZaunTiuMKXgWkRXcb+IGR04U0Fr7D1kPbJ1T5MX7oRCmNKa/cqq7L0E4mNpTh0ABvus
mym3sWav8Lwde8ZPMi7efEmeoWOxHkJ01nnduRv8Jburf6mz6q2wK2i903NmD7csLM4QXDpUlnmI
Cc8yDxOwZ6y7uKkNtH5F8VH43rZX6iXKELB4/XPcTeV+EXyMojgrHsuH3vP+6Xj+G3XlUxVYe9fq
XjQHgRfBuVTmBuPoW9DrkxcaL6r0yUfTZ+W6hM3Yf4IsRyuB6bgFIBD7O+V1xCh4ryYuz4U8diYs
mowiNjMdCvi4fhtN/82wfGDJ5U+cyP2Aj9MZxg2Hy0rx6kwQHpkEe78jj03TJUcrJ4sQ6Mu6rIcJ
ja0HhdGBQY6sy11VTYoeCc1TmbDaFaCUUMXEiwJd0pdojusxMX97L15LwyUJWsDzqAzQK6kBNaGp
v+2+d6GyWk/sd+GcFM7K0ZZDJeG8SJ92I6yJbsPOVzqpBVXXfpVeuMlzJi9YZNAACWg88pZWDgsg
TqiE3DhvAnWfWOppMgNnFQp7h6/wME2LOTcyaSSB5ZABepaJ/87ugXyVDMeR3b01nbdvYgazUVKh
Rg2eVKsFulJ3O6kWdrCuWVF4z8MUMlNXA4DIHiK3POMfnTc2o5i2H5HjWNvRMtFOju/TULzMIgwf
BtTgShA/sjwMVmMcDJHdKBr/dWFxHOvsy7cAMJshVjbrsSjT8yCZjAXTo4rYXM3NrTT8TdDq8yjc
T/DOh7ZubrZH99K7gA3yPzoyeqb+9jNqBh4Gb/gWlfcbB+EVcSmZ83l2CqxibeOW3jFbvtWhvPYE
jnKFyKd2kdEXgqENngreExgORXpJR0yiVE/U5dPW12iYaxWjV64HcGRBsE2wDjNQ+FviiQhs+670
4K+hi295OO5tM+78HM0DMXVxbn1B1TgB91UgUeXBD8tbHuh3C92fN2QHO0cOhzELQM10tMJmW7sN
ZPUmuaf1yMdKUcwJFjW1oIyvj1rgP1qUHFX3YuSIYyd6lMFji5mF9Ni+UleQCOckLG5uWR2zvjik
qTwun2f56iv0PMg6f3CJXa08fo7a7pVIdgZu5CLy26GG2yc6+EFbYyEHqC74A359Sq3UkI8EAH8v
P4CpzdGqy+PYqx88gMQZMOwCqkU1bRfylodiN5XycZGrsmJ/RQf70pBpwVKYrFk+dtM1tPWE5rGb
L+sAootcvn/BMEdBTpjMjq+bf2f5PpvaJ79mZGvWe0UIbYiraJz2DlLMJi/OAxETQCee8qw8Yjw7
pZb3MtMmidI7BGH95Bb5RzwyerPswFqjJABlMPYOxNt2kUwdjZnlGCN43oFojnYEduxLrDDof0eG
cKmPowAmn2SGVqqvGT4Qw9Vv3odNj+2ZHFzKnjHfJdl8rl37tPzfXJv/Jq8ndrXe5IVaYQ77QbH2
GCIKHcL2mmf2b1wQ4mKbfvrayEHtONbu0OumdRdb7zXEwU8rqF1C39xhHefDxxymi6PjkWwT3LB+
pEigRtQItC2IjGOJbCHnz5trddGUU9jinZ+CGJ9l+JGm9d7PiWDGc2sb5W6sqZajdpcn/AKTeckH
+mUFS8vMTyKF0C2GiyPLJ2EXWOerHT94G3YzlvBkFwzNk2Fae3OBreFvXHc+TlbA/UBQR9TpaX4a
JGt4NxYfFDW/BD5Ah4D02niP4B1IKRixGKBNZVoxfduKIp7T6I+QzMnIZbGRAuSPhhV8onj8dWou
3ZgNTmmMK8GTisz1POpgVybJ12wYe4uxYpTFxyAvLmNWnWJsmOyMtsu/miFbt1x30ytE7oE8ZPF0
DUb/kunxu4NrABs22yw/oPTzp9rSbDuKv4LH325SSKIlIcNS3NjKLsZQtrdmiS9Ivo4971okW9QM
SJMeBtJjHrCiP7htuB379Dap4FRwH6ROv5B9GaYF/W+uXfUprf7J6MWhY5KKFRpUnEAQCaODpUcR
/LVyiUdzOhpFw6OXgHxzvOye6zncLn+8EjtKTw7akOdc+Yl4thkslAns6mY8AkFJd9qT/+oMqApw
2N4qbt00m3tvzL5HXjMGxyve/+2cO9s+7dOL4SmXgLL6DyUsoWQdQIPWZ/kkKgCC2dcYg+Lxs+6A
duRgYl7mtqmy+4SKg79gucbFv858FxAVVwGivHuYun/mmH7f8q2fqp33MRo9diwMB+faKfHAAuGS
LBYCHIDAJUBNIFLUEqJYxwzgQSLSM+NwLwqICH1sHGPW7Ajq9bmyqxc6QGtXVBn5y8vnX35OjS99
xdLwiUEg/0asXsLEP48sxIlyDtuNbqDuqJpM83a+epiRCT3/B80r2hkJOyFmxNnWgaa6KkrSZYRZ
/S1GG45z217alCy+3F11M2PcHNAKcz3ka23qR8h9hob4CFhkkYFZeF62xWWIv4taHtUv1A7Mk4g0
63JSx0oSN1ZQO3GhtskWgR2sqpw5dNoO7LPNIWvJNoyB8Lcl5UzTZeRnT+I78sl7gAjUP/eRQyJ7
5dHbUyCq9zRvFvx7xo6yRf29DkwxEkbE1YqsTtXlDV1vsbFC+wMrL42kP9ufyjWZmQgTFJ05tU+K
KdYusHONHzwLN0Q6cZ1F2QgRo0mfSStpT3KW3GJuGG6dGPaY3/VI0YeYNDI6ld1gYmfsTTM+0e7r
s5yNCPlUxezHxf5ZaabOcFWy/aClfUpACFIcVWIbJQ5rK0l9xkQ6d5x7qf2yJNRWNy+d8LtVZMGe
zq34q+oMsWkrJi9hk18DzAh3r0wYZEvXy3HyI7PS7vjkj0a/M3ULLt7yiy3dHNCIKUZ4oQEyzuyW
iHWaFCnpprvx8gEYBF8u8ocgW/NAEPHN0vOxjQUvHQUd0l9kciRVAAuQQX7xGi9aySVUmtGfvU5j
uMzznPf7lGikdZGEYN1NrAZhYrNZZVxwU1KSk2hZNAGZzu5ekfiwB8fqCLYthUpQ6v3sdBharch5
bju21nmZNneS9mxIK6gkzBnHbBex0LdnPTx1uQxWjBXq1WQCeeDaYdktRL3Nxi568u2+3WbWVD53
1hDeXaP8Bf3yLxJ8DaUM+X5jVZNGjdAghk207StR4kfsgEeINGI7SIAVVFwsBF2pWSUM3bAXZeqc
RN3H+znMvZMaRHbWpRnicvKyVdxLa10SKrntRp2e0wBTYTXJ5K3DzrtvpY9dwOtRWtf4zZyJIncc
sv4vM9/pnDmuOFDCUkXaGqyc5bAdcsZsAzYBhm2Q6r2PuvGhmKb2Uqrhw42Ye6ABlAfWUvTptcRp
KMkRMblb1rbZIBDGJHsgLCfbNTrugP0q/Lc1+SSd3ZiwOuICx5wyT24fiefQnfM3ujasG2z5AFSY
AxsRiazfUthXqgoRdYiFGC5kC1a4T1yE9TOYgY5N82gYxqmKFXWgHLPHDo/pQ1yROW4Cq37LosZ+
LSqzyVBJhhmEPo5Tzg15hI5FS9Jjjr01mjSelY3A8UOZiVrRBT0od0Zzj5iavqIh7GyUSu2HcTri
JHxMqgqNP4lPuQOQsWu2DoLIoszQKwhu0tyBlMw85l1Y41NRNnizM0bH1rybCIU1alYzg+leY+hl
0DH9v17p74wYsRfJrDkFz+C0hCNKCmlikB3iiXWa7bkmbl0Tfsxd8dkMUB3mijlC56O+QWkBNLCV
f8Ou/k29GakjAch5MGKBQL/F+IodB9euEZBI1ZifdhHxUVzCfWcGAKoeLkQa7RxmxnRr96yfPn1M
qB6naRi398CqNsItjkOD7d/li+z9aNuhgQoSzKBETQZ1/9ulyS1r87Op81cAXR9d5H8A+MO54kc7
cL3YlpybpYgk1k5JQuK0AdF1FvV0gx316rhMs4p824bNcTS9l2ns9l4Zvyco/n3RrCurf2tGsN+a
SaAvzXvCsouvOTE2lbUsfcByDq64SeXTuY9ciZJJ4gPmU3LyGjx4adZ8phO1jomyMeyNTek2CCwg
nPyDrYeYv8DZawUWoUo5zrG4TxBqwHEWCtWRy+Iiaox713jPYV29BUV4aiR+SdMcvqYGL42OvwaL
1aTDvn3E1U1YJ1Gi0j3NccRasUBi2MINehi1Sw3eNStRtUC5F719+J42wz2IjVeVWa9TNZCImF3s
rn3yOoBqfc2oEz4W5kMyRicLmwT2UPIlQhY56EFaDe2PCBhiOs1NMP+x8/ngtTM3m3gukv84O7Pe
xpHly3+Vi/t8iSGZJJMczH8eZG2WbEleq1wvRNlVzX3f+ennl64eoKwybPQFGuW2JCuZW2RkxIlz
zDVEJuB3OG6ykChXkl2jroXkJzBD2xMPdPQFh+1hVsm4UKM2zi1PDiNGHsm4z0kcrWBlSuHW9Xez
RhlCrQI41CWjxpQiF8wDcWWNzBXBbgKGzkNKpNeRaGToDRdh8cztx9wWrXHvd3aD3Ynv8wSG75Fi
5KU1jsspz+Ml8RaoNUpxLMncRsVEnI/gElk56nR78zanBAbmLr9G/gTW3JEojQbjEVJjf9VTtnZ9
rtdGZgKeo/G0iPRFU0EJrK7gZuISSyC+1eBWVON4pVgUFKPHpnPAJGdAVsuQKsrwoUiwO0qNkfPq
opLIn5s5VS7FQxgVJ2g9k4UpjSfH4iyC2YLK+ToQS8V2Xpak+5KR1ZZX5al1s4c+hFg5dSjDSQq4
K31pUy7hfDf0HAGGioIBnbIwRbcigRsAGV1FBthnIhwENw6j1LhcUgTqm5eD9C5YgF9VYDycrIM9
WHhDY7g3gVu0ETjcdJx7ir3g9NFEWG4SWwPkHmDBch1hMsj1R5euCIvK2Mz8Pjffu3ga9vpgNV8S
bpTCHjaK7UyFXvGqDoM+gkPN5ts0SKKLiTq9VYgpjBwKjVsYTyPTofJUg82sNdMldz2DsFjkrLKx
6WDHNbm8JcOT4zZUlCXg+wan/TY3MMkmFpXFvZIGS4iV1U13V2HJQVxy5bP4Nv/W7QJ8Bb+mQA8b
ZQKgAp7+zdA8CwwZiTkq6A5mOJFUcu1slYEzmeMRDkWwByCxIfVjgwaXsnepK1PL3Rr8J2ITePbt
CeThLiNwcRkkcB+rEbaM6UKQucj1eg/30rHKW0SOk3XTTqvREFcy7Z5Ao2E8Bipe/NqBBulHCJVL
EyEWJYbnJOzINmZ7puZLowXQp+MWmcDNWxfaxCZTeYLuyY+mvxCOCzlN3SPW8mRP+hax47+qBIKb
lhpcNGd+5MCL806DorkbZ/JW4MRiri+V5n0JtOB5CstlqJt3ST2hi6IdyVvcyaHdxebUEf2PhmVp
QSBCzHFpZeLCIwRbVOm9FQ63xCvB/hWPvirWKNLD1AR723WeofVbmoDNgP9VX51U38fwv7jZRAQJ
rqfZvYNj4LohZyATbwNJ8G3XIAhOTGKpzoae+jUzrQlryKzeVi2Ool8bT51NvTf++yV+GeAcqs1W
UgGPwlk/BGWdoYzMp+t4W4Zls1RzhGv+CML6VhPT0jDmR41k/9jBQzYK+xgpHLVtNFeBn98Hc3Xr
yfBr14t7e+z2ucyuMsJs7pxg2imrwV7kiJ1SHrrFNz6Ftrs3W+1iTmZKHjgOK2qR2NUrv/XprDq8
W++k9h9GD0AGh+QUfiWlc1sHtmIv9m5AJX2xBJrLBHbhKNPXbQ9aqu1PFG/9rLpt4mjPFcdOYOck
VtkaOZw436H25z10l1xYlVvQTjzjrx+tBylT8UiN5G0xT7dTSdZ09uvuIndiIAFc/vY2SAO13/iG
IkOCmttyDvJYuC8VpHmpjnAtCagJiFHNVuoMUomc3rDBhHfqxSgu9712M6ZIq9MzFHjH+hkRDEll
O2KckX1ooTdMfirFEppwYWvlBxQZ6jcxtFdqpY3AtFvQbjw1RaTrhPKovn4Osm6paGysPNhbubfI
JtDVt4b3PdKSlTfd0PPc58Rzv//95YyDTVSHiwnhRZDLz38PBtl5sAO4jMkt34EigZY/UpmnuLNh
iF6rvRm2X0yVO0wIEdzUeDd8a0L8nx8jrIdx/oO3LAjEmjJepcZwR/9maAYos6iJ1fExF7vODwLK
LJA1Pn45gfHutnyKaRFgJ9jNMRPGa+qbcwLNWQ654TOPjS9KKJfn9lPvmscsyumJUD0Mj4fZO4kE
TSJz27oFqMWtGtwRInJfv+I3vfF+Sh8IV6lBDHGSFmwvdIR50MSRk4r04s0w/aiK4v+vC15wIAHi
WXMRLP36W+C2XLCh1HApdvtKQw5+2N9PyVcyKY13ROI0MR5liTysi4sOxcSvCaVsIHN+8Gn1+6+p
Z+BDOW3UD9Y5zY2UJLFisqlaTPkt4zkP0JfG92peaL+miNB47Oz4qxoXPjhijQVpC3pKzmNl9w/M
kiQuyEgJOqeOfFXAlKtRGQvKUDlK+umo/pwJDiq15n6NlNoLzMCvX1inWnng/zun2qtZNygIqd27
1jY3vKoRoBfdd6frFWx6m7RHe35QzdpOvKOlwb8ZoBLhk3w9XeUx1HJTm1C91j7QNm0xsPxL7zvn
Cx+ZgDow8xooTz41EEvq5HjHJ8h+JeQh64LIerJ2xvGODoWBtzHiQXU9goe+gP2eV/PZuVSd4wvU
6R8R0+WvSRSrjsHhtVHNYjZUI3VjctVdJ6m57tubEsZXD3kESoHUvlXDxpu9iJYOgrBMKgtfxhaU
zUx8TvkjALD0pcIqs4KyavjC7NMGa60F5m5p1zxN2f1oYANxoS25FtGV6SnaStSIB/R+mGlmNOJr
kEy7aLActn0lk0M+kifmAebiCNnxMpl9SO7tzeuDBP0poFSkiL41cbQzsKDRcBdUEIfjHlL66b9M
w1rIR4kEHYPLImBwiW3TNpT61Eih1yMfTeKVSaMWRTTXq15RHcqHCDujZpDhpBf8JeuZ/hME3anz
C1wci0WdoPyZ5yZbwYKQNs4CZkc1r+wLf0gH+JfRGtgmYuDIb9e5nVym3o9+vNa6B75TTQPfYmS/
5qYjpQYRB6Nffyuc7+3kbXtwuvIxJLWilo2az5D7cmzcBoCzKWBCwDuCkZHXVZe0ur9UCdK/n0Dz
L0SegMZGExAZKHu6KHy4RvI70OFjAE+i8eiASFHfyPuAnJbeFO3Vx5VFgk1pxHXmuGONwlmrVi+4
lyQHC3/LU7eDuOx0dv5MtJfiuW4QRwkeSFQz8l0Qbq1ziwR7gefoUjmXHLhXDXHxarC7R0IYCw5r
7rJQfLAEBbhix71HM3uBxHjEs1J0DqgeFIQilyGRwQ5gSroUyfqClVPvI5P0v5EtEc9bNvGW2kNY
Z2Pi5c+tfogLCxFoovFsfyZI/TDzbeJnG2esF6wZHlXtjS57nS2PzFAzNq+b/temUacOM49141PB
NKBO566V2VOGI0NR3cUdYa8mEYlV6FGYTrWXYW+qStikifOkHeJecCyGlXK5x00yXKmRZHLUsnfF
kR2iHCGfizv/ywLlO+xmx8oNU+/C0vd6TD54upu4hvMQ7AW1pDAaCAOoXcM24XdOtRTHrEcRsxSg
yMSRznr8y+2N2k3VdW0mCV0dIguWTFa11ZxGBdCqDjwPLwyT+JJCI6lzF4JJe+MqrcUmubDz77b9
MykpuIAQANvHZ9X5PYLk4HhG4nQ5OZbqtmndSPnQDM81DJ00qFdA9vUXno6FImfqDPM1Z1ND6orX
cqZTcnHFxPUpmROAo2y9HrChasf+ZYsimA5BQTftITJuXdm98B5SzgtfADyPGoSZ1/ow4zzB3wyM
JDC2XEm3LQU1gpcsvYXC9051k+eYiWExwlTA8FcZB5FWPBcV4JcEsASBMQSrQcZfj8YlqEci6jX1
JjixWb1KzWDnaZusNbZed//rOyKjgmldP8H7d+UpxlP8LbXGPVaMOiHM9lFtRqMIk5XqoqUhSdbd
qa8uu/i7Vzn3FU1i0MJhVVvk5obcPLDW1ONo8AVhDugsp4fhg3NE0alJudcjL1r1xGOI7Ag4DYeq
fYxU0XYM0aBmIhLhXDJScd6qcWN6RhdDEv60zYJUkYWgi/sAAcIyH9CFxsQNfnKI4Uec++ZQ9pJ4
MBq+YT3tX6eTHYM2JtaHDrDAugFXhCogsi3TsGIKLfHMwsShAeu1FmYKh82XLoXF1TtO8TW4wZVy
I+2GCsUs33Zei8zQ2kWRKG1QGsDTSrobeOP3fI+yCXz3SOaua3CEWHz8ShtsLkM2kN2SH2Na04oC
iuYn700sEUqveTQLL4eHavRt6e187alxv+BZYH28wqTq5gEVlFe73BKAwMQpB04t4MT/hvjWgqOJ
zipFlCx5VhbN+MFTehU5sssgZYtSI4e/7sywKXNMsN2Ae6s12jrqoKYSaRGUz56NbTC/q3tik4bk
xO+w2LxNmQFFJqAbnWcVh/h7WNEK2fa14vaF4QcXxzsqk2dTqEK06NtcqGOBv6jTdpPih8D3BucN
gb7XgpOZ0sF4R79MMxp2kvBFhHLTAH+OFDfRSALQxmYMhFBQD+rZb8wBLaimYdnyjraD/iC7gGXR
s2EYJ7V96imiyq67UYdULkDHAxyzGR7Gv4Sjj4WnjjVl8hhqNa09D1DqsPNuAg3NB2RgoL3yejjC
6hgSnfFaLZcpp2QUnMmiALQ2NvOJ0R0yAJPdllpV5fbpMHRajG2oZ6vIrNeJA2d+Wbffen3NQ868
7ckHCsBXlLOA7xQwpZPyBqiizAUqC/ez1V0WRnGcO3Cv6gIyBDvkwdRl6pc3B2ASuYTmIgzgBpOP
NjcCGqZHeJhMp6CmKmi/jCPAChASDJXAk3Ad8hZptFHLGgwyMilXagxq0B04mYyB4bqLqSXUQT9a
XCc1zGKikLrFJeMexYLi+xU5gDoRIwpI6lcDCCWrAdu921XXrGLlf0Q3A2dUBbkbPgU3jIpUz+ga
qAskBJPbOxhtlcliNTFsPIQ1ojzQA3ktk2bfIs7OalGdVg4ApL6w7RGAAlXL34wwU6iXcWD9sVmw
Jvms1PI9gtVULO9Zaix5dcURwIRZInVoriQlRiD4IqgWOJN1uMj4c/6O6WAFsbsacp0uFA+vkTVs
nZoJw3wKImvFplYBAlU2A4cMqSvoxMUlo4yrEspbtTeUT2bfBHBHGGND4TWqaq9WWbWg3dTt+KBT
GCq5FdFdXlSbMML3UU+Hm/Q6ZyxUxpn3RfCoCEkxk6gAoJQhVwaFGM14WZKQ0ktFyMERlnxrkKqa
u0fTfBKtupEp/1GNOgtF+dHcYOxfdxe+VrkKeLevs9SCEpy3OVgangTrzIba0Syq41t7bNdGRAkO
Ll81vk6OyUUFIBWuQepc+kZBaWu1hyP7uZ3a5SSa/ThANqYO0ciE+kWE7kszl5R/u6oajyheFU8o
ZMIPRWQgrqpd2ycQPaUt6fvag0ckHratV+z1ynoc4vi+bMVf7jx8CVqqUtWslGhUqCA6N76rBOKi
15MzdCGSZjN6xHvBF6NNL7u/gkZckWVumDxOMtfQSbFShA6vKR6YubemfNX6Ie7VcE80mqI/SRl4
Iso9d8Z0YWKB2nralJS5guOvlOgJarQhBUuJ0oddanpyb/TmNi2tO6LKx7wn8+/3T6RxLutOay9e
b1AUnhZh/TCUBdfGcY0w1gnCZcLmcOnCl/0FElfclvpSpPU+03gKEECXanuo1aFLfdvF/t6xRuLK
hInVkVkM9xMOfWfdKceQ+zYgLHnqBNkiLckoTxBImbfZgwrFZD0wLu43NZBikrFbR9fIYaAeYMRc
OABr3vb6rEp6V3CyH3O77C+8ofoKz+xNid6fp27MNVfuLGB4DHlSEwC4m+hmYy6dItw1rJLBa640
Um6U0lOVg6irM/kLKeIrju2FnsbfWgt22Hy4bHKI18GGYApNpCziDBvEku6bQZKhji6UQwPf3O0o
HbhYnJOhkjTUlGV+8FQraVnojFU5S8RFoAeADq3kNKU/UDVCrab8CgcpVZ+yfBw056UuqNwgpXIz
N+69NzobtdbU4xs59fuvR/IUvET4n5MOsp3z5y9IJKi+c5Y+J3NeQ4UDRscDsm93wRfw1w/Kfy0q
cIEU8cVV3cDZ6+w7ZBvA/15ZGlWNthtDnAPzzJg/RLNxX3jTqVWpC8+jfkIBzXrKgoK+OyG+Rc6h
scDU+xB4lC4Ftg3pu3DqOfZHigTTlQ6PDdpBSFr14momJr2oUlQl9D68RtZuPJHT6DaVY9+pK+ms
JJVFQtI4myulKbuGmgEKlYRrdXa0RXDqVBEddtPGjrapuylhteA2FdwjUsIdRbBJnWre2GNYXpQE
M4bQ/iK96EUS113hzly4br3JCZIZSfvsa0FGcNJcdFQTRSiPC2FgS+dgOU7sOIKuoMKwMQ2+gxb7
D5S0fMsaWJCSyVi/3tvgdcz7cS3Nfq1Or6Ed9hmOtWdB3auX/alAMW/rzzo0jXm4deW8nUX2zfJD
Zt8cAKkNLaVeJGE2eda5y0qQ45QNAYW09uEuFk898GOAUdtxhqAgbq3dVCPzEozfA8OjutjToMiO
KnRjRXkDKf8Pu2+fCvZw3yd7gLZbfCkiQFikqjvC0AKGBTlqJ0gPZvwdkp1dyznSOPZJnYqu3hBD
CO5VotzQiLqW/S6Hw28x6t6V5+NeUpfZBDAygHqOlHIn/FyLQAYcwtmqIRRVYvv8ttkrWyCx0zVE
JSp6UIF8jE3twe2SvwwKqRzIOJCWO4awsA0ZOR23vAylXKHUsA5d/a+IcGVmePAcpTs/gLNCl98S
Md2mWvPNjyfC+vozoBSicgj8lCMSof6+BTEEPOAvtUKSpLkXentMc+tG5BRQluMVefyj3kDtbxJ5
AViZaNneoTjQNaNtmARcRtyNLs1Hk1MlVSSvNqy6lERDqHDiLJr1ajOQNRNIeodAXy9I9h6sOv85
2lQMGFRWVdBKoVy30l7vot1ubNzLEv9ZLVedWhUEM/eDJ7eS9TkW+et5CQz2OMzxTdeQc3Mgwsf5
yGtquCtWlgT3NeNftHkMGXK7VV8Yl8FL0yPJFQbXsQLSeqUCn8G9oqkxhCu+HCb/Yhp0sm/GF73D
o0kpixEs/4Yd5mb9VRbNa66Cl2ptm7F5FaX2bezK+5zXSWldqwhUhSVzyhCzEb7kUfV1dMtNaEdr
ElQb5SxypdIuJosoH8EXz5ihbK4557XbkWIKaZPuLWGJ9jKY2EegBM1GLWKZIrHoiFMwFFdATfYp
4PsFkXFwR0LeAGIEyc31M3IpMg0q/aimpYm9pWbrazsQmx5UwAB33qwXX0xIuCwB7W5L+L3216gA
UGwEyjStVsIfX7OVYTZvwrq5VHOmFvfIyZ46w0M/BBeSvVhYIMH7fC+xeDFIXuWFu8wOGoKrjs3f
dJoq/Fpk9XA5opgV5ubudWCsZKMcDKNyX+A1WWpx+E3ZFhPsdJYYK8q8loYzXyahfeWhBxmzKtxE
7IjOP4WYbmAoDoEce9226SlKQkgfu2tT2vvcoQbMDq8HCscmLYMTGTJgVgHeuOsM98g7EXfO1ybw
ro76UB/GHrbApRQk3+1yKTkC1XvK8+1mcRBcyHS3wR6rQrB6h4YaezTxf6qO6kOwh+XhepDtnRNE
V0WDviV3XM5QuSyj6V5FMj1ER/ug2DihdTU1iPCqrtgl4Rw7JtiR75xyfs597xAF4WU6BScULBe9
Z16WIaff3D6KxEMT19+qHV9P3Dl0qIcBh5AwJQfs7PoQd2VMIABR4WUYBoIFDsQeoaSdoGgj0S0o
jvglDrK1J0YOTnOpnkGPKvKkCEEZCcxS/aaGDAJEyFMNYXycVxsDSPDYie+IIzxkDZqDc/Az7bVj
MAF5a6zwC4oDWxgk7lpYOU3Hzbgy9ce0D74mgF36OrmHf36HvdjGrkWZDUJjaA2Mc35PHfa1Ie3L
gsSQsp6lnz5nIvpqZ/ZVWU67mOKUgQNSxaocReMVcSut5poMITwVJSukUFnIbk+yHQyqtwSQe+pm
hL9qc5OKvES9Sq6sEjoRtUbV8WQG3ckYQWVgzL2YDC8mKwKqGWbltaNosUtEkhrelCzyQkQvA4IW
EG8uocWHfbraw6lFoQeZejS2ZEWpOHyLEMoAVap/qlxIiOs+RuNmzhT8YrwaukFd6ENg8G4Km2Yz
7FIO5MbXjsqMwj1ADLS2H9vaP6lZ6Ii21b23CZBFeZ1IwU60qFgDzHMrbbIghTR3/eDtMsgd6hau
OFj+Iqx0juS9svyl9MHTEIhKRXjVpPpLzGQVodyYBrlj2B4yVzwUYfg1JnAYWLLHaQp3FPtthT28
OLm81Y0e+e1xn7r1XmBqLc6fiH4Fmdg3EAGZFjAdbPtom7cUpNurMPUvEwQGSJX5BxULDVuTuv18
F2K+Aqs5qtPBzlGVtwze/w7B5oMjw81/mmnIZMeJeReVHtZ5vqTUGnaN6eI/YZyaCQUz8101leRV
f4Tk///9r//1f//Py/i/g5/FqWCTFPm/8o6yhyhvm//5t/Pvf+EVqlcvf/zPv6VrSdvkniE8QxdC
F9Lj/Zfvt1Ee8GHjP5BsxNFI5cqJiUQrJy01+1A73cRDmJgc2ygu/lmDtm6bSPx6nit13bVN+6zB
Qg8mzwwjyqGc01yShQ88775qnb2j2Tcft2UYZ71TjVmuZzu21B0HmOLbxhDv64Z+AjhtVxTozMZd
UyGiGDv+s5uVXIQ0cplDjCcGV0hEhEp0YfnJAKv+/D7A6hFsYNieFB7IA1M94m8DHJL215rOCEnf
G1stne46lDeRVvU+GVfVlT/bsUwhBD01PfG2ndkFH150ZQgeMeuuRimS69xH/cytBsTrR4QBRKmr
KnGjbu+bKcyWn4z1Ox11oAoSBsyTUress47GrphrY0Yy1dVdMuXXc3ugJOICZldoxgmw9NYFN0Qi
kopUJooekMkGOhH98+F2dMuWnuuYkiE/G4Y+Gr3AY4gO/nBUKZ76GNafNCHO9wxTKm1LCsMzPLA0
+tkSLmvYHhLLLkBysWTSCoMnlwMh1zb9Ppfl0pbHkXsNCCdSEeVqiFrKkZ+9WsOig7LjxCgRAoLh
RmxU6XYXHpN2m7tP7XjZ4CYCmOaxs5L7L+llj4rntLsAm7uwzTvPiWGIs6AIcz7plfxj/TjCsC3X
hGzO0aVU7/+2Th03huwwcNOb0iT5Dz3ngmK8+zyEYWksp1uuMJefLBj9nRYdT0qUnhwTiNXZgvHD
1rHKPqgPXYfD34U4q37d3xGC5O7aQCUtO/HgFnCnB65GuJSK64+f4M8V66CfbYO1MIXEITpbK7Yn
9cw1LdK/BQDyQLRfnGH63s+29cnYGuY7Xf29Jevt4BpIoINDCceDFsbjFkToiCKWdE9G6ocP9UBV
/TQXcm3Om5Sc0k0FKPQCJbRpO0RVdvVxr/9cvfTaMV9NvmPZ7tnqDcdumnq3rA693CQUFMruYYzR
TQUk9Vm331tTcI0YeDyeNGxxNsCJkTQGzJfjYRhhprE0sHh3YZBtrVJb0mGKJOtF6R1SxPIs+Fcc
KpiL7CjDG0tyS6OSp6j7T8zUe3PuwdwIHsBwHef8kdAgquYcuYjDTNIMAWNMUQ9dhkcm5p8Ps6dD
RY3pN2393Ei4nTMmcZRXJHeMbZxHW9jg4EFNlo7NdfS/aMuwDOlKw9KN87YcrZ6g/5+ag1FU8jYM
EHB1q2LaA1WMD3pCRcLH7Rlqvb49bBzLE4bJgcYOxnN4u54zOy61yRPNIYH+8FT1ol6hkCiWg0dN
RZVXKEY4cU1BxWRsqgqx4TI1+iVwrJRy9BEBXzPyCDq7+erjB3vnufAuBBvacSScuGdGTI/8si1V
+VpQTtR0gFW89Hs7WH/civtn7x1K3C3DNjw2knXmVQTZaIQQe6I2ZEf41yBvF1EBiR3yyeCpyR2l
qU/M0pafTPM72+n3dm1lUH8z0bpEQpCL43SYLa7T/suAlha1JUXcrA3ns1PuHd/JedPa2RyXXpwG
s5NPh9ShPtG2SGG60bX0dWCmhl3MqJVFxmNZFfYRAoF6O5nSsRdDTx37Px9u27BNQ/coN3XODZYP
Q7CR2ul8oHg93VDqZz3K1siPFBrDOgx97rVeaf2SdWofPm75T5+KoLdrACO2HN12LfPtgIOXNVzy
1sMBNb0vpAgCaAFTbnxpXys8Qk3RKmIuH7f5joFylAcDXNd0TVzHt212ju4YWZTMB27rBM4m98IN
ioM3AmX85w15dIqhFWyV84ZQMxRU98zTIUfOGI7cKSoWFawpH7fyzo6UOserQP0CB8M6O20cCtAp
ssjHQxDDPDDpT7PQth838c6IcXpLjyNGV02dbfraCNEyzszuEPdeSBg7stW52twUmXz5uKX3OoMG
qyGV2bNYdm/nhqUtR7MDliAaJPVSjbKoAlnhp49beeeAlgLTyu7DoTacs1ayEmYdLfS6Qz+X2cpz
XlKbooZBqxRI4OOm3uuQoEeoAeLycUi/7VBtT9IESg3OQoOvEp67FRey5JMl8I65pNyMyBRL2hO6
ftafOC4rTSdgdoihuPcsV0mW1C0p5ALsLKJUrai7tTvmn/g57/bN5qrJJdNSluxt39oymlu3rpoD
uJB+Z8bQkjYaYqwfj+B7k2VxC4A5h9PAPp8sEeaOBnx7OMCRR/y7hTfVhHtiW9c6VGygQD5uznhv
MNWF0pWm4ViuPDMPYu6lBWsigJ7OHH50iLK8NPVUrA0CBWAvWpM0lG99txEKucgLG0huotsg/chz
rqkwzJ9a1DG+xvMMINiYYUdI3YxiAy7l5aIZbZhIPn7gs/FR8y0cF/eH49JjmZ09r1anXWWgRncH
trbNypd0eBSjIrnIPtmbxtl1QrXkmCwz7n5YA+rl3863DR4hqfvWuasHbzFBXA3asMvXhYB2CREG
JDp662hENx/3771VxiJzsAoET7jNvG3V9AhvD2PdHagG3kJ3Xy+jfIqWHzfynoWzMTr40aali/Nt
WsZWaBZV0B7aoL7pgvbYaLdW1t/+F624TJdJsMLlsH7bFVGY8Au2yI6pjA031TR/TIJPbNu7PWHt
CgvSBNs674nZDWHbBUFzEGo/2lxFqCOkRM0nv/nJ4X228lxbd7CfOl2B5tvFYL/tDtS3KEFM7P+m
NVBtGuxvaRAcG7PgRI1c8+LjwXtvHTimYWMKXIJp7pmR602TlFo+o0fvRVAYtLZf/DR6MAYfN/NO
p1zDwIxSEmPa7rktLVK9bdn9w0HjYF2k/g5sRKDDCvnfHA205AEBcDwdg3O2sH2HtFQ+iP6Q5Y/p
RMTqv1gKr64V1zDKlZzzeFEXkfMDM9AdQlF/URcxqZePpis/8Q7eHTE2D4WUusl196wfTFgdkchq
D4QUfA6dSomXND/ngkyBQUD3n8/P7x7j2TKogkG369EdDq1d+LsQpibNW3RRC6kSRMOnjxsz3usb
PSJ0awjCUOeeMWmuEfgAID43yOGZl6AwfK8rbuY2Hi4Nj6Lc0PtZGeS0OQrtZQig4Dop5/oZ9fNo
rSlFc+jDxSo3uLWEURd//fgB33s+KXCh0QgCLXW+KUbEQXuw/82hr2yQjjBckw9bejW8vWG0+bgt
NY9vr6TkATkXiT/CwmFL8+12j3Ppu23DdUWhrnS4PP0AfRHqOnG1IanpP/Eu/jRkNMf6Be9F/Nx+
Pad/u4uJzNTyyifC1wc91J0yKHeejkhLaAaf+bfnJxuW7E1b5pklG6emaa1aGxHQjh6MsGgXiS2g
iRxPBsL0MTx1oAOQAJbGPpq0T06F10V0NrAON31Ob4l745zH0KcoGEmgZ9mN00OI1A/FneFEJll7
u4Z/yMgXhHiyRQdcAOZPStbm1lhS/r4nqndlOvmhVveY2oyPAIU2Gmo2UFpWP/o2KijI1LZBZDcL
3yvyC9Jjx7Qti1UI3zmQvWRYaIU8wmX91BkjKL8uu80beyPs/ieEmBNSHe5TBhhF5vIxmhtuoNpF
K/0r6M9Aw8yPTpoRba8edU0Fl8IAviBniXAU+HZN+9pXVKrnxb2cWh2VuBYGmrS9rANcJjvRvgpH
21tU9QIEetC79uBTuJ9SF37RyxHasOxaG4prpMMfHB0N39ThhkwBfug39w6LzwrJwOX63nUBRdtO
usMzQle8DIKLVJJ3DNKbFFVKEi8PYatTgtP8bJPyepLa3hit/cdb48+16kk8B1grbNfE0z5bP4md
+lpr2kpHakFMnHH9NCZu/rnV8X1sm4yOLkznj+MisyEMglm+u1bQPAnDxsQuNGGr1KlSCqbwWkX9
s2S+4MhmpotLDq5wAPJWUr3utWvLHXdxG19GXK+LaFPGh34ijUAa2vSjZd2IrV5UD2i9rD8em3cc
as4eLqb8xzVfnm8uu2ujHMaJFMBAf5qCdlv6E4BlpGMD9ALcdhUN/UUB2QIc9cFfSUmMvrPvfcp0
yzq8cWoKC+cOAGkuok3qhJ94tX+6FerpLJflQXz6j8heUoHM4oCe4D5MljLKTiTW7j4egT9n7m0T
6v3fLFk5W2HTCIQzOvcgbKpTv+Er28Pu41be64ht6pK4nEnA/9xxaQQRVqKB48GbEDTo0IITn8zk
n6ucpIXQySTY+BN/+v9jWCOtYfYHixSf3j+reMZEFuHjfrxjjD0KEUlxkTSV2H31GL8NV18AgxN4
NCdb/FBgCivdVPEBYAzQxYoE4vPQaqueeruP21V79K0Vftvs2SwZ5Nv9wmqNExTEQAM509vr0Iwh
yNPH5Hr2+w7YXSe+IpdmnoTff7rDLfHnE3CCwzfr4HK4SLa87XjaUlPpEJa4tsDDlMbPIE4WSr+g
dr6L4psklF8E3kURIDefVUvbCtYd/gXb3AMPww9Kgm8mkmS51LiKoVEAfewIHRC7PQGnAZXoKR7R
JINxRySgwRoqfNApJe3PDz2vt5EWrfGxX9zaXfUw4g72d30GljjdtEXxncT9Igcn/vGwO2e3SswZ
gQtWrXj1LVyh1vVv0+3PRjfIIBmvzQyC38kXGOipjdYQ7WmnqVaqB8pQTFB8wXqATummSLvgMLiu
2BkxQEicv2njwxsCDozKscsBwmBoZGsAI40D48xF1pfiFgEI6mfc9k7mGtIk4MATirF87V5Dq3yJ
4t74Qumz/1Xkbf6cxgBv/JyGFk4otXu4y2aY6NPuUBkh3H5QSeHrwY8StYSHDeLsHD+kX2GO7581
qyTZYw3pbuL6tZRjQn4t01y4VnK44M2hMW7N3uuPowirB7udmx3PaR2FJvvl5Efglrq8Xftti1vn
uf22N1gZMEFZA+wYiGgAfq7uP54FQ74zDXgermfZmENhnN9NRw4f2Kwb+9prvOCiGY1N2Wc/Kc25
gNjp1qy9G6MDnjoW5kZEzQNcPT+cGjJf26+3fYSgYAM3eeRqy9hxvAun77/GNl9UaXW3zGS/0+VU
o4BSIlHUw1fbK4AxJJALArHXaakfC2u81acMhuCx8Rap1XzLTBjTZU+uGydi04czU60z3F6qCJ2C
CLUBu0QDFmQuRAU+5B3V0hiSv/KUnLdZTd+8fjbWdSJGKHZAxoQ4yxtLaPGFWXNIl60MVtWog0ty
ypXuUs/lUK2m9TcDPCtAvgSUYRWksG7QSvB4BtHx7roeqK037F0qkTLyU+PSmkzQMZ4FzBWoJuxt
wb3skx9aCuKxt26FO+8mf1z6kb2yZf0QUMlx2TY9RMHQcFzIAf0/HnEND9mxTppveVQTJkqT+0Zv
oLHT41k5TYpMPIa5cP5/nJ3XjiPJsYafqIDy5pa22Y7kmB5zUxi35b3Ppz9f9gJH3UWChdmVFitI
wiQrTWRkxG+8fRMVhzK3n11sqn0dqpg1YdfDr671QeL5QcOJRuxrxTuMJlYEtvIDRNR5aPNfToU5
WGU+5Ur/I52Qfh8M90l1hQ/ZtMA/1D2maXlyK+e5V8RXVWp+DVny0fHHU4Ww/Dg5EJoNkOWYekTV
Jx/aouWmHwpLIDeQP6pWuu8YMnADKGI2TDc13lq5u7Mx7eyRyzKG6KMVTL883zqIyD2YjkYg8j7H
ioDzoHnR3g0SseoNzECL8k6q+br2uIfXss0Q+y5Tu4Xej5mLGoN49svHVkm+DQ59ezZYt/FjF2Qy
9SmIYK0gx5lAGw4KFog0X0vPA5huFk+45ayNCG292wfoyu3BjQhowTVVgAvzWghbXY0CxxuekM91
aSzjxf7oFPZ6Qh+vVzCkE963wUgXgue1u5Kisk5LDjgGXeDZa9j0vQDyYzI8pR2iU1pgZYepC/I1
WiowVTV0l7Q893l+puPDqNcIElRNsZAWXBZMeaZhjScvbCoZ88gRxglcK4gATzVKc+dmqsOn0DKi
l6Kt+8de1Naj4g4FEuEif7k96fJKnl3ZdFeo0jikPNSgZ2l3bdfovETt+ESKIMs0IToim8V7+fLd
ywX1v1HmTUGHZ8SIJd7w1DnFmf9wzrvmo+ljkW64e9sbFp708+FIbV5bU9QIX/vNs/uwts02wvMv
OWvF9NU1uPRKIvKqdtNjlQTPRp4ubN15Wvc6IG9skwU0qSLM8q3QT+nYR6p6qgsN3Xcvch+GLE6e
zbhWt3+3YPOhZjmWLO/lmVVH59DibesgR5tPd21WO7tG+3x7qKvTKCFKnoOWiTnfG1CUYswes/SD
o1W/pSgiOdMLQip3pjX9wdpqXEgfF8ab7xIgNaReXaSf0xSVFRQfJzPY6wPak9IiTI3r4+3vm+/9
f6dSgj5oZbFss70f07FSa78rz4F0InX2EWBvB066ZAHeHmn+sHgdCSwCXTmVBuO8AD9EztQkkKzO
E9wPLjIsnNikCy/oq5/zmvjSy+AAzD6nCuK4t7siOVN2ReMSxBb8AB9GFeZXvnH4+y8CMEIrk3e0
R/h8n3LaNMFhbyjJOUqq7tD3WnmYPJhet0e56O/LiXs7zGy3xw1Yjd4u1BNlQMTj7jFOo0yIJ2Ha
PEqL6s5t10UHv9X7bnvFwlGbR+XXwZlHPs+gaDdHrNBGxW+yTtJzolf4njauVOR10/tMhZ7tmFEJ
NNx2fsZkTAuze20pLdreBq9RMGcXV2FlDn3oxck5HMYnNQgghvYPU6k9hAIq5u05vjoWxU/epPyl
abMnU9UYJPhukJ3DJn/ISjgxyOw5oOVb8rnbQ12bUBssLxa8gFLseak1cX23C2FCnKZu48Z7SdV6
lbFowTf7C6fh6liuDi5Clyib+QZtqLcZhp/p56nV7lCb/WGU3Yv0yG4dBJQBhUvf39ufd20mKWH9
/5CzzTo1XVcZGuaJpQ45hU6BB1EJSb24/lzo9kLwkgfs7cUtN6ejejawPFosnML3BzAaDVCHaJme
DXV84nlznyrthwbz97/+JoeCKitGuQyAySw7CnAsbLyutM550dE5zp5djDYTLcXkx1w47FeCJP08
1TMNYI5cprOhMgPyVcF77hQXYbWesgRVisJbaEdcuWN4KGs65RfAzsb8pkY7P2+5ZqozanL1Pbri
IPg16AG8/30Yysj7O5rv392exAsoGotF4ZHeDgmW6hlzTEZdOZ6SRW6DgnpjvVR6NsEXS92N1fjV
bkp0LnLHEMeqN6wd5Et1a0SRv/ZMqHFqZ+to9qg+akjlsICRuzYbDl1vQo0EcszLJYC1jNQLw+JM
BVpCAj74hvahs61slajxCU3a3e2JuLbE4KPoo9EMAvQwu6JqPWtUp/SKszcMf0yYN03dfL09xLVP
ejOEJx/pb2ohrTFCMBnpL8UprqSWZefrvoJxmDt5iXRmhVYTt+dCsLk6KDcVHS75hJivr5cOHWqC
aXu21Y4yg/9g4q4O8Ru66q9g9BeOvnHl7Dvgnzn6XA6UhGdnn8xW9SYzb89mm3wJ/GfVQ4yoFx/6
ofrt5dkj0jbQE9GvLbFanDAnLqZD1xgY5mTehtfFWmoMKOmdKGHgGnGO3Ff2A6HzYzsWH6Vcahv+
IIN+pIlxH/l8BpJdVsYcpuZJhVk0BYhD6M4uqm346bRDFiLBKwRyFtz4QE4NmFz67/P7r8z62krM
tDjrpCAYd8WoMfk2hfgknvahjVicXw9f8kmBeKbwdk6KEc/edELzocHhWOsmh27JBFXQnNAPQGQR
jfcwXviZV5aBzjN5sQYGjv6h3BVvt5pi270dZ8YZhXIF8XHqEGC1600cQLa7vatfb+HZjNAW4azS
OaRbOcckBDhSJEmUZ2cTVmNv4S0HDzlHZNFNI57nUIAB2Kyobz0ZCvZvIr0XTvsUof5++4fIEzr/
HfSpHbwsZQydQ+XcSA1xDWnzM8wDQLQhdl4QGvFIGNa6C/Orc9FOt2k2dd7fnzEeqRrUee4hm2b/
+9mGoxUkaOVD3eg/26CFfaRjEOcD2+hO1Z/bX3nlPDOWKdEZKIYTvN+P1dmd0zdtlp/pSVkbTneN
oI7T4faYGjjKFurG7KMlMPZFJYL9TsVVl9uJLuYFbKpQREB9q2zPQ9Rru8qssacTaEGp3aOkfvbG
mFPNCRoMND4r40LcvLKwHssK7MUEGAIg6v0nO/WkD6gfxOd2sO9FoWKVk39LpGedE24iU/0WdRrF
ayNY2FBXpprUkzmm82eobKr34/ajW9UZV+A5DlE6abMJxYTKp7w55QH6nZOJgivkt4XzdCVV8+hY
yZaapXGuZgvcF1muljj4nvyO4qsRKtQoETna+zXODTUV9oWL7+p4vP5k49EiZMy+EkN6VccQUzkh
Odzi/GEpT4i5qG29MJvyz5kdT1rgvFeAxfCqnac3takjvSma+iw0ltCG8/cVLQz125ghgH37jFx7
m4Ev5XiAm6CXNb+FCt1UnAI3KAq0amXhwBPmW2uMvaei8JTHVppU4rggdfB7IT6FSZFt6JDg2qIi
u77wiLn+Y2Cw8ZfOEZr/GB0Gb+zFan5KK3XYeoiArqypoadfudh6mzlwfhXjDaMqHVDpTfCktWm+
nip0d25Py5V3BwhLXgE0EfnXHJJkumnSV6kecikAOhdejgxs8QyAqd+ADC+f1cZMdqKv8oVU7trK
gxKhg06eqUEceX+Oqka0Plrm+Slq9KOLDSVMykNQeC+3P+/acTVtiSPkyPIsmGVwbhsZDiEoP5VY
2vVNfK6Lo2E/OYO7GdFSuT2YpV/Zzhb8DeheBCdeVu8/KuvCTneLmr537VNa16XCVp0kaBf7bvCL
hEzqxUkxc8OKDgOB+YUWX7llQ9orF9vHda+G9lcbl8ytH/QuQiRD4+OF7cD1i9NEPahG1W6KXrSb
tHAQd68gWW9Np0p39ui0f8J+MB5GJHch4SAG5gwmNpEozBa/mkYy5orUy/Z9gEz/qqsybqLBihCh
8hHRUNPuo+1XzRoZF8TvhhFoxYTm+Rrfquo+ye1+BdK8xyQDG4e+wnksaAeMIryh3lcW3TqrVXy8
7BtnTxGmvW8j293fnt5rQentVpVb+U3+4joKHSHDCs56CndZho1dYun1h9RtfjW5WiwMd/VkOGwa
oBcqWgezGJg5sZXXQ0hH0i+/iMI/tFb7XJQ7klxgMqH3Ay7PfwiHHAcH9JMLuO7iUCRVqBnFGJ1V
oy5Rdh6QmzKVca+HCF3ensxr5w++JcgQuvrgiGc3CliLKvXUUmCqYv6MfZx1kHw+xaX3+z+MQ52G
HokpMZazcUKcMfQ4p7Ydl3q1bWiKrYEU0Ww3cfe5PdTVoGpLyLLkj3I1z46fY7dRFg6VdsY/8uRg
ahCCelplwsaKYdoFZo4KnXb0suZA03gf4H+ysH4XwBdSIs8BW0LAMXXzginr0keMvLL2Tq20rWms
dqLLib/oMJXTL6s32rtesabnUM9x0o0z7x8UZvS9x3tmW6sVqkQTciiRokQvpZ4oe71Rs4MaKBpd
VSNtF0KweSVayQzdo5cEuHv+avGBoKHmbTgnoYzZXeCXzQM2MM3d7VWRC/z+iscE0gPNDYKXBHUe
E3MjxUTN72usj6ZqI8UJh8J/8ChfiDF7dKuFU3uZF74fTn70myDhdBmu0b1an1OvUR7iAXfTydzj
chit7HH6EbrOo1YU32zsKxbQOFfyYTm0TVWS43sJjnYG4YYiDvQzxvBrO9VXQ/LbSLW12q4n8TtG
888O0JuM/3oZdQnC5aGFzYwsFb3/4lHDpktLvQjXzEoW62W7umT028t4GXwZxWYJITZ5pjMvrFlB
29hlrYH3U3MILc6TNih7NbHvldBe2DFXh6IVZlOdAJ8wz41Ibt2q8/voXHYurqi+tVYDRHxNxKkB
2y4MdhkHSQnpYJIaktFfxMFAKXC7KvqYS0VHQNZBpIiigYb60+35uzxsjGOqMtuhlgSC/v0qoceo
xzG9+pMZlyHq5PaDqi/Bda/tfZIdiCF09TR7/krQNZHlJfzfc5rkP4Y2+wPQrTmZ6rilktWtCy0Y
8HMO92gD3v64K5FXNlYgpcE/kH/Pvi4hxUxzt3BOrqZ8ypthPSaI3Id+vFKReasaTOYrnGzGyN6Z
VftVN/yFQ3AlyiDRIAsNVCwpbszyPOHoPtFWd0/5WK279petYY427gblnGZLyfuVaX471rxkR0sF
lS0/s08FPi+NL8IVOtEbG1/JIR/vR807Fm71oXS93e1ZvnIuGJcqsEH1k0tu9o1enwEJ0IbhHGmx
i5Jc/yzG4RD07ffJWSpLXtmu3NhIXrCXAN7NEZxJngRRVHjBuRsrBJOjOj9inNBtbn/RtZAJSxIk
Js8gHcLh7MYuIJlokzm48p2ZIeHBP9JxV9QfQip1GcY3AZqTOIEv0FiurCBVA1mShO1Fe2cWMpXM
VFS9VsszQqCWQA8XpgdSuFJu3cwQvN6h17dQDtKvzSiZpKwbwD+kUPg+AKSBqzW5Ensnt3Pcgx/h
PZQIxBnr0jKffaNpsObGUlA1s+yzqk7qoU/B9UMpAlES4gOTlDXuG02CgW1VhHdWV9iHnut6W5ig
mnR9tJFSxah6zLGhMrQUhB8wobR3tYUb9spRI2vk1W6xF6EPy0fQmxvW0kogNmajnXgk3hNh7os4
/hyk6tZuym1lBy8Le2QeoSlY0oKm8sH5JlmdA14sOwOBl+jmcx7kT62s15lokHjB/ZSALerBhQEW
QlUpbYP7hjrYqhuHVWNr4cbUUKNsk4VNa85Xkh/kQM8Hq6TDi4ef9n4CBjvKFbUvcETLMNpLyvtC
9P80uBzlmJSmiLmaufnJHLAbSwMJ1C51bB6TzHiuVDqkuLmsDR8jIIkWcGL/qxka4Y+4dF9QzvlI
jfj3FJhPuOHus0pFjTozEJ3kTm/1UsMGfir2o2tUG7+vzl6N2U9pJUhoOZsxsr5HEZacJVZbjTJu
i9LHHRHEJwBLgalFiPmaAwit1H7EqZMt3G8XqwSShMOKvgezI+fm/aQ4kVNhGZIGJyk8n3Vn5G31
7C/valOOgcYRzSUpxzM/QlqslriuOsrRcbDkq+30e4Nz7nIbf77DGYc3kQQ38QzzLlhULqi+KKEI
dMwzUxoo5Nilqs20El5LC8hopSVJu5S4avOgJL9ONmOIETBt2FnvZ5BEHQ8BJQtPZRPywPTTteHE
X7La/422Cb7CukV7JIZ3lPTgTpNYlHidmXg4FXQKSsiU4EUHa2M0YOZqI8vXUa87D3T3KgKqulDq
uDgDTJGEX6FUYViXwHADnpPPW87GEA81OQoBtHRun/triwA6nzkBGA5EdRYvUUAWI3rEjlQcAlGD
Ih+6ZfnKWNi3F71Oudig21VDpTECDGs2ju1Fo2q0fnByjAHmkTNaD0WJAewat8ZdqSJkl/s+urGR
mXzQle+mNVDr8ApPisT6954wuo3j5vnnv/56rnjHtQwuqUsKbKalWqSWHKfStU+Ri+02trzrwkTU
vkMgIdIXouyV2abJSQpHTZJK/jy3mAI0PasyDE9RFX4taWLB7nuMSxN3hn8FlW5/3pXt83a4C+hU
SdmIQBie0gj/9RE5kbWgYL+/PcpFWvp6pHiO0xlBUuSibE5xHMfclq+KJ41CmM6x0cp9FER3jo3M
r1oU21rrOoLj9FQpOqYG+vDj9m+49qU8mHRH49bnJpMT/+a2jEdXGFUR+Uc9N08RAuajES09PGVs
ffvE5jOJViAxZVp4eUNmMCQb3QqcI/avmINX7rCJ0Fc9iy4CI1vgA9QZ7fAUd72zS9PkszHZ+mMw
jsP29rde2URo5PP8JaNDD2jeYBycUW2FbytHo8PSUtfu7V5gvFOrGztXzpiituvbA147vCQH9PU8
ate8reSt9GZ2KzDPmagn7Thm/bq08keznlyYb8l31Qi/0Nn4jRPanSOcnUVPVi2Tg9DaR7XzN4K1
v/1jrqw0PRrgX7wiLQN40vvfoiVd3od5Gp5IPbuVJmDodamzsKXlB71favTRNDiDXBavMnzvB4mG
IDUhmypYjpsf4yIAJK+dqeAuBN8rw/Dcp4CNfKHMlGffEqCOaRWTHZ2mRJN+9OF4QOXcvPeF7f5Z
mDaZL84+CRkaBMPk7uURMBtr6BLfT/LKOo6tkW3SzGjWCsaAK9PsBN1hlHEjCuu4fevY0KhJ6f3o
1WZ8QBsSWVUba5Ee4RAEbg0UXztP+068d2EDqEj0aeoAr5MIv1K19k9s4q8pauxtqxHNZoGIEl6k
E5JDHtKSsH7TvS6d0Nwkyu4wTUd0U9W1xy5VvUPjtvFTVMcKYONG7GwQktsgsMU/SZHG6zSK4mdD
L3GDL71oV/dxdbg9S5fZATBd+pyQvMAQUByZzVIJyMioEkucej880ODFoG2XxR/7ql81yT+No61s
/VvCW1erf0IDI4fF8BUeJsAC+67RUFNycYqeFp7d2sVGAdMBf5Vjz5a/bOOMfuIP/dDGp8Irvjld
JWWqQ+0QoOD3MHp9vaY1MGx7e4ofCzfR/giswqS2quM8VhreWVGXmAcBtmnXxJ3+13xiUEJA93jJ
Qui+eHINwOlydGvH58rPGCVtpYpqsi/9VltYnsvIBwyMAajtMORF5TnvYEECmdKOoY8oZpcO+dM0
dZjASoujaN9VQ/H99oa4iDauKrvutE0peJOKzfZDBpjDq6oBu5PSwH8s94fdOBYL6DP5h7w7mnIQ
KNayDyzFUWYpaewUUTyoJZ4DQRivFFx07ScP+ecmKr8Ldc97+e9zfIbkgJJTgmVgTmfvCOFEmokV
fHSKgIDSE/XGlWEbGE39LegeALWBzygVRpWvu8A4t3WW5gGq8ic/Tjal4m4wqz3FnbkP2/jbgC/u
QqLpXs4luTZhSHbUQVbLk/TmqgrwOpA4BvtU9uZnfKgSDOTcUDnm+IdzluNwCTNwuUNkSVhinWmw
ykvj/YA1wCmjC6z41KapsmnKCtvswi8WboqroyD5R2GfXUKD5/0okBVF3ippfJK+Mgp2IxsnSZdQ
PPPKF9VMIKP/G0T+iDdz1+pIaePx5Z9q6KAuhiiConBheitM4W4fq6sjSXEtlkmnyj1L11q7mNQ8
KawToOlPoB7K1PnUWg9muZCzXZ4seMfgV2TZi8t8nhbSqEaY2TGmU4URqMj8j0VPgTYqzhqWpK3n
Mp3hx8HvFtL8a6sFrEMiICR9fd4ho+XexXE7iVMBvqIOvzjZ36a7rNTbAWYr1UGH8FOFAYIUo2fX
xmmgtKp6oZh2EW7lKFw36HjBhgBz/n4/5FoxJCOCiSddn3Zlkm7oc+IT2MnSXd0tVB2ubQng9OQn
NAoQ4Z0N1taQLixnFDBT05WdZFJ7HhnvdB3V2ub27ru2PI6G3gbjUMye776Oum9Z4gV8cjJ31frd
z3AalsjWl3EITBpZqtR10qW08fu56yerB0oAwQ917DuzNnYi6PYJCgEhTr1iOjbFUo5w7atcWoxS
HJQwNK+X+XqW6QXcjhN1q3/SvMXWxgNcA3dMf+iSFDc3U2+PcHey9YDt0MrXsKzv1VS9w0W22CM6
5j6IMBEL2cF8IpgCAFUW6GoUeagAzI66sJwBtLhePZcufBqhVx/4kQ9AJ3FdwF4hkK5Vi9Jm87l4
HdSAeUVxFOL3/ADathKxPCiYTqi3GiO2SV1hLPXqrn6ZlJxit3LO5x1BNcfbK1UMKRQBlwZOCgDa
/EDzxcNNrfyQjNIg3Zj+lk4vozSlGnShyBkQv5td3aE59kZTR9Opy7TvqtcSw4yNZlIgykKBPkaA
HIgW+M2+VuOftw/O/Ivl0IxJGxQ4ILt6dtdlijlMZGVsMbXB0THpd7Xpb8nPT6qamisVXfgpzP/c
HlT+oe+zIwa16JzDAIW7P3/umh3+A7k3TCetH76EYfzUQRpfxaX610jL1897M5L8/Df3ny3cOk6j
cTpZrsBfAIvz8+hXxV1LTRDTKF3dw2vHdQE2coejnl52/v4/fCsHmMKrbVF7na1t06tTPpTTdBox
GbAy82mywe8aTblQV7yykCRBJErUbGDAz8vInlOhXh3ibhejaQGE1Ppc4hcEneDb1LjmSqBhHGjZ
uFBHuLKSGne+DAhkhLzf389vJjJtoCUkTlGtT8DI4VvA7A3vp9ZZYr1dufg5JfI5wH71wKm8H2py
1V7r/XI6edNoU0d2Tp1lfgQP9sukgWi5xVmx43PYN9vbCzgPPGyhd+PKW+7NFqrVEMXAuptOIu9/
1w22Q3Kz3h7jyk0JDRqsM1mnzN5n04hTTleoSoZvQumIrYo918YWursBnoDDXtCJ3e3x5stGiJPk
G65lOuuyF/X+m6J0GlKqSqgoRepzh0nGOB1BxX25Pcr8q+QoSFjLwpp7pRSrGErmE9poLVMyeWTz
lpt6NBIwHcr05LXjkn7ohQIZA1p8EMhIOAXkaLOLyY76ttR1GmyTqSpnFEJGSDY67aMCgxsr1tMP
buyqGy21809qUpwz1cofai36GaAKdddgJL+NRJi9ZKLQH1mu6u8nhIcnQBACLgoe82mPhTrpeZ52
p9qOv9uVd1C7+nedlTvPaz7cnvuL+oKcC9IUKbXkEGb12VwMRURdtsIcthuGZ0pDH6xm+FO40y5G
J5oun/5zGLAybdKTpyrfhgoxQgc/uXI6kjX+HIp+qfl/ITv/7y+C3ADAizfq/MGjVb2dVsOYnXw8
JZ0g/eaV0cvoi0d44R+MERwvqiRF78PYcrd5Mx4SESxkLq9Zwtub5/U3yFIDNTpoDXMy3djFmYMD
i3Yy2sk/A2xr/gETYG/Nqul2TdSIbV+B2s5DTHIIL1K/Ijd3VTC5z4PlRRtdhChk6KXy1RmD6TOf
OdxHWHuvkdO3caZNIaBMuad8Ec7Y7/Qhw8a+sPL7qdDHddtr9rgCzTV+UaPc2vma7oLcnTKq7GWL
ToRffU3MdpQZXbFuR606l1Rndqia43I4NsmG9723KzsB3rkvlO7sDhp2Ur1w4l0jtGhfD1MCu7nP
YZip04E0zXsohVF8HlO8JhU9fplE4j1OoT9gkqcsFXMuQuVrf5cKNtA40NnzEkSLEfpoZ1JjoPvp
Zx+kucTtXX1lAHI/+oro3FELmF+mvR4aRRZl/ZOI+nobVIazrXpzSaTxSnQE1cTLxZTSTbyeZ9Ex
8gUycaI4hb79kIyatfO0odjUGiIkt7/n+kh8DMEPxvici6HnnqdEQW+cPGX4IeIekV5/b+HWdXuY
a2iRd8iD2f1ilI4b6E2VnqmzP4/Ceyis4p7gQEFK1X4qmv+ieekh86LHWBQLT87LVoNNz1+WET1g
nTxkZpEoF4WH5XNII6c3DmaWrqRQ1dRF7PAJs+hkz9szttG2c3/kPB/wAo7bozSMvT0J+kWGxO/g
wqNFh90EVdfZ7+hbzFANxaTwh3MUntP4tzqeWOWgWBizxitd2hMn7tYZh8euCe9qNHVQH1M4w9kX
/t/8zs7/hXgGQgxRgmWX/O9Fn3/mfyiL7i7SFoK4PhcagodLF0HqHVLov0T5RFHAGxNh7+MEEH08
8DOnXqxNdH0ZEie2ZxcP0hSkJD+zq6sd/xiw+pP/6F6c9BduucOkrA1zodhjyA3zNo6+/jAWlbcD
UCB+3/sjAplHnfBA948NcNQci0cjDjY47DJgzMqNQLjySVtPcFP6lgpD7n1vJe82eBGdv5J2imkd
SB2uePB3Uh9HfcwxBZI+xkHEQ1bFOfbINwY19lr271JBxaxYIrbIBb/4CJNqCGELrvr8QjJL4AFt
rvlHzQ4eIuFp69pItMNUIEEAi9dY4Xp+ew9e5LByPd+MKOPbm1ySnrVRVfbgH20Io6spEDs9RKMZ
4Vc/R26Splcixh9JkB/+w7g8a1FrkJyz+REE9T+UYdP7dIpCnK3EY1IhUNZRjunz6pPVT3dKMx1z
GwGe2wPPU0C5TyQpX5bcKc/YszOn9WkYFGWuHF0LGqMbwa+zA5s8sKRnZFrhtJCsXz0xkoHNNAPO
v+CWp5OLZ/Q0KMdM85O9a+TThi//41vlS4mvyipIRfsL8qF/3/o57vFuD1GDzBfgu42/emDsGpzH
PpptOvxsnA5jP0rdOzR77ec0a8lRcre+uz1HVzaF7LAjS05ZQxqDvd8Uo1Ggoqp2ypE79Zz7ylOl
uauoLjA074rvWmd/HvBDjO1uobx0bVxZDeQFjvsH5fz345aQT8rMjpRjVDveyXQzVLd8M97rDrbM
JVfWpsKdhs5PhNmyn6Ildfu7r10M5GHgdvgRbI95Dzo3gWrA21GOpl991zvxsx+rx3HyD/Iw9NIA
N4h/p5gi9oS2UDjbro23WdNv4jBcCGgXiYUsUeqAcgABswrzktZou02jDqp/NIf4W+Yqj0q4pAh5
bWsCYZbiyLSFyGBm6xwP4zTQ5fCPSUhnr4h0bdNOIA40lFX2jZvgcenWxa4EVb22lUTb+XkMySjX
PNT2wuCu8wLUainIYaKIMX2t90AVOz2+00efxLnEOVUPhLlwoq6c4NdLk5+OkgcIhfe7pGn7vBCG
63OCldVQaysTPACXYWimC5X9K+EYhjsdJfTYObz6LO3qItQavUawBliR1X6wUyb6s/hie66yU7pu
4cMuMS5yzaXYBcVMMrA5KG7EhjgbJ9ZDLevNmDkbO/B/ANL7krfFTvigd7x4y6P/o1W491WkLxx7
OXGz24c8llgFRphK2PzNjxFSDmfLIy2KUcE1h++jMvIwS+OFt/61aeUD5b9pBV1U+OKs07Ug6YJT
b7UHvXW/pFb0VCvtJ/yw/7TDkmzV1eGAk5O3wN6+SJ4Nl7J/DHoTjLf3scx7gJj2yc3cQ694f+j0
L5S9XqH582nkgsHkj/4+CP5ZFOsqoWvUnoITuXqrFNhqF3kbZIdoaKatM9TqXUhnaIUgZYzf7Zje
NVairbChDh7CPrfv4eF14FF7cwfEMP0RAAlax6HiHyuzzO9QD8R3oBXRqRmEfsh4GMJCH8wVRzjd
tlM0bHxXlOee6vRWTV2Ltv1orzH/dTevfqdjbdQPU2NDSUpQwmlFpd8HRaLvkT3JHorOSdFaDMhJ
Y16hnim6X91UBvpqNCnDqhkaB6qWukcRZcUhJ1h/D4D0PpZWh/d8qTj3YGRTTO8Jkop8IHYugpCB
ichnLQXmbbKarRh8Y+0bWHAPrdD3Q2lWn3Knnb5g4D09dApP2ExT9K3R0EEz8goVWZxl15aXlIds
NP1VWxB4ohGbtDzVu21p9tgBpxlaqkMX77zUaH4v3AzyqM8WFWwhrwaKVJTF50EHdepOcyEaHbse
pe2q3YcozK76Tt02wJgVpdhGmfg4tNbBVIdj68YkFPlHwKd/bv+QK0+Gd79DBsc3+VoVVn6ptGxm
d7L9xxZV8bUREhki1eo2QeoWay20tafMcZRft0e+EnYZWdbNuC34exZ2u1RLai8c3GNp+dW+6D11
O/RRu65ChZVXFGcBsHDl2No6R+hVr4kKzyz4JjrEmrTUmxOSHCsDT/g2cOEP3OVmt+nJm25/3ZXr
lnWVBAJHKoHPCwWVEppD4hgKPTNHe4oqNzmk3Zgebo9yJcIS82DO0aai+ziPsLBuMqcsUWXpXdva
1kmkPRqRWWxCW/1bhRDyXCrgQPrpzIBBnndwaoiaISa24QmnyPu6xlMvDu09sMEF8MqVnO3dOPr7
Del1QcjWI14UxAieTwayUMELkHFk4+U72gD9fnsSrx4BVEBe387AdGYbowhF5yagBY+hWZ1El4NR
15s7p1a+ZrX5wUuqR9lqvD3m1YWTujCgPrEWmZf6VZxyB92p+xNeU9W25e1yH2vZcK/G6RLJ8l9C
zjzWAD6kiQGuBTykPBlvzjhM7yzSW9U91uTfB0fLunuiXrGy1Fx9LDKr/YxqJ+byidc/23YVY6iq
uWinds52CH1tbU25WMd1223yQHPWLJH9IIpJe9LdqVy38DW3Klofe4zb+zWC/v0/oZTa0SIr3wl8
ej73ACAzTKT9+DPCAdnKNpJ+61WBvlbQTt7Hibfva6BreG5zK9To+ETRWovMnZ5OyLCnKP63qVGu
AQeB7Q9Fu5rQul+bsORXaSz6lVn37mpqm4nCgHAf/Qkol+4O0SFP+uyxDKJ8XQEZPBR4Na0EULkE
xxjsMfq6M+6j1kzP+lAHjziklAjRd3iIYCxS7+xswDoj84ZtqCZiO1AXfAla/NBjx5KGoUV/308j
DrKDnz9MCqiurE2yE+7p9b3fmdmqboL4AdJFdCqjIt3kCuINxdAoK30cGoS9zXpr2iH5n4g+VRjZ
rFRVMXZp5iR3WmPhbkHbcGdOIl4JA6kAo4vEpnACGl0t4g9poEIkToWCAICabgpf+KuknRANGOMe
+Vc930X0rzee6hubJkFKXHNxgOg0I0QEQOv3gqXcmf7U7KvOc7A8U1w8tW2xwbjY3URdi3p4YWGo
gv3kY4B2927K7GqXDK6zQiAfgeEs9tdBqDsHwxdin3lWuLdBo9srQ8VufipTYx0Zpb2KkfReSKYv
Iqyk81GHRWgNtg1Irfe7GuvNBCWSqDgi1Bx8Uv1i+IKMNtLFt0+qJwPOm9PDHY2jCnZmaFRZdBzm
JIC2gLRNRiE+JCXhFVVUc+s4XB0hgi54LgTF0WoCAG9aav4ToJ4UkZipeQbF0S6+KaiV7YJ2Mp9F
5+DsLpxSrEwpG7JLUmfYKblUZ7bVydt7ox1hxOuYNam54+y9jhWKQsG2QfOS9t+UbVOBiaqGksJq
MNG6MrtoeLYNa0Jiriq+GLbSJA9FWyXOFlrIpK5Go7b3ZVn3uxGe69FKjWrfF3q212xsN5rAd5CS
dczkR1Ep5u/KQ8aw86vpK99hiA2SG7tU/+xMQOGdet2mqL+LOO3jFYDT5NnOQWVEYWN/xJilexnC
pl5ZYdh+1LUq2lj/x9l57ciNZOv6iQjQM3jL9GWzquRaN4TU3aIJek8+/f6oOThTxUwkt/YMMEKj
B4qMYJhlfpOO2qlX23o36qP+MlRO/Y8j4/BO0aLiayJb/KhDd9iYgVa9NehHep2m5J4StFgfZWlO
CigieGMiPqalbj8oWe/EAFlbkuXaCD8XY5O/pa46SpyEFWU/Om5zsjMqhQWeV1wfseF+IseyXiYz
Dk+TEk5eZc3nQrhQUsJUrjxciyuddECfC9x0pueeo2Ut9mOBLV6oIZ/7SuZqt2inFa7iJWkfrm3I
5X5kHO5xsEA29PyLml6RlrYdjpP9WjpfIxcMkFXSrUVtaJdXsCRVceeodeIVdbfmLfe7RvDhKJCF
ABqk6ERvD/LJoiYqnUQ2aexkL5ForA1sInufq01JGTnxSwRJBudJcwYN0luR7M2+10563FJpFB2m
LCDSN/FUj3srV6qtiRz0prHNn50ZrNk/X/kSXAcsD+0Na1Ya+3gzOEXfWVPfGq+VGT5UEoEXzfqX
J3B3+2ZYXEA4j4GtpflIq28mNCwvhl5iZp3EbXIOepABVmDIPRzycnt7lOVk5lFm+2hCrlk94reA
3rvHu1M4BnWmJ2f4qOBXHKwAxp+3h1j2LX/PZJbrok4G3vCC1CYTVAmcIshfSuse29WyhUL6TWqB
52aPk6WjUhAc59alHvfYN69BWBbxFxcsHByqtrSj5st8GX+ZSThiUFPVr1xfG1zene6bX/3UkD0a
i+qzkn29Pds52vmwiRfDzZ/13YLi+x3WZqH4r2PivpiDVngVCIEEEzm3EfdtJf70vELJJlyGfo10
C4X4xaFxKlrwNZXA18kctk2V/sjd51bdN73/1MRIoqUnsNK3p7iIoecVnSF8kCFVLqSLPpCdaMVQ
zFO0jWwbRCeRmhtHhKew7b0SjkQYP4RKtFKnWFab/jMqycFcaOJELG+HRiqxoeghVomG0+67vBu3
8aS0nunLRyXMN/Ratm0cfaV9NXlYa8XUMfI15dXlcfk9dR5pCkuU8mAif/y6oynBTzb8CLfz203c
tkdXly9O1FkrCd6y4/if6SJ3MWsAzx3/xS1DvNO7PE/+q4Ibd21+8kdrJ9wJ8lS0NxAj8rRyImLF
IVdd6bHY124e6KcUEIVLTWi50hWieibGXjiBJ0G7ndJUbqShJ89grhC2GZzuvhaYVgSywjjFTezn
ouuQ1cmsX8Q5IKN7LDOKyhje8BMbDl1izG4Udv6QNqX7mqFOSPOthWCe6slX1Ftbop7I2mtjZ95P
2agTWra18MxySr5QIAlxtqvs7cibhF6kkno+Etp/OWFqn7J0DJ/hfjUbt8HkMjXFP2DuunOYIRJV
d8N4ClWKumpEG0IqjbsdsDWH3TMWRwpppRd23EBDDk7T01t/9Mo+VLdp74LfS4fmkLP7vVQg2mm4
wedpjNoD4pLm1lS64iAwXNg6sYmTh5sHx76ogu3UG8oBOkr3h3cKlzRnmxtsDhaRWlnsBXraRZWl
SfSiWbVzLEdN8WQ+6keTuAw9aNS4wiy0V075lV2AOux/4DbIoSw7lHmYuSRgoXpOm+KH6RSOp2jD
ysSWHYz5aXCBMs7aEjMcYRllYwFow5zKipdkVHTYc1W4KSkzbLKO20wZmxR7rsmEQx45uSdURT1a
Fo4TMYLqUJ8KWsb1YGwMvXZW3sVrs3//wxaFK3hpWd4HlTxPPs+GTCcMPcCurBy15XUyv0wWtDoy
CfpXFyq/aacUdTLCULQJp/YqUIkHtEGjxzGQa1XspRQueAyUoWg/zEgJEGXLApVatbSh+zQ6m10x
bMYIfae8bEqoIEk9u8i57T1s5AKNuvFXYUx/h6aabfw2y8Az+cY+DaX5QFYbPUV1STcpD4pTMOok
x1GkfFYcpz+qxMRH2OvKnuzU4J1vvxuZY24rqsibuk3dT0rXpc/C6ZtP8YSylEBYwss0M+GCS6DC
lFq/B5wJvr22xcp2nj/Y+3eZ6c91BdTAZsX/C62iMimyNlSD8pwZ/cYo61clTp+01PjSpWsUxouh
gO0BOOAx5ha97IuQQ5SWhbvWs4lr05NSiOm7HUzxp5qS7yOBY70CEFnuVRogvys9PMc6GgXLYuCY
ZFqfUqp7okRgfC+TSt2kCHJ8uf3qLwObeRR6jAwB6RUA2CLQsGohwsAd6pfY7jdJSJ7eonMRDRAS
CgKd1ll5AZdn4z/jIZ7IGfnd2v341Lp+oYIs7HBAIesUfbofrO5Ri9ZYRMbya/0ex0beeqaZAbJZ
XK5WXDiRKiP/iXS3gAdQOhkGq6HrPlRhUpMdj1nmpRhwbyvFREAoCu3XbNDrzWib3ZYtHHkiD3l0
nFbuywjHrhoy0lG2uXtydZwkdaUKH/qMJ8+zRebeUY1LnycKam9U6LJHP5AwVdLkl95IQOP0N46G
lgZfjSDiYq9sv/hC1m5+bazJHjdh0fMaw3Z8tEG9v93+xEsROagIc4ADMwFVThbDmmPpd8Hr4AyV
nhiyeEG7WN770sz3cpTZLofEfZI6cmJDoDuPpUzNt9S2/G0LWPQYOUHz6JvqdFcgC7ENOqHd1fao
Pypl1XkA6eSdYEnGlQ1yZdtDbWe/07XiIVlSBPu4q5EkYoPUjpDP4xTIzaR14riyJsbi4mB/UADi
HaKHwHhLgSk7jpIKRlH1UlXWITMou0FDem366m2Ig40zYDVVSEgjSPDG0w6hzcQrleh1mpyVY37t
68xiqboK65Xa+7JGrhk9ZV03sJ/GqkPvnt431dPSdmvqaEmKCkwyITysm0N2dPhg445uVcDRKUGl
aUAsBzvot6VZF1/yIBKUK5JZsErNvk9ukv/llj4g/tuLd/mJ4LKRwAJsJ/RD2uTjfrIHK40L6RaY
zYbfAqc9a6Gxuz3EMhlhyxIQge5C/kubM6GPQ8Ra3GquHLGmMWLzp99b5c5F8mZbxEq2LzNn+jso
o8DTrNbeNnrTr6RfF8nt7/EdyONcj5CklrvQcqoWQFJTvPRcBPTdlR4SyF0VV7sULN7gCrrgL0Ix
PYeQ2XCG/Z9Pfy6bQLfheecofJy+7aZmlWYEUI1owk0xAU222wFbNh3ufPc9rELpDVbmZZG6vT3y
1ZlTMmDitDbQJVoMrQS2KGK1L15qtaofEeuNd3mpBfcjsdNREVLS6MDLWDd0bG/o0z1UCtT1tsqM
bYkR3MpCzKO9f9+XV9ciM6NlXoCiZx8oTf7cS/OcD+JHHVIMvz3tK/vt/RV58diiE0TXF2MGWtko
Iz1TKJr/kE61c91/1fAnosK3R7xIBeepoa4I0IGT75IZfvzGviyyrA3gZ7jtDED4klnfTOshy/61
uzf+0RyfZOyufd3LZ5H6NwLrGg1N+D/L8lPnWkOCz1zwHHVdey6DDg09c9C3AQtwbBqnODWUk3Zw
c6zDWIfZlmaC5IFDviYa6miHLYbcqX4M9T9RB3r+RrPyEy+/+CwSx08kcaDOvUxQstRpJ3VAOcep
D03hifpgrELuL4MexkBQQyfumUnSi10l6KjkSF8mL3kW4vjZTSfc2TrPjdtzimvgbFOd4vU3DGJf
DvauEOKesv3OmOwvqt3/DDHZdMp2GyfDl9ub4urk//vDfu+Zdy91kbrgGCqJza+c8heLoG9LGxxI
PFZdKzC3y0v8wxosywG+NTVWBSLkpdPybV6ZL8Ggv9yezdUh4D3PigkoLy1biFQh9VjBZ+NlflI5
TUW5RkK6PLZMAjY6agLI4F2cIR3X7Ngi8HqpQRw3T6mKeIX+TAM4pJjtdOrW0t9uz+n3uny8kRhy
BsHPqR3A6cX9KIemTQeBEUU+hK+JlvieFpWneIyf1VbnrbD8zvN94xEmxzGw3b2Lw83tn3B5hllM
0h0ETcERsYEXF4cFSDUGv/Rk4LX5eaRvdKgnEMYEEuVuVGW2Ri+4ssrvBzQXljK9HiVdMLBVAhRF
kMDEmxY5MEBZmf/LLKxHGYQ7tOd/uHZ8uj3Vy9WeFWjnlbaJOGYVh49zHXshpjQwEVKIrU2rFaiJ
H2bJPv5wRuWIERnA2Up6mAZ5OJWtvAoXvQuqMh+GXyx1TZCoahNTRMur9RQ1kHvHUrBb5W3+Wxbx
QNs7TcQsCARdHHV94W4yrRw28WAhkeD7yZmyjnOujBigyog7VYFt2rfbi3RxzPiRiE/A2+FO40Jb
rFFOTQNIR6k/6h3MEiObPtexWLWkEfNcP2x8QBxUq2a2Air7F/moirpzEipx95gazl99ouO2EtuJ
V1X1j8DHbjUctvyUTW/ku7p1TopojjmlpcIpT44vz3HZPWCOjVZLUOyNDnOrECacxw/f9lGhYE5Z
wB4vHqtJ/QXL5K1rNR4ACw6SPxzRQ8NqFhX7vNW+DWCFPal3e2Hl/9SN/JHZzisSOa9hbJ8cUhW9
TfaQlJFdMzfTgChMI/pNlEz3iqP+oyUBQojJI46V28Liq0Zm+3WKjO/9qMVeKaLOS2aVbzrQX93W
vbMjgVcbrdvUrF9djZYV5ejSI+38OxnyYxsJgrRwk07hWztkr7mJrYIgX4mt/GkKw/3s9Nm4xeNE
6I7MRJpsnKD+rvd26Zm1+coM+f8XFrCB5m4coVYomvpNreKvRl9Hm6y3X8Oeywz7oX2g+Z9Gk0a7
3ePrW0dvadoChAq/TlUGDEwxvtSSkBTmoTqbQDd7VaFOM0TxP1M+nK1GPduBsalqrJkozjh5cgpE
8Xddym+ddL4qSE3tpqk5RFm+GxOqtmp8rMHlFQ0Zq9Eop56y35bquO3hNWFv4CzuhCn/Is9ChTrt
IAkilEkTMjvm6IJ4jhLd25V6P6GZ4o2TqWEaY27z2jzk4dB6bqfDeQGg4bhFTdNZ7ozMms2qpmaD
YNJDbkWqlyv9a1NvqP+G20Hw1/vCPExNbO6GtsLK11UaLwrUZ+RKNkr3TX+mHww0Jo2CDXBa9xAZ
Gq7OeuNvrahpnzMrLl/htInQK60cdwwrC3dRPEMRAJbvTWcUByVXq+MEB2mr2GUhPbO39X9FlAzP
jsLdj3hmPHgJK3jXD9mdX84CigYNeqqc0KYRWX2UudwmMv6VRN2jNCvfw1ytfc0Tc62dsAwX7BlL
KjBKRChlTvAXIaSiu4i/syqPUxDKZ9eSxXdK9dMjBZ1h5Sb+GDIR/VHSZBwaitbsbbkU2KMYHo5N
NjaPvZbFoP+FfRix2Pw8TML91sdy2ktcxv69fbMtrpw5/HNmMi7JIJ5pFyDWMWiMLkr86ZkK+V4W
00FGwTFt6PBP1SNd1OdYr1Ya8ovH9f8NyfMO/G4ODhfPe2mWqZLFofo86nQi/OIvG6E/bYz2XRz9
c3t2a0PN//5dsGe6tPnjKsO3fJL1QzQFxX0SZeVGmeJ4i1W5uYJlXLwTRCy8EPwHrXBgzzi0fxyv
Dqyom+wyAsyPx0/+5Idr1IXFfpxHgP+AyiQNYZqzy+xCtKrqt1oTPee+KLw+aZ551l2ydHMtJPm4
HcGFzyPNjtEwE0g1lzrPpYzjEG9q+axUg9jVRZ5vABOnx9AMToVt0T8x+ur1D78XY5ozPpOGPJ2T
ZWbSOXloS7/TzyEwkYOvtDiYoJbWCETScGdbCTSvfC1qLJTAyBGpzi4jn84IhZ8DAHvRDXZDOmHN
ZK0McXG8mBD1c0h/ArQAiKiPGyKPmrpvebDOBMwmhvdB9K+myZ/NUG90cQRMu8Y1vPbV3g84/6B3
Ox5F966yFFqQUOIi+Gy9UD3gCYmfbjo33P/553o/2BzVvhssR5N70ESSnh3fBqZenHwTjxxrLLyo
CNcixWs7/91g9iJEroe8rpzGL85V1SVeXo3lTlXa8bFqmnB3e17LCs3vvQ9Rhm0I+oLGz6I2Jgaq
3U4DQ13ayLYLLXowYGYaRvJVdoNn18lBuvG+4IXWFOOc1/Whl8rK4l7/EQh3zH71uDdcPD2gbX0u
K0IKOTavtV8Mp0Smyta1P/XdFkHrbAMR8qltm19xNIZ3Ej2cZ9f1q+3t1biypWYs88xP4tIhWv/4
lesmNLXMDdJzUPcPZlK+KvQY6aMGf6tu97NI1ogVF2IK3DwoFKAgRLuEMsWy4SbiZEJcMpZnvSnL
e38E+mGjrby3bCUn+tTDH6qvoJo4hc2Pudl6isQ03GdVN57ytK+8EU77D+GWLhX1uPlLU9v+z+95
JExh8/NDwQAtWx90+NrC1AP8S226j4n+yammf2+v+oWMwrwK3EsEc6jgzBn4x2UPHKJUFYTziyW/
2/D/uoT0SFSHxtTuQRsZFKLNAiqzbPep/KnS/OPI99XPAnzhyk+Zj9a7vGQ+DrDHUHiBUWlzP89H
8905t3I7FVFPphWY0t2lVfHNtLERsRF88SqQ2d4oB+TwZnA4EoOhVomV9V5mif/5BbDk5iVHCm15
FuI0cFJ9likxRvHo1uU5cJxdojjHpBKfyOG/0w2/Gy1QszC2Zuh2AMm3Ez0JjP9IULlr05nuthay
LZPn378LrB+ANpBtczvl48og/F9A7/HTsw5rbogqvDJ1rwmz4zCZB73qM2/qpr/a3/ZQgKIpaKwF
BFceMSB/RIt0/ImollyyLgNFWjaOQ/aXbZSEPMBt7GJzewdcxFFsANYeUWuDft+FAFlBSAMYN00Q
Xqy1nRKO4Mmprj7nzdDtYvrHK2WtZeX297oCbSB0ITTlfC0CqSzQR1Pzw+Rs6uUxHdWjtKJjaqA7
7Qc7M5gANvTuSejl/+KjXnlo4HSBYKbZT0K+rKlFRIiOGUTyjL3eUTTTt9quv4/KGgf8SmjAcZoF
QdCMQYZ0ERqgWt6PcQpMpMrGb9NYnUXt/BPrzTFV9TcDh0wXbNbtz3jtJidw5DrhcqUouzjHRW+2
WRl2wQvtsJ0m822rhk+oJwJ7z7qNnjor4dy8+5f3xpzIgNEwgKksZfiE0sa2mPFQeVO9iSl5QaIf
mr1df5JR/0UJ9BdhFm9KUu5uz/PqsYQxQrIMto9AeTnRLFAKp3LkudPTLwhtnOpU27lpDM04fvYr
+ZpreAqK4Z7e1GFcf7rn7bmYOHVvoMC0eebscfFt47jGfTpyw/NUJZDwiK7PuUirR1J0/S0vQHvz
qCIaadrlkzEFyl2rpvYO73r1pzTr7IB1uVg7Ule2NUUlvjs/DMOrpfqs40hpK2YSnYMy2cjM+hm0
1tbNkh2ww+dCcw+NO21bpfs8COKrpNJ2sdrcSWRBFLf+NDVrmklX9r8JcIf+MAkzteXF+6ZNUqQ8
e3TuEboITS+xvrTjHe67XthQ6lsTOr9yT5ouiMA5oKMVvPTpq8tU5ipyzGcRNnea3n5GHnot+L42
Bu81Ogvgj2dl/o+vQZHIHIrArESql2+h7/7wUwpMt/f2tc84t0z5hrOmyBLSZk9NK7JICc9dXRzy
TD4O6HJQJvt0e5grVwWz4KWlksU1vIxwLJlkuZYhCtr1CZB5J/sVAK3yHKcFeGTon6tBxofbQ17b
EGRhIGUIqpjhIlmvUKRpq16fzm2ptZS2Ho1U85CqpeYbEmbkPzGHuj3ilfsJC7H/jrhIloLOEqFT
Zta5SqiuDt0TCvBwZCccYmRKtTm8r8d4p/b9SmPoynOKCJpLYgEj4dJgoCqCJveNMTpXlr1pXX07
xfJ5EO0JqYOVoa5dhdQhEPmFFwCOYNlmF43wnbAp0UzuYwK1CchDC0KTp1SG1sMcMmWRc0SDEeh/
uTGwG/jzNX4//nxm3sWOattEEoJwRFt5epSZ2KVtfiKg2RYNNyNYuiRqdc9U1zj9174t3V/4GNx1
GrHEx3FHR1ai11vk8EV0Xw0wsnETz5Lurs6b7QBHxnNB1dt9t/L2XNvFMxWT9BF9ZRpZH8cFrRf4
SQJasC+cnVMGB0qhd3Xk7+dA3W6cZ3tyVsCQV6f63yGNRWYcm2HVtTn621mISbuDB21k54eic77k
jn6XqvZ9lpn3kaN8u/1pV6b6W6rn3afV8eOQms9Uw5hXLcK8IqrvNfgIpRZtXJpzUIW2t4e8NtWZ
lIDW7lwwXX5Vu1CciTg1PA8ixwA+PbV1/DTvIicTe5u4P+PdquM1ieRrBxbaCtAuqpezw8vHj2ok
QNZ0UYRnrSDPChFq28R9qR76zE51TymHca36du2aB1sH74OaMM/j4ikBv5cmacs1D6voaRr173hq
3PGErUkLX4u0QQpi9sl/dZpOi6k1bV+hxhyyX4f2hw+FMcTKcX7+34w8u6PE8SWvyufW0c4o8q98
zeuT/O/Yi7vBrTBEC4BUnf0uOFlG+gt/9J/4WKwcyavD8OYj0Ygz5UU1p0R+xx5QpDsXRfZoTvkr
Dswg4usVJZdrxwHAFqB3TLK5ehYnPwkrl38VReekru7g6Z0jLCE8v8i+jqPFo0nzbqpXIC5XN+Zv
cg7xJnCOxZg9ZZFgKPl6Wqfvhya7awMdZehuS7Cz9pLobPJlUEvYQSng91jL415XKuhqwJVntWrO
SFlso1jsDbKIpgr3paJt2nZ8FbL+gc7wnQ/Ip6rKlRvn6mv2/jfMv/HdlYNZoxk1BmuM5uGjnmv3
adpsJzDUwPlChy4QsklTtClQ4BC19rVoaYDdvoGuleW4A/67DItNO8AhsR0o/ed0Ent00ZLwG+pt
/G+g4xZr5LNWWlLZD4UvN/+3WgwpBbcfHZuZ07P44lrXIgwymGzmWaZ1SsJ41zgQjMu0tzwjqost
g2bb0WzLU1eOyUsfDWvwiGsHigyZmjYXIr9lEbpnLhJX9cBXiC0QzW5E73IWhuspcN9e7GvbG5Uc
PN0YCofUxUB6GgxNoZGzJEp2VzfaIS16piuBu6yais1/13J7vx9rsbWSTI6hKzMClUpsK8t5zFz/
fg7Qsrx+qoL6V48cl4qMS5sN97xwK7fHlTUFiOlSY50NBi60CpHDTXQnQO4lbOBGGeEWmdiTkcYr
7OxrJ4hOBHAh2F5gYZe3lC3KSANPkb0E3Wd/fMFXNoqp4iFQ2+xJqQ/Qp7G6fQmsYeVbzudisb4z
CA/ZLYY16bl8PLqT4fdKWhg5Obkg4jWLalMpvr8yvyt5y5w7ENOD/COVmJf53QWBiV7fSyuV5ybt
pZdn6T1m6fc8DAfXLD7R5Fx5wq7sUFJpk8yaTia3/+KdTnAgG90EpQ94RF+RHMFx3t4oUfroKl25
soJX5sZbSYkP+hxorGUUoldm74AYDM5Si+80ApEyAw6VjvaukcUn6gYrj8vv3GDxyciOaJCBSQH/
tTznia+3Tl8jaNyWIvwu3bE/p4Obl2gGOsqbUJBQ3CZYYD4Ppjo+1YHhVl7nltnXqR2sz4jGmJkn
o3ZNPu7KTsL/fIaWWwisoJr28RvTJCzohjdoU86CwUrUV/ssNK3T7bvnyoH8MMpiJw0SjaamaLDt
slGZdFp0+Ay/EYc4Aap7e6j5zr5Y53cTmjfZu03bNXEWqqkanM00OoquPFht9MVPcf5sM/EjckGc
oM64j/T09fbA16K/D5OcY5p3I+daWqWl0FGPqUOv7uPnBqZiWvZboaBImn/u0/iFata+LNKvt4e+
9hGh+1AXBAMO/2axvJrt+50oED8xyxzXCBXrLn90/xTdNheS6V+jsjZL683Olx8nGOEEqgYCHSs0
Ds69X8UbprvHcH6v++Jp1qBUBQbQAxA7rdwOmfnn9xERIUVzeonYVZqL8X1Vlu3gZ8N5NOwTmlsP
GPu8gRp+Dvsh2pbF2i177Y4ApIkp5Kxjd4FXkRNCA75pieemK/QdQiafTOqsuLP5x8nQcUJbE8df
G3D+zu920FAC8PXrODo3EzQS1Tqblv2U5d29bOq9BZFi5RK8smXnSgbURzBylKeWReU4T4JarQmA
fIBNMVilBCGb8S4T+vdB2EeCw+fWLu+tqNrf3rGXM/0w8AU+J1Iz15hPKUDQrg82dN8OdnEXm6jA
rEVYl6cD+dLZIhFqxKxgv9g2oWVkSp+kwVktdOM4laJ58G1gbLdndG0UGx8/YDgktxfMND8cUjOT
AhnMqKq92cJrqxbD2pa8EnLYWJ+jm02aqZIXLS6ZGj2SwTZRFEtUZQteeR9l0R6jpL1syk/omtxn
KGuyHq+W3u9ta/p0e5aXF/n74blrPu7QAIxY7UcVPqngBYkAH3Q3izZ2Za3pcFxe47PKLfkfSCoo
7suKdt+DIhysSDzraYQqJuUedggsc/YLcs0iOiKTdXtql9EHIRWOG5wDqJkXTBK/jf1Jy4uBBktw
lxv1g1KmzzpSnr29asx62QQmagQGC5rfJf1ZNhoRl6oSs9T7sxL7mfRGt6BjIdVhB3+s+XcAuXiQ
Sqsdu8oRb2Dp6FRHhAq3J3ylKz7/CsiaTJfzsYyBysQuVC2u67OfvtHM8BB1YXdtevFNr+NNLs6d
VDetHB8CE9tW0CG/RR06stPbP+Qy2Z9jaGJMATICk4NFGoZDrTY1UVyfnVzoT3pqmk9I6QtAnDLz
9FHk22QyIq9I8uJwe2QSAjbsx3ABuhYFZOqL7DewZh83dCtTuPpTbz27qGS80AxFbhHXgo1Zl+gP
majbaFb+KWwlzPO0S75ESjc2Hpxl/TzG1oisYgdIte8S6yQCtdnHft1sZTBpG1VtCdl81f1HbawE
33Gc2JNyzLeB2sX3IdnYPYzTEBmC9DVvxbjVuzo55Q5QlCpM+eLUjQ7ciy5Icf6iqC3qb/aYtVvb
D6qzNoziR5tbyYtA5+elSEe5aQwxEcc2XD+RdA5aVxaPTl4l+3ys9K0Zls02ixC9crirNsqoa69F
knb7fipa0+NiK7Z22JjHEeeBjVVHxiOS73LTq1i3z5oHdwUE8QcQo/73BvmhLYyUaEO0+71uymlb
d/IfmZQ1u0QB5ZqlkXqPKKSNX00dv0WT07+wlNlDFpfsLZzFt1KPx1Mr+/7EjYr+7VR+0Vo/2qVB
Ez+wSP6xUyAM1qZtvAyOVXwm7fHvcoCyG7UdSy+Y9N4blCA8ua2Z/1RiB6F3pW6eir4F8z4kFRJQ
fu/FVOteKh1mZh8pqN5awtgFGo7agSWGwxiV0f2QaXxv2w/lmxZG9h62UEJVslWOA96rm8jNgk2G
BuFBWO34FkCEBohtKRiG8Zd9RpNeXQl1rmzL+RJCmx2cLKoLiwRPR0Tcn6Azv/ihgzIo3ZyNYSni
byUU1pO0LHMlQL9SiZkpnYyHoRxonGUpZIwH3VF8IzzbSPvnafcUxtPWrMMd8Bju3Kz9ZokfqRZt
Z2I3Xkwr41+JB9DP5fjhKkInbpnQpq01DVPkI5SpuihgBRWaalqSbIJyRAwjYOV9c1U18MqTTTsZ
QNhsmjUr3X48+wyXKUUcx+fGVoTX1lm8wVXq7fYVc+XFZBA65wj3zeSMRfRBBU2qJpYXZ6VQ7/RW
fSjlzOc2vvzxMHi3z4I4aGaR9C/uUENvkqELC7Q4GydA9zsaTw2Ow7vS0tr97aGufCtwS3g20pTH
wXFprKnZPbmbXcXnoM03qvZpHGow5BbNmWMQrSk7Xlk+0o55V8zIFRp8H79Rrw0B7jaCqpVlcWKN
MPQUN3zM9DXN+WsDzRQl7HbIoK6Yd4eOIcfKfq7GajcM3bOS4hdXN9bft1fvSiGAOJsnl88Ftvmi
gp6Fo+MT1MRn3YGq7yss2nCshnqLp8tBS75W4HB87r/7ofvkxvWda62Jgf7eDItHj58Asx4UGB9y
WbfSGr0itOInjLUGK1fvhl1YyMmTXMleRfVsE+thtBeDjlJkXPpb3zGzrUC/6kuPyvvWR+B7V8ZZ
dzaQ5L+rUr6KiALzUVKo3fklmTcKe8G2yQqxMUMLBoaM88Oga/1T1of5E/VkosYGdIYSqfY+05xy
pd5y5XMCs5qvTqgAsyT8x33T9qUoM3sMsbTNi40Mx0OUWA9qGqwJAFw5De8HchYRsZKEhQELMjp3
sf6UJMljOKEj6QaPoUCNDw3CZiVsu3ZrvZvZ0iIuakpN7WbQQtWU92HevZi5sYpSnJdnsUOwzQWg
yCmf2zzz8r7LRG1LZi4BaXhmc56xFK1xF5v/oN87/sCa8sGwgRQcHYRB+3YXzSUA5XtC85s/tOZL
MXyHHHz74Fz9SeCsZstKmpbL+rUZBbIzfBGca9KP3BizrenGljeMySlxZ2GO5tDFtNuKLDncHvnK
Y4yKChxGqoVwSpaMNb0POkRJ6VgOqii3OesNZSqmqsyrPHRKtRIOX/nADIe8IjpqvEzLpxjokC9D
VaEjEKf+SS2S7CGq0jUMz5UDwigOYLmZrXgRYfhJ3biG1KOzno+vUxeeUjm+YT59ur12a8PoHzeS
At4aAmoRnxGNgIlVtmHx5mpdfK7LrPh+e6wrC0cTBwQUVuzkEss3UKGTGJZWGZ6x10Fm1pWPJuj9
7e1Brm1DXlgiBjBxFH8WJ8OtbJHgGhbhUZvHL7JAQQhSTEQRHgldtihSNPo4EEgM/a6ugzVi41IX
jSLc7/T0/0eGiwUlUbLRRSWesEoHNbMRc4l0kOEm70V3tAycI7oxS6B66MEjOd9wKqew25lp6Zy6
upv2jjIbb+epA/VYJJuhJRvxLEV39rpepfpGJn27zdPAPsAOzZ6knbSHJOmjR4RzW8gItVp4hVYU
+65wx4daK0E8lqk5q9/mGyNSip3dqsOT3Q3VwQ608U1H9QGsDFqsbifG+4qQC2shVcSbrM4pkHDm
jG+1lZd/+w1GBp6aTNXGUlsocUOdHqpq8rdCZJ6YpWt0HhmdMP6oWWpzUFqpP7Z2a3yu9PGp0TB3
All9+A0U7K3iYUJ+xKryHvKm2aQ7p+trftMqNPNaUYYQhXcGGUvwp8urKZZ5HqRuy20JgTHoy11b
+/8KJJZ0jWyeiyno0T1OZblxQvWfysz+uN9FVZSbQgBlIwJcFkvSbspVpw5tsnT9Rzh09k4NWb/O
NJI/j/1QfdWQ+kAVbS5DfTzOudOjQpd3FPLN8pfjFNz+wxGceuQbGH6s3PhX7l2KvfCyxOxKekGX
L6Amw9FMrOcYlBc8UQSH8TH5hk7Mz9YFGnP7YF+7PWbCIOU1bvkLifTAj7XC6VL7ORFttYtjTd86
lbqmAHYt/PuQdCzygaACM1kObnS2k/5tUouN35W7KSz/0hLpep3lPIVadoxKe2/mpif0+AAk/VmM
+h/3Sea6k4bCE687OM75nnv3wrvWmPS140fn/+HsvJbjRrps/SoTfY9/4M3E9FwAZWmLRqKkG4Qo
seG9x9OfL6t7zi+iKlhHp6Oj1RTJSmQic+c2a69Vdb4oxR7SFtbB/goNSaQ1rb8sPSPPr18iszhj
PnF7MWLU+cAuLAPbCA5WP5679NCqyQ11MiDMWUgXsR5tukx6CEP1Vtfiuzkp1h+/3tOLiPCSvkzR
ggfYadl3oVuDH8MbkR6iYVr1yne5aTYXtdJPZ8cgtJyDfwOtBpft+0UdiqCW+6waD5pZFdf0Yo5X
k9plr3AKRysnlO0A6SrTv7asOIB3vo8vGIIz4wsWNnQSiObxfBcvVSULRDvNMByafvpai/xIWI27
opqgiu7pgDWd3RRJNzOm5ILTcmZ5CQdBw4v+CUGE9H7mdaD3XdfX40FP4PGjxbCcdrF26YyeWgQA
6LTYIuhIVMgf70ehWp2nTh8NBy3Q3kwl2DR22npdUKNsUhjJhTmdHY2lEILeVLyWEOSJ3GnS1MFw
gPfxoeNspKVE619tXIXtJd/lzPqRdAEP5xwbtZZjZYWVofpp9ocmlIdrFWQK/rapubTCFxc8mNOI
BdJcyncgKsHEnTTWlj1FVw1JwsMc2l9KUI0OeD+fcvtYjOs2vEREeCa1BCMG3evkd0SudXlnzO1s
wL+PQB9R7/xk1NZK679Wph7fF2U1wAwfp6smVdTGBbZ8VwEBcEsJlrcG7ZsLUz/T+ySeBaZ1iifI
lixrQWkBT3oaNs69RqOjOheKWxj+FRTxnjPbu1qxbh1ngCLF67zUcFWF5pjWCe8rx4K0w1PmrZH/
f+xpm8ZgLDBVeIzTck+PIZXFIULfhNJGvqmHVTlQW/zt2010UTMAGTbgiUu7ayZxn8cIuN1ns/VJ
AR4tx/oFUNuZ4wIoGt+bbLpgJV4Yv9ih3b3tKcemxrxRau2vDNoGe4w3xlQ8fmzMz3hcTOeXscRl
/svtlUlloEtp1B4qJ35V5GSfWFHmqqV8E8Ju4JJuvq0k+2pI6p9KbdK9dpGV6dRdOG4kepJtyuIn
CVMr7iA5yJHa0QHnjjpKFRdbIM5Yc/YFjqWM/rMoT7yfpFbPWdnqFC79oJfAWI+lvi6zhqYtUAZu
q8bRvgFIulEDa0Y+uO0uJKHPFEd4i8SgeAoEVOTG3j+AE8QQ/fUU+4uyDLzMnCCaiB6lrF5VYb2j
ZH7rUBmeAnsb9OZVRTqn9a3enSAc7ZUOctMxh3I1uXCIz9gv4P4UrAnAwHctM6qmBFmvnfrmfTFF
xbYGl+35ElolshVWa9vpkDnM5+RCPunMjqMcSQqXt8END93X+7XQgsbww9IQCdZqvOqcaXY7mB69
Elq9LxRnpJ1l5/2mzdL2xp71aFXWPE4Ja8iFW+n0pgCtbcOnhDYIopzLzBbuoqL6JapLFM203aRE
wTYsif16IrffH4pKNnkIzDYF0WVcoxA0QUENICvq5Dunlq7qoNiNWnRhn52ZEf2BguobpAWX4GJp
LYWYMs0YBjnfLIiFEO9UX1JtP4N14AX+MsoicJYmXwHYi1Lf2HR3oZp9lSLphVTESp2S9dxpcB1J
18Zgv5jm8PyxuTq1FQwN3IwGLVuc5YVbNpj+ZDZNgxqdQR9iZaBAYw2X8oKn5lcMYgF1IEEAB+Pi
HtE4B50Nkw3IAKjEZQXCAjjwtomSfu67UruwNc6NRrWcdBgtWhQeFu9Mr+DKllQ0cNMqvFGr5saG
Tauuy02tXuq2O7c9HDCB5PywghRq3588q7OBkoaqf59NSJhOabfuVPlVLq39hbeknntPdLgAj6UG
BbJysYSTnnKc/A5PhX4W4NjdsKU0n7lz54SuUqA4aI5ESJN8HQTTzygs06tGbmM3k9q3LG6+l3EL
o0GXf4lL/9kEM+k0Rr/th+ElCYzbmsIPeoY+JWXB3F4/pJ2zaXR9146oVqqOhzjqHYwknxQ2JL4J
1Edl5FZzi7RQS3tlIpM/aOLHpjfv4y7cpan2FMI/6+ahse81xOPHcOXE8o9eQT6w5ovRH+77Nvqs
BeZL4MvQQJmyZw2wAsmT8WaZ/U1WVHAQGV9qqbluHfVl7uGIyqVdajePQEO3I6stDRRWO7tEZrwx
qVKUN3IxT+6IHKTXTNOmV4e90aSf6LNcW5HDnZQ89sr8MKbSDS7lTlKCu3juHzN4M5wgeq0hzHcR
j763/fzzDNZ+UtoDck5UQZJcX6WlQ4nbWdHp+UkMb0/BptS1p6b117MhTW4YpDcVSVGYE257O4N5
3ShLSutQIiaBkMxyzOvBMrapkaxjx/pWTB1k/OrVFJkrvaLFZa6/5bO1z2plR6/wvYYmbhaBQwrS
a5azds0YgdRKGtdDFK7lOTVdWTL+so3sqi3q751kwHHb3CN7sCp648lS5milhR0UXVAMt/q2ngjz
qhhmHJ/GeVWFpFJFKkHNDc9KqkcxNzVo907cQtZZbFrQ/XLRrvOhD2k2QtW81q3azceON0uZf50i
DitLeuD2XbI3peAFRaSHrO1eAYUqLuznCGFW5RS7pT5JazqI89WstMGqqaF70foqXg91bm9HO9Y3
ec3l7adIRHayKWJvjDlhguqmjfSljNJmDR2N5Nm+5H/NBpF1A6jiGvD8H3S/l9/SaUbAyMo0zVMy
FJBiX3Iotc9zA4M7slD51EwuEAkdZkM76UZ3biL5RkWYg2LQULpkKXO3giTJC21rRsS+/jZHjn0X
TX6YuZoR6JvEEAAGAFYrycnUmyDqg2k1VWlzW+B3PsrNnK2lVBpdWuvlZ82ItQ3w4C85VUFVn6+b
cPhsJtae7v1VP8lbf/K3QTh/Nsxy5+fpfatAf66Guy4Lt2opeVOtXI+RtYm5daJ6uPcjWkHj8apM
6Jz1neCLOsLyPyvQvoXrsDEPdaXeWFrzVgXjbdja95HWfkJ39j7iagmm4RYlLDeZqquiiX+Id9t2
yirAR+zV5nOe99/DIkHTQt1WTlG4jTX/TLDUky2HbpY5hRdXwoYESNdVVVS6TSHFODX9VoFeOp5M
mJRHhN109SGCK6bTKVxbI362XhNsm2brZU74PRhDYBvOG/VMuA9lOIaMnrxHW3NonZu5VK5sRYJr
QPmWy/Pnye84VHA/GmhLRJF6bSjFVRwoKzXXD0KMorXk51BTti1APWPS7hEg+dQWyp3TJWxrna7O
xsrdtpm+IgcCxV5Q3nZq+NlM7bshkOk5lbMb3VJvofX5C/UQSjXJjuJn746teqVb8Rc/nG90v/0x
tShdmYAOYIM9+GWQchSL9aiaV6nUHtTeuPbNfKtYkSAxCW8gjEhd8YBBpZDIVr7RDb4bUnnnBPW3
ITY2c1GstUwfN5IVA4+ZZPOZLC3oJmghq/41BLGzaTITSjdEcSrzmwFLKpoeFV2yw6dwilfJZO/F
htC6ejOU9Y+ETdJFzTNitA9y0r2EubKPW1obEvOvxhruUt/5HKjBXcdaZP54i8jXY5mNkafmfuG1
8pC5HeVcPbVvRwA1fgiLvenPMA7214g3HX+nK4d9qJnP0GXuNFl5pG5Cir+x7n3N2qu8Ra/uAek0
KNz2oZQgkOZbazbeWtPTzdxL16k+3+tSuA1K4ERZB+B88mTT3+V9GmCoghcbp0csWz1YFYZ43tOq
lroaB6RVwi+9BNW8GXPM+5wGZacJH7pGr9yoNWQPiQXb86njurlMLkTLRa8ZcOOPb+IzNz4aIzJh
B3kD2k4X/lLbFpGtx7WNln17rSX5N0vq1iBGL6RAzw5DDd40LdLM+tItU0JSIXljW/ekHioN3JcL
yuvjmZxxkzSS5f87hLOoDltyTOWB/NI91A5eIZU3oSnv9dxGpuISnO/YM/a+ZstqEXizckeAwcJ7
KZLaj3u0iO99tvzPCvnNTS7FxvVc6qbXjznlW72Jdn1YhBtVznu6hZNxbyRG8jUpaMBU2hwOpq7m
Qq4LOXUpIcw/Vc0vnlK/SX5mZMGup9jMd7JJwiik7/q2jVJp201hcQ31F8o2VR/tlElNDoHfGF6t
JGC4zKnblnlZXQgazqAX38VBy8J7oWfMDsbtQxRH7f0URO2VQdJ6I9d6+Y2aQk0lGPIWJ3S67VCY
zdZSoV9VJ2l8tU34jEy76DZ1ojTXIWpKl8JF4ZT+8jIoQRK3EzGRJKAZAW/yvdNqV6OlRWlLyxid
VlwF111HV5cjP01CKFyTkk2CWHOdUEfD6wOgvYas7QqRv93HG3CRQxDPgS9LwzpYHRK0S+e5AW2p
m+g5PgyGNGyRgvhc0PmKnDfYKqW5ixlwzKFnz0fjwiFeBlx/Dw0Ag2YXUm0n3dsdOXKYLlT5kKFf
urYBiKwiuxy3aphUK4KK3i17pYYDr5o+lbLuew0sXeuPp7844sdnOIbtR1XLE+x3h4ilrzczAML8
IdGrNbrP63q6BJc4N4oKLSBdfITLlMfev2xtSupy5vQ8GE59HxT+bTKTRZwuisAvrImYjSBG0kTu
myhyuanSULbyvpaqhzQP83XjtOGXqiwqr+oabVOb1qWO2DPzejeeeJ5fsmw+soUNApbWwyRR246r
tR6ZEdEQQpYfv6ZF4HWcGJUDUjrAK1jChekamiCt9HGSH8yOFtQZt6MaL4ADzsyFqj3VETLQ1EmX
dJLwztoZCH3joJba3WTczVpxTQLr43mcOW1sNIEVEdUfoFWLBVOVqQ2NIn+YqILI/k2GI19N6LkE
iYsqqqeM0jorL1n+c6MKjUZogcjXneBTcJTAtOZ+/NAU2X0mOHXnWv9R9tLPBBbjppNvjXmmmKde
OOHirSxsHM273JtcXvRpLzNRiPeWEO5aNrht468RN4kdm3l+2f3VVPIPPMT5gjFbJuHEPjHBrQmk
qgWoa7m+nT87St1KkCRG9l7r8PqSAO7R7srOLAQAyquwHCi0ZZY3zvFGtev1x+/3zAGkRAPGBKtO
nVhdHIjZjsJ08lXjkPhtsUpy+kk0bWi3VtNGg1smQ/v08YDL4snfM/5lxMXJwOeq5MxPjcOoNW4X
RJuGDuEW56EsfLeTZjePr6vwpTA6t9df4AG+cDLPHZtfZ7x0xQo0okOHkzkG0r41Ccqi5DOXyoWt
dMYACC4ItpFoAOX/3h+cWgAAZKWXH5J09m9b0PEbjRh0//FqLhoN/lnMf4+yeH1+PdDtSPrmQbHm
nWHepqgc5YjV2N+tHj6XOrgwq7PbBVCuAFhxPyzvBSdrukIe0vHQDrD74QXcwEIIKfTsfFL74cLh
ODcY3h/FfPqCsT+LN6UOhFm6JNuHTJvv4BL9nqp0zZqJ5sGx+enjhTxz8smOURHlKCAHsrTXlZ73
NCDHxgHEMemAKGlxnYsf/VxVbmwrCewMl+z3GSMn4AKgOQXPz0kV0ZAjI3PaKGQjNruiLdAVSj/H
jZ+5ljZGblQG93M6PJeS/tsXB7OkTgoQhc7Kkw4Rq/dLSZnr+sE0Yk+yo1Uk/wUC5sJWOZ0eKGeL
+x2wi0U6dXHO6wQfjWUdyO7ZV8noEDDL143kP7Wadh/l+l5LlWs9DLa/+yLfDytOzC83fJgDyMso
3D+g37oCe/9pSKU1HXgqjJh2pW4+Hu38JIGd0BUh6umLSVK6QmNzyIZHrrGrPp1qeuWDzTRFV3KR
byxyd3JXPRZxd+FonG5XMUsARKACqXnri3M/lg2S5hoK3UkVfhkG861S1RuyynstNO7VKPvx8TRP
TyLDQf/CVWXR17Q89k0TOf3YK/1j0Nff4s4nzzeX+wwmkxyClv3Hg51aTlht6N8SyjwWkI9FIp40
oW74rdM/KlHnuHpVmhBnXKotnPHl348inuKXfdInfULt2u8fAVx86e18Uzjaj1nrdlpFQdwx65sg
HfZVZHwypvnp4xmeWm3GFmwzKOyInN7ibqhqx0+Grs0e5Cn1aurJVUPNc/xSF+ULdmYzOubve1QM
Kepe8ILIAE4W03V8PUsoV6G4YxibXupfJl3/WZjyrS/1j7j6mygKr5PK+frxTJcFVy4oxuVfTDhA
Fwr175e5kUZ5lPwse5DopZ4IiXwdVoI+q3+onRmujfnFMGpU5OWHGS5qg4RMU9xG5q7Vku99V33L
xuFSBHVmMwtnC+ZF6HPRNlusvlH58VT0fvuYhX3+VcrpGpOs7s7MZ9JkRRhfsINnjiotGDiKDucH
ysnFyo91R+OWEsgP0uCDK38biAxXQTcAYBrH1egYq4+XXDz+ex8WPO0v4y2mJw9tPk7WID+QA4rR
D27c4JKY/bkVpGsW64MoDEmtxUuFxmhs7XjsHu20xnGjCLmq/cYrYPUKXV26EIKcmxCNrKIxB9gS
nsD7LeT3qS2ncdk9JiN02wB9dERLItPt4eX7bd/QokEXRmBuR7FtF+YcX7yvnCjrHss+zEJ3MlLj
2rB8kJkxvSEXoG1nrACUIA6RlSAfIKHwfl6wCNKlqEvtY537tadSG/BQ9ik2RpaX69aRRaJdSh6m
sjf++v0tglslAjrBVKQu3h/sp5KkDUr7GFM4VmJzV5rOoVGsCymjcy+ONcQFli1KZctiuzXMRqOg
NPLYBlFmutR4y5umMvPvVqJp24+ndG5LErUxDPlV5YTqatbKzNfbsX2MtFl2Zy0FKJhnB4fKyzSX
Pz4e7NyRPp4w2L2tU8JjFX6hklpb/Vjb5qtMmnBKQ8+o9K/DqCM9lF6kNTizksIxFWTi7MsTqtzI
VwaEdo3m0ehQpRxMShBJLX/mfrR/+wSIsJvUmg0UWiED9H5TlkmlGXM4hY/GGGouGsQwQcpxtrLS
aL4w1On+fz+UeKW/3MBJ3WRGbVnqw4i4ixv5O725zYLv8+jfEMZE+iVurtO3RnqVPgo0TURbqLMw
jNYsV1apDCoNoRDTxL7bx7cSovZ692WIugtI73ODQT8BbJX8jEwO4/3kYoxZq8hB8ViE/nfYsHZ5
2b/2o5O7A9UNN5Av9dicbhHcbFWhLwxtQei+F2e6ajqpnR1Ml9Earl/F3yHg2TXpcKHCcPrSuMa4
1WVwsULBbzEvJaeQ1wL+O9SlpVGrTMyv5DVquDzShO7oftxRXglXoQll9ceH7szI5FfJQCMCwt5c
5mZisw3SFrDhoTApBqZ+8KPQx7u+a7+W0JT6hrUt1Py3IyUHbiP2C9EnUODlW6TVx4S0RW0eNb9H
qHhSLZpwmnE96vYlwm9xsN5f2+BXZWSSSAwQfi4jiaqTjTy30urQytnbVBSPU5k8fbyCJ7LwEL2C
RyJ7T2KXNNeynShv8iEIS1k+xAKqXr4hi7VOJtQmG065uvPlyIPfYR2o/WOoFNtWnT7ZIBsipb1Q
6jg3WY0KFadbJICXLv4YTsXUFl3ykOuJ9twnQ32T2hi0j+d7GpwxXZEehSdTYG0WgYSpDoM8FkXy
UDUlfglE6mVd3Piz5uV1uYbD/ToD/6rXWXPBsp2eRfrQSOrRTgUDFfHv+8PfjSrCczr6N0YJxKPN
/XmldM4h87tLBb+Taw+fGsda0D0DzuQ2ej9SSlNX2cazdKAIXSkNkyo8K4/382BvP17MkzkxACkr
Qe4h2leWico5bvuhrBz/YFph+NilWrzVtCR6UKJB/f2haP05ghLxxk4koBro2CHX1/SDGjj5g9Zp
KWUWXfmiB7K6/nhWZ9aP80apVMQoOCBiC/1yB9mlXVLyMpMHKTJfYDTbUUfb2EO/JX/y8vFQp4lP
4mbLhmFGxz8h17R4V5VpzaEWm8pTokRrOVbooUq3hTPvS2V2R2u49WV9jXW9LWLjpWvMW9qSLnhk
JyeCR4DknK4uAACwoy02JsUPKXHIuzxB5zcEludkzlWjG8BDjJdB3YMFKBX5whIfkwPvLJsw27gv
pEiEmtgyeWD7UToURjU8TUOkr9pGrrxCh4cFUdt+naZJ7gXaEHkFbaHbQpqCQ42+30tb5+nOsfxh
FVjT7/seJE4satiivYMttgT7Wb6vFkNQN0/x0LSbtByh40mbBOE22/8a9XkAW4Q10QfoQ8768T44
sX0iUQR1PYoZBOMnRUQlqUOARXr51Fn9k6mRQnHk3cdDnFvyX8c44XwGWWB0s1k+ZeG0D1p9raTS
Hgm/NWzuAFVquvR7YGn82cmeoTW7wdfXdZ2/fvwcp6eLwIZaLRcbKfCTSDuC9MNujKB5KgMY1J3i
VS18WjWT+AFdvwtXyql9YiyVBmDoQEVHxGJr0yXkT2SuyidaZQGHhPeWSs/+XF7wf8QhXWxmvEco
lQg0cEWWBgMbMpRSwturKqlfSdKsb1ojV3dWSqQRRZPqZnUaXjCIZ9+nKejChSAZbO0L0xE1ZpXZ
hVo+mUkEoi+/ljr5fjDpVc/TNljj897Lcf5SWuiD1DbsWf42i+fBy4zuwp16bvcK71kTFaPTgzOH
PgQWlV0+xfKUuSB57uzqEhDi/Br/ewz1vVHuO1MyktAp2TbNYyDl68ovvc6qYW+avwPVuWCgzu7S
X6a08JzDnnapEbq4J99Kr20nem5UeSsOR9rXF0L+s6vHrsGlpPvhhF5VH+LWyFSZc2n27e00wlBh
lH3++PGxO79d/j3MEkjSOQGFVfg6HkM4lGpZwfd5bsKXXH2Dys0bOPuIJdhwIlmowEpJvDLrSy1Z
Z4/jL4+w8L3sFs0YCRDnk63215VBL21leLDHXjj1x+TP4jwSqVKzgZEG4q9ljQgA9ZCNtEk8ZS0F
6jmawxvHT7XrziAVFWh2s7ICRIJ9mrc9U4L3rCnRWA9Gp7yasqa9Hq1Ih5HVCtb+CG8ZyoqJK3cG
uM548sEy1xqt2mlw4bFPPXFMCP4+zMXCmBAvLbZ4BEQUYsryqc9Kr2qQL/xp+ndUX+nUegizvZKu
Vdeq12Z213POpuq3U3jHB6BNVgDroRFcvB9c+yLT8gY7FqQvhaxezyhL2+iRez2CZR/vxzO73qGJ
nFtWFLrwO95PFta7idqb1j75ZmB6mlRsUXC6lLo7PcWUCDHw7AFRc13S6tQg+yBbK1pBzGW7kVoA
tSzqdWsDHyzkzcczOolFRQCs8g80kxTtly6NXHVq0Ixxy67TmrUvVfUqTuzC7cxkXBOE1W4bmuGt
robz6uORT88V0Ct0BmCQp0Ry0i+a4NYQ5mbNU0RhvNc/GbLmGul0YX5nLIhAeJkE+EIchBTv+1em
+GSt+yhvn+QIJLXduGzEIb4FU7VSgs8aZ0bpIFDu9lLxaiufgW16H89z2ddIaYsn4HBAW090c9Kd
VOcJRGIj77Po1MduDJCPqPajmq+nzNiaUeMFTrVG5nCdVMV3f0ZbOhzdtk28ONF3ECztilzyDKW+
cP+fWX/aWSEdFykBOkUWezlT7NYkd8S5idNvRgFCrwOtO6XZBS/xtD7FcRHtUNz50LScxFt+YZZV
1FnFkx4HUNSMIY0UB+G2V8NzbE8vjeVc1SqI4N8kFxULT7+NQUspZ4l7YjHDopHsuCrr+inPO+sQ
9bLx7KTppeal0xNE0EpbJU4h8oXEle83mFWHeg9+p36Cj3LqXTrx5ns6ZuOtOUXxLvSnYt/Dhr4J
UphALmytU3vE2Jg+PBgykCfaaknTp2Yh5GkrvbnrI/lTMWo72w9WZMvfOggnWiX+5pTqIfUxzbGt
3c0QeBRQtk2FfyEnc2q2xDMIQidoa4iQFgctG5Sk64YhfVKV7dyEV36c7/KJO6GL/vYK/vPH+F/B
W3H4+1Js/ue/+fpHUU51FITt4sv/2b4Vd9+zt+a/xW/93596/zv/81xk/Lv8kXe/wef+M+7qe/v9
3RfrvI3a6aF7q6fHt6ZL2+On84TiJ/9fv/kfb8dPeZ7Ktz//+FF0eSs+jeRF/sc/39r//PMPwbH7
n79+/D/fE1P88w+vyIr6rVn+wtv3pv3zD13/lwA34oYRnbDmw9vxb7V/qRCom4j9wnjAzciuzIu6
Df/8Q1KUf8FRRWEBmIJIjYvYuSm6v7+n/gtsLCZBECpBUwCH7f8+1rv38u/39B95lx0KDGjz5x9o
GrP5/+3UkL/Fw4bEDykbdoQDfPD94egzeS5wVrDsoR/Rni8Bl49foM+8aoZiXc7OHbQBmks7fe9B
cAZ0ak6uFdn/6oT9YRp01NxbbPZsJq9GGG6gfowRCHWeZ7uCjZhsaVCWzUqZftAFBvtc6UR0amWa
mybJfSAnu3Aernura1Z+A0YrCPlPOn2ONB3iSH/uPSefHqpZJ99rv5o6FdOqM2jtCaAktxIeTC2S
10QGah/p/HQ5yi+BqdLHzDhSV8du0c5PvmPctnqyCmkkdI9/O6ICL36zj4gVQ3UNqwltM+LbrXRd
OCFc/TbMuRkfOaqN4yFbBe1OMm7UeEB7TDIlb7YtlxaOtVpmV05sIRyujojx2Nlrm9d3DZxsI2zU
blTlm3Gc7lTf3JupdSd+YE6r1g35S1tpaV0ScxnNxl7pc3LbjErmHSdEyi+gRezrbPO5o230XmQ0
AU0oiDPyIcdPz9L+jVzdKo+DmF4Ihbapvp3ovODBY728LbLmAAfgq2lVmptXZuomiuz6mfRs0bnR
0pnKatuRB9L+FZjFT8eMnxBxeW1MhIWaprVXo9GhWaqEr3EvTRuF3qDGHu6NdlzrY/BqwmQIr5DQ
qahky42jdFerNRSNUvkI0n5aOaXce3pGBsYPW28Qs+wMx4s7HZoi8VDFMH4pifPcpnaeu7jvvbC0
vBkZqZXm81KkoF+PxGhuEs8Gahf2dCvF/F5aDi393MMVSPHQMzddqw0bvVlJo6atdbGXmyZ9PQ5R
DcH9UMvPsdgmetvd0C7UIllLj5fzLHXRhktq3dts5WGkhK0k5hsO9TYzW7oK0/h1YnGqZhWXGSk0
7SqL/WcpCCCDmsLAVZCEy8U+aeRCEzvjriqNl2wiQvdZ2AzG0VCKXn2xF8V3nShxaWBTVmXAL/39
m/R/BQPNVE1J06NYsM4pb4OAt8Uhs1d5PTpe3yTPvX6XlG0Ka64urSUobWFF6l/N1pfWQzfc0vR9
hQIXR7kX2zEuXCNuv6QI9a1zp1qVI7Y+l6c1smub4wcfl5uw4690uA2r+cYpWdgk4xQcnytBqI0O
l/xe1u+PTysVHOXZzKCdUjbHH/GL1tPrqFm3fvNs9OMl6Mz7K0tYJxIfeNiiLkLzr7UIzy0cE38O
KsPtDYyMn5l7QGa8J8l+Po7/i9H+xzr+ag3fpyz/GY0kPt36Csxx9sIWkknFBilQVygTJ3fg3ATX
aaJaXlsOG7mwb6Xeehab5uNh3/t5p8Mu7uUxmZpGjRMmaVt71vw18vPYbTntlxw97cTYs5yiLCNc
EhDjiwkOWZ5UUZvDzaFhiXr/GTFbDrb/PBUWWdGwbGnO5PQ7HIMBIuks6D1NT57zwNl/PGflvVP2
96RFLhwaTZab0OH9vTOAKgsUvYR6xnf2vdnu9bi6cnrMtngeJeR1oyN8oyjBX2my75NmHwf6i3i6
zI92NXmEkk1OgexzJteXEEyKwHm8vxVJ0P/ydIuFQlJSCkaZfQftmO7m0j3cnBxScZVVsbHvuOAC
cYvF5bTV1bG4+KLOPQAd29St8IxVe1lidWar1OSQhLDdoBlbN8CWEnqlx2biphTHNBbWhZf5M6qR
IO6dm8axfzbSgMmKMTWTHdrunGt/abn9DB6ELex8jZUWExU/EYw9K639HMGE4EpT6WP/Iy/VuLET
hYtklL42hEDrLplv5Ea/1rgpc3FNiFs+NiNv6Mr7IQQom3WaG+Rag2KH6OSuul1uFtdJhPCClVLT
twAGyf26CxVedACzkrhSFKewV7I4YuKqUWKbhubha1Hys3BSwNqTl9idgMp1p9/rVBJXaMl7wooO
Yg3E/3TJ91avv0ViqrG47CAPuFPCaWOnyvdSRx+FZ6rLt1QxHzM4+Poo8F1LXFaIaz7PRnqf6uZz
Nb6pJOPctONi6ByfeK/YAEPfEy2u40y6izkecpCugZx+ngR27Hj1zFYyb+iDxlYel8y4dmTzR1iY
dyDfWGAxjNjER48Khu3YC4qqdCu8fuFzWGLjhmLpB8N+pnO007mGnabftZiWv90bo+cOVV8GoN1u
xHyPd8nRtkcOb4lkCr8duBKuo/f3b3GHmNXT8ec+PqmUbE8PA4cUy0EZA36JZYBu+9U8j4Zl4uHg
cHV9FriNRpBs81WZ9JxYrfLKgEdCRWVv2vGrNVgPoV98qcTNJZYimuc3v5G21sSGEYuQN91Bz6On
STPnXR/hXNbEScdlU+6R1YDT0Pd6J1mjztC7vuVIa9OS1qBdX1tJ2IaWlaZ8fUcnlCeJZRfDCMdz
yKZrWSp3RRTRk6vcBQkXahHxhnN9Z2bA1ITRQ9TwtZ3hhYFW6RpWED6sYm8ZxvjNQUlggsdN/Egq
Vlt8cmfReKI35QF5mP3I9XP0GOuKuzLyxdZv2IRBbz9kefolo1vZrQf8oCKVH9OiucYERt5xc0+j
uS5DgLRg9EMYUMRutoXZk4Lqm1QYm1ppvKqun4973SjfBt0kc5uE20G2H48+yejQOVyZj6nKOZki
PLXCcZ4ngmdZvBLhZdQauzPNVka9KVTj7ji8w+Vl0fCN+1CuKqu70QNxy2ldvj0eRlULXoW1GArc
NrN9GHgSlwbgu2Ti1UrDj1Lz2XLiyJc1y9IN9reG7tjjF5A3aG7Wj895HV4d/4Zqfsze3NqVct2X
Ug3GXX0VVkdBWNoVHmXiBD/HXHUjWfquzV8i2yEPwIHjZ6RpyLeG1Hrm1OxzSNUlfXDcwlFxmUyx
8XHGXPh9CEx6HbsEyxQMAK6eSrN39GIcNbY8Y/zSGljE4zEtVHkSYHv4N6VD0AY6LKPxqy4MBY3K
kZfo4j8tjeRD7fNS+WqMeh0N6Pu2bieiCZ1Dyk8HIkyAy9fx7LpfB7LyZmoSb4brumzM5+PJjrTx
pi7mtzYcbjK1hia6ZeN2vConjT/XtfZUW+Fr+n+YO7PcSJIk226lN2AFm4dfG3x2zmQw+GMIMoI2
j2pqg+7oreNt7B2Pwmt0Nbo/+q8LSALMrIwk3c1VRa5cObfjqXS7kz90DSUx3zTLm4fGtBg0RH9f
hzWN2g0U69/mrORITUcj0uAisx/q4USpsEzcntG/n/n/Uf/+X7fm/9LLX4uvsRPd9/SfG/h/+X/9
d0LA/8Iu/4Yc/O+7/Kf/+396+VkXg/zzb7/lv5GzkHX/seW//dv/bPkN/x9gyumn0dMwnRg3xfGf
bT+tPb4pHMp4b9D0EKT+ve23/gF+hh00+Ej8D/80JdP/7/qdf+jkhVOSmjdQ6l9F4H/Q9bNkditg
/kOBw0CIkQDOUwaLrLcyG/7X8stAzylBsOw0duLZZSVZLZ0hthuLcL/W8rW1p5HHGmoJVIDxRSqL
0K9Nljt9Sd8tzdHve6vuoqDbqFg7X0uG2dq11aUcgv7OK8KKF+eO4DINJXfx73SsP5V2FwQFtCmg
IzAG9lwAfTmfNp8LOMu34SGwFTEgrBNHur5+5xUHqirs73R18zOyMOsOdlXHIAsPgd7FhAK4/CT2
q5DFocTbk3FRLrEo210+2OMuqPR+P1aBFs2ZC9gCIPfrYGVwS1Yffp6+xOih+94fmkR5hDX0hfXu
WVBnshvywB89eLyytk+w647L2v3u10wepdb+FDNr2o2v7xZnrC6+Z4z37lTBgFgtVhTTFWTvw7SO
9VF42QsNdn2XL7DdDTFHBnBCUulMbKK6nsg2IHDE7BQX4pDuxx6cCVvZdWx04gdGniWs5NjvlQks
y5Z1noxC399IL6e8wDViuBJQijmzUiPKz3XWf1ga8IxB+nPsrOkh2GonTis3dgvbfFb+R77JKnFy
oBpd9lKyzn1sHMZQ9aq0KPUKYwckIzQgKEadFdQ7x9hB+xVnRCiR5LX2NuXl9G3SMa/Ds9YP2bFw
R7XrCg7RLUerH8hpGZdBO0k3SDpjeURuKFF8ZHsObl+ginJY6e5yV8j2otWe9dk0oNiyZeUXLD37
LEUEgceK021Rj1p26Ex4P2Mr1Is361WcjnoaOm1axSBiJPuwV5iP62tX5HFmH2WLFzB18+aUtbq3
nzql9lqTvTPP3mMW/z2227PWPg6T5SZFN34MbfaxTmqXsTUbjebaMgNjFqdN/SHrm6MPgy0MKnly
RyfDP8/CoGfVFy2XHYgWMM5up4sHQ9ZZqLNB5Wi8rrkhpkhN1DxaebYzr0JtAOnhGoUe9/UC85wr
aKlEBuoZNgD/yXRuaaAFL4Cl8udu+Roy7WtaDqO3Do+paUmqZ/bb2+3cUSmFmFt+bHUQM7H5Y2vb
A/t371ljXDwp29DQ63tv2E7dlB8HZ3kOBnggWl09ZgKk9QL7LlzqNtEa8Vht8/s2N9/a/DMX9X1W
22+pUzy1Y/m6OOriCPetgP1dTb90Hf3DWh+M2VdxrTPpyumDK5MYOTf98sbyV5CLx6DjOi5PwH7e
IEIaYR9YXcy+cB2ayn3k2BjBP67TT9TGS+PY+84xo4VN24ML1VziSC/LPGRhNcwVT6U37lU99bHv
Vvfe7Ny7wXWZizcnt15rt/09TO6jOxBirBc/fcF0qp3kvrTYSXLbkTY9n55qB5iIkKGTjSfJf7PU
WdBapu5Pvy68imIVJ+FQTS7um11TgZjYWD2HJcNOL/dpZoYWjpbjIEyKlmLd60p/GJX+Vq/rjpuY
j13g3rmaCaYnW4AHGuO24yNjUCCbhzbvFTiCPEt6Dp5w05wO78ayhXW+HlUGv8AuzD5qxumVvNMu
akxnjOBtJm3e1Uk+75dMeYmZBmDQi6Y9FqIbj4vd+HHZih+i45Vy9KWM0MwegszhENbWH9mIDOXn
pL/QyEueD//XUuLq73PqtMo4CI5H2SaQ+L97XfVhILsqau3laGygpqZZXcq+OkIbrOFrTW2YGdPX
uu3k4lhX6SzvbtqVYVYwGjZ6/vHofdeD893VJRQGwzuIqXop3Y0Cae5PEnxV6AS3xCB1UsiumjV/
3rC+bsmLtclhDI3e/J2ZQHWNLv8cL4vvrqeWgKporcUPW3ytstheDXe9TotYogpYJE1hHTst4QGz
OXyysQ2gIpMHb87SxDU7GO328MzHwNn1Zv2sFNgMf+0fUrHsbbl8MKx9mO3m1cu0dJ9nlQwnFiEX
nTm+0I+lM3c7GF12qN2cPK0r2f0oOzOycjsuBvpjXriehcIsUaOz7rtsa8PAGbWoyEtGk/7w5Hgb
yXF28QEkVe68m1BWBcaDxnu3WazGBtvK9m8FmLWTxpoUfTfuZcP216Lmb4EbdjcMHSXpdGkrx/iu
ne69tX07XNc62Ks+lc+YuX76i4ymzkF7zYuAa7v/teUBFBqzerUaEQsi60iTbLS9KDi9ZjhMI+Zh
I7f/TNY8hQA+fik2gU6dcvKnOT3lrrarh+Z1niFpkyMfS89+LALnoxUgjhZn+t0y1I5EatmXLqCl
gLvz6HkjCrWwn5XU0gd7G9EaZ3nqvFxFZasVJ39OY9MGcOMDgNX86dlZwEq6k7+Eo+vuVsIZltvK
MGw6fafBnV9HYyC4yplDB3RhlFolSseqHXhb7Hj1OHQa3zh5zbRceQIzhq8ZyRqRPoz8scWgwrZ3
kg1I6dxjtSgWEmiKLNE0+7NsrCHUlUvCVgHTvck9HPnuD0YvKxpnfqc5s4yMIb0zxdZ9ttrAElM7
Uko4NBJuFnyPBOnd1SJ7X32NvKx0qq/ys9GM5akxcvBYdrJOY9R4CzFmYg4X/48c3vXmJ25PlA9Y
rtG8ibOT8+QLfTh60tkOfd4/bMDHVg9blzK8ZKn9Q29CEaJ0/BDrAHdw5rs23RKeprOe6dD3XfbZ
7gODM1Xkag0L3/+Vuasdb9ukJ6QA7K1tzvcT7KHDtDVHZae7DTAwy8S+QZCaAMTXdG/B1NWxbWbz
QfXFnzrtGWIXc3C0A2Y4M8bsIN8+hdnusjb4IrnLP42AwOS7meZEsbKuHxN3u9daw0l00nFCwTv6
YHfeA5soAcwYWyTrHkEoP7MmMx4zYcQrH8oNiCK2KnUyi/aJ0Khn6kPmK0bDNIil7mT1gndrIAHF
W8yTy9z75M7c1SyCHpp0Oq2FMeyHzTjaQ0Zz74GcI63xkh3owDpAw1Wwc9f03ZONm1Se8sOptj+s
ze4jJ5jvmd3U8aLVfmSmcLjWeT9JzHoDwzfOtNqPiaFAkeHduHa5e1oNrrphCZrD0HTP/M7XpTer
KLeVDbnVi9u5IopDa6vzuoTa6AQJKSoX7gco++u9ykHBu2O6xgxp6oSCRPCY5Fk81CdfjdpDrp2g
DBs7TQ+m0HHVSEudD0wryJgoAvVclx9lrRMlMbBcZMINQZMLijDdSPXyKz6DA9g5ji9jSm6kDv6p
lCH7uePJ3ORLWfi/8hxBgi1Mii8959L3raM3LvwEudUlklMGstt5VSCNcjwNeWWj4qj6sJVWmnTm
oF35NPd2eZ3ZLKHaq5HCYPpnm/ZBCLm1C7Ts3tducXii20JrSTUIRc5x8aGELYlNC/2z3domdERJ
47Bh/DTsWFgVVWapBwdnBPYgV2Ekuc692ab3gpKAJ3RIwwxWQmh6pR9i9ZzOgztaMUFuh0k2xRN4
SQxlWCKAWmHk7Q3nkAlOP8gATAWbFnRF67RXZh5tWJfOq56X3UlKJj3YOkKMLvAZby/HxH4YBpqV
F5KRFX9qOGRjQ8e/VXvBBGO1+QFTUyyH1pFlohUlsKfFeVHWhS6DOI3Zd3Fe9k+j6WqHxrV/2cH8
zp0yRCrj1us27U9RcABNeavO/tghHZR3s7X1HH84OJbaiDyem6sGh5ZLuzWTlQhiUidAKQL3q8+w
bz6DyqsSyekW57mFIcV1Ae4JHdSQuZ+tYbouDJ2j/rhVHj2C6FKGX1pzrg3Mtbd3fciyNhpIr0w8
T+PcMH8bnAFx3RqXuYfeN24881C1j7409bMps9fRmPJTQfFSAj7NsGY990arjvx34BhqG+uj1V6r
0+2uMxUbb2NexEtb+lHmq7sqN6xrli/LkxytSyN05zA581MFN/aQr/mvmdRfk09BUmytHdXlhKhe
ePMekMNFiC2DA5e1F28InJ0eaOBCy1HSR5o7bZZQ7ty6iTafrmMak86Xy27sTFSfIvvahM4rWpKE
kNsI4aPXfuvFAKkq7V8gecNiIzwrXmsa2TWV53XUnle1GveqDHoCrp8qs+8Qitv1mefyDb55eXa7
9bFeS5PWty1Omp6Nx26oQMXZQPk9Vb6YWkXOxGhckUX3qqm9579fSv/LcoYjgwX/SSOoJSksHSlv
Vj82dlWPKwEuNJepumyt2aPfp2h3w5zROK4nBIHnnpr3nkNJnNPC6COoF6HXmjudv/WQYSFI/JYQ
zPzWveT6MQ8a+JJW0N2lOAnCQZfIb3J7XUr5VHteFTtul57mmVZ4dhlfsdN3nS1nuW/T6XnzybdR
TTQY03aaU+9+zpzinud/MoyJoYb/iuyzPC5+dkeC/dHuHJ0GQlkHgsgiKFTTKV3LPsxnbdjn7ABH
9qSZce3wMsN4mvZdb6z326i9dP4277muuDLS4drXkAOcEh9APsnsgIGvvs+LQYsqTlM4sO7bbBld
lKngalFj8RTYNcdosSWVwbVl2Zsba8s478XGmJrf9vT3i0W2YdrN9kkUxd3S53RpM5fyYpTHqWiN
ZCaG1mo3F6cjqUJdxQghmwraXVOdV5iPc+Dg6FoSsv/6a2tN30po0yOj7R3Jovlu2sw0gu+XFISh
HbMbiWsiTpGnGDlizsqZPQNbPvz9sqzNc637r0vX/akD0UWKDjfuy8GPXQaxd3+/LE2j9oEcu9Bq
+WUyA+FPqWW5aGpaYqfMAmxw2nwqb18s4rzC0lnNeLPL4mLIRsa91AImCLp/IlkL73BV1uFtPuqh
ld/Tk/cqL39IF3W4tfz+jnDz4setFrPL0orqemuezVOGHjNuUjzprAXH42wGeFGpMSZ2KN6Igzix
03sw9H76tcgCg4CnDRH3QHcEmFDHo1mOz1o6NTHDt47WRVdYmJuU4YybfrSOmxgt+NQqrb57wg2n
Umt+BWM1RnmxSpZ5uPc7DoejxZ7bbnPN6owu0EbFXN8NmrAf8bk3nBDCi8y6G05yfEtrL3vXSR2B
ovVe66I4buNbsSwoQWxYvGqTcMEC0yX9/ZahsrbD2rImf78dp77dwUGI4EqkZLn64tVsRLHn124I
75vFq9ic5tCTXhj//ba0CnlcVaP4kRq66Xm7N9q+I37SuvY2mNWBn8aGvIlbQU1RBnUgguYevKYu
17iqljXqtSmIa6n1Rzagbcp2f97l2JTDFmnhmlK2EmSptQfJ64AwYNCXWsb04qObx+y2kD0SyOfV
P4LKKCP6lu1RqLw4aNafRtycCJo7JZ7Q6/2cug+NrOxLtdVd3OOaD/UWPcpBuZJ5aZxSa6X/JzmQ
uNbtVcw0ncaCCmXJjoe+Hai4gYqGdeeXR1MOtOpwU4/SNd9WcFzge1tx7JxmibRayXOR2r9WIJmF
s2anIQFz2Z+X2rq0o3K5KMju9ZzUjgTWi6S1PZoD0EBHcq+fOxC8H9ak3W8tj5DCIRQHbPAbW27v
K4E+tmXYJgaCe0tdn18LUevhZLXex9Soxz4w7vxJV/EGp2cH6JkbARLoSz70CwZqcUzrlEMhIP6h
bJvPYaTUsIsbNGyA+MCilUOvl1vKu7ec8ck2stOkvEerCxEVqz92/7AANf321PTufmvWZtzpqxnN
w1hcKk1M4RxI3BZsVF01KytDv81foG6033h3QiQrsffdoTpN3vKb+Vn/soEtKjTwzvY6BFFXi21v
Sh2rf14+Wk6txW3mBzCT5z1vI8pmW8x3cqve0lIzL9pISizGtxAicUtjyymZ6lbiZ3l6gqfbXysX
aBdRyYe0yeD05loepUzRK5nm15q/09WLnQg/rYgyhnCVOhK+F+zaHIBKvOCoYs8pIiXQRKhx6mM6
kYa+miUHS5WJ62DfIuUby4lbuztMjT8czOGpNoz8YtmpOK7OupsNczvXBPdC1+ov9tJ2h2roZeT0
bKWM3jRfuCRdNMrUibuqzcKKx/LiUja+ZHXpPztEAaCTuaxiUuEJOw+X1K93mZOaSZ61aZja63oZ
Mj9pf+ud3j3OTs2sxVDgy6XKD1uHTtqNv1dDsj9q4dQdGufgie1O1/FINYhwX0DrIhvcsdtYb9tY
5SditGWoafkvnTrtszapv7Gl/5pTvDO63TP1qmuxWw2u/l6JPnQm/1pmXXt27cyEV+Y4sW/YXyzx
ZtiZOm1PeuFvCXxW1DMqnkL4sktRnIkjKc7Ysx/G1OADW92LFLkC+eF71T1Upc2IjKnSwrxfEbmK
HGKvsC8mF+FnXtpvvboU3ooWZvXO42x3zMDmsChN74Gg5TBl9HUUGkIXGjJ2n1I/KTcxx0Ud6Vyh
GHsxabZ3PbGiIbyrkU95j6I+uEeKREZNDaVU1szPuDpPndt9+a3RPoDSBWJpIAEpb9QT8AKAkfX1
sK5IsqmeRnaqI3tWwzkdN24+t80P1g3+pYbFhMjl/bBGYl+0IJ0fJ2HKiynFcay8BQ75wC/qmemu
9TlLDG3zo44dvqickMQIr/KTblojKW1AJcoumbpm+6Zy+zgz8HUNLq47/TC4ffqz5NMydTqVelY/
TuyIXowxV3tRNkXiYRwMl1nVFxiPl2wGF9zn557kkhdeTT9/L1q17BEYVlDfFy6Wg5VRhliG1EJP
cFWZtEyTN46HcujwpNnDTm5bFvlsEzzo5lwjK3lOaAl8Eyk/t1n0YImCXeaN6jGdsl1lVOs9n+K9
NU0seZjFD2d02mT5lRaLvQuGBTMEpn1jC+bEWb3HNufv1EN25Wcc6Rdzb2errAhbWewLf8pJgirq
nczM++JWwKaGHxdG/lH5ZbsP2Em3vKo5B+UWQ89fjn23RbNScyhLSkRPtQ+1MPOd5wsEu5ZKir1E
dLJM/50qzllLQmkOZMv2B4NqlWfNjvXpMq5rWhT4GbFqHf3OsjaMBroIuyIFNOoAJRRsapdFe9bZ
DYiQlWVkDnAtx8nepWu2yztTniujORL/tpdtJmNV3wDoWHdjd7b8KHDnZjeTehvpxYQGivEpTkG8
GpZzt2rUq+vcXr1cfq+r+HbwfkWtmSK15e68K/I0LEftmnZUBmrRX8hJTxWTANT+dm9p6T0DFabM
5jDHwZz9NjWSa4OqCTVTDSGfQC02Gm/X60Q6q1xcZmTt/brm504U7envl6Er+QgHBlOmuQZRvax7
R2ntMeC4ZYMni2VOa5Tb5r5a2c43jO5QmmUb5SNlvCTrtdayGlK2LPf88FVo9dlX3srr3BXD3sSo
A7cdMeu6jn1xIHqkQnpCjDVXN4vkwmwbvZqup76YJ9ju2867LaxuzlSFoql/oCgNB1rPoijv87xa
Hn1mP50+jbEwRo/8dW836oWeiGbANLJYGtB4P7SblTOfWtaceu2jqn/gCnNiSxavWJu6ZAiGd5Cb
TXjLWIpKdv5449o1aSv1oM8jW97Se6taRGeDwUHsdjW2HJX6+8p3YdWvMg3NOsjjMm92xZKC/98G
lzhNWvJ1k3rS2MrFhlGld0CLUDGUiwm4Gr8YomdIKtYfZIwNUEYk+3TcjezMtwGU1NGiWfJu9wiG
0UWnypO1FwCFzd4YvkHVTMjX7KMxb62YbS0/YjIX61XTXx3zadTank+m+iQk9Ur45YJ71vCixfe+
N67bI7kIHx2L8uHA5e2mGjEAmfGwUa/4jaPh1k37WDbTI9EGDbpLqT8sJhZb2zo3VvClyuYzr4zt
rOr850zNl4AnL0LdvIpZmLuFPY6wdq2F1GYstkOwUSPXTYHJCCXHacbXIscXy9x4YFr4C/vRLwEC
Ogp0wML2Vs4cvBNQfkuQ/lPZP0bu+qvmZb/nfh1Oc9t93/5SYPWOhv81MmTkBfDaSKWPvpmaVw3H
eFjzXiXt6I/7tskGvg3KWHgdb4d6bbzSiQOvDsK1G85axzIAzmnyP/XlZZooSqdnVRoyKtUQFxho
blrrna84jM2ckohql67fPrpIJqmYnetSb9SrGXsVPD/K4qLsWbytc/exJi0s1BdWgRt5y7Rj8Y8L
8VYtyLMv7PnYpRW+rpXYMASafMmGXQeUKQlm9fr359Lq4VjeesCcVGj84QyPR9DLhT+oY7WmwO1h
/G99IO7LoYqIbRCMWKsupIx4oXx7mNT4zOrsW01Od2/m+sknaSmq5jwWlXM0HAnFX6rdUs4M8Erz
rE0Iz0Lju7EwMTLLN8v09bDb8jZ0LATtvktGD8lpu10SJBOUTvlGWgEfye7Fzev7ZtWuzky6gvTX
H7kTlFFxtVs04zHoH5zC3ZDAciwsZjuFyiMlTaBglyNavbevYEvg+TrNlhvs16D43dXqXQvcfTf1
Eo9Y8CEBF5PfPlDHDs1HXWbfnU2xLIhLqVLf4bJ0kRGXOub+zB8ae4hWl4cb9/QfM5PPS+DAzxrN
J71z3lzN5nfC10o6+XGqC+PSecND3UiMzCUzqs3mwtfl9MMPxjsCorzdKuYnCWg6DKat3mESMiK7
Tz8sbXa5Rz2WCM3xThM9U9PNfxGLFGfe8N7w+709UdROykxo7Vpmfc3Rm9GCbGYXEU1B7C/etlu7
jOy4jJvG0t7Ip72Nj1L3ULvbmz4Wr+ZDx+ZTrA8rIQJi2Bt2tvPswTt128JAlK43L2t8znht8sp3
Yk8zv7eW+YPGpcDauRVVzc5yqz5e9WKMa09Tx3zrDX72vZyVywmG1OrNiqi6zG3Pk+n32IWWXcMw
cSnmd2kEY6JraMM5aIj63h+Ln52lGnISprPBX15pXDIna3dlnUVVyxbCMlSEf3nJqiP/r3LcC6Oi
XJoXFa2lEaWbQrShy5sK1cZm0xBZILyPzOxxdFndcV3sPZ7u37mzkJFl4DbUPIRn95MaF8+WpfWh
r8tLhXOWaNwSQROdFQ3mTBoEtLc5d/jkF+W5nhnn24OPnVwRbDC4r8M2bPi3NqIzSr9Mij0oOg0g
UmTTJIpgrHdDkFcRTbjGsfnGoqo80wcHXv4yGEZ6QRilYN/W3VQZfGIWHizsxvlOU9rJFMW3jX8i
qklAP42q8i4/s0Ddu+5sxLbNKbcYzNkrs6Oc9tz8ABCxP/NLfDAMf2lIyABR/DE3XbCz65Hp8UwV
SZcXjXhSmcGnXwQPynBbty7cqlLcMjDMnSV50l28rKHN5oiPzuGU9u+ivhkWR+sBzT5MHf1Fv6HW
Mr1IE5H7xy3Qt6M7B2/a2LrHbKCxm+30rm98PHrbctJravhC3q+TxUioH4t4usHF0syDzG8zcRk/
C685VLPoYsYfx7p/s6ZFQ5nQeApnUTMJMXTGgnQUJQ7mVW/Li6b9oHt5rAI+hDX7GEuzK0nEfnII
Ggg92idtWN+DWbyzFPxVFkUa2oyeS1ceqzQ7SzP4s2k+H9VhvRNiZKn4EQNupITbRc5MDkquk+fh
ca8wmWXEjk+xSXzjGYvcEpNJx0AqTJrZu9eJl5OawDewpVdzzK0kW10GDlYa9qvZHYd0xZdbuyOb
NSXnuaPFauPPGFA2bVNKDsN0ubbmdmzbpooGCwPErOkslPhuDRym1WNm37Hf8HSWHR6KxWKRpEFB
ICH4SeusORz6VezssTLoYeshGrfiuVXmGJtfnHLM9yZ0k9Z2h7sMP26jlPVpkOyy1cUvPR1+Lph4
jtylGdWC8dEMgXaQjMJs6VtnxwT/IaxyAd5kOdgKsgW2WCGTqqF8rJUyjla5HVefYpGdYRM1KoPZ
ivuZdaabpjQ4W1SmA+s9dskescn9UnlWmdRsn3JI3azXPVT3WR2xATBoqWpyazw1nja33PFYyZPm
orP0MOsuDdRkuitWS/OS98BQeegRn8F0ZqYsG/eloyrYXWXSeKe6XNWb7TZPhmEaYVA39+XtzXBT
hKOejOMkGJARJHOwkyHkfXCrvfS2MUKvmxDH1FKc/36pp1Wd9HTnovDifMAQwxQpSju0yrVE92pu
IhOeAa0sT43XxUbLMMxZ+zLhD3MSpykMcoyq9FUUGHx7i2Nhobv03GaLfDt4xflVP0jhkKkyB8xO
st90LxxrDL6OfVDcAwGZw7uu8dklyxqH9afXeehfN+lu9/nkPHb4j2JHjWskmp5a2vTbt0lSnGV2
HUR/vzWlue4nUl+Sv9/6hnJCO1t/g6EwEum5tGkZUen+8nkbAnD9V9YR0qj2upojy1Cdu8TauLzb
t2gk0/OOuRd8rbr8sZm3P8ho06OWc1To+ptuLGqfGvx+7KOWYbq43tXU2vlNygrMvb49tqUxvwm1
I86GksYwlqRaF3a4+qp4aDfC0Sc8Fnz4Zo88wQBDkcc4geSk8W1hDDL0oJUFUPkif8kJ9Nq52/I5
Wc2JIDB76F7EK3OB3dr2BAyX6o9hGA/+6IfCrc5zV/LJqW6yYVA9rKiuMCqT1aKqXFqmy4MjsKey
Ypbb9lHTZSRGc0rShlkIu6dVlGXDErVRYG6/0uFkDbUXtavBNJP3V9H3aJm9N1puPlBMHACruTO3
GRfZ9N4aCgvrxHXuGBtbdxVdun2sGkatjGep2sI69auDGDnM6Y3agxks4Ov9bLdwTTG7pkwpO84L
xQnZVO+qLA71SjKv6+N2kmJKpl6P6e6bvTaXTdhVw0/0yQ+tYp+OpMxQ6Qzil86jGSurw6R1L6X2
p6WfYXAe5Dgqxqest4/+kh3cMrhsnd9E3ZT9LKpdYMghgUBrRaiF/V1lMXMyfexp2fPqwr7EleKR
/zO8a7NV7DlGk9YL1AnC6LMoDXpAcZvOZFzP6KdRO+R2SKoOSVY453rL/lMpQAl2WleJWzS3LNEj
RfJAUIHbxBQ6aeSZU2wSYm1m/qc5GZ+6OeWYW4xk7K1EanKX+eMLp41MpqTRhiBJTayHwqZOb1bF
xLXud2XrXst1GSI5yrPwxZ9+A+m3Dt4fkkWtSJpFGZs+L3Mg1WPZ90Os5RlGQNYVs/ZtaJ17ZHad
tY5aotJ7SLK3tfXBp5cLNHEEL/OTF4Y+RYwFC12QyOdWXWncgiW1Tl3REP+UMbZni6S+CmO5X5TG
vt4q3xHkflEs4E3o2ZabzoXfJq7DOVFXcuNTFbGuYnjDIcP3Ns50DM7ma7sgG+wzAmsRlkge1NN3
lrMuO+iWTI1IwhGFy5YVy2B8OMGmVRZD26awdrrsp70F2yf0ajvhpcclaFaMGka26Eyym8IZLX0Y
Nlyc/4+9M2mKHFmz6C/SM0numrYRijkCCCCYNjKSBM3z4JJ+fR/x2nqybmvrfW+wrKyshALJ/Rvu
PddCwDG7IJxCu/qYq+JjNGsitFKt963o3rSLuw5Kmx9pIoelUwdXOy98JcpmnxLyNSln2fdGr+FY
PpciVEezSO96q2l3pkm8z4jfYm3iokUYqH83XW6SPde/OZLqV+uDgz7Yd+bAlzCyS2alU/4dqDQS
rXukmnjytOAyaxmb/8CbnptcbPtoPhROKHw2yoWPhqQ+NmPwmJRUYRFjvmqx1yakk+CNGe4YN4CJ
FTz6XcCTCyxBw1eznqgzXjynYuiv2X4sch89BIva65SjmZTV8NHQDmLNaD/DPSJ33ilqSJ9kVVPP
NGyV9t0sw41KxJ8IRRNS4ZBHX7R+plk4h/72RaX5fRfYO7iHT1Ynz5lTJ7sMldfaTu7o4W8wwB5J
TNuEDSpJtm0xf3v3CeaMpXGmHjP3rxFYd5UenpsYpwbVUbc1K+cYkYXm09/K1W5uyMitnELfuBpl
CJP9FbuybG3n4aOm+JIyoPGsYu07ZcDXa3WW0lA+DG8ZGP8ycz12qjhD1sxC1konxBB+5DqyAW47
obf2BvVBI9qMBgoWpRyKeC/zvVJ/A5/Xr8zeQrCQhn/oynhRreJYyPiSq31M7GFjiJehVLshN7Nb
mNKJViAxDBQd4WNJ5pxSlm/3FkA1ta+zslglOUOrMI3ioxoopHBe+5Vw2rPXxfspzSNaoP6LmD8s
IDX1XVAYr2mmK06vDI588WIxv8hTduSVrhCaOvODMz06iXx2epWC8skRfFTVfmS6GztzuEPLxiEv
lVq5YY3Kofzh/4JqPymrY40taRb6WQWmybSu4N7vjLd+WkwuFjLWeWRIsGAmlWWzwU1vQJ7qfZd1
q7iga7Py+6HRvA1Y0UM5Rsg2Ayr4MiqY9BCdOKfNG5MLjz19ci8SizWkCP08i5kFyAUtg4rRahmC
14hywrZ/QoaFkBDtsFnvnG6Uu8Gd3siMRZ0YI4k1XpjJfHH8XyT5xDvsdUTTB7eKRlpi+PbaQwTn
NPhpgLqsCxH/6G5/mnl2/U5ob1ru5ecuc54zYV9mbzglkjk6Cjt/+X8xTFS9lEsiRBhJs82qz2D2
hoKSomsbAXTdloiqTI6UFcae8GzTAGbeu+vETBsU1e3Ys8tt0cpq80M6NCcmZXJlsB9hnFZePXHL
0c+vPDU7DEHOPMPZuiZipbfVY9rNy2A2OoI2NFfumN3rZrutKtb6vNyvwtm2pd7vRhWzmNc2Z7Ni
O5GFeXXo2ngxwYuHwC0jdv9htEoblNrAqbXHKnCAgqWw5bT6TRT5we7NLxeaPPMklJE1V5zOKGjA
6gjoInruB22ZcFx7/KZboxTcJ5NO2OXgnERjSb/Xm25dz6O5jyLqlTE/Si0WOyNaFwbSI8vL31Bn
JZty8lZ95921nrhPPX40hkn+ZiMJKvv9gBYwXLMVrtbKYtoyucGx6dv+4DbeEs9oHSOEEH5uBkig
Blkdfz/wDRgRvOG0R3BI6ZJYJO6p6gTJ8F4JgzRXTYtX9K/lMaj4YJMdmqHuAdrvRiOFfF9sOx6s
rW0Gp6ntyqPeZO2Mr5pfJlaKGojExpWNEsdvdc08dmlK6QkRwtcdlIZU8k9sch4h9NbHrM/+9cO0
/GM+82VVrkvVkmjjzgmzuxRhzbo0VbYWU800DF1acUDc4DOU3lg6uglDE8bRM0YG1i79GCiVv6M3
mZsgWhbZBM8C6J3OMdPMTtDfFv02qcqTPT+G0zdig3pDLs5T6EVH0c2rKmdiOsbtw2zr9wljllmW
h1jLtshkTpiiiVG0+jXzutz40grr4kb1BV323dzO585m9urAOakC8yWUzUolzrHi7ltXKCiIKrTP
jnqPbDiQo7dyu+ZPH8Q/ms3qu+TC0OzMd+Jyb85RudHepezekC3xPAsO0tTN6DTDLfGnjLKxWKyz
0bsOZsmZTttbBofcy7pdTkfr8ZDaQrzxSKO54Su2U1jFyZkMtWcePMnUKb7VNaQyhlsvyLN20sRg
3hCTstFCiyMpKQ+UI/VWdYT1CrRiYJ5W43wR+pLWQp8M3ZGtkeS5WDrEZth6DIeNmKxV5OAY4IGj
zpciK4pNoqwvl0Z6zOa11O+cBWfaVPpDW3enTsP5oigdV6Er92Lw0FRx4Ii0XCPcZG+vnrJMfxBd
1uDtNA5ZQB2Fm+JDlGovKlYbVF0HtCy0M4jWRvFcjCjke8pVRmmvcH5veGEOXUEu7Sd6ppcQcOUq
MeiSARJ/6YO+a+SOifRptBnG6VV0rwGpQ3XGC2CYiumCSB+S+bnLx4e24hvP1Bx5qlbhHmnsne3R
sjushE3gFiszyg7sYb4IgubQNNDr6jHJp3ZW3KELfUsTDDsJAxGTrknu0yzjJ+ecTWsX5Tg2mtzZ
1xPqkkAtnxwj2kqq7Ntzw3gdpM1TWIV/eDShXRT7oAmuCNjYX2JDLBl6MTR77ir7u/GMFz10jkWs
YIqzN5m96g2TzLKGu5U5hWzaHKUInhWDyuUP59Z0nwtn5cXhMa9sfCvLpBSkwyoWvjDV2bFAESgX
DdUhFeUtK4Yns3e+dWt8mVOYCSO7CDo6Hkn4sSga0od58s6JVbIpyQv0jZ6fBsNTyxGXVSZ7x+o8
DY0Eq8X57GQPWtpt5979mjNuOIeRQDSwl2jbCuVcjiObagVIIjO5fluBhPNa5FhJd0zLsOZykZ+i
cb8KRTEw2wj5IyrSlp1Abo5nRw+e6YP8foxvHhIrrr52LdtxzzD3nBczrwGBnXi1D01CnIJdMXao
rcO0CO975HtVJ7+9MvuAT38t+L08zv70zGqE17TrPODX00OPZFZQ5yu2n1PzN9Y0m/VfrK9CWRyT
JEPLfqoWxElIf6XZiqC1FtGg2c4PUae92K9ke/4dMQ/UmUd+XXW2GQqUjTrTPKMRXXMQ3rVlFJ4r
XWzTgrPAbY0Zs67B+W53T4Q1nNtg+OOY8SnmOKnNDMECxhjdoSll/ydjXvde9E8eTyBRtDCuXLZW
Znxj1rebRvnC7Ig43U1EidvkKOZHRPtTMz2FfRqunSUWztCuyZAcM8Fh2PFzHO3Zo8VjbQvX6TFv
xa1urD/alLGhM8df4+cm0BuWwPHiJoID5k+2A3lPD+zVHHw4FcvKaDB4GymFvFLxrCFTt9izJF12
cCWvWDal1Ps+uNFbhWIoiimlYYoxNHahzWWEhKsm2eBBOKLLRH04VTejpVdOs7c0criWuSOcgf+L
CLWANVo7V8MCU1fzhFC7uzPC8pq5KI9r+6KkmTKIarjqJeOrMNPPNYyxLnAoipJpm7TFoezZboXu
MHONNdBZutcyH++szEDblJdHy+WHWhnfbWP8DDPzDQn8li7uylT9iVnGwcSb1Zr4YtXwEmfpfTHO
57nVX7RpOLPkXfUci7ueoo0NpBVDegE+MgfPyYxRxCTQFhr0WGCtB6e1zT2yl4z8Y5o+bbN7wMOM
WUsm237M9jxyjBZB+zNmBq6wN51in/+k/NBaqRhSQuHcSEsNXGocRmjKEKvJ9mGoEZVCxmTrT3NO
WYsopZMkbDttuOHg5pNwiVq1+x001asziKM78qrGujFsVN1/BmnxJr069fv6MY1YnzXO52TzabRJ
HFnBcelOBrtrWgZT0g+YyyceI/eqNQP3bH1QPb+BkAuTR4CblzdWQ7jf2TACDHluWtQIQnVPXgBd
B5mrpfHV99YM04eTvdmF/YxXreVBqoLrUH2GScH6NEBmtRgCNAECySnZ0OCUjuJgzamM6rTmWOGG
4DuQhx+FgQWOETj6VTdlEz7Li86J1GrJLfYIw1Wfcd9gG+Hf4d5HUv975Djxj5Ny5owJj0hZf07p
yPKbfXMsFVox5wKlYcmc1tehNhIDiNpssPYGKRN2zdJqzkYE1ca+NiwsxtqpLpAa9970kmTos2Xp
HZMy29VIcM0ekbpl26c+RHvWO+a7CoNrb3FEOF7woqVjDyQiudQeksei7O/SfLK3s4Kg0zWXNugf
5ZLNrll1vOnqaxrq51AwFMRu9NS59lfa5x/GRHRY6753Oe1KqOR7oP8pbYYG0mWuXnkZYl4uySSc
0KGi38eHxHGmD6i285D0m+I45t4b+0pnJXVdQbT5E4S6drBceWMVcQ+UEDJpkOrUOOO3irS72E1o
7Id6Q+D6jzMZ+jo3dBxXmdwXQX6djDD0Kavf2gBx2aR771OfMd4IUZeaI3lV/cUFtkYz1r5lXYdj
4DupPjKTPnf23E9oaooJXYq4RIoNy3YM6iZWwRQ/ZzdoGvvuysTl0s07x6VrkIhe2d2gfKeoRf9s
lJC4mAQHEbHp43R19PxpMEiOH7Jm5QYZJQCcgnLgx51BO1qlsflWpRomSONExu175nGrJGJIDlEt
dkCGFwvBu9F53VEmcsvoW9sQE9MziSIRXXRoC5QebDxocUqI8EdNcpelfm2b7cdUGsuRdovn+ltX
7ZvbFTe8bvoqF/qrzSPrT/304Cwp8ZOtP8qh3fJwhHSdV/KwDIrp9IdQ7XlNmom3b8aDVmdYeUq0
6dKwnoq18mrsNYKiQ0WxtRrtON5YFY2VzZXGiUuhP8IW0HsHNUhiNUiKsr9QDmiKG5KC8PZpqXkf
lcbWUhR9eahIczZCX9Xtvd2jTtTGMthU8XCSucb1KRFCgWjlu5ZsM8g8694esL96G5tlEIN07nAA
GDx7KXHI87Tp9Vq7IpzyvbF5QnSBXtwKzvMwnEag/Oi9UXDMkHAfWKXdmA1dIcb6yvK0Y5egHrWR
FbvZrbUeE6v/RERh3CdDZ60Lr9sGhgRNMfPTjjxnPsT6o1064EwN47VLj2Wi6XvTEB891uV9GhcX
DBQRVDJES8TxraZiJKKxC/5G82bm/PCbGuUPE3Z9U1XjQ2/Pt4XI6+DNOqusp00uECRruNGa9CeI
S+3cOGLTtr11hbf6QDqFu06azsVl/Q12oODBxSUIaLdyyzt9qtcdzd/WbuUlW4yHXPqXGMWPismn
a/RsHS0+hxb9LYvDbIaeW9oHoDOyp9js05967H60Re7c994xlUaybSN8aY1R+4Vq9wzj70qO+trG
99Z245NObVwpvoP4a7vsNZ71/sRtw4u/GJybthy2wGpea47j1Nppkc7C1LRTv9DTbRJ1zK092+Jk
t+5BmwSLa9KF+IkTs06H8xCT8W4WYUHxyIxlMFFuFdqTEBrOLAqAHNE6Y3S/sbo/wom/ACeht+Sr
qlPK7Yi1fRS0rFUgspYBCromyGlW12Nk3DtsdJRZ8PYa7rQWub3TZX5n6Pd8fzUfnUi0TVDciAaz
jVeR9GPYl0iP2cSZ6PWN7MR7fS9jDgirl/neLBPuCfh4wE3s/ERekW/q1ITt4L2jLPsK8PCg8n+E
75I9qfDs4QFCEWaMfluherOtgPlUGm0jKENepBW7KVDfUSBPuZZCoGlg0VlkwQajeQNMRvmfh9Q7
7kghEexpQB/DrEjXdp0NftpeB40C0RgG1AqBvgeStJmnODvUJn1TMmWVDxOmOgUM0fQtVBn6pkK8
oFy0r5YnkG4h7+U1vXmuQo+kV9lZL+oKe3v8mWfTt5Xy46WAOJZ6NbHwpKQuZ3JkR7vEtaY1vl7x
/vdh+5PbjfdojO2iEP4cQPz4WcseE4EJ3fFA/TAg4bJJo+QMhRKsM7XAFMStk8zeRuIEfBQPCdhd
uARc/1gimi0z5Vtq0B8YQ+vs9FLLEQzYINCTaDwno+woWgQQG2wIVPzFgNTBjcmtx95dmovIOqIl
3roDX+voMb+TQ2L4XXktFcl8A7RVj+CT3w9z4jxbjaHvje/Y4lRrkQEg1YnQJeUNGvFB7gR6pE3q
jgaj3DbdCNZDME7cn4z192zJ9mjPOdYWN1027A2P8h3A5PpY9tVzbgW5j4WeS9+9Jinbv3TEAUXu
GaJgmAtUh0HjMzu4q9H57xOWMAdtKdzbafwQRjHdaHyJ/MD2zoDtPGa1dw1iK9zPDu8ay65nUU+v
mcjNcxY9GdYoOLg6pFGiYBiKwq1nL4nsg5mAcfWa3N62Mow3MSOziE3bKURvxZXaD7tqEOOq1I3q
gmlSp4cf/UEiKbQT3UT6lpqnwU7+qJqVrU47hDF78NYWUpFdFkTLeIw3tzJjbTXlc7BF4Th77WVS
3Vov0uY0LR/sKgtBJKBvVa3h3qmh9jjKooM7Quv+/S2vc2fBYCFG44RNwB+6ifkcJhiGiSOUnVOw
SF5lUL13abydkrDfcWHpK8LrnU267NInQktQj89UFBaSrsrjvK3ysv8dcXStA0awP5OEUiNOcjaT
xtRugicQmikL/Gm6xHAMDoE9theZqJUlSU6u66Rf48g6ednw6SCGor3x2qNbtvetwdgQ1pBaN0ZE
o5zF2yYVrxF21DuUgjpjlPJlGLqcyXj6jC5t8Nu++MQlCZ/rwWYg4SvmvXtrVoy5HXft9O14wBw7
3wHzfR0n6z5tvelO5ow1KndAt2cyxdZQzaigqHxRIvQK8+iFvMuU8dMWOcq7cludBfPgbQe1shsU
VbURZzu30F+DQmdQ1SQ7s7QtIunOFUSUVVOiQJwHPBU8Y8cgYKehEzW4yYSqWYCZ9r4eovtKdfWp
qZmzjTLdFHrs56JnqVRVL50RmPi+ESIiO/VrBEvrEOulV4U3GPjY5krmZGkhl+sjmbHFO+k79uL3
ytaqa+Qwtxmb8h2JI/y1cGdXE2sj6lsVF+4uHrV79L3iyxbFY8M8zauK6hCZ4aYMaPtmO97GNfCh
ORETUrkmAxUt+K152msT6kc3QnOcjyFm6hLXk1eVCf6/6tVuVE5HAZEpyd9l4/yJQ+Aq/VQcDHOe
LiKeN7JMUx4ogbUqqLdDwXKgtOM7cFnlzusCOnGG2Trnwhs3xsTFms07vdWmN2dEQd6tW/hvm6bm
P4PW+WTWxsWunK+q1rqXAoaQhv7hHpUNzbZc14XdbNKo7PZV1sgLzmnaP62uX9D1ZqdoxIidWnO1
sZzMQsJTZ4xUHbwQIW+76Pq1rVz9INzC8YXF+6Lnpl/WdIp8C260TCw7I303hYHYZ11+L+eZqfhD
i/OeeEfLvdcE06XaSPwilhIne3xyG/XHk6p/iEZ29Lqzb7R5ZmkWf7WUH1zl2OqTyGH2pdKTsywV
k2hCYkkbXGmKIBwkHLQvuKS88aKC7sYNhyEoMeU2HsMN7OdvLj39tQ2ejJ53tsC4vS08liqOWULE
HH8zbBZiGJJdr9G/kDI1VxohrFiTd2rXJtLjo2S/eemIeK3nsr7NXv/i5UH9ZEGBwLYaz75pngwa
1duAcGKZnc57tNj6kNcPWpswpOkV2tBCHUJNC6hEUUH1QbBvgXm2QpJ7WQGhdRpkB2msbjGIBKj/
aG2NIb5r5XcTMrYvXXPfCnutuWWB4mI61zBe14o9IT7SKNgqf9GAbqemOdZzxGvl6NSk3a8O3Rre
8wabwByMGH1Zx4XtzBijGfEp4bDSEB+DWg3CzRD15qUnz2JvpISTkI8JG6HtPqyYgZhnxTujZ4TR
JpEPCAUpTceh6M7hKW2s9aC3PfMMRbuKnWm2jGsVDSXtl/HRurvM7Lxr2iZ3/WAuPwaGD3BV7tp4
dPFlMOtxJ0tR3c3PZZBAleDSw3pyIFwV22aENTF7NKbOPM/Lh7ZDOEcuRLFzkmfDLIm25zDSnCbf
crc7bAt3hYxyXF8hMmGFzmvo42UKyEhAQtrPRwNMEfNqI8EhPYw7c3Zo2HsmRmkt/irLGVciZ0fv
oRdratf2PctsNlnrPJoj0y10zqd4Ah1QBMa0MXMke/VYHgId0JfdnduEekFzqqUUbYxVaaYXDbLY
ylxIy4A7jHXeYegp+tY8hF11NLPBWTsq0RBCroSseeQnsiN0HUrBTL4gLrkKLoRFM1CPuwR94z2R
EHdK4+4o7T54gGOR7oXbwbhRzc5mXOJ7mi1X3Npqw57YWrtam6/juox33VTYzFgXn6KOkQWeBmL6
5N1TuMYLdAArMzdqri+aBx47sStdsR4dWR7zLCNTfDAI44Amo/Dua8Oc0N6hIRmqAGfN3L+rITOe
ABBc+azqKcDL7qPeYCjGne0vtkVy8KYnLNsLVQBLMe4yos7Yc1JApsPGEAnL6kGhXpb1Ca/le6yi
FjNZ+lM0YC0kVKfVWHTDhmX/1haNjjxm5uRFdtzV/bnV5KFV0w/eHW8tJzB2jmEfO8kJHdfWTmpM
e42kZXTEHAjVMxTOdJLYS+xi73XzSaasPxV6op0Dj8EPzOig8BL7rqe/yKYR+ykc+2u/IH2JVQsO
jqJC7VLYemWpUeZG2l87bCIYm82IqYfccq1czIBRsJnD9IcGhrvBsq2zakFRkGr6NAW59Z6TbGGZ
KCBEyqAhqL5tFqL7xi7EfabmLwc3D1JD5LozYVPr3tX+OuyW/CCg8EyDnN1rFx/rHtm+pKg5Mf8f
jnNnfUbCSXis0alr47BMolrU9qyi7PIg8sLadmNg+m0XPzMv4FxyQ8IIYNMRX8Zu3eSb1scwgSyv
/As09COcou0QetCMkL3oUxUdhrq78oYiwIcjVr+3SzzKhD7bT3qDKX/dNkdt+SDDmRn/7z83dQrr
WDjFUzu77gbfCSWUlWNM5UPodOxALR11sTnVdwyRonulN3tjmIejS3lx7Lr8TC3AYRfwt2jZYZzO
c8mhWxZewDqIdn7qQg17SGVvPQTQjGtTwbQG+YS+mRzK4DxOWO9ayQeyBYT4+HTShUNLDMya2Nwe
RdPJZiOeCXkV46JrLWMIk+zH9TGVR+rAU1NQGZlz9nd2sY/MY/06NCj+GJmE/HQ1ulX3u0TNPhQG
4tgZlayQI+BrSOqhdhxR0a8TzWouKlzMON5Y+JiWM5zgxWepBclV6vWFWfAZc8fypOY9LSU3TdQz
ZBvaCeSDTkERk9ZXxZ58STVzm0FAMhIE65axZnPEnKFq+AKG7KXyIt2fAQOZbp6f6giCl9lHe2YG
aoeO12cAyW5icr9BEh1TlhVmKcUpdBngu3G6aXtGlTEy9vXcJCyQM+d9cHrMZXr+01TBN+bXbh0A
/mSUVdy6onF4EyudPdSEncMMdlLvwktjgf1ogUYQZL8a03A4NihNVtSirMujlCIsmr3LMCmfZZ3G
kdFdCP8NNirV52NnahPwdKgqEAO2k04iYm3OL5pmwOUaUSTWOVbDYYC5NptetmooP7AP9Iihrp1A
8jnhA0Tl1bNuE2hmuDGHKdIPusElOisUK011s91WO7otEmjZH2NUKOww47/T9DdLQ7w4HtipIo39
JsutLRqaQ5F0q6KAZ1ksJbBGMjGT137aWnaIyuG1VyQ1To8YUvQH4I7uQ53oX1neRBh75YZonfmU
NPKI0jx+BuVm48iEWaNKO3oeI/oAiMB3uNDMlT6e06Hw9mETls+p0yDDsgbk5pHFSp9z7amGlP4U
S8TWk4kVJAltiMZOdG+XwyZuR3cHfzDG3r/hAPmo9fwhzcQ9cX1IhjMUhpl50pWYnkaKtwhP55OJ
6f4ZCaRvqzY+1+SleJIYnMkCbj4n2AQjrEyegMgnOYNR3XJzy3jPepS7y5smlFp9tGNXe9RRfZfw
Ro+t2XyHHJV+KsHFjwg95xHyFHN2Y0tcqL7uEHBgEot3ozvquPpLD+tXWO07lGqrIY/zjWdV+a0b
khczjICL6Y67nerWeQE4t+5S+clsoMHyijZi0Df0lw6UDCYCXVW9Wj9xH6cslCjJu3qBe0a1fsQV
qWpv/iNNd/wKGjzhQYQv0WVeuDUElhD4BpTLHg8xU+ItWCg4+TnSzp77ztfdfRpNAYoBePuFNp/L
JHlFCcdGHcUp7QVFiKiCOzu19FMyRV9yCj/rPskuLgM7P1UVvmuG7A3nQZs/e1EoH7HZaKfIRno/
6mH6PJHUgGwT11LKzdVmwrmZLpnvYwnavp/eWjvkxauqxp+l2jqdqR7tTuwL3R63vSHom5pCPAdV
yM5MAl1ZlP89tByIVEwtUFFCgkl3HLjJXcPIgy1F4M+RxYFjc+EPJkVIyDdJWq/kpb/Yxmjtxyl+
qKPq2e699DU082k/LuV3IDAn62mx56BlyS/bp8jKH0e4JA1qud0kbW8tRE/t5uWHLBruc5XYh8yO
mvWsu9odcEj4ACAbZPkj6A7oY2ihpIS+FI+KbU5G0yt/LbvCwRSRTjdZ9ON9QFjeNjLze2HUms/d
hpYD4qCfe+M2QdKKek9dKk07cvoW62aGCYT6fbwUtCNiwsZg0YFsrLD/q6px3idj5GAKdkwf2e2I
cLe2ttBFIjSsg3iDVXlMBu+qZOZcBp0FXZ6kb7r3J2g6bT8K1jteXw2bStArN9KCMFEJ42RM76jk
TWZWcNDgnPMVWAsNvnxKc55C2AqGjZRdSlR1TsUYLy0pTIwppr/MknscaT0oPfp2xBQId9JTtoeX
MtwNobGmIeF20auLPmCPchwoNyahC39Eol8p5udbOwYLoiPamHXfbmLPm94iu30sexb6Rk/Kc1cC
4NCUHp7YBJfbxtHVzQ0s0I8anHCzmDcuq2z2PMNfwSWKcmu8b0OB09nLmsdk2gHXwJjN4vBxEoIf
F8y1Y2AM9iZoGpNXrhNk1kqmEG43X8IE0JRW3dIkVt9ujfxP5JnxAlEZrJI5VvfY7qY9pADG0a2F
oTnonPskxCDGGKD8TCBK5eg8vwM1fpQMRl+I5fJDj9nxaIzFfdnJYTcNoX2S5ZwfBzN09n1ZDmfh
njOKo6PKTc8n1HD6wLlyNNK4uXVIildupaxTKxx7Zzkl9ole1VurtsWuj0xJP9yOz2gFAAezWj8V
AT44Rm0MXSQ6Ey1x2CUr0z5U9pOy89pH9hbvqqaj0tZ6gE/KubQpcDRke4Lrox+e29wFO8l99O6k
7Xs9Zy+OLsJbLav3lmr7yYjwFS7vmzljWTGbsP8ECMxrKz+bsWQ7wa1xDGw5EoGivWFxiP4ZXfD/
oOD/LQ4IoO//DApef1baC/rf/wgHtvgv/gkH1kzzH7ZtOwSzEtjML5Zg83/SgTXT+oewiDz2yHK3
LNMRcHv/NRXIcP5B7g8ZzwaxnBZLyX+jAxvyH65OXCe/rRskZerW/ykSyPjP2QMW+YZLHiYiFZ30
MZv+8D+zgQsJAzUxeFvJqtQQ3q4qwB9b1bfumlVYVFERmphozP7NtcIfXCl4BPr6UIwlkE1jghWu
Xc2ggY89gF4vlhiVCSpK140mKUPtGlf+h4PccGXSVRxL0e1UWl25LV8AaWHDX4JUfuHyLiRzSC/r
yUHWi3DCXeamIl4swRpqxHZBenTnMtY/a5yrW6DhuBeL5K8qT8pcZvY2DT7wljUqMeBsjnFaWPnQ
SYa1ORd7Wc0QCStG624JrcN5j4PyhKqMEAxsuxtXn/a/QSCOtI9KFsN2AcFPdfBXs1qJwYRRkDuw
kp5lc2gsbBeeDvn/FzWf5j03GTB1kYFdZXFTo8ovgZuXqr2V7jLsmhbw+EZk2rj/jSSq7OLQRPo9
K8jnhaO/QOZ/E4nGrrqYrrctczDsvyz2ilyWxPhkQ7IrFgb6QlVPgKgPE3/SGx6ShQjeLkgDeGrY
R2a29/DWFzD8L3N+NNGV8zABQ2v2OB7RzM99hwBjuLEJ3HQ2/NGWSWS1YN7x9oBcQHOCxo0Fousc
KNSgukh+Akg+NqJDBd93H8tn+P3Eyx/ha4ayNNyY8m+Kcflq+Mb/ftolQaionJexCTftlP2G6wgT
On5ZYSZaPmu/gPh/v7q6tohU4LPelX/rUOyN5c+hxJ23ccfvhhPf5J7Bken00+qXYb9kEjnsspYv
ZvnbsVkhhFu+1YPFr4LavRSWdnMMdixx+oc8j1PTBszf0bP06GtqOOykAyiyT+QMPslgYjmPOAp5
ODMzX+dsddZ6EN6i1tssTHeQsN6angnpdeQhKkfdXNJ54TCA955h6acYWXOBW6u0ki+55+2W74Rw
vQM2WkICRLNVtA8AGogAwObGbyGl0Rx3P4n5NDfF+zSD5Dfgwf+HE+m/ybqBqcFr/O8IcF5zF0UI
EZngydkLGu5/Cd+zsjFk1iV+wurLZuePaYFvvo6rhBfUOVhfELNXrcvDISNyCsw+/TPmE76N4TpJ
4pB+X8HFeUjDv/rNABM5f4E9h36adDAosz8ueVf2iDVX7/gbfjNm/oW9M9mtXNnS86tc1MgGzAMG
uyABlwe7197qpZRSOSGUSol93/ON6jnqxfwF89Y9KeWpTF/DHhjwRFC3OzKaFWv96/vVFMpijAnK
7CmxGNDLLxQHX9BO72lgWxml352zfP6s5pCIPARLw80yHFNlT+TF7qeCWnSFFpncE7e3oCsE6dPZ
YgWhDB6WVcSC9WVgMlaPjL7l43nyMiyZpcEoHwskgt+nSoMryXJf0oRCuCHPPL+5Jp+CppdJolxK
5pG8DO4niV9+gWYb7HrbPrizOKg3WAz2pavKTbV9miwuAoo6BWf6u1uReuZSvVNOXOssMg+6F3xd
fqFm5PKAxfJksXJYZsvyuTj+XQahdm9dYebyfWooYxUz9be5Y2OhwF1KhH1WTfZ5WycbRKvo9Zgy
6i0tw73qta16ibYOdrM0z2jOoOnRHphF6lmUmY56Eg2FUB/T1z/br1qyUzeg0xkJgNlzJdcfYIdI
UTHd1Ux2B3EX2f6VFn+xOCusYnUX1SBVPiXL/ychTR7qWRYnBlFUnPGs81D690UWXUuYRiS2Lhcz
qV+Pafu9XdQypF2JMa+KvS1SJR+GdFCZ2HlM5ZuRGrBH6U4LBilx4uDaq3c3vzgjbSYwO3Z6bj87
aGBWaqkFRXUf4R/BMj1uQDTmq8WqQyvlvSPDrzBw72c2sGXJhqt/2RsTllrqYpyFjvY8MmCCBJ0q
GiEcFmmWVWN0sdOxauuk6slB51xGapxWpnef9TYgU0zdHFNeMT/oMhv8cy1DBbb41pTZ7RS5lxka
HRKx3glzeYM7oUrMHb/xWYKW6+wrTzE1uH59FcV7P6rlKnqCpiW8vz3LtFXkUr4830Z5gIOg+G9t
EehFaQVvfs89j0NkSdlIuU79FEmDLTemETsyOHPiGLI44ixfrDq71mwQBa263tPAjvebN6Ze+P2K
5QnHEFgwC4djhlRGNT++Mbp4G4HIt6bzIMfWZFZzDYfU+7F3l1FPJzQ8mwgvqynH92Oxc1vemxrm
bcIsDZJvMifpw5T+zZtTpowf3x2xF3gNYLsSSowanD+8OwTq5pCV5avvhZdBTPd4rEw8KrZaZYmz
uNYYYr6IQme38EF8g2BGLZnVSL+cTqMCymBGJyvkMjKVPQmnNDZE5QQmyvAgq/qGFQEptmWe5TYj
IsVerkt5OCmng4k+WyrzoRYxyxK55FX2lYmLreN03jUhBVDOL5kKGfR0wIip095EDVm3656rKL1M
AW7aDMdSQgaowU4hlOCL9G8X6xLLIqbz0/gQ19jUKBKHHrvAIbRnNbmaMvpihlQnSlRVnFKxB1BT
QaMLw2zOvkeBIQDThhZlNelqnad2oDIuIyVDb5Sige9ndd9UdOca8VcyJy7nQLbG0GvBrvfpfplb
DbNSrcr2QJmP+0rnNrY2yhdoiLGD8UuGaiqnaLOa0eeqYKDwWeLVwmhPKPTMUV42TvNoujFrXMBs
jTlgIsPjoEsHyFb9o+Z031o3vViMr5awK9TslwwS9/JcKDC3RgKNfkKpUUPoUo8pBQ4tefk4xMk9
iTbYA7x0MPisocQQDSA9hOksG+nwkiK7oS+ZpdhTjm8sjqnbKSHnZaKCCPXp1Gq/2Hy1enTbD8Pa
yLSH5bMtsV0Yc6vVCywxoFqXSm3Utn0zoEXsbrXSPro+i1pfl966nCkilAg/1csvDjxti6oJyc0J
OiWxqQoufS0/QmF/LkkXwDeFbqmpnT8zT7i8n9uGo20p3e58N49WvZZ4G0Rml4szYENf97rSaM2j
LHIG0xtcFWOij4tHc64CkAnE3ImDEyE2BO0WWiP4LEwhVdQzia8Au+6GCAb+FOKEq6IBFT+xpeLI
hNK7Snj0Yoz4mzmrTFbfz1lPtz3JZaYNBG/U5e8/zFmBljoM54ZGkFK1425CeiI0JfIbTcbLUFj3
XpC/YA2WIkL0bESQ6VY6xpeBjviTS685GSQNBx7P2Ob0vGFhMhxsKfeFIXHG4HNQEnU3EMboFJq8
LSs5Wp6EY39CC3mL6Gkbs2qsdNs49yfnIcqRjZEAXGMSv+kS+k4yO32z9eitxXBcwZ4yIGuoyanq
o5boiDqzhGqdVhCd2k/oSQE16s7e1ItzTTc/US+78nwtRRIYkiSwIVCyPlcZ1dyMYnJdoJZJQop8
WMSvyjiqD3oZvYGv2ADs6Tex2W2LkfaqHnQmaOP2ckp0EsHwHaQ7DSuE91RcUi+FaBO/SVQ3ed58
MmUZ7c2ieMnQhm3aMHkbwpxCPnydYqZmYB+8Mn6ZW2pNy7NMTfLmJL69ioe7QT65ProfdGmbPqcd
VZqtt4Vyiw9IbDyM/Gvu9eHWrIa9Nfa3mQgyCu/lvm2qaBWWpNAHLEWEneqHFO1+PrX9hdM1u98M
HHUO/zBwhIGbs+5QYrKFaX7Yitw0LIte775GznwukYWsLPWpaxeY7eyN5ZOdVN65PcVkcfsJ/F54
O1Lr32UBgh5XsFn1yrpKf6KN9y5IR8mShFR7GulcYYM5s8Q+q198ySLdIBDestrSKQeAyOawHZC1
glBkGdvKt5F0YhGaGgJhc9Ufq7x4lZkB/QcJIyL+GXIGSb8ML5kOUPngnVBufGoc4zGwmaTcZXdT
RfnT3JzKpEKflKAHLtAlrOs4vumppG3mrGQq5F1xSlForgs9uCwHRiN1DA2j6RWZ52MI72FNHdQE
RIOMdtZCcUY7CC1u2/HNy6poT2TAZxFJs0UQ3KhZgRNBTodFcGFj4bNvkh701chpraebesoYXsEg
Ag552ScN/4wVJu3fx8syLkI+ytaeuivsaoYxvQu79E2NjrYxv+r6bVOTONPwF19zZqFrY6RPC77c
bhlACnXujBt70l/1Yn4zk4ke3KKm/kVJ2QsAo3o9tUaftnw6Fy/YlTEgKMI31ykpFBQ9Tc2xj9lh
QSvhTNc/mLB1qhmX1VR39F0ywyzPu57UZQuT6MnEc2eV1xwYLX28FRGXPZjQD4wwmMdXX8OckYK2
u2klPPnfjNOfYhJPuNK2VcbItk3HUS6cP6xv/ZiklZ/NL3j/eOvc/VqaPfkXxQpWMe+yGSxHdUNQ
x+WUdlGVPX4Ju4ZVZUAFHdva9W/eEnmqjzMHrA9OBpatmzo5pvdvyclnOpXj8UWosz7WxmxH3P7J
nMChGvuoLt9USGsTMtFzTy6JIFydR5VJ3K/fifUXc9jjWGwYno3buueqzeGHi8Pl9iZRtS9LLMQZ
fHb0e59S1ap0x4igqH1qneJzphdPxaRT14I5CupPrHWd1rdKgTRZSR8aOb5Af9nXqhoivGyjlmzN
69YyQtoZtLdjRIFhMvLH1ox230f+INK1r0VvqRXWh1mFYhytcBMxSG3hIwBIITXgZDCATIYMLXvO
ZqJhf1ntYjVW7Fr1QqQk7n8Txro/jxhD4Fiv67ZjOpZufohia8cZY2ukWIEGrO+z+EAZhmNNDa+r
z2nJFmAXSQmIjqxZyhwMocJHeONtGwnNSFieeWaWZNI1eK3LFaudxj1NWQTSjl1QWsbMKWeka2eO
O8wYaCQvQ3Q+pL/0Ffzf6yBBemK21O6auXly+/7Sn62OgF6C1m+dN3XdpsDCENoyLgfPqw65gTBY
d+F2RIFKy0RQoLF24VlCONetn25FcbksYLKibyIqy7taqxOQg/hWz4QggDgf/Il+OV3jUVXBxC88
H4XaJqWitpNxSe5Pa7bonFnIvAhvaQ2eVNk8+iMUkBVcYrqa0Hdk5YRtCnrnNZnRCAfpTNsa+Alb
cX8/WOP1MsVhrEX75Z5i3L7W4BVtxrGCyedXazvDyWpUC8qgRs2vB7yQP4c7AOu4sQbLgiDJ/CGz
G8H8kOXkPsNSInRQW3hNnzbz1F8v0UYb8Moq3OgINYH58FMV36dl3+7aSufSUF9aDVAJVvi/oKui
JdUoBDCf6TZzGQx9F2eIclgmhfqyPAELJtlcLdqYo9pHVOCka/FjUobOPt4ElO0OheXdJjMd3ABR
qGFz/925upucSDK8MHCwO/Z0OunhI4YJ2inzpW1txE6tTNdCxFeGoKs9Kq3ugBfKysUMa43dlo3a
HRJfYLlnoZXv6rCrdq0YDjMqrF3t++AY1VQaU/pD8zFhDzPRvztsfXY14S5p5Kj+o3t3QKWiGeAt
pibKVjVFvRhU9ibyztssc+nsY9lOoZgcyPE+hw7iHH2kyVtKOk3U9Rh759ucYc1UUhRd/tGLK3FZ
JsOzkUrQ/WQlN81Egc+ugg6wlIOEx8q+j+MwIEovhtNgPuP4UiA6p8hVoYZdWxqjt2poN+X4sZ+G
wuM8gjIS3fSVZmnVJjAU3Vr9F+4LXKgkv0NQfIhN9JTWVJzajnjP7QqXQIQ+zkaZXvApl5is09Tn
CcZHYQNuKCce31u0GCWWIr+pcbF0ktcXetsdl0eM6sKlKHgDy38aU2A5wno0cS7bz1p/7sRcqbjT
aBMX00pFfAmtexst0m+0ePpGA4q2WVa35bnUZq5JwkoZoqWeOKPBZgOwbhTlvgm763yYug1klrJX
0UusgC7xi92hLIxpSlPkcyLSsr4gHw8uNWa6KbfNwbSIFW0LjsAcvqnMONFHc7NMA+E32G+P4snR
GNxxXGjrfOC+uqlVbGPUNb/ZmJfk6rtUhmfauo0Do0OeytRVNefHvSfMKHU4Qn8eP2ctNYTZA+eS
WhHCIrwLFAhoRmNhSeBAEToL/TosFMLTIz5kBH01kpl9Ro8MA80WJnsRORuUIARVjMoZKiU9FxnN
fZkFfUtN4pTNCrdFllmdG1sYxnmoJHhu9RRYYJug3LIhjTg6NEkCvmNcpzacvSqvDzRKX+XYWC37
1eSH1hnFkWwFsE2ufLWiq4B+2eKWW7dsYbUV02wwvMxzwt/rwdyoVV4NIhr4ubKeR+nD5hCZzAz9
5VlomAiRTFAxfmmXc0/Ih0knsI26xklFEMicwqMMzRcbCvj3IWgFzldw9fTs1KxWOUFx3jjhZjlP
6FVHZIy/ZWTB6U8vkoB/WZbT/1/7/E3tk4PPD/vO5rl9/tsrpY52unzOXv/1X06v+UQk9v1XZ9/I
GKr//176tMQfrudIiVKHWNSzbIb998qnaf7hCSqbnKZ0jE5R5fyj8Gn/oZumZej8CR9tj3P6Pyqf
mvUHiV4pdX4vDPAw1j9V+vwQEDqOZxrg9F3eAAw7/aMpqu63UUOwT/6emj7BBvr+JPlNgGUYKub+
c+pT0rWJNan6GoJirQ0t6v3UD8ZsNDIcOtBzGH2/RVaTTJsZic1n2fqDoA8mpnmtyK1nDSYysPGu
6qLNCFGkewipKaNFb+X8qbYsJiyt2SU7WVeS7SZnx6uT+tKTKtDJpaVZSI4xyKeJJUYTGS0qlrQm
G8e4srT89ehVloepMWSGTTma6XTVo3SazjqeDK5Gok9F/zbZeWOeA6+KOfz1FIGJ2iV7+TrTCs5n
01Q4zmcUPpO44NJOKBcKL3qcXJqUmIqBkx0BQTy7hbYbOIKFSNFo1xrlFQfUdB+JOPY2fe+B0az6
siVz2Kql3qJnJybng4bidfIbGngsTi79yU+SkhNXIlEKBzS6DAad8aFqWbnuM8unZNfTB+x84YTT
959p9Yq76hnaRd54L03v4NGwjvGMYp2NWmERZItIDN1XHRoZ7aKJEyMLUvZEscQwJ57kNUi3ctx0
Q9axuXhWDvOx7DlNmpns7VMY2sSKqkKKujmVqk5IdrW6FiWEckpkrOMCa1xp4pRRgDB7zOg8sWjg
8jK0rp2Jc6Cz9oNqbsW6KOx6ain/1RID+mii+tJ7hRVuqpGrg09ux7JbAUahS7iYcUT0Y8Mh00Sq
KfiWTkV0Q+ujWV7lDS+VIH1m+4e3aeXfLD/hWQZfNw4dDqL5prF07Up4U3hnYqCab2t0h51H1gRU
VsSO0jU54nuPfu1d1oZhZWx7OgBg8oMTmQAcOoET34xCgxyK7cdgT5/b3AGBboT99MVD14o0Uprz
cIOLHUIlK85pFOoRwNNn3o5ufohBI5GvoVPbTm8i3y5SOiSk3Z5hIeMTnsi5GdH8+DKv1hoKTt/f
m4GTErwV8P1jjwhSa5IrGqoQT0eD54e7Iakbk4P1kA34Rc3WdFHZQLcujNbVc6IB9rGdY9O7shqn
GDvCCBM0RMVNVw5XdW9W7brVHfDvnTXqzlVhYMO8dnqSPDu9N1EKJnU+0Mg3VhW4Z7fqRLYK4OLk
e7Yn+rpSIEjyhmoKJvWNtM3m4KA863eu7rvNtp5MmunquE+C6y7F1nBdtpJpaGDZVu8SNMMT/8MU
O+h4r0bfTMdr7QczGiFATIawwSB3IFg4lQi3AJegzX51642m5e5n0guEybRVUMYN1ILCelnOF71f
JP45QA0oDpE99fpKREURXRi1aId7jtuDe+aMPbp+EL4djJxZMb+CyJvenKopqkvD0FlfxBBCeLU6
B1Sc4aAmXENEg83eBRpaWLJKxOY3Zto78pS4c5O99G3LO1J5fzN4xs+NnOR6Qt3/VHZTL/doyYFz
2gKDNtq8hGZhuuWQPRTkGiLgsM1LkgWkzskFpX3jXpLb02EVN14QtTvaggOMZwDGImXE0wtVpBcR
zoYJMrvjnLSOf9t7rqyMDZI5gprXmDJR1m5nn9Xh6Ydd7fr7gv03TmDXBQayFL7e1xo5TUrHMaQh
XM+m/UF83CwCpFqmY5ChdiuXgN2fKKDq0+tU+BJ4AJyHX7+ceL85fX89k0o99S9B8eun2qZOSDOM
KuVPvaBohsvBpGMVpWKQ+oDwLWVCBLezoYqUrKpSf3C87pyZd9TD6P7X7+V9He7vb8UkOYBUSFUK
1THzh8TJZIfoG7OcLL0HiGOja8MXA0AcdMJpNi+lNLoXjb6V4nvAhVl88Fr8xRU33isW/v66KldD
6tUQ3sfCpB17KJMkaSO9cUjLxbu5Jm1lpvAHoPcyQUF9cT4VMMYxYqyvK/cNNDFCWzwi6S9GFLwy
MF2lNz6mkDHQZRLf/PrK/HSTOFabnoHrN1Iscigf9vZap1OpY6yuWpivOz80vsFK9H4zFP7qRSwH
3IxBWg+J1ofLH8RofCC7AO3E5oecIy5fxf7Xn+N9FogrzeewLeRmlDKJVuSHErBI3TadifZXM2rH
vR8j6hoiKQ+DYZu/yUr8xafhYwiKL0JQihEfXgqLsIy+zohG/UFrDm48AkXws3/+8/AirgojHWn9
dF/QoGYD3blwrsY22MM5FtT3Iv1I62Tyv/NSjiDIRT5nMF3fTw6zN5uO6h2EMxuVV/slk18p1/xm
CPzF/UGI5lgW1XrWHhR/72YgEvmoqFKNTLMddg8ZABQcrE0gT14/4eT268Hw8x2CI2GajoSQYLnm
x5Wucjvd8fEeW+FVZD6U5qBfDHLMfjO71X3+MyxWQ84gzFcTh05iNRLef6QcJG8BJidc+fV4lVFh
gBXlWat6LG/pAoHKgZz27Ncf7K9e0jIMco7syw5niPcv6WutEViZy0t22daUAg95sW6MCPQRYuoc
7c2vX+/nu2aYFllV11ECThay96+H9Vk7l6GHKrgcnmyzewI48ZA3+dM//zIqe4uBF8cY4Xy4krh4
x61D/hGGSerCxyqE2ytefplztCdo/81V/GkjVEkMW0jTpIiKnvXDVaTgMeokZynVVpKcSmflhHae
mcZonbz+YnQj9+7XH1CoT/BxrDhEYHw8C50Kp753w78tCYN0bM9WRoUZHLkI8maFZcfxprTpAlQ6
eIzHbL8K5pW0hu6LVg8pDXAprmv3ZAUJ8sPKmvw1cVx/8es391c32UEDIrkDnsEe+f69FaKqeiNk
UGHJa9bYXRLjrM2avWsL3nWINr9+ufenSaYNJQyA4JLFhj67nzaDkRVZVI66FAIDRUTvDu5IwaM9
zicn6RHvi4eKvsVfv+hPK4K65ZLBTC1S/Lw9kNKt0NUSAEAeCbZicuTtoOnG7fIq/6cTLPvXQmUe
mv+unvilKCcASmH7P97/2Hz/mUBDJSze/aB0mu10073W0+0rVlQ89HtIov7zf/WPf893/CZ1oubG
fy4b33dR/u//9vq3f/830GQttffn9PXHRIp69Pc8ihB/mCxZ5EQcg8oeiZH/yKPYf7BnExu5NpkM
yVr6Zx7F/EPyWxt1HIcXdOSe8WceRfzB/st4VVlJnpjizz8jIRfu+zUB9TjPAxeejRZlMm/yw5qA
O2bnSUzJZsuldVdAZJc0WWEZd9v0tnXe5xAAjwBtEZn3vbaJk/O4FVTN2/HY6+1dhzMz5cAw3vte
eZQFHTF9GHNQvW6KLD3TdZK0ExT4s84LC9yrqVlXZAL3TUule3bPCk7y5z624Fu7wVqrhpRa5elb
2KfWMTGxDK+NSWzHbjxg1goaxI3tW8PYe6xw15oBZSVFv+EOg9jJDOQDdbINZhDDySrF3ub8AWJk
hM3nyCsXxd7tmPkg3gxz3NF+C+M902q0FbC+VgjZijO4Opi0jrQHOfo2FI2BdINSQwQ+iv5YEv1C
YGAoPDzCGrwA08I+LV0hRuZ94ni31rQgOAZ2RkoYdUFB/7QBN/qMrbJJs1cNrtXa6+RtPzpXeQVe
nXZPjtth94gfgA6vnDx2keEnI2scdroEXwlzUaVP3bxPRXEzz/KhtDCPL0u9OMNeA2WHmHIQNhnm
2Y7Iz0er/SSH7tFwhmQreczJiHFuAiV/sGGoHCypXQwVJOK+808p52jKy/fLs7HnOB3VUd+eMxqr
bPsEobfbcMVoBkqwzIxhISOMDR7ajg68ERebmiF/ipU9Kzs/+NOrWoBeNZO3fjAvofm1n5wBjG/s
6C2KW7pnsJz9SpZ42BnkhACGz4dQgLTPLNJ3RvjZqm9mGMU7rwOraaXn2BaYl2XlXSMGNU+9QY7Z
T6jTJH1wUWbzfW43n4y5w+QyvMvo5LnB4qv2QvdQdzYGfJ61Hirsf7sYtDOsPuuwVBBy7ED3tJnh
IqlEdrmDJ0yXWuduLHQouHQBZU4/A/VHkcUJ9UtsBuDIwuG1zbz5GuOaQ+mkPmwluwHiC+9MltnO
82EFeO6DUdfG7+rwKg79cw9linLnlLiTAoQwCSHVGv/DIW52GHWd6QIg4e1GtIviteE+RH3s3jQN
L6sl7rHnHLnJq7H9ZFYVTDpVSvlhhfuLM529xHXv3wdqe8uQvBlVef4YPrgUMApBbdcv23P4JV/J
Y8ZrawTD7McPYUA9h0IVleUKnRSV4i2izno1kp1ah/CXy3H83NPsutJS/WVC0Azh9QDkCCCSBQy+
ltFtGPvEQCAEC+PopNFV0VDJzS4rYyyOmuJIe+pLq9PmMIygSOi5AtVlvQZOV+6cEOI/mcVtUsgH
l2b+0jDTY0crC3C9kjJtUNTHWgz1kdJifUzpcQY9nLwmlCpQhtSgMV2nT0Glefy1yprj8l2TpMPe
bbITXVrPuujvQmk760Axqs3UzY+R+u7PH4dZxscRy11+m2NGRPrqH/9KwzsdZk35BVknf1geTo3Q
xV0KND3UF5l2zlGXEQ0kbnwwaw0/ZfWul+/+/NEw2x1wX2+PTSPQW3rtb3Q34Qc0LNSFxhfAO6gq
RavtIaoevXZYiLykGqEf29uegxQAbwyQlLV2AvgyC5MS38WJsAdGWDa490kF2agN6vKQlMPBiyFy
Wor+LWRfHv/8EZaFRRv5AVu7cT1keYn5Il+W7zwbJqA2hmdpYOtHRNt8KRxGMQ7qayjp2EHlQXtc
vvvzSwJo0Sgz/TAk8WveV8PWdTuISepL4XmAsIyUTjx5Aq08rmCwTOuscD772ODswPt0x05mHvU0
8h3boe+fc21qtmmRYvLgKA5BMs35caoqYCcNXiE+LsjHnGwixCoMneLhM5Jq6wykPy3qpe+vffSe
ZCGw2QD8uPzarpP5SDYrX7P0nlsIzIG/BBKYnNSxKUimU0D7OiZ2A8ZMpRIUGZF1tL3mc5SxWDhw
FOs6PV8+Uakug117A8oE9Ql3AUVFXlMAvcXEFrtaBBkydfYG5TZ8b8Ahe0WfA33BY2a1GvruLXVs
fKunej/akUvLCglTs9dWpu2Ely25vMA/79R4lzjq0Tmjvh3VmPLqKtgYE93eTjNBVQtldVy+E3aO
yvHGCoPurG+5axMldbyTvsR6gVXBQmdfvgz/gLWnNpg6uqEq5QYBPewffwgwN6ImjuPjkEp/G2gQ
+dn3w3m2j5YYgDvMBSaAc1eK9dDFh8wa532nVfmxV/fJCwAdrZafLXvEiH2QO0VWWLj0RCfpwXfI
N6N0P0m0jwP2p9vGjz4tj9CaEFtlK0yyQwPyJsY2JUB+8DCZrxQrrK3w2ME8r7wc541WyZU714+D
F2DlTC44fIB04qTeJyNvtVPa3iad8Twn0ZfZlQFdws69WzBl4FugY87DnYJZ4O4Ej6Wf0kNX6SaK
W8nBlOJOMJYUqqdnWoaDDZ7oGfTpr6Hl43uT0MxEiRstLuHAIRvp9m3Q3dm9gpqrqjY8dKya4wzj
VbyZ1kPL7wIY/RuL3c5tN5mLTV3gjpdBpN35BhTVAhFFoDdAZCUDFi46KhNeqYK7aubzJ79zYVrM
Lzly3qSJYPcnw7WHQnEjKWCvQnLpkCCuaPwB1ODMZ0MP0b28Q5mcUMRJu1ts6CDpBqzsIPNxjE20
p25EWUQINZvIRmx6/nElGYmMnA4W9FzCgVMbJZFOSjLhxjm5aBPQDZo2Qo7kMIvGupQtXb9yao4d
QKLVEo80XVzucWlFk9l3No00WbvLs1psYO1YWx+WPJJYjT4do3Jr+oFjGpdTCj16D1snsi7xDjwn
8ptCcQGVy6LzXTM2JuX865ocKCKPWRrTAQNvZ0UpoARBP+H1R+IRO8YbYRHUsM+8DNjmrtPK0DZY
oIwnbz4zbKRF46x9wpGN6l9dfFveLh9NnJpKwtgOn9yIykeoOxsxGwXt8cEnSCbYeJA1X1VYRFAv
QrJHS3x7coMWT6L2IKzS3VX5PLOJatCyRMoCZmH6FlCa2mQaRUKvtE8aMZgW1dlBevGTn+XyAnDp
l0rzMzAJQKv6ws43ZtY7nynITM3BjPLwsunwwvJD19knFlwyiBt8nKIf940+HpHHJed55t0ZEcIF
MQbmhioZkLDc9I5MFrSZ0F8L+DpGC5XGFVr06HwuJwfdK12Ylk+g2YY45vZ5LskIIpmuBKLNuDZO
y7VafqWn9rht+vbNCp9RPTGOglYeovg8xeUMQSvx64hRcVaYJ1DqHT1rVXcEEnBjh8Mh9YZiDxWW
3hqyG9QkRbHt2fsF47POkL4g5BzNR5u61CHoHunSkEcs6V/8ifOKC/OqMO3TkBDGNSd6y80bH1M8
M8euYVS/dK3MOJZduPVnIDSJXTPuMH1a4r5IM6tVpRvGWaVxy2DiPbq8nYuw/iKCQx7S0W17oMGS
oHqxrTveWXjdhsdubgWXvb7Ws7i6coPqU2nTjxPFTrUp0dCNo3MnSiS79fgow6HdhAGKvab7FNpx
T5haecCbzScrpNA0YWgMJtTB+Xw8G8FKkxStDhPnx5XULHbvomjPMYehjQ0CuR+A1sTXS9uhCspo
A/V0817Gp6KFWRakTrItQcy6AFEBRpmUQa3waxfrwa5jUzkbcPijqJpfR5h9hdUY7zWRe+u0dN4K
2xpXWhjtqKQmm4YptHYL01lp3zyW5WRIBriFLhLmrj46iXxNm+a8qdpjFdTbX0eixoekki4Nz7VI
2pPCJnFGleJ9QJyYozWX1bfG1poLW7zZozburOiCnhX71PfXUel2WyQ6lxHmI9tCFm90SZFqCp8H
d4QnjH5raeO3I/1zTC/DBluCQxUSI1R1UDJacpAGHD/+r+RILqKXumiKt/Z9VmTJdPyZMvl/KJOi
xLz/eSaFVuqg+Nt/ud2s/+uPCRT1oO8JFJMEiqpdkTzXKUUjwfqPBIowVJs9GQuKtGTWaYL7QYhi
uo7uearG48B+VCMIHGUb/uu/aML8A10Hqg7XIytm8sd/KoEiGH3vzmcuL21Q2yFRbHPepdL2QasZ
opFuQ4M8YtbWJacj+shG6TO3MxKctMIaK2OcozNSymyalYnhQ4EuNS0mYFbdeoTqumHfffE0+H3C
qfVjLCHwkPXMN7GKhQTqXLwc6WT3/WI8OJwJjnY72ZCOZbvxPO0qbbp9N0/AsMg0YXuYIEbh3NVs
gNvjfNexZRv6AMgo8j/ZdKIdO2wHN0mad4g1dayn1JepwUfHmwJwnV0Pi7xpoclNN0ls6jsMtJ6D
rGY2GfOrMU21QqxURHo8BH6CSupAr5201D8UgIAxIyx3srDfupnEL+aFoQ0oxQ6OZsmZJsNR+/uX
KEef0flkkHJmHzbkrNDtvJVRRHPODEK9S+i9EmNrprQpEhFiCUrc3h/7OB43eFsRe5fqdIOsw9pZ
NLJa6uJ4YOlKXGOXH+KoLI7Ld2GdXDVzInaFJgr2PT3ctAigVrIV/ZnW3bV1nx2oTe9kzr5I3eRJ
z0COJ+1grdEGrpFgXBuB8yAKxYgNngElQx3HiWAtWrLXVFjXYQyS0EzKkgBc8zdeGjwOjT/ve1er
UKTfToAktnMmtklinEWmqK71dl+NuXbmj+2pL9FsaHZ35bboGKkwFwegjvLclON13r15tAapWMXY
gM40rqsEIwI+irYir0dTXe2lx6hNt3OOtrSg2s8dbT9PmbyZA6k8aFa1Li+9bK9TnjEzeLs1lJg9
zkvePlYN8FyfDWYCT/T92ntPJNtsqORe9NZ11BmvPgDWNQ14jJu7Qy1766F0KP043VjSNpXW2yEt
t9jEfjMTA7IyndbYsAWf8zK5BtmEpU5EXs3XyIn5FWZSVsCRcSIzZ01rToiYMmvFJSls+tVEGO5r
HxK5VgVbgK93TsjyPXmtse1AfLGpVNvKgoaUhNamBXJ7n9Sluc6C6VvpJZBNhxmFi9OMj6m8ceki
xLZBPJd2WcOBIUDIPGXkYu7S+QyZwnTmBeVW18vPdW+/4KnqrvK0erIbH+xVMJzhn33oWQLW/dzB
14+zYjfRwp6Z4LTs6pGzyLhuHL1AQoWDggZgwsHdKenLZD3BHMDuncK7XdO0GNcnio3zPCNT0qoH
ZoG3Smm129nss9Vgm+sGw6vtuMaBbMIMjd3Zip1NKNlq6+4yVm8iqI3zVhG5ZI2WIQjth8FpzMPQ
mri2kOafEszWNfg1seLuOE1E37Hp1qu8AulMM/pdatMbxu1wi0A76H1e7ZIR8XFqf8E1+SYOPgk9
xTWlw0fEsDF9QiqCkhqbrtLWv4a+9g3F1fzZauC0hb117pd9cJQeYH8PAdHewWe8lBFm2fgYXKBY
JXKJ83kTDbWFY2RYgMn1k20QP3hR+AlvyPyUTx35F8e6chFuGVHlXjbifzJ1Zsttcm23vSKqWPSc
ClAvy11sJydUYie0C1j0cPV74Pev+vaJy4ljW5HQ4mnmHHO5VSOk9MXidfe9uYCLKuJD4dT7IbX8
x5R0TYF/T5iqDSphLkht23d9wXPX6Z57wBkZNXo6BTlOLoTzXmDVw4mz8YWo8GFPzCbnnv3p1l0b
ZmmHYhbne5lbV2MaveNASoK35PQTGgGuS4zFzkwVE0BGvqAjbp1HLD2A8ZNPXkaIThaWq9p364Ld
qIGuxYEMr663X2AsRjwzxHSVlQ3yGAy918y7ZfQO/YgLjFvYzK3hXCZKHHOtv+bCxdkAYvqygEq1
mSC5Rnk128aITL37p6MshIpp2CGdF9L1JgkFJqUQOdWPrhyikSS6IyluJ3Mykyi250tRCC/YN/Ck
IpF5PDue7l7KTr/7a4J7KM+d/eRAmUe25Et5k4P36RWTDAkfrElPSF4Zajc8YCs+xJDJ9JQ4ZcbV
v4re/EzWAwNiMAnCeLdqeHqLWb0g2/SJtyQrQMO6gt8vcurOijxj7G8eMKmSl7duxvRDOBmib+uw
FtI9TGJ+c/SO7O+sP6F+433HGGXViAZK5GtVriICzrFf1VSGBE7YoNr67piB5drVufXOPUUdiQva
536VRApzqmaWcwizit6RWTUKMmXtjIzngvD2kvwfV2Dfhkn/pxR/h/pzHb1fZqJ0MDioUta+P6G+
ewGCW0dW86znOCK2FA8CgAM/i1/ajJROvTE/3RmaiWnoS+DoVnYuq+5ZQ+1HDwVCo7CDeSBTAq7H
r7hU764/cViMf+OYZPvJR0ZVx/64G40iDWLLcQFjZNZ+uwNKUzsUpEeHk22E+JLGU46fQODuC6we
kmLj3PnNXoRaz8PtkuyVN5GyO2l7WWJWmzLEkoyH0jpbjvbkfs7m+Dkx+TAKYe5pSsLtoUxwUrzK
UifR3ZwEAWK6+YozNz+NfmvD4F1CyJ8AY0pTC2eSX1Zv/OmO7heyTf3YdF2M1eiRJtsJBhsXsoNq
7AyvblFMY1ri/+g+8RHG3ECNsvRu8dlATHzILfEplblE1FHsPxxJaFs6ovZoSAM2O8IvIRzXvr5r
APMFzdLh3TYX7Kogi3YGYZwEbf/Je/jVas366IITzSAiRVdw7lQkEubPut8/418lZLQkYCIbxMcI
Uo9SiOk+R34+Q3JpZjLSsdyPGoBkeIaBkBAch+E6DioODGqbqHNsZgE2fsZtSCTWBoaquUEgO+Yq
qTq6ZVHvS5XezXHuH5OY+UdX9zhVJn9vaMArdTStod+uiuwU3vt5LR6MBuhrWlWvS8+8NjE9YPgA
rrESvOaAJHcyrvW9cJrNK0r+p6kFMeggwqAFL6fXcd8A7g+qfPyXF0SkFqO2pw98Qry7RLFGaogH
iRdfinXQRyYlRukRWrldZdsZL3g6ojgsV8O6I1cmhKFGIKknz1Sa9aluqs+x7b19XKwv8aLpQT3r
u7rmNpzlOPrHDgBo57n/JAmdzAwxUzVS9JGQ9U4ltTjWOlk8vNk8DhVXW4e9G3sWdYj5+j1zVcZd
SWO62ODOwNYRTJE1Whdm21DMwb4WtJn/t3SZyffZcJyq+pZr1SvXO6nrpXEw4vVjKJNpnxNr3pPE
hCps57BcWnpIU6teaLuOHMbduDD2Wl2y0nCvPzpohkPTnkFo52Z9K3zvvZjMHRGUyb5R3mnpRIMB
6dk36PvE2HOqwtmfVC0ueW39Qnl15CiSR+lfYo/77WqEeQ6WFzsV/JxkjEzTPTladurSc8orhmXH
yC9O+QfYQdrB41IxuLh48j9Qa3N9lWtEOjJBzeSgh2VLAozlYIHqp+6jJ1ImiF2c7UBUV8TRnR6B
/QjxjDoXumuKtYWA2w3+DM1vOIqZN4mG0FWbXHDyNbaR9NOs0piDYrRCoVJ5NvAYea9aWRNci+9d
zCoLBVFstp5y3WFeb3um2O6wR8lKf6yZpJRTR1XLxyzxiNXaxCb+NEKxDtk+BF1mqDC3ITDHAKrP
jqOzYoTxiyiHbLvWysKG+eXKaBAwmXGQOTHD7cWcRpg86x4ba0pSI3Yjr8pxjFANAhw9WeS0Ma+A
qDLOJFVXvZNH5dh+ciXPPHpF2gSG6CifH/VxbeiW5mEvBtw0o/M7JtAyMVMsb10Th/qyXzb+4TAO
H2wcqcFs66YsOVyXpkMKbeEUVpVOkdm8pgT8QMCFktsmZDG5xZzvvT7O9q79y5kGYiWfCvVDTMZw
rlcNlaIx7I3Jexp7RLrTaJf7KW73mVnolyyfrzKp7GOr8DUyRSZnqeieu1XunLifb7OOvcYz5b2u
hz9DD1Oygxz3I9ZvI0npIFIL8Dui36biBi4Yvyii2G3NA9sHcr1cuw3cVsvOXdGcAG1g8XLj+FZO
8AwdNa5cVP1pdpKad0d+TUk1N70ZD26fftjTKO4jWmyk3Cj8TTS/J3JKNIrokmAHmY9km5jygC4R
CLXT7eOsKj5H6NJx3vzQRD7/6f38I+VF3I9+5xzrBl17lWvvUKbsp6SXp9Y7xqwsj33l0zHMpBrN
TZw9J7LvD7zH6cC8YFa+/oA6rsL6PnbPfpH+lAVZ20NLVTNakYJg7FZaExF6LoK8yOTd1dL0Mmr+
a5cRQinb4YvlYnsfRhgfjvdX8yf1YPqHGLL8HU40vGLx6Retf/Vbd0ueIpPEVaI/8EfqUmjsSBc4
dSr9r2U1RgilUtuJtK0CcKpHi4F/iNNzeVrKh0na+ctU/RnWkZeoXslkrcez1ZQIBOccpLEvi7PM
/ioXD1Pcs2SyG8e5gjubFN5QJKxgZu3g+y+/P5jbl5fJHxURArCV9MP/vvbfd3XL5FzrtHCv48rm
dpkYz/nmqMbd919+f/l/39OLxL/gfjZk3v7fv2g8rA0w8uEhW0yq//9v/u8Xt47ILjMpWP/9y+8f
NguD78+QlO5UNsr//hv/e8Tfn/33KEDlNufYRaCx/VeYZ/J935/+38P3qnXHNNuM/vdI//fA/3uY
xtIyucxXADLbE/H95f++28k3v8skmv33j/zfc/H9RwcSJ8ZJe0txJ6Om134yGyYDbO3eTeV+xGz/
Hiy+jkaf27cwvAzk+HJLcR/MJDPsDC32HvyCVM4cafWhztsga0r91ZW0qnBOlr3SnPyYJdVAzE16
nyvnaRja8rdbh6W+/lhnk0QyH9JITxdUd2XzJAf9V5f2CsjGtjbWFfTY7UNswQMikvfu1ob/ZI6x
dxOWOH1/TcNNuaOQUJyFHq2/b4Ecc3r5kjtT/jw1zzbxJubU/gZOIk6jXfsvqF1/jUX5Z/KAOAK/
sn/EVUqN4xFc/v3HpcKbMXLXa3WtPzSJ1r6ORT4c4+Us6RwD4grkW2ISJtc5kNI1dofhENNEJVou
Lpgx2H8oc32eyoeG0+lpmMhH99VqHJJ0Np/A6Z86Ey6pIls3KDL6ad+v75QRF6vvvEczg7E+WiTB
ZUWnv9nKW/C6eLjJewAisePWB6vGFjW2akNoa/t6kOKNEOc1KFYPMjxZTjiG3h19PFSlczYa1797
INwihnq4JGuTZNF1DDaRPdvNvOfwmPCqeE79OBNleNM1COroBR5V02VvQ5EFg56u/6ZKf+qqmIbP
srSbq5VPObq7fz5C+zWdMMabQjut2KBorICQ1OJ3NostoLLSzkM+kfXmev90nzk6sAD12bftHc2B
Ffrj7O55qv1ANIuxFSBpaA9D8dlvNZKf/ZR1x7pGeQFRwMZdX/L2JPFhHdZZiCcHfVTgNNZ0qlxX
RHasP4yYXf9CewYAY/zy6OyODf7ogICrZWdBu5ME+T5VnQUvGwL/rrdM7MerNb7zrJCFyjpWKEKC
ap8fWmbp+Aa1+ZDqvnqKk+yzwaV6yFLmLXlFcOFcXYu6ru9SS+XJ6C1Ov8aosRSVMVM6ogOJ8v4z
Se216bPimOY53eJAtVq16ZMXEyePwnAHFwGYNNrSC0C8kGQs/MWzmo1roVkfhdcO++9Ftz5lXwUZ
b5H83r+WFBL/t3UH672Ek05cpjsoJ2w0A4pSPnkP3vZh9d32mvFatOjZQzvVeJZJdr2KzmFxJGaK
CrupLnkMx2PuiG9YlvIj5213qMZivRi1u1y+P/NztF5AcaBTctYXFv9vAu3+Sptphu6a6YPQ+/SB
3KozvDvGCDw5uv2iLD2/CS1w1tRnr5vSHeOxDrSRhq7r2afCqXlVfTo/9b6YnmaH5Dxy5N7mlasq
1TTaepZsLDTz9tqb6XtRrhYhkCPcwlSA9UsBTPewvVfCgYO16+B2YAGWS32bGjt5EU7XnmByO2QE
L59kvjfkSYOiMVtMOQrJ7qGo5XRtJ/XYQkZ5zMdNZ712HwXzqogVGpMpK6+PyzqajxBpScVdqPZz
y4cKk40eRETHfJxQ6BIInFHO1SlD2ql6WO2FfhuydvUwrl5EJkFC9npuRC3p8Tu7j5srba+2h4f7
bqzWfM4at8Ryn4hDDTflPMOdOvaaeB81Qvi0hd1XEw/+S7nFTRRrTZjlXMUvtKIn34UxU+i497SZ
3g79jb9vjW651en7kMXZRQM+dGnV7ERuQnNYJvmvIVHgKBQChXXRXoB1JYeRuEQ8XqiYC5OgOsOv
NZaS5HxUricPs7E++2ujnbXtw/dn6UTYL6KkIcKSop0r/Wu0EDLopVcfFAO22yDrKeTmgHRRjoTf
pJpzAOSBn7myuf4K2lBTPA4bBctkEO8vvnGe45/uNMGrSP38FheYna2ZQaZXLo8uWP6YMWTV52TZ
FpyfeGyJr9QmNk0kxOkcB8euR7yYV/NMjFmhAjOXP8pu+efVf3zViVuJJg1hcBqRrPFFd4eHKGax
Gw9jHuaz5l8HRMbXoSzTYyXWp7Rx1nO+fZCgZRg6wTEbmeQarePuzWwsL0NulZfFn5Izrx8GnJXl
7AoHqUqJEcI4eds+0VthbYXyoRxUdzXNPwQETDeuRpjtrnxwKawioWFgapAH3vKPobO9M6kMI3q+
6idexKOvnE+vb05agkzPx6+eZTCiAC6lhEvUM9MO3IspYe9Tnt1bk6eq+CHsNEV9wJs5Nfa6FnMk
d7faBe7Wq/GHRlZD0NryVc9rgIUugxvdVr/WXD+X9DeLa3yuNhfWNGK0bJg8Mp+yj/miQtTdkOLH
U1o2u8H2n7ItEBfQQiYnZtAJSC6VZ18oKH5ISP+72B8uyMTiUfwqQcn2RCgvTVDb/d1nak9bke7N
xj5NbCbJCUGZ6rEgAQZxcvHpr0P9Qmpm5Vv/bKB6Tv7mkYbMFHh+LIv1cWaOvOqhSULS0c1aotob
z4doCqWGpMu4mD62347BJnRqAjpzMPtamQYk39EhZw/94j92bm2GWsHYh5A9DpKFjsDiIsF7BHHZ
g2Goo+Ng3rTU3J6deIraFfG8311MkX04Zsf9Y9QlYsj2pPcO2VZjjJYBaSoyVk4LJJoIOqpINMmp
X+e7PXYvTq5+0Sa8JKO4rMMwM/73iWmFdm8YE3FhuToZ3tKHkIpqG7AHgSnYF3oQYDMZB/CoqyfX
qSKdyfJD7A6XervrJhZiG5bJb8wWYT2pV2cQV6bBwzX2Z1zSuAQz1/o7bRSZpATVr/u0KwkLC/CL
mHChpbwyfMNiKV9kLKGxC+Nf1k3nudU4nKuTvuIdzub8zbbwJ786wvHvI6kPkVAH4vmWZ3zSNzNv
6aMHuVs8pk/K8YAxuMS+mbeyfPI1M4L9ZuMwQR/lyslAb1i/+3rmRFiXh52byCcS16bj5KF1ZjLC
qQyUI10vlNUk+i0V4QblRUvM+TrWarkOyjOonH450kXoNCVM6+b2uSzaI6R3Fg6Fzabdqe49ztqV
H9UaCa5zsn3Ilo2R0XhEq5Ws80xOo05x/ZomFVwxM8rQPxW3aIPj51qPIM4kyuHB41FNFOZDW5Ea
YzFhqlEtzlpBdABhPOY6v1bjYeDhsJ+fCRG23/I1AR2SMmkofePJI/R6nt+tXKZw4wikyBLrj+qt
l4VGTkujRDrOaaI9C20xigCVILnXLkNN3lcV2Z9uxjwGMAW7qEg+40SSh5h7SeNARWOSCJaGpe+O
Hh2e7lXULonefcyQDNAaRoUXnbyRyG0m+lS3rE4xPy8oEhaiGbUDg7Nzm3v+e05+STdvvSbwiGgl
/ug9taUI8POPZwkpEFgk4VE4eY4z/44AUllCGJMiVKQQ4f2ck5Mo1CcsoeGRS8c4dbH1l7UeVvtK
K48GI63nVTf/aRl3qUxncKWN+3hsjEtjbKjLNmPsQE156bGN7Ay2T0dHNReCJAVKZQP2sDtOt0TR
9JNe2AfQzaYHzt31tol9g6wm460p1gxxCzkldnsjFJrrSACd6pTHPb1B9ES1MNOkCT3kluFNi78r
/M5FilFdOime66UkxYkn8mcZT19WZpHalrnnNml/OhMT1XYwyNKy2j7s1/RKjhJZ8vbQsNSY5M7O
SFVJSmMDACiCCkURuA4pxQNszXcwb0Kok2P5BIVL880iiAaxJFnrMkUT7q/QK9eNhuTzPjbZJXcL
y1NPa3qEhYpZCMZgcroMJPYDkXWZ6YsAU0d2TyacxaYtZ/TVKTEz24iTU5tVJBpcl/CtnLedpx4F
bTgcFGFAGTKHQ5G7+V5qBNBTvsRs0EmpRVXmKN5UOTexXcvkPQQt8NWn9XNJRPu9wFFDyJH9D6X7
797p0Xd34uiMPJOqaV6hINxEKn93tv9haPKqco8RYJ0zBIuLvamGW+KM+b4tq2eXpJeA5G/0jFn2
wkXB0swuoLjnW6qw8aYRbt6qhyKlMGFZ5aFbddKgXmcfdg0ZrEAngVTP/i0W1Ve8mj8RN+5S3fxg
oG2EccZqt3VJh+lVz09mM3XuqUpye/ZOhpzKK7o7H5zQ2KAFA99oDZp/KoeejrasFQ+1V2ddS06T
bQ+Hsmpe6rF/zpktrrj4z7Ivf0s8Togbk0g3iLzWh8dp8tr94PdMenW6BL8so9I2Usjpwjki0VQ7
Z0RTXTYdSJiMQrsQ/lNdmFUwGtW+j3t2KjAL1podW48QoZ2yNASFJsO50x6VXujByrTRb603rVd/
JjdFP0U4wE502gkxWsTaKdsB70lCr7c+U3vZMgfUTq/xGmgjD4bCumNcRpYmJf9pnjmzjazKwiH3
CZ+Uw4tZiZpxYkZ+2JppYM7CZuGuIY06kgurBddE7jYs9p6m0iTwLfudmPqhGJaDSQrc4CYYWsaE
59urf4p0akPU0BufPgbCsMAfqCX8aYLZR5mStC1bCKgA3oTGUizzNh2fZrU/mC7OREOClPZriYZ6
LYqHqXWI4Nk+41TT0BrbaJLRMhi8CfnLLSDioJc4K77/4feH7y8YqKYCt59QdZVrfJkWDWLuSMLg
DNKChZ3/ghRmOFbQOylg2dmwfNd9tKVFXkQGs+EeLhAJN6Udasv4x9RgXGkdUd6ye+QVtQB7buFk
Zti3THyFGb/7y2UsZpdDfzo6JFuFuGYI/Z3+GNJGECl1e+fXDPIHy65DvYRorGkycNKhPIxzRVsL
YyKoJHfYOI6sitAaM0n4pZP6pANZuYml1FYZeneoGeml0u23LB/qe14lCYgonPCws/VO/tKoJndZ
trRkP0niFlZnJP21XR4YV45nkH1XAAP6g6fIgRTZj5ygqmPZ0j5oi3YHwGAd8mywjkPXtc+N2FSg
MM9Y0ldBZ5npPWcsLSWRaCgGPyRR1s+9Z90aeKqh3pk/p4SKfWog+3cowq3YfLEkb10/NyTEr9eq
Tvy9N1BCE2atBvJ7OZv2LMFJtY99oFn+n6oGVj41FkdcWz8K56tQ23qnYVfNzvpiw86IUDNR0JkL
pd2QXvJGfkpWYbSnj+jpCM3x0OvF1RIuxJSxYQnHrPrR9epj1inaFXLIc29iSu3McwEJGAe295jM
8peFT6JxxN6Ke2bjSCk6hvyC4Kv22tb1R8qSKm3mQ9z4Dehf76eRf7ixeTdy4580mbDCnYxshzdj
XVgv2kvWOXGQp7j3TTw3yKo7kL8sSqq43PckgmDBkQG3S8otE2KDWn6xgmAiA5O+xjYm3GvTmF+S
jQubgdkJ1ZifJit9kA72MoCNrEQVMQ8q+5ECaOaUyfbKr5+caXmDQXHMphXz35JBJqmqKP9KzWFv
5frVjclm0BD94lHh7rOJ+X3KAuYnvYCh4JLv1ZDUBgxwOhZa/Awt7m/Oey4cbOvTEYkdthiCFidm
8W613LyNR9k519ymcW2Idi9y/zfBfn86MF+harAXsAXeI64E9VLORYQwrN5XbQTakKjMw0zQeesZ
bD5nEUe8AQGgwlU07S86xTnEO9GdynU6GVNyKqfZ2Dfbj+TluzPo+chGg92/wZ7IdixY2fRXgTBV
2Hv/FN0CGxbmAQ7/m6UaAH5B0wjhrQ87fTB593WFfywWxOoYXq4ZSWfPC1VsY5fpVq0Oh06Sc2kJ
widj571ZkAglDQNDCJ2CNbO4l5JR/ZS7Pwg38vaS48o4Z/rkBnIgLydb8p+1v7h/l64OCJrkPgX2
5J512YzqQPl3MeneKTMrphKDniGikdoOBZy2s5PUuBKSDn6Irker6/ULfMpTPK7Vu6e5a2RwU4zS
ltgYVRbd1Rc5iv3FHV6hHSEVgXw9if51sZJ4v2BzPwksMY8ixZGGaqH5GkN3seSXa5Z1UErEEAkn
TCVyM9JKdPojqnj2/PZvgK4D6pFuvrFLvaALjr+6uX1BVlW/56LsIt69/bVfUsiDqGzayUJhM4/z
xYkpQgGG7Jx0Mb/ciWpVt8v8JSmxvxXbpAUJTm95T57LinqaTiNauK9ujL+s1bFf005jVNImzgng
y/CoJl4ssxHNF12npc/vLCSeOmCcvNE68bbEoL4LXdLHCMy5Jg7Ix3pJrb1tDVlg18Q+Yu+CBO2Z
aVjUB3OQf4jHYq/ECfow91p1bBe2KPYo1w9N0PMP6TDc2b440ex1wGrVPJ07PZD0b0prG0AkzUCM
TNrtNcb4v7zBo14v8g/ZkatVmYw3NWO9DG2uIi1DC5cn8pi47PraGdIcVis0OZLHljXDOcFSQI5u
dhR68aT1yzHeVNXAUX+vXX7K1gcqukvv2/nZ6AdsCURTognSImtsbxWRfXvGQTuk+91xbuVDiy5y
ijNv6y7JVB/o9auEe5idQIJErzsOVKalejSYt90sd5XXxG0nHBQZ12tmvBYF+Su9m11E48FA76yz
VqCXHMEze7J77UV+yAFpX0uZRfUymSgS68MMK4nchuaom+a5dBLEYiQULDY8THf0b7i+ZrpP47MW
MIRYe78OK3wvyJrsI81Eu855t9WnKzI8qsirv2Ir6Sz/V9125aaMOlRI4e6qs8DduadRtx9HZ/0r
EuO8zs1v0uJHoX4No3UG882Fjmim7MRuYdy0kwuTHvjZe1uk/K9962U0UUDYzPWjbpvlDExSI+6W
ExND1JHC7abAnM0Phqg+urJ+QvONErXZTVWCZ6KiANFW9yntK+/x+4PXS2cPgYosurq5WC2uh1Ww
YrAILc3GCU0pu7TVMg7IDJdzTMTKZooL7cSPymxWD475OpWWfmzt/KEeWSZrg+Q2VDXMwNffYK7T
S7uQxeJKp0S+Yb93iWNcAXPtGU7f4ixDNpiTv5MYrXgScfMzZ4o98cqHeoFiASLXegUeGbewATEj
taHVKOjOffq19D8hsLaRYD0ZPDv9oKjJtbchEeJWl4/mXGonQhqhr4271LC105hNP/QVDGJZgI2A
Z2VHLTlJ99Sb2lvtEHWcd+4F3WEoaDlDzyHUvqjIUvENTCHThFajtr1N5G62oWmEWY1oIa18clwd
5m/INQjk0I7b2mVovV1JQXpIZ9GdvUOjy5J0Toxf/Jm8N0KhsSav+BseXNP9WmK1gE9lCaaz5Q1H
0i4zzGkYiSEr+8twpZ5mJQ/bk8GO2U3I0bJTk5LqgbDG5rScI3uaXmQ91pHHXb/QhiUUsdmebM85
ekL+QAL27hJ3GxFCgFiOJdrwluDGYpbjIBJ2yTTvLVKxLQVw1BB1uFYaRxsalZo2YFhYfs8rR63g
pLtnc9XtmS3d09J6BbW2HzvEe22is9pLgsYyh7PpdHdjM/bJ5qD6TT3iXxXw6MPriCgE9KXNM4Dk
o+he48r8yBsPg1rbZWG9ln5gj0k0wX/ZbbuCWtJiMHynz0Atx/a4PxgDZVzcT1Eh5jg0oHrzWYi1
/EsjjP5autpFLpvJpiC5RVbzMXM81FlmudLRLYxLmBydLQOBhoHunwwIgPvTIeFQ2ZWDToqk8zgV
5n5oiVFfUxSgzE5Jpp+MM4b1vynhmUGFnSuaKOYq6Q7IB50qtFnu3f73wZi7eC8tRigE3+NQteN1
D9w4uTtiCBpZOSQzrp95rym0iVMTWYW5pWm89DIlgWpu3JBl0izdf/UmAywrpBiqUShAdMxy9aCD
r8LgssR5yciBpF5s5WtoTT/B8efB5FOyuYXDqS/jC5rFJjIS+5Sw66J95bkHwspBwa+tCCY8uhvL
t15ZztfZc54VX5on2mgc5YJ6IX/S8YEdEp3odJG0d9cm4zvOucSGzDmS+uGI8tR0VfFcZWmPgzQF
KQjv1hc3yQ2dHTvvgxixaqvwrMNZ0ghyhlHnZG1+HFWHRIHJattf4sUm752kyV1X+S85I7m99Bfy
a5qddBi563VvXvT4bfJ0cXNWg5eUVE5bPW/DgI7B/bLq9t7G5xnYaf2hqHaCWUdvsqLkTZ3hpxUn
5L0rGXrLWEVINRNk0mWQ6DhG2/wj3wyJkj2b63ONdiz5b/MUnzLmGZCy2KYMPQRmMi6ZxjrF0bYQ
WE1C4VxUm+YKWRWh8PtsncqTlbneVXOLP6jGvvQ09fH/LTHC/PaRMkZF9uBquwGjOKbEHdYr1g2o
57SqulG5K67Cp3z0bqkvKQqL+A3XA0axRb25elXds/Rvwaoz1SVVdef6N+Zpfxo7M18w4V+tJt+C
OvCizol+9RMG1WaqNfu0/6tkugTj1JLtRY06zGaNMg3dbFvLd+nDvW78n/ZqlIjCqppDpni2m6EL
6FsxLRWEhTCNMTQ8RqtBoWlXtLmShjRJM7jiFRRIW8XYEbJtDiVPKjd/OOn0UdgMTxTyHA1PUjvb
2rnJmNLYRxHbL9Ltf7BK+ipTkoZNRj+IRpqI8TuDz65ms9I9NWMBYlsSR+uJxzLpoTiu5W4C4MdS
yzsntQOLLk+wLCJfYRqqkNxq686cxUdWjIotBI3WhKS8MZofqoVX2LrGHDQmZAAp5/vslOhPEnYy
M/iUreY7ziMdrrDqgLsKdNGc6LIEaTiY5AIt6CzQCXhHLc9Bjbf2yS/wRI08I5YiSGkkDTzM8byR
Fdse7BzheoIcfE6fuSuYYVOKXz5qQFd5byB19XDMjafJT1u6XiukHn7Gdb0BrJtTY6p199kszQXK
aXWcaVyRtxMzTeJ6YjsPdsv9AKEnSy/HR1GS9Qem7r+5U6FkdNS/2QDX0c7Y8wvJRZtkz5RzB4Rd
L7S5b25mRqWnCOE1Wzbl1W1OHMYIZj7AhfTIlJPy0Anf3P2wkEiikPhLIRyt9hNeBNRPTPoDFi1Q
36ma0nI945Gj+ZHdUWaIniy2xig1m3hveIiqWGa/xa39BgdrfDbJwx62GdT8j+tU38NrRkbeVtbG
BKKzqvXd6PRv3opZMCUmEAu6Qv8zdQ+JIB9pZgY6z5yW0lQXMhqXo4RWAGMDomZr/RMs4IOGySoC
fm4KhkFSNfVUlipE9ar6sCaPU4PQ3p2DgwORGnwNGyIOiwp7CqhUoY04e9ngk0YJ57R9EqR4yfZr
vMLRX8xHzWKkUCmLOn/8GjlSdtiM+nBZcR9gcn5InAzUsue+AGIFZpJoJnutdd9m4Bl1r253OOe0
HalWA+NW8+g106PmYA4us+ott6pNvFJEeQPoPXPXUybwanS5f6NwQcJdoVhJnrW4h6kwVR3lAObh
fsODrJ333lkGjAejCgCsZyBNQvyRrGpqCW01zaN4W8oYedTCbySkh/tEySsUuJXv7NIFGTy3AEKY
sy26GDqghZ662EZvGT8xSZ23RbV9lCrctnGFET6zUUCD4afd7J17PBsPOtFEEfwE0Og+Mdmza+FZ
P+ZTEocefG8HHIJMehrtjg1Gxdx4Z3rJL1Jv0GS36ky8e+SMvtiJwfN3tUdeZlE+dIoztjLoz+kI
T7am/6wL/5Ns6jnUXLFvu/Y4bm/M2NcZ9f8/ks5ruXEkC6JfhIgCUEABrwS9kaOkZusF0XLwvmC/
fg9nH3Y3YmanRyKBMnkzTzbFHzWwpiWO2JS9tS71cGsAFmyndNz3rxaF9qvUSo/NPN/+++0Sh7Ki
Jslw0Kv8VpfdZWGfXWUAPWHOrj00zfIezraF3pIpcbcG6t9mqOytacxfpSswoLbHCu3p7I8H6e9K
42q3Ib9ax2roJ/qonJ6EgOdXFBD2VdCmyaXhrHahE5MC5OXSjrA6eXtWuhwZB0tMiShOL1GbvbBa
8kXrFila019I7sBo8JzBI9aEHIoKUrhiRkNjSCgp0GYw/MEFg54xNT3XnZ1tm9D0V0+RSZcNdVZn
vVTvk90fkoE3BqM8WfsuJjnkREHeWi8YAP4J3GfQVIJulpdR40mqneHk50+l5S/rKiTHlrrJHW1g
nO7h4QlBYEULZfNIdDmYrWWNNMAsvd7SIvNm5el6WYbb5PuwM/hXtZ31iJuZDIBhkrYfrf1kyJNv
oiY2cnmCcppupEBlqsuN7R0TXGWSpOZi2Tf+MsDMJXS3iWgPXDG/Ylgns9x6WDw3fsGgB8anDGw3
QQGGIpq4OMGM5H2wU38bRTVCCTGhVW0+z2FBZN/+SggQYNCVK6b4Z0reCLrDdiZMjwHiaqgqDPIE
WrNlMHFYhEkZVnudjYM993JtRNNVWpR3RROrMWcFmS7Xrpo4+aOAL7Ft7KPC/paSOoL+v0Kc+JxW
6KFWysPUlXIdx/Kx8PU72b8n3eIOMysa6AajYdIeT6f7909ZTBpM2MVkWT9aU/8w9vOtKeeHtOn6
bR7Wxz5J6HXLQmJS9mvOtQT72auXhT9OXW9wZFrbdqh3i021gtQYP/JtI311gV7EOKk3T06BXDQx
mKQJp8XAnlWnlks1eGTxOM7mHsGAkIXvfXEVpXHSeqAVYsMZ7X1J5/fBZBmdfWzu1MZJNz7JumRx
qACPdCFp49Extz066Yo0DZojqzzl1iukE+uciuHQOawUsTAo1encnSZFHOqvOPa23YR5vtWBqUVB
hQLuRPJJD+MTYxG9xwOGych0NpJJsTl67yGu5n7QmIF4oQ6gqB+yKnsRfoZf3WQ0QEJdbOu968ff
EQ8615uYaIS42nJ2sc8iJUbdCEsh/AktdhtT2LzTrn+ASME1dKYnQWvGIjVEpZUnoxtA3V3i2LR/
8GRt4GntO0Q2ZuCUSGJrYSFEr3MhXsX1ZUisBz835r33k/eW+v8H4BT2YxyqVccdB4gV1oZomA4q
4v2JU2pzy54XAHdz7tLa5KVPGPgx7/vxAQ2XaAvdASRjso1jyoJeKetpHAjqeH3I0LIjLdpWZ3Ur
ouEmmrE6Lpq2LeaRZwwnDz5DrJU/kG5jG9zZEhrSUHTLDpN/F/OxLD4ZkHlZGDhDGVEcD4BMFee5
mI5myZGEqTNYSZqpRpjNAeNeLvVWYfIpakb0mXzu6nQCiZVdi1RgLrTkrrw7IxQYmH4YR4wFGNZn
XX5lYX/rXNbVTJMcGmmA6EcM5LYuHnA/dMFkZn8HKjdGWfmHGm1V5P6/Kh+f2WxVoO+ykckTgprw
J/MQgBPX/itseU0lgNUE5T40b6NWrAngKX1hLMGiNL2LhX+UZDUIn3GjsDSu/Tnl00tnWNKDCf8n
W7oXxJpwm9XLrejncp8lbJse+yyTT2NlaPFlkFRbdV3/y4Hki0sdOth0TKuxeIzAKfTzBiYSWyoB
XmA6Rrbv6boPbD3r/TKajBqAt7OoeNGjxGnUpBgpqfLKuDGeI+O3NHofLyduS0MV8pRaHN1q2mAX
CL6bpfYy8j8T8w6vP429tTOXxDzHjXcEDd+gV8DBr5yL24q3BccIiQ1DsAT7+yad9nPp4IJV/pfj
1+3KteffOVVfftl+ABEjqmwNl0qkrPAob4GRTPC2V5nlE35BvF01Zhkehumf9iXdFolRryaHpJTT
4Zi2p2siE/7fNP/E4akAxr/SC1KNSsfrtBCVxTTKiAlXTJ2+qDp6c2bCxhEH7aj5C1iaP6chWelR
qzYX4mk0q9eplzv6ZkoGjP21H0Cj5QvMAbO/sfNy+XaheBePoe+9uDL6hOptUGIYb6Sxb8zkjEn0
n2Lz7wp+CcPI31IF97zJOmDDX6oPrBk+28irTtbnp+BMiEL46HEvpyql3dVxf5ocyEuz84wzcT9Q
WiJDPgmv48NFtpVyYHh7seZd5PBt0kDG0WkHGxejU5/+rVvxhzDni+YKza14K/3oG6JHECX33Rlx
Buxcze8r6/AVsvgjjAdn61JatbhfmepvWRNeDKvau7yjdC53p84BVJMI4zme/C8Phz9mZowybkQw
c0m+03R+Wgy2q4jJpZiupmXTwhIz0tNZjdkigNLxLvv8Bz7Rpr2TaJt2eVIpgyqVb8OChKhTTudZ
NFR7xS9KjIGZE5NFKllFrUuRjUnKQJNmnhfWNy6UDRGmdVSR6XJoMOe+JsMUXvzQglFOCUlREFCI
jWV0SItjeVgU3cPap+p7MC6hEmeMFHtPFXxlKIz3RdjLPrt6xgajHpk10hdjMW4kTh/zWJFnz1cu
HWW0OHk/Kqxf5hp4nFMugYexpnIQH3z9wZTmLHUeMAa79lxhMwuVOaV1Xkp9a0MAS3pRD0bsRBto
8v+8rFy3Jqs6g8x4HTrkt12/+6pp/YpeluLkKnHB4RI4+R6h8taH+lQYC2MD3lbNmZh0ccRMpTva
mtcDQWpd2YYBY6pnYBCJjeNJRp9R/DYVnGZazJqhUx/lx+yJj/E9JIPH4iDXPGtHx4m+o7E6ZEwa
3ci7OL3vQ0AjOCO7D+wyhFs48pl023FzrlmoW4xEdU3Xqzg3Mn9KGS01kfOOA/cKKWCfKKEgHdEV
W/rb0nbfFlk85o3imkGExJH8OfacPqoFt5EVIZFo6zZrDv2xWDZF+0E/BPEjtPZADfpbT491pH4G
cABbEXKI55IctPnyZ2aJDu4HvNbK3iZXnjKjvMUOz3sMYiTHDuOyloO9wcXSV4coqY55Hn6pFlXU
0CfDuU1kpbVTHDpCImEZeAkOkry4O2WML1EwIewEo8w8yteNWz/qmE19Ltm1wpzgsH9ZBvBmWvhH
ni4zvoN0hhPDW0LbIWGayaIIMX03RfFKeoYqZvuqhvRxyYsPXYQukqCzBsn+xX7YJBGvCfsMi9ZP
mXu3ioQggoe9mwac1yirI2pZPIxnMzX+QQsuN2GTfPoOyoznDJz9gaOhZmfJ8ge+c7vqpE990cRg
I/Pf7aXcgWPb1H1I0iH0nwudvEV0zNEeReVRFaOOlb+x052YluE2ZTZPXBunDAvSvqu7v05Bc4Lk
NNTUxT1fg1XRH2nnHRjZnhoxPxnYW8lZvDcWi+543/SLZX6PWRbMOUH1Cs9j3zWB7PsrxoVjnIEQ
akV+0d07bUAHz4NS0VDzwc34YrdRGVT+dA178x2DcAj7pnxvqi3henzLc7Wbu5qkk3+JhnCfVV4c
pEmzz11jWCN7s6cvf/ScbIi/35qavtUo1Chx41OXVY+jJpSVP5S2w7E7Cr+EOTw1ZfjRZpAFXL4h
o/HfPaiAstc3K46vti9ibug1Et3rOOO8kFRMlpb7k47fnhU9TBQy2k72LfPQD4qcR8Y3CJdP3T36
BWt7y34C2VTlyChZIDgFZr747aXIyKAAT/Bjcoee/Q7PHPnRdInL6vCieJAMTaLWyKanOVTPEK5t
DCuwnjz27Kl4o83EYSongrZxTJICLHSu0W8N23/GXvfidIiykR5PmAuwxlT2+0LKjORytuUh+u9r
MuqS+7jgC6tiDPosa6tkct8JTf84gs3B4Bzd+8NzWVXbUecPVgoTtUVFe+285TfLIbw143TVv7jo
zGMcj1e7eyuz+dXMNVtp0j6F/j93ZkMXRYLY7ZFar/dKMDDph4ICLayzFgIy1TDLhtbYBB3g/hJJ
aFHgWjWP0CaPWYetIMkYxUNEODC4ZFHf6bsaoossP1SILEI+1YIAYdlv27ZG7be9P5ZtHKtkWnsm
X/5AWwU2PJZaoCDX1IpMIn/lnyzudh1RPvz8gRPW/Jyd4h7VHLTPWJvPvJQo2NRNUnnxLYn94Knt
+g1PwSZBc7MQqmVF4nvLHK5ArzYuhpyephRrlJXw/ecTCo6dvXQxRckNIY2RouyuwN8CWffN0PnW
pi0drCnWDi6csM84wsOaXsLPwpyw5ll8uiCtyZJeebx2mZgYUaTyoZL2NY9465YaTWzOX11NpUlt
axzC5znpdpFH5Zs5FB91kX6ObvgKUPe9AYAQyLcu5hWp8um4lDrc4mVk7kbOG7joHWhAkWGljFcq
R9fxVOytntevb4otL2uA5gFUYckZaytWT0Z3uXjrOV5RmJa8tFyDR+w9d9siM3S8gFYttsriR0zT
5AOiI+CKfATApl4ca7nmhXpL/LcSRC88FevWQ9jYpYN5TGjZsFT1QRVLtTWT5RJaLmMRuq+dqmMb
XEJ4StYDwv5zkySfWoYPUG1XFQRgtKiJme00BnGB31HXbAstzWGaWyOVGydriO4n1YkT0LVkhH5J
Hb5pYygeZ7SAEO1XT85XLdQYTCleV9Ram3T2yrPJAeJaoh+pzvzr4jKxnF3ssa6uHsndMb/Q+KYN
jPeWfehYyKKICwaxA3CX8znuph/HMM59aXzVTfqYdfZPR+ydgqETZuB7RRIH2IYUuYGtI4IJE6ew
36TlvzGTqdalfb9ihJ2+8Ete0l74GGqjS5BW+tkeWYxFOmBKbtlfC7fF1DU/2ZrpdUoOHn2Tr7AQ
+kF6xovPaclOVYWJoN8KQRTamgZkkQWxmYPAmrvhW7WYcpWNptqWEgNP0TkHqapmnSeo0QWFp/S0
FKdUYY1CZEep6ZOtMON/HRDbg+Vm17CUv7M1WttBxGz0CbdG/hE8PJlxHuv8240/UFruosj0g68B
3PYtMmlx1uLKNPw64qGeaxiSXdNerIH2GZe5u0fVXFqAMlwifHAp7hcK4mQ5XYRdEj7la1ykwDvQ
mNREKcHFJLwNeT4eHQQccyE4XeiDghuwpvDRDqie+nEXJGHX1Ye5TgOgv9c8EUD84AygjmbriWmV
GLMHlVchmbZO7Qhc7mUXCpyA7a9MslWk6o/ciH7RCu/DzBHVs+62kiJ4/JfubXEqIM/tVmbSfRjN
X7wedBjf/UEUU/HUCxtILaPY1eA5AZiyCRcrNOnsTbl4PATtXgg0SWCS6llHONTNhEIFpWos5Drg
qEIRcVt9LC8lXmfMXbx7cw6FIMz7m10Z/H7ZuI5GDuYhlAP+1eh+oFVzVLUux7qUgKhu5Q85i6Pd
wiogTXiW1JWKuNyTrH0j37vCBettXaBRk6pfm4wvHfXeXmWkHVfZfcGipI2bGLbTle4Q6uTrGNro
7y4T6gkewS6u/ceEcpmdeV88GLJhY7e+TF1+uDmz1FlvCfS/Ozqvd2VZefwGGuRkSkCd9pZVVN33
Ie/Byjn5UH2KDARp+t685NLfKBqkorRvnuZmfOpRiYrY9B9yab/IxkIvGxLcA2FxsLPnyPkUnvZJ
B/l88Ei6QJaPkvLaS3hWrWs8j3by45T1pvG4ZSf3ZE9WQyjUhBUYkpmN4uxZWNZTprvPJCOWNeM+
JB6EL1V5DFps5lYlSBR0+BW/lY3ujMjXpXpVYDA6ATMhJEAYwrVojs2Z5wST+4HahP4ZN+C9yUm+
qT5+q5UAYKmyH6/QV2yTIEWpyY4KLoXcP+KaNdW/GyaiJcXclH56kQPQgpqvilOjk7vAY7mE0WD2
Tyxwq0DurH3TfqoMW5/qeauFg/KW0pCqe6JmWdqwKbZMW+tiB5oHKgLeNyL0ltmVh5LLTBzijs5k
vcPEcNEm018ix+/SZByLcJzlxTszGbQEbamSmXWPfA7kD1Ah3Q54Nvelqk4jT9GTNYT0vPvPEXkn
AERiCWSLt6ui99iIvacG5HwQefSC5XaI6WLaxr16H3On2evppdYLAw8+LAhFZ9yc3EMIIAZmDIER
RwfamPm3I8CYoPa/DffW+pBVSSWd8VijKUVgHHQNwUXETGdSg5lL27yM2Tzcz3xqvXQx3/MMHyCx
zwUHnRU/BymDkYGANLE+ZMzoLURr6fjvyNW8AKaKjlTEtGuAsniRXpfQM1lEZL2ZM5CtjfQeUkWC
lD2aarJwoKhvvFbIOCR4M6ZMaEOZ4ENSDgYsQSQYd0N6lQuY/74+wXO49NSqbsJQH51hQmuesNBo
NiAxpJuk29djyr3tZUQ7dG37fome8oOh8FUiHnn2XV7IiaOEGhgaEijg/fbe0X2m7PVULxwq/Tng
6UpRK6xz4vTXwQVvgFR8snPnmBndtCk4DKg5ywh3iuhAnBFgMdlBdoT0ZRwIDeXzyEWgxT/rsffs
UnyuY9NfWyc2t87w1pDxeMrM8U+J0Jgw1QysEt/bgtoacWR6yVSGIlx1eqe6FzP0wdqzWwcL9+oV
vAdM1CTiVwKa2eiyf5RuSZY1orcta+kcjuN97M7TxqbWfqWnjiBUC/3KJZrgQlcx2+Kxg862GuPM
PjoLAQB/GFmkNfTpmXlsmhHgDmcy4Vi7Cd2wATXNWXmTtweL126Ac2dBRoZmGf6ahr8RMeGnDPA3
Osh9B+rvBG71NMX2umOGQzpGAxoqQbqUak0h+SGd8BF3td9siSG/LJEskJVjg6kvE/ixoomec8SO
u9Kl4FRbwXMJ0roLUTKSn8Tt5NYMs79ZMVyQd8cSGVplCJ4WBsrVlJmBTZwOB6PTnIiUbOlkLvzp
24xqZz/00600cL7y1qxxf3in1EGPAfzpb2qPNuNGZ5updvF4xBsjU/xvXWZrzFf94GM0LQtrr5Z6
xghq47zimANYvd20fxavdnZjQQmdS19MknwPxjAenD7x8SbZOOQs4sONSv8MZfSLK+XVmWTGnZQZ
ha6mhmQPCVHsVH3lB2FhdpueKaRsHf9FC21vsvo8q6Tal9WhuIueVRZ9d/7unkNwTDplC8gZl5mD
sW0tD1XHb2244tpr+99c6lu5TDJwdOSQgt39/wTvVmJD9pa7isn7LZx23dn/uha/RzYjDuhkvJoY
+jl+hQS5/5EMH6k9wGWWmvO31gTbkT7C7g5QYmlfQXdI1w1DSrL6t9wobrhGZis0D93IUjrck2QO
NJhRrj3K6chTQGibeJ7b7G1gVrGfRkFx4yxfUovTtTRxklZcdUWTHJdaD3vb5RxekgU0CvvSqyrn
xyz13mWJ3BI2e3C6OF9TrmVANGo4joc7VykJ84rhf2YanLJkHwfILtuExH4EhWbdocajPHMxMoZL
K4muTX2EDylywNuavNATI7gNZMv1f604YryfoXsK0smG/cLxfqcGiI6FIqTys5bkAMzir1qe6xqL
w5gu3NrqDlKPPvWz+ufm881jb1mZv37EqRQ8wec88+kN3bxzLagJTcTSHLoUiCah9xNN6WuME3EN
HR7cNWp8PKIEkvmthPqJ2qXaVdwl2I15s0yMuVj9wGhkJwVQmdxB560qtD8AiJLIhjEM49b0MOOA
MT9bHthiTTiVH6YC1cqFIAQfETfHKX4WijNhXeBxWwalNy0292BQ6rdxoi9Xte9ugX8puY+mjPHZ
IE0WUFe9b8eWyeVQHvrMRgES4ToLpzs2u9Ybf+GNea4XejDqsV7TG6MuHFm3aTO/pQuZVIOE8li1
m3Ju+byP3oDEmZEOIDzpoTbSfYyI+8/j7FPX0dZyrL2O0OD6NpwD5c/v0zDm27xfNs3CaNlHWWbA
CaHQPMUJYmfm4gLtWpg6jFBisEb8Y8SKH6yuJdvUeKd87JeTqGmkMIB2NTZvU+EZ5zzzmaOOBEGG
7tMJbTjDFGtvBqdQ0P2mZRXNQMFHA8eT3/5VOEgNH0M6DvYlSCJiT3W3lm5VvBm4GXG0RITQs3mq
j4J46qbreQ2slKh/q21AlDUOB+/vNMKxcXuuVszHggFT2mpOhuqYsS4OGMICM+1upU3vR4jEFJdc
H9LW5qceHWQ41oS7ZpO54xsQmvY4et1P7SXh1h4hQoedcYk1ePQ68VdWe4u7aJPZENKswdrXjBlr
7Cmcqhd7PSDU7dgXZlARBja8iuBNV+1ih3xJ5HDp78plP4t+ZwnQiKJuPjA5PYS2hBigmfBrybop
7oHYUTA9w+869iLfuqb3wYjaXqdlma3Acrwl7nSzMXHsoPufx2gv3OkzpqNh5Zbln3RMP1scKUIs
41nDaAP89S91J1igfndMNX9sOMptNFrpnpaqn5Crd9DC0YgNufPp5FsZxOBNh8Qd0UcwO0rTh0Cl
6342BcaFyNQrZT9ylAdLTWg+12AoujzP11nGu1470yNqF0B3kX8KkRNRefO7BzMU/6iRic+k/HZ0
fBQsIt7d9iKOuhOfMDEZRaTZAv4j4XKFZRBCQrorJTJ5xskG1Vi4RoSulUIAX0Bowmp4SlvzCszs
Pm8sDwPVB2tuc3aGur8UEOTzt2gA5AWL1dwuc/xBbWO6oVzYWFser9d9ZsS9qF0tlKvykLnvWIWP
jJz8nWR+EdjcEEpA0JXx1ck/fdqR3c6Wl7rqyLLISvNdL0FpNoCSZH9KhMW1PgebA7kGkMqAa6Xy
+p0j3EcyyncgTAXkq5DvWcuU/a6FtydjaV5spnM74Tz3HKpdHhPhIhwRBKkDL6e8ZyrjYxVGF8G5
Bk4Y31Rn2M/zEH+3JRFzupmZUiWlufIxAbJ2cFOsrfATCF666fyeSxV+PUbjPPi99c7EG/UvecKC
Tua/IvoCkSjwIvbAXAmsUvZcwaWR+1lxLhkI0uDfiT5txecpjdzcjDgNleNhTsbpy/WLn7UR9a7j
fAGIIv4BLRGtK4MansZAitTcTzwmG1NyH7gNi3NGGtbHsNfFmXKQGyQBWJ5W/IsgcqQzSlHkwaHK
5U5VSMLibS9sDsPQa7OQ9E9SndOI+yjpCoYpM952Ak37SYl/VtpcmyR9i2kzBpaEWsW+J9dcryvx
PCmvfBTJ5AflSSYCY4k3vs/0hnB3fhK2mZKaYGlC/FkPPl46WLKU1Ff9uo5wDftKHpyBUDNPIEbm
iaqDrH2gUIVovOLXsSbcMRxiYnQtckAuwqktPOR8yF6aDry14hGYRuDlvo9C2frjsB/zfNl5+Nw2
vdv/xhUR+pxtN5AKsntk9Tx9eITX2Z1mt9jlh4ryCAd7InaJJXaEi7hkpwTmMznskyZKAh5xc2iY
0aTJy9DU06ngIlQxL+AWdwxRJ+1Pb2zkQ1e3Bxn57hbxLiK7gDPfy1JqoXjl6nT4ksb0yenc/DAq
N2gm8+ims8NOM48wMasXNrJkZbtkDdO6bDb2bNxyWPANF/p1PiQvSQqzF7vl2rx/XwJzVsgUpDen
aj90w+tgd9BO7bHcRY15irBcHlXkEhwo4wP6tOI20vbYfAAfy6BFU1gtpE24J3OnLKPvZDSWvVO1
62ZmPBAt7ElF1W/i0Pd3rkE5T+w86jS3g9KW6a4YIuwYoOkYDGT1RoU8FFgIJ7bJ9Neu17qc6SmJ
5xqbcTlto5CBMp9JGbevkyyyl2FBkMG8+DCCTCWQkyPVe/m19+1p58C7GbK9YniCyzmLd9NoLgx8
JBddP14Ppu3tJdhFqhiShT6J5IbQG+8IWfSQbiH9Wb2c1jUv3qpaYrXO6fpCU/IIZBApkaRliw6s
QONOpHYoksHR9XAnGaxmjqnMSMZ1d8fnYZt2NvnYLNDZls8mAnRp7rhtJxtbwj7wuvi7oiMUAe9f
Ls3nLhXwOwXlVK71nfRYFmvbc4N7LN3UL1RsxtuiTcqz4WAdqgD99VNxCcmDA9karriyVxg7mldW
so2oFCGWxDq2kB/XbVzjhRIlz5bHKVc0F87DCueMig/y0W1jcbfmEeXBSRb4JMES9maqnyrBRJgU
NQ2BkfmQp/clMLUebNgVu8zJhvWgz8rQ2wHzy66L0reStNPKGvkF+avkiBUYJ1C3XZauc93phx6X
15zfC7ErI92A6sRL/Bb74iCtko+BPoTA1BMm7szMEWMx59OmA0xtT7SbylSm+5tWTe2WBs5rjzGb
8Yf2glg75kZIZwgmjZwlrQq/wPju0+d2wkFnqULvyuXuTi3aG0YXkpYtXlox4pu6e3MSbq8AIB8m
pr3blKlxoIzMPNY99SMoWCwXnMyQsVkXbmlf/+MGbdNJk6t1FCOwpdUSkCN9pyf6FJZjSqqL7pf6
QSNgHLCrtWWbXUwver6fO/kahPdoGZe0W5o9Te+PectnJggAHmG13xShIrRE7JcRFltCwhyny0zS
8RJF+1hWkGOIwC/hN0Yn+5yaH72XDofBReKI659xxrLfia58lJn1PS2oSSXi98zEv08iMJsNPhF7
fh3q8aEeVIzMn4w7wjzPkgTZro8xMnRiAud1lBraedvL77BrDnVPNdPiGR2BQIIYC+bsUDAPqjhA
qhSzdEydFDv2E4Qspn44o4LW6w9imN1N34fyIHw6/QDFRh3Pb5WABbaRivO5e7aUmlC4/H/6jr9j
tmHqvlotrdGu4ztvC+3rXI6VxaOfMqMel53Vq2Z3z8ZwS246Auf6sQa7up6M56EnK9+AUGQcNeUg
cSJN8uonIs2Vth6zmjfPkvAExundcKx03VeNE6AKsJcu5rzxnLc406x05Pix2BvM75LZOyzxrWvK
fm9WmYfGPj1Df/d31Lz/FU37nsR0ACa5JpUz2tskFfvCJCW3cNJjjpieO+Dpq8bme8ytqdnkvQLO
3MePbWg0+yipXf7mAnxVQbRocR1XhTWfzLneTln7qwa2WqqnYEdDJ2Kys5EtmAVoG9DwRQekgKka
+Ys7oXP5Rq0IDy09kitvbkpKayTBoqSQW7wAfY6WrtxlOFMVmG1nqoh4w3t23MFinJZma+1nr3OZ
PdpKNAdgQncfDjttUWux70EtrQqLK39+gr3jXICLr4YylQdGtGEHEYEYWxRURfQwZwaQULNe43EC
caev0PWx0Yjx1V6GB9x6LIFVc/IUxAu8cnLdF2+QjMWmNjD6oF7UK1WYeNnjuNuEHh0/ygqtyxw+
U11fkvjiBDPpr2GIjUPa57///Qes1lEx6sfa3F8ySfxorHhxvMLesjXjH3VDmDDU4ARhXv6LR1QB
mDeuSazEi9zmzbnLc1UKlUVpODhdzMW5EWQmC87YnZ0DCeouBZRx9DuwzOS0bpwwoH9xnC9i9aVS
6yRt9HssrE+4nNFt8vbZ7xzuhvVsbHET0JWzPDU17H+XjBinFcymov2ARa8PVeL88r5RDa/TMWiG
8gKp/rMxSmJo1suSFTAfEnbtGNsCSW577c4OrQ/T7G04KnjojxyLCX3gwfYwIdfZcDZcUmEkrjkP
mMXZslnycO9YAU4CbYifarIizBbVV3jXpyvl3vvCHf/BArrJUQUhpcKtFrhuzlyyAGlpc7vtS4nX
dMFonDX2jAJt035JixfXirhDpeOCUeHVzFjiN2k+PVlFPHEI82PCwbMT+Dk9XOBbbn2dVRvC+G9Z
B8vjPgyPVPhBuGUbVaSyJnxEjQJhIKaCOMnkkRQPQeEx8Lr7Otq1t9CiMMnhOSnix4wjDaPifaaS
PwlmdwwP2Ht9P5u3BWViHB6L+sGKkX7Dkd8ZYzaY85CYgu+idG+0i2ZgjcDB0pxJi9l3l9T0PzUK
Ga8vcePaxQPXp8OTP7CFlAN/uIj7at8pxte9ubM8SK/IJgD3cV/7A+OpzK8mbtjp8+hBD3cXXojR
cYrjf/9VyOikGKTv7LYhMDP02zhyt31FP9LSM4HBpkhxAcul4/hf9AUOnIQYE1lG+JjOotz5ABnR
5BnMjuIV+sMqabkDs5p6sTtseUdLbF4Apcep+y2r9te08wtGrfBYU2xpZWJHALxbC4fW1NQkYQ/Y
ruAWO5PKQMZYk9Uh+2a4em235q4r84NOdX8qegNPkUakbMjptsArKbXwQG2Vp64zK2xp4qskFb4v
2H7u9xR8M4544Oxb0PlxjxqqdD3HUbElZUdXSZ8/K2qKWJYqNPl6+m46cpuiZJbhci4KnGiMt4OZ
PxUMbsg8AmWpuKAVdo4ACWhduTgsvAkrCDQkll8awSy1dpWRrPGCPla2yrYJhKcnVcS7kUPf3evA
ALsmTQl+7oyjmbrC0Xl2ONdzbahWdH8wyUH12kZ/9bRwj2qjP61dMeJx9C7znPGxaIxNRWs0iVaY
1a5XbSbl4qWJXk3PRiyr6nzrdaN4ClHdgsqYGkaqoBgKmEuhl/Bkwr9trYY8Rsaeo6xmTw8uTyjq
E6bgXTMYf4xjzjP06ljGEb5NYE/6HMVNfi4bMFheFyWbOnVn4D3pcGZq8BzDFiIFRKOHpfy/Ws60
NLG6sBhbhqjXrRFuKwyR6/9xdV5NjWvhtv1Fq0rSUnx1thwwGGiaFxXQsJRz/vVniF33nKr74gJ2
6MaWlr4w55hGMJnYE8Z1GrIc751mWqlI11Cbde46NoyCzXUfINfGV9/bIKw7fEQc7AsiK+gfMcxG
JD86f1i9odCQkE6TBT7NIdjQ54AZhbXGgbZcd5i4BJwqzI2s9xyIkZlOREHAxmuFxirHM5J9tUzm
RNrfwaJmUNsLlMOVfTS6UlvHbAWwx6BbN+aYIM6NZaPSYkKMd1nbqhLinGbXmt/Y1c4TcXkcaK/D
2HBu1tTTdxaAgUrrMXQQSiJvUrH5qkeV+NQa8+wAqOR/sRBMWmwxZTMRAqg5x87MfurAxeeZPGBi
iA6tTYTIAgiUbOZPcg502OoVHUrVnZyi/AemRmC0xYGaKOOL6Ze1iWpH37D6yU6tZqN0KkukQUtd
poFt5o/D+QZ17TLr5YdV2qwvvFF81J14LwcgC5PDgqlytVc1p1ukcWv2Z8OXZuEjEONwjaii0KJn
29SJ+iflfkW5nW6yoA4PymjxhiMGghZRkNf7gbBmy32FQ2RZnA2aSSzqYKA+wW1Mv8zs157tswf9
VCSxe7e7uXp2W21gWY/eLawsixvOs9je8RzRZypmzUVpqzzKGuIaivPYQP7r24loOmJ1zaA5Jroe
nvXqqRy1CpdHcZBE7W1KE+oYU/3mwjirY+yriU3hWenR0R2MQvaavKAJVafizHchKVuds1fRAmR0
lxhFUZpMcGeOey28ZD2FmABvZNj2zDisObhx3fmZppcXLTY9P5uMrUq69AFbV76NWHvGVrboedh3
BUX0mjuyu85jxVSJu4Wex8N1AIyHOfRjx5hsX/DI2BeSpoMpJ1zvrMe03pbPY9L9a8oo8fN+aPaA
8KmLmvwHCgCbLxZLgRr0C2mYC0uCTWrtUUU3UkcaAH2fnQlNB3O77scMHpSmx9/YCaHDP5o4xmNZ
PqV24TxoPYK4mVOlROesyolbovEOcsbuuiz1jWSCBwEXy7MBOUSp5TyjJ8kYvYwQiMJ+RqyhXcsU
G05t2e+TGS6mtrx/WUYSVDnL2j6nPcptGN/Cw3MM9iPKmK9SYD4MpUre0fbekaaoY9xCxXBdfcEx
2CYjvY4lRs3o30SREKdpeQJzyNAabO34UNXGRx1yT8DMHNaatcgrcX6vgl57HUFCHrsmi/Afa/GR
py9xSx4TT4AGA00yM6skx6GEweGl6OycrFFEICSrar5uzAlMPdZIzIqollWxCSQ0Hicwbzg10r3J
nHNRRGb7uvh2Ixsk5TCTGzXjCky1Y5qO3T3LtZUbtOGmLMr2ObFHexWY1rSBsMx1LJN5EwMqv3gG
4uKSGfNOFA6YyVKWR1CY3ibX6hHNfuRAcwzcF2VGEEHcbpHZsUt1ZaveoBrtqlq/hCZuJ1sALCHS
7agTirjOB4Qm7RA1L23asoiCP8qchm+lPmRbFqPRXpV980KEBKZyTLI9KPRdDND8BbvVuC1cPtrf
bzVipehUSWT9/RbnHN6T4CUkGvTIqWvBY90ZM3+bLkCdJVAuloQijgbFls3Q9THS42sz03RXdpuc
5rk2dooYyuNM0Ce/UNkhP1ewabQh+8DGv5/rLvlBYIdxzdp6+MrfwxGTnlO1M6nnS+VG1bGRk6zu
3GopZL4MJfGIIYzYKdSisdN8aI17IPLct0DvvLqTzsBsxB7g8qZsBMr9JwDG1+wYQvW5D12A+EWw
+VV59Cdup/LaURvQnWjRH9ns+izpISIDoliITsHQ1LultfbbgU7KylAxIdMMz6JqjE1NLCzCQdn7
5fKCTctdBTNS6WnGc0XiORLEvO73blcXzE8zNgKpPV9/X4q4QnCSGXBPPLYSaPC/EwaFRATcm8bs
br8vnYr7DeArsipNYr4L4Yn1VKryiPZni7gqWJuREVJPwUfz5vZx9qqfMjBIliC5wUgJC2TMpbkQ
T5QiCpnPli4RvgYEPPvoZPkuZL5P8kx0jCEgMuOXyVkr1DXrMtOv7epQyXTyf1+YWN2DgV/GwFmE
Yr5Isf1F05bTELJhQSWF+OXSSTxJqbBfOVLZOaWpQNHDKdl6mToQSosPrG8MEI7lRQGO2+e41fdg
LZ/zUh8fMLZS+1jYeFDjs7ijrca6Z1b7rlaLoKFo/TjmvSpneZCFBe00S469q67sdYZHjKwvjc5G
YkxY+XfRA9PEh4pj1u9pLaJWXWarvs8w1R/KMb3EWTzsHI/5TusJzx9tgyW1ap4MLZxegHViJqW2
AZdWXPGEIG8KzPnozVSNlIgF+URbLaH4kqgRKNpXhjVg0pd1c2L0WT400r7rovdtkiwUubTIjBVa
jWHU5nPK9UQJ5qkjvpU/EW044dhWueWJ5D7NNWzZ5gsDt406eHmphn06oVPsbPvKgjB+NpvxQO+b
sF9E5meaQeiPDo9+jmDodWZErL16RYc33LnJCqRGT6LTywNmQ/3BS707luGOh+lCBqWAhf2aU8fk
z5oNc0iE6U+bYsNUGFNWPOa1jWi9Ty4DRl15QTpJCyCqGu6mRppHbKSGL5mMWVJ110ZR+MrBsHbC
M7Jz0lToOqyO7c7c78O6NDETR+aauEMBSs874Lh4JzUuOIxG+9T1jXUwNP1cZMnwlASVvKhwuiqy
89Y62pyNmQ0DtvN5IksiZv5ng89I0IPWYjqapKbeZVHvbfB0OcxgP8uDZy1vtROohmM14STpEJfv
oaOcNVhsG4gV/4TnPUwGH+RkwabKqwC11SS3oKKyk+gBV1Y4RPZIBDIN0J+p2ouT6zw38HALnXRY
XWiPhs6WdWyIkuMP+YzTID3pYR1yZAb91oN7tlWVBN8sausypugqWlLs6wEcSqyHVwJJ1xbqk1PU
sohiyvQtXXpFzOrVuhjaty43PnoirA8G2DEGLBA0E/zGBGmFpXyewRUfnbBc5urJcNBBAa+aABcS
dPc90wc8AhjS7GpwUNAgXR3miJV6yq9ZlPYfc8Lu2oHybXga+qVtvLRothn/MA+wc7YfRUlLXsQ2
aOkC0CBZYPRsY3oK87Fejzgin0BSHaY6Iwl66JG/CsEcMR41qF9swN0WUUM9P7QBvTGGBX3rkXgC
EIJSgylVsK4McnhDzlcvC58xkGSUIkL9HTYDsUJrT8pjjdF079gJh7WZkiCbiGuvNLkblPeeQ87b
1kDLYpxwz8QiXZzULwYlLpE9wLUZ6/TgdXTr8LfY27cHdt2noGV4nhGUITlRNkVrHJ3fT50okEUo
h2O+B63VNM9WVNV+UmC3axahehjBao4KhmJumy+69UxCZWOKEVA24iLD6ZYvhudQ/4t2+56I0DnW
nssQchxYKRbU33nIVJ+7JamUuNnuMTNcse4MBLX0Huk2Cq2RqEBmnlH+IOTI1npKzwps5xYuRy3y
hE16Yq/ArG8iczYJYjOS5U261Flx527KWMm6M34b248c5BhpTRtv9sLB+k1n1HVzeeqA1MhA348i
dUkjwkrsqe6hLpELUpK8a0GPQ6lQ9hYU55thee4uyRAmk9nladW5CYF0WZUCeqQfpwjWcI58rO7H
/lAN5eNkGrYvCYI3q8hhZei9tZoOR0ZWlGTLxCfP07uM8qfemf25xwY6dXgMGn0DrrE+QuYJT9kB
B02zlYBUEfR6twVpdGsM12ET5ABFlQGWUkngURBymUzdG7QPJRwcivYXpiXcWdOn1ifGwRzaVT9I
j4gCgDZaifrSUD0abB5bWMtfyWGA41Aocp6sij4KqFmpWLDatTjUo0E6Y2btJ31G4VNK3Myu+5FM
8OxcHZFU8ChpdFE36lty4E4zbqi4x+iwmBz3Ye+9/+dTmbyDMN0twR7DpopY44rqlhfhfNCi5qhr
RCDFGUhs0wORpguKZu1vZr717jfLMQoPHR95RreLGTjXQ5z3+vDUf05Bm144t9FiN+qtadLx6ijv
J7ZQxVNrINRckt5lMxWfRhXAa2D7j/jrauUsJ6vZ/RMo78Zzm+25IIRbdtzeteZ8EnKFbywZt0NZ
+qzNOSIsUkrZn7oFUiE1QDrHLbNCMSB5cF66SvPprTCd0fFu2iQ4YCtfHFGgNXNl9bTUfUUkffMo
pa7tFKZwAHrhjeHzzmldpr0doaZQRO5LLRaMHMDJQBVsGJE/lFS8Y9D4JDpgb0y04OZmxh1uLiWx
SB4LMrRXbt6ZZxaCghKo/hdHvdjatXwPLONRxETVcMQi00hevCnYzbo/eC3nVV2MvsiSj7FmfWWE
5ndFQtVmGP1k0Q8bZKXtXUg5uxoctNZFLzbUF460/MMCA7MuEYFtqcTX6MX+ymTCjRYH7n4WmCjC
JnujqtF/uuQcURP9J1w3rebHsKCOxJxW+5LVJwHV0I0ANembGSvSWrGCTT39xjSnIefaJFTMjN5t
h8Se0q2e4jBejHVEU5WwoVdabY37Fi3W0EXlKa4AXJgIHcK4gBDjVewL6h60MUR+pFNlsUuaY1HR
64V6dWhnTGBi5Baah+QlqRZDfPtOtbtv5hxFfw1Vl74Pf5+1k2Z1t4yiR6Cq8EOo7hBbjCs6o/ps
J1T57Jg2cafhlQQRDkJkuKSaPr6YHp6x8k/txgT1INTxpQ858oPTlSJvmv9VaQ4Khn6eUXx/CySX
Mwq+fuZKcuN1SywYfMXaj+yJJ0ebPFdEoecpUQ0hCSd9/VOmFeNGhUnMFik0Gmt4Q10kLx4ieEE6
+cA/pp1IUSglxwHf4pkwrce57I9MamHstAxja118G+G20X4ycz5UFMQjbtO1Kd2PJdYT0harirCu
2DmJkbtlwTbp483WWLVhnQwxDpZ/uKOW4p2ZFZDi7Bi0FuR4q3G2Xr6fiyglbNWkYdRrRtptsQ6i
+sWKjJJIXfy6jKmPmBMYPTpkqqatgTOzpySKRTRvyyUos4yI7KW/Y47De2UJg5WCZ19VhqJ3rAda
x+m1wRfHdGbcQ52gWZ7tYwYJZijaGAqqwS2lc9PGpIgN9mttiW3SjNxQfLeCJvAt2wj/ST+dvb70
swCVQmZdYQe0T56NpSCRQAzyttt7TXPXo79OBZCkbu3HzM7/6ZX1oqzkNSqufeswEc8etLQtN7lT
76O5ODoOAmbmaX1AsBcQneMoTGb24EAsCLaefmba+hdbGuQkELiPzCzZbSMs25gxGmgttV8TPyjg
YVAcPLp1/DHbwRfbrJve2ZeRiTE3Kk+6WY63Jgw/tQDPKfaYxn5VMXbZOn4RVvQEv+01alJI3H/n
PvvRkvZN5c0jOTiIU0HKhAybCVVOHuHTAR6zhnvZhkcMt76BUMnFxsEkVT/XOvYRod0MaTNK8TbZ
UIAbJRQ+YBNPwsCV8oAigSgdAoYOtcKCM3yZc3i3GkQkos/btZQYdczo35iAzNE1juF0IA5Ch4+E
K5fxDNnFK5WctBZNSqTjrLMFsY46S1CDQMCVU2jNTQ2ohlTEstKV6dmIEbBGta7WzJF91oZIIpzk
uMhbefqVq8rgjyxaJogDbTTbgvdJFu9lK+1tkD8CC7y7Kv0nQO7G7vyG8oTFarEXE3GgKb7qDTA9
2QbFXh+8Nb/1CSevyayEGO85nz2SU9LHULafOhogWwELHIhBiOz3Qs8wmKkFlKWid43DEKAiom3r
6g0KJd+0avBGePDrzVpDUMKjItuUJIXuyKjgYcB+3G2qi71I0mC7UczKfEuduq71jPltLE5zGpyt
gDzaavK2c+HXHdJjrFJon3I+e7o2d1FNNqn22jjTuR/tSy4472Xwb0D2Q5r3wyixhCHBxtTs8MRi
r3EjC/dmD/ORAhq8YobWGRUkdKQ3iW2iqsQdguKHmJJX4i8B7IYcGrOLB3nAqIAHMPrpJ22nLSbC
BBZCYFd+aiUvrtSvZNq12ymcAFsw80dcc8w8bnpu/Mc8c7NNbie7wKOhoFnic68pmVFY8iTHfZM2
wUebI+ENaglW0J6ZnyQKmAfneK0hrMgID5AaZTmxVD07KPkZ5WTWJj2DLVEC6WKkf7UshAXI911Q
R+op67xnnrXG6iUMWf07Eo2/Ogun2Rg9W9061t64Ztm6lUhg4Hv3tgOSPcIQTbHil1AudpZIiY3E
BNcTx2dViCiLiHOJRxNpSZiPVYXELJbYbiWzxH5A6zVE2mvSwQKyrU0xEVEOaIFp7y2XkbWxUpal
mRW+DqP+2SUzy+e6ydZYTW+2vrzTSO0dxBjsEieKHkC5S3DwCAtaFfyfYgTEFw8rxjrcWrOEQ+jW
NX8bZi0amewU7tTrZKrwGEeKx2ZtYyNLgHTfk6ZqCrykgMpuCmzMlEAuBOSdQkNtjC2p1pxBY0DK
KKJbqng3IkYeyTmywuXL35dmqMHULC//97P/vgosuco7FbJWXLLdbXoA326fhURgLUIgcRYubt8u
wfO5y8swiGGbFfk3KUfhyQ3iZCnDcCTPkKRIk2IxocdRvBtHkxbT0OhXUvBsFSqNVesiiLCzZloX
pZxOBbtYa5isLci296ohNVcmeE2jjhyMcFhGujbNP2ETzS6TmrFNqfnXk+nIC8c3434hX3pUvX9h
Tdmb3ozyfd7119yFSzu4DtST5St0qeZ+UvG2wDdwbRPAtoTgZV9jybrfTl9ckrH/ypbKCI/4A84x
MNJ5cgxl4b2zh7VONcaDMp4/9HqkbwizaBdIl7c9yfMbVigi5+1W2/1+m7jmRzsVNew6GGJoLZ6r
JjhXsxrfENrUuLpM3VixqBOEtbk+VzDjHSYL9D+5dgCjwhBMYuagSHjrDT34M/fRn0CmDDozNh4O
/7EMXa5YY2au6jS+cMiKyVV3SmFbXEbkm0Aa9G1QN+aS74XKJrPq60IjW6UiBpOreGtk29x00nR2
oUR+nUfjqbcSNOY8CnMVG5dCEOwmZ99AfLbByQfJfOr4KoIoMRnaIXZc9u5Vfpjc6ECsyI+54Irx
s2EoCElaRdC7tvAqk2bhTXvkhVvSfZ5k3lp70Y67wGxYS8QzcS5WHDwT1JfA8SWYa0q3S60dza6N
lJR6Uk11v2FXtCam8Ath2nCQxh9Ge/NjhZ3yXtWJP/BwAa9SOTu7rdVOgfiDG7+z3cRZaRTpm0x3
ajSaN4cymNEY71CHmWcVMbb1eQyrox3beBMUWUgFRRMxVTj3pzn3VVdjB2/QxpXQWy6WPh5E7eqb
YQYElquPcrbRks3GVw/5cpOHlASW5ZaAxnhhpMlLDjdgqFhOJYrW5PdnTmqgwic5jelH0pm7qqjc
bZOazFW9a5X18arKZ1KzDeZPngL2P8JQ24CgfR1CQ+2LLtSJC0H4wrx7UzXlbiJoCOVNAFkDdwcd
y5cblgZGFNd5RxK/n2oj/9tz3BjStK5RQfpakF1BCawsJ1xsx4HvVp7nFx4TU+QvjHMCYBFfCSuk
DSq818xp/8mJtjimV9uVBl4ixUJXo365625X+CPhJGk4fIppuhmqPbe9yrchrOFzPpqgmeoBBINy
2VkKRW02CNgQqXGE9HEmDAPSVe0SJtd3xen327Y7Ymqj2C/sp0lai86MK15fsIDT8NrR6OyLdgyu
Ke6F/17sVn2ggRFbbIGraHLKJxuSJexgw9xYjEQAtsEx2dXZmN0UE2RK6HlbyLLfNVn6lMckV6zo
X1jUat60VS33u0YSyIptzgQftspOHakmrsyp9vrc15tGJNQjfP/7ko5atk0Wjr7OHRJZTONljJsO
L1bh98vL71f/9/L7M7CCmJn7AGGnVpCBNg4x1CiBsqOCg+hDq3N9vOQgsmMy7DMZwptsQqfyQyNG
6+QselIT3apA5XyMCXyYPIm3tVw+0N8XO+0DH177cbJNsY+xRB07LnXVMOJbeSwNzolRacif2VJQ
/jB77ioWE4kPutTCJYbtIx5Hjg3EFniQrdpv9QGjgSpqH0chphvUxR4BdacZnjGZ1r2VI94wrlC8
4ShNRr/OcD6uQ0wBKIrZszVtrsFJFqgTKpTqEyulE3TG6r8X2NQG6nW64T40f7Dnt9vEchap7cxg
fExmX4fnsycK/GyZY4KcUPydRnx/s4U8ZxDrinRSbGfvAw8BhqSoTlmTsU9ApG9rLT+q89M06z+p
RzwryrQUzDtZlDGVjVyAxOnE3wQdLzxnBibI6i5TGAJtth+1Sgy7qv0pgYg9NJb+1qPfFXEHECjc
zcYfPXZAXM28rzVCobV0q3s0ZyhryFFMZHtME30nUTAxKli3heHHHcJ5SYFgSb+pEKDlI2aGekdw
JDN+73saKHlmVbwMEnJFzRyUpSTY2QB2e36qKj6arPAYARyGvkM0VQfsPanuPZKFEhbCUQz+mxr8
PpbmDeHMfkL15Yw543ODHHBzPGqD9eCp7NMIwnfZkLgzBagjioMT8761HllswpaAUMe9IZktUgG/
gNBBP8dAJGVrEeBbUVPIKPiUeRBLSxV8E7F1dt3WTzA3d04HHW9BL87qhS0cZuNh3pqahtC09y05
3cZfGEb5kBAnuwq7+CWKxx+9AL9W4zu1S0vgMQsOteZ+aYmFODX4ynXsNlozwKZR3kH1yFPNGyro
vUIW5NjYCc3ygYzCuU53o1H+OE69g0McHMKWtzAurxKBQ9hTCHalw+KCCI5x0h6rYDfYYX+AF/A+
aBCTjOiF64QQejJIEsd6hrPCU6kybrlDKirPsb0X5J84WtkvwFC3pP5SojAFHVAiSqOCg6mgViZK
rdCJ/bQMn9ys5oQbg532z9R466zlbV7eqyhuCbhm32Lzd1ZO9WcYrsKznjx60hUP/0OdRSnsgj3J
QlzQOh8DYEPaBuO9AfYW2W28E473XY7JU1QHj0o6Bw4DnmMVl+Qw0JUro3gHSfBWTfLdSN6pc08o
fRitW9jCY0ximyEskRYDX7VSyZAk1W4YUHBfkAsUZv2HHnFxVL3EJRH/sL94tWlTp4GrHez4s9UI
hVWRXkBG6JsBV1SdzSJX0ZK3j9Q1V7T/fpWKeyx0tbNjwcS0rE7oJPYy17naLD5VPiBckvDyuI/w
h5TtQ4xyaEjF2eLSX+m6dUnKWGcvT5E56eZMW4rvmskTHQR5e/QMRUtQSvZgF8FdeBqPMK1jcBlo
+0CWCJ4zQuioXRzFTCMKNQBCvEEZ6cFdywVoSYAFAZZO5pl8GhiBl+lTcB000JaejnNHZ94qQ6TJ
FfHRWOYAmgUr0fHns7tYaLVYbjVAXvfpOcmjdv2CzgEmq3fuBbS+EeANB/y7NLo30VR78rkZ3rTe
Sgd300/uE6qBTWFbGLpF+OmUYt8IchYNfQfq4jA12GIqozAwr/KXJXB0Z9TlVhqYEjPyARwzvHlJ
dXAxBOAfgQnskrGIr5gMdOfJu1XAJNdk7DCsmR/tbP5RlThClkN1iLzOMlxwaaDxk/6ptc2QBBjt
rMGlko1BcHNwrmf3IwLvMBlfIsN7pVWfnGodYv7gTxWjbRoHnPjl0umj0/CtggV0wOKO0MGVsJAe
k7nLAdCzgo7nL6cAxCSPLvrXlQr0v6RgucY5BzvOIwyE6ELaS1jLZ477bWflWx+8TYp/l3V5uCHi
dMncIFWy0fldjRcgeUAFBfrLmAewJ1GIa7VB+s10mHtcE2HNBEbEG7fD+qz6W0NhTg3NTSpMRsR2
uagKx3ArUTP3Bv/16DA4Cpw7GFnaoQdSjL8MhXhwlFV8yBKbX2I0TwU0Mjlogx+Y47tbcLWMVPsE
2rk7e+rAAJnIptv+IVuAPBxYqD1/ZubnKChC0iB5ApqcxMwb252VleexsH8yDHq8IWI1WYyvzTx/
d/Ea7QsOP29yv5Ja98DIsHZsn1xC8jCXgZRLsMYxscSf7IT8oSSUDKxLcDwH2XqOGsJmq9DeNon9
tVx5RDrsQ2ZtoIb69w4bM7ounUcPB7ad6LchqR4il41pjqDamDAls89ozSW6Egv1Kt8z/PgUnbrl
6SKDcCe0z3xITSEQRZKmAKTz0854Q020s5MFhbie+/feugO8fBOSkjPm4FvD0KPiXv6P0uxvaK+Z
xtfq4Ha4deJWb9eubtNiBXQ54y4+SOHCBFvkxbQEDynwBq8aFv6JvQkE8ZtyBJTdud6+7dqWUpvj
MbTkRwbZhQe05qbJ4rev2AbMd4GtFaBnzikDT0zCfInNBOCDjWI5fcgv1uixYzEYilXeOaI5jAmg
nyQVnTFXvuyqfRMUBNyYPsuxTdfiwLMzC+8n4OZto99K1jXrejawQevFiYnGgnYamg2zlrJ/rNx3
waVetWjx3ecJr5GwYMYSubhA5Qo/YB+86ie8EXaPGyx5cir1JDFNRHEHvZvZbuq9OnOFzstFSWO1
D4bX8owHDEil9NgDEcm9HtKK/Rp55JgGw722tW2rpj8I+uU2CPG+IM8tOwL6KihyzFVJEysY/eUZ
kahKfsZu+M/STeZiJN/HILbFormjgjx7pKLiZWeJJPYqMe9AdO2AE85zwK/EDoS/+d4xohWYLNLw
s4zBBsiEzZ5l7Cs2V5ld4Egpjrkwz3WeAZECXLzqsvFc29nBU1xRE5mvCwtigj2y77Tr77EyQ9a1
pOPH0bfnMrDJB/21DntyI40PN212aQXXJ1He6zhrj1Cx4uQdeTszN+Ed4jH+F6MHSEekRtYgSAYM
vlPCdYd/ZUChV9l2w0QH+/tsfKsJ+lOOHb4mlMFJjxBjcgjjNGWAycTgIzCoWeSNBqbRiVvH04EE
JEXuV4lxa+4TcqnBoumvxn+A+ylvq/xlbjyQNRYAL8ODznFc6uFSscNtB3lovPIlGqxPQ1TVsZIK
G8gMa3PI3MfcZgxmwcs2Yv1vXoMTGMweZ1S/wPgt+1gq+zsM0wnzOUpnx7Q0Bm3ayE682g8ani5X
5/EMCSyGmcJ8B8Hlxo5d2OsErfqTrn/Ppu7tPb1/tMfR3pVmyNbMCMi6m/icbAkarGz9uYN+glLg
UyTJifgNx88ilwhG4CPkQyM2l7DHzQZZg+fql16KozJjcST77BYFdFG2psot//3KWAy83kNqQRFp
wqZhCEop4Olwizu7Pzp0pEkf79t8jPalO8c7CvwF2fmAMMHzhzDId30/fmL6hRJuVaDrPOulc+pw
3VqhAY1z2OgUwq1g/hg7LOVBv4bbko4EKnqGpGwMS3wkIOh2hhqzrQqDDUuK/mUOtL819KtNV+Ol
z2KxjibW0Wgi8SvR1yAYBSNpRYNzbtOcGYGlMW5IIuOE8DnfUMxH66bOzoTtRQSb0q9X4HlEiX2l
t/tiTcG4cS3zT6UFJTM9gUCWx5Wb3AkITUAPKOrEML04JcCEUVHHFACAVN7/G3pUEboNpjcGdUVJ
xtamBx49cpvyIAtdxCZpiBAWrqY+t+sMpTKI9iezT+6Zhg61md1dVAI+rbL2VZa/Tv/4gzcf6WuJ
SCDP6lvqERE+Q5Ui+XWdTwURrIfI1ZPobLsMHcZ836bWOQ5rZ1/OiBaWvtmt+h98uQnNGbl3srlD
vV3sA943Y75wY+Q5g4/eLH3dYWPz+zL/71e/3/5//0qVKhihNY/lqHDxZ/AbF8eOvX/c8ETvShbS
iTEDcERD16ZPtQAS7lAwIMsHtWtu+5A30TLYP3TaOB5D9FSxS7NZQ/xK9lFeU5gyfWkTQ99jmRY3
YNrxccFATc5fVmceI6z2ZCXmrgkZikdlcQuEtg1ZNhLlxEFlePbFTcecZX7bb8aOZBCn2w8yJP46
yhEddsNj4UoDG6wJBJFEQYfnOpcKVhZyQ8A4dRHurBIbfUHZEVmvmCVe1Ghc4sq8mEZ/p66HQa6T
XYTKLs91agYFMaMFQCEQnm8srXjoRHVvuKJq6ORm7dFR4wq0m+BiMBpdBwLlMOZ+bR3mrI9wR1VS
HjR8yLhLk3+Rc+t4tO6K1gHqLK07iN4vjLbPaQkMYDaG71LrFcg17ysoQMe0RyMyII+PT6qP9aOn
Gpboy0vdBcyAiuDvPO6w/9GYAuNaI21/cA11xFroQ0q+iggwSNkSk4AQpCo4hHuMCtj3Yngn4UXX
cxCdXuyjqb72YfuTDoO5F8sK23tQE/LLkYNsW8wIVTwxnJQ7+R2sHgRKTwioWC26LQc9sGr8Ptgj
DWBDrCWjlpRGFT1rnfVEnYEYZYzfUsI/Yf7cpgWB27BTIhgjIdm+O6OKeBi0prsFM4bmoBj/egmb
AW8e92jUT0GisXsqADfI6mC4xrFoYKbNDNVrqzrqS2jIgv01tfxfV9vnMZrYpDUPSRu/jt18MCrr
VgRXF+ceMILiDujg1VZ6z/3zk3QxKzKJgLzJNNbXNTuOd2gaaCLmvtyomBKmX3Z28HB1itkgLj+B
U++wNDD2yKA1G1YNTaqoVqEXbVyPjVs+Gnf29zjRFAM6Injzi2E5KN1wa1nL83Tg8F1pQSx8ht/F
pvQ+3RCbS+51QGiCnp+0YNiCAqtNHWlPQWx+lFOQE/A6yiOwCxCZEba2IN7bibcgk1EoBZpX+8LS
Gev8fmlFKfDYuoMKFnjOPtWtY7eMUltR5f7vUPX3q9+feYdBuR6sFnwaheGMJ6u0LoZbRnsbfCz3
6zJsCs3xagn738CilBhmZlDd/w6iRlGBtpxqBsz/7+eKtJJ9MAx7UgnT4WQ1U+Xrsel3dZLvHR1u
EbTfprLfcHPBmzE2hqu/UFgj3UXUhFQbhGBtAbcB27KJ4/x/GDuvJcuRK8v+Cq2eB2wHHA7A25p8
uAJXhNaR+QILkQmtNb5+FqI47BLd5BiLYRkVkbeuANz9nLP32veqml9lZj5aBEew3jKSI2Y1xQSx
+XpsKzWo/wriWyDasWPGUbOfFNDtsswV6cVx9c0jbJ1EhErxCXWE04UeKvAa9ChFJdDt0SGLRjNZ
WfOZOYNOfhlNGPBxM60Z5i20j37aI7BnD7VJYV0aOsQFj7c1WRxb5PRzaZyIeI6OU5Q6O2ZKl+Qg
jSJZbqXunszGaU9rFv3GGRMylYwaWD132HECtTel9gqrxr2JN5TqKyQ3HtXfKmnDmE9p4gbGIYpd
Jk8DhXqCeoG+CCC2KLxckNbFhgcXFwRoPcnKV/XE6jSV05G+yVUQhB5DflLBVxw6EhZzT0x3dS66
riMTRMfxofOY13J4PX994QGrX/9kr7+nMbptod0D0Vu//fry37/39a1oJ4cPvzxUKKPOnOzDTW0E
GHgXgkxq9yHKbdzW/2zT1qQLn9v1y9e/+/r260+oP0GFztPp6zvJBvDrr8mvPm8PVivOLSRSyerN
Wb/UGMnO5frl69sC0zbRfsCMSmd04blNwMY6vE1lG+EHa6B7DQsNi9kcf30Qe90e9fpIwpOlH/b6
YQwrJl1jm5tn5tbi1y9uaD7F8KDXNsV6TtiYhQOZgvhy+CX47DEfCehN84sxth/ZYpR+4FHcLnPs
zxM1vkXGVgOzcAkJnhqXh8WEz8TghR4PdncHsLkNdYbARCCGND4fo0keiAVCc7iLHas/15yZTBZd
4seWlyop7/AvC1n70eS5+2jJGT39BGbNv4y8V01QX+i4V3Ub3/LePIuQUrmZ9nFWXy0p8UPGzF9w
VX4Zp2LxHfuHPeO1U8PykZamtzOX8DajB2r3Oj70ExmTXmUdujFb0XTnr9fhdtVpKLsjc+uPrppu
ZQClz7bUOQlm3zAwV4bqM5Fc4lIupIXhvN5J3PT0H2c2b3PYdtHr1BHjQJfjDcEjXT2XY1aNZ4hj
EuPeDFGYq7i0yf70KwJR7gKP+62+1rOhwR2QvdDLOwkKjt1Bdh2Yg9R7a/KWvQjwxlg2d7NFnxTj
wsLV2xBEUb8VTXtHI7/dJXyYm2gZDlAFzkGDrN70olf5jNvxRPNgTMEki9ht9qH7swcFdA1c2Nsb
i2Vtlkg9THBcfWbLz+SnpGejwVkT6+yD3Rvd9x2oyDdvEi91D4Kxt6bvZZR72MP662aqWuzeVnQX
5ckB/84HbH0Ark2Nbb0hBs+Tn5EDIYOIov5Qe3fG8mq5DTSyZRm2sswuGvXAkQ7ItKLgtUXuHmzP
pembylMhqMUJlo6OSNH8HJ7YAbhMtifxZss8glST1KaAXOLmsgp/YiDamY7FhSHH78Uax5g3T6XG
1YD5llDMRB5zb/mWNMZFF+KLL0oOmmOL0Cl2eowCHBC/BtlhALkxYqyJdnLNZklJy4xXvL2NsszS
6/i8u0BsQtz3Ep30vFwyne4ZUQLl1ImFPYpEZY2MtsU1BeOGY5IdD9RKFfFXLmfQDOH+oImBYJJN
9I/92kX0mzoLfVLj4pUzjUD63VXVebgMJwgTc/tSGwZFW47foaK1OJNZiSpqPW3DFRqxIm5gDdDo
NZHfp6Wd77RdHoq2/5R1M5/YnJk4QDPTihmvhMY2DQkqq1EXfgo/uBp9fHGMnXR2b7uac4phvXc0
x80qunbUcVnD2Msw/xYNQhy0Mz9OtZERKkeIeZYfB+KuD8DU5aYCj8KZbJ73moZdKGqfmT03GcS8
Xe4WwFXLgFxsWPEYOXE3RVW9H0Pgep17ZD2mFRMn8VEO3MwYeKtjnXjM/gvCtmyPNrGXUqGoO8Pm
BrTM+qoYErUbInwHHsXZBkVpDLiEDAg79q1JYXUJeSCnfZL0M5g80Cs1Ocb6nYz9LHHCiyUhrrUv
2QSBKOGFyTCPZv2PWh+zdJ3g8XoxQIizKJfwRuYpBGf3tqqp2qYYUXbYWR+xbD4GMviABDBFilNf
WIREQpfusHFCfboT9sgVCyF5i3T55JEwAYUr2ovq5FgLjUQC5YiorTNN1dPRc4iMiOzSMeiPQVxK
tuD4VK6gYKJFLLw7zAqJVGBElEsT1ZRaF2XHosd2A98dP6z6OVIOnJcQpAkktZvIJsJp9qYr28NL
NXmT3g/XZOTRhVHt3m37l8Qzv1tVy0Ux04xo6PoWo/rpocSJtX4ZGAhvx5Q+1KjlvZt9ehOhVFRE
A4UsLrupuVOxRphEc0i64HX6YuWKjtQb0RLeBdkVGoxmQ8uKjL4A31V00bWAnKcedTerMCFkrYAR
LSRYvtGFl/nSov8g8cfxOTvf0bb1R9N6KHSBT1uGz6UZMtA255SZ3DayTYyTpGptTFmxIllq3k/I
alX7kjhEeLjGa6yNbG+M86fKiP6el7XqPjjxnPjWerwoACSYcGmNUYe4QKZvJppoFA0AzuTWcN3b
oMreZAK2lQToB7ijh94s3wfpvtSNQ2xQSbdLYJrsH23bRVLV2s86r36OEo7QpNvdZLdA5ejybogT
hXOTnZHhc9aymvtBpDfA/u4VugfklVow6M1d5lXlW0G0iT0purPgbJhQGOTajFuVk2gD+AzRZOsm
fjLUu1ylP6NZPZlDgcdlQF9iVAsZGKYCTTAeGhS1qCw8wpj6SyncB0Cc2YWdWHdDV904re0cR7Mr
965V3hb18IrMhRwiJij4wRkMV+aOASkbOPidAyf6G12Yhl94uPObEWZoToq2h4hBWYzpMc2kPmfd
g8vE0ZPySfXEm3K7zUbEDCVyz6KHe9UmHbXPdxIazrTPg70yGQ6hlUB9qog1rBYWrarjvpum1fsG
Q3IwSexThtntsu9jPAv0lFAuk3GsNv3KZVwsAJ1GMd5G84oR7oczYE5ifBSTmXJyuUjOXHBVROHa
ank1hyz5i2My2wxrRvg5+qLkPJE8HNAUxjvrDpdZNnwvpJ/7eVV0+0pRPjtQElt76U95Z9J0LnYW
kJz1ccibrzoAVzAktwhtU2+sDuBx4+0ywr7KGWse4pL+CtWtoHcEejG0jQ/ucuOYmtd9GTxbwox3
En8GNzW6SEECVDYNKOb2dkeKWJ7pcl+jAgK4dkgd0L5z/r2Y2dUNL34YpXVsSHtlm3CPYz7BPJ2w
h4UuMEfbRWtN2BOs3UrcGnFw9FpMBV2aTXur72eqRyZhDAhekwjypJ0mCOsQgV+UxFkgbaNbWbWf
A0f5i4ZELxFTrnoZeKigEI+hPVJPMeNg3lB2u2XILjprxUW4yfUUt+Eur5h2KaN80iR4noqxheBa
queFrZG+ukHoDfxBuNs3QQsFl74+ypKlxIls5ziVrWJnp+IeWOz0YKcQkaKley5QA/mKYXbHIwYG
x+CkqncS3TukKUI5sdodgqT+bGTne8qcN6YHzwbOLVPA6a4uMca3pFvTq9Fn2TLHkGmaMPblVOzO
lmRyAGABywB5FcBc+qD+0YzFt0ClH3M6hLT1ysch0OHlmH0THtiPEuUVDTMdbakphkMfrMpAqIx9
mR4Ewz6fhiL+78nLdp0gztagobWxZ49sJOWdKjPf9gaDPWwxERaJprxVEf2mWn9OulkQALBJEuuz
I2WbUznc54XhJGAsdzeX0eMiYn2Rtt3lCM/PB3NqHXN01stoc0OFSOeCzL106Xrmo3p1EGX5SNC3
VK/DCcB4jkIOfhc2GoY09XTu3ai5IbF85IxQz5O8hJFEU9C1mGF5cGxdL6Qgw3eEWeAT8+qyb9Zs
7iKgY2zSYOtMhVBcEI6XIAv3yp+ctW+ysLjzRja0Ah0BZlje3YX7Zt9ICxRDzw5sWZRG7rvbltXB
7RuMPG3wEPB1079kOZs5WuGQFB1zOkO4CwmcuZx0/g2WRniY2+mSDsKDZ883XU5MPPjZidvFu55F
pWgui/uus7Xfci460/VhHcsAJjSA9r2Srn1iFRej7dwHdqgIISA3u5wl77QbXswtT1pXCgchsAwg
dZCIINMuJGnhxTBY8mwH3P26gObMW0YB8lJbCN/Tmfo1LMmlf4SbER4lSebMuQpkElnF0gkWqJ4K
bMpxyFvKjg0Kaz5mjvcJHyK5MCR9TsdCq5GhPmFkpLYWskEkV2I9QnL6bh3Y9MMClU210q9c+6mi
9SWr2dhaLjMRq1fvmvBDsrCbk9GKbTFlTNxo/G3GLfcFlBltXWVoGHwOAE3ZJ1dVU8X4cWBk2Axv
fUdNTL/xpidEBj8SarYt7E9Ly/zVLgmscVKeRpV6JwNf5pB/cwwbOARqsF40ANyN2zb3viV5px8s
08JOnjS3g9sM59xrypvRY6xDw5wIruzdJbpzs6wxUDnzAVpekE0NneaHeGaNKJO8PvYIEInGNrIH
x5i24wxeE0gOfyrAPrpZ/G2cw/4WnDYZAUeEIhBvIsxhESaZfLDcczetDYJOANIwoCeLuYXtEq+w
0XsPw9WKHsx4h9OXzGBX0GRhHyx14SJshgEnxbG6HFONraEdmQAgTt3ENsmQRL4W/jw4NtKu8Q6G
piAeIcLO6nrzsYRjWGcWlKMJ71uo1ikNhIDdaldyqhQjul3mkKZ68qHREJJhzWnfgBquE8ZTNsZS
1xln6hGO6MrTaLJIV7GN4bLtqTJFCw+dlOp0k2PiRnJ6z+9wKrCdF/J2iGbE6Vc2E6OggK1zLbAD
MFSbKltZBDacZriU2xIj667tflDGV6Csk22+tIpc6xxjNdB4xWVyyHKMjC6o6y7SBnh1pAnd2Pll
0JKWUPZbzRsL0YhYyiC6qpzkTHwuZufYJhtixFM5pOem1gA9YZzy9BBatBmJA84waFaVbDgyY0YL
kWbHqWGUqaiBi5nUMxMHwCZKDePogsrUXn4dDuaRA5c4GDmooVrk5wEXmLeQU2/HW6qP5aRkdGEY
UNSoAeAwB8ERBOElqdh3cI/fK6dOyEeCdtfV1QWTpNly1KllNJlXwR0q9dg3BUqTXvOpBS3C6Clr
jgWtYT+IDZZDnT21rei3ZuzQeExHtsxyJedIHE7YAXF6HsXg0S1U8OPMkEwAUISc/xpUwPpuwkiz
i/vh3dQFdFzHlhh00iU96KZ6LutO+407qI3FYEqjpHStm9yOaZfGjYYPH37oZnxtGeMOcGc5vQTP
/Yx5IHTE4yBAO/TTtIIwp/lgwuwwEpp41rp0k835PCf3hEMxSKX5QEMA7Z3ubujp4zPoTDRqS3E3
0US56M3HcIlKEkdGGvLmE+iUZhevNG/DNGlhEqQOB857Dm38pN0y3XBwT7fVAL9uhEZciPnUGvYx
rurnKJg+HQwKWWQA/MbcPtu0N8cJcFGavg2jSaacILtYippUtgDacoatIkbHQCAZZvakdk9uq5Dm
ZgxXDLR/oX235MyyS+ZSGvYIAx2WAUAd3yf5I/BAZ8ThYxJXr7rjnShScWMta3YnnyJnmOpBeTmT
TZT8m8kIfxD0dTPuzdmaTwQAaR+t8lNTmOmR9nAEdcPzS4QPe8gf+yBHFSeA/PolzH7MBCeYDouP
NfZ7baZ3jJB3buyqrTdxh5m5wkxRerfNQPwVERuX1cxMdHJnGJksBPx42lWxgU8QtdaepBeUq9RD
EANZEtwVyYOmyJLM07Ofc0OCo3TXun1A0DiEfpkj9h81IWh1wcmbF8F2UezpYcgtkWPPxkgPz0hy
kFgMkKbB6c82oy1yp6CEq3VnivMYp1pyi2mV1MEpuM/r5DTVOedeZMQN90vajSD8zVyvqOQAQap9
4KxbRYx1l3AHWbA5IOd9L8Af7kvj0i1t7GThbBLogaAy19cyIUvbnlW8axh3sCJIIlKVsYmsPNyj
8ifUKWSRmNPRn2mQjUokOMWYeedNMx6XiDMf9cfSc6M6EMqRF1+g3rvqVZTudMEMWiKUbiwSOwlX
vZrKqzo2+l1YsG84DiiAtl2H/fN1b2SfMOoABSBXt427yhq+k4Ru+AP7KXFJ9ZcSp43JBBiITmvD
vN5F1eUqMgxZQ0cPApuTOi+pE77rDuFUULtv6BLhhNuM4NLI1JuW+pWqneke9VicLoQqszgsnKeN
sbtEq7aqrbGaJ+vF6lI/VZqAA5P58QAQpVznqrNqQ78Y9BVptt3RmFIcu8s3tHfQf0D60RcIMUD2
od8GU34RRukVskhCzmTd74dKv3JQcY5TEJNhab0GTJwTjoR+bRPGNE3snQQ8zSiXJwEFuldcgXNB
jJtBay7mrDMVbLk2FRDu7w9s3NhaDQRjmgWIWjVAHc7+Z08fS5GFPuYy0AcB/EAqEsiDOWyhtZuf
FtatrRu0LrTTDyBkdthbGEQxetm0Yxdumiy8V/mU3CRUhZGa4fBPy2u+9sfsgfyEAo36SnfhPicJ
/thVznU9j1dwBsytgZAh9lxm53LFFwTozOGYMf829phaKQEVQyaJz5KYI/heGWQDQWx6g9sdj1WK
zTGfDxFm1TnfLz2hMe0a5FRac0RYeUVYDK1NoEcepLarCcX9Ju97KFUAznctlNnKWRkq9WO+AFux
uuxno5oXnO2nxKFb0iSRsYUtvc+mSSCEnF9Gyfrl2fIEOeg9AtqpY8Rv2FszNUL7JJAxoS13zVX3
1PfOZ4s1akcjcj8qAOmZmdPW8SxzW43sfBT6oUCbnSj4gTKcqKgzL0baAOeJevcJ/R/8SrWOeFy9
s408O+XyO/Dh25LDjh9WwdurdhQwmSKqLyccaeUKAK+S+JwhQUJBcWfV3lOcTq/RgNgR153aNNWI
hkHRV0yUujflSOvJWEfn9ALqkrI2pSGyNXIXwdOowsOokDhaSa0OZMQ8cuNxtCVooQoQmCRxfiPl
hbPGJSijtw5TuLCEpjuZERs8MYaDheuhdOjbQ7lkdzRNsf8gbfhSqKPn4/ChQFRkpsFp3LLCi2me
1DYciSKw2vFS5Ko/0ZEKpnrw54iDpmttBwjXe1qLV1FKuTEyMHRjGkUNjdxjlHdIRQ35jZPvcpFV
39tsPW4uxbC307uwpBOVTHcktHlcbgqthnjDiPyJCfklj+m2UK+jWJrjlx644DF0hyNxC+E28Bbn
TMNx08nmKCYzuybXzTe9ifLLrm7DkDJ8xAy7gwbr7HMrr3bxMLs7U7kX/L89BlY/HZcap6WOyMga
ivt5BebbkWGA4kRjguDoEGJ02USSJb4Nh/es4HzYEeGVh9gcpe2oVTVw9myUe/BbGSCLXdwYlT+o
6dOCvlVHtOBIxZuBeXC2X1rUtETIJaeBWCAcF7vGxgGeeaPmfqULqFFMS+zLAzOj7fgzN6i6e/DC
kvuDikvv2jHnsjQYnbXnFooI1zGBAJ6onjOmlmxIg7NfGRgsOauwMYthFL4rxNePXgrCQtlPbdHm
RynUz1Tgjld4/CcTIyI5eCfiyGUY0vKJgmdSR5kh4ThHY3ZK+sbaJgZ4KdMz5xP9R7KUppNjU+cG
kEv27gzhvQW8bHjaOWZCM6ymUZkI9EROi/bNyNDolcyJMC0FPqaAp8gV33TufkzCu2pqeWsu45uT
pSD1scVRFJo/TItDHQwDJrw2lp/6enKBllYdBDWjwvFRcYcOCZjCGl8gEORzy1blO2AmNoKdoEgz
+mtpHByAFL1Gwr4PW5hwYgr9gdGQ6sFzmAHwIxrG3t5ssVgGN8TJMgKxEcS3orkKY/e7BNENg0Xd
kAH1ia/tklDrO8Es2K9mpnveaF30XCWMU5ZyM2f0SGdqU7vG4m83TK2wWpMofIIMF29KzSkHsZVr
MwQuLU5wRTvSP+IwqY0mOJK7BMw4eGs8kojcefqBjKjeo1nbiqE9WVZakkbWV5toUjxBzLqHPqyS
mzAy3+ecm1SVy1tkMq0Msu5kzox3TVrp+NvnAYMLf/r6knOuOSMFQkVfsIqhURfZBBEGIaQ7HQyR
YZxmGLUbXO3P9Gqu8viGnoJ38CraZGbFdJzYsHmb1fV0CIz5ZqhYNUkocY9xI95NtqWDKCFCtG1z
g8g7IVXbkr47NowKQ5qBTp97a2CYfQwrB8HvwAoSlfD22QvwZc3RDdroW0WcMtoH2Hi15/nFgr9L
TVN5QJX6ljpCHkoUrhaeyajnXZ0798DA+83UyIQSbySJwAHGpOr50+xzoDWF/Eym7IYS9MJAH7px
m2S6IMaiPo0yfzGaxTwLm+0F9dET4km9pScMuzNq4usU60vdgQxR0zzfG99KW4Y7Q8zWcYp59y5s
uI+7Lie2OO6qq5jPy6/rJd/XOoeYg9kqyovrJDtEEsilrigNTcs29kqrk+jie230xG6spigQEFQb
S/kzSni2RTltC2dI901xg5f8fkq8YFdZL6qcIQSG1XWokVkoCcN0KK3PPGvMbeSRWC6564xeq13d
sXY0VmZuUnM+EG7oScypAG7wtdCxrevwu+Xan0wQYevkHKUrIznUEe+bXgkBpkR5Z1nmraXI4Mwt
h5SN7gNa77Kf8U+NIyICS9T3ZIxMlPBINufJeAfhETPcSWCF1lZyWSnkQvBs9gw6CUHLhLHl/ebw
QYge4yuTEbYTR5fg2pB1A3pfEszYQw/wY3DoQ+OTBFkgwmPaxddN7z60VbBih8CSeMx+4qb0i878
5k019FyAVphWvA1Dtvygy4jAgpCLrp9rWoR5cmzryLrBARwPyrlZgw4g0zlHKTkJpflp9oJLURSK
q47bT4gE/Iln3yjkzJzzkFOc6D+BvnQXOPUITLdo6e7bnvnd+pHB4l9I3KZUQioA/jGZrjFTLiXN
aQ6RLS0wWxMNx1ixS3ZYMRhTf2W1Bi95Yx7TuX5NGHosiGZQuWZ71cAFGW3m+8gfNnT2aSobVBtT
4Z1c2NFOiTBKjeN+6MRyQ7t+9Vf01RPC5O9NLE8xePx725ZXdVO8opWKtgHNYMSzBHHW1MR7hdDN
ml77pfOOeN2ADiYIlMuJ42ZI2LNl3BNlJW5nDitaqcrHQPcurRRyIMCNM4RFe4u2CJ9DZN7ATvk5
XAvZxnsml9w62BfAUAoUbwBegB3BUeNNw6qBmJ8brVYEUDfOQeUWUjYm82xZD560cb2bO0djOQ3M
DMHmkiYH1TSuDyAQBVNRMrYfa/fKWnX/crChvg1BwTUU/xhBEVAA2ITFFfFM9BPpoDjR0a9Lg74d
A+Ou0ceSYAYqN+PUOREZnTfOqkLnbbG66UsuDSZHg/ZQRXZuQ5sNLJ8umtJcVXvp1oxgPoi2O8Lb
nXZw6EjZSEDsWhIMqlc79wMAtRZ58pGgN7RFRKBgoqciI1mBfDdW2DJuWBBk70+OjCj45BZt1Kd0
sDIwRmkOjiS8bHS+W3Gb+wswkp1Vm9d0rPQ+9scOoxMB5uC8nAqIMgpiyDWXfccoNSTSb4eZ4RvC
dP5jc0+U7srOZL326pz4lmmSNI8OYPHAZbG/HY0i4EDczceQT/fQMGIqp+XQRUVwILD2GPUBSiRn
qXdIH47YOB7op84UYCDKcSDgBBipHhhubMaO8Sz37B2pmzkBAzQsRie5abzU2rZEIdN0oB9GDqry
Q1viGKjZB22a8ziVvmNDhUmfl98jBJqcnPyR6Tr9iJ+OE0PyG50HIfofk6JELifUVsY9vU7YblX0
DIeFM2vhvs7wCnfLOuZ005qjMmcRX1Y48hfGogdBEgVB0xdUX8VJj87lGkHAycaBj+btxaytc4BZ
eyOr8pozEIEqOMC2os/frBpve+MSxTla49ksxhfrCjzGcAAfzZAvRbptu8Dj9XSV4U7bA5kwcDOQ
aVplBNohxpGggLcL6kyO//CWlqW4F8oODvNW5E686ycOz2BO3PO44FYjWdpP1OcEfgO4Bv4YESBw
Yc68zdvx7La0vZVyXPqTAmkxbgtcCYYMk8cisx5n7PDEx6cnIw24hSzxkc4SofNx6uarhKiEbZGs
8kJNoyoHUCYdeiQVNom+goOWiekHaS2kmzA6CDm60G5YRlgQYtxnPbdlaFqbjIrVKKjSFzMzdq4x
IiZgMTFTPKjSH+zkasm425Gfs9FUy7NJTmgxpsC75XhuUpYK17KfWd/CbdSKvVsEwDKLh5rZKizr
BlF0YwPDZB2fdfY6wr/cpeGVNp0PLcAD2uW8U2q4oeCvScXh8lwGd5fr8tlS5Od5hmAiYNFsjzoY
eg2xgrbV7kKNoo6F775pNGJ5uHAljYI0JlIKuwXFmadu+oFXV3U0requYQJbXI8B/htKGuA8AKP6
hJRlp9wLGjso+ASBFXvwHkTRQqHpUG00YYJg2ENA2cRs7sOqtXU46UvjU9VGDCK9/+TAuJs7vOEz
zfodvP+jdV5fZ5ZZkHCyZwkzdKNX/HseoVdOmxeUlNTWZfxhoVgy2/IDX4MPWyAkzSW67NtA7RbQ
LI25XLZDo04MnJeRPDMCha2Z4HccCqcS86xELeJHNe8ILc8H4JXmPh7hj3hhezMZ8kOCJIbtkn2Y
GcCF2CleV6mqtm3uxlbR9kdWadkjeoGmJ+gswE2hwU36oaJBEJN1DO+cRSdKhbPrBlQ/hpm9FwnT
lzFwDRZUxnKjpkKCP0Wt5Wp8+iX6t1/+8h9//6//+Jj+M/xRgsmew7Jo//5ffP9RVnMTh1H3h2//
fhV/IH0pf3Zff+2fv/b7v/T3xzLnn3/5K//rA61P55+Py3/+H09v99a9/e6bfdGxot31P5r5/gck
+e7rOfBC1t/8//3hX358PcrjXP342y8fZV9066OFcVn88o8fnT7/9gvH6a936tc3an38f/zw+i3n
7129fb6Fb+3HW/Onv/Tjre3+9osSf7U9rbUAFSBd9ctfxh/rv7blXy3bsrB4WNzFwhXyl79A0O+i
v/1C5/mvWmnXpI/hclXr9Rm0Zf/1M0v9VWlTCG3i+wUJaXu//L/X/rsP8b8/1L8UZJ6XhAm1vBge
qfr1s15fm2dJaeJZsXhyCmWz5wh+/vF2D0lm/e3/Mw4kT3QhlW24jGhUwm2SXjaJvcks78eC1XJL
/Y7hKNA/FsTEJyPCv5qj8e9aLNv04tDJ1LeMOZCWNOm7M73/5r38x/P93fNz/vT8bIQGjgcj2tJK
Orx/v31+MkjKlnCAlPhZiDxFjirC1K1vVRIayiw/nRiCYSWya8e2PpeO5QNlJ8fJ53Lqz2g06Yct
6IUST/x6P/zudvjtM1N/fudoP9imy/8096Nn/v6ZqdoTIaFEBM0mkhD7GRbn0ouLSFIxTbE4cqJC
17EsJJeaw6MKo8m3auQa3lcbM2mjowgBfmeaQJOeCHpbcJiSyA9yKpo4Y5nz6h91YT5lqyzLNO07
VFl3oKNS2FjCQVRS0DkFFod0Gxa+nX0U5pXS9Pk8FWNcrZgUIO/ZlMLASVuvIfDOu2mGdFJq4hMk
VJtNCUZMezBilCmfAtNxaJImmoEBe7qDd4QF0/X7set2wnDpj6Djj1oYi6jSroqg6GDrLc8y9m6X
lnr1X3/0mhvgD5emEjb2X65MzTRe/OGj10Y8hjjrs22FM9FfpCGOKLyx9Q79ZcKH2tWzcTP3rLQt
HMbU8t7NKh4eiWDdWf3sHM3Wiemtmd900FG79DOR72MYHMfxytL9g6xcgSLP4+UqbHt0nK4qhkYN
rD2CsrJ9PRniAH+JxjHihLOpmf2lTCp9r4ba6SjBbs1cd0uKLq50RR/JspvrfuEUVHaFLwlxQzSA
a8Kbr1Dz4IwKRnICGSaevKK4SBeimOdViyWY0x3tfH6JbKybrrtcepLZxWyo+XoFUI7D8BgPRX0c
A68EfTJfz8MJZWRIlcvALVqwzbkzSIxFZteqncVlk1bmIYGjslaPCTwvkdEvjIj1meET5AveVNka
/QVWDDqo5j2ALYBVlnNrjNS6acQRoZvZY8YQt23opegBoy1NcePg2c5rEXlgTN35LK2h25kDhCnb
Lm6KhZCWf30JWP/TJeBKYTqaK1qa7vrz36xOmc4zehMcHNCoULLZzBjoXV/Tum6KzCSPwm33K+gm
N8wT+LKnMIUhFtZ3WByrnW4a8rSafA87HhVPCaLOqCVng1FRlVv2ddaXp9Ybwn1kFP/m4rW8P1+8
psdyhQ3cM13HWVeP3zzzooX4myBkhPjWXYahhUxIl87BsDLQBwZ0LwYqhH2BETGFTaD8YOC9J08V
Q/a2nAjmGBiLUWf3PhKgdhUsRntwzNcOIae7uiYmOC1hi6vlEZBlyPCeoU3njtCBUqYuKCS2TQou
7l9/HuZ6y/1+t/CYknhCwI2yGOeuq/VvXpWNWKVANsqNVF4D9+L4vhDchqdGb21YR+BIoWPW34ry
eg7O0KVpxCx0aR3dnW17YOxpWf9mg5DrBvX7p8RuyL7qetJjEf7jMiw90AJWhQfWmcfGlwZRe+Oy
eHCXNmy+y+UQJD7L5KfRCQcjJ4emHi1YU9mXKLWWLUxkBbWPXr5IxjP5zAibrbLzwyRAwmOPWzex
iWfRjFhySC3JCpSRtbOec2dC2apH3o9yN9KLHWLd/rv3+09XkW25gu3PEbYUWok/XEW0WqdmCRA4
hyb5al5cP6Zq12ZDdERhzTBT0td2cM05K/ZJFZrI6C7YMHX5iBBtEkDOL4XNQ2jQobeJ7Q3Natr/
62tC/+kD4HqQUtqcR1BZK+8PJ4iUQIh8dAekJAlVKVSCp9RDEBchkBJq0ZddZ4G0LKB72+YM81K0
89mISLPp2zVzQJjR3hnVXVbZ7RUMnPCB1KfmNDNIgtKTmXdu/t0zDevOXEWUowEWOsakXEameEjF
6IIRr+8XlCJfCVwvDZiDy9Y082fwnTFETsAxK/nNV4oLAR/3+9Tr4jKySSisa8I/FnAc+3YiWw6B
yjkU+hv2btI5qpZ575rf03vso9JNNswzSt5ylMxx2KO17kXOnOYciMq5aQxkIsCTL80JDloprotI
Ppa1PR56J74j9SXx08Zg3sdIyfDK9uFsLDK8al3jjnX6YkHd65GL/H/5Oq/lxpFt234RIpDweJXo
PSXK1QuiVVWNhHcJ+/V3ANVn940dJ84LAoaqkkgCmbnWnGOubG20dlo/wFVT+StE97nPqPe32EEM
4DjtxVAEAqReij9vjPtnlRoUFHF1br0E/bHpzE1B9Srs2t07U741dELlY7fa/N8fOk4947/uO891
baY/Ht9PwSLZ/a9HQaj3JHKEknkC4Y+ahvHgXNitTZhU0K6YC7oHRFAuunG0Sl5a/qV1urZezqcw
dgCrTfJdFYxkk5YbhDmU9WvTuBJoVKFORlLeqG9ox76GbNcUo/rKIkAcZeNSlY0M66Up/ftyPggB
Wrehg4EKotuXl6ODsKwPiSL6AD2IKZhogDpCXtmH1PDX9gAehBjV5s3TkTyoqJxguHPolDChrUHX
iQyb6reYNPk5h4HO3HxVx+p5CCSRMY0oyjvLpK2ElHpzBtAT0ndesjR1XkrPa9ZV3fZIXDlHBdx5
AST6NABsui+vqOH9bSfdNgH2cHHZ+BFIPL/rzrjrudXrYdxYnhFfiFhPLoVGOzLM0yPJo8mfU8vF
5ZBkEmB1oY4bVZ9+uOkEK5bffl2kvRVs7FT5pyrARB8WXUqKMsNn3AfmuWgnqMzLru6wwg2ExXSS
tGs718030bmYbToSQ0XnGP/f4TQEYofSlAmrok6bEky1t0vMfonfrzIv694ATI7HBplFP2IAa6bJ
/WKCxaKCcDcoHf50doNkG3PffiZjsHJhT6L4FuLURpE4IXxCdmPWhMFNjXObqmynTUlD6J4vN33M
cE2Doo6PtHTpMRj1Txno+bMxOenOkymQ4lyRmajZ05VZMj4CRSyoZyJAzab5sd2V6Blwsqld/Iss
R/EeZFZ178rwLFxNf+8GuDkZ+R5P5nwYYcmGEOYmK2Sfr24XVad8KuO7Y0GFKmut2qYMdRBaKdms
ukgvsUOO0T11iHjR1Tyfb8nvwLlJpACip9ehMOxTqrxPqAl4l9uqe8VL++kgjD8tR14kdHyDIeX7
+RV6ZjXrlAXbelJQs3T7ddnIEbsMKE1zvxwatq7tSIfgweTm9usQJ8Urrx9iG962JV6YvtZvgpmE
C1XiFVNB/aaRqwZSorgv1yh1vwSJVV6Xo0GZvzU3787LkU5agl3rMSHFuOfdRGrnZRNqRnD2KpLi
VM3splV8l0aq9k8eleWJGQgvtH2IJjmdsO3y6n9/2J+vmn7D16/5iyIxENWCtydq4lNnCN4eQQJe
AOh0o5H5QnxNBJtgYpUz171H15YYBlBqXHp/sC5K/5B1apyXM3Ux/SgLX9uN0nUvXY1+2hUpwcp1
ME9ERtSzeVS8wESDajf5ly63O7k2mJsdmGNdwImSjfufw2a2Zy8bbTzWnUWFdMqsP5uu5CsuKUdi
ue4t5FDoAJ6Wy0E0WWQM2zycHFHugCtKQtpiDVqhiAFBzgOZS8EagqocyFuOnAjDgbHXG9M8/zlE
pcyd1dyX14Y+ATYusC5n+clYN+6ha4dHrJzHioCXqi/NtzZxZ7pz80H2ivnWzEfUpD6WazbA5eVa
M79yudbq7Z9r/8vPzdeCiZg6Q0pjq4lyvKNAwCUu6JMuh8umok79DMdl2sRmON2Xc0YXhc9l5jI3
+c85l+wbone0V12Bg/a5VV/KZJSXYApOy9GyMWI09VA3sm01ABCyuobWlnD7uzn4l1SXE5hmjtS8
qUrCPPWO4Q+7MSaEnL6RNxjXGKUvxoSTP791QFD7e1lE2rVigbQcOWSVn4l+PYWdMxCZWyLrLgkU
YwGW4ND8ZqHhXoeYZIbnIvD3baunZ4JDk3vF/1Db+nRO9BZ6ewSHD2cTSbsx/VW0yFq+l5X1Y4xa
ZCEW8WBtgl00nYIjYB/taLZUCQmf3gaYJDbSxHxUTJ66mfjfbtm8Fx7zrilv/54FXQdftI6wHc0v
Wi5oudIOBeEuy4/8e9429bcs6qzDcn55qS06fUOlHX9Z1KLmqaP64KHOfy2iCGVZgr1+PqIZ5+My
nsYNBTD3Nc2IYtOD6m/ElWjloslcUyc3bmVteK9NOkRQ2Qxjy9rwr0Da3nnUSENtZDKt6SeObwJN
89Z3kdsBexzffCgJ26wg+205hH4MIA4984oW6/hGbtYOoYa2NzMzP0URnvgUfCmw/M5FCVW5J7r8
BBSxxry2nne0TLhYRtGP18EooPvazN1Lz7osp3S0n8g9u2FFFRtZLVE7BFkV3UPpebtRiVmtXV/2
D4ua8xFmFX6W+SqWcvseSKTW80Vy3bqHUZRHu5rs63Jq+deGYrplGdyIqZ6h4vjC5ckKenma5r1W
NEceLtM5LeQOjsJ0rTO/fiU0Z44xtzG7VGXzqmrbus9KhuVoeYVnZHj/qQkgURbNqz0PDSDNPpdX
LKcGidbUjqLTciocTWPnJPjXl4ulan4HGb9tM9h3px3NE+kOBG/AW7kkrbdZjpZN0pfTFmcByxhi
Nl+Wc1qb8bWXWbf79xxMtGcyqONbBR97PVR+sI5QzmyoUnnkUufVo3XmcaqLfy1H/pzyZxt4cxmX
ljPDDCtLw3Srtx61jq7ij6aDI16tpkB/Rbznfpmyl9ig9pFytCfeNPEaz5s8/ktn5Wr6fU84QN2f
MpBFuB4X00kHGKBRQ3QBP1ye3fCSZnl0Wc54BU7HElKkTVzlvR7qA7ZJBoP5CPS6cYua9+WgxZFf
SqGdvSAoz62lHewqTXl6ZGm5sp1x2IZIlJ4T2x6PsjrgT7O+Ujw2dNWHw0T380Asz1On2/ZZa1Kb
LpWJSY/J11rviS825s2yB8daPyl+MihMCwced1wTCvEBgNlzquiTEIffXTxCDxM5OICEvjXyuQrK
R6hg6vK3Yxb7z7EdJ8POCPnYvSiH5SSkeoYhE35oPOU2oR+2G0Lcwo+6HDAgIcE+KO4ZNOBEzcFO
IHm1gfWb9Y32apFLvY3mGYnjTsGrbsvxVmrNphIWuCAnnI2oGAHColAPh0H2JRWKdpLOkVC0AQPN
4/bGpDlMg1j3pTagKSpHeP3Wm2/1KIgqejwNBoYXWpzUP2eYpdmfhBhd4CtQdcNcvGSYOfZ5SN9M
eUn1ZGT9Pea3uPTQg9aZHmHZpt1zqju/OBpOZX1ool4bySElGOI2ZtF4UwkUf8uHrdxIfZ3y62+W
SSq2zFVRodTBc0J/syCGlL/Rec78EkTWQJ4fHNwafFas+Uxdyr9qIwQGjkB+39SNs2qTOjuEmY3R
uYzjs5WREiIHle3gumiPPx9Zo/r2VFSAmXrwXlc3s66BnP87StMQYi0f8WVT3k3T96BJNuoc9Eh9
WZU8Z6HZfTg6Xeg88EhmC1OJXo1cY613zKvd/0o7f/xBEYMOe1dENx7L/UHHCUOvVG1oaXr7Oijx
B+NweiLEZusbirfbhNO+tqgvz8N+nZXlGwdOBqi+m/zisLxhVMSmCzVBvkLCfqS+gRG6Cgny5qhX
pniYO5pLmG+Ucyc+STyCBu0OvtfqFBHqwiqX4tk+x4ZGdSK+tll3zv0yf4QmBd/aj5gGt6F184cE
M7g288+YsZ+bLPyYwBqundzvf4zOZ4gJ63vKyZKKrMA4UjNgPZ3LGDmgzfcraCEPkyPW7x0dIGmd
mIfQmuoTtEEGUz86uyIUZD049zKKzTeJT7ugfkkKbXLKY01uhwURDsqnvCATqtYAAbRjBZL24vKg
S1QjEEMEGD0KZDPu4GUPGQ72uqXLtNWz7mX5Z5lBIM4PsQeRQ8dHTMPUuwQtaiNHM6MXA9Ebhbgo
vCin+CDOQ17QMuBBm1zYRSh6l1/ZJ75mXacKx3E3RaskqaODKlnV82RGHjrxx5RBGZ1Z5hirsWk3
CM+agTAXxBfdXg+0+KE3IRokwpV8JNq7bhTxZkwDuW3asvwg1JpalFVNJ0mg9POQ8ff5ccxDtUCr
aTvCOnsM3sukZ9QYQRw1vjjLZCmZJhgZ8fDL5/0/OaW66yjbXqDy5OuanJL1chgkst2ETTWsYloT
o9HHt2WWliFJ2iWdQ2WRdRMmytx+c0SGOkQ4RBsb/tWwa58U2IwCSYSBfjlcLgSDiPeh3/ws89JW
W63wGJCSDtIrAvVtBvHmOdVajW8WEI1eFOKrr51dWZjOryxrvnIkAEe9AP3isKwADG+jQOKf/GCm
EhMsO2EvdaPkA/HA9Izxe2CmVLwZlT3xrB8wH+thD2FmVr3YeXN1dXXRG1m+9nqxxxxSHvS6oNAd
tfFDgGt78ZsPvXXih40r7LU6QGHDJWqGuzjEV1AF0/zNYlNYclrLUQ+fUeUzUez4Ryy9QzhjmQRV
VJp1h3tq30Wpl5u4CnNaP5wrhQvrC8FQuw9tkrQZH+XVRnl5FU1EnqnB4GtiFttTD4RKnrv73jh2
OfmjDqit36Qnqs5pPmTa7tLa1E9lXX8U9EqOvWtT+VGMBb3m8miBigXQksrKRCgW1g9yGtDYVLBu
AjdtCNhlL2GgfUaSSopn0nwVxYyWtGh0ED2kr33yysiPDx9OaRY7bpEehc1grhU631PfpuOJOxIC
IN2OHmEpgt1c+GssKsyUSGVH4ZXqO7qL4MyBEG+ICNpF5hjeSiEwhTmN/+wL0T/pJjGHaUwAWFBj
VV/eJAUwYP6Gdax182aTdLg2SrcZ5qUvIegKgrTKeh70jlxlWV+9x6P+TQYkZnQrGNeoaMxjRoWw
CHiQKc39gSsm2+MuUyeBXOfPPC0x1DmdKBfiokBAxfIMlGZqa4e4ZjhJalozOjI5RADWyk8VQMoU
XWujT/FVzbLQJAvzTV23NxI0Ic0gMKHCmhRb0Mb7PGYm0JDb9vDqgKl43NBYwXsEgwC9T13L1wyj
8wm9ycDyn7fy30N/Kk5GGuGwSxJtO0XauSim/tfwPzth6f85M18KyYnfENQSrSPdIzGnVQgcdDI+
dBU+asMyb6PeiI3dZf02oJOCMcJF2VJCI4Rr5LAMl0VPahzLUN/GA4y6dR3YCMqzwMJyX6Pd6pAr
atRNHl7Y/h2GyQsraf1kKiPalJVRbwkTR3/Uoh3zDZG+Nlol7xarJghPFlVPgq/Qqj8zq2kQB+vc
4Ji0D2QFzuU8FR7t0BJ7zGjcwzVk/+RnU6fAbKmvH5nd4GiJjerdIXVkZ9sAKJZN4ZTDmWgmrFfU
kzHRZltl90Qz22lxG9y+uKky+wsk6aH3YmaLosCNZZuzb7xKMWyEKRmwqFuMIaQngwdqzdpFHaV0
gjMNpxZPMwzAUBMWjpLcIpFtNM+T5pl08uiaUkDo0qjdjFa8Id4HlK/S4dWH0ZnczvRA0CuyOGUp
bNVVezBijIH9ALJFtLQKS7ftfid8gU4CkNou5suMONRJtmhqvINn+xqxMZTwWuEdTd+JNrmJrzhu
rb/rOobWU1Dr98i+4ClwKl3zb1ZTCFsqCoy2Ld5iUlV3Ug7RfuwLXGXY/8A6hSjZEsLezNz/lGUK
X6uojmQuEdwTwMZt+98VNcZP+mhnasvXsjOiXeEz0Jh1od+bxE/IQBheRtDgdtN8AOXqDoNlVTfa
Es8NwssXqQ/rGY7zZZWt2PKz/cbLhDhnkLKI1IGOkVY+kiv+BW0COJiosb1UCN7hGUnINkWebDKW
+1VmDedYTGfRe81L9mtq6/RFJ4IAmmVyFkq/Z5IFrbCLXxaiza1rLvkOA7lUBszalHQV1pG+th0S
Ql0lj/f9WFfjzXLfSowbbW+CSGAlBc3bCQ8BM4Pbsuma6hyCaPsRSOOTgst3UDn1sU16RMPICLba
DGuu+2A8tlGeHRqHxCPeQPMjkTTkxiEb90zm9wSAEU2GT+xR5MNOje7wqfXluOu0FuddTf+27Mgl
c+kH8rHlHxrf063hy3E34vXeWPm8igo88zLzES7VVB8G+2v0A8IKRArc0w2gigticpB3R/Ic4iJ9
HofwZg51eKR7MrD4a4uHEzgYkOwk+6Cpzwfju+4znWsbwMXdmHpvrmI6UH6NvVRYCWfVZK0IrS/M
B3y3es5voSUatdH4qbwUlITImdRZeXcak4y1VRmuMuA8h5Df6dNvr8iE7a2dkk5OEHtWwSSiuVHD
S37u29YHsNJAbSpSpIhJVWCDKk6uYQNjiOAhQgN7GPOmMeSHo0UUH8OENFE3adcKIumuN/EQkL09
7bIoY0rZ48DSqrb52SPDJp6yBammiZ0Br4Koq/BRzhve4R/D0GmnqOvz3Z/poW9h4ybYlMU2StKt
noArDsrW3nqO6RzhmwDVlOeqZ1rF0if7Gjykx1ru3/raj7c4Usa7UffVnjzZ77YYCdycN9XYWTvA
fTsChKPrsqnS5NpYTMyKAvZkGmX+Ji2rcYXyv9+Grnu1hszfGjOcoSk6ghhbK1xjTNSf6IKHv6np
U6yLjiDjgHEI4Z81S72wlmN80e3gls3R5mBni5UMMB4U8E2wG7jdgZQ+Wv4sIBEjCo86tl6/xkg2
qVIliBxH4sMIaVp3foWLWodFTnH8K2kMPPl12mytEQYUVXBwAo2N/aLwWRDa0aFW+tUqSN4pvBa8
qku6edUYG+mo8iIdPb7oBS4iC9qJMUhEOj7tv7gC3JGPJU9DJ9+kY0LD2AVTBG/HOesNSEZtUsVp
op/2WYD+mwNjmK8Zlh3tYDjhcMO/srNL75iXdXIaTVakor0gxDG3sY0uXo0dzkPNRMkiUQYxEuW7
HMjSPtaI1QnDsdtYlorXmZ+8ZmNoHqzMgQE6Od2hx7KdiskFj2khv5vVJWMQEgObufpTPAC5Tabq
LxcYTdseZJixRhy5i2iDxihAfOtY96F4jgKMjBGzBieozma/kO5bSFs6rhiyVbxD0NGg1xFF2w3N
6GLG7fnAUQ5dDRxpYAnIUtydYYwB0Abx4jJRgjLZm7QPhmenjOqz73FzstI5dO30gkjy7qYiPHWQ
70861qgskumZRMZXeq3OwZaN2BIku8UTxgc9gKkSaLDTFNGqsEW+NstpVbmyeHdtZl1lDg/CqQ1m
jPwdoU0XOXFI643DQUNkDd8pCxwSP8L8K69MfZWH/kc/0ZHpouQlxFJoQLo+V1UbX3WHhS7lTzz5
sHr8gFwtKyTzB29Legoq22CJPO/6OiqZrsetRKQYxlvgK7FS2nXAuHKCj7IVeFYYjWq42abAE4uU
dYe9WQcKj5oGT0/50lrMRry6gXVZROU69CeS1Ead+asu81s0prwHGh6AXJ8+ybxKvuedviIM0IwT
CIcFZRHIfjMkwXr3ZftwvaQHmeb0t0xnFd0SG0YnaGsEXXvs0rbHnxEl3G1NRdCIFj3qxhqPbqg+
cjV88XQtECXxXauQfEGinlIMeBKqsB1SMRm94jMNUBQjEXvoqrcvmofxDZ2mvOiBzkMWHw5NAoE4
d+bGOGMndD7xyXrtq1jsQoVFXeP7fbYThPSoXcp1zsoESjbrpsrB1pNBSBsKhdwzG/BARCOlnxHj
va6K+mjxxI07nX98KOp9Z3XGmxDkVYVZahCPUQ6QFUdu8myC+p7n1iYIplmBijy20X42WFaeKUvq
Nwut/hO4/vhO0RgszCiTa+DiAJI1gT24UG+d4VyaiRRJ3cPMqw/HfhwViJHgJ/IohuU6TfYIVsRr
agfpYYw0mM2au22sOOMTBh/I1/FcJeNvIwn1Z5DBOAJowD0RLrBqRyIsfAXjtUx75BmN5lxGG8kw
WEpkHxnq9zZKS3wGRbUpVVytJoUxKYHJGldJsTPKvVV7JVbsQK7bpDq6SmQn6nMwVcStTRnUIBK/
Q6kZLrrXfyPhRpfTffM9/h6qwnrUvL/bpPTCPfHd3T5FOr0qsuxnH7BKS5wYfu28US79f1s4Z3Te
GV7SL4w81rYo3HBbtOX4Y2o2Liib93qG9jFgnyxBj6zLQp88ahoBbRMxr2j8B5pra5OjAn1uW/du
tFr2Vz3A6uituDnnk0vPoOOOS0PdeYQJRN9iLPprSGt0E9dTf5XRlxOm9j3X5uRvBdjlzzp/IEIZ
FFmJ3ikkxTpAWDzOo3BgeM/gMW/F2Lp/oYxPn1guah+RDsO9Lur6kWglyBbXkfeWYEJHd9RxWULW
BXU1vAukdBtJflMGj3V8K8wClGklAN/sn7WqXPLepvjcYDKPpYAlGWVbEVjtN0N3hcmNNj+C/m0Z
ksnNKBPuuFMnSmsd3uEuCd9xjRfANN3hZwIigYsSYfdQfklvEECeB961KXjpJ6Wd9Fh9SWZuFM/o
E6ZzF2bZmLlprAbKiM9MxGosCk4IdGTbiP6XqYX+q4Qmi9cMBqA9qDekKNm2a1T83tq/+ZvMj9BV
48nhecKEOIBlEGrBubfAsmPRyy4G+YRnkIk4DuLB+hbqxUdKDhECNQaDzsY1+RJZACP4XT+7DpMm
nzdKti5FHgZ9F5NhjUefvLqMSKVdjSS9LwFZOq3qeQvMfhc0kjzNaYaMaWKbMXPc5JGgNIGxE3Fu
UJ/1Dy/QIWrD9yBEIqu/5jKervyOlnb3S+CbenZtsszngLER1T0pRc8xnBmjPg3aMPLL1NZXkILa
RMRMZns7jPvWd1dxQijo8NaK2H6vwNZtEoeyHhz79tL0hAHEk2S1OgOOda/Qd77dl0cHRSd6MJBn
gJDuU1BWL42z4dZpbmZs7BA1Aa1y5PQV+fpVCxN9r4wAE4SbuCAE/PDYe8P4qXtr/qKGr9I4UC0T
7rmoqSxYzF4NJwlwJ/biBPTFZTLIB9e4OL5A/ThfYs6aR+ttfMmRNUDaoEzRUvsTltVgTtpPIGK4
BDu/u1Gk1/dhx/cRjGHxaBzkCBUT8SfHwIPaBQaOC9t79yT3Y9c47V6lcYMbD/dalYgGBg/R7k4n
mTUQzn5mWVG9q9nUaJXl59BEzkHaNqpqZZafQTerNJLpG3yNuaVbJE9kZIZk8XbiYThj8ZTSNn4V
iUHMRnD16mrAETAZW78c25+exqRwElV1khKOjVdHf9e9p34HtgMbUDnfmYuBSmolwiEJdRnBZnOI
ZbmZchk8ZcJ375E+KeYdnbtWVl/geAfpNhAVXdVwtNq4fq8cViDp/FLsV4AcAO4QkpX4NOIT6yI9
rdnnVYX6WNTqz8w/jX/pmmsdMUOnzHWG8JfldW9hVmefeTIxETdW+lT7p7IRBBoRNrQr20S+J03C
wMPTv00RhDD63Z1Op6enRWcmFs29xaPPx1wma694aQ1vuhuG9duYEYMsROicDWNJr0KOamUlRg/9
c5bS5oBknPqTxq16iUfCElM/t5+6TvvR9oX95uXFKQiwnOAgyR4sKeKT8GYRmBw+xt64mnk2nCkz
1M8VFZMdKH9IGNbkHaZZWAED/QXG/1lNwqFWSTptTGoOdXFrerLs2MJd3b7RuNb2toEDbClSxMRE
DgVhMknrX6M89q+2lnE/Lm9WZtT1lTQ1+7Wq96zPvKOcC94gdjAd5aZaaSyfT6Nr9OBFVAo6t0d0
KX9LO8te3LwBTZI37o6cI/HFhCrWhqsN+4DY0SGlIR0+bJKp74WsP7ICEeCYYweFUkjYpSVOtp9E
N19+cscFiAPccVu2IKPIiQguldVip+5i7x6wkvsqmKU9kQFaYILOik0xajSXyQCjdG6Rd4QHZtXq
BcktsZeh2EGlhjv7ODihtRpzOZxdrEO1B6L4qTRpYjaFe7OIKr+OA+lAqpjEaRqdcpMEoF0zV8sv
sgVVzGcL7IJm0qgG454S9wkd4BHXdvcY/fE1Kpv3qGMUSilJnbUBU4Dq8KlTfHtuqKjRm+tPTB8Y
cHiQSlZgQ7rOYH6js+UP68qBEELiiElLLMxj2Xny6KQmmluZ7lgDqo+srVYISLJdqvR435jZO1OS
6XveIVhwXHbs+Qx+wvdlZ77k+Y55dLHFrogHIX8lV/JGMh6QRifS1rRxrA939I7xlIqfQZNgkRbj
xvV9XG0NhCd7TTVq+NUMJLqLXvUPKu5zfA/jtyzq4ASeKTtqmvE3sQrYcFlEbccoFa8GjyMYGO2b
meUgCS+ys4q1YAB8LhzqKrtkhnnbeASkQc9dzoC8ZQPQjSqBHjsXooHgdNojI6Mx1Me6+tvI6LgF
qA4OHXF0peVfl9kj77dYm5gwVrLykxMLmORUWNbJcBt5wZlarfKkNFkqu92jz5xb3Uh/18zmYh0B
71MSKvNSgqIkoCT6LcNPS1fio0v9m1H47viMY8ELg/YSpJF1iVFA4feOQ3Svbn2nw9Jv2k7jcZr4
pE+UmM9k6bornf/oTm0O/5tGHMDeSdyU0r52bVnmfCHMd9bCQx5Y2nn/pZmPWfGHvI2AoBYp24lM
YY86cuZ9MO8GvA0vghgC6X+0pvpMzF7dki6KHsLm2ZgId1e1It0kg0ONMNbzS94N9sGn8bARvlk/
HKkzpYuAbDquINk5gVag0mEll+qNGuNTXHm0/HTn7NBy+1lq7e9MC8uHZeTG1nNhipsQmBmrJ/Vl
ZysisoMvJvvJblCZ2kwUQL60KdqwVkQ5F0bdBZFbtXMqFW4TmtpfHpZHWL9FmG6iRP3A+q8ddABx
oOznXdkmDK+Do55tCczI673wjGpDnmMK8+flUJeOu0N+ch2j6tx3vvVXOoRb3KDZyoodCHBDbTON
l0dLuS/WUvORYSl2RChgjmvlt+xZBqNMHgnihqJpb8CFSgwLyY1JrDrr+Eb+bNI44bddTsL1bex0
q7mlpKMD04e+eV3uNU9QsRHR9BVQXZjMMfoeoXgjD2DYSsZHz/AEIVuDCI0HOGKCsHNM5byYNNqv
0AO3eucx2AelRQpFW9Qb/Mv1E2jx9pSiuqT0m5trUVT2e1ClIMH6HPmuHdytudK8bBSJGZQAQY2t
Sqc+S5+1u2G8/Fujm/sWyhU6vY3UK/e6iwO+CdwXs8yAts1Hy8aDA4mf3aMiBsDnaap6+XB1M3zA
nCfRtn9Je43gUb54tMCNSxKZ7msd2oppqkHZOlHaVzDAEbfHMLn5FkuIkDTy1Ri7w0bTNOuSt/o/
e/18jsKEWiGCQHNEj+/E/NzeFq73thylpkssdIglqOpgSJXm9GssvH1YWs7fTUWfo23SiFo92SGO
2AtKaLS3Tftgeq19ANpNJOaf3fnk7PkNUebvzLki3ZIe8UT0LAaY+TDtja8R38KLAFps0tz/yGGu
rITpJRfHtFwWZ2OO4zM8xgVh8qtoNOtThGbqaWizeju2ZXgx7Xi7PAKC+TmAAiBZqWTC4M4t2U7g
0KemJvaSNeCrpiMXdmgBvpMsMyIUTLWv3lE/fHxQutaLR2mkzs5WVrXSqqZ5r0q0Uokr5KYttPq9
rjpnlY6UWI1cVfDZ6I52bW4ChUMjngj9JTfxcuaRq7aZ6Zl7SUzuJiWMZp1UDYtuybMapon8+q+9
BFD8n3MYnqDZSxjceeuJ67KpnM55lkyfWdxzbirbFMYMD6jKg8wJdSffw1Mc3nN0gU95Z3anqvX6
d68W52Re0Rrld+1Yv3JHJK/SKd39QLd9I2zUt70Fp4u2/FvTBdrTDCIfkbLeehQu91g47sX2m/Vy
VCasGF1reMaHXiE2rpo9TcADKFr/ZKsaOTFxnGhvo2EFJSKCJ+J3u9wY+xfNld69ktvloHeznrSh
EKlYZQ+sAHhBSWPyOJl58gSwcddshgmKXstv9GeTuyahNnXUFzvfd3aT6fUb1Uw15HVm7XXnnAVk
zBcfm+11dL/5A7INGMpZkiCQiTKBxj+b5lg4XOYfa4tSKzBGHnbQRLTDsrc8Bpe9ZTMqiKLgJGss
Vru+1KvPEn/gskjnoVdu/j1v0XaVljmCZ+a8RceXyYnAIcagtfYSHSuiplNt4GnX0Pn0S9r8oAKo
XccfdP7/JrVb/dat33FbNlDVQuRLvZwVEfpXXBgg7Ua0uaoe3HM3b5a9IMv/2aPOuOHrZNN7TdxD
FTTuYXDEP3v/nqtM3Ad59Br2Y3I2Wbufl70ORADlwchCpO0QzPY/F5fz/74smi/IfKxJusM88u+F
XM/itSFZg6oGHq0/o2K4XbVHKK30RiD3MZvq8C3s3OKROVuE5c5TQw1hk8sM93gcg7bSHO+5NJNm
LwyD5FInzF6ZimJYqS37V9D/pmwdfM/B8Z2O9InP1N82QM2ufk1glMxpkVNm/KY3q54H6gMXjxA2
IETWFj0Evh0lxXft+k9DEKc/TJaTa5V7E1BsF9BcT+pKia7rtGwGX/9nDxP6P3uwHon0qkOKSp5z
YblbHsy0bK6RPzVX327Di03bnBojxZ2iY1Vc9vaRWN5qi6UE8BpoqKdRC1asteUPz58OdOn3gbLM
j1hl9WGkl/8cthya4DxWBpPxwa+w6Q/td8IbRccE1x5RpN3KU5IxGAPXU5eaGbzgIbwYffGpo8V7
DEFVv8Cte7Z933ukPT39oCAYjfLo0bfRwC2bMMaHxY97mBq68WOQRnbSey2Dp/T/2DuT3ciZLEs/
ERM0ztz0wp0+yyUPueRSaENoCo7Gmcbhjfo5+sX6o3KozAIK6ERtatFAZvwKhQZ30mjDved8p9N2
Gv3Bn0/9/GGz8OF/4ivgvcabSph01nthHvt//OGnrQasAWHy0R0qCNIG8oa4m8wDRWigdkNjFqcQ
F9LfPvSrHuYwxKPTz0dsz4mCKxCQ9JSkf7qLeOjfNKdqLyRYl1fLGY6SfLC7Ckb4bqpRp9FtoqOu
gRcjx0zlIJKhauD5cXvaMGVE9lFNnShBOnGvkRLDhBP//SMrf8hJGb+IInozy7A4N0vrvSyBEvi+
zeld5NO1yg6EHjUvVuyeWkhlTV0qeNNtHLgFDm1O219FEfNcGzkNfF2FkOMJdSR3LP2a62dXk/MH
KFaHhmoqTrZvrqGiNuf/+GMsp08HE/Lu51MJ0u8Cbc2zVs+EQLeUFiP8SjzU9h9G6AofMFKtRn+1
GwauWds4gslK3ECzN0maqrVjZHp/kPtgWY0ccBt+ZD5rTJv73A81br9v7hAN2ZSZjVMkmvy7KAXs
JS/7jw9IdD06p9Sy6bH2S03J1+jExPSPi1QPDE95dxzZPc4W8m8fUaT3kIWU1sHUetQbSLHq3gKK
S7ytbVozGRrLhz9/uP/4SMd6cWz5up9PuT9fR9sUn+rc3MvBq69u+Di6rXr6+WO242sv/faevqF6
YrYQpOFWHBkHgCpWAmE3mYro0rW4sBJX6Z+dtxkB/Hz25j506/eEAJkb8VbVsdKWink8ebc2Nrpt
HtN4Hpe/yjmd8UDa7bGoQosDFRfKHxg11Hap2qJzOP94ov4tQMLTfwN98M/kg/+1+y4XvED7nykK
/wP5CA6mXEAS/wUegUI4GSp1//3PdITlW/4KR9AcAQZB9yzPtoRh+zhl/w5IWP7J4vTLp2xLR51l
Wv8gJAj7L47pY4n0QElir13cZ235A0jgn3hWLbyd2EEdC0Piv8NHsN1/tfnbVNlJbnW85cdR+fRt
918tr3hy9ZC0XTg9PvL1UqdWPQIEn07Kl6yuxJENpJVrKoi66UTb8WRqw06HsW717j2o4JfiYMAG
i/Tsj4j7QKTvGkJlaKp7h038HBGNng1BTG5YTR1m+WG2jS43gbxgvcaSZso0wHHq4C1be8CBq67W
Ty5guGmaTgbyBDoaa+WPO29Mj47QLzgFqSe4ABFaoqH7gMJKH72GRrvBh4LM99cI4K6MVaD77r2F
U8bDkVYUPWITLIaJuNhORqhaszKIeXVtC1z0p2KfU7s8XnaDV3KmrKWfkrLddOYlASiOSG9j6Pqa
taBYSI1i3GHP2Q2pWC/f1baIWLkiy6spEQD5MwmIfLdJpEYRd9vMZ2sg7oH900Vctg/AuKNuY8bs
wZevib2B0NX5NE8x6TkJOPoPjpV4vrjgpPeGiAalnf/pi0W9HZjeeKfScWcIkhKoOy1vT59IayGL
ZLkDaUbcokkUFC833xaFegq5i1NBZx7O0fL6jJ43rXn3QJxXMFVPc897cbJzBgu4np8Gcu0dHOVp
xI1Ox88OPvTskqlrcPLhbcqUYlfDvYVZhCku8LMOEzfpfjWDhAGyvN2G0OXU/WNj0V8udUhIHMDQ
ANn/Tool9kLHutpu0GlulyuQA5b4uYLYCyMiIOdwF8LdQZa6r3wV0LzfLoXRKFfBcmeXF0p2yn55
+8sdXC6B4f51+IZAUJ32r290uUGt7t5X+FRREG31Wr+MTX5chvBy01yTyxh1a/YALcyd3Bl2y5vV
udXLl/38mL7bDkm7Wb59HNptWVj7ZUAPqiWAOSG/6KbobFZo7JcvW26KaBqc4p8qbbd2iSCO9wsl
Pig0nBqq3+audb9csmFy7xsk6mbL8xbW24STe+3oQYRVq0yPtcrOJWwcSb+wpc3LJqpwCPKEiJPJ
9+WljTwwAvf5cnWW4fbzzuHmZuF4sozsjPRp1bakwnlwLOqJGsKSQ0ixjVD7Nu+DbIDtB1cPQ00w
aPsCnbLLQmWwabBVG7wtX1tWXE2GyXJvm/GDTWvY9T9PTYfkl6bmehkpMtUvrEKrrOoDnSHomfSs
Mp4uvAS4dNdx3l3QVW19Kzs6lv1zP5aLLGgBqsXwXNdbn3vpJ83GqrJz2oABXl6hB2RLSXTC/RNM
7X2WIL83hh3b8tNoEYsVTlQTCEbs1QkudxcYGgluXJYk0dfL3VxeFOefdTv1QSPndc2LWu7Dcvdc
G6BuwwxFZowbICvfOZNzr7uYIbgwyxsOx24r4/S4vE0hmw3w+fvlIsMcP4ZLepo3nuIqaFXyvbyT
lF8InIMslQEffbNRTf5OqOVF88295k436o8wLHkMjeQYIx3So8cyT9612trTw/njz/avKnqqFc1l
Xz3Nfr1CgxQoHuvlOyV3DyXfavkvlZ6NsF+6Ua7jFBkVg4+T3kmDfL48VcuVWAaI1Dm98dN/bgtP
GpuvQIbZuWr1Uz7Y+3Hog5wNYMsLdplsPOagY1V1O5I30pTYXx6p1ONFk6pUwRKbveydeO6TjO6l
DaCFfq40U9DW9j5F1m6NvKrY2lvRxzJSkfaTrKmfYFXQsr/SzVonZJMW+WeFNSUa8YAxF1kMCyLA
aF5OCFqzYwtsGQTezmQA67zmykFJnZ8Ez5XFvJ276dHzuBJMKMti4XMbasZwD2cEsRBNdRaNVp5z
blu8TOCWua9nAg1GEo1yYJTWvKl+5TWpK8ywBH4tagrYe4zNWB6XFzMv45I3XsOoXQLCY/OXYrQs
X+bU862KWYH47/ILjJKEtW7JCn+Ylo6qNYCyHh/7XL4jw7hffgo19mM9tdueB90gDaSPsvPytiEH
nKhjv9Y5Vq1cnkVh7uDbo6Kx2E4yYYbOq9LGT8GPXy6HFcV/LAKNUmXu4yg5ganjxkX6fJpG9xVu
6SnT5Xm5Qpm/r7xp7zTmqw3ueflmaPn7znKwFPIidJ/cBy2gT4IkA/s6ecBedqx5fctIW/6+3I5K
jE8Wu1mVolcGXD2OT20zXYQSp2IcbyV7hKghTBbcZkK90knPyxXOO56AsXuymFGWdw8wei3SbFM6
Hf7HCSgcg3CZd4kslDVVDZ7pLqTCslxcae99AiI4CSPWOS/jNgRJHRmsGKzKiiCg2PstMij+rMbL
DMG2aq95Nm2fEATKfDG0/OyJ/pGSzO7/b33/39BgUBH+673vXfLxf/53k7z/89ZXWHzL3/a+7l8A
xAgCnw3d1oW70D3+ygbTAIBZYCH5LMRBRL5Avv4OB/P+YtvC9XWDCd3AiuXyT3/b+lp/MW3HsnQd
4Y+/7Kb/ra2vwZ75XxgPCDp0Nry6h0jYQSto/2f4Vl6wNidkclK8Mh5bNynY7Mr8hCRtcQKYrAq8
UhQsLUhy3fukGU1o64AyRxiiJ3gBsJ1yqoF8wDcY4WfeEObZOZ7JFzdKlHkgd9Wi3nFHHXlWozAh
GGwIyurObqJv0xfvgtV2rSL36qTzMZ5NELqJkbMbm35rVa3vKtrIUVZvvMtqNmAsd0n/lpp3UYLZ
uqU9QsxcctHNhJbTzHJNPuhbZN93JoI2k1MLaOjohcXwLnXlCxydrWkgDzKYiW27PrbYt1eqIgLK
UJWxhSGpJxORH8o9zxG+BWG99U4cr8wufvYNYg1n/1fZa98UeT5cdNdSrx8QqdQrlE8+WZzAoSgE
EDu3AP7HezpBdwLz0roFYVjKidnGmG5aPExB7KV5AMzjhTrPcOjEJ5YS1CE1+VZds0OhOJr5M8lH
zxo9j50nbPq+BNrMwriWBIrmWkxOTde82bqLtloY70giwAqQw26Em6iD4GVSkAcdGDVIQuLXKUcO
VcEt9/B0Lx6LXSmmW0T8DsVRbFJEgca5/KJrjpQPjcVaUSPuiIeWqDDYSaDsrzJXD6jdAeqqTwKr
kKvjjNb7N7woyCHpIPj1TuQzSROLsT76ZXVQr8v5mvvothsZpiS79cH0FqFczeYV9hSx8ozmVGXp
3mh6Y1MgXyIvIA+Gzn8nwybctx7HLdZO2hnxOlvONU1DGBaCMqJYxvlOFLBbUts8jQMxa/WIF6ho
zAvCnxJwT4aoZvlRqTAhWHCIy+9GG0RGY7S4YbMqX/s02XCbQokmahI5wZPlyWGtO4wX6KklCK9V
nIYBcF2ejIVYb5N2Q7p3FFhCexs7q9nW5q+aYHRUkY52GDxw4EW0MXLaXl0+BV2yqeay34KM+e6z
gJPoQVbdvoqBxI+EKBgxAZgDqapGGv3SDFD51Zz2K2AhM0w7FJIZJLSSzphFPAAeoe/YJ/rHcKu1
z/Z5rYNMicb+wS21iz8UjEE3zEn+k/dCyw6a1Kug856dWntrgNyxEY6zLR6Zp3O40EljzTv7OXCL
RpyMjgNNOLvvpR49xLF5K/v8W0sKgnCExFxYFAcvyb7YdLKn8Kw/JbgMOum3gcHlTDNrahwhxyND
m/3mok/J5JuqvQiqJVkj8qCNFr6TsN+gpRq2daGuls83DBrRUjgkVv2QeYEWOXBE8TwSivSc8za3
teU8zcbGAHLWqgpoaLsdhugLQCGxEuiiIPTmFPfaU5M1D66bs+yD5W5pHTcuRWdXBx/cE/COoIuN
I6GGLXBWKLj9zZ9KcWwErGIvv/BIAi7O7VvWmfomae0rw/6oy/iAhfpZ9yti2ut9XaXcwiRdMnLU
NW2MguY9uL2SMIgs4gfU6McML7YDY1eFxKvQlul6dGremD27YXmNM/MC4eqzz6kMDBy4jDl6XP5R
tZJ0IrQrnlKnaYheYtG+ggp5KNNiCMDwbFyInyhVtYGNurraLQnI6GqeI1M+SMuSQGuWPOqFyk51
T2V5oAoJu1eYn1Pd7JqUGFucMmVA72cnY2II9dHbodz67ePf3qLHWHXkj9REYm56lyYmVeaNORFt
hN492hIc5plmuO6zmwPzoBnAz06p9zLTzdt4g3pzQ69Zx0uycG36+Ovdna9r1q6e0nrlohKZ1bwt
pK1vm4EeJ2D+k43YiEr3XTpILCVkZlTR8Nj3NFE0w3uFYXJuyxH0untnqvZqRRXFvkX4DTXwGure
HQk7dzSkiDqZ6SuE/WXUEPsknfE9NtZeOs1dEykOYN2OdfQ3PKVfWaiLlUHzUThYyiDpjBoJRNg1
ngzp76PYHI9tOF27SaeBN/i7sYDi7atiNbt7Wt771raurfBIVAhN5MDTu17i3uzs+TNOOBaiy2y8
5k0rxUWG5qsb2nKtmNrsiaeauNFm44R/mtA+Vr3LedJ2t+7k4BIGXDNXTRq0mv5OoeKB1G5UcuBC
tv1Ywp1dSK9Rqe6tghjZxKt2Tk208NjGlxJKXv5Lq4eTox5qhwa6L8P3CbGyMQJsE0OMBJbi0diS
b0J+8e8OQ1pVcMBIwDoVhG7igkQ7KswL2uAzBdlpQ9rdYJmfsRYWWC+anXJJUaTTA80FwAdV5gtG
MYZ83r/5pQFnBc6MkRisr+qqZuOcaBVH0tY9lCWJuqMZ+fT8+/UYKzOYqyzEsVMHrU2GinDVOyy6
+OrQBYKdtcrG4gvXiEEwQPEmRfEt6gm90+A9kenZ44zhgmJguTR2+oZsKttoOuPNHWnHcc5Din3f
Ms7XjuC0ZimTvDKVvM3zfAJw08RS7GKXVIpUqw+0qK95XhH4mSX3FlL2fQpewjKmd7Ird41hnNlm
3IYQILNDQFDogeReRBEk6WDXiB6Era6zInlHIqvpEKAHy3oz7MBQteg+SwTZpaPWhsZDp9l35E8/
OMB4N4mhQUeOxHcyz99tO4EsChLFsE0xoa+MWr/OyOfWGGThgRZEaBXTsLF0kn9cszn2FQEDCUFT
gvRdv5wuvtftZUR0TTaNiKWjP6hqtH2jUShyk/kR+DxHM+vF8WUMQxwmoUm7BuWlCszphpZbgTrO
HwrZXBubOV4UR2uo9k4ZhgESOU5O6RFBw60thlulAT3Rev2rKYMMAQ7CZQX2LyEGfBlzdOkJuWZt
DDmpeJ1+c8EosCtyDsi94Wum8jDbec7Ea0AGJ1NdWsVzZgHAHrziWQyttQKeKFal8n4xQzyMcUhG
R5vgdagci7s+w6Kd7Y3NhNG2fJs36uzcEPOTdgAcfMrLoBgJZqoi9oghIqsw8pKtaxs3z5tJAplX
RWVKAKlwYeqmfLUgHq1E7p9goygEBZC5o8n5qMoa41WZPdawRQkO+kBRHAy0Lzdo5WK80ilLIaQ4
29NfCyfbx85ib/X6UxKJp07LXrAYXKjdrhp/AlUwWI+aZ6x9Z7zpBByvjKTjjbIPMLACkVdIfIbU
Pp0UmBSmiY3phC/LuoFqEsjlCM1pvC13qG46NrJK38M+pKmVideilIcEl+gAvImY70WBx2ahH5jG
/UY+AkvQAmfqX+vBgVvUWQDKLHPVYR6SRX4F/s+uqXMe8sElhAvpUWbOq8qrFxoX9SJuSdmPxwre
NtAhMi/wYjjL41I6yQssn6/c9+mAFRjgmQ1Dodv3io4w4QHGN94qLFf2qew+jMr+dhU7oWx25Mkw
Ti0M/yBbSOextfYmTDpqCS119fjZ6czfqicvzIr6h66yd4me/g59VjCyAVbOwTKi5tmHw4gdiEii
7oAx3N51ZKx0pGkWTVPsQY0d01Gd8jB6hFVCukoIJsNBINy25tqFiRqQe/UIZTgEFYHMBdMG7eOK
+KXuzkZIUNFxhiKbcZRwW+JI4JLngBfuOHYgB7CHk6rqj2Zq35Aj9hC2HLL/0pPXRM0uadwXTjwU
wCuX+qV3BvVbr2wWEpCBEoSY2CHO9QEDnAtDAF7AjU6+aUKiXC8mHimT/myWHlHYmasojRhvoOC3
XRojeYQHjpZrVc8dlEWm/kz4n3Bzwf12F/q2JUpvCWEAmRr64TW0wcUKJuwNzA93iWFJ03YvLZ4+
tF6/K41VpMt83BQmYgPSJ4YrGJ+J3uh8Elr8AE36TusRnnPTO4cCG7rZr9o4FraxV0DQ6PN/u0Z/
wms19NplBrGadV6AWDVbJ+yQhx6zYSbCIBfpY9I/u4n/TKpIgW6zw4OC1inHCMC2kJB6NgdQUokr
G5OXBQnpuzeeLnc1GuYrVISXubB3ac6hxWkPCILEwKaANcnER+CQl1o4CEW0sXzQ8ZCvQk2hP9jj
nfSC3q1fB5yEcqErEeIZK/mhl+aw7u1hlXnuzcxduU0tJhFIqnxvWT0vv6ix+ldNts9xRmEVTX9s
V89dmH38zMHKmi7GZDz3OB/smZCUPpEHx+RXN4byVjb5f2GF1KBpwlsazxdncu/m3+UoH2aW5LQf
Lrn0z6iMXgmTZxNawnHLy/KxnuTr7Borb9Lmgx6de49dXs4WQtaLSxK4RBUfjUXKLKm9c/QpgiFO
LIKryNFGqE/4WzHd2UCqVyPTV88OL/uV9Ujs/IyzBLy8nT/7gV2VfxotpkPOrAlthNyOrmEzkrC2
TxfoJp9tXT17UXP1RDmhT/pDpXrejGhzqAWkbKWQyCnLuM5OP6z64qOboi9AQoJigPdNlf48pTg4
B0wCI/ptZNhoW8po5WUFoE+XBrmGzAxvPUfJ3NiNI1QQo38VRvqIR/CBPtxvD49el47XKDHZ8/Ql
a0A6ezs7qYe15JUREK2fdfY1a6XmtwJfCjn3kXauKmaRjn1u2VXPKo1PHT14IrXxeRZSfrVOzHCP
inbljk4eaJiATcSN7WPuB827hwvIrupjZo9PaYah3eJspo8TDjqiqGK7XSPQawOMfdfMNgaCfYyL
bvfXju4/ChHejd2zjlmI31Pxodn2JYafAqKBEcqJDmBjEu0j50mPuUG9ObxhtppXUmo7V5HOw2Mm
czNaDRhPDmkVlitmy51byRCb0XwfOmza7ZYLIGYuhTlat8GmCVYNs73u9Hg7mtzjabbiTVmPzzkH
tQcc3vuCPDvSFsh1RM1CUnGrtm5Bo8Ab3zlsDBujU6AF/E1nfOIY3arQ0157P7ofkvJieEP60Los
H11NgnS3miK+ekjJusViY65HHXupXXsp5c9DFibVa2xJnRk+/qqz6KmsKMUnmC7JyEWv08N+7S3n
DAwGv+xiYpNT5QO1zL981W2ASXirZnLco0MXY6Eqpt5xqsN1GvnO0g18MMPlpXr1uQHnHfsX9sbz
zhoG50Amt1Z9Sd9Wa22qnvWsKsn7CMRovUdE+h4Xx3AkDdbpqDiqZM4vCVkbRKkZN4JST/MAWrwc
m4rbQpYNGUQQE4b4EJuYJJkhVY/62Er7ZpPnR8uZ3jwtat88ouwE4RUobOTZCXOCrET3AfaTIGXS
eUaotTOpg70/wnHOerxhsjwixP4j/GtfpZfICW8mXPGg1t0HV4WP7HvcDONkYuMPhh5uXsakAlnX
3GIv0g51VD20acR5eWSpkhgWs5ACkw4lqBzY7XBlHgyDPVFYs5VKwkAqqB5aqE6hMMtdPnnFNixj
to4DQcpZXWiBMdGWMHLrFMN5GIzocSqaP7S27EoHf+bQvZ7rTewSrz4VnJNKrz6UnqkCi5wEy39y
RfWc1clzQ3SP3wxEOS3rWSnxdPQEVcd4Ilv9OqCSXmUcxzoAUS2a+dDhWfKH+h0xcbgdQ+NRzwTd
O81O75qZzNBO/NLrSl812HKBiXrl3psvUw6FupjAkTY6zHyrJREGpwprb+R+aoJATGtmUvda+2sQ
e10bhx27C73wr1J1d2VXovGp15GTz/s55HI1Y7GVafcwoS2D1jNMu9q7ODSy5rzatdpsbSZVf7qi
ZA728J5Wc31UOFyfYoLPVrYxHytBC1y2WId7n+WiK1qSgumbtDNR85xsTZ8ID+s9pDtyCLP03YM5
BQyrm/ubM9ndHlDMYtjBYFYLbaWonMULElVY2s0skiDVIsohoW8EWWrc8PJ3hNyn29EO4RMkeML1
1AP34j06rlWyD7cf55lUPjTOZzMaXhUHZXiV38XQthgCWMRNutie8WlM5iX3qyetkNOaffotV8bR
oVO5n/MX2rbRvhB60FCmWW6lbrfFqk6LnWv3rIvwvbsODFIKXs218uflkGlmGQmHfYlVre9T8s7t
KBhytS29cthQVHPXMhZk0ZiUaLJy3NMHKwIQwMlmdsoH1yn+jKm6VCQADTMh3FXs0MLwYibJeanf
zPot0m3ink2EbBmW69YnEG+0PvR+cNdVCxqkE8PFjEPz4KtkZxX9RzMUL3k/ZmubCHBqvK54SdqV
R34SJ6J8hKsMS16Y/jPJftlqKPEdjvzuTUYJuInEnZvIiyr9Uy6TITAkRlxlXEYbmWwMIGd05nnT
WJSKUtEcY0frd/gcfpWR843uG5KO09TbLsYnK/JDS32ObEMHhZVzIsk6CRJ2AHFFIoRVzXc959yI
5N3mgAlzF5PmjWrZYfpgO0EkoUSvQIi5nqU30HOpIS5+Pr6CddK2ITyMMFNIox0DkzF9P8vRdzWV
1nWvAHqFoiSVT3wQzj6u7UjHNKdZIQRn0W0S8eZq3dVo29+o1CnNWDHS1jwj3M3JWHsVwR8y6Xic
0G7vZrc+L/8XGqccumADNgRzNwHsDNKpv+h+zbLVoZz07tGD3QCnoWhOI6xfxosJE1wqBkI28eTK
AROXxhvirHJw/Pirj90nMZ2A6LD8SbcieolTbiO3LTxr7lX4m6ft2QnVVmWUvYctTmM3oLHfUH2s
2IsIf4fbmFL2vHMnvPOtI3bcBuVAxtKXOQvHVk0LOMSeSwrGiGOi3EewTiwXC7tnjac0J0nD9+5J
sOQEWRvsFeZ8XmHxgkrBzuLcGJTzhMb0k5bujPtN61a1JEO3/9VWRHOFdCds4CphanyCrZgSMlil
exryUK4XLYGBhnEdz/5va1aU9JM3M60h9xY1RLryxtNDmnt0LCWVCrdpdypqfmkQBUKnLV86J7uz
W6b5ULGLjxdTTI52tKmFWln5wa+0aJVKu15bdX/NYj0/EZ5p7lM8Z8o1q73pK2YzX7u4JUlnUUfB
upizdS8pB/XT+KED422otXktNfe5lq99O9ukWxcvziBvqYJnmtloIcn2DmvDp928yd1SrOK6we4g
2Tu2yS0O5be0BHoRA6HfKBxGdn4OJ+ovvt94QdKBhjHIr6LmRD5jy72Palw8XaufPd1AOGBW1Gvc
/gzS3OYIg0g+V+yB2Q51Vg8ml4TIjZg4PBSG9aFhMIqt/qFy8ucohNzTe/ZjZ9oMd0OwatDnwj3B
amqhdF+LMTsNM2uf3lRHpxJEw1ppuQbrmZwIGdgl32VbX1Wu071oC4nKqgXhSBPM/SKvJ+S8hlxm
nl+VIY9wqasC+l/cL5ipVQLRzUrE55cq02e7Gi5dLS5MHcAvcv1Rj9Er9kVNHcnu10LL3/TaO9e9
Xa3LDtxjy1bc1JCW+c6fQZHW6qqNqES/oAtJpSaYpEhf59E0yYqbyGgWbb6ey9kE1+EdjUkrYRl2
r8ZUnzVFCbmex2kvqnleF2F81o0EVpgbHYeGL9RRQpEXuVJsIle5y4FWi+TBTvuvrn+cw/7bJJUU
qEFOTPgob0URTgd6+ym6o3gVe/kvCl9vkokdiWzoEQqW/+r75g3UGYjqvLR3Q8e/ae6IPyQnqHSa
qckxYw/uwYQmiEaIjYHUh4jL56yHfvxKB5i62MvpKWnJxmBxC+g0saGyxwfXrtv1XCf3cEq/tGZi
a1BMcpVNJAZ3SYCT6qDsqKfpwZFlqYBQxJkOHa933fn5yYHHsoqT9qS5GKYSxyE4xb6YLf9DXlx1
w1nYBbZEaKVW7JxL6M3p6CGFGfv7UXX5ynXMz3RYQjcwyM+YrdC28fRNUrIzmqoXSraHhGrhwvD+
k7H2UGHWBuIPCgpLIYGQaQfoORfdby+l5AjEDtehHB66go2/XVxDrxo23ZIZiTxuahpxoGPD3l6z
Vh5lqP00fdUieYvtvNhgfNs7TmnswG9zkK7W9FJHyv7l776arlw2ZvxIlVvbbRER9e++tKsNlEAW
DyN9KRbzyQCAcWARX3i/Qe+omzTCcKekIXdJ2D7g2SPXW6cWQVjqfNbLGOaI9DSGWAWWHET9ksxE
4ZpB6bEati5p3CptnJs3kFHX2dardLJpZ0BR8zUMMnWrPegVOOgxRmY9klFsm9nO7wsZxBaQO8ep
yfUDn8VT4hXHuJghdUEZ5tmyJg+svY7Ko6Im0zVs/5pwgjzQd68VrRIfVVgs5yMdc4t+Fxp8S1/S
AUuMPD0N4BXseGPb6YuTsfuQjl0cvZHaQFvqK5s2zpJAQYrKVlcGAeFz+Vu1aJ9kXz9PAN5VUW0Z
ALt40MZ7seRGdN100xuPzY827eZuWrU9+h3b+07aBlh/DQiSjS59CsznPQu7oK6cYJoEucEj31Rr
2v43pdhhECTJw4ThfJoEydmVV67C6H3qiO6EyQofsrRz2otGFtQepUlsbAdV9E9j639qRE5sqim5
DmLluB4pP325h9tylEvdtDQguoEd5eyU5H90xyo2latem5TebVXnb2kRP0mLk0tFEZZAF0oRLqq2
ZR2OpnvmDBnoHdOSybPEw/2qHHBX7P90IT4QtTbbCMopRBmxyy2NPhKKdT83EZw2hyLrh402iVdV
YhOyY2ayCitEpO9DLdK3bBtb78D0ThqgNlANbLS9lvePpkxzyCslYhg4rSmqNYLRUPvHQ7UWTfcM
6OSVyve+Gfihkq2lzwmLSlISrkPnbHoWT35V7RFYXutweM8k466t+l3XSiqOjJs0szFKkIJrGZw8
jNT9ahDZSstDnNbPiAZJkJRSnPF0X0dJ9pWD+hzLavKMdIPiZQQG67Eo654TAaKEyMPi1HCfU+aU
CFeYGgdkoNlDB0mNXe1Tn9RvynxD6nVFl/Zp9myL2QetM4sprCJktMCfIg1+wggZs814zCFjrLnH
DoLLeKWoNGw2ce5845yq181S6RNRe6pRBxHftErG+KExHbZe7XgvC79fZBqvQivyILSnOzbemylv
2nvG2eRiZcXrvTHBaTMmyc3lIHWb9YIYU4YgcIhCDX/mUl3xugwko7pHIj1LF4aGEPte2d0RtotT
qIUlQOB3XzJzcNyzCPb18hCSGButBP+/Mzc0lKKMJuJ01kxmtUpa7FIAnyWNemTUnAp7QsQf8+mo
pbsbF18x/TleCKmcoITJEW4uWEXAaIYwzJ0h60+YVE5+YlDbLOptjv/N9Ob+yYpWoAdp6U9YfprI
uZPKZb81t6x6PMnPPiqA2aXCrROn9U1b0NfylZap/qgZjf5AnOIvSwzuHTkjgIQmLKLT4JRbmG/e
ujaSarcAjvRKHzlgKHYAlS6f23mk/+3EeDPj4tnNFVVYnSses9QKPNZPHDazpylU7zNP7J3RZdlT
WoblBoZohcLNz54Sp36ffEFFIVNfLvJOwiX4o6zm363XzXc/f+u0tgEsRB+ssOiiebr1zASr1lY+
QMEzG+eXyLhwPb+/InZlj8aPMoFtqstg1t4CPTECI/SMI/rlYY09GfrknBYUhOv4jjQjPfALThGd
jelUxjUBHLDdJHmZdylZK8OA8dsKke+ktKv3Rs46Wxqde+BiiDUKgfoatSg6FuQS/SQkyTnCNsTw
m9QWNZmgNr0cLGW7vouRW9DPO4OV2TeYiS4/n+qWj4Tzf9k7kyS5kTRLX6Uk9wgBFICqYpEbM9js
80j6BuJOJzHPM27QR+lz1MX6AyMzOyKqclqWSEmGuASZdIY5RtX3v/c9OjVDQWZU2X/5fcyV+9qk
2WyBU0WUzogezLiMHuxAH5cmzW9+/oo1z7y1YiY7AW6IveOanwyorGtzdB9jYdFDSp6bkrXAI7Zs
B76UY/vCA0jvKJ2R+7Y4sYyyXpMaHlngetNtb4XvGGhs367N/mWQ4gqwzWG9y4VVX8wuOg9C5U+Z
Mpm4y+XNCoFahvjsLmKhqbx2Qvtg6+jR69LgzcW3iOM2iPd2ByNZa5Y9iOTlXi11wHzwJps5pkOT
ylNPX/Eli9g5Zcj/jK9M2B+5bnD8hNmJqCk8msB+z0ODMfWsKy5ESK0gu3n5Y23sGKZTLmI2+7br
hp222lNZM1EdPFdAARPWJqkGcapi/LqKSrFIkDyac1B3bYnmikB1y1pKYXgORgTW6or46eQbhItv
Z1md8gRDfljZ5ku9cDwJRUHLpxWQ+8k1H3V2LXBAv7W5sZYufNLJ4tzNrdfcKR085eCqpqSyX/Hu
P88mizUsvPBCTVnv2tuhoR4MrkeMk+M1Edp4yoLhvjfG/HbMvgRYmZgAeg1OUGaMuKq2OLkUG4Bw
AweGbWkwG5yV4Zs19R3fhoXWw/XqsVDM0l3nxej23aJBy3TqIOSU7VubiU1YKSA+GnaiZ9uoD1bS
HRWcZUSKFE/OQpEcyLbJd6Whjhz3bF9mTBi1Ue7ndhZQBte9nkpHwoctDYApM7WfYXge784jw30+
2BI9hAZ2iETH4ki15rqiTj7ZmnUYwVhjh9VjyOM7cwrvgDjsD5IZ/lybjMfCalpwrGK/Gd3Gt2R0
wU1gXRUd9e6qi5iFGMi5whA3IZzcO4AT+Q5iPWhaeiTvjLgOTouIMCJNaerTAWIwnF8dquwFj2Du
GEKAwAZ0W04wr60Eq/EoOsOnDnV5zGO8fPb71Cftjz6uVnUBa2wR8oTgQXfT9wTysJTm+14LHDNm
jDs38k6O/V6IULJbWyKKCHi8xq6DEygIn6e5Cc547qY7t7f6U94AbSzl+MhJ8u6QRMJrLBvZZu5u
Zpw2T56RGI8SXg4/YwUx6x0TL1BoJl1hFYpbuiYtLkydbby5Sw9ph2Y6QDjb2Lymhoh7x9Gx7bfo
z7d9mUaHxKTUPZAdTYBOfDXUMOAcW94GvQnuTIVi74iG91JG1ZcVlAiZVv366wdxUNaioawOjM7x
ZYfmFeJLiFdOeivqrNj3UfzWtAwPN5Oc1AaIQbrvkU9uur5GcZk/mGMYF241vDEpU/j1GESFDc0b
L5ccGe/iaKjuE0QsAqvidlIk77GHbYj3AmkTJY8W5WXHFXSHgLCphsJ4qJySjXHPK0rh8A12KQ1k
m5Zl33nWX4slMUB+bvEBs/2nuALxViCk5MNHNbOGsZd15pZ+TRP26SndKxdNfQPL6ukubZOWPA4f
sbO6ZPPv24L/btPv7+Ju/0Ju7n9QIo682D+0BX9vyy4qf+8K5jt+dQUL7xdHusqlKonEG8WGf/qL
KVioX0zqnGzTsolxadbXf/MEs5X4xZVKac9UCgcX//I3U7Bhm79I8muE4XASO6Zj/zt5OMJ1f+j7
s7RjSdqHKbswHY8n5VoM95sOyLhhsAdagJrBGCkgzCt8PMxhNlJS6qFNLrWasDRBCrcC1D3d4Vb/
mnShPFVutEWlEzT3oSmp98ViHQ5jyCC1GT0yCqtAYJVqn0YAsuOesG5r3hDzOGmBW7gIAosZlpdv
iGXgAuucqxYW5Qnx4rYtPbm3yeJuFwcTF/pLhKFnR6b81Uy19j3Kd3fzLK9FCWLGimPNalThJh2o
HZjNbPXyhn449O0dHg5SPR5ckqADuYfK4ZxFOpzUQJlewxtIfx0RbCg7RLwCp3xG3FpXycy9Ytt7
8ArrsSuC7BgXLM3ivhOMVJ4tJjVsbhHn0ACCnbl1Cgw1QTta+1HS+SqA3M7dQ83YFl3lZKfrKA7m
AfMR+kpNkv6UJbC3DWJMVnMOpCI33+aqk6TvGpt2lRwPi22IvSHQ67SRn3OdUsUZsUsaUHtSo/tY
kBsPs3WftYSGepyK6Ol00/FiTxLGZX163whgGSRmffxzd7oSz27X51dNadwLlMZYS99oMGqLJQIY
ZL0qzlvOLm4odMvb3eqP81K9jgpKI8e+5lNuakVveZhGpDFowsi7nWuO+akxEYZdckunJKaOrA8z
ANECHyNir9NUJSARdoAMw8NtNvT5XlTfKlLPOxScwie5ox91kkhfDGbgl0Z6HEvZb9tRrPvRjWUm
5h64PxrjIHdM/6Vfr+kyaYa+qBguB25AmqewG6hl7jagJOo8DtnNhMN0Q/4EPiBuMNT6OXDeKQMj
CZKyxayH5MPLTPJhM8CnjbTK6LrC6mc45Sa2K+OptSfzXKnmmORoxwBagWqOd1XiXrlmmaGmMvQp
w8FPlqC7HhUoZ9mjTKWqchgIH1jgMD2yecFhxQCZIDooev3ObBn8OXWBGWm2lh3c/+9E8Fu/LTRq
rSuP5YQTGFXr1V5u4BR0ey/zEIMnmghSoyAkJ3+kpMVPupz3Zmv+mJWHnzdI6YdBaS0yuVO41rCI
IxhnWciFoAtsyOE3wx4ZkygAVGlheH5C9aRhgiyQxsxdPsD3KPO7uG/PNptMFLPQAh+8msSYR1ms
zdlQSbbQvXFmVuXhXrQHVjFMQ6vU/aqk+8SkEtNDHm1nPGssfqp9BbeV2dSMyybq9XXLiBWhBMBH
l5/o4dtTYQDqrCZAmcfw2RzpL3F3W7bDyYZpOTXjpyscVNqlevZI3OwWMbrb3hmZcKxSjKOnrw1/
z2ZhO7MNUrBPgI/eqIZ5WHA/Jd3ykmRlvu01xDBDgP/FJgNwZ9EnqI5vhQiiszH3Z7c/17SbWBBp
mxh3hbBH1BrbeSzt+YmNwaUpvRuZrNUFCplMu1/W6sojCGZSt1L6el73to7z3BFuuixDF247NXwT
6HUI+KfJyfkZlFshEMvNENnr2hGCVLVQw8YdMO1ap3q1yk1kd+rYNN6ZoqbjwnfQfF5+xXbEVqwW
j9K8jtL8ZcaWiE8GQy8xhcA+TPnCgoDZ5qwj6kZTxthFyfZ34unbhfFVp0tfNN1rpsdrelJQDWNy
E40eaXYyxVXYDPUx0UxqSFydGoEdsYmSL9aYm2dXxm9OuUBtKodPkiF7k4CZwSC9C41viBZXcigv
5uJcirk+q1UJ5rX1Hf+8SYNJ49xQkkIAcTIP1lqypheXJxHgHTwh4VtfOd1hbrEGVkpdmVxH0xQL
+i3scD/p6T5vx9exo7FAlnT2kD7Zgn5NT5R+QBTTHwCTAACXFhQTxjNmjPmAegOBTwdZY+gWP4IZ
wVBc72dhfzq2TcjYJZbQ2d5dlznjXdCMPro2qA/K3vw4hNIZam6EiqEF7xr2uPD5iogu6YS3FWgH
tmk0M/BMUwc10SXAs/QFp0u1b1dKQRwTQaBTrSgh3vb6fm6726DQ91SC5V8cSJ/cwl50DFGEe0Vb
YBz21YlNwGZq45vSke1WlnRKqZrmgpx9r/3ZeGPiY9AiLytsbIVQKIsWNWOFuzRL15M4Vvkho/Ck
n7kHm/qrOeMCr3GQjr0/2MVw27npR8BFkaoC8C1a+zoGaYoPgzJPyK1eyMu6G89h+g0bGjnwOa7W
E/Q1qzyW3nUOHab13g3PRZeJcIZ1waUqC++ISXtDfd2XfLvkEf08invIrZqto43Cj5MDjHTbryUt
FR79A2DsWoDUBorGoZJpeBPj4CY0AMsyzr65gIR9K5d4N9jfTURVdcx4f1mmnkrgfKcJ522TpSYb
ak2PHQTLMmHUuBiMvd1WbaMOIbydHmkd+KKIivoYFoJH7kQQW6Xc9X3/xbawvPF2Onrxk1nZzk6H
xZ2mJ2Rjt4zExhIffmedOwsmVvJqyfnEwzPdtASTcOk44z77CBqL5RGgip05ikOoiTdoceW6JINz
XLCRzNh+zuYLg7mHaCGkkaeTYPfCSe60y+SJeXaa5OW2Ap22cZIY+WU1PznNSU0KOYGwlE8M/eQ5
OcOTTGJvpQBnwyDvYIWUeqADX+CaXDHiPOoRFqET9IGPCvcdcXiiRTUt9mJBTwKVAf6/u1jmTlIO
zw6Wkd5UvqAEXByOPIHLlKxnnbwhelMAoj+6cvzOMuyz9BLsLEZ5ckeDiLXLWJa/f+OoPtnWffte
pbW964V6j8yvlVeePGQRIgPJV0Wp3sGxc99F6LADSZW82I2koKd1rrPI+FAWCVZpuezrEJs09ErV
WekJ+PPWJI/CQGlsLpSt7OzWJvLBC5I03K4wrR/atXyeiiYHyvq0lkPe44IyFIs5qRtvbxfdlbNk
+DAxSvhNwNOEaISOnVtXRNTNxPaw7Zbs3TQrQp4kNlRDBF13D0FHXRUMonbLUIAxi/fVTer7NrIz
5nXM8ZeRd5WrgyvXadLb3v0mejrwUAp4Sqv8yptQQxxN0k3B+zGycW3p8t7CQY9EQzm3Juq36jbo
11szB4HZGPFx7uYf5YI5yx1KLKGj9cwMicQDfq+0qm5LMEMX1XcvLUVtdW4fsyTguTM+Rc04HCWV
esmwlkq7kie8ZtJdgXNzOucBqe7adrICW8DMpr9xXsJYE5uvKZt3Tt6hBj3BRJ7ERdb8wAR+wevv
bdN4uMnq9HlOqnFN5UBqoMVpG+RqX+4xzoN0b+m5rhx8+x03g1lJRi/pyWyaM8AeZi0RTDcCICcv
tp+qOrgKvVxuKRH1GAGE3VM1Y1LpZHUeWnRSgzCbyWEpBhfFmUByH32JNXYUVE44cddT7MF6L78E
DdeDAqbLqxXk8DiAL17Eez2n35y6A6fVs3+eE7gKeN0tT68Sr3ndBTSzmvG+N2+SsWU+ETr7eRLf
iWVtkek1DaDF1dIGV4njXISeuw0y4KtRlPeYxN8oEqcZNdfebq6auz5CI2vKH3J6bYJg8pcVXVCX
E7MBelraptmlad9uR5NfqdVVYjM1w0UBsmvrxtAiskK/mOn0TZsAha0g/TF0OC2YFt2UgJF8toNc
O3Xz6YW5JvguL7meGKKh7G3C/aizd5zGHl1b1bdlmD+z8gNVU5BAsgHsheYh1gy5SJSYqPjdm1K4
Q5dBX+yBqriSt9bBqfPvQXvuGTMHnfoAHXWOx+ltprMAC09LCcYlqMxjl7vvosVJh6ef+7oniSkl
zQ/WaLJkjd1dlCchvBHkLyfelUPQQKJwd5kBk7qd8U2U82fClKRNbL8RJBhpUdGcWuNrk5g3qrrT
Zg2uNUa6iiIH5EdtbQEygKfApRmIRO/XLY1fEMrZCLxoHrNA9kj219CsOeAkm1i5qo2rChIGZn8t
zOWuqW1W58zxN2VRPbpdTiuP8p6GmuGSI5jHOR3keiBzu1IUF/wLR9meyRkdjAXPB7XPiy+dhEgK
C+M5odkiXx4REh/DPjc2EZABhESLPEHCAgM11ALWT5LsNpjGp1gEX0fXO3e6o6cv0K+zgPVuY53l
3JofAYSGGxbJWR8s5PVAIDozKBAkreVg8/LZZi8a7EpQArXTmnc1uLlTqQi2ME9b7OGHadIXBJtv
97X1eJ1OieTKNa+5nUs87S4GCEC8Q8hrkF7xvVkI6GYVr4qy++bl8VuCgu4jlYmJ9BnLFrJT481Y
Vo9OwJgxURdtPlhD+AVmbnhysW/thcTuz5auZ7NMAOcDZ45zZ0iWCEDM9ni/OF0pWmQIh7OCooNa
6X0v1pFFZ6li50RfLVTkXZ4TWoNv72NgO3dOSSJIbxYWn4BX4zUNCBFak5shOUdpmuiNK8kT/jAr
fE90W5abXMIhjWi329azkT4VPQOTBnhNaNRXeVt/zIEqrx0rn59KAmstI5GdiVvTV6V5WnIIYfHC
yGRsL3LkNhrtgdR9hypB2PiliAxjaw7f4T9wLsrliqVKdxUT6D/NTjSfhgCaRTLTFErOlS17iZ05
puyvDeLbasvoYLhzm6DepugSh+HaNWhSgvdiMOA9yS6uQZFF4BibZDcxfqRUCn9t3r2PWZszu9Fb
vM3PBGnOC5ZHKqkZCmOsrIundgKcbIQfRsIcsGg8kOX5sUha7Echg9My+Ry9ZT6MQwGyBnebDeuF
uVF2SPn8vnJDOiG69Mp0ML9kvCvBqPB4l5H64n2Hg3hX2DLm5LqHHFJEYqvXkIKvjR95V6z33mM7
/IwmFikuZG0yQs4hqCS8R9HvJO3VTs+4xrbaAnqyfM2Kkcwc2tV+sLL4enIKqMz9EmNa40UErhgo
fBbFXKzWg7aPi9l+Mpa3D6PZ0TarmpsuHSAsyksXMQthDLtQXBWds6h+7E1mt+0KJRd9uzY+fE9T
ne1mm6bHBvdGeaEs756R93Mhhps+qeGSh8OmQ2zFJOJ+65jdc2ka32rPwZWSATcMMTXkbodvKPZO
09Kt6Qa24TR2DFRgd0n1xEBwO9rChIFXUPkdN/siaKkQ1o53SaomeGTNXPTMgqgvTwyGblkJei8M
31hhAS0b5Jkdqz+3Zb2FNU3qksuDqphpK7rykRaCaBdgxMibaTpMApiTMkkFjHNZnmyEp1xLik28
5VtDgQKTufEZc6NFgrzYYd4K/Gsz5IFph+5DgykWfYGibjyiTCXGCxP2ll5g74ysdcBfc1o6BlyT
fcNUgAqBQbJcTLihM3Lie4jnp87u2SngNLNHMjUW1BLf6EvfaJnpB9UhMFGGBjthDIzO7YdBBSnH
y98rKNmjRVC6tqtPkYdkIhnf0CPn+KWNQ/7fl5T/BbH4X1Od/wdJyvofKsqH9/wj/h1hbf3zf6FM
WPYvBGqRhF1lS+k5K0btr5gJ+Yu26Dhg4eMKGPMuWm5RNl305z/xXVpIgA0UFFja8xzrb4oy/xft
Qp7g9wRiMH/5v6Moc3P9gTIBBIN/pG0JWwjH1fyXfisoI7FqmzjRfZzk3UYl6ZecsuwAEwvFicPZ
6y5ej3za1c5LEKVnegi2E5uoJQWhY2bfpkpcCTpfwtlbNoR0tu5ktYiN1bMxx6uPbGI5uFzpAKSk
gShjRdVbHrFHKB3YOS7uhc3SfJkCHjmj526j2ntIRIExPo8whVJ4BGirOXuG2ayaRXP+/7+MBopz
3YD1XMik79c/8uufywyQrTW1zaRZDvZcPikbrwZS4x76FeUUrCA33uihTBV13p5/fvvPL1IMRPRA
D+xqQhZHMcGBMXGwbLDvjr7VaOY7Zj+ff37xeAudo6n5Wk/eRzLv4+o1iLKK/IW6K9zI2I9hSSzU
GZAvZfytFg6xHL0zjS+F4Dms6zry8xh/EBpXUFJxLcpzF+cj836DCSVIVSLrElcGC7rC6K3zAPtn
gozGv/78kmbOieWZwUp/Xi6tbOKtMkNS74Qbbrrq2i2zz2HEp4+7yrpHIYRyB486tR8BmJRno1m+
JOGiboxoOGqkzkto8n5i4SLMjSp72JxVKLfIdUTcrORGogheY5V4sdcmIlB0R9Mtl2NrF0fFQ3lb
krST64ewF2ZofWu8R3ZrnYb+3o0x9Vo5ERzHCP0lMoMDRmJM8S0rZUVsoHOgyWZu+6CrbgusFffO
kIPRytjqyyXZa5l9qVnrnbSc9S0BXvcwteqWetf72JnlIQXABzh5mfDrm4dsWLVkMxVEPbBOeVVz
xOfrHmN4C6qXr2nkOged0HoZ4FdMcFD4KWAVEBIDIX47CrFbomFmkzirGZ9MTKeh5+C8n5PsR9vX
zjUzl0H2LPvL/K2ucG3NYX/AwHnlZvnwYvA5qGe6h8MGdIW2AVbLQwyzg6axqsYyWdbOqZ5gH+BM
8zZR4+5k1Dwx86kuA5YS9oDOE4bu9sqwaQgIVwQvXZrk2LE9dIYBY5kHylnxCsJP+Oyp6WO08MXY
M/m+FidCG5ksxPrbhCzRzotgolpYnQeKBCe8OCtAwdhq18z9+2SaohfLK64rK9zGng2TIaDNQRfG
eycT5s01r8dFcphtrTcQF56LnGRxY7kPkhkvjoWw3XYjBpxQertBcGabYQDWpornXNQlLjylnmOy
JgfTQdLtq+6mEmG+ayzPwbgtq+1cyX6f8upumzz2p0ZglGii3TI78VY0JNS8CE2TerciKdMrrfAP
ZCn3TF71rP/4Oy3uAxYL4mRV5H+TWh+iIjCOFOU0+DLFj8YTe7ZawUYjDTIgxrESx/MO/l106Icg
IbbZ3RZdj9ZMPA6zczogNVkTgZRPkCgKy3f2Sn/szqbA6Tono7ZPDYdZuz0/6DDh6qOzFeOCudeM
DTcRtH47d7ormZkftXkP0sW9xE5uHnPo1RHzrXPY3tCdyPzLEpeFvgO87tiXNHWKXLp475RGfwz8
ALwvogke0wU6vHZTeimkrTYJnSw+0xeOVl/FV2V0axhMoFoKdzlYPE9Ckb3NZgHYrmQ7UbSeu29b
qkFMbwQzY3kvrslchxAODN+JdcZICRYbNcY7qoHxjFcdEJnR+jJRN0u69+5Mbd40A48WniPp8Gzi
fL7urfmpyGnckYNgf03OyimCy2xE1W4ujZupVN9MPNNEQRH/xyEyWAEZaNexucNA9dz0BIWmGtYM
keMgJspoTZyivA53/bofqSt6RAhuTjszJXpXVGxFIjXdybqbMVw3u3ro8TDN0ewXzmmqoQ/Y9IJf
e53DeBM0SBITgyvSRj4IG0ZvO5AgdrAgF7axFbNr+lpn1i6uGkVyPtGbyQYTUVMFdRYqQgRN0HN7
4BWLZYXnJkmOEHpH5Zi3bl25NFAYd50M76ORMp1FeEe8HkiFUlY3yzxeLYNR3TMXw5WFUCAbYBuy
yr+PcMSIaoGa4PhXE+5uMMBk1XpR0xQU2r4cOB1BHEV3qeb8WoVwtym5bV5zxGcxhXvxnbGGK+aB
oG2PuUpBaFaxFZyRpaftpAt9FLYx7DCgEk3IsRCNrlpOtMTD2YMckoZcyf1sGfu8DCwSQfBDRNPi
g1qwyRYBxvYwTM7lYId0tC3ngWIjDF05+7iYsl4wySR7IYFCEAFwmAbhXnLEAcspxALjvjQndzsm
xm3Icugk2Kf5Wdo/YXFgApsb7GKswOPVQ9shLNjjTFMtH/U6WfApd16Kw87QJHlGjWkUed/8MdbN
cA0fmpopLSa/D4oDFrv4RpbpPtb6I4TVb3XVJUn0Qy9cfRocN/Uniy0gczlnYwNSdmEo5QkXlS0y
jkDRdjuLLqdTNWCUs5rla11jlgvxgF4rmTy2S6b35gRka3AIdZepBy+qmLfhMj5TUkKPqHJe1Chq
cmwmAqERPlv5cuxDuuc0TRRE+doHyx2yXVwmy3VrNDSDltskzOKrgsutLdS7xRPhqKwnlzuvUU6P
Chgat1lkPlaTfrWDxiGtwhhRqvmHK2uxl/E6BK5keYUx0DmFCldVPj5lq0KHd5PZVUzJYuFeDzo3
n1sIHDwdC9gr+RzgV9+x98YO7UwNXAXKgBNvhxu8OlNA+JJSXwcN1Qz3DIzY5uWbysziewFL9pBp
noiibQDoGuG1yJNtPJEpp48MBrgM2YkT5Z2MrDoOZVQQuePVS9b9UpezdYnHOtpRH1KDrw5iHACJ
3HSiyfFDafpg+lMvIZx29YdLBHhve+6765bqDFPg0pGDO5Dacg9YTQ9OY9TnaV1OgTdpzpOl4Ffk
7hLtQSsBHghQIHvy52c6U4etThByk2VxzzMZFBDVTeaHTUGbshdX57CW5TnptHfSNpyoHPh5MX0f
0IDWgrrT0BFCG60iJhviMYEy7p2G4uqf/3E5DzS/6mK6Du3x2dAq96tcgeVn4lacf36J17IfSKtX
g5LB/mf1T1Ylld8UlGHRZx/yZG0f8jSnLkV1jDKGNi7O3frFmpkTVIygaZRgJdfb142lmZeCytTH
mKgek2mc86m+7cgWYWVKLoSl1sKm29wCY/DzSwpNJ+zrj1AQRYzi/IlwO3xiTG9cQUwNPfuE05U5
bwOvcEWx9H3NmFqAxmR/umEDehOPUbHFFvGCdQ4sUB1/GKXtXiZQVAm9DysTAKfl0ABjLKuVdii2
UlODlujPKIT9y0vUT5zA3lpOcfz5K/Iv234c0UKy5MfI1bLlQn+pE2xxtOeQy6le2wT5yQHf4wcK
qlEEdYEcp/aF+2a5qcczsf5Qgk02brG3OqDaZjTBeTkR/gswpKUfC0pe2fBixGg3xhzlTEF4MWEc
9AvcXX7PDU/GXdJwzbHqbT7ERHjeZ4VDN09Gh0RnJtfUxfKTjDz7WVVR7ZHzailLXJ7Y+aj3IXff
LadlSnEPivCMQy+50CHVTirfOSVP8now7VO43NaMe9zBcLZpzyLdso0fGUHU22xIns2hYykKfRQN
oYLTfJCFmO4AjF27bD+QcFnRtPV0p350RefAInGf6qqstrgf+QEsajAW6vSAU4Q3heU04P8IjJag
H4wADIuCsDnXTF2HhrV1RclVVYgHzegCObfjngmCrWUeEiI5WxIVlBBW9q6Q88fPb0jNmvGzMxFU
glWyW5jyEAyMfwyl8SYQG+wKqi1OqCMDihf2RWJrNVPJbCOgucniQtjROuLukmV4LEXyI+l4+Foe
vhPEit5izAgCX/D68A4YVFfiNqWtMYrgZmqwxiX4ddgWasZqIz0wPepF0uWsqCpt7FMkoJLNz1xs
RdHRBSKzp8a2nF2jGh7N0Hl79OYV8Us7SEfZT0iEP7Dayje66aaOyasstsWDa4IGm/YkWkRL3VaH
lL0eKlewBAuzs2cnM41xnLzlam5Tnr30BBIQ2MoZL9GyCkVutBfrvRKY5Yn0+g2r29Kfxm/rgUKU
Ftv1R2fdiB8n1khTK9GjMbZu7jnwVQdNrq600dZMTAA0qGfr1TtKZ9oRp2ja93Jiv4XGzG/Sjsaf
E+faGT86Wx6sZV5pOgGJs7Rt/UAQALVEihVW4egyJmaIh67nWuzG8lNGK3PPbd0jFekEmtxN4ow4
tDJum8ZI3wkNMw2xq5pcp/G9bswXjC72pspZXBMl269E1rnnKaLgbddWTlaf7mBGTvodQw8HOTSZ
jCzTVVMkPwp+5J9/OFjk/Sxva35ja3SJ8rNdmSv3GFQahE8EKfea9JWzi4017sEcqCWy2hofRBnx
gKwnj8ciqJE1VS454m7PZTQQNWBGRY0DFelQsLLiVWCcPnlJGYMZAeY8vDhIaDmR693/Cl7/ClpV
oQL9fbLqf/6fZu6i5j//7+9Er/V7fhW9HPsXdC0ptPBc7WngmH/VvGz5C79SylzlKzqeXaoI/ip5
6V9MS+CVxN4oAVL/VvISoFU9V5r8AU2YSf9bJkrxe8VL2QKiK+VKwnKQ4hHDV+7qbyyUScT4DNFj
lUkTdHOUlys2BMyKQWTWylb3qePmO6xmLMCHz4x90m7usMnNMq6Z+Q0+GAOkfOhzuKea+Ozy4HV4
qPUkHbay8mDnze0z2JBiJ/Kp8u28vHOL9tdL89cih7sym8Oy+I+iz+/KuOjaP/9JcKiqX3/79Pnn
P/38MSRpeEfaNDEoIVan6G9+jMYM87GWTHrdIJ1v4xQ7vMRWIMqT0wY5OygeUBF4sAu21kPalhbI
U2xNGahiBDMbUpPL7sB7dtyRFd2aGs1mxV1Vf44pH92RCn5rmdhb/sr4V2Tx3/3w1n/34TmUSI6K
nYBYpc/ffngP1IknJPnUaTYtBpDC2Sde8vbzLeKkVKZgjWKrhhqlsDI5Y/vOwWWsk8tjYnrF5TeX
739zLH+6Zv9wLLWpTIQTyf9MG/32tx8nsg1sLkw+N3bN23MqquM4BDM6m/VNJd2J9+50sieyZ+2y
kbVS91niAjOSfCFZuekMkJqqfZyhhjEENW5Gd8jRanieBcwqjhxdNskzKdQh5jUJUSk8Qi3FdBnm
uBqXA6Cmm3jGxRWK4mpwDe/SSfefXDDW+kP88YfkzpOUehBwUs4frvuuCBn/pglrpHypL2MwvFUR
ubVYGT8Wwjt+T+Z+33gLeBjePIPqHlwQHJtqGoCBgPJo2qk8kcRjnp7WH//4DFi/9zX/vJpXnZur
wWVsaQoeGb89AygPRTiwj19T6olvGi6GEA7VzwuCOj42jCtcsY1OyGG3PaaZf3ZFrlfcH46Oh6Wa
sJPleI5n/aFppC7NKBDOCEHWlVdRGWrfrrCCMtXayWritY5Za5O06MdgQLNfTy6LL0WqL/t1zPL3
7w5mAv/ls7h4v8VagLI+rn5/MJDPSUQzwF/bXN0LHdjFrqixnFayuHIRdHVXnpIcEmXtoVUHVQV2
JCn3P295UhIBvrPonx2f/3rHKh7qGN/5OEwLVlz2b09Q1XA1s/N2Nh2a5mFQeldE1k0kjXdA/gIL
KZsEHQeXPmVoPxpd508d1jEWqsemsNz9P7te1v/e788XkxEUFctlcMJH+sMFo0uSKeXITihU3bhT
ZrdrwC1semcab5rbtT+jdPiAFVNDvHBNyFzWqy4Zc7I9tzOxz/Uh19hsADHoiC2xkRheLY5Kk76B
OAgUwaAMZ4pVvNUszida6wCdGCd7Zoa4Qs7aBahami4sAwueoELUG+maZKem88+eWzI45UktJYts
+DhGgAXFimZ2UgprtjMigjoBFj47NUDlma/mjEW3HEAe2c6FhesGYlT3/PPSI0RvHdssjf0FgzlL
ZAk9qKX9s3yHrc1yLz4WlFxcqvWRPzIpRFGfGtzVTHE8kCJ7Ua+9LbSh/nyIzlFzY7rkTWv3UsUS
WqD+f5SdV3PcxrpFfxGqEBrplZMjh1nUC0oiZYRGbuRffxegU3WPJV+rrh9UliyTwxmg8YW91766
1viRG7V9go2wkaosdy5Ru+sCm1yDMnljSCM7jGP8ZrllvKvmVIwozR/rIcPKZrcwfAbKTJl4H07A
W7rctsyPgn3nrUCKeGtbkhg4WgAX62YCTV2W6C37wCQTdEsqIM+rpuIxRNjDXZKLk4yyau+b5Ve3
8K1tY5O4lSKeyTPn9Q8X0j9d13h/HIqBGbb+m6FiUoWZ6bTny5Oorxm7BybpGsj68IipTWR42Sbq
3aM96rswwB6rZJmtxsF56Kzy/g+v5vcz2kUIxdmMlYRotF/zjtzK61q7w73kDH2wsnrvkY/gLxr+
GhaOLO58i1bU5X4r1Dy6iCqNeRLo32eKcVHkh7JtwK6kjvfH++33283U7fneNy3Wld5cVP1XteEH
BWKNFHW4kjimEkRpEPvghep6D9rY/2oE42PuOxlzwmZrj3lx+Pd35h9ud5Pzed6jskRlb/r3799o
evezYEjmuioIzZNtTajTw+TJoGnZ2QZpOksXu1yh//7N/6Fc4bnAkwlKv4HQekH1/9dPH2VhjPyZ
w2YwcDdONcMUG2CwGJkRkb+CKCcMLq3wKuS7iPLKyn1lWKEn3XcEsMkfqhXD/f35QN1qsKOhaOHz
cH+tngo1aGMFmmIpV2IEJDv2yjGqt+D7LFffmhHmR+Q1M4A8j9H8fJ9QOi53JUPNEs9+cVTz41xP
5VUzBm1T2TxkloI47NW5oN1fMfloriq0D8Bwpn05fwNsFtZdH5BCtHwtkHDByUCvzbFb+mdZBPYp
dQF/mwDKcWyS5ldqFtEsuZ8xdUbtCg6Ita+rle/QzuOd28vXmEMvT4Ls5jc6NJfMB8Bf5auasnfj
RTWAlCjytgzunRXNQb8ZqabOMTirzBufM7823zsyDl0dS+5yEDv0jCT0pasi8dK1YHLKDA3WOcjC
8dgmVDYoI45YNHdNF8YXFfqEAhYxMcIxjmvsrFkZPSyvWCqbgqgK99oMHyUHsnwPI2wRuf5mUko9
BN0M8cL81FVI+9sBmWdhRdulfJ4Ch33CrEbXw+kVZASPj3BvMZc7yHQAFsR1do6dkeEZD3PNPNY+
YJQw22Z1Z1wZjLhDQiS3A3WlM56pPdGqiAnnkx0fR8ZqaweE+sbDJ7tbjv249vUrQzoDpGEUNS8D
iHzbYFmCnQcG5fxF8UKDKygJ0WwC7cnQ8wImaMoarmlegCF1RRZsTGvA5orGisG7tUsO5mOYqHjV
u8mZJZpxZdT6WsQ0Nc4grhMcqZnccGH5ELFHA5Mc8tBZQ3SA7Tp1gIhTHOLagEYnITR3XZrJ17qU
J1MPkc3x+Ga44zOla5ENCgkeswnCiqA09TLlSXsp+s/lAi8c095M2o/SZE7fBxBY0i7Qj9JLzmVs
+GAygVdZJZWaic5fd+vi2uaUHRV27z8cBL9Xiex4DOEaNu5AoN3z+f1fB0E6BD3RxezyIzmRfNRm
mDewOR1s5LQdltHCqB3sOqRM9SGGgaUFQEtusVqxjT+dybM045cSSFi2h3TDpZElLO7vL8ZvwVdE
eOrvcoFWEsv/feuN+j6cgTxGwXju5303P1MBTeH9a9tv8LPtP51H//SmeIhc6J3oK35r5lBFeW3S
0FAvn1ZtNjzf/YkyC6ivzTqBpSl48XCc27eH5S2ZmAMSzWX9/1uc+dFJfcoDfW7tfykKofAONf4N
G300vRfC92aT+ZASl2acocABEwHknWEiKSXzpn0Y2Idei8YjYgMshzbrT5cuLx/tbZ2v/9/XDnod
RPC0X0gUmGf8/eMSmR327YT6bSk983SKd8sHhEUvweoI86QnVWUV1rPRvDwutZAeyQNbsukPl858
Zfz9ymEqo9sChZEnSHH85cqxkIIEY85LKcbBW7OJxAPXM+hGCGShdmGKuXxMf3gDfn9sMQ1yGfCQ
fTTPcX55hruNhaMnmgXWSMT3WFXSCyV++c4mwIIj4T3qtvuZZCreOb7+YZrSIlSOKaBVBdcE00Zf
9OL2h9c0v+l/fyfAbdhMlnQ6G5uwn79/KBXi3XJgL3Jn9l8HK7OPsWght/CUkgmhcogiDkVsxjs2
/diCVLgr+8+gHYutAJSwhpgGos9qVsux+u8v7R+GEshK0BgKd57x/DbgGSqyTPpMsLgalDpDaX5U
+gGZc8ZwwGVt71asGEeiWfTBvzCEApY03+o4q1hmEJlpgUJjDp58d9s43xQB+WrAV8+pA8GtFYCZ
3Jw+aIr7cptUprYDPu6Bb/jiIiJOkiaGAwR6LZegl4lZRiQL7HPlQQD895/zH4orfk6ffwwOMzRy
v1wWEZca7SLaiaLEWpeCeMtQMTCksE96mSNoDsIeyFNGWqKNvjWT9mtdddFOBQM5esL9w73xj+87
VRWTyHlMuGjv/vuMl22Hasvqed+J5iXcNoWeyWlSdJhEpzjQdvP6Y6IJA17Nc6mEiUda9aqIefYa
EdjINCLJWyIwWM21FFE4+b42ol0PBHCd2uWhCDz9JDGZjjUqpoDJnAu2x9W1fRHKL2nafm+AcYAQ
5E5oA1Rzvp3/Z7L9f84Yfq+nmRw6zDmWYYv1a6PhGOxvfM217kAL2ifc7c8ir3cEmZQb2YTbpRck
xLc7jLr9/O8f+HwI/3LL2awuDY+wB4dJ8C+fd+G7dYDVgDnUPNLz54tzaSOW7+lK4Nm6E7MqpnL9
0xDj129tMTDlAiO5wvV0i1HY3+/2oM3puiLY8PB0mBwMJGcFGVqQLP6BfaQ4LO22juQCOxWHYJJh
2Usr4wEnsbgz59ngGEF0Ct3J3yi9+kay/RzhOLl/eKHmr49UhlCm4QjB24MNk3fq7y/UKHMkS9hU
OSp12mnLVbvaHanp+8HeTeOgLo0ydNC7lGzLyxp77pE4jU7Q40qz2im0Uas6He4Dpg/3tS2fSnds
gGfp8aYzwh3CZbJ9/1Aeme5vczzLIHnbMwlB80hX838dE6kRCr5XgyuNTDPb5OoitdQ71QF871x0
2taqozUq83CL8KDV8rNFUsAAMX2rYxWveVSbGB/BcOXJ1tBHhGqiHNeDnjwXJmGik1/Db1T2kzDq
k2gdb+0C2yVKHHmLHHH8IFSpIXmArdl1OBxXZTDd2x6YEp/A+4HPm6T3HxUqjN63SpJBx5e2Q1zv
2e5zR5GWUhOP3nCoI9oDqP0vhsasD0HaX2E/hKtRPdpmiZCyf2e4cxk1+K4upPM7QD7qkoUkl+KH
Vl1lH2qrYL+o3sbGEuehdR3YNyO285oZypRwliFJwh/dN+8zaFaQdkRFuS6KEu2+LQcCKctv+hiD
zJlE/9R1sN7CINFI2xCPihkpQFoLWUNzT8hReR5TIs68msq4cOAMVHG8qTgy4GmH94mIhg94s4Qu
STR1gIlvLeXxKq3dR3QkNRoRWj/psFO2iquRsunrQ9osvKiq8utTIrUPOFYAMsNKrt15VlPKvF7l
VuUfADxAaWtYZ2sJgqy8ekFwaZ+WuqawEZaMbvj0cxokI+9hpxVttjKa9sccObrc9WaS5xuNyS76
fqKI5k7RNX1wNZX+YhZGxiCapPViTlqfTOce7fBnUVke6vxa4ubI/mqS7iV2qvGun9c5zA/kvsHh
JuDpIXis4h2Oh26tiFhIgCVhoIc4Pi+rM9kfcytvSZbTOQFbASswSvW96Z1t+FfAkcr0y/wyexeY
W1Zgn9Id6PzLb0Vc0yxKUMpzGadU0GCvtbtdE1LZYgYmwaJH+VVZkMGr5iW0a7EpFDLH0AYJEw4h
11wMC63pmwv3sUpF94aT1+MZKLddPQXXUJgDmt8Pgi/qsxbWRF3jdqIT1Z/8QoGq8cPt0kkOKbxb
BON7Sw35w3KCLW+4Y0IXFkbgIFztdr6WA7+eh3dlY13tsfMhmfLMlUNNZtk8wJQ6Oyqsi6TOuZ46
jOT0msTRaVFzrr2pW0eG9TK5D5zSZAgwj8W2xUU000CCMcu2NFvTnQiM4WQMeEeTiCnC/EtlQKb3
pK7t0rlEqZGzbAuDXT1042gbh5FxHuMqXHtlFm5Vr8lNBmQp4ZjeNMzkzwOoPypAuaJQczfSn4JN
ZeQDEAaDCmVUVnsYzO/gjuFBkCb+GrKpA+a0msi6+BF1/pwKficGSz14eZydsVF+iKy5F8xurlmd
vzsugTnpGDz4PgOOmAhmCyXeABY6tox9nKAkyyHgb4zJul+q0Xis6lXKhIyMvxy05Pw3Est7j0nx
48xiHjbqXEV+aL2YOtM41hgYJE2cyqENlSSUWn1Fy1HAaTkoE9tda6ef4TTXarN9q8A2bkPpPU1+
tgPiUs5tNwZxbE+A1TflTCuPPXHvS5VtSVFJznGCs4s0OoCNG4EZdms5OSE0PFubqfqWBhBQpYBt
O9/mkzseGOWGW77MB0E5zbGd0LtqrrN2SXfB259/5Cj/N3iDip8/DbhZ7xT5jKenBkcfPqA50XuM
d8tVg5ZwVee9sTNzm/AjTSoAAPYF2Ea0V9jYQfiKHY+fd2K3YAh4eLtk6ftbp02Bpzm3wIsOREAm
j50oXlUoOFyK6i8zQrqynAVzkPKELIxok+qsJVa+8yhKl//khyw2E18nk4mbYS275NUNYDhYdayv
XQ2frwePkbetiMhIR8lauClpagIAtesc+6aOrx66v6HML2EUXXqUnogRzfooeN2JMQUHWF1odu8d
txb3hRanK6uYtjV7witSpi0P1OzkDAeaBW1FnKF79kYcq37c3TT7HierPKOHnFDnqGlTjGl2Bav/
83dJrqtbJGKShS0sTnYePyXlXicqCmB+2+NGCriX0HOgYuZ6Ys/LSuCJMAAcX12GowgL3jZ0ZuqB
DZw/HaDcGSHJAuDH6Kx/xJUvz7U/Hxp2XBwgtiBCsYG5xBX8KpIVDqLCoVYXSbqLZzh53NIdwGwo
blhOthqus11X2AGzmFlapg/qLLz2K3ObFWZOqKexz9mSZKQ/EWmJeZRVuN0UZ2ti7paNRDfF3utk
xzRRdnqMJBXXlMBwLhOnOMThsWmHjTkIsWXoZVynKjomo+HdYNcUmEAygN1hRHiSCPrxYuVfuqmO
d9rI0Rr2rGlAYt8KFeSn5ZybNw+QDGkUiqg9jAmxEqg0240Cr4anXKKDguRvWDjcoNt0FbHIS3Nb
GfIMQ6Bfk+xCXp/VZ3NOxXS2Av1mzALS1A5uwk9hi6aKxJSkw75SAlJLBQfuUqxWcXHRuxgfecbH
BEDlUtdkk+eQ6zZJPj3oEwYxYVqM4xr5FAatcQjNAAs39xaeRvVE1DuxeHQZ6AO+T9ZLNw0bCx3M
8+QLE7mQnx9aFzljaCFKisNSrJ2a56c20h/ZjJ2HpjS2NFDmtnXtH8vZH9agkVC1Gk8hEZ558s6G
rmxacSRCgasvrhAdGvKv5Q5SAUTzkSkZnwKvKjktX0HwGALT/j21025jBw3EH8M9+Ur/0JVWPmtJ
bp4jwwa70W+XcgDwucENp0No0RDd+Zp9soOE1+pFm3pe68RUrnIK1b3BA3jQss0yAVkWLsvr6F2a
qVnqVIcXr4BSXDlKHnBgvwWqYUk1j567zjva4G5XXVpo3LWZRxwpj0t7Q7dgM6weQE+FFme9IrmI
kaK9jXReAqes0Wl8yhW24dIZt4yx/H1cQm1354FoWjjRhskMqvJPp9bdBzQteCXH+vsirooCvyVu
h3F6Bol8G0zxmZWi3BuwOYlaZ2MW0pyx/jTsu+V1St6jvV02WCGS9taQZgExQzALHkbtalr11Z4e
a9rpn1tl5KA8X1IDb4Qakg1Ma3/d9P1+mcQvxcQoB3+VKuAIcy3Cs4LFnjcdlr8wYXtwAmoxmRDH
Uw3I6H9eA2XyOrTC/fl5wikldMcSV8hKw96i/Z9L1B0jfgwzU2NclzqMkQzrIzFtrTQnuFFbl8Ri
a/PbvzzTSilA4cB/B1OL6lMMWz6e/ADoEYmqGE+1ayXALpqfwy24dgfk/85acOGvJ6/RjrYiVMWD
G0HUVL/z6XnWWSS+EXsOzH5UV6nks5+rahfkMRaKASU6DUB2TDTtWqAWLIoRfEo4QouxSR6cxH/m
6PNbGcjhkAgWLT4bVYW8aCUwqr269YDzuPpMbWGsm2GQm9IyUsQW0+tYRNUpHHkao22JYh7ay9S+
o/hfgT/4IowBHn5HalTl0/W1OLsP0hNfsf0+qqnTt7EzfFv+F2na+1GiqY2XZbTPEZ1aMeIiO1J7
pPgZYGyqLjrG6a4Bn4MZJfsOx5GtdIkpKzZlfiM+nFaShnP5iobXZKfcDQ+8/gZiPzwWYlskLE1J
ZxQlcL8zq94hEqCYmz8W3NrpITlMPWWPno/DwYhYc4yhyh9gsKDPfvXNOLqKyDr1UddeYiu5DT4D
/Nq4p3GRl6RUNDJdcPbmocuyTxh6PC4+05i13kfparkUqylFwIzQ0LeTGiXUzAnK5UX1hNT5EnKG
5aIxratdV5oEtIK1p2II1gjSvoqB9HQ3CVnRsRhLBrDdbmX2m2koOspM4PejXfnkzoVvfZU8MX6x
ofgTqPezzANT1iNkDLiU3PMiwIlaY8WQWd3rLwENXFCkBOPYVYcdhwAEV6aUiom5r4IA9m5Zz8+6
Kj2QtPTYoUK9dkJ9capAn1ukx6waoqcGnfaVtCKstu0655FwXVpvYml6HBassaF0gckXivyIzj2E
3tAfkdOel2cQTYW+ztMM/Hjl3BGYCnQmiu31sqUtjak+aVG9H/PuS9l43pbUhhlXqqtd3EtWQEVJ
5T2LTLpmiHciaCoKUIJMiqDaqnHee3eOTYIyARQz4IIFSbPNzOdiYEpUoMpea/hPbm5DsWsPH9wk
3XZ58RppVAf2UMulIgdYehXWi5Kd4n75dqxQmWyOtaJ8sUm6GfNT2Rl4FZR56/B7L7VnWbQ9EAVR
bAeHaQeyh++DbXfAtvxLOPgwsiEbTxG2i/l3gwrdSwVIagMrdWPgct0udaLhWXgjh9g52Y48VrZp
nLrY36Kq0RGKEDo9cBiTcdy3m+WlexG0kqhvuNgh+q2bRMO4afXaa9bzI2CjQrqdya1s9RvleXrs
XQ3B/+hfAk0WV1xF1853yyM1QIdo+gjR+h50CX8vDg9t1nXPZp/lq07/GPWvvhqq7XKgLo/2kpoU
Eo36qQjwoJrEk89oTz0sS9auaB9Krq9w9NzdcjCEdkFAkqnJ1dJrK2bFlxhkxNKQJ4760vsEI0oD
8t98jizPpLCm/sr6tN5YAfxbHA4dbeTwuIw9maz850BSE1BebfygucopBrlEPLopbp1dSceMNwDl
SoqXqjLT8/K+Ubbuulazt8u34u5StOxKbo0u0Qj/iTGKieRops5ZTxz/1BdBhLUp+pCcfOteRVBl
nFJtwSo6m6XTLTpeaGS170q3HxnOGdflXQBN/6PFWIonEz2L1DH4OhnNhc6dwBrTfC+a6gujxfgw
J1BkpXIvMQmId8TdO6hictJd4EhBl7aIPAk9AshYOufhY0jbuvLNjE0ndebkONatlhzVNnF+zMPg
PApaxPk8vKgqpWqY9rmjbIQP8AWWd2Cc5YpQ7ViHv4havYwuyiS7iGCQYZD/anuFv1/ybMw8XdFs
gN3zK6aeBaYoxKAdq09TnVzZoWSHFUDK3XgDiA/gbWjjfSnb+M4QPSFqDXoAvUvYjEK6Qy+SPCdj
fT8JMkzyzvg21aO8TxsCfXVv/GZ1jUEXFTrXHEZ7k8DjyTTOJoK4EqLla/UclN9ShwmNjwb2HE+K
pYKRWcdpiAipc82TQSm1Te3qsXDbau+VhDlVvSKCNtd2TkCLQTvhvsuRsBWyvzagorVdZUblPjMw
xTh6cmwCNBLSnr6YMV0zeWneHpgI4jGL0tYMk/5I//ZelW77EA7pTtjmG2BE7yGa3JjDFYcX7eY+
zkjqXkodSskmE1ta1+pnDVHALTwnCicZ7D7cn0up55DrpVfiGwVYceDDmI5tD85wyLIVQ0T1TEmm
+022DlUTPsS+m+GFc52Lrqty7wuQBi5ziqPuM4evLXJPW3vdjMau6sIL17i8IrU0Lo6LNAn94nMm
ovI5wfdopdXwKMbSuulA0QtcbWcTtmYOV7/TmYDF44tEqlET7lUrGT2SffW9c1mIRGXM9L56jqRq
oLJ4K43Ue4Jtv/Ql7B0qfXMTRcGhr734kkYpbVjy7OhkEiVRDJXMNFE1uCxgvVitdGP8KzHie60C
3DKZSKBa800S94Bu4VJY1pEobBRjYR4c7GZ01iUpz6taNGvLAI0CzmXVatkH9xXhdwi72P5vel+L
uG/wFhDeSVZBK72NqBO6FIKY3NGMz0b/3bF4lTgfCnq3Md21Y//D5qfkY/Gv+pR9mDGRL6Egg6oY
YGjyhkNzz4vohNEyPCUVxqtSn16nuJtvhwAzL1kJdXRIU/elpIm8K+KOvt/HLJ1y2wOr4iAV5R5U
wB7r1Z2yDXGbnBrGUG3pz00ePTiGIgT3EFH7c1LzYLpLdGwzggFIWkZiS0ZtuzHN4JbUbJJtep1d
2aaoJhx/wBtyMOvO2iTYteeKPUdTRwa3iMgkdASzTwYhLbRV4HdhWx8qEhxO+sFT83Sz0l12qllx
Rpn0peATwyVTeTOnVdvA4f7iBZXOKCJ+9nH3bM2h8/mk0ksPDlGE9cHFDuWhX2V9EzzVmpIb4RPn
jI1zKMUnLujnMdTcY+Ln3jGaf1l+Cw+1X5H1Ay1h5HqcavNkTZn+iC5mo3uddb/8LgEvuJfNPo5V
cKmt7jR6F9vjTdXrzlxbNKC0NN2XPoJhFeL2Il5eOdCCSg5Nwhmmmslz44CFyYpszQoeRq1FBFIS
87zrcYdL9ZwlWH7S8uRZEEVzyF1UBvzvgFPM8N2q1UPNUzKcW8WoKcjrSFkCC4iufe9DgbWsbiP1
Bpu8nI5ZpbJ1V+PGdsxXarNPTf86ZGkNyImZgQ1grQWdtvIxdaxip8dijHdfKBP0ViBf+rhtSatI
PUBXw8kjo3WTM2RaGeB9lZ08gpXD72iz7iQ0Zu4GHzv4KrvSFRoW3/KaWnAcZZ5LAmVXeowRVLRh
wkMHjF7QmI9gTwvIZ0rsk2KkXeixpWpiiM4tV6G0u2ath9bNVw1mSIm2ZGyqQ+qwhGuHqyVjkPZ1
/hy7A3mqTppuk/GTTHVin5EeV8Robpta/+yS8K0U1pvFQQMrSeOBmayIdi1WlkGGqmgHmLL9Ibew
KekCu2OFdXYlO/2Ymua6clu5RUVcH0QGVVIbdA//d/Li61l5gUlJjWytyacG94hXK5x0saFXQ0dF
w4DfhWL5W28AJJUCmbRbctC7uu3deUE0nIWIL54DyKcnpg7N18pNqzl04mkIwtsUqAhIVAVhCB6s
M17Qf7+G85LSLzyCZzgCiT00NkqwstG8LzE/I3Qvj9KjdFmM4YAd4vG5qTDwysx86n3jw3eJQO4t
+B0+XEOi04s1ov5tPHrmISNnhFTE10RBLEhV8Qqu9DNIsBuEBksOdIbjPfJ/Dae+dm10z9vVEzey
UTH25xWdhqFpKKUK/qpt3fcOTs00CGq4lnvw/tqFbLkPL/qOpFSeQV84kcQwTUDGvjTgwQU+MwLc
ScejMyb1yZn602RN9b0XVu+taN2DXQiuJOzmZe/di4Kp2WSX3d6e0rVndII4RO27D7Hxgvf4TXsW
NfyTXhr9ym/Zl0qP6NAs5aNifVfc+7q6hJPSd95YbU03Z43kfxtGZOFF8cOGzrhvMTJuyQqkJayv
NUPadd82FnIrG6AiHsiuGkNyrEgFnQ7kaTZfCX7CFRxVz0BQ1L5KdED7esGcDtxzXOYTyVSIvbNh
XGkxjgIHbz2OqWtRBu6J+r56wE3GzDUihHry83bT+dq4TnKDlI/Ydk56099H8+/isLJuggrl1EC8
Mul1+/q9N1uwFzodNKglenUe76btrnlOkVWeuOBis8rYev4u8gka7XSIHn0j2esl0DPUyH8L8FTy
zAXwBlvqL+zPNpmhhMtE7Qsj6kOjoSSWBFhCOzDFa61Ln/z2QduOaaU9lHBHua2tIw/bB7dX6b7P
IrJq0yp67hSuN3RIl9b5UQqavhKC0s2YUvfmmaRP96G3W/5I6oi8sYsCOfUdEnE589cetDZ8//FJ
TCf0+zctG4zbwBuJ6bUEFwt8QosEzlgHbbPVcgaDgDLOYNucpzLcamkKvUDhRBOoFGE9pYBjwqx9
AuWUroAc+HvZ1/CaEBhtMFKQqMe/7lzirQHlanSMFzHHvDIF+pqMBFuUwZsKjGrjtAF6GG3kYtVf
HeiJFkKxS1LzruQ12UYpNm6Muy5IqhL6bKs3+r4oxQvP6e7oGuSggkg5T63qieWa+LiYfX7H5Jzw
rCZtNlPmfiisN+mZ06naeqIxj8svkHkgCNOXIO+rtzaBwnc4tdXFdeEp+0X3RXd6NlUyqyHs/Pz3
BPnvJhtJ5I2Qdp79tlI4AMnJdiiTT05VwBccfW3d4Bj0U3M49Yg3w7T3qRtluG4qriOYKFwmzsGv
W85/CBN3BUiCC/AFdek6gLSK4VMYNA5T2+oAKkQ7iLPokDl77ONYc6XOoWMG53ee95TdxxPDxNjS
BYQWedGbotpYkIn3cfqYa/qabPsdxqxOy140fC15Ej9YWWuufac6NH39aNxHpnOKsM7jXAW6Zpv5
w1h7b109yHUQRl+qts/XVUJ4YEpozRoEh2gZavvUmQXo7ySSz3BYyIkNvo5JEDKa8lZmbyab9iT9
kFy0lIDLqZX3nrTRDoTTJjGbaIUBvt92DJTX+mRdK4F6RDgZLd8k+1OT5dpdP3AajVkEgCKz401J
DU2gOlV6Zj46WfnuM25nBsXqxlcz0M66B7ZBno5VnT0f6vHYogqUJgIhnUhEQptWTiTeRZQa2wYU
/SrXgBn5Da/ODjwKcTxRMJEGNDiD9hlU07uPeM9BQbTJ21lEilA1V9G49T2sr8wTQVdAhISQYH1t
rSg8svV48vXullhWuw9a6+xmhKrgXyOrsWu/JZBu4RzxHHMSdU//uhlG092EDhrJyva+M2h7EXrJ
5EgWFEiIrlhOmpAWcvtJH9Jb5IphValtbyfuK0AB+PWPDCMDpAPBcz/EGsg4goQbAWRzcAYycppP
IYGwJM2HnpL83LI2dLW2XrH5fRs8/6veBI/YykgS0/Rt3SQbRPnggWzAuJgfidLF6S/7fFWkhIXx
2GJPCDxP8ZjQctAUOgMsp5HJlrxG/GINfkH+xY+pDT2dQpeK/ubheQdlHh8mXBRCE4TPG169gYpr
g2vrDo3TrXuGfkq9ibr/phikrAp/fCySmh7PNLYpRKzEpW8jjckMw/cGh9gaAsBLEcfPSPge0yJ6
KHL5JStt3PWW/UNa6adLXew4D5aWJ2SP+NpL4ZanaYpYr7kO4xR9DWHlLpZ+vIr1nIGd5yWrNjla
vBwc/I9MKr+IPH1XjmTGIuR9jOZ56hu87n4puSiLddNEJNlk+HaNxFzHjntOeglzhjk1p1kR8b75
efyuZfKNwMRHnyIOIcecthf7UEawYe1UXjQMAwgNghF01AKmgoq1+x2sc2TA5fjpjet4kndRKm9F
QF60231WifNZZSm5qg3neAgibEgCLIKIHClpOP7C6aEicesReTC5p/bs8plwkqxyF2BqR8jDYQ7k
eqTvMQj7xXyOvSujD9LD3dBQNmDk7x+XvxIl5gdazg63Dn8ECVReKz8+LV99+SNE8ySDDl6xmZZv
EevBGaysuCz/1S/IeSKt7+vP72DnMJKK1hdQwubv2EbNCv51efv51X1pHaqUGfT/fnlIq1TSmuz3
y58ZdFqPylsnceQchnFAgmRxY6eg/tdtewMothkG9VlZfcSUjDTnjoNooGDnIP5oue+ygEByr/wM
SR6rma148oc/kdcQYgKErr3XDf8k8vwwolxp+i+mC0IqnXZVgugGufr7FIcPOZzLtcQxXjh86kHA
bK3Wkreq0c5EYbW8GhM9fMwwS04j+lmyx0HzSq16yyJbw4gvs1U3pfduhPzGtGCAuCoCuzV8hZOs
bTgg3d6Xa9N15Mm7AmtFijPFVwh4N3ewh2tu+uquomo1TONiDE20DoFDJ/ClRwKX8eJNvBev6lrp
PL2Hyf0U2c3RCvKrZvBzZwWvSQCyAjjFCV0NLKX+TCABlViHdsCOuJKYJ7AbtlgltgZTd9EVzKLC
vaMNX6ekbnfxkzWiSNEwBjagJqmX4F+jwK7W5PJdPdIBPQgrbXmMp+6tciUZhcq52SxyAXziE811
QlZMdxsVqDadyOGMSchvKCf9rxSaSpDUKC/vNIU6IooqzFuFRUS4Pp3TuHHXTfq9iFI4BZJOqYl8
FvKB2Glewq3jdQdWHtmutUmrsGchoo7y2qJIvDNz84cOKnVXI39b1W32VMk0Yh/r4GTBXoV8A/Kb
QyCAsOILNf6+F/4NtCoo/7rYyZmam2XNe6S4R6F1XaYivCkBS6rOUN14hnnMzWyd595qIm8QvljJ
WWuRn2Jn4IyI9j5anj8+EDh6sOdQ9ZCyRjbtt4CGoFR4IZgLsmEw2ps9xTxpk4KqvjfJ/Y7xgOkT
rhENj0WRpfNjjTarK74jhkvW9uASwukitBo9bVdWIc9ai0CHINS+dl34PdEqbRPBBltZLu24DsUW
BC95GT4djwyzRx5CG2jaHjqiuLmrLTuAr8/wJ/EfdIzSHGJ82ijOj2GRDSTsVnLj5/c82L2ntJlD
Il2KP9wxK3ZmAGN5Nmud5CkMbOhuYLFnt/ou1wFcNOnw7BBQvoK22lHxEw0Duq+if6xXhEuYnf0w
aAC1S3wWzZmyF0Bi6rgr6TUvuu/ra0Z4XZV96Fo3bcLY2NX/Q96ZLbfNZFv6VTr6HtVIAAkkIrrP
BSdxkKiBGn2DkCwZ8zzj6fsDXeeULbvtqIi+6ei/ohimSAkECCQy917rW+BEisadCYvaqq4kFI6Q
PHSPggM2SMIBPXXbR3GwocC6wrSCWnG61ygZRgVZokHrNgsNIpABvwaWMqGymQj8TRgaaHgIAhXS
WCehduFm497UJx2oT/MycZDLmLtK3AY0nQbOXO4Z+LYxPUaDoTNpoeSVDNbaCOZ8+TThior8ayj6
5S2EtBevqyDOlM1V76ZiQx8Q3UpPbr3lTmuCzRWFJ9p306zeCKDSB+Zo7bDmHApdY+QgumSZlU7z
VrTOIn6ePNMDbut+c93LuhzLRWbwdkvjxWoOSJ4gqZAY9G45q6qQO6rUiP+kQ6AP+gSo5d6jhrWf
7wIoeuA0K6Pqj5EG4EeUxJjoCZoIeC1z2h63SF1vFujWaZ9oGOBQlkRRDAI9eVWE7y1xFxmkmaE0
cAil8IipA13CvH5LlEVFWBBgzTwEYVjSI8Y8iIwgu0XvzdI55Z5ryOGhqwhQCIdvhjlR8klZNVQ9
1QlkFUKt0ip9icvwUZjaB04tQwJnSfXyo0FEEN9afuTd6Sm1wTzVb8ETvIrIQffhkJnhOQ1Tn156
y86otgV+fNaezlJpCZcEpKfLDHKsiAOQOZUjF2CsKHf72ttQH0ZJq1ZCIH4h41QnAYW4QEAs2p4+
77onzfKLk9QfWNOwQ0cuQ2JSHXzLFkfpu8dBt7L9+VnHNonO6JnHMmf0QqNetpMRLSCfMMQi6KRm
Ag0k/oja7ggUptn1LYIeOCLjOrXS+zwnK9Endv6iZ6o4SoIQ894lDRFUUNXqTNmSfO1UdGKodvrb
dh4fk9A4RGF4CpRxbBJ9l09SLMrQMGluAS40u1ccqRY32+G2mdpVXYc3jo94zXAzd1PFj+lMC2SZ
KrB8UY6q8dOy0OJuJEiWilg4LrjCqCKFAWXltD8kPh2QKkdQPBj1XZZg9Yq4DYxJ8xCaaO1Tr7/B
LzatiSfOUpaGFDTgGsb8XclafwEY8MVTKGXL4rVnopINBU06AZ2o0LwXDdmPmJvP2giz7VtE57Bn
lFvqtv9kBhplPPK0w/5U0UIYIpeCAOa3TUwaDpPkdRvqWKuKCppfZ4itBrBn1rAXa/KtaFmnyXCw
8HMvzHal6sA7Kd8mkMOcbxvEEOPRaryTPzoT/es8WTnzU2R38U2kqwud6uWiLmlMDfMplOkE6pjt
HKJUECs6CvdJmH59Oj8A9XgvPc2/NCa9OkXtYG6DkGN6ftFw6vpUkSpDC9i+Ob8jqIHY6V1GC3H+
G75WdTeWApk5PyP1sz7ZHg1KvGDa9vyzJKzNA+8nEWj+a+efNbJnVdHFV99/a3BJCpKobs9Pzw+G
ePB1YkD++Qa8W0Gr5garna5qK8thotqvDYWSexd5BKqMSl141eTca35JynuVfp3fkPd1eS9qkW59
BAR/f4Ow0h/+gpu6r928CYPcmN9uAgWPpU/F797QTPb3z3D+kL/5Cz+/4V8fss3InmmGqFwyvBSE
6g5POYHrLK6C9jJBl4R01KgeVd2pHV4HYjrnV/lukCzYVrzupqJ67IpZ1qoib3N+VZGSsOJCDnZZ
L5msEltEqy/ZBVaVBaDGjnBQR6LqFNURe6y/5YIcFFbPmtMYH3nAn5pQgoOi3NmVjWSNUhOB4DFF
F4qiW39M23fRRw8yIsM3NiX9vNxunu0MvZKP1/+hldAJFcKcU4E8Z5Vamn5TQtLdIB1rjgO04YVN
vsPa1J0Ca2LXPTSB8IGuUoZINKd7EKhOLzOMaYD2edVFMX3FLRF76/yUqmxxLE3rxa3C7qHypu5a
Vvrt+ZnuRObNEIYHctboH1R6s0tyazgCJxiOsUPjB+0EzkC4VbAS5h+eHwpcs2navggWB48MqUEW
vEincHepjQ67nIOC7GFuavR5dUON2bqht/9+/jk7q63w3U27fH6b8aSjhHzRmRfumrICOJC4xfdf
FuNU3RDFplZt6sxpHCsklO4de02+ERESx6IZ0q3yPMoL7iycy4yHuBsPBkqTuiCSdmoQHtdZx+bC
5zSZkhNZutUqclBrzcsQz2Bm5YfJOukYHEfZp4foozb0EMRn0N1nsBoNCRCiSHIQW0Thdil/2kfT
6+rxNsvH8W5wUMpGcmXYZcGRQ/KEAi7jasyffMNk1uD1ydrGK0qcgY0AishfvypeJt/7bmH4Hz8Z
Y+r/+J88/5oXY4XAuPn09D/+f0ScE8z8g4tn9dq8/rePMynq+Jp+/K//fsrb99fsx9DM8y985z2Z
6h/K4qbFRNQCYy4kJrrvjHNDwDE3FEs0VxjSdWxe+SfvyTD+ga6MdaXugBXBsYlXp0bIBf1c/YOn
JpwaVwqBT8iR/w7i/BfXoQm4RBq6wezDRb36yRNqpRo9UA2+G9Mp2G90/lLv9odjcfPdu/Qji2k2
Cf7kaGITONic+RHPjv5pE0CwNNOoUmo/OeVavLcai72Ku+BtU6cCWZcVMSn48zZ/sXAyt2KDusLB
hSXZ/sQAIL7YrUiTZO0SdptwwBmoMkiUwMIHqrTGX3ySv9lDw1GIZAHkSHgr8+s/+J6tqSASOmSg
HcA74khYTEAbnfQqKuVf9uv3W7IUXQXqfLY5f50/bIn8nGl0Q49cEvB2zaEO443Pms2w2r9s6DcH
0KSwAH9JWrRq5Cd+1mQHU16wEmI2l50y03lLkNwapCbFGByysrv68/f12XoGW5+zD8IRpVQdgsWn
I0jkDHga3XAWvXErkE86SbDuSLXQySItc5TQ4V9s2TOR46eT0rJ1U2B3k2JmKumfTpAxJNU8izJC
Ywpr6zkAZiSRx387DX/dLey8XPq6snRqNmc/2A9fV5ELPkSRzKCZB6KmCanL40VoV1TomxtmwK7/
8efj+MvXBvJIMXAwaoCPQ6r28/mh123ihbTBFwISmzJv8X4x20ejR21yVuj9eWu/DB6UStk/HRso
tnKe/Ly12mjqsh9ZGw2oL4iCWzasDf68iXmg/fxF2TpEAZgCDm7sz2e8ChAsAW6dma4szeMcy4xL
WzDUnpIJcWLfHjI0ytTadfzikuoE9W1xH3jDIpvKa0J7b9uxg92tcMNQoEue//z5frkg50OgFOcR
bSaQB58uSEQ8SR34HAK/UivRUrtO2zWj2tYwxV/8+7/5bm0KUwz4QtjcSD6No01cuWHueGT0deiP
g3rJmAQVM78LcQ4V6Jn+vGe/+3IFg4zggS9ZfTqVzKDuuFwx8vgYLeuEgZuA9j9v4teDx7VHmwN5
I1579+zz/PHy0KD5ahPhVZ4hrn3HuIRyep8l4w45/V/25nyp/XzBz9sCoUZZQYe9+Gl3yqTyxqmB
+21o47jRZPKROiCgMXMg+iMNb911VBpYEOLNzD7sTOqbP++s+AVIwcbn/0FfMCx8DZ9cq1BjwsQo
hE2EbPU41cZXv8y6HeYtASAj+hBAcye/OnFT/IK6fHag5cndnz/Dr+ORA6WIm73S56t2Rk/+ePvI
LWHF9cABj2sSXe3SOFSDeghq/RgnVOySyVvZRvv4543+OtQ6eBKJcjnnssBi/HmjVSiNHhovyt9Q
f3B87ZtQ3rGjSLD483Z+vT4IGCf9mysE0r/x+ZaF0El6bcOlaOXvo4ESigqyNz6nxkyLLf5yMf7u
22TaJllWiNky/ZmMhZYiTgo9tpGHUetGmoMjousxIOXRoquZ4ZPEV+jRcyesZ0I7rpQS239/f0m6
0RkUFLLHz7cwW4vb4YwY60qKUUH5ZhgIPFSrlwTI2k8gjfPVn7f4m+uVk8aAA6gDuRPOp0mBIwAh
2IKbpidgfBZUe51CvEI4+RoVNAj+vLHfHWEFV2qeF5Awxvzg5/MmmyIf/UUPqT/ejObBUpSKw8o8
EXa8HOh44kJYNxhp0Pg9JIFx/+fN/+asVRb/ETFkc7l8PrpZacQjwx9nbfBWIJYwsxOjyl8GwN9u
RArgekJw//h8PYIJFiLmNr6oiaQqy1efWUgGku/f3xUuem4bmDu4Ej99bZrop6bXPb4292ZUB5l+
5N7fBrf5b/w8vCrdZjFjc8DOlMifvywMgVWm06ykGBhfGi1lUTsJLjr7VZNX9Eqpl7TDCuXtxnWq
v5wovw5qbNqykUbDe4Wb+2n38oB5apOFatGMxkWlYc+Z3lvqDEH5Xkztsh2+/flw/jojYXswRChC
M8wQUPXzrqoRe0QT2QyiTKyQn69onl104q0m1FwRnlLaYlM65d2ft/qby4Ehm4WgkA4rGu7JP282
F2gUvbJzMNCWaxH1j8ZoXxFdt5w0tXGQ/1Ve/makIe7+GPhG/JcB79dTlc0zrpI0MM/1Pl8PXpv4
o8ayhHjPh4Ykx9p/C8LoL1/l7w4tY7gtBPJpkwXVz/too/CVWcFZJKs9fs4VNbLFGL0bAypw+v8J
SGsDOtGfj+xvzh+2Ny92OLKm/XlelbS909OqdqDBqysUjUhH9w79iirqj144URF2/rLF30xGXJtj
yQ3YNuH9fJ6mY7fv8ZQwqW0AC5dIj2Oneah69xB71Il695rY4KVlBng2ur+M4fOo+fOFCoQKSS6j
iiLPTHwaVcvG8IhNpm8QpvImDcuZau7Uf9nB324EEyawapP6xedbse0jV67m1VWYIjMIp/QVvfhf
cBq/npCstg1hu45lcNnrn66H1HcHbs7cgMkAs/cD8nPCAXqprRHYhP/2FGbeFqcIbBSEDZ8JyFQs
RFrOB63r6T5kdlnf0korb/0mxLX159Px12kMezRzWAxu65ySn/bLjfzMFD6iQOwht3Ky7nQfO3Ho
TheZ136zW7pQf97g+QT/fEr8uMVPE9Nm8Iqxg4G2IL4pXseMe1hEC8fDUJg2SF1hVmroPxE7edNG
w0zwqhVjs8X+BqLOwEPsyAFN0iiaK0qfs/BSmfedpoX3fdmJr3/5tPP+f/60WHykZKrHPe3zdBKv
gqzUbCRzQ/9dQeMZAgOdVOB+Dd1wL+IYzGRKHoztFzeekzz9efOGZXzaPsU3B8QdX5DkfLDO4/QP
ixaSMNBAjPr92HV1EtJkcRTt7ZT5aLtLkUr738YcvQRy3ir22hed6TYiu7GX1pxvlIprnPS5Ukum
6NgAuDdm3DCVGbTfptI0kKAneIlkvxCto7kPozDbqiCtxM4jEgiD1oIjOPAf4U98pz0pp9JzfSM+
RbLuasIMMloM05L8THgMXxpi2UaitjPEUS9O0lr0KhE/m/mjoNk1Hbs+pT6+QzguU3o2QV3i6XFo
blmkDDZVhdQYaKOvbDwtwh0mrLzJJEza40lcZGuWhmlubkILAe8H3WdU1+aAL7KEA1CMJil5MNss
/LgGpGMftuQgcN+Jwo9BR3ZNO47bpA8EBBKVzo7bddqIRFwGYdmbYlVR90cVoHImo6uBQJX2BW5E
YX1twj5ybi3wby6twigUCHvKyhin6zhqJ/OtwbyUbbQuz3GK4Tiw+psiwrrgLs0gtYlRBSdjibeu
17vJX2q2NMgyb0p6ne8dFScCAtG4GgdSf0peKHEjIBFm6cTcAjpeaezazsdosug6B079Ije9oT05
NEAkfkFoGQUufRiN3hKwBoxLbdIwAWwiBBHTtZdTmrSXGVEV46UB7ErsTBt6wmNvShFS+TJDk1S8
qMSj2y60uKglgQ5Uktql3pZTcSrbFs7HMUO0JjAPFJAPv5h2TLNgNbVGNOHMExieEO2w4C2NOY+u
Gd701BzSjQVV3l6pRhbggIqcOJmvNg6W6r7FudASoIdoIo0xc6cyOWYOGhxrAerfTw8EHNNCzJNU
5leNCiWSorhN/SPKAbO+ajOO8S7v9VSUhIKpOMw4UiBSH0uCaKcb1bWjh/Kk1IzrTszt0dKKhnpN
dn0DxyPyzPSy9M0oPeh6GWs3vg+qItkVxIn3ryMfpL6yJ598o4WkGrQdU1w0iW5iVVnompfLD4KG
QX5gK4af/C2RYzGz2dA/bFrmw+CKGzf/oA4fEnlotHXypmdTylt0S6D4oIHl2MOH1qZTsBrgYxDH
KemMEWyA+OPglH7UEPeRW+Zda2EjMvMsOKhc2AKqStMMiD6VGOFETIFvyZVp5lW4asxwWpclFUD6
OELDWljAUsSJVOgSyYIGXxppydpKbCLe0Ys21D7oq6eZeoNkkpU+QnbolqFKFwOVp24iKKp063o8
kfIWsFo66LXZO4QtpoVfwvDgptQhVaj7nOEwbRHQPeE0DcPb1k0r9SXp6irGrqXA4+0mOVb2JbJC
4a5Ma46jqrM4xctJb1fNmUfCJ3/MARKzsYNe+ptCY432WFRqOHmhCupdK+MmvCGS28BuLrq610FT
BHHVFZDw7EBSgUzHeRWOflhMT5UudfWNue2Il6ZShlMR1mLXQnyDiVAOjIkU8SRSpgElMbO/IbRI
OM0datsyNfUAQypXrxZFRn+H36dJYFYUgAnfDVdrQammo5L9bYe4IX+iUIj8GPmb7Yb3Isnn5Lvc
i2zD2zLTU+mHHcWNAQ0mBn206xUcjTvYCLI6RvUowttA2Qh72O0Ecbc31KK9jGxdMy+4/LTuOk2c
1NvXVdmz0A7MMqPeH2mEPn2vWP3f7rX9PxQUfG59/Z+DU65ek9c+/LGLdv6Ff3bR5D9Y4CncLwZr
WHoETJu+d9FM4x8zzVTSLKMaM+eZ/LOHprn/MOdlGsVpSZ9t/td/NdE04fxjfu+51el/5DffZxjf
e53/ev5jW2v+7R8mIrR7WCvAQWTl7iox18F5/YeJAMKP1oFXlC0CpOgks+b5vaaSbotC0lyOvcru
S2jl1/hfD+cXQxQ95lCNtN5D7epfD1hJtCu8J2DGpEYs53+9isRPuyKC2N6bBNRvHcp0Y+Sb28ie
g9h9OL7ldNHksn/WcaVta6K/oELxFK8Is9RYlEcCOOx7O4g2OCWH5yDuCTFtsWZVdfyX6fg8G/58
QEhWtXUaKrpJIZFU558PSK4ZpWnOAa9xqT0EQxQeInAki6rGa5EgaNtH8wP1cmYMaLNKCwcEkxVo
wGbe79FQX0+x9FYgo3Z91D3lJmIw5UQfJSG0vpcQ14ohEpkZOmhInLu4T75wT36I7BDpQqafxgaq
ljOj3rJvJT5zjJfIqNvRvUXv3yWxsTIKiZ9kmkhHStoFnLEW3ZK8RZf/rDVlctkXeIti094kKO2X
zEfKKlqHVY6YQp9WriZIdmyheHQDwcIF1pwR+QW5VXgEbBMnYdIeBm0CPydrRN5FWq8jCy9P2MwY
ruBimrBRpDG9ibFs7yu/n1Z1eOUSMDe5alzKxIwvi3Zb9SgIY6tJ1h467yhUFyqwdp3HjjeWt6aB
+oZ0rV447aESRn6pUHguKGSDX1T9Om0tbRGKDkRm7lwkRRatsjmxmg9Zy6FC8qnmXpD/jp6Xd+eh
sx6LS0O30LWDI4Ymw12ghRSj5Qy+oXdte9rXMDVZFuevEQbDCOxIROqBKQnLGZJrVGjHVo7HaM6E
IbkhMuqbscmGTYjdepWLFYFyG0Cpj8xzkD95bbCF8JVl3HvsqMIATr6fLxv6syQLLsa23THAnuia
MZNpq61qQUWhU1oUwLqweLkCV+REz8mOplWnpo0TOV+F5FY82dHaphjKyaImiBTyoS/gBpdVPuH/
hdeU9Vm8AtBOAD12FAXHO6GdUhAzslaGWhQmg3hYeFd+PWXrSOvcJZDkpVYOqLYVVXPGg7XWhyBE
PLaXWXG2nM2VzqhdSx3doQgTEmNYTW3hFx2xZBKhSq5ZY9+JckQAHIlHJw3I6UywBIBwMTgTiKl1
tpkZr4KiunN9z9y5DcrLxJdX6Mz1deu5w4WVF+FyNCDMBobvMoAcCsR82Bg7Tr8O+WtVVi9h4ACj
r3eWOW4arIGa0mNcYuVVnceQ0jR3XHtu3i6LPlpnttXN2dwUj8KFNSqUSdg+o554tZa5/MqfwPcA
naSmCMBsarDcX3uTRB1ZkPEpavPamii/dqRoJybGVwtT+bLOvZspFLved3ERIMwJ4f6NqtqS6e3j
Ti3fndQIF3MTm3zJ8r6DeY/c+ICy8FIU9Yw/KNsV5pF9NnGhU4iG5lD3hDu4V2UQ3PZxnC0mGT4k
g3NAVZAsOlCaiUQWr+fFLZasDS6AACOzE7ZLQaDaiDRgOXRyOzASL+MmfsAXEWAz1zG98oelRG+T
NxZK4VLfQ9j11has4KVxYfmDvkd+dWzN+E0jSXPpQQpaRoqM0aoGCeJM8AFa/VEglpz4UFcQOk5Y
XOljqWIj7abjYyN8dTS0nuN9rBkVKcAx+ROFh1eqYaJEVq8jq0sPa/cQ45sbSuNr2hYHwyPaNWUK
jUL6qgrbU9+pDX/L3yeDxLqBjRQ1MXx64QWHOvZfBQ6DfWX0X7sideGhStwIzJWrnqTOHDwVmtuC
bGvSHXFDy8I71K3vHfBXZlvRZVdJhCU1J7xgPiD/+aqdmcZq0jQFLYo3u1lm8UWEJLimExR7a7Zf
c/qRGp6U+WVq+DkB3/zLtkiw8yU1Ld2sX3I5ZqiUY3/ph5G7QcINfsZ6q8CQ09N3N512X/gN9ym/
qK7H2Yh6/pcfjZTE4YZYuBlgt/Hivx7m0F2YSfZF3uMNFbF/VGFI6cFD2E2J+p4mOG19sDX781MD
5MV6ggwJi4BXy8p/yJHwrQKVmTPhAlJMnVZXbVi8nZ9VkaPdWaR/EnQh7puOUCsqJPrKiNCA0yB8
Yy6uln3mZmQ5E20Kyjvbn//1r6dCpNketCF2WQ1lLvOHJSFa1aFIjOQi18pThQCMA+TJ/QQy2s9r
+YGz/QtzcNJzFRa5oU6bKzri9sqmWofG2K22yVDigADBveqD6TgGEXib3Gbmr4onr3GflR3n3+p2
JZPbsQ3TdzgGKJbzTp0G0uhnvJ19GDNSkvScMlnQi/7C5ErBeo2X0WJV+S7b49AIqKG9/rUO8v4x
zYMAOLZf7KPB2yV10u5xiRSAl8f4LgvclVWYX6e6gu4H5wr7L3BHeOW7bmRc6R3wQSL0P7ANaJes
QhdFWz6kY2fQn3cjHB1FfsIBa66txpqu/EwD2ukYRzv2g51KtPDoZmW7djHDnRq3drmrhcaXgK0O
+PhVMTwwGpZfhjewpiDsEECOTvSU5dPdQKYr6R0qhE+ife27+ms1uMltFo7Oho6SdkiaEd6P46N5
neGwrNLai8EBH2AB2dtwd5jWWWjfYMRYl3WUv3Zjay4TbxKbIeZkHgDV7W3TxiAxOPJZK0m4D/36
K1+mPp+z9W0Rgv50qlabjd81EqR0OTS+dVTWMZdFcmFmOxSGoPUhJy6E1hAUXEltb5m13CdTD5s3
J969HXRxlWoEbTSpr276VvUrwkDii0aLq5VdEHqEWn26S2dFp/+Fhct0Q7Ei2EgjMI7TPFfpw+Jb
EGtqpbtFuQqeEr/oV8bQU03H4AEsEg3WHmQekk8n2eF7AbvhhdY+yauChNb+Ka21l5qlOTLozir2
gQyhCcfRRUGhhkqVfRcYy7I07as8zh/6PitgHw07gIl6BsuzINS+xIeIB+IbEtMHzWQKlLcarA8X
xxPrtgVe5P4QfIVwol3ndhhcmBjrUczgUrO74rHow+Yyr5YMIv5eqyzCeXHMHoMsGSizhEwSwmI6
DG6O1pNcJz46arfowma1uxB5Oa37EudyNfXXvZ5oF0LHLt9NV5hpwmNm5adQynjbJu9qUjVY5PoZ
sxENFRDvs1l1OuFKvOiGgOhhmeib2pja44h1T3UlsnFZXmdgDDaeYZPrRSJ8P5rXVUIMKD3DbY75
ZexpxSQ05hZRU5Fj6ocUhGb0S3k7GJwewirae78frW3txnfENd+4XlrcJGnC2JD6J5Ho/nU6uCTp
mpypo12qY3+lSDI9TAnyc83CZmnDl1JNfyMGJme5sp5je+j2kJrCW/hQT4gP29V58uyblX59fugS
68qtCn+XWG8wuBTGn9G4b3TAfX4UumB5yIPmi3sqwGcsQs/EAVGq6hKDQrJr++gybvi+CqW6DXJ0
BxMswJs6qFtQHkZ3Ij1crOpevfhjmS+nwmtP54fQsRZKhYe+a9wrzUytY9IbJ7OznyJDM298mZK4
MKXNhTVbKuKhuUkdqzwlgXTWeF3JP7GwHE7jQY5acxtQfEjpuF/6KdLpjMH6aEfFmxVoSzfhdz1d
l+sgbd1VHPUzLQ/cRmqWzm0+P7B2nzDoYPmxR+4kLMOiLSd0DyWrI0Ec5i73vqhc+0j3Ucoeoek3
Dwq3MECZ4NnnCB2kjQmOqYL/HIiuWlmhjkVwflVrp22IYPiEE2i4odb6fH6XjVLwotWYc/s6KCdi
LuWmm5FrZzAXCZrkrlnfKV0W/DUn43TuPKIg9LBPrjRcQ1dkBeVBdGXMPzj/lL4fZc7zu0qLLDmk
jgmT6v98Pw0vXj4///6efJzdzMJYn3/2/eXzX/7X74QeRR08oIfzjxwomAelsM1ETLwqCkiHYn44
P7XMpINfmVUVHokJKtr8yvk9QTS11fffscxIfX971XLZamUzrM57rE/osip/vHRx3QGqm/FkUPby
o8podM4vNCcpoHRgCc5uki72DshzLqOZC3h+0JqCUHUzDyiXjReRjyUszWR0Ckn4OT/rYsO8h2Rb
2hg3lm56BdWtuy9l3j4gWIWSR5h54Dh3YWirkw/CdZTKuj0/E2lOM6PzeiwkvGgxfu/sDBOzPz/t
um484RCOQ5ZPcJgbZqJJc8WVEq4y5Sm8J3tVTh2WYTw7UbbzBQWjwSFBk7MhLwioit0mWiBn+1KN
+bJE2pC3RNsHjDxIH2omwHhPCtFuBl9/6wxYmQlEGKkfHVF/0aV/xYJ/WwTG8wDaYNU1wTHq8ZD5
i7prV42yP0aL/mlADXvl1BkjruftG8OCBhrh5q/ceqc8B2aD7tEtgZTYMWnY416rFw2fUndi72KK
o10358aD5sHcNZY7LJCwc7SZ+dykuwZz/brB+rzMiBnaDPR1F0F29ExtvND14DoL77vcB03k1XJJ
AmOIZUF/dqP6W5sglOlbb++05eVMoGHIBR/r1CCtmDMsot49JSoHI5oyJPhNv/P6Um0Zo3GFT2un
aWwsQ+JGhh3skF4/Ndleb+o77joUJ/snJwWFrhlv2CTXURu6LJ9wV2KDIrRcrYu2RVOCK1kvE8xR
xKPH9jSugzHeB6ZIWbGHlyMrwA1Y2kMpcXVXDsp6HBgrLTK8Q2U2Kx/YCQSB6PU89RGTDJaGXj/E
SfJFlXGz6CL41ylF/NjGrpP4IIDchrpoIZ8muA6QNKvrtgV/XYJNg9I5HZ3hPRm0585jvTNSIvKm
L6R4rHUZrPuZdeOKFzPT36cOasHNKGhFRqrYu0H1RTgjGQipuTLi6cOI8g/gJ+/gkR9EPdA8zK+l
aD8M/LiAjrFvufmDF1YvfhEcptwcNqPRdgtZAjCy2zvpd8nWZfq9CCrzaAdOhgueC9Ya412qSgbK
DMxwMZTzqLrua85qsx2+eHH47vu9xmnrEENrXcSt2IuSK6QJxmjTVeUHM36st84l/7+bfCorUrq7
Vm+fp6l+jgNxKH1ys/1gPDRxQwiADPCuiFDuJDN6vWcUyKwbVyPetNPDuwTbxFL3DGy7TXY9RTB2
Mv3Nb/Ivk40JVC8pEgB4hwyEGQxG3RythmM4bEG03nfojVkTg7qSNFZbrTsQQNIfWqoNm7RtFNHr
QA4EvrU18KJvqebS58licENchgWm2HQoP6h26YTB5MxMG5Ihi8h5Abd75blUB2qLiAkxYlM143bj
tneONmVPabkCLoPbWHjvfhI/h2N7U9XlAIsk2SWpEyylfx9QtSrGvoWtVhEmCihmI6uJGZqGNXik
FwfS59ponWbt6OCAleJKSmv9zWiY3kI5LepxrzW5faOP07ZESrCKEZQQymVccZZ+E8RzagU9S2Om
uSQSFEVYU4XLrXTZmNih+3XfahWlKWzDVfwVg2lJwWpjdw6RgtlqYjKyTqJk1U36NQACtFPNJkhf
mOd+K11ZrmTu3iXeFoehdQulDJFWJNdewNR4rDJtX3rJQ1BOJ0sRkwpfm5JbiZqLpOnlqGnJWsUt
mJuxuq8iKzloZnMNENGgAqBdJQ0AWRIoyyfSedbmFD2Y+egRLDfOM/fAPlpbJeKBuo79PnL52YyC
y5JS2kpOwdagq3JIpg5qiLlt0+x6rFn9jE7hk7xgkx2rHcIypStUNWIVKmw7TqvfiMZ1LnAdflM+
oLHAZb6V1AYT95LXffOxZ7+E5dG7TGh3lIWwuLu614zRpAPTyYBnIpdFmNoX8G0f47wKTtDTwtz6
gqZY7PtMBbeQI6+dpuasChWFQ3ygOvik2ypl6Tdp9V2cTRmTlKFcaCssG7xcEXdZNNlExsC+8Cgb
DzAuWagZG5Jq4k0WzTlZ/Usq07sE2uCT29WX7cBtQ/X2o57IU+dSfWxTtXabycBQD5xryPrqIsCU
xHwex6xlGpDDfcBN7g1I0+sO3zEWwyxhKpnEFFeLb2U0UTqZTHL5DHUiGmdpCHkvC40FcpTfjb0R
rpKWQibGj6cGaTZqVy5TVMzLcQKlZBvFo+EBvQ+Vty/0tWlPzxopg1nqxQslS2C6Q9svUXcdKT18
qfnJAhZotmLFHy4UjbKLpmrXZk9iR0FMxG0wwzbAPk5d32zqBrVU3XOPnGJ3Cy6AQ1szjKYpQbZ2
kKwH7TFyOn/fCztaaVp/DRXjHiQGZB8/tim9TY99fYqHWdbmuBmNa9qpuiLluub2UYpd5it5Zdms
GcY4WLf0nZajPop1EzP9sJnhT4G10oqQjnEKTKgvjZXouF8RoseN3yooUWv13is6qmuFfhfZ9kPd
mv+bujPpbZtbs/UvYoHkZgtc3IFEUhLVuIm7eELYccK+2ezJX18PnYM6dc7gAheoSQ0+IbbzObYk
cr/NWs9C65RYwVzhc19UZiTs+XF4NKs/q9Z1hgNyU5vuaU2NVya49qEd6GnajesdEyC2Y0rI6Q5E
C3JAT2ss71a3e67dovU0pza4Y/a7CMyG0w+kjMn5mFSbN8ZWT4vMCMfK23clXz9ZeoOoSMyTMojy
sMAxC1hPcxdmZhc7jsptLYHEA/Z60gpkDMuPXs9iklL0h2xz28+Zpp7tybOGThB4URm0D6V7RD7y
RB7GQiLeQ1/r53lQf6gTYMQiO9lZBsc7Ucki0LogsXiVBsNgfNImtxKy485gs6kSZeivLIYv/Rq/
uqXywuaUQYgF4EadX227M/bTKl8rxX1nyKbs6zx9mgvo5OlgGSe1fTUUMGYVMDuCHygLcuuTietO
GRV5JmrMK0WWh9E4PdrzJI+IindHc2jbW7F9Y6aHO+Yf+m7RqGqUjPGXZiaBAC6YEZ6xt+iEAGao
B3XI6n1UOc8o9WLaXOOniU/8ngsvkqaLDzQq9yjig2KzXTXqQ4FqyS+FvewWp/kcdJNZok6Pzk7W
yKHag3YCyax/jRFr7hgDpQrL82BtXX4tE1if3aMcVZ8ZqLKfZry+sXtJyuxrUrmjot14gKD17OpV
jguqAAHHPRnhyGAHmoKUl8hW5vsOyKvZepgdMt7ibapCnkHhvpQpjT7mZtjcy33qvisbeyESszeN
BkC5keSHLEdUURJsYhdM39XhfiR3SFWZmVRpxia+ghCv8NY5IuHEVjoxXd4xkgLfMfdfrtOWSFN1
xndgEPKqU69rbn9YVvJLLPAmtHNtre9KpT10C0AgK81ebYIK9s2qHeohuVNXqv/U5A2/dO1d1QvA
Con1i84g3VtnnLOpr2yQN4mY157FV6MomZfUXQEa0eFQdypuIk2NaFr92REQ0pfaezsqsycIqNi3
uX3KWoB5xmChoJ1y41iN2VUgDg6iWDwx0mYOza0eCbJfOu6v3Go+Rqd9ECygXNvZ583yQGF9NAqy
dZyG0qCQz9VMVaWsTO/AWKteN7t/mB2XQarpFD97jlqY8FhDQ6N6J6lC20fSAmURN9ndEkeHZuSs
UOlQCcSg8bDnpN5NvcHMMoempXggjiGtVOrdUjL0WflV5CxeWTGyTVK2cjnmuLdstjGB3iGVLSxS
7mM8sB0jwpwZ0IYSj/aaroJRzIXw426kT41MjrWB0sjFs8oB1rVjwA2s5zIlecpQsqumzRslOz0a
1GR+pdtDIOt6l35ZZDtdyaX7PTl1/6DG52YyHL/rAAfGCPh8Bbc9feEFR3Liy3T7zT5n96VNt9GR
3rXcOPwZF/+hzbV51+rDZ1KrpdcIYjQMWoF+66fIRdmqNP1mK0wKnBriji5DNQf5MefQKgH0esPY
VPuE2WHVux+MK8AMFIzwDfWxywA7VsUkTimTyJ1KcURqVsjuTB5yubB6WPr1DPnkmo0bl1YCYMrT
IQlAFV/qGKql1SQkhy3cu9SErZ9ex8TdLsnebdFDzMxvqODJVhopIncOGAG6wssSZcmBokIybEvf
I204oahKQ1CsYcXdXIn6IWwbwnyEU5YQ0bh52A34DWXgzV+zOasBpSUVuVMtfjlcj7fCGa/f71/E
y2wMmfWijluYYnDANNoflXTh1HxeaipAZXGIlxKqJM6jf0bX0+xcNT7prv2pww5rbOn4kI+fa/gG
O3zRnRfNxmMaT9pVK0tAH/pJEGbjtyuLmKbABbYk6uNq5g/FFm/eGnHvlZX9GS/ucwE/xDM3Ak9+
MFLibqpcuSwqde1CeoeRPy25TYgh+WRetGZv2cQOj+co3ZdOzACqgUGjlW5BEJb5AbDpd5maN6Xp
PzuzFvd43UEZthJceg0itGCKOo6DBSjei1CBpM7k+OyUwcNa7nEyX4Qqils6MRAV8o9bce5kke4l
Y3mIVVTNpPPt9DReT9okH2z1IiUUqMaRaWBCipGy52rI4wB+y5diWvKWTDDbXPGraftuTycHBfZz
yrKPpl8/19ECwLfKdN+O2U+aSmOvjxL1izUEY9HyBAkFRCot8F3FLGNV+ld67E8hNZ/F9oIhx5z3
i6sKIP3jx8adnCRx1Ya00htj651pqOKkA3j1eoPXLzIXEGDQV4CkgF6dRXGtUrgppipYNqqjG34/
jJxhkJfivRYvR2OVIXmxfbBmLxz50Kgm2sGs1H5MFePpio2n7QwAVGt14G0a3zWJ+rZagFT0lnBp
Y/0coh1UxSuspDxMi/4dhsdZTo4alhOk7EUJuib+mY15QLh15HU5vwBr11/V0l2zclFO7YrmVGQi
UIbuIa6WIkhM4kdq7pvu3Dv7FDL2KWV9txosZuEd1NrsDe3CZRHxFslil8mCG78tySwOsLGVox0f
3RIACyd2etAHHqax/uEKO3AiLT8MjvrFmOBoMPIBjkMImTZzGqushcFp7dV+e5lgeHHbvXPo7jjZ
GR+Y2npVNbPZK4p1cTpEuoVxsC2N5tFxju5a+lSi8qQq02vOOso1+B0IKX0XwFFgL1SQA4wXg73D
IelL4xS11k9Rd2jdxzFAR5f6TrONvo3krZ2fFcY6d12VJfdpwjbPLYjapP2jQyyt3SQQLSFOpWiP
1r16Kq3xcV2nPxVLt4Ge3Cel7qu1x1uaZrkfNyvfgPakqlmf57YxHeqWvq9MCaEbdOu+sqg1bO4U
E2wF6CnZ4jl0GB39ezAkdcM6wmXfyDsriuB+jIBYbJNjXCntE3EdzHa1jJvbeJy15pdlruoxH12w
NmKCr6TQGei/W5ccMxYFHs2aCXZd1YhfQig3d/J9EDF655lkZkw+d6tW3Em3UPypRy3j2qxi7DZg
sKjDR4pO2QwVYxpgquWIv7zcuSVdNnvJDBKhdbUrAYI0/uOag21ihmpFgK+4f+/0aK0+pom19N0E
MeJNbDoUDlPUl6xJYAP5qjIcmzqLPbFWql/I6YfGrLTIT1Lt83OrkLKrAR6jveHZHFvNixiUeWzk
mWRVkPdG5y4fJUq/vZhgmJlV9kGSp9j/0OLuJaUzPbEnXbxBZZgQs5G8VNqfkbPCN2vrrSgtj/zM
5wQi7S4vdm1rzY8y5nQGK+WnMdo9JJqHFkI94gCDrEYN+CHLBYsoUJolHaTeJuc0Wy/WPyeDTJAC
jSFJekZ8KIeVk3HqPmQn02PRaWduJu9mZD6vjVqBwK7O0UzrXkgwZtw3ONkAbYYcic+OU57t/n1a
NQafE02GVUKbXBQvQ+Cwl6aTB6hSLnkSq4gjEvI0LKaHW9JLQ5zK3p1th4QD1vAzoiQ1byJs5OOh
ttXCS3PymSwyJJcRXnKjLgOhVuLm6m6CRFHuAYQ+EnsAX77uf7pzIveidK1QjSlj1RiqH443vyhJ
Q0vJ4dixkR+1rj4r+djtmXERbd/EyRtATyPNieiC8+1iSrJNuLZybI68NnGIyzLbmaiezZRVZ0e9
QWjlENLZZnuGMA50YZCWDHnvi3ZKLxn1Oq2FsUvVaTiKnJo/W4S9143xqbMBua6F0h7yXmFE6dBT
y6m66jHAmCTLfiyd1vto/iFXZ8QGt+lL3mXlwWqKzxQB6H5EEzIvC9v1Ib3SCz/EIFzJ6EbMrGEX
2ATAbNiCWokqbzQ1sClNfs1dmzhH2g6ze5W0IvDLrdpmTKNbJTma69Gq5bNw/bosgelhC9kTNEzJ
SkxOmNXzs+rM/PIjxd8CiI6iAlzx6IxMmyhVFzfBUpX9QeD4qCj58kOQwFgmvbuPbOTdFmt8kJOp
H0GQ5R4Ps6zL90jNxKZ3oiZl4rcfywGhJOrSa9xU7yVd2E7FybxfLUnAlDHGkJ6jJAA27sTRAiVI
vWLZfh0q+RBJNzooag1ruf9dTFqzkQJ31szy01Uerdzh/cticqaJAzFGamRONKA5aajW9dygmLB8
4BMQUTODQKuRyXahOXd1an2OBVxCjjgnGNg0Utt0+kNB38i+Iu58wlHP0MaUY2vLM4xTv1BluUej
9yTmwgicOWcxYG3sRL7L5LYKhU0WTBZN4FqcrQxH77w2B1oBhq0aeSkEQYbOSnGgsPBJlSL57MgT
XJoWRFRW3VDWEH+hKMcYoim16nBdcioi4gfQiLCo9/TJYumeZ2cjsx/hQky+qmak4nFL7GI57BOz
Czbj2B1X2rudNtPGuufljqsOqiRTPhVhXUMy6uHFiazC18FS7xu61TOfXME+s4UdnGNuOwe9Ydxv
2iUvHDFUQO4Meyfqn01tnrqsYgtX6H8mRd3XlKFQbrB/tIMpaSEMNyAEqrwyYhHwnrW7EXQwEDZi
EZNBZkFlZKgbWdGZZfwFgXIM1tw5Tkq7EYzqFKlE/JpoxntOo+FnlKteqrBIhg1fNh3ZqikjCKU3
/lRLNQXrgqE44R23J0WCuOix9MdC470hzK8SQj3U23PFQlEFUHQs84fW6cQFIaRvgMY6iFJDDbfm
cP2Fm9+4yr4GojfAKbGMn8mtrRpwzBEG231ra9Eh4hbCrpcyDPpmFOd3U8ZMdC7NoBKm62sTnEFD
0X4LJqJMEMEI2bBsyROPuGXea4QMTQNAOifNGyY5JtKgknuhI5ZNP0GwEwyh86A+In9C9wf1HHl0
2IycMm3DShvN1f1skSwGhVDjUmsOcjJxIcU0IWnLSYDaCzIdM1D0OqBVamYLpbSs0FSU+0IEC3EI
RZKrGCQj63401KM94xYYJHNNIho8yv3Gm6dl3os2f62lJw3ifleVf1qYiAmZP3RHYIwP07iHh42+
s6J3QMaAspD7+I5ODwI/ElgyJvEAXCvH15R19GFsOMQxG9iYSH0jLJgddkQ8qLkkzY9ImQL2ZYc1
YhmFF2IkLUZ/i+L6cUY7ROyP9IGBPg1rXlLCv3cE5HGLdpmgDIQtlEFtQKnOx/lQGBXXNmQG8j9i
WMoq92YQTdaAOUK1IuYd3UmZ0wDUTh6SxlLwFEe0RDrVvzEoV4J+8KmsY+7VeCdwqJBH2uVr0A+q
hwkjpjVy39b5VMzZHynXF8utJpIgmI2XZO2kMZ0RubBYzXPSnkgbpSPKfiSRrPFLzcqpVMC0lAhd
u1E7rtVIxRoXjwr2nB1+qu4geiv1ksT4GQuH4lPXgzL/FLlG3HHX3uM7l7vBxoYhVJd2d4PCkcer
tPJpGqTjVd0Hcag/jeENfxBv7h5BoGBnTf8uSvql8lEuKsGQOnsCJaNujEZ5ddf3jvLKK0fVPWio
5jRmX8eIzIoG6t+iO3vNSocAvOqPUTQfFYo5BfAUtx+4mKqGucce6ME1VZA1k98P8Kc5jgrW1WPF
+MPtAvIivXzEa5T1NhrDsZ5OcKoCYTeoCwrtRSgXu0knYGkMSByz/6NRehIll506ErxbRCFLDynS
bJg8tNqvaFVHqOVBsi2hIfH5vP+yo00Tt9dG9aOcix/gd/OjTlKVrjKLIzrK8als5j3r2hOX8gRa
FaYsb+B2S0Utux+JBIFezAI6bcVLHmPFCUt1OFIHSg7B0GGOzvtjZImChmRInZGF5n1XlMgaIgYq
DsRMhckjeSVfBO2U3IckCm78PUV6qNf5kNdyP/WMGpP8VuprA8qyI6dvfZ9tzqfW+NFzchXIKbzK
pMwgLpXdYqUDHi+JgVUMk3xGP7G7V5Qs1FKkoIKF5ihzijyAJRMUFD67MpY4Ydb1fcB74y38hp6O
XhXMGG6UoSIFsgQZj1TlgdwYKGvIjYtZvwx567diqMMlQyvgVNLkCtbMfQ9S2maFOY1sJfPxUTOr
Z92S2Y7UotDuLwSGKntCMovQEf1bS6T6TdrWD7CLQaJR0MWTWwdEdz7mv7p16gLsFusO6tN0pC29
aAUsTO2qkJrprWzGtyQ1AKC2OEZW+YhRjgs2PiwmZNTRRTcc2fq7rGSQNNkSmHNG/kCSXMk4LBm1
6ZLSpuH42XWhAj0Xb1yrM6duiHuIcIXNZkmsOecjE9xLp6hK6DYakPKVGILe9ZZK+12BdZwpYhx7
ODRK9ZAi/TwozWqeQAV6ZYTANSmaR9xodDMMuMSIetEiT9XOJyTqPR6r1R1gz2tLWNfpJjA0j/hr
98j/fsD349gr5hAdxR/kD2LPrs4KbGQ6h2Wm3oRmXz1alXIZRgbsmqO8wkemUGLPv58HepAUDi+M
6x6aIOzwoV/9rkBKZjUQQk2Oy04x/R6NPAsY/nMRL0VtFIKA9rM2rk8Y1Opd1daInfV3+IyZtxAO
ts9nxGWTO/1Imu5eWeUPXQNwrAnjV8euQS+71HOb5azV82NpNqhlUnb7zsBR4A7vw0KTGQmfvhxx
WG/+Ik7+CRbRy+KOhc9izjeBxBglLRc9PFLABk9aklIC6nKvsWpQVHmqW05BjJs7+IQPa7JeYsxT
SNKK3i8hyVasUU6FcD4jxp7W1iUujcncidGDFaVXY+bES2YuodSxd1kMLnvhbjMu7lOutZqfK/LQ
A1NeCsfes9Wk8kFpyFAFTxXnHrIppdHU45SQ7KS1xOjOrux3q3B1z6r0rTRvThYccoSW9egRbQgF
d5ondit5tpMu0XrNMD1lw5vYEr5zzHWHWNS/Z+F0vjKkp9iRxzVv9ZvR7lcMlD5rZXCZCUFOC6Mk
XqrSQcEpno3BMdHgpcfMkOWuzehnh/ieZcbIrYQCH+YfslqzO5dZ8aW4DvnK8dZbaknOeQnjPG4D
VMWf3XjChlzsdmrEgZxP+nwoZ5NE1/Zz0adXBJzDeZv3pqyxI6jSYT/25Poh5wB53fsE8XC7wFG5
k4v+BrL4UOjxROAbPY7VM8QAUdEG271m/t4KKgQVu4nIw0LVLyCV6dinzNNL8ifIk16pF1kF6O18
UBLzqzXdB2aiD0UGRLIztYOsssDRB1ZJeD/QJyt/3e3/06apa/qrJSn3T/9/tu/8X6jDfwUf/t//
TdaqDSHw/7JWDW3af1Tp73+xV23/0197lWKAIqRIUtUNYYf+YrM9//VXbVYpeBfwpuxvTBO2p/+y
WOn2f2B+Ui1XVYEKYfrBOt79xRRqxn+w+jJB/lmOi02aL/1/mK3+zXWNMAN2CfYKU91oiRRz/+aK
jw0CKW2mjmgoBSu9wnxohfFY6uWl01mI9vnA+FSyezeUqP0AXPoVZ1p8LNUUA66csu6scO4QYZq4
KBdXnIYM4RY7+qGPlv5sNvYtWa383lnAA9sxTE6j3fysTG0iPYT7t8vKIeI6mtZrZkIpbU29CeUQ
1sTa/Ww2CogzRYYHt9EJVaYUGwnkw3JL1krmXTWSptmBfPj7bv8XGud/t6Cxcf9XeAXPiwUMRNMg
ibowUPBd/ZvnSlfwoZXJzaqae/bUXzrmj9wykMwow/NMU8AEmAvclNhccQljDG2yg+mMd4OYUn/e
MPeRpp9NwQm69gXTubh9ixvGsnaOPtYZny2wwyiUtV+1Y51yLLloyLD8O9OXYZF1p2evEr8eaQZU
RVk3Byp7q5sedQ/4hoz7pOQpwIYKsgd37RWBMnFaNQR4diXMrjWVkJbMhEVlz+hAZvo5EtSnna0w
Bcye7E6o12Sezhrjtd2aRCqVvsHCpTr2GFWvqxodkBkW5ylCRs+ModtlGlOk2ByTYG04sIT9ahNu
69dz+hlNlu070Yz/m8CWKcVzM+YfSHtfZpkwDr8fMsIby7i5Llb/wrjB8KuETocVjWdXma/GrLI6
Nkks3L5Wy2Ez2jzCI3kYWY3QVbSOPw72uOuzhuGGU5yshMCnZhnovqgDKpvv0o27rYTUs4ZzYxuR
9GI6aimzUltb9J0+TTcTxSgJDdp8qkbUbggE+pTkKCkK3Yfwn+/IERz2eoWWaWptMNtruu4R1f8p
hnQ9OktCRpZDjLAZzUHHimjfOFF5yBcMtIxJqnbAaZEV813vOjjCF6SeOvMU6t8rjear1qmFn42T
fhz0jlkqeZy5Su0NrxNtNXapNitCHCiu76gr6PZp/cyz+FitaRi7qPNqbcX0pS7xfqQaQmY3TEwT
27XBTlcEImliALcbeM2w6dYboiWpfmIigKzoSkwpqe3zjbVhd2DbYuzikd+3WJrsSCbroM6056rL
TD1dP9vJeYTPdLTIn99LC7HELEqUreOhJZMoWGfWm70hAL4t/mLkgZkKZLAzSvIcwMax0/RnfWxj
L1UJO8Na+k6UT3JUREWEOcIvqz6jl2GlvYkDBRV6WMYW5g0jujlj3B65keK8iINM015KBUcTBlGG
cAlPJ069xl9tt9wbpJEckPT1OytjYQ4ro9maWOp+MUaM6XL03ys8e12QPt8s+gUtafwMewJHwlL6
SQbVb4ySXy6TR5Hf6klX35a8sSETl38YVPR+RxwtSQaEgdpmhTh7sNkLp+8DEpIgTtQ2IMPA8aTI
tJ0t+98kdqHsLTP7jpvUwdIhm8cMEq5MR5Clp+Vw7jK6FBYbujCqe1QEH62Q40cOgQlZk2Lcsvxm
y7oLVzc5T8UyHMt2iml84zCmx0IZrrH+6Nuw662g1duHPnWPOgmYgTVkxaFDTeINGGdPsV4u1yxH
Y70JfnoGR34/RmD4auVxzJ3z4NKZbP4al63fGT3Lk66TSRkN93Hi4DQpsSguykC4RMN3bATFmbRf
FrUJp4VRCYqiymtIYeFeoJAFkvPvADzdZy2Ti8LY3tSJfqBBeKhT861zKuNJazlZDLQP82b9p5Pf
/vmc2TByy7V3TuMcgbMv3RdJLAcKC/Mik44RKfnmd3oZP7MUu4tU4IJGbIZdVU3IJuFxUEEjqpke
ZanCzVDzs8SEqPaF7TcY83Gjdpuhj5lGk50sgd1KJUiwJ+sb08OC5ESkDFxnfzA6m6k1dhej9Zig
/Bkm7piFnhCG6IptIXXXmeoBVejd3FniRAg2NQGWG1HyQ7gx6x0kMtpaa/6g4QPrjPaN8LiJMYMS
uDkGGgpmSlma2DRhyW9M77Ju04OqtV4EJdCLG82XhtAAqyB+LRSdGMiZzcmKV6D9lZXTnSR25JRI
LGtohNj+aexs1PkQS+c1UaVy5IB/IO/4kCnth93PmufyaXqDefWm/K0xZBKuxcaGsLszK0uiDcg1
9PvoS1eIz6PTQSyX6oTsgNJeZJiK99pFPKGhFELKMSKsKLEOr411czPia9p4VI5iLH+xyrhDwPRn
4RRlYGeQ0bVb4wbtB5Lj3RSl+Q85DsuBfRrnmCvIvbeHm2kqOt2t44ls6W5pV2gHJyquCJm588ku
rOTahVnDCiST7WnAbBPqM3FQTFsJDWC6Og/YY8l592enVc5DJTDgoepY8C6RJ2P4fZ8t0FW0Ppij
9l4Zy+mEnOCgZs18nPWp9eAnSLbJS+LR3M/sBlvGGRiqAUMsLECbD9OwqgPGPfvYcTLC691N2zwO
AW0Z6uV6yIRq+eZaPa2Mi2yJM9qe/ujrouAH3CGW3m6kBf2/kmh4TUw11Bhbl5A1iuw4yPpA1I51
Eun7wiWBOrwk20GL391lTtgWWXgP1dkK2MY+6Yq5FTtpUCOCDGMk84eyIMZh6pdPnVxl6gEeItvQ
bmyDfXLpmMTP1eprSM5udeo6lw6OecbFh8k9VTp9h70kqAEr7+QWsaO4en0wDcR73ajnZ71tfpei
dRDajM9VVCVvSTxepDKc7NGc/sSjPBYt3WsibDwcYsjDSShfyYyYCxOASDHXorVFNBvbvg2iBHG4
Xt70uq1uNXLRvUQwtF9nIz+buL9ZWOELwHvggVsTJyfbUhIKpwrZ/pGEEps5g5SKcCX43SD77Y29
r9o/UT/woijiiYGNyYIq7ACYhPTTdVj2+Wu5NAhgtk/V2MlOaXteaqZuUiRXaYrAxVTGz67Pa7h+
FQxHznPmLH7bI8BOt3/x+2EE8hhK9EyqOw7HFeY10pDtq/P2BSc9Do1hnL4/UPPyqTDi34RoMG2K
NE8W8crav17DvI6d7a5ASz6JVyS7MhDb7/f93b//pA7aW9VF2GPFYTUfWAwQ9uMwN0P18JYo5iEZ
7MgvbEaSSo7RDzEvP+H28PcHaWJOFXt+qRzzNdfn2uvU6UGwCKmPadZnx3Y1r8ze8rH2uOvUe6M1
q+NQZSd10l8I0OiDXpE84dvDVA6ISVKxSRrsnUHAo6VEJKY0Ygy/H7pGPMfQP/HMautJVi8VwOrw
+yFyF3xRgtDkxEHjUlVNaK8RT+G4cCEIO0l9yAAdoYAx8lraebvVdlXRI0Ap4to3cCsGSmVev58U
bcBAtJ+WtQoL1xX+Iq23f740/3wGvz+n56PptS1LycQ2cZMJrA68RHFiMUCe2EGhF12M3WjUfBx3
t3ZoWk+mFrwCxlOxTuA1Etjj99PZlyBn9NJU9hYTIdX/frZ1c+EbEWLgfX+IRpnjVtTnpc8pOL5/
e0DKbxAqXH+Zkn88IZouENm21e+kY3mIc+13ac0vSzxC+tJmO3SGjiEqzvy9XTJi3X2/AmXTMp4e
8NZPhnpyeSuJLg9jzW3/PhSy7P7+STf6C03is+u2D7qq5XvNHptQ34yEsXiPestE/sJQ1yZuqUts
0DPbQ1avxGulVDffH+lZG5bwiKkHvh8LVeOnK9OLwn4l4t3HZcRwxh5i9UB9d2lqAC2twb6aa1bZ
29ymwu+HqG1cjwuc89x8UA8KVtQCwU3CfVw0NWumZWFdN7XhIAEQfv9p3r7aaQqDymjpd/qc9+fU
6n5mPbUfEvMhhJVkFNhn6TFkXxy/7wbfr/jfC4f7QsTybU+Be222I0PrjWeb5SZPWn3+/serX2PN
5hGo2ps+Lc8GOoNbwW7y0Dos8qw4TryOw9kDFiVuSwwMdsfaqb+h6kmTiWlLhLi93L74/SCGRWAR
ig5SI7uwKEnZ6qsWUhQ28KXWb98PebL+409N6i+jVv39dFTEkzeLpfU4yPRbopDjZ8X1tP/+0F3d
G7QoVImlmG6J1U23osjfFXUwj2gZ6aG+v+BmunE1i8s//9b3X9XWZL5liaUddIVy7J9fdQY4CK1a
tBTlHVlF5FIH2D644/T5V2Hkzb0Zr/Xj6hQP35+WmHQPZm8wcN3+ltpYL4wf5YOR1OUDGNLX70+3
Sb0E9WTVBzQvBWqPzGsCqdTVpUXueZlctbnYfdT8tw+/P4fU6h9fpWL6ErohSMDkf/j+u99/49/+
/+/PqYv7NWuVFthmdIocMAcJjjMG1qrXuP2J0Z1zRJtRHKze+ABUbFywjkg1YaDHeM9dlZM+ZJdM
kBBvOwV6lO2n4LxKCbNaSxKLGg318cvYo2UsWoF0RJEx+gPnLqIQLnoiKhFHzgq2jLSMP9LeuMfW
zbFapuQdLI9LZxrIYCMZ9jOa6Ex5Fmmd+Dpd6poPkS9TJczSFs+R6ccofE9mP9R+E7EiVbOYpPKU
hVWdR4+EWrMPzTLisTRe438+AEd6QYWtHrQMXz2WU7APs69F5aMzAUwgR4/pQ2PEcFccdGe62Mar
JmLS/ouAw+YA0OZuzNGT06cEZXkv54ouYhuEz5zZDC2vuoopa5rudUAp5I4jsvdtHQeAIX73bARL
w3wfioXQuza0Ficme8sg8Cm54KfOQ6oWT5cM8JeZOmVJmBz18+qeohrR1krfn2Txj5jp8o7UcL3q
G08zGXKng3uMMuOjWFbWTkStkfaXTD4mUKwdXwwcGMbGqJthxPgNbx3oP/IMi3K4tNsDT30S2sZM
VjTxkLZL8kViR0cwDfKUOatOHFLzBEO+8c2cfhjmSnXB/V1esnGpLrHSeUkUL6GkuqRTwFLeGe64
a2wsibV7MjISZ3Q73/dSzY7diIMsMcQlB1lArUOOJIb9PUHJDwlgrSPLYcQAXd57dZZAytkeUGyk
Fyb83x8ALjvma2yAtZkfxWSuBDBif9Xw9zMc5o2x1mYctsiJp0l/qnS2u3kytGxXLHlZS/LsI4PB
dGnv+SnTs87JgSHwSa4MjzO0jfuaITteYff095IZ8uaslr8qTflFKGXjtxAFVVbkJ82K8P9b0O0r
fjZ6glAs2UInMDMoIgpymk0Rpts/jfamvcjtN3FQyzP4sje7zz18nh/bf3m3xEdwhjfkYh0y/glm
ioXfZGzcJ6b6u+8P2u15Xav2tzFflxRpZtlFEC/Xzr6sNfr71UJ/38791S5EWCm0aTb1/cXqZX4h
CTf2/36XwcL8QhVqJ4XGdCb3lYLyBD8CvMZKqzz8CHBW4kDlQt9NEN/9qjH03aoz2dC2BzXqvKGe
69Dc7kq50nR+ESlIDNOK6n3cM1YCn6ytQHDilLkispwROhwTP3SDyNF2pbZ8mXF86GpCqxvApOzx
s7Ng83+JK10PrYxnJ31YI8akawXUBk6f3FEtMnQROTuzjrBEYfnV9jyr0/LpWHawDph4rYikoRbf
mjqMf1ySxVDWnFGhxKHUJsJ9x2enJFOYt6ObVU8mapVdBmLP/0/KzrRHTqXdsr8IiXn4mvNc8+Qv
yC7bjMFMEPDre0G5b7Ve3dvqPtJBQKYrs7JIIuJ59l67jOt0baX682RRfAGgugmyHv8QM0BWHfp2
0gdET0F7UfNGb+NsP5nJa+Y6D26ec/eIfNojprHP5jsPoCB6IFawabvkCRiejvkVbYmlvcXzgkKr
syczcu+Y72wNEf9uByCHkTb9Cl/NTt/IxkRLWmZMEcpqg9Uk4yOsCtREB6Me1KHs/Q8ttO5a2wZV
aHdiTTD5S6Uqd08gdXBhLRVc+i4Lv/Yif4o22liH6+UBFHz1OirIPKzGT6ML5OV7g15tgI8x/Ts3
zTPlwtKO38+gvHE24wShIfF6+yjx32wCc1D9jO16+GGrrttapJ6vkFnSkeveBGTLFZMkZHpNuJW1
RR0EAhaR2wmCi97eJ3b6ii6OpaWeg2J0GipQY0oB0volyBnb4qS/4dd7N2VcH0z6fZOBXbGvyMTN
RIjUK4JE1djONrA67MAwAcFRWjOHaCN7CESNjOp1hflg77jJfWhm8AAiEwRgSJ/R7PqVdPv8XMiG
Im/kJhlQSEwF4/xBGNMwXDycwCRnAW9AwrZKpfbkkrZuC3eAtZeqi+OL/pQVYovR59zEobuJuCcN
DSJ/q2obuEprR9cYIJvyoHLrR5v0EEVhn5SSBiQCWIfkUdLXV+EER8dAybNDoaef+J+fhFIGhCAV
tyHOD1YVPdnejB+o8K0z0Au/7U6Ct2NmqFVdvejXrV6e4xKdW2FPr3hctoq0iJMbFdGuCUEVAWLt
KBsWf42ssXYumLMLEAvqf47eUtwBw9KCq9gud2cvT/WNrZLfws73oiq6S5jr7UW0Gepnd9bccWfX
e3Vn2522bS1Wano4UNieZQzwGgYulKMtOneTVwYjUHAAULeiiWszbS2hCtWDN7MNHfyZRsL8j4pB
p0h45b1dUMjTybW9PxHDuZF1T3Bo+GNRi93WKMpWQfQDXCJidlj7DaliB9Hpxzi21AWhkYBHGrG7
HGeCWYoRcC04aXEW/hwiSXk8GNEGLoOXwVzuNGIgSUb9B2wRdKwDJKIw1FDGGMnPoscH0DDwDkY8
bc3571H0+ZMw6K4EHXVyG24X2FW5FdKJLo6XxBfTMTAk2Ih5W0ldpk6PSrY7u6VGNWvloU3xoVsB
3/YCCPRVa3EJail/EopMPfYQ5W7dCe0suZnHzsc50yaptjbmSZU5jqfeJYO0k3yT3aL/KXOp7aoQ
y25KVW/dQ/q8LL+/IuQRzyn0z8ZPfoy0wVgdxjfVM0+pPNAepq4eWbkdCBiODq1DhlzW/42tDiyD
W+L096fxIi3uZjLX8E1F3nOiU5rAaLwfBjSBRe8BoHLlwU3cK85jfVX1/CkHwEHArKbVaHbxtkNZ
w/WgoeFo8OdnXYpvQjRbInTOrE7uMwScaz0hkwKKzobQby6DGrMkyySUQYA9/InJi6R6agfZY9KZ
0yFEh4cv8LmKAbZVurOZRueS2So4IOmj+Bf+Rg8ksNeFJ9yfiGXbeoPIC+UXxP2YNVJQ6+HamQec
PtXfY68XB6ijD3Gf6Nir8mHdQK7IJyciR5vbpWigW6hI7GNRf85Do+P+MPlmUC0xuTN018yu9xqX
BiVrc9geRRi+mJUCyxfKM34rG6Yqo8zOhnfI/Ah6Gp9RgDvWIseEGIUmyD68chbDa0zIQX4gHWmj
jac77QZHYr6hUbepjJpgS2/AykY6t6kp91R2FBUcKlKn3K/IDh/uxl41e63FZ2SgoajopW5c/2w5
LHnc+WNsKnh8mvVL1vHPwJq7fh0dDxkkj/qYmQcjbdJrN7GU4Or6LOr0XSfqYVsDRhw8BC1DHJ/w
fH3UlGb4Zk8XM0Mfy9+IDGvKYXxw5ALgpFfhdIbxwKAXmX8GOgzwcMkCI+X5bPro91pKOrDbpk/b
aomdHIZxN7rV3+WqHQc93AY9MjqdF790eLFRHFTRiajz6BjP880h9OghzJvl0CsisauYzxAwyDkJ
i2ufmvFLolkhnEJ0XpPQ+dtYmn8eAfOdc481pxecl1s8jVNjG1dMLr5u+/OY+DX/X8a9r93lIRWL
Q6ZXw3H5d2jpWCN8jY3zUNEHc/8kyPFHos9BJjgPIgD64k1EoCttM02dw5SvgRjhDiAkh2LbqWAf
Bjh2v8sx37Ws/zj3vVZfnvL96H8UcP7H5y0PfC/7v3/Af5z7/vHLT16e9/9/7v/11b5//Per/Xfn
/u/vYPkX/+MHodzRhXxegAWXzZ62UEqGOCwLrdFf+4aaYuGqcpsJeppZerMarT7BpWtOzVxjEYb5
gcOWmSZdGXI7Efs9poCJrxqlxye7zO61iuxfzC7mtqPGcugmM3xB07tFd6yVlfpQfgRtVTZiF9eO
fp7hsWsrDK8ZrJjHoc2uWVsxTfWmlK6w6324OcBDdPPWOXVos1FHPMbuONAnEc06npCgxnbFDRJj
KZpZfR3P/4jC2TqxmuItJZD11JuavVF96H5ouv+a6nX1SERDeLV08GTLeTEOAYrNbDpYdvAUBNga
vab2Tsy4CCZqug8C3lv4GC1rbu2xUPHboPnNY2BQXKJb+ZrZFeNcg3Oixp/17iJfXTtgCS6+nhmv
YYt4PmFUz9r6HddMsG2nCr1rrFNU6bR3Tdlrg9zlV9NULaO9Vq2X8yO/7BojLwHqUzm++tSz7fn5
/iC5F7t+SkgDKbQdmFzQ1P6LSrMCOXI+3AZH6augUM3jWEePUxrE29Ej8rS3VUtWdhZ8+BIpD56P
N5UE7rFte9ycercBBWE/MxTjGpFNc8n0nJm5kT8W4Wb5zfQCqlw82e3X4YSYtsnGh3Hy7/wp1Pdt
oB07Jx1v7eg9Ob3aZib9kiYmAF1aWQBmJPfXlUF8l0S7uA1mGW0/aCh/28fZWPTYl2Nzb9b+Z0YA
5vuYttq2ET5+AllQsx7qEz0z62noQveGZgFHXjlNVJjTdlPJP33HB1a5dnxKgrE46E2TIj53aeDR
ZxNdcyAgHi9id3YAvmKmoPebagmIkVgmHwXKZep2+oi3yrunZ3XwHDN5T7H9dEFBB4Upxp63+EP5
HtMxmYp3y85/xp5b3QP66J78wDnWfTXt3Ax1fIU+AJMk3d7EG5xDOPXmEYikz8qwothRHsY0YXVn
FSWszsS6RNDd155dBpgoseJ4MTHcZWvrmOMflo8e0pZ/zKeWKPm0899lzeAnaXPdZO7oT5LfanSy
gd8OrZfSXeY+lPq3dZx86DV19zJE/ylS+WGNdIWVrcW3UQ75cR6Z1p3n/qFBvkfbqZ9wo3vv0AO8
wX7XutQ56TZluOXs6CceGnLcH0nb1dgZJus1DT4cKxTvBgiGs24ptV4OJ7fNN8pRao8m8uB7VPOg
f26quvGffVckdyRlZChIOD/4Vb/jgpkJeQjqwp7vphLyl6rL5L6JA/fJaaIDE+v0fSqEeVQdHfBZ
N3EMXHPYOAVIGZfa1RY7L5jhqXDfaliiQ66XLxbJu3dG6v5O9Uq+saLqxaDPSyJ6bJTX3nSP3yjN
SuOyHGbD86i38pU4rXaTs47aBBFDKdMpyI+gBi8Eo5UHtzGiLV/v9K3jP+bSdnYEASHvKfE/6QVt
CJ2AhNsUOclbJ//YnodaL0vSS9ATTK2l1t/lxaqKbIZkbu4jlA+oomj2GzUI7s7SNi/WqOy3LH21
47B97dQgzkmqoCQx+Ux1vrhkmzf7gn7VbgAU+lYRkkqdpbFAIHEYlT99c1gR6yye/QTgb2P7f2Hl
G28Yt529QbrsdjksEequR9v6mRCZtoM8ob9lyBwahay1G7roUoS1deeV+qcPkf4NJc201z1Mf5ak
iqcn3lvk09hIgJde8dC4b7rcQqcRb7iPwytw8BZOScSqKov9cxpR3nUy090tH0Bqoo1E5lncmkZn
wS+PI6nblF9sDTdfT4pPzjctNLRDHZQs70arPTVYdHdTbb6WsbJOlkdRScN8fZIxnCKNeBEcM40O
D6YNdDq9M+62yQ7olYsT8Q40Q9SsT+iyMtwDMdmliOGYCeYeNbCv/eXx5fnL3n93OM4/7T+eIvDI
/vvh//Hvlmf/Hw+LiE+ORLZ9WM8NcZ1GybIHHZVC77yR/7UH8yPW18vJqB4aWhaZQ21cl/fa/GuE
M7IU2guvzHr1Gkhau6zyS+SibDKft7nsLeeC2g+wWDEYuXM7s6Gec0Jd4W00gy5NPDeCQk1noKeY
cCBQHGKFwSyeO3hzWjYUf/7tJSp7b6zJ2ybzgy6IsVM3d308xUIesF2+HpK+PuHcszcRk9TVOB/m
9CghdeHu/z5M2kychnu3cuWOBKSHqvDMk54g+cU2at/5sfB2JviSk08aN4MSy3k3msaTVdacU0G/
D8LwgtZREMvUVlDDeA17AtqYEXa1vOL3y34fLm+P1XhBk/y4vP/GrnhfHkDx1bLb1KRIscTByJLG
9cmZu1/fm+VcK3O16yYF524mbabi6EvfPjqtohu4vJHB9Lc5AuPD9y/cQxrwSyhN5tJUmzeeXggk
3j2OsKiZAOrMHc5AwokHGHQY546jO/c7l7187s/qlIO4+VNLH5dGmIyvCQ5U7DJoHJbNKFw6iymS
JZa5OqaZ2Ytq1joIbhze4uB0pXXoW/y/QonT6DjitOx9b7QkFCfG3tciwc27XGkxGNMTfFiiaoyq
MjYRq32QCl0J2ohvqmyBgi+b7r/2ysDTjsA9QkaODJcELxb3Pdz0sQeFm3aEVy4/2l2+m9+v0hu0
OK0o+7lcxMummAKN2tl8US8bH713BQT1iAGGT2i+pgNHN0G9SBJBcLv8u6i1IcSMIu8rR/R0Dkeu
c2r+/zbo7ctjI1IWZ3NbsMJF6kxh97XnaTZdQje+lLGnH30nDy2iVXSX5WWiQceQGI5psyINKGpl
aJscms6xpcxLe7r7+jk+c8SvveUcdX8UgMvJ/3iOP7+0qqjtGgzXmwBC42nZwFb/t7cc+i2AbqVY
iZfYWk9GS1O4NO3+395yzk9h2dhw97ysxXu23GZaVQPQ/2vlOQisVnjuia6zi3iEjs7QmocpdutG
7YgGouAGHOxU5ckBg5V/Dt2GmePYvBVJCGEgADHKvCPYjYG4HzGTXr43SO0x+ZIOu4uC3jiLkI5J
0JZbw8miszLNCM5o+1AakY1SsK0uusCfn5aasRFkvHTyvGyqygwrWo3lO9Hc/q4QmnsmIcU7T67y
vvaWQ5Rt+taf3x3hLdRdtPRszM9Icg/O5bxZ9pYHrSS/1sRx7ltyi1moJlsqZQYAoWgrwImrHLro
HywN9b6YdAvKUX6fdNHvoRvEHj5ojmE0HQ4aXdPNJGJIh2WXXZxED8FMtnThJL6+cQxG3spvJS3j
QmfFPyayd/aZjLR7jAs+35S13TKHVVWqbe3mIQBZ8isyQLYPYzOcWYo1D5ODecwxBpqSyF8PaYsK
t5RJdh1qP9rBXvV39Xh2h7rBGDGJjUpU82QL8bvQjeRCIU4iUcN+2VGKuktsUOCRp/zdcrhsRnjR
U0cYRVugVWm6tDmEhZR3y8YotemGhBQVNUPoRKBUaePpxJUMxZ6651qPR4ySgUlFgtkNhAXDqzdB
X770Yzwc/LC4syjpH9zZnQY1fVSUsFW1jesgu2jV/97UtsgvhtZ+IsKmgDqf10MouGYVb76fSjkG
0EwkwP9zX7toc8V12Wvx4e6hOb7BWWgvdquekCQPe4clHqJDNvjAvLOlmMd4DXXjcQIMJgyDnmuj
uy0+FjyiWEuSjT624vJ1MkSFdDYxVs41y3yuXlLztdYZLbU1rmogF/Q5k5qOovDuoiCIjvWMIW3a
jyBH8Uad5WTORRWvNf2zHeNorAh02PYT+Kspbo6jRDNFHTDJJV+zkAhqej9GfMHzEF+Szvjddoa/
QTV8yOfOhdQp1sVGh5bAQNyUltGPMqs/nKa3Ll+bPKHJQbcDxXaI+EVoHs4+Fay6ue4zj7oXLCYP
iqm57ueMmFmgvjZ9sXMMLz25PbU1C+n9irVbeYKQjhGPkqtultZa9L12MuyBQFzXPwEH6782epdE
BhYYvaDMD4jU0boPdHR8vnNOCN1j5mnzHiAfAiDAXS0TC7uxkfpSlYIgy61X07kJf884lnODWfnr
wuqI6JwnFVoNYuN72rEcpmbZb4PM+SwWScky5fja9ZqigXuaoSBhGA96G77GMqzTiUVNFN/jmP43
iEcZw/kyfi97yya2zbWTNdOBkRgFK56Kj8bhFhsU/vPyY+x5iqOM7t7rHbWLof4Y2+VfChsMmc03
hWKtYQK/mecJy9COgxuj4yQIi2ZooKCJXKKKcZ8ph1Z0jubVANS4RmNJeztrzjm84RNBZ7AM3fIH
eIhuG3ntnzFI1CmdH1v2im6gfZNMe2TQDKj6PHB/7bY4IA5OY28mS+EZWIbvcjAECu956AXTjlPf
OX4PscE8g1yG9OXcUPQH1GID3txUcMnPjy7zRpozP2I8j0h9mVQiOGNBhCUpQjCXKpPkKPgretri
z1gG4mVeaSLyX3c9jCY+GrgYUe0im5o3y/hhzqO7000/TdXwcc0bkNlMsObBJavdbBNCikJqkWPJ
tOJjN0t75LxJiln+s8x6mMG4x8Q9LPMdfZ4HAQ5vT8vecm45NEDoVVo1HMzQjUm1kN1jGzfdrmi6
jia/CaFh2bUISl5JBYXRoE+FWZERcH5KbjGUL3vLuVoY/RqvfsmlygPLpu1m9sS8WQ610KdAPaLf
AjlUw8nHJIekz9ugSJp2oGbulunL98Qcm5WZJdklN8zHIsD/GvdxdW9UJAfRTaEKYBKFxOouilJ5
cyfrfQiUcTYlmDKwibdW8x97mu5ru289YjJm0IVbePomNAMoIdr4XPkStIAVfhBXfoxT7jwDrbJj
6ytaZVHn05SK8+uyAWx88ey6WVHPA5Qb1dZ9VTUU/lhyxLNoTswaw2VPD3g5ghRM+oStfRtqtFt+
iw4E50xK42E4TJb9TvAw31krkQe/FvEVZfXbGHj5oe2n8pLqYIlZX775qDX6KdgO4XAJ07oEwdX4
pwxh6cqypYK+VQ/0y8eDhmibeazj3SIFvorUIKCIxlAgiv1buMNBJlSf0VPH96TqZWuUK8EpY7Bc
DUa41X3tXbB4P/hpjXtTBz2A/DO5gzuZPZZ2BgaYWyyCMBMuwfhE5DkkCJKq6w1yVP/SaNm/jWmJ
H7ZbbiPabiuVAF6K9Ylaez8+ZIwyLcLqt540VbqhtLWCwnxuhNO8N2OlYaAMAH/aQ7PWW43yZT+E
4z5Rg3xSbfCTgIj+shxlcJb3naDX5kfR2s0m791sA9CchmefrDr33tdcjMODGQzuRtcwXqcJt74K
n6Q53Puthzw4H4kOCLXXosL7HWmhd1kOMSPszTTwHrnQ0udUwG2zBu3Vbue4JLCklW+b+9rsin3S
j+qhC2gEya461L4HXZB75zqyff+KB9t4ACj5C9fgj0gX3RNZIgiCM0++OE4M3CHSvGveu8Gx1B+Z
blZ3X9YuHKNiXbqVuvJzHiY8RyzlknUhp6AinMhBqzAahzQP03MOtv8yFt2ti5PHfJ5rZ/mczmfr
Ctimru68nEbtUCXjj1Q36a+P02tGyOHBGVT9mgf5RcSGeMAiVr9GXYMdyeyflZ8cocH116Kaol0Z
c68qtc68N+zEvDf7Lr2Mo34ttefGsKlYu3m6dQxlnJIswxlSOdN2zJ8ZEq0XiRaL2ZGL1xckx67C
jXquyYU6B1wxu6yf41mL11rBxppkH7zyXh2zMe7HwT86daNdlw0RFazVFH2zsANGKkxYFQ7ZsX7t
hwhZe9wZfo72nLvwo4ziR1TY4WZSjb/Gc2PfbBiHPsWjYw3dfINcEm594dHfrES3CSsZsGaRzQPN
RBZB5jWhtyZa+ZhJDO/09cpboqvhCCPFgNUUW/0Bv5539VnSXMfnMi+fI7epn6bayHbKb8XZ0WpB
dxRFuqhKsJ9p/iswT0k6CfIgKmTWeOFv7eC7FyJY5KYzu+E5yeIn30fE5tkUpQMVwe5ynmWgj7fl
iCEU5ZINCGg57ESRbNoe9bbViScK7hU6ti68mNDfE2vc94jJ1rYcjb2UDt4V65aaZvn4dXlNuJdA
EACD1GvfOeP57pjdP0g3BziLC+OqxvuMUuE1t4PoaxNM0R8XsigIIWgUibaSxJYcwwrub5NDOc09
bV/EKB4Lw49/GW30NrjFY2h1+os9uk9+kjZPvttqZ5s62Ib2KEYMpPTNOBQbS+/HNVBMR63ygBGl
JQWAhcf4CgSse5Cjj+x+UDcvo6mvhZH/PniJsZmgLqNLZ1br8le3epAfcJj2eqYFTx5e+S7u1IsJ
oe3FwdjBTPmlLCL1IuXW93rxrKd3lZDmkeenl4IA5H1fjMmd6Y7FWoTxPsl97WHZpBMLHApy/ejc
O6MxvHiZu+n6dnh020S9GEVxoD3SPyyPiQysaD/0Z60YzzKvkrtoDOFaK5fOiAc8YTmMnOnfA0KL
bYoX+nU5TyUYv0c/R3aMlrgum8aLtFnINX9bmrmgbeBWYjIfpjStgwLGgGpe0HN0T/a86SbGm9ib
sFgNXvtUdspB2iDflyPKeOZ2VEg4Y7ufnHXggqpPQ9cFXIrw6+jTfe9ti3PtiOsmU1dvLIdyY8/N
b9sepotyJ/6GwYGMwAGK9QSWcNktRTeclz3dc+XZGMy/VoGKJyasuKLyUyGKm1Lv2JYwZecj+hjV
edmLHYXv39UBR6Y9IojRb8frHFZzVY31mqdxd2A9NV6jUv3uOqs8jig37l3wdZuyg2KxHE4CllUs
S/Nkh8nbcio33CJc4X06uKnQLpReOVz+mZLDv39mulJtDDzvO4JXG5YHBLVEVtc9EQIe3chRuwtN
jpZT9uyH9BBLnpdzBl/BI1dQtF4eXc6hFmUuFcr7aYy7p8lkhhAXHRWG+YdIylj3mWlvlwdlEr1G
hFHcEjtGI8YSXTj+VbcD76mFt7RpPU3bTZFlH4MewISP1Pts1ZSslqeUDWTqjg765MvhYTlVAd5m
wAvLQxDX/pOZo1ltI5fytL/y3TS40nmo0RjM7CRALUQ8gMOzjXw4Yh+UNODxV0hlAaxJxnWQkWWs
ck3cKxxMuzhpsNQpjGnAT70jDX3zhYjaFS7raWfp8NPIjfVvXjr4N9b8LKlLIbemwHYYecW5DEGS
Kc+KbyGhzw0WJcUCRsJ+CBwMHvgmLNZfhRLmtrLG315Y1nx3Mmrfp+SvTOWqthjH3nPDoNaZEoVn
tMVr6lkPjhrfO6PwV4VEAt9hqenzPymT9LUzTY8BYXubyUkfcQHa+XhmLqjhboGXAyszSO0UGhgC
w6FBujjyWZbx9Oya+U2GKFdDgZbI0hBMeXqD3MuGhxg9inT6RKLozNRAcwNPJfNeh7q21zlKwAlc
xaqyfzvC3FUC7bve98lTRlheO+GjKLg4p8L7BNo+HcicrSBOq09bEUqLKqXdjHm59wdH3lkTVtmh
wyia0IkN0RAiFTuPg9FTCnTLTVep3yAVGavNPNxVNpZQjbnNyhvyHhtiBpHJtin148PTWK9z1+3P
RAbMotmSPBMfN56obhLVILpRofZkEJB84P82Cg/sig3zIJDTQ2biZ26BPyrLghvhFmR7929WQXFE
1ECjakhHbnzU2jBZZzKFCTUNV3prnyOkliLQvENEmhlgl6dsdMhva5w7gK8UsacDVbwQUZ39MlgV
KvKawKly+IxT80lq0txUUU5bKZhv2wWNc0JwWfAhLU8cbCM1wt7wzZFOinfPOlcTehecOiQATQfZ
FL+0LqmOKJvKDdEXq54PG8IYaVnnOCKzjBXGXjjqaAdDs3MtLTm0qeUQdDxrLrBedOPfkpDiufNm
DKK+Q832U3kzydcwPievTi5WyAwIzjRgTmnd7M65K0PselTlG9Zztr9qNE9uKrPcKagYfYUvOxrb
v4kk/sCKyngfFs45g0OGQTDl9ki3AczmznVxRSa6V21r07xzhlasseEUeGWekzyo9nCRfqrEo8zm
uMM6Q4SShaV364W4FeTbw+y3H5XPSlnF8Z0outfBg7aH59E+K/Db2MaIsM4liIAqfUDRgt7yTvKr
7suchLjI30vfwA3G1bCYQWTUrsfCCljvw4TLrX3RZldcOf2qaVMmHpX/PNDqXgHPjQ690z5Urv6c
liQrzxnEfkqy+kAJO9Vvg5XvFTkx/BXTNezeX2HN8jHVjXKTlsNjOtRXt3FjArl9edJmTK7EKAyB
69PxbJzaNZok/v6mEqsBReiGjuYtb6J3ATrgaMFPoWcfnLVcxZSGJAXLFtCRk2HA97axQz5gMqV8
7Qp+A1CosRYjIPezN1y/7Q6kDoCy4mApMl10S9sGFcuE3l+HKo+eCEJ5SSeSFtyc6bd5p7f0anuH
SCyvowik0gG/U1voG8zmezzFh8GBzmUozFC1hoSZG+StMv/KqrIeItucVmaVA+V2aJgY3avvQXgl
445vcdr7m54JrtdokGur8TRiE9zU0UdSDHNIDEVlPK2gr3WFwKHzEUpRnlpn8TvswLU9PfvZ1ne4
9Jl8QKgx/pAy+iMq/U8NYRu1l/SlGbAetlg0vBw9wtT9TRRfeTxp70R0R4dmRuvpcjyX0sXrDIln
mCpnNTWwsJwmJ027fMwtYp8U2PIW/aJ5g4piwFs3O2qF3Usd3EoCHJid6CV5RslPZunSnxg9w+Rs
85eijDrQRZTckmw6VLwgEG9Nod5kAuWpbPWbGRqkJKlGBitt4l/DoGwYXrd5gwQMIMfGaoPHOu4+
BEb3CyyAn2Xr3Jmd9XfSTIAQoI4qv/mEMWMNpF7WKOYqt1NbdxQJkv/pzXN5Xyy/YqGRKKOJ/JZi
2w4SLdnXPUCcKdGP6WTdC8PZ9gRkbs3SxTkFqlTk09Wb4cFSJ6cjCX9PHfcviORSawQxL2pXDCnw
9HIX1fa+dlpUczZZG365cdzssVIeAVs0Y0b3KAzml01LqiB/TWhLlCOTYga0uVezzH5GiR4DEE1/
eREo9Nh58wVJIoFp/2ia4lkPcfqOuU1MaTmvgqI9cgvknub00y5smGMuep3I3LaG81YwqRpleanD
6c6hjj3VFRdPC/BetfldPu1yk7Gtcntonr0HDs81Yjz+Qm0C0RmrXPOOIdiuOOcql7quzTK1XZQI
vt1RgyIkpeprJvlDk16EDvC1ggXlhlQoAo2eX7ox0p7vvHkeUEtDCeGCDgStQyBCZyrm6BZT71xk
A1ol80A54s0pFbfm0X5rLFoBCAP/BngC8GYhVG0T6gT8LUBClds4cl/N4TJ4zT7PDQaTkc6ajbu8
ddFHd11D9yeHNTZ4enmI+/BDlKmxjhpvWFvxIVHJs+WZuGeQiJOI9hyoJsPaTHKFZ3g3c86RwJcS
MuNe62m/LwLP2sDDHKnuBx2q3ym4vNaGup+Q5rJoKfONbooKruDo4+GGTNLW3NJbRIcbykLRCgHp
jTrQLhijM8Rj1j6ZL9ZRILC5q+gzk3ghkWUwiFmP1NmGdTiEs84lPlNyeEJ0ieYP4i1i7OlXFDjP
UdQTw1MckyGSz1HzlJh+QihzcslI9bkLoDkzE4HB3yCERtpOmPa6yobfqfPLriWge7z/1Jns1Thh
4WgbRnVUR/3gOJjNwSknfDhrTbfPZY201h+svzQayxUBm9Ne2RV37rL6S0l2N/mkbicl2n74BVP0
2wjGmzOZGHJstBQZSTvUdpt7ZaFN0BzK7y3yg6BhhgQOABZrtGcyYu8ozYIi6aULSImvS9TJz7Ej
U0rPKZiz4FzNgCoBmIn25xpVxUFBwqp6/8wSfNrC0Dg3wQaxC2XcuJ4HpLRV+8F0f2u5OOSG7e5a
nVuZ4Y5/usTgqggdOXNK1nCuf0llGxclaE0X5dwM9bNzit59q3nYXoosamhSJ0c9gL+fCTLImpTr
oLCK19BOfugxty2filpIxZKQ7JDCgukAjqo+R1RfGBPvdKRpKz+P7+1JvQjXerUrd50XgJyJJ/hr
mfGPKeM9R36bYrXkyuvCGuiZNyBBB3irwuJ1dLihtbG4FvgesEgnt0EONkkb9ql0zLuo8vqjxK8E
C9X7zXB/T1767ySCh92U+Hv1ttPWcUlRIHLnZjjqGMB4Jrjt8KcZs7Jr8dCsM19O2xngAC/M2Mkp
fagtY0+0soVIj0jzjOhkE/FybUA4xzep4z5HddFk1qvlpr8at32dRsqP9IKTCEWgSJPuoWu41ypp
zyYMRkQHCJroSeUCrm5R+AXfrffkukwIrZEEboay/tPUcG7T4RMlk0GfkDyLLKhJ1GVaS7wsudNT
t/eBeqEE6g7oCxvC3wh+8LUZfYxUeC/EnLGmFVsY6j8TG9/HROe05ytGZZ0s1o6XBtd7N1AX3DtG
+YaYaBPq9U6UZMs19gELGC2rHI1BVtz1tfQutWud6qqPyFAwsA9CaCONGkEYyURkZccftDd2vYbo
2Ez1y5hk6q52xo0aw49hXMUl+c+o0teNkf5tlEvRMEW5k8ofZfuk/S/2zmQ3biDd0q9yUetmgUEy
guSiNjlnSikpNVraEJJsc55nvkE/V79Yf3Q1LuyUIaHuujeFKhfsyCCDMfxxzndURw6rlukcVsRw
0u41Nltr2fU4iEo2S3XOd5D5rDspoeKyU8NF1nibITIeHCnoCGo1Tkb+RcWncyBpaukTi7ZVmqrX
npVda1Z8mwJs+mZC6eXKFYBcC6aaHf8yVRa+tQ5DbM4We2HsMCmBcysKCMwdN6kksi7MCXsGZ4sH
mMfE/to/ygoThB3laF8tPoYkFNaK+xpnAQAi5BLViY4a6mVC9zJIqc6pDOF6Gm3202nhd079q2f3
9wnxNjqJQ+wdzHcNCj4cHOJdUQ4QWgvJ7+AqdDptmTZrRkTGjwQT2QbZfejtRWcj06s9uUpi/2my
1aXb6z08h+ZF+BzxIuwaMQS2wimvfUVdpRqOA3g4TAR3+jwuCzch72fe+QxwGeSkp1dCls9cn0fL
dCK0nUPgYIXqkScKobgRez9DgTaNWfowRQGuhdC7agf92GXWCk/ZlvDwx4j6T4ApYDFw0ZUXIVeR
LqhSZk8RhuOxqMfrjJxTpydniw1euUIkuy8ZPeZITUoNszTd2+qpTvydZz+0RRTvOdUXlGik5MJH
XZCS8BIg2SjminrM9qlTeXQRVvVL5zlLHT1UqZkXuDVJSFx4unlrgmlaFROhYnqqNq1OkVQmEdpx
oDk5MgrosaQkwVULaq6e2gGbVupRuC7mjSTetCxRWy4bmLqIIA5jz+PSBKeGkU/NOtCLZeLz75TS
YUuVHErLIZSSbIFZmRjG70nrkmzAkXLrBvW0tnpgobqDzB9wcrkZcitY18l9xBKFwkBm4DKDk5GG
OnBk2FVufStql5eP6IFLM5uUt4g9ee+igxidvRmxt2Jy2mucyVNv+Gnl6PfYQc1Qzjd9sOwdFJVo
m8fXvpanSyX1700PaJZbeGS29fhNdMF6qNAr/PrjcHinFDJR1Y2h7yf9q18TKRlJg2CDyhr3LtxL
owY57o9wMePiwOpOWHGWvaFQKjgyxuRIOOMmGwZrx4H5vfVWsImabWw0BI0HvAc2j4RNFCPeLkdu
2Y7lWx1CbeR4z7aIZwJBctdP6jj2c1G1Iuq9M7lV4WbKJ/6HeOYg3/mW7qEJYznUktJfu8MciqJl
LFK5dzURzrlxmOD2SJuxNnQa+fNc6LQuU2vXdzi0dBv/e5IZR8d6CfQhWQUgkOK6drnkV2trJByj
0BUj7NgCa7kZ4P+iE8ciJosICGjZ4avF92tznEDb8YbltrkdwWQV/KLOs4q7xA2CRahxUVKXWbUR
lfNWBMOIaZc5yxUL2RNRUfcRuWE6gNKk71f2oMRmqhzidmPqiYDhCUGJjJ3R1nejHOEymyA2fbSi
Q+rfdDo5CLppHu0MhN3QR3zHztH3hIOglw0gJM1sbcATZWuVZUsChZNdZDRrrSufW5s7MH8ywayU
T51Q9xCw+idE3seaqNw0VsMTOrz2oo/agiMZRlrXePsFJvz/BMf7sfjxr3+8521GasXtDyy62e8w
RmX/ek7/Zv+tXpvX//qRNWEzXr2m/LX/87+hnDZ/0Bvnv/BveKOp/gnzwVGObgkyw4QDJPDf7EbD
+qdCZm87lumapuAK/7/Rjab4J4poGMn8JUAprg7V8f+hGw3xT3Al0gV1ZLuOwwniP0E3ChcEIT4B
P8/23//1Dxz4tpLKcizLBlNoSJvfXby/3oaZX//rH+J/KWMC7OVi+cd1u5+A4UFa/ekdwl24uB4W
P8iDXrTqvVocqKbtf3tIN/9u5L/QFt3kYdbwr83/9IemJQ/EBH6vuxbd/73pDvKGD8+SwHYK+VxR
79I8ORTlHJJHYyBzP2/O+qI5HunvzRVp4ATVxMVmWxjkFEdbktSXnzchZqDjhy65phA8UVOY6gz4
iE+ee9SMNcgunoP6Gh3hIlAFUPqH0r9CRbmM61OioTfhPviLpmfG5semlZS6A4LONuYX/duLjOMg
y0aulTBGX3fNKcjMQy7iK9FZO/RRl0Yit456IY/+9HnDfzIufw0gx2YUuZLoZZ0N25/t6kPHfVDI
VXFOaKzg+t14i72WrdsQ7/u4Zy9+sHpbe/+81Q8v0yHyiE9GBxoAcNQ5620JkRlSjM96TQ0hWxqR
yN9FXPrW5vN2PoxRh0tVYdqmpZi68er+2Ttpmyl8d/RwAO9qLvzJK+LA2/hsPoumy2/rNkU+nOsk
iXwxlj48V1qev28eK5OGcc4ORbin4qjUUD3kRmWTZ4x4ajVUAZf1lQXofemXKOgWgyRXajnFftut
P+/6/D38MaAcy6V113VgAAlkbX92far6eoChFC0b9l1cVRPoEtPT7KLC2f55Ux/f5tyUa5mWNGz3
w9u0KcIJSbbPsvflHa/iluLpf/4iGTCGMhSzDe/ybJ7DZO5YUztGSx/zVpVtJmrMhsvNLr6qTH7x
6D72R+rgcJVuO1KZ5vmoiQ27Mj2CDIlgK7ZZMqvsqrT+opGP72duxNUt0zH1+ZM/ez84G6AHBkDD
c+5wAtO3l0k+KfRCJukMKRetn7+kv7YnlWGAyWUBOn+CGvc2MPvplOn32rExtToG1N3Wr5OJ72QT
4Ti4/bzFeQH4cwRK3bLmJc6ypeWIsx6y4UfS3poRFX/lQqXm6iFRUEZtg0uGz5v62xvjHCKkaRkM
EHk2i6kosOyCiAMOeugiw9cg+Pk/aIBvyRA6r8s8f3oRkCqBMmaOLfK1a78d87VrFPUXS+pf3pEB
cxgUMdJFE/76n2NCuFPnxuBCloZdkPkVz+SsAybF7h2ZUGWQnxMH4Rfj4i9viaWOGHWHPYlyz9c8
ZIG110XQwxIo86UIMq77MDw63uXnT/DjhChNw3QMRM0zT9k8e0WNXgjsBnMyDqV8tTCbVqBeU5r1
KlySkDk3D/jyLA6cjkVgzeeNz/P82VAEJiWFsoTtKL6APx9sWmCYG9s5PkmR5KDnr8IBHJX24yup
iPkp9ZN6p2zcif95s2zzBJtBlgH7fA4mMJRcj4zkRin9/pIVvl+nhe/97Gd9xpT2BjDgxNp3k0np
KGj98IvF/fyzmCdKx2VnarMMsVE1zrotCYqUGmb9hpD5OajtwKXp3ed9PB+z522cvdfBsQJmbkS0
TUqQWS5PYJQvkIYOC0P7aoN23pblwMp2XT4OXWcxP5+Yh2QUWe1gwPTrYCtaX9uIhIopioiUi9D8
8HnPzp/e3JrFBp8DsWOoD/NXNFapoWK+xik3vqnR3ZRj/cXDO//4FDsu/m1jXqiBK5/vvgoIkkCw
mFbGCn0VlCEnJF2j+GJ9/qqVuaO/7S39pq/NrqMVLzha4mIqH42vRsFXTcz//29NpJow/doHiTcB
WZHUZ808XFhV9UVPzvdzv56XyfxhS9OxlXX2HSvulxPXoifTeKfF95r6liyN02g+/GdvnmYsS1fM
Fq5lyPmM9kdvppD4DY28pqUxm0+GwLEPeTW6X4yv8xnxVytC14k3B9DzoTMO1QipZ2R89fjgsF5F
JGENRhY8ZW3bg4cbhkulVHIkoWV8+byDf3ldJAoQRmAyPcCGPFua5USMSGj1TEx+ar8FhtltiyFL
dxN2gtfPm/prL5XD8sIZVTIZ/fksdZX2ZFJDte9BmKOaQFqVd+2pBhIzK+mKzPoOblJbft7qXzv4
W6vzTPLbeFRYsXunp9WqTJ05ycQk26smHtIgN/vzpr7q4NmzDDt4Sn5LU3UxvsnINC9FDMdDH04o
SB4q13Jv6xS/1eetnk9OvwbPnP3AosrB5vwNDmFRT7rO7XSMmAeZYer1XB843u3nzZx/cLZJaYPd
ARVKi/2IfRYN0aXQetMMEbTonwak/j41dk9yITDdu9bN522dL9Lz4gztl9swe35z9tk7cwkGQBKG
gIW6J5CXMH9SdTTCtnF2fhZcU5G+79pgO9ly/3nD4vzwzRpmKF3phLG5tu04ZxNkVNZoOQKJ1HvQ
HvrOvhiH/CEfjB+48O4Zsg9Q31ZNEyyJi3z6vO0PA/Ws6bPPwyE3W2/rroLf9+Ta3Nhn71xefTFY
xIfRctbK2aMN+za2NCuY8fwk53i4pPA1B4bz6iqvXOScQsZUbK3CQtgSon/x9kGMyhjIirVIPP/q
8z6fD6pfj9t2hCMNi9iT86OP6ocOJSIv2uwcOO/doe7GQxVml2YYH1o9fvu8ub894nnqcdh2Qjk6
L1SVgKhbc+TtOqq4DBEblS5qS0N+9ZD/Nopsw6BXLspDjnZ/zjmuicGrC3mVvhH96OVwE8XuocjD
LSzKdiX6xsRu4hhYM4c9YoAvmv/bQyW6RefsgPHeON9rxuAr2r4hRXgKMqu9993ayvEhRuV001Cd
826R1OXcfCRdIW8/f8B/GV18NDazEDUkpvmzLaAiTaTI8dAs5eCAW0x/ErP4xTv8MMme7WTPVuQ8
CtPcGOCrRZ17H+nuEvTTuiYBva7EI5PSqfHGL+b18+lonvoYn0ooQ0dxbJ19M8ZQNq6FeAAufA2u
ZMSELcvsJY7l/SS6dBX0WO9TFHIIBcov2j5/or/alhSemd91U5fz4/ht+QokGd9aMlbLsEiqrUES
8ZWmWfUXG5C5B7+fiuZWJBtbzJ+25D/OBqzfaE2Asob769kPDd2SYA1nk/tuvg+DL3ehf+uTnL9D
hifV4vOKWMG2LvPQ4SzbPFgwOpdtqr54bH/rEJ+4iyaP4w51tz8fW2elGftPHpsBxc+56GROdhv3
Y2QFfz7iP1SK50eHktnlS7fmM8nc2d9eUJEYVmq4NWijSEe3M+xmQKOu51sfEc+G2/N9SWylbav6
FIO/Qci+/vwX/KWrkoWfL14IDnbnJ9po0Cw8LQ2ao07fuBgBIY/7tbHURfPFxPKX70Aya1qgWSgU
c/j6s6u6HYHFFnx63TfQIospfy6TC9IwiFfbOHKvRP7Fw/1L11D/0jlGBKX4866Flev7ukeeYFIH
GRHknf1EzjoxPEaG87TT/tNzHu+S2ge3J0pa8wd31sFi6sNumhg1cVr+nBSb0tELd5+/rr8MftpQ
ijop84nU54f823iRXuR7GNAqpM5gE3MgQshTTfXFqzpf6eiJi7FBn8tHaj5Y/NlK63ci5GKjWmoT
ouv4PjR+BjT3eVd+fUVn0watMCGarKhcPZ1tWRq90p0iGspl6+bbOAm+eSgES4mMsu/2sERwtjpr
DaIBVD0Uf3BzVFDvNROzCCYEvZa3UQrMzI5HXIVlfP35z/vL6OGjpL5E0cPmdH22UgRNWpfs8gn3
qES6g1MyrLqxyPZZYYegzUiv+Ly9D5tHLhdwrCnbZqxSIJRnsyil8U7vZvQns/a6x3VgkKljY7K0
RmM3p3WoSruObLHGVe5/8S4+DiuLeiS3k4xbvnd5NqxQLWFrslEgmdK5tez2RETIF/37OKZogtqq
tPgiXar8f46pqs+nVo2MKRODQ9HekFO9QBD8RUfmb+zPMcW6QCGEtc5FNSw/jFw1oU1gPi2hXhnO
HUbBQ5PmK1LDlrjaiNf8alr7VVv5o0kONGS6zZtQyV7UnX/Sb5+k0yugeTbreytIrXEDk9v/8odN
pHXrdrellO91Xu/KyF/nPfkAk/Ytbt13khO+2p2f79xsSzGzmgZlZYPC6PkTjmWMirBnAFlggn35
zN0D/KBiIeQ3P5++eJ0fZvO5McncwFUNwX/m2WhF4VToVY6whEuGm+ZiWpQrNv9Pzfbzr4Kj24eB
Q0uUe4VuKMqPHwZOnwTWIKGdLgaR4ngqDURwZaiP3jKy9M6+HnQur2G+sZvbQItH7JYQmk4ImUFw
zsLRcQsjlWlMOcvnStdddb7CUDcoPLa3stTe2tI6lAnZEIYNAiQ3IXKFbPV3VSrso/JMe9XxGFZW
Bmcdp4VaNBYJ46bTcoytzO+pBmARbfVrZhUP7TDcxbm+otln1Tlb/DPedJ9KfGpICkcrOyYj6bwW
V0EFgqbCOMX9paZtK/dN1SB9oWqaNewUJJcWZArMtQjAqq2UxaqUEEYBItiVu52inW8+lAjFZRpv
O1kSQpxf1F29yyrtIbXuRJfteq86gHKDLkK4po2cZA8FeCn0DN+6OAVVtWotbeM0Dhwx/RjDk6iN
dKVUsG5DfJ6DCYO3BfYTBP2FVaqr3Al2nv3YZiBgZH45c6+LPrxSAK+WiSQ+GwYPOjRC7PPOrJfc
Bt97DbLVWZxWcJ2Cp6dW9pK1c+uzrox1d5XVO8MND9K7b9R7qAWbPoseNM1W+7we3skHfsdNt7CG
8JQ6pJWSFhRaxo75D8QAvEIbFrkZ2ltw1Hdx2DwJRSywh4lA1UsD9B3S/ywkgKDJFxZnNbsvSUIq
F15vbpXekSwWAteLCbD1Dh4MBVzal2bxM9K0dYhJxXCyZGO5KdKdZj0qCxhKQy0yQ1H94AXNoTTg
PzoQfcV4FEh1QuR2yR7iMgDUAscE0Blmm8l9CDAfhLfoD9Oerf/RhcVj7kgYJ+ojWqDiNbi59RYk
IG3HiHgQ/O6vQYQQtF8H42UAhWQkHmOBVCzRoNSiz7TWtVWuKkTXVb71yA4jxm/d+BB7vg/JjRZt
J36BtRJIb1sR3Y8pjB9yEnQgxTCCtgHh9lOIZKh7slOxhNEH9p1c8zQgWeuy8pY6eX4RpC1SqhY2
0UT+YarvK8A7EVntOn4oAhCse04WFwVel67+luunQYoVz1VYP3scHh7bZUIRLcYCuAH9Mmk91G7B
Q4rVYJDHCUKOu2uwgwXBylAn2eFnr27s9jaZEKpCrYq0TQJRMfCDcRUiH+yHo6nkwVDgpYyHaGCD
RXwiKkgh3qZin3jTCncwSWurEjdB2j8W8i7GJwp/Tq1tNwPh9BB19saKj5bxMFkPeU+O+XAvg+th
2lPJUPYKj8003lfAzgM9XinjmELy5krArZ7qlkpSx5rsQV7yu2thJ7xgVe8dJKIRhqAuhcuHtnvc
J+Gzx5FOn4iG3OvRwWluQkBUlfcw6BeB82Ybd735iiSYMPiFg2LRyXA1mTtulGr3KW83tI+keXDg
GJKCVl2qtlsFKEUk/0u/DAq5aXkzDkdY2CmEiKYblP1ptImse5gW8h5IdxK8kmQk3WPaXA3GgYKw
WcboRLnsBiEkYeiQXt790PFhLUo8rUvheu/CbWe1748MWbc9k1M5AjQ6edgJVtlN0nbUWYD9OXV3
M1LXXld1AdROx+PSmM0s0ptAmdW7oWqvxqjZ1mxLSwOs4hR/70hGljZfbmgVqKgJXCxTte3tYNfG
8rGdLMgN3kEGDk9k8E6ull+nSXltJHxxua5OE+HlZeDiZSQn0AAih6Tce1eB2paNTeIcuJvJuowD
9aBQYWPw39WjQcLDILgG8bd6w4jMtU3VVa9Wgck3kQcmlH0ItCgSLy2R0kg59nXmAmC6yj39Omn3
iUPyVrQxePPEb4XtNZYUIsHZDnPl9yvOj29C3HLSddrLPtjZIXk5Hvfi1VrvNon7UBDF0F94wSZN
NvI1lpvqNAywp0CrB7vMQybKNE36QfMuagZTfFFk6OLJfWKHd3Kqx6pdas0ufs2jzZg+1DDQKdBy
9zgSpWdjvjRmWjrRE+kyGnbWsCzrZeZfTf0FQ83Jd+SSaPZFlW/aICXdwlzUsOM1oJ/pOJuCN47z
jOnjzfebO9l3V373o+FnFJTrOh8RdV2exNjjXE63vTtem01eLCs2nrI3CHcYiNjK2WYETvitSOtN
l+h3jTWuRhXONk+ybBmb+iLoHtr40mhGIqwhguAs0UtgU9/MGGrDsydOtXVUw/eC/b/aut2uCbfd
PNndoOAPmRy1DljHwzAyyEvqJ/HaY03swVLKXY2RKPmechNKLqsWf2/dk9W9e8HAQnNfBYfBBWdy
EYcvobiYVeHB7MIPn/HbmxBMIB9E/iImwC+ZfsK3G52filwLa82Ktii7ZlNCYvCfEL4s4uBWnzaW
eaXVd5DKFuRE+XIDxB+1ctL/RLTm4WLNq/LG9Z+KQd8EE46C6bEnR8+tsBr4F1xMIPx1LjOCHV2L
RVKru/ssG8gekgz5zo7fEgETFXoAwFG09yb3u0axapHYlKV57KNwLbpHPwxXbVg/K/9W8uv91j7a
TrIfsHw55bMVJWvE+asmPgHh3eHzncdt3pfbJL/GZx5HoIHIkQUVC3oKjPAd+SYLnSsidIkPXqE9
GtK/6gdxizdYd191cW1ax7EBMzXInXADjpsPJXbbNitWmhqv3T5AQBw9IJG8iQz3InLT/Tiempma
dCewXWvxg2s3V1Vub4tRYOi3S9ajlx5dbYhbekT07FZqP0w2M61aOuVrauxMZO+Dd5Vhz7MQ6JvX
paiXVghdBN6fzUKAPggo4qLFoZQm3zs5rAjoYlzh9c6Otf9MpD0GMEkarkeUVIlhgl1RemdpBpjW
cGOXL/V0JQrcukeVvWKMXoZqWoVASgv8ibrGPBLlV5UIdwoD5ijfCIRf9xpUDS9csxVq0m9e+1bJ
7hIh4TYhVcfZRNpd7z27s90f+iUc+lWeEwGQ4MTWresUZzOsIX83OWI/xvlJkWMQiWGj2eyu0jne
k0loMrd9cIzxlOuzf8isr/Nk2KHoAhxV7KIA8i3pwGMcExySryNH3rXw4zVA/RT7yZ9oxp5NkfdS
AYtbaSQiOAUktVTs2xk4N+9VeGI5W4TaOjTGfhQHC1hN3L+ahOw4YXgBsmIblCkqaSaIkWO3Bb5z
jO/Mid0uurIqTfbpkD2ryS4WdtqR9CBvA+vRKe+0CcheG28EMfN6S1qR7d9WTr/tlfWjDb4ljMPi
YkpIvNfcyya1NmNoHDXOtG2g7/2W0xBhVt5RG/pVk0NzrOuXKD/5vf2UBBftVN5hgbuAScgiQOBc
tW5LQWQN0XaSzDAQz228xCVgEgNUnIbaWQs7ZF55CEjIy7X6YfRNUGf6a9b/mAiDdCAiNe1aN14N
cxPY5W3gwPdlO8oJ6gLZ1CHRr6zinjwMNmXBPh58yFvuhESfWdQos5XncnVlJd0L8RQzV13cjv1r
V7X71gJstzZZ7bTREqtMopnQ42lgT8OBYtL4ZUbhborOIympCdQ9VjUyEsF9EowyZZsYIDSvmaOh
D+7lDoVVtyEoKDsCVNQXSo+A7HmJe93ZKWiuGJJQ2mA8jMwLPQ+N9eS6/XqKJWAHfLmyREiu2Fa4
lXGnT/rRIXIC+EW4CkdrHaqUTAc73xiV/1iMyTJyEhgH2WPMwyDF/Tq3u31WEY0SazcksVyZAgF6
7hKp7YRuv4vReiJuX+gEz2XG5QD7riIRnGHIh9gYsGGdY1cY24gEXCLqbkrLX1ZOdFk5NRk89377
3QUlEEdgAeJNEz72pLUORwhjHHI2oV6smgkeRcw+9uhikNQEykNo3kaUX1hAg+EQPHkiuHfGfIEy
Bv/KDWj3i4kE7CZ4mHLJG2hXYSbm5AXOc/mtSLK7qn6V8kde7Lyku/RJV8IuXdfIOkd7FQgYtEif
O/thIP+oiIull9ZL1fR4XFg7nBtHc1Yk+JEGp6N+K5bNyPEDBmTKeBrdnak6lhxOi4XBgTvaDj7W
pNG455N9SpNqQ4l3TpF0T4QeXCc61lq2Ja6fv1UBAX7Yy/RsWFbelgxm8N0OT81fV05+DQtmAbho
oamXTPabOjqOAkNy7C1HFAxAqlZVe+n0LynKVKKpFrl2Y9oVQWbFMcLQwyzadVy/5XKl4GzqnEzA
oy5C9w70p1c0l6lSIBvaVVoqAtAvx5hl73qIyf2pbsyUGkIUX3MAX2jc+2nVe9VX4I7afUhiUN8Q
K51zdgn8vWX5izSMt1QoOc4gCVDqTsMlsyyicmN3yaEN4+p1mLQ34YobDR86VTtrmYJBmlNxB5lt
mMzXacwI8PJNMkw3nuKdqHS6r7Lxp69HS0IqZzIQQRo37hhCLixWUl5mc4xW/b1gH2uwFWNEOCq4
FiA67cAFkbXOmSrimLwt+zj6nCHC7bzMj/5dlsAB03e8hx4vXQSRxgIpzjzZc35ViyK5Vv43y/g2
9Tvl33T+yUAvGoXdljiydw8zR8j2L/WDdeJXKwTdQXUcJHtlDsNlsrWLcJVle38O+V2NUbLjuu9o
cUTJnHI5YFVutHk/dRzyOdH+Kq728Jz18sRZzEp3cF/BcOKtRBT/lMhmWwaXEJ3jalmLJdusrL6U
Ym8k9z2R5u5esEE1AVmwyZOYKL2OGJRd5E3bxB5e0ykQ6wkoNafFeh1rBrma3zg14EqSzQE+dT2X
5PWiBtNwHO3vAyNr4YLlAyMVeGvD4TH9JFB0KQjTNhVZ7rW19mE/VViE3aFbqQDO7w2Y00jbd4pT
GcfWjD9PQA25lMbsC4Jb5hOM068mH97XAwln6yD4HjrLUiCEvPK8b5P2XXTXRC87wdYeN31yRcDW
Is1fIfEsCKqLwu9ajkvpyuRoqk1PFRYYzp82W9vhAiLe3g0OTnWje1dN1C7qkf14d9u0TxqbYAQw
F3qSXnCLdRsV3QKfaMaJNaPC0xTLrHzslX7QhpZUsXylhT+09K6nGJO44yFudlX7OlKIGfGEaUsT
vJvO/BmRk4QW3HsZFa7gCo075TCk4ougntdHbLFMX3LczACZJFgWeceJkejf6YFCyjS5s5MZl9G4
pBR/zARhptohnDCVl/c1xe5fMNSFFdxBcJjiV8nhnWtCKkKL2ItWmVdvNGze8ITYRMFFECy2K9/f
yP4UjTc930nvXAwKQcCwJniHvGO9X40Be3d5AE2D6pn9fET+eWpeUckjB4zdaH6bOxHkTpBhJjKy
FrJr+kAQIK1W9xNcaY9kaBkyuVoaxrX7Qj/IXF/Wo7OQWbO2rWZl+hmsAEmhw9okoHSS8HLwIeAJ
8nGHNVbaZdSyGtccdEyxxoNh5deVe/DN4miI95iYjrJeK4CLQUdqBNcCC4yl+2Kw8LB674XW/Bxc
sSdXbY/3iimkkkyOz4MNqiSGztDi1lQGMzeQvCi80hCt63oLbpskOTFSwFB44TnqE/PgEhevv8Z9
SFTeVVulECefGuPkmuOi9P19wi13FP6w/GNd1Tds1+jiSOiWXJHDd1fl0XpS5UWa+JS3kmJjzl+L
XNYOofFDFBOLUGmc5CA7UBhm/0+6brgJoS5vWvhFl41uSjodTus0rFt7QYJosLDShtpY7yGe5aZd
vrUue6+1MaoRciEHtVOiRvNZFpTwl8RmTaCHROfdC662dpFPEHnvOeVLb1BI0/jDTd+9kkQm3poq
xT6ZTSDnIN34+m2RaRLCz5i3y6nuyoQJe9JeKu5ZqmUfz+sSfc5uRh/nIzGVobYe+W9YHsxO3+OW
ji9CGBSKhVwrOQWVVrXxajunQoc4wZ556JVCCAYDRJAeXYcGlUhVRS/SjaYLKEPQeoU+4ADX/XJn
CpU8aCHkvH1NuMtdOqj8huosSWVkyVfX5Bi2u45b1FsykYpD29c4+ztEl4T51v1W8ytAUK0xPlpG
PFLNMsyHOm2N+94R7Xua2tmP1vVEe8e1GaAazxcg2LQpi99gzBeHKiiCW5TrnrfytSp5xScYJuCx
W/Y1EEj7jd6CAhE5upaG60OSHVJ2qyvQoWJtlrzFFUogHBiJW5XPyg7r7VRTd+xHPBt13mTfVNfp
V7WkT36WdzvPdJy7qgNpFAIcWld57FADqCRwykR65DiTGnzKZUh+MMZEUpfNUD0DdifvSRkUH5sw
za4kV8YuFT9yxvUxYOniFk/1iy6LetgzM9RFzzTS1yyrf89wjwNgas059rOBD0IWS58/hp3VmWt9
JN1n6UZVe8BXG7JjS8xTMpblVTmmw01qGvkLIVFDvXLCkvmLjIwfqTRdiqhN77bHroZIteHqE4hU
neHBXA0GyygK0aFdp1rOzsjwxZAu2yjrrsbcYWKzm0bclrEwj62w8eFrllOsjIEjf1GN8UmxdyLl
TdMWQjPja12LbT79kYCgvBc+1cYeNIfNKgoopX7xG6Hf6UZfvjq1F1wGVWRT589zl3pBovePdTlV
24AUD3BAg6NvJ2pYlFktpmaSQdp7zx4Sbtuq6sXuEWpCwWHG6IHl3BZ19msRDKorDWfo94GEn4Wb
l/0RYL87S8Bziymz3UXmwB1Lji4a9bCdJSllWywbq7YqOUiUmVGG26gEzc21hW0YWwtUQbZqG2E1
G70ppmzfgP4IVh7Q5XQBibojezLuoO8AG7GLfYkgfDWmNvxHZCRzmzae7AObubR4TkWH+V522pwM
MUwhDOUCXQQVO/OYx8SVEi9nRvFGFZLUB+lxIBtIq95wYIf82trd+4QFnMeaZMAUJoOwoU1nEqmj
gkgdnTgPv+kxQRRRNpMEhZtSlDAtomAAZSxURHTFSsfrsJQth2gZe0ouC87jjw4csa0zFga3fKx8
F50SzJyiymC6ENdU7ic3IzWpLMiOXiJc0+ttq3tUsVwGyakN0/K7xxHlrvI08xj6ERUYoGBrRkDm
YzGwJk7JWfRUdiNlN5KOyaoM/cEkTVbYO8tkYl0GLsVyEXrTZjRjLiCABJlkfPf+9LNCpFoSJ2iL
TTVZznU6+CDLaqVxt2tXSfFuxGTWbGrB0bjpwsukrm6VDXxbNOqb0VYgqGaZdaZnFcmQBbZoq3sZ
64BKwDC0Gz8XBT6/wFgrpwXu6Xi47Vs3raHgIINMltAKEbUrpA8cAPyCw0/Dxl4v3kpnKN85YCeb
CsYvL0wf3vSGKi0hOINYNjhGTmRs6UcJ2+fZqKmiqyBst0M2eJALMmO8lFoe3bM/43agnDKW/kiU
cNbrVlCjlKonT0rv/i9rZ7bbOndu2Xepe+awb4DCuaBIqpcld7J9Q9jbNvt2sX/6GvwT4FSCg0oV
UEgQYGc3tiVqra+Zc0wWlbMQrzLvveYWAwPEplu6jZSw9nazobE4aJaccgqH42UZ5PY9b3Mk7LPc
xQHjF5YI8WzsiM+WNq1DUZSo1szzTa9VO/A7NzJIHZJsRVMfRvwaX5Bm0gvEsfIWTSV3YtsNyotG
PMGeI0A8mvkc430OU+2AlKiVSa0qog/2dNM9rogjmuEVMGTrJ+khQ1C9VS0pfmzsjPa0Tetrac+y
l9bl/IXys0Est8jXocEPzaAqjT2nFvaH1DrJpxLCaa1mkyoqUqT5Y9QGiEQCFD8t+5jJzqGfwkHb
gDgs/UVEhdcR2spUEOk08qkZLAH42pIXCr+2XIOsRYYHtS3Iiqr9KROp7fYquVy516IYIGOmW0rQ
gQTjPapz0zIGNaengvTaJ2OxYI7oE+FfmWVTGBWCu6VuotfSYu5UN328UVJygrrCUd+MLCH32Yhl
54i5G87YWqDrEZZANyzIEGx8m1IbGC3B7O1uaCJn4GtPbH6NBJ6akySW4iaI1Cyv7ycNKhDyj5Zi
LWaSkVRmYV5UI8ubo1bHPW7fFtaqK4zeILEmJnYtdTuihS8CFXJ1JcQvbFIeEz1sPnnVrdLvBmSx
TKWHOfdSdU6Ni0MirLyfySpvHxRd1OEejGxeb5QyHRqgtNEItjpKeu09yUbbAlyoG5JOjDFgSQMO
QaOhI++I9x2Yi9rRBFPMHvJNwkox24XowjKN502irvcpilSm0xFmNdWg4l6sjzmutM9ByDCl6bOU
5bMjCdQcWxB0fUVUNIzl6Qtc/RBveE2yP6LJlVetUvtrLhzxhqTcOqeyqu7TAmik6fT7NgYDsMk4
Sl5DxRHXqYt/OjIEXE22tygAoOMmkNIVcrndrNP1XWaF2sUu9PYj0prUp1PSXFRKYjvHdCbcYnel
pXiygDUHkWy2W6LHLkJjzsGc5iXtxt8lFWydII1FlFoa9MfctN5kmcREYZxavTg7fReoDdNPc6w/
K4n0I+iVEPhmWo56IDe5gh6f0fgX7MmJeL2YEkVcobZUhNBbjJloAI0byE3DcNo6MpMzOLn2wdDF
ywhS3yFMcxb6T2XijlELAOpCan11GV3VWPE90OCZkzdC8VjuBPnyXoJRFI7hARLDeLCdkvnU6S+T
IbGOTTdkxXhjBOqlqx7KAihlu8AXBHbTxgyWhsepEx9Ce8aZty36E8wIVx3rXV90OytLbhFdRJdH
gcltKI0J12V7jeKdUAiiHH/7xL7JjeL383MYqm9Y0RhomVuFzAZrKLYGWxv1den7o6po20yXP52U
wFB5a7FBBT3k15VGkvXwLaadDTJylIuNNUuP0KsOUTHs8L64ekdVpB3jpNgo/dGGnCGidCvX08Hp
IFfF7WGkHrMaySPqNNCTP7McPeB5DtB8bNZozLqft+Og7RJFeICBGJnSsuEdonu2PGMxD6a6btup
PyTj3TRtP+v6NzvMvLpvvSlSdmZ9Z/c0QfolbAL4MvNlK+J1TWpyCW0XZdglTNCyqp0X8c7FxAAs
ZCm3/KnOM6fYHy1if/qDWRGsN4VkWjl+Zp/L8GKHfaDMlBwWCUIArZ84qGASGbe2ThndeSu3DXGr
3yrNyo47W2pGdtnoZ8m3BvU/Z6ImSl8k2pdWEo7BWgeumuukAUuhl0HcJ7O5ycOJIxaVOBv9MfNT
0swhtD/DOnSX7gUtD7gbDH35OXaMIyS4d8OW4XHIAYFjNzhHW1PN9pZVn/qejHGHSV3XB7EG97dW
4OrB7Vxqv4cVVZOJ3cb3RTxohQLrVAbsaLlST3QZYMByOTPtAKMpb0LZ5NdPCztDlHT3fibfB6k1
m8MuhqAXlX4Z9VDptFOyII58bOOHofQ6+TWrh00mP1OpEmJ8rWiQdZloKD7gOZ7iwfBBOvOhPNdg
RSKUSKTHMJf9bHMaq/mcVVEQoXPDvwK76N7BsNU1WJjtn7li0tzQxUauYjOk5n6zncqbx2dD7Ipw
OesSI8LkKU34FCFlbHoSAI12O+bDrk+oSpQxqHNlO0sseBdbh++l2ndgZfeK4C8yV/xcLGg774l1
75d7Vd7z/LaUYzAu/ceiGJuwCd+1cWz5cMe/aqLD8GLXxQRnmomAy3yAhY71PNIGQcXo8v0wfA42
pK0l9+X+XAP9ArT60PMQKSq8SwiPFoRX3ZcAMFeGuBKh5BEzA9R7YPt2jfv3IXuV1AVZ+7nPDxkr
BO13ijqWnAThdsQkNjcIMn7DlaBqCQeCAtiJvwrhd1Oj4mGljQLGmcmfQ0UBMrcOn0aeyBDdMdXo
pkIzBIuTIiVnbvuSgaWJtFPFipwdGEdqZb2BebwqvRk0WuMBiH6tSkEoRr9n28rgcJOALYzvVvQk
isvaCgo+8EJiU8qGq9fPbXe3ptMkH5Sue00r0HBpfxZO+DR16Vdmqj9mgmFemzaZeaxJOF47O607
A6haZKQm1/V7rpJA4bfsEkknzQLBlJmaBYnJjtE5WvlHLO3y6lfrfgBwraHIGMrflXw7LGepfXKs
N7wBIXnk40G1T0MBUv0E1Wsb4X7pe50ICqK75Ou4PHXpHU01YLViI8EpY4AsoIoee8OvhqekvjO1
1Zvz0DerCGSITgkt41ydNftdGJc2a30t8eo1RWoMOi2+dUwdOe2ICDn3+A6z/FcVlDMTckU8wLVM
qgjcRSl7APGxpZ7eqcPXPO6dkYAHcwwsqk6TyHEONm08mPRHVcQY6j6SVuvinP/qKYBDc2JBiNzJ
0FnIwjTVfmM8D0DgPHafZ4W02oq5FrGaJNO4BePvgXjVQeXkSR664UBS2RZcmNvQ4yzhvuNUkpuX
csoeGBHD7E1m63mom6COv2QeFTXaQfpkzroiX7eaGRKMQxRkx7zVcXqvmd5T/ayOzn5UchJnnMg1
BUspyqM09+xK++5Sc6OY/kC4qulkB82oA8V8WGLQnNGxmJM9apsHa2k+aXyo0EoqNg7siATQiG46
J1xG4XZl0GiNgTYth8ZKDiX1oT7qLETZ+lqyso7FAkuf/6gkpORa5S196quoVxKghHrx2+TXTDHd
ULzAWkAoi13O1H8lpwo38JFMbbvIdzWZX1WrQk5LDIpEbgHFTWrHRLRCGZIiKIdaYPT9wbHzizF3
Xsu3VrP0zhvhResZtvAtq8T9jKsuqWZOoet3Mm0ec2oWoTEBEPF+ttiysYLJY+uQA2SPwNXi7nM1
rfY1bFBLWVFeFudGWn4yxudpy3lavAntEY+Jr4Y/M9hPKGcchoCfO+UTSSzrMekYFta2nC5L+xRa
RgBscLPQHRUx4y3zeen0Gxqu10z/TLm8RLLG76DhUzyopV4GYg/9NrNJMH/F55BSHlJFDz2T0Y6o
dLh3JKpsol5ngyRvh1GlZTEKKpiYhX+STAZv7vCskRiR1fbNVPSYU5+UqTLJnjBiXHSSSXPqSj2c
WexqxLKH3kxGVlE+yf1nn6AoSNiTL65WJjch0RQ3UMfBwwxLfIckHDRKtLXVeFfbj2lbECXLwTaN
uzVZbjEwvjNi2Bjd4DlTfChkkuwLfBDG19CjWtkN4JHnBfg8MDbuZoNOS8UL1REzx1fkhzRNWPo9
FyW1lnxdapNq4wdNsjern5FOW3IlENXvyAZJZWnjJNVFi4wNhuKTyCFZjcdEdEE7IrLjFQ+7fCuI
eC+loy2/DOPrDA46nfNoK5GeshLBIbNrGb2KrM23dli4XMUBphkSLXrcfu421sq6tKSXPCEIMs7E
FUepCfY1o2tpk9ZbmrRjGE17yzSh8We5bTa2/pWsunHSlQT3O3jdddq9tZjx7strtW2mYIy9/qk/
wrg3cTU6rnK1uKbiQ3cD/QwqtifQSd9F1AfiSQk0YulObDWBpPq29CiPPOc+0EJJ4jN7kMHs4Xha
S9pL1W+pYudjSrbKC2uJTNpJd8t+UX/Dd3P25LuMJuxOH2O/CtPNILYAEUO8GXTkMbqzz6d+vE0e
irIXft76INUuMFno0Ux0c7Bz577z+BRDM03Q2g0CZcNwi/VdOGzYXFHqDpclsE7VuQ0Kf7xmHvGD
AN+XnXpgfXwK/xTNPn8uHZciH0SfFmgc+dflzdh3m+Gw9kz8SbQJzatMHNri4TDdVdWmZ0K4Exc2
BhRnJ31LzbROjG/Sm3iiqkFTlblLYL8W6rGY3OYInqnZDQ+lvo/SC3OxtPBZZkTdQYVvr6epV6Vf
aesaL5YcJEF8jLkXtV+reOJZwmzKqDdCdSifouf6mhyi1RX5aB3I7v4aJY9pJAg7ZDAnJrUzG0bO
sqBUWRTzgm7SrfgsPTqzfenFd6o4PhLxFhph43f3uvaiFx4T1l3rpTgFtbxXmQgK0KU9O9S2/XWm
z8r4acMna/5QnCch3pzlXPIlUBblgers+8RTCq9h8druiJihR7KmR9Y0julNxkGEPyUUf2ReAcUB
Qt6FNWP/OpkewyVDuCzJ2KzU3I4aQzYkk+wB472sk7xJSiVb7R1bBNJsuvGU9khCq6Dx+Oo2s6JA
UAg6zyWDXMuXGXd4qAMLMjvRrcvApa+s/63YRbKJ7tVQj9TsVsqWkY/AFm6mHz5LiCX9kObjseAn
8bBDA0sZno1H7bhkQfOlxdwAnPVu9GL8Wj51KzBAKUT84JrbxBuC6cSOJ9k41l9Cs6c42+u8C/Vz
iax8gTjPZBsyZ9f6GdZHPjvoWtDPHKZyNzzB5pWKb0ucmvVu3pAan08cIrtiRQ1CJMcaxmwpmv36
YlYPCbo/1L9DwLc8bbQC/edXaG1Zxo/TFmAlSjomJzIs4nJHlX4s0NXSRVO9Ro8IcYgdnh6NnbZc
W8Ubki0S3+iuJ/sIvuaTsa0P0wGRNxWK4FlH0GlsVS5r/qslgfxqvkRB+MYDMxEl4MLvVO6TTeF7
YidhcoF37kj3XD91yMu7ffonlmGIS5vVxaq47bMUeXjA82853TfIaJRba3+22gaJfwSI9Ish3Pyj
JIH2XhRv1bv9hEtHvo2wRIuzNpzBciZwm4CnKydYYGpBsp67YPsSR5KHUn5O3dV/4ivHPHmrYxyg
L2f0Mn/YLxExd4sbnusOSLHH3+QvLDFiI0/cwSVrrvag+sYWX+iJc4SSm0ED0ZOzz4OUzawU3eQW
NpS0gSg8fgrVPJrZUyi+THQ7GtkRIJOlgMm0a3bclG7Ny8Ey7TuV1hOif0weaSlIHyycCzka5ugR
xquhLFKeu3Yvy+9xtM2F33AOsv3MiTfwHHvrdBsHfc1E5a1WrnadhyBWXP2VHwblMxRtLhMqqKy5
MoEUIlDP1juNA/LyDgDxV3uhCHucl0PEbJECtdxMyLW0i1VcczTAPJGh6Rsdc434D40vHJR+3A+x
m+cMsH6N5cOZP7rqYtgX6Ltq9x6baOuLzyraOl56XJCPze6wK1nZ/LC21/jvw3QeP5H58VPXfn5Y
vgCForJkrSHtZNnN3qWbfMyuxau4Qf2af8Ir51B3AI+tzYd1YiG76h2e9sCFyt/ySJzmLmFejFkR
iyedWPRl0VPzjzduK3aj81TXN5n8tSGgtik3xpOCz3YkONY1zuoxp9Xl/6w2ocVbtGEJwqn0Kh2X
aKcetfcq8tlp70xrH7OGY+3SeyRh5tNDV/zKgc5A7rE7ZExBmfIv+yV97moGVo8jKVfhRvqsznw2
3lXzxTnqljdyQnBEiw060HGGzcllEz0xi5S+rZNJfXVYtBNCi7YI5APH1XDr0tsgu8SIGTnaUrBM
67tJjiebuIOFYSM6L8xTTU+kez25jw+LEXCOoUKCGo+aQruIUxnw+/U+Y5LnikP0QKq3ycfga7nP
n5m878/2uDG/C8Wb0v1U/JCtF6k8kXTvDk9o2N9rzo8B+qhcvRDpCBjCnwcfzLBGNLatbkZ0Fmn/
GzNy2uXyGU5WisTjWdq3gebJB2vXb0COpDBlx28kJUQnKGSedVtji2nWJ8f9HVUfnebwXaNHUJ/1
s9iLt+g7/ISl3Z+kD1b6gHdc/SP16VlqZSO9yoKZFqEEhBe6U3ZE0IQr5M/4Z3QOhrrPntODyp/d
lH5011652Pvp0lHcyhvEHrBzPxyJjEFX+8NWV7yXnk1l7TFVPfJyvg3MmDessfCH+M2xynbRPXm0
tpJfX01mZw/8Bkz6tbE8Jqse1o2X/dz7lArTDg3S8LZsZ78p9ssf89J+Jx/iJF3RbjLL5rY4OVyt
6Rg0u/jKvXpDj3uhI9XuzmPxKr+Yb84lLTb8+/wncbmL39R3RmKD/EA9NhOhp3LHtwZxFFdbezTl
oBl8S6OteqYRUZ3XQj4O3UuJhNMZPgaYwNmtbrZpSQ4Uqg7riUBXmnNGi/QVuA/tC3FWnvmm1FC3
t2j7p2U7kkGjehlDsfJKo9BEvVfqyaZWEehnW3aMt4ls3F6F6UYMDkaNB4UCNwL5ah4XZ1dpH+0a
VxcfjZhXDVMMDctPPw6yN3Z8WKL+gQCovWo6v2LV0VkYGuKIC8iWNGfTleG3rdbtjmCyCDmbftXk
4Y10g31BIrHjsHw1qQn0VEFQAOy2eQEGC+PevCTSjzIvm8XmSTK0IHTMYHTCO4s2V9zLVSmCUJdo
LsRzQ8b21Pax0v1G/IM6I5QqdDbmHCNVnnycegTTCuc6t0drfEroMrDsOtsumlxuofZrFUYutCA8
jPp2hKXTvkjTBS8Mmx/I0PLAZ/SoAosZ8BXtS+MQV9fynhAIwY0h/0ZMCGQI6eOd3iIbXCSBlNhx
uEXpp5VAu4uNaoWbpnGlMT2UPQLTbi/IWYVqCx3bCR/a6iGyLynqyf6QCX/p/nozQ099qr8zHp81
SmqL1Ie2su+3C3nDRd37ce1xtiyRP9A+p56WC09e5WXZo4aonM5Reen4uYeNZO+7nqmD29xq/VHT
OLd8AhdvXX/gAuoxjsLp2BjF4BW4pcJrltsPKi8UbQ785i/xRgs3t2+D+kB9M87XurnCOu6YWogP
A8CvcjRfBgTD6rm20XmcnB/o8eKOxpMdeo209r1lT6xrQSZxPJunhtFjbcVHu3wf+3yviNbNcu0L
8/ZOYxGhfHK09slGDn81zngm2Kt1oXzUpUuRbGbEaKK+V59674/jntTNCrGajSKwLhBDJe1ZB+U7
SPQ5Lwu9VFe8JLwdWd3SDGNrmoJVYENaRP3eIHswbxl9cePO76bjzz986qUZH5O3YA/xlg+uLJvj
0N6n3EgqWWljUuxjvA7C7Z2XmZ+12XJpEQbBCIhFPreos1YBkpP7/Ah6/iO0fdRuHZbnFc2mSc3A
XKJtyJZJ+800ebo46qC18S7FhFS4BCSE0jUnl0TZOs0j4o3ReauW7bo1Ls/j/LJyzBNTRq15X0rW
m55US5tCL7cNTzVoAXY2XmTxZDN0lnp2BjZD0ObJqvINqU8uAVVsMKrQa+r6YdKSY1aNeIKY4tYa
0UtGabF80d4QQR7bQZGwg/X1cY4TJSAIA6p1Fp8ku3feDClFwo/vKpdZ33XhIXM0BkZ8EYRDie5Q
SLKcx1yGVrK37PmoomcfJlIALWJFoTrkjfXVppQBqZV8gmnvAkdOWJRieptSzb6FXZMYuy5H0eth
aGAs2NgKQ0xNlnjITQNGazN1y7sYovAdMD6a8witJM99eBuGJN9WrTHuEQZ1b2ER14c8VPPriHj8
O65tNSBhNXkploGmA072TanHnMAqFUWnbCwHY0ZcQoZ0eV7McNormnxLI8ZlmZHWbzpY9JOcsQFC
xm2x5YRxNBE7XihAByLBIVAYoNJg3ynzg0Es2+yNvaSdJKNgZd+1kbENwa4+xyMTBodwVGp9wn2x
Wo4zJVgmND8pkYf4pLXgCsTFytQB46EwSwIwwVo2WJ5ynumEuLabSjDLZhnqyMvk3HpuLCl/yzM1
8qKEQAs0XCUB5FYr2E7FjPJNTD7dGC/ffWZJJxlN0t7E0eKRHioh0E0NSsxSICdD4Yl9v/ktJlsJ
V+w5EtSsxo7cN3Jz6EZZ36VGUZwnC1sGq460q3ZK3+QWP43Ox8a0lvcsYZCcLqNG7oukECQ6RfUO
hTYfqTleJFoeztNKYdenRgRnV6bIt4tNpJIox+HemytFCif2jZEY1UjKVNIkxHkzhIxaE4tl2SKZ
y/qox+XoJWLqvdZe6OTq2PJtkmo5LXM6Q1HOP9GIL3KQCcUTCS1MVCvioE4xdstU6cJtrTFh6cJi
FWShykryzkamPsuPYjSojBLdbjh12tZZGw5SFgKNsCbKtMTspzeBlqF7iFTSzIJFLbKeNqUWFrJ5
rXZN5DibcaAFjE1N3KtB0V8UyUDuNlQW9HEiwxsvb0MUs01NEAI8hHWwrbffdouvUAr18atSSomj
AIz7Nh5EdekHoztlWLtetS616dw11tbLUKLvVLulJi6tpkntKxDq6F/syPHUKCfqpNBV3BazbtJ0
x6EjfebT7IiPmoSt7No3a9BbjnFAPkZV0Tt74sp65zi1FvrX2OkV89Vkji89NrJRGpDSGSO+arzs
1I1NLIaz2sw1KaGN0yd/rHli9FM41qBSFefh3MB2KlnchnZONEEgl7U9FJwUCia7IjYVQmCRycWn
1LG5N3iLW+7dHr6h8SfsG6wBS9hn/Tt7N/bpLt+as9ausZ7iIUJpJd1LsIQ2Z1IrG5c5HNg2jjlj
0AMEFL3Y5tLgJBeYYXq/7TpzDXZPI2m4s98WdUACcVQenSQkmYrViR7XLLjKauxV24+WSaWWr0Bg
y927XfUMOP/wcC0xyeUqFtiGOJIFMbaZZHipmW9mUoGcIyWYIpW0rYq4TyvkQLFa49+wZP47Ezsf
QmMliTqaY/0LdqE0nSEzmZFv5HHN9slwg1jh/Fgb0nNHKAy+iMX7P1vMldWq/i8Gfjg4//Ul1X82
8JelZhe4htFVJ2wkq18KqiHHQcRAq6uf4Ppw570ADPw3qIJ//boA13SwmnzYocysQI9/AQdUy2LO
ql7Bk+KAqit8PmZ4UbIa0f+ZLBa3or1bnECO/4Fi+P+N79/+VCvYXvzP9R/GIj63SRR3//nPvxR/
/3X0U608/H/6hf8XG//W/7Sg9EWf81f/i5z/f/ub/yDs/xsw/wr+/o///Z//JzD/Nv4soQ3+/PX9
rLz79Y//Hcuv/A0oExN5cq80zVCBfP+Pf2D5Je1v+JdWWP9fTHOAQ7w/ZdV2MUB85W8KJLSVIArY
EWIVf0vghee39L+BYVD4LVZEKkAPTf9/4fITEPDPHBLDMjWZR4NvBfb2+rz8C2hB2B1CTemznJr2
WVaiQwOm/zTYjI/iRjEYcM9nEvcYfHFsb2Mg/NKMYVuraODncNtoNQ7HhkS+rND3ilo6J65ZpvMF
kjIjXc8xQrZqTc5OFQf+KOyKfC+6F4bLajRfE4Wdjx0n4jTEamABgdwSLnc263kmgpkCzArpzqSR
WwHGgs3gQa63SgYGsjc84qDKq8V9WZCpfurTXU7Jo0iDvVFiidmVvl5YeOYS8eev70yN9Og26sx+
WH9w3dZDckwKhHq1vbMqNKgojcrDuHAnDQ3WnKIdVNwHzA7aeJbOc5KTWhdlh6YsxV6TzK/KZHiL
JGt1/9riG6TBFHA3FixD0PhWzpJwubHLxuaZBdb648xWPezHqDKYVSkGuSfCQDC1wILmTySmeEd7
vDBwtdYuT6SUfnYv8cfmrWjZU7TpYNzYpbsNHFOiEOXhqau07qA57EFaImmzNCwucevVRMY+FVFD
wcC9edGQFU1BAtriEI1FfpwGh/CuLn/XTEvajEZ4MUPDOEZp/Jg5M+4deWZPt/BSndoONnuf1pce
SfNbGQ03rSFwuYqLBykkBLOwMFxJlojwFY060kTfUtodkbniJlKyKaHNOQFQEYeY0PZVqvGETk0Z
HvTWsR54xd5Jy710ma16SFeWXZwRZ0eU5sUkT2sVJ1nYRoBl88InD0JS4odcK7SNnpGFE6ksGMZE
rc6jah8LIzepMdTtXw9KnQ71ayuG3MNU6PB+MSKcnIjVqwVzB20hAotupGWhFMQe1/tKVRr0+/F0
rmuCvWeByRq5tYKQpXiRtNQh4YvxpZhH6qH1f/JYJh84jQ8IhbZZyMCiD8vhSe4Uti5CIjmxwq6m
LBIymNx44Isfx6Js9tG47jr68pnvwdpURtOcOhIhl2yY2fD2sa+af4l7eytIEu7cTLHvco51dNQl
8U1yrE2lWseLekPi1xCSJJ0zOXspFE28mQzHIqJfSnXqz8WY1/spYzWSRUhqtNUvPU+felP3ZwTO
9JuYxHYO4tTqWyrtlLQdPvqliqCxG/riJGkMXBwxs0JrjGsmunkfjirCBDMp0SYib+3SAN/19PcX
RatN89QziLQGnZntUbZUcbS0TjAjSjRvSTBFo+WYj+iK431sT8FfvxozaXFRBNueYha7Pq6BLdRO
e4r0pT1VEtF7fI5VF4PBgIlporvTpoH5MqM4HZNcgzLmMGhIhUwb234Vdu2xloK/3shcGo1jzSuq
K3l4M4r21c7rym2TucFh0+zR8xRUi7a9mygXN3woZtApaM+VTiu9aFl1T8XcInZqJ0QnOdJWBeCA
sDIMq+qSeg7iv7NUtH+sMZu3kKMy5E5h9Io6jI4mb8n8LKSMjZagIZtxEpuWZbmpHqkvx6iO34ym
ys+Onp1AfS4PcpkYXmPJ6bYM6+wIMQmvQkkvPDe30BpmvzKcH/T8TCKhURCt8g2ubW9JFmbskKWj
ZDte6RSjOwq5cSuLRRq639jn+cRzLsgfw+tdktTXNVtUbS2voXjNm+Q5H7I/AH9Y4Ji82wwwho4F
9MK/rTWIriYyqPTS0Ddji6u6K2NPVzvz1ghzPkr4eVxbyNMBtwE1ZlNEfqPl5TGn9NvlYvxxJkxx
aVF+uY7EO910fXntZ+sQwrUhkoUJam4wDpgXc4IujTtYR4tJJPO0bbLuR24MfCXoGVnnsVPuJ2eD
FQeVdYVIllLuq07YFw1S/hlL7AzTuEeLV5r4xtlKFlO/h9ZB3C1Z7emRJkyj7EN6TB/CDCZbYzpx
VtTRhFM1Y1WbtwuTtILFaFYwMkUNS2BT77POZzBudtlW1I3XFJx68zjafhP33iR3HeCEqfOTlwGJ
jdFkfilhy4t/LR1DcsTUt1nY+UD2AHqDgGkaMa40VXRLjZ1tEVwotDFECcT/2KXplRhxU7aHcUna
ZGyNOKjWaDLbZMgN7VVNHDRVxeyrkTZvUExT+aH2W/oM37I4LG0PukCLrkvGd0UYpGEVvtnZ0D0K
gdZo6o9tOz9LNfqooqhEoLfZoxKjSB2WEU8qij/VkfwcKoNSvZWO4vVd/yihcpzF8pQXy6Oumo8O
0b5ylbMECIuXxmy2I/bjrdLZZ6POv+x5CHcFl+qa8Fc6jEIEdrACaWzIhS/XH5LKbGEZ3/QcB1zR
kJ4lx1oV6E2j822ypGlUJi5Wqn/0ufkjEYzFR07arb7IYkTvVc0NyXbY9rUOQ5g1RLsSoj7mN6fb
9gyUZguDE6z6BYuGI2/RZbtj2n7oOSsj7FSfmtY6gRGjkF8yjZDsuJd9sQY+lhYrQHBQZMMWdoA+
/YE34CttZ+Gp4/QoOqYYU9I9TRUPhmIgT0nUmsdGjydf0nlKLSfQK2k6tRV3aCOFh2LVzVddXXgq
bKjNkOrLPlu9rs4kfN5UJ8DF0SFzgjvRGvZwzpw2qLLYOLRSbeCcTH1GIlwtNqthO2eelKLqdwka
RJuWCXU31stnaXZQOMLx157wsMqtw5agMngF5RF4RCNOxYTCxm7ryK8Z59rLuR/yP1qempzK7BXX
bfPchp7RDwrDz3X6VJ1EDf3JivAGtzw6rCcz4oR5apKk/oxS9ZVThMzNNjpGcXWTLLBEKCTUH8xw
TA6JD0NJneF5AamUDfYh0RseQ27e1uQjJofcU5XV2Jdm3ThK9p+pHl+0Hn8y76TNLs10FfIuD8M4
x24PLNcLBT6bwoBmREfsTzlyqgaTNNv7iBwRzyZsE8ngcm2AC2gh48ymj2ameglsE9U8pHO9solK
0omyoj7MQ8F0a+JhNwmUhOZFNchKIBThWbcGhAPl8jkr3fOcMgiyF51rABu0hTwdP2bvU8VwDZUs
3+nzCZmbjnnCRN3WtD9OmCH2TIbnSKHGq1QONK35Qnhr+JmF75bwU2fl5JSjmfpW4Ui7Xurfcj70
thqq52FsPxuiSEpyUPwxZEcpJwn7FY1l6SQU+5IJxznPLazcMD9zMnjNyNhEnaHQZHgSJ0WV/xd1
59GbN5Nm0f8yezYYiixyMZs3J+WsDWFJNouxmIrp18953Q0MejGLAWYzG8H251ZbEln1hHvPvfg6
PkndPfpRI4661S9LMPw0DkvvVqA/c647nFpKfro12GruwGJc/uD/HA6+jbLDwutumIGto14gJsr3
YlLuAyla657uf0I+YAXj86iLt9EpyQevRbzPM0qNGHxB3GX5xqpAPQ1sMb3kqFl3rCOfBZ+Ha7PI
prNCrbqTLTNda1lKgDwpfm8Sq9uq5K3KGNSOQHpXAyqZuK0auHoFYAxeafk05PLqGvXLfcChmKZF
c5yFeDDl9WfW++T38ajaiyDPvF/ux6A91fn0HloKrgE/g1Vb8yo3zSxX8FefPUcdXT9+BR+wnuqB
1U0oLp1Xv8/iGi3uc6g3AuMH++iEGMgmUmiDGdoEY0a1O2evVk8UAtrnrUXEEn563qHFiY9JjWR+
qBBwDzMipUgaNo7Zr5mjybdybNkMDwshhp1U7DS6Qt92eVNso0cvHME9qAUroY/OoJkok+oPGUcP
8V1Xs/RpR7SliakYkb1q0kjwlAR3I/I0CQQp0j1AE9BMUw3goe/neSUNM/hqkiMatPRzpF3hx7Ws
qn5xXkNhtRdgVMdZy4+lLH/1XCKoufx4K+ECkVzKXn1q3UOal4CXKpaKRbRsILSsRYsuWDSRvfFD
ZhrM394V10UTZV/DdaDN9M+cY92dMBLzt+5cMBEsdEaccy0/wFR7z0kWb8uSEQwqAbw3gEc0tVwz
InuinbKXCc9bg5Kn6pwvy6aGNTF2liXrqRSGczAztrIeKAR5QGf52nj5W8qTP3OhctKOZHZeS31I
MGdej2XLdPziRfkxiLt0r4f5UYoG9VRdPUmMvzTGzn5RoC1mtc2qVgEwKD8Jsnly3PzJnHwnfcE/
jG69eKWUXS9Nke1yO1xWuL4ipx32wl9unPJGL90lDzryOGfvpwBfUwf1hyHL+t6q2l8qRoLaRohw
i5F7Sxu+PGtOp0sG829xLAXPI2LiO3t7Tw8TzrH019Cky4VzIR5qXP5cFIT6rsnxRh/7ak/BY0Vm
wWZ0KeusIhW3lJAwg/xXu8+b7WixZSo2RqDnDrryaLzTAF2UIs26NQ5DvTSBhZ3mU3vxUTl0SMyB
aMhDaBQXwzUXNwBTSNnWIcscTg2u441ubsFfejhQivtKmfHJFPYvvwW6pVBrRM5ckDDO4RhLmx9U
/Ud7Lm09vBLJ99BQxKycCY0+EPUJBpi/se12ufTDeFdLn/ozZ0Wuam9P5YY8AggLl8h7jdY1b5S9
D4r6EslpXvclFCN6zoM7MUiba/mThygDepAcnOj5ix2I98E4T7rNbyq35a8g9DLtyBhMrqIyOyee
BSoPUvem9e50joAuOErYNXi2ScQtSXr2svgSoFc2vr4a9/w30RyKtO1IH0bWYnPaj9U1pEpWB1tR
Uo49NXc8YOuoLd7dKg4Odu3EO9eCf5Cy61yK/pq5vSsbth2VhtfB3P0ldcZn17D0p41e5zLKVvB3
uR2wf79U1CAyoHaf2/GH2FXi0SImd4W5N9r7yhy8r36nD01nP6nQf+L7isNfp9vcEHqKL9XeBbyc
rSu/o9J79+3ga3YtWpI+wVwUg5xeSE4tq/0gMDfqNpSUpgHKEIhTRZrde4IXcfDFyzy8ZIN98lxa
984pP+N8+LR9775OvHEzWuZTpRpbrgMYofUP6F09QylQxugK4/iLYbaPeZlljWi4ve25v09a9ARz
g9YleRlsGAd+2H/OuUJ/uJzwx9r7fhQvLaubbunUfYka2WnyZKe7ke4Tv0oyxe12LO2vqIgknoVL
kquCnF+DaMxvzhbPY2pF3+kw3QMaphN3/acqbb6TsqSecuMXfNMffundLfmHXMJ3LNvJCirx76xH
/MJhtISIqLEDb2uFMUWU9qdIf2qCY3U4Pylj9du6V6+OYn9MtYXUc4ZWqMh2rgAvOg2mkGF5Z8fC
xhuyZhwmp6DTCCet4mDG+cepg/usd59AmjxbaPXGAXXEsFyuHusWMtQaK1q2VohFPQyFKyd68Ry4
Gskcsl1UPMOWx9vWRv6tUz2MMrnX/RwcIOBWR1MnlypJsos9fk0etRZ2Hysn6XLOlq+mvZZK6DZi
xWAhZB8G2XJXwOTQFDA8eozlatWg4U3qUy3yGFpIt/V9io/AYaVVTZwnAtIdpkB/i1/IAc4XXp2D
AcP/wH5yppK2XmAFJOFtR4ZksWqQfSSq+XItcZ7z+bGYQZ3qdl+p6nGk7cdgZgqU5Qgyr/e1sLsf
q+v0Llnkzva0h68oZbw4J+UWIDtAm8C9y7lQ2c2oZZFYJLxhW927cw3UEw9OwavFQD2UJKanoE/5
6TusIcMMv70JDAQ5+hZmCmgEBoSQ7qbJB/T9zFWsvHK2zIVkMbtIRlt2t0X1UDPlVN7EYizCEsWi
KZasi0FUvVRQEwI9MgLrXNRU1maKNIwZLIeHDq5SHKltKmjCqbHvvJGKxvbAlppcs9GcXCRmGea+
h+otUzzATGjWhm+XQfWcJRg5l/bBLsX99dUQzVVZxGlgWf07FeQhyq1NHiKrYsmJ16k+CGf+tJf6
0C7tdel2zSOOFLaSBo1LudwJHjLcDaG8PgUXKdVb7w3lZRA5jmnD2nIQl0riwAlhO46jREiM4qVp
DB1Wc+BzG0YbzMvYylX2i2kBsnbK+7FK65fVF+FqLBXvqvUnjhFPWLhbBueuFurWz9q9VgszGsfC
25sVd1UcfpRjvQIf8bRkzZe2sdg5Duo6ASYlmZ5rg1M9HFGW1lX53db2Qbvi3cZoeJBldbQJUdTe
TeYi/XRURJy4BJ7jA/Rsl2nf5ryZ7LxYLBUMVa8oziE9Dn79JXSHpgGvF2FFxLUHnCyc14vDcLmY
r4Taob7rqvha8WTNY0axJGLsssPETG7J/C3RQxThmmr3eipXCV9BBALFbTNrX6rp2ICYTaOEZXZJ
Jaf5jAMR0BvXwl5dIPitMve3NXOWLFb17mSwcD0a1JUugmOVSwF/BBqj40N5bnr9giliLXwsBPXT
EOTYEVFu4XpG349LpdOqo6AeiXAfUbamLOlXXoxPy5lO5eS8d5H7Mts0m8Lz35kcv1X29FtLnuYK
J5VQTKzJMsVIXh6c/GXpYhdgWYJpaODbWCb1oy7wZuRBc6e452OoiUY1j7Kyqts6/JZpsq+G+FzE
Vb2tKInX+VixmkYyYU0OMjprKDDUgSqwcxT6vUWTRX7EKwZAtVtk/JTAfoRV0UfRq2cjBNWVhDY0
XoZqmA9UOxjoW3GKrx9aeI6OrLJNohv0jQ4nuWMPG21jAkZogHQ9DtGBhukJ9+3CqPJKohnlDlrB
HqMVGoIJdXPnqdd2KcZT0aeEhHOwCtmMa9Dwj+nIzecGHkkIRb9u8+5PZTvbOMweZEn+kjOh40iY
S0UEeKUeKlqPHXNaV7uePf7Jabsn+PZXnRkyvIA16YHAVIbdmMnXtBdOlas9CZfNymMdQEXFuZtD
oIuakv5tfmSGT5yt73C4FoVBiNvXq1qJfV5P53ncMxq7+Kpfa434N5JPNhvC2qd9arsfH7gbJS5f
ou/QwCeqva+C4WRI8Dq0gENab7mVhJ1QHHvBusThMkiUnWXrvXth+4S+LSFyHRQoh/OEhF4U4xHH
7AvpmBur8+8jGVzsst8XSfmrw166TxwgRvTJwDQExeOVbjVmdHuUn3S5zqtqzQeOzxKvrUuSfXxR
TXHrdIW8NJ3Kb3qEW4mpw/XMqG7rGOch5xs1FBiCswYSUwyU1NXvAT4cWCWnPnF2gnsNpFmJNnlQ
37Jpl30fSTTfLHTibpq3Q67LXcGYboGhjIiOXsJpsmajeDCYlnyYxsKNiaoL5kKrI732aufTURwe
wmdimk/3fdEDwgRJQYuJGIgIrm1grhgzqT+VBver0uS1kX9EUagNGxQ8YBBdEDFCabRM+BQvzbdn
5vJMUKiFLhUwWWn5+ySeMfKFB1G4KEbDrS7qkz1BLyvEchYhR3HYLUfjMN7O0CVPnYYLrPpjCrQI
OSEzNI8ZLqNbergtMIhPxGXPTe5um2Lm3OmmT5yxqKE5kuF6bPV4NqF3v3ggmJQ73MH+6qz6LYiW
tewR60VN761BJlw7A9zZ4A+oXpKOhB1Ec8PMN9CpW3ynECPb6QSXX1h+wE7If0uAfKyxGO0dFYh9
ZWBzCePA3pnyau+ZGmozKtN8fKQww2xiew+6VUAKgJpyoKNKiVBZoS9aCN5ZB15xN7WBfRgn79u5
ClM81NRxPk5bVBQOgI8yPFRDvRk0o5xiBIaehpCa6eaSgxN8eJFv9kBcTgQ112fTQd0ZmfrPNA9c
yRojTzfOAAUpvuxe/2HXdwoDWx5rOpBVo/x0i9RnxmsEr9I6WqIHL1kC1MPgfCmr+KUWVb+rMVee
DO3tSUccPmOd/YEgaq9AK1xsDdgWh0HTA9tyQlVsguUhXcsoAOc9JL9dG9prlVfRdqiH5mKht+I4
qnCcM2+Zc/xexKxka6BBMUeM/O5GfLzowVBpSf/N4aHbYKW/aQW6ZubwzUnL7q6a59c5mX85WBhs
WBuJZwPFzcxXp7GDNEXk4r2vnru++5ldhRau0/aev7OZhFSbwb8SX2e/v8+EuBcOCnczqHxXZADQ
ePePqqjfSp4SpK8+f71S6yapUZqTBYPahRFQPdMWm5bP7KNoKboKsospmhNRlPUpTVh12mRb4MfP
x6vAL2WLda5iRKi54qRjeSH6pTtBHghPrj+GJ68ZL32QPBiFUF0VwU2e9SOeF4zLwkVYbiHhPyUQ
UvnTqfZuB2/uDkPfALSq7v0MorVTwKBk47B3cyRLSXRVXkdvQ6wN27j216CSXcreFjNx8ZyqiapY
ueu2jiAaosAiJDy+F5XGEYfSZ8WB2W7slh1sULvbENbRqhE4JFq2sBuCiOLtpCDS181HPrAtYH3t
nP5+QIveIdvFFl4+61Sfm9h661my75I62ft9d1sBTturuGaMEaC8v8JKRpWACCygi8cdenInCdW+
8dv7BA3Vnv7pTkfVutfFjjF0sqkWka5UlbeHKO12bHnZk4eMCUeLn9IimrdUZd6+rlJ1SuzzvBiO
/3LnKSC3TeTRK6jfStuXLrbfeonuXfXZk/E7vIIT4GxqMZq5Sr0MZVFtRNZ8lG35IQQNdO0o++QO
Loo6Ll0ECxuYEe3ecdoNTcAz60NGvU72GDHOnBkhIKf1sk0YavQ+ATs6zf2IyGejR3RmesrSXTY+
FiYH7tkyOzKsZvaGmEoAq+4fJzPYUL36DqVPvbXL4pQh5zpGTv5LeD2dJH1KjXl6ldrWhRbkrYeA
BGlneoGiwCBLhd84sAFRlMUH0BIWM0n9HsJfoKIT9PrABUd7ukllph70FEy4Ng5QuA5FmL8uCdQJ
ZH5XltzKFiZ/bwXS4TqPHQ6MTmFfq4Pd5NKgJfEz65PuNLcBECn3ozRtRNOAKm4CHwmEt0eSH9YQ
NEIPexbF/Rj9qShpdyqGjVm2KPGtrsCeQeLNpraG+ymDjZgO6G/VaM8QheqvfkbNSSbdM012vYnc
8hK07k9cRv5BZGxGDBNYPdMPFn2/MsI6gq+8iQP3C+TyVbQKzj9mUu6Rl+0Ny4ZX7C0Vs7pFugg4
fsjnE4TS2FhP1dAffIg2uyHhbquDwxJjbxpDLzwUJawDvsW/E5NSfqBZ36d1t7MDmHYz7K+CRSdQ
bgRFy3TT2V66nkLFdkSGjwNP1WL5P03l3MzDtYmswv2S023mWEcSPUX7rJ53SGHzfes0+7IbP1Ak
MrPVwU3HkKAfJ+jHBYYNsGxrP24hD2ZWvplq66xZbiJwiEFjFNSC5hoXZA+p86IdsfbzV5MHxZGF
O03k0vq3aQhuooofg8Wub+BdDeyblpuemhadJWdIMNyqwPtK4+LVD/Uvb5Du1ti48OdTvYwRJga4
m4rCb/InELiMZYrriKA1XznsEuyyHDtOWwPRHBgBj56DPBoIWvFY2PZ8O9TnVOr4nFtBC+Yo3VVh
CooqNQypCxWsMvJUcdmlzyOEoU0s0coEkidIu8vZMKpok+pQtM1wRq9zmDKwCdKrfhpbJHu3wms6
DupFMmi+LwcqBR0VgPJEQ6XYd29xDMGg7v4S7Et57FsmRcY5BS2XfoRPJByQx1hxElH3UZ6kIW2u
QGuHBj79gqPz06Y4sQaHpgKc3zkM0vi49MNNbQcHaXpEfWMFwcMs60mhFiJU4rcl4aL41iuKwBgI
BxujMljgJ6AwyJp+L5ucdxi0Do+qYL+j+SJC1h6lT9DSdwlmNpxaxos9F67glVvJCvhPkzYc29J5
caJhl2WMmkOIZZuaPdTGdKDyWcJfwSfvCKUZLXdH+Jztui1YU6dOw2imhguKm6Nj730ti/jhvJIR
yu4ig1PZNc60R/K8FrCnNgldOgAH9ihBnPJee+a2JCLxJBr6nNb1WD4wEZzr6cABmt2EML/Z7Lls
+0vHkdugce+vU3NnxuNe0DAxVeHzjR0TkJTZRI+iILAhaETK+mndcC8knD0fqjILACatcYXtb/Qf
RSfpvnuLAstFwoTHGydzTVfLcSHhzTFd/LGDsN9GoUSEQL9sNbQBtOkjuwd0Oc7Ob+zPSWHbBvAy
uOIb6hMTmEyMOy3ycGc73XuWJQuXSH12A/kphz4722lcryIEowjFM3tVeCQSTEF2RDTunaYMjxXj
WC41kCWzGx+QW9+nJXApBmaP4ch7WRXTi01FtCaBFV9mb6MytW5iOZbcT/VvCzfJnGCSDMOcqTDm
itl+Gj3e+IAJ8iqo9DVKFD6RSr4HW9310wDykSETiTiorIFBoTBxqprwFl6eqjinysKzkZQRNlA8
iJ2v+LeWICTrFi8jwx5vQD7VizbBAcUwiMzJm78fKiTGN7pTrxUNbUJlU7TWOUurkjHwEG6CJjvY
jexv2gXaxnXPZoczgrJq3rRmOi4UbDfTtCS7ftQ45NgfWzZsvl6SpmM1zXbRyYCL3TI7k2AuCeo/
qonxFcZgpUgPOnF/SzASrG3yxTwENm5pNwsfiz7BR7WYe4uIrlXfdefYZ5rENbUmR/yxlQaifiHd
TetX+jXXd/oSRGjJGNClW4iYd6Lu3a3XOceAb64D48Z2e9gHJbBK0xenpB6/7Swk5iX8HYixX7kG
HXaW/TCEJxwgYD1R9RWOLqnhOoi9C1oWyheTwpwBcdfcYQZItz1RENLUDObyz8maXty+IBYtZ5Vn
ZdZvP+6z+wx6UrYAu0CcZG2WP3PnbkXejbfJWJ0z8MwbcOSMZm21HHzRmMf5OmLuIhCr1hI359TY
46GFBD8XbrB1W/uTDU61lsqlH4FpVAVdsxvTxKYxw8TR2RHnl+/wzYn0hUAfgi94sbH14xHzwvgw
oEvB7F3/9lP1XKUc4FHMRkCmmFF8hIuhZuteigvvxpVDQm2e9OquZYu21FcRY8qDN8zmLepy/6Ex
7Ymvv9zxs2OZWU8PcwzfxUX4yCxOIgEcU4/eAVJNn6dMFKLBe57y2By8BsCU8AHZFNa504N1/vsr
Xwws52xRfiHgjY9IuWpDnebOT7koIsBRfwa0FifXYl8wyZ7lrLkaX20aaNfOw2OY1u9+hxG1TYi1
SEhQvSyOX1/yKQLnPy63tpGsbnv6lFyzDUJ7vbAputXBKAm1k+aI8QJXs5h+T7Gb/7LAOoLfdB6Z
DOCsH3GqpEsgnoauuOeISU9LPvUnar1ttvBNU3nDVp2CfOpzRMRuN91hYGdCOe2LXrJP6NVp7lFU
eXFt3nwQf1tLOwlCy1wd7CokzyZnVKP/xLb8XvQVu555eJIjdZ4tcCh+nXrvFJ3zluvJHJLJdt+V
nIGtaAzneeejEJPfBLhct/H5kcanPsYz65AmQDqln0rj20/5dTsmrv+ue2VDQ8pS/WpNTBAaoQ9T
J1+lTrgEF+fieoyorF0UgC/JDVA4t4jlOYSJwuBWTulhkjU0rL6xdsKeXQ44sixjdGpNrr4sV99D
9LrpdPBAUnG+TUKQQ2MW3tFKJ2cjp+SclYO7yhHgbp2lBF3ZmhmdQFzeKaHLO/Iqyjs3ZJSF2Okp
v/7u7x85SxUjwQnoLCexsoaA2b+PqburPVK24nVHdiheVOJJZpCDPXS1jbDhMizNHJyUTT1EOCLJ
ny22Zpq6E3oiFCJujyLGC2bap6vzElZ13rsP4+yYl6ynjRvGNNrFKWxkCvHgddTJXVHDsqU9MAzu
kZ6OzAYgWxPLEE2m3PpyWE8IemnMkCT5OnVukhiuddPjjA3wXGfodu5jm+sQKqm9HmdgBL6Zt8sA
1deP3VvJaTmLqdgjkcxusrD/VeWDfvY4BNK+lvjgmuqkuj9l6zZnld2MmtEjumu14Zs/nd2cEA4n
Vcx1IR6Ccm9PpW8/Wi7/HB16r15ziA3naCPwu/Z+um9DhrXanVuI4qxf/cGBMA+I9AYOWgFfCcsk
km5Ov2UzWeA7pARcioz3iRwdv2ei6ymOJk+zxMg6by056oYog7Ofex+FnxwsVx3RVEOSQv6Qsw46
VfVNV4dvEOPesowWVvM8TRVAJ4p7ewNhBq5znk8n6WE1RcHi7eqBNKvRZhs3fTALxvAs+AJn3lPF
VcAsBqJRQfftkK0GDaw5VREM3Sast0lh/cr1MZpoR6ym1dvWnrrDDJqiGs0XikeyX5S6tG7ybkdN
dUSmPp6s4tqb++YmkYO5saYQ93JpF2tuJCJbEQ0mikSZRkrM9gkINAabSeW+Tx60CG9OI2Bm4Z8W
gcuMDhb0GrbTfvRuKzminEHCGw/5jcvQhl4XlOPwacUYrJoGIa6s+ToL+jUVw6MOJM2xwjTvJAts
Jqaj6mtayC3r5vQlsiFssfY8x06+saeKyt7w8zINhTDMxh2JElsgo8iW5SYg1XIDx/EcxIz/xsm9
jxOeB9mJdjWk41OiOJzNJkByuJoBK5MscGOletrEs3uPt+suwQYUABPCxBajVAvnjRnka48Bsx16
awuwKkk61tJA981DhAEmRK+5aXm4osfUZ75gW0QEKtOek3Y4g9UmRZy+EuXc08TKz7MVpE3vRlRG
UYQyPvMQrATVIZyrG+SV1Qp7GyF0bYQerWWt2ZNMWLobR8MXcxoApZrFso3Ol6EnoJbwRhOVPjOR
W1sDjXMFNiTJ3v3prpMvUQmrPUHNfeqC4ksOKeYbxAYNxRrWCmtVZUyuLIABPj46VrNMpLXLALr+
3ROFxWzN4CSbyEEpileWEqSTo5zIzGAx5FouUUSGSkavZ+L+DLQRXihGUo5aaze4KHX962Jcv+mE
bXrW+8jVWsvbEqgFILBBnWMx76dACcCkAEOG55AdlmR8H5oBnKrPdKgidMTNhDlHo3XFrSCYXogs
MPsx96M7lKocSo3DHZ5BE4WjEiKihYBSTVzY5dTf/v0g/Vgdtee9+lyo//yj0mRgifslROWpYXJG
83SOEnfz93cduR03f3+lUhbNf38lIjR2iJGZ6cwM7P1a4+PPLCEJMqnWxg3l5S+ZswDsXtcDz2fg
LrfYtSYwwYpV+PW3//0hbfpbkbrJKcobmDiJmXcKuOitCIG1mLqutqPxvZu/HwbU77JgpN0HjL78
1pcPsbNk9z5nepAujxaH4gO3m3tYXJC5PQZUrh6OJOIhKPSbdZn5/QbGsrjJ+oEJYPamx7l96PCZ
+0aVxyHEpxip75hs9ntkw9s0V+D4QdEu0VR/EIPz3Cxzf1v/9YhYgXccZHWbumN3F7jinwmg/9cu
opv0u9Wd/tP/u2/or1nnv01F/4+8Rq5NdO3/bDZ6HH9VP//mNvr7P/in3ciz/4EvyCbuO7Kx9jgS
r9n4u+v/8z/c8B+hH2AHC7Ah+cQv4wP6l9vIcv5h+wSg4inCFeeF3vW//ctuZLn/CAVOFP4bfjmy
bx35v/EbOXbw73GroXP9x3luJEnoDsi09b1/d8P5feKxyZNP8ZX63VyhOU2sbmX01beU8mO6oDjH
uXaNNdozvya8ikYsgncYGu/C86uPXTsLBNRvZEDS8VNAb9tA7Sbsi+tICZZzZHQoAyIuScr2QBgy
OhnjwtwDbT6m2UdnsTwCfBYioF3lEbJBGPXLqogZ27rxuI1UfpbW8O03iwU4xPzkQdXsceBy7sSR
e6m8bictMkvrUKwdVhlM/MbiQ8Rr5canGgyp74ZEKnpobPp+XyUVq0SsNNvKZe+rgDT5mA8Me/vd
2KnnSRJ9Ng2Fu8s7/UI401Nf90+s9c51Mz4zUx0Z1nW/bZfgUizGcPa3ldN9j85VfIY7GDQgG/w+
6TAXLeCLrkZ5mcRnDSHEEe2jUuqAcHcgvcn66uTwJGILslJJ2Ber72PT+A8h7iHsM/T+rKhvSTzt
N1M6mk2WgAiZu7R4IB9DbZiCcOdSscCqeMhZH9Sz9zscFI5dkcAtYs5dwGY/JQ4AgjK9zum69GkA
pXa+KkNjLiCn9NSekYoNUQ6Znc66vbA0WFSJNIPBhEMuqkhxT1QT3n+gOLaKPuosHjnckZXEMIyU
zj+FEMsuqxjJRwvQpL6p1u4yAcBS0JjzialT7gBPw59x7+flrxEJ87Yjo67R8xkZAUyIECBa4LsA
O5lL1A3aEdgv5FNQ8iqMCWMLmTtBvTn7bXu0Kk9tk6+xLfD5uhn6HB7DeVHM5ct8RxbIfFMggA4s
W+6ngAgaW8BMbUPEg1c5A+NdzMQQCqbXAuHNxRv3s5M9FWGz8wMSqEgL9VvEZBnn/X2MkA0dVY4S
BLBBgDWiM4m1wWBIoeyxniVZA2mdTVsAMa6V10dE7QMn0/sOSW5FdI3i8QpBS9hN/NAaC4lO5RWX
ajHocorG3obGIpHTp5ANRbAfqmgHWHc8pRHo4IGCxgnle5xpJI0d8pv8t/TodQoDFGBw96jahr1p
Apqpgq4X080f6SUhAXLprlDLwMyPtQUG/EUEK+E7fxxDyusyFD+iSd9VuLwL6OUJt+B26KxXIVlz
VMwtpB3ekcpC1V1sBnaF2E6sTWy/hMtV1pwnz+7somEY7J09Er9Z0ZzYkarWYV7vJ9bBooCaP9rj
A8FhkJlgMjuG0bsj5tumkVefWheAbcq3fvErCra9Gm6NPVBiLUz8Rb7Hp40fIMIA2LUeCHqyVkoo
BVCfauJiCCcg9yPZQBAk6xdupj/pz/ZqfvdNvhCsap1RwxyXYpjuuGDZtdrh78bFkFGm7lku+tmV
fUdFWpfHqSmfmuG3zrw/xrVcVOC8Qa0R75PqXoeBLFc2ZF/sDJ4cCcaob/s/3uIzg7LExeXsyvz8
3VcZbio7VEf2F0dTJM2TAyvcXfTLZGWfCFQOfWKv5wpYg8NMs0WrEPcfNaYIpOflDfYWgoYmEuhc
ogMQN/c+o3A87FuSp2hJcPwjITIsHEq9t2GpgwrLsm3faegbEGks/Z61yAoWUb7Iwd87XrwPvRka
pJhyEkt+Gj1aYHARRiYW4NAJijab73Wck2tbtfLcx321TyPgwSI0q1TNRE3FPpY+dT9G4wXNCrGj
8fCW5pS4RR7oQ4Q6cu3o8GIXYKGJy5naN1Yb/V0tfo1k3FxsV5g1eiliddp82jPwQTEs0/JU5tJ9
VRlPTFK8Zmn7aSUhs+ac0pDDcSVqN8Gj0ZBG4R7bVm/KyjyytH1DOpc1BG94DObWXUK/5jsNshs4
btF3kXEYKuWwAgJNWanb8iq76lyYbZ/O1DtX6QU+TuuE3HY/hA4+E3I3YC98Mf7/7prrMmnUezlV
+86Kd6kFZ63LiavCOh9vFw8hooF45y8OKvSaDsC1u3UBfbF20VKltrgehE9Mi51dnIxQsmr/JlDz
NzYUMqamepcOy9M8ymVd+nm0dZn3ZBokjrTvbfQ8nQni3Vi+Yvn6mW053cvEa27aGHWt6sariSuu
zr6QuG4i922OW7GzRh7eooMwKBw+ba+b+dJeVUxO5A870+itYBKzqz0SI5mSHkAedHdjDLdIAZ+o
orA/F7n/hodwOiiDUL8Nekhm6a2M63Ht+YyqRYBPhL+Irano0kPmtd2R9ON6l4XjSWubniR0b1ME
64jQCMzxAZyzSHgEnfoxhRyxiz/gw2OqXAcD1oBF86K3Z2kTUQuN5K10r6wOQVJSQftoBfLgLNG5
El1Oq9u+GV0thINW9nnxSVhy5MkvK7b7I1E7FoIDNRFa56ByKSi9xzx9Eton8nl6QLXG/6UdFfsa
g6qVdSsVVe+ym65g9v9i70yW60bS6PwqDq+dHYkxgYU3d54veTlrg6BECfM84438HH4xf2DZ0VXs
cim896IrVKFWibwEMv/hnO80GUJCWgWSGqaVAvpojsk+d9g+IIR6JDDyNnUEhjK/iQxk055h0erx
uwjAFAR7dHnpMs8ijfH9jNEEzFKRlrpJCckOr35uPEQ1WV9lcQkhROCnWqRe8uBTRxF37HDPytcx
BNNTACo2k2voUNoDe+H5lOtAIgTp9RzuQfxdxd2jPmQQqPBz63BOEDXXH1RrwSKsmCrrXlat0r66
93xUjXFrv/gto9ChIsfH6n+EiXjzfBSxloBkTEANdwYACWJ6y72LL5HpFTfYMEmisjlXI6awlsVD
r0sS11pKKBxV06lsMYHI2vkZUmXlXv4aW0/9IJBNM0rUHB3/7GBVDO7x0AY85dKHLg1YGbjXWtSO
8ZrCBfNYEGEFjZj140DwVYn+j8B5U7Ex6m4loSXLll1NF6S3eHIIq8CYaFFpQL9jUFiOt6KAqlYx
Hl5mafujtCEkiom081pDzFiN0fchz7/3HW1n8dFT1S1cOZ1dh8orSSbESI54Msr8BxWuV7XHZNKZ
y0v9F4K2jQvpYW00732HHizXc5MLqad8iaNHy4vvRytf+YGxi8f0na8CBXyVPUXZwdOsx6TkqIxi
RPQ6fKqx9efsMYM8Aee7O9rXtDaObpy/KTPbVVgbQmEfUx0OZlllLx2WdNQ49g89FeGqzp18o0as
sV0f/RQQqSmhqj06PDbLCpNiHAJ9NXs/4Mix4D+CstREeJco1MhZ2NzM6RHFordmbb5ibf0WS9M5
ZEIeJE4gxOcw4Rj433oHbUmcSZZR4wGHf/qkjZDJUVnpRJI3xEFOpAFNP9kGAWp6EGLdqjq54ANl
xkXUynrwK5v0PCYBrf+UU83aenfTayafwuCWT8MKYq1KtyVL2jULY/ge8cHNsTNECWiXztCrVdfF
70Gl1KqaMO6qopk2vRpWYwOzqumLQxOiiexU8ksEbnJMcuCkYuLG80jPSLtyE45gpUOvnu+A1dSQ
kaiblrWej/qN0/Tt1i1a6qIWy58jrhbqWBaO/L2AqpWWWlvXjKgpbDL5CvSaRKNHODnD8GqHNDwZ
M59Va+oVTFRMFsY465fMGLuecHkByphcockCv9UDq8yMcePX3q+oLhhjEFWPzeI5jEfvfsiKPaeO
R/rjS1aGHJ3wTW1FMqap90yMil4tU4lcp9VA2LL6LfaFBwuyT5F3tDzsYMJhMAz5W9Vbhxw4C/rb
9iOaUPUtszH5VqXajdy4ozPLz+sJywJbQnJCJWGT+YAuSaASaBnhtf2QLDncegrpM6QatFwc5VuU
Ewj+QqBp/G3jGVt6fyn0tiF6mZVvpZL+nNqdDxMc1/RoZEcd1QlO1gr2cGdoDNBCD3YMRlSX/NMj
+85NFkoGm2XPms74pTFvvDkZAvtwhPleeebP2sWz5PEk38m4ZMUw+PvC5IkGyEWccUcKKl8ZYZlC
bEVpmHsdrT5dSt0dmgSAKjrI9MW2HMZUNVLIDl+aGJAaAVKho0Fk59YZGB4kELZBMrXQakDuaRGQ
keLdDDG8eSGOb85WEARTVpxCigONZWlD2KuG53SRFvnJ1bDfpXdd74brmn1Gl1AO9wXrOCZBLRpa
fuUGfCS+KDkYrMHeVywqvZRxn/5gV9p3PZkxbVEa7PwRNhIHmZL3eNK4cVuHcZ2jP5cIlVpogAd6
BI1Y8EfF77oGaF9SdZaeg6XIS1Og29x+TetkaxsTOZfVia51PBUe8I9B/ogGtmosDOuIu4wNC1Tk
jNwk1us6hde66E0QTwYHvmADjkgVeUp2TcF/bYXCGkE+6s7ph+rWtUjmLYyDRvONm0Y/tnMhwWR2
OBnJ0SB6YlVkWQ/7ezjCtcCzJ+86J8rWUZDPManpveFNczUZgsEf8he+WJ2NuQD5FfcWwU78wJJ7
bzQwUzq7ccCyy+O4UB7hZ3qEdxQonGsP402W9DEMPS3Ndq+zFyNdBkP0HDTsx0hBDQf0iZ3dgTkk
nbhiecGwD73F1NBBZSOwM4xek2VyncGOw+N78SyYsBFmyUVPHHBBG1J5zaEudX/jttQ8rhGu8Qqg
MMbCwhs2dFBaZeadPRFeq6gkZIEed5zip74rkAbrFXmm6S80kvoysG8VA/c6afWNAf867pTDo0u4
t6bEjvwRwkjT7jhIPEd8t7JEjhJJFCekOD5+xnTJnl0PCKBqhe/6aNU1DohUrWllaWs0Wm0D70DW
6fpdJxXcWstgxj6993pHoltgc9SxNRra+sNta7XVKzNdTHZ2N1GdCJt+z5/3cixyOGFWKVnrdTgQ
7Y05QATE0qCtXzR6ea3joFpwhuCBiI/6hGff9Bq2QgQZLQ0uFlgEw1or/W9tXB65Wa/4IlJEnDk8
C8sEbjngAzLecTZdgaxx8WpGsyW8+dLlybeYskzNKxuMqhucQJwrY7FMXKbBsh9e0Q8x/TR/fI7f
/v+c8jdMJM1lTPh/n1NuSRr4n//jJxz5un5v/0xH+vyDf8wrhWb8yzZsi0/d0CXjSfVvPpJm/wsH
oGs7zC0dDTc9k8L/w0fS/2U7UjmuaypLMkj898BSk/9ikmkaLKotxQ/Wdf5f5pXmPI38N7vLUobt
6KZN2a3xNVoMhP46rWxDzfXCrLyqxgX5H30YcTReGQMtplz/6IaIERyd0sFpvzmjfvHsuDwlqBi2
tQ5qNPDNcNOVoli2rqq3ReS/NZoqt2Zb2yt9Cu1zXsz7q5bQjLh1iHlFqY3yIjra7Cw3bYocNezm
3BlM4DuzHI1roCEY6ga5DzzfYkXi7orUvIGDkKLVWNO/e5XTXZVgLuERwWJYg483Pkv3f/pR3v3x
AfyXrE3BOXEf/ff/+skO+/K50OSBjeLTAb/iMLIufrzfgI7w/9b+W8z+kfokuNZOG21AoSIdSCGn
YYn4LuAa6fq5HHzYr2aa7xAq3HdQEA0nMwlvs5pNlHOqpqGjbfLMhgTljmRnSBOAM1QYVUztySrk
R1GK7IT96j3HwYPGWzcPwtGOaJ4BSINYOYVmmGICM4J9uq1GqCDRPCKCuUsbNo67GEvAkkNzuPOc
77aLCMdG9JryE19O6BnoPLHPI7pni2oacsNAdlM4dXF1vWDccPOcKiAztPgVSSQuGIpAP0QVMTpS
lS9Fxt6SiXS4YXX2z5+t+Vde3OczZ1JrKOhelunoOjCxP3+2ehk7U2eLizf5OVPEW+2k+cXHhMHm
XNtbuPrWARL8VVg+16R+iToyXoQtHxWFRVIW8cMgA4RyA8k5CRaeAf/eNpsvbVelTIpTkmXA3dBE
oJ1HKx2dTWkwJy9AlVc+UtsIohK62DCjwnKSTR0Bz0UTF6wQqR3MASucOen1doaX3XmAg8eRm64x
62e2yN7ynz8MfX6Qvj5oJgNHJW2D2YT55UFj7DmOIRhbDAFrVdoY7G26Uzv+ZTZo282AK9LqNUac
470/mk9F781qQVINcG7lTPZmY0mGDhdWAGqhMP3ObZSvlB4VoLmSXyUReKvBmdGdXjis//mL1/7m
9DBNZUBs0zVTusaX06PD1M0ie+ZZl95Va8uNOzRM0cdikybDspQzcRIYFBMChAI1upXAdckBIiRg
qusf//zFfB5VXz5JS2cvZJo2h5n99ZW1S2aApgqveslUzrGI76QhJ4LERgKfzgSsjLSS9QAs90EO
KB+46q9lUr6jAEwWCM4ipJj2XWYpZO0i2iBFQQCCP1yrp/6+dag0agHc1xKXOxKxhvLRK8fX0NHD
tUoK2MeGJRYBaFi0V8DUwYTXUynPRhZ4ezhhWEsEQdJDiNoQgty+HCao7ZYD9h1RAyKGzNn05XhH
sTetRi0cL0vNMPqdJoE5xCqUpzZ5tILwGKT2H4vIP1iBf3PYGdwmX59B2zVYIbv0dfO189cXMh5z
0aGgudQ5KxsIR8ixifroKgeAT2+sSxK+pTWA4hct00DW68ssuqSiKrdW0A1LuwfOGZnnOO6Jwx69
cTsxrNvZLcCdGo13BDFXVwfBcCBSyjgoHzi9zrZgN2JdGSz0HkIJhJWm7PYWeTryAW9YTqAFanUO
1XKRU46v/vlxmRGDX79pRaiz5Ao1NIct2V+/aQCwzmhq8pIMQ7jVOg1iprYlirhaeZo9YEMOC8SW
O09BsLhmNBK/OQa1+eX48rxy7VIdsCY0jP9YFNaDHhoVEZecLOhn2+iXke9swbZvNNJ7YCX9kskL
MR7ykU/uYGG9xo7228/B+JsDiLNHkwa7CmqUz4fjTzed9BMQhr28BDWep8ZHCGn+9FLfuWdL1RAw
UJ31uozPfWHfQIm/Jm5sHpraR3spUXt6GVZO/CjWrlUyO2loOjMSF3kCXqI61RcoBwiCrCZ9jYoD
GEaeoM7GWDFNI4kuLakyLoILXj//vfSaXej52O98En1si24gBL/7m49d/d33q7GfZUdMfWXMRd6f
b5/AIC1PzLnS4XDXax0e1yzPnip/W2AZuCRGNWA1QJaLhO++BJY4W5qAQq+snsyYKjmUohwuqTf3
gfNPo5AcewNojzh3mD6MyQWRq7eSyQeeJcryqr7XQM6R/yd+xGXsbjOgPmt6EvNgFwPZIOxFSVzF
EG0W2wyK5k4PzG9yNG+0vOMaEf5dIZm7gb4WC6c1kfJalsMUp5uZgba/zHx3WLe2+wxCOjegLxGb
u27QkOUkqHhtD1siIDlayIm5TsHQMzNg+rZ+GB77idA13TU2HUK/+5CRbyDDs1Nf1KPrXG1/9A8o
IS51w3SxSrti72TbMec1TkK6GXMAp/LPL+Vc8v7HO6G75lz8Grx89hdYJ61p5IeiJcZVoNFxyQ1o
tPwbgb7lQeqcGhNt24ZFxKJqYO0XmlipCG5Ulm1jh2zatiyKTW53LEGSdO/JGNVVF8IAYxczW3Yw
/nKMsw1muJGc//lr/7zsvr7P1nyAziW1RpH21wcr6h3B5q+5gM16p/KoTh2j4K6DtINS3CHRZXx0
tK3fIxN267Y/oI/san4P7BoDECDtOQ9GbuoMYOJdyRJta1dwYQpvuIomii4+IewzPWEXVZmz8jN2
llxIFj6NgfiaSLk7vSddx51pH8gz5z8Z9L+hC//NTUHTYYLcVZrkf19eHpO1JquS4jL23ARob/c+
V+Vyqsf3ooxv//yB/t2LSnekGRjIMF45X/C+BaCMnsnuLGMqAOCHv4RLnfPPf8d/FA3m3H3xwnAY
6JqUX9UaaY6r0dX1S1wh4KtYCrBN5CUdzBDjpwnJawZTdkwCx8BcQaFgrUDtENfAuiz9JBLKaXNk
6qE3/trMA5b91pa1LRJNdI2+T1RPbARAqiKyYXDujznmdC9ZNa35ICr7G1HYJG6O4d0YtfmKGXaJ
sxTx22f9VvGgsQMmFiRiZQ4/aIOwFuxsXTwRcovuVFn6IqpcXEgtFgyDofSaVfapshAld9ZwK3AG
ZqB1apoKK+9+c5Jaf0VNU787wJcpXWkcTROly3zB/enmmArNx1JcXlxRPdagZ5EhMhYf4QUt/Vrg
H5Ss9U2WeYURZktyC7kbsukZeuIzkArtlHg1Uy5D7opc3wc176jlJMS4pjmgHhJYF0yODRIc1lPE
nmnMqo0w+dmo2cMyGSHEdtt5KRRxJ7ptyTXubQEC1mCK2IhjwdgkkUjitUaXRysv7vM6JJgMyAl1
TGlvc965jRa7BC5PCZNYiea26OS6Us1bXlE34iE69XHmrycOlTAgT+ONLlodB935YHxFlN4EScHW
reM/P5NcRl9OwfmDNan8Xak59CZf67G8BtOo9AqHO8EnYaJrNzjoiymFf5E6GtgvlHRBPvxxFxsW
CV1erAG+qTNw9la7SGinV1WUEFCHF3wdWp7aW+zvLNpJv/805Bbt3lHGFqdtdK5qh7w1QIxTDV/Y
nz2SkP1LYhqL8BJZ3Vk3Sn09TfELFDNtn/ZueopMJ4HU/o1wBvcMbiFHn1JpDCYVQAI6/xVyakpI
h6VCXEXdYnC+Zz2KF2U0YAus4YJbT68BZg0uGVatHbpIR1uyG3Grwaa0d3Fj/wR2hSmySu9AlW4D
jf9W2brTseOS0ibhkjCEdJ+VKyN66GT2plCVD6h51Hid+XZ86JQFWvi2Cc19FaM0kcHAu2eFQC79
jMB2QhmDKP8xzi0Xe8PL2PEqou6+5WPm8i5nh7InyciG/3HKG/XDmQoowGwTWf8SWHsIMts4YMJ4
ZVyzpKn4aUZ+sbIaovkwoK4qOx8O2I5CW3NOdcBbPPjBI4uW+KKmwMfxHIKGlNbewAi07VCuoVf1
po3Cr7WxjEAslW25+yyXK0Ol6dVKi19sx3corvRzkbaoc5V1HGs0WP3QsuevL3b3UbHaJ3aE2sSP
W/83ZbP19QaYn03XpFmVjmT49PWGnhBKTU6RXuC89TvnU/YM4msr09pdYBIjWRNnPfg26nenCsQ+
MaxHVE3htqvIqypsB6TowFtc+AW4B3lBJQLZoivdkzH3uk0qkJslzdUZtXgzimLNdOyDrld9hoMj
DvIuQYryGv8SH5SxTys+W4cQ+6Dthr1iFZWmgIZ1nUUF4u5m5dIWrvv5QRwjVHk261cwTHexoP8g
i+LNHbuMuUiEZNoMf9oN0cIuP7MyZSvvDNGZjANiMkdYkkIgimUPCDxLFeH2N2/916kIHywsdItC
XEOpSIzwX0/TsBWBZVTi3LQacWUtCUElVkawugi5pIq3jNIgsz3BlzpbcfCbwkubL9M/Fy/z324x
8FKmqRnMI+fL+E9nedV5hics5zzgW66C6onwhaNmMzDXA276NtIKCK72dmzrtRGgi41SfqS1JrOV
G/7sXWZMo25cSVAB45wYBwzVv/sK/+a2cZl4KnZI2IIM+eXzUX6MwRSpZB+QUD4YH07Mcs3Nh3eW
+DDvUknAfb4sB/ttbPH6uyPTImNEAWlx7Iy+i3WdQCvv4rK2+c1NSLP4H0e2K6U0LZsyAhmp/rWL
spVM8NPkZ1VDSLUsD1PixLpAdFcpPbZOKdu4WtnxATLVuA8ApEyMSBaVxt1SCXIym2jiQlmCGnNw
59f+OQOy8xwP7yQVabQayHaiKAGKxWosAWONjdeDb1KyRikq+7nV3GHr9la7hr1nP9vYCFZAUe2d
7w8gkenHD27lO6QNsa+Ppjx9TiJeQKfqxCnMuBalcQuaUtu0RVP98a9moGEUFhTR0AtWkwWQe2za
/tElJEi6T0TbFA8Toqw9iDQWxYNjvTnKgVFiFN+njiUia384emGwIdU345sDQdMmxXDQUpQBVupu
AptpbzYBykz0cSm0QR205kwx4x01d0y3zohwYmp2On+Cjag5cotVa9SxOfsfBH21YLFd2/YOAxFb
SpfdjLsZJufsgqa9q/uiXyEA7HdY8ndZL6NbMOpcVDXJYjZ5Hs/oK2dh2hicQasVz0VDpF0XnQfK
+9cG+aY5OvHO7UIwLCb8ax8WwXYma21hit58R/vZVVDwYsJOyStfac60nXrQ6oFMzZVR1vhiUJNV
CjdTr5BSmquxysYTdOxb7MQhQ3VsmEEFEcSYSkzDot+ZQwqpUZATZgNlYsf1zdGin0bOihurpYNP
HwWFfXRNf7rjKj06bqWQGXU873CBTCG9w0D6ZUNWgDHg2h3KdRIiJ0HPtiMdvb71xC/D0uxWkVE8
yJBOw4r0jwB1j6tPjGBUke97S782JjyPokXhW4TmL1uZ1bVN1U707a/I0j08ofmVs0wuvaq5T5zq
5tY8XcaUvpRT9ESpqrfkc9EIo8jIDfXgQIXL0bIJlPuLfmRCZ9KcDIFLaIwx4+jt8iYlqa2iOwxJ
962ovW8ZoD+4yiZxK/0Pu4eY2sXIMyLnMUb37Kn2KhzlwmtTJy8xNo3mvXWWfcgmIKA9hbLW5g4s
Uv9CqtLeK9DYRg04cit6gWn3nUt9To47sZA+ZKNYI8SAAuwxRh9mEjTDeMuvvg8hkV19VfiAscS3
ATnIIlMhcQLp+BzyIC1DcmUWLuh31aGFM7G97VK4yKOBZ7ZiQb2qiZgHnYctxEZZrDdwPAKFJied
3IlAb0alVZWdzSqdtjp4NzGEaIdN1KNo5YC+J7jqrHllIhDoLWMBQmcMvB3SK8IMN5ULskiHtDlL
q05S8eZEZZteiu6jF1Z3aSw+yQ4vZavhlyDz3U1IMjJ7g3Q0fL6qTeplVrlw0Kb6IY8UwRLGL6AT
cPsLcsdnoquhNHDCBuFCOUpbjeJz1cVXrYBGCo15kQw+Ezti61Pw+NiA4wtI2eIIOAsLIeF/sUNS
oNuqbImmynRpd3ByDmR1Q1ga/NcubeVKhcEbMRe8mmV6zZhdDGYC3EdDETyxgSIIiz5GOKeGPIpV
VBJfGeXkQHsOHtdqUt26nzxsq9FPBA7BskmgK/TDcG2r4dmuiRMrzVIRFLxUnCDELKAcAIxXBh+i
dMxVoJODF9E59PK7SEgsd/0Xx7cqFj5IUJFs4xXBxBt506n3IH6VY5NwjqFhQ+RkNS00CfdVj2+p
zSILzN9CCU1uJgJClqKSv/rAfHMnN8YLLohQRObat/ETmpB2qYpkgrGj0/N5MFkE6oQeR86OmeWD
74zRzhu5R6SRLHU//+EKDxhgIQnVSYYXTvoXryBlUs7Sdh9hqufWb5WjPiKd+j0lC1ukcj15JFzV
yXQQ+WPHpyzNEGCSORAFHb8YLeHnSgCa63K2CjZgA1t7hXkIQzKouAX0fJfVZEL6qtbWZBMQA1kF
CqUjfkcvIQUWgSGoz7xfqMY2d+FAuKgmbqIuvzNQYnFiBj+mEIiIkZOgaPj+W9j4/WY04aYyIt6D
Qt8gdYKAIboP06jOQ00quRNrvLuUtgtfDhXKb0TUcRqR7nOtzC44h0B+cVPXfHex/iSbxNpMlkEy
2rtul8WuRL23RYxxBG+ZHrwqmZn+kDc2cVQ+sAolU1SRL5Wl6UAHI0tuDA5kN9V2I0b+3WBEBZEM
iAcarb93S9edT4djPJVvTIzNZc5qIJohPiDl/vc/KMDzQ+tnaLDpNBD86NPBDfkhq/exHiBhJCw8
jL6hBLACOaIUSdLV5x/CL4lQ8fOXn/+5uBleGE+qWQKdHz7/IaukRhXgT5uhD5xtH3r5tPz8HRiQ
aLmT9yqHVSkrzNIjc24Gxj4F4yAQ+2UkHw1Gu1b2ChzwQzBWvxr7fmy1C+bCh5h6iLEyf/9kDPuU
xBQ4h0WyThvwkFmm9MPoWM8yrhoYMfpbazWKlpDAAHDTpxolZh1qL+Sl7coJ/L6RmpfPT9xNh/Rg
D9a21/kDZW4hpKMRtaYNslB+sKIP11pYigd9fsnHQFaoGDq1mshEeAsJi6oz50xoRnjo8VVQaU23
UXOnrT+W2NLcgWgEyHzspNhWMunshoHZWqTkmYrghQgud+nairJAh4ihPAsFN/kttlsweitYs2Jz
NS8aLhggUo8latU92Ja4eHbxvF5mjIljA9xwjAHimv1k03UuqEWzUynUa5JScgaquLVNmZJ46/0S
VZY9sdueroOhXTtcfrAT3bvCmbRlOebgdwzrFcESlbvUn9PECO6i+qTM0j1XbK67IGxw2ENskZjA
1xO0xYVDU3um2gUr09r5GvjJBoPx9wHEFLYLIJy95rL1Le61OHkODZ/cwcYR+1Qh5Es7Khuc6UtH
Io5XQDePZWpdhNYSR+sbW/bmb3ZTyb0UXnDPdM07NpZ2h7gzuC/mMNbJqFfI3b+X4V3kR+aJaWWy
s7nDO5TTPLNkfCZl8wRFPd2aP7QueeyzmZDQ9LsAWsDe89WLtMkwcUasQL3xYdlEefihTnaRFbm7
BiVeUNDRYJG1nrq0Ps6ZMvQXp7FVtMAxXFLFMMzwb03WX1p+5hqsm3PV1sxEeSY5+fsLZInlFFU6
PtbKWyKcA2RJ3k8wJ/98/ko1cOknk/Ewzzi+V4eLKp+8FyfTEAbF5jrJJ7DU5lYpi8RN9JOhoUPq
kBFZ9F2AWXQqXye8m06UYIJG2LDEybwjkwibM6SmfWOk+2xsiy2qrgd3zHbpmNfbnPYfdIyxzsOC
WA/P+BkFMgHmrRPwTv+uSvOngQJu2fkuY3kM6qdAY1aIlKkwZf9UODaYSivEDFiaxbls40OdV5zg
Y/kgs6xYaWPUvfZTeMPEmxy0HE2oNZHhnUFaPPcSR9gUhyc/g9MeK1KaHStxjjFegNFpXnrmHYfA
wBshUxuo56asrO+VeG+7OLpI5Ir8u3dy4JioQb5FYYtisVAs5kmziKfg1pexWPoMoC4m03/bFXDs
gfWu+7zs9i3a1Fr3i6vRpJLojXqst1OjNlMtDopkmF3e6oiNmSLuVcX3K9Ds3xoV/mAjik0s8sgF
HYrkpA1sgQxcZGNJ6mmSVhd+iuiIyaWPoUuBiFlOdv3cBhChRM1FF/b1joHhgAbROOh9pC6gva4J
/cEJpLuOKJSy2qHKZh2rOYtBygvJD/oSfZi/zlsvXDbcZUtpi6vdDHInLN4zxHBkgKft1dNUvuZF
i/e1039H4XPkBmuWkUGtSDUB8ksDIag54SVJXWMxpiApBgvHVtSKbiZYrIhYsp9QB+fLyGbGEFvx
SRTM7xgln2KJuUA14UPWV+0ej8uyC5EqRjn6EB97LCkNpD2Z5ituXGAUMv1Wun4NpUOtxTiua7+2
b4Foj6Ht3EWO8K6hqU6BwvJBoFh8GUvKMo5Jon/dU8Y52ligr906sXYAxEDxpEsTuA6sOwBjZdXV
qwbY3wYuD1p+nXmx0aLly4nJvbObebrGJnayrfI1JeBl8ESDsaATSAg1zhopAYwa2rhNshus/BDj
WQ/HFwR8VBKbG/HcAOWwKVRFGW/bobVXpRtGXAAOMdJJl35eA/fAziSBjVgHmsp5Z+Sw8OYfT+jB
LAo6UheYIN0KOsudkdYvleaHczc8bLyJ8x5TuP8WdNwx7T3esOp9kndRn7WHrstDBKfxrzhiIODy
+h0zUYyY78oPje9+i6OTA7ut6fk69SMkpifuMUrXsT8cLWt86vhR8vriwHI0/2rlMqf/yPGJ5PqL
35zN0gqPiB0XTUHXZGfDkUoGFFhgEvupjfspnuX2AfVUyFiQY90C6l2pdYAXXmayuTD534YxbROC
+dfRRnhEvkWy8O38mqo2Wkud4Ll8kDB0a4ARzjdtNKtTL+kiExzQYnIPTOnlNrECyK8Ciz8CC0Jo
Ssagw4j7q6A1psXz8mMgy409tP62sTJILKMD6tve5UnrL8Jeb7FAVd7OnGcl44y1aWprQcxf/5jM
w2GgRh1GMa7rkJNkiaWej15pE6MH/80xAPVBpL0kMn810N7ufFs96noJMEe0wBMZBlx0NC7LuhDu
lQn3KSqyS21N4YtToww1+OZ1Zj9bcz4UWBeEpgweUEavSLBo9l43oFqNggzSrb+sf8Hotx6GCs02
XKAj9TE8NdOL7iOCEFqzGFda47BBTX3jMB9FKcHBR1JZ7W1oanekEU6nggC6XEVXA7DTKk4D8wC/
FvIAiJA4ratFjWPhxEHI2Bzz+8aVLTxfAg7WjMl0HnzJg9349ipONETFUd/AGZnETolpPMYtwxBc
fG8Mp5NTK1two2AxrAIWD94IMrEm5MtE4qxjs3LBT81Zc3HtXVpGukoxUg3c+x7+VcyRNU7gNsz+
hOYzvIgcBw3knTPsQ/fIZ7nuspBBaTHJFcydgwt4mmFl9DMl0WCu9IeFjToGg2G2biogp7FmZ0ej
ql4VKc57IxLdMS/rTRXG97WVhNDhxn5TlUG0stNo19h5e41LYBzmiJhootxbmWaGwC3zxKoOYNZG
Q2gtGFfi+yRGCGPWxXd8sdY7h45+bHC5CrmTjlXtNc24N0NoYxBsw23RhltzVDbIWucWK/UCVPqI
dI0RmOC3yGRNllFl8yj4Rzw1p55F6HqgyNhMgXVXqOKdhiHF5ZPI7aQEAADne1cwp/T3bRGHF9xx
19rymdoGvgV16jvmQ1anM7f2k0MMZSAqbGYfkf3N5TnbEkP9gqjYOGY54cthE5ys7DnKR/fEjObi
17TByI/Acga+2AHlJwtATNZu/vDjEfSawrAL6FoZ0jiziKXpY76nGMHhucOXYIPtCkO/3puJ8Wrb
PXNLq0bm6PakBwRw9LEWlG6J68ckiCTxtANCNnDCqb9t4SV+A0ZZE4VB+KN2TqP80YwD/2Rm6Ufj
amqnd6/U9e5JIt9YkPlRM8ApetqL+FdrY87xISv4WowrCYZxn8OR6YGpNnjL2He6+yJJiUjKEBRL
EKVtwd7Tdj/8lpoGiKu7xQFM5zyJhjs18dZF/DpoTQsAEmNNlfhPKmA7SkkXn/Emf2jJCP/aXAxm
K3ls9UdAqYQD+ORi6H7lcvRVmwis4qoBFyEL/wdJ2e0qCbgrfOafdxoyp1ZjrdwX19pbuqOe3tFR
7Kw+1x8ZRWF3s/KDN7ZwN2DSLUJEWHtJVSD7QZ4jQRYUQzZY2PgH9mHgJyu2bSdVau1TXD1pBWWd
KI91lpm7VM44q0GQcmh16upLFhhTGSeMdXJ3SxB3h19GmCuzTy34xUV0cHv9wfM05om1eXK7o+Qm
vwcox9RpWVPJHUXGT7IyAnfFlICLNuyPo6wemB02CFoZSPcG+ZNaU3YrVeF71PWkuoRt9YxN3Nv4
tjCh0lj3YxyGj/2Yn/QTKOn0XHIo7aamjUGbdnei+1/snUdy7EyUnfeiOTrgzUCT8o7FKnpygnh0
sAmbSJgd9Lq0MX2op+5f3SGFpLkmDBZZtAVk3rz3nO+0/d6wYzCqrRyWDEn8rdthaDDJxC2t4ZO4
Fx0+GLs1RkQ4G2m3R1J6aQUU+bYncMgEqrUM9d44WgdZMTEKK5KPYf4/dB29Pa1DSRn7hG2M9pPW
RFhSa0G4iRpeiDpmtK34YbqNxjRnYS+sPwETql0RaM+9TW69bglw6IqAN4xJ9wmJddgm0PEnEm64
Ju0HdwYUpOBBIcf1qxyc+MptSK2gK2WBkMsfarJZHv0W0ooeSv0+ScqvFALJqTTMZ+5uVCiHDIza
Z1cDXs1SVmebncG30hEjKic3FSbxPeColtsHb2ahVm1bwLEL3Q37SAXWeITOHMYGNm+nooXSf0+F
ZXKZlslZp/xaDpUhN2JE0QdYqN8EFbGcNZtWVnnWkTQS/iWuXu3GFq9Si5040lqa5kliEkfQ1qse
fTci4eQcDoTljFQygaX9WBNrJnkg/r4FrI7tmZAIjYZYBON0mbTTJgvHYpNzEF3ZZZbDgM4R40JB
YdAJeRGc9NGnEL/O4JQ6BY7IzBqfJWIZKNiboYnFkt4aJZ2vbdgejKXZAS/F15ytfL9GOm2Ol4Dp
wNaPqJqmMUCXlxSnwoADqos6WkmX0taOtP7eEOrBHoO3pM9Y/+JHgDPuPoqwD91mu/BQLTLg+Dmm
o17jLtuQRQ4NwbSPylf1rrLwIwFIAipNbl8UgQO30D8sEASYGJAY/emR3GB23ibYYM6jPmlUOEQM
guGOlm4LCiCs1LiQifecOaMFvjtBT9NPV91QyZbkTGcVBLkDgn+FvbN4MEBul3F4bPXnVrnOGcnt
grlCd0BznJKvtKH1ypwigSAkurvERL7QcZss8Rm7ywZjbxKZ9dUM6hZDePMy9Ex8ofbqi4gcgnUS
+lS+mYZL0ZPRpiUDZllznjx1lfkwAuyhJ0lKvDXEp6zKLz32gLVlYPOLZp+T5CR1gWb9inYIW6/u
mg+lnDOvgHyVAlQftr5xy4QtCGvnKL1ihXQDv65gTKD5DgJbaxP6mKqMYM4abE6xQG+ZZ1eNE83K
GpbdANcNz8xIf0y+aPPU1ZbZFzunAOE7N3hhjvoi+CWcD9mwVoQ7pkhLkhGf0Rulf6di/9838jRW
P//1v3yVXSEbkrmjpCz+Z/uHh6jtf28b+W//KpnhVcnPf/6Sv4YR2/sXhuqGF1iO4esu3oN/A9xY
5r8EUGpwC+sIksA+Mpn/N7uIDRXH0F3UFya2QcQ4/863sf6FkxxqNJ9Ny3SR+P4/xWmjp/6P839U
eTPXBgUYoEDdZVz8nxR6Q+OongRT7KtdDmTcf66b+IKiguTDEvMYjFK85xHjLEXso+OmgJ7wT9eq
eWOaM5Nj8ZNWg3wrcZafMVunSzwXz47zzbwq+6Ji37lgjn/RAq8ysPz8HJvqRWF4tQ9ByJx+MQTP
ei+hiLghLtksi69RDqU0NenFMymUG3CtxtNER2hv4JJf+jCan3A0andmUL3eHsnKUucgxffXYVju
iuATXkpD6E+xiUVPiyJ8Vk7W4Y6dQz3kSNjE4LzLVPnP+VSySTnGERTsj5sn/jN85/xOM8Fa2PND
q2kVRj92n/lrbl8cQG8+wpXR/z6jyYC/oasPN0ZdHOvfqKfyKTj57oWZewdseRou+ARId18ElzhR
V52eUe93cmsKQVdNG+50ghFCw5T36EABdwXi7qYTGsraeGAtf1VJ+FvUhFb7ZdQ/6nY1bLS2bJey
IVpE+SU8XCEOqpS/Jt933Tv1sKS4eMwL6VZLZMC/2Kg1uoNe9+jWHXF5uPtpflvDfZnIHWiu7lEU
P3XS0Km7PYnyamUWibHxaF3PxINzkCFtVcBgdBXchw1Z2ZWpMC8GEzsgshrcPfbODPjxlaNBW5ks
ghpT/5zk9ol+40eQQnlO+iG5z31znUlj3AgXU6TBisoCnOprxOEVnfWdR4DRAVkoKhMrfqwM565X
DbgJj03Va818mSmSJjTxUPocb2g9MmWotC+B7+9A+bFHylIwEweadxb5mBwzp39Dg9WuYTPgik0H
d+mkNuHDgWSgqFurFC5f1Otf9Gkl0Iz4kXnEnH56NIYp4QDm33t+n+8ZiboO6nhh4/eDvpZnMBWL
HzC59sJKYcO0+ZHAvHKhmeCNBjM4kXFQb6bJvhczVgMP1V0hh2qXKfPKKLJH8pY8IBOB4mOBdoWC
mGYGMX1G8Q0Qfy81l0IFEFs2XhjOIMAq1tyUQyYoymNmMKG8ZAm1YhNV7RrRoAGcMX4VtnrjTjfW
OKWx7qdrwsVMzi5U963TYEGi477w3YmDqztH30GVMcn6WNiuzryfUUkFZlJijFxO6HdpPmm/JnGo
tT8HDZr3qVtciinQD2X769pMyFK3fSrd/Jnt/XGIygMul4WnAxgWgsDzRHTfrh/sjNS7mEo91gAH
QGbQzgeZ3Oo5A1DvkcSFEzrm3ylmOo9Q5ZCydVpCQzA/AXEVvPqepT027X1QNIfB13rkUTXHe8Tm
dU1qQWX5BLZnT6XvEIcQkCZrE382hNAdq/YjExjFIQDVpJb6T/NXFpN+dIt8FxrFLoXI7j4x96L9
apo/Ec7lrCNNyXIwZnovGdS88Mtz/J3hfFWS4DsdaDntVo2LQKDrYZ1Z+yp4JDPOwBywyHB0tppV
LRDTF/jSacE6ggJGr9+khkpD5vqLGxHFWdM5z+lJowWkBqESXkStwakQSXHZYEZuHLksUKt66Dnu
HZIg4sDbk9MNod3B+zIi5WHWsjYtjmRBDD2GiW6VpiET2B4BmwqCtRvZs9QH6qwe3amaWaJM6Dl7
6E0NqvhGRQ8dmTgwbC5j7t3JIf2uAH372rIfldoBQd5WDWigyX7k5EUimjxyskPKEXxGOoaabhvB
Z4jyAqwKUtslsukvUScPTZE8S298NGlG4Gn+UtBSVOyvcN3h5nEnVJj8ZAlOLXEQ7sfNNo8+22H6
dJm3KJcBb8Qynmgk+ErCTphqllX+azKm71vVbkMLV4pLNAhntE0Bs5ZB+l3lxccs5tjIoH201QEg
hgvODBeu0N2P2PklkvSJ1kT3OA79R2LsS1HbXKlw6osWRauIu6VLZvimraPw3qzmpz1yqa0RRjQL
q0zqZeT0KFt88Ac+cTSbwB8/qk5xj5jV8OP3zwMgbC/n/guGfD1540fRdqA8mTKu05DptHLkOoZi
HMsAxzic3mXuQce5jQeJIdnZGA0rW8KK6Efu5j4MJdU7eIHcboi4Y4qhT+LYTbU4+sQbTnFX7Aqk
cWlooZAYFbquNLe8teVmw8kbWJXD+VAO2h6RqbN10/Ctmpr2VPb1mlAmfrWJJDla2WuVqmk3liYF
LLm2jOD8Q0vpvgptSGGhW7+lPgTbhD2KiN/u1cJfQkJJ8hpVFYeAODEfZI+sNKVTuia6EJ0Qjd14
Hh6baz3kENLQUa4HhjG9nel0wZLHwR3OXfmFRhTq5nDOkbesam+UC+616mBCjsRkRKI04aBY1Emh
CTudHmXfks4g9g7zv2XvwppIEo7cTU7jrJNM9FJ4QKveqOCi5mUBZoABvweT7YwxBBRkk6xNDG5A
8HwyyPuk4TcjZMvoIGEHDUVH5MTG3qaSgMX0HYheHitEWox257yvQWALD56x7i/BlwEj1jL2A5fO
fP3gttp0Ljq3OcZZvs3IkCKek4mO9YZqAi7s/PxQcR+0yEGCBjlClpUkgMKSN5G1Mgn+TZJwnQpG
H35YwZ5PgBTpsZMeNOm7O3S/ZJrQuINzpL8Ndiv2uq3vsxZUimlZzWtVGQnssdjbNyD4jjR3UO+W
0zfZy/E518rgmYycVzNOtHNlte2pmMsaur9PFrqqM4y66rms2Rb8cXBpjPEQzf51nhoFboXv1U2+
6Fj6V3fMAGe0E0F+WC8HS1n3FUkI16nzyUKJWdrGkTikFl0pN412yVsDTo0T/bgowg+sKdmFn95F
gXcvtJHWdU8sahlYgAxuH3R1soBpTdvbeUwKMGtt2WZ4Nu2mu2cqznBRcUckpcd4jx73PaMwEtE0
JrHzI7tkHRiy8RQM9bmqSqC9oEXzVBQud62Hrn1+c3vv9qYqxojnZ/GRrTBdBeh9WCTN+NjFGm9S
GR9vDx1aNpzzbeOKuEfb/H3K/Nnb8/55WGijAhvyn77u9vlm/rb/PPPvd/zn8e09QxJXaEviEv75
Frf3/v46ecbFQMEZdQDosnwa1kRrp9ckLFDRR4V8kGVYrVoas4+yIcCiEmb6TB1aLhsy1V5yf6B1
0LlIdRILBGCcDu8qgBVRpE36pyzjjyozzc+CNGyRR/Kb+R3KC9xswzDgEwq9mY+N8J/qIFlU2Ul5
iK9I06WMdUreYZDW2TbhmDqwkz4sjd8IeWkPYvc7CYz7hFMqw+fiNVKZ/icx698kDGZ4AltzMuX9
W6/hMtPNNHqdL5NlzJ/6TDULJ1Lr86cKrTFBPcJ9qEaGxzAgB2CQfr0uQ628kIkdbUSapPcFwpCN
68NHhmndb+1gDnbTiHB1m8o5qkoCBstc3MGKe6ttHHefj1ZyrLOMWUlfpKfW65NdVkygmvkjtiIJ
yjNXR79JjaS799vIXYvM1SE3mdmaKW5wDR0WHN0MxSOCIA3+RTM+dRbYQapTGmj0AOk5VN1rn0/j
bISjB5OSqkTus/qIsukroYH+yY79lAeDRbVh3yHS65BAFbuggoBB+CMnlaqIEIjJz7QQ9J6Dxd9/
v6u91m2TJYQjAPDKHDRShAdtGcKMP7TJ7jhpkjs05U8+DJhPGRqfhRHqHxR9REoRwfueVi2ZFaUa
X00Sexbd0KYvTUZES1Um1hO9FsT5ulU/xr1SQA7T+CGLIMCgbbYvBRQrGiJQm4kV6jZjnbVnjd7q
tk/N8m50ciLcJemdudl6O28c8qPnSnufpUocgrQ3DxNhWPs0MEAscUQH4OZZJzZWwssUFQl+Nmfj
ETNyNtwuIaoBbNo0BO067gt51coRbabwaL24+HAcQgGeuP0NQuvj7rkmTWCpaYP3AlAUqSHuxzfX
5mRoMZN4d4c2YoaZqT9+H7Nhs7oRpn2Z3Mj5bue8xNRVvwQ0rCFjV/GioxlNWjkJArmz/vt/T7K9
0kw6PQmzocTsmdR6YQ5XCP5voAUHHZ7BdxdX1PqV/5lqqNMdr/iDcTOmiaqMd+4iwtoBlr75UUmX
unCMlxjfx1IrjOLZ6iCx2qCQHp2ZpmMn1fBAMqO3MrqivNoRQbJkiUQXozLyTV0rlvAuDzaOnZp3
XDHm1iJQ9ySk1+/ClCTGSZDaF5MMBMeqh63flDp6e6c6Osxjd6gN61Pfd0wP8kbepUOXbqdQ49wX
NZDVpWfe921ksKyHwSXR4mitxCQeEjuSK+TY/SNmPASHavSfSGmHdBvV9YuuIKrIyrFf9chWwJYK
sMwDBfE0Fd4H06s/lSzVZyPyxzDv0m/RyBOVlfuTYl8dHLI+UImOeFCZNbIoP2SBS8uABCQAk+nC
pMnFqmjC6+QQFyd2+Dt3HIjcFj9mrJ+dKOy/Mk97jvrO+zMYqOnQfn5wUR8iU1A6P8YOcpwe6HYP
afehIFdpM2l1vOpKFez6Ho3jzIS7lDTFu8CFvzOR6FJvLYaAV3PqcdW2FcUSzZr17aHSa/PgQ5Vo
lY2vzG+3DWjrdZrpdEZCE4VDnvowAoEmXj0SB+6Chhcis98lR4xBFvhqx7Hn0jPkosq1E8ROcuG1
PXkU5n2lACL6CnOOdEClll6xBSkD8iwb3hw6g4hoXGOn1ZxQneyub0wHfM3nTRskyX/cpx5oPFnX
yRWTP87uibyNFM9OH0IxxEYumPBF6pKFP5xGl4yn6zOhlc4VXTc0EVuFC8VJi0VSnjwccFEFSryP
w5/Q0faZrxfXBJxqIkRyrwFOv2KxG2c7sLFBbYnIZ2Mn/Op+wIasDYSc94WIV0SY/ThBvRuSJjx1
QwOTJC9Orcy0y+2N10iWy97sd9LvxiP71UttjIDcilGiEem5ACJ7BVAn2YEGoQYzjOoBaxEg1fpP
4k7t3tO6ScP9PpwGQEP8dPuY+KVxjeY3ftOvBZ4tUuJTd5+FzZcGASSrRHCXTj2LjzvcDcpFK9DV
J3DT+dVB1V9WPraV3tTPOrOsSDWQOGSG1ozD9iIxmMQgaUhXNA8Iugrccy36+oqRF3b/XvEqrBPu
uqthZ/XVCUFC1qTLrG8Py4H5WE056kGgXffpROja/Ny4BF+EQqnfUWft7KBptz5cqkXp6e21hmm8
GkiUBipdJYexxO/itVV71SJoaGYt+62HK3NJrQz4gDDh4PYvaahFD7o9kMSomWfbq1dNnzXk1Mw3
gQQKU1duxoASvn2f1sSkdF121a2k2ceVVRJsmOdXjYM2PUYfclqUAQHk9Kt2Q67H1yLTNo0bAoOx
a15683GKy2Aj5WSjZvTt6+2N2/Iqpow5Nk21NlRsXaSqiivGdrXqCadd3x7m5FAfvcF6hqhaMe3h
P+Z07j3mK/2Ehdre6GFG0dDDDO69ceH2Li5wg9hBnpFeY8tKr0VDtoWshg/YiCB1//32NV1kkprL
8MLMvG1E/vIFiE941zOAIFljpP3OamBomX8dPeMp1NBoNjtu4XDLRA4AZzOHqEBiZFsCflWU1VZE
dLOyXF05BKirESHXNj0yR3OCuzqOqMuGNfIwhBTV9l1jcDMnXXlJa9BStVO557JQu1y5f9CNNW8x
+a2QnlGFl9m5jF0g0dG1nKkpOP/WiUgIK7ckqndWpoXn9neOkxcblx1r3w70shRlzVtLBw0faji9
ALIqsOnDMvWsKT5pPsOkHNXXU4e8gSywlYyHN00k1ZmhJFlKBfkzuPpQ7WVB/GyJ4NDb88Sv9vxH
/jFiFTrFdBkIFlcKRlcKU8+ht+RkDRyuRG2l4PWYu7MHGSFiqxUC9I4Gk3vxy86CqY4qCQGmuYsV
i9FoqlPoa49sqQ0QP9XvB4ekgbiz3z2/+k6barr3bG02zGAMtbVXQ+CJsMjyHlBcHzQFUGjIHolc
mROFbQPmnEctaaZEAdVsBlgV67wYVnEX7ttAHxYcIdtzHPbbgf/xfHlwmDHieJUOxAeamWFugjQn
dyIlhoSYs7HTfjMvILBUpdzhhMTCMgRKOqH4GeeZjQwEkcE59XE1ee2a9c6+c+c3t/cK7IFrPeOE
jVufbDLMHuvSIS2PS/UPWCScw6xXd7EhtpB20p3oMuNFeuSZ+bkYj+lQpndJgsDXcjARjD2xK1mF
8DCuaYsGRovYyv9ua5iG/Wivs8h4FqLd2XKgV9YXP9lAgehaRG/p8aDIYu/BvGaPlv4FRd95yMLK
eUii7HfAystYvV7oA7/b7cOo89IdM/MWpWNoP2jz8ysrfsVSJLYIhKlECUXE1eQVLNPXKG0llGEE
vSQvHQYKTt8+ibTrt24ho3NE7vMAhrxuk4coIV0nt2vtNcEDNpDhs1VDUe8Ycn9kk/WdGV6zMesO
TiwfPnaSOEf4itWZRYoM9iQI91mPvCeIXPlwe8Osc98weVtqCWlsujU19xrNzVUf2d1GhKRYKrDl
Oy0xzQc6ctuqEgoKdPIRS/jLWlPJezevaBl1E4asyTzFKryP6mY/toW1VW2EftbKsRsT6j26APhh
Y9UjEWRlbJ0tLsRrh7KTwSdyVhvjKBHGWeSOOwIK4Tnp2yYYIFzlxb5JcmOFI4OJbeYRRkYHD6Ks
EO+ajiGaEDZnl3tfogEl3utUqn3DuHlkNH5oObRYHjbGkVjibdODgygrlTK1ruptHiKtchr6SGVJ
9URIVL10B2s8kdGXSxJFO047CvPRmu4Yuc2JI4+sURrqBbu7V2TXdLl55Fot3rOUQLEqLH6tNIQL
3cbyjqOnJJTcYShBs5CzBf/+0LrrQsKlMg1qCOCbQxlDsESJOWjJNxGff+RovaRzGUS09kXNU+6q
5nZyOKdqTnUeBBYnt5gmeiyyRd9CuGVEomhJ0x9QrQjvctKkt5Vo4Tpp9NcS9taw8pKN731SX05L
c3SiVUqih+M7x7RNoz2qeUL/PpPUjbeG3+Kzqxk5dbh4F0oWH6h2X+Q0l1A1OTymAZ/QxqejBwgD
hO+jgW3Q65vU+tEoEE5mhFkp1IgL4ZQal/bYXwaar1Z7CiYjv69t+BogPj/QnXXbBJMGr9WKmX74
ZVV0fjRp+RwZ4mGZ5c5emZVPjbg3uMAXNaCFBdHWCbL7EhA4Wbd2U75moa7RlYbYz2GSwBcBOIVR
8YcXZ2TXlmD9FRMjVr2vIqbwSOYumxHBKyh9uvq1mzDBIkOylIzu4lHKQz3PF+xZvJFOctugZrRI
2KVifIfri3xLA63kJuTWpLC7k9Al0JH51KRQ5ri005dld7VyaN5sRfWC3MJOCiYcbnUq67xdk0TW
d5HYeQYTvsEW97V0sqXytJZUOsXYIAAfOTlxeIgQUMRx+o3SJ10Kq9pWLBFIjvVl0XrVuitPvYku
Alv70tAwx1S0gJfCCJ7HTWcgriPlHe9WUDx3Ckl4gUhXEaSw5OTpsiQPd2ZWI7jBKSjbX44X/qEh
g2sIkH+QQHpfB+W4z6LoIehJ707icFPa6lQZnNyzekcWTreySX4kDBOpAF6qpovve81faLbNaSNO
7prcfwucmVVADlEsGIJ43mgch4AMyH7ANe4i7zmWA+MkBf/HGVi1Fi7AzWOSiphd31y0qhsPgRFm
+wrgCrp66rFZ602zpjsg8e8OZGqsCIJVB21qvZMoESTGIRqRujW39LUKJpHDmVea3TjVOgQxvBFy
2DtV325MOd5nLvpBql28v1FFlGEm3j06oFw4CcOl0D/ZMP4QzxeXMZL+XljRK/C55NAkcg+5iA0+
ypHcdZ2zssqwXbu6aq5uIlYlaLOt0sSL2WpMDdnhswJW1oikijsGGm5QVZcM1wTGK1oLtI6X1d6T
dnBXudpVsxJOT86XpafTkxeKO1cRZjJCq54hL8OpifUdFythKQai0WqcuB4MpOBM1ELI0DDzgOsg
aHNXruzPc/QGvE6TjT2nXetbaIfICEkxQTAVDB7NiViOGAb1vVe993g0DkiIvJ2wvHzjpkCPk0GL
oJslZDRFJolpvb8bxPhYZqRwZLn74yLFZ4wpdlOWPthF/+vAol6Q7ugtC3oZ8EEYU5tM7xZuYBir
MjxLffLuszL/rZT7Sj2avtM9fnd88hWqQnO4ve1pL1uFGaWDGD11bnGosJcuJk8WCOmh8FtNkbFX
tbhYEFE9APolGroAGGRyKljoRsGhnMWKjcUJw2KPu7rf12n0h4yCjc+Zll6PDhWVIoBLybsDE42W
XRcwipn1rRi8lAfXrFZewT3T9ttMK3G5StAZtQqqJbd7uhpLF546DKMLE2/EgiKo3jvMBOhv42Bv
BHr8br1ywq/fgy6d9spxtFUzP4xHbF+GZ18IXvkfX3z7OPQJZ+V6VbD34yJ+zz5wOAYvkMrfZyV7
7MnhfHsjSns4E8w5nPUcFS5xHfTR5s/ePqEzQNhXcLMRJSRHw0utC7189ew2+rUNJ8VImkfUfe9Z
C9xW5Uo9p0xcQZp72d3tYelqkMoI4TsJzVPPtDVpOMdGdLx91ta9aukpaa1H2tRYBUt5bhAgbwqM
uJcao+oqSP34kT/YQW8aG88eIQHMhVz5BhYB6lXq1n/wLDzHGAe+myHcZaS9MGiDce81LrtJWu4x
eqPwq2JssL40fyxWd8a9G80d21/PJxCC25ZGXndO7KaIF/6Uc7Zm9lz2js9YUsX7IIgYRwx+/YJ8
glCECmseuqbmJXXtbG1NuoEig8/qCFOwB3D+cAyzeREWQ9OUttjp9tnEHV6LRlT33YBoUBWAB2N6
N1uzNQRjv6h+inX3Tze54iuK6zcNY+YTYzp/a2n+/8UTHM6pT7Gr/bGAo/+vvgO5qCD3RPDPE0xb
eE///A4sZn9/h//4Hf6PT7j9kuGYFf/8FdIuymObulCoO19usCHCM7Wi9jHW9fzBMp5vD25vPEc5
HFDp9dweOrrK7jqn//sMy2vbx76g8hRJa2Fm41toeYFCPKT7os8P/36VHyJxbxSHEz5kKNo6wAbV
/No0yC/AErZ5BHWC73Z7RoKCesnI2drdntGEWnSCkv99++TtzWQEr8S3M5XpuDQb5XdHCQiRni19
MqPzMgZqvHYJBZZvSsKnppKQPQKWtu780JqG8dBZA/2YyA0fIaGGj5DwHW9ifB75/RF7plzi+eN4
nSOCTIzO2JVAIVZd3jUwOzomZf0TfjNtY6T0HbWsfqoD+WhEbJux9qmr8KXH/4lmomHd/8mEM27K
kdgh7yqV/24MaMSnXMhFlDL8s8UfzW/vinh6lxGSvriNEJxzJ2Lvw0mrHGr+YFwzFb+MHhAnRNTP
KqwXZY5iYzTbh3ZW2onIY9OPRH/Eyb9ykBavM42W3WSE+c43+J/KzMH0TCeu0wwDwHjLmTZ7sYh3
2PgRQgtQE5du6laNOVwTEVoci9WfWjkPDGrIs5ocYpNzfZ+wyyDdfRz4oIrBtUfdEO187LlbPy/X
bYdo1sp9QjbREOwnh8wchP6xTruuKjkYFbZ40ibyS4dOjzl/S7nnTj4TFv+DA31YK/gaHPO3aqJI
5WSCVYg1wpd9PLP2rH1Z9cZZ0vA+5Ll3vj3yQFYfceX5C4+BiSWrnwiEy4cC2Z2HpgZ5FlJ3D+UO
zLbs3wfHoJ3U8jprn/FcGTaoG5jWcAlNBd0ilCynFkcL82AyIWa2WtrwygK7AO9H6knsNT3hzx64
Kl/9iWc8hyGwO0Rp+DBl167cFHr9QyGNkiXfOH3yq0/ZS+iU7xU0LRciJtrmXqAepScdUtUNvxSH
OzGoZyfQwRfYjB3oIDZZpRZVTb+ioCluIlwgvWgkTRYcyY4zTRCS4eNpCw3ZiETuCn00HODo5n+w
Al1k1tdLC2EGqWOLAgvTom1Mhlx5m4LGGJdDOOGPD+aYi747Vy7qUlyBe5qZwUKzPMyxTGcHrq8V
slH+cod/vbkqvOCL22ZcwKdYOFrncWIY7b2sx5rC9hR3wS8FSrhu3vMMp0NWd5/TPJuGnVTwZ5OV
bfF0P+ZYI6cEHVxdrcik8I9OMK2LfvKW0pXlesCzDH2ZMxbzsUUfD+9I3+urSqN7mrzMacvWwwHA
rEWEzTK2dO4jUvVQ7Sg4rTkG9y5GmJvSEyeCeWdE/btXUj2ExXgQibbtUe1DGJpF0rSKaqwNkgPj
muFJCAu9WKDOw9aMBYsxYrehlHmKkVRXsbXCdhJvSt9l2iJ64q0thkwNDNEC3DASHdoeNnk4dX3P
yHjb4ltZT0b6VTXEUwX6yp+aZ2QtHtqJWF84BwGF5yRH8SZTYqpJCtBRbxHpvgJ+Qo6Owm44zrzl
Lh+eSp1+u9thhMrjremPGB6IseGP1B88CwwVBEu4AgjCql7n4EFb/rEKzj25GeuywCeihH8IC4N8
1oYLBm/L1aZ+sJDSHCziXBe4TkmcUcbaD9IHUhtZH8OqWfiaYMPmj0pkCvBKq7U1Eak4K/2PwoId
wYpGBG9iaNvaI9x88FIMzDJdIUf7HMmXXXiFBsPYcTZDyvQCmB8+dsURbSDpVZpcRoPZXnSjxh7S
0p7RgHz5Lj2zrj7mzaCBRU73aTuOWEXTgzRbZ6XsCjt/khKmx726TrkWJgcThGEeWgEUK4uom/Uy
utQuOugWE6mw6vcMoyLqn2JrK05nuEIujWbsHCu583T6nmPEmdcrufihWHLlkjjVduKxDbHkGwI7
C1HLP7Zg24gHU7B3kOHlFBG2d19spa/2DWnBC0Llt108hyhkhKISI0DWRv4pEhJtO306QbGk9RHP
ih5Zw+nFVtMMSCaiZT3pvzTYEIvFLk/BUgp4j8wbfC2TavlzOYau8ta9UMCZWwA8r4osIX+gK4C4
wUjOyRTXq6HxtE2s49fBSLm0R17t9FFVY4c9evgIo52jSn3JEosX2ypISG/sWQzHq98rGuWal1kA
58jISsdTZodHTc4OVit8iT2WljrPAkwTl9y3v10n/NVPqmOnE5Ae0GCKaeSQHT84U0kwkGncNTJk
dSDBET/UcPYD70J/IjkHtHmDMz2b7Oj3QbbK8Soq0gDjiI60h02RncXH1uqx/ub3OBvFsogpq3Ot
fm3z5teKSDVx2VJxG62FYZJFZQUADqV2arX0Fauctqrc1FzlkEvZg6aVnkRXMfTviYsTk8ymreXB
w3DHt8nZO0WBcSs41kzadmakPkIiTWI/+8H64y9hcdNsLcJmG4rqM8y/RlHPJkuHAEJr2DVWH4P6
IGgpb9aquwgjSdEXwUEYxyFbKMN29r65GkpTo2Uu+gfa/mrXdHM2UdiSWeEamBjN0Tf3QeSpBw3F
1oW1bUmOBEaHWf68MQSy1r+PidX8qFDLc0bjyeZk0FH1/dPfbzWYJokqZqPWt8/eftxYo+OIsoyx
JV8wWL06MnT46udf5fahoLfxPbsy2v79CYaO/A3QxeX2FK9C54xKlGzJ22/beoQ1OSO9pdt3txJj
vJoK32zg340pF5ETYb2OEJSMJHQvm9T9Bm/6/d8pO7PcxrU1S08lcd95QXKTmySQmQ+i+sayJPcv
hMMOk5t9382oxlETy09xsnDz5kNWFXBgRJxwOGyJ3Pybtb4FZ/Wm0uQxRk3jEcNcTt84jgkhs51o
EWrcnqFw9qQQs5CDDLUodAsSovIGjIom67swtH0cA9cwT16DXL2Hss79UZfEFOp4WZOPWDpHsjzN
ZZlpvzrSAf05K5Yookm8HNr4gB2GbBiVnluZ4AJL39nhv6lwvNJjLAO5YwNCgKOet+wqCKnpRxwu
+rJ10G9ADyheSqc8WDPWH6h55MhJeYHwr7fFt0AnnZfk8hZ69lYWKE/i9koW4ZOXuM/dlMG2AwwC
1HLbQ9eNLImJ3TPWZVxfS2+6tlGK3LIePtvmtRghf/Ht1KLf9TMurca466W0O6czwZYi1M4bMGFG
OfSndBgXgbI8uqwOeGSbYdDEmdcmMT5OdoRSY/FQNf3WYXkQGcl7iJyWiR6vm8B66wUtGIUOgo1H
iInWKGRe87pQBYLy0r0yjP8wG/PVRSKAgSJYNRANGPhXX1ZXH92w/tZCun07rz/wu1S+BRUZXFfw
1PHJG4/hMxRtOEigutJ1W5Ec2BB03MyOdXPYQCybzqS/V+mqGBUxLnn/XNruL82mTORv4aqU5SqK
7frcEmymaR5qDK/+VPkQbNAdwhi3jGMiRLcNdLoKO7wFOUvXOjc+4hQAZA95Aq8KWPiiIQzAkhMD
u3bCuEiCfcB4U6vm93LUvoMB3CnmbsHh6ma+fRdyFZrLZl7jFrQjlrUOhBs0hARjck8XiYmOkdma
58XORhPV0bkvo1LbONdZHq/u09EoRAnpZAwJeCwzyCHSfSwxHtlqRbQRkYxDh0maYDowi8lwsO9p
PRUbBqx1xsMsy34ZTsawFjqwnyoYkdJiZu8ndeZidhZ8BX3ZHwRjwZXiDFLZfdY7fLgenXMSJU+d
Qeica+ZPeNSAidyfy+lSpjHj8RqGcKYHr3HdED+g2a/SzC9MhLDr85hatZF9sE92W17tptyZWYei
KFYXhpWHWSTPublpSjSTJe5xYaSbeUxPOqDhY2c2n9gTqkdtGNadsPNTAFcoc5KGpLqpvFLBxLZU
jy7/V5Nx/dirsDhS9x4Z7a57QUqMY+fZDZEHUMk72HSCg9JZ1k9MP3VxGAjpSXrO84R7kX8lcjpI
XcVvV1rtchpm6/6UTp5cTvmG4OG6pqKubmYez4dwxtJAo+FJBW0yRF0oYi4/I2dDF5bEzbt4E7zJ
vfXkSulIn8OkZC+fNStiQKKdVV9g1mjrccptBp/ey1A6X3EZf8UY2Q/Q7cfHZjDIiWdtugMROz5a
Rn8ntBT9uo8jz09Y664z061OPFF3RZO8FYT5rMqQRDybUaSa+os2jncLafrE2iN5IHuuemIhzUNE
OpB6FSDxvqqsTdKcIDU8x/VUb9VcLbPmFCjXu7QiDy6xO+aHWgSfxIApSDAOQbMmSwxOQp5VqBwh
PCFpSqUhtkUw3rrcVeuWwE7OIHGfWU/LJIFWV/Y6j3cYKDyKoSEkoXsuMARsCsRPtARB8ZAlnzWM
UMwbIt6WdmA+GpMNKCpVrD7yblsO2Udy9697iHDaNB4Zxsdq7dQ2RKsB4EXCAVH0nDO1pWvbIU+b
J5XmnGU8d+SUp35A4QmOLIaoo0q5xXmMOVq3EC4pC7bqC/tTBgNx8l7igt//9QGv0dromovD2Miv
U4jRdl3ry2wEdcC/tYwRj+0Gj462rYxwm03kM0qPTjQW7NskDjnPzic/YTKNHnlSfhVaAPpBFY8j
hN9CJbRhdsWDrbh6ioUWAu2RoeWDrtKDCdkKCcKCrBdg6iOPDiGLZwyLMczNGW6o09HOSpfLKdYh
rSQQr6Zk17ZGsqoIaaXe41PROv1QBtOB2OjoBvACUeRdZptI0RxGxF0JTF0aJwdZjeS/1tlO1sUZ
uXF+rQwkzmZIczOY3r6rq+I0zC7NVp/HQP77kN2RxCRa3c3PtVWjnIVqC8zMrwBHA1OeD+YopG8F
BmcIcSOdmQDdbWO4e070oGNoyeRw7Or6VWWOvcLz8doqcZrDYZ96YGj6VMKBatiD2OC8vcZ5rjiB
gFBp3tuIXQnUFWR2UG1ES/VIg6rIe9VH/TBU2HC7IIDjROrkfswo52jYuG5VYW4SCR94JPV8H+qv
IeNlosYtSLVeASikmC4jRcs5xWS8MJLywQ1QX0l7dMEFCNRP6XRueq95qiRBWOV7j3bltUjZAbBH
rllsDs4yCeMB6SapjDaQymU0Wwjlg9D0Y8/refgX30HP/ZNb9jmZPXdlPQmtLhDIZKxTa4jYuWzX
ydSPb6C8mYHV8wvNrDzOK7p6wQsinOcmydMNNOQ7gU09KpFrvhIdZ39BO04v2BzgwDHsuE2k01H3
JtrKTaZTkHKszDZus7oOKa6TUPNRO9KJp3JYsk56wV9rnvM4ZQlqZC/G0KIpcuSvkHUnmHk65pKJ
Q6/uHo+5eFOGx8hvrE4jRGCGFrqOxBzgWtwj/EFbaGms+bwkXBten63CytHpL51k5eHY2QzN8MWI
4jFIjPFKpWygOg/ibdU2v4HIEfFRVcEmsllzmeRbcGoE+yF8jvt0XME/46cK7xdxbkw0a060yURw
7oX+0wwJkcqg+TbSTb5l1I1+VE6vDSS2xd7F1EOXWRW+4XSvDmm8+FEduTdHTMQ86MdlQvLfHtDa
k5GPirrMOOr4vQ+uRZSx6rS9SOqIXtNqNq2RsuEeOPgDtE++PkUVWIH5kmmJ/pInNlvFBvh8A5Y4
a9ufwYyWwraNVT7izekYn58Cy3u21hYjx9eZwnLXdISqQD0ljaXc1trAgpp09FEwEwe8Er0gQ2QE
CZGBT6TuR66VjfDnosCyVlprrxOHzXOD7q4eghPDNeYx+PU3GgEL5OHw+nCOBWeP+m/vZBIcZXbW
mYX4xshDC98YxoAgsJfmoGdXnbVTNM76fkjTHVXGc9TXBFzlkGJUDjDNq3/Jcb54LeMi+2HKq8tM
jPfOTcCtBHV9rdy7u1HTDpk2lyeCpFvfUdOz3d0DqSPQeWXMbRllloNUXnvkDf3dmrzFRY7WK2J4
U3UxIib0l7Boh808a7j+XaDbLGiPc+U4S0d7jTQ7vAQFRAi6kISSzBZc6FnbszHq+qXQeuJISBEd
Z0P4tkOOK1gIisgZgSDOb5X3xJIzw/VCrzjGwaUdu2xrZNC38iZb8gj9ybL8q6ud+pkI659pMOUJ
SkWwVMlBBLH15hXsbrS0II+7tx7jqHqepuI6j7Agawo7bywtsEGRucJIDdKgap8q04PpA1Toqc+N
m5uNf3UrmT2XoKenZi3TMH6N6vTBhWiDnPVR411YQMaJTslo8OOlBfFLmYJQVLwjPrcfUyN6qE0o
nzZm6neKWD/J+kvT2fNjCjHhbqmUqxAilN90kXkMKOIBCAwPbqleLHTQZ9FY84uZuYvmHokMtsK8
QTH/STvX/ijc/Af1hsKwzv6KYcEBJMZDqHvyzZfTdFSy3bm112/E5NkH+rolhqHsopusqzqmGJHh
sgW/16WdaB9FWP5YsjzV2UR5WrrVrmfN5FkIYUoLd3sfDW+NUZ1I5OWoJOxxZ7i26fPsLlcEVa+1
Mi4RWeF7IL/MJ3C55G2dbMiveXhNZyafeOnUGrPQeUSWgGBwvOoWsKOFMpP8sW0Ji3bbutjqRYt0
QroRlSK8VyB83sIuw71QWg98XduKuiL/NPLiDfJY2kQz/oY/2a5izX307s1JT77ZCkyMWA5x1h+U
3kO/0nFghqO+Bxp0Nfp6OrRw5nxhnPqOcbVpO/vUTeMHdGndWq9QZEB5MBZNNbG2aIBSxSbTY8Oh
nHrvePk2vLV3vmWv9s2Qv1rOgO5awBiZu2opvGmN+qx/UNmgbYzKgMVwL4xnF/JJBnnZn0IktRDz
1Yrjw10yjkScE0IHC432GAY82ZM20ja4d2/AIPujzQV+zUo0tLb0RVpkJyZEzUpFw7y0cL0sUk0C
mLk2IkuPVhuUR0wN5dHxZugHGjVSnrvZ4a8P4UiXoMkGaANztmpVVQTDA/fL//pzJJjNep5SeJxI
JQcWgL5J/sbBMdqZuE8sSKPqHT+iGEBf51gH+l1nIxE77PuKuaCF1Hypu27om7lFVhsmHr6KJNfX
zMIjBIDEB2HEUTL2tQHsBHHcwLgAeHNFA8MMlCoaYfXB0tJy5UxcVWMPZLauGaNxE9j7iZCC5QwQ
ezF0Xb9HYdvv/3wZkbTNcqpHBxjtWLHbdTbzhH0w5B4Z614S1ExrQSwlkdlo9a5trbbo899b0PSr
fJ7Q+DaLoqtO9tjn79OMo606UVBnhyqK3uNcPPGg9ahQDMQOaBX9hicamWXZrrG+XGVOm6nMnwhs
+8BzuWmUB19W6V8iqOBsxrwR9cGMeCyDE/uAN/aQT8kl6+3UtwT8xbTmHdZHCYwJeUVnrTox/XC1
QlixoXTAAZHZC+3Ltqv4Dp3iK5T8IEbrfU5Vd0l4/3FsDtOiAvMfFB5zOOwulgqQ/UB9GoT1MxVa
4KvIfIg9kW8LjBGJqi+53RGGixGRitzvsvQrdgb28FGwQpfUMJSLMNvgcWmLGZYm3qaxj67MCeR6
8ArGV9nF5Ju26yvCgKdSPJUQvhdu1OLJVvZliN1fGIoveQGaA6PouPDyFndfVfHMQHY+9Ruqni/P
8pD/gaJispSSb3Z3iTpkvsyVcSP0ZyWNAHyvppNOkv8i+AGvdMbYCMhhGBMz0OACKOr6YRSq3cR1
QYaZ3oaIr8/gO9grIbcDt0EsOmZEqSMRIt/L2AqzuaR9CDAOsmcUug+xvHTpEJCHwsxK2OxQwJ4v
BtfABdN+4LXgJDKL37VCpQR6qATbr+7bI/Ou/wAaPoTjtsRGudIQLpFPS+5uB+hc1C9m5xe9k6wH
dNuLGM7dXVnko/hPNkhtD26QM0GAWt3qvUtw2PCC4HRDKM/LRLG3srxzD7F1m3TqOWevgDrtHCXq
qak6EhHj5FRP5UXvWOiB0roqwTeWOymXutndQsugO7ZgWPaZddRTXgooXmKFIPpNozZ2EVTEFjIU
y/hyZ3NThdoF3/TacZpdZQXPruPZq8btGwzF8hHZktpHhE/7WpgAgWIwXxbPYNeOTawRNeDC+x6N
z3ienzS93xaF8xValFpJR9qUXVkQuJyvQgfyArF8JwKzWkJoYW0q9G2SDp9pTKHHOUwB5j6ESYru
hSAIW6Bn5xpdxBYiYcvicNbUjQyYI2D2VWVaOyskC4RGDbTaHVsi2VYV+bBTDW8Fp1HhZewyxkPC
ZBpDSX+bKIGoMDgIg1wU/jg5LwFuuUQTlj+hhKs75v0zmTPKaW8SI7Rrps+1lp/IVLy69izvTzmi
0huIWWlEC0py3GKsrXNacmOYFmr1DkaNFpkvWurtlI70m2NjXTTu22AngM0yeAzChMuI2OeGRHvv
GvK1GixU9hH+g+7Q6TwHvSZYR632ok0MaiSJY3al7+TEBLnOHmOp3jVLd8HdNM8sLX109i9pHuV+
DJJoMXmJwXaA9ByrrH8ZzPO0EQG7R3PKNgV9pPjS4q6imic1DNrbC6iIhO0sqJ0mqpNDH8iHMm1g
tHQ3Mqw64IEL+u474cfJWBnPt7iH5a9awEMD+yCNbpP8RBSW3YBop8WWUhO5DUsuv5vgKadKHWNT
w85P+20i42/GYH9/jSm5BpafCOoGLQCmi+8Nit0DuSirwMPCF4yALJp4HY3h8zx36oBk208kvasz
0igzLAfrbrxnUH+oFJwcd3H7ZLvHTgyHWpfYNrSHvqe6VlBMExCVQpMPdRXfmon9tutwpIXGo3SR
H+kGlX1hkL7Cyjaqpl/MQIZzklVizVbAWAH53apJy04gnTae6bzyvN8NjGY9tsxQ/HmHjWdMre9F
mBCDQuh2UBbbOHU4EoNmC+tY9OhcLQsVoaY5XxD9eAPGS6HYPZFmtnXj6odA029TJz4oIGzOC9kB
hcGynL2nSjfOXm3DAWmewHgB5NFeuhrFOgqN5XKU89tU64zUqOu5VdJvnvAo5BlkmUcTabLI2x0c
B3ur1xp+O3SXjnsKEYZxiZ5wPbOGAYl755CfAq/cdUo7pcRIhlH6K7CaAwril85z90Vy4pIhwm3G
tO+xCfDZOK/BxFSsZmPsYmm3N4Bnd625MC3sSuRbIprFtacK7BLuiEmfPAPW+YcUZYhhcq2rnHdN
JlcBKmnmVUZUpjTqsrrBYdRT991bgIqRhgpOtEofXkk73gPg1yfosROSjd51TzOxC5GZfADL+EWe
41sLsaGU4g0cBc4qcaz7+oR/kRlpl551DfmbXZoW+XhMLJEIQVMVS6/Vn3s0THnpnbCuPTR5AL07
9cMYgHlNyOxYQC5kqRL121xoW5kAHDabj6z9wOW2bQkbsavwqkz5u6/sl8kjaCsBq8p6Or46DgLc
AXY2Ke7Tq82mC4naaAWL1OL7GOHMaVP+k4AItysHAYP5bExavOmDUvjBasgxfhe3yqbXdq0T2vcP
N20PSco2xe4gnoVXJvZwld4DBDhzxBsaRhqDn3xvWoqNErkVkFyTBzGlO7TqzE5ztvmyqM6VHB+z
+asIY7AflfFSAVf0Ycuw1NOPbc6n3idofQ2+rU0eExgxS2HxTU2JmZFvjrHeK/zeyp5DBvA+GGNI
cehHx+Eug+QKnYaIhRS05dY73W/jMAZeFwyHOJ3WYcpTPCOruSh2U3dX7VbcDGEMCovluk2VrkfW
a4jKHlLMum0YEvFcOYnIYOhh4uUgkeS1BQmCXw3QJR3WogT42zeH2EC+Dj0lL+wcNrq6Sh0wNzKQ
oOA6JajjSnRjyRBFk9Ev5uLxCovTT69OpPbAhUvMe0Gkveu1SSoFNqeFOfc7yzO2HU9gyCl4EUoP
huRQPEaTYEXXQs2yXxABf/cRiSHS4kXUxsvIJTc21a41AQmF+ZXzbFg6doQgLnTeQ2fY4MgRPkPL
nKxU7SKj8ZaSW2l43Uc+5GhIIsbXMcu2IelOVS2Wlj5fWTbrDbd1FOGCMdvooeuyH6/HiV/Xi4GS
zUeWeST40VejslBymx+pIz4bfjQGtrCew2HRTHbwyOPE18p+6wbdZkYszlqhX+BlYhveyx5DPbVX
AkKBhxyGhNl3nQoEX4HHfwouXl/skMLky1BDJzPDstlkFKyUR8BiUXpKgY8l7bi8IQgyLN86Q4uG
akLBGBoE8MzLvm/StTfnaP0RvDq/XZ5ChpnIfVlwWNM9W+tnHNX5SbuXo17yDcKXJWBqw/N4nBjB
xjZ7U+U9FBl4DySHas3IcKmFSAU5LkxkWjWP3LUkUhhrPxKoAU0gA7fj3PYfApDBvVYympGli4Ey
qIbter8fOtv9EXy1u36R4PqKtXxcIBRBX7SyRTAe+yQhtFGGGzkDJo1G7y05u07qLrCnfrda+VEg
Juai3aZRCsDB0t6mGaGLHLn/beN1VMkD2o3v0DPilWniIs25USaMnprHAU7BysRSfGaBAwM31bdz
DWzAMiuUYuynCKjQV+7okg/3PbQWA0q72AnywEbMRUnzQygouHZOIrvxlgPej6E1GHELTPMgeapY
wY3IsLuBbfOzCVhLi/N5ORKsMPZs202XCmKIJyo+rjNSww+96X60aQkMw1sGkfMbzODN9MIfpols
SvOz8rKfoo6e6yB8wGSHtZBBeoUobTNZMyTBcuZKjRdDptt7Hee33kAfLzhO/K7BAGdP+XCxTNKC
HasA09wkyVKbtGlVBimrMBQm1qCviGFbur0nd0U1pCurz2jYKwVwucC1XdXnvucF6Lj6mIsswJZv
sqY/AySk5PHmtxbpKN1QyvDQZSc0vQXFsMa+c451760DJTo3+owQP7Y3ovyJA/vMWK/eBTQhDMbW
Q6Q/px1L7OTFNZ1rxBSUJ9n82I3TYVDWqs29TwtaVAdlOVRU3J3lnO0KM5Cp0D4V4fNUm/cV2ZH8
tUljGMrs6DhxMKTN+BjN5blshyVGudeOLPayQFs8mGzFf2ojfukSYa9S0I8Uzkj8vB8e02uhOBkI
KJoXcWxo0MPiT3bqv4COcGFq+iFj0Q5v0GGbWu7YWp86T2N9gcwwaYNtwCK/ttyV3tYkKpacIqTK
IJxxK0b+GkDTIsC+n7vTIhjBGjh3Wr+DG7IwM29V49Va2rPpmwmgYleN7i7MA5zaTJeEio+dlL8j
i6mha6z64srkrvopbDzP83TqB0PDvKLzs9tc25kDXJbD3HC8RWvBtMjyb0M3YWfgH2HsNfU6T6mI
eUtoPmmxauCkhumqNMmLRyVObxx1DeEDAHWy5jb0A1s/G1CD1Rm3O1vQMXaz7GdEfN1bHlMExgNw
iVlFeJarPUrKl7Q69ka2TtoElpTORhJtZwIwl/Mdagh5zfe2UQaryMPiTv7fze70D8EC0GcG4pXg
dad8maC1tlvgn+2nTOnuCm98RL1YblIGgAwQ0/XAP0db2NJHwzFyEZ7RQpuLLI9edHzPwA9HNFvm
qarsZ1FzKrt0SH4M/D9LirdQspsYmKSxHbWPrSF3dDIlrbR1HQbAinSx5YLYri/PBCniJc4FFH/X
uLviPpJW9XGY541hMa3FgPMpOvNJJuJsKJHc3UQXZ2SyS5zcMoQ/v0ADtTbLal302bZHdrILm7zd
2Fb+SxA4M5ful4GeT3gYv2BBa9yqaBYbjP3bHHiz32riFk6e7t+ZJno4kNWLYA+HjRw2gyOgMLHb
rTnlopmoQMjDPBIsiAe1R8I4OxZVfwgsJbKaD20qj4Zj3495iqdRb3+PSJRnJ/+u23InSZptsyJ6
6Ev7ke7qpHn9uuxIEujCapn38zGsjaUxcIaxeN+Zg7bVApfEw8hBGvoW2Mk5sigfxUuu5NusYH/3
YdhsiNLJFtavWd7Fc1GMgrak025vXiiec+a7fpDNH46Z7kzdcKlAVPOe2JS5wktbJFJSrdwmTza8
oMiw9Po91ES+yWQSYNblc8my2E1jbD65TSKPyIrvyzsh36pyYeTktiBLQ+sAjnSZhdV7qvZqcMIV
P8Zb2lfWQxkVD83UdR/maLG0Hzqxl4K/C+gwOtih/hEjjQd5Zdb7YayIAi8s7+iiDNlxkV7B666J
6IXk05nq4hby23NhLeXWusqe81y7RqHIKdtaXxECd1+XL0CQ7EfRvs5uCeqk0iGqW9D0EjIcNC/a
wAzg3CQBfO2UtX2oHAI7Q+sulOizW2sqstGaElBrnWzr+DF3TbmMNCSjgSuXOnJUcswepKqHO2CI
AwuprD0OG20KjFWahb42o0sL7QCnaAjUF59+U0+boKYdLgtxm3Vig7GsVn7Vus4aEulVeum1jqPD
kLZbdBX52oqtX8ifmmUUk7/AEYE1vSOUhCbsIkBxK+t+CRVntwwarP/4g7QR2jKpcCucQ9deEvdQ
oSKABEXIp6mII/aSD4ykGc9DxTPJejIbDh4zJMzDbfu3ZL7mUY1gzdaXuX0DlHLRFZ/A1jLwA81b
USmfVKnL7QCgSgZ3qvH4i2F5toxGnbTqU9YwnugpDVKKdEeXai0YNxpNTIpK19Ojih6scg2znLSJ
Op1vtSyAicQUhhx+mcEzvXd2c5sjz4ufWyP/siu582J6kUz3hlUyE59Fa57k5yqLrg6V3CEKrkHv
ZFuzDLdmVp9FKl/GHqWFGg0HBx5HUlNstZavwaK6J3eU0aI+7O2eu7gerOXYaBzgczPdfWls9aGy
tW5NWligPavQIKhCIHWQBrFp4XswlsG6ztMPLx0kKIXQd0paMF2v9kqHbMg0pvO3WUjbmrHUD3sk
OyPy2qZlZjObGU/cROwaYkF9qPvlqrbEztWZpWaZuMSYZTHE4z+JqoHrIxHPLQjGRWIUCdyH+AFV
m7k3Mv0NCbpcKTamk9+1OCABMeMhktlbZucegVAtk+O8WqYm56sQAegITsZ9r8lqn8Ee4M6JhyVH
lNhPrQblNipZb8SeCfxlmld6F4sbkZL4dhC3auZHPNYn0DpziDbhuRtERB5d+ElXlLyxwLZ8mD54
6g9BHH1NZfkBziRHkIKLUG9T0msMJhA5MrVRodDo0WdL6EJYZbXfdoTzGgfqFSk+oHmbLO1h4Oa6
hzDEUUGSH5yIZx2aKxbE3zp1wIWROXQJBW0gnR7rzHub6+6HgSuGVM1p9ghoaODYVE3LFhUTe2TP
TyOz3f/5IGnjvPSQjm/QxqpDwflhZagf7+IKloEJGHkvcpgS1uOy4cYF+UUNaIhmP5GfsJ+qsN3/
+e0/PgCM/a6xbKz+8b/0+6f9+VyWwNumMXWcB7mNAHawD39+hSI22UYmTUsGc9tPhzBasT/8Yuw7
7zO9bTKKaWfah1U77yEoEXoz1K+8N/H6z+/UDMgGaAql5gikIDYv3oRDRrBjWpMfUy+72A5OXT/t
tLgPtoximZQo61ERJOnDTWHnqvrvyDwM7ci9Lr29SAFBON0ltZvr2PYhxlCDmzGZtr3VvaHLhQTz
mwox2LZmkKyVJXnBweiVaU2LU8hPrXjGbSpoZCls8d8Fr6xhELxVENwjZsfEISOMoyOxHdvbkfj1
xAHS74nqpl9TdbwOBSE/dSgslKsnPeudZ2Cnqxjtw4fSLH6Fw3yXd273quMd4VmD4ADRQFpvc8uQ
qyaDKVr3OUM0p3zQYk+7NQxsjtNdLRxkSfQR80hmyjxMj25uyvUU4/PQbCxWXj1FH8SvJr6DDE9K
CAZYu1clX2xnMZRlaOrsPGfcajoS4SpMf8P0g/6YVC+mc09BbpiuVxYGriRgwlcY4s2qomln5v13
YeMDruFu+2lVp6vOHFdOpxeLPAEkG4S6fBgsxq6dGsyPIEWFF8Zh92hzFzwkQ4NkXwPrAR+j2kAW
Z3wr3fTCNLI/ZRNPyT9/TRPRt5MLJFZT6S5sORUrtGfGX3/YyvKtjwr8MZ6E/aXgc8rSLB/SuYMb
8Mn8CCFmCjoVKNTGgVZPsnpEhYzms09SfR1F96UEBAmOh3ZtRV21Ns3mlpbHxGNtgCPeAhfbn2Ny
yF7lYFGSJqTv5IHEmxjE+LKd4GxnboiXZ1jGd7ymqmHFtcA5Fi1TcjPkETOO8MAxLP52GnHuuCWQ
mzB7cY49SpODVHBkrIGeU2+7z4gRedQUEbBEfZVSNSCduo9RMRcGbD2duOwPf371jw9m0T3j9yjX
dmmTWzD3R92295Fer+JBHCqX+XHJa3oUtXYmtbtd6ugxMAw6go1nVK/yCemh5f7OgrBetrPkfGEt
M1v3ZY4ZKJSTnBLKAfVKs7Gkj8UQPCjKboFjA99Fra+4ZcZxycxsA6exPA9xcZui/jsxOeiNjnHw
DHpfjBZ6SHdJssFmDOlgOJwprVsUK4NxlHPW79njA6/Ke0TlurHleOWguqMKq7574sEJExVsigpD
Il4o3V2zn3hXpf5qk5axriJkbC5Czj2lWL1M3cZjUVIOe+GF8BpgKhAS6QanImOR1WXqqnvkdiky
d1TxzVNqmaix24rKM25DM1r7yXZaMPv1Wkf9ttO7tNqF2iuLjY3tmY9RImtKV8B9IQ05YusVBs9u
ZXXeV5Ux2ZlZjXBBgcvUwb3MdysH3rVFQSdpxx+68L61cnbXXU5Oa3RyNdPZGxOGJ32yf9dBfW5U
t5EhfrieCtntjEVMLMd6JgllhyETdVhOLqUXPcW5M57kME/Pc8G0JRZLUw63UI3ppu4YCKeM0/KU
CDHUX/omU+OHCubgwLilIj8JSdY02PssCrtle5d49BMnecPu0pTlwVAkXdowrskCT6ppVQcOSfX2
exHp70OKcC5G41c0QbAO8ljH2cIHiDcWlI7O9RuDh85c+1MQ7xhkhkuLNcdewDpY6NoMyt+pHueK
g1nr8HGhusl9QNY9GSAJy9AM25ZQ0zoiLx0XQvnllFx0jOaAR5z+ENL/v0jym9/Fw2f2u/nX+9/6
KiAKqzBq//1f/+l3T0XGf//jp5zUV43G4qf975/1T1+3+fc/fxz+Lpaf7ec//WaVt6qdLt3vO/u9
6dK/vof//Mz/1z/8l99/vsr/hSQPJvZ/QskzvM//9//6J5D8n7/xF0lec/4OPR5hLcneunQl7Lj/
g5LXDPvvYOT5A8tB1WdY5n9hyZt/RwWHDdyzaMRs2yKHu0H7Hf3b35y/G7Dz4E8JoZtUnOJvf15+
fvTHv6LEedV4O/7x+3/Ju+yxAKPV/NvfLJiB/y1znAe7Z9m2A1ratYRuwM3/r5nj3YAGEr/WKtZF
tFSm95VY1FGiYWJS6dCRZgWoRNYU9cC9iinBIQDRik67wWzRiwsZL36OKewI4J0BbmBeQ46PtTtU
n560kXBULSgmMoDd9Ce8g5/L0bwZUfFW9Aw1gyK7Otl/cHQey5EiURT9IiISSNy2vJOq5M2GaDm8
TyDh6+cwi1H0okdqVRWZz9x7Lvc9SC9knu3G19mLEbQvvmE8V8O/2rep8pruqElhww8m9Zq+FFBu
e5K1iC+Kg66v/gYrIgoafXIuz+bUC/J3SwNMS0uqIQoy+ua0Yr8JExKU4RlMJmEvSUhyYf1STIxp
lNNd65Gb13TbfefCDfQLON9OoPVKpdGT6zfXvK0NOjz1mqctVA3DvjH0pD7ioN1PDoka0VMyBde5
zSYAKeGrVea3uHlmwPkX2fWpSUxUNBnRjvkc57RB1lNOO2RHyZFn9stl6LlJc13cxS4c6hojaTl0
n7I1Px3F+IVfmhmKv7FLFM/Jgnoe4yOdCeM6DpZaE61nBCh88xQwTMEGvkGCAlQ6v+GoPUUyyDAh
kEDKZYo4Uf6TgAGymjhzpGhFF6Jzdn7ggcpAusfWDMELIKIr/UNkQydokbzZXnY13IgZRBOu6Yb8
k6MAuq6ayfUIWu78lQ/encLoJ59q+o+Cq6uI04EgZnmnPUyDsQN1KV70CbUznWsIOaYV/0Sy4O0K
k/rdZEvBNoMIRZQnqARtbMlMovHRFyvYv1D0dW7eZQsnUhn+J/0zI4UeTjTJpxsyqeINMoEcMNk+
NJaCMq9eh9H5lJ7rQL5GXCD6Ev8LOEtGS5vUQWEArOwyJkgGqOCfjMTG6JYrva9Ftjc1lCu0/u9B
AmClipH3dVWF3iTCSaUjoW5Vn79ksculN9WUL7L/s/HFrUigidkWrT1+wdYm6yPFKulhWMNN7pMr
AMOx1hgny8on9ykcUd8zIjQnQVADH6VuYQ/49AXP2KBfOwLp7cG5Jx2IkBPmBJswEPnFV4ux0iyP
HeTKjclObVXGhB0RyIWAuSagufPMYSN10+zLTP80QvGE36KqjoidY6ZtMUonUf4W9LWFXaQOMJuO
t4TxhOla3w3+1/WUfidY5vj7ipatd/ZGF8anMGS7pMIfRKbzQadmdgAQA+8Hhc3YCutoBeiUM95H
kP7VR2wiQKW3aEEdmOPNFMGGJnw+apd/otlnZzHDCWWduWx1aRlSSlapCAgSfb/yhujeIY8SwYkB
RzMtYO+gSc1qgqgsqKZFgM5OMp/hsUgM/RrPLWW6h5iydGNmj/Zzyvh+J7uejC0GyJb1jNOqWWE9
ObfJdOcF9dNAMcFLh2w5HYwtgxZ4q8wGfQykph2qoxlb+15QpkdyBGaPBnUlckesLA2+xyu+a8NF
Mj2A3Kpg/BBvjQXNT/l39GP+7kKUWfGmfygLKbUbE2eTRuLD6yZ2VLlISMS6s3gUEmKlUBFONuWE
9zTW5tnD51zbL4VgLJKfQu5ghgPYTTOS1ivoGx4igY0KEI6GYnzxDOtOkAEZzzj1AxHq48jWZZ0S
Cr712u9OMXzNmzw6GcBz8RNn65zVaOClMWSwGQuyV/+40Xgr6sA4Ru1nRsdaS4YFGUPVrTtgzmeb
ji4VltOu95ir2J33W+R+tm8jw4C0OsFUs/4lCAU3JjcDpgl9szB/rTk1Tuh/4q1fYsRqTGcbxOBY
nJb3nzBM6l6PWfaoP8KKWoia9m/qSVr4PxY6O8dgo+8Jf3pWQ/drqeqVAwdNQWBEDwxLGbBFwSZo
QCH6DSNkmPpfVtkQWkWW/Sqr04tJxNYsjasGc4Rbuju6oNvNZcPbL7Rrgo8aVz4HqoBShGU9oeLt
zHBH+rwJdWkN8eZOujPCs/iIhXFXWgkLnXzXyio8CQIdEZUFG9RlK7TF8bofk3u23J+tyxVDYTma
tDakt1mEe03gzGpEf/alwBuEAPxFCO++V5S2qKJSn+UdHJxb3rN2GUfratibJik44yBww25kVPvQ
oE3l01nus4l9kBPXIGvZJE7FFdDXpzK5fZc/pCr8CBqvWHvWa4d2cbVsnruoeYlUsfH67sWAqroN
rfrYWulD7dK/OJBSFrUAOP423mGbmTkr51u9qW1Nopmtf6za+NWYypeDDwATLOTMzYDUQWbwbOt3
bvPjqOo72L7RtpfdrWdijWMieMsqAo87dtihV+9H5JJZDjSdaWNDgHlN9lWmnjTPukrmbVSKY2VW
/xBO7mH1XcxUoBw159e6o+KvJ8B9ww1MJ+Ed9EqlIdODtgQGMvdS9N3OG7x4iy3vwfewuKUFXebE
3Hjrjd6/RFgv0q5Jdc+cm5iXXWej7o0eg2+vOEaa5pZi2kLQQFq0LTXmKIYctrlatsOFnK7m3BNM
EgAKtTIiKeVCQw15jFn2eBCih9cqnrqTmS3A/WE3N7X1UtnlJzF5PQi34Rjiu9t1loGvMkeGljg9
ev9QPNYmZoailstBvs7K8JIG/8gyJJkdMxQVMIIwN38Xi0yq9vIvkxDofOptmHDeb+d33zkGcWbf
0Gr6YTwMAWI8YhZkZe2gLkXbUfpXPZkT8nXyvnzT7FeMTysSuysTITfCt9ekVRdWguBJnPItpRjd
tJp7HNoKSQjWNdEYTOeuegqNyT54tv+ayWEfZHmyns3e2ZlZb27Guj1W2uN4U82DIlPEbdj8BsJ/
6ebgn7ckwgSOj/V9rB/MoMXGwZS6jDxj7wN+N6c7Il75zOkECa+ZhScdILZk0L0jrQjEPjpz3fr7
OiYHcnhV5Y/vA5Toc/EnMo+TR3OkDjBK+uixQ8PVuAQGaMKXuxwmiu9+N+Fnzh2yneeWskoODWRq
lj9xKy/qq4G0h8IBqRGOr1BHDFnhIbslSxY05i3oUGqkgsIGhrk/FzAESRUfy2Rf4hkAMRbcJFpa
1AWzzU+cGJ7M8lT2c7HttEoOnn9KGZCwUsYNkftRf5dNstmpUuzjrP5Usc9mwUtBt6YJb9XEQ5j0
n9K8C6pavvqR3MehVeIQdNaJi1jaM+hWgXUv7AAs9XTT5oHkY7zx+HLAToWPbECI0jQH9FvwgL3a
rvYkhn7YjauYZ1rZJnMKdA/VkkiHVmq2gFHI9q92g99gMQJn6uYj3t5pBHOrVpubrvHsU8l4Syp5
GCeWPh6gb94OMh6Y3PC2+hvf734Na/IQTzwMLcNHRSTASQYR+YDexpfMD4DeEttm8s4V2nyIfjOu
XiAjrEPcmclryPnoNpG5wZbIFMAefzFA5WtfGhe8YAvxYB6Pcz5+Mi3IEeURfGvILED0R1qbYmUd
ljCXFUVbL7NHQaS8TNKTKEaaYzP/HRYCm3Ty+9Lr3F3rsUstLa8F+5ftpAQUiPYYDtyi22EW/Zdl
6Y9VeP06t8ttmSJjnPFksX7CyUyAd6hK5yBLFgcwf6b8dSDlJ439PcjkGc2FatfmjICXMQbiNMFV
wMLVderfrO0iLJEA3IO0QqoJ3Ctz1Ivs5gvxo1/adB+8zniKitU4fhtGdwWiWuv5WArMFMlMh+Y3
vGAi/MVBg+ULn8Q6EPKJ6/7PM5fIbGdnhzPlh9XtoO7w0ujs0wfzfrFZ6G3LKn53KugZXauqQ2R0
1CdY4VEkdz9Z4Q3rCaWIVzSCZgPlc0Mc1kmZ4wOTb16GQV5yHcBhDp1TZfQU6eBIfMe/pkV/swdj
vlJrrTCxMkWWC7gxMl6czl0TJchZ6/40FamPy1VsDqwFaYn//e9H7LrvNhj3caMXuas6aA/pCA81
QGCErmn/lQ2FvS34WK2QYtz3yaGGGY21M0XDggoWV083rxsj4zcW333sXeYcgYITvlcgO/lVgwOb
N2gjA9+2na6jameuhogdA2FiKNy6Xa0MZIDOvR7eKcIBDPGoG88drKAVo0SxyUc7WIXOR7LQ6XKY
BK1Z3rO4/gi6NVE9NpLZkXbzvrLGW0gxWTt/VlOgeJmxMubRPzq8f2n4jGst2ilmqyPFcFhaZz6e
J7NxT07r18fIcj9VWGz0zEa28RaHUVg+jzJ96+3qUWXeLahHpH6iOVZBy+vUZgiI2CoXIMq32oEn
5omrtpDyTF5+TAqWL8U0o+Ge1Sbo5z+zglQgkgMFj7VpdPgMKB51ObuyUp11HGGXBVYh8/FS1MOv
RgZYfemJBzbT7r05uDsnnl+gl76O0rIRK1BzrVoSEpqJFNqihzeETcbs7IaszOZQ6lSsyJm4eJSY
88LZBkxBy4twJ5/PxF2wlqTy8lyUXTCWGvtXZfJuzJgJk88Ur1y0GlTPxFcT8FVAUuNkj43XlnCx
w1j1P6H5DOiO2zetX6wMylscTPsShlTt0E4LZdNg9GcHhecOswWJQfaKHZBmqlYdXenwRueodgz2
z0H2TBLmm0HSaIcPJhZEXzJd/SeXnM84fAD3/FSq8aq79oUxcsqBUbz3iNnWnhxeBdKH0YqOQzB8
4PTIvyl1/gH33c2c+xtW2O2unCXtjO3BqFPq1bBS91570RNG5OQcaxKBOhKEkKt4f9YIpsvKjuEc
qYMbEljPf3LtOcixpxhhSYOgMbU5eUyLXCNtEbxpXMeEFAbPA3eV47kIO3LDKp3zMwgii/Qod0yE
kaYSv1BLfKMe8V2bsvbQkE4mV1RKFrnf1Gt602iLRoW/Qc+7DSc2Nc2Q7/0aDLsftqckRBKhcmvJ
fIvmM9vbjZMj3CYvVrBuCso99BW6V8z5NPmDfYLXBzadd7QDIrlDLMNWmwk8QXArDeYlgbDjsowB
+KC3llfVm4EiejPQQYBaeoiEQHDngICwcdHltbO1aujpjEX/xrIJj6UkWhgeW7BilrzpnYEOFmWR
Cx9YUumT75xs8Ix8VszfuG1LPqCAO7r+wSdwpRGtw60bH+vQfhEBEabkKRdrSwQI9JpvFyASp4tt
byXR1Vi+uYIMBx2ckw5vuMMIOcd1NpREqbjIUv1+ByCO5ZE54oBgppujhqFN5QGr0K8egIk+wtiH
HGQPPGKipgepjxBqWa27wTUy4N6ZBZiD1m1WgZP9ZC0EmHyksclGUpSBGD1ExbTvOhAOlnFBuvPE
fbBz4ynb2+ZijSRW/pjZCf4QB21zQ5FUJJuqZSDtio9A00n68y5fRO6ON0wsNSZOsj7E0++6J5HA
To66fGvJZgC2U3wwFTePZfkghOndt6nDIGzMQtqt7Bpg1l7NVevsdelvpw9SMJorhmnpcsP3dfjp
SUpUAVmFvSKrihmaly7N/j1zG1TFUXzvx99Wf8y9EU8Zx1nBDbxmVvqse2wQVs/OFplRsWPcXuC8
ovdfFIKSxLM50d62bAwH7oYUawKisaXnMJzK5N/YJtW7hsMiNnXTVrfCE3T/qqU2IiwrDSGo8LNA
eMJYyN2U72pYiMUSgxSOkYzDZvwqYKdKY5y2ETFJGz/86wsw6prnnf2N8dgAede9hsaKR8Eywj03
OfsL8oR77tyyRXZOZvBzwudmbc1M5LNOYAKPD6mqNuTI7Lzc+p7j6bfoUetX+TaMM3QJdvlmQqTv
6htiqrlpmYsxHs3YVTThX6NTNHpD/FqCaBnRIjOe3c90U3lspjuP3xclaLhgRkhPNFLQuPLBG+z3
gtaHSCN/VYfeO7D2LdEEmFL8SG/Mlpe/US/kzvA5rnJ/22AItowrplN8NhQS8Ib9gonF8EQ+TchB
aq5hc7QbBze8aHGROw1eQmAeSJkxuJmqekaDH+xlEWBo8ZzFlm4+JY1FlTWVvyEq+q5lTdLW8Qcd
DzQhse6mjoU3Euy1Ejz9zBnZ/NKq6c7G0EBpVZN0VI0xhuZivJdNcvCdATGNsKCZodtiGpOKXZqF
1dZT+jk2q79iKPagdlEElumvZdMXRJtS9UyETKoZ1wB6O5fMk1J5hS5sX0MyvMkev0M4VNEdsYwd
ouAs3HngsmcPZLPTo7X46ubuBo53V5UbXajgEMtXDwY428HFBEwIntuf3AwNoB7xxZlh0uON1Gh6
pLOv8SA5s7wxkMZYZSFrEf0xKzo07cjkoJ8h0pJs3tgwUqOudDreaweEcmg9xUZykMgIEWBkH4al
KAg6SSoDCgjpgIOs/UMmVLOFexabfKBt31rPvX738/5xxOzcDqio3Tj5nuU87sCyjiR8rFMKjAn5
cFh8DFNV7IpyoDBWZ8SDPOiSUfBcmreWZGUra3+sMngc0AeyM0MNXOQpfjRq/bZNWTNn9bnIkJzz
DG3Q4Uy71OwQ3WS3SEAFc21Y90PHQCtclDRxiPsG7Q1JjNLOnG0Irnir62o8z4rzssK8WqIJW005
dQPxExjvug7jK0JOZOnRvkkEXjI3/cnUj51gyUgX9b7oCDjBlJuGKr7MdrFoJhm3uuRqxaP3l0dd
cxt9g6edwQP8PVSkScsirXCyM9EC27w3yUAMnXdQTYiTTFCEZm3seuDjrh44vbMUOUAceSe7yIYj
ZvHA39D6IJx0Onvjp6N/z8EE46uzLOQAnaSZ5QtSTkKwHR2CAM7cacN1Yu2U32DMa8VNFcGZAjtY
sV9vN1GEiyM1gKtnoQ3Mkdoucsdiy/QHt9VgHK1Webza3Np2KndDzmK+x1NyaVJGFLO66cbdNUlN
t4SfIMzQ7efDzZmCW+A+O7iOKoysiPZpH9tZveRYBaLePE0ICTahDsV+tuy9MtDLg27ZS/Si9ofh
G/OWeAmLGAP7zvH9R1z1hAxFEaIAkkN7czpXJfPNAOcgI1XzQNaCAQjmq5TzjGqECbew/Adj/uFO
RDrj5WvtEMPRWwAGmOJA+odb7yAPC4AQKGxpYBQeLTuDgVh/FjwszMKuY4P3XgQ+w/eufEOLLEfa
lVZO55nWpy2hW7k1KgOe7KCavwpTk8BTbKzSQP1EWbR1LGcDU+EY6fqvM2Dx99CVCGUiKQeTPg+k
nbDw8UDzDiPFntVPl7TYaVTqctRApbJeXkY1fYSIhK0QhmhF2Fwfir8sqP5hCuUDbRswKmH2wiV+
w6+76xP11mAaRzEf7Z0EVgzDxYbBJFKo4C4IuUg0iSMw6saVacISy4KyA9AB1N41G3n10aRKzrW1
nS4SJ7e8U5g+SGFEtUeHjOYmf5SiBe39ms8Gr3WvjB2gLbYIKuKMaGb2UZqJXh1e48S4BM7DoKz6
kPtkjTIet4f6juw4F5959c+z4fn2KC791sIPQwpKLUUM9BUfnKYyG0jDcdRvjyeNQLFLQ5atzgNg
b372FlrTvYkubcV4nmRID5n5UhMNx1iH+GE6cF0Zdl07V7fAmzhFvTeb8GPxOGfAXhaqkx4AQFYR
qok+Aqg5m9yWfcyOg1bMyN6IWp24tEm4RmiysRp8NcUsVr0Lgcrc955zsHT+FNhMPCYp4T6pe7Tl
EF00Ri2/e8xaHA6Dq34Lr2Z1Vo89EiH4YYq6uveemXjtPaWupl9tkZSxVWIyGAmpIOlAsvccRc6V
e8i3sdLV2umXpDx7hmSCFKiPGJQNPfs/mKEBsBqVjPio+uDdcrw7OaX3DVs9E2yRY50SKdg4cHlp
dBZTxJIor9SDUVJqpdBY8Lxw7F596ZLGNf6BsPsmZyW5Uya4hIa2TzvTQYakLFQGoWCd2BoD9MzR
aJfFVHav2MgiYkteXfO1VOobmgrgDOF+aI8zpaP52A6a0FwOgY6OeBvN3tnI4YHaWFAghEanIvN/
RUdo5wTTFD5sf5049wNSryAktY9CvpZzyjEECL2oqThygiN5l5LizEisg/OaP7dedaeD+Y0NKbsO
HT9FxJbCyG+gxaV8huLwgqOcAPG0oLXMPy0U3bIM7qHA/cmIGV+g1aMfk6FkO796Lb2p4TFlxNoH
wPOskhVI7ffFCSbMsHLrjE8JIuYVw/Fk7fgVJpGEsATaKgdwHkkbto8jpbOiHbcTBpSVbMaf2Ru3
QUjMYWry0lsV2EePrYLNY78ZmhJ3mPIUU/AV1iDyK3xYS1Pro5iyOBpmRNFO/BHWKNL8MBb7dAnB
spnTDn7yNPvjdBzAwJ+LLt3qvrFIZzCeKnCTjSnVCg7VplmIBuT0/BvL4a707qx6+koKRgSuhUe2
6iyeF21/FkP1bGQJIpviTKnyVNZxcuBSQiEWB4uYDJ+i+00S77hmjUHkQ2hv9WB9lkaKAnxJlmOU
HONABttu79nAbE0E6ZCTGGYMGGhIIbxPWnGOVVKt7fuyxCVTLynI7B061d2IPEpK5qpCJCefmYxS
8cvAEaYSFuRRioCzLmHs11vl6NfWY8g0An4cCzJ93QwRdB1s2NJI1I2umVT3bS6+aiRgzCqiZ8RM
vElO/hpG6s16NmxTbMNh2GGZuThOAY29nNV+4KNOvAre4eaxw6k9FuzdHGs8ean3yAxcrnWDOyGU
Y7vVoQ3uct2M+peoq69cEEQhz0Mzf3mTTz4Luv9MER8O+eVUl+9RiDWqm8hCDsfHnOXzqvcg6wJW
sxAPbrt22Ou2/5mr6i7FuNB5fU/4F2JvV2yagdUVDkqaydjbezgb/neXl92EBc9xrmzsKeoYSXmQ
UuObXhKq8nJg8pQNXy7neNrD33JGatE6AHniWEyIoGabY/Q5u+3TMoVX41jfExpwX2r/jNh88RTr
pagn+kHGu7SiZsRRHa5VyP3f1njPMDuu4j/Eg/xgkzfG0cwXASS3ceut6JecXe6yEAsVDaVRP6bY
pDc0QQivc2CJHutsKC7cPS6OHhKLfFEhZeLj24fcXh1b+LE5RFaid8jXHewEFmFUASB0H3pqh+HX
H/hehY/4yQ9uWSqb1WhWB9X89LiRu8x5Vkl+o9gBwZG5n6arCUVp2xNeeWCMkJiAq3wgWT+Jqnrb
Ir2jxcpAvjkmOdFh9mLPfb/rI6ZTSzyL6w+vsxXQOrd/oowIIPHrRxNZYm464Kr64IuGALceIQ6A
08JZ0GN45bdVYeyTeoHm5sa3SAfCipYkLIQpr0HAInC2xA95hd6OTfuJlds9ZKJwg0fEBoUWpZsl
SHiLsQM8oWtdsrL8cJvqrHqpOVNFuE+X9iHFNonXIwFS7Xy1uZ0xnYgvjKTQjEqeU4MOR9vbhmqp
8ibE+G4Jth7j6Gm2S8IaV9FgnhrXNlYFqretw80N/ic7cKS8DGNM56ayH0KqjF2Yt+3Z8/N/DMIR
ADDulD5gulY9Gob4hiSEdBUjKARfxDxD3SOJwHYUV79NaDzp3MUW1gcXXdMA5dawmDroZAjoIWuQ
ICiu0GQ0NwrdOWkacLy1TaOu0l3PamlldRMs0JrhCTofTX0RG7+4faDllx9VyXrPNag+jHk+hUNF
aIKEMxkFhHQ35cZtqL2zQDNFFes4Y2wyiP4Nm+/FGfM7FshfmYukGXMhiAaO3zhUsBY85x5kzXyY
kXV0Fp15M+0MC+y9J+d7pElnji6+rdV+MbomiygtXlzR/oRyePGRM61AryS7zpn+aqAO5NXdKcy8
BHf/ic5Wu7mqT+Qd3xUalIFAz5xV/nHMRyC14s6fnXaLEW7kGI+SLVpIAFbVpXw106JA2mFzwSzy
T2coxQ6TBBjqDMNnALWssypnrTtzZ0G9oJ8Luo2Gqrny3LF7TVTHrt3NPo1Uv0fSmL8d95SOInjw
+lSv4jY+skTfF6SBA7XgUzaaOj7BfKQ27LlPivQ8di1mFnxQUwqQFE4AqweUu4eCxeI+zFogQ2Q+
YSo04WL1NPVOwzwy6cjoqWv4JRa/eqSItYz0LojyrwB19YpbO0AQwIK5bdTOtvqErSt3BopS0cv6
ohvQBjHJBXNR/CoKqdVgk1PCHofgzFIy6fXSZ8bHgByWPHe7epUOJRvV8k+ZjS9+w8inBQWx5q7z
vPvOymktK8qriYBb9q/SP7Sd2oL134lAvWTlsuloVm1AV9+QEbsabsHILrZOnBcz0/8qUiFZRqNB
Z6bl+8OT6UBRyi3okgHm1RCzWt38aBHdmRWkBMUJFitcRTaTNdG7QNo4rFPXN9aDJByzLLY+9DvU
s0mxBQJ0KJ0FoIcxIfexiOSec+ISficI2Ls3VD9Qswb1HrMFsVkB45h4hlfdCX36/0syZsWeScJ1
BvO8Qz0BosNQGH6AVCCEYLDFgPCchZ9O9ldOnXvObKtlukyBiBdrPwhStuFYPExj9Tnm6MpCsgRJ
obG33TQWd5MX8M7M5Wrq8fh4NeM7ggvUpR3VD6PR8sBv8lD4M1GggvO8iNjhtLi0zElZSEjqn55p
4DaL+wWBJZOjGBcRqU3q4Z0jHNaZE85uYCHvCKegQvYoy+Zb5LhPnoLYCxsjX7tFDME7n6JTGXLf
h056FoBFnBYzmsUEpOZgg6jIZN6z2ms4IE6tXowcaqbuCVNJY8Rcc2ieU+lxekfMMvlgV3M1cnIV
gCui+CCt5sMRdvtMggfqkvi9SnscrDESI0/ZIGBUerMb/6+dqVbZeQNZSVYsosFajtnL5M8vNYFr
O9NKfrRO3UPhiOcY8RfxV0W9FakYnupJ1px2xAFrmtk6Yu9U2NHXQGzYnfDgItc+z7/d3JQdwFIR
fFqtkWF3lN539FEN+ho/m1kftu5FM2c7gKEBclQ0tyrywyPTxod2puVlrAP32rlOYUf8R9seSSC5
OANS9ygxSK6N7B94nFxbUx6tZRe8Gl16wubNeasIZM5m1b1wpB6wtPQEqKXZAmtx51MXRacoAVZj
maifI9HBjDAFvdslcjvzaA1wl8sQU21dRUfCbcSO4XRb52qr0I1y2ETdzrGiZxlJBEImGeCQ958t
3nWg5PGu6wJk6IupjOZ5bTlxs7LaTrOxo+xhNNRV5U/ImAnWyAudnYn9NH0d0aSh0EoQ4CAaN3tw
LzNROKMWO8E0hzps4IkYsLZyhhQj/OGyxM2Qky52mMJyL+bwReTipj3Akx1BPBvV1P+qQr4TBA/z
sHrITeHsp9jZIwkpt/TQiFX76ZWIHLQHQ0i6a6cu0mK9YvjivbL7+RrO7tOMN6IZlj2C5I5NiNTG
+4q5zZ3uweHlLLeZJ9dYQpI0ZlIgbJc4qXctzYDAA+u5HtMzLCmUVwEI9cWlOAP/4YT4GJ3sWXj+
N56CF4OQhTIhhCW3khdsDsM+L1qKFYshTWdEJxCfdympBaupeSQhhfmcB2a0hgTfxiu7QdgVtGRw
OMQOEWDBDiG++va8o8Lneq155APePTDc+WZOClaiYFK8hGWQt5qZ3KFn5ZoRcjjVU/3cO4jonXE9
EICwngqwlTGcIP4ZEk9B6uHcAWXfjTG6J3tnTMzoo7B7xMSFzCRubmXpvUephhGQ8k0BitAQUHzH
QXjJA4bMsYj3dUP6bF9zCk3AdZ0SZzy32KGJnJe+IbuqppcDmEAGIbicNoSn1Zvsj9tRYJ4T4ZYp
6sadmntruaAZQjGFiMkxSBHg2bVeybpuzz7qpvXMbb9WpurPiQuBhar5XeI7wCRNSLII1ZoN63z+
/0sJB6yBsZ1XZ39YV03RnbTHmQWogz/+/yWLBvfQyCG+E+7Vzor05AAxMWbd7gV4OGLGTYrZThNP
Yrd3uEN+gBeTAwA5m364PmpZ/8UqGncW8HRue1hmSQ2MV8bfQUC+U9g1X2NhYk3VR1e58lBUnGxw
fDxGnVG2TSUo2pE6tcgL6zpykW6LzsKYa1E/xy3zdlPTWpjvibtgOWeS72yqQAtF4jbOsrcYgYvA
5bRJRfg++0+p8KcTgYcPcwaOBkunUQ0kPWTOT9g3H/2kMMb7ZJIQycdipHuDDfwW4jPi2HORbrT5
dytsstcRZsf+lB484TxpDu9DhCSsD1PGWC0qqRIt0GZCUoPTNHlh1bZJhGNuwplUXh3Lj6gTf8Oy
kwLuzFGD6KhIFd718RH94rur+m0k1b8Q202ieB6YqGawGgidsLFVk+/A4MkwV0HktKht31h70WuP
4mtIkVpa/V3qWRCWm/iH13KKDEg9cjouMCUJ8MLpWj7+rX4dtL7WKSrXZUfDiiT6HbtgN8zmgEJt
Qn7LZgGiVOpt4sjsN2nlXVQdmnQ7aGnnsdqbRcyC16nOfY/yGcX6euBV7tlzb7SO3nHi00uk+kwu
EfNWzW9ASi9JYxy1BsD6OuAm4QedY3DZee26jMJrZA2Ruxox1IgaRA3fWGDr4ocbTP4HW8H2sIkb
jFdlzTS6iMF+itj+K5EkWXP3VLRLGd0jYPSqOdrFckQIntubrjKR9oFSqJbcsM75HAxnuK+Gn6QB
/jx7QUiaDckDVY9sIsDg3Oxsv4CyKoivAImyZrZXrfMpSc/uwL5M0A9u2QYTCRMiaCF/581ui3lP
0wHPJKp3+RzMx8jzwWr0SY9COe9WvC3IJtz6yVbUpNo2sm1ukNjit/3hf84inDb6XY8eucN8ONHI
tbUM7nM2g1io/M+q5dbLoyZB3VZ9FRbeom5+koh2EN5gHa0mA6gxpvLUvXhj8WaPxRcFx5vBjDF0
YrReY3/sx+iexZgPxIeZQYsOEtflSef+h2WYcJ+9SxQgojW8/sqJfIjb8LktFmZzioC5mr9J09pW
yM4IJQg/p3z47HqcUjhtZ2YRrY3Zd4oDB3lOf5KKc7gl1pzPi7qyxv4pbe8pan4ajrQN9q2ypv5J
X6y5eIshuDL3qB+Ltn0wE4rg2Ciug8v/HOn+z3IcpIl9e80r88+kPVv3VPkMzK1r69XVMbRm1LGI
+9iv/KCHzw72VD6VrdFvRpiLbFvaxxkwfJzP7bYnUaudxM1JAUWyVXH+Y+5MluNG1iv8LndtXCOR
ABJYeFPzyCrOFDcIUZQwz3O+kZ/DL+YPfW1HeOGFwxsvukJqqdksFoDMPP853zHM4BSMate6NI5T
Z8zTJ23PMGznez2dbT9+zHrp7XiH1iYNwt9NNAGBSZytyYjToWRjLwuEx1FqQEBRUy1mkpPZeNGJ
7cGTbor50ttEbRW7iIYeB/C1eAF66qehSHFuDddMnGA7MEhMOSWPjXuIPPHbqPInzHv53i5VuK9G
f0Jf8zIQhLjKIzIYGQiTj8aOriLvX5QdVW90F0VXTVxtsbphB9aueRIVai73afKUR9XBDPV4YAwy
MqQxg3vmulej8Ha1frBqwvBmB0eMypBdq/vxVLSiXHVDvSVcOh+lyI3zoLuDP8cPFl64vdlz51jd
lVGNOuXMj7QdMj9yQdA3pNIqyuiRVcLpFC/yJAWzxTaNvXBHP2exwsVwchD6vzwMOenQOz/oJqSW
sCqcYz6r8rlr1GtlPLh+NL4wgLQe87LfpIq0fJgwZJzaUj5ZSdlsaAwRu79+C6DAnDPjMuEzoSVc
ZW+xRRNmNHJ1JWXonGy7LVgfM/cAP5afQYW7x5l0v7U6a9qPceC8oWIRda5quCC5ukAq2UgHLZaC
jHJTF7nAIYRlM/TepBOHV39px4oHFgea3QxojkWWVLvB4nbriupu4d48mtWcnjCIozVHikNo3N84
8FtbVTPEEgkOodApukcGwNk294zieS54clR+HbImJeits/wJGwLGefKHAnr33unwDqURyyMHzKdx
qdcJLn1P04TTCWsPKhJLVmY9OzH1qCC3nJcwKFn/7fQV3mrwAqaU+Sbjm5A92k5PQHdDAsOY+Ubn
cfQ6fMd+99Zoe0//6VkOzXRWQ0UpcwYD3ujN33U4l884IFjLAwT/snTSjSrbe4rP8aE2YC5FZfQy
imBpUIX6lqkSl6XZRzvZ41uoJoQYx4s2gwQlnMfD68DevDF9YFvBNXez4RoWXUmoiTiCOQ13s6gL
3NzTt0iLZs03x6c7WJSptPWj348zLspsibwbatfAot3KqgZB347fEfPeM7Wvu8q6ap2pezVmTIUT
m5xmUTwQ5g0O/dTnm7anjCGM5bT1q9g9GPw3TDMS01n3PpkFbL72Udi+PBI8Z+NDy4rgQL7Nta82
MXSBeM5efdBE2zFwGeRS3Xzubesb1HhIVsD+XTh5sLc0+leNs2etUyilTfeBBuWeBrc4drpNjlwi
YCUWLj2DRRzqkpLAsMbtpnreguhm69AECQjDDlRdSbAJu3gHd0tl/iZxo+Zq1ic/aMpnVE5Vy+Jm
dl58hANNhr4Ma8ABy9AnUoAqQZ3B+4f423GxHZP4O2mKF4W5HkLxhZqd53iZk5kuyYsE2K4cTIQT
/MkfYW+BDSNNFQbLOpyDuWNqU17rwMouVsweT6ZLSbYqXitqm/eUPW2Y6zabiSaaW1tDoA2Aea4p
F7YfxjZUm3BifSHJ+5NFztyF9YAOhOltE0vj2+MLYU+TiypPe1qEqdVVYtVUvnVwBMa5onfEsZvk
plhuHPra7WPgM+un88m4J52Jh4nesJVkO7Mxo3F+trzosSO48VkXo7OM3XeV2Vc7a9l44CPIl5Yd
jcZXEMyp2ze6dKZbznbiJgv/Y+E1lBUdo2ZTqxOiKZeRZTXbcKRC0hw1xq8UsZJlG4eR1T8kSryk
pc0EqHR8hpmt/QBDcdoafXrtyzDYslN9mRld7Ukjqwv//2I7c62vMTsZp7CRcl3j9uGRHKMI2JAL
hPBgDbpJ+oxspA8xmsk6Cbxvx1LdS54Yvxha2r9GFkYcYv5bn6POMWTCPjwG72D+73Fo+t/mGZ/e
PZFj8GSEJUNXg0SDVGzPuvmRRrs9p0p7KzJP7GFa0hlmsb0cjcc4bNuNWI6MXijjU+elAysRW14c
pk9RxbCF40h6hNCHNMnUb21HELgHgN9UPat1Hgl9NZz65ta3nsj2PiQHvIehR+umxNIB6PeWWuq7
7ocapuVkc8bM2nvb4hOWhtyHs92dtJoa4n3skq2KG7MI4Di33sGtvHnNFY3ePCpaNN2KVvCavVyi
F2+WWRFUHqivSAqgSqatCvZipT5wyOP4hQegicV0rGfvTJJuOjWa8LLTomg55nTvXHHt4pqqMENR
GjLb2b6zOG52UC8/egMCnMsEjBNpcs/jXdyk0VsURQ+1BxcBAJd8TSnyu6DSFtrxtwnjkt2YWNnL
6N812Y0zjxh8wX4fMKbpgq0ipwTtaFRXNY6PU1hgOCViuJ11yBvOHPeSpvUPiVtr08aefQGo/sPp
++4ejqm/62dwBGUbyrOVNxwMgDDhRb7AX2uvLrkMLVBDJ8PJdr0tg1Php9YJDxlk/5ZnPwSKwaBN
x6okJ71ibxTmBSjza1gNjCR66ubiyYmXOHp8LiWs36y9tQ4CL/Mt4LN0eVwTmt2gTvWBTn8j9V2d
kG2K1Qj0fEquizjPcMVgYTPL8H0gQb4C+WJIYJzNuIC3Sz6kKIzfjKgpr72gtWlYOT4cLYa6D0ar
nkle2hvTzFxC7fa6JZBElNGBQ5P8KgXDS9/GXgZQldZybk2TqMWpqF8DXdqvc5FiZzXsT+BQXBTQ
UzZeFxJtmnGh6lA92iHQVz1IGjNqccyl+ISUfjKrEvOVHuDHaPsT1xJFdw3e5zDovryOMjQrdvFH
2d41gS9OvK9lnJTaNu3ZTcIcmqe11sAJqTH1SsdejT1fr7OBKFBmt+sdCn8aOhc4VuSXAP0IA0dr
HHiAQHkxy0fLhtZgj3RyZjPnWrAanoOYPczNg/KC4Kzt6lB4E5Nc9Vi4tGjJVG0q4SfHaKYJId8T
SbnaPoofZ0s6tFK1R9lcj7P22feop3BM6KUuf5hB86mIk26SuWHULK9iZiAdTP7R7pllOQHUmI5C
A7ozvJXLPKKwQWLM6wrheHDYWNkZGB2CrY91BdpNE+bq7Hpt+oWFaV5+ZBSoGmb9BdXue1hA387i
biv85MXvmx8GFLFNtISkVZFiATMFO26GE61vPtPFBbSUeIWELoH3MfFWgpLuqeaWrzxwIXrYuZBt
nBRAfC/fpmH+sG3/I6mn597lb09VfdQYCQkksTOkxfhQBPCViOBciV73i63SqyrOER/97L7ORtzd
opZNQhI5/sZK3Y9U0yhV9s5KTR62JN09eND44sDCW11fXIwo2PEcxNX5q6siXIUED7r2hb6gWyGZ
z1XVpXC8axxEV19ynpcWx0oswWpHaQZ9QwNzSR0QjpwUoAYDgkPmgb7EvkLF2ybtu4H98y8/nuWm
i9NPbClfiMjEPjzvNk/5c1Zb92aSj0NPmXwk73RqXizq3FZV2d5ki5m15+vYEte8V9nvYVivaaY6
djlhHxMGRJ2z52Npn1KOkwEVDviNnTXnmoPvNPOum2EgV4rrfgzP7dR+Wlh80yGFZ9hy+AfZ7YK4
Q8UK0YaSORUrm44qwXB31RMtsPxs4ziJj8OtvLUJj0bC2lsjketwpjDR5GkxcygeRPKgbGMpKlBw
bXOMzRmJCS2KJ2mJb1wMHegZfQX7da+r9Inp430cG76C8SMTRMOxQekmfPKbA6f4iWiG4GLpvos+
mHZpj68ms3ZN56wazKRQjAuCvsYgadjYBsxMZoYlV2ZirU1vaILBeCPd9BlCfv7w14sW5kQqjfSN
gA7rGC9VI72Hv17aCENdQiCXcxehItj2cHW+Ax7uq1jkLzad0JtG9ON5TOAWNbRqba2iLDdqyAl2
JR6jC2MctxlHeAx9uJtbvXN8bJHEpveQMe+jGmIqbLs/cclpro/mgxdC24vdiP4YwcQaL5y4t+50
K5PSORNIEXeWrukQsJVZObn1s2G+wWJYbScVQ99Oxd6fg3pfGky5A0hv15CpDbcwtPXRGs5GTVur
xnPA8sjISDQIr3/9FttScarJYCwEPWQEZvBcr4DksGV56UIxIR+4kVMAP2x58RvJj6bleqksIU/2
HForQ/QsMW5Jf9oYPnpu96LKmal6K9/bbjRP/fISjdSJG8W04w7+pWdKIaDNDSe7/e2wEQVjTwJX
Vsj0zEJccomKFm1d1T5dI/VMsQhwzIWuq8H2n1yzBk21D6mAwcwYb+OghTKj+XGDT7UMPgnHMcot
CVbKet3Z3Sh8oUe6GA8hczGQ7jBhi9I4MzeBq9gK45i26aku0l9MtOqrq5VN22J2eJ7H7oG4dPXi
Ys1FWoB1U88qXt62ffI0oQA/xtiucoB7ahg4RNFKWgNKwnMPTVhWT31jBitu/JdibtTSErQrzazF
tk6Dixf2QI5sQlwhboXJTK9Up3ibmqzxOqmclVOg9TqmxThCLWrS5J6JCl9t/SsKgACMte9zPdbi
Ml2rPIq2ndG8UQS9q7teX80w1WsLP3FhW9YzfjJRv7EhiI49PdUrA7OeZCl/MEostlGdX1vGTE5n
f/Ct38jKtQ7VGSrb5VgJdp5T88yPwwOwzzrwxpM1z88lz/bIljRUecl365P+tQWl0CSk2PiY+hQ1
yR+PodJBhr+dkSGuF44/Ka0J+HtUnjPT+HYVTC8cMHXDYkFZwR+zDopV12MOW/YP6q4gHOQVFscp
w53asgXNTdy3cRf+Gfv4SrYct0m5c41IsISZlA7pmTaQ8MRBnY73qTs1I+JI3xD1CHLrY5oUlCiW
kL0ncwpfxl0wedeOfP6KpRyg8minWw87/L7Ge+7pegfTwdtE7fAn1tZjPfUtSzqOz0oU5UEgZU81
4Awz9A5W4XJcCOadW7UvuIwfBZCuLcHIXmGXxrDDuDT5EWi8J5W5gLs68yPPGn87pKipDJyNJN0a
FLs8FO1dFbnLTrr70SiDM0w1EzOxSVpRbL7G05edxyb9qDmBrw2fZFGW8+LMyYC3n0N67S7k8TA4
pxHVdSSpH63aZ387B8amoI7VM5UiTu4DDESaZL7luKN4krDJCK7uE5wImykGdiGt4KcIb9C7+m3g
Jk8EbcFgQbKqzjpE/1BuYO27sSy2NpZhEKImttv8yYshK1Rd+VqUqlqVHauGyOeXdgjZaQZhT/C9
g7qU+hWMVSxNUYJxdZ5TbCBjvBel+BBNuEEQ77ZZayJ7YGoaRMvef9YfrlceDYNkCyc1vUKnZS44
scQZet0s3Ts9LdF7VVvTwZ0xcJlTPW3TiipYjUYccHXZXn2hARnEgqWuIzipjRhgiIftu9HZwZo/
Ztms6KIoMa/BxatXUozsvUKvWmvM1p7b/mgqyAxU16/MXKaXDqe2HhlEa4rLG3dtBbTMy/zLwXaT
LKzMACaLXIjg7HtBNagv6iL9fUUxM8q3elVjiIUXfonLjsbq83Db0OuGvkUFXkzwf25wnBq5t43w
lGBRwVAtjN/F1kWMAUsHsX7IMS4zVqE8iZUw8Ifx1ITVKz22h9m3PuK4+XLa7o1CFTACC5pggvW+
Z/blrkrnpx1qUmqNvgNbeWUsR6sZ3IVufLXG/uKLbm+1xX4qkq9KVachd8VWSpvzVvKQ1PxQSEKS
lMfUQuYCh130x6b2eu3EJ0cuPI3a+UNh3zkB5jn5wwchungwCDLVeK2ailg2KfRVbQw3J3Ll3nBS
+LlxxyS+MbYSP3Uz11D3Y945Ms9Fkeq7K5ZKA9LjJYHfHJTcjqO9jCTK/IkrKOCKeqADiAvSbSh6
DKhEy3v7eeyjJ5e02n7oOUwComOzmpYVVM6SUZ2e3/t1WjOuTgGhzeCBTmZioP3Hjkfe0caYG1/T
0KGCr5w+YpXSyQsF3JzTL4eQ2UwcnKIYlKO0wKgYiPhzgHFvA+Fru0UX1oXahYtfTYUzkYCoGPau
Mzwj856bhOJ5L8hpjItanMQZ8BgscZEgwWZWubmfjPGd45ePKj9KiA7BuQC/SMG4dx1jQfPsBAF+
MNCFsHRhte7Ftgmda5o7/CxNCCVUHQb7AUirZRF0MSYqYWQw/6kwzmbg17dOPpPkD95wQxD5zyKm
tcZ4gxKm2CA173OPcOdaWq3mlCeXiTPbwCa5kaP7axxQ78p2fJBdTKhDVAcZuVdoEc7KdIobl9HV
avFdWe2dVPed0chKjU19EKI7uzm+1ImKiaiXyTqsg/mI3e7Y9lzOKmfg5nfjcUL0TOZ5WxczGFfu
nBUdYN9zHT/QKYX3wtK3vsNWjhrGztpgAu92kDhKj3lXP32XsD8ytrkojJK9gQOTpR7VMSCGaQrI
n4ad3QI1XWyNzED4DQWTthHuofKzbJLHRMLe7rFkreCzfIagCB2DjUCtk5Uec320VPlWQkhdMYdm
8m5Nvyv3Sbjjt8JOwPyPrYBLt+MIRIVhwGkcoPGWWCBOXpS9K5HQxiOJ5+LWOig2bKugbq8BuVzL
WrC9UCoH7ordxPGMMhWZbWcSNOs8+UjcbOtSPErGg7DlDCk25BCKUvXHljSf9G2wKfmarvSZwuHu
jfDUDBDY1snMnoPw2botrSfqdtFFKnlHM7mP5Ll+O7H4lQztUWNsI5kvMjT4Ja5RQK3V+sPD3Sbb
EJLBHHx7+XNOIpgECrbSzMSm0MKp+W0iM9Xst86eneCurkTOHLuikcQqmEjFZ7ujEM6eXbGqTQ5f
uSUgWUsmj53nPBk+WSggEK+h3d8Supx0rb4iV1AsbtsWTmP2Ll7Bp91LfWxbbGep5Rwd1UNtIhmh
TKvatK15NRAx136bQGoAhMRsBt8HJ631hHVzk/eMssI5uc60Yq1Sr34IFKfRLE9/F0n4phVu4hBQ
fTS2iJPpLtAeOo9aOpbLX/Ewtzw6yzcc8O9BJmFhyfIDqbzAELfY6bpLN09fdF0wRwdbtzYIwbvI
jLvGN+4W3Q97fCXVIW6aG41P8pBEZnaWdf+M243lpQJvYfsHQ5E2MQU62lAuWptLj9VIHJv43yUY
DOAVZrhRRvmIXRfRnSDNFJ6sNIU/2pRvBEahB6Qd+nX8KfWwp9/8BxWG7TrvEFqW6Gc3ca6IhseA
ILVjil+0oF0arHQNI/22fKzy6ZhMBiwkJfSG0RyqsWuq1bait56BLLoW+HzcBVayNokuEXm8DRVm
Rdx7Z6kYEqM1MeMpOZpPuzxFZmfTDgbHviM+07QwuHLr/C5iog3urJ8GvS/QE/lhdiyNqtwmTDS2
VgLbekZUSR36cQfahZJXNw5+tF1KpIY4vsFdRydaBfKRDclUUfmiXhw/+hZ89MGiLBjCJP41uZue
tC0VDuNOSf0eOwEXqbGUBem3tvQehu6mGdGg/Pf3uWBy6NSSfUQ5HkyDSeSQVNfln3YgjwhIDYxM
PbJaJ1BihizlYW5HNO21OChE2/4oVPPsArSJRpA8xrKtCFFbSpbeNUWQX5w4z0B+CmTBpW3IJZMU
kGXpXOvBT0nMLnB4T/Tw9+H2xpag5uIKYPZtTnhD1IJgKZ5gUdt8lmFeBZSCpHtjb1NdabmC5Ie+
AOFOML6M98r0ow3i7FmN7qEZZz4GNj3HSl7nKqsxYzc0OhXy9xRlj5xQewBa9amIBz4hV0OpkeUB
jkdwapq7yN2E2r+Y/XTpgyjN7wAsLm2OPUeZcE+XNoVakJAr4WW+RrFYGwC/diZbhzWNVEznxXvX
cTE7FYUSRpq9w3n7mspon3CUPM7URdwznKSmaKiO8sVX7YI78/MAymh3YZOyRG/mNwvBYtOzWEBT
6jUswDk5ZVDmucfvQ5T9KYL81rQq3prlxDbCnA+zXVPubtnczIqldvS4EMKGvb8XhLBLRXIo/Z5y
txIRB4jzzrWz1zjgw+60Wtd+d3Idik0J2e7TgG3xQvGTykOmEps+o7namN/djvRiFNknCA5viYOS
NSXtC4GYu/asX60c96GVYfziRska7/fSOd3080dRO9dZY+bpeufJQdRdt23whLUPHpJeVAlsbJzc
6S1n55Yk1htrhAX+C5FTJQnQ0PhdQBZkgjXi+cESnqvCuMbAP5zZ6Q6Mfd884EPAAHxqJywcSsfy
hwoSlqpgOGM4gPxMaSqAj5aJdf+BPtOfSuqXiIppTHb0+fSOhfAFWZVAVIBGS/uFm3a/0sy1t3NW
7R1vOlfefdTjTKscYjRMvls9FbsZcjgh8oxJE+YYBoD33GkutHk/U3pr2vW4t+G+C+tbQspZ/e/p
nf8XMOd/I3zu/wcM6P9HeqcCuPnP/4nEXDii/0H9XDim//K3hzj8t39t4p9/+49/e/z+l7+J5T/5
B75T2H93CRSByLSkbZqe8v+T3gmgkzMjNDtHOFKAB4SrWZTNQugU8u+eb5mmr6QjTEgn1n/BO+2/
Q3Azpa+U49l4jD31v6F3OtIBEVr9A/O5fKcMSC3X810Yoo4kFmjaC93z18+nuAihfYp/mp1CNmmD
gJBL1qq0vwylUmfI6jETFRDOabHvAfofCoZ09/NfQ5QZDsHdewVLwzjLVFS89xw4J4LTyLN1y2jd
m5aESNoGxIHLZGPQSbwxNSneHaKGSxh96UigPfc9DkdupbSOv0Rg3R1qE2CQ1ZruicXBy6Elgq7I
S4df4JJy2j50qNo90PoLAV0SurysNEajfcK5dwfZLxQLoxykHDN52o7n+vzXi8czEY9QXLzM+jNN
KQ6UNYi5MNTfE+DDq/Y4CGwGt7HPiNnRxTS68ioGIMxdb7D3DXK2D6V4nGvffKy84R72MjwPnpyx
/QXh1Rp5hkCNXOHOXUD1VSgJFVvBUXZMCBqkCsNw5cvUFtumo45xVzY93WJpfAqRORt69Og5wIKA
rzE3pjt1MtXFbXMQ03CFOEdWNP384wVa79KoEJxQMt3E8K9VYPrXrqpoiFt+mzY7q9XdlYolfVRq
esg60V6L/3rxCVVfsbYHjdFeS+W+Stk66RWX40fsJCTBcRd4ajtzdD4ZyfgNVTb2YLVI7BFZ6UM3
CJqfQlEvHpWCWE+OMWE2fpNeH089aR8Gjr1xhK0z3I0GxvoAjHYb1sYeHHR/9rGxYaKknBm/q2M1
hC7IOR/YsYf3sFPpevBzmufCSJXUl9HxaKDWPvz1KyqiSpDsSKrFjF2g95nwc/jzO9t8ciOqCee6
v3Q0fuHa9rZN75BOUCDrQ2v8iZw97QslnzsjpGDDGl+NJum35lyzCM6s5rbNZYmb4c2x+olxvO9g
la+b5yGQzH5rqm6lDZdqxPJT+zF7eWymxew/iL4r9pggDloz4SonsuATCJWVNie8hcG478wWOYg9
DD1HKY1pHukrLOKWZmXR4OC25TgyF2IEUEzYO5h8Uko8lrTI+gOdNE7CGCIizVZ78ieVp+ZaCDSh
r6akOVAt0EzZ0U0FfMMxmQ16PhiJ2cXaHVeEGRsKYncpmY6VM2XPA7QD8MIsI5N76RyaIGJU+Gl8
xWQApUjFoDHlW+OzDeqw+KwQnieKJre+SqFDEEyxE/NZ9uJC4canPSS3wPwMWwqWwDKt7cGkf6LU
FzqyT0ZIBtcEyrFHr2XK8j2U+j5wj6ygDtKvB/HXKoOrliiXgUOdVGL/CSQuCpcd9pFc88bN/XXT
WsWm4gm0Fn4HKyHsPzA4rZsmf5RdQ4xircvUfghdRIHRY33vsjvGQK4tL/PXsSGPsVG9e+38xPfk
bFGN/3QUtWLQJCwqx+XvEKKfUnx77szg0VPwJdKs3VTz/OgmWcqQv403lSuRqZx4OOihfTEjPwWj
5IS3yXi18sx/ANS5bsheHmdjwNSp3lSAQIbK+KsIf0FXpOiSFZtxnLxlqWGz2wcTdItq3hcBQbpH
DP/ts3BQmQrkzL2Zv8eyrE/NcqJCYaZwMp23oKJ6Dq6M+W1p2QcabjBb60e85f2aooUUX+j0ChQL
ETKjjkQ4GWQ5qjYyl19pIOan2lQ7bhWKkvtsD/DPP9a026+SOHhuIA0zo+RtDp4L/kcw9dUj+6Te
zo4lkZEdDJ3NXKofJF/MQ+DLtZ0Ev8I5Jsg7YrVzshMXCVsU99MXUf+agntedFx+slWN79idLwrK
xxwB1xmz4Lew49fYzW+Gx6ZwUBS0U/VhOmiLGBjYZ9Wvkn7L7KsNFBnfMGZQPbmQTcx2nycUFuTm
ZQRYjwuGjZofIEdb1fxU0h14MvAP7y2LKxpyDY8PlwmOBbLEHGE3x1L/zGXbw6Hy603vpDsY2tHv
sgl+1mTbq4HhWyEHgmuORW8J97g9YkPzdOHfLSb5G9PR/loV3Gl0+TKC1LCmuzS5W4AT123hr9ES
MBc4Qp5zg6MEJqYTAlhyqpwER68rvH0czSA0ImFvC7rHkJcYeMZF6nG0Ftk+DndhSMm8rmJr3Sl5
owH9q5GADJpxQGeHarNLQ+tkiscp4huFTESjL2fqOqVkMQIVtONz3EZ1HGNpc4+hr71VhJN1XdKw
Myylv0aSNeRCDgklN5SuYKc12vxVNc5bGoptENafTXYR2l9FJo0IjU/7Zq/emmUgJ8FVN370jgSF
2q8576B9SVX9cOyfWXrJeJZxwEaNTjmkgnFblMiGrITe9jG6V0iBg6VpyJhFhBcwaG+1EVxcrH1r
s7Jo/IGYVDSifUz9eCcyMiOGWiqHJ1ndhxiXetxzIpVZvQf0TbWLuRt/jq16K+jW24SWgrlpdvsi
83976D69J7/RRUByhdlTY3dHO383mqDdUrN5z/i6s5yxyvVLLKNN56tp0jPhUY42TCEHmopFWbXt
xVa0WfqDp86SAN1qqOM/qe0yhilfvSj+xnpK0GP07oRd0McNvTFFjLVuovZqHs54VnaaCm53OVy2
kf0Spv0eFZ1WNhLlDWoZhoNkNZP66rr8NafsiZaGhxYUHwzLD6PDSIZ/4mW2JGXFHlw70ujYfH7x
PDI3QU0maKBrlanuusIT07v8b8xxfBaUwawyOdM9mTyZFZJ5H3lo/1AZI49SqaXPyuyHw5x2iEMT
BnJSGRPeFC8wpo0RK25dVt5V4Q0UEPnFN8VUUNBn97138EEuX9Vqyq+KsF1twdBpD1mXfgi7/Rwy
W62AUYdgxFrGKwUycuQwS5jkdHm5FqEV7Tybg76OWTGkN6oVXjW8m1G63Djxa0v/hsypU61Dk8up
xcfbipzhQiPuE5sS7mRIIB6KJDU7X0Z4TIaZ3iRnR+R9H+H06AvBnHI6TR2NS2q6zw43HfEHIGQv
HQcorEgBIi1tO7SpEP/KjYtZAhnAtrMdccVtsaLF0GUbvLINy7cekFuigYlBVhd3iuM+QtgS+9y3
252kt4EhGnYSGy3UT5XcdY6nn9ypAa/12Y2F/jZsboQiBMcahKh3Hj5GcOGgLHH7kmG2nrXbmvsY
4sfKKT0Dx4DRs5kG38OaEJnTT7hyzqqzMFyldZoCgmAka06L4TpdXAW6WGvJHy6PV66e/Mso+ALa
6UFN6vK7YjbApo4C01k3p0I4Pynluo+W3vqlIjPt3nhbm5zaDdgOpHS9cR38chMihK4hXxPjLRtb
oAl0zHIgfZbRMRXDvCVz8TZOxd32iblyCkUzSmjbUvrqozQJU6Q/asEAE2BQ+CzHsSVQ7nH0Bb3u
C/c8Eq1JNlqsUlJG5zwjiKXDgjN/fivjDpBIts3wJZ5aFm5O6sFpHooQI27xpyx/WWZtne12BGhl
ifkAdqJcEzdmgNXoK54ud80zFowbpIA4ij4jP2HwHrkkXULwuVrcBkF/aNGx48EhAmbBaY4jPqMu
TT/FdC4Hx4IQzA/ATtwbtBcgDg4738oe/Aenofaxjki44fnbe7ZNZqKJvTW7cFzqbX20a0Q/DwXf
tYJNjbB+SML0SqERcM++e4yjrD4YIx2cAaeuGvzKesTRolLzj2MhUkC8aRWLbFqSymhCSs6dEuvb
grAtXPees4w2lRaHyvfHm567nxy1jgHmH1oZ8SQgLLqpt+snC/tGUjKITfXFLuy3KmO+O47YvS13
3aPiYMgAEpmSCKBzZpXL8ZD1ZIUs0K2HoVuaBsm4VHH85cc0ccue0uG0Zsbc5ezHqp72yRSqQ+tl
PLv9U2sQtIB5unL67o+Dx3V5Oiw3HxlVjzKs3ne++ozpoGbEiPa7IbVMr+drIyqPrS41xFCUuaHF
Cwt4hfWYBJfR6eewh/bjNEP8jAXx1RKjujC6vc2Z5LGxKEdhg1OexkFOqiQr+vh17GCPBjZj9gHz
4jR8muAeCBQy34wGaETEyLZemj1hP1W8JSp48wv1elTV9FN9Q1J/BGI9kj73hmezOjmcOvDUn3LS
NpbHVrW7DFHxqCr3TYxHjtTAfwPiWDQElgCE0esykl37vPetHQa9tQP0uKstIo2QeR7oysBQDFJh
hScb5ScLNnACAQuM6o2d4iGZ3LfE6FDfi3tomHdf9x9WVxs7p7AYdgvQ4QE4jrYl5kTrPZxFG2Eq
69039nAoVC5eDwBHf/IGXTtgrisynvGUZ7N2OaiOPBy9bNzR/KRK7JktcuU86h0u0+w8Q79YT9kc
sHWuC6INuFhi4UAckUm7porKPOS40PmRkbArArmJ5+6b6NKNBxMXsaZN0i6avTFPewPU0NrqW7Gt
Z2wEIr9RuYufQzTVGQIdNnMoCPmVz15vaoHHoJz+naMza44TWYPoLyKCfXlV75vU2ixZL4Rlj9ih
igKK4tffw30Yx0x4bEnddC35ZZ4ctniQUlafKN/MI9omqAT6Bf2GK1H5Xq52JN3gzzJfsNoBfcVd
e07MXocSWOnskxfKlteIsdWuHiYuCSV9p9Dd/6VV+0Wyc2W/4O/uM87bmcm2Yky2sGAm7G35SD04
o+Rq67T92fAi9IwDB6ehAYLEZcn1zMLlZGmS1sXgQ7bAAwFZ59QMa5GsU/9aSv0ydXnEIJzekLm5
Yt6iKgqCRplkr0sG2dXhyYFZp6EDDQjp2T/sGSNoFUZp1EKiNI58GifMpQR5N8K0/TaaeUMLoUC0
Ao20Ziz0Xba81el6EQ8cuSlGdF/pM7gtJec7p54v67k6xq7EdeV7kBJHF/Egf+o/sYrh1PWCR8dF
jsAbN7Hcik8UmXbj9YT1bfGYNoHY9oyQMy8g35G2HqAAIh2ootCG8+4TQO4bO517wfmPTfOa2+I3
N6QvatoKRioeDKVyfJFB929ewvICmxW/TZlcdZkCKrBieuZ8dUg+/FKYXVJZt6RsTzFP+BAiCoGA
O4s0fbIm6lFbuIyHrO4fCPqj5Wj2GN+Lfo38sAL1ZKfygCrNLJ52om/VJqlsqoyWlqYAcSlNfGSk
/eWKcuVxcaqY63GtDeDCyD3wSdXxuUsctjRaBRJPfruy+mMyxuZFl2G+uJqmC3bwk/ZZIBY8a4xl
7eqVgeoTAKxbPfCx6mn0EAMnwYmzk6Gyufe9L5PTE6mr7h8Jit+iJZjIokCgkHw5jM5hfhxrksgt
TL19JZ0fKfovhnRYmQCtMa57M+BjqsD/nlr6oiezLrYTvBn2MEZ9PctRLksaZ4mt7ghDPCAQMuTQ
/G/F0MlLnzp74kTmIvscUbmov5ecfS9Dz2BdYs7J/P5vWOfLvhyi+4DX7sIljiMHT9BpXD+SsTS/
ELRwR8aKD3dOW0RSVodKUgqRLymQWWlp9hkrOkzw13Zzy5GwE0tCJGkEBu2hPPX89FUGNBAklRSu
oHrCmc5ADTHGlhyO/HS9sNZfxkeKkyK4jEb+aKt4Vcw1ttzYWF2X+rDEzHY0ccod/R5U1HKklGax
kSTinJsVArhN1YbOhbuPy+A/mpLyE3fEU1HLhjYMfukiWtVVysiywvkSGMjTqjhHhX4nR0u8bMSi
Lyy4cbOEpu/SdWJjycnNLLeB72YbgYFn2/fYQrM4OdnkcB68ZcHpYDB16expSqp0R3JnN3NqeEDW
2ZaFx+9AwcTUjD2yXwGKc6+fRoOBAHefeyTGHyCszffQV/4Ww56morBkQ1Pb3rHIEs24wxgW4oMu
D4ZthBCC/jF+eIMZhf06x7FdcXtUtvyR601UeMmvRqd/2mk843jg49bp3/xULDzE9SCsxni4YNU8
uLkzb2bs8FHQvExuA9+m4sidFp+gCLwI8lvJFgi8uP6Yu+DHHgSXDAVS1oo9ojZm2jbgQbsgqi9B
Om8pPWFB7aC52rJhtbERUoT4DSwLURO44DYSkX2QkgpsL6aLI+LDOuUc5un6OYvR/S/J8dkwTyxv
obTFabDtm3SXkZTSHGysDHUx6sqjJKoqzdPcwDktEuZxJcowOe0TYpV1ataMsk+Ae9NSZrI3lXuh
egY+D+B2xa3XLj25laStQtw5mTbJ1qnbO5vic1//0eOYwrJFPjAhCpVd/hdDN9wUJsKL5ViKQyd+
e7u/Rhi0Cn+U2FGQCAsHC3XrgYyYITNNcJ/CabrREoHwnfefdto9Bi5AC9z6/UPGGrpjS2YplNDW
KqxIYxDswtEQrahs5qi9IS3Tv4AyoBfXSz+Lxv7juBhSVm4KrjEcHzgH0I7yawHshFUYLrJbztcy
0/gy9XebLPYmeK0r/2WUXGTLAuuZJtr8OLB15VSh69R7yzT1j9bUmG0h/t802R37FUvbKTJhWJW+
Fa+k6uv+0NgYaxbX+ZsysLj7jaLSWrm7HjoOX4/DO/fgrWscHFlg2AjN0yVAPgL+ZffFCk80H1oi
KXEgkNwgQCVD4KYfqKdY7pBO2IN0zgrvFjaHxoHUlsKopBtszMlAM24v20edfWZRjjHREFTIDfwd
FXxafb7rMVFv0jIeOXhKPBdrF4AlSFQGdsEL096iOJi3QdP45P+nVXWE6GBtZy+bj4LqhKSMIXKN
zh9N52Do4O3UjEdRHuW+bsVXHyHFLbw7LVdNd7G/pp700SKaR12viJ4u+m4H2CnOEL6Kgbtg4eVi
t8T9y5TU49FH/RVjGe8dr/G2vnCqE6DK05LDJ1+8ZGdrNnIQ2cuKJTx09vih5F1wA6HshyM9w9DH
pk//WwOmBdgbrAmuO9S8KQSJoija2qWjNn74OBL031TjOidX7O2ecIAWlO+ExviwEJNAc/uDKHmi
ApCIT+RelesIIlLxXnhOzoXX2BvNKoTT7xb63nIYmvqJGCK98AfGx0/90CDQx4a6oDA5FoUH2h+3
/mF+ZYC17F0tfoqKGjbo5DqIf9PS3ez7iFaresK10AdUj+HaBUklJkQo+T54+QGX0Vs3kWNKGg6X
IW5JSmcxVtXDv5LQ0Aar52vhdCedlsmugZ6x4UuC6k+zJ392yRQVBXaFKF7Z3BHfZfGTdJ1ENGy4
n2NkLfiA70f1DQbG5xPAxzMi177xiRvAIOPsMqIsAiXHUMSuYqfJzrKTN68GpuN44R01nBlSHTon
GVkXkM9E+wddnmVXSqJS6pSySuTrrFlYndgnFIbCbrQOnlV/0xH0sKq7LFekmmML8rXWnAiW6WIX
fABcOf43LsFnRO4O8fAsky6FsZa+Lk3/LzMNCbnwJQEVTwlj+UXFdYD4T2agrX0Wd4ihwzzzSInX
BYCTSWA0aAuiGzdGjHbqiBHqG/gp5+eFlP00uzt3Fk+U1ZL2t9FNeHnOOt457Xh35kY+GFt/+UH4
qzXTt93pu9VmjyEY5VWLwb5UEtxvnS+LY9VitS+or2AR6ici9/lG4PyBTVeB7QtPLoCRTW0BTCpc
fLQ1T9uDZ0hb1mxRIJDZiAgA5JGpj2SU+S/l5/g+eT2HBgKe6sQ1Cm9ogi9zgM9sGjGRZjnl8R4e
vAjA9g58EnUI4H9F41HIEcARihWMgzBq/oEibIIPwfsLenh+DypDG7G6g41iMskMT56MA2lz4LPB
CtA8tPjD7XAj3gaR3RZKOndRRSauAPlaZcPdGKx4tS/UofAdPuBuQPd5qXc9i3JoYRbtveCXmiyI
g+Vh6IYbHcU6GU4JyaPDFGoklO5muuGF4lFuGKJ/RloBBANWu5/oZjGYLMgQYE8m6X1MsKcCVi2K
/cDoE28xMiMpwuckgWKTESmaARxVs3OKG8DnTq+Dw5jXj7WWj86cmMfQ+d2MZX1qCc9PefwfeBIm
G5j7e6n0ZSYA7jfjy7DgiDRFhlbuVtFDjsdl9nje7ZHjV6eB15qaSxuToktBsGrTuQbz4wCTvJhw
c1TOp1bBH6baxNYiXsfQwyiKMdSNqXp365dFraYPhW1pThqcqXiNj5a0dhk2vqOyxUZkEs2fPz6X
kP2TlLEL5A16GeY7FrXs6g/iPGjsyrNkCxhGLN9FWGRbpTFYTpS64l3vXqSa75gZMVxXltlWXgwA
O41IL0cy3zHP3kyF025Jd8TY43GLBqC8c+2F+1iYD22DLmmt6buhDFcDlFTo2AcvVJ+05TB1oLLZ
V+nGS/orqTiyrR5J4bnq3hK001uItSSJ750bfFJV8J355X9qsotrY9fwdhQpBdZqMQIprnEHSD8n
pQJFfGcJ6y6tFSkm+UlcDxgaJ4OMPxdvuRBVG41QdDRDhJWby4CLYM1k/gZps8HGYu0Ynn4Uko/k
OINMiYTAFtXMBwrF/4ZdxpSkwEiM+PwwJMwDmC9kD2K10HfMwTy5n6g/LILfTgmqPf3Fb88H1cYX
KeFG5roIdjPeom5J4jNzIhw7zldKm/KBAuqLzzN69vrhFAmKvirtPTYTU7V4Kp2rO/BYmvYeW86L
McuZYhZ4YVF/JBg+pCt1o+AOj6HNxANGl7bBP2cfo1UwZwWlxSNaMK/G5e8adcbFC/ZQavFqD05+
ziuaNdb/MTPDOyVPgOHC5tcE0hGAZ429NP2sgUxwBm32MdQUzLE7vJMgRniU4aAx1Iju7oAr0eBz
jOFwNV346dfjPyh+nxbIliGNw/O6k6KwMw2YLIKifvAHSsoVBOrTsuhvsZZzJGG9CcjS0/cYYV5f
vmfL+6K6Q3Le1f/IxWHZ7hn+90euM9OOoa7eFrl/Sny/exJjhhDE8pj49PfWcO2tVZ9MEB0m6y9i
UvRC08IJuMOKLpIjHSbtpgZGMo4984wE+1EGP9YMosVWrAgu9XSzrU+NTrJfpUTnLJehwyyBoW+A
viUn0BNNH/GZ5g7Zx+anVaDpVxWVSXl786Xwdjbz+NApGdbL8FDG3hfAHgPYAmJ/0zu4cFkJxNzO
h6htE5YQLj7LXL7RvUPeUSPkzgl+dQMbp2KTv47lGO19xz4hBwLmnzkip9zLz2N7oQG0OBaVw4jX
JkIRy2Lb6AI+NmTzKFlCNLSF5lf16dt2eUhq0G8ZF6TKZruntSoiShQd3Yo5m5HTtmUb3gcFD7Gt
9I8KmJobfFjb1lpYmGskkBKIImkJMpINiZ4lYB2IAxwhSLDNxiHAcOpsJovREBAJH9IIFjbuFOR9
TO+T8i+z239Qq/1SVa/41opjRQoW8Hf0HcRslG4LN2SNEkXOo1fJ7rpSO7Ca3QnfbP1heLLQHTZO
TnDaQgEBr5FvKmwtxPGChxCWamD/kLSnkNt2zZb7hnLKnyBOqIg50YZYEoAww7EL9XvZe91ZSAwL
6RQCIiI2k2IxPhR2lxLEXT3fHVTXuKSzClDKpXMs0Gda7pqyKTgtOQLbWneFuROYaJ3yAR4NGYRw
lr51ZXMJKtchxzXcqaXEYE1n2i5uvdPIhG7nKvHdIUHOQXxVgW820Rg9F3FOxfcI1YHKaMKSd+O/
2Tr/WmouIpVbSgJzw1mtmH9n9oDrcdUaPbLOYbWnA/KnrGloIAJJ7ZkWE3HZhdIkz7zjPFy1huwY
JbnZMEPminylCeBcDcOxqHFER+YfebFmoy3cyCWBLWeCBhmL8jaK5F9AHS0P6Y8zJYQPfErE1oN/
bKG9xh2KYDYUfwd4/q0/tUjZpGYLb1cuPGfspIAsq0dngJAZZtZ7PrvPGBifmsw8MVInKfdibCAj
o3RtDILPg7R3JhYfnGbKz0g+m/DiLd5n7IAH85GbPbP4DyUj8anHHO8jvzFiH9WuQUSRk9k4zXCc
IjIPFlN5nqX6uuLlKVnapUH06bHhNVQP+uxEtNK9lpYkhCm79zGBb5XoU17wUi2WIE4jtqFN/Zg7
fFUE7ynNU8cAbg073XDQ41/h9CAMS/BukCaKeASkFI7vPOnPtAu7W6smT5PU+t13csho44cw9kVm
NERVDGFprHI2mFph/w7uJ1yyZ1iSmI5t/TR5xWOVUTkcqReulS+FanP2Z47Afbu83zlY0DmRm8u0
gilYdk6KPsAx+bRsSGIjfQp4ijFKIjRa20rwrPpFxDrNUUVNFL+08SP9uk95XzHRhiNCvpDuF3gr
DyqZL4GzEw4/HWIlhMa2CZ4JKOGXT/StsoKfzHGYg5E9NEV7a2Y8x3n+uk5sUre/ZBbyqW3RjNZn
079mehtirqmmdvqNW8JkUunyrEP11mscBzLhvJYZ559ZlZX1uc9HJ8Jt7nwD235+oXHMo/I9+ZXR
nzLGTNaLllUmLS8RhWz1dAaql+8wP5BZwjzeqFO9VECMlcfIPRxqwEjWCWbBcezS98Aljp+AgfZa
/1tl7PY4+H8rtNNtP/dmDfD/K/jxYp8H2uOfQkBIxvYCiweeiSaJPs9usqnWRu0Y5FeqrZ8IOvG2
AcNaidHCRPTXh2EOLUCfwy75Rp+5elP8aRfV32FiSEhaBbr7pWwZfqnhRoh3M5BCcPNp6xTWvc6i
z9gFyTFc036OyfPj0nOtEEXEWj0I2d6z2ca1rxuAeg648AVQZdw8F3p4b104WaMiA9e/55Z88VKW
gAVLn/rhKAlyv6id44Lo0EyYQLC1c/oYbfbD2ToXln10PYrjBgw7nHmb56VfklvXiASGthXfErF1
M+K9sy/fqyT+W4vBkDmhZyqdN3heYrrIjrJ+CXvnKYxSojFiwesUG++WD3F2Cz1Qx8o5Akj4RBtw
t8qrD1XFBmo78crKKD+KJjutRWql7HtSmnzSKW64LwbrV+ObegUyU/Iqplsch2+TMncRMXfNXThE
//8lK7EABNmKOh52PPf1EacgeorfbXkxuaTGjBoaR1Ob1WI16h8mm5FHuFjAI5pbPHa0DVYfJZYE
ynCgruMl/OdacLFD+zuq6fiYffG7ryr3UM6wI4u8gw3Cd2nb/n/UrCOIZmuU02pYzh2GTHI2/RO8
bf1QncPQOqYM7Ngf9z6ws62M/CedKX9X2yRPC0kMVXMOZBVDJ7C4d4SFM3wDYf5rRc3wOpf07uGs
aglUFrDf6pcoKZ+StlhDTWjeBEkpjoab4LgfeEniTZXCLgzja1MXZu8VNKINEQzyoRD40yF1RQy1
YTlthG7LrcvXS20aU6Ol4g2RJA6Hym24/rFhzYl4tPNiJzsrusVu8hmr4ipV+CucmRuGo+Ywa7qT
V/fRNTUh14bFbp4xHXwXXAEozWI3We5Qd7qNMwYedC3zQe0du3UB6bUL1bcgwXsyDUwJz7oIGzQP
mGWZDVuvi5JfUSu/ZRa3mEZe0pDUQeaM80YL7ysf6rdK5X8Xq//iWkUJ9CD+CPoLxtzeDmKpDhE4
/PTa0nHWdNETdQJccm0GdGXmducyqDoucJL6Er/+ojX9OqWMh2hjIH9QPuJ/elVJC1GQVw/YApDE
hBR6sVpFlfxQdfNgV3m1aQrD6KcHg6bf0vWpatSeQM9VCyBtpuwuTcx0J+vTnymnrDkXnP4zNPCw
/5Y+/iaxwrkz85L7C981RMq8fqXvUy7qv2lOvgG20WSkyjU/gycB6iMInxs3gGNPyy/acviboX3H
sCYvFOUysrzaNpBgHMTZMRvsvzYCej9FbyFlEdqZMMUWxPwceSeiS1BNMPkw/fOiPQRXBJQ0f2bV
urf+8FbZDewwMlOq9kq8ltzfWjqp2YpQ1cYXxIXzRAZAUAPP6uy+R8L9oQDhJ2BFVb31HkI5s219
kTq4mnAg+UMnfR37d7sM3kofO3AE1oMPGwtXxIPXTPiLHFpPZfTPkCRBMyd1sxSCzHhwL83w5Dnw
LEibCi4dXpVcat1e1ZJRNoANxqWogFYd6klvpa3W/aF9TBzWLzrHsNm1GsR5599jl6E7SRSOtzNH
0VDiUZLlf6MMr51fyx2R5M8yYfKGUw+iWoSVgIqqBK2fJ+FBZhnGH0Q72//om+Du4SfxJSVSraGz
3hlOTj68dH4C9lM8T6pK4fgULgGKLX7MIkwMRxe734mp+QpNfAWXxFQDMto8N29AqdiIbSIzNqlt
FXvX2rSkYjwKiNC1wpjUFWO49bwYJdlu6sMn+ovRhQL9IJUdbtNOnybRP4U6OpcQpuusWmki/AcQ
x7KmN6CbPgzKICW5e+1ZN+kI75VmIXyy8pk294xdf6J+yMk2k+v+DrGKlj4kw5YpVp1gmpPmbtVv
cWDdg5iRGAfNIIKdtsAExkkBZyvhLXrwctfdUkX3x7eWl0JHnIPi5BhU6Lpq9G/UKYIwsxuMkFN+
7EX8xhz9NwUohE2xtflIJYmXHIWIru3SnCzp3728e86l+MlGaM5++diHFae+ZVX+IJQvU7ah0frL
8YM92SuKfv2vhIdZo+tGRbTDcdSscc1C9OTh1MkWVrSJ8h7CabOHJN7nLE4dVba0ZEEyJNXvj7sk
Kf9S1Epk2iueuUr+46TpIaVTpEC3OjPAi78tsW7BYPyiYBQFZ9g5M659WhbAVMTk2Ky7Izr+0iUj
eSweVNW+5wmYKNt56uzqsbKDS/2bQcyLXVB3bMqTVukF4fXDGqEFxJhOPa6eDyPlFA96fl1bdGDD
PdjrBLnneXUsQ7vIgvjIbVwk9h0B4OCudF93cuF6c5NvF3EGLvV/T/+eVjPn0HmEqAhGgIEXp7I1
l5GBP21r2WPncKtLNN47mj1dgHgpLSos1CHiS0P3c1sPB/pUP2B2gM/i7YOD1IABq66OCvEFzB8y
1t9EZuZVFeBvCeQtCvvgmqr+jLHkIkrcvrgqR6S8sTMUDMzuE5yg54GPKHVJtwpG8Ujqn0IVRhs2
cznva8zck0m8rwnTybRkyx6KAEe4rt85A5KKEBzwrUXcYtgXkM8FuSEk8wWzZyDnl7l/587xxjjq
PqT4vT1CpWU6gTqn+ctfGctDffZbqmhG+rZkM++LiXpcgRxaMN1xcaYX6UM3uvHW0pSFEOD3t0Q2
cGNYr042Hty1RVuM92AFyC9Fe8UC+0fVAbaTgnQeMU2v875xkJwdjNwih8GhqcbI+/kgNEdxLw9c
kLbW2VUK2uyARMc9mHWAE+wUIRgrtG8FAMZ2eXfGfLcwt99URuyA2zJoep7Jdy2L/MbdQuVM9cdp
h93EUw6itYA+nGN76El7S887RwmChJY4KODVR+D568VFXpTTUwWLZruu1RiZn+sK15fXJHiB4Tv4
wbvdIOhC/GP/rLdcwk/D+G2ToFiXZGtKHwc4r0uRtA+71oiPUOZ/ZU07XG/xWfGIH3o1O18jzJfD
yA/LOZxa/BNM59pHSgd+W0zEp4oLmyJqzujqKYmWD7aHq5R1uCu5Uj4QQaUK+Rja9Y/mUul0yztU
p9NMKDxb6G9kt8fpmgaXoi1+Eyvz2DLGp6lh5monR2ng58A1KZpvkuGPZTj8yDb+RvQ9Bv1wDgBe
9gpjADWLqEa9806/KMNctB0S0Zm7Pla8nC1lEYOD7icHm+6l8OqbbRZOf3oaRdatK40StGHzqlLr
PmWol3lS/MAIpBWDkajfcTqLzH9e6v3y6Z7ZCTc5EqeoQ2C5ll7OuBIqPl7VpouBd/bzY2B5t0bG
3/0Uywd6KAnSoezUz904cwFhjqCD4ayz8TgzpNuzwPGGVZQqz3b2h4NUMWcv40yaZ0RzrLqSZKGF
MXrX4bDucqSbevyKFWm3aa/W3ryY8osJGv+DN4ZfqeV8pKHF13pLCxLSrvVq5QimmuoajQ2pt2Nc
Up1/dTG/Mafuc/pBHmKd9ldaz2gvsl+BwWfjiOW32vetpoArTLm0THmC4XD8iRNsozgszhVEqAfA
SvZOFXyPaummv203HkLkyXtk0RDjRxfHdect4YyImxpV0X22vPNWnYz6k84K6o08ZH1Cc4DQI7ds
flmddVbdQMjn+rA1TL121irAJhCGq5htvPzVric4FVrQ3x3r7g8+7CA4zYOw/lg6+TBgvE5VGOdH
IDScTWyzHNy4fRxT7xnWMx5KvJRt6jibrGcQOqkGL9s4c+ep6N9cOIFSvvO+TEgD1aau/Wk/EDTb
FTCTATmHeGDRE5AI4ydHGwGQ74Vz7XMzpeciKd0rfuZ/jJI/lySEw+B+MJFlCs9BM1bTTnkzDI7F
56CAc2thJE1QnFtpneUVynw37nwDK0rnlUeIobU3I1oQgebI33LWLnHBoqKU3D3JXNIkwlH7/P9f
6FUn5wBCUbQ/3rRN5qyDn5gd2vUP0T0+sm+0d1g1wYH8Kg3TRhA0d4pdakfT+f+/9KN4CzkeWDNy
dRyon5T2jUPp2Hdf++/83czjoIGuX3J0H20aThiqDTNyiOgu9MHMx1lbB9OjKIq1iIMJ1wHHeMyB
K72pTua4p60vS1cfoLfsvQvweMMxhGvoYpmjLPF889eRIMuZz1GSTJ5a/HjULj84k3jLW1qIV/dQ
XloO90BN9yHzBRZZ0exSb+aW5CWPqlE0epThxxLZ9woA0yahhxBhOH7pOEweqSm9zR3ZbzYR6i8L
OgvrPR3w4Meq3Ka4MlAMKGx/F/f8eJzB7l5nkZmzqFyRGau4tG3cymv/5KRe2rzzDxE+tonJD47t
rmZOk1HBykUUwcGvLyoDbZEwO3mQnLB8bnYnHcwYyaTa5kv3rPkN2KBU3ODXj+vuFBUOziGLQXM4
OSALSNpAFGIWGy6MloHSvjoFJpl5kbth/RFsn6FfL0m0dWH6GuUGMCcTRBvq8kZJ6mNIaE2nAPbH
PQvHQzcMp4EBGWQPfDw5qKOMQq8NR6VG9tlKoXga4j4hXCTOIBTQJst9kijGKCGxo5XWGMS0w9Ei
hccq+llrwhg++CMlqUUkH/lNPCwJOgRkNedXpdqPJmreUXiLfWJ0dOgH+WSABBZFZz86i3eYovE/
LtukaNz2FZf8f8pCViZ0fBwr3aGl8pRDrJ62HEGBFg/NyeRMxYuUoR0EjngT4XKKp5dZDOrWN/7G
+MhVQW1fDYylLUp6snVnHIGQVvrXBC7QlmlM+0Y27NhS//XQAYA8zvSUMTfO4RRH/0TRzG9t4HFT
ovt75DK/Q226DSjaRDupd9CJ5LyoaK+JhoyvmAAho9gAgCHAJKGv8QCkR5QLXsg4eIZPhaUYJoaN
X1RN4ssGdQzFRZxtFaobVR9s+ivnJEfUtnp8zZNEmBq9pAITicBv2Qe6D5qj78k78cefjNkC3/ao
iBRGVBzNBBUwbelNNgb5FjsgMyLrKQdYspFs7xS1QncFR9vB8PqAu9RxOgHr5uCe5F0lzdD9xMz9
tk6px3PAbXnoTLRxQpxFTH5C/YRXg89whIM/7J6jrDphqcdf43vHellP/tXyiQPuxVtAVmAr3pYW
qbBiiLn+VAONZayx7CLWOSkU5PtAvHfFI/ly9mZe5U0+t0c4o962I0C4SBg2I1RRJpj432NdMIGm
/jxtWMhxGOa7UvsYm0TPGj24BFVD4GcFH8EkYrku15ePoRNGRwLfUaPQM4mJ7lvLOc7j9IkKi1Ob
faicFYQOiyGI11tsKcityD1/ev9gedj6uMqOJya67mNTBHtftmDn5ulX7lUguSycK4t4zjPyl555
sSYx7iTLWG9FfHFPOdvADT8Rhwrsudndq6LPcpkYNTVsoIXTXxh8EEwt5wIh33F2seFiUJiefi9n
bV6xq5doWC6mGRjNw0i1bcNIOGZbarpk2LL+Ifn4JMY6p776jLTLdXedZvbooQrglTMd2Dt5+Fz5
Cc2ajn4uXIx5CSUXvNi9Og/98Mu1kQJ6T35lXzzTDdK5DSmiGC4m9j3KBP7ApVs9Vl0I5WrFSqMa
0QtzE5gVH2nhYBCUCCyyhK7GonyvgbwtAGY1utMKquK7EIpNCnNIWtzzxqZXyQazTCqUyHJGI+Dg
Z4A/RhQ0Puf0VjSUShHqN6UVH6VIzFPpQBTNoyKGFQIbPMwPFnd+2zDesFYEs/E5uSSFRSMQMB3m
/aT9eXvGxb/ggeP6RC36ZqImsWy6M0G5e4KPhMtbBubZ8okLL/xoDd+EPxNmpQnrvM5aTdCA2o/w
KVgnhPrXLtXvUrLnO1DplVDH2LGdnQWsDE7NQZS4V4kI01HT8UC1E0+eXVEnO9q9s2fp+zeIQ1mK
341vI5iV8TFxDZkA3n8voXrLJKE+6Fa9y8C7+z1fxm2vub/G+Miy+R1rK4ApZBCSm5VK3hd3COCp
4piK+eQsegvLrLnOJnqrixoJOj83q0BJZT1zLQZf3Jlo86lJUtmENzrwSi6HL0B9MHyqorU+hyl5
8nHfliU2Keg7B+h/jNSnsxG3vCEOnKZVtQv/grlkLrEC2QuCynUOY51Te1s45UFUx5jL14ZD8UlY
MazzxnrOFOEpOSbPcsYPQqCEuZ7qnzRFBo9uZxN/x7o9iHlr+VTQhlRtb+kIoPKDXvHJB2GbDjdb
27+48YhV/vgvjatXbnoU3TAzqhlSOdU5wlJ5J1v6Cqsce314ND3FtpY71oy48IEWClBnxoQBivdq
1cdJ7Bm6luhazq72+OzAq73AO/5v1hQOL+mnTmk9dUrzexyIjIDEaF1vl7fxebKm85p53XuEc4ke
4aROGutxrsxTxb7EOCEuD+sSu4uDpgfjmH/qDiejQaGdreKf5Oy7nSSepiQz9U27ZIKR7bbOComV
qHuy7DlgCmomXRMdtMNAtq0YB2dFd+4TOqjD+KYBWSFJoUcxSOzPoQvhmpjJmR62cRPnbvZgmcIh
JU0J1SinY2QpcLUVGRMLvwaz5vTM0Y+Lag9ZJ6azKu918uON0y6kv/x7xEz6YKagfFPufuGHOcya
ShW8yB+99BRjbf8yuv2td15KTGP3vlz854hhxega5qme81Zzl06cgGmWQ9kEYgqfkRLNXVjWv1nC
WRb2VBwI8P8oRLltJK3xpBkc9DMWL7t/pjnvi87CeKfq4tUvRoFK4Xn73tRY0WYefI/vvqly995V
j2jvlJhLS90HE6qdSKYKVn+U7aKO79pUJTZl1hOVdoQZtcORuhnrm+dj/LJMoy4UdwCmJyh0Gjyo
oiyCzraJInV0LaoZF4YtB7y4yz7WJVRst7L5N+hDkxLtqQ6/TJT/9rEdcHcY3gKEDOqC5YrMq+Jf
qdega5AP28hlJtkqJ+voLjk2tOUtsxirc0TD4cL8V0Skk5qOqBPeX+WOXxnzGOPGPrAksbogutcE
lhlfVbs7B71kS8s7Y7Ke6Pyfzs+88+JPD0Psvo1NjC35f+ydR3PcTLql/8rE3aMDyETCTMRsWN6y
DEmJ3CAkSoL3Hr9+HtTX87m+0R2zvxsEgCpR5YDMfN9znmN/uBA1AfgHwbKwbX/hQC065i1qVncq
X10i6Hpo888DteanAJHNzm5xxEJRH/UANa3s5DrrG2CH8hm5IDpK1lLos33MxWbVXB8bLikoERLT
nV72LEXb+EowzZ5b+Inocrkb8n3ZZOn1hgcT0iPL50sUX+vwzfMa70LMQnzDvnWxxhgXyUgEgosW
NHcn0hOK2r2ELoUSs3Hufmg598BHHpk7erPTK31NBrt58mP3hNso2tYqBIxGSIpLH/ZugXa9TO2w
clyzXPlpT0Wa+gIYt1KsUP4xmNF6Gwq72yaksa0ayfuR1me7TpuaAgJBWvvIJuLU6px1Hs2nTN9z
EBSweHfNiOCbvrnk6aIzYhLKlB+/26F+rjPApBTDshskyadeOkcrCpHp8NlsHAgbT8LS3z2nLLge
SxTwsTxiUB/3CtdrWFDICfLPSPhvnW8iQjTQFEf9Z6l8a22XA+CDwKqf6GkT6JhlpNJR9VulA3QO
fxA9YxyZACYK9GP61ZtxHTHYxqSQ5V5gm21NjabtlMhV2J4s24aJW7WzBzk1D0xjmY9XB9P2aZNn
bbiapaUaF7C0m09ZTdt+RuCP/AYcnYlx1kYE7mFoAWdCeStMgjP4C/9MmXuLDAv8Rpm+Vc4gdiI1
bzBETlmGVOVzasdtghLjrLdy73gWbRsvg5CvrHStUfk5VW05kK2bgoifMhLU/JfMoyhgZcFaxBnR
LSZ/fMBxjXmmWtYFdl2TtY01uhngC/vr3Mg5NwXVAT319bVr2CsdznM0uNkKFw8RDvzpdjRaPC6z
fsJqfwKl5KvGIInvEH2fabTd2i9Y0nie/pIwOf4VYaYqh0l+79A0VnZKplWZirfgAYMshj3+DWuM
BGCQ7y7U5x3/D7NbBgtYtPK5wPqyrI3WPpfC+VnnlJL0uvtRZUA/E41FiZ52MH2/le4pod69BpFE
HT4x+HbLgDUYC/JI3+S1vg2ZmfRWLjbkIZKPMUeQd6wWMfYP4O9MXkhSzSJzGrlOGDWUdh3GfB0l
KrN/7hUj3Vz6x7e0HvJ1MOLxKUTorVOyPHpfI/QoJ16E6SNNZFNf0uPBKatevJR07CoV3aJIqSpY
4OmXIRXvZe5HX/hhowMEjNZraYUpZzIRbONGddDNr+Y/uuZNvExO2L5kNqR/zWbWFgpYjJp0nc1U
yxWssHFlqh/N1Jvcx5FAgnT7YVqowMVUffc1RuG4IgVXap69StJkKwnqMblPvY8iR0ngyRozgbky
pqxF0OQ3WwpHL65RVzcsQWuUqu3amEtuLSE0XeZaCxnm8boWpv11rMTK7WEdDH6FviJ/d3KEcvAM
V1FsVpe6HJqdpT5HlO8rESMgNENZPrvkitiZIX4KzbtT40IwRK3mlLfAIJsIe0tTMhWKOvPO8EPW
aFQsehaWqxxBi6e0cI+raVdFzrun3IYCZ3HRcyu68DBNtID2FpbXxOJHHEAvWpsdbkBCo1cB5YMn
Qyc+lOUce3HQr7J8qJnR5G+FgYEOm+dKD7jyi6BfCyYe+Ezcs5nq0ZZoCLVF6XUAgWPstXmTOF9U
qACBWzSfGm/IDp7UX6eQpRiERlqTYtiVM82xB/QdOyV98Zk3ywyWtlcPcxJBAWMDfp+wdoqlPmgV
iaR07jJdh+IYL6L6Na2UTn5TGG87iyI5pEH/OubBr4ouCRYhB10MVIM4dz8VboiKIEeAugzRwQqF
Nx5U9OchdnMJqld3xHTA6Uv0cBjtiNhkCeT2VOARQYdXH/DIKo2hXxsRgjXaipNXnWEKA0khL2TY
xL723CuhIffNFP7k9Nao6KdKeO9uORTnanYBWfl7Rgvz4ktCaOvc+pLLZNzRnpi53yQGpMGmalu8
1fkRbU63rxriqkvDNpYOmb9LvdZvtU1Wn+WGVwkk54k1rdjSQRmwD7ktc6k0r8aziId8FQ49F2rh
0mfzMrxGuZCLjFkjiaNt6yxd3WNmL+cuLCr4zMAsO6fYTJU5458RvUBton/MEMRwU38wbIJ39dvq
1REFBg5rWFgOwi9iWmpyd/R6ZWgM0I5Oj7fKyWC3w+4eupSBI6FFn03vLTR1qZU2/nAQJjW0H+9w
CLY+MmII07pxcrMbBq18XUzThbHsiMzBRHYJFigJdmmkFysliKpn7olSII+BjBQ3w9dMykZetLCH
6itw2Wphuz1ToWg80Sf/oqcQ50NoPgBJaYIMn+hK3YMo4h0VqWlhTfbO8LBS90E64henHRROE1oe
nKpG647LvNOAGyjua3Uy7pEzpyCT90NcfB/htm/MOMRN1GFg0MNqX/XmxUjan+mg6qU0A6agE8jJ
GCSygmPc9s7OzbJP1r4JwAk+5SE9h0PorHziftZ2hyCJZhESAEt6W8mAG9lhuLKxmoLW5kHfCSE5
2CyTyBxaGXEKTi47NCNXQQ8JwGmpjFZRLvfYrnyJiNbyqu/e1FQLKSx0NPaPIZ2YhgRL3G361fFe
G992mW0kIzeBfF9Huriy3KSTs0utX1UbnMyYUmZI9RAZ04p17jKQ3pFKFc4IHElPsZtZV/gP+bJy
weOVUfMCLQ1gMat6rXr4f0yK4H6/IE/bw2+PAMZrmOv43AHR67M6K8UzlddLl4aX0kybKwmdr34O
W5YgoROCTdS9moVYvSBMoKGTlByyqQ23UAGOKAXWzHBLwiYJXQigS2oO4jBMLaein6MMA1O7SFan
uAR8EYsbgBZxozDwfTKxW/u12OQWjUlDwOUPqumIUZlFCbW0ndQt0lscVC1+45wzVNAvqZAdIvZw
gQCeQq+HK1nl/sYli2RBufI+xvpeRhnh9Lk8d3PWVuc7kDmQ2kNSXyZ6+hH2vbGV06oXlNMSqjQs
qj9YdhPFohFQ4/XX0imv9sx4Yta0DZv40PSM8zV6o7Xp0kaYDH+DZ2QfilzgWDYBQYPyRXvWr0w6
63lO2i4t2e+pz04ftHejHd9kg0jaVA3xIFp6ZaQwloA/orUfq3cSSwHfV8XrKPvvlg+sHAZ7TBIK
q3hkoWbqdBvFmtPokxdNjwBLGVj8NFMtHAPBpaJ/mSqsUWGX5pDGESYhEN50GhkmmUHVvArGCBnf
CA3BV0c9e461KtkBLwMYQ2Fnk1gFdg/kK20CfIRkIZ3K5hRReKuSba5nECHJDikoeDqFH67LuPoJ
epE7oepBPacm3DsRXqLo5xS2JBS7FK/SmkuEFRUbs/1iWFa/qiv9tc0N0reENq5FUl2KiRggPNfr
UURXKcAktQVy+6GkVOE78YqSN/wAb2YjURlbS3A5K5h2RyqJ30btZCeMZlrrM+PAfCHH9Ai9/AUv
ubUrPeNTmJpYF99aRX56GojhFnAReimROS0vOPR++QWSTA8DY1gVeJjqz85AFokION7GMjhKjzhS
iYqLQPESu0PeZGv/M6km5xom5iqMp/h5ZFSBY0lELUX3sytzn7blc0sy8Dr00ze9oTXAbdVGdgNd
K0Tp6dc4lLRZKWyghzWnbGOWqK5g4dEmjiXgqgqSUOZgQOky2kXN0FKLjn5gRuAH02wsJeIvvaRC
7bdAA9REUGNV19yhsJHKoaCyqijGWy0JJ0F0hLaqTk1ubGzVnQwXuYqs+R6rSh5dPek2nsC2XhSf
cNNXZjMYS2r6PyCGPSOBHuBLl9WqSbX10JNjXeJGNyvXw1FJsd2hzMr0lTlTYjQ30TQsksPikKQA
6mV2qRtEiLYc8MPXEHF8T6x7LVpHKQYgsx3YwB2ZnSskL2ErBC/9lHUkBVWQgOiAZa9D669GKvoL
G72aJhCMIfHeNhUYNJcsccWXUzKNi2wGh8huD0qDsGrL+NYF6G4nvXiel1BMiBaWNsNILf+WYVqC
nxbeauj/T8PwDYEagNs53bklRA3NDgsyvYK/HRj6vQ3TdWem+6NrTXcYZHAjHPvNZHWNApu5P3kZ
CVE/9jzjziSoPKufdr3C403TfTmWlccNN11CnD8IZ/h1V3l/bSNz3Hl+vM0yh1m8R9UbWfoiw5fW
NLh1AIfj7TTJAvCwFFZ68NEZaLhgHq6ZyFA2G6kEU0ykLBYn5jpIh2dTyaeYLL5FbIpw6QbhV4LD
KUtQ5G4F+m4gaMyqoNj6No403efjQtNND1x3VyoGTJ+341lieJznCiIo4G2QJFflmNfSe1+iOwWR
kzwtUG6iBtfpJcSp/z1p+c1HMbY2gaCJjhj4YL2nKjZdJhN7GNa+leEQ7qfItwz7DPOkd22yYkeR
MtoOjX7MxxhJzigWGg02QLl6ikQcNR89AbrTSq39scDWzMSGIQCLKQQBp3eDuddkbtrc/qpMz1n0
/CCXkWH90lPX3U5GvML7jvTKpkCmUrQISeXRviGQnpBgfwd1huDulHt+0DJeGna+IX4JlmAUuWt+
aE/4ORH+FkGH4Ys1UkRCR6k1QIpni8lELt7CYyVQR9nsY0o/IgNnaWcaN1dk7xgwceLPcNCw7EiY
5D7eIEUlDponWRMOP3qjVA60dCFQoy3rMoPURqLOUFEzbiXT1zHZi+q90L0FDBSShXAYFVPyYoCv
I3lk1dm4YpkmGeSGxu2zbyttVjwuuhs8bf8ILgEHV8q3lZekUuQmeMhSUY+MWS2yAnqqS4IKtDKw
mEQDlo8itSyqWZGESpDGOv5dbMXH1qD6xkx52hiKrgXt3VU5mC+KKvTC0BOPVkrytSzMN1MEuIsn
sEEJlYJ+tpWUwMq8wmatZ/1A3d1vQrhQ3Liw2xaZA5xEoiYmAYDy2yhQpg6VvqcnxD1UBadyQHLJ
MLE0dRAjQ+STKqgvq1Ivd0Ge9UtCO1/TwmSthcDSDuQrSDR+nePS1caFhSxzkUQSaZcdKC4SdLGw
ZEprmmfmrbNvY/kLNuo+zwvgGCNKdMvkhzBb7Lu4rxaDVU1oc6A4+d/NCtxBMLmfrEy8tV5mbwlj
I62CmiWZRqBRYyJHRRDdoh4YblNARj2LOja2/7XnPrtW7WdC8NKu8ck0S/z0WWKiXBACTKIufWXa
IQZGWtpB7vvUd+r02BidWhdq0LZVlxxyIj0PYNIb6tgW5aUaJwgP08t6nsfTJ2Zim9kOHIfVaUiC
ExwguSlDLtLRL9etb9wDTWNGlqF9c64MduEmG+KTasqt0lBX6B7oRlGxJJ0ISHTiHcmz+CRp7RMe
1r9MVMepzbR7F8E1tQauT3uWVEoK44PRpoc6STZqAlGnphj1QGPv7MF0dxO6dL30sbsN+M69iRpU
FbvpivYcdKs5IxbkO3OL7HPIqFhl3BWj0vqFo+4zgypZKZZJxlg+8+5JUg80SDXuMbECgv6g+a/z
0d8GZfSrpSXMN8Vv2mVJhVrsuyt1JtkSYGrleMDisgCRQPdZYk/b5OGSqSxU8YTVoK3ce01YITDN
gcw21l1JvTaslgZTriHUHL0Xnjx3IYNgN7n2F5BqLnlLA/i1Lr6UsmjWTXcsalJnVDaiU+vErYun
fYxVCc4uZkwzXUdbDJLjfsLFTOhcuA/ERzr1CWWOPFl1RF7QIR2uIvAwmLe2R0nFShdmnvNR1pO5
8sORvNapAGMReubhsWEypw6lNjIDlNjV+w7e0uOBYrxYtd8f7OAjcybA+JJa4x5zRyG3j11hddXW
n9QaKQGvU+kfrbJq1BmBcXhsVD/9cw//yT/3qogC95NvZ/pGd+ZGIM4IGjVGY9eHad6YxVgfHofk
SY1Efc3Hj0e8SGlPCOOIhK0dY5+nidg3A1VyHK3sPk5ynxJ7IeW4dSuK1EI5+8cGlAntYytKSeCY
u8mzpHvt6uJzTLHpY71CDdafHpthQHaJKIBj2e5Kv3eOMiOeKiamZycM8t6rmNHssSlM9kZ3k+Vx
tW/QtZzoVrG6wWpLXAO0tz/+LMnrX8E0p1s1/7E/zov2jcj05ErHoJLNjVvAnCHpA7sVLLFNbQyO
BM70b6wQ3ooC3liMYWbALPPcDfGUEiYYBydR+gfb1TR8hsr50Ifh2Ng+iw2BqgMMhv8Tmwbmzi7g
/qpF9RJcpv3MO/S3lDTBTCVlcOzaZ4xrMUhKor8SU5+eRYbLC+Cyem8IWIbnKn9aMS2nOh3fkUcE
OLenllwZ5Po+EFiMCWZwyBy93oURORm+qP+59zjnz+ceewiyLnWusAmj7HyDd7LOFe/ErNNyCcFL
I2oYtTZ1J/n6OCSF0KNDIsSrynCqPB59HLZNY+365DrZMljlZmdehsg0V8pD+YeGd1gXnRr3Ptni
C1GbfJppqK8NPthLxE2+HXy8XjL72soxfjakw5JaBXhhbYKXHN39UrntryhL4h+N0lcHShB85mBO
rtyNIMpoCFhy9GWFYVQ7p8fh0rTaSx6qeqMSSuO+68gDaw/iG2OIJKVVssA1btB/jItW1cbltz1Q
h5VF8HAlvHpJcqJ588JhPAzN+ONxNE04apm2WLhGnDdDmfm58jztxShzLpvIdIhcKfWNKhWkGxxH
J8IQlr5XNZfHRmL0BuRt1fspwZITITKnXZe+JE7zLZN1yNM5YmLgr8xO6WuQaxvPnYoXdxyAo0mt
OpdxWt4J1TtVsYjfNcdgDuEab32caYsQa8N7M3OLmJ9+Uayi91QOnOUIafvdjfLXGHXNLWwmcYIO
laCF7e3J++g7f8uEXbBS0ry1Q7ArqbHdd/ok0H/l4LBU7vWNHIXN1QmyDWxBs6xxiH8NNb7uBkV3
PsLTJce0RGNW+Wuhkb0Q0rmkhcW6MyFFb6AUkaZWuanFZJ8CfJ5OoQh20fEsh4zrMSjnNSlf7lnC
sEZyEZsbRt8p5G8T9gV0IxiXtWmX2/+B+GcNIe4vYwGM/3PGpFXj7SdN5ewvRH7L+XcQ/1MO9/c7
aRk//+Uf/YbxN/V/0IlR1Jnw3hqWboDR73/Wzf/5L6n/Qxi2NFzTcZRQPPo7xp8YlH+Yto7Lw9Jd
IgAeiP86b2fEPwu8fziWY4FyNC2LK0G5/z8gf8P+C8af3720ydkwLUUljO6gPT/+J4y/b4Z+jf27
pzXGAljrqqPIo+kZ1NrPNCWYDOAurjuWkucmx5/d5TXR6FZ1dTDVQD4s4ZqUzJ6DvloCC6LYr0Xn
P32il98iBf5X1qakg2QN2QGCD+JPSQOPl+iQikUclGFbhqHmJII/vcRSuK2ZC/jk1tgSIlhjzAYG
zCxYBtM9qrAzfDELmxQTPZELTGjW3k7yT1oF9XGIWbKS226s0LI+5CrRwbdoK5Z2OK4m+rBg2qxp
P/XTx3941eQz/MurdoWt68rVlf0vrzrwwNJyh+2Z/gUUApLSpW/j5B81Y7oczfx7aoGZgghIkwrc
Of2ZZSQtddWNFGtiYxvXMoVBQG+JOhMLeU8P7uhe+zNpisnBGNXdRl4O93dF+B3spdpQa1vkv4RV
gPYl/oRyOskx1lhVvwV6fA7/2/+Z/zdfyN/fmcQ1bxiuYZpC5439/fsgy9gYMJki8bA6facjuRhR
Hp5xueNhtatgr1pC+vwGQil01n//sRrybx8r/zm5GIpfhRK64jfx1x9DwUIyokyFXaKWB2XiFfGV
wOSmmfvAAb2nAQRahdw9d2T3SZsVm6drt4h0Lr0sm//wScx5Gn/5knk1tpQOcRpcQUKZf381vi1G
xXj9VPvFsK776VsfmLDJdEOuk6bWnqg2NUdqkiXqFzIN9Gw2PVW1dUxC8yXCS/VFWe73EMD9JOSP
0BtNFGtMq7WxA4Y26hQgtRC1Y8185T98kv/Na+eaVwQwuCbeYOdvr10EMYpFprtPWhikG6qmnhXh
s7EQ1fs9XBASfZ9GIIDLQDADRaqY4U33zR2C8Ow/fI7qX14LenCLl2E7Eo+pa8+P/+kSn1p85XVi
23P8MwooZtfHnrUSXVBz2epFzOdhxkfNxXjYIMasTMHVosdR/6SHnvUU0MGGPETyxmPDhbXFRKVt
+8gx8Fbs264PD4+DpkrEwbbCbIXstaWIQd33SS9eSQgSX5mhL+a+0VKUTnWk3dY2TySrQjxJpueJ
md4CG1DC3MzT9rw8zHZao+5OGd/zkYAHu8FU0laROjZUcIPOJ2VS5QWL8oBhvIo66M10z10TEMmI
roSiXOxNK1RG0eHff7eW6TJM/eWXiaXVQEmAi1eXjqWsv8WzZApupFLKX8QZKz0iEHYNDbEwsexl
3LCyjRURVEwkGeFSeKjB904MzUHWpAZCjGbXN/ACPpVj3hyEZTWHx97fH/FH6vxugrXv8XBtJied
ktMWXWB/JJvun5vSAADCNcJx6g3uik+KlsP8HKZHPAIV5s9Pfzyi4MJSgWkXXl5LQqX+3x98nH/8
qT+e9jjsJRigxsYmBN/0PLEGHqy0PqbzqEHBx9/EVjrtURLc6dpap9xp391mFgGLYrwCB71n4mT4
O6kpcdSAZGCaI0beiwhf6cdxM9i1vUHTvnMtmAnQRcVsHsKDCPWPRU4W40acEKUJec1CobZaSP03
6BrjDgjUuJcvkNWndUIJ1sKFJeqNH1QGhTXKjH2ZfsZ+RRsHfUNOjpcXDG/1GIzYYxz7Fajjl8aa
4h9RMF5ow7D0Hfx3p/PdgxFZEoqFcnaytsWWqYQkfxV3lEHgziYkWXQbDPTXU5B1O9+nbE7PAvtx
QOBMF3T5D5Jk8L9nW/qpyZu/0gSMiNoO6vuEcpuce7n3MRehz6mOej9Va6iALEKSbO2hq38VyGJA
KSxHHV3xiMTtJe3o+su0RdYJ/QT9lytos3InHg3/2NUW2gAqBeupSdpN4tlil9ifLn32tCChhJBP
680jRGytm2219vVokWioQkvNBI/da4hv/enk2FyhDQirZZBIIE61Pa3zwiBjIabjTKBHfXNq/7Uw
odMYCa0BEoi0j1Tab+HY5Xff1OtD13U9qQqZ2Hjo+zCCQJ7iPdTnxjG6c9+OcMFhp3+LLOM8lVb7
qjwbAWuWTmsNfNS7qIG+zk8w+9mf0JjNAcOpfUVUzyLsO7Hj6s1uxxgfi44RxmnVW+a5wzrVomr9
OEQSai8SFTq7x6EY0ILmTl+cH4deE+I4D6d7HUi16HzRbH0sFQbi4HOIbPTOIM/tOLebBaadjFfL
o74z/vlRxjzWDPOTH5sgiTHjmU8hkLcjoXbabUQetZVzAGwpde+mZO7dQnDcNqT+0+OU55YIBTOs
fI/Dx78K0+kHtwl5eJzSYHkdwPNFvz2DLyRZ163WLGEDkZwOFXsVkel9wRKhXfohhqkjuKbzsNQu
sfD9q6WchEQW78fjGY/zYQ08cRzL1ePocf7xN6xKUpamgvjHeYja9ICoWSaVaSw8ZnXXSKTRNZGd
/uQKvd2Cn6bAO5/LC5CAYhDl+nHIqBZdzYz4ucmMxmWg2xXhMh75jHqFne2347TNrB3q4/BpLPUY
MARoppFqxA2xr73OcviHSVfFt8e5vC0B5xvmSMgdT3k8gBUAhJiongXSfFAnfB71KIxtG7b0N5Bg
3kGUV3ck1SWj4v1xJsPgAV2MPO7HudisXZRlHaXc+fmPc2P6K0+N7PY4GGz/p4X40Cuq+KT7oOOG
CnymmxjTN7PMP1MvsW5BJNy9RgGPm6+0DhYSQPps0TvraedNs0L0KXXVQEoYo0NL2N5ad1N117SZ
0yn1+KfEdSBARmARg5ECDvnFKnG2oGP9hkfGWxUQUK6NE+LzhQT3LRA9rqGxc6+VCksGE6I+Jxr8
3wSaRk9ZwYfWUWyUE66WKqvdlzwbSKea/yVRXDhZZPQM8CI89V7AKp9E3ltc+WLpB1TpZQg8aEtF
R6yo1BIf0jk7oSr3uaJ3+lzMm9wfSPsuElg4OfdhapraPk1mz2rpaNTZvOkFUgTF46TBdSGTwr5Q
NdbPPqI0pCtTeOeGu7OK0sLOEfE78mOvn0l02xJlzquVjgO0n+ZPRyrosYKW0xIXNYOEOaHCthp3
mSRx+V6N+k9MNNPFSCd9znkfN6mTjfbaSSd55BbLkCN8sXVq/WwDiTi68yZ0TGPbJOl7Nf+fPl0r
mUwRwfYtCTLFIR3S+hrPm3LK5DOgEor9dkV05Je4V+klG4JdUmXjSaYRgD69JeskLYyzGKDrIF11
Fp309PNjM8x7I+PSJjeC9gm4Wx9cHxugO8G1abRtEhnFaZiPHucb6f0K9fHd6AeYn4LbL6Cn4Ul2
im3tKCY29URXz3HSV3DU8Pzj/vlxNFHIxJvcacfHYdtEKEXpOO/bUXEpkfqlW5gn4K6Wpz7RrZfC
7zaj3wbvtQcZHmZTf/R7HXRUH94NqTmHx0b+vmcps9hMMnh9nNfDgoHy9wfdYNhTrAq3/VgmB0ID
kkMVZ3TzRFUz3Mc1IpnI2CGn9va63nRnllLd+bHn+UV0pAGLQYdTf5x/PCiNADyZKu4pfnOWqJQH
m3vf2/W9ZMqzUCR9jLn/VobOL2lXxCf4uvRPUabCQ5AkK8Xc8J4NNtkWKkKRQwvo3kbI4Jyy+KZ1
LRHEcC6xqHt6F0BQqw94kY9MPopv0ILWReq8izivWfJopEqZVnB3HfBSbkcDAp6yiID/DeEx6vLw
OBV2eIz76Qy4juUzc4Anu+nREcybOicGqPfT+JVmUnmJIZywDAjsbYSucdHZBJFiSqb4bBcOMevs
6Zk37YfMXmrFlvY33Le5sKgC0CL48tm103hi+g3zrcCMGdmggx7vz0h7RAFjijEq9tD8dvI9BkWF
Li95Y3oTHzyIQWjlOW8wlYFcSxpYLCvoKFKfsf71dJj8UT1REA7J1gre6gigtZsUKCUsy0r2RWYc
DWKK9VS02J2L2j7JRtgnn77PqhIpEueiZEaPXwzHpzrUFaDDMDO+tH6TLhLXLtDbHwwxxq/Us+lB
6gKIWtH/ckpjkzlMDNDAv1WgfxeRoRX7x4Vadsx8DC4sd1oF0s/4hGV1ZNnz1Znq5oo4njCe1PJP
fUeZsEUrl5eGuQkKh+j3+XtXRRLcHa/YovRNnx+/jCY2fmjtHLeicMXHaB8ZtanBU/YrMSKb/m1o
E+/y2GTpC1K3t9gtppcy5n/k5756HGmNIAhgzNZ6gwQ5D6ZDhTfwYg0I0HM3/1UQIQhL1GPWmJju
1i/UeIjmPawv7DW4a/15foRw+pa7qb2rEr1+GufDzMrbs9XXiCDAr9Ifou+Scu/Y1wHS874tzU0W
Vd7lsXHtBGeNmXBJzNwHSww2Mt/SvtKaRB2HCR4JWIPlz/1A+Wocw9830VBBxRh1bzV6ABuwxATY
Qyuwl4FttssxQnP3uLCwu6HaBkmOKSNdgojAGWOXFlYGD+a9FmCHckaymE3cItForo2eIJwy1eJj
GqFuTWixL1ubsQHdUsrU3M3X4WBdNQf+Q87kYAOYF2NZwW8eZSiuzkDrzm04uuuiqp+zPBL4mYiQ
MET65mpN9TNIWnz3rgFyS6qdcGEL4HtzILRT9KGE9g0Bc/yRldiBmimdDrFFN7jGHYk/oT+6eZt/
gLyPV62reTtEGOab16erx3kUvgn4JX/a4swN3gP90jc3H93/T2Rxlwii3Adqaouwv6J5yXo/XNF3
1s7QuBNc+Ha7DyYnOQKDsiDGiW9dWTtMN6dqY9YetJo4TvbgD6yt5fTdKRNdvh5UVV7lHE0WiUC8
6s2xL4n0dVojeBlmxH/YD+Jct329zQmw2hda2h7HONfXGIXrK2sjF+SUm3xJTLAeid+/+WQrvYRm
eIjrluo/M8MOFeM8ToTLjEzJn32NZA4l6Le0q8gw6ALvDQRMi2lo1klZb/GEMNK3fPNzBo8buoZ2
cUIfktj5+MM2zF9hog9fwgpFdM2ndopkQ+VMJNdKp+E0aqO2NewyuT42TUWwVNyQjNZSUPIXbdIW
S22U9qrzkF7UFdUeNzOrszeG9ZnqQr+b3OnmzEePU39sUieHHtWLZVzOHow5M/SxAduYHAZsaRNB
NLuwatp11Zjd+yCR6M7BphUsTC43UR+LvkQ0rXpEtfiSB6ROu7YJ+/NjGIqsuj+zpH8TBroY1wJH
/LgLhTU50LkI603NXILZA4flfOiniNEQwwznkJw7XJEUeIfmKwkM9i9rCG6wsfQPQk9AKoTcVwgn
5uWbOK+ycbibPd3hx97jnGmr/v7YG0INMaKFWcGSxLZhe07PDhkP29Qo433pD9XR1CRt+6GzL2iD
s+VkaOFbnGNtbjzersJIHUKswKTVYRzpHl9fe9ZSuFLSb76UUbJ1OlGh/dEAoBtcrsB6oVrkzChH
uqojLO80jX4yhLyQIkogQdlWK48KxVGZU3+0nArSopjCL6a0X6hDQQmo0KBFlX5LlCFfy9YfNkxj
+63HYP7SGvD2ojb4LGz1jtW8fyFSItuaaYYuasqLV1PEr48nmAW1HCWm4t7h/NwpQiE3GOziQ2mB
E9AgKlDalQ2DnlUTX1jv0ZmOH/6ge8ucCsFv55OKtOf5fFzAfPzj+b+fDyAC/un8/Hd87lebpksx
MmXcKHonQ72iOu+11KjMBlRlFyxXvddC1mo71o8cQh6lD6lhhxcSJAyHEw2ATRNB6n/828EzerKN
HArL86ON51krd7RAmVhCksLYTy/MZNEYMU1eSD2aKCe4zBv+L1Vnttyosm3RLyKCpOdVQn1ny71f
CLuqTN8mkMDX34HPjTj3vii23NSWJcjMtdacY5rG63+eoQV8Rgrz++T3xytjeKpKo8cywS/LEdw/
hN4aXSu/3CZYULI08nES1YgOYvte1Vg9k+iSU34+ckKy7yMm8N08wjT47w/ARrtG/ImX3x/vErs8
TglLw+/TYvknasOCA9ugdLc0UvMSZtV4FMz5SEQQ9fvy9PcBwDUBWKlzFUPaY3Fwh+1AXzf4/abM
4hg6g+atGbkGA9XENaGh+4DDy31oK3zUYBizg+A8/Z+vkVRrBDZXONYjr6d5kvXd/vcHFeAYkbYX
vD/tZWILJ6MSttyOVfbr9xu/DwB8HgbNS87SicyLlaRnK6LUExZca8StHGZGtcyLW3CSy0OmJcht
Sry7hs0SaKHqVW0Sfc4hPtouisndDGf9g9apVujaB5UitiUT5LOeFNpHlAtSncLwJWKDDFWNyny5
CAWakCHWs/emNYz9iKdm+/v1qvi/Xw9zSFT0YWFY/b+f73T7Yywq2uLd3L14PkafcQAO3+kFT+vC
3tlWJoIRYfDLJGaPENweUNny3ZQ/59hYdCh/f9cYjGGjxd674IUSBpY13xViCZE2X7bHvIHFzDy6
agwf4XOjXlx+oO+1z5CK6QlpJPwHs2m3xDeC6rcm+o+x/eUB3L3m0pSvnbL3tpkn94igjZsVyiMy
7TcHigO/rMenGE93YPZa8RUWHOZChGRd7bt7eAHls+UCjhzlZTKkd8jKbH5SIcZwfcxiwl3U/FRC
3WMF51oz2fmXUQ6ElKxsDl28SHNxwZzB+2JwNx3UpWX181u+Kdt6gkpcc5rIH73Jc/7gRkbmy/7Y
vzoQQx9j5a09MwWtoo3ykZSE9uqP4069xuRsfbRVGx1JLxIBvez8Q2RIPHWVDjeknf4mr4jEodXg
s5MlHOAhnhwHX+o7TxTGQ6ujGURnTPBTmL2ZGDKghBur0bD0HyfSvyzQDbmXyecBPX5AwdGgiuqi
d5bBLfbP8jnvu+jBlgUiJL6sh8Wwi4taJy3HTNeAVKOjLWKuY1ND10a+wndcG0+8YQ2IMfZZpGBf
NMVyQiMISMBNWP4BuPDIbt+BdOtQkSdj+4RFjX4JxK2DHWbtU+2ne4JWq22EHAuekbJfJxJfsOKi
Vi9I25GUQ58pDZQhrIZvJHjzmlBduqtVRD3ST7m2Y21FakNk+GkoUx+TRQJNu17SwYq8ZvmYh71N
9vjJ7/AwOtlb2PjmW7r08HHJ2yRQx8WGcjc5tsJ7LUjmDUKUsRTjpjkiLivTiPwjmqjLoAPNPmGM
qLwBNDIqu+SQ7LRsns9xShwXRwV5zjVyNG2khVcjnRQBbhVdRsJz9hyAztB8Y7GivQEsHNqZec2A
cZ1ioRWb1t57ca9f0FjYkImQ8nLJTg+oY/p9OKoLDKKD02DSAE1FCK7fH2eZHzIk5kYMJlpTW97a
/jMGcwr7LR+vuoPRTeE1pQy1rp2AXIV53936WbrHz1l+cL8gIFT4JbC5kdqCCBfLEdWUY2/nMELn
lLj4vIQke9jN7Zsye+uakM7Sds6pLGqYLrNxHtqC1aHX5KmanHDXasS3N4Y8UcOZhwhtiwWIMwsg
HeRn1ZmvKun9HWtL+mxMO991zcckSk9gLnhj5pncxZ4omQ3AIppvJSOrZerTjql7YIUM8riuLr8P
oS3PrUKBCrWpvtuoQLb+SC1jy/ax7UYdvAbLpskGfigSp8fuhiDD7uuXYqFbFo19yZxU3uyBlJ5Z
J2np9+nyzUZVw2VODy1w4VuSmfLWCyiKHG2/OQGySiMCDerUjdCADhy10DplW54up2FiMNa68jE4
9+pmVza/K/WzdMv+VBfkHei9TLfA9ezbTFMHia8GhXVckqMX+VRL2ESPuUnPp9fJneWpiJXcVR6r
kFaStgCny9pkITx2yQ7EFI19z5TdwdWHF9vMSvIxoYKoeN4g0PS3MtMJOLPn156wjVPeQgxzPErO
rCeFAKW2ccQ+QwtOb57jtGgQ3vCa296+t6B2VkKFZwCs5rPWLDg47qDVKJPuPv0LWTVhR6XhWQ8B
ClZqQDU7h8N36nWBpUr3oE/OPolbUKWMt39b2LZeE/3TdhV1TrFRfo6sf44v0TRSM9kd77YfIjmE
NOBo8Z2l1X1oamwBUWUfOx1Pb2H73MzeUG7LsjmBbkCF5gNQIQO66NvwCELp3C4iuhF9nGup/JWd
gtestX60F9HVM6Lp6g33uICvwat1qDjiejxgFX61bU1dKqceL/gSuT1ZlTdzRhtaQ820YYqbnMLp
MbNsLtGhHqorBNXnuQIIXindPUd24+2qBus+9MZ/sXLdy9Lno0tkMF+vyy1BYslzPcNKAPeFZG7a
IV5tdlrJ6sFE2dhlkrkUfWlxpnrI1zn4dEbH8OBw5FI/M9brZhIWGTxf/Ur8LaxRP4w44K5kcKzz
PrIeErI5JhEaSCtz74QUcCXHXt58RQo5BZ0gUFh/kzMnk0V/FTEXAbxvCpDrtnNuXfFVx6XcDbmp
HTLNcHmfRnovGN5qopd0KmOzdU+lNN/ptU8nHW17QMJoExAta2+Stki4W/tX16xpI7rc/dRwLAgk
WtZ0oWA99P6tSO1661aht9MEYAPXXoB96LxOyCmnwCgaGo3tgyU4lqHlVm9k3Fgr3gSQ7TMAPuzG
+8Rzx8s8IwmCq1LgZT/AInavo6v+gZCh9wVOcyW12jjB6OMNmbqXBL39zvDrFtNxOF2jWbZYQblt
Q0+0O7v2w9NIfhOo49CGjJvPJ7ewPkPkbYx4dWrxKXoTjldfjahbd30NQaLE/0QoBtE/sn/JUT5u
cyT2Mg9J9eWdRgWdMF+ciw1ogSjDY2Qivt7pMSPqCRviZs4rgPwJRzz4EaAhZlPtKyWWcHKTfDkx
JKtUlj0ra34cQImgH+mBtthIz0ZEKWbRNhQT0twqjD2rgiDxY8wGGwxh8yyHPBAMzPbaDI4lbOP6
CJUz6KpYHdw2eRiGcD9OJokxLfYEs42uSZbT6wvRLBYtsItsNu95V/7TNHySxCLE+LPcZyunYZFM
5QfHCrEa8dROS+JgVWXlhrSdEITxJfZ8cgzQqq+jYibq28J0G6WuWFm/Qt7YN3iPeDfi5Y9wnIxo
ibp+Jjal2Tdz+/m75batk5KKlh7ZPapD6QsDa1Es2T2mbju4eXORGmiWMfl0vkNvnB9LxsJ55B3C
HsddKN3mPuvG9XEoVPs8IBRaqaU1jN2i2lmmH6NVldrGGX/BGhra2oyMGw3ciTfw8Ye6TO9NUYYb
P3L+yNlorpGO5dolTYFJTYBvmtoj66xTZibwy3JdP+EseG36kdh3l+247mtrV5C3u5tT33+qCBNA
3jOD7K4W0r3AXmJSVO9gKokdAX3kg4uRM3QoP4slAQEIEq0bN3zRrQjESOh+eVrTQxbzPrRlgmHL
HBlsQytqgq9eLIlCDIl3Rph3Z2OGGQnxj5SqitZe23L6C9u83VJgrEnStdGpDN4LOXdIKGaw6EzG
AAbYcnrXxuRGY5mLmPPIHoyLdk0x1f922IeUGW+nCLwfvO96YjAZ4nnbiTn+k+XiC5HaDxui+axL
DZECGh/0BGTDSOFcE5+XwNgEeyvZVpBlXYwbhbVJY1ymWgETPcFBl0xpRKjytGl7n/P1bOJzzQpz
W42cr/XOXHFOmrY9v71p3FmsEWeR3WpBT0xau350HPuFydLO9bM9vK0EKQ9BH+BzOKPj3YmJwpxd
4xaPcXSGFlsFlSEliQWnsZXtiq5pfGz6/iC72nkpBTw1A+dBA2ojcNjPFt617qxsu5Abg7H4NWlV
tymSagg8JNnPs5YjtKtrdpOyfmkQDo9tP9x/r7VeU/U2KiZi3YWhbcTgGffYwD7adSAxZh94RSVf
wjyUD7ElNtJraNJk31Qp8kB+b3aNs0QFU5skH2BW4bNlD5XCBR4D5TuEWZe+YkzZjS2eOT+NH9gr
k/uChNsylcFvjxsiZUsPotH334sZHkvXm911Qoa6Y7hPJkOkiy0ENpZdlpw4k/e+MeOnUG6b0Y2v
k8RY1WmXkbSoE3ER2lMDq39jYBDAuVavRYg2h+MF15Xr0fhiVsgF4W3iOkv2ke3At5jLeq/n9ABa
5oXoJ+69FY2PUo/ujqstiYlwCPraqDZRWoZf9CSKJrI/VXXlhAKqwbXlS2yF0aVpl8y1sW8vbmh8
d+POIaBoG8OZHPK6PM0K+gPqQWyD3luvnI3eAYegbVoQzGAhb8gw5TVT3h/CovXe3IUSPuiSsaQe
343hAN2A0RqshMmaowPvtXgcYC2sMEURbVpGK2I+MxZKiOFQ7IobFYQ4QfAAepFzy4AEbogCw+a1
7axWBTYBxdbKHP03NAhfNRKAC3gytJdmFhJcjirAy+Ej88HRoB35hxt5NqzQ3ODVYJqtiXTj1r4T
2K0VscF6+fMEY0InqNBn+6CFJ4AkJuFdUHId6KLXfOB99W0aojo7uY2qUx/PLC4Y7NNwTYfns19Q
gmMFPYjO2UhSL9wTAa2LgA8w0UePdMZNnIFLsfp/TIy1NZFM/gYOeraNfeI/XabjMJiw2nLs2/lm
tmUyepu9Yju64bwuTYypeZhuBi9n7+pS2iIAt+OclTvL03CjnOG1VMzw8ZM5d7tQu1kj6rHuXfnV
OOqt8Jvmj0XbRg7N1ojlM1ylf3kDucryI++Ipz6EmFOhC4jQuXUy/RgsxvHEp220VpiPnqBEtfF1
yCgaj2QjYdxPhse0NbLTzHIVaCl1UzXgzhvKDz1niOmwfvhlWDzlKZXg4Hfaum5AVII+KcsxkF2a
Ppgc7IsmhdfqwG7ReMc43a79EtFCOwKWjOJ7I/DS6/jaONdqgGJ5XWuSCB46Jaej1NNtSedxGw/E
zUHHPGhieqZjk11yArRR5GavzsTA0RQAXcAZmxg6Y+C8JXUXKgxxaDV/wEk6Dy91Bw6BRIRLGN1j
re5JRtNoxEZZUA3pvIt6Uozd8V7OhrUTJWGaSUajoJs5pwAa1kBY8KXcfEeBqQX6WA5rwGDmPrSJ
M4K6El91+49Z/tMNQp78tpsf/CT/sbPoJSWO7IwDu171Y1JtPY9OHrJk55v9LTYrzKGENG1bDsdQ
JJ3dMONazHp+MrP4wFwT73akOUtwL0nmZJi++765Y+d092apMyfDSZ7OUfWZoxZYD2MTU8VQB4gh
13f9UjyXjXuVMSkVFXdRUIFoswlXYQgfQnNsB0aDpYKjsYDguPVNW7zDUqdxNaw0G1KanrxKzY1u
kzGzE3raxVMi3vVjLnCYWxeNyN5z3PVAkPIqATwSxFVlHXRoswZ7zH521LVCzkuB0eyYJ2FyqXBw
F6HEQsjEaprJumsrWgPKx90YNnV3sZVREO5SpkezVlsVuSn0ZpgvXCpCRm9SiLfKdxC9VvM+V92r
NjAcyjrxNuhDFbBrTE8Yszh4FyDcGVCyUFrq4hp0fanNnQAa0F9UtuSRypgsDSgQTu8kB3CUEG2b
8N53vrfVUvgyHBPf5wz6Nmd55Yzw7HRCxFnRceBmb0Reyh0zrHYNmvezywPlwdxWPtx9OfoKEwtR
q7Hvr4eUsegwNITN0o+B5kt/RxDm4tlRMKkSVab2YsIJ8t1W7aesyVa9Q5K5b4e4EKE5jmG2EeX8
iqAD5tvsPOPmnLdOLj9Cetk0W+tP0bYsbRQC49Bg/Z6idC0gJ5FAk1xzgSClwggYORTwYDZQJSiK
uJxDHeajdZEAP3Dyc+2QeON26G2ZNlO4WDmZTpo0VoOu/RWN5PAFKRdLMSPuwYgOpYuEFixOdrS0
VYsTeMV2gk9LCjpm84hijnHUQLN8NZT200SiCuTj8SiIm1lx9DhRUpLsMOJhntz63tXx3fObV2XC
2u3DH8TOz3k3nk2UxkRoMNWfhbE/u7nPDi7Vc8F2knjDjXgJ48jBdzUXZnGG4MP+Qiuv6jnwZ512
k2V2avtqwMjsFrh8a/LmFCpZH1Kfn0dn5Y64zHT7ZnseMTRJ/Ozqzb5ztgzJN7nS/cCZjMeh/WpC
62MQUHmk6o9UsNEAtn8RS5aQgKoB9SVL00QeSvjXi4o/zZj8RP430QyEHIXeE2kXyaXUjXvr2gSm
5PimWw3pu2QqGYzE9MVMhaEbQ5+dgGh6DSwNBI3xuo8B4WKEjQ6yGtbJgOlcYaE94Oil2inp85OI
vc8TTT7VlL1n8ziZBccTDAsHb9D5pN3qu7GYCfqghvLYyu4KzNDat0kTIS98ZxP1XljtM23FF6cn
pA1r4rY3ZbYb+m7inPNBGdWsdEfQ0udMBG4E+b0D0AdcAdRpwyekIj3bslOvGPwgLyLaDizM9Zwj
8NN6Dlm5Qj9qemswA2bHHH6yKIzXoOwewavpOEdpFjjatYBvf5SsJLd5AcHSmAACe6AKo68x9Cec
rcamHCtjtQRb8/lblQuswtpAP3z02K2uRd+7x7lGtQaLE2ANGKhtHBdpULb46IgMQiHWLfFyEqYN
zgmSyx2AhX7xkE+SKMMSfKt5bbsfAVJ7Jby5p020C/sPKTXwVJkfn7kKIR4N8Rulq86CNwaLtoEQ
p3kP6Vby5qiXqmoJfGzms0FnPmzpAFUwso4+1qeToPxbOxjkhSv1ALKVRQ2x0CrRswp6BXAz6lXV
qvpQJeHRzRwi+/Qn2pjvk0URBcruuQQZ6iM2YCzd48MDfKdz+3OWHOl1+A2c9hw1g4is17LvzaDV
4P45vbzjt7qaS/VpqxCl5nCTdgdEPYK94oQVQKV9OZtvOb5ZOmk0S/tNLQCt+Cj7kdJl8PqRfDYz
QQPzAA1PTuVb2F7wzyYbw/XjI77zZON7ojzI1CkIeSAs3q/mS2un9Tnm6DIocRsEXCDHpjZMlgzf
cBNKyF9gT+Smmw60XtgIPc53dHbyM8oATr69cy37ZOuV7mORW+pWIXAfK1IJxqojxYno3tjWvgbY
/yX3JkBQLLZETQZ2OsOemJMHMVsmpYRz9uZ4j+AkVPkt6lVFLX8Ac9WfKNzctW2wwrMcXFPEqWuj
MukGgiWMLfIuyZhwhvBZF/ahrjL+NiGJTdHRsyubz8swVqZNvA7tQZAu46mABzrEtCB7Y/qZS7jo
SUmSj2i/hddvYhd9fOh3ZcA2aUbxS9MAOk6X1DLKgB9dTazuJDizapMuTDaNbM15nXQ3iA8RWDWs
9o442Ci1d46kGemNDBTH6sbqivA6pwUQJvWtKp9c2NqsbaRPuv7Bq13c59wq2Ne7d1ICoP4iMvJK
tbAGuQZ8PT11jc/y4dkrq3EgVI0LPbWAL9e3rQ2JmGowmR5wwRC/wux/jVoNa7e2tci0DpPE2ke9
uXfdiHJ1Gq033S41ij/jmKZdSJldRxsGACX9d8guJLPvUTA/gPIj0aAYxwBL6bgdCgmuZiBYtCfB
mwN0xrlmxmiAXHlVjPQKhwU3UHo9mRz8bxM8lJ0uAjyieyN1CQuRl65J7KPFHc/gtjvBnVgJy3/Q
aEgdZ43IKLsKD+yRIMMS771sGA5xQzPv8YobZXz1GuWkCCAFiQGTBmPsDYceQV9iiO+kvOFRTA74
tU9+ekE+RahiLKEpJNq+QNgZxBldxzmfXrTmbLCdnMcduQov8ZRPa9T6ydrC6hLQb7lFhCmtlY5E
KfGLC00IyFhyIR12alVE9k+r7Ecgl0bQZ1+WNXF/zOMhkgJPlXzS9eHe2kh6u5jSr7bGjcYRcTX3
PyI2HmPTQDBX6z9tWpK21NjH5U9ikLaJIidge/hbRfmZFieBFf55yPwjbXdkX3MBX6n9jtkdOVF5
Z453kDwISFNOzybcFoFS9k88gGw2uxZ7VnT0qxZB7AxnYsJdpoR7goKVg24QQIHD5Bkl9RGETIp/
E9FQ/4215IdPdzdiB2Z0wGKsWGWbjKAwlYPxMparj3iOdGWJsx0mGKFd+E/oej9qu03hQefXXVUo
gZ3f/bb6ptmE4ZGTnpfuffwvgMRfueffs5y8KidUt7KD/hYe8s4nABKPyyrtk0+Gi0wfDX/nL2FM
aGfsY2IOG2vUJs6sIaev36/9PvRCg2+FzW/y4g+zGYKQnexYg8R358cU8dWhNl1ABb20WXcK+6j1
vnUE+dGuSHXrN2Q6M/JTMRoMAmP7HnOHN2J+0cgdFFwxaQwLOMynAc7IbvKtHhcfsRKcrMNjGxOu
lESQz5VvwApnuE4S5rjMg9Sh7VqHrCT7H0nltOTI7SPM1ptSGoXDuvVPXYfLlrqdHQZ8naRT3hX8
c65fsjv0AMqSejSPqWW0TOEGTklps2kZUtPCrxGz20pdetdM95OJ387UoGLOOk4OC7PCo7E8IH8E
fa3KxUdTgdzvOUmMSbEAU0FpquI7TXJ5jSr6Iwa0Z9xB1KCp3j0O9clkS7/rAq76aE/uxjBl8+RH
/C5nvd+B2M4qcDpovb5Qh623uNWf2sozKSdS/5JR6Dg5bYJs6p9+H6IGKSLA649WMgCeYSE/eeg2
0flhUBET6K0cNcbW6xPtVrjx2VB9zhRgalFn6aAcU9JFlArfZi+pj8wsfASaHgl3k/FcMajns7S+
vbaODn1O2WO0+u33wbOWrdz2e7LWwjffi9HhOyN5RZ71ro9pgTdKPWChg3Qawq6YcvIaerc4DZfR
abxra4KHz0kp34I8oMoqoqcMtTbQ1KJ+8KoQIWB2J1ODGaLFQEcZvRbUj+HIxLPAkkXHkE5B5jvk
jVv0fi2IcPY8tfthsr9KgTZ6cK84dLl/dFKFG7+6uYjcKDqzt9aY+2tHaMK2RwoMIKjdCWXMT07a
EV7jROQXWPLdnT0YI/nfmPnhvrCqpylJSDoNh/mi68GgM0EejP6mfLq0/KtonxfcGlJd0NjDkTeH
6KBoPvg0rE4+qg0afflIrnt2DVsL2sqQwaSOCAYOLXkmL/p11AwLig9n4chzox0gWO0W/cFEp075
5JHhTWwFid/cMaanrywvf0nGn3pUtNPr7jpDVb2O4MCq8TAQg/5cZtVLjUruEsHqxzZ2r3JB5E2W
7iI72RuDVR9bM4WXk0vtI3OmN2RaNdjs1iJyKrGOHBmLQzjlHMoLccwY6xQrjnD0S+qe5uDb7Ndo
1TLNC+Ab/kw6jiuYOMaVCBsidpxyftA+cpF6QZgb892muRdILQOtGhbL+ZrOmiwi7yHXmO4wd0XT
s6i6MiSMgEykfVStrR11jfkEZBL4bq6ajkZ5gD+cM6e7gm22rjFYEq/z5NZpuTyqpOduRT33OC0c
PSLi5Z+w6YmQc+132+QIrSKD5SVjY6WOFIQfQkOrZVp9pcukMHGIA4pIjM+LaouKG2a70HsoCVyp
sG2cXdZNFqd0VzsRpejS7fTzx2GQf6KU1O6csB4VAXYsKmicbvqm44n669mE7XxH9IY/3Xp8UUgX
o9gPYlgkn9KX/soDHvDklQ2rZa4lVzon8SF1DURwGhmqnTVfwpYsSkLi8DGFPvaoaeDG7JsXwBGg
LEJ6kkn0D5tmfe8n3iizMA+pp+swOi38urJ1z2Zt/mFyEHThlN39qq4ZHOY9knhUpQjcj2wYMU3E
Sr1Kpf9RnSh+rB4uVub/rd2adEM3QciqBO23ytY2Y+mUZ5E0zknpNhKMavAY6bO0jmDD/lrIK3ta
DRnals5/z5mBvZVpRZxLnKIvmq+cluhCjcDj5txvCdvrEeLD8wyULLqLQ/NxkxaD9erG0adWSvsf
n+Z6NkN4qdJYSIXNU5cN+a7lsHyyE7FONQ7zMXbqQBdFedRdEzx3Nfzvw3+fUhMBrRlmZF2J/o3P
J9qOITYJm37KqshH8RzlEK3SQbsLrJbPYV98Vz2OhN9nAuj7WqmRYXgaPldIo57pt81bw1ySDpen
YY/PgDO9w3yLp2VOmDVOnksMtw0NNdimTnN2DgoTnX3t9t8HrllBRcsBVWPy9Pv10Zz/9yeqqGuu
EDu8hNAJKM1wpL/9etl2Y7hdjeJihiVE0KUpPzQLUtc0+wQqGlF1NgqzPJfLf9UtFlozJ/w9nysV
iIEGRj3qBCJmqemfzATm3mSPKFaXp10fhZjbYr7NgNA/IZdi3yG45Pe77fLdZLGeDAOOG8tO3Yoq
Lk3WKUCB1URfdXaXaW3U/xm73j96k//JETI+4QMkeI61LBtta68darL0Kndr+u0TmToXEJyUnqH+
EzolEQ7zn5z7e0VK0mZoVHtmVLZUiEz282AmO2GVkRYYVKOifg+PguJYSGQYiEjq7TCmNxJ4njRr
SC4jwfZzNr2SpIvIOaqQInrVWYv7Ye1q5N0PZvZtaiCXy0o/IkPHqbpGlRFuRms6sr6rdZe68UZf
GhAhfMhoCZgE2v8iNH0pXFi1gUCskdOcFr+E0BtiyOix0cqsykcECFmgMnPl+xquzNHFgBK9qChm
GBVrD918kSn/MIkCKSNd9tQZcpIHxpXzN93fsPTPtn9iaorr1mygoiTzwSsYwuVl87cyqIv0yWv3
acdZxwYen2l3Ey55xxZqM+WG+wJKMZ2Sv/YsRrjG4qaHJCIbjk6zu6IqrbuzcPV1mg3cgiSK6L4V
0H2l/mnlRSmzCHSWlRZDS+s0w4c/AJFUjPNwPE8bmWlcWFZ1obGdPTKqviHN2HqCGL7RPgxu9WFE
+DHNBpkKAyoCxiDOGJEfMGqrCBwE4GYYxrhDtqmTPWHSA8UaVAuBBqhu7wXeANXXqO/485EKL7Sr
/OwUccA1/2qrDulabd2XdXzOOFqG2iUhR3hfCxIGIKMSEqH7N6PR7+3IXqsDQFyFCMoOKJA26Mkd
Bs8QxjFCsB+3iEbHrtxMAynSChmbx4beCVNsrNYhZCrHQU3jUtXhKVUkKPUzRTy387zibwfSLOwX
BbwY51meB62H+DpmYKB11p/ZmLbIzSaIc0jSHB2RrvC5GfSQtLLey86qb8HOuHLlFOHTyFgxFJR6
2hIgv3DxJhD+q6IUPk1tmhF9vDec5WLK8lcj5KjgUHxNOmQJOLKEnz3AkdyYg37s7OlaVtWVqt+w
MyrpFMo2gZPHJLthqv6aqFcTkfy1kvBmauQFN2lPy6Zd/HHkuQrdeh/rM/1td9O1luLIHSK15zNp
ufU2LfBqBrerrGYQnlTuLhZDQUICTdEkNtQmTMy1uxxd8CIxYepxIDJf1ivtW1rhpg+bmEvXOKBm
oUJmdKKV+QYVklr1zV6YHeb/1ppIyaXLQ+Ixol6w7PK5mEHXTzNHIGXEOzrwh0EQtT7KSG7EslUA
YcDjMMqT7ZBHS9FK8qcpfi+/TT7QyvOWswpCjB3GvMCRoK+dNtvkHCczXJhNZjpbar1Zo1Asa/Ge
6OajinCw1jhKVoSgHESN5K3PM2h+WD6U+wjXbBEXE3gi8+anhGk8dvLsJNOTSYY2Z3XtBTL5JzOn
5NAjq/49O0N4LzYE09Ndi/9VNZ3LMR3esiHh/DaTzN2lBFdU6jgMMS4XjBQrpOUL7BhCrHSQkC8P
EvlIYNYJmQ2jE5+8yH+RxM6AjGypOAwMBmW67Wz+1jR1WXCyx9LVMGi6fw0MiWPJxKSuhnnHqYH5
zazSQDERKXQDQ7qJPkTL5HpqIBsWBcWEEO3WAcG59qKYWtWIoP46w66djPfJQw5i6TRaOZ12G2cm
0MPO1J9eJMMRI+1PxWSc1OL+NCXzGxDmbwaugWf6kB9DDAbc5kAG2wFljvGtac3WWRCSIoM8SXIO
sci/pMr8b2nY8uR181mQHhWw6zDnah80xdimdAHX2dDJVRE7a+uFSqQnfWAe1sX02GHY0SvaPnQM
uw2jCxL9jCtWuz1h8QesiHITafk/fSAdOQW0hwP7nR7zc+uDm+GtINdWjZTQg0cs5DLGxwtHXJEJ
1ZOXtNFN3whQwXcrCiSGcDE8/qgR+t4bqXmUV+0LvX0rdDtdc5bisEjXrU4PaF6RiORiQyDOM8r8
YMBhtk49pnqjYEUfW4vIt+Sijaj+qmSwgwlpBNfRuoADBmwZsYuO1ngkVS3m6g/0eGacgeOMxAu8
wfUq0SBIGiPvidEgI2RKSJemmnJ9bxehu3KIPYg0EkP8Id+UHZizUDJ9sP8QC4eKYma6PEx3Ar0/
gSe0674PKzjC9P2q8Y7259TnCPGkG27Hzv3DXcbuqDc0bSXCePWUj5zmZ24BVmfWCGEYn9BVT8zc
Iam2vPi2Y8gL8v5Y+JLbkc/SrIc1o3974yS8xUZK6i3n+6IH/K9mfd2mRrexkpaTbR/RmGLb4xzY
rAxPews7hZyj5EAMdPQ+o5ReMdlQOyErqGQpnAQjrn8SXvKRwT4tiOKpN8K1Vbj7iCHxthLTUffJ
4Rm7GadJppKDG5cHa+CwhaKCQO+E0GTCqQnTHDe4S4Oome1Das9y12jlo+u5/c4fB/Q+wVyKfy2Q
+84oAztk8CtjqRGYScSw7aCvGe3iNAN/YDZRH7y4xWPomLQUDsLhCMd2Oe9LYp5hwTdxfHFG/k6g
nhO3c7PVXONToefDNpoTo6hHO0FyluYU95LD7h4kQsBiyefqhF2A1g+1x6pX+rkulPofxs5jOXIl
vcKvotBakGATQIQ0izIoy6qiJ3uDoGuYhE/4N9BGL6UX04eWiRktFIqYy2ne7uYlq4DEb875zt4b
vBlR36CC7Iun+EMUSfovdC+bwqWPivxHS1fZRWXDW+Kp7Og2kGh769wSXWYJ5ummUzw3sn+Q00Rm
gKueiavGPUuuTVE7PFyKbKWsjuAT2RDdYp7BIyZ3qifXsFb3cV5Q4HaFF8wOThJtaQIEuQP9oOeb
fJ5/Fbyk1OIcNr2BvtzLUKUUNeLsItlhoU3W/BdfmXUqevAwh0oTMdugiaIiKJGLrfJuZmxIV6vs
x8nlFiod4xdJPIEp7Irnx2VE3rnJ0HLiBdyFhUp22dUw6gLFOP214fXfEURPrtlwrXvTRp+aRbB3
y6t0IIl9mLe0XTc9RA1IHFFJaPAu1Pr9MI/hkWEk4z8TC1dmYXUoGIM/Wu5uGqgSbfRV25Y8P4LW
CmGze7Qbjw3AaDNCb4ImybJ9ZxSPVWJ9WK1DOWOb6V7ChGAM3KCaC8zG6/c2Xjd01bBqw3Kllkra
FTtHhemhGiJu1+F3rWOrsYaKXq3CbWq9pDb+KgwgATvi4SBb118rp+Zxaw1MiclGRhv7NTANoR4i
dhWCxQ29mcVNzcw74qUJwh7DVurUB7iJ8IHVR2Flj7pIuoAfdl2a4z0F+LfZE6LMwzrofNff0Zsx
r0k+8lLdpfgdV7a75BEXDjb2PH+YvCX5ei6ZIFQTk31c1tvBe2Ph+F6qj7GrvQ0Gz6eqck9tSbS7
xWOymysbqbMAywk10B3EvMnkJ9vtQDM9tPax/e4qrJTNjBs7kn2xsqPsoZB43fLCMvaeQOk39dx2
joZZn64N5d1jkqTlAV3AtgaHskqjJWgTi9WitEcaRiwYockv+Zj+1scDpfwbLTYqAKI5KiVnJsO8
5YQs8LP0ciOFT3Jnp9015sDSDM4awgQeYw6F2jFlion96EBsB12Y4K5JzWf28/YqdohBHlGAx6Ni
o6Moh/E5H0wVOLSBRyNZuoQIEY3/C7r1QtX2n1zB+NfwWZin9YPRm28zPxpYW9K7BD++hqyf0JPq
EZ9dszaZowUC26o+2UzpMtiJJvaGLdlj1aDf2X36EmewsSuiP72Q2ZK9OP4Mmqk2WbKX9DVBqvcw
n9XedqjumIgiYOhn6Ok1glD5Oi1J6uAreLKkukb0m8sFQKD0YOuQO0Nxy2OpM6KHGmDxjWi3ohaE
bZZhvkbwS7kYTQL9PlVVkfDES2dJlZyJFVkiuzjLDcaiPY6xyrj1Ov9pY9H6Yu07ZraNiLRmz64/
MIerTk5l+dzEuLbIk1xZNpteolk40bu25AggYGq4mSNrkckl1KLBO7ixZ/3qaMaPOSAUKC3H3065
E4wpYVJaJK/EGksqSadeQ+NWrhHuNNmN67Ja4lzGyFqDwk8AUM5ELGnfCTGmyNck4lUG02uHE3jn
xikaPWWdC3lv4EXcl5p1mxLtVGRZ4FrONwUtZTHj560ej6dWkyxVyX9gXB3hA5mN39pklCQ4FnIj
LPDXw8BFpM0bb5FIJYb9i5Sl12aE8ztIwibAAO9bOtPAGPwvU68vc6sh3ujqlCw1ssNdPcoCb5qv
aLXAT2hdfuf4I2KizCT8xkR9PwD03YBhWOvN/Ft6kbv1bevgirdK6YyzfI8phpv7a87Ufi0xcntm
5+0dgmLsasYBqbkna2AC74ci2974lwsiG+djCuDF0Ami4pQG4ztTMYaW9cvxB/vqQxryGNmzP6Oo
NvT00RbWsGW4AF4YPkk7V7tCr1l+oFAGFtLIp0wpAiVMKiqQsnvd4awgVvkyV80K8MY5RWL5GVXo
2uZWEdHRRccRzojnZmzFOlXtALofegkRAuSqAdgkwgu/0URcb0Lhr10q/bU5LqR5Rzyh4CGHJiOc
u6hIEWq0vV0wI8lwcQFtBrpQKLQSzHlRuOReMGR8lSoRn6wQr14/0NilALcr4jXWCLq3g6rIdR14
PvnSJMjhj6iIjbfOGeRKz3kOtQe+gWYzQ81i5VNt2vYnMoA9aLUf7vqivu+n/jXu9TsfXP7eak+E
EMZBbvc8BgS7HsNPSsbFguOlKn4led/eDXkHktdP/DVwB8rTYrQOvEtt1SKH0/w5gK9L3MsyYnKx
/RdxS0OMlC+KsulRav6D0tLfM7L4XqONtnH3ratOC2bPnxBWQlM1iLpayZIxZ55bRxvMz6q2XDCn
bIVXNgywssZ5Ou/RELN4zyiNmp7hdEy7pV4dh0WF755Bv90NjoGsTqPAH4fAYNZpWibxlD4QqjiZ
NZoODGJdQoLTNGyWqUCaA0dwq+xTtXW+Swz5QgZBvo+5dJPGbbdZkT2a9P0slqs7zxsZo8Iq3DLE
b5C/yYgRRv8kMXuvbVRIZGGyTS814k0krICcmQvwvulm6+TN1RNlhtC6lFAbdfTyJeqgo59oGhPl
4BQdjTZLmCEjQiarhlO1xcrA0I5HJRp3Fk6mtA8pIylnsXg2tnZqF9Pnn89mXxvvyOA9I+MuH9yp
aLaVRe5pikaZNAItyBwymf2v1HtsqQJvnd/GD2xC0gOPMxriiZjzSEbtASZefG9WOpICu3xpMnb2
ujFaD4MiBMw18qutkCCJMR93tHjhvTFiotYsqqB2+DQqgz5XdXZQiPli1e1w7zsOrp64uJhhSwef
+PcNhsLHNkfhoovQ3k1xXq/I+CUba+S08fyEFU/rX0PS8p7IlO6emHjj2odyZMzEZ5d1f/GsBW6d
zjqKjcYDbIIpv59cEuJKZHVSuRvBYm2jxmCeFH79mqKmiVR7+fNBh94QsIJbckDuCkKKbmQgosar
6bVQFYIIiGR2iPNNG1lP0pnvcX9qATNdg7dEE8/DF2T6/G6ue8U32GxjH54WA3d0cSmKRMzUNbie
S5yCbmpi/ccfjOlWzAejCM+uLZFJJcTtaaMfvcw2/UgDcuf859Oyx9LV50jvaE/znSfIt+JeSlY6
iAyihXPFVWaLi04Y08X2CYbR9oUT+pAJyU1m0+lf9MG+A6dB4tNAZKYz6Y9OO8cHJM/UuXRqtj9E
L+STuzSknKeORF3XKe2aZaX2Mojokylofi26mnlMktmHUocUFzPjTU08qQlYBXxNCBDoRM2H0A8J
GbB6BHrAVHsnvpjs5ncyh7Qp0t66jN7FLRPv7s8nrS4tqGwpYK5IT4LUs3Mo4yjXipGws2xtT2zF
Jr/wrl06uVc4jQ/UfoQZkdCLFrY/RiPlIMOVYinS1L3b5VcxTAwhjVTdE0yMBGRJFGdrHaTC9zcz
79cIhCup7zysQMw9hU06nXvwyHnQnXG+E9S51zxzgTUnOC3+/ArZ34JczsiyLrMsP3oW9AqMKjuU
vMvF1cTXZPlQTcw8kS8AxXFQN/auTB//fCgYkedz/T7gxjr6Xh09/PkwsJLXQh8eNS95AcAlmJp6
umHeDaqyS/do+nn4Y3SueQKPjVtsWASJ+cFaLoB4BvDhtpx0POTVLTNibJteGHQZNb7fuWtltcWT
P9r9A3lja2tkRItRf1CquRl2bj/NRrHXS1fbYzBnPqf8/JEgs03Cg599SHMwbEIZhfoxlwAr+lqZ
RAAKc0bLUWWtI8ywd1ZtTOe8wa9c9ag4h4bJtG2Zxy5M+s3IzZgXYxekPkbKDsABy4WIWTPJkUSN
/JLJyKZ9dE4RXgJuz22FC3Bf2O2rRr2NMNO6thKkHsiZWptg45SHln9StPhh07MSmXpM5Qm3Qp19
FkQUHPop22Ay2cKdGTbSQfEXk/pSfrODQ2/nXGvRD3u9kbt07I3nUe5MBUYw95P3InGN9dyxl2vy
CI4b53bUKUBJ+Wcbyuour+YXdwRtKjGcMZjzMUU14WHpEs1FSAP8/GbFCNe6Hv1x3jP5nBLP2DvR
AdNDctL748BDlfjUEu2v6I8i1Kkn0NK6bnVv5eUzijBjhXfI3Xixz1C8Hzc99Fy+QpUep8Rs1m3U
ghvO+83y5F/hSDVT59XGU/vmDveWT9hFpt9CWqNbmJg/DrcpG9Ca/O4xDexKfDfEtVRTT0FD7ltA
BF97DJ0JVhQDVZfC+GguuRTY4tW2kD9aVWGjKBn9dEkMuahjx6sp+Hwo5vnlnw9UuE0QZsWLW+ge
87aRnCWtX9kTOrg/H9Ll7zesYRj5TqdeViXWMxAI7SlW1rcybLUBJ4+R1fPR1dL1LJtFV2FAEIsh
OkqaM4tEU2/aXdwssbLCm9YlEQ3bLDK/yNSjZ9dxo9Qh5wGE3CNDMdBzJvJJM6QcGHqmW2Ai2nWP
kLW3cAI3riKMeZ6eaqJ3Ar/MUcOdgA8NUH+n6b6o8h8vHeZAjsZbCpsZw3m3STrxXVrjr4YoTIxp
n95AEMxgXpEpUgjjtsQSrzNUas11JWl6wpAIiSlww+F34cTMqBonqKfDbFQT+5b8gor8N8lkS9dA
sB6CAdpWbWY8t7BxS9Qqu54FZzJZgjtZpNTFmHvI4Rx3RHnp+D87oCcuKZuWZR6YTL5ggE9xuiAy
cfMdteKmbPtvDzbGWhMe+zwjmBUjebtURCNHi2aLbJaIVAXVofqiKT+GA+1tzGy2rYpNmxM45ws3
aFWE4cC1yqO+0O1KWqR2kaspJ2NPMMh6lxoGvWKu93dl40xbY1AGQfKNvZEViWB2AfwhdtYqJ28u
y8cnkngyHsHmF2FV6dknbWsVa8rfEgr2K6qBJIytA0UhUTnNVoHq28CLil8WxVedwjBblvR2uc7G
KH00hPkFJfcIBmlvFPYmrqF4N7p/Lv2Q0xfn0kb375HJPdArNBYtKLpINqcJl6jH3cE4xuLH6S+s
GW6RORkrU8+eckYwnQLKn8OJWoso/82Vcquq8mbOPD70DlmszZR29F+yZlhGDQ4D2QD7V7rNFUsJ
fyDGfLJ/HOx3i4bjC2fio4gIiU69yT6QO0v7U5PtV7nxNXRccpaZzwa9kgMkzXGGsIjgD9mOzxxu
eKBB5k0JEWhxl61ros/auflJO5/Y1UUn9edDOAz2GoZJtha1j/hw5y2hIFrWEqATlo+YnMTRxvix
DU11K3KPlwkAraBz3Y25tfdqRghoYC95r7jaGbqv0qFR+/ndJQyYhACCNgWbaaP6qkjYPGI2YQmg
62eaNoRAzhBE3hhe8NWNq3bqTpAh3QBPKFq9zkVH90gOjNrWo/OVus5vN6KTXMNeODHXTa+N0En6
NMeYZZniTR1fCyM7K0YEQRFZ3R3DhpcSCdQOZDf51k00P0vbdvCkM/Kk5n3X3drYxykra47d3sFK
E/ZsiLP2ufeQOyYR0TmI/u9600Y9FtneCpltHXd7NUfDGngG81BNpYzR+Do+F5VJ9szJslkVMIlH
g7EslKJygybXJu2PEikzHwUb79VkNWg4S3uPHN9boyLiolJYTMt9GvdQRUt2WBL493aBv0lN9OfY
MZBxNWs7NkDthqBsRhS8SOyi+9ln+4er+Uga5ZcF0mtVFF2/9OE8561i1y2OLq1onVVTKW/bmUjh
TYM9u5OYxI4XtLpt3E8H5E371rIfk5BBl+4JegL3xTdR1ZshVM20Riid+A86QEoiL+dD1hn9ExTR
MQDtuh9K87MUxqcLUmyoIHRhath0DR2BXTPYbdLwjTAvEJs6VqmsI9BkNK5aL4ZV5Ub38Ig/rImU
U8OpsUILmmV9fMkxhJ/GvD8yVEdbxwYh87q3qCcLYDBE++a41d6XntrLwfWWyEmcmdQGLMDzvSbr
beshZOwp5I9VrW/avn1FyNQ+lfj970MythgyawcNaRjjL57josyTPc+/bpXpBJMZOsE5RewEHn5o
cO+ufvKcYdpRlD0m7OcRBiPXH9yMOOYypgxP3Ae/q+Z1B6QYBTVaAeO566KPFHH+/eiM4aaS2k4k
WCRJDncP5fyK6DLZOAW7Fj00yfMYs4tr6voj0tZNF03WJk3ao+vUGqs19HNuaf7G9rAGG0Y8Ul71
m4wl9Winn4MUw4Zu/YWRoDy0bF3WvZY94MGgiI69/aCgGdg4pmgFNWuTFxUZd1n+EWPgg0KG5MQo
I+xDNDxGHX+HVdJBHkAN0o8Jy90GbdAksmdAh+xehg6RWdRdGAdFKJChtvoC2ndf3RjuWPsoHb/z
PKZlafQ20BVYAgtAmbsEcGGhL+i2WeZHQntsEjwos3/xZ/EjZv/XVCs6/c5alSS/sp6fzdWA1Sp9
mdH4tNNwG2iS8soBVF/h1vMc/dWEerIjegU/eH9gBot5WJFC1zaKJXipvs08/YWD0Dw7fMU2pb+y
Peuh1tuaSTCNZKmcXVgyLMSDiX4/z9F5owB3KJGM8MqT8KCUfB81YDJIxNFION573EwvZC3eOaVx
q8ws3OclJ2w1iy1d+p2O9XsVm+2XvSTnzPXNGstua9k5jWHqhPtinFheTCuzImbKg2jD2j95NHWW
U5n0zBUmNkuzozXbrzwwFz6nKsTRw/rLkZT6vD8XERs+EbUkxS9BztPI1QDfLFB9guY/QaMMSXYx
K5lMlI13iWMOmqz6tAvc8viqVnocJjuQvThhSJkRntjipBo4AxmSWXW4sz2TwtfazJYX09+SLGxz
qevEyKy83nNYeUaYq+ijF6uFiOwoSLUOnoVHUFhC+GuI5YqL7TNDqTW33lcIRGdTasV1LpFfzKg9
sVRtTZtRwShChVHMAtjMmcgizq6vcSyuJra2LR7sJzFaIyPdptgY2ZZ3E69R7VTbjjy3rcvAzu3Z
bqddKk85g4VqNm5gYbq9W/FMR8dWY9M13/CXm2QOAVj2qy/fB++VLiQqXI8klT6aaF/7736uvh1o
yb20sf1V7kfJpCWs9WZFVAeqB+cxiSzrrJXzZbJ7vhsWYwC3gWpeOvfbqnOCShvx7ST2fTze984y
kpUV0IrO5D2rH0QSf2SSCOG0f9STAh9K0X+By1jQa2xWc7SfRXLWhBQHZ+YQQmfgtJp/qHsT+FWF
tIAgAonXefbx+2VMuDN4KM5gbeOEdKGITJQYLtVa1iEB0KQJmJZ2btDppSY9UhoToI7DAp9knLB0
LWPSHx3GDH697CglVZ4Ba3QV4h+3p0Clo9wg0wpIR4I5I2cy0ziFMSwyVygKMVIyEqteVASQTSHr
RvCoyK42WVV+e7BjbmaCoxWo4IKYwfOM34CVJlnKQyEfIii2bAxzd273xJW925GfXSyE7fiKp2so
e2tbmPNH6kfzGsbh+/jhKRCx+kL/iYH/eBAp8b5hAc7a7A1qeo028dsgSNsLF5r2ZIggSqqdPxwN
epogzrqLqUhEoA7z0d5h7mF/T2LG0fHkUYV0EbPDyVGmeyGaN2MegE5q1V3VSpz80CeUWz5S1sG8
gYIq3EXeP7o//QSgaAqXDLzPekSWoErz1ud9vZ2a4WqNho68FBOnPjP6dmdtXbdjuzEHT24MyUa/
MFIgPf2U77uIjn6CVb+yQg/3ZaXxtIr4rO045EDfujnECt0hn3YkaZSNyMI3sN6g7B4akZ0gwpw7
hX5UTBnCyjpaA/2/JVCE3j2oZ9LNn4n5+Q2UxONoTQ0kWJTnXYxouPxp7BRqifFopQOnDONqDcd2
ps95kPlkCfbCBslvu5cUhyXMFa3cGjMnpQGlrAdclI/G2mHxF+e9cYxD1is6SpA5tcg/XWa0Zpd/
V525HFV2z+4Rk0AbjyGPXNtHZYxxcVTtlRGEv86Sct+bqj6nbXVhu/G7AzqJ9gAlBIzuF1bbEgBZ
F7hEhW04tIGKL7/C8lvtmE8/6vnYEV09/IxQozbegBNXq3mImx6sz/FFEUjM6+qdcxnj5aoHayNz
+EAh128UuXFQljeCE9lwCPOu6zJWDmnxkQ7De91w61QmMmc/pFrAAV9tKbkDsuDu27kXzw03nz2a
O2Kzt1GbfLToZVkLA71i3MeZta2ZKe5UL9V+8kIWixVb4Mo+YWwgyLQaUEADWD1UWkEQevKe6EaK
I8jAkEP9W5BSpoDP3+DIIMmX5abQLBBZ/rN+9gmo3EQOVDQt6cprZ/pLkSCOiIGGfRyz/K1yiSQH
oVaeFptiZDjmOIyFa+FfMPuU+64lUcnDBYZ3CZN5Tsgfy65MDfwwzj0K5GwXMmEIIXc5bvhQYYfi
Ti53+mzuodPbq4q3k+UcUr4Q4yD7F0esaODvk4QlfU6me44YBRucvpKmkVDXUW3nc2lDNSB/lXn2
b8zcvAATId51Qe82ODqX7E1L5OOcNj94CIKkN7+saDguUAmlMMzLIb0b21EBkh3TG5mv9IyVvMqJ
PrZoyQZC+P4UTf4RMgDy6FM/H0ZrkDuuo2lFlltQiX5exT6GTxAsT0I2D9ARU9Y/mwnZ8K6kWfRt
89UlM4lR/Iims9Uo3qyQkOAJl4aIknpH2GWCBlGcJ2hIFof82XZrwA5y/hqS+OoJmBWx5z4R7o5+
RTcWh84nj5dPq68uUzNt0wpnae+xlwIafxRzehGla8FRrnZpVp3g9lrvyv7NCB/lUCWstaMxJaQY
sZgi2xiCQnl1Kz159RstP0n2Qz3O1JUbTcWxcaCn1l1zJPArAq0Fmx85cxfUdvIy8UZ5efvRWmUd
TKnmsu3yb/iUO+aG4iRt/Ai4f/pdr1cPU85fTZF9k8jgsOvx5zPSeIuzHfP377Zg2R9Fk7eOhQfO
wjoPZc4kOAQU4rCgWodu9Qhv2TnHsj6aJiTYhG2kEyPDTyqdyQnjh4xQVD8q6At5NGUhNw9XEMqy
zE4pTWy5qkLoHHkfvtYZb/II5DXRj8k847115dM4GbSJGKzXauJFmW0eLgXuuUzLy40fGr9Y4t4n
3K1PIoQsV+barYubSzVoRDvOBP70FYf1rHu4WlXsrpjNu7fQoFQJnSBbUtBdjeALVZjfcAK4fB2X
RFpSeNZ6bv20snSYw0hsdct8OeworTgPrJq+q+tzwNFOWZ6LSUcvhL2AcBAu1mwadyS6HzyPfV3H
0AkHKQsnTPG/pgl7bj3Cqs2a6tLCIdqA+j4WjW7vEuxT2RC1W8gC2w7N6MZYnOKa1RA6eW+im18b
PRWEsmeCLCLcfGOU5GwMNeNRJEAawQ8aGfWcjk9h0NRr5qOiS5Svo2cp3gZWmrJBQF3TCGie4690
aFZyCN/rkh6wy9Hqoe3ZeoVV7rB7jIjsuKGEZ1SvSLA/+xTNwOAJjAEtKSBlYj3puUBmEWonoYT9
6DB03VgRTptwcVaTIqvjytLTQ99j5yxVqR+Q4fxYClgamTncZ2jLdsIb7J2nkmeH6hYAka32Yedl
Z2MMl4QSr0S/nf5ksTsea3P8kSlXY+jmyZ2IWx0DzbwNOxAvhhk2Qd6UduCAZ2YBAg7ct6v0ASwj
d5VB8oQBDpT4b1Qh3UFnwADrpqfZyY1Fkd4oags0qfY8Fb9qy/49hMI65cIZwWTJZzYd3X7QqmZv
04CySiCoN0VbiESy8HU2kM6QrOADODL95c3uh7R+iuEDD85zkaTjO6MVpna83bC/iZcpdJjxUYZh
IjsBM+Y0gm9M5IRx6VKi0Afk5+jS5yAn52PXamZ1MDv9ue3Lr5Q2DsJs8Zp3mmCyxtnXNCFQIY4Y
aqizSU412dWUb+PcEWDNBo1nMPWaEF7ynNbfKHt65gulvk3GXGzNDGg7/6YET40+Q6YH3baJFiiM
e72usjuV4Adsmil58NBy1woFXZQcfJ+TyoWRR8wNPBrgW69au8g2HQ4GNE6PkTQYgv6WNQPaUaT1
frar1xCW6artVM50CA6H7sf1NSyhb3h0NNcQesh20U+zG2YL2hbpXpnIDTIHAS0s2HFTI3k4ed5O
jlxYhSHiC2zp7jBURYQ+EhwJV3HPLCoIP01rfokTqOyOgy048/2Q2WNDhHFSJTvZqcCFMtsyDWTC
C23JjJIZ+H1EmXD1XUTO9L0Y/SW+T6YhEeayjCGkPeLLk+2Kp1JFjooa75fH432fTl/xWNtHWA/a
kT3uV0kAPWu+PA58q7kTEHdOPhwpTAPGBfG2dR/H1QO0RW1T9GQIMCDUWEf19b7zzV81NdZpArnH
rfNrILpnZ/Ved4+IxzjOc/GNe3CPq9hj/9A/GP7QcRV8WsL7clN7DrAZR4g8rUPjSmIPwqWqUuKk
NazJLYeg53KyjBs4qYmB1k1GmC91w9Y3HbwZ5WCWXK5ulD7x9NQU0jg52bgZR4EZvHEDzAXITgs9
ZHx94isyhYEGz7yN/f7R6LrpCFeMxX+fdFuznPotvBhKQC/ugtmd3j3gpifNIa5ax33O9O3stml8
kciyq66cTroNTHNIzePUYXgNUSKv22H0mFBbrE+b6K3REYr30HwvbuiqPbyhGQVx9ZZm7PJUO8J1
SFEKk2mAh8h0NrN3pmjr130intMkyXHKUOMvTPNW8+xjU3zFWZ2TlcEHw5Xm0Z8xsgI3ShPaBsIt
RvZItMrKpgnXDDxucYmKpOnda6smuugctiUnaf4Yd1Z3iMSVFHv2QU7lX/pyInrONd5zEPkByE1v
B4Yi2nrL0WyaB53J4TuftLrKUbyW9sl9h20rjhXx4XU5+we/nXZdH96GEC4CsGwkZBn6V8UiDcoZ
8iDhcKpE0TMS5DAYcDO4yvRO+ZLvbqcMESiHirNGJHVpLwInuvAxelKhQ6AaUP0zORLrDmTIVQha
xgRcXuWW+tusmFJOptwksX0nG4zBOdXnRVX5K5MJgjhkhfq3+k0ve2whPaF8sQxQSzpbEJvIB7cO
Sje0z04cO0gol82s25xGvfGwsnhiVVnUx6kqn/08WipN1hye7xys4eqktg37JIjtut7phH7aMYM2
1zRAV1keDCZmtnIkVsWmkZlVuvVIVGH8lD/ZnYWrlIjiFVin9qDxCtQLnzVaoK/STomkmq5khkUB
4NIt41gQA9B217ljH6DhAu+YeHnYDK2k7PO9D7oK/GB4MrI6XTO8KwAipNDiNHEQoRHkFrJGxqqf
hrAeE81udk2HTxt/Jx4a5ixTaBzE6FIC5tWDVtLp+npBqEQyRGeTBI+65dld4nvcMA9qOgbuWjzv
2sqmbCLHHO8P1g408tQI9ba3wh+MInuta+ZgRBpW8S1sBrqnVU8lhGaurNw3LI1nRF2L/IGBYhGV
+yh0+S6yYfExE3V21ipk/mAQBcKc4iVJ9GQ3yHKZ/tA7eLj2CK/2X/QasJG+6ALGwwiG5mBEAXTl
5GjEYl3Wobsn6C5wIOOCg6QxFHSRpozPRaa/TZOj1ijPfw+jf0kJ0ziKJHyC98OPFXnXVC/fU99c
knywKEgU7dvRe8sIhUJMuzZi8E2lHHYdgOm0RbZoQD9F6RptRarDUPAqyPOYBMEMQ8woLdY5qcNP
05gujSyK4HMcvyorMun+Zbd3xHQ3d9zlJD9CDOkagpCzR5WSSC7zyN2MeIEkfJB7nlvLImgMJiwM
OHXEFqlid7T18LdpEG/UOWc8a2EQpbzcAHMDt41/RVPyUrFCjP22vsqOLqsMG/NgGLEbDPYgMId2
5KsyxEY/DxFRb5uEZQuztJgUJdbqq7ADoTFV3NAOEdQREglmRGTHEZB310CLd0FT+Xh37xel4MbV
DpP0kp3QdJ1YkhKXP/uSVek+ScQhq6Jpf8YCERSC4Y05U3AOg3zMFyixXD6oGi4EzAiq38qodwuE
EthKfVDkfDNSNM7o+8HgVtSESCPOTeS6F422jcsIhXt8xEUH2cW4GpEpDywZKnw3guKBwecVqgBR
Q1mmrc2exUOLO5/Bm3KPulFXezMJWRVx2sivSufIpMHYypz3sxtZV2BKu5fGQ8LihMk9z/5RTP25
1SiWi7zlhOcFwnqEVhGGHOq1eOgPeg6TVhYJxl+Z4McIk+6YNXp3bETq7qgFDvypkIS+cSB1aQ53
up+e4LFMm5nKl5VVi5u971FAMzSOrepHKwHbQaeejiDyIZcvH5jPyy3ydTbbo/0Rafox1Ic3b+BF
cSaWPRFPsTatjlZZImpPkqfRmRjqhtTFQHJw8iyMnCHyGG7CGfLA43vVj9lBC6SL4Ok643UonFG/
j3SGLZMZvXjtuK2VbRwdIfOdjVOG557MglFHTuiidCMP2jpEventkQpu6GQWVATjQj3CZNWpJZJ0
mgtEr9jtjZaMOGsMffTiU9cf//OXXWQh3ypShoPcdEEFdgVb4n3uM8lvLGhcaYxWVpf+eGymjlJ4
hNHEEq49Ah1sNpD8Z4aJoXd0at3Y/kM04bfHoA0rVMmL180a+vdBHnotH98QpTLfVuKpROd7YdnT
rjoE9G9tHTIfJkxq/+fTvp5pqMqLZrW4F7TC2muFeWn6ad5HXiZAKCQaMPP//pA6WgOSRhRbOGd/
/Rt//ojJhHEzYdaYB7DxbKhPwuj667SA9eHs8Y5jbdv/+U2fFv4/w2//6W8yjNVf/pnPv8oKumUU
t//r0788lTn/++fl7/zPn/nbv/GXu+SrodX53f6ff2r3U14+8h/1v//Q33xl/uv/9d1tPtqPv/kE
K03STvfdT0MAueqy9s93QRbz8if/v7/5dz9/vsrT/x1nbi7Ju//011//v/7e8gP8y9//+79lP+rv
XpKfJuL/v/nn3/+V2YPSaHzUXyec//k6Px9Ljrkm7H90hO1Yrs7CxvKxq/13xLkmnH/UPcd2fdcS
lvkf7J3ZbtxIuq1fpdH3bDDIIIO82Dc5ZypTkjW4JN0QkmVznmc+/f7C3WfDVvnY2Of6AFUCynCJ
TGYwhv9f61vQ5Jz/yTgX3r+kIPSc0N//5J//8x//iTgX6l+uIlvad8gjt2DRWf+bhHMddPvvUPHj
+3/9kyMDgdGmbzuOdD2bu/kQcG54ljWGhRVsfAA7Vjzvqfttf3hIvwjE/jlD/e+X0Fm8P6QXu5YD
cnfkEji9LlRucc5s4srYDqy3cTT+Idz352Tf/3M1xG4mj8a3LB2X/sPVOoODamdSqWrQyRfFDZqO
c1nOGwR8YZk8GGV//P3HE7+6oqDEJV3IvxKn7M9X9J2yqQFnBACOhysob2Z2VaLcSSnV1MG8r9EJ
xPYAup8GZZSe4ny+Bo5woLali6yoAug0on8xDff+93f2yxsD/CVIBHe4Q/vnGyPlQGQlbhtidIy7
ys4O0RhuU9FfISbc4ZF5DIkw+P0lxc9R1f9+/JAp/+eaH4KVJbw+aL4jZ9Ro2C6Ou26yVxXS68fQ
Wyz7CmzIVPSorZO1kYQrZ/LPv7+DXw3oH2+Ad+qn799LXaepdROb8lFiRnC708PvLyH0g/v40hAW
bPHqKM92P46xRJGU6xFkuSEt7XYxixfskweDa6XJtY9Ewc2RpGLihXC69rvyNkR8p4o/Zb3rT/Lx
LpTpCAcxj2uCDvv5kyLc7a2UkjLRFy/dCNlxYl/Q5RsgdYcUK3xVR0diomZ0Yyi9GAA9jqXPde49
RnQyfv9IbP1a/e1mpGt7vhKWqdSHiHI/ILLbHoBA2eNVQcJdNnH2UFThSsw47rBt0NmjoKB+6z0W
0GLLGDM+qjQLTAhlilWHzWoJJzIE4pMXoSoQAbXDfk3HaU3i3NFMMljm3RWSjhV2mp3EaVcB6Uri
LWrEze8/jfjVIOJV9izHpXgo5IdJpG4qhLNRGWyAimyYvdfwcNdYR7bSogNaD/sqKvEiFxQM6f5K
54Ik7zD7zxF1h9/fip48Pj5XzxS265B4Il3X/PlLxnfKCzwWwUbVIGXnHUmDe7/Jb6ty2IKk2dhW
vIv+ML7lr15ijwggW1kSfID/YWTZoSfopya8xOZD4uYbh3CiZSR4qCBMYRl34PS3afQkOFGaCRKt
QZ5qDqRQjc96RkvKCG6wcbZm/wzmBHlhuNMv/wLH2oiXDZz3T26K6Z0g2uW66eM1SsB7e573JtVm
SivU8bIDzJybKlzIL4T+xbC2ahJq/GzjLP2W+5qd6A8vFLv5Xz1sZZqeVMq0zI/v9RJ5Xmp0Cppn
kIIAzDeVf1qy/ODZL9Y0XGV5dxyWW7cNNlmgJb/zusOUG87Gtph7AhDx15fDbhb5uUtfe2Scfp6c
EhtZUxk/T1iiM8z8yELW43RTM7AnGvtIVndoENYLjDUlhl2QjFuFHwOZ/i5rbOZsl/yn5G5u0sPQ
0LFMjS31sHWGSKnBpGIpHPykQGF/2xBwsi8IJNXfl37gJh6DNunXMx0AHX4C2YwTV0qVLjmpluN0
7RwaBFey3JG2cIj8kfa2cc0RhTN9fQPs99r0poP7HD7A12Rvb+xcZR7NrkNihrUEkcM02yfHZ/JJ
LKqDSOMGml4hKTxqwLLpaCP2LrOxz5PyoW8Ney5VFpKKfN5nGqZ9Qdo27L+OJi+vm5s913N3ZTfL
PrHa44gNoW2nPVDP9Rwlp2VC9UcUUeB1ODhuTdviXNVryQ2n6GwzYwKzZHyaGhS0DuAOe9jVHZg1
fhWTEib/ZjOkF0dYFy+c9wMJF4RdUa/kcNNmOAnDh7kpX1nAthNIW9NQFMKb6RoMmO41fc5FfKfS
7ka14V2g5aIPdYXhmppTvkSnthp2SxJ9amBTh8CmFUU/X4ZbI4y2BKbeeJ5xJLNp6044VNSth9aY
5XlfQsbMKlIETVDRJCP51qNjSzr83udEr5CkZPizD69jQz/G7WlJ7R3O+2S4DsyRer4s3W8R365e
hPQ3TuuJreQGh4qsX2YneMii5lD5Gi+Z6GGwB0N+mkJ5sF1urul3SEQ27BMOQFUwijoxb7D5YMa8
ikzEkFQQ+bFpMEbgWrGBrdo468tpFAKlqxuf36Yi4vAgakq/o2pyn4bGlvrCrb6YIoplyYZt5nY7
ziHbIeRJsRikQbxGOriue+IdfT2Mz67THSdjOUbDRTT9EWPaGq85YPF4XdGfKCz/nBTuoSJReVDT
Xs/JRkwPNnCumhHge7S3+EQoCw8Ye7Ru4I728Iqe1ME0wj0E+03/LW+hRRvgV5IthvhtINiI5QbW
DDyTw74w7vWfOHBkU74SjD1HXS/xPB6L4z6SDEHtHJvngG0vH6n2Y8uL2MomAKQt0D76lqoe3IMa
t7lojxQrAJdISooZfgGo4x0DdFgOLRU2h1sltiXEYs7/ZYPtFSjDTb6LhS8xA34SzzO+fh9Nlot0
Qawcm8+Pqi6ctmDiuFBGMSraeoyxUs4bG3sAGuON7sOTCb31MpZLmKA5/9JG3kkXUSCAdpKm140F
TMCE/wz2ogR2acCc1P/2Lcsxvy/ig8XuvElYujNn2RtDd6QYtCVY46AFWWC8dtPAhjak9x8pb9X6
4VZYjC1zP5nq1ITfOA2dkKiBquJSU7TXg7lz45PDZITpjTA1a0dzr+ZOsohV1grvXdhaUlN6JOPf
evAEIAeB+kVzsPl29R4iDdO1aOJn8p7wjXKTFija4CpgUhjy/DCOXCSd9xa/2TCcdeM8/349/tUS
gUbWc1zTtZX/cdO1NLWbeZ3lb2yvIVO8W2MN3PeO9Ycl2Nbr+sd13/dsqQQHGU+4H7axSSAzfBBY
erQGOk+ifcQnbCg2hll5q+e2En2lCSogRpczAMgUTbAFkU4nXWeTbTy2ngGvHx5COAvBdjD54pzg
L3tIX0Lx0AmiWABrBUwsXveXmrIzOVMat/6nrdSvNjC4XH12yh5HMvvDIaQjiK/ItXQpjJNnSJsO
cpgWfaeYfPg0TGQSJjqIq8SyT99RV2m4C4tn4fZvWgwnHV78RB480V1xfvvD7uqXGz0f+933TbRw
v++EfjgtwnIYMxtrP4h1ZgujA5/drWWxvMG12HcUpyCTb23LWSukzJhXX2OFFFRJfDzG9v9hZP1w
Kx8e1DTkRt4qbsWxp2tV01+Nyuo1adXD769j6V/0YWiB8yUexXGVYIR92N0NOFcNq7MRk43Zc2XK
C0Eh27KRB0BK4OlRp/HeFUOwVWre9MxN+ULcgDWQw3Ojw9T1suEHzVH7phvfP4eERdfDDu7IcYz6
PxznxS9eOPZiwnKVy6tgfT+L/fANuSGkZtWAc9KaBINGXATEvjVYYB755sj2JmPQwZTM8B8y4tB7
xsqSftKTYs5+4/fPTj+avz06WziKVdd0bPHh0RmJwgX1vZQoXqY22iLCvtKnmJgdL+kDx99f7Rfn
d2V6thCOkGzH7Y9XqyRdhKyGmZoc896meWBBMCYYz5r3dsW2pnv5/QVt8xc7fy6JslRRX1KO+jAI
8WhPeRdzyQoRXMqi2POqek1IDwlErbVO4JqOATvQ2tjqv6KLGjFd5d7Kz2HlYLNJcZew60yzdX5C
Uk9hdyTzheGBDgs7Fvua7Aw5eJOk/sqOOpJB2RwSWL7EE65A8iiIOqzHYTuizV3sNWoo0CgD/IkQ
Q2t48dz8PLj+fnkLa5a53NDxmDhF2hsxJ+vB84kQtS9eRKRdAwgfu0HaxgRLsFttkk95Mq7U4Bws
NANmkNJZ7q/6Hr413mDmHzOjYZCtS0CtyPI9hlc3sZ9PYM1W9qFjbUQzCrSpp56OXZgFTS/o+p3Q
O/CePyva/krPcFXGUaEILwYGDSDCou9ucIzRNh/hccmTMJe9x0lOv3m9zzLcNjcGeyoaW2sX6TEh
NAe952XdI6RC75nNJTuHEs89+A0kQ6cwSr8NvKs2ZRzZT3fGW1E2NzXbJJSdWyde9mky7NyKQ0Pc
0swZtnr/LMhHDMxdN9DPHjLiMgktMY07Lw33jgj33RiejDHYdso6SQ3FDg5ORYIOy80M6zSwXmKi
LzIiLeFypcZVC64vM3ncpX9uO5YQRIt2Eh6zCZBgtsmWgdicEoJACPklXmeUhCoqYrSJQf49zOCn
KKdBx/h+OtkHS7fWe+hoeDXSezcbdiFnlJrjkipD3Nb+GXHiKmsiRF3dWn8TAx0rM8dtSusWUENV
cVrgF8RLvyvyK11nsv17zO88d/syti+2k8HQZEDBjPVzjhKo7ia+jmh4I+Jyl3sPlOspTThrKE67
zgShw77HSucNvLlT7n5xixf+SdhoOUu47xFedyg6Gt3dRuksCNU01LFlTyWBDNTzPma+Qk/3hThY
NvD2hWS1jR+qx4DTMWz3G4VrWt+mz9oLHG+jEoYR31/oA+OAOkJ+EWCM6drJb+g/6MZg0nDEa19c
IEKwk291HdUL2Pg6415U9gkU37Gao5M9QyumdhHF6adljumHUpah5FI6KVSzcKWrvQ6g8yW5FEO0
BXp7wMS3JnCBpuWCgcagJynn9Jl9v5x2rTFvdLFQj1sXv3PIHDyMYDN45/QGBCQVKY/peWa3Ic38
QOAQZZHu6LKCdAGvjwe7hzNd7LHHGLHZGGiAc+qzoboygTipksds8HXFfEEcj4T23I4Pc3S9mN3t
7ye5v1fvXBC+lOJtRZ8Jl9+HkooPMKPn+XDSCo17fWrB1rWxZH+1cBDQQ03vN+I0vFeKO5YzSUt4
kmz/7vf34X5cS7gNav4uRXfbYn7XNagfFrbSRLJvoqfZtIAGMZKtA7yIKBo4j3R/2ObY1t8WLl2p
dJVtmZ7notX78JlF4SMMNGjiSSc5GQtZq6T9NQjqojukxZlGylj1q66otTL9ZBA0VLPIRDamfuN9
5ODZOyQL1NHdXHoP6cDMhQ3a9B+mngkmGnd1pqPsxjdXUszx+2Pk0sEVHjFxiMoTLpf3j3aJZnAA
bUSKB3Tl+DTORBQ7dHrn7tB5Jou5/gIoHFQVL1fsoN7hQIhK27PG/ej2MN788+J6iFwBUqkZhcsI
n6bMSaUL+iufAweq1EuZUpKgFNEqstqG8K7l9YRLce27y94qqLSX5HFEHVSz1nzxMWvTXzYiA6hk
iHM+clctin8SVcK/EqIgUJst14WYoSgzQQMHuarc85SmhDn599ZC8aVgbl/yM+DLSzpmD62zK+z4
k5GWtx26YoIXgq3TiS+u7WDs530xUpIMTh2hslZBWcMK7iYr3+gT3FS9mJBNihH+FVJerzROS7jR
1Y2Mk2ksQFkM5QtWImbs6OQmywF8CVa17CBl92Y00dd5IiEk9SgbzWAv/JPnUpNiAjEo0REscOd0
7WvOVq4asZ4NwX3pshO3oQKFtYHePPyrA3Af+xQS0kMSQcMa6+A9qIHep8tp/AwrazfGyQl31G3n
BLSsWeF1OcEqytuR2heuQoi79U0bhnc17kzWIDtlm9ARE2D59ym3Qc36k4Ayple02uSM2CDtRbfi
US3KDCLRGATgJ7Z2IWFkcQJmpM0UvciVPnixtZnC595hYamiE6CxHWy8O72CqEo9irFYqQ6sbFac
I39ad6mAykIWl74UMdhh3hzjQp4ySo4K67ZTZwe9lvigLyDkbgJETG6L9KbngK43ATORMdRAXOV/
DsB5Zykfn8QRNb6bkXlMk5gmOOulsdyRZ/Bm8PJmxfDWh8ZnIlZGnp6ka2zAxiwx3HvfAnymhT/u
/UAe2oqxJQNqJ3hg5vixQ8IUZMnORtqtj8iN85B58j4xz6ILb+IGyHSWffpeO/LzE6lvuqyUsDzp
A5/TNDeV2b1JChfR2D9Kt0Y5Fz+5hAnKCOFi7uevZK3CMCTldEYp0qnPNSmQpFIeUFrdSSd8Hrtk
GyOhBSpEIGSnHlwvv5VEVhXuuBu8a11f0rWBkUEctN77pKgZ6PIRy7k1hVixU5Z3NC6YteiIU+Yb
t17F9Eo0WlGxLrpqXwr7BCARc+FWn67m8qYxujdwfZ9kGpzsHFg9W2n9t+gYnvSpnrrnmVQCqNVu
cwm/6G1KXDevnmhuAJl/9uTE1gVHR35rewllAdxnRIOCgYKkS30cgdDrAjUuyQlgMh12r5IMGg5v
yTL+4QD3iznWAxpIP5eDAeRffRL+YULvKGDnM9QnFEgjG2Nc4WyPdE20lcVZl5N+v36Iv5UIXIuW
IydC25aCXtSH65mxG00wMPzNkPD+WulWbzgjviDT1RsrHB28t255mA3rD+uJ+PvaJelHeJ7gZE+b
xP3QH5k9/syVo9pUHtlPM/x+Cj1UHw66ipMu5p4q6Rq00IttvqKjPHOqPMdRTvhRz1MJCRiJ/v00
/r9k4U+SBb29+b9LFu4RKzSv/zh/LYuvPykU9P/2H4WCMP9ledKizePyvdGLZycyfv0uXhD2v2x0
5CDwGc+wlvWY5hzRRf/1Tz0c/6NIcP9Fid4UpKB40tdqAu9/o0j4OLh0382knSm4H1pvvtTH4h/e
ozpwYHwKD6gfyBbyG/uVPRU4IpAxkSmOLrZjqx4saFkDkrQR+U7dG7HFBE0AYyTZ967xVH76Q0Hu
467xezeQx+AoLboQGPB/vivmGFJIcxKepzY/2hAtSAXNtp7R3YB17df8rxQjvUmw351xk0Gop1AL
mzEN5icV4Hf84Wu8/XfN4R9Fn9+WcdG1//XP772oH0oRyuFWtKrE0toN/tWv6A9PSXgs30tWHUnA
BUcfNreh2Xq0Swus++FO5oRtLqNxtCLVrZZWBJAfz51CqCjxPV/KQd7JfkSM69TWWtQtZn9ZfEv9
ha6POT3CoP/TDX+YrrhhV9rSRO2haLDw7f58w4EwI9tb5CElqALUtAN9vIf60HGMF1l4qZV2embT
a+dClragEqz6jpNH3HNebRafrEuWDhJFYij36zgt0bVW6RcMqrobYNz+/vHqufPnp8u85gjPcRj4
zOa6TvLD0+1Ko2zIwT1wys3WiQHcLPW9NSSDEwEE2TqMQ9ox09PvL/pRPPH9EVFcRmprosBGtfHz
VTF08no64Dd7BTaI6MW6DqCv5pW9ikw802HdvRIdOG19JymIlfNuiD1MzMz/U9H2e1X258+vvyT/
u8rIU+pjoWuZbctoAK7UmVK7IV7GYwE8bz0M6dExIh+ykHOLvdY4f/8xSA0pSMBKJzj82tAc9m1U
XfOLt+k0iX0MNJHOQEKGou8dvcmA2yzACxK+pFzX3Zsidanpsb+GM2asSwnB1uvca1CZJe4/ejh+
cWRJHzEQORP0IBjAi2HcpY7F3mD2PhOT9LkV4nM5qBGRTUxXGQ4tbJl1XhYt5k9v64n8ZGVRfCaw
532wRHOOscdRLoAWP4w+LnQ35TzhvQSODWC+D69H2ZDhaBXdvvW8F8pzwx5Fq7E2PDavXb0TXEsN
5pchHcp901H2MKcIxiXL7Wxe+dZinsOY+Fyzb+EvaP8HzKI9VQ+SNWwJ3DUWMNdjh5qJh+fDc4fp
U4mTnXZl956qL62fjXcuFoodp8hbLv0taeobW6DDjnsLFnk/HKkMYTUaV2M43gVpiVtOEtIWYgfZ
GLb1RBDOfLDFiMcvBv2H3LSFZGqalx4qaB6mwQ0yQn50glPYJMuDqwGtsVDkFNa9vJ3T0N7PFokX
RGzD1YJcnAbl3QgXdGcsXbwhvAj9CfHxuyFMl089zB90Js26EoN7sjD7bSzKYascf/+5Ej1WN1rf
A6jPtex8E2X74p/+8BJxux9fXmESImErFg+0Gf7H3okMXMl5KNuLWe9wg+LKQf4KHYRztbL8Zp1n
3S2pZNMeqiAhGskAevrdaJhIAwdubunMnJ/I9kia4Y66VbULIixyhF7dB/DzxjDdO/SB1nWRvOP8
o5LnGlchjM9yeA0whK2sBDYBsJ+ApIpNnyHqxQR9qBRW2+yKaf0UAM3amcSNJtXyTUXkpUERHKYS
rYP1OcXzcQASSk8Ncc82rsYnzEBL1rQYMQoGv3m2wP/jBWyfsKFSPGqn66II6ERO0Q1O7EozBTgN
XBVGjvK2SDFl+d7XC4Q4PBvQvMSILguqsEbCydXst18A3OMZLiBguLDoUaASmE0qp9Vnj0FpfMld
8763XygMv8TNw6Q134MR3/TTeDAMiMn0ZsyK3zBmcu/W3bBO+gny2AM34qwqOpdekT46bUX0G57m
1WK697lhoVm3yIMgyJCoD+OrTQhurvz3UgK3x32Vrul7XlklSQHYn84wz7RhUaNAl9cwM+89aGoS
OBTnjgscfwycRkkebs1Ra6BLOonyYKXjU2QORCeaFXW0NN4PONTQ8HAPc7VtkJkA2hzvcjhmcecm
Z0912RoPx1GBmi7M3dyVwN/75iSaS9NQwgxmQdivOeInBJXjt1sO4nIzxdEhWSwMN6TCR0sGKLqS
bxglN40VbRDZP8cdR5u0CC72QkgIop5rsLPjuoi28EDUmQgI92g5oBPa5KGusxf8Ie7aL+enFHT/
1lbFt4C6DkOT1jATC0ESZnWq+/LgKA+lP8U+K71XCUZBEYfvST8+dIV1jFM8S5DxMMDUQbapByT1
dHVdvDiv0cgUMKdKbWaJPk+aDMEF/3Ubep85EhckDVDaA/VKvCbSrToBIoE+erT4nsuZ6YHK/zwb
X9vFvLdJmKFTz5ydlIgTzM+O3UKj96v5OpP9vmnrHWj2dRW4QE0D92REzXPbuwBgQy5AxYoK4Zn2
IRe38l3fxeUp896cuWdIKfJgLWWTqoJKlRl0wifErHtsUPGAgjBpGrLncgRf2/Bkj/S6J4m9ftTj
ZnSQCdBUIh0vIyYz64cWbYRMy5Pf2HzWemnWsQSPGPQEv9SofvYAl3bowd5bXaii4HXrGIhp8lwy
U7czmvzCeWqTZtXU0v3sNU199kKS9giuX/cYLymrQaUIMLV6xHBemRrWmfmXyC6/2WZgnpeQvMj2
Jin9fA+63dhTXP5ckkCI4I2ZI+/RyucUN6zkr6ikeOTEOAmjcXoVJpueEbaxzNjk9r15L1T9HMTz
dE9nmOga+xxno7X3hXeAk1Vsyc94WeZ3vcM+uC07mImTYmwtQoNizGbF0ugPVGmX+4kKF/DK+caW
WXyFoCsBADQ+p91oQSPsqUIv0CPtpZzOlJDGc6bib9ib6C07CnAip/rUgCPB2nqhW4Pkzws+Z87A
m+dxylfTUaUjs1yMhWp2cvovpF1A/92HhQM9RIkWUId9cRtaMpEJm3GCZNaUYthIMRDUsriXpF+6
FTDCKyI2MEc2gQfbof/LDI1ln2EX2kKHvJaJ/QmQFz43afT7oiZBduyLq1h096PiT4ycBBykzj28
+FDt0kDZG5wxz8nS43wu4hfXjMnjDiPMvHBC3ZB98Zy++QS8JCqlmlBOT1mI598w40sYS7707w48
o9otph2dMpGtMwgMN1Tbu+mvNiM8qVGgbfN8IA/IQFExKz4fXNlPQWnd90lC1KpP4IAsSD7r7EtW
8MBA9t3JsppWgWJ2TLGIhbmlzgZGISNY/Fu7K89+TtjNwAKNo8x695DXsbeDEKzFln4byX3tTTdV
Dd9L4J5twsnGy5GwKPAONPMTMNS1FSdXceZ9c1kGcH2ccMkCOYi+2YylbNLzIvC9VVp7cKpMTXty
Nk0dWgAXMOq72ZtllvsJC7k99mcp5sd2CCC9VDd5WGMwFrdOuGDCddBS9VA6AKwQREcYDTtcym3W
8NkV3dvcOGCykS+UzWMu5HgKJXbZfnkB55nV1gqpxZ0qG3snt8SlfTMc6zZ0a9RfbOdmmDUbQQIJ
GwmPxTNaboMExV3s2vwF0Kd2GyEB9x8zSY7cEC7+Pq+/TDore4FFs/EnkF+GwC6nGqjF1Zsd1F+T
xiVGljk5H87YMw7kRWTnzARH1FbwtZr6uSD6JQ55KFKMybGAvVqxymJ+IhhVzuzKwp6M0qj9yxqg
MI8YwDaOpS5YeUtUlDVfY0EVCiQfKsCNmOppi/W4WnnYwQ9YXcN9S3rC2jCNhTy0CUNbvk6TZcEa
Scapi1QKRc1Ts5CV6cfUKavJug9Cp9taDaQQy34qqjHeuzPuJNp95GB3DbBLHwpIP5FB21CZA9gS
b6x8fijBiZK+prRBGQdjjPZ/iMs7nUviAIMGQNwXuqVu4+hLtPnmqqKOz+e7z/3szuhckp+RwFTR
2xwzdZFshE7Td/ayAP8Jr/su1pTjRMDi8zbIQ9Qawg8K5MDYYFhcdo2qPplZXsHA8q5ca5aXWbnD
yp2pGec5e4Uw4Icr4F+OMn9KCw+DeYXOy8SfRWUXwVuckgmphme895BN7duQiMfrEMABOyesvLxD
HbG9hbKeShMqvZWAcRsQPQBImnad6k9DS4stENu8nD7VY/9AEXLe2YW7dU1sigXsFVSJK9R55SGA
Ls3EINszK/2nuB2+xcngbXJvqXdosP2Q1lc2Spz6JVi13nX7FRPVhXABBHRQzlyol/MEvs3Iraeh
QYlPbCEhNliSHDE3K/oNp9CcLwquwKZuoGwK8CDFMq0Z+5ekC78VZgxvR+JozZhC+yKFB1Gmm3ZU
t/CYWX5uRM3w0p3hWuA3xGq9BwFC6E7zLinIwtXz2OWF46s7ShIow6/+ANuRLKZvBH8SPO6RCyqg
KpBWxvFiyd87ooS2hMCtLNu8Z9YdT3X3XnTRwRsY6lbkyZ3HTeaWX63huXrFjdvJp45l24nq/BJW
5o7CMineU7gnJdBalaCNjtg6Pxf0OyyLjYPcCQ4O66brl0up/F1vNEjU0YHNl+S7mw/e4yoOPMIi
li9FPhGe5l71CuIa1IN21Q24K+2F3XmeeeusIWgGPsslorc1S7RuftjXe2YAdjCEq5D3Ailpxv5d
GMvD0JiEG7R2dcedQ1irmUaMirL2MNxLSEab1o+ro78sV84cYrGeVXwCt5Ru2DLCfw6N6mEZu+uH
xcsOalHyDtx6fcFq/iVrU2CygupUV6ebsjTA5qfmOhKIi1TSH9jwkJfDRgwVV6ylgMCKbKMs6ULC
8ERODJFNEvTlxOS8iftgNxtRexpqpzmVY8Mh2qyO5hjNJ6OO/YNHPSTBvYoQrmoq7WGv6hOctOro
tF8RLgwnUxvnGIFfMjHCCQnDTW8W5qnVP8gp/svD4L5uzeYhHwNA6RFduK7qN3xsJmEkOWgoXNKJ
Jc3KzhUj9kR+1FlLCzVtOEEgJmvRIiNrcIL1VMMW9e0OWSNGPpwp+WnwgVZavUUwoP5PPOpQ2OP+
qizACoa0YtdEsy0X2cQ4QgdyYiw6r10WgNieAJ2RfK1BT68Bg22VedV0QDwtWAsCiQRhuGn1f9GA
qdnmepL6Q81aKZzpEI8Fr1v9TXp1vFG+vPWHbt9ZpbxlEiGOMhvfc542CSAU7KGX4uCBDGsTA8d3
D8ZtSuC0tqIfrxwSaoA65w9GC6CM38uqO+K1RSKQDuF120c8C6f1rr//AOjzEDnFpqpnFCLdtJ+M
Mr/+/mOx4vsBQe6G7S5ivuRRhx1coJ2ugEjndg6nwyBeesiqamWgHLdbTNotsmPJlJVmzXsvxIpD
6XRC2pEGeB45uqcCHsDkPQ9jc+xIzKiq9M5OJGSt+eIpZBWLMb8XC6upLPtVXMfs7xd3M+ROC80g
ugbzmG4mr682xnQEV76uFgr0DUADEAc3LgcdyMXZhiDntZNBSbCFfYhnkjvscMIwTkrWYG4buDiC
AkUG59hmuEA9ehFjeEUwzbzuUblXaTbvFtc/sGKBPZkzVGS4vD2ohysZZ3vXHLZtXu9CVx0l2xDs
pH+FMXuXAIilwgaAyIv6R8Ek5rKtVpG4ZZu4MwaMt7V1O035/eJ5NxLW+oqM7zd0EC+R2dqbrvti
Guhr+7HViqEFtI13HfrUafxJHTqDsBvP0uFYqC3y0lK7ZWY77xADSEc6vCgOmF1VnXOQXoXr3UxF
/eDDLqyAxNNXfsumwtlSzNwE6DNqYT5qthI7VpAeMG7tEj1w2xOpwvJsdwvjhKmVDEDZ3nSz++hb
T54qjn08ImlH76TcS+O7oEcWjrchC+9M1sBqrOpjH8A/iuvp3pb+kx+NT2YiPguv5MjdnDy0NiNx
41t/nNaOOR09g7+NurQGtWsf5MxKQcXlniIt3WRT7DiS9xwQGT2JY+IeDqtncqYfCIj2131ektGX
iPfArN8i2/hqSPNJgGBdFR1hzbFPMadSbOvaT0i82NzqLEHQG5yqp/WyrGMnucxLDiKupn3pTdkq
nJKIDbN3jBYA614pLsNQ0cUm2hiryUvlPhEh4WzsTt1NhLJuh34ENa1wI1bz2vHJ0qJqfPEMpEti
2/E7jn1uuByvg7s2UJ/gW+xMWeHwBk09zg2vYbys4pStvUBzs7Xi4RxQA5pVWQJxpaMAAOHgWw6F
gAjpWtCUuPVz79VqGKdT2G1kkhJENgp0K1B5Ef4dRziIV6GitJCLGf6zT0EP6QON67GHYIKNghMT
4oK6eaMIhDpf4g8pF/kyGA0DLEga9oMgvPMF6WAsULlXNhC2kW29/BRGdrMjiA5rcQTg1CnhdQSG
fFmKlHkACtkjeSCizkxoBlazDdDqBLBE1lLizq6b8ItfKvnY9mDVUknMBCoGMzLkJuzUfTha113b
zzDy2ZMUz0kWlRdhGY9dysRqNPS6kwXkJK1bCOngrRsX5+JS3GVNCAO31Vt/Vm0QcIAunW1dIKAL
7KY5pBEn/YxtX1vRt88bbCQpqmVdciKFjJ1fqdj2koLircxmzlelW981xMjeVkPyuBQMHttgVFCV
3dqdNZ7zq9yv470DYXMDqg93la2oXRVFe2h752tjtsWxTZ2rCGTS3g+beJ+E+XTwW0Qn1gjOxQHB
d7Cr4hQ1dozDkTcALe9wKIvmE/g8W4MKb+q4gccdpu9te90mj2Th+g6NUuGirBvLfsJp5VY7K6jv
gqTa8/FtyEipv4+SAV5qyZSeR6VOuDTzLS0qePOemx6pJ023C71+3oNUbeX3EE1CBpnUdGHO+aLC
kHxAA5RxaNTFjkRaBuHEqhovXyAjbxNBghyar3KzxabSbpORwnlqptPOHjKkx/1N0k13WQbvEKzf
OawHDgMJHpcmiS9x6277riuvvPG2Z7d6TfIWlTWjPpPpMfb03X2NNh9rxm0W0JaHYrVKOFzuQMtP
B7H8N3tnltw4km7prfQGUIbBMb0CHEVKoqghFHqBhUIS5sHhABzAju46emP9Metes75m3dYb6IeK
yohMU0gk6P4P53zH7+Cr+odiaNvt2qF/mnqipp0yLe7Dov0uQ2vruMjKbc3RgWoSwIokH3ugV9B6
2kMRboEo8QFunSe9pstWjOMvLEykAychFxjulXQmktEl8AVa2fSSWkG9DZX9XuN0uA+r4b6W6m83
8LOmCQu+hoac0Qzz9KZsUOuMIY2eEFEjZ5dgvuRgdNaVbXtFbFf9STgGVLMFOuCNzHC32tXzcmMf
9Gom+AcMJaPg6tDjT7CK5VjO5WkRbCPIJGhPoxd82FX/ZuvA4DISZJv28E5yAULPU+YCuXX+Neh2
2ZoBqCyb/ikazeCSmW3Bsq/6TQheu/cN6GsTl/POUB3fvgTMZ7TB3mLufqft9im1XRiOfLC3SwUm
Gj7iH8NxJl5jqNSOYU/H1vcBS9+CTiFIPsCkI7C2bJ6yxGBq2J8DvboHV9+FWTU9pCTBmy5eCr46
182yG6mdMSGGJ3wl9NCELNwzFFGnpQkf+nL9PXXzGc4eOGATKZXbPjp9A47bpWGYAP8ebUgYO4db
HhAHxbVTOFksComAaOgPFSBe8Gf2mxR9QJGULxGRHvAJ+NuJqUvvw59JPsx5wG99SbxXuXXH29Ni
4BDjyzc7Au+gnYhiDwLvUHdCXpg6Gw6flJkNKkwYpJ/eFOwms++gSfhvBjX2PoQwQTlm2wcPjetG
Iundl723M9M5vOvmfrhKoIRRXyUwbODd9XAyWSaG3FMM2EHJgl8N1u8UztC+6ZaBPOObhJqGY0+w
CuV+CsWC1TYqWCBu3L2gHUPiIHZzILynzKLRNJLuqS8m0qXqKJPN/Igah2Gps+58AlGPsnDs2POz
rxLn8wfEYAgSSIYbs4CDmgBq9EFyLcWIntb6GifZnL4TqQJk6in4wgnJ4zrCdOtr6yKkc/REEu7I
fMS/wabG6bmfAqeAlTMBMiJ9r9zX5e8lM5xjs3B0OJN/C/SqWQqM+V6oWIeewaumPViy4C/1SDzI
1Eu25O1zvjTmye1bgNJr8PAPFPaf5U8+PDSEK2yh5607K6BPIXSASKBido6HWuxnr+92c8bSVuXs
DYq5orGDfFFkIzkuAIEYnhEXYvBL7hDUg/HXH8rbB3V4FcZlqVoRMz/Lrmbf5jfuVsyUDgU50uh4
CLoeTZFxL4eFfuvP1LTOeZTTyVky/ajUFT3SlaCyj8DLnU0/UNu3XMt1dpkdQM5CcMkrMJgy8I4w
hZFxTpZ3mFP9G60sSt7MdPbmQmUVGtsSUOLBawCvF9bEwr4heSZJ0/l5BOIbdxm5N9IMrqqrvlNO
h6NJ0bCVrTPsPJUj2zUyQB+ZHDDFmjQSoxEX3Q9RGsOVch5Sv6GIU+hC1oCG2o7BvNyhwzx0aj5m
dDGnzvTnh6EKyz2HXbvRovrjTXV6AYYmXlI1E7Y7wdhXFScxphRmz2t6qhuzi8yVN6Caz6GbrUdA
n3+1x8oE5bl5lpOBc8WQx9lDaOUOJOUZtg5vN5TxANWJsaIK/9RObj5Pr/zQWVAhWa4dKjV83Psx
oASu1UV0ufo98Ffh+22Y0jbdxtOEcMwy9Q+jEQ7PcIZOrpFg4/TVo1Dz2b+lf5M6gn8oX4n+ZkrF
h/GV5qid9n9MycAvFYs+m5PEb2luXA9a4Dh5XwkgjKhzRwlPRuujW86sVQmdMdl2MEUZnDPcRgN3
ExGRfvXIRX2uqvDQGDLYVxNLiWatU4IcvpVdq9fU7Rlm4Q1f5eruRsIrUJt9BWLN79t5vTNvYfKz
5+YPpNZwCZ0tEoEo/3v5NIbia+5rGY2Wlij4wHSHsybFY+Vi6AsTVIRPeFxxpe4xIuUQf2KnksvA
ee5VchzUvMQTBt3IMdPhMNW/0tA58XxsvALOmG5Wko2ReUdNRQhbYzZ3wxgQGXAL1GRYyeE5Tv6d
rL1hc0PbeC0BUqlS3OAJ3evYOPapODSrz09qB3toMMumqUumG3xVbIMF8L6NT3h0aprtqWinfEeG
SFIumH3rYDiXi1udFG/3RfZ+ercU86mqkmAPWpi1DXkpwLmGvZ02vxzau6gbmpKVuUlcMKHFzJr9
2JHmBzRd57VndkgZJX/ysmZpHRBpbjOGW+eBC68BYDxPhBJnvfqbK3weYyKoqFZjLxIzPGYBkbmj
Z6HImxu2HUIbG1/c5qT25MVM0fIoJ7bgMmSNHa/NaN8bKbtWSkx5dgf9CYPuK3dJ211KZySYiJIb
Yzqnd06DsjhHY+weS5tIF9W6sAcylj6yNCUOk5X0Acc45rULILj2rrI134KOlEp0hmN9TDIXHn/f
XqvVHs54MrdQvkhe77V8XPQabBT5k5ukSomogeyyL93SvbTkvkHoBsbUMQ7AtNHsAoiT17mQ+rog
BO1CjRCzx7MCg7bdupmR3mnh34ZLsKHIBreuRjk7kVHn3B2337Iksx95ZLZuuIKSStJl3aqM4zWj
2rnP1v6BrBj9TFbJqJjBBaX1bN12QWFurv/+s9EmiGZZBJmqrcN36znzS1nmzcXUy1HIfn5B820c
E8smtXxTQWn45bikwmCh5ZFbu+mX5YYePgi+63/+bX2T1ARkARE/7oFZAE1+SMPwOTGs4kfRxylp
/hK6RgVyG47KW8aQGRVLNz73kPKxoYontBN0DqLgZGsPTmvkz4WSnLTm+m9/2P/X/f0/dH8u2qD/
u+zv+j//oxs/KzQa3/8j/mbK/+enz//+yf+7CPD2Nf6tAbT9f8HuEFaAfM8F4BGgh/q3BNAS/xI2
6j96YTSC+F5RQv2XAtD6l2n6QHYY95iCX5Gg/aci0P4XVRPHOnq5EAWVjcfwv6hK/6lt+zduCorT
/0HrhgMNdeL/psfyHcuyUSO5N1kUeSZoO/67MkrP3sRIp9o3ns2mvQHWOeUX1GoDsG681nbJVKr0
YHjn+o2IM5QoGd0kF/2bbZXBve+jhCC0jSMkcda9Muw3n4BmTc1zzLXD+jydfxG69NWXJdh9ar3V
Xd69hSl66EI0kE6VvhlcTkePUchNgvDZhnJ+oJrBu7JaW+GsrIz5QoHTtW8ZdjgCbBA9/fNbvUg4
ahYZHf/81swGZiclc5rWuy2xiBCSbbU+rkv/avdvs9buQ6q78tfHzEYyGtzycTDr5QiBf42lWXzx
85G85HvHuQurC7l1bwZYW3aJREEORrcPSqzmoM+S18GrQc8o392ywwBRDcQgqgn3Tsvijt46i9TE
nHtUc7E3WkJawngeTH/vWwN1dAJ+2FtvVqKceoxfDG9VOxV03N8lg9u50491u6Z3lDbmHnogmM5b
vitYgvaYVPUjrk5M62St18W8vjX+XYfrnnhJhpMgDK0J/qiVkV1BbBWTlEJvViGuCSiliEs4OPeF
08YdzSZpcuWu1AFRWHZLlW8vZPQl5pG9k97SluexS+tW+U4Bn4VoOwcwBWSA2dlC619YZ1rMc1OB
/iotg6irEzseKj1t1gURB3XQsez6GrY88ScDjn4MuD5a8brVRHrBf9dOJU5ELm1roKUQPsQHQyia
gDzUNxTGb3T0f1yWrcmUi0+auK2fV/2DWZaI+McJqOhP7/qAJ1Bo9H0n0Wh21mbxHWavDgsvcx6u
dR8wDXdHCp8wjXlYJWwQd2NkjbkpA5KBxxsssXPoh8FkkmJmL8e2TfS9Y4+MItAILBTMMJdcwHU4
XNTEXCL3TfrJ25sBX5kggxn2e585206lD1BGWER2hOSo8PGe9Ia04MJkqLjxrWdXOPUWQhNWR4/d
YdhM0LoVHPWGLxbrTMTaf+pVfyr5CMxGIC8Y4r/Jyjw5rT62if3WpHXC/Zz8DSb1nsiZjxIz3g76
fA7n+1rommeLCUToEj6bXdfhvcrn4sw697hQjjOa8M0NYk+Gwhr/T0GLQKDnW8Y9Vkyq3TABOqze
Z5G7+xEUwWEOOjiVjc4JKcAj3xjT41qVl3bRd21NbExvpo/ipgjxxQT31DPevDq8DQLCI2xyKBoh
UsQkdV56VCGJdC80cg6aCPEVMg0XPGF5Y3f0l9SGYpX2DsaUwtpqYWayxMi4Ofkr1Qr0MZMdK1a9
caree2KOGuKdqz/syX2s7e5FtfUHqXndSakc40U9AuWEBhrpVbb0Gpa1IZvqkS8qR/88o1SkbUTH
kFTVDxztU12T/lCyRyZdBcL5lCwz9HEUX7zLaJeyFwob32LOOQVvokFJ2YVE3vVhX+2crN1XKYKj
wrjP9nOBamjQ9AfdcttRdN4rVqe9I4EzlkB2doCJi5OeMnBm3TpvsBE1J0o9LyvmqGAuEJe9PpMg
T91OQOSe4JnPks8sC1JKO1e/O0HwhTlrD3/9aFjdFNvK/7DqujqofAUYH47P4cJ0dtUWUSeaBaBV
QvoEbapNwkSxi2wnWV7AfdjoWvCWiLTZeYV1NtvhtPC/xmEQ5vf5bw7H2dquBoiOwQp7tkXTu536
aOXmHaMTZjhZ0ZKxTVIQSxh4OanrERKM/3NgnFcBcq+8BgJ40nVoWHdsa4hIRtCIXoZ9r2H/cGa4
mzpkL8o0nkU72c+LBhEkJFxQIoUGJfernEv+GP+5dVFr+TqX1ls6EyoqTHRshGehVenJHkuxH2t/
2cHKplhliWCUAL8NTYShSeBUMhCFxCj03FpBt5ftptcjCTBL8JIo2jHL7h9sy+ebIJAscrrkY2oX
Kw6GpcKsihNOq+kaGq6/88P+YR2HX7MwW5qZQkVlPULt8NSFdt46j+Xd4Ix645WA6tTqv2XowVum
r9FY6edBBN8Vk5LIhn86FlV+MQcL+ZjlxxzYSAd1+gpl3Np3Qf6DXPtjbUdWsVUDjFqEHw27wx3x
intan/dwrb78CnJqYdyZTUI+0XESfGIygkvQw0DTQmAbhUU2xQJpWizD7uI0Q3Wf3acuzughmH+J
ieifRGYPeULsVStfTNb7pVu8dSMHKWEIJDv2qLu2aDmbuFkyJJg2cyFpj2+S4rU3aDN8RQlQCefE
3pTEo95iqoLVENnvsexz7F+rB3RFmndZgy6uW94yQds7i4shkhfTLPlDa1Bxzv3Ctasedd4hb0gI
iAvkegz7goROxTAoXY1zTn4XvYM8ovOx9sG0vjbsbLeppoEMbs3P7N+DX09in46JyXoznkIrP7fM
vYGWI/bEpLQtC4ZxZeY9FR2U2Hx1YChj1vPTWwYvYIbqdBPETROIt6YbTCyQSUacHONm4ZvyyObg
cQzLFzJly4072Zek4zO8IiOOvHotdwGJCOepwnXJ0iLMa7Gr2OBswkXSTI056P7BTNh+f83hgkxs
AjfimcreTyO9Cs42hHdewsGas37wuUA4NUjEGH5mAqsEfuGTsj3F48p4bBRunOWc0Bg2JGGMxWOm
jBBFiSO3knC2ePANGxZSdYYORp3WNu1BTtZhtcVO5gx0lnEM9qY5vOX98Fu7Ktw3PanmZYtGNpvG
QzO9W/kSHMPEwGdXGwH+gGE6he6rXgmF5Ohk/WyM+Js95grYP8kLFHTFr1CU5ktmJRyD3yUJSdsw
nyukc/p2FtH2huuT5CrYECF8W/upa+cGtMajL/HKr3wXLMta3dq7vh3PYMcZK/UGE4mB4flavYzr
ZL0mMvzj+D4n9cLGg0Fq2qUNq5EejyJDwlp1se3VLvMm4W0NqYFo4F2DxCJjbt8LDWHsFdz5jSNp
RVF+pKuVRcTEPTpFNWwGxVtQ+/3RqfyvVLTzptLAvcz5bkDsLkJkmnbhYvru8B2iO9iR6fYAPZMg
0MFDUNrCZpvU48rTNboAtQPxFVBoPKYrQzxLfBe3gwBpFfHDxZ+R3PfzjM+09nZVsHj31JAHXwaI
n4quQVmrAGZpVoNIcREvpiNaSXu6yxxGcIXXPjagflHSPDhUDY8GNTqosvzJwSl2TwHfTWZwrC6T
1dvbsYdO5KfjqXYYBmdm3CKqYChBeran8Lg2qfqT/smGQh/8KU/ikuEYxS9zR3ew7pwq9+PK0yRC
uWp8yKzO2k0U/M7gatTWt3gNDlDKDgq09JYROJBIu3fFKLCjL29ivWnLakKAmoTwOW1YW38mq8Nu
CmtnduazoUS/m3hJ8deJPFrXdjgUX+NKnZ/VBEpmyNmiske6lGaTfVsiHStihvxsm6VodD30yrGN
X9iFsvBgprTuA0dt7jIcxRlr6SHfMsW5SfeK196/Wf6hIRTOOcjkxLB4KvY5k4hOpuKijQfJAghl
P3RpbWKxYwPXeXAeGEjAcUaIuySVGYunpCtyzjrqCQwAbEyNyHAnnpuQFaJBqgq7ExAYa5bt6OVB
EITyZYB1XGElrtGXx4v00fTgvu479zh6PL+OguY6u9dyyjkhMj9eCuyHsv4mJBXBbgHVoBTW01r9
aWxh732VfdnciCRb8AOSeZcX5TFzrc8unxCbe6u7LauV0wg/Picw2rgA+n2XP7jNgiYB72vEK8lG
YGijrBk0xH1U8qW2kEllPp+Eco5GN5w33UJKr5GL8UyCd7YXZf4uexbCzjTKw2g5wcGCQBKSxR1p
beH1Jh5j71mFgSF3Kg/9DgXUvHeC6pkQGnQSBjG+rBseiCss8fTW5bXO0MGDsTPC+cD5Pe9EtnQb
1Szqzu6AtBQ/lkrnGGEvuCCz5OUE2R9V8N6jmvZkr4qKjHH3ETONvWVFFu4rug8D0HwsPUb0Va0Q
szTmQYf511oTF6adeidVRUQY2luoaU65QyHKQve0zE129FJk1aJBEtRZp4FvaT/y7uxGNcF6mttD
mDRxbtrF1iyTJ2UyMcsIWOSNu3be2m9QOz7ai/Ged43c2t647N3aJvfbaq9KLzp2i8UFvGbdJa0X
l7lpfTjG/NkW09/Uypp4DkpU6AhCOnIB9k4aeru+IweYhSO2ZeczpG2qgrsmbzlm4lF280kU+ZXh
sLllPZjJNMdZIqbDIIshdqf8O7MxkUL233speITFgbrR8brYagAIZ41J7PhowjiOqGpachSRI/74
jYdygBXpXoZ6QhdlIwFH+7uD5fWoygJCR7ly2oIg5VSIQI7m8VRjBhgTFNCYNuZoJvt263Tdg1ez
4zRWD//0hB0o9MWxRVfS2JD1Vi5a4k2IL6ALVsu8sqi2CrJvL3MFZXAI9BsTdxnXJ6A25IT5COOc
1nxaDnVQ0k96PBRpKldereLVKuSz9s0/vmCVPYglfQoVdTk5iZvcwvfg8X5l3bBrShfpM+m/sSR1
t8CDQNdbBFslKaym8qcs2GWlenpPQgQN2RmZkKxD90yuxcopS8MacFrGpYRHbySn8baJRvvz3eee
gkMMSd8cqEy4qYihSHteOAKRC0VpPSPFDVTx6YeGvmOdmUYzO1j0fOThtJRyfjp7sZoMPFRttVtk
tcReUF7SVVzwUVKkMRw0uYH7kJeUEGKeFDv5LNBzssFijVXkBM93Y66IVcsyxsnZV284T3ndg99C
Rb1rkvQ+5SG/86uWICoyY03N9+q6+X6wnIu/PoFnF/Bj5FWe+pZ46p71n6oFpv0Wlv3EZkPwCJgt
ikjDGIkIDZCDwv0/ZyZOzioF/kF20VmgXcEFNexB4aNqKNfrUKhh2wsUcsZfszG+UCmkUPvjonHC
/WLJu2Lx3pZbFJXnzYQXMIqjfrE4ZDKgHsDqtk5efqykVe807TYc+lej5fU0vA6NQ8RcCo1G2B5J
IE3jvLeeg3q8zKtEiuHQZfH8pbGjPtwSmW4t0PbBAuLY4yOX32paVviHRNJVKGV+6rk074i83oxF
UJ8xp+xZb2VnbAfkUj7k1utqVo+6aT/LDkvdYK+PrPcZATHW4P5h9WmU+Hq0HA6eg47bInfJIpiB
lX55SP0Bk5HPQ4VliLmGtG/gHC+qB+brbEdr4nDjyQm+dZYUh9Fxd8jTQ2Cl9XBHEumxnv7w8ZXs
10N9ntBiTUX9Kdful9U7frR68+eEcmOxzzaF4t5rzPdgNV6nhl1Iflv9ycb40AxCeBaGMCpSmyyK
1kEXIPwN4TIbTM2wAtnzrJ38sExeJBlC6a1hLRoi36fI1ghfVYS0VCStecZGrAD2x39EuyFWYlLD
elJy7LiGnYEckhEUeK/RfW9hUyKiSUkEVsa9rREqBXkCDkF9e0nS3yEpfl2t6bJ4+VfLRbuZ1jDY
VkGdom4wOeztcWMW6n1sADkVtdzO+dTejQPZ3uwqmatQHfNZG3HB/GY5pykgB2dzu4r6sQYFaUMB
ItWlA3s6R6g9RZxAwmjrVyZO3PhpPC3eGrNC0qwpyRwK+9+TYd0b8+1t7DmaRremy68t2MUJFeQ6
qc9m0oRtliFA28DginT6GG9PgPDjI3Oc9QSF48RyIz84hfeQQWzCTUaNENheRnaonrgWkpp3yznZ
vNCzP79DhjW35ciODHn1zguXt4GoQxbqGQ7HWhyqgXzejOM1+VOYdOIQHMNNkBcwjQ2B0uuMxkJt
u+HWW/TzoUlYGizma5PVu2CZ/PthkBtrEA360SfXP6hqGrbAuW82LpQliQYXyRVxVOgfyZc4pBny
sXR+KuoK1fzsIiOvxrd8LP76VvLTLHkNgDyjX+TXmKMAVbR6QoR9h3YxAWvL8mjOo0wjqa0zBmXl
qklfImJsLW29a6HoNrVE3HUdch1wJzTWVpPrKzhnsLOscVEO8HcRGsKqa/eMR7+xYeSAU6KATpc4
s3lHx2VvUqd6yZHXkSOGDStAJOvbkFQ1RqPFpS9q1+LTNSo2iXlkYl2BHWa+j1XyxwZDM3bqeSpW
aviOv4kXhhyw320nXM79hFCYruGBGau3QM8/ahR9hEOXBn2BHTybiCJLUp/btcs2DbmcrCPZ5IN0
YnDqzPfGaI67MuNEXIh2k0pyAPQ77VLQBhK51mLRQ/u+LzbY72taeWS2ocFbRB54OI8PudPWN4Pj
ABkKQFaRuvdFScxmo81NQ3uDApoB9IR8nzC8iQudD6TlXa0SH9dahMSrrvVrzXjS9lXss6vcTGLD
5P32OPdxrwlVmW2SiSSEU6N+p/GiwGsZSuXIrVMXjtLKy+fAAhsHA3ns8uUkuChUEeij9beUxYQd
EEIRnoXnaunxqvX2zYLzZzJZKFcoZwAX9z9OOJrwmlMeImtv1ZgZ/c4WcW5N7wP/cYItslEzc6jZ
elgUtXs/m/dWOvQg5NQddDbNqUBaLEVfewSX0h4KgpbNwblJO8IrI5hNCCZ2G5KQGE8CPjvHcTtD
TMpTdq4zO70s817GJv3p/OKXsolbbVwnicSYo9I0Jn3M8i8XQRJlTL/jCXL38leaohBkoItvksPZ
SMZlM2EYPiS0U1FrP+mO7NgCyDdwlK3lG/5GyqHEF0wwMx7Rbe46DLPXJDi1w7qpDaeN6IXfTfh+
hyqcv2yuP37ornLlyR4Ljq+Sc8yg6/PIP2MnnN3iGDnspnsYe78zT4kdEUffeadofnUFLSSotsvQ
3U+r1+6FJpW84mS0gDDBTBD1rlXeFYhJD1J76WMRFEemEj6qyIblsbhdyBNjaIcnwr/UtKEkFpc/
3Acpak5uha4wtmmx/MZ3goqFaTmS/20QzJT9qTr7hT9H1o3IQxbTekTcRZZYwW7AdLFfUlZxNcRT
VjqE0zJJytr2MejpGL0sZr4zPnSIyLnYbuHDPmKxhHMS2uHPBGNu03cTi29FKwraNRIG94hhooZs
VM8wUZD0QKYfWn9xhS867E2LgB2aZuM62T5+QGR/ebjyxLvlvszWXzl444sVvDoanTMX6vPN8OL3
+M75jqAyL7jtWmjGGz6B19S3qBFKPtAIsVLonKo82itPf7rSSTlEs3tteh49Bh7u+NxZ9rm3AMUw
3on9Zbng3D+LGREmodOxMLEyDjk5kdaALAYjGmESCQ3H77AmDBTKa7WblN4wNNQF+5n1QFrO1u3o
DZPK2uBkJ+g3Ge5QydQofTAGZv2JMPA/7kpw1W1Z15D8yRsAiq65WZD6qitxKiEUdvQzOie9AQTN
Lrl093WQhw/eQDWAIYgWKcNeb7HTdjGJMbglHBOg9E3nIcBXKWWwckogSORoFlFmDRr2dlTZNyH1
mjvnoVh2C2BuN3F8WOD4HkQvr6Fgbi1CHs0M9Ulb0fmKbtsgfQZ6hkUV7GeUiyB9LRPvMC2B9XtJ
780Mw4xcWJHnBeMsvsQ5VQE40mF9UfNVeIx8oQS93eR585jet86CTIjhHPiI4NLl9RNLBNQW8JVj
weebwHicgcgShJTiso7ylLBDOnQGL5JZePikRn42jpMdgtfH8DkY2zfGQcCImI4K4y3zwcOPa/ag
0n5vjV1+8EvCqVyzOXq+4gKqjijLt/3c7Lu+31YFhpdx5CjtC/BKc0GcGeHgqT8Op4Syup8Ij6cx
jlokRB3JuUzDgne9Ju/OAvnSlFiuguqznauL6/QjEqvJ3FkTHLhy6PdtgJyDeRKqJsw05XfL0nfj
jdlrljrlK3OMZp9mvFja+5g70cXe6lFh8FGP26yNiRxPTpwEQ+TwEeSbdA4O8l1AfIJJEzBtzCH7
ruMEn8cKnjleu2JQn2tt2xdTIhcZiopmBl9MCf4rK1G4BCndfdNtJyf/9nrPeArPzlyI+7wtYXpQ
GKG8ZIU8U+61f+3yaUnqI0tmdmDStrbAR5B5WeHDEAZ/sYVd8lFeVun3B/cmxWYzEc0TYIduDBEg
6jMqpweDjDIfKHjGL7FEMxMVPfvHkJHn3pzdN+h2bME4BYbmg7ixvzacYTYSUyTTamI/YTyecs55
jmzywAUep6ASL0qdNPAB9FsUG4VB06QUefetvzhsZX2mVRlkzfoWupEEBL31UWq1rzQMBycH15U6
57XUaMCkunN68S3dk1kzNbNBszDgYcSWG6wE7FiTQn4bxrMQzPKfsBrf58qUG5Ggzqk5Qk/LdQzA
y1fYwRP4wATYS9Jd3DdROmd3gklmwxajLbQ3dEZ2nA31q9WyVsntu55ADULaiJkufc1PxXEAVYik
kpq/WqPx0VbuPzAxReOH6cXy8E3QLFLw7gxXg27rKj8ujfSHLuqD/oq9B3e1SljMt+sh5Cbee1Wb
EI9VPnByAkAf0SxBxohcYZ0baTx7UMQRC43HJfHfzN77ZsDpILKuSA+1jq7A6F6FSbQGg77L8uz3
kpDn20PvmFbsDgMm4ciEvUN6/X1rE+hXrOclzX7ymnE6vS9mGmh1JBy/9LK/X/qZITuEWfjSbL3s
57QD5O+Z7930rMX6PesgJNfjI03bL5GRdItyjeRYOoh1ITDNGx17V+f+T5LUzzRz7VE15R9+Wrgg
pIzFtzc9C5f6ZBNl39Hj4+xDXWejD0CRzdAdHNJO9BRFfDhfu7lm9WSyWafKmSLL1KdhJtO0tVoS
a6cLm/QrdsoHCt0E+6+tdmJgN2pVy6Xxeor9hHfMZ1eyTuxTcNU87cYsv58k+mNBknEe2gOkCVAJ
BdtR8urTtypf6cDYza6zdc6kbcdBaj7LGSOIFwLEqNUxKL1vasfHqTH+Di0yvXX8rpPlPIQzT8Sg
31lKPhIfccwN88JKbWN57O+llI/4DFiEgt2Nws54Rs3EiROBh36xDVqskOKkqNSmNX2iKFHh15Pk
inUOHLyPhsnbSBww9vz+JcX9xSg+uLuV1vz/VveQMni1XocBN7E/WbQp7hy1uKIiKrmIRPRH5j+f
ZlYzXMdhQcW0Fa16r8laT0Rp3SMnvu+U3+5q1X8UY30pJwsXXtbtXXTvfodVL5dv3RS+okF4Li3/
OhUVmgNairzIP4xxguaAhZI5xO+AboJBUi2iyXa20s+vw7zC+DVfyVndSYKnqrXCx15ZYyQxVQ2y
3uFbQ57FyrVdQs6P8MVF7h3ZgWqi1ihNlugsiksz2eGPvOt5zCPnlfldHwd+8Aaj5cVyq098QR9Z
wMBqzdU+E3i9vYGWKof0SBKd4lssUx4N4Tynrf2gLIWhTxt7o3nJ+MShQVifK4v5ULomn+UtQ4cT
q267BmRz+WJzNScDMQohMsM6oTe4raRdi/JJVzA8yytAKMazNAFWUZbccvNlnGjDU8qKfIcDpt9Z
5Veu8CWbCiXqMm7FP9YHT39RLO8tIEux8fxPCe8W8mgp/x6DPfpwPKe3577K1L6du18owa1jM1Bh
OZpbccUeQas4xLdKpK6Su0V6v5q6qph9DgQmjLvZ9C7C22Sdqo4ZeiXcurfrcFuz9QMSmkdJRAqJ
zYCEWGaiwZFuPCD8OfXgf6MltjPrtq1kFsqMcsCIdzsBixjGzMEIvPu1zj/xVLGBVTxgwyXLEBq1
5fIi1GtYLc+Km+6uY/Vmrc/FzQ3cB+vPc9oDUx1l/qPX4mEtGsbY01NiUxmZo38TDH2jAXmrWXVH
lDZbhjv8lD1K9c7mn0Z9btKSsg6Scba6byalaAQmlUB0xbzSKK++azxJBg29z8dNSteirmL9bDLt
kW77uvTsXP8XSee13LyRBtEnQhVyuGXOpKhE6Qb1KyFjAAzS4On3wHuxtWt7bUskMKG/7tMRbciD
sPZj6D2hTt2ibuDOGPXHtowuQZdMu8KBiZDl7xU2q+XgI6a1ts6FJND/iAr9+AC4rZnbYNtqSa29
nzL/GeTS17J1ntdyYc+JM7J5PwOjOM+MLgkpTtP9tV3x2qvGXdXpi5E2h8nl0Gbm6bPw+wcYdYSy
4I1j33NNse6yKsPPWbdBBv3xetaJ+Ca8seNHra9EcG8xKZQlQOlF2lcPR6GbR4+inFM1vKOrLKl3
ufDjZdyHO1kHVN/UO8uttkVLkLASm0ov35hQICx0xpvAfk2kkDnnUJ8TVjKuSRyvmfpzCihleU4y
dgiPFJ/Vdc99J+ulI85jKtwV15hbKACvDgXgzvlrMor0jdHyLAXc8uw0bQBa64tWsBoreCVUC5Ur
u6CjpKnkh1fQ1mksMQEgDFmrUkynyJGYJ/5qJ1OLJAhcWtzr91DPXsMweBIdz4bChOA1BZW6wZsx
yl1jAzcoajRhNoV3asdX/lAfPKc/QTZm3a2Tr4Idc62n2r82V9wiULkGvM6YFLzawgvNkpxazgNp
+FfRWVMlXER1TkK5/50Qe401pnWaIT7dntHw/A2xfeh68YL9+o3S7t6r5/BYr5Ca++P8FrnZwiUY
ftCcaGdkwbkL89fEAzBfxBHDr+pq8a7ih+1hOvPIZKn2nRWs4knJz0vdnu0vpVNQS92Sjv/Qp/7o
N/JQedGPrSpuLWJfBCErEf2oIkcesOJs3YYsF1r5UK5Nw1mBOKUeY0+XSj8a72jVilwTyl6WyI2I
vN/K54cYfpoc1RP5d1rkzWekT+ux5SFSrfkYwTEt3Klk7pJebUgksxeHtYQNVtPhokbBa92B7aPk
Fh+it9CV2HkNK1TDC1Hj4HbTmwtSxiKbulTN0XLpUMKJx8KjdS3uZ0kXkvyc9fCAOlfmSsHZhxKi
9WLP8fpbxN0h05hHmCNefIqP1Kd4oLmA7eo5UhV8oVH8CmEJCklK/IuipUVp0aoatDj1IuQUTciD
qRGDHENQUmCr/lvWCtUf675BIdkVOEaI6Z9pP2yoTBIbh9RP4LSzsYa8R22w1nrEu3A6/Zss8odx
H1xkSPpBFMNjaktEW7M5tyWjCNd4FpSHC6s5TeynpZPdZUy6lNFwknO062N5DxPt1wtcNklqhRdd
w1sWirlb2WRSQYbZuzaVwqTkZ19Vso212eZnl1TIip3m6aeerSVu/T352nkmxMeksdC5wlj7SDes
W8sch5AVpjqItJTYYH9D7j5zvsjLtl643KkZZuRY8IxpLUqOP1rEKV3Pu52LrqAM7WnUwRGUZDkK
xMAQdkIfAsCvjZukqXnBt0dwKv/FgPvWM3/A8zOAnMVjhSKjO9MzXk+83vOFU92sKv/BZAg9J8vH
hW7hqiqjn8SM762DS8siX19rXK1DU+z0wT+nXveAU/LtjuuI89amN+VVjNFrXbE56EAwQMbFDgFU
hwsqLtO6YJcjVFUNzl00+jsGjw9pwtcp94RVCdbbGNkNBoX1ORLqw5HGmyedM7VLTGFJ0Gd2twsH
4oAOYIBWHmmV3rIeUYiUdteCECL9ub+BN+l81BBaiBWP37LO5LLnvBdqOScCfEu41B+eK/5hnz1Z
VJRp5NJlyUfMQMqk1nIkyjboHv4SEuhG96DLiqBzrxPD7J4HCSdn6GywX+JlLPSbrwks8fy+pQHt
LbI/6kZJtI3m0I/JayLz+5CN/AnSEpY1lzKpZ4b6OdswKjAi91FXy9jmCDP403NQlJdADIxSgDQt
qiAAkRV90Rsc7h0OZ1iu+CT6fpHmCm1c4AWo2dG1bjzHsYF91m5p55q/D+OP54fhEf7jWgvTdd2r
nRVpu8nJjBXp+GChdPM1GpVzxneIHzHGFhUcHCGNU2RbW8/K++NQTOe+i1BiA+rkbT2194mZgBor
7CMVY9Gi0LoANfCPe748mQyXoZHfrH7mjPjRdar4NtVAz4rZzjj2NLLobtfmyU9ONsIjyNd0Cqva
NhFDcWUSqMmwO2h68d3I7i8ceOvCVv/OU+7ZHkJOOsueeafgVFYTmB/ko3SS946iFpyh8305jamG
aLVkryUa4WSrH9d2ETDBasEYzgScpoEV2PIIB8Zj3hZKXDYLyQWKF+ZDOhb3Wcd8Z2CylB5ORYQa
HxlgYHYxeau8nq7RoD/p6UAKs0djyWU087my7zjXtcUwmu+YIKgx78l8y3T8SDsjfPO8M15C68y0
Z1F57pWUvLUA19Vf3U7uDE/E94gwLndFbRPpj5yaM1yWcPrYhbeV4OrHVIuzXXVQIWPNSRuD8+Bx
9cdBvu5mVTDIXwKdo6fDWXTIiFFiriQdgdKgu/l4oDt0hdwUbOt2Euuks20KBhExqEr4p6cNOvmW
sWKyTx3/fBVMtQ8VTYi1l5OyK+x1NjniouNwymLT2SgBBBHYgbw0BqXcw/wACtZ+EmDjfKT2CUm2
GwtxZhWFUNgiG+ZBqzy6RHtCm9zcF5p2ja0eYFIHEGsKR2cxUQqNzWaqttcmDj9C5uYYCr/yiOmV
Zg23nGHSOgteU+pyFxhGHzKyME9jTu8r010yNpA0FTJAqBoNrwF1J+j/321U/DNMz0ERd3+mOdJD
vwXbA347HWsJ/u/8k0nkfRAetE2OZ0vqxvhc2SBlesp8Q1/SMpUt4rg7Va5FJpmHULk9Ul8mUNS9
8qpHANgSksQ11hoRPqM2+bjXuG501MoZ6Sg4IWQ//PdWxMDXNPQlN8SzLItymc3Jl1DE58G9aBan
ksjEeGWFRGDAg5ZA2joioT3ipHjSC2JOuIztLSjNTRUY3TpKquuYM2nCLnjHcbMPRPaZNUzkGEIe
Uq3j6ZDTI++mnYC+RqAuWHs5s8ESOZl4D6CExnO+TQliMUqcNYWDuHZCo1klbbCp/VrdgJ/i4WuY
azsI9STo1rhHf5JMHmqOaJEJHdHwm9cSwOIyjv2lUUNIwtimSHKx+Br2sp30vehAioztNjbMcte0
F4/VdW0qXrK72X34OLNZWn2x6plqhXnwFVeuODhd/K+lIIQZvECSBgeFn9VhqZUfpkuuiKDdccBY
XrCM5rj78IvyeCly0JafrCG4GqtAvHsUOuFx5JY+4Y0kdOxwpB32kdI/LHR/DnY0ugnAsVlVOCet
9FkncM/FjmJ64tDA49sY4gzT+UXIoXihFXtaXjxgci3gCKc9EcRl1Cm932ni3FPbBsBBeQOWwHCM
adfSKvlkQsKcXVp+kVTvQGb0/xw3bVe4hl9wzASgXfEi0amLLtj/YABIVNstUoqhsM/zL22xdtKF
Kol1DFj9++DMtfGLZLzN9yAZGrpZXJ6Y0i3D4cgv7K+7mEtfkjN5q7EgckfoJ8yu0yNzZsEQJ2II
na0tB1olYo7BDdSubKgnplTYzM3yqBS3XhGgfNg6LEov18Klra7gUVCbw0lfBlPnbC2QJouotHGD
02HPPBU+HJeqDjMFAZ+ZAmpfzSThNsEBEtf130B4rs88OpXseWKTGU9ry4znflCDoCJopTIHg1VA
VnIIpSdxbC3bkignyxL56oZOulKu4L4eWiiR6/A2BSHOoRTFQZuvf8y30HJgGiY4RWzntXA1saOD
ASKB9Rxgj4dH4P9MU6Xf4Amw0rujvsSR2u1do/K53EwbRp44F3WS2WU9JwAuDGz5fOna3uPdexl9
tqRUfri4kNATCn3ZhMmT20w+ojGVCJwmXwcNdpzdDzB3x1Po1gQnqDpqBRZfzhN2A4avbLZuwUSr
APJQFpGz6Cr/LoJFvHH6/A2CubvLOUkVfnyvFf8Sxe+YG5Y8YEu2WUR4nl4lLgpQkQQKzA+VRzAw
NazvExd4IxvUoo51dzlmyZ8aA06reG/LvGKvMU6q6h8emexNaPgfQc45bxJMGbLgAzz1Z5NWVyW0
35xoJ6q1ee3rBEoM4pwdUQYYde6xtlukNxJSqR5uRYpyVhkUoZvh7xTVP02JYJCU+LbN1kWjoasg
WrdgSDg2YNfSuDYlwtnkvRlsoA9wIcL1b9UlN6g2fyUY4MJJ8ZZNz0EVHNDRqQ2E1q53NklsPfcJ
4l1lC59vyOXyGXbsQtq7iUOj0xhNe9N843rFg6ItoQxM/Cn3YovgQYb82KvIX/hTh2nPwP2dIYpZ
WiVY14Q86cp+NNzRPDYppThZqdhAOicWZMf4Mnv4fJATGI2wIwlN9/atPWCsa1HMZMrPPODfn3hB
FwFeiaMxMTcsGBnlpe6sJpobNtLU5zLU7Ga2nP563/kVigs2faaAaJzp5klakKc+wkxMY5NjjPsE
bmgIznhBEAGL1tRubI9gS+Q6RAYqGC74Kzqg2HQ5imrBwHYcj9aYOCfPxYlUlb9Oy4mnV0G7dmqY
Whnp53Xp4SnqPUB++hA9kxvZoRE/9V3/wpaDXh4bBE2adKfILlQld3En0b9Ih1krVZQYh6bcPQCl
Wsd8pbAP3N9BPAe6fABKpA0ylz8QycDSmhgPYBUwe86YmoPhxjuKe8k18DOlWAt8AE1Vyyaq1fU9
5e+DhLAOBY52Rnef4fAAkzEe4AwwgyxfqbmdOSDvtsa43s/xEbiKJjHn146Es4ga4CBm8AAwxnGp
y5axvrAC1EpUORilRcRFVl97vUk4QXT2MpLQqduj7R+JkeAUgnWeqwLgVM7FmZEGyvSvr3fEnyli
YWQOZ8qtTqaDcbnn8bNrUitV6n+Uvn+zjZ4hv822AjdqKSF+reqY9q0+Q4ecZH3QW3sTYb1cdhGa
QjHQpWoO58yVzpp7/LiIfqMk+cnMGVi07/v4T87nN0vLP/0UY7LWfdWswMocMLMDMmlLdbNz3eXs
UpH0wB45ccNa+Enzlk84xkLWhQ4oByhHMBQQzra+Fv84BibmvNt6Ma4yrdJ+beXDlzLrVW2SgGOG
HpbFVyeQcTOQRwhsT9yDMUW/wclCTOS2YmE3qZMJ01H2lHKRXRRG+TqOnG90lnhRc7MNuGc4Vf7l
F0yDusYa+bEQJhIxPRzwLyrArg8N8ZfYNLIy/DCyYMN2ss1rnPn2fSS15Ry0HtVjtPNPIHm4lyX5
AnAXoCUWgJlYT3QAjrZGgTjnTUaTM9it6B+CQc4aEOan6z+sMYYA5lmYshJ8DzEhhYXK+ZAKgkNR
KLe2gVqAYYm4ogavA9INMlAsw3vSwCg1ys8Zm+f76U/ozGlsD3Nf7TqIvO9yEMQ47W6juplwxB2/
qGB+xEpDnGUNAt3CTMlM71DE6dEtqTka4KOQQZHj+IzrlU9fyE9epGw79w7Vyr6OMvojf/7VwHYX
RfSYlNq7YnzzEu8Bvc5eUfInMeQg8Tp6cohqisCt5tnyvN2kcZLEKr8OWm7nOdC3IgoQYuuORDl2
78y89wnVaNFo4h+T+RqvMhXUBq8lb9XKsJ03P53f0bDEjq1hSFbxuIa6y9SLIaHPUgaKDoS+bGFY
w9vaDlbpcX+R7yVwkN4hRFgTGJTTbqhJXWYlY7eR3EUjyZ1zbZ7pw8E2NcJjS0yV2JTroe0xWHAl
aXlk1XF+EiCTheMkV1Y0PdIYD5PkSFUVRblpFLRemo0oXyxWeTNcyTbhXHKTEnTyoTfZ/9i0Pmyr
8akZ1veerYllYbt3ZNgvN4h3Jt9H/N+rYIcfVcNArMl/MMLcu8xcxeOFio9khkZQDCFB+qRaSN1S
xiplwDuPsvJbcFQ9cULmG7ChjcJ7CRAqqyS/WLQIIfO03ZZH/dmQ6E4hDUILwKoG4rYfKGvtV69J
LMpNAomZKaWD9KesmSHLQD4ixikq9DVpV1ubhr4F50pnWZTITE16neav1BW4SdlO8MwrNJmlsic6
ML3KPVq1DKj46/d1lVZPeWn8swSkBD91MJnbIKC5egvic5cC81bgRyCwTPaXQgY7fBGA+UW+0mal
DpfiS9o72sGqvLPkuhAPxbBtY/Xkaf7BckoXq1rHEbtJiBPysMArCE950ZEO7NWXTk4Gwrq+AqEY
oAijp9hD+46PnRMjcdZNHSEVVwFskfqQcwVblml1JOHg4cyV9rXE4DdaYjjYFVOVTD9h9uCv56w6
VTAnDgrmpgxQ+K1ddrwZIzJ4ESqAzbWYQsF1Zrbclhn7r/QI8bRurWU8GL+jK7zlhH6CeC13vQx5
UhxmpFrgSlxo9m+Z0OyoJTDKbNNNyASZzxoeAD+jdNSOM5qp/C3ThKcgY8kHeWqtvZShZAb4gMl4
W5Fl4hogypppaZ58xbZxBC75DS//0Pe8AflIIXhJTyGT7NWgaftYb9ONrcW/boHZJvLYmiwtPJNB
+zErfNix3jwnUXQxmiB91n31ZyVWAe0Zc2naE5keaU/U2mBYK9awRa1xv9BthpjShCRckDAirjbZ
zkXhThprZ7g4Kdom13xtxyz7KIkFLIFTmMs85AUT47502KhRfJ/gshdrl7qMok7gwdOgvBaDP9Ic
wMrH3S3ZgPCCAjHTWAZrE2Sgj0K+g6mEo5y0hFgr4+JJYV+d6Jh6iU6za/CeTo3OQu5ip6nUrjKn
5tBOjF/3QxV0P6xmbflsSVxFQ5C9dmieUVYf0I8rIMKYVUuTIUxkrJ18eqKIgMFzUvpbZlSQFFER
LTXse0ftTSyhRYYxI4xSzGL5PBliw1kSnnyxCx/vQgCD2hQ4gcxp340tNksAyLVUr7lEviAsE10J
4nSLzzLx/1WD6rYJPO/eMD8jB3kW3HXFdcTiFhDz+lpyXKeuiyRJNt41wNRN+zIIIwYK/P/y+SPl
yzxrvkhgE+K5loF+D7rgPTc9vHthzODJ9GdpMVtOevMnslG75NkEasVKAWfqz4HIme9pXobx6qsW
HlirYg8M1NnOsBVVzjyZSo9XBpRjqx6fRjm9Rdac1UtIUvCR6A3TexUZxVpr6eBGqGfa6T4pakFn
U2STap/gG1mFvMRdU2zy5VktBuqERImpg4kCR9TR0oDiJvOtYEu0/PDchyQlJAgYHOWJSaJp+PKG
Sd8aOqq/RgSR8dWBGp1To/8LS9UecbYDnGy0cGO1GUtM7KIjU4zCHW5iQSqxlLGsLqmA0bGkcOMz
Cj4xvCBbzcZlldnllt8DKIlTE4OtsW/WrbmqLENuVaqD5zc6c8PFxt7ovXFMLdpp4XdzAXTvVsPh
LsS/E/bVUzeYhzY3vxhpAv21M5PwBXyZoQgWVWo+82HTMNZYONwr4ymgIgigo3vuEpB0UX+Kh/5m
0hG+7ToLxHP0pocW/UjNNIsvnFVd7pxy4n3M4oAK0tHf136l77xO3WobwH9P1zGVl/tSAtwM6KJ7
wzh4gVHJKD2207Pxh19vXdV0CnR1jc+1B3BNheVgpu/V2KIRRGRwRy9/DQaj3eQEnSazvI6BjSO6
4hA0DzaYXglC3h5qDUPfodc5OPkTBv7OFJtcoFcXHqMBnTzbmu+KI60z4snR97CpnGNFFe2Q+29Q
asptL9i3qVE+t/gSGpspgw8MwBCDWhHLJKJNrdFqoDNkaePiCspgMxWDuxNDe5cEMvgWBckMM4a7
b2yFUeBwErxbuJuwXSVNeI2n9NPr8Ym6RnhHXCetqLPoyJwDHnlmY6VBT9WVc9QK/S1K/Y3s+XBH
BhqT9qhM/aO1sOg0zea/v81xz1GUjXer4qmVANwFinGGH6M165uN8rxrmo+uN7WDQGew23pnOt6M
Ye2qfSblOSfhTWlEuy86cPMZrZHAcPylb3KY6cviD8WShwPlPCCwjgOKQ1auP7PI7Pv60II9vFnT
ry6So9e02mEwSo/PBdZ2xc/RFFycdWgfDX1FG9M8RFP5Rc8B/ImOn9WQo45lBESXH26wN3SrxkCq
wajAdlM67ELFztQLbBsqYVzaw8MKlXuPGvVavXAbdV4ZnvI2ABNNE5ZufwhOHQbs03//K+lHLqi5
vv/vj3S/mKmAuhucaNQKTuzw7OCc0yIFgKzHVfNBQrhtE/uNUxCsASeHmTB0ROdy84PN+Im8fHUH
3ZeBiLwkGB7nm2z3lMbNOy97h/U3oQqJ6BwYctYMP3toowfspw3x7Hm1vbQy5ZOFce7YjzZZPz2b
JCl3DaXhd7McnjouZh+eiyOxdIBHYgYzd53psZjm2hmH/A2UZf0SB8I44PsPcV4xP46jbiQ9Lr/q
Sv30vf0Cut54SjA33RJD/Gtcrurgisel5zNWD2gv82IUc6cas51MZ3okZgmJwfqEpT91M3VJYycE
lVhuLaa+17RoeF+o9zZChM8u5qZNJcpKNjKF/AwzljPzoQuzo2ES+KNhymWyW63AOqQcUpRxqpU8
ERl6kCENFkw19atLUweK7z1TUXXqowG3pfqp8IiTN+OlzfxDh3fz5BPVZWuuB4gBrb8ZswmFNAb6
6ZPIQM+0xpHrCCfOCPT+PjVTIMTppN1b2Co+tQsLTH4nv6Asxg5quNCa2KA1REejq1/NoOb+0tqP
ThvZaLldLvErJddSM8JDpexko4KmO/UcrLjYMN4AivoFbxWL0tzEMbqcPIii4fj34DfpWbJwpU+f
Kaqakvl0RvQ8tB57eI4jlMsycR+4aBjyA3/l58GDM0y+bTLG5VSjQ6ezy/RSm/UilEBqw1ohmIN9
WsRWdAL35fOwOHdLunId1+Ee6dydvWLppkTLY4DPjLSNuAbYxsYrrfUoO7he7YzBzut4H4JhBOHH
1sleA9Vu0etE/o3aXQ1G82LwLRyG1r/jhOVCaKoNKYlTUtbnEetbFwQrJ9QubVO4/K0ISlNTBIBM
QJFH1NZXIaREmk32TYSkN3LE3NYBdj2QKHnjtesiLvBpUtudjExCmvTmFxRFFDYnaIv4s4kGBRue
wShNJAzBVcqVwZRbP/0UWLVmBuGNi1jExIwFHIjRHE6Dx6dN+sqM2b1clbc7Ab0kqs+w7dCl0+rG
nJ1yhEx9ZJz9V6z6DalWY21WvrVnaEmd4AThPtWT7yZnEcfv8EafpwqmbSAJ4YDkgY46YodOhPfk
jxkCE1U4nTtlB91wb1J3TbrM4RWb8tETIG99Nk5D3oHjuru01P4JJe4mnWUgTcTfKA66IFzL6dvc
xtU44grij5qZU9sTHG6ic5VFxI9KkEJMbfdF1G/0lFl4ZINtt3PtCdFb0bo0SvtbI18/f1B3v2VB
LYYaxiQOVq91mZ9LdrS4ZABhVveuLRroM9a+10s6WYKWc4XcegHVgInJaRprxuCIv/l5c7tBLjqC
AraflFtbtEjIJhWGZk8XG7ZSsy5f5JAXu7Ap15k7HMNAO5edM+3+xT6/+6Rnm7GY7YKE1dcUlWh0
8r6JebRJZA9+bUYruTaQiu2wV8B8KX3unn0brGQBI6HNmfmD0H5kDdNH8VmDsFip3lUrQMw3XPZQ
B4Y8WBhCvI5FjvFSw3URgTsP8Bs5tf3eW/5zT5KADNDZ6rhem7X6wz4jlvhFbDoecYKBt9QH71v0
2CqyXF9gOP+2fR4mvENkZIX/pt2LwP+BSTds2YXOlhVfQFlqO4rc3gSr+kbYXxRX45Dp9GoVi/an
oxR6PcYZsF5nZboGt01Z89bFZLlZuFde333ZkXS3XRVdgFOaO8NM/3leuiptPXjGAS6iq0vUb1ch
E66c2vsY80tYmt9aprYdlvDlYFlA4IKVPn8eKelmsvtltm5CbzMm6b7zUpscZm0d8FccwkDRWG2Q
Ixlr68w3Rn5wmuNictjFvuyXSeFttAKYKG/AtoEaH3t8uDa3aIVyifV0+vGdhINIznU/OncTN1Dw
un9p2/Y7/N/fSj4ig6dhfvfx+iIEuNWbmuJ/SCzPeBKPYd1SzkVtgDLfWBL+BShbQOo5R9XpTzbF
76VGRMqOzkQp6R3H6OITVpv/In0hjz5I9z1FjhstdQZSR9Ne9wq+hZDZsaSCh29JaeT2yr4A6Uxr
FIMA6rPyFVk6ILS8t4OJ6J6EzltEFw0ivUk9HBC9AvXJGfxL1rMXB/34aRtgrZWjyDR6xToqk0Nc
YT0owAjVv5kur1pN3B9Jiwy2yAOSMcmmqtsbRYbn//cgTOT0DZz+SAJPXdffY4WEU8XezpsECWTP
J0NHkheKOpY0x/5OKtkvPDqrSBocnfzCZoKMG/X9GjLYco7xd1aDSezHt/pXMJ/EtT0kgyw4pJ52
oMfDXPSG82+MOBhnXr1wqnA/f2YZ8bu1W58hXKMBjO0N3iDhFK9ZW71zpDd+EUf4/TEmmqtQL3Bk
l3KZDUAYRqfCC9reSbRdBdIm043ipzYdwQuSn8il/Ayaz/V14Nzk9fmrxLXleHBUSxl81XV1bT2D
VraRMFDECl7aWFOjf7ZvjlslyXfp2m9rRU9cF7/KCExqeAztWxXVN6u1xnlYwFSLl4IzXQpBpCm+
ogmXa9+f9Dn7KvHDBgYIySwMF5i23wPpy2XFz2uSv6Rbx3lrJjcFrOP/KwYapsgDh4SOrb74bBoY
aAmHx7HjoD0+9bgISxpyFsLS6NgO4n0b0nc0JfoF8Cop+OEL10Vx1ys2DM38yElHXCuonwtjmn4a
LuXz4kuiuPCOuu0WkH5bzjmVJKEw1YsGg3hYJgFRQy/dR+JDUeigXHhhVqBdDNXvU5U9tXywfKWH
xqjsbSe7RwrHejVNdxUU+opKLRL3yXTrVHrJlXrLvQmFMjYuYeUuY8pDTp7q9nmZP0UWLl/URcYw
3MPH8DsMEp/kRsOzXt9Hz7b2tjInmCt/1COBM27GaGdL9WQJExU5HR5xZ6ttMmVbb7DlKgPZI+v+
JgPz0zSzr9SDO1K4AJLoFqO77s/OaKOuA2zHITLDwf+m9eDaK+1SEP6u5qYU+GdLU8g/FU9UU++C
zP10k5pY1cSLD5OHKlEy0S8+LYFB470aHKSj2HxwuOSoWIR7FkcAaJ04GGl6TbPuZagYC/nJ1EFd
flC8+9tM+Z0BIt18g71KdK3agu8BFkczDGoAF7YxJiyXM3cL8/JDWsGvibfEcRPc9pbzjvRyYm43
rWwzuIxj8iHt+mDHJIAS2radOr90xZz35Qy6SOiEr+e4iE95QTF5VyOBVw0Dw9fvFBH9dBKVN8lP
en3mn0Z8B4j5zC6A6y7H19ot//KeV4a1GV0i3EdW885/qDEIJLiBpLsL/LiLuIppbbLCXWsg2jiQ
dZem5vpL13Hb3dQaAEKikliQ8dUWdDDzsMx30LDnQINHgqliJ8yCCHTXLIKGsXn2MpXF59jx0OKU
emnot/ESbSPmijmMwEtp9ncnsvpVyrxEH/1/NOpF67QYT8qOoUbMk2fHo9VJ0WkHH+RvaogADV6F
/I1ZfQFJEWuepZDUQ/8XCjlxZYbrswlw6dnZuwhfh3B4zzVxH4PyleTWpcjlZ5fgyMQUxYmnePUA
DR+0zHkUiCwMT8yKPCWcNJMQQYKAkIztZjLy16JoN70rYW6EZ9R/PAEpozQbmJo/PibMqru6SP6i
eWHn2a1iRutmXX9EkkFuZk7TukHmJa2/HRmFoRmTG2m0T60mAlgqIuCJXj34tDgp880luN66khx0
ZdFsk4QfsVrOpNoXMyis1Sx94U3g5Fn3CQfeqAm3OKMUx0Ad+ItPsHqkbkrgY9fq9kODrrbuAJE5
Zo0GGq2oSPB2Eeq25asDfbPdxiVOqTI0/RLg0gFDzC+VMaYUkqMTcGR7nnQJ3BxcByjKkpsk3MXN
WNCTtC9imzhmMa6sFNOHVzOTi7nf5DjGCAtZCHb4XgyTeOtgM4W2qGFl+J6caOAcJIQ7I0Pwtkzy
zpwtGF0YtwYXOz9P9ecZAQOjuV4ITP21dnGY6xq7v48dhnkH24BR/8abisxo78T5OvSRTNIpWRP9
5XnKcSaVxM2aDgZyFQA2x3UKzPdtgrOi+c+N06WbwAu+RwI3RceZTkH+KjXtDcDBkVHXrQ43umA2
FGDvXnhhfzCNwT2ETgkfPm7VwcL1UbTd0qz4dMbGj7dZ639CC3VoQzFof2y/AhCYXOfzZ6lF5aL2
/JMVG4+g7MbLQNYHOG+1ERMIG4XFXpn4OHWKaHVuBGnBJcFwZ4YJG0RO1Hjlz4k1SSuyzg4clDhl
9FOZtzykvnPmW2OyCkp9qknV9T2DIrvMvwMURsBHHCfx4aVm8kwN2yaOiKn5jfMS2OISm2gJPFMY
LYjeU360S0YyjmS/nwfyJaBZ1B1CAg10ZoMCnSantAPTb/ntS5JYi6JkpMEabc+2KZYsr9ikbjgu
Gf5y2g/GaJ0JcXTTQRwD1GXMdLAmjN872vhLOYgfVTbzzcw9u5HNzBLEoTNR8yhD9nkLQmaUoIna
nfVP17M7azFQpPApwmCRAa3JYuOdUfxhSIuFYUWEeZX3ZkfjLpuXLS1GIedLChyGAJKklaPqh29N
PRNgF7RaawIpKZNfP7A/dVvfGd0lHV7lpJsUUOi7NFB3PVYHGoCtxdAQiXPMa1dAbnMHbjKUc/qs
7PfMzqptN6Pkfh1veEbrs/c6xXbGNHYHYAwe2bd+gbR49t3415qmQ1EjBRDo24yC20mb6P9j78yW
Y0ey7PorbfkslADH4I62znqIeSIjGJz5AuOIeZ7xR/oO/ZgWbqd1ZXZLavW7yrJol3YZlzEA7n7O
2Xvt56k+Shbdpeyr8zQgyjOy8JaB+g+fAAewPqqwWN4mWgSU1nnVaINx86zpN4ybxERmL8L2Fikz
xyQ3WKeiepCt5q96JHxLw4Xkg6wers8hMnCwhXYMX744WawF6FR1aqfuUsXh1cQPTJXzoEt7XxMo
sAbOtRAuvURE6juQS9++PzxMRgF5g9QBZzxwIMOKLqn9c7nD+uIvKyy6W98ZfySiC8g2/atXGKiY
dPbOfuTmKd0V9+mLH7FwDdN75CCXj3xUk1o3V2PBsVVtupIt9VBbiQ96JdwWHSdp2X/0WvDUrMHp
shb1EfPx9KGvzK+2cK+0Hg4ka6TLvAGuyPDgC9meKQCojB1s76AuGQl3iK2qI6GkzM1JvrXcrymu
9wOrPRONEyjdRzJhsFaq9Vgj6AM4BBCVSrCW4mK15PGk7RfU2wc96J6iauTVWv4e5CSfPji3oNu1
MU/XreJbphB5fRtV+iazAi6C2f+mM/PUM/U8ZmrNZ30XTKWOFqt7cIMKM7VBhJDn4M4tLOeWUdJ9
bSiQiQOOb919Rrpo0MdPodDG6zIBduZFx6CJb2xALwqg+G50MLHJ2Jy5EjvRwDZopyzax923Kat+
Y5TDYRABpiGWWAAJDzlHL3bKQJ7mU20zwtYYRsJqurmD59jbTEXtmtIeC3v04TMXA85ASjxugFvP
8E+I7V8ga10iMs2WbkESZs7MdO4ToNlYNO1wlgjBbd39NK3gBk8jy0KQ/CQGEmDvcygvEF+vuItQ
cTYcd4o+fo4EV2vU/+QV3CWG6rt2bH4mIz3lDo1rm+mRgaNlITP84bbuMUaJuOAj7FKJxb9jmCOK
ZovsS8Mg+EEhb22pHCcPZ0+ix99jX2/L0KfyHd8DhpnMLFDzuQ5JUnxqKs8PAfDk0JOntPpljZle
YbInsBTGO7/ICCxC+p2n9gNWhdGsmAGRb6NZDUY6hkaOVn7Z4k6gTj45Ur2NlXUdY1YzOF/YBZjm
uT4U62qn5cVnzqEaqtsR/+1Hm1BmWeEz4VRkXpI925PQRTM2bPWRXzdLFPAumigrdVKHSPUxMv07
0F/1zIbIWot7gxM5BUtgkSdFJzOjXUQ9PXr8qqo82CMOdT27823ES0O5C2h+LpO82GfE7oDWGy5+
7zxb4ftIDYZpcJ+xe5RpfCoZwQY8V5PJ78YumtuetW0s0QqlV5/TOwCOkFsTp55CbALj5MTKh7Y7
n7239Xh1BM8HAF47Z+A2QmPB9sizZISHgq2P0Tf++gDaljtNNWI96R2VE4WVJgoW1xRAQuc9EykS
L3uD0XglWn2pgkfXTcQuTa4k4NCstlc0lzSA15T9iKAbUg2XuIIBtxLKSwOEs3CZSeISY+1O90MY
PvT2W0pRoAskEpeZyUEB+gBvy7X13AcWNGc7sHWhmUqXU198O3bz4/2SjKGU0ISZYTSHnwLqFw1c
oO3QDr3GoBHpiu2TjgodyezsxECyzsk7H+5Z7hAuZtbnqNF17PHTV7zrfeCSvGF5QIvgcMiQMCwj
Sh6GGqemOwM96JYx4uvfLI2UWoBT33jpaFoKIncoKIrxJEBV0+ODquZimixFfI46IBTgwGWB7MID
nNGOOmdxGVf3jgad0xv0B5QXAI7MFqs0AVYlKasgtGCROIH8FNqM6J2sZ81GCuj5ck6xshjeiXE8
Zjq1FvkI0GTzHPEQO6DmRx9mG8ZH0VRXI1d00hpgoWNq64fWqsmjJd4buQPE2BTs3woKEKW1uJt0
Ug9lbACl4pnzXjZm8WKVzFIKSwMGXhJX3064VfPgUVoSH9c8mVEjqAoQEo6GlV68RdL12Fb7JflF
DnGqeCiQG+4DTKSmDzKFUTkFj4L16eJ/dKdTo1urhlh2o/Kf2866cXskwPUQnkgER7VL3VV15mPT
Ix+h33pOexs0DdxyzX/txpQOQPaYBui9bBv+IrLkZsWE6VHXf2V+QVqTAgA9/uEuaNFTqT0NqXCJ
lBUWuaNhvQrYSNS3stROsAH1LtnNgPXirTPc61FwrEhVFgzXJrunOcpeUE+n0uOMU+jQ8/r+ETHy
BTHN0wTYchk32rMbcLTmlIgJ0K5OI59Khn7bFQ6pi+HakO2TpClVN9q+mlzjVh+zfQJkywmQbRjw
A0+DZHAw1uZ9HCGs1O3ssTXKuwKES0c8otVxj5pKe3AGjOZktPElYu4Qx+IUhFRB+k27gsN9ZpdN
gbb2GR8mocRHYXCHF+w97qR9h/ZwKsICcPz0kmrRFf9liQoP2KPo9xjXNyX8jsIKVp1ZvekyfDMJ
HeJIsZDu0algCXXgzNJqqUnMw4lpXaoM+YSF97AwoJbanvuhqjONQHqzNhKdMCrrbVSBzEHHbdwi
b7nCdtmHBhUQE0+yQ17xICEdwAoAAfyxQrGAjzz8yel3sbfMRz3UuKXxOSo2sogLRs1D/y4mEzj4
CD39OBG0SwPrSiTRMhGBu0567QFUz1emjauhgS7QV9yeZf1RTIT9TIodxcsf6mpEAWJoD2oevZaI
dBV4sM6tbycdw0QsWOYbUXOWirpHYeZnp2zoIVsW8uXx0uviO6KpdWi856bOyy2MAxaJMN3BuXXW
gxPsYj9AVlh4T3j5vytwfoLsGVtbj2AodprQHpL8gCwZIEusz3zUYSEsV9y0M0TaLj7KVLKPaM3d
qIn9NDIPDYK9Hxs3M+BWS8+yLV9EngZQZdmzma048NiBbZhMADIbHDrSV2MIz5Ex6xdwkHStc9Pp
wdXzohtMKISC8Q2l5giHRWNnInhSLxoMTC6Yo85116Ss72Fz2AsDTUY19PFukJu0c16Lrsu3ngr2
SV6e0VxBUpHaEZwooGxsEJCM1Wr+1Raa1KJm16sJauU0eCbD4tg07nvdpJfcsoZFgKAzcFKYGzmC
aWPFmfVWw2gmi/yodRqCy2AgPqu9iCQ4J+YhN3DzEfH13fPqZFghsmtwKBbyHk/zjVZ9WNXsjtR6
H5xcfDZD+Vh6N0xcYIFOEwYX7z1BfD5kpsm1Mh5cDTlb2dHZDAtIO638dtqpWCI+BJZwcmflqRDq
LJjIGspvNmMx3dqDQ4MHHXNDMte2pXFH9zZ3NmmoPVUdQLAupgXBlmxG8oVBFgkLbvHRh+XbqNNr
yxKw0bUZ/YCfe2wUGLmApJtKRKDHMRf7IQZLdOgckQO0rLoLj5coDJroTUDrqgg3qqZHxwkPCqWt
H8uh2NMsIgm70/a6jTrW7ktWmu7sj6ra0bxs6NWk9qZPhr2GzHihNzPb3791ertbpW7waBI3bzo6
vNCMQi6tTczRMcS1jhm7HROMGtm3Uoc5FBFAjV0l3vzypofwSHsnfqy94jvCM4z+un/mlAodSIbP
tqM/jcbwhEzjJfYJnfZYq+kCOps2ReYrIv1Yl8khG7xVMypaajPrCy0J5VWDVjQ2Q3gkLWIBO8IS
HX1EtLBwDlXnUDDVHIBmBQWjiqIvF3Ex3TncgytXAoCYlPatRkRrcEidMfxRBUcN2h9L4fjlkW3h
mEcWxmftPWHetmgRdKmo2brhhLXKRH9i4EN2HY6rHTt7CMvpAY/7urQVZz+6u3EVHH0h98Bs0mnM
ln0mLn4emysBHUAvojfPyvZpyf6F7bm3B16QEfvrwdfXA/kbgsbdIgvFWXktroyMHLp48D9BpN8B
xkSo8pGQ4qAp2niEtg2LMfxIyuIL+xBvyNh/uXF/nJp8q80GkdYOvvo03QEKUUsJ6D35UbFm71Wq
7C2ZJS1VMfEXeNsXHteLieSHXZKACA8eLr0j+6WgPb22ewDv/XCIjZYMVtqd25pRZ+wzyK/7dicz
ecW8Fc8VB6riwVmHRcLwfCLvARbBuKEwKhjldSi61yqo0zULXB/SJqkLy13aRb/r0t46pCGQKTcL
d4mlLmUYI89sqSZqe9FVv6oD9C5upFUMoBxE1IUNGq8/N7H9Oc0T1qF5KYHBQnyl32bmdEAynRkc
5EwWYoC0TAp2uQ3kXkHlgaVw00D0Y0PG3hPD5YarB1bsGbWbe5o9SnVvqO1J0K/Gx0WsQ2EbZ4l0
zAvj6haVEgFwagvq8obzCOje4dhH5ndl9xegMU+idR86iMOBwEkehLQLyAJcYSAPl01FFl4rUaPM
wB7AvxuML9NCEOCCkwpZwy+L5qcXlW8aIrA2QXEdYGmFZrTXE5109TBc9yHeS8C/w7IrmWDShvCc
egY+etOhmQ91Qzu9k1XMOaaUB3TQD5rEgqkapOldtMOf43KqPhCFVx5HR492iLoP4YTmsVMewGdb
Xjwsc/dBxSpjxsV3JYxuM7XgiHvMT0o1R+FgvDSYQM5voK9yGiGvbUzMZ4vF3e1nE7lqT/rsdVaK
foG2boWTEaXiwIgJizvfixeW+ygr/MW1gb0/ljEtM+5yLqsWAjLCi4sbF5eZX7SIVOlS2JPJplrr
B2zUycr7AvusAy7rSc+NbCMd+lASCpOi9vfmtgCjjmKH1nofI8Ms8m80E5+JFYLlVh/IYuUqLwTn
5hDMlKnUvkhGJjlZdEF9sBMmfBEHVhCq02RDDA+UATiLcb2jDtKPXSIIKtWpWabyxpuim67sX6px
OlXSOBtDAQ6sLkiqkNnFduhw5PgIuiJGWpKcqcUxuSgGViHOJ1gopZEm24G5dGt5BFoQ+DJrU7wd
5TOC8oUpCZdprXg8gzbUtg35zSu9F2vEss4ubdzbiBw6n3GSSyS4YIXJFTu0PqA6ReS7G6le0zon
M92OtnasnuawcBJBXiXLPZM4tE4eTPCmQnWuzPLREPml6AlOggxOUmkfnHKSMniwfxz08mxO0b7k
DQobDWhuSPCSAW/ZtXnzKwcMC4Ch5yhFYcf1U87N8pL4WZUjwqZcd8f4yY2Tu0hRdDFQNpclsVAw
EK+jbtY3o5ZdrejKuXFlOEnAfkUKi41RR8OpvWmwN61A15IjeK4Ewjkj66DxGhzbLTamsY7epoa4
uDwfdnluJxgSyX6n+3HPqyZHsmsfBlffmxzLGJ8z60xhWsZCVajHxhPSTKKMHKKg/IkidoCktDGJ
n2fYt3VNkTyCLZqZZ/5930bpY09vmIP2yRsT94Asq733daGtuwLcBluVsy5MZINaGt1DlWjBJbKJ
pj5jMaZnYIymYzeBX2esv2FEjmfN0PynNpuN0zWYi5BMd400KKQGZBZSgCP09CbBmaKJCR+woSIw
/eWhG7tNXxC4oTeJwZjQ5T+TSXmxcq/clJWW7Ua7Dt6o1OBiXLhN4DfQOCiRj646lzrSlbpx4G6l
X9igmhdFvPVgAF0de0ivGOT2eaitZ3/BrsmgAs43TU228EYadnMJoxNFDfhPpjSJWb4QKYOMqKSP
HJeSo2O1djL7NJpFswwKXnXRO9sIxb9MNpqB860MenJrnftG1XeNGYBlirTn6DZq4aERgAglM07f
vJibnvTUDXYGDKkRRYwvUAqpOaBetcSWEoJh1A6+cUIsUIzb7ba5wlq5TQvKn5rT4W4+yWdueBz8
pSpof6BTFJzIc9j4dtauNCLUBzQAVAv1tm8H7GSz74iu4slKAaMg8+dUxO6r6RY4NUBIAx1a5CQ4
dFW4EjlWLOr0qxGiD4WsS2fU9484tpIjKjZkyjbtIKtxz/P/u5x5L2UHnGiLbOgJqmFRU6wP2QC9
xjfPMF0vIQbjQ0b/aTHPexDFhoQ32Q/0sIaNN51a6TXnWuqfyEexZdLBOBicZekjYqeOdIseMZiT
uI/g0odMeBVLMnKTYpuVFfrakvO3zmnVlMy2GtVtrQnDijRAg4aQsHsdqP4Al4vpQbLXp/ocZrMP
2WANCzEHZc0UskTrd1E5PKaTSqliwN5lH4GIo62HGGAbdylvQg1GJ5TeqWR27s+y1tmH0xbmi6ZH
2+wnUCyXFiP+AvmvhWsFx8Fdoqtkm9rpB2sGKXBYXd0MN6Klfw+6BsuESm+oQt5SvLgVhtMZ0bSn
qbMoUnWhQIdZBNQfHR/H39YtORPZxI2YWbyobApxlYQQqRDFl/Q2PC8/lwZ9Iu5hmB7jPRKjkIs3
PvoJSU8jy2NBbHcdQhgTGZNjhx5jx5y5jGg7ckS8pLKw0TyCPNTS4VqmGPQmqK0aUWlskl65FDfw
srJNpNObr4L8gr7vA0ko563Iedft5LlXD2Ob2vSuMGBYWf+ucdOPi6mQqO9TRyGXwjRgxiEDdkDn
vvGhWTCZlF3riJTRdGWhHA+TDnm9lB+Uvo9+16YbOtao+ejOBOFLR4M6Um9RRtcg8dPzaASb0UfD
rzc2nz2C5VXLXBwDEQIOdwKVNryE9Z3hcCq3kBP45ZaCCL9mbL31LaAzewCl7z9PNqQODopYXx1m
j1Ca97py3gFXiD2Q0jaA0FbCPRIWbRZAtsdRD1+GNn/2o8LcV4iYUmSGqdYPtxY3FjtRsKtVyWra
v2gV57dAmdu+9KJlQLwCjQzMMKz6JjiaMzYEnw7C+1Deytj7GCb7rWnr9cDQk6Bufspx5xFG1N6E
xbBLA88FbVG/SKu319HkfQfBAV8010MIUFi69ZPwOS6bnKHQ7T3Koj4kJbdPUCa70Xc4NGW6ti3u
dHJDCXp2Plvjqvs8H+4g5ksJAOUpfTNhg0XmOONHPsONZcTwvPFO1MQibnKX8Ky45plpQzTboPqb
Gj0smA2+o9eQQmZxlgYae6Tc4Fmxcq1owuCB9opPHFGooVnnBtS4Cz23zVUEeMXFUCSCBtk+lKx2
zM5lYZ8FYaJVYJ/9smUs7vb3DFUh7kTwf+HtHVjKyR5RPZDzBmlSq/yf0EEGQctj4fcNl1GCW9Uv
ObLVMYHUMypKBTnzKNVdhrj+7DxMMlb7YjkUBH1Eq9S9we47+8WHi+Llilx/sVJBYojW3zuBu4GD
94E+sTsEPnIXY/yIqBxY4/RpH81uc0cxn+LE6dbejW7LG9MjFS3zxIbHsCImnxR7COChFJnBwKhW
rhRspiILIUXySxcOtUqC+9ZL0TFGRWNsvE77yEMxA1QyJqcScGLL0hzb3LUt6bDrycbj6uaHAuAx
RwLgGSONwnFdaYwx4vwaiL2HUVMLX+rAea3VJzSriPJDBs5P7wwnqmG82mbwWLtvvw6vyUydQoGq
D9oni81GOOJcNdmuNuBA6lF8TcLuvpzQeka9gN+SZnte7rKjdicw6eT6KYrO+Zxs29p32gV7Ox0e
s0kDOUMXLmucH+7MYGsWxlVqP1iQYRhHxlcK0x1l01XDrI9Hx0btKZyNI3r6MeC7sLByJNbcjVah
8LTmYQyqLSeBuhOmqxptI4gL3Fr1E03flLHuIyFCk2Y++zmMHQTC+GILcc1p5MKqf9CMrakn1XyI
xIEZpOVhMrsbMgtoS1pcguEEqcEezq1/5aRuramtJlTj/nLMcg4pCVb6EEllM/lrGHI+fu07QccE
mGfWbIfaUSvc90+TkX1JuCTnVE3hqujmSI82R2Zj0RWKZRJsxFSola1XR3ukGT9pxVsinSdISo9V
jxIfOgUM7G0cuU8RCT4XxCfpAruVczaTJL4ri/JDnzDj4mErbiXzwK5nRbWCyFhhhXz04zx+daNP
b/y0LFO/pd4+RZ0wMPBRaYyN+RYUFYunlzUkXifnRMKXYU2GfurSEWMyNZPbXGw49T0qzO4uS2ek
Rmy1N05mubteN+jENFiIAy0Bs06sDZ3wfI+WGotOjl1+MoNxBnJdLUOGDMshMmmjco7s3sdoOFSx
Xm6mWKtuo8K6q2I0flIhK2uDfC0gPCzhztrzdkD5jn/rxwxw9cYc60+11R9KTWvedbOVHFIqwQ06
WutMH0zCPqW/JvecCSaJjyS028wSmUhsNVx967hKbxKS67mHoIRickSESMre2K08MbY/ed6R9uyC
1/TljSwqAOXgSw2cb+Ozq+qWZKCwP7ROYq0T3VQHo7BJNfKwBfXxZyU0WJpRq9M459F1fpH9KyeI
jxJR5s7o5n0rX9pZBykXpROaG0agNEW6cuhZ2aZ6kXD9ASq2v3Umm7ZnUZMgbvdNgZw0OGABQBs+
+KzcD33OLTeTF404ZhaeCmxIcb3qmYzVgrctTE0HQECyc5j2XYl6ugvzjkfBxendrdlo5KkSSN/E
mDKbju9allIngi/YM1JbEVPRu4gMU7DLinZ+L/EbOqJDZ3CuUDItBlvH1e3idCgsc02/bQ/kAMr1
RXiCuMgMuJNt+OeQ/XIxDtous6LHMtU+EvwfjO3xrocNUPcKD/oG1tducIDpZBrz6dFo9nkt8Oq0
kJ4rw9raZob9cOTDDL1oY/jeGR9VtOfXWnjiXbcg4YVQg9GDjdsmG0Ho5Rp3HJVlDamCbKX7wcR1
zwislXi5g1m2kQEnhoeWm+a1NnH5AuTLoQDYafERTsie/Mmi/ikee5JELI9OV6XWNpGRvnakrtij
9H6PU6gjbnplzhb33EQySPtVWBrLcYy/xk7eIGeVK9O7b2ErrHxZnVLAWQvRjmqdFuFekp1AqgNQ
VSmTfVZCNGdfFpt2AIyvhygq9OxWeJpEy4tbMlBQAlEeFhGbFPDhYJukyXNsa4SRLYO4oLoi3mQp
BnwuI/QW9ArIzosVoXA/zuybMuzXcRjBdk6c/BIBCMaSz2DPP+owVWh+wlfiEOKcBZTooBXpL+Yp
cX2D45f27hHiq42Qknqr+3Ia2lOailaJJeo7mC53itjdFvDohZUAUlwMnoFyaUWMwaeh65tYZEiv
RPeQD/AxglrfoHuBO5wMZL/q07MEuJSbDKSNyYZu1ZrwUyJ90fcWBjqDNXfo/3+oNyHcYTM+jMX3
77995i08t/EKLSLPiOD+9Vf7r99/Eya51//nVO/79/yfHvL0f/4PqhXtUoWc74rv//D4f030/hXo
7Zqu4zjSUoh9/y3R2yHqW8xJ3whsSehAQf6PRO+/SdSApusqIV2b6pqnwzSkCX7/TdP/phtEfLv8
T5g8UtGt+q+Eehu6+u2f/pLpzS+yLaUsQXy40vX5GRaf79cw8+vffzP+m6lgvs/g5ozU7qVdJRjY
o6M+5ZeyGR4V47CmC7s9NNESWfd4YZTPgTsLHsZIopEpTQ7rhn5nWj1qssDZChD3Q8RYv6jAvHOc
zogF7z6tPL3RkiBDa1k6/IAN3MMyD22mrkVRI6qxpvWIQga4+y4XlMjFYK9V797N6BSWFq0iJSOb
+mvm7rVO7QjYfEuZPq5S50DQ77jKJm5uEmeYI7VY18C7bDn9bu1omqOqS2Ph+PJ5bhJizECQ24NY
HIjqynyOXczUeXFC9zcqqB4pm4jszfKR88iKz/C+IFBoaerZuDJRqbrOZWDYA/1qBGYTlZ+lVanV
UMc/bVtuTAdwIWradaFBiFJjtCpiTqr0wQCvyGZV2e5+aIdu61c0mq3KuFdl+dgV0cHri3HJwJCa
n/kiEbku2WtAfGepRPxuz3IIQxFBqhAzQoBTrKUh89Gy9s8eHSPasfsEm/liQACLgAUVWz8eGh1q
/p8u9v9NDLwh/8MVgymE8G3JBagcoSuu3D9fMSO1fuHIVyeNn8Y8AraVdvRTNKTxaWJuKslwx/PH
HzhHwyogFgQoi71UHo2IgRyAJWFUsB5G7algeSRug3QCYNurX29qFRPs4lpxtybaSSypwC4MCE5N
aRobTSDlSLvmMZnK+Q2nTTIKNtksHNet0TbrnvFdv8YdiM33GaXFiSYAeECvZKkc2h2cRuhgfE4Z
RutlUjYQtij1ONyN5EoPamVJPGhVYLxalnMzJhUYDghoGCdfcgu5az+sZD9WqxJ37Cxj29BGQ/vX
JIc0kNAeQi7QtDBJ0ZVHD963UdKB83r2A4OyzTqNGR0R2wxOnLPQP6HzXPUDYYpmX4ilKThcDR7l
QHHOjZ64gawmdpfquqzHbovREEj1wL/ecTN59vDZpsUxm7IjjIS9U8FyAhszxlw2TQ2bJsDMzzFM
noNE3SiPAAqhfG2JQxC/PoblIjTfaGT+FH40bCUq40lgCsJPDbi6RlxhFbQzBYk1QXvlI2F6zIxe
Aftdm8UXMnX3mEYYSdzcfmcKDotf0bdXJhk3+B9HbPzhj8WQEXec8dbVXb4qpPZWGX6Ljo4rVxgZ
g1rUw0Pc3/JcAT53laA/233qOrdB3yUKPjGNUTM0XlDaAquMp5IgUMS8883Xlkg9JbS3yJkxnNBe
4e0R9kEouafqkuHmeFRpVu18rSYGJ0ufI8MhLGuASjJUzbewoGsl2Xxft6DXbIesuLTtto6uf9U6
fR4IVvP5l9rDqNtr12hEAyf4yHosaJHWodUL8jeSDYtNqdkAU7wAQbwYXBTq4sXps8N/ctMZf1ml
lS6FNF1pOrZlu+waav77P6/S9BYSX70OaXbj469aIHx4Nh15Q4oRxwhYVmic0FzFEJ0BIv26eX49
g//+Ofyz/53/cd/Xf/8Xvv/Mi7EK/aD5d9/+nV2P//5lfsy//cxfH/H3G2yQeZ3/NP/Xn9p+57fv
6Xf973/oL/8yv/2PZ7d6b97/8s2sTmrGu/Z73r7rNml+PQtex/yT/69/+ceO/58eBsSfPqr53//j
cfML+P23h9zP/7r38+P/uvcbf1O64ygkXtKxbCVZJvvvuvm1iRuWNAWbPJZVaQlEoP/Y/I2/GaZC
2+4aBgcGw+Wv/tj8nb8ZhqUbGLyR+Srddpz/0s7vWjy1P2/9ggvKVoLt37Gx4+i6/deLqq5iXAzp
D9sOSHXkP4RjTAE0eK0CAhLnRNJoU048X6dWcLDpYky5tja4UleIkaprEFD4ENHU7aQGsp7GNeIl
zYFQA67ttkFZbfadeTYbByqsirNtbcTmOZ/M52CU9jYsgwpPJ1pAH2bR3gAftugMuY3hqh9IYUoO
fWwfLHPOH4uKckMdtaksaH0UPXBXBIpBZBzsPSwjgYt0kKlUxtPZiJEZVpbb+24MTi4z5TWD0ysj
lpKeRPQQemHHcP3SVhjH2h4/Js5QKFjgMhUAR9YHGrpziM9QeO6OlsSeEvgnfcK6QOPrZmhHJMGN
aa9bJv2Qo8KtCRVKCBKZUuQUkxIzSmVYlzpuQ4vOJJlrNNPzdYHSjg1MJZRbFCc7B+vnUjHZXU9+
fwWUayL+QzcfNquaxDJNlcc3W8NhZebOLitRfBDT9mK66VwUsNnk4I4aeqh1L5/CW7Aix8AIiFPM
3Hc9Ujc52NLcd/cds9V+LHdt8BNE7oqR8obR2H1rOE+dGl/GDDg99BE153CY6B2YitKzhBiADBNi
jame6P1OizCN77Jih6btEcnRYzjqF8mQqmyyCjtOSj0V02PVURCjdcce/eKM0zkYXHpsFmeYcKjB
ZOU7gnYJUuQqoikTKjjWA1gsusDXKKZt7ovi7LnTRTBstk2yzFtB5VjI4mnAyo6UzaaT4TEYFuTT
CIEqLpR3sgQbFUY/CUefDcPt/TBk79MpGBDXVLmqlrFrb4nYpkpvP2cpVCK9Z0Olj64WTSSZml/B
qN90qao3dQ5xsBDuaypnm3wY7IMUKG46InJniomC7cyMiYBlYiCFzakmTS5WbFzcnDCdtLG/xoid
KEWNHMzbn5f90FxDE4pNYVkRCQHzYpPmzmPU20/t7N2BRYJ3qxkZEHDCXpWV2tpjeJ3Bv4T51f0y
mvSjMMEfCo1mM7lm/dRdkUbxj9ctU5iLlYQAVElMBqLVMoRw4msunXT5LCRyI3vMD6hlipXoIfAT
63lUOCRW9O6frJDNcKzah2QexPthgwoXM1flcObXBoQYij5CNV7CcHb5kGWa2FmzMIppVUHUw4G1
CkymRL6I5Loq0OVRj945JjbfxkU7UKANwZU5Lyc4mLOyOxSFOnmceM3QeYIdgZk6rbfEPro7CCKQ
mCdkqX6WmwdZa+IQzn/6x7e5NxCnNTpHHa7tYZy/GEb6x59sOLSmgRxCh9nt+MYekrIYPAdxcR3g
DZq/FLlvbUt/2rXlZB9CJRqs5ha+27yAZT9/KX2XEBTAL0uy0cv8NtHL16JU5Ybh1WOcGpeIT2RB
PAlEILIZqBloTB2tVsOPhp1jN4pka4ecTQOqpWVd9uCqAtmv6qkPj/lAK5j2KSFPPcqvOLTsIxc3
cGSQv9s2JVsSGTVlgEE7142OBBrGx19/6gc9+uNPsPVa27TQTefolo36pY/p6ZpNd0rNFDdU7yS3
umQMg3mF0625aNthVgQbXnBknpusapX7nL7w94VItQl5RVk/fxkG56NHIbwOc7s6+E0jFm5K86KI
+NwGg96wI5kmRgE9Gnp6O9IwpxXp8lxSCgVpKIl1htMHg9iSRbMaDFcH6SzDNdxkigAabnHmnMA/
4czKrU0iGGKXiYQGgZJLg5q3LgtkixjeFzpZIBwsYxsqcHjLpbYuaXSukmHQNpXWp7hQs+ewVSgP
m2OHOGoR6cO6aX2NLMSHmovopPTxQ/Podtlt9dzH2YDf3evZU1ZCdO5+7MvoIB7DsLZXDnhvelHG
FpVXvUt1OtWGb5V0XKr20GjFvUEluakcvd+Eyr2zhyo6WomDnpusZt5luNb1hOYjS4+G39nkEFIQ
W4ZB/zMyT5Drm62tN+Eyl/IZ6UcMlkLWB2uutxkGSHq1KGyX6APokCPlrcISOAVVjRWD8Wzccl2V
3MtV43zwgWl48nQ+CWwC9ImTNefNal0JiSzUPwzJcI+Mo32IHAx59g28GxSaEQZ6ivpgCwqPXNv3
YDAH7I1l8aRSQIL0c9dwTmdU6lCf2lZRJqtxI3qz30FRR+VmV9a6BLu6sewGqvb/Yu48muRkwi39
i7gBJGTCtoryXe39hmgj4b1L+PX3QXdiYmYzMWYzG0VI+j6pVQ2ZrznnOWt0+rJujZDTf0+6eltM
eABuBU+kmaASYX1YdmER7rULz9U0ve9+bjg6DLK/JsNygzpRONmQ39y6fnmX6x4hCDpdkPnPkz2z
QnBamip9L4CABGWOBBlHw14vejrKkt7aMAxIUoYbXxl6wfODQR3IrvlkTQAtUTA5wF51sbC57Rjo
HUxrImZpResuL2kCZV1F87q/zsRTgpOu9SHxSMJl9y0dyiOT/Z1esRPsVnlkvTKYZ8cAbpRmwYJt
/4zcjFxCy9z1Cv+KkIu+FtiV15tsBFTAbt71FVdJxV47BvsKWb5E1ImzU0Q5gRhl6rK8Ns+whrNy
pR6yGcthRILFhqHmX1U0/fa+mrnPQN/lVfpee0Z9sV27vgwlZtqxq276PjyNdqMv7YRPRKB839h4
Sm6H+DddOb8YJnPuAah7DGibS4cXHbMwsVxIUB4sL58fzS67jlKn72D51dESSGv4loTXzkwwCMXx
S09XjexiZqjdecPbOom30tnZN2PfHm3PyndoLLmTxgVwrVSX3odAOBK2NlZEzrRxesz8EuY2vD92
ISw4Uh/ecxLdkV8CDlT4B4lFiAYL9f2YteJWAjzYjhgov80QrQvwq4PhsjEeASLsPb/GMmWIbNPE
mXOv5umIZuORMLu/jsmuDXViwRpmKh//4Xdpb9B51MVCtoWf3pYZTf4opnM29PsaDj/bZdJLDYOI
lz4BGOQw8MaEmd/UU9LfJELhKG6xktsE+zhz/VIhjGQw/ACdE5AhciaKAWxFjQiZcoFu5KeoB7ph
NjauqcedYwrB3ULWAZQxJ+geceyzycEn0xr9RdZUnIU/ISA2kw8RYzMh0w/lYD0AUYoN52gY1WfZ
yGmNHTI2sQtWuMLDv7TtW5/GH8Qcdo9Vya3vquzUNOmyQ8Zr73Alf2WDIvGsNLdDuUaWjfnfIot4
PIbMuKSFDVYTajCT8R66rbKQugxl0UNNFj9WuHdtFOaNgeQ3YdcSi/JiT3wB0lAOzTicFvjnEatp
e2QwsZ2S8exwqW0aAVNKwcXhyEPSaEHLkYszB+hKl1V96IzGrvYKZj4xkFJScbqzsFkNSmdcY/N8
pD/honYLowrwu1gmXNTgvDloZcj6JRHBeZZVs4/WTCg4kWyFTW2eU63VruLK4e1fxaX2TUkW08El
LNwHlXnruQxdZNffprp+9FJ7n1PD1r6YrqS4FzuzIBw68RTVXh9hWiqi17lx76McndSSoPzwsLYD
GMK3xZDwOa09694R2euSv4y46ig/2W9UoryFB1bdimZezv5Ki5L042MpoPS1ZMjNIeKbUZLOJVho
paL+rqvYvP33g4HN2l9tMYuvt0zFLJ1efZyhsg+rG791f5TJtrCHyXTL/BJxi2gcRql6q9sZYlxk
doAIqgjYWvFIMEAMwI3wDGO4Yzy3MqRTDsBS3toj30vPmcZ9nzEKsXK81+ZkkZQsm/JCnt7e9orv
tkqr7VDrHyZdOMfKbkemATPO2eAlzar+UGuS6ZeIslAVBIOY7TTfWC7CF0B76ESn4szwaZ8m9W8s
PNgHhnzXkdRbU3MwFIPY+l4KmsbaES3zl3wAEtcFx8mABgdm4mPVjtN24v3a1sTTjc0wnb0oe3VM
FK+GT7J8LqNjN0xq70GT7KwEQZCXnBmDAhxnGo38d84D0xwDD/vMxij5/0xVpgEuKvCzrXPGvusA
oV14M6gR3YSYNdBzrYe8BVPva+EV98DBDMt7YvYd73Eav8YR3rUu9dbiBb9NMtf5vuXV2OrY0+z2
YRI0PgVAknDkSe8iVLjPe0QTrKTCsHzsCns8wk02/eoOpb/Yr0Q4ewQw1E0elgsBCyF2nkkmOKZM
D5GNoJUrRBZEPqNGNfzJmunNQUKVyNzfMk14KTXTsHQ6twQUxiF2EQjz6FrcCcERqZ4M0CxoDKV+
agdadvaX3P3lU7QQa59vYYe/QE0nFVu3uFcz5ZzKXJ7sRVB0pSiZUGS+hzPb9yK1/5BjmAQw37+p
Y5Dh9d7G4DKGYY76snbD5zzWJ6tNjUPIbhG14z/6H1GnpJhsI04FXL/uTo/w0gjn2EDA/PR0iuGn
JNDNZciZzfyRszXVQbuYtFrehINA3xDma5KE0r0M2F4YiianlO0zYgs0zLTUmbGOeReQMRMfY1Kq
dzP2X1kO6KDqr0vp7iRqiwWD2RFF63vpI3acyZtHgb6tBpj7xvRMUtfWtHo073S8RzSr34sKIRTy
rwi9D4mdxrUMfEw1SIW86w45iBXdibvW6A4+dNrW+DsW8bglMpGboDC+2lj89i3DyGqyX1Ayb/9d
D3H8lbrtsWgauG9DME4KD1POzljNCYtD54YKkwId+oKuigJjavymCTBFN6q2wjBBUxQL8RF0bZEf
v7V1xELyX+TsUh+dwvpkbHy0JqNHLu0eUPpTYTTHZW7fi0jtJ6K3wFe3n0vhAFxsH5Ko3dmMWMO+
2OCXBu4UGzfFm3pKJgxCNfijPqtAA6ZQc1K8+HgN2rvYKfTGx7beGuNeFYXAhs9zWk8Ykivz0a1W
a81ME6nql5AHJpjYDdlV9ONH8Ifyyj+U+QqgyefAaGugolR2MZGLEHY5ZUhATalFFZhngwxCjbJu
i92Dtxg9X7ReTiEgY2MhcSpnt6B9GALT0r2FeSxP7a3tcNWSf0boFHoawqzYVdwRkjrSTUcFhloo
NwsTFVayah92XbUXZvc7ypaOh0M+BNS0c5T29kVcPk7o3uIFlEY8PRatuMRx893OqzOcxNvUhTE1
OdbG1oWGNGI+eUPy5oniSOTAvDGPfuHuRFiRuDRaYP1iPh8SfIzN0nS7Cnz73pWooKq4gejnFLsS
fdCGQuRqkGltNjhSBdEnHo5pKQRYoHHiiUTkx2aEYArO2PhbzXZyMzDhQVFankrmBbg0o3vMw0bs
IKJdEwiKXIGVQJfcQhHbudNLGkp2RkA3ahfPYNMinl4kfMRxuXFiUqjHaU8e6JNRmk9mLe/7af7N
DMQQOH9OBC+dmMqxnrbjN2NY3m3WGUgWaP3CmLNAP1NaWTszXmNd+/g1GngzS29+qkKxF8mvKMxP
IqSRS1TIy3EfgX/awkTgcKm6P46LjEvk8n3OPpxCMDAsP3o7fDHyIsVq1vxEtvtkJpzkyTTeJ7X6
UeCQalYe6VTrYGpVtovsG4Jv1FUX5jexzO3Ojzk5a55vu8miPXFs+86M4/sSGqsu7ZeCk+UghuVM
mPZ5fTVaxJSbrA+fZbEmOoSv3tLeiwYKSgYBORhsLrsoDPHgjA/2QHxVQp2hFvc42dY9O+VgNIbP
KhLE8LkC98L4SQj6pxIr2s6fzzJ5WTgPlqYZ0TbH91rbFF6t8zRRQDBloeEvUKksyPcBIKF/7aP7
xTasbR8537Frvo+R++OSGNY2i7lPhxWMbKBiZgNxjjz3qSnnJ/YdR6S6IMMq8V3kw33ue9ehX0Je
3+VXOExUU3KJ0thKXyrQsZtMRevqKUK8k6EtUPNz5hsviwsdloUSKvuB18TGaoVXBdZ2fzb52PZp
6x1zxqZbfwRSP/ac18u68lJ8cFObZhhiLUJyxziIh7HbojDHdPSGEY4SJUQFpzhq+poygZgzSeW6
cU8A8QHQijunsjUMLUYoXpFeKoIhWkZievYOoDIMYl+y6zBYT4t0uJqSl3oe2XCEK+wxDn9ZmfKS
lcOxw54I41LPWzevb1K6q0Nl9kEcZu+r1iTX6CD9uBYHqosD3gQIhPNwx3xhuRGWE5RzorexxrMa
Zkj3yyF6kVyYJewbOs/67+Bj0liJBjoFOsAefQosnsdw1uD54onjIL0nAEWgCbltdJgG8HfWsn3j
RgrKgAGJU8GhCGpWwIBpzb3DnANiQ3tDnkSzHUY9HAoyF3FlQCMkzs3O0DmbEQHZAZl/F1OHNXJX
8bqUzKbyxLklfhgDgLUqWAbnsW5e65EmiyUo5KkTjeJyCLtrazszTJvoy64I8C5ngdbaD9cAxDhI
JnQv/LNvyoEFZTY5QKyxY/HAGyjzyvar9+fovpL1RzaBZ5/F71pMs4HvcFtfo3im/W7HAzPV1PQW
dAB5up+SNX0pf4USsMn5DMOjnpMn3s8n+ufPpGxxP5JoIuA7up22DsbA3DbLnwSiUViI06M08uSQ
TunJMORN1BDfaA6YQfHO8m2iOsOuWwepbd4kXfLWle6r1dhk25gP2M/uaSgvzZJC4s5M2pGQaAJn
/ubzZf+6wNEsQFC1k7rhcsAmGEt/m3p8mPT5cOt2SWw9i9gB66MmVEAhxKzaN+8IE2SBcE7H7sKg
EOwCS4tvvyxgkTXvjsfbKRpI/qIdyKX2yL3LeVTssrRP2Bl2nm7tY1JVPUaZ/tjYkHK7Be/cXBRf
ulIfTZ2t+QtonvrFeh1RR44SFR2W588CAzgEC0wNtWEBQakZl+OS+fKqfhW/Zb8jjzSM97uyikAg
Z69lhEC4xILhJcLdhA+SHNnIqz/6Rp/iycVrEkEQ9tbr5LHNqOTavLqFzw6g2CEFoSPI2zGovTUS
gzhKv1jnD3cDftahxO1pVOjACI09RUbL5e/TA+cq6nchgYkUWK8u9vND343XmtfshuaI54LeeDZR
a+l+px3I5i0kgZk9FHHi0yUySL5zw1cG/afZTZ7rBqeFSHrUedTfG2XEDXQCjZ6dCOFB32drTPow
MX/FY79FcdAidHAeCKpoThJBRJjMxWHBhrIRD7gESCHEOWyATd1OUACqvAOByEIOXmBCyDBRWwHJ
9ZeFxmUVCxJRjpphj5f50hKDtY1TeCkRi2p0+Ec6f6Qx/BUdb7bF5AjBS3ly5BQeHC8m4cJP3lpz
eJ5KZNTGiFQ+4qaLbYKXoWdwh/WSdJuls+4tgfsnn7rxWNvTXyyQh3HMZ+YsdJRTJKxD40TH2upc
cIDjLzmLL47fUKUXzWNve/hfefRT0LrWjL4RXrPaFACYdGRhy4/u0873rxNomttIrMXHalAZQ2aF
qO7RoyDyHab2S6E9vGYRWcXG8G4UEEsXx0x3XqNJOa3qLaHtWzkRbeeI5tsowfYYprupkvEZGcEK
NBY/WULeeEq+bCk8hjlgKxcoBRvT43wwXQeBZgas3EP2olMgrFYPa275Emrdmi/eVTFcVgYdnJAM
Ktxw4Cw0snOm0WhnUwTMMYQwhMNenrnv9r5DN2SHrOnrej7ImdXDBDB4Khw/aMmz3XXFFkTOl2Jq
C5cFlXzVtYciNWWgljFGYlBw35PJoYigvF1Cjvo8Hl5cw/upgYWUhMHwq6rejiUvh0w5kOVKmvPk
eaw5ybhEPlPCnLagANBB/Imy41LWPYSN6mFqSW9AnLI1EvuVQfpXHYPyG7H2Ni6PqgR9saHwnbe9
qm7acQCWNeL9n3mHhnRbrgOQxWaEgQz9B5CFea0uikp/l+u5D/ymQ3vOzrGoaLQXMi52dMBwhLPh
byH7as+B8YVJEd6XYhtm1MjjPZDcQYF/9TwI0s9Thwl8FrvnqnYcXvRmTwAEL2mHRigkQ/20RKYP
tb8D4cHkW2G0ORVQR6EkZKTHYMjm+AnPTQWXS1QGWngU/g4TPC3+WboKaxOrMT74I992hmdP7YpT
tyb9OGa8ynk5fIvauIUlss/DDltyWvKopbyaOixNFvkLcplwNWqrzN/XQ/YVZRgYMOV9ig5kEjYl
UE/pgkMv5j3iaOqk3x8KC0k8ToCj3XNvldbK6UPkM3SgikcmqZ7ywuOiJrC04s8qQWFGRgfpcj3y
xdMh6wnKf0NHRRwoTb9LuG1JX2DWn6QH3rNWQo1ESIhOSv9SeeYNHN2ZiHHMFd+1Ka+6UVzYRXOo
7exlqehbsLwRfeI80rM9ki7xBGNzazfd4xJyAlbvpIUcLN/YVWSe0z07U2DG3btos8eccni/OCDP
ytl8jvVwcYqOmQJOLeaSzKnYrKDr4fBEN4p3CMVvd3a4RHaJ0F0Ab8OKCNrAsDkDF5Nvvq5eCAIR
IA9isiSA40UlKcHkCDwVvPSqlEG5Zve0gh+UqgXMsSOrsYcJF91m4hCg3CI4feECNJL0IJ0cl2oZ
/y2MwFuZQcvf+MVUnOl9PLMOB8IvETjskpJTzwQhPMo+OzgOg9+JjlMggvUcFopmafMsORi5kBMC
4grr4uBg84X9z8cyS8wHExVlbfIyqfTCvXyql+pC5XZqG+XcQ4on3XAoDpGBSxni+1eVZBGyoexb
Md/fYtGkexy0D3GoBSu9rGPmxmWc1P9RiaP5kpgREIC51QtjKehPbTBJjNB+QeotWavnuh/Ke4/t
wgZCbVF+M9m6Zt30R6eheZTOUF4Kgud2sSvRCnYMdMMKsXHdEasm7F4+MHULxrZfiOh2yXfUDmgg
QvogfcynoR+fNQlospu3HitSCO3ZT9Ykz63ZvVKXt3vGkTxODVVd3VGR+gxMNmPXx4TP0YOPHSV3
4eN80wt7V2EXV6ay8zHp5lMDMhFYDFcbvvnSXUmm1rxz5o6II3ESgGWfChzS/xfa4P89rc//i2jo
/0M9kOWq/5Ue6PqVJ/+jHujff/5feiDnP2ykcJIKx/EszwI//98FQZbN79nSXLVCyrYtieSSdPFV
8Wsjyvlv+h/L/A/LxdfDKtLzLOEo9X+i/0GEtEp7q3yOqnKVObuKuQUaY/5m4aMkdoT8n/U/rMUI
fy46LFQZMXmsIFlx+shrcfaM3Od1FX6gAlIH0lHqOiaCjIgbgIDMbZb4OzWta+1JAIeFf1pKaQS+
lTF5ajTzv1FyUz9DraTuhC08EiWD/WCy9/Cid7VZfOeFn0FnCD/QN+AHMsVyivRLvIK90rR9YP7N
eR9bj63h7JaFFMW0MXtsqwhqYxNCVqvZyuv0du5HSlmml8QwglQtbQz2FiQPK/lZCne8VuhMqOsI
DtCm1kft+H818YI5bvDeYXpgLiYELq7KGCaL9poCDBmigMjx9oO/4odSMwxyHBI4M6kJMyB38VLj
0VFNs2uGEIPDk6KMb1hIN5Hot6Yc9EEP734dXVuPiVs5IbzsLJSPzJyJlT5X+E3HKTqNSY8T3wL8
mqdYjMriTK/3d6wUHqz501HwKiJgS5H2DrIyor0c+qeSiViH1VjYIOwKAxwP2hqzafdd3p6g/R/L
1L5P2NweqvKphYSXF9QOqoQHV0waqggoklF728ZqvhwfHe6yaPw5eY5nqL3iP34jOXhEWiTOswuW
ELvIJre7T89vf8qwPoUVBw6hAcFQ5UcdM1+o6+KjsPCIdbaJHJPtO4n1zxjSUIY5nzMD5NnhVqlA
qzCDpHXA9xRhEpnb+lTHk0WTTjFVTtzv4TDWu3kwAc6h8uYngAOTBmEXvNGNb1bZjVvN1642y7MU
y7M1psAhNo5cM3/aAZvQiLULEgcNlHl1fAIxwr7aeG6SrpQRf08qUYF1/ugn1jW3rUDJjpWsZIEx
1fm0nwyX0tfptnNYJERmRVQUfztcxhvirzRJKWxPWAaDgPeP8eI3QV8XL6N3ZQcK5lDINJAuoqHF
z2/V4BAxZgHogHy8YC+kxE2M+GCWlPuou6zDSIDIQ5YZmLb7s8E+eguLEZRPPN7iFMbRNbKsWULn
jxjpwZSxzwkIO5hJhqEEasWSRr/saWmk5/Fj4Vkjr529SR2SsPnVGgTWO/Xg7OMSHi45Uitca7jx
p+pZD902tsv5Lh5PALfebP3axkggCOK5TCNssjmT5DOhqoDZmF04ThgqTkQc43V9tWtcsISYKghg
jAcBpFbudKiH/LJkyI+XCA4k7QWKNzu6y4fszoutm9krLkiJwRCKV3+wIN9Vxsn180+xhMUKPriJ
8n0xgkxmabE3I/eapD15a8t4ysUfOwExAKlhl+TtDXQEzY1LX1rrt8rwvypoOuDa4GMrz91XHYM1
BWydSS+mcwRESEusu472vrW7WzvpIySM/X6YIbpb1HdeYlILo2mW5cFqmw+zYo2Ky+kzyntmUcZ7
n8mjcCzaSQAEBP/8pBmz5jJrcWMjvpMeitzEPUgB3BjmwN7v9bO9NI/Qkr77GOVNbrRr2NSjwJnA
dHe0AqEnWkYZEmy7AAHpIQgmrloHQTCnkAdGRb+zooaWP2Vt3SsY9cwq7hp4ZGxI/7pxd1nyhQ2+
fB0GH9qcV3fHtSZijTduqjG5j2JQrCOW6UpMhzkkPxChGsH3sPrs9jKx0TA5OTcSDFbedhcrJAcF
uuwS0yw5bnO1SKZn9X9tlvBo47P0oEpbpHhvNFPETqbFGglvbaa5Qz1J+48mTdsUx+V4jU26HsI7
ET7Z1WubPfnpHHN0KnRp3iEurCGgi5hYVWJ9s1nuAi0pTykpC0SrUylFXwlLLRo4OAiosVWjX32/
2dZLAoaqd0CCgeLvyjPmEC8wUht0CjMknzk6jtH6NCuSG0kgzA4tgUT03iTcm221n0ossYbQ1Y6D
6stW3XDMCnXr2r7gxc0R5dTWqeH2PlnlcupX11bVdzYBgOZ71HvVptEENDQegytOA7Ow1FH5B6Sr
RHhI7rPGcXc4Bn8EOekbp2KnOVfWsZb9uAfKxlTm0RZxu3Vi9qCkNduoSoA2DTEr++iFo5LgkcU+
jskaqT6esIoVofmn77ijQJfa+9m77xRs5lJqI3DBDsg8idBDPDlW9yEYoFDZoi19ZdxzdhFMbLMV
WkecHdnPdrCkNr1xLtbZ+EeVNC7A7Qg3Q+S9wRXh99vqzMJqM47pswwVaaNLdGe2TLFTKNS6KECm
z4xP9EScLfwgosvT+5KpDhU7y4wpfs6g429dM9K7qfkprSBMfUggff34T7uLXpJAuxH5Zz4ad6ln
34cAM/gwb8leU5suweZoRSgQ+xwCij0X8ZFQWR4gUnRMe3I3pjV+wRPEUa/ZG3vZdDAmZ2fCnWPZ
GyGgg526sYt3bVWExSQ5qO2pjQM7dd9gJDETZC2Fsd3M+lfTGy/sELcNu7ttiG2LtwyRKcjRMFoO
rbuKbzgxNc1gB+oaojfoJt/bjQteBUPOnxqhqJHSorqNuQsNNgmVYlih66G9a+Jr05R0ISkxehh/
t3g3GfdkAm1INb+V1XAdU1ZbplnsrLx6RpoXYSByP0N9BjME/VF0xy6CqzqfE4ADW8XCY5UnfMiU
+qwlNQ4dQVRe/usHN6apsYc3iSA40ER6mDb8OgOWJzA2FBdkYpUuBRt8mWIfNbAu4DEytMYqz4KZ
zTb5GdfFBkskM+FB2xS7iEhJU+QHj66YJmj6sKT11i82IjgnPqzCYUk+vWeg7KGR3XsR8e98CQF+
yLP0LPMlHzG9t7RDO6PwrEAvIg8q6z2lmznas7z18eQi1SkNTQ6Tq57w3V749c8hVY9dy/S1Fqa1
7/XQBzkUi37Kv12ejwt2rYGpJ6AJd5BvFqtA5lSy2MX2jeszVrY9UKhWiuQiVBbISSJHzn2e3hcu
ajyUnr/2qswWVRY++82DTP2D0fdkazjwDZJlum0jcQwp1kDBEdTkLygl2Voz11LQ7jLf3C95BO2E
MBVNAci+q73PNa6vCVlfwEeRbq0p3WFoMw4NX05iMbdgpv7mrW+JZmwqp5nRTtF4x1BwYDFb3A6J
U/A0SzYZqRuM2OcDm0hcoDbofdwG3Xjmj2f8qfkFPj0ADLIUvFE3O/BGygCPY9FlJuAqMlK2mRNC
082ne8ILUsSzcQ2tGp7jY50617kQpMu6yKI9Ymny/LeS805XGXNnGK2qYfmTuuQ545wBWqjZ2diX
mPyxvcpmCSfx6hQURIbV3CtjPnWWfiVSBor8+Kc1WsToU4P9N02ePBoEcl/1XqahcXEg2nrz/Ad9
IqqPxLvXrCHRVhs3PEhgUGdnKwv+5S7oR3/03t2F/FJvRLxKnULgVsfV7qfVyfGigNwiBKkS77YP
A8ya1IP3V7UDM+V2zW2HcsTVSq/cmketxyyY/ygP6lGaZ2ChDVbt8ogUzoddXiM3JOSYzAEYk8Ud
i3zEdWuKC1RS1CepLA6NKV8jdGwbNy6uE0sW4Ah6w+LsN15TX9P2zTeaZwkHKJwYSuPZYV1XP+re
vHGJm4rTh6HuXqprB58mXkmvcfgwNQA/zJBVJEJTIDSF6578wfjjA02gBeGrzKL3DmR/QsjdEo2v
crYe/JIIpeoHnSO/L9kelqCZlMieOkY1xKtBNZj9PwJd84aM5DHQLh6s1v0D/efvyFB3b6OIZxIe
rdga9qOG2ACOPacNZmqBmR4buLKs576rYDA6zo/bW1fPy9QG2NhtPvQnBSaGKKD5oLX5gMDklkRT
EH7zmYfyTedsWnm9us76amVOzS7Rao4MjOeRPCSUD371u1jejlCGg2mArnYIVCAu+2aBJAbnjnVk
mzNttd0OEUOOkGWynPv0vnUNGVSg8ZMCsBzJbEgJxHw/9czxNuZSQPCh+xvi7CVNo1t7Ti7LgsPE
FYRplROnkTTvHWO1Yi3RafbLJyLDHl0k/+bAChpBPHm2aODcMry0Hp/FUpQIOKHprcvKJ3tec3ya
8m2ev9KRGAjKWAJatqGHemZKCKKRZ0yvNpLvBsFNKx9RdI17p7WgNg2co7yJqOXWsZ91IjKIGtCq
PxsQ45uU9lBg32T5xna7kodypPVpxHhWPtQKi/bDyBAlEiNFATXo6SwQWHiE0RzYDhC+8KRavsWd
htVCRvbv7K6S6gWXnkF/a9SmhdTo0ucOasa1cbNUcZxKjxG4BuUsQs47jCjDEuW7OW7uzAznnNWq
A39x4M2Mk9hpkKUMj6IRghLSCFZISPdm1ohU2qLYtOE1kfo09fgkQ5IYSC6bg17SDqvE+onm9KPr
axhVPLEbJWkOQ7MSu1rm54Y0e4wpDsfNz2gxnzdA6VkxccddO/Ukw1Zss4biVDE7412Y7yx/YobZ
WeQQYhJqWm8d3/8utis4NdhTG9HRzfhWWlGZg/8kWGbu5NmGrYosK465narRO7DcZso5R3/HVvyl
hg+A6ZIZpVZjpmZ1uBBIy/pkeGjkEO+BNHaXxGIVLIlLqBeggLFLm0/Q4COSInYegGpgbhWoXha2
1x53Simin9bso4M9WSisexUFtGVEmrN2lxZ1TM2/s+c2qGJ65ZQ3vdEJOVgI6HbCj1UwefKPi3l5
UxHnCyEP3KtZh7d1+zgTfnUsbH/XjPm7GfZsTw0jv4zeQJFZRum+i9le9XU57eyXUFAe+wVT2sTq
yht/VRfn0Wtm95zaUEqp9MMtK1O5s9Plx6MuyJOkuBsAi6FKhgGWePOhEC3idhRHZs9OV3ud3Lpg
gLicuNRAN6VkgftPaCgCs/ZWrOFG0DUcy953uJKoYGpG110E1gjBPFV6EV2Eqz6llRcHZsQpcZTb
GddloLz8dchqukUMlTtYVFBwKzXte3Q41Ecjj4UzX2AnPcP6odk3t5kE2FlSDXB02IpE3TpvzxgI
3mf5HM+2wk8FeY5kuF2DqfeiyZArSLXfWc36GLrmPlJOuBuGlTMMMizW2GUSW75EVgLctSkhLSXP
RuOU67Dn3uuwVVQQxisV663TYHtIZTodCXM/IHpIgywlE1gpn5hFPZ0mx3kKgdruRNGXQVNH2c4Z
UorR2XADogPVhqVexp4F+LbrY5TXDrIlRg0A5pHYkE4EjwmXjFMO2Aiq6QNyD14oi2EBW/PimKfl
41i5uL1WuhQR2e/Rp9WG8+NcOkmgR+5G7Yw/KnZ2fV+6W6Z+emfU+BJK1S/HdCJ6tKltl28ba5Io
o/euZv/sJ7rYRp9IiwQUaZU9tfl411JWyAz4R2xOeeCNEo0MX6yXvcXUVlS6rg6KrhmCeMXGC+20
l9xPHvrCcFin8oGbHKkoV3ENKG7QFOzUtEz0CqiHco7yjA4SQizyg1p4z7Puv2i6uz3A+Gepkkuc
m4coNdJnsZC22GUmIre8fKtDKz3WJgzOYml2JGwdQ7PLDzzib3E6AJhrY1aJi/2FBiVXwN1Z7/0R
7TgGS959+TRHpF+5Y2MdhtKO9nODOb+c4+6EZBeHBX47dgJja5EYF/00ESjRulK/ner3UWbmp39z
HaG+lOnorQj5IUPcjLnFf+3M9BxJtGDt6qChcS08bi1PvnPl0aQloSbiTa3IRuc2nDDpo47yvlSl
860LnZK4ilTTH6wIvWZ8JPEV0XgY33iMqhIiqwfb7lhpTHggLdUjF3QbZKQIbOzikZMAoYWPIpoV
2IBziUOJav01bh/FZKPzwwi9NHVx5J5sQXYxLW05F5cVd5hgTmyirmIyad91g3MgdcdFIml3u4mT
JB5tdajZ4hfFVN35uqh2cWY0QdWQpiULFsHTVHFh+zg2Fs1jLVKiUzz7mCEoaMyueNS+dxpRuu2h
g9FhFfMIFLsiZtpooo+KSHHXP1jIME9VtBpIYgdUXyKiEy3LyWvAcS5teSGU4Ggl1bwLS7bJ5frH
ySad7vNo6QPhv1q4x55TNvfJpHeLab32EhkmlFB4oDSiOhqvLkfBXbeIF+bKX0Pb2Ef0bgxgsf7h
UZi7oxThd4bgYwNcmOQc+6eXDb46aqMlfaNA7Qimuu/KAbKA2zxMaE4Z3yTdNjJo/HzPn7dFvk4+
hydAm+E188AoFrw/rVO0R1KZZBjXFEoUYfVcvP4nX+e1W7nSJtknSiDpyVttw+3lS1LdECrpVNJ7
Js3T96IGM6cx+LtvhCp5bbrM+CJWcCnf+nyOgcpqRkHbXmpn39bxxQisYee2ijRBvQYo/Trb1S0U
Bztrzy3TtS0UnGZji1icVRHGcRyFLEHeMxsawdD1Dx0X1b5cUNzdFCEn96hjzzFc4d6+K0kB701W
EzxNd7hGWOjW0G5t3+xQxP6ZCqM4FVQmUZwWDXdmyvM7yGPBtyMn4GfSYgyF79PxLWIjCFJ4QrZK
o+YA0rpnNL+vLHn07WQ8u1139JyYwH/NYrdt42fUkTisjXlTe8zk0qFO93ZXn6W5EAYtp71IKyr1
MuEdad/eiDxi3d7B1ymT5oO5/l8F1hLiJu0IY4c7CkEfcygm48pT6Hre+Avq45+UyjhWHNZzkAN8
s1p55FRfq7YOoJIMMvo8QSFVkdrHE+0lyWsHc/fOpcWMWQb49xQqEX7PNx2AOSxWpomZj1CAaIIO
SusPsK/iDqENj3dK2TlLYuAgS/Vpjwb4u0hjJYqaMNJYvmIHEXUUIzkSThIZ+Su+egwDCbQgD845
/vrWnCTrDxdIORS+q+gZAdNE0m5VyW3AnEYSq1wNiwc1S+FaqqaGNgOcA5vGNX9V3CoRMGxMJtxO
B0xJ1x44WwqlnYU0lYVBBleX2TZ7S4hFpiMOLG7CheTfjka3BAzifJd6rsVLRAs6W05qFSzrwzWY
eTQKHKHx0EujfS37rnle5pjXE5NUy/OG6bub4PEz973yQ+ju8UPePVaMJjxBpRN9nLsCkXOnW84P
u6PqJyczuuscJpMZliGr85I9BR4ahsZAOsJ372NvfnCW9BC4NvRPXCFPNtxjupIL6rtdDZTLY1oT
U61XLs05rcwGj6/9FE0BvOLGkQRK0z9RXcO5IoSxk/Y+ajX5LQWKz0ZpOZqRTyMfyxIrycJRUEBt
LoV8konUCAIsMukecW+28PHiNGgDBjYFpI+vCoEeg6QfgKGjlDaKnGE1SRkUnGisS75yHzrJLD4t
1fdCn/Fh6C5mvUiW50UapviENrGRxI8I3OMtD+j8m7Ly2LUFqTj40QdnmZ51yzrMXCSNTsBegHU3
4LiYnFCai1qM05fWze5mCQT3LB5PjgGpyvUd/0ys8KM2iYALb3idDdN6lqxm2dBe2tVHOHK7xc9I
f9KknV8La54xNzVmX5OkCPvHOUIDk6B5tpBYXzRKyqNSxkbouX5a8pl8epLTrS5qrP4TKu5iiXsm
JOMpL2ToNqQly0oA97Fy6tTy6WGuVlNV37WbQrKU6UbS+oOJyRxd+mJQkEmGqIp2meXtPJdWsz46
eVMF7rEvHn/ecLNpGMJTQDl9TatRz/Sg0c6NGMNe0jNgV+kxb2V2Tbpoq5Whb2Zp5o/0s0c8X3K5
aVZiZ+t35wFfyqTQxW3JsfIcvtjJqyrMjO60NMNtIcTDmWuGgZAtDCKcKQEsnUd+NpqDCcV2rKtv
AoXmHkLXOQtM+4Id89KPzO8Hy3/AEsVgxh/T5583/fKwGDLeVwLkuhgCkL2F9zurk0PFXW4X5LOg
Kz7HhjN6zqbL1X6c/efaDcqDZxo4lop4XRuY3qlsjmzdnJN7jc0ZCiFLUnvlhJdsHXdjCYx5ntlc
5wMLtMAcSLv0vsk+oyehVflv45JHlyRu/Uu7nQsvvlLn9jVnQQUHeKLonXoDMs8NvqNxj132MGVg
/af4tc30EvaUYm56c5i2rcSl5EQEe3Fv4xtJbH0/qpktsKdO8Sio9wClE7BE2egiwDprV92hd5yP
koJx/Ir9W0ntEI5bAO/cAOMjLT5YYdwgf4sW9trl2JNncBmgTsyZarFWvrbWGi6peXnYHISYa4c6
6g+WIwCiOgUl7mX5JhOlHwGvbBez/Dt0cX6fBJJFaGWv5XVWs7VsG+9KFxyDHhdKYxJFTaz8WFsU
DWKIPRTQGk7RPymR9JMrHXaAao0m1aoOHWMqDyzv92lhlycvlni7aECI8/yr7QIUwh5HHdjUqRjM
XSfx3FCx9BbUFcTBxJDHhjZfcgrWczrJjXCX4MYRZxqnzC1lflC4fR3sAsO+wgPL3y0iO+zNZudK
Uct8QDMDYoF5xV7xLtlYXKsmcsjaI6UzE+0YHCBlYzQ1LZxA5phwYBGQoEFgAIOH/dR5Krlabb3B
V7g1vXrim/P4NDMLXyq0Rm957Ks5ApudvcBkHXi2hpa7thhtGsdK9lGp3xJJ18UAup0nh3yjA1Gz
AJUBNi9tHZlKZ2HnU+AlxB1P9a0P2YwQEUsmXYq/nSX5W7PlPXHcfyqN7Subp+Mi4u4E/OkPOdCK
nc8Q4PHCfaOpeULbZyKc+c7jDE9pzVEO26AWVHhJ9Scw42iTl/7BUIiTxUr3aLIa1DKsL2BdZCyW
CNdO5t87GV17OVxDctSAd9dfA6W+DUCRYpOXgsazYUZTxrBWhVNAi1BHutcYZ6YYBTbmWn6TZE4O
2vjLLqu5n7vV+ZymdAM4L2MAA8VuWPVo4TkHNnf4ieLfWcGk2zemhg4GmgG1v2YhFklSCoTlZq3e
YDeHn1qsG8WGLbsQ32xv2oOlxYeUxsOQqRHplz5Jw2sZJQFBzB0Ruug2CbZV4jUjtkFzTQEgrmNv
SjcZFI/5w+1FcGrd9rOo2+wipHsHr0ztXH8GoCoeO8eLt7O5PEuvZ4sYlVSaseJ0o+IAtBJRwCJ6
7TDvShiSnxsR/Y7E4t0pF08R7ivgWAuGbHnpTNyZplkxNEkjxRDAiNY8EMN5p7W23drlqinX+2U1
JDi0ZxnvZcTubwjRmToiOGqdUYD/ntJXIfz8ZbbimwX0ajt0CNk9NtYLUdF5lwlkbDPq2B2BbGXu
DVEBNXq6dMt97XnqSHU0zsRJ4egbZuaXsYmfOq4fuT2nO9x+zVGnrrwHmsbmwow3cYmrOOqHt2BB
Os/9LCx8Mr9577phRX+XgC1/LnjGbGzCpxjNMKP8rK0hWfqHzl19ZvKXAzQ5Vg+TzlEemf9zo6RL
JN8rHV91hKZe1SAzTdmY5zylQySym0PO1JfqnZWvqQYQlZwIiQ9IQ1TxjhYUlroZlYYjnXSTDE5F
ahHcBvt9bnMWzZ7PMpxyx9A2plcekB9KZNa+c/TvSCPxTA28FlxnidMC2/O9+fzzprR9AvckNt5M
bI50b31lTGlPafxqpligMz2n65XwojIiiTEyCftq3qg8e80w3CDtQHRglkWnnsYqIpPvkc33LjHm
bcOLdbbqxqUoeqnqVVuktm6ZwMh4hI6cZWSbh0RUjJSOsHTaty63hCkzFFBv/YrxQexhwT2qdtFh
U8HUmwKMHDXDm0tDv3IY98FLVo0sFUe8l/3YrgR7RM96mbH/lmqNOcEeXppHXRTenknDR8zsdlNX
xlfQ269wDrisUu/bJV6ObaYOMMiyZP75TpUZC6JPay03gvl5hm2B+SjoMNzkFmBdKBUs5Yuz55rt
JtVM1CBB1+epJvTh6bNOiXtReiF3nWKkPs6oU5Y2v6YYBoGoXS+c+vx+0EjfDiNmlizx/c/3Iywp
uASiI1bdNMQpfPXSWp9dJF9kssrHmOvVeHvv8cDg8zP8Y9FZ4lStb+BDQ63NqSlk5XtikDWwLj2V
QUksGCmYBy6FuR1RJ8YhMTXkwNn4rHbG3vzoYc24c0T13ICmW89S485Dqdw6K9QjZfyyKZuKDns/
ZhNuKLbxqh8+Ta4Qyl4mdut2SM77sSz1EBJnp39kIAiaElfmq//vm6FmAZwxHgmH5cMaqTXUNTev
ZQgwWTSdDxLF8cKoj76Kvg35hG3vvFrwEkIMVnnuJRdf5U+xiuSGPkcGqdGnW/QfblZXD7mD1GoL
QDsQan2e98vNbHn6KzPAHEXOYzfz+qGNBBOQZ0rTdLNkJzdfnQQ4zKQZ0TNNYYs3qW+j8b1Dl3QA
0zMkA2Man/yYzZLl613q5uLOdIkprT/CjVwy/sHKGwaiwBmImWTaMsYP7oZWOyeKpu48ShzhJFNa
mmMuBUqI+tU17pNH6H1vO1jRl98FLFk9lS8cflygNlHGebRIImFYjmVOLIkgY7LUt3q2u6stSoYC
/WkSNGkGCS6zxoaKufALoqOlLXwSfs+yQJgLmmtt2eq+M2gdtyKKpsD7wPOukDVIktg2FQfMfzVj
R5CaaU0eyk+IKBQZJe3KS+5VqkHrxkBUaqp3BJt2XFQV8KTksDK4loKDaKf62W3Ei1i9e1bXtUh+
ebZl3QjFj1M2qQMg8D69Ln7Cb540T9QFYzEnVrPjzJK0NGbncjTrx8idqHcOOuZaiUey05+rC5vD
p5J2UDZZ5ChMG7EE7D5Obyk4zEXPVl5ZzArcPmQa/yvt0xljy/hq9Ts/MkmTyRG4LaiaVWtlWJ12
z3E6oQenbHvoaKsK0tIWzu3CMMmwJP1r340Jo//8kYkrj84CChARnpByTbuOge3WDOvaGd8S7yZq
wmoU33OY13SbFyCUt2nKcMVD9KJDCUEHEUnQFbkiNhsMFvzWTjOTNh84jFOv/sm8vgc2qaOwFew0
fr5uifrTz78SBMvQ9CwU42Y+wZ3fLANj/zT3n0BBTevkbsRjwCR8ME4qEehhDJx3IstxcNCmtLC9
lXXshWM8oAv75M0X17cPuReYhy7KZ047uz306zzEycjPODORSGYgNmjQ+Jd3z2kSHRyvwwwibCAS
K//GsVA7bdJE2NenuwHFzBPpaXwKSE2RGs8/IaCnd0DtDixWeWraKQVtXvbQ6yjC3e7vk3kpAfsb
r0XDs2kY18E8U4+Z5MNd683zKRKNsWuN+I/VUjKBtWLZ9mwjSRwj49PpPmxUXhJwAn1HvIo5yrwQ
OzD7mCHAxmytAssXzqQ4dQ+G+Lml16fR9x+lJ7FtCbc5/RzfKJH7glS7E2cBKb3VA7Z+zG7SnAsd
H+sPGernX0QbuYSw1WyiAqG1mFYkvXOMRYNLDPWp6Y37oOeeB1u2PblsSLawKuC/F3VzZLUDkcdG
mm0btRUqVvvaTH6BhGip7eG72dI8WDWFiSOpZpBKTgihabLxP+Sq+57ngG/ZAXsrbYUQxwqArsuN
ATCDK1V+u473GuPVJ/zekwiooNugFMeHjtozbFYv+cqrEVa1UOTQvQnB0jbH4nqaNPlXCl/B4PUZ
DoMyzm4OluF9Lx4Hds/Hn+NEspzOg+Hg4PLd5UvxnRdETduKlU3/AO2mOLq8GA6YHTwsw7rWjB81
LxdsGyZKKstQLyuuDSuNwromLMU6fcNoTxyqpmh2SCE4DKquPRESx27iOb/YCvK/9U0y0GPUIGlu
ODVgQq2Hn5UJgZROy50FpdKfAMOOMT3K6fon/bypuqQ82bW/7AuOCrplf1Jdun51HzIC5JcfeBIq
mRuH2fa3VlbQc2GC0DhJy2S8gh1TInacpGZhjI30wxwsSF3LbeQsPs7x61zG0xWpEh76tBisKYUG
q9/7oWEPR2Iy2L98cSWFv7Zus3JKgqG5saaduV3QW6xr9J4aQl6k3xjAZWv02DjZiXmsG68ikJ7v
01GNZ6LQBTJR+qcUKgTAmNJ3Cf3Qw6B0l0YNSk/BKGid5q/O6EOpRXelAut3VzvNQS4quBp56oaO
mL9LhIbzCFKny4ArytkhHj9TZGWlCdZnbDAw1r3dKuXcYPsFRzICN99TzM/KAXKt4hLl96MlflEG
puYnW3jBBW/AxiojTGMmggLFDbRVSYK/S5D1+8lwKMVOcqphodLngchuTMk7fEM9tRJt/rT082FB
W0h85u1P2Jvy7aDKr8zxN7YLM6QU/nxg743ErnbSGHxm+bj1mgrSF3G75yynG0pciBCycskMRk++
KlBCgfUl2a6fRXRJ226G0o+bpO8onNfDdLAhAwFeemr8FDA6yd0Nf1ZeUD8IiOtBOPU39B+KEjHr
FsZ5GmN8yn7ZXamevudTvhJiTDKq9j0FdkVMtgmQNSNS1o2oB3cVN+B5ZMas1HPsrC69JaLwrnW2
JnevwSc+3xo56IbgKbN5zkqX8l5zbXNbMK83CvBwWhEe8xMK0ApK+t5b2i2AWc/dPq3tYlv5LgYm
8UDnJZSEsY63QZT+HkTNVIMfyHDVpL5bU4LQc+pSC7Y1UK6YHMKZ5/tfVN2GFQ2k2xTA4qa1vXsn
/kyI5KOVT9Y2MPGFG/5r7CIy4WRAii5M4jDFP5ls91A4PpvS/+gT848p5LF0wf11GdvUKAGsm2LY
tXk9XXR2pofFCnxh1rxKyaZ7S2foxJhwp/CIx4eEzpx92TMIQbuq8LCWmAXYjPAoNb4zhUNhMb95
bC5dTeYIv2RCJutuWdJdi8Of9o6z1fWwCAwp9jp10AXj+2iy/6lc5K5yZB41+P0nBiF4hYaDQOEn
TCLSd5Vvqez41YwNgEIeTOA9GbB7rJRx2RGKNuKFsCarsTw1Xox8OAsqGC3tvNLGdYgah0URDrio
kY9ZJI4WyectD8to65OK9Kz2q4jEqViwUlIeaJZTQm2tp6gpEc7eZ6/Jsu5JywsVv65t/ek9+eYX
zaca+pcaI2sNwM/1ul9RxCnFD0bgcP9xIzZi0LW+dKco2h6anUQcWNr+Kt0AoAxonBa4zkDiaVuP
X8z0il2Hr2vTN80/Pqvn0BT6wQ2cY0FiHvIjC3gQ2vIoguYFKIO7F2sKDat0sfMKrpfKJyPkDYZk
X9hdxhwX4ozzIvbS55hRzS67UipDvKjPTsqhb7utoWUmU/OsstBgKgd3wRCb0cKr7nQZKX6gfuEE
GY12zpfRWR5Nrko6kGBAMjCmdzVS9Mf48YvhRfqwgHRF16Bgre/V3yFzoDdNT6DCZ5irIti085+q
tBCIhw+m/fHO4KkAlpBLPf/F8PaEVRF6w4yjXyQ7L5oeZwTPzl2OpmkigbTwUNCFnJWa5jFagqyO
ODa35c4yBueuLSQmMQFZT0fZ1QYFv29tngt2NzcnozP2CCHGJh5nkmfwCAnFUMZEXSV1i2PFWIK6
73wJE6f6K8G+3PljSdwKWrjOUZKAvGENQoTFoIGY6w3vDuyRuyGIWtxJPS2ocv7EjWpyGzk4g3if
lL2xyTnnPALq2nnvI6e/YylB2yc3n4Z7FB7M3Ui/IMy8YBflVPn0Bcn8yCLJVrJAY8bwlIJqQpEU
xW49wTWIhms0ZQfXH85NT8kGcZa7xeQNJDDQMKO0tpnVNXTy1umG9lHrmBoLk7lyOprFPF+ofUu3
bb6ayt1+Qhjxvc1sszWmRQYcjFE058Rsb12LAaV0mh3XsBf2VvOGcYDej/S8OM5DvmQWjiQOP223
hTt9T5H8FM3qeHabLzty9ww+uOMo8zw2ebevwapPXkDywbp4rBD3NHLCjgtaMrS4FGXKTCbCfV8E
n3FcPxCUuLLJgDK6HmhduAzDMZMwkNwEA+jU1CLkDUUO9+C85Ubk5CKGCwxmpM3N95kCpI6dd5Ye
7QL+bcoMqCdoILW9C0aG2sX8q00n5ND4IcI1b0Ykm2tuIe1YEaFUvFpy9HDXhcbkHUaNUjkFzue8
uCe7HQ5zvo8cyiD1lG09VJ79bfJR4BEa2o1nczLB5krNxGBMkFYQT0l+o5P75wwCOpV8fk1xX4Fs
A1KDgL45XDFg6TAz4z8VksPeCHuTfnsYrOlmrpjOu91T1gbvjZjOWaPqvVqhwoFzj5C1zXhRCa8y
nKuauKZzXb3H0Mw/3MjH0eQky55juK+MmTC+nluGCMurzsfgbGD02i6Vg7UiejJT/0xEK8LtPocK
uec4Rl550b5T8XijPHBZ/Itl02c85DHyZsaj0gP+jySH0ceVpJM6t10x0VG8zQwyy8SLsAoPh1wY
/b5y0RtKKVtWtHkL/s3rsLIol5dlsvfKdetNjOxzZzlkdVyLiUtKKGOp2+KZ6wz/GYl34wNmg9rE
sfsIANDeqBkGvpdhocrL7EP6QMSUBvaTL7tsxo7u1hgJRlgbpYVKPga+3o492/qK/wVmUG2xK547
7evNCnYDglSGS4x8ie8bZgVkZ3oCcYtBUCmN1cFTFqjRxmPJIWQXQ8VCT3rf1OZnzOuKER/TEba/
PXCq/DAa31KP9kGtubU6gYo/rfcJL/0LzeBWx8AcSiMZkCrhKxXJSQ7TsLaTQd1oGC8ECKs7fper
mHCbM1VCokeDvZsQGe8dHxZzWRPWGylXujXzSt4oC71bgi8yYMvRyCAYBb6FjhxcnL6sEGJ6WLI9
AmrkIo1q99LVo7czRHHO9HaeIoM+N5yNbv5Q1KADouw8xrxU5A4K+hQd584s9BUP/yGtnDU6AMAK
f3sZTnZTMaaWC3wScZ5JBX0YxkirLQHkvYGr7wzQiNW9Wta7SfKc+rVzoxeHTWafxx8a1AcZASc/
5SM3+6Vo6qM+GzT10Y/lZmdZAkuKF8Ibnl0F79aKCmBiyiJJCntfpxbEntjZzfk4vweBlR7JLNiB
T2TITasPLH1f+TK7DwHdVw8D3e6I9I9tWU8fk2/Sno7bDaJErLFjw0LL0q+AjdsHg6CcKG1GUSSr
TD+P/bPDX80SjBI+BW77nnzLeM6W7g+mxqeoMqz3aS6eFrpeN8rqR3Z+/AjG/KCfNO0G8ViGDUaE
61xxRrYMLu9MlOSrKnz2eoo7RNrAJi3HyXunO2GJ3eKjXV8KNpFmhDFw8Y3yw7S3uYQ5kNMVGtvH
yHNMDvD4qevxnCZRHbK1VWFJWn2fAm9csAFuxyHpX6K6PaYmbZ1myaI6x/5BbcCbl9MmG8SCBpb1
5wULuCFznuzzaNC9vtACeXAx2P38dXaZUEItJrm1l2q+H100sXLZTnZEKVNnXFvmW9eff2ECeiqM
hGkCdLTOh21LIYa+DeIpwQj+24z6ZJuPzam0h/wAOwN2E1Z0OupIZcSwPAncZJ8dQ6dt2+EFKkcm
K2iabJhbG/VYfFcTXdqTe/o5rTT334vTcj6omtUhvFEm1dyyY66shZ+y6JoYpItFiWgG0Z5B4sKw
y99WzeGEjEr5b4TCOcHqGzLWC1q+0LdNbcTU32sv/2zwhG8p/ia3JVWw66YBu/iYdyETf5ni/8zk
V91ExjmBlktsjgghOjGVq4cs7WCO+J6780GhHwCf/sWipY+WYApF4r3cZR0366pqc1yk96yioTbE
RXLhGXAIxu4ZVtetidNkR1mF3Ji9mFlgm3MYcXudlPgyR14Hf9HzFXt/Sa6qMoF98sAe8lGfBkB4
fAORWyoUkanCeLgl5lBizNDz2XN+t+VU3dd9euZpsDfSF2BrHX2z3dkPTCxwdkHTnLZJvGmB332M
69tKfMCQbqd1+zz5WL9scKqaolLkiebBWo3IAyvZTvJTzCTrjp2ck1MEOXrXzsPwG4kRMQ2gTtBU
9tkfO+s8d3Sbwb28Go2D9DO72aMa3Be4Zf6JfeJfXATxTRJNptiy96HO+ZyPkpNL3AYHzc6LXHEm
q3xJ5+Q2SnKItHImpCdJPhDLXygm0Sy8zbw9MDJjI98Vf6O8gmfE8huTYnzXzLyKq/N7kyyL2KqM
gj9rHZCSVrl2huyewB69dzlbgYEx17lIygMBYiyyATBqY31xYvqXAegbvzJZBr/xRE8bN67La4at
7CHwHtk1s7RvR/cj7saVm1pbbKyt137mAe/i9Jx/jv3UtMwfjB3msPa3woBF0KhkDWnFmliK0MCh
p3tX73qetp7ZphfkKc2TgyDcktsbWasnSDT+WDgID0xx7Ta7yxESD1TkbVYltqSN5E1YKTPqMap2
tNVNb8LEGmR5Z9ManFejUzgp14V+TaFgTt/6NYa9gH3SOXH+jS+p+QpKBxl74rK2LMQVBtATCxip
4FnNPpECgLYIlusW32OpI+iG64yT03s2TbKSSOCYnxILwlCe/Pm51WYGX55TiodwWRyxj99Sd5qP
ZsIy2Bn7WwRD5HdgUzdKlgtENZ2bsFijHVXU7F1rZAO7b0LYx+qYYTXE98d8ulcW0Bfm4Tyls2gj
LXY4g81+31fy2Y7h3zfdK42EOWBqQnGmz4aCnnk25dO0yh/iL4ijvZXFr7SpUEtdZ4RbJRsWjLE8
eFue44Mt34Qd8YSAgnWrXCyjRimWTWsGb649vYGpDIU7/GJ1k13qpT/NvXqy3elPbHt4NHi8Ti3L
9X5KWKYWMZtC1p2bhUOVzt6TY3LQmS5RTYFboLKUe8AUmTACbdtj3Ge43E2TYLHzbBL9nDxmtq0s
zpFTBSzoGQ5lqvwQQf1oTCyaxvU1DnLox03Z9XQrNK9xxEG3BfdiM4n9DcDlbQHHM1n8difXOB/x
M+IU/b1lMCSijotHfXpsYZaHzepf8KM/fsaIOvdN6uSt5dR20noJqsA/a82ibmjmbbA+sCeB1atp
7XcVsMMZbenwXAdjE3UVqMcg6e783MQwsbbUNrJo7suAdsSigSydJXIIRy8FwbMYv+LevZtnLgM5
jWjSbcnM3mi2Dhg+B5YflHqIcWONyJgbz2myVE/oOF86tb0Dj6TurtFW80GNGvQWjFOpwSMhSYGY
YSqZ9vNYsbOJSA7G+VnxkBh1QxeU52aXJWWUnszfXc5BmgUp6KTV+yWqH2kq1mcmkn88/yXOG/G2
aOe5UQ5L0qK4qSpRYUfe8gN/NFACUlagqDxcEvbLLLlgfz5z5mYk9S4aECR+Fla4EZDiatGeRqIK
7+34y9FD9Qun5z6dlo+25cWtMmgDjvVpr09C3XQLeeyO6xudgDP4BJDryADC2lie5R9sCCtnbt0C
E8nGofPtHaIvO885k7uKpDZLnMh4p0BiXcS07XMR2zZ7Mm6F6RgjRvS3mFjJh510D7iFyudMl9O1
dxe1iRrNL6S4HQ3Mya4QuXEIDtH9z+fTrmwyYq3cQ9t513KunqXS9mZwPJb4hbhMztUQrGkkGZhD
vbBk8W1hfkBOc4lZC5co2TACmytx9T4ptTyX9lR9yIzbYqsMTg5TVB8rWpmjhgcVN9O+rGli9afB
PHpLzpkRV9jKNY91WfT3iRV/y8GdqK5360eeUe8DTW7vAolxN1O2etCZEu+1svczau4mAxkXmrN9
X7Abw6NUD3u70jYCs5zes2Emjdp6aFgL+GMudXGVCuk2mH/DoYjYGTrs5FmWWvxlH0Up0au092rj
6LmIOV+rluPkI2urT4p0rpCV/At63vBsxEAb1ytKSzqxUJ4WLvYqf8/E3//zblVTOGujrdYDkb+M
FXYPhyu02uDDS5SLZB90txFZ6g4inPtBHdbKu8t72DU6ejKaBCbknm6V9A4jDp2dNjR2Kl/IgPb9
gEAyxW95PG+YYjsf49R95y04BakkxFhjYRSdDo+twJWMih3gJnmvZMOMS8R4jQj+PSfp8lxH8laF
7CyrJ3/K50Ods9jtrOG5Z9gccrrAj8PM0pZoIDC2QIBmLP4xUgXv/VtWuy015k3IC45xwqWzBAFj
2DMg4yGc+OpuwdV608sTXmv1OILjuqPFI72ZufzQqmLi0DKASS2mgAGs7K4duDcT9dYt/mBkqV9N
NoA3W4vqYs0RTrGcze7sYpH2GTw4TEl+3owdI6v/9L6fj/77gZ/P+/d9//73f3zfzwfi//eDfv77
n97377f6H3/az5f975/3n77z//i+n2/170/799v/7+/79zf4+YqfT/7/3kdSCOmwn4KQAK9LRVMx
c1tOxck1EDREEuhNu4BMWlQ5XtCaNE8FsvyyD/QlB5RJiGT9Z0FrOP8E1HchPEXUJi4O0/ol/+1z
/ts/fz6kasKbXkTz4c/X1YYXcNMOJwbaZ2kROYa0hitvCFj9CgvXpBm/DoaJALOqH4zgQC2WitC0
nsvLz/sI1ZeXn//6S62OPbyNDvERP6NU88WnWPtuGmW0QxKdLpNb/y1H7BiW1UX7MRi/fMedt1wf
02auveqMtnwHjGetkDX/SUaapsZoQZkxkFZjAdp7juzbPEZvRlYRKXOXS40339EeF6g4am+mLT5n
u6Zojiqa9L3T7leHsRX9pE2vy5yZhyFInoJ+qTfTDJlvaOLPiIblWhKgXtYKGip07+blDBwSlXWl
XUedS/PFWrEjB0zZ1c7usH/QRb5cOF4uWaHVWMCmi5WIuwX5syWkCOtYOmDeOrVdImPBK8RznZmg
3LGT/nASNB94xtXidMQiQYdYjeiHu001lssOlIsNNnQ4G/U00UQcvR7qArtNBLAHDamh56i/2glq
rDEl311l/45Q8Yvma5iIP6An2aemb3AmOQoiTXoNbF44aj9WPylbCm8oDn1KOX2cyYvfSGL5sWDd
t3zPqWZvkXTNNgMUppcIVF5dbFzlf2O92qU2lVU8Ri+ePThbjzlFxgaxYVSKFLkcLNz1Q029w/oy
So6ROxDdZDqJwK4jaDNls10SYPbpICiY7t0Hz7LPeNJaQHx9iqEOX6GuFbYfFLyJ0TeTVBA9WjTP
AMrBuwYotE7iXlkBalyrXqhHggvSi8NYBiyclfey5JDHQOej5vsLyi4bwVWDwOHTtH9JGd/gB6pD
7MLrltMTIBMwDQMWqjiPb5NnrG1sye+8mRP2rwmb3fWs7ft+uiQSx1AVFdiEgTXsnXL45OTCmu3y
RQYDftk3Iy8eJVcU2DN5rtyjs4A7UxltT0OBrTNKWwvc9goc4je8mqza2e3wAjsJrgWrM+Cu6W5v
YuqAQL0VuPZJvhITtr0kRqx01IVG5J3F7HnrI7axUyBPyGc/o57gtmHSwwenhElCFi6p+gwiAYJj
9NALIBciKMjfk2QlZ3TeKVmvYMrNgk0NhpWlK0XNaXmWgQq2aYHOrP6LrvPabVzZtugXESBZjK+S
qCw5h/YLYbdt5lwshq8/g9rnYgMHuC9Cy+12WxJZVWutOceMeem31x+3FsXG7XkuF03vQEMPQktH
9gShjh+Yz3jPLbcLWpPgHGgSTxrEVdNyf5oGKbmOnb4bvWENIYY7buajpJqwN2NDz002WLjZVK3j
1IKEUCRe1QaMbOlsFJlcBy6IQ1fT8wmplVtBZ05YUgvmfrwbK/8QOjYWmA5hoJ/rHUtfKc+UMjvB
neEw6AE5bolzW+bcSBbZ0sImHMKEtEA4kSPP/GpiW8XlL9Ff8ox1BBYqRAEg8WpESpUHhTW/RlWT
BK1enWwdWindRLGhfNjkHnwijuY1q+QyvXPfaPc9VZjPaS3yeWjLHF8ofWNYSmfCmrFzz4wJ2WWZ
osuhs+kDTkicQDq0CU4hdHgfiGurvaVrZ7ohZk3qlwLzBVN8fGziEGznWJ3obQaWV/Qo49LxLApn
gPSQblTtPw0zesJwZvDi6Mk/W8Nt2Z+IlNhodpJRQbXgdnpwZSeDBSeikNmkkWmjm8/Ss+Uk95U1
e5Q1uE37nmtBIHSMPE0gc26OnuBHVy1Ml5BYw3NahI+yZgLOmXFaG/V0AnTd7OlzvQ95c805bQP6
+7KnFFmBTS9h0NHRwRWW29hKX6cJc10SJzsT2imzbtLj6BkAUiYLCmOCgbddvk21scKvRGTruIiK
PhApgzRoWWVBtLzVRd8t/a3sYPXydNsWbw9ZKRY1U/jPpuk6swIdwNb473fc/uTW09/KSD6tijvZ
ZPp4DieMuJoLIuj2VC7Qztufcm/wz9VYOztU4S++RXpba1kh1H7zbgjtP3ozjHt73JtuAZo9VXiy
Kt46D5jErod1jNN5Y79o+vTVDmCrJlf7G8deUKTWXdhkT9GSn2ayaOItWHmAk7mGkid0YD6/CKtZ
ykwisdiI9cjb2zmXc2tbD94Yv85dzKRI+N25Xx4mHSO5pqNEHflBGWYICUUVY9/AOVV/LmPiP3A4
zoFlDg6KtfI5EtqbW8hvOlIvtTEEzIWjo9+Fzgmo89yr32WItbPD6s2zUcK5jrudh+mrWCggbSuc
gHA+9toIYOVyuMho2U6Ag4OyYBtLxL2duuT1mebRXDac2lKUpil8iippt3COt7mBTtunMxVGMgl6
uLmED/7GGN+Rk2PU7WixbRU69iwpn5lRY2jX6i6wZFifZTUCfwq7jW7mzpmUOedcIMlcKRta/kxo
HHreItqG/sdQGuWGUbRGiSeIbKLV6lAcrw2yyc5ND8XOCfngwpxhpmwyQifm7ExaYXpwcnFsRnlR
cOgYPymabsz/zpzkkYQkquHKvExl+0PwPEz/5af0Az2R2n++PbEQg60VJ6o909Jr2rH9uK0Pr8B/
qklsgqnn0sFajL9xd04m0Z4Xl/xZjbY42g40l+V9Nqd0oq1Ptk+Z1OT5Yl/TnRCIQlYfGrqncxxB
9jQ0yH5/Z+zjJ+Xr9blF0sLcythoCY2rermvBsN6NjoIJZafnHIX7SZFw1QwZGvRiZ3T5b8uTFYA
NZjPzTxupsqOUPZwwtDn5dNP0yYAPQQzdhof0zkieEdUsPX45ZcGrqyS8+3J7aHvMkl2ioYlFBvc
vmiTB5V3S26Z767TDlnIbXVWTEMaHRSd6Wbs1tpbzMqO6X3Pb6lW3fK+Yh9bVqtoOmp82rfNaxq0
4ixI2jtbmduhc8sxFbX1c+LN5g4NJHFxbrh3fD7y1oE9TiMqyM0pPjap6M/V8mCWzQm7t75vmC/h
jSJGVHF4wT7z3bbrvEB8R/8L2ccEi8xPrc+498ltKmraW1D70akOVPsoMKMnNbPx+hVKhXH2DyOa
/PM4woYxkCIwkh832Uw6QR+fs2FiKjdRvVGg4XdFgWbZH9C6t7am/zimtUOHQD1rs/pxdB7umcaf
OyUvJvl0a8gum3qBMOUF5CuUen2GSyGq7ixHq3dxIr9jjiOCyDXEgRG5dku5AK8el2EOy0QPi8fC
HGmY2byQdKkqG31Xz9prwX94/vfBh+VwNjl7ko4XPoqEBFhOFFikw4yDguyrQAtJyCnIv9Lq+lIn
GilHPZ1iPL6YCADOpNpLN2oc2sLmOHa2BXh2eGwLIjdcwi5jad1POrelluabpttlcgl4xPeUls5d
gRF6z86sn/vlUKUImEWius4hnFA0sOHfru7E9TimYIzeI6g9A6BhEp9/1zqeYggfnh1aDPusT3uw
850ZwRfy++7gJ/MmQllL6NJyILfDA3MKA6Sh/337oURM1efbn247+79fuz01TUqJzHX++V6iYv/7
vf/+g//59/VyeVZbMybnk5Ts93Jwql0TV9NW04nvbkr9TcAZffBU3jzMtfN6+7IlCUKoLdAQt6eT
lz/gRqwQWGX1fSGz79uX8doD5uAstwPf0e49n3dPLhPQyOmGK7p2jMIQnnd2IYbr7S/+/Vvpncao
sy63b4VxQc3DIc/ek5L78e93ER+WHWsSw5KpMq8T3s+1JAA5uD01Ron9ynMU1OTQuDZFW14N758n
4EfM6+3LtwcNC1WKahK6/LRjppaygftog0txNfvpvw89g/O9E6OxweY5t0peb99we6AzI64dMMlN
k4IRKSXWnNjyoBwo17nicXhpPfWeRgPzk0+FAeyYZOVJI5ltY2fmi6/jANFb61LYVDs4SF//reFv
zQf0fBxpJYhNh9JtRXBvfywTDBoJ6ENTut0Jkz4z2gJAnVx+POab9ki0zP/9SfQIIeeMgfLyty7z
IOg/2zJ/jGwkkiT8+BuvA4x8exjYxNbCAZrpL9FwixKBOlnfSSxNzMQ5XUEyBk6dnBFRgpgTcUd3
6PaYmehrZew25HXJIAPot2+XZ7cveSVbT49SW5OOTQLth1j8EKar6iPsMApZv33wB/OFA/Q5NhDg
Fk2BE2350+2hFV12HAeQn/Oh7mkJl3U7b/pFhOoVg4/Zih4lahO2j8gc3SMwphlArnolnPCHqjHG
YFz+jAZF6zwQK5s4Vn/MaIMHiWm+375Ee8rDQc6HU6Ci2OWRScBqX7gb4ENwV5anLudqhLAFyB9c
PGI1Lc2ncEz0fSRHEoAlNluEwV1P8GFMfw+xHRCFhrMGmwpYqdjhOUfz6sjigN+eD6KtipXIlL35
f5s4c+O8F0zMg3HRcZt9U84oR2iCRZV9sbWWKRK4lSBNmuWmIsBV9skhMX6pABE5uTH1gZpy/t/F
gSfKktxXz/0yTTEGxZLve3vx/7wDzkstAZ9GYs63DL9eVA3l6PbgauG4g/CDwxH/WZEiFMVX+XL7
AG4PU4bqOSv019CODzYcYGTILfVt3HDh7bvZvjhjnu6RtGYVT/uHnEMgIlHxFo3qFRRqt729mxz4
q+PtzYbmSWhglXvIpY0wSDR7N/niPSTGknQALCFcwrbYVV3I0t7j6F/ek387Y02fkz6YGW+h4//m
FV1Fy0eT3QKhOHqcO0ZBd2aMwm8jK55v/zUTaOuQabt/fo+l8ae3eTevDV/1+wIZ1v/0yjpJQ5vu
OeAoo4pP+jdRfvMipu/BSNhi62gaCcVJTxAPPjLLOGSLN4fjKHCtOHljEk9ywvIlufwJVHCtiWdC
s0giy+w/EFPQDmZpSa4mq8JtLehxt+C/W16onwL+YIAjDtyyQDX0aO1DG6WyYzCSEHGyGaLaWoej
UV7JmS2vwiDHq58LNzBbQouLxr4AREmQSuEX1b6loP9OiCYWqZT4BGbHewEx+ZfaE4+PPLutE72n
unwJY9/9xIz/kymZ0SLhII6Rk53DnEB0zXACU0kNpaEJmsbpWlbBUliVie+diQU0r9nIAX9aSgru
q8B3gZYZYfrfByWnr5xJOKQkKKhD54ETmyLoA5r9GU3hs2fDGCHAJz7FOm+5lYd/BvoXq0SXBNzq
fzq/dw7oGXdxGib7uozgjik5UOKyvB4jTjKrLqQSYCyMdlrDWNP/0jhhJBMujYpn3LcO9/cMqIMQ
VSaJJDYy7wZos2SYuXvDxN1PT/qz6jEBEwmHbX4E70HEIvG5EgtINTXYe9qWNhVOrTzpd9FQDAeC
Xu9rPoJtj2NmTQ4p2rZoRrI9+0eTzEyDqLuTT7YuXgEAS5VQ2JUzCfYD2h3ny2ML1OJA5c+/XTaM
xacb1vyQML+kXW7sLISx19YlwcPWzGucuf2VNWM7WKRGE2EBDA5xxFMNko+ORu2t4FMIpg8ztk8U
5N5vXqCVUcXfLlJQelJBPVqzfRVE+U0hoG2kqxktQFtnhPVRKASaHGmJmzVBFhOwqylUGuG3xUic
yFM8xi0bkyY6b4cWMz6O2ftQoMcMYx0unxw59nf1Z+SNOyaiD1KHDMTh6Q0NIRmBFuiPcvRH1twL
OOuU6XF/RyQxFi2R4/cvtAXzQudsk0AzXw2FHvT4+jYGTSqyeZLdkHxQzyDkvoH8SaHbheDx6g4y
Skzul7Tad2Usw5G5MrAdmswtMbUQY7m4qUNyNznKddxZo1Hftba+o6670zxST814aY6MXJ5T/DtY
7aZWzQfAPFZE5p3DHG8tXVooVuvo7C3cJQejMYHuh9Kaj3VU+siC0nbVFRoK+JbuRpKe6Dqylsb9
I67LhNE/APUSN7HViyP+pmmbg1UrNAo2y57ugDcnQJnEue5GZE2F/+q2xnDSfOeQ9x30EQXzo/GR
lTu2lQYDlpZ6xAXYuOIZYdA7Le2HrHGMXeTOzVoIWH4RwTmeS2O9IbsCuQs3hQaE0QpjhZ2lOk6a
9coWgNg8p4E6axBACk4UNAg4PPT3hBpogYOkOjQK/1ST7658JsRD5p3aLn7q6a5SNyPxi8iyzTKW
B8qP6aLcHnIMUVLAHVNaYmAitn3i7zuzfZASPZomMesMxiFGxwBbNzqSzAqBK5/6ve7HJyZD3THL
YDNpFonvoIs7RB+fVeR/CmGV93ULGSjtkE8V/cnvhLmKSye6uMgnNgZyVLyU7l1YY6/wGvnTwodZ
lW5IBnyM8l4Vebw1uuRDzb2L/tcuz1kW13tZ0wEdyU8iT+13zmqXBqZJs3r5NZLzEMZ/k5T9A2pO
EcBOAG5XRy8NVAhEjSYAkwg9SEXkYyFUyCQfhC23eU3dSrg3bhy5WqhHO0DlxXoImxpIb2isDAfF
b4ma7pChXOFFbA0KVF5xs6eMupKDke9Sv/SOk8I/SwwMIlLwxifMAKEoz9Sa8d6ujI/JYImE0xtt
9E5/6TplEPeWUUnOcL6ocLcwpGyPzb1UHDNLoke3dkXzBraNUyQk+3hlTXCHvRed8zj0w5edOdAo
TUBtBZ2NqU73kYKPnaFmQydbdru8vDa9NSw5eeElvpO87U6pPbgAnrlpkQoh8KAVM5L4x8hDDTTS
VL/lr/cWZTWK6lnHv+d1uzSNj56Fmc0bvrwKFAXzBX+xBR8beqwriXsCdW6Gr7Bo1kXYXLS5MkG1
9Hng+cNbAe3dgNODWojw5d4sAIk5w13LrXjHLpUJy2cEwW/XkTm9FowSttmIu8NLtD+27kz7yZh/
+Sxw77XY9Q2G2St+JgvewgNvUOMFcZsa26HneF20O5/52YHGH6N6o4cD0+N3TvyFZTPsNYMemoF7
aZcVxsbBe41sGxhtPB6RTKEKcGcGULDLag5PrkYsUTbkDETtrIA95D7kSf04Od4rGu52RBMAvJ38
SeJ5lvy6dk7VamzQTWNTfMWAcJHpUvnfDw1FFM3fVz8qP5HgZBttIWHSGvdxkC/z6y+nXShfNIpR
vX1Yso63Gu5i3lvovYPgfZFJA8Ww8XdAxptLoRd7pYtt2dsI9Qh8x/CyYKSEfhEqftb0u9bB/Coy
2M9TBHRgRu/NygbAj7qCT5A4BvT04GtlV0NgRjELTpqhV4ME6D4E95sNfnlVxbClHT+y0s+kY5uv
EWYUdu/+O0ZvTTtjZBaOL7CZ/yYDGFd3li/a7MRXa2gulKXvWsj4yBECN61hnoBCIV6LoPD6mrzD
5I/pm640oFAOcoUAuBNH09rS+hddQt4NgaPkmvVNF+t+8E3kIyWEBCKtwtzqTyXI/TeJJi/K/cvU
zcPbYDjPsnmLUaStFb5frGoVCoEuYIyd7yMTql5oIT1GnVmCJ0FczQAGS2XpXOpxSLde2R4MIS50
Q0bsuyhvp0q7mN5wrArnW58dTEag/VCmqH2v1F2D9mPofmdTGoEhs+0EYqJbBCbDSMlRO9oZKNlf
hJEl2eD9Ebjlq+U0b2413jWHabCfSa3ltiCZEKM7QT9lgZ0n6X8cNyoIq/R+aYVGfffOFo4EyEUf
XsQaRabxMAzpvctFvZJ6/5kCUlzVqdr0TnZHGeCi+SLBqNSbZgvK865pdUjJ8DYQdmsMq9Dl18rE
X6aRnD0dLXqilujGldWOeYAZOXPi+6IR92GOeA2rSw+5AeO7ccp4/xM9zgLcVE8I4nBjKC5H8WQ0
hnFxWw96pJuQHRwxA61BPveT+a4svVibmNoUxQ5gTLULa+cuGepPjHzPIVcg7ZjxOKbab+Oflk7d
aczEDrpqoLJXd6K+xZx5ttzjWPr7Zvxth+xOUOKuXDl+ke25c9AnTL5GKoAF7mjCMV3XkMJkoeEX
xwgFbxCZMejsvvxJCu7Q3llkE1+0mnrCPzPGs9Ygv/3WrTa0Z0knQj8o/QYiuK0Cp6u7h9uDLu8b
y0iD1PP2sZla+5akoCSmCzXhdd6PMvYfHV08oqEnWlQPTYKN7C294Ct6efuMPHlHcEGK80s/zWE7
n4n9+knljEiKiUfncQWwcMIEddKvqWRX04XdnpySKgcTLsEblQ30yGPC1jb0V82hDwQ2PDiF9Msq
wiyRSL4K/N+JB1A6pRc2I1xejzYBYA6QuZj5w2p0Ub45lvZeoj2EjqOnqCLZXlrTNkGT63UgsNuu
DRK45OCPgSvzN6aOQ7AkLccA85T1xxHJAAjVNe6EK23giR0BIm1X7/j0aAw48DcRrqKRFQAS243r
qj3z+fCltdygd2DyhYP7zXpWBaYB/gTqGhIzAGTbMZ2gJdTOOokI446ZkFbSCjdqFNl900XewcXv
rA9kZmDX3ke+n8L/8TkalaB7RE13TzLX3NgGzpE8RiYhbfPMrBfc1XLegY6lBzGwAKIEojbd1U6U
rgtp0cSdNwZwKdos5Jhkkte/SCQ9rY9PjvnS+7Zx9CMhgJ21FyvGuTCoRAXQn8/9MN37SzoeR01v
rUMeKRl7b9UMdGHGftg4MyEAPS3cLM2eIGylrf8YmoepE3BiQhyEne/am6ZBmc40XDkoMDkqbGTE
LQXwUTPygxYtO54Bc54Qk11TRD+FTmirR9YkFG8kmYZgGesWXGUZf2kW3nK3o3+bcCKFaJjtofsR
IHE3k08ySJ2DS5N+5xjUjp5TfzqYqREecgm5Z0agzBr76q/bmHji3Q5AtOUXKDxdJGIgjiVJepln
/NiCMYvRE7NR0xBYZbXvHkj/oUwp1H3Tf7YdREDP4yANnBL+2Xtvk0v6zz0JChnhhs81TQulvHMk
IoqiwAH3R1lE3Fb4n0d2kxWjlofCyo4QIt5Qn5OQmHFOaQeL1wtOMtKaRyfzAKLl9J2j6mAshln+
Ncj5EO0i1VXrknE/gHREcAbFGMraHoNMoNGxLhsGxGZ7HsMuu1PU/lZdbLyeo13N4cBJLdYqnRun
zLsz8Kyaj77/FWCTYAT/SWNS2brJY8xdthttjNAktnq0U3r66gGcDKL8oc+db2KuMj5E6q+GCXVN
nwiKBybRWZmHFrR3T9QBSr8k3IJ7/Gks/6nv52EbhhmHii1me4ZRCA5I0XXOsgR7JlNnLZG1bN0O
zW5LajOaB7jVY3soVK/WI7MuIIy84Dl6o+u/+N2jP9gKyLS0u5dJH8+FHfHJ1D2W0rzh4DQdaV48
xiWMsmR2A6tneJ+pvxYxa4YxvomoI1ohXg/W8JuKUgvCV51iqce5Xfb4fjwLJngybY38CybaMaS7
G8wc0yB4oNNPJtAYOfptth79C8vcR5fUe7f7oiKyLyGe7HTKfmaDTbUeYoTg+nGsBqYdHLfITtnG
Bu4ZFxm77SEix1CyLcLyNxoSuOyJ067DiUWezglTGJLHiacFqWOCQh5o+ETXIEHO46bG0Yg4hpUM
peC9/OAWvEZRfhVlfMYXpaF6F6BktTdQ0rgD5mhfZAy5HNtmX+zfigz4QIOIDruUt4Wt91QUvbYB
oEMXJqdvXdJZNpJjbbRMlQdGv4tIuszlzrc8JAMZLl7bbP11BaqNbaM8UFkLLXujwIGElWsn0+TH
TfXbEJtUgDkblR4t3Ab10rQIEtL4Kx/4FXHwPUtW6iF1X8cBabWegd93EIKSUrSb2ri9YrdagkfJ
Wo1jUWCvGxfpIIQqGtQGBSbRSIt5tqm8vZdfmrF5sWMIEIUx7oq227Hg309m1W/hup45lrur0fY5
CTEbdAf7w4dXPeBAQtLjn2mjfNlO4wTz2O33iSzvwhbDqm361zQHlVkn8R8rGna6rX5wZ/3WSfIn
qdt9rI3aSuX3inpezBggbNLRAwTin5UfTySQoSLIEo7lKX02btfZ+CCj5neapo7dEYaRmiyIeea2
Dl026OZbaCRf096G8paHR8/+tWg0rGydc/5yDVhsuPrCjpt8GaCJ/+uoCu7gJN7zASe2mpGX5bk6
JXHdbEwO81YZ7xkw4x8NZ3zJRRH0VsrMFLxm57LU9g5iFZi2q4R3oZ6tjT0jQ5j06DLWzfcgErAh
kFLy3NyhFwsySz7lTj1tqHQizwKhNfWfbEsvtkS5O3A4w1uhLcEi/cjRWhffaH1e4iLcEnHFv7Y8
DhbUTSnTbPDJvLO6Zl/joHFwz3g4pdauK1/0ovhGyUWVKItXUnADs+viFSE3z52vtxwfKrTWKfv6
WBJRJ/r0Z6FL+fNoUYb09VmE9WqiD9PqDaSvltlhDHcg8sG3eCmXGiSiL/bk7RTJjuBhU271ut6V
CToVCzd91BsA3SocByAGUNBnLeJ1idjcy7p57xlY0cYUrJtY8Lmqa6GAnURvYSBBP7tSxhgfHS5W
VAgtS5cadlEbH5w+pbGIV+XBco6a0Oa/YTq+a3b2EctOOzjO0L1CU17ymfxuY8RLNQZSRpdyuUK9
deZq3V4MMbnURa9vGzMEb6WLaGvXDXl575Vbn4n1OKKgRlogPCqdUUNUE14GeuABGrzDpCbqFd97
SxuEyxVO1E5IZFrmb2yTU+9YFyQ+DKFB4TlmQvAH1XYfTy9T23/PafFScopY1tqv2uaCEao5abNx
dUmXAk229RxrAYWpjVc1UJWFe83TGR2c01IDuebGcwWDfVV/GVSS1UIpjcY3g3nrloORxxUOWgdX
kN0gXoh81Ed+vzUlzeVwno82RQ5wfJuzmPEnMQsQqW78K+uLaFJtawzNti9oZbN/rpwx286Ztxjf
ifesTRRCvbkZQM5sHCN+sIjJ3Iwj+76pDgPDH7oEPk55h7zTUHsyxE+Rddm6r4GUxWzOVUa5wEA8
Rgik/0Xa8zhacPH1CSMl1AvHyz/9vG1PFRwdPq3sux/iETVk+jJOVba3fPsBupAX1I4gnqE3cNSA
+y63c9XkRGgAah+QwtGD0PfKbUQQI6vLUtp+fbibi+jc5EQHVcSLDHpyBSnHReRBQWRZBv3cc5XZ
zSKUKv+MrUMQDgFilZfgOajcZAOZjTD2Mg43kUiu82DQFSCdcTL1b88XvIjKe20aQBhU+s0+zLW/
xGNBv9L4RNqh+Vs0Di8boarS8j9dDeUujf4yQGNNSAmGCVucR2BGQHX9qoK+Wjm9gpHdmDmVd1oa
dF+K8sVYeinGQvYEbL+/zFX1JgoDt0Lyp1EuGIFUC2jLHHVnRA9jeB9Fzp2NNu1eb91nk0msbX9D
TeE/R7MGRem+K7weqAirgVftZoc+OfsZUnuzpPUI4jBqiZ9x3XYvLdC+GWRFxqldKnHVFNMpqbuD
ik1o9C5Hb43zxyos4mcxQgwlWO2RViEtKM426ejaxCu07qopjrlOU1NL6VdO1nJEiVdm4+iruq3B
soTh2c4xHBFgwf5u0beNfRQiAyfn2dHWiMdOTZ1fR2ykVwf3DFymJ3OIPlqmLtuh8UH3l3dGzFQb
RhDqXIcbJFNfGePqNVAjkwyMex3/hBaCaocvRmPlrurQUwwhLFrfg+QBJaqLlb+b+gY6pg64kdgJ
6fYL0oYoh6q6yIQmT6t2RoGvf87RvJmkaUWUCzSpH9up2Wk+i05Vvoe6FR1TVFzJkotAn+seYe+X
fSp0k+DNZPwCjfVDb8yfnC8sWi0pwCzIo9IIDUjdR+RWxwH56KqtyS53GgAQ7qVnI2xgDuzw3TBw
06azr9Q2FIYeOC9+JN/QLrx2GgxVwcGgIlOJYDr9ywb8fiUieV/gT6/DzQSDcEDlv1UtYgoXx7qd
6q9yK42wXw89KokO9MGy767IzX1xyTaIdT05xpywM33TSt7IwbxDspQQaJyezKuvA1RrNJycZXFN
FHJlal00R818QqMTRPT4d2mMKpR5Ou7t+0JLu92gzA89FIGMWlLramieeuL8Le2Q8bT/rdcot1y7
gq9bOU8QBUnZptuhqucucT6q1Es4QuFKjQsKALSEX4V7oQlzAfOQfNaI/pRIN/BEUKaqaetqrEoe
HY6FXNq3ZQb9cZgI7c6faEPS0rCyH5dJCE0ATQRW/CeayS/qE5MiLgnPdDkm+plZeAmR3UlXnhj5
Lr5jF4arrF5FRSO3TDn8ji7nEUGRbMXz90DnsiDARXjR1hJYbOkKHsGh2KAoAT04XmUR16NQ4HYW
54USmE1HlbHye1FAkadPZ2L64uplXY9ii5zMjRi8nwzflq2rx6ieKhp9xu+QalfTx5FdV6SdVj9m
4wLutLWz9BdvILhzzU5hfozxU2Rz1hr8+U0RG9Na5TPYgW4Thm1xqg0bfq4Ar9MbETxNbNxe/pZF
/eOolaC8S/+Rseudg5xjDfMgDQBt/FQdjeB5LDmKeoTuTO6SBJQHvgMhHiO/PoV9MLj0AFwdC2fa
YPtJBnrybzBTXjsF9AZv8ZVNVuHTJ/aoJ9W9aqf9UMPwqgnU3EeNf98b9gemluRShN1fd5x/u9B7
stzxzkOd2M6vqSkVRyz1kCTcGChbjl1CP7/pzJOhHcfaPoPi+7I6Tvg2t1Hvv/d0mzhFUfcutGTV
GyvFx8I88TAxaecIzUEwkZyvioA7bu/Z8rOmAOVGoLiJPTjLM+g8268DT8q7jmAm5T5HJF6uJTF/
Vk0jpkS4tBkc+ZO3acaG0z22o3ffRoTMyVrCz7Z2kG2QBxrlU1G5e8DppiHwBrFXmk1ETwJYYOgA
aDMqDIEEKWEAuzYuXYQxsz4ID12XkVviaRVs+2b5MGUq2nT6IzkX7ey+EQn7NWfqnv38EuHxDcip
gVin1CHr6wv4I/clJPLWoMfvm9MVSPVbrqX2thlQa0EZPJv2yZI//Tizu4L6zRdoq6Uvjj4iDTtD
7PzeBMsmmmeVVp/AwbEzqPrSuCEnBmPdS7PmjXsAysfgMrwbobaurGbeaR2oHwi1M/ITUCQZAgRq
1lehtw82+oGGFK56ZIXHABitFes41Ga1EWhaCaSg+2A01l06ERDJjKXb6gZ80TrPBhS09c4LdQ2w
ln+pSwJadFATSUk+yEhgQ83QWibyrVHO1iMnj94wISVklnulVJvUx9kc6r9D1aS4LxkVmdNTFao/
aZ9ZZytnUp8zJRcab2POwhu2qOscFzaSidwVsrjPopuspSs4MthcydpQ/7qxQffY2mjERwaFnbkb
2W5ypFBIm4yvttY42dX1WpCjrJko1zr9ZA9RsWJG5Yn6jSEw2fXWwGbVybuwI8NwKD4Mke0br3ms
AXa7PpdWn9vAp0FVGljZkRZxg9uw7TSX69gYjuFM2pP34Jp2DbVmmGnIfnIW0XYFxyXbI+Iisrl9
+ng8DU73zCgL78QsGBPbzqPXGZcUjQNVvTYHkS/+lEEMrRQiv7kifnjnw62BneCQIiqNY6YgaLvq
BWJZuqto4K18FnfPebYm8P/q3s961sMiQwFLbuSAcmCS94AojBUKmZDeK7Rv2qhbiwYOjdeaFFrN
P2D9ZGOK4A9GUbdPQwFHiwAnCFEGy0xGrpVGkiEzXP+kWv0e6TkX1NiZ2zAq7AleJ4lN6WRKZjoJ
qq7lwTGIfIjcbtrqU+6hJy1hf4XcmlC2PG+DFLYHWhgBk88QB9Ci1vgMhg270jbipLy225LBVUfY
nuRj0LopyO3sxDmHqYsoI6biJrMpD4P6mIjmXjbhL0GJ/oZCrFlP4BlRScfYHB7xay3kMJ9YmgSZ
rOf/5RP5bmTX7Bl+R2AnGOr6XXecrGZcodeBeVdQ4ZAUieuHtiQY5+GEqSgPGKnYyCXJpDbVJgk5
saoa9WvfPdmCpqI2A12Ps3tirTCEKESFTZiQTMZ4OreakyqhxsZe98NnAEswxSvS2xJLCet+78pv
0BhbrRD3quQ0yRDRvQ5SnUwHnGqkCiK/ij/DTAFKKphGHGcPeMaicWXHyV+tHMp1hL0YrsPj1I/v
pmcSPULOc4g0BSdM4HW1B6f+ibfuweqQM2Je4tvb7I+YlH6KtGTvm09IHYaVDMcrI7ZppbbSiiDT
CFDcgjOj3tDDk+kAObh+5BDSrOTs3FfUBdIiWRiD1lYPEwDpDQA66jKbE2p/5G5qd3LmdiWV3G9e
mZT7e0J8acds27m7d2DJmcW8921F9hjiq1XoLO63qWRgRy5yUVqXkH6zaUzizs7NO/hV64T9cdPA
ekZ0VEHMBuhVqT9gmnlzKetLVexATf2iunjOMqbxngeLz5sMKHkEtVJ//4ex81quXLm27K+cqOeG
LpAwmei40sP23tCTLwhaeO/x9T12SX1bR4pQdITEU1VkFbmxgcxca805Jq6C3KedXWPBNB1zxUZO
sLkwF7T2TFyb8p2JeQUuAsEYIZxAwQBm2OhK9NgHnO+91AW5AmlUfeRj9k0aRjEn/O7eHvUObzKG
ualu3bVo8odcx8FXKPs2GGHcGpG7bbjjvvS9cqG3BKXEUI3soLsnRjRl6aCqL7w8XkW2e3aI+Qw0
uawMpkBtWD2KKvi0lT8s9I6Q5CyDLdTbL5OoFMQ1iB6B8ZJZ1jWdtAgClbmJY/egRRg5Br2NaFDm
a7surLWsS2/Bo9gFT2GNyo7Ehx+LVWUo0pcu8YiMpBOYXezgONXJsxsgXyO7js0XxUDRfeOM/dSC
YhVC7CmIqIxq/c1A9TVH60cUnl08RAEBzINH/fI7JY1Zg6Exy44NkC9sSwXDvJJ9hCFayn4OCkx6
P31Pad4H1N8tZqPQGz84edDElCwJuUrQliXc0A3jOK57vY0jWPwOnZOoAwM/MEN2K5Ff9KVbEJjm
9/mLb8fvN3/FwoRB2sBRmEsq6CX7llzSWqVUiYaEInhiNAwPSnrpSvR07wyH6hcs5IOX04kDar6N
Za/PjXYrg8+I2wYKRLnAwNDiVicekicQTZFfomjHF9wU3ptJphwygaXEqnQeXnsCp8a8steK1Qnx
RQwjyXPRzpKTRhSUPKXZFV0IFGAVvQroMqiAamIqQxI3bcfZxWnrHRyTpaKnMV04NQEsYlyB370D
jWMVIKRr1HWLUH5KqbtzHeWuNoh8K5G8wbyt4rXDYl1F/X1JqGlVG2ctGRm8qGuEbGcZ2BpZjTre
PWXHX7f1FMO9JGmFgXfqyrOIERb1xdbUi5odneM+LqGEegRKZ0ggBUEwFNsMvvjOBEEbvbsuiECd
+wrclHSgFXV426zimJIBy/v1DGUuR3Nf6ejh/GGGb8pclnSs1m1Zfhq6eyQhhHaRy/Oae+bj2ARb
6Cs22SDNXV23VyKY/RiPUiaFu0ZN+MY8d4GCN9zaOmwpAt4bu+svRUo9IpkNM9Eg+CErcWho049R
0CXXqfWXAoduOjbz3uGJjKLuWpkk8zVGuPAouRdKG5e25GgWyGLTa8Obhf4P6he3Pu9vZYbOKkDw
5EnO1GnRmTsJPoVNDxJWw9FpDdAXJBFDMapEInOVP+3rBJ5e4PUudzzKiaICXtola3fUC+aFzLcG
MgnnPXU3wpSyoFQtV6TYhJu0kBYuMnbt3PIFw6ZqaXk0ASyzsFauaaZo26JTy0Rxprs60oV6EKe8
1ffAzM8ebMCwIkaqBIBMW9DnVx2YsSkg62nqWOw6qqrar15aiyAbktDhdNbRWUbBxrjlsWTuO6Dl
6hD7wDpjm6A2v02OgbuNKiao8N+TfTW5D0aDCmukoInj5KezPZq1AumK1T1qfnssEmksKi/4QRkb
zyKkAlF9DknLmgo3m3Pv2zPVIZYAwA8n0SM8e/A3GL60ZdYML2UpflzDYYltsnkwgjwug1e6xQ5B
SyTCW28cqOgSEV1ZITdKhnKfNe1GG5ttJYChVdp9VDbewqniU0K0GCKmJXnqa4yqtOfEe+/5D/Cf
n33pv3iZ951Z7zqq1Fjrv0MTNdPoH3XbxrBQBPsU5FEijFPuh8eu9xgiIvhNWqRsRmhbp7JwzzSN
UM4QCdFkybiMYkVjwdGwangMHqZBcNTDPdKmuT2D/97dwts5KrRV8GzeOGBjeY8A9Rlbo+SOaD7j
nulUryCppWH7QCAb9nNtfGUY8lh45nQgpOBTX3cWl7DkGHTSx+BFL6IvXi3S9snXV43HrVuRO72y
hP0leD6YMnIlJcjMNCVARR8bhX8sf04nRtdte4gb1Z9+fzB8+xudZL8SWllQUGebzJSrhJsRgXXo
7TXkXjUwpDltI3ueuiBhL0YZgfaN9XBJsguNLeDCc1OrYH6Bqz7GCWIwYKz3ggz12rioMd6xAN50
TdO2Kngk0xKco65thzLVVmmpf4WB815qoj1ZbbGINeexM/C2Oxbcm0iS1pNfFSKAvTC0l8pBSdr2
erpyTKxfRMp8MMCOl6FLKTa6r2NacKsQGRqYYTMfpv4V7wxQuNj6qYwchKCV0EHgR+oG6tYkjSH4
6/nJldmjjfR6Z3fbEhbN0ayR4WpayRfrdyb9uQVMEVC9OHXngzS/Ym0kii70wT01jA5LDyinKAAR
/frjv/723//1Ofxv/zu/5Al+oaz+23/z+8+8IOrMp9n+59/+7SFP+d/vv/M/X/MvX3IMP6u8zn+a
//hV6+/89J5+1//6Rbef5n/+Zb77P366xXvz/qff8CyGzXhtv6vx7ruml/X7p+B13L7y//eTf3z/
/lcexuL7r78+0Yg0t38Nh2H26x+f2n799ZehO78v1N+v0+3f/8cnby/gr782efbVVu/1v/2V7/e6
+esvxKt/oTSk1Wro0hKGkvavP/rvv3/K/QtTd6mgyBvSlsoQv/7I8qoJ+KbyL5aBQFdHg2jZUjeN
X38w6/v9KfEXqIWu7jo4U01QkNav//vi//Qm/r839Q+ayZc8zJr6r78s99cfxd/f69uLsxl1GlI6
jitsZVqOret8/vP9Lsx8vtr4X5YyQVnGjoOTOkPEQhxECRAJrH8/rGuc/5mPdLSAwEb0CP2BAz0m
Rmbexkr3beaeGz26Mjg449Q/05d4ClJkFm5HD+/qliTcYt3XqYlUdEk5P/hT+Nz23atdFXcmu7SX
QCJJvbfCgK5Dtw3V5Eeu2rWsJrze2apmYmFkT6HdcmbHXUYTmpbpFe3PMjWNVRN8V8Pxn969f1yg
f74g6t8uCOk7lpS2sizHkaYr/3xBQlmj7bU6fx2OFSSlSiYHoEbM74pT6Oviy/cSON29dTc2TAan
OKM5j5SaPJD6pEWGxPjth/eAvPEDdvk5yKqnQYzaa6Tbr8mU22j6MaCOWhNcocKr2Wg3Yq0H3bQf
deMM6RcRkH0LuLNKZgrxyg+Sfodd7GAaPyaGpK0yjAtZO/1ehNZ8NGprN4zuw+BY5FmTNIUvIBR3
FjzbZRAUGl55OpNTjXaisvnJCQO2l3nckx/ojtou6cplEd3ED/YtL8nyrDkEX2IJqA/3eoUEtWkd
4y7l1IB9QXOPpcfByWQmaxeIAflZDnUSt3PTb9xdqUPB8uoqXFRlsWonqzrJwem2XsRRapRduXIK
xIVt4qfnyZjeg7BWB+GMxbJyCSP0aXFSd01fNDc53HrGO7F+L/6Lm9n2XisPmmVV2//8bls8R3++
/U2OtsJyTW59Q1iKp/Ofb39GGmYa+PCKOIADB4nfiKUG5vRb1a7TAhyYL6HAAukn8ldwmWQJRemb
2w6rJumLO5dOGroW0sT13kcEqd2niXysUYxfgpqOAunDjEyq6ZuYLznLQ9WcDCT/o6jde9Xr1hJp
N5BqXzgx0VN3oedr63ZEoEbsFDGrQbIqmJqAp8jQZIbpKk85ZVs6uNpmMjiV4Lb++zL/p1X+n+9/
of79ikjbIPaCZ4D/3Faef74igaLtoLthsNYin6ezJ/g5A4S21ux6hWYYfLUbumtkN80Brh2pW671
aeoSUOOMwLhIJmuwHTPGF+SekQ0A3o1ZeWeL+tkKGuPQ4krx0uqRjBDwMGTObHv1qUad/a7iTnaq
YvGf32KBcPhfX5Jlmq6wdNN1dUmb/l/WuKzO6QRWvrlK2SQLM75v4oDSPSzPUNWm9SQFuNWJBEfm
YPwyJeaJ2xVD2xB6FvxEBTW8sHHuEsAAlIH0QTsi2DTTagJM7GxF02DrVIy7/OaMvJXCcETWpXS5
DHNm3OgpN4mvb5gf5ws7O0vh3/f4IkBgF/WaPttdRKqrHpHHkyQPOjFRLjHAURVGywJCXEYvmMae
notHYY6rDLncLkoevbEM5oMRYpsc9F1R4Icp+0jNSVKg5qzK8nbw3biReMF996E7EiwVAfcFc5hZ
Eg2Ex+CfDEtnpoXeQ+d8FczrG6PmWAoYugXiE3qsE8lDJGm19zA4mdE/1t+Tja8bLx5loA16nvZO
meoTc70+24T9h2mBoCGziqsXUaxZ07zogg8fUwHTOs1f0JU8DXr3EdQ5iTTECBBwf637OgY60lza
wDuq0EI/D4R5FobQATROyHTRhy7s6cEmr5MiTqB0Cnq0A32bKC3Qy0aIIjm7h6348CINlF5sfhB9
/tPl8t3xXNLlvXBeEqRGV39XofEZpdmd47o8W6X+7uneIiM9d5YKCDAWGoFbhXDDlShkc7l5dGC2
zHVzeCg6yoQgqd+KCFnFIOH5YBBZaYSgLKzm43bU3aaKHk/V0d9hxhRJRLBGA3ehCu+tFFEAj/i+
nyqAMqhsaUQ2sFzM8BbK5asDogJvpYKEyV/gY2uge56waO9jQQ79pL/DvbzPvKnaxZlhXibCkVfd
AFIyGq+6z7l2csTOIzoFhsoVYAupS0KDhmTcdYLQY2xJi6a215alpUjdiwjH9DkNrvpQkzfeZCdV
DpcmRZRqNXrM6yyJHG3No4q3PXnLS/4Usc0wYEvAXj2LuT9I3GNxam6Sz3gNb385RJAoWttz5mhW
5d52kBi2nUKFOiEbHCEULjonvJYSRrHd+uMKo85j1CRfmekQk+XbxtZryh8PfMNYoHQsSFv0XmgY
mrNseCkKcmsyGe4c0a/hMeG790h1rDHggKD7QJSrYOswbtAjWp7woLAVq5IBiwtFBcDvwkX2OAzS
X6Wju27d+GOE6gNfpl4wbHiHTXcVrk1qXkZMt3wlHTg7FM24tMguhXKZ6xtin+c4udngUoZlAfEJ
DBcxLqxkUhOiLQP3SP220uzkk7kPhqQqifgTFOh1iKGqrkZC5Xp0ox5jc0Bscq0Yj5t1Dpxwulqt
VSxhF1xEWlwgrCICs637TuY1BmqsCxo+iFiO7Y7ADDo/BA3rfXVfGrW7h5iy7Mpq5zMfNpoQCnUK
gjIhHoLt7yscmD2WrfHSoa1fagjoyY16lll1MXpBv1gkAa1oBhtozS5O/4jEWRHmNr4RcnyNc/lY
pMFZwTAOpr6Zy6p4tb3knVSRXVK6REJLXa4gSdKQTOZVNvpLMofbTehqGCjTFKOErR01z9q2IKbW
NDexSfr+UXISW3kFIVUluSOtzSxbKqw25uC/Wl50H5vhmy80gSck3pZmU2zySX9sBHPSuDEvVuY4
QJUI7iLd11IoGIzIv8ob85+JTn4MRwpOL/Pbi+XqxjoxvR00DBNnHz04VE7NSnDSQvOvEnIvan3j
3ixeCotdJv1jSU75AiMD8WyJ9YYVyLGaZ9Hyo5cRJgl7urPRvs973YdOM9ynpt6vW3sAqkezJggJ
POfwT1wRHgQ4exNnuAJxcgYRetDlXliQUcYpXOT0vtUA6Ax1NUR2LcNeStzCguzmyQqvWoCemvwn
dBfN0iUVBlBFD03L6yGORDr+yrrmjZ6GChh0BC1MYzzfNPrRC52tmXUV8u0iWyAv/XFVtY7t/DMp
IRS3LQrUeNLvyUu6aK2a1tUNuKF3N51crtM4iZj4emgUhGvMs0hWC370J50+cGAqdLoM7taVLt99
0Esidz8QnOHO14gUi1MIN27SMetL6gfIW3hhuII9wZnSdL7qQuxjnaALl9F3BoPIYIiD9b+UdGPC
q231HIWmaFvY2MwTwzxq8RvhJiiROb8uB6gmi37gmhLJOS+NYe75Ry1Nenpy1o/WDjtXTxYdcaLe
xHI76e47NEpULc0RL9tHjFoBvazYdiFfIVhofRsvL8YDe8VhdGG33SseFvKSxA7y4tXPmw3y+DWT
4X4Wt+bj4Bx65OhMUEscHB3K9qYwPywzeejMfJFq/Y8p64fIyQ8dcb08C/05cW49EdRJMPOY8gn9
0omv8FalW7C9HIGk2h+Xfe3/VOG+pA/YDyDoejG3HdQszOTQlzUtb3TYbMqx2FITkVT5WEpMIgy0
7pOmY1F0ui9ECtG1w2pppcSr9WQadob+6KZMIZgZIfTNf4aEZrkKyfiIHNzTIdGsJowwy0GVaxTY
0By4HaUTf9k4DYMova/HjSnLD1lGDwaE/ky0nI7NAOByvNGk8+z9uNOIJ6FRKKcUvSm6gj+6hmCW
qCxqBzNYOj3uhzw4DEmhzZWwPRIZSeM04mZX8TzdRC53mknePDmtjnQ4lzHCqYc6XzKSLCmUVugK
iauLq6Prf5pu8jo0ZJ+S7IQilzn+LkOaXyKOWnvMatFmvFOGzwMeZAZ+7MFFvHJL2posB/Ry/eyu
VhEKPH4ECQdqxBvukvAFP6FDLQNX61VN+XMdd/dxSiPHGr2j1IPnssLBEzy7UUU8Y6PTJyv0S5yP
nCCIZjbzHt1fxw4s2AbIB1mjDw8Wpg6iy3faZ4JEn2RpILzEdD13m51h0bFsUr27GG24Q1/hLgzE
zXPLdchKqZ23RvE71ZF8pofTgz4CbPapBEjDesbPmMw6y903cG2WVbnT9JNewVHjoEvzmvWyjUoT
vQkSJtsy5nnUbdmG7hxn+o7iMFxFZUujWQb4gvaDgP5HDAGBTq1wyF7p37UwYrImjIcyrvBB1f4W
vDCDCdpQRaU/6r2G5jVrnwNzYvkyjEWhSXEek+cWkSHMlRZBhH8ncfFCKx641cGgwvGBwHF0Yo9p
tsvhBvz4OKOo2oKBB3M8fuCVuLglsyPm4DchhDyKerofXbKZRGZwh5fM5m0MFZ1kaakUu0qpFZvb
GzYovAa5+KkdfWsoqqo+rYy5V30C1lWbCMeUlmM4s/XoLvP6/dBCPA2nAEFE2OM6adZBvZ2MSs7J
AjRXKnbxrAGQWtqZf2ys8GFKtYVDVnwd2ZccncY6sswFeslyURki2qQ+VaEjjmUYEkJeyCfHn5Y8
dPAPl1pcci8iJKYOypY+2irE6dQdTMYQA7wp4AxTjXutKwIe89D8SAUBgFXiEaMRZ28YYSdPzWE5
Iw3tyLEZdecdIJ1aKmltTIvup8NoaZFrD/h1IVd1z2i6eEOHAvKHHO7jxtt7SE0CxFzEY+1CmTxq
ef1FufRY+vh5yCJYZrfA4XVZpc9xEHD+HFnfBmb5BGkjYRGXohbHPrcY0nbEETBqxcScgthoh+ak
qeFDFLxwbLacoMPqG5l8Z82mUL7BEd0lxkoV5TewEHBRDvthnwa8+TH+6Lq62DVYX8d4m4JoR07G
3O+zl3YidUQ4JdX/OIuN8gUAzg+xk9Wsimu0UDiKaja/xgu/Pbd4Sij7eNqRkUzBV0qc4swplpoJ
KQLgwzGSG5UFL1lU76wogNog01Xc0OpGsSO19DQ6jCoQN4Bzalv0ANZEquqmaKcKwxHaCLtT76Yc
SZ8Pz1naoExCThK9+cQyAlwc76ORwLvulFrhm2zNt8lt147bfjmB8VY33kuIsilPaC0rDd04XLLa
ek8kuBReYlpW55GOC7ApDm0u5r2stId5TCJzi4oJoWkdrWvPKGdlYl9VgYRslNMpDkS8mNArzE23
Qf/me6smxeaCZjKBtbirlS/WngyOOuF0MxP7T5rWW4OzCvNh4yPJoDon6onTGkabwF8j2QNo1fOX
G2/6GOIcqDIJCwPzpI5dea41QIBC9ocuILr9tp70lMBz3DnVlDPLy2Pub6OZG0F6CIM0nTUBb3+X
taCzEIbDRoCgQEVlTA6UrwJgSyFrRqHhD+XfO1AfQmAo/0qjR33vypO0shWtSsbeY3xhMBIwO2XM
zP8bSVFFY/8Rx9PWFJwyhRgfbCz/DOn7n1wOT20aPFN3Hzo4zzPfoF8OWahxRL5CYP+g4vx+MBmQ
pjjocsKwozxQc4x57kyR/gkGALN7BQPfj4x1nHDmL8uBMeRtbtlWpFB5vlpozkcakmtmdPlLOcZX
jL/dcgFJArFKIBZFGyyihvhMvX//fdE7WR0ireZQEp8L0bQLG73AvEqcz9BynkjYAZpb88KozBYs
FvtIwgDwBYsnQjpU0SRWieRpyPEUpPgDhHObGqtbFRJeiXZ4aIyU7LJEbFVj3QfwrZaVHuxz4sdn
acFTkKbWI0IGOnTmKSXmdJRiR8ooM70GQJORRg+TQziMiM8MjR51MqlAioyU4xE4EJeZSpedGWVG
c9d4yvPgLiVgp84tYzkGzaaGIcFjeqaJ/RFrNurH6U6q+oyUdqt4C+zW26dp069ad1Bk7FFplMfG
uAcVBf0WJW2O2XKKwKI5OhVb5jLwtbXsysCHxX4AzRTH1+xels58Mnpan5Y273KISny/jttoAlNG
7sFHFYSbwreZYmF2SijyND/86bDkLFAu0nts2udRONCeihItRPZVVyhAxM0JHis0KRTTKLOp5b78
HlgAEXIQSInFYaUFuDx93GLP5mxL9xiJnDnCC7QPzRNjZFLTmAuaDAyFtD8MInrC6TOeEMGSdKXN
wZj8aAje2wkmYTjkn1EcvIp+eoj6Id+kNttFNDGfkxsP3m9MmMqA8tYmuBD35ylJ3xsiRYCWBT+l
H6wViqY8iLeyyWc2+AVONBaW6OHFGx4d1ESzRiPrt61v2lZ9hSMUNAu4jeYwKKb7t3BxQ9nJXP/O
RfETtJJKpu0PdLBf2fDxxkbYgroMsXJGdDVq8LUz+jx9OX8cdd1BWOEy77lngppYDchr350dK6gd
5T1ynWuUinv4q2SEMBNeCuTijvXhhGiIglwcgpCttpT1dZwAhoyULMqHw5KZpOARaVvrh8rqngwh
Pj1FBmqcgcx5/v2ttWTYJSNcldYcYfP0r3HVMZrlPDB8dMRHodIOZpHfXXID/pXXjk+NYriJ/JHy
t3uB4rsbR6Ik4KMiIRkPjdkl8zwYN8OI4szsWPmT9NAD4WGYR4aIL78Vupd5asbXQLX1IhihTivx
Ekn9tWrUh9mptVUjoOm7lRj7H/rlIbI7LHdWo7hePoGWjXli/NfP0yQbZyLlMYR1eWUmCLQItwUx
J1lF2xtcMF1R6Ctj5yy8DMfGaNevGHkPPoSNqRgPZPkqNjIE90bgFQvdv+aVcbVIJqFn5DHZ6pqB
vko0ypVDrN8IsJjSGoer7QdHjyi3Ftdf7LUgOnuG/0XtAAwwh1WFhZTeCEP9MduSWrLqrFAthLfv
crw+kzeeVGO6m0gfL96ALQReDkiP5yosDo43vFsFIjihrMfETA9lLAA8wNLvDWNdtcR0SfeccTCq
49Hf+v2brpsOeFvxlA2cvAzMIW6ugV904PFmhIoHkRsjoWDihMDtKay5g6vGx56VxCRDOkOxaiaI
/5llXKjfzN2Eau+AS2atD8q6ov2AszbJvSsRfFV2qz31CcmN/NE9y6G5YkDePiDbv5DI9q4apQ6h
3zZ3Ke7WYfgpEjfA+DeNPJQXIMK8K17MPlATPIw3jKbOYETPuWUh0MhQiLWtQe7MyMv1YuKf6NS0
G7N1E4IIzVuNFVJ7kobwNWW3XgCxV4uOhG96LHqQXZBTajH1OAd+ziElmtsSLz/iczTrmSrLh4I8
cwKpiiXMX0RLZqm9s+8y7E2jL5/dx2ghaclE+nuJDYwV8lj5XnRIQne8I7PTIasuulcLL2HalNpE
MPwORoE4bh+I30DkVxDL4Q39dzxi1xcRNt94jOaRahBr+wa6dqzKoeMWHy5F+k3Vp6OFSdVqYC3b
o8dxD9040s9M+uCRLK18NkyheTCdpF8G5zJietOjzKHE66dr2Rkj0p623JhxpF0BPtgzWQvny2O/
0ca/fyWhstAupzs/GNItfSqNYBGtfQqVfmZpST91pW0wX3u4uUZaNNLw134JFZFs9r3uIf4tSweP
DLJ7iKC2u6vpldNqSY7G7cPvXwVlhS6uJIcKkw3K3OLUK53GK3Km6WQZrbPSTTI56vTOzNv0FKd9
cv79QaJHoCSHc1PVUDnQBUBs6Y27opmqfV1HP6Gfi7vY1F5bH5QNshLWtQnZGKodbirWx6MRGPe/
f/f7w2gHZ7fzf8yeRvLEleQ5acs9nQWGbTrIpdK/faiLe8Ia4o3eq/ohG+N30RfFyja0aQsCLJ4x
QvSupPMFGxnfbm1ei2fb+T09SMZVOvnWbiqioxrzBM8TBldNZci0m551QVcAXZORv9JHU0TqQ8XT
E8XiXMVtD/pF4dYJVbeL/TtHW+fiHptFf0rjHoh9TP5P4HNI4zRXLVQvSWi3woXvivSiAWC9m5Db
5RNxNVlKwho45+RFRs5XWGEwtzROnJPNbVSXtbY0JGSAqb4rtcrcy0q8MXshDX0yjuyN+lnRzjb1
mqCLACmfFEO0USPc7Ema+dJJcGh6YeXtDJrcMi4Ipwt6dxu7NserAPJn7tbsZcRftOT/qqY8jDXt
1wI+SoYxCV8eDWoe7DstHBoSU5BnIQjHLDDeAnSJit81Uzo3ZA9rJ2dtDsihywe7xv1DSzORuKmx
Je7coFUnG1Vprr8Uynd2DsynXStdnZspAKNNqNCBslrBdRi3JY3RPTN9tR4QLxowJh45dcxsQqhO
glgl9IQakX9SaKfORimWm9mm7z2xiQRwyE5Xm0m500m3rJ+2I6KEqBKciXkQrLuJPlrrD/kJTs9P
wDsGAUZ2a5qnHPGiclybboh6Pw4hcKS4hhpa8yXJUrEPsDsjGhibCKxWzslFGRvwKy+/H7lyGNpj
WY0spgMddIedcscqtdWiFMwKY4yZmSZ3HP+Rw5XttJdBCToMv9XNaTccE7dcj0AaNrmy3J2fIZiv
eq1AJJ9FZIVjRqCDuferdqca4b3SzCJWgZq00EDEj5nUFojlodzoendy8+ZJVYH2UPfVN9c63099
/tQ4jr21hkleTHaSLVZPbLgD6dCe/uEm7eskqxzCv5cuYEqPcyYK5AxUNWM4RQ9c5fQhvdsHESfj
PqCcaUdMu66WahvsEfH19wdSuT4NdvBJz3aBaUZXFybCyeAGzgu3OvRORH6fpQMxAM7GuHOHNhyV
N7EGvkItPDVrGujR4Aom/No5QiC5NEJ5sImkPdSRaOeeUshbsTHOOnAM674ujAtpnOd0qE48FSzq
fa5IDkBGV6RYtSN8R4eBnstUYAN0Q7O9cHcgriIuEcGTQ0UfTfEZKtKhR1CFFMCw9iE46F2BW72f
unBlD81BS5m66gY0FmGN13Ckn2udepGGP87ZsepsG8cAmCjXbqQRHyJU5u1cIgoM6q+1YxgPgTVV
7P6cNMnlhAjeB/BgRAF8Vu+pF73J3uAm+GmN8rOgaYR5qu/mVNLOLqqse+HOwioVdwi+tTV1/rZO
sOJ6gqD7Co0TzqQgKrD/xsG0yrcMcGG75FGB5hCZsjYU5s7i+7UJE1CL220lRZqfLFLQy9oN73I2
Y2s0eQRN42Aqm/ZHXvSzjpkC1YNZrWKnQFRi3BDSZbszcx4id8AuRXtHVjYrVY3PpE/8/eSgHHNZ
7xq/FashMJNjAcEsp1+xDroI6nRUXwjCJZNCI1Q36ps7w4uvJCvudg23P/5D4ykZe2wPQK1GX947
pnmuGkRuRFCWOJaoGANzMaTYfQU2OuR7SOZoC23L8tjhbOl5NntoBfRTC9B1hFwnsDOcPliaOmPk
LhyvExaasXCXUS1TjrpyVnf6vtcJGTA7ODt+Tv1m0hou7e9E0KwOVLwTfnIQqDUOFMpPjoaAvMo7
2m7CMQ/xlDDitfribkjTt2QgYbcK3O+6ih6syHef3Uq/OTIGht5eDEqPpBRk7gqLUdOtJ+EEd2VC
qzjyG3jqHSiN0oo2ndVXWIX1dlWbxnyyDIEEkJwMp6X7WRJpDqUw3jRg4wFHWSnYhFabkSuA1dVT
NjQZ/ZRCT/8eCrzPdN/yPPYeCHkw9xF5rXNE0yg6p7o+WpafMBHC+aePTPPc8GWaNp0vsbJbRrz3
jeyniNAuhIUDn7/sV3XbFd+83OcpNqynvrHuCu6UGeeD6WhbHq1T+kZG4Yq1IXTvIs2A/iKqP1rR
05E2a5lkUBkIe/KhpNXWJvTDbuv2MT2DsumvDTPoxigZnw1lfOyhl3rpOB0dFOMEIOysivQANFgE
zKIqZ+qSLWuYBs0k5UJrtX4RlvWdKV1Et6prFwwVgGNGIJEdWo6cYdVn6sbfAME4Zd5IJDzO21Tg
6gHz0y0Jtt2PAftal964FFFn7aTnbhPKDPpt2tVJu5WSyE3Krl+xeHuLth3LBSwnmgWm+6iG/ty5
zbqq4FThE/IWgeBIKs1b4txYnvPAi0BTFDOjGrq1SZLoUu+wtqSxBeFyvKWwtO57ETRLnA8cp0z4
bgRQNpRnxkwO5hfRYzub7iYZINPaleknuvZVlQxbfcrvlVO/L7Uo9yiJAnOmjSw27TRs5A3zXyPi
5flFMxqwCtMXJKSIxElOFkWRrEp/8PfdqAAXc77iIYLIY/gkh1V1dJWVYuElYXhuDdldOLIyVUHX
AIiY8QjqC4Gf0gJxh7mCNi/R7MQim0cvor1D9/+1py+9iQyOWyH0SS7G1QFldCjgKvwf9s5ky22l
vbKv4hfAvxDoAhhWsu+ZZPYTLEkpoW8D/dN7g/e3r8u1bC/P6w5wk6SUkpggEHG+c/ahDhxncTTB
ATARAhqGIZWQ2WIwPS5tOKcc0uxxr+9bC9x83wYnIpb5OiYX7w7xRnRkHZj3rCibzjZWRkOiHaB1
B2Wxo1flj+tBAEbC/jKkoYC14lvAP8DKvq7ujkVIGWYfd2vAnVn6luAltlnPPIUBmn5fsjEOkCO5
YVOjrPevOCvPmcwZh2TuEm7emityCeaKAGTeMrBzq9a4Zfq47ogNbqJBA/WtvA+tS8a7DKkVn8sd
FJrJbl4H99/CK/ZVks2rbJJC+FJ5dw7Q0P1lnSE1WFa7Th0LD1EYX0bkOJB1hTqbDzx0T6sZFb5L
SXH3yndzZy+h+gQtlCW735ZV/muwEFx1/YIbN3C7kjfHISk3M3sd+CiEstw/XYUt34jpbiCZL8vg
yojJYsgXNdSziWthgNIh6k/saJ7ozuHuMBve/jSpFSyokLBhrpLhKkIv4t3ilwmPEbKRcBkilJB8
Ft24YW7SEhTmNsN0aQKDQ8WOxqxrzEL8h7gdJZBFuipzwDA2QAE3jZ4VzeN8C3o5Chuqbd3YOR9j
+yuuImqhsB8gHfpHU+Zvmt5g30GPRrx5KhT7z4SWT4vR2lrHo+yrCfgaQZrawFQsdfvcT2yUEQt8
lO8m+M11qNuxApVLS/rkTaKr7iJbd4gRpp+/BooAgYnmrdwUbVBULyjrSOVG9q1Y0MQNBsZ+VM9y
roKHLOeuGpMuXBl7Wx+hYiU7hlCFweKYDsFb6Hfbop7odcKC+uS5s8YXMD0A0bJzufzLOBCs+2Nn
FQaUEyRWx5wYM/rwOoZ8cl1v3RTaUgyMrXr/JcAR2g04CDo+0ct5/ptUpP2qdGl3aQAAGAdePHwR
OzSj+rP0SQyEZkeOyiyDRdHGF8fc1FSlomG+gy0ucfnchfAGrBxzYL8EBseq+F6ldcX4k3g0iwIx
tEQrs/aF1lPsIUP1aQ8G028/BZaFLVKLTbWto27aDK0H4otZElPWcGt6qK5EsGhjKsNXn4pAVBX3
0BtGB36j/HbxVCLmNcWW9++jdhvuaMNLldPIITKAV5UdEVSMwlMYFRZdJtYOATkDWZvF+xqMEPYI
0IEDvAYWdZTismk91iUnqS368eQYbnif8v7Z8T9JlfengoAFpAkiMDizMqFWfsWfqFc7TjAmIz5B
EGdWojTuYkXwTXXxXYsa9tsNrN6WOoQQgFgo00+rY4QmrJxpZPjt5tsmXedWM1w66xs6wDNd6+ky
Sdz3yn83Uj1hVFnZK1JXpJZJyygAVFocykVTe0fJYH+hyAUtLH24JpO4MtuMV3mKGRRQ8i5X5r3o
OusazT+QNC+MJRzWnL2q+GxtNXICW59JEdSrKWYIwmLwj24Ha1YfOzOQLJ7IrC/KFiwWFtrgKfUs
n8HZAKbZdg64yoIWcxvXT5cJKuHC0OFtZSnPiIP0B5edPTVjmAHQJEItuJn6gAUlyQEAVIc2MK9R
GZPth9d4DuJ5fGfQpIbCxA2+S6YDJ8iOLpFhR1x9p1eutkFRnAhxqZa5pk2A9LwIiB5BXulugMUS
lHaCnG7I/aplGWiyhJHgY1KFjTNSODKq+JMphktFQPOK3RaVP6to8Ww/qsx6kS6cFc38pSMAamzv
YOuHJ0yapEZ81jwJ+1FUP2ZYYp1WUDFyGyy5d0u9LOVKpH8UDg6kmGyXWdOnpOIKT25tIekDGi0x
uGHJeYJUe1aamps3rJ2TsyIOJ2OfB93Nmax1X44fpBMJesqPsQh+VRNvjyzEHySkr74VxkqCwj94
Vx0zml04xscwx2Z7SQ1pOGfhhWbKU6SrfaXsABiXReY7aZlZ5uU5oWuUtvoEIikElMm0t/P2+Sis
6VX1BajQVkftTpk/J+pH6cT6pZIaHxKXUHubEPsWUAM3qsy+3RKqkJrdeXwc8TMjBmHR9De6qf1q
dZbnjvS0tWHoGPaUwOwsxLfsjVuZOqgaVoGQUhTjcWChRUMyN4sYKuaiiaf+FCbapat9ezdGLavb
DgqXh9VZCNFQiwLGmYrj+hS0SF6h98zl39xG5Ozvttct7bRGCdXwldLLvesjXeM9IggeN0N8Kevm
dyGqz8QU58TAz6IP1opcjbpqyvolRmhojUumJfo0DX94YYLus7/auJDfl9NYqWWpU0XvKjFAPqe2
KO91E1JidWeLE13b3PhQTt/vgBThBooSeZm85Eaitbqk0Z7cdbTQM6cgL6YgO+s2JrCy+VmE9bQp
eu99lLogYEVfaW8M7DbxIk1z1reFgbbMRQYdxfwZhczIAq22aIJCPKGuF7ZMTiho9D4SPj9rLNj3
yAiM9SSTac0ot3fdfcmO13a78R03FwC1YvPfO3/F/2Plt0xhsfHVuQ96hq7/J3O3UwwOpeWwEGjG
WaTJcNAMfgx+704rGGjLzBvN7UQ4Z2lojF7aQd/0ybAlnF0yAUzclRFzZxq98QO1XxwFg1BPBw4i
Kgzfj7/q/w/X/A/hGkPnZ0YK6b8I1/wfLE9V+/tfvtt/ubff/zFi8/iNf0VsTPcfDBBMU7qO/gjZ
EKP5K2EjnH9YJFwI3RgGVkKB1f2f+RrNMP4hDMfRPVc3DIv/W/8esNEsh4SNJPCg67o0ceIZ/5uE
Df7y+Tz7O2PjCmlYJoNxRGRhCJuowf9tqac32nbtzjAAdg3t3seplNOxdG+yCJerV9+LIGkuRdDY
VPqxnRkulhvmL5AAEbnilFgYDRBfLc87YJS2wudqqpNju07cszB8Ol+PRz3NDFsrpS4AVoa2hdf/
uw3Za/QqM/YKnWAUHciDgNawRYr9aJcTHL03rhPsWcQyWX+8XLFl8QHXq0DIz67QoNpk/nTGr4o5
KeeX6TW6pZYaaw3b4AG+xcvjKpeCL1kSeKH3eM6/5OhKl8rrVwH23QaQX3fGLMWszQv9nesWwUsS
NP5G9OSsy9HV7q1hJWBXe/1YqBQUYptUOPckhIZkoVcZdQ6hc9OD2L7AbI2W8TRSUZqO+fWRwGEx
yxAkzbZxPo37untnejccmBj0h26QPeKXUe19A3NCayfHIuiTY26P1drrkfsmzSyZP9FDfmDCz+RH
s1/qsHmvGi08I1jbL3FUsyoNDLmrtdp5YYD/p/O77IRpAxTcRMGipvs3t87z116bjn5l2+e6/lBV
rS5maKiLPmJ7a3iP4JWyCRCt7awj1fc3yRQQ5V6CMaYPXUadt3UL2knmiafL4lLl12xyPpwqzvfQ
He0tCJIf3jBWBzkfeico8Y/qsjqEIfNvR3R32DYnBv3+/XFwDXGBmjzQYBGgmFmqW9A/fNX62rr5
bRNdehV/lxOGVoiXnHIR5gBUxJR/Mi3jVrT1mw6BOfTdzza9Z16XrZg+6VgkEzhD7giUjsLOfmPO
t/e28C6s/5KLBKGIggDvwRjy4a0sdGSE4qa6FVTd7lZbTnhPWIAvrfBU6Ko7025SIoEoynvZ6aSo
0E9ZYFRvGOe8tRzwdCXzQ/j+Gf9IPHL8wSck9IbGUd6+vTUf0L7g7+RWrG2pNIyec8Qg3gVnw994
fKeUODsYAdlrqgp+9GlkbMKiypF9OYzlxAGeN3MYA0bcxKhnvjasPKrN8VFqXbiSvekzI+4oyf37
sZofm31S7+2+vU/NUF8fh6FiVyT7BFN9Vl/TbkXW3jnVGrOARvS3EWoB46t/O4R20x/KJBgOj68e
L/z9HDT1dq+5v9sui3YM3rYMTvwDFEv/wLaY4kXpTmvbV6axTB0mFnE6ILNCk0Egta4kbYDq+FpC
KC/60ZrCP0EFwfJiFc9FVGnXbD7Y6ZBdGag8nuks37/G9CBfR3PYKdrbV1yQcxJgSXVUynwVoTVs
Kqg3x8dTj0PFquCvh5yF6UZONWENulPowfNQZxMXw1gwsGd+fAbt0sR7SdvKF47IhOsWKEKjh3gi
lZWd0Vmycyzjf35ls2dYDQNgjErlNpC6+WV3PrSYCdd5Canv8RxoSnNVx+whsehRlRzbvg5DN85X
MaQZBzG0M08WzcKkU2yLDZRttuykmqlijVniah0FCLQmAMnz768i8f3zVZjxLsD44tspx/Gc5MTh
jIjVnMdo0/3wYNWt8M4ViJR+IIAZGXwptQ6IClR67Fg8HKYXEFvy0BClBGASnitHUq2Y5FzXJZl4
O3R/WsF46KZQfDJewBQ49sEL75aYWR3OnvF6cKaHByac+OpNh6uEjnyyDrGPLvBKVBsHVsqWKSGJ
bxt4mhCVh3kC7McVWP4TpArn7EYhDdWSYoPQN8lqQAmIDykVspRv9pOAsaRtQHAzPFbdS1Tb3Qvr
K9avZXJ9PFUaufYUYNLaBzR/br2M93+avAgmF5Mdraubhe4pAyGRh3+/4CaV2AJjOvuDEx7iIY4O
IpM4zv/Dl1kxzcRDxGhG8RDEMY/sWle+u35KxTZ+8LNom7NTAA5J9Kx9NW1aksaENLhFH+3B0YcF
b6u9greuPvPOW/bZRDBb1xjnmaq5dNiSjpVlO/gvy+bHPO0cV8Jlt4c/UozHUI7XDG0jXvSNIba1
obNZD/WJQktLcsfpGA12jUSpiAlcWlUqKIuav2R/c5O9o/Ah5QaRIVecQvDR+0IY+7BosnH5eM6J
BuNU+Fa34qoZ4YXl1z0OST6P5z1uSjGKJlud0AInJWh3o6e7PCU2EVCCLlBs6+xixsWay3tz68DL
3SJTJ3rv1Pmyodx01k/o0OlzSiXmV+HEduRE/Z6OoPpLitR50ZnT3wZoFdxP7ZfHUyLROUUx66UV
pTuPOxealMLeLPO1aTbkt+a7mUtwgHt6K9e2VOxcWyIE9AuNuB4ZLDLjzp4tLaRuVaGLMzM+CVnR
Y0gan7RbA8l7fvg4UPtFfN5gNvl4GE3ZPsQQfeyy+q0cUvsjE3mHfgh89PGQJt9TNgpKc2FNBlqQ
Yrq0vg2qJz8CsFRr6tfEWgu79CMmgYC1OGwuUav6F51x1+N5QbRpX+UJVur5d1E+iyUJdeNQAWfB
chRp59nZNMRl9TayoeMs0xSgjS76IFgY0tTcDhtvniY0ovucDNleTaYPoAdxKNj1uA9KVFRsIBU7
ssw4N4lI944WFtSrNO7N7SEzGI7svltj7xlAiwJ3GpakCD2IGvouGUuuPQy0aRxncLt5LKvGJvKY
yem7wSzYSmJ1WAaBbS8jGwJkahXmIQuKDI1PgXTGmfTkwhg4BB43Uf7K7W4k2/qCmnD18Qr/cHSd
HtliLM415NZzlIxYhecXkrJ98QIow2GuT2eTZdBKdWRAa0d5LzSPX6n3+bJz3XwFDsvs3h7UGrS3
8Zolnbbq85rN/Lwu/PuhMT98/OLHq9XU2DeuE8QXceiNjmFfLZf1agX6DPNbHdx0nX8Cwdnu2+JM
zep0240Clp6E1xPYM/+iwVXemixkZSTKH2Pa0jDT2NNF82tzx0j5CDgvXVIEa1NO4lxbijv+DGa9
Cp0o/alMfLURprNbHfYVU32h9jnSXub4+96xm53DPIfCMF/tzVYMu2DKmoPTEPka6qA/YsCwgE95
02lyc3+dlClWTFOmJHKnd1+CMzE1I7r4fhiy/J7sH2Uf3yYKIxlsxe5OMbdYktlWz2TZ0/Wgx8Zp
6MmEjglprgic48FWOaNEVryx7tImGNrdoStt+Ds43W+s4JMRblRQgRBrssZ80w0qxtsq+0gt+sYV
Ahcfh/FDZy671NNBRyOrx49swuRL1P21aNNFlNF1yaXI/nTLN0iS2Q+63Wbw4K6GVkRXmIM5qx7N
X8i7Kwnm6qsqArKSjKGPMosTCkFFwHifUhOf9M22cKb+0JIXXQxD1ZxYLM7pWsqVqiR4z7NB7bJ2
+lmWIaem3xavJWZOTNeB9lsDCtYZ1Rdz7S9hAlTWuzvfqLsz2KektUFLezwcRW0cwgzLN7nC7o77
aJG6Roaq5EyUUACS5g9ImAQtTTuVp8St7aObpn8SHfSLoALomTOiY7NfyEvC2GdN3L88exmx2xYT
1TFP0m6b91l3yA2fBBCly4uylhdBYcP5cZjmr3QAI2tORGzNzvhl6swKO71a9ObMLARZv2LYU39z
Gfw9gsV9D5puXJDtVzfMNj7gbDGeJA3DO5dOKqpSbQqQmkDb8fHHhtGG06bzW3k2xnhaDZR73ooy
9xeIlh402IwZmeyCL8PkiqhjLTddDNX23Eg1LAc7nr2HpIIdXxffkWa+p05b7pTJ1YG7dbhMYP6c
E9yiBxMoOoGquHxD9XtT2Oq+8T+dujgqPpKa6XQm4w77mEhOYefbS5S07DNHN6rxMnyTr/lpD616
7XR/WIfg7vZGanZcJapumU51+wTxtPjqe64ocW56p6Lu+mcV2d/FEBZfRooPh8sV/IjO6e+iNp8T
zSu+OoMBrF7bxp4rNN1ZQb99PF8laDSh13/3IRe7uMEd20tqA2Mz+QGtkxytG3lc+kR1S0Xw/dfz
CkgQnmr7bIGovqT97FtFk/xh6NrvsZfhrZdQpBRjutyPv6w6N96aIiMqWaLl5Zkj3uqpoZC1qLFy
zq/ig/WWlsal6PGqympWzY5mHB4PQ92mmk1p5AL4rQ62rEaX4XMqqPGGNbJlYWUekNIyTtNM7lOI
mPvQsbXdFIfunrMCYpVtWJhmLLXV9co4tj5jxsqwxanAOL3uMHGd1ZuasIineh4doJqxWELGI6iQ
QmWrAXLcEDJ0apoC6p/oJj+2IfmR0ZDsR3zY6MMo8td6DH71Svbfpp/sbFS8T7o0rGWR59nJH7zm
OBKLWCVUnX9oIj7B07eXtXTT4+BRqgOskT1C0BiHIGispTTjlA/1pacsHlQVmG5/DPI95613w5Tx
+/G65VGL2jpjdCMJwaJ1NEg2RWSnY709hHlsMBQUgPxkJ3AJMhBMHJuYL7tp3y0UAZhjRkEy/wcY
4iTT9BGaurEIO7t+RidE6vWrlmGJMihjIyVslMF7rdn1eejdeINNqT9BLjc3jQ5xwNKgTcqukhTQ
6+FOG8xo9vOZO19aBGIKLsChZU47zcrzA3EGb5t0tAxaY0adKljqp8ycFGmcJr2bdWhthgK48+Ph
46BG8Hmo2dcYP/fdlSFuAuKmy+BHbnv+PZL5dGZ0dK3NJn+B65K9iDFe5+yHrm2FzGNOTCpHd8F4
0r/ktV9t+sARh0HrjD3+E2J24EfOreLaXevGeEf0IUJVBsmnsLvPhHfiNyDJBaOJLnyiNXEpat/5
zrPsZ5BX4gPyHktclWV3yzO6VTVDsYDZy01eYLsh+p0d7LKwaa4dq60+drDRu9hfeaRKn/2+Dmhx
8M5RBZvakCF2HJftdU88iAY42vQY8SWZSdUX17S8cT0u+3RaDCY2pynsgZA2wHp4uk0Cmzpfcx0M
3LWdJu2+Sk//tJVV3xixucexZ+HeME7+UrcyKrK9pTy8Fj4RmDAyui37vGciBJ56Gp32xWEysDGm
KUyXirf1+DgEVnrtQVHhUYJMJzDYPOld0l0a024vxvwVTVzhBvMNoIP5ub9f4HqaAm6kZec/vVDV
XrWqGhqGGSA8sWwPrtQwZbd8rAsAugz7Hg8fh7EcL07KJbUoCBkaHqpZaOOMtguu6PNTiWBF1ZcH
fuLcHxRNT2luUPfEFpbkg6/tH88BRG/pHqR/av4VLYGjm2lwE2MYW64ev+FxKOLsgN0IzNj8PRC2
ARATXQc35B9xdmu1d4Ts5/91yKt4hP+fgr1tehjRijRWkqZzL4wul/ZcTuKYzY4Oot+4YcXKS3x3
D/mWcofGIvlrDM3eHnRvqUbmvCLxhn0SagzFzcQiXE/M2dI0Psj+S6IT+OcDbi07wj5P+th2+8fB
QEFM/3psNI27bArmz93cu9ypKKfHJaCViHeG+BDN1h2tQWFn0N7uGeYOwDnzN5p5bIAUa3vq8VCQ
WN3UyqK9qaF42gjeQt0TB6br+nM0tbi9/JTtVD8jjvEbF9ApSNguQt+RS8+BFDlaCYsJ3QZib2NY
j6IX7k5q3cYlJk4bkQn2uNfPdFq9/zAw4j7hO9VNQqB25XMR7ruEbJuCxwoNoBoonmrYS5O1ZKSR
ILfpZFqIwL7VKB4nbHEhdn1oFFhRiWlYNNmQkiEYS0CU6wv8WsuRJ6trn5smL2B/MMocxvzApAGt
wGZYlNvbKsGy7dHt4Je+tSQNYh5VBqbU0s+DgQgsCNPWFTdyTYqdFaPcZG3HAjV3DhNb6GWESPk0
nMxpMg8wDSFqR3dVVeE+JusFVtg/pArfd9DEgNbVko+q3A6YTOkQdS7V4MUHqIosvkzCtAQx0w37
qbNIEPUmKksoUWyfMaQ/P84WPksMZt08fqfTN1ynU4j8A9qD7UdXMGJ0Q3svFf9MFxn2Sbfzq1ap
ev/XQaebPO+a5ayxL3WmOMTYAOWbY7IbEqZxJFHwxMy6iSrrdYw+GtZrs8JtFaVkASatVfuhopqE
Mq1qmbQ0e1aeCUWixWvlyp/o9GrRu/7GTcsLrs0Fu4EfyjDTtRgi7FPaH90PAnC1wET9Lt1RbEHE
eeq7Z7MstmbUGsexPWGDjFaj1b/2uByewlruNAZckP2nDnu8+4wMGWxxlxztQcwFKbMRSgFId4rp
yU9qkpAM7UY0qMchEtMMt/J+Ie1AWF2j/sGdsCzwTOhZSOChs+4KeKCat51moIYTn+2ImqB80PhU
y3YNnuYCUJpNVBeb91rZ5ooyLZcTIOHNA0YpU1ffNjqRFtuKPmob/Q9zJS4+ia06tpi+NviIBq/P
Dh7EUQmgcZ3IuHwWBRwBUKndhXQb60EBLAxNySvnRphx7LmrREfLRjYuLLI/hcM9VKMEfoILKtmx
Ol2Qs/vwukXiR6BoErHN15xlOhC6rSEGqAuhE6LuoLJPY4IjzyiOGijwSQQVDOGxuehDdKS88Y9n
qztdt+RfK+PTchMYmiJOOFdp+NOr9MNOIrRGBwVYk0s2DfFqGrjj5SCc1kXB4L3kprZocIo4SMF0
pnViSQ3MSWrTCe5CgtbU3s2sjfcyV/UJOnQYm3R1ubjk6bLcVk1oAnwavUNuXnMAt3s3ojjdhExZ
2ktuxt2WK2zJnZtDhppPNxyVDFHCNqNLDj5mBbi2T1j/tXVvuRlgG5+YEMScUu9hRLhhfwyUWLlR
9ZIpCVZS42YBgtlZ16WGIj+8VyH/4IE95lIBg6gU6gOgckwy3jxmpdGBgfQf2o53okxpjuwS3Cox
tNehZXHrxCwP88ylfUy33yW47dYtb6IHcIY2ax5KLfg0G9R3xrvGHXu6XBZy3ExF5r6H3SLQ8cLH
wyFWQ3J1gchRQDS9hCx4FmjLHnZy3HmVfHWUuybQKDaFI8zFukoD9y1iHfVkyOqPh4V/k2cp1svY
qVdmU3PSm2+uqdFGSmfFwhdsJ0Rk7sdMmUyI3d+UL9VbaAv4F3XEnbahgKeoToTaqxAjqEXiel0m
VFG6eqwWg79DQczQ8crT1MqrqAw8QGm9yft2mwBa2tKE/oHVRW7BMu9q/J7kUvzouxZknTqgnDEe
C1i9dI/jSsM6a/ls4ejzIQcIN7VkuTRUcsd+q77UE9WaOf0QrclaKjYc/JG0clKndGgdCosKfcS2
GJjPaQHEPM0MFzun+w5j13qy0KAXrR7vbZQET8MKK83mVHrTa13337WNI7S3prunTJDs2OMKo94Y
2QDNHm44OL4rfglcrnh/fSPoXioLmim8Pu6LpCsLNkK4DbDFNRr3fsTGVBSQpIjyQ4312NVDfjNa
cg2M7YFFxwz5HKrk2RS0tv1Lofe7bJWJ+mc32xXlCmgP83uVBvOlC4tP73xafrSykkG9RV7m7KPS
fdXpp2PKV1cfKkp/OwYyDic7oPiEAVikD2ssLUuEIDyTMXigsr1zRyNSyHctpvEJwRizGNk2r+xx
I5H/YiNWLgdy0Kscdacb7hVA6Q0Tz580YRdPIUbeZ1ooQO3iY0yNYMKCqtJdNCkcpq2xiCW+EolN
O/R8HJJu82Mqscpo7QQ21aOAJkryKwrOSlCwRDE94wXNluVORi2XTat3uHYWcl2UusG+uiKWO1k4
JzCx9jJ507z4q+W/tdCHDTt2fx2gK/h8TFiOk7gWeMv7wAXqMzMvFBSCAWGebDEqaGCfdKJ9S72v
xbIQ+d1oRb3pdXuvt661j6Ph5Fp1i4MsMGgxe+/NFgnYQHtObIdaPZPaqz7wwaXQEQHZv5yzUKCu
S6AbNjOgZdL0SBZV+knKsQeWTJsSUXkLv2qD28TzPFrIYB1oDU5fDUud43kXCRp0WVXBa1fl075o
NNYW/h8gWmyBUv3DTMIj8HJGQR3F7mJK2D3w5nB52BohAW+6SSmYWfeyn3aUMuw4+/cCdGlYeG8u
+hM+vQJ6QK6AeIUy2uAwf6PdzXminobc5NlrwxrzEWFsyqZ2dV1issUEHlg6Rl1THctSfrBtVVt7
OwyA9gUXmeXYYvHtatjcgbtlSPc7YwcfZTprspRS12zqF0MHpogmx41qpbsp4KiPiuaoRhEW86aV
pNKQnxq9okEZwOPFBCtJvBGEhEfFSqfSIbyqlklvTIvzBof8PerGnwgdiu4nsbYTzQF5QrrPiFhL
pfAgY+izBx+Ic5p0AKA7mpTGzliZ8Ui1kW3tLJYkmPyZ5UfEsho7CNZS6ReU33hb6PGxgtlykFXB
wL1udnoOi4Q9/JysK170ijk1IgytR/3PxDQY25hBt2xMIkeB7JcgsR0WVelZSAZCcbQhc0ZOpr/E
uId3gk8ogK1ik6jiFfMkJeuR61B0R8dDJeuDhsON0tPQXpZ0beJpltU6a6xrYerrDtFr0Qqq9WTi
wBor//h9Uj5Hwjs2ZfaeR21xpgIs3gBbOE2QChju1nzXOSAVaYRoHDLGjvQvkcnp04rw2PD+npIh
eGlb3h4iv6tA38fdmDNLFN4q1y2uQ8pwD4Vi0mEBSAuDV2nr0PImvErsJWNQndjjKHH2V9Dgk0XX
+VefPiSEa28Hn+pJ+Fyd3E8tK6xDq6ts8SB8CIrCMIrseIB6GKycwnZpvpvoSZXisy9GllLz7leP
fZYBNBu3ZrsLPDu7A+vND62i/JIgmbzE4LMDw3ZuDaIB9qDEXGLlxm0Yud5y0Kxg6bNdlYmxj9IK
k+d8UPmvVuNTTgkkMRjb5RdH2amPnNcqnvAosyUGjrScaCjC/m7MOWaAxKnXgCMoPwrhTnvXl2rb
J1p0ZmYOa7AOPoyaqzqYRYIOmQrB/jhUvvWxAW9G7iqsiYcUxL7bxOG57Fp4c8JltZSvOOFLEJvi
E6oBXKCYoXJbMKOymqJdEYeHaUMoYF8RTCvnoED6pKRTrexjPaFLEYa3SSSM3PPrSN86XHo0zdEP
0fhiMNSiVBzCe0yjYIcf19KJSPf1cjKc/MoJUo4mTpYqd5YTTy2kcg6a3ybgAhMIVPQwtxWNZm5s
0cfjuL8G7ScdSdTylN0tigL31GAO16f8O7KDGcXhts/DCEJWtfrXlIkjHpcIYK3x1XpdxepXsY3v
2gm7dqwto5DPeZuaz3RDg6W0Ru6/g3egzwdadxauy9wtl1k0/ioHh+35UFn7Ph5/sQgcnmtie88R
w6Jd4Sf02DXW8Fxk2ar0FFi2JATpzE5ghj4N6/JSByGG8cl9RviFhw/Hmsh4Eq1ckTF5VmsrKqNN
WhIIyDwPfrhNrVtECebBNKc37SdLjpjPIGMqMjZeQaqJcTn3Y94HskBg7WjW0fqeD2UpyWhQxoe9
ED2bLJEePv5OYFd1NOOICOQJuM16yr3piZEhtX3+FjtU+OQmWbYtKnDzUf+SNZ62cwAHP8lVW2Ev
rLoCrLQ23SLUzuvjUFTMyTNEBb6PM+uS8qtlQzYXHGM+LpwfGC7cnXBaZtjFrKtOG2k3l6B3Fn6W
bxjIeE8UiCbY3NUxn26jiFtCzGIRDigPaUosxFHB1Qj654H0/lpAJYC58qONE9BIWXxz3Mla+T0U
ts6woS1U1OX0XDHtCHBrEH1V0ArWEG0EP6WtdPorRitvN43cxhBJLLbeLDtg3ZjRs260zznr7SMj
l58UXHW7yEnXWVIcZSv5ziHtloa1zfRcWw6GlIsxzZeIbKTtLX7Uhp/Tc4UQ21ZuvHM+2rFnLJ3K
c2CzsEuxLBOvIrSAYcNunj27xt8fwQBnDomJqOiXfV+ylu7iMyoPrAvZr7pY+x40UIGFf4viQiya
tL5AZ6y5lwFhqPyJj1yZbvQgtBeOkZvUUSoszG5KcZDRvTWgOfQUmFldU97FyUGxo9sfmE1sVaz1
+wRgCytlVmOqr6iqqHcm6RNiCKw/8YuzdEBl1p10leT4l2xIwElscoaT4K9abXZPcrM0FKdqp/jE
YgPP5945kWbrLKM1J2h04mAdDHuTFqUGsFOOhrnQ1aekz4JkCWsRpzZYGzNogec0vjljIXaco4IJ
3ORvawfHHLHs2MQUHjcamESfs77ssLNgBKTNQHVLrxuO5oS1f8wZdjKiWRtaYqDVQAEV0bqhsyVP
6VeeEnX3DMKzOp2nJfI4N3KGDS5pcl/ly3JSHyiO/l56h7YtokPu9OtJN6ib+le2zmu3eWTdtk9E
gKkYbiUqS7acww3hyJyKoUg+/Rl0733WRmMBDaPtX7YsmeELc47ZhHeuB9mk1yquool+UwGmRE+T
7LLhrcomdLl63qzgD35YaW9scJjgP43x89Q3mt90pxybU67XCzATHkko1Kma7MU3F5PoODF4RVFb
+Fp2IItqXts8z7mrJtR2vbcqDXj31TILYTtD7p7lH6cKtNPo1+lGr2n2sSvkNBxzHiDYeMbiBsgx
YqCX5jMwl7xc5wXExsjmjf774KHR21QJayXTLpbp7rU0mL/TWNK6hdURURoaRBWSpJN960NH5CQA
TX3sTtWACiucnCNLZPyaz8Q+YFFwagZqGWDQJNwlgozNmOWhPYNNjGAArEYP9yH6vmqfifG7DJM9
zsKStBDimCzXfSpCIBDhwHIZBTiXv/EC+YPtb3LQ2AhQ2ZLZUFqmh0hOD6hV6PvR08j6AUzIpUYl
uNKZHPiO+yY1wAApDnFmnXaQv3gzHidP6+S+efJa/ReS7M5MTFCDhcWBIZObqsM8IsPqarntteoj
4r807PDebkC5v2qU/qy5CJP5q0LP0N15jz9o19OyMbSqp3WfcGub+3jDDC7eWvolIe7+pRv82xyS
O96X+q1OMbQl3bMyqFA7QdoItv7t9MCeI2kqZyMn8VqNXEUT6PR7jNIhsat+UbqMDTYTM4IAfQzv
r/D3ZGpykubZewxPipmrMWwdvJwegXkkc6/5tcnvomOmD9xGYiB7rjCcINeGB4a/C+BBDhtHD09O
Jlxk9NEBcwlkZ9bA5zo29soN73SkTesh5tKsphd8sCB/NQzzrR7na4636LpoB5vkaRSkNnpCb06O
U71LsNm+TfiUWzbrGl3TurcwesPdlFtqqV3K5AAarnsUmXmPAeWS95YOMSN+z+Jd0Z8KXzUI9Z+U
J8qVgtEqKsbYNShBGwjuVoGEu/buBOCVC7jXGAxssxTfhZYjVZkYiww49c5kuBqEKDMLtvXiB2Iq
GbGW2o0602PMTUCnbG1bS/UeR/G7P5few1zjcfP87zD17KBBdMSykny+NOVKy5CREbYZuIphUU+8
MJf6migQhkjSKG6BXIsD04+bCg8rt2PonW2EPyxyKWpxaMMZ0vEyWXS1mzR6M6P0I9dHf8t2f7E+
rzir9KNlTj70IZKLqKt9ijlcDHn9g0ksWjMSgVrACpAJK5f6OHAQnt8vKn9XGNPVrm5bNEdrVB7U
eA4G0ULAVY87+dDhOd0S39pushmco9aa5T73CK/C9I2J0DHO3jCPK7p1DewWIxEzVG3Qdq9xovUb
IaenoddORdUMZxQnONj0mgt/FFWYTEo2Nz5Cq45J1T0ymoPv1asqzY0gttIMkBiTGZbY960crSDs
vGqrx+g+dSO7mXFjzdnR7s0Pz0YUAbOL6Wzev/YGfIJy2ut18VWom86wPjutjXe53r90kVkcgDrL
zUg1NFQ064LZ+jGG1TIXjnuAVZKsZYbhPhr8u3KaHpHYngqY9BQFsJRk/4wCej81tF2J9ZgU5mdp
uv7RSjDdhJrcjUVEetGCPho+yMRlD9DTnugmQ34h4m3k2oehZ+2h3O61NByug9zXCVIJ/ZXl6jDN
gBAu4Wy7xu+jrTQRPjlOAwCqtLcRoatB68lHXGL2zdTf2T6ltamLvUhgh4rjzIeykPid8OfIi8vf
3MZKGbg6wQmoD7/CaNwz5RZBAfikXu5o+fyVjsMlyfp3NjHQLO3qXlYTSpAuOZuMVwJhJWepM2bk
6v7kVW62HS39lZQ/wiPbEuLLkK6RAVF9c+P3gEzgbtHb/qK3aCsaB35GknWv+qJWxvKxUhP5UmAW
a+LhcUaUY73CwsYoRg9xZc7TC9SCBzXqbyOxn9BiFA1ZlBzM7J00XZfp+ci9x4rY9MiEMpDwmnWW
MYSvoenIZHydRH+HPJ/eRX63Y/LcNjqNx6ujkblZW9Y+b7h9tHV1tOf0AqAqRLcBwciy/QOC1QR4
Y/sCgpLdd1q/qxYSAwheMHigmigkDzYul0WicNcZB3aZ86W0vJdRcXVuOsGdQzGOapE+1AKFuV8W
h64H3u0tyOhW0wFcohrH7dMcSXdbS7uPNj3CK54eQWXdYNEVj6REExLESn+lqWTvzcMbgWC7xk4+
PIddDyYobGPYpf1Be4k7X+wru/oS2u2cj9tWgq6aNI2sQB+rKcw9OOr8pJDHlggEtoAtgzpt0JFk
HxF2fw1//o6UwUtumLeD3j40MrobSL+rC1IR0+67H2Ya+YkID6vZ6jAcVtL14x2bp2tcMSRbtvGB
I+d33+RsViZLlep7aNthb8wDmTIaTN1Dis5ra0fWj+JaRrduJMfc9h78yXzKbAisA9+qi+6hRYLF
IcnGpI5Dci/a6MNe0rptP/7Q4xBzpWd/hUTdx/EZG9m7cppHdjNkVNbDt98VD72LvKDU+o+SV0tM
gv7cC+B3jN/IO3P6V8OG0p+bjyi3P2Y5rxnZEIundW+aL76yIbuiSsfYN+vfXSVeAT1/ut10n4CR
jpTdB6Qj0b2F8ZKEu06i+Va22gmZxvzRCq6B5gLKjCdxa3cGrTUOTgWTtxVY4Vqy1FZVvmV3+1oP
OsLrtDxH17F33gvsnEgLbsdEUqfnNetykHLC7W+hzSR4KKOrV5iYhMVyL9WHjT5bUINgdE6O8UHU
CtjmAXwgqETWo1V5tWqy6ELRDrtaq8f9oFPnWbYNAKWJgiypH4023JOcCnE2YVaUxsmBOOKX5aaV
pYEL1wV5Anx15vBeZO07cLzUYPFjYakEKQFrmMkhlArGmZM+JRMSwQbeC+y/8I5r1SXFTcJ+wrqI
ZFxVfpwfaTbeZSG+RWJc/R4WL6bPozVNb7QwqESS8r52nWe7YR5h9O1dqnHKTPJQmmRJ4rPYD94r
T3maku0wOY96r7GeSTCp0X9uAXpQck3EJGdzjBLctwga1+N3LRm48zF59Dz9yCLpU+UdkJIiqVi9
gJLsyuhFmOxXpUg/NUedk8aPiUNO3lIGB72BXTvrsteqpsLy1dkq3H7NSCzZKHz86Fa4Gy8DNDDn
4Ront1iFVrMmuhFJJ+KLuMivkVVSgLvbUrOb3ah0UIooFZBWh4zgcSh6jOvnimlEBSqdzSWIWKNG
uRxBmk3j9KFS+pJ97HEIdKx+Z5dNsTRHQMwG4HdmToSh+dZ7KqBKFm34iN+BQsPPLnrmfrQTDli0
1ryUXN/pTEcPsgfXaDrXphiNjW5Yp+XaCgEtXVUCxDAWnz5AhB+uhoyvaaApNsgc8URS+8+Dy+XT
AXzA0GlV+8OxSfGuYL++M+t3d8G+yqxGKe5Nv2iioKcuENTYtVhyPmQDi5nQHx/IrrstB4YLQiPE
LIxH7tQcW4SHVpuxJ6pvQEgFOGdFdMADEes4zus3/Dx7GivyAM3xNEXA0yN779hgFryiWGs954re
IjBm8qLBbhmIKJVc22x8HK2RPPUIJtjBxlsWD095a5vbtr1ro2jYua5P8yF/GqkxoDfmVWllT7OD
5oXjbme2XGvZcoFnSbhEtECDoxkDZtQ8ugJ1kjao90m30j2HzAIEAW9hAuT23BIavZD3xJKBEi5w
mcq+hau8K4Spf1EvMpgBVSuQJnM01GPHB0IF4dLtsjkFdMxCygGtb2byyfWstzFp4A63/aqXyS4M
G0JAp74+odsiEpyk2KZoEN4sGqIZvEEnmClyciWkQbM4nolY0mV2qo3phY3fDiocpcfy/GFhNS6D
qM7aoyb5rUfUbeXeJRUxQLpMF49uEa+jcZO0rn5jt+MFSwM1OPfItd1RhNaO2nSpe1MSK57p2ZkG
29gRVmYtZnOGmwm6ISZNKwpq2vjGCjTShspS7UzoMXd1xhbHJJNPGUKxbCOEPErLXU14DQuZZNvr
Tk+cEPnyDmh0HVZjFJ9dpHiBt0+1PD0u8cx6G0HjBLZNYPEw7ieiAK2yPTddxxSoNx9lWhF8Yi8z
OJkDCm2q8ZTl9ToMJ6TjZNKhS9L2CfeNVePWDxSvd3OLXLab0PM0BTa6mCTNq5lClNeR665FOz1p
Jdvr3Db2Oe487mldGcx1qt+pAUaRu2aCNd/NI1bUyMe2jVz8R3Vpw3oT6c1Y5+lNTl1nATLt4yZ/
kt5rLdx0a5n1S2UgN8/mwbh0Mc1tVv5E0CggE2QVl1I+4Fli+lcvW8x5PGqm7tJb9v1a78Quc8gk
7OhPI2WhrauGqxjCdK/nHrV4XL/G5E7uJkWusjOAfoyjAhMUcW8iln2gIc55Ck3T3I3T7P/zKSKG
BKURTuSyY3WA3nNHutyhn/olQIu+LWbmc+qcLnyuKdq1GBcU5IMzytZ8x4nXoSXASJag1Xjtpveu
pxZmy+LvtBl/uab3ICDc6lQisk4tPpksZ9Np0dJ3lvO6cNtbM9fI8avxNLtN4Vxm6dS7JAYhUjQs
sTkt0YegcJhoh9d57nSbSUlSyGS7a6VXnsJKYtZXDmhj5zGVI2YAcXK8EItgltznA84iv77SzkX7
hDAW5ALDsQVTqwZw+GVIZGvcuD+dg2CHJAed/Jn+uVByMchdZyvC9z3RH6NHSBDJ733OqtVYPYuc
s6ToY0KAKQ6lQQRW75vXHDvgNLJ3r1D3x+FIIgVXXtL/yls7Do9jrn9g8+4wsTdvdVR0jJiK1wLJ
HNb15VBgqaj7d84QAUCPPEaPi/5zdP0yqGS+WQqMuCV2pnSvsh0B0xfCWWtysWN0JB6yk3vnKv4z
RjNxXSC4SFSQw3FsvUdHwtk2B6Jcons023zX6H/23FGQ45B+MQ/zNtVKZzuaomVRlNxYIzkpyD+x
kPZLKGpFjKYyC25wYH77LM62fRLvTd4130WhruruIR07Ht7zh/Ok3NfzZyFKYii4oxsltrqERTZI
CU8NPtFkRbiDRSj3sd9ZASOmZvbIlwVoZdloBob5ztSL6t5uzewoTL9ahd/CH0ENzTyka9fpkH0r
E8cTf2emSi4dFfMPBobBSKg7Nvp1O3eSyxP8RjQbzxVrL8vo7pXn7hyuC3Qg/OZNdx7a5t5xYhyT
xaFgPm6nzCzqkcZfh1W3rtnlBGnIHtwPjatma877bHy2XfIZl6+ljtyhCf1Pb/DJzdUkzZ9+thA9
raQh0CWFr4NhBmGDI1Kl/g1CSYIy3OlnEle8a7vMjy8RsIE8RnBMpfhtGgUTtuyFp7/Xxv4e0hI4
WrMMxKyfYyaua2EVjPHjdE9EyERxkO1VnNyj24w2FeTXVR96h9BW+arq+gNmrJYxf4prILbp3CkV
jEbjs+mA156SaWoRinFAm1m21aAdm9VtQ6jfWXb+SzvMHuPr/iyU5q3qJrpwdzo3mnoKVeyuwQy/
2wL6FDJgELBTtkYMj4mkWPrygWYgxDzbZigF3Tby10N3lnlzS02NEOlei8oNvEQgHMC7GavVX97A
UtUZXlOBcQ0s/g0MjsskmNiIdO1EXocsa3l7nVctx89KsSgTRbNdFawJyF4qwJGGI6kztrhGkfGb
j2JVxt53VNa8aYYBzzW/7XyHyC2WCJ6Fa7+V7gseU1Cujbau/Og0Ov5nxSJpxC+OM1bBM2c2ktL/
p62PlbPUFr9E0d8oSycwBAOMRLNj+BaDZnaH/sK8lnSeiui7ZMjQWX2rhDDSwnAfKAbU2iiPLikd
acwS18gFEo0IYHdlbA17gGNNA95a+S6KyAUnAXcwTZRHI+myXCfS2QagkeHMTOSVjIYrokhou69I
IH/rHiw2dODWqMZ1iZ42RYKm0KSj5Qcey9K86kBBCfPU4Fig4+e6J9CbWan2GbG6YmHikRlVRUHq
aJ+TlAPeaTZ4XnmXsSLZT844BlMOa6hpxc1Cpz2GW+m1OAB8B2EnodN6U66KGDVYyO1WFsXV66fv
Bq4l2RbRvYn4Q5p3JUGvvLlqq0J2AsLIr9Dgwzx6cKv6mnsN7BmW+/UwHzvpfFdLgQjDPgOIzrtL
cf2BcpSS08HPWF7MFp14WbufZX07YZ5qR+M0dTAjegPgR21ypA73cUXatF8YO7T3pAqKJ7y6DMCA
SlkaXsWkPMRm9DuhxqbWRWuBYAFNT0xH3bq7Wj5kZMqsKneTYc/C5oMQpsPh5bkIuGLtBxgSwHkX
wZsIWeiOLYGsXX8FvWQFQ13Tco09ECabfKVQPebucicr85nSckHMU5EiLbt0/XiG1PgOaSBI+Ubq
ffyGQ4scx8QDCjcxBqJRYt+tS2p05hOrqMBDH9XGsEfpzrCTCiyymRZ1lILI0siOYawLHTjeof9/
njxE/8uywzY4qCzNcwJmmCIexaX3MUyNeKJXlbEEL7hvo5o3MkFcRn/wJv34UVMYBwUeIUBVUBSX
z2KG7x3ZM4XtPzdjOGxyrTqZbcPFcjlNGo/J8mSM+mocFhJ87Z2rAfqnYt6NQ4YkAw25Deg8+hbP
/g5r/a1FLLCmZmn2Ees2TbPOdHw0R8LqAmDdIBvxy9ak9kBta1azfRfZ/EbMqcg7KAgJco35IZao
/ENYdgNvwJRHnH51sWFRSoxloohqYWwY9eGPKZ9wET8Uo/5YqOQlYY7gcMkEsfyMd5l9vv2eZlN7
O2kZ9wbQ6HkVfgEmuK/QCwRtRlifNvIqumd+/rRD2XeHIK+dUGxTzdfoeok/9HBkd9iR5gYRJeGL
uUYoU4rWBZVwUqBwMCFJAkFZWr99g7Ec7Zj+4ES9cZy8r7bWXizHdlFFgQJNLMF8P2Xw5C/t+czp
HQ8PUa3ubQwTjGJTptkFyE+ONSak7SpNdBVAQsTdXw+MYUljMJ1nS61rXSrilTCC+En4yc0LthMO
DKSX3g8b4V3tzeQ8NXod1LXcDTFyYmfA1u7QdZVN9zbS2psQ5Xa2u8ReWjF/+nrA6pUCja20F/u2
cOQPrSvqcEkyadhfYye6q+Oo3yYT068+TgmcYo6kYGOtWXfDlR9cC/NxthXyya+jd0ttuD0lGzfO
n9BK3pigANYRb8ZuAcTOAidWp1hTViOMofS7N5jpoXvJNm1vMbbxA5CRBeHrI0H3GF8C0+yLg12K
p562Zp3Cwqm4Yg7Cx1Ydt48NZvQUt7ceomSzB7QeMA8JhueIRDpS/LrxvrS5wNhPho7ouk0OWaO+
7Kbttj6KZMdG4TnlXc2JP97HnU4vRisdhDbNKKEKmmC5wbDebKLv0s3vKbAME4GNDThaNZJZzmxs
C5IUAsXtckWq+rlYpmKZYz/mdvo22miDRhbNJsEKJwdjMpojcrJ6lR1JD2dbZu8s00BiGyMzZ72+
ttnEMGIz3W1jFXuHA4d+yOL8VuIUo8BXVu5tszF79TwbJdN0ItWNIyDUbmsdoRF17qsOCYQ6otAY
Jqlyy1w4RHz5NYYlzSn4aA5ydh6IFxU8QgJ1YN4jWNejk9lkr3prPKZTeobGi6ySpChHZ9IOzoNi
kGJpajnXhu6BWAObl+u/eoEtOT8sUkyzEF6XLWe2So9TWtpHo/Aea0WNZAtjbWE3rHFRgVZSl2nQ
d+h1OVvH4aUtyf0orBhtDcKFIbs39ejeSG0KMYSI5WSHF6HBNqvDt16bGSh3X6qibi5wGzK3pEqp
Y/JRW0bVUnKN7nXtkvVju6E/XxmiOJIRRjhiVNGcUjSFmTI2NixaRP4DOC68e31aIm8pelI/xR1D
on6Fy/NAHuxhJnRpGosb5J6oLVP0yil/w8rEAkJ2SDBUAEtBUbhbu1Z4HV2SiwczHtexpDdGRYNK
BAFAiossEQErLmetlwoQ2nIlqQbk5w6mJY0GdEKc681c43hMf7S6ZM+kMnAK44KMpEVEZoSB37ub
kU0kmL7ERes37YD27UdbWoELC2vTWPExbjkHU7j5PbFC8LwWaVn2kUXaQ2z7d/g6ug0S3KLm5SPJ
z88AuxUVX+5A5hJUACe6YdY+pngsCXSITY6ZKmnhk4C+Y3R29m0N8j1D510pJYAHM7o4DhvrDoZG
zhAlbsP6sjxVPnsBMDO5EXqHuKxouQ149FMjcMt1FDbObpp8akdrhjoqiXYDYwDwT33NDPrObggw
C51qQgiJoIctfsrFY0E0a0RUgRqCtOYXHgxrp7kFuRiNHAOYJUQe+q4NvguhVw6RcqXB7d8S5vQx
FTZ4gBJRQk8pEPlJy1E5Iu2Io3NaETYFIdgEk8g0lVO2VyfwlEhutPqOKwsa18jd1K3urcwEdXnr
SLFpS65RQDiXtv6cFekraa0Cn4hx7nSGAeLDbXQdLWjEOS0e47h+5vymt5LcaAsWjCl6KplM48Po
1PYq1a4Da40N97Ym0N7LDO5AaEx3uZsx9PJ9PAcEvZB5GdA1vcMhYFuSjdPKEbN3ihj7rxDc3kab
PG+ZDlamoJwzu6M+M2vTbFIOxb2Dm5S9bPFjJPqnRRjM1pg02BXFgxvWJyYgn/Ps/YazS0gGB/JG
bCyvNI7YQDKwoqa/Q5aAf2r4cnu9PyLBfPE7wHqFGNAilKSLlERLz/aI1A+5jpc8s8e/xo3xG8fk
DlUV4nuGID2bj9cpqfdhD903Qx7QgxpnlJ8ArX91c829tsZv4vfNjedg0LBDz1xbSlvyeRLMQKVJ
XpudPGhhVN7GDupdy5iZdS0K6lw+8Jfpgw5TkGdfBafynQp9eSfTrCcFKrtvhULfmzYrp3d544eP
WuQna7plHLQrp/5rNBG2W3jpTg2bHYbb6Qe+c4Q3HtC5adB0KNcMKjMjfNYL5lEW66pNXLrvY2zu
cSa9pxRe2yLFAWOEjb43xPTSFIriFWU7B0L3O/gPRNVkO8OL3luphbc+Y1LypjvsRBRvA19bdfJc
OehTQyJ/AtMzvv36OykgbzIJTk9txQ2l1BeGQkFUmSP957xEbk5Y0ZcmMVg4Yq2iimPSHK8LCy8G
/8Qu2ya9N0L1FyNKCgbV2tzPw/3oavbBdN1jbcndPQFwbGfN8s/Ks4daTyds1l/EoTar2N/3UJt2
fh6qTa53CK+TlFSkGDlCD4qG9gAfbAxhPwtgT6Yr5Lf5VjdfbdPCvKezO5qi6MMdjYuZFgCyQ3VJ
LVlgbcfF2HXGI5Y7Z6UEf2FZsL+cDX9b00MZ7LBcl9bJKvGsTQ5TPya7KHydr6bp77uu1tej/s1N
s90kVDXo3QZ7rQH1PmWOwZAa/rDt4o82jZ3eZxWeEc9d4ezatljv2L8wyk3EL0zzX2WbznEsfbB+
znwqzJQtWB57QQodnLmzw5zSzc42OzGcsdJMEDHk/aeXt8xUsG2uWVyxgRv85o51OdoJTYXc5OcL
T2QsS9D7UMd+q9Vdt4XQyKSDoHk6y5nJr0kKOpNKA27NivU3G2mtQBCPUJ/QnO6ciOQWjIYTjI13
0Rv9J2QBJR0qgsgmWZ55GlvNbFv69cNYC3lK7ecJh5hWDsOtq7xsSy9sruz5iI7gY/LhI2TysQ9n
Zx2X3P8nFLRdcylTn6Oxwu+AxqyviI+b/SKovHzasiQAjIRrKJ2KX0MHrr8ElDlDw0UcqBCiJRq3
1ugetcG/CaHfmrP7zEIflqDGUJ716nYqUoQ6Y37QqR50MpesbkCykIPS1F4602P47Dgb1OSXHtry
qnPRL+Gl9jZWlqjAa+OLiSJ/l4fTewRNal1DGst1bhkNGWZAmhFMqaXDLAyG0+QYwa4+mB7nK7qa
tQObWIFLOuhj9TN2xZ0u9OQgtHmrLfyyBO1YMzBLK+rppfJwukZJHbge2QHJUP8WPbRFBckW0am6
5EN0gfXgruIieQQ/bZTmU46T9D6Rd3Yo8N4s8Q7GIL6QayHeEjep2gmxINiYwCpj39Ts3DTR36D9
xY6dZRsPa9uaK0O9nqon2RVBMaMJM7i0cwMeKIQL3WKjmAikAu21iPHJDgSxlCLf+xppVHinbdJr
GSX60TyDh78PJ7TaYPAY5w1sXTpjw4DSO824AsJsUw0LEkiFd2VHWk1l9OdqNq9+Tj4TivfvydJ+
BRG0SK2HZbBi76c+oSOxvAeWNJBu3WDgBreepf9eNe5bb2YEsxoWoSGYmRO62zXm+uTMKk5uuz4e
g5odkZG8da7+giH85LGsw7u1dsv8iLAqXXsMywKCN8eNJCGOCUrHvGTZEnCJV42xC7Ppnrp976XJ
JWmrG4t9wpxlEUqm5nHQJyZSEN24E4aYvPjr5x4xVb5LuPCg0XPCp0Xvc5phrMyi35eEzmzKtn2x
+2Za+XO+b2k8A8zB39qNbHDsTbxzFRl/NUqwgxovRKjfhFNq7Nkgs78sZrkEVbzkiviFempwkod7
wgMPjoZkpZDIte16GoJJqHaJRmVaOXn7thLXXMZvjjWQRPMcGskSjEYits2WASuu+Q668j5Lfqh2
kKeaC5nWA7jRQLVNpM0o0xI/kRFZUPqOHkY25E8Jc0QNrNhsBZ0cX5OQDsM4m8ARMbGPz61Fk+xF
pHn6QWbNt2WXXCicnvSiYMeO8DGah5sybQCQmni5eEvSnkFgTsSAE1NAu2w7ZK8hIkQ6PuvWbxtL
Tnlm8+TwrHKDscA0mj9KOY9M2yDxwU8eWm2dK7TimSq/cpmdUbticWciMgHbMFqPY5HErrJ1UP6V
Z3Nw2nXL1T0wHTo0JHO8KSUGKtvOt5ZvweThup+2TykC+iAuZ7JoyKRYMeJ3dmNHH2YWDTZITQfv
zFFw9Kop6MboIzetPkC8oYAUQVLnPnUinXjaKdbZXI39jYOObcX087ZvEJAWWbgN7eq4bNDc6mv5
zxq5Nnr+e+4yc2oQpxvjuAjeyVquM/0lt/tPlIc1dJ8O1AUV/RQClHExdpXGvMkHPV4LYpa26YLr
imLYUkLaiE3MhR4imPBOxL4n/MVapSNeMMR9rtrmMNIgjvUxQUh7naRubFi0oZlT+3zApOAAIFu5
HIWeSH/nnmOr543bFK1xbxbsp/UE7U6MO36uAXeHskpYyHAWZBo66XIxXStBXzS2zdkugMJ3dlYd
izF8jguGaH//FoPWxHayPOzvg/+TgPU+4ijjwpab6GG8iQQCBt7LT4zyLefCQ7yYuilDymO6/N9/
PnWb5t605ns0woSg/f/f4u+hzXDKgUEcwsqpjnPq37Yp4fBy+ZVs2VXHbKG8/33aElHL5rvg96ou
ecu0aPX3EyqoBqsJoU7ABAYHeZv/z4cIBoRlLELfWi1Gcs3hH3QTU7HJlefve//ejb8P//m1/vW1
f17zf3vM36v8z6P/20P+viZR/uNEXd74fz3m73f41zP/n0f/89T/+ve/H/Gfp/4/D/9vz/DfvsZe
gd/HMTpn12j29t8PwWNc7P++iKICWd1//t0kr3HmGsEL+fulbLaIM5fR/31hf/9HHqH/P68W72za
guD838Pu/3z/P9/6r5f296n+9yT//Hw1zsX+7/v/eZmTtYE0ssojqNbloPbM1W51ZUgQFLTvRZo8
RbCvdoWJIF10qN/NJBtA3V09bep3uBae2Zzn9Jnevq+JF5uy9x4T1VqiGGJFjYrC+CWKk+Beiepo
lmF+hKPO7cNrCTOc17GRYCuf2WSicBbWsJh7PTzjmGzZsJxcXQhAhS5yRR1pDL3i3tIrqpYq8Lve
22V2Z++rktUDUmVkAuOIhI6f1C7+qCb7UGPya8GCYbTv/sTdmN2wQ3ihoL4xZEKJpWLCaVUUkFr+
krVUDQRsfmemZpxd5RyqiMChukmNbfTdTp21ZVrTBlbewjPG17yzfdLZS8t9gTxF+6/LI3cZ6zK5
4e/Yqu74ES2omdyvYA0YX7Sp/aA+Uf8xmJuqW+nb7SEeynTnYzjE4lB9DeyDrX6K9wAlWcEMQ0OC
pdoigBGbiPMX0tgVR3UND5RdVOapaItzi1qlaz8dyUnbYdpdW1avILJ0F1kDnPPkoXfQQhIji+Ji
IFIRhv/eaBdVRKzwBAvX3nQuDkZD4Azj2VfSISq1SdHTDq0zLsZ9fIwg1leZRL+tZv+FqdoSMWp+
RlkO0rRiwwDzbOWTeLRyxpTEivzdr1lQ9SabDdY0TEapq9cG3sRgSOH0AkGT4Fi3Xm79jLMdJETS
Psx9fpPH6pd9QPKUI08JJrBpFH/GV2ih6u/UgNtBf5bTbeQ73TqOsYKGBhGhVn1txhhDXsY4lvUo
kfTJtYcqRpSNO5wJw1tT55BuKVkdJy7b5B7z52DQqRI2l+EZ1nX/HQ/jd2Nrv4VTE2ymtFPjoggV
Lpk9paUITg+NnY1Dizdi0JDhE5CEPFzvI5ZuDeVwB38o6J2KxHDMlyvD1BG4jMmXzs7xWKfAb7Ms
0FzUlkIwkFcZm2QE7cTUueMqiRjicVzdjFo9YG60P8HGkWUQfkK8HTYkFmxZbX4alTD3MtVIj4YL
vlJ1T1/P1HXuGeH63oMWe16gUFhuQqaSwqUVTHKAuFDmyw3+FW89NcTs5DPxBk1Hy12lUtvD0qW/
zAnWWkIVV10q27WYl81LT5uoLfl5xTMN8EsHCuvghqQWuOCKUGasQhXdtLWbB2UI4ETXrDsQ5una
nku8dyOpaS5OspModkXMor8a4V7UXeqftbq491UXbyG44d6BMRHJdzxjI6axflf1vXErnOTbbkW3
x+IILNeBaeKGIXaSiYVOzJsLLegrcrj2usp9jAybDMVmhghK1oddkBoyihyD33l26H4apkybopLP
LhFc9LfmM54g3nn5hQsWFEeCTkTbgw1AQxh6IOnltK/jWDsOPrES1CrrfAo3VY2uXoND9mIesoLl
wwSheLNErf0/xs4sOXLkyqJbKcvvhhpwOKY2lT5ingcGhyR/YJwS8zxjU72I3lgfsEpqZUkmdVlZ
WDJJJhkRgLu/9+49t24QAjBXajZMDGZBxC3be/KHZtfE0+LcwkyT7nk7eT0Ui/QRdAFkNDU75hWh
pX1v5FgtLKr2BfXGcSCsBcEl1o4YL1o4InkTsttWDk0UpUzumUM/sX2TFNSzuiGE5XsDJr/Bh0Nz
LokK7LX6eCgrtV6UGCPnA70eMmYB1NteTmuP/K5aZtsEKdNco0JW1X7vZc8iUx8aRHF1MdllETaT
1VBuo4BQBt87R43/0QLBhV6rlsuoGQ5D6/AK0FRXTeMBJfmS9nSBqMsnn85uzoUon6rKYeg+ACJQ
mXyvYYZn8xCRUiLUtd63WwrA/mj0A4v5kjXCnfsxuGEHcE23AjRrrMcmeVXqODtQkD4Q7XTXdDkl
Ak3ombdEBEMmV88Nb3hInOwqYsuJjGtr5ihq+o3uR4xXVPwfTIecPfLJZUnfeG0Y5Dbnr6rn7oyc
9vwELNWzEQatEtyXebeCBWIs8z7zEA7RGYrjcU7r/tY68aNwa39mgrhbFxHSlaRGHapaDy0tDiRd
qOG6pn0NCuFteq18SOP4YEqUrwYz0bHvXqV1CU0xIgZlHjOCYzSTJCYhhiRtraF3FE/9sbjUllqj
x7MwD52lr5ZIA7pNqTDGr1Q63imaBSPpV0TN9yT0kANkxKi0DWVJ7Ba+m7T7tDTzjELcGxz06QFD
bN6Ix1wDtyRDwtS5zE3k20x0yTRHUoi5NK/21B9X15EXrgfIaFK5lSoJPMlq8IhWDMwiw2g9xTwy
3hk0dRUpyaQJplQubLzyVRGxbUplqSi2NY/SR8Kjn4A1dGvfIi9yYQ3yMRWdQZ+G0gDgCX1/Jbz2
pmFs3NJYpb4cwMThBKORtSg0Cu27UqjpXvHqfZIqP5hhETJCaiktVf3l2W/w9JhJw3zPzse53cpx
6WEhElq0RZ9dnBjoXhg2EiOSPzdlbO+sZuJYc2KpxaTh7h8ciw0MSzusj/Q7vYoP/mwt7J6NlEyf
KaHHpUmPT4ThrbXNB++c0touMsHQI4ZwEKcKAhymEcJsoCDWC49RKuNLZ04MFH2NrQulfuaSb87a
16Am73zzyoBMN/SHTjiMC8LR2AZ1Ya/tnE6H6THFzTGl0PujDxurlnFOY4SrqrJBokXWSR3PLWGY
25wcaGwBJLyl8R2MxHdTZ503/Y+egf5GdskD0sh+Fo6Fivq5uh804S/rTTnY9t5qO1i5CjgI6SKS
kcmn5ReHcjDvsCZqK38YSs6DhxKT61EOGI3VKohWno7uAG7SrBrznEHJrOgNVHCjsQyR2hgeepYc
rDA5eTOuLY5WutgZKQ6ITqV98U5az9xLhxvTFgYLgfk2BrSEypEuMPET/qJQh2sUxIdY3vsm0hlb
WSmmrs6Jj+I3cZlUQFjFOGK/Kllz5oK8wUaYNhmqfDPAzqjX66DHMq4QydhbcbxtjCxmFKs9YV40
yoD5EFElWHwYsSpKtGuM7oxUQZ85RJUwSYGWr5ugU+inpHyVy+oeOT+gBlUzqZFjlGm6x5XG9tnG
9OrylvoTnAchwZMWl+NIpEKUar1laKTFamD/5YJmvFTlwSYzJfoQ5q2e0YiNI/zvQj62Zvgo6hsy
bFppXXbxZQTAz2Con2nGs1v6B+Gha/cGOkBGz1F9bJae8wadkOBZJ+j2ocNB2kPrEwzFs++MB6XR
4WUPow9/DQFfQj6nizipCGg49sSIkB45HzvrpRbiucjaZ3XEhmQaMTroQNkw/UZ9VXDC5AInM4rG
lMyx4aoTJksshD5whjQQmoDtNtC24MdMlafJLGv27MJqPIDGduIVAMF6bYn+SrPJoKqOgZjH0WM8
YpNkPaRtyuBbb0J4LwThzrw8PZoxmmJRGZilgNgHwZjOnGv7lW1nz0dXuCQ94LZq31IPUUzpmdsk
HuTONFvaVr1dnCNYRsx9G3k/AvzEdFMZu8Z3/CV6kE9fq0zkC3a5bJ0Aobzs071wE+yCHoPijiPe
igt/FxX0e+cuPQWu3drYlZqXr9IGgR6yIZ+Fx3OvTenYZHuryMUcMnRipVoTK688Jka3zmtDR+XS
tbeKMcmZM8g2F3Z7w7gaXGw9OGpst5kbcMjO2g59hlp95jAZmc4Wz97EQEugzqwrEcuFRv7f/uuB
Foi6AVayU01JDzxE+UwQhXiQAZ4gS9YKS0GoP2Q52VVfHza+1u5B99Fsx/6K6SxUj4op26fC5kIx
7ae8771javZUfhEzek9VR0Kk4vxq+6S0idZSsBjzIc22/AogKceAEgD9mf4unx6QKog5V4ZOscuH
Xw816r8FqiWa5n/7O1CWA3Y1bWDa99evK5OCtLdMvWjccKsWPu+tikIVjUv7ptHRwLxlDNu+LIaz
VGrjRvSvtRCB/1pqrUYuVdEhm1O789efnD595q1St3/4+yY3dyQsIJg1rNUIRu8R6oJcDsw9Vi4Y
48ey0eQiRT250abPVgGBUbmh0m/0rGKB24PKmHDKU4YIZt9MDrfpoz6zmF25yoOgB8huTiWJ1926
5nHxksvAfe6QoQOT1e0dJ0vvMe1q/PMKibyKVq28so82X1/WR8suKIvnkRHxxvEKE8Ng4Kz4WS51
dhEd3FwCZuIYN+Dh2DpaYR092pdLBazHrZEqxy5yCV6mWISSLsEjMOh7w8IsrkxviuE65BBMD0Gd
yKU+coBvcHa0nVXdjNT3bm712wcERNa3HLEX/pcowS45qYoyS+471433ZKWV6ybK1Yuu+OEi9aur
oQVyU1ha8eAV8rECLHeqpo+CCG9a4ZLu8/VJQMQAD0qaZ+xBclMnXgAHqGeg3qv2Pi77dp2qdnQu
WqUgCk+ad2WMGjmomASCC6JyDJgmRoG4WI7Z36XY16huLRMPf25S8tuoUorxo8RpU/Tjj9609nmN
00+n8oS+W7zQ6a8RtOoF/h6ctCStd+yAHDjGIneudUhTGQNjS6MyshCPpWjNyQvbsBIme90sUDlo
FtleSh8dxohaUZniEN2us65YTawrcISFNNgF25Rbviit9jEjREoPGusZHLq1smxBVvT0Yaqh5Gat
3CUYeNBAiequiRhDkGoQ7r4+RPfqrJuh/SAq6smLI+DTus5oJFOoHeJeu4/9OKfqQOBZuUwXIq4X
LVVZQZKzoG9/ryI15ReufuCbdfejJ4f1YOl3YHPdfVA2zcKrsVmzXJUna3pITJ88ZLuD9W7hcvn6
hNmxN6KZ4TOQKPbSZ1bbtf26NfJhEYHZWLqe3h/aVicfpl/WYFQOiTZybGnTq4htbJh5UkiQPfwx
6PxzmePKJUbhFGZFfvX99jMzoJKCKbc5WurKHoTkVIDZGTBf8dDo03C4KNCAc/o60uMytlkZXmKo
ektq+3yfZflwcgjdWTj4MjnTOinjqMBdFplMl14TYFxgn0RsBwllFgfs3wnhe3dZ0hJ12jn5G5Xy
qwi0+iJ0h5UwHtgVCwgSdhLpF9u5JmUW3X099HpobF2boWwVIv90gnz39cAEId8RFpTvbIYBtD1W
FN7mlD3kn6pBT2kMB+3RVXSKG6Zjh5AEHyvy3O0AMvBQ8YQA49ozE9TnUdi5i5gmWQXwugZcciSa
KrQHFgoGyweX+TtjMOoJf9liOT73MQEVhc6k0qzfTUS+j1pMqBCnKcYOHGtU4M5rzfH0B6NNNa5O
Q0P5KikP+npcK1kM4yrsxUH2+ffoK9PDqexHkibzTYYj8ZJwbccmkDnIIEgEgoHjPVCl46g4/obW
lNh3UiXTMCrdrQlPbu9KfZqz4EpqqnGteayDqYU8mTcye9MiiS49dz958rc0AI9dMh3X3dE/fz1A
pXvmjqfKbEzlipyFkEw3MT+6p3zoe5yUiDMLgDHXIcONwEF/TqfZ2krHqI94+qiOyt68qdAGZ3of
aQDp6mKfTw98+77uxZNd5N5D7hCNaSgDgji/U+6xfZ4szqZERbMoO6S+57oaP5ZOLnd+qe3LIX2v
yL094aQOxAKLeM9hgWOLN/Ynknm7Kwuk2ERFrWN19brnJC6uPfTyBQM2oGCBUu1tGqIjFvsjRnR1
BWO5242t8E61E97UVPPuqypeM3VvzlCH0hmnBeNxCLItJaa7Jw84mosRExfzZYp400I7kDCkhU2t
7JLMLA+sBYTLG7VyxykIl3yA/KJqo+dwyJtbEjC9icMw3ss06IihMeHAKqVynyqascGfB1lMlcp9
jkIlrryb1vM6ex02Y4srVUm8qfsFmd+odqVDXF4yqsYehiklfMJNVaO8PYFIJKPd17pFdSsz2Z/8
sEbvOT2onT6csNjfUpH2WycnYtRcJGi24iQHGwr1d1N1pgOTjNsLLQsaVS7dO15PGgZtg5eIaCUd
S8gMxaF9KqWaXNG0fXRZoMxxbHr4ghNKMM/akQSJxW56yBAN2aoaXslfBYVAE7VSNC6zwQvO9NOz
faZjcZn+6usBgzWcfULAkWp35uHrIR5Z+wLNHJdfH/pe6awS9OIoJyN157n5w1eAFM3w9PL1oPtI
NLrM6TclpOm9oRrj8uZyk5/Hkv4eHYBwnaE7X5s4peZDGG+90udAjqWGaBezPurgZeCdhD1eEgxI
kpScpU2YE0oRkgS+/kRXhxOvhxe6s71jX3ADm47urMAaU1KaOIuWeky4nqab453FOHJQKBbFmKh3
SZE326YHZvf1ySFCJWH2LaZcJjp7IUZa8l9/HKfViMTXGkq9BLUtVfPUWTLaVn2hb8zSxPSFyK8C
f+rAHPaJnrXDfKnBCbjEI4m9SFDwmep5Rxs7tYE9HDg9cutGrrYHsu8+aS3CG8gPD1YbubTcBTFh
XlneQigAM/AS3TZw82g/oKqfkbiZkLjFmJzNo//e10a+QMYLCFH/zkIOG7J56kOhQOGN63kki5M3
pJuwc/Vj1ka41QsyVcBByGM1Zr8/RJWacLASA8XBmB6VOgEmgHVpm7qUAwqFRIBCZlMiPVoMeLT2
HIaoixsO+GNbPTiOHX4q47BsaP4jU2eSKykAUc1mhz4KrGsvi3AVTNmHUWueoXHkYFUBJBOlG126
Av6LyKUEhzJ02tpqMeu1U9OCMystyTJbsR3Bd2M9GpCiQS8gDb6XumQ+nkZbiaWSlyt3dshklXWH
ouzkRWLDMemt85ICFmlBF/M/grIePIMcIliG9Nk7n8MtihmDCtDbcx1/JLqGvmgMN0yPX7mryhls
d7Eoa5feCcZNdtO1RT7mNhwwyncVeWLg/yj0sZU1enMc1Wqr20m56pzBnKUt+lTOkhqKyRPtXSYa
qckwo1nbGndmNlaHsqc61ZHHMxxbVCVLrvQMYueccIF9ALSn3id0uLhCdXN4qMQYHqhf31OG8CsZ
y10/ZCQfq4N1GAQekRT683ri/FYmAVYcU2+9pvTzDovlvM441VUZf2CYpHvEXWtG/s6F+ZJkJGIq
I1j5pAoPWbMwo7coL92btKWzz2jCUvaWK7ubesW6UHc9zckmzO9DvI9x4NB1l6jWRvJvAmebGrU9
83374CVJuGR+g5o5dd79hgNePBjvTdoAdSA+oA0Luc8EIfW6/VAFOUvYvuqOo24pe27YeNkC9NQx
FNZuiK9FrYm984ubEvm7WEXSAjKJCTgZTE3UbiILGD+az5VWuPqabJePqNv4g05wqo+SGBHwvPZM
8CEVHa1xjJRlaFn+sbaEvep79FChpj+NVoIAsSHc1zIBffiC029pX0Uq17UHYahObKYQdfiR1t1r
4BzwiQJGjphtpUW5LAxzXQo0pdhgL1i2LN/6XpqEXCfCYYWRiMJoZR9sw6NhZVEAZZKCP/IgCCUa
ycZ5fpLovtc4WD+YDt1FJlIfBZRdVjpbq+adAzn0Bnhm03X5velVhN1PEIiIvjuh52bzYBs2PdEq
mTVJ/RoY9pLX24QsF+BowFZJmwpt0ajKbUHiF9bFc3eMPDhwSMrKOS3M9lLMK7i0Z5vs6yVFX60P
WJhNWsa9aXP5SH/Yhmnfb1N+/0OXjYeiUtmEObT6Cm2TTGJzQS/S68gdLIaMMyds9gCzV5y904ud
cTAiT3lRW8Cic9ozhpYM99KK86OQ6ZuvFIe665o9AgjabEp0H3RxN09NdF1VYGWzwgOk0jmjstZJ
8nVCNV85fdItgygej6FE2k2bK1+G4DKI1j0qjtiBlMig6XhnPYbN4akQYKx0mflgnRLF+SyI5ZwB
38YkExpkIwmNzC2gqpatrRGZyUvvx28tovWxNSHuov9DZbFKSSTeitb77qh3uNK7hMOFV5c3VpmT
laIFrAVdg+gcaMRKG0J5zrL6Hd8kautAEsoGx7/Qp+8BXGRW1gPqjGwuGvUo+9CEKNDsMmz3QHVG
NVq3/fCj7cNjVyYvNuLXrV3Wz+iHfKYUwXv/nYqb4YcgMtzTmUq5Jq9RhMaOTjZjNo25U6K+WQHE
xMKIMJyXylOPdoY8axCDif8i5HCPeYLWrgYHGj5caL/ligQhImlZZTXtXasXt0a5DW5kzRynZL/O
Ud6HPmrhsapmcd6v0Sylmth0HJk60rSWRj1ciD8PVmRg4IINvQctKS2mDbxKXVvMioLxk6aOF0sF
bS7rCbqTsqNBdvLVol7REnzm+Eb8NTPCcRrMWDW2AYdh/oo0vRB7ClaZtoWjVGFwb90IGRcuYkW9
tK52Sgz/JZy40xVBAAtmXQtmnhxFho+8GkaW2/GaktqWtmzbiiuDZe/cxaRtLxM3Q0+dqwDP1fgk
ApxTJqeyrzKY1of1mpDS5sQHGVXPI+Jg0tP6Fw4ZuwZ3DLkbSwEVMsg/06aKcLMDtWND37cT9C3x
uhdXS7SN2QLQCFCXmeSnndDViHmSvant8IE8+T0cNNZZO371V0OYAyyxuY+ywd73ZWvvO7/5CAPs
erStg4VRGwRoBHLmy/SHo5IxxarxjuDusRaxhlGa0zFTTwsqp0YmOFsaOpqoqeZ1WS7jEgtOwUxJ
dWCGE1g/LArliWjJH0LFkZXVl7CjbqynxA0tzV+8LLtyiH8SHY5gPQQRUbkHT80PooltUvB6cMDG
p493GXJ8c3TdUy9DNMj5Zuyo44jGXQy+Wi2ZhCG+Z6BrFIzfh+i9S4xXYdOJUCp1TngYDr4QdXqh
FN/rQLnQNjpadkmdZu98KyQd4Ro2DmLvUtxxHjE2ZV+sYLntEM75HAXr+8oJDzZNHs7xmu8d/cK4
H1xvV/sQfEMH6whpCLukTJCE1oCN4bDzfJi3VME1sGyuE3DV1iphJ+P6D/F6DVU384cEKVh7oiaC
shETnWn9UHyWj8JJnYW9ZoXaBhaK5QAHLPJ9w8QEjJYsnXgJR1IF7jS0jo2NVN4y2Ir8XhmWZFS/
emXXbvLuPoKNAqFfwj1qcS7SK0l1uQ/JvilCEFYRomRUnA+yZVibWdkkfsayCphyw7TyZHObMQLF
k6jeOSh0iZjpdlbivKBfKuamC7LYZnzNxA7/VJcddEBnIIKhjYvsI65FRAqwe0ilR1u9b7gTfT3e
yLC4ysp5jpviVoQ4qJOamUuKSbJN0dsCip6Nar6pxvi1CXTWvSBBU+eZZ6+cV+601ZYB4z4L9pnl
NMiJCc7zbIZ/VJwGFdzaKDUuZxAbKvizspE/sG1rS4VNiQjbZavFS8/GVq/XINOJFJynqHy2yLBz
z2zRm2uctMgDK0cfgYgVfxBhPPctsRQuLLqy3ho6klZmvOvST55x7SLiKIttHLw0ufsa552+HLz2
NVOGcJ4KBYldbKSEBhDc0RRbXBwgrwrno8rIf+Ys2dTD/WDGL7kRNYsyR6cYhu5e0x6VCN2KYXPm
U1WQTTV36QCsmj1G9hFxhh3KhVEtP+WgkjsviEwMZIsHOzzQBNirHtRchalvQh4ii6mSYQUjjCjT
k63QgVWi51PZurbeSB5yRy+EbVUF91sy4SN0J1vmmv2JkDIHwCCAUGccU2pBJowtHgl4BEnpjQaa
ynZppYl+QOUXmYQVWX65FAWDp+it1WW3ipg2Y4tDc9Hn6lbRw6cKrbgLPUtBOzDptSsFi0elZJcx
1yWZAfdZh19MaN0NkwWsbhCDfoBhICiUmxgEI4Qh+646NydTckRA9lzvG3w4sCtXBj83McdbMBaA
IGsblKcXL0FXNHBGDGaBPS1PTaNSVCUJOzTN/fi9zeFb+0Qzz8h88E5uUQCUqyK8Cw92ohxzs9IY
yME55XLwvPir+VhOhy3I/n5+irl8le+FsGZZljqQvvdjqoGDdAzoOpXzWhYsj76Jn9bJxXOJX2SR
+QT6KeF7gIBmp9iKR4tsYPpepm8DR4QOpgCv6ZvjU04b0RsnhPaMopftuVsCC0BkTf9aqekNZltE
xQkhtnWzbofomFRmtkJCUc2E0O9Uxa8IDYE3Onb6R3w0C1I2DGJ85qlEptpVwYnNYmZGvMk1h0aA
PO3S9uNgo9PZnYNZS75nRCgVeXvWGvtqte2nynrGTHM639WYn5Erybp5NHtUSW5orVWDaiwHeRPY
gE8Tn4lcXeE3h7JwsfKw5JRoK0xzhk1J+2qh48BYeE27qAjzvlS6c2FiBbeb3iLbhvqBHGTFEZt8
gXpc1K7dLzzfx8Id0Pm1w+YqMq0/2BL0g+XZb/gtJtVvtM2w++HzSjb6GGSLMtKeOru/YjlCyNPT
XBpj6BCWdeing3udy3qNOw7ZlEjmVUjuAbksAAGiXl1DOcVbLwFkkVe8MGzn06RmY4krduMo90TY
7Tm2HCpPeXfDeo8tcmmQCeZm7QeahnwrzeAFAY+6I/CCiyTy5xh4/S3pubS122IzqtjD7S5eG0zI
kApz0ERcdiT46QkBD5JiMrzyMZ+F1DKEFNCFrmFFlY7HLTvyLhMVjAICakZqrHrj5kXJo4n3IVZv
OYKHdREmz0pAtVRIewPYf1cDCd/0pNhU6ZOXIBzX3JJgBR38YuPrOMxLkHJyyNfQmCviMLAsl+QT
JPV7Sp4YhQCCIqsVD3TTyjlZmyRpgC9tUowAEfTZuByIKTDg0VfWqdMKAkaGexxeN03vUGhyYqNF
HHtkDT7iDbT8emfFwt8pivYSR9Y2riamobCQ9NgtGZRMBOZBPT4OtDuTbrwrBJ3DaER+bADJSidi
Z1dPKaZ2OmvMEaW7mBQOsRYuyTF/0ApGw5paf4zgYhnsb9WgPg/laC5Uy9uArRz2ONGfWQ5XFeja
SBlG1itGBnZoHx3ZYBEb8E5nUbYynYFBRAWqUmTtSh/1+ywyns2aC6kNeupO13EWhe3sPA21e+8C
F+1pNMz1QZ1DANXWYmCy4pPpk0IkiAkVIexOgaJWcuMq1Sn1IDSaFji+cayo2zTv3SnoB/iuy/sK
i8sUnGBKAABh3lEolwxhgLFQfKs/LDKoEZC527w1f+iRgsYYgYAd4xjI6O6RuXKCg/jUuSXRJYRm
qYGMeFkHXCAmQ9CuRbnRcfdHU55LIOolUv59SvrP3NRtJsZBhS0EcMHo6peCuD7+VZ8icVRrUO8N
vwL5VHWCSV0FWukTVABRxD50br2faOWVm6nwBx0XiJVGz/nd0jL/iISZG/2xJy2SPNO3OnccmFOI
JXtXvsqcDZ+ONOKZyfLEm6yFp6Q03F2DjqGNmnIvBsCoosY+FgDNxl3XLACYmQujMpaREyOjV0OV
CTpdfWxtfcZ60KlMua3GRfQKIXLobhwtBdQcBgzuUphvBhm0KyJRvXnZk62FbiXbILKc4YfrFmFh
I8AwsgeT0ea2UicsL/f1FiDGMq5nfuTn65LiFLsXNZ3DO770xCLI0idfq5tNacO38f0YiLRkRDg8
uYYCyxK5CmPRhQ5ztE2cq+NGySECN5po5qUvaQ1VlHlG10TXCHMtY74tk/27luicvCIHT3cvg5JN
8KHyzfdGb2eS+CxyqzlUbUz2D5bplpiulc5TJFUq02eaQWZtqr4wpwHTJgjTbFqEhFo+nRGEXi38
PKcyswLGzuN2yF3GDG15l5A2EcOZpN2CIlfzkXRyti1I2BNc+6oPs6NxSOhleIEFy1xVqRtvcFze
fN0hMS7W56rCTxeps1OCgGwD6KBz65k5AsEdKfpEUW89m9YTlzOdpWrEoVgDHkJvULEjKFAUgm4m
FUvnHlHTVZ5aFjXAUMwLQx5zD9I4tk4bp1fzpDmQ3spo24Y9eOh8akJkjIkaMzyXSkv0vC4OXz+4
SzjQlqakPkUAwqAn31K3cCfiwrURPeTA5IAksPjCEr8b8lBZpSqHFl2Xr6IglrLhVMSC4BJtuPWN
8Jm28AUUBhhGURMBrwblLLAEhIAR6ikSL748pI327Zf//Muf3/v/8j6zyxQOlqW/pE1yyYK0rn79
Joxvv+S//fX249dvtmbrqmoLymhV4l0Slsnn31+hTnl8tfYfKCa6yEJPMY/8otg7ADlOIUBSx6D1
z4i3P/oAFV1gXEu/NQ6uQuNNjBpNXZ1YNb2kmekA/A06NJBdCTsa6a6+JQ3vzho2fROW5zayrUtt
Sp5kmeKx1yeZROue/83zsH5+HpJfX9MtTRq6phow+e0/PA976MI8SUG9A29ZqXlbbbB1tzPhJ+0F
dm0IjFZmC8EU/lqE0RMECWTGSXV0hKWcCtt1Nr2evxVRr5x8e2WUmXeIzeAW2vawI84gBROhFkuM
b1hPMIDaWqfcLDN1T9qQwkD0a2vxr5+S4fzjUxKOowtdUHtZuil/fkod+wFWECdYAjYLeWGZtCdU
GMxwgr3nxuqT6sl1x/GVOCBfX8D+HKm4qisMyfgz6Iq11losDUl0oirQe02e/++B1F/aAkH4UFjx
zYxr5/D1MIKhONCur3Dpxb1szyAPaQKjtL+fSqd5keUGZH5gTW1LAlGX4DHrq77aZHk1L6ukvpTq
4M0kJ/jpboofkKlSZlnWuGOUFz/mFtcPDQim0UG/rUWT02oOg1OjcXaKfbKmvj60Uhb90YgRgsTJ
2Uh0e5t48v7ro9hovO3XK/2fP90F1ddd8Z7x7APPr//w4V/us4T//zx9z9++5ufv+MsxeC+zKvtR
/8uvWn9mp9fks/rjF/30L/PTf//tFq/1608fQKdj87w2n+Vw91kxDfnr3Tx95f/3k798fv0r90P+
+eu3d8Dp9fSveWwY337/1HT3a9xEf1sspn/+989Nv/+v32avfvn5P//9D9/x+VrVv34z1D/ZwmBe
y+phaA633bdfqDh/+4xuAbyhS2nbhiWF+PZLSvCez+pj/knHZgR1yjQ0U9N0/dsvFSD46VPGnwxp
mNCVQV+hqjXFt78+8d+Xsd/esX++rBn8jL9b1iwWGSk1qcOewadswQb9+d4hcUfVowYwjcYJbwbd
6xI7r4OZnQBf6LMWaIaJ3g+8AyAGPcB7+70Lw/ewNDhYpU8xIbg+DRiiLrZhTEa4Wk50ItjfWnus
OsSow61vi61gLDmTvXUqChDjXvISD9m6lARDdAGslhVu8UvoGVfYvquatUYI95JUHRpGHYhzsrEM
wktk+12XeTgbFRgmjI9jK/whYwKyPG41N2F8VT2ZGqRcRpXrv3tD/8nq//Pi//urBORRqLoldctQ
f36VnCBGLJSYhMdV0RUa1oTRjaCCy3+zy+jTP/R/u8xvP2gKB9cMqQvpONPq/Xe7TNsbmFAH9HtK
+Fx6Aoj/BT7vsgDi182FRrVmgqEuf9SmC1mF5NKiOzFiQJc01Cy88bPnvhFNtVUw9EJqYerwBFh+
PpBjLeVbRgJVVoONg1GlIdPX2mub/5unoHE9/8NTkGyQdNl5oVUxrdZ/9xTwRdFHynRQR3DEI8wY
mnPXjN5JRvITkvwqcuz7CCQVJ4UDIKH9v36n5D/98ZbFHmfzn6X94a3qiHCD1DoU6Ds9rJnhD8t5
g2j+bg7NtkAIN8vRVYN9wfmrB/CpSFBgYmQTQTFq+yry7HkZih1D5dIDxxs+V2a+zGgrVhU4I01z
79wJjlgFTzn3iJDjPJ74POU6z9AL0kAwS1QRQA5luOh99PBaAXaw6GhBNqG6KcrmrINPGHwg4qUG
BfJfP33T/nkz/LqCHFaUadkwbLbDPzz/ps6aAlRNgRucd5lpPPUGEWnkUuTzovXv7JCsZBNuELx8
+I9EEjBDlfHEpdUmZ7R+xqFAoRUg/DSKY6FGj+Og3UovXZtOvE2ynCHDGbpuPHcRJJQtOmbyJuZR
rz1QHQOh9Mgmys+WgSMQaSaq6jnAwDNm/UcgFxuROys7T0fIVSQOafW2VdszmUyC5g0AIrrOF7WM
D43jQ7bhsLgYtG2tlY8GCXiZEh9yRYXIQr80IUZwWQfyKOH5B3d4pRlmBAjAIytbcw5O510HzgWU
fOu4S8QhT4pz1+Xuxlfq730PE50cVixEkjOcvAM23xjjrenqWZ8Olw5ZuxKIJaHbM6N2zmLIcOBQ
oFXgv5XU3xiIhdwvjqWyTAoMVtfQcY8snKtqbLY1P7VM/GVqtPji1+rU9us059y4vDjWCLl6bt9L
0nFGSU4PoE60ESe0rwvL6wh7w6mvKdOw55lk18PgFTdHFit2kGtp26cpNk36tMXS9lnrJc/VPyKO
3lhaeu8Xw2Jo+x8t2Grpms8IsO5TSCWFPl2hxep/yTuPJbuRbMt+EZ4BDneIadyLq1VoMYFRQmuN
r38LrGrrZFR20l73sAdJSxrJgHZxzt5rx53m+S7xjD0bJ2LMAJFg6tU2oea+Aia9KPgJsk+JXdeP
zBebGneN23Jefbltkuk6Reya0zj9kCSI0u8WB/h0bxCcRswo7iE07D3CBQ8DOk4QXMlO5FziwLwn
w+XdbdDcxZm35E/xhmxpzGPXugmsFeOYneAdncZAsRrtz7OPq2rO8tWoUUTJpuE1GXqTTBIK3RRm
oakl69TkjxIaFACqbnMRHt1UbZ24X9da4plhtdWouQmSi8tBbXP+PwLWnanHPgd+1ELj0h5G8bWq
H1gHHXtTf6lM9HBscNMGYRr5IvzsQw1Y3ueDpmaHshFNnddVOeLZnv4T0v8WzxBEWfeGeHMTaOGx
HwTy6fRjtLEbUP/M4p8I5fC4EJTji+IrdMxHTVR7RhZozXq+TYiHUDxcRUy81h+66sVuaor8nPwq
KzP8D5O8mbW1mxpr41bubZxtKuMmTdSYupS7EZp7MwjCBSrVHATJmHrgnErZnM26uYlqum/EsE+T
5tnmdQusmeZVOV/K2Xxo2ArdOT1FDyXqHcEvp1TL3tPJfiLhLAWTxCn4LlyajAk7xiEOGqI+Frn+
1rqot1WA/tVtbXcFTIJRhllYA7xQIXdxNeoZxZAilIM6c4fOor6rYVatmp40SE5sk7Fy9WqdWk2A
lZ0ioX/QwWkIVRgIUBRgHxqLNsWGnOdHXkEel1sU5mtf0+sDR9/THkYIwn9lvQzkPSnR0ClK3dmn
A3nljbW0hzY2G9O7LE8ATVP2IqXLIz5JMDUpdcIaSnda0tiJXiiFPzdN4FXjQLKjg1Moyt5twhlA
/aenXkWUg6yr8oZW3SfuhAsIpoikWp5MDvKmvPnWwnNVtvlCRrcXFUy8ZXqJo/YwxRXaZrIzAOr4
yjolhDVFwxJ+Uhe7PpS/ljdOXe/bkdArF82/S/fNxrFsmtW+7YmQJm8POJu9ScFQCfstIBTGGMHe
hYCHXERZiKVARmoezOsnC2ZKOlBgDDw9iA8F9/muiuQ9BAQS4JcQkEdhiztjcg7UlM5xjTpiKtex
233R0uipdxC2imGBTm5IYri3WeeVZYdEQu5yPfHajMwq+WADPmj0+k4z4U/l+GY3xC1/s+ei3KLN
2WLRXZu2tWfLzWPBLoV7I1cl0w1fi1VShY6/0gqka3fpLLWO6edJQ2x7S/MmxqchpYMWMa6hnOmo
o7l8k/DpoZDhHghodLrtcMqkdgPJhcintk+Zlq7UZO2haz+WrxLPdpHzkMJqb6tiZwSYj/iL5kue
8fW/Gjps4tD3YomMAJIT6ViNBjfOQq0lSEEhXVE+Iyd5S8nDIb995/oadY/5fZJ7q+PySLHEWKVY
ZLUHC7WPQ/EvoULt19C7VOuV1hs21cJsvUYZiF++tjgrCk2uTCyCKf3xaSgBzPgHDVrrzEjT6Wrf
iFcyz9ZG9dVVxbtpIg30y0dzLN8jiFc6m2iJf3OLFpokC0QdouY5oeVm+KN8wiNY7jBO9jWK0+1g
WBvWHaDbi11coZcBKlT0T6GdvqqcsSJipQj36pJ08VNQkgxhmrz3eFKiJab1DvEpICu11iooPDyh
wMzel9+rOT+NxCiRpatT1op+pI24t/DvCOXSs+yvwrU35AS+Swp7mKfpk98pDH+GOXpCWbhr+FgV
ao+GQnLfAU1OU0h29J8WoVD4PbSIsy9wjXUBjTUHa1CPPsa5aZH1YCKCAVJ2aknXozT2ZdC0r0Wn
VqwzVtUyNISp3NGd9EJuMiUllMTocLQ53OavrLhXc5M/TjLFrbzH1PMdWjAh6MYjKBNm4/EaB+2D
GUMwHPkEq5Qe7Znn8MXhG69yCZiSuxESeMPNFOScNRWp8+23ejZ2TA4M/XiQ5UoVP5NIvyZBsW9i
HrMzMjY2nr4bA/LMm/GliPN91on7SW82qql2qXUMBuk1bfaqhQ8gCPZq8faNoxeVDtiY6OuEbd0f
RmSaCGyAH/sQqMgqHhjN4IMOVGDtYNLvJPgfZMsBfXddeGVpY+Wx43DjUGa7M12i3AEOAX2uvzRO
9DOxvuu6kW5iCW+p4A8GICk08bMlH4E4uIeuYKazOufs92Sq9d38rcnwXU6LhzJvt3g4sBRJIoQk
gssskee4CAFP9Q6o4QzD2ILtruVbMGlf8oqUJjS7dxNytr1tZvcID3eYcB0MogSiflC7m1dxG1Ar
NrF810F4EGVCiRS4doWekbUJc0wgeYWg+3hhzYi7OAkC19gA4N4mcKJ2Q9Ou/rCS/ryNka60Xd1y
FGUl09KXLeFftjFuiuEoqJt63UXJjyxvNyJQW9kGR7hxm38+1O8lOZbsHIoCo2Gz5XfgPSxbmr8c
CksaSxY/R4Naf2UKWDk0JN2i3JMVSEOv+MMGzVwqlb/tMZWOYI3yKbWFZdf/qQLYZIiO3GUVo7fk
MOWd3DjZd3YEGz6Rdd4VH0aEXLuJzoPKTkVd7Ouo2rqj3BDuvmPfrdn2jgrUoy7wiaPtd8JxF/bu
fgD6DN6aSFfds9vhUZEeOdUGumLxogqsORpYwKinPRzl91nqv9oTkvAi8Qxyh//5jv7tJTom9CPT
Mqi9fHp4VKNbIES81AUdGgawAmknyiGR/+ktWUqL/3Ev/3KgT1VhirSEZVocaME+0Oa5i/gQ//la
/mNDx+OC1G0tJehfZehPb0cPrDpKyZYNWb74Yw0p7Zcm+cCeAZjS/JaZz9CP/7CPXl6CTxemC2my
kXR0y7TEp0JEaI/OXLZwppcHj+ccoriFX1dHJw0gXWxl4P/Pn9lvR/z0WgLW1QVexQp3prqgcTvE
TXaaEvwFcfaHT0D8R5FA6RyLchclNt3AIPH7PQ2LsCBzmWMVhnGd7HlcO5aOXvRmFvA2E+ul0CfP
KEzalPTvc+fcRSi5KRQ743P/jH5lq0W6N00JkLVuGwi0soP5h1Hhb14tXbBkNFzO09bdT1VtG9dA
NCR8pm73qkkCWizxh9vwH+POchcs3aaQyH/49n+/C+i/SfYJC+54NOMXwgtsOA+x+TTM36LHf36J
//ZQ1LWW0oSOzPXTDQcnAZyl6qr1iMeYzEhfrRLjBaU2Idzj7p+P9R/FuuWy/vex5KcKCHVWAyFq
i2ElrrehTFHvTLs+Nv9w9/7uMKbrGC43DnWe82nUBjJs1y0Y/HUUtKhnCQBbWAM0Mv/5av7mNaA+
6wpmI8YBpqPfH1Ki0850SAFc933qkcyBBiHx/vkQv4q8nz72pSGkm45yLZe60e/HMAhQB9vLi6Ck
/aUGxQKpYV2yC9NcGrvpLkGGHZrJRpSpR/f1FvvlB2q2w//VaVgYQXhJbFqkv58GXoqC9C1OAyng
uYIKN8Oa7P17zZ3udbP9gm0NkRSB7ylRAXS9p4awpD99FH8z8P02O34a+IRm2a0gOnnthsbTPJmX
QRt3iDLv3J/dDjno5Z8v+u8er4U+TjBN8bF/vvUFFOW+wAm8Fu13Ob4acDL+3w7w6ctTRq2bo/rX
Acrm1Fl/+g7EHy7B+vS9OVwUtVOOYEj92BcpICb0Ao5WIhEXxckK5idiHc9hsgiwCCiz7JP0qWlr
XytfXWSO/4Bm2FMzTW+ooeqEYIfmrVX61SBrNrG3TjHd//M9MZxlaPv8xtuCXi4eQctwrE8fryhV
Y2k4+/Cgk4WDkXxVlDPiuhZtLiPFlDakI82SapTBNk03n7UCTcivaARQXZpBxpW0NrbhnCwbhYxQ
Fx8fcd65GzN8aJP+oW6Kk4zib7NFSLU1REds0GdAH2uVjI80uT340dtl1VS6ww25wJUIiUtgihU2
mgisVKSFuIjCglUVkJ5Uf2hr/r7M951bUNrIP0apLm6jneaJMlRNobBapSzYc9Pd+kOB9QeiZ0eT
hc9IOTBcCtKs+HFqnD0R2MB6RliS9kXBxJxc/abM4tQL/Wn51gAmbNtEXcLcPWfSRuEdn+tKvShN
vmSs19oFJ1wl0w7lnbRP1qhfmyQ8m1pOxklJvik9ZH5MhySiIrJeasYVA8vJasB12+WJ9/HBD+Ul
lkiPCMtRNjuZov5IM/3Jyd2tMzlbQ8XntiW2mj+v9e+mSX5Pn6COYK/b3o/49LqkWdkB2FYz8TCi
f4G15XXEsLtc/CxdfEUjnuzp1mrZxlXHPMo/wGXfx755AbH7NsnoFcD7T3f032z2t3f4i8GEWNDi
w3z44iDFGBtUjliNphJcoukNtXYTGfUk1birErM0jwe3CabAFci7H2ZNG6ti+OdT0MgTKy5J7Jwo
kn2fnfK1bfNdTtBXmsFlBeHcyeh5AAAJPJ9CPD+0LTi3cpuX2REt4rqlX0YAAAYVDYllS+AKobHb
Rn1MQ7se8P/ZuoUouMSuYxFCEoKG32VdgCR2eLHM6oeTTPdFigTw14fz7xbr7V9fyKeO76ff/n/Z
ABYmg97/uQP81OVRE/34a8v417/4VwfYMP5LuY5ANWIJWjIsgv5XB9j+LyWkg3geVQfL0F+94X93
gE3+TOrsDfn2dde1dP7RvzvApv5fAhmHcFxBI1hnTv6fdICNT8O3oLns2CbKFpvJn4n301BYK80J
o4ou2BgT+jtIgn51w3rDZ061bdJg3qqrFffBwXHqh2JKOjovyjmFGru6KDH3TQly4C93799v2V/F
Nr+adH8ZnjknLlgsDVdLxwhqLMP3X3bEoolmSlmYU528fTY00z5rIow9pY/ptiDnBpBQN1IoHkcS
+QKxxTno/2H//2kd8Gs+dkGsWkwSps467/dTmMOk8PWW8mkQRsnaRFemO4Y8JmHhbvu6CldN0the
I+3vf7r25Sf/dvEIjBbFAFxCIr3cRXzw14tflFdl4biIRxPkjyV7Vz+uBaIw4gx0O+oPVlv9TP0+
OxetbR5yU4PLVwn3LmOZesA9WDBbSXR+hU2qT2WdRR26kKxXcoIplGTrfCz98yia8dol6aXxQ0xR
oXmbwZyhWXH1l7CpAH+n8YdtE2rcyO9JA4UydcZwU2nEoxJsh6jcKbHPooGm3qW1a4L0bklNe4e6
Mh3GAs8m7LsKv4xZk8KCb8PuDeoKjukz2tvz3niphxSDndmVBy3nceb45BDG6R9+Hm27UB9vcL3Y
bNb9sbTs8RbJYgeOYZcLckP94MMgMdPtyu++7sdbFVKZma34IWYXvZty4kynl0i6ROq4dPdiDYBb
Yc5759pXk0Z6oz5v8Nyni1oJgkdDhaszGmz8UbEyLGed2zI4N+iqz4jqKYnp7o0qLhnAJHr2GRg9
Caz4GGi941U6mCp4P+E9tqgEwaaPriqYyqehBn6HFRv6kouJ7Z/fEyHUos3464uy9NiFrhwa2ibq
J/Wp+FCoZho7aX3DNHEf4bhbdwEZENbg8EG4mc91JPArzOkBvcHVDybrSrXfR8Q/zBh1+9pwD6Um
sAOZ7Qc3ccNE7p/1lpviMPWvG76vLSXWazyaR8I5MrR+ibqzO4IPKQnuB4cVnm4P99JF12TSgRCm
rh2jObkf45Z5zkARnKAsi1PtvYtIwETl51mUKw9ycXt1IdLNoS+0LWr9ZzRaxq4nvAKNOqZfEkyC
ON2VfmtQsCcpC3eBOqTp82QL89FRMysA+R5Fwr+agmwe8myHM8C6PYgOcz0W7nA0uvzVDNBRzzr2
ozIe7gnJQ91lb0ufrADRIVl0xfTYOhFNX2Jiv1gwfkOH2TsJQto/ZG5Zyt9oPT+xKronlYP/k8VL
b0b3memL42SjU0Q2v06nFPNsD6TOSPvx6toWlv3a8RLWO1uFC2lP1DLAoyKjJF2Px8wVJrRHuWGt
QUJIDuGQHVh7ICIOHs4QBCvKF4jtM85yNLahAwel1b/gkIlx9uFkl3q9N3Qdh51O+1yM1k8p5UxI
+PwlRwKwMcqYlAxCio2H2LIWwiOmICR7SEBxfte5c8M7oSFn2wRYCWjeN+9OTOy7AWppNF3Uv6pt
YcE5rFNPVqbU1VWVfpN+W52z3jioJEe3kxg7Qed1pYhJwmrUeYY9bLOR0JiuOKnMJQSYgExjGC+m
HiW7JpdrulcQ5TjXpz6bk0s5zM9N3sxP+AOT9RhXX4VPLhnt7kM1FFB2sXdsEIavSszOW79K7ocQ
A2JNnxxhOSEeeVntSwRKlUIvEFhpDoakXYeOdVQlY6ZqQ3r5uDUbH36iineR6PIzA8HFRCazaobA
q3uNTz5yCT+eJsMbh3FbEvq1KtSQr6rJee9NRsOGZIATXXMaQgj2JQ4D8O36MYvS6Q4h7dcy7Ivn
ZiTgJqR/tZ6D9OroxFLoahMQMHnXjWSqFuw01lEXeSrtWQ9iHnwtK/o/MyFxG6yC3V2eEumrkdEW
uSUCEfdQyzQhxXA2rjN+bRPBxVzgScd2USGj1dNLP8fwp4ZcIfiQ+q1ufVq49FMK2ENkkmKASCi+
m1FNuIPu7Gb5wygKebW0EhN3jCam97HsKeLBJ2hMGwdLMOJaktEgnHZtmW2DBSQfayQaRc1M5+gp
0wka84ni2RSTvx7HzqFdmnDXUlKLzBKMjE2Wn3xPTRrZMkZpjBjy2GHuvuOEN6I3233Yin1GkI6b
2nRPyu6aiArXNl/Jym1N6PsJZPdBRPtwQfKX7YFNwY25d0SA4ceEMWkXEdPj8VutopKEpz2kGcwK
DIFIk//UNMs/6mmED53O56Gpdf1RNtMLcYTfzFjIm1xiwQ010DbUXmHCr/Iqv3dtapvj3C093vlL
h7xoS8oncemdbZ3qwXgN/UVNThRL0Xd8Xzli+jFzL5rwidhUcXyLzf7FwiWb9SDgJhdTFExM5OCT
Cz2mtR5Le65Os2ruSru6DCaXgySrJSV0ZRiy9kzJ9cNjDXFGQocmQq8X5XBRsE8H33G9NFUv+eSK
1cTTeXAjUV01OfI9axAOchB+cb7ks4/ZbQiz7DYHKHzdEiZt1YXapTW/t9gbiK3radqCzbd865mw
69eml2t63NMh7waMSXCHt+SN/EworF+M7FogPTiaDslHXNp2jJfsuvGV3YaXNv14NDuswbq5pCu2
8bgBYduwY+6KFXbZadWCETxWQmXs6H/MVLKfh+ZbHhT6uWx4ndoqz99GV72LOvZPDkSdOC7TfWql
z7ignQ1ule2UFL3X8u4fxxARhvQZuAtmqDuzLzuvsowaS5i5lWGmIKzkzTEOHIO2OU5Z8gGsElxW
rSNQAqt0l2VwaHNghoANAYyUpX9STriqc8LGzCXMiW62TQAcpFKgJS85I/nWIqRKkVh/7vexObGc
Kpu7xpHDARBtBq+krO87PSbOZdJIM5rZLPbY8iJw3hDp/P2I1XUvYrMiyKwubnkB+Zu4cYcWD7Zu
K8Vg75IlBws33PQO82UdWuTFVZg+4XRXR1MnFaFnH7jxhfOe0hSClIkX3KQzHGnu2xyAV7IL46J1
B2ALsP5bRBQdJzmTorhxZRpuapMU1LxZpeXRmpS+t3HxeUx6blzeIsLrr9S5JI3EDee0aA/1HIwq
lCWGpKtTSHtjpIQI6PE2k2h/fAbE7Sgth639/OFMdUU8RAOLYTGldVWtY+pxHyccEmdouz+rPNae
iaIQJwf+WRACw9G68pYtv4S9/n0siAVQk4JhMWDvKKv+qXO1d/jV7lljH7S2q/BH0EpKoPARHgeD
2Kl6mDdq7qOtqTKsEkmjrepe7MnEzklFcqN9m218aGIbu0p775eNnGUaiSDma2A6W19Liks2q+JC
TirOgtkljlriSgbZ8nUaEJgtXKdgsF7mpPlZDK6xmx17Ov76ZZqbjUZgxaGEsnewuupsTN18kIO1
qAQRoKQzlMPBuja90XkWYoIUcvejEfvUcM18laWhyfiJJJDJv3hOVLU3S2y1yRw017qqm6sSY3rW
Z7GNL6pO6g1KMN2rWicHBnNxusHZgNdwNzXrFU+nz76WorZOJcNJjIvhxEvwFbwoEGk7OBIYdaqq
hYVOM78XPfQCP79g0eh3thCIc8ogPyZNCVS4TVx2c3p/KKWLdzFFPikgKs0fBj7U4xxhCholHMU2
cL5jakzvs1xrDiTtREy/+bhzUrvZEcj+4koWPV+cikWc0LXyNA8Wyp0mfYmr5gxjO0QLzwKy1tzs
0vXtni0MqwANw52ToD+zisWPgFJm55jdfQqY/Kwj2mA2Jzx35NRmmU1Ez6ueS02Lox11W9ssq0tu
2ehK2zrcGBbBjqUBQ9yNh/6tCekPF3zMx8yKO0I2kL4JwrdWdtz1z8KPSQkfy/JkJ/hLbYh6cRdN
bx1Nhg05QgHxnbLnEBmpIMFhMgr/h6YQFeVNaDwbfjl6RVx40GHnq1NDzDWJKvjOgA1BSh+/FDl8
gzzyY75QmiyDHHzSfMarNJz8WaJ6fKhjd+27iVg8V76X+BOForAszl0nznaoTfipZLfJyvpn0reL
ma68wejX0HFCzejbdl7ZVv0tygkXGMKgAf/IDe/DgQ6vD7HP7gqusfuiCv3OTQNYEImb32M4Aj5P
BQ1URHi15HT01ZS/xmFxSFsDDbZf7MeijWByRhbLb2lunbZ6Q2XXHjIX99AR8p1+J1IVvdICvov9
HH+7AHiHEfFIO2k+FrzRa2nMEEAWrSi2vDXNuBMJVfFWc4CnxK4RAcSFZ1FH6t4i9YoymDan/a7X
6PUL07FQmcqvLXb8vZ+GhK3goHvOs/pbEGTld1gYG4yWSAvyRz7ycd3NJfRbPjPSbOBSDpazo/yb
HStZHMc3K3C1s4yglEkQw4lMH5Rmi71fkf5c+419wHjEGGxGO0wYmKzHkGEW/zbQinLe6YgoWdgR
ipb4nbywYcDyWtsseiH4ZwbCWCo9NxM08dFBHTunmbtF28+ibnoU7WieFIwDD8siq8LUUNuYnGn2
kkHCJQB56K2cyS0bjX04v1qZXx0Jn89YGwGV8cVGswOdMS7MtlqXfvXDIjnoEdHjA5jawMeuHfFC
gz2HxWV0WrPhXJpVVFfdQzilj03ebVRY4WsOkQHiozEPQi1goXlI18gK8aaWWXeiPuRJt8vfY74i
JiKCI+KBLEdNJOJalukMtCy7oviPnn+x3MMQhUgTALdPUeV0Y7DPRfBt0CHoz4ZT85PDH+BkrIfS
trdFwwowniwUA4Qw7cqoNw/lFD8kpeYeKsr/RA3aF91pyyfUAppeXYQD5ifDv5j1Ve6RbiVPJaH3
fojBWNdgtw1K20EkyR9D0zyPjnx1+iVKuNXLo1+l6LoymVAX1R2vN6ILUQEoZJLqWRsK7dgLO15D
0Ytvo0zWdeE/Olr7okI4wBUjjWdGibsljOu96DEoNwNqx7FfwODo7DY90m78pewXVTx4TdFanlNZ
0a3SR6ywZpPiQcvOiVk6F9GT/BOCIUCcGmcniwrD3ShW3IAiHA+9mppNQvjTajA66DedrfZBMD9m
YUPWhisP+M93A97NazWT3ZTl81s9KeAmRvbNIIMbUCl64kzOwHpH075OaZ54k69DjRDhN9Hgb4cD
nWNsDhlYM7mP+ti5D2oIQLbMTrVrPrPqq9Z5w3qGxfixZLND58Q4NVmF/tlJw7skqQ+/Jqcs1Fme
mGlwmOvwYAcivdW9pNIs8LsjKiLwOr7Pqsm+KxuNmFOtAyo2Y7WvwnRlMrYG5LCIbUuQgFdlPjGe
PtmkalAIdOvWG9mQfo2Z7Qxc51nXP4mIbkMcReNpVISjULO/T9vAXgXxj2ouG69zp37DtBUfXSBd
rhB7i0rlVkTl5IHcoLvTQL004jLE9mi+R3MxHHKHJDTwDPNdXRlo2ZOuvNaNP3lWsTCutYEbk4cX
QHDt4yDn732oRRjcTHCAsovPrl28+Vrm43JXGwQU2bYlyf3Y5bAHS/CyXREZIKor7RCY3Xuaw4sK
AltRFTmXqor3fml8tMHwIFWTXKzQec/njOzGnmGTdIWQHlrMy0ow6tlquh+zHKOtVVSk1tAKJaCD
JUQyzad2zo9dmJew/DkV0JL3RtVvtIBlXD10GpPnrB90HSa56zf9oUBp/Dqwr4FwQJq3T3EE3kN+
rGULZqjXSR4lTNZoBP2bsHzKoKFsWy2Bl+bL8q0jp81+Y+7SvwktJHEj623ado462ogKVk6Hji2W
/oW2l9rD361WrIbfC8cuX5qYcLg4HYxjSurLusg1f2PeytB1UGVq85NFEWrlplp4yYHUg+RhaGy6
+Bj2ZE3GKXpZ2fbWqYh/WjBxkZuHKJcJyIqlhRvZiqtfBazNgBMFsG6pe3rTpt4MFhivPIAE0a4n
R9MeANESbqBN0cEJ/HHT5oF/Lpp+wvUIajlJoiP2emvDe4OBN5tdiFyle4T4lmxClZxFJqyLJVv0
bg5SRtL1tuytXCwjVHxoFotLWLTvBDV213lqqaF39bmhJIvyzszeED2WXmOQXerLsV6THzHfGnsJ
eskXHbA1aee6y/tN3ySVp1zb2c+IzUlJtam4CfprA3ZatwELMKRBcc3tClR/KO56DS+gP3fatm+t
s3JK7RyP8b6M5XSqLBAkwDZukSYA1lZGSmT4MB9KtdGbPKWTCcxE0M9zrJ6XZ/TBgowfQR3jemaz
btvW88QG+xzbrX3Ww+To6mSTOskgj21m7/ts+fQdazr1uTPc4UWvHvsAZtawNMCIX3+1cspKE+Sj
dbPYsVNw2l6f1LcsJkgpKdX0VM/5ChR31KTxD3aXuAn07Fr7BvGSUjqveleuNNOH/xiFpArPxRoq
9dlm2UUcaVI91jp2cQRTJCzZoBGwadqvSPUomvkRJuva0E8UYp19t2jik8CcVigfnhtc4nc6drNj
WtIdS+rE3IShyz7daMxVIZZTRVOwqRVR8smYfWSGZj0U4VsGaBjvSfoC4p+5wXpAZuuegtj3dHta
m1MdvgZ28WzOhVrFQ0L2O2/zYRhNUD+Jb60SM5R73X+Ig6T0SDesHrqGJGXNL4KdJZp1Dcr1dXDr
e5dD710+biivrqdPi/4I+rXeDj974MBTqHCLnEvNjG718ssYkaq0xPa4mhaejGw/k0l3jkLLZQWX
dMfRCLcS5c0uIwxmVYnyzexaKmgxgRT2sUWOeK5kbJ3L+UeVt8iUixkLamjgOQdRp9zmhsbFPYIj
gHxr4szIvKKeKQYU4OVqAZzWaVyxA2uSXyszurPTzNzPTWYcMtG8Vj2Z1wmuNsatonixtWpbEv7G
1j1Ojoxk40OhrFtBBuOFpegHLY7y2Mn6QaRm8GBTti7YKFxre3yWXQfUeE7lHbFXDSad4lHN6psE
tsXSCaCfPeNdHoAeeGl3YgqG6lXrD0lnOzuqqj9ZsLsPtj1e9WQ2nqwUBxHgtuSeCPRutmOE1ZIM
9MSZj6FL8yBFytrPlN60fjwZs2wuGXVkWGhUwKVjhbu4gS7WRBV8NLOqHk3Burx0owdIOIdksepq
vQovcoLD5Yg7rQjtLUwq/TbQw296YruNSRDZog2TpyI9YmFTkDOyVO5ym0q3nJri2KK9XxlDCZeE
5KGz7tIRd9OOKMxOt++bjtz7xiDwt1emPBWlABYbWc82WZRbnVUoFOKRCSWTTznJ2RsYQpSR4Xc5
A1Y3divhXWDYxzpP5EbvKmTexJWzfZL6KYIE6rEdyFaxAgI/6Omz0Vb9HuTcSzqF9OVQwaLQbVJM
GPPE5qXbsvU95yrey8Hx+bp0qoILGSFp1bY3yEiIu+SCo/UXi3stGObPxULz7DW1d5MBO6MAuzJX
GEgF8SfoC/SVq3f+XjZ9t9brjiWf/RyELmX0qCamNAFFz47HC+rOpdxyh280P2Hn8vp8biA0lw+2
L7o1YX4f5GwAckkZkCN/AMqbXchlPsFKqmqTeCzCfUBcjJ6tH4bUDTzKLvpdVgbQavRkU8oxXAWU
EY5RFP4goJ1fEaabYN64FymODgyWXVl8m4Pp5DYLuwhRdlKeUse9Kigy0tW/kRdknLUMM0xiUiBS
A7hUuL2H3A8fSit+j4uS+PfgAb4J63EWQ+syb3cVkYi57rI8yL5DAmO9E+/ImHcOFtaa3k6DrWPm
FEKj9Firo+hJ8JkM9CjWTNq7QqHg5OplXtopqYD+FxW2WqmB/UfgNNl+yIuDpQ/yo7TMgDZns0Op
fJfYAyGfkiKjFncY1srhGBa3AVdPmpTjjlzeAQLl81xjxOiNgajWKVjrMOu9KOQGa+Jq03zYjrxe
K9pJneDu+gWIQLMH4pcpY++OGsk3iUtM38BKj8bIlZKGfmcX2CFV0NwzCOTrptfWgfOuOhKoKFHx
9+JhOjUYjjAKugk6j0Ma8djLPtI2hvRftUqcGM6/a0YxrjIkNK3UqnWcxpeqNtapxtKdceSSwas9
Tn5BYgspG+OUDySbgXjST3X9BQYgXpvAbT1pa8Ymtfj+mE64O0z5RtJtIvaxG6dvyl0ompfcAGqt
yI24+2/2zmzHcWTLsl/EgnEmXzXPkk/y4YXw8MgwzjNpJL++FpWJe6sv0AX0ez8kEZTkQ7pEmp1z
9l67Kc4iLuwVn0p1JK+m1MJtwo0WLzKU3c5oCc0gIkTmNE+Lhta6DYMXWCIAlXpO/WxbZnGu/qdi
DBGWhn5u5XvWJy8AT/RNWbdI9KfuUgrBGIdUrIXuzIbNMmY4kvNej8E1g53ehVHxHDbjFdbMyqu1
8wD+8FVGsKPsly6cntOKzNi+hwBeBtD6KuezLSXx2zYEtpH+ctzSUJvAV1ZMBQGQWYQxHrTMfetN
lkdU8D70vYTvPZIV2KQ6Br1RfY0dAha99t2tlnmrkayDE455h4g1ohC5BDW/MFZx39ck1PThyRdf
WVOaxyQT14HJXjRF2bUK1aedI6GCUbvBkvUJE9M6BI28FKTR74YiQDcWip3psXp0pic3PZlfsDvB
fJEgPhkKL5tObOpAEF4aRZuwjoi5ryS4hCqt1/zNg5tPLDU9uJ63oGAYgAMbAbXBEIBW/KqVL7Ef
EsJW9mdnAPGaO2TL6IFbzFVBsB5Kgx5YBwWVD8SRYMiVzbZkB3/uI+zmhpsOuKUPgN/NaEa64h5h
3g+24bHNUQkz8lnYIbkC9iDY2GUztjzTpn0EOC8eG7Uzi1S+QbWhxcbqoI/6NsqXQkb20RbdRP8W
GFlWmAdyS4H0kuiyKsMqJZNA3vxyITLAVXb2LMypvuiVaTyhHV6Crd6BWW6vPeQKzaoFwOEZocxy
Hg4GDPzYE7jywnOH03WjkgARWCdWtNXWlAMQO9NVQz7IxcmZ3TWs4aji9H7j6CSoVfXriP3vad72
E7iuH8kNeutM+xXikLlnOUMwbhrJWlT1DT5lt/fIllhA/31qiCs5RRhklwRQImAaLzDBcM82bvQS
BVuScbpNEz8rUqyxE62aZpAMICT8LClW+sBFOfhmuYcf9FNKyF3OkHLPk/K5qp78KiWEMfdeQF9+
ZFb7wuIuFqUlGXfip4hGKDlJpj7HuCNhKGV/JS0NLjfveop7WXd2TUlQSmoRE6KnxJeZ0K8IUWmW
zlzT4u4jcZOrz1wnmn2puS64YEef+Wx2i9HhL1pWHFBAkHR1V1DQN9GzE2t0BZSDVb9m307XfRGg
lVhlBWzACtkWxp4WWhdEUHBWKmLDEn5YdtutJ8cetrGeUOdX1W3UGUWUIeH0KiUgrUoOBdAINNUG
I5CIUC8wrBnoNhZEX2PtV4549R3n1BLoycyBOg4wPgk4HX9lyVtR+/WSGqSm+s8PBjwYZupkt+t+
v+aGrkiOaH+SzIGf7S7ju6v08VZo1W9FKtg+7tXG84l9nhTh5QaQUshY7piXO0UQB2lK2MiaCep2
kZE0KbR9+B4E1l1JcyKwjVwY1zNeMjdbBUYVfzMOp7PnLEUP6R41SIf7Nz2zgGOx1Nsv3veBq0m2
5wabqTFkw4majBt60EYXnRoXpWlsrIfeq1DBkGMQQrOCjDrt3RxdhGLNW2rNVKHjXzOH/OXJAQ9S
2y9LWRI+lmQWhaaxd5P0PQeIcXO6Vsc3HP0yU5qdPY4rh9seesOJPFCxtk2/W/utcff0tuWTibE6
ECnBp1p7TILkEKXBPJ01tFMxHwRqCaxOGPBbxPE7jXkOmCd9GQ2wT/WqgUMYRukJIdK4DpEzraKh
fJEG0OoxM6Ynx1wGxrTpzH5ifA1TbHQtsQ89fz+i4OQC8WnPJjI5hZ246EJ/gkzvHnF2GIchaX+z
Rqf4vSm1cDu9GWaqrzokYQttvuck3mzn6BOM0jEpdaNgY0+a8lbZ+aaIJ7UGsvFbpgF6XoMmD6jm
W05CWF8TgxoY8WtkYkzRpoPfVS+ZFmuYoVP71I3lT1awz8m0GphrxQZwuMcaeVqY+D0d60TvkTRv
0wFj5WTAUqdgZ333xS0sdSIO59VgdJgZgPRduHLE6LHqa71UkBjNbumRoNAnQqPbawWvsqh3ZBV9
V25WPbmlGK5VwfLulEF1z8NobTQuXMPRzm+d38QHHdDlUkbBDeCeeKvd7gNHYfrbTYdrWrDLydoQ
jUUR0JtEiXB4/OtxUHFuYecNZ4SEyow1XOWSYb7fHp1er3f66CRnbODhtmp97QIJwF2bdAKoJ31a
4jRImEdkq7Rwwn1ZZMGhj5CdBHUe7iF+T2+8gtqvGK+PMxWFb2Nr7SXt0KPyMvHGj3t389q4yIKc
1AwB/DIkzwSVmOVAdS0wvfetnu2YG4yk8cr+nsbhWQzO8KsIHGuBe7+6ub6GlGfIiFoMvCVTqf5X
MR9As4G7nQbjWBpWfzMqZSyE4Vj7Amstc8ecLDrlvg0lXHFEEMCP+yQkDGI4lg1Jzqqvsc0+opzD
Rwp4W2Xr3qW0mpDYYSNNjeUEnxs4feyS72cExtmwC/Psdv1BQ0dyGMzohEtO3QjWIoPQr+E+zNEK
HVXUsh1S8xCS3v2uMfBFneAcesmYhTmafa2E/VOkqfyIywldYIPQrCUX44PbC2P2Tqdj1PrZkjiO
4DDaX17nhh+tGqxj4LE+Pk4jTDjQTqNq74iafMDIOVoBJVhdx0RzxdZNc4Z3s9XiD8svxJaOCiZl
Z4g/tPlnRBqLP/XTTmuZc7o0rkQP0DOIUY4XHvphYCXph+PFcpUSZnHIppUp8oJHjKVyM/U2uHl7
aWuXmgct0Ufktt66kU2wAikSL9yYgJZWeU++MOqPJAlusadDnjLH9Elv4zulOlYpgB+LYTZF2Erp
5SKxIzQaRe9+4PYdEROxYkhqmjn6qB9g7BYDtzMG4fbN8rxybVRwP+Hq2LdQKzaVPRrHqvNAXaoC
PHXrz4mUJfmlw3Dx7fRmqazZohY7603D9CFy5r+vZTIvBHRPpu8iEKV2cTEY3fz5gEO0ZzM/ZSxa
zNd62g1gtwYmCvqAdBzkYw5sEhmNQWRWg2tVzTGM0r8O+iCOIWDXzhfaCYoNeGNDXHuDZJwFHwZt
j2DmXTNqca1n+zaWtXAbGtFpjDR2fz2xjji9A2YjSX77+9C43nX0FnVdu4iCRE7ksUEj1jxUsWfs
GKsytMj8a1j50dEs3JNpsaK4z53mYG4IwMMjB8g3lqI3YFp1u2jE9Ok5DCcpLJYh+6RkXeAH1GvW
ZPyj/QZ1uX59HAw3NK6aU70gCez2AwQYxVqwzKn9trUc1aXymQ/WcYOWhnlj4qPJTwX6LmyuK93P
sovCL7ILc5LCqlmO1W9rAnS5+JF+CdIdrikpS0Q1UuOOxQ2t6HMbW+b1cZg6503FImM7H29z+c7f
Ib3YcVBcvXYqrmmp1/DxNUKaEj6WyQ936faqXiVR31PMYAdTP273aXo2aeotcA6KTZ1h6S5arrCS
4YhWgN/MuePu/3ehoz/bfv4PmSNTW89GtomEjanVfwKFUkCu2K8xPfJBu5adKC6uRuxUpRerKkcT
IvJT26MS1Op3E3jSU5RxZdRzoRUxLnfDolkwsYVp3Zs8kUOKHjPtS9OD6JA2sA0dM2yOfcPyjBuu
YZMJ5K/sHQCt0oxXj1xeL5tSuCCY7FPZnWTUOVsRNw6zJPwiWUqzFRrRxorpVjomcYLJT0oI/Fb0
r17aB7t4ROBnBH58dAsj3Ou6vzWl+WeYNHRRUegemGH8eiSBQGput3WiQ/rEoKItzCLa5VjVGUWi
PZa0Z8cnZRJyUoAbd7SW4Teg/F3eN+dMv4FNqT5rtKqUZUW60+Zi2tQx2YICX7Z6oZ5EkXwWevkU
0UPbdhRPE4jBrSXigyCVlS6q6a0DBtyLPLaDY5mLpzmHbkMFYdLx7HL2xaX3GSXdU9TMGpmOdoxn
Mm50jmBU6c8SLOOzr6uJCX98DP6/9eD1f2fPGTqy3v+79eClyL7T/7AezF/xD3xO/y8LLT20SqwC
KPz1f1kPLPFfPuJ2g8sKux1PIbH/x3qAX4GrzDB9lLTIi+nJ/ct6oOn/5Tg8xujIc13TE+b/k/eA
inrWKP/74vYwvBuC5GwfsYMnPCpunv8fSn8z4InO0sJF6iD9HW2Q9indga9eEmFfe5p3FX2LIgZY
0OLxBL81rAnSbNGzFfGT3zFDeTxhExi9TPqALhDSpGd2H28EBJRfNIi2VRVpi74JtMPkKu8N39mG
LaP26ehIHutE5TsAz8FnTbPA0mlESM3YlRUMhMfDiRz3ptNP3LcZYHZhu+c3TrYWZcVbI7SvWObB
jzZq14TkiveIyMxNX8N/TLtZLj0lwRvBd5tejdZn3oCxB2+wQmsZrqesS55FNwynpC4+awckMIvh
Vx6xRyfDst80Y2CvUfmHRB2N2tIqsSM3AiF3opvqEJs+4CDNpBGlBS/USfFvRoyvll+RHsP/+mFS
UP+nRmMIw2z30OeM9JouDLdONGWfvRKERRORZPp6cjbz4SjA7f/EOniTwpTtixyielerVu5iKwte
9B6KvOUlxk8ZyksUFOW7VkdM8ysdyVAQN7feJNnZRKfbOe4vr/6px0r9ldsyJjqFZHO3B4Qbwas9
ut0UnhHns0s0wuDu5dP747UyQENsBOrb9mo4OY1QtwRJ1k6TZrvroc081WN3QSXN9lQf5cEEQ7rv
VUXTxGPwlyGD3XZxMN5hw+dLMmUw73nZ3Wvr8ejXcGSSPDCeRJJTWdMXvw6UYBsCC/xzPmjWNvLS
7GT0SQIHyh8PTt1Ph8fp44kR2fJ2Anh3bi2Ejoi3rGuFaQGDTGk+qVjvVgVFzksjwmk5qDq8F2aD
7wIB4IetaIMSUOQIW73XEQizonKbZ6e0nXWe1sG5LzU0ZkiiD5HGXL6pLG1j2F1za8terUr+VG+8
t0hcY8v4ShsXjXXh/QkQrxoeSH2nx6tO3NhPN7p/1OjIjz6GQjRBa3kePXda87OR6KcX5ZIeMHWx
cSxQrB6mton3GpFUJ4I0WMGqyr+yCZCk3Pc1ktmgB8Qdp++tAhNMSEL1TXj4czzGzl9KS1exlpAf
idomNSKEAp0lkZWo/scdJAoxL/nszNqD7xJlb0adw4CmwHnSe/Db9Hqry9BJ0oAgizQOH+diaGmw
2mP7xD5IW8ZsB++pmhtNdmL+8utp39gmHC/f3blgdkAJJe0tDaT/haODSGgSdd6SlCjwYjDlLSKm
Y1uphqbdxO7Oc1Hs1mbnXlqbHLpRz5jxD8mbHY8s4Y1d/QApOaSJEbyHFDOEGubVwQ7nTxw1J97/
ilcIuEeakp9e3ejw5zEFt+wLV4VXeodEL7Od45DI3iV0M3Jl04pNuQswabfuTklDOklt87vA56mX
FuymvP1okrm0blW8DlvHfqZlDx3D9n+xe3DflXRcEC9sWgyNVj97GHHMY1Wi1gtIS6wK8xZYXrgy
a1W9a237p5Vm+FfWza1ydza15B5ZZ6b/jTpEsE2pxKueTFwldGEvDpGvNFPJeK0spnZWk/s3x6r8
RW1XLu1hwOOur74VYrhVbFcjuc4d6hvMNOwv9erL19FZTa7zY2d0Kx1zcIhSTou9RJm0RbUcvnko
HUSlxCnpZbuqapc5wBjKp6aB+q4lZcolYIxfU43/l4hE+STj3j1nDK/+8wk9tzGAzV8RM7z7+yuM
svhs6VIcQOr4t76sf0XESX7qriQ/XCZQ+Ic2+XSgCwFvlO+2GXIHEEiZus5NPrWaTqQ5BuNZ063y
1Syn/ePxpGjKbVB4Fpl1fDfkZWdffuexD53Pa6yXvCQ93LCHcaPjV3lp09I/WdL8fDxpzK+g+j55
feTTiOEFlecShNHyQZkF1aMb+h8tVohFM3j2FRJs8Ty6Lf/x+FCDutYtIBOPU3OoT61Muhc7GKgV
bP9OBZQvMtawd/rOigvF1DZlUMuPMGEJLDujIEI9St7KIl41lpdr/JSMcKL5K0oXwqsTkGD3OFWm
v6ML3b/E9WDcrKF8fzwMIjLYJi2k7sdpFndMMlKVnTu3st6L++OnIRJt1tSbLMd5pi8rqVlfXdW9
Ny1xnT7a26NVyXT1eDxLy1tiOvmr2/kr0ppc9paNfw6KCcOOgNBvmxFifksTz7WrEyNI3fg2hB1o
eCMGFCqTTymAQ3bxb5ERBCplSMGaEZsbDo2/iYeifGu99qsjUf2TqdTzRzgO7b0rnOY5TVDYWXV3
13zbuox+80QRQSc9QsukDfrNtaJkE6HsXabAIplODvIOYwkSiEz1q5/12jbi3sCLPXWydJh1VWbk
z6PPmDZhW/6JfO/uMJVedNGAf0XcTE3Ef5U9NyyXqMa33CvUWgBzPivER+Qb4aVgM0T/1dAInCEK
9ht52m4y7f5PlJV7CLvht2YbpA5UDpJ0OhyEM3Mj7ErHfo1lQX0S9Pa9K63ZzmS7H7ZbzNMcIb8r
0/5onab8Cb3qwgAIzOusz4mSfoW2cfhi5jGxiLDMS7MMzzY5EqvJ8RvE22Sf6EL7CRXvqKmG8tmb
tEM7LwGNW/vHIGuH/VgP2j7zrPZYNWa+k7PXSvnwlyprsNCOq2pdqDx7LpjhrtJYuq9QhxNoqJi3
0sfKwdv71aSsg5QPP1E0HQpBPsrcoWBGQPA2TYZ1XZFnR95VuzaY5uA9tZJnMJs7rYi8vyqbyrVq
m78qJp01vcLfRjedjS5sfg+puuYG33dMhqe8SNufMRMvk5/5vwJHe+t8t/3laP3H2GfBdx9H36M+
9t+9rf8ANpTfcTz90ZNm+CKwGCHzYERfeazTV8ObdCxHAGBq0Hp6slV7IvhovAaz+zNJpuFX5Yu9
7dT1OzeieKsb7NicTt9FuAmuho3qp0+q8MVAFLhkdl+80wYpoMLza0SRuJiphSPBB0SrS49JpkaS
IRMs56+yMV7crLO/4pJd72h1+d0iymgpSXZ5tsbIWkunbS+VE4e71tSXbsAuKHGb5jBCYt0lQx4Q
oUvWWlb69lXQuFrHsaM9jxOfdtYu+Szj6SAasMFmjMpsqJ+IN4t+dwkjm6Bs6mfuuOWySyqaPwr0
Mu9E/x5MueKTH2sHMx37dyiJh4CP4nOtsduurWr/eBWWx+TYQOvAo8IXdQIDMXWjvX2c8vkg/6gi
MftxCv4Oa0j43ueddqFzgi6k9vaNVvYvylFzHFArtzkisY8hrD9d2lI33Ejjs2nEaL15OCQQZ1eW
NJSBwNYfvh42KJyT8SC69NJW7KsqeMQr5jLiMzHkXnKX/z3qwYfOtvwunJ5GHlOX479fymYHeH0p
abCTQaymIfzdaki3+ibSuEk5FQM/FvrK7tKXusHA8XiJV3kbMZrTZ6cQXPfYME9uFQ9npqPtKs3c
4MsMbWyXfDc5YFRLdUi82EODnewIuOqzJnlVmDNYCNa2m/v3GJEy1iwEx+wr/bs+Mgvy3aRjpWV9
DOI0/xIQF7wq/ZyycdxpHnuWx8M+2qPM9se7lHVywEor138/zvxYJ9fuVQ8Q83e5pf39bZwh+AZ3
7z5hzjHOWkP7Z0J3QFhyzAw4cI3rxATnqpmMI5rB3IwlgigJeAuw4MjkiBvWne/G3tFwrXXtqfLO
FLpcZ7rVbQ0nLu8DhdfSyMtmTwLC70a4GbhaO11HrTWANG3q16j32Pe69ACHPG1eMYzIp3nGj6xp
PARZUi/8KWL8JTw2bUhlH2cBfOlj0jsn2Jj5ye8Nsaejv1VJ0s0iyO6CR6e7xIOHVJ1sysfjPvR9
z+0bYulgmVuqohfLp+T5cSiigUVKy2+xNVWLCIsJfz4jxnXITjcnJ+QFdTEd4YzQDqcKbo8zQN71
xqlAmfuoEzcyRRw8ZNOwEyXuM70K/fcOM9gyqYiDD1gH3wkVQ+Q4Q0dD9aKJaNxNJSHndqd5n0YF
NFGnK3oJanyUiLF+ZfXgEXyNmNqE/seWVO93HcJ7Qk+SFXPA+JNE63YXthSWYTvFn67RfqSR1tIH
G9Pb6KIzeLwsVh33gY4rShbtDkmY9qwNjPx6LXB+exU6kbb8AcpdLqMwmY2EHem0Wmdsi4AoehtO
3C4Q/fHx+2CbAIaaIr1vrHoOBlo8Hu47q9l5VZRuzDzGq4QuDG5S/lY1Pg5MIt8hpuAJVHOFpgOU
3deGI4lwVOMdfQqOHmuGEjIW2k6pN8e6jDaDHpfemT0yuxW2hh7d6mlxOuaFwUXx1frmNSO59gXi
Y3Cs0UYwLwSh50tEuhSF0t8FQ889x6rU2SM3aU3+E3wjAc6VXx8JrN1d1CCcK11381S06TmyKEPK
FjTjUOn+Ma1Tln6CyV5wjjDRDrL6GJj8RSrH/1Xmmf3hazbqZlCyL51PHpHjh/U1hVy4VbEDUFFT
24KB5qeNMklWFiaEgMkdz60ahwBDhtIW8WD6Lmjw6S9k9ywJW/tT2AFjY6veqxLAiQoYHke6XPvA
YfjAc+b5Hq5iJ2NYFRvUdxa1OsDC8UOrtH3h04TTo29uqeFZtyMHqaq0P7H/xEsYayCrrWpaZrZy
t6hovXMX4+Y02xJ3vNm+YEIriSzkmn7cZI1B/xr0UqG+I3zTmFS8pDv0x4/c+qnSku9em7yDdJkm
dnzE4F/LvWkK/Weg5Jg14CfuzT0d6TA9xq16A+fYHXKJ9nrK+xPWvHWIRuhgBSrkrMP5kyZgP0ub
brIDVquwrPGjGSME9vo2iTzj2xq0r8c/WhZzJt7mtaTopPeDsVYF4y/NsMnlraS65AOFupu7v4qQ
JchiU49qXQ1Hqaf1Flt5fEOSrFaVivejEOmZcJzpirsO9wxKtdUULIwh9w4iVPFRROV3DF7nHCd+
io0PKu+j74QxOSfKaL7bzwJkdmHryBIs+0xw98XYLfNQ8zY1/qeNk6jxXfdI+yljRDKPU0U+el5E
41vjyuBaBsXX42H0eNPOoz5eJU57Jy4aMzVjhudAdvKQOqNKdoUBBsZWPgZyHPYM8nVnpcPKK4TV
n5jq9aeUbfrpcfrvQ/V4Nht+4RuMgDzXv52iH3GKO+IpGWc2UxOcdacTT978kMT3ja2QbM7Is5FS
mRmfE4M6rWzcc+h/lUVtnR4npmLYoRHVidg3d57E2rEN8+nxbzkmFd5+NnvlaIRkMtfhEz1uRBuk
IG5U7cSXBhHvxextzPl2iq1da54MXWte+iQ3UQzxhirqga9SsVcvGyRq8QiqxxK6fbNVmHC/DFas
0/bNmB8qmHmTBxkk2yQj6NjPcNjGbZ3ztg7T6e/HWLNXphJI9uukBXtQeseSxPK6a90jXRr3lJuV
+xTA2OXSrbs1iT5MjsloxFM3Bu8BCv6LMaCaw2hir1yvM+9I3iv0x256GTOPsFEzxPSJd6fHNXnX
vOglLNJzxq7pmU7oRqdv/pwx+l6aM3HpceozTWT91cNV708EFseN+kCGr2h5KJEfut7/8tUYnfG9
f4n6M8edpZia6QH+NmRJxtUwCSP2vfANcWW60DR3PVaJtoIR3xzQcDf0BHVzhTTuI01R27uN4fzG
9btwEfzhhI0uiVUgL4+C/KoJh4iASX2XKMm8sjkOcsSHBG5kBTlJnZoATu1gdrvAj4I5d1Tfu5Om
n/uhetM0ecpJBDqp0XTOMim4+MJ4L7O4TDZDHW+y3panvkP6XgbZ7nH27wO5N/lapvxaQdkx4qF9
SoCuSdiIUeM61lkuDbv2r+3UqIvvww8zDf8aDeErZY9zHgG7bmvNxW3GJ+1NYRk4UCh4CxvY5aYw
I7GwdbKO3fmgyJ4/CgPAVNQybsXh0z47E1o1TJ0BlOaufU6q6ivK2nFLZs50jDQX/bRT4aAlCqVZ
hjS60P2xURjgrr7GQR3uaACsLQPd5ePXLOffDnjEP6uSQMO6SedksNhFgSeQ+g0Wwr3KdkO83tJb
PB6XbN2WHbbwfTpoT/qUQv4k8AsSgmH80s1TVOIhD0PtT2pbhMnP6oTioVgg7nzRxDoUlAABctfi
4J6q9jUtYngp0BhQ4TUsjsoJN47nJFfBXyazSF2Bw5psQLO5SOri+CD7UV+JVJrLEm/FOpOdccgd
w+D2w2GyGcuGNjZLHFDTJqUBsalqf3ovWPEW0zA0Z7M3zaXHdbeZumY6J1HfrYmLiZaP08chDnoq
BbdIdvr8YtFW00F10fTuBcWBwVq7kwSNQVa3+LWHdtw3ImtRI3rZarSydje4dvOmQRJZe7G2b9Ic
0wA+nZ7kwtZF8BY5K7KXog12jZOBOOPLQbm8rGIN/IJufjJzQNs2H6bSVSjajF8NG+gV1qf8DSWh
ie2upzLlr3asBhhDqFHuTT8ZP7OfD2Ft+Md0ucSyCqmmUaPjwtFjDvjmh2HK7l2WHGmiVE+PMzQ4
i7Hs5St2WAdiMkkgXn+uiTOlELb+GhXfP5rl0k2fiQtskQZqiHF3KuSiU4AO1NOl7wDmJhcXI9Zs
YIKigli0+dEQ5XeQo9V8cdpeV2Qc0TcnYYN/fozZZ7Sa+O4L/I8MnNp34yfyRfJeTWZw6dLgjwym
6lgY/h/myvpBJJaO532c9AOGOcwhLdoZq7jhdCgj3TwGQ3avzQGfkd1YR9y3YeVpvN06JUauj6eI
8t1xte7iQMjcNtwLmRWnf2pHjb/ifCJy0VEvdeD/+AO+Z1KG+7sxoIJDWxqeHqe9Zdxjph3gVrha
9maf2e95YizYZakzhCSkHbyTZybX1jmK5G/GofyP9lZEL9IY/3nCD7L02DTW+vGQge572QAo3Yhc
0yh3YHEoBGibfpy0pzJ3AOHFGFpFJxxvHTliWoiyuZdpW7/lsh9uDlZjSVzeG9jhWSElsCCVRJrx
vic7K0ib6+MQG6q51knyzxNBlFWzfxRGaFulbJFSHWH8aN6k6pylUp6+KmQXncIpiU5OmVjbOEMo
7QZN/D5F6o9dOoARaOfKOitOorIhqzj9P4fHY2V+02H45zC42epTeXtFksaLz8xJzC26nXE9pRHS
7Cn9M5UdrSc/1g+oFEGl6GCdNEx7V6nZ0woytLqbDMGpT9n3u2OviyWTKQ3tYtdxv0+6U4omcuE4
yiCnKXmLG13bJm6GT8uOBeZYRk1CaX/qttZRvf5lZXQmAmfWmJbUj5FXBpsuTf2j4Zr+sRZttM3n
LsH8UKrqbUVHC9eQTpiT6eYYiIjKJPq6ZRImJLuLCECE5xJeM41dvzd8ab49TgfvVfaRcWCSF71U
evehDBF9M16Dky9G72z0ZXxDngcSVhxxRbwgHQ22ddcNp8eBoG9MmvGQvKekqR0tRWNNGbGP0Vl6
z73tVSd9FB9T6fTYa10MATaXCN7+Bny+bL6K4NtoerEaJofUuza1X4z4q4JE/+wltvUCuuhKKbwz
zdL/tulDkLgV3LVAc7euX49bvwVlUrOOLKkcJ8AEHByUVKdpFqkojUlhHoxM2Jl7uWHn3DwzQ1vV
AyXLDE8d+1RNr0FUuSs3QHaguJkdR4MFJqwuJTyNoy6EvcPuRofNf8vsuHshoWNVmaK4G3Wgbow3
rrFJ1xoT9afdmN4ZEQS4gKnN71C/xqNpJuhFhZPfEaR2e8egrLYM7CiZafor0rGQoWiolI/5MCwf
jn2Xsd+m1iv4hkpWb6Lrdi5r0dPjjI/9c+0MDfwW013VuH24xSvFbmLo0M5gY1kYWSR3fY/Q1Rn8
/Ex7hwg8L+425CmGTiWPiVfWd+BlK6xl5bvTv5d2X53JpK3PmWmTXDQa+Zmkkfnfj0frGN2aiuLD
g+2VgbdCq9QlfL2fUpoje4GaiDGS4KcoNoYdwC1957uYASYRWB+lXxH/Y1u0SVsLsZ0R0CZOimg9
zVy0kgCJHiXNdxgMIR5q0eJ+KGEKBZM8V1pOoBE+/kK2Gxoj0EAF0VMjECWYSPWTII9uU4/WL6tO
QeBPnnwtahQrmTrWWR1dpaNH18DmUJP8Ah0GgZok6UEjBSgB6Ye6O1g5tWctZO92zsbUMQsyL3GW
bkMiKxLe4t0fGsKYhJ9tRj8aDqALyCRK/z5OrEBVQxqo6/X9sapn6W86dC+pWepYWQrxw4W3yEw/
/aNVIzfm0V27Ea06s2HAifgNy5hPrFePaQJSluq2OeJ0V7ZX2rLONUhSNonC3dZZ9mGHjT+bXo1l
WjPopDFdvJahOGFe+VUiKN6F2bBQwcS4Rs+LewuXzPOb/hkP6rz11gYnPGJlhPjURB6hDzKVe73E
D9vUXn6kW/0LYXC6o09oW0wOo+bQGt6tdars2v/rAEGJevVkCWM6YZn/n4dyPsUPfKr+m70zW25c
6bLzqzj6Hg7Mg6PbFwTnUdQs3SAkVRVmIBMz8PT+wDruU1W/3Sd874gKBqWiJIgiM3fuvda3GhXM
uUWI3QDWcT+Z2dLGCLBwKyfeVkNlPdAy0PclB61FCLPpIQEItEXrixHBGD9qQ6u+Wxb97dhCETeg
D0JYXn0BbgA2Sp38TCx5MvfP1L3QjVPa6sE1S/t2EQ56t8MeEJ+xI3xkGapz4ovSjwHA0kJqkMlr
WuY7OFePrADGO6BI1y8nkxQqGuf3JOi+t02gv7sW78Uk1eKTOzjTdazUHxR4dNv6+gkc7LfU6cZ3
J9awmoLHeAuZBxBSNgiki5k+Y3CzF9a2ECDRmDwHTV75+JWBZ4yEzoow/zC7JPim2dGmRcP7rmCy
W2pho52hwOl7RtzDeuIQ8thjmCKnJok/JQGohheu9WmsXkbwA9vJ0+01WrXyna5xQyjghxU5Li7e
KGJiHT/YQH0epjZNsEKhY/R0LXvokompnIhX3VSPuww94mJwMDdFjfviVQrOttIQvjrF6ga7TO3f
2oOpN4T0L9PRWqEbcFGAxeMdx6EWnXQ8HiunVE7o+WmIlwwz6oLCU6vIJnes7pnIUm0JkSVAGajZ
m1HRV1peJQsgg+Z9awbarlSdai0SvX3VPc51US0OGr01H+uEdVTt1DpKIPYEjDnjkx33ywrr3+uI
rG4raFmuGCcpr/VUfbpDbd2pFHF3xmS/3z5NtW+sbP7OW7NJwzd+jRXKMhVpS2wdM0dN/Wb+ZnGN
Exn5O7ORpgueiQfDaMZ3Ze6S76ICzvrtZ9IBYfgoVefiySC4BuYPVc23dSbII6Pw2xSYG5ZFXxsb
mPnbaZbI1MhnJuazPoPl+jRx+Np7afaDVgHLha7mbzkSTQ7EHwPW2ouJdw7vQIdouSKFKIlN9GTC
2gmXQg9+pe01mLhUPOJhg5pEs2hDESfb7GJByERoFslWURqiQDL6lMAJkKSJeB+Pkbs3gUL5vSXC
BYlhykNUf/WwGrZ0yl18D2b2phiY04y0T+44uQHX0ZQ5rcAjPJoWTzwEE2AAuAJ0y8tvelewgU5I
kptC8MdtgisIzLMYYUhxmLaXg30uqpG+p2lkvMDD7VAXBlisaheSyTtM+jFrpwCQm5gI1BbNJWyI
IJdm/F6KnPgnGKVBrOv3bSvENgtKhakADJcgMxHaYtG5BDFRZbLUE7+2x53LROf+dpP0Rr1gKw52
laMT494ZxIo3vPizoZAHTbaYQTVebslkfOOYzOyzkNs+iLNNNBjfUlMqRMnAWaKxjvzTGdK1srOK
JjxnSdtv6sA1j/1nnEz5vmf1gunW+LV75dBXbF3kpTxBQ7IwIi3foBd5CRzNum/DwLwPJjwsIS/a
LXgh634aNBLgtVbiqySNPEx/3D7tzo/X1S8GUQ9a34OcHrqNRcdoRXFFgmhffDea4Sbl2iah9tRr
5IjnQOpML/hm6e0Vhk7MdNPD1dKb8zG/IxgwxrWGrCo5OVk+HmoHBxPaKu150q2EAyKXak/1qcxN
cs+L6KOwuLbB9apVQ7oYLDndIqE0LkF6FObJmm9u91id6tWQYd9kFObCJCI6OpxUCGnpqKLi1Uj5
7hJO4566GVrlR47kZWHFyYeb0NpPNX0dD2x0vRZFy1oMzIJKnrsw6DdmKOpz5akwanGwiqwYliYv
EGwa8jxhtdhHpbOQhokvsdK1lWiH9CEgfrkJMCgYiIzVXL+L6B2/pN7aNpV8GVdiutiu+Ba25ltP
DbnPx67fceypfM9VHtgzjmE3ORuGhPqWuoSWTtkaD9ZdUyP3R7m8qEN6ZBjvuj2F/ggLCk+jSSIQ
CVQC2lmNey089CMTNKuY7gIZccyUjvvQmSDP9dzjWOhFT5SpOKeLuHyu2zRYBHksznU0vKbBssFs
7ae9Ez0GrqL5tjFFR7fNa7ZHLBg1Z8znSmgWoAsjfq3wptCQCbOdaaGO40jBFignDKQNycp5nGD4
QBolqaGUuyKyOc0W6dzQJeQ7JGedjgly+M7+KIpuKzglnfFi80uSjniHNNjndNgHBM5q3QhDhUAk
gFaYx5z+npOEuyNxvruCC+iuGfI00ujEZnQpQyv8GRjzygqS+vASu3WwkVvy7Ir94GiP5JK715xY
rGUfaiOoIG/pemZwUgy9uwuYYWxI6WA6hItTm9DsQ8lwr8Ie0xWvj3dmJFhvDSO59iGgFE5gnCN6
WyzwcYwLSDwQCzjjOi3YKR6hHs3Wvow0+5ekjAnqYOMpNYz6UHeiuOJg1lYqPxdbHh+qHQRfSesZ
pTDRUmOznOUILC7NBMEcaPHa0B9GU6prSaAvGSfKuif089oiTnaROuthutVNh8Qn/J9qlmXXEEf6
YgIcyWmlTa9ANIdNZYjUFwJw1tio/QZkEk2fPmU25cglVif9DLHkmwy6bM/oaFIWjdvbvmVVmJgA
O2iy4YtCZcBLJ+rrUGJR7jsW+F4fxVq4XQR3V62vTtszCvaqGge22OZj229xvUBmh43AhUzKkg5d
thIzlGDoxUU1U3kVlilXTBHs5e3D22PbxEGotUucoV0SpiivCplB6L6wY2V9sow0zDyO0SSLsgEn
r7RVv54YIYUcH8+FcAP8+5OPTjG72rJlhtjZF6ZLwyme+lMicqQsOQFrQfU1iMRGZq0aZ6fqVwo4
vmvkcuOWtnmA37Foq+Fo354SqBz1TjXlh1rzt+5KTryBlsbbJjSXKcMVdFv89YQ2srtEyXPttuMh
6vV+SzNlXFRNqjCb48YDdnpshurcx1WAeUZupZl+7/DzLUkJUujolva84pX+LNVPgrOL9WuNjnzE
jx2W1yjP40s0AeGC+UkGqrLrgG2Sc9BAnEkOIk2bYwsWrjPBGXIC8dZtWhLRPABmApHlJ8F3rQu7
O9slh7ULePINWFFQeuZFCENkjej2GjtMDmqlhWmiBBFaus+u0i3KhFMgKXVRO2hbk8oGPcXwqgbz
u9Qp4NzL4Op0XHrZlcXG7FRc5crOy43pWGYY6hKtWWTj2O/7ptBXtRV82amJLE/u7YBmfjzo9hX8
PhNnvSb/NY2d6+1zElLnis9vwBYZC6eqP1tV6vvbe3WyLH1F6QZfYH7r6vNbN5cbOpI2ZbFnb3DA
pp0X33U9J5Sm7LztOK8E0HDo8HOuvLf6IV+Hlr0Owbs53QPOhb1SeuV7FpjfQkexP9zBe2q8tv/C
33buwiT/boXOtonL4IdB0gEwFyxvAcJ6B5cFbL5XNxBusrD0ayXUmk9r2CBVSXI8nkX6hIhFcq06
6l4Qfyvi5MEbrfaTxfCjKyz7XesLnDMjcYLsZ91isCrzJZ2wbHaBK54NzALQjjP3McHh7fcGkV3x
QNM84TV0H9PRWyIT9u5KQTTSNPb6ZehgEaIV6PEQzXqXPGpOYVK4oAVVyZAFTYBeok8k5lHdcSST
e68Gw1GEFghzD1RooE79tkrkdCQDRts0uqWdzDFw1zb0KPBcM3na1pVLSNXAi98trnaPvtIsvP6+
cbOSTTR1HiorNnynL4snD5imD5pfQ0GM1Fo31fRVSdjB0B9qbx5TuIWQTfHR9SgDUzTJQchKWcnh
29Aw1VPd4kcH4sduQsI2Ygz0vKeZNsfuNsG3hiiJDI2Gv+wiD8aFpqvYFd0C+2chux9ume2NejC/
daW4E2TIfqWp8oI7uv2wdYrUqlGdN7tDNitkhDRFoTvsmKnzTC+dtMpBbZ74vWbGBad9YPBQXUSn
31d0VJdN5GLcmIx61YxDdmcBlVrjLJ+Zt7MXBBnKyVLpGynV3IU2lXqrsJgccAeW0C0KnaFQjlyq
JSe1wAhyAHDmbKcAcXMsA2WDe6s8TQZ6tFGxqjPO7xblb0sIYsFhA3uReZcKI161ChCWjF8WA20l
H6Che36ja/qjgS0WF64SP+eyDRa1HY0vhgl+kvU2emtn9ZSD8vNdyOlTzYL8s2ySRwkM7UvU2ak2
y/F7zzxWRIL2shMETADsBO3V+PLzeQdNTJ2AXhShFK8HqnqzgOmNP57ubM4k0W2+Y6A5RWaMXl13
HmNbxp8976vETLv3UWE0KMfeezUnml6l5jQvsKPA/The8NQKHaiKUIbHfqTjXqtj/qB36bCUXeJd
dbVPV3nQqnd1blurwjOaS1vQEGnNsTyreA42NdmuJ1WKeIunMD5KOB9ba4TKUrP57BjVJ3sLcfWe
lne+G+PQOkhUSNsyR2VdyaQnjBkNeaVMBhWXEV88luM1AIzyDsWzXOXC7q/M9PVlOaIJ9nrC1+op
zR5R2GFJH9UBNC4jARoGyrPJqXMhXaN71Qncod/Rhe8jL2sIuNNHEmYvMYvAl61MgHQc75sp9V0Z
WeoPArdXQV22aM/gBofYKRLmy/AY55e9Z9N2CmYxnMZuDwEKlRo7Y28E8Q+OFYfW7utvVeNdvaLQ
P8EDvGFrjj8qZYgXY6T1b5U+NYseUgPdHjQTXdX2zyDPS7/pRfJEioPJpEdQnKL1WLL41PdxFXvL
aJiSK9vOsDJ7pAiO67H74JgEwUayctJEmKX0v+6BJ6e32ziG//fnbvfs2s1L/Lb/+9H1/CW//M/f
D4fc0JEv9Z+P/OPH1DRp1pOpXX9+x7+/7va424dBrgTopDvY2WkawQsbw8MNone7IZj1rw/zJC9s
v2oQTAo2ZaBQ56yl/STG6ICJsL1kqlYfw95c3z5CX4z7jCTB4pC5EymoEVwxJLnnbORE4zmXrC0x
KyS8tttkdC5hEiNnFtCR505OuLl90o2PbWxxFi7UjJzq4FtEFassZKJkZzmIVURTe1FUoCi8vBTX
zE0NtuWSQ3oltgBhiDPOFOdqZuHXgMJ4pTcWmhMOaGDnnlSnsI+9wChy+xARoX1uS+vx1tP1soSc
qY7JUu5WLyJy3acUuPC5HvpvVedArtGm+tAYpr1rZE9OQCWrF1dgHVHRYTdamu+0sFVfZQdCwYRs
CX8IKkPP+wpEZrmqCQVE9C4hYQTuSo+s8UcOuYAReg30GYUKZoAE2NkK/tXCbiIHKSfrN6PP1wE5
dh0xV3eTjSOH6mCzJZ3lXY6S2E8muib1/PiyggzQOE+oqPJFQ/W41TgMcXBs8Anih0e0YLbIc6MG
I4ml4TxR+irxXelRBQ8gLwJYm75W5ORGI0RUDNM7m/Oyr49hsS0rFhtqzXCph7LxOydWVrHe1RQ7
GmNnkVrAAtKdEs7JH5XEKmKuhjaHp9iNyUofKoECUxV72XXNIhpqBPrFmbwoBUDup6Z057QPH8Is
UlkDPQBL9MDUKA+XTFnpXGlXi/7Bfex8FtQxK1D3nM0zXbsPJVqiCq38hInVZ9L+gv6q8Qvbinij
la90nOig9QQS1oO9Z2swl3E3YnASxbRN7WTFuzdYEABV+mEnVl4U10doRK92UFubBjt/qhOr0TM7
qQqnP3Ze76wkquhFMYClYesNV0WbF9uULk07Rvmhm2R+0NwXkSYw5VHBHkzdoi8wSm0hzcbgLN5N
aKLHaZtYKeNiWvitBeYnw0iOqnsu7Wu+p2Euzd5C+5bK0jdk/y6GdFV0snvV+mCZpk9ObPffswmw
TFT37+lEnETo6ZUf4drxE8UTfkS/d0FzGgZp/2CIB2KbvAsekmndz+FakKewBZvhpmxz8kbrnR22
78XU00GvjcdM/Ahi891ppsk3nMneyKIFqtut0qnYibYtX0yj65a5WpprTY73SGi0B1cXK8Wukau1
6VtTkSUBQmxRqS2edUnacO6EOe9Hr/dDyyo/WwK7DXizuTXl97xBoPaYs0PjUZ0C4wVD6nJm0jkM
Rz5NO1J9dyzDs4hQ9BgqQ2QUQNWnHhI1bMv6FZQeEo+GMCDSEragCLyXoGFY0kzueyi1HouWMi2b
nNSsoFDVe9s09sL2dl4C9blU55IHJfGdyUH26JKKQQsWfC/NFtIVVGWvClN5MipVQSgdyHVfI48V
wFUpeuisTAxO2vqSo5DaxXhsnsI4PN/+L9bwGxSA8k5liUqzbWgwwqApE1V5KzPOWNLprKtRpcpB
8Yh/1EfZfIAKBsSkPqtmQcFlZV8I2Kb3zACw2ILrzOHqv01Ku4M5yEx5Tv4e7a8QFT/nMGud8JfB
30T1odOs+cGr/xBpWvDlov2vw6yhwJNsADnjk3nDbSLx7Hb2+DUXJ3VLrkTAJBTqQnyZbKoTb0qf
hkpNP0OwrF7tWu/hQJlvzSkNrukO67zX8j1qmnx/uwcYNSd2KXZo0c//8/fNH4/54+t++ZLbt/j7
v7UqDTcIPk+NI0F8D2G4pJlS7uP5BlpFmM3Nlb8+vt0z2rDc3+5BTxv1ZpW68M28PCrJp0ACvNeN
EKg8qdASXfi+U9wB/p2jLhUoDouotKp9MzPh/QZK5bJSw8jv7qvMUA9qoJmL0RJyKTKaUuODmU3U
1PYkuIgx5rYjCmYvEiA0Fj8YT3OULSo2qb3VVhVRgfPdAt7X/nbvz/9pLXBL//L4Xz77864+Kg9C
10C4ON2wn2hg7EPX2UmVX0m0Juus3Yn97R5eba7n//C5vx9C2bvi+Ce3Yn5u6ioa9+QqkSyXIZ5Q
O/YKCiOIcRB/4EMa883Pj1VPrfahCjNLyVIelYwldVDYfzLpk/seWfpM/Zqfm9snCk3neGWshzEM
dloRgqkZjXrvJla0VJMo5y2d7sw+qVZR3+Ja4Zvfftg0etU+miSLY9BYp9vL4yfDY36tldRsewkC
jXX5wF9gCWAP0Bc6WRKsQfZYyc9n6fZUQUUc9s21p5HHhlT6jqeFEMNXEdzMfQg/aT8pyojyyiHG
2hlHP/C0Zu/WYE2ZPizMVPGgtCr9yqnTK2F7GBkyKsimZtqmd8zdbORRW3AznIJkdihrvV/FDjOw
GIf7vnQ2rjPQKY1gHceKLHDqcHO71wwFh8aQKGrBUhuFfQvS0iRQ53b39skmHKGwl1enBDyKyvsb
1k1MpW332VoKkCBFOhQRbbrxyjzf6tJBk++K7WCSDGIkztukak/SqlBglT24CSUllWEIasJinLWF
cu6rK+jjV6g777VZODDYW1gu9kqLUudaGTS+KkJtAstgINj2vm25BWuEh7a4B44cm8n4amjZbhry
fClGaIUlfXMQSIKC17IMYhby4JRypvBH1Qi/SGnSm8D8sLTB9mlfLFLFDk9tHg9HCie09tmQbkXq
4FbKInonNTHeWPRdK6/epNu5fqro8uRhF7gAesQCgN8g7OXwls18OOIzFqPbeResg5sqLqaFE8fw
/pJ65Sj9c5rgSBnMYJuN1alBiA9AIpFflXVWPcZ+Xu7BgGO8eSR3GaRp3uVLY37F3l62zPnd/48K
+F5QXY3/hAqYY5X/76iAx4+C9Kc/WAHzl/xkBUAEME1egi6KNXgbFrGC/63/Xjf/8W+6998N3aFr
jRef2HhvTkv9ixWggBHwVHhTKkmcqmbrno2Dn4NjE/3HvymQBIAL2Iz+Xd0izBB3///896/hf4Tf
y7ufEICf4ZJ/f/xbKuDveWewAiDl8E00w7ZUW7Nvwfa/sAI8NXLNDlkO5EwAeZ4jnzo6h53oyjnS
k0TZurG3qt10gPXUj6b0hmVRojNAB3wJRuIb//O5++vqfruafyEXcDUu/AST58uwaCb9Ti6QZaSQ
KgB7yRZxuEw51fqh11n3QkkYgXnOI4JfC8A6cCY3R3VflUuyAfJ7IPLZaizjYtn2plgYsuFN77bt
5r++PuP3iFueLY9+l0cTa/6DWgA7f78+gZZMSTp2QOG26NI1DjfOaOoAW/VXqQOJsqgqEsegJndd
WsIaLhvPbdclR78KXcHFhoi0GiKCZeGijSc39V477EpzRayxiRmgcMrKOcL/j7ah3V7kiKrbSHCF
d8F34GrkJNIyWtStiok8nRy/Yv5vwyf9h99Uv0EifoNI8KsanuXy26Ks0c0/IBK9GiZmDmZ6ARoJ
yYg+nHD/mRcVATnHPlxKHjI4P7NQuKhS6e5grsmtG7rIl+vpeYzpbXa29lno9Uc7af3d7SYf3Rz+
fQzPKXR28eighQlU/JUhjhCAs7GzFpM1+ELXHTLAi2JcMkFEjNA6hOqwwLIfNydYFoi2iiTQzmFi
mL5ZPzYBPCaX9KlH2N2c+qW4li1+KEOaw51e298DZuItBiaTNj1pUYq7rUtQOy1aqy37pXuA5nqA
LRD9vIkqjYDCQbWWZkVoUCTsFXk05WpgiLzRo1GAZCAVJqB2KRycScxmoZbb5XqMgvJblyufMV/z
qtU9Kih360yFvW10kszCzjvbqKDunEzgKgWAXdihxsz4e9EzomBfd9fuALSrrLRoXbtg3su5nm2J
4bkwHZw2+OVI7UzLZVumlCuW0TPwbMylJSEzqIYvHc6EyImnjQJzaEEBicygG4Hrx9E5h6G2sGS+
xFa0seJ8CfVe7GTqfGRY2/dBC8NNxzBgT1qDybxchy1SKDnaL9Zg6eusSiBum3hQytDTrqPa7xpo
aAfFtkfmGcYMaivMMxalfghOiQtmT5CrtKwDM7mwyiQXUdIM5rSCAKEwX7qUIAAEgPVZBIa7xzJI
nPWYURGZcb7RuLRxLPRNmpJYhLoyvgr8wWGygobbPGqWbuw41TPMjE3iKvLuI0k5NqloMxZWmCp4
8fHzmdZGofw7ZfaQLlCUrms5QUjLUIo+J11DtlNS0TqJQE+DNUFbrW/AVjFCqZsOiCMGUlkZ7jmn
H+ODLkGQYzMknYjVQLearOhPiLVhBzkzZcAU9uy/iRl/kgPQgCY6Ip/JwUN6gY/Nv8rRqcTDW9t7
C4qwcdVV0ttMdDcEzfvjqMa7RK+SRyiLDPa1Qq4RY59EFg2PURLLs5lU5qWgzwokoSHMQuMI2WoF
aN24DwFG8FJQ2yecT091pYfAQcylyghwVddxs6Ef+BjVYz5LynG1jNV039juJ7xDQjk186BOCaCh
CJxjGwmD36lwWWLhXBitxOmuTsyaAIX910uq9nsmrMsO55iwYzzNMzTXAy7/+5LaS5rK8JxSFsos
9qMim9BHo50xGW5H2v1g9BNgJy5YRoODJ9MKVqaYxHtMUmy2ziJwuRijDzemKw5efI2iN4zVP1zl
nxuTzgJpEyisO/B5PMua//+XbVLYRUk5Dn2Rd1p4CdjTKafhD5MmXedESzJkHOHaC+LJ3EUoh+2Q
YESF+oS913a0HULat5h6/DgNydM/Xdvv4bY8hbpBz86xTVWzHAcV0e8Xl5BYlqdTi3XHVMKLMk9K
4jbwXgkWRgOqjs2zRraWr7KiPDJwWSUEmO5bco58mIkWSm6MSnytmx6Vqtoq/XSfR6Z2diO3ehrT
jRpE+XHq0tebHyLpTaQ1CPtJaM1OCP2GQ8KbopZ0uJO8JMcOJcITx/PXgBgbZmojx+1KqxfOgAos
zWCjzLJj3ur1JeoEsd/Eum1n+MGxaLT+ONiAUfu8RTglXOMBuv0LMxftQwWMwcywZvRame0yKafq
vtejbJc0HDJkpFT3seGVl8CBCQjF53C7adHZHEImyoiVAL6FdlhfbetBwHC+K/iE6jTJdQQi6Wes
vM/RnAFBPg3aFos4HgsBRWe3w6k0WcR0KiAUIKb9bk0ahX/mnkYQmCec0NIv9R8Dcsz7IST1UagE
70Rqiw1DMvAYC1D8YxF/EoijP0wrZAXloW9S+fMG2hK8EtSIu3j+pfR6mrB0aPEKay4ou0Qoj5Nb
yv1I/M2FbpWPGHu4BFONyMFrsdySrMgeJsinbFx1GzQITax0OJl2ry7IYBwPTRfbp445AdLFTVKp
9YfM7UNL6CQuCe3T86Tz3SahPc+aetGktr3ovcE8axAk/cHuMBqmPOXWkIbLMcfhTg7Q2Zpc69mu
tS1Hp/FqFei7tKxmTEE2PG/c/MqjH9We/lpOybLQ64w5eWidlWaAeKQP2LsEfM2I7qQAoPA8aVmz
K8S08IJQ3tFBXUzNu4UxdT1pdryqei9/tFjQFtkEUI85nrVHsN1sC6/qTv/wjvqzKNZ1pLW6ZasU
6KquuX+UoXDaIt0IQPJ3lcbU0a69RxKU7gI1inYuu8ca5FSxs3B7bYgZL1HdahzSjCh5TPs7Z/Je
/+F69Dme+tdiTNdtbT5IcD23lWheRH9ZfpJGoqe2B8GrDzlMPmBLHeFURa2Wvwt6kk2lHoABiQ8l
plRUG+ZMVramn2lFuIi1zczke1QN88FQBnfldZj7M+y0j5OHl94BDHIJWw0XTFqdw9R+CskaJiM6
ap6GFIVayaR+LeIpPMbjzBpIsulx5K3CXyE/0ZcmjHKyj7juKEwBzD6xb70HJqwPhE6oL0vkjEh2
reQ+Zg76yHRDPjKO8ach9ebRh3wMAsYLadG/gscpV0EUtGDIM/EZkAm2N2U8npCKrRJdiw63G1rr
0cHLkcG4bZdvhhxiSKPlql+0WvfokRXbpAPlyYzkHRyTd0c+jQuheP173MRPcVTpO8atYlUhFfat
JnMI+XCHq55BfcEDfhBoevAj1xdpNRSSlBiDTrjLoLw4tdTXCUXPpTAIaXBJflzqUZVccrO7pzCJ
JsycDFKWsi0bf1B4dZQYk/ehBkDajRuCaVWGyVMuE1BGI8kuiGMpS6xoi+fLvFQ506OxQMdZtLz5
EjeCzNHb6771intNe83qZnhI5huRTsI3ydfknDSgfv/UUsQ1qWUsMGeDo4C3hkwvmE7hHC0myW58
dZDvP+DMcZHCKOr6H16lvzMl523IZt/zIEparmNof+6RLVANQ2oEzGeMrwcj+SRa0F4YLfNcW5QV
/Q37SlP8w7Ha7yl40YM0QHXrzvAeW4FLup36VaWLf7iof9kbDcP2HJXd67Z5/3mMkU5SVZbEM+rY
VK2DbqCJ0myxs0i5XWoyt97qFsjnoNIwQmyhzCAWIgzcbvh/LiEMA92BYTm6qfFvPtP/+h62HdIv
ejRdC8hqYVf3O3Myq3nUUp7iqhzWZTTPt7xePZeuwQyVnhAsF5vtaXzG1sBI0qw7ZMveA07Rn92d
39oCvx285xLhtwWG7rHlzaxAE8yoOXcjfr04ivZA9SIdjkDsFusiqR95WlbuOIIQ98Sn2kpsHr3z
wnQ+JOqb587VSUrR83Zp5yEJzpYjVk4BmhkjcI1CsUyfdDltCquv/uGJNDVvfqp+vVqDq3XoyNFB
4VqNmbP469XWOJwtKO3oZMdwlwfxcFGFB8YOcwxlHKZ+d43PLTsGLiMmtbKilWXvpKbXKxq6cpll
a7MGKC/V+jy1muM7jXHRSkxJohFHaBCnSoszFiS2OisMip3jVvEqr4GZseDGq0A7uR6gvlYwpO7h
ew0tUHaQFMxJe/OrmYl9tpjaVVkg6bHIjLVeRLW1sF9ibM/9igRt2gTdhdTKT33oLc488dlq63up
4IdhNTOWkK6e24xCX5gREawJ6OGamPmFUSMKs9wW8LUdbCcoKl7vPeKODJeRaF9tW33o2L9NZkLM
vsWOsJEFGD6PPjAW+Syg4Y3530fEr6LDlguVH49OvQoPBX61vVdJVDkctJFoHelXTXsoBk9RTbed
RFfOsbMnuh+WKdT1bdxFL6Omp1QVHh5DiCBLr33rnE2UWe0yAoC/kM0Pfc41i5cU8pkfjXcNf+9F
6aSskMBE/L7RxyVhmskd8v96GUZ5giKs8AilREhRlJykWmk4+1QNAe3J6N4kvqp0EL4nDNYJz4XQ
vBAoWlau3bUHyabt7RrO7McxNBjv9hkc3mzS92CLzg5e9LjnpowtIjJjYPeI4T1N7BMU/+uchbkz
0a9ERcyEOFU/JnB2NDpwfZM00D/HzVGkVf/i2qLjiO1UqwQSSJ8Axq9ti3w0TjOLMXxrW1SFjVGn
m9aL18yhC78R9ZMeNI/eYK8ytw82Q9MvTBtPUYSR/d5oo3HBLGZRdNWnqjBrNbS+xo+C37k6crc+
DlQ7D24Gcq+IAX7U4QRnZ9RBBPW8yKPe70I33On0Ypas1BFoXoQgkkAPoYBoI2vYod8cwukO42Wt
EKUQZNLwa4dMsckw70H8xycrUR4I56h3Yf3FfOAHrZ8vr4q+J1k5HcxsNH2eDMTGOC+A9PiB8cgP
3veaqi+rAA119cEWcx0S21vO6c8igopMBE4JQNN1GzL4nIs5aKjPnQghLjHvwq1w4TetXw4AvLoJ
flptZ4e0iu5CAzFFnoWeP07xxdDC4ig5p8C8wAljDZdcL1FVm/1jEQX+qyCqcNtNMyIC6SB6l2Oa
xLSFfvTCdpZu0TzjkL/XZCHvab+s9QbWu7RwqdsI38eoGfYcPIgfJ9Nl8pA3Qg5ZWeE0rKPC/FHp
nVxLZt0LYtRz6gHm4j0zjg7bYaOHJ90mfhznS79sVeXboCBCVZATrKqSLdpu0tjXICqDWkvz4/8i
6sx6G2W6LvqLkJiHW89jbGdykhuUnpihqAIK+PXfch7pe29Q3Iq63TZUnTpn77V7/eWYmIimuWy2
FelRESdCw+sFkDkDMgXWIVsl2RP2F/jpSb7UA8OjvGTSxXxulfbiK2rQ/nsU22SLgH+Z/VeH8PSl
Wc/vOi7WjoyaNefkXx2iAyR43J3pj0iw7FfQSt/9HIe+Fycr2j5Mf7JlbUUpgxmGyrMkY5yuSbzs
0UWpNBuXNIFJuWRdWo4kWtb5l1XiooOBqLZiuk/5zCNEu5WRyUNCiey5NrjbvKL7mId+1wvE9kGf
vJgFKCaUKfnearFVqDRfBZbdrHy//zODu1oZZeispJuN51CJZuG2JHR1BQoSx5pectdsVspz7nmD
lIyG0btl6XmnBxSHqXsHeUe23XNQMGHRSVFQMkFB6im7OhP/USzmjtNQLNFGxAVp9BWkn3GCXl3F
ZIiAlIuah7oQZWrdVhC/fP3EZp3tlClOSdO4+wFDsT2QIUKIzULWHZwR6Z+rivalOYTg0fsqeZoA
IUBISC5wiGKCRo5gggbqnzWSzI+e4GvilYNVKUhHyoQkPyqMt10EKjrhsyav24Mo+/i0yodlFL+O
5yrQSyqgl6Tn9ChiGB7cKM0XjtObhIuxS8GQ7kZUf043feghKDfA1wjZeZxTYZLhu46aZiPZ15cB
CmKnx/UKz6shwLxjBNa+IgcJfvG5wq1KQHN5zkM6Ek761KnsTaB5G0d3vpqGFDSa/4bNH6cb0qe4
RUSm09LdFYkalo6tDQKHvA+rSbhn4H+JFAJu1oWAt6oS1TSZq1u8Qs80ZrY1WvMtqTYr5dPDLGuC
yGz1DMjXOHMGXldQ096GPqO1PJFrFdQxIjq81svMfIg99cPjMSTxJp+q99SLkUzDsznTtXnNM7LK
HTZEnPnOxnRhYjTWRABrfVWY4ClMEAGpjPVokk3+7KpncJYsv7MpIe03S+pEvJz4hQHYc4PzYXI7
sS3hM7HCv+i2DMgwWKfpIzwksG39glwRKAQSYrSH9Sca8KCnz4EIZibMwyiO0Mpu8ZTjA3Oa8VD2
WAI8pFoyTtxbaor1HJIGS8f3c2zxidkzX5gFLHXR+CI8iAoaowtJjvXmVZlyQzG9imOgqm013zvY
l981JtmFNWAh4DzyLPGVLN1iwkMi4nUnK8UyD03EMTnz+022iMIcy5rP1xDQDa+5DWCZX0RYboIE
7VaFwmXBxh0tSiQZqGeKTVfKaB1oYTD+HP92MgO2CI0pC9kxIwLacuygpfL9TZOV4mCNx8pRxJBR
HkKhIiIzrY0rGB2xzduQEIPJy3a+lUMgUbZHtuKcr7J+8I8BzLBFyalpG/bcIVNljx9qhAjWc7jJ
sfpRYPT6VZHXwmE0Tx9I6/E7j3F5zHP3jFD6d1JW9tZE4zfCV+vVDguWse5E9R2DwdtbbgnRJzEJ
jsUuvZlaI3vVMYsjUrB4T+TFUap02lrarogeT+I1Th+naXsOiQas29itdhMRbuemA2Jmx461Vf7w
XJU6ehzR5nQP0eN3EgfrxNT+Rz2gtqyaMV6GgCmaJPEZ5bd7801E8ypxuuYiitQ7lk1csgHsexm0
1+4h7Mcxnt3mwDsAwohO5kPcPwUtDV9OSLrTZy+aD507l1jJnOaDGBF8aJ6FAa2OjCs9YsTV6iWi
V473ol/BmKd4GgDee4LxN6mp0SojFftY1fHnzCN6mDvyJSyJG2yyPQAno2s7S6Pha9YNdFgqHbHU
jK2W1sRZ1i2FuuTRDDi8n27cotV1Skzn1jFhR8yWacBHbXOsM4HVcKabLmdXbR1OUhcXNMA2Y7Va
/GCKspBJSmMW1ymjsZA5wBx6b3LWciS+FJiHfU6lwxCoMz408Y9PrGfxAaMG/z/Dqc8x3exL9khA
DUpaUDYPHr8m1xG1+Gq0CuJDh9LZVyT8UTMTcwJ0IVxGdcL23RVkTKm8WSQd1AA6UXYzDzdkNTFw
cxM6ot8xV/95CWXxEjXk4o5hug4GnKuWumORM27do8mhrWTbem58K2L3YoeS6anj/plgEr6bmvqa
qtxP4LzwqDmNpy6FiVaiC979AihSX+WKyT6CKCY85SvUqZ5KuOzeBU8z0b3RwSUi6pT7+Xj6+el/
l58/Q4j4aTRhu7XN+vdMbM+pwTx1wVr1R+Y5Kyp38kY4+XS07XZnV2wpqrY+cORh3QNO8ZaTibsY
4YEdMqvJIAkQjdGX+S4kj+vgPy4EgZA8AR4qkx6AlJntNpATNmsfMp0Vz9mrlTsmys/MW9ZGZZ4R
yQMqTcJwZwYF+bleE72kEZnCDOEpjPL0IKbEZt2Y7EOb5uYhxtpxTVFCv2qLEEV30tXOgNj1Oh/U
e2/23jMySHelH8L9rrW6dTx6OEUmmPYPtyosEFf0sAheSBshZyPJmjNNsmZVVKW184OyP89h0J2p
qF/LykUz9NiK5n46G2nAmct3spVnxe4i9oPgkzyc7Tg53Z9G07MsGMkvfDOeoTJUzRO2CRf/g91u
kuKltV9MUSUcObnE0iZPriWXRKdOdx2VHvb08VA9olK7koqdnEKf2oXDYfzSopRPnB5SWyTq15ji
dUNfJGKy0clT3tML14ZprCFV6I2yrTep7fI5rRwbtevImNUrhk+zHayFg0B11yD+ehJKENDqhMDy
DA/8HqiHTd9GuyTpmI9DN/iuiGsSjeP/gcCI9RWW6Lr0yGvraAVc1JR7F3zmquLUnBXppfi5wIo6
wAd39pkFc0ls0Iw5N6co2ucaE8O+9r4V7TvME5i8kWXRmn3pSy8++Y4yTrr7zipK9wnmH9Jf4u9+
LsFc3dPJao9zmTzBho3PpZqj59wcxF5HNKolyjVFwtQnFseJQrJLLmGtGCuibzsozbQi61t3y0Em
v2HuyW5dDMDRNbBXdP7f0NPgxMpOrzxtEldH5f2vg4rKEZJzOSECf9oZYFNm5/Vr9WwReUvSE2VS
Gb3KJrXefCe/dx34HHoLL7SK5DtV3oB4sK0OueUyxvWIl4I0s7YsJ3kaGtvaz9hxdnTvQQlNfnqQ
GWXKDFh4+zNmmIZR7GYPL0EwKHElSV5c0VK7uAPoyHo4G8++E64mq6+OMwv+IrWILotKtgavqN/+
w8UZL0PEP8xOGxAez3bZYVyjj3O0uhse9WmVNDAeiXixXpmMBzuXjvVygOenKQRf0DY/Iy/IvlMT
AYcbeX95+KYDzPruqYuA8U3u9DrgVdtEeUMujuEhme3TntmnULgGbkpY6pjLPHvBAxbvKB/HPHev
Jab4h2S8JQU9ri52M7DXCd0vCWzYqCgVp65zAetEfUO+c8DZqcxy2i6EZHlGUT9H8UxdQXCBEU3p
Wjqmf+0eFyIAYjj0Bj0yWS2Gekqpsxv/qQsn/0k+LhwXhoXWUb0ttaOPmRO/GYUO91HNGHz0CK2m
p2i/DTZTRB0lNxOji+WMxtLI8qhZ9GZMkqube5uyrYLTY86LNcwPT3lc0TetrSfkkuEls/3gv0sa
4rKtGfDFMiPnfqjLSxQZ+A4KZX7j7l82Stl/whlAxdR4X1SD3bNBqOaCAru5oKNf9wmdeA9I3fvU
0pulwobuFJ06u+gPWWSFb7nhrJk2yBsHwYvvjvkTrvT8Kc8sehW5Pv28kkLBlqyS9DBU/dVJWuu1
Fc5WD+wwldLBM0IjwrWNeLqEP3lpPjhWiyCmdMLg/rgkFc0uNZo7D57Xz47kPbYlNSIMpv5apzgI
DqYkG33Ik/DkEWjeYRnbuSED4a4N5i9fkJ0zyep3lRYMvPQkLwxn/eOs/6WhQcBAtx3CoD8xSbK3
c2AXaE1t5y2PSc+Vpc24elKQzUqmXZ5KrCOLinnsJOrMgDq87udblhvTcZpd+IOy48KRFK3JV2Ck
8jA4A2zi5Ih0WX5OPTq+yaOD74oRaVI6EruHX+yoCtqnXeJ9FSFY6CZiFpY5VnyGnohBLJ3cL5Xa
/6ba58CZyhYNTds8DWNJN/3x3GG/Wk593eziISuea1d3R1QT7JllM1xSO/Q555gfpjkdiwyQYkIi
0ouQ+ymcOHDE3uWHgfrzUxd1H+A73jo/Q+pYj9lbPA7ErI+wHCxXpXvbQE6tA7DuNgLMo7QzuU7y
guGZjpOdbEDgEhHt7m1QoduuQDnu0hcgwjgkc823IMpCN3Bhb12tJD16mXVWxQz6fKqwGOLGH6a2
OAbSR3BbiQeSV2WrH7xorc7uMh6c8eKzM196MUUrS9R4Gce8vdgMITa9lZMHQ6+T3mVXFCjB2gV5
q1hArHo425I1ZhrzdFP4Up+yx8UAudVFtnmymOlyyir0VvvGlwH9fqMf8uVaQy6wBp5e+ZA0l3O4
tKN36kzjuzFo56V+OV29Qten1EZESRggYqrWTgEhvg84OkJCw9c6TJOdADLHDOqB+Kz3UHbajeFP
8ZePFa33hq/KQXTVdwZBj3Mw77HgcWycpNyDsf9XwzP6jnN6nB6Z4tcsDOszeGB7WQSMP4ljOMG/
n19SjKy2Q3adJmVnXaFr+W6bb/hbPZtT3G2bkneXUlt+CopSi7BO6OfBW9y5xyCD96C0P3NrRfA6
+XDWftgocpK9axSaJyfK/K8xxJwu4FxccJS7T6mNT9IPZwkrGiM3AfV/Uj0bDJMFBy23ZVoX1/Lb
HdaRLNNfafE6eQnC726M9uDP/Tfhqv3owq2Z8i5YsTrA44BaZ9PfeI/MDuGuM36Gnbmh+fcHANgZ
/NNE9puwMClb9OXqS+bO4rcwxK2jpnyvcdwhq6nLZetMBtAXVjOj97+DsT1YzTA+MSJsWUbimxO3
3xyqirMHcOESZghdfcy3v2LQtMXs2Xgzi2AZpe57CaBob5V2tExb9eLrcF6Z1XxKHkPKtOvMZxTQ
xoI61rqEududTPJtSQ7L+l9l/+QwGfx2M2DDHUvQJk/LXwrEnihe6TX1h6ag8UvYXPU9gpJczBym
rwb/M/9xDwAFIq0zHuBfQsU67Ksg7L9aC+99afgVjntum5i4EKN9hYCRXdMUWPxjdUhE2d9+XvXw
JlalbdL08nLnhM34g/4qDB4zIy0dSi9zm7VTG2BVYVtFYZO8KgIUF25g311mpUujLYqVYemXtIzx
ebjZi9sl7SUyTkUmoKXEXUH6zWpuEfjXUfs3n0+Ktuoit4uUBon8muYWmxZ4iJ0jyPWenL9m17yR
NUHYg/O7/kFircqQbnjX+gfCxRbeY+zqFiFT/xAbkpl8TBbuSQqClJCZem/l32VokYtCoErimtmp
I5150TjYx/IM5VJCm6mLZuw6oy6ucxcyRu3l3xQpYEyJtcLQNm8mJsN9mJw7T+ozho3kOLLbVtE6
MURxSupsjXfW2LhG/UtWYpoIbOnJOMyVoAlmXX5eiRQ+4tild/xIw0rk48fkBdXrECb/LRCZ0VvI
AqxrwqR2/xzEk3/Ef7KO8g7zijXaKKp9ehd+JS/YDEBbzO3fyjHszxg0H4ozsSL0GgmT9N/ToAoW
MTUl6jaFv1umT3OVkwecVt26JEe38mvveVBOhuUHLX8unLuVGBguq0wRsZq/sIxTNUbTxxBy89g6
/+doTgtpH6f3tjLqZTF61ZH4gPQ+iuyKNTa7MRQsV7r31SMKBOwKFSNp9lfPEk8hbIS84m00CmMq
2Rf33kpY9t26XIE5+iq1YV1ml4lbG0u1i+s23KIVyB5JfK8SODaKtXUf5OnZoDt5r+PVw/JBb4yv
sor0JWfdSVLYSx0736I3vLco7apdLfx21TV0qvTc3K0CRSrG8vI4+G59V8COQTLFN1uJS2DCYyE5
DFEIZmOFbeQ9muLxIJ25X/68bIcRonsOs0vYKcqDqtOfRde+qNQZ9j6G1kVUcPAsShOeB7zSAW3J
BJ4Y8ekm1+m8QkbzAGGWbzD4xtWMNWtfJI7eBQ5TRc+Jq49ueox5JsvaO5R2tpGMBIvEm0LPcq/t
hp4VPOCb9sSHsN9I+BKvfRj9rXv6ZqGO2mVtR9Nz75mXySgRPyon2YsxJMy24Y2149wda2sZecn4
Ro99yoddF7r3maRvHsC23QfmoPfB40uc5zm/RzFmPHaQaJth8LtXfgvCLOUpz4o2WTdzEz6R1vQ9
J58obCCf6LY7Ggzlr/yT30XJHLX1gR9kAX38n5dJhbjJl8EdOEAK/KIFmzT3b8w81mPiZXc/dcXZ
wT3z323W1JIMJFV/oWNxNr4kQ5D4EXV4jgbNqsUyipRSJPfM0M+imOZr1YnsaDQMIgZyXg3efan9
FonDeG38xllZmX2bMW2vvSxwOfnwjZeY2XfB4yUaQG4codDNoqZdGEUPlzTcpDacvok80IUUnE7z
OnduqRNgqpDZHbnCfEzpIlMpl8Excwe4u148QB4foatYxXOnRm7QybwZM3MHo8CCIr2RgNO/jmjp
yCojwX3ymCjU+lIkyWsIBPfcRAiDOM04iwalPFsvvpJ0jNPN1NMPaLKOoICyJ6qsENwu/sWhKt1n
SM9wPGIArM3g2tJpPADebRYl2x57BtYq2Z4zFLpSwwC2A+EgyAj7++AD92isfto0A9U1LSook4n/
BuXEDWLzULvByUhoNCPPMrfhVVSeuk9t4jxBdgU770t1n1sRL+PUoy5x6w1a9pea7jPRZLhAI+Jr
pcsb8FgXhY5vQown0kasI9mYCLNM9w2AYHoRGnbjz30C7Q4MAGNGQuYjkIjc47SUEb2VJvHqUW0d
WCjyD4+PtAUy8Jb7wntKa9o2UPaedT8hPg7WIbTrw2iSqGraTvuq52DD/0IvYeUHh76smnvnszDV
xUwxYM+v2L2XNseQvVdpj7EB23iQMVe2Jb9pzN097BprKQTUvbCQnL1VZh171hCb6IPnsJHjS8PD
+rO4iVkDVVAMjQuV9vckmZJNkeh62zTqdzM7w/XxXasAIJhjU7kp3mWOFWhHykT0yBn2MlzeEL8M
HMWzWtmlTDe2LHaxSODI5S7d7LwLP4bavA/CeZYwvzfY4c/8d3bmGFm7eiBGKCaN1oVJ7Mbu1shB
HyEDR2SpkPis0rj+mgJpbJp53XXEkUyMaVetb/+uMtT2/cMSNU4z5qh5QreKGwmY1Lj30Vgd+ATb
Qxdlake+9aocTKYABhAziCOwcMwxWA2VzXdrp3rhV7WxkvkkgRu2zndSwv/s5+CaA3tAJBJRl1lk
yBHGtB9c/REWYBu97i3Jm2mPvRI7qmdnm0lOX4Nru1taA98FRrS5HFtEgNjVYDDfsPPRdpxovYIr
NAuedfcPns/sEFtVDUllqA/R4/LzU+ph7yhBhS46m6waUs4PzCOVuRywZR0mI1WHxFc0TUxHrTIL
b9zPZW4xHv3vZT7Mxp7BQy27jtkwTrafi41kcy286A85BfYume1NnyT60CIdWZgB4DZd0OOPp3Zj
+h7SHP5OlQgcTY+fyCBGvGGChm5a7JE6nYBEArHGVfugGjm/dZ/TdLPMcT2pDp3F46L//6c6zLG2
5dlW0OPZq+aGThZYwnDgFhkO5tQPBzQZzC5Z3ldCehfS6+2tJAiZYPQG7/jDKZrSJDiEj4/t52XC
yXA1eze4XdECLt13TDE7jsm48i39YK8G2eq/e8IViDcDSMWLn9c/l4lmsuP2YjMzyUFS7swLpYBs
LNsH29Sts11OOLNHuyjKkmplmHyzfpnxUXk3rXSxgqJrLjgrImdJ7AbfVy0O4YzEZH6KK8Dybq5/
6XI+oUiyVpMz3TjCMxgPM+YH2c+VmfBz2jPHMUJ0aKmNBTwRdbf6uYfl403/vNOKCdWqDYjAM+Ym
PdYB8dRN2+T0HXwcko8LmJz+v58cVxjbSrn8Q059kAM+15+fXKVwBzNbgIg1NYD2eLddL1bOkP+t
k8hd0y5ZBm1E49uYMR3JZmtY415aONLzkQwIgz87AMrgjrTpGPzv8vNnLVsCsWnWOQvYMn5u7Skv
dgnZEDtZzeYRa70JFiJVy9YM966072ECFDx0yP6cOwLtXXJF6Iaaq8QVPk5LLrHDhVD3Zxl0+kRn
42w0dPM1gqSF506/ZVqkD+HIKz+sSAtN8O7rV7Nidqlc+4plCf9rGKKvhgMNhUwcwDaGe3Q+uHgq
oJCpQbRBJMmDTHLkjTCUV0Rl2eionvwEN2OfNnjx7egL0KfNyAkyUMGYSybRZzGKL0+Uza4sTIY0
CncOIlq0J4x+ghOanZZAb6zhljM9jcPfLnocipANc8fQ7TM4ui5hvzCzWM9CZkzy3GPd2iZugbyA
j/g0lfOz5TevNbl7S2LR934vd1RjNBJiBvOjbGpubip9glU+RgHvpEkvjRmV2PUtaL7jjRZTsIES
9TI63LFWDPQBrsJCGvXfVJNtzuK3NgPi44uHxqCmE9TggbQrea9cVWzMmZw0P9ix/rBKy2xT2jw/
tdnfa1iplEECAs9jjOQP+9jp9YKz5rDVYXlNcJ93lfesPLBlcH2sLWDAzzq0n+rG7Ln39SHLa8Hc
SSo0vCrbIU0plg5JjUzqKx7SWOillZEFhlIoebD2Ig26uCi8exWF3bFMWfWH2NsD+aN3Nie7xvFY
hUTFxJRDmhl5wwYKPMMdFquTYwV8izDjdrEW1X6MJUmIWcS50A12Av3mESNVwvkUSayfOO15NIPx
yoHmzwARvvepco36uQ+na51U26rr9jYG+/Wo+WtTAnTtRmJAmWitptNvz4hd4hX1TRnULkkDQt90
gdAbj/l3i3hZK9ro4bKzQPDboBiY9qNgsv14LYl/IaYIXpxyIwJcqy0H02YrybfIHO83I9df5Fqv
+/DRfmkhHpGcVBCt5IWoIJ5ME2E/xtYGwcaZQ+NbqbS9TPO8WIlvnQ6nyKjshULetZhbRLdGjnyn
9BdzP9/7AuUbVr7CdPa6VGdHoEsvImDZjagB3gLhcabuyyjek5xE1LII7Pc2yPDu479YZqA/tm7Y
tZvZRn84ZKo/Ne73kM5krcs7fdSR/t3abEKe4QjGT+E3O9KYsN7Hw70yaUo3mHaYKF3i3COMRFh7
WrWA1LR/H8Oqxp/jHQk8YJoY4ComwHCBijJYa/bJDKsXbr0/BmKvVdH2/XLsom1duVtHF2+ZLMH9
TdUHqr2rUg2JVxFsa4R5JMs0WyuEF+CoTNBzTBQe9KaCu1a+g023Uv8sByaGscf0vXrMnp0cbXz3
iW/ixQTs0yYzzyHKEXpyO1QZX7as3gQH0SozBShyh/GEiXRQPaTVXvHRR+N6aJwTcNwJKX/7T5Bo
soLm/yLq+JszV4kMSiEecD/C6iF9hzy4FrnzTw5/p7Z6CQZuXifoMDhDl35kTB/bUh5E4P0dcS4v
B1UAu3IidtcY7wWjCQefA9it6ssb5wMe7WYh4Rog+59oqRPkVxtMd6qEo0xR2hunNSpYNHG6jMCa
bhkmYB+pWQOHp9hfE59UfvD0MZkHSpbFWX2SNJdoC9ovmccssPLDeDf4XXgKREncrM0+VtMvbapg
M0aBd+sNMif8sLg29spD0lQDed8Tw0VWcUtkWeuRFWzGUf8SjA7+Ms0/LUNUj/7Urpo4/9LywoQ9
41315qJCqA9TfxWbfk1xZHICoPoUaFnc2T5meaB3o2uwWTdXisFHVvVBjmBqJgDGkAvZdJT9liDB
mznWJiSuul4EsbBP+A3vNfJgr0tEh4Pyg30cOARMxW+Z2eKdJKRobeTRJZiqZ7MLt4DyPASlyPLh
G3BKpj/FA01DLl6k9b+IanPnd0z1q3ZalW44rEJj/MqHUxii+TIrp1gCXQU96cT/2jhAvse+nEUY
DVrxnkXjRw7TNgu/45IHj5jrS1el/tKvHtmCM5EKsJ+VzaYDg4dmqXWznS+dokqpPEMuLM+4s44w
ti9mhhrBQWvaFh7dZ3jmi1whF6Ii/5cQhNLx1e0M2bxWTs4YscUnBSJ4dsxFlBK+c3Q6Hj8HIpKy
83CbVUm8rNzvRM+f2rQ6UIzhTRNCg1TICrfy5I2Yszoh25e07/5Z5bCJsOC+OnZzkXsjCNHzR6jN
QmNvT/VHKt307Nf+etaix1mRw3LpxacOm/QZUf28qEYPMK9kf5qJ4Yblhf1FqivzjBPY+q8qLu9R
jdrAy5u/oSxp3hEI55pX3tGRLIM7/btVBWBh6fkCVNnkPBV1cRDeWF9CjvhZbCxMN/w3j8yzR/SE
DnbFnm76DmsoZiIck0CHBkKCp6NJhiqny4PJyIn+O5B5o1+77gODI0aEHBZ7bFPwzDd5T2AXlb2M
M70u0hq0AiMGtwcK51sGhihE1vRNPX8pxipbxLpeOyVfqe/DuM+i6ToM6AT9c4AS8c1RzTGoiSTN
gmTt+lG/iXjmFVpNvM8fuc10NrA41/SwMejAk473hEk3fglseaSZi5vQjWnyo6vKPXnRvr11Sh4d
hggdeOAXJUHjYUZ7r+CgaANYo5P/ywyJVk8RzBRN+7zxiUQgBBxdAm7Zrn9zrEMxmp9DqY40oLIt
ks5tNAz2hbATlM5l3y0wMSGC+t2l0S3oqy/Zs7u36ZOlYMPwCyTxzsWdBLp84wTRsETs5q+ZE8lZ
oAqI0cINTnhnKCTXE823pdAWGOdHlLlvoZMsq47sFI3heWTa0DD/XDBFZc4q1VdN+uSiCBGkqGx8
FS0VLImF/7KKOxrm0bNBdk/FZvwHl/WCvGT1FM7+b2AxFp3iGV9Lkt9CFZ7LwjUxgnsILVYMR4cF
+cod+R7pdeSfs+PkV0hA+y6XDjM2+jcRkvOV7ep3oLfTcsp/w35cRzbTBmQ6Zyco8YX4n0kYPbmK
fSwJ4mY/CJoCiI07JkMyJId5ivKjqxKo8Na4mYLsmutiAzDa36Oba3FDkbQEHC+gTp4Zoccwj6lH
ebRtHAzY35OF6fvJQtHPnqb0swqrt/A3tO40Qvce9/WWG4914WLb8k3EIZgenEOk6pH2hAOhk2G3
NVwE2q48OciLp6Qpn1It1EH2JSippF7FSDjA99hrVxEZlyT5Ew2D79wv32Aun1DF9ot6187glXX8
tyAZHb3Ngni8ren1H2YJ0YxByT8i3vK1CM0rpNU/gSFeS6PcOh6ndR9BCb63eVkmvl6mSPxykDCM
s8d12eunjE5nYODWVvxB13a7gmHXPkHRnTQkljS2A6u/F3tYdjsis6eNUVM0lyMksjYKNnhwrUVl
u+nKGqGwDbb/XAIfrLGkbS2myv0fywN9JgKdbul+UdbnCSGhdnxk43sLZOKSphrQJPI/DYNw7TZw
/0V4oT1IJug2xorWgkXLhjnHc8VBDbMcX8lYP+dOu+7N0L0QQAMXr7AbbgmI7nOI5CoxzDuuayiC
EwOaUnP6Hk7ws5ghwItc4LpEGYnw3ALIvgggZ60s6a448PFZgJhBU7AzPfPd79o/XR1jw8069ha9
Q6xG4k3UHnvTehHJeOtD/+gJ4hV9BNNGPV6NMosoG80cEWC+xVL12kt7EzjT+5xX9FSsbmt72lmO
ATBTU7PdlPjgkYVshNfz0OXdkRTUR4h6vwUQDNJ0A9OnOJo5tQIBaxdT69chA8/IbMEFQYacdUTX
tkEIczSI4FrYU26juBeHue0vwGn4soj4MkL7HXX1tIDBtW3MAXkmwyZuc4M4+Ao0XlXcUBpXS7ut
Fn1fMlgqf5U6wxzDIT5uIOTHjKmCRxlTJtgkcEDIoDqNMNQW+eB5yF9XReA+p0DWJRiBtzoWzxLI
3gz+knidF8NNPmpUwdtSilse22flVxFfZfJr7r7Rloh1Eox3OUCVboX/jqcN0qqafYKox2ZZGQYn
bCgNfguK2xRpsfRm1pue6mWVIzA7/MSW/PwUpIm7DNislmPSSHwu9H6ygEH/rrcINmtbfAtxWufH
jnvwWJMvbGXTGVEkLfwk44BTVfYqtYmr1bPec+KKXsA3GtuRO35JLmn0EmRlepiDqFqIeWa/7AcQ
+1FzKBNOaCIgOeUHfhTb3t1pG0ZGXSxOrR92jJ5ze21XXnLoZ1Kkiqp+mrwpRjPU6frJ5k4MQvQl
AxF1y8n3HXSFA7/nRtmqmOp0jfWc8IF5cK4MCRpyRnI4RJVFisKsPjKErkwAVHFtdXvNm0qfRFDk
W1u6Dmd9HCedjWC+zKbfqM58ljYlWTK9BOAA1i1ZIOFRasORh5Zu30H+p39yzlLraVSDRLg/u0fl
pPcETtxpZI54SAxsPXxKyZoB7rv2TbwakaVv9LhG2JDmq+xMtYqHh3/v/6g7r93KsTRLv0qj75mz
NzfdBnrm4ngj7yNuCCkk0XvPp5+PysyqzKipnC5ggO4BqoRQ6ugcHUPyN2t9ywf8o22IHzZ5EQxx
16Ul4svZvhfzmHN0VjRQDLBEyxrLVeFVatuMPXLzI14iB1kCmJhrCJVj/nWd9cl8loU7nb/+FfnA
9cYpfRnQ22+MuYdJogLyAOuupsFnkjbKubiQDfR1FQYzAz8CF5qpvhBT6l2Zy5d2JIvT0GR7DlgM
VrMjp80XMqoMkHivsmyA2p6IrqO0it4zM7JOMfe/iw3rBRKSeeERyd2tCq/dTK5S59Fkf8VYHc2U
H4HgItOSSNsF8xFvizZKDrRbD7kVvTmFAy03Sf2dKM3iXraWsUI3SbZiwfPOeG00uaLbEK1JMeto
r4PoRyB0dTtU5FfS5T7lAA2PoiIqFeOH+X2Y2TzOVs/uC9sQ0ypnxRiLmIlq8thxE2xRohooJPkF
rhjtgynM73bQ7juQoR+Y564yd8Gil9ypzZUMfQRUyNSPjf08xfVxdCt4KFbFlL6An1jo6Btqb7Z9
yY+mIJmSXbfJaMrQaIZHd+fRyG2aur6uWbj/mDW+yMb1Ptt4ME5DmhuncCS4Fsm+BIxM4+Y4L52S
xnEK+VR5ImHFOJifjpHeKoutSZ37oAZzcduKcP5c/Chl2UR00/7NbGRIT5fcd+U5xU1iUlY4XBwp
IlC4kbHXr8NC7YnDgegPEZnWyIVZlSLkEf2eCC3/mXIlnkkuj4kbRsaTyaem6YydD9sCFbX1qh23
oDrL401TeP0FL8JER9CIJ5j8+mCiH9motvFukF6cpcbCH0cB65DMwnNQwO1qFm7nqG5xXpv7dkCq
X8yeuu1JBK0UrAKO55VBnOq59aW/95n+bZC9uBvDRIZax0xRiPJSaw02LYk78qKM+oGXGiBGnxiI
vvIDiRT2I+ao4aDzEMjh8i22jvLQJembUYvv3SJm9TSviInHiXIbQtIdhMv4znHa7D7GT8E0xZNb
chqrs98xhOxFpW+FxW9ABr90yAG8jYJRX2srWH/97OsLmZ5qjdG6WrMW/56TGnPbzJQquBauphFj
aiJmgoU2bVenr0PukP0aXodB3q1Lg/AzQ+GPd7BKb8OSE0ce1/gkQmT6icKLbPje1SBzqhI5oESc
LgXq/VPRZtYWOZDNPmWYrsCwvWDYfo7Yp24b45uXpOF92SBVSz3kZq6CGuA4LsH3QbiTwovvvr74
6Gvy7FVHU3Ub5MrZI4zhi+0VT/2UXMLPr98idMersIRPVs4F/XgQkeFM2tHManE/O8I7i6HGds66
OtZ1d0Mzr9d5cg5oX2+US1xiWUw7YMrAP8ivPAWZI8kH7mj7gw6/DnC8lVH6yQ+BRmLMq3ozeQUb
92bGzABff1bjcpLGwljRvvkTJJcwuSePK99iqMv2nSnpukMF0zMfnXNEdWoUaBwz1qjrupwu/G4q
bvGEMAr0WDWg/Co7e9NGaDpzZNQ0Wqec2cUmTQCkjKlzhW4KfV0cbRMnGxAwip1oTPRrGdDlroDw
ZGy01qiZov6pN0IskHm2tbKoxV1a3o0wJh8LSQfEqYMN6jroGNa3pBAB51y0u16BKHlcG+QqKGQA
qJsV77e9E5hRcOfduTCp59Q6q7g8gOonNwXRHA0aRJsxOiCBg98gshvtNk+zm7LQTvRSwDVroIYQ
RQsz36b9w1jlC7ld3vsDOVAmTfHK6f3+AAv2gPeJLGIfGRe3djhjNRVRAi0LAfPDb2JxNaCVZCf3
qgU8Ei6tNM+zdVPGc3IYVHobV827E6Op9EcjXRO3wkKd2WqcpshfrNzeNcPOhNt2GytsYznmpXn+
YbsTZCPBUJL91Brhf72jBthO3D2JNvJujkmptmyW0MNU1PvFV9Ryf5MZ4CmwCz6wJcr0iIRcxex8
21BsbE0YCcwKwdvW1HwHK0aC7Ocq3XDo3eSM4sh66KgVM16LKUGpRAbIoemtqwaHQ4AtV5kXU1he
cSIhEXTcIm0jyNOpt30Ff9UilwUlE0OkrO7BdKBxoksxYP4nrbFifAF4SUz3NRebVZG+0p/V61ZQ
3BhcqNeDNYMH1sz8S4SDPNeKOMCQrLChLosjSS/tXWRWN1mWrf2udBZ99VLfl/4pQ5bfULpeLh1b
3dDKYbCCPurOrEbRU3M8an9s1kPhcA3Bkd+ZW986ZjnRW4hevZ1fsXufxgtfxtd2aj8wzFPrIKVo
0wqPYOm9si7wjn6rrkxvNI9Woa8NrGVl6oUHpknwyzLxNqv6G6/vtDLrLtpbtrsmpG++CK0bZXro
9ZZTQqf6ZypFFCOYqEs9HUx0ufs0wG5lDOOPXsXNsRHhBEqN9RMbZY5wfaFpzfFGA1rXkhTEmvK/
zfEeu65xqsxYrbq51BvDVeRuu+NeENpz6MP8JuwLSD2avHjPZSrdV3SCEFvoymJIa3M/EkQ85ofO
3+Ce8Ou+I8t0etW9A9PRzXjC27h8xLDU3epSpmT4EKkYuIV3mMLw0wNYFTiWc92DXT4GbIv3spiK
wywLzIqN+QAxxwWgs84Cl4LfqPbQl8dNODkM7cvvYy7YqJnlu2gY3wouUjsLRgTzUVJBUC/awr1R
7PbXDZqW9dhrOpu2lJvGNRGNlPPZ7Ibx6HnxkTn9O9gqOmoH7XobAuu0XsfIyE9d11/MVrdK88W9
sUzhiYd3FkGILRKUVHTXm9yn/exmkgH4O24Iv1lFwRQfkPizPCjpFZR3MDvimgibuTPqqt5ZGeSb
mqn4DoHs2nwbBEPIrvDEyhlIOPD09EDP9oL+YDe3RXb2CipfHMFPJju3feozPcolWC2Vxs8l1/ht
kiiWsAluOEQ735FrvE1xsYEpdk0ljLLKtKmxRXTnMQHi4LBuqKJvSPQhJzOyjyM+DfLoEIUZwXQu
A7Y9cSgRFDcvreheQtvWRzZkWyHcO/5/4bG47erqowkhB3AObVdxhyFGWHvwc2SmoUbUSfRuduP3
vhEYCylCR45FnTPHTBnec4hnR5NoUSbKLkvzDLHFTC9nBT2ptE53Z0FaY6bRrwytx53lRsT8tt/G
lLkHZhAmJ+E+7cYPZ8JTJdjLTu0j05R3yRxRJvNHlQECcKeGMp31B7tPnCIkvt6h4FyZuXgPk+8D
1+v1DOFAj4tKdIaLFV7F1HzJaLw44zsksasSdPS27SgU/bK+noqEuWtpo9pwmLpw5McO2lpnZqrR
xQOTX0KkOCF/l6J5HLEGr10Hi1Uo4lcj9sZtpdqNHzOM0PNApHrAsNAMaSB0dyZIiiDRNroIFEUY
CfWn2JmnrctZgK0PBhsl/Iui63ZD4W1tPzxWJq75qKP9R23LB9584/Tx3qXzs1AB/rTmTiFokOZ9
ylQA87V5o8TsbIPOm7eJwD03eQfLHY+zVRNYZ2HMjAZ9T7JnwKodhHKMXim2+3bndCQ5dv6pJbGb
Zqj5pO56mXImxr0cbS59XCqy6IGNyXUX5PO+HamcLDBQneHuiEqo1iPYyu3o5scusx1GtraPorI5
Di2q+Jkx1TqfkiOqPn/PcbluwwE+cceOyrZYh4LQoqNhMGbVujnm4LVXjWmBk/PZsedsUStkLlD/
Uvxgzgenn81nNKALqTECILG3NkVoviyh7rMdXDqy+c6k5YoqACN+S2yWeEOltEOqw/FUu5SPvAdU
4tZtWav7airWQmffY00mE+w4azXU48vAH2kIPtRRfnR42izf5/5OBqfM87230MccldhpezkENOBx
NJUXTDu7vp/ujdDx7u3c0rjpECqGEd/6vT8c0AgzOVq+HW3PQteFuXb5ToSuexdglYRxtC7tons0
+aw9eNllyWpiXLvTvktM9RDxUI9hxGA1t+P7r++wgOwHVYRccMgsi8wkv/n6Epg5+s3EPyPfyG8s
PJs3zf1YB9OFmzPane3iShtJcbUUs5Jmlh/Ms7f6+m9+1bJn71LqqGh0z0SHeeevfwXxTOdbtY57
LpYvLgkh6zivaU9USh31daOvn3zd5utbF6OT40+YRBcamghLcQ59PCVZll5+/aevf9nSYyn+9b03
SNZqxcSVyrd/u82vP/7775Chw1jdkvbu6zYVHNHfflsuj9IWYXyZbv9++69bOTnNtfI5ly9PPA6w
AITYiZZvuoXmyljH3hkz84TWiFw6VXaUxoAoWPBpcMd0vAnRSN7DGDlUcRS+KArLYyD7mssxt7Kc
QqyN2YtwNfNTF1JpYrm8X0F4xSei5nriqFNYjuqUd/W4GqOcy5BUewtly5hSSjXA+daVBlHe46hh
pyXNgMPqKxa9jbyPXDBiyspqOHYgQfypJ/xXm/EuDMp60+vMQ2IQGqc+tnzO0WF/QmmCmRD/uXZZ
kWJ72diayZzpT1vy6seLLFzj5Wv4JstZJ480Ht3MRAboz6lJe8JkDChkOjHAPTAROKKsKbyFBw3X
2+Tyhe/zW5AyCTY9rJ4s+E5fX9RITBLiMxIaInuAZsoP7FYPzAX1fgQNwoI9+t4bFZoEXCB7K/WP
Wfth+2hxUwgfnGhf2vjJY8sFYiY9IB5CAlADx1O++2bN4Lxg16ZXUN7jfeXM3wyH2B52TiHtw0Xa
GzgOFJwFfEUQKxPLB5vRUdfzohFN2YI0WcR0hJzr4S1JmIvV9dbQ1alZ4m5izsspKglOe+65m1BN
26TAkm5eP5RJcBpVi9G8r079YH+OM7jK0cFimfkbd4F+Npj5ggHhoV92b8mcPcxY/9Zdok9pRW2W
dZeWzC7MrH83DJvENH/LsvMwe84pDzu4QaX4BMqCwSE0b6fuc07JbTcRPmxHEbz1FUQzocY7s7k3
almtIY6h7bWarT/B4KbNIv71tnPcTzaMKws+A8tZXk8MrJdM3KftEAvCJRPzemCwsGlikvpSrB7r
uRgeM8QrUXgR1Bdogh9l4SO5h1iLL5OkYzKBsA6mBHQgzOx4XdwpOjrjdVVZb10fbTj3DEcZMljO
bA10glaK0fmTtIprxau2imelt8nov7B6BclV+Efg4sPKT0R7Aq57U1FIjL7Rngu2XU0V2afIb9DA
u1vFvpG3l4DnHAQujK7M69AAIvdExOdBo2BQ3M3JfaC5ZrP+hkpWmhjvM0R4qsnGXZ2N4yYOk37H
/PiGt6Y9DA5FZ5LkG4kkchvFrU8Fbp4QqxjMuUfr2XEZ9RqtOrDCsw6KR61ILgQ5DZl+QO2jSXqs
9E1aIBdqoSJgI5GcO0cuH6oCHzsun76m0idPxIsdC6Eh4mPSmIds43fjmeCul3ooFj+OyYdTHh0h
xdHQDLwKLgQFL1vA4iVoR/xXYiyuuYDbTVEwXfdSvJPyiB9mD18RQV977elFPuNqvZnqlTOmHFW5
Pe9Gr/mMWOyuyypE+RuEBJdd0FrnG805aMOqjLneW0XTz5wCsWg3yM8ahu45zeozZy5YBfYqprMD
hLl0aqAEWlQibgkzMa1BW83SPtq9/zDNvT4H1nXJx14W8F/UBBd1MNloT2KRqaTuWuVTd9bO0WA6
ddBDek0J6c7hAUX+hZjZfnLMY26ci02M7WQz1ukG0x50lJkWHQfUjENmAC5woC4q1l8EtP/xJ7bX
r8jvH8WSicbF/adv/9dDkfG//1h+52+3+YKG//27y+hHXTTFZ/uXt9p/FFev2Ufz843+dM88+m9/
3ea1ff3TN9sv5Ppt91FPdx9Nl7a/o8uXW/5nf/hvH/8pcLsNNexv8PHl/n/7veUJ/M9/52v09hO3
ffmNX7ntpv2L6dDvCmEzZxJ0Nr9z27/w6wI5hsX8k5Howh77ndsunV+0A09YC4nyGkwyv/U7tt30
+Bn342lHMpcCL/mvYNt/Ru3ZpuQvUx5nD8I13eXP+yMAzWhrhW21++7aBsPQBz5Q6z59/8Pr8X+A
sf+MhOMxeCauw6tgChzEP0HWfHuIc0ZTr96yu0w8Z+8E0Tbwyo2wmHrVhESxg82d+v+CETQXuOYf
4W48LyB5GtwuIx2YwD+hdi2HS1ljy88KJW2rnp3oJSJAMWpeYrSgrccGuXyM5XJpBC82cFogrzAz
vpfqrIpL2zoNNZO8XYu+/69fj58ZnPxdOPctm9fFUcwpFijdHxicXQySnjyLz8DKLrx4YiUMV3AV
leEuQCGx6tC7/vUD/sObvDyglmi3pZSCN+HPDzgC2ClrX30SLFms8FB+cr5lNSGYc/2rD2Qr4dp8
LumAyQL46dPkRlCh2jqABWsnVw6q0BnxKcuux79+mCUG4ad31lY8AtczzxVKip/e2XYu+0HFTG6l
RJMDUggLUkkgcJltg4BIsgBrAkn1oe/ivJtfq3owVo4ydz4Y45KVTQ/jHT3bzp5ZB0bpGr/mUzm8
zrTepfBWRv6JU/9MftixVpdSTXRxPtqob0SsbBx72CfpDDSdsVEaAe4pQBXMmAMVZHi32/z1c/3H
9862PCmUxfnA0cL+6SUVSyRM3nB9yBb/AKQvMyC4tyj/5YdxhbQ9z5KWa8PQ/ofPJOw0BFHgdRFz
iErgI0Sv4/96CfnTFeSPdMh/fDI8imO7UgGAsRGb/PmD6DQlcrKFETZVaPGKnVd9U/2w/etXTMmf
UZ22Z0vskZ4jpcf59efXDKq3YIUXQUPtacHxuQyzX18R8+VFe3bzGPytQfjmla/x1142pEeUZx32
GmNmsgSyBZrs+qO0jKAEfatVesaNZwZYMmU1YIssiqkX7b2sZsuSWwnShX4nr6TAPHNwQNvH7gYo
gl/5P+BQkBGNkYNBwysW7oKU+RnU/MGPJ8qrNqswDntN6vp7NlxjjpCm6jF5Wp7DwkpiL1kX3uT5
F8R95stOahq9XR6aKCz8GpmBMZkWstOyCd7HtiPSHNupjAkMVP19KUTIbAGXTXE/9L4stxXkqhH0
L4/KQCs0uxOIBa8mMiw1zhVEjuLoaseJdpNRuckxcWTNFM+bXNLgVwvtcw9Ah7A9NzYmAuaCnAzX
vBLohmq/DrrVKAFYHngydY/73GjUuR2lP6xsOGLziplc7xwUSif+bQ8JGqiGNEKG3Eg2EP2k3Mm2
Cq1KPQFlZk8x2vjMn+BaZj5KhsRudsVgM4g+VJ6bYBVa1VGcueNH0IRkva74K3G3rdwQBMu5souE
UfVYPI4zdhnkr76lHjrLQM7gQ/5H6irk1F21TiLHx7YIQnhddq7ffCPIoV6FWN52oPSl9wlWychQ
C3QseWgtOnc3kOKLYyuMU/dEMe0Yt46gF3pDvlpbzGbGvDFewbn7+IC7SLo/YvY6H3Nt0fszAJjX
AXK00cEc5vuWaFdekWbuTA653QcpYcoJzxENI5o96AAk/PV9VKAoU0kk27vaaiVRkZIt/5OY69bY
8U+/PsFdxWsvdFkeGCgTH75y9BwiAcZP7Zg0rplHoJgGyhY+SJaVDpQ4szTuKCTFcKKeJCk8SmDe
7GsTeNdHniuje7KkR3NtgNxlbRD7zdTHvHmuDeYu7tOWkfSIzO7Yq0ZhpC8zFLLnwW7N4gd+tWhM
N6PO6uZ1akSGZ9WdhuleBs0Q31J729E9WrZpJEix9+rsECmW8YJtF8umHQvwynnRA3CWQ97OTvE6
c9ASX8hCyX8f6TAAutFVTKDb4OyZ+KjbuFGnytcZM+ScdiV69BD5mEdBlRGh1gJDv51T0gbXCEBN
TeS5BmuZwY8O2CgWg+OYd4x/PXlhVKrSz640zJzcVtZ/5kEHpQa2EkT+eta9ZtRWDPFrAcjtW2/a
yoHjHuGZsbD+MaZDZbzyXcccFjBlY7OliSoEdTZGLG/NYQLliRxmMDJOy0E/FZ68bUu/ZDsYG0Ou
zmUGce9WITBBbD0sUlmBbNTZCT9qgcbaPFZFpa/YyRY+i4KdQFzjW4z4SwFcNrJaveqB1nqLGQpt
8QKpATKC5ZgWn04htU469/N+S2YzoXMziuRPzLeM7VrbzkrIg0RHb1iJRgliDDadD57JPnybzWnj
HUKdZy46IGkE2zT3kAPIAbT6NBhWdonWwp7WOMnq4YbATgHPIffY8tjVyNKBzHoNTs4qLoHeeQue
CgLvImcfUMVLZ7yrC0xHjML6oQF64Bhb2xXe9ynLveosprlGlcCCeCWhvoTMbWPShiZRRCzoOgEW
LWqCeN+DZZLboK6jt4zdnrgNsySYnmfaqm7bkBBTnTE8iPzaNwE0bwDALAstux5ZmUa44oFtxlRu
rtqHlq+oKBo9ut6mA+z4Wg2pRNTQAWO98ItwFCe7Mct+O0kxNDtGx+S9wFWkFWer4ndHohPaH8OE
i4hRlLQw6wTEBKxp3jEKEUE9Qx70+xQHmOHVE9w9SIqQN0P9aphm7x7dsA+G77YIZhrRLomanaSy
9MAIFZ7Jxsju/Cu7j1oF6xTTLyNke36K2PiAeOuSMn10Z2PgvXUVCJncUu9VTDDKRRZlk/nkR5iI
2FiowbosOUT1gyv0lB6Kauzlo3KbgJ0x2C7PoypwcBCwnixh/X1dsf9fd5b/P/WMDqXNP+8Zt83w
2kZ5RJf41YEe38nxWn7l16ZRmb9IxadDkF4lCNaS1L/DxxL2pcQvNDRLH4kxxEM584emkVaTW1JU
0W4SEMZ78oem0f0Fd9BXSbTgrl1Kpt8b5t8auL/K+rLNnws5z/QovZem1eRebbEU6H9oYTi8YKAl
bKybxivXZTAzCBy6Nty5OS52oKOnMahZE1ljeWuM3a1wJs6EydRv/ThCJGwvKxzXWiFSy7CqZYBW
Y+86ra1wb3WszDwD3VrQxjvU/29ZOvtnwwJ9XFXhaYrua9swTiSFUl5cT8FIjdN5kAWGwTkjMiCz
1OCSUibmscHoIDFDrHSuvxfGlSB5iYSVzLrw7Zi54nIp1nLcO0VuH8L0biIS92xMJCr2xDWPY18w
uelubceFFTiD5gELxWBrJkFpFNokWKbmLK9fIaFuAZyMY3OZz/4THg6mXPN4ZSHSHlXEsmLMzY3P
ciuRONm7oU9OFtN4DlauL2ax5dzhrawBnt3InhWAHkg6BWNzIdx8fWlQBZzoa2J0Fc2HIJ9H9r1a
u0XLTmYCqt3a7bSR6K390fH3UPWHdUTRt67y4Jizy9mPoabcQ3d7MnMkko3N+d2LoSzIENScktBm
okQ4K8IlF7NL2xw6QxpcWqf+gigtulRnFA+pvOtjJW970h9EQ+kZalyWYkpW6Y9UyvBCRf5eyqqk
ImzwgCdDTbIkcek6rIw1F1TWDU2cXxsNPVqH5pgdup8cm0Ze24ULDdyE7leXhxjJ/IguEBzjhYfX
l9YHRWQsK3nR2uHJBLd0zIf6oStltZc2uxpgJck2DcviEktQcQlp5F7NECnJBNlQCtQM2ltyhCnB
SvdhMpeFFVXSHimaIN2AzgAPxxRDHkf7Zd16Dnp/t98ZvKSXqhXJLhOctPOSHVaYpEe7tae9iEyG
o8xYpVLitvBZ2Eqje3PYq+zr9N7llA8jXW6b3Cw3dsJ8Htf9tygqtn0eO2iZJjS2abDD74tZouzu
Pd6+jJ0AGLBNF4lxB37AR+HZI5A100MbpR8hYPUX2UPgQ0PxGOuMnUEyNk8QbLddPSDJhwkilntF
ymDuHI+yH+LSndZZCViJVYht/yD8+nLyoZWxqImvSiTMRI+bHTLzkXEMTLSOT04mizvU23zcHZgh
trISOEHqqmlYFAShPtQWoE4z6B/6HAF0iJtmiG+SpGjIOh77b6VZ79O+na9CV56Gebxn6WojZmvf
8VY/9kZ9iXza2baKlzZBTDbBtR6ridBZbT8DLvQ2tkcuBsX7baA7BZEUfCsTy7MW1ibgD2Sm02Tn
Av8bn9l4GxVtfe3AmzkCBz4BLmB5H/b83WK6DKoeVbzrDLh/I56GaylsfRBekz56zy1MGiiGjsHU
LD7KBcvlQsRPWnQofrUfE7kzOvsmq/NLbRTZTcqJpcRSIjsbC0viTLuKVB249Ldz45fwHx5rC8uh
1+Nk6FVUH3TsfExY5lZM6M2TGS3eUU2eU+uMCM3EE5v+HzIT9ZYpHK5xe4DnHRWfER5yHGqT+7Qe
khHVejRJHEvuzhw1pCbt0evM36VliXXnDQ8J6/hVAOX5JojHs0XiHKsPJkPuczGNe3DuUH+Hwbyv
25yMrMF/QQBJoVkSCEDjc6dcj4PMtp4zFmRVQVxNm2Zi7y6Y3c7wgkMYBv2m7rJj6FWfpk7Na62m
HagTAD4NnrmFL82EHFkbydWbXnTPKvXZbzfOTnG0rFnGt0c2kg8DHha3hOoAZ2IgGdc/S8Me1pZv
Ztt8ApfgiGZG0rCKBy4MILkPmD/bXdrrg7ZKggQ9IFmHsrJoZujNG/nsdqF/ipsb9sb6TF+kjp0K
DsIDiRnECoOHXDkEsF2aWQfJ2+vue2/Ae2PMl1J7lwEX4c0E0BUxKWHoJTnvJUa91TSpET8s8uOU
wc92Dre9UxsH3Rch66X8hVQ8jHvSjzfKS6INwtxvMUxWiOnNPYcBLqzoQpsT1ygJW8xPhpVFtOPF
NCWbMGXQWoYO1gdJmNzMMP7QxDvULbSjYFuitxDt4DqCjYuxVmyaMkIfk50sFypqAFxvq+yKC+8c
XRCtMWy9MrJX1LC8cxakkS48huw9r0XB1jV24/IWs2m488x2NVBon+MWdxGIC2zGoLLWi+oRAm1x
Cw3opRFds3FSTxyGgeyYLOFalKPaROcJ8ZaT/33pEb8Lk+G6cVnpjYZBaBx6y6S7yl1rad8MfegK
CFQhPOc6xlBm4YgOuEAh/AeD74K1Mn6Ekghvd8qH268vCyZMJ/XOZmooGqDmZokEyBol+JNsvFCx
ERxU6qFtpw72zQC3Y+0eIQyylbeGR1HAbxm7Sw4u88IsiwNnkP7WJuVglVNdHw3f389+EPBR+yw5
OyIuGuFyI3vGxQv+t7zugaibrkQQ6bE8FVxuS61eEjTYO9t3IdZbPsEKCy0jTNlwxV5OvsW4i2bn
JaOQ2LU6qLEwYmkZkgSpvZMcY6oiYm4QFVUFnXdD8hXBJjSGC32ANdoNPBS2/k3trzovtE9OXwz/
lUubf7ra+e+4tbGoWf95BY4cK4ny1z8V4Mtv/La1+YXT4xKbu6Tt2lTUfyvADfsXhs7L2gVjtsNS
Ycm5/W1tI+1fhGd+TU81U1Sq7b8V4Jo7ZPTO4sa22OswtP5X6m+2BcvY9++7DeYrnittRUIff5zJ
J3LZMfyhAI9N1vdJYq47W/9Al9etPQKoEHBjn2zJaUSfauGWdfserqsgD2/L9Eo+ei36SzwkC9vc
QR8XOuBoMI4Bdb3UTuQfxWid0ZWgHorY2bIyf7eS6M1WmVhht5jwViCeCwxQVBgkPaZhY3J26697
P3W1ejN1Rjh7g2WxgzvMoKF7tpJF1SsrZ+37DlJmHRg3jCEeVc6IohZYRwB8vE+xtNc0Loesrvpz
g8OZocp9ac5n10WGB2mxooALyTyX0QPavsVBFS6kq5E4qDxv1qOKd0mJvWJaLijzdLZDY7oqH2SZ
suMfzfVkDbhRfNDQfRtgQU51g1HuDdkvZ7mWIGCg0OOenAqZLmc7BAkHbzr1Aphc75pb0IuA4tOn
yOFZOv1VAQB4FarmOmzkZZBxIatGLv7YTu5icnqRPNhXERrwVZ84QC+SpxLNkuwj+diHLA3MlBwM
VBBQ5QyP6rY0zlg8kg3ZEu1KsJzlcgn9aRiHxZ1H1NfkXEYk9qEo+NZQ8lISYT8pCQcsRr0nQeYo
Eol3q+i9PScUTP3q0gl75305txj+nY7yZpMgXcAofRl5EDCygaBZhHfk1gPpissGadvQ78MuKi6A
WH4smRTb0UOqKXxGrTZkvMMQfDreJHau0+FbCR/K+T7L2+kUhLwYkeGFV2aTPqMNmTcQ5tqekqNH
lGG2kIq0Y76x0rzEYHMsmRXDJYFgzMdhHdiYZOPUOUSx/T5CByOBrdy4LuNackz3tirfokFMBwwY
nIFj/J9LTHBizMQwtikEBPA6+NrhhxUWKazxoD997EqZh+BYI0edBZ8gJLKso/LSRM62kLJr89tM
+ZkzOj6FLOfRD+wkzOVdTaQIgSZorxqyGtfS6pIXp1pSMOw13P+UVyJ/cs3sYDcHoMUjRVMf3rJz
vxxTY4u03l3mowhX2/pFDWawLjPonpmP0if0fmhFMCE962OHdh1Lg/ccw1yXPflmLlAZesAOAlv+
musmOyYqO4GCLLdxEVXXYdnvGA58mnZPMWWP7n5IQ1Ivm6rdGosurozIS1TA0KS1yZCz7Qq83msQ
kvzdisXVgKjaVuHGUundYDZwHaV8ELImjaKu9+VAgl/lx2tk4XhTK4FLAhMtY6Zvdlx9GzBUM8gL
H2e8risw04AM7QYyFcjbseXSSHDys/TlhVUmHx3aqq07N68+E7HFV2bM51bRvDt1RSyDVT33Ro5Z
bUiQLxbgZjzGWgFT2gMa/wgoAryFpkh3uc7XelbXxJIqeAT1DVjdaN+PvspWKME4lIJ6F6EKF7gZ
toFfjqRhhe2+Lborowj2pEPYu9I3nvOoYDyWPdQucg7d7IssNU9fXxqbEWNnNd/aRj+VrC4Qj7YU
4VbcrlwxsRDzeyKhKggwrkbBxYB+pfICVPYQ3M6ZLU69hWYTsb+58OkPbpU/VJy0N/BVd9PQvXZ+
0W2jTj9TQ5PKEbpbtxF7kephKyPk0+N007VVfNGpqTnoxL5qHDmcrEt/gTEpKtZN05TkIS7/lWrt
sg3hpY4OxoZwuui4HJ2UPXin4n9zdB7djSJhFP1FnEMo0lagbMuynL3htBM5FRTp189lNj2L6elx
S1D1hffuy7zuVFrHDIJxuIzsIpkBD2fI6bhaseDi+iLDiSErwwVUWRDQT7bZxzuIY++9xN3WU4pt
DdmRCppXaKZWYpbiS2psOwkL0k03ODnfrNnJjlOb7hUYND6D3AV45lw1I1dX6cGJ9k1SoRjKhmYH
ym5it0/SbfejjOa5KXw+ltoiwNgEKcXoPGD5gfl8CoAh/1vohGBCPdgd+LNWQI3Kavtex/MVEiD8
lqQU4nIcbKpH97vTdOK7MGuh+0MSKC2HKA1VfXKtDVtkiu1dSera1mSDFTolaKg6iXe8WqDLPG6R
WTVkEXVkJpbzfo77uybGBYpR9o+oNuKCBGOSemVR1aKi86iil8SNszvDLik+Icr2OmAyK7aPufvc
JDbIAcvEakgOKBwIG2iq/MtiWKNzN85H363ZrBAqsTHHftz2XfWLDwokwgCA0rfVXnc+SCGKD8Sx
2puma9otcANnI7s2FKr0Dk3mwJTMAQSY0Ej0jG3wMEEqkw4Qbqt4mBfMhIXAxMSm0GcqhamYfEgg
0MQjokUs166zmm84KU+LRtD4Iqt9PAGFybph7VF9sa86a68NuNvi0ntbIwDQyB9SQ048BCd2Dw9q
5jQAkQqgIOZlxaW9tVtQaXLN1PFaDEROn8VbB4+2t1RvehnE5vAwWzh/es+6jkCxsSLkuAQQGzOf
66bPuTMaZMPEA/r2cxnVGBjopxmxFM4ybkbrDu8xRJGkP45dTSZKCttRyR76jn5E0sKyUyzn3Fwv
cFJjML1YBeVJTyQ7OPgLEPo9DoqI0BE8naaay3PZ9N+LHj0VSzueUaGg1bLyOhizliOfxHCCaV79
yTb2FOifqdbboZOPJYp2GvIymQIcMRbQlOU6TMlysB1xT4342dZ+HThA2uDo9K02kqEGOAqXC/ND
oGpeC68MknY48Rq7syp3Ju/6FhsZmA+AM04rlz20pO/Cb5yNcJNkN5XmDlK5a3ioxOr3KaLFy1sC
bPvZ2xLOuUtG65G4IixfFQymhldkrmR+37C+hvtYXRpbu3N0a49ysqRRUh9aZbwSn4uCdsTbwroG
zaMQl9LRUiwPKCjqRdvncfmPJ2efLN7d0rlXpN00/PJl1CdUi+YuHVnZAnHpt7WP11A9lbb9vpT0
yyW+cb31CJtsunozzMYFSNMWo4B5WHiEhNZde4nxPk7qOSRcG7mL7H5aezqTqIOdxn2q3eifgRXX
tuq7CYWFP58x28GGWqkFc029YKPwbwyLa2O+eW0pr37OUTfzCZotYbXs4NoNmz4myOmzORNXF+mG
vwN8pw7e0GLDshxzo8sOLg8cOt2mHJDjfOeUMEC5ke1NPeF3JQyw38OJpBs1JLmrZoXLFol630zf
sOrqwPDKL2WMu8lpK4j1hnHRCy7+Lu98rvBx2JGjxMa7Imcgz6Zt1q0eOE1hgtI/iEpPto4ssXPU
8UGDOjnKGT+RAbpssFqxbU3qXEiVycXRh/zgSXBZfVTfeVocwtDI7qNgxrnmmU17jJzsrq4TMPXr
L6ytvlyrGrAgcVjkc+SFpRwDhRON27G3mPXGZ7Odl5M2JfVlZnV4MTBJHZVwkRs81yp9tdLJuGY3
dnZYdA0zC2Lc73P6Aah1/cKsa+T5L/0sSOn0aC/0OsLFG+GhQtIx3U9c5nkLoIXoaauw+gtdxTlx
Uu/Cgf2+cDjuZWPe2V0GBVE5+AUtJgG9oxPTTtoSKQDtA0XTri5cNIi5HdacDMYKaFT1WIVzAtoc
N5y7zd0YtJzSrcA0EfmPa0/uJkqilCj7wBo0So9HoFPozzkHQt8woS+taWZwYQBDLRN6CcdCqj1w
vwb1bA6cAEz3fUEMiO5HDM0KdUVYoqhE4KpSZ2iD8aARezQihJ0SzpkGLKf5U8mGQrqHuzWAKKsk
aX1JLwKF9zDyh72ROKtXBBhn95bP7bCtTCIr/UQA7ANgvvAasPH9puAoGf1FEr4chd90IMD+hBWQ
lNkUilU/Zp8REpFtyg8hKX83jDWQ41afFRhoPVHUmmzMId0D5fF1/Rh7rRGuAezJhC2rABkd1EL0
dEHje9vNkEK9OGAh+ePY4mmK0lBMNB2Y24rAmw2cSeZNDNVTFFWQH/wZwpXNIZ5rVrimPgwqPg9Q
lDasG/kQ8aHNjv2ElYMCt3ef7FaCCUNjjQbhJkrebkmO1Ea1P/447dGEBKV0MABS++0G6VRb8LNH
hjvnlKUN4iDjBCMMUVXEtjod7e2S6i9kr2e7eXGPaL7MIBPuOeFTKHTtiTEl48bhERV1ugIvcWK2
bN59bzhmVfGVpxGesHyFwtjlg8E3lzjlDR9asl2E+WSWOpApIHSidoMZGbhGrbp+YBUWFL6kicyH
IWt2o1w85O2HifeECS41m/KmMNX8x6iL75LIfpMwbVvdv2YLpY5Z8sXlF44wa6Nzf2zaNuZVjh7s
pcxD0E5veGfP+Ww6vBBdG1AknAYuu5JJbOJ3ZFXSobCSLzeuV90g+pcboc0onOH/ghnn5QZrUCzq
ptZlTorxspTg6vrxM7X4SGYeq5iZQDBkEgn1xDmKDnvk7gTLzVJHx/87v7QYBlalOT7/X9+NkDNE
YZtWIH7yKOB+GM+DfBmG6UvLmBvo8VbrKSk6PX7kjII6JHIurjZYiuEiYQBQVlpbCoC7wWXUbkvu
hDgqICv+LmnHQiinGpm/NByoYRfx91xMRnxOUd9DSoNohBncbvEHifxVaz5ghs8LBE7jzPq9DRmd
f+k2I/rlK3etJ8SxJcEJlPviXTPSNxGrfd1g3TdwxkmWdJlvbrWqIwwX/kBgquTCafiEjZRHlmy2
xvlHJiXH+4s1tj+KBFmW/dOuY7V+MOLLMnss2n1/tWeTbIa0vNAnxh+LeHG9+TMmVoCZSkz2ubNV
hnhyR3Xi6P6bp/Rie/oh663vpMleCEYIqt5cg1psQpVQAAVLjHMbZgmw/sW804snQiF+nMEt8bz3
5CUSRzCpyWOdiYNQ42EuFSquIhA22A4pbsaSqG0J+zG0y09d1BctAzz7W0wZSv6zLtjQOKNijD9d
B2355KTm2Pbsp9Qg86qpKzDXXPeuNp2dmn5UFv0tmbjNobhPBQSQ3ETf3srmPi8zbUNaeEqoYUpG
UrqJEWzAaFl2/mweOm3eZiM/aMbnW2QCBYM53NIIAqyZn5g6fXDkuocxie5ETTQwuetBj2+T9zJ6
IrQQKnaL746DF3zPQ0WkIXOzbwO3f5oAwNF789PvjZtYoo1PvEsxCspfg2FqVkLaWNSb1DDlZwXD
HVWFnnQ+TYHfNlKHSpv/pjh9mWLvaEiDw4dufuPpFfT14ebYYO1Q5YHDn24J4gxmvUhEYV6doRBI
n+wdvozLpEXpaYjBDsZPc6Wnh1Ff/hn1tM8RSjzM07fsI+uOPhP22x9PdHPuTSxD6qN0B6yG+XzI
vfEiB4dLwmC6rMjk3UhbvCh/oK2bhvsaIB32VdYSwzgWb5gi6xkK2myQJe1IQ9/VTQqgwMvex9LH
gyUxzhd6F8DtFS8aXtA1Jk9dKInex8bHLNGzpBEGUCMYSVchuOzY4pFUEpGoN3fp/TK7V99ICYuU
G2+U40GYj4JM8IuaptWnY4FSq9VDDzp6E2l08gvf1GTJW91l2gEb9b413de8+jYGYPqJu1fAPIte
3UdFa2zEjMm+7qoD8T95MDYc+kmE7E9BeupL63chhhDfjwce3v4dRmREQMaXkeJ4tqyLEyUX+MJn
SVzwZsw0FTLXAPkXt+fJYMpAg1zmJFZM7VMr1VcPOW9DefEntfLeadxLqpdQPpz0DVvyLvNmgqqc
a2/Ih7o3/0z6VtKY+Txif8KmpkEAjbduPn5XxIOKbDgban0nbGURK8n/n8QwH9JVauq/8IVfndiE
BiLvIgdMStMDiHGodgfbunn6O6oBgtdiHzWQrqOZ0cPIqtoH1u0UR7AF8BZbWwRhEaLQ7mRZhjzI
eQT4P9CakmGRn2HrkP+mM6kSsy2+9Pqm8bRwfHfVudJy6oOM1faQ+/Z1IXD0ZPREjvfxynyd5Rkf
RnJpVvyDj+h048F6e0btaYd0pJc27jRWlMOPm7nNcUhQlSbc9QSzHCtDr75q1IKunC4zlO7DuKIx
BhZhbBLrW6fiBNEAXn+F7TLskl8GjHfGGoRTfeU9EXmKDKDZcG6Zch/JSW96/2/BsKP10ynx4PGr
xL/Wvr5zRvAK1UjkrPZEBm8I9p2dWDyfisbcTjTgeplsVCz/AF2zu5J14GP8CVEQ/0DIefDnWmwN
W+SBOa1Ly5Qjx5CEVKBzaicCRI3oW+UuKTicdIqJbZ0Ah47N8bEoWPAhbvSccxUZX25vU/vrA+xd
ENFMwlY3PuYjSfpmtfgYEvMuBMiN7oslpW2pbivo1BHTbpnRMCFwoO0t+mOlN3rQQeBHuTJ91Ea2
XNqcHD0P6e1OmWNz4PF86By4Z3l5wqNcer13bIZhl5FmcHDq+MhPgVsJs/CmHshe0CP2+gXlmznP
PBi4d/v1HoDVIXhTfeNYxGgvAE14eBPawJhmpl1rQDpSU/ChPgnRM8CVAxJI6hcmV0sz4nxL8zew
fISKLszc7Y7p4Wi9KLSYBOiQK9ygH2gWuTdmOOGp2e8jScpwhcmQvqNjhj76WP8TfFKjiEh3aNdh
H6gV/egkNlll2FM3GSLKcIAxjOx34KMckyumriyIctqltMkPjL//ROJeHVbRXZQRvkCYONOLhzbt
INmWQOmsUoBN9fru3omXo0GO6VTyxxjlR6w6NwR/pEnkiaUe35vLMOw9MT5odo730nIadhrpEdFv
fjDICAqJTbU3/yPMIWgdY0QRwQJUe4PTmXBJmnB9hM9dKO0291G2JxuzOPsDQB5MttQ/rfR5oa2v
pRbPmU9UijEQ+tcsamePMgl5fwjF7dqGmdJKsy7+gQDzCBaED9R2unEfeVZy9oox2uBd+GaWLm4W
w5IW1tmGfxe/To3/oeCuJ7vCb5ub6/B620kqgyUhRVH3+aCLRhBLVTb2IWc2PrVMy7/0ioG3lj9O
gz0/uj07T7uAokr+uukvrz5eUksjv31IPz1PZuEo/ehSed6fIIl2W8w8yZ4OUC6dl1DUHUg4i2up
LH7rYjJOiAeA2DoMcJS3l5lKfz1TnVWk5x9Aa8eQF605M+0MTdk+RYvGNwB7cddjTj0ygoPTuTQe
CqL4QQ2zFs7m8mivq9OshjVAx0hvX9m/aTXCaZwx1+Z6x2+H9bQFxf2O2gYEfpdWJ6Qz9h4b8x6t
Ogj5ugKEbiH9YF4CiF4AIDxEDGocE2AK2iaUDEVpUJzBskCGRsjBNEA061JMjrMpgWxOTCHangNE
QW6ja48EbF2vfdIgqyAtplkcYvYbcegt/FvwWqQorAhdx2QGkM/GJ3yKzxhla1YBJK3w4lLWzxvX
HY8eyh8lyodMl23op3LkayMKRsj4kMnu1fb9s78ZGyNnE1FbQWFQuk+gkg3iVLYwhySshPLmOOIn
cab3TiO/nCADfClEJrQMHwvi1zezNcL/SjHS4gpsq/IZhlixJbwTajXtGFHF6t84e29p3pAYmhP1
7jBNSNxJD/RUpxxkCjvY3JBwBFw8vfqDp/fNySajAltwIWIKYGxIsBWjEmVDp4d9CccmEoxgmBUd
vALpsKd4neu4CHJnisJas/IN8V/jFukfOtm4lo/d8CHUMn/4uDbp5A/D0lzgIOWHlpNTtiojEZBh
JeSlEGkJfBnnL2OxWHUjA/S6qtmXIFIxyZs2XNkccRQ9Ggz12PJB12vg5lXu2mNGQBpMEENjSplm
OQrybc8lU+dEkkDd5Q04kEn5EnlDdL+U469fEGacspkKMgf2AovScPCaXbUkiJTMat9WlgtIv/vI
xZYTgB67TEGlCi1Ujv3XE2VwGPKayek6+/awwqezkIGNbCJIVq56lYMQIbmR65mPHmQZLbgvH0dL
AfOOJPu6tDuP/r0g6/vICONRIRnfJXZen1Ib+QdxfIiBWkFHTb2z3iX7InXEPm7EZsm89qQX1le5
ngiojwO3galkJewPlzi+2HEmH60+6ZGtM5ayCoTGg/suOWcC1VI7ADoFr/BnOOWT0fM1TxPAY3jB
xCF1Q6g64yXuiNpNs+5iR0w7xoz4MQiEqMNT7Xtu+AqgdYdkrNGmzyA6XLRORS/KXW4M+3gwbipj
DguFcB+hacJnwwhgmpoHOslMrE0uN0KJnLBH9rPrW4aj4zxgbzGocEcWc7n9TKIZtNUEoqPdRiOR
yuOmTzt9C1aN8MKcShHdBbck/0yYOTqd+B0OJMSc6zryWeAM35HR3dnRUoWsvL5x8hdn+vxfuC0z
L7JvgFaB6ZT2i7Ud9NILaiu+4qfM7zlO7xG3JCAIuJbmkeFPQrG3oVD5TnpIVEnbF+eUYVUzUb3B
reEBZGmWelq9z0f1Q/XFJkGCl0lLJNZa6zPC0EmB7LLQXlrrqV+4UjJvwa1SqBfDw05QL9iXIVdd
4J7el5rxSuSI2uaR9bNY/HAOruTTyKzGQUpkF/IANKMOh/6XzxbsYDLFu5KV1oEUmO9ElleFAGVr
1+AjdQICTBZebW51X1NZcWC6Q//Mduu5QY+A6Y3bgPSH9bnlMxaohrakpz+JxOPvXaqYZ6dcuwMQ
iymp3GN6mpuEjEEyJrdQvbhKNJLokc0yHtXXtGsovqHiDd8SN70ZI5XfyfUpSMsRgoEp5jskMOyl
2jTaeT4+DeLAcpMaSLRMNi1LfjmGTnLVfC5kbAb2QLtlu1lY0YHUkyN2q4XKMhv9Ioq33riasz/u
7KajtNNlTA6OAfW2A/duz8a45Wyag274THNGjZSU/EJLfPYV1WXvrvK7hJ4S/3dgZhwdZkw2UeM4
Bwy3fuAm0T8sCLRWylaszCBnFZ79uDSgoEbAs2TJyBKiUOMHek/GPfBP0AK2PHUZtKkBfj1Lmt8x
X957iLPBWKEsmnAmIPiBwKhQcIJNZfexa6SOFckarKNPsAWGKUIC7Ex/G9zZI7bYohathjeJ0G2n
BQIICAj8rtzzNZhd/qzqmRxy+1HAObByS0c71vFCu+w64YJy7TQBydfp/VhO803ast5hXqHLGdN7
y2LoY60QRG/y2nABLA48n3Ak3b7r67K8Z+r9YbIhaRR5HM3YEPaYsHNzR4rGKBmKdxue7wgIa0t6
AF93bIZLWjAXpi64wMwOYt2ioUcBq6U486OmNs9ZXb71OrFMM3fdNrEilKo9jHerICoM7zgkshOy
0I0GlwOzjto5mJEOLvvGfTI1Z1eH0LDJO8Jg5h/T07ITLI7k0FrJzkit4tjGHjC/ZGVpuEfyQ2F+
9oD1e2rxDbUrzC3LzB8qP/+rUH92i64eey9/i3Mcr1mHjcGczf6AQgKgc7l3FaJSCxjsxu+SBWkv
6/MR09DWctmPm8gU1NqgE1dBfDuJ1kdomHno6i2q2G4hlIvb326sD5km3WExLYaGHUWuLEnJq9wa
ccccn8jefYDpOjzUTsZ6SufeqLpW8Vthd2HlQCDnQgry9WesAAswvvhAfMDOMacWUkUJvDUfdw4p
aXtSAr7bbkruV2lg4t0Jx/XvWs9+qxTwoBzXJTv9Bs8Vfo4ghQ4djIbOTceqkmxH9DKaXm/6mCl8
epe0gEuy9LhWsGR1ocMYnKHdGqVZHeLeAbZDgLggEyDt1rTmpufZ9MpmqxMqSwzWJ6EJgKgK5idV
qxLyx68DtNun/3+R7exvTPbCdtyJcEmyO73sxV0+WmcH6/EuXoof4I7MTPmcN8k49Y9mYTs7G4wj
81pjX4kxZx3ZXfJcnvosqfeDYGPLos3YGaNgr8Gat6+W7py20Z5IeB1Ite3vTLcFDai3w6XtfNxW
bX5fu4ghF/7jNkOwXNr4GnvBJs7/bAw32jUeBgaPYevj/79oOns640RyuH4GpM6MKo22tlEpFiLa
2axG1JJaippTadWmSGsZOGPEmLccrgSwW0dUIs02TSQkYn8GyYUuyLL9Bx/YylNqQT7BYqWg1ihY
W1bZ3OJSp+UcysfYQcEr2BLOaQyEZpL5kxj02zjRO1r5hDbSeiWTAA3OOk3DYEYAW1rceVRiTs+t
4xaDekE4s60z+ZHOo3cuJrsJvUGdgDM6hKi3F6fsVqIL0PKeZ0GSnAKMbtHRd/b2nvgeBucMHHUr
BcE0stoVvVfSRCvEPNpwMVorftTGDMgLMoy9aYCxjlISTLWUCZH/nWtpd7JxGTN8adlRCb4rJemf
8lJHfjVPjAQMIO3w9L9TD/SFS2zRozDcvZ2Rx5At0gpyrxv2PDjLjW2GG3SWS/Pto98VZBNNSGJQ
ylqA2/ijvWnnGfm8LYuM2GsRfzX8QHdKLeCKCvM2TKyTgIufpxkDgJkaYmeDO4yWBIbgNNMt5NZ8
m3CGEzaTHnx3vE7G5Dy0BoVVo4OTjI2VmAgHThBADdwG1mc2MSAoUmgvDvcj4nvGAxMi7tjZ2nw2
SkHTZ6oPYm/XuUYaVrYzr9UDKT8zU6cmJkbCq+WLbK/tABbbwczLTPhjMjpCw2VKKjQLZTLxZhYH
rNWxCcTbuYr3Onizg5tjD7QyknEsP78JgoAImMydbUdQXO3l95xsmwYWc1ArB3zioL82DluUWivA
z8888jG1bwjLziw7ybqqpAYlZg8xPZr9KB77e42lZtjRrWxKevih8M9Mc4IZiYK3ChJmDLrszoY7
A6A3AyyalUpYcDstG2XRaLy3S/2vTuY5FJnhBX7TeWfPT8uVh/mlZ2BVC7MYL6wkkSGzJ+9mzELM
dMN8gaiqiyL0YHVvKld7VrqN6nkuwWjN2XvvKGM3sttk/RXoluSqKehrHWU95W2FhMb+6tzxtXFj
TP+Aqeko4BcJ09nY5GNsauTTm0S4f2XafqTcravxtgrpqLDbaQSjZFhP4EXuSPutD6Ndna0ky3YA
rkGJuygC5ZTskTXfDLdhZmx6vKVRyyTaHihIl2PZ1pyEyYMoR7X6QbpQ0vXUtmfdl261c4kjwjjJ
DsQrEty6GUI9SODrGBPYwFiSCOctv5ZndiTZOnnojw7hQriyrZHRh2cCRq8ZJFD9bazCNXY25oIS
7mGQGyg9zV5eu0ySPD3V78Zs+/tYAyQhorNwVuduo8ehpruEt1PlznlO6ktDgD3wf+bXESyrStfO
kwPTqzN40ckdKpvkDAX4AnTyNYo8TKVRggvW2railAdCbkvK2wK4VhXdp+qpIMSPTBPUPKNMVxQ1
D4loUjdwUZTnVU1dmFyrzOYLI/EUufvOLuuvlBRELl8CICiZXCv6Kvy5O4yIKw4oVuneZWse9Cz7
Rwn/4kzzhNNruCeyO/QMiA3KcZmZ6MYre4htTl6WSSPxLPzXMl56pPjZeK2rgoKqWsSGLTELi8w8
CIQvrMMcpI4FvDlSOJ2E4TuORp/1msHkj4+P2lFpbfyBZqzdepBld5XJ/nNc/7jZ945S78obFtKT
zx+IS3Y7LNjsa6nAPyBXCNxyndu28XBI89VORC+0rcqxfmi5RcAMoNtTVkiKebftHUaAvRL73jAf
ZNzVAevOKmTohIQHymyWZherzxlWoNrH1S35nxPHm8obgILXTgqaupoTNuE8om5RzcY3y1sZz4dB
kBmHJbBHZznWrKdN3uMM/3BcIVOLAFixli7a4UYdSAYB3u2AEoBWPeuLwB3sf4E/YrEiBfrCb6AV
swnRA3PJCKdH794nYe0Vig3uV1zxo4EHO8neffVS4hgyhqHQl/nFyu1/1OG0MF1xzE3g9qP4STu/
PhhpxCtbGgCYpwCtPNz39e6Ux7lmf2t6Q7wryszYm/CYfe2FucI/NwWlht/pdxLz6sELigTRmKB8
6omMBffEl48Ug6AA/xBNDdKBoV5F99mBl+rNGzo8abNehLU1Z88+rEBKqLMXDc9VwU82Tf2/2vKe
62x0KBR5A7lQ2eej5ORoHJGvotWV7sYYmBmg0AT11tvbBpLGOfHjR6kGeS5MymgMEyr01wi+1fu1
0a3XXDBbwAiy8Wd4TXbO+9PSzPNCEyLs5k+TySIdXna6BkDgYDlpWfEJJR5WScMwPx3R/ZbuGvvW
LBWeddCZXV/ZAc/u1pvE8D1ic5uA2Ye6jFB5fSRt/N6RjLhTtY1IKqsYF2UlDyv3Slmm/Ga7/wC5
Wp4R0IUNXiP2sQMWNcEbKBY3EP6aIxcXPNYGEXpZ5LibJSFMU1ALQvV1si06mSpUrPZJKTaf/BQL
YWXWBy8nL2qo8mxtmHdV6g0HGJuwhSSGp1rBZStdSYSCuMZSYJ5Ln0dMdeRt4jOnD3de0mnAh9iE
g4K4mbgiIlth2dmdRBbK9cTEn0ldUVZnrcHw4eZ9kM6mi0ftOelt6KzNSfWDiTcs6pCWVl/w5cEg
YHwvT+irnskWO+uJZIg/cjjKGuKsU3BYK14T5v3NEjhe8Tqh+AvZRaIdAy9K1jmxIe5nXcbn1tEJ
QgLmx6WSBI7GtLDsfRGYSzIcyEZlHLqug5Yw8n2w12ylVQZMVEzsF0aPxcDSEwNlFTg2Cwu+0DLt
cdQjIlmtog3TnAdIwwgAxu8upvxkUxQhv9C4INL2Klz/pVkIZSmy6o66hnFVXYvQeOkatJsyQWpg
VUgllEeModK04rzwpm4aGrnC9Knh4/ZQWLeliS5NmlabyjYQOMcorKAN/go/ccNUl/xJU2ps20xn
FlljEDV7fd/HyM8JgGVcsTOsVm7swYxhj005Z0sJQID3eXZhRzDADRHpxgFIRDMYxjbfIjK/+V7e
bv1GG1gBEg0yk39nOQnl+2qm6qdGPVYVQS79wloaxMcGrzm7Kt5WJi1/zhz/MZKnMkDdjvIw2w0A
sY3mazAz5ySkvUnqpNiyOqpRiGl7eN1s+QzCyrr+J1eVB/0gJKjZRmDTWYT0jQ+C1f2mTIqjKLOI
Mw0Nta2oxV2XJA6wuvvqn2ktwNvtTIStU5zKEcQADv1007IXJHoprXdjlnw4qfHdONkI+ZhgNBPt
FROyfgty6Fjp911JBdGwl6dXLOXLhGtRWtYr+cjzznbGiz+784HaLlQGFl0PJHpaEMLsYGXtRMUW
0YpO84S7oVrRPC57+ohNlCoEOjSfXhnWBOt8Wr8ZaPic2ndzW/z0U95uSDppN8bjFLNOzIEd7NEr
B0JN4wn2iaANocVnScuA1QcXXKoTCTmASEgxzkb7CYKgB8aZO0OSv1QazSdTZdyttXFsUz30XApv
ChhvVXoc674fdnolbuR+s6NOE7RQiXNCY3iL9PLFpvo35vRBo2hP83+Nlr+phDWr4aRPjF4Ijm8z
D8L7ejvO3hnrSxcAuUZQSB5EMXhvCtPx4ldPOiFIsSV9Cr/5ioQsdCzeXLKLUXogIBqaCHF0/kKw
3bTLqTr/jeg1EjFeK8VJjj80YTvCIqJynBBKomleKwPfIURY1E8uAGoObexivca76WuQNAEUgcvG
y1XtZw4Csyx/olYepoFlOb21Bl0wILgMRa/xD80YTgCCBpziDeYPMcht0NVITyacwcm8r6QVb3Cz
H31vuRDx7m58fbkn7fdbdXUXeEjxB/b3ngWWkCmuPSQnmxvAwjk3g20iiK+HcCNVtutV+5cv5u9s
t5uGsRJrnRgDxez/8qIVRLtwCizpE0EJB0YjfQCKBAml/ZXM4nuelkfqqFdQqHd0UhCy4/dl4UX3
iKhK6vSP2Jej5zA/4ugggxLdJCF9SfQYu+pVAsGq7vume9GT4tGICE8y75jb30zH/vJHuBc2yZKe
1j6nkoELiwUnzn9cl8iCdcovErInIwkHQHdewcns+4VlIcZBA7sokIoTAu+Hmn3TpBFd76iGkVbk
h3p6JCDgLi0IYtcIugunX5riPARBBMR4SLbVIFneOW1AyRgH+U8y2I+MHXlKOHMBN+MUTGIShcoj
ql2gQmXB2lnBdPVz37jYCZAZ+mt4MCJULeo9O00PJDPdjY2NVzz1rkgfjK07z78sy57TsYrvWsIy
3MJR63DtyR5b8vE0ya0+/A45/YI0pldHm4+R0V4tLtwdhGInnx0iAaCp43Ndc+Ywr3avWKdpEFlo
wstHhVjnYEUBP9UFb3FBJneRiONUWm91Ju5tK74xulnVpCYRKWFTjFfLJ0sms5mO+xB+mIJU3Obb
jiHFItvtOCfc02kcCnDyaxzPyYdNhe2L+1WVDShg3ChhOvE379jgRu5SctK4LtZvDE9Aog42OQhn
Emiio8d96mUmcZJK35PdtxH1qGEaIaEi1dJgNA03tAm7D/G4tlej7Bi0YdEvbZBbvanvqlhczIi1
3DSDvfddmKqRIulJW1CTCqyjGvutzAEPDz9sP2nXRbf8Z9Z8BbJk+UN8ESTjKrnqbeafolzKh0Yv
SZp3aat6okE2fYeiivmHPdp44FLx1jY14VijrQKRDtiER/SAmffZTaqnBtSNnZ4Y4Bs0cVOJ+Eyl
e65s94kioz+QULrx8mdjdi5AcaC0Gu8jA8xQgvQLNTFieBtKMrD+o+68dmQ30i39Kv0CFMhgMEje
ps8sk+Vr174hym16zwiapz9f6mi6pQZ6ZoS5OSM0NtTCLpvMiN+s9S3Abc9ZjbRD6A2RVwtOdi4n
36puUI+eeZB2SUHr2Gj7ETAWY9HhLY/UsOFz7ccquLGZkCpygQixJQ9aqpaEwh7BihjtzVvf+h8j
q5nOVsWuc5nODNq9Tmr8KpFhzy9gGiA9vQEqAyK961/xiI1MCtzy6vc/8DkpdlZQ3euBbiYDqZDY
hGpMF6ZE/Oq5/UE41C/hdGoy7+cwkaJJlsZTAL20u7CVfdPfdPX8Crcrx6uGdJUFG1siiiTWzSiR
3WtnzrozGeMUySaIGUMs2y4lG3Gc7ZusHX92lY2SzWMrliSHPCXN3BHNaVKkjGJB+Yrcaa+6vcm4
g0oss6uUMfMacRocYX1Fs4ugvvK+ajb42ANw36ZfY3pRV+dsF8RABrcQJ8ukRHXEpAwaj8jCcPxy
ZcEsmr6Gw/irFv5bM5bETC631O07BhZsitmGO07xQFrWtsu8dzbjG+qRg5Wgge2cxwK3xzruS5JF
luFUjOF1GuO6mHX02LRijRfnsrVbDoC+e96/LY8louuIxq+y4PPRSpHVgdkOjqyzb3qchiNO5OJi
pBMd6/aGDNslXepdNbjvci6AavgRlideIxIHgGOq6yAqbupEr5ou3s3esg1tjOK9T5C8ii5aTo+B
q0DuGJVqz9gMN0L0hv+K3BQQGWgHA+WvecfHmX4IhuY6gCZGKnv8Gqn2hxWkL7S9jWXvAzHdu0v/
NCztsU7M02jLQ8dkZRV6Bcpfp+a8VlSkY5cf7K66rqRFjmHEXqWFWU2WfF4iD1SF9+zD/xqdD3hL
B+z1GNPST9v2fw5sDJAaWge6R7I6mZHaubA27kzUUC9uuyJ7T1NiE6x8NNQfOa2xcJmoskHwwEGc
4c19WlbSb+bldWmRfrQ2UU0Jwko1rCJb6G0s+L1PTnGd50zBUbxzAMaIhFCuIaXAk5CStpv14U0q
+pipSrGcMsEwueYM0mX3YzDkSzZwxEny5O2WSHJwO9qQfMAvYdRl4zL5WzbyHzw/ByH0szbhqzbB
Jevb2unFECojf3TsQYWyKGXImrZK3AheMKMt8Ocb2ydkA5JJ3NHYm7xCC12F7N/QIkinuU+RNhfl
zHgmKA14Qf2ikitJbFASqysiyzPyjrGrLQ57LNzzhCTemqhjPcSWnot/PpI7wYbrMazrH0PT3ngE
d2D5YzXS1F+ZO2z1oM6XRz3SmSQimjOVfv6V6zEKrffAIF5HFb/SYXiXpuldEoh3SpqbiCSole2k
55RvdshUeTH9/yASng8ZqzUPQ8vlgjTUSjeCI4KkAmR+rPEBi3lkv3N8RZxFTjCyf8o/2iv3HBvY
HcuBjvNzUuMbmuNEo0wnCyPeRI19k3dOQOfCcZqjdMCHxuq3Y0XVvlWseQkJ58FPOTvreode4i7o
xWOSTc8QvU5MHW7LiBTiZB7PPtqVeLoascnwUDC5jBsmfJvG48R3rczeyXJ58UiPR1DyuKSkN2QC
n0aBJnsTy2VLXhGa+Z7GaAYv1AXDA7GuvKW7Sw4VQ7eyIYqjYti9ThXndcJd2se3JOptldURlIyv
gkrmKxZzRWlAiVha2dEt43vPj28nRmKWMs+mQbVWDd3z0HSnqp/eL37POse+BXgaFnTx4Rb9sA67
OEKHVLSUx8sPq+NKSBeMF3ZYbBUN4GYAKRfhJOzLi0d4QqmSfavl4uFDIIGYZF/idurzS/gKzumt
wjmXYSjB2lmu5yWmL1UHnpBjR1kQNNGw7R1gDBClmXtdoIr3ErueJUKiMHwkSx6Sy/Ri/BrDgK/9
6ng1pWA2vUVVt42okxVFGTX9yu+75QCV5FBW7WNVNUe/xYgVVx0+5SR5L0bmZ5bDBDU/edPwqhV7
5K7lLdc8SAGVv0OsSTM9jfy1fJuhE95IIr64aqz3yPXfIqZiG2G7b7hDD5Onm4NlAxVZ3HcnMT9V
goeHld37EsY3YYWVVwhWl4E9r2QK9Tya0qfS7UDwSpbsUTDu/a56IW2pNcEvFRLb5wXVXl7K9sR2
z4Oer11tY31ASTh3L9l06T/il0Eth2ac17Frjxs9Id2JwuS24rdYjiwwPPM4Tfk1A/mjm5hfNuGh
IF3WyG7x4I/JwZ+yW6/ACpYRdl45GQJw3OFZEt+SS3+IgAMzbbwRZGhRj32Dn3kq0cWCjvNB5A0H
TA4oT/heE23NbHS+2zh/tAaJyEq8eLZ5G42/TslC2Pv2ABElIWbSXuNjYkHcmXPrkiSW0Nhlgnm4
5XmPPoNillzOWjrO1e/O0TRufyVWadB4pA+MKX5xVqvS2FsWNJ94RXLmYzrbWqLJdwtVNbEazkpf
Hm3qq6+Yd0bD11xVFZ7zJUOa5Bs0386AIXhmU1RiiLkM64mH+nCmoFqPCePtBBn8OunGaRd1H9hj
ry2/Z2vlilefcn9lh8T/KGsd5MnWDkcBEwp5Rx8uhyrGZlkyeF2N7LWgd0AcgrNXVeh0wiL8abNc
6+2fZuH5h2h0cuN5k/b6I86LX1K4R6GROePYXkcw+qdpu8TfMcGCb/hVkk2vrAfexDceR9UpLxwa
YY/cSCagXCgsXwZBSTf3b7JDtdRXBrM84mh2LGugyGuO1oWod7SjwAzWqmsSipX5lSeegHM9/7D8
7iC6/FvI7N3EAtVWj3o/5jwyO8KJXQYPhlWZmE8eBCGWTQfpLU8ylrug+orG9CrPXrPhbApez2Bs
PjiinlG6vgbM8nRkHuNy/FVXlJHYvSkfkNDGsV/sVZpZV4QC3i3QeMNQ733iYY6ObN+SFLHF2LDw
rgY1Y0Mm4MdjlunP/nsyvUZL/s22Kb0aDAhNJoJuu1y5Pgl1WVvZG4lecTtYmPXdd5+u1ivGJyfJ
7mrrQiXbRu01VxVJbKI9zmhaYXGZbd3Re3MhICCKCeUuCqZ7Ndm+KSK3iZTalaval+7yzCiB0DdL
UV1HIUHr4zEft/FEeIDTnvI6ufHL9Gj3IB6GZTnY+ucyzddtEpyiZGx5OvPtOOZfVu/vahlvxcXG
rEOC9jjBs5UMc8BcmY/RihB0vPUlWfcUbZlRLoNG5kV1Q8URUoytXWv5ZZa+3tTTJNaYwKt1NmHy
k87QrHuEyM4iCLUidPVK2CUa6ojiGpurzhAQBU3jHyEvZKsbvyYMzcuJB8oAI3DzhSmObGdtE3tj
zOjtyc9wCVsg52+lkuwLd1V8PY7hWfvpuZ2RmIb1t8lwE/k96oUywOHI7mmte9hPMpcvrCOZ88dU
1OGkPoeR57vDKzz0gkFPSeA7r1HBKh/BG7gPuKCSMXXuhmxbEUOtmazjkIrgccUDEaZsb2VAWSud
LtqULarUmQkiqSQ8yhBVD7PA10r006roep+pm0GopxMSJQDotTbJX9aIOrULus9SxfeCtycGlyQ/
MXfaCXfcNaxHqc24ZTJ5srANwTWyiU4u3buuOMiWMzIyv9Lce7Uil03PL3B+Ylu+NJiB12VBDuoY
ah6APudbbECHjCiglQ9Briws2rhhHQ/pJbIz+KFclvgAhRBFuj/jMn9vlUCfFpj97L2paGFyaGcd
hzafRc80JcVj47UvbZc7W9FWz30do5rwA/TcPhCkSw/mEmeNR4ATHodNp1CjlaDeuvpdU6cVLhcV
hCwENuJBRla4i4hhhTfxMFaD2ZKRsxpJFQGGyq06JgClK96pnM37UttiO7I5AFdyoy9HYFllVK7S
/SS7Nd8w+Poin/xAkZnvR0YFK69hIlpgU9i5zeyvBCtafsK3jjxDKps83NfZ/Dww0Dz2rnU7LcG5
GfrPNgyelhoHWO7rZl3V+AjMgmJQa++Vna+glV6eE1xrD0gcdPUjiMr4RxEJnBhLsodusmXIDLoa
qJzvtM91zneCgAz7u2+1+DicfG901e7ol/C6UWl1UUkHNeQ2IVhjs++S+BREKPqC0vd23NMrS3bF
rm9Y5QU6cwiGZrOY5lxsoLxzh23aZBHFaav2VfoVk9U5+UT0tw2G9vV3SNDfIpX+RwrSX0IxsKjy
v3+Pt/jLX/mPn+h/Ik7Jh3P0n3FKj7X+eq/+8aX/8ai//gJVunzcH1RT7zewSCBKPZ8gJaku0ND/
ppoK+Zvj+T6AAl+hZCAX5l9MJfGbEIS9Qjry4dpCTP4nU8n9TQbSUyx5ReCQXCGCv8dUujBL/4VU
IhQ6xEkShnDuXI84DIev9GekUpxUqQv9/mXCaOk+Lu5SROcGBy167ckfXHhwMcbcYy8yW4ENZaDj
vqLzpUdKkd9DBhq64C0zycyJmLSz+uw9EQJFDjrTHxq3z5AQJnmX3GTEJHA8R5Nkl9bgwTZrA8eX
/Qaw73b4BRR9sN6qTlJ6MfIttNuTJVWCcdsOssLK8hOib0w+euzVU74RyVK3/Y2IfEr+LsezCX00
k4rvO5gbfEQVPkcES9nS7Mu8k9dp6IXiqctJ0HwbTBCivtMtMqCRrDmIUm2RsCPppT3e1wrBBdKD
2WpGBFRi9GyQj1jVmFLgitqQAu2rvVeL1PpwAxiK+2FynaMM6+AS8lGXRymsBOwGm5/kfTIOAeKm
LsR4m5NiRSlcgC7AlxlZAOweWOSo4SBinFCbJnPYw9u1jf2+b1NNNO3chfFtwZ1KAHBBCDT9ENkm
rPWCxiCsEkJaXxx9tbV3lMEkT6JdJF4sxL76ugZzvFzrOtDxSXhdwA5BN277oAOCXK/dPKbmJFOi
UGd0jKIg81CChqoivPF9NcbJg8NMvwWPA/DlIwcFyzYtMCo++L4Ih8NlzJmcGcFiaCWpLuRbc60R
V/jsP+UK14ng2KUjZbv7DEYjxOO4GD875SbJShBJDUm+eVTkz8RaM+Dpkw7nS5IJg2Q2n/Gh2zhr
hm3kJws0EjJMQfDPGbtLAKT+soPI4FIlMIBEmGFJwrOIM2nuOJLL6TxA8G2uhZP49KhW1tXo5sbW
4kos2aDGqaeeRtGm3SYJosEDXZ2zDxzYh1xg92UfXkG+Iq027gnEg62Rsm2r+rpTNzoOpHmsUwff
xSpgvVQ/hFnlzHcB2QYuXl8rnfddxLjjSCSmse8wanrFPQNQ6ZOKxIL0spAao2rtEUwyUj5Xw4ji
O6oDvzrGNTBGdAdJXzkEggEWm+io2BObjWFXlrJ/gCxJ/G5e+YATuzxEA+DGWfkQ84qXH03FvulS
PWIVOMx8MzLdqTQHW7v4rs8MEIp+1q/YCgrrF+FXKYiqalwQfxO5yHQFyiRWCaXXjoI8wDp1tEbx
XFv06tG+TdyRaQ5miZh8BsNPvcsJ6kmue0hY6YD5Xpq0uc2BOMZrJx0swhwr0MQsUxW0/XSPdgLR
/8aqGwZ2sFrmFQs+qi5JdCriYm/xLZdOeQmt60FjcoQUVReZOsyurRuu0GaeLLy5Pj/VNSVlKa6S
CWT7sMmU1VDYYisDK0/Wl+JZo1ms05+dGNPy3nFd33wasinqexucU/3uM7WUR6vMcQjoyNKXxVwr
h73tWlO8JsCGsZy1IKigiYkQRDThtCo8G+x5zVt502NUsTd1PqT9MR402EycaxWx1pkzPKC+iAuU
6olF9mofjB6ejbCfb5Hn0lCgeEd7iUx1etcmZ2SXFFYJCFW5D1A7vOKAq89wxhZod38IR4/OOanc
xLvCfV9aQJ5gWL31qo3oQadZkuI3jBbsq8HuA/cQW6JorgJlepvwWjOpF0YsHd8CK14UkLZnNdCC
pmx478Bzqm2QAbre5aj+y512O9+5s/Uk3VvhAetBF9N2nEGRPa66ZkRp2gKRm0/4LoPvAEyLs8/d
OlqeYwLJGCHNHXZqHQlTHkSDGG079WPp7X2KZ+dr1qJHPs0IfbqN5rj/GdW2qo5B5sz+gRK+IreM
AGBnE1m1z9giryZ7V7LgqxHf+k1wXCqJAqNP20D8jOeJoXJT8SPuZhk3/X4CvAykx+acuKw4Mnqg
YRo7QD06S1FEVyDda0SRBsjSOE6rGG/HvDHYvZiO+Jz1qNfCZbwmkI4MiVI1sPECwAP9mdWLQQjr
doQpGjUodSYhJUI9tqgKvU04zQhzrdlt0Kf6NcqPsSOXL0LK0R0HUcj2GPZDKU++th2EkwgsmFkt
9PPS7374ozQkk7rYDVIxFhYsF1BX3K1FW26LJY7qXQmNh+wGxoKwGBR3MwyA33kYRtgoGIsp/yoi
b3DOjc9AkVp/kgObdWvK2GlaOgcJh/R9y5cX5kMpngXHaj8GM/b6i6GqQKrsY3DiCSb44IbyNLuw
BjuR7zPLBjFcN1r2+25updyNduY8IAJI0V16SfmaT14HHwlam3OcqVb8jcuQvGLqXdPU0RdiA+ya
2JmPtmFlhBY3d5udBfQNpLjrK5qbLCjbLYGAZb2fg4xRG0JjVV90KMhtTT1Xw01nKSJCbbnk0c9u
Qpz0TmSpHx8nv2YaTsuBmG4qWoxpmacHsSORYWkgzlR6PHsdUI1tR/FO4OoCyHFT+y2QNZUXxA3r
cC6Xc1rIUq+bJUmQmhXl0h0ypFgYIMgT6LZVYmlWjPidphO7SrtFFuLX4wH+FKraOHHYsNtkyQ/b
EY+GBS4kVJJFD8IjyMCAvxhPDaG/qZbZXrZJt4TowX3elnAXZPvlVbM/7b3FVMVWT5DSdjChe7kn
Hb1PdyaOK+//EBX0e03355pPelD0uQDZoGMQAwD015rPGlKCfyv/I4x4vzWvGbmBdN9q5vS5J5m3
Lh49y/eGoykJakEksPQUV6RrUmlZrViAypbTaEGOjfH3/xHb9beajf+XNuIvzcb/R+EJvA7/u14D
eeM/nt7HtPhzn/H7x/zRZ8jfbB/dHRV9wJILg9X/6jNclz4jUIHvUep7wndJufqD3SrEbzb/iEBR
37HqD//VZwjnN19I4D9B4Noc9vJvZSc47r+1GQS80LRIwNvAYkHB/ju5lXebXOwZ45zhLP/oiFth
nOfQ0771BfE3sFHq5O2y2J/Zx2rcrkjfS9ItUy7PFCAXtqTMX7M69a1tV6d4iP5+j/t/8dhhLU2b
76/0/d973P+J3avilf7P3evPtPx4/xi///xAicuH/PFAub/xurucXJJyB2sY7ekfjSvpjkR0uDw4
oQgvD9Y/HygLGrDiXLk8S/zhkHv2z86V4Jbf8DXQBvMwOkranDt/I46D55qv86feNaBqcxFYKMGD
5QU2n/Wv5xi+GIlJn9GRhEi0VbIhuS7I01tcBBA288NcsYnDtjpjEQZA3U8smWZawoMVzQRQsKyJ
QgR6QTdoMnF8yNg2zADB/nA3ZW55jnSK+i7vXwdENuDUUGcBDpQjpfeUzI+9olTMonJaQ2V5LQfC
uNzGTbdeNncXOMkx8y7GmeVsQFA8ICJgHUqS0E3RuPf2EobrUPfZMU5pP6HJjOsSGK3bEw5QaHvr
BvwX433hHc2eh7yUjO1abHa9RKNDHDBjpaQ550t5LekGrSG5iLDc5agB+eLfaV4r0CmPU959alc8
NzkADK202CMv3nlextqvJPYniUpx2+C/2iKoX08TbDddID/Uk40OaTOVUZxh2Y1RaE8T64D0GWBd
UP4Kyui9tebsZ7gqKElS/MnAZsVp6PL5svk3J+lhqCLx6aATZvZcns9Rbk3QzXKJtIYQYhXXP4UD
+KahWF2DLw6v6hFLmm1QULpm1kdyyez1xMAW66bXQClrjJM9yABx5aCteq1zI3dTXfREA3Sshyoc
y51t7yFSpDdsTbGYavuboSMZIk75HbP/4a+XQHzDooQ8agHrJb9ub9v5c1tLuWeiO+x1gKCUgU61
G/vmuxajfQQTWMDzCLJj1PJklR2CTj+e48fQMcUmdUqP0A3aIDrHVaq0+zT6k74o7PxnljxHV3cf
LJ/a17lgIGpxU29tYlD2AfCokgEH2IgF+32cQDeaX30FomRq4UBkJNibLn9Ke9zePcCoPEzIkrD6
V89mo145LPb6Gk1W+kb/7zzC8iq3qPpZpsul3QqTq6M7QgEOi/tYdleC3Jmt4V2zqQlbKsd4QLSe
/qzBUe/7qjzBG/M3qECZaCI4A0Kc0hRmP9VCIIqBBwvIyI+ADpADQnzZXhQTmAld4/lgiR/Vc31d
ioZ0hlRfIB4jKYKCXIG0XKcuL9kU0kP3lvc9wQrFyVDXL1kQYvmJ5FdF9XOYJs27rfB3mm40qcvg
TvL/gEjCOuw4AzaLg1FsGNrgHPk9Av3kXjVFf8v7J3mK6uE+GeXPKWUroUs2uait4/0wl5sOUR1G
LKffln7+BKQ1O4SpfeJHKNFhnCsTvbaXBW6roHsNhcy2wBCHUxl5LmjDiK2MIL5A2e2hbqpDljb2
PYyQTZImGQvuAQdjd2qHwbvWcf/Imw5eWcTBIHPkWabyrkMdXcWKp9FLmC4szfCLaDKUW9cT6RfX
2RJ4NwY8KFQsBhnAh8I0MftMBt1+bIOrVKRmZQNZQwZ08YCadueXw/vELLuR6Ytll3o3o6NaeRN8
79bqT5UXZgjMVMVTn8xodqFtDzUTMRyJr1KV5xIgysZPfXfnFJxUNsuEdTSWeIp5LdM4l29Gtlct
cuDUr+STGopbluanZVTRxjQB9pEBu0Pb3RbSfMRt9BEvSP4ZCj4MWfRkc7HfjlF6zpTzKbWx8YXa
7TUBgqvJhrAZklxH6GK7t2f0ZnhgsMSHZXwAEm5WRrPuiaR4bdD6Liqv96AM7QFTiJ93D4ymUOwg
VizYb5Fvme16e8Zg4Lr53menlOkrPiLBSwA65akerHJXIM/ee01+7kOcrkMSZHcOppxDUDHu4iBf
58TkZjMAHyM+icTld9l9R2n+mPl3hrlfU6ECyWcEYxOCBnYh7a/ZhlNO4gIS9Im5QSFw+PdWCyqH
lQmHZb1L2+bZqg0KFyyIApf6ijaYMVJYwPzNpOS9Lg+O0+wBWKENs+JH28evhO7gco7vw9y/T8hn
ypgFWkt1pEdBljNi/hVI0MvYJST7YlKvs6hhg3ixT+BKyGd2nI3Jr5xCP5rYGQ9ubqmTDiMCHS+Z
4RxRm6bOcIDdQsV8WZR3G8N72Eyy3tjt0CIuZjoxkBdvk/CQ2dB1k/SttfD6lOxdjmWD9z2eumYz
N/Kqb/JbcFloIUzeYzHx5d4qM7X1Wws6+1Fj7OZazt8dzpyaSLmKB3dCc/HctNk9WGAiNLpmG10a
DCasqE06ttb5OL4lc/5eVpbaqsS5IWwz39TheSTUExCDZ/gxp5Xjt+4GgTt2RolkrFFgz+Pppb6Y
pMvUOYW8/ee2obFtxm+nRN4cq+4xMXazd0cNOCxCq/H7v4Wu3oXYoRlXmRdDrg/MfTSJYxb8MlV3
m1WivW6G5iA4qkCKDecERT96PXyCOkEj445A0nH1mG1YK7Uqi+bLWJCL7Iyk8+jilk0jtrmlcU4K
JTq1AtO52ahd5BDaRS50YdXbfAy4Be3wthNWsAN9Vq1Keyl3sQcDPw+yDxiop8p5dENCf+ay/vY0
Y2kjV6i3nG2QBhBC6/FXnjXP9qj2/M6aN2kxeQQmoRwARhc/6laP5bUZqitfD0hSjPvjogMNJXrt
CJNbUOLmCr1l2coB+zdtJwqLxtqQg7biUUcNHwdcVAiYmdVoZKgtdGdNxvKG3cYA0UyiS4gYMObK
IKLmtJ7r+TyWeKuZWN2RMUhWyAdZJGSxzOCAusn/ZopM6RR4AXkroPL8+rGZkvHYDjliUkIFOHAO
vup+SH9vTAjCrXXDzdBnJ3s02Ulq4gzTLjhiRIKZgSCo7W+9MnB2JM8mKS/17KhdGKFBEMMleRbv
Nda2cih+1DUz1lDPvJJu9eaEOTdCP1o3xZec5jeLyB7eVuI9grtLZr19ZiCHrA3YOXBX/43Z83BI
7Rh68a03VjlgJTbvIWC8eoC21msO9wi9Q97nw51ntV8pvT/zFCRU7C39YLhCnwOgPE7nQ4RA9RLU
izczRAlcKsaOlcbjm6E/aMNo3pG3BTNq5ecsmYOW7WcKf5qZBIqylLvJuNU3rw6pkAJUZMCBkT4z
MI5vSF5DxMYKpUF20V5uY+diY4sEkZEJsgpqhY2TuCHJm0G+8suy36ZaRZAbquhoc+rDECCWlxLC
z6r0unosmoshC2DET8Qon1zF5FI1jwxQ262fJu+sUB+GUQvmm831SFLnKp3uVSrvrU59LTi3QBB+
V3dWB/hEFJDSF0lKR7PcZrHrsql4ZMOD7Ml2Aft4XAlB+J4tPoZ10Wz10nwFsfmKnudMUnZ768oO
2x27o/vE+4TqhTNSJO5N+T6zEG7BuClkX/GY6gPywbuS5qDSfX5VTYgyLcnQzGCcMSUZAyKu0MnV
24Zia+NP7oQgTzyJ3tZ4rvwzfIXufFNlmOU7+JphAU8jsuB3T6QPBIzozIB2trGIdsuYutlD8Fl6
hHdG3kdTGkCyiiz1NrjOLZRzfiwhz9fdcsJJABklXocm8DZ2DBTU6/C4ke1KgmuW7mwE5aGXk/Yx
R3tUeftWsUieVKC2UcFwPjYI/qJ0H4GsAbo8IgzRH9gugYtK9w0dNO7MlAo0xYAwGExmyBJ3iEEw
UbHFigMf82nihLiGb5Hjhptg8cjSq9TJbcPksU3LEkL+xVLdrMs8ECvXrmBs5eljaGCuuqykIT/D
hfLs5ynzooNkfrZaRq23rnPHbA+4Zjd+MnOFUUUt3o6e2nIwrweUIIeidu+waN8Mjv1i1dYboS7k
l+DYRcyevxHBcvSc6Ky8V3qJBaFveY5TmOWRQ/ZDjM9cwQNFM4qiBasxVB5ZXCmSAYvQFteRKH6C
iPnqux6+BCGvUGLzftWp8Yhpbicc9mSEy7zGbYGzLrCGXez2Wz2Pd7aHm7nKXiZUHAuOcpdPmcQa
9QgD5baI370+/E6NRdoTrCjPemwTCIpxmdSMj4HHyrS/dfrFIXhJ8YXixjnEavmCE+AeBt3deXP5
jcOfH6gg5sGKiWoYNd1Ot1wKneLZ61q9Hac0JuoczC8+P/qUNvlil+NvRockpeVym6RY6JKifEdY
CLWwgU7Ms+atGbTLDUm/h2Kw5r2f1A+NzYs38NQfjV++jNoaN2FXfky5d8yMxuhv8TSgmVxbqffr
Eru1qzxtrapFn7RxkSNzPrhwSB9NV932CapuJ+N+jfMKcnL8Q1uKkNY07I9tjvWMESyAo364Nzp+
L5znDhqUiTz0hjBW1ksZPuAFRM3kFywqOp71bDD9hn7vMcRssU+IDrlCqs41WCXeTtgOFZxfk1DJ
IUSFkx5S4IjrOLYAxPWFdbQKD79wZO5dNQ5P2gyvLRxKYJ5892ywmO7ju0s17uGZR7h2x3Uxkm8T
XSTjym8OIDaHH4npIx4C/YOR1XTgflxTaJ2qFgchVpZJobQX5I1tkV/ChMp8TL3pvW+FUJu0e24M
yItCehtTYmBzp/it7qNiU1qdjcmx3NRE+m5c4b+PWn6w0/9wp+CwwDLbeWEyUiaPyzGXE1GSD1aH
+1dbNIHgc5erpohe+im4mmPKOiZ7bBvHw9S687GJkGEWsY9sOHOJ1uQqvYEUGmzjmiWmYYO1IlaI
7L4GMmFU06VO/MaCuv+0tXsiopjExSi6GyoGIWKWZL734Ondbp16TroqkOdesyVltxzIbVkDzsFD
162H+tAiymqcAQ9t7CKC8gU/CdhKwGvUr7H9WHTdOnQqeRxi2q9QolkNxRH8NopLVcmrSInPSraE
vAGMwvIBY35YYoyGiT5EySkK/ADHB2B1WY03c03k3hi47CmH50hHyZXvwLPNsFmlWf9G9eccGIO8
NQGUnUJKb2938fIc9G6ybdKiJ92yoRh09c1QAJWs0cgLNb0upn+sBDTsnpIFT/uYnfEUXAWxsClb
fO9XN8GdjyiAU3BWsfah4OUgJDI60llfdUAbucIn4FDeJSPdWOcqs+1rh1l962XYSZzm0ycR1RlR
IvJC7u03ivaeXQJukMpcctB6eRu2iMFmpLspGIR9pZC4ZzA/StnexZGZUYfF6jRAMctMae/yIXBO
0W4e7PDECOxCAIAua/EbPv33HzaAIdQE352JVpZfsacYWHcgMIZWND5UCSlLwVCBNXYn9N09JKhk
coYd5hTQPo2fnAPVArspuiOyCXlUZKOuiCp9RFP8eZHr47GU39HYXVW9zYoKDMK22k2BVxNZNWbb
OXwx0HK2jk7ZriyUpRBx0G7c+XH5i6rOBuoUkOq0cJjp7CkRs4PNV95pZW6Xzrk0RojwDPu1RpPj
aAquSUYXs8ofnPB+TAgYbGgYIXDjRWlhVotKboxQ8P6bk+ChKqcYBwDN4sVGLrHLbFKcGQCAoCVE
FwU/eJZyNQ8eeUdtuQCzrYi46EE7+bznnJoIGnsWn33RFruynJ4A95r1bCfEclUHdBozGU1A0T3/
wrDGowspyDY3uUOvmoIK2A9eoeCiEI2X1BLXq2vfIgSqT7rHnShSm2cH6nY1NOyd8iRHpfegrfxE
NeNsyJBsGXd9oKts1txaLP+QGKzwaGVcuMew4woHoPTVQkhZkJjuc4zCh7R9DqV+ucxGjzpiyTo2
XIcL/WdW5xD1pgZtssbJjxxB/Rd7Z7LcuBJt13/xHA4g0Q88IQn2pKiOJWmCUEkq9G0i0X29FxQv
bL83cITnHpSibjVXJREE8uyz99r4nNNVvbSUEtoCB63NhLapZ2IDGfcrrHNtUE/eP78orrpRT4dC
HTS89lsOyCfTmv95JHa1EGAo+VuOUmv85jNYB+kS9mH8HmnDHMJxzS7/r6yybW2OH1Btvh2DKIPt
I7KMxpufgj1sx/SHUXx6nCpyADkut6rg52W4FXJ46TnXndgHjuuBeCd2VDAmCyYhrCF8SJ0QnCAF
sLWH6DhZTg5ZjwlosG0gKM38FeUlAZfKYobI64rhJet29XAnDtSeEycuAg/8fxnzEjkkKInd+qT/
AZ0bltwk0vyu+6Y7GSgCRCBUO1GtCfsQj2HE1VnWx98PJdUssh+xrWTYzMEG3EkVyW3HmvL4+6E1
KoLivz8VghaffPn7UUMxZpX9dM7EKcPGMVJqijd0i7WbvPfO943uqBhJts3EIUgW7tqunW9k52jN
AedC6Wxyz0KoCfqQn2p8Lys2JMDUiJgGLOU7G1i4p41hQHXHDYN0TOK2Nja1Z+xo1wK0zWyzCltn
37fuiBGrem68nC9YCbCRaOCwy6Bnj/iYdd+/VkbMbIIqQ30lllYpAD8QqA+SoZqJJRVc1hgyLWqf
2b8Yh6EniBwaVhvAhiXvBHeC3c/GWaiz0QC1AI8C5sbiPeeuACpotFhO85BL/cwj3j+fW6OMcM/3
M+bjCllBk0T6XEoRQv9DkZE/1q5enkRKO0JXPdkBbzF6+FqcQfbgki4422Uf4DviTJ471U7XVIGz
slJbyuRcZR46LlZpT2rXzvW5hn97GCG9ZL1tnspioSopa4u/7BCi+651pd8tegWozfXsXcm6YVUR
ISQQA/ii8QLCWPGt4Vi+1drOWTV1yREknaN1WwPC1EJH7cJbY2vRkf62nRyAg+LExa6CwGSjQfDK
mudaen/wuYGZ4MVEJ7TKwCwz49iV1ZdE2cbSieAVYWHaWDUOuZq8PneqTd0sO+IIt04VwuEqp4cx
1vs7rPm1raB5u+tx4umMq54hZe16xt5NF85yp9a+TrwLbjB+Fuw7q9mC8pQK7XUu1UtKS+iqQ/gk
G3heuV0MZ5alxpXONhMWRQhEVHTaqiebHg+edinoBZCFcgh4ls+GKFRgT4i1ScvWQ6tpa4kMgo2p
a/6JKyPAoNPcSQ+vnLqCRZnOj5mHhyHzqQTRiANztdyTkcYgHSr9h678rZmrBxsT4UO3BD9ZTptk
LjEYCM0xt3PGIZQA79qsPPPa9dU7pylqRxAvNU8GvctpqTG0vUDjX7WTT5jPkTdzFBgRogos1UQx
lIQTknlkzqJsq8/Eo8DUUc3U6Xc3Hd4EKb8e5jxPJJhjDuWK4cy3sCX4xCDE5JU17WM7m/KcdCUt
GfJBAcJakZny9rEx7bWqLOl6N39kMgAdyeN7SvdrZslDugwVKi4+i8l9zBMckinPH6t5ILApN5EO
fmRMT1waBHGgHbplPAeJR+gbRxrVw5qxqtieeKOt878CS/k6LyKsU3PtFwI4IwUk+37Qz5XBY1TE
SbjBi39NwQVQQ6XWuVFt05aIBDh2/IdDgl/8G+i0uZmy+N33AM8WDhq8guNWVgg6sbw7QjZ7+po+
UadfErPdtCVcVOhv0Fobsj9ag90jduVXV5ZfEQMBLUv2dp7R1lTuUs8FbS3t6mJbi4usZoC3HAw2
ib80XleIsgaicUKieJNBvSumJXwtidReZ9NEsbYzd19OIZOcd3AibbjWeviUyRImv0ptIsdnIpYN
zTOk0fqcu3MYNunBmsL3Vr84zpy9DaXpnPyRmqcYAfKhpeOMQZC3EMJdGWRRxsspivQRJrNxxDj3
wdDG+73GLXoxdX//+5vJ8icUtTI3QcnZ7x/4/fWuAQU/5uL6+1+ALdJHbQE/YaOo6LpKapJpcZvY
j78f/OrOgXFPj3v8FkqqQjgN2k+VSJvthKEEA50THu2wanZZNSaPmSuxu6u8PITmMAWJkX/ro5Tn
PHZfe+7F+2qw3zGc1UEvEy3I/SvmQ5+biMSV26UMC7gI19pF+HrxUs4ifsh065LyXX+JHdYuuj5c
rRDJG6JQ5sP0IrjK/OUAcygivtLe3huuT1mL0akX6nTQr8ROnzW1s5f+UKeSP/Y/LsDhBbTeLbdr
8lTt0B4K8sPUf/H20EwF3SC1u0/CkgevNn8oGqObbfIOUWqXwTxyzowMHvEDHc87r3K/+saZH6pU
38VYDh96ndVr0YuFAaSFl9LDaTqU6LP9PBHot00cjYCCY0xOxVCqc1PH+9KiLMJtGYwyVqjojGB6
nMZvLu7gqnVEU/2mFeYWpdM5zhlm0ELD3RpVbrmzYUlhFevgKFHhxSd+jiewn61VgD/KWNDq8wwe
cJtXuruf3Ui+kk+41rELZtLJnxC7MfYgzksDqV4V5hvzmHvRsNOSq5y3JTW0OAcJt/C/vXaCpwHl
L+ILUrABIuhD5NUKRXEMrDe2YB2NF6oCz5J7N/yx9Uqv+OQKEzUwo3ptsD02SPJ6ee9eKUOgEGpM
EhYcpG0KhE2D3HdgTsm2dfXmySynV3pCpivHIWOt9Og7XxreoDwkO92C1pdN2oO+JHVaI/2b6wlo
IBrxdgWj+hVPIW2oGmFAj5zyxoAZuGY6yFYJoaAAz+/ajZofmC0QJZvwe5IRx1fhqWdKxjssYwt3
ygcExBaTvSfvdzY1tJ3TX3pUoiW/xhLcmNspUE2PiBlS3YWJ8WEOr81sPhp5OQa+HaKnzUIcOoMF
mWvOnwxb5kkbp61PvWK6ZLviPB43N0gixUUqF3Zz++MpXgm95+weddUHlsKI1RNQtorjOIss8vlL
P4lj9tgLs+yC6clbQSTujiD5/+nbjkAvS/lAm0qugJyiINFRbkgatAbJsYlZ00w8vepU22pOTFul
NTxVE4o6sR1mEHHW7Voc3Bo5M0xLc+0J3hpm1vYHRIxb29B24qL2iVqrjyaPUJu2cPqTQto/m/I8
yCUobdFiB0sbPjr+P6v89KbO2OMLBb8ywJOrwh/+hTPrB+h5KVdNWKLFUgfF3qbW1mXiwAQd6Jaz
6fQs7fiAzY+slxfUs/ZZufKptDGPslJyd65tH2VeEsPH2nvIgOs2dQ30FI8gIUnxQbLEy5xsrffi
S+jixqS973GgP0S19o9B01taXjc2zF7qxFhVTvG3H1OBqxvNtfBea8+EfFtWzraHrLeBrDSv2i45
wXg4Zy0Y9C6y3ukIvI/zvC784o/WASiW1fgihrhfd9BSVDgZDEEdD7eU7EzYASWnPzFbux1+yLn8
53LFb5AV7R1tEwYnhRBdnyhb8xNRk8i/rXiUlUUzXWJ9UUJVPExEGxev+BpPNpKBG66lpB5UDpDF
Q9PHoCx3A7GObaF9dAqLQ2Se9YVgw42E5lN0JyL2zrnzG/iN/g6XP5la0QS5BQG3SVN/kw8yJ7vL
JMoRjLMJBSAS+gjxpECY0xWTMLyjXtvQyErfXZVQKJ/g1ifVNhhiV6HGYEqeqBXFKtACIi6t+VKz
4tvodt+tYqm2rvxHCmkOsEvtWkqFV6Z0nxqQyBvZZoqZh10qOXCLJ1rU1//0SkGh9+o7IlAEA8r7
Ef0fF6vOhvkOVhDPQb/r1op6s9+dviEGml2HJ5NV9woebZCGoJ1rFlpJvQkNLV730HNWc89eirwF
J/CZqODMbY3qVZ19V2E3jBAaXC6hAWKoci7FKB0Poo1uk4MHvi/tcMU6vKfDGRFV+uco6WH1IXdS
RCrIOaIg9UZycel20DuN39KTdCf9MuiiKb7J0LgoL3srB/eJT5ZwvKCvhQDcarBURWzPI/JGxHYi
KNmoR4UYvG0cyuqtn9FnYPFSh4KISbMP8xTg5l+TjICC1VFmZtpHm4lw1RriIga32BqNe6UBodkS
RmVlhWyZIQdtgEJSYAxuV4D4bUBhbWZF82grHttEPxMce3YkxYla7L1iNuI869F6Yilx0Jo/eqKx
Hm9YJU+IHB5kiFU/snrzM0Aknkj3EF4bVpnk4bGb/HCft/iWazq3b0Ybf+SMyyLtone9BUuJw8fo
1Qe9pPJqjuvD6EBynqwn27c/vIzEe7oLBe12C7ueNp94PI3MDK6H7aFwQAAoDdy4/B4gA2DOHZBC
Z3XPfdqO2cv7X101lFu949Y5iJTgKxwx+BFgvGvL27oRbzKvNalX7vHBs8xaELDduU4rfWP0ZGX9
Kb/AVv3rd567q+uRfx4BfjW5bzVZwZU7Dxsc2RZf8ivPGWo3nZEnH1bVfc0Da1X4i+QbDefKa7Ot
5xriSbnUfkJnqkxQ3IiwHpMZ62SX8j6qlV9GbLQ3JfmGQZRC+tQ3TWcs3CEw3AUVOkQArPWgRRba
Uf/NXXxPfct8L+3MDqDCfFAFJNcIGPZ6poL9gM/X3TGSHEeJEWNsx3XYsnQTQ4XZqQZQheZ9KvqR
pRlkJixI706O1aTz8EmE7klK6068mOowxc+GEf64luQFRWJlsWmon+OV0pGxZu7RLS0ub5qmDbz0
1BwB9p/2jTfRHYYTd9MVy2o9kiNFzFOG/4qnS+jCGV8EOTKYora1HaM5vWcFhdIJdR2m37HmZy82
NV2/CfPGXjk2zD3WiWUTOztXUekkCocDeWVTm2Iu3SEzCUORq3MJS25ljrRJ6Jh0srAKHCxfK7OY
vu0xu3Jhb7op1V9U2HyWKaQrHC07MlJIv5LaoggaHwRWkH9dbP4ZTa54Cq12YaEF1DMVRODpqTSL
v3NWejSQd8+KquYVwwrQEaROvXC2SvfCleXAxnPTVm3NFqWMtMtj4YuT2QuDxbVxN3JuXZ0VnpWe
VySNM/BemRr3dgbg2SFHz9sCwwDay5p6snvmDvLItU/GJSMxXMy8loOCr11QB4jCfCzo98a1IPV1
7VX/jAi9zIX9hvq4HRLnr2RxsFO2gR3MGf8BRkv2HbCVyNM+m7oYtn4HWIgQAUZEvmOh5u6k+8xs
hOeKpoSrZE89vza3KYUlSPuUxO3RfkgH0x9rXdZmSZnvLGESquM0vsBUi6J/QlXhTsDzeVU3w6Ng
FgskvtjAEhCIcivfzV1Bvn6EuIgscI1GD4O6jXKo9OxrCckq2ss2da04J1AJqZncUF01lIH0e2AM
gkM5E9tL4c7zcW6MJ4172n72n8JRnLwkg6rMXlVT1SMPG550dfRSGJWzI/qCejMNpxFMx8XIq4pb
hNMR7+YZMM7HYR7nLX12xPrG7AC3pl1hZKtp1jlN6jkO8UrE3lJZRr3bRjchpySj2pl6RY3BQD8e
6qa9Enr8x0c7Dbz+BjRXPFRN85i0qdiUrffoNH8iWX64HSeWoWt5S4F0Zb6GWuFWY+AgaK1N689Q
WhmFKHBGGkVJEosuBJQWaDq3VpoyacBrKVgD3aF9277Jgip547DaPEPv3uICkFsXDe3Q07BVgnWx
/rJRxmcX62+yxPfFAWujGLqYXvsr3rTtZKBEha2406+60fL2Yo+6BR78b4k5iixk8UF8hoomI7m5
VfXo83aISw4AvZjyB8eLgYjJ8OA4S1tSFHDu4MwRhu0VJ9xhcHXQX86jFefs9l0fuJAD8wFqh7vV
plajX8NmVWMk485b6/SgDxELS+W42nbItG8DRBpnkaQ5Rka3Gazmj8JMu+lNokRGNzpH7jwJyk8w
Krs5OxWLdU/mP/kSzy86RRXlr2ThHLS+fvMTLH1iWs8DpROeKV7KiSbsIgS4kXvx3yF1pnWsWEM0
PPS3dkThlihOyVJIYue3wiDooPWAsnm9wmPBo2PW2TaMNKBuZ/0nLRIcEQ28kszQW2x2CWzDF9cF
pEHfsOf4f3IzP0djRWdf/JPCT4mlSemD7TwhUT3a0ttls7EFeckSdYQGC0RLX9mSPQEz7GUqpns9
nly/bnF1Vg4mBNAgsjbXcQZZYArdK6WCDWuO1eSHI/RwbiZ5RlByncT6l7W0U+ntsC+BeQSurtsA
OpDVCc0hI4EBpJv+ZzJJl0Ke4u5M9xi9WPFGTSNfojbvtTw/wtzWN2WJImtJvCYFpPtd33l4kSOH
CrZCW0O3RFlC2HM6CAoaWh8kd2STlurl6F8ptHcyehel03ks8/qz85eNXIc+CAW8Cww5fVLxckDY
5eTmUcGT6E9V7XuXwZ7fKzFmexdoRRLSm8z+ejMCrt9YIdVAnIexY5ECqphRpx7ThgEOCsz98IpH
BjtmnnIbZN9owhbpu3Y++bbNXWngguhj2NDjcGKYOvYK2d2k/WgFDZ/fCrtT5ClgoqFHhR/FerYY
rK01tI+TFtp7/LiB0Ox+RwnJe+oi69PF6QeN2X/FJmaGMblEKguDOhNUGBbEW+HneaNxSWtKBig1
VSA50YiaiHikiSfKCdryfeIhc0g8nAHFDH+D3iEaq9WRunRaUNpi74jwSygoZ2lZfrtixk7qN8SA
YPeRLIp2uedflSEUwU/ajwHyvjVlZK8IDZ5CSh82BoKyVP2wLnkYB9+Q8+NA09v3Kuouej9ND2U+
A6hmk7WSM36hORcHD0ihmQNXdWY9PhbQx22wLYEy+59Wj1lRFtWllvKLzfpTSzeUbqG9lXnJbAgA
I4UAoFlCPhQADFM5wg5saqLIL36eoYkBsoUzt/BuY6CcLFi2OHCxDsv6mLi7JAZa1oZ/yznCl2BC
3w2TR7yiF6OEmJGn6OXxiPqP17oPx5hsrrs3TPde5Cis+PqaqC0PpqyvGo4UImcFBR0IfzpjWSrg
d6nyEaw8KF1RbkE0YvkUI28vYssQHuxN42TfQFCwLQ6QoCOXgBb9vggq1R/CedWGi+RPXXcdj3dQ
GDO1FXCE4rXK489ItoHv9PhdALhJkwIUVMP3yuMsklMPAvQofcmoCto6JiaeOfpquTXazhztkirX
6Yul8ZO16JM+9slO1roFXk57i9vo7sWcuDWd7F6Z1X8NbboYboR2z+Qkk97irH0i539C8xpXVp33
8HJQ8jkbvvYU5gbGVL2XfospdUhs3uP6qWRoJj4/v+c6+y3fa0LoUv6ubYtqD3b71W/NA29AHnA9
Z/TQHWCxA+Lm7pdN62ZqjkbEmcqxsN81lA+uPFqnVrGJ4aaanMeY6DkLFealHi/NZuynC7f5gO8T
F7gCPr3UYxOhlw32EhgFdEdnFB2J8lGNobvldrCfUBP2RZO8JP3NJWi3hx6fHN1RYp4Y1BPNpRwU
Bm1vcDNjgcNyNZH+EyU9zxqDwu+POjIfjEnQ45SqdUo/GTMB+E27pnE1PlJD4dPYLTfSaO6ZZoZ7
uZwtI7AeRezf5yG7aekduKuznZbY5YB9JZSPzIblum7yt9rUwj0j3MWPqeppsp3dMK0SLnyWkfGy
ykizrRKpn8ZYHtjjvwgDPlQ/pP849L/NtXpuPW7DsmteB/rT7HZ6zWze9Qvo129od2IpsF/C5Bwx
enxZIV4D5cD0XN6dHKFe3LA4O2k9LEuep1QPRBj5x0FxatSUi8lm4gBVGlxaCR5AIxYvJAypjvTk
v9lCiG8aiydHQs3eRCPLNpuyrclIe6KzCiEtY9/ceOp7zB3Kc13Id+KQOoKlUxoxFWLrmnHedzLC
hEo6jC6odN5w3mFNt28taTGXI+VarGqGWvvRIjbuLX3bHK/XiJUN7WZNg3/ILc6pk9xbttlrt/BI
xBjVUwcwh517iQloIh/juRC7u/41qoqblbaUa8b6ea7kX2sUvGZRcastFR+M7t395UNE8T1uxgU4
5YA1sbt9mEM6mcLpIaWHDDvidaz9Zlewix6oxUZAiTXINoN57Zez8aI061m61jMLUanbFX36jre7
UCwnJlLnVstvjnColp3X3mb3sbPD8kehFXkZYk8cajKwM76b7Px2bAG3taPd8K2h6E3fSgjj0OfV
reRIkbMFPKRGvw3Xvhv3z62J+mVGHdjl4d6P/Rh0hoA2TMvyWoKBv3Raw7537CCKaQojLvemgof9
hlESm2yDfYXgM8BnW721kACxd6T/8kjSHdQiDczkuQl/bx1mVOKuMAjCjdOp19QZnrQZZA+rkWIz
uNw3fPvctpGP98A6EL35gkJDj3rJKjmj/gh734A92EX8zY65FoPfDbdsIwNlgdIceR23FQWBjsDE
WJe+eymr11LEJ2UW9MVxlN9Ctis3oQ1WKFrOpXP9h8BGhD7/gjFN7sI0pb+vkJsCj0xIFibJHbFq
WDllHaLETCmV6fDSQe85cMiKD1S8H/kau/3IJxjSc1vrWWBrnHVoA3NxsQLsz3tnX+g2CpfufMK5
0zAbRvF+ymDHJ2W9c8eoPloQOLgI4SSV0Xx1M0h1PQJxQdzs7LjoFkJ3Ay+n58BHWMswtXQ8w1Yz
99gib37gxGHm8Jqbb/jhxX+m1cR8YkY+arhmGqo+OAN0EP8aoilcmkDrrHDvz9TcpJm/MGWhp9oi
P3OqiVYqUTfTQnINyWdBVtZZ1hvxiNTwaMpC7fKuyUCGY98IY63BANqSip30bQ+XYnYohRjw9ITo
RKPePfsgjakdCgr2EPzwAot2sTXhTPYZ1Ux1q4RHbIwXo9EY7pwPYlE4+F33dYxTmhvnnGGU6z21
x+/R0yhm4di9AnUyrAbA7iufRh5siOZ6yve4rwaWzL27sQrkY5n88Tzeb7nHmd7Bopn3J58G3bnv
4H2DSeqHcN2Cz+JR0xxjq4OzUhCL9/WbMKiZi0wWOZ40qmBA3l/9fsgKZo7Z5R+V5PNrGomebacG
eLQs7hgo0DdHkeOz50QDfCNFOFmAi412DJeyCIvz6KYw2pi2MSqFKpLyJsmts9+OlPP4WsZqE2nR
IKEVY6lsNc61YTedUjTzTaZzqoQ3x0WFPwNowhV61daph7NIlRFU/fyZeAAHyPdBgOjfewyxnKBZ
u1uJfu206kgmFdGxCR8nXdAp4wxQxKvk5PgnU/ohaFH55ktsv8u9W4sG+NdIN1mOhhNPxpXr9bnI
ebNJjfLhZCsq5idDyzDBEajYjqU6YOHngdyPZ2+ilG429F3VG4id4UATRKeBeTCNMnCgK+LzWqXK
Dfc1l9zKp4PgEE/DPcRfzKjKd5tDO2YljSLSWb4XEo5a2CH8ZhzIezI0mqQ8nIU6LXlGXsBFwN0b
NjYGLEueqOnE/kq6QzFgWBY0Rj2zH3UT0dpL1QNJzDzAINqsKx/4WSTCS2tnO2s+eObgBn5BEWDm
okV5Di11o8t+sc3HE+veM8GtPgBhkQSxlR2saLoLF9qspw9UgHXtwlbDKoU4vWOaZ+rHjo6LpWnX
Mm8f4hQWSRk+DRpeXZVq36aP/o4/fl0sPTsFKx9Pr4aN7uWXOalMuIJtu6rs7lFzw1OI283LWUcM
frHVIv+KmSRbN59YWukyqwR5lFauNMkFUhSU1NJewTeBUgyL4A9juIVDrWVoVaSG7fo8hYuCO/WH
rjP+tmGmzrx5uPdljzJG9pBWRKVpdekj821Q0j/gz7nFRVvvI1reBpM0YJR8sG7ZDkPDWZ0KXyVs
jb4YjacVLaZBVufknzDY5Wr6RCZdDXMnmc0GBtDoluVucoyASINDxkZlwCcu5qeSpS74EPz3PXQ/
ihxI1INAFf0DC/MdjQv6TnegHraFd8gq55PzTsdZgEFVNe6H3TpwznLUk6gmRjDJXNx+P8DXf5ra
Tlt3GBNX9Gm4ZFPyjgwPxtMSOxlpqqLYe94CNg33eM/zjeZEVHFQ+NhUpbowV/LYhcoN0wIDVRxC
q6AuyxvBgXP0oJd4QCvnQLwpUpSB2nXZaThc9V61+c0k/38cwMtU//yP//ZVKVi309MPXKjyPyex
idD/X8Lbn8Xf5L9Et/kL/yu67eo2OVFf6I5tCZ+0/X9Et43/zq+aBAWc/4CO/e/otgdzjM4ytFJh
/tfotuEtdAHLIe2NVOSQvP5/iW4D1vrP2DHPIDfuO/ByfFuYpmVahMv/T+wY4pFPJJMrvxuoeQC6
sQ79sjmW8K/72NO3URQ/4uHvD8TQGCRtWvLM2WG7zO7u4GjnNm0qHD0sXFs2r+Gygm0KomdO+of8
FLHTut5oLpKE1Q//tChifqfWlPLygJKEA5wux/iHxaQ7Wsvid2YD7Ew8+GYdAHO/rIfrZVEMDCig
wSw+D37zkfHY33hgt0hnqR+vY0Bo+uJyj5bls1ZxgK699oUF9baTjnnqG/EJA4hw+rK8BpmqBSMZ
8cCh1bSsHzzbfrA63kUin1gq03AfjHge2A5053Yy8mM6Ei9pFy14JqBjkfnCYWvnmyYnpKy7Vf88
8fCgWiv+AQYYbsm1/JC8/+V1BrisKcde1vVeZ/Sb3KXPhM4vAwDpYF3Bsc47ntTD1qyKv7rlxaeM
HnvddJJlB5Psxn62N6JJv2Mdiwaeq/naDvprSVTlyQWDU6eiCOiGYVvP3y3yjp4THye5R2HQVYKU
X9fpUwTmSOhTvPfYEFORRDTYMwbvlij44F1IR0f16egAroRZrQijjR91BAVxFl+IOgrTjodVgiyd
W4YG45Yzb+cu+oqm1EPmsql6Iu7S6XA5G9wXmlc+4Sj36AYkoqF38jUuPHeP77Xlk8OsppUnbNhC
abnYKPeZskZoTbqeo+mMOP2apNrR60T1aEoKgh20ewTttoUHam80+FCYXkqWqGYoAszPLBMcD3sI
kYe1Myd7hV59NsLsYGralnJxL3BrVx2rysEeSEToATQe7jkfsNY8URWVO654GKSxmyEVPHih/xV1
JGLJBhlrEwmfsxQWJSsODw2YrZWeOD8wmw4ljZyfIPpSoh5xdw5t3hrViFQRq85Yiaa+YaKBN0v2
Ku5/8inu1p5d9LvZ3xloThuZOfh5fGqkFPBrSGK32ifUKq3COOkJIqdBKRdOgxM0/+Hqp+3dXBxE
snPoF4+TB9XE5Yv7YFjVr2V82NduT+zVlZjTy4eWA1Jgq7AOoggkYDOAiG78VzBW8gwZ6lvYYgrI
wwNGG/HtZbOXPHbJgOcpTLRjY/jNOYJxtG0JOz2pgZqU2k+SNzMb97G4+35nP/5+SKoaKcTUaeaG
rWw3nNH9lKc4FqyJrsfrWKSb3/8qTOwM+PaOBe61W7P8gd9fp4Fz32WKTurfP+Bb8acYiZz8/qYO
iH5ttFlFtIuDW7nYlgws4NCVrKWNM3JPFL/mb3SuW0mMZ2yG88CinO2JRUaCQp2V6M6U6Nn4CxV+
bCt6drp6vGaujx8k/vGFxNkWgrj6aOhBXXETE3QEZ7uk0IsNZC2DeyLVOxnqh5gpzIWaQooruvYc
ErDX4arrsddxVo+DCcMdDGwHpa38SrDipT4KGICkaQ1snolgceyRKd8MWPgarHxOS4w9t+9u73Yb
gV1EdGa5j0e66ZI5fadJBBLdPwxE5NcXp2C2eAbZ8WzV4iKkCHxjYys0F39hRCUMOqk4e2pq2ZjQ
XGyg1emLL/EvezPO7l6MSRg/qzFSQwydwz9Muv7jLd7GdnE5Ftgdp/QUL+7HvPPoCjMe+ogQkJ2k
FKD5jz2GyWxxTuZYKDOslCWWykyHoiA8+wdQdxlQh7cfBPXZmKahY7fqYWrrm5bx/vCa7lGMWDcx
IymYepNaU7aDacJ39qkib1bY45r4zBvlyfeo4nTJxAQBAWsoZez46TGLsmH9yRb3aEpQAiuNuuG/
BlyzeExrzKZqcZ2GPhI7jeYlp042jM07vrGl9wUUYklLjLBiC1qhWmRllrXs7hlAS995mJPhQTco
9VCV9kH6chmr7PsMM+qUaQz+49Tsh8x4nNKOTQ4CFfHt9s6dK+hL589gx3I3lxkt7YufNLfGnIOl
VAEPv+d2cemKmvCOKKJry9xLqJsYSJWQCRhIj/KUja7a0gG08Y1zHWvsWo14IH2KHV+L7yZmeTqM
9Zb8VdevxpEHo4vA66T4iuG77L11s7iNDWDopILotBtPkR/SJhEP99Sn86Butj4IaOoFICIC+NsY
bPEqq+3XBLWXK30RsnxICqPXfKVxZxwV+g5+7kKsKTuMAt8K/xiRfTZ0A/ve4qOeMVS3i7O6w2LN
mjs6+rdwcV6zciWgsLixJ1vaG8iGpDqnzNnSbR3f/H7wgiFkEl+ALX3krrBeOrvKluKS2eKOxZBM
39gctIzC3JTshWcmFkH6nrZFER7Kuj2T/VBke2dAijjLTWCA+MyxRBYA1vGe28yoKF7UMztnC3P6
YKFhGD1k93YLqu6J+tNjtbjZMTRUxxiDu4UBaorhU0SJovjPnrBIcb/aur0BqxSHPEZEjkfs49Zx
jktt0N+nStMPxGVx1icd5ibpWWwVOQg1xksxh23QL478ePHmm5j0u8Wsv7j248W/ry9Ofl3i6W8W
d3+MgAhCJD4Borm2tZ3yGKaJq8gEyn/rildnqr51AgNqSQ74RAjUkiVgi8FITbxgpktu08VGjGMy
vVHHFmK1J42AExe4NbiPSsCGQcJdJYZN3IN6kcxqkXlreYHIR/ooHNMt65AjIT8Ai4n40dy+ukGW
vVk+vSnMTZ2h3szU/gPosWk8ZHny03Y0ZYhprET9cUyPLYb8PXHzka1XGGTdQJlf1cCfL6rXynXr
R7LO+Ll0mrqc/liU1SUyaGWR1pGYC1JAdJgTLuayh+TQ97VDuoGEJWrczZzZXDhY24ahDQ9d7h9z
Emwku3DXlPV8V2FWXzg+xQpZizl5LYso4rsccWElhBWLwk/eTam4k+8yILCvPFR2rdMP3H8fRtCd
gOhXXW+uZRINm8ae+MA0Pkx4JkOzPxhN/rdekN/wYnqcLf1LFkacfKqD5MeYVPP/JOzMlhtluqx9
RUQACQmcSgiNljzb5ROi7CoDyTwPV98P/uLv9483OrpPHGWXq2whyNy591rPOvXLc5+2VydrGUaT
DVha3VsnnfrgEEFfWyGIc4QnDSitQf22ByqAxQRKN9jmgu5XkAdXTNBDFvTuIUc5rAoCETFIig5W
I9SAZOeE4Xwp25JUMoX0KLe4A+o1WwPZ7dwvR4QVf6F+7QSzxWRpqv3U1n5MFMxTO4HR0UsVHQWt
a6h31nM5rNuwXu6d1kXmB9unTcdHipLiOa5dQNuUs3aEotJu1Z1CVH9fsE9us7bBzdiinwSKoD9i
suoxGRKgO5BV7MN9ROhiG+rAjw7kCInVcQc3GDqPbqGl3ZHFSGCcGT3+fCgLLace6H4tqU5hPaqn
nw9kr8AwaqbGx82IGI2l8NauHwyXWDpFdwexbPtgUZyd9MghSpAcHVgcRhIfaBcgwl//VFP331LH
We4cDhuycI5xFzEMbdwKee9dpRuFTz9HgEnx7WQI7I6oF71tlyBOh/ZBMoS4kBNyG2fZPjhgf/Zl
g9WkoStDKY9UJmKPMlr3kWauc5Nydm9RE5Onutq0JZj/GnkKaep3A0KSYDEKzOEQRhDT2oJE3da9
y4rbzydtQZAAc+B5rwhzuzIxi8TA2AM17RGh7mMKHMCJORJwJzzKSjBHc9EcWQcqTevYQAtFmRoV
nGDU59QZ2iul4b0Xc8mFJA1xURazBNeLXiO0yBkzXEajSOTsSNOfihQlDfKBE+COO2gm3rV3FofN
mN4UIPujVb+SP1xcR/K2r4lVt9t0dV/RoVS0A6vJN1m69kQdTIyAqYA5KMWv5CipS1GvKpb1U9Fw
LiiWBqeKpl0W51hRqN0TmviX4zEz9Gqer0oX+pHncOewY3henJ9ns92RhtY+Vy4Hu/J7Kr0XekEG
KgWAn4Gylwc26OeMbpsi2neowRdZiBwOFADDRqWOe+95d5wTEe+5EeFOjdldfz7M0zjuYSh1m5RS
QGPKqTcUagBkqDISO5CrSNe24OPElkn8UMnmOen6cFWeq58z3vtJ0Jdf6/cwi/vnotFuKQKBq4Mi
ChpCrmBqQ/wnedPeV4mGuCwtxZPrdt4Dadeb0Smv8aK4FNIaHxrDuHoZW10s8FK18fKp2ygqpyr/
ayxj+FDbHfEJttmtebEFB5Vo586eQDBMue8kzWuo2SQQkprwQDOsO1o2RIQxxX0ge8rhfLHjxyov
xP1QPnP2/jMlFzkKlNJFfshiKgGBUAD/Wlsi2pQXSNBMWS1IyoyLxB3npcvPZ0Au+GncbwzJmp/L
u6X9PgcddwlRyH1RkSjGIlUkyQn53vgQS4+2ZBLH5BHhylElN0dq4RmU9YHnvtxAMo/3tludbbQB
FWaBKorfe49aTtncZ6ChyrPQ0dqByo1zGKWzacY7BrC7NiJKxal1eaqIOCLhpv6FyjMlEz7HZVtv
Y1DTx1GZ14ytZFMboY0SugYOFi5BJKGEhXq/N9KK/LiJYUlRyW04OS7pHAOdXF5OwZFwG03AYbM4
0nf2EN1JemsBJMd1DIz6p0ZyOMJlnxYy6dzug0nRmeHfC7HA2mlaSlSc9dospMHhk9F5LhLiqmRo
v7Tl8JG3xjnxpuQAtP13OK9GwgQ+Vs57uEEZOHLE+kSzwfpn9F80bc7OxPZHpMKuB6Z7yiPb4kUv
71HdI1VDVtukxY4wdW/TNnJ6REuUDbaG7HR4yXPpA197b5qesIvsm9g0/TLoHsm7UM59aXdowKL2
9Zn3RrBKqt/WSCIgLq2hBgM53SyPkGIRMQnu3Uj4FSGbWA/IlpsihmtW7WDQNdNz1UKIswBKzk8L
gh4UKkxMqcgO45ig9m3yDsZKyIYuAA+Vzbu6TVgyRbgUv/WUAEkHfEq5Wj3NYcFNqXLwZB7IoYmE
ZtTr9KWnq0771Z96Kv500jDC1ZzIOyZk7PCEVzq7id6e33gZlZWR3bxF3uTUJf4gkO3Mbf1hiTGh
V8tgq5qlfWjgFg1yIHWjM/9aefwsjGnN/Eo4WSycY3CQ2/F0mCvYS7obPYe5c5T2iOtPOTqBnmV1
nuH0GYSx9HVbbRujLogEJDQ2q2Z/5Q9sY5RgXEScxqZ7z2BrxB+M5IAig8xlN6a05kwcDfwbYtbR
nzvDdYpGRkMtV1C0v4Zu+c696bE9jQUkpJ5EpO0gxkdPIiSH7QzGjOTzOmduzmgsvl/6UN6K8MXO
0vc0I8Nm7mcA6yielxWMZjruL8/qrWPEBrnPBusVKfvL4rCiWYLhl0VwEYOKLRyMN9aD+mjrxY4S
z6Mk4xRkUSuAklBiRajw3Bm9cYdam+jfGvlVbcX3JmZKDBz2tl1MiDSI+svOMgPYEC/2Gl442ONh
cPU/XkgAR4g2bhrKJ6wfzIpiPnCFzY0bHcAkaYclnsQ+9aL3NPIoB2KRwI4wYOSv7xIV7iHC6i7H
Fwkj+oiOwCXtLwdNwWuIizkLIjZxS4kAeC7zf0NqR87vd90Q/UlLzGeCyDw/HdKgq4BFCJsQPbEn
CgHVvYjOKus+CMVMTwlC6T5h4mN+CkpGnYKO5DD9Peuj21QC4XHdfq0xUVBzuiRwJjeeoglSDiM0
X1evkDm7wKaw5mk7aNKlBQXB3IDtf/rPhww1hEMri+qzuKM5WxIKSKYvaGbWMQ2/EV1lGoFUiEcy
bJCZpOparvh+jkk7IaffMwbMPXDNiRkQ8c9NZ6JMtj6HZnxrSE1scHzfQg2rktMSW4AKjeg4Fq5Z
KlxpXvarotqimOTI2bHsDEr9pj5Pl+pIubNmF5HUMzU7emMNHPLkT0NYdh0uZMjqy3Pp1glmI1Io
JfrHsX7obcAYMQNwDRT8JhryfRKafmXinjXG7rvuMC6yuV+t/I3T+MFyyFcGyeaipsues4isK136
FZYwcn05vlqD7pshRLw20sV9VHefRQIn2uz/errze2pjKCF6huMYJQXICvpluCN0lvD8vQlBteCW
M7DupM9kVEz6sl5W7SIS0e0VWyotE5uwChjU2ovpeJ+DliG2E8wFNTtH1GE+euRmE0hEKJwqQeMP
aLDGleCUSJwOhnwEvoVf1MD0NCJk6RRof7hBz4bnfJJufiRZgXUyHl8iC1B1tLgFMFAapbRBX3RB
Hqr1zZv9OCum5yUrhVjw3xbE9Pq2Pt3FeXEVNKE9YkEIlsIpXMZTcZIF6T5Kpw7TPN9y89xHVIh/
T+vocVLzVVl86kWfnJh1HDOQkqGlanw1Kt6nxcUT08zG1WNEx1IORU3QHp4MiRMEFz+DpigwJhoC
S4dcq3IVKn/yA3EIX1z44UFfjZjHDLIV2yy90+duOWdr9JM2OvU+m9OTUTbE5NHqL7MRz7diU7H1
R5lRPSADpOXQeb+TanrheFdsrbBReF6TnZHWDKNrIuZBHxFCRm5wYl1JDSo2YHUQBnacsoWdbBHL
535RT59tiuRrbpp2Hzm71GybAy5fZPveq/3ZMJ72GyuMd1FzUWWdIbumJ5O69rg1LPrBenWGs9k9
EILyVzrGfCe/oZwD7OMYEOXM9D1bHSpYKWAQePzptm9zxv1QAMYgtOXHPKy1ALMHJ6vkDVFlQCSB
2NkERG0Gi3g3APwCBJo865F0/Vxq36Jldyb5lUhVhiRYbzWH5o8hiMCSoXjTTH9u+ppqGrelRjja
qiBO09vUWQWn3Ljc2IuLnqnllRkN52Bg9PuOSeNNq6XmF9MIY8T8kAVBhrQTtZMk316bz6aG5beb
vO+0DHWczURplxOGohxuBY09EtE0VIesm2xZD6FDY4u6fnSbh7QsfoND/SKJBWUY6Zm5SeqhrT8v
iGoD7tO7UCfhYORZ3Qyx15+0xT0CIJ+onbh/JyE+WhEGfSl+xVPLMBrvyd5Y+XVlm21rTWM6OYk/
CZFQS5UtfmnxDjnnqGdKMsTyq+wgzixtc1M2rTYDHvURPAgnQHOPVxBrRp+9pQVe0KYSD4VcPhQM
vzlEVhh/zanzW2G/vdOiiTg5k+Go29AhLMc/CPRROML3A1mZxJyIDAIQSzSCFBEsIQZkHiKwXT/W
6S26lIyUjkJx0PYGnGMc9Hoc3iyyGkdh5X1UPbJnx+yCIqFtl3mvCE9ZkZbPDgihGD35UGcnMWA5
ZPr244yA/DUi8VJZjf2BRgWKePPFaMWD1WX5roMHAS/Hu1jynHQ9svHJgPfYY/rS47vEE1d4S/Ge
svGIRB0ETGIzFXLfowaxOpAqDEtApAbT5iBdfRYCYkpll4JxuP6Q1wNHIzNI+zDHwUeseW4/ST2b
7ovZ+mVCyNhCl3wxeuwmY53ogHsc9Bf0UqwObJFhxzRiK3QVkdgx0MOgATlvY+c0IPumuR6J9OFO
HWsSI+dHs2xTqMPW6pdrzmFXMNWTn5lFVEmCcNHWBoTtzRt4Eus4Z20RVGnyDHhX25aa9zEt9Rtq
MXAC+vRWKXq9NKk2qOheMQW8Da1TXnBZxbtytRrB10O3rq6dRd5jJFNYJDC/mkHiLZhXakNz1KM0
PhiL+QSj7JzAunsw26BJwKPWuXeoFIXrjA8hANPn1SEq0ZYjnO5YDwQtRbtGzk8Ir7P7AfKfIhVi
HGJj68Yo4yeTRaiDZMxBLd+3kwR7im1W2cYnDiVGCrivVGMesxZc2GLO0wG34MEk9NTlHEiSDh1q
8jt83WtfJnTDQzV+Wj03fN9xfiv1CEaJjkK3cGA4DpgZ91ov3+j8PxtRnlxxb93ReaGBv2CFnNHk
Zk4J8CqLZdAiGSuU95J35mOIse5Wjf3JJgIKW7SDHb5abOhog+mbSQpYsjaPXgLOpzYfqjbHM2lZ
zCd7Ytzjso53tmzfG0R/dxhREE31AQqYZTNRyhRMZ4JsopM5tU9DuLxmUSoZBJC+btj1cxRNN7YX
haZl4OynvTrA/oqcd4mRIhIu7GL0DlvvQLbPoesGh6bm2AXpSIRg4lzqNrMeLIYb275BMquBd2IM
hf2zGaAP2zWXP9E/qji9crAetx5f2ZVE8IJG086WXN7ZOFySd04iZB2VJm7LdDzZKWu0VeMNroja
QETzFhdApeHyJX6U1/RYNNxwrvPsKuJ/9MR7mrBk0SIft4hQvkMrY54r0GmMTuzAWelurANVFNVB
bAECanhmkgmv7FyMYHuxxa/yIdyE5MGN3kjsd2Y/Ge4oUTuSvDK0F+jf5Vth54/z+ItWVoysEF9d
FUagsdDF1Yjctvl4qrti+RmH8dhp8MJ2zjxxRC2Wwte19pEjQLkxwMs+hCZx3wn97qJmr9A1+0Z0
R/IwLZpxqtnASuI0ShE/ZXn4avSd3I+xXK3qrN4Zi73dazcZ29BOUokbiAWdOHC2tsZ+ZRtcQeXi
lHiWCrwIS185Vd8mmRogtPV7RUuW7lBn+KrOIRyW2jmqJE0fxskLOEEAbcVNh7hF6MpWFHV0hiB4
aFJ4jbUhJM0q0IqZ/OMZKcvEweZWvtZoqxESzWA0FvXiIgIjWKeG8c5JvYm1O72oAMVY3a1d8YPD
3DynldHspcWKylsNtKhGK72ysW3QZrukXp6aMHtZGo7qWlzodNoU1Cy8y7g2rIc8PMjSe2y4mWgM
1t+Z9W7orPF5ej8u+s1G0CsGMe/AYdW2vgRTHZQ6SsSySb+aBLcfhAp/GeFOLn/HKKe+dUF4OCAU
6ExRHbkKwqQNMWuxiY807zId31qDcMQ35uUQ9aW8r9v5xO8sutkJ2Mg+XS8jCnnAeJGPRrfLSu2q
21wt8ONn2VDXjjDMAyJ/gFMiE8ey2yExeo5LXMHERx4RMa1g5f4+mvN3rY3/lobgzFX7oo7LN6w5
jO+DeJXWdZYDTMSjNDAkrEjl/GKuV+9SVXobC7sgHBj0nugHVU/UUwWTjTIU8lOi/Z2gkII+YoZd
9Gh1B7d3Azoh47nstYG3ee/JyQ0AzfV+/zov6B2WLsEg3r564FQ2zHrzM9a9YHb691SMz5gDCNoq
ufFQcqJ6/cRKiC2cyDGc/1S0UjVB5A6PiBgZPXsC3mJ1ah0kjwpdAgr5eGO10ro3+yVGtWzvw7Fq
famn+o74pQR3xJHRJkY3oByougak09NlTrTi5FhrTOaB5Bjawi2vhaTUPx7EedGPE3Pj5cymL4nb
Tg0k4Hp6bhfhbS2vMLZSd+5nsWE2VF85PTOS61MVGPwem8qs/swFjiRZfXQNXnfXUlBkTCLxoPX5
A1wGNt5j3ZrPulGmOxOI+yGWPDhjAeY9lpa8cR8EJON8x07Jyx2W2q8amVHYqf4hrV40nlPUaeEg
0SmU829eFV/noQvxteeHoajnvTAIqULkYdjmNx5uJv7YWAQQ0c6hC69Udu9W5PG1tT7tI1c8DEvl
QYNCDEpqk3aqZu2MOJnWlkczwohA7Cz4C+bCuzRtYiC/zXz8psCrhSKOa5q+8qiYfCEtted/wjtr
xsrXx+MgBsifsbdD2V8HicUC2i0X20Zy1/QJJkm8Ybpofjm5TiWTIszHvXZQtVxleTdGyeYRgN11
zXo8khL+eyJFoUTKvWlnW2yN0HzWDHVbpotWI4FUpnSDomhggltHN6HFhT+7lEhjwwnnAZnqi4pu
ceIsewyOw6ZtZzYhugNZl99hwXhOhzkk1pczY54v8hJ6Of9nfT/Monucmqo85ggUt1lee36NETEQ
XmLuJwuLDL0zh0pmcXfUY83WWn5jP2aL1+cnlUccZzJEnDAp9R0UbWuDK34l7hKyO66aB2gmjG6R
MMORnGl8rIwtuP9Fca2FeSnpJG3IsR6sa+tBXVnSBeYeV8L1egtaVoSYx8vutQKpoK08/K80QWg7
Au8TnU6kABqJnYXmHactXHdTr1K/tcvHhXjWXZ8xn1+Z5HOJPtvG6aKrgTRJPCjLALyNXueuM5sm
cOpkpl4KAzgr4UkrzS+3L8ogFYEoOnQlIxHHBMASprxynswJltDga5NGELfCuJHW7R+0jA/0GdKD
uZj3youWDT1aujRZA12fyrRV+rWqzb/20G0bgkEIozKRroYgCrW8ojwY1cGhp38QC9mB2mhnG0Vi
+Vyv2RrDM99d7OxR8ZRatJqBxHq+7mRHsgteFz2/J9cx8mUeH7zOIF5yAB6jUGsuVnHQM+sskvlG
KAg7bPY0dxaU8k5QQLj7psVe7ozcmzYJaCXnXkKscFcSEU+YE/Le+mFEM0Suc/JiVsWjVQLHash3
2I14yRlUvJJB2G0nzR/7Er23lgNUb82PsQBvI0FN05HF1Kq8w4wlJU+xjzSmZviWc2yE4zB1BkbF
G2b7Vje/s9NsXLu+hvhWH7QZbXZHNbrMzAdUR2ehmORZi4WBbdrwGPi1+d518awRe/yEIEUwh6wR
E+UIwBcxPUF82gztQqeyTO7nAkso6jufjIH0qyX9aMPuvz4NPdaL1a3OU7uczKKVPht2YDkGrs++
y+/L9Ox1UENSr+nvlyV7NcbGQJqiu2cQFax+OG5o6ScMw8rOTyqWBJXzQE5J03yOOI0s2y1fLTjm
e7L35D5M5vphKfLftO7RmqjHnw8F0mBHgpV1RaW2Obj10ziBFOO1OZfQ6pzLz59+PgAcNnaOYtT6
r7/416c/30y0sXBpf/7zz3/+9K9vrch12yZcJP9ff/Gvb0YT1Z2aBa7/f/9Kkf3/frl/vvbzr4aa
wypdtTn411/86/8k37LbQ4f6/T99mxjF///S8QqdCkln6H/63n++pmlh6APsoXL979/z56f+60f/
fHohdI8V8X/9xtLjYIqkIPw/rg/kxv44AuX85wf9c33++Vphtg+eiVRgjfqAgIFxJxlgDP18Poed
OIZt9Z+/TVNhX36+jt9RuMGYAR3g3K/7CM7kLrUGAPOuiF86SQIpgnQSVddP0XtvTAuhitbXyGUG
yNyVS1QNIqxdGorwmxihGaks2qni3WSqfHB6Iw0GrLjtlN33xpjvY+nYZ1ENuO6RxBCZ5+4kiZfv
2FCDxl7Sz6a0yRsqbeMudjNx7UBAEnCBkCqqtRenwwIyUUdfbYW/jiyEa2ObPIVTXh8d8BNnOicu
Id4U6sKUrzFnKL+aaZemDcmvslcMT8v2bE1P0kuiP4phiF6UF7xO6a206OTR+TsAIj9WZvMBgYMX
g0Y/xBiSGJ8aTfEzFuyY0tuuoX8u+1oXyXExE/l6sAlTpBVCEDppwz7L2trZyfpXurboO+sNfidz
28kSekBiPk5OYoLnZgSWAi+brLrbF3n3h9pHHHEFHZADMlQFKOJPMc5PWX5h31C7BgI3NS5BtHhy
OXKp4sh8Bg2qYrSeJ9p2ZoiymeEZmOPwqdUNzL5dbmkmjEnEyGsRTIKx74HMQOhr0xzCH4XuMzwx
Jpi3TWLSccOc35NeQoVytMTytxtMeLS6/o4zOZx4qBuZtJwR+4DT1xZzUcTO2cdBrD/ES8Y8Cfbz
DpUSOpxnYxVkxIgSFtobtEvR5X2pkntEWboIGnwy+sQe7IR2f6gp1HeQ+yR7OkXJMMrzZIF9UYx+
kKItq28FYAhJ9sx923chey4ePGLCc1rdb+wIPS/ZCDvm3ni/PGIrWYejNkMvUdDW+0yEqUi6KThc
xSdbS46kiB0TZgZEpSsMU2lyoiwLxYpttc4wnrJD3FkHzTQ+UH3oIGFhU9j0YOLFgSKtPdRqYuQj
5bFjvw1SJjXkW7zNOQ5lR0NgmdjD6Pddcw/jwcFs6zB76HEEEdeibWQEA25mVye+E+sRaJM1ZCKL
xsAIl/ckM/dj1TV7zcqeB2RBHBQP6MHxQ1by71yt+o0EWVtcaa0fey7xmCMhwjLqxrM33mDtFydh
ADrIObMObUd7wrOCLEctZCmc4ZFxoBbH6DN0u7rG40zUl4lV1f52SGHixkWoVZBWuiXldEORq28Z
gKC16igZq+KrsubyGOvR41LxegCj+dhjrRsVRFaws07wlkJeFlEE2LyS3PClBaGPYeS2n0rqVmay
YAPFA/YdLaBphmBw+O7InCVvA4SMWRvpxtOr7GRiEuEd8yeVEcpUJHoAlAZhi/YsRpJLosrMgkTn
lBYVxbNRERmWlMa1VQQluA2kZhQ2yjc0+mBYX7xgbnkCohKYd5t391WvXbm3iyCL6wNkDiboonzT
F6bgrlddCf+GdSMpeowIIknf1yE3GMac3NpZzKKcyia4QajPDrr8oI0N3bKJITtHVzwofh0t75qi
XeLE1F+ubB4rbYVpxJwdhY7pNTLN7b42VjYogirCctVn3zdfTg6wyRA83eXcql2nkoX1ht6Xx5h+
nrv2UjjvDrIMsltCAf4EG1Vfos/Hff7Vgwrd98cwcpy7PgNIIBHcDq4DSiLv2nOYPsopm/EGCRok
dS7JF7qHow0bpLKWw2BZf4au+wUbhoQsSjDCWgk7IxO5Jx1rP3fJMRsysZHZBDA3uYPGV5MJTczT
1JO1yk7f9CIYDO11BITAYfELr+WE8gkMEAF+YBVoiI5I0F2Cy7G00Ugu3EBOPRRieaP8ZkC4QFAt
NOx1djocrRVDMuKIT8UAC47+pk0sFEYQh2wAOmY/dxm5QP0mJIaLTJf27/qr9LJ4s5rlA35vsQoa
aJsajJUb+nNp/ZikIxyVDEwBPxmWRyW+6kTLYTKFT+FIp6+JoTeSyiuqx9hdSkI4+qdCW5ummKx5
BqGYh/ZHb39O2d9IHz81HR29kbE8IktKDBdbXU5/uGDUZabc806HNrTWrZ1WJNEuJGmoq1V9iIRB
5JoOOsDt2kMRIfMZqoYWmkJHHXe0uaV6Hrz4cZAS8SoEbaeUiAr09n4gAGBOcxpMZKMxDb1j9BK/
pzWCGyG2jjl0EANbiykSIHFpb/UYYE0lQTPXS/YkygiJkGG+tQknBgIZVCe+nBG+j4Z9Pi8xDUQT
cKERrSXT4WdCDxgFpQTuZb37xXyN/pItD8Pam1IyqHL0B8gcbuncOGfQvOAcMOTusLJyLTwbqx6J
27uoUMeGRe8AZnVXt+IFrAxcBPY430REmtGj5zObEkNvv82GcClm39nFKk8T3JHFw3ueIPrasGJf
0gjGPqlDNIFxzq+exmlw97UL96k3OBOaXEtXa2jQEM9cd/aTi7GCiUuVHpuFk1a9NiZV+ZfTBSfv
BsmYO8S+E3t3WdzGu07wkE4hdBFtyGgpKrXvnOLFGAf3kCrr4kFCTdoRZE+PJA8hKl1H5LRu1QeT
5XB9+2NBSL2owB+Wejxu07LaNTpgsWXu8m1aNW85T7ivC87hOvDMiIZRF1vevZJlwMQ95BQypZeJ
kxlntQUHEiM5PBK8v70NAti6IW/kSJ+GxdlN4hctee3mMGW5A/8Tj83ami0WXxNokbMq1e5KUu82
qMQ+3CwWe+lpzNMq2s/RYF3AYKGkUg7qmVD7U9r6Z52Z4ZnynWQS004R1ZHMzaHPT6KXskkeRGZ/
rGs8qXikvZWRdkCatdqYr7m0n5iqDNtGuIglWybeSUOHg2xeHj1AU/hZmaZp1qk0dXGwGudVGxkE
VINJ8mBtXhITmVHdXyNU8FtBaPfAYG1rp+W86dhjQMrWOdVchz/UxhFIzdETdVV1r0VIqAPxOUlz
tpo8A4tDjMmUTbQ5B/pflNlwkomWqovxmpIhDB3XnTiwwubhgD/NcNhUjo9gIQeuX3+JoZwP+DWO
7O8rKrn+leeGu6kH+2vRq3c3Aj9JU42M5yOEQxGUxHOjSz2UNqL2MTZ+c0ugpnMeDNlOb1QvzH89
lIVZNP9RTOho23nzs0LpXlkiIdy7w0Ee68eJg+HOJlsZJCEhCw2AFgVQ0mHct290RpFANK9TmvRn
xX+wpQ29ot56EdN+0kJghLTZaZPwfuB0vsco8Y6FFZ11Cj+gnugqZBW8+azZOf3EHiVHGogOspdj
9hTLlltmIbVR9eZfc7DuEdo4ewzUO9EM9h7b3a9utWIukthQuwUq2TvRHmcueheSQuN+rw3eFSGg
FuXZfV16D4kc3stFmKchp8SSHd1nL8tB1IUkPK06mVnLw23tWffnrs5w2BqAt/L+23QmopgWBxOs
VR6cDsoiFeJtKWzyZ7CN88ZoR1ffz3bU3NNqRAIPS9eJrV3SPBKLwVtgZKB6p4SBWqb5S0MHCS+R
BU8u6iAMEuZjcugpKLUBrv+uWqHo3MlXWBH3AhOE6kaLXJgyBLSf/mJoMZ0GrQlapoqHkN0g74Zj
nGPfrksWDqvpylPqevgCm/Qm0P+eQFCWp58/mVXsHl2G1+uXhSaxibsCIKFWAwAzVLf22ukGtvFw
Egw/PSo3O3M5S/RlTL+Wie+OVKTxwE6yAztDb6JIqFRG0znEBf01w4Tmv34A1lqf0sWOThQWlLH5
CXq66M3vousruK0w0KJwbZvkg29DlqAuzOqTRW1zMuaZIHFz+QsEjGS7xftI21Gn+TU/qAT5cJbQ
DHZnBD7rP6mwvv/ng8pw0ZuABBntL/bJsJ0XQx/nwO7BRJSRA4ZRJK2/8LtTUzu0oDpSxncpsvM4
Cm/cGd3apuEcsl4cLyynwwI7oOJAAkSoTYoTfSJEySULqR0r/VQ56MgT1/yaJ4CrYdJTMtNaAV+S
rDPGEzDkZtOPTXLsjJz+rMscu3PthEw9naU0RZOpyo7JqeOlSKCYzEzk8DCGWAYWfEdDyUZbCKXO
5zTSCPfmXqI0HqFkjZznyAFiBGiSrxKSjIZUBkyMsEYUJhDtptYGjWHisEsRnyjJEThDwx4n2ZfK
GdZ2hvzSve4mEwIFMuEZu2gYnjxjQOdJ/gINQRZYhFRHc5qYSlB6u/0Bm2jHkOnYGssF5hhPJGti
lKmLEm10SKI+sOPmyxTxIx2pLwSIEEzS5q0A54VdU6dOJQSVTQwmEnqKUb3nx05oe6KHWiqSwgrw
kWJL7/9I4uyPlvan517bjRLdZAKWcnE9UFCRKn3Vscn3LvYmDy8Dni70jIO7SZm67/AAEiUPNzCA
/UjZSv9e9+7mOqnPXgE8GB8T/qpQ3EILtrjOnbJtcXAyJwaphM54TK3HcS7AlE5T61taDteSJno5
s+0kHU5A2NJktOSvxSj9dnFaIoPmGlZRd9M7hTSoz57jyPpqzYsVO+nP6xwcXBZLY12TktpZSpvd
ts+eNNd5NaqF0oJ6sGjNVyT+5bYQ46kcU5pnnTgwB4Z7MJBx5ZoQKKLkDi0SdK8jvhW6AUgIizhi
SRkQatk6c/KaV1c15NaVqBlZTIEYozSEKIQ83yC12Xb6vz0CY9+AcErAULVbvCrcRXnEMXFozlrW
g3Hr5rvhkM1C7RxTJzMkRFQalulxocIrM/OZcDb1bNCorSa5FSUQeVtCIGmZaxTteFJADrdJxcuE
UPLeERdC2PMfzq1tMLZeoKbMQXC30LAugGoDbavXCm+CCTByOw6JxdU32Ch7IHhZ7K3dChjFMPmg
mNjNzjQXgidauCtoxOHLgkcE+Lgn4sLp3iYTnq7TkOdQW0xRevqQHjLQYR13WlV51RS3pTF7JkFK
u8qQQCwbYJghLTLFQfUYEWhVR0AshFPuKXlQC1FzBURZciMZtFuW1urB+zvviJ4hBVTx66A3+aXU
HrMSMlWWqkvrNn9RGz05MiGwbP5mQAYbuuF0uSb+ELuGDp45U2J/VBakvsiq13Q0+c6EDo+izhSk
Gwhdad0UCapUN9Mb8Ga6awPIzZGigGqwErB8svHgmNFj4SJhOcg7qIJ2icI3Ouga/tykhxeKcYtc
6SLcV9Oyb43qFnt4nZTbzQfozFfOWu5BowvnrwC5AkKcV3PqUVmOhY5pLze+L0IWHTJbfmE+Jw1r
AOKnTZehoE+8Sl3ZP7imU8cermD0995O1AYTUAp7Ftw8mOSHI1b0dPlf7J1Zc+RGlqX/SpmeBzK4
w7G1TfVD7Dt3JpMvMK7Y9x2/fj4wVZWSqqc1ZfPaZlIagwxGBCMAx/V7z/kO83ZlsQk2nOK9JrBi
tCiorNhoN3GO6DG3wGrXpMyikag9bIRUonW2RLjH9KBEz5ep21aK9Ni6lLpKIMebBsLa4qCGeVQN
1wHYGVRFDNbH7uigyVs0RnQINEq/PMU5ZTQwQVFZ0UJkl3DVWoG7Acqj7QtkVG3l7rQJ9LehFdue
WAYizhCisE8iZWRQyWYwKUIBS334vZdtVadGrmiwMvO+tM91hoK+cBj4W1Vlb5wpjraw8LAEwtlY
2JVYOZbJZU3eCSYcbuUg+5lGeKD5+zAQXNXwZg6RYmiC3ytG3E/NlRNqVY9XQZy6y3qWClfXSe9+
UtFdtQZLhZfBMva5Hh+UjLtNK+pXAu6Qu5TOA+RR/dqV2m3QHAtqtKUWQY52SSJbyUE4OyGHp9lx
HbYd5kku0prP++JCoF9WVfZkKuMc+R3a5tDYa339XHLdfqCvExB7S0y71feMaZtkxZR0hQbR2ZsE
iTkZrBq91Gagx0C+M2YcXUvWOiXUGq/PtRPnT54HM2X4RjaXvreZOVFysNGmPuWa46LIR5mi51xB
q2xHLvxwMQdsuSyVy841plU/5Z8EfcEf6ZJbWhc9pxF7P1yhJhSZvaFaVnegp466igtkGVraQUYO
AnM9Od4pSWkiYp/Kk9DazamBGDSxlsZXTRmg7AP62o0lp4FfIVrN8Rf00ZRuG4A9CPoIBRxYx/NG
fDfDKt/kBL85PHBDb29ft/Yd1v5LO3Ap1EkfA8s5oqwGk92FXIf4BfSIDQz2MDhJsvzGSG2RRBmr
SP/Wo0ZetlQyy6is1qUZM7wuZXTq24hSpSjo6g7aq2ehoCThG5wwWQW0LHlVZXoMeM/Xqivf2sLc
tS0qUEOKa2ngQfZ8LrgVUqcF5Vi0NWu63C5y4jaW70XpPyNNkJgQYXKRSg4dgsp52GJYppK0FCIt
6jZUPJBAaTOc2gG8ASyid1ejox24A5bIzi8uVj6eS/ltjBzAXaAMDOcShWSYx1k+JzgbMLLzzza0
WWMTNlbwAfCMN+Gt5Zp7KZW29gou7qGB0ihOEJojq0Xb+1ihoSaiJ11HPpFY4LnObSqzpWlX+mo7
hhUKcih6OzYswJieLSCctxWH6DJBuDoGVXhJHI6kImtc7BdgslVdLfx6AkltpN/yLAZsUUV0MmKI
3qwvx3hIrvzceJdtyt9Rju+JxfsWOzBypeuwiRT9y9TYW5K/nE2L7FMho44TxN2YM18aXeXbfKJP
ZpaOs0HEFy8sm1ZxXc5qEfI4hsmiHQhBqGM/FxTWsMFUpBhK4IV2iMulF8VBR9/e2EhhRssGcaXI
tQlHtEtMUKW/9h1wM8B1CEC08Soty2Eb846Si0Dx7has150bEpMXXk21l557292QGR8jgE4qBG3b
uC23gsizRYnKcpPmMIAmAxFa2R3kXPB//eOZ4z9ujjQwkVzvaXRMIB2mlykdcA0E4pWPPbpqQlFv
w4HSfZxa+NUSyhr1Izt+WoQJcbGd1X5kgtNPDfYL+bMX04+9Xc5ptUTjh96Ci4rDlgLJzaZgQdz4
2eyJ2/pdQ6JTDrTT1+iQWpVJkAPkcSw1+aJjh0BTWR7dtkdLQGIZKeTadWP1J2Fn77SYr+zYQD7e
q+dKr865gpA8p5KtvNGDS/BSSxp8pCfmS9W2jPnRwziNBiFrDBail7dloX3rpOWihtCytW5Vp9Fn
iq2nAYvx0B4spDiTGQHk5mK5nEh4J/gqJB0BMaCnnWuTSISCTNDATIF5auJjUAxCcXzARp36F60U
1xBGzsGg3kQ1fg/d6WEwfW+jouQUOXi3wq7Adgo3cdWp+SrloSbWSFii5QVuhYuAJHZ7XQaORU48
Og1iFIapGfdZUARYozGEh6gFcx18ikZqBlefx8mmAhMM7514D34mRB1E2jFagxulm59E4SAwBiII
l5n2tIzvW/cli5MQFAhCnZimO5N7a52ySYR/VjwGCZTPmDy1FSfVwZYH2Ej0KAYgL/h8T6lVb2Qw
aBv1ZiukmCUUM8S095pHuyklPgeIhjNPC1YM2ZmPZVq012sqfSsgP6vujXFTBWis6UcteshuFE7F
Rmboo6GIuYodUgovJNJgDGOJQcFfuDcDMndSDjrmKrTXgxbloZMa7hbUCXs1zNwTySmrPrv1AsbP
esnICRvrgNbTrud/jlE3zsk9KekXbWjhyAYfGbBeLDVVXAdVER/8yt3QLEsuAVFPM6k1DSrrYEmM
AXnX7qRVaTs78781DQ7WlvnYxur6b4Vq3yP9JTNY4fGYOVxrb4JcosyNb3x99sAnLOhp8TxKdEuV
ZnwP00Y/1F1v7pxwjJegupYCzSRlUnaOOhmvM3rFPcnumPBnVdhtTTjuHtPFydf8kWq1RiOgGv/I
Rd0/agbIfLMTpIiPln0YMCaJOmoPxZTcxCKrt6luHUeHkGRGLdGCbtVK6LgoSym3pTUyXcRZFKZX
JcO2RTWU4SHQRza93r0Rlea27wrO5nH0t36G9SbRbHtZ5X2xjfIAxg/dNImrax+b5q1hkiBbF2zI
2wEtctj18/ZweOJ6/BB54iaVCB4n/9CjzKH+DXFxGsUJW4i5PvlEw+ZBG26In7jOjGdTS5N9absc
7+zCyhyumi7NhyqjQQPFL1wplE1LiDMstRQg8xmOMRAGiyMxmwtMGQOWpFWQWGi6Z8EFOYxkUzzE
pGOiC4M+aPbGTU0IPblii1D2cGf8Vx1NExFomMvK/ls6cF7kDrC4KNCWRl/A1in6vdFAjdTDz7Tz
sn3l3QkPjmAzEE/t1Rp52eyhXYOMINxz7tkLFrotb9AqYytSGH91EjoXekvkuGuM6Tpc1+m4bbBC
Iu7MvIVO/cUMPdz2Ek5kXRZAfi2gqh4rQwnQkyQjuqQjNsrMEPuI4Ac6csYOhjhX7rE/t4V1kXx+
jBLdHFc2lZDZoTXLQLsu9IFJnzmGhzjDq5QO0VWd+OzIiJFxfeJcBwvgvzHFK2bEBgwHmjBJJvGo
s8akEaLBTMml6c1SLYdyU88Sf2MOb+PsEe29eQbOTDLMie+UMP9pywXvtoJygTdqhU8WmGColSuW
HJiO9JUFVCVysDZeVT0PxJUQOEG/UcOrDev3oRvlEzEgB1K0LK6J7lNjzJHQY5kclUrOjTekR5g+
eCsQKYLDJYoF+xRRiNN3DHPEasfNLu/cM4YWf5NzuixhUa10M4rx82hrUsu3lBgpXrLUotTEYRBl
3cmsbXMxWduIASN1J7VV4qLuGkjWJSF80VkkTWX9NMLncl/oSXK84/kuB+cbAlALLAejwcA4hcWp
QcdMbLS1akIOoZErl+bVJTJTWjcmS2cpu2dAXbfRKMmYyy6eYJtAH+oS6zuCeGPQ9ywbOKEZWkRn
MhrOtRyznRLDzssYQ7Qm3qBGBue8DOWxDsga6bKtzaLq0cJKkfHujMyHSGk2Eec59Sno1lKbIbtN
AC7aB6FvBQIXJ8ei1qBNV5NOZzhCyyXHS+kxKBycSqyzGJt9L042irZ1La3XuiIUZs4MCDzypcUd
DnmMJZN3IO4LkVGIIktzw1NaJmuXcIOVdIJ92Dq3Y9tw7obB9YiJkFU1w0bByaAGWB+JyYU3ISUr
otsx78W4EHrFIzs3A7BeRAaFexmZWy56nx+pthQbCM8cfqCxEs2gLUK7qxcfEtMdi9oC/zF0K7NL
QXyRdIpsBAcDYFsmbwgD2nZY5XT3GdbZ42qeLo5ddTIC4Dhu7lzrKZyWGp8u2npclAJ1dyjCG/CE
z9BSAW9ZBl4Y76jbrb7xxnaWRReo3t163cdsDHPySjvUzDua5Q+FmNwN2J1xT4L6lF65mfdu0qqk
jYAQPwqyu6agadUWU7mMSLJ0ONjW5Hw8WdOdN4iaofnHFAXPyXyweroo6JDQu0jJB5K+uqkcO4dj
M2MU1KqXgb0fPWzpFl4lq6ZdZAceewf0IIEe4RKHpbQqx+DFlEAnKmMicExsgwkS19g6J5hB71FR
Pjaa2iWZPu47CjiyyLZIRrEKNLiRA5Uwu3Ye45GGhS+FQHox+6SbuFp5vnggSGQPhCs7evk9WU/l
UU3ZTd0IPAdQ/MGZXkkHBa6HBgj4P53LkhwP236E9N0RtDqywwZ3EVcKSE5q4P1g7zCfUvdpWgns
cf43SqjhXGP8HExYRUP0Jivou2nGiuONqXGlCMLziMug44fmx92Yono0YiveunpJUV8QlsHEoXtl
C1GuoCqNCP0BTgm06SyyqcGkO9ajmvFvDpk7XNWeDYa5qbx1KoDII77Z4g1hvOMmDMJQ5cLvGTfd
kFQ7rcaL5WJPkrrm72hOhsgXvJsmA2MqLZOGJ7josjh63nzpLSMieJtXW3NuIi881Si+diKsgf0x
aqRtcuwJbtxHKly603jVi/7WipLDlGZsZ1pd38J13ZlhcnGaaBnGGlGfVITs84ApWzgTxwqPYVnV
yc7XCuD6Tbcrm4kI65YFOlb4u1kCAqT5bnVETHqIqI2xkJjbjgJxAW/lAB7l7DdEgXmgMyQgsMKr
2VriDlEeOsiBPS0XFgOuGUJIq8LUOekTzF5g29lUmxs2t8uglAW2ko8C7tEqqcnIG1X+6cqwQ/TD
GdZJfx+YdD7TksuuWTOQcXCaLOUrs8l7T9dmWwQDRlsB5655YXLy9nXp5SzcAYa1MdzNKRQ5uvUF
sT4Oh+2PR9FjMkexIdAZTanufRJ2l4FFOHOl8777VxlUkT07T9Tu2F6x6/M2AxtLbWDJkxKcrIyf
kFubZfokYEHjSwEbSl7avuumu7CgDV9a3qur8Cy1ZYu4DEVrHegebi1YQKpjxJ8JpwGh4SC8M0a2
N3Qt13pCTeDCtMFM4nE19NGh6611BJY1S2q/MzjQd7bFVQCmM9jb9EyXFb2b3l9VrnPVzqEXYmyu
ervPr4nP4EinjwX2DCT3qpoKsCWeQd3CdXptwHD0tLFYB9MVQIplWTONwvj5zWHiyq2adbtBwe5q
26EwTQyPAQF1dL9hBoWLoqB+A13AqI/iLus9aA6hItjDZG7zzt9BYJ+GoZDMTJItXvzy3NOmo2hV
yY2iF5JlWbft8572uoYjvREFPqocHblRFnicJovNK9MIgu5X2TQMJ1DU1xqqERKWXkeSS6O6thCi
EsRhJeNNGoDYYnyPr5U0iwrydw9B5xCFzYOVVPeM+IgBiunIcOnzliKMv40MkgoaKoFZr+jpC6rY
0qHUi9/ZQnEMlCEyJpSTi8pHSzE4YYkvlYt8kqExHxU0Cyrhomfso+/02ZYp0dAQ+cQsu9LybUNi
DnJYGEgMrbddzUWtJ55piT9zWo5+YqzhVLDDbRIUXkbPiKQEWLbUOwleP8QxXpcXDNX0BwlyKirz
mE66eXTS5Kr0K30+FppjnLa7ACr8QYL94YWZKcWoqrYTnT/QpGqfwctXOegpUaMQalhZdZ2VmFTj
vT0BqxOtrQ6mS/0aBd1zEQIlpwNdcDzROgl09Ldmg29O0b2erf8xKTH8ARTklRHTFqm9Y8URVQfe
tXQhYbjuR1a7LgwP/Y1NG2kO06m2xUeqqCj9yjs4rsWv+drATrq+gsJMoqiyhkWfkEIFBBGaX/mo
p7SigOb1rK3Nc1/J91xcs1giqgO97Lxhhz1OOBDJpMl2BQJ9aSNjzL1tnUlEEBopQ8KVZJerETEJ
hM5lMqGPKfd9yV6/7WAW9+pTeBlbxJFGL/h3yMgMOUhIqdwGdxnxgSODQoLM9OWEq4Kg6Zo5cjng
HWAkUiK/WTYggDYxQRrU4WiiEIYuijZ9tp042nvmhKYQe8MitPvimNMOHTniA1RAvH3+wIxZcFFh
HiCSmWnqXwqjqQ9uXH1GfH6LoBqTRVmTsxJW/rK2uBy4/X1Q98jwsmTYlEn3Hd0is09xFQ5auTVg
JGEvrMnjNVBukgLAumHQvBqCjSVphU3iQWueQxvugj6hHMgs/NTDNK41Obx2qb22cvIDTJtEhPhT
C20CCejXM6BYECNOOzoomO5oxxi91TL1HeMszXlXlamTzLl6qYSrqVlk+KOrW6HRgiVrt17pOcMf
2pTLJkvv+lHsS3fjEiLVlGZ1GPy8oj7sf/uK2L/f3/x5l5/3+9Ndvn7w/3C/P/3a11N+fU8jMBEf
wPw6/n8e5usBfjzW//Wpfv4RP59utqwzgv7r9+K/fMV/eqqfD2NmK/IEiQ6ejQAEyXaMrU3FgDl0
jOzgJ0wrEVIpUW7ACW2m+ee6SLODypK5qz7flj1ypePXd7uGnhGZW9yBXjypel93+HHfP38XCx3a
2vmugY8tlivUP27/eCizS6qnn98ssCcDi0n2X6P13kQi8PVV5Ws85deXf74dwT+Yfoziv0SltHm5
/fWlhqDpt9/6uj1a85Dgzw/wdbuYR/k/H//r7l83ZeT84+F/PNzPH/14uJ+3v+7/dfPnC//5vZ8P
nk16u3b8/lU4YXEADlfpzJKt/BCltpnt/IIvhVUiKv76bgMr87fbv/vR13eZJUfJgpjUwyAqb2tp
TX5EMP8d2fKTH2oYc3u7O3h0jRqYi8E48THM/zSkX/z4yjWdAzARJuZOzN7C7bDEEzGFyBC8hNVj
fC7USfOcl7ynrorJ3DoPbBMraHBR8YlmicsgAwOWWJzCY0Y7PfcYTHfoCjSrfh8ngw73zCcu07aZ
p0TZysfMviZ/6X1qpzvUiUc0RkD0KmbtjEbGOb2mhzGF1xQj1ytGJ31RNgSgOBK3UHLjQ3nl6dB8
GJIRHryzsGgxKrFrX2Wxv1Y26IKwxvmXeBccxQLx/8IJMoLhSzIeLHmVZvYzJIdVUmX5VZUkzzzh
tTt040ZrjBhtCkKuINoAbNEfaA1B/olgdemrdm7L62NNRVjG2TzULCCjIlIePXkVoOceTGFuqsG/
RcxlMHALv0diqlZ51pP4mhNwUHQkMXsPZOhZjMZ6FCFjiM+3xjerzLM+ITccpoh4Yo85eF4P+tIQ
40dq1mIZx5iPLINGSORr931ib7u0br57JInoCnp/7Pf2QzCXtdmyryiEG4NwITm8103lH5E7QtcT
07psvf2IxQgvcPqJxDhftG2PwZsq0muLM7EN6QIRNbHinkfbwwMpUk89aKkzGmpMA2ywDtCrSAHC
9LooW0TzxYin18yZMyNwz76nLqlQlTCQ0wm02PaAIapqe7D9sVy4BHJsLAQUqFK0NbOW79B80+9B
+WBWnrhjVMH/CaZn8qoKBp4LWlmvcSsRS5uhsULDPzHnVMbrOAQetIZ541ZpZCvYF7cjplabSWSZ
KFe6TFDploos65QoUjLjObixgFtEokEmQzNr6OqpSbH9enZ4pg394EDyKtwJFKGKzmMnITTUKRfp
A7sGcRRm8RSqaon1e0GzZbyWjY0kpphIvqoycji09LuLzswucBnKgMQjP0gy0NrbKGAIjEKHBkLP
zrq36CdDPbuLhSCd25hjGzLG9YM7q57SW1Npn1Pn9CsN2MeSYsKDcylvxsS7JnGsrhAwsP96zQRN
alDUA6nreKdg2l3roeItpY/Z6T3idByMpPAQaZmnwzWiAbBOjzYhJGe7ptyIBsJ2YjVDGpsNIsPK
whlatp9DVp0SLbtxDdJp46h7UNU3Iw6jlUtVrid1vlEJ42LSdvS8QumEAG9Ga8zKIFUzk013sV+9
ZDhjl7kYkm3DXIQQRUptKredk0LCUYrBTSOOeK6zRWyE9+gl6NgbNMK9On4tBHxxQmig8kMNK80n
jTAyRqSSIJMmx3CQi1uOaYOYZUaA5k5vQIRNyjroVYFIXfJJawNG4EyQ5sWJVoMRMPlN6JcZ5mPU
Xc5D6BBpaJ4z4VLSiQ75SRd+9Mx+4JuzD59SgkhZdKpyYGvXMPMSIuU1DzYT4i7VL2wtpgs29PSI
iWxXz3x8PwK1RrCJJVcqAE0b43qdvm7WfLRzdtx08tpp0eQT5iBlWSj85i+//qloOwNE+N23v36p
YU3MY9GdEjHrjn98b/4lbap2SPK9Q5lWBF0I1YLWLPv91z0sNnM15f1pLLALSfgM3qA9AfdB/yLb
Y60bGPdjaLCiPXVTeuNAft7V0jj7tdrTsWGl9Ilqgsc7eZmLDg5YZTJAgcX4B5kkxBV4iTvnaGTY
kYi3KoHrN0yY3RjghSSAZrD2aVH1K1w4z2h2bpBfh1tt1kgaQWUckxQEq0HClyXmNDonwafiHjqa
3esijK9lr5JlzmaYohoaT+Ci7QruilHng5U27VeOn4VBnY7C0rI5roaByrj3DzEBI2DLvNnv/tZa
MO99MH1sZtEzcYKDcDJQXPmItsRGFyhNJK1kjdxk0rKYfwUMkSBmMvCurC0NhGHtCXFNfMIA4ETd
lOhxV/Ad0D6Cc+as2ZeW9WGSP6lbOZqTcuoZaVRPpUzR3VnNjgcl5tIgl85y2as84v+WKz9Oz7wH
z0SE3/N6Nr5hfkgR3bl2djY71a/bEIzROD2lY7IrI16gUO7KLZIrc5IvTWhyyRkJwAFiQXTNdIYY
ZBANee+UUNgsqEbW2KG36ov1mDcPep0igEB2HPRiLRSiXuUdjWrSsMCf3ZbehllJ2gEa9NKQpiD1
fkOCE/4C92LT6Z9HlJiBjNu+7Oq1rsALOi1vIpGpNx5TvyUUb39ltxaJXNxTeeNA9jc9gNbIwVg6
NEjCDlgzGmF2Hq4Bai/+tA6TgYAnN7QSdxT6zoZNSmOQFqEF3m3po88ZrPTUmfck278SuIM3wwz2
Nt2RUSH41w1eCtETqIX9k2jbPWfOZ59Dt2n7+E2XYjNDARu9fsut1oec3z5GaXWjMv3kJN4L0lC4
VQUqOd1zTmyMlmyZkSBGuUemd0R/r+r2nZ/fND7RPaUrH5FO5StiJJ9Gi0NEUiquq/FeJBZ25PoM
G/8+py5orfPoBc8oGA4VLsBFYCucPB0wUgSYz02aHocwIU9oFN7RqoZL01guiRX2N0Lp2DWatUON
NHelyHYIm5eqzx6MkbQrw/zM0uiFoaVBjlZ1HGs+3EhYR8sG+lo9WQkNek2HGAORNiVwHNhgd+jm
DPKMMPJG25FIRjXmUgr3DST4ObfcD0kwdyVZ5l20tYlNTDrneYzvEjopC6Mr99Ocgd47xd6eU9Hp
BKplOdhnZ+CYFrQr1hPtkRUZVWpJdvfHUILaEnPWuh5gSsN2gwYt8jlM2SQDAKL2IqN9mtPavfIb
y5XcBx057ijoiARzHsbA6Tdtq+40JU5acIueFlwJHBCmY0jXi2jPSAS53JwXjwlza4zSYcNCljze
jksLEWTTteqs5rx5aR4AcSL3d8ZqOzu2DIVzO7P2ca9NK9fn6pXnn1jnFy1s3E3R3ugj6fZaTVUB
l7Obc+/xWcesKehujS5cpb19y84BPp041/4YYD3P1vyR0BGgMSwtx/lsBRYXj489CyO5C4iT1IIO
drl7KnL67nnk0atOGf4MBPguQfFea/AHswRqrdB8rNXaXCKZiIoqHapTbfaHcXqbJmM5of8E+wEu
sg3ycOEK+CBBWKzqgqKSWptR4zoiAWKhZe2tLsnqGLmydPgZHCSMQSV4N5RkrbXUKnW/Kc37MD3P
5+wsHqe8ZWTcFp9GXJ3TaUYlU3xOBTbCdKAnXdu35DcwejHE1sVFsLbqTx+SkM7chWlE162iQZDo
ScBaZhfbgOk/1X23aG2YXw37CCMMT6rJw3VuZ2915695y+M1zpLLSCLomlxOWHWHeEiRUNP7JyCh
JqBF4ts1fdyStXDKdVSRd6bcbet+TcdOgUU57asQ5qXDKqD881DryCqaF8XlHoZks2W8TO0PKAn8
aXnoDGax0CG3LBrAB4nKrbMgu9IM5M6FN0C1T2+4eheIB8sPRrDsbbGjZYg4LMo3au5w1dflZ9fi
tCFJFTAoVUELBGoJSAIEuYfQu8YsD5cMSVA+3E+C9rnMi2/9hEhmbB9rIhdZTt1lV7Hk+PFRIJej
6+o5nEK5hWrMmJj3P/LnX4oIdM8wBu8ObpuZoLPJcMhpM0idgNLPNnGKq8oIdqmurqdOvtkMKpZD
8BZK+Tx1KJMYJ7NAVHP+GeFfVYJ8kpngQZSVvU3NQttmdn2bT9oLCEeGjDOvgOWVSziIbd7ZNLRu
/ALS2eQzxMXMsQ5b9JGhFa9C4rvwTX5U/UBoZMkISW+EYGj4UvT4fTV7oHXnpTR6iAJMy+zEx5Bs
fplTmv4nzuqv4qx06+uNehv+w//IVy/Ny98+mOo34+UlJQbr7iXMGu06/KiqD+2j0c5h2X6wU/9D
Itb8ED8CrjTT+lV3lDIcQ5K2qyydfKkfCVfzj5ROwJVusF21pPnPgCtl/4r6TCd3yhbUkI7J79R5
2wR//0VZv9om3WPbcnTL4j7y34m3YpD1y98KMPx+nu3f//6LaUiJ3hichHApxBgTS37+9nIb4jH8
+y/ifykNv1CYdQGSkayAqtNf7D78xvNuyjo9wbSm5jQmfKywJzEecdAHLZlrIZE3qB9Q1qLyhWN+
1hkabJSVHC0x3k8aJj+toHozmbIDcynXCgsD8zmax6EkFB7SWpsnz2lCmzv3u/PA5nUwSdodUBp1
OnrqcIje2wjJhwuIN6CBa6jZjuW02LLDharyKzeYHl0BRyRX4x1Wv8g34bNEQbFUg//aFMXWDXSX
PsB7ote4rBWb6c6wX3n2jzR2wQFNycWL0CsD9qfZLjU6qCElFbN0ocQNb83FUNlzPOQrT75XgQ1s
yc7PEYs6HBiM74GBu2h03gaj5oI+5SutN3RKjZhwiXGadgTOnat5Xk5at4/RpLkOZfGYtu+5Q+ZO
O51VXOF+MsunpEif3WGP52aZCe9AE6lG/eodoK5tCGgd1mkTvwZW8u7Z/g2a0A+sbz4TbdwHYYhC
aTa9EgDWDp+2se/MD8fTsVFicYE0/eBqV0NhQBdx4nXn5M/46i+9PSwDX/usm/Adkdt9aUDqtVr7
4KAqJluMyDIL/XdP13sODW7BQC8TpTRAeyVeOWRxmgJRM5D5ucD/vyqEiUeRJgAammUOuwF4z5Kd
+8ArQ1HUof2Vlv9qK/PG6Q7AVXBvxgwfxjR47aHeTw4Q3hI/nx4XsMgFI9A+/Kw961KjQq2kXBtN
Q92Ywetxp28TToalNDksbCZXbBvNtr3paorKEk+RDiE9GvnrvT6gVKv7S9dOvCFQ44sBSWpeNvk+
75DXOlqDxJxeKNkKq8o/lzE42V7HTgepOWAIAf4CndxCYGZfUCvBroTZrgIEYA784fVk3BTSbtYD
ilzQNSUdLrZbdYWGn6MSy9aHaecb/J4oCwUbCI7EB6PJ3pskJBGdRu8FROEeEjOUTLj5SxwrkvSP
xBvPTQ1dyKYNQY8Mj/w4YXbPBm2RpNGdQAYD4oL7MyBZtmF1bRr8SFbuqiXXc5WWqCgypA7eyHuc
lRTyJ6B/yLrHBOlvegNyi8yLY0YgM0jCV4mxD2HHNoiqC8S6Tecm+JaS4i5obUIA3Bs38K8rvZhL
QXRmvcZoYgJ3NbAq0Iq6bj6MyN0LjgMlsuepAHaALRgptHcIMndHBg4Z7dW1raPaKuP+cQDdJsv4
+XcL8fWPVetvWQsUhyWY5YlF9o9rGRMsXVfSBfgvLFPMP//dWmZlOkyn2YfoJBwUdo5NPbIYw8eI
aFRy+u+fTMy5f39YOednMxyL1EKeVbh/erauFUJjH4Xr0UEnq7PzVO69wduqSuvShm9T3yGFiK8i
O78J4/rpL55+Xpj/5eldW7dM6KKSv/iPf2yGaziHj+Jv8zh+zdjALX1y1pAIbzWW5+WPzwL7lOsl
J/znJ22yN//9SyCa8V9eAWpEU5+vG7oj9T++AgIa2RaYJNJSnp6VnPtw1r4kuW5UyTr34r94w535
8f70F9tScvUTUrdN/uY/Ph8aFTyXrH9bY+KiEtjpFocl9tZgUfUNCjockCZZ8iou3SXRDY92LW4y
g7RFCfOZTRd4TGJMjjkJIIQNOuZz2h7LqHt0ciTlMt4ZRXnRNHwBRHfArGpWNtN5MbHUZS0Y3dFB
Ctzb+1JFr7UgIrV4zif/FagX7px5H2a6zrpuk+ch0ZxFYYjTWOYMEcfpkhXpQ+smJ88JmC8G/Utp
uPepj7GzrkLCmPgIqf0clKMIg1PpXVcYV0pyAGoEtIpN/LZokWiOxEVVyRmZ2SJxq3BL0ADOmnF6
lKVzT9ce4Y9DrwOthXmP5Y7mfOWAJXdG3OE23bmJHgwnYkvDkKVdVwS8fB0R/1My/kXJCOHyd6fO
v5SMi5fs/eNv/Ld9mV5+Xyd+/d5vQajqV0x6KDYMQWyKg0PmH2WioX6VwiHh9kfUKYXiP+tEQ/xK
CKo5l3CWtJUS/NJvdSI/wr5hk3pIrajbuiH+nTpRzMXo704+W5q66dqOsHjJ0nHVXMX+YW3VzSmA
MoPJtvVnIJm7dez2JUHPsc7rID+jtWEIEkHv1KIQGNTYPFk6nU4YI+YdEYmLsMyBzSMxMshCFqAC
6Q10GYpN03oHfXUwnPQx0ZmF2fh76Z9VENcmRNdfLI2KvgcJjDyK591ao7ozIIXPvZ8KC2qnYuZR
HpJJNARx0hP5lOzqFjVaOZ5Asz6ZdKujKbsFaMmGPnzEubxmQ/moCjSY3Zhf1R6gRWIA2MiB2vA5
oY0CM4QXujcgLEK688OaqrDZEdVBhyXs81WfYN/qp57lHscwrPNYf4SliTp5dPFx+aT7jEgq+zg5
10lHtWtU49GxQCLnrrpmMEwaovucMkca02sZSZQiWUeDjzHYFBXEwva6ma+rCkrEAvSzfamLAuxN
3Ran1rc3XY5yMJcbm6DBYZ9GfAhbw42Wg9/RkBObLKoPJUSPCNltkl5S3z1HBM05hfO9MEbwLXIv
TO8hbhJBNq3ljRsjdeZGkB18L5M2OltIHQjcaXq8wlj0TkYOH95FPho3FSMknUasUyDoRbDrUmNZ
NJ/HdEJCAl9sXP/7y8o5fKsY0H42XxvYt7yYaftB85//m23az1v3ecp/f77LvH798z71P7fA83n6
hxvrr23eTftRjbcfrNT/h7ozW3LcyLbsF6EMo8PxSnAmg4xgBGN6gcWIeZ7xS/0Z/WO9IOlWKVO6
yr5m/dJm9VCqVCVIAnD3c87ea//+t/9RBP7f/uEfxeKvVgyN3fS/z0ze1dXb//5fyQ9rxfz/+GOt
sP4liEzmtWeN5rDDu/1HSTmvFRwIOATZsFRNQIX/WSuMf+mOaum2YRo2b/cf64Tu/Mt0qCLpttCY
mv/W/8k6oRPk/NMyIUhUpECl3pV0YH8KS849M6BJT2O7WY4r0x2W6mq8GVftK6740H0hJeA+mtz0
gdbljb41HpIrHJPfc7h/r8dv/3oM/PFcMi9VP36Gn05GZocvYCiAQRdLWtc3oQvhY/Gnu/E3l5iP
Gv85ivz1EvPP8KeTZiecpoxB47qxejYzpgXhLy4w36gfriBYZHVuFfU5d8Vw5I9XCCwkCkUaMyFY
4mFc93vjXOy0LZj5jX+DBGxFpbSeVszLXecXv9/PX+7nS/+01IdhNg4esSXuCLHKyD/r9OGffz3t
583ktyuYmkYzUTNhhfz0lFhDbvvoeLnCPtppy3Lj3Zo7bYPzyMU/v6EZvIp+P5r8tw+F9vOT+fM1
52/9p1tm2CnTppprguBZ0D5bgRNbfJiLF7Jflt4vrmb8WIrAN55vn9CkxknVFobx8wMSyZRjILaX
JYw39xXK0eKG/yQ73QWIt3wnnXThuMWWKfUageJicD0MoG/7alG43+0BEuKqXTz+88/+t7+64Nws
bA4ZHAp+/AXAn9kepm5c6pBQI9jsOQSXKL3881X+/pv/5yo/PbhmHJI8EcDsIB/Y5eRaqgcoC9QE
u3++jj6/xn9+B3//iSXp1bZqGcSz//h1SMpRQ8kgzGWWs3qUm2fTxTm76LaMt1Z49Re37bLfNW6y
v7/71dP09z/lf12bIujHa0PdsHrH5qfUxclUyeY8OCknv38v+H+zxGj//P009aeXRPotCk52Zh5Y
dTMvpMYWYtiSSdkDnMPtL672Y3H1Xw/sf77R/Gn+9HrUTYGDrOWBlZtw8QW2ayMWDLe3xS8Wl7+9
bYapsj1oFkT5n8vmqK7aRMwc4Hb1DDhnucs35SbfOCvIVguwiYtwiVPLjVxmOot+8YsX8+/WNsM0
OSxrqBpoEvz4NdXaantD4+qB8ajVb5Pyi6d/3pR/fCodzTAYTghHk5bF6fvHC3hj1EeS9hB3jZPp
rvnkSEvIovKsPCp7HYXXRi443LoEZv7iFv5W//7wQjhsvFxVl7wQVAM/3cLSMpjcDgCZIKwvpuVr
hJ4Fi8pHeprWNv8TNIvF4rZbMSlAIyqe++W0cn+1M/7yU/y88tlOCb6JT9Et+xXUtW/lo0/QAdSP
z5AjF9ricjH24rl48z7Es7F3NpiaV//8MP/WefinX+KntT4EuSmzis/QroqdHBeQktITxIQF0LvF
zl98tEv6JZ2yao/6Wl98/uLyf3lz5xsBtcc0LVPimPnp8lMma1glVsdG422qHW2Zjdw0werVWZzD
FeOrvbWPLtjLLto3AJ71H2X4f7vX/fUd++kD/PSU68gLPF8x+f5utut23ia49Tbaun0MHkiFXOO+
cutlfeQpkC3j4wXzzV9ugX89wfz0IeaN4k8rylAMfmlF/ArVUm4Ybz9ra+7D67gS7oO/EEsyoOt1
ba3Qaf/y4n9Znx0dBY8hIUkyRNHET28hHdkuk7oxQEwgnVwE9aeD38i1yyz5xVtHJf3TG2+rbPQQ
vekDcuplZPPj9yx8A/D4COTGAupGWnlbBMD1gaY6bYqQolDze60e89eoNOyrqDtIWCNldrhqbRAq
6yEOwmafCFgWLu52q11ZUqQvES5HsbGdmle4qrHeF/b00sJ6VJSBcX86xT6jYJ/g2JXf6jluCaw4
Gv34Hr5s10plneu2eInCoVTW06QNxdYPJrgLkVp2JuabHK+mX8G3n+agJWMyspuwHb0rTHFnrdu1
fhChzZBf6afQdA2/71+9NuCh7WNnnxZedI97DFHQOFTahBhBFhNqFY30nlQmGrMefSIMuQZDEyEp
7cILceLifcQyYC9TxdH1G72tjW97YvK5yqSfaO8qFY/i4jtJqXxrIldl17UdwbeRj/bHLjIMBPhs
NOyHY9wtNFxgCrT5NCHio4olk5SSRu3Wbkko2iEDQ59DB7cmGa4lQ9Uxkvsi1PLXCsLMbU2s/S7r
tBAJWm6CJEDQD/ikg2IPkr4cCvDZCkQ2PYtSD85O/TbYeguBqw0dgltybOCG49QYO51m4G/TBgdF
TwaUEnNm/AnVCf+c6Mv4yROV94UbEUqi4aeAJK0YNd5kWdzGAYQk18A3BpUjt5P7Lm/jWW15Ra3X
bYIgdXZmo3nHQu37RYPo76nz0OAGMfgkP6QarjoGj0zn8u/U7mzIgmHiHzMStJZxONidq0uBwLbR
QYZHmBj1/NUZB145tKSLRrR3Ps3dRQUuz80H+in4Yc4CTugNjRaLgQfTZlQSxABNE86ygqCwwHF6
N2n7l3piWuOJGE5m+iJMa9w4WpJgmuoNnBOA1YgoWKUSJK2P7RTTlTmc61HdpEm2hguN62Xib6pi
hYzw3nCADzQ6dBKCgMYCW2EdZHN31gmY+eSVWFjd2F/g8Je3dBwEUTtkSoVGVV0JOBYh8iFS4iLw
gLvEkUTQarK6dp5VYyOlrwLeh17r2DMnQzG+BmLcLmsoz2siaNUdnRfGMybClbyFPAr1l+DtHnmQ
GHGvSrL6eOKQVoBtoAXckHCfEeSxKvDMrDzplSRMWTphniARDLPMdwbqGKx8+nhnDxLpFjapTVsP
xk3pVfWqhK3iolLS3Jwy0rWTaLqLE8DqOLunZaEycYU/bLE6lvGm7UJtj/abASqYMgCguk8A/TTr
jWsfSzrB31diHrgvhGh19wB9s7tJ9YpDAwxmzYiiIMA1HU95pHUbp6jrO9wxSHtkGSTnujUhD9Qd
JjxIXxA/ahpiaAoKuMGNldnukBFMUYeaevBwLl0JRsHDlPrNl+TVA8Tqe+gerbAkGLkOm43vV+bG
G2JnO5RetytIfHwCu64813GhXyz+hEdbCU552eOX1UlgJpATXIWIAPbGEQYYGGFN6xD0QhaFPSjD
afKTjnGOH5+op+gWjnZofma+mRAHQV6K26l1/MGCxow1rCaC4bXGAq5ijmtdlDYiQgR26J6EcQ0n
wUBKNMnars3+lkhhjiEgGOHRdsBoG++JnOtTljPUJDSu/xrU/dygt9B8CTktIWe4tvWlOm/5FC5s
85D0zaJxjAVoLSKdEDRnlxIaJbJdm1HhEMhHyujhCOcr7c6eXRFtegIYMpIr3GANifoHn7clMXZ2
9KEN9UhccK5sLFPbqsM1SE9C7lTvOyxeuvw8Gm9tHd0Zvn6eBHwga8S2aInlFHxPAvVmCClM08N1
IY+9gc5oBAyL+VIV49GLjh2D86ljhM96OJY3PGSZAn9EfCcgAz16k1rx2IXVt6qD8EqOk0MAFNbW
fdosE3Wt5Zt43ACPGMSGeDcVSqN6Qyq4YboKnli2Fb1Cgd8vGyu6I5Z5o/Gk2YNWLtgNI+A67Qyf
SsjvHZXmzmmY+yF0fbBKBZ1eHGk84qDckV3tfBYBICGkP5TpOmyz69hk67SvECJK8y4gA4SVJAAs
Vr50kflAhwLUYB5u4WSdilS5I/CcCbgDoNF57pq3ialcIg4JRrxMdYnm3Mk8P7T2tuo3VXJnowFk
jt7Lr8BE8ydxAes30iecDJ6wWXwhwjvHbc33bDE5VIz+jYb1ul+X0vIXgInXogGKnjvfLKhYQcnj
caKFNLAkkKlV3JjtPh2/aUbdGjCBkuGM03dradQ6xgcRUCh+yPZyU4YxZsjTn3NU9Q9tMsAVfKMY
g87cuaEO+sa8L+N4QwQRcLS6uZj1pp/OtbaydLJHti0LG7W1dN4l4Bogs6n61CSvsbHtCp9ZE0bX
7G1oPiJBFoA8YZ64ME6G01hv7NnRPav/IJhCLUwPloSQpUt5mODg2trbbC+UxkmxP2IU+2rwrOKZ
tJFWdI+l+EwFgsfkYhmcUIgnNgr4n47BVLndGNmFiMXFLPEPUnrCxQP93CVS9ZVufqjxTq870oQj
XDdrrztp/otQLwpnCSm/unkHBYU/YhQFwnSPnT1TScwzt+QTD8ZKC/sTjeKboM1fOPhhon4NOrrn
CXnmRfnktA4xqpJgQezTZX9r6zVeGB8aMaEe3SEXd8WwqhOoe64Dqn8fB60JLoZ+Nxbcwb7TUY9k
UixFcZHVg+yfZX2vhlef/hsKjoYAARPizEjyAogA5AXtKYyOSf7sT499tQ2jryL9SCHy6wE6ufHW
KW8zr3TDTLoCOQBqRfgvZ/jYZKCudTPCFNOTRtmsGx+uP0SCuGvXVRncAE3MV7VF1G9f3SS1CTPU
Mu81J13bQ3UzMMUvpvqKb+NEWvTVHHCxlJO8BkK9zYoeflx39Bvr1Pfteiqk4yYq8nBgePxiShJp
C1HmhRs2NkhgEdzmgGFYT6M7m0QPm4yGQcgnTG2gJUiEm/R1pEVIw6HjIxU00cQgwmZSIuOYyCl5
9hvlKaysJZHXnCSb6SsxtEe/lflRcUTlTnU23CnkvG2mKrKkm6mN9B9taBawIn+zwUxoZIF+jVia
cZWjYtdYhVMrmWlCaDFzVjTNX/OP5JIlqDELHWLeaOMUFSOuU1nr3iZ0RL6NsD/sHA6u4TVvC0tf
V5X35GktAbqqhlsJNW+UHhgxD+4Y9v67V8gJLqE3cYDWwmSQtyjqSAVqRUFYazXa7U6Ju/Qt0kom
N4jcNRbdLu8fyhEAEv0KgCkKuCIiG/exrkLz4sHTQ8JcFTBYbtVLcO9DTL8AJG3oXNISINAWAJEV
8FgPdoTaKGcDQsKiqrZA5TdKnYcPAxHDssmoOA0RXkq/u4Ofm82AlN9q1f/XE9vNVz6r3+r/DyYr
Jn2yf/fZ/jKKffgI3ijnfxf0zQq4+V//faqim/9SKeUsKRmqOMxS+ZPfhXqa8S8mqeaMilQdY56E
/nuqovNH1PoIj6Wm6zS0qHL/mKzY/2IgO2v4KFvErOIT/5PJilDNuXP6p66GQXw6XVtL8LdKy6B/
9mOhmUMCMUtN7DWtOTgDYuEJklSq41FjkezM8RZV2ZdqjgePEypaJEKIbbmZIS9NW53wyG6ciATl
kTRGzwNi+kwRwZ+n5A8riXcs8yfRqqC9+n07J48PUAQwKmSQaSdarFmxg9iQb40Kps8kOC1W3g1R
gdg8g5AlTleADHnds5I5q0LYH2M1nsexBeQvObxrCVSyKoVRhv2ROpGmWJwfw7oRh8Ck+w9xapvA
bG/T3tybRb+tY4dzYMoDX3hbxO1owPyGkFMTOOPklr4/reki0kdwyEuhiMEuDR50DNvYFZl9qese
vKRf7NVU2zSo/jZ8+G49BhPy3OgEYUddVYr9nAbUQTItvUWkEADf8tZP8YgbSquWQzrxX6ZIbNSB
2iBUku9s12eNdPuBOFYLglLOzNiAViTj/tAX0+cgWjbhsvj0ivfOTLCMpXG/JIHsMR2n9wRWeprc
yST6qLWI9pDBzwzk+kz9rsHxiy/ovlaThrcSDBEYs3rhQbYj25culpW86qV6H+Qx5ifIT9mEQ9EM
vwLdZvfHBWXLQzjr1VrLXoVIIR8iHbGJ5OceomqfQngk1oLfyI6aTRMTJJ+Tv+sryhtJ60sAA2Bd
i5IRNfQPWQWXsE6+/aHbkviCzSP8RspOcsgAkqIutbuKHED2WdSJ9pAQLRKvfbs5ZyaZZ5mSvOeN
Eq1MvdtL2NgDdSb8I4zPoRaxoI8SBB6JIrQ59p6hHdIRuV49jijKW8E+JEH6jPXzQLOj6cfHqfef
1Jrhd0Sch9EDvqzT7AuywNUKSez2ibkJUEkjGQNmq9Y9oRnWyYRNpJQAwntwnqukNsCJOEjFee1O
OtgAIE7XUHj4AHv/NDXJBj8ceMNk2NnQV9a9tBtgGbLaiq47m335KGvETZ3i7Ea4CWtMAjstIeky
F5QFNT90Hq7ho1RYg4pHcuU40CE99Wv4wrBoyD/qiZUlH2fmiraBL5jp82kNca2M6DtNiMYbVFT8
XVi+chvIgob3rkf28zj42xZMW9kpgJhC5ZE4O7GGdB0DflC4kXXvLM1BfA7FRAQgxRTkroumy7NM
oPCxUR6z+tVqoZWorf0F0JqABarOoEBNaGXqvs9ICcFEydHBfxfDLL6NAA7lJ7tyrq2Znsko9jEz
6WgcyKgONPJF7Ps0bkgYCquzyaktqtMvP0EeEPgH4ivPEVGqSjDc+z3oBVnkB98HpZaFJ1KXlsF4
aCA6brS0fS1MwGYNIXgtufex7A7VhE248095jVvJIGbDakh5H52lnvA+QhRveXCCI2rQnCCI+txS
NTiDnm/Ilnnp7XU59PF2SMnybGPcYLjjoMOtDKgH0DOmaEUyIZAqiAOCdZcDf3SxC02jVZXc/PYP
mbyhxnIBSonVfOmGgxGVGn2sZBQfZFmDhnZqYkY45uRpsJZt+azY+Zn77zv6DZD+3UjbYFD0XU2x
I2yPk5ZVvDcWKl6Tf0MHApTGKjEWEbUl1vDJC65Cjt42Sdc6BhiF7E3of19S5aHPMRyOItjaesSJ
nRx61eATBH1HBVXPF1b3eWN99RrJwoaEs9V196langvMpK0O7yhmgosTkPUsMtuT6pf70VM2sU57
DvzHtaogHCYzDErax3wibUkr63c/VI9JNKC+cWD5d8FX2isP4AFRUpvM9cP80hnZLiAJ3H/HdD7x
0+KHMnzeIwnop9I+8tHAyd4aC7PmJI7d/bs2QLlAUrsmJaEuCd6y2LRfQLgFWjuuIQjuvKa85Kpx
alfdTFvMBsqcOY5+KqGA2dW5mfwPR8MGmcvpWGZ67Fq6uLULNVkHWorMrjtZlXUjnAOF22IqshvN
Dl+jvH0t4ZouxwKVrFxr/a6NOb62jklsepBeSnV6LmEDRNZwxEv67VCdENkKgrDoDx3+DVpdcqNF
m6qOz3w2j79WuZHCONKFRaKtoMADkQy6MQ7n1imm6AmwfaKsgVffTVZ2jWAxEghg3AMFQqRoZuPR
CozeLXCJkSK0y8JcJ57U3+OE20Mte3R4W6xIbqfZNQIoxOwaGnpVthxKAdDGCp67uQXn6fjlRlTd
fX/N1fBSeIBHnHo6RowMR3IJyGt6zDr6jXp4IM5oVsdvzLwwNylLKMimbSW/tGBOEQG7VjZQEU34
fsCZ97aNVCh1qODsxHr0B5qyk9rDBo2vdV/RFfBBlWaB3lPrFdcoz491G71MZr32pKC8ts9W34OA
6YzrMDd1iJh7J63uKOGnuHoubiw9fAoC/zRAGSxUjY/sGKAgv7JeEjTsh0SDQrKGyVnulAl2VmQI
jiVkEjtYnij1XoEmKGt7NGHVyLYhNStV2oXfXtuenNWuR4OqgSU85tkkSS9Iymf8U+TI0P/stLPh
q9sgvGDm1wkYUXFSkTSOYD/B+KURfiGUQAPlZalQUiJ93fbNxW6r+FCpyTuNYTZVp6KRaDrmfiog
KEp7PEw++2yakjpiT50Ff9x80pSexGPD+TCygVYwBMiDB08qryYNxBokP8/UHyxFg91aNPcpQCbi
KhqncyO7kExuFB9e8zimZ1jRjdua2Kk10lZbXz127YIvylEmJxsYe4qvzyGmymuaomyDDcMyNcTd
ASbMAwtxuJk8byXGVN3maVguO2W87dHnL8KkR+ktPtoC5gJ2qvvxqlsYsuawdgSss91Y8/eqGm51
bXwRZaBsG7o2cQynw+c84aaYzRVQxkQN9t8GiVs1rc2EwmjLtySLNPGvSaNeqM/oLJcIBGsVbUce
olXziXeQfbQ30wDmD2o+rw4m2lQlsfPFNK0hAXguWEcwDwVtiihYMsxdavTwvf4SWI2+VdtrV6Dq
zyWtSFHUJFvXzxZu+/mkWIHjg44x8X9Ve2OVitTaaDH7B+xpnn7bW4ANKnvktnojKMLa4AKkKOaF
WzideqliHtvIpMHohUin5ZxwBN8sqRD6BGzJjUgvNqMXU97TsTzpJKav/bz4KGTscuQ75kHuoq/b
zXcuH956KZ8qfnVuMuguvdyF5cjK4lRb3+5Jg8ruzHF68Nj0wrLZgn44lUCAdE87FzqtZN0PaHcO
5n3dS9T34Sszpy+1NJfacGsaBE00LPNFOrqg56DDgt8ye9IGkSQrmnHQo+SpI0OQYKn3cbIO8Otv
PT6rmgPhdPzbsEzuBJjHcMShw4zmUjbKaztW1hFMOASLTyc1+VZBfwVlGLpl1b5P3aJv7Acvpt7l
5z+kjnrXJFOynabpJQMLuIg8+5h4AvswPZYRI7NSAL2fbwAGgkNTjG9jEWxCq9lAsPwiIwJEGhTU
zOE1ShS81zqA/aDCkZ2a7LYqpQz4hblUgQ+7kpmCBhHniRaqJEjTIMqwLuLz+Ca+XYPr0i0HZ/xW
egB1dvpEi8ReKjadXFvLLljNI8v/HJwdQeDfOESyddVHN07pf3ZBe4A/edYSNrKgWxccKb3C9FzG
NDaApgjhZvisaP5R9acTp+lsG/gAxVGEG6RJr3IZtatQWJu040VQhjFbo4YEsArK3ArsY2HkkKym
6aGztNtRRwxeWN3etKt+nXRf3UQsmtFAbKS9vpW4FiizWNMtZ9oKNTmHTXxjVeFh9MQ6biBhmfFO
DLW2xy/1lA0xoDHGuYFX35emOCngUHk52QzonHaEpnUPIeaYudlFPjAkZNt6KidKLt5tYt5NGhiV
upZNeSLso4pPXYya0w+7bUe7MIzyjZGEO6PSibcLOpza9YPh9J8Y//dSmLdDBqSVXYcPNb9pcw2I
4ZWgyOvga0fNw/Y9Nruq9780+Sg68FUOgaQ6yz0ny3LL/WUW4MWbAR9yFH36mk/2XmqnLiTsfVM4
l64yPnGkPQx+sg/IQl4Ma7+IH71ueh9D+owexQwl6HsXFnxHb0pxpEaHiLdH6TzOHnNauBPpb0qo
wxKMn/USMmgsCUliB09rE7BBN75kAU+or2rfJe29jQQIjIFqB4yCtllBCQviZj8SuTFqxclMp4ci
zr4MEqC3GuA1tWIQN/TtarKt3dA96Gkegn8IL47T3eaedjA6uJwWNNOxTY+GLRgD1ftW4M4foOX5
9BfcrsZ1pMvmIXICmqVwgluHk40vvRUBpARHY4kHor2wFPFCNCpBICwVGB+6Up136/Zb5ZxNIJK9
FH11Fo0WYcM91KH61OdRsQoV1AYlhnPmeSTmBV+xmt/4ZrdIgaMuglK0+7jAH05U6M60+/vPhrBs
usoVXjoCH2hMzJwYFtcCCbRJZkNFeqXDRr+YgnEfOuOF5MZtjS/FVeRVbU+TCSvRMV+hE35FA17x
sSYHo06NOf6seSbxgIKkNQ7WaJeupQTrSEjXrMdt5TiPRYgdzoeTQxD5vm6MJyvmjIPjt/TuVKTm
+NTii9Eab1A+A/4hgLMP8ZxRbL2K+3k1I+lsiOUNqBWsimn1yYT24a7XwMJnsBMkEeFRnx84wRzq
CT9d6Y8MAoUHd0hjWYjT5CQCjPcJ3ix63AYQ1P6h46S1zaLwmOsk/bDvAAVI1Etf2cmmLKL7YFAc
6OREaLZjuRw1C9FLYr3AkD3Fk/1AqsC8spXrTMT3krncYmh5LKS4M2X2MdXw8DqOIm7uDWfiGNJ1
IK2bNAECSHfqqFTlCywU6mumKrm3IHS5WdJIBkkMozbrqOoc1ewXpTFcBhAkgJIgHYD2SyodW5eh
r2XWMlaDwwfG8VhHMbWpnt3jLyBmdejfE0Pf9nprseR6r2RThhuOTBxCpwGlSOcmljYS3cPsRNN6
sc/6YV8YjKa1fMxoCK0hHdyaE5VcGT6Neo7ZZKLTLp1v+iyfSqJFbOcPBMt95pg3ezT7uVOsy3aC
EwIDgbmJj55dZcJPteZlJabOMcNMBGPKX/eYxvXMVl1NUh1zMIRHK6ZbMeln22E4Y9C5dgE/MCIt
dbIFWGOHfvI2xD9DT9SxFfZ9uC6bY8p5+ZhJ6oC8Q6Cl4x9oNYNYZiAAce2RjhhMc4o8gHc90u5n
rA+gHPFNCLJfDSmYjW3FOWNtddacNwPiN6ODkiYPtJjrVcaXsvKvCnH2vhxUdRmilS9KtpOqpWDz
q42fTEyhyHKxwQbtaTdEJE6tItG9mLp8SojXXOYe6A2yol3Z09hzEGZsRETiARGKLDIKIQ5tXRus
Lr7zELLxh96LXhjDtiNjPcqgjvRaTpx1CjyhgHBCnzkyjPnIEbwxUoVNXRHh1TgbxSQJg8WAn5gW
uG7VLzmYVHiT6roXKpl88fdo+91WLdVnM3uk5qGg9G1AFRH1XgUXOm1YDROAWCSWhB5bMg0RvxwX
5NAVq4SeOBWR/czADgb1lF+dtJnbHPpzlkBsViBHO9k1VXLAJ9NTXj1mcfYUsnzElPQU5j1Lk6F8
Wa0ZrggunF1eEZEWRquwVGoJ1InyO2KqsOBkBqYqwhCK3/YQpsNRw/+4mgb5FsIPZtrbobwYLlHg
kNnKhEaEcL4z7T7qvQdHydigjPy1fiwK8tniZqDznuvpks4iB3FY9ej6COZr2F+nTl2amfke+9nz
2GikS1gwaDxLkW5jw+xhg7XxGXtbR091HjmSKaKkR8uCgiLvib0lQ+Gpr71dY0d3lsNyKKby26yH
q+oRrjoM3Dm/4DCsqjeqkR51jlODiaREvdj0SwpPYe7knMuo7zeCpVsk/QnOGBOiVGDHiDNg3ASp
4UGZz1r7cQhf+lE5UTFNWOGmI6CcJ8dE1KKLAb6B80V/6kVN6F0VCaKECTUK0If6Rol5yyKVNKaq
7akQvWJvcHxibvclo2cAuC0AWTZPo+wpY8hMVwpGxnnuIpjZxWlVLINAf9Z9knM151oz6GQ9fUhH
+UjK9E0QY/MJy/tCl6+MMcdRe6WA+HYMEpDK0NlmqjhXbXDOu/KsfntmnexD3ScdENgIdfO3E4QW
pWs99z2h1Onxe+Por3UBgItnV/QgsoQAiqXPmbbD+IxZZk4hHUFKc34vLZptXviNTAQFtm3CDLfL
C1mYWHdCuQwH70NnUKjMuG7y3lYIIe7k2IJKd4KjUog5h+WU2hODfqk+tnVyyjlV+wBtXBBU6nKc
LqGSy2VTt8+UOjDYieoYmGR3YwoEpduRW3EKbU62cO5Bdb+MXkTjQWTOUiGNDnlMydkLLBakELeW
Di4jIQ8NovNlplUEYJT6p0YsKUzoOjtHCV+cICjkXdyfanp3FEnXi/Brr6TXUUV8O3YI+pTewg7r
LZKuu7F9jfx0i6OyWtMnf00RLZTja6ukTL9M7w0EMMNh035Mqw67oeguBUEGiDLCJz0KlUVQd0fb
dBq6AhD5rSN5fcA7vPydxxeRSMNBl32h2+gN+du5j2rHvG1JkvW7a2bU74MR3jX0W8JOw8XuDRtf
9wEvmA995HOkn8AkEp9QlMXZ9v0P08aRWVEyiS65JgqvjA+dzgUC+6UCMMKZSZ4CToUMBYHbF9lZ
4/M2ZcV4Eaun3lW169XF19QxXNOqokGVN3ds7IMKSF9Fk4Klubs1dGBJgpfOmluFlv9iFt6ui202
hpazay7fOgIBGHAGh8TZA8RCCBal5OX649X7ar22APNsboaOHY88x1VDAj1v50kk4UEmGLCKmjl7
Z8NCUWqUQvDlmoHdPq1p7baSTvvMpm87Qr/yO71sOW1o2VH6CEygid4kRXfbyWidDJWzGiklEVBR
osu+PXfiq1VfeSDU+5zEtYHAudVYklU/A+hlN7xGncexqpenRIxubqes7JOmo5wwl4FnPXY6d9+D
ktiUOvuomS6Z22aEycP/sYx0PwbDCpfs46jUsIhN70Zq+SkWKhxjOlGtI+iSOLRi+c2QuH06UbkU
eU0MatryMPk3uWIskyl4mv+wRSkRFI7u9vb0JqIn4Im3CtNkxFsksGTjPUfvt7mLTl4RtmoNNnNu
Fw+lQH3gfRgw2rb6pH3rI8KVNA7pxaVHldLRSPXPsSebITJBA4Toe+tkXGtMrwlHMU6ipvtXDp3b
1/02mSiLhiSFjR9ZN/0ARr3tBfB8xdljVjD2cGdMJsQRplkyA/yMPK0aWmRsK+PSm7ylb1l3HWcL
10/GDX70j5HbXNovCLyipZ026bbI/XNIqJrq3Es7WgLWeyvyXt8S/3nKG5ojRjS8e5pEF6d0dCUQ
dxk4ZWgXL8cghr0+CGMV5s1nOVnFkvxJAHPmezERb+VZWBuRIWynITqVmnczmbLfIHv79Ij+lI/W
SMhY7nlQBVXnA//2IgcuToaS91EIHHyWYbEJld/WSMC5USJSaQXkuii4maJmHTnePfrtJ8Uh/ddP
dqogEn5ME3bjPL9GPQkjMcpbF/M5mER+jypoWyiQr6owXsi+fA4SSsE4m8DBh5MDsnC6sKOoyaCt
o5TUXXb2Fc1pABN2RFllP7aS3bw1KU8a2AYLrPprMHbQnhe0TtUtiaYncKgHQqPAGCWE7vbFw6By
k9RqPQoCMIyctrohQ1yTablC4Y9kFi5UhygSQfwBVPuSfIxylaCdodXImE/NSE00CECjlikscoID
FBq6B3BUNGKdRhNNl7I+UfYP69QYL55uspuG9oeVOiQPQDMJLopBdDCp53NDu19TV+50u0TUF8Nc
zMobe06eJcuPDgmtfr8YGAZ6JZqd+R97/K5zLtugBotszMGxKG9+ZYjt/yHqPJZcZZpufUVE4Cmm
8r6d2u0JsS2usEXhrv486P3i/BOFpDaSEFRlrlwGM8FXJcRGF+RvQtGXsGdFit8hBk3PBbPTU+Fi
tuQ1KITq8MWUuKrNJiRJ6MGUAkFu7mfw9PizZ2NYG5X8ndCqr3pNTwA7A5UV6chGS5sgMnYMnF2+
bQNAcsRCou2i6hibV1Ttp6buqGkiljhLeSb1YrHJFaWnqJmp5YkZrxOVP+MAQrE0/RAUfvvAxzyy
55hog7pVE7m0EpiCc9pABYVlsq5q+eykjJhivbMLLLs9vGS2UwwnpSZWsVckQwxMVyA+k0xrBlRS
XPwupI8JQ6+3ccApHWcNf+NGxq0Lw80wFefGaK9xZhLeNeN5hxK3GqPX0fTjU0wXnTQBX3aT3LCX
IQkevl0zeoRNGFtcmkk+qUG9B6UVHkvu1kGkELf44PtQMLMO3T9vO4MiR/fPAgxrySctrSdLKTKJ
S3Piiz/V4JmU2gDvnHAgeyvlltltlmT7NDkko6gLJbHY4VcUio1dMHB0GhNqXN3SRKd1uhvd+HfS
So03lCU3DvUK3ptFeTTtjFI2ydJdYGY3Rj3b1K2s26xebD2EL03hiZdkHou9ExFe0Na87aL616pw
fjVBGU/DoM5DNb6ENaER4+Rf67qLr10VX6E4foJRfmUJRlcYA/xsk9E51ctNGWp3P2maben91dZM
uhuG9RMes2xi4jlPmm0UExM5K+NqNvByJL6e22Fxw6/GSvOC3BtkIDYqxyQs+IgLbZ+qdpQHN9H0
TaTbuR6FuAFakGnMElfSLXFedIZnoyawSQWnPmHnQcD5ZOYT1ahj45ZXJc960M1K5wLGXYUZnQnE
nVX5e1TkzwHy5NyNPvzIs7d5WAOv2aRKMf/4bLu23wnZdidHMMAUbHx9xCRVE0RwNaTvHLh2y205
WCRCIs2wQV36kUmlyD6LGMta1UzFV59/j1OxId6G0UWeBlf6qfacxOam7oxnI2gPIrHafZn1qC3i
4G3wB7Y3Gq5tYMHVcyNWUAjDEDXDwruVuiQ5uug7jOh5KDKfGPYpIXqUDe/JY9J4TEwIA8ujwNHd
0+MewQfT0WqKb0B7D0yw72k/aaUqygKue/UaZursVm1GCoVcFb4933qY6pOhwUIdBHgRLLC85CAW
Go6CiMmFaATtfUIQH81+eIodtTOt+I35NiHuttQHPwdULNj0NjaOwPn4u/Ht/ujKINg5dj1sMULm
eA6F2qZlfe0kzq+O6Y1bGYvXehEuOBEgL77NPwUxl7syjdKj5UfbMBHRNZ/w+LUxlt5AlL5mBjNx
J2wBAWlGu8bdMZkh7RhMGlSmgsEtNSt/LfnYGipu5g4/S5nBVBMwzdshWWdmYOwHNd+clBy28ZEk
3u/g4BJtn4s3zuZkk4dMCQhzApxX2mQyyelk2+pPXw/NuW5VsqakfROMp93UwTGKw9rS0699jT+W
47yYbR08lZ5T7TVBmqRHOc9E27THXFNPdjj6EFWCbagfhfhgd4gP0WBgtcMobo5vEItOaRWlLzXv
+8nH4mpaUG3mhU/e4unfBeyGum32ZkY8X9j1R93bn6isS97ENrBbi2y05hL5NIB0jN0hTXVyD+Pv
vJ/Ve+PpirH2+NRgAJLm4ZdS01Uwvbijqv9ZuKz/xIMbDP+C/FPHLa4CVsg6XOc/oijT5yJpkh2i
iE8jkZ8G1sob1gJ4RqI2GJWwxxZ+cGybGfmxWRlMCTFWtDzocSqrL49HRmbHz41tMleyjGanE889
PW6kUIvtJXEOyZCMa9n0kuRGnKnl7OY7Rr3ZVrs5QnFtqq0sYJ+7ZRBuE7r9gnk3SnPUsr3hXFgJ
z6qab12dzhs+A47BNQ4Eumisbd8z9RIAMpdwkKDu4c+6U/8aK8PxlKojgvTLWK2/xpXzoax83prN
cLLISYGI2tzL3Ps3kHK+tf3qTz+IawuW8dFU+hfDauOUVUwMeywmG2AZcgnVWQD5Q35PtuFsu0St
JMMuKfIzCeNQXXLvHZB/WO9yq4a8bFXtyh2cQzR5P9JSXuPBfm+VOAQu9rL1o63Eai03aVclhj0j
WegbPyFUOZcOUi2DHlRkB0goLIfEWmJtSN00p2aMGyVgt9TJxXa7V5Gm9j5MgwXdcd8hsf5yI/NF
ZkD8kZwgBNhYccft7+bDqM3vuAt+2EosgWfNMwcPeAE/ZWW5q96mA60mUrAKjDfxRKzwI5y8LeU3
w4Kw0wcDi3VyH8ubjJqbnZfOzo6a4QKgjXG1yXddSALLkvYrxKkNH+jFzgoKRZDmT/mt8Y1iPVRs
4Fm7lj4hn+GQEpENLVeRvaw7HDaUDMe9Cn1A1xwiBxcxgG2H3XBtxOdspHaLPieyfepcXFSSNDcx
3AeSrSlx2IEl4YOK5XbHNc5l2QANGwjpi3J8wi/6Nc7Gp9EjPtY6s06nwGCkEbfue6pMlngxnqZW
no2gAQFnokyIVHSN5+IIjUetvabHoSuv3hO7OqCTP5CXC4k3DN/mwnkdyyjZ2bPz1vk2Jmr1ViXj
ewXTzgqsdez3WLGSO6k89Zkm9nec21ew+CUOc1z5RVocobDla4E/Dya12WfVi5eRT98p0gTddnyx
OnXHjchYj5nxXbRYgcIv/Ro762epq7ehG74Y+r7H8REsAZlpV706owgxVkVilFnNidGZ3gdd7qLH
+jJN1b52hfrU+GywBDC3cpxPxiBDOhjbwamjTcIg/aSQCpiuM+7c1gsujBqYTI1Zf9Hz2B7srkLM
NkZ0VZY5buDOjM/aDH/lEZuSYXrtJe7hhow1rJ9CNf1WeOepaIJjiCXxMa0WX7uePq7mC848Izj5
Vv4PvsbvKqAwtBmM9G4LDTpq7ti0wDwbk1deqIQdmHubUlVfyyy71P147m0uJt+oAJes5Mtop6/A
hpOyCn7rav7V9rI9oyIicGoCcLbKbN1YpfjCobvB+dAWeyPwvpuiB0NHh3XAMOvNxM/4gmUAkBtT
WNxO7XDJfUAGJN1ii2ncH2/O25WyTJoFq1uPrk6o9YGEy2hxVif3wB0WY0F3dL9QRjEfi+Dv8/rU
45jItexvto+RqUPVu04kwkjlRyuHgs33qoYMdFFsIjO5wl7eT706z8M4LTVdvNLNtMdcGLCwgk+t
/fxZ01qj8I3bt8CCdmhU7as7z59j7Klrn7EcJ4UHb8k2d25pOGcfDizeqwDFTTgeRkt/MJbYDbjJ
kQ5GkUqk7BGh2auD/flpKJrL3CbxJWkQxPXecmKbmEGzD2WZVPjrYuTau7971z+XI511obnutVdd
WeAprkR5oWQj22628Dpv2HthyIDHjgT09NbOS72PAboUOApJVH40X/y5ZexoqV3CCLPNfWRVIgN0
TUbv+rgxKJyu1FwU3yw8hyl6TvIhfSkIenhN4Bmc63z6yj0Hj1ddftr0f0GbfOCyweBkKG95kxGV
JbG4c0NZX5suvqcmdCmrb1BhtaXxDLfjL4YRmIWZYHym65U7dEw/PEps5XiUay0eDUCog4yNI6Rh
fK59LN2rgVlM8D3Hs9hlZruaBv8aFN9GWeBJTG+xIs+OrqJ2SJ6Jk13vx+pUWvNiwXfrvOGY+OoL
jlO0XTK5tMYxCdYO+YomdpkmoQ5OWTOHLepuCzbN2HmittFO85KFTJoImco5129Dy+Srr8pzUSAb
69qIfbH+EGPwb6Ea7cvQJ0zG73a6X3y0c0l0MOZBCQmUcZEepm6m90HP1IqPmmoOdh9VpKiOnumc
h7YKnlT+aRCl4M/ox2vjm2hWlBVk4C15geFc7ZSsOE1NdbaM7FXHM5SBQnyXbq83hQ4+cq+vd15d
v4XSeEIDVqwbj74pCH3oDcA36USkHxmxEAIYKxqCVtVOsRlM6SNRvlDpeYH5p2uck+4XoyarzfeO
bURrpfW9GGnYcZJsV7BX2HJCpBzsm+gVEoIL4aHsQe1pz2GvblSatZu5rAryp7xPGY817SdGyp4U
nM3e72ygLzWjg7ZLcckj4tIdM9pnBF4PXBx+123MZDw6UHFFTOiv2wp4ig6BKxawNRfImklHBFMa
ocUgrB+hN0smw0AzWcuqHiVpsh/TftzAd64svtvgmLLyyRrjfYzK4cEG5TeTBcr0cnHTXlxEIa0f
RiJzt6W/FB3TmaS7jZLmhD86Sd/SL7B1K0mMGPoCpZmTb3o7+EPv0qJeWsqIRVhUllB3W9bNpLOY
t+LVeMJumDizAX0Ma1fgrStMK1dBraHfjS60XHu+M+Lc6LpstkUCtXZShHxjgPmVKmI8x8B7z3E9
XqfjSIPslGgXh5gSJWie0sF5d5s4P8zwFi9Z8XMwRsYDMJgk+bJ7rNSfCw/KcWIEJBOS0+bmrnXO
q7AlhtpCWVSNxbNB5RFCtDhyNuCCL/zoI7Cti4Pt31YOcIBiU7yV6CNOUeVZT9OcWU/BCEWwl2pj
wqNcOSh9z2pQ6TmiRDqUU79TuRMcZOi8xJXS19SengiDrnZj5t9Vhf5CBRNmMdjnnQK2niRy612H
8gn6ON9eFXbbmUHyja1EIwBxWSnQNCIDjl/MtI0uPUMzCVBwtcyyw9a22JvW5K4a4nQ2TVDfdAEC
MKHfRKPYvD+AqDQv7tbYsThQt+tTGI7Nvuc8p5ZcmPFLOJHUfnZscfbDMnU6EaM7nx73vDb/372E
PxCDJyRKd4J61Moz2705ZO6zbL3+3kYmC3/dGms2ME7FztAfeQPEzVw1vQIa9B91F9F3BtNzgNL8
g75hZsaFncBwDyLRP8GwQZRED58xVCJ8jeVRWf4V/P93ORfDO0L711xJdx8O89kN2+9KJtVHRcl9
iDOwN8DN8gPhgb8LDGi2WejEhxBvx43qxn7XS1KuTMfsiABBhwQZJ99p1553hHoMH/Dls02VD/ih
jCwSy1PKYsHy6SCKkfKbUOIrVIxP7D+2ZuL8apVLaG/fNx+5hJ/QpBdSRLKrapE8hrcR7Rwu8TP6
rCE4VIFHjGDE9MbI5nbNlKCL4+IjLRpBaz/Za6vlYjUm+QFv1n922/baGlJ+GO04McIRP0VqAotm
5HmTBfRIBfDMYT/rorqSeI5hvUcsS2ckLxoby4PJx3Paz8lCZJAmXfERum5xdMcp3tg1I2xC+cS1
r/yZGecAmX554TlHOw3nlWtjeWXpdNj/5tY5JK90G0Vu/oH1T0RB4bFeQ+L5SEMyDVIkzYvSGAwS
p/lwSp/DYTgUfjMwr2jTazz5/VtTBluy6feEUYiXxfH5HYn9oaT32lfadUlFAkAxeaNsK1B+U3Yb
QYTi0TMyjPU4Q7qxo/GYnhr42jf0EvV7E5/mys1eGugwhI+Sk8R1EbYQ2vGS+5p9Mosm+8SsS++g
TABC9Mwvo56gmLTP/hnRIOhrfJY1kNaP0iCbFZ4mm1EnsQ3BknPdTNm/yq/hPpBptCEEZ+Bd8GIW
EH+M98JAt71TTsDwwimGjyZuCBPVY7CbcWlt0HuSFTXVR0nXtjFai6FIAHYCFryVkxN/Cz1dfTjF
s5z3BJ4iim7q6D3iOlpyCbujrt3mUtpQ7jKKQKoETr6J02yGMUv+0gjWO3u/OaG8G1+o+9E3rHBC
h08O43+Rd9YxxBqQ03iVDy3aut41d5VHhkJYi3tf5MgViMLsz1k/RTcCzWEkDmBXjXDHY9uR0t4m
3nsQuRXyPF5/gXhnktlXruuGZxHM2SpkCnsemh9jM1ms+1kFlqxM+EwoNcNcQQnEpsJz5M+I9KgP
c6HmyQDTr4S4wFVVlwVu3uQeQchUq8qECdTnw1+Lud3KlIO8FZMkxMs1m7WTmPa71XNKZ6Zdw8CB
FR30f2us6M5eO4YnLyjR9EMnXtn99Le1RnerifnealNe6jYFQVpADJtQ170xJMgnlocR9orHQUAT
z2W+q9pqesqZmXfhNB+TJCQParkokhhYw/fxs3o8tETPoZkJUEkTyXUjZn1v7fDTjJMQ7mVC/aSB
GRrfel9UKvtQ9PV2hKhwsloSdNNCVfuxCyS6x7w7pqmfbMbKiRBRtecIYcx2kngKw/Z7KXEb3hHx
02LlLTcqLg3M/j2iRmSmd/VUuu8GKPYWhHrY1TXZoW3d36tMzahv71rDwSPHrXjHUjw+qCUfCeNF
SRuaZScdjOztxs+Zz/rKFbW1vIyQQADDtWWo/r1vInm2PQ7n46FWMSxVDhnBAqNCl91mp65txHkq
Y2ulUycmjwrGlxoVWdvLw4Q4+F0hxDHsDWAFNet3I19EF2Eh111itKeMaTTc2sk7Uj54BPewNXiM
JfYiqa2tv1xQqikiiJYs4AhIuics4D885uxrp6urI3PL7t2qCVoD0ksPRhl374ZeZulZgGvH8jCo
2mL3SKp/fN2l4xd7Sh+Gr8tPK4lg2rDI8PoP4KrL4Yjid0RSzn92isw7ea0ZksbBL5NFIS+MjxSq
c84cQyfm1W2cP49H3hjIpxLHksejNCn95zSqTv+9JVNOrxqV8OORW9TqrrJbXGRIRCE3mWE03B8/
QvezaQvTfn08KiL7GNU6en78y8BqXqUV1E+PR0LYv9vWd66PR3EAzTO0LMSwyxvtRsrLzOrEfy9f
koK7RgA1UxLxvmcKtE2O7IAtkV/umyLZDrAssFjmp+7E2aX0VDGS5BDIugp3bYj/xOM/G8Iz9snI
xfP4aSsreZQew6jH36K36E4BOYgkTfCfh2Z0zz2mBv8drzQ0i2sK3RVgmP9c5CD+5Du9P/6xa4zt
c5foy+Mfib5NX7PIgTEEA6TVVkgIb9q/1aiq6jIe38mrme7OuKh0npZ4wicYtPYFZ2emgtAahrQK
X3TNvs7snL40mTCsqK81vTcRVHFwIEjGwqknBrAMWPOrRJh3vvuzpQUEcgrLAzJF931cPilkjeJg
WXG0sWg0WJViFxbXOALqERUSwdR9l/NUQB5kuK20lSJ+6fWWhHYT4jx5OxivrDxfvuS2MO44nmav
QTlv2Gvi93C58cS3o2LzLSVDJmsq1NWluGWYwOwbEWB/X9ohSGfSwxpM3jAj+EsOcHc1l+saYNOB
DdU5vEDSbx7PeWiYllHAsfMXiZG9bHHd/BWM/XA0HWWu+6Kb3+d63kd+RbqKS2DT4ynKYAZj3Ths
iq4WpOHy3rKUCkG4xneOtyeRMEpv4KBbLyFqoS5BtPO4Sd1bnOTG2+MTinhCag5dflT+E26Ixj1Y
VsqaGobsnfKXETM+8ibvHrqIVVIG5pemxIgmMBMTtwnC7QNXTIewKLy7A290h5au207LX3SomI59
58HuVNS5y1IGPOdeLHp3CPe+fA+8UcNVKZ4fP3QCVRy4xKExTPnG04l8h+1PFmyBqsxnaltWrMZV
/c+OgBTiwCHtJbXeyqFSN6OEER3F/bM/VeO6JOAKTbXaBIRAAlkQUoBfOo4robXxJSM7Ffd3E/kV
U+D+Bakl4/hlVxCVER9lo+HsdKUmpbqIn5rW5WR5CoZ5encdJ3zm1D6B5wdXgoK+TR/Bvy3nyxAg
hZB9cae/vQ2Sr0VbDADjuDywMsJJNFOa+SZ9mWX/R4elfR215xyAv33k77NBYHJCQ6mBgrLYj68p
OhyLDAA88eE85IT+hjEDCmKQ5D3GBGeXgQhs3AY4Px2nn2PGlcPIknDI5Ckz1LXDnf02erV6EU23
o42dkJqmvyOKsrfRTCXBh7XcjyVcdTXusY89JXZs74z+w8ETazUHlXfoiBuYhGWus9z1D+kyR/PQ
Uu2c0I+3nQqnu13+LAjQQe2h/xkOEGc01vJuthR8cfiBdgPlkJMd7Yr2Imkq9aqNP1BzgrdW+9AM
vYSsdJVTT9Gxl4N9rsJpuDpe+CYrNW+YTudHqVFMWst7cgxPgQ7Scvu1iDfLt/kG4SKI8uFmNs0b
clTz/rgxFjPndONEBLo9xn9mnbEKZQA9y4eIPQ6GWA6iQQxc2GSkidV3JhN3pyZvJ9TOxWdeL4PZ
QZfBcqILe9lq30GcfeQbwcEJARLjOO6OSN2OwuzFKh4UxbrRQyUqwwrYK2zuESJydrchZMuv23sZ
FzENECopfxo+LZynrqIJwoPMoas7wDOe+96I3rklWjD4tRTqFgb9sfrqa8PceAIpUzLJ4FRo4KOg
KuqzmxQ4BaSN8Ua8q3nIEZquC7lLiXZ6B2vH3Q6xy0ZM/beokcAUDnkrj1/3yoVEZJofKtnOeGjt
wyoe3kaj2BkU0PvY0FTeE9wQwxqnXebkbNB1+GR5Bpri2b3PoeHel7IJLuydy9h8YjB8MqfsS1v+
dsydAbJP5N9t0xYbEsbyPbyy4M5FWW7D2HuxZPZdeflF+XP1TFt/A7aBiO5lF+zBMc3BqoQRxo+w
CbODLwL9pu0LIIS6U+bnr2VPi7fQCIRrw0dAwNMK+4bZMV6fgclLN8azMj8rBlpwTztwV7L5iPyo
+tvjXlnCoRdV+1nbAK0ANzCnWTU0U6gcrRyaKKLjCJu7PW4yLqPt1OtnkhU/syAobvk0Frfk/9+r
6Hlr2lMyIIurW2kINo/fKJZf0z3y6jxMX/Oh27aU0FTJPF0SlsCsNAUXz2zTWNKbDqHXuKdSy/OE
oGw9avCjEUTw1sgEEKkKzzm8q10tY6p1bKjwkrh26ZJsMiMp6SKHhdPJLk56EvDErsBUDFWBWvZJ
mjartBgUnXNJX7D8IIQP+t+vDMtDA9gvIvuVYRnPdx27dqnhr7b9lzRymjIprBNrzv/uPZ6Dalzs
7Sm+JnM1nB43BaKIHZvUj8SLvxKHVGsM+ToELTkghv24DeaoI3meZ8N+hvnyeNxDBfPzn9R7MUnA
VC3+JI9B1L502nr3G1386Ouq2zDiSsFVyuq9T8zjVPf5i1MhneyLaYeDHIZjHsSnDvBkM06q22rc
ylew4zQ5PHO09UZyFX0kOb+GVv7VqpsPkQ4rtrDIOvYNmK6bzdU3X9ZGVEX3i8IQL0oI1teK+mzX
ATTAKqQ+s2mMkDy06gWXu4MfkxXap+Jc+ll7nGbYolLu8INtDxNwXuNP1lstgjNACTLX1gpf1GgH
eMHNybOR4c6WdbUDYCeGX/mTYfTpjwa0r8QBcGNnhnVmxNA/j7P5j/zoLYOqgyW7ZzN2/A8rYT5D
zND4GgKu6yAWpMVgXhdiTYRXWY9Z9A05mnOsB8ibNCSLdWCSH4s4/mW3+6oTzG0Y096bnjFWJ9rs
YCo97kLmsIe59vDMkupnU3ylhbEM7gL3w2p9UJevuWv071YSPShzUT0VUK63QeYiGWjr/JBPRFdn
NhAHI0CM7MzIOwVD/JrAtz8mjZtuXIzLfjnRh0Pa76dIg03T2kycJPg3opN6ZzTjt1kv397U4vrm
+3foUT/xRGGmYY/Gs3Ac/+J3DBx6HaETaewnZ4z3ExZaO+JzgZY4Kk828ifFoAUxhaW/mY5/gr5G
fw1IOpPXs4Yzud4Ottt/cXoaQ5SB+YTTNjSa/ktzKsAN6f1bjkzq7jndflp+U/oDRKS6WMwL4JM3
5eydHQPdoJM1aItEWl3HxnY/fOPnJL36q8379Nwys1uLRK/mEr2kLoGAZd6GnPzdCHHGNd4CVnPI
lNV3LDIs1kDc99gCyHNiW5QRsLgEWYaD4Lt0Sw/6s80mJxjhqegzCct+T7SBvsxRBs2pM7bE+koc
jMgGmeT4a47gVjE6bnCbgJNDQBWsNujdlXBfFSGDPWelI/ZzOaWkXrWXVFbDKuhKaN9QUaSulqDK
+YaH2y9Wd4ke044h+IlrJoPpoCCWYYS1QOWEP+DqPrYvThxmu9lK4lXbwZ6hKE5YoCBc+G65lklt
n7yshllqhwwg/FHAhmIC19pjAFHzH/k83oUeyL887o1J/G9oNcE2qobOnxTJuve8haLlk6sZDEhV
La9aL1NnN5kvuTa3mfAQ8JGIs1MWmB68ouyKWgdDlfJM37aWcVCfk56kr6hRAfR56sVgyi6PG5/+
ZNu6k1qVpMRvvYFwIzE0DkIwYb57TgNhxSSW2vLfRTXpvR1H/qWEonAhgDGEdwLbTTURkYnRr6kT
iOYwC5s50Bcjvgv4auseIuR6cLPkDPU5OT/umbUkUlNEf2CQuns/0N9TiRkqsyF0xIi4zqQwJ+fE
ipKzN5gLsQ4Vts184UyqBs5pVClnvJPCE6FOdODlf8/838+adPppjtDHJodfcqCbnGaz/989r3rz
0WyeqtEY0MtzM1kPPzB1QHjtuAcTz791Ly3ig5b/DfstOASZ2AbLoyj0DnOGGaar7d/FYBWnGsyn
CZzwGCgsFhMbPkaQXtsUdLssaSRo5FgLjTCvzsLoqnPToU9VGYNTWTOg8cf2iCH8cA6XG3yQ+rMZ
5cUmUxInrXJVV3N0wr9TB2t7IL23buiPxkQCcrH/TKXz8/Gonxp5ftz7v5vHc9KXtyE0k71przH2
MM8Nocdnz2M1nSo4aAl+ucCKjsN7n9AK+V5xRwSOK64+hFBcz48bC+rrtnZxRXGr+TRj7n6aKfYR
bHSrslX2psjs4egNaquQsmLY4mwwQGs3hMojJs2y8+PgPb6hLI27Uw4Q4NbG8NwbSbyNwVdfjayG
pDSM1LxVBGnVQ8gup6r+dK2OCaI2g+8+CH8LaUy/+NqIZw+sZzi3CAWcaRdiRoIpUPNRhvjKiMl+
06pyzlOnT4E9e3+JkD2kgmBRx4T1grTklJbOM6NuAHBItkDhlvE1a8wlY1VluwbJ+k6nVb9uDF3e
szq7JMHCFXOq5nVw0mwLsqefsx7rk75Fs+yjUtk7JIJeawebGE7zHzZmWucCrO3YeEGMFqXLz8yH
rEONodZldqCNmgx6T2ZdXWzEubhkzOUzU0y5taIIe4bZLje1hJ2Y4ddCnchQUHa/ceTcCgmtB5tF
9x3fuCpnvA4Ut44zl3U+SedT76A4a9oXg91zQDb3MiNOsF2Sozz6rwE/PGjgebYpAfjxZ2iNt7gm
DAWNEsfERI2I3Qe9Q+VdM7OoDlhl5Cwh9XiyPQNFoEURrxeqeNPZkMZ7Itdb0xE79FpIC1rJsM0Y
KbLIanJqpzzMHHMComGZtf2xd6NdJRkQB9ViT5iN4Ac4kmx7m08PvuhtMYMkGcaU+QHr4V/RjN1S
4ofRi0VgDKuuu8Y/9OpO9nSsfOcprwUxEbkvXvHrwPBuuafmflqpOjrX3eRfJOpxxIHdxjIn81bZ
49ULUFAkUYO3R0QADtSdGCA3T0T4uYAl7lRllO0Q/BxvwIqdsc2zXaPfG3H/Sb3xavsu0aP1E37o
za7CsnctK+/c2Zh3HLIAxZiPv21NZXH3XOa7EnmGtLN9XokjV39Na4NPaGfhTpxZg3vr5+irj+VL
WvzonAaHW+3qvaKUZXmwV2mG8SPlcPOciwRbenPI1w3w65PnBvexq8xXKcxVsBglhTjg7oLcz36G
eGrq4Ycv/DP9srEardBa22P9Vk8GFAe2aC9uAKQKBFeq+4ozxFt4VPb7joEDZ1MY/KTaYI0wswGw
ZNzPQ70ZVH1gnOlsXaf4K23rR2sds9I0t5HdB6easm8iSzmsA2b3TbuXAfyXMNIjIiSXdT6ZzU/A
2l2XKOg7trDulnMfiuRcACccmFwrTG0JgUVtD8e2CNzkeWzQRGaZsaXizx38uGo/HI91nhuHHGvP
bd/6AY54xg92J2gVr4YbJK/wOzZk7+IkMtAuOZGDmWj5WqT2b1Tk9tmOLQudB1SYZO6+I2VxOqTy
KWis6p6gh2J2HfyuM+/3MKi9tRy8agjgkZkFa5Z1QzuXEdRk1ju8INZOyWAzLhp7ndkomrxu+gNV
yVi7i3IN3s4qz1IHErKcrzXLZB803V4RDO0xQe7I6Av7bS8ltRqNDk7a27kHlGvL6M+g8dWEp2rF
zesMz3XPdOcAeokmfrQN5mxBfSBWvD752G9jlVHLdYvdd+NOkEzCluT6wpIng3CjYE43yULlSEMM
WUG5/irxx8/CVzE47q5TmGzVbYTDsfDiw1CWGBvbl36u9BUDLsz6EaIvf8jlicELV7MZIwMw0+JX
USPFHKSDPYXb6qcE/hTWYas0RbVsEWaKdSiHKiLpeTNBNlw1UxvuoiJJN1Ma4ag2VQQeNLTxiMhh
D/no1d1uukxzZ118c9zpkpR2/BfKNbp2TKJQMMFNS3/BH+bCqahxYpQLqi8+qzr4+n/UnUlv5Ei2
pf9Ko9bNgtFoxgHo9xY+z5JrDm0IDRGc55m/vj/PfEBXRjbqbXrTGyFKqZLc6aTZtXvP+c7Qk7QK
PEnR5G2htU7RpsUXgYCzei7KrENcvU+hfuMnoSgvncrlbFu55462UhW4Fye9eOh2LpjEnDPMryma
kp0boRcWLU09RQViN9y8bedbi6nLbboUOl/1PUSCx8pJFDQnm4yt3mRiUbv3uW0jSbSsXYwF8PLH
l1titrUNp1kd62BQy8CP+jVcGGwSZZJuBQmo2L0Tue1tB0q9io8Z7jEmfKZz+eNLQikCL7c92NnV
qzjnYJhk2f0k4Y+M74k9OymWEGCuou31MWiSPT46zwbikNUPZeDma7o9n5LK/6UMmMVXq0IwCed+
GjMop8Xg1nt8hZ8xdsM1WHGUxdH0Kjp9Y49SdwLiuteRswzL6ZXXzdoseCFgmoBU1c4JLBuzD5uM
cT26i7KxX5wmovvtvZWF4ZwJUVsPXnkZfYbNTYKtgv5rjJ4X+pgnYIibgEOLIY9XISHdhSPGDwPN
LcFV5SuSzXEjAbikaTRttAs2p1Zrv8lAaprydQonWv3GMjI4srp5FJ1tL77jTfsx1JKbl4xdr0DB
jz/p0R/Fl47M9rMw+IOT725wiKWLsIpQQIE/hkbUqHXpqDvLSPKVoeAbePlSw3yND8y/iRPnqHY3
mLSEUygTqzlAzg2NaWanUz/JxYQxFhbbaAx99Nd8noMqf9hpWnNAFp8kZz56Rvgt2tBiwcN1b0XJ
q9MVe5llZ3ysxqmDNOygZZZpDJjWExsy6lE45y7cCeR4EnXJhhzIy5x1v2gt1Pib4p9Bqb0tixOH
m/Cbt2au05YZc0bj8zB78hveIvohLR6KlETwkI93gV8HPxrmB2i+0VLYzY8RTAU38kr0kbGPSDpj
C8i658H1yZU0g7s8QY/Mjwgxxy+KrsLkDizZUzNv56D9RDG+a7yK7dkz6gXtACDGdoqEMwpfRlME
x3AGBQsw+3MS4tOgswHvhkrBAljjJSuP0cyKVMt43WYtE9wE71RrLhmQY9S0olNfOMtA+9c44Llh
uagVRpsaWgAE8FuKM2KXMK7cRei4kA0n4zYwxE4eTltYCku7tu7hCKA4k0eWkJURWEgFsG5Osdlt
HL830SuyORYhp7WIZknZqufBCO6d1Pq0VDwtZNk7tC+NBJ1V8dgZwXMyV0zls5kBnAZZVM0Gg0b5
7NvVa0h6XT3JX2HJcQ2T/jKdvQ+LyQuq5eRdgSRIzKR+6mD0haJ4gMDzBJDNXAym+sCbqZfSpTVV
GuwhtMSt6js0mK2Fgw/VIx9XHBKuRMlQvGcb36lPyBnkHn8sL3s6i4aO4RBF7tqPC3vRGgrdMGiu
gSNHkMIXcwFYWn4olyC0SzXvGU9DJW/gcll2+2FItguwQTNbkb5LA5uqwmMELvK96VYY+nhuEjTo
G78qz0xRwn3iZ48Ooorb76ryfSdjZ/OYgKeiTJXUk9570GH4S2uw0Z5jPzn2RPvL5QOme/+F5gd3
czvRhqqPSiOEswE62yGnCyPxV7aVHMIgokeXOaR6eMOp0R8JyaZ2p8nQaoLXtKjfRpuyVHs1Kvuh
uefRWSNIUuxt0WcjsSk1huhXnv5uAlz0DUmFZVjQh+VTr89FF9PK8fO7ObTISqaduw1iHCFoYTD/
AHlscF4nQwCAu4MB5lAapom/i1Ft7LIoytj0KnZZOWA7Hj9Yc9RG9S4G8HbTNDMFZ9oT60PS2aqg
UZRo8yQhMVgj6yEa2zx/RHRlwwn0XpgAkl1KGbir7OLdNHE+3+xidtid4wmdWxPbrGWcslhLKDrc
+n4yubkbu/2RUBHndt7c0dF78hL/0ljMt9AQrGTUBLjSJlxVOQEYRGK8ANG4WbuHO0U6tS6NO+JZ
f1EXagaVB37SWsRVk+NwDlZe0G717H6buuXFq/K97ppTPpkmvf78rnPgJzsGPXbEpwj22qza5eQ+
l+emML6MyMlPoTznHT2GRnM+wFt2P4qadEbGZTQyj0bRQIwpfwUVDLA+wfzdzM+D/6NFYI0ghX2J
0D/NbKDHNGHcT2QaM3GsKaOy14ZOUKmMjtvcoW+IfJMPFCxasYq8eYkDBXFdgzRZGP4jWQbPooc2
iQuyWc61V3ODOM3S1Wpt+9W+E8RFm72JEMobgYwNcovJmBIlWof2LUd9gjnN8++n2bUUZrZ0Qvts
NDzYbd+sjU6e+UQclp1sXtfohAaZfoAaeLPcfYiDUjDSaRrBmcLVNBgDtsvYD2k9IjBoaHyQm7AW
sLVnCx7+rfHTFASUIAYFPg4vbSalIhLDvBFGWKOPJaM+sJYgUO50YLyNQJaVF79zZgkxATxE5bzn
3PCLp4eLXOFEzlkpXJttssvVe2DDzJtceJP1sQ4NCPH+L9uuHoRgqcQZF+fefRa6b4M37OcOzWja
WSuEqE9B3v4a823nCXZV/GFwBhrOIYdZRp8j9WHjYwDEO0wDvL0P2kunNV3bSdFENd+tLn0fgC0t
5lrcVqp1GeFwoumsNhUnBWGRcVIWsLTrBglmKEywQCPtdQNB00zohfc2JfxdOYWsDwSHehlyMQAn
iDz0a4U1tUJW1WgmdlVqVOt+0g8IOr+8n9rIWeRDRPIxnveh0Rgakg3KUrkvPecAuOIUuNY71ldv
CymrWnuZA+NQdguntrvlWHnoCtTD4HVXA3DFckzAQSmOK/746NsCFG1mJUtSWD9jfOEuioGQlXeo
W1rOQfNJRihDk5K6IQr6ZtWl/iPaJxBwOIQxTy2bJuED8sEU5qzeTH6S5WhvuFOInsZZpS4J578c
UCI2J2zYqPGM8SkQP/OAQ6jxEeJ8Z7QEGaNsfyVO/hCEXQNvIl+XGc2K1gBOI/a10T5EUp90UDyr
sH9gUZJhuLHw2VCpJcB6niiMMew8lN344sXTQWYt+dHVdM8qe8pbB8sqC+gQi6UMnXsrmw5hxjYh
6wpdWMMzb+1JvbkGdQ5AIVwFTs4o5doJA/NvChu52ZCZwXMwzfSUmOP7bnwJleS/4nEqR6KzZf7q
eiwAjdkdWEyoFu0vRDgXMTd3LTqKgXmfDLJfLerZNXyjJ+Uh/EfI8am6+sserGsb8EjG5SqwRbsw
Z+47u4UxCoMQb+pDzn6P8+FT2/ObIK1sEVgGVtB6VQwjRacsF+00n+hTspHDl/FhC28sRLfTqN5p
FACQZo1r8cfmrEwJWmXfPRAGtIKse9BhhYiqRVQdbXJSIML+ztLRHiDLzlPOY/pehrRGfT2Y6zwc
7omzwUhGEnVfmtluNvMfnfSLBVw0fz1b/HpL2i7cZqpXmd2yKgzK77rDmc+5m5SO8j51ii0iZsw1
br6n1VQBcYGV4YGISpFi7aLuMfLzt7juOY1VxbEXrcAzxrXhgxGqhOmW5camYzxUhR7I+lpvKV14
mKAMNaVd7DtvM3rdW9WMyY6NNkVvf+wQXhGZA0ZEm2991++cAVJqieF5ncj8YKP9XOVFy4mvVWRt
xOCkZD28TJFR/dkPiBKxC/yWAWKCDL+ZyUmzkvsbYRisBs6Q2MB8GCXt0Qn1uohsnCEDihM/26fS
78/RgGmi/eHU/TbDI7JLhqwFuT3bC+XIajflAWJER3w5NZljLHWbNIFBBWG0YDvdT6ML1A7I0IL0
lmPuQgqdx/zbjW6FBnrAZcsCv5yS7GWQaE5CYdVLp9+XN5dS48PkaDxQIszksjFMmAZwUh6QVdag
AOkF02Syn4axgwqeDJjHIXcgF5jXo8FxZqJoXxtRnKFVVJfKN958NxkpUNE7GcymqEMQAITBzmwE
h7BwZ9vgQTQzpS0+olPiIHBDYHJVlwmuz8kxisPgpaw6lo+Iv/WwiAw1qkejNTe1nYsVUvJNO1Xb
qlGoTq3UIouHdazUyGHiDqVhF+4QvB/90oI91bLPhCK5t9Dv1oRaI3etmfTfsK0hWgm70iuchtFZ
DA53EB6rBdKYdznWQAQpiFAzrSPP8BlIBQazEYb8RfHm00iGwu1RoqurGIA+ZS3qXEeOr5aC3YhS
xACU02Zrh+Q8RBvxuSNFd3mjdOvZo9NvtC2tlHZtGtSpQeOtnBTKZ+0aLxZ19Cj67hEteqnKlWJ3
gWjhn4CpRaumJ7nEF6m5jHOINcBtQMhqyYhTiowwBZinfjBdSFk+pgkwkGy6j4FQ7wP0kNweQIiS
4jVDWY4UmcSToqxtwITocU1aVdeKOVxt9HoF9CDdqLHHLqvDH7Om1PKAWXQ5TUS8XTwF2O7Zq36g
ndh6c3k2dWStNLOWVSEt58a/GKhNeNDcONn02rQ3CD1NPNB5vk5GN9jhnKNuIkbQt5udEi2iR3Nd
M0ueCiVePc9flQ34Qhe9G+O8H+5cQby7GS8FyHFjhDwQwWuNJxC2UYaAgt7De8P89za6oUtVAxSb
1X02m3plJc47z7OXxOwq+JusQcg1xyhppdsY3wfbkQ+BzlGvYsBPlUk+ZZd7Hux65eac+xpE02nS
OADgaL+63fDsB9SmwKMS1wyWwZT7G6beOaNADk1264htz3aKo4uwvjHtVvCO9lPIEEvgk+ParQ13
mkDkZRjiovrcqmBa62AGV1ggOKp9TLAOqA3UF0dCnn/magq3eZl8z7FxcqK6Y1cR7mKgeQYuq9rM
hfgeKt5x4WIVgd1KbwoZnO4gMkIM6fdWirkld0fWHiCCUJrAsw3XNMrluoxrtbC5imRcRUvopfDg
tf+icY+cuqm+SDIJLqahjxwgVjX9qJMT5gNnWmltCBanPLSCjdTJI8kbzmKA5LgEYfT0BxVgast1
YETT1iZtRI+g2luGQWuB4H2ZFWG+ItDQJG2Zdllid1ebK6i7Z+gzl3psLRBJJkiy0o2RGiQHXW08
xbmxdcdb6fvTDLCcWpWZQPrtcYXUeFSZIHW3ogU/raJ9tSaji+zYMrNohOArmwoGebVXvuJbhjph
1Ou4xBzo0kBaiHG++kwn9nAFrrVHHgA9hgYhLHWnExO+EvuwBqJYHDMzvmAJqV/80ei2ydDzXDA8
XmVTfiwNCs8i+DQi/wum2dFqivElmV4D1DMYGZlTeBN1eJoBOAkS8l20FzLJRBfIPMZN9oGMz1MW
XxkW68e2Y4RgzZ6zUf5W6LY/RNO8iYYs3thB+t1Cw2rqontyPOjFtk1Gwq2e7hPrMZICHXh/r2aU
jCibOMfMIBNK3FOVNr4pCo6zh1kwp/qB+RwH286oHlwJMU4a9VeL5LuPHVITct8/uCRNlaEkGm+e
SKWqunWhb/kFeI0zK4YrCtq+nSJ6yEH1g33mbAGNXTVDezG6bOOGmQH0k726ADS2tls5YkkYxVKH
zHQ4JfqrznDelWWrVeCN7TpvWQRmB8JpZQ07qr13z+tgQ2GWhT+k75B/taui8CKq1Uwta+UgeUZD
puv8Wx1n2nlLjmP9FhHuSaQgimLUHFkq5mPkgSGjPNlHNLgJhKvUDgEFWEAaRGA1cVDOklyW0Q8f
0jRb9V1YXcmKgljBg9noGubEU1p4UKd90eyrIsETOdDiKeptVBU2iVrTorM1uoZhl0fBHgWCvaXF
6i9djvpm/hYFJ1m1zV512S/UBJ9Max5t/k8E+OD61Lfp7GS/9MxLbxqDaVlW7VNM1sQiDKo7X4t+
l93mJAN2Dcurrk4eGOtaxM89TzsfY/Y4jKfZHcm+Du1dPt7kc6RMriNrOEcGTY0JWYqrbMVMhT2S
Dl+1cTr1xnawpNfk/xiK8Bm2r7XRCbQdOUHXm6Ps4ITIIUpDbAMuCMROfHdgol2Q56mxbch+AxaK
fBJ/MOY8A+cLFOnuriZxgLi/tY1T9jrOjaSx0PCIwarCG95CYCkgaXfZSnhVdDB5QrYKhwEEm8c+
8lHythi5iMTl/JgsDREgGulDRA4o3kkP+i5Fva5M69XxIkK24p5+OHV60WNPSYz1XCO+ubU6114F
BUvRM4+sErvEwFaYj29pAn6Jgp+YgVVvFDtlld8Zew6wGVbxGzu4vBshXu2LNN0zs19rn2S9Ibr4
dKoXcUb73RDshUVqnofZfowRJi7GGfJDVsCyCRqan2XHjMtmE+aoI9aYg29dAYfTB8jivkWzn8+e
SwuwuYuk4WySsoEeej+X1btUDY1tTOiLvDpacTKsIxaXhREjlchNdFDWrkCud3NKQKun+2U2+f3o
ys8ygKZjmszoZpgfjp8jnyI7Kc54pIDzkJxZQ37owaEbkta/0wFoEDkSQKF5Lz06fs//mdFxR1Jh
42Tw6EikynG2ZuZfPAPpvpvN2Tqpojd6YzTyYkKIa7RmUfCr6EDfGnF/HBydbbSe39Ih+kxyUpqi
ioAXEQsmvhN7ZsYqVAX5SlBxl4htWARdstAyZhRjRjU0qPQedw5DY7FQEmZSWNL/9E2mOOWNBTA0
9UclM5w2fbdHtBtuEofGbjXf6aTyL7YUfAktfYjK7mr2rGNWY++SIkp20jT3AHXB3Apa2EVWUB6L
4mOITaaEQ83vhmzF+7ZobBJpSdxmjFqgjvrnafaOk8GGSrzNsqocycmhTY/zZBNAXCmw5ICpD2RO
iasuEYYHAQp64GfFzACSIQlmNuOzaWq9DkFhL4tK3qdG/jOFO3Jp6nqdqFs7M6rehSxaqmv69+q5
yy3zSsaUvHZRm50hLJ8QUuT7ZDZscmIT5zmYgp1v0josrSWynnlXueO4NweIHi6CV7trFxEzazaz
kflzPD4bLk1uF4+LLK0OiExhrxMUXXeicJxD16Los1ZJFzIz57Ffz4O4L/P+gzbmMvHYVjkEPwPV
yZf5TSoTlW9tkrSwutjblfdujyhOeMM/hbcJxZRsewH1Uye+uZEJnnw5OZi5+l2tk/vRrsMjzniZ
fKgxR79ckvwVt8mGNe6AmRw+ocfIcw6+m67a1Ko5IG7+1H2EQKDvjwhvmADh1tgOOUzvUDPHKJBZ
5X76bnQMO/Og+pgi682VOF4hQIULzwn7R1M7952LPRDOEjkZVnEg/zPe3cQBx7BuaZrM17jGr0Cu
IqdXl986PpkVU+AqU6s0lB9MlARzBWJWpD3HW04ndzV+6D40ifmLHDDONNbmVMDV0rXep+H86HWY
enzxwYryHn15TgLVQLF9+6rd2LcUllDIDWojtTA7J9o1bHX6Ru6zPYAq/7glY/2/zgY7R1+chopf
7e/hYORVf5HrBz8ibP/z/6MEMZRcf1yoP/O2/xYhtq8/8n9NEPvjx/+MELOtf1qmo7RH7pdS2jJJ
Bv8zQkypfwpO32SBuUpJy5WEexFb24b/8Q/L+6fjYFfGtswUDf0PceH/FSEm9T+FzSiA8Za20dkT
Cfaf/+svMeDNb//7f+Rddl+QddT8xz8kMWV/CRBzEPZ7LqH0HkoUSVD8XwPE5lEXCa1BehJzdC1u
cbXJiFihnplwIXX/2Vkeo6e6O1NwIaoZwTjC3yIn0HXqNT7xM9q/kzGHOT2UihOVw93YYpLXwkTQ
aZyUjYEuZxK4KEzjU/T1kyjNU284aG5S1M3OQIGS12m0+Zfrf/9nBNq/vjHr92Q0qExSucwaeYeW
sr3fMudR0nhJkkGXwCVPpR9KemWTEcIT9G/6K6LA2o4MM2l185EiLocCNE7oOjDCKTPdjAGRQIbj
sH1gMlpOYWge2XEe2/rWVyhSd4k4AsaJ65hbRet7pSFjYn25HXxxXi5FIJm3+PTK0EHtOSZzuM5W
+c021RzDdiYjCnz2KroZmNIeNyCG5oAMKvIv/psrYf7tSmiF4EZJ07LxxkrntzDy1iaauuOqr4a0
IhvERsHAuj2SojgNh9YivjSxyhI7xIjLxnGZlRyzjk9mduezyEBOdggQUf5hxWZ0ywGsjGwo9ZzT
//1HJm9hdX9+krfUPfzj2kbID7DA1koJaf8WZpdoxuFhoJxVrUKiXMAtQShuH1JY4jmoyCfLcZlq
dO6h8aiGapeDZJVNr7H0+n2u0dOUlbSIPo/0OvWWZRMDOo3S5uDZ6RNYP2YeNyf1v3/R6u8vWgvF
g4hYn4RA2/vtAeqryUF965srRPPkhX2ZPpVjQab7jl7r1mQgoTW3jGME0baTJd86UmdcGLsLBoYw
ByJGuunEmt1RtnUNBsNotA8hlAd0qhmoy9zbtwwbMGWWd1GvfwB3eHZ1nz85/YCreh1zAsdc8u31
Hk0abz6mt/aJRfP5LnQi9EUeSC4TMWpOwjZw4gBWmJte/v11+L98eJo+jPBM06FJxdP314Ukqh0b
FoUpMcUOlxDk3RP1OP246tgbVXeQzUvl0qbpaqTdJPVxHeagWYU6VTsDmmc3Ig8ukPwzph7L4Kl2
h+kMwV2u8/xBxM7Pf/9yTf33ew1EkattRyvH9jyW9/LrA6hmwCpp/k/dmlkbDSxSdijrFbYe0Og+
k7ZZNLeAhhamim+VcPKNu9ANwhvxnpwGzsvLiaPSJfb0mwxz4+gGlvVn/uZf1uh/XbpQ6P79xSlh
2cKSplYcGn67p4DBta1LZshqdAy1Hsvs5eZ9WOeYWtAdx/d2PzAlCzPKNWhDMAbjvTOq54SXRidY
3mz9abAbe89dN0ZZrGMWFZvoiUsjpxWgtO7VBUe5BAlRHTGsELFCdjbduYY2EVwLNdunP5AbxMQM
5Jk2Z66kRz/RdLfK64dtQMTjsadl4VUnxeGKj9Er9vlYvCVt+oCdvriYE5QN1mcOIIrhzdxFtAer
X2Zvy2db2HtgDzsA7DAycPdx7qX4Z0GHRhh0GI7vMtCC14A7fj+UGswtxw2s6vcw8X/QVC2uVhJj
kaddGdYlCscMkLdIzI+hpXNaV5o0DkhGG0QxvwoXDxRGK07kMEph8A75zidVDScEOrCRyZ/XetEb
yABrMXosO+BIzwDY5DYsnSsN7RIZwlBtVNIP+Fsj0MMAnIKg7B+bnjDWeN/VRbsPp6xFoauWWHbG
q9mizsqCuttrFCL4T9oaCpqSm7CRFYMMdSbsUe+o98PjH//qKFCtrqO4zJpj6vZrM4toEiASWLl+
zBM9bedKd5vEmPfF2KsHTOQOS959jz5IOE16igy/fa1ME6QteQWXbkPQZrbJxEi8QwBhqXVTzU5V
51vu6Q5KlFSnAqS9WQXNcehMwEWdASO094xDOgN31NxDH4F2tk6jxLJN6DaGKciOhTal2FmV3fCx
iPaV88UOMY37VsPfEF5gPWumMsfZqN8lzeNVwN+kG2JkBzdN7hifVogmaW3GdVBuHkPfKE7a8NlW
PHlsTZofkU18RQW/FRvmN120R6k660eAQ4Ri3DzkacRrcOuUqCs8cQiJySawEcJ5RNg8IkNcZ4OB
5Hxo3fAA91hd2iRgew26vZsYez/s0zc/kuGSwzDUrT5xVoAU+sfSy+ctjgSDJNG8XvVujfIgicWd
Y2v7bIdM5nR3HbiLyIlw5bXoczgQN3lDLBe9HMSNvZGfU4ZUQygfGUxxbA3Nq6ikvmsBk12q5FP6
33ZZRWfOnWotddttwxaIdGpa07YaOEZ6AxQ5GkT2wRoYZI95gt7Ql//dEvP7CuOayhPCMZXperZJ
pfTX5Q/YkfAjuJurWp5uyMkHlaFU8IEBu904HwqXVp7lLIvAGq9VmZxdp7+mYXArWoTYoNYEK1Hc
KwwTN7cws/iZpab0phMjTtKy5kfhtOoc51Pz3+0zvy/ct1fOjE861KwOk97bO/uXhRtJZhjc9mLc
3Z237OpgnxGcSACOfKAsGO86ZcUrDwv8miEaA4u8QfGDZ4I4u2GDeJGO0ISpOgibcjO7DuzAST6P
1kRET2Jl2zaaXqKRNEVEWOHOkGOF7+/WD4Qi/e+3IK733z4FCwG7rV1KM4GL9vd1HjNxTSeBkKgB
FNvaZwyFT1a9hjfNk4cYsAIE+qT9foBtb7yEHDJ2usIAqUf5OAbxygwbcwGsvTwMsAeYcZCnUy2K
lq5Tgmr1NOS6WDk+sz/aNzhvOuJuc2iaCwuY3zKpWHNEF6wQ655is76lQZbbJqrA85rRpSsd/65O
xlU/crJs5z47GMEAx7A/x9YUrko1TSuk5Yve9F+gYWQr080fcAkUh3HIkScyLcOF1j1QnjX3rs+A
YSoHErui5My1ZdfBZHmiy8H3KjxPmdgSIuicu/kj9m9Rt0Mlm2PLFAPpGCmLTCYWuYzUgVvDOgww
bfqhCQ6KtK7T//niuZm3p3kBEJrv44jBkiKdW1EeHxrBLjA2UHxcyARrINLSamIS2i2QSAbBIAwk
t1YnkS+SGnqYo+ZzmCyM85ljH5LO2KZFByqdYLi9mGmTNKE8Or16LtkOd03YosOLClhoe54WdfB9
QZKvGLHheWxWYEmKdQZfRofmcJLh1SpG94hPkGwMG6smEG1UMxlSbnQAZRiep6oYj0hoVqFdf+ec
CLdpGKlz5UXkgDRJo84gpqI15QMZLhWEjw6UqVdm4q6B7bt1XPb0OXE+aWCDUhD0oJQRP4BaO+SY
IJfYbgFPA8g5Tw5jcXOa3nvgMUjFvzoSxpQ3G9dpECk59+4x8UafOC1swUUve5jIDRqrm4qyrcny
iaU1L7nLr/7ouDRJKxsHe4HO0qjyA9FHoPZC7la/+TJr6wOl/4/EIm0x64HkGkDT27441pX3MBSc
yiylTyIzvptK1LtqhHxIkN7PNiRBIsVDvdah/LQb2KMYNS8wvbN3iASYKgeSlloz303E2VZMnfa9
Yx359Xj9vXOFUnxVhOzgZuXBeKIXrspU0ujd9oY0l14cNRvawM9tT/e7y7da1ZKYKfWYM5haKcKN
+1CDXwz2pUIEBZapOmCOP40g4TlIhtamC7rX2AMe5TFiRbOzs0srvpuQnK+gqr+zDN0CyRBVd6aN
1dp+TNqexE/0weuuL7orj0YxyWDf9tWlL2L7WBCLdQz66bYp1rsuxmZDS/PZd1GwJCEc3kGj/tc9
A99JE/5WjbAEwld/JgEcTBHnJyZqhNPDE0c1DK1+lXcEno11h6a0Ylw175yaSEGNcOwk+hIgrpwJ
53CTXZoGjFjH6ikcmb8GUFYbN8yPigZ10vnM6kcvGg+eKKxlpMKEwZ4T73vikabm2ptJezAHCxfc
gCSu7Y4Qnb7yLtA7UmkqRKMzrH+NnLCp5+nMEob2rfNMxGQKHPjtSx6qX0mrv3oOVkvbNt+l5QOn
bzHVlU1EKrABxx7y1u3KKP4W1Jqb9ZEC7a0cO4WgImbJBKwAcZLcWfJhSDwzonZttOikHLf6LtJ8
vsTzOF/MAKh1mmBRCVJ/TSIGomarLcId5CIUHX5vPfvOGC+jBmfr6OXo3JpCEkTapNVB4HHhhxoR
rQBy/nKIW13qhjjd3MDzbuBcJ2TWBDyisl2UrSpg4ByhAXpymtzB2K/vDaCFm7lHZpNEPqrLwrsM
GZc8HtOrBBNQ33BjLELy6shmPxvpqyqy7K67NfKnvLBXURvkJ79rM8DzSYpErGJMHWm25N7ONrNT
GXftsKqQAjwZxWQ/xXF3Zwwm/giiqBIxDoAOsvHcaNmeqlYtGvjWPt6Afd3SmfAiDRwI08im6eR8
aHH0dN007CvEeYNtyIfwUfQVcPOxPMiIYarOe/goU/ZQls2HaAPrhdf7VhPMnZlqwAsDwcLJqeZT
JsubNMZnnaoGOyT4rcOUT/5BQQRnkF2Khz4x8fDkEAIHIBMmdZE1lhNgy4OsZHAsb+DfP/4lSzJ2
oN/7S89MrJNbg2/4419OX275Ve6e8uxD1eBMQXTDv/NlEp+mafwBCwthn4YAil4rKpcMUyPUp1ZQ
1ndBnHZYZXoy2dNOYCVV4lx1KPD8FCr8TbVLreAipxJMZGze2EHKwNgRRIiEaFcHTbm3LPmou0qf
qU4CaM0dZlDHPAdHGLMzU9WbO5eNOT1D80r3gECORWf0xxkz/RHzn7eve2ePE+WKNi+AJtXczUW9
rAht3rap9k9d0//Xl3FOfVhHfC9p0fKlIgTanBgaHHSCUEIApWD2hLZvrO4lgUrAnHHaGPFLWAUZ
U19BIdoTqAME37lM6SeAgWs0YCXAFmYeohTNts8w5p6jjrVuBhPtlK/iLbFOziko3HQ1+gbom1rr
pTNiuU5qOHAirPuzLcu3XsxYwAGyYUvHFzRgttrSDusuNyC5E+vp3Gn/GMFiPMXTZ4nifF9YZFeI
NI5Zio3gxG9/tFmLnNzPzgGTiDWq1HLZC1Z7ZROsE0RqhPv8TADnfGeadX9fsePgybkPCWsgXKGp
ziQnHYIpJe2YCfIK2EzL6XKm0T5ghp0VQkL1TmBOfA47Bj2zBltV3MBW6WiJW6xWvmb87e7CBqnF
4EXFBUDQLgeM9ZXchq6i0w9M2xLCWt2vOjCs7ThZDzTfhp3dI2tjLETioEAt1Krqp5fXxofT909+
VAffxMArGh5YEau3tmMGGPmV3GaKchVj3S3RPki2Oohn0sthh0zTQzGCPeVAxNCpxJltWUS7j40q
d6MO7EXRNPLbYkKa+NEPtlXanlW2H+E7oEKxXmNqokdfp3cMw/43Ueex3LiSBdEvQgR8AVt6T4qk
RFEbhCy8K3h8/Rz0TMRsGGq23mtKJApVeTNPbpkXhg8x1SkJUHV3czDpgB5YkTr9b2xak4ImvGMY
ez1Me6Jg3cVwKzZ9/6PbYgIlqgDrSiwDDTNBxXA2LiZDO2cS4Q6U6o5a4h+zcyGrP2jOMoI36NRM
6/FuDIx6r6XpR5uh79JFVUjOOgM9fjRkbKoiFvOueDWCpiXRYq2AXw43TZrcj00GfHZLbFDWmC8k
t7xzpjcnLwKIV0Jmxs7ozU1i6OugC68+n/QZy7t9ybzKBGuLEzaimLCNWvOIrvmuNh3OoT4avk0r
X3GOpeUsy8s5u4bgtxflw+USTZzgvRW2OufSJnTZt4s4keWi19oGmgMUS2aK2T1lSDMfQTbO6z7X
djW78HAw9zQ4+D+4fhGUAu0P++yLaZX+M2KTPadUs92Z2vie6TZ1BX3hbgc1c49DrMRLujbVV87k
Cf7oKv6VxqtiVpxOQKru4Lq91o1dv4+sxZh62vwCEy5ir5CKbaoI9zjygy11ajwV0v7LDuvSgZuR
3FLKYW613kkOfsz5qDXYIoyikufBQu+gqNG5hrCUYcsDYo7hk85c3Hyfpu1dZWFQG6OXw21CDecV
ehk85oMrIiblqWVvMfN23yaRZIV6221b0E+WZlOtJsiDV1/1E1AskfVi5oKgkgucWNixgaUzNve2
XVwTJYhxrOjF1vcByJds3tcYFOSZegVm9paFR7fLkd//xYAd9BurtsBV+ZnLOucm7yaJfSJwGKst
03pGZpN/275xHCFe/FHwsnCHle4iOQJXeiMD0xBFd7Z2PNKWN5mtDMfU/hwDyIgusgVlyJBRGutO
Ktf6DGrcOhZEW44rKGMDE+JH63LTN2MfBSZmnu7naEBagwO6zMp2oSiqeKldgQZn5NkFeEmygsyj
nZQqxJiBBM9ZBF6ErTTRplQiZR+pHCAYsZg7I7CzXRz6KlNqtnugYpdJQLFGEMDdTaqhWvUCk6eg
JznD6w8JMmkXosL7ko21ukjDvF+Q3QW9WDMCjYpCn40MnVFRhjf2hmyIjTuJ6mzTQqw6qOx1wJDh
O8ME5R3IOK37MdVmql73sAumAgyaF35ZXbLF4MLIob6136ph/tslmgWATzrzMSwhjVpQGCuqu9nF
pOfW0eq1iBh1SJiiizCKl/1AwKtu6ICrXLemyJZWEGSOeoFnOFnbTfbt8uOsfK/EyC8LdQ6J0l3m
PZN4rT01yCkv1CrocDwuHV01cz/045m0qoTnRLZUDJUURksHbVyWW103P2TRM6LVlVsLcevw/wdO
m8Oq6gkZ/P+5SnRsGEXVLsu6Nw+c3P73IKavWpqHOEszbqWAXT2ol873jEM+fee/r/49CD3jvwF7
cFChqlF8SbUVXbOdU3LBpGppHP49lA6inALFwI7KW8hrXXSF/sgtXxB5zQ39QFD/fw/UezBDMq3d
ONQ85aTxUvex0mLzWmMkN7atygSdomzSGrphnP49BIn7Fk3BiMLOVuCFncO/B79NyeZrFJ1qWSz3
qpbv7VgXm7oMR3ol5XiQ+LSx5EfpkgKCZN+LM20gU2WW39UIEdNjN6aIsoWbrvQaBkBWW/D0TM6g
uZ3vdC7AHYdXooOVw7KtcE7K1HrrJIHzoucBipjSXrAGzWp+2vO/PwVt2V3sjB0+GipVPtN3kN7q
503Ee68MlIKytBVUKm4phgcr6ExeDXd6nrcftjnSYtOJdDH4pn0szcjGkitzGFGZKbYRI8c6kgeL
4N4545T26opuN9TDcEE8SV9TI/8MBk0c//0d1rURO6lV7f/9pecSBLE4WOPty5VdmRBVch1fPeN2
nKemNR7tUB/P/x6SsuOsLZklJEx+OGrwbXZXj2iy7h0L6FNKtTl3kYLBafqq0WmkqHCKlPHkQQ4S
7DjwEQuOnqRkazNzXtTYES8eZFJj6N29y3WuK3WBp7KZHHsaTdSUG4KjHgE+9DYbuswzN06L9KU2
yZwTuHqryOcvDC3VTwmH221hFZJ8TZpc8IcwcmK78q7Vyotore5PnWLNKtkzmBzDTJWOf6+SMFi1
mS0Peuo2eyRRuACdvOWlsJ6Ke7YC2OXS4uAFfk4C04FvwOzNWlFoH8+q/MdjY02J1c1va2ue2W20
RGtlyMiWhpgKbGVdlCvsbz8KctJKJGB7kjD55aZBoqfzydEPPWaPfw+loMDdxcC7xy7mydTaUevR
rEouc9G0OKbGrFpKbCNURUWnvv2pBhWLLKHjjd67S6ew0iWWO/8RQ8mdSd75Q9Ob/sNOit0g8vwa
mMCQdGKf/76rHwN3XdvNq8BmOhcCLr+LZ1kbmKvF2GKRu8nyQwPRuu7ILDc5xTlpiEaqdJ8O04/G
ftkGSwC3sAvjeR2NzrqdfDkQzvWX2IHq7HsNKezpuf/+BcQSv3YrXnT2bkulJltG3AjPPf9kSJz3
HIHvWlamvDVJfYhiBgz47x9Kz0glC5ldUwjjr4K636W47YpuNL7SsX6z6SbwQ/TASgewqm6DCq3K
H92ZXhpsKLJ8hcCoo9xUmNo0FfePvZ0S89tuXnbeNTUBHBGtucLdfK1Zlxkh4FoMek7ahQ7FZlyx
O4oXwVR8DDT5V3bRO0VARHwiuSs1djBOekLRPVFySTYYF+UszqMv+BEE2R27XtITtDBloxOoCd/I
n4bA+aCzwHKhKwdeJq0lfr+2LaIxvrTXZhLF+9FLT57KPir4qfDYAq9mZ90y63Q5yM0QX2kd1DZ6
Gz0FLQsOVzEpFbmtSGn0jW8vMn8w5hJbENllCqYSI2ZKICi6zZo/rag54bTmqnFg0EeB05Mcqp4Z
lJAeJrTw3JOXGU8t9o9WCVwuIhLaeVu375Ufo3JOJf0WdjuIL9vH7a0FdDubXr21rewrCISyRff1
Q5WRVDGhzAd2HGRJ52wg6znVZTpNCnl0Nis+ADhbH10QpfeuDX+rrry5KISf0Yg9qxSYP2Oz+Ucb
m42mH54Z5k3hVUq+7M4qTwNnt0HlPtOrAq3XsfH9xqa1SGpTW0sFOLkyWNraSrFLg8zS9kkegEDW
EV3rYHxJNVtbjqU8ZWUKlAUJSBlo/6L6VJk7+Vtt4cHMOHPOxm5c59nwpfkSIp+qu4t0XIP2jilR
BLJt98Oi8RgKppPG5WzjXjFAEvQG8nM6gWaYolSBxcxTy8+l2PuB59+o+6bzoTkYwohPrmzW2Yhc
NHrnMTXTs15cyjjBml/BEjHFJ2fdDzU1oHyKB/LQoyMFXQnjx8yAuRrNtreVJ4GEcUL1W7Pe506X
m4QVnPcgFd81ofaZ6INDGFRH0WoH6dtP2bbKUQkM7m64l7PcmhVtuE7i9jtssIvgqplbWoyR08At
7H9awLjQm4fVOFUsAaDBPy4agh4cxRzMwXFtv9Up6XKLYVpb49DMwj964n6UXi14JdxpYDF8I7g1
lHtxGWqLPLXO/hC5MAJ5JfG49Qg215r9mYYRN52M5cfwmm3eAJuJemOp5vzK6qzeQ2HddRmXk+j6
d9BOwQxF55gEgs7jEVNbVuPYR/+4GS68f6I4EkakqQFggRdY6piVa/MtNKtTpZB2cX355eTEmRhG
vbRCW/EJykETghbg9ku9XzjvVP+qd/o15/CJhSPtATnUrwG3VaVNVrHrrbEt3pIg+VONcO2wygcW
Pr2Am5MvInvbGflR0fnwjLTolU3+ycWA8gfnFGkSSKbfOmAEUWGVfoMh0ZtFjUrJ5aCvRNWQ/s6G
k2FSVI48R1ldKj8wbVwRwsLcPBUOG+ik8VFun42qXzlV6XM9tN+Kse+WHg1dHTrwjKMfjSQhMW6m
sgerC/YiE+NadVn7AFqS5ivEd+SKF6tkYpnYPr1XibakUgdHVPhorPYDx+wzirNzktKkrDISBUN4
L0jvuL3JJNZdWwMFFHo6/rSjWpHshYrQx772UoPvP5h5cfKSm6MYlCWVKkj6QtXmjar9NcPM6MVL
bvsTSJ7AMIrquBT5hg4PorzFPJuqlTQQQb7HR8dLbIiReXHTOY/Aop/6/3x91vkxwPkqfJM9vymD
RH1FcEZV6VTrB5geQdwSq+S+SzcLNVH2e0jz5hp9bD2w7YvDXj2kqfxDQZ61KVXGFAKRJ67AE5hV
t44j2wfMkF4tCUC0L9kBFjWSqBX8FqXpEFwgOp+X7k2s8oLajYnOpETGruV2itNohjWUVpJwpUdT
jDg274yO4m1Ks5tB/TPMHPeRlMvAyewdBJw9zJ0l7brfjgJQBtCjxxiyW1UFfq0mzdJFwHMQb9oR
vsVYczgdVmHgnCzK5QPtglinHMewmSle+OCz4czStJBwAvtw4wX0aUfwNyLSbSW4Mb0jPOTb3kHp
i3LRWr+E3kEr1+BAavBLDlTppWD7gWSoZ1A20rEgCUAuVW/VFUAvhOC0+wNdjMOkg18SD8daa57l
PFWdlhtQ/a4o3CDiDk7JhDbpfZV6TP0Z+GTbua+jLSVz21R6EljoowIBfi6rTCx0N3q4Y8Da6f/6
SvOBHF8cLTuca45sZyZARJXfwjysQf8bSr4myYwikHivJWOYvLIBKLtvEHhPeJFImLbtmy48HFNq
Sw9odO88d2nrOrigFmMIFWSvpYm/ZOAQI00P7QJNNBGnsi8fEkIPVZkotwdIEDONduK054fzEp2u
Fada8fJ3tu1vAYsXmM9+ZIGFoGX3OYv3cNnTedAUN79M00MA40+jk2ZuY6hb6b23GLTe25dTkHMI
WrzQKqDhMvrqxq2O84I4rn71MkwgikrxQpysclRfrA3ZpYuiZ4ZckJcDSr2Zb7RMfwlji0EQ+czW
2x9HT0OvLNmo1GVzAQX5DcMDJE54iTWUNwunBMQOfn1+QQmT2TNwgDAfM7dYWWZ3tx3+IS/7YNKJ
WdpX342xoncGryNTg9ywT2UXarO0ULdQEYa5jdyFX5d6b0ihDXW6+Yo1GgStFX9Zo/JjpoFcjbA1
V20qVjob+fkYcfCntHBh1eZWybBrN3z26+qoAqiRWA383HqhAEJdKjQWpgXNcQpnZTe2vySqmqEZ
bKuYXkRepW6SYI+h7NeTbEb1cWLc21+qrR91rdRXOIBo+6HxFe9KSdmcAVU3tpOtZ91oP8KhFvgP
RphvcYfOFvjBZ9KrDw0TUAH1YcUhxZgrzIDNEpM73q14nzoDxAEjOFsjcsdod4gR0/vqq/V5bAaO
9iEOS9OEEMra8uwnpXfwfgCAiLkWKUcikUtjRDYDt6VgN8nI5sVI+iPs1KACE5hp1FZ72kxj55mH
wXss0zM8yEMYegsxWJda6y9uAHPKhpqAWuWXoCqGkrPHyAX9/z8HbVHue11XVkVX3DtLfnZsulbE
pgzAC6j9+/ydALrYAWshXd8TGTOzodlHUdHs20r87ythY87nN9bPZc5nyxtNb+9TArJHdoFqjM1/
4lsSU/CTGXtrpqZFHxA3VMpdZOglhB1cp50CabVXDfAaVqntGoJsu39f/XuglYNDgEkZirFJ00Zf
ViFQJEKkcl3XxjVIj7pPvkaTmjwRKwIHa/jzwfFKIgyUCQ2DuYPTMaMAJ3gPGwYWPoj3MS1WldSC
a9od1ZYelzCzovuoxPGCoGjIukTzGjANbZWPbbfXbGTQsjQ9wE1pfSx/pxjuAv9v/lG2NQNDRT20
1Igt1SHkoybka+IO/Tq3ypuiGn+pXo4r8HzM3PwQ1BuSZVTlw6FE8t3k4Y/Xy+QyOMRKW5zQk+vH
XjcT7jEYj3KYmpvq5rWXtAgo9sMLTr5vvjPE56RhDg8+Owdd+/W15AkO7UU2DluO6giDm7gui5lQ
HoEK0iOK6adpWwhNObMWblWNI/oZCqw33QlXhQgxktXzrLM/ww5ytEl3Q5R/top4NSM2i7V/aJgn
2xLIsJlw0eLXYV4nSQM56TcL1LzO+78iBzRrFYOY029np8RJ895QZpbXX5SeQJvZkUyJXuxU7usg
2PYpmCQLAPR1xDWc5VRnZRxuE3UdVgbtEM4jDcSj2LSy/2t8bAvj1CGI/QU6w1uuYBlprEtuYv/M
pp48TvUJVoH6N/tyOs7N3Ob/jIAsMGfnujBe3QIkTx0dS9o3gtC9MKb6zgjKez7s+aY4j4azpx7l
GOTOI/GsHyGIknfFhnDHXxYBgXEpdoI6TdkE04eExDTlCf03Q7ZNlXuvdkPsKKsJfnNdzGJLXiKt
f0lG9cSbSIC6qvcKLNw2fnq1eWlBOeBjeNSq8WKl/ilHah4v9JbveA9w1Jmn3qQ0JcfUNbrc79Ps
K2dD3/bj06O2sylvbDkdcOcIS/zG/mK4G75DY6tfktSYfh1VU70pzrNzHLbLGBUM/zNMNTLG5cGy
s/tR8dQ7KUtGdgSPQWEiEM1K32b7VQGOUi6yY78Zp8pa72N9njqHXAmNFdomo3tO5gyyLBb6+uH3
8ggtFUpQzdOZnyyDvtz1UQDFpj7n/TOnbyLOqgvdle2s7ZrXWo3O+EpWqQtKJvX45FuJvDvAsvSS
TxKpnAibCFHd1KURZj0IZj8SevEKZv7MVIlF9X4p5pyKVdN8r0i7s5nxR1ZMHz/Kj2ZGF2wtpzo1
LrgGrk42guRw8RjZ30nD6JRMOwvZruIQEQaAFxqznKkO6X+To6BviFU2csWGlrPMdH1tqlNBRo/o
VL7EmXqxdfPXTZUvLTfvVRo+C90DGTxuekV7N2uKxLy8fhDn3guTOgB3RVvCKfeqq8hq2qw24Ji+
I4MVMY5tjCcdPZlV8kNmDQwbHkqoP+7K1+qPpHBfdMX/LZBZZtrQHax1HNR/Ikw9jpgQabvmg7IR
uuiz+jP2QdZRs2xpFNsU/SGK7GuvJo9meI8c5cQQDIMINU1AWO6OMYX86uhV17ydVMe5UWYfzDw3
fXJnw7+2hXyhEnzXxxzqrf7Lwu82aG8YV/8qF2VntGlLwu9vTLlOO34PTVYS5n/evEzSW1uDYjEH
yraqZnwnJMT2DQJnl6fwbfCjWzoR1yB4dqhfmBC4YKdnhSFJz8MsIHnJ/p25aj6ocEPVSJvRhM40
lUFq0Tl/A4rraET9PBVA7UZxh3oJNCZKwQ+OEnRD1yDKsAVsnCybEQfl3uIHeFKMtxHy13Kq9HEL
oommN2AdYwmxCeuWrrrHk/5FWulGxl5n781gdyruCewdVWDKAntTySWszFs7ptrayGhZgSLFDWEf
sQVxr3XD0kfigBddFU91aA8wCkghplsRiI3rqQuAAq+avopD/TIOoEHq8VByd610NsK1s5lA9V6d
rRUuRejdBxCkm47f8DilvYZbbAcHmqiwcbWHvug+wii72GDYSoBpSW1vvdw5F1yGS2fhevHv0KOw
04txAOoECLadYRQ8q2n4pufVA2jWwta6Lfw6KC68FNvdNo15dMZuwtqu7VoWi9HCqsbODtYhxRuW
LhmCQ1zG8UYdZxQ8qvw19pl6Fgi4KHLdFfA1p1codvjWqm0j7AZUhTFLDesYalyiNhVydBy4FYgS
uE1lkM/Azc5sjr5SDGD6rOsorItH80XpBqtax3zgBtUHjst7pf3CTztYOeeDBiwSKp7/Pbra2Snv
vkMPsbw4rGlWLN9jqO8YVJVd0GkvAa6rpu03zKVOVtgdhcSkjwuIYNIHMP1P03E5WNvkPG10bp/G
aAHzDaHDZGdomBezrLckQMMZme1b7TjPXLxlhfXlVORNCwZS2Pa2BEt3olVeXXZjnq6dMBAzZISl
OSSAufMfJ64ITMtzO0CFcPNFqXEB5qDrgdscs4BbWqO7V9+235rBv+Pj9pI3rRrfABRwFAPt1vYa
qUwVkdbhXQj+hh7/bwcDhwULHpv7qgs3QqjyXyzqHauR16Yp+iKTccmvkvHGEJBY5YbkIhy4oXPS
bC6nwXZ/RUwf1+jP9dT8TUOgfKJn144UdGFEj2K4NlhfiuDk5h19k7PcFW9Saj7YD7ZbcU/Jag5K
32SuYL91CuKwqvBZd6niGeG9l5e2ae+ZsDFLG9fWTf+4jg+D/Ott59jVycfoEaLKGm8TWtAzGlf/
UnQw5QG1LqNWb3QyDbMSzQ78SvbetC2kVPKravpkt0RINq416l/QHPL6TWJnXFoWNxdKmvPI3XSw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MyYZA8ogT5kWsSsO1YepJOAzNYakBitUk3OV5IPy9MSb6jmfilGccEV9JTVrODGufuAik5zU8H71
WCHLK5m0F0XJyca0KCQ+b1EAlhrtMHkXQeXPEAiXfp2cy9T4yXqWqiHGw+Hp/T3AqOQMPcVSDfQw
oQLFkATaaUUDxOb9KaP10wfToXBUboPbbGiv+lRxQqBk8TaFyVef2Pt+DOGjRCDOEU4QCBJn3fl8
NEMd/c0O6z+jHe51QXx/zFqbpSC+dvAm2IAigInmx5++rwqUjoEJiHOd8F3eULFbj8WpcKHgeY2E
ZJh/hipmbK35cZqpL2jEV9dibqkT5jIVF649yl9Rsn8WwVS7wFITi7+04Xos1HWQ1t9jDYWL0upy
1lOLTgLfhoFZfDPXm8vMxC/oJhXTNrnFYcmYhzkEUJdsrRnFVyYBLMuM7B9WAaPjx9Ck0s/RG5cV
+ZpZ2iZrLW5obWFLRh9VDL8te8fCx3tBq5hhnqvSQYgEXZVxG7VGVgOHn3P0Jj2YDUGU1EctHa9p
hrPVNq9o0WxqYaSXKb8Uhk0VKV90hqZ218QMVp03fuG3eg3cemeEdPPB+Ajc8hiRg5qFHlPqBN+t
hHBS18NJdSFiWs6x9cRPNKLr9eljxDtASSZdzDQF0pxHq+gY07cFl2CulsWfanOBGeoX7lRgWvUn
UM5PT69edUa1ShytAIL0sxoDHmf8cRlbCabBPikXelWCwaCgsbSZ1ljDb21Ldjap/gZXl9tyrR5Y
3uGFtHe9w+xoxOxspz70KKaUpboQqDrbgmqoXqH+i7DBuhXJw6aiVzLnUFUglpxX96UI9jByr7TH
nJFcPuAZjTpIXOUb9f6nTMNvXU3Wjm7uh5a7zZQGZ2QColBS1KFVKEaiVt4zKhyZ4Z51F+LH6CG/
pjruypyANuNH+OAfgPCYb5FcrCefBFXbPStCXZgbGbSfjWLTsdJWn9wyUkd92jqavVAS5IPoxcVl
y6dI+W0HAjddv09IMs+qot8EwbizuI+3av2mp9YbR6h7IAbIQeOxqa07F/NL7r4OiQ6thjtWktRP
hBhaDz5dPAQz1UPepVfw12Pd4n3k1Mtdi8tLsiibQAN0hquhP+wAuxN7mXJbpp99s8PdCuuMovVN
RRG2Gty9jSNnks2Moun37qIa4r1NmDp5RfscR7Ikavvi+VO1SYW/yVCXBsDSmRdpr4NqfiSMPewg
vijK+F3L5JWK83tjEjPy1Fs5LRMqpeOgn9j0ucWrO7o3MHAOqkH36jCaiiroJioi61wm2UdUrjHy
+DMl7T8qI6AHZTHoww3a2s6AdybL9ivg1G+YrE1a2p4HyjWHUL+LxF7a8NSoXKWmCV9mXd1a8j38
1rIt1Buw38zjgj3Ix+kOHHwEdIEnJZ6ZVt6ArJ5aJhRGnZ4vshT3oYzeUQ9OoyEXTnhiuPsAq34m
YnWBavtqEW9V/Xjv5WLKqP9FHPuqwb9hqZlDKSOtbvhf5EVeezYZuP1wQlZsqmtuDAtcWYdeaT/0
JGX50tpdTLhe87RdFbSrJFQqFHs2EGr7JOF6TGh2+g0745YkmC7jZROOn9X0STZNdhC6ZHSGtTt2
nc9BLyCj9Fh8uAHbxiVSfWqTkqtXckkW1LYwK8NSox+ndXis4qWCzGGl8afvxTsi2zOVg9csL3ze
KqFthsbbRQ4SIu1DSrImtxUgUBNwsIN7rLvdzG0ilqXh0lqCCX1Yw/G3rGHWmyrAM9j8NDHShR2n
X7FUX9XK/w7hIi4DK9Vn+tj9ZAYNPZ7/kjTRs6tJKPhuoswSS92CBpupFVdQmJNZGnKCdyZdVNRU
zaReneI7Xt/3VAoE/gCylKru22Tj5yAKY+fgOgQqh5FIlX0epYlrrVvSRL9o3feGcqyqWSSKt0tL
LMTWrrAMKKLqASjqvg9hhefKmv7HfchHphkXfadywxGLWhOEiCWt6cEqdIZtP1KeaJYwP5z3ukpO
LQ1iRbpw0+HZ4O+f2TYBTkec/RgoswSuH+hYQLubqCmbSPikxZFPujjfgHw76pHNWD/RaKYhHyja
76HM/qSMcbJ7HJeTHzUuMWzKlBaSUd0qDrsySLLsQNzsUINYtURymRz4bs80TwHwRywMj2KVufM8
LFkqDSZdmKw75zya3TryOekmhfpD1/E5YY1WUupp/v1vTfqTpV1+dJSrwlwWb2QJ9lrQRhxRGyb7
Sbips3LjYnObsDN/cdUyC27FQukp486LGrtlvmUo9rS7ksxB+WGRalaC9qEP2k/ctK9xCTNofDIq
vAu20INukReOdlhK1hqzmpR5OV2IH0JTflLFenW8eF8FJmyHeIkv/UafZupQ1jvqzgo/F+XaKpcm
zJogvBSm/WpjVZhC9nBbBkq1e1oRrf7aZc6v2QD/vNa+9qllycprign1GD0sP7wbpHynQbsz7ytM
hJbyrC3uOKaMTykEMNNqPnI8sJ3a+nMXzMNMGuU9YlDueto1Muufdhg/S6l9kaNZZFpPCt4mjGe1
1Lia+naoSE/4UffVlOoO0NYa1fGhZeov7vGKzHJ8IVTDfp+ZtWaLZ2022KI96JaIqZn1HEz3z2LI
Jl4BrGIIGEssLhWA1h/Dahs0D+DXTukc4t5eukSk51ZZYFnvaQIwQxPYIDv0uGxORWWvbbf6c1R5
jwfvNtpY0yy56432DzFsEpCiq5Lj646jq9YANFA8Dl9aNqAZ5muMidtBmK+OMU2Ju79Mi/8AHnaq
fPQqCazA6Y6W7hLOyG94+m+5Um9BxUz/Cw51dDgb7htmzaZGs2SeMkOevdR+dKM8kL2L9Z6pwVUl
uTFjSZgnESkoAr+Aw97jLv1tspG9mgG9Fxc7RpyEBufWgrQ4spFoIWUZPu6innqG6Qkgiz8N7rrZ
2Baf9fRaqWz777NTfYTQL0HX5guXozmc/RImPFV4hnwkGAXmrEa4a9VpO4kX0mSrPmslJDQt3oX6
8GFTNY5tmHfXx6klqBRR9Uk6tema8zTmTCXo2lVlQPTs4nhZ66q/EfnwRoLGg881MlB4an5b7Yo/
Qqj+SwWFCkxa2+vZrSnpwDLYe4MCAqMdOc4lKKGLVunv0JUakV+51nO6ljq2/RgJKTvpW6jEbhO8
C7UyOcX46q5Mi2ihBMrJ7xCwIpHiO1PL82BiPlHcPlsAWjG2Zt4h2DawqRsvpeIrbiEmIQ2Pjvno
ZbwzPEFrKz16i1h0z0z/BD2KJRsy2owh4hmU3KlPJl+2ab5StJ0ym9BRu9PskQpniRD3zWXsM1L2
tn5pba0YMLOU1VcTv5ulvjFNJNfYVLINAZ2joDmOXZj3Wbo9zegcqrPhnGjJVsLtDfpq7zZEPbBJ
sMPeerETY+lwuOW0uA5sxOq6fZHC/KAhb272oN1GIZqlVjBYBYkx8tzIPxbq/VaRP2MPWBm4x93w
AFFF2hssrXCuYJN9FQVzqrhsraWVwlHm87bWu+mWlGubxsquMlbuCnqnsDvi20ryrA15U4PxLwxy
KuaCFIO/v6U5h4ggsP3BPMpAvDa98UH98IZB0NJvQYbF8gtu6LPxxrPqKw8KwaUqUMpRR6TPzSGR
ozELsKXOCeouB91kzh6FtOU01Kyj/AbDwM4ra6a+8xHgqfuITG7LitIDz6yaqdPyLHXxtGKKJsv6
JhXvO7XtlV1Ym9gmzz54AR4pJt9Fz9FjUpDnJZcVVetvCTszA/6WZmkFwj6TuKiQXCZkRY9+eG3o
M3gZa5dXlDjvzk0O0W9jT3x5nXgdXXVLTjrxAiZbQ3JN/HUa9QeltqHo6fHvW6i4slB/WZ+dEk+J
N2rzquOjQDctnz/rzmiromKVyxxyktHSXQKWYxaMMNut0v1GvshnJfZFLBBymgCN0U4p/r3cDQDg
hwGCeSZtpqO5hxBWr3Ulcj6UomV7mZ/dLDvjBuvnQzsg8qeCNVItG2VTId4bg5ofHAiZ/33Qpj/m
msXYfCQn4mlcenCeIOPDxywOssEUm/dptWo55hwyC2OP36jwf4GLHP89sOnz54hp7npkXHhGi6Ey
V07VfM4M+zNqfht0G4I1/2HrPJoiB9Ys+osUIS/ltryvogq/UdA0Le9SJiX9+jnivZjZzIaggAa6
KKU+c++5KDWYNm7TyZ9hbSh5U6M2MImWGYnYnr36/VgdnZKqdU50lK/Sn8n+hCkfTCkJ8OJiP062
C3ET59zvo/97o89f8X9f9vsJwYxu4UhAEH4SgHOY3zhlDKo8Sel7//djzH9JaZzf/H8fw2JCdl1O
XqsXOM6xCTvEToS74D/DyWf0jOPY+fCZ30/XhnKOEVESK6C+/jIOmubC7UyuhRf3SxJamsvvG/bj
g7FoCoVCwOrrtcImvAW0yl6MRoJpbWpSv5qFc4Qau4TGTPp5VEGbttHIz290mywRS0cuNT/SGi0g
UjzGuz0/tLgTk0xKEFIXR4ruD+BzjkWYmc0UngnbDs8qrf/7Xje/9/swyH2bEDNk5RHyS9CPbFZw
T9lWsTZgpjOMnB+HfW9vuYEiqoi0dWKW/qFzxlttkdWLL7S1143HDfk/jyu5oVIDRBfiLTUmnahD
x+QHhOEMQiDrhPw8xo7d5Prz6smnYqPtPybzm5wd4N6S3pLJGGkYOPc0nEo5CxE7hucV20a/T/x8
7RcQUOCsVBcv1btTzO93NycWZbVnePv/PJSyugirOs7utoz4lIt0A+/mDpPH3GulDDY2SciAw4FL
v4lM1Vxh4rTbILBGltDgVn7fDEE4HWy9OJeVkCeF3GNbFd5n72eYsCJ7kqf/vCtca2N7YXgcKxFf
2kk9KFgyHEk8+v1QEk//fU/47amU/rWVECeTpLauePat6+97TV2jTzKxFNeMyIws845kdHuEZWUK
ippnvtUOAyjE0Q2pZTwc+zXIxvgNrKC8UAwVi98PF4OebgXUuk3bF9rFVcM3gR8lY7te36aplz/b
fdruud0jY5sfaplb4R1CGJH6w87u3OIl7jT7YcbfjHlo9qAhvHj+Bzts7/H7aYTRO2UXOT5hWWyU
1Rgbama90sYvabIM1YHwHYJCcfcXFU9YO32hHLQpHg3z6tMlwiFJ8I32/vRVRHhOWgILhnhKL30F
nNsXkb13k4k1m1ScwIEIjxPZ6zfMLsc+4aD0K5JPyWRwHgzN9D15s1AvrMh5jPMbF1W9NhSPyYze
mPokG6B66Q6HSrgctMg9JQ14wdynef99aJpybl35BJwrUlSIjt84pBYgAg3/GVE5x0fwyEo6VucO
ps+OoBk05B2CU1rWNdlXd9/2yz2pLPnRikA+9vnMD53EDrbBc9iY7cWimLvAZ4w3nTQ01kiwF5vc
2nvkeC280IrRigQcJiN9VU6e99q1MkMw9i1BRQoNpCBZDgert85NbnR7w5NAYLDPXm6/78bQ/y+/
7+F37s6DdUXnAydxHvwZfL96TRDapku1+qy3g7x5WAZWhLRBQKdWtPJWfaDazXd9JlNkxzyk8z37
/PvHyOzr0Ef2xskcwoiSofxKQR6hPnb/MnFDbdNUxjPVCCDgwgeOa3gcbjYq63RS4ydY3y8i84r7
5Cvn9PvxgpZyQR5veSAevSEVruXCIrjYQ+rwlI4+SydLsZipYHr7lRH90bNg0+TmWQG4OMTsM2/A
r/BVteEqySlU49RkLlmOGM41D2OIk1Vr33UUGmgYfVnelCTKe5smBLuu25Rev29aFLRH10+5ZOEx
EMgiz+5wDu1pPP0+EEUjOT5rdqQS1u44f+vf7w+i2TwK60/hEH1Ltc3HFZMHKsuAljY1YCcO6lq1
0KJ0G1MzLN3r6I3M8Cr/X8+9M9J8kg3AGmS6TxYM104WiGFhM6ZcolqH3hvW0MhsdiES367FvSAf
wnxnIQ8L7WTgpS++cFh/1TbKQ4SZDL31HxwW+SIbhnCRlNX3t8AasSDSmePY9lkGzlk4Y3lXA3iG
MT43EYkkuYk6cbA/WEuSd4Mtuf5xVQD2/Ak4Nw5D5jsLvIZ8khs9aIq3LmfvlaXFfkozSqLEfh0o
p1D4/Blzhq2Y06+mNtdA3NWkTjJC16Q3fIy3wmOwNRUufI/yKW9Ry48WpxkJZyQH5ndhUeUqltdj
/+zHpFnhnn8xAvdvVR9yCYyUmtmDAcwN4pNcA1E634UrvjSkbYtReLcAuLVgoK4PhHQFe6dBaZ4P
L2hJ3lTnfcR6cM7ceuP02Anis0E43NTETz3QbG7QLH1q/VuEiNuMG6eqm3KWSlh3sMHlzdWDRy3O
PTuzioUbCvZ85RV+yWQnfWAAWaEd37Up7akTMdX2koc+TzWGtHeQYSfv2Rhs6jb84+ZMtjJFsWXB
KPAFQ8wSZ9CqNbHM6+Zn5QD3FuTAw4lOChC4dhLcw7a9i0RbdSWR6qX8AqpyUG65aXW1C9vyTaun
D7MD8h03w7Oji20Jio9j4QoPOWLgpR70MtfeIS8nNy7INPFxQXe28g1Lm6s/HaxW7kRe0Bs3SHWD
c8wmwCm0tSeL21T3N9sAtTCR0lUTlY4Wy3DRqmL8l+FLab2P2TYjSSIc5dGogqfQrJAdJIQLRMeR
v6xiv91G8NpynzMJiUlpGK9RFF6nzHgE6GyQ+WUvpRtd465gWgF+vFQsrmNErYtuEj8D5VY6ajd9
LH5qhn8cE6ewzbEzMt0qAId3U0MA3vhVOCw3WiLfHIXpokqfwyTZw4v+602CYYO+lkgNNK29QTnc
AXZCTs4mQViMzFMrIvNAV+cyIfI7t8ML0VhYmnrzs+Tuvyh7x1/06LRLvX5kV2ap7F7wWUzmp654
oegpkjxeiH9bTA3p1G5q/KeMB4ppkXqElCs2fiHx0zrTp7YL0PA3YmurcDMU1WdZxwN3Lv8tDJob
St9r5Q5v9jg906lklX8FqPjXFMYdZNQfL8fWhe/BTSgcK2f8FwZkLg3lVQvlJQMc2b2Ost/HXXWJ
1fjS9SHY9PGNMNHP1hmJDuJVktEb6Y56snNFH6n6DS+FPfe5H9Khp6XQPk0PrJ1Bf5jgoFhZOgSQ
tn+xnM5it43ePXHAu8H3IyOBfqdCG20wVmdKzKjMCB1ktRfXQdUX1gU90aA/J514VgKVECwPXD0R
3pW+Z9ZnVqh8O/Ol0JkFerW58gST9KBoiEjILuTFGwcT98S2AnayVEF1MnS2KPcypAFXNXs1Ozs3
lnFPKbJ7wVhxYPPlarymEp0zgeNtoQqOt4y6pgvDJ6y8/7zK/esnmAxZkMYSqViiVX+Z7prnEGeH
L40R//Ii7ov6BB/3IfHXYb2MnbYgFIPIX5Y3YNLIKPSM+k0bico2uP+wYmo75GcMbjWo8w6ncNeW
xqKPUi4N+VJN2YMUGuYp9AuYbSK1Kk0KVp3lBD7v7tH7G9a78bb2m5F9dbOuMW9MJEc3ZbjP2vS7
zr1gOQw2I1rnEeFOPQw0eEGgqVXc1J9Wlry5DmnM/nusZ2h9kkM2RD+ZVfigphk2zxMQSckSw5UI
tO+J/p8bJ3N6NQfq5ka6zt38pDPRyVM/2LTvYLE+mqb+MZVrrzuEY96UANNhYbtIJpP/ti13Ms7/
qIGIYlN+eAP39zBKz3Y4Z5e0ch0QfpUkKcsPcg0tBwF8rKZiG8kBwG0bX8oMDFnckYrBNhRknfUY
8U2HKAZCtsI+YjbWmKNaEjRyKpClY5bbRWkBZEewKP6dDeiqIR9MP2UKwEUUQE9kW77GCYVccpzF
l6tWYCAQgiONwBgf4SbT05zCi7Upul/40wTeM3ysRowfGma2AMQ4LPtkCxGHK4FzQRlls3aTVef5
/IkLzVqnLdo0si9tLoyjB17JEtkXMrgIhaF1TxLbAinsnfWM9Mq0aZ9HoGnYI/lZtfOGz2theTXs
IYHGMCmML18T7BrTj9zj3GsxQUfTuP99IOMIoT53FbRRCPmY+xAdjjPbTz9VkB2aJDvaMccBI7mW
LN6ewIUJSVKZefD65S6umw+kktGccNi5Wg1AK3sn5Y1YhuzH1blOmuzPCGkfWVZ4r70iJIGB7z91
0YGlMxNLYxvMnqUBttYywpKyMLrpo9P+xb39M4CaId9tmzodISasGycJilpGapuJ6QSSCJVZjlJS
sxEdBtpwDyq1pzt19/x42DroOyUpDj5GM5SAtyhR4tAn7bADcLpLZZoeCJ1golBrN8U91JSZffHd
dAsJHnF0LP9kzLIDF8E4qTlvmAE5Lj0FUkPDFdWxunn41pgvjRj83/x8s3cq17zkyPkDHUZicvtd
dyEXQK/bRH8i7CbUVZ7SjKuFyS9qATt51xyD3Xvlbwadnc+EuQFkx9TvAr8ZroHxY4Cc5cXEWkIT
2msKjePYBP01jfXiZLdKg9IxYi5PA1bOSGwj4ZNywWqKJXLgXjVn0waXRJcjjtxuN5LBtkI4cLaG
ADiUiwlXJAWUqVHA+JZuRqp99rdInSd2TROJVFlGNErw3kQeXiyvUttKy/yVKRv2LXKXdgMSaKec
V5gYwJJ/mJn4tjM73m8CmygO/B6RcKH0EWWJVImo2zHRmZ5PHrakEVcQ3P+PuMIoz5Aie4UMtCjm
y6w8OJn1WlVdto0VZqcBFisDLbBHg0dEM6BFjB1eukOsra9GYs1XOeEaocWyvooKxCpUj+g0vnJz
1O+GV5Gm86aZJU8RXMgm0T+zaSJsB8kGVO5pJYfmgJqSYCqHHQ2tP5bw4uhBvzLGjizGOmdAPpL8
AhxeoKrgltF56Z4NxFusyB1z6ya8OeNaxzg0su3YwfcKtwKfXEq1hJn/alAks/TKxlWtj++yxkNk
NX9ivXOe3FlEVRFmQpNLLUP6XLUcsT6wKx4ZdSjnEGAyXIEVpb59UY3F0QBLGckMbIWengYNh3Xq
IRjecfuhuTunjtl9ghu65pm2YwOsfQipxFp3KAmnDId9UVsHy+TujJforTLEty3UtIT6sXEl4OG4
bX+4hSxDMzxHhoPoSUYEdOQSxKCduatKUZbXPrhZs3+KTYZCTvgZTl2wAq5MYkobnDjrb2FEzIVL
C7LKwCutgnH8UVP6mZlddwyEcTZtx1i1I2yEMnDlI5SEQI+wayOb15gBqnIK+7+xHj4GAF5CuWrt
I8bHttasPRWrjTGiKxiIakmAc8bS2Q1lDWoSUUYz8Lxj6mG2+0JmRrQmA4DkcC95Lxr9vW+Ibq1C
xemSOPfQAjbFcOy5dajz+o5wK6aO3TLy+582c4cNthSeVUIL2HqTD1SrQ96Hf7om1pdqn2QIN3Lv
j2M1x7rvdrEe/cPMfwClAPN/1Jl5Z+CfZSKJR+T25ggve7J1Ra4uoGmz0z/qbtLv0FK3AvlIL74t
yS1fFSkidPeptd3ogcoKVi6Ov7Z5cRpxjOzmk3xlpGU9ORE2X83Bw5GLj6bJ7HEWEWarscY3k2A3
Ouks//hiM07smwTk6uaevkeOmi2bIhVEoJZvcpxsxETWV8WEr83o5/HpvE0oBXfAk5+dliDSdqyO
uqxoJesGjHD6IPIwu9QIqLJM+2tq0cN2tG2XVG+cVvcobgnqDvNb3PYX35pNq5XzXU6M3q2mvWTF
37yuz84nv2TIAGBhmaZaOSK2jhpPDq9LL1trGNxXieRW3LMEwwjiFWgc0D+QgxJG66mhSEbK+4Iy
7piZ3g86935d2DZfKAMmKCEZj3ZpvwVYvtlQveY6tJh0UHw/E2RMWWHDKuuoX4o30qwr7r/44AeS
/lQNj2IiZHIkLUQROHGMOgRQhLWSVaZpO7aW2j1Luenh+Nomjmvu5DRw/VIshNo0bCasqfQjbnmN
MJ4sXSvy1ha2p0U80o/WBSvntiDRlVQkVuTIEfaWDa0fxvjS16thHxUZJp9cUctbBU5rP7gPY07j
ZCeUGVCR3v2SoZXBYr0D0LG18pqKQxwnODNdAhwyrZ7TQuuxz10cEwvTJz6jzyYaj6qpkls5JP8S
o/5T2/62G4ac8SSSNtWzaFOaQbplY9vgOa4tC4Vn8CAE9FUGsrjpvTI6CFcBPPZpIHO1+6oncC8M
Ic5IIokqw0wvWWWn+dmiaVgIxcysAGXSRvFXq7PkZMkP9EmHNRKW3EzQcLmdbICOUA1ELYp5Szvm
pDVsgVjdLdyraxkM/5pKwOBkIUWQjkMQlry0rQZIRavulJgsQLToOKT6N9oERFphOxNdYOrgxm1K
WtHPPgs/TJXTr0OMW2BJ8zrjGjBkcmL/bwVmhp6BLWFYZ6t+NOtNi6x3PRpVtzOVctgNNZ8uY60d
EQt0KePWzgKC+xJvSyIG2Q/1B22Wt9SqLLjGnhbsarwDuZZAViq9+qaRybjl3ODSczDQh+6/mKCp
tccAY9ETmLFQOXXcqJWCTNAGTI6RMKHp6GYy95mzaNeX9Dlh4mH1a2KAUc4e1jJLHIr+9UQtx+yI
nZclUlIe/W5bdgifuS1xbmv6ZjIrDkE3fqI7VSitJGO+8ur2YlzjM7saMnuLufPvXc6ADZBnXKbs
aMCNJeY+z62K1ETrLSxbqFBhbz0TSs4mIGrpnEqSau3AeW6cYTzAOf4exlLtVdOey2YbFOFH3CVP
YdU8OzhxE1jryZAcHMv/iKbwHc8wBlkn4ccp+ew7vZo9jgvloovwSTZLG3SIfUjdI7POht8IVTk2
UA7i2COlbzatj0D6cN7SPI16ssE4dgbdso0sQ1uZYfwnE9qlhSFSAG8yg4gstBGdS+W3G7zhUD0b
f9tabnVriubE/gZjvNPTOEjEB/OKPphAozHgqxftXFo6aqmbAallaho3lWFdagv7oBc9O6P/6g+T
YIfQcOfRfWIW+7PUt5VQHfhnXrDhNKbrKaBCkQZJoY4QGN18BEOG+x2WwWvhpudUZ3tblrAMnNbb
dNNI8tzKTbxbwtgRazimNCcoyJ12JJcVYIcW5WocdCcHgwpxwN2qybwteG1u2zmpxHaEDn+y08vQ
4LZKhbGbZjcgpziY1m9oUQ44A3SRo5a/tvxdAxPYgI1bK7TWpQ4ZEmXOyjKJDopb+IZMX+ADagcz
GdDOxnW7HbP6FbUaW0ND5PgN4MoafodT1fX3MacqTVKB2WAiJC3V73k+whhx82Q1FLq/Tubbl+NF
1S4L6Gd1Egrhqa8LXc2EthH5UnEksKS4Zb550GebQyq5/TsCTc4+ROCHw/jo6D5zglqOzBqJHQ2r
7gTueYlJW1/5TUWz6UZPfg6H2DLIR0eItyJCozgVxL8vWFQX9L/eR1dHKylmTmkkls1oxMc+f3CI
cBSE8HDQbuFKmu05wmfkl4Wb+S7ig6jSEiC0rUVnWVndsYxoHJiH40sNb4ijdlb+jam6CjNJHo2+
kWN7KxqjxpKY7tvCx11cOCvDc2OWh9zxuli+JdUmyXuUX4L2ShPAftgsL33FiDqtNVJFiZhdNBNw
zsEy5aZnx7WIPHYBllPtDKGRusXglmoqQN3Sp9OxU+k+ym1GHr6ITyaoBJLPV1YUz9pGlseqM86y
Th49+TtLeoP2A/eTAFu4DZs4Wk3dlduMOISavbNJgVi4b35avOhJ86bwCUDJeo1CY41B7yXL3Gbp
BaCNit475GlZ7TRGrb7NlUZlGLLKxf2QFxs3hznr84+ryaLbC2BDOeEgNvGYGoyHLQMo0Qiixx27
Gw6jZD+WOWhax4Gwimc9Ld2PQuj/qrpgbx33tEbzPcS/CycGIeBJ4oar+DuZnhoqNqhMn2VGtGNr
q1eHALmVXyNSCQYfCHcVfQ+2+ZZnFf1qS/77zK0pVhGesIVthZ9pOeKvNipnM5pxzYsXdqnezHCc
tt7b8Vs8kbOIia/zHpCz3bWewNGSZeKBCHQpt5jp94UIt4lP2BBTDczGGOq5+xTGhnkeLyL4N7Ev
GRVyXlqZpt9NXf3VEmECfQktQBksY+0ghfYZ7+1RPZMpqG9Rdphsr/IXXiFwlfvGRYZdlFQyim0L
maO9oZ0FdsFLOVQeymLn6BbyjpEPc71O8zFaJ2kkfxKXm2rRaPWyh9bJmaKKlYy7Oxn15I0SbXdt
vYawbuR8Tfo5OhSvmMROBF9Xwc2Iyw9Gq8XByN0fz8tBbLAKpPjl9Vj3a7bOpLJ49crl6dInz1/6
Bh1HRpxiGij0e8hFrJzBWoYCZxa4s/6qtQsKW3uBgWDv6wE6CwAXq6xr4EwGpb3Ox+LCeB2dUOv+
1UPnginCOMWVcS5GfN9JWAeryDrXivxHE+HARueFIdU8D7cejY7FpQHlJ8apOUzi0FaW2hud+qNU
bh4aHBBJWBHo1I/Ik41xi0/PQFU4xyy5MILcJjEQZDrNipvgW+nmr6ZbhEQlGE/KHE6OxPsRqPlP
HIywp0bKQPRgjUU/5vbeZ+ZUeDtYFBZeuvaN7Ekbx3PvCXgpb3XYI3wN6hTvvYfsYj52HmZnUOwk
mF4sM95lTX1stcjfsyhEE4hCz/e3HAOvgA7XmkSQ13eS6z4ytkbNwM8G/nTwef1XcR+sQ3e4RVr6
iY0U35eq/wRNSxnC2bCr0uQ1DRNSXhWnXEx4zwS1ZB0ODa7FAScYcPPzEPZ76Tnu6kMmerp3SuKv
4N41FFnHwRBPaPGei7oD85qi/a5WBhXRCjlovqF2R9nDgTu4kukj13ygT4vQgoiJWxX8nTH2uyms
TyZ2ioVD9umKCGNnXXv1GU3OUvNwTmYOSyM85Gw7BAIkZqF/ci0TJ7Q+3xOh40PtfFUx7a1wRL4y
OxAyXTy02ISylyqYhz2II5nZAnRJjwYmZQhc0wdHRweiUqM4r6ttz7jNaJHctEk6WxinV4Rf04Zd
5F7VwykMO2tbCthdkMZ2lBAXqd0xVD73+C5erKqF4UygH+xQ4zWL5jBFXkyMmlj2o8wpPevcstUQ
RpTv7cZjOAL/xO+9kJbLebZRdaHrQ7/H6YmDd3bZi6w9cvEyp4yjH3iOrEQ6DZKllWyoL686meMj
y2quFTgpqkMN4/G0WJ65gQPu76T0nyY5fODDfEzsbehpUc1D99H8ariUtkHj2auVUAzvw9T51/rp
XcQ/fiK/pibpH0G1Uwi8VnZlsHXwmjtzug+8SscxZdg++Nq+sC8cWP1WY/1BNcauAyHcBhrvsP7t
A7BdlaL+0uAtbCCoHOPKi64am2AyNNAh5fZrFTo/qE3pJE3/jZxScs3B1ki4HPtGOfYTq66Swdk3
4jCI7gF6X2lfdHigY1/+Y4gxHiKrAMMflAl1AQBF1T4G167WNfkMO2fQppUbQ2oKLDwMdmFAzzZk
v46knXOo39usLNdtp1mr0cFJYMPF8BgThH59iKbpRp65tm+Nk+hgJSs/f5QeOiaJ+bH2w6uKSRmP
CeNjo9piSkLYS7T3SZR6cCJd48pgjUGqBePLEWqNL+Vt0JS1H4iFOsd8g2U1J7UGjjhhJm4qhkKk
+pbIm3wWN/XgIerq/o6exAuDwizokruI/OcK7s1iUBQmAYVpLsel4WGkmAbruwzNbTYxxC6lSUad
fZU5R2JOEzlMeUw1DJNoIjREJNk/N+Nm7HgXiuxypdzutWIiAp1gZYcNkvEIUlzblGCToQQvZCPO
mquvCdUlbpKcr02vBz+BHdd38tFZxZKFYqfGGvgoXhsNuhRsQVBQhQdIPRFXLerwsjdrgsHytZkg
jU1K2jAjSBiMsF9cCrtlS5IXq0DTjJWp1+suM/pTD/WGV4mxjgEtoYXFKFa1lzbQqLJbgPYdQaAy
74uV0SSvPdX+UpCTueNF1eJNnh6lsmifgprsj7q7h0V3tEqPJA42+7DpVn7KcosnbBGpnPtfUb/R
rM9jBfERmtlOYbinl/my8iFZw/rM4c0xq4/yL99iDJ6xdEXi3FPcxcASAzioPdp4FnKcccumpCbW
fQDHiEvajRYw16HtbwCyON9s8NzGnI6umnZWVYlt5hZqWdrQsIqQ5Rjg8fe4FkT9fscCSD1mvefW
Qx2Ik/hk9lRXE/MH3dqB1TIomyscqrbzGeWw36fpRNoyWHlwJ43ClTt5wykIyz3I9mg3WhMaOx0W
utLlXI6ShdmFJ5Ik85UaWTDlOBuXHSqdmH3F0oTetEg8jGTRkHN1E1EDBx6JeMnmi3YdkSK+wmSk
VkrSDgdkobZeJr8H+HrYf8lvICcAlkH38FJA4XoZorGOXlqz/o4gXqwKNz6w9k2QNEI4YL9L4Lmf
zfGQOJZbIci2eCtD7NmOT6U0upa+akLxTw7hvcmjt9pr/HU/FWdZinc3aAjGZjDbVA0+MsVrzjDL
bFs5+MSgoaarTurrbMzOI5PUJYp77vhkr+oISBWk2q2sbUh3Qr2WXfVB5EV9TM1uXIvklsbaOc/A
0YxEYu/rPveX6HqoIEveC8wqfREEzdroi5H+cOcdZmY8ZrBbjDB1M9GWM2saURTk4Ur2cb1nKh4U
2iY3xmDueBiowp5b9kb9ze58PjQM2vfGmCfyUD3i9BASSU3qR8dHbja/1bKU8UX1MA1S1oOe0+6m
LonOqvP+hbZJxqtn/2MvAEYoCkASizVeKnoqqYl1RBbQCtoyRyX9j9Rg/NTmadLxoVjZn36ccx7W
fa+toNhcq3ndgSL5gV3uaRiScx+Z5EtS5Iv8ZueSmhf1qlGbX9qQbFTnz7XAc1vgA9M3NqddQwpR
PKgdCUxXrXGhd2fOygYPvGRDuiumlJUbrXHYvak4gnXrHPSW/2qqbbrsGSf5WovsbQEOIkfoAKf0
0DBcZ1p1SNxmR9jCvvDDdg1d0k2fhz4+Sb98nkL/5invjVidV6iC9DXdIUvWyVhBP2FZSCYEtbN9
8P3gkpn1E3j6Ixnv+35o/qQ0heR976gxv6ES2ttSlw83Yy5rYjEqTvPXzb9hm0enxoPkj6cm1eO/
Hkq4yMsQ2OuIm0X62bn8oGZ8ryvrGTAqGg4oEZ01Pg+4nhrm7F1KiVJMr44wnkUSkSdf1D9ke+wK
Y3ygMHzSRfhCKsGln95Tqz75RnFttA9piZPr5nc9K/5ZpkH4Us9lnC11jF4B42V2x4mKbpo3Ht0K
R5ytrxLU1ejwiEQO3kGttDhp4y79fRazGXnmNIT3uEeJyV1PN2kEH9WUz+YAs1DGO56Vc4B/vsA8
oRVv6CFWHClXaNWgGO9Q4XaFVAcbB31QYlwiAcgU/Z/Uq/fz74Gy6SywQAzkgyBTA7Rfvjetw6is
3kVZ+U0c7MLwS4RRLVgJXHsj692pPOd5uSerCdx3dPVLBmAuVtBC+c/AWp8G31r3RgyNHHexDutO
hd9ZRGdtm0vPdo6hcAFGcNt3+GWb1EnBLKBG0PTqLnJC5PgLOaK9Wi4i5NQrnvLJPCGXi9zkkYXa
SdmuSTRfxhg7ueU1y2uILBcRZ7fBNCEo4Us3RvwD0aGOGWvzJ4pa/nt9ZwDcVY/MxNVaJfbzjIRQ
1nDUfjgVjpHr3xSXFEYQIo4p7mBgcv+xfHxPvlr1hbpwo/n0Bu1AbvJ5YrYVTxGKmPZjyq1L5d94
Xo5p5F6MQtwaU333NEvF1B8VqIUWZ5E/W7u7uysZ9DohI99+6SKDKmxeJeGAKmlV00FVekfyW/Vi
9tPN9kghc+JNg9kjaqt9+ZxZ2bMKm91kG6+dvbfy6l86lxWjtUsYmrLyFILVUursIzQLjX8NiuEc
WSMIAvsSGLk+bxyXlOYsPCuIjfMcnYU4bl8q7XjUACtUw7Jmjr2wiqBgBUkebY6KNDXhU+v7OkHF
Oe2rKcCZkEXLumEDkAfZ0qw/pozZWSFSd9+qnlOSS2s/9KNxmIsQq4w/2uqr63r0YT5CZyAv1NL6
N1Ecn+TjLiZWoGlqE4ZH7Rl5+q6bvY15UN+d8g6j+VImw4Zu/ya17JQ7+T1EQdomK8tK2KyG/R3Y
rCOtbdUBETad82gZrNO9t9g2D73f3waneIJr8RkgQUONsiCOY0tPuoNhnixMxqUk9C10G9MMe7CE
ZgR1iUvkS0h5Mv8436s+MMoXwtrLydh6Y3kbtfrZFtZ5lrXibRD7yhcLcDijDxJQb74723mEmjpb
/trjPySt5kUWzCXtfjl0za2XFWucHO2QSUqpYbxlRr1rURR3zROrsxXuoE+z5b4cFMG/ap6vDTlQ
/HKiMqW9LKwnBv0LJYtLmxm3WCv2GhfG2LdnW4tPARcedDV6BAQXmXnPIyRRGexmO97E0jinBspr
aCoF54mXC3b+5XfEApJRfwDNk8Y3Olaa81opCxSu3EFJOtMzI81a+i1PR6AwnZCpIZjQzk9C0lu7
DFD5yLKF1neJ6JE7uQHZCy0Ez0GqENTxq/nWUZF+vJDxhFHdY0bkfmoke2HplskHInhkjPjZkRey
JeB5Zms2D59fQv5/ejJsVeJdOXYfpmPsfUhdhumSq82fiHi70eKsxY6RWmdS4vZ5D75Uj8+yuJe6
/8/vGjp/Mp6NSKeIom51s25LTsuYmDdfjqeW9JU9wzdiVSP5RJgQBmqZFts0fklYCa4j0ZvLxs42
Vjo7PExZbh3XouxiLdUL6S06VkjLSdTvflhh5yHFbOUY5ZubsKyuEkROTEnVa5W793LQrhDx0pS2
IgVLuJDjALL0nYHHuReKKCO+UdP9mCa8iTrn+v8fvs6juW2t3dJ/pavnqIuwgQ103foGzFkkFa0J
SrJlxI2cf30/4Ll1Qw96wmPq2LJFgthvWOtZDGxqCbRGa+8E0WpLSJac7Ibsl1A5fbmfxqekb/R1
oVW4fFrzvZnMJ90AOUHxUmx81ZYLo6dbyFvI7XXdPofG9DUWpHbpHaYC5VM/D+oy/zcGzNXn6PN0
tcFixNGgtTZyldpdmkyiddf6W0u6AH44DfwBn1Pb8ux1F2kfYQL3zBbh0WTDkFYnAiURkaS31rEd
rt8JyvGk93sES7wPZkReTDvh4hUp6+vkyygxuCB7BbwQSYHVx+/uplnf9cFql4R7SijcG6vufhhb
30nE0qbROpvtc88VsiosjYl9g7TbYgwejtEC415wGHPGVIH87kGuLqISPrxZwh+XtY2bHMxsHg3H
Nnfid6Zo2040r5WsjgC++6Ww6EDqaDJYfBL2kcfuV4iXaWG30yylzQMAa9U1VdibCdsFvgok38zY
ukOuX+jvsrA/G2n8om8FDZvE5cFtrylZsgunKK9DEhabos5vljfzUV3IrcrwfrlW92emrd50e68T
1UYdyGSV9IEfE9fY2W/UBebQK2q0e1ZOtN+O/3cEEh9PBfi4gl5yiP+Q6oV3kMxQ9P3Urv3H5DeA
d2jZShhVc7+39Qsv24JgRTrYyFMkrkMzeyNb6FVF4G4sgy6wrCCqQhAgYMGolkMc5ScVdQc/QizQ
s6xZVFiocGlVhIbx1q7JSWKpGYJgiIN3WULWNR3Y1dCj4J6ufA9hLiV8bqi/thH9NI4fbF2RgUFq
u3ttJ+OBVIW/Pd9pGTekPNciPgcTtwGhMwV3yC/hXAg+Vc4pxmD7zr4lW9Zx/SfIU/TDmvPbjLUc
OVt9IZTY3vQlJ29VFySeJNeIPmXX0GwsqyYQaw0T0gb3teKCcg61IRM47Mkd28Oppolgu2ld2LUF
B7yg0Iyjv7YmnIX76WpmvZ9rdfyOYI5Lue6oWw8lHvzFECP1y5hdX/UIMn+K9IoNxb19COdafWvU
8Nysgz/RngZgFncWCv2TmRovPa4y5jJ4VJuSW4nbaiQgKLG2R32jd36/DmteOEX9WNvZGpFmSwRA
QO/YVXsSJeif8z/M9ZaQY77qxglWTZTmFJFswrAyp5uRjUaoLLA6lfrkjR/WoB+eismLCU/1MZ1j
EQyQoqAXRChuQZjD50aMGPdvSqFrWftbCRcVTP4recjGNlJLOzVuvQFPsSn6DewC2Duojtac4pz1
anIXtsY9L3KSa6OfhzKcWZUmhMClLfIXz6ky4uFkvYUUlkDRGfAfc0OmOc2cpWlwsxFGsrHSLrvV
7VdC07Jsw6payxJndu6wJrJ67Q1x/8GyBnsnTLTxWfKbxIXwC2XdkRvQXIIHOuZvYg2CluUMU132
rMjjUBOB4rYNBxU0PypMLPUESAbETsaY3ndYqTlONK7jdliiW1yhZytPYcENiPDxTzt1Xt0uOxFM
XbyZdvuGjYxrtXfjs54pQhHZxrejMFcM07JFK6GMRMJ5stgLbkWD8rotyRkfn8aYvO44EQGc9Z6Z
H9ohXP3eWMMWR7zHaP9ktbW1yYIvjl5r1TFG+NBT9SH0nDyCXu1ESHLUaDrpWiXmZ1k2+L69Nea3
7hRurbBhyxCaH05TvyvBhjgY1bnQAFu1XW6yxMElH5mxudUNI1xpRbLJRz4OD0seAcR6/If8R3PZ
J163loV/0jMiXcbG0N4GyWLGaIvmlOwLVtFLVchrW4kXBcNxvIcdR1atuayD+6LcY99at62T7AZN
bANDBxMk2NiiarbtFPbGYD/x/W4BhgY63leQLt/lnMFFcD0jhcZFdeWMz4jRYTEEPsfuCCYrdTnj
kpewc28MwBvV3MuaTY6Yho9YH1H0U1vLhggw2vUnbtIvkAVufuoV6yzl4hnHW1JgCa8HdQVS9B4p
4orgiNa46xaBkhzrJhwjH42C06Hum8QTPfFpEPmmcLVfgefFSzNJoZ40A7Qfh8bVKc6FKsi6gvfd
zHr2UiS/cBT8zN0GOqutRHgZte4lQ3+yGIaI/IzqnJrut2sMf1P9Q6qa3Ue/cTxmiN25zzKOxA58
QQs2iXnVoe1RLw54NoIBsU06S/2rDjUVEYzKv9gQtCNrBO8fXpGpMF/8lJH1WtEoMAfRnrM5Oj1S
ryjQrkz8T6ldPlXdqUkYGfVxugetJcqd29cbEt4u8/SiZJM4tnejtM+q5t7tkxyG1nPK8/P8DUt/
WIVSI1y0ujHmPJWZg9cXM0Tb6MepC9Yopt4qz/gbOXfsVx+Rxk28gIhI1Wg+d7r7jvCM3U8RwQjw
Ybd16AsRPcHpTqebdI7Yx14M3ftuFWxHS5yBN5xja8J88umNOEeIIPSk/qWH8VdpmRuR+a9+iAA2
h7BLCXmL7eKbECfUR0Xzg+rpWavcVY1eYiyra0EQVskEDd0NC9a8/RSTOg+jc6lmfk6ig+/BlxT9
QL+f3QjzsCrOvpu2vivPvWEECRYrFG2/maZxJar0Byy/WsXRb5d/klnPQTwDyvjeY5c//ElwdHG2
lnc1pTtYEAuzyk5IVfao32C9mavWwzfstTOuhOuz0ZN4RbwUqIes2JOzcScMjTT4PtduLGUBWzjv
AdAtL55WoFafYUC84rc6sd5n+Ta+FGPLyEJb1hpSTEd/1w3ME3oyfWrVDxq/5Ri1O2GkbyPjMP/T
CBgyZjY9T2DGDAFB2jlOxakgql9VCJusibjvtNturjMH5ySr9MkMGU5JjjCjJgPyc9TdaxarHzex
f7c5VtcYCXsWH7uwq7Ywln73LZO0NLTvdhiQBmC/Bqp4lxFrv8Jj36/EPa/tH5UkryguPrJy7zbJ
e47zh/Wr/pWVxTLt/Be0cy7BmNNPXtSXtEDOP+bBX1i6u84T8FOAUlTu9Go1DukRLyknxoJ2I0eD
yfCUYb/L5VxWBhuN7jYg/bSb5I47sF2NUfjaZy4ezQmtwPhTQ8tSmQlOWYt2gWk+1d2M80GkHdKN
dFTtC6SRWycNX/OEkrpQ/muYiB8L1rLh+lsXlF+ro4UWHdahJGqvngm0gBd7yL2WoAwDJ0jlfXhB
9gvUVxQX65FgMERN72GI0mL+XiGUYo86One5gcTCGZb9wOoy8vyzHfzxTLZM9gNm5wy7Ec7IGoAB
eUPmTM/wjEX5Dlr+ubUR7Bkg/hVT6QZ5EC6Akg8c6xofkWCh0+9lijtIQFsa0SHMqi4aj/wdpPNp
SGnjZYR6XeOcxHJKnHpuPYsgfFWoVNKIT5tq3HZZeTXLNf5kkLzQfhiYtxA9tDFFkRAIRo0y+OAD
ch/a5GzZqeBS4BVIHe+uIUOPdHxXYZUfZZ5sNEi7neAzCCLuEqXNWtWz0tIGGBfGvO5Uz3rDdAKY
672alymGkJtOJp+QjZduyN9o+XBMpmlcdzZkvTZmlRpUXxmBnEuyA/+20tsasflrTMwPkZevZRKu
On7ApdVjZkrjLZSLExJlA0lT9Ctk3Ma/rec108y9GbAXjHXvRFd5H8IWaYSWQWOyX4fgYMfRr0xm
P1IPfzfpeDDq4imQ/fOqrGf1GBUtTjJem8xH39/WiHEapBfApxa9xB9YW0DXPD9CexXuOMzxhGnF
TYF9JwTKXhiFCFlOcFYCIh0dDKzS4gToG8YVzhv3lTdGT9cgYCHreSj4Yy62rq93KitfvaFeRhIk
qVnOjiWPusTToMxY1iUOdmEu3zVP/Yo6JZmM8qP2vLqs5Y0SgWFraB96QsXeADEU2Y9XzdgKTngO
udesHDEoogWW1c7R1oahgQDPzn3USnIXIoYFoHVCfXifMvNdDuUtZrRYkq6gxw7DlrIwFpo9511b
S06NjyIhzNYZ0b2kaLxMy/iL0IZmCb6aYFe4cCPz2CHj7GJGn2P+EZEDg/L+6gQ2/rEquMO6wNDA
Jsjr5WEskJVEPa3poovqax5o3+Gos2IxrtKerp6dHDVnLXL1FBfxeaiTp67XwWZkmwJW1GiN98YA
DdK431OMAC6MgkPSV0+VTY9dpdNJBJAZ2j5/DnTgeOY6yJ0/U9D2oNywSYaSHqyGbQXNAL3JHRbY
uVPOX0+YlyQTb2bQvbm9dkJYuUZ+tdaK4sVmWW6K/qUTELwY8aZFc6XZQsDWt1+93Ite3Ua9v+ta
sGM7zZHJVVtyHJEh25q8YyMXfCRYjR2TiR2vh8KZVWmiKeZ300sdl3s9r9A8dTszP3Cjv3sdBX9V
s0xoq1MRF0/ljNGKIij+NQzonDgO/Fnpq+m5f5vY/qwi7cXLv5MQya9I70HeXcPI3/mDdWPOv1HD
tELJs7atdhXWMye3pqojxyD9MaroBzxCAGnS/mTzuhXmtGbU/VIQqC2ObqGuJi6hRQ8Zye4wQ1b5
uCJtEO1w9xNq3uzUcj4KVx59mW1cZImIMA+pnW97+qYQhf5QF7e4GJ9KlUNc6EOOkaXPOr3UAtYd
XM3TOWHg73jxR0hE+0LV+nrCIcf104CxZO1y5xNfLmwTFKctDiofb5Yjj33CVK8hBqGe3Bcxiktq
OC+xo2/dULwSzfIdWwITUffGoolCTUAE7DR7R1m9NZvy3vLDDwW3TuHqF4cuzmxmy7N3rqCkwFtS
pPxpyUcLQKWxEOny0VKFOsuW2Akp6cEnFjPeFZUvWrem5A6lvY6deCnz8NWPWbDKwgIbwRs1dHvG
UaiD5U0nyOkVRQ+miUqA+UXPCDmG8YffsNBLy2cZNtswQ9bFra1Y2VH7M0E032lD/RbmlrksOgQ9
dgkHr421rRNHL1MFPbCdXLKZnGlb9/6TKYNqT6bcrsxSpvd+qjZsVO/xiIlqYHNFNE5sHStEFmbR
G98iN9yFKMK9rzf+ihWi4J+tlduy21qaiFdRWoYvImzDJ1Ta58czF/TBs7oybT5Z9mSfreJv3w3B
i1PLBkwR2RePp42P07oGQ8TtKw1eZIOLI5OELAKz1yOPLGOhPSPY1Okg7OYQ9zVPy3rcViFw4Wb6
5QRteRD/+eBxT1uPCjKg5n34CvnOf/2/x2/F+oparJvzomFK/McfDcaIL/7X88f/bkPwNgPM+hiH
AbPhqjjYtssDiz8iv+WbX2WcaloB8hmlXAHuZYY/z7+v8RsahRTpRmkO+eHx4BI4th9I1p1nJgxR
Q4gxB3LZqgMO+/94+OdrwI3RkfS7x9cfX/rnTzyeUw2kK5DHvCCDiz3/v/+vx/e1IrR0Uw5cn2pk
EFRxPdvR5zQGr1SR+mIY1h+G6BuZZ2QpjKa70wEhwOv0WMY+tV2F1LzEs9fRli07b+hAJ2GDcZrq
BEUGKVbKgtn9XdN4HSszLo4p2v4lTGNQ5c9y5BPN3jLm5JunwdQeMUQtpktiz6Q5XjWZdlNuMK78
0EP8R37ASrZo7uM6rzct09Y7sRi/tWI8WH2fIDphSuURnHaMiFU5qdBj1axpa5Sy8bEns/TYxAWS
Of5wRB4f80YyXiZnw+e7whHGfbUc38kx7FbjPGgaWStuIwxp27CtsXxO3CcDhjE1JLhioiEy2bmh
gSW+yDiaHcMFfXYa6kTHpehHt0XPfraQTrkO5CwBba0IQhSaQxlA+0nsbDMWJhK8mbuKxmHcp+3Q
rxjRoLzwMG8MkXqOatw5TcEIyqhluiq56ZyoqAVXTGWW5gU0LIYoo/xIpFGcJCkMJ3ckklCjpwhI
Froi1jMuA3tWaY/yoy6ZltnvA3jfKzWUtvXQ1NER5+45yxwa/hqG6Rz4TIaaqDfJwGLbtYzgMjTh
H/iFbCHFsOO6JNcvYtmTNo1+BfflrQtczJipdKAyDDNWjhlnL9pHnRlRiOkRdRPcLt6RiJgkXoJ1
LUJ3ac80j2okG7W35VFvOmerES97KIThH71Aupuyt9MDy5AdSI/oGFumWrkVWd9e7wYkH7DBGmOE
YEj6KW9Tx/2KEWuMzYk37FR4RvFG3hAdSpjH+5pgCc1QXCoz7cVRrD5QUviFnZ5gDqJH6kcDYxvW
GDuZsp1LGfHhmF+KfXNHXNi90irnpfaL1Vjn4b2tNftFSjSADRFUStefqMqa18DXFnqx1hPmJkPE
FjoXYYDpBhtAxRSHurCu0M6AZvUNJ9+Fhq2uWpG/Wn9g6mtnI7e8adEkFr+MxIdDVzky0rctlnKE
4hTdwioc5zR4CK9NL5FbvU9ByInCRW86aMvITDJkCWw6/LxONqpi6WxPAQWb7sZ3x3okmcR/lRSk
OrtgD+jXiTQxBvvZzyfOI0sZCAd4OmHY3obhnBtEMvlzK1LzOslu/fifcRO9c20FJzi2v6Jssr8k
m3kuaydmM8tINDUImPNZqd6YXH8zXuGTRQTzuQ/i4JWUg2zp1IXcP56yoNYwVAlnPXIm03rk5K65
yXgs3f7iTjmhtNy7FviMxs+QQp17xnjvzPgdmT5vjTuMH30B9tEhGMsMCLh1bcQv+DmqtLj5Xa4f
e0s/My/ojokWd8fHr9iCcydDHl1EsfVak4vzGjvvihopmUyLGouIUUrXP2nHkjlCt3FJpJ0TiVPa
BOtZcl/1tHGVPy6FmWbPj+8Sw9F7PNMKYsE02qG11gPh0fBdPT9+ldV5+s+vNE0TKykR0Y927mxG
B4Wo5bI1A++achRn/ZukT/fC/qYFKv4zixZHcjDe8WRjurD0XWfk5rmb18FjPiluJxoh7PaUI35A
MIMr40XANAYsZRi/tIHuD4CmTUqG6THI8d6cyqhurQjfq9wpj5oNkyWcwSxTnPzzpcKs7FVPCQ/O
AbXxSsjROD4ebGvMjqLbukFPHRCgsfeytnxCG9fvtIA44V4ziyWRWNZrZo78KtCjKxPoluUSEBUm
2ZiAjNcwlIzCU5lujJgVkT3E+roPcQ6FzKXXnYbKwU4bCOdTWM6eA3bj2an3mvjFd7vw2FZYlKr5
3ZOS5rlpad8sZDfLIRVw37CR/sY84C/p2Muj16XzAXzzwzQ563bPR6ORMWa6SuysekYP1866VUgn
ei1DcOd0ZyVr/ZbOUeSz/bjTnZechLOF1jGzSkg7tbUIoi3tQuBN9ZOJU2eX27wXEQMkFUQ3XZjO
tiKoY291zkUIbbg68T6KhqusJvOjVVSIQVN3y7YEkJoKLwDPQsK1QNOx0X3284HdpbuosPU33cK3
xRZlOpaD0Lc1GRoE69j6hoRSnTWkrmn87JpBwYBNyQV8e4vLKl3bbkJKE5UiDMrWP9aqhUvumQyy
Ai8sN7gPMVR7frENqfHfvb7ZJNJqnw2XyNBiwM77+DLSamKLLYaEokzfq36Mt1Omgk0ZT3zsYuKC
2D/ctD4dfme1+88vgv/+lcwxL6rzu1vbzNEOPg4QPHTfXTc4aHoRrCzUXPzM5K91lWXDDuXltCu7
QbsGDed+pYrxG+HsMp9Q5qBD/9vUWnURyjrYUSbOg8tusCONaVlij1j1eQkLjlCyLTbsYVXpAMgj
9uc4TFEuC3AxdcW6T7ccCxpM6h78VCvXggH1V0750HvFtwbsmHZynjs5TGpdZrQvTjMIUowYA8cz
QSsvKsad2RcWlY0iHOsgLTEh3oAwt2SpTIhip3T8X02zC1oCVednXRgTnlrljARmu+uQVv3Glx1y
nqKsTkaE59R2Ty2eW9i8Fvxwtt5TF5HrqnprNRkE6XbaBjuJiWXDnZbQPhD8zHlxU8cSAC3iys1V
+8eLxj9jq6mP3GVmk2mBdadKt7glJtp5njkz0vU3mSu0deZrTEhooJwq6L5bu9+Oswqr73B1lVZ/
ZIOin5Wh82DnxvnxdJQWziMjQEw5xafGZ83R5dWzXeNoHZnSP57pE3otlWgUxbbPiA6xiM4mgWhb
lRyKJoyXheW8+E6J2BMLAX43GM6Pp3AswjWbMeBsbJFqkn5wzGsFwN5qThzkbiASuR9M39/CrU/n
YJqeLDL9BZrqjC5IKnCYWr0pPBwVZlGGaz8G8jaAbjrhPVUb6qjCGvbAooii5k1Y+p3hsrKlhKC2
Xni2jy6P5K5V39nZ3pyKbGU7pfuJWByiTe28SLNsMNXoeIU8O951fFfUD7toiNsf37RA/LnCPOG6
eh/6sjuamY1Ac7K0dzT/c7Y7kiyGj8HHAJTX1LmOrMApbsj8nwElBB/CV+XOGFxq0jm6ruZoBxIY
6rwM4Y64yPIesoe7Z8S5bGrhh6vH1x4PGFxYt+giPcTzbwkQEuyF4TLzZzhXzu5lOvbw2UQEgT4I
NzU1d3kMarYhtK+0wGxBUaEEzasDaf8cC+xWfekdywCQu58pbokm44JsUtMqFbV1bTN7ZGqJrYVP
icthZwSC5nR4t0DaryWz0asJLOKaSEZ5WEYXohfuH6qy5r3Tc5PmP3LOTjusdBuIwBAX1ju3UgaR
/BAXv9faN7SNYzB3o33wFTYua1aTorSKam1vWzi9hgBMxoikZB1rTXoamXmvekluTuExvOjZ1Wwa
co03UDnlNcAOyb+WdR3FRWlnCgSBaxxlPxGdq9qKBHMg0OwCUOF2KKArdMib2MSj7I+TDuGB183L
ZLRpUBR/R2YYnJtx/GtkMj2Lim4WNdDGdlHvxHk8Pvs1amJtVDerJdB6VHKPg497cCU7nTsOg9+w
R9kXWwzMehgrTmRpmy4Y8guLh2nPNOgZMFFzBYZgAZBhtzC14sOjFPzla+NT6CegdxrsTXXfNnuv
kZAVunFc0Z8RnNzKbGdMVrGlf34hhLMFapwpdsgG9BnIRfnl8VfBRIORLUNr8yg8Ta/9jlv8E5S4
6bEp6Xqauow+TKGOrdUVN+kzWK7x3e5K5Ex6OVpXr+Y0kco6sqthwOIAxmzC/rcuR3+HzuHLytRw
xg1A4rAyN0FKwGhh6W9a0we7xPfPycB+k4zVS/FHQV7y2WXfLYojctK1a2ivIf0mPy3oozbGVFL3
sDBHWdVPlhfum3Dlu4QBLiI93mqNS4ocYTVBjtVJtBRKdlO5b0FLhihrz3prT7DIx945sVJSa40U
0G1v2Gu6w1cpZP5cDH2+xuOa7Yd0noywih8pHkwrxVUeA2vpA2Xv3HLoYF9oYo2VhH60960znS1Z
V3DulqlHjDaY+Z0WFbASW2M895WznapyvLbGAYguOmuGOGZLnGhaouXK0xEXz9yYQIlhQlUNL0PY
I3IKRbipqmYziY7oN50K2dGT2eWcj5d5y5Lp1qs5SzuLjlVhCCQfUsi1EBHDRpQ1ONa1+lhVyFzr
NHNX09gbO8oTBvhu9FSFFbcofbbyJvhcZOVFIIARQ0pmtaehIoons0hMi+p6bXhGtAKRzigC1Muq
HBO5HrJwOFt5AjaCjBnOElvevMQ7q5wy2SwKQrMnFKLZMGxZgscny+9rRA+zVB/8ybsFF80szPQs
mzpFN8Y+qpSpPNS2i0Fgsg5eJO4NcI7z40FKLzmCChfHgda0bWkgBGrGpePBn9eR3az0HD9No1w+
ioQXKVmcCieqniuuuW7W/eSVhswBftOKUzVep9hBvjjZOpVv+qyjbWswyjRZ3KPpSDf4jox1//KH
sHnr4rdvdcKIaJ2LOvwFM/KXAcBhCWopWvdlmL1YE0gVMzan7eiQaFe45XE0mu/Ox/+W1xyYan4Q
3Dq0LuHN0UjgCPQQS23i1FtWsiAKPKW/RbKRZ1a+7tmRqVo2qvNW8AmrE01IddIs5a5Dh7Axso6y
++CxOtE5Rez5rpp3uD4e3/PxIArzkx1wQegIt14g1wRhpMc0njQE67Sm/RA5R3JwNhPSgnWg1f2q
ams+dJ0+HDGvQiUptlrvJOfM3BBb9FZZ6o2qJ3rRc+kuZI4hu0cZ13oW0/WpjW5eH5pbOzL746jy
A2Zu6OalIfEBphPaOovK2nCnfRwP/hmK6K+gswYIS029ZwQi30NzPBOgMYtAJySiRnYq8UBQOU23
x0MhWofZdXhpehHdcvzYbJeu0diqq2WvVOBYe6sNPrvRUufHAyInLAlkiuEBRx1P7M6wyWK6aCyW
auc0/huvYnKiSgIJS4myyJHh9lOZXZI0H7YhpKPlZBThNRL6tHcqrrrOuRlc3W8xsuAlpBt2aPh0
NkmGpaEcACsL1YB8dxV/He6lLXoUccGyiLaYrMdgFMcoQI9q5gPrRWTGT+V3ziDwXNXEqzsWAKTE
toJtIY1m3w6kWfCSMklPmrXX6M8tTraN5Q/91iLxclNk1YeSKsQJWqGRDOOL3ZTUlcnCF0lwCXrx
ppNCtDYGjfHVYJQXtEHJIRy3iWGZe5ExkUU7UW2zqDPXuZP85hpTB8GcmBnyq68RDNsOuHr1buLu
KJKDmFBH16HlLMmBQ6Ihy3iLw9U+mLoZr0F8qBUAN5PlpTd+WFX8CvGx2w+DNnMjemyeOBdawC9n
O50+BpEU1DRjvfKlIgbTBWCA9r3ELtsemdsZt0na3qGvinvQEfFqjoOz9QL3jIumP2mDVu8J6sE0
Z/kaxGxunoXbBTv0JMmyxLOt5Vp/U3X5akYQulKs9RtpcQSMJmJovCXYLA2QFFlsHcYuKSC86cNb
03mLjuN61VDUrAfO1KsminJZhB6LXVn94Mjq774zomSIomJ6qod2005UTFkq6AxxVTTEa61NV/5y
kMc+YSgj7ahdtzE0E+Y/B/CiciGrrtpEWKGDIqwPCCsmL9r3kEkXunaG8H5UPdWY2ecQDcWH5mMa
ReQ1RzLF8IqRsizRAui30lNzHqJfP0VVyng3ySHl9ISfdLl7Jx2F0CF237A1TERojvROhLKzyWMX
gTDOCk8TatxqvGRZbNwsVp4QGNKTQcqPVWrGyS7zD+Ci0TZo8y0SMIJUO+Nc6jUvETjSG16+J7t+
agPA+HUDw36su6fAeVIOAtghFrg0fKgnqCKbtTbH6YKl0Y4G06RcnR43Na9pj305gfOdK4Qym7MX
6Nd2YE+eGzWqk/T+gHmMj48nQ1uQQKWLjT5AdaUHPEZcz/vIruU+VdbvzsctVrrGunXQQ8esH5a9
q4VbatbyjObXW6QK1f4chRtWRoOECwCCwYBlnykkGb2Kp0U0WNGHJiiTtJgrHH9Gdu+yYEUprf0W
+jKbMu+QglX+Z1aneZm3d6bubILoQtgMWRcVEu9TwUZrxt5MZuN8V1DLzNY6DTP8yUqsW9n1n07J
ZCEPRbBmFIzaxWLoEO/zltSBYq7cyFBfsjScVm5XZiuFABprwsqPNVhK4RButJ4rWBFY3/bZkuVh
jw3dQ7RZ72U8RusM520cnxSTuxu9RwjgROZrJAqcbGxjiLwfvVOfF6QpNrNQL2kOgz6po+6hvHuc
z0Rlb3tpWUwsKg7XKBm2TVdAZhz7fi9dFgK1LwtUZk72wclxsthns/1Lj/p8qFtss5eOJFM5Mjvr
iKqIFVGCCkBLbVQzlWnvGcxdjbhqL1aj4cxKi4BWjQxK7M/12nMackwVVO3Q7LATaauE8dshVznY
s1c5BVvwXeW1aZuIkay6D7RVEP4ILy4Tpuh+lmxGVWCHDZsR/VYJIzX282DZdsl7MyRMAyvgcRGA
yjRndZPiJmNGi7utV6jzmBjtg4r6LqIHxSjPVhJg0JOndTf2z/k+csOXIECNXfs+Y79S7Ds/Aos1
Mq/QUpVjUwobYFPlEfWwAQ3duLpm4R5alI6bLnWtVRln8bohwf2AmARbRdcIoJhkKbQ2epIhnC4M
CeNrz/Z0MOmlhgDYHjCdpzwb2n03nx/N0B3comLA7gNQLl2dpJD5LXTjydkRr7SZ0qA5GurrUcL0
8mXqgUmbg9qS6bNrnVFuZJ9ZW5bwyL999ScugPWOuvcMoAOSncz3BcWdIUesCRMOfVYoNfdj8hf9
bAbi74bIJU4KN/4GrHi4FqWHFhvBzsoxcu8poPI9iSjYVJ0ZnnrIJRgmR5sGwQNIOw+8pUc31Bup
f9a6vaPTbrd4fFcoFcbjeBrCwrvq4w+fjxEPRnF2ZegcGS/iQLMJNW2ASqxZ+WG6YgAdAGBp93HF
6v8xRwwKFjV11v6y0Ao7/pCdQ5M4jn8eDDmshga90GSPF1V57d7xXOMcePqX6nFnCFbjkKgayTuT
+3ujAhFmspx4KujEOW8Z2hpY3gHYEHL9KLeowJp97CBocQMimaOANQ6LkWavsdVZaBGhdXC30ZtJ
GuT5mLbke1sW48l0hpupkeaKNr5ayrIQFxav4tJacMFJeGXyAZ9lW0+E+zhpX16zmWI0qTu6t+H0
uLdhqrMtGS3+9//6t3/9+7/9Hv5P8JNDfGCvk9X/+nee/87JmYiCsPl/nv7rJWeUpR5/5j9/z//8
E/86R78ZWeV/m//v79r+5Jcv9VP/v79p/tf853fmb/+Pf93qq/n6H0/+L2XnsVw3kq3rV+mo8UUH
gETCDGrC7R29SEkThCy893j68yGpFiVWn6p7JhlIA5B7bwCZudZvNjmSqtNd962e7r81QHvVf8Hn
WEb+/3b+65u6yuNUfvvzjy9Fl7Nfv/+GVUb+x4+uw9c///CE+p5evqbl8j/6lv//zz92dfEtTz/l
X9+e8g3E9Z9/aIbxbwLMFkAJ3pSOLgzzj38N31SXY/7bEbpuAHqVjomagP3Hv+CAt+Gff7ji39IR
ju5IV5e2bel0NUW3dEnv345rGK6LS6JrCUf+8Z+P/ttP+PqT/itnxVtErJv5LN4f/ypffunlo0nT
cGxPJ6hhgVUwTMO26P/y6T7KA0Yb/6+w24koIzwdd/6QNkBhpxLXhNmM+02nIS2aVxXmeKpRFfoU
CXelDsO8I3/78xzVNixnv45WR6SotmbTDmjP9OW+0FEnL8Z8QnO+dfXTy2GTzfopzid4s0E1bV6q
WqmfmDAYqeq/HL6clDKdrPDABl9bVfEWjyxcPvTJOatCyrDvX+pZ1XWI1LG/RKF8OqWI1xfAtFzn
rEVERHkWhrU6pyIOVxxz1wDyFdr7t9dpc8Bs62i0P9hzxqq55oUBfBiBGg0YTWRPV4PLC1zVVGHi
St+CCll6kctEP2Cw2LWlPwbqS63EO+XHGFnhDdB27N8wE72eTXwK9P4C6wff8hkCnm/FN1MShXBV
XfvkOAWA/8bAy7EbPzpoV99DNax32EoOAPKYOLUhdoHKrLwog4K+tCRyzo+/3O4/bqlfbyFu5r/c
Q5A3HYPbByMrV6j+X+4hzPFivLMd40IGbtxmAqxJshRNR5iEKITZEuHNu6PqUVV1FGUz0TM9aIgv
gIxQhZnqgHtQnwNlujT+cqjqxLpgY4xIi2Wgoa9lgk5TkN6oomPiuCnMgh8BhuNgSoK4GNbLVRyd
s2ExVZPaOc2DmSQNOXkr6w7uqEs0C4HzRYb+vp4QXWnQl912vGff2SY2UwCwYNdbpESAfgcZspEm
6w5kvXp3Ydq559eqassxUN6x1X5WtdfO17GaNFmA+FGwHhAbz5EG2Uq9m46mC3ZQl4u892vd6Aaw
+Kr+0qVG+Y2Yjn3Z/meoWM5/PUkd/TKmxQrk0GLRAlUGn9amzy4p4WyeeuumzRMkkYDpt7t4Bt6P
Dfl4iHtgUulohjdga7+p3GBbWqiRzRDu0tG2T69F5sTOL1XHKXHBmRp0J5dxwxLU7MMyY17uZ7nK
8/ZjjggMD2vvH9vY8hFioTDJj0JmI2BhI8i0ceBs3IUT89gYdNOdtDoXs8pEe5nRfpvQfr11Ld69
v7/9MKY1bV7OFnhg8Dfu728/kCyIYkmRXmCkeWyuAwKCiX+qYSrYrLfhEsQfg6GcHhIAHvsSdY+V
CHzkeWwNIJP4hPRwcY3VS2QAXudwLppsP/sdSLalzSt3DpTLB8O4AyRUP+gCUbFJ1xEXsA2IxvOA
1xGmvRyOlTA2uYm5wIhVONm69iKCMXwKk+B9k2bXuYVS+2jExCdVul7tdJIuIjFJ8p4b9O8faun8
l2/GMRzmBX2Zot7OC2hrFtMIDIvISb33PY29YYc/YAImt1WlApj0tVaeX+rqkAjOc5IkNSI9ZYI7
eDSsCIrixUUUHjHS7nMSVdD0Jv3riOT/I1t2lm9OcxPMAgARLOLUmwiNaTDe2SNB+lCHo3AcBDuX
1sbXkYZQo14OfxkgcnwoCAqAQJ1R33Pb+pocbX3dm2Bwr0YzlqhmylPXVKT1XKe7MWRuyyvXC97l
Qe/tQ+8bi3of7NWyVQ1LxBBeDtEBzs9GSSgfvTncxZYF/99/3Z7+5uu2dJMFpSmFq1uSb/zNjejj
umha7uAd9WGwVplt4rP2syh17UcVdJ+T4fb8n7oag/QPjW+Gv4xUjULa4JuMHK7K/3JZ1TF1hXj5
ow3/7K9/paxBY+mtEPBmtfbctDjkxgmWmlbXYz4ydDI5D0bJe9XIsv7Y1LDEtEUuSvXEk0uPdIH6
vAxCwzU/oKy3f2lTZy+FVZXtj3Nee9oAkBHYuJtQXcZRl1lGk2n2NpYHi8TC1ofZnFQKqJDFr2mp
20uhqjySJtqU8Et6xAzemWlx9GV7AqaGZp8okAVx0kgeXGPO1x1enc/qSLV15fzkmgEyKPC2CCJs
QGd757oYrP2iEaxq2jIJqKMmwu78H+6Lt1Mr94XL5Gp4po2IBt5Pv7+gRtyQ/SEWDrssclDkI83b
oB/w0EqbZO8EubhVbcZsDFuyX6iSIQhL7k6EYE29kdtCViBdXRZFobZoaFJrfZkYLx2FVYRnpKfW
eR+U10NiltjhBniKd9qxwzXspI5S6XtyVaqo9e89BIB4SGOJrB+WzweQDgMOpQtPMwQyc4V+ggvv
sm7cYz3ZztHGg/I4AT/B3LJ4BnngHRMiXcCxS+/U4Kl4ZZoxdqxL9bWoR/fXqupg7eCd6ugwdwe9
z6azLAfImLYLiAYmZ1ogPnWlDtsp0axtSURsnIuOVzjaxEe5DMr1JtmVhvWxHv14ZzXVsyw9/4Rn
sY8TWWCT8f9ZH6fqR89rW4wS3YqA5GLLOq/1ycgIb5cYF5V+dqfSqj2MPDDlFkhr7FLL3uTFU1VD
uf77m8R5O4tJzA0tYZvYVQmsNqzl5fLL+isVUzSMPiikzm5S0NMLAWYzhTXi5g0iAK4pOggcLjy2
MlkUkObrVjje0wzd8kTuCyzJUo2dttuR/Js2L705USY91KsDRubWGgQlxrK1W9/PVXjkjYqA4VLT
OiiRhlc+qdqYFM09WqMB6Z6QEPIyQhXsbTY4JEzXDrHPcOWit1Nn3m3GluB/qzW5Vd8hxlyDMF8P
+sjWH9RDP83eE1Z1IUjHz1gBBxsQd/nJDRLjznAjzHpFE352UWpMh1a7z8z8ETrXGYx1STgNPYtZ
jreqICY+3brZ/MHxy/b42m7ncGocdKXXtmbEm7//rYTJxu23JQd7QNeQnmu7jjCE93ax3Aptrk3d
QEojmcqN75nZuQhcXrDqUAtLDpnl87MsIn9TonJ5FS5V1fZ2uBubIPYrTLrOphcRxQ7Qnns7SJ2p
rtFbFeZ6GgT4edl5WDNSVTNSP4bapqg2VWTot+MsuIyxw6g5h6T2gR5l59chqp1gPtub13EvR8tV
8Vx7GZzPdXPW8IGAdyQ2sY89IgSribxbDRrX6HnWVFX12LaXgGv7riqoiDTXzVKoKqKC1iGRw63Q
w/al6bUz6Rx/m43IdLy2vZ7P3pKUJNlaJKi4nOpQ11TVabGhkQ5rUtVR9CgRWEHcH4vehI3g1O5+
Lof+eYrcD0Vfejd1azjvgvy7anXMDoewCL6dqkaZF+7KGVSJqtZWi/tIgjQAyH33mA2mA/5hQE2r
rvQdiPZOQ+imdzaRLFJ8m+lWY8rGQlsrD4+2VTgX3AY7qIMJpm/aANZHVVVP603OpV6KuRVEp1Fa
s30IBD4irGdVuMuRMxhOAdWDlNaAlNrC3McZMhlO2RIJz+GGXEhPRz0hb9DYPVvNjepRRVuwmr9S
h+Nk2Dvs6D6+tGFQX++NhX+Soi16ZxI/nI3QfJynwnjsJXKuTMD3qlbaGP7ymbuzqoKwytZ+FQZ7
VfV5ce2MtkHBaDnV7D741ZDeWIV9LQ1QRzwpLuaitcXWakb5M1wSpb2uLY2t9TImw1nvVnX8Mq6L
rrXMq2/DTPPPddnBigxd7Yn9UrrXoybcqKrXh9ioszDbq6oh+CozaVkXVWV/vzb0fjh4AxQZrF39
kyoq9T5vyCSetPCxM2ZmDHKd9yTtovkpSnnhpTLtUFs25EkMeRFCA5YOQu6usS4j/XMczs2+z536
phvgF6nCgDVopDCSfm92sgOSFuY1CqW/jh7LZ0DfxbU6NR2GY6i17XEyY+diasK5xMYxBk93Sa0B
oRrVpDpR3JuA2kgHAhfp5ZduXGK4yziFpB5abMtFfjQtY6ZYuwPGdsXaYbzM0h5eisCmaskaeTme
WzMS+4r74YB0Bp9cuJ4EepryyVPDidZmOd+SGJiQizb0e1Xo6F/zww7zQVX9wapuOqZJ/H31bOX7
RrvpqqnZFNLDy4WYNwrg5niwHLiRRfIYtZb/Le/ab9Jir2RoA0oBaGNd/NjIT3GNjLOJ/8kDKlrv
Sdy8ICpUZrBHPffGsBEXwc7C36g2fjx2Ikvx2qHaVK/qsArCRa9nFLkZHD2UnZNPpgd5oGrsAGdf
+K5b20KDAoOx2MWwBp2nPPxEZp5V2OLSqDt1ce3ZSOLpo01GQJRijerMS9tcFfapiIwas6ll8DKu
W8apGjiXH+eHCSjev5+dDPlmHyJI3xjSEp5tSqmbztvZSZMAaupo8PGEZAXJbqVE569E3aot7rum
dx587HRjwKrPiYuJDk4O4qpBXv85R31i5+IpuQ37sNoRYos2ykKV9fZzFIACKwh7Ie+w5GWXNq8u
LFI5fNuqCVBVc5Pb6XPkpUAQhv6lTzX/PEddZ1h+OtX0s53vxDq8Dv3ZbosB5sjyF4Vopn26pMiI
J7bgRKEx63pW3IM+yWHDmeN6ysZkq6qqQzrjbc8EfhaIkt+X5theJzNZ06WmRjVZm+xi8h6r1wvN
5BGvkowMohpC0ulxCf/udC+pyKRR9EGHWvBSdAl01WzASlB1NKC+TvjyhNFB1TMEv3ndF5uFs/Zg
QYG8qhqkjyYMUx4grYtzG05PaJCw7ES1C4IB69GDGgzNStuaQPyv0BIG0xhFGnrblX8nOxxFSgOK
rGqLO9O/c+KuurLQwT+oquoYgN92SYaCwnIW2cUEWVpr7zgVLho9IsK97wEXrzHuLkdiSMaCQPlZ
VZ3tMoK81suIQMaMiP9TLYapvlPDVJOLYBHq/M0dMPxz7eBIrw9FAkSTa6xJHMEM6dGWRZiMpPBL
FxYYP7pUY52XY7FTjUj4Pfb6/BHBT7u89kCunWR3F8y2kR97zCz+IVAilp35LwF04VguSzoTTTqH
ACih/t8X36UUIE4Ks98iXAVXhM9ygn73owhn7dJ5UXjMAuFdd9lAksoJbpoW4wQI/za6AJAaA7TL
SYIJzKra8Zvok+hJA5NYQAOamwXyM5w7gPFrtIiwjC8TxMiIa5090dlrLXO3gz/4O8+TxjOh4q/J
6Nz4rYj24PjGO1UEwadhLkv4dGyLcm77/d+/N8w30SJuepIInm6ahsdLDMuu378EILF6WZOYB6wI
8yYF2bh1mkmispDcFE4wPJR+dRcmCWZdllkcwJKGR03oX4sKZdvO8H121rAvrAbx4gGojV/04TXk
oPC6ZMGoB933gfANkpRdvw8Jfq8ypxhWczqgfTsCeXDlXG///jPZ8s0Pu3wmQxDOlhIZGfbhv38m
prCoBuwLfhM87Kq13I0HX4iYghTnpsAEGwWA1ehH2hnYvs8vJH8UXoossJDhgewOj0UG1F9B/eom
Mi8ItGWxD1SEbPtr4XaAGu26I+1r8J44DzgvnuIwGM+LRyFE0eVw0snvDUsxg9GJx2jkvQKwopPi
ArYlOC/vkgxND0LDaM1EQXeRvZB7zde6U5M2zrozCwmy2yqYfLd5WbPyJ3e48cwBSmYu+hOkMqzA
oTDxUTHIXOJMeB0CsTSEdgAsFF4nmoHUU8VKIDSG4BZiaPxS1F34BcBM8g9TkiDZ9tvztfwMJvkz
wl8uMOm3P0NHdgTIWgj5jK8LY5qMeHhda/5Nmdbi0H8x5/596NSA2FpTuybQ6x+1zj1HDfJ1YTde
esLah3k0tAOMt89zYVoomVCMP48Qka6vKh1JJ4m4wnEOUKTVuvgM2jg+kz9+zHOBxg8uw5fIIbuO
Q8COnxcmXFHd/cNN918+LSkUQ3dALyJBYr/ZyltZ6HSI4NeYjc0IEQQSlRDPAd2kg0kLTghRX3lM
0d+nILyb8p3MeMHGFVIPCEwetVkTB/ATe3CcIzTjw6AV2fVsg1luza44EGHZwIDKyWPY3Y61gHeK
h/HZiVMWF1WGkllRLyZ3vbfzBFCYyMFGm1xAcgLgkpx4B7aQr1Kk/gKNiNRSdD0gV6dwHr2oKC+q
KIKJzHxZXaYZlxRDlONWDO10I6Zpi31Gch8siNIBZUZ8O5GaDQj6FTbKUjaMkzWiVk+GmaMuNxfl
kbgJOIAQGQXocShBwp7c5BX0lsSPy3+40yzjr3eawePOl25bFqv9t2/yEI1ma/ArVh8mzHY7POmz
HPYh6cup8NKV1xjjzrFjBBLG8kvruP1NJMSqtN2tl/jZcz6nFUqe6ARDZvtUCsKpwJR43/b6RZvJ
hPnu8rJGEMWDhHzl+BMoS3069EQ2It86aS3kILTWDyEQRlRjAE2RL1hVkOL3qPwI/DKuHCE9Ails
+kHL8tVAG6tq1Cr7Mfzyf78VlyWgw2LX4Et5G3o026QvyzKrt5Zt8A8073NgYp8SCz1CzZySI8bV
58AP4hvDT42VPbruzvXc+MFu+u6MMjkwiHyPdHNy10K62DsojBBRs+1z43kow895Se4WIjJwx3dy
HvH+QoxyPcK2DfLpM6Rtc28O4XRkXZQeHX03RZOAVVPceWTo8EMs4xoV+wYt1CS9nUBVo/zJ0oiM
abOrGqw8GwyVILjVt7MM6tthEh/hDNgYxoUSYVCKakyynTUCsCtHFNglShahMSUoaWvmWjPxmSiG
sttktSQZ7kzufW377v0cbxoQddXUQ16bpvpSQAj8h7ivfBP3XSZUyWLCIJq3vPfEmwnVK+NJVmh1
bE2Mv6Ucs3s491+zUaanqCt5W4e4CeCWXV8sIwIuhwR7nVrdvkHA4Crr5ugW1NBjVsVnIhK7sooA
9BCM2uuDjd1jgoxh4VbvZSuTNfPZTE77AwkI8ZDzkPa59TkrZHRJAv2WSBZ4KhdGC3PQc8065Ah5
DuFUreyyVVCFW6+09qWFYp5Wuf4K2VTm/uyzNS4Shkvwx0mMBhJygP9Z3j+EQYhuf1yvHajdO6gt
yUkVJhI/K8cROJuZnf0PKWr1df26SOPrdCxbFyzV8P7hRfX7XB7CgqpYnvFot7a3jwaJNBm6nF1X
YdyZVNlzVGnfRrf6UAxGvBMWckgQP/BxTuN+x2L1Yg7eY5RgzVAX+BTnxRM2tbsum/u7GuHHrcH5
D5Zfl3vLQqpPENyoa/99JhwD39kKuyBU9QSELWZr7vSoHe2bKmkureiDC7o5/Kp9+SWq49PfP8Ty
7eoU1SndM4REYJEMPLCn3z84T1NRjj33kT3LrYGPwAkKkjhUXXpBug/eiobSIxvJHm8lSBCKTsy+
WV9NCA6sq7FNV7ItxUMyPc6ja+2wLcz2CIXdtsmgXw2TB8ICpt+F3bG9B1lNYhejnhHNg5sqr8tr
gv3bWCIRbQURTj1dxe6G92lbBqjQubx+WLdOX/iD5vM4Q/8ZSXbz7XxpaudOjzJ8PRGG3w4JoGOQ
y/kDhr3mkuzOXQkwOXPIoXuYbeTIhSzELojsyGHUIrrKMf+uXTSmjLp4rENkPVh9W8e2ImT199+x
+5eFIkBg21GPqy159SzP8i/hdxPPmrjXbHCUXraFaOgtRioeLCaWVj5o5ZWqsjLBpsoia3WZxWRd
zDvVjC0R9j7qUBW+bNIVUlADVsRcBGFhA9UZICaRjPO73NSdFXSYbisWiUTVRoJDX0iO/cb1Zv/S
4eSErJ81OeiLt7iGoWV+m3iLrB0I2C8WekVFhyJR1Vu3HpZY6ygA4AnbCi/uVge8MpCVUUfdON+g
vQKi+2e7iYAiyvxLfbKb71geDDcTUwiGMRm2XJbA0DbTPCQsgvYSokC5yeXcP+VB97lomwSadOyi
Jr+Eu0WEM1iJgetGE7HzNPWYNBgE9/d15jtPMyBXpFXMBmH7sVgEzp7cWhe7QOaIBGnOeMxnHNR8
gksX10IiALTewSn74pK4c5Ls+JVw6/KwWrfRQ4TX72TGP7xUUEh/u2BwTBfsliP1BfUi3qIHrDIv
NWFn0RbJgvASLHpULZRY0eE3MGqas4Wg43+wq3eoddefPBulVOYL/4Dq7fyIO9xtI0T9yWpQphSu
qV/MbL4ux1LukXfxNqJovPsRV2YIxN3wgZAIRtIB/utpxS+d4k/jJvN1ANr+I8F4F76TGTwGbUoI
TPPKkyHbtcUW+AHW7sXKoupa1cCKAUbF0BF/mYJYosf7vutD9JgI/W6SINdXZacX14YbQirXbFyU
UN43ojJ4NL1AvFtqbJeSi9EQEq+06LE3ks/uaLvnl9pgdJsm8flSlk5t7L2TLuoE5xSqg5sPd1UG
khIF7lsPLIXPquiTRH32JgAUxOoWAOuVgHmEGI5mQ/R29fO0FJL4Jh4VMZq8w4SMoVcCb+1nhLQ6
k7BN5t41+Dnhzyv7j1qknfAFld87vHmwhnQ/i7A3rlq3dB7iptE25AtQffZFyOSD67pjjW9Pz5LB
UqeHkN8+Ww1xHRe5833W2Gi0OhH4jyQPbmtwoduqaPyzjfgWDK4kPw6zN554pzu7GObCdUWsEoVc
y7zjWU/X8MvLd4gwYtjSTcWHyiq/hAQ3vpBAPHA7oIzX8c9rDVKgYkihWNX2N3iw9xCLycaI7nPW
hADZcFsajwQJx6M6Sn4ejUGj/8NqxLD/cqcDOMSpRGcf7Bme9zbDmNvh3DuW7hOM9TGCDdHmHSPh
7LKk8a+xR0EMGyXbaWuzSuJmEaO3TrNJI7J8r4YM9hQeqsp9bCpdnF6LaqmiXtEc/am9em0PZ0+c
ZFj/GKuqUKtQ01ZjVP119AAJCAuzBqDwct5rhw4al2S4CXtjUZDofxZWBKn5taqOVFuqBeax7B7x
bEZ3AmYcv4A0P6W+Ge9RrEy2qP6ySighC5imf68hA3ltW41+pdqlm9orgXsI8f5gvC4nJrkgN3p7
W9TTV8DWR2AYJggT7qkvocBjVW3CVTF0Np5b6pBA5HhVNmazSZc9OtKf5TFCvd9e4l9YvWBqRNB6
nZhOLY9wJdtVnwQwyVXQbLLYPEzs8BoY3Uis+cH0VJhefu71tL3320K7YNJDYn9s71VTawzuBowb
80Vp4G03Wd45GNCRkL750QeEi0FkZZBuSZp9Q3jhIOrKuOnjJFhrOi8aYD2fQrQE91WENEHv2OwM
9TK/CqzSPo4283PaYv4XAoBGyTvJvmQYinaF9altF3HooQ32EOG9DT7c78KA5Sl4CDHweLWgv2pS
PGjSNSdVIGzQnIrAGcsr3LSak7EUqsfJsc68UnW4bEc8SwqYppwHKhuv4QzcFf+nB21HIJ022qK8
Dt3IOldIAKa5t20F065tuxWaWlnqoNriGHC/S1tDiEYdGuGQEyIlxYUsSH1lJ6V7Ut2/jFGHaRLB
wRajAWrfCqqNapRjbP7DU/nX6QdXPiKORNyEY9ssbH9fdzBXRmYT6N6GUP68McKardjcN6iMj8Fa
z3GbiRuY1HOS57cAL7JbdTSQ7TBRZMbUp9vLwSU8uhSJNiU71BBZMERlQSgBd6aVOhRBgJUyAfDi
2PZBcVSN6ghuHm9g6UD9TnfsypqzKnCgO/MNBw96DIUo9KX5pJPtX9uyH2+NZgj+IQRrWLq77M1/
WeBbvJYcgHzsmAxWYAQjf/8u2OWNYvAy/GUdH82WMjxps/E5qCN591IYg7ELLBZjsSXQQXF9bGgT
CxypiycBhr6DZK0ZWNn+pZ9o0FMz1Obp9RI1c+xQeM6NarLiBHA0O7e9URY3cWNYRxGazY1ciob4
2E2WVTfZ2FjHYmFpqKaf7VHuL+0peoG/t02i33d9ZBwiI0RoTdbeTafnzspCfWGjqq8dKIduda3X
zrUwvRszKeQhKPsHvRfEEJeiF4GJpU0eB2t1aAE9ra5GrDs15CJ2qi3RiRbGt1rvBx8m/EI2iZ/r
e1UtMm+l8Vw88amrc242xIaYCT545lSt2P02cLbG6KkvcK6qYcGaYzntyxGanDp9rMgP2V/1KWwf
ECbB/0131r1pYncoqLm2Nm6YcvSNGmEGWQu1u9yoTtWU4xy2Kkeo16rNSUcSUVjqXKnelyIL79oh
cy7qD0gofTvhNeBWlj/q21b1gBCe3+uEttDqXUtzEe9a/noUxijoDPJOjWR1vLHL2rp1pfYRyUoJ
ukyXDzrU320ALGk9NIH9YI9WfYMAzrEuiD2uyDN++m9j1akYwH6eXbiuedEvm4LMfELh7h4prfgr
Uc53ljdFT4GMhi1Ot8S58HO+hZFYYKHNCD5jbwzWFx2P3wTRcw9Tq9s5Hed9o1mwkZZqJAoQs/mU
frbNYN0MbvvNxzd0tOfkqbD7eZPjP34ul4J/BNLQ0iGi8HOsx6CjowA31CRqD7mBtFmoAX1eVXbV
r5O5T3nHdcm930fJPSuxZ9zv/JOqGdrc33bA/yAwoRCebRLPne/0TmYPJPMPWmthRu1qBKXzGcLl
UtUxl4D+gwRlFoTX4MShQPW8Xm7dXtMJ7jRV/H3knzRms39I7a5YEW2w96raJk1zQkwJSx5Z+yXi
H+X1GDj1NRtJQgkEdLdQ46y1qpoJ9uJ6VqGoujx+6kF0Qw1t+RGDnJENBjIib+poVZq7DmDF1etz
m2iFwCjdtdZuJk/ImchbZnDz3VKzwSnfyoVkH/jGSx+KzkL1lSAIXvraSfwfzlPX1Jer/N15y19X
f+Hn31P/GZCE8ka3u0+zvHe7vPwMiDZdNGXkJQK2Doo1w0NxiKyPLYYhIAyNL0HkQq6LXfe2xc8O
Uwej3/q6LZ5kUt+qEc1YfHVEVT+OFdLtUyUnlMnC6MHsYlR2l2sUEAudvk/fQ82WG1HW7+ZoqHax
1Y8nrY41XJhFfycTj93EVFnvrbl9YgJBevb9iziDLrV39tjbKHJW+koLx/Eu1iQGlF42n9Rl7M71
Xy5TQet/vQx4Oi5zeb1MUUP6H/TaO2VpBud1cv/mWvCZf1zL1Yqn5RniWo3GNiGLWTfYqUC4wbMf
woTnXz3JYBhuZs2uSdrn8sGMoxmcOksjdOqTYSE2h9DSYwTX2dogyav/qKpeVW2cRa6s0vtD7jXB
YZoFMQwMHtLVnOEtW4eospZV0d6rwppXYiB85oGulUI+SN5kR3sCvhGUmvVQgw5/WETI9cov7gdk
gx/qKPsQ9+b8qW9wZnbRobn16tAkBIvAsepA2petnKk9IXOQ7Qt7THbgYbz3ncd0uJyJbRDro4FN
DNtr6Mak4oEJ4C1a6Utkh9qSQ//ZzpJE5+W5qN2qDiLQV3KYUNTEZWAPJpc3uYZ2mg0O+5Oma9/L
Pi/uNbS6rsJ5AFTKzfKQNOiZ6UPyTluKeBiAsYn8wfZjarK6uJ7p36gBXY4kUoO1yEV1FlMVrvzM
rY+qqml5jfr1LikA6zfmLfMX6YFAt78gZXNlhcL4hIYUoph0AsSsbGudlrL+GLeLzWFif5Hsea+Q
jhV3oVnXWACS1i/dvHiHZOEHNcIOx3uRtRdgJP27eUbLtugi8+P48yiQ2nfV9PNAjQrlYH782fRy
cJNYjY0fsxu+Gy2iVng4PudlOcBHJqhvLVU5BfjZwq/cLAyr57ZzCIpVgXfAJKuepbheeGwbr0Lx
SesxzN6RCLvKkz66lLlZHZIU2uY1NiFkUgChZMDR2hrNpvhHUeJWcgiN9vTangq+cDXitQ1Vj7Ot
l/2hz9wF//Xz/GjItF2Z6N95rfgE3inYLCGNoXf1WpPtjzbN77R97nSI8SxDVIfHLH9ZBENfm9RR
mXwestK4IdHmvYzMbf+pSqvgFObOc0+Q7+j55ntXhvbR6pg8yrTwbyOgC6tc16LdSAJVu6pBNm7a
OCgA09CtBqamkxySqi+RFrEs7SpzteYS+cmeNLb3chkNp509NrCQWt1r3eu721zBUqmZSy39rWYi
vsX9516jI93d6kbc3JGzae76CXVCFpmJZjr9vY128E0l+vw2yTE16QZ73MWLGqMqGunZJx+DWVSx
kDgQK6SkjMcA68R7OS5iiNRKpzN4AWd7JxzNW1ULQpj4Y10xJy6duVPY69RLsdJcqqaz6J7AUFjn
RvXBD9hDVRIHtyBpxsfS1L7bGlYCRUJsyuybDwRzbLKps3b2mkxiSsAOMgvy5IMZ5OSVGFp7+TdU
w+QjZsjaFtF3++BGVXvraSnasHmQf813qQsV3DKwYUB/EtGzxtxhTs62VFUrU+yUKExU1ONFHYXj
BLLj5+BK6I08GpnbH5FAfBlsVOPWqiYHgVjTvy6Xwu+zfFPopb1S4QTVpo5wtnbhDUYvkYjXdtWJ
GczTmOjjoW98yb5uCVa8XmkqQrQSlraXDrIHr1eausDaVqE0t+T2P2XF6H+bDPwhcCn5MvPV8fbP
4gfSyg559NA9lrnTs6+W8aYfq/np50moDBB26uQXH+HQl5OQanO2HeCGDW+kr6LWzae4KK5EUE/v
ozRGn5vE2xq8zfTeK1kBR2mDI8xfh5nLsOz3YcMYCnb7wBeXdme082PWBc/SaGtevVbzNIssvyLC
OnypYh+1gY4wolGhuJHkxdfRhyQRJ2PwzEs7WnelkEBG3Hjn6HI+uRjOnMYc6pqcUTAFL+V2t3GV
orhCKFgvsQQO0DaYTV8ieJbGD6OpTVvIIP3J0rPujPQam/xa1I+gBFDGS8Lma4ifHcYEzXe0Jp/x
/zOfhyLt1n0WhTdxbGlbG/m/GIco1GcwanXlF520I3kro9hPWLptB4SPPsblV9W8qAL/3jyOyCfN
44xNjOc1G81GGN/wdfQJUv3a14KasJqdIbUWvSuxEnrvQV3fBWYfbFUVUgHibWxUrvusr94hs7FW
Z/eBmn1QQGqqPH/vZfq8QlG9OPWJyO+biLCPZYwWmhfol2EfvJudRn+A55bdtdpwj+Ov9RwBCTxE
ZYctqJO/MwRB7CEgt5ghsbSyiGJaV6ZhxDdRkYo9BprfVK2p+866yvu0vwiCO6rttQB4n2DyJWHX
kOlR7c7SpNqJixCm0rZwzp0Jwbqoi6b3Zfg14EX9JJrxfyg7ryXJbaVbPxEj6M1teV/tpsfcMMZI
9N7z6c8HVKurNXv0R5wLIYhEAtVDVZFA5sq1UHJJER+QZsncohdzS7JvmL4k08//9Jp9522taPpp
aKHymushMZa6CXY6kfrHwHFDhAFR0AMNyweUQQrhXmi1m1tfQwtlEVR6dFDG2Xms/Nx5jKZ6AypF
u3jC1Buddh3abinH8hn4rIOcsuLM5VZjr3+EoLM95oNRbHmBTg9t2AE04lf66msWEYiq8H7aQ4SM
lc/XnRPkuhxq52dGlmrRNzvKJ7JPdTwqq0gtikuRQSDeO025m9mvPdhzh5hfNqRfUk19BXVt/g1d
vsWRG0GHWF0OcOwdcx1+HqVQ/+dqeh/9Tz+lN79QsdY8R1X3ubPn6qnPYv0cFn64HAVBSI4o2qLN
UvNSzWXyaEzuXwlJn6+TDj+okqrT0e/g0Z00DxZE/G0X8lyjcW1+OWbxFXWowAmCb6VDFj7IOXKC
5nCfu2K4UL2wHq0peZ3mCDKqKKpXzTw7Xwu1/RmnUf1oaonFKxESYkMP3a+DoBYBupGeU3/MntkL
Q+iLP2889MMnZd630N9+0aufZqiYX4lSF5ELzUHL/w6o1VedYTjUSAqbaHwjMo+BX1FzRE8O2lbz
dtWU5ACixkp30nYrYkmjud3CqASvo5hynycn63CX6MAhy7TVd2Y5Ncd7wzOn/e+uBqb0OItGziji
1NrPQ75GdfunOwzqmf/ST65FgSwVSslxEt06N+E90mt3J0eDccpRhp3IR4pRi+qmDST8+Vp2dTN2
d67i2kt029JP3PmYyocEEUm5sviMtgh+3nrV0AFZT5CmxXWy0K4NRAZFeKZ5mH1KyF0Hemlt/CAp
V+bY1c+cJbSlwuN8J7sVpNTnzipeZU8XHqkFdqnvPPUobV7YpPvcRMrVnymOWVpGs6lJMD3cZlRd
uCG7nyL/Dn2u5SXqNVLtJ9OPvC/Z4NnLgC//g5Pl7jZWuujQBZ1+bqYWoa0GtTgnQd8oT4r5l8GZ
Uf5qwNp9mM5mbH6gHuBtuuLxlVfauVyjEAg2qebnpUShdQLPQCUXwLJXva+HfRAlKGCKLnAsE+Ya
aEflqFFb4yq2gnknR3sTBpk61cBhCueyab8UeVhf9TEfX0fKQUqzGZ59dFJf2JQuBpUTYNVO1W62
i/wS1PzRsoBDqxCny3wFnCF7wc9x5VRLIHPVUY7OYYlKUJo9g5Wtn3RCAtIcRZp2CBNOmnISJNS5
IHijMljUkRRUySEWhLJTOqZPCeyThwFyK/iF/jlyzvPnLq/GJ2kZs3wEK+oOO3kADcrpzT+ywqxe
FtnnMdLHJysJn+EGqyA/CZ1w73mBuo7ykp0KNa/mZQDGdcone/nBpvAagi5ObxGOwdvkhl500cgB
uG/UU2NYiKZh0vpKPTaAPAZBbje21qXrWvdSG23+EpRZtMr9CXYgMVipc7xPR6KFcnRKMmvf2264
gFU9Pka67WwgoHyeOys+SpPSoRglr6Tt3vU9F/GZu8+fpgwFVFYk2flq1y96NGhf66Qtd66GpJAp
uoHWH/vYLl/CMVdPZYo6Zh5G2tcuUAEfTepEPZDvP6aF8llOh9cqXSJIgya6StAa8mS44Ns4RVlF
F9Esez2UOhLodWs8TMn8Sb7MnSnSd1oCB530kpPcxk6OcvR/J0mvDMnDSJRNtu/whE7Aku5deSXB
C/IKetFkZyMvIqEMsHHxLb07/99zf1vqBoYQn3tf3uGtsi4hSFt4PWgdK+9V2G/FpTu6MxBJyvrm
rNT3Nm9DyHml8Tb0YUJmTOg3VH27kkbZzIOJdPhtQdC+wzYv3KeyVFYkPoNgWltUMC+aiArJBdo1
Kgxm7nxxvWrL828k7AVXsjTJBkXMCXXm4ufdfpsadvzmIahqNkYLBfOq7MrhMhw02ZFToXsrNghT
+wvA53wYNIJvK5MZ+N5pCUgmYbqtZ+iQIkyB/hQlUBbVLd+XBK3QC3mIWV2IotnJN863nhyQTd1W
ey0PjEMkfO92R9USaK/NX2Rv450p17i72NzcZRVVLhHV94+Ql00H/bBpUk11977N5kwDKtZodQjg
xF8kP6FPq/TS5PbTYENs2AGmWcssn8z3JY13jX24aaXJcKrgbJrB4z0XCPwNAi8xqQ1TLV3WnXMl
AA1/okgevk9oRU+a7MEs10Ahm/V9kfdPsWM2MzGP1anYxxo8bXHpQWmf+l8icNO7W6/Iu7OhRyaa
mGI0cvj6FAmrNmJE2mSTwUuCeJqapetA1bOlAe3Vh2HpXYkpsAu42yhWvt1WlTa5gnSJQrc6hmkM
UPP9g+WlHG3MCSGlAcnndtKWpuF0Rzin2rOv+KoQh5hbkK00FiS/5cTXw6Nm/WyYrglfuRgA1gjX
Ldi6lRyRNtvJdMqChSeMCAIFRZnqzSjH3xaPKBOaOfpKxyFIXuEMApcLmvY5KvzTTIrj4rtp+dzm
FNhoygT/YJ4BPezLl3kGV3sbHB3UNHw12HiWVTy3Vj48UB0OJy4z5WI+qodL8qzQOgibm0BaHGXJ
qxyUk3wFQgql/tJS9bOTWS04jgn22S7c4I3d73/LaPWNdbNL33v0/d3/wxpwdN18727y6t1+D8RL
ewZvovxM2bv9HXq5dLvsGlVZfGITVj/KKMxgN49/MM0IZpHO6ZtH6do63aM0yZ6M3HB8/dNEuZZc
+X0iuuJ/XEsu8+51X15+rGVVt+X/vRZ42ej0b5OcKNd6/wf1s/HNrcSeUsSY3s3SU/be/wV/WO+/
7sYf1vr/uEH9qGZHzw6/2z0y6K1jXpUWbhPfy7ONHUBfKDeQSm95j0n+lxyTFqtQIDAMBwfILdtR
WG+LczFNL7I3k6d6rvMpRoQ67G471Iqw3zprw3DJ2xiSSgJ3JcH0caGoMN1BFEsdRsK3UY5MlPac
bwMtMoFLtq28zKR72mr/zIRsaN6QNqoW0piLEXcENDZrPbUQtnpG4+sQ6a336IQRDeUHOyWrYDB9
tyEoka/LUsvW0kUOAMFGbA4mZKJ1YppooKE4wjk/nWUvdIkWVnm00FvdfZSTdHhcjxQH/ribRuoc
N1CkoIUs3OTMDorwpZqU7uZum80nPwDr5wb5VaajzBnxYdGTqar3nhyDyfc2JlNHolfl+u+etxRX
nz61ACiz6KUR+iqRa0RoB83uUQPWzhkjekl776M9QbnN92bUHV09vjSZipQhNN7rQGvii2zUJExu
VwE6lOughVzx9wHhXNYRu2/L/P5hgrDLLvA+4MNhsvrjusLNa1As7/lJyT/k5hak/VEhpVmQsICG
HGGMw9yAA+QZPcFwzInp7VJa4zhTdDQl8IpaZbbX8vJmlQ6BUfs6pJrdjn+hux3FUpG0OQECnQ56
B6senMZRNk2aescJsGq3uRvzTCHeUnQbv2/VYY9WDvuqLovYTgWzV4CWVAcQQ8J6G5Or3C4RkCcT
3g67ltPCpS6pSoAb6lhBq+ussnrutl0I5WXXNo69RZLiV8lxfXcbHluKHpVQPfeI5NrbMSgyOBgC
b30bhn7QP8/1sYQBBHphuX6FsqqJlCg/SLQpCn2IhDZFCmYa8hVpg4/17Uox9alZFGryJYkHa1fX
WrjT1YKwTpBlJrGwIbzm4QAmtv36wRSilH2t4Dbv8slClwCvEf5i2NBViiTMQVQsBeuwtNs19F3t
UhXcoEHDexBO5O7WmNCYL1DeKkjU/2tAOrsQ+iZ2lB50KkG1hbR5emGiEIVaAGtIy321xrIp23LN
18EBqQx76CelUamuEk1QKP60KJ3phx4p/vaDTV7WE1wGyZgsZc97nya7SuGCf2kKZdk1bKAdYtKl
PwfnIWELlgixF9m9N9JNj2GJEG73xmkza81TtlvarVuTMtxqkngEksp0rbJdWwMRDJ/l4DC+DXIH
poUTNN/TZlre8hc6VFZX0b2lOmTXUuaPXTf9V/e3uT6jGsR2qFOFyYHc3vxMslhfVlkX71QjnJ91
HfEoh3f0Qo5K25A2xwTKwKs0UZRprtXWJtHlMz8MjQ4pzmp/98+Qclp0sVqAIWXJwfRawLEckdr+
q0UAHwZMAj6XrHKQSPARSgR0RvhYKibcB8SVHE0DQMb2TL4MQTKMPSKGq1gab100EP5zwYR81DLU
x7lbJZFibDQz9VxwBS0Yc/Rt17d+YFXTdS53kWZlDzcTWNM3F5n8sXI3WBujoS01J+SEWSnNz3Bw
ETeLwwYdcaO+NYFRQBHOoYyKpyEkVmdVC92uTDRVc2eT6O6wAVpqfPYpg1yYTTCd3WhQ964b1wuE
jrVlrAcm6dvUuhQEHwCD1dGPQNCNFCWp79lNdhEs79tBN5MXz/95h0P+JzryTy6dMaKIUwTfVVtZ
dKCUrIbDz+87RH2Go680bhgpuZWTDcnnD3ayClDxQ/t1gJv5HNtu+T2ISc56upZ80iANWQFCsfnu
VONWn2rIJ9MmPxLsm7bojRpX5ND1VeaTWkVSXFt0ENR/Jxt9CWP9RdUogu5qjRq0vLU2MjJv+yZp
ka73z9C/Dp+dh9tpHdKb82BTZStP6XJOy89uE4kAwH1OUSrDZ/dCRGxeaH3pX+I0m09WBL0lJbv9
S1f0zbNKxF90bo1RPStR0IhsAuNVoC8nvaYoh7D4oQ6of0g8dF9co32kIL0lRV7s5B8aE+o+aMBu
l/JPMkeYMhqkHPeya1FpLSdFU9o+l0aJ9iN/KZyZb5M0ztynLkbkSEl16xga42epnDJFKNdVVj9v
KngrV9ImmwhRBGhADCSfhMKKbEonPRje6J7lrNiljBkYwFqOSZMPtHKnB6EOX80/k3Q3RDSl5EVz
t7Wp+vfce6QIgxJ6uD7I1lXWBCfidiFlAZMWnGSfwLu9BlBQLKYuj2C5EU6OmTWzqJJ7czLKiFK5
wvTXH5zUMCj4cQh/6RlmvIoLNhfeKhu/NUbZHQezH8K1FyVH2YVvkPON2X2itgS0e1blD7Lxcy1/
yIxsTTBnOEvTXFvtIRiHx9KKKuts54W1CcG5uUbirpJG20E/nuyysEbnQeSsHPdT0Rjp1zJPkx1B
yjdzHn/qnI6nXw25mKMSGc20JyjAOr51qr+3RbfvFPcCLnMnPdr+2taUvrS6VjrLbuz5239r4H3e
WchpDDmyi/3GcRrjL3t4peQcPZRhzq9+Xuff7DzIlkR1Tyoa6Cj4/aWORn2WjcIe9nYVegGi9FpW
rwgCt8chBQkHt83HB27tES+HPHMT131Mbba/nJzeO7vDiY1qSvkHUORtnivDsoLqYC0HS9MA9Kui
v3XwnBnVFiYogS1KZiLqYFzqNE5O563YB5nfOrc2EGPy+Et1IfLcBL9QYTS/jR57SLhJIBzNcgAD
kYNIuZgQq4g2ORbUz1lngtYKWhXmT++cDiX0A+/dqQlI4UMjfxuN5ajsWqVyvnXfnSNSk4/BEAdH
LYBzV408KL2GYE21mPbS+WjNTXE+L6i4115ctGgfPBU1KjEYdJgCBNLLsbWfpClLol+VkSdolOHg
tpD8MOWYp2q0cniSkhyzA3UTdmlxcvomT1fykorGWU2N420UbiKoOCOVF0PCK3tEVY7qCHjpeTB+
l/tzHbDfshf2uof9JgVZnebGwH3woVHIZRu2RHliv4yWcih3NGtg+zqfUh9gCb+9bt8ipfQw+Fmz
tPvM+0HKf6Fpnf3La2BGhJCsIGVVkdx8981JxoGuNlzpC8DY/FSqBCnzpj3lIocOkGlPAKX/RvIA
qJY/9Q9qmVCRmLv+Dv1W+9qYJKhT5FcefQpJzwaorIXEVxm23p/1HPnQ1u+NT7IrR9sMtUbZ9RWq
J8bGqM5RD1Ki0pN6o0S2sve7AfEIwoGwi0b5T6jGD5bhG5//5JGFlncp5j4n/0B8PB0+cwNE3T4d
2ch4uKVnAeRcIMp/G5AB9FF7lZPYJIXGbR09DN8moFGXod4XK6hUifRwzdvXsigGonjhuc/nTSqe
3ialMZTYwigYi64yUs+FJLhDfvvjJMPIvOemVT9MGiEtVNL6WgqSDUvQakDmbxJXzPpVKHk4qgAt
yt/7Str0KzlnENQdBEmNtbR1oitt93WgiAqoGcUlQScM9FeDVlOj+oewyser51SJjd5JB5StGM5K
ie02oJTGJR1Pt0n+4A7XwXBClO/mXRQiJbOexkbbN174taUCMFobmjJuUakj9iacb/NsOOTWyFOT
7xIrg1Lj01wybSvqYcJ1Fk/jVbrLJui01xEKfxACGVXM3A75j1RV1JAAr+RQAnKf5D/S6DNnoZlO
drNJZ+knbfIWSGft3e92P2XfEPPu9+o+T06Ra+U/KI1WKL+NTqZe26jSavYpmCYCtfe+vNILu1gg
+ldtZHcMsurNJ1qOGVQ0bOv6PRiPZ1UocxAAtvqLLZoUSY1VlpNamOSINMqmAXQD36VnbFGeHi51
1/eX22zD+Vp6TbOEYRhSMlWPvtTdQ4OsBwDJWoVajPsvzTNJ6HVTVu7Niyj+py5JFdKAs/KkBulR
evVxme9nXZ0Wde2Wq7BPm+Vs28aDHWbmQ994GuXAHL2FyRQmaa+9bDs0aXeWdtmUihsuvXFst2SF
KVONunkDH1rHo7tOoLke+WrDyPB4tyVj1jxmopG2pqGoQbrIJklR/XYT31u6blDZF0Eh/VJFLfrM
WqOei2HUj0Y4ItsQF8PrlJqvVWHYv8qU8iR4mr/+p2s52K8KZLK/OIISw23fXAODor77qlng9K/C
tRCr1v+7atkOHpzjBeKns/OgUyC9QhcmX1dlwd5U2IopandlinzP3QZtQnOeoLc2hId0k01UjZSB
KuWlsn3nwcjC4DgWydM4G84mTiB1v2k5ChnHpqrmCcozLr0JkWFDzVvEn/x/jFLw8ab1GIN+JBYw
bu/6jx9md4IJIPa0YzORWQOILdZNRUF3r+kbsjpIYRFSesOOOtapcBB7GYP+oLrwKlHykz9RxeeT
1tC8pezKAU1X50VnlOVe2tjj5E+phigOP2dHdGCGGA4xzGkLOSa90sBDObtLlbV0kQOZqjxpqscj
SHyUV+Sgv+xhc/90ePynrTYmw+3T5SQf/SmKQ9ppd/90tdEXg1bHB9ULX0JUOc6yqU3wMosKcG81
CsouMaBzE/hf4QgK0QjuaNmdxgAVYjEcN4q9Q5/8GWJ89dzYMIxTSnjyOgOe2t46zOE8XmRjd2ju
RAV5AijVCYf9y25XwRpNFgf6aWKRMpyXx2aP6hjoUBn5i/yuP/oZ724jiNPTqIT2SRfPIYqxrA9d
P0djzIngO5cuf/K722rSDfosaGjEcrLpxZVLpRR8u8jrpLDuWQSpIPOww+dwiIpTW43fbnEKEayY
hUfARuEgbe8elHGHz17gtfsoRES+gN/qwcyNbOGF2fytaoEB65qeXtK2UXZVj9YfxaRExhcgNCGC
Nxz37Hh/yU4zUpAur1zbTq+zShpw9IvT3SSv5iL+u69CY/eb3R0qJNB945Eic7DbFOWQlyx5Xg7D
ppTFN0DDEPtNs63t1dWyhkoCKdvEerCDwXrwYsXfmJlXoVeoQ2LuQrd18ivvJF1kA5Awhohx2Opp
QDGOYewTveQMKwnGI0EDZ8QRlRe9se9SvUL+Hc6zi4qztEm3EKQktF2Vu5ShtL6t7X3kN+jSvAfh
ZMQtqr7NKt/y2JmMJ8Aa5aJuZv0V8QGkapGiePS0vtjEhYlCSgxtTO03wVZVkWTsZw7omWn9mnie
ii1He7o3WRp0J5B+nr6Jm6vrG+pRDrI/VTeRDqVH42qHXjQB5PQZ0Csu7Wl+M2ZZqt+6/NEMT1Bf
oM2avTqDwa6S8P+xqSEVWNQkzt8uvforWV/7oAumQTjtg21UDZAUcr+0vkle3S6wt25keJQFud4n
V0uvjhC29UqOqVmTjA8VzP9H34UXzaHy+EewluOBV9uIFbbWsSDhQLYpmDagFAaKKK3+VLRf837q
j2gDKyg3CFNvN2+DdzdfGalIDZNmKV3uAxRkl7PaHVIlio+uD+sDqEKUH9+70maLAXklm8yfAUMA
ISY8GhntqpD935yGGVHrrM6PhFKCJz+N/lInzyeeTW8Wp30qKbS8nx+lZeh79RjF3hc5dHOKOejF
U5Ou7nMiIw+XKMES1BLryCbWmj058+gie6rt2RdfKzb3haiRcXYwqH5GOHvbksm81qKRV5bY0JHP
Mm8D7uhTDT0nX8C+6QTqavuKEppzha633VOsBNXOv6ZPkKOuHDRZ19L3Nt01jIfQhED9bTUHou4o
BgNiBLD4VxHcw6uigb/OF4SoilBvvV25mfahS0LpZQyvWYSOtO2iSbbK1V9mrGqnjGTSeSbGOa8K
t9CQADaitYTkeI3lXxAyeisaE2Uiru9+nkM/PSccwbc890SdB/XQSVewSWyKH7Inm9TR/HkhL9GQ
Ax2GNNKUu8r57iKvYj3MINOfh7WuwWRfzc0XU2mt55SK66l2jUdb9PowdZaQQQADE926VSzo9Idz
3o/NEjafapOxhYjBr0Ojz5vP29eWRb/JFIDMdn+JzNZ5REPXuVY8X2/OHoewo5skPxM5mETOI4eQ
FCbY6hmZq9fEgd5zoSYd6AJt/Oyhqn6YRC/MY+/qNrl2yvkWUE+RZ6RdvGHNVzlY3aZJnyxU/zjN
nOqtk/ucfC19X/m6x0EXDXjVr/V+IS91UwGln1u7jzY5LN0djcexl3v6SnrLxg9At9/68NYRj+kK
tg1iXdk4lMqAnCB/wTfkEDldckYYzt05ExA40TOUJAGnwFUgmokMBu8vRANWIfWekANgvDv2hFc/
dGMYsChJjx1Amf/ykzNyqK540/H0qxzfQnVT0LbOKENQokRhkblRQnM8oWYznnQt5Bv33s3DXMkB
vdooljZtf3P0xLD0sdI864AL/zPH8k1rnU4j8XsVaZaFXBLizcqviivshN611dUXG/KOg5Tuks3U
xOXJ0ZM9iET+h0tbb2aQBXe8Fz4YG09/CYkKHWDU8q5/mgv2dqVA5JBEl7hRy9VMbcYnJ8yhyoAB
1rdq5RM1tee+s1CvLXP2LVPkA9fKFrJA0h4y9Oe7tEE5z6z3FSK9286JtZe61H9JD0oPj6TRsi9h
5vVrRSuMo52FDZEG2zF3te81uz/SmtwYTnpBglKTU8wXDsjxD6QocuQDDYrtNITbQ4/3x78d5xj6
l8qLoTUgj7ONW+uHIthKZOMKppJ7V171TUe1Avohv9nvvh412VvUTH5IU0SMnVy4ZEB5X07XByCf
ydsiuT9c0KNEZKMptYeWmuBVU/jJWnYpQdMeMgfefBi2vt9N8qpG196nSvkSwsELLX8xc78Br2zL
zFcfpAt8HTwCON0tZVcOqBmvBFcxVnJxY8q2GWISgPtyBfn6+MESukZwco6Xys1B3omGB1uyQjdC
W6lVW+oLOSwdjak85CNMi6ETfJvCBFpZSc7vuNVO9SYiVXAxT4Kav5JczFnm91QmCejeGFrjqSvD
Lw1ZpbMFOvbFL8NgZcxDtqviuX+JxsneFpmDmLsYzTsjP+up/10OVjweT5oSfb8LvZlC7W3gUMbj
3y6hFUIAQirAyauxnvJdPPHbll1vhsNZXoWjYiOrKcg7mY+ACvB9uVQ3h1sU9cIT6ALr3MVfynwK
ji68LkdbNPLqT7Y/uYxpR2VhjM7e/zl17OB1yHV9nXYIPLRC4IHYtHK4d+VVJ1Ud5LDsSx/ZSNHi
+5SbTa17lCk0mK7+vVasTvCmuR1Vf6NhFQsqN4p92Beg2TLbWUp1SWpbYmXXzVV2ROQARXFxJUUL
4XDdmA4Ybk+zm5WmQklbOfBnr/I81S9UmomAXFYnzqnsQgicy/xp0qYXhQTi18TRjPWQiLrVgS7B
+EWXehWFdn1whAsnWY3N6D3ls7Vt4QsSOpRUnWb5VO5l3xpU6Ic6fdhEgx7tHdmVTlpo+wjIC//b
Zd3kr4adTHtNq0gHpqVPHn5IHOAGKkcRSblQNRls/pZ/HAUVgzTd/WTX6qx0qdh9eSwzd9+UVvcK
YBHd00gUGDVm/xUBNc4Nsfp9AAW6btVaEZQgxhP3/aeXavP3rC14V4Rj+kCuaaHmTfgwOz6l7qqe
56iUq/MqCOLTLWt6V3uPC7b/I6x8N+13kTkNOKItqFkqlo3haEvDDtJdkPjTc6E285F63XiRqd6X
OBqTK5AO6zihgbLog7p9JbgQkb4NMnKwdBPoWDY1VSBg4FNzabmTsUllFZaqUkSZZ+0um0L/Im3y
Ksu0z4HpwaYfAip2hGqkJZrK9Nyr5Y+vaTbkh7sdlvPhpPjuVjrAMjvsex3iY7NGjzbwARXGZlIT
KAyGhdsMkJuLoto2CpNdYCpfKSi/QsllOqu5jOyTBi8+WQZ/3vDCCFe6KPsuC6NeqCEFTNbc6p8m
H2yG7N5H+95tT7IrR2VXbam26dBQjv+mhqKiaiL3d5aizytZ1Om62QBtRh5DZU7JZxEZP9DOrK9a
3iWf+904zMVnWzOVtco2mVfrz9kBPySZJwCnCuXdeXOnpmhJBhz0AVz5MAWwW5TeVEJNjQSs47XW
jQEjDQaI64IYEQbJgBHWtcW2c5h3ch0r5fkXhObDGHsh5bhUiwdWGX0CrwXRrrAFQTAu76PyStoK
X6ECwqH0MUEbk9usD8tpnMeN25fwlRIX7PZ1OEdQbyv03V+9id5vaM71icynvm87beP7JkoS0pZR
u9TC/oS8uezLRrOQ5Otx/M0+1A5MjzAko43ZoyqwNQSNQNnMj/B3Qt3oZ+pOzZzwDHgoWQfIBS2V
II3OdqOQNUetMTq0SUSAMa/7TZ6p6fOcF/ZCJT/xw1OitQ952N+eY5xbFLDBGZgmrxA+AVXhfklu
st3FJBHPsY5ka9+G+QrdIaj1ywQVuInMjslG+TClEQgyW7z7XL4RByrbUWBxp8vgZvkOQcVkHhbU
8AycskzlGretch2d8EuUx8lB9qQ9zBP7EHNyheO+gDDes+InwAwJjJSIGGkjGJoZbatkGbkvBhw2
D3XeXwLV0nZhhQRBYtUcnuXlhyYsPiPMi56KcJENIm8Weiq5I0objqiooGkd8mxxY2XYWmrUxevQ
nR4buCAOsRiVLpytCPCpIZiEDpxz6zr7JCBObeiTSnIsVCndmF/gJiKZ1m54WCqPZqD4j14BxUOi
a99kT9qzKjJhXHX8ZdjM/s3N6sd+qVZ5v5V+fdX4157aZh7m7rNpQbgeh5m2MSe//BJP3aYgw/4j
ROoeDhsT6VzPq89UDytLebxPeneR8G382hSOszaCOUOIN+uO1J58CRQdBk1zNL4XsbpvZOo0nSGA
hhnyVxulZKf8KnjVYlNbTcB6SEpY3W7uSxNq9gi+5NH41AjdYIL7QtsmjONDC9JjccsVeBORsN/7
vRhXTMGRniTEweR84Mv2upz9DFkl8tGRll5cTiXHXEt4sdidr2/rmvRS50Rwk7ljcLilm5Cwerap
RN63VWc7KxtKpq1R2REMbAPQPW3IVlCVw0vOhowoY1sA2NSNL2Zs7Acli3/1BkGuNsiSl1oJpm0A
IHOPEnawKi0OF44SiofoOLMTzyz1IPvyKief+maUfdmg8RGvwfNcKwrOp8J06xtwyizVYqVocbzK
R8HPhTA6NEs+5JB9CypiTObDIBp5JRvPQFHDjsN+cRMSqDSClp0QGRbcBAO1WzdRgLbhQZ47grcO
4oJRshS82+5ucpa0izWACrhABbvNXeRKVWFhhIWL7ZFsbv3Qbty1krQ/rXmyDxW8EPlCF5xXsq+x
HTno3MA3I7fePvhVz72bGncJ2gVxJqfUVuYUDte+boarvIoJ8y9BPylraQsqFXHnXJ0muKajYXt3
lN5eWPzMmyTf/2Yn0nSuzN7cBt78UNjlt0bLWw7HgfHJKfNvxZhEC1fr/E1dec0xiINxC7mmDuZu
tlZKGBkv4AlAQcBvtR16Td0EXRwuoFYdvsmrnELy29XdVt5tRgOlnaUgOtCV2qOXjBc0tJrPnk+u
v3cCE8w5XchYkDRIYujUMqv5DIhCcINm/UV2DR9QVOK+em1WXgng/ZJzasPmGVa79ko6QccYrwKf
x53sNlr3jBI4imOlcmmR+XuIJzUDJtF8kT3Z5E3ugwQ0zF2g9N4hd01U20XjkVPkxdJvKVIgI0+Y
a+PFyF4rsaa9mFPr7F0jTZZyNA9V65IH6qPs3SZcUrfpX0IvK9ZuDpLNVDXroQOSs8modp788ArI
CGBy7G1rkP3XUjT6HCGNTnHmYrQRKF0QAy2vhhqP+6ZXv2Q5nC7SVOWet08145tdpSjNmhHElllV
Ae9Th0uqaaeGBP6zNPX+BI2o64YHr00j4CQn6kYSfe2qVXOQDTT39pazNDQpeXxw6/LzUKv9BpRQ
cyOph1lgekBm7lNeat6hE7z1suHF1a0DWPB5bvxjK2sEKMpE38tJs5gpB0umD5n/P9NJl9QrYpEc
k+N4WrYxYheyQWK3LhdViERgxv9w6BsYAfXWwBHeBQzdHKTZIbrZ6+AnZT1BZyW8WWC84BD6D+fW
bwN9QK20C3X9kDWRQukUJ4y5iar+JA8f8pwxG5XLk8juF1NLXK3MkkUk9MUrp6boL9cJeNsUDi/Q
JgnPVpnv2smJEKTx+8/1zI7olkosZoqGrVQxPttsXkKztD7llIFfJ135S5rVmUAgcAljPZvjtNby
MF6pIoafw/a1o1j0K2o1wGtCEeu/D9hp91X2pF1qxMgrOQtW5q+y90EURkyXg9CgLIOp3XVGMRwo
jR4ObRC8Xf0/ys6ryW0ja8O/CFXI4ZbkkENygiRLluwblFf2IueMX/89OBgNaK68td9NV/cJDUpD
Ao0T3leDgvxm6fUDEfo4+uTWs+PBF0BpUWTX38J6qs6p308fyv4zOaz+1ZETnR1RHjZXM4/fyeVp
ZjefmzIHhprAY32Oq4BUZGEMx46iHJ5MZnyhTfVM/UFwHUAS3bUQVnwoOv+bS6PlNyolpxNNKfzw
Wi8Cy19vdzBFhLQmJu2vFSUd5E2jb27hTdcxDFsKl/HywCk49C6FtFMUfjZ8qCUmfeyv81iQ81pm
6jJssm2Z1rlX7rY1/q6Z67uZw36Tt6+JUpY87qvsezPGe92cxt8JZsUPheVSbKMmHOz4yacdvIK+
T8FB3AT956Slsq7LQMRbtQ1EeJnt7UQpIm2IXpLUyl58iph6Io5xXZ1ocs/rj3CVtjvdACzQHUiR
yuBQV7hXR4drTtW/YypVv1O49rlR2+FLUVB2M0LYd3J0o774C85WGf85u3YCjZ8X8NiblzqZyvhq
zN1wyozce2i1OHrwALA79LMTfKiLQwNz2KvdeAkpM3vSjonS5vtuysIPTpcjVPv4azUqBWE8HGTQ
UlO5QCjwcflD5g95zLOsrvOLt6eeTgk/AcNYnIas/SOgyAjwRfPUuMvXWlJYMrwrZvn2l/6PLFfM
Aes64yGprTlV68fetf5cn/ZlU37nOsl50KhRo7Hj78sqJ5phNoA35nQ1O0ptPVvLILPEDS3y2pBS
Aj9j7dNhTuedCDfD3s0e65AqS5HfmHhAP5+onfxTjXULcGG2ujHpNTD5axuC0U0TmGRQxplbbJvO
3Y7gM+C1Y/k4FhD6yMroJ7c4rAoDQjNOUsVjQ0XXmRt+DM/Hqa2r4jmbqafONAqafbqEx50IQZ5i
CtLT+DRGT+tKFJE5fQUkg9It4Ls45ifdX0Vydeyq/jN0aoJOsTN+gghuOPl+ZJ0n0y1efW5eByCL
w98NpzmLTxpXH5Oy4vcG3G7qJ39V3dSTKPf7T4nh/pkTS7mKyCK6+uLa7llWEyQUn3wbGKAG4reH
amzij7r9L+pw1Y963fsPGvnZgyxtTpU7xTCSc7TwD0XPHNCtj8kyH4dcuWqteVJG/yEz6ujrEM/O
xWoGfvVl3+29QLMu5IwhZTHHEEw7hZMqXErCmNRrNfnXxH31gZS4eEWfX8q2Plogd5/9DIIJVfPL
swb8377ox5moYAStB5Cuk/fY2NGvk+nUD9mS1KR+tn2afdc51C5YJ1TW+DBgLm9IMszLG9K23GRB
8zqVSbjqtMXqH03v3CuPnGYZLvGU8OopzovjKS53cAJgycO08BHHc1g8ySwvDHL4sqa+rHji3Xq+
OvlFlH7rUTW4KVdfy+AtwlL+GOig74PkuwYjMrX+U/IaVG50rUNQRNvMzr9SbPkqbwHA7H1z+Kp9
iaC4OoZB7J8BImihZ4LMUEun/usUcHcHaa569iel/5pbwa7rB/tLD1Tfa9dPv4mVYTbeY+yAQidL
i5fqg0s7z1mWfULxkKOVHyenpYtx8lYr0q310W7DD3kAYFlM1PFst2b8kldB9KDMhfWFQxk1n+WY
/zVWn3nmWf924+lLBd/otzoC90wps3T1VkfVOBO+iV84Zr5513qUcp8OisU7S4H0iOydOZdfkzyL
P9OsHJ6tLLaOtcUDKZtBFaV3+V9lR/O/U/XWiwbm5HMCRDYFdSgafpFqHhS/z5ZqgtJZ1hfHrb3H
cUzojkp1/VBNZv+adr1yWtBrCQAk5ZOdFOrRowLkY+b5xt6ydP+rk9TfqcKq/gope1/ReUaV3FZn
RBcjmBZYlYIzsg1T/bUfneGq8AZFIng+y8qidgvE4aCMq91ms65XXWYk41VUjaYBPRMCECDL1Uh2
8UvwEZoBxhO/t0IQkxj4NYUvNsV2bpQ/y2ITh5QmvIQz6BJN5uqnO4UYj0avH0YP9lF32c2xqkwl
GxWF5zqJ+5YEQxsZe54mz2nsWr8GRdw8RQEdOxNxyF9To6oebaMHaHbRekB6PZTx7J1EG7W1uwu4
T1xF2zguhESu/qHxYH+MwiJ5TBy+NGUFVnKjhwDKH1sLUB5Kg0LnwWvpJs2TvH8KyvrZA+Aq2HdG
qb/6HqUgVfSx07SIYAdDAkpGDLrly2qVW+VHgoPONcobmrdnBVhMpTHisxiLLy9BAPe3pnncdjFI
Yj0MvW4fbCg+Am5FYX6Ca6LckwFsn8m1Un+0hJjmIXUfYlihHnyADH5x4rH9MAX9A+l7cPsmiwxY
Orj6WYwVXvUuhgqKXgl84ZNf0kANXsafrVOF563fQk7Ki9y0+b8X+XZ4fpdnQ1dfvdh9NGG8uMow
NyFpnJ8sAzPWeelxs91qZ7XGQieH37xNbxw3YeyW+gPVdtlONlcL0Fsq2CygL/6RnOC1yt7HY5zt
JbUgwyzv5Vte4udrMZVsxZrMkLWawTiYEmAvooC0r2sJd7nxbHWNV5+m0Wl32kCxikYu99lPNNq9
ZAqNufGc7MYg16ksrtOrzYse3d5vgHrBrzr1Rf+Bnwcq/EjDjgVpDxBsxw1Ab/MUGQ3787EY+eGK
olbrEXT3QjsXnHZfu8j5ItVbddLweLDMdSW695XoFksp+wI1dbWU7s93yzrK7AcqLLwH6cmF8Olx
aqLxVfpvjXSojp4RegdR2lmWfQIUS3TrwI9rb+jApUqrru33/bNvR7+IUnwSB4qj3DPzKyz3v3Nz
/aVLDIXC/uZt4GhHkLx5FnGu+LZKPFpTd7HfNgtDt/KsFwZQQ6IHbXg4thQScHRaWchvAjLCSn6z
vgnQiErW+RK66SWVdaOXKe0e/htGutUCMUYoqgKvEuB48lKxxetMpNmAy/TZFW4roiky9aKMBJU6
LaW5pL+d1m5BWyHjnvAY1Bf48XcAIYES2pbmgkW0IRApGsVUaRI68P3RQiHGVLP51Az600Haug24
1j4Y5ve1PU9Wavl969KW/E5Q/LliE1pv1tKC/jf/Owl7rP1/siNphU5zgcFQe/cYOa1DaYPhUKzA
rEsi97knxpUHaXbZ5ENlwRI76B1882oy7jbjbQNt2WXxJX6SUUHxY+Pc69ydqRLlzJzMf4E2oNyT
zaLJe1nm7Ugx5jLLvEl9rO3kLzrdYBIQWQrqPbXC4SX3g2hIYEwJg5egM9VPKbxbO17iwe2vEu1T
vShCtXqql5VYuOakH9LcBwhrcZCBlMau7Mhl92Pq7uu0H9cgiN3oX5LAcC5FGcILXWV6/6BWRnVw
VZXkBbU6YCV69ZkkBSHeQh+PvV9RmCXYNOuU/5t4xbMR6Jp7FJufId0I5o1NM9O+6GhUa/dBST8W
uJAtN5bCWDASf6xmd7aHgxPQRBCScVzvK2ljPvBqaV3kFvIzOE8vntp9S0HmQW46d/cgkc2kmB59
uNxkhWn52NmUF0wHJ9ST3Q0OqHjP0weDiqUnsf7ZpiDdQoY69d56r2zkhiiGyQImSu3+BYSj56JW
6clzkpetwH4RFYtojaEvy1AZkhc1A1DSj+KW9vikfZra5s81v6fl82On6darpPdMniUHUAl5F8+p
cyaN4r3OSz1SNlGnlmtfRLKJbbPzFk7sEHQkTGXI2umPWVXckxTgJ8vfXoXT40GWUrgvMxnW8vw0
qIj+a/XhRgZ545daMTXOg0H5AnIYB4ElKyDLsEiPa9D/fbnmCBzaYU+BOgLG2PJXm0wl/iSDFZrw
gRawNKQLkZ7IbBp1TK9OXmQVGmb0Qu/xmUYKn1PbGPNboaGcI7AAb/LYV6+GQUuWfKnel07a+Yce
MKh9o2jhqwzGFESvSUBIuHB063inyNMwO4YGea87xQD6CSEMshjvOyl0L+28EcIvCVdJQMtu2gsJ
9/kiq0ziABLHclHEJGDOxfA9XfjJZSCyUq8zWQZq971QKIe5k8syM9Xq2fQ5Kw0Dlds/86+nIt5P
CREdyoaC/XIM+e74kLqM6fRbBtfMg6aD+UTzdfpBc/L/2cL1IZwprOFDGbiQ/pnUp8D90x/7ph0u
vq7uyryl1yseU1LsNRij5oKbIINVW8a1bq2DSnfDKhI5YLE9fnSW15pSPq3Lzc0urW9+Z9Dg8nc3
bcFdACg+oeDTAt3r/TqbXWEG5cNANmMvWlE0mvvBpXDyvEG2FoNNljqLLyuy67KEFji6rHciQXUN
FnxXXltXBTS3tJmJTLS+ZwL7W+49GDSoYqzgFA3159putec6a41pN1egi4GBu4fqAtmi0MFenXay
1notPGWjTlFcT/D4IHrZwlRVY1+7MR2Fi6MMY5FG0wJ38y2ci5rHCJuJYt1xXZd7jQPMg1GN3hnO
3eCT7fqf3XJIfytMCBb1cSwow4rS36YiP2gkW4hDRvET90JytBAFHDO1TE9VETT7oh2VK7Qu9tcZ
APQOTE2QcRXgio1fOzP/ODoUpupRDLdAWs1nN6+inchk8EO1/WACTdsCKbDKNdv/7g0kCcVAm9qD
a7kWDSiEkVyJJRUhjVqcl0D//yGTGYF/YknKUtAqa2sx9F3rzVAUW+HrnbMYy646wcIz3IQnCdfl
W4Buyv4Y+jGmWZqwtSglhCfLH7o12rdZpNofY0Vpu5hvYnFEJ/ttuv/cb1BzcglGftJM9y0wKtFR
WSaqEwUHmfqtc/Qhzz6PlKJWxy2M+jO/TWup7q2bNSa8vYi6rQ1a3GTqm9H44JL/2JW1S3SfTtP6
aVoG8A/qp6gsEcraTIgrUIdZHMVG1JuhLNfBViA8C43jSMyUoDaDHhTROgNa/D9k/6tdSEUXSBn2
SbYLWvfP2bHcIxUt2XPXcHDYyVQGk0JCsAghYbO97HmTy0xkc+1z/s6CRxHd+4tJG9nA95O+JCHH
NTZfmQ1ySY5TuzQ21avFOwepMGj43Gk+VEbKqwKlgUCYMKNwxSt2MpWBrAIYK4AHF4t2k//UWLbx
lvSOqLdd/1GmB0a4UyNq4TZj8RWPwtCyi9V/5xCqKnsgb+YrNHI73kT7iy4lYN1SApaW2lyeZSo2
Ok/5g1VRgVMPkCvQgpuq8Lxj2UMMtqOBtnhYmrIvzuAbl0rXbofi70vR3sk2N9lFTO5kaQfZohVn
oBMt11B9Osl3P7vmtrXi1sUD2AXDzllQMCzFeAwyENer1s1fqPJYoBSWurBq1lfFrWyx6RrrsWlG
FxDQxWwRyU4yW5RaOEL1AWlSnxACGnqPwHRit9GCRJtcq1hv3qZpMM5AYZdLrtEI6SFtYNttVeDF
VWUCvj8sFI2yndzhdXscp5NtpP8CZRqNUXNStpbhzbIJFZqKwvph9RG9Y+YgOy+IefL5lGi2aetp
bWBm/vODixZ0RBtgUP5FMpjTgjliUlhBPT+adb39i7cd7zWpEme7mHrgI4jV7bVuHOBoB1i+ZRaX
il7uZL1ORTrbsVnyHP1hD+/jn60Vp0fRinw1kXU9QEaxX6fL7vQrtNfRjc/TNEYXWKSDQ+D61WFc
ohn96NFEqEiMo9Z0iIZJ5Immq3tADZcIiCxBa5zObspRfJEXEd0kIGc+VNpgXbfB8i2q1fvkK8Uw
welO/o9LStytq7iKiYd/SAHb6r/JFc8BP0KnS3aYE2CxI7PnO+BY9amue8pp9RDmK/revUPE/+Dh
RqiRenhMTUDGxQbyqBhiCwad3OJzMFa8fi6sWYvIVlz1GiT5ab2fu5VFvoiM0367bQPH1az3fJGt
TwOZehDwHqZYifd3D4e54GVOK/rqIOztBhcAD6Cydx5Z4QtgUSOHinkk5wOtu8V5MT/ImqoCd1d0
SfwQL2qR3ajFfFSD8pTG4++izRuqV0rQRAWbKV9Am2RGXSe8ckDzgNA0Qz+5B2uRi2hOkXBqotVn
J2YyCKITvWT53jX18JAqGpWgdIRA2aEpwVVms64HV/JbC3jpormZFm4eU+YrXuKgBGaza1TatWOH
ZgdzaZxY4GbWmcjmLPIvI63nd/Jwcdi8ytHIaCJLwY3/u0JMNt+J3Ah5gb582C42WGX8SBPy71Lz
06hLGs4evkl9EI0uAxxci0wt5m9iMUvN0LvdP8pkg3CpMiKme7OnOEwp6B6TFsNxBRwax775c6tO
A6CF6r+lSxqGFP/YJ8N8VMMy+uaD4LArNaLLBB5yigfCQ5Mn8TclCMxL2DU2sYBY+dIXX710YSLg
5WEZQ45H/jLQh/CX2qTGg6xWG4e8orUXwTbY4ihrEv1v3ptaZOvmm42S+O56mU0Wg8dwUmjmF5FV
t5r/sF4W0ks1361zUaZK1z9O0P4qpQMBWeB12tVYQsQykwG2n99h4JmPIh/s4ofdjct/TN+dVntx
tf6+73aZGxu5YutZv5Oqoox2+Tg3e//UZfUeuyCgRfEX3aH4SlHGz3mtB88hObq9m+nlb+DmkEC3
NevJHHP7M03WjyLPfYV+dXd0DxD2UAv0+wCtCV3DFFY7vLAvyCrlb37sfqhcgHGBc2he1Aq2YJHb
TQfnbzkMV6v5JXWM5KDksXqRwYXs8xJl45Dt7tei2iw3dQLIx5vPZrPusa3F3DGi8W3jzX3bMtiu
e2NeJYG7D2lD2Af66MDWErv0exr5IbAbC9RyZDKUk+1cBrfqYIpchLKWWb1oZBZqcFrd+4hGBrPt
gOnY1v+8pdjAzEI1kUq4ZPPbrrptc3NV+Sh3Nqt6tr3+TOINjtBOv6S2rl9MXrWMvUxbVbcz2AIL
J1sNxCpfrES/LWVWqYp+kZkMq59Y+9p4MLvGeBQ3ETUAbvAq/O4iQqexaqrs4DVUKcL0liJNqcyU
mVRiyqywKu2yLVfrUgo3Nx9f9lh197bbfrLVttzcndk4VX0dUHdNfehmFug2WXzH7PcT5TTFbiBa
SipuaKKrHyslQN+9Fl3tZRChFo1VsQP1FpR9EehEk4+52f9+47n5UKdjvBmu+9/sXNKleKU0xaDE
ZfzWBqS2Gqf6wM+5eKanmFKLmsfkblvn/EiJG0bKcZPd2MgOsPWsO4iJJyUaMpVh9imW5a7iw4DC
BdKm+yvrpurktk36TFaPRqGlCVCWvTbP7YGkY/ps1Dztx+wsC22RTI7L8VbsaPfO6EU0FBCQy4lj
MmqVsirQNnV31xZq8TxGhKoHa7T22weX2frp5bMs4Qs3NZ62D3vz4f2cUso4aq39jXBqqqo75Nlp
Gib9SYfkp8nHoSqPhBP8A9nP6ZrVHYS5MpWBgujpWmxCWYtmV8bGeN2M7nxkuTqCiT2thiI0jKCs
djfuN9K7TVb/QOsIyaj9Nx3oxpOx9PQkMzUaMphL0aAFDNCqKIWMswbA6EYohu0iu1NsMjHZ9g9T
7aGd6SooHTenWILBrue3gV7kAELyZU2of6ZpCQprv8qK1WbKeko3NnOAKsdDa2vJXpdz2k9Pa/Tz
BdzNJxpulnOeHOO67m8QnduSZjjrTPDeNh+HHIqLmhQO7Np+wnfBxlumwdByNOxLYE7zOl1tiGEm
0Iz+sJbZ6mIC793sFusmjd+s73eMsqqEG5qWS7Fxk6yi42/ZEqDpkSa89otndzSG5RolsVENkHDQ
OzP0oqUXvsxdN+/1lA7T0ABNdZdkxfzUT4FlHYm0tARqTZorAhvu+RHGuaesC7FS65ZU5dD/um4i
mja3uktujAtKJBvLNURRZr+ZoO0AGLbsEi0sfVNanWN7BOBgGXrPSKiMo3K7gWSh3YnwZqo1nYbU
p3NGU4nOLz5FUbx5J7yJAQzYW9AJLEJjfOG4p13FTJRv/ovbdlET3rTHNkiu4rT6i/Xd9n0LRjTs
BkcKBcmmZ3OpX6DA5Yny94Fkgn6pLQiuRVFl7g/r/+4iWiqgTJ464rPOZbubnVbpmJhX2+m1k7Hc
yIu05cbeLPd4WctsGzaZI08A0aw+m8paNpq80qUGKNtt8p9tI7L/weTmcj/bxk1BWR265N+ivDH+
+fRnW9x7qvI0E2k9pPDcD13Kl+nHf8w//0fdXHKo6ZTN3dLZ5SmIK3Q+dxcLQo0U5ELgJOz3gT4U
hNtaLKeesMlOpuIu6kgH3n/dTtailtl2iW2fm33vrig2d7K7S2ld6RytGoSH5XNuH+EfLykm6wcU
l5urb5db//13l2rI1IMxoDZmEO0MxaweISm2r/YSb5jVsT/b1gB4BKttMCKN9ihZi3H77qH2EZq/
+63W6kwY/rjqV4lYOUa/7h7oeVHveEmgBsTXoof1qxxonH5kKkOxHE6qZdDlOyLrWY5Im546u/BB
TyEev9+jaKMmPIq01grL3m9OMlt3kk1v9u8pgLFhwdoblUMtYUx2SobK1t5m/12mVSHAm2JjjP7/
5PK/bn1nd7f8f33KO9+75baVCoffPopU9WDHwZFAt3Ip1F59zjKLpwXg1AUwbfmOCmAQtL2Y3niZ
ik0CNtXjPHif5wTQq10/paS0F2cZbAsy4aYB9mmTrbuSi+5hqtLdg+ylBI4OgZFcocn/TUgqP+QR
ZA/L6VGGZjnfrZXAHMNq6nD0v0TWLYoq5sxzsKx/cWy2rrER0ZBLTHNr9LWX2G499z5ZJDAiFqVY
qBLgbcAwebJRiJkoZCbIyuL19y3XNuJ3xdDl88kYsu/goxDQXQYtUZtj09jfgP2HB0fJCeyKosyH
PjpKk8EqNZQwXX1E71dXv4LkqKuM8Bfircp5VPppgRYGPSq0nFMCqsUJwKTsqSNg9RQoFTHJNNtR
bMd3WWSipavuzURkq3pwvOTBH2x9JzbepEC7um0mPttSHOe5/FeTpO5R5IlKEKozKPIeYocKRcNL
uxeLdFlXzuVVBXT9xaWS7EXkQTP0Twpo3XdyUaqWCyFbBP3U5lA7vaUtUK36oaHh5LAaLps6lnVR
gxBE4L/njLZ00V0eSZauCcotNV8A85Jf2my3dNPddlaWv8JF2J7CvqxABwiqq9L9mI12AFoUZEif
7Srzj6IVu83kRtZyDHahETZGzaSftVGOut7761JtA+tVFHbRZCCJ59NRlpvCqMzzkOrB0yZSnXh+
cqF0JC26SwrNvUgATGYySKDKW6JVMtsUd3aB6c4AfC6GYnPnsm2z7coBJSQBGJY0GUg7ueEq5VH4
mAegs55LWwPAaIAYXvcBpKDs7rWr9JSIQz4clc4zL0lFgY5e0H61k6kMcHRQl/o+iCHVSG+yza+o
IZap6zHciyxXyIrtNvW2F73VPzSyD/UHxaWMzjWPgKsM/lKWYLvp21JkuqHXx2KY/q1NhlUDo4aJ
KDa7n8ne3f677XpFwt48YJfrQl3XHbwmco8C6x5kZftU5sF3WQn6O10przZ4fiBUgvue8fbIm7ga
rkDxCU0IH+h2X73FPtCoHlUVa7yIQ1XF0bmKW7BJEnv+JZ3htXPS8gSFXfLRp5/2NfJ14uF0KP0G
Xq2xb4KGjwWfzhe3BhpgyLXfksSdjr0JSpWY8WawK4qx/mo2bUed1UGzeui23/t1JNFcRBOBSxEO
ofEjl3yTVqZeODiomVrtxehG8x9T3nPOfmMHZwuilScZjPeZrjVRu6NgGg7XgLKLRaENepuCS/U+
dbIWwoHSVfctWCbtLqh51bzRyzSkH+ICqfs+1K2w3YmsCmZOp2KuVjz8RDjTob7TO60EeIB9Vhu1
S+ezNdQVde4wEz57lUclSqTzXV3wrvLejo5U+dgrwJXIVsCrxEr9J9oGRCTDHegVXSIxfLu0v94g
ZP1/NnVJIKuHVgv/6L2M8i1zGL7kbVpcK98LISdcpjLUNr/qm3XSd8WVnFm7h/OYqvR3Q1HIsvSB
aErpV1j7Rex08OgTXLpGKDiKaX+r/lCsyvLO5QKK11ajQX/X7MMWWsbRapgvmsnSHdqxaex6Em8Z
XDpPK6rzT7Pg7Ymh7BODNXnUoCvdrVQks5CZLMPKcDKnDcE/4TUpHbrHQBvPaQdCL1wlq1rWK/eJ
mL+5yi7vDCliD6TGD9qU/2JvO+D8pRbYPFo9XmQwrd6jvaSh1prCzCTjv2rR2Y36ZrCZigyCBCw3
m3W9kExqA8he63bU5715e5ZumA+r0T/ueXeJbbl+IAAMxwuAmCpMKcM5l1fm5fVYZjIM8jK9rZN3
dbO8QtfyJrypZZYu+8gMVCJerqf0DyC2jHV/cRPlttWdlyw3k3iGWkEpOphGvZbg2lJIoOol1QRL
QYLMnCgiqmWbmney1e75ziSZ7P6tfMHI9EHZrxu1i/vcTeauiUFGi43Q4ket9R0YGovq1lauMvzm
jkuqWj6GmMgW28eYpswGFmdxFuEUAyEamRHF3bK5CO8+nGFl+kNdgXxQW3loPJRRDCi8CZfGa9bY
7cX34mj4U6S0CVFbblh0SZp2Oh6gEG/14FV01GV1F83svfOkNGGfUUYF6s3FLyvjOaIE4rktgcop
aYxeCVwUqiOB3mIAtAzsWV1/FrKWSOhdVpsuNEJoVbltDYEFB3UUX8BH3lmEkMud4ejNFY6G5qot
s215rxabSEtHGJ2MiDJalcze/X0mjvuvSeBAcL3cZrY7zM2dKZP7kW4F5W7Te0b5Bdz67ARWevAE
OHbwJLO7ZZTyzI3bbn5IIx96hc1GZv5AjvGw+XgUuJrTBOoHm64eHWce/DbvgaPctZwe23ZQL2T6
VEAaWuXUeOZJViLv35WbTGY/WxKnBdhtU//M5k4m+2+fYPP977L1Y2kdnA6GSoEpZSgwTUo0VwK5
Eual3AhEEPVFJDJIrDjOr3TKzqt4CwCziQspzEtf1NQLaPVF3hKcNKIVEprtnSJvGNu7yPZycfeu
0ZIJ3KU5h8qbF5mbN5ftxaZ2Q+PqqkeRyKAnKXhl4Lk5ES9id8HwMM7qc14ldOv+Q+BdHCRCz91l
QV4FPkj+4alVfPFHwNvk32tWA8nyKqxX2fb/I9p3W5Fv/6fv8k0Em2h90jsIogDTV696Cl3vfp1W
alCdZTq06VMInM3j6NQjPUWL5ehUlrIHY59Sjcr/IfXLZQpUhr03pmJYdwptAGjHpQBLPOEojqoz
kcmF4X72H3nbjz/BV6yAjZx2j+NSYy2yzmgfkqJOX2WVNFb0nCr+i6yg3i6fw57eeW9ynumedp5l
ZirGdIGemV095xm24ze5m/Y0S2hpAYOyunc+eoZKamehIM46qlsHZWqftGXJHfeTqTvpBx02pF81
S92ltd191vTR/yUIVTgVMErbFI4bZfwiLungBE9aMhu8UKGkvge81WGsD6I1/fnR7ej3L0B27Hda
4zpPICk4T3bMG2kU087AQsSWbbe3FqLpqAIDWcbvHzZXUWx+MtMtpXjMEuuTrOxl083szlZLHEh9
dPfxbksz0i6JCUlXJUdGJ1ee5wgkGKuiMysEHDVfRDIMGqT3BsUBR7EFypR+IZkCNUx6qm1AXhmP
hhG3r27kABfhhdVHWGxDvwv3rQJvtqVWfyTBrEEt8TGDPcw6uaHbHrMUhEM6C6YXGVKQlGBCS4h5
d3qjnZSpm65DoV3AXbd+tYv6HKh+8QmsGX4MHVTskf2rm4bWazdrv4qNQhngVZlCCNN7zfp1dL3y
1Jo6pVPLDvCfUtjbKv6jaqmvYzAn53xJiMgAXlUCnpj2pPIcfRTRIPmZOxNq+N88RBFa81PpOB2c
b+9yPerBdLYJQFpqX9PHWOTWs2vzE6sBoOhTszmsAADS3d/q7aPt68OTgAA0CxJAWuXu40TvEriM
CyaACDMXkHPTpTN+QwYw8tl5LjQDnqlCPVEOCGF5VFDTTf9DcpWhXGZ+Wlc6FC5QsNqZEuzbkUKo
6vvkWCC8kgNy3VnnQOnpV7qmuuAg03hZy0zUjRO6UDiKUcGrZJJqyu5GKEabj1X1EOPdr3Mz+NwY
eXHa9r27VlfH3rnKjP3UJsV0NONhepgSj0NIOtIFzX2RfNCaCB0U7WzAB5ZRS0Qun/dEpnNXGJf7
9aoS6Y3DzVRU4mppU/0ABkK4u9nvxr8BEP7tgkb6YEEVQNG4P98MzfJ4Hh29zyguR/O2/pnND9l/
NzFh6Vn3/+92nm9Rk7JeE/iBg6fDkfOzjyAbFhrIs0bq/2I0TnpMo8x4tIl3PbiRZe1VXoQpzHNf
ysh6gxQOlzadPs01mpnAwmr78DFNzQwrOvakTU9mkEvTAyTTJDFoZYtP1gI4H7ntx4r2kGdZaVUf
nXkiUTe2KN8tjML8azSH+UAXd3jdkDhlJjKdah4gfN7VfdX9Epcm7419O13dIpno7TOtfec/Bg2R
K5qT2m4nU62Nnl2ztx6BZA6iC6w0Lb3deXGoF9aqKWq6i254O1ltg7nwXv3jUhR8B4HITHsqDKOl
JwocCkAOR5haG4Mu+sG52nk2Put9G1zoeL72nBxf1TILXtNq1E/moPIS8C6TmWJFOaTXT3fiXHfD
By0FHEl6KtdOy6Id7H020rG7rqUdE6YzKgiXrl6xHIPmGHqc0QGm7s6+RU04OelnncJE8GyX6brm
ss/W7zfiZKFijpZBDFIO9k6mW+dNJBaiFJleKiWElYVG5dmPbUXRVm34VKfBr3b8B/EuOsPcwHs1
Zs0/KD5v3l43OeDYDuo+GdL2wUnbzqCv3nNe1JIur7H0nmQldlEfxY+AaHkHYOm8Uzv286UyUy7w
mCktyYJmrlSefJydUs1yH7SF5yHVVMgeFsWgtf7eMn0YW8JQu8ZlpV1lZtNawl3WjB42mSiitOCv
lMgogswZT21pXkxztOGfaowPYMsGnv0hmOFG2LlF+qsfusFVZDAq2BSa0cFKAOvg2Kr20AuoimMT
oNB9W6NtaoAOzSZfBC6gY/EjoseRX+IE9MJz7Z5INsPRPc/TV7jc/jFRdJMjEpubdTLCdr2/8wSz
MzmkhRHAcgesBSXI+ZOiJ8WRNuWEyo0fMlHUYEG0FORjI4MV1cWToQVU2ozp4zD4frUzfECgJ5lq
y9QsDdDXR0ANl5qtppl5RZfpNiRLiRYRVOq0FhtZGhNgAZ1HgZDbD+ZucMOUe0IQ7zkzGvsiDfhz
vw8G0FXkyd/XMjO8Yr6ADcAhsdF/qEsYd6LSsB5DzWguisqQUNMOMIXSNZeJf95FZqtQ9GIpwtCN
6Hpdp3fuYhTJTpu9bMevnO23ywXhUS0I0vt1MlwkOSYz+bPILHzPC26Kf5SJSeH24Vte8M5lW/7U
cLv8T9VB43r7yqxcins97VFxqFAJ4PHcy5/JNKvCeZBpJZV32x/0xkr+mKKppYTup2uSf3wrRJVJ
ud7yNSCaUxn7bW2HFJdwbjqv1qJYbe4c8+TY+LFzHeysge0D3oXACB6pUR6Nr+9LJQmi9pOimb/r
fk2zjqXGBB1dKsIcwyO+wNCrdEus6yAP/VU4RTrQtGNCCMdveAxu5jn4FvW6VuoYI3Fa7fU+No/u
UP2R1/7+/xj7siVJcWDZL8KMXfCaJLkvtU1vL1h3zwyLQIDY+frrCmqampw+95wXmRQKqbKrOkGK
8HBvpw5y16hw7zeWIsBfunUL8QQXnEQ5+AyPNNKQrLpMHjd6qG+jS8asr3jA/CHajpFW70DTmHfI
YQ6RFlBRJ5VzUk/gz7dzRmjhrRNrKeg6uxKcQZ6lOvSMVeAfhnzqOHZ1mOje+FQYfoQ4PkoCRWSC
bcydPhNz8NBEDgrpFJ2wAVIfAyUsF1lW/9jwZEZta4d6ECIbthL7p9fKagdE73AaFT1arxrqke1h
uLpoJvZGRQzWmYpHbd1htcVNfunl/AlCyN0FbDOQk1SKI80wpj/Son2bent8c8Hut+v6jAVgbC/B
d6N9HfCuPYOYEYCArAT6MVOSIDReG/KZfjnakNkFtUo2BnVdJs97Ha+XZ+oyfU6eUXFwROU7EsRq
1lemVDZ/4s1ftLLc4xBv+S+t60H6DXG0prRMgJ0yyXZgs+dhnSBqjVcNqDaX+3YWxdukKVBOTNdr
upnjkARB9ff7ubqqL3P+GQX48rSeAOjlvx4D7EbfW2ZeHx7sC6/D6vdweiBah4clZOvSvWgt0NEx
S5iBVdbTCbwjFU6R8TyBRkLUiEYrK41dZVzmybg2RQp2msVzmSdXRuvZZI8HLp0t2WijCZUpkCBV
29GYNvrwGWhGd6QdTDrkixG8b5sZaAOVvXQVOLqVzXtvtUV20W09Q9ORGsZ9HtRf8AGTp2YHtOaD
lcbLFHkZdoYFUYFDJ44XWmh5xjfX87O9WXvyAuxBYGooDEbiGxicOj4KwA5oJBnTwNhQg/WUuq0m
dpoRj2cPMjYcgIELbj0e2PtxNKImswyl7jbqWxpGIu2tTSZt/5xywOrVaWk5OCFVBYxqObGAA3tT
uIC4ImNSP1GTe366GwXowVebKIHOFSNgxLp5J7NZfe4Tv7uMDQhE3Dn2whT6HoDFDs0VUdDmShPU
IxsyGSMw5B6+VfB4cDPbcRwh7NDvBy2/QUHR3ceqjCOlWg5FJzs1xQsOfhJb/N4utHxCZlv5gtEe
XyD8T6cRNbSR2oPs0K3rg6Lp7G2jRfEFHPTGjAJbH7kHZ3ohG4BgWnOlblS60Dzn4tR0UDyyC8SZ
qaGhFKBKwSHsx5IpEAxYPpWXqN0WmPB2QfQpA6UYPowhGW2elvHiS8tol0FMeI+Cr3He9lr0M7fd
L0XHjU9gcK/OtW6nQVJZ+qdeH739zOos5F73zQaP9UV0YPwbjT+sAUXjNKhA7oZ8ffQHjRoQab3w
rJp3rB0QZlbuZItHTQNVTNYcYr18c4F6gfT8BNFJbhSbCAKBRxqSmiLYuYqNSI13G5FEQJvq3bZy
Rkyl81Jy1oPZwAD4pYjluVNcor3ih3OJSnQd0zTN/M7ml11dLVtwbTBQd2/2gU9EpeuaZcv/eUwz
FbSemRkfbXOACkGjcbAV63HY11mzXcY1YykEri0XksFq3tNQ1Tbwu+l4iLpm0T1BEQhKCRJunTLq
OqqAlMbULEOpGJg+jJU7DT8sNzTTPaAEdbv6QcgWVTkyeok0Ww+NDrmkJVf/b3TA72w2pfNFpulh
UzT1hhAAj45uOW9nCRoQ37GhPonMu8BpE3ooAXV9xdGH8hkolNA49Sxx8jTPmsMPrpM32FsfbDFB
mxnQbuH6sK0rYX9yEYYKJ1zfdhLEWE8xwn7PkLiIN7kPULQlm+yZmmKYtU0dufZ+tWl1Um0tyEyF
YkrYFvhSH8IeTnR3Uq1GiXsSti7X7mSiBhxRbQiKAPCtDbEHfQflPNnGU+mBso+cHV/0B9v12Wbs
a30D8pr+UqloX5NrF6Nwu2ejYuWnGdFXFRJs5wF8u4n+7NKIifzki+iPInZD23KmS1uqA9OHbhxH
EvjnLtpIz4tOUCScL4ZVw4ZT3nzxVUPuNJSD9nVkHQi3f9k/7LjslXWg4IEEMSDRtPfDPos/A/9E
mA0pQn7rx1r8yUA/d9Y0/GlylPatPutn+fCDzRu4yZATp3/c+tFylxd7Dp5NxBuHq5zYtO300UTB
CAfdDRnXGaj8mIFDcYwBB9+hNa0dmCbbJ0Qj2mPjGskGHOmGDwwcjO4wnERhtZfUL9snXL7bp6bA
GwmY8nJLNmqsIp1vVcKWRZWBg+ZmHEAGHwP9vV/92kmHiHE8JJsUhKlP68T6c37ZWSH+9XPUhCaA
aZIgxkDB9YCovoj+ElA0fs00Yzq4CR/3s5X0f0yt/QYOnuJn0bHfOmTgbXY8sFrqIsjH3v0zTpGu
B2tl/ObaU7pP5hjEx/Vg3FkE2bdmtPRNkoMSwklVLNtDdKqTSbtLi+YHjVY7DalJogo1F9RFcL3c
Vm4EoiTF6xVNbNjKpNACTZcI0q88Xz7k7U+e7aAwHn6rnXpkm83pbprldLRLUQY4Y2Q7CiRTcBnV
OYDoOBBdmsE6S6YySeuTmbmfyLQGp1GNLALDs5AKU7Fqmo3LSL83Q7CEq0cGxgMVh/s3ZScN61l+
VaXcSM/+w+xJNJzrkHoPS1ebWi9zEIWtpjFl0T7RkJpVosmFOTtKZ3e7kP6MReTchqF7HC6kPxE0
f8mZXn12NrdnI7VeKBshlahvxXGAesxQpJn1OuTWcExtlAMtCYw2z5Gg1XComcAP4oIBZokACpHw
MB+9EjAAfMc4GKG2os8n6CoA42OqJrLApYIjPGiP1XAF/9CQYEBOk+17t84uQADq98QBcWFTg2aV
hhObjTv1RA8JGwehTRZXxt1XjagaHxgkOTV+kCYpyIiBfq2AQUBdslWemwZwSJRKv+nCiN80MfJb
YtQveOwmi2mQ5ZGXUKZDgEsGaV+6IYTmh8voQnuR1BUTnkNCKwcWU2k1kp0aDhQC1M9wngVL+skq
hm5jpfZwHvvy0/8/YUyJ5UkVstVVmwR6WTbbDzwrK53KxCAI6hXFvCWSFmJXoYaDeXiP0+mXuKwF
CiIQpp6LBCnmfw8/2DTQE8easLZko4YPA9/53gBSdHVwHrJcnZ7lEDqo8UVRCY7LNIFMnH/39aB3
ExD5+w0HjRSUqNamTWXoJy7YLn/ZHQ3CVLWlxKFHSFg/TMhGaVd1gHPQBMuTdi80Nmx8OdR3G3TQ
ocsAlYpMXoPIPmX1PatyY5f2Qlt8yNFjTR2iGnnCq2/SX2aRt0HdyTmU6iUmq1i/GKlE3c46pl43
ApPc9JDfnGna1U24/1pjVsnPYbLEjq6LXmkbkFAo0g5Fvcix4cjgBFzFnW3TRiaBromT7PxDok9b
B9HSU5wM48n61aMhTZBtSFuAl9YxTa9L1h1WG/VaDh0iXf/rwbz6P/xEfUim5aPQinXZugKMyP98
lAcfGv7uM5LN9Dr3qMu7xX38Q1Wj953cQInZjXAJHfXAMPQ2gLolEsbQNnhNRIlH72jITZXo8yvZ
pG2CqErjqHds9NdhBvVyw6ZqR5N6LPKN7D1wamt6/sqN5pvRZtN3DweuTQPSozu4+XTAcC52YeoA
dFY/ZrvTDpYxJGBj+KcZIrND1Rkq2VYb9RKrdw+mHf1c7XHFkrtdef4N0QOIix2U0AIoeNLoSXPa
6Kkdeg0sIbqBjLBpoStZFeIda2yruLU1lIQUw8EtCzBgKHdaCNnR6SJFehHkQjalOFfgqzZk3h8i
K/IDhZrXSHT6KybteHgE9yb4h1REmuzkllUcXM00LkpF2+zEnoPjHbhixzaPUCsIOHGsJ+KJmhbE
vicrbz75k1ksJrLb6kJiI1Z/iPCSA4kiaAugNCM+5UYjnnI3G0+DwG8YFT4oMGSjPOGJCrg8qs3P
+eT/yKaqKAO7Bwh0nS0nSJJ1zAtZVOPYCvFm8DqRdPDa+HaUIqWJWNxqS9Rvf1CPhFJo2fZhohF4
GzV29Insw2glO7vmAED8OnWspwvIyHBwGje5u81r4N7JpzLZuBxPJteYd3OUfu2mpDhPNeSyoKoh
s82YmFMYk6gcTY0k79Aq7bheNfg6XUBRCdR7ph7YoIa/MQU8EMyOwducJleowXXxXk3UToQEt5G1
8X6d9nLo2Tb5vTJBOwEa9sndWm41nuek2jux9KEb1+Ek5dtOvXWREgWromvOt3KuDmLCfXPqrNHd
6kgXHNgAECANRZnoN2MA9SiEZcWuHeYeIsRqHTX2sWNOf/tgzhDcBNx7CCyjzI/4K0x3fHeTLag5
QRegO9fJKKO/4qHB5x/db5FXjkHWO3hxQF1s84EOnLrEFZ63IF6OHCgN/HaajEQe3vcI8kUx31mi
2LLpm2dX8ydeRx5SaUV1dEpNf3HMChQUM/jgpiQvA9akqp61mzrAqkAG3tr6ZURN2KVNUwNhDxPc
+36Ov3dfeyDMSgBEaV073ozgxNj5XdFfas8DJlZNLD5MGWmmc9vy5PkWQk0wrXZa8TsbtOJAJ1eD
i+D/4Ew/Eo+D7TQm9enho6w/gnpaB6yrZ8q/jKaH8GDiam+pPm4sMBaes7Es3ixwuYV+I/TQBH72
bfbj9DIKA6ccs3JB3zhtXMTXXt27rW/SlJkHTYv5l6zWACiGQJOL/NEOErsf7FAjHgCS8gWQ43Ze
fZ6LFqK1TQIaQQht7BFwlwfckT8tQ8NrxbmZoZqezcVPqMxsYiUhYwOWpWLf/pmlPRiPKmuGZhr4
IXdjw7pzN/L+DNBGv/RWm/T1MkI+AkwLpgn14XVmZhM7ZFZTZ3/nI9jfdQ0SWlbrRK9O5j5B02z6
NphGvSW7o+wIdy52KOa+2yMr16BgYx4iWe+l1nRXV2Xhu1ZLj40JUjxSjSdbFo3P5EEmU6XtcffR
NjRJTez3zzbeI497TNBftl3ohE4qfFiyeACDHsubjZtE/U7PWjB01l0mwtlHtTWCVc3VV421BApV
t09B8dK50TmxIqx2B9ns+7z+u7AAU6KGq55I02qHUql+g7ot8D+v09TzZ5FcS//RnCs+1KZTzM+Q
GSs3vu4ZOzJWTl9fP2yVq/1ztT/tRz7UW1bH3ZhcW+dx/5EnCWAV0NhZChQeSPGckaNUIRuTPRgH
YrBjqyKGx3qGxemh3oGG0CXa1xVklGiJKDigu4l39GrwdYGQ64ILmnGNtcS8dsT22MydPCLadc9l
YoNiW02/d6M4RoQMPBGpcv+whpxSBe+KHBnvaYgCNShjFIBv/4LOToSSdau5CY0WjGsrXnb1oR41
BKx9cHnwWzZcfX63NW3zsI6GcV99g9xwtfMLbkDwdLTz89LNkq5ANKvycZeudBb0amrpNupd98Hq
1laEALlysIc+P1fl3O+FXt5W03+2p6mGdl66as8RKthAq6iNlh8HgdVsNgzIFPyzd5EyJ4jjRgZT
pLXnHKV71SbJqu5seCwXO7IimRBHgd9XpwpFiodyHJ1qQzPUfBgvnmTN1CYZ7QdxyjnAYX4OlvE6
/7j+w1asA/2XrYEApNIzDeydEC/gUdPcNGBlbiZe+MYmSni3ccw42a8zqfKhIR+su5wddqQVsrLe
19KkoX+tOlRR0ty62p8194z4frialh+lNYVxwH302zpBPylyUGyVIM+fmkBRK0Kjc25/KSqApmaP
IQyhmvFXr4YeXr1Z3AA9rjc0T2PqpSPIBJIxva9L1m0+uKkfNuY9orDr9PoJrFbyLfeqIqDZxZGm
aUz7LJ9kXdM5Qx4AgoUX3IwqYd8AgpzUmhdhZih4mgi7JVs3ks2FbIt4s46SikNbZD8yy6n2Ea+N
qz3Y8W5iETu60hOvVmz9BLeR+KHJQWH6XeBuLcc49VEGwiwEyL5bGRjg4ADVZ5wLuWGcy0qA0d4H
Jr/Qf87O5LzlQCS+DE66bRrNeSNTZTZbPQGXK434rCOUaOVXGrF5HAPL6/lRatLFO1lqoaY1ftip
5Tg4iWNca0GLo/+JXuKcizzUkw7MvXUi3vosdVF96QKPo97pDpg1XxznCw3IPy2Gn6Yt3Au980eZ
5OFsQF2NPBBRhkBgb44b2gzvU2jZMn+DDHj12fIEIkIa9O6QeHQOKeo0j31VRje7tBBM0Af3U+Po
f5bTOPztP5V8sP/ueve7C6bjZS3kWqp7psXuh7WGN85bxvxlLf5TRhsgQhCxVKjnFMnncIiKOFxR
z7YL1AMu1wXKwE1IiNZNaPvF9EwL2hF155l0vht9NgM9V34DUVnyA8o4IEP1x/QZF3ITz5fEAoMH
JmT8JWuk9gZqRSswZl2+gvLDP8eV/VcxKBWNMWu+iKm0Lx5Q86+6Be3sBIHPd19lM1tvU3RD/Zw3
Xv2qxTOiB+DBCmmBgdPDU8Zl6EQtD0o9ikKnmrsLU82giqlKdZCkHtkiVxjBpEqvaCLzfKgy2PHo
tpulT17Iex+nYqyO6z7UW/fWE2c6psgb4hNXIH5FcrTH0yeNECrLU1y9qNvnPW+hnj5WFxo7ytky
RbzJugbgZDUk23/W0BSqSXHKchBi+bBarenGHiptrXkg3j3i4UP1SnymHtlWlj7D7ipI+7EvD3by
/d3SB5udf1Wn1HMLIu8BwXQbYSOg3zcDr3GDsv0YWg1+CrURMGQv49WHbEaS48oPvNX/xqxG9Gtd
539CvjTaQVM+BXRQB+G7rQOpWUz8FGcM4nzqPkuNVmrfgI8sLrnlxYBruvwEhtB3D6ble90ta/5d
h17OpgRuFMKJVYbTlXQP623EzC0Efmn8a5auKdCuhgREYnn4/49vOuRadyaSoE/0zY21FsHT0SjB
uI7JbLDsfczzHMA/PCTMaDBuQNHce6Cwm+DXUvIV+P8e8LYtj8szAN/jvcbrfFsaLkQPtfZUpmbh
XHFmCDPZs33pzXufef4TNbolQdzVRl/1aXw3WUC83XO735ADZMEQ2ND6du/bGri41UryHSENA01m
vzyWkDFcdpsinoNG2/SQ/AI1QeGlXUjFTFSyRBVNvuPUOAnq29VEPXJjVAhFYx2P0aUaSs/wCOvd
GNwzcQMFuigLEUPOcPsGfxLZqLpm/jWxlJNQbY1r21koXShXJ4MIarcWd5/H4g4GC3EfBsgctDF4
6C2W+famVNNWBY5yIbIf5IcILSa0QppnrY2P61rqFao+h3v71bxsBG3ibeHMzoV2XH+qphWvKcTv
IA6Kz7Dap1k0G8twgA/9NZH0Ed9rBVQNDUvXzgWv/DDmbYGyEqmBaR82mqDh2pCNZslGw06rpsCO
Oz8gG0qwNLlsQ2MJnaT38bqwRsm2bOtm97utwa7UhVVhgK+dA0RuV277xfT0NIjmfHprU79DrD9O
ny0cAHeu9L0rpLIFtN5ncJGgiOUQGfJeGhHbVFYvnhLDKZ7AxyKe3MY9W7i6X8ju4GEbQg0Jglyk
ZucrWvLY0lFwDMXPcDHy1mlCqQMwRuCIDoUyN/4P8hRve++GgqkJZKrAFKtRxULgO9misQL11jAd
5u+ko7JqpnwYPuiv0EwzIx6DfzW0V1BhXgI5M3vbNBUT6KI4IpF9NTaB5SDZ3JtSv5GNGlvN4uP0
zOWLmRwEmJBvoAYAESkYQjarbdlN7VEnCBRyqGaSL0CLacCQ9UAkCGxo1My1z6tdc8omumrbWbXr
S9wAPLfKQSfc2TdUNyEqFUffjQzUyVrK7dtqnyOgH7mV/iQTTZI/9do5/mGpRauJ3MrK2jHmQlZB
hb4KFQSTSR8vPbLhj7MvOSiAaZKa1ZeGfmV+Nsv+T7yIxHHuihLSfNa21DP+CqqtE+gD3EuMPNcF
kdr+0BjGE5lWO/W0ccI5nvzmAsqemQtOIJoZ4qIGCFFts65hsdUfmG79b3s1NUcVKRhut5omzgue
cnZQvORO2RdpI8UVjxHCpn3mFU8j+J7NCCwtExfiqQPF5RNnrNyRXzXrSCiTX9k5ix9oEZxtpE0q
FvcPE8bKjoEnHjgxHlgw6qGqwyiKIMSoaDTWdUSPAVrfFx6hdutTzAGejM3mbsZjbW0TvXQgJ2p0
RxePlKMH4QmUMxn2nZpZcWZIC2nXGqnA7cOEZnnfTT2ejmRnRm3fywK1tB2+vZP1feCatq9tnGCN
wWtegAZsX3SbSyDPnWhPNmpi7Y+Jx/wZ/IIcRGh7+lXQbyqJe5C9suRIJvq9kb0eohQw3Pk/vuAX
XHwHFLQBV899yGCwIpRd3BxcmVqfmaF/gcp6+SRNZrxBFRVRmd76LKTQ9iimh/TJ9NQNEL1wiNgb
0e3rwuYNgob8CshAvJ9byKQsxoX4m1ypKZIIGe8R6m/LvDYP3UmK5mw6VnIpOBQhE9QDfikj39km
MefHskzTL/WsQOMVe9HNIX1ue/4HeQEJFO0zA5LKNLTqcgZVXTdcez7inaTl0ZEZwgawpeL75Zyt
DtuADl0THGSvdNb2bMu7FW2942bUQVW6astDHYub8Icb2KNBfe7WoLVYz5JS1rO+o4Mgh7DrztB9
sVlPkC3X0upl40w6ZCDJFVC7jYhd5/g/MrwQ4QsxwawuEzQTtKHWF3KZ1f47X7L10KaLKtCdg3m9
MuwzaxHitUZQjDsNUIAI9LBbb1ns5kCIZgOZ0m4/lal3owlq6pbzA0JN2eK8rmjVMnBvogjDVZK6
2IkaWh/F/g3Xp7kxAx2QSzRmGqJmAAWMFYeEmk0KiEzpI6b1aEBOnMzdCK1Esi5jyEHuWDelR7LV
RfU+u6whbzLqUNQNEZZDnF5F93w3zY5SFnew0c36iWy9yI7MnJPThyjd0jUVDeeAbM6WHFmZIuqq
e68mLnFbzjR5BNuP9dnv/PtY9sZz3xv8lWXVYq6Z3pwGewSThvLKp+rjomJkd18W5nPUVsuiWCvT
DQQIitzfg0cpMBBW/4rCtW7jNrYHssOhesmy5K2Z9eorhLWc0EW8+TArN2fqNpDP1Z9jJBknnG5H
q71xNu8GoDa/RWAgDgfmGJAib4dPwpje7QzkVSji1bdN4tinTjV9AXWHpeclzsehmugfbA/DXy4P
W/0fticXZGsb/Mi9kw32nRpdc+172+J0xnGtOjxMxNafVVf3t9UMoaT6NEr2RqYO0dC7Wx8eJDx4
zqu9FM6XlQ9+4Yxf/aRUQiEC2KC9lUVfiCP+A108jc2279sNdclxMNji2KpvVaP13X7W2uQZv33n
Zs9GkOLt/TwqE/VScKvHCHrcV5Nnpc94T0GS8pcr123kZLiHyIKyUTOlth/gKlPuaEg/pZ4GLyw7
q0BSoc/jANWt8tC5KLe1m1PTu+c+68q9N3jxdW1YXSSIlHe4Is6p/WdcGOWebKXr4nJIjrLknyl9
SalKymtmDUCluuQJ0AnIfNLEqAHJwdocdbUwdbqG13BT4aya1TKBpqjKeroTQMggTDniy4DpaIbn
uhdyU/LaxubW4IV38VWVgu313iVJqw4iwMNLV5YH4brFHWFUcafeNOb5/c/VGOdDsczos7+fG2CZ
VxO5AQXykzkRcNNqJ2rIY2yRcgadEIgc1MS6Ko2TcQtdi2m72ugD8HwadrLt42DdKldrddeMDlHj
/BwKByl0cgawyD1DbOTwsMnyD7C7DpVs43RsVOXerKr5PJNpt77mKHcv/fpg8d47VHbz1idAhlIT
p/6MQzZhSnvCj9oKWbo6TOZxdJMy1xEYMlALYJf8eYD63AFqDbh1Zjp/Jptr5kp1pv7iG3l74tz+
WSpXlKCMVx7xg9P42XOTTNlzH7PuqZUHiK52MXCHsBcsAio840HR9IiZAbHW2xMo1ZPythaDUNEI
t97nIuu5SOUnt/bc58pJ2VM9P9l512aAMuD/PvAsfyzDIardvbSECMhXRoI9Sxlb26jqrZCGNIHK
2RHpUi8/WiBbBvg6L7dl1xl3ywU9cNs1LaQYMNRKx7gnFRpv6OZtY+TW1hEQ1TEaEHtIVTtRRLGF
NKbrAcmixjhDFYfEGl6A3fWOqTfXkGjieWFu6jRuzsA2jQdjlActr5oz+E2A8DHVhYXG1JBf641j
tSz53fRqK/TnqkApQg4pkC5CXD9CxuwaK3S5aI33XpzmIya6QCtAMYOCVMwCl4cu+UgI8+G2zY5m
A4ghNLK+ojQ0ea1S/jmefXby1ZHLmTmqA1AnN4+WvDrM6sYNdQ01HmojDjyLNyGKkjBDRuQkkeVS
DVidtB00wDhKI/+xNbb6K9A40ZElE0lAAwAtgYz/5UbDzE6QRE+nHLdCBA4qCN9vZiPpL0Up+wv1
1ma1gVZP7FJeoCASkEBh5n8Df4CDSdw450E11NPcTin5VsAECit1UDXI7dBBgAfnKj0HnacyLg2N
l+Vtginq0lSL3w34HboqpPrAWMv2Qii6v3pAcQnZDCdC4QhVBfqqNJB6tt5NpwzfU7NA3f2KePF4
Ou8geggAnUJf0ITCzYeQ3M62Rj3nQVal5gEn/OQVl7voCizyjWqZGwP6msicgLsrmg7g3coAO03d
sy/Af1qNThvOrgUlXGWzCw24dHGl975vooS793vjyWQmLsIJKBTAmD59owkm+h5qS+m+bTzQ3HFF
2ZMguI6SWdUtU6dnrxK46M1sdTEu84kG9lkEDE5rM6WdB3pMVUpFRlwb040wjB4Jl6o8V178sWnt
FDxdq/HBp1BL5p55wLcD54JqtPmUO2w6JXU7g6MGw9UG7Q78Rmhc8vLeJigV+Z3fauOyto6l970S
rLu2peiu+jjhOkVjmSHA7kpQH4sR2WfV4M0srqCfBaYeYnh4zAOhIxM0yXgVJJCXAylzjSzm7Ee3
fG7Sfuf5EyQeUq157XFagOBkNhzJBpS4dkKWukSBWxXmEDq98laDQJKVQjfb7wDC97mjp2HEcfoe
odYoi1HegMAC+K/r801rsfygGxHCitPLGu6gMAUq5+TJna3rQwSEhrUCAI2jfpg8xHJq0KEgu1wM
5R21NsO2qRN9O0wMf2B/zJwQ7/0hkKWLOj/NFse80JwXR3jxNirTHBEG6b44WWw+z/0bDcghA7A7
5IBehLKv8YL3wfqn4LpZ4RT4TqluohC6Hs4Ie9tqn1ZT4UhQ8+bQ4T3iLrYj/lBqEg5e3GXcVN6b
8GN+yswiA4AANU9QEG8Ubcj7a4kLD8AFT77RS4rshkimQ+pDs0mPB1xi6gg6Qoh68wmPJuq1ufnd
sRr7CNCBH1o++FrNXuPPkDTFe7EszMCMh2+I21aAofDx2XDt4Zk5wgL5Y35rDd86oC5wCITuFjuv
0QugEeLB2IPlPTr6WnQq5KQHru2/+azoFYj9h2cz/YuoQZHQm5qxh7hn/hKl/Aw9YWMrwIezVaIs
90Q1U9L0dwg7oBLOkAZgKrBlmlWduYb6gT4zjoUWFV+mGRAjlrj8qqdF/tzEjG8SE2dmEJqgakXY
l7LWrQ9NCy0PyAuCh9hm8rxOkq8RG1G3KQZWQ/chDumZ6nvz33oeIXmsnrD0cKRn60RPzPUx+zit
vCV3b3bPt9AqNfZm7GW3uSz4jXrU4KaLUhLex6GuZq1BAsXqOmKPZNR4LYdiwDkX6KyWvoRcfeFI
llJKlMJZRhfdK1Go9O4cnanxRgCHjtSFRjP45vXFniqPaJ1EFXJ0rmOcT7sx+9Lq1RuVlTY4bkPs
jkN7dSqjPe9640wlqdSQvY4sP/BQExqSTShfmkBtqnW0XflG9rGxBn87YJNCbUIe607rJrXXb2vd
b1+c0kCR5wABQujDan8kQFhfUlFOm0INUYXsn4QG+tDGyWakNUCxA2jGqBrq2UBugygsK8LVluoi
v5SowgBT5i9HMhajm19qe3rGGYftaXK1U8/W8bjUJEqZEZfrAlTO91uQcDgXnqHgVQdBoqh8Cb4b
NFQdTT189//2PM3YPdjxv3loNzgJoKWpIuu+etwU+3XtuiR1rXA0UNlMFSPx1OMGI8oDkGzjlUwf
GlAmXcmj8orDYgemaouMvdyur1r8x0LCOJ4qCDPj9atpeWFvdBuFP51ungcoVNtIDAzvL2aNZeGg
QNaraSjGb86YyqMzQucpMobusFYKUpEh5H7fJyhATrM0QSvQe1+xVB6S0Y/K/2xDEx4rckABeh8q
TIptx1rZl+npOBIxj1cjxgiMPkg8XIZnr8VxVzC65ggddOuczL51ph7uWq7cVYisgo1LHsjmgk9C
7hz8l118epHil4bARkCFmICU6yHCH2yz1Fo+VGdWooIuOAc/SVSl0W2s/RDxQOcE1SD8N6FqTarb
LFJ73uQNIKQ4Nb3EplkdrH5CRg8wfqihJg3whimzdhKVtUdKO0SkfkqzpIZKY5r5t9+HTAXNbnt1
sKnZeET9jI5vT1GcxOcetbe7zhNlEbYArVTI0F8NJSRNatKZZ+VH6JcB6kgukRX3gc4B7SSfnEFk
bTPZCD7jtfnbdbX0+XaQYLOkepGc2e01b43jUhFCQzyKjkv5CA1xQD8umtEAq/7HWa2lnYC93YAX
dzOrELebT+JJR3Ktnll5IxM1RVl7od46LKAhwHnFE/WGKv/gS/astCBsBaYmppI79Ctbft/qV02/
5EwiG15pP+lPs/7aabi4qj+N24ChhznIc/nRjwS6itdpKo23qQY8P9bYfKAhg0YVNGrmNKShEckI
YKMR0VygQd4cTedPw9BCPRwj8phrAa3I6G44EvFzmf7I8yoo8Yb6OvfVsIvzPD/ijzu/RUb+Rg4g
QMEdzKz9uy1uTg+O3DXJQskUamJgNO0cp601ozKKAkgkHmmhZ4/JJWvKBKUwNsCE6ziJQEnedH/S
pKbVeLdT93Fc0rqszEUw6s4GOE7wNDvz8IRqxCpIsjz/OZtfDTzK/mR4oG3KqAbhpKPFgFT7yets
2P+PsC9bdlTXsv2VE+f5ElcSQkBFnftg3Pf2ar1eiGzpRC/ar6+BnDu9dtapui8Ec0qwc3vZIM05
GiAFsEBZ6A1aLAO6d10jT/BslaCFTEDqVvO8sKQKpWGtdKQPgSZ2PWI+wbN1GJIOmvfgCnm68UNb
rM6Vy7GJ+O99I517TOvw4H30jfrIDVYQ0AbZpjXqfeOPT8NvK3MwD1poPqVQue9Ul3igDzIUzCpY
r0xztL856hEwIkwulORy300tdmeUpUfqJN00U2iy3F7RwI2hk45+fJRb1jFM65OOGL1ZEXNWcZIM
JzPg4bwwaXHrlXOwjcD4kTnVenQy+yOvot5DkdRYunCnxv2gd1lA3njdg6qHR2gU9WsH5dFZOVjg
D+qkPYJ8RLCcGFIfc+DgJOYRlc7cahp1Boq0OZcMe4QM1LaU1ovaQLdgap1+OjTJqie+sS9Yi2qW
81bQ+A2Gk/F7rKIWjZcqXuLtEr1HI/rAIyA0RytV6WuIpiZw6NH7pA2/SwHn8vQ0KYdmTh2Qp/Vo
7PbrNjB2lnT4nI7RBftyuocKIt0DAIwqhNBwbZ0IZFSupznQtsAj9T6u5/sQhpbYLMHxxoUL15js
3UTCAlV2LDpCNMng37lJTzVnwVnkADk7RGUH+GaaL0WB2r4OrYx8DvXoYzKZJj/C0DeTFVaO47zo
K3UtSN+BszCSDTGN+up2IPX6/EOPQRuwviZd4EM0LijFUaSoQ0VhvoBCafts+WazC1qAXnUYNoZ7
6VLh6SiqrPY5KiFVMIKZhkZX+9ybkfQaPHTWv7rOFhX4sv3u3OozWkJKL4KYxAKcpWEHRyfQI0Hc
RDkBmC8DxnfOsMhcX81COLoe9KEQZXlAKaD1Qsg1znWO4B98GKbDI7Qyam8y09jovJ6hB/8IQc25
wUHXh28z7qtnPO6h5ypoqS3HGh/cHwM69NMCIp4wZ+uBI1VF7AWZlR2DqGFzg8bjWxqG6Eta/g9b
wMgPu7WvbhSgWpflzWlIoo+Ol8/D9BLUKmxkOsuTIoMl+ZAvdO4xAGXrDZ5S2f6eJ2SRyI5uoKtB
d6OlgDrWp/e4DtnOJAIQ6FFO0hyYMqWCcjKN/POSP6/uSlCy/VJu9TWcBnIxUby9vIb0BEAOHzUw
OcsEyIy1DgM08Vv/FtSsXBvEyJeSNdFHIoJl3IX5K6Quhi2Ef7GvmvK5NT4Hg1Eeo3FYVVZMz6UP
8GFpo7lIjIaeDSno2YJuwGbIrAS7379y+gw75QYGVmd9JREce8OcgMyRFHNVBbA4jhXdToIrX7Bu
QuEMGnBPJmTvlhRwxT2EG4NdAWvYlZkkxSUNbOJlNGvnBDRAT38wWB6ekypFh9eG41jJGqxXBgev
vCmC3Yycu5PN2KgdxtKgTRfQhAMnRxuS6Vl6XOHPBD5wmM6dmKt5k5rBsZGk2lW+HyzRQQley4bf
RM3Ed1GOWFE75q2v3F9TZVRV8GuTWK5NUy2f3qqkqOdOqeqFmkTg5ETGoySExkham3BZmQ4Nb/3P
8ajH9VTGrHQFAPJJT3xcogfv86webutpHL64hvtDGm127ceI7voGGyPHTeovfa2WvWsXb5AEydeB
20+2q5zfxupDj7cmeJS4F3SwolY9B5V/sZux/jLCP8BLqnEVZ5YC8Wb8JqBxuZV9Wl+0mGaUsG+D
L1CDqyqy4lbnoHgewVcidjNnq+OwIO+Mxe0ckp6bpK7C02i3jT93h/VYA4F8jwYFaOaQpQpfTTw+
8HaqDvkwvjKS+FfVZ9k+hx+3ZzCTHmtn/KarIfpgJSm+pgyVrEfBJJKmmhdooOKDB+B/MgL2tfuv
PlWTN5w+w5M+3w3Fkw6KopWbzjJfVE75yyANaMy3LPrZvSkrqn/GDflZwsniFQ3bEM+3wTm0jSW3
So3jqoKT3iVs8GnRJGIfXQtA3nQRGCDrEXYUX/B55F7ZBuJi+iF4exlD+7YwYFbLnRqUJQcs9FH1
1VkfnDYydxkct3PXb9yZzoFoFKFqWpabunN+zYP0ewXtNEgkPHJ6cuynsPsd7f0jnxUdgdY4hfJC
mVZnPdDl5OtYFYCFQT9gY7XALccQXH1yaxAXLCudhPqIKufokr40lcVmBQC92HmE6Skuk4lMNhpr
wDTCU1ol6O4Q239tFf9m8pz8HL3MyY3XsKFQZ4cqNCpCdX0ZlQQYfEh3hhXUF51nIvuUAuesQKMF
2tS6zVAPdO62EqaPccJO/nRIQmPYUxT4XCvnYqanQeYQhT2BbqKep3P3g0TTOJSWwO8Z194nSyvE
/2nXrvIOTDqXJ9gTJ92xbFoUjAUYaFBhoJs8i66opPxKPQYrAk9qG1Ii3miWBsR4f8+hLUrkBGXC
VWOlEFj2kx/6LW01+G+VKZim+g2uDwm8P4EOE9FWhy1kI8+EmTMd6atKGHqswOP4fFWRQsbVQAEB
WsuRswIN3F4VNMk2PRpKM1tY9VUfRnRmvLwEtqIhUt1zXbWObckuegK66umGjXgCClAMpZcOlvQU
k78ukEP8Iy5gOs94OInBTRJwn06LSR7wHouKgPtq3qDfO15TxbHftYn8FnaRB6IAuHlEvYdYR+DV
JM8shHMR9OAKhkK5gvX4FEZow3l4nXPv/qPUTo/p9KMtnXQhMwiwwZweGAr9w6V6uIghD9pnplf0
vg8qV/adNFhr4o9Nj4OQ9IivOz2igtAsfTFiDzrl7nOziLzYTnl2agqPQzwoQMFEA63I7XMRFgO6
rwwSyb9zVlLIVeUGF+aMatWhqPzGFUQhGzv8aoLf5/GQ8AMUpM1jUNQQhTTr8GvhGLsSUrpeqJS7
NUqC7QSpo5PPDPzGxk3cymiBBw5PPLihwP1I9FDBwo77muaonfrFpZoCnYF9VgXF7ARM3ZIUHhwF
yNX8OTI+/IhNiAckoeieoZwdLV38uDyfD2l3pHYGdeDcbJbK6NJNbQwd9gb8eYwIwOkFo6hKtB34
G9H7vZoSWVAMCSzQa+9KmKiAhjPqD/89xv/I1bcAlBGxzfdiKpCOdQE6VqZ6vmdQR0td39wWU2Rj
21vM9Rw9O3awLLTHLxZ+uijPsKLcDqzNNkqCJ2Yb2IaWVb4grIda1BSWDVg++kwfiOyxvspV65lJ
mR+pb0Lre6xAwBXOsEZFKZtTNzBf4DD5OVQhZEUeoyHo34u4Gb40bdXOOts0zzSK+TlN+uDUQ3ng
kTKnfFlaTyh09WslHXGgwgxfynRZEoe9RF0SveTpsp4C2KeO1759qetsJ4zEOVujYi+jkd8j1gr2
klnyU/R7zEjM5HkACyIHeqoyjddiKOyT6FB/IUnw1rZhs3Voi0LvNNjlcQ6xl4gvwSr+yhpHzAGz
NC7gdH8jdjB8WNyYqlBdcNB5USbfktb9nB9dsP663u3wIEPzbPrQsiAzrgCbz1lI2MsQ2L6OQN7E
zmUa+z1Tj00Rw/r1haAEth8HZ9X2NvWUgwVQABzaO1lXlVLvY5MNuwJqwBjqh3euEgrZA6sGrh4h
Gh5J0r6PLOp3SZaMXiCT4Z0Z2LI4NAhWZm1ggwfXDfCrgBDa6XjE92NXwIQaThTT+KdYsfBZ4u0H
557qZkZJfngcCPAen0IQIm4qCPEQ/XseO6oILwt4FeoXFgpwLdjEo4n63F8vsUfu8RYbewgb21nv
ceiB3Cp38pxg1ZcO+o2LJmqqLSzqjafQyp/1kissu9wjQsgjBKwrALwDMdMDLDS+wlGWXAU+1x3x
wdj3pzUc/NIXsW+e1QhMoUKp8tA11q8DBeX+EFfY0YIOMixlVRjw59NHPSnf5UMAmd3pAn1pZWIJ
ZNTt/ZGqH7stG+P9Tp8+FkifnrufTsvExVQ5pL+WUY/5FvRgbMLhzBI4tzTq2kMeo9GVhjwGMYkE
63IK3b4OwHZBzUKPishp0G4NP/RgTOPswAeCxZGXjTG8xGy4X00tAn1otcblWKHqm43YfXbo3M70
iK9g9cSjOFzoMG+VDYyhAUYVJ73X8TZeB6yVT7mThUeekSNodPLJRVfwyU+UPYvwutzonDWGaj8G
yQeaAXOrDp1r5wK+mLUwLDBK13wTqV8tbfxfrHQIKj4Iq8EAvAaP36FZHMHFxCn3EXHXgubuibiC
2HistOUCOEYYHE/JxwGM1pfAYHwexVDnNw3TPkS2sgFIiJz7mcxGAuGbxJ53pQU/BT2sJ8oufk+h
cezF6Sj3NYT2dk3A+BLM+vpqQQbUk5YVf7GEubF5zn/6abusWJl/HSYr2azsCSjQZgvVZQ040YfE
JHTTWu35oV76QKM0cW6tO6P9KYI8i5NZT+CW3dZOJY4Ag8SgaaLcBspye/HHCcQzFqW1HcV4aSiW
RHngynU5jtAHmNgsPh5kCZX8pIkshuvWq2GAKOuD6kJz2J7hX38KJzKMnpGZqe/d5Rx+X3+/G2f1
6o9ROxYg8KFJ5j1gvAZFUyxPzWqpIbz3gdFqD0FfLB7QXn1WQmLmPleHRtioNbAXrQd/MNBnsFqc
RV1EngTK+OeOthuniXcdz4vXxh7rtR/IcNU5Pn93XNsre2F9EYFq5lh3BPsRErKXwK6qGSSIgqVA
hW5eT9UpXZHSByeNN2EZtptH6UpNogJ6UOce4TRXoqSxeaT0NH3LrqI/qxTbP7SyJ15HEcF6Dl4u
9sy3QXGwQASzZqEblKvaSgjWP1PsJlV1gpUrX8GHU91DZ5quB3IjzdYKHkYznbP1JdFAGTZ2Ivh8
Cych6QaPs696ov4P6juoWrANyq5vj5vqfGbybGuNwdP9njrXDjG0LLoTiiLpR1igeAHQ0PeGYx3R
Wr71ZKmmX2EdIDd9O+QX9H/cGS2j6jtRW9pY5TdU6hrQ7jLrZEKvdGtAQQdcMtK+2Gn1EUw3w8Zu
36Vj+e6fjKXWLtGqJaPjlGuFGvlD9eST9LaegudvBuQNynOzEKjqWWdCpPIe6yFA+UpvGF1rXcrh
SeH/4Wqr0D/kPdbLtjGSGxSVpGdkdnqwnKF/CqEwqvMDAzwkrFO+hgIYvWEJkNMMS9BKnKoaRXP9
TG+mB/v9qa9jCNN8RCF+aTrSh/vbIE9cumupc7/snhO5WBYW8fdFNa0JDKP1tGacVnWjuQ1dpbk1
CF6imuQqLzRyfG5aWm4cK2sLzMmLFpTT8/1MRnsjBGtzwhc9Dg87AJ37I3zk+ioOgReVL46/ggii
l1qqJmdR5PKIpST84GwItODvhMXf77NuCDwBjt7+j3wpWX7MJdQRpkE9XxZ+QGf61LIhzuRa7X2g
4r2xSLmgHrDsyTHyrX1rSpZ5SakYsHMlW/VW6V4rm2IXI8n8PlpAVm6eW1mNZxRGJXRzr4MN6iKC
e6bo+SJ3qnBhfNHSLt3UjNCHe9hDLPcuLvfHsJ5jm1YN+oObL1oDdtx4/+/CSVQWCiP20TAcoMQp
1KEMGxhDnUsnfVp9FgWygQ2Si2/kdIWerAd0mOWGZ0NcZp+UJuAyeqAx4mweO5EJCgnuzBt5GpRw
9kWZEqCKim887eg1aDi5JgQqo05s2ysdBmElLiE4RtOYPphAZy/hICPnAOrQK3Gh5d2G0NkN+Vjt
VQiNVDRK06n1rTP64PscG/jQHl4CtNgodDAJdK38uGh3ho91nj6Dt+O0GGQwkXShSOzppDPNuWup
PWJB2VfKCsDOdNuGwfcH/Lh83cGyegOfNEBZgAeGqw6aOo+Dzv2eFsbAN/Celgso8Y0eadDk0F5p
Dw81faZzFQypSAyUgU5p5zXtwaZDR9liPbbO0yNPCgU8OSA4BkkDaGWOw7GDTeVrD8gCJZ3/7EBi
59qjXjhM6ZSB8Yk1EjTGprAArXvl9E67MApAoyLf6DbVxC+G58weDFH+NLDaWXJpknnZV9ZTl3XG
SYT2SkdgfVlPf58f2nD41fP1YFAJH6sU9z5fXzTNT6b76+gx3x6TaJm2Oaxupop85jZFPwNg8Bvm
kpXOpZxAxmMa5Rwcg1nDAKaCeBCdtYQh1kOPg+hApPq1DMytrcoyjgZQPPwq5+l16qf4XhUAnxmi
pdNUPX5fso6A/CRozEMPVUFXBqCafCM4xOEDK25D7Kj+HqsuLDZ4SlczRQXGH/P9NsIC2zTE2pyq
AzUNokPAIQQ0Rb3E32k2FWukC46cLieUwrfPMgbHf0whyqlzerKr0n5O+l4tdK536CEHTO+sFF5v
ufOCDyi79EBZYLFnvDakBFa1xxdRh2SAzLcUgw9uKUZD2QvIunXhdkg5ALSDKn4pzFcQQ8Syf//Q
m0/1468NgI9zISL3B7pYr/GmQSstyb71mVwBuYrKfB9DjL2rIcs+nemDD1j0PddnpF9FXXh4DP6P
c//dFMfN+2XYJCkAMi7W7k0BsktE6nURUVS5IAC570hWLZOiCK8NB1YrdbPqPaxgW9Ir9oNPbKAy
hSMyEMibsXboioc127qdAxEZMtzK1oELN5ScoZxo1s9RVb6QIIm+xgoeY2bmlufcb8u9jI1qrgd8
rBxykg43E0YPy9oUOdgtsXpc6XBKYLGIqllVk3JrWJN9MwnSj6xQJ2UHdQDjkBcwZeGek2Xfa0bU
W+2KeB76eX2uuKKrvjfIFvsBKMmFxjZIXTQU44xBRzgku7gDG5LXMAAPItVtigBWU8XEVosSgoNl
lnhLgcumc/og62eV4TkCvg/acI26QFQ6WFTRUEENK8ICPIM4zQJF3r/ix/hoCSDCRNIfSAe0jE3x
VClZ18MNU2QrjpbWe8yK65D3/qWARjK+0M5Npx+zFKQf3xmvrsYo/YuIhmMYl+RbBa28kzCJe7a8
J9+vglcIJZUH5mKvq3f/FLWBOZoz1oZ0ZjeXpBt3qiM/QvA/n7g/oORSu/0qNoh6EYYLvm6Sfvs3
E1LBJ6NUgho66nz7QTpg33YoZWStD9WDKdQDZjeQvUzdN4PEMMXz+2FBsIIHW5lYT2mb2gfoy1/r
0eZPo51ZT6JszybB97HQSlEERl1rmOKGcL5xknoGLbkQ+DEcOI3DPat8B4K4PZ//MaBDPUVPbq0G
UAkdQ98j3wYmAKOlgFoySDW9nYRLt8uyZ4U++i5gqOMliZ0+lyLlTzH19JjOpDGDyrcby73OGSQc
FiytQrT4MP9x+f1ugzCfRthdmE36TOOmfYriBdaNyb4N6yWkxYZNOm3o8WVL9jqvQ0AS8MhNezCE
wb9pZ+VU1etr1s7xnGw82PPwPTWAO7+P2FNJ8B7XjnkBSKxc65y+btBlQnuqGOpYunm0tYDq1rfR
qbCfhPBg2zAvxgxgsNLwIeFXAKHO/BwdgVBeBgX0ZoNt4nczg3xd232zSaO8bACQJeAALY2RT5dB
SKuX0Uy+GMBIfS/qeofyZ/su+jJdQDKr2qPfqCA1EJ99gQ3nyCnAqGWibtB6k9BguVnEjddDgc6Z
DqM6XMao6r22teIApoK/Fk/ToI753kW2BPhwsA6OpQJPzwfNlE1+a+PRAJ3sAqT/d52vCriNxiwj
S0pjbPazHjCZemw38Lr4dWZNOcgjthuoAv7/Rq1pnr4LsfhBlgwiLVM9q87giRHHPZTzflfBwJIP
IdP2iLuvChzMvc40MYA+mSiCfapyc+YWUp1zW/EddjViHiei+Xqzbb/+qkjqzLHTYViK5kDlSpDJ
9TCvXYBTK+MFIpfOSjIFmPaoUKiMnV02qNOAGvlZH6ww5WcnKefUVgXq9X/l8SszsVztwvUjhxJy
Cd3XlnttxQ6FHG6a1idl8Bbnwrow9BRPrkGhojvR+tyuKUAib9k2bUfrTbKbTvO0tteSiW6hw+nq
1Jbigl1YdSrB3P90tY1//9Ytu2qfsPFmFbR+kXa7BFq7vPVFDMuEpGVLQ7rFrcvUDuIIAWSqOfDu
VQD9iSkf11R5tonOtb4c1GaUanF5GTvNp8uBo99BeCF4HmmNVTEKB7lhQ7OEJKtkMIObU7k7Li3y
VKesOGZRCUbylG8bM5/Xpt9vDbvj7/VXnU3tId26KADMdRj5NigAbmkeR3yvoaQCTTFd0YSjpnOI
iwGSvPioPaxZnEM6jKtHLVPPqGyyssYBjAfKZ2XuFNCJZGcBpaAdsD1vdsknMkTcFjuHV291xqtL
ZtXVRad8pMopNdqFPwPjBzCmBuQEuxvynWuFYDHoUzn6eGjT+vYppyd+iu+nOmulSeV4zmDnO6se
ZzkHocIdBfsWNnPSDdG32CwdL0LH/RhAHmnvpyAEkDq1bjWFoH5TsW+5bw8zF02/i0iVAlCoDlcg
XxnPSniw+aoAFrbiC9ByAXaAgBNJqawvKUQUhyiw3hOCek6MRh4AGuGqcWn6wkh0hSJe8dV1oHjv
h+5wzvJS7BIBGUo9gG9LCODtF7uXFdhmE38Ia9RLrPAp6AkyYTeb284T/iHVJsKPchnXrfGuaHO/
Q+rXwvPbdDjAARoCsn5ZgRNbHW08eVeA4YM4b8HibDUUaCqKtJDwlZliK0C78B4P6KKuzCm+rwLh
bwZAeg9mXlM64G/543jqSCpP4E5RrCDRRngMACohT7Hf0Fkl218DPCnGk5wG/rhCDwS+jYGiohCg
Q+dB38qJFJ1X0JzYSEZfBsMQNwoM/RyqNyhIoWnzxoGyMaPGvjVdUa3iLo9WUerYt3ZATRDWba8V
BJK3lXLJXOd52b8Xyg+udZnJI8gHYlYVA3hphtGticmNNQhvg9c5JX02bJcduJ/cdOQrq38igENN
Q/pQmO4eHz85GcqkzxlE92d57MIVDC/JTcOcYXo69gfa2u5OOIC4T9FdbxKUARhSgddwD/8+j1tG
d4DF6Vs9jOrYdxFfRxNPhYDM807xFZ6lVdvt2RSiDeYrFzIT8GoFud8HwnpKA2JRL1CqKtc67Dvn
Egq7WsKlrV2lmkmjMf1QXPWwde92bUq7fBXloB8KaI4CfYathl/sMgI8EEF57tqBewX5fzs/YGtO
N9hK83VT+vURz+BiAfSmfLYE/GCFOfofdWwcbBfQ5Fk1rGRR1Gc5oAQKCiCIka1fnVPXKfZdkdTz
0Ryir76wsb6Jxpvh0F9r76COzfP0KQwB+FJ5SIEOwefyOARxOewLC/i7vMfn2/cg1AuJb+90KkwH
X71OVmg6Z2pGWWNcFOv5xnfBIHUBLHhjAih0pzK/xlD5TYGmgWo6f26gzr9g8FjYV0aQ7hs2uos4
TO1nV+bZrJ/EY3/2kFH+4VZhPmOGgDF6CABWXxivMvCNV3D/2m0u8SXSIZxroGXYxeZSh4nZQPs9
asol6ibSY0R2C8N1oltsOF/SMvbPceuOZzvOvpuMx7dYqXJho8a2xlsDIbpEdpvGbwxfZLjZj9zT
V7td4cygEtYdGjtrnnv713xVmWrVFwlZ6sspkacSL52nrKsYRFPQNBPXAQXHa9i2/NrCWMZoa7HX
URnkoMmMEInWodFgRu9wBy+sNtzoq/rOhp45d/BY+OseWK+7c0NB4nyobX6/eQ+3hiotlywMIRXH
x/d47IYPEmWWJ0Te7qEgSK7yr/ww5Z3f+Wm+7/jDRw+0u9er4df8Br9kCW+kLRbr1bxvFXzJuAPN
bbMzXmO8RbzQ4uEum/4mcOe7ou0/npuqHF4LrLimbA6RpNPgO/e/Wz+0R5rhN2xBPeatcUgCAhoD
BoDQ4TWLocHKzDdGK38fNxEISVMYFT6wX9DMgfM3wsoFHeB/uKgx/UnPGbfWF1mNyPEWKf7dRWh5
iCef2uvMGYxVa4XQv4pT49SWgel1eAF+FDZbRn3c/IDy6UvR9OlbE0cQXUgSeUjzaNzFksfLOmHR
i9uX0cxEo/9HYspZUxjGwspCtEgM24J6NQ6WasUe4C6Q0kAx8QYmxd4NqrKc62EyxQaxAeUH4C7i
TCxd1LeuY9WBTwqA51c+9AsC2AkUbZNjBSTirTJgTdWkXX8urEyuTdPqgbGv6bHLOzZz/fjiyKw6
pbYZbKBoT9c5KqknKGOH87AQ7D2hsJIiQ/2zo2jw2mn+bYhxoc9Y84QWF54QKCLPaAMtoqEOnNCz
Ze+NeDbBhGoKExsaeGUDc4uuvVisyi/Q/SNWc4kS2V5MmLCeMz/A1muKpnxMYKdjlgqLNLHmxKme
wdSrnmuu1hCPKc/31Ah8twFI10YPhg78+QCysud6lNsZNpIk+KkHBXgvz9/1AMxaK9wg3fnK30BF
VL2GNOvWtRHbk7YLTI66GmwINX7J4GsLhRDqb7Gx4FeOHbHOu2MKd4M+kMAr8mQDkAWUe1T/fK83
EcLJLiXjr7BQ7T28V6tCB526abLlQN2m77q5afn+VpKB7mOm3EXCeuNJCaxEeEnB00/ZXJgQTCxc
/NB4VX24DpwjaJj/gP10Pqsd7JxDbkLigtI3ozXM60R12et83hTDx9CINzfj1tKuu3Q+SBebn1h8
NPBugF2Zn2DP37rLDi4mOyx/Kwi/40dkEmd4clXAZ9wg7NrHBHbvmQsFb6baHYXWF0gl06ma5JaH
FPRyJY1m1ub+TfesHi2sTxhtPZIQouYgrDaeDh+z/+iQ6TCdJpss/jz5U4eN1SV0J+Pa02w3TWgr
WqgqTx10FMWN2pj34D3e+W96OMi7Bp7sE/Utm+Y405yOpjAcFn3ioSpjjrMwFO5BH0oFb2AjsfsF
9tb+ISYVhvVpQ+16A8Hs86fc/VTx7oqqfLL582ZY0HLQHLLA0/eWxdAd2nhhTPr9JoR24Kxa/tCi
/fowKji5V04IIoPp3gX+db50okUexdnxMbULYeVTZLHY6JvpC1IT1VxbWsVS51jNUURNISUPfr8A
93H6CPCj8rEOwk7TNkv3F2lQj3BpjNH8Mf7pIigxW17u1BzcwMbE+rr2dwUJ0zN3uTUDtaT9Kmhx
MKF68WoINF4GyGStedWYL1aRnPUEBVrnzMGD++xnKYRrHN+Y1+3PgNZswczEWfYVQ5svJjB4FuOW
AKS21aEVcsejbvyzKIdkVkSx+dKTLDno0MdP5pn2F5R9QJWFtdacRll4GwO/nkERShxts4MCY0SP
Pjhjt64qxFIxkq50mLQduiRY+RAf9qT3DxdeKEGS1/ePWn+sPANZCtUxfxONsTXpZTjcG93JhEjH
+LdbFFp9/UDBW84CCdsK3/ZEQoHpn3L6QO1SnoI4GZZh7/qzx4C+AkvbZIsd6FXnfZVZs6bKhmWL
Hc9RWNYWxBG67adIp/TZmMKpKM3nOojSXh0jFE6POuzS2NgU6Afp/H3G70F8MmwJH0VIuf/O6TM9
Gc+6ZO5mEJZ/5PSZrGHnauAfMoc1QDYTEGddaSQl8SFtPENZDjBMO5u5wo0OGnx5HwBjlW3QfrxM
pEprrkdwm2Rh8RiQWheaJ//8x//9f//5rf+P4Ed+ztFZz7N/ZE16zuEwXv/rny755z/QT5zSm+//
+qdl2tx1bUIsxigzGVoDGP/25RplAWbT/2N1fmfj8VYtTQC7jXnljJk3dGG7DQVvgN6MQvRu4D0Y
53zcig7O7WFOFnZPmkNbwMOmEv3KluBishAO7L3tHCo7Ne9EJBc/3BnQAu2qScONZY3OwmgFRIF7
v4MOreog/QlFLZSHfU/kyUvSu8NmZMGPQPgdloK5u8cnf4NxqVwEod1eY6cuZvkAP1y7dq6UzqO+
DbHXLsw9EJJ8XYd4zzM0gYPKPEGH+sozg50sZjgbyFu/45tpnlhGsdCo+y2WfPmZwsIQbFW5h++N
mtd9wU5FmKcbgJk/yrYfD3ZnjwdrOvhlAef3QCUzlqOHldW+8QYhBrjnoMC9LVEBfud1v2ob6CKY
QwgUc4L6/JTuKk5hhQo2nr6oMoEhITXrUZgwsjcoVKSiM7AsgvmCiUpdW1jBkyrHmdHkM2ka7Cal
DR87Dizg//7XZ+KPv74joDBD4Y7DTJObEBf7+1/fdmSd1/6glkNM0mU3CVcPvw8iqx1vjN3GkyyQ
s5jVsZdHXbW4O8z3dgYG9qwUho0y0V8HFtr40/Xut6LkBVz/imSWmf6rSmBGBbOY8Dj6RnB0TBoc
Kx7L2f/+PySmr+vnr7MjbMIcyMMz2CYL05r+hz99nZU0sRBE8XZZjT10kVIWH/QhjAJQ4AHjneGL
JpY61ydNsHOJWIC781+cndmS29aWbX+lwu84F/0GIu6pBxIg2GefSukFIckyemz03dffAcrHlmSH
XHX1gEiSmakk0a291pxjlk+1HTdeHffhrqmn4gnVUI+UPdmrrVuswQbjeS7hSzvQHrYMiFxIk664
2KYUl86dxaVZN3aR/mZpQGU0BZgklZKZXPLh1yWZ4V+qjnO9fdUT20I3w2F0tr5w22DvJ5lgdgWM
nPVH45Q8RJiYtqeMVnwdP7dmSqhmb8/3hCs5J3ZJ9DC6vdwBu8k29VDUT8g40eVx0AzagIPOkMVZ
hrOdebcvb5vBNcn+ggP+zXMsohnEGyV8h5/vDSH+sjcclTxE00UCbdHj+WFvhEhawLLnRJraqntH
Hzldu/DFqrC7bajbGl8uZrmtmCs9DJ3jAnmejsX65tQZvbZYVOnbigl2JGxbY286M6As2ytj1Pj6
aDonp0taEspsTugwGf24Ck8qkaR7tYB8i11qOxgWlInUUzCJeM6UF0FqTeI5TaM5iDvUHLS2tH3U
usqmigzwc5UQ+1jrPnWRYhhfn7u9YDWON7h9zxiBb1NYXnsZg4utE8HBidBs+zLT9UuuVIMvVDLW
EgaxeHIwfy4K4lGKpA1r6IS8URBIZYHapcjGx4n0lw3wCMPrSVrABzn0j10FcVXEhAipWbFfik73
m3Xy22kh4tjZLgl6aEe807EebVyqaFqqvbN46XpM5rPy/uc78m9OK0fTkfnq5HiqtuWuO/qb00oj
m2ekEdHsIqcOEOO5Jy2y9WbTTo4Lx4PHXdE0AdeZ53pIq/2YpbCPxiZnbgksgsSN/3wZ62lzvD1Z
OVAmIFTOnpKSyiJN9NK3r26bVnHFDhDgJYptVFBfX+hiK3CrvZzNKojtSt9HDZE4s0nQEjqm6a5B
AMj0ZfZ75jvn22bSRHEeJTGPmHiRdaqHRLc/TXOHVluuNCHFVodzLNjcHtqN3xEHdHQ1pzj9uVlC
A/1khICZK53chMbQHVwGVmIMjWOta6skPEQEyQ4fdZxYRKQte/zs1v7ne0L8eL92bMheOjdsh+uc
Y2k/7AkTfZxSL1HNmlpPyCZfyC+yQtx5PaQWS3Gih9Bwhk2qWXDEXbsl8gAMmwXo1sQCdFXakLMl
imsfIIzK3Xl9EmdjfpVFwyRkHKwtFcuytSxl2KuZk8Dlb1uWUprzkquaRQZVWSX0DflENae0d8OK
JAMjHt2JQquuan2ACyovdC/kpVjwUJY6jRfqK49EsvFZB0T3bIjkSIlCrdjb5Vfn2DdOsa++r5sF
7PZsnXMwGXZyupkMzbkJnJb1a5VYv3sU3TinpNWmdytmVGxu3zZ1MvKG3OCKUKbu3Z/f/MfPCyqG
DXD+OcD2K++LVL38fF/9pbZiX1mqo1rsLzq9hqF/f9bErtmnumuviwxsJOTGhjttNsfnXi7RAb/D
uF3Wh2kUXeDW7293EC4Vuq/MsJHtRm5uoMRpxSjqBoNuRuDFcXJppzsuRofOh9umPNkQhfZDaobH
2wZ/p3KcjALviU3jAKue+2hYkO4IkPgUq8mhhSZ6gAaG7pJQ3JaJDOp0CMKm27xa7BYKms7LFWXZ
24Mhjk6stPj0++HoivzbTZl1LhOKP568fU/YwbXFTRIka/04rZXksm5uD/98jlgXkYNU+s/3/Ply
3mW/xW3VH+Ipdeg5c09jgMug0iWFsC0Q9esmIT59pw1y5yaetkYiiiQrPdkxI3ZYF+G46OLNsEZ0
NtIMd04i521tU+lpKstAoZbhFWzMW26hMaQwEQe1crRHOyMdWZYffn4UaPbfnLJC001X2KYjbN39
4TDomzmfRef0uyItw61IemPfCRw2fm04J6InkZbllYSAb5vbVFtidBKkcaRD/flWI0snadYO7DO5
t+NRk/HEZY/uRtHOj0jM4TfO9RHWd3yMgbGsV9HbJtFlvxN19j4W3XTtKj7CDMYA8qXl4uRLwbVr
3XOjmhzJauzNDg22PkWbwZ6WM97U3ze3h4Ux0p9aIN21Y3ue7aI9c1O9j5UkCeyphHg25vnjpMFo
B5CTbGbF0I655hJHuuifGGhMvtZs61WEj7vZo/frHiKq0j0bf2F4yY6w9w5XsLzO7aO9ridoF0bH
aKGNNzEVk9kwHI1CHS74cgO9r5ZjRDPVi0KtoDHr9v40JMSglDgQ4ljSCwZt0xhqdv76/KL1gWaG
0TYs0sbrk7U4W48PLVHOjtoUhy7rpsIj8rUlkAzDZQmTKLBlbWw7VW9YXRrlqetaRcKnYU5SRvp5
AGhYS0izcwjCkuPxUERueCwjjMhDrMaYPNY47HUT49o4au6MSI6KJOGudzKzCDFTI7rmlK2PBzEb
h6ajfWGJ9jmulQ9KKKtVOtU+N4veeABaliBi+Y2SFp2bwl4+jY2TbcbWbKtt2jYg/NTuomp287S0
AKRAwTlbqMgkcjjjk4ryuZmi+imyISN3cbscXGgrO0bzHj7kmkBtNgnrlOPtoTsWD3QIhsts5B9p
OWA7y0T33MWv5ZrXyYGKNvOP6GnKesEEhgS92CZcKip0SgQ2MoWk8fMzyvibstIVlu0yVTAx8Dnr
CfdNNQJlo6JrMrY7picRvOt4PpomYZ+qrH//6vYcDdXVUTaSApMdbSgSTz0aQy7Trne3ROt5li3L
vkSkenLs3A+5Fxxv2RaoTNHAKEdDrXW6Hl23H3PzWKH1OFUk4QWmLJ8ZHttHzWIFKcZkkzf0nBel
2uuOu9w1RIbjzCMcpSO/6h8qAMP6a1HtWJbgHxuqauf7dx/Vs4Kr1ULX0s7t58pcHmk4s1RfN03H
e7g9jKY7nMgGpuTo3E61r5KUGSzRgPgS03hAEM64kWTOXeJ1zT6Jwb3cHmoL0CMF5s4A/uJUTrqn
2/W8k6KhjO3Kxq9TK/VNNV2eE4GUu1/cfbJYyTljobFZKoEoVg3VrbP9h52u/d3bdiydwTIlEDv/
+7fdOTKie4bnDwfasLMXc2TusCTnVDRfTFIyrLLeFrbIgtSc7a2rMIS7bcT61aKYXOR18BsEI5sr
JyrO1U+MhUGzgZk+EtCtHbpJd14WjM5IgjhlKQqO3VpHalmO/j2yP2KbSgOdQTWWfTYRgdf/8C7N
vy7IHUcIigZBAIdJH+j7dylKvQuBTYO6mzQlMHIzuVrrpp4HEYw1d/0w689zFpc7/NvF5vZQiwjT
kY5xrWSjbjm+wWRgUtv25fgwApa6ppGh7AuBxMkyF/XgLjiDZds52O7ZREZ8shgTnm6Pqn6GdA6r
ZJPkdfFuxCGdMJO+Gr3LVKOx+k2Mc/5lZCF2XdS7Ntmx6PjYlfr8GrdO6udDz001QQWnVfzXMKzl
Na43lkND+X9/SLjc7DkgDEjy7o/XAWnkkak4YweuWselXUYElKwb6P9oFmk87UooAccKrtgGz5od
8DREGeFXWGZO6oQmiCBQaG1FGnqTMTj3Zo+zkRfp2Ldn9LZhkBhafb+QCXqfNgQ8TQ17xbTktlL7
Nyd9Mw1rPvdZK30D6DAOjH94j+ZaHHzf0CCsSGXZRYdG5cj/oT+n1VM1Ok7F9YQ+XqAzkrUYadTj
tu2ZfXd9jrRm3cDxYJ7X857/fI4wH22rWrm+jcYiPxmTq/kcfpQafdNeVk9sWdOOG5IQ//Z1zlML
l5aNshY4cnIBIMEJgIDtlnQkStikI9kD0NhBauvRXHthVKLOXTV1jS1LbxJ952c2nli37vq9vlpC
4yjfy6y+Rmbop0po/X+cL67Nh2xadK9UPqDvzxeZZX05zS4WBebnZ4yY+tmUwIzbWhu2o9DuFqUe
T8Qiy20u7Ohqoardd2HxjkiIGIVs0U+eZRQ1eMXlzrRM8gc1bi4MbAbrmDgZYgvHfCgqNIfW9Fmm
lXiauhe83zOVGHebhSgojFbaS5uBx0KO1+0dTTmEcevXcx56RJ0gBooH7b4cp/dpbfnoRPLPplYy
VXLML0Mmr7XOyKkS8qh075mcOWKTm18bff/nuz5ve+v7fpbV3ACd7n54+N/PZJPK4v+uP/PH93z/
E/8dfJHXj8WX9qffdEk+N7KVv3U/ftd3v5n//fe/zvvYffzugV92STc/9F+a+fFL2+fdf/rV63f+
T1/8ry+33/I8V1/+/ctn2ZdEJz9+iRJZ/vL7S2t/W7M5IP7oh6+///cX17f5718uX6Df91/+8hNf
Prbdv39RHPtfgqW7bTsOvXFT12iPjl9uL2ma8y/IraZDN0TjdmxSo9Al7+J//2Lo/xKaLSxH6KzR
BVHfv/xXK/v1Jc38l0Wj1XZZwGsGtnXxy3/e+++9+q877e9799YPCwtVGFwUbFWlBjJ12jM/XBsa
Y2CEU8b1RRaV4Ucj2tyVh8Ax3T1mrbExGnEfC3O6mCKZv27Icv/9KwMtzBZFp4Laawjm7JoOS/I5
VtCgc/ft7xasFUfXoNOgdmr+OprhS5SD0mQh425aWohcQER8AiQqN2PRdE+OVY73hWl5U0X2XZEP
qs86f76EVQOIK6+H7dJnKwrT/JLm02Eo8XGJpIXCU59Uel0FRiyB7Iz27SZyF8TVg1rt5JSUW0jm
7V3cT4/f7OzfP9Bvhx9gUr+/uqrsQXYQ2TimRbiw/ePlIwGnGSNFGc6JnSwYF7m23ZUKEcx9PDn7
Tm+LC8oi4MkM1jeG2hX3YZaR51wkhMhEae8h9IgpLu2Iesz5VQ9jVthQ68OZeG/XLIZjZjpBhl73
XKEc91gJ1VtOXu2cmPRpKSnL02wO4pQlKnCqsDbeqXVCUKFYNh1YnzcluQO/W70v9TI51IvT+EWB
hCm1CoCpneVsRKavyRIowpDywVCJ4/rU1Wl1biWT96Xt9twnFLqQyXw/x8Z0r7pJ6YWTvqAcGnGa
ymGjwB16iLp5CpxMMvkxqvJi8PPQt+Hj97p6UcwJyEPfjI+3r5LKGB/LORiK0Nl2ta2/drnJXESP
3M94nf2vciojIQuGSOFjiGxrW3F7uRNMGZZUWU5lO0sqGNQfq5z7thl77dAY9Gokd+FNN4g2SFZZ
V7uk8IeqZP4wRNEhrV+UEEmT6SDQbqaEcBhSs3p91H5b8vYeFUr3Me9QKdTDrL0OyarDsafx6/X0
u8vpt0fOX089xxA6PThLqJSifzlwqI2tThuR4xtLpavbpqCd2NdG/DTYXXrXLfkuvMUmhLqbnBQZ
qp8YTLSMj4r+6NoTM0uK2WfNiLT7IdWZj/HIdAlTNtNh8qK4tNuNOjj2Sz4ACFQFiGk1n4mnzAeY
ybJI6tPg10lqfxkqegdKo+nIdO/UZKC9zDzsxbBX6TRpUqTtDfpLCkf2gL1a246dP5ITC8noqGm1
62wqmxzAxKo+Q4YgxXZR+BXIEqVnmyWjjvk/AEhNvP789BM/nn04EK118Ogwp9F0AMnf37wR+Zh6
RY7o72efBmvpsdTGyKsxy12WXK0uAPuk10lTv2BXSaagM0JSSxKhPvb087f4iYtAhIX2eHtOfJra
pHvsCITS06W8Ix+cPaSLi2igG1j6yHINRm27m534ozuAGbwVKYSnYUlJJVVAmQLNKDrruTHVt8SY
cy4CbuLHpuLej+bWSUTzEK6bpkyWrdYt/DKkT+6GWMObgWNZE+9HLX0cGH6epC5RNYwI8Wml4qlg
THE/TUtz0Oes8aCjVIz9ctKJZtjuGdXUSBX42pQLo/Mk+QRju/coPgtSMcx9pkYD0wXMDEragZ7h
OnOL27h9JZ3hi6QqO8ix+oc+pvnDftJUndra4c7laprN9ociS5OzRuYgc9VQa/C2N/N7c+yK34SA
/6e02a8Q1eaN4xTWk9JBTNejTmzIkKx27P3qXa6BG03DZD7RjpDvukY56PVWx4J/N7aR/bQso+Z1
rRQ7y5R3WKxVdVuzCL1BUTrHfGKgJg+WvTEdI3yP0o9kEMTiVwOJ6jHGFLGttD2d2PBKf2zB08cm
dmRKRIi2F4Pgqay3/2EVfltlf1OXayqiTIvkO0dY3EX44vtjt0ziEDeHRgxR/mvZG8nFjtRhm7fm
4tWOtLdNZ0FUM2KciXJI6E5pzW5EEOprEgkeVw8EHzJ+Fzdtcc8ZiGo776sL7TIADMLP0FR2rjPt
lTaXF7iX0bRxqkFenH40GZHby0tuo15xB6ulEC3qe8kxx/o3sz/P9IejOv9k2QpDrzaB49CocpOo
7njJJSeNATX6U9Hrm6nG1lUhYvObZqS9ZkkXVwtdqbG1pk96sbwYiviHK+ePC5r1g1tHszAhcB/p
jv5D86ZcpGKX6dydWKDld1OoczFsp7wkPqXTPs15TS6MoSieXDMpmswctlz6i4220iFn3aCBaspo
dW12j64w340unV/DaOor7MLKG8XovkAwgbc5t/TXLfxfVDJyb6JS2zhTBlLIMZbnop7jXUyS3Lnh
lulbvZXucoZtfh0RAepC+zm7BB+FWLbPN73k0DubmJDKF3vu5k1ktoa/mHPk9bodfvr5dVFfWxnf
H1us91yHU407C02AH66LRWmWQ1uO9cl2ymxXMVx5pLHMfCpV3uljLmEg5PRlRpvp+1QUniu5tWRL
H35OjoapZr/iTavwfqrJvR3FFdd5LBqVnb/YICScxmCYjzZPHmeqEYaQUarufv4OzL95B9wbNS7r
6wLddX7QFRgzkMC4roqTo1L3EfHlq9NQP3aFrr+EqJRBHNePudUd4d9319x1noHJzR+cyI28vDdm
r7E5nJt0Wh4Yk+QbLR9Ih4xYumpdUz64ZZ6fhSMqD/fHFqPdxi2MmqBeeqvfQ1gpWZwtcyky4tZ0
Sw3WfKMq168FpWhftNaFxj/HtUdPpQsyERpXnL/KzirQMVp1ZV6jrn/5+cdjrG//2x0MfXq94Tmu
zuVjXQ58f/GoEZk5tL6nYzmO5LMrU/tgzEaMrQiN/EBHouWiAfzJRt2+Csnb3qhIsGubg0NfZ9N1
jXhtsqTZ9hLrplIy/5OK5XjL2BZ3mZXuZZ4av+q6/QRBcv6ojLjNdMyXb2WSw4Jx8y4oLUZjGsoy
2aTm2yL6ecf/VDASksWD5iZBr4vzV3RSwU1rfXRDJ4Ukpm1+/nHoP3Q0sUGYJsE7Joe6zkdj/tD0
Umxs2SRj1EcbQOlE9FYSXWcTgR3pEgTGMnyccZDacZbtpIPzVVvpCPAZfmPcR2SxmhvbnClB0LPu
fMxxiD4WbcYdBgoArZN3Uhr2r9g49O3Qx59hq0Dj7ZX5ZchBef/8rdzGr9/tWTrSgqXdOubRbP02
C/qmNa2oxBw0Rlkdw37UHqrk46gay/sJAbHR4mxuVqt6lEzKCaV/TFIEHJIsKiJIb2PZk9+uVweb
y9Wmxa6JC9oS0N+odP/hr2R2v96zv/1DWdNqmuZqNFTJJ9Z+nCO3Cbw4iVIhsMJ8k0+Gl1ruy4gr
pJnu9Vnbx92ll09OUu3qRNs3Am8LyrAwWUf2+XXAiRfP07HWkl2nSo9RxiUV0d5A05Iu3VNjVH65
3kf0Ez967hgexFN/TVBUVm3/QcbGyx1ox4+ZWRONGR5ivbukI04tjStqh9l02TBFsN+P6CDQ61xz
mlshyYlp6bwRk0KplQRLEQXdEAZEBdE0PZe1dtFqWC/WplGMY9aNu0oou6STvj6Mx1i8QFxFK8A1
QxueF73myC/4sDk1ZmQ+rMQ2gHw8JNR3+VAGmWH4WRN5Y/bFxcsA8Gl+MRJP4M40TmRBWkR1TX49
bacnkW3TzwguC9tTi2vYztR5d/m95M0yIknU58b6bcSFFFOo01GMuMvE7UOj3E3mq+IGMAga95Oq
PIUNWYnOiQSdtCvI3NtTRmSWl6Nrs0n/8YRFPhvag2nYiMjdGVAn2i2jzT1D0ksfs6ia9B3z43dD
nR3UFUqVqYfK5H9oT7E+7hn0PthqHVRJ7sPdewxt+TzAVtHmIqhMJrlknWRin8ykAaYg77jl7ZMh
DVTRPrT5ctSXlnWqSWq0eCaqZzMsIQ3/jJUd+Oi23UGpaONua4kPkaLcx3q5E8VbFQJv0Yi6TvuH
qDC9KjV9hOTI+3PnSSVeZ5j2lqHvm8zYWqoJbkfRscgb5DglJMC1FHfzxpJvriRW/pCbxFlpH7i9
bVAJbBT9flog4UQFMp37tnklMQLODzBFM6Lrxi9LxrdoznwHM1eKzrYPz/F9GEWv0WKcozghfS0b
f8t7Oh2u/SmJhkPkkDMduX7uQHD0pz5UUDAK/rfFw0pLUdCf5pnDJTqFr230ziGIwbCOk4l89w6w
H2WE/mLi8zI/FjgEEiPaKvOvPQgtZhM7N5KbDJlVhp1Gam99mdATeRqwvLu5w9TUN1jfm89d8z6b
XlJ3X0UfWvt+6J4Hw3Nexyjf4di1GMsp8W5Ojl1HI8CPQXK4DQO9q77ClF9gkHgGkLjR7QIdaR72
htQ9LCFtyqPgw8xZ5oTv7fcyOpoG4XzvuV80ZFZ9GLJtKwPGat2KV9TcLYZH6iZJsrQ1r39LiC6g
E/E2UZKDkaNB4vxIEFBVJL/2SeENCK2IgPbVBq9O194riR5U4yuU26sgDdX5oq8On0wlpGrepbqy
vS3FQkxLHblXRrInRBrDeMJb7L2hLH1mMR4fw6zLoDTpLVN0tQvflfg63HIiiDwr7w8US1v6OEEG
yqmjkMQacjA4/LOQdlX6IOv6WNZDwCBhmyI3mdoB5g2dJbc/KDla1gETEN7WrElPAuX1rCHZWw5t
Wl2dUsMTah8ALm9itEJtpx/BB+1Q4TxFk0S8bQbron0suHfn6nY9tSOlRNAEtKdE3geZx9z1mkWp
7TvZIVfuivih6f2o2lbyKON9DfWHHMj6kLbBwnyWyG11E8VHnbNiOcfuh7GZ8Fy/6tnnRNOONhg+
pPk+ipcAWIc3mObaw7sg5Ie/sPomqXDmYmDEwUl3mhiR73lfr4WAltxqYfi+BLicaFL3wAW0oOi6
Lzm4hmfKWG3HZSYfLcPX64LKO7aJ4YMWr+Ov5RaVBW4xZLuluoNzOe2anHplxDtzqAeMnLDxPmVy
zu8TzR6f3Gk81ClLsDS2uD4MZnjQXCXxVKdgqNqYjxXTwk0bqocpWcRBgaXrG2msIveL6WG6CZ5k
s7+rhXswmHpog1q/FU497Yi5yYJGutmhatrVqD28pxWl0bO7A4fR70xc+NvEUYK4tpjUuc1bR618
cLXE9Zq8ad9Ue4AwU0OiUotSf80tApjXb6ucQRxnhXn57WE0Feq2SFq6LJ1Cq09M3GDmU6rH3bux
bMgBlNSaIh1fcSUWD3KqB4/izT1MOj58k6p6bEf7ZXKWBY2sCU8/U8e30Z0cb9J7eaCnd51UbXps
22g3x13jLf0w7YyEo6IlquTrxkgHxP5FCtdxPVoWV4E8HkUxB1ZLLI8zW9RDSI7VuTqYg1kd0whx
aqJYydb64zc14MprXecTa7MPoTqrvqOEYBcdmkBNT4yLHWUfpT79/n/efvC2uT3358Pbn/Xnc7Pt
BEXECd6ZEn1enKh0kwubAB1oRotv5A6AD2tdZBQF640RU8uyFUifuRCWDjHCvJT8scFBzF9ye1x2
6/pEtgSNTX2fQo82EFEouRLoiXG1lTKAm7rLGTVJZH/SNA5p82Dzy4uYlDlbod3H6NGK0UpOO2ps
Vh+RjxHby5rJH6oU0iXnftRdR93gxtp6KYNjeD3bUho7U44HtdQPaK57lZpIu4xgoHpFuxYhFUhv
4csI+lkPwvhDqtOI6MzdkOc7YhV2Vm3uzHh+RjNyGAt2Qaltlqbiwuk+tnKBhR4HdQkAbOCC4eqe
ipBNthnCx7VH2wR8mPu2phYA88flinQTv1Z1r2BqS4r6FtMcuQvSb1ExOvF51pPdYKS+TG0ugu0O
G2MgSCEkZdOL6L+X6XJR6Qoz5PBoQPkytgOituA9jJuG0OCltBDEZEGRaoESmkFVuf68XbBsYSr5
UFkd/hegu33tVQPg7zS9LIR3ylrhvqp4cWLfg4O8sycT8gEyVXfaUvvezW5/HLr6WCjlxVSNp2Fp
PtYsu5rmXd5znwqX10gsn6z8pRddQHV+Fm27mgWCQid6U+kuMqnuE7s/RJLYoDzoBKGh7Lx+cDxk
D/5Q6HslVc5jy12j5Xaju9tZiJ0+Pw9Tvius1mNW4FvFuFtFs6ASfC0KfZdZaVUpuMyzPRaHI+f+
HSM0rAfZm5vOT7Ls9lrZBqoaxBEaU5c7MhOHsdjlX8DSHAXnLOyTgNC1IAnVXdYbZ9HgfM+jAP5m
7HRHmouHJK+OggsaWGV/hhzZGM5OacvjGBOdR11huUFeVn5BnF/nkoRYnBeVcsiAnKm/l3W6SS1S
IEfbM/vGk7iCVUMlARL/hFQ20XxUMFzgZvBg/3tY+1zZH/UoDuxwCESh7tzOOFoAh5q3UXPua7va
wGCm3pSBwrmANH6njumTxh84qpxCUPxSWXCWBfqU7JQ0O4nZAXCS70TMqKLi0kDeL82mzfq2+2nx
S+dVpcLQZOq7fekL0+ZeT/xkkXh2p2yGtVp1xp3mtJiaJ+gPildmyDLEtG/6+8VhIJ+6XudyfaD+
ttre0/PMT2J9Gy7mrmLNB3vT01jOgqrZhQOHNYzUsAmaIvLFMvLpZQf07OzSAAYQHAs1UPT5jHGU
WlN9rPXkhO70PCRgSEsu7YkbSIp7KtSD+SEj5M9eqgui1M2q4heW9sLK6IBV6BSq2q7HO8Z12l9G
ldTTaWfrD4xaj2M1IQkmha3/4AqBeVp6sw3GJhTXGWonK4o3VXZ3lYxfCrml/XpnE+UwmA1nu3yR
uApoNu1VUwJk4U8e9ECMT7JO9uhsPRs5egHtqGFaFiXzXjclJby2gyiiEnIZk8aIDQ3OkdgiwGPm
9KCoXKZa61Cs99hYDWSeH61GBzs8+sOcHR0jepRdhVX2nbKY53S8tnqxW+c95gJ+I+JYMywKHwdw
ZMr8eqboQS+jYtxXIdGk85nW03NtLkG5VMdBviLww9O7PEbL9Dm3m4PbJ6cCsBR7aBDFrg8tT5bG
obLCg8EIib15ihvxABUwhAai3cdZFOjZxG5tSHfMLuivPYTB/qClPmn3/PCntc5HLL2Hiu3pZh+E
mbJfaK+rRDyuGD5X2SkOVxiE9UpCUpGWBwUFUjHt8CD5jdMeMNrtUvHAKMDXauVj7YZ7d1lp1OFB
N5FK5Zz/kv3ItXnO262KSgL1fB5vdJRd06YL64+MTd7XjXmU/XxZbVhzWHIvOeYkEHJ78adi29pQ
H5WRK2IbiEbdLFOIwfzN4ABB5N+2AGzHdNeI+ShH466c7+LF+jKOTyaWbFarKDXLxzm2DolD8LIR
tMt9bQIlQpPemONuSSxPqJ/Uxt7P7XRwmcBIo/BpIPhWZwW1xDTttJ7iDFybHm0R3WWIvYi2PzBn
9iy7f7TEyg48pyaLgn2iM3kwmRzsMJPvwmakJt5Brt2DSQuiggOYAYljVh+aEAUPcC6yKqE+sNzW
EFNIrwmNzaDEWxsLYFkK35DWVoTdBSskoylQvn2dX1wSsjpVBVxgnCc3JqxE2dL+XpneuLmMp9ik
WAmNam+OTGSuM4WHSb/BTvH8F+kz9eCDWZuPmUmTPif/yn1k5n23qqWL6RqFR2fkfkgu7gc1AlFd
nUHcuMqWv3jK7pzmxf0Ujg8py1DNCpr0OURumAeO2l7UxN5ldnJWE/miiOKx1aptKXJmaMuJC/IB
L87R7Iq3XBO/DiJ6b4JebzGZxgCm8hz5Pve/qe6Pa68hRzxcud1e2PwxsXnRLPFY9uNpap8qrhyK
D1vcr0BOrkkDaEJZi1j79slU2gMIH29R5sBcuoM15o+iQdZdj4c+Fj5akWe7fa+li6cM80Hv5EFV
ZzogmCXbzFtE54fWcLTAKBZQnULWljEW8hBBfly+zvpwpbe+UwbmDQCJmnA5TsVD1A77YnovoX1o
i9wrYb639GgPS2EXC5twHvjEFJvCeM0RlXJvtzLP0U9lvpYuhKFGkXxZsLdPY3oievsyucR9OlaQ
jdl+CJNLqjnXjP8ad9VVY5GTFIk/WHuKSQCY3D5zOiSlvqdNc8Vh+MgI9tDEw2Ol4K7vYpCX8V48
AuoycaUqoYg3tQFVsgp9Gr9HWHsU8AlHngv9rbjYGdpW2DWKEhKDpO2rBXFNVO4tpyRKLXxWNOdV
d417ZjykqNh3SY3JwUhpINtomgCKK91DUbiX4v/RdV5Ljirbun4iIvDmVgJ5qaTy3TdEW7wnSeDp
9wc115rn7Ih9QwikVrVc5hj/+I0RH2aDyOIaMZUWHdw03eeKdq+XfrlVd6E13zF0OjTOdIu08m0K
50eWzhej2ORKj7+F+QoH4JJb1HC5cTQlXVDDDwygCnm/8OyjdKJnIadr4lYXV7eOuIC6A2pIxd1r
lXbA0ebNK/p3N/yVR5I8btCAqHvSbH8Y5R7f4nNeRofOGc9kWhwlBjwmMgxtyNj3pw88Sg5Z3iNm
K7/VqfXRxtOjUMO3TqueO5faa1kpE/Va0DNOlYotyfiONGVvNaFfKJlvM0jwwu6bPYf3KBJHjdwM
Wn296k7kDDzUXju78d+8lD8SWCBzLe6Eae6Tgboirq+angY11iyyJEJRHCJi6QTjz6YyT1mUshCY
J61xnuHJ8Czte08CoS7MgFn8Jk+PvWkfZKPuRBo9XJy1sgm1ieKdukR7tEjTSVwN0mq6MK7b5Gr5
HJXxd8jNJ5tSf/mKq2n0PbeHI2LqQJPOs2jM80ju6MDkYMY5xZNnzIzurmOfO5rCcXxT2RoFplol
zwBK+Gsuo1PdgEXo8KbHrSV6X+Pn5TXazkCPkejtBZEGNpc/c/Fe687RNaNnaXVEVzpnEOROJhe2
AKp0UmNAUyFOKgbmrN9a19j1U31hhn0aTP0sphx0vodcl+J4HX8MXfJpZsaLE8HVhm/JtOipdl5z
1zo7IkHwoR87I78w4rmSxX5RkW+EHpY+yFHUbuuMClllqq9q+8Gwg1KzA69BaftrrPTdJI0Aw1VM
v9OgzeYnEan3lJ8xTDy+6PAjDFRTjFvxiamrGjvN7si86kWozjkqrZ3lhtcMlUmCajqyPyrbOdXx
uPd6WvwPBLHYcTZ7lQped3PMF+YTSWe31hsfgkaWHm+bpuB1NqKcabwZLqt2uk9UitYZ9ANDD6Zx
7wq/NymkTxozvytKQKKdC6U/2n3OVEE7ZZdSTjtI3gcwnDLfGmyhibXTZBhMfcOvJj7S+yqOdkc7
tm0SwbYirlpXPhUZX+EuIss9OlaG8XvApYzRzTPRX5suczZ4l6BSVe+dp+LubbzlucY6Lf8Q4MAC
68HDyQ8CQfX4nqsmCdbQ/tTsKpIBHA6jjiZuDl6RB7KoHsrsvkHDfmYkeNdItEeh/kwGnByMQ5Hf
Fu750GcnJZU07qDNhXYYJkw4MuNiljLIanPjFNTanXmyLZIai/kZcf4Tvfgtj+KLKcaj2v4Ykxg7
UvPbVEyvltB/ORAUbXM6yCG8ZGiajUGcKmBZ/FnPcrLQOX1gb7NwVvfLC6gN5h4CAlfasVL15yPJ
kmdM3s6OXjPvcH1HafamwK8YEnOKolJRmUuPn4SUPEa3/DaXymciorsSRgHY6rSHWxAAd40j9dYY
1H+FNfr19OQAuhmqhdHSvGtY9pKJGshM971u07uJm2fjxWGDKzTKoRviXWX8UYq/nQlLVFVx0hoo
MKyd3WS7hD4IqENx9ogR9mPY7XA8OuByEISqu+8ogjVFP2ePxqx+NHF0dJWKb6EHN0n1q+Sd3+CZ
Bequi+6QVNozOQx7J3Nv6oQcOblB8wKPVHZaaAW4nByiaDzoIxhSyVZkU2LMwyX1tIOl/Rib8MnJ
imsI1xeZ6ks8zfRkNPUtAEoJ07xQFsupKOZ/BjNWRE/KQLbzCon8i4Z4lgCvWC+u6Mh6z3q6Hlbo
5t9Tgcre13JETaj//xfcQ4LW/4v+ZJ4f1uFwcFRQY6nHQAFdDAqBEZ5GockkoOqSEliBQ4336kbB
PcJPleafa+stDCS87OuB+PmAQyaYvdXaAHklm+by1EQKChKhlXQs7niiCG/g/CLHbAR4ktq1bM0a
qbkqZJyTNrb/HGqylpjKrudgBkth9Z/7Q0b0kBLHw3rJ9JL6JJyaR//7kPXi+o//eZ5/n2LukG3j
/d7heMG7sYI/69tUyIkojDJlRV7uwLzxA3vbZKcuUqP1kFZGuDHZIbfOIrmJFslNKbXi61YOw4+3
bmrwRbc/xPKm9ctbtd4Sy1uh4H51zENKzQVhWz+y9U8h+8Yg28Xi0gwRrLf5CIIy6JUPyMB7uz5B
qS/v6NdzLU/tWukvHAr7II7QdW+aegtBzjsisClPs2UVX392vbVeazSXYPYQM45jmtNJ8BTrk/37
2PVaCnkCWv9y93pP2pG17anZS5fx9iOyZe5oLu9139btjlikZ0xviFhLp9tQd/t6anZiqncOuFGo
k/fUY+oGaVD+7emTiqkJvGHYKsKiP8BouGuCwioChJV7IQWWbuM2G6fXZvJ+KvU11AJtcDfRU5tO
O2njhzL8hel1N3TUT7UMKjBxMq93Sjbdpr99yARwno+q6M5ke+/w/vUtBwQoOxHl6DtYvUy1dWYE
RuKy89Da6onp7N44JgxCE8Ks2Mzu1ayfMVM5W1V5zVs1iPtyrxhbzdgOHUX1ZB9j4e1KhRRAgXas
g3K+bEFZdqvOso4OucK3EkflulJ94ehYro+4cDSvwCl/LWUnw+o8jJAJRFu9wCM4iZrPTdS7xLAO
7T5PE3LmU7QN0zYexEbh/ciTas8g/ty284U43iNBhQe9806m8i0c7IcRU8EOv5e3YQ7twC4QqEks
+nMwurkJwl73M9XdQc7bS1dQGP/p1JY8xDP42gEzsZ3RxPjYXqyBqlFNEGWGm9DKfdwTtirFydQV
tF3RobaUbU3pgZAML+XM72dEcU3wW1Maoh7oAVDzCSPz49n1ZUQlR6BRg1JWaOmezKIAftTG9DD8
QVJJCt6ud6Z9JGMfb6mQ7ipLu90SJhfzJ7DqP06u/ZQazObrZ8MZX9ViPphZ8tqbA1B97k8zvW2s
PdImQSzsBJgy8CbxlmNzmnUE/ekYPUex2KCgx0lkKSAZncyMtMiktAd5MDGqRFrKjqHtScQM6m7h
3lh+SgWUMWhVG2WLhfFWRY+dg1ASgr2LeXlD1WwX4iQjm4OtfHSqgowPxExE2yx+1XAMoUcZSs+X
hhfEWIkW1/QIirxRC32Tu/p2mlCal4dEeTYljuzEpyXF78T6tPO/Bmou3aVwH1vcR/wuK3c2Nm7Y
ux9qo98qufATeG5hs+heBop1JFeyCBLEZY0tfThEvtM8KpHDbZabZXxqzxF9c7odyUiYnSV9GI8y
XpkqMr+K6rOuk2oz2kGDz46SCb+07ECGN6aEsQOSmfX4gjXfktLbd/yxNBwCxP+BmVk/5orhx8II
d5tNipUbAQq+ilNNwpYSAemJ+UcD3OQw+7IhIWjKxuiRWIKLR+krGIISJ37mMbm0GUBH3kaRJiBC
Ds7c+uRrboTJXFyxIJoWIIzzRsOhuBhHCKvTyYmdnzRvUNEIK43qdydxAuFGJ2tgSlDr8DvzrUeW
kcJircEDVMS4UGVBjzFwdXQ/jSwfDdfvKcUprb3qkRvk4RzUsWBIeXXjDKtIPixywPnxzEx5ZtT2
SUTMeqizRct9OXnYTYR35nGB0fPzcSlsJC8ixQpYPbhKtI89cEqImRns154OSQy/DJ50aqMgBgE1
6vZkeB6iTXWbucXW6bu9x5jFGSx/wml8CGdfQxVGTmKKe2+rH8Yp3hZN61uYOFjQJLIZSi4Tik5a
O4m7J7icj0EHCMEfVfwsSMx2+dMDb5vI8ck6RSM65illAIICFiS0j+oDgUhbJxOHOelJPqAOccQ2
Cv9OrYmJqwpyRjZPyWeK1w+Eh/lpngqUNj0ReVmAYdV21GKynKegAys2Lcoo1uMUvCjP/4qwfh4Z
PpLbipuPDoTXnYaOgts46zkEFGDMuMhPdendIufTGGN/MfIkBOgQhu9WUTPAd3Y1Q70YRm7OlmEN
9iaUzDwVc+fCWakczNUdxVdYKjtEwbWDk54yIB4ojiHNS5N7ezrsE6lSe7f+VeBk0RveRohu4fZs
4JiKJpgkwElxxsj+NVYtcG/11DREODBKFWN00rqeWpfQTOuhOUwjmvqlszHWEUSoS5yWJ6Jl2GtA
r7LZQzfbBASwEQz0XqnWTvH6oE7Bvlk8CSA7aALX+RpGenM3x3ZbF912QCSrTBN+WlhfojoHpGHN
rbYu/3ebMLIW703bcs+TPWxbOksNQNARHV4+TZDHBt8Bdz/DhkVCu5dS3U74EZTOk6APbQhsInzv
0bDSJ3YMbEDkiu7emtQIvNkDAjVpA+pDDvPH6zAqm6qtTTKGIAsVaxQQTO2hJNY+Fvpx7EPk8sd4
ejFq8nM6ZxlAWScRG++W0QfFEB1N3ukkHwMXIUOhXyOMDDVWEKWdPmuRvKHqvJNp+hlV8Xejb0+p
Ux7LzP1kPItBCSuiSvexdMR2FoHW4e1U4HvLCzP1W4U7Y8WWTp7SeYDsVGv3eVSOGmmVSfGie8M1
TaaX2Bu+6Yn1e27pgirrrY1oxNEqb+bZusS6+twpNjqLAmH0uG3p7owHuVk33BMobCh1BuLzYmVr
TeG+rrRr5CVIPy3cPqJvlaK8uhp7C06iXZkSHeUc9IRcTL4IobXDNdp30KKFqK4t1lCSqfYwL1/m
nRXqdzkS/VDNPgBQgAeWj1X4LmzGgJbTR4UZVBi+SCJ7XOKDkIKVJv5YFeCu5p3xSzotb4M+HWMV
vEJyNx9+oi8CUfji7cOdjePgHCNBhRDFUB7qSzyxWQzp1TPNK8vh8rPfkR7H8nAHB9sajFSicToo
wnmyGERGSQY7Szlmen9qKkAT+wrW+dbq+qX0EFvX2kmiPcab6JZiytaqjMPq1PcEcr75+xh6p6lK
sTsROIoBLkbsdoYbtMDhEuA7I3FYdJdU+S4NAh/QFmCa4Ic21QVdj8i6TWn+Qg20GYxuE9W4O75M
1d3R3gsq9DKHohaoJkyk9tPWXrX5XsBLFBt4NzgU5wAs6Tl0HtXwdzbvzUGJ70L8Kei/6DU35pDy
2FdD7jv94Ol87x+l824oUJqO07sWkmnkt696QrrbUf1TbMOn6jMZ4Rr5HZRndev9NH94H6wpqDwh
r93qm7VtjuZmfIUTQJHR8LExaH8RLJV45rg7wexjE4ut/DsMGwP8PGN/oom205b9Tvb3zBlmBm2Z
ecZHJrpVOEL5kOK1V5HJFyyvmGqrJWsMMRVAxc3JGguoqLbWbZJIt5nkQLfjD5E3O8V4dU6OQGyB
GkTDjO7QxzkWjctpnqTToS35T5k5IQ5COL+7Sn2ximi8KQ6GD/hPUXmFhiODaWzLjalVeHnY7sCP
oQ+kVZO8SvAlLhiiZzfVe99ULIrUMnF2aUZpm7VZyVDCjcNdNhjVdlx0P+XIQB3n07vl4HU7YGe3
T6OsZNVT0ndv1i+5CuZGWIcbuEOfbPApGN6yaZoDFmjt4sVIlcgMwQRuUS7F/z0o+BnohUbPEk6w
1G2v8hNrdii26uq6XsvKgpg4Mbd7zZ4bsrMQmFSNPn3Xs/rYzdgs5KP2ivFO9lh5NbqHOfVyKdNq
f+rLkJ8Rg2rVbqptu8SlJvBi2QmVsw52eVsPZpwl4FJQhbQLDv/VBZ0e3pBpNN90TZvI4A5BURrz
+3qJqTB9bJHchmoyUIcC4C6fzPpp0U/SuxJ+EKIJ3zWLjEalNvWRgUWHsVfGl3TSoGYyT0tQcfvr
v1wPdfojwV/vEWY4aYlJ9XZa47YXbMK7y3rLwjzUHvNbg9fhaX1mSCigDJrATk2t/yipar2IvmEa
WMW9X1A3Xs2EMnuR7ykWASYYGxM6zIc7CLIUTG92zhIRwk6pq/RRq0q4rSVjdseoCbVxqeAGr+DR
rZsjGFL7hCkudoU/svgHMTPKt0ad551aeuYhrWX4BtvhTPJ5EBdF/awabXhtTaPd5PpofBQFA3KZ
/IHNsomw7U3IKsKeXrZXEHnbBKnyHuqoWQfah+6FJivepOlc/CIZ8NnULYo4JLF+Zw4npS2MC6bR
xr1BGHPPDH5ZSseEp1tOvak81oNq3kMnxRC572452M+GqjDzC9OcPmNDglvLRl4cEacfSv7dazP9
WmLbDi8mt4+FyCVa50gGUeWkZySFmibs36Ih3Ru/aqifsyx4T1qzPK5RWL39mGZiQiJVuas95oK6
MtRnzUnTWxXKzscnMAl6qcKeScY7xHzjryGw/2YM83uMCQ/h1WJjkyonTcWUwnc6O8VtSfnLIOUa
WY3xu5LZtVKhwrYCUKs4kMkQX3G+iq8zppJ1kTPwR3lU+KnInpTWs/ZJn8izZTeOn3dt8rOun2Z6
PYb8ehasX5MGV+MxzV9MMfArH7HZzqYSR3XTi66ZSnR48gzmXwUexO1LCxp/yeI2C6om/m7jNHo0
HAI+Np6UkNEA0TJy1wvfJbC097T0Tlgz49DBeJOSNL9l4t2hkt7jI85AFzgKxzvzb6wRGZdEzg+7
b8JNORWGP4Md+Os3OzqkqQu9utONNzByWcjnyKgCIjz1lwqceCSA7r1FoHaLPJKNQkda7zHWY8dx
GJhEm422nzXDZbMuGXPjergthDa8RmVoPekV6KYXy9eeCdBGm8p6S2jY8EqFeYdjZN28SRlekQ4T
DVI5EYBANvjYb4bn6DljAcEJNi2vThTLH6NG4qlaiObNKJmiteXIBpQP7IqmyR4T8Q3u1IM6i/Q3
sQopgntV3u0OgplVV9k21MsUckEWvWKGwcI7DvZvk24B5JsQ6pZtquiw+2nJSmZ6JxOAXC0nmLFM
ruXYeNjeqN3LXPAqdAgavWOhuays7gkZh0XUyYAoRnRPVZT1T6IIExTp1Xw07XIMPBhvYK0t8RZt
5cCWWaSrZMZAwIBhLMyS2UmuFHcbXwgmd5OKdWNW3teDGi1ZIjaBxZMLMcxoyUNcPqfUS6uXaPn1
zA6uS1PuMDDMI2pm2M1uU8RXVGgIDwmge0QwXSIMvS7p+pcdfTD9StWr74UHqUKXFiqchnmFdPk+
GlN0lWQxb7R5QmnqddWt60nUcfXSIMYH5gdpeJf1YKpluSHbrd5h3adtwkWiOJFS+5Cz/lGNMjrM
adcFwzILVQXDu2REF6h3VBSrngMhbea3PW01q/lnIy3zwySCyK8TR3uyok4e3Hz3tQLofYhOcrYQ
ewy4BQH2wF0Q5i2d59HXWyDMVXiVa9FM04FJyKK9Wi+th8HVDjn2yxfHCrNTaYpfXRNTbTOgpdJM
TmXJOghyQqJzQT8D6ohnrkITGBpCbAeXhEiCwkectlxKA1wVMsisSYPnapif27lCLpOW/UeeRLCU
ivR3KkxiUewfXzrjQlcijJ7s+MVV7JHQDOtuGyJ+WQ8s5NEWkaNy6KEbHmLbxs81z+44b8M5TV0G
ArbVPQNW7YspM29GHsMkTLV0VxH0i7sq1A6qwNkM7GSgzcE/0jtgGnlBBM8C59mSodkqxdQm3qvG
LafbetCkAQxkoTurp38ujQInhkZSh1PxBQ6xc98ts579obOLK1HY9oW/a/toZDyGsKF2gEeqpMN3
rSUTiTlOs5dRRbyGrzeQRwXOdwFfMZ301HBCz9P2+xRGjdWO+VVlun+NZJlf19P1FtMTBaalfvj3
kkBq4iPyMRcFgXYZTaFeRL9Ezi4HxaiqzRg75Q67mInA627hv44aPg8dwUYtxjmXejloSufuMdt7
rJdslBFf19db/1zT9yReF7hgpeyTZR5BinH9wrCaKwylDuK7NTSMpjnvlQp1Sx5CDGsbv2/a7imb
mQ+vB89jaR+qFgTpP5fWR5AcFF8rHr9eN9qyO8oqgpQflsNLjfg/Syz5WM90A7yjqkj5kSJPnl37
Z1HozZNLB7kmC68Hdj+ceFtco9bTbHlEyCMGZOU+uqzqkNeUHLVeUN/J3PmGvxgTAFS2d3so7afG
y2vCgrkjEoO2LYbij90q5h5bwuYyTC2cvDHG1tlpLxBznAMGx6zflJLPXaapz3IpqLE5wS1uuWbE
Vbko3aOM0WQEfAYxjjZpBv+0rSa/GJm84q5s3M1Oc4/QJbEMGKCZR6MeRN0cPnqD2lG46XB0YqZZ
67XYzesLrsDXtYLNtIaA0NbgR6xOv5FaCw+FQaQruzXhJNXTd5QEpNDjXEJ9DyYC7d2Xo+l2W9N8
H8axe5VzHzGX6jW0qVkWeGAjZydplbulDiOpM6b4maTzo42IePNmsziYv/TMavHVy/WndnJKgO/W
/FBT99NhDzq5XVv5Zl+TXSPoRWEkGW9emPz3NPHNaixuGCxv+qIabqvYzdO8wNIi40swS1LFH8wf
FRa6EClVXLzqObO6DcmsCsuNLrbpLFjiaaRhU7sZdHgdXx/NAjqh2HmPTEm/pOrxfoCHRwVbhMeJ
78XC1+muDqmzOyCzDiSTgiHHKfKtGDaY3/UbaZXer95LtzSH5l+C/Ih7xPME/vS89aqZIlUKpswk
KJ3yWpTX0PT4kyJ9zgq7+qgMYEiSFsJzspwSib4vcfs4QcbAj33u9Td9vpe1nF9XyTYnsam/Gw6R
fHkRwnAsi+rQwN95T6aUdBleTlgJ55TgHf8M9bHbEPMGVzjV4T64L4ygndKYvp7MC+9Trbl7OrsG
z/HSCnRMLm9K0xIyjIki8o6CgbOqZge08vUNO2ZYm56XPM8lwCkeWODTladc3bp+UQZXvxuKJd/q
Ntusry2r3CumovpRCOrZdizrj74plf2MQU+g2B0vN/sO1VbfZROwq0OEG9/zMtOftPkKB4tsTI95
joOx6K3p3fK23oqimRGOB8Ux7Qf8BXQB+1Nvy0PKfnfweo+QGaXU4QyK5tzUpe43EZRk1ctwiFiu
tV5d15t0QHDUpi9VFzU4QP3n4CIp+DrVGoHSpiigsC731qIlpAMr1J1cc3jqVDMCtUAjU65ZPVWi
79zYled1V4gqRZ4a8r8Ipp8wB+1rfaNM2pMco+JghZZ1bjTJ3KcC+exMNLbOck2rW3Qqqpm9OuHL
KqvHeUzbEiUqcacftXNGaiyV2EG3iHEkwsj9IJCcmXMX/3RNopxV/JzIUd5rbWm81Vh2BZXkketX
J2cMvI1JbvBtsnAgngKdVMM/ByK2w7PVFoHJ1EAh5qyD49fV2JgaRlQ3SF4EcL3VeyW4PMDau1f1
SvpaY5R/tGaMjC0nSW9YDu/WuLBZS7tHgyXirf//Ls1ee3RqvhGDXd3MWYaPVMnCh+HM0cEkPGO7
XlsPvPGv+kztpZRmHiRL85QtByduhqOawTZRysm4WyE2no2nXvPSkNdkggfYujfJIPZKczB+XZ4y
OONCwDVMwXcmuwqJ7FLrcY8Mmb2+mhG+isRCU0mc7mFW+yFAUNK8MLl7JuQb4q0LtFPZOCC2Hgi2
rM34OnbOnzxu8g+mUIWfVUlxV4xFfuGECeBg8meGp3IwHT154I2BqkpLqh+196pmCJBGL3vqpFe8
EoFMB8s2C0HNKB/6wnTUpHnt6vLw5d5QO8REdYqB0UqR42aqORWTrsyoN6PFICheuLKqFxlvNIft
mYw2ZrPUMk6n2787JpU4AZQ/5x7rYkSkoNlzc2J6k3w6A9Ao9k+vrMcSEpn6tyuz9JN/h7RYiSzz
YOdx6o+x8cwz2AfVLix2JFyJ92FX/sE7l2+EZH0927bxGHqIEesZxU+xn3P7x2oGU8BduRuoavZJ
ZybbeHFvWK81Drq5sk2eteib2kbFcxyL4SUVsfTVcXZ36+nslS40ofhBN+DhTPJRN9G0Z4BNmsdE
Zl6Wmw8TU9FnO3abp9QicyB33P6M3oLUqgYfHTMFxl/fyPUwTUPpe7hpb7IOAHptAQlJaRChKS5T
kD6PQGeXZtkzgJr0cXQ+rDE84olWH6b1DhAk3GHiCm0BCSP39Vba1Op9jBOuNdEnzs32waG7OhEZ
p+2qODevbpv8gU7+2i1Ra01mx/6MqfXZIsxuA3FVIVu9HG6Oq3rEFiEJZxNImJ83Ckbh9bPda+q9
W4ItpNpd1rPR0uC6icjZGoPE30wgIW+MobzriMZRz6D/JqGvPbjT0G7hUrGRW2F00bOe/EK33RZS
d+6kL7n3sXX2JqGY1/XSesCHBK54jYtOGJbWpW3mN9BlJEjxlF3iuYpP0SDdw5g28uq4bbGLVVUC
kmfs1FmRvhMLs0AToR9R0uIL2XUPs2BQQH6lh6B5Cv026uJbRaZXYKkEhOWeEfldEypvhgmiqnlS
/14CDaWT7fyR+rBNR7x0tIm4YCuFG14X2d9oWLgrlfwuB13b6HYp3uycyjDsBjY215LIFLDKpv09
pTjd78d+MKmVZbmvEAd+3ZqXa/FybzRa5vX/fFxVbTtl1g7ITYwPrZ2fQdzKx9QybItqpP5RZiY0
+PWM8pyMlKjW5peqEP/civ97bb3338dVdmedKhvl5vqQeXmCr1vTkD6bw4QcMP7bOQObt6qrQzC1
oOx1W2XP0ghZKhLykPBz/pE0pnVeDWGYGlgXxocvUqsZh8NZ8kVOoV2h9TmsS05tQCgVoUtQ1WDX
L2jCCPhsr54FBIq1jvG2njrLab8YF0B3oGTNktEfQnQTmE5Pn4rgVaYtJDnJjvkZWS+tcK1jswj1
FIqIjLSvSp6VMVKFH2oN9LbViWk9jKDZLdBelSj5qZyTvyuWiES4cbIOriO4ZGZPiwzIygOMBHZf
kF6uMwM0yv7a4lD0HQcaD7prarwUYzcHsVsYV6UQAiMY6UBlc8UtrySKXyHV17oh1E6t3PBHCzU3
DOMXRjbVW6+hq8UiO3xptZa6s2JYKtzMOndqBT2LdfElHmMdHWg/vOOO/p4/KQUhMUpfViTSmsJf
TyW2f5uh7bXbiA7zhViBK/h1vBurJDv0UzrvBm2Y9nXWNt80PQzY06c3iZv9pcWJdktQdP2NiF9v
k9piZiDkaX6jxohcc8u+jM44E6apZRuzJwRsBiwdNqaKRkEltc7ocfmxlkODYdimrzIkAnWHGX6t
iJ3I9TremXndPUXZyFTQqsjyslnYWKmho9dqRdWPYuML0GwdexPpgMp4OsLlWEBpM0TzUrYK+/oC
T1tTRLfqZczA43zaS6yOGROvyJ6ZSkpNpnzYk7PiLhflbITBQEIicVR63+l+JfvmjNdLc+ZleO52
vdlWZrzXO0VvUL7rCToGEGQ6ou4CZ+etlELdr5fWw7/Ism7gFgo/ONrU1NvNJjGyJWTbQQ4e9up5
+G14qTgDHg3NZr2yPmA9wCyeNvqcMSacCxNL5ylkwGgkGhtxj0lYXpBaZReLVLpYbnqua1zWcxnR
VxSwuWdXWAdP9W49VT+/UpnrV1Y5dwNIv0RPG8ki+jAx6HHal6x7x76YYNUo1co7Z18glhU361k2
Ft1jcgv8PKvE9JVpAHjBoe0LicceoNi1qZvtuqUtEjEo/HpvS27B23rv16nOjMHLo2HvLT5N6K0w
uu7rp2J59vVSp2ALnKf103q2um8sj0r1EWZtOz8qM0tvscZUTEYi/pYRF+kzejXpGDzxuYTbN0N3
HzP9Zx7pFuxgdWBsraiMxnsCQmK39Cd9Ut/NZkCR5kmNX9ByL8D3xkFQgCCU+JtSST7D2aYnU9xX
bPuqJ6I0QM7X6zb/CEYfwHUUfL1JSlflwXq+/odxX8U1WwdHaFTk/Gmk/OeB63lHBCdWfwqlq2pf
1oMVhf/c+vdaa8S+iuPSbob0Bq3AhN/TmhSOGvKm7nsjip0WTduRrAHwGHLM5ATEQADeRnX0GDU1
4KdX7nGhl5tSJa9bE+9eNu/dRKtJVfHmTTkfx5byOzLjjeglFI2OZlmzF986TKLAf3ed8ov6kuln
j/dL2J4r4gCLbiZAi1zQudXuQhHJxmyRQXkjiTS229xEbTzy2k03VlxeDBERrZU2H/jY7YY6PCyA
OhQbWjw4Tp5iPLH1ozilemcR1vL6B9Kq7qLqOkOlRn8jeKffKLVgiFgBlEDf9cKQ4XX8cE2WG3yd
mFAhoVEh4VZeAXMz+4FS5plB8k4P54ohZI0aMF3wD5jvcG5HT14KHV1k4ZbPlgfVJUqsqwWnkI+L
+UxS9fRb6XAIbXCYGJS+cN9U7Lv4tbkvcTFe4hTUIpReuungBycsNZu28b6F1ZKgi9soa8leDT2f
OOsPe8TLacjKh8XXzzLMbZH97MroPkbi5/KRpoZBFVkhDldhFTEBjDafvc3vWdpgGdPs3FKpoP0Q
+mVycW/tEMCS6nbw0vB9HrTXvCRnAbcZ38lGCkQ7/qk3wyfrWbnRlPGBNrraF4bmC+bXjan/MWL7
t1J9VtE0bYqGSFu9eW5DnOoRXgHv/ZaV+N0o+aVuaSy9GUWE+z9cncdy48CSRb8IEfBAbQF6UhRl
KWmDkGt4X7BfPwfsN68nZsNQU6YlEqiqzLz3XElOcq9t7JB2ipLu2z7hYsrCTUrnyQMum3m6pRsr
gxG3ibwxXWgYCk62trEPQ5b4i+U5YB6eNfNWTQcEz027ye3ssZyNp6Cwz/TMEt+md1XXGL/kGD/X
jX6NxRiuCWM59A4yarlc3E5uX/RC8eowyzcGSMJk6DbxoN67yXgvhHGflS2qqqH2XXq1E+4CxDp4
LdxXJnDuJD/bXvxWpmUhxMFpjutLc1THjwzGp5gXutD4chW8kGGxqY1JwZ1MjGenEYmqB83EIVDu
6rG8p2X0aUWoKlFXss1pIZmK2U+ogzuqZXihP9ahuqnXUdK/VZZ71QUhDZaVHRklp17kJnutkgeF
lXWd5BM6Jkq2cdGjVYHwqq4LVxW9gLJCQ+1W27C2w5UTslHOqnYsVYJXs3ptTtlWjDkckVFgb4nz
bYTQ3uut8oHzximGmQ3mTGJWSAlnbRvrDk9kyMi5Q8a14igqF+1Kr9PSrC5Sy56FFWtErUKXoMXm
W6XpHsN5gGRk4+60U1w9BOpizUVXZUP9s7jWyxo53xj+VtYmQDa9Yveo6JDlrGzMRGB6HbiXKxYP
ipa2flTduN5Uacn5XuDWFTCAc0zbKGOwvWcJ6AMnpjOanfjVWH7i6E6mCDIrGSLRb6IDXvWHpHG+
s7iNV/Es7rSRn1zQUivmH4GGDYUFjuQIGkJLQ33ToRUmqGNNKt/gTTgZdSzMo7abLMxmY61q/oTU
vc7vAzKD/NJpr0rU/LoMXBfMw4CesejLwp815VexlbcCEUoZoomym8NEs6xrDt1oH0ur2INLyUi4
CJle5ksQdGG+WymrYaZPX6EbGBgTVcvDY1CvtYjS3DEN1Iiqwh9H7kUoQgI5+JNLMAPenPZbI1EQ
YtiSRXVqn+pMXjk8/WI8fHSi4IeT79YtVXZ8jPHmqEuKoEas7C/8UY+pTF4U3FxN/4f2JTWWYmlI
TTCWJNHKKJHa6AqKpTDE+psmzJSNchl3tB9d06WboeJNUWvda2KNPzCacSmmX0TYf04CQgimaqtT
ECpp1QdmXK6FPkMtYmp7oJ7bsvmxHKIrijx+CMxoI1l9HRtFZxq500a365VhSkmcT/bZOWBqXUJ1
4TBvphSpYV8893P6E1aS6bXdXg0CjmkRGL+AISy/wJA7TrglRbML51m763Pw9n2LkRgqzGDsRNrm
HmHVxjpxEhhBoAVUp2HHxnoK707xs2AsvDiIjiJFBgi/wrDhNRbWrzJOV5Ts9Es1vsIFble3kevN
fQCvvNvPHYfVkHF6j55DGYhyp/GUmqvsLEr3vTOgqjDsu+fIeTAcC5UhxAaPxt+zFvAzS6EBG80C
XwVN4Cb6j6Yhyoowu+tLu7xOxpeAvLrDEDIfLxJcHCEKT3BeRHEbvmtoaCd6ksyN2fm27BFRTSNf
FBGt3Ua6kKgliXDdc2f7bcokcTSql7qYQqxRyVZziFqyXQFHe4y/XVtYayXyIMP0vhmIndPpP26L
XtdlAcKiTFITvCaP/ftVceV9o7l/wpwU8K7IITtZRg+xxdAwifaXPhv+DDTKXZNlM8ryN44ar1w9
3UY3mocJvZ82qyoe9e5Xp4vpVySjjEpKzgUR9n6eoeRj2nRAUH83xMGZsFo/a1CaakC27R7OG6lT
mMJ/9UxpV0OZs/0rm4jzRlZgvgoMQFCcB+6HcB2PQIrquqAoaz9MpvJe2mmvkAdzv+TG8EbZfant
zFA1mE7NkNyHHYZhx60apHtQQTedAKiIVqshsXnG11rQ9M/sR2IJunPRBcV6ogPrgXXDi4xlFgLU
iB7eRQRsge7i3INaB9kHCJGQiPI5K866jVE9SceZtl333COI2CPWGmaT30EUd1Wb4wRvaBNEMeIy
axZXLk8Yo8ZO13XHlxWtpSRWr2kXJyvkmIxhq4G6QZ3w50Uz8mowEVJfgh/dyJNOMKKcb91nujWr
wdKjs5PV39GCZC4I6TrY7XxOboDm5YFhzrxFkCE94ubbMzQllzPvWR2L76Edm+fQOoOmUhMgNzsp
aVokufIN6CoPy47m2wxRqGQzj2uDGlcVlFEySqgcUgJHqp9CJNVFl1qDp6FEWgNRoIU8z0A+ZobM
i9fHSGLBb9lR9ylGk0kNqVYEL8ZyGM56zRVq2BMLbiWOiI7AYLCophnnwFYkBMgZl5w0TN+tsl2K
0Ds28k1bWdnWtsjWiVEfoyqUj4SekPqWl+kG6y8BpWX2lbFy6xb4pMIedpbpqFu1mb/aqP51Jwwg
OlWxVwltYSTh/kwjncZ7JGvEexmXM1AtItGmY8jmHMnhk3IO43cAIU621ovpSntd6RkCWTDAQ6g8
14mb0Q2vOQN0PxkSBy9S75osArpmte9jq/w0SzhrZRS+6UIUc5L4vt/HQmH3Hl3qGtLaMCaM1yR2
2QAEcYBGH19ka/yBppY5/Xsqlq5gO29EGuvoBBt2+QG5ch/b9NtZIExIOI7QdwWVTTDl9qZ1Oahn
6iav4qewVrZuCImiHMcGAprjxyrewb4v5gORfNCNUOsbpWr6Ws0UZCYIbOZaB1jHX4yy3Rf9zAxx
dr9Be7nrWZEEipWIaIkWcdftGH0oRP05CbHfwew5ytCf82Q+T1XVrhXyEjnkP1cm6d9Vxc8G4vzp
8n39PKoHgrcvY4Vruagf5lL/UTmhydn5tCrtxzbV+wovEpboTTVyCrYmyupGOSGZWzrGIaKMwozg
dB8Y5Owi2herMskR94RFv86j3t0JItqdYVZ8jmsXQ3I0ne3qJ5pocOuigU1CnyPauG53EB3YJC0P
Pq1cmb1B+TMRLr1WW3kPuJuUIVyUWxkkpV/3Tv9iYkMdkula0DYBpAzjuKs/qyjqV0F/Z0ZWsRml
Z6D9IHkSYbI10gxPQ9Q6Khe3oTM50Gn0E5tNj06vpo1iB/dm2zBQ4NbylGXISYQDBlcAd1H5ICo5
HokePGlRyBbs9ld4CZsptGEupYCtGitzwSGg5yzG10EU08L5mGkjaIghbS33bDO5RlZ9Av1orM2s
sYBY1SPuCYy+5MARPMKJ1zL29lDB+azAnavCL8Y28DvKRb/O3Nd4XUj6ETgjQnQeRyviv6w6RhKd
mWFkcwAo9xo9UqfB52G1qljrJvscXCM8uqTb7fIYeEXa4qjo91aJQrm0WGRZIvEDQIKShs4YCJ94
31OWgedeXDzIaZ0JyEddxKdSJUy8NfpNldhHDK75IS/5i5W4TQ6LGjIsZ/pELNdrN3xhmghaNsVV
6pbVbowsLwrN9ogsjXJPp/p10mKt1olDDQ3NWO1qgjtNA8yPep/M8d3s6M6ucPLBo0+3aToM3fQy
kSP2VMI9x35Hrau9jp/NkxbNOrQJpwGpOl3uO3sokcm3rGI5gWgT69oDezUKXdgjgcFZNWxpHjL3
Hby+xhTs0LPeuxNXskUM1F5EMNtQhjp+c+lViIRUuyVzSYo9Lr3ugRUHeUp7cBsdwa3O6SqXOzgW
YJq74AMA4KhbXxodIl+VI7G3M3xe24Yrb5f6OwUKMPcMP29ZBxtUQmSYdg3lviw+W3UmOzzl4N/l
dA4Nc69nlsCIBkuqFUygsqS+jFb1Q1bRUFbCU6MR90vOZIdc9ufMtrU1KFguC4WuOUlxlScVHYcT
IAZlOZ8Vg8xWKlxGzbU/TRawTR+ax3TMfM1q0q2q2GejWpKvEPIOOt8FUcnmN+pZWIELpY66i9Hz
cs62vaRzVB9ayFbLMQ4QTvYWMshZydylN6vmVxDRz05vnq2OYggODX1ea2vTbfREClI4EyXOMVW7
ZtmIN8JCgCeSkZphORVBryIkAS2xQV6fizBeQYrOlv7KbPGpjt1iDZ8Fh8GMerk1UFaHf5LJuQsg
ukZSGBQoJo0jznVk5VSY0zT025D24rm9U4z8jzsmGIRzDrn0HN5Qot+jymrWHFMdT3dYM7kjMTSk
EcakMGId3gUqF0zZm79wN/ZTwwihIr+3CbmF+x5mSw8TqeS2X8vG0D1LDQdClBm60XhmbKMDKLOy
Bws3RTtaCAgd9yfT2ShD576tTFBu7r4MyQ5UKhSGZE8xhb0vTPfRIbQNr1oBgBnNkRPBlXJfWe1N
m8lU0naMIw2uSs0UdwHSjCA9E0p0dQfVZmAanxgh7tOpxtDYmkjC9G83cL5jB4plpBxjx4QL6dbI
6Iuz6HHX0JjhZkKwjo0D7r7Z+UUQfDlo0gDSwZketN9q+e8IzSIPKM7eUxWyo9qyhHaM7zk7aJ+u
M+HFDv5YWi+4noZ9YlOX9hKcI2X8ZxbLp6GZti2KOIaqHNKpNbZma7+2OcF1bkc6IaGaXCLKxjU6
ZaebdkkPAo+g63xUTp76pELuHWeEaJ9jSRYECkfF+JZHdJmcvGTKKuFnF5V+52Yxw5GW0Jk0+BMq
+W7SjPzx9pAwT9iGKA792z9bKi28Oi5C3knUew6X25zwPcp7THVgQcINUVuEZvE7HuoJ9ExiTWhe
WUkxzy+cnRG+QBYdojy9r9Vc7mUf3ZdRLnZQ7J6rRVyaKt9o3SmV2CPokTORCJJdNlezL+UoKAKN
AU2ByFcq1nQQcaTwGuq1cirlXExsuLEantQJ856iYkwXUL/6ySLWR8OTFQpG/FrYnPApqx4k327f
W867XZ1A0ryZxRys3Cr3RrpKeyYpz1mcf480pHo5PoEnr3aRqjec9IfIG4r4SdCFXQuYVPNQbaGU
sJeNHEZoML/nZv6UGfXRanU88eC2u4ipQOnk94ojz+4wv/WOu7Wz5GwKADBJg3fScDETpgUyGc6/
rFP1W5yVF0BcKzN71dA43s1Y3w3FiLwJhSU7j0CS1RyyFphszOwiG0GDOQ4kF7d32pUWYVfo8Rp1
juE30BlnlxzApssPyA/OrlJQDKvhOuDNr1vMKkGxgKbo1ekOrJzsajNETwKMH5E+3tdl+VHp6afS
WEcFedSmnYmsAj3qIJgNq3DLrCyA4GsaK3VwkIkkvW84feHL0r3WOuZG3QDzWyIKhb1ILy5/ypHq
H53RAaPB5Q33wKmPTjPLzfJHdU5ubXQaZqQgPuQ6MVsyTb4awiYQqWcNZNIhfhsLUDeaxlkW/KKJ
V9/A6hZTyRBPwXBnOLkqdtpEmqyWBEQgpctalElWETMBjz5CQ1+zBBySPF9AdWW0ChWYiJ3OmqRj
EpGVNLESRvgOVaDifUXDUZj9R48NOa1alGOa/dkF4SfF8VPcdndp2Z3bofBLgyisrAAxPWv91Y2y
j44ABK8q6CEMTbjXiWnvw3ZP4Nz3TATPqh70c8hmylLa674Dk4zsjt4Nnw3wkGqhPOcWu4myuB8H
4zFJ7wkQiIhwo0RORXcySsDK0T0O1mMbW+s4KBj3G18o7iFb0Dtb94zg0pTWkKZ/ctWDARX9oa2z
PXKn0Qe6fp7ibeh04YZuebWKXRydrdR/6jjawFY8MIagM5oR7zRTCNSGtoZI9juRK75SGyqCkDe6
yxvLM3O7xehmHpGLP4nEWnLR6ZmY/cNQN19oKA/ISVWvL0qx0+n7FUF7p6k4yRcvq4tMH8U2y3A9
iFdGA5twaL9bkhW9uKlPXD/05MOT0jBXbaX2Hs1BhltOeC5XatOdNb3fu3OMgy/h1W60AbEwBlR1
iIHzsjP30vpSq+mtdscd4eLI1ptrPhFiKkEYzxOa7PAuYGWxI/vJsvRXqQJy7drX0A4+q59pMp7G
wF5xnDqZAfhH7hHuXgP+q9Of5ii+TImZbQD/PNduDrG6xTpQT29QV6GI4euEokBPN5QP5qydOl6s
2lzXv0EUPoB2u3Ql60GxlIcmQwuXLWds2J0CCA5MwFZRhVJxsc2ElvlcWjMvg3TntbVcIAlGybHW
3hIK7pXTaQ9AXxxvihuQ5rXCC2G8Qhz/MN+bxib9OUIdy/HN08v+3apBqqU4QrWjDNh/BO3bhRdH
kYqdvQi753jQrmN67aIfqBcPlk4UOYF25rYNR2iOYnwBj7wvZvrC2Ii8FnGJWU1UnawHCGATikJF
vloqu1gUT18RmrKNxfx0rU3DaZ7gkk4WlgD6bggDOR015mdlNOSvOJU/407l/h6PXWq9VrgjUXDe
UXP2XtcU50Bp/yBq2iRT+mnroAJE9+Fe2kjspDHeqzT8a1fhrg2pvSdXgZtTgluZus9+in/oZlpw
DaufWeRcM/jWcJrsQmP6INuv2M68xjo18Tj/MCN2qCNoRBZGveuNpf5uGd+mOZTFIshOUfyTku20
UhRIz2bQMMwxQRPZNDMLGrx6QTrMNAVkxKs5WM8NrXguG1l4VmZwAM2ceB2UgpfOGMrNVAzgmepv
reKkGrHORJPYZcP8FSk9ziUr3hDBjYypONd0zFFOfo+Ve9AKRK90BmBbg6YseXdpIUGQnKiWMZbF
L/QWzq2zhZObigHhvgtVrZ10Ok30BYRL70RFIodvr3uzEpiCQBObNmUnhOtIC2JrwvpY9xlcwG7a
B31nsGNg1RYts8NOuap59JOzKvjCEG9OaXKebwE8lph7wz4WRJ+DprD2FZ3GnSG7e63H6E6/zKEE
C7Ottq5rHfNmg924/g4XqWlBHw+/F+rukhU5Kkgg1ZKD6Y5vmQ4YgN6AuTBmhopVkDRNj7U0oimJ
By/HPjDFnPQ4P9dVZKwhMbKcc5STujjwxmJRuGuXuLCm21oRkcPksBdWsYoVV+EquK0tyZEtYfRL
NMueYyuG54hH0M5vXZ8EACUYhAzWg1DVnhjh/lHtymLT5eIlMIcXZKP4SYoBKVF0NHTrPtaYCKjo
5Ti6SC+1zBOxNneaE6xwieJsnzm6Byhrtnn8WCvqs2FUEXp78R72HFKgO9zNSX4X00H0nNh6aFP9
ye28ljBTP8ezvyGyBd8dsQVlJEywkPMHSVs+bFUuVvlNV/sdo8PDENFp1HK8bpNif4vyB8nZW0ED
jlKY5wJlY7bzcmIFdqKWhAc1GBkF8eGF5OUS+UtToh1JMnFvYJNW8mpPnfOmirz1So5Ifm81lOXZ
sDMsGv9CTbb0DhCUWnLlWjqwz5RhClJNjROhHyNRWiW69ggQV/g6hPlBFns7AaMhCKYqCvUTohWc
Z2dRirNE2RkNU0JbH2Iih3yOuhBkiEecLBJcbW6lKjX+dHGECwvUSwTPSTbMhCtlEmsbCwLnK6AA
k4M8Es1YggoqWOeTfOKGgkASGV9m1L7r1ILHGuRHMSO2cZUNvjMWLnR0Ss0ibGJmZfCE3UB5cog/
QeexMdpjGcu3MmHCHI6BL1PratXdHWHJbEI41bxozO+swTx3GiLloKoBozhUaUHdvqjjIbHHDyZf
275lHEfLPMNBKKb4T2bGNLaiaiDIJD8zkCJRdHgeoJhwMFjoSgn8O1X/bGhiKBLfb+xAScTr7tcF
3nEzOTLJir2Go7ArC2YPVfBSmw5ZOKBGtYbpamMqgPT76kM1ygPNtcepSVhG6ndQ6HDH+/CykGhn
PHiM+qZVMsLbwIEn9EOQt79K7hC7Yt0FQ8Lf7PoqKacrgHnNLojovhYVNWeNJyYCcmgbo5eU6b4b
rU9GaG4j7mKtznwy08mHrfrad6LwS3eLF4ob9l4FG3DUbxHMDb6Ti/sEPNPWHYYvhw66HSaXcByr
vdNdmKWQnLyMtCzMhrQMyHcfh5fAgidrl8txK2uPzZqm1q8DpZAqm6guO2NBZD7DwkMELWGomV5z
+dj1NYwSYrYs82Gg5YLh/VN3x5UQnZ+5/XierUJ6qj5+26E2e8KmWA7s4pVj2WvKMcYWVAQC+y/i
b3vAQYncOXCKu9y1NzUCMtQUiDIiZ6bzUnzREj9nxgu2mdB3mdJ71Hh/erM56Xm+JYkV/KwunVVU
I+1MUSjMSXdvKeW2TOKTneBjLSbebpne0X/6qdiDPNr6eCOuxdy7+y6HuKiqOVKSkMjAJdqdVpRf
qsquSmh8ti4LR8QIXAD1GKBm0fOyj32GJGHoPtiSY1TKjaeznc4D0p/WbJ7pt1s7y2qR8BEiHPwE
8+A+5LQzbflMbW1jN3wkk2iBLsKAydkDi6chGXKMgdibe52JWqHRwwa3N3MfDjEsJgNcC2gCETrA
VlI4/n17NRV0RRmGflqzWXzituowyq1MLhq37e+cvN6wBekbCrLV0kIyW8ZGZdgTHo6W0zVGutyq
eGwjdZ9YXbZrRPei6zV3lc55gBr0Fz3+szsjQLC7EPZIwi4hQxQ0mcs1IWnA9FeQ1RwHbG7TCPI7
vjKiOdCLgHraN5PcUm4irhrXDQdMDrLRlXgs21NtDr8mmk8JN9Ar4rSnurIBoUbJey+iAglBES4T
+A+3w11DF94Q8mLzps9ZdaXyJbBn7g9D4v6Gkzp4khCMHPKOl5Xl0yROWjvZBJwgZHZFtuvxEsQT
L+PouPFH0iujxyrV+WnNsVIOxYY2WxmQqzHuzNgE6dLRqwjPfeecWKtYONOe0BDlqE3Za1KlNEaq
Kyezbp+pw5s6oB7DUe6kx6ai6WcFHY093LoBIMMm6+Brg1mL43jjQJL0tCFdUmg4c8QuLbi5oP7x
ZK3sLSG2+jxY6yxcsKxd9dAF+akpVBK76GLBk6EiRurQy5Q/hDxShrXtTDfO+S1dMpSqwk7WUdc9
SLflh1Fmoe3JNKNbVTM6YYvm/pactCdQwdBkYgWZBLKjXC0fZ2SLfm/mz2of74fQoA8KTqWef80a
xGmSvcg8/e5i/X3JBsc7orxELW3ZWY4fZmh9CB1wazLY0A4mlGNtOXiGle2+zUYBtK00q6zSIZOT
vpdP9DvpvlNec6KnJBPa3G5UylPq+He6RLtUHV5pE3lOxX0TZs/x3HxMn2oz0GRTVom9VUtHY+be
7jnmOwRy0T0EcYXM28WgWCNmgzfBiHnthBj2QIRsBhAg5fSAhuiqhfp3OXXP80y3srCy10Ykz7Jt
cc26HjVDPiaHgW16Up3zXGfvaoYIydIyIHsjKPKqesEowBDA3LoyN7cWaSszk7bOjp2tNQ1HMzbW
GhaYLdBLPG7Kd2gXI9kJ5JgxhWSdGPBNLp1P7KQoqAfq5VXXAHp3AeoPAejYQEJC0jj8Q+ZFMJLl
K0afFxlX66a2PwvD2eui/lNn5dltndFrc8ZNYq9RVPtVncCfS20oWoxZK6J76nDc48u8cLiG901C
jqpW9xxn4EFJ+jKolmnesSsPhJqZLZg8kRtMeedTnAM6TerzOHEvYTCjyxrDWgjfBLJiL9HouQsw
/ZycCbMCTb3t2dEYZ4Mtk3jtA8P8rpT0J7XNnwmkHTnMu8Gm1Syvw4jnwUn0B6nQo1mCAlp03B6J
G8zltXmVjwi6bTmtst42fNnmV04mcKyQGdLU7ICNZ0S1FssvTIqTM+I7n8ULBA7OLNEMByi3ggfk
InFb4tJy3FNjRjBLtrGp1X49ElYQYlUk7lZj7e01dC3Jp+G25NXEJqSrZljpRbdu+oJ4txmrgwLm
GnAMZkWmMhz1V5qcLnpXQOwyho85LZ9jckW+MOdFO4LY6NoQ1sqSS0YpINu5YB10wA2ZKm8JgZt3
2IZCf8jEqczGq6Ea506138tMXTmB/icl9hgLa+f4beh36GFWmt2LzwBM9HJu0iActcVR1NELJi0t
jtgfsuhb1dOBqv4NafiPbtBcQIzzmWfTdRw4Q7YR24arhcQXVMDygIPlGVV3YyIKRNwAcvd1qLVH
21RU6vIIWiNVVxCWoLq0UWWxItgcPg23AS0vvwwswycf9FWdYM+ZjOZ1iYcANXHAVEg2LCMyrV/6
BiOLxj5XM/no1c+imfbhLNq1bcz3o2RsqEbk2SLlKCGuFZuWKLGVnSDNj5Fyw+16naOs2qj12K1U
4XQbvN3fWc+OpJjMPRUqrRjA6KwBLo36Z+RTK1XyA4NEfTD5A2D+GPHeFbSOdU4z5i6oJxVrxfxW
jXCtQp2+OUeQH7BOLA/UHaNmICbqVx2SEX/uUSio4Wed0exXa/dr1ihmgdw99DWn3M6660f4W6Wc
e1pPzIFwgpgfM63koIjhtBD0rsSpznlCXu1cb9gnGYQTEYXZyEwVMMT5xmrbcdXaFEZpCziPpp6l
JmTCR5Tx00Sorj4sABV6034Dbtiv9O67U5zg3JgfZUsX3dadjGPJ/MtqIu+YXW3aEZg67d1Y+dPx
Sd7nDp9pyBC6DzXDMyOHwrLaaAUCBRfYybRMD0Srqacp5iSauQ9RIaadYRZUw9NQrS2ZgS7Xhi22
tGZTK3bK826+k+zPazdIP3o9JAwkD+ixAuY0YTg9lukWxPYY67MXBIAW3fiSy/ZH1mqJYRvs9ORM
r2KEmD6a9NgSE4hciMW306NFr1PJHSNaQBHgnFUOYSnqax/109xE19xA7230akRYiHqieB+xIiZ0
IzNW/ylNGD6Kk6Ikmid68S4dIGZZP/6R7kQzlotKwZegVvQqoY/6cFuAgktjN9ZmTU1gxhsNoT/X
trZstPgcEvB5RZOWtAi6E9WWFpUl4qdFNhHiK6lkd7KhROkM6tcVeTybZqgPSWu+Z4A9aMQ3d6aZ
7YlIfVESRjW6sSHwc2lwgpWzdM32Iy25ryQAbZ1mSIh6bjtDy/DwbbEghZtxGcKgM2XC1Eh8qc7V
tDlhqwNlo2vrO3ri6sOkMkJFaLm3Uhk86HhfELNDJrMLAO2itlaFho5wnGivYdkjE401M+GFKecq
OuG5ZvoNrMKLUrZKLqFZC/hj1MLy8oFJmEPXQa8EqKZsfC409afU1WCrucRnAEOb2C957bqSQ+RM
hhfoIxJ0lYRxduv0BJdQAbQKp7ejziWZxkmxNtupPjQm5NPbw+2fdtVUSy7eo0sfGd60wdDbWiJ2
/n6Ic6tBpV4i4+kxEGCzQ5Xa9BOPc+ji1wwsivdWlsgT2xMCOWWThDpu1uWp2wPScUo20zraHbJ/
c4nL+fcQLcE4yS0dh/zlHbZXv1vQoTigAYPePloYoP/+WS6gKwNOMzvgmB8q7tD074fqQhudlocg
D5h+Y7ykSgWNentQ4v/96PZPdwGnEiMqgdjtlZL9psqBB3J45sPbA2EQ5HuY5cVcAobSJZsnYXPz
aFqS6bvMUm8PMiiavx/lrui19e1JTHYtQt7lizJNr/mFpo98uemayB5gkY//eTDNmKJ6OBl5pGD0
0b9FBuDQ4TekzNB8h6YYBwQBNDJQ1IZfwu55q7KRtCkmI2Ze0m1tET0GA0OsxgZJpQ8zwQHLK3P7
g28fcdThRZDJvapYYA2whM5hBhTukGLbPqBo3djWeMyXd7c3X5oW0VgUosSbbN8xygqGf2qABQhN
xjSEI0LHPw4Kr7oak3zx7525vVu3h3Z53wJJpAPiIyJ8Pm7XQTyZYt1p5kfSosMvjsqvGdKLGHmR
bO1pQsq6ysua+Ry1uKH90BD9JbtOwWuO0VXyU2alaw/gp/B11Qv1Ofl/r4vJ+IxU3d3ttfr7aebb
bFqW4BBYy5FZ/ALpbVQLftztwyHVAd3W+dASnWh//32uR6fz99Pd7cOwtsvD7WHIF/ZzbSMsuNGE
Y0e6KTfZcsEul6mlzw4Rb+lVbyk8/15M//+6ul1cQZoHGwh2J/bIoH67XZKy10DelhBftDFJEFxF
+xCBw/b2kro3Au/txR7/e2v8vT/++8+izZGqIsKweVtzUAGH20dlONO2a5gzIoygJVq3zeHvgyr+
89HtFWOawLi3YYIf1XI+ZBycDtOYomNaHlJLkUgEOZIU6GKouIES9nUdP8jlgbFC57sQcjamE1A3
TiZRhHXBPgmuKXoQU8Kbq9cJg2zaunFNa8QcZwcrpbAvzJCs0xBPB5kbht+JSKJmAvfS3B7o70eM
o8//vl5Dp+bpMmn3t2+/fUKPXOIhCtoEt++6faKaYrlLZhKntVgzjpYhLoEaikvt6IxpaQznBU+R
hIaqxgH6ajh5f3/7iihoxMU0ug9k4EuE0v9+Z97BCg8rVutJz1YVbecHS3HDB7se1DUtIfn3uUEb
wwfFLYh5qUsdrTf/vD0QhzseDfgzt++6fT/Wo/Z+YpPo/vtVf78Uj1FR5d05yuOLq5b2Mak780Ky
JcYEbNHUyYl5iZbnJnzQ65yh92o2swg2DidxFsLm/fYl/77Ojo8QIJX72w8aZopjLoB5jeYD/e54
iStL//uf3L4AF45JSuJMAYdPklWQ/061KnerZCHhqQgm0QVEaOLVMqDXHtvrTCWvysus1LqYSneo
58A4Tcv3sr5bF4UMAD/HjLu9PXd7YPu1OOLQCPj3nDYl2Wk5D05xHezHevxDLzJ+qJx0ulTVeqTv
9eBC3LSR353B2eoX256eklQtjlJGxuX2VDcxFXRIiVopSD1uT90+maBc39s6xcDtuduDMKaWN/v/
PqPU1HwhJZWpE4/z70uLoYXuVI3M8JcvuX0isciikrZ5/fe/356HaeSljUOIyX9/K8Hhi5Y0c/nb
V0zLL59L2Ww6WwEPVDn1Bepy4VrBfbU8NC68WpPkuX7GAOSGg3XRSse6qKzIfmlPNdJDngP/ZF1g
nI8LqZRJ2PLc7UFAijgu2eCgI/5dXoliZWfbFAzcjgONKS+tu/+h68yaG2WyLfqLiEhmeLVmyxo8
2/VClF1VDMk8Jvz6u0Bfd3V3xH0hQJJtSYYk85y913Y32gSktOpJh0Qu/6qcJDkq1PN0hREPdC79
YcVMFLb3cG2rZyuanuuW+frkqjWmv59NK7VrNW/yWkXbyAiiuXQeXJcnREHesuEi27HR0eJoUKk8
KdUflpfcHquDY8Wa/3o7SjT9kZyL42BYxo649GhfagRtYDeezsgC7qaC+Jm50xUXw0NY2z+5Y701
DRFbAcusRMUo7xva6fJso8W4U5oer/1mIOa93kyx/pL0hn9XVPRile69lkawbwCmNgFvmFHjzq6d
O8dFSdL4pwF/0ojTrVXhr9KH1RiXbrxuCueuImOnyQJ/G6ftr2DoDomOYayKg/quM2R95xfpt5KE
jOLqzQ3126lSAQj8EOYmVS+nJ109KH9avm7uzTAm+gPxNlf0iaHavp+YrJf8mlOmpq9QI4+Ua/84
ouGoMOmyu2yc1hPM7wZXWy271ny8PGOnBWghyM+tvEyNYthYXuCnSfDPa5fjUk91oKb8VP3vvSCf
xvsp+0U+CXFjy5P/89rbM8tPeElDeHwmDpWmQV3/++rbH+2gUKOmmX83n+YtLdtgu/zcf/zy5dnb
G5sAN7htQlzx/JYobJp39WhY69EL/vW2l1f/x6+9/WBituW6LmO8T/NP/n2/+t/PfvuTfz+xHyU1
ll3/++9D//HB/vebssXo7S3SwtBq8z/4+zMKOtgK8x0gzVE9V7ad7EC526WlHouy7J+0WPn7cAzc
O9IIZsauhWQVnltyMBO9f7LEUD72VGPmg+WRxK3VrvQi8uRjjJT0qg9u2qNLaBhBTmPfjceyGK7m
uOsI63hTjlafEdMTCJwo98lKe4oQs0/2aE/1SBdIjjbN0JiqqckyfKx9pEe8fq1ZU/+07IU5+l26
z8kRfXtNld3vtsLUmieHFR7lLcAzLDR0ll250z/7qEjneO861bFhlUQZ697gryakpLvlp5aNluVr
2VgHr4KQ6hB/92BYdGd81763ZS8fbK7lu0r3SIKxberbOXqwyCJQqPfVdKiATixHpCdMNBDQmuQN
RrUQ+MAlhtG9zccck/O8pxVhchjoFwX09jyf9lL3lBLW9QzeUyfyacYVig5THhYMbp3jjzIYPqOM
D+/lLPCFQC5a2k1wRBJCFKBRu29Z7u5wr5JWFyvCnQbzRMs1XEHXcT89kz4xfeDsbElHe9Ry/2Og
s/BZld45M9K3wAvGH1aCDIj2xrPPsuCY2kZJpbH0z+gfMCoV2hslXfexmsbqwg/jU0kp4rAeoMxm
Tx9GmGEDCirz3WUEGjUrfvK1nETsvJuhtjpoB2/2W2s0Y09FStQdATIV5ZNWAq/sjvZyDqQxrXtO
Q4qJWN4vNrPSfUlZD6hPtF3eJUSc1WQYRON0015TGnV8Sl6oZRssHbkIXkpQBXOTbjiFBJPeO6MI
V1am/5J2Pl6p+arbppJU5ohM3w2q+QMNqzbRqyt37wpKMDmh2cE0doDLcV+42rirhKKP77oJ+N6m
xZ+AEEhDb+8TLXX+u9Hmw3porlmRrroZY9YCLMGNEtNamA/rVlicUb66AsGkqFC+pllo/cHt9AqT
ovmgCQq/PS/bbRCTiFA4OygNbrOKlIeJnDDaBwP7/l070qYluAfbvc5K7Bg4ZnBs+y647UnrK8kH
7SGSY2muK2RsRBzp5ZM9o+iQeb/WgeY/VvRYuISQ9GmdA9mzUjo2h4S5ZRB4NtQaBLV94mX3RhYM
JwoQDV66YItmoD2gFCrf+cLgXhOkaFjcN0tpwVxD/j1oafXYmOW3N8roHaqiWiOLTi5dgNDOLmmD
maX6jtE4EEkAYCVyjK01lBXFc4CrQ0Ql0WjoD1g6Zpi4oQ4yys6/DCbrLDkxbRPz4fIY2JN7v6yI
yph5JDH3DatpPwcfwH3KBG8rmVExpkQRVbOaoCRMaAPBQ9f/2KT1JfRK72j51CYzZUG0nYeRKuYK
yydxTZ2kPPVV+ESEAMGQgjbXcTSBipukwV4IRnbvaRLH2x6q05sWF48yRowM7TEANdR96JbuvHdW
ma/LyjAvdWsTPhBK2A4GINoy6B7qRLEKpgW0JdaZ2Ggzsp+9qAhPOHbw3IyH3I8+zSCdLT3pSDOn
stTyWCfMk97CmNgy5/QeQw2xsY0BWeFtePBN6laW7Rn3oUcseDojbqLgN30X79xaTFFAJEXMhFy3
hT9Gsd7SWvs5sOt64yHF37K2cx/KKP5G613cY8IDzaJFXNCgEX96KkCOSenj0axR3LKoD3+IAaBD
EZgUKp3sGJXcFYUjfpLgi/NLi9rH3nouJ4/T1kolYhO3GVjd8V/DMoLpV3cOiSnbeVBkXtv2r7oM
Rib+3vdIugaRpnqHuIar1ylIlOeWJQ/LFT32Rr3HfNbfqZmraWTwCjJ4tAW9+vUYzxM40deP3swb
KLKeMmkfoEeaD3F+2GdWBRc/DdxTrIXlK8M095ieSawbigMgaN5nbj83k2s9m0H1h6Ci3JL6QzNz
DWwbVrZe9vmpmg/d+TASsVphsCCWqHDiM5gkTF2xzL7tfCfbsf4aZzRqhN6u0h3/E/X3eSHXQqpe
aUBinzW+fEpUgiGty4s/6Fdm8R9C/LvYTqghYFl7CPwu3kZ9oz/7kzSJCw67VdAowsfMInoulRlT
qPcLTlMOYzSHR0EWGxhzLm9NX+miXnm2PRMjhRvvAqF+mZ6D8bJu6PNazpwCy10bIkdKpPxgyZPz
yS2tqjeCt7DS3bo4A5lQWzdGcAy/Xg39c9yCdCmFDwyco6ih/amF+J8HTqO4ls+38T0Bxn6AsRYC
8nTaz8ouT64lodBL+r953vOpOfNXXI9obZcROFu2/kD0xEBl9DYaYtpArZ2aj9NI/8MkVG3TYHV8
DE33ocKi+kZOGdaqDEfucoizR7tDXQkVK+HKXYbBygLSmfrGIYkL70yibraPxijDW9E/4EUTn+Ay
fP6K5Vym1KYXYDa2RE052S85ngd61nO5d3Y/OMY/e1o4qhXmPxCsM0LKg5m0rx3aE8lY0qRfHiSt
6j0W0U6SrjfYTbfVRcSsVyl9FYVYrKPczTeN2WUvOTJh6MDOr8EjF0gPS32DoqK9luiVUKIYr8uR
qHx6yFtN6eJ1yOrswbGpSBYzxqXV8PEMBu7nASngZXLGFZqv8aOtUWoiki4PsSWi50S4BLCOyTZR
Ymf1DTLw5Y6qsWTtC+oTy2NWUwIWHMb6sZeRv61HMkE0MIVDlX3rvfNSWEN6bxFNsc0FRpqqdiBY
Oo55XTaQY4gSodiEaorHIoWRwSOreZmUCct094Ye1asx6XDK6+TiRX1KZAbG7I2a3/LgFEgMUyZS
+Bv1qxliuueccX45IyjKPvxu5WvaASYodC/66kwiUPUpLp6MSdn3EF/wBi53zIC+A4lufv0IvdTf
Lp9sOdQFDNHW9UGUIioVrCGfzch8ty3cPTns5Z0GpPbR1T0KTuiVVzGXygtZwG07OM9xbfcv/NFf
RlsHD4NG1HIsY69/GmRMJkroNafSx4WWl5r74htEPbRxXl0Is0XT63ZPee4PF4NV+atuNU+9ParL
8g9ug+Gp0Kf6WKXVFWRtfO1CyVSnd9PvIKIyauX6p+FE+Nv8OD+GglfUGgBawsZBPnU0EjRGM7Lx
+u4Ymqn+1bqs3SPN65F0OPlHUMKRV14h91rd5B8Nd33XYmYg/Uw8uqn+ZJlB9sFNxN9lVbo1HVRh
MRJHAu2aTWExzMZ5eZzsYjtoAcGLRf/dO+iC2h7OVZ4PpKRVoXUW2B+pyeBDjKvmaRT5D9+nwIeY
ARpkUMgzDOM3Sh/6C+DK6AX0kjYfOHivLhCN4AOnR9SG7XNf5d0FjU+CDuE61HX6u0ofA0xHvw1+
DdNtw3uFYrp2rGG2LMXlexgLwkUyn47TfNgwCwAf0dLzqrDB2m0FKqzy5YPjTsQepvg8b8NObPkO
vRtY+aVOPneZsBZZDpfNws8n/xLzpVc7oD7BQre1ck9a6Xv3E7PEELE6LIv5MbJBubtwoz31tYFX
SUoNalJNfiQe9LU3QsK907RnuCzuBf8rR2Y3vqaWmx5dSgvXDufHva5PX5Qy8dKUNXzq+Va33O9o
BmaQBEscKNz4yjppjmYVvgqRdw/ZMCt051uT8d+Hf5/VohNznD+9StRTM3n1QZ/o8JRo6qimQ9db
TkNXCRr9iU64bxy7D442kWQWG2ejpG1VLLf0Jiq5VTpjsTEtamBZPSZvQUI6NMyPpHWRhIomog6H
BKK3k+JsTqXB/LUzmJNS976TBVinG7pOFEjua0/0VA4Yp3QabR+yH/s1SltxMOfDPrT3ZHdPT7m8
EC/kXnKbVQjrw/EjG+SVW19Jb1bZz5ZhvivEaDj4wt8o9CsEoWDJmrgukCRDPakXalkr4VA09Ar7
0S0/YyHhm5j9u20b3n0W0TTPVF5tlNv2TH4L7UT5fAfkoX50EgLvm3wbkuB2jisXApUzNcwpWBii
R0W3bgH+1ItQP7mCjrqWh8lLxDBFII+3BTEqVqohzIt2CMdNUoqVA+XrUcs475YvtugiRLKkTqwc
LLLrsKjVydWILqHC9IVwAD2x+0NLgt//3tE09VXZlfWw/KZRF++5UMVxGb8a1FfYflNxktIKcdzj
mSJYo4VNUA4/0CkzCj9JsI5rlNgAvLyacT2pX+pSvrBQJ8J3fmhwKZVVtonXZH5SNWUHjwYb6fJs
4nk/SVJIt2WITFXOBMRMILYYdN99mGCSvJLmtVket+dBHpK1fzsMQ/tdUDag8tyRIYngdHmVN1nF
pgCUSVmzrbZ1bBPr3FsfIZDVX9nEsl+fb8Akd9W5jVwDc/c+djL7u+jkd5Lp8pOONbXDoY7WaTJa
B5XU6EdCHxd6159Tg6+CztDWInceVxsAdV91/ldPXmliuc/Si7zvfvA3mebmSOFAIwdG0v32NSAY
SWt/kORQEhiGoJWyBhPiIdy1jpZgZeyGhxn+BC2KxnWKNgF0UEXcB7wbkGmAFtm4ayCyIevIoHwZ
3o3YpPDmes3F1zq08LXlUXEsmlNRgtuI9MojgdY1tjNRLgVFGUldf/Gd4ZMMef00kgjyMkI8WLFm
D/bCLbcT5zY0X9xWjuL0lI1y3oTUWIZbyXMgMRhlk0Rvb1ssb22T+KXlJeSQn2lxhmgaG+M+rVT0
jNuYKagzPi5HYEfwr3hUM3uyapaHrMqPni31J5xf5EkxXZvJQBD9r+UpHwF0q64D/51XqxPy521p
oyhOZUkulekwySoC5ycFVLoSM+NPuJ6z0WoHh+N8OFbogTxYqDLL5WfkFi8dORDhXQichgneH78I
P/CHPEyBrx4yWchXtVRYUqOpmW91Dh5+oL63CyvtvZOqCJRjFA4+mu4rijv9nakgC2/+xb6s4q+2
0y59lrevgWGKfVV2L0Pv4KircjSLUyoueRaJVavMtWxT+xlCgM1/hLcTCqWxismM1UT+3RXvFMR/
TjtwLFsvbHGEgVn46VTfScUiACCYvi255eFQl/GbFQ0rrdVPEzN3VILE2iD8N0+eSW+CIF3yi5Al
wFqLZqQCGSYTkWdxH+aIlkMYWiKM932GKBxOqEuUTqlOQUHmVduV/jZVmnsuNY9ajmG8lrWDDcBi
rNfcWfOU1d0V9xOCQzek/Yuzn34ASidZGTvmveqqMVe/Kr+Xe5WT2iNK09oEocdkw+56bu/aHufb
TPKb+lbs1dR/l47DQjqcDJDRy18iT25jBSGpFnEbRHuT0w1cFF55FUQER5t58QH/pOhNhNJNu80Y
CjhF7eKst4NJx7h9FnrZHqCA2VuvSJx7KkMW4rimeezFzLiwZxvo9IyvtdlAIdNg0NjN020D8B1T
rQEOaLCqelskaysmdqJv4/Zp2ai0JEBSttMuytOvUGb1UyhTqEtm+RtM1G1nfiSUEEsnIw6Q0xfj
lkVisRc4Sd+LYV94PusvDz5HWNKc0Gv2FOdUUbWXpnaLSy+zFgpXIL4GPseerFRC1ZLwYQHPEqAB
XcwxJggHXXwGHXIiry+ak/YoSGl8VSC9a/0SIy9z+kA736qnbSnSNRwXtBA9NDLWrdGwRS23IxJq
BlubDXVFVeDRGMLD7V+B93ncxCHskVYydfEy/YHzNj0MzEagHjL7DbsrtYLxscny4mn+ZDgvwkE4
3/NO4Y3udygH6mmQClXXvziOmOuPrbUzS9d/i8zxIJr8Vz8l5lXX22zX+JCA0ibzVjdaphZy/3Hz
8lI1KBkWaKdZ+lDDMvsYfSOuVGeUgCj9Z7/47fTJRXqqYk0jVaA8d5EuVynQ1yMUYP8Yh7gMlzSa
MgDn2KV+dIQcj44jR38jhx4giF6QpalqSchmMI5X8TutmBHQriKfthL6fjkNxhGYAgKjaIPIhroH
lZFlo8O9QcuNs8vM4QnT39mGppJP5jx3D8Ian3DLvc2wDQKkxnU4QzONrPZ2MVSlbUroyQlUH9Js
tN1+WkX8Xb4ahSiFLshjJO3gdzv8wZgV/co1ZFhlgwzrliGSoNutcQRn604mxZ7Uo0el8+zfN2dm
FO8JeL0NA5ADhVgNMTUn2fTNEcQk63o7jr88/WhqKPNqCQe0FfETHlz9iR752reH7Ox56qXL+v4l
MuP+RRI9BH/5OfDN+r4oWA0RQpEyAzWN5qUW3Pl0B4NKHHVoJOfLiHa5TkcMeJPVzMJw674vFFGA
FUaDrskYKgTy3tDrxPn2wczOjHa4G13UXr7aVchcdqmP4C+RmDaK1PF21jx1pxpSkQCeWaeWAB/k
doUjT2LY1y5UVJB/9t5Ibe29U5imWLocxmqmH3cpIJj/elIW/k9zEt55wcjWTD9OFYrhBXCZDlRR
USQ9uH1brwqwXiCRUrSco0jJIwiN6/KfTkCwtkJGNN1qYzxGRTXc6wmLUxUPv5crJzfpMSVJfmhC
zz9VVuJBoPEkgqzuo80KbU/kFl7zQLt2oAE+UwYlXLWRf8WDZewszbyWXTStzXmZXwmiPv2ANrAx
E7Qriq4LVJ5JLOSVZeiCZEqigevfNxoVY1/ZeKHybqoOlMfzppuZDFQs+mHGifBIKB+jzOWMxVi+
1lxrPKowxHkocZ1TkJ9+elSq7roJ1brmpRiPW0M7Wm05bTzfqK5ALfkX4reIseQAJC4KnfHQk7//
7shNFBh0GmX5kQQy3JTWhHHcF79UHo+bBJnAgfp9xRCXdXtKRM3TsnpP5lClyWggEHXU0SBaItcC
sn6XYtD4MsJ465uD9Ydz7N530mLnAMnb2H42nvBdhXeNnno/mWwTeYPv6Bh5pbVnRlHQjfZpMXLH
0y10mX7b7W7jDyhAgg0yu3tzSfZMhJx+BA6RCJaSVFUDFdC0F/jxLdukCOgTF5EbGJxM/7mtMU8M
cyGB+muHmnI8lHNxhISMdV2BgZD1BHjS4Dx24+xxGeyrOHwsGt0+E9o1W4Lr7DtRv4UQzc8SHfka
LvSqV8EIsZCZ1KBz/pbEw4BIatbLtQWQrH0aUlJSdTfuEN6gw5tBxyw3jHU6JBN5hxrBkQShW3ZM
NWEUEc11+FiurW+XkcKdx7JhmjC4I7+9hcVMSv0RjIuPllDfVQr7GyjgsAqicQfmn/mOVqTvnf/W
Z960h5cB+dMI1H1hYGtr89E4ATzAfagNr5kz6e+IjfS15YXVGcJmB82qOnVolvCNgM/DsV7VwK/C
YKUGZ8LeVrw4IOL/1PoX9Tp7C8+02CgQuCeK6mt7Tl1S5ZidzB6N6UBq0bJpRtc/Uvkl09degSiI
L42dfd++5agyTst8oDHRrw4tgAgqQL+Yl2urolMzi7zXH0YnJT0vJHAELvp9bHAPmueYPX33U4Ms
XggAMmWpiWtPnsK97K2jM/ZUr4syHp7h4NsoVbP6lGEvvSNCZ7y6AhRgRuB24abuLy8yEWeVCjJ6
FkCwCMvngJRD3FEgJUe0VCi6YPLqdb/CfR0SuQPpxsBWs1M5JtdpSAk2zHEIexjmu7EV922kYPSC
asJqpxgxq3a3jKpJCCnMsKeTHzc6eBwX8XdowtnxJv95InAFTfrwrDl+vFvOotrq1L10B+SQdIDP
t/tqwUh5UpImBGAp/zxp5S+feTmT5QFcZN5Qvs/se5cArWdZGM9L9o9d4HVMfflY++ljYtKsidzG
v95+YR1THQnjeqsTTbqOHapnFDfMje3UFGXbhAZO+SOJw6MX6t0hd63wROXKRKXLZAWT2J10kubS
eY66a7sAkxB5QO7F86eJYulb2VUkEkyF465BeNBHmydT3sD4xQyGVEAnA0oSRKVOFdfFFlxV71Ff
EGATx+Ma1In4ZK36nVj0UosUUhRWvycvaHwWbZCI0y6+V7o9IPbCa1dUcYd3jb3E7P/Zi/69NyE2
UaKwXv//1w6g6PGO4dKqGZDUVEALmMMN6CJpWIOpNy+hBpSSYSJ6z01u7lSXGQe8/MXWsIT8jAkR
w8fbf+Wdgbi+t7RT5ZnkjzQg2KjLmIEuf7SpPCSKlSm68cfcTMMPx0XPG+EPPJGHF2wpFJ4CjOsH
xHP0TrNuOtst9HHZJO2LFRWzEASc1agRdUoBYZvPWqll3r9sAC/SLqE6Co3lO6gK/rMpST92AvvB
0kAOo1thcdvgdxktQarXrMOJRDpsqKnWG0l2EGHQbKqpHA5OZXrVLkrsCrgznPZsXmNmHXyotp5w
3WclPNiYAstoUCSiD2zcRawlgaTiGtJB1t6nWY6jCyvKWz+ifsa6Eu6WQxhQCJn4v8esXgnRCiBG
u7SNhTnGXzJk+utpv26xBZig6r1bGANlfzyEI0aloz14wbEM5qY/GvWFbyY8szgte8smoEhKuDmZ
YVFlxRvDBIpnTpa4N7DELh9x2YzZG22z4iPRp6M737dMBM05HOMvC4zUGAJy2ObGYK1Fb3IHDdKD
ILgMb31oHPt5szzeZP+kyOWR6WyJKJ4ouNK45QxSLD44rZaAtmX6HpTdh2oIfrbhaNjSSq+4t2xw
xh3uNRniQDDgRkR00YrAR59TOMU+p1j8oCp05FLDagBmi9yF+UazDBYq8t9u79SsiXkiJ9CD2IA4
t6uT42hn3C8VVfA6NSB0scFdpx+bshSbFIw+0F1pP2pY8Oiva29RSDgo8G4I5PMhXspgTTvb3qjA
UBi4YhNb3IQybX/r+gDJP8ToygGsNLCA3KVnRXBVTFxyBjCphfVZUB34q+CwuCXwRn8sQgQDfDaG
EqBZkSqzR2VJZBQj006ysxPpZi+aZ0fraExRqLckvMW+1azzxnvUhlR9//dOyNRp0qLgwSLTgoYv
xsulOGUYuA9mRffZdegEhCI79rUzK/h1WGa2wFmiLX31LmrinRnW40eNt+B4GyQrI72dVq4w0X8l
gvMjDyJ1O+vyaVCrtsaepbL0qKoye835oljxWi7RBd4jER5z/YJutVtVyT4ssUxEkcXig6jQuxgP
5jb3VHlZapRaEetnvaBpJ5uDhaZjswhLmORtzNrT3gKW0IcEsPsKdF4BqUqnzE49MDiAV2IdVeXO
OnHdd31iTr90cUwm49e4cWC9+YPa2POhjMS9aAr7Pp3MZuN95y40YXOePrm+ZjwlxOFVuXmYNB4e
I71+pl24V0lpvvtNPt5HVBZRT30TWhIcjWYO6CPriF38huCYY6oaJElSQUoLMiU61H6L0qOazRJc
3sTSeyCJcuGFWyeP21NQUqduqCeF8zwJ9GF30CpaiSxCgJQYM1rViHD9g9S6p/tXnEWMf4MO70A5
NzaIwdXGLTVGCvS5t9EGWrSYTimV3fLPzJhhUKOfU065eTHwJDHfmseRue98W5dHZebi3kjyl7CT
att2giVQZWZE7OThGnU9/6O2oa0/CjPaK8d/sKuG+QihkOWclGJzbp0YNI55kxQQms04wH8Mv8YE
3wWRoh+3hN4ar8thHbnGJgVjENRVGawAezzk9OX3KAurXd404kR18J89TvJ/9vKTMqFR+pqkrytQ
nWCV+LRsDd/ivMn9CsJUOku04ip/INakvKSVfBFCzmi2dsT9HgXDZpjvmNhywcYJ0nFv31DFi1au
jj4C6Iq2tvwoesiH0GI1UsQ17zORJ2ue5C23+zSi9l6W2Hs7ACnS0rtnHMDFrNxKuCyebN3bUWOT
87dz+4ryyHqw+uHYl+nHmIzaJfW05k3ah6Xdg3qsOxvHKWh+6V0cYBtASEQHv9BXeFXXJFlC+NAK
AWMii396mXx2+q1b6tGXXbP4RzyeHQclzUccyTv043SjmLQL0zqXYHtZfsSTSXFLyhfNoLtmZy3+
t87ti52rm9aBPO0Ab2bsrNp5pVB1ubdvggzP5TLjo91/gkJR7VrbYHLRJ9prV7Yr7JZUd6eahpPv
8E1zX3RUZN2jjEAupqiswCYbKtyoUnzNZKso3ISuIb6SLv9cVBytOZjPRCt4tna6LQYLf6AgH+Ta
g48t1scp20A68vvIfPJ9p90zF0/2rOtyCj80gHqNYMugU2s9Xy1da5Ids+uyl0PI8/RNOznMtyX3
lbJmiU35zz6HcfmKo95+M4QFviiz0Gf5VMVBGnQM49uerKnX0NN/o1M9hCb3grS+QhSlhmfmnF3L
qrbz4vY+TJNm0zLrOGCMqbAbyt0iFdGpuq6oY++YX6RPOpEDq9hJx89kkk+tG1ILTkbmFLLb0Hr3
D6gY5E4ZGHETnx6nP8zrAYo82+U6WS6b5dDzKK6PVr61Va5d8G1Gl26IkKJALYJSSjlyXtrVc8vb
K4J0d+uP1yNmwdC6BHll7JfS++Aqa4uJSW6WQy+q3PsWCAfx5twbuvEX+U1EZM+6OT9JUHSHsXVJ
AqN5FML/LFOEulmt/eQOcBxqmprzzjh545WQBbmahBXMPXDCTeZF/7KRa5C4+wQd9ldYe69OPupv
qnaMDfl9zlGa5XBq88nAegoZ3SxpVWm66681Q4tPgT3kD8CcnjKBO1xShX7RSAakqJGTHRyUB9VE
c3UdFUSN5oewiRqN10AhU0qXZLOkbx4No0eoYVCsBN9FBZbfsgMRnN23rfW43IRlgVKnMVudBSp2
zLwoeiD6XNCN1hzRZqcXixYb9G3bXxtzbnhMnMsZJSb8+qmKNlyZ+cGKaiRegstWwLe+6A15ZEKJ
9n3MqWga4qHqNe9gW4VLCuIsO0X/QVFIdKRKWdHRM6vovNwnpwxpFGaV90ZBZV0uKLuC8Nhgb3gL
XZOUIayu0QRMUy6X53yh1nM55TYAUv6Pn2yj03csJ9Vq+R94yvDX+Szpm4ACbogGzBEZOcYrInb7
gQn5RW9Ja1aeMk+DzRQZ24J4o6Xpc4b5FuLs+XBi7RvqCK/4WDFBzm23JlNuonLoUqWeV+0Gw/6u
Njuc3nOdrbXM91FY0SGdNX56XWf3ntk1a2kwZFauNl1IY00vieD8Wy6e5Qmg2jBBRwiSBs2TU6tB
i5gsn5IPJ0M/JO5rq3HDyDL4Il7Nm3VDi2r/rMEgIO6odxANI6/DuO8iozNni0WJWLHDYHnqmBbT
HMsOPrmkd55eV8Rt0zBA9jde7Q4GzeSmJFsYYOyQGvDsrJIJJjZjTou86D5DXwrI4IN2bV171nAg
XlXam64VT8t3kBeO/dwBmE+CpDqMTgAdHI/rIRCW/xC6KGvbRG+eupLySExN9aNJ7HfCE2adVueC
CXcoJltj5Z2Q9Th1BYpkHlRrhbmAaWp6xRxo7vt4NPdCr6OziorNkHTizo6YIpnE7+3meiA0pTJ8
N02/WXPbjg8i6a01GTLJpibH+qyF+MZ8bzjcZqzwLDGJpfLX2JktdnAct6Y+RJe/G7+koz1q3a+/
D2Gy2lZxXz14KejUZapWDLQxRQoFNWQ6s869uN/Fi5d33guXvTGnk5IkeNk4PYaiBinRNZDzhu6x
pCKNYdrqX3TK6b5uuE+N18hD3Hv1WnPw8Q4e8mkCwE+uDV14PiKDjACPHrNdV58A500/GxtTtgtq
7j6XNdnzufZuE497CrAWrezBLfmkylgjp8CygNPyOHRMiPCu6y/W4HuQBWpizDTvrmT1u1IEOd7d
5i8uhX9oWn9uOqtx0OON1P8VAzsYyjv0ZrM35+5SzsR/D9y6gGfPoW7TOawo+7CQKkdWTWzGf+9N
1sTI34l90voojFz9gxkg2TxEhYBtNZNklyCB/hhTB5uFiL4aqiso9Ly12frdu+7oby18vN+IsVYq
Hckx1XP02h69MRN/9IkaTfnuUXycKH69Oi6Fddv2K+wR2u4m4mlD4zGsw33G2XpKW8aeWV1XzZtg
NB1yUfrdMnRJ2xBrIyAoJ4lq5Bs1hhHPn8sDIZ5nmntov9A50nuxzv18FBNweU0NkA/kb9HKmQ+X
J8LEvyPvd9hEktix5W14tKq3y6E+V5FnogdV0uSS1TMkY14NQa5KT1lr/FiObMZXFtDol3LK11st
nPrL3z0tmevqZOOuyyaBEFi6AZ6p6aOgHvgU9tH72LbJiuuuQorHHrVnbuPzXjw/pg3qn2fjno+W
D+XttcvjyyuW1+YxlGqp3N8NpYu97U1yo/up9W4mFjXEFMrsUDjXRdmQDDbiz/FtMMHS60R/b5eJ
U0Ve7VbQjUilN80ZUYBy5wJn4I+XTiPw0XXj4rC8tG26iqJ5J7mmCCwMjD46xmMpj64B/iLVWA2N
LABe+7bQ1hle4TMQD+57GVyZSDRfdtw078pkAJ71+mP/f4yd13LkyJZlf6Usnwe3oUVbVz8wtCQZ
VMl8gZGZLGit8QfzXfNjs9zJSlFVc3vMymBwABFZJCMA93P2XlsEhZdmsiNANCIVeL7zWoCXWR+m
N2E99Ue3yonzUZ3ssS60vYLu2FLb6lKacfNIi8pJPeUhjYzgzqUcIo8GPShed+oebE2vH9MhmY9I
XvqriSzwh9k8B5Qg1sUs1Nl271w0lzsocXLuK8yHhyaO0gfgNcoGqpOykcOxjR/kBa0nJFWW45DJ
w8vlGw3VMCOyFzC23n0dXfxmgVsHa88NkQtqmn9UxhJZCnkrL5Hn3Yxz1N7nYdHsxxYZZQm89AVt
AQCXIPzsYUHcOgpuSzL9qkcrpBoVo1lqh2cDuv2O2FLawmKoJO09USrtJW/H7tyRKQnxkuOh30zQ
GqrsOFFffdAyimRIdym8BqdKdH+7WVd2e1y3zIhLul46ao1dl0fdtgZIdjTtbJMWOr8blHhLeXsc
O+aDtUJioom8iLVde5lSC8iQpibfeiJCdLV943crSAB9e29HI2lDYdEuxlgFVdVS30g7z197e4Sf
tFW6oG7vABKqxzxjqvY+VgI8Dz4c8bIbH5SqpJTP7P9GDSeHlYZSH/PEV3b8sNaWJAD7NM1Mxqox
OMi5RVrU8U1A4UWOcJDh/mp750B+KboRJumDjlfBLqb60ji1tuWT726GmTtYybpxw3TM2TRu7+50
08zPYwHzKh0U7TE3xq8dRI4/YiJdWLy/TWharmCQhOkQPgxmj8i+4uGj83c+1M5IVEaekshc8Cya
zU59855H1ZxXfVIpR2YBzGU7tb7tuB0fc9KzlrVh1C+Zpu0GIkAeIwxoW+qoMKKhXCBJDVjc87HQ
SAsWAqHItZDl6CUP0TYNn2nOk4zF9qhGMa0yixyxBgMIYsb4Hh+jCKUyw29wWeGtRw1pJMZDYFHw
tCosJeBNxyuzpcMX0ddo0Yt1cGIOdPYb2CMMKQWMSx+R246krhbtBsG2nQ/fDVPPuLXFXEuzqHFV
NrIdOe2Qx6rp0fUgOoSFla411Y0vw6jOOxPvKdHDNJHlsbqqvpRRis4vxw/f00gJV9A3NJpejOGM
Ckmb0Ox3eflZuoo6vQ137qBslVDD+1RnQg6mi8QcJjEdILdi0Zbpoars6UwQkUJ3yqv2YHsw3HXZ
Y9mrkNDjylg7kOSfDaBBRVOO10XsCdEyk7Okcs2NVATDgVuBrfEfbFtkLzh0dwPA9UWT32ZOotza
ld4dkZZcagHFkZvOrPGOp/55BDv1yAfolNMcfs1dlqxRkJbYbE3nEFoKKJLcy45KNhH5MhTelY4w
SmSRqhcjjAtclrDzqkS70ETWLkmC6ghRLx48r/qS3MkZKvPnYlOe0stcBvNazxLjKTcgMfqJq5KQ
1babdgzpfWDVnDaEQ4YaMpzSPZJRjAIoy4lOjiOhGNySjlgd+SjRD2lrpdkj1n5gDoJccSqnc9Iy
5wtG19maeClu4kQHfRjwaB0KPd2TVV+cg9L4HPaRf9UbifMoX4D+0HlkJeZf0YJzr4xyNK9DQREK
4uyrQQ1r4fRGe+0mLTXWJlzXc2AfgTSrK/pm2cL2vIfOiccT0c79favc1dAqH2JmfvsiyvtjGpi3
RunWB/53cMDASOqXNaqKZSaju+mMLpiNDreV/pIZPryrMVD2cv5jAutoLZTJkc4DKSH/bOmkoQl/
w93og4E21FGbjRb4l6hmdq67JCXGBYKhuRdZ3MYAghKF41Ibo+q5KwEp+L2eXafiSRok2qnMkFnc
VlEq9CdpP+DmQltpDeVLEtnG0WrI+yCIMdz2gw11s3AeEubS26IhlUzuRdRAcDM41abH1bYJcb18
QdBSdMPCm80Q+qb6capTuFvUCPyYJcr7G8C8BNKX0d30RRDuFV3TwYVNyT1EuDDZW/kl0+fpOlXS
HFXFCLZ5Vr846IlPJhLJ7exZF4Izs62LfvgKGY32UNjVW1Al3Zul06GyGuN1zmlfEsxe3ibwGbcO
s5GGSK0N3+nyVi1QXKukb3/T52VRGPa3UUHWpgeTi8AWPXoCYauAx7xSwZe+1G9AosoXIgWDtT4P
w07vBHq59/N9ZMDFdMosf+lMKMqiIVDE5ho15heazNMlM3ui1sDREAbjTZ9DVJJFMyj3uoWY0p7m
R/S1zTFuNIT3ooRQ1sydeVR1Jw9SGmleFmtBB82lg21wHQ3gjBdEzjy42rClzqaeVd1zT+UEsgED
UvRapahXC/W21TvjLq+6aIXdz9x2ojWl9+3Z5OZ1MV2U4Flm3/LYDBdYH4u9XL2nCrVKzGSJyYS3
N/ATJdaQYAuhkCncWRkSDFwAsLBywqaB486PSjAEZAzW6mMeoCxUihd+52iF7Zl0EgMVeK/hsS49
K75olqhq6bf2nHJbNWp/n44UCqqIiWTuUmJN9QV1ccEttNPPrOOCQ+KXj56aWkeEAcyHRZ8wbwha
jhFTkCISPFRU2U61T5I10IelqTpHWRHwIJ5RbKzP5Vi3l3LmtmbP+rBkts6cfvS4+1J9AB9hTRRz
ylnd5pmP1HXUPPEo9d9/XzVfdQUx4MUL7PJWK427QvHU23hILrbecPclNGIddRFOhtR5U8csuKnd
3Lr4vn/CB/kcZGJWXGHiYvnxnFSUBZLEMm46+vxXlY6YJENahJOPZWcZkVYCkdeDrSsWpXAkcGXn
yqFJb7uhNq7bzkV7xF/1AUkdmHvXNF+71KFcWedfZKUQbOWtFjZkb5DydO3XvrHpoyw8ZCmy62FK
m03nT+GNqQPcH3uSiSogams9HrN75hUUJgM8kHJISY3/VQNqjA3IT67kdINrfwxVMTTrJoOyY3qb
bm4VQPM+UbGY/FbywxRRJaa86oHDarXd+y9d05nvzcWkbKRRp5nxrQVEPkrvTs2zpAwKKPQi1asU
OS5OrxIdrVgdzhJxUMUVTyuhJENSDHXFjq8pDZ9qo/Q/KkVQPMlW1/dyKWaWQ3JsSHArCUu4Uar4
gV+s8kj6jb7vfXLxKgtfUdCROOmm/SvVLmwis1rftWWjnts5PZrMQstFr5NJ1thqvqcMXN8FzKX2
eg0dUiVZXkc5fa6oEzgQp6IM1noybd/HZIQhjCGqalFaxPrEHXJ0HZiHua5zeDtASoy9z0PWxH2F
lKNMV0qhmHd66SrngBAtD6ioXAC+bxKFpaCTPduKIxpbLAzl+tEtRn+deTgd5xGOAqFL6TrCFhZ1
LayxzvMcFFcU9xKHQFkjitxnGoNbJ4qg8AsVoe7wrfZ6B+NjvwpzuvjcQakcOESBNmlj78JUrZfy
FhIUVBnSMCoPjbijaL3K/TfOL0g8qfX6FZqm2O62rtn4S1msHx2aagNJ1Lvec8YbpzW+FeG06OzG
eqJj625jFNzr90oIT46wCt2D38w5igU0xWQAmVspeY+y+4mP9BIii/VYmaSF5Lan7eSwoRMDxk9U
dvTIfqxDa1Wr3aG0xmivMU0/6dwUR0Soq7LmeRC1BFGZEbcKlw84SlrFLLBn1Hm6l/Uvb0K9Ai30
IEeaqIa58I2XPi5VYIrmXk5/5Aao7b4vy/osRwTHtfuZVREY+rTl6clUKdaMgkKtql4XmT+SCV9X
u6rRlF1dG3emKhqeQr435A3fLtd/SvwmQyhQAagSvZkqViA+0x++taGs7elM4DsTQ7lBnmUSBwgw
zpwIDPZ0+nzyq5Q20ykm//v8/jUbPP5l287fT8orOhr6Dr2RsxwFCYuLqSNRIZrpyap6jrVuDInd
GFgU1fQmuxUSu4M/0qbQq48Pn/wEFtic6MfOOQqMP6sXZOFiJCG4I1ExuVlZ7i3C1g0uKdkiR6cE
PolA9yIPBX3TbWhP8acXV8gTppKrKJzmYiOPyQ3qiBsT4yyU2zIF/qm33jYDhjdWOh1M4GTLGW+m
QZRa5p/JBMsPfPz2CsYplmwu8SE9aTMDDZ4HQOMY5YC7PeQqVhTZQOsn8yRr3UJhpk9xfbDgCeMY
rF4sTwduKywkqK/SZVTH/r4fw+4p5/nRVeQlRLl7kcL/LB8Ofk3zgK9Sf+/VFtNIw2hXMBXvnB7g
MHNeJIHQaQpoMyivwTPvM9+et5VdI5mnjA2tUmzivvvYa4Cm7QDyY5z0N7WvD8jFeRJLs7RHZMd+
tobHqMmqrUu6yFVVDOPpvXsqzPJyT6+yixrQpbKYEL4filJCZmcWa6vWrPSz+L+Ciuvf5JJEZLX+
jVr2q1b3orM8LjeKokWsQJnBlpoPECSiBaFqkUdxX38Mk0LZ0ahUX5Vi7DeEpyMzjMf0We4RV5G9
770f07nzUqi5UvO6ubUiqtwNk701zq3oM1bkXWVo9ZYWj4rWsd8oU949z5HnCyn0dMz1uj8Zjtst
E7NRl1ZSoVzw5y9GjsNC3tD7GA0M7G7WdOltVCLhHJx9pvnufugs49SJjdzDxJOd7HLzPhhj8wQe
iCCiCImbLt2zkVl6hHHgspTVvHpKvjj1UJwst2g3sLn7FWmAtGdmzVpS+Cvp1xvq42R7zpVftNYh
Hl3lmJW1RmmBEIkp7R7neDB2RtRwhxBFpTC3qO8YqOwLCv0+qsRtb9PdCpvQx0XwWvcuhXwsNPhp
Am9nRtfcmMsnC8G7R/fk3aZvp/btPKfBZai7NXF42mFgqlat9YmnQqO+sBIgKsRjgZRAD7jSWgfx
sNiYLKAPcgjMlE/Z6MC8EP3aMU++BLGZrD2vQrWuYw8FO0tosXhzlW7hoeu7YdfT4flxyPAIZZQL
YbWyMdiJaR8yc2M3RFQE5cRPHhsSl4xUwBWIccgbwzDUBYWxy6IyPvcpkalUjlTAfra59y3M8iNp
2lfvDTo55sZFpVblT5WHobXVPGM+Wk4QU8ylp+GkPHOyaWj2ZpEOZwtSdr1q/DZZBBbqw6odbmCA
pSeEzjfulBonszcXP01w6TLG6/mmHklaCyMPhoroQckCr9zLXWPCJoHqRhebieTqpaV6QvtVCvVP
VgUsYvzIucNDqz+4jnAnWt6dlavGw1x+jArRUjLVfjzaxTc6V5AXHCc4a8GcAyZiyCzlOps056KK
JVxWWAfcAP6dUVTBPskRFua+AEZWsbtBl1IvknrQV346YyHpdRGApkbWWksVjBR2oTHRy/CkmZ39
MXaZt6yt0uoXWpe4N27Ggi9T/G45UtO8kcfgfQ47lVIKsWDiWBGMzOmBR6pxgWadRya/0os5V1ia
TTXYJor3sTcMyptLg2JLN6hZUhL0nkOa0VpOgAETh/46iMtDOZjFy5Q5Ls/LaL6L3Bk+zNT1awWp
LHWIXr1G8IpUoNJRr5rwnlPPvkmyBDUmWm9ClOzYIjSoQpXdxWvkg/Bt+pI0JOQlB09s5FBu5qiB
jj/7N0Bth6PX+j1cafZIzYTcVBrjwc+xq3I4VMfhqPgOohLJzlAIwUgagrTVCk1/4TdkonzftImh
nCLAaMeWbhNhktAiBf4uL0fA88iZAX5ry/c7rx0Wx5la2/uEC2sQz1gVm5iccrXk524nIShkfq8t
UJDZeymhqTQmBBqrOZNgv9uGfDp5OOlzVmusMrxuepkq1iWKU2i3JZ+vReG6mAitUb2VJ2xByjOr
1tn9ODba843pBh2VSoLcEBjpi2J06msDMt1VFGv+HgVEs0gKIhXJlzOeQp8Oc5IN9zyM2hs7I81W
HK5JQ8blgyMcYfXa4Gn6BIF3p4MIeG0tCkaT4QY3zKEc5D65s0T9k7w2DeohHqFhjAJqhAvjCriI
y+p2UxWdu69tcZt3RYGS9Nc7xai4m9qT+2K2AZG6uMJsmpVuRjRSOIw0ty2T1nNCcPhYsQQMTFzg
RpXcaI5oBBm5AoaHmX2DA/ZbkdyHbau/0WBE45mFNerg0l7ZLUVoyDnlsWKJtiLha3iguyk8hJ7+
NvfPwFOCb7rmYlspm89+xqo7pZOJzSmZbw1Ci1ehyXJ2pLuy4VvkHf3Z1rctJMY93dlxD5xF2RIm
OiJStqtN7BP0wFLMpfkxprdOz+oubCbxNNNu6V4D+Awb9bk2dLraSfvmxWRngsgJr0xA8ejp9Lcs
rR6JA3Cf1cinIkYn+D5yW32Z+154Q/UMlQST16MDQW+P4VrfOv0pLxT/oMRIAqepNI9yj2m4cQwI
DdrIvR/Hol+PBYll7ylmkoM75rueCtbWiu3xPI0OcTazlj2EdLgRA/jJV+DrNEpGKJAzcJkgGbVX
Fr3jla6MxXVl2NcxfrwlmrL+2ohpiBsObha+NN6eenmwBS/ikiENJH4KvfC6wnA8WTji3aYd95S6
AAw7zFMHxC18/lXcQjiN2tILLmrFRxc6Q/be92PVMyiRcvvpt//47//6Ov5n8FbcFOnEKvO3vMtu
qNG1ze+fLOPTb+X74d03hhYcSWzCrmNapk4Qimly/uvLJYL+/Psn7X9ZAJJru8eHZTotWAAlHW8h
eBJdQMz4F8M2Tx6l+T90nXygTm++2i5BG54VlPfWwOLELQmfCquhXWZ9zjBy8vu+DiERWVnzlabA
shurdBl2QXmyaUATZtVR5UhV57pQZgHjbpuXpsK62RQVD1gTMxQVqWFhiAUexJ72pSh0aKqB/4Ys
8WaM4pjWcNDMCM/AbLv4598t5DHyPbTafw4B1BuHEYnO+1nLaTBvSsdyVgxw6IVCS8q0+ghkP0q7
K/l7/Y9ffrGN/EV/Jf4EtTilil+H/32KSENrij/a/xIv+37ZX67avBXnl+yt+bcX3RcZ//31kl/e
ln/94/9u+dK+/DIg7DZqp9vurZ4ub02Xtn9+QMSV/78nf3uT73I/lW+/f8KbnLfi3YKoyD99nBIf
KD4MP30Axft/nBQ/4++f/s//bl/aRnnIo+Zvr3oDafj7J8W2/+UhJ/UozGDndh3r02/DmzijOfq/
0Js4nu1Yuqd7tvfptxx+fPj7J0f7l0EwtmEbuqvpvKIpOnFcc/8FR8jSPKEWwL+tO5/+/NE/vhvv
f7N//q4Ymvgy/PiymJBwNV31bM3QHdszXN399cuCPbMGeZ9Yb5XBvFnMgfh068synL2NnCDRE9KX
aOOofYmzqqto72f1OqepLc4S8fNx9p9eK99KXvxPr9W8lygQIYViaiA3bsoq8urHWE4V5KThL8fi
QEzX3g8qzdGmo7cNBBvuxyYtvZ+HkZkpByFLqzzjKSjT7GjYHnVRMaymXF0NQ+hsdLsynwgS/Zbk
7XAdjKiNUSYWTh2vE0FPssoKQInmES4y0sqL2xYOP26mJX5R/zAJ8azcs0vPP+R+YNcCrOMf5Djx
NWOPLO+KSOJgRY2JcJXagHwLKlw7jHJdoIkJvByHdnctjRYlaG4YIGZ+jGcmKswji2MIPI15ZMn0
+NcTcig3No61Y1ImCvN7sVtuvYCimzyXjqQHB+GIODaY+vVozO4ZN1i/ptDpnkOxh01pvKo9q2BR
uSkagza5WiEUSiHIJ4oIXCj74tyLjS+krL6DbtUq6Y+2eF47BLkZ6UdlFXgbo22ZPbczbR5qaFoR
CZiyH6xrIUwLA1RzQdk84DzjwQNHqqddFdPXRl4svMSdmrYXfo5+mxPR8pO/WHxXrjzkAzt5HXXk
4PLvXiTfKLX6rYGVb8f0BIejFcFKHNzk5408VuoOYprvJ+QxoOcPH39z1zhPcb81NRR1tRGFd9An
rU1j2ujoBOloBGF91Q+4rWN9aDcV6ZUHTdO7fekMpJlqVXSG0WavcncGmzO6BrZX6G3YKHDXY/k+
lDm+Gmp6tEqGJn6Ue+n3PRoV0fuxH3uOoevbOA1tEk7oXmmYpDceQHn6CGI85L21wSIbbHuNzlI/
I8RWmiG8c8Yk3851X22DUXUvZYNuUDaDwnFYtVhAkfdP2jI0ETFare4fAyMxaeljcSk6ExI99AKE
3apKHhq+yXWZ6sX5Xd1N8fQ8iU3lDHTQPMhJ8kTtIkbne8MZUGWI16ryq9NRAvHTL++rodKrlL0Y
vlOqCmem+9YVX/h68gN9H0osSDPvNGPOhE9DYDTQMR/iPMUG1SZFuzKGmWw9cfD9PB2dV5se25Y8
1mhV4NdZdD2M542lfFVa6jAJtd9zJuppsZPOjzCcUkImogBGFjAB4tusEi6rUNrJUpHc5CbQEi/6
+QgNT9ZHzI+kHm9Mx8Vo6tMmdYLoFoIbPS0hbo6GAD1+Nz4RPnd28mojpfhyI5X4lriPyGEmbyY/
xvwBr/0ZEgdCBPyxvZadwhqnAo+b+XPgq4Qf6Pa3kOWbOVvRU+ZSDVQtPz4WM/kC9Lw+LiUr7RhD
in/66UH4DzMxzM9/ebp4KnMpz7JB91DwRYT869PF0bKoC+3QfUvsKKXJlgBSp25V7pUSXDqzYsZy
96/jv1760/hvu399bYOgA5zDaK5MXMcPHSDBSgCesihCfIPLMmsyZm3E5aXizyw3mINN7mGZIBK1
78czHYYDJUsuccUrRqX2V/K6Hy/7/oofxyFuIXiUr/if/w2wFtT8hvxucnEMNz3N5kiv66Nvh/HS
slvamkm/D0YjeMxoN+worUM3rd3ypT+0cHhemqxo1i0MjS02x+ZRUTL8kMnVMLd3I7WKG8VurUsW
dqdgcrrPE7CW7Wzb5kpz2u5z3lfZVVY34XVmNcG2DhxIdTW5U149hV96If/JVHU80gCcCDaubhxx
vHHHcKVms79DeJ4/zczw5fHOi8mubjFTo7cPv2jt9cDi47OPZnsLYR9shTgc9OaujcvoIfDc9tCa
yJUg8URfDD1e/vtPn26rv376HMOxSVixbB0Vn266hv3rpw8EXYfWwc4e7ZGwpEdTc811E8b2tKYm
RIGMxZbAooR9dRsGgbmRI3m8zUCOXf0YcwN3F9VQGtthMDNUsDjw8EEU2cJBmXzl+HOzM9BsXpCM
lDcF8QlBnU4XeSin5LruFbjvcihPmLp3Z9edfpSHHJ4HxyacH+RIbkZfK5lPxOqafF9vFes8Kh2k
uRvkYfDDhHuncAVRQEVdbUWJ+YSBl75jNj1EGNl2FZKzRdj3Vou1nZhx3XTcJUkEzqkMU9TaHbC0
U9QWG9OsDwHdoysrC7INYN/mWuJE5IbVCnKc1Ep/OhGKS+QrHPEKeV1e2q8aColFifSoJMqmqw4q
PBcSs//cq+UZOTb02RUdZYeYV2p58kJlpKOn2jepkIAnkIdOcu/HRh4j1m+eG/MoD0tHx49LWzqs
2OCg94ZuHu656dA7jEnTo995LUdde52ahfuQ6X52qzrhNbY85VEH93RQRauwFu1GnovRxo6rVTNo
dg+TNMgvMwqB24Y/SJio1p0Ss6nCoSBXOK4O8lhWepuizaaNH0NXVXylOyjF1B+8VHfB9n4fy70f
17jiajkMEvsceglzIm0k6FChfhYmCLNDH4OH0GxnkiYq9syQ6j3l4nFLsZjrAq/56TqrYNJBHWre
aKNmXmuRZS3sGkSGIYZyo0Ktv87N8la4fPZTbUUUKJDgnEjtuPrLZXFFLNr7hEydffOQNHUI3YJN
DtHjjFFCDmaHb9PSNcNHFsMzyckDjHN5xolcIO+mpoB55lUeH6aD28YnGj3xBVAyUYBDeiNHpZ1k
R2QSogkUX+QmS70KoJJBqOb3Y2YZEnNfuoss6WGp1dO3xu+Nh8QuXTmS4KJYmX8ahX+OZLc8Sfyf
zvU8hykBEi0ZlPa8t8JY3cu9dhih3X8/xtQf/P+Q0vPt0mqP6q/cG4Xmw4J2UOpdve+TBZNsMprK
V07Y62CtJ+rjWZcedddnCqhM/rkbsnmlIAm+EJIeLU08vw+5JYpoA0KEsY/eYiDb0EuFq3OkkBJH
MXb3iPzfpianKgmyAFMKauVKcV/tsPnDB2T+Ofeo55klhZ6CicnSd3n+/fsb6t8Wi/COsOXo4qbK
zZTT4ob7U2Ulsf0wH6rGeQhbVB3vC0AKuwtACCnCILF4VFgclaqa7t8Xj+JsFjUfZ7EQfZz98Vp5
VreQhOhFeftPr5dvJ18Q4vZdvBNA8gqxdN6G+VUmjOwxkMST3LO7GfyR2/f61XuJ2I09mvl61CxA
fg8QmHxs/gC8HswYLgAKfUXRr03BO5ndaN6PTgEvVwx96H8rN4CgLod24KCLq9rqRNxu8WSB562m
Kt10Vuutgja0t0RCVRur1+2HbrYukjYxtXAf3DZq7pBLW9smQHYVtHg+lN64RDydt4EVmltjrPbU
2/JngL8qqj7odaZBPFTo6dbKK+z+MWvsR0fM5r5fmjX5x6VO72vvl4JzeSqGUkHUqTsnSsjmvCQZ
cUVLoDu0noit76aAEEZm2CejHdxXPZsvNl/KV9Wo3pxwtJ8NAkWuSA6cn5goEdps2/3DSNjsIvP0
7i6Nc7z7XT3eqkpLza8Kzes8V3rcKbT4/Roo4diZ7dHG5rGloOjtPdfJ9gaNx50zDOrBrapiS5Bz
BjyBamw3luCxYvRntjvNNzqeslVBZOElj4sUkoXb3je13ixyVLeP3LggcGWj9jlyiPptykH54szz
Z36S+isTgJMzV86bNWRrs4MAEOC82FbwhK56E1/OVEzVbV5Wr2NsaM9aYKrLJtCqfYJX+0lLhyt5
PBtbPD8F5jkJLQixiYTEE90P3fXIl3s3k1OzLVmd3zrI8BZh0ydfTfSooRC4YXPBSGl3JVjjFDma
Rfoy7LLg5AZWtoJHFzwlg/04eHP3piQxFXRsQXYR42aL8JsVRtJdMkF0Njq1PzjxlHBDDMp1Rwf6
DpQPt0uYWK9WBYS8rNsDgcjpwklK91AhO3nfyKHNqpk5CGZreUJztAG9grhGzWJ25UXvu554uUHC
6yGJfnobeTHOQAKL1SLd6QrOmxG85dlXI9yFhJetg8DN7hF20hJTzPzNQEY8h/NXgL3BYiQS9VZH
eQCu0SQSQYHko4QuX73KqV6boIZewmty1/2j02mUlhndzI6P3sEyKAYoGu0ITQOXXfjg9vU+pgtd
jneRnH2IjdRhyuN1N98F3w/9ON7M2p0cDVi4AdrQiJfv8f88Jt9E/gtjn37ODFAuNjrpJbW9gETg
qjm3mXujQ3K6l4dsq903iTaRmcUh16sz5uwR6R3i+ljomXEWmFdyiPyjuoMUZDpqTOLw2K/UNoOU
MLfXdqu0d20YHaRjWtf6FMcLbY4eq8FnVusxHUOP5rlhdDjSgp8u66b+25x5T8hkp21p4CXBdtNe
6ZVbH0dr+tjIIX05/n7IrZfSSO7TLryJoz2rQQxk8pAyWF8M1Ws/js04G5e+WlQreZZZRnn4988T
Xae8+XPx0QWG7upUaOCauoaGWPvX50mFLmku4pwuLPE3VQnZayr3w4zjq7N05K8xHVnydlkpfIzE
uR8jcU5eKUFD4y9X/v118spGvOf3f+H766JEIZagzglERHmGNFmECmAMV5veOo0uMnB5RG4mZO0b
3DhUv3490dgpqwAK6/Oji4Zz6dX5XgDGMB7RaecLXpyt2t/KkdyYTWRtuFHUC80Kh2TRt24Hpo32
YIgXc7Yd9zQLPYkzRT5a1vg2EvIveUjuKXRNl10wKzwx/jyhWVlNkzuYzjGuMTOb9ZtAzFqnrCqX
dgJGVeLVyTVUD8wfQDxn+msN++Y+0tw3OlfhQ60hOJ5yX9trfmKdTdMIl3oaNLuygMmpjdTaDFaV
6GrLu6QEso7jRwQ4xEermzxQkQxHt9K5a1ktBT665RPcPtjVe+hR3RnhcLbU6ZktC4mTAfGG+pvI
Ha0xz2mjELKcq+2qz7Sh2Ezz/GLphBWTZ9UCSYlcHNv6xQim7GvW23QJCaq/s2fV3qZGKOyPf7si
LZRi2fqavkH/ra3nsk2IGsmyU5zNJUlNavbIs+wbgXvA+vXnru2am5TFLImkEGBYOpXWlU7Kws2Q
YhuK68hZIfK1PqslEaQjECRNIYJBXsH/vbrvsMusHNtpTk1pkiORJUzByxIhatKSvF47NITKSAgS
FpHiokqSnWxQRcExmsbjqAYVzaMxumqVhlhd/JQUiwf9j0AzgQXQoa1TGmo9gpEnmlWElg5pcj/1
dLJ9fpibNPLaNXk6/Qk8xLQdW1XfTxHWKn+EmFi4hXvCgZSu45oqFH8x6oAGtb135Ahz8PlkVBPC
ax3Nh4Q2JOi/nHJES+/79WnEowBtE5iDiRQQXtrIZQL1QCLCT5epSUV8kbiDIRDi3Vrr4zIkLszc
vT94tCdPJr9C6nb1c0CFDYyCGx7buKrPKVEEiyDt9FeNYncA/jBSIW2AVvWu7QB3e9PW0bq09eop
QamS2Yn9NUvTt1wZ6nvIHOX/NPX9S1PR5FZFwpKJ1l1zVcukAv/rraodEw0nbTE9qFbmXWrzEecv
N14qtHur96plkibIQKIYi4XSdteY74zbUdeo5nI8wUZHPswyLGt3gYsBe7YASMhhBOP+p6E8axft
oYrKW29206OvRcM6RO9ySeukXoxUO56NbL6NCC8OgBntQLlWfzR2+WJgVX9SXM1fZIOW7eIu+qNt
G/WgqA1ZGF2JnMnJ6Uh6OrlcHA9ZUy4D05i+wN+P/QI9of+x/C+SWV0PM6Jxud6XdQFtnMdTpJfW
TjAd2o1VAKmuLCPevDvApfyGECx8BCW9LVT92lJqNhyMOEyQhHLjh7QDjl23bn1wuH85IS+xS5uX
SA0IHtIRP8f40Jr2jdQByopvZ48psg6bbL6+uQ1LJ6Wq6Q5LqL3qyXVaIjJVsRhSVZK9vGj81kbl
VaQH1h+OW11i31U+U8OyEPHX2g0uaYf7vxbvf7w8QgP1/nJ+c+8vp2kLNi3qL7OBJ74z/QGh7phf
NyFSYIl3r+uoXbsOzjeJdw8d+5kMluEmquboziNpTR6ePAR/1OvoKgkmfD6x+oOjA+omxGEfFVsJ
gYepbR8mG0i/HI7KdIf35joWPai89s8OJKf7YGjRwmpkeMnjQR5c+1pT3RvEc+cEA/9f2s5ruXUc
W8NPxCrmcKscnb293TesHZlzBJ/+fIQ8lsfT3aenTp0bFgEsgJItieBaf4C9XG7MtmULzk7+1Ijh
4+HapzrtsDYLSP8y5Dogm51rDZiB+s4KdzsA6nqW3ntV7q3ZbqjcKCUtOqtOQSWKfcK28JB1PihP
vqA7I+460tKZtlGD3r214ilbiwz183Smu2A70TyjcIfMhqZ1XwEkJQvUXoxvut88tGFZ/KrLBjca
H0DIZG3BeXjRwkARoUsCFMgRKDg6vtP+QPjs0ejx8v6NgjPb1ZlxOzbJAeJLcq/OrcKNDj6/b/dy
LKMlx6S85PuYlH/8z3ke+OVVP+Q6LADKVx7mQmSQvXBnzjo7JpucQ1EiEyurWS2Qtg0yC7iYLfhE
do+eGuzZxge/HU5Cv4jQ2QVzaCtjcpN6qXFQqaZsslh3Ht16lvakGvAL/3m+/c7PWqsA2+nAZFwN
0G3LZuAwBlTogor9JnJG4hXM2RHPsPbcqImB8CD5ARKfwe8wX0unExybX4uk1V6cLinRNuwmUIql
2KEoWu4NvzM3iYLeEMn5aJOGqNYatRadocamaxUr7hdjSL9ImTPkcDddYobfREKquLQFhAUYCvsY
U81dUPfGvQN+nsdi3fruDH+wZUa3J8V58hyNAg0heyyHo6NbFKLC8SwHSPW9nZmaQHjOKhA5FpZ9
1w/ta11641fAN7Par0muMUDLqUVrUu0U70mkQ3UC6RktL4zDAuN3g4/HTja9qT53CL0/1H7b3qNg
9CiJiF5hpLusFdRBWniJJO/IfCrhj9wauhsz5t+QlNhBSRykREROEebNlDH0neyTB1BwK4Uq561s
ObkT7bBb2LpwlY4pLiOHPHC8rYn2x22jpsqq0bruKbFHG6H0fvijDcr7mE8H7lLKGlYecsg5gDth
9MH3dtJQPkKk5Fmdbi4bA1zV+aH+IvmzZatNuy7Lw7VserNcv6LwTbuM8raGPLBv/n6fbn+q4rim
bRgkiJFLBXGgAhT493sf9timLVD1ehq8XAPYiAGrqCCnq0OWHJqh9jcx7klPPtgifsYy52eJU2UA
XAVdlX/FCkvv9iK5YVtAeFTmT2UVovUy07vewzNU3y5Lp4qH9bCMnZe2cGZZABIFB4dGd3qTzxTh
NE2PUigAtvFh7Ar0+NDpW0ZtTJI0qXWsvLgLBYUGnxfznaWNBdwfmYhRTkX1d57UD05CFtRWlwiN
LfRZUri0sugJsCpMEJU7NDXWp2SIFqTr3sbeWwJjrE9j87zWQ2D+7/8Bxn8+KNmGaVjcuYCDwKr4
XEcjfYO6cjk6T4auOKsEHbzyJcVn2g2nZDtUenN01WEqF/K07tB5aefDZSQ3BaRr2YZ6AJtYuMsg
s8aNak9n8FpAV7PcPsqz+v3sz5rDYIllJeXiUJuhHNX1mEAVGNg5ms6m08X0RFMq59Qmdr9ubM18
Rl5n9o3hD56Vp8IprJ9yUqZETHLi2UGQZ345Cfdovpahazw7aclWP71FhzD82Q3D2oW4FILTLZa2
sPJfCJZ+c1q0TD0NvcQYDf0HVSTWuoAdeW7hn+2mEueKBMHgsyXwSkHcUzl4ofkFjVwLULhWn0jR
eUfYQAgtZNPwBMWs5F45iF/YIsWtyQekIKtLZSZGucGzkHqgLicnkQiPLpN4bK3eJwmtQLOipjqM
Kl90mRTPV5ofmy5X8nVleFJ9mxKJG6Xb3vQg6+HNHX2B2PENBrR2GowkPkxoVLHZJcvY+Oxlm3EM
djIHWRkocFiV8C45SCqai/l587lM8WpSE3UNDcD+Wva/G6kp27XjpiafskOXwJm7kckt7pCX+ZrN
TIzKEfUemccXkDP+jeySB9n08BUi8R6fPvWbja4vO3iYa3Qnks5AjHnG3FABqU/y7HqQfQkAnV2S
n/iFwp7HCNRHKdcjlXq0GULk2Aga6W5un6SEjxwVnWqdau8xqMdmL1nJyeRtKNLZj+rohPd1ODym
+kgRzGy8nZYl9gqKqLFWOmCpRVnnu4H8+0p+azX8XnaegJEgm3IUjf69r4mtVba/rfnRbPTVcEMa
x6aLphJr52oA3e0XPw3hKKcrvjzUNrjNVefLnvfCQzB7Hcyg3rKdSQAUDGpMwb4Jn+WWjKfMYCUa
VNjKOMwerSn+2I9v52nMrexxjre6zHtFTDAFl4suiJo/J124NuUrijJo4+AeVxgvqDt7svgHZOG0
wBvYPbdJWDwruBzI50wYGeU+Iz+8HBK9exRjiHWca8QbWSjEVtxYZGgtnSRGOI/vSlUTX1JUIC77
9qlC3QjOg7phbww1w++Us9sjJ+XD4/xqtcmdJPP2cXmwEQR9HfC0WBnsy24rH6k8T2mabRR45kOa
p/rCLZXpZ4vdYNL8zn3VekXXnmQwqqPvJ4ryuefjUI7gFdpXH2Jy0NKvap58kSWHyNHnGpFDunX+
OOUNJSPoTcFGjvb1vq0K8R3fjBzxzB8+/84lFNP2Jo2c5NRZSMOmeIK8dhk0BCxefsD0UBeeBnA4
ZZMEd9t2N2k0eM9Z2z/JiDqLeGBF3AORgGrbuXm019Kueujm5JuMcFR1C3hfnEt+0zAF7ppbiOUN
D1j2AL4p01auFqJAKCX4Bme224So/pyN0Y2h4zwlbz4FLSaUd/JzO49dWyiWfmi9z/N9Poh/f/Px
VOc/7/+ApwwqPxqFuhlz+O/3f8NSGgV/DfE0eYda0fAwjrIxWHqe2SOtEdvHTDT2UZ4Fnc8DkKmn
0SpufGUxtD0CJLlvHfqZJA8hiSdbE1hMHqpPiZN4a5ufqq0w23hj+zlZ4aomtxvq0B2noLltC5gU
VdlCNpyao80v6xfH9L7kbqIjJkVLDcaFkcdPSUTWRrNz/8DvNmr3uWO9ogjzE4RPdl96jXKTTP24
yKxBvxEIWpCDGO/Dtm++g474aQGOfK3JrC1cVMJeYqNDGA5tKkg9w00RW+U6ct3ipvacmTQ4NPua
p9OMZ8i16Kr+cdTV6YQpwh/apPePosr1Jcp6CGJ6VBVK7nU/PRg2Bn+7XaLFyq7y2+8CCvBDZmYl
f4/AWA2QRL5pfNtzvXReTGGiIG7a+dauyu4+tJFo8IX+mmbGStaV1Ba6CMKc4Z0TI6mlhPF+HCMb
moRlXQ7cPoPyW1GF7DMDbqFFEfW/B537LRWaqPK+YvoJtsvAW9N1RHtLSYxbKXzptWFh6Fwnvnlb
8+u0HPzK3bgwWZyF64UguXHHQrlZRUyrm9Coa/BnKIt84cMd5IEH+ofqvoRW3n933ahYVEPdrOOp
i7d2rWpLfgGGFw+LkkVthv2PwBLbOqhm+3Djqc9N77fVK/c8FO+QG3FXaI4j7YkOVNtq7WLIQncL
gNo7FmODbIirIFxW5GtNeMcpbXqs6pEqmvJu3PQRyr2QYb6S8WhvoeySR8vRIu6S4Q4dNOcXJSdy
NqjRBH7objylbQ+pisZ9b4U3BGQqDLE+vMnF1B8Sgdn8bCkvD1WlakclMR76uStRlBoNQddal1ah
nQdHaFgklF9Ht7xDlr18gpL8pCHXfQuoU30uUIJBLt+50eOyOQurvhtm7GaZ4aoceb9itctRYAke
vHgU+8DJIhMKYwEXgAQ0FhChnb0ONlljGFj1RjYV3NrcksdDW+8HBJLgGAdKPstSxrCxcYE/6l6H
aWnn7i+CxbmnnkIP55EqNH4mJRQX2FjayZ/75SEhiUm6Zg6RbS9s/oC+kq96XzxTGclv0TF4ZnfS
wC6I+SZNg3YYhqb/orr8UttIKm9JkvzkvjvcZ25vnEdcfq3UDKOlbYNC5exeDqrCH+57mFWHckq+
U2MkAk1TsfcitEou7QgQ5kI0errwRwz9SjLLX9jGdGuk5rmtzU0bFO9S9TREzYEEbyIPRxlQ+LCn
O6jPx8upY3Y8JrHjcpfD3JsE3KBcXVmGww2KMd4hb8RdJWLr1s3aLU+fCDpChx5QNVfj9vtgWv3d
1GK/phdujSXW61TPbgI86YguRhDHfBxcZ3husGo8Vf7ULpwqRRgu6ZwFKl/VXaR0+EMNUNBLvs53
mdKVd/l85pjaHXJo1VF2ycG+gGc8DEawlE3ATRm+pvX3hJJw0TjWU52o/X5obBwz5qYTBdNZuMm3
WMntJ+CswwO63st0bpWFijBx0HfrEaH20zQfCgdZUnmWJka/7UP727XrGnaN9YyyorTB1d9nOnZz
FFH6u/JL9zBWTbx3O987kr/EYMzUgvMQRc02rA28Bm0kfY3SqG4nt3bWXgb/exiCO487867IiuwI
BLY9hHz9dx1YtpMBOG+jC3W6Hau2WPuAPx7wxgDtbA7qU5neo0YA6sCdsvtZ4XTXm3W9jwOvhbvc
ReS90vpV9/MzIvTOryQFW6DlzR9x3SGe5RjZnUHZFf0hlCX6ErGTCg2atUYWda/ZrDZYynzLGKql
6xjaN5sHC12t7V9umT1q7CGWDUlFZL4V3ETj8rdp1Dchv4WvQc8rHODa3llSA0u0Ny5fpW2iuyjA
WmBlVMclt4DG0YtqNd91O4t/5/ZZlaKffJkxrGJj44ToxyAW3TxMNs9HVdoWiI7VCI9TE/QDpbkr
GujSeUMloCpG3FsxZVRDHrO8nD2J7aKq2uMedJwmwzrr4EhWoTdoX81BnMmBuBQqkX0o8BJT7epb
FFrTenDVCoPBwXnIm+EXCjT8UFK154m4se+zpouPRhTEa9jF4ibz5scXy/oea2Xw5E2t2Gkh9h52
wBZJi+BsiDz44QGTW2h5Jh5EZg77FPNFVBXQ8ic9QYGEiGi2v3WrIrvXh6YAB9DsVCdI987k2Xgi
xsWJ/2WC91pr33omTjrRUCGlNMYe+vQRDLRygPkI7/jJMs0GaCIOC3iQDsawMCrKvcHYprCg8dGi
gtyuJbgLfZpiZQ9Rhbwp0K8OLD1IEbe9kaNN5y46xzKRWe7zB9UvSJlCErZmUUADxeN912EoCOMm
f/WQFKHqMt5hW2/eFUb4M5p/c63EW5S9UiILRB5WeKq976NebMc+yR8CfYCDWHQwjrx6ATBW+6VQ
sqjUyHmuZmUvDd88V9TlqpiJ3hBzvTuhzZoUMR9U30ZBFj3+RltNtVNi9lJ7dzIQNWFzi8yAt7j2
lcpoH2uLH5Z5FRmWWqN9517WviyW2to2ANXQozonEE1bu0WZn5WABCCpL/bPvYGpdez9geCOd44M
nq/D5nEy0E3XJ/004d1gZgjFOJ6LYlGZGMsJSDfQE3gYXtro+7xPxW05H6JdLhCL4uE42pU8KSAi
0+kvtmi/GTVWKNTnpnAgbRnwtF3jWbloWg8ZUHLf/FymwXTAV34J+ty6H/kd2alCwQajsrVnG+HA
nZ8o+ZKPPN9XLf0KZiZdTW7DhkstBV5toEcyw3I2sW3gvo3H3sZVBQrDVYf+FCW5R6twkCua+64H
Dae9t5DGxaxgcIB/sRs5mwIWpdsMaCg6ZvSlh0ew6jOEYxLMhPASJk2VWfAap+k0oiYOvicNdoOO
ghpqfWfEYngEJEP1mFFnQmfGHPeyT8sMe9FPbb0A/HcXG5Hzi1oUxBuErAP3AStZlEd19ZuqKGi2
m8V0MBXA4wsfuG4k5tREpQxsBJOvSgPvblBDHQABIMFsNipXvfCAiWF/7CbDXiajW6/tKEFiFb2z
NMiiE3TAfB9NuC26paqsKjRYKO15/oNwhofADs6AvINwOcUKCZak2/paXWCxExT37KXzhaIhMTPB
O11gtVc/24WIzyN5DVIhbf2clIV74yXmE58f+2lCDGm26HNx1r11OpI9Ir/rZ78+eYC4lq+qngKw
mKNkX4xZ2U1b/pANOwxV2DgDQsxOPd0leAAuDK3FsiU0prtLn2rZWz11wV7MIXKApwXzdvaZmnvK
IU6WmMewAVY6YBKeU526Ln07S40yWRc9dVclGiDtyZjLKb9EfK7Q7NnA0lDQKfYAsKsWEqya55/l
gY+Bt+9a5xb9pglzY5sbQBbft5WCxU3BzyI7WOdem8YBxYmy2Fu15dzLvtYtDjryobsidvVlNcu0
dCmsTn9MtpOa56uiEjdUnYw7VQgLC5IwuA951VvhiHSn8GhZ6cF05ypiTiHcgmBd9ZYKBz4CuemV
erYlN/bah31yDvufWJVTaO3QAPFcErdoHDmHxm/Yi81nWtI0+aVTtuWhdW6o8opN30XtmrQpJYoS
gvigpK9+EiZ/wF+B/4N+3xd+77VlG/vBI1iUaI1pqX9rq3woouQbD1cU4LHIOsKL5NYyN+Vh8HRQ
tZZHdmAhh/TRsQ/5sEI4X78zmofIbJARUO2UnSp/4BjrYppene5x70MOctKUCPot+QAzsZADmRTj
Xh6qUGNbAJsKU2/1ra9uu46CjV7tx7Q2L3GDpiFhSCoKDW0PC+IZJ+5o5qGNyLR4PtozWmg3D0Mz
LFCUKp5Mp197iarczxt1v2u0FwPE6okEAXIic9Mqs2wZiyHeZHoZI8aN29EavSNlm+KmTi22+OH6
MZoiOWojfNcinpjN8d4qkmIpPLi3FnIpOFvh5BGjdziIDJGAunkKhMAoFjRSabTaTRko9ZNnIIva
C9HxC0sT4p8Pg4/UjN/6N1YBqKovgZ/msf1Tm6b4BQGseo/8LhUhL0he7IRyjzk00U6OJpg/Q3Y3
S9ArjMJsWpFxUR5V11QfuH8AY6F7dPr8hDqzvbB50DwigQ1gsEckwzJwskfdx362qHMiBgN6zCfu
OSOVAGXKVVfk9RkVqrYtC27vSuJYpFjCemsCE13LubrXB9tSQ6j0MrcDdMbdnjzfHMwOr0FrAGS8
HE16cn+mmKpLE5gWNyyBVocMzge0ec3R9C+jyLHl67ojMXaZO47+yqGgvZXBOF/pGEW4/mU0tRvM
gGxkXGSwGqFgUfWUhORbSCb0T6mwJlv4nzvL8frbHrbFJouwI3OTI+iT6Elplr2mDk9owfdPWT1+
CQVJ3MJE/bLq0XlVjHG47dp0b0W9h3WNEtmXvlb7Vk1KeXPp6g0U3yBhLXwULqJ1zBMzQPPwgA/T
cCvXyGt0cHh+jrZuPi4zJx/Y4kXOCvg0FprBqD1kGk4rJKe+lSVim6A8rFvk1eJdNLqHtp2yu85K
njs1CV5sL9cPsKb6ZeyNwUudtO2GXLvYyFHAAw2KS6l3kKOFWT9mUMbvgsg1vnRQoDPkAEKcHsoB
C8c4w7QEF+caHVyKnNCoJnHwSghp69hy/nWazqemllX68kPAh1Mz08pNIkgfBEi5iSH4YvP2KMgC
4x294IvBp+0eq5KDbCnWgNp/IB5kK55yWGj58EO2at70yXAwGY/GKvwy1VV3dEdqdHLVuJ2MjQ8y
ZRXbinErfPXtYCp7RxmC22s3G/7ykPrBswy69qdmp61DQaX400ARxDC8fdgC12AZQj6CZx0bdc33
y/mzZplVa9ozDgAoDLbi1Z1sfzW1gJqFlqtnVSfdBXZ65cY8I4eiDpfRbKsiD1B5385Sw3L5eqMo
ODlQ7uSo9n6WFpm3HnsIJZ8GZLAcHTpc7q+jqWT82UNDVoLc62XVpnEXaTMB3EMm1ibBIqb8gCjl
2yFmq4DeAgd5dh24xl0HPsX9g5Dr8hOAeCw/5gtf58nmNeZ6pX8Q8mmp69y/fJV/ebXrK7iGfFq+
CWZg3qfhT1e6LnN9MZ+WuYb8d3+Pv1zm768kp8lXqfWi2nRh9HB9C7L/2vzLS/xlyHXg0x/iv1/q
+jY+LXX9g/1XV/v0Cv6ruX//d/nLpf7+lboBmCHDNxA2FIKtXTR/DeXhb9ofhihFMStP3bdZl3Zn
JsVllUv7MuHDtD+9guyUS32c9dev6HrVa4xK3XlaX0c+rvR/vT4PMzx6D2bM7vx6xcuql+tcr/ux
9/963csVP74TefUWDoRVDf3metXrq/rUd21+fqF/OUUOfHjp1yXkSDr/yz/1yYF/0PcPQv77pcDU
dysBqXRhxqK56VA9XNcg4peyGfZuczOaeQNyh1EwWtZSrVx/pbhNoW/TBh2JpvbYUc7DMnAUAZg4
wCunPmzrg15AE8YqlOGgX5tm6p3B/MKgk1142CIC7rELLNES2+rCcNBy7PlakfWmzAD0clYIuOgH
SCkBKRYAZ6+sFvLUGqdEWV4lBHTnbeK166o+4PsG3ul1k37zo0bZm3jbL/MMpSBqUuSj1Kx4AJWJ
gHbe3hiunT8oZF9OltfeyTEZVfHN3Xh2jY/UHCHD9AT2OiJ57UGG6L7KFgkfonlVGZCWBRguM9YW
14X+4dV1t79zLN0nifonV/ZEcOp1/3uQI7RYz5qHk/SSs2etQ9lG3yREF857G74OmO8htqkQUoyE
zPqJctr1IOO891WsKgk3hQl5V8MgDiBbTBVAnsoDWUInhjrD0PVwCcI9/gz6Umw/zAF5+q/wD71F
iOnxcjRUDJ6bMOdZ07RRUo6cG3mWNvjB93l3/tTPhihasT/lM/RpAu4Npz4JNtc1ZIQ8lDzeLjrf
7rfXPnkWpk6/gwb561O/XKRs3GNdTvZBDsouJx02mSqGfaUNFphJ6oTWfDBqB7XW2rv0y0HZL8+u
B2xC7aNsTn2UwyWaV3EppqBz/TZXTmvMCAM2o26h2WfjBggAIunxpHsLGxubO+aRJFmgccWnFgg1
aTukCPEKa++GWaG01koHGV/3SXZd+9tpesLrzeVZg1B5yIAjb2wz6Jdinin7LteQK1075XVcJxCX
68gBtZy+ZkXdbCVNV56hSoFDvOTrfqLu2mDty8Vl7HIuObuSvRu2ArRDu/Kq6BxSwz2orWGk1SKr
suagVIrNOeav9b+dtwhsq9g9Eu63dT8eW023F0HTZ6smNt6404nS4YOtzjTq6wFDMTRnyObLrg8h
n5nXcjyIXejYH0INxR/kdEnElkJ+fhfB1SdnbRoQpZvUtbEWABSBKIn6R4b2bjtUUBzeI0Ibiwkj
H7Klvv8E+kkywOcb2enMAjXwX6V/aPGODWosFHEwJj7K3B7flIeIKurxmv1ztCJDyqDtF7KvlEqC
c1xLNewSB9RiWBt226yspmxQSTeyTdTW8SpEjQv9dSfBlaBFQlV6hUuLcNmHC1S86iB1h8uGHO1G
tuXwp3VGNb7F7izYY5QznHrEaLDwo0K8kG1cEY2jq98UXYGA/2WA5BN4gNHpvodGG1G4R0JVVYJy
dV2hmyWl5Vqf+vDfNI6+fvOp21YjZavo4333rj/z4b7yJlxT+9OSHALWiu9B8uxv7kiXmwwGOSpO
8j5KvlGL845CxTRLo5cBXtg2L2tkMOZD+n4mgNs3i2tbDvdDcpnxqV82eYLutyD/v2KEhVw6iU9Y
Ux4k5syMlPP1gPrsW9MM2kUHTOQkB2X/ZS4eLHgXTfW0vk4jq+6v0IzSlqbgB3lhQjiEBjWgZ2mi
og0IWKvWitO84keZBYc2d4ZTHuc8mEZNtY+ntNonRuqqD4NF7kAd3XwpY3DiG06JpCoID2R0R9Xt
qI83sssN9WLJZhQR+mWjYTTr6TYmtciy7rjNabeQWfVbeZYhPYPHcne+9usWCLlMt7ayy1MB1S60
sbS2CNoOUPyYfz2Q1uOdgPpGv86bKwPzcGR6CVP+dTXZ18yXHPGklFe7voCwzptTjw6+jPrQn6cV
6Bis5oZJ309pVG3JU6uPXpdVSP749k89wrm4y4bvbpsPyxpS/53/HhsZDrZK/xY7OF9rLpNi+GcH
GiWArlFDcO0N6aQ8wD5MWMNluLIjMpIgHd76CohVBZJhGznjMlmuM4RzUg+18UUzr1UX4CixPWdF
ewx3MuTzlHltqLXRUc6Qo4VVrVLdcUb7Fsx6jj5hTHp1fos2xumlllTfkD1F18NqUlQME+SmdMTf
LXguTzI2HvvPsWo/WZRpgD4oeq0sHI1bkuQMNAhfQoZJaM4wYhVdy8uoZBvIUccF6CBH5dyiow6p
eoaJOqzPOkuTOvmiVl0d8rBJBr4CP3VtytEKCZLLaFaUx6g2ATQ12jYG4rEw/RTQFMXUW3l2Hbj2
hfMoCA4NhQvYCjJOHobWeRuAu/FzosI3DQNF1OsEeYlPK8lLCNROFnJABl+vnc4vCvRVc66ANRmO
Wa5tARwvssf4FR6U1wr1NeAPQLEwMtcA8LXXytIAWZXiURQD/DwlSamEB9qrk6sOxU/VPwe4jTxo
ER/YebpcNW/zej+S7/1nq/qIsWsjHobOks3jHu9xa6v5Pcxs8FkLb1L6E64uwUtYTvugItvfuvH0
VFTFcmw15Qv8ueJG7+IYm06iIC2yd7bdaiVHvUSveCssKUflkrDyhpMcjUz1w5K5yGf/mOAFZ7uf
lBRSKgweVsi60z2omHLtOze0NxkJ+y/KFN3I+/A1IgX4uS8jB4u5xmqXltkrOGLVEyaPcp88xZFx
NJ18+WmvDKmSIs2kqsbRit9G3/rkSNTUH0bEyJ1lcdmqU/DZGUXzmMxaC7PFRJCazaFVB2W4eW9S
FA3O8oCg7B5yNCqZigdWbXSLXaO50YM8eAA8cDbVb2QLbQv9XJnt0ejNJllmIhu3WTf0/MgyYeL7
/+BkabtskevdFmivJkvRqoey7ZyzDBG6P9zY7rS9TtDtKUGOFhHkywSozNaytaroEnO57pTcojof
XhZB1ry5DQWFT/kqHGD4KAX61kLGygOo6XQFtmnYmPPyk+KWSHolwaOSrtRY7R+LrhkeRVDry2hA
a0n2jSBuT6CifnpFMDzKrqowkQrK1LMzdw2g0zdJbbOLnJslD30PhvVVjslwM4ZH6mVQdlrVxwo8
81/RDhmOXhAMR7R9QaHLU3ng511R2uM14HNU9T5VxsgmcuhBtZBtlU/uWrem/rLmNSYrYuEvr7Pl
ulYt3l7HZQnZLjPnSR3qYPspxG5U7qiB9xxatXnwOs88uL0SgR3EaffgysO1LcdlpBx20jF+i5Rt
+xp5GZKhFCQEHkrojMgguYY8u14SIy7FWP7p1WQkz6jhIoxAJqp6M946tpKs4lFL1rLZeyF9vTHe
Iv3uLAY0KDafBvwh/RlSb9l/7i/GQ1hmGlq6NXZlcpHRfdRFOdwEetACTsqcjceT5b2tzo4d9TTs
ZVMekFB+UM0+PslWFcfafWeNqzwJQ6zHaHlmENxDzLxOqVDhmBX1d75oEJL2kK89Bl72TYP+HS3R
eJn4iujG4jJ9vvBohsMGGylwSlWNV1Q73NeOGj5CBABX6T/KgxHbLQgiC5Oguc9tAKpOk9Ku5CjV
+u4Wk4lDZXpvE/QeCIMlFL7kdEFFy9bO1JcbGQ/2FiPcwvl9jYcaCLzLbu5lALZ4YonFpdjJ5tSW
HWA0O1rKpuKmxkNefskS9NdlD6pIFelL29kbaZuAuikMkjYuMpVnDBti3hl6m0qTFmfZFxUWIOJr
29wbEOUwGyDAnyfJKNmUByOyY3A0BZqd8+h14NrUbN/chJYNRvCLobnlecRz7x5WMcWmEX8jC+Dj
qh2aaUMVHuFINwrv1cjFS7vM/mNUzjW7Wa2b2NRwg0c5H3L/5/kyIjT5f326wvv15eB1DUDBG+ry
za1nRfADQjS8kjrBDMOGvHNGTHwNMyNASMAaftRtHBziGWONXDLRnR05SxEa4508tEZtnksfXc+6
FXe5jYB+FvvZVr6mRCDSjdfP6dJyKaPhHDQuEvnneB+Vry77k9GUlNiHud08d5j/HLmaWDtq1QEM
pxTqTVLWB+CCaEsBgJ2lQNNoLvjPPYUae2wg899y6BJU+906rdxofZ0TDEWKwWfwto4cwKnn/3Gd
67XH//31dP2kItCOQlmVWsapaPRtH+vWvvUN9ltp3xsnUbEMW6/UOKW2ER9GKMD5PCC7Bjl6iZHh
FaSctYYh6WWKjJRry3BlnFQgAqhJomJeibXslMOXK8rwERLSGvJVvYhcvLIuv+elAOezKE1D7LCg
WqtmFZlLkhrmIaoyC+g2v/ltwC3vJNue/H2X4+RyhLsuq7bdve1r/DHak+VTbviCBLdul7obrDWN
xbVPnQcQuYWZU+uX/hzlHfNymhXT1163yr2cL2fJCRofnxWfFGRR5vlyYOgz92TrQtnEGcZS6VCe
ZrOw04Tq5+nPmnJAhojJOtn1BLX2f4+VK6VR8M2xUUSr7cdSMZSlPMNw4e0sn/vKVLEe5dk/iHMd
VwEVTDLTTdeftLFkUwfGq+QRgNl3zSzZX4d98EFHKwVakPoGsm1ZgMVgUL7ANV6YZgbGeTQNAMzx
o/Q68bMuOQiepVE4JwoHj2qNRpICgHkqXnSNJDxZIOcsR9nRX9aY2NPcxU74KN2cOSR8bU32MR5J
vaxMMbUvccv27Xr/oQk5ZN8HCJpslca7jAaIld3HtokN3ezaMyGTYgmjO0p1Vn/2QW8iJcIeIsIi
W/r8oLmbnCb3bcJVwNU10stU2SXnj1YSrx2gNKvSrVJynZ3YFlpk3JcQrdZdSZ7MtCzjXvbhFdYu
y8JuLiFyQLDAAmW2/FDq4lcXWJBO8864V+v8oMaheta6dvateMGEa7hv5yHRtcpZs8ddazhetOQn
VBwSRf99iTQha4FON4ulvOb1xaQBdoIxsJgSDPtR9qet1y6reGq2l6WuL0YOyxeIvu3lhVyXK140
L8GOIsZgIZqfGI35ydKNlH4H1B/elsIj/eLaqQmsjAf5vCjDwXwTKbD9kjHXJa4D177rMtO8zMT3
FMPP8QsptBcIlcpTWwhri8hwuWuzOn1Cye+7DvDxx78HjJF7h7sTaZlZWGMUKjwZAyEvKQaohrax
sqvsY9OcmzJYjsrga1OOfppboHK7a8FYL6UhUZaABxp99yv41tmQQ2tLuAsQOtO6VARpmtg8k9t9
8zJqRlxva2M4Fu3vtLDMQ4jE0xEmKf+qSikR2FGwjkdEjF7XoKhESkiOijlEnslD3UCSuox8bttR
axzs/kfpQeZtZZxcTrZJInVQoatDLAK7wGioz6BBczAmLcSqpCJhP3EfWfYWtlS/09TMjqCBS1Kf
UZYdGxBRS0SRtaWc1Lipt466DlYcKFjFPFelCmt9EDAAVfKrc/N/WHuz5rZ1Jlr0F7GKBOdXSdRg
TZblIfELK9MmOA/gBP76s9B0LMc7+7v3VJ0XFtHdABVHIonu1WuBNUqeZ+5p13/z2nrfXCbo3h3R
gPeCXWf5pcsT8KuXcfjSdYAjGX0pX0IQyy78VhQvoQvJlbKM/OeOC22h2ejZ7Ux0NKFs4N8ZrhnO
fdpWAuEvGhpE9VCBd+42vHmpr+7/79wsi0A1PmBL3irleLMDPMZsIDUTK9khR8kOoXwGFLtEzXA/
RHVAthGQy2k1u9WUvC+NoFErWGjoCnyDNYHXaNUW9ClekKJt9ytLk2eBFoOL3tfsPOR1tiA7dH9B
Kq0DRu4rUC/an/FqZnwJJ0jZ4Q8gVoBrpV/R3SYWIvLDE7CA00OltReyRyyv1xk0q5AYw0WgabXu
LMCJWvBsvoBxF7q+P4cpChclbmuXvmqnbcyjeqtbefSA7SAw9E7h/IxfWQv+E4oEvZm8OFCyXb69
WYNvEp1PheQrUFhk6IHKkDVqVA8fGdFqkAVSutkRaDwXavbQUtYiG0+z97OoQKqUbPH72c07nyVj
eewKkGPFkXPheHvdEUE3HdDEbp3sJNQ3TmaWkFEEX/PNQWcyCS9VlXs7ir1FcBO5M8cG5rSHOBfI
/YorZF2TINQB+4dCc3tOII67tHs3+9GOyXKCkB9kt5okmBpI0d0ihCqR/M8I4omCdhbIMLl8tSIN
2isFqDY3YLfJ8SvSdDB5qw2H4CDltnVwgjm85cjE0ubEVRsN8ocR+hu02N774AztVr5ykNfPPPxo
suYotapBU4ja03yYptZGDXjci+bYxmn+g/VI+Jq1Xz1IABN3g6ex9ThV2jMyWHOEiaafRS5BPOQk
aIkqUB82TE08sLz8htKzsQezbvsAHkV5itxxaxb42NDtlRDLlJBzpVg6mHr2DRR2xp5GkL2d0FMJ
Cn5sSu+xuVz2E5SsAIizVq10xy+tQB6uNJEdmUQrn1xWrKgFGvSo2A533FpRl7PHoDnlOY5+RIMi
ZC+NXrvGoZRBBMlcB50yoMWlA3d0/U6z1QFY8xx3EZwCW2tBtMfqvue4N6JSoDwUrnra/+u0gFLC
okE7LPpeazleYnW/BtmXjRpOZmNbj8aF4tcUtsVaVJEEgSsOE3C3+wlSzJkn3S2ZTDPC3/ZTSJFA
5yqT3FpMYOFY3ebe4ugsSsUmeV/qU1jqnTXfyEW8AeUKOLXb3F61rVPc21WGjaaVJpuGtdkK0oXY
aeoZGuc7SKrbVvN9qHJ/zXp9Wvqx21zSMRcXsrV+P4H+fBQXcvynTVdz0eGH1tRbDE3JGjEsOzka
Kyo83gii57Llhzom7wpnHQ7DE1UtZ/fMHf3v87m8aZkmmoRpya6E8lRfdk9evAL55cKGdsJxkH3P
A6ifLSO3+NcwVV3GxYAMXda3Gxq9h7bqPkY3s3c7rUgjslPEezzZLdW7/B5Pl6RQ/9WpQcBUgRwT
u2Qcyip0AggtTIubjc4Uf+aRlT5obCnG9sBLiH79t3mtN6ApiCKHtI6g0p5CQrZOP8bcVmxBvLZB
Neqn09fOXV3bp/nvQUOwXqEtGn+A278IVbY5jExe4eJ+/j51HpLnkw0Z329h1NQLgw16IFrc2Yhd
oBLmTwDqISkHaDEwrAbUNkBWLiIIelkWeEIpiia5UQ/2BeX996RWpMe3UokRG2PgWwXa3apUHhsr
KuUirZzxSONoQp2/lyglkk1TMR8D0XUd4G7lzrPJjZywgcoi8m/AXpsgHkp+Wai87bRCmvd0mNre
hZCiiIKbrUF7HUqIerTIC93CtriPVsM0+Wc6IFsNjESDnHcxhmBwNEr/zJ3UPDXjKwV8MHe9sQad
bb4k220NpPSAexKuO69BDqcw/COL8KqpLgUV7bfrAQWUrafJGj478M7xA6XXfndbvPbxM6ggGit6
n23BoARKGIgrX0Bq2FxMVqLP2rXOorCaS60OKoBMFECHxP1oolA1EWBle57451q35f9cS5btF4i3
GHcepNNcB0IvdEiM0tpEBqQMOejFsmVbghSJTb6165QOTN/n/n2fc5WjmrLlEA3WJtQRPY+RuEIt
vjDeol2049yX2Mp8jr5dj2boan2ySWv07yE+N3+irjJe4py/jGnsXsYBr3t1avIdDal1x5/cPbrQ
xJF6ePLEjy6JsacBBXEw06OX0XqMVd8P2REdbtIeqKnGRjPYsvMAljYEfjk0g2LQgfx2qdtS6lIu
krhHCoOSOL+EDfr81Bo6Oq8OAy6T+6qypYfFGvKOxX0GnP49z/tTM2VyTyY6VGB12rhTykDmiDBk
HsElnyBOtzu5T5WIdT1aCWRKjbJ3trSVSOkRR6d0AIdjuGoNw1jQNoVstC2hs5vtNuOTjRawUPVb
6F7ZBRwNoIAMgS/sA2kYmkXdXaNn+5lODO2ub4RhpWwC22agyOw5y9ca+ifXYPgEZ2xaQRg98dJ1
raqpN6+M2I/RAIIGJb14iT4lN/gEk6cheSuUHGfvDSZPcHpUaaHUqeZ+csxLKW864Zvs+3jY+egi
UqLYUwWmrtAAo7/XG/Zz2LHXEKxLZ3J2LYNudMce67zxHyTjGzLz3GNHc0AfLilnj6UudoVepSvy
2pGAfJOfoI6mLgDppbcLzEuO7qcLoJj44QKxJ7w1qEyBekWbS3uwebrEEGkXGuY2AH3SYMsM8iMg
8PQOUKePV6SGXaORY2LgP+1szVoPrHRAalGmoH5vLhQAAKULsovIPN9mTmg0+l4b2AT7ofUlm3J7
3doRvlZKhTIbc/DDxPja9QrHcjuQrRiR5U38YnOz+3EzrGsAJZHnitF88+dUGmoEplRz0adbfpgr
H5IYXya7i5pq0Sl9Cjo4ZYdEFZ02CSBYrTrc3GSTU8RX04BEEDk+LzGvUzUoFCMLvTJZ4xxuh6Hr
xV1fAbr0bo+ARjqYI4j2Vr9P0XLYT+JDTNnG4yZt/e8QGytP4EqG1qC2pgGooQF8cfA6PtvrfEN2
stBZq+YMqWBHvNvczJFhQsII8Lw5/veiH9a7XeyPRSMRr/tCxJ67ZOicUnsK2oDYoedsxjF9nbco
VDhRh0/7DzQKf+mdCXha5QS+jK3jBNrHNLzFumq1msev8w6IvPN+pq+HFQBO3j4x8xopnaK5igwN
fLo2QX4qr13wCNfuo3TQmQ7Cmn/StvKeDNw/kcMzwsOUNM2emQBCpr1rXvE3HxZca/WfWnseFXuX
mmPX7G1OCHn6g4jiZj+lpQyMQS4lhH4XETLary3uz1AeR1tjI3rQeegRdl88n16FC+4H8EXKZSbA
5egOslyhopKcAT0ed44ntQ2D6ufFM/waOx/0YZk+6JbV5WU83I+9YF8+TTJayH/apVVe2ga8B55k
7s4afJlDdQIvkOgPatx1ahfmc9qMp0x62Y/UhAYzWPPGB/BrNugxRQTXdPO5GfoT5c/+FvG+xn9G
oInNWxboAl55XQp16zy/J6BDF+iobj3bUjRoAOOPBKgouQ6ZXHBszTCHvDIB9YQaxtocwV7VgW93
U5lFvyxLi90REiIp4nlRmt+uaFEJtCQtShgKNHa686KdIbsggWgJoMV4TdHd4T7S6+IAbQPsQCav
m4fooRcX4o01YELuBAwrykR2ZWoSvTjQEu/rkCmBaKebaAb+zKDvdwB6ROMVSD6iw+Sw9CxsTyw7
zosfndqnt77/Kic9XGXYaM0Rdqv3CwhyLXwg7daOSNBA9Z5PBR2AOJdVZsDhagtJ+dOb0QYP9qI3
NGxdaDaKNvWCgfNBPZAjZ1WOE9JrMs/PpF/eKL63rk5GAKr+7WgcDXsJ5YiQUZtnkLx5qxxQe7YO
zAQP8XFEqgqKUrq4vuV3BtPN1yMK1IexMsAA1kv9W5u+JFGS/0CmT1/GvpxOBvBNBzSw3wKKPg6a
TAOeT8mqybZb23rr7h0Z2pAZHup0XYBIESgjI57dscbcfYx/D+iH0nSdofVulzE0sdO/DDDrwAT6
/6UbwfRxs4MbJ7AyiOb9Jd5Rdhb7JZCNAlxkJeg9srTBr1Tp4dFY96JmgbKxvVXPhKVfGePCcvL2
2Ia1+SJQeWlaJCGRHDjxBnKGxLIJnhVQWmngO6Sh5Vj/e1JtWADnFfKIJFUJ+lt10JSmud9BP6Od
ftuUI+GWA0WYAbAn3Qkk2I0rw6sPiZDywtWhGO1AVCXY3dWIDgD8W7HAS6ey+HmnnzvUimkEDkfw
cQCtBzX1aH8zJWOT74de/0omOjidX+48nbXzTBE3fFc09i9I9HR7cH9Cxqgb035vR2W3BBE6pL3F
UCHfrozkoUg6m8NpbEX5ryLTdeBl0vGALZMR1FMPfUgFszQGdN/gvRweGlMMndEBLGngLUgPNzPo
e5NuUXXd24RGVOifnfRzylxIGWmt7+KerDH85TqItUH73VslqSkfRc+RR7X9C9OB5eJjBfZQx9D2
5JwGXUdDZVlvyOt5dr3NQx4uyevhUXN0pPsNncXy0QYX9BVyAGXTNN2ybLRzPYBbjCJLG93ZSkZ0
R+uwBj8dYQ8yIC8T3XBnoN8VbJj4RMBxJPcJq+5oWYoAEhKEfVr9QKO4ABEltpz1gVZDzqoDiX0t
QaPllIfYKryFbUBnHpIb7ClEMysKHjFoouJB3w74Iu9M0Oge0ZWNW3MDceMa5BgLfajj7yX+aCES
PhHkgsRKj5Jx20UFABcqdYrttLGMY16DFQ/DWQQPaIb0iIeSEmmEMHaiQWMwaRNjmYX5H4HchQhA
WOdrvajjBVcCiZoqwYWqNJchB+T3Y3siEzkdAQIb3beGNUWQw+lA5ETzyXZbxLA7YHTz7kR2XWgD
JGmgmYV+fePQdHWxrXh4CSfNAvUXUVpFOQORlQGO1ClMfuR4loNcRXm48HEKLZh07TQFgE/KCDUs
hNPpHArqyiLoOpSl/CZc+f4LL1t5vqUApGahLSCMtS0lDsgRC2sMQKLcrHCDNe/JkTGBmndpvIAg
I7tzy7LAjc9nGyvv/FPVQtcAMpQQVAinaak3bvLSDl65cKc8/FZ79WkYkJBfjNNrhQ0f/qpliw6S
vv6VWvmzPaTFa6fhvxb9y/IJ+4F8xYtMXLq+RELAso2jx8dpKyO3u6t1f9jHKJB9vnI5Wh+vbKsr
a7w6VbJEnqXMXlG0/3jlvkufkyrXl0lh9ecpLtYgMQMb92RpG6uU2jdzwPfc71J2BR0IVNTNyT+g
57+/Qx3d2JhDot+nIDRbumjR+mKL7kWBtjH/H1AbodI5pd80Q9Nfot5NVww/+vsoC7UN+reTuxi6
sMexTabA9qfy0eUQxNa5ZXyHkMbbxzDwMbQwir53JpKAnz6GnPx/fYzY8so/PkaDF5ujiffkZTfi
91wPkK9AESJ/BBVseTFb3FbUyPJ1HIDlK1xZnMiEty2x8oXZbWhI0/kErBINW3Ocp6Ov2xVLNRWN
AegxBymyO1nxqje5fQ1LI7/YMVhytNa+Qk/AvvaRSsJABGlPtiaKFOpXcV2B5PgKhFF+ccK36ZAE
Qz0xtpFNsDr90LXW20GosxTwd0frgS5VIyfuJ+RWMhOJU+UBOQ9Uewx9p4OlckW6DpaB7AJKINMB
bLDQ1NN/kFlAevCOokinhqKKScpDVesXvLeEy7iqwIcpB6s59IplhQ6s7Xu8H4MMOgb94+7mgDQC
ovX3aDk2QdmG27bEztlE/mxHxbssBfcVGCY8kKECZ01ecF77Oyr85WzqlpAgWKBHPgxm4MA0cL4I
w8HblLHRmCtSnzWUEZoK3oYUaEmgls7Iy8DitmiVt26BnemGttwVIAk7T9x8ZL3DnmgkHf2RKGzf
RzefitTfI/+cN/5epTIbE41kgIWFgy2DtAWHEr0Czm+DZBzjCjoh6mWRSuV0mKOt1kSXL0rzt4Mv
NRnICm+/A3e2iaWZACnEkKzm4arK/PRFxk2FVj/YiZs2jX0wWdTZbPekYhjzQvmq7Ld4g1m/8Po2
4B6G3MuoGNvpAP1WdIsMXYx0G2w3b6TicredAHag3WKR5fwUGXhwQRganRaqzOP7YbQazZzdUXXH
Le+nSYqXT1GDm6ja4l2G3f9Fw39aZzooXHixa628gqPAWas9vinGSy3xX0pljZ5hz0bltdHU3Etm
6eYVLDuBhucNNFPs7qBl2K+RUg3LDLzOMY4mIiVcA9mXAtB0LvbkbTP7ToK24iGKuEVrkLmHtOiB
51iDljSRBwMeKYWaKi9TKFh1/FrJugb9DoBKtdKGLkHcD7IWbzmNYJ9d1mYPTcMwdNe1Balo8qbY
VtNUMv1tvoogp4sGu8CGJg16Bxq3rdQ/RcwE5m5p1Qf8U8TMWa7bvDmQd1KVcfKiOo5gDn7zm5d+
TTTkLvs492/B9FvDXS09DPsidsdl4fjaoxbJf53Jkb3ZhvezT3FaEmmLUTTjRhSpueejB9Id9aUF
DuJBVqO82j2Us6tOZlA1xJezAd232fsf7fRlDn/HDwm4QCeI6Tp6UDkuEkQk/Sw420vWOqvcSsxZ
DvrmoLNPQ+QSWL2Y1Lyb2ywmZ9VyaPx+chgqLsMTd9V6JiS+NIOf6ZCX2SP6V10gHn+b6Ay8bv4S
fPNZUJJeJhmrBEq8zPFAgfZndMwBds+c7zezKaP4doXcLd+u4NrAbinWOH/JIp4FNOMW7Gj5NRry
naaBZRPdS8mizsdk3ULlE1pyHtu1k16fdFXp1Xju7/UOEANV6cWTVjwI5Jwgs1BDt1VFkCMX1s5A
D9k8Ce3F3UpA3EwaU3iCHGm70DK/+tpWKEfaLOf7POyrF+iRzfZGQqUIgkRWUKdN/bXCu6phlOWD
WYRgK8olkMbK3qvp6ICKbtNrSK5eI6d7LiyzXEF7L70OOtItdEa2QdmkstHZ/5s4rUR6odDBNT2O
3Fj65gS6fXVHszdTL9svFuNyL3VglsmaZrmxHAfcUSpuQr8i6CaQYPsQ4dFAkLduRGJsSOhics2T
bZT6Q5qP6X0s2E8yU5QXe/qmsCz5RUXpvrsxc+BhSs264l0T3cw2bgKox9tXspWcr0Y0OV5MG/ok
iQ0qWBeo6w1F0ARLIt2pBGCvZFMTegfsrXMewGNRDBBfGoC1m78ALt3swr5hAVepLxd2u7U/2kts
i15V/N/sw5RBfbYOF3zk3SktBm+dsr4MyoLnT6AxNLfQpfSXPGzzp4E3aFp2I3eh+RgmU4ikhNI5
omDDBJ9Pnw8ncqZVMj2kICGL8Oo0QGdrlUcle2TdEF8Gtx22fep4OtJwTntX4WGZLQYjCneWuTFs
Ifqf5NBK0F3tcza2d3M4ZPugNwMRKoCxarCwTNV4suKye2lXzmgNL7omWghOjRnUTDCMqk4xTGqQ
gVVDqJJWEFdAKwsN8xEKZpE9XFGZ9i9e5xzJjL8uGIoigNyrtMGSnuOucgjBbMnrGvI1tGS7TjPs
726PW2RHMrmIkSGBFsCHxzA9bW8P33AMYjT1fgggHycFFjgnyLzMz2qayJCDjkGGdLDA7o49pDGs
e1Vly7uxfYincN12PDqTqdM96B3z5if5yHSbdLP9Oakdp3pvdMNPiv+/nRRTAZCu0gkPeVJ3PPtJ
BKhHJQaz/i6baK8leNu8FmFbPhZp+I+h3rpqt4kXHl4mj6ATNOeh8+eQvLdgZKzE8TYcUnScGVlU
r3xtF1qqs3g0vekeo4j6jPu/jky3KBZD5tQPgISwpZ1zdvGYIdeQlW4OIILr7wYBsRzf9cQZ+WVz
pQEw8TTVENKQZd1892q+EwbwtosScG6QFEAoNDe/Q3mHf3GYy5Ypym3zkr2maB/d4m3JYQJgqRvs
tyXRUn6I8N2NWzF80UrWg5oRZxI9eAvoHAxfCoFr0tmgbH+NK80JNLE+CEuXY5vzNal9h0irHB0X
FBc1iJMDGjZdA6HwCg2I/oQmKnWocuYe3+0kLeYggYGHcZrgXfDoFZANXuDECvH8WUCqYz756Pof
MToAP3f9FJvrqDO7FZ/ccBf7vvziQs66G8rqWRhlcszAEL0YoevxhcJiKD3uwBEsv0DwZlGx3t8m
KQs3HM2KKzQmW0E8VPi/rrKpW5llBt0PGsvW6kArYlnBCFEh6II6U2Dq7gZYpp+hLaMd8dYDdNWe
6ezdfjORfbKNOd5UMBEy2epshB1P1WhHdjKR8//T/ml9fMc/fJ4/16fP6ROi433tgdlrH11ta0Nz
LHwhfx96ENlK1p27IgXvez14KF0UyffGdMM0ALYd+Z+mA8mImjDHmFMCoZfEhSpMgrv0v5e6Wd6X
m6cnoPR1xhwK4Q4aUazSVt8iUS19w8vWZCPthA7Mp6ch0xdmz8CLjUepaUXGjsWOPuPGBi+zFrbw
uqMLlvmnuDbfHsBJ9RY2w8hUmN+W3RGsIc5T+jtsasd/rfZnGE0vwwj/bw6+/eaEjTEUmM5tZUOT
3qzdSyxi6wK054D+YXzRS/2QtWC2oEhhme3WcUwPXIkMmxIV30wxqA55A65bipGa7SwaATQdQ41l
jlFXAPuy/eEK+moOz4ZwOoA24p6iadnRx33LnItDuhjvRheoFSvU8m0GHcxnvUJJInTD6EhDUP1t
mryNrxoU6a65NFdS9bimmcnQ9STKBQ2nyTC3IGPWZ282cgBhxqLYkpeW5BDcONJQLSkzcPLRkgXo
dbIuao92FIIWRfORrOBLRnkTdRBNDpg45OAOlEvpomqCJl4crWlopHzYMx2aRX3Ni8cIdaOrlc2p
FApoalA+36YLUetL3+0CozWhUhgl/mWs0arGlFpoNfSgnXBbAI27HuwP/44YvHbfjHjUf4oAcgpp
cVXy+MsaLvbvqzE2oQ+Pd5acBUDiIKXimBaOk6Ld7xNtTUT6s232g1QfJPt1AxZYu9CMjV1bqEow
sJqiI7g+uDREyWQeEsKGMDV8sGfTDVPzPonQOhT1bqIRhb5PZGhHOPAIrdQJK89dlu4hP+heAQ12
ry5jz2jjao4giXUhWV57AfLbY0DO1tX8o0TKqlVOMhVFdirdjIGVFrPT2E4CtNQ3a5ru6cLATrT5
Ps9WkyClsQG8P74nk+71eKkC8fOGPsHYe92eQw94QV5ag6EGV+isv5BpqDR0EA1uuqWPAHXt+s5m
jg4AyO9PBGYfqH5pD2Rp9RyqT9P3MIn7HSXgBAhyN1PdVXMCb4jN9oQH7YWc9CVDNRai7wm/0BeM
py3aPv6cLvKqWnGHgb65SL1djOcAsLvervXr/NFmSfGY4z3JHNPxHNUmvuM2s5Y242JLTiCkp60J
ooQlTXifjvtVDhJX6QaeUyYn07wSaILhIbQCpHcC+w747tMaReVmGOPvoMH95nTQ9wHRiL/LOdQY
3SwzXjGR/DRRVpq3shOAZoqVpidsZysIvqHVcouyuKGgF+KCurC9CKsmW3tgLRggg/SlS2MTbKcZ
KhiqstgqKRdlB7KWfbD/GY+a4ZH5De92aF0eAWFNgVRQmb9POcDKjaulGaOgcXN8SBY2lAl0B7Bq
FjHu4X1fgktjCC9Q8QovjoEqC16P/U0PGdsLOAKQ83fQ+jV4/oEiWJgY92P3bZK2nSwznzuKPvxX
6A5OsrQVO3CjlqRYWoOWtOsGmn3qCnXPkLztoN4d9mh6Uzs73JccyPhF7Y6GDdNXHKywTzF2Hnht
+XcYPSp6Gwraft7+NaxWqxGQ+T1M7WPm1chOF9U6S9wuSqt1PRiV+3QAcALCZJt2StM9dMGyfW5o
1kYChXDmQwkYe2l41y5E6rpmdvmVxfxrzIfqV51A7y51R74wR0CgG17+6vz6q9R48TWviwTSOKl7
lQw/5krj2RkCFW9XqY3x41UcK04C1MEa0B+/1qb+xhoDpelhD8wWccR8MEMbcqaV+ZuNJikKDi8y
ILHhe0GG3NsVIjHlnY3qDIR5bOtKtkh8aQerfxgMPA58G7LDzQQurFs8pK8AaRQ63lIbo7nMh5e+
nSBaWlr3thydO1O9rDrAbqyNVCYoY+ONFcX2EWjXP42zeDwZTRWZBNbdKDzvZ5nqBx2cJLcT1zFm
i//75I+YMvHlc9zWr/SOTG/L9KIse4jNi1DfkX3wvTM3PWAfsulrF0F24JbepTSwslsMYueWE62p
80AOz1UEpQpIRRirGHVGSM4l08kMhb6kANt/TtvaWvICzeqNiLKlmPRoPcW2ddKAuJ0Phs/4wRdW
0Och0lvkoJABckvLAj+yNdl69P+tdDuOIEzXiXM/gC6ktdNxXRYCf7+61JCAFPIOL43yC9hzXUhU
2tpdp4aMrWt/dF8q0NLsbQ/qfVxpRxv55C47AQr/ydUKMGFVvyppaq/qxEurtxMD/LipgCCIbaC6
WBiZ8Vx7bbvinbDOgwFtgbSJ8zsUDMDoEE5+UDGoIiRGWCyzCuQ7kRKqK9RZ5wHtDSAPxrqBol8y
6kbw3zEUSIckAdsJV9G3xeiM59+KovWx3TIPtOXsSz7dM206kAxZmjB5r3y0wyRfw/BtUZvTd9//
mgc+FLDcj9ZrA1mGBYiP+JWbobeWHjA2A2gMjyzx46CrhfFcat23vByhZh6DBw9vdT9A92wuRjVJ
Y78nAXw7HtHQk4BZU9Ofp3GcJ0FWdZ7UlEhoAW6ihX26j2tbW2bTkCyRc0r3UTiCpJ08bZjIt1Ny
TamOBIqdT3fmiAJaodoqSw2N4LEB4XVogcUHPwSDhpaL5kGzkmpZVoK/ynw4uzZ6vRb98K0XXvsL
LVP/cM/2nt3MBA+zN1rn1NVT6D4Jfoe/bHVMpckCYXnulSXiJQ6jzaTqR3QYSukDW8PRN07jzES5
OLXHO4MqUB9i3t3c4/KORq0OxflW+tOGIEHlCJ3yvkFGb0YIKfgQKFn+bhMOGChIlJqCKW58n0uo
I1qP4v5zPbvBO7qXtgfwb6A9RXe11S3D0lv6I1jSgblRSZrCAiiwtB3Qiyl0tDrQpBDaTsHNNiX+
ydBea2y772LPr7BL1rURf8NoNQ/HIXfOcsgTdO7GPtIFIE6K1YEcYLILF6Zd8M2HaLwtrxqZ9cdb
sO0qYu+0un4Ig5B7HIx23oAL/AUEMf5RlJVtLlrkA3a+Gb5UjIUnKbBvWQF+v3ZMkI/NIei5mhZJ
HGq4u8h8BTwRRA1u96eRZRXIrAO6MbVkt2RnnYqszVeDCiZPmKECt9AFAIKJmIM/3fxo9ZyZBsgW
0Zau2A4dRY8YsQJ9mXSqE/HhzUXGwUgsoPqAzVBTSAPvQxzvjZKvKNCODbQHmZVr7pg1zLZ5BVNW
2wYybRZf5FUOuQnDsO7jdKq3dtxmu8K05XmCECQ04pL66wi5R1eLtF/eUG+dkrmvrZuPS5qUO0m9
HTIDzCN+J88mlpwn5bpzpDuCVbRb5IiceVIIXNu9n8iAQaFvkatOBUd1KtChGuslklb+0bQGA7ga
tbUH1wYH/RW6DkDI+BaHXROYS0RVA2+OlM/ifbJexsMG+miQN0Y55wzM8HjO06E+MgcK9YLlDsR3
wKOix428K339QiNHmegMvCXZtnNUe4KaSouQo9CidK1XgN+5YVO8reJnWbtiHTKpseGFcVBY2GiO
KQMh4e1SqC3h0wBBs6XVRplswyQRJwFShcDzhjigX1SpflZ6XFyh5MYONGpCvz0WdQfeP/jo4Nf6
EDhAXARJ6b/Z0Ll6CUvNm3+L6KotjtVknimefoogjxdBxIc6uC00hOLehGzxkdZBchj0G9JNkGQC
pUql+K+MNP5HDIl7b/cQ7xYhWOvJLhzbXRqNwfZNVIxPLOGbVnrG12wwoGRdNHJDYSlK6JmBjX0z
9ezuv5admFYtnAE0XLRsHg7FnUmwwEbrzC26BsMgt6d2TSxkNEyQW/8w5GpIlGV6U4fBzRsOSEro
xT8RHgtPPTSF7kSKfyUNLY5seel4aERQ3sRWHJG8Ai5RDfUE2EOhaPppiJJBfEyrNp2HkRz0Y1Rp
v+aVUPE4JVHxjUaRsO1T3+rP7jRNT20h2rMGHTHyccPk903mn8g3Arl430gTnAG4Ihg16gtesLYh
CFaeYm3SgCmSa/LlPTMeHBAG0rzO7pqrbOMl+aopih+d/J8K37zNkADr3oVFfx3yIgUtV9bvHUXu
BNiwuU2YVUFLB3xRcwi6aWrTti80SoqMAQMYG2sa9gYw3EXqn2hEkwq8oC+QIOj3NKQlXa+7uGny
KBXtSdY36YOmsrZFxa0NXjB6yN3wajeid/9EISjK8BM0KHa3CW0u9A0aAYCgUIvQoctjMS8S5XW/
MwFdXoBhwkcpu3IWSe0DzVxZlrZgms0hsiX8ldVN4X2VleE9uiWzbQx5o4VOMTVDm11RdSfy0oGC
5V3hR879HJQ2uLk0+A7M66Y+mJJ0O422t0m3axXqMkYCCls/LewVGq6AIfEjne1t/HHe3wXyIQZa
m8Yfnv5jLLOgc5EEr1p9k3RZv3XQLXSNuP2TJ1P+o9B9VA7c8ikHXdrfAtLGffJlWc0BePD220pi
06VWyLBZenDBI7OIHWjaF0ZUHd1MM1+YWE9hHr9U9VifxjgCTluZu2LgmxTA8TWKUebLbdLbEG/r
CTJZ01Tu5yfjyHz8RmJeor0P8kgfDl0IwBvvJVR+4WjUs5XOIPPunrDhic3RX5HFZwzvOWlZbsKs
gBqebfmQdc1EYAuWPIkcr4JxG7U/S+SqNGZZ/wiUsSpXJl/tFkmNDPhs7LQ7bA/x+n1nVA2a7dT0
EGI38/TJ05snlDz6IMnwtt8oLISj8BGisfC4dLsTjVwdbApTm4qlIQ3gO5S384Y3bxShXb62SyCm
1NT3+b43FmvdB4NpDApr5ALQCN8DOPU9M0Grgh/IFXV7D1xR2Av0LtP/D2tftiO3rmz5KwfnuYXW
SEmNvv2Q81xZs8svgstla6ZGipK+vhdDtUtlb5+70UADBiEGg8ysdKZERsRa66uQDzQegNttZVr+
eKSJmZrYqonV2D9UWTwcXAWrqFqPXxx1Rd2QBfidBt3JGKG1DRYO8DNWhTyRG3mMWlhsWwGy2D2K
j8TSc/IKGc9Bm7ABQZYUi9jQ5dXovPKC2hcN1axInTJZFvh+lkqc9K8ZVpj6tyAEBId5Zn93G685
0sNJ1LF/gQzato3wpF/WZthtwKRXr+atnprAZNYeySRB07fRPQtF0giPNgnrvwZZuQfxjvbDcIwT
hEvHlwbMAksXeP8b8GZpO0fo3Q7wUlRtqkmuA9xiolf7sY+KmzGw+SIdeHTOFCo1jVEeLSEJNPU+
7E7j8GaVy/zALXApziQzKAuFro8mXLCr6vxAAxm+Xusis5HjNwMouQp9OFdgSHsWP0tpiOfQ7ENw
5IIVza9867kB/9cmMWS/ISewtr7PMVllPxvf7TDbyYrHt6Kyonszt1AYn+mgr6qT+D5rivqEO84L
DY5RVJ5BUX3mPctO1pBmKyjjQmBRdX2BJ+CCLqkJtAS3MDUy9ClGXAh3KqEetiZj57yiJC67tQe3
umSoH120na9/iepeWxWVyffUTZGxgDqmfEwNdQRDne0iAjPMlyCpetRW6N7ejbzkCNQpW2I7tBBp
0zyNeRiddW3wQaCLMgAIybYrrfDCQ6G6yq1RbnpYRWfEK6GJFtZIhqEKawUqm+hA3Q83Q62GYjFw
o1FRwVi/AtkBhq2y+OYzxNRVxDzRa4lKK+Fdep8XJyDi2OrDAykJQAASKZdMeQQtKOXJA5pExbew
el+DPDQozoGLCBzJuCHpdy2SaeuxAgakLyrjDlB64y5r/E2NKOUNeeRxYqHiwO8XiE6BZ9dN2LjA
3WbYk7NtAZjdDDVqrjCVZtRqTYQj67VdyDFflkzb9J3zYkJTa5+CjmnRKmYYZwzKI3UhUmM9OqJ5
74b9EG9iQJVXfdWwXckhGEZndYa/etcUMl7RQZ5GqUun9dnZbmVwRFAnWVBWq7VbUAUnvNvEtaeh
SDkXh8a2vKOOqq0pO5YGoOTqkWGlCWSn1Fk99PF2QA3QtNI84fc1ESmCKuEqjbDtMTMUukV5l179
FE+0fnRvq4DDhBqCY296X2dTlzBIIti5XIZtJpKlG+XNKtHadDP1y3BUnOWxtZ/6RoCHb1XwCy1R
5Cy9Dr3A+VBNRr3dtH4GiC1I6vpDFh/zUKYn7Hbem9FLUOzzez8qyu6Y10ey04w28C3QqOpENWNd
XFVsPnYBBINdYCmtQDMXZHPUAP77iyVHUdT6N7YPhNGRRkWlXRTn96MzOA99gzKZIb4RoJx7IIul
jXvQR4hro0ydpVeLpBTukTw4MhKruoESWq3VDDsqQCWbChxSNDWClOwBYCx/QV1AYo3LP7ySa1Xi
GqPEpUYW3heZA6T0WOXHVjVxb6EvhihHzdCYH+mKhgtb9CAntnrwNn7MCcmdxsmzHEvw+fx+SeNa
3VVrSGnFWzsL05U1gDVpnyt0WInvycqsdXkWKMA/O1mWrjLdtI49K340QSoAzRDvTZjY4kQ25oFf
z7GzIw2OykOArQFxtA8XGumBoAOlM3jVcu12TlONnRsd9aF6aT6Q5TbSDGSiNBU1WguKSuVFPXKl
iWPUThOnjNZfa83L/7oW2T9ecV7L/OsVaWWTc+sILDZun7gZVSmQt1TB6310cdwxH5MWt5V5FNuJ
z10aRUI8ysz6bDuaPPdmE+zxaDu0ZoKKHbJNlx4KVPaJYRzIRg1nJfDMqgHMACSlz1GLEwR4uxp3
eNRQfu8l2nPZVsUrt7xnD1+EV1BBTxeoJ50ufhnSg959glTGQQ1zNfMflvj/7gMJMKC8wN+9doTj
nKqe2QsiesijLNrU0Kmd2CEsF8ouZak7lxZ/8pPpPcSjaT3/aVLgmfXEDvH3SX1SWs+hZccnyQG+
FLnWX6lpYzeDVuZytowIxF1ZrDbkaaREX3XFZslLY2vEOKMyaQyfpmZiqQVVEUxLdga4OvReBSXU
K6iY3rUKImObBiCCJZuNDOWibl0OalBerjtg6veB22RPgzZueWWiqFXZdSv1Z7sMi3e7C8a2fYX6
uienwBnywz77/2ovKuDXKHs1Jb5U9gqUl9BkHqZkWQXa2pPw64c5f5Z1ZrXtHK9fzvkziRQmorCx
t5mTYsIOX7LQ7o9kmuzRsgiAKKOc26gF6Smyyof5pQVuONuqioblvEwddJ+XpoHByKalaSEdVM5X
wczlaAAh2LARgcEMJSmXrGRsqdVNDhxAH1ymEdyhhj1wLY+5spFfbQZQUEQFyZZWmObSAh+rSLD7
ANCkFv1osD2dVppN85pVnG7xvHGPNIg6sLvEycSpA4x/1ecudtxqIzPtPPDgKwcbqVll8sAzvSuy
AVRdqkvbFYeHyLXJID2SjXkgOEBR+A0NTm5qXYZU+Ga2cfPnvKw2eJ+XpUm+hmBWIpsU5yhsg2jZ
DozWNEhN+7Fs0OCoMJTYVfWt5uzLFjs72s94IeogqEv7Geoyr5MAIiE1MXdpFFg2/F7Skxfi1NMB
QbwN+vGb3+JIFLp6dwKhOPZ41HeVka6oiQMOidi03tLUACzreGyoKdSfVwgKEPxbXX33m31a+dOL
DJkfL1yPyw1CHN2+d8N70+70ry6EWP3Aib/nIumWdZ94Fwj+tifQeABOOBT+N6M6k4MDVeJl4YJT
vurL8syhI7KiAba1oDH1CmXnasUqGZ/9KMwv0YjaA6S24u/MfOhKY/xmAZS+go4tV9vmYIsUMWIP
DYQ78cwdvua63Szi1AqvnDP7QgM4AgBboQY0QOymgVID/3JgAkfRVwfXiECt6KgSqL6Rd2STrYMq
u6Eb7ipEBjdWqMmbIIvMG6PWbxu1qU2QSqKebLVoo4ExH4rAEHkMXdc8IKqyJ1DLDHShLtSdnQPI
z6dB8ic7NQNSSwcnZrvf7WpZsENrh8Jod5/8lZ1eIB216AhAzjT423Sgd5E/1uX09ma8DbmhJJIf
xzLbzsuaqKk/J55cVlrTnxlDQqdHTf5NF+BxDaBZfNekPsp+Cyg29LXPl4ZtlM9uUwPGJ+vsq+eh
CkBK/t1PQZ7EmfgpbL5K09yFfugdkkEJTilZsyx9K/iJ1BnKuLP0tY/fgNGrHm0hhnWEW+Op0nlx
NJBd3YyejU0lyAcWYe613y0zXGpjlv8EB/eTcAb72dd6BPcReb8wTdf3hQ3ovosz2W3CvW4pW934
OtjdXjIj+6m740EMfvUVRZsQ6AL7oSuaRSS78V43ebIN7Co9VG6T3theFK4Mv5NfUUm/Hco0+6EP
0ReRJcNTJ/sBp0+Dn3xD2Cf8sou127nFsysQDlSuVjvuY9eLjlUdO8syTAQosJ3mGHvGeN82xj14
Opyv0GiGmlNgtyfoh5V3oGl7JTv+GERlukqeOWjrbusmQiF17K00H+A6EGCGFy3n8bkyIhz2Lat7
rZ01S2L+HcU1kMlSDmbDhi0wlNE6MVN+BfiFX4sAAC8EHErE6538akB7zVuUOd7xmN2QCRguDZlp
6VvRoteKXai1yUaqog/8V2u3ppfFC4SN5cFSz71pIABaYAyKK/UiFhTn3IzO86SswFN/iGKQeH4s
xJEwXuHHlGw0KhHBhvp9YfJxI6NZ5F79ncjeRsXHWaZiOLb5gjuK8m0ifpta8qHmU7/sw/HYoNZV
GN4BEjYLh4HFo8isy1SzMEIaA8GBZEM1DiE3mzMAGk80SCYWGWfT6t79G1S4I00WOket9pwl0VHY
Rf2liG3jzkTQ7PQHe1fxz/bEbL84WfPuX6EAaEnsFfjefPGDxLzrQ6CppkgWD7rmnd8VSZCTy8AN
SjUJBFXLwb/Q1i24JwL7ig+meOwgybRrAeHetINlfBlx4w2FG73iEQb6lCbVToNwxhuoVHsgygAg
Wc1ETrd47NXMpkBgKGTlNJMcnAAgMJppoaLiRiQQHXf/mkmvqbsoUaSZTuTpXxoUH5EDdnrAXoTr
PKztO1SIJxv8Z/gnmcbgG4Z49c5qrBJ5gciCWrjQoUdtgV7VMtPvkC7aDKU7hsAkRmtwdBnfExvI
QlTMJk/OqMuVb0rzppChtu3Grj2wqh1OyLNDfNwtqrsKt3nA8zr+gm3EQ5CiuHcR3Y2iBmNY6ZZK
VcR+aTSdL//03kZh/e29haX+6b3FmgaRXYX9IuhW1Df5srGi9jCBs1QXBf3tgWBfjandAUfS7EuZ
pnKByCoo5Chc59VutbZiMAZMRoa07drrI22BNDbHqbV1Nz3EzJZRH+BTJ2NTxHhGh85pTDm/9qrh
Qnc3TQixc7fst1bv8oOGkpCzZKI/0xU1IinAUBYwtpoHqip4jRs9WOS122+sJLT2nltGd96gIG3q
0IrKkxMgnuUzeQy2ZSK/aT0C/SOX0GMPDz1uJdac1v8U458uyWmEE6UA3CR2NrKPcOwHG92A4K7j
esCgBNm6UmXFjdW0C6NFZWCHsqAH5qBE2k7HL+QW6KA5dcoSEbgOZ404bttLq9y6EFg+Nf1Pbj1+
+VuOUkTIWLnisc7zLaDcyOvhl7cxnWjc5qors3KZQDfkOeWVfkhNBtlxbdRfdKf/MSS+d0Wiub8B
mzYQ68rfMny2bISLzJVaNhd8S/5D4r4vWyBuvBtzINtBrQ2G3Y2HmrElsovxno621C31JNlPB181
CsRG/KmLWGa8TyodmegK6FKPClfD2OkWhtE5a5/7+smhalc8JDq2ATzj+v6KUKc5hi3iNNlotieA
TEAvkYOo+gSBzsDchCVA5YXbyw2NU6O58beElea256YAhgVNzMPuXDRVASh/5oBBxmP9goxx0bz7
WEyIZdk0yP4qbxoQbtiD/xJKC2mJ5C201sVZyADFhNCXAqkcJBplimp+pO5xiZ1XuwH/W7vwEJrs
F2Ss1QhdeaiU2ReVezPbS8ME9cc0KqyVUaLQsMfOwMFj/NjQDw0/oejcpjZ+c3QZefellSVQOEPc
nBrkqDKJkO5f/Rb8Qhy8/mT5NJP6Yxob0Cxf0lrzHAgJIRSvGjN3rbXdZyy7gB6s3ejgAr+URmCd
dfFoqHIvashMV2MkrSVLBr6OsVNxcQYJvNMY5ktySck2+LyGfk9kr+cV6lh/xOkkAk2fJ/hCgyrZ
wVcNXYWp03IwKTAYcZ7z12Rtx9pG+a7yclwbSufNsCMfMtlO8ddsWnLukw91iyJ37OU8wgy3WBkM
gpK1RMJI8vi9SRCNrIGXRz/rvQqEQ+GPyZbRCLk7tVtsulz7SRHIT0HKNI6h8hOBPL1FNfsJZ8fP
0czfgps02XPCRy3WnlAFbZ1NDfyA0ooGKMUPybkaMg7uJaHdAoRmLqs2MhHjycIFGCP5Wx+maxQp
ctR+xBCucYLoh0iq1yJk7Zd6QN5eY5F+hw2PB+7JRsf/Y5Hu8dDqwIJTA83vpmuGhyt+Dw7HZ5HI
4TRdapbQDkaNPRVPKyCJ1Ag1TKIyawAtXo/TYBubAO2BDuMFhZe3EOus772x9E8AC9ZLsmsC5ItF
HVU3aWCNV9/psX9REyJwBSBjVDgAx+bswSsgpyt1/hgWY73owch3omaQWn7SVTPbqCukaJZOZm6K
EQXhkjfnhoXFo48q2LvGC5a6WUeoa1nVjGePTt8Wj4i8oryxFHfkGBbZBVVS3g316qR+63k1TItA
rw60qlmE36Fas1AHWtyI5J662eiMK9QC2Vvqtl6J9CAC3BvqDnHQ4DRWeytLvSi4QuM9shvWkkaR
idcOVQF6Cxr1WBef2xY7VBrVe7O+QcjglgaxdY0XpTPou1zTrBFsy2kNQEZ9aLE5QCgpT4MzvlvB
ma40WX4BX7bcmUbhjAuzCjoE4AcwwRs5DoY5lJnVFTUhVAEOQYxm7v7Jb55GM8iFps3d//el5pf8
banf3sH8Gr/50YDbSLHvjPsggsiyBpWQYkGXcwPiD2dVWGW/gFBCdpwH3BiU9FWR/zWF+vOwp1ac
u3T1+wtkLTKShguWw/9+maj6eGP0KvROJuP8qmRkdWUXC2Ybt6OIcXZTb2KeQt3JhS5pSlkmz1De
rPaaFRfXFtKQDlJBJ64YO6kpBwdVIFpQLgfTerdJukrSjQZRo/OgfgGojRbNphYpsBIfc2lGkaBa
rnfN82wfdWC3xwx3InrVeWAAvY5kMr1wL8LOXEQdW6dl7C+nV/xYGFEqALfB4S3ptTPBcUqujGQ1
LUWTI/GSuTK6mZbKhFGuo1irJhdf8y8WSIi2YJgQByZ0cZiu3Kx7v/qDjVx6z3Yz/LAxjxr+cTXb
mFpmXpUGZlsFltBlYuMXD3o3/67sXHBTRWBSp27gpP6dMCGhLVPzJlIeFeTVdlHrdEsarGzPvysQ
b8krqZ+nSVJAKRAgHkS+UCLKRcNvPMu6gCaleitH56IxvXyzhXuJXFxwWLwgaU5unIGbydeDvVv3
j1SQTmXooapFRyRgss8m8iB7Xo03QJkv9AEHgsxJriDQs2+TOHEvuCGtqUeNNoLNObPat24IU2T6
WlTklX7VLD0WgMXAzcNjndnqPF+xl/bjKk2MdxtddZnNXqJoyBZ6kbsv02i41Q3/PhUivXUcJ70F
7zU7Ne14JBPEIdLbFoX4NwHuZVDN68MluXXdbQQypit5UdPWzS61CnmmXh8n6W3Ni+fC5WDSUCuT
qW/AWcE0M9zPtq6w6qWX6OmWXGggEzlAFwVAPGSjNaMKcqJha6er+VVDV1jbtAcD9bxeaGXm3jV6
1GsZHt5wUoze0WbtLU2jPwl1ERVkTstPqxsVaHiT6S3Mf0KKE6UE+9dlNvGgvva+G53mdybcIF4Y
oEkEJhUfGPk2rA4WmsbcT39VZQYoIzVBV0Uu1PgjOEAaozGmv4oWdTsfont5Lpbzy+ot93Zahbr1
+S/t6k476J78Mn9wCJCC919k+/nd9dzxb4rwhdaa/g/9vlRR1+Fm6o6lfQDDhlRgGrl3TYgkaEXe
f0ua9sHM8vQhgWTjwdV1VOgqO/TsLK1oLyP24Sj+9JpNCyqjvZeX9qMA0R056cw0li3T63NsOdpK
c4p8ISDAd9/1xpNsB36WqsdKf9ygVgTMyZVv3Nesr68eSK9aLzXuydQZoPYK8zA+kq3vwnKXx4W+
nCY4ZnjfG5tACANMnCjRw766S/a0ODhx0wOiIsaCujTBx5dFY0Z/S6ZuRCgx67t6S4sDbZKfEov/
oEF6u1psHJHCDW+mV28tiWqzmK1pMc9N5UW3ywv5U+MnybcidY0T9XpsD7eBa3agE8EfNGp9eItK
lRUNkqmARObCroP+QN10LK2dGyNYRy70FiSQcfp4TwbNhcaLX436jt4AaD30Qyh6HCVxppLxsx5b
3e1ou+JajvItkL7/BdLuwxqKgMMu7NGNhLYC6RZqNBPfP5V1DgU+IKi/gKfQBiVu3h7LLkbpmnk7
mTso8ImqAl8IYjTL9xM3KNR2U53eXJufIvVx7Hi5+FSoZyUNxMQN607D2y7D4Jny16HOX0UjiocS
SbadaCDxgyit/6AcKLWNPeCr3XzVEOR8TRwUQKbS/pla2U2bDeaLSNoBeqAmv2VW3G29yuwPQcVS
xClSHayBdv+QDlDG5RDo/K6mQ6PU/hljupsjGIyvaLAJrAxfjUwHJEHhyGNPA7OFkQJ8lkX9EzQq
wOUM++wmFfo8812kERFQm9wYsPfkBnTE+2qDcptXi5PvAREdQPJ4AM034B3aIh/ecjdCdalvPkN2
uEJRopHvmr5Nn6rOPrmlEb0Cz5MtS5RHX4Rr6ufCGJBas4b49WOmzCBGQTMLFqJs27L0lZYkSBCF
PHuiKx6ydLqSf7D9yS/UDR33zTL7lGfTmDUcwQy2+5TVm3JsznCvOSPbU3ptGnWRJVs7WgWYyUeO
jpxplaxqdmTvk2zBRyR2L2VXllsG+oFnMy8nPiuWecY6tbx6jyokiPNmxcRnhb007EkLAm3T156U
v4c4GVBqKFNwSEDcLKW5VrXzy4j54MGuovQ/9OUyEYsgFsHRTyE7glKZtLjko4OEiyFXNIA8YXGJ
oSForZKxX6GGKjjObsHgRJshzNxlbwPNKVGocRR51z1E0uRrsJT1m6k7gojNZjXekul2D0IaIwhc
sxMNUiNdEIYB1HVLPVqtT4331WxDvq8WWlq46QRvEfHyzHRBnFmQHzpJz6gv1Gv0rNklfl4vqUsN
grwg5gybi135KNhUHg0IxJa2khIh2x/WmDzUhF/X+NOrWBW0X8sO3JPRYJf3WmociZshgDrpLgXW
at2rHwU0+mIVi5Y3FUS77205HnWIv65xc3SPURNGy9Yb7VOTFtaTDrr0ibZO8OIAFspyFaJq7gu5
BVllnww93Hpm0QFUz17pF9M0EK6oELO4bXW9PbZh5630MI1fRX4uKsv/2qWgXR3bMT7oecbv1UQa
r9MCGjomyoWsOGX7NMM6rDHZW4iATxS18hXZUrnsbD+6pp5hQMx1BMuoVYwQUU7ffR0osgjIMfKV
geRpB4ZecH/Y+qqnKwtHVcmFh3ABrqZRdWVF35y2h4q7B5iQakCKKcJtg4LerdPaSMoK3IlabCPA
7++OWx/3mdvKRWpd8aVN/xlRO6wahqAr/V9mUZfcQllOaXBdHV93vmbg2oWYovxqjr2+FGkioaUX
yl3LOm2nI9N5IwEJXyIvN75UfX8iDm2fg70zLuRXvcogBwn8hSaT/IEDeg/oNq7CuoRsKG7JD1oi
3m3zKF1xXW/WktdgBrJxowREIz/QWw5Ylp1YVX+b3rH6U1gJsi/yyCOxg2JB8ujn5akoNP8hAeHT
AXcU9SuUw1dlz3Q8Lcwosg/MBVXKr/YRiYxFYTTVDre//owNf38eHSahD20X29Qs40Wl98mwoBE3
isdFWznRtpADdM006CB4vgpqqe5sc9Ns2KG2rb7tVNOAWB/ZC9ioSwOzrWjcZlMFZrekKjeqd8MZ
+Na1WbCnSrfZrrnJuNVRO7zIzAL4plnZyrfqW+TWmjUXuHuEmmHe8NTR1rG6CtnwfkW2P42isBT0
OaiV3Cb49hw8pA42zeiWj3XN3yxEGd/iqtkgECe/GnmQrlA/NVyE5yGyZxTNhmcuW5p81BaBlxsn
jxgRKFBMfQcROexzwgOZqHFVFJmukKaAlms5QogWxaubxBVAKyvAHRVxkQ0EANC/sdgZgZzi4qvb
LxfmiwlluV1iO7gll1qf7m1dw1OiSqGB3jWhDTEdI3kL8KvwTOZ8K/0oWRmOk1/8VPeO0Vg0615w
Aaw38OJQ83yzm/znUHTtgxfF7TYIinwf5g6U0tRi5DFaUFyPG+cbQvvJKnBHvnJ1b9iBQpBq1Knx
Oa/WgeuYa+pKgPfu2LuDbTlblucoFx/a+5EHgPancb5HTgMAQyg83EIZ5N1WuWctSPY8Yus/aVYE
Fh61anBUqXiXR/oKJYtSu0d0DZ+CjMNyRdj/FKmrHXK9Jh5hUHkCkWJ9GyEYM9moSwOobm931lJz
QYDQ2Z35CBh4d7DNUnFTewgf1pCGmLsMBIr4XK1zYoWokPaYv0zB0fcVUq1PrKnDe9dps1M3pMGS
GL3ZX3ZRWNmpsJQ8EyLwa3D5ZhAlLBf42Rqv4NsQqPk3s6sr2ACuF/xHZE7c3eteDcIhdasdonff
LgKjsWWK6C4yQF4tAiSycDYcv9o6lHl6MTxDLubdToUY4Mic7OQ/8iRYh9oIjEHbpjtbxtEGSQ7k
9bwR90XkysFuA1BImmU7I83bL+QRtbG9TSDOt8BmK19O1POtpvfbP/aJeB75MqBkHM/fmQzUcBFr
oH5GH6moP3dpFBF/uafPv4rl30Z/mzs7d2qpytPEdgzHgxyQdIUUenXsEQHY8Nqw7jlKwiBzzMe3
Irgpexn8sMbqp+V43qPIDJwswz44oQq8nuaIvNTWfABSiX5v+mDX20SLCsSe1B5IqA2PVE3mj9ZS
17/NmOkZV12CTGKfVxD3sYG8lixvIFA8iHck9uwHTQbszbv80dYbHd9TWYObJrc2mYPi4jityjNA
8HyNsqfqqXaN7wRt1Nh33LbSt3mOHo/RSgucF8Hwn0moNVQYV0q4+r3rN321gTxytMncMDw5A6BX
Tv9M1e9F0UGaLgqGi2d78mQKHGTiKjC+NenkYPX3em8skC2oUCGCn0SBHSbCwnZ5IhmaXHUd1aVR
qwO2k0ZxVjQfafRPc1MWIXORcxCoavyCbQL2lRCgNaveO1ZCx1ZT2WXNQBgwtC+V8Arrp0hd7w56
tCsw3Ib5bRQqAIOIT5rtOvZ3DgzxCrQa9o1WQvVv0Nz0McyKeg0lqfEMyFd2YGXKtmNZWFcrKZ1l
57DopTP5XZ4V9k8A+1Hf6Iu3qPpruhsJlG90qQkifzwrwI/gIxTj5yen7QJUD/RP9PMnu2lztnXL
elIf8gczvwLbfeQcwkizIFFeRu3WERHIcEcIEs0DRmlD8EO7gsEGTFQlqvYRXFlUTiyP1G2H4r1L
0EM8HT6PDr92aTTRAQ/7j3OLETU6Fc9XoLY9OY3L977aYKEaEYpsXpVHZ+pTo1yCYuT7JHXjk4HN
J/EZJEL+CJwiujLZ23f6mF6IDMHi0tqibDTZkNeQjz+A0guv2NtOXmQ2BwtefQYvtXP9WAv8FZMX
b0q2EV5jrRGhRIFwX+vPsQVuOPyug1seNeDjxs3/DIwMclBBFyHoIq3ziFJxiCM21l1bNO2yMHj/
JfGtb53vpj/MqsV0lYdysgpHJT19Yz6EVvvQ0SHIFuI3HTbgRpED0iSdEZ8DQ/uWaYE9bSi71MhP
RRJ9o20aHRA8oFwXntWlB9qs+Ta+gwDDl2ti8yJeL9EH2Vmr8ahQzF9kb3sBaIey29Jbzq5kh0xn
hgeDXy1A2DtuAZrJn13Ii3PDi17zADBoF1xslySL5MUDgBqlBm30mkAawNHBvWG6cbD9dWZqxOOV
59Yzx87mDAomfsaul59xAkl2Tq89eVYcH60k3oRmXt1nWdJdWeqioEVCGbRHzGVZB7q+o1Gtc9pT
GHpfp1F9YG8NwB9HbI5wamG2BslLRMjIlxoQ120cybUb6sWVz1b//tf//D//+3v/v8IfxRVlpGHB
/8VFfi1i3jb/9W+m//tf5WTev/3Xv23fszzHscFh4fhgH2HMw/j3b3dIgsPb+B9RC74xqBGZ93ZT
NPetuYIAQf6W8CAENi2sELr17Z3lK1YFIOnv2nQADFcI9w2pc6TP+fdOW03n2FBG6RGIlW1KOyzp
ON0OpWZOdmFjlG894pWDXKq9iIYq3k4qg2nc/tIHjvgSoRBm3mYkqZOskI3JIRACZiJqwjT4bCPn
Ks9WOr7jB8gTo3pWNQ7P+7Olmj5p602Bmx4Ymf4azWrxBWT6+c7pdOzYnZzVqEfyusmF5pIzLQA1
BX3x33/0tvn3j54xm+Gb5TjIQTP7148e9HiFJhuX3bcyHnZIAoeomjLGdW5r1UudImmithNyBA66
8uz6Sh4MmCdAtXWUif3Zq+aBdsgj79M6Ulc0G1YvIFasHRyniV6yuDZXiZXKswtJzGNVgidjQG7q
aQTpMz5e9qZcwT+NGm/lqgdQGgmz4UQ/M6MebkSUWAfbNnHPBaTB/YfvpW/9/uHYOqK++HRslIYw
hzm/fjjSSysPpfP8ftqks9IBLr+wn5ChKG6hKNvdAqr/SLfDuOHahm551FVeKNfit0MJrWIz8r8h
BizWzMk5WNNwY4p4A7EGx2m/mKI+u2qPiIfiHU/04tnRSkgGlRKuQ2EfG/caaUV9RaH9Bgl7575Q
bPoVuG1Bd5AGR7KBMizdtiX4H2mUJtRxv3EULz+iZlCtrWMbuD0rXyI4lexHl4O1P+CAPPYBODMs
mdbLJgCKMGrvoV3v3P/maxvXhpl7D8odv23tSWHOFI5/UIMkPzd2IdBJEkEPbH/1k2HHP2rp5w+t
ahApLGsnAQEYOnnMukUH6OEh90v+YAqj3mjGWKxplGZLmU2zC5D33kzxRrs09bVpt+kncvmuddVd
2Wg3NFCZevQP3wjb/+Ub4ei6Z+CfA8VsFzBk11I/p093KtxZzAFUMuG9g0cU5OP0/iIN0CsTzjCu
ngy/Mb/RJszWuv4UOkF/0SIfWzSthhRkkp5JAnZSiSXx2Ekeli5rvyzLRavU3mIUAUJ7p0ogLpNW
R5pEA9T9j7ZpsVBPg23TeKiyGSwv27lyNI667RlHurL71KoWPB5QbYVEkb6zvWQ/D//NZzLYtdj+
w73n19u++jBBAMVsnXm+CSI6n/36YaZRrRtZrgd3bt8MSMXm/sIAfuFqxpqPou/cWHeZz18K3VnT
Xpc86joCSk/aEgy3IJ5FGrH0gD3uyl2DPIO6z9bq7vqpAcjo3AloucGBzND4QNDJiBBOC8f/S9m3
NTeqM13/IqoQIAS3PjuO48RJZpLcUHPYA+IM4vzr36V2npDx7Jr9fXNBoVYjMw4WUvfqtfJlnTDQ
u1pm9sD8RC4o2EIdZma8dyA7IxElAK274bT5Mi5LcNkEfvrgAufy92/FF388YrYjTC6YBcpd07Gv
vhWsqJwwb1L3bEIu92hrwQxQmySAsGmVW+JEDd04Xg3lg3SndPWJermAoAHRJZMN/HkojPVAJU/U
yoEYgYMb3Gal6tgAF3emlgQFLDjoOSCFHB64RgzG4Va0pfg6eykX6DRhQrqx16GhMohBiiGNcEfN
Vtt6DxVK0Wj/YSO/UoeaLs7aj2yj8rDUdozXWtN7L0Q4OY+YhqErYoUxmLrcak89soLGVlBDhot6
P3n7jlIQyHX826i19CMwvuFxKjexpaZdzgFU0XazGFzMEQgqgjUFO34Q9nsA43Nv0Sl/eLR0AUmJ
QmSkbrFT0i3d149QUEobhOUgERaFOUjnexbsIe5d3rWNBM381AQHLxMvad42ZzIVeHWtUuQwNtSk
DpaihMpk3/7+jFj8j5+OD70Nn0FcwOcOduG6/9M8NPomXnejXZ2jiOmoc/41VrX8nvcAHQaDa94j
8yMBzwMAGPx60fcSjBjI7wevJdJKG+imgiVDuPLp9yv9ujOxgRlv/cyQqHEFF4vbxzViUqCrpaYn
p3VUttNjFwmwioT5RoIJ9GtZGMURNLGAmuomdhjNzhOa5UY3sxrko5XHhx01UWj0PiQ1IYW8loCa
rT0bTzlVBMnAUms5uc2n0mtUi2NlVNeXwiEEqqZ96qDU7VJ6zTMQSUAJjF1Kr6E2V5wCm38qvS7D
Qa3bPmsvH0GfM6IwB7hvKxGvliXaB9fyw1PSof51QBHPq91aUAo3zewWCAXxxMJqH0QlewWrSLPB
nBpsyS2OwX9eItfVNx7wTh12EGR3nebbPKwdTogA68tp2LItQoTiy1vVOhNwo5BuHKsuegLnugN8
DqJ1tVD7USEjgLICsQT7hfyJ5VO+yKYqeE66yVoFxpCecmBDd23RWXsaiTfIAM4j9WYWnv1yQHEy
dLK6YFhaEI1DcBq1yZ4+kJ3XzbhW3G6XzJ3ebdRBfgOusk3TvozhyS1ErNTJCxFByZ02ewMB/A0p
QzZxc+DD5L8CxOguYzFGqJ+AfKpoarYbJAL2zLJt3IGXvXlS3aggf0YxQ3IyMR0+jNgYQfMCAte8
6J6Q5wohZxcWT0U2KcgElN2Wmm6VtnvVAThOTYgw2/dKmZu4tYsHRNjZqjBTcbaqIj2ZldiycRBn
Mg0yaFaBFUwbW9ssp1JQ7ri4B32a31llvqdgLUSDTpGdunsKGEWUIdO2ZhDARncmCsKxWPJA3fZq
5OxB1hxBvULt7aCufnVW8s2OJw81rypYYpvu3FfMVlsnVQbwQBPoGlDFuSllW5z/bZw02Q9ZWW0R
sOjWVQdJvFyW51JXowAGCZVkXYiSGwVEG1Wa4ycFGx04hAPI150wS3myQk5+GF+8olhNYzE+xwkK
NLzKZci1YMeO1a2DAo0CL1JNbsjTcoXCouGmr5saGbi+65OjiotqqZjpP4CfNNraXimhOFOMt4mF
6DwgieLRtZAocIvI+46aqnWahc6vsPUPXYOMDF0OOID/4ISR3ALQNG3+PhMy72oD40In2sY6DKQE
NggrTf9qRTbFtqdc05U/Y4ZSP7CIGvfv8VQE5/vRUrcuovDnFn8QyFONb2YKNLoBlvnbSY32OQqN
r+PgWBsGMtLVmKJuEP/75BYzyPsZ2Qwvu0/yKdxd2cl3aN1BLchv7o7d6r6GvvDu34Yjm6nibRmB
EIk7BYL6IMQ0m4zfJrUXQ95yCl8aNz7RzoAH/L7CQuoruVqR8+6KSeCTKyiOxc/CsO8hegYVt2As
1gypdmCEibXNcEBGmN97bb9PLJQoxfitLfSZmTpJiP109H72e++1nzHIzZAUuOJ3v8JT7MaqW2fp
6SyJAZXRTweIVu5j2633V/bZNwlK85aaLocA05AFO5mMY7uYXeZrycaL/GT16bCjS6mT7NeXZb55
NhKrX0H7CAp+6fiE0Eu8ZMgqv7ggxgJ5kNd/D8vmOCVhFC7iRFdMgAAaYGcsx7lfn5lEytng+TOL
h/hEokQfLSpdQXT12eqy+IR8vf2s+6hFRS8fnv9P1036Ez5GmT8vxCdQ66Nv/jzdN7c+Po8jw7UH
OBLMoUxGoEoPneXArWJFXDZko7P5kID28BiHqbMEgujd79+cUWYT7P7+S+Z6XfspCCRM23Z8B9zd
3LQQERJXP2QoJxUCT6/3E5IjjBsoUKisNS3PUGUObkbjiRpJsut5aTyV4J56lOO3LhOHAKK1KLys
IXnw0SwDKL+iTgWQBt3r6wySH44rMwdv0FRZtzb4JnaqNK1brs+QV3g/I9vcW5QQ9Zv96AxMXWcG
fMdtL/xoKRwLYu0V2F6SKXw/UAfkVIbNbCOXiXMUqOuOkoNkG9xMuA4ZvvdhyJsc/QS8N3//jsXv
ewtsK2x8ychqgSrO8Zl//R0PgLdaUW0bP2VsPqLSwXvwRBwfFUheljRrgpfoR5vb3kMauaiW/LB7
sKsPOwQt+iVlp7Q/oOf+J3+y26H4kQbfJJTifcqrYgJlt8HHzHA50zZzUtU6luBe8Klmh37H1E0H
+kXTGTkii4/lEdXxkPEyOGSz82U1IZtIukJVmpSLvPPzA6kGZYUNwXjTlitqmrmXPjRAAlOLxIXs
ICwXcsiKg+RvE1KJ2OnxQ1o16tRbfbkEi2D2Ayn0ZRyAlirzwUY7e7gcWhY3qvPcPWIGCTaWLh68
uV3aX//+V3T//CsKbNYd7J6x8scK8mqHGPJOIncX2T953oRLJVFuA7b694OrQFm+oDYYjKCdWIao
OpPqZjZVOX5eqezs9Uwvmqh0EduROhIxqaXZSYmTVMaoJPNHqANfdVAvVOIWDdTs1pcazEsW1yw6
zY+VvVSDZHsqE1c6Xm7rgnFtLxwX8APK+Caxg7rhFuQAOnk7WYV/L4Q8UGYKRNbeve6jxNRHH+Wl
HKd/Kop0XBeWUe1VX8YHOkP9yPsZIDnvZ3PvfBZCse+QWKre/v1v4/0xi3HLdRDN9hAuxFR2HSBq
XIk4LljKfoB5bMUYKk8WrSbQmTRrjss8UOfoZsUDtuB1PK0g3QQf6r5yjL1IgG+a3Mlp0GOQ5+xO
Q1KThoRs4Cm1bMgEAkN4Jx27tBZNkILM8ECWqbfHu4TMooyDTdibwyLFT9BazP3YXLULIVLw8zE5
3l2630dBbVu3qOuMQwBjXRKTIZHnM6wUsxWd0kEZaQCGpTU1TM1x+Ml5dht1T2R6/sFI15/Y9S+n
EIjCxCpswBmVjt/k+bgpsYpZCORwj2SjAxehxL5X+3i9uC2BON+7UQPB89mHzlAt9T4CNf0SMcu/
PwCM4jN40pDjoGQG5lhQS+qQugdUvO07V1vzCFqvKHg3659Jk0/gKRclOMOi0TimXnUPyEe3p9bF
JBiEYeu8HVeh7WlxY2prb+qPE5D89aLej7lnHO0s4h2o84tPw1AH+UrXQpC3AIVkUNZggC8m45Uj
N1qUNQsX4BUfG2C26tC+H6wc1fxBGS7TJjcfzWga1jnIr48Vaiz3lsyrvedG9jHBqmnNEAB4tDMQ
7mMzGr7pESMQXOsRnSBMzp4d1VvHKMGT3FfZDwcclNWgMaLgP15P2N7dsNQN7skjrd3+Lo3BZwDA
NeYrPT+R+qugSauvoKHC7TBFAOV/PbNjYbXpyobY8RL5SfXgg9n7ksbTKD6rb62V9AHVJtuHRzNU
yYoNwZlURzhStgBjI6JGxEpkk4gqgu0di39BaiYAPL63Zz4mshlAPq9mjM88VpZ3mPBzC5g0VDMi
jxitiWuxDcGJOrMuljznB1aF6ys7eVCnvlJ8MDrSGdE61vrKj2FnO11pyeEy7MwAefWZH8Mqv/iP
RRtzrlIkCFT6iFGCoZ4jR+fb14EoVIHE3C8b43uikvWF2hp1/dWKgTj4wmo9v0s8pI3uvDcyyBxi
AAt6pwAzUa2SCQhUeqeQjc4mOQ133Y9PRNqXsX4f//KhqCr5JTDlJQOkQjJ96MQ5Mp3q/rLy08u/
Pn+cLaGXJfclFH1aC7X3Tv0ADRUINRhduFJQPN6GAVSAoKIZH6BYVC2od2Ba2gcXOKiMuVzgyhoX
9OD9Uyrf0grV8JN2hTdEsaMmKGnbFfRbix1FFyMQl116mZaAm3t5btrP1Gtq56trWYKixQI0lfup
HH4FGp0QmQAg0MEIu59TmbA9taizhXbAPrbqX5kuiQJt2rQafMvG/yRDtfAG+KdVp1c1cacS1G2N
/FSNZguaMV6uuQrCNwVFUnBh2C/gkliFYQXy1QHs3phbosdO01WyZFj7YWOcyDRIiAhGZgmwEoTn
9nULnDLQnbqmVAIlqPm6KySCT0KflTwMFwg1pfu5Y0h851gZE6Rj4TbbaZC2ybtPHXneoU6RgHMy
cKZDV1enjCdYk8dlcW8CY9NoPZSxQ7WkYHzcujqwHbTFyQV/wBk0KP/xOxC/54UcwZhtOqBjRdU0
Z1heX6VRUSji1WY1Dd8hQYrNPbJoEIhwnYEfsU57KHiG6jjROL/sLvIvfMhM5KgoEiAHmDTFMh26
8snNp+pMDUviuXGECDbURBqSQwyJP1DrQrosg19JWrUHq4Os6RzOGxGbKfreAC0Ugn6IlOKXlnp+
tIm6NFnOfjb1+G2wrnyo96Q3tAjLfOx3kjIFNI/gQr83/RFUNo0oN0xY/GinxSNF5OlQJtl92NXl
HbUC/AnWKaLM6xCCSI/gP3Znf+D97WWHBeqNEw/2is4gV+k9VSMgVzpOQ3ZnTJwb8C55T4g1Xdvt
3sTbMAbUuwdaOviPlRzjGnXw+UXOmAu8qm26vufYDr/+m6LsQjWjcovvauy9FXRe632TtRBQH5Px
Ing551qKJFd7wIjusNdQ/IacdTPrA6T1ffucIih59AuZ7Urfj24ao8+OAMa6a4GU1SPWUagOlzL7
JrIBtWmAsizqFPQhgC79FOMYL3LQz1m1Vx6JyCIGfnPtYOu2QqWM9054kQNw6gNE3YLBYBEhDCn/
sXLZrHKwNi5nmmk6o6oWIEbfZSfI1qG0xWRDuBCWz9Y+3u7NuejcPSrCdplme7ah0LQaS4fviQu6
cb3bwPLLc5uO/TlGPgRTYPKlFCchpuQWt5Lc0hkdvKkGvWbcgUVdpWxHttrv1NqyQnN72dL5ZvUE
xZtgO28Cad84N2nTR3vCD18ykYdrlOsAYMi9KsPxMB+mrhwPWZrtsqyxdrYdgpli7r20BYSzmRtM
ex5DF3By+1WbZ9XR1i0yNXjrHEzNhKtNmGPe7V1hSiixmuAi+7CRS6/iN9aOagshg6b+HoNZft1D
qGJv5y62X+UYvmZ2DsSSK8dDMWb5V1bHF3sBGO9+jGKo+CAi9WoXCrEol/knJ8vdB+Y0z662c2ze
N4k/BNvcAJlfYY0R0JIB6PTGQzf07mNuFxLi8xsKPDmKUYPiRw5URHQPNVLtBn7m2S2Umyr2o/Xf
18a2qQETv/+kMDcKy4VAM1YOfwB9BruHsE0+2d8hBKb2wgGZLx0MoFc3oCBoFrPNAfC/gyhe/e6T
pymYBICR+biKfK+a5M/NMV8gFN1tRNU8Rga0PuLOR2BUH0ZuLh0HK5HZ5ILZZTGC3GhXWZBeoo7I
dpONaypvSTbAI9iKA9QFJm+wEpZgrtmzofKfKjBoATMNYQlqlpNT75LGi7DqRC84K+wDK0pQtehm
63F26kznSK0EcO6nkF8uJEvmdlrqQdyHvgSxcZYfMhdB59YZggWJsJAwy5XtAtf93W+2GbwJILOd
ITZ2dV1re+OB96i0ASH4a5tkyReIrRprZoGRwBqhvedOZrdKeQJulyncm6x1f/7umgi8fRztyquu
W8lh6LdeHYllUHTRnacPlYlwLuimQXQLLn+XVxmwsrqD2gAc3mGt7+yN2oJoJtn8jkd3tZE0S7BT
5CjJ/riuAknRNvUMdVtFkPyyp+ZtEr75JXaxTHMyBG6oWZe9sxVJlANmjl5lpXJte32wvTinASQM
wSFxoGZoVCDDidqTG9bsSwRud8/m/7SBlorV6eiRVxKoSvZCbzEy8dI/YHsjT6LwxW2YOGeHirNo
3Q2RKHMB0pVhMy/U50U99VoQl9pcLdcNMDLuBya9G38KMPsgjRffVBKseIOZLWLLW/ByVAdbH8Ks
VMjV42wqkgKznb+aTXRGbuRBTTqYjVCHIGBqC2lbwBzC1ttaAdLiyCzKF7cooNo8jdMx6cPgiz+e
ItHJFzOAxsEU5PmSmpafOSvhmgD/696iyVEQyYIzCMtfA+V+S9gI1KGLYk8/KrJncL+jcht5ebJL
bbcc81/tIjKtG6n5J4axCkDx6yeoA0ETtKXQ4Cp92HQHNa9s7dTsysncG8q0j4EZgS/FSswFNeeD
r3vfXXi2gJSl3FIzxNZ3vHjXlRUfwSsUlBVqBPy4WoeDk6/tyfaOA3Zhi7Dvq1fsG6elBG/boUN8
+blsA/zYZfXqJFC2i620QRWKWb5WlnMErXb76DmRf7l80m5Xl2eoVyU7lkrOmsv4VgISvwTJjzrT
ASwE8SIGZ84NNbESYCc1Mfwd4DHmAglTyApvvDZMUJD/LIkCCzEobA4UFAQHCV7gLkYCi2zcZchg
iGe/LcCUNbvl/CXpsfNZRKWBfN14nhDcK5YMJHarxLLlBunh6NH0KygcguTRcaPHoHNPf39DMH6V
zsO7gXm+67tAAwJvh13l78AGkRl51eVd+VYGTrfMsP5CFZ3UmkSkTHQ5J0WiTpTm0opQ1PsuWkQO
1HU51ByFQT2KHkAGCDLZLE8v6QToeFVbD8/mmrZcQeGW28JQ6Zo2ZC7w+pfeuMuKBx8/VVMXq0Rj
9E4eicre51q0cj/bS5Q2XTz6/3WS/6ivnN18s4dYvAIzQ76Y8kQ+J/EAeHo2vVhAruxB0G0gwgFC
fL+fhoWPGO9d4vcXN2MS3TEbDGtJCx6sLsxNwAH+mCPk80roKto+O18tp66a88h4TwHwpMP186DW
0N02duyd/KG5o7xkJvsHZiT9V6fm1dqJU7AyGqgxNkDLtzYgQgCWsvoOcsPjt5bkJvKwCc8B3qUL
VjbVyeFY+/aWeYO3NoSSFUeV8Fgj66Ob5AZABnQCWQeepmAEXA1B+vv5WUbhx3NXDubN5WG2wU+9
g1xFBVwkHnc6NPoscotniG2bN7N99qUxLz8aFPFfxovB2gn1waheYpOanBGJZoAggCKq9Hl8poMF
Nckpc8YDtYKeefdB8kINuiYSgbW3G/BBzLarcYYc5dx//wFx63qJheolCBNznwFLoYPQVzvRZEhU
FoC1/g0MTtnNrH8xKCiSgmLMX4FSGBRFVzIYczd1QCz6VSmnPNBGs/FPrRt2Z2okda1WwHBEW2oa
YI07gsz7fNnkJon5T1WI8LYD6+NuZFwuIcLH+1Xst+HKrlD80deju6vi9qvE1geFxCANJZ0uDpgb
GKon+6uXO/HNrN0VjwbyREG1JdGuaXTaRQqxo3bVdyVmwKJQziIPfOfBi6Y13VRmIfJgokZlTbvl
oGgj8CEgqwkerIuaUY06+GUBZR6UYEH/qBKud9PrQA81mQ317SoBD0nqTFCMcEDRhtXSnVuO491U
NYiqgw+jX4et0SwjcIu5K+pShvnml56zG/0QSJEwjMAdlnercBjYGfVr3WpCcOccQlpkNeizWNsK
0IYfDVq2i4T5eEdKpNLT6J4U1mcNdrJj03dPIEDo7q6Rx/YPHqD+95PRvdLUoYpw2nSlkW0Z8LeH
tondfZQHD006qGOtp+3GypN9BKJTJNL+p1NjZMED9FTVkUyzR62VcOiqjzHIQ0KJYmHjF7+Y50Wa
7IgMtwl+XpmpKTqwnCJURY15yqT5kfqC9uc8WdJZ5Rw7AAVd6DeDI8yLExDLYfuMfaO3c8FrczRZ
kW1CLx0Q74uAWTPBe9miHneRgVL+W5U1937qBL/c5nuXj6hZMkDyU7iT9VM17C13AS8NEzdc5oh3
35QWNtTgRRPH0YrFMRaNOEquin3Okgcvye1pFWkbdUCJHNWEoMc2Db0BHwBazDsLZBgfobkhTzeF
D9XBMHpAmYnz4+MkDeOLBXLdc1fDxMmIoGLpmql3NCLVTou+Rmix5UaNrQiMPoMSx6pqgnKT90I+
yJiDHtkc5CJqG2AUlcPDlWEmvuYIVGfMPvVDPJ5Sw9tW/sRv5/lP4NvYYL2XLS9TXwfvyDPWgsXh
vpdJ+gT/FxY47fdWutmiY4j1Q3hJgScFUo8oBK/eBGgByKNooUPS1HVyzFCVcecGEA5LQIEMJb4C
L13PBxktdq6HWh+oOR/qytz2dhrtZ1PrJv0WRBpy+sJq1W6R3lkj+BbdWchG3g/Ist57RuxiSzWJ
bSccUFsUXtxtoso1l9QNyV+IEw5RjJ0HmH9lFW89mUJtBqyv2zitpxswleW3KQjkNgCc4+FxQPqn
eCC+VoL/GCae/1OiQEv4qLhbAKEIapp6+J4YwFJY4DxajQiKgxqmqB8LKAdCoMp9SJVXQTq8lWuQ
liQb6oReHlS3DX9DnWQKGdSrGwQk99Q0zLQ/8BDUAVmfNNBb69PnNLbT41SV+arkoPncVMrM1jJD
8i9KkTtEwQIyhnRKRjokuvtyZlqQ6ihzpBpnH2piunW3ngOofRJE0EAcnFreRDJ+GYrBPwVV5oPs
HWcQ4zCWZlKCVUU3+6QYdkEdGgvsXoBEDCSmFY0s+00mNxxKaLAhxFMBxDd9mVAdjwfXis90CI3n
NqiCewNB53PD8+HAxvpt7rdrx1v35WCtyGaZ6ptXDDEWCqIfh206ysXYh+W3BhUyK9+1ilvZm+KO
sbFfEuXKv3iUIPvY9KXzYmN7dg4R/wQZifVMrZiHn1q6DysN+9JXMGM9t3Tf6LrJPxmCuIe0aOP7
Vo3Ly++tShH0B3MZvyzXW4irnXPVHQJoWeFHmt2NGkPLoQFZQ9TwKTBUdzYZUIZpARrGnA+3lZ2C
vUd7xWUvtnEVlWvqTWMwVUeqZJDRBRCEhoZYenrPGpTQfGwOur4rtnUQv98BeGmzbQMWLegsefbt
MFnnNhMgDcpHma47F5k+1nvqTAeky+6GsuDrJlAnTqCKWiEfjEJyBO/14u9iTEdebCHIkKyCMMYr
zIVSECEOCZToT6B6j6P9DEQk8+xKgEXqTTM2aFcThAxb4GS5swPRkbVGjBxIbtdN/1EAl7Ei+Edk
Hiin3KZ55qlvrnvWTrcDyPEPwlighAiLRJKqGt/sVGr2zu7ZDEFZ2IXeJ7sz2PGxmIrvWZjZZ7x8
lmZq+08UaQGv9tKXfXmmVhyIF9YFwSUuYyEIuuzaqrihzi5s/BXSzumWmtJ2m20sBeqR9GjuCF1Q
YRliwb1AbToGTXPL8pEqDGp+azrIrKD4111QkR9+ew8dS8Jnx8YLrLRQLQwWiuo4ailr7Ka3qjbk
TygJZyDlT9vHYAJvcxuN4w4Ime6cTl67IJc4QbQFKJC3tDfwF+kigNesrPuPGLjzL4tJYQoBnLmD
R8pmV7sxOxjzkPll+iZlsnC7qr1ntqHOSWMlN6UCNwgwNM2ZbECYM0z6abulJnVMNsRKfr9qMNgO
+gaN8chR95NPS2/wswSaTPMJUuugpjRDa41oFDLCwm7UgQ5BxqtNwc1vk2GoQx4K8HxZwlKQq8KB
XKgJ/VhcR6fzxZ+uoXGGsX79++KbUW6/+JT7twTeQxbzwPHvAGV1/X2p2lSQZbL7V6vLs00WMjD3
6/UE0wc6K6MUr3VpNudaihglr+iQelHRVxwdyAMosCPb8YKM0AHywA1vi9ukE9gCFSE2oy47XZ11
VgqOb90LpeH3s/9/v95C7SEPQdahqyB4l3uLyEFgjbbF1AydODlQYpKaiTPEn5rUOzvP1zZF5y2u
nOdmiOpTvM0McKkOTNwCrlycvDHZZZo3hQ6I19vLzEe9MQKwoIWZ/PzkglMINTvVd9QoGgsJJNTD
GHfWrkywiYw8J8G+wLYhmd65P5NgofDX/ukmLcip0iG+KRmmZHCylChLTvOXcMSUb0QD21IzH8ST
AWY/EIQhGQfk2B0Y37MXmRZqB4rcZn1pxtO0cPtgBNFbN34BqVqcTfkLgOT5wXY8/WRjaKPJ5Krw
THVDvZArBYV9Xj9LidIxugMazMwkdOv1HVyajv8EOtj8ofXz6qw6fgclPL7mPJb7FvDIVT2AtDpL
y+Bexhojq2nm8eN4lSizf7RNcOa6kkUbxeP6zRPfjQbM9lcXBi37+vfn3xa/hfc5dp0AISPqj9AN
YwwFHr8Hb7DfqhprMLq7fmTgu+gDcP3QdhLav/d+1LIdsr8oTydbp6p91HRPU+NWG/AXGXtXlOwh
7nIUZ2koSQHQGpg+na+zBwjVw2VpBnI3B1dbxQBkYZ1/jbpI1bkDUUaoFAKomlnHBhX0skVO8a6N
GuueOkzQ0dz//WtgvyeDL18DN4G21P9cl8qdPxXniAFvKssz27t3gnHha1kfpGJNq3DXRYua7Evq
dU7FpqG9wuuquq7MoCvKFIzrVIoRlRAXB21RvPz7LTvs6i+HKZ55Hv5yHio5nD/KgCH7w1jeyfju
Ul05BaJeNmMo30DQkWqGFEifJthDBOb2f2alA7s1A6/ln+aQNe9m027lm9MvZ28VN2LFZZVDMHdN
KeZM+PLZAqIsxW5hjJQBHYfOWeUJi85GWL2fjdrWt+DcxzvJWY36bPbLiyL/D7Qssx379xcgBxTZ
EyhStC1UbTued12ZbppVXggZKQCQkYluh8xagv0PrJQ9D19k5kPWGrgMT9RAMTrYhpE9BGPUBpFK
kErJPHrxzSJdACbj3gEJNT5n4Doit7zg+SGMUEpNTbzX2pWKexNC7RIVcENT3oAF5zsIFONfWXmH
QjBUmeTAbwmwxrxmmSqXqPZvz06AiHNmVtVtk3biBsRQ/bapnem+qFi4QnmG9VWP0zWB/DVN7+NY
BjZILgiCyvKOhRGKQqAK392BPPvohUmBGASqxXXJdwtV2bA9TsZz3bftHXmRmZpjW007KBp9IzuZ
qJMOY1chMo5SvuXlE8io9JCKDd2izfNwS7ZPH+aJZovUhzp8smV4md42ZrXifSXeb4o+ikPQYWul
dXa50YuNfAxeF6uOpx2KkP+867rvkAABfm+L6qlqH5rq3k6hBrGJHQbNFS9FMjXBNuo2Li1QcCQs
gPR1a3QHahdeES6bkElUrI3rFHmPAuDjZFz2voeJyW2yR9FG4jg5wcl1IrS0qU2B+FSNyffS5xk4
WULnYDjZr9mj5+avKo8FZggHqy19Jch1xL4RNai49Bi+PqQIgbZuy4/k4aRVsgPfBUgldCfZ7MRZ
oxw9ur98UuaPm2wcJyQM9BgSVWzxhMqSeitVAvVnbbWUl6+Zz8T6MkIRVA82oInzoIJNeJFJp9zS
qM5UBncyDW88zIfFEhIf8dIvg3EH3Ahd1ISBczs02VdyJ9MAqq5F43U6kYHPDPCavjGY5mrVTTpU
ITTyUte6patCLzR2dYm/Cd0V2WwLFOPgr7ojf+lICO4FqHKh72YcgjedLb/1UE9zqiud03aQntMH
e4K87cRsf924PMqXg4HNpQQLOrmAN8zGwksndiyrWFux02z9bjNylX5L+zTdDJMj945hlV/SKcB7
TKTfwGqqVm5TWAe774az0XXfWRUk38K8xxspb9idF/rJCRVniFXojtwdfnWVMB5kUCSoP2rSFX0A
2C4OAMe9gMdrvIP8drsXWAqt6UPS4KmA8tPr0AzpNi17f6uApXwBqHMJkGmwsVIFuRgf1CxGc+jj
CnwiLQr8l5hd4j1LhAndJHxlYBNAWnKQZrUMMIkFLMwfqJe5slu5qObdUjMyfHAUFunbZagaz3AF
ROSd57fmo2WiuDWwUJxPzSqvzRNkSnYX32aA5lKF0n2gde0fNJoohbH1nZ4vsaZkj5YBnpkMCXF9
WxcLQCvLDCyWl1v1jCa/QaLJXNjaxU5RM9n6CNfY2FwM4Fh4v2fNcxCDgGdL99EWpoNyjvz9nnvX
O4EiOL/cs34cNtArQzGUHjLlYKWehAA7lv4AfaD7dqy+v9zX3+6ZLhqU8cc9h0ltolSoiE5NPmx6
I+Hbtvb3Jfh2oCvRliBrM4BGW9DpmLY1qGjBc1JKwXfAHKLHMwookOQpW17aRoNcXMw94EUnzfWm
x+jBkrwJpPc1saPyfTAzV010S90Xa9lZ5gJJ/SA3khVCoiDqSR5jVSHSVUO5GQpS6SNwvuljlX31
8Dw9kAOIwOy1CXmENTVLM7HOuJgc6ZIsHb1VH/X5hmwKCGGkY5a8scd90aXL98swrooacO21VbaV
Vpc+miFvTiNzt7NHVo0t/pttsaOxkL/1EZpG/HRZlSWgB7hhurQOB7FAqYPaky0fzP52dOLXqZra
vWdX6YqZXrx1moHfmEmeHcOhxoJvWAU5wmtJUT9PZp4t0qgc/4mmTZoL9WtMpx+oirW+eAUIQ+I6
yMHzDDFrQLVRLGo14cMQQBsSsdzsDTs98D/hIkT1UL3YWN9ibgNa3UzZmT55GAt+E8cA9UDue1t6
LiRDrUkcmjj6x+6tCtRHBgTrXY8fsTIPN04ZMihkBHw1JpW/NAPPezbUunIchYKMnn3zQvOuyEpN
aYRKbG/AlxyD/CuSVvHz/yg7ryW3kW1NPxEi4M0t6FkkyzvdIKRuCQnv7dOfD8nqTR1Nx56ZGwTS
ghaZWOs3Shf+Vam9/WGParIyhyl4bvCcJ3mC25RrzF/XxpmrPP5x3agL3Uc0zrHCEGJ4Q/kX0yIN
lbD/db2hivDoKJpy602ltkWO3tjW+PqtgzRAzrbX2LdNvfYdsw0/6PXm02uwzxI4Qe9V+Mlvnmkf
q2yZtfa0lTsX3dkYe+0+jxL0WeTIBYYpquk58LTy6JgJDNdlQJbvoDK635CLT7daOzSHBVH5Mnv2
g2wHhotOg1YNF0G0+4JjSba6DvTCRxi2zgt/u/YwqiLZVnodfAvq7XWg4fYbvZsJ5aiw1gdRf1xf
CEq4vkL+7T5hX3nWnUpbFcsrQYzwWERd/ja7Ytrr2Dtts7brPomG+rKDYuC5oRRatkARqifPhUUp
L9VYGDI17BoeQnTNTnavpmvZoFjN1uOu+d4RZtm5ZT3tRDIq74XJN79cE9vqaj0LN0WWCRU/W+mr
68fFEyxxT7Z9T7bidncBCjHXKesYFT/w+J/tbIe7cS7rvT2409tc6Af5/pIMrzTQwhkYHsVDVjPW
/Zkl6RUBmtdqGnI/cqtsX4RJi2IK5Bx5sFoMcQJhI0e0cHVknRY6z8ro6odlNa2V2Hoql4Obsrer
jJhQ6bK4RoB2nkr3LwET9rqgllk070AuGCs5SPbqUeSd2E6eZckeO+84ukuMtyj0Hdtc7Ygrgu+g
dPeamorymITlnRb04fvoFHw4GLhc9QXqWkO6UCV7KFvtLEzXCnI8xCCRG+gRw05LV73I0jKjjjLa
a77M2M/VXbh0siqu+48BVCqSjYnQ+4nEqnvqrJ7daV+N+n5wunt9aagDF2OI35qVsdxz07eBY8fA
1NBaBAxp6f+cToJURDuPf4fat8EM433Q9RnEds9IQNKIFoZZY+wqQMUJZOR0p/eucWnQkH+aa1XA
9FDvvzrnClihscvW17KOBoCvV1V7AHzEZE3+HNpq/JhGXvo0WBYiHsL72dkpbXrnZhu9bfiZyQuB
7virK1uN6DaYNTSMgeAWdvyehoq9yRSPIO9SrIbA4leQlCdZHA19j64ku6giWBDx5M+mPHkPBeke
o1RRCHfV5N1FknFXq8FXa5yOCVTLYDrI1l51vpuFqO/lUCXczIaKCnlalQ/goF7ldbLcrI7yRWXL
/JFl/vuLkq0ZigLyRSlKMrJZSCoSbzCOpXKrDF3LYo6olR/wJHMNZ8u6qzXYb2qvoRJAFFo6OVdi
4X8munaSc0ZLJyvLluxbuJnmcYXUYPyMttv8CqpxQ+6me5IldSjYokXWoyy5mnEwZjW5lkB9noyw
GB5kW0BeHQ9e916WgME+g34uriWUUt+70dEusi0Psx+asKKLMyNsrwbA55vUHM7XS6h16vPfCE6y
VcOpz8+9CZG35cWBeseHTEvdO9mas86TxzHRXpGtthXwn0qdI/Ah9dUm4bXK1HNr18kBimPxMttO
vEsUVVvLYpiq7dmtgw8H2Cq/4irxwylQMRSmr9pyqcJovGPeKMXLmPTFNo+R3ZCtQ2BkJyj3GOLK
sS3eh276IruSjEt8ci5s3JeJRDf0GwP6MopaTOThqnYE5p3WQ3NJDVOs0yTT1mhmNRerKtAf6JbT
WLi9Dx482F4rKwFv0a8a7SHOevOgh/lkruUcKuJuGRE9CMMHcoiYXidB/qx5Q3apInFRFU0pEICd
eWDTDOcgW62oae+CibREkFXFs6wjH/PNAmtwklWRNwR7+SAEXoEJJq3ZN3rRcPdl9lFDDjEQc0dc
g6IcoZdbkfTqk6zRBHu9yUrhqC8XEFMyPHT9dO0uewyjw8+utJK9LLpEz85x0T/NzvgN+8v2JKtb
IpQ+P9D+KIthU5m4ByABLovyMNT6i9Gm6VleyZuRTCfP3WJDwCuTB9VajwiG80NJHwZzVDeG2vUb
7jTVNm8LZy0H9mTKnoaf13fbkGBeTyD2kNpkFnQZ9PskjXc6GM7ru7VyxJZ0dda/Xr4bmjwDWe/Q
ZUISn7ONx1a4kqlbmcRNAG+CJ3KPtyp5lozOliT7eJala9XQK0gBjeMOk5yvFHGTRAZAvKlf4V52
EOXobFIT7XIJebslwoPGfVKjPPjCEGUNvJ1xzL/6GV43bDvH6TaeKKP1kITaGY2q9oy6Z7ZOxlT8
FRxktPLWrpr9f22X41maMx7+0mKLco2zrpB9AauB35YEYd+KUl3gVpR47WLpjPUIndl+v95a5dgG
qdV1DXjs4I6ld98Y2i8p82S7AtvlurZ3UuaJXdt5qlPvqWUXKnsFsfM6DRogx2zwtlIKFI+T176L
2kfP9KrH1EjfxKIVUsahu3VKiI0dSycyS/5EINzHOKgA/4geifTOTZU6OwkeW5IkIqt56xItCibJ
KKo19pbjZhoKYN2Olz/gZR4fpOjhtU5KH9pjC97Iq0V3KMca0TcAX7veVl0+tBjG1Gwiw5sjho+X
t/EqWxNn9Falq/spYNbtGBKnK5WhCHxNL9SzSLyNhuLNg7EcJhztHgDI/pj0OjnKkqx3O/1rqKyT
B9VWRggQkUO2NOlhjEMxn0DwvFhJ12zaSjTbYSmaiuYc7DiMVrK1MGOS6rUJk5NGWVWClvYMVXuU
pQBzcN+b4J/HTfj7bCSwo7C2H2U2TUnOnZ6DuFtScEOGLJYXtOpvKTg7VPIV1HwCQv9Jy3nJua07
HeRHdrkNtKdR9WVRHm4DjdwCRsIgPB4GwhTz15XkgDjLg32hu256ydkn5AP5WMUMnb2i5PpdHgz2
/3HGDh+mUICiY0v0iEgaUQpTfbKR/Bqq3jrJUjcq1p3QjO+yJA/IeE+rWM2NnZEN2lPfu+FTTzx1
GSynCaJWWf7d0RoC25ytlhlbYVkneE/iyRYIH6b5CUDEmy7fUjzp9toUtrtRl49PHuK6vksNQznL
EiQf3P8G7U2WamfoT3XhzrsUPtcpCoV2PUC8+DqzIq/btUn1KXukWvVVL4tTmq4ss4zPkPhbP1nS
DzP8EN9LFecyVKl3ry4N2dJQmAjUuip4BlEMYDBG7WsEDja/5lJHgt9KD/0iO2Zos/lo4mg/681T
tkiPOdzakbEgjCI7yLphMfhUzPJrUFMo5qPjbXPnbFvjyk706IT1pXmRh8Eb4frPMd4b9cSLXhqE
u4gXT0uLiSfJaBBSk/1kK4KhL30e8G0v1gO5Z/uhZbt30izX0yz+zLJBlpdWJQj/QscVTy0BgzD3
Bv35dhYqk1iXS50S0mom3u+tt35jYZ3IG/8QCwKb4OzoD3z9F7SU9KcKhSFZX6P/QNisKfdgoqpP
wWNSNpb2W9+x4SHtzCP3Un8bnpc95mLILT+0OmnIOQvCdx4kXLZInNVLnTyTdbJV9hv6WvzZ6nrD
19iiDuqVNwh9p8wGxhetwPhU1ONxAlIjq2718qyw2/DcuWaz86xkfjHT4KyU1fj3coIM6iBPRPVV
49QGltTSdSfgm+jiThyVWntIA54hIvnNydPGmyswc9NAgITv1F4OssGYdSB0/4xweaeXq7y/Y3s1
um1AzPRibHeDW2kvfJXKbkjDfC2LaYN6sEXYxpfFZkx4TGOnENaR3q0MRd8OQxyjB8hQD9VSv+Kf
d6e0hvYiJ67jisDqUhQ2E3s5sfaACO+LPqP2YME+LYU+XiRpV3J5VRBtPU4GyFMFrWm84wKMTXmS
lUDTU/NdsXOitYDG8a6ojPe6bD4ny0gfQuKfL/8ySNEmdZ0Xun3Ou7UCRjlhrwS/FSVV/jHrSJ4M
85oVy97bhm1tM0XPdxO6zcTHgQjJotGYPFkti68stq1XreZMVI/TlJpANz1lJTHMqtoVIEmsDIGO
qX9HZzI3zelD9hIlueC69MYPz52IoC+9jF6RveTgf+tlKOi755otiIYk/buJTsAyQ9l2X5eVxT8u
S68mHYptpQzaetJ1YEn/OcQGHs+lCuLxn+pMYx33oXCCWbLKk2yA9ZNfMLTqTmrZdx95xn+ZdeY1
Qqdyn02VtU1M1froQQaniw5h7AAIRFHJPcWOo9+Pven4V4FCRgZ1nLwirvI1UgONIUfKDiggfI2s
9My4jpQKhlVKhr9o91EQV98X1BUmtL9AphJ9KXv71cJ5b1P0Q3SuKyW5q5VR38IuKJ6JtJDbcnp0
bebOl6OSYvrsxBy9twTj1yhFQkYyg/KoWcTvMLZJnuIGjlCYpdWPCOonsfvoVxIAdFHK5mOOvAof
xkbcYwHfH9y6+GTTn62r0SQWBZgYD9fJ/caGE53cLvqlWdopiWv9M8+0hRhlRUC4An3vuom9LwyN
JFFELNDSh/HTtIszkqnxu6YEnx0LQqdZ3iWotOKlRxZ8VU4Jvg5ewbMWqao9q8W8Kk1RvgzToN63
YEf53xUvsoc1uvtwntIHWWXXXrOKXVccZP857K1dlWnpWrYSxG8vWB4/ykvJKleMa6vVu0dZaoXh
4SGghkc5dxTVytYuYlztlhdjh0aBsG35TfYdi6y+ZJGFixMMHqCCUfZC6OrSp3nxzYhAT5pw0o+1
66KXOyPU3mjFtymYgg2/Yn4UZa5+lOoP2V3R0BscXTb2sojXmlO0w2dhdNU+ndlvyeqpT9etGWfo
o2f6odBFtZGT9op1LPgzwqpusdkwzAO6kMlTUpjOKjIRbG6cvk9WRR+wFFas1USTn8oW5UAx9Rg3
5EOyghbW7d1+UEiQLuX/x8HXqZar/esEWti3ftwWOCouLmwtbl16773GGgbDnVZavqzPQbiuy3Aw
rt3qfPytW+umv3ez2SwdUNaqz1NksN/wSSL+HSWt5zeO1p26djbfIZQQGWiiN1X1xL1tV8Kfl5so
+4N+56G3vpFFu7IsPyFQcJLFwHjtQ7t9E4A0L2MWJqQxmay3LQyCOmzL4963s6n7C4eqtarnBCcQ
K7yLNc/7ZhpOvOp6RX0qbadHOK5V7gIP0iCGTe7WiEoFfDImzgLfpm9W3110OX5OsHYdovrvMgfL
Ojrt8DoadbQpAy+/OOXUHZQIufI4aNr7bFK6dZmI4I0E0c8s7sWvUN1busHrqDT91U3d8cNZ/nvK
YhwRxxUgG9Pujq2Yxbnpc2sTGXH4oi43CtKY4w/FbrZKRUzMDL1+nxhqsJ8UZB7aRjdeYVS7+7Ii
CCGLk8EdEKGU+FpU9MDY616TXItDyL80yxVU4YvYfE3VkWy5keesrxRbKx4p2sW1s0O6el/ZcXVt
teuw3TtEhK5jReGwz0tFe20tbbInzaR117FI9mf7wAQLKGfOLMxhOleFtrC8Zs8ro32oKdO1NV0o
/WGvqdfWOY2DHSl2AI3Lq6odEiFRZRjXVkvzcPzVC+taFJFq7NTWxpd1mZm1TdvNXYMV2TI2H4d5
p1uBd23Ven3coXCB/cLUHBq3bPcgCl+1dhxHv+qz5iwPfL1fZ7GB4OE8nv7sIbsJgVYfibx0J4tN
2airXFjpuhgD7z4zdfDxcwtcpQzuIRCBPRQkN7dVKOZrpewnD2ER/3Ai1GJlSY6wFTzlu2zYxsv4
W9c4JRYFGJfHl+Uyt0Orqy96ng5HOVzWN3Ok3LkCNTBkKcDrLQOCGB+dCv/LtZxYy7j5gFfDIAXn
pLvbxYKije4qpXhIeCD/7TJDwqIKCSXeyL63izl6cgBZXJ5u9V2oZEc7UN7klW9zR7nurgiMadc5
nOfA0bB/QYnkelAiszsJTySnaXGK+Kc6TYXV+rKsl+rt1CKVVrDwogejZGsVgMXpeiq7tmWq+KJt
vGvLf5muTSMYqCGpheWS0zKPHXY8FcmyOSkutoEeEkSxy94smaHFad6hCvmVy6JtJQ7PTaI4g0wL
32q4u7JeG13jUNUq29hhmj+0BnsHu0HCGOVi8zUjGiDrk8wbD7NAfuI6uQ62ZCYL5xMDYUOLYMRJ
Hso29k71cpDFtgWEqgaoUMm6oapIUpPjRzxBV00iU/9QR5K0WXeeMd+xCJvExpYGO3D6DYEv1hXJ
J5FUEtmiodQge98oJrepvED7GiYHXMfWoXVEqWZMfwBD302TrpyANKSumSE1xWEyI0xol4M8k3UR
CaM12sZoZvzvBsGS/NuwWEFaQy2L4x/1chI5lDR5sK3ZLl+v+G8Xk2O12vtBAHGJzBH6TcFLbtVF
9Esqf92EwK7qYClS8Qc7VDe1VBa79RmMUF2pnjLs9MaJfQte2bOi1+HBKbN0N4gwfYuC5FHKxM9N
EPOzaH/v4Yn2/9IjUKp2Pc2tuQk8PcOHqiV41Yb5SVedjWnE5uFW5aQxhme38m1ErSfd3gDRjeR9
dpL1187OpDrrPqvUldV17cNUskKDJSbWSOzEI91XO/sCVTO/mqz24VpZ5ohH6DCSZV2xNDQ1XHae
sdW1nObaoDnArKHib26ycKMyqas0DbrVre6qJyfLf4rO/SlU91u77N80+Nv9Md2fE8nyf5eok1p2
UrGOfx0Luxzi5tW46rconQHiIeMy+qh3oHMyaRmZnaJS7yr05lVDUJQtXdDo3Tpsa7Qg+Ja3stKu
bYOwyGTE66SO/NIYmqcKmLWPOqFzcL2EcMlQJ4+6+yHbZA3AxRglEi9f3epsKzL9KMchQ0us+kmA
FXgqnmR3eQDzz7ZddZ3rNWSdKdQYI0DR7PXCHfZapoKByTJIPNGQnhtiH3uBs1sVFNrAb9flKFtk
H0QTWjSWe2OtLb1lA34o2rboDWyAs1Q/FlbSNy9BFmcbq1IhwLjhc2ZF46eWoUNdW1lLHrqq8QiD
LTvlzXScKoyy2DiGD+i/1ujy4aqS8OjsD1BW/8Y8a4Ww/BD6KWrAzmh4YJZMTMLSqHtRApJ4vVFj
x+eo6UFNk/igLPsutaiKjTFO40vZIHEU2WCKNTc5XGdCEpXgSoCJe8ffL83ySzBn68JoyzvD0snj
OlNakh36pyzP5KGJmmJvNgYGriEyrv85EFoLz1CClFMWufpOdZtP2Xir/6PvPFZiwbb96xy3oSJx
+2Ob6Rs5961ent3q5tKNTpH7fKu5db3VyReTzGddceGJLi9W9oLBGu0qO8c8N7Sasyu8wlec0NiO
btZs0H1Ekzt79BzMWZSidV/KXH8oHdxNVBKpL02nzf7stOldP2Teyxx0zZq4i8NnQKvZDPbWYPsP
s46iN03eAfpnupIzxX2tnT0hvstGC1LkU8DfhT33qU6s8pBNIeyxRB6DKIMklvRgGWRZnmb8iI4g
Whct99F7zQLnG3/K4SJL2LM8Z7k63F9LwiSw5Y4P15Lt7LO5UB9lyUuIkNh4geWG8w6MGSugoZ3v
5QG2u73JA0MFokBdXplfDTWIShS8XXfTqlZn+zjh0oJRoh8ipbm/zVDh/XUfh2KXo2N6utVjeOVt
cgP0pTdUORYGmbnBT9h+aAHdPJiFE+8n08Etoi+BliwHg6jIOctIVAU8jbArpa4zwp1RzyPbU0qy
bxyZul/bERZUHe5aXbe2Y2U8qdE0rDMiWz9w1qw0+0fdtd1aTTL0hZXSuUw9aTXZUOEglRiN+tkP
Fr4sc/vTy6BlTk1bHLOgzzH2vp3GFhBc0rrNvIpDvTiiKVtueEAJDosCSgs16MG26vIFQa+CjFmO
MlVuli8ZG5xd3WDxIVszDEPO9ZC9EYxO21UHldTtouapXJKqOEfOvuUMiG+FXrbDQKDP/LzL1WOD
BuX1kOTD78Ufymxnq1xTwjuiQmjNL2fBXIjfirLhj7p06Ve6eVz4cog2txvuLda+Bg40CkHGY8qQ
PhRqjdNNFD9qVo26fdVUP5refvFG1XhJutFELs0MtmnZB+8KaPQRKM2Pas7wEOyn9oJcjnEeyXau
oGrm92Mk1GYHBXva5KC88LgbgoPWoFtuNnrwoC8Hnpqqy7CYU8SE+zdgYNmkN8NFNspuLNE/CV/H
RzmHPCCMDAg83MKmBJcmzPmtnrEnNw0IBmU5bDoS6YfR6eJd1IMIDxY1mxhvtktRiXCFtp5NJILi
rUEsxcxsgT4ZE9CL/4xQkMs5KwA3nSpHlyZvnA8jDAaeemrnDgpp+T50P+ylGgFj3AqW4CBZgsoH
wRzuNfxrcLUdlFOJ4tQJQyBzM4TI78gGWSdbLY3HXAij9AEOW63wFfcVmJ73XgtC3HXM6Ic6pU9N
VaG6DbRr38zo5adVrnwgJLySHaZKT9ZdlZgnOTLIgeqEHQuEouLOqKnkd7Pagl7vtRY0ZaT672Pb
0u+JSA7bMFOy3+pkax2LarWEM7aTN/X4gvBk1E+jyw+TsfJg1al+8YoXWTAKbhB+BujvMBbO3049
dcmGfXe6MXHlWN9GVcv40Ch7v5kCZycb5EsJwD74ZKAjvAUVA6l9yOJdI96msk3u+xINVRL6BJzr
edo5VeNsZDc3IEVgmx7r7tL6/z0KLefqtesaXzH0/gHD0f4BNkL/gKLUwSOTdLrVd1FOonieXR4H
6SYbklRVT4RYD3KQrOf9YuTWDkuIyzHu0YEhwj649rtqqR/SKDP2dijsOT+VsBFAQ9zyzWkUe917
4OuMULSHJnf7Pcgs494qm6/RfKIfoId/GWH3k+lQVJfe3dLV21nsJoVVu6soSJP1ze5bNrT9eJ+n
ibqIYAIGbtyzVLGSElVQtnahCslNlmT9UiV7ebMIdtfEr54XAP4W8YJy0oNHJXsCJCye5QE2mLKO
0ZreyiJwUSICQTXtqhjKLeIMp0Zrp3trzvqXjqz7CmbOfJCNkTNO21kgFCVbVScd77LcWJIWDK0z
XHoncFyyUVbBtABqa073smQFxBiC5hTweJPra+B2x9T0wnMPoHSNzQSxiKV40+BAfDIeWHtzcR6X
Pk2FfMQcmFBhHHfE70ibnl0XIVRd0d0tW975WVFRoXO98XVaSrJK1fW3HHuTs+zf8JPdoTnFqrP0
cIERPfbCJIDPZB5kCozzQIrpKzHq0cVG+WnIRu4+Zfo4qTa7RzM6k5dS17yg4RGrap2Nrc9983Gs
+xJwpY4+aDah/qn0H8CtP0IcER6So83N5tFBICudJrKtaebskLtEhsjx7K1ZpIAESgWQvq2sBOnJ
PenYg+LU0aMXcHPHbWP45hLoNlt1QnHMNPCtM8eLPFMs4EZViSm7bvO1xmglrmoDOnxKWp/4E6s0
oVgiZyzJgxoUq6EJzLVb6ERxkwVJvnfGx8lbdkQemoYh1/dzoLpHQ6/n1ase4dyEJd6R/z9k5zr5
a9HbeypVIzygCvvp9eF3EYfeLog0D3MJhdgWj8OskhG/ovnViqZ0Zy+AB7cZD3Fd8l7xxHSjC/B2
y5+wiH2AsehtBVZmsOXRJdBeOkP75mm666sgwtZmFxDthDNcGySI1AngzxB2q37g30OUIBfruW1i
Hx9A9cHz1NRXyRP6+ow7BeiadgPo2cFMBhW6NZmOzTB0rMtqGt+NwBZ9UbTnjnA8Fh3R34mVawAG
jXYTFlq1Rao38wcTgCkSaCu84gE6RZ+a3c3f26rbBVZ0aGbr3ihr9c7DOMFnceo3XlTnPlrgv4Lu
e51n0Ypn35/xqPFZNJ84h+9iL3/vM8AketltDej2Omg1f6jLwteV9zBPVhZCD7iitue6EOZ3mJF4
+W4NPpncq8nLOM1PlW3C2jLfYANURyDHPJ3UkeqbsCu3qqIMK33OUwBW1jc90mcA3+wpvahAlb+f
PuEkbsqcBXbK+uZQlcklskFWzyF5OytptvVYdDvQot+VIc9fuuBX5SUEEuvmVSE6yj5hvpRI56zg
YSLJOKYsHrOzVjX9Ah6TdzJXOK0SXgAiOfxM47C+aJMxrPv0pet77dVwjj0IypUSiBcNXsi6QCkO
xV17iXiah6LOL+Y8HgsEep/mJLsMyKlvNCgymznhyyDR2+8i8KTHKDx4Vbtx9NI8BEVtwHwZHpHX
qNl8ttUusjES7/vuAejH2qynARSyedQKV/FV5ENB2nXPzlyQsJyKeY2WTX0U8XCoO7C52KeSmgW+
rnTqfhjgmBVmDvAVXFdQeGT7I+c1LFBxiNvOPWa91XE7ty+uA8zZMTeiq+xd20G3zyMVXaRxJbBT
288zPAaTWxpSILl25LHcXQ3wbMEHI8IOY82s2gkUh3qMMXg4souI9E01VRgSJPZYIzvMaQXvLfV/
a5t1lYq8sPtdo3aHoiTQBTqSrnIWTTZfJwjzGl8G3c/GedhB9siPQ23Wftsi2jOiwH4UXqRvrU69
V/WyOgIkn/mHRW59n/J8vG5QaNx1+vSTtcqGJjN7j43A/1ZhZ+Cz+oVHW8cwLQ9XQelsXJG6fz/l
Y/cZuzzATU4V+bn+A8XLZxGgDUJO7xBCedw4cf9X2fD1CG9+KE07Oqpl5wdk4BEdgsLae/d1il1R
625Bv4qXPJqrTdoBRK67n5mDDyFAXQcJvLLczErk3vd1cMhmV3kOBl8EU3SnGd1rbqHhGZflZ5un
aLcEDV8eZu04evZn1RY9KXwS1VpTPDdR/y2szRZ38sjeJTYJlXLotkFf5yteb3KXZePOi/hAshIf
Rj2z+nNV8GFpqXjJBvL6esWjSyB2SZxtZwLKe1s0pywrsOtMitcBMTYRB9lxdkmupaFXktFMtm0R
nOoSp7iEP6Oq9Q9loH1EukOopqnvVJ43MDjo+w3MReuo6GipCC0xD6nAuK5uq19CKwrfRAlSrX/h
vBmjWRKPq6pJ114QPra5oe3j7FiHnbWuK79wmmc1FW+VqUaI7o48+rrZJXLscFsbA/rsIdjU2ssO
KDyk68RNPtraQ18ncaeV05zKNvVde7J94eW672Sluy1I91w6IIt12LSXHIr+3YzFIAbJ8LBaoeIz
j+AbMf0YxV3rwyhCGFmEnO6F6u2HFB9DtzkWyvTTc5AesbxPa8ieEssYDsiEAMIXpItZnMfVZAHn
KzDGWRGGxtIo5+fvLAILaVbdxUPLPdgdza0d2LrfKeOwRjfkDV7wCHYVJf7J9dZx2af+kEBOFUN8
Jw+9sOI7sqN3aVbbRyBQGTDe/tlNIFgQWUJUVvG7tv4VG9abNUx/1XpLDiwyT4Cx70pYiGgPo5Zq
I+iOt9l7g3I2gsXpixt11gVZrwD3j7Tel2GTPWQTODwEch4FOgZml6WbjE3dWoeYhdFt7KxtbQBL
m9mrTmuyTaUvikuFm+zrzA1PsSDL1gxGdDd7mXUI2KkhTZNox3gwYGhG+XxXxMmwz8d4wrDHNnaa
ENO5j7KQzSy0VuAx1bYfBh1IdaNtyhhRrKwNo01Yn6sOWo8pbJKpU2fhh8eWOK8MzNMQOUFMJPVW
baKSNzeBxFtCWC+24Q2rYRbVa9Pse8WOVnkeu68tSftV7VjdWx1Hio9IqHg3pt7yYxD173PFk5NW
9cWHUpET9ZJ2PJSWaa2hvDZ+y+3yY7Rg+kTwWj6gFbeAk8E+gFNFHrZDap0FrPNbqFofo911SIAI
9aOIrA5pEWP6CK0MfHMxDx/E03lgS6r+Q/MCpK5ASX14Fvam1uzWH2HBLQJv8uoDCtnoa71ZP4SK
cYwmdkiq1XsEJJxgLYuxmPVLrsAiGqOPuU0W3SYcdsIpbLeVObLImuYxsnkmDkKzv7RtNFwa3uvd
6NZbAGc8K7MArUsvg2qZOtaZvTYRJe9BmWvlpU34yAZz1du8SmxDk1WXjINfKhg9dqGxREFx6AQa
Bew3bPiFjKa2soGMb1VVabaYtH13+5QUM35/UMXRGlfnadvjEYiCfmmvKkKkKFMZ6X1lDY4/icTY
JISAfQOfDL1IvEckoIbtXF76pJr2XRMHl5n3gnjUCcziaxoF4oFAKnpyPESw3VDUey3scOnO5wfb
nFiwixqtHxWN/F4sm+qAJ1m1j7sVZIZ2a7jWKuywxkAVIbm3h644eLPmHrFrN9ZDOX8rumLb1sW8
q5qBHUXpvQEOXnf1EEN84f8fzCB+p8oVvBUbbIg7QBoBrY1oepBEoR+kBFqbGm9LTEWMbRxDGRIB
j9HakD4gw3PRl1t3mBK4srOuXjSr10pZWyzcAuIDAYFV3gXWqvMyx1ezgkQky0OLjdHTUHoE1a1s
23RG6Q8FQY3CC911UoS235BZ3jRRaa8nt+6P6D3Y51igZlImM7iFhnCZZnJDzdlCo4Ibn3KjAqRr
nCaltTa9hfUO3I4K2yzH4pXd44Vc7TWEF4TSBHctf1UMX8u/zP+h68yW28a1tn1FrOI8nIqiBsqW
Lct2OjlhJXGa8wTOvPrvIdx7u2vX/5+gCJCSZYkEFtZ6B2cdfIsq42nEXjJNM1LIi6MFfR/VxzpO
Ct/M3jpba5/jZdZ3ZNR+MHtTYZ6SJUSNdVxGfJu6WHlCSWO4zvas7CrK9Y+osKDxm6b846oXpj18
vpo0T96LZ7LdgBsGgD+1wFW+spro6GgasiLovOwa6O+qll+hNx64JeZr31FtzEElhnHkVn5Zuo+F
ShQYK8VudFUkLLsoMOxl2Wm9EvZe/ZYktvNQ9cofMfNDzZZmPJpNWwXdkn90BvgdgYnIPh+e60Fk
D8U4zTslW1Dj8qannnXfgXqO9qddhqVqRsESmdA4R5jSQxSF1YQCROIof8zZnC7YUBjHuUn9dJgt
v0u4T4YG1UdU5KCAGiRGl7k+u8s4QdKp2wcEFq+qYEtlABUxUDzTlSwDLEtElpT2RczeHPaogu00
MXZHSLZBOiNp67bJeiqtogNa2bz2XX1T0IH13YGyo9N137Wk0H1DaCZPWMHD5yGgPsyw5BCNduP2
am850QHlr2Da8EtQ5xe0k0a/8dIkhKOkUr1af3SdAVaOsGDPQ4HbzMKsvM5zsrcH73sRVeaud0Zy
HVivzoW4zJ2NRHE/X2dAhviQ4vzixu8Oqt/B7OmNn6Hvus6xzWZ45AvCouVgx5EaJE7xXpfzvG9J
mQWFAFFepKAJayVGr0NvHqoZj9suYokqbUTeHGyeD0o2On5fZog9RumRHFwR5mt1tlXdvhDjPyyZ
1Z9MlBkNTVOODQ/SLlqeCwAcU5klt479bGxRaMY/hTUfXknfduxYVbROHZ2dXWPE87FsbG2fAbDZ
Ja7vWNlTnMwW4U2HDi4Iyb3l5LfUSy625Yqg93qU/sxSPYzQ8U6ro3owftHKYA6HSjPm5QEltWAd
7BqL3szZxQrfXLSoQee4YgdduTjgcMJMEiVxgHPrd22Ty2yHbrprJWkh5HKhUurJTvW8yO8NzHzb
KJv3hS7u/FTuplr5k/RngcNHs48XY+8UYGRiknKg9R0RTIXApFqPSmA+c/Kekp+B5+orYAMBtffC
HwkpDq2FQG+LEgTo8Lp/aQsoXAaFQI+av5hB0BezuexUImlz0Ipt/vmFzMJ0SbLipkTt6o+qFj0m
nfHdNqnDr2MTZkOenDE9MHemApyrpprROBeHXSbU08toqHttJR3ethoup3UEdS4Cp5R3YY8sLwJ4
BT7tcbuLbEs9qsgwhmNric/GWkFBmHU57tEQuEVevh7gaM6+m0NIHVbE/HZzmQEE8Nqzlk1DOE/J
GMqjrya2zSEsM6BTcGpYqR3S7eDbj0tVuEd+3CY0CrUJbfJdh36tr8ucryHKOisSQmzaPHhJvnw3
t6cYMBTzsaXAiF30heyFuyPVf000T4R5W70LtySBUpmTOK0ppl0s1D90t1hCxEaWcDKGKhgxX9rV
tlaiiW1VO74E8zwqePo2zXFe1ipkFanYBM1RYA31u52CCuixUuX9SbV0FnLkZu0raY2r0uJGoWwI
X4lD0/xqkXY/RIoqwnXAJ6qYrKNgOgwFIpVoLRCW7lpRv+K5+bvrq+Hzu5JH8mtKV0sjUolWd0fi
MTlG6Dayo2WfIY/crTuz4+D33oummvnQNPYcTaEdv0FqapjoAm2oDXYXVGU9J0OpKa40v1Pb/Nz3
KwX3da9N+U1TvCyoZv4xim8W1vIoQRDBd10U+UxS2wdo0UfsrrnCdJFknM+XCKE2NUJZvmhPU9du
4syRu0OlaerhJSoEa8BgZyOUnwAxD+rCzvpG2a4JWRg2kajtEGeGhu1vZGBFCogSqRDo36915bG1
mkzyNZ2rhQAd9DCBY+43Djy29pe7Fr/Iu7h8sxG+0KNuueyO6VebgXWSJmhA8Vs1+lyHYmtkVzYm
Yh7c5v+/01Fj//tqvCy7wzIlJBero9ZMfjva39mcDOiN4vQc2IqJwEiVn0YkJCnqcEHc9OGKKOeu
tZad8AT4zMRpgdzRjCD+DstHEiF/hl6npvQPONSl50Ip0539NDSYLAzpeKui5iFnHgir0ij8oil/
YhEdkyjv3B06o0q46k9d6WGSsypu4OQCgUo7oZwQZ+sLapYVc/daYuwb3xyqYlF5T53xTaiucRy3
NIFqWWU4x1i/C6FfFm3dQ+H3Juc+CJ5hb3TBS5b1qydpkA4pxBgi5TidldrOeXSQA04WTJYtR+mI
msgzeog3tGMRIkGvnnBGIqyCjHXhqzmjBaNYu5Wq806ZAWm5hr7Lvdi84wBaNU0eevX6wY/t+Aug
1bM5Ib7m6lm/TymR6VPvXadkNY4klRtYY37GFmJvia5+UktIjSPbKD8pkIkfirh+sjIqzughXdqh
OkK0X5GEBYQ21mm0M+ZE89WO0vGa/wXqX1yiCmHkCG2Nfaes7UOOcIahIU/ZMM0enFm456KHu+Ep
7JRXa+1/z3lydNb+OAKWuTtOUh95BKpTRB79va4iFBMy5eewacCarjaCGE2Kq6Ky7+m8MWiKNPkZ
N+kbmSS/dmbz+4g8rh2lzp8yIZ/GuqBXiv1URIQvVZy1O6Eup9bs7F9k5l1yAcxRjtoPJ5IlL5QG
4bgMLUQrsiX7Ou7ys65Q03RKcz0NkbceV0oHe1Caxn5V+i4gfNzXzZQd1XbLd6Bn21VkWvtksK8A
/dF5TcYXTEpuRlan3yOlsWGCU0zQ73mj1ht5BX1Xw15fukn93nfaX9XUt5dohDBJtZ86TF1Cec48
dICmah/nMH+TLC8ht+YLk1TQL2VxacsG0dcte7cA9Z0M0Z68UShv6pIFiWeQUoWxt4+GIkBWOH4D
Kfgr6d310RS44Boq7p3LiPq0O5QgG606PRRidr8L8tfCc8HWd9FyIfEZI/KNnNJIBflkLGSoKzZU
nTcZvpM72hM7AOMsmrQ7dnDP7qnZw3qnEv5HqCfT8rIPsXDDkGIxbl5dNCimlObJw8HqZrQRqQ0l
qX4XzR9kBVJqpGmzW4Xt3UEbYyuZOhCG27UioM7XJ1IMH4ven9cl6e9T17u3AWGLtALPvIwsC0Uq
mI5k/bvgw4ay5p1TSyt2X/3P0/JKOSj7spGXf736a+z/+RbytL1Gcp6P9FI5Y7biwP5IWVU+D+tJ
I4je+vJIrjdjqnKR7P/r8Ov81+VyTDb/MybfR44tWl/tDbWZd+ztimIHJLhhUd0OVYcQhnTqf0aN
0SQg2M4XCpDdQN/Oy/7nSz/bZKEMqFjKIc6TNpRNsy2zk4lL6k72zW75T19JPKLIMXuoFz1+sTSV
x8EtDR8QUfwix5rSZnbPzOkox2Sjwk1X0yl6+Bwq7fw5Zhr7elE/ed7Z1IH5fL2o6lZBfYcN/7/G
MgXhaG1Uz19j7DhxibONp9ostCB1m/hoNTES7UprXdXGVK8RvrssfXP/U7jaewkQ+a6ryhyuUVIG
dpXYt3pZ2T7Fyw5Povp7CuLimBlNfqIwAmsZduKEcqKme+N+FAW5lKh6tOuxe0DG/Oiyxl6EPRMi
rXlxhjl2zNnyXyrhdEfEXd4qUTibVY0aKGy7mFZi+3Hq54wIX33M5z5EDKW8eBOxZ8vm5gSKakUo
EuXXRSnRj6vXn4mDeiFftHcnof9Y9UL9jt5atU8muwrUVUNYOBnYYg6o/dX5jLNvWx1NUVPpURFk
0nSIcoTe+3wc1bfWmQCM9vnGpiCTVJQWeHgzNv7Kmg+jGzp2ygAah9h6Xyez2Zdw516KFJGCZq5/
kcvHEWsbErE+XD3MJ2RPNhCF40MH9Xsvr5dj/aC/edYoHmRvTOuVCtP82PeLB06tT/Z1mU8vVRJV
0GDTKVAwSnmRY2lNsAs46ip73tC2l7Qt/yBD888F62w5yGGMYFC295BNqf+dTlZyk2/jNWt6VnFk
3n1dMA7NFt6L4izHWp7bh16Jrh42xvWC6Qns3WdtLXF+RyD04Ljxlp5g2pZjyG3fyooKqhyy6nFF
Krv+Led1OZRO6+KrjaYfZTdbuvoFEeZ/3qHKD4oOUEliXiXIFTjoc9ZkzinrmF+RbPkP6Pbzkg4P
J1OLvn2N/+91pPixBFEN/SDf7+vCUUvvM9U4djZYBaLgVD8iGWiejXnTz2mxvZVjshlrtX7stybO
FHyH9WU9/M+Jr4u1fHVQIFafv4bk0VJE9ePXmJuVf1RPEP2I1Nu5okNRWadknMzpP0dfY7bSAyIQ
XiivUKgwfV5WxW1xUnTAML0e4QTRmNGm3tK/xSSCgoiY4SC7WoKWP3sSeNeO1eGFGW0gny1XuF2c
Tkl5yhJUsWV3SobmPKfgTJBqYu+V2G+GV4Bvw136s2tSVD/pHcj9fhrst7kS0wk3ynYvL8YOIT/1
oln2sQlXfuxtJ4wEQYmdk51TFS1BJK2wX52xYgvmJe+yZ5Vaft/qBLKXupH9inUgKkl9eZND9RAT
TZTN+iC7IKZMP5+t7y06D3t9xgPMSvHYUoZUCSzPc181QqOTWhHUyW6N1Av6awQ58mKD6eIZBsNF
noxAdLx+07mtR39aDJ6rpnlWtzfNe8Ld3vOqB3lhiz6xHy2Dx4NlFzs5NrHyBAn2EAeP/b2XNiMk
Gpa4WS5scm1ydSci3bltr/oRuohv2Pp6corugN1TAfYzTo8VaiGv8XRrGlEePKXND8W06V5O9p0k
gUXxVxuCGlTWm5KPZKcK9RvGRKzuS1W+Wdq8EOczy3mOXRCLG85lTaE7O1t3VDCWGbzoHRXp4g2I
MPY7g3mUvbaZxKtjnJkd08Be26MDKgjdbd2DvpVrp7mKkrduJpNVtJSkoNHoJw2FaD+hJrBl+Rx/
BOkSpIU5HEhjbbkxl3C+vC+DUfmmXsYnT9/bGwvVVkdxk41enAxTeTIq8W3QlRSjiXZ54kMjw1HP
5KsL9i6KAS0yo3jsx3YD1VBHQxDVrPpnX43PUdSqr1mM0iSIm50wvehektfKW2J1VWn5fhYNdNHW
yKNkizHs2nyMq7j4HNLmKA0VY3zJuuJ3Y7vGqTMMqOIW+nALIe6lbMu/iL27366ZXMe51P4I9Bty
r7PYLD11y7ojIK+oYfc9cAkLk0g0er/FG/4aJeJd7GrWm5l15xQg72+tRBhOeS48y3rR7fqCwGt1
qDXytJWSVQEAloaid/qNoA9PJXSW/aT3kl0Es+vZxA+BRICd/hbJTzVe7aPXaRs6v3IxTCBHWGEg
if+yS9JWBRmLDQduplP1Og3Zxi4sklB2sTR9pPSiPcC8t5+jYaEONUwtXA1jfk6FufHLsu4AKjg7
dS0aIZZSnYwxr/yssMWJpJ8IzI1Wzs7ceCH058+v1CApUOwBQQWZQqGfohaO93qfkryxd6Z+m5T+
JV6ZgQym2kMc6TXCzhWoLyxD3nSn756wr7hZ7NbextXVbn2nH+Q5pE+9y4A79G62PwYm5zczcbw7
Jm0729att9EylvuKSYU8NyMER65Z9WVPRW/xpR3J3G+vwxx2fan0KpC9RZTNS+flhyRqLMwaW+VG
fv8ozw2epd4cjDk/e43Z3vppPZtqriJroZ/ytliv5db06oThbK+TrqHXDN14GF3FRstIt6+zrjns
eZdyR0YHzQA5iIOSfc0s1phlKS+ljvuKOmmcjZZ+DcwUP9/PvjwlGwqYZlePV9n5fKuy7fAk6GrS
qHgPnqYRlXcm4xrbDEskEIZQDpPdevsDFAFsXr3BnqlaACeiO/c6V6+uup6RwH/97MozmmjGMLXy
a1mMf5l1Vp9LMl7XcWz/aVDAdIImt1v/f05Mqjc/6nyUr2t7w9EMBMK1dgeAHGmR7V3SnmTQrGcI
BuCD+mTk7nxIRsiUWqHGTzxJkATscV0eUuBVckxe5y5N/CS7bms+w7gjy7C9/mt8bTvki4StoMsY
C0K5SNsnS5TAOKWpsr4CYAzFcioaisjbWGoyeyIEFAPnsPvX0qremqhNrrLneUu0QSsrNrucnPpM
OSqTnbGRroZX1a70R7txvoEY6QG9cAVOKIA8TUyQ6CSCGlMp8vVBdrUeKAdkvAJnJ842S5Wdo8kD
Obx1kfEsn9Yp/fzDcsi2Fj8VRYwxFBdY5USKdUITRXbTCXMz29wS0fJv2VYTwsWwcVji4kJ3rGcB
BVf25OfrY/1U2KV4lp+93HBes5UpGDRxfbsBixYd9x7ZbRJ15dasNr+m7bPZJTJIGUJQW0++WxqN
z0VDipfCMqU1S6tUX2k7EdoUC0gkLy1ztYmiu2pTGYptrXhzZuboLI6dnwCIL4KjBIbJM75k69/k
Ld4XMqHfGyTZfYryyb1C122HQ3C9G9mvXEFwFKemtqOwN9YEp0UlPVGHrE41Ip5Pepm9F8izfeBM
jV1kMr87bvNRlbW9q818DrUmtZ/cDPQNuZ/040whviODz8ZAi93sWsxVBhInji+USI/ZvL7aa2Xs
kOMEvtEU9mO/DvW6K1uN25sndSzKJ9kouGo8kQ01AFT9dFB49MccBro7tdTT4nYEcAX0HA6disbm
AIvF6+cLYPn1LLr2V9MVCh7d5fJqDS233fysRUJ/t9fkd7W6WHrmj+PSRIfETv60Q5k/pRhjBFrh
KAdo+up7Y2UaQWt/0FzdfkvsIyWx4puxrtPBUNIscJXiEiveb8J1NcSN5o+Z1r+GOTEp77TOSQMx
SpXNDbIGobFZZAUKTJAfvMTIf0wUiXAmcYEitRQrHR7svJ29vZ5QXmoBArzU9ZGMfEbJDwuXvsru
RY86MVUC7Vu7xt7J8qh8AnwvgjZBHtN0ACtNYOG7bowerB8urO/rVGkvBur9ENFbXMcqDBhqMmIW
cpckXmbyvSqxuXCMp3n+ofcESbe6t93TUg7IH84AlIVPnlE5aQp1NThN7QHuvI48SGSEv4F6qNeC
DNgefSV7X9nVzkCt8szyiMSmHX9vS1fcV51FmyH9yaFwD7jbSciY0ijmnDzMXvZ7qZT0cZ7Qzl3X
5u8VGkzT696PeIg738Ic5EbxVsM9wUrC2KrIyqeNu48xnH8H+fkLx/bmbxMVTGpBf9JhwO3eSUjW
1w3iEFM/7FRE6rCBjqcXtdbS5xaUiuzJprUwUYI4T3Jsu0I2UaODdJm9zQhnekFGRQP2l53ARgQZ
kv5Po2aq94XSauDp1Lpl10JI8Vpm3qPsjaAL75MBGXu2xwc5ZMA+ODqp3e47N9fu3mj0oDwBEG09
OYSnJIJvfZGH8gXb6nM2WJmJXdJTrUWb2mcz3JcISKuZNjfZq0stDgo3qg6yO7OzoV7dY53HpZ6u
DfdUKUAIOOPyOaYvnnYevcoGycslsiEoOfBolM/yBbGrLEHe4u4nTxJVYxqkU33Y3k3Zmnki8adA
GjjLK0h1T2FUowL19ZaYmoWIr+afnxmrxdpPveW+ZKQ7FkvT713koC0nkrAoE1a6us/+tnsbXWli
pxcnsV+K6aPxVuOVnKa/GNb8wjphvDZz8zvJEZqQ50jRqj7ilN4JxKj5ams9eK7RmwJ5bWXocdhi
EOvLs5NKpUftUusYmc+s9w1gGLGUoZcQQUBFS19kgzhKHbR5VAf5f8f0JS13cesh3m3r6csSz6C8
Ig/tb/NYJKlxd+vBuOerwqQPpuUsu5niDWdtBR4iL9Em27izgC1OmX5eX2Er4M+otJ7s7eVtLA7A
3SME0eG2tcrgvMgmzzpmu26az06cOS892ujXOVOgmeMTCAoyhh1druR5tleQEUxuaMmxp4n6ygf1
2wV8QXMAsPmf9xPD33WpRAHMfoBR+qK8wKXTD4rWDZ9dOdabYi801jPZU+OuPq4tALvPrh7xqrU8
RgA3nuQQ1m6U84ZMxR2ije9ybFmjUKt4MGRP9Mp46i1RcwV/VDajvTw1gEMeP4dgQZ4n4v+d4VTp
s+PymPdoZ9mLbu6o7VIpNqb4RTaemhzV2livsjdHuEGlwj3WepHm/tptWWDROjt5tk5Z5QtLJ3XW
5dnha8zw8j+eqrLojU1301K4ZX+c4WDNnfoiG+4jFDxGqtVfY5E5vQkMUB5Q9FFfxjjKHoRm//V1
Qc4+BeWNrjt+jbl70v7z55t244RgBTJCvjXbywO+cM89PkJX1sDySgk9HCFBhLJn45aGE9l2wiuS
F603+/O/xuTLrK7+Jfoo3mtNWwLyqZybbFxBltCBEABDnbFGVQDpUosR0z6Ho3oXWdTco7whveZl
6VGOlWlFrjIDYp5UdeMvbYS1eFpGZ3mxabg/4hqVYsME/tOodh8UTLMYSabiLtbmpSdR+IjeK8Zy
OSK3ZrL54kAHxethujiDOfIFcDIBPrWnkApSSrPFXV1E9tRl7lmelEN4Omkk7zvvrC1Tc13M+WKL
BBehdTLeOnNqQm8WA6igJS4fRdwEVRMo6tTsu84Rew0fIIBHGFqZm0PRuPkQZWOUP5SmGlh2+60z
oho+/PgQNeOjNcYotifUpOAl/IqG7GAlCB7kFjudmgjAa7T2NKe4h7sVCDZxVscY5oSSgOlWR33f
E4P4HdFH5f3oMr3craCEfYyLIZJGrOay2gc+Bna9CQZdVaYQxMSbJpz0GLMgkOBWgaQDUh5H/aKu
aM3hqGZQXICd5CrHYtbf2Xcx2YBe2DeGei2H4rwojvLQDg302HFyz+UIAc4w3rJuytj+ueyTQXuW
Y+Le19LSwoWKNvmOnmSiUe/KaunhTO3U2RjQpCFbD52o23vNmO/6lTWSzfCjOt60pPOeNxG+BRKD
vbQmvMfYeDA77HuVCbngOn1H0/WVitA+7bXmUNu9exlLTO1IBHD41SwTCvC20V4QLfsGwmI+R2o/
HhoniXYgNaLrWH3wNkmI3IqxQ/d58h0T+8ClVrSHkli1tGb1ZhS889SWK66D6h1XIT0olTWocx1O
HrZLnTaJUAyRCFTTnfadg5dr4Yp1r/b6t3jGPwDE1BDEGFC36trcLOAft1Y335QsbU8lao0PyCSC
K2FNCYrO6R+auiZLok/wt9bIj9tlfABIcBoEgoy9yP1KNEevnL1zZSwtdvMAouzRTHB8hhshxuFk
tRsiMB60wJzs/ABA+BdSTT+Z5cqTSZXc59safeBwg486Gxk87hu7U4Dr5X1/0WjRSQCuhZYEO/bB
YLU3bNg26q821xd4daa4TAANzsqW8DC6m4yotS2sJkThNhqog2C12qLFimREOvXqm17+HG3lWhTw
fBFH8YvsBnr579U12pD6m8pKmAs019RwqVvtxYThYXLbU+61xZSDv3Fa36iS9GGo2jiMZyKMUuP5
xWXah97ZILc3bXdvg/MjoQeaFE76tuAPEBg5OVS7FeKY2Msv11Tdh9nNe59UYJ+QCv0EO3QQ3MRo
O+d4THCEiCHTaOhyarXYMiXfIAJU/pSlH13ZhKSRzRNr+ZiDWEHeShz4Qv8WBRYxM2l4qg+YcvSt
9UxiRN9loMv2UdbdsQ+EY+Z2Bg+xUZ8TwTyYKSYWlmPnNwM5AVE9o2mqPoxpqj30W+OYi0WpHmpH
tUv0OArMAaReounsUBRnYO61uiDOc9cHlHVI6/hDofKAEkOKohCpjN+jNTXvPbLmLNqnoYrwPXHh
NOkxNRB1hp7qER4/xh1AnvXGjqT3qXu2jXkVc1HucAN4KzI14c871gah3i+Qi59mjwS70IeFqnD8
grAKy2ffglCK1AEcvpk9zCAvcUYHm0UyFsC4CofH7Eler0V8sL1NfbYdP2I3KhEoM4A3unoBiMGs
AB5Gx2R10NuHML8bNKhM/Z8J0mAK7DfoPOB8wnbIOjs7bOtUH6HpOlDrAYTyoGDAoqkK8pHoxcRx
RGGhce9Lu7zMid09kGos/XVYEEUr+yfYyy9kmrudhZ782VswpUz1yDpvzsZKNHqhkkduaG04HcyX
f3au99CkTLNmpzCNFW17WlFY6rXkxwQQ9dgOww+8Dww4wXYcKE2+PE54FT04JI/rjUAcF/q9cNwL
+IeFKHuO+AanHzO7drIbMfClDCNEY8B7rYZEUWYtiYo+Nqm6Ndapddt6Z+U4KQJdrwHFeRagGxaD
A2Tm0KkoSuk1mltIx94ba3DJ8tTaPs+yY7P05nEUrfdX4b3CZRrUPvq92mIP55211NsgMsrv1Bj9
yirjUJ/j2ddbtduzU/dOI8CzowUOFNwJJSklYvM2QLh3cLgcItXcEwE+evhVPxcTGkUOPcRk8qA3
49eqVOzLV9NOtfPZtYn8z7aAIiZW62pFxI7eZIFjdEuAnq3nHaI48vzEQ31NY+rz2TLvdDXmUYxM
47KKjLIp0cdHUelBhTl0qK7INyEUdcON94+1OURB1Xmoqmd5M7I7YyHemk08x6xm3LFN0d+msV+u
fbbN3PS8Ju5vIiXUbUVxbGJHTfzC4WcEE3ZWevYfw1gQeVjpe17o6Bya9bNlzPZhrlL231sTuY+r
N8BD67Us6IZb4XR5mLA9CIvISfdGDQEANnZ6sWzzpscG7A1v5o7qfWsCcUV+LwsmRdxWPSK5Rg6G
+x+BM608SQyYvVWkoQoDSzStzesKBOZ/G2WgXjSibVp72GUYCZJaUQNSYy69njQLfg0OsudbIUBZ
cYyPQqXFcAuOxBDkHhzreASNtcTTwo4z4rWkRh4QlD5zo9aXzlye1WSdoXZE9n5GlcZfti4yBYs/
mvxYZuECNHOSAl7JgPTkqoEu8sz6AiLjNC0wUoArXQdzuCk9/k8Ylud7fWgxtJSYuWQj8FvgzwJn
Wio4Bat7nQtNIxQcyieP0lyYde37CtzoDa8N0Ib1z2RKize1wgvG6z/cOuLmllkCZ0sViFVnp1Nw
Qzmeqz3KZmEJA2DlKftIXo0GeExQKVsFsGcEUmARlRnKt6lX7TUVcXUus4Ypex6cvbAy4CGUFADB
1atfo5iWOjVm24rt4+1oPk4alF4BUEAZAFblHX8PyZHoMSPBesrX5D1BCg7x0cMSR83ecfBN3ZBz
ewDa+1zj10X/t1BQ3xJ/s6/pL/1UHsUsWCZBBeZOHh1VrJJJO0IVFGcn+V5XjfENCXkUOecXPY+t
UzEpLytJgI3eqh5bczMeyH6og3HKvDmhWr/3stU7J6l1zSil+YWOfGmvVgj/GSDG7Ytr6suDVmSv
s8ouNWljZBQTKMObSVMboWuTd/w9oEDvnwoQcSmGg03BGyxXY38KRxTL38PkaHdguy7S2MrCRsBk
ntY2XH1VjN2+LmzvGRaA86QurysIvmcDMIJdxdg3Z/m3hsAA+coUaGVDMVV210IvifmaEoCmohzz
wU2In4wC+Iu1r+LB8NumHk+wI+rXwRTdaYYt4suujlU7eGNh7ZJO6fCKbvl/+sHe6038sdjKcqyz
Yr0g/PE8roC9TTzin2KkXJ7iThNUhpHCdEanCCxht8cGGrgRw85QciTmSj7extRwJ6SCnYQiYx3v
nHUuA3bRTwZ5DmbxfVk+DQlgMTytXjEt68/lhplpNlxdAsLibDpP6YYbFcaingFGJBuSVDaLnr4r
ihEF2X+H5Li8vNweOxE2Md+r10On25V1QSuBnp0OcloTbbyPDgvGgicrec06kALRfe7i4hBD57V7
A27RNN8RKkfdEM+7T10NiRGSuKHSZMPgZg5K3pvghjwxRAUkyfnX4nZxCC7LWgOCVT6JPJRPtNXC
JTvJw3wlgwQLi39vEjVoX7fXURBqlOOyQQqJZQEOjcCt4w6vh2iXK9qWR2A0BosVUFX57ijVPsey
+LZ8mOMEinn74rrtHeXRFz7R1nJ1DSRUUQ7Oa7mUJ3klDrF8M8gixv+8vt/eRF6lJeqys52y2MtP
maM1TQEW4bPN1e8Yd+pRKow4ng/JfTqD4fw9bL/fbKbOqUKNWtaAZZPL718eZmyRKWlhfCe7Zdke
k0bR8Z/ZPlMF7jPGYeMk/6T8GF78lKTthDjJ2AZe03zI1xVzDMd8+xk/f2E5KPFSVUTVxdpIo19j
c6MPR6RW8GQC9PGJ/ZV3A7RbKtTzUsyBqoufEg8smwkY9SDg15FPRXKkbCcbM6LWKZjj3S6QRe9P
nFeixj9GmIuB1yX8ojYSooc+7+7yt7dz92ki73NYhcG0bk0penuE7pS36rBw2P71GGUDmvzPjwZ2
WAdC3cV7+XPJX0Me4TZLWVceyrvASvSIuvKw8+qxCvF19ECfycOtgYjAvaEcW41dFPqC+QoQAZhz
wY5mDf51KF/t4EgBEtk1qvDzcC1G0FB2epJ/b+46ctTdPuvz/2PsvJrkRKJt/YuIwJvX8tXVVm1k
XghJI+G959efj12aoU/fmRvnJSMdUAVJkrn3Xmt9nkf9Ru7c9S4BLd0UVjrt5F7LXUnagv1/q0G+
ssQAyDORIyQnddfhIGVJjBTFkKYLCdGE9HHoPsmDvw5NuTXraJCWGsvnpiKGfSe3Qn6k3tfcnzYo
9C0WdFa5VvWjXWRDoLu83l8zd/qZwCvjkLEaYNQ9a1XegrQND/kM0LnVp0/6MnXIZzuLbec4BzOR
wKjubVTgnDDhNvAJWUle/D8XfvcbJIvsFWB3PdSvPa9PDzaZnEgTQ9/JFCDf9w668ZNNQNb4KQXL
e72513CKd2/Nu6CKj3fQwI1XRKAm5wY1+lyb97EbflO6TN2vd5hJ8EZ3XCDd6+Si9o8ZIpYH+S29
Xz2k9qwe4Gjs522ThbftoCuEeSzz0PJay5GS+886rytniAPCZCcjoY/TA0sYti7LQNBHqJ1MMNbr
8Fk62NVMB1PfDlCwnWQEj501nKbcYltS7XNnQPjIXYIr//O6dpGe/ZBYYS83CFdYAlLWsTfHd66+
BDAahV0v9DZMb8u0LCNJimtdgfVnmZEsfXb2vlMNxKykj06gMEdKf0nWt/XdEL1mpX2uvOHkNeZW
RsL1EGQFjspb2+AgkLmQDXtzhKH7vL7h61iWOikGyyhU+/7QEKR3DJ3oIG2mDHbpsR7/cQhKWZ6a
5K7HSPma/dAuxQ9112FbVrb9Z+pBVg4Hf2qeA7Bym5TwmCIlyK23iXBePhy6B9A00NmoTvoBHQr8
9KwL5IkPto4wqPOQz+2Tw9qA/eGtjsViVgukmpOnnKCUoe4u1hKrOo/lUz643cE0Z5YSja7u1KDA
dtNDMLPBwXsQ3MGUL3KR5jzUuyAqH5ysevfg5aoyDq6v01qWynWYrGNFuhRD2p565AdlMEpSL9O1
5PQE+JIZg3mSuy8nKYhnnIhZYdj1PrD6rbwloNqpley72sE1vuQWJEqyb5lQDd4DqvtqC5Yi5IZ1
sZKesYMDDYmX+IYx0V+jnnB3aEz2co8lkcceL8sTiHLZI0/pj3zSb7zYyA7qPF4Ss4SgzOtOMslo
zNotmN0S9txdWATXL4DR/gUoPzvLCeXJS46Zvl3QMHY0/DUP3iPycu41ZtlP7GcfzbNDLiNinQxU
TXXOHLf+Pr0dtV0/Abxf72KZOcykyfKZydzM2vkWcCEBlYAL+EJcssFK3IN+VLrgWwNyYsCLMmrW
/spjJost4nWr4+Q654nAHPy5R+CRcBRH9jZDMey6urruoiItKPC56dp1EgZLfV8biXGQ88vv8u1o
PLf6w2zk7UE1jSd5quujlVzedT9jY4o2Y1HA9A+E/M8GbZ04FPn2S/m6sGN7WqJIw/aBGP+9ltk5
6Pw2H+4gZDdPhKZVN4LaGaKuumEs/C7DLLs+X3kS6xyzPhg+0L/Qy96Yk1fvLADS0GKgYB+rBS+B
ywy+gyFwX3LL5MnIsA5UbI8W4cF+gW7IP5O5dFhn9PVJXgf0Mt+vN2FtlZx0+f+firXaCHrpTt4n
WSnIj5HidS2+liV3rZwjZD9Y0ELMIAtdpbNPKhqL0kUue11ySRaFTV61axa/9p+w+uuHUn7nu1XG
9dgyd7eEBdziEEQegw+9rF9xjmC6ltdkLqCD2QaT+Q2uFezJYZ+ciiYM1b10v2b95QsaEQzSBel1
HScjVVZ0a7LWTXOGy0GDKVIjTGxZhMnfWZNrlKSU361lr7++nEeQOHdjAa9bT74hPP1g46Wat/D1
FjihfrjyQ8z6Rnd19Sw3WxZ1klvv/VqHIwjO6wAAyNpZrr4W12Mltz7GtWE934djo/y1g6iDOYw5
UyZOKNyILZKyvHnc8YRt/NJ+/fFzqRWbSBnUd8tIeYTXkTd/DwDan2W4RrrqEDS9PIOw66DckJHy
71k5+jpVEZTTnNwy3X2EggQgRdYt3AdMiAA8pHVtWPeA0iDJ2k+Kg/9z0Or8fP31y0i+gj3Wd+a6
nrkOZqn19LzDf/LPeye5ay/JfizLQdezvuv18QIfj1I0HBut/aLNUM3KvLKuHuTYf6tbu0jrdZ0t
2TWR57EWJSfH/edZ321npLd0/HCpf6v7cNYPVwqWCR+huboLQfQtrzgazvgqqvm6V5UXXhJMKYAz
gRGxeV/MbGuy1s0ZmqDA7+hTtQbZayeZbuXka9d3LZL1zYAIIVzw1xEtL8v6xn94qdYXaH3RpG49
TI74z7oPh/3b6a+v65wv4P4iJtpv3LkotLGsXdbC8uFak+tOdi2/s1X8W/cPddf9xHLa6xXkPB/6
XK8wJN6tpgy/1c4LtzI1yB5Ucus3WuaQtSi5dUG2dv5Q96Eo/fwewoD+p1ZDiZAUNkA+Xk587yxv
ZQhfs1Ir5RlTNtvqrMoOulc8r9M7wVTAxteyMi8wcinLzM9aKMCiZGWWezUd+YHVzluZHrD+Q8na
wAz8B652nTRsFRuCzC5FOQPChPxtJ09SknW6laIMBUc2/WufdRisdR+G0HqaMWhSTBYuSK9Bnc1d
5+jpvJX9b0KAAeaiZHwJ2iE6XN94uSlrcp1W17Lcrv8sSsP66koxwJDyZ/qW8oczSN2cJcROaAmv
0TrZXxfW13Z5PuuRDVolbN6ys4VhxFgsJO92jms3OVYSWRisRcl96CeT6Fr37o9Ly4dDBq9S9rNx
R1TgYw2UAtUA6YGl3NCI5Fg+XCWKeO2zTF1+lmTZSe5MmfR5dppVZ9NkjnWSJ7w+0eu7/86Y+W6p
sHaVnDz8qOix6F07XY1cuQPpiRFH0KTocGUPs1fijoHNRZvu5RW92illBIyzHjdf5EX+Y9Wq1WCP
dDaukwbnYJ5n5wSKYFDigNYkqRu8lZu17FuBAv9ZaG3KhXfYmS0EyJiQV8uHpWvB0dT9i2C2LRwA
kQp3jdxVeS51BpRJr4qXMgZnInhyfXnAcwvpTnu1Z364/XJT3z2i69b1etdlzyLZ62se4ZycPXPa
y12Wy66J/IC1KDf2Q911VyctH8Gca09pXv+SHob61kZab4OMIVJxQe6/dUU8Hg2IAPc6iFmKQM8g
IC3O6EzSaun4zgwHmp6l1fMI89STBO2mOniOtOyoLedQkzq7K4O63UivucvGkzKX5k7tM4L0hqHY
NBGvuiRe5ppb2yPAUyOm6DZN3IMahVa+hzIIwWV29nuskkQNT8650YPmAUwWvmZIYwGeZw7qRbF6
m/rjyxLR/ikAlPIJ/E29gzVuhJWDotRlEB5lCe6JeoQFIrar9FPsOTALmt3dFMOF4BC2cNDx7R89
y58f06r5Cd7x1Jta+TbmJqpaqf8tL1mS1+jA3/iBSqR41rz03mx997DW49n1AxwOWgs7zjBsgqau
P9czMb1syctXXU3tLYw6hFdF0HapxSILYGJKnnOrgr9JVaEyinEyNSVx3AgxVvfj0oIpCTGBAUWB
MNGOTWGX9/OUVPeSkyQrCgfeszyHWBgjvFXEwa6soB/yp+GrifPs2KoLlV+mVgZyJDBx7BYD8Mb1
2bnFRQzrtQrg0/ARElVhMNy1WUFMkNcO7Iebwr0hUgP3moexvYX1a+qn6HFYEoAu0aOvJt+g1VTO
UlVmiHTDuwgrVwHxmWHhrXGCxwY27EcVT+hjqmjadhrHgB0EDbHtEVqV2tzLHElRNGQ30zB091rS
eQ/zktQZYXs2Ywt0NT3WhlDP0q1WOqiiDXhnzAmxuXHU4YXxf01JNN9fS0RzwPzrMObW46vI8h5g
mYm2Vdhu4D019o5mmbtpanI43gimLwzNvLEdQp0Ja9V2uq0n7QYpeGgwUAAvvbC8rYDa3TZLshYZ
n8ekwIY6QG1kg00r9Zt8NlNjq5mGdiNJMQV/VxZ9pWwnD5S7F6YYmyE1eOl9AkZde+y/JkP+xcCV
Tlw4cH/eLRM8M5GJRCsUFSwx/fwLd+fnME/0r1OTEK0AIc5LMGaEXcOD9TBr+JKtKbEulZv3N3of
t6c0jYt7HoEG5L9VPzWjwuDKUvNONfqXGtagOzdKHga7aoC+KvWnuMdx5ED2uJeiNOAKfYV+Pd/X
46ZHuGMzLd1jLUWULyaWazkODzZVjgLsljlj9+5gK//mpLN5kVPVjandO154AhyGUmcGLdqBD061
W39BGyS/w3BOruetjbl9aLp2n6vQ2mx9JJb7IHtGqHDGaF807JVt8wLQovkE9ry/x3R8lhJCu+0n
ROsAQ2UjZE1LD6lzjPLjQYn7orrwcaEaSKA2sB8sFktWAUF3C39af1sPmJXLFLYTaXBgsjhDg5kQ
zcat0E2lPUK2qW2lKLcnS9XlU+UQE7bcH3scCXSploVefLTH39e/kya5f7SLGszZcv9gnSYiL5s8
9OkZM+NgwpwiWUmqYAbhvpZltI0tFJLvKqVZWjrAHbvhgcAZIvCCYUNcF5IKZcWkpNdf6joIT709
BHC8h9W3sjxIezyE9SHVYW2qZsXBYK24qIVjDzw3QRTcdksyJPCeuIZ/fNfQ9ylyMm+Bb8d7IAzx
pRwzNAyXRHJSZ7LLLgAFwKgWa1GD3uB/dJRDrr3Xo7sRccD/yyGpOxBfoWrHj6dpuwKS26fxvlSx
Bm4//DrpLReZilJvbtN2wVHgdjStFgQsjJR30ZLkEEzcSXHyfRgLI38AvK7GGNeX5lKFuXyzdpIc
CnoXPnwdfmQOjl2sKmFZeWhiTIpy47xZhOLDLCWtHw6Voly4hXX05EAEfj1UrvbuiEw3911JgMbH
huVXTWUM2PFpLuwvKfKkRC7Nbnpppyq9uGNEwIkG82aX4WdU8VbskyLUntUyHG5dvf6Rh5r6PNiF
+qyH9X3HBHuPbxqkC6SDfP16A/4vp271i01oyZubcSqcOeVdCpvBW1Qpn8EjBw/SaJbBnV/E9qO0
ESm8TwHUfcqXnmP9lgya+aL5UfGqJWfpwjcne1abBvjlfVin020faOnduCSQ++nDxkxqsnYzb5iz
icZbitIHoCmOHN/9pSYD6qUutkuQS+lb5tXwaGtGu5Wi0TfDyUA1dVeaFoz4G9vq+k+IXkFdZI36
PgJQ+db0yCKo4PWOC77yjVCwcmdnvnkakcx8LO3xhRCa7qtVfp/dxv1sKW57k5UR1Em23n1tZgIp
VMfKHyHRgUs37H8Hjt1+JWRL380xKuJ2479oBJ/BYdsOxHuSi8N2PyMNC1747ypgkX8aP9TplkNU
bDbfloNX79FrK2GYc4qXTLHsmybtJji3++JFBzH9Cen3jTQqhLG9EIHxGSSveidVtt/gX3CH8ijF
ETaJs+ZNyVaKdeyajzNeOinJGbtBvVPhetNBRF+CaSYuobBC41LDFQMsuvZhYbPzO4zucbcjFg9a
T6hl95U/ODfS0re+tze1wWLcoXYy+8w8EMZEb71a9VswPtGNFJ1ItQlTiPqLFG2EiNCB1P1bKc7K
9N3lm38vpanPHpmv80cjJr7HH4NTGA3KU5q16l3kAyMOfeSqhrx6JNBnD+1E/1R67WsSt+qFYIXh
SddbXpUYVvkqcW+lg9TDi3golTq7lypJTFiOIhsAQ93pCK4WqMdmdvAk3WPgaI+5+dQ0xcHt3ArB
wnoPjXl5sSenuEQdYLmFLLi8KCpJ01UuNLPqtIs9VLR0O2oeQs1BCnyyXmAIS7+qVuXt4c0sT1IE
o0NIvV68leYIJaXRE0uwdNP6yd/A6UdUTT6irqy2BIpX6VeiqLMjcHznoOP7+GpbxiV3FevZDDPn
rkwsAiyWbu2k/pqIljzzadPuWNZpqBGRc5dk1lJ/iwWvIX7377q1i+Qspf1V9bp2/Lfj9ZYAmM6O
H+pxbu5HpSJcunChviOqy+RL9CtX/VdzHOy3xhnhB8r14jYLDRtm4yolIm6YP/eV+yRdRyO9rSPD
+1I3ubpz69i6S0sPAZa6hi0FXthX4Eg/Fciv9nGxdQkbulVLXip3jL93GgFiluE2D57ZBTeK7STH
KA3VZ1hV6o2c3pm/qKXX/OzwGxFGZMbwME7GCZttCetuaT15NpzjvO4OxJZavkmyuoAZF46q25I5
9dYuw13v6/FNDTn5n4ZrH2ku11pwJAQ/Q+O/U+dAjXfSHhL3eCtnix2XSrsCTlg55vlalGbd05Lx
wKsdXXsGmv5kmYl1VO0B7PZ6CssxLzbh5TdOaCn7VCt0ZKkG52QR73tG66a51QzTOdhJNj1O6Ljs
+lZtXnkbVUJ/XOcba+cnuHmU34334g4JS9KxsA5Pz3ZbmD/BJEIWaTLPM/p4abPEAaQSzPu6qur7
WG/rk2lUw03kthbqvn6JLEHnwI9FsCoTH8hMvYQWy+/9r3EwviaRqfxSiLS8XijLNajiCuuvKR2+
h4rifNHsJoPtWJufQxtucJYowQMQaveYLaTiquKnlz6NrSPmgPTBBQpEjHNjYT9jIrP9OfzKBPwN
8KHylx6gg0x0EitsFuFJ4Jq/MpiR9a5/CZDmaNpPfUfMMjzFzYvXsifs+kp7IG6jIzwHhSVwV84O
45rvn3TdQINqdBZKAzXNLrPWZRfJOU6NCxAKhLsugdYF/ZpPmjN4L3nqfdGmWLkze8/jHkDfW4dp
fSPFzoB5Lnfi7qzHPcRUGuuyc1cS6lY0rvcaAEjfVEOo3vVV6b9G9fxVtwL9XkrzEgHu6NaDdPU0
5xJplv8opbAPjm1app/MQvdf/RlfYmE1z6XhOK/+cfQz52vMp/LYjmp7dNoh+Fbox3qo7W8lEVlI
5lT1aQiG4gsyd9veitxP7CNvEXko7mtfgTw/ALzR9aG2udYtDVGBxxll3QXJMh4hO5p4iSBeMyLj
l8gdWpCphU7Qva4dGqM2dpXdWYcBScH7bkkYGNOuQRt5J0VpwGFb3DczaltIVl8IduLKQVcR3YDg
6AbbXXFvLIkNFe/FVYy73KnmT1gBvnRlNH2boiXQowXPAQ8UlHup/iWeh+nbWEfWdlzqo6X+f/d3
oVxa+/uuz3kIT9s2gQvh29/nX+v/6/z/u79cV68GkNueuTdzK94ObNifymGqn3TH1I/2UgddRv0k
DTmb32uddIEosnkql7oPx/LlhM5K8Y6xzjdREmtBW3pVox4YGdmfOhX5aC83D2s3aRxjz9vUNXiD
oHxQstYCMAnma9TqIdg7vOu7Hh6bXTZqxYMko8nzKvo3faM11V4PE/U2qADiMUlJAYZ29bZdEina
hgLo/lrOql3Pdg2ux79bpX4tyhFSB7fdJY8IaFurrmdayymT3jy6DyW363uP/AeMZN7XBDwTg6rM
z54PllQfnU+T3XvfDQjosBZ6w4PlugiOJvCtFKka4X0FTQzw+NyUysHQvfkzjAzDseOsQnj6Bizr
LNcIM8L5+qq17lDC9u79TsPRtZwb8YoHnbv2StyIheqAYRz0ph1v9DqEs/sfhZ2ruI4VFoBz2XxJ
gyQ9XN17lyArkOi9czZTs4Rcp/WfMidRniCI7nb6yUNGLJlnOF0MuGMgIXfMDUsQcDHxWB+VKuuP
bP6gxTd+V2b7DYqR4XMUowSfdG3/EDW9dlLjNjv7Y2reh4GOJoZSzm9pmP4m6DD7zcEhcvA3imnC
joX07xN6Mkdj7IL7qmiap2JJDJXlYVhAl7h0MPQFitQQsmG15b2WgouHMlndD17R3Ut/6YbA0x7R
yAkBNMhpkkWTnZB5tGT75CmArGOPLmX6COkQAhEWwmhGp44HdNDqeyvokmMFtOYuyQBVGKM53zou
kcWg4+2Lkw3RuYDK+OKZkXXG7FHceNM83GTVOJ4VNSovmVEg7OP30W3S+FA8DY57m5QTWq81RpKo
S/xD3LYqCgxqfXC9YgToCukyBFD9I/6Jcp/GTvfkw/YEbzCxg8w4RANVff88d0j9IO48vkQW9Mid
uem7EKNUUKivDT7obTiqxtvounB5w3v6Ge2ZflNF03jno0MFBXWe7qopjGDCgj+ObxOADz+dfySN
u/fRI/uC97qB1yZasPZz9Ews6e/IVucfSmL8wPALvNwKMJQHrn7IWj7O/mAe++UMbox+B3FgJRIP
Ixsqe4KkkxCTHwVxiXpnfveINWALmA0XuFHHxzpx9IWNf4Z0rb7zrKmDCpk3gJ1RecoaDSIZyPvG
+xi2Fhbl4yk3lejFVzzn3tFA04oQfGj2QO4sfzj16TB9MW32TpoWvLgFb4o25QW0Aer4JSIAcB+U
Q3+So/Q4OdfGoN3kjjbssCUWNyCCYraqS2Sw5SHI4beba5U5QYgoXST3rtJeWqTyY8vafcyEn5AL
rOeRuqpywaHhwNtmKAbeW2WLlGOrdG8dApY3o69m0FdwSzL4trFbDiA9liKMdt5+agt0Lpeibk6A
lkyrOEvRT2ttAzox3iDyAEjOdtgULImeh+g9leZUXkYvqVCwICfJ2kdyUofSOL0bnRClISca6/9w
3AxhVAlA/X+dW4rvLu2gI3BmJbR5V7ceItcfo3K+ydIvzRSGL8y5/qaIHeus+2Ar+tx4Vj3HPxpD
qGznnMfseEX8aFfFSUpykGl4z22XeXeWpZygLprvva4BUtjm7ed+dKqNMTjB9zZQXgAUeX+ZmnbI
XaYDeMC3gZbrER0g5e2y+DfGjAfYQeIfVVTHfHaa9ssid79NrK68w859USFxvwMoUN3lWhUeoDOd
N4mpVndrg7SywPrTz0SSp2idrdq9ESKDcvNyBjlEOq7F3h6djTPU+Cz/uciHUytjAl5I999SYlQh
zFwusp5AiumgnnB+xTc7d1Cc224MECBCOhTFF6UPgZDozqMJk+Njai+zr1YQYWCG7rUOpC+SSql7
cjAV3DkqwiWxCtX/tbjUodQ93EVLInWEYGp7dNHwgiyta4P0k7qqVrODOaAKIMXWNvJ9BC3Mrosn
zPtV/SMCuOAVav1VCybgb305vTklm/Z6avznfM77HaFi/ZPexbBhOmP24BqQqsSQuN1NVj+cCqJq
YXCMiNlHtupspR6cIMssPjhqdJ+nanXI2Os+qnDtYjHAep1atYJhvche+XXhFpu3+zmxYUCxZtP8
hqboF79J7Z+l5d+oGDIDmHDANSV1wlL6tShbG/o+jAw4NLrf4+Td+nle/DSa+LtiYqVmtiSAnqgh
y+pRwzKhWrCg9MzmbHj166GB05wNhLSOTlhewgwooLTmSHje+v3cbKQ1TsMMzUs45aR1au30vlbM
b8lyJjwe+UNaV8/SFpsuNieIlliTRw9lqyr3MUpC5ANrjh4kJ4maBV9nXa3Oa5XkUEMNdzE6Ptej
1lbVyZxjjCNqI3VOE0I36TbgTiEH3a791uuoQ3bXmIV94886fecYVSqQSM9j4pW4iHycJ1qqXTy3
0y4qOCow65F2TGeoYqRBktGFNWirLH1qRZmqw3qM5is/y7mE2e6f07zrYjkxGDI5+Xq2HpmObe9M
5e56Xmn205hLvOs524qyRQ7L3Bm2BxBsOb0y1EAEQbC+O1AarpeUHxhmqn/wTPPtWmfIL1gvPnkJ
Q9B3OvXchO3uX//T2vvPebW/sgDehutvWO6C5N792OXHXX+TtFwv2pXZQwyxK1Dxo9W66qVYukkH
36wx80hWWiSZ5PZL1nQ7qBuGHx4eoTulGw6sNpBTG5u7JomqbY2ARRABNQua/LtVNBMcesQ09urZ
Dv356HjdL8Jyp10KsaIa/ez1BOlI00aPwoMfzBu6c5i2f9WZ7x1YM11cKEyjSo92mj0tVLbeT1tB
IjvuNkrNRA7RrAkdvuthY2xQt3Lr5I195gkQ3qvZ9N6m57WD12N6qf2K4OLuVQtGTgbMD0bs5L5X
m1snBn9ZEfWEQWefYt0qTP17WAy3Cl7PqUAScYKCoVwcfoWC0yEB73sCR8w21UsukaI91W2iPKox
W94SPaPHyr+YrEWQl1uqhrEHJpUmd9c6DRGXzVwM2Xk9KsCSt8tqKJfQTVUepQEM2vd2BnFVtT1Q
zvm5qZ6b1BweBxZCrVPDhZ6zJR9mQkYgL4v5IcGrUiKygkIOsgdV58Ds0I6bEaip6RFvaKX3vTai
ALYkU+o/1QM4/qy4OMFgEfVPUmAt3oIxGw96AdeY1OUwMBxnVNYwmP5d180sJKA01Y8VKnqFa/kP
2ZJAR+GVTvXY2tA1pS28OCNrmMd5SaLUKE/u5EwbKTKDGI8xbBQAhppr1Vrf2ObnyGqNG6lylUqH
l2yckQttir3USWLovo6bCM5G6fKuAcY8Y2quF5ZqSy/w705FfpYLS50fDhvba41dO9V4rJcfKY1R
ouYXy4aAcKmyMKvfO46yG4IwfirKfQEg+LHVtOgJn/nvMar886AZdxCRp7cjYlWPkrgzXP/QWlmH
tS6d+hwRN5j5E1WJFSCNvoHmdXeTWIn1iLHfuh7bRfZ+LnzUj8K22ea5y6bNT9EYmq3SPV7LKCRV
h7pIzS1xvrSHpaVflsVz3LgPs8fqoJ8rfEVVZz56XqI8WNElWApGFP9JRqv+2mG1vJnMdNkWgvdB
/Y/AjLXfmMBylM5MvXIiRy1stCuiRwTvuvuymHbXETWXUUCscbuBFbl5KOoseDIxkj3pcfFc+sF4
kW6SsCTTN8gClScpSl8NlvWdVRE5LkdJHYiKFEhCcscebtx6auA9prnhPcLLPd8YRvct8GtYQpZ6
3cl6lKTijR+7IP+lGwyYZzz34Z30YOX3qEaacYlmxl8xRe1JCTz7EbCo84iCWLXXQhctg3F2HqVB
ayH3VEucM1KUBghTzPsqZcGI8oYCc2zY4ko2jG0fMf8mvXW79g2xnSJm1jjHVK/igzsRMQGdZfhU
gobYIc+S7A0HZrSt01b+wfAMmMPhb3mC6jl6MtsGbKiRYD8YsYe6Roqo0KJlIglrlxm1LNQ89Xlk
tVEGyOEpiIX4C1OfD/Hwn9xShF/vc96i5Ye2hkf83SKt4iMOfSM55Joz/Nc37YIS6pYQRslJMkig
5JKwqSVwUiqhru2Ono7He4whfCmml/AaeLXEeassu+svqj5jZmnZxS7AhzVhjQzUQcqZoB56M/ts
LsCjbkHS1MtPQJsI5JEt+COrgtgNNkiMAvDu3kiiV+04I3BUL/wb/2T11PsZJTocGE0O7aM09/0M
QlSyMbQzUP4nMW4OiPNx2sGyd71j7oQESQLPSOzauBDlLl6bIXu5LFaZI9wnyB2AMAO+YO6VyVCA
2HW/ps78y4ctIi2q44j8187SngN0HW+Krv/icFsvEXJgh1Yzv4WT6e3HJao24TSFd2HGyfbyf9e7
LTl5Aviwwr0ZcK8UVNIuaqfv6iQwTy1CbTe2UZRnm01CUsX1RlG742Daryn/2rJGEPqAOlSeMENA
q1mTuxDSz4q1i2tAzAsoLV8irp3lYUkug7RhX0ELwne3124amC2CysbRZZQw8SXpePvuxgBR5r7Z
XgOFoqNtFSXzsfdjcKtC66eZhcresG6LoR5vmtAerolhRuONry93Lpu+ZZpe3QD5rW68vIJ0XLK5
6/XaXrIivSo5SRLHr4h28mDDWGLni0WOpTQqADosOv51YJWek5+jDCKABSO6/E1J5A+vxS4zYJbR
0M30FwzTvMQoyu0oBHMq2XbG4JVnzrRbn4yM07UoOU8bkLcCwMvkXcATSGIsYX9rYnVmeOxM65Is
sfcyDiSJluKAi+MwR82tVJW+hbhD4LIaEVmDXhQNbKXn+fZF8SnVmhr1USMHA7agxq5Zp9OHcwLJ
FyB57unCD1GZyBhIIsU4goVYi5TfNUvK4YIwZLuZG6dHFUWJx4vjFjsDma62GKdNkCGtG6JPvVPd
il2MrvpHbD9/een4opULsS7rEXRjCwTngNJPuM73etaDG03usqIKN3CU4Sidy/DWJhbmLvC7Lf72
ZjNM2X2m8YnIvcraebCsXtSq3TJllLjQsSyWVXeGbmDZ2s7qE+h7/TQPKAjZLpq0zue2bvODiROG
KPauR4ulCQ5RixAlSuBKn+EfIUxwxweXSSN+MHXN3k7apOx9pUUWptcPcP9DTze/GmZ6zssS+x2S
RFFjfq2GCs3CKT1AvxTtLYB+RdvdhkGtbvg4gkwOi2LXAMgIu1uIX4kniXHpKiqu1yDGqAKWagsp
W3QYqkUjujWIwsVEgXN6O5f6gL6x2+xKKCoaF1tjP/5uHG6M23tIpXD83Hu3wZTE2wiBLT+PVXhN
kSiNNMzVvQrxrYH++YRoZtX/jn0Q2SqRVNtxttyjD9eNUranVg+5CfDQRabNnTZDsOLNYBIXM7x5
7mK6RAiS9Vjzl8One5lbNA3uGMc+58nRUCaAwArx/t2gHFlRzFv8j99YPId7dwK/Xyp2AjcRYTru
zNrTBJvjQo9G+CZ/PMi96ZS4TyMUSCc8nuotwbSoZ7goMKg5D7oEpQtmvgsgDHYDV0VrqzPhnAL1
FCq/Wx9tmXq8W0aQHtvtXRrOvywat3nDh7Jik604/n2hdz+rDHYknVd0qw09Yk3TgL8xdFDMUWNz
h0H0tkgaFHBtcGIguHcp5gTDBBQ+J2q6tduFUgSu5c2ot599vhc7WF436DKjD5rhwnG5ll15EZwQ
c78lKmeC0cu66yrlkAWN/zTBuD5X7o8yRVUvUIPvU68cWpeN4KD1u2UB2NtGeCFW7mB54V8KPKyb
YkSbWBvnL16FwQIDpKb8cpBIhNfIiM6GhiXPi9UnGBfcrTGlOz/sXybNPSCES/hISCiWYqp4W9kh
KcnPpNK6w1yN3W4K0/KguG+hkucbK878fZ3m2Gf6/GDZSnE7h5xwaLEMRpr2EIxxCzXldO7U7+z8
w603Of2+q5+bBKnWGr0u7Pl72yu/am0PPQsESa6B6HHbvxGRa0B2FIdbVDyzDatBbTvDv7rxEEzd
tNOYbWInPFmmom56KLvs2HyDSKwyCZKE5itlfVSpuzxGfcWFMVTVupNmBBZt0+fA67/7QVVD6lT8
Fc9fZj2BfC0NfxKcm+0a/RUJxdeeeEm8LrClDhcPytTFt9GOnbvD1jZOnYPJjCBg29d/Y76BwsT+
Gg/WfTHitE+9W1OnW6YNd4bK6p85Pd73qA63ZXPrzx0Csvl0RJ7XRl02D0/TD5SzsVe/JHn3TesQ
lFfb6dGMWfl3/8PVeSy3riRb9IsQAVNwUwJ0Eo28myBk4b2pAr7+LfJ29414E8UhhUNJJFDI2rlz
7eWC660RAolGp9EnWKErIJMjnmHAhjHnRNDVI0Cw7HPiTVp1DaHAmqXtG0WRlQijDYYt770eFi6C
P5ECt1az6Uo7uifbcFjT2skC1brPjipDqxpZCDQwtEXxRsZ9ERo+De++G9JV35ev+EUZchzYQ6s8
JS8J96bTESR8yYnFGa3WvVa8APO/B53mrfrXyYFA16Y5c/dy76XmT63lP2VqfvetRVhgB5lfZw+F
wr2t5DhvvJJmQWrgZfcKfETJHL8ZqKCqBPYn5/pRz9pTexGqqvnSiP21epfoBckvnGCV7SexgnvX
rZXmXMadm/OUZKu0dlBLLkbdNlb72uCmUOIRcoD3wXph1XTiIDP2XZmeXYwYq6aoT2Ve/5WWu29b
57NP2XgpcZd4RRkKvdhhVEEPigbyWmTEXL0nbwbSzGJQ1WGLA309WhlEHjnloaORRm9qw7zS7EqF
kaV9e5CNkmjCiJ5aa0GolDm4znZW3RMxb7ShS7FFBdjaC0pmUj1XSt8IUr03XuLgH8azktqcZlr9
5ut1djMFceJdGGIPk5VAGy9e5mUoQvgz4MKX71o5r2Y9309OYJZOu3FidVxAc+YO5Lme/EnDcY41
GGuv7uEM1iYdNdHv8yjCpu1sZaqFXkrW/fucNh9+XDw5zXhQDp5GXb4kQ7Hr8eDkinMiG/oNSDbQ
NNMhARyIoQ0wWlfYYd6wA9e60Oq4PqHK28Wu7WuJiDvDjIMPDTSA7IrY/pgH9UE2dblyC+259wDZ
DKn53pf5twSnZ7XqnfmyX2y7+GKt7TKl+1GUTzNj5EGh1w/NCLw8hcM05TiqeT8eBSFi25o2AJ4/
C+2oX7Y0IIGp9ft4HO/JNCJD0EMfl4P724seNAV3WDK2iXqvBMhfAMorTUgiL/UKbFNxMIfqPgfN
szIWaa+F72+V4+/fyx5AH7Shfa3sAd5+jll+xh6RkKNJGvstoRj1iblhLHwu2HSTK7KJUHZQhQf7
Wy+HQ67Lt5Ffiq3fa4oJA9Jn8eJ32i0r3yPmsmY1ji5vfXwySKavbXM7ZHKn6mjT73pZbXreFhYJ
dv70DtWK3l5K/S9BAbvNKUWl2g3kqek9wWLKP+Q1rM/RyumnVBuZcvVKL/otCiKUc/xplepenXE4
mP5wN3pFQJ7DfTPEH3bJvpERMqIbZPHuMlMPn7SeAlozpDwIoj8Xzg06AmDjK8qGzpBUNGrtWToG
43Er2GfsfXbLdXkierSjDkh1tCoul/HVGRCVl8JTKzg85yJT/ap1IQLqAsORVcZPtVP8NoPqVuVQ
yLD1RxIjGTrsEn0/6f6Da1FEzgnk7Cqebq2eKrsZo49x4LpbRnPjAPN2++lood5BTslDEHeOVtAN
bSNQoninQO6+wiDE6BQjoVloh91k8Sa7vI1Eniws6EYZjqbrM/Dveaspk2VYPvYljKgp1/SNacFs
6Lv0gQD4IYJtzw2OSvLe/9HVOB4MQGTsxuydFw1PmpjBbvrjhxggjc9aiu9l/Oh6fxNPIEX7lIxi
P/fDAomgo8FRYIwPK13j4qEIa0UWtDGKwKjrJYp1viuXydsTMvnqpsB7uIOPU/NjDNTGs+TyrOHr
ZOlBaDUJcxKGYsbp0qYPBstPyHQSribye5a0PcRp/UfIaLISxkhbyXqOeo+gkurLgFznLR1TEgaJ
YFHqkc9ZHce4vXUoFuOhOk0+TUPyRUBdHRkgeqHWfvFoWgR2fMmKMNX3bLMDyL1JnTyfW40zh7k3
XhIGuZs7BEhlPRzV9jU3W64OGTjdop/tqVQU40W+Eh41mFPg24jTvwk9e7i16wshy1bw3pR8tmu5
NkxbUVgRmpG6sB2c8U6TqtmnWn5nxRTkZNJWpl1tLZSptl0kBW0ybRnStnqnDBGEnp0k/oJvBTs1
x7OXGC1XACeN9ofo95nW+T5yLEUy8EC38lQ2YMxA3ItVgdt2t9hxF/YQMX2ZBdliH7vRx5s6/tra
DVHLh5Rg1goRGuAj3ru8WTPKeJdNQmz0qn0HsnAzVgvE5/qCaP5oBcHVyjcY1q+T50a4VEJ4oDxE
glWrx9SddQpmEgt65W0xLdlEQ7oyyByGe5yZqRD7MxtBQE5yJrPdMTfCmp9M3Tm0GVdgwjucC0Il
6Er+2m40hcUAcbhcJ4azTR31sagbnDPPBY7UFbkg7bo0eJ+IEj8xiYFtZGG/7jCrNMwXCd5+1SDz
XbxtAfSQN7O/1YyNQ+DRyre1R1GLzQTg9rJI1Ss4qIxCzRiotxe6HOkfOQubZt2CDnyfEuvLdLR5
E5kTsGRGSCEasj0tCvB2VIS2z9lfa8wOUJgQm5gwv0KNP6QJjKTc+rOcoVo5CrnfhprEuomEaIMX
NPX71NNNqHJumJNyutJ8zhLXNj8RXH7JUG5up5yutUnjfiaqKDeNB4B9ZYhVhgFKywj1vLYv/2Gd
ohGHpklj38u3woZLayi1c43Jow7ImgDUXA89ZXjLjBYc9XCrpZxtdSdWfdE8Z0XFOJJzAxgzXGrq
Zzn4pPoiUqycItlKEsehdi4nBwt7I35mw/9uyiULMbI1nKbjvVvJd7eX35BEd8s8B45pfNQqtaEl
SxC9DF9EqrPhk8gqoA+iN+Jxyt37sfcYy8jK4+SNNFBanUa2/57ZA4n2pfUUDQ+j0EF1wxAlQYzE
Hd2NQpVUx8IWB2E4XLrxQJ4TfYxOd88Nu46prmSYpPodgSPP5kQqpj9WmziZH5LInvACuvc0VAhw
ySKYzcub5z94joZJxLyw+MpBBcOQUWBTYIKvi8PMrMMZii0x56upG+k3JFutqY5V8Qw2z6fZGe04
J4OuSay1ygx2YpPBoWZarTXTsQLvpo8BdiL64V0gG9wf8ZxU7lq2+ptWFLRaRnMbKZh7KiIMrwCD
1rpjEE/Dd9JivbetPfVFXxUUGNJd2VSV7L7kWc/3VNI21OGClKrUD4x6cvgx5CEUvhZEeHOr1jIC
z8t+Zjd5S+hTzvNYBtoEGzDzzXnvzq+1SIt1ZG4LQUO6Yg6VGdR47ZADU4vxLa/ii0LNzj/K+NR8
pwu4IdAr6QyUVvLqtG3GEOns5M9Kcfe2SfXeNJKSY3IG2oQ97eGEkGjf9WEo/zQRGRl50pyGONlY
BIls/FndNrn5VWgM7CYZ5PcLb6gdvnEkPdMQrzcaHpVVyxW/9jWXvaHPpSRlf6rmjQ8FeJ6R2/Fz
tWGUx9DZasYCWyYRCrpaWc/sXxGhhaTpTx0VB93VgJpnDclCkU3rKe13CYCNFaYld9XV5o+0wE4V
z4bjViRuGR+uoe3cRaGf+Lh5rOanrkGdwuv+gTfzSUUtN62ZnBaQw5B98zwgDRYKwXLuEiJc7xR3
Uy5FBg6rTywxWL+nP/ItT5FPxHLKGmUQdF5O7otvqNu5A0YCZ44seas7T534rPiwQKLcp7lvbrVL
5HLSzIfC1qG+p9W4SVP2aTq1f9PIF65RbCCY6i/LobPu4nnL/6MLPsaAb5M9sULPuWFqIQlY2xcG
SaOVbCPcQz++em096xVt+8ktR6pNjKn2guOM6GpGJ26L3GebyhIVWRS8XJuYbNF62w57zbvumB+t
gZeqxDOBYPtQ8+atKmnda0WOZCist4m+pRHLKST958JT8eNDYouneHF2RkGBLmJC+VidqAAg7bGH
9UzYre1oYTSGJIxgdecn8X3zy8Ib0fmRTFaqZLovBDs1p2OeJpPEogj9LekIapjNmjwo+QSAtNjg
4brL3OlAW4FBP604iSIeQjaBB3kht87Wo/EZV96nO/Yvvc6JmdsvZF88mk4VipicQiKAoYATJDvf
9B1XC2NdOMR3vaW/jYP9pbkTujJOt94iuy7TEWMy7v/uklpMTEz7djzlLRxwFgBscBd4s/EeXTav
nhYfFkiFILUPueksCHf9d9OqTetqLwWRxCs3sWQgawpv3cbNEHG2UMWMVe0zKi70lS2KmzoavirB
CEUyLkApsT9146NbiFurdPrA1EZqqgr7vQ6gWmWaFopLPu/oG2tGwYmiz+rvpEx2gCtuujTZ6Ln9
k3gdOlVHF5AkVaIU0605N6fcIVC0a4t9MxGZOurNGlf4Z2702EVNErrtdJ3lNJ6zAf9bVAEOttf8
CrdjcnbTCpOwPFSaAd/JMZIVQ4+RtB6igRGKKPpbKu3JJEpIOXXypOUfMBMrezEDLdZxY0nzNMMe
C63B+HbHYW/66WMt6awzAfgzRJc3Oyk+ZmN6zSvmqklbgH5V8zen8jTn8lhn2POi+JMS4pNg1WTl
1tPGbuaPsbnM5encyLXSxxG41LDHTdx21OYXpVJt6eIloTUjzeqpSQC8iZqQfPg2iRR5Xx3Kgjil
2n4oPSnooGvvSywPegtC2q+OJku4cL3tUNdeUEogd9WwTmX6lhadCP5au/m2reIrahq8lmZ9X0Jr
HNySxcXpSFuyB/B4t0sl1xH58bicmNU2mlvmjB5NbcKczuQvUxa7WYIlTMgGzTIdUW+sJs5GPOeL
sEKdnioMrphZkEoGejAsKiMpMc03S+zeMkH56Yj2o1iW8wTni7aac+QKeXVyaG3aGPpVjQfTi7dm
lwWuHDEca6RFZcuJ4aUbqLXLtrWttQ3egPuPQR5lEXgmV9e06NOOTAco+tjAlTcCWeePaiz/QbmI
Ny56ysqiouMsro5W8TKKPCRA9a5LhrdkogV+OQWXmYgpjCX6JnY4UZifOC1FtEURf4vc4YRye44A
5bNLYA6taI01KUS3hSgfh8R8L5Uj2OgllLXMU3k+lCcxcGOs0serVSDWEWUQj5sdu7FHQrXfmiH7
Zvf7xBTosAebT6byEoXMvbzZzaFronfKA/wYCSVKhFB/0GjkdAZhK+Ns52uvNHe4jJD1stmiZGhj
8iG1Q+022om95qsq0XaX0d2Ql12Fte1I9vTK35QLKJpFFPmu6o5VrdEg4AXWXq59s+9dzcxCiDTy
dmrRmJssQVYSkhUrL76ZUsmmEXICvX0taDKb2OLZ3s59adxoBR2slkkEOhEuGzUv0RnPMLbz7Ld7
xuPSVTeTwaQMq3zQ5h5ovJv32+vDf54DQ59xXfZFFLqMcADib0zuVQNh425Zk2VwSX9Sb55IgXET
YOG4ag5af97XLiPpDDl9OOjIhsB/6lqjtuPv2SwGheooIpQ+IPZsbV6Wouu3ExV6J7mHTR0CZDo8
ki/8OQ7FZbKLu8+iyb0wJn/rRn8umZ3BXBif+Mi41/TY3TJdxOQcF+/aCFC1tijtHWn8RpXHRUOF
XUbRl5WJMUAi8kKwAcK3gDjrFX+Tw7LktTepvJRsiXabuHj4Ivc78c3vqce+PbMIR2O0h8QMIB3F
avDNVz8H+m1vmlk7tpcfl146MJaDfUpCvve9F/h5YA8rkiWWKpjm7LDozkPZnJtMTKuskI9VTPe5
8Lx91wgkTfecm0yTu95Pp2wg/nF7N9vFfXZpHfhaiWyouluhxzLoO4srwicFnqmyG/IxqrCNW0UP
fwgpriWXtbWvJkGgjs3ubWfFiQA2gbNDdyASGG4DEzW3XAiNcbfO7ObcZdObKi9BiyqbtpFV/sl0
6Y8DpI0YeVu32Slbsc8NdrboD1jW2k/0t3R2j378Z/YWPdmOPDSPDWeTehXLY/ZYypfISqELeezR
ktiKV4xYr9QAy0HVKvD8jL2za8sVPdVtlurGa+6zWsOOZXeLxKJK8qGM9FaMqC/OJE7ssZ8cvXzt
S69Ya51IMVrEbzBGGGH3zC3TTHqA0YNl8GI6dIkdQjlEpBqDi+y5nkyG1U0+Y/PSbV00giHtPN8S
ZMr/Mm8temEb3XM+Fyb5S4lUGU00V0CoMOJOx10Oij2cRu6SVxVekDuOwUTT9GQUAAF1C+TLVDfY
qhCs7OYnz1rYL5XcFTM6s1HY/t4U+6EcxtUc05jqF8Qn180/R0Q+7ja1tqowPfRFnezjbLoU0Oa7
zYjLCrUyBneiuju9LGmsmPZXfWk9RR8tCktg5Bq163Do0SyxyXY3MaOBI8XIfeRwVlY1YueoM3cy
nSbm6wI8Ks3ar2wo6TNtD+eSWDO2KH7pMkr6ZZwwkBHybZdAqaC8W6kuH+9bMtPDnnijC5D/Fl3+
GNttUIzoNgqihiGRNamlmn02tRA/uCMkrYiCdkz14yD1TUlNuZpdJqfThcRyoZ/9RlhboY/tBkLk
fmkzd+Xk1ToxCWxZYm4OcSz6W4nennsY3LNcvTgVJlN9eKZrxudfLVh/UGSjtM9uihpZnX0rnNrM
IXpl2sBigCLRVulhcOmfth2ifWMpjaFYeJCFX66XweJmLPs3ED3ryr7UnzWjccu0t3NW0iKtXypn
sXauWeNmFvV8I/pLT6jDTkP8Bh4+N++oawvyxJndWIuE00KTggHsHiGQC41tlmO/lEVXBq5RRQHI
lQovJ1OvTRYQ2VYBgLpckudC8SPymUvYKjo7EEJc8hTagy2y18HhvY2MwdllaY6BicueMZ+XzuEv
bm1+JPNEKDGxw7JGS8bxplfbtzEW5+UB1Ke6jet7HQmFM6paRXwq6yTvwX33Hds9frbRzBuCRia6
zlRZLr2eteM1dZDF006wcSdeuCRidRTVlmaxBSNm40/HOiG8hVnZT90Rw0NpRuspm18tydTl5E7P
fcSsJzagblsRRMMSPZxVunCQ9idICULWib8ayxlD1xtvYnqoCIe+CRglnpHNneYHfjNv0ZzdTfqo
ET7tMQEzecRuVAwmtA1+WhOFziRsZCRhs+JMtiNwa1xITP03RzEPLDeqMveASuqFssLmnBON8aNi
+1M3/ya1/ICeIdwCULjd3i29o0PGidCho0/gW/xvYTobvWCCgpYh9JqeIRN0D01OJ0mP2SHFJ0um
dZ9o734nvPVodASupXl9pPPnrovFIx1P0NOh7RXoBpUO+xyGe6lY2dduAfuIACZGHnLb3mdWNN84
kU5vg62PqLDkuHGtNhoseHzIj4NW6JvOu4NxQWGozy+TMnZLr6MKq+55mOiIOHIIzLjqAyV9g0Kx
WPjt42PSD++FQ4vM+jOn9M5jt88mmLviNCmsRmwHRkUDOvE1avZdx9z4OSaPRKsJsybcKZS99tPV
07sVk+tVRMd8xFspxh/pIeg3GRI87sqnAVGAvDcf7m/lIH5Yz1PE9jCD3rBmQOdTu0yvJe58q1yi
C8osu9dEAz3fnjnllqZe1VhRQmNiz+demPh9U/3qlvwaJp2KxZE7g7Vne4Fuy7r4wrtBeiX0U/q9
7IxNt3vgL8o4q5IM+cUutgkIXMyGYa5lu1In0LmLrLu297Obuufcttow5k1ezY2PPZAmuNH69joZ
pDw13trCPRt6SpC2MX7Oc33mDptRBVsr0TA+19UVPpBmM2eXgd2BfQehbRjkl+YnY8iKrUL2aOp+
FCQt0mtS2yn/Qjgp4no8Vw6Tudo3Wrv80OId3VcdtJM4TT1ttkVV3657YbMItkZdj7Fu4lMx9GUb
+0t/Ti9fbNS3EiftzfUpp2iJMkJ5aHKHv7a/RNBEaldif8STa7KWEqzuaT4U/26aw6ZlHY4a4ykb
04zzQH/twUuEhmm6QWztPMexQ7H4r3GaCKbc0LTrvpTrLmIjU0rmILJVp+p236r+aXKbZWtmVrqe
uuKksIzRO6Y7Z3VFu+XiIdjYG3M4wopeLZ04SjjWWKb0wVSgDq+trh9PU+M9FBVvaLUUq7IxutPg
Dw0Z3huPm77XwGQZaG9AHTt30YzIj8w4JOpLjgYUcZe2fDYaL5aDs7DpP5oWkgsTXZRC5drv3HNJ
RyxsFtEHFK3riNHBiRYrzJxL0Ib8zbo5jJxpIL7wJu9GtQH8jXMxOvlLfIwd9ipsyza52SSB1HL0
GEPeGOQPUOSoX5Zc4FGud2dY3X075sgwTvxSzPQ/BfelGIJ0p81/ivzgLLKMU2pbUzhUZbzRCpIR
WsP7c208muXwooYpWgkwyIE764Hbz6zP1vIjlLfrLGKysz/X4QRdyuK7VczW6u5A7acRYlTN8a20
mucux0wxcHKZ/RNzHLd+h8MnjpJ1lHZQPEZz5fri+zJxQiEOnaT3TSuITPdg4rwu6L+sp9jZ+1h+
bhhUfDYuMeNxo9Ftr3kDXPHTFwxbMkdUI75uVOQBtckK8pLpU5suGUWwQG6cej5PFt0DW0TvyR0O
FFaVIJLLejSx7k/dcR7zYostYz9P0Zm4EEZf0CJyQ2HVcXnNeJ5fy8r+7RZ1FGI8U6WCLU5u84gj
ODs1DEH9JhcjZ/elOqOPcnayRFDO9iXKibVr7WFvKHLQS/WozYtxHPECmfiAN3W6KztK3MG3fs3c
GleV079q9bCgc+XcDHjfTCYzW0xPnZfcDvTS0Nw+TTEMB4Ow2Czx5o02DH7YL3Xgi4SzJb0vIDME
MWt93W3BKu3xTHIrz3WT+f7mo3CIE4uUReK09hvb42cu8q+hSxbOfnMrWz4XkRJeSN76xln6j9hC
hMyyyzh9RgfNIuPJrL04ECDKUBjo2Nq8zVM3bTA+scLeZEP2zOf/4H51TeeHMXoBMi2if+/rK02y
rbLjX9Wrh950f5tiePXm/pEuRBSYmQYn3yU4y4co1UZsB4Rxce/QR9VIDXYElmwiD7zVWC4tW36d
rrMbWbeA0r6MSHpBW+ETu3SzqoHxfHZqRUjszn5SDvCHm9maty5XUBXX25KFO3K0N2tM/4CbVSjP
rdrWOrY2xt+T7rdy+1dyplCjq/rcio0RcedkTYeu7O9KMUE/rr7M3MObrtajl2Kp00VDLgNzp80l
fkabMdhFxo9r/tLQ9NbJ4h8VlrSwMkAjYL1OWx1Pr5/cKHsxVlmaHJtaI7XSKg8O02p51ZbbYbb1
NbY5m+pCBmPlbA2pYmhjTUsES/tg8sIQ1rj8c3HTsSmNmegk3TFh8NpvB1b47dxkv0ndXqBTw96q
NP5uUjmFg4pDecsm7JKBNssXY0n8W5SNQPVkj3t2aqyVWz0lTXdnjQRBgKnm10hDWeJ19VDLmfe2
j07OVqilXR6ks05wlZUfYOrdY/8G+qcaOlaKJoYi3Ann1LYdtGYtm/Ow6MZtVU4bWWlx2OYUZU2/
qyuDuhVNOK1SPj1Vrb1kOaYlC1CUtNVab4ab2CO4PdaJXcBxZPhav/YLjXHl6a1Q3bqbekqAIb7T
DIp+WdU/MQ29NiOM0o+1NNRm89MZ2rPQh13pF/N6MKh3iyF30IMshoUKiCyRvBti66sRt7HFqklO
oEs77M/H41ALmzH3yf8lI+UT8Uu03gsdlK0iBo6ZlluLTWkSU0ao2DwzsHJOpH5O5Yjbw9g3cVFu
DOQBp3TulOlfrDyUo01LkOKM17XpzNdepU84LClH4VDZw8SgRuWcqsV6jKzsQbCmbDx33ObdsvUb
4ybiTs6waDDWNMiIplxnGWokiZ1Z2q3MVlkhNkoeeTHFToMvpi9RzZnlTutkO0/Gxh0GqhLERp/M
glWjFQehup8om37ynl5FtqyM9qFox5GLhpG/qH4zE+cnVfbvONXw+s3Q0otmC/yeftkMWKFl1+4k
X0iyNOybqkM8085WvTwltvuSuWqnm9a+TShVtcE8gN9h3EPg0Rm5Idq9N64Of4bQ1q3ecMMADTH5
YmO33GF1+dVVYAPzL2EJctjyPaLuveOixBVD/bpEftjNi9gmg/Hsk8Patv57Ml4c8Wly0CRGCox2
pECU6mCX5J7WJgJ36T3rUNzGqD4DPJpwXk2P7YQWM8QMw9auc2RwjEC7qHkoGWRY+ct8qEY/TBeb
FCUOoWNysOCk0Gb1NrbXPVh2+dn1ZJVpugtrH0OaPj35AnnZ8hkrsL1HORgUbHbIkksHGkYCNlzx
nBPQybgJeDHb6j4rfQw1XKotqaEqNc+O4ZIZCjcwQ3Mfm2h3ueXRF3hdqtxeiaRiNp1Rn6i171ur
P9md8gJ6jWy7Ca1baa11V4xOv67w9EgP56Mabs2RbnBMO6XTviE5EPWItrqSHQRJfKmmy0cr6ZcX
hcG+1N0jwbM2pkbDfW3Zjsb4UupIYFCRLhPpW43B7t53KEooFCXTKpc2IDypFOyEHs+IA1S/Uf/R
esZm7MRhdF14KA3JkDlrNkALt0bQHIejbMRwNOp0PCJALLT1pLbDPiJXvdaofdmL5iETWv7Atvry
7+sTdc/8I5wibptOBAsySmIj6Gy93/7n2xyoqWlNrGF7vj6FHYA+hC3e/32RTMYZ67in1vbSNw/o
MO0DdrHHRgfecX3KIt711Pr67p8DLkcVBJhu+G2T8N8XQkhnSl+a2v56HGZrda9a4usvr3r9wmzJ
LmGgkrY1v9n1ud7phwCHnQ3G5b/PFakXGEB9ztcjYHfNuF0yBG07l2ehpv98YW9374lK3vy/5wW1
ASgdSUPrv8cbrQPFQhzok5qnf58uiFY7xTiMri96fb6oZ6KnEvuOvcimMdvoLiPT86mNME7VjRxu
rg8dv84vGXDLOlXZ+OR3cXFrtmiJVSxH7hyDd08GQlAwfjMElauOUmfxvf7XufP7IMast78+zAo/
2zLYIMJ/XjiO5IGsQkSzy4/tCqhzufHPodcf5fnNK10Xcbz+JJkS2bhEXowgweFybMsd22ktuD5M
mTw9St98LluN30PXz1Zr9I/X1zH4n0gZXXu4vpBdYeprKz/aXL87ZHYw4+llqqao769f7KLtNnnH
pQUqK0mC0alhXciyD67fxtFc3/MD011HBjOr+OWYMl0SXFc0tf59nbyfFfuBaotIYW6GwUrPSOzJ
ppaquKMFf3EONM09iDo3rON0eshBaoY9VIXHuWudIGL65onaqwti6RQvA+ob150tX5MFnp1b2O5b
pexqVWhj/SG65pdQWcYlu+rVm7LyWzUVY4OZ9VMtGNkLr/4bFBVFSU+FDkcdTHrDwrHod5Gioll1
B9QqLLklFBrhZNgPiCam3Jk4eqm3Cb2QXxoRt9awtD9F5967OPy/Upm9e1XSfersCajeev/dpHe7
yrNi3qRNTDSKb7T3hMnD1SxclqBL4PL1uThvGKlcNIqfqW3vr98wYsNlkYia9fXh9RtdijiUxYVG
ucNL/XNcE6u1g8UsvD4cLi9Qu6a3npQHUe9/P4Os5xr7NH00W7Z1Eiydq280y4BCfDnm+vo+PcGt
au3pn1/1+o2qj8Zt1dPTuh5yfX2l6fj8p4R+f93iZ2MifbdMOXGRtEDPpAWVu7G1MyJBm+TIZaat
B01lj0AM0qAz7OGjLLSTaTcypkd8v3hR8teW9icGb/9VOqZHBPLA2Kx0C1QVv73Vqtq6dU3pbdi8
Tlz/pUlf3JreZDS92TUol8ReMz3AB7Tky33lNs67csw6iGO5PPhGWm98pwS3U/bTDe5+b0tqc3Qm
1rQPrTbXX3AUZgCTkrtWzx+qxTRPVlMCWrAcSWuCXuCYJ+2JE4dGUVznp5yt09aCtXDMc1FsxxZK
SlHR4CpzOR9z2xq2VoWroBI0/0dhlEdjnM0tZJv4aPims+VCcQ95ziBAzYLLVXZTYTrZNoz27yw7
S+6pRijpDNf5josbuBLOz8A+fNUP8fxwPTS1Fw1V5r+Hqqn/f4dajDk/6GR8b6fBZvUd80fcU9mB
7LOtjGCbQltGzrg+h+C5ndpGJmtJXGjYdDpdv0jel2ZPsnIWLWszXeT99Qvxsm5ggZPYXB8al+OM
iUnc2GrsbcPSRnB3hpYN1Sfem2mr/vl/SYao7JlRd0MT/GchzQ9QFUo/Xv+7ofHB3jCnxG7Q29Wk
qOCxlAwDM5dwb0EVDjHtqPX1OVl70T3VPR59iJv0hDju+pwrrVDO4Jmuj2QSlScQZbvro+sLMZ/m
7zLS87Az8xrXL7awI4KbuYb+fQ4/Z0cr1zH34/+Oo/8RmqDtztenGt+rQLp1u7ojQl0VxRDqpsRd
gYAybLRM8NkRB5msmUZkHlNbcrQssz+73BYwAlyeRJvMg38e920HgA8d958jrw8B5yM1Xb78+xLX
b9R2PJwdWuowpz0wMLI//x9jZ9rcKJat67/SUZ8vfZiHG6c74gjQPFm27LS/EJ6SeZ6Efv19wNnl
TFedqhuRSWjDBiEMm7XXegfJG8TllLjPhIST4Mb8X1b6mi4uBYkU/7Tj1HFaTBvgoVIOHne+Xgvg
47Glr/xxAloGlbLvyP8c/LQE1oJq4BNZw5oij5Yf5QKhCu0KHydvKTgqRvaeybl1E/oQb6ySfPq0
PjWsW+Q+xFtrDHfLElqMELT0z/JNXqAKpQ24TXtDVrrT+jZgRtS3xQNVHANxogv2qhGly1TDclYK
emFTG9xNs+ljM+Bcml06pMw1YTOtqqKYrVP74+O09nN7Z0FcS1Lh+5f1U/PLOk02pVVaxm5vkkPF
92rYBPLwYyGK9U3Y8luvKnjxNDC0b1IE+UAs4uKJot2bphb6s2Bk940kNStVV9SFKUWBa6UKqh9o
wN+ruUT5DIZHJpuMp76ELlOVhA84XmJqzIAJKkNwa2XYmKhseUOkOKDCGf+yy34oy/R9KBD1bGv5
m6/VIgjS3GTG3gvr/mEpSx2yoiKl+5nYK/7SSzOm1g3ULlNOnwtLesSfXDghmJ1vMhmZwdC4Aki4
tPMyLZKHTqSINgiJNBegcD3pns0BUrd96Cq/WEtllcxFCGKrvPXTe3MYViQjs2epV3JYT563SYMu
Onmq/336uqts8hcsL/nByNNu7/lUGS7jDuN5gKCkphWBDcx0X10gJ/kSIUm6mxZKdml3pdoCr9VM
JA4EZuklAMmdIofqZTb1gcs5fgSmDQdO3fxo/n6IqXtaFA9pmuTLz0MnCrBgVegaty2hBlwu1xW6
LdZ+amUxBDSjQ/Z+akYVKBbgqaverPcGBcFmVZMBAR0mhnZeCtXD0FFXjTK1fDSu1K3DS1I/50n6
AMyjf8WiedcSj77XnQ4lK/NxsM+vs9yEJjATmMiP6WjLh9+SXkDImL460u1TeOINPOVRXC43ShTm
ZKmYhVhLL6bm54Y4EVJ8kMFZdqS7D+G90GEjriBIvTX1oLTmdQHEt7/o9SpQ2vXUmhZTF23sNzXL
kV2k9j75ssa4CS+isMpMeF0pLHVm6R0iCjLkKyccN099KsET7SQhJ1ppGn14rb4ypRfWH7vIUmJX
sq8dPjrzd9pLOEtolWbcQBjiIL9/x8f+vZdW3Fl8Rw2kYHMpmn5uN+CwT36cZidvnHKEYgVW5/d1
Zt02TkwKDOgOknAwV+RjJZrmtpSjaguX5YE5sXYnQqtCb0w/FrWBpGwEntzgRtxOGzVU7R1wIMVS
LMAJNp1SLDIDvGvSKP459HLDLTrEEeToAo8KeifmOR1Ut0uq310TUDZW7gvvc+pr3nvWEZIqVaPd
pRzLBSAbby+aEjhFlEAgAilwSzbTvXCso6Ip2u218kicGjIzTEh2zM0RdVfUJppNWw2FSufQGN6W
8jwCo2GY7Itar/YGiDVK6FX4Uhrpusoi7b5SCgNOhY8cyDUNHwqBBMLYwfh1T2qpNUl1M3gBL/Kx
p86IZRdDLR+pLZFxN8rkrk9gKCHgGd5EnodulNTklEgSY9EPuryJeEcAh0lbKtpRvmV8axZDKhp7
levjGnGs3OQJ9nehKBh3l1GyCD3eWVmq5qJuveswS0cPhtYYpB2lzoTEJapb46oMBP+uGBcf/ZpK
zfG2EH7sMW1phgGH5F71sCCE3E6N2wWR2J50pQ1uCx3NihChN3dqTgs6qIbenojsRxYQwkOfHaZ1
dJBU0oFkQPqVZ7UqzrSdv9GzpNr1QZ+6cZo093IYvU5/akn5Hmp98BZxr5JMHzC6GPcxkSraqOM+
iUFOoYrU+v6qjOWD3ntXs499MiuRZrKZ/tin1MGlxEm2gVJlbaRmsDaUPKlv9TIFiTLK/HnMu6HC
DZtN2bTp60eCYMUR2nCeXMq0xaRAhceHq+6s5tej8oyP+uAjwjDTRJNlNq74XDRJiAEwqNe7K0Ra
t73guF6HF2WbZ3LshlokPECSP/TchW9a2B3Vulce4C1klMXrP3T10vYwha5qcDkWVvij65ejqlcR
j/W8jEkjPstVppxFryru/O6nRtg9S50uf2yRrJ+2fN2nsIp+UVceIJRr2eEsXosX3rEw/imIiqo7
fYwlBAHCcVFYEQqT5kFEt2tTxeN8bfqYoUEr4Kn669qpjTJ8tb4qpKytQVhnmr+BMqIuEkrFa6ry
wnpaD/Gd5Om0UkovJrrIY2+KflY2m3q1utRqy6lDPa2dPk6L0tSolRltNCtQzvjRf9oySP5Ta1XB
ZmCcP/o8GsvkQmJOSsvs6GVSdpw+EYXeNxRT15/rL54vLU2Fwv206699QZv+6Nug3TtD46BFdtj0
d9NCQ+iT+yhVXaNM0S5pWrjf08fPPvVAueNrn2mzLmqItXQYy4TADP07AfH3TZY1Ivnp8aMsgPia
Pk2L2ufdBTwpmH2u62RzKHef7Vi/xvMoRcds2hmKI0pNX45DupIiTV3rDFcmNbKfjkHgZNjZcBHB
1xRwtZDr66zwiJBBdvTFIDuWyWDAEfcUxxrk9OcNy6ZDwO9zbaEohkOlVXGmHacF0srZsV5WY89p
Rd2DD9MJORbwNFKcZh6ulBt3mCGUs6kJlSlf1ApKS1NTVqGMCnA1t1Mz1EOHF6R8V1iyfIxT9W5a
3YdotzYqHnLRkA0PtUSplymEsZq2Cpp4wEnzeoNRtnpbZ9ePQ1uJ2m76qC3QU2InKh6Di64Q89Hx
tKQENcFcE5R9j6/Sg+zhTPLHs1XHsyUMC+ZUki4Pn2c7HTLmbNMageYSlv5iUkJPeV3Mm9wHFz2K
pX+oo4966p/Nsg5gollAaKat04brJWFkn9qJmD0mUpItp9aQlhuGSig+ieRaEbEutMAwPKLtdnFq
8tnupTYGoExBansIFexzQiGskzyN8kOFfNbU+2NHQwnATpfm6OsRHjWhDo/gzXymFv1NjP/FFgH5
TStczAdR5usH6wLryLKOZRef63F1ZsGzqWLK6U0bmw+XRolsEvHhdtra6BGeGEN870ugpxsVi51L
L5gPFaSxeVZFl/m0lyz3pCPbKNpbQmLdX6Pt9JWm0IlblF6pAI5f5UURhdwqExZTc4iHxyu+s2hY
1cVd7Xvu9JVWQ21MuuJ83XaJfK/CGotDc9ckChUPUYRcjJHVDqdsY9eXGrWXSNI9cKHq7TAkKnJD
v2++CGAYPne5Xq8DgygS+xqvVkWDdRJ0t37QdrcYLZE6TACHej5NJG8wkOmH588eUuud+0hJdlN/
XE/qhdJBtJya1XjAsYo7Hmvap69SzUZTxFpYirZo2qE6XDL49gQAQO0rgadVRCSzVXT/Lbhpgy5/
w8MpBSfoj14DKmzba2NC9O+js6bXL5YiZG+xJwN/0ctviqyVboMy4ZZspL4rrlKJB5JlPEVC6Uxd
S5M6n9yL5uma4A03iCFvEq3qT9fC6mbT9+mQFJNOL5+9AqiiUF4IxoRY29SQKt081M0HgAO7qWsT
yY+dKcJBlHWJkyKjM/2G3OtL22Ae9Z/fEDOH+vgNeUpMNf2GCtbQOczKF+C73dwrY3WeiPF1CTgg
dWSEPc5Ts6vizJEDUT6rTf1j69XylZ+aYiyXS4pG6Ry2M3USRYjuRXzSHXEQqz1g+H5VSnG9RDYZ
HVEhTBwD3bxvw9A9AIFWv5v1pk6E63tTMkwgQh5BKGfvq+VV+5p8Zt4iuNAr2XOflsECvawU+buk
L7Zk5rCMGj99abaIPGMzrDY28wB6l2U/wI7ABtprUn2fSIrrXYRwS9nItBPyru60vjRlsEAQnbOt
ouVu3vRYRvgteyhWiPGLdTE/DtCvFEPFVUsa7fUMQ9yqKljQsVVGPiievBo+NnZVILlV1aFIMG6Y
ukxbrU7ONxQQUNGPKFChBDZPKl/bqeQ3d/q4mJpB0uubK+aSU2taP/WQUupHFH0MlKmzCOr7uG+f
43EUaOk8wPXGngTYYbqeC4T+b0MfwGQtgbOYhNCNa33WLTO+pZwefKwvEsNuJbl+Qm0Dtnn3hto4
7zDgLzd+oXpLH+mghRkk2W3cU+RoBLF7U3rRRgC6fRZRbXKQcZT2SKfigNYm4fxSCvV9JUpnv4p7
JHUwyhoy60GL8FCJJCPetkXZ4wGiDKj2D/6ROQZk7My/gVbebxW50W+0caHK4Ba1/GaIQn1UFGt3
QDA38P/AWlZqXK3kK2HFZ/+2rsO52DBlm9ZNu3UBKPwhbNPF1Jw2iGH1jmy9tv7sZoCkMuo8PUDe
1G+S0qsPZifYnx1QliE0i4bXz8PUilEumiukvmmnaUPbhhcnTgIPygUHmtZJTXbB7DpMV1Ozyz19
noUFaAgRbxzL1x5MpnSb3gIEMDXrYQhclGrE5dQ04vzcUO46QqbybmGoz+um1R6KwYfAZp2kS6Tu
KF0gwe+L34FhiYuoKpjSTOumRRhm9RbOFbRl+orXXJl716pYNV32CBYY6rnlyY4kmtGpHzLtqMov
LbkFiDPYVayQMYPyOm7Mqzw+iWooOiLVIXda97HBKx6VQZY2UwspRe1oZS9T92lNqEniiqD15+NE
SS6CimgEtzK6DiJpUz/6cKg+jsHkArh2eX2E/GLalUVlOqL0L40DUIje6+1ny/M+WtNYdUHl4nNb
90vr9/2mQe73ntN+1Jz6W7mnVj0OgL/3/Pi+cdsouPMn+1kXH/Sj36/8foh3MBvjnRZ7pzYduiVy
LPHuc/306WNdeaFg1oNsoPvn6qxipJ9N7fravSY+wHz8GXZequW76dO0qMsBTRU5aTEQ+88GTxLD
y09t1QiXuein66jHh/LjMJ9H6GphcKVo1O4bjz8tpmMRFHSz3/7xX//+79fL//Xf82OeDH6e/QO2
4jFHT6v+12+69Ns/io/Vq7d//WaAbrR0SzVlRRQhkWqSzvbX51OY+fSW/k8mNoEXXQrrVYxkTX+6
eBf4CuPUq3OqshHPGrju8wABjc/TZI28mHU5yHoMUxzoxaM3hszBGEanY0ANzezOIvW3jqdYO5O7
jhcM8Nqpy7Qw09K0swq8bzkTwt4iUMEkIJn7Uazuq6umfCzSq7RXGVrX1Ia51qglqXtQ+cVCkPx2
9tlv2kDNDQPNPEQyuQhJimrZsszMfqdl6WU3fVJ+/zT2QDklI4wDdxowNdl5srRqwja/KUKgtJ46
/NSyMnGlBdYw/+srr1lfr7yhKrqumpammIasmOavVz7UBnB8fmi8Vdi47nQ5zfd9KyZ73C3Gz7C3
a+ob45rS1QacyYBtXJAOGRc/VkeVhWxgWXs7geKmk6qihuDNpb6xQqNCQoF1F0/XgJOKXQCr7z/t
oq1ey6RqcZ8J7kvg+oeQavi9KN8ncdOeFUhTpxgs97TWbJtoJ3lQDKdmIlFUuSgC4vnjPhrcA9dP
6gryfqvdg7VI7KuRJZtpa5bHPx3/Uvx0fEERV31bQbT0JFxPPa9BrKPudmSf//pCW8ofLrQuidzn
hmpKUL5U9dcL3ZqZScDqZ+9kRHr0Yrh+0xX2U4uLqiFlAbEPtbzpGn9u7nNkUessW3/0C+oWpjA6
outAvVZb0jrwYWNuuFQfWkwzx5WdOeKHp4+ep44fDflHr0LT37uSuKv0C2uFZpXidmZzfW6a2VCT
D79iEDMXU7ldtalq3mmedJy2p8xyyJjLBUxOT99XyBvbdWden706vruQY75jDPhywAT4wUm0FICG
9iVBt/SqXY6dYQTbti92UwuRwOH4Y313xOcZBb6uyLxZp6D8CMxFcTz1swu7Nmr2sassqJVzJT5Z
5hEojwDpECTsw8tJ9Mq74SJJGLx15JLMZvwtvvDNMNyh1cRHEfX/JWAh/aOpD+E+g8N6q5iYBIW5
lmKYyt5/dtRx90pBC+Gvbw1F/uXW0Hj4RAmHJ0NRGAThZn15BpEXvWAipMUY5lUicAhI+5fuGiwK
ANMrSK3Gqb/26BkOVfrat/GxS9Tq/rOHJ6hX99LKiOz4XrEeZEAQ4YW/io2V5wtCP/52UPLgVhNT
HL/HrVNzWoDSfxkwB9wGqhjcfu6f9eg32rEkvYj95q9/rjze6Z+D/fhzVXEcbHQT7TPD0L88Cakn
p0Pr6/6yaYka8GSw+6HrArdNJGsHlwGdeCqT1biIr359mNZ3AN8yLaGOSR5mWDPhG9Y5gOiZ4ssK
MDtwHRQcCEJ+an9un8qLmHhMv+S/fnlv1dN77DUvhir0g+ZL89+L93z/nL7X/z3u9XuvX/f5912e
8u8vu+zC1yqvgYB87fXLcfn2H2fnPDfPvzTcrAmb4aZ9r4bTe90mzX/ev2PP/9+N/3ifjnI3FO//
+u01b6lnczQEdrLffmwa39cSN/Dvr/fx8D+2jRfiX7/9T4sP73MSvn/d5f25bthZN/5pWaYIwZda
tiRa/Pn793GLpf/TlMYnQBENwHbS+C7K0KwL/vWbYP1TQqcSsLppSYpmqDKnUMOvGrepyj8NHhvR
EhVF5riy9tt/fvuP2OPjj/bnsYj860BN8CGDdUPCViMXrWrq19sTu2TA8TgVPiAK6iaOf5M44QY9
NwcUuh2Hs/4RjRRbsS+Lauc7VePModJGfxMRSb9GRD/OAuSLTkiki7oxnuVPEVFTGIXlCRRRYuAE
s3Q3SjrPlYU5N/flMoncn/5CfxKAfXkm//h1X55JZvWwXXJ+9GV+2TI7cZKdZ9eut0aCxxH26bvn
RC/iqnUk25sly/Y2dOASPf71WUi/BiN/PAvt1x9NJqb0LOD1D9lWXBC/Lq8L/S3fCc/Cnhr9PHOL
HSAnc5/sUO8Q/iYUGm+hn8alP377lyA0kuNQuMhB+BCtvmWrClXMhfXqLyUnm+cLw8U4t3CDe9Fp
D9p3SFcP37OP8eSX4eTnMFj601vvpz+68evvVwOqTCbQr4fwPngU3xHMpzz77m8x+wLmhB9xTKoj
/btbbTzq53j8x9/95fWjW0HMy5Sr3my9dfGmuv662VQw4J/qLRyZJemzl/Agb+q/CYm+vPc+vpjH
WVFlE4kilr/+3GQo9Isp9OGDdlvygwnSXsS9fiPa6Sl9ChA6mHkra3+yXGVPFnQn3bRz1WnWVzs+
5vMqXhTvxlG4M//mWQD49CcXBCKMromGpRtMO389L2ydfJ49zgtGmqu85vlGeC33gY1UFHB9HsZo
bmxQuVxZhx4V4icJXUtA4+hbNStsSNdEw6C0N9rSmiM0mcwAr1ydeBnYMIBB7aJ1vEiX9SmbS5tr
bac764S07TywlXnragf/dHXGb/IYcGK7W/OTZ9Y+mCdOv8icesGLfIPR1rdqhWCg0z5nx+Z4bWwy
r8/id3mB7ohNYWBDhh7qq9M4zat2wJHs1NqSQ6ZpkXD0hKe63vdu7aKIvWgc6Xg9SPPBDU+wztu9
Mpcc8zs6Fe39+E0wFt12F7rB3LA5p51hG6531B3PAQ/dv4tua8uLbpXvkzvSKvmsd1u3AmYzg03B
B2BtR/3Bn1tOa1dONx9sLZ/V+9i9PoBAhrFvW9/SE0oXN7ULy9gOFv5cPlXrbhcfohuclSD8Oahp
MgLawkaZKYfwlLrKQdi0dvmgraN0VqzFZfWenDGMUKmsFImtHYrVcF9jUbEhLXtq98mRC3XAV2Z1
OYgeSNKZdqx5nGqQJbMlAk7qPA9m4ixzI5fBDVS2K7+Et5ZTPgDCeVAfQBXdCGvjEW7+DNs+V3jr
b6zb3s5elYO6HmUdnoM7fR2ffH8m7/JRzGtWbNPn9FRt03sURchKQfng9DVpJu7Nk+Gou+4V352n
/h5BuXo3PEuz9CwflX2z7NZAW4slHin7cC3sL+t4xx30COB/DszxuXJM2zhaDtYXju+0y8j29kgW
zYWtukM+D32gWXnP/bQv5tltec7Plwf9yIsE8k/otvvLOLbdxs/5BvpetOtfoif1BN/jtnXr+2HH
cKPb9X5IZj3PJWWu8NS8KQjg3ZnYcMKWOl1X6aI03GYZnynB+a782L7Kq4ihUnSxmHOv493Wu/xq
p+G/4cDrM+c5uUiUSPaXQ3yPdeoeFVtXciBBLPKF4F4ga6CNZQP6DNDWTWeWnb8K4lo+UBGgsLRu
XKSv+tYBLHks5sWhwAl1RkUkn2cbmKiWrT6GeGgf1Ufm0jcox1q39f1lZW47G01Bf6Xtk4Pn6Edw
IslGufHv0PXRv8nbbN+4yg4xHvlg3Zi4q9qtg0GI3TsoKjmK/WjO5Fnr6G/WKVZnravMURtcINa8
us65rXh2YffY2YbgoHPhY269QwvnkqOM6h6u9D2aR56jnJINVrquvtUdizHtBttx79Z64nuY/zHB
ezR2oDmMmXn0juV7NA8O5tE4pWd/jc6V9BAdMDGOEYq1Lw/JNlgJLQJ/XCYbw8oFzizagXe3o/OE
9u2sg566gFger+9iBpZD/h3BPYgSK/OGu/XJ3BWg/dEUfexP/lOG5KsdpJDGZsrCuMFH0bv1bqN9
tiejc9Tunys72Ag7/Fy3NebNbvCgnaRTeKfCyYSkaN6GRzTphq3BAnPzG39bOsYJktMdY8dNsurv
lZf8Jr6JHOEkHjPMo47mnX+GemClM/WIw9syXJhbTPpc1MyBsDnhEYmrjb/w7hhhwpv8PTxLe/3V
XMrLBmGXQ7BM71pEke6u982+Wld2cjPcCetgKW4rEEundCUf/K141Ff5OTv0p3zHqPkiutkdNat9
bSe36cI4aSfKZhqnJN9qN7rkRHuSjbvsRtyEt+2L7znxQboZ3lTuiiK0pcF9RfbS217W+rfy9kLw
x8gR3z5X99yhjveonGCE8MiguDLTD/GduAXkwCRsXd7y14XDtgEa5dQP0hHliFMs8ACrp3wJxUO/
hUDk24HbPXp2OOeRxvmHC9lC6JrJcxQnullxwrTh1H8DV7W+uuVcecd2+bbcqnMZwhiaq+TyZv48
WMdz411TZwL+Xg6WIzfN2fNnwbt/iwKWhWEdN388Q/NxZzneidmWzBNa7bP75P6y09GuPiWVzRU+
V3PpIMy1Yzz3Nm1nF+v0oBz7tXqTP3sLUmzL5s4/+XgZQdm55Q2wz5fSMTVn0hFJY/PU7NStuime
inN2jhiYvYec/fnyZbUDw7QbVmje2g1hdLDUX3vn+izRSh1Yj+gruzw2Fyc4XUrizWijbuSN+YKK
krrsyln1Du3FMxi4hC0COBiYzvON9dYu/UPx3uX2FXgW/FRcXGbSrlqMetzYh8wQK8/6bibXduzw
GY3ev4vf/iyCtGQDuRDKOuABx/j2p6AddGtkQlMIH7x3kHuI3vfA+pmSgqB+xZAARSSVd3n/NwGc
8mdzhc+vtcQv8YoY1x3SEnyt8g0f5hNkKsZuBvIotZM7LIA3FM6e0nOBOvgWDTL9G+gCf1atMdXe
CYv0Dh3RJUWguX7663he/RrP64puyJoi6rqo6KIsfZlVUDFtBPL88dl8wp0ykrdgtIJ2kT6XOfyC
dXuKL+guntNFULhtD6lwZhQuJYhwhUpCPtd5OO6wzO75UzKafgteYn+pvvWYdUFs72ZCYHd7sDMQ
WaXdsLTecEzBn0B8MsJtZvGO1R65Vfy/udx/CA+nX6XrpoicsISc6Jd5QtgBKOxkKYbrYgvf9MHF
BJlczRpU1chc9YA32REqlXOyatVymJOAwm9rgTpNzQicYpi3yELbOwV/N4tTxvnRz5H8dGaGIUmG
CTbYsL7cCAAgcddT6/jsvSO4SAwogj/YBMCrl5WEtNASJw843QLGS4uYGBRMoGcX35PTsKp2QUAq
eoPfrgbyzrFgjCONcgrWvB/fNVQhjL+5jor2p6drihqpZ1k3mN3/+rhIXizkGgS1M8GSatrq1Q7u
cNvwlHn2hHyjIGLk7cCkLraeAXQbrRpEoTZeuhEtx3izVCd/QBZZO1DzgZ8Zv4jk92s0vhGRAW0x
u77it93G6HHeK0hcz5CT5Z0Jz4NIsvAxYZ2hZ9ag2PdNLGzzpjmKuo3NNlraiRTblu80snOJn9oY
d6FlNmAJt0IJT5rLiDG+xqJ9hfcrLjsVigpqzWuB5JOYuiWCFhDtoxV44LCyr0QOSBtKdqE42dEE
x4cVNwYUCgIcM9m/vcIl9ewoRU/0ZshtMT3WZ/MN5ckI+aAb7YV8JCQuifL/k2dujaUWYIc1s6jE
QTX3oPXO9BCfY7vCRmNYoPCCDFMuLpscN8WNptqDTq7Xrvsl8G/qtGX4yo2JfnAm3ynC0fJcorgC
SSgFiSFIZLMqwbrFbbVXTzuF6dxvXVWEeOeYJaYOG7G40+rTtXrpL3MF56DdNXW0G3BovjznueVt
NWKaKQx/l62Z8Ay3kVjET+bptrivC0c7DxsqTYTf6PRLO6RbLze6MFsNqnNlvMyQwCHydsTHcN0/
FqeOKjTQJZyP7Vx1BEJkc2VS9eyWwRO+c1fLFcpjit6Kaz0WFzutnah3I8vmHr6cg/1wrO5NYzZs
CUqiJW4pgurAVMYE1JyTLUyuM3RgyyN3A3oSaFQIJrbA1DoWyHZDuYRArs+S7whVbqNo1XFGqBmU
7yl2pPi8lTO0jUN05tftXX+rvsjf5LfgOeSPbOBCzSBv10ROtWznCK7CISG41I45tqD4/5mo3FOu
tHsLhvXMemI0QJ+qSNwuxnkXFe+FcRf4Cx9lNEjiD8yA1GKB/Xo4omZtaxkK7qDNEYWEyy28cs8h
s2LqjpTvCAGiyEG9PHyVH2Cp1G60uiqIAM5FpJVkOzzomFOlDtODvLYN1FUdbCEI7qoZED1kmvJZ
/KZviGMKfIBwYXBItKj7qLWVxvGIm4gkmIl9H3yn09avwll7Rl7Iv81s/dwXbmyMe/31S0T++nab
BjWLd6pE6USWzTFp8tNLtfa6BjBCEJ+R8n7rXQ0eTerwWEXeXGeKjF7p3JS312fMsxnoXEQCxLv+
of3b4eprVuDreXx5mamRIeiYBMVn/RwEjje4wZtu3QJpuRzK++jNgHOAkI6DGm+EhslMPOKYlHxP
nv234Y4oaxWfW4fR33wdFFtYyEsehMteXOoAqVd/fck0+U/eA1SaRFnkTUB978upIqUSRbKQROdg
1SB9ukCBcdRjtzWkkjaQaZtNyEw+nGlb63Rd9ot8h1v0Q/XSrfEIv+4hA6SYsp2kdXJDUancVgOA
8pm4Nd5Hs4w54dtTBOUUfwS7OQfnPFtGu2GDvnFFZLULduXfZIqM8YS/vtg0aGcfUQSZ2V/vAaFq
Omkwo+gsHbj2yF0hNWV3aPm7+TDL6qX1TZtbPVPCGk2Li13jC4PbyYK/gHRjuIjykEY8e3N0vpl0
6IdyBX82xwlmay6tlekO6YygFBbZTJ2Xc/WERvUKEr9arsLIjbeg5DbVWVupO7icuyx2rJWwvM5D
7C++5xvzVC0kN7/TiN9RoBiTF0/y/q//ouTF/+wKIOSPPZ8qj1mpX69ApVdKp9dGyJ9UrWbJUTso
UAr2PhBraqpoGn0nqXJBj/xZmVfljWfZuIrxJ0bbhPn88jK/HtrvxQoEf0b6ulhet8WKN2C6jhfh
+sqDw93wrVNs/x6OyjaSZ9KB1K/C5MvwZ1RdG+boZ0l0pHSOMrjFK6i1m7vqQOIiusVuoDpa7aIS
j3lzMoa5DGmO2GITQI0iV/SYFnNUv1SXPw+mhNFcvU/vBTIRejEr36kA1+g/rino+Xf6rXhMDNCl
7rWysR4/dWg+p65+C/Oc+zK6VYigXQP/PnKBl1lzUP2VcJJXYJ3bubBmaiN819FnG/NGQb+Eivwq
fpOe89taXRaqU+i2wYg2OFq0SNaUMx3hvcbMxu5uLu/e/irM4hfzKdnphZMkjj6y6xl2nRCF/ZV3
q87X8AT9hVbYyd58BeCPAIejHxB5S5he2+U8pvHuket44v19Dm4QQMBkhDlrOU/20Ie7d+s+PJaP
xY6Ipdj1d8zvbkSDguesXmZPJmO7jVfTcwg1Y8YMF/uforgftuErqYLvfOHf3FimMiZZvz5a8nhP
GYYsi4hi/npjWZJl5RI4+HPFsDTsC/DWuMEJW1/bFOgIRMsSZQH11Io7cj8IIiaQYMmZxUs5XqNe
HTVrc1cGtlxtSm0B3yTRXKNe8kG5kyObyRneWV5gXw5XjD1IMKAd4s0MeYaXnf4E/DLolom4kbJt
hFjB9+hR6o9yvPDWSGKAr0D49buXvfnXQ3HFu5NbMcBOCcVrwgxvgyAbvkc6cvO5mwrHPtsEvBXR
E2TqVVROSTpEeoxQ3I+hLttVDKvA1gQ7yFdJbXftvAHJ623QBx+jxNCRygP6KTAQEhIrBdZP6E1n
YKx32vYqL3sB7a9ZJdnyHYpsxfyCQ+gwjzpbPY+BI4NAQEpsbgg7VO2MwEH6Lbreot8UEnsKqj7r
MEIwzHPZnPqdpx7DJ5VEE9pa1hzWGl5ofDHpKyA6A0x2dtPm6X0H/G6h4CjAA1YX8/4ZI4VyvAoz
kliIlPbFLPjm3fv3F7zYsIVRHeVh2FOdH87mdwYKrDZa8N570m/KYeQJvpMZUknVyvAgHxD/uX5P
X5tl0NgG8cYcMUlu1+RkDa6AJzGuOg5UOZ47zZw3hwIvtaPy8v8IO5PlRrVsDT+RIkQPU3pQ31ry
hJA7ECAJEIjm6e9HTe4pV8bJcdVx2hLsvdbfDsvr4Vq6LQUHEgF7gci/QfVQYepfDOmaI5FT3jvl
fizpNBWsQARDmc+g21Sg4Ons2eJGX6Q3m/EHGw6HLO0zpHrmR1INjWPZkKlqIxSRfm5AbT0FwVYz
CclMrYmdoGorFhjabnykmNd3OZDP1GyoPllWTIls99iWaGRyqiUzVqei0GHhd4im1Yag6/07j3Hu
vgafOtPuUO5FZSsjD6ysKJ2DgKWgkJXb0EVUrl8LpP5oVSdkYZoNAVI3sj2su+F2m4K3kqwliscI
/Fr0k6C9ElA7E/E0IgG1+7Pwg7j7/lN+TjSrrPleJAsdOY+P8QjRfPYUGBK+N8EOb3HjxoNL+VRJ
VVbt9tmqO0bo9LWgLe2WY1ksbVyxskNhyX16qRq3uPLBEeVBlHUNYkp0gfmYnrpH8DAc8q/MvFs3
pLLmYGrSrox3qC0jhUivk3APS4OjbYP+NcF//Ma9ztem6S5zn1LPG92TvLjYKNeAvLgnrCfx3ob9
qHxBtce4PBYVMdTLfZweQEtb+iybRSzMbrRP4YgFTGcwfldmPIgvZGMg+fZd8mvJKZ67KLMp4akh
NNjNxjqxBbnAPGGcJcpg42LkHVLSlYFQFfCPsC3pSzMInbIMUho1mz+5+knwrULJVB4bSk7IPIue
jCyRPjpzsmSRuvOWPHySXEQb6dTlBrRce2MqEplYAreI+Tg8OOmnZif59yuqRsvINtqpOHX7jKYK
qtwQRH61bAs/2Tp9Z76QjpniyL5OlmWP/Mm8ndsv0PmtkbE0zbvYLpJQ3tKKyl0750HNS5d5P1Fc
eaaPvgpL+U6JkyQeichjEo5ccOgraaazCR/Ru0CLD0kNe7SEP5iGh9YUZxl3XHxKcC30SypxMdkc
qEFTlnzGlQqDMC4NpBKwZGxBPu4YAESvm6zrS/LG9ta4r+P14/mjBNgLb7UzHESuvWXxIxymD4fc
iTasKlshZZ63IVqUIBS3bitVfqZu7gfelYYBH4Y1t3iJ2a1ll+zeMuHfcWXCaXkJyCOeuATKJvuO
8JrOkmn/Fc1XIL0V60yzc3I4v4U1PuRcd1TRnL49PsC8RHifhxNnkCBNho2f4Qskyryv2KPoSCnJ
38D2wSJzdeheZzmXvth0GMvoYr6L8xc9hhQ1Rt/0QdCHkrwCuV8YmjcI7q6IdxH5yYdXuuYkAPcD
7RSpLIt4xkjWmdWie6WO4mUL8CK6Vxr8yZWdkVjMs+VRySm0SNGX8Te3bXNqSC6vLG1T7mnCaAj4
erkVnXA0gBH/vCTbjH6H/oPM/ulrLaQ8i2Y5OwrtHupIdV/FmlyQcek1vHhKlwAS/mVMjaFdEhSx
kc9a6vPmySa5u8SHi3N2rxGrZ4S9keVjTf3mo4RyIHQ+bJ5OAR97ijliF83CWD7rcAzs0vC5hH0w
2SPejQ26CZxbbLel13CnbbvXpVw/3gh7pcfl+bCHEviEFLvWivkFBcNEXMT2THQva/QghDfeo3fp
3AngJ2EdX4yPFHHQUeY5uNG6SX6plcpOG77uVrHTv0QC2/wprxHiTHIdG2o9PkA5ujHjEU8tH69V
Pud3/s+YFIjsrr0M/rMnNPoS0yvCK2oKd4tuHDkl9t3qZCenMboJ+OJ70tW0o/zEm02i+/iEoBi7
T61Ee1NJPIu/S2JIufol49jhXuZbII8US/JjPVnzzL029cR/PZj9gQZdbv/6K5WcLMNgU5ni46s3
djhVqJRU84W8rE/KDjGQfg862VaMnxGP4KkAXX6ZUTYniZ8kV+214e8huFP7qk/G3eIGbXCh/I3z
F+Xf9Pu4V0rIPFC8IDyZCr8GMKW7alMiwwBJc1o7qB/hg/m8aXYizQ09INBeZadhrI3MYmq37eq1
GqeYh8mAI26S5MB3+qJriam+d6XYy0g5QC7NLnIjgG9WlxvxQbm8DWiQP33A+ltBnK1DXjYB1qpN
1UVqE/RfmsSQoRuL/VvvUcCIFVnuwka1Mi6Yd2LbCIFus9k9nkuFzWlJziSyRYPwFWg3IhPuHmho
jr87cZLebdMAL53cLtLGbDH7kOZeBYSEcsMXTGe5Kxsm8cWc4BPJ41p/OY91CQnOmwBLTgAB3QkE
zbnlQVFmwubZml1kDTjP8g23Liy14Ak4zh+W8JERAPmBWYnQO1j3pPCTVdY6I618LMjI5N/zOLgx
5KxI3Et9Hcjns1onb5NDQurZu/hFiciU2JAKrLYgYY/fYjkskiUXXLS7rThQhLP6BkgE+kIeHyP9
O+Hl10+oyEkWpj8gOyPl99hL29u3CCfHokw7DDFu4CI9BxH5ifNoMpteXekVJA/3pZG34wC/XGmy
3kz3PdwtKFWKP5kzyc2m3MN0Up3bhx+3HLvWdKZK/rB4He50xnHjr581yEH+zUlKLg8pV+YtNZuA
5qKumJcrACh+aT0yScoG1iGU+mYpG/nu8ukqPZEqZkzSquYnFylZpEspD5U0uKunQaQs262YU+EF
qzkZrMB+reHWJd0+4XDb1tO/KAH/g0f/3j1kgTw/wHQVN/mvR7++3qu+IBTigN1UWumVyyKrL9hn
3XgGYXvkjZZZNUzhU4FgunvJnqw7fv9tqY4La5T7oEEIJSscLJbwNl2IF/0Tioc0KQ2Kdg6hSQ46
5WYFNC6tp2Dv28kySm09mK4n3zU58cSI9bSRQa09v+4QnfnmEWjMu2y+RLiZJKE3+3xL39oe760Q
cCJ8FzDtExffdbVUwkyEoJP99H3CYlua4ke05dpSgnrxePt3DED6I7xPHSOGRAoFFE3/JQ/KXpMW
TwXmsmnPuWwx9wHw4vR5ZgFh+DhezPqxWjyAF0VLRNhhN+1CPrQ0Q92sF3LSq33SePxzsyIo7jhd
TJ0Yi2geUhrCQpY/bU0mUpOd7617OjJnTmzs7iTkwKDC7fPj6B21QRaQIKXPMJ24+TPMSfkwbFlw
2mapEPW0bT4eJGxRY06v7mQmP2ylP1XSjlOfNtJGCQ1WCtogTvzGT2IhmQiqCfGIi1yaU630egZo
NnoZmN55hE9y1zMPsOE1F/bDjGMpfsz1ziuLOVOcFmHa4et2FM2Nox8amlT9SOCVYN+Au587oXRo
IGp1m7wlQ7AR6UBG7+OE19ghQGz+aLgCaB2yRLQnqaeklk7nHgEk97nYktXkiqQ308G9va8I7yAz
af46Qj98yoxLPJaA/BRiC3bGdX2JX7z1YPbyvkQ/FZnRrCUKkCUGjMhwbqd8KS0EHyGZbA6b7MTl
3TBTco5vok+EukVY/zT0GQTNVz4AR1nsLNIRh8+IvOXOEBJnfOiD6DQe6JAUJtP4dREfMoeUy9Ki
go54/R1H7rWxycGOkT4U7FLip94tM75yyaoISguvnGKrSEGeQqhT6ePjyDfthknrJvkTm7tZJ0e8
M+P1ncKnHw1vJzS8NmMD4Y80fpodRygllSX0nEOqoQQ6jfIBSW48UyBUaOCwr3yohNomYPWeSlMX
EgiTh4Gl80vZ6JVNDjWBk/QEUCnAj+cgI/K1wKJukkvJSaV5yeBH8BOg//zAeKnzhpJBYgLOv0zK
W1fikvpkAanQj5Axcm3GqEhYdz7o7S31OUkmbsuwE5biPB2C5gS8M4Uib039RCmoceYtZfq+nckJ
XSeSdX9PvQkCkdbh133lPqRHU/mi2y2JUaHVxTBFCMmL6t0/KZkpavsvb7XyW/Q33v8qJgsdxass
Sv+hG/+Bb0fPdlJovZgeqFzkz8pIJ2N+Sby6Xb6GOVGyLPCkO4p9WBubsbucEhTWbMF5vtPRTiAv
rcIzaepIb8O8brwUDw1J83Z3Q0ukXglssGTFGqYmsAFd4uRGQxCR/YLdjI6pWY9famBONvvzi48b
5oR+XrQ/0qnPQpaS6GZPNXt6GQTqPU1jDsXaQSdv6ATSw5u4YeJC55RTkTiCeBLGTAiOXZtAMJls
deM7yJqi0H7lKr0tr/uvOxGnAMybTLdv/B/m14MOPJQ4T+8Bj0f0a2KxisGR9Zd0PxHYLZBfjxia
27PIEyjK/Rb0Gh+INRGP0wv3d7dpZIdXq2RK3rIpsGlyMN69bNOen4c7IjVmfWCI2Xj8MXMwh44n
5ljatmyLZUoVnGh2Qfut904sec2Gtb3j/AdZeFfw4M0St/jR5R+YNCnxiKaKgMQdNQohdHLKYPzq
ozzRAvw4takDZKe65Vt+5UdYLMER2ztKvNZGBhCLbGX281O9Wbc5vSU1m+kxitEkEVGq42Wx+QzU
T5XSXKDHD1g5NVrEkxC+u4PJ+RnysAvJCJQW3WDFX8wj1Cd35s7oPYF60c9bhHSi390ab1p79ZP+
CrvHhmNG7yLw6RKgkViXGx+w4CaIr3iVB19A/lFa+kcsuwl5OzyBqfW6r/RbQPq0uLl/91eHpbb+
4SyclgF/Ai7vfgaq8Tj36DBmmjJ7/cQqbYeu2IMN8y/sh0MNFp0TneQO66voML6wrYPwkZf13QZq
t2tWj7crpxv5rJrL39C+0cE3QcszMZP3yU8r8EvYCowutZevEKFn7GkrXB31qr0CsnmFbDJKPsjo
uQilmR/vIaroJz+Q2JvxPipojPigh2uugVNRMgkV2/L2U6LyWGWY5r7SsBwPa9ROr0Ws2f02l03p
S+YCV77y0+0t7UgGxX5mivMceQ81b6rF7/lifXv8RXIq/kkoocokwCAbkfCe/JIU3MhM0JW+SQ/P
sLifuanqmFQoS/wGuogoUx3s8rWXNLdl//1WScMlTcZ/HW+7yfn+mPNVgGtP9zXlkudhzQ1X/82j
IvwJJjbG7lQ4OAMPxy+tLtEZSZelETX0EgUd8Ox2tKBeLF+lb/QBN0iL3jXEYB1RulYeatCnvDzC
Xz6nP+5K//gtfgscMIoJxIIb/Ba6B9XP1w2dr74nX1VhRj9w9ATrT33QGPKbJ0Ctt110vB1kK6bM
bUqdgEW97Y9M+g2i8txm5n91q8cTztBunn5UBd0PQI3GYXF8TkayTgKPnbIADNnSABkg/erlyk/z
368AQ/8TvWXIGtFTo9pY0UYK9B9XAA62iiYEKTmoCBEEL04Dmk2SfkcwO2b0WKMj5FSlTnxpM3/o
3ISsINUXb776shXOkbsro+XQ/P6nIe0Rc3+/RIUC59IcAKETGGKkfdv7lMXhgxykaxYSoPoaWyJU
P3peonduVko6H8aSmuAmXnQCmgS/RbLIDIf1HIUwtmpy3fPjdDpHxMY22Lg3NFs3Urkquut2dBOr
DEWyQlaQeyec0DDbzaSm2zqsWjCf8PmcJ89RvXAbk/1EL1Xw6/mvwa1JO4+W06d7d3nMBezeTTjN
w+lRozGFAbACVZc20hhBZg+JTWOCkoB9OgKCjnpOWSfkd/wjSNbzttOQw1K0jlhbeTNAiK/ucwg7
jiwiX/1ruqTRLbpzcXjcc9S7CPOOxs4kjAk97qyURlUi4Eh4py4ZIsFHzwM1MH2a7WtcOBrd5ups
ciIkmBsdwa+j4Jps8itiWP2x7JfiYAEzdrqZBVy+3NpParPJMxOCmEFPdhLgGyNI0IzK3xnSIYkb
dXFDmBY9JXgmC4tXLdgTN0F9J9pErPSDcwc85T8DU2xw6pn1+rlg3wb05xiLTfQt0bHhhVtPrNcH
/miiEIp9kdh2ogf9sCJADMXoldirlMRKYHGzOXQvs2YMu1qv3ZPeAm8EOfJ3wLNDV5z5geMRqjq3
NFD4eCZh9FgykYzZ7fysJdSQQKcbRN7dUWJkTCTDj3wgg8L1KLAKU0rL25e19kN1hca6EdVO1txH
DIa2bKVzIaLNWcQ/PGGQE+VS7y3i/4hL/0Hbw1g+EirZXMzfJpXDRAe1CZUZOXXAbNHN5da+bWF7
y820tNrnRwOd1FKda964Hjv3Rjp5chSSI1DHMF02P6TMlofhOUsxszRQn9Bp8or14dX+vKZEgFqQ
9yNqQXRV6ZSnx8NlmajH/4irGSva/DFP7kGJ2qenmKelJsxW0byWDm3JwOVdAbEePlB2Ddu8nwvK
O6113Su8bpKri/0axAYbM9MUepL6InlA/k27r+UL9fEI9vuJAhWGQpphF6U93VYiagv/XgCsW/Gm
bS1BoQXIblmb9DkjmxxChDHpXnTupD6UpXH6bs6SvJjILlQmQW7sYiZXMDl5UBoSdTaCnRxrzSwP
9zOjU3FU/adCG7tZLEkjklsz/YhW071B3RM7C+cipNk4Sdk8LPOqmSNm6DlZBZsb8D5Y1BMwIWtp
wM3brLk5i3yHZFuktvANPAQpCIdKRXz5/vWTIAKnBobAKhYLZ7rXZb/KPfFFwxbfBm3kNj/qdRC+
aLQknHzG3n8Q365nfg7i1pViIyFlqR81NjT6EidtMvIks1Hoxf0mmzolIoyn7OckT34Iu5hRKjXv
IerRiO4Dqq8XN2YPyhOpqmgM6AxTTWxC2e7eAzmO8/B7n8LmKUmteGzAxJCcHxm8uL8Sp5zdQ27+
aqlldC9aee1Wl7FFUPCqN+ysD9Ua1RHyrHwQZ29p32MH/e19up/OnrWFP9abImourevTub1fPaG3
ZCil8GVY6hsjWfVC4IwWoVpkx6jH0GxxswyO+tnsu3dqFIA2m3T+CIhXjT1oUcINDyIMoTWQcI8+
WjQ8qXLJ/bheRxSt3BvHeP380t/ojKkjR4QaRyf/MG8UzrEyWx3ErQ7XhIyIvcGKD9JC8a7naH5d
U/rMf+oiEKEyFcl9F6bA5+Chq0egjzI2U99NeGGs247bHCZAerrCItpOQv2NIAQ0Ti1pjJY8f1SO
7MqJLUsght4Z3IR/L6pIDgruS5mhOdCOXBD6LKvMBxQu1mXoLvuJto2E/40xzzdsZQpY5B3WAZk5
+ov7JYfmqsx0KRvea6tuOw/ZR9eHUblAa96iQEjAJfdM66nilnv95kanIaz4wm62drg16GxgkmAR
wIzc1I/3rwvJpbWTDpYaw96iX1+outfymFypfnI5hzm2MWB4zbw6ZIEArA5mKG8peofJn84qItxd
nTTjqzWE+AEWN3bSn+Ey/ZjuXyCqED1UIlrPD6gf7WrdErud35ga9sW2+tapsaJs9mpX36BsaYUd
IgR/KtFaHKlzhxeiABBFoObdVkqxTpGrbzr2dLilfaY6IiUu9rNxCs7imTFH5gg71OJPoV+EEvZb
aLDY8paaJL7VVwuBfyXY8UX+aW6OEtA1DrklfeXL6Sw6QTuN1nmOVzitGRZDe7yi7DxEm16Og3L0
XivOk0aUu0WNHvGr2bnp3ZoIoTPy2/qInOGihfUxuoK5AsZFOP6dCXDyuZw/dknsCroNlSH72T77
bOdlY2EelB1JtyI/zyx5XbESLlWUid8Jjy0cpF39TE9MX8QBwfUBeQfczV5mfV6dYnbda4vo/EJq
9t6FoMHROfJhEWW+lmDysqO5HhJyRX+O45XedX7dszFsSGYiRHTdvpFYHZAcC00QO6jh4k8Rqo+v
CgTv+5G6EHSaLzgN/bw8pYMvtzMt3SXJKiJ9li9Tsfi16PZWUicNcb7+TC4CmcTC+lnZkKmT5hLl
vMzjOOTdb3ZXffLs8uaQXfj4bs7KT79LpsFrCDS+zYZtInt73Vhao3XEvVKx1xWfXQ6lshHlYwXP
37qKNCs1Sh3m8YkPMm8d4NwxnzWdlf2MStLUcKYRgaE2jUjJPaTznTNW7+YopmGlgCYztKmJIytO
YViEE/37wKqMuOx/47baVGIHQFymIhzRf+G2d0FTnrciTg7ac8QIGHIYTDv3Jf7kPIoDTBBCGgnB
Rnu6a4HySXxWT0ipCJmPTAxVJfIqUiVhhUYIIDpS1CcQxv/yMxAA6G7W4yyB6tboRbXjmjN93pzl
hEQyyeqzuRG9gc0kU0hc69XB4BRU6iEstbvlQ3RQAxO38u9/sfq/IkRtKouyjNJQ1zCv/1p/6ntz
fVCiFh/wewVVoMynB/WCeCp8gg4+N9W52ynz6iz4N694E4PixrtmthxoDufldvC4l/VdstRC/cr1
VmD9iLm/2NtKM9oWC9FULGLCHlYFGqVu+Ec8etctuplCpJdmbCeb52w4YyFb/Psfhp/4D98l0WQK
7urxL1R+aQXVZmiYQe/YcXzZK+aJN5r2ZAtplV/Q3mg2P8k6XwtzEsgmZumoDnVTCISwdhGcEBTY
BzkCIsfwCxfG2yvfi7X2QHD+H8ddkAfkartTq10OLnj+1az2rDBBBOZsxvwnBcqN3etjuh5Bq69i
hlvi6iXHxEcttho2/RrNxN2PfPSJFii1NwopK4dXw37Ylx5dMeW7mEZ6v/Yma9EXwsJ62p9I1qCv
zAJdF96vyqfP1YGWmSFCsRSEjehLHJVueDMJMcTYiGZAD8+DNzBv1Mwi8ALh6N9J3gf+j1v8n8Rh
ztQtgsrMngSUNo0/Zkm6rY+c9kNdZisec7sN1c11+3QaWF6BVlX3378r9X/XRL4iFcespkADwAL8
95oYd1lG/tMjPpQOyVomukWAOmr67PijlswO/+aqXdYryRfmHOg4BqsPltwApapFeY5T/EQBTrLX
OMG8MKc1Qc4whBXSnWBjjBxGq7sHk2S3rhY+Ak4hJ9o95wb2quJwbl24tNjq3xq/+AsGKvxJhEYi
gGHQ+M07hu/2v/+ysroZNVke+YFH5wEJE8iWmPjXqSUz3uQmNYXtMUfx7LZblcTglQgI4012w3k4
0TPKSoM2ngUFN278RqEnaSffJRAmld+0LIDRdetSWdINKuj4jZD1TA5gAeXgMrySMZxMrerSUSJl
eN0lzYPHc4Mz8AH4lpjr6VhobpebonHGIwwxUjYzZI/ltMWtyZUw2B1SBfTpgkPtsYGcDA3+9tla
qmgZOFRC5CvlsMsYulUTjXo0CdurOcJ1X9NhmfGuMIewTvHwLbK7n3/nsdXs9C1NnGLP+egOiHc6
r4aSRiAPlo7YenqgIfQuOwab9qe4pViDrStd4z1owY4DcIMMmaXNula+wWbBbl9XHZLebyiXhgp0
+FCN7MSpKf5NT/i/VwNc3j++yV8HZaxnQtrFWX4YZKfR7G6yGhn43AeWKTgC6AvuTQHBJ1JbS5tY
0Mj3Ncs5IO7oFKjsfiVth/hMgzx9REiKCE7KZunq6vWr20Vv5uU3OS6fBFY/5sYPVQfZczRZwmhq
hDUwBJK1m9ulDZ+AQUgFuznIaEoeDlNSVjmPMwaAGnddY6PPKTwtqIFBw+GcHxgPV3BcPE5Iet9w
SG0as8ntsTOMQxCbErrgf3+f5T+80CPxqUkGiUDgftIvWXM8dCSpyWp2IL4MnSMTHbjkxBWf7kQ0
e4ekfZ798DEDZj/2TLDlSLsbrrHqEVxuhjUjoS8wHAgWpUa0y6sO6WnxDsTEQSNAjafwGR3U8LFp
jvm5mqPVSL4A1gHsiWZNUOEcH/kJbY+Owy/iwT4Nq/hSudr5MaOkbBsBBPPs0fmIImN33WGbmD1o
gpnFKkit3U4cznIuYjbyNFAXLRIpBGMu5oJ0BJSWXO82dB8z5O0DXUecrigsQ5//eKOIVue7cfoZ
HA9IYc+AiQHjblF1Im4xTT52TBBXqDizxFWzFDfSGfgVdmFHauyMhr75fdVQUflNXvJ9VV6YzcoZ
jYqWBoO1R4zk3pYD+M0FcQppdnQI5SMdcd8LsjNdohildGWLfO6FPcKSM786YZajTTzjFGA2H7Nv
LflYBy8Aibl0Elkb54po84eDTdV7+WDUiEzNW+612Hgau36wFrMnmnHIgexqdG6Y6oZvND0NH6jv
qFV5zZAU5PfAAIQvvW72Khz5C5noCaSHpR+YB04G7WaodiG7+hTbRmbeMMQkrGiCs2neLobksVWh
c1wImrm9ydgJbXXiEffanFkaYw/1H0WO6Kv3DOXy5cVOfJDC0n4Y1kRZKbpZkKE3teE8MbKAZMFx
zOr98/JiVQKdWAo+7iBs+RuEHY/bOLDdHF22da+uAQOtXPXy8zArsZjs4GgAFuiZnvEocdipVKua
XDRx2LERK55GorNFeiPdYrzG2rL8vGN4hx1sTIIsU4pPLEEN08IZCkfBp66bPdI/UKn7uv1+Ye50
h3kHnHX3rwVoBgij+dgYrFBxQCy5HowarbNqx/k6qWdQwVicjGXhVJykDNU4069UjtqVXwveHS1r
Zzcv7yqhN3R7Ht2nLUE24wBKbJ2kQpACw7p9aZfifXivv1EyVxt+EvXYmLS1DQd39mV8D057KvKR
4UJxJ/w0ayKvOOGfTagBaNISJW31j8cL1Tu/FmoZvK4v1YKG3GYYptnWqvRNR3+WpXN2U7Qp5Qjw
k8FsIkscijD+zhYJpDZF4ygQNIuecWfqdk6q23QZ95l13SFPJteyXdDFnRXwRdazHO/tDN+8iwqM
yOkndOp3j24aAuX7ehZJcJTJdPSN4wSVw4jqVoeHhI7/M+9GDwr/f/LImu4bmPn5IcqLJ7cCkaUB
ae5o65CS5JmTh6nuVLoj/+W6EP54XRgCzeYoz8Wp+Pvil4x0IGeX5IY7AwxTDfES4hqTPT5gXOd/
4Q/+xLNg2/z/f+7X7dQ0r9fjTsfJoXbZfB/IeAOGWuuxFZFi+hokKYNFQAu8eYFUojOIjnRLpa8F
TfQtoFvUSh20in/5taT/HexUXSD/CxW+oQuo8P97/OmStFN1SKBD5yLsqoPmGJW4K6LOUi/lBllr
FzzC4hgHBqkPA+wEJvcYSCsxdX+57vyJ5VwQxTHLIbeapda/31Pq+CX8XvcELAJEYRPOJIq/1j0i
mOlFnCZ48Pnxmc9GAMb2fZNWAATg2sV+2LPrvpi0z5JIs61FE7OoLKXZEwjjZU0Xz8xGAqZ/FQjS
EQByPyyzc4Yd7XxHzmdyTDUoXBu7kvxWXgJs8oHTccighkhz8q7O+5OAMzyxtZ/bijhzvPN1Zw76
XODrAltCrGGD+6lvKBsZlbTXAmozEWba/N8/if8k0vz+JHCgKQZ5ldOprvyawAlPk6+VPIkPD4aa
EGCdO0V7K+qdwAY+A+XWtilK+bBGEwFPpOE4BVoFZf66ozcc72aR5YFSZOMb6kSZeG3/l1la/N9n
Cd/XP37F8X//J5eEU4os5ig+3C55s3t02B72UUqBrdWci0dYYmEg17OnIZqFSI1mXMVC6yMNVtu5
MnUNpGBQE6bw9e8f3Rjr9T8P0T9/L+W/f68HAXN3FJzxQcGJ7I2xSpFH+gceh3GP5KpeoJu9CCYD
doF9jjhH603/epNCogd8Ej3OQL5ELJBucUp/+lW9SmyQ1WVkw7NbcMSB7KNQd7/YR8EBbrbkGCFD
FCEIyRxbOG95uk4D3UOz4hDbtfhSzJ9Jbha8MigIG2tWstdouyas5mRfOk9/ByS0LoOKpeg5U+x/
/zhIJfvL5/HrnVdvzSC1ih4fQNP3BpXlfk79gie4RFd22GNWwmogHiVxG3crOq95dAAsStaSW+8F
VyVuZ7JMPmQz8+IQad86vuhWukgD423qDD6m/yVj6/DVnep5ub0CjDXkOEDFvE2D/IelehqwCXpw
Gjujc3Bf9GtiV/Dgq7WNTQNXB0DoIxxsJlCGnjroZixVfNallS2Lk8rHCLaJ3N9TIfDdFskDsjNm
1uwgB1fC302NdfR2nFqvwNhpc9kjGsmerkGsSVn0EFpi/aL5KLgusOq8kSoUSE6P4lJx0FA+bXY1
kRCVl1N46tSazHHemtKOcG6vIqgHfQ7h3ZZIMoXxDvfcKgh47crBQ7OC1Xw5LGpf1ds1QO8kgGtK
CDbdZyDbVPIlPoJQBhhzjM2ACakOBqLo4Oa+NnfnPHbZJtydKCcJJPwgZp3Qr+pnFH7d/cmCeWp9
n8Xh1QEO3AyL50fmMnwf8KibVAYBKFrGFtc/ESXyml/CvFvt5icZ/aCYPRxOq/PEMSxsL4j1p8CH
6OKhywKI1dH0ZWc7tjVG4lb2+of97Md1RPhSVhXung4lGOwEelqrd6pA9rBHeRx+vmIPK9wScwtX
mtV7vQUkdrqZP6VrAUhPASSqeUplkzn1DbuwY45U0CiPx0n30vXT6dYTG2Q/tg2/Pg1cK07qtW84
28FqB0TpHV5mPBOii7TX+8tr8EcokagCMv8MiT1I+XUjkxY+HZJUjg/kVa2vjPBP5wOxic/HY5WO
EJQ+58XU47aO3oG8hZOB1NzG2Oemi8zmoyrs16nGuraj6cnTHZIWToPNUjISjMYOW92sCfmv1Q2W
JIaLyH1ZaCV+jJ3Ci4/m3iEOZCFiM/iIqNCz8o/77O3qkN3F1ofgIzBOqtUsHp5uS15xQcvjYN6x
X/70nH1LpAnxInxqESIqlyu68vJd+01grnO9oDaGLvHZhGzElQzDuV3P+alPE6HVN29egJBn33Jv
qMHViw+UEoa6xy22Tt06AKsgqokIIoJ2FslKxT7F6/uaKdvIRzxX2sUMJSuZOQiaYytzjdGOwKvS
4syILFwGvhJiooKuYIANxc8RcxdYZ5dE6q3UU3UhfGg/bARPtmH6CKzhxVwB+7jznuyd1ibijgd1
rrrY6nakpWjrBj2QOXHidRsI1joL2SRwdU3N/NCseIBmUy9bXm1sKeFrKViCB1ttTc6s28v7lpJV
/xAvyDBF61cQLagefnTeyHwGU8NLALDv8NQz9L084nRcxUNBTf7sIgv0T3ahw/YNNVO2iu3eUs7y
jPJL/3SdSSBXEzt18I7MKH6DaoxAG/X364V1T/U2jORfQD5IoSyEDSEtx36/4Qhx7/PIa8Nhdf3I
uS4SD83CXPWQGC6mG1C8bcspx0pIMpqxIj3NiwreOeRUPtPZqfSTRTM7YD8crRtaCMIDyVZhrpfM
4tTw2X9jfFxxs8wRT2xi9+n/+1tDU8EfLo9/IoG/LvkuJcI96gseGi/eUrBkaTbS7VMbjjdc7BO4
YCnEtvHAW/LuxRJHRzyxbIR6eZgGDat2imPlbD8EJIBm4p3ebw593Jy77KP+99WqZ+VCX1ez6W5y
4HBWNjUYak8UFiW/PM18ETrb++vIk0f8WOlzb5CHRX4AqXWRLVuIShZU/e30pbZmG7FfoLodST66
SxGkPULaj1ntxssiIF1x1zvHMY+ofs/2+WVwQJe3wLj73In+MmjLf4LxmWGREIkcNtPfCGrdqLke
l9P4IC8G4rLu3EsiX/LTYVBjQiAE3apm+sNtFo3MOk04F1sC+BkREeAIiJqC5tycSIny6m9I1SC1
UMC1GgWcs/8j7MyaVcWyLvqLjKCR7pVeROzbF0I9RwU7OgH59d/g1ktVfhmZEVVZde/N61GBvdde
a84xuxdkBhow//aW/7ynv9acKnpvRRJ0SYQu9L+FU1oR05JqFVNb9jxqpwldKiReBWs9OIa6nhfC
GCNuV+4z8BI8c4iG4kDJV0S8IyNqUMJiAGHKyRVu3fxIP+65SStGSo7ynBp+LS6/Ktpuj25hvSMS
MjszKhuk2LfW7WcKNzkhwI/NjJtatmX2DDIkYkhyDt5WgtOKnTwT2ARPDQPm+7ZED0mjj8WLOaUn
qWZ+1N7TR+cOhk6M74RyrbCflFxbMA6fY15YCryR9/gKDaz2xIzZkZPKIbSCDAghKbxITniAARtV
C7TA3Wvaz5cwFWFwEwP1O0kT2E+M9bIrFi/QDA4KlTj10R+C41PMnDLELOQf/hZ6Rv1g6NPP3dcR
1yHFRrU9kVDFgDABuey1ht+gWB6RrDnHx3kdLruX32GJil6QFIejx3M+pCQpvAF1BjKQeI/s+m51
q7bjwI6z8d2nIdlZjtWNKCtTBRjDxq9gN0T+TtaH4ikad5P9GWI4G87kBXJPDgxZFVVK0M615/g7
QwfOtAiJBGbDj3fHR9pZ71A71A5DdZznjL2V4LtSfpNqpIme2s2qL9gW/oan6qPGJin+KTFtEqgP
MguQSTJpXq7eYOhyM45FbjGcxE1Q1hiIawftyucdPn+TOYrcMZp/HuNtvIEhlckMkOl00G2iV3O9
IqIDC4GIlkNdCAGwR4TCt0qXPBetz2VZDTFbMh6rR9d5bus22RguxEtEs3iahdpBspzKPgZdROr1
JxruqfQGE0wmaHb9zqkX8TbLEH7r06dsVRvn/sMZd+DhC8oi1BIIGnS0RxvUn7/MyhHrlIjPyLy0
eTm66cgIXMbx1QH5PRJ03l1G229gQtVJyf10ekHBAqMr/jxG8vCOMCcr7mCScziadgfNbt525jWI
fj5w/qcanTfDphUp7kSszQhUv+jIp3BUFOAZKn2rXq4wfn6iT4fz1C8U+4mAxn89bJEfOr95lHIV
ogrU/VdsuCFqjJhLzYiADiH33nVUT26AlnSn/OnadVUfi8uz2Q6vTn5GyVOymirOwENQ8VIQ1rpU
kc8RvachRwOu68ADjJ5lyw/j6bP+cURQeqtKc4Uk7GLni71QOafcHldbPgilU1W9ijXbxOEd/QS1
N66jBhfJFMWd9uxhNiUmyx1nL0G2ENZggR0Zv1/uuITWoal+TJXGVWKi5E9IjPY6pkbYtTML0ekn
xCTOHSj/Po4Akqhyr57c9bIniAe3w3f0mBDe8mHeYPPBswDbY0dd3ZBThJsJOt43+ECpXyiKCc59
es+CGDn7WUKUziTu42hQ6l8uYrka7Ey/Gq8SNxlO728/xuNI3h0W8nT3b3vsn6HTXxdeTdbEoazA
RWDo+78Lr3p9fBrxxWRUR0TmvKARgy6bxCPJKuh/XNpzFvbd7326L4/ymUq9YFIblfjskJtc0jWI
lzXOBJV5IJnlsXPdkCwmF1ADbcQ6kPrePEgtxJ1jPRJ93Oqo3nHB52umkVdHDx6QQQejD4cJlBtU
sI5ANtISVd3na3c/aPmRTw+m9wch6GbxYR7OEN0kau++IIsQvaspmrJ7qy15xzKo65HOJic7xd1l
WDiURoaMesF7k34N1vgavHPPqOfZO0T3nG/puj/6FWecj8lZmEqJW09wmUm+sC0iSkf/s8vPNGyC
a+wpHBpNji3hVeRq38bN6XkurO9puH159BWQk3OjDEygHmHfdFNcNorkonocTYH+OkZkdh5audus
MeePiRQJMFQ/jKLVKCFKFqWgY0xLikCMDP2E8hEZa95Z2GzfTEgG4+v85uqB6g38/9BMDzhP0Td9
VrdAxPiAogDlP92aJrr/cmAdo6LRwjRkU1FRbXnGD4bVO4MmGjWPP1vEhB9GBrUueMOnV535VQMI
4uvIPkdqxi5TEt6uUXXW14NQj16/92kcPU+IMXJfnMpLBOhQZNcUmqOKddh5raUFU8kr/DXzG/Bq
8Tr3Uert3jOIrXcg+w59NRQkH8FCFKUfGic/PKbJpB6hf/kd8Ks3XC60+Ew+MPcGLa2Bx0jePUaF
S8VvMO6F8+Ni6UGjJLuv6dAC//W8yD+FrfVoWoOdsBZNhCZuFWY7AXFt59JQPn2seJKthpshaoOK
1WHSzqgSOGbGgdhjMXSvXiljUp/xHK2FijF/heUpSGdAz8TwrlkkzcbzlG/lcGP1EJwvciscv/b7
lAJb/K0mrdcd8dLguUCiSXCK+QllLK5Otri7SmP1+hurOneuZF0DVuzK5+zDwStgyaWmEYL34ra8
45vvtqLNw6Zb5fgWZr/qQg3yibCRZq9T4n82FL6yxRpdMfahPeikYbJIuGUmAAf6VpOyTXfZD4vk
UqH1oeEjynY35P4rROz4GVicFhVnEOYvWX8vTa7j3KvH7enWmAwbrnB1Xentw3r25KclbMpFPZUB
st5poCCvW+u4m5ozEa9YBCPM8wIe5IebfDGEUD3KTfh4BzE72RApJGiUhaivgD/c8I9b1TY5ZOMv
TZWp4WKFR7h4iENpzZ9XGSEfo/t1NJzpI8Un5AZfrYMsaXOfnFRcLk53EnhJDhknCCLUF9T2w+lr
K5546ScjkC6QZsZY379sRjbG4otDNAQdYoy/gexe78CkY4+vCtkfQ7n17WPmEwz5ZJ+PH1N1hXL3
+ottl20CBvNEdNNpNtWwG+4yJrLqbLAoaPUUY8g+1wPzIusWGXRDy0jfC+vHMkPhZWFK81/LQqSI
qDj1cUQd5bJ5H7gJb2iNRqZlL/0RqIKm5QSnEF26PTcblm8MJ8VzVGya02Ou7270XS7aAe2ZcF6/
xtp6OJVmpTEpHvbroixuF2ZrAvW5XWxqT4BE0f//1xdCKlsYCsGJghivx428R8MphBNuNpujZ9vb
P8ougu4wRLr6LnaVwVItn1Nh/0qXr3aRECvydjpu7yezAYN1WMmXUCaGd4dCmlITdXS6KxJnuOm8
D76dEVUa6kPc+APIxcM9Mm2ZjoR8QjqMGj+ZGycgzPcD77bb0nYYvcdZqPiMt4ApzbuQV9q/f40F
+3q9ve1I3B1psL8fbjbKXGH3RLdgX3UH7dFCtdSGRhIE8dsKJHlntguKjZm8FC41+VZM2BEucETj
PKhTxYOsQWxgs79EX3dwaQOZNcnU2Bt2Gu6rDPDKRJ/mP7T5JuI48ZSAHpYvntDrLnHMvCbtDoUt
bbJJ6uVLeXE7DrxyGjwcRo9fu+r603Dr3WnQc5JvzgJH8lvUoBWXsZ9hKTbvM+WXYyRPxAGpqebB
dPksaVK0jQ06D+I2wXF4gBiCj7XFIPMoSm59PQ1j1h3sv34Hs+UCB4pY3eL08YoeNZAO+or1bef8
5F4X+MSG66OUgxaYLtLTdaTP8Lk/57jO+IK4S0qXSgVTHNIPiqlscVsgyUJArFrcKXcXhOymsatJ
t9epbWqTWJ4g3+JZX1bQZlOncihFIarZ0oxvDhlaNc+3qtNOmgdg1a+fnNg6axYFT8fr9VMcxUl2
hI7MZ8U3PP5MFEfYNXtGohSO3nNdhkkIi4YdniMRatuxMXmM70udTs5J/IVAoUPhoegby8xRWzOZ
Yee8s2SNhNh9/yAG/oiw3VNpyXJ2dwnuZLS9UP3rXjqppzq4z57LvtyqWHmYC2aHp10f37op4FLA
xpDbVHvG5BVBMubZBDGlj18HoXZr73FpEX5Ov6Me4VHBPdE1ky0A+fLTvq9SZt90N+nlNLDEOCvP
0jH3fNiMe4DhRDt8ZsKIZXtN61XGAJhDVi/7xVcbIXkrl+gz0jFnZzk1ry+wcbTppPlgzKgyyezs
0NBeUC0EmqRw7AYzSmc1Yn9r2fdjSoBqUiJW46WL9Td4zYoQq+CI5ujde2+BhQLfMNFfPVQrowBo
LEobYZEaJinCgIdLwPo9un2ljAZLZZSue7HCGFziSoz9p+4WXIXShJ5hU+EL0XDOSRMPOr4SzIMn
3nDNdETz+Kc8U7wX3K9HL0aZlWNjzj85H+z/uRSV/qbbw1AQv7dI1q6oC3/p9mRa/fmoTRfjhmRo
U3OcBb9Zk5pa30764PeebKq+DUHc0ZBCRmE7e8HLee9qYa6WnIevjJC7ud5yhcXEHlYEe0aGctIr
ojRP//xe9b95r6okDpmN6QI9lr8yXbM0+aSFOnis385mJ8AfnpLkYWcD5HGvXUVbeodfh8Cm3HQb
b4VWCleqZsY/i9i+ms8DegKz7xXRvDRp4PdTBmjpyNX6ycE2fG22+B9NPl1oOS8H7uSlqh1jNKfP
TbsREY8VUNigg14C7bG5ftsbRWswGF38+cP6lyGOKCl/Mxr974+r/6U5IzzkpzEksp6PO6YNBHwM
65KFM/Vjaoxoo4JR/6vvYSB8miNERx0P2Nt802q80QWxN3dzbNjj64Xby51wJ07q8DDVxiO26dV0
YphVeKiRoOROIwQyXZ7lffvz5ZXoJTdHA2rBApO5jcLbZyma9S4Z0F3n/Cho9uRr3TeKqYXzOY/3
z8/mFsIrf9rVA31K83R2O406cvKAgMu8Cf4fD3TtdXzxI9KmsRiFX84g1fmdLq+XAknVdiBZ2U6D
Vo8q9Hnsgx7AhoRTzCy0tTEGD3q0bWnJ4amoPfgXpTnB8cMXU9iGRDu/dFCMYMdGhzN4mxOsajSv
ffU+glar2ZBislBv7EJiNGiYKs350j3kxH7ag53o8sYkCzjvQJhVzIMYiRRUeVhRE6bkUxFr00hN
bYoHuv+dOc2DE/khl74Xhfjl45XHgt7oh4mITtXDlEO3W5vTGPXOjGMtwffmaHrS3OngnCxoj5FC
Njh/YGayZ0po3KGn2J9oKiDKMw0ZW6Cf4NR3DtOql8sSeYwAO2jtx2oC7sDaaeddI/hxoNXocLiN
f5BpedTfdnvm6whZSszXD5raKR/0ax5IluXtfjcdeCC+FGIeavOE/6IHaw1A5+TmSRtPE3PB7IlH
hkqJSSi/WE3b2qKK4HrVIQurOUVI01FFt+PVimwGxrqzRT0evS0GpZwqE4YCVJ3DflrfhiSY9O/G
Frx2xilp4E5q23XLCcVIaX3mibnKPVZdn//yXPb/y+YbvD2+Zg+vE2eDFat0j1smzwQRI40y90Be
aYifFq+2OQHRZpaLE+es35O05u172ZjAAd4ecxGqQX3EIz6wYkxWrrblXSKgZtaCq9R+8uOvTLRs
7B382HRKpDr6Ygb8fPKWowIFXroBQhA468Dn6MjZqdw+LGN/YeO2rOcqjXRz61FUPEwH5ROIFPyq
vNXUtPxlM+bvGDOf+cH6BS3O6iaWAwPX9RIrPSFhGHXJaBuC//omphMpVmDdl0sIj2tD8uig0gWv
Jsgr3SiZ8fM//jxx/aAIROfYXZxwJh5QOHKsM2dquKAuuZojs1Jt2gFmT0WQ3OA2FjnWMZwQxhdO
S/np5S39yPQ0a4bqC1Pf+AwamH834pwgEooQGd5+9hjPQieKaDUhIzfZyN1Q9Lpg76x5KwQG0wY0
QwIr8F64uhvtt7dNy6AmVIKo9azll/SkOPpSb3STdTM67umgRYimLeb+kyDV3GIRRQ3+aZNYisQM
t9+POYNCU/jEMrh7Szl+RlHaj4KZTfqok16m2eyMOZlYfNFn52NHzsO3JP9r2ggotdES0LJTzCXb
ihhWQVm6u+ePy9cwDa8z3Yyct/t0+TMARu5W9vaMQxsbNJZsMYRCORtPVSztQfQK6KatlzeWd5Z7
AFSzH+Cex0i8RHBCFfvW+uqYK6kch6hG+tcA401DGpa8I19CswrS06zcn6n5nIj5l+M4Qa//9tcB
3/lnj4UIJZdb2lR4WMUcc8H6sJghRLBex/3Au+7vswhBgTXvV3Pdsv3l8m0HtbPns+S29LBCyOXm
Wnjx+qFz9X47zfzlWjLIYsYmLjy+P+eIjmvtiFZYMKIuw8gisIH9iffgXFl9N6RY28GabW35ie3L
6/fnue0yuiLW8PQ1hyfuFS47C5N3XTW2bu75CP7VpRB6THy8VX0vlOEcY0qoEGbBDNVulsf3LB6z
JzK0mS4vS4C3S39t7UOt90MPVxTDFwHnpfUeHSX7uK9yKwyCJQrZ/i55eHzl994FTwSPSUZJVMyP
x1A3zTCxPKaUo9uSlcH0foXRjM/kBFZiLwXTcm4Lh0/pQT0EN19bv9XYO7/8bWeVUj8fty3/u4id
9NcPrH3/xPQmtQl13nkfHaWbR9dgH4JJCz0nfEo2d/TT9hPb59Ibib1RFz/f7ZLLEVEM17AYCHKJ
jlX0tfe1E4acEwcFKSRtAPkYWLNhbrcVRqcrI/jWcnqT4dUa5JZlZkgcw32y4nfos4eVeUaoanL0
ZbcZebwD1HvhPcy6SXZhiD+PtP6r3dOUZjRr6WZQmGsfcasfBdzEAm24TUwCB0jSKQy8KMpwdmDM
Sk3/Ei/8jc+1mgvsxi/KWIuVqAz51vqbst7o5vHKOkOs2BwCgO/7ubv8eVg/ojD+eX+tn7t5YYl4
2pfGf2/nfBfryAplz4zW6+XVDrxkxMykt3AS3NsvDSQorLmCvNqPbwum49UBhjabx9gJnhRIBicY
K+nsCizpZwXdtHWQbfw8K3PJz7laATjNJowCfRz0y+XmnytF6W9LpyEcI+RUTP+lv2ip5OezkMo8
fa7v5ESJhHjY+O3pCVIAfaJVf1NdzZnihNjqRuDanyvRitbLfynhhn8jw1Gl/3oXf6mtk+T5fDQN
72IHbPTD2Jd6YMURKyJcVcZWiMfizRg1OrjsvubTWsQuYnoEGyUzNpBAAqtwj5zHcNdztWSHp6Rf
+b6Lf/m6/j8AGkrMUB9CyxqSj/jHQvFfuq6sTGWjHhqPdbLpRuLpsc8P9z4l4E1ltOAU1x+OPY4B
sdYDazAhgm0HgvZvgs2/re9VQ1AxccgaQSf/2xR/GWWt5C1vo/HELYtzGM8IS0jIEGIn+fz0kTbN
CR3ZP3968Y8N6X+b8SDgER+SDSnKkDL69/VfH7/+tJ+qG2jqqqClbd5GDKGw4NjdIChWqdB71NvS
z2Zf50tq0/pbRt+FKJrkzKrOS+xDE9EOPMflCVggUgZwxcwjUI8AiFhooTLlNPf5WjmFOMRfpp+k
THCiGEYfmt/kDo+gLqQ/Mj04NBoKvUrpCFgdfzd+f9pGB72ztLPkMI0x0KBLHuXPhdba8u51fWaT
ThsRFcmGTpveWB3YKwaBUMIESzwA0rkTkoz+JJ8AaqT0Gg5YepLfxzZlZkATYcfVHdraffk+Y9Hm
+PeAIDCqmX51ZjUuXTSUXrbJZ0bvWRjQ1kKx1VOZBr+1o7tIfHX/dXwFn9EQfYa2uSZsiMNsHssX
HU5lj/t9T4FIAlD5BcxEBsX4eZYJKAhu82f8L1pS+f899UNumt5ER3ivpMriX65jer+3sfjI2xVD
DazNjEroVeMG4ZzwpUXD2VC33vPngsoVNT20BmA5q3j1uOC5xo5jrIer7/65YwyFVKuhy1bNsbPE
pkDByn9oqySu8P6XVUJEQcn99Zf7T0T+SqgPYiVJ/3N//tf9lyVNrT2IC6SRbscggjvrIJcjfBjK
ufgu4QbRNddaeMRHlXLS8IBUfC5DjfbDWGFSQyqa7lQ/t6VMrxil+g5iISFmojl4mrkH0qgNQUoP
0RczpwU0kViyYOc6U32v/jHQz39/aU0/abXTxL1p3n0M9y3n2pcQw51hbVflNOUWU+dveh+02YG4
M6WSlyLTWM7D5/fAqZbdx+IoueGgR8ed6A9c/KD/3iaDpISpcWG+pIt2XQB8e9FLS3zjNuPlbi35
Jjf/tdYJ1btvxCTQM/sNNblxBhfoH8AdKxMPihB1rZXgTYPlLLkDuk59lp5weB1ikhuuy4HPxsVa
EdUg/Im+cG+zJxf+HlarWj9pIugYr2Y2zrz9bWv09QD37AtXonsDWwO1oaV+IpjykxxwL1bwEoQD
IwmkCUjjQc/CJidxbaUwp/SvR4Gd/zeTIkLiQIg8kzksSZcRgmisy/7TYnjm5muAcxi2gTBgwxg7
G/QZRN24uUh7yv7e2pV7X8Qq5yGd9bdl0ClnkH/Kaf9tBkeky3gdFI0DovO5zoUjZQNj2HYFqFL3
+EAovmJKLI5cvW8MSyOhOz2FWNNNVfLehJSsEvZsyU5wunOxZOaKGPtHEoPQ+Aj4Voi3WhkwWmQs
QwaPWo5pi8lrGmw0mRU3BbwA2EXlvM+7LwCYUk07/Fl8LLQ14QQ5zgJTOzHgBcB/BLv1Th2onIYa
JIG6ebCxMpz/ZUnJ+fN7fx9+i7XIVAIYI0cuXba/aYXooIeipBgK5Cn60FiwNWAcEtwGwwQVbr+H
X0vUzBa1fGmh9a6ZLAInYHUqJgULDVmT6LLowi97BYbgoePjydCFVTHwWHQJtuT3FojKeZxa5fR+
OiVeJgG8yDheIyPhXlD1iNa7KG0eP/r68+WSg/ukrV262XfZZDPsOAX4uSDe0A64ESkvTFTr/WVo
7CRrOEWtHH7WtGiHNO6IGTwQ0aQTgDiWtV5soQECS9b4Dn71EIs6SWiZg1AaV/sdl1w9ydE+Uuzd
o27cjQDCAJ6kG4EFiicUaOEHcrLN8Kiks87UgynQ823x9wmrLrb1NJ1+AbbULkOouMepZ6dMt5QJ
8xp+/75OEGGULmfOuRKq6R+BjH8P5Tl41Y7nCju0RlaRCyxa3T3uIwkVPDJb3vSBsxKdbnYYHuvj
Zy/RStjnwMTAeCvmFyLZE41fS1gualvU9G2Pjcd329AjQcAK0cgrBrZSohYd/qoqqBj7NQWJz7EV
mHRnk6wgrmKEJXmfVYSSg82tYeY6yn5wJgz6tLs4jDmB+zAarqH+i4nvHhLOc8btpJ3wNEHlbO5w
z+xyfp3raHgjoDc4fdkPhWO7YwLdQF4npfBp67QE12/mMcxe2fM8gtyn+J9EddysFPQtiO+CwRrN
igDWfIn/BnFHyqQgqi74+/acMIqnE0/bCSRGuD+QHB/HQvD13VCCsGB3AUKjbiwzyw2BgvUikNui
4vyNRuEXO9Ui7+v9+gg6gqazc+WoulIM1mGz2YNxpK3VGq7IXHcMLb35wz1UmrXMJDyzJX6Wy9KF
1PEiHv8zIjmCPfwm+MUcvfCa9wi2PhNQ5eUYnf95MmGy8OwLndt8xwNhAiQTNOEbXZQ2+r5Is6T1
/n0s+rHb+3gNSnyw+OANCwCNfuS+AKEEIlM45g9HblyjpneCJDgl8rC52dDZhj8D1at+ynlKzAEL
+GeM02u4J5nwRTiGP3g6ArAJnOlOvMPARLDEhhMTKUgMaGNkfo62bqFUFm1/2nzvyUUBHKuInjYI
5e+Iu1VlidE9CXXIdVLh83NrwU/fjtYi6Lm9ndvB2BiskYlTIk/mDtGtQhgpG0YnWrV4PZb8UFgh
6tnJqdWWejytqZiI0y7tr+6rLcbaYiIhAkosuIjGhdv5Udvv/XUq7spFc2EahxqAfrYUNeh47Uq1
tL2wGuwHdwdZjwgw0mfRIKnlmbo6ePvKYuMZsKVM1JOhmgxcSgIlPFg2mn2vYbAPHQQ1A2I8UJX5
8cDXkElBv+CAOnBeHC8Jyv2OFEKaeIJLTIv2YH395VkvYa2Ao0KbOnuvHp2FVesq8ZJWARwGb/mY
kcfbjUtLj0gVMOBKMbpQzgmLVMATLb5sJCzN9DtWGTDasJ9BWuZQE7mH8UASZidO0jnXBq14d6U4
cLSRNv3qZm64+RIcTAvbaZl6mWzdQqgz7fhO/NxCADIwmNIgIhUA8bSMFXcKJ16K+RndWcW1GSqy
JcnQCyimpQsNTmiPNespMuvgnm8EWPtWR3AHJ8nEJHPiCa2EWIJectIidafsgRD7HHPYGLgGwwh6
wq333mtMMdlGEEQdOHMDEq7Qx/VcXJJpWlIZkVwxO/xEz22CgH4EPBauurR72+hE8r1OzbR8Lg1u
7TCOrnYWfNG3S27ulsmCcdqtM9+Z/5kCyHhL9nBZRFxs0gAI62CvoZRYQN/h0EPMMDL+ZpIhDJs3
p3IJv2OIxQDN0QZifoIij5TJk7xP/c9p6KnRFanbHBd4jp57YKundopwUl9nfSRNLJmfCpeM+ZwO
oXoFaHjugFpsIbwuhztxw0XgDngLLqqPx0q3elsTCI7dgwk2u8PLojvBms3ADN3BjeYC9y4HgMfo
tqbyYrWIn25xqOcx7tJdRbjtLgOd8jJfX/ipdl0FEiqG3Ma32qXUgXyPZCqD4+8jQ2zl2N6hogUM
HIsMUrP7OvIM3k+PUep9EVgCLetl3Ymd4y1eamS72PLH1n7++XRG7uHfVceGohCHCBfk//ELVaWV
lXhQqCtCJoxe+Slj6CG4Z8ndgyrqc8m/Nppr0bsZqMg9XFM5rMJiQjK20c3eF1pqHAMKHChDNwVW
rANYllPYlfya8oFw7fbqlESf0L6XiDCYY91Dl82EgnIHOu0ACB7qPH/wOPV8e4ITyJGhuwf66bp8
ojLrp/+fE13TdJ2jS2g9BX2KF1N6Q+11PktOz3fVa9+L/wwrOzr2pAwB3OCJQI2y6/etHiZt6gH8
3Dpb9cc+HibOLpgzmSl3LjMDJQaJGnyCBgsIMR04zoHNiPGE8aEakdNQ7dIfUm2U8MoyYYD64+QS
5FX4jlrch6v3ERkqP/AujHTDGX6nYjvOVfeO8K9Zv5k2vJz7y9Zi72aJcAg3vBQuHQqePqeJKjTs
CXTpWu0FtI48nJbS+K3Y33UGWxQZ1E+M/InTYGqLpxZSWYU7YJZDkqHDytzn4+kPgJtOZUxQ0iTf
U9mcuymFOqczcZoTwMnpFSdLhgDGOAk8Zr9Gr7SlWMiIhp4N8Uca6+t7oYgWeDqDpoSpbJ93T0id
WpmkS/5KtwIF8yoZRsNsA+E+wTIn/Q4SeI1W3UWq4gr3rZIj2RdtjB53mtVoc7bIJL+AMLGIbdH5
xL817idMO6z/E20KBW64kFkD6SKBcMKxgq7ZYlKKmwTMH6XdIs2JLQDp2DsyKIAeaKno8FuoN3Lm
jsb8AdAbZav3/qWsozgnwKTYK5OS/e9XQj0Emw4YXRa+xuj/lGXSOEmvd9RnmeEmkAWB8W+/vzrW
oGroU3BptfsidhAb631UraofwsELZvZfW53cj3lU3eyCuo8QA2raD/w9bMSYbmAytONPlCR+Jrhc
WxERlffrIAjV9zdKNq9oXI6LrbKhWJK4RL+fxpTWylaDkGoOgpa05Sk9byTDRH/wW7QpUDR9Apaw
eEcRJTH2wc76sHLZAkeXUTu9hi6JaAI1xtuaSor9Xt/HBIXTumTJqaGGo+8Vptxlz6pvB4pBQrqR
mVD/bqXp+5fz7AK2020pLGExGaSyg0bqoTeH1ueIjo3ZOGQDJwmvtSP2HH6QIpj4cHICVvr+4Gtp
7atDTXzr7LhBDtE/Vh5FN9ytoh9AUPjWaEDRNV6gt2VPe3Cot/QKsuXLrxgZAktDB2wXR5BPB0QF
N2LaMcKUywaNHgmdYKrqCsXxWYE1E9OVJcnysb4XmMeRyCqtI5xvl2fdBy9x6Tg49PIoHiXk3hT8
JIsZGE96im9RjlFvI/amztcWBXQ0GyRytuROB1UBFSe3rkNLbm0qCrw0ZTe7r5hiBMaaIyBGbnj0
xoTcD34l6y4jLTKlyKL44eW6CO7Fy0dQtYZch8+ILu1IrQJsPvjluVbG5QlxM2MCi2if87OshjwG
KMAeo8QB7I4geHYLoS3IPyr7KP8WES7YxV6kbqGmK1xlxiESPh8C074gaXeExb+t6ldKUYejtAPe
xKSlBLM3aHHL+4no6LnLSLaBLL8c9IEEwraDoVPbxgzVZDoxfA7PMLHQ6T3RRVsqFCi6VJzmCJ2m
9SRDh7OuS/ZZiDk6A7sN6n2+VyoB5ipOyvwueq0RCX+aXS5aPOX8rWtk2O3h4yPFNDgkuIn93LKT
13NFdWHqPExjhRCHBxZ8L9oq7kft+JpQNcN7XKLCFrZDHHi8rxM/F7tCvcenwCaYZ4E0zgynip44
KSfDxEUs020Ghdt6qF1j+ono2PEzsJb1xcvzdKvsjzxCZ9uMHwH3lypjlaeY6SYJM1wkhFsVXe7z
HpIrSLduyXGim8czPSEPzRxwqWXvJY8GfC+Sxf3LWYX6ThBNlT4t5zg3jTTndQH6BQdAn/Hlf+Er
eAD1qF5A0o1VBE3jlNGxMmEzK/DtCPYdpMGIWocLFpejak0NnhC3YdGfSI/v1jXmUBViPz5rFvya
oMMkhu3JHajjrDRbLtI9vK+GS4j1nIBZ4xETBAymDm/eGRPnm3Mt/VqweBIar0GUTgvKT7lyqxZr
vg+h6Yginb7OCbEiuemZXyonHtO4dB7IvSSiItb1Ahbgd1eueBQSHlLVvNGN/SmLkXAl+x1xV7bE
V/FsendpO0+X9YiNyRiLsX07iyfoDtoJqZgYvXufBKUerNSxMqaDWrpg8vKZsiC+rdsaECb5dyfp
Cx26Tb04POcuJTIap9ufmjRUJ/lG65cPriigBOjX5Mn0hgHmHxzwNql3bbwBLgIedw5xWAPolfuc
EJQjOw1K3QKDBPfoY0KKO8eRFc8eqEX6uRFEWQgh3PrcPkT+0VFaqOf7D70G7ouzwPF8i3OIxW9/
H2m8tsGC7Gg0HUh22kjFiNkQ/EEuj+LpNY1ouyJK8Nrg7fE4YyvzZlSGMmf7pfrT8Pif44HLDPG5
TlEVkg/LVYFTPC6x8IEtlhnfcXJmI9thFjEW+aGhwY076I28soN5RcXi4+jukuBZWXfZFk4kt3HA
3t+cZmgJJw5ROcCSx8AUMoemd926ZPg5DbLv1/p6AgV5X37nKsIRzBS94H9Cp5Wlh7ayEeIMxvWw
7H7Fnx6NZd5hQSNnR12646Xk85+O3xYNMhGZ+iL7zaeP9T+XnuLflZ7SUBAMhZ6spijGXxQ4si48
BeUrK6um97PSEr39tI37WA74kJsiM0WUKxd1QZQI2E99RG0lXWCtyIYJLWhT7G9LGlsM4Jibc1zZ
yrCFbVB9TxM/f43QXaF39kWh0Gdo1iQBm7BScMgTPzbutmwSxTRxNJ+e/nBez2r7s0ai8t3wzMT+
NVDmQ1yddB0Sn9CREDFI7RMT/T28bBxB3NcNy/8JKWJ2HNrlgUCirdEhajXj02f8LFa5T5v8aqdj
BeCPLSzk88e62p9VfGZK9/gFYY5snMHTzVlzJmNrCZgQUFyzHG0wBwv+I5AmH7+YG3syVXqr8jTf
iut8L53YVoBTqnsivMa345O8IJxJ09fkOaKj2CcwtB62EShpY6YfsoV7Y/xgQAwB0Y0P3TrleLfj
+0SK47LdyA6WTCvfUAsEGDnWaZBwL7O84uOm2/x/pJ3XcuNYkoafiBHw5pYO9BIlUoY3CKlKgvce
T78fanunVRBDjJhtRXfNdM3UwfF5Mn8DbvtUbEMCok/nPTwjJISL7x2rKqfWglTgIHH588LAHnj8
JlEUhUIDxA1RRKNQGRHsYy+TbHWST04ymed01yxIZj+JL/4A/CZ6tnAXYpwJIA1gKgrcSGEGP7pa
oXELTCcdavv5G9JEWw9yrXrPAj/3r+bJeRehhMq/zEcOl44E9BFze57NRHbOQ/KmkGx/1Db2MTmQ
U9gjaV0s+01vQSGkkHMHmv8I2wMAFnzhmUaBul7lMPHXwTTehejiNXswcaBpgJ+Lxwlsk2ohLJoD
Tkp3gEg2EeiyF1gSlAGXyPC5eK3J9x0kRgjjx3ouLmVMcIlybRQVhAXAxBnM5bV5qLf4Da0GGRFn
o90T7gEyguD20CzA/s9svOCTI/WFVXmXWISCxTk7ehdnY7z6y/w5fffOuBfvqWwxxeLShqfsI+xH
TnbFoTk3Fp3VHKPtZIctGbLIiI41G3Lga2/FnbhuQYBDyd54FtJ+cwnQVMHFcJ8daropzNQ754Db
K5uO/MwW3ZM1N82SZbxpt95+ctAf9AfY0ksIZHtoqO/yKtl4K66EVT53DpiWL1EedOGlic/Az/ft
UVpzncyyPYlfK9vBLTm0QJKaRbTC7uIMVO4hsJR7Er/r3lLWpG3RkhM26dpZ4P20xNqBj9E2VKOg
0m6xqCMxXLzAHkOQEOsp76F7Su8bzBjvioG8wgtgFa3UbXQJgHuhh4A2krt09vLBW+MwunXvcN2d
SwNB5cV/rYdYmk+buo/2GmeZZyDw5fYdVPasXdnrfluuEDxaC0tj+1yvKILV/GLPm72+Ck/RwK9d
qweKfxvoA6C4in366POF+ipYEbT7d/mWhRZc0Ai/575Dsg8vnj3I+o04tecWEcQhOGBsA8veZ2U5
q/qes4lvFi17ac9RC5G3toUpwgLTGis7D6a/6paREVcB2DHSKEOguk5XUNQGBjy7hpW5LFf6DJ1p
MOPNknI9vGMR4KYRzwCOrQH58dNb0poCJ+WG42Rh78rnaB8s4mVhuUu6zVNlcii3JtQBMubbCTOk
LuB+r907RI2W7bOx1u7TZ7YSJGIMhBYVMsaP8r2+41Q52xCFyIQuSkyoIWHfk4C0cgtq2F49p0c0
a++abbGa7JLVhN1NSGSRMgst3EAX2ToBMKPslGUI77gDi5ktu3XMHwVuCTZ8wImYnqPHdA80fCjv
l5a0zfcpPxBkEZDu1uh2ksQ5mPephTrputvaD+gnbKO7+gGqy6JbBcAp/I0zB2+MpHMOdh7/vo0G
7gnZJsBLC3wzEIqAW4UdtfymWxUHNbbDS38TL6StsQpei7X2UtzlFrG7lfzG5YN0NcoXr91rcHbv
hhjqAQHPJ5Kvb91LsGt5XN3pF2eH9SBiGE/GLxE6H5aAbCKoGEtKJmv9098qqBfDnCQw2QZLpZy+
lZ+oasDqyo+c6eFR2QpbZ4749S/5PngEc06RuN2HmzNqQzq+2TmUS+POtCLSlMKqfCVduiBry79/
RFp8+orZ6B1ObYgmVdvfuGSuyDPOHahHvBYOSIAB1zugCA8BHzHdZ5QG1vVTs4bKcoA2ijr1xKKY
nS/gmJMDrHbBff4QEJKnVnhE2i/edytjGa1xZkJRNdtKexK/2j7c5TDujQNCc+EifPDW0S5YRyeK
tWveAUQ13h3CtSd9573Lj9LAXkq2KgAajEaMZbtHQnFbrbKFRPlpEKDvH5WDu9d3oATW4jC7i8kq
fJFJsPV7po7Uko5ayAs67kiGkI2995bISnENokTBLTOoxUK6n/7mjY9WqrM0FizQlfcuHUx4kcI2
3kNU3ieLCqxtyBGI/PqQ8ThX287C6oFjFjuqY/+LFJm9f4KW+4ZIeb+AFWBl2/5GJk9Tvl+aqG8C
NUeNEJsPcfj9L2XuuiwA6uSafYL8ZpVYhd65u3rezep59pmvYXOnVmyhAIveabZCw2wDrvmppDjb
rEvWgTMjxu8IdzmiSdiT2+XtDaISV6cDG5c68gIOKa5p8xDk28AcBfG1DO4ZuPwtfSOEZ3U/uvuc
rPnKWLBZF3De+vfJ6ZaolfQN+AOIBCy9ZiBspWuaOvLcSHRXiiZlbMNa1qfDMURhZu++OCt3KVrB
nDzjctBARV32zmNJ4BxzS8XhG6Rg9AXDF34Z67QsnRb7O/vE+4QDk0MUtR/5PePCDqcHaXgmT801
0ojqDTVj6cos65KqSQYwfYgF0ig0spOiarqIlpEP3NRz+s81RlDC0e1YKJWkK/YsCLnySWIbc95a
UAIXPwdo3yxv6D0fIIMCYQ6Qf/u795Mk1UUvqKFh3AHG8X+rB/0o8IyTbpgMfgec/N3OqK9hNTFs
SaxMNJbKO67m9/7DbKY/90X8Bs4adWaEinLipjcnZWOS3pwCBf8g8ehYBmV7OGdv/q03z9Xp+zJ0
w8L6snCSxjFT3aZL3UeBUx6INYKA9qBBFFRJ61x4vgIB4wT/L3opiwjU4SIvirCi/27XcBxTr7XM
PCn7+Le+nbxNLv4DpBMQVD+3dG1nyBCuFQVBNRCCw9r50kE59mvXj2PzpO3dNSiTh3ArYKn8cyPD
xP+F6GHOvjQypm5UuiyWfUQj3SY7Y4M67+9/bkAdlvC3FpSBscMDxMTg5+9u1GGXq7nrm6f8hQBt
W5zFu4jSjP4uPWUbwnxgo80ifEw+vIv6zn9P7kurfc8+jNf0lG2I5ygQLjLqeBQX77QVDiGkLcu3
chvstWW60V7cbfXIm/qo7yaPyWfL/533d7kPrZ87Il55SnEh/NuR0YIrgxwifOeaJxQiMiAlMwr7
7nvwG8oktb2AtKJwAycmXjueNXymhucbFPzxRWTomZeEamecyl2/zl+1DVqei2wOfOMBO233hgz6
tcNIUw3JYJ4EE5Orv2dKa3WnTZ3WOPEqs4JVcs6gHAKWe70xkNcOo6/tjA69mFesnjWNcYogfgYE
58GxXXnnfCvvYyTP46kOt6yZyq/J888t3+rg6BQs46DX45AO5mv80Fcl2kUhBii3bpY/0zJe8ihs
cuRqssm6H7Xj2YWr5LJnnMK1wSstOpA7m30MaPdsnS2V3S084XdfMnbx1wZHeyypldCfRL5x8p68
p4B3SgtJBGeiLSgJQO0iATtFklWyvBVAiNfm8mvLo00R+J1nehFdhXp4TxaSV6SJZq261BevlHFP
EFAQHww3P0+kfO1QMSRZEpGkUFEyHY2wIrUTIal1/VQtJITJ7HvzwWTRJjMKEtvgQina8jaZJT87
6zdji97dltqqhZGl5eLbkgM/6Hj74D+wvCXm9ge7+W3ysa3FJ0ElojJHu8jISqPqbFs/uWtpAyiG
Twnn6MBA3MM53qqJfn8ejJstjvZT5IiKHTsT/STNSqJU3rOkDMpnAb3k2pLvzXWzvbXirk77l06O
xj8RpVQJWsc4kS6ZYVKNsqC8/rlbf2KfbwOpk87UREUCLTta1IaYdZITFvqJsBvNNxA68KB4p0Di
+qNNW/K4fR2meRMus323B/k0H04T8voW+YyZtADCBPeoWVINXEZ3AzuSOsq8mTXTMxzlOWnpOdmr
OWpRaxnmT7PlP80xp1kVC7DKgDrkW8HDtTuEG/0/fRptlz5W69Q1cv3ER8BLB0/4+PEMd2PvzH8e
PfnK1WFIkoFm1nA2ANf9+zA3+qirA6HUTvJS+SjXzSZ7C0+I1r6YFCmnwTE91SeEsjXogTuwbu0n
hSTnJfo12cSH8mBuEAZ5Ls/mq3+0H37+NOnKILB3DVMj4DVRyR+t11Bp0lpqCxDNe/Qs1mQJrWQf
kSuC2EwWJX3qXl5rshmYMvzqNv2tOFX6htPA6eNr+6PFG1Z6WWgy7RfYDU9d4oziiRTQCsm4R55q
ymu3B1YdvCQIUVwoU20RNFynzrRb/TwQxtWBwG5ksLuUh1/+nqMyE8w2cDPtNH95gVqxvLsrZncI
l0wgbk7foVqsl+uP9frEkp4+rC3r49fDdLpYHBYDx2h2mG1WsyMMmRWssNlZncGEma3mx5hFPF/N
t2z6+e+fv/jaUUNc8O8Xj4bOqJw6kpNUO1HjtPp1tjGfi7PC8/bkbrOduS9IqfJmKm4EQsaVm/uv
dkdngZJmSpNLiXZ62e75i5G6OzE8d5flnMzBfL7dv+wvSwT89nen9ztGDu7rejodqEuQl17hCpIt
2PCUZMw2w5DBZFzcM5jWYmBrzVabYzNdHbfH/+d4jfZ7knhmILR8dzVLX4dczD3C8/KzvOsP9guu
9VuUxZPHm/WgayscZgovS5TyVNbW3wtLlTPfS8xQO4mP7n198h/z93IzOdpE0d0zScAbN9DVw0YR
dUQF0YM2xT8vwy9PFcmU8jLSFfW0he7K0n3XZu8sYW12+cUB/GcSXg/8xUI9d9NPZOGn1Y2j9c9z
fXRd4BytqNQ5VKLLcUjgR0U8caVe5bmE6TOqe4olIWtqr/OVY5XbamkvhXsUIFfG2l1Fd9oiGRAC
lH3O5o2bS7y2WofgD7lCU0DNfPj9L8MhCLIvdxU0iWR6QcOfo34L67eFdKfPrGf4W59PN9bZlae3
gXGuoIqqpoA/G+0P2fV1L68gBsU74Sla9SuIq7sMAYv8xk68cnhqjK+EdCRzrX5zvTLCiRQYeY3T
G2r7Dqjv6sH4hFmO5C4ag+VSjF4mTx7aGwC0+oVXLkgY18UU9y57NkGrnML3jSes8v0Y1YZ3pTJk
cYbhHm2ySR4QcLtGfyp1qyCLQn3xl4R4K1B6cwZuW85RibN6bNmTWUSpCdca7dWgsIVHI0VlZHTA
XuK4R2WuoCgHmwk82aP3G7xl8NtYIV4Km9yft6jDvfsXjjiE2X6ev+80wMH12OQa0E12LOHO3yvG
zs3C9Ry9PgHMypHX/aDMDqisQxtmUX0amx4JHOXRveu4nh65qd2nnhwxxqRkQKknvksPZCM+bnzU
0OjfO0rXUHiXdEXTkd4wR4uq0Sqx7r28PuXzcI3L1brGYS4+GZtyrc3iOYwb4BqQfDZo5fFrgDiu
NiTxOZF//hL5+4YavoQXMOGMYXx7mbqdIQWhy5dAj/AW3gNKNmDYxGn72H24JJ55WAH4hPDDDH6o
6DIpv1vCwDNKQaf6UB7TC3p8GAXkH9EdSivCO2V6l9KQMEXCcHJfrM43I70hzP82eBC8oCtqIkzB
UfxVRaHWxLZXn0p5FqKABqkD/9pHCWlBwIQsTW6EN/Vp8vtWwkW8kqhgtEwFECoir6rx5xL/cvyk
WR/pQmZUXDr1MkW6R8Pss5n+RnYk31WovDZ//k7XtoWwlQWlb+msUFekjqXNokXAj2A/Kg+ZakxL
GY+So8rozjx8CKV1uqUL2OnNoACBw9CQM8eTiYONtASuYwXP9+FHoHojcgbx91zdIGSDcO7b4W1z
Pr+RA0cWEeutevZ8j6aJekQLCEDRCkB6uPecg/sBKTkAEEJeXZ0+PT1BsUD9HLccfgVPe+PmuPKG
HcbL4PDgzuT0HL3YJn1rll2a1SeJcri2x1XnlbSTs4E18+Ee2IkgBN4hZLXnm5mCP8reo2UCE1BV
yO2ohv4tOxaaWqn6k7I9KZe8BiK1cOCGQxuY1dGs2xus7Wfjd/MqU1C4GMioYtaCEsYH6hHQwgHq
UEShgt7gozgFqGm/Dmj8IxIkHlQXd+qBdfzMDXC/8wrxNuK0Dw5si2Rpjk7iyYSDAxFvEAet/9AM
AeiA/QdYh8/uPS30B3ALFt6Td8FH8lI+YSoaP4GrUD/Vc30gr4tJLPLeZ/Uteg3weIzQ/5mA0jwE
6BRgvPRZ/KaoUR/LC1ctWLRcgUY1pVTEMR1LUw8kYzlDY7SdTKNhhI0LojgYXIaPgE8DBQOz9kUF
GXEKnlv6eMrvgZzoz9JZTsh+gV6ZZ4v6LP7Cg0K8N++SB/HOfjMOEjpAiDS92g+oH4Fi7vcgm3U+
6Vd6LqANINpNjfdeEWYcAsk7OHNxspJ/oydM8NoqN9bXn63+0xyP7qe27VWxdWrYnot4HR0ai9r/
J8qOaFSjKbzoZuaSOUEYDe3ozAo22U57jLe/yHeu7RP1b0rdAHq6aXfvv/nPlATX9cw/OCcN/VZE
QfdDLda8n7ymZ/M+Xw5aleIddlkHFXmMVYalw8+n8ahohACTyCUrDDcCTu0EOaP90iuFZmRi0p1e
9oThkYVAxHy6eD0gKHJcudaxunH8q3+Hs98bHL2T4gQR61JtURESN7YbHl24IDE6qTpajWK5NkG8
+SVckRog9UQ5+6LyUGr93NAhOMg4sgLbVoNj3kfYdpGpdeJt6h5jRA968H2K87Tw20+j2vfdJUUc
r+gQmQarWLYzUw5wq7ZUiH8CKOKIRZjV/kmEtoJ1dfAoSr+JtaG+G7NWL60IgFLDN5BeXQc5yHpU
vsuDHmvzovJOP8/CcPn+u6i+j8koYhBlQVWLGodkeTDIChatvJfjT6/5KL0bbPfrLSnQfqEy8o9R
S5pQiLWnBMkuE/clhPcMjuwx9zZ6a/03Xfq3odE+ic0ySqu4CHZGf9TLjQDMp96begpj6Fa89Xe8
/H+j929Towi9S4tKthuJ0RM+J6Ky7LJPE6PFDiO1gnw+g9kDfdGVjeSdJzUoTAOnQRBpcXM2kUTu
3zp+O2UJyihZ/TwKo1jw/76NqqQokeEkifN3LKjVsp2rStydtvNoylt3f1pPP+qZ9RGAg+f5P1sh
xMpNeCuXO4qjvzc8bMMvcUPgBmVYSTRsrggVLnBHT87iYYD/WWt5teyn6w/pNbDMA1fTvWW9Ivtw
oNw/ncX7eHbsdb4K6cf3m/fz3/H9P9+FOSAvyyGXpY/OGyEoI4pYwqBWOwvihdYhHAi9T1vIWTir
J0+9sU/0iyCdf56IUZL5e7ujY6fsi04vuyoYjh3fPFfGfKLg4YjmV3GpAJeANW9xXAXjp3NON5dJ
9SkmT7kzLZq95B1b7RIi4N6gbCXj+kB4GjgXKYeDuU/zs41hvSQtRAFXtZwEZby3OXt8n5byGytq
VI/4pyMGr0JJ451h/DEE+zKxmut1jpaU/o4t1WXnCm4IlurVUT/0XKf41JxLBVbMZN6DC5dv7OqR
rek/rZsCMY7KC4cn8d/LKi0zve5jxd9JcGgSdFJTmECh/RmrKE0AgoqzmQ3KKDU2aYZLTWH1HuIB
/aWIzhMRaQZvrbjtpjLXNtrNXrMpo/2wFYVsHxaXzj47IHyd6E3MkT7sETjX52qzMY5u8ho3Rxtd
CCgSuuTcuJSGw+jb+Uv20hBUzGjNPxmrL2NaZV2l+bIU7fj2ojuKUJnDzaSHgLP3bx2M4tUL8N/G
xvBepQsbKVdsb6cFnwUufpK70cQPU4DsiPNlYJpLQOB2dLTT4iWAphz46q019L2/w4N/gEqoomZ8
s91NpaQsybCEOwwY5Mrixc8WiLVzmVtFeTbSHe6DLP0cSwFgTMlRB+7lb6IQQsMtp9y/X4PDguJT
iJdRouCIFJXRPSE0cRaVVZbseO/7aDWUG1wOOavD9hKGG7e9URb9E///PdW0Rzt0WgVLaw7n05ep
TsxE8LMCy20F/zJHSqwJxNjhulBBIiKxmsEnqtR2y9aKI0oU1Vsax1irYnSL7yIgVs+YidJZw4Cz
q7pZXH3m5ZGrTRbltVNA0wvDVSN9qGq04eJp+fPzchm2wd7Mj41m3+iO9P3uG7qjYDMsyzLF/9F9
rpuO3PcJ3Ynbg+vAdRAuQtQuHE2d+hg7Ju6n5MKxhOLtwn8PyVDqTsb/apm3MNGfQxX4bo9dPDGS
XX3+fOZeXWVfvm2IRb4MdS10ap72crDr0cVrJMsw5sQbNUU77SG/lXW51dhoHSliUNuu1jIQ+TGt
Ny2mkOkiwW3CXqPw8XPHRpnzfxYtmBG8A4UBoT+6XKNa0aqJrfk7lquYXByE1rT+zAyLyOVBDBQs
Bxx58pmR9unLi9ofWaI3zqwr5whTLxsa9Q/J5DNGN6nrdK0a2320gzuumxAeMTZYCB+IWw9WYrBj
sS+Ql+IZcPjP3R+Brf7p/peWR3epkWqsL7sPdq7w2XjpOtGCZWY/ena0qdJ2YYvdvs4WEZxYQh80
2RYd+QEsRvq3qHip0QPvtXmQw8CTm1+S33+WOvIDcbBuon7+86dePV0USSCZTDJRGCdv09bXtEmq
IhEj7mPjo28/ugrWy8ZwLnnIXrh5uA+D/u14UU3uZkBouPKM7ke1bf1oInCTYGoD2enTNiCYQzob
iDDRC3Q+yRx0jpH/NdMb0zICmPwzLSTVZG1A54BB+3u/VYIwMbS+83exPKj9wpztAMcqH24Dw7fe
NdGF+6xDtCIR8RYub0Ymw7R/6zuxm4BoEECncd+VdtLboSxCjQwQr0PJRnWg19T1nStC60crCspe
ZNUD/wM0WYR6h2IYT3Lwy4YT/vO8f3/mDJ/xn09RRgm7uFL8rPNzVO4qq602gOndzLKdtzh5+7mh
EU7un0GnWEJ3ucB0Xfp70Gs3VsqJmYLIhayICkdqiUijo1ccbqp8gcd2F92Y52snnSzCDwKLAoBJ
Gu2+Wp5MJmHiBTvRWQTpZ958+sERspsLXVS7/Nw9+dr98rWx0ZpKhdJoE6cnWDHLZepTckJj3lRQ
jigRk/CXXgCOEu63hPl4nxtzzzwnCCYNE8xbu9VQGTGOZbwR9LOkfBhqtozM99x5sePUsjVvb2Tk
e7UcWJiL8AJ3r6Le6MIfgM54WXL78tYddob0p3D75Roqs8yMU4ltUZRvE+dNNbSNUJEOGEy0jblO
VoB8gsxNHYY2hvQkQaVzCLWNayO6dSVePbS/fsxouZh2Hzquyp1I0qt/qe+8YEp980FHhPcXMp/B
S+svYBD9PIs3Wx3dV5Lk6khetd6foIeAvJH3jruR3AOo5s75rPMZjxoPedx4r08+bjQ+dOnb+EvC
EF3zbDHHsGQ3DrPEzJzormnhZVfoviGongbIW3EcFkG7tgvc7uqNgeJAgzqYWtzS2ru6Y758wWjQ
g0gMqOIRG0TdTM9Ie0M2IZal262DlZR6/rnH1w4f+Utz49EWfcVNVKID4mqZaFbOMMSG3I4wiKDe
CACvTy0ACGIRVedFNupbpKVN58RYJCXiUQxUi1LCcAgNE2sjtAwzDvJugKqUQXo0Li48p37u7ahC
8b8nICqG//mCUXfjiR+5vcxZm6hwAOML9ELYyyStIYiSYWrPvX4fqTceoqM87D+tEn1RjBGoFf75
qi+72u/qJHU929+VSb1MvFnQFQvdPGe2dohbDXc3ZE0ufjmkqdFewDiuqtBsVsOVnVql9xYzGjy8
TPGcyB+iekSHbubz2Oo8B9oRRUcyEipkehdxFFxUUD+AOKE00CbljwDSQBScZRmDPV6/LKMmv+gT
Hgv2PlZ69A/MTd0S9JQLF72MHFOg8j3FsyYw2O3hxUUbTESUSoCW6nA3pfNWwXbaSbiw/VmfdjeC
oOtrhGKIMoB2hW/IU0er6l6Nen9H6D+810mKVhE0H/jKgmU259YBY4vx1RCukgv0kAf9eY1ciwzk
Lx8wurKEOkmCLk7CXY1tSTI8/29GXlc3HfxIhWw26QltFHi5thw5KuXsnYc6UI8A3DlDNLCkp7fu
RIbt2ok2cHOpmGNtPq5Rk0j2ilTW4p0KSd1HyVXtsrnpY/1CnrjCl8ysKNoghhFE1VIy4nnPXf2k
m3cKSgZBWWzbzF/GAWU0XL4LfaG2/SJwHoUkwRgtRwjjOJlgrBJMUKUGvAQiExGCs6RH805C4LDc
lx36BgigBa3V6pEVKNV2Eh2zxF6IcT/vEEBRu7kQBEu3WZYSWu4yxTxF3PoplCN7kOmHs5idoxKB
uThb6NVkKl6UEiCHa0zl+tBrRDG/ywylKHQMxNZYiLBjnaJZd2Y3S8tnyYZKgXiRZBSW6VyaXFwI
JIQmbnIvSccm7smD9bNagg6sVi8ZmmRKi8JfNgvJAKcm7kPhsedNLVsaUv/Ss3dP+J+63EMSxo1C
PVf6jybCE86zlyEDmQQFkkMHyViTGAn4c7gzVn2C/6Bxr8dw9mUNWGGJg5yMVAzUNJsKC3UpM/8o
hHhRGyghSlAyK3OVU3yhyrtwsgDqdLVM8TFpnU9eBJ2DboC6Vyooc9E5pG6p2p9JdJQNBU+aC+HK
zJXx3JXqZ1+DMGiiKqYFNwAQV6N4+cviGi3kIo+LtKhlf5diptzdabGlKJtS23PMiOSsvRnzz569
uYG04Zz+dk//p2FdGMXMrjQpO833+xMiN/ygFjsD8pJNKQudTs4UIbTZICT9Afnp/tfHfTkdssa6
hbvBdFCMftxuty/m9IVsczB9Oq4eZ7PDYbE6HqspOs8/nyfXT7Qv3zrK4rgk0MSwyaJdES1QJzX1
i96hElAe8z8DldWsUqyaxBXVnaJXblw+V3KwsvDvHIFT+Tvol9O4kjQjiXaEk8m0e8suItdDCPDE
nPbR3GEEUXBI4bKv4up4o+9XQ/IvfR/dt24rZ6DDeXGo6C6RZmisGsMcF9F6xOZqwAHm8r9pkeBC
l8FAo1k8egTIghNqqUmBRTQQt2Gn0SYJFnLfcmilHqmjIVt5Y5CvBm0mOTqTJkGhjfZBW9lilInO
n2eOiIJ9vIF9K0pHGeck50YMM/xZ35b+v22NIW+GXFWRUQc+NNNFWvGSKWfo4pCExgtlRnnRK250
Th/ycj+1OFrAkxywbzIhhRJKnxyXixITNve591EKQmelYCmTa23Eo8pBRtrbQRDU6NEQQfTWUSB0
RJuGLL8LClibefXFwUPR1D5RZzHrfeuGa2S3CVv2oRuvZVTVUmll278cL3rPhHCRiQhAw2SXEXwp
uFt4kelQrQQUkhN7n8Hnhe0ZIJtKFrFFwbeMLGPQtSVRD8JhWtudJRiX1gOe5W/M5lgJm6iRD2oY
D28njSSpu5eabO07lQW63Bq+wE/lBUFTroYWp23hAdfCPZWgBBfU/c07eqSh8U94+GVGRzu09HJf
EcuaAyJ9KqRq0anayigy+txwZoSrwACyWSCdEsh73UZGDZdnhGV7eZebSNqKk40q5FQty+OwHlr7
XPjpsqqHEgbiVpuWu0ntq4ORTw5C8SGi76N25hbl9amIFECGFG+tFMSeuL9moBcQvaGsXVNZDo8y
+boOaVMEYJKjyG7y4wXWYBMqRhKEKnXP6Lkpt3ribZSomDUg2ELm3uH10ibCQVag2dr+zMEZOSjI
8okOobYcG0sNUriNRzaqanpOMQgMhCPKc8+vj0MYrkpzw+A6F/RDptiWp+8z+UwqYZajMO5Rt7Lr
bMPE+uprpF8y5dKZxS5CF8CQLcPDx87+dMJPERXLn88X5erNA8hJgh2FHIo6xHZfYnnPlyZtIKjB
zjbVpRuhTdaht5gfhyDeyS2U+OZND68s7BY+S1MD3d2sm8ZyKSCS+1DJ5BfBxWv3eb7vUS8sqgsI
gOFJmx4hHkwpZUTek6qm5Lgth+Jv+SvQraTOV4ZOyBUsetRLE/1DROEwCXtEPy058a26vXHMXNv0
ChkIYPyqquvjBBndLyVb9P1d8uAclbt807/+PJJXys0ygEOQh7oEx8Ic573q2Ik9tS3ROe4mG0Oa
HGC1bEI3nSrU1EwCwABNRU+dKzj5CHFs/arcbpdI8rbIo7kSRztBfK16fPaSlZPeGdlmUu0dT9oG
/saVtj6mmMatPPbVQSGWloAag/Ud86sMzRZdxYzD4eztqw3PA1JnN0EC124ThaqlQA0Wgq4+ujQ1
wzZiOeC8paDDsrIL/y3Cd2WAGSbtIXY/f56Iq5360twoNx/p5sQRjDzcsULtYBFVew9NHe/p51au
xiHgHnRw2oZCQWv4jC8bJ5lEiRuksjc8ekpcaX0ZIywemWJx7H10YDF1R7Q8l88+Kilhfa8Ue/Vm
fufa7qWcRjkffCK4ztFFrbqa7eUC0QEqUDxxeBV74VOFt7WcrAhafTSpsEO2Xf49AivijWTL1QTs
l+b/VMi+jEHX2EpdaUiBoZcpqVs0wHEiQBgJGeZf1OTRHftvBl0XcYMzZeqnf06zLw3Grl7ArczC
nY56aRDY+1JUhyKu4D/5CoQj8jBIGBafCUkX3h8phxHJzhsfMRyJ4/gBtv9/PmK0wBqv6aRST8GV
7JfLNWwfkH2zHewHwu18eaOxq5vnS2Oj57ttaLEh20NjL8slTA1LWE8tSBcrcH3T/6YgzHFAchug
LXfZ6OaOOt3lnCBZoUUHtdj7yrlCX0yWrRo/NgoYqpcsfu7f9e4ZoKEM+J3G2IhDKfKidfKIFH72
VJd7X3OWjuzO9OCjSTcRz/Sfm7s+df82N9q0QhlLiZiyfritSgTV7eY4ac4C7xchu7VMrr0VGEJ8
HnTqlNI3dpbpVq420bhZxU3B+DnqSVX3VbvU1a2rLXsFsUP91uNsmKFva/NLo6MOOkmdVmbue0C/
9pkOnV/ZEIoag4BcY8n6XPEWbXBQOsxGm8+fx5aL9ErjqiCpAikgwPfjg56gTwrlFJwPR2Ls6Mss
P5fqh4d8InX6TtiT8b1z9WbqSMewQ9PANTe+9uF1r03RHMwhmlL8lajnUyn+dLzPAsVnH7kyGNpd
k878MJ1RFFBBLbXNvJU+BCQtgxh2RDiviNM44hMkvvPoHJOH1RFEqrWlVj7xRk1FcqIG/F3pDL5D
0O1V3JJyi86EKkUXzqmQqD0KI1goCqQAObvJdjhiSJwcL6UuXBcK8p+wL4L8kncf5JbBK2Gf4DYm
GQ/kpeJwHiXBQpVCzCDegjKb9eBJSuVC8W+JBEcDMEnVNq1wDvpjqnwGxeAcV95z9y7VSbFEw1Bx
iFXF4iBjeWDgtSeSGjyyD8BDFeZaAiTQBM6sayVQlKKleQt3YswFB4koqn1VpM2HSh+hJybV4gJs
FZYvzVMWYnDj6ZaIZXwiVi91qazlUEQnEMQdv+pUf2QJibd8byQYEpc+gnPKktN3KnYpYwlW05Cn
aQ27ysm2MSAN3Y9Xaucc/NA+IJuraCDvoXjIHnUESjrpWYuQFuhCS1Tl+59X2LXd+3V9jQ5ezwsC
Y6J14c4Vs1kjXvBSMElkFcJHE9566V97lqoCrGNB44o3/nAvv9w0hRnqCeoU4fCIMXmo5Uk2bygV
JfGTWCIM7KPkKO1dP3/uk0VRQHdV0reJgcAkdy7okwHmmiFarVc3qg7DDh7v8K8fNjqjezNzA6lK
gl3WDeFNArx+sNm80cpVcAsBoYRmAho9uCXxGV/6r2SB2iU6UVRO0rr3yNjH8B1ELBT7fh3rlxyc
faFZXWSshsthiOYKzpdUvMtJkHJ/2FQjxKe8MBGzjW4c41cDD41Ct0zkI0JeHx1zZmd4YiXVJOp4
ykkKgtEp+UPd6oW9WV1y7UWVEZe7mX2+dqR/bXZYoF8GRfbMSJR6PGZYBVG4AfORC0jMRfuqD2bY
fvFGXIS3MLZXizzDIqS/ImfrHybZl1Y10ZkkXk1tv3TektzS1QdBeyyclfL0P5yd2VLjWraun0gR
6ptbW24xBgMmSW4UrFygvu/19OebVOxToHTgfc5FRa2olZWypKk5x/jH31DieeGDgncrNqQ/f2uX
HzFPGE8dlEKgQN/vNdC6srMDP7lTrHNXPln+sTIIb8FE3rJWk/9SSjfGVXztQjmgmJrKV0dZjSXM
rFVIpKqsraDPDuMkg2cQg+a/Kdkp99+tHF9NzDAnVV42eOurwZJtmnYFdvlguIqFGdtDaV7ZBi6c
aN9+z2zHiXxHkpPWJIkav+n6to9W1rU85ouXQFmqU//ACrRnH1poJ/ZQRVyCHozuiEtIwZW7uLBl
KOaXS8y6hLjPqsDzzPTQihMViAjObUtaeX9l07iwPyusU4McLkWz6LS/Lxm1bx3FU8vo0GoneLvM
UtgbY9IErhMLxOqb7YLfLiWe6pdvYsglqLgdSgbmheMr6UwZQs1oVf8Z1Fu1IPkXkObnD+LSzdnw
9mX4JjSy89o48Ay9C2MOBOhMaf3KARxJ96ChV3kKM1n/J36m2EhDLZjakLS12ZdXeoqW0l6EB+2l
xgU4UKiHrclVmWeqA4JcUDzjQSt/Q3gbin2m3zpsOw75H22SHWuGRpVUwrA+jdZJuUZnuPgURNAa
24IQyM6WUqbkVeOr6mcBzaiPUbchb8zkVTPsK8/70lYAtQ6/HscxET7PtoJoGPqwi9j1xJgBqRJo
Qb/JmaepC8kor+12lz4RQBDVIGQcRc6cmlpIgRz5eg8mrPCUkxXkwlZ5LTpUYIyYh71aZJsalh8x
DCmzTRAF+hMbNZSy+3mZXTp4QYPoqgHlNHqH2RP266mcRhXWD7+ixsdTKVYBxOw6JnLCmY5pa7y0
+YdGSJuUV4vJa9Z14m0KR8JgOL8jrUz6o6m8+9jVr86SxbXnX50DqxQDXNyUWJrfv7oAUydMlOCy
VM5eFEUGtAqBTrOhGIMFmoc95LXj73O5zy6KpBAxuqh6UKXPPnU/tHvm9OZ0mqpV5z/Ez8JB8EW6
iwe3faM2H4rdlIp8K4jvxi8yLBmIpvkBOR4GTPLSOk/jaiiXqXJM0oTyZUOWi4jsCDc/v7lLzFRw
CUfXCfSTmU3PfqjslJ2PeVB61Ns3+KhlTwLjXko/8upMyW8JhsNQLcpkIvBl35HVSMdQOdeAzkvj
DVsgbQoaaEQe8wPFkfS21vt+PFmIiS2mBxsoYzZJO/VqIOLj5hw+erjXk4w42r/M15GobRyONNfv
HphwF+rCsj8z1QjBxAXnGddYFSWruRzrOxOh75TvsQclgsQ6xER6QWWs323dHbtt47l4U8fL8TcI
/Ko8tNK+YbqS35jVbSbvqNST/JiHh35YT/GW5s2c7uHo7eJh3Zx13C9v9GDj3ajbPlxPdB5Qd+V/
1Jvxnx5mxpVW4tKol6fkAHZYlgJddPaysqTpsFMb0yO9KmPz2iIpT4n3MObA6ygj6byKPN004B85
srefl8oF5R9GZF+uPqtfp8IMSknPjBO2S+wm+IBb8j/SEYnQQd1ZeKbsxnX89IY5vxMTCydiKI37
VLubmrvyGqfx4qOghlbxWDJZtXOiLoZ5mad4QfBIcu9iXPWvMaJiMd98VM7Rba6vrWuksJlS+POI
o6X6n0tCI/q+kRglRDzA0vhRHVaT/q+9V9QltA0CnG51aW3ewcQIcfwfV/KLfdMpa/Oa/cIlZiJf
KRiGYn0abczKLpywppYhp3bi+CLyHHvhe+XFfPfuufOAdu8jg2tpL/sne3vVUkjUQfMdDcALhjLP
li1jtvamIbTiSM3zY0wITkDSk/GnmRzC/pSVVsCl6JN9yHmaUtomjIZQxZi5szTDatMiayj2AehB
kTjLFnqFkz17crkW6r50SLeq9S+cuiZ4TmFueAwNJ38kCi7aTiHYi4qx8kmPrxUFM5+O/7zOrzc0
W85V25RR0GbaSR9XUseGkOTbojkS/mDIpGn9KaN7P30gLOVXTgaSfhcIh+3I1ZVzHL/8/GldKBuQ
1vz32YoC5kthWGltXhVBkR1lGwqLfmKmBx7sJHsN4Ok6BfBCHUq9y5koUFONXuH75ey89UD56vyI
pI5tpIo/xSxFO0C6X1pBJSasfgQAdq3WvjRuIqOAU9HA1hKLmtmVuyz1gmgKUXj+IX7Smdam8cu4
UYkGkDaWf9Dtg4HAlLgINnR5NwQvGDMjH6+XE1nszslqXak4Q0YvljgEEmxwpY65UCp8+3mzXkAe
EkPuY9s6RkTP4GQ0kJa01sN/0mobpy9T+M/Pr/3S4Ss0Bho1HPo8xZ5dz7TtfsgTOTjI+bPBGKYN
99N48E8lqqmRHTRlTptZLx622f0JYZkP8mWkbz//ik+m2+zL/vYrZl923NaqGcVqcADBtFRvk1fV
UpbfevO1bE6T9BFDwGs4UA1ly++ECytTr0ipeePE5Lu2z63fkEFyHMxpIeX/9l2/MFk8qfYekkub
57pbEIli2M3Wl31mzftqKvfWdCsR926eDZbbGGG769m7MnodqI5CcoHHXRJhop6+BPKLnMZLXYZA
cmbAmqivgoyVFAc4ca5J3GmNAbv5alU2HgjxqhzfM+wG+uK30GAXdb/J6prsPkIrMsdVgjegz4WA
kq3k2iDiEvrgoNqVZUp/+BLzfPIQV82+VfvgrsIOo7a3aOSK+AlcjXoqzkW4275q735+exe2DkeA
1/R4tmFo5qzvilJDcoIm9Y6T/VZYD6X8UlnryHuEaCEpV6hml3Q8XExzuEU0TKY926ek0HOioGqI
TipufeIW8uNUb4dm701b/iFPyBXcEgXaiajbVUS6sb7RoKYQWxpvC5PMSKQ0LoN5ExW/tP35QVyq
CJDRwDZSUXLI6Cu+72peFasV5Yt/x+zZMb2FjcQ/8zYkz+ihK9ON2IRtW/l9mCyba2/hwsYhJDyq
Jo7Gv3GnqvP00PFk6VhLh4T8n2lfQ2nMWyYnN31RLqXsij3wJXyNK+IbJDzKLWxmvt9t0Sj65PA+
jp62Dp2jWh7j8pDHz1xzYgFWxKQxEjDXPz/kWQb456H57bKzFZCNjjd2feEduxDLW76qXDPdKdwY
vkSnR8wTpp/FeSC46T3QSWFnLhJ0pBZv4uwu9DcK3zRx0Hj7V3vbvKNmtiswWEHqifAoLRQ3n/78
/JMvfpUai4Len4VrzzfZrAiipAOWO8DoubV1QnBya6EZr15BehRDZmvnZMufr3npnOP7YBHimmBr
ynxCKGem5UfJENw11i5I039sgo/pYyrpRh1uRyeGBbiFnhqTtGuBTuoknOlqvjbDc0RcKdqGtEPV
S9CMRESst4vjUxO/Sv6fQn7JctyLrjmEX+JHfvvBs+UU+HpV6lMQHMoGcXVLTCdbZF4TIItFi3VS
DfKzetP1pHMz6IL+mlxTwl3ayDTAYqHzhzY4722MoRrkPDCDA1s93CfazEZ5S4aHGMIwsfZXXtCF
EsjBXdvRgIrhf+uzgYRXBI1th6ZzjOy7iT3K/uQhj9aLqZ9S50ZsZSpJhiQE7iXv0PePxfgKiVYe
H+VuYxpnM/qdTg8//6iZHdB/Pi4dGAeChtjS7dkOZvS1yjHpgx5pp9pEp08qIDyBiTj7nhQcHnzT
sZ6yU6PUu8AKl6HnbSYvekyFk5ltLO2JyIRh+DduQrx8EoaCVOL4Dkj5W53uWnUbJKYbmu8VLxne
PnrlBVS8gVRGPf4IQKi7lBxCTHKg00Tm6AYVCfLeDh1ccZZJ7it1AGz93Dc92zlccwxU7P5Nin23
81Li4vamyNKSFxzCDMiXjoxg3Hr++Skpn44P83rl62OaVU1tDJc38LuEWVa66jIyK+lBYiW7o5aN
vGxteHg7ez2mR1DvCNOOuqeuU1de9dhVb4Qoe9Y7wVjVydH3UoQBAxhHnRAzgya7XxbObQhfMkgf
0mhc1mO342/VtGHVo2PriRuHvd5KjisxYQJkX0CjT7tDJv/ij2HFi3qt2I7GHsUIw9y84ZktqZg6
n9rDhO9uRcfRcT3jrW/bpcAf9eB36klLjWon9W67ASYwI3YFzEe6JTzgwIxgExBQY2FMNxQulTnF
jpyvhujZbEuiqj80dhTdP6RspE0Vbmw2Ujv83RKnFxE9N3h3GdZaaUbcD2ib/iwV9VImv77P3LSI
vEUgx3utIjMTA4kaQiEHumxh66RWyxhrBkJ+ivC+KVh3NHBd/eBVK4+ZVf1mDkRw2q9ak590/NgY
IWUD61U27msOpMkhbJH1a9XqsmpB8AFVVGdrUR6Y3mviVYStGIt+hFbHNApK76Lv7pWmXcVJc+MD
jOXyq9djYUgJyqIcq/6oDYSlmz4dorpr9Y8pileePJKQ17gDeqH11knuo+jdMTs3SJhwHpWWTGTk
lEHNWdzjRBjvWc2YfS0RrzCGXoFn2TwcPX0C848gnTKd0ZPXKlVcu9wGpvMQeuW+9q7UURePJEhY
IKW6ICp/Ig1f+r0infD9SurwQD2qq7eSfgt4c7SnNZV+WayufDCXdla2k0/bYSx8rFmJmOudVTlB
Fh4G9Vlj3j4ReCPZKqG0zyHKJLXDLdneGZB/69cC2bNOMOIphDzKgFrnpfvZNUrU5V8EdVOl8VFh
RX0vXgZlstFdgarF020j3TZkoVvGa8JJqISYHlwTdF6qzsBgRdiHY2EfMStaHAZYuSTVyaHBjUWf
xie9fIaR3mhn1QhWSqKsMBapI3vXEVajjW4xvcJTp+XCYkKoVHQOQbXRr5xBF6xRqN0YSgjpt4wf
8gxPgpWvFUjgcNQpjnILVylnc7lxsnWn4Suy0/VHmThb+iNZCUnctBdh92APOxzEjOMQPdrjfd/u
Gu2u5H8Jbqz0V4wcC3PBzoSq89iVx6g6dubJbjcWiTOTtG2aZFk3j2N9xSPqYvXw9U5mB1dTWaN4
n87RJAk1jJZpuku9e09H5D8squHf/DwhVPVP8aCIJPEr6/vSWc5oXBWKalkMeb6vpnyqit60kuCO
7rSTq0U+bWLpPaiJP8JMznqh4cjjJ6qnn68rVs38GPp62dkxlNUJgj3mPYeE4PRYX2X1PwXsE5g5
V8WLF78XTfBdma1hgDm7VOePXtJIEKTi1Icuc0LggxrZkO6zMsaEKryyMpVLPFHaCtUwFLjHf6Or
ytgWRW4H4WGqTxGUnQTR86ha69wJdw46/Lh/AyFACoaBYL7lH8M+fJGzDxJvayJdfZSkQ7Wt8lvN
rFxYZosJZBKWNfsQqajVoyVli1oyl7GF7MprloUkerVAeKpMPaMSZ1ip/k3Y7m2M+6Ko2EWQlPLa
IQP9ZEAdGuRTMhC55f8eh41ZbuvsUU2mQ+A62KNiBOwW9h8767Zpy89Nl7Fk7Jyk5dQKFuxwdf+R
Zq+d1q1j6ksGTrXyxlyZIiL4py1PmOmuhPoS7QjSKR9BZ9edPcRx03Dulf5Wcm5FbSD3Bnvnhz+R
Yim/Tna8HEg0TaQNf1XvnVsqN3BciHNLNS2XogGNoqWmt4uGLC3fWE02agq4XwhsfQBUlT+QISqt
GnyhGgCPcVE2b4nerS2nWaYIz7iu4Lr/vIqVTwe3+TpGvAWKjnEy/Caxe345jBqv0o0Yi7pDrOwV
iluLgqrY2IztVOtezI0J0pEctAbNK25HRTCuGW6ORK4yhIiGmqLzVjM+nG4ZUw6loDGtvsnTD70P
l56NvklI8oTKVTyBRKeHQG1gM8oy3yM9dhUizCV9qeBjp9IOAn569atqPRdoXMxUXnUkLHPlFFS4
zj+Sql7XEJriNF40OXJscCm7bdZpi3NfT3fHr1Lepbpyi3rNWdKUE/XsUYBM7O19vhJOE71s7YO2
wnRq4w+nVFEWPcQCgwrYP2fIAdH8CwipzLEDtu0NqBjLJwtRYEro/Dkw+2xnyikSnFsFaCon0H7w
KTKOodUvg/ymc0gCbuwlupaw906mkxKffrbx+pERQ6ryhxbgOtM9iwJoINocsStRqe2HQ8boaOBs
kEg3fRNvRq24FSiYWfY3sa++jP30bNGS5c1ygFpYN6eyJGjyQGCzpv8KsubpytIQwN9fK0PB68c0
IMCjWvy+MnywJTOdiuRQZHdD3R5zY1xb3KrHOCfzS5db9tGYahFSlR7Yx+4Wx37KH5mLX9mRLp3g
FsWCSl+kMFyflTBOrEtpqdIZMeJmtg1fHAW1Ir/h+JSUmRuyO/x875d2XIs7loF0UO7Nk5HSPolC
a2DHpRuNwhWlQs7ZGuD45DJD/3+/FlFWJmWIhVx13vl2mAb5XqYkwuEO0vQCghzyHuHnGK7QVv18
sUtPkvdpoK7m3qjAvr9TLYk4oQZKL3pMDG7EqMYg8zT/iMJxQekV5lfu7toFZ6cz4tc+DHy2l4DA
h25TQkplvIH9iDA5Aqy9NnoXSMV80doAYsQqGFiWfdbeX7Yzu61Hryui5CDLnDFG6bapwIdD6/Tz
g7x4RsKxpKDkPwamg9+fZOp7jdUzOsdO6TzmK6PZU1OK+tqhocQto7WfYahmGRxY9MmERKXOtQ/0
Ugny9SfMkPvQm8KuHLABpYjOLZpJfW/3ZzOcjnGq7YAyhhI3K3mHU4dpDS5dvWarK7iOTw3UuJRk
9p+fycWzBI80g2kWfBDns1D8+vDlqMubok8OtgmQEK7szltOOPmA2G5qsz8nCackri8ZtOSROEcm
qqvBKtaFRq7qZO3hHgTT2erLTehREdscPQ0VXRJtaol0297EBmksXsT2/PMvv2TzJtzd/u8vn73N
GK6MCRvWPFJEIifANn5vljdSVC9BCVCxNj5lDdS+xt42heHaxceEo/KIaFjv8htsy1wLxk/gcvIL
K0epKZZ2+Rg491H1Z1pGmQjYzv+JkQAGPUHH1fAAvCfr79V4ZV1+Iv5/fQBf7mS2KAqjk0w98dC3
RIk7Vg9DoCNTTG9q+z5QnlXpJfaknSQZC9P3GZeEordGOI6AW8NOPTza+u/YDLY9r6fKdr1pbgpp
MUghZhjOTkpepubNYN6f70lq7PH2R2WvbI1IoaeEr22+J+PZyPVtm2H3zJo0jD+AZaLpFngmEyFd
OckVq2JbMLW2sz/TfQZdo9B915aULYYF6xrmO7QhLCboHiqyvQ1sARBYRKyQn1/7RRj962uf4Z6c
ZGpqJA7OZMqzz8kidig8HDlP2vBYGu9MblAfiJnRlQuLbW/+ltCrWEIfjcvNpyzhy5cSZXLvVxEH
TBE+yNa9qCuKFtd6LVk6ueDSp5TcWuSG0g1F6tD17pUfcOlwZyCFBswQNlTmbMEbZmV75aAwy0nW
9XTH3sUAwYyOzGzC7KzbuyxZqcoDgQiKtSKBs9KudI1/b9TCDY+DCBNNEnDmZG21qSo/1OFlUWMm
9SbvT3L9v2j+/6Y/68C7DvA/XvkMnmelQ+74lcTxah4pb8HoMEENsA2vlgCAdb3HqPIqz9O5dGc6
JEj4GKYJGXBWUVfy1FmigHiIhUx2Ufgr4679gHr8J/2wXpJwIef/KtAnwoWJ8yJZe2+viN9cmqbx
jP8jEVdlj0iXrY8R9MZaRvwdN/WLUy9CwuUJyYvJwnqCd0PA2zkmrH5YhbfWZqPe3zer/E+zbQ/B
0cccqltYq4EAYOfWPygf+3FxJlEaw8ynHnDuEG2Jy/61zHfU0WRh8Cey47ho73x3eqSPtx+G+34R
5EsAScetpEXz+8oSvICD8W5gDMKFhxNPXN73IxSGXN4PgAenfh8l64aMbWvrRVvfXEwo1PSFRfSx
vbafgheF0ljZFSkZBainXQrwziW+yX4PsEop9yGSj7NEy1ZuxvumZ7deSFitp3AdU+K3zzh2Wgub
bpUnWd5mT3jdFYdurQP8b5Sn6Z+xuesptJk5/BrDYy1Ik/zJY+Us/WztPPePsrLyIO26oLbBA3Kc
XFrId8VzqRINuywW+R2yyVhdRpz8/zhuy486m2taO3d4RiZ903BiTOvIWdb+5ggsT4Zj6z4HyJoW
FoCoskz1Xdav2vHQmifYdWWO/Qot0urKExfV3fdd59sDn8t9Uy+1Y79MUVqlR785pNYNhiSugoVA
tDTah86/M6GSKliRjlfqzgvj2e+Xnn2HVlMEXev4gHDSLYNxHFB7CQPfaqGhfweKR2ktoW8S7kbl
2FzZbi9gbeLqaNqYoGCBPCeeeFNF2nEPBoq8I8IiIZbHG83CeTWt6QfjbdkNS0tjKsIoEiwYjyc1
XtYtTiXTazOUqKLIjgnajT05h2S805x06UNArB68eoUDXF+4FmB8sXXygzkchHVUZTpuqBObIp1w
PDDCatnGCF61a968f9fXlLo0RbZgX8Ntnp1gyiS1dplK6Ndon6mS1nDl/8OwtrRqTbby6qpK8O+y
8/slxb//cnaFiUXbOgS8Sk3Fpwd8JTpi1ldUR2atV97chRP6+8VEp/blYo3pxE6bckJrEolCyhNS
uZBWpaOkZ2BlwYTDoC0e4ad04ZVr/90Efr/0bHvymnjwZIf7TPwHX70dx01knTg3/jdN4KUzA5Ae
7RJ9i/MXtSJQutbrQ0zRGMhhEIEWjp5MVJJXdoDL9/Tf68wep5lqqYEGcXwqV7fDOl/cPr3ri02z
Wq3OxMddudilm8JuFlGMrlmcvrOFkmaxj+AcnwaAdOF5q+f9OuDrczBmQISEQdTZwTYd3/1W+eDB
RviyBd7B6Yp7k8b0yq/5u+JBB4EwDOdjdOdYOn9fSVqbxLmC58ihsHd4OyXgMqJFsk92+KykC2dw
ljmNRQh8y3D0c4ApBOjMon7+IZ+77HwXpjLggWiCKjS3HusVJVSVlF3YkONNU0MaTl+cQV9m4boq
XGzBnE5ZYHc+JWs9W2G+Vk6vCSZT1XAzeQu6Sytj4qWs+onBYS3tTSe6QZu60lGw5f5bxEHXOptC
JqvAWRv9ip4+pgttukdb3lhi2s25mPn7Ri22KhOxn2/vwgrDEQS+PclHKlXQ7KVLSdKZVmHx1YCd
4Y1dLSm48I3DxO264lG8s9mjREoHcAKFDin2px3pl93B0kfH4ddg+nOXZyu8jXOm5YG5iX75T9OH
3jE/P+TNryrY29e0NdqFbVAgUkJuRpX3l3LIiaJk1JvBOxoh2QccHrr8Wk8FmttioQWYX3yk6gZ/
Kea/Xt0+WXK0tsaRCcEveZnB7LNHGrPuQ0s4LDDTa1CP6ekDVKIt46iYc1iLbNfu17a9L02TaXog
8rLfKrlYq8NAZtmt8G5sPe/KZ3uB5oU+kdgvSGzkyinzKsGS+kYOgz462P5T0j2b/s5nRlhoT2Rm
uF1YLoKQjd+KcKtUTylnHd3mstHW8Ns0f0uiz+j5rgW0H8T/aEG91/GWCcxwb5TJlZ96aa3RvECd
NFGtM7D4/knbXZdbLSLsw5gRVnQS3qxAy6l4dsbT/we0pJN3Az9DJicb58zZBmJmluGBKMXiagaV
d3QUZNmrl7mALHEdw5Rxi4BpB0Pl+12FUuHkul0T/SMJ6FXNbyz/Jg12luNa461G2ta0HvWPVlko
+GRfI+JcWtZfrz67y7RVq6ztw0RAn0zfG+0MdM68hKnJzxuFcaE1+3afs7enylXZga2Yx7ZooM5b
y5YiKu+bNSDesoyfC4jJVDOAFwAth6BmvdW3ilLe4g2o2jj6wDGJZSj4tOeT9xJKxraHy9LV6S2D
fCTqp1jGM9GGdyEXxzKs96gULd9ELyX9xspIWIp3fn+qsR1M85Ei/LYH0ciBHwoZP6BFA4mvU+27
mHVVqxNphuTPKbQZ9ptvXZvEXDgsAZboVIk5sRjIzN56WYElGinAJXMeNk3hifi/aYgvKPVYXSZO
GTI6AjzaZlVN5xiVUSixibKoeIw7hinsQxV0Pr0+62a2FSlIUnXMkZHxbS9zxmZMORweSp08eGqD
OyM07OBDPJy6U12pu7azXihpv/7COfge9onpjz2beswMqQ2kfQsNjvAdb4xvIMCEXeem1ZUp8oWn
jzc2dlKGhSDMnPMpg16z+7hsIEkIRzfJ1UewF/MdI5qfF/2Fr+vbdWanI2NcxQoCIziE5bNZfFjW
yVY/7OyVRJifL3TBiZsbYbOyLWR5mO3OrlR1oz1O6FUOE/CliZAAM4uqkNy0sTDcKVeIQUWzR+sl
hgDC8CI2eMxK5wpGSBxQIgjgIX6e0r05QmMabBeUbum3b0MmrwQGiwMzfu3LQq0PEm4LV/2vLuDJ
6ATgiDCCIQyJY/77Tmh0FP+9HKQHrc8Y5EE7N/wDwu9dmSIMS14iXEbVrkxWVdIbbgKgrRTNSs7f
PO0xk9U71QyJ38HQqzj0uU7BiUlfJ0bJuQLJLVHSZZpNv6fiHHvyVc9JsVHOapNvP35Watd2LNfZ
qKVH4oOwiZHjdOWTouesvW4ZFO+Qj2iaQBdTMsxh4hVwrX5eApfwlW+/YPapZ5Juetk0JAcsvNnj
ipGwB0gYG4F6Zbd4tnXdFfT5M37l75uG0mSgDafsn+1irTe2UalgwYAY+VbR/EcVMiklrNEXG4MP
l0lJX1HhOq9TpG5I4biVbPlYR+BevAG58eCC+YdO7dd6VW9L/41nRL9VI2+qFZIquiMwsmdHizhB
TJAATWHWVpNlifhAI7dRD+i6z3TcuXUyzZOiPZams6mCxy7YVYabBTtteJIq+PLRMYOL/PMT/+SN
/nT7s8NTl6Yks0xx++lRQb+I6ydilt9U8n5xo9frRHMbp1+WxYeHdT32hwoeLTa/9N6XEO0Vm6rY
EWe7SPvfsUE4E8eZp3Rr8EpVO0gbtbhLS3nlQOQpPY0xwrtcYPgi/zF/9dPhUzYl/9HilZ88SWhJ
w2K4Atpe2JpZUf99vbMje8q1uKlMeJ1oRUEZEBlX5glDg2LaDB30hLefn+el3fLr5Wbfv9T3ZRpb
wDYUd/gMAM0LixIxWP9/H1OKnea/Nzb7WFvVs4JE9GSQGwSCkpy8GN66emboq3dowq4CN5fKvG+X
nH2dHSY+3dAzvevH8YZXrzEWTRgGSK4c/uMXp4j8MNgqUEYtCdcb6T3Pf/38eO0LLTE6LGjqnyeE
aolT8Uv71HmROso+oJzs5URejI95RoPZI8TvnoWTUQr8iiqKUZG21h3JrcLaZQRvM8ar2mgNch9O
1Y0c50sfX0qLCCYcw+FJj73/QDkBvdGvjym8PmiytvRvDBu3r54VgDCT+Au8FjLANrRA90qJCSZ+
Pk15j+Irqtw6NbAjgsYMS8fHbrokbg/Wj0gIYXC4DtMHE8GUcFvnHwUmIxx/ptfOV7A8DpZNuOdE
xQXTlQ1SU/mX7Ao5Hv6w+kwcKkkgE3kikaEvSI9r9NLVoNbA3CnQNBgJO3IXPJhTRTX02g6oo/v2
pDXSwme+G5VXpaUC/Pxr24Da5aCNI6fNUmfvQdX6lhIERADmbfBGanW9w9vTvDd/a5Bnx2Bz1XHw
8uHw5Zqznbrwy0CHLk2dby1T/1SBx0jFSpgcomC1IQw6K1u6UmVdULwhksGqDZMIg3yNeZkVxpHS
2A2UEjB+LVg404B55js73CivreaAK1ItPxjjnkjW2KPmWyrVFcHUpR3s6y+YbSleWZkh5oPhoZsm
dwoedFSqeBOP4c2IA21VM5y9VvNdwjC5a1Tbuo1KyJhnaRd14Bilg529zW2HFv4MvbJPjXzdqTpu
rht4g8i63cqxbibU6j9/5JeQ929Xn21tuE3FVa6xtWEdTEG10PlUOwbWgQbfFgcEOPzvXvdsEXt8
5coXiKHidf/3xmdbXG/VcZc0sE3yet3iU5buy+LADrGo6z/lFGzSvl2QALIx4slNrXzRWJUbGHfx
iLIP+cODINaZJRQz3OO38vjiqS2W2asy/xVpz6Oy6cxb2w8WtRMvzT5YGwlnnqos/C5c+ybSXaxE
ZJ+oegjgvBdYZspG5+wc2nsdxUQ/nRtFWueW81gzS8vqJ6XXN+0oC1VElz3k3b63OeZaPG52FWTS
Bm1jlQM1RGAbvr6SJWCQHkrm5OI1kMVI3Jx3g+1H836rzXPM0ExS7XXY/ta8AUp5SsBW6Fp9w3QA
laRzNgznfpQfJ1UFOv+w499SkLodNmT2fchOF0F1hAXG+kjWvT7ciP9nS4BxFSEHNaqbcErvhzTA
UdhcNAhGQuffqX4Xso5S8t2mRzcbZ9sIA0QdliIskKE8O9Lm57d8+YP6n3f8lywekUc4TSZeQGX4
a9CgAPbko25EA95AHcDP+BrD5z+48Xy7xM4FsgrwIqbNs2VV5UE5TfpEXWu+VFp5hCipCyMHoGU4
Tb7mPORFtRNNixfhRj0GbtmsGTBH2DkIhg6ZXlgVr2t1ncY3GeeAYRY3lheSfM6Q1fY+Ig1JtGot
fOgy5KlTP5INDTlFdtpNkUcrzVsrAimQ0BduBPNGSOAZ0ayxf9k7UwA6hygmkK2HnqWrGhh5KHAj
X0fj5OmPTrgegS7EWRWlzh6LmCw4kVyoV9lBU9h9g2O57uqEqFnUKfxkVDukRezQL0C7iNL0VtaP
HLYiXCDXd0kgv2LrE3kFbTmnMMIOwYljkCZuQ3cgBK3GxvoF/P3Y695e9ZOlndOx7dOcRAYkehG+
i9VthDMeDzNR7DtUMCLuDAeTreDM1y3kCy9YFz6NIc2iYOmDdwqYT23wblUrV3LI6njQdLcp5PUg
GYfE4ptU610Op7emxHeUZEMBXqCoCsNw09KPJPG7kcoHXTwDmZ1BWUnmc/CUTRnxQpkoNEYeqZWV
j7J6Rg1PvqqWdCsHF4ExSnZ9s+mpDqoU86mPbRmp21ZrtnHuY74g32WR/9A49a9S4JMKIeMJhUP7
9PPav4A/ImCAlYh5pMH8elbuZ35TVM5IferYG9JM8/xtLG9Z89QUQ7u6ci1xIP+16r9cbFasNbXw
ly3i4CAEHEPSLjSpoWRJVnIcPpSTt9aZiEPYbogOpPKSgZZ7ODiobRATKtBO+TzgrFJKewTNqtIS
Nu5CwWM8sMpjSsh4X6zEX6Fht8nbtaEdm+XJCc0FYOSaOp+Tc+kRuVVQR5lpKiizfvLaoB2yFaom
6V4UabKvwpJ6E/i10GKzGeZgTKVgePDfcDZTy6MI3E6mthYlHDwbONeQKhOvv/OMlV10i1QiZeYd
k78FIZkGEpRBgj4HoFyi8k6gkY3+WsN7u9csOIv5EmpH3dhiEdXaWYNfpWG2eVWhePkgRZ+nmhiT
QSeZlw7NYBNT3QeCKa014A8nxFOMWp7xalnazb733K5/srxgFatXGqEL5iOcpF+uPTvErTxwJimw
nGM/rNLmkGCm5b2hYqKhb4UHzTOy7zY8D/kRw4CiPFaZywBaHhr351V4sWz8+kNme68eN5Kk+pF3
bKNdaK5JWlCtFYpvi3CinJ9GosCVS15IgOfeAcOxXlEYR1gzoUzlB8y27RGDAlNeJv6xDD5EJRG8
c9RI6nis++62CZytrm2kBFyHEBbllHXwMT/6SGHs8H84O68dubFs234RAXrzShc+Ir17IVKZEr33
/PozqL7oo4rKowRuo7uAqi4oIshN7rXXmnNMEwE2pNTyvTc5f3e6HRH8gtLWQDKiC+qBzVENtgMD
5DSjLBh2QnLSoudU/sW7uc9Y9ZXlBQFWd2Wb58jXuNZT4UXtLwTIeTJsVx9VHq+WobUtBoOHtT8S
5AiHuPpmJXz5yvnjYqxHiT+ObDloOvxI6GlpVKryqaCs4gylh7hSS4ez4t9v95ebO2w8A+k8Zfu1
qT7KyyqLK+LnSBekPbHCaBfRsAdkE0vm4QNW0fL9f3wk7WmTQ4IEPvLqKeNBLgdce7AFg0eVF1hE
+g+eNHx5Raz4S/K0GhL+/pG/1Xb/erXqtKQY62hs7FevVsTl0mgS+3YbPMqBJ59E9ENHw623iuq1
dxx0kw+G1CCGmpVV5oc/5RtzNx3IArgI6ERs86lR3OLecCSmCNZ2edPRTzrCaLeVV6gu8VU3uF2K
fYph/iY4sLWW35ysvupfY5v+7y+4umrGSEKzSFbX2pipCRgfmDM+crH+fqF+62T+dqGuXkNJPmpF
sowpoDfZxiAEHSzbiOm5E4vLYoy+lFbeMkx2IThjFO4TpiRk2zl1JDsccf14ESrHKVXtnqByFDSP
RaTvmni6FHT4//5Vv1y5f1yQq/fUGBlJgLUB7YFwGtRmUyZu8YyyKbb8spac7Lsn5btLcz21iFAQ
VxRHtP7qJ5EADGqwdaMmSpG25psuYe50VkdqgfiMDU7Qw9/yaJNjF00G/skKfGbi0y+93zUtqhoq
F3SN3zxe2lqT/OUWmlcvkKqOqzHU05GQGlt8TJBbJQfa5bD4xJPaMVh8jd/74BwwnyhglR5/cHiS
gp3VQu7w9ZArx3nLkUoChPdEylSi20Rud8nuJzt7bk8j3lnxaNVnefmU8JiL+6Ljp0f2QIBtYawU
cZ6Q+b7BpVszY7SLx2R8De8BgkSS//c18PWOTbYF/AdGatL1QcFKiTwOOZAh+bgwBqD0IV4Rg3yp
Oyu6upBuMZSZVLQ5gvS/f/bv2fO/rjNgHUNl+8fdsd6HP17UtVyE5lIgfqFC5MTBuXv6bekaDAUL
kafM2KQMGr415BzMVQ4xsG023mako3E4ID7xgdY3465oITErqY4EHm90Qgu7XnT6IP7uUn31AmEw
CAmdBCW226tNlu6nLpb9eqaqn8ziieJbnU1bsteTSpvkronlio4vS3VS2G9Emtj6Dg+kMyTfFLpf
tkv+/CpXK7TtQkGVBr5KKu7C4JzLb+uhDX9XYVU7dIJLEP92cX8rJ/nqnfHnB8v/vGWyUs/4/JiX
QM6FQUH9oNIVhBBNO9HCm4ez7e+L5MsFiu0Oaoy0griu8T1GpFeDEjB2RCGFv00sFZvOo6NBTqcw
lifLBoaESTCLcy+r9e3fP/73+eR6jRoIsEkDJ/+Fltw/fzCas1KpxYqgR6Wyk2Y3iAkg0V0tvRrh
wNlgdEoELVWU/bDSyDPKzJ3GFtBDSKsB5QMbsTxlO+K+bGN+HXQBhvptQl9HqJ4qc/x9Dg0RLq0l
fJ2WXsdJ1GSSszZqGfWfjXQkcIhbC36BNkGHtKGFcMGMOdSH2+gySuImlWTK/ob4PWLESNiCtyeF
sS9nvxTOsQtnChpAVsES+WhlBer3ew2lIchvsvwJ0Cg70YlgFeKpYmeMn5e2B6ZxtwSfdX1YrWNB
SgJb/7KAPBhWpQr2aeNRZt4SmfSDe4TAxFJlYC+widZl7y5dTjUCVKI5SaPiLq03mHColmPX3onL
c6AhdbHu/n6bvir5sOOSTQBaiAbL1VYWWxmw826ILvPqQ90W2gWmVG9sMaln1ePfP+ur+h5bOgoE
fMbwS68hJHKitjlvKlp21WZtr6s0yZTHgA0r/8Ugzogr4BbfVJlrcXK1DP/xmVevygB+VRtPOmMe
w6VFMk/7sPMa/eHb5+2LK/mPD1rnIX+8k8NkFuu0D6IjUbNND4B8tFXqOnos3bivvsMAffmzkBIg
zzVXHPBVhx20odh2IqU6VFwaR0ZxQpyUdKx3/Zthv7Z+8X9dwT8+6uoK5hB45X5W6Q2k1bbBOAC8
ldFLm7VYpqncA+3AoVXL2KwN8xgJ2K4i1LP5WykzdhR7VxF+CPS4upzznJz4WogUIP9FDWla23gK
6FrfldlBTXuvSwZ3mt/4ZTQhGIqETtHwnsCoHeUXpSFCLJ59QlfZH3p/HnV/XTUcttZtNgXwSN+p
MLf1FHsFs5jiJFITZfET5jQa8w4Tgm+2ky/v+R+XZt34/rjnRSybc50GzFasx9XFBWlCKn7RJ21J
CvuuSfOVugYa85pshN1EUq4tDXUgSOUyFsm6lPXpFLN/5OnsC2q2FYfOX51FqPtwidFZDhpyIJRH
4n1X/kquIfACw5KfLWweYnYydMH95uFed85/LZN18qKLOE3R9v3zWohWFY36hP0YZaJSe9JyXI1H
ay+HbXXtpDirDoIu3Defuy6/f3+uSfAlRnOGIFefu6RTFScN94CyAhxoSEzHOsUb6Z9iIl5lThUj
n3EXyji/aDbyZvuWg/LlOgA9+ZuYxmv0aq9r61Q324ZEr7WSwcqtaW8R8j0IgT10HmQsf//NXzz8
BALgNlgDgjiHrF/nj2VndIEKrneKjkZ4R5oL71CO6YBVuOF//6AvfhcfBESSMzqcnGuCs6wGU8sb
CJhMx9zhxGtb0va/VVt7YfjmWfpqd/jHh109TFmCMjGBOHgcree2etdU2FgbRb2Y5W2+/IQz9e1g
/svriENt7fYrPE9XdSm8TkK515doYz6CBwpHL+1PpXTDZ/39On6R0rzGvf3vJ10tUlmGVhKEWXI0
1ieyi3Bhl24yj1truqN3b6q3pppdAjThq22ltVQeFMnPix4rfutlxrjXVJriCRAQwg+FLD5Y4alG
MqvoDsTDariItbeKCwsYUzWCHIjtzU/O6IvAKEl+jHQUd/ATJEqVtfGNc8+WxU+StOy//9LffJ2r
x/Efv/TqUZCGyJB6jccx6PCvxqMzCLQuSmjk0I7y1Gd8hREStkPBk4EzcA5/IYcbpGzbTL8yPaOS
KtAIPmoCQ7GwOyT7CVyB+nOOSUG67SN2cXHcD8sDpyuLevLvX//rFcGGSpUisfKv1qDYy1NixHFy
hNLaLhsjr0lhP9AW7vPmm/X+9ZXiTYl1CI2xJV6tCSMK9UJPKZCDXCfQqYSGEtjiIBEYnbhSH14Q
rmHYJ5E91W+EvtyaUL+k1KW1oRX6oxWdUB/Bd9KKjUAB/BvOJW9VtXMay7SjxLzvVNVTmfUFquGa
U7QTi9FlZ6qtb6exa7nxr7sug5sFhMjE4lr4WRqFIMt9TESD8nPqnbEUHK4gmho9v5PTxd6E5aOl
vDK+YDH+/ZZ9pXWBN/Dfz75ujuhtIohFKSTHOpB57bcbQ4W3nv4+VbH1kLqMrJB38FS+S/FnD8ss
br/pkH25bP74Cle3MjO0mD4QQR8UQljTEZ8guKHAIbD77z/2K+XlP37s1eM11uGomuvUe+hIO4aV
EVluwjzEWEaHk6xb1TBGbEnqH9eNMEnew8TwEJuuCJguUe+Rs+S0dadp9npla8FDaSOfSmk9KjEf
Oshas/s9F6TrDP/OH6r+mzfEd9fqqnItStMERKlbhzFdA4OAMarjfu6+N3B890FXu2TVmGrUxoCG
sEHzQaS3Onq3X0PaKYX+flu+3Cf/uP9Xp6glatI4j1pykLp33mlDlDAUQ590Wo92GiXQ3z/u6yXP
jqVbeH0U43rJ50IZFUUNd7SW6JDu+1x1ytmwG3lAt3dSiFEdSzeLdl09uFq41VQXdtA33+ELhT0m
6//9DldrXhravlNH1jzaX35zIzzQwJ9Ep6meeEPN65TvO93x7/7hH6+ZFQ1PDwVDDO4FpGXXPTct
q9gK86E85SGYRWA9porwQVgiVImqY0ypE+fbXjjWJlKI8LNRGq9OOntJ7kadlsHIPOmp7ht3FNVb
FcqLGW/l5Cymuiu5moxnbdol6ugWYnUqQn/dbASpdQn0tBVxJ5tPQ/kx9fFdl4+22ZmEYf+Aou6Q
FTEnwZsU3I/hURRAv7YQK+utWN0WLfro9DyMRyuWbPWmajLf0kdMNsgcE8np1Nbrx/lIStBBMAY7
Km4m/dDmo6sVKgqDdyt/DmlLdPELEAl3MmnVyUAbGzcJwQqm1mlIpx0H3HO8MJ6qn+ticRN2hL/f
7N+Dkf/7wgM/+WfFOdWmLFZKlt4t9wvkImfJ4R2HGzF21Pdh9Pvyzqo3wY0GZqBidyGMi2kGjn94
A5Jxe1l08j08+vY3BdBeETEnOr8jooJp9IaTgMn1Es37mdb5Riv8Hjt756bqKUmfpoJ7fJA6DpF3
WvUefLMJXz24/1lQOvk2JqQCHGVX74hmkaUSNkJx5mikr6ZvOcT2FlzKNt2swmkl/Y7+c92Wu/7I
62d3CMugnbu+fGC863U7mRFPaKt2vkMh5nwXrXCdnvOfT4PFr0KtMXQqhn/eOCPEYCHnXX7mbcuc
fBxuMb/QBy6pGHgpzlq56c3R/i3TH/d1HRzCUUP4/FNTe5d83oKskaQHOGIo31z633SEf62pP77a
VV8hLHP02zQOT5Gxm8gWF9XERds5jzslhmfVoMa2Z+k2Uo6gZ5PiJCE1Mndj8VoKpKRICYalFblW
k+Fp2HVbvJoY603NOIhmdCDd0laNo0hDW1jek/4R5pEevlW13zAzakFPLIZxqCmKhPgnBItDIeER
atmLDtQuvX5yhdbYz329H8vgwvjOngdll8PH+ubJujq+/usGaf+8QaHZj2qoj/ptdLR6cKGeOXuh
ccjP0cAc4baaD+mBWsaxPPE+k/alcrfoLq8Ru3eTs+KYNsU8poOjU+Qe6s4dieIeWUfoB1CTUvBP
+wVpaWeLb/K8yw+CwvTxm59wVfz96ydcFc2w6buhyEz91CnFbqXkNflbp/yyortRerD4UsmA6gOD
oYDTj7dDLT5r+cYAwmbsteg2TXsYMUedW699jq4074DdeIl21JKXMDyACEnkPfFdanSQ0k9U9khA
BOVWk+6HlUi/M4narLJN2L2M3a4yvlmmvxUA/16mmBVJH0Mg8NtH8sdhe9Z6udT0Wj/BbhPq/TCi
dKnknWUtzimSOX41MYw4fSf3kl+5HKx2dYdhoLFcCT15szI35+K56YV7/o3NstR2CuW+FHNHMU6B
Jm5XfVegTc4QIyEm/yVLwGPnxrNVqzvdLF0ZlV44RB42Gjh1t7meHNb80axKXaXt7DrKSfw801Vz
luzXGD0VYuESQS9Jk9OWgtck0a0gv9IXLzppgw1sX8wXI6sfWvNzKpVNOyms9ycArQ0uEV0N3D7Z
a6ixhgSQOnOlAIdHgIb6m1Vjyv88M/y/ZfO/F3at3/64sF2mq4JaS8opCj0UFkJxCQz1kHWeRkQI
og94PkMSu1Z8o+MpHsAlJZHhDyulF+fDyoHs51cTkXWkummseOYoeUbxoiqBE8k/1CayY+GptTSm
xMFHtEzuskgEBtzFzXlJR09EOh7UP3ET4zn1y+DUGG9h+7OPpF0j614lCW48GozTyBRtTVfC0BGR
hTu2g1OH4FSltyW9mfBd9OKDmiV+ntzGz9AEHBWCPfomVc92TfDIy00c3mMoqfAVPLK5pMRHHs1D
EDOQUO2RjlEf3i1K44JeHSMn4sxZVaqXmi9j9lSo8MpzHl84Pgp0gqeM6ajUdt4cKrtontxGf5Pa
90Z4jhmbLSY87xy4kkKjAHRer6Iu15xEO8k9yBOirYZuQctY7fRm2I41LQbwJmK+LTheDxXEeEYW
LVo7fqCiHPsKYtExNG/T+iYYHpr+aRqPmfWW5AWoUN1pTCKswHvk2bP0IfXJeWwDD22/PSwvcsGg
pXRMBcHdBCdZhlfSVM5qHZmAQSdM7dOak32koCyMkZL5dbXTRuiKVu9L0S9tfCwDzjfjYGfzjRX4
JjztOlY3YSieEcVaLWoa4WP9XaXSHZe52ceidQFmaQ8iCNC4KjFOT5co6z2Rl06SPenyxxLygk0e
qoIBeo62KJ4PY/9rCCZcXiHV+plcYc5J7xJ4m67diKV4HJfYD4LUr6fqptAjNP2ruaardorlV/nt
1LOLeJLupYpvGNjrXcD7feYoOLKoyjWPwOXMT63NNDsF4jkOIRasbsKBSW7YRMyvja3ebazAY3FJ
xVaMMbtFQQUC0+QxfWGeYptMo4qKFvtLP5ySe0lrFS8sy58LgfJmkW1BYeL6po6wTODh7FofFgNd
mIZ2KoleJKsblYXQSkh3tW3a4nzNJHuBbS0RIDqgRZ3V56nujyNDqyEDzBXNVKPVKWFZS/HkW7XO
jMzaSkF3nrtiq0jtQ8VYqn9SmpQ5XU78AHDJCFZ6U44/WYnupEm71AzddOYoLGB11UH0hcJJMrLN
PNyG4XagRpeq5j1VCe0YS3uJsGIFvwapcReeb0D+Tr7UvlQ9EX3oxOzGUsxakRE4tzdInMXkJq7f
pO4Xk7/f0X9SD1l+Bt6JzQIgcyHB8FaUC00PruXiVSOamZzJ4SJln0IZbsowPw/lcB61+rkqZrec
UzcmcQSJ7VOjjXZQZpEtTJozj2QdNuV+iDsnNi7QKitGx5UVHczpF8FVXku9oqSCQ/vb7uCfRz2V
yyLbAyLtWc03llD6PR5fsSzdKNKJQhpvl2xTWvq+mNqTJm3kbD7P803QYvFHuquWgwPUxp5I3Jqk
8HlY5DszV1Cud14+I2zv8weD5mAA8zaJGzdlLmInsAltc1S9oBR2BQFDc7vrAVHUVbmXsZU3desl
C5Fi/F8tookS7HMYnk0zRwO5QwfnrmtIbN9lKiCxinajlVyEmIDH9lWJJ8qt2mu8STo1+YeOUlzp
31LmWoYabtIMDRvYpLyv7an7sNKPRkRRXjOBJbCMN1bSLzspe8ulh3rhpcAAPGSaU7J7CfhvTMOu
lOFcMC9Th2JvdCIDIoQAxBJJ4tbInsG6zwsM1PqEkM6bsedp/VuywnSmg1ZKvpEjyo97uzLuTeuH
MVzCHhNeeMy7+dihek87t1vZWPG9QAVXy8c02LTZ4zyf+2ZwWgPhr2jg9y6cJnipZQUSAbgd8yNU
APDKkPdzOLAVuDL0Enp3a1E1V6QAIJi1Z1ZN2qnEYu9SNmgJ6gaqHF1+VMTqm1rx2vLwrx3zqs0Q
Y1pC8ixrJ7YHBeZrQ1TaKJqYO/y23onK4oZmQbhsZBsDEzRMZt237ZvfU6a/1EPXYo5cKlpZqsPw
dqlGm4Y24YXVyRJlW19eo/mm12xX33BGZnIeshHtjBDK3qMuMDo4KfFlqZ4RpKgT2uqNTKGKPjzj
aPI+u9ayHX51ubd406bBr0mV8xpqb8r03fjketLwn+uInI3/YGDmr/+sPJD4KmE0ULDGK8eTb0qZ
BCE6UG8JS5EXyRka5HfqNxOy31acf125Pz726sAjpY1ZiHOrnozWck35UvaKN0+LrTHutBYCJSlz
5CV0p+ijk50SSGLZ9/Zcx1STL4bSYaYRIfSydSmUJu+B5pb8g5RAcSPCzdfZUYfnOjU3hujJGTt4
fsqVj8jy0/il0y4ZsDi1YCuOEFoFP4zkIepfxk2YfUrzRzhV21z7EDE1i8ldfqM1BQFqoc1zVlqC
Uw83MaVgBUSHRGOvTl9zCuLspqp/xjJDBtwzb6slRYr82nxcstoxznrKuziR7Aw5/swOlgalU5GX
ZA1sF5QV1UPNYDcTwePIfggHQJ5+Bp1sL9pzkMI0HTUMXP0FSI6b4S3H7GIZXt2vE4U3ITn3xU0l
Dc7QfzMCkLT/42T638pUuWpttaNgEBc4SbcgSNahoY+R0AYBDS+8dWDHjYZjuLHkMNenCYT/bzsj
KPAwbewxi9sX2eMM3TwEp7zeCK808pGyJTcRUYV25XbaTvUGX9gSe0OLzA46t91IbrSDhIGJRwLR
d7nRtlrs5u8pnK89LpCTNWJ8cJYtbaoH6aK4tUOyhnYadoTeT7EtFXYKhcaWtl10wHoiPxloUS4E
yWwX860/haknBXZJdKZT3Szu6m4ikc0zN9lHPdnLbskc8BPESuoHQfvQyDGiRkhfa3JOS98ctn29
W5Rtck9WCdXZspHnGyEg+wqfHc6RbRzdIWZO1Eu+ETyV/nPVHmRhq5ZsfxN2jkPsKT9WLaJpl9ax
LwxcIccx3HUgvLPCNm80avtY9oz8sblptQcjudP0X+bQuBTtzHt2Ih2nbp+rr8lLkjrFD0ifrths
u9ldit2kbbDaROzNyouQsk9SaG7nXxQ+LsBJgXj052mrIB+sTyXRCzwAa/XoZP5EhJwOD3MnSfg4
xmm9+Lp6I3jJhVFZiYUTp3jpWBbAUdJg2Ul8TFnWLLi1UWxBZ/vKfSrwqIHOcfrxkoZYUEdakYfc
9Aplq0+EQT8q6YNlvYpr1yE4Drmvjo/R51z7obRTVAf4zk9D3ab1ITH2neJJ4011T9ZCNnzqD0Az
++cp23KkDuSnMX3sns6zj71Gs8H6PeS0PWkE8neldae05yze4R/C5p4QKpHoTMPPGdas2fAr+X2w
Xid7eJ5Mv9sOB0lCMPUWrzHyLr/T7wY/2NEHIiJRag/ppmBR0U+UtoF8EJ7TeVejNSC60udQgTOg
8IPplnLL4I/5UcV+/FiHLH23N3YSDt83FeGTZ3jS9EFJHLnhtOXPtputWdlyuMWFp5i35eBanacC
xiI7N7FRz9eZQ/VOXSBthDftFm2zs9x2B2aFOZMMh7nnecntjUgv5gMcA3aqATwb2ltIIie4ErBc
hLuBb59uzAf9pnvuDjwTjBGHLfpYmb/uhh+d5KSPmKPKrXWOSZc/mDdBcRebwDK96TAcRIs4H+kg
QyCZym0kY1QlX9uwQcFwRF8769uqvW8BFV0EeLuotXwk/pZT21Tbt/Ftdum5ShHNTV+g3NNV96fl
RaaPsWrwlNLl6eiwBAxe5LPgstNSbtPbCPQAtWOvuRwoOD5Mt8jRk8mfNXcA2fRWZbfaj4hHunLb
0asGn4yvUnN7fiqKn1OCshZ7QYoR2dbOGdz8G/b/oeecxMGmSTd1Cc6+86xyJ1SNpwmvCqYa6dA6
uOky/ZHXB88D2kBqme4emlIZvzSyLXuW6tTqIQrpNh8SbYu7RhSoMx04TRVaZxUV8ik2vDz8lAeP
mOlZ+FyMh+aHpkHWAayr2uTBE4mdeOTIbgwswOHPjvBiB3PEQwNZR+BliqsBR9/Q3Gd645ShM5PH
mSk2qyQb/aT2wqXc6RNdpUr3Sh6jwmK8pyyOlL/MpBwFn8iv9QdJpKu3pVU+YECaoZ/6uupZwvMk
VrTLwO03JxR37S6pz4OZO0XPOeIJNV8Br0L5HNU7zOpMmB8blTPFuWo2IYDGblvvteS2fmmE+2zM
IAbhAXXnF4nNO9j3zU4lXG3YjEf8Q0F9m7GZN78SzS9Z87LNW+o+liLCi/WX0NqATO00XzDv25ty
POO7lhcfPpchP9TqZ0WWEAxP47a37CCwrc0Y3QlQOnmh+BUPHmqedteCRPRn9zgf4VbTR7rkP+rn
nuLh2B6so6TY/Y+6s6nnR5tLITnJz9DnjXcDn6xAYfuzdPNXBMEjSi67eSyc3LTxnRsuZexIi+HQ
07i3i6N2KXYx0yvfvI3P0YMsnpSX4DH8xfZVJ1szOekeksZE9chl0pKNhlhhp9zEP2R5B4VLkXxT
eazTO7nbGyfgY/JHpx0y6x4hpqK50bl1qbJe853xC1sin7wLqFiKT26KHL4178QipDCosscqfpnZ
HSr1EMyhTdID2X6oI6P+tcnukp+p7ok4Jvi9KdVGNjkYvmTrfmRZcQ6C+HzIGzfbcgWmDdkwlbGF
8+Bpdqr6jKYN62IRRHWMIs9K3tLwNI0b6UZKbjRho9jDK+5YCQSucpfC0AXKyTtH5nJ3nTuAq67T
20o9d3JtN6qb9GjWNoFHZkVESzaxlcJv5rN1MWo0nARqcZ4mcMHTngrhRj5O4X2bYr+1CRnpbsuG
nvy+OZvb2OXfqQvGI040XqbKr/Et1xuZV0wj+NpDXiLV3lilL1Tv4DijeQP/V96zl1b0E3aMU07N
SyTsWukxpJfi6ng0DyNhOXZ2R50ZuwoZp3Z8oVspHNrSpS+jOf0hxb8nrcBuezxs4WpXP9evlJ0S
5VCUjrAbt4rhlT+49+Ydudd1fU9tvLR2e0+QLLXbyKUWKaGbfhudik22r19rVu+99trRjFYs3rSP
yWZIXJrRWfPIrEsArBJ72o4xz7pGN8prYYCD9rppw+o1dAcVo4yu7ycH4dQVYd6aTu9hH6ifEBM/
kY/mB/FlOJn8RpEIdWdkORMkm0cXYiGzTf8c1h6mFRuR6U/DfKreirOXHAZdssXAURReIs6ieIYL
A4Y39w0dWbS8Hp7CXUIOkl0iS/G6x4onJjuIz8K22Awas7iTtJvrZ9U6JKfuZP3SX/AceBXwvAQs
/06rfKX0kxNyr3hTP/Mb+DvI6J+B7CoMWOb9dENzK9x0iq0rO0v0dQjEmpvsjWEbGrdlhU5nOwif
1rj6SFJ8kCJ1inoelS13K1V3Q/umjVvBBewEne0pZAaZ+Cxw8Vn0c9XJiCIhVO48OQppC0fUkO0n
9qbh1Ft+aOxbo2e+4Zj9WaSPyJIpn2geELXSsvFqXh8+sqsprjVvVPZ9wuqMG0W5h5ZLcJ1wE93O
wUON+z12B96cQn6PZP0nJxGWTQl2HbwDbx/tDpL+OpEQ8Gk444/o8JzRpSw45fiQv+jB7CO2BL9/
0N5KR8Gm7JUBPW3bvDfDOyu/McfKnhAzjO74qrsQlBx2IOzvSXTJiaTyaTJBYOZrcnOK2+aWhrVq
A2J01QQdqjtv0VbbHNE/gweameHegJ8sCq/G60QN64Xn6QPbCWixemu9NsJ2ig8SLwfLU8ZTeKmE
bal46g8Cg/3AoYsqVlsSZLTR6d0wsYnmdsw1kJzXbfOzuNXvyt5vxc0v9eVRSbaagzm1lGDn2AyL
wksgPQ7BXbSt7GWz0JbonOV8vsHugsOCCBcGNzMLgcJ4ctm4lcHjAJRtM1YUIConEr2l+BEyS7Z2
qp8+jL5YbydngzIb3LblBIad3kj7hMrTxhcvcfL6xI+9747mpigccV/+6t6snchBEKGHwzRc2vLH
1rwt9t2GmyBXjnoKPJ1z9lsIBU12CQFMdqlKuDI7AWsz9dlnQUdWBwFv2oa9OXezczrag5eJHpOb
jXSaVFu9Xe4tFwLYoZlObbvhoXtkR2+0G9O2O7aDPWr8xfCKR+JysMm43WNOsemVzylHnTvaP2a1
D+/D0gXgxF3dGfV25Yq63fCagRSPbyYaHcJH3R5CenmMvbLm0LuiP9NJt6fkjKNbU86qcVsxwBOc
rvQqO/Chs3CIrR9VZcd6pnVs/kir/WqZQ+P/2Ro+swC2xmFb+vlOeG/9LoW1QF39zmFtepT6bTfa
SXoIneRdhLP0w/QEOvHEQ0k2aD/GaDLfBR8eEdSUPgTTb+hN1zxg6KM57m26+pi90TyUgcowi3PD
Hzw3bExp/bGon6bhdMaWHuNgLycesiTctvK2MfiTbJ7+RnjKyb4KX7OfbB8iq7VWtoMBr3XXGrR7
NpVsZ7uUJwWY+CnrTvqt8GCew9aW/KHf6+9y+pnxuEJ7Em/C5JA7NZSnGCW1M8luVl7WTV4K3fBX
l2wCy53bu/Cpbw+q/lDy/R9nHaCWF5uvae834SYiosgO6fPvVfzndnCbpzvGF/Vb8jFO7kgGUe50
FP+OdX/AgSZLJzXdR+gWQ8VW74LZrX+Er8ndlBGqaMfdQeBdOe17dbtuBZ9D6nKch0cw2sujBjJu
L8Gc1Z5ZUT8BkC4q6RCbpCayivLjdbphnbzPTs/HONaRf2wP/lOfPpSX9oZtL+Yn091uLwtqH2fx
aHbwX81lRfPk79mu9I21qzQnO2We1vrSZEulrxTH4Ryds+B59qt93tyn3a/Q8tVT5fZe80JS0jfT
r3Ws+69eEPh+AmkJzBGvWWa6FOWjGU06cITxqMmYHQ3yRzRPHu5Ukp6Sy5A1l8YimPdMHCm5lsjo
lWNFRpXOwGi0XnidSwVFsfAhknceMvCAqJfp+6w668xSPsb6JRwsm7QNpVzTzo+oN0gRO8J6aIfZ
MXinhHcGU9XiTeYcGg7FMTTWuLFmX1vfqNYk8+ufC8gKbTi/+ZrNo3Wk9FixoJ+MBd6jGLka2SXy
2v/pGed0ifU2RHDjKKI636ANqwdek55l+uqlcklQwSadG6LPGPPezwaOMJVB3Un0e/YiSp96s+9E
7NaKsjWL3teV5gBG1hEYpLa86wpCJhHn0W4e/SU1aF5/ZDJyOFPckzSrct0AUvrCjzgsHYkFnTc3
TfFmtpCQ9eokh7RUU0R9WuhChOV/Z7GTmHpA0xiTnwuaSsVVhtAJNJOKofYD/kCBIDJ6VnrD6BQJ
c6ffyn3h1QFymFjbZwsp5lnphox8KuLLxohm92S4pbb7H8LOa7dxLUvDT0SAaTPcUpSobMlBln1D
OJSZc+bTz8eaAfpMdaProg4OXC5ZpnZY619/sFLmcw3nsw6cJwEQ5aGrxOds+jFx+2Alz5nq+k1D
MXwep5oE5+QhMg049sVDXH4NbQGvV9+Qu4aeeHbmasRTPnZKX3JmK9gY1NTKvcImn0yD/JDKw1Yw
RFTj3Jn1ayk2anNfBkU6kT6iA52lcxzGcx2O6xJMNg59sWB6W3xi1VsyC3akcNLOzTF2oBxSmI/N
JlsI8gaPSEpneMtXwwHBIOaSOIDOaN7Nmb4zna7SiJNL7xrW9DADWzc9QJgOFDLc7KZ8ULv+ubI4
d7hjRHpL09qtFCIt5AzcMXJjjtzyNMntWWZ6MLIneubFCz+DYU2Xnfl8ze+BnnraBsQIdlb6kWoA
ZUXMN0SOPsnUYjgrUJzkJJAMRbwJw23UE3uY/oU8JRZY/t/3+r8W/x+DbrNplVFuIxPCNm26QreI
zW9wTYjbkJ54r+UYrvP+XNCGd+hd605z2JtxhxFm683iqdKzVVnCd1FyDFXjldV8ifB50p9aUTKL
XtU5gll1XfLqQ7RVzC/iCq2GK9n4JdsvVXSeZxRoKjkWPdSKzLUle0u6bktBXMQfo2WvRHwogBes
qABqpjesj1H3ExWYWzKppeWP5BHz3HAdtrSIZbzBbOwv4PhvzP2/PaQ/mFhFZKmJ7I/6qReUwXzY
1U82v4cxmXQdxDYs8vQkd0YiLVRAHSM5IGhliLobmy+lhFZBMrSG8ylHGKyxPNMw0h3/Qlkw/iNj
wfrXB/nH/KUo9disgyYnxSPbCQPnAqtkPjeuG2a1tRWdYHGvYFwBi9prPWtOHTVjgCdEIs+rXpU9
AiY/hnhH4qZbt1eI/+jyLqTrevHnRJzYhKOSMtuQlxNG9zouLJn5ONI4yeZLOupuNr4Km/pX/NJm
+HcSqCjATznLXoRqEbN3g2PIhBcy1Kc+GF3sLKPJB8cK7hGqeaO0NkUyAsedJlREOVV+T7c51eP7
QvmtMf8md+zKv5LFX0Rkv5Ui//7xQrAz0EsjSf2DQBji+5q3kpEy5COBJbbY5gw+YnMTY4AYNfhl
+DsVZ5XC6MjIBU3p6Hn40CE1TBUFnEjeVGJrgvmyGAuRprj8myWRtVaYgqjuQt6bqpcICH1xKEI9
hr1hPZcrjVwAQZ0B/wuSOjdgceuG5FHicFTJfRrleDdhXJYC9ON1FND091dZqTZ5iFOekB1RfM8V
DVW574vSMZF6KcophkGsRckmjvOt3Y/PS5Rxnlg7iZattxIXKTROkiR7Tcn2vxcOf1J//3d2tUS1
/t+D/GM2kRRt0GiCcS4eHUvCyIwFdVVPuJM2ezTUOMFi8McjTlNaBtwJSFmnXp2av1Ge/5fz+d8+
0j+maCKfmyQ3bTKGTZqJeVtGt3ZYxRdWWD6eU3WzHQT8jlfYeUXEzYv+SrHeC3goccgcn8zMxqIV
gWobzhv4L9QgUFkMRk5L1ic0JYvQ918yqzxnim1n11D8VGazQmLCJAgGY7VOsMfK0rNiPOLP06u3
ZRWI4ZBNRw5oQsM0dBOvwPLHMW22NeBzkUJa+TADKA+2D+SZvVih9szt4LW4AEdj95Ez6wiTz26q
PatkDg4vnhcWsr0J38BEE/Nex4wTDPVzMOm4rqkPhtgRZHQSjbrOALMn+zcXpFyXgO9ZtW5NcmqX
kTazWHOwHPmTkfVhcU3Te0fXjxNROQk7wcgf5C81pOWy5I3UNI5v5p5BF+5V0k4N4IfgJHOqWyDK
HF86pmqREnnpKA5RVb9KI2pl2OaZgW8yBS0+MWZxJJvakRp7zW7qyooreNiYA4b61D2zBt0HtnBR
bhjw6fKuV8p1LJ1UpVnPCjNQakobt+PQJ6tNwwNvhipzYQSnLgYc4jB3DuHpqKecpHyN6idr/tSG
Pf9iiLQ9wfFYAANJr4riXExkpDNMU69FuL3I3bMSDN4CNyflT53EKwPI1ieMoFLMR5kFgIKC+d89
zF80lm0M5454+zZ5a5qXjhq+b6F/V6ua3wHIDa1jHT2q4VOufeoksCYTSa8yR1jtuAAsAVaf0i+F
qU+MX/t8l6JsFWozU0ruUYIEx5BiJHq1JDI4OyN/k2XgDJ6SpbRfpEN8ShO1o3wLw/yc1Y86WXs9
7la+1m/5qgzDNDc/kOCVGsOkTLMeihKGtL0xg+kaCaC7EXFmMRnnQb5XprQW9O4NubxiPfU4waxj
I9nU6Rvy0SVvgZ+AeLKHOp8n2bVV830X/5ry4B1/Wq5eNB+nQrUJBYLAQeoGFkXoTTBKxcVAKrLP
oW8OWjGtGbRHizI+nLdQ473dWBMH1gsM7Yl2HWisJhX6T9qgzMS/aKWSCtJW+TFP7b2RqM+Ykyd0
Uekkf/UW/nGQlcrR2IRKvi/kYa0owXbmc8mKxwCIbHal7ifX2QH1KpfuNuuhnIBoawYmwz6ubkP2
Hs3UvyDpjflWgI9m3yPcN7yW7NFFEaRTkmS+R0UWldvEBA872VS83ZmuKw3IbnmVRUbCVv/cHQI+
SPbSSmPoVurbXllJpD1GmBEGHBG99hwwUaz7JzsNr7mZNI4xDa8FBSmelOVsbKwCXSFFdxUXTmW2
OwUSKt1IplvbDMSt0mug5McxZzJaxYxtXhrRrSXNWsfcOgUvMKYppn/KYZxTmGqHsT7ktUm8HaAK
7uaSxlsW9PbQjIxEXk9qCtCgoMf7strKy5G3WbbtCPxiZbESUIQmJvwjFfjv3CHiYtSfCWyoWfnL
Uw+vM9VAm82uwaYlzyNmSptA29HTlV9f+U6zfPExhNJl4OloNRNFF+tnAr/q00T36p/GQHE7Zv5k
IF9kQAt8C3cIorruZg7lJsMI1wjSHaXdYYxvgRZfGo0qYuHqUlMubpNRVbJ22jLbatLR77V9TJJh
Tc71QzS0jB/DdcOnOIwg4YAsrU0r4VlgouN0VH3Nw1yJi1fGIRR0ST6XVbYm9Sob+P3ClToB/4bS
2TYw38vBcvPJ9vyo2y3vWudcLR+FLTtL5oxiraPBAnybtmnzocjWp8KwNZmBpOZ41ZNVoZclbTqm
hhmum3zay3GnLMbznFvtkneDwYm0qhEWqpsIxrRIDn0TnmyLD8Gmw7FPvrFYIqaObPtuJstoE8qH
chn4s7JF0j7glbA1y3K/vLIJuoOs8e/qgD9UNf9GTfmDS+23PkYUdlM8U9ymzuh+coccq6Pv/C2t
yfyPxPN/sFH+6EoiH95bMxnaadbXNZMgMCART+smeSrm9wk3+xC0qsqmgwVJstU0MmVmCIqzW0v6
FoWhq8z6qhx4n8yWhuQWZ3iGcYMk94lgcWl+FP1NGJTjOfYjgPrSeFGVZXjZk7EsNuG8G8B8IHL7
zPzsKmXkzcQXcrsFRFBpiitZvK/HguZ9stlS5UcHXaBjYDxTElRSeEwroINExz6mYhncYdpmFrvV
b6DR59u+3Y0gCQOxXlwCeuQfCXclE3aKOqbawTFRSY2qZG63BJp2976EcIjyr8rIv32gf/Q1Vdlp
9kQ41yks1TUqxVUdnkN4BknDLfw8dPeJUZD/6y9V4n/EW/714f5J0rIHyY50osDOMT6OcecIk6xF
yT/B5aCD8JTx2y6+q6RkxKmxMXQPnyS5hBMw/QXoUpZ69N+qRCwZbDzQdZIrF/HAP1jeWRWpft2U
+RnbSKkXzpLRJfkcMMMVJ5SeSQ75L1TXfxV3i2UB//mTVUVdaPvKElKxPKN//OR0ltoszVvEYlCF
s/llIKyuY4AxhBgCUILOUA0lVpaqdE+togMeWzjxMiCcg0tQYE0BtQigbdI3mfxkxM+D/KRFNzXZ
ZUl41gONCX4aGPtIhx2q9qgvGVXEtzTeDv5DTXfSWq5NtzaLfitLMQLcY1xyR+aebXbI0qiuaEtM
ubxYSnaecUUxgpDtUXkGbrEzjPgxg1OkxQ8tWpghY9QiDeG3bDMj+e+r5c+A4t+HDsEkON6i9Tfw
6/n/T2rKfa2YrabAdqbDP4KLGPMcycoOVZ+t5hjSgm1DICo39Wj+QjqwG6iuOwIxR45C3SRHjI2p
VdjaH4v8uYcrUsNSSypzY5OdQGLaJw6tu0Jda7m91bAOJpkT78N7ZeCdliqrgGsN/s/flt5/OuH+
+Wv9sfSCsbfUIpIlSlHmhPCPrAwKKlxcuedyi2ewNCoIc49yzg2iN5+NaFoSl8zfDgEe5H/akP98
L39w/5JkqGNpsimv9bvIEXqY0QpXAEedAOwWEkd50GSU28pZ9F6XpAdVX2MQHGG8GJhrHC6wTuGt
dZA4Iqg4xuSZoj6aRstKyVaj9T0ARUy94eWx8EK182r1Wx0TR6FT5dKbGPOOxmUK4i2rGuWen5H9
+xMliqPNSPKYzNgTbCGGpum4y8jCDrl/W8HYW7rPMazkARU1NNnYXC2FYz+95Ith4nmgJ2pmCbn5
rel9t1BwxLYZQcJiz2oIs3heRnhPa9TtZJQ3DZguuaYMYNutEoS3ofkyOphn0SEbYES9jgEut+BR
dXe0h68aUCz6MmQs/dVfk5VfY73fkjnsYKfADBo/0OhGepONqHCivhYoM0RwTxjuWuoVxUzc4HVM
TZD/yuSP/FuXsevvXkYk9SFwcEPojDTGG5lRJY+5QCRQq8Ib4wtuqCtcWhkG/1iS5fZ9CsNsrwxn
OX4dUHUaILzGeK2hfZn+fZQTt+ge5v6rz+4lxZoQ+8RsXEm8y+aH4BGLkFZFMQ8KHg7gEU4PqyzK
P0Djcy6rRmXLR9mh72+JhRYHXYJdt+smvGn21czfZQaF+gQfyJSYzlnqKaVGs8WX1Yh13HJxt494
IW6ylP5aOtnKepbfUnaVGby1Suuo/rhp8+raUU6jmlvJQ7+NTcU1EdPowR2vlPWCFoMG7fXxPpQf
jcIItyazFxy5LcRKMr60/pbxz0MbAImmdNZ2UflRFJ8+q0vi6i4jBjL1bu5pkXF5wHhduUnKR4ZD
dgxtPRDTqdHUVSq9qSHg0jWdgJGb/GoN1luF2jCOnGGE+csi80Gii5Mx3JS8c2Ig20K8x9VHzQRa
AnwcL9E9z25F728GxAtGcam6zwnDyAiYfpkc5PrE+LreCxUG0XiSssYjChGrxJ+uhpCDc/vcVBgN
onCxlPAxQmbbqz9mdgpGHI/L2xzDOIzEJjOgFbbFa/87g4Ja+DmI53Pl/7I4PHiX+BdvS6JaqwR0
0p5dvZqYsow8hpAReUQcDzKG5yTwSk4XBev/CCmrSYCdijDPR7RrVqPrI9GQda7oDhGEMoebdoGi
tG8EFBQspwF6lCwgIUABLrCtgoa+Cpq7wr4uRPcDzX/JFLDCi4JRhhD9rsQCPps3ZlMwd/wRpLnA
9c/Z0IPvVJXXxPW2Md9lAdmHhWdI7doy8ufs2dduvdQhh4IXkG4znC9axm4FxZ1mMF6PV2X+mGsU
25bw9KnYanW9UYKN5Zvf5gwVMxsPbXHIlPFkxMGJVvVZC64Z2rViZgiiBt9xJ/ZR/SyNyTpTY/4A
uzeMdMTwWnUwMaCEl8lrmMBOtAI4gKBztggCojoCxnjL5CT6kCX9Hdf2fZ1joA4WJ/AMkNuPJsZE
IBLrsGvIE7laxeOA9MtmijqP30r9Wtpsny455TV4R7/ROvOxlrS1WqpuAvUgZeKaptLG1NRDmjcQ
zvRnLP5LrTzphfpscAPCDc+cOb+lKGa0jt+cR2wV1P4AqgyN85hSwT9VHDTK+1ScHrD+WqvFB1/H
bS4u57UufkbaGxvVJkFThzgLnGwxPQnwcHpp+FVymdnHCDekHV0ZNZQOhhwCLc6vUvBm9181/ZWJ
WiKo7vIkr3t1P1DzquZ7bOdeCz4eKY99S4xe4yp9ujpPhYRbyOeUU4/DvIx60t+RHQ3jLYiR1ubv
QSrjOHwsy2AzhJx5tLKG3TpK8yNaRLML0asEZcUYkKVm1gvgsYtYNmaguwpipw537BLZHWSVBEHc
1B0MQXzeg0rbnyrkkEOsCUBa/EcVYA+hnBRrG6uLfjjwwIwclf47xCOkhqiafQfaUYl3pmo5kr6R
87cYEKGGDZphbCvx0BLTdsL0OttPWo8DeMNQmBt9rjo0KPpuzu9Ae2YkwYnDCBdinMawt5o8g+gG
PxgfA3tk7K4dwiKBgI7Qx56O5nCbFrZCNHj0//2grWcp9YYp4C4g90VoH6P9ViSXGt+/qo7eMiiN
ilztleopqcaVHPwijOolDurHcNhECZowVrDFTJx8azG+4w8LgDJuRlV+UerIG/yKdIhjHRJ1Dl/D
VwAfg1uRwb2tgeAK09G6u0XOAH6H23ThriSeghqsb6M10S4XvSBZi7JQi/NdgARa7se31niw6uGC
paVrtlAFNOPVTOJrA1jR7YOKmsJ/MiQ2B+VvnqguMo1Uvgf1LWpvAwzhudmaxb166ZXPnAHRwFUS
+hjkRSsqRCbOhD4BwFcx9xXqIiO7+2j15tnHcMiTuwttY5z2Xu6nW4m/mKgBff+Xrn3V+ibNQrfM
7I0dG28SETnZqiHG2gankwi3RmojoV6xcLAx620d3ozwblaDIzGCGjGrpETF6ohGPGi9ILvUAsWk
3Hr6QlUvTlPHEkB3qwjjIBuYnWrBye++CY9iGReXJOhXWXvtTbHp+uahzr+a7qbDXrHy7MxLuZqo
cE1hGXc6cxpxrPV+xeZwkUpxQXGQZ/tEa19NU1tMechppBPmoq/4drkjgUGMG5GM37qBfXSfHITR
vwQ1+rxaMGBmVLwYqTRHqBit9KFM0UspfY4D8XCGWzDXrfC3jRtw5eFTaKjqhvYlritX9qvtoqcx
8czF9n9dcrEOUuTKiXQSs9cZyUNLGZDhHFXFGtz3di1leLTHkDlkB+GKKnhtZd+JQ21AjA8jTyvk
57oaD2Ep7SL8cZsx2mgLI6AK4Do3TgU4W8a6qzGOFZXs2t2bLqXvfvkECDbAYRomt+uwGLvYwSXr
W7jhvmdn5Mry4goH0uiDBOUl1tUBuQk6ZMnECUzEBza8KbGWFCYz9dm3jlwJfmOtatQ/FsSKAim9
8jIF4Os0YQzNo8ZfCcTvof3UQa5UDXXTW9pZSea1T/el1NahYwvXNCKNsKtVi3HBMLzFQ3TREGfN
mQ2MhuaZpr/MZWQVfnP3R/WEpPst8K2D1ZVEbflbQx2IQ8w3U6LsAgLd7Eq8xAwZeqNc9+hU9UD3
+kCcUH5szUriazbcIlMC/vRxw5RQOAYGUzUD5pQMh52DorBSDDoLT5ef7RE+U6yjPYYKrMurWc3P
YVd5SfabDFZWYK/XHo5fPhr7GAxzgGMvoeVWMhw7LM4dtO/QlmbSBktf98Yc2rXutBwzU20CH1xt
Jd9JAm8DOPaL6W+hEsTS3lt4fJacsS2pWgem5e28nSK4g5V0ESbgX5Aa3OXpWQv0BzUTl3jq9jHZ
DLI/w/gX1c5IdiCVz2MyyC7CdEj56ssAB5TIw4mjoNKsQzh3BUiPfFTGDpFstlMIOennbluo1Y+c
MY3PtWNbmw9CGJu8HZ/HyXTRTlOh9ae+gmcT3JoX06YCxxK1xu1Vbd/LwfjIlGBdkBpEHE+XZuuJ
3MSqflG7GXGjeWhJod7GfvOU94j6ggIa2ogyKvemQT0TOoJ7bnuY0+Fg9EgPhX3tOcRaNmNNsMSP
wr6Va3/lM87IZLxTuqus03uhs4qN1M0iGTXftNJBZHLrnBTHLMD6/6V4DssDksNM0lwxucv1URuL
hFgQwmJOQErmBT9jp+l75J0ApTN0RJLJSo7zoYIZTIbKLyt4jxZrHs3fythUyLjfop46CbO9zfCm
6yn1rFmCivxSlz6Qfvqojgzc9WD+SZKZn0jehl8cWp8npSYriRFkJu0kPdlEcQvrSUUaq8CACys6
R/JtR84jbfjIUlgMqfAaGNq5TVBDGHig9e9DxiiUj8Ovc3DlnyRfZ9m4HqTJVREQdymUMqJsrDZA
qiw2gVW+9kfTrw6JlLpRq2zHEPO1LHhFs3rsdfsm4BdYqVY7PWWhyYPsSpIQity1FwcVFQI2NsNF
97P4Sv12XVShf9u55gT5Ir1P1326K/sSUKCi1I5P1ETHPJqf5xIOm0q6eJnuVflpPE8NkThjtTUI
wjZwiijk9slMizc4mXV+GPEvDm/rIyY9jnf80h3ny3v1HOeXF62+Lke+Fu28o3M5ts5r6ry+Oq/e
8bXZ8N/jxXu9HC+vR2/5T+54GISt+LLupM7aW+tOtEMbvbocv37/hcdf9atX71K5fFtWOt1GrXAn
X6lPrDXf9OIf+Ynp/aN6STzp0XJ/tU7j5o7/IG+UH8nrnpsdKbcuqoNDgNuLNx6gRKP8ap+AuDGK
2s/bwAGr8uxVtOK9tmvTm9fVBpuv1eRw3C5SxYfxV+ZCvXfig7RfzD+yXddxNa2CaaM+4cljHb8K
1uMjJVYEJvNl9jQm7vStvGNvojVONjj2x0BG5of+3cQMjV1c9LvB4fZVWRiEoAKesqmNI9F2eHEj
ZPaP+UGs+WYcO0hPccp821BL+jiryAPoPHaQeX7342AX8lmz+LUYLxuIzkBb12qm4sbCNYbtJHPx
mrG+CZlvIYsJJNQTlxxBkY5qYCyTvZ+HBTOA+aCTBwREuxLy92ITjCNxOSsPZtAcOogosm0/R7O2
6uXpoEN/UdJXpatXeqcu4mQF/oroXrJB3na+5mb9W4HkZmhJfq7GnQGvXxWDU/ZwSArblVGhWYuB
LBZ8VPkupv4MCqEFzAwYabOTdl6NnK/4axP54VFyARjkG5VBYzSeFKzSjRbJWa552ji/ZThZpBix
pXPn6X62D7vr4rY9+aNTwa3qhjV8WCh8HZymAElHYYyrUUKpP/nub8ZYLK8Z5zVkPGW8KeJ18hjm
AZsK9kOEXIDM+4YDQUfyZY3vXcaDpo8d5u+l6mAY2vf5LoF6LkvnolQPwWS5E+h8C94QEj+mhZBe
49qLrJ/OYuvK7d7Q4GonLxb3synXm5Gg+LD+6trT8mS7jJywInPr+lA3BB/yIJjpRfzNoCwc+tlp
i59OIlnsKtnnmsc3+RuKJGji0Sqn3oyWzFXZX8+djD9xckLOsYwUe9yVqsFEiJR5Q27suuiJotb1
a/XB6umWUU9mTgtq38QcrH12bEf/GILYSL0jE8u01PmhEb52OflPs7iqUsIz1TZKyqU9qZ5Qfnxw
mMVBJLI6XmmLIkUoGyCdQqXlExFGuUQqITbum2FnwqEzhmDdGVTSA8pSoEGf837EO1MjfyL4hubd
bharrxozYXp24sjAQZyZUXC1SOyC54Thvs64SaW+0KHh14gdei4ew/Xbxxl97kxLliyW47hawgEP
UdPNpfw46eZawwlzgVeWcq4FGTGRHenBvoGOGAtebDnZCTTUMSaxCXyDwZbdUs1epUsxVuLqQOWq
WclKlzgZG9Izz335BSrAz/EkCAAVkJ/eP5KUa8hEYtS8S0YeCmTCYb7b1LkVVTkkKtw0Le1pnKnd
m3NunASSeR99D8yxocucQr/65i0PvnR0JcqTlBxHcWqNO1YYbX7hfwLlS2tr5kOLsugU50QSZO+2
8RTGeKQNujvOJn4glMfdXTD+xOfYydWT1MPjmBFgSx5DQUYQPE9sQGyBw4YPSRCdU+4hfqWqu+A4
kVNCyKh77E/sXvLe7abHUTzpUCCt4CNIYEXIvoLBffMWVorbVMt1omFQ/RJz0zMTMgm6T58zsKAU
ximPONWHY6m+pcnrBMIintoZXwU00HhmyZAbW+0YJme8Qp2qK46x8ZwTEJVwNMiIFrFP8AFS6gJ7
Um6MAdmXYjBUKlxTkKYwKNtw/BwRci9l8Zx7kTnT9nwWxo1LfDMVsLjodd0QaRGzGDU7meJZoUGr
dwXJhdmEQEc9ELqmQfhgVTpUjV3xkZjcBnX7rNeodE03ML0JnG9W75bIfpkMl5iaohBIHWX0EfCK
TTnN65zPuZ6wKSI7zdQ1bGK8eXyvex3aw7c0YsiGzl6uMg53FUz4I+TsKMNFhR2wYWRH8/1VQVve
M6BTaIngH5jRNuhAQtsXw3yTR869PnJztis44lR1qEPxQ5nnVcSz/8kqLDMy4xKmDwN8mShKrrP0
1sPc1W89SuLQf7FpKMZBcSyjW+dQThZlfgd2h1xLEtAzTKiOXFGLcU+RZ7tlu0joFjB7mWDdz0VE
W3rOwLFSYx3BIXxt+f9ywtEe0oDUrng6Y/IURRygFFhz+VQZoVtwB/r668KOxKNniouNHkHHwaka
JDIAiBOFIH08OaBw7+IbnBzsPtSVH1oQ7wY3YGOm2UFDmakC5MTI+Dr7gQcQdmc7/mDBjnT0+FC6
Etd0E59r/wlysTBc0yCvJHDL4hAhZEEuGOTMQGUgwC+terZoI7L2a5aGzfJxq+lIXfsz+Se7z6nz
iHIY0LlN77mv7Mt6PlhJfdHgiQpRYGV8lOcfYs1wz4oqdWfJRAmOtxw0tiws2EE1PI+fApunQZ73
cwOlajbOE8P0ZqE9M66txQvf5dWNz+bbTHO1dHYM7QfK6umpLh/9CHrp+KurfuNLNYgvDOV+ofwm
1Aq61rpSySGupExW6d6jRYa5jUv7LlMMh0JaV5lN49RjhWJddbV1IcacgoU1J1lYWp9qlteEsIos
cymOj639BCfvoHG1paMBo4F7ZL5P8lsbdlDKGWBggVrChIs5hrMyX/UDbk04/9RyuPVTY9NExiqB
vNNYXKnMrgqKnTzYzUkLYeqXNWIvkEkkGW6t4GCzKtLehz9NtZlUjoG/o8W/HcddrQdujQ2KUteu
3tcoT8G+43ldKx1Qa+uqATQBEXKTzBczSH8VU7STy2nl+/l+MK21YU5X2cDjybdglXUrYuj4gxEG
LMY8tpDRFGBUA/MMvRwds6NVptMvs68YB4dU2VRGz4CeX6vu0bNB6TbrHSyKZ2G/2drW5BdvKaEG
S3Z1vHdwK0f1jHT7bqpU2iZ6Y4B+q3ouexMzNh8NWLAfWlY+A2CRgQ0C3I+hqwJlz3PENLNZNfLP
Qg4XEwBlJoPrX2DAnLtxD3lJ/27FHiKfU+TDg6L6GNHBDKM5iiccf6ye+95sz3pOdmQEo011YuW7
DN8ZD+rRKUM5OppQsiTtYPXpqR/9wxyl67zKmc5ijFnSc34qw1FbOLT9K+fKWoX6MmUo9KhY+eQ3
gUTQJix+DBwPEtT4aPYkIWMufYvZHTNRnJr8niNvgjG+6tJ0rdABlfa0rYzvSb/hcfGE2VYRRTuj
AsSU88ewCS/jMi4O24WDbeLPiTiQ1Ow8OUjJE0Yyx1K61y0+3jAJ62O80KfOBf1Omp9y3n7cHGqT
nUnmoVZyKgVSuA/h9JPkuBUguANFZ2i1kP14c3UAerVbkKVCs/BzwNxq5uSWwCWnjJOhAtFcT0m9
ZJRNyfvQU6s1E+6m1nq4K+nkYL/k6M3JJwKXxh7deIU6+3XoNDdcnhztb4Pbk9+8p1K8hfOEgodQ
GJpCdgtLd4Ed5FTse7rLBqRXUT/m/lerlJ8mg+0qVU+BnrlKKR5meV/iarwwZlWrPlIxmtODP1Cp
Q7GHdPtpdQp1Vo2rVAYt9d1OkANKV9LqvHoy10MR7fz83V+ybD2tSXAwofjgZ6h2SGJkuTZIz9Wi
wlOAbTUKByk5tPkhYzHOBmz4+Bim/Sloyb9C51vbD1r1EqsYPcKu2gQ+IgrXmFxOnT6u3svkgl3e
TsIcxMAtChZnssoCbRXDla4SnLDlYJtkYqvkjEH6xOvoSItKBeTWjVWA4m8YaGGRgXGD6vOwG0b/
x+iQyGIPMVZ4RIXDrknsxdF1lxbmccwzD8rmbgaSybMEcxS2kahOnS/Ona/ShvAHaBODfSR+jeLZ
1EGEL5nCxYxbUtQVpBeMwOnPw/fgLYMhm1sqc9OkfxRYBfp98bQYuk9TuAv5SAwFFBauKmOU7Jou
ORsdouCqpmuH0FbEe1345I9UyU5EPohBc5PH7kiiEiH0e7nSNznVn4/uKTBfjA69DYra4WUMuC8S
FSy38OT0RdTiOncA3XF/G00Zk9B0OxTJTk3nxwxyYqgemoVDwZ2VYMdU0ttZwCoLf2ruT0M9HSeQ
NXnetJ3/ibvWtsCbpo9jcm81Sh0LKzquz/U4I2JMJOozIrt0smZ/x3KHzxUSpbJtvWJnxS9q8ELH
QO+JNm7YY37rCS4BiaeWJBk13adMYGJhJ7sw7kNeGgONkaGHPe3ax7w6NPq49vnpRDo1GUXJbYlM
SdYTEPQ4vjTqrwZdtlGlex6BBIkTx9nu1LZXGJr4OkNyjT4GBuaWV+gz6OyQoXOr47cwgD5vKQcR
Jjc9Z+lLYcDkukO3qkIs6mMyxidQnISWMteasz4+RU23n6Ny9z+cndlu48q1hp+IAMcieSuJmizJ
lm15uiG63TbneebTn48OcI4tGxZygJ3sRrITikNVrfWvf5AwNtDaslrkUkfKJtoKevsiedTaF70D
X8LvpedzMO5rFImaET2YVv5uF5BaBwC7sHdkjjFTuzYaAlQ5ikm9szeGhOTX8glnNuLJhgf+BqRA
QOoiQF4fLhJ7kkKpvKCgw1nVak9DN9x7ApxAdC3bYFjvlEHM86Y95XV4Kyrjiar0tfDZzA013RO+
9Oqlqk8D/VJQDo9o42m+R+jXjAkq9yYL1VUt4bGY/yVxuFSbuzhTPkoFSSTgaNHT6EdLVCwHr9Ag
j6LziMZdkFdPsQf/gBzMBM2+tusFimX7oBn21uzWkPcGDAHoFhy8RNFm+e9t9uL1wSso6WZAEpkb
8rVeyPt07mZPsmAWIXtXTKFQrbw3mYkcqEakXTiWe8UIZxU39xY0cqNhhtsGVx3BsCXZPUhpER+T
TN8z+V0n4fiAVZH/hhBmNFwSazvQMoaRCPHqHo8weBn4jop8xVRaYONgu67jmw9Z+FTEAkNNiBTj
7A9zzE5HFxxFbOnZrGIbacdjx3coA78bRvw3NsbjhJ8NKmEXZu/0aTv3C28F1WaFHAp2dfEYcRgG
xbjuSmlHb4S6zCMABiSK9Z3QUE2MFa89xKW75BvBwM8a8CyT3TvTzt5jyscsw/GC+kLPoda5x4b8
KYT4Fj/dgBPBaEenpRpQG3eU3mWckwk23oiAyWXeoYt6IJf6Ju+7k2QcsgTHndiD0tpjIcKFg7En
7GfXVnj7M3uDWKJAHcmUlx7WX8jghTNtVmSVowAfGLn/pmD2XuBg0A6PzUAxR8YI1pQUZIa0n4Q7
EqbRsDLxcHtIPLHUxZPeogIq4AnZlZMo0ilCleYWeBTUeup4Aanrmfs4DoeIplWHfSLYHxlaQ0ZZ
8nIqZa26j8XAzYbqEsxqMZT6gTeHJ1U4rN3wVJRHT/xxFYdWbWH2NBDqgxz5Kz9SUdINR0MDVAWc
LaYdqfYcpdUWvY4pA2YgaWXfRpz2OR4BSZevZA0LEo3+7s6NxrUq5TfYmhz9sfrrTVb9VeWISjjC
+tdi2A7RZ9G6h86D3wzrMWplnKNyp8rvW726yuqtbT4perXwo2rRIYElfueK4MElfSQwVbjI+XAQ
FGcafSHfYIErTmm1i2509kAcwXaqMvo4X5KtQi9jXfeQY22kgGnsO4ltbzwaNpnHlyvmtWd1jovW
XqCe9VzoPXtNoTqcC+SDVn0T4n6EkjdkpcIthyza1xtbeuoZtZp/K/SRZvukCIj1jDGs7jWABzfq
x9DMZ527SlVkq1TzQMQpFjMtGsCniOVTuphiIusx1Ds7EzNveLPj2yCKFn575D8H1XC6vIHSAOZJ
fTJV8JPzoIDfYHRIP0KgODenz8AiSGhrBpuJ/GI0k/CSBg6/nN54FimCzapeSRBXDNRzKmqHvr0F
rEgQaEQAZ0Xc7+qMmhmgyBiOAiBcpwQrX3qa8Cgu8E2g3beogpth0Tf0Nq3G2P9f6D1p6R0IEbyV
Pht3w/hsalBT1HkTAfC2IIXIPQybHRPYM20wTc1WAaMPD+il9/sNWE9KWnXkosqeNGyHST6i5Ysk
YgKn7HMfJMCft6SJDS0M92UJkEKZLSn930zHYSC9/p0ICIMHpt93zqSAwPYfJuAZZ1J2QQ/ViWNk
F4tcfUuTwRF5AKD/d0CMh8cBL2WggA8Ve5ky4dGHfGkiWQFhqumZqxxkgtIFGi8kdpVTsLvTMr5D
HdJZ8BLoezxf5xI94ECpGYd4QFiYtrhzpqNqcEjC9xx6VGe2d0pQLCWUhmpg4iuKF1OEpB48oJdv
o2EfdNMphogSMn4OMOlCiTCWZlvd6bl550HD8bvkJjfKVeTYkL1RR0AMOoGGD6CkhTFyvmxL85CF
eDPBcBkAcRIcS+OQIEEshkIdIowcLD1kvNhy6lCxyQ5T05OuK4vQFZs2vsIfsLYAasN1jLeb9Bby
v9Obd0tdlBoIaHS6i5LikKaeM8BZhlHpDClMl4iY6fQtZ2zoLhsqGru6FfRtE835wsu89C7PqORN
27LzdmNyKAQOgPu02CYkEdhXuYGMgmZ76RU4Yzq+gufbLr2UD6FOxObvn5JtAo1BKVXkM/ZlGwJj
K6FOZm1ygEwCaAxgxjA9v24Og37PaA3X353CLrEqTQR7s+Y+TtYoG5inxO4NFMROmad7KYVlu+2u
+uffH8/PpFcVVq6QdUXTz7Mk1E6w/qNAPrI+Qeiix/o13JUbsTWvlYX7nD+W9A5AfFv2PxkP8kf1
Xv1Hp8hi1J1xC+S7CO4Y0Po06ovib/JeQQCzlr//yvNs9v9Qc//3V34LXpBxfHX1vjb2gtwozOJ6
3LcKExlx9UfVlrXxlstk7gDO1tYtWXTzeEL/02OPOL30862KnOrCL/rxs/r0i84EiGPvpVCBQ6Ig
OCeIeltinIE/WgQOg5BisqUHgNjGJ/PC9/yTitqSSeoyhGKbwjwjKcvGWJipMqYHCViiGF+k5EjM
Gr1mNvUK+Vxk2wt3eumK05P4RCAfajsJGIqEu6JGFggVZXRaOmxJLvDNAUBPj3WJb9nclG40JjJ5
mKxc8aB2scMbqJk46WMIdHjpZ00L53xhfX4QZ3t0LRk5T0dW933JeMY/meo7Pcoih0xtjExb6Tfw
1vfwaqxJxJaMu7Dd/P5kpp3j8y9gMSu2MHSbcFcVX/yzT2AAic3qRoQ76li93yO27T3+ev/9Ksb5
8/+4zJRvzM0wlxdnChU11cuAyxMqBewJAzGGjlRX20zo/woNiNjDBqaDngt6MQ7qMqOZ8qE1VAWM
RGyPqhDAMt0kqLKZ00v2AgqCiUJSJo9K1NgWQEnzXoeGWPV8L9qcsvsxtu6z6gVZ63zEqZuQZMvC
6YW2g0JLsSj323nOSgc7SRnQqbF5VXK6ceLhUruM4CPorIZJ5jDCrjVhKdPh+/ZNPCjrWKH9R7VV
JftI95zfn9W51uE/j8owbfS2ump/bMafPlVv6AI8zUW846M02UCH0mnsDb5c8+RSCM+Pb8W2CQRE
V6EY5y8fR4jKRTAQTXmLpLXqxdzKT6yCodiTxkmOx399Z6qsyKT+wMAUQjn72rUwNHBeJ91r0nqS
dgRwZGbbDAWJx2j4wrV++LBVmcwRk/Vjk7V5djGvqdymLjt/Z+RHhrepiom5Ic209r2UtdvEv6vM
mzH6A2sdAtRC1lYu2kl4P0myrdtVSSdv1coKXWZGdxfa6rpGCxcO41rXSiwz1UMdkLs3YSYI5eoH
C8pYeDMNI1wqgbi/cTFz1tg0UMysY33Y4A+VxttQl5eBeEuRWY8lILG/KgNrgWxGh+5davcD0LiH
hXEBkyhL5Vt2Qk2rr6Zs8FrK1mV866PrSZnJ4YmwkOPmxsUEzzCezd4+9o1CAsW4bURxa2ZLYwRY
w1g2Sra2O+HgzOjc9kJiyDdREJ+rKpO5SDC1pamadray2yb1+6gZoh0jbq1lhTCdJXjAe9OMo+fu
KxJtNZQGSXNhS7GmQ+LzziUTIEVmJp+ubMqark8f96d1ElpwWXQtzPfNMCyb9zjCHo9ZCFMbUy+P
dkZBzgSoFLicZjAUNbFuZI+RqflXSrNtr77Jfr3uBFZjPqBeAIMZ6mOMrcuYWbchDayevmlCx/5w
uCXfZksBvCx3doyzKLaxkKGNAAfH6K9iTnvUfQMrtRDVSjZDx67H5743N4br4lZYeX8MqKZMABg6
JfFVaajbjHm2qzyNQ3snBeOjrRpvYUdt5K4LC4MjMg0I+rtKBPOHlHH+YFy7CWaw47iD+bapxbC0
IRq0kbrNe+05yMt7KBRO5XYoNvE8Ii87VxaD7iIxCVcxQQVLDeBPRczx8Ps6+zGV6NNrMM7cIIzQ
7gvgeX2PDSx2vdBDgSFqzjFGq/FVi4rWFvsK1R6018peAbQz/KVxH1t+MuJYHAWi+99/04+m4J9/
03l9kQe+nRWFsTeH3Ckoo6Jx242QdLSta2/z6DWx/tHH/n7VH3VBtm0LU6BU04V2dlWbnEcBjUDs
xQSjdJsmejL8eCGLynGhI44CS+yGEUSM/xYjQB+im1PoR02v8dSG8+c/NdJKzSoEkDtiRApZzLUa
0cdA3z2c9OS6bdVFb/YbVf1bU6EGIEBivNO9U4eXpp3uGrI8JpURf5QN2lt1WdGWau7dCCDcuu9d
413YZX96+xSymqKoiqxqsn729kWV6E1jp+ZeUXdK1l0j+z2keAEHpT6XUD/RSKnsPRgu7WPpSaVP
cM13z2KuzVAKgoXjNcVcK2iEBxl4X7lw4vxks//l952VN+ag9o2eINkM7VOilXdlt8qGbcdAs1Nx
JGFUjNaC/RTfZ2MT6AimL5WeP/ROX37B2VdhmK02EDYcH2ziNMVLEd+2gLIQSFEuWhf2xJ9aDIP9
xmZLtHV2P/F1T0ThgKRFH+ODS0nTjdaCk6/KydKhjsChoceez0N6ALdPUo7TiMlgkKI0SPgzaD/m
lZ/c/r4o1PMSg136yy86Ox6SrM/zuIvMmwKHwvIvkLUf7wwOiGEtU9VuapT/1lHrXknQ68KZOQc0
0K8xtWJeKl6lEaRmxeiadAHCEMMVViOw5ZsLTizmD3U4p5IxJV5rpiLOLW0A3MraC7rqSPc4eisv
vxphZSPEKpaFT/TP0i6cUQVvmqc13OOVCnmA0xe4gOhybMc4nNn3HKyO9YeEn8ogrXPK548Ac2bj
zK4XRb6E8ugBhBEc8m5BC5G2drQugoUOi0ta+MPCAE9TlxO/+06CiEi8oDSVfj6GDfUSKlaYrSIe
BVZBxTz7B0mz7PFSWXDosM14+nrQNzj2etKVp54CIGlvC5D5+/v8qdXmSU059UKBnXdeVpm2muf2
yJPyN3AgKJDX1p4M311yWzKAWOb36T8CqMIZSNvKPKg3+sZw2i3SwfGdaecuuCn/2FM2H46mNDjM
bC68SmNaT2dlgaESzywLQq41/bzT0AZTimXRV0fs9Ek31DxYJVD2HA/6WjvvXKfGSzpaQjNr+UOF
JTXdtdNB6MF1Dos35qxAYvD55jLqC2kRXss30FEkdxcpy6rdTGoGO3MiPKEhOpnrhvsccf/aUn4g
JV5hL8p0Pu0dy15yRE8Xb5eYRjJmQRry+9uYlvP5vVJJT/genQJl9dflnhjCYopjJzuqaTciDYkp
RvxiSMWFt/7jdWzdosajWbTPazxIyL2hSVwHrjH0TKZpfJZ2d/z9br6VktNewX0oqIMMSxYfu9un
ik7T7Fy1oYrssJfhMhNfNIyIUr4JAodZruc+11Adf7+oOvUBZ89QyHRbhqCMVDi+vz7DplSQlRpx
eitpc5MTKycIY4FWUUuvs8eJNQdsCO3qmQChxNoEAWbM95DwsV0ZNEDRVdxNgBfQM+5uMFF//3U/
PRIhW4auaxZ/t5Xpa//0SMxy7FLd8lFwYhBSbzNqmazCN2tlNEtdupbVbEEX5ckXAJqfKihBSS0M
U54KqY9z9dN1paAKe9wFgl1fryazn7CE5TrOveBIx1aiq5mG6ml0ofX9KJE+vwyaQ1sInXre1Eyw
vLPjmjLJ0POUbHVuVy6MrRhPTfY++WLVhflXMDY1vGaFc/wqDMtHzHEMMu4CTGd0+9XGyC0ahGPB
fUsMTJzfdFJHbExza52Vqu/LyU1ynr5moIB+pa0i7MWnxiqOu5vfX9v3Fp7bMOlzWYA61Lizt2ZF
QeR6qK92ebPiBCYXWdgnOmrO/N8vdL4wp+fF4lcmREVWdPPs480q0Wp+pQS7iDEG+Q6dvQVEn0Xd
2397HVCbCZiQZWPa+s83GmK55VzDWCgHoAtTvMhWFFXQ9y54y3373qki2bh1lf2MP2liqqY+fXeJ
Dj1SCCO7r5fqVluK+TgjSOdpdMLZhd1GPT/zPy4lLFkGmDU166O//HQp16ZZj+TcOygcSEOprLI8
RJqbLhPbfRU1OGz23jLpQglXtuYmkiRixcxlC8IfnGJjH1UYEFOReDjd1U9WPKDVw/uukS/sAecF
5PnvnO7j0+9s1WAILVnHOmZ84YAiKgbmBAOOrNiiNv/9Pf/0/HnwljBYgDQy8tmXq9Z6rFSYIu2U
MUTLswzjF6Vdmbgj+8jGuokZi7+D9+h54aUt57xS5D5549Rg06LRQfG/3mdXqZFbj1k0oUMiJwUB
XLZ3T5qolh8mI+N415J2AQrutcm6x55R0dCgH0zSMqtocAxsnFoM+HXPunD8fTj4ft2WVFUhOZbx
h0J5rZ4vM6ZYdmS4w/14rc206ydz9rJUZpsNtkWrYNXO3GV89RhsHnfPh/n87u7fMVxhSeZE//2X
YOJTaH9AWvY3/CzOcLcImM3tYL1MC5EjH8LPhHryUhAiXfgWzu1ueCFfLnd2160QZmBVY7KD6eBp
x9FdwqCMyeXVHmR13r+pl7pJ5ft2xhXZN21NNnCWPAcIkS4pWYML1M5nSwes5jMfHaz/aM4kRIgn
PHwX5JRDV4UmmvJ5tN2ihsOj1RnJExqpGxfLg58eggVdT7cNcETjvMHV1K5DBpcP9w8PT+Mym13z
3m/t+crpFoeDPJuvL21L358BbTRwrE6ZZYAjnO2AvpobGBl4IakzkAI1oGoPNehxcrgYkSD2SI41
/w/6hrmNCEglOVJ7yBOUZdUp645xgxdhK2+HKbYFDP0AoWYBtG33mTMg70VPf2FxnNdPnArArJqh
GAwQbPUc9ZDLJLVRJQBXV0f6S2Kd7erl9y/xG8rwcfKYhkFhyKDCOK+Ceq+MJKuIot2olrNKHBHr
M00+jsOATzFYl8XojgosQkarS1dg/JH3IqC+gIsO5Ax46YmTF+sdKMnKhR3z+1GvMXbULA3pNi3R
+evS+QSlpuRkxMOzQH0X7j/eynXrXgBa7e/nAFdiUTAw06Y94Gw5ll1o1knfiAP7Y9UV6yFbDd57
QLE/WWXWWDzmPc4WAy7PzIomZ02tDZ1I0QiINe+ZLOFMmAeL2MdExQIqdcEgGHJWI3ozPLkIL5jM
EiU86DqTjAJR7yKc01TYRCOJ9hqVZoDPY1UTOpPm8BEdCZ6lhByp7dOlZQ1zO7DIgb3RxK01scIx
fyuCdB224VUgHvv4XlGsw2T1imetjVVoPrxxkCndg9t1MLEzpy8qkg4HUhJgpXTm5Kogu7Tg+7pC
gU8CE0yD8Ro7FKegahMavTnxF/BIzBbMyyiXRVgj5IFeryY5ZSBxAPXe1+wnNUo3LXk9eUm+Y5Ix
48SCT4xHS9m2EaFWcJwCjOE89WiaHHK4R0R01nKtzlNIHBf7HHWqYr8eJ5qCtSwIDYCDphrTkvp0
olfY9KS9losDhpp+tZdL++a6tRFo5pBT4Vtlh8aCru7Y45+WfFqlP5nR21ypCWtB6JkE8YahZCcu
rLJvWNm0yvg56nTK8df54Ek0Uo1hTxrtKjZ5Q6dlVfaNvjKDfdntY/W90fZpkywkdJohT7zJwvXv
6/yHrU+h8DNoeDRa+I8h4qfnInJXdHz5sApUTHr0BTPRGjtAwiV+v87HfnH2Ar7MLM72WLMWVWq1
erKTkV3jTdqWe6lBMz7vH5kLBeYS6cCY47lx4QZ/2Cw4RGy2ds43nXnJ1xev6zKuIEIEO3haKlrR
UT3RGCjV6WIn9cNmoWLewfDYxqpKls+KqSgdbbOStI+OHba+TsbZnXXf+vuLLchP94TsihPSErZK
r/j1njCVVMSgaR+dItbYA5cizDWoIOBcgjvUqfo8f28KKZ98G8AEPMKv12papHaaT6+Oi/OUoj6u
mQFXBZYGJiKC1cR6a1Ekkx6AE7wTQudI8b4fVgmc3+qIDAMvE4mVfYmf8+PTNvludVowfGumZ/Tp
wzWSvo6Klmdg2PYc29eJ3kyKYkO5DKWz0zf/j++XZQIXx5Z59ucgXBUHbqamUOldoEh/OwXR58U2
BPq3MOIXb6V1QwY8yk8Po+YL156+0fN3ANak6RrkjWkT+3qvTdBrhZFig6sjU5UcHafQDi+JI9i2
jmN3lSxbIpcA/DAwmSXqhaL0p68N13GVpE+ACfujgvz0pFtNom/DfWIHeYCvLYgnW9KC5XsRjPrp
Pj9f6eydpq0cJrUFGMVxi0AXT8MAdDDe6uq+gCGvyH9gD0AXwRpQji5ZLX6DzdmLGanymfOcKbDO
gXxP7+NSLxJijnSHWAHThEs1ugwQqXjg4Y4FBbC5aOC9G7jp6wdYfRGnvuWBUsXKHlcWbWn0JaK6
w+TA0qH2Y8ZheTuJ4Kg2fiBUWcsapym6C9/Hjy/o0w8/e2xyPbqe7MoISqFpQrTxt7RoDL6tS/Nf
/YdT9MsjOtvEI9310kYOg91kWwA4eRxwYzYRP8OwXVnR2m2Ctah9vtL2dnDyPj3gqnEou2QRAN4T
99En+QrlN2DxPJCGuYVKfXjWE5y90dRMPvOuEu4ZzTeiXkyFQA6yn0gnHdslM/aPEQrlUaD+Tk+K
qA7VaB8mWYp3sf38aXfhWIabQ5U9YbBfV9zgK8ZYytM3T1AO+x3sWZY5NB2lPyLQ+H+s789XO0MA
/KiRif6QQ7DelXqKTXQQ7CtBt9YGSJJzyWyJulxlEL37aHLvufr9+t+4hh9fvmoDAaqclFDEvt6t
EnSJWlqckQEOYhjhOUHc4JfXb6VwmPt44XU0fUkAg5uMg7bxkdViYHJj49Fu30PAluq/mfWGnKbE
JsGE8dH62pJMQcdiBmaCn/rk/NmUq6K41Ar99KJ0tiVNFtTnmpi2lE+bk1RpRJu4arjLGSu4O5cV
14UOe4QOpfoiKD8drOcb8eernW3EdZCh0w3cZEd3SGkPGNBP0RTyNmENNOIl94ILa1t8P38Ny+aV
sC3R73ECfL3BpA0HuxJGtIv0I5y90DyiRzPwmsdzfalkNEDtUiH4u1tFLKEsWms4xOIzqocuU09m
raqJYji4Sjmx85vQR7amnySd0TB9PI2FOampsN/26RGOTcFfiJbxlyvzN2M7phaqRPwbcGtkHA7r
q+pWohFIkRiDdScZ5Q28cAVWu+tH66p7t4lwyKMHeDApGpwegU3QHOXgb+pDD/mTGTDt9fAa//c4
vRQUo1rfgYPpWcHgYqJBDaafvR5ZRRSgK2mMWa7MsN/YFVp/SoIa81V7GemkG3bScXo2wRsN9qLT
SfFSig1+KNsUSaK/tqpuXQ06vspihyiuZQBoqtJGQQ7fW9Uq9m5F8RCMJ5NHAEaHK/+gSoTluJDy
ibfzCBYHr8kE2iELOZH8XtaYDAoJ7xcWRo33A9jZgGVOFB9jBZkqqoMkkv5FOGCpHrb01k0XPhBQ
681aOPeh+meaIpfkOOlIL3Xax8nnvlbqK6VBhfuuBq8Q6nEAD/b++JbmAXqvbG4WxqYTzx2RBhXp
BEF6NZBc1qpw+pGDj3Tn2XSC4Ro0/dOj/Kh70pKMJhQLuENh61Z7qwBz/wSluMYQKIzUVY7CZ2ok
x1R2akvHmY0eON6W9RGSCYabx2641hH5JQeh06uYeCneKqQO08kl42vXvFoegvh266XvikmlD9EN
v+AWZIWpk6KeONupqiw+RksnHi/8k1LejAbz12IeoNsPK9T/Yp2iXmFV87VLqbHJw9SJyC4iLOkm
btaisVdTCErDrEgCqcVi3CJhZHp0MY9RYMCdaCY+IqsGXCILr/Avm9U9vvwc0AVkBIm2Z+A9N649
V7DHbCzE/I2GaAwH/dyWMTjyVjaO7pMobSJITt931aDfS+I1/WHVmvtBZRBbcq5FcnRdIhFTQppn
RSBVqF+llIxmqcBDydN3daFSQSc3uuYdWgNJW0g2NyIh3ECI7I3bxlHJYAIIrBnOtLlGKJGFGkg4
oRodS5Jh/bxbB7TkUEdjE+6BguT8I776T+PZZGqJdY1oIrODJ29St1r9tvMGusrxbzkE6+cu9faZ
he1AL1ZDnaxR5UHlx0Fz6jTdAn0Svn7rBENQHaexKQIFHH5R02ykVkHJQ2QXGJiCicjE6SD2Jqeb
a5UXDR8P/Ao3AnSQJlrCF6YVybbMyXb08L5iS9rq0tZUt7a65c9es5XYutjhN5MJ/tC08xKKtte/
w97GZfRkK1jl1/hEuGuDuUEOY7BU8E8iRNx/Rmdf1FduD8WnJfkiaVFD8QVp1rve/GmloyFLTmbW
F6ZN33JkFIYyiiqIkaFg5G9nW01tdKFXD3U2laoR5nz40dSzLF9N8TqJ+w6R2SYN0yIHDAdAKAgp
nfWN3D38fnJ/P48MaGraRFqF/QQa+PVwIDvBDTvNi+/KADupmcsqWGIQPBLHqeer36/1w5yCizEp
JmIB63Pj46T6dNQqZTPYge/Hd9prY885WW470jmxi8UYdyYO4/Pv1/s2JZ4eMfW4LhuWZpPYc3a0
N15vMZvSxmN7Y5DG4DT44MwEvGDqvZmxTK/JeRfSq8AbInYwdu7XyZ20aB79Nzu4wZCQadKFTkj5
Xm18/Ulnb72rWlwNRJSSmsk2WJH9CyOU02TaA0e8RCwWBns7jWi4aHQfi4+9z2rIpXoZYXvHGQrq
MJju4vdH9QO4wu+aoFCmaoYKO+Hrd0BmldUMaeDfjU/Be49QElIVau54gYfWAc1RU8/ip9+v+dOn
x2sBVSGu0OSD+HpJTtMk8NCYHpKE/I65KpaywVjYScqjgHlzCT/6GEV9Lb0MW8cVUraAY2lEz66n
uEYI9bLs4VbNIS81q0JAHYZhOzM4pNExE9TlrsJkWe+wooirxb5CqT+s+n8t/whMuV2QrM3Hor8n
UR3WE/tQtfSaeaxu6+jRKF+98ZFswDJ7Rzajkkme3bM1t7MkXRbdcrC2nOlEEyfIksO/vz/KH18f
r02WZVXXbPW8bjFsxK2pHaH1OWnlxrT+yphfFUR2bJknhO1tPKDjn8fRhc/me99oMGH5v8uel5ax
a2AErUZTY0/fyBFL6QxpvygvbR2XrjT995+2DvyeraEr3ORge7dTBeMG6PIAihkgVA0Gg5BoJK/A
QxcHBExZwJVh/WdqT8wP6ahoCzKUl78/9B+ALe7elk3A/Y/599labk1Vif24GO6v6sV+v6xm96t6
topnO+ewvVsfry5s1T/uHQbkLQAUTr7/FK+fnkFUG63r4kt2H82e9sXsfnO70Werw2G75mK/39tH
U3C+WASMnqlhYLKsTIv307VCUeRYG6uIwJX3vrJ22DYQAoWfbDX3dXyz0ytwZr/bgss3OCNEq67f
kpKF+5xb31f2+5RTQuXUYvZk3eUJ9tkIBqTyBgoScsAEgUZUIwCM4WOjNgMJRATIMDSTywuf6A9j
YMgPrHzN5j1p9ofi8tOdeL46IkmurAPsFBHLd+ZktjmfNJN9s6V0LHSs9yCJlet83MT6kxU8BM11
ZNwN4YONigDNEwluw0L3b4ZoOeD1z4Y9kCd9jJp+llMHh1JKCNAxxtWBruUiVgtfg4f97WWYE1Vf
BqzVzodILMAhEyEJWKFMzB0VgdRup8Oi5/HWAQeFH99MfnWTlLxejvrojKXkBEN+K5k4qBU9HBrK
h9Rfj4bjZZ6Te+2WJTtEYASU5Imynehn1DoB/1ykIbPCHL+tl4zHokJxEAlMrhT8Yz3Fne2m+CJQ
ow7ETBgUS3WIn87E+oJU5XpX0wi0IBVegsY9NH/VEoIGbHu+F1W4WDuM21olpW8wr8Og2QvjedFr
CrVedYhtoggBCSx+zEA14lhaxXwIVJJuqcKc1Iuh8NeHkKD1oXHJnUEGZClH3w9f89FbaOy2LaZ4
pvBobC3HyHEcx0IspaTDZk6bHL3w1aL8luXmUWNcbXXqXBbyJu26+9YWzyrqoSBg28fvK2NkIjFg
SxmFMYDVYZV02mQgsy+LehFkQHJWuBqtydIlXKfdMbf30/OpChMgajgoSfaY8wxC4rb1IXnCSevP
FLiYVxsdvGsIl9PXrpgl6mR8h7D/RyokF9bWIE0UF4ppL4tcdyMwiYkUMFOeDm3SqJn0KEcPP3SN
3a/DXtAPbwfLWhXUvrSWNu9vDCuc9tAWkGZSDm+e+hICN08dDxWmpIxzvVd3lZ84VvxXx0ZXhVxs
hOTiCgZX9srk/8IqxYNuu+taO9XWsJHRjkO+meHWtopOVHLLOiGLrS+2mO7PmCFX8W1M/IWvqffW
pLwO800V/+nTTaZp88HPjjliqMZ+L3B3COnwLC09TL1pH78riT3vcCwM3GadU4Z3TyUJXCrPoCUN
DiEqEVZNUJ7imrT1Cs9Lr29XdbBUEKsYTuMHGw9aAxacER8GDUPSYJUVXPf5uDNo7uCW0lXzALsT
sKYyr5tbVzdwDuPXGcsRQxLZ2CR2siKkd2tLuGNa9dYYEoeOJI34l1JeRXroKClPJllsVWMTpcdW
gKuVxR+JkwixZxgkqyC3Vr18JHMN2phLYTs1MuTQlwEW0R7ICM3NTLHylWVc5fZ1E2NNZGo3Lu+j
iaCwJnuXRoAvycZMB7IQFd86Wgqg4zh6y1P7Dh+GRZ2hVs+3uVZti1ReTu1tr9jPkfsOYBur9r8G
yzu48WvP1a47y75Phuya8cKkm288/Ejcvr2WNTwhQQJbP3LcsFjGzH6nzWWiC3bYTgaY0r1YYb+K
WWIXjpafSmBYSpwpMqQw/vD1aGEmbQYpgvxDoBw79kx9lLZdHB9rIkro/rv2Tx4bp6JFRwsqZBje
Mgll0hDfx2nSXOCu5t+DN8lV+CC5z33xLPRtWpvzqqUsQDqR46cdePm61Prd9IFhlDWZ8oy04+20
WHJxgmIQAoXwfvvw0in9HeHmvPl0e2eVCoBIOhB3EO9UHFg43pxYQIBflN4MfzcldspujdHF78/0
x0dqM3BQIRhNs8Ovj5TdxS5to8p26La4YlCd3AynliNGboLv4/eL/djGoSq30enJOsXWWSGd9VYe
kZcZ7wjisKcgPED5F5S4GNH2D5CPPvTPw6UK8AcYc9Ky/+9VzyoSJciwBNd793a8M5tZukv+uA/h
HTkNeJjq6Ei9S14MU/l2fup+uqB51hIh25J9z4rMQ5ce1GQ7Mi9CJjaHstObybIKiztXe/PGt9JT
Cast50lRz/zuIrmP8dXZD+HkJ7oLTaSwqGB06+zOa9OXWPRVdyJe+TY6WC/BwXgqd8WDdK3s/H3+
SvdxY98Pj6R4Qn9un8yd94CzpXXrnzCr8XfZununenkwrtpgVhzMHbQicjP+eX8j/j+C2+KledCe
Jte1P+4LL9VcGsvVNafkA4ESt1g5VdBLoObPqnftCaDAWLYT2dp8slbDrTZrn00u3y4WhRNvzNmc
w33RPcQ3dNfBG/9mPubL6hRfE8c4X3Tzfjne6EflmR/hSK/ZbX2TXjdv9i1af//afC030YN6G26W
9ix7TPfGbKAb3rpbdTVelwtrVf2xl+WVuzXWU+f25G7DfzpF/zV45LF6t7bjAXuRJ+kuOxSH8i77
Uz1gVLi1XpLhfwg7j+XWsWSLfhEiYAlgCm/orcgJQhQlGBqQ8ODXv8Uavage1KCqu3R1JQI4OCdz
Z+Ze1hMuhoVduLJhcztlW3kl++ZCC9UgXTAcsC/j9vBeqFG2vM84s2kUrG0lRNXbcryU8TN8B9qP
vLrPrzt0otn75/1F54c606eveTN9L8X166BP65keCxttmezKvbimEUzbDots2f2YixM2Shd5rWyy
7TN8boWpvNJ+JhhsTD2HX7hCdIkfu+xltXHlFwGDkLM6oGV7AYx3QVcZPtXFJQ/KqN2pkRgVu8n8
7xVrSwa2tKXggZp17245S1fv89vDe9kFEuKIrhQ8Qh5UnNnJrAvTGWY+ruqb04n7cgVr7XGV8TvW
8VXONloMtMZLVkY0/n3uCO+bpwcTvw1G31zincF315YStzPRvkbPzXOhui9fChpndG/euNNiPV7k
J6+cXVcP575H7Wf9zMrVbYPvzXAe555xrBbDgcyBw9y/n3Anqle8yfBZvGLZ/hpYXB9Q/qqNedBj
5ZDH2qLyPGNHoz4FLpoBNtmioNrwm+6yzrruieeI1m3cVy1QT57Anbp5iaevryuu6yubSo6yxjJk
WvqVm/vqkoFb70ma30yN5d3FnyPC8Gve+2MkryZ+Fxv4UCHXBsUGuihLzslCZfP8SkdXca47ETU3
tSSnX6VB/osS/YPVOy2OMyTdzpH9NBoi4CEwe4CeMQn4ZObAeq+5ouTSHh/7Ps4CbUWzlqd+Adfa
/mNVDiBmcsHzMDs3KZd/izENdyZrAgdjfVubq8mCuAju+bL9YujZW6ZTNcTOgxna0Jgq69HLZpww
6lbY45qa4+b61y9xsTR3BZ6Rsv1pnj+McXYoDsmmP2rzR1wFxuX1I+z45vf8vW9/5Jtd59ZtNSL1
RK8CQKelbqRVGVpT0Xs5jwNTTivRwxMelu9JXeurx4EpR3V7c3U6VCxxQ6uaD0gIkN5W3fRLHcLR
tl9K6+wsh5bhvKZqoB7lY+8nxzy67hT77jFPaAlhFhQ7KZpM+V9XDAtPjQgyV49QsiqMdqx0R6F3
Kx8VBiZt001DipxLHpJ45Fm8fRhX2OPOqQKsh5WO/yvEE3TFu0X2H6QYa4L34e5yi/HpyFeyYBmX
+oizOlL3RGGqAOnHVi/6rphnq+fvzZ2kluh1URVPMIiftcfmwAN/HMy1edJ9fWaybj3Nvv6WO75e
OJOZMKdcdBMtGAMIQ2IMyehUrQm7NkmAVWoKhQH6wJo72/JouYz7iiKZHKanZ6yzzdipyvzc47c9
GJvqLB/r38lUX/MJ33NWwte4zLHc+qy6uv8YxL++qohYiLeeI+e265dcl6Jb4lLeYKGbhjrnQLF6
Le5Lcm/M6o25shyng6tE0J5I6ljaWMqv0+0jUE7qlmG4eietUWPD/GHhAr3ETiT/+K7a2rzmdeUb
WKa4jc2HObxb3TK8bG1smwN+QO8zH6uaEZS/XSyBsbxDU9228N5TK0G+5wtH7onRY9jP9Zv4AmLH
RBoVplv8+D1Wh2Ph+c+LIgCbRyOwqwP3hN9pzvCHYvcgyz5MpvfFO3p52S/bsoixBA/zKFyGL6KQ
3/sZDkM3K9z38REZP/oK/MgCSwieVfWnRXgTnvmlRiAv+ilcN4+wNjDnsI6XynqA3Ks6JERBvykX
DBTZ7Y7b79zDyfEWMPKL8tnN1KN65GatMNpgO96R/fIZKHFCiF0ZF1WwmJk7cvGDdZhsegfo5N9j
JZ8F5/lbhoL/LcyaVTnV5k0AMHxeuaWX7YTLy0uX3zxHlwEXZF98nmepk3tcW7qsDn6+G6f3p5M7
qb1Olu9zvVPONG5aobFsd3xuOSx3KjT3uRwXq8aVGVgDaWkJF7ogNjYO2U/Vks/P3e33utjIZ8yz
wXKt37vxHAjL1CCVsx6ROWfX4a4AEoiH3R/FOtWbxHX8OphBzeqiaAfrHPuvVbWjd3NT8wOfM/k8
/Aq+5KohhURXj0qv34jTfvnkU0iuy+XuO66/PbBAr5uXx08alo+tuUUD5dO9GCFfiz9vv3MBSONk
fKaB9XHivTM1WykcjXUA4WH6cqBLrF+bxy+XVp/raZlx98m9/KMt2Ts5EOc3975sD2b0igUPGJIr
/8jL4dycm30Sa3/ydHKofrN15xfh02Gj8nk1AzEUp+MhXWe+ublF+P2DFjmpDT86/wyPtYfxwHrO
N8baPD64Wj6LuRDnaJyrHcirbbqpfvtDN7vNn7+7g3DUeDVY15sxrkM5Vpa36bjrwpbPdPXQBuuo
mE7w6+XUfYc4h0VmIHGGq/P7Yf/VHSfRFU6N3UYcbUU4RspWXNeBtnQSWzrKq1dAn8SlmOnHbFWf
xZW+NZ3bbx+L0+ZPjT9x3PIRwUOZvxbmtppRo2aYpfnlAlhQ2ak9MDvcHY1dMs98edZaCtOfZ+Ug
Off4ueTk+63pi/JY0ZWXB930RSw5cWte3pOwkX66qRAkp+s68bnI9FCEpnU/QBBqtq8D1/w+yoF+
0dhEoysIwO2wv26EreF3HqyjlRi/l5ApZvT/llYy+5JnVDbAVvWY2K706LEvnWHfh+9VNS/mD9fc
/kei8j/TQv+KnM1/NeHkZVnhYPMYliC6KGqAgaAUS6tPilCCqRqlzatDQ4oI5QexfGKrIKdKD3ND
4eVnOF76N5kJBiBRwSQN+o75US9DtunBgNkcdMPNgSTKnky1BMuzjljrqGFF8Qa846a6jVduPaIQ
MfbA/BXACkxtqOjQHT0VqAI8I7GcTuC6Fb6Y+5iwPTqvxYQAn0V2dtXBde2xHy9ISjAT8Iy3tG/A
kF+qU6xJJXMCb+xO7pZaOhDChOBd+PpAxT/uO68AYcRB2cbN1cE5ORmnpU6l1MNNNy9wgvaED0rU
wU5BTIBG+PovQxrV25/I2FE4CTSMwp+IFEkdrKhb1U+eftE60u+zx47QURmoSgJTBMLn9uJ/pJfy
v6X+fz+0fxUVipqeoee7Yr+o3ZJWyXyVPtlZJZsDojngtCjNgaH0S6YbzV3/c58W3wbu3XfnhR0u
jdgb/dienylgFszToWb816L6d93q35/vX8k2uNeqHeT3sJQR4azerLGfDrFNKLHElVE8MZT0FIxA
r15TeJM+0F7us7G7y4j9de5cBx4tJCKnLPz06qaDjeXjXXUwk847612sTB1vak97quGnZx5My9VX
lGBSuLlBmTzumrjnrzGoznPqAtYR1Nf36NDPMwEg2UCd8pPBB8regnHEsjt1HrilUOx2lJvDFFCX
bOo6wO4e4t/H/h4n8vrT+SvePIRbjL1Z2zr+SacBFBmG3dhquXesHSv0Mwa43BpDmzSU0lB9uhWr
Ll9eNV8EUu5d6UAYqF9jNRzTPisZU+Y8NQx6C/+Z0QkG0N1GM4RKWZeRNH6hhGBgW9cSfqZno/Pe
MOZZhXisYVAufQ4wHWInulvnVkXckYHWcdOFHTSR8T+qBHRYK/8zx/p5sNib6Tq1YnrB/uld/H+V
gnuu0HwtCcNWnck8jXXj6M6TToRYsUS3xGvVarzn3W4cY8Wg+oDVgTVKfpeCwLAevf9kZv65eIAA
+BltbfPpPLGQfuzHMju2Lv089rWMbl+64o5kGunbJg79S/wUW37wVq7wDGB3pKUT5/PSEpF/afLx
yaKZ3drXoAGok4TDuDEbHOstnVyc+qPLHg+LnUPmSg68KeO4TcH18EgtqtfXAy7+DBvdHyySj8kB
IkVuN+GixJfeZkPEd9slrZfvbqy/AumH3PprQviSeg90VSVKg2RVRI0dvBHV9xq2jCtwP4aTxCps
wmjMTtnEqU72kNqOeGhUC7HUvnry+lLG2S8IALyQrnbUwk4hRHOKl7WJbzN6ZPSnted+6sfbbOIN
9n1avex7Z5db9F5QGdjo7bGZlx0X1y8MB5iTt0vD0uEkMVSSuXjsK0vlGFxYIPjMogglnkFNJ6Yr
rbceP91RmKpVrCqznvoUM/9W41C1edkpD9WULMEAJ/PRAqaaHqT7hkPt+zrPByoRtvjxV+Ub0Qmk
0VOY4AaKyJ7v4DIxix+m1TU4pNhKa70lxwlOpNSmpRDSDcgTfHtplaM9+itme7PC+WqjOlqM/qmQ
nLj/1JwCiJAyvCWvq5xFloTaFyzs1oYQ8tYDntn8Sk4UPVvYnMFws3vuHnS5COGS0L4657pzU+xH
TiqcAhsj8+VMdViHwOwW1d0zZL8gkeSE2umsEjBNTBomu2YSUIBLvifuzVZnz94KvoZs+eYRVAt9
m1DJ8XhTmaVtMAynR8iOucC9EJjTgpjBPFLSwfr/fOsDfSmENYje+On31vWY5Jafb2VveZtfl/mR
EB+N1VzyZH8DAltigtu3Hg3+q6XM5+wwDH3YESsURSUV7IBJyIAzDBAlzt9nKVzRoC7PExumcMyw
urJ8ETDGDdI+fYl8dBrEmnV2ec2H226ouE3xzSsj6kJ0zg+Y14CPdVXUf6dnraRO4uHtEKGa4D3M
9NA3EhSFMbKLGRZdh1bylgwUpQ7gVyuERwQUDA/5BhI28g6m7qx0TtmDYK9Nt2Lm6KC5JS2N1u0n
hPAkmNYDmzDMk2BUqbbsJlEay1Cl1vwLElzqUSntv2Xe3bkHXilV/ElHE4FFKpf4OVv57GkG2ZEt
Q/kSfTN4L3h70zxsfjjVGWsKu+HQJi6LqiOAsOXME9fKMZsxACZkMbcufkycelPsapK/eTLXjh/9
Ck2EkzP+kqMJ4hT0HneL5xAMLokcFX88/0rQ1wS3A1jzYFjRnz6F6WsV68R7HwonPbUMgxwyDK59
kQZRPPdzr1CDJAng0Ao2Z5SdXIbwrOBqkthX34SdGl+jGstchCHVVhMRWjNuUvw2aVl5I4FQgHaD
2bNPO1bxef9N509ZIm7EN1trZqyFOla6EHcu6SO7VagAJ7BCyywcsQfFa/vuArCCpCdfA+66QaHR
xBx63fdryPUshtqhhNZmYRnRFhAaEVmQMr11ND2iRY52vcbqxdu+LWIx2hCZQobFPLs516jflSuM
Q7Ctx/7kw760Na/Eo4UlbmdLI1L3XJGgXx6AdS5GpPMOEsdb4rdEspIwy4Dowo9XmqBcI4LE0t1L
UZdE97EsliiXDemEW9Kc5pCqsuHQXWPgCUn5wq9My+lNm1qZxBAk6xrJ624z7CfTNDkNgZoTqWFp
7SZ0ANr3XxpsEQ1atEzNTrZl4a4tS4Qfh2V1jmu+Q4cg7uVUg6C7fRHeRXS6qQH7b3eqVtfLJLdA
NN1sSJZ/9PWMi/eccfBMtH7DHOMZl4I9ayRZWuglVxvevcgb6Q8Ar4wpRZoChzU6Sbzr7yfwwNQx
nWAm7qrCuiPyYNeH/TNLd1f/XsS3A4hzWLr51aHygQ9/WDUW3aa8TwIKNHY6pd+VQT3YNwCQqlUt
FoPo9PU3DsHeR3xGspzWbygetLIg7tX/YE9HuLD1Pr2FKUaxS4VC85/iOSex2jea+9xeRVdrmaPh
PHwv6JAdvijSfrNRCj/1XHLUva4FvPbgCMSwnieMRlMsrkMFjz2VibWlNnrPT0Xjun8vW2uVRZgq
M65LnXtvMpJhoEHdv1XfmOlWH4lPm8gyg7rNoOVC8K5kgeMZIhn2NGniDrSY6V8jTNE/dm3exvv+
2fh43OEfB+LKHq7nljwuFAgxtq/ReXwpHnWa5lMpd5QF1LeKHZLGKIcjxAyeU1qxvjgHxv1jmwf9
KdctLr93jSHovyF1dpf64Yzfr2yW3HGAtHQTkVSnwzKY/EnVyrgFqo3pphFNIo4J6RNe5OvkGnRO
smK7SGjzoEZrP8JG++EWPMKk5kReVcWpdj/NaHeKz4uqCrmtjC9JowPr4lDGbARzRAQ8eMHwvR1U
uTPSwAstAaaNsb6XzirdYG9WbsZAd/pDexCWMBA+kDc7i/CSiu8I0KT/h9zpdknnoT70Qfb7Jlq1
5Zlak4Tm+ycq+T49iMHzlFduIru0jPNT6lhdJ64jbN9SPFknpmOg4Wxo9iH1IWgTULDcPugDM4yz
FB93FzoBvSsAnrEyhwbHn9vGrI6ao7QQPiff02Yc52FNztWsiD41OmV5Pb+PPYKz5K0wqQ+Ey+Xm
32D12bcTigZH1QSurc0j5saUbs1+V7tFOW0r/7aqZq1hXRf9GT9Ddjxjjm8/O3phXZQLwGENTANH
oubqX4IlfV5gHCyZlZ0xrT7xDR/M9Bo2N/ysHeFTuYmLiBRg09Ai58kWih3v6DP4e5xuhlvN7lbQ
Q2GZPWGIbPJxekEeFBzlw/lwcrzZmbxe11RI8Prj4UfF9u14r9wmgn3k/vgCaRp1Ya/G1RE3tWFT
ZHG3pfebkPVbM632TwMaFdLZYX+6db5wuGeVjCxYnPHtZPRFwxU2+fxTcejhPU0wbrXuJ7V19ENO
+HZ4HzhQe7cLxKf13H9eaT8PZQBlteXT7cwf+nxfSv75muLePunt90E5aw01CVYyNycPSKEZlGCZ
lhVYU0eKZQNinTVxskOOt/jduVmWtHojatC2a9fTmjv7J70D+vCuFzTNH/qbn9+CHJFlqZXbYZH+
cU2GnNywSTuGFKSdgxeeGYuQBtNYpJjeBLXuvKeUugx/dqucbAno+OFONGuAh77kxJj4hIvMYisw
PKLzzUMkxQCQSwDvzc0VH75w8xwPA+4LwJXbYtyNitf7dDwXx34uZ6EjvubiHi7QrC3mBCFq63bG
/GnY5ehNFuOPJvm54giRWLMV2tflbS06zbeAQB+CLOHOfA3rjtwu/TWWaKx30Dun5+Im2zfDArFX
Q8MBZXu+Ns7PZJk5CZ37zU8vftQJFIsWz2hnS7XgGbw4g310cBi0vZ2f1u9huv5No8agztJLnpZQ
Q6He5t6+q++PnxkyJlOSDUpqgpkhcmnzsoWV1VO+2z6YbRjIimLVE2bjT+oP6xqfB6LReTpDLpZL
r/2V3sSwj5lIbyn2SCxjPqxVrjgc9PmWIy5nWNlwWUaNBhY+kvvthPyQ6tQQZkfR9TrmK6hejs8L
PK/WzTLgGgzJoSzNxqA/QwElqr1qXmFfYmYFsgglMBo3nT9ukgO0E15EspBO8prjyHmzAUxagEm1
76PNe6NCrkDntuV51tv64i5vKdOpq8nODCa7F4MvX6XBjqlVjmYESkXAsDjdXQWqCbrsklJD13nJ
VnCRdxCzi7dD5wwi6jg1a5xNA+VQ0YdCSKe70BcGdLDAcCYX1mT921xZ/UnpTdQDpaSGKhnFg56a
7i+keoioV8vjqUbYQ3hvhzzR50id7N6bVwA+QSrcCUBZd9G1PliaxF3nz3m7b4GfyiucKHmlgf89
SVmwgktcIX4L1siO/JiR8aKRJzYbeh/zL+czkh/bcBzUQ+5FWNNhx/8AtQjDjnbtLIK/fCaQpyw+
+uptQ/VL3y7Y/OVI3Cc0XZlW//HCcNXMU9nVrnNPC6jt6QcpoTXQ6pa8zMP0hlvNlrXHPABwbkt3
1+JyHPxcsy2D0oUvfScyv9SVp6/ltfPv9Uer32Ze+cth368E5HJ1LrwO3Kg3xm3y7jUD4T5BEmeo
8vSa8VKohS9BNGkc0dgPkAiP6sMW3IHY1fylDiJGympcmHwpS5y631KxbrJjlWMf6J9dnhq5b5wP
VDc7uOEIFba1pJUJK5cJR8LvIS23ch1d72tR9BjU0dyCE7yPPsqgM0Q4Vk2F3XNY9/igCVYN3GgK
EfsqhB1Fm4LuYXc4V2VAoWQp0TAZVweBiZMJYNQ5dUNtDZ+UJrv79PHJQO33N1J3qH4pN4Ih535U
M6uiwOFWip9RVxT89z5fSmKQfNFm6Sr2eoMP6VScAmpLo0/YhqgozZXWG0SFMpAoMWNOkcV5X2dq
EohoGy+OwONgnaY5Z087R52iS7CTbMncglB4/V6Ly1MmGzrBUKqHIy+vxIkh5kEDJOTzz+PFkM2q
XwN+b41YuXvoG7Rakw/0lIinq4UxobEcnGh0ZQZOmt4zu3IKwSu1ODo9Bq8RfBL2u04AhCoyrZHL
h6t3YzIV72+SECwz4FG+0I6CItxPmJjG+2DTC8sTloCP9Fxcd5lql3PnthyYF0m38nfXRc8jg6Mk
CfUdAqTPzHOFGwOIPXDyitUsy+hFsrDCh4VT7f1LPtDOwKSZiMUm8pk257RQF3mEMkXosZPeDnA4
4dxcimWuRAqh5IW/e/99aKfbOOXk03R8bCnV+SxqCloE8D5vLhCGfIXQXKKXr1JzyoZReEo8AVlN
SSwLODywoZQOBlNkV5feIYdGNeaFVWbTS7oo0o12YKfOSwx26s/0vADXTDKIh3XpxSvOyzw4n3Pr
G1pMbTgPgc080dB8tIaf8sfM1VtDWjOC25K+iRQSUkHN5ZfgUBvj8bEpIARjr+zV3yVzuZlLCvlm
M1CVVfqaj3r8uO6YH51camGjGgSHHa+dM4jz1MTn+NAkn/OxBYeLkQH+4AutDpIOBqUR1EhI/TXE
tvw1KYFYUqaQ/dd90xGYfxGUakP8aGHSrK5Y5hBuYLBtSDMJoCsbI0y7JB+sxgiMZNOQyfRlfOvI
8I07cD28UwqyvJfd81K83VvjknrV1Pff5JJwpcEoJe/FQFEHdVjE2wTdAgpwq2wZ9cOxc/M2d7dk
l69TWFd24qMe2/ki93omzMixgeGlQYvGsn5+vWCBr7ERv8Hr8CiDEKEbjC5wheFrX5D0Sg4iXpe6
DNm3a55u1bo9a6Z1asiKS2HRZI5pWqdn8v0cwSXb4+iaejj0cV15JIaYl+khfQb5vo2UjUhTylkJ
N8yHA7ougScv0WmdW/BYsdHzfsDtTsYAb0zx9XPfq0TnFI5eWzX9ul044YEXgldMLg2cPaQcCGBE
Wjue8PPMqXNtZ3igAqq2jSWJQLXPHl5J89Y+WcEhXhWKnYWT0916exwwwzTZC+fX87vFLjWBCkQP
qjVcnheTroLkbOAhAU2IMcV+cddW1xhCx1bzwOg8qwVDYfmcuPNudV6Pw7GXbduTRrmDhDLzOB7f
wTjgK+xojYtwAK1rPjjGh1a3w2rFvm1YWwc4hg/LMBz2eWr2xGoUxF+6OwRsUE1tP+lhyRaiumRX
FUPMmx/ft0esRPdtZTEOls0ZHHSbxW0JYEqccTzH+LoaR7o6K5JYxfplDGWXbR7OLWw8zSlJKaSL
Gt3Xcuo9zVOPQ1BKA4Y2VaaQ1EDfAHwQqqB9zFtXWLDkHn2MzbyB/nBWCKM/gStDkNkliRIyJMcE
V391BEp6h3xVLLJnBIGTI4fZ0Cdc34edhkM0MRfGz7v2VNOqBhaoYKUrzi++pyY1zxCH4MLXmVsq
IOpvB040+YhlAORvcu2Ik4rgAvHmRcXgGVVwTEFyGpa6+zwGIyAeZYY0X7EbnUz/enl9pl7mQuK2
VLymOUiTmUCIRraO5gNhyOFHAbos35ESCFiYX+O7Ej8J+mplppNoPCr3zuuAuvAK+rny6fZKsQiu
fkc6UQwc7cfv99sbUcXGW6BNflWcKOlE6tiMeAhvmRljIuSSrZpF95o/i++S3jLM8thFGpWW4avN
viqr217d8nfpIbeS6LFM68vLoJWJLyUvO2tDwA/mAbH2Qvocv4LEpGcdy3RLdhvJenhPRutkusjn
ApU5zaex+/UhGh+yVyTSEqWFTeJ5nO2JMxEIFVwjfNOzDMnOo87SPDKnU1Wi6V/dE9OtrgE25vOV
jNeQCOJwOHGft51ANJlnXyzeSb3Pk6/Ep5nuMZVaJiwtofDw8qdYQssNQsqx3NUzeQiTPYw8GoMY
OUr36QAgPosrYVcir3dFzwDrujJoV0LX77/f91ORvvwCDZynWEi6owFzTXwJ/+HuKnpSs8pMOrDK
81vdZZOP5LnL6ZwoBFsRYqSW+y8qnYw3E1kt+lpAd8RWcz1x2YwhOPX+Zrc0LZSh9kbet1ndlhFz
dDS6Kya2jcZBaE7jGLYCa+gFg+Q+6ZJmqLgdffpbGJZQRKtH4p2gN/Y4tdNJfrlH4y+JiFmVjvbR
ekLpQCGL5hlUoOus1V06RdiGeir+TD2OS8nX8fQ55/Je8isEo8FuyMoNyZpsOP3Qcwu0qN7NvK5Y
8PI3T5vTtIk7q4kAlhrJjN2DIVVpKm/H5f3qZdQK3SsdPEP0ZoemRwi999MBhAx5Q7jjiPzV4Jcf
zfrTtHJNo8xY3X8JRkvKuScWx4NmEPoVswUu+EZ6MYr5ZKmtPyknzKsuypB6M4e6bg2+dqVPOgoG
1j1MNi/eTxNLapYZXoPGw6aoPMLR6o+mTdH+p9vnl2repYt/rKDdWprSuQtV0L9jY0GZ5EMbc/uN
LUNhf/s19WB9Bd1gRvj9Vi1Rm96iXg2wSoMWGoo6+sl9Mwm0qAwnC3Om+OIXNZyp0YR0x+/spx2J
qAF9qH8XFup8CPm8lGgxzDdEf2pH0hOWYb6l8/ura3eS5qVkX0Z0Z+ugAeQXGOHHHWh6d+Lnimdp
X3MHE3B5prfTNxEBXTFSWO1f5IJo9D79ZHkVLF9ftJ89GZKWnKsJ287vvUkyu+OYn1v19p243CFq
uVvS9lYFKE05xBq1tQmbctvNZTUw9UOk/abtKv9EsCkhAeYBphmzFqRT/QOP772U8RH55C3uUDKh
Psul/ZXRRcU2FkzMLufFWtkxkCNR1w/1ZXlGbitwA0mnKXVawrKZHAyzN2aVZITyjaSPkZS4zN1K
86So9Q7mDKKQgtgRPe6M1Hj51vTr7UAXUrdm1OSdr6RqObx9IoR+Nm4TI2z8vqIKbwvROBX1dfVw
Hmu1ifrtldEpC1HvoVx0mXjFTl9u5ipDaBya093pN33/1XeRWfzVmU+r2CS4RZysfmHvwZGsLi0t
/dbECEr9t12QmWGAGzEhvmw90yV1EHHfgpl8yqnS6AUvVbN6FaAHa+uqOPVSuR+SBh+cnSjNTXGB
tbs1zCevRXpd85/4gj9Me8IEJKdBR6U97Ji0Zy8exNP9cqev5A/zJgocjXu/3NaMxeh/oumrRACC
f7uzkRN3EVF+c8B8GVOSCfuYrYvagj5O54JQLoc/fZXT5wF87MAbaM5J9xTD4oy772R4c0QTWLaG
g7bIFgK9Tq+dFBSNDQOwDDOvCZgq/9Lo74vBeMSlr7OcXV5BrCiGnhfwHdVfWnMRPlszS/XjGhHe
boTJpEivftOQ55ePFA6MVf60bUDeLSU2g1xB6m63GXXYzO5dSXUf0xmCgeSA1KNI85jKF/k+/Vjb
X97FVt76JHSGuXgxXWmEKvzeR917Oa+J0rKPV0+vb6lgsHPVPRFEaVU8pCcWQOaBKSZHmd3ifmkW
X28GiXTTbo/iJvXFMKdbMVCd+vhkAPlzIj9dpKud5EsnZG33Ebx+JJ+xrXBkdoQY+tiJduoTO6X+
7fC+W/fe1kyninO/CsjpNP42gklrA/uUItHD0MB7yWzto2P6yeIe6j7NooHsoddw9ip/n295hdrf
5080H+Ikax/KtLiR/I8flJ8xBYXV3/eVGoiNDWFSOcmX6Wt/3bfxReVB4ZfUU80f/mgDMC1CfL6g
RfVU9+/hPXxNB340I3ee5hPXsDvc/hSfIXPiHcUv9iUbJX16uHDNkuDtJ4EcUofyCSaJeA5vTgL6
+Gh5XYDg2fJeo4p1EcbpHujZY3+8059AAMO2E9Zewlnxcq7T1iODDp/0fqYCNyTn9n1+YfXX8VEk
tkndN32qXv7TvcXPIDt/Cnvt57eGT1c4yT/3EO5kKPHP6JU0qOKgOKW5kQt6/92+SWhoA/VHQgxP
5K7WYYKMSqGdYqrV/b0j8af7Gz1jkW9f4Yv2P/rjuBMld4EfMstDYtGw9YDvzFqv9/h/fJWFNpWi
kVv5+YAjIRm38vOfPMDc4m0rrdvc+Br2qtfNX0uG8ux2ibGVFna+GmQ3/7XYCYbDtz2QSTEG6eO0
mmnlpdZ3muJzQkrd9wsHf3oMtphjWOpP8/C70a1oEVnXjjn79DImzew9xwGbN2XKD8nmKe8uy2Ca
fYv5rq34+YvhwaAvjYbua9s2TwtIjOjUzUcoKmtfuH6ACBnxjodd5T13EpOhSKsJ1re/Alo5Gv0N
wMXbftsVVv9fuQq1ByyOOw6evEDQhDtKrc8aBKsNmBq8OvrLMn81hs/EIGWjxwri9JjdTlHliw5b
CMGDPfwJ12CUHLP2KoJMFYd3u4bhM4Qwy7+QjyKD28wm0lHrbMO+s/kxKBoUQEjvyyXDw9ktlJtI
X428DU8LjtPYfL3ClkTW16mnmX564Rxia8yZPFNX7TYS72y/n+sgKuBRac03CjNtDC8gzla2Vmgy
c1FpaLXyZYbEU8KTwdgMxOURjpwYdHZ0VY5UiOnX7Rw8W9z/Y+nMuhPFoij8i1hLAVFeZR6chxhf
XFEjCIqIKOKv7++keqVTXWWM4uXeM+69jzm639gz7K0s6IH47o0K/zNup/158QUWuPNapANQqO05
bu9gNEgD5rvCPStzY8nIWrfZdNxLx+9AzPA4wDdzUrCZbk66P48oIg2es8sekitVJzRE0/kzR4mT
MT82k78f+pT4CtA0meDTpV/b/QVdxcxQTffQJqBbs+hkkZJZL7+XMXbEPRRUiinv5VgO51HbdZS2
8911Pi+0Hxh3z8Zv6U4Z4/edaQ1R/zzJmNXrpg2hFfpn8PdGV7B4YE4TOzBdhk0NAGksmRsOxOhC
fpTZzZxKxntZ4jInsEGpkIcXNxkuk55NF/Q2AiX+HDHDElq+xNJwUZ+V1YvNV/g6ajEsALIbgHd3
Ol+p4ZBOOPc5eZB2nzzmQJvXWrzP8VQUNBn7G7YjLe5yLFF86PqmOuSnkMwTJgimG3qDg/s67c9J
WerzXEcuHDbfiFYg45TV+PbTdS9P5s9OFO3XNFf18lX7OoohVgfGAphcnA9kw+H9l7I3Mfm5CcwO
I9yl5Nm0nqIHlNWS3CZ/ejMem+elkzx8+/dRQtF1+KHkYn1AOeS8CD0SprVblIX9T3QbffyUE+Df
oF8kUA5u3id6+6mb4hH9+y+Vc1aVxb2FfS6o8a4O0KpFySOP7cVV3xYeD19nnK3S1VjFknL4hEBn
CSeCaiftVinM50ip8Y4UkXCKL/DLZy8fMR47qkvnDG2i3BP2RIACjCN93+/+Sl+CKbt8VX773XPU
IwpkpByXPQjHyspHKA2PdwGogWRYR8oY6PQrolkcCdQ7o0P0lh2WewmNrN+XVEVfUQ36jScTBvi1
nzGBGLA317E7nj1OFTSG9ruPkc+9XQBqnZ41LyJPpQxGF9DrO4gR8dV+k20QlBvB2YMd6Pcd+WYj
y48/c9JuexDAKkCtjHevuCZerXpYBFsvR0qntKX+roiBErxoySXoJFGVf3GroAzuDDY8sSXUsFmn
39Q+nP4XjXz/4REEuprfrAq3sHWWFuit8/AIfuBahzeuWj5N9sUFR1dJ3TwhTNHm/aH1ZPdc1XnO
5I7kDtpLfWg95td9+9i+Fi/IKwocrLOvOjo3TPMLRE52YT2R9yU5AsRK9ZrVYLvwJfsiuv1e3K7P
kCpbGu3UA/U1CFT2h+qYNMXwZBy9gqfIXvp/o3GJd48yS0DJlmdyBW75Tftf1DD+X+2Xfw1JuANy
UjeZqyftRoNs4OlhzVm80xl8TSmNTdheb2g9V6eaUHq7OqVbLQq3Wcl+6+7fftf+gI1Owg/fdy/n
51074eOBzOGWvtjqN091+i784bP/BlWtuemU2hTvjT6X8+/XVKfj6Oua+hP5n49IVfdvQ4jqOxl4
ZtV+7smLvbk38ga63A2fpbo6gD9gcpWBchh4yqFkGG3NoNwEtz6pFs/VnbfP3Id3B7o5lGvZBRxS
FkUwHxQxyx28IJWrpuzA07jxtmY/OXjMJ+AWFW4edoF0bM9bWdl/h2nA7Sf9vHsFPKsr5YVBWAav
AK0wRkJwQSghh4ZXxJD+noBTDKtwmVzj5UzBo+eY8CsaO/DjU9jg1HsPr7vnmhyNCjVzlN32l/lD
DhaWtzOCrl+62ZF2s6AKPcmKjx1HJXZhU2p2y/BrX/Pz7ZXCEWt9Zi/ePRhfGBgxMufw/y29evA+
9SI9gHpkkSnTXOR1+JKPy6w+8l6xHtCv+EUtAuKyz7HfJZv5SvFtiTmapxs5Cq9p333M4P0PDUs+
f2fFekd3uGPSTZYv9o4cFV6bH3OJmK8ZNXDDus9F1IcmIH1JjkWP/fxaqv9sGvtbNsXlmLKjg+fp
PO6ENKZCrLfhlTHeHsG2IgCpHmv8nsaQQMMDoAP8zdWW9LTqQ8vTEW3mWw9ZK+HDIb85bNayr5ox
HxsXbstJktWrl3rfrrhLl6A5tbzfgOLfmY2RfsuHLGxE7Ea50+UWyb2n38d9v/5iS36pfNPh3z7Z
AY9Zz++MxEhoce5jRPjW13LAaTYn/oePp7MnoNzNNVtWnKHbXDyZPo3RT0wO++JN/y4tKAy5qbKr
xeCwwpX1Wib8kJWUo8/v7sLHHND/sqdyyjT3+QPgiV3FNtPXFTeGEw3eBBQoKNWuOqSa6Rnszhsf
rj3RvlP/FqYMoBeetEMZfw5ZkFFArQ8dr9zcnIq1vDl2QhE79R6+AdxU9WQ9W86CnGksLPXfsycm
tfZ3rhHgQRxISba+FJvec0j3d27pAKne5n+xPlyM1YNHEiKPBmjmvM8P+84D3GefV+o55ERnT/2G
aLMXU09x4RuuWyBuoO/otrqUBItw6R6gmF066qLDfD+f2lN4JuSnTnuxwD17ALLpqTFk5GKhUOA9
NgkZxpOZ6FZ7qJEa9Yie4Mlr3jt8ktcEwPYQH9iWJ/lluscSwZOWeiZyZsM8lggtCbStuug5d15L
XUje8uF6qQySX7jAteXCyhO6bOXpXNlnkhBlawA4Pd3IVRD70zz9cItvg+BxG5YntWsrW66gJcL2
ytO//zlMNur0g7Sxe9sHcf2VqGTUQhDs/O5eUbc7I/Z8Z7764GU732dUUFVfo6X2hGCTPF90ar6T
3Llw+7ioso3L9/rTHncYx6yF55BCvhrEWCY9+b1dqOHQbIoqAy9dMr2AcGqEbF6xmyWYQ8N7tN9K
/aVcEbSnh/gk6n9c1xp0tcx9dezdYFoZwQ6tRbTleuasYl92Ubqy0O1T5wzgAaJAYGwE149n7kGU
0ByDrJEiwkKbnKyAHp5p3w85+BlkZlIimnCQATpzYG8k/ekTdl6s/uZvJ03sznvUU6wOsKR7nB76
+77uPwzE/SKd1PvlvHUvg3zcpbRhRn0AWTtbTUKtPaDSC/ujA2v2d3eOqvJLfb8sbdylLQ3OsBl2
EPAE7YPunukKfUM50okgRu31PHgcsEoKY5I9ow9zCplmyeN7GAHZJ67MWa8fwuulK1Cgw9BBetd6
B2BdzEeg7hbEYtdRFWlvhtMP74qg6Wi1ETG3b3h3L3bKO057k4/pmrcg27ldZtcSpj1WL3hdNrI6
X2+UJAyvTuIOElZ1dGtopy+0rwetqFVBYGhzfcTkzaoxrGVd4nh7e82X36PFOhugFUOwDi7FhMia
TUzm38EisEwQtJtsPPDfbx+y583flSRk7M13yTC5SF+eARK9ghoiUjrqaOHnCvL1S+lOsSs5nV5s
FZlGP9mXu8PjEhgU9UsdWX8rPb5qJ9W4+IEC9beoZsyFMIfo19CTFt4Q/w36VJMd2KcPB1NNF1Gg
D1WMIuh6gH6o1yHKn9xoKjjaIV12D42lLZq+pQqT9kE4Ae7AA2Ga6l+gt3igfvkaFWbAUxdqeChZ
og/s6l+f1WsMkYSqxdXqh41thqvuqljd9/ThLrNmMhiqB2qDjbL94poWmvf13EDtabdaQVulsxv2
VgXowatdUP6fJy5iiIV3/9ggRo/UgglvkdBEJ9HW5/WVnNy/0eQKihjS1BwdHWKQYU3O03h3IQt9
fD4qUIz78A0Rj3Ct59LTLAdBVtn5brpG4hjwq9Roz27pvX716HwAmDQA32aXlv5VWWdbp73orfJJ
7iaKnS/iwktHxgrQ+Jn6ohIo0wbAUGIZ8z4iOeSmHG80CKNeER/bIsh+Lw37zRr41+8WHoFLRI9I
S5xd/HJoJJ4S/uyGHVq2Nli5draBPCLMh+yoWs8feiGqNfAyYMZMbQ/SK6iZ2xp4++c6ua5RyG6e
eGCw8JcAwLd7FaQ+Vn3wy4zUrQqGYtsdzvc3j2MF03hfyLSsA6RYAQi5FfRokgYiCqKhuBq4V5BK
c89LaFsZU3AAkytww2GxuFmgxOkeqUPhaBsjUOWwTqbnPRPC4TRp6KcOte5wZ9i9iwUS87KE6HHG
7xXHjtOTNOq+7UaAZMl0/O5+ed8ahM334RoH4KpIYABvyZaU/AhJ+fXGAcJHTMvgYhuoqGLTnFHH
MOlWl2W7zqOGKBLcGfQxu/omAwo6TPWwXvZIJ5+iZe5BVXjOGRSTg43VvmiZ4MUYmdJ3FD3MKnEk
3pCTc9In2cAaesjp0mW+wAR5OOkPFG+UXkMq44PJha6uVzsXin3x+eFzUBXobZQ9nnjE1smRXa3s
uDkoawUoERSdqFsCcuj8LrG0FgijWNncf9CS4HxRat1xWmxA0PvOmmZXFQBmT8DFN1RQ2Z+1Ra8T
rWvr/Qc+Aw45RJHWug+cxFHI7V5+maIGbO9Aabmij9faaZRv6HqkNKfcHmF2x+o7APQKa+4lqyQJ
YcJ16HRTnEDxg6Tz/nLmtV91HcHi1MP5jjGWwyBRfHjDKXy9mw/e4hyCJ1sYP4O1br2uTJJxzEVx
cQ0PZSWNabwIZzFUmxJWKJuTvYoEEzJGMPo1zgIFXZVTAyn09Zu4PgfLDAy4mmDD8p8nWFemnNEc
3Vaa09yHWeX1wNlRBKCHLvboPC5wo0E17awI65o5u8MrmW6H6QMVvkT1MdjexuZmENYBggLu9gOl
aAcnoEqmo+da6fv0Q7OHXQbaZtcCZ2ugpFjYO44GSdXx+aNsGO81BOabHk2QvB1LmbxsQWkCAOgv
nkzI3d5orXunZ3RiUsZW9REfZ7heNlMGMfU7IdR83sPX9vZyr71QHd++ntGCYaZDxPui0w76Re87
XZEYc/1Dn9ZkYQH7gsqb1NMzdhRELKFqiNserB4OrJYOAiw/gJ6fw81Gg7VnUCJ5xS01dQsT7nZj
1kmz6YW+47f9AB2oxWjjECEzkJJentX0hjOqZQHyYODV7NIjasV4QMt18oWYNZiuaXhm+OcQhC6I
4XxyniSTJlK+0/fQtJXp4vk1Q7iTylBN+2n42aD2U70sCjoJ8SVCFHMCHt6cSzN3k/4GqsKAHrqc
wmKCmAe/aAGECDw8uc9QoBu1Xe0ME81qbFq4s/ThMk9Uh3qtODV1K+pL7t0y96byjQmIqgW0ApIu
H4gnlQsnc7MFVIoZSbd7zQFdEGaAwkBqjopG3aXXCwARNJN9Hu2W6AzENyqfDhVlshW4I/GfhQ2h
BP2ASvTv5ZDuT2eJfPD0u+MmS40j/UbtYksHLff0njWoJ5LdA8aJAEgo4xc54Ascfl7ExpHOJu9K
y304//hS/ULzhZ4MqUwLcNl5nePPYHSjz9wbVpv+AqnezyBQ+vu7AmCFnXVxOxyS87w55WuQy9qx
SKjAoIKxvNR2tK76q9I8fvoeiJGt8nZBsG5m/WFVzmqFHtDic2egMTb/dZtoG4Adatg3DrgwozpA
yTU2xTsqP9OBgdkAfVn/1FIHHWOqEbjZ5L1hmk9GYH/YDIbTVIcOStfMSHiBfEtUxM2oQwkghRoJ
3JmbV2jI+u4prjxnVCdIlhvQzTK4W1CUlJ1M+wrDF46u3299XfstxYXDd2xcZgGCn4kfT//xmBAD
Tkrdm4AuGgJ/bfSpbs7Phj9QrbCd0DLXc/AAP7QtnOwy0s/jD7QAiPu51Tlm66mJeNXTASdhEHn6
gmUhA3iEvUUVV6C8HcRPcpaB6k+lgN5HHvutWimruhz8JCjkD6jKUX+h/kgsQ6W/61xarxoZEWw4
pgmuVN2qShhYynOk9kYJtYfokW3UVDJXLmRWwD2sc5em6SNFJs3q7KIKXOB04NxJOjruDp272yNO
8nACBcHYg6jTr6jBDGbb7D670cYm+reTr57GXoBjV4TdI/gXcW1n694Hlx4h0Pa2UnObEwhOoDbX
5hKMwahBFmW4T+C0jtIFoBL9HfZLJ18hH/iLIIv+620KyFg1g85g4j8XVPVLgD8sE2Qa3a1seI10
oKFWnrpsOqoHh9d1kt6GQAa7pNkA4hjPAv0gvkZd1gjX0I/VbARP+dpAqLsy5mgIxQOXvO7Xm5oQ
jqYHRS36SXrhNGtswM95DC+H0JLpL6DurOTnti7otRjR6x1pMV0MkD3aBMa7TjWE8CqksZPD/MfB
unnm9n9ea7QIqKwC/L2EnGU6aINqNNhoH8aYWrcXoiN2/bbzY31xcvtoRHrl1V6ukep96X5ynbxp
wd4M70pnPCyIOq/u57oedIbO7BumKGHUzT+7bz6bzfR51UNZKaO2bZVdV1k+vrIkVHrmsCzij3ns
x93rjxL3pqo2eZ/HKlA+jamWFsUOEs8xeDRlMegNz9iVEyn6bkJ82VfROB9CUOFeYKvc68pY0uqK
dwdyoVPXerI8s91keotDZnrnfRy3NUiHBWGov4sLf0kf2THHNw/OcUbL7TPcdONtpDxGwHIg1lQ6
dXlv18V8zLNppBMBPn8Y4tFhBddl8KYZjSI8yAvbI9NRNtUBnvwUTQ0mDxBMlMBaUHGD4B0sxmss
w66/MO9oQe3Z1jaRRmfaOREo8Rk07hsYo5nROu9Y4Vr94hsOVXSbf2rrSfGgcUyQhYQh3Qi4G72S
K/I0nQVp1acLCPrjDmbqDLlYDwKpjUgCE+kg+MFC3NcgPTO3s4Qac7Uu3JbUQ0J0MKxnKj7BDGd9
ILlhDiwizM6XoV88g91v8mKYULl4rPvA3+EKa5PP03rbJh+LiWXVJyJZfkZ0pDumDYYvcTPFX1wU
Pxv1sGMEcTDsKxIiMuqhAUHCS+rhsWdfPCVu5/wd6ECDWWdGkqUsL2DR8lq0M/oKDPhh9oaQZdHq
hhayQlLkWfjXzNKIdSsj3t2cXlCYTaBNu33HRNzlu0QKDGfmNVCT0uH70MVbowLU2LtRvmbG6m3y
ETpoFrw4EBQpKHC8XRClj7iIK8qm8IIGP/Biz58gfTg6iSfQLqEL3btheV7xpHaMiNSpR8tq5zx0
tzcEXq9QmHo6RWExlLVnM8JLDYBUovh/d3iHHihBVjONQfm9OeRmMazbMaa28BB6uqhDlcb2028q
Rn2Pn72NMGVbcIUIW0ye3VnN0AOcN90XA5nWAIJ6YqvbcqN6ReJstHswGWzVEI7JT40ipn71wa0/
3pOB5i22r5513Z+/nvAVlV4MVXf3+3gD4rBIFyJoAIumcmEPQyHO3QblA8jJgewarbGQ/vhCKUYJ
0PuCuZrZWA7sBwkRoRQ1W5Tuh8p34p46iIlCl0cryFcZDj82DsQa/Rm8vZ92wWgbWKo7CN3ILziK
y0DkgANHJu73AsMxHLbsZSMVSsFYe+cfwkIyDC/rr3Oifc0rDXhATp/24CxF88q7nZgnoq5uK0Px
dM2uW+tr/JlRakJS6I/bSVkRSkxjI/EwMklfBDenD5V5tp9TeaMfe99N7kFD3EwCgVZB0NiX9cM1
V+bPTUetO0a4h74hvlWfQkasPvMuejBjgIT0UFLX6E3NMfIXww9A6C4+YXlPAkRc9+X06exG6GVi
wuwMz6wbHhjDdfcxij7BnQzE6r02RhYqrwWOqpu76MJm8aTjAWQ929DAWZV3BguMUPe835mAlYcf
cwQdZ9M95GOIgjR7hOx5W9V4wRFhmdsFc9P+gh657A4FF80HHN4u3vli84a4CQwXKqrAa1Hxxmm0
Dlz9Bk2aZfLgUPnMJjxxXE7ZaDBws9UzKlFXtNGhrakq6qPMMzVU7NGFvX/xC23p3KM+NL7UfcLO
5ThrE2YXqlcGQqy31/mZ91acJBn1JyoaG5ivHTcCIjZeb31ds89eGrBWxAIQ/DRe63sR3Pfv3YkA
l/ep6SXO2WCohzqX0f1rB7jXTn/T1e0r1ceE6k9C99fLIZG/7/ERBbwfEdd5Rol7g0yPAQGjQpg9
GD5Ku/2CirfApNS/d37yS9u6HvrQiwmcZuckXpQ9m86yX74toGT8gwKCc2dRrCYynu61nhKn3FTf
RAitsD7TC3E8fC0qLLiUfJa3B5StACAOXBGssh77Z6RRst0Xr4Dbd883VIb93U9bIXkAmmb4Tpxd
5e4G9j5Lx6rlvqFe8bBtMPopH456BO1cZpdCT96PGLdF28iEZ98DjMnoHuzouKWTu2d/sEE3DBAh
iqYsXVHcN5zznkUBX09GUf52YAiyBqgIAWzT3fdaA4PRA+ihhcVPMhX0zCPoOlykC1TYa6Im6nMS
H35GPTv10NP1ebXUM+bpiFpSKvo7F8+E6cey82cjQG0luDBTa2iizsKPzACoMLREHpuYSJk1kfqV
u5VXehfntUJAwFZteBw/HbvD/01cLCAEwZ6A8wyNA1A9kj9gLEBp3pSsBbmC2ggIFo4fQCJ6mVhz
xwhqX4rg0qqUp0DCCqlJ8kLIuHkf5z0WQmHxm/1y2U8+DiaVr+K34BIpUW4b/zJKw4YwpPUhVPkN
YkaA57el19nXK5RrQ/l3tWJkiKd/geAkTLraqIC6UFBdbpOK3lJtycoCfYd9/icN1UXRgcwK5Z+e
JRiWct6zkoYfIo7C19VNQ3mK4YIRXBtoSX2c5lg471FN6PWYlDMEVD0Jl+4Usy781s19rVS/pqzj
MRBlrMcAo6DR2kCcaMbxEs9l8l39AFSDOfdem6HupgUr+5hyCT+6f+dyS16RQ3FhDdDQoVVROOdv
KXNhNN0byRfv07NurgoGcXt1QboYX/LxS6/Yql9Fjua/xd8x69xNeQnI7t4jevig8QMNeNmvLCmS
2PK/ZNKStrZCdCXUcItfJoTWv8DAvQ6QTl6TQhzr6qlf9Rt9Lv5VA3dBKc9Vo46vf6Eqx98G+4xi
KNNSxu0HXLiRr+71mwYLGYPXXKB4woX3n34x0velxwtwu+oRc2r+bhIxqcs5VrlrxBVBMtmNAWz4
JqTxIzYr4ASlXoqGzLAfKO6nsNjDxpjxOFDVvsn+OVepJwdWW5KVuKbfzg1H3WrLykUcxkUPNNCC
yn0jqokyASqT/t2nssIPLxvc1gWxA9XTq7kBlBYSICeTCIP+ft/5zEtoVXTD0AYrgYOht7ARtNjD
7SwAh9FVYcQUSLkzvTLaVx4qmvH9gjAKIfKpS/fJnKhhGZdxFes0mrJAWfBOvBuUbQQWKrfjEQu5
9x4xdYsGiOkjwOAl+xasbmOhoxrILcNUkgSyfLd9P3hG4DB/B2PFzViThw9b41sHSMI2MSAovb/7
R9YDla5Y7vedl0O0FEFxdMIApHfGcN/88oBytoL9ETggb5rGWLcfJWq9u3/+QriMAeW83m1/94kN
j4bzJGpjgA+vjr36yuIMDdfyAO26y9MGKELYEhh8gPsFmOFHZIy5iu9usIMmRNbIJ5RmW6QtYeFJ
S7N202Awup7Oa9h/RFfvA3KqLBdr14aQWdASacMsSIPdlvWadaghQUahWadu89PtdAlg3dPZTJe0
Q1Whl+vUWGjZhshgbtEX96mrZNMezWNGQMy7sbQQNZfUBp3T6xheeUy54cLdMSf9CTR7jYI3944W
KEAKvujwbN/A+jRvMFFG3TAHotdxUdD+hO8TqTnc0lHyIkknrpQH87g9IHWYx/zC4hVi9WLgf7QB
O0dw5ccKQAWttAiIRwQ+ViTuiPdBW07LqL4Od/GAHGYXC5IF9EUE3iDq0lOXPj3JdyCNz0K3qMDR
Xb1ME1ry6HXQBz3Tjk2nVZBNoeSDwF9SsId2PqDE97a7Lv1khkR5159s2Z8g6rYsYp3evXRJYQsv
0+luVqV2ho6EQC4oo0KGSPxiKj3/V0D7y37TO6Hb+0NLvkftVfv7ppgY72Y6jWhox+qM3RBwbBS/
N6nd/qLXHQ5GWUB7pD+h0skT0Wr5MUK63mvq7VPa2gEqPjSyjdLK19KghmYyg4hUxQLQ6JHeXFCA
u/0U3CrjlPhlUAf66RVDw4nTqdQhy3gwasI2TJkihf7H8IJUI8dJjtUlpii6BicRdGNmRjX0pUHz
0m4uvmU5O7SU6xgVhksATRyjIT5TK6ynD8kfxioRHKaK5D0LdM5j78l2bUNObKgssuABCI3LR9Im
MGa7EYhcb4fUPguQ8WB3QeMkOUlImMUozKlef9FSyuXZrA8C3Jz8Nrz2bXm6fNFmZLs3bHRzwQ9A
J3sfOR8lZHZP35I3pHFvgUROrG/7C8XvBt1J8ye7tOEp/94UWSAuAvQXjyTjz4YL4fVKGv9lvENN
uARToPAnNWU5MwNvwJ3rhMlYPsCzQgYvU6mm03r0jVlvkozlvLVhfyKUSCTdK2Z/ce1FTMk63o0w
U2h4CfxDjDpdShJg1xgxuB2CQ0BM/Fm0pArGiCQAqT7F73j8PQS8LeAGOYKGxUBPADUlWS2wngQY
BoiVEOl/tmUZ6FiAn+y7Xl5o7gOb25w5xIyvBrexI4QYBCWgQWNpHBM66X1HBCxRf/EzIl66Iujh
Ap65CKSMloa2v3OGBKkkqA0BHgFxAMYmCKculqHjVIKoEZPfhPq2poYsFlAMXuoRoiquFgycB0qO
uBM8qRiyjpcGHe96Uj30jf8SH2p9GNp+sBuTa0lc8iSYekbUyLRj08dD3f0bQAPxTF2coMI6yTpS
PDcn+Br0LyBA4x7ER9a8vrqVmFDKz/cIiyo2Hi0slMcCtJqCs6vgtOkWIy38F7FIdIOkP+jTlACq
xd0TiE+hQCXD8vA6NNBV8WccmEvcWKifcutlwxhhu37FSDwoE/X0FkIdW+NE0kH/yMmOwnRyriQs
6+cPkBUwEjgt5G+8Gy7d9LWlcjQJEaqtajdLLKMjEeJl/ghMqsRtLPGT7l7JaQiNCBun+aSGocV4
CAYIMEJAYncJLz0Jd1Rb/wsBe6HiQQK7gUymkvF2iI68wYZgNzBnpFyhALlBh8/0zWVcjIGxErMZ
RCYSgEncQAyNl+HexXLDRARF/oRdg1P99xO5u4MRx3oiMJoihsbPh2IrD0YSi7eoqfy7B4hfnnBE
HOrBCqeDJcjwV4qfBpf4yYmt3eIgPuwZ/tsRcnvFAnW4yfI6LW69pIaE5rbTDXrL1/d5T02HE6EF
JSoRDgtI+KHgddv5M5TrZJewTyQskViFyIUwxeQZPMqnEv8pDpudRNQgz3lE9EXP+zfSYgTLEV1T
m1WlOYHcAEk9ATzABFb5ynqTWXhMs/Myh8D0MYHSRlhMccHtARe4NEE1IstDvR3gDqirsUJ/E7qx
9/Hp+yXzfK3PWKOU4sVuJYYbw0ctlJ1Lw9z7h2TCFIqBeaK7UcaUwVhdDBGPFeycNIAThEWVdeyw
Tm3YzjCM5qFaQm2jtV25D1IQjTuYIlQ9rJShiIGLQTdaCQ8GKymIPeBJsOIbipzu44QgyVhuke5R
LOfFRRcGFtQBAnb46hJ2KFHl5idSrQsdoJPsXwko2hCbnmGL0yA/sVfY0iqXpE0usRgyeVITakSK
/25k/kU6ZYwlT8rIllKPAhA4OLlksYLdxSXm83gSQGVxysgTaiXYDo4q5S4i76nKrzt8JvPY4dNz
+r7UWcc7n2r3GuEyF5X7JBRkBFifl3iGvYmsXAkUrAUXJepDYAcdgTB07bPPKC337KOJx8xAUEuI
5bDflIjthKg320/2vcRZJRo2Hr6sy26SR6i7UzWSTSo7jEDRyfdivkx08SRG/7evECZn57EbVyjL
stW7h2R8nmt0eZPHVHgoL8C6MCbdDh04YmLyAv3Phj+EC3txBZMp4LyeXy66ccfp9CsXc34mTBEo
nvx5n4l1BnWI/b0D+qWc7Tx/gTH+ZnAe8QPb3DG/BJgnkFSo5xqNI4H88edMkMK5A+fTFWylYPd6
LoC5HF92EvCcicwS7c4PYCQihipofl468UzzA/k1ELMDWe21eqHy5FRvYa7J4cgcYCMYkdY3OBGq
3XWqOZndtGe9MKk3Mj8yLUwUI0GJDbDE+AUKlATjFxKkynvN6X84hls4UB/eKxPpVjKzG6mo/kUC
hR0kdSKZUf0rj2orw82/NQyfaktK91w+gmdQzjp+waaR/YXZFluAqC8nDvTNHXXH+ynv4h5K4gxj
hlQ/kxAG1uNHIHLpd0IcWE+AR7PEqtMQNXHqdA/ZqMNgVGiWnA3VY8dmgXa4AInD8aghTU7ZZoIi
LNlqdVAS9UkEXAKZFVAeajAs73ksUYYEQGgwCVJOap4Fp74mo+mc1LCKaTGLa5dzXrkNn+OKyX+P
dJeWOvmRxM0qdYwP/kBnlTJHkvN2Lyl8um19FIDGrDuZtTgy5tOg7knSKbgX2q7YLClEGBSFt3Kv
novnEarE6DV+BEhoQImg16gOO3Y513kJKZngE9zPOj8mx92h59Eu6xw0aEQSwfchBcFyZwon1fLP
ereR0oNcHmg2oglJ5xQuHHkC3vM84fZSWc+P14QyAmP4VldXxaBKts9l/UpyjokO+kcgNBzze/TO
iBtQkesHcqy4l5DVKYnxL0lfJRW7Qwh+fzemrR3Fr8vDivvAwss9B20SZV009d7flIvOe+ARnMdb
JC9GBMC5fX2LL7hFPX4bCwn7irJSH1uH/gLtP1qYaJ8YDr8tW0ksEYpRkjXLm6Hc/IjuEe2MFbAj
LINc0C26ysWNePcXZWbkPkk968JCcFkSxX6sHZOvv4s7o4lBCRBpF3mL3lLyRp351D9E0Q4xIvVO
xQdkiSrYnxM0RsbW2GLBGevKBpQ99GL/GVuJrMVP/sXEKdsLJAVZCkR38gsyONT2AcPiPcr4cSIh
BPDDTn2Q9DHj9oFbHswkUyg44RJAYk6AakqGBS4/QF4f+OXjGyRmEpC7k1YBapRY8bYRnPWH59fQ
6s2er676LtwPkLBYlY9PXkZZSqpalNH/ij/wFJ374l8h7LmQTdrwWn2eJ1BQ4Tkg3cI7wnKTQBTq
r1/uJRxF4YAyA0EmDZ4zGG+5QLCloJfbUTsW0GzNESrwpFVMNPaXkv0z+1ImEJQ3P6XwjcOQSEAC
EDnDNsK9G4lEZD3FQT0x052/QtlfPciurR4i8HKOqHK5oCoJkOSRCxFq85cdkVaQIqu4FCRYAb8z
YwMsrgbrArVI0pN/7kLqI3+lIsr9PfaObFLZeLIPDOe6l11MdMq2vUd88xjSaH9RLkM5JNZV/iob
EioPtuL2SAYInyRdItkRh0ncJWblEv/7GuB3JXXr8Kd4ZjwZKZREaxRDCLXFX+PvsXcVpuYv8QnP
Y4MsuCInlry4CiTBBzXDu1O04PLRw2DlCFL+4asZ3sBnNCPBjmd4mn/AeYSWQBqX7DDJYjGTZGQS
16E0QU31SbBasr5Sas62BT6iE1FRprYmhklCrIyqm3gHKK6ya2622C1BrWAuqEBKmUueSsVyX/xV
4Pp/BR0p1sqZlkjOcMgzki/JKlSv2tz+cqd/mRO3fyNLJ4vVIeYkgmeRiD9k/dqw2vwL7tk04O4F
ZE3ITrLz8a/kSrsAJgisl+SPiHL3mOTNczg1GH1s9sDbkY6pa9gMJMQgG1O0tPjcl79kVsLjDweR
5RNrX0lRSw6dAPzFP2iucig4uBLbPbCJ79GAdXhOpGrNoYEOKF8f53bs2DoVa2Gd4UFR6AdDwk+w
5NxaYiZW3mDfASFjNSllsmh4RUiGQopEx4wys1SJhQaKNjlESBieOAta/xzU3kn4jH2vodAiwH7g
WQQLwisATo1Zl/e54N+VAG+zJ0KmTkgFWYqi8qVQ7JaCt5TAS+8GNVpGCIgX4cLFDkCEpPDuZVBg
X/4uYCxDKP7inyv790FUbr4ECVLnbSav+Y37bv6+yG2k/sw4cQLtmkD770ByKGvrrwLNp2SLXG2N
N+s6xA74wX/VaVjrXLP8C0luu3BkXQe+XJb+98ZSg5a/m5C4Dffit0tJoICQuFDUf2X1ZePJa0vE
ISva+pftHxDzz6FS2B3x/UvRN6B5RMuSEl82Urvckd34EfWnZLIis515A/4pP09HOYVAco5vE+wv
R4v6In/r0TFoI+rIrO+TSjPDIkC5kP0++M4QUqMZlu//tQxv+3SUjp7+YGySuBDpUJLMRogiM1lg
4KRMFZJHJfU2Y1SIeI6cPnkxOcpE3iO86zepsyd25+/rfxvEc7k0eRyvJ05WDJYYJvGTPFG+2WoK
h4e8z33DHJJA8z+izms5laZZok9EBN7cwuCdkEW6IWRBeI/g6f+1uvd3TijkMMNMT3d1VVZWloUp
gmsWuGzZayYjo0GCkhgSZtm4cJCJdzRnGC/MTw5egjHRH5jF6vvWnbStSMlQQGGdi3NP3G6nN8tH
WOAEcIF91cvVLYao9uar0c0Y+h43L7evQ9PXWaNzHIq5HYfp/qVJqQRfRUrhVq1C6zCyzOnSvFK5
lAfMyj/7SuwZAYK1WTp/Pu/rr3hu1NfwuhIFFRZjlEJBBiwW6pnAEp9jJYfuol8AMvfW8XiEEmKA
7AfsjeH4JE3ws9kmRxdq9NgqWjkooj6Vf84k1mxYaSbsPcGcABr2SuNzz8eKHVBCWhxpr6NTObtb
8z/VYYPZXZ6iDcRs2PogX4GQB4QND2DZ0x8wTAL9ZTc4ssUZnR0b7gt88RODgeWcYZYxyEy7a4s1
hu1F2w+HHVQANzPHknL5uO7C+mM5ZXHBNeAYbR8jp2J7jjWYCQsGx85F57sMjl08eV6fZgMQqZi/
uRFsv82JrFjrJJBICvmJO6qwK83CtdrRxJ3f9UKRyaxjZzg3Ei+VNiysOI0nrCXT5sxPtlLhfq+7
ODoxwTSlpSF4GlGtf8fd8RzgJv0AvwUbRAPwAxFu41A6kCHzR3o+rhZ6+ZHv65Pcw9qBFSF2Gvaf
bv5F99lg5PykofklCJm3TOnR5jo5Eo4wQoyY4ySGEEwmWBb6on3sA+vKOJHy0NaxTed7cDiKFj9i
3Rqdx3BuLBgTbIMT1U7XZ6/OiBwMZNSPkXckSEkTxhrSWomWeTngdFmRRkAXqoGsxxN4OoNaEr4R
zhVBL9mFgJibKFmFAN/wPc4Go/MjyYiIokR07Zd0SbmucUnlGHc47vjFRU6DUJRYRq9nVmOJ/T0Q
J7FALGOk2o6ZfPzyrFEGwfdlKmfAxKETb9snYiw2Si7A4JUF9vT3oQEo4k6ygsPqH51GrDfWnCt3
M6JqiiWiS4n0jIs+1jpSvwhPm2XfpcEYR1h94xDyHev+qFgNTqJFpUEPZzuvwe5Mio/T5u5SxZt0
F7eCdPuxCrWCeJa8FfL3kSpF6xBvlMlpVSxrc2wZWSiaXF9ljMoMxsDhdc2W2cL1lfSZICoh7UoL
v/Cd75yI6K6dM/NSp+P3OWApjSLIqKvSFIkGw3LZ6HNbsuoVWMBKvjdr2RA7L1IFHWq++S41D73l
e5qlsX03ElwhIaCwg799xfrd3DZpFDItVDplqvmE8iUOgWQE35v2obfDeUg3rujw/+Qkf104gB/g
zzLl6evqX+3SSL2RmSH7HFQSeuFAiFMcO5PWLlGdIRXSOZZBKfNgkVSheSNPgzADGWpLeRdNPPYu
M5qiVwHiVRNlUIviyFyTuEG7AU+eAmMumbpdq7mMOdKvRSq5EMgg2z3lc7b8ZQyyGZP/adFOisv6
RVzBn0gv8l2kb5RnUOmn+ov2rVMcet4ZrpdyqiGqM6vetI3KTuOENm392CG52DPesI7YmSN4Ap2c
AgBucqP0IlDiVmCRXp76UpvmXOva1237d0B6BR/bgGEGrlXuF4YpG+cRqOnm6nLiZFIdlyI8ODbA
HLz9YqCGHv95oaQE3opP+zHh6ZtGxGQ5ZhK0BCV4QmUysSzENAa82LmEIkhXNh2HYaA7wdD3AXry
eCRgC7Qd2tQNGiOi6ebt9/Ue6xL8YcF2IetLx4zffqzld0ZqJbGP7/P27TNmAINfWkYeziedsvCP
BLoLwzMzVpgbl/5Z5zkf0ovQijwQdRAciK5IIO6GHm4qWyKxX2Wnb0QRzvbK/8H9fhZ5KUpwt/x1
+THuMK0i5EF8+8Y4dnxXjFr9iUtL9Hr5ybDGbP7HXWPFSH4gd0HEaHV3gXubfWSOIKfifKBer7Nl
hSPQpJbACMCNaNjPcf80PjZsjqE0uwMj1IU+xEWaQTo2/qgPXVNHipiyL8R/F70myuZSBE+XACkG
Jdvm8enqlsY2t2gYjuAocSvcVB1+b4axjx6ZtC/+p6fnIfxVeKQvNnHnlfEyFsnRSMITEWp3S4bC
AjSQI9kuyLhrAYqAQLwcwLcP7NxIPwCAE/Y77r4LOaG+lJRINpip8HRtLWbVNGwGSR5u12y74Uvk
Rexl3hFV247cstnMvvFvAbsR+EClije4b0Fv+aa7MnlvDt6dDIQ/QDkeJ013JkpXcbUCotg3KtLx
IjPICoIyNEh9HimZ0UJOfrB11N/hGcWqX6264ZVO46FpdSxVwf/e7B5m7bGZJuN8LTHLFFO96BfZ
KvN8qwjwi5HRxJw/0BfmBR4gBOBsH6RrnTvusi4WEmd4CgU4O3q0hUfIlzjcRi+iyyccb7kAbvwH
dmlSQ186zdAiSvjot1eSCDQdCGG7LrsQlEMdPZoVO71ha+H9xq5PGyaCshwejCHT3/uEnMuyfuvr
FxFKENNm6YOo3xQoR/hF3oj4/Yt/BPmQ+HZLDzAjXRlMQKqAn8endGtGBKQPhS4l8KfGQ5rMYXhs
Hh40JPpigZADiJoO4ZBeSARioy/nOZHbaikmq8dlGOTzmyTfm7cId2rH0WFoDizHMWatSzsLmYaC
nHvIcl+HO3y84A2KC9LbC72aQ/tWL3Ug5HgE/J3jkyDwnqCeuXcFlXSmeaKF72yLUA501poP0V4v
OstlzjuSVUqYhRxe9fnrcr+g4fOIpgfMIwrHuau64H4fh27GFCIB4z843YKHnZS/9fDFWN2azfC7
Wfvf6d5Hyt9Wjq8Ccu727fP4MFTbGcYrJpDjL8Q92rSESERrQ9X3nX78qm7duYhuJpxQjuNm8b5o
BMKRPUk2CjYPsfjSi38ZDvmf83k3SrGp6BqVuDZjfaqsMT9E/5giP99cgF6O5ynrReBFtyzbJHnw
JhQPtky8RB0dCw5oxqq0w7sWU/s93aG/mW/ag0hLgNCoFqjjhkU6CEsEBS4xyC4QbhtwowPI5FQY
6prIfnPfgX/14BR2OoHBYNm8icaQ2iDPRbMvxi12qFV0MyH9QVXdEyYPs+fXHmOXa1fgymiwohnc
sZ40TppE1wyRAfs0Dsqnvoll0if26jRghK5MuqG4ktpIq/ZsoNeSgbIneKGD48/JZ4VZ65wFnAtr
Yd/Mf4hzk6HrHp15rKx8uXoZShkTypbdheYPi92QoUDRulZ6KTrETnvD8S0+xYuIlldToY2ufB1M
Pr9gJojwI/S0J/+Ata8dgDQIVXB7/nAqtjgsmea2rpYXolV6mvkkG3wZr1Bv5UBZeKa5SxSEyuHK
pRs7DpHltvgTkaJDe30vGrFhuW0at74LapUIfmxYL5oO74qBh0GU35oNwjVA1cODxsS7t2/CYfdW
6ul5i6UDevuFL291AR5Q2c8rcZ0fBlXwnf4RPbYCDmtaB3COgwh1CMztKWzYj461B/0Tcw7Q+35E
k/w+tDU2+YY3jFL13/amd2ViZRtHLKFURGWxfFumnurkAxLsXTvRx8FYUss366SxbaYupFH+UpLW
lVgZ4ryIJkFY4xl/nkCAoZaIbaSA7J1esLm4k8xP2A7pZ13wA53/8Mp1lNzpjz1qRtn5jZ/D0sPE
uMSUOvjvr8P7GczP2FrwTuh4DTsLqI7szI2s3UbU3BW7N6hhtwJ5fhYmxBdDV0J3ws1GN8XXZahO
xvGnEhZSDs/IF4kujtWBq7q1W8E9xk3WOcb574p2I0+Db+yepnKNX/lEbqfJFIDyJ3hU98Lguq0F
uhG4L66+fzu4srxL+QMdIZ1k52H2QV7dtI1Af3uCa30GK8FWMVLb3iJABRST8HcRZ0sXzG06TQCD
q4sPhF8HwOOax1sFsEwNU8PfwZ53xms2XYwkJ9uqVsr8A3AQ8aWDzigBItPuhauPgwm4rHuHF+Vo
mRc3KlS3wj1/TgZzHnZ+Lbhbtxotump6XZL9NHNnaR0+QH8GXUrxftlOHJGH+dyQxDB3pt2THGNI
phQGSDxXoSPgeTpr0m86BOmmvrmebp5rTHcOP/ph+oC7+n7MM/y9xka4+8vTEx3wC/RNZ4J3wfEI
6K3YEuov3FmKuj6OgMSTBh2e0e5m1WvjoDvW9VEPQKvTJoqk9M35KD7qxaCL0V7h3+DhvNhp+wC9
Sh6NIceakEPwgnTjmajCMEJD7AlDb9Lr0zYL80dXFr+7rZpTiQ86hEBJy+RHo4VxQAHJ8yCf00AT
g5n1ajIH2URNF/m6lqob0/a+fqKBCik8BPN6x45iHD7NrGqtuTKrAzyUsanPeTjnnsqEt+blMw2w
a2RnIBvDdTG6XfOXQB0W3pMOmntd2BtZSUpYRXfROzVBscU1ZKpDP5wtBWtaB/1McfHwSAaE3+yj
MpPInFMD8yTslyHxTZeqOlKX3ApUY4APhBD8omFHiLMVRPol5x8zHObGRNb8r0jjnIi5HYn19mRG
zm1v5ypgBGYyBcALGHsbmxiQo3bJ3mWk4e8QjwYJkG298ObjqpcExjYLs9yGT8X0hvyLHyNs6NTG
0nAvzf15XyObFTKat7hc4bEK2QwzEtxvaoN/Uq0Le7uB3vF1PXajpQwWp58QkCQUiIJbmZM7+yYR
QpMoXabSEuVKEbIEbKee+dIXdmBdDOKAmaHpGeIughSaJ7FvG6R4LFkM5JbCrDOWFBR2YzSsSRnm
dLfj4pMpszKUNBG2iLUZHcIhYPEaNplll4IVUUaTX4VHUOVHzpgAycfJu5IZbR/nieCz6bBYDFM8
wApxnXpxJrk83eIbkBljpL25Ynm8bAk/BsDdMvRYL4NsmilZkXSdbBQagQPMeVDfElaFO/atieBG
X9WXNBRTdVpOWEus5qegg/MZEcokHbbwCEWY/HQxxxXlcj6Hmy++4E0voffocxRNssE7WeImP2sd
a9DicbHPYYeWSATGTwFBBDLF5KHFCD3m2uSX9bkCB9uc865r8OdFeU8c++nL78emDicHPIFxmDy5
9v02Ave3DMjEbKCpTe+tQyg+wYx78+epo2MZnyOil8tgeO/P2yeq9XTiA7r3MOYZjd5hNmopYU42
5TxIFjaAdqfwrsiH40UUGDcyECxpehzmiSQt77Fb9L8bifuF8CNOahq6z57VJoR5Gaj0pJNs/EZv
+PrhO2AzmEcyw6MTN8JNTeu5UvNNJTUxOn1s9sAA4c1ftqStAZncIA+Elv9iwQbETa7BxJ8X6fw3
226rF1dgehQBi92PYySc4YjN2tpbN43JEz8h/oVejb6Ujo1cM+Ek4y6A7EzkcthRHFATtL7dt7pi
080bfVp5udVerp0K62U9Fo8JaAxvDtN57LSOU9l41fUPRNTIc5c8IDwsqHQe1vVGzWjmQWvgrY33
3AXojZ0iVky2N8/psHI/vWVeVbAisOzC7gYLL/DynCnUlTkjtCQeW0SYp99gznra2WZ3m3iB8ZI1
QhwpOAZSNrdskl5omFm82znnZQNtPYNLmF+f/pTfrp0/TiTOMECkbWDQiDv5dUxAY1HvChxi97qI
tfjTGekN8UMF8cVmvGJP1FN1fCv85W30RJzmYmv8R/AR8+yukPU44jbiO1qNYNoA/r0w76QDDsuD
m+MzEtj2n74S6rU3NH6QH+DH4CBIPj5/skJ4O7TFa9Ox8PIcXhcFp87p66LQJYg8fXCn2niR0vuK
Tet0o88RhwBus4lfj3D71GV0k9sT6hmSGphu2+kf9FM7FVqHaVV9jexjBwkFAFwf6s7JQ+PD8tPE
skIlMLaeYTTB+82QevbLsxJXS5Mlgi49/McYCPfB41InMIDzha/Wgx5lkqBAOaXn5fWlO5O3uOhd
/OqB+V+OW5vhLLw5TkbnCGfIrYBK7f3Ad0NzT69sYgkgqpT5+pUFDwuerRaZi0lzcb+8ywQ3jbD1
58j+S4jrRumXA2AWI6a7TIItBpPmCj9UbyECenvcfPXhJnroDJpH3nOpeE/Mnxi15hhafXRPXr9X
70qag7E7OboufsiT3zFux1fuUlNI6B8SKVqp39a0C62/cQFQEKAKu/mLL4wpSS1OSFGyz6PsB8sa
XyQkKM8A3kVqGU4ESjsQeGMwv4hmR7P3E8i2W072DlFKHH9EL5F2CJyYaTWLYtoSy1YY5NmJlh/p
L7U5y9ARyuZLEZibwr347SDsQipF3AFXgw4g1EQ2N+r9eTn4RuE3XlLHvxZcshetIyZdZR1kB+ef
QTuU1ChnziNhWHg+XCmiuThUisldBrtO8GUopQhj88/HeqyMvcWGB9YdGFDgHgds13jLR8IkQJSN
G7y793jRRYupz8uA3ooLqvtznwrIqcIn4E140dpSgSYyxra5RmtJssGVYimr6ojoP4DuKMVlS/Wp
dXNPT9TGEn6Jyclrl7C2a6QcoALhghDYGtwSSYOLuhuT4ANpe+HlfJaBtdjn/DsWAcor4QtAWLrI
f3Zg82N4wL5YhN7vktQ2+R2tsilJMunEsZvupC5zAM4EIKMstwhDmgR0K7SF4RxPJZx8H5iVv+PF
UK0OvcLTSbUj9rBuWgxuPlLfwfdYp0YYTfOfF2GJWR2ShD4P4TWh+9/3nlEgoEdcxaOA6orfiuBa
YGTKE89aXgAjytBZ5eYg0BWHURUSnfeBITmr/IfAAEWlFwyr/hlZQT6e4RsaxTO84MyUUvla6x49
nseRsOOg/iZsNJ0ZiV8/x8f2T95QIZuIYgjfrEfz0c+eU5BgsQd5+HcpdfoXelePzR39PYbCU56O
l84FektJrXOn96N8dwfQUQZq2N7vYJ2SyG6ZgOYEQ4mrZ5WCveo5gU0yRoIdpqYju9SDelbeAwRE
gCbEVG5Amn6ovBAZYaR8QWXm9b8+I22aG/Dkj2dNd0PDH8kG9/+/wbp+faQkHyB1dn8FbpWLk20s
76dfCpSrGy4jp9LPoscuTPTXEQSDZplCHXpbTyNzPiHsIq4IgdahgU59qSZgVmoK6KaTQmc7mN7F
sAS1E2q6D+08j/vcqW06mu/HNSCvZ0VzdiBcvVH90QwQ73lU5pp8faRv7jgvmLpctSCSiE+KrGMa
U5UKeuY5VAtzmK4FycFTY/9jvrFAKg54rpmm8QYPbusrrF2OEDKH472t/402Y4LDezAxMrOQ+7oC
+AaN0PtwqXW+lU0ni/dGQNmyyYUy7377jEfyVcaoxs+/mMApsVkATlqTL7OnWFjCzjzZoAwlE2be
ncyG62VAIn/7k0UXkHuq7muEwMxjvWr3cL2YAn463sGoXDs2pK651nUv5hDTTfpIpJnUuuABj/rZ
h3opeM6w2550soLPwg4jljBvl4axkMlwSJ9F66CTZaRihud6T6k74Rn/RQODq7xvWP6vm6FnQgLx
2b91SaFzivqWSJaoz4tIXCA66vTB5usvCI+hAGFSUncSnrajtRWceJBpPvAPAIPkPSt3+uL17lrb
xAwHMBp1Abp5mYf4sSWiwUlfMxZiO15JTEIBMRBuZOyLCEcOkoekvIAhxDlE8SsYPlxhYgf+1GQ6
rDoCBKOfm/pf8KmoBLWmimFFE0cX04hGb1y/1rO9dnZQU2VylIZlzsRY1seJLODY0gfk3lj29krR
OyVCpNSgMnl3qQp42I6vVJ8aqVpAFDFoyby6fAIlRrQp4HEt2IyC/vKAYjX5vPO+eG8a9i9F/XwH
55FL5ciOqQk4OVCnKjsqttPjQ48ymUQ9p8VJ2PbDx7KPzeyiXo/CJsOlYdfA+3VoHeWYeGA8zSlv
paVwoH9if0NQzGGpCqXQMxmhFCIAOucMqX5i6K2BituHG8Osk7rDzH4vv6GigYtSDcGl9mllSW4R
KjPsL6eCp15or47VjXksrinTzjzoMhNn4OAZmQvOAZv+oGimu8o81acN1RjekHhLAtbFkazXCNfJ
yUiE5maweBxawX9nA7M8eFjMVHhJwJLTDmLfMrvAhYiPxTglUv4hDD6BPYjcNswN8vDCZsqEL1jn
SO0T6ZniW38gH+rLWzeqFm7d6WjTXwEk/aGcJFmk0DUrVKCwE7HkpsrYpIPuflssDnMtZGb4Xt5F
H1FvL1y2Xq1fFvQVKeUrN3fUMP6H/0QfRV/bNUAtzBDRM1cu4R/ecvRoqYsx1I6xlUVLrixnnVPe
MIUooIPUbgeVtASvPIQxMJNIZOpT6QLrok5bi3vZI4sWzjCrOrivBAYRMtWjx2ffV/un+mLgea7b
xAVjagUcXrHV6NCbREcfh7Evk7n3DujhRuAFtk5fSpj/nX5ogEs9B8CTPYIN3KnQC4TAHZGbi1LS
rvaEVdmi0CcW84juGiW5olMBThIGKtN89cV1QOaUCRF/mi2+drMfYPpIHLG7Hsv1sNHi+FxblVfQ
ff8lG/hGggGHgfcVaa2GGaCs+RWUZ8THcwoGVIYUos262+rYowlN/U5XMe498MaSuOEXH5uGbfXJ
c/pdJs6GwICvzrQLK6mdfUcyzEwdYrVw9qL/ag7OTxAz5ULHhWGOMlutNWERsTNDxb2/Umxr2IYd
zxIOTfrSys0KlJsVMtr7HvcA0i8/b8AL1H1AO6tQin4mUL7i6O5A9cvBQ5c8vOnLj4bf2P/HTsSp
tmoy8xGwT0y64YLpTlHNVUf3G8l+JrfZcUON3w4FQpIdPUDAOsE711zK4Yn5TxGQqYDCx/5BxXPX
xLqxH5qJly1RUHa7L8jqewkVZL3UI1US8nbyuESrGYV+mE+SJZTfJz3hmpSQJTMmhyp8jBeMbOjs
CsLqIjPkEox1Fgu3kz7omFYlUdq4vhsrqV/9y+fn4Ngs6kI2HncGg8Ojn7t6+b6CZpidR5prcJJB
jJq3mVv1cr37fgxM+wYDXjC1AMprXOKASYYTv3XKm5Sklu2f+Uv1/l7jpI2bL8gErqecxOmrSc8g
k4AFLYBGuQ2jHQCoQj1EWGkS3ZS4N4N0pTrOXKvHse7YtUP5Dye3Yby5at4Bo/uPMkINP/QBdgX9
Z0tXMeltjDyJRei76Te2f91qFSVM50urkPNLnABIpjvCSht7OhoTQBik+4AtwIDZZVkhAXxtbEE0
fC1SRrQerjzfSJlW4IQVx/lGrLva3c27mTr1O7LoT3fZf8zE6BrOWocJvZ1MP+qNxm854uaHN+0L
Ujl1SWaKo/BXkodCXoB+liV1rM5HCqGsczPkW7nI1FcGjErkw1Cb/aRzFtDQyAYQJABQS6gqsNJf
cl8Ul8cdO3AtGCIHCV4JTSQYBU0JLJZU1TBIe2JYJC+VuKNjzaWOeigY4q9FY1aPZAJpBoGn0kc2
knMyOlDZAe4E+6ShoKUFsFJRyzQYMyQi0KmuUQXxhskEuaDdUWnDs2huR7wqgd7zZEqV4CDQsQ3d
dH20mZQmV9qe1pa3o1PpeXMZ7Ll6ErgKYa/kvq6/mXR9PQMY3UqNLvuVNpLEh485j3qtX9PEzOZ/
3sKpqyoFpY44BBH11f8QbReZ99P1XKLdxq/AO9DXmTcnA0K1VgkZK2aeroNP+I17IH9c0rdH1RcR
cNYT9jh8dSUaibzrJegtyHAhTIXv4yfIdPG3CXHfGd7Bu5ALIe6WOeOr9SU9SvCzwzGKA9yRx3Du
cOTKT6muq0YQZopFCE0bsDMmQv/7Etg44i7oC0zuNv0KBV+t6RsN5skl0bum9SdLvE93aR8+84+E
Qp0KrAps0Bx9SbVETjtW6thZGTG1yAWKW6PoGa66JfcRvNTZjEijnnv8MoURc4xiYWwK7IGmoY0X
l/XKt4QfOuxAh3eknZQGwRWmh94u4C0r1eFwXkTCrytWdFGvUecwznY0ngKhGVsR3DT3XCQFcDrZ
AfFYoI3SimD5BVv+y4Q1Jg+jCnGUZ0Qsc/xlnCEUZ+mwl7YfS/bWcTYFoDpHNM+YMqE1ijzJ0QLS
RGKWMhQaUdgv7XzYby7kiSWml3Ct0A7EzGrqfY1GXtdFaEY2DGp8vNLnbVjgI76Gs+s4oYn3GTUL
0Xxv1tYQvs3a2/gmdxGSvXcnjLwJQRtZrGH40CSBj9jDOzQqEXcRRjyz1bLd4sqYdjXJq2sX83ap
sSeYGjs4un1uHhRfAwia5/PVfNsCglMzOHPIUNLBG9YZMGfBXGF9uQKMlPT9nAwISiBl4qwFhga2
pZyM7T56kJHYyX7xRlDHFDJNbmKd2m9z3cCu6CozAK4fU1FbpoNmQPjA6ibFk2aQc4xTjp+ae17L
2XjFtKBPUWpviKDzbkTlKQZvm98mzywYJJKIhVWiOa5b0kjOL5fricRRWNosew2AC39NzYjLOKaU
0pQ6dnOvwf4yHbVAwGndZR+z8SIHzpdqm5yaWhnLM6XEEDVRJq9lcAoy1btoc+A1Gkl6r9wfvepN
fZoORdPO/TxqOq6LDDPcQC6Ge6ySHtfBFUnQM33EW9li/Z8oEWcUpB9uJKYjQG8eHgCe1Ds5HTNU
2hScNwJNyU+OX6oFSkdfcdQh4CWZZaygYAD9kqXo9XgX2Gg+8kTveLX6tNaCWVB3bFPA391314Gh
vIXMnEcUA34ymEXL9JIc5RLKM3RFAGvIgzjsW1lSiDwGLrHlpxiFefZcPz08BPTC5DmVsM/iv+aN
DYVOADiHxnVI479UNScwwucsuwp9ZdtZksfivJOGf9FpOxssZKVuyyRpIn4rb0M5MPTpBb6fxA5V
SKQjGEvQ4SfZE/poQJxXzmsT6Pr50QbHKeq6kPfiqpGdr1fnYhd4l+wyaabGdGIZLSFp4DvWQ6cq
4hhLYqTCLCjSWfV/m5WBmTqv368FMBa8cgCLEM5xqUkvZsx5jjy5mTzpAzKhLuPftoBSuZ0hinPF
ej59bZlBSoxlxO3x/VLoTMTzJk5jF4mMHskSGrPII77gqxnulHjtnNQDeSVpy2Yq9+MrfhVePZMn
hHJMJKMAN4noIvqZhWFIF7JNaSpMsGgqBH7NOW0CTLEkeRdjCIcX6VaeEaU5o7sUjAok8YjiOEmF
HfJEguTkmOAgLK7xTb1sj7G+dZk4encecNKnLWtdb15CRAgCetvgCMtUMKuTZmOQ/SmLatYS3hTG
g9wG9Ohmb3bRtRdzjcIN2gUtA6ACtEsxW9yOsD2JiOjvwiTR1Gkc3UfUTTG9f8J6a3lM2HrAuLWn
GiuSz5rICMp4SZcCMbVbqLNtz5aEf2TdCB6Gb4rkZVeiAyFG49L27WYMCVs7F1JBCzYbC6bMtGyH
BUKjLBI26Btxx03XUM1DpvYKSZo7yhR+N1Zyw/hr7btZIEKXV4QSnUpbKMnABGR1dM/JZgF2lEdb
81ruh/fIuLOBaNC5CcgnucHI+FaUx1FwP42pNqM7U2PpTu6zNPylHTwHAz0IK4c9640DP7mvSEIy
2Ew/u/7MrUgVszxWkRywTiIfitZI1dDNibS1NSy/hIGGiBJkYmxHtoZIyfhsnZjOsVeXP312yU9f
R1dAAso/+i7RVY6eX8SWBFTAIudQS2e7K7oZ8HHqS2woy0GuieDP3T0wcZALssIOswGPxkJXmae3
9odzzs3dndgzJzAcxfOUWOvadP0h60WyzR3cvJe5MDQq+N/ATZcFXSy0IkytlZt/vSzkWvdpIQuZ
NqTt+kQzQnwuAzRO3jcE73t2TPOEhlKw5KbIqJNTj+lU9z0ztNpqsysmPLUI/A70nT+VyuT86cgc
2+dHKFCU1fqpxSZxGbK1oC9hikML465oIcVfpi1hFKsfoM0CT2omXMAG/lrC83D5ymzk3oriQDdb
clYx3wxCwVuZCjghOhy+3KVr1az3ga/uIlS3FIGkD7DBNP6b3g18X9LQoj2n6LZXRMczoP4nNoVc
gLkPn6cGLTmpeBmDhYeqF3YJ2sVSf0w5fCiWUaaJED1sB0e65rIl6DbzqJuQ0LjSTqqv0VudzYhH
2SYMua2mXMEalG/mWQqiu6n99718mbRmoRTHUmf5iWXYacJzXBkVURuC4tSwPVwPN03a+HbRVq3l
0KertErJ7JQgt1FKdAzKNZAd1PCOkHqKT7t8Y8FdHJGb31e7JeXl8p3UkHtzQoMGLxa95cfka1nL
L8erRU3oSDRtU3fn1vhYnYic6ZacTaSnLt+oluVLqwtOriuvid/86A5ri0oPLm3uJ6vVBT3pnz/D
hGOJqwfzl6uhn71PilSq/n0Wm91iv7RL1uN+Ae09RB2zH+d+vqe/FpFXi3PNEfLb1JXpsA/Lqw/E
1itSir8NUC9SWaaFIhXXpBDE6x1n7dcFTZdQ54ioE5G0Up020bVgy0SK6nZOAbfM/FgxIZU5CeWw
6rGUBJ0K/EjOwUQXqkQGyzE3qQqNno1BBVQigGBNd/QILyM8s6Sr5JjsQBeq0NE8WAIRKRsjLNjS
tRCCRkI8ESxa8TumiE0Ba3xUktk/rOqbUaa1R+9AQ6XzESs0jg+YJpnsGD8jAU1GmsXmCjnyyX62
C9QY4YhyIDl68IVkV8VVf9vcX+vjy/v8btJZArus7jONPq2DkPx++0U8g6KRQ+2xseuj70Wvgz9q
MWt0fjnUaNk+uC/cf39XSKCvmrStLdU3b+zst+Hkm02VngPVeS19Px2u83CL17XKvHl7pWa/R6OK
yejGsfhS9Q/Fv2KnhAw8KuMDNcdTyxqmI91ZPNO05hN8b5mgQFdDPZH0COjfsjFB3iA5J4ltbdI1
wMQ84jJjmiyU32jfQCZxhKeQHm0ynVw1L+R4qtM3FT6GSkS7WgaJtfIzomyXZ4zj17n9Bnq9n1T7
+UULueb5XbrWD7n0EfKKlLXmvqcDlAffL/Vtb3xrTEaE0gMKVEHFaB49nA7wZBO6iWBfC9XurLeg
vVS6fromz4fSw3KfnM6oMb/ROW+HpaVRASoF6DT/8SDthwzNDs/IoI/oAN2/1Ext90+rJlre6eZi
cagCRhXpjd5O0VT1Mz+q4Gaj5y3oiXz/atXkDbQQq+e3ZMjIrdEWCKY/ut0Z5h+0sk+UvAPZrNwf
V4bp2kcajPbMsJF1ubVRL78iogntDSU0BM5UhUh3H1AwbtAAmIrkAvr27f2tem1fHnOU8RcpVESo
tUv7+noNvOfvlPw+XD4uSK5vPuglcEeKq7ovwoTiZKbn98xn5agiOeIyABcXvjbb+uwNEAmzUq6f
IBi09v1OtlUD9SnWfiCgDx7Q8G3QaeyFBFAVAaxLpwuhR63vBHX3C1LHxcGWnl7pzcuO6K6YIM6/
ppbvUkuheo/gXaZReZ0MyLqH8P5QW9ZGxUGeysx7hNPupx8LZmYz33c40Wyh10OVQSpVj7laaciN
weMdp2vbu8muNnFD6qWq1KzTW7dOZWd91aKJA+1J8tTH7O+Wd33uYeOPdu1JAct9ZjLrH7/xnnop
SyHurjrcP2brlerw+JhJhrtB44pGNXyCBDoy3sr+9dZuX5rgxTQuQtUFCuyWxr6nJlRzxbYxBVNm
OkmNU23xQ800webP4SVXxW4jJZar1qiV6mZXrdKsOn7OpBr9JDM+PKOjeE8/m7e3VQtT2LhVT5sa
fd5fyn+dTe1+la9u8tU5zT5G8wewnVlj/jD5+jxfk+tdpTatoy2+evql0UruBfH85HdbG37Mk/Vw
WqWFVb+yrZ/RB2IJDKXBICZXBf/6g5YyXLRKn3T5ebi8TA4DptU2KSTCNaRzSo3Ub3IWFivgl73S
A+cnRelqHiyLwj4OMK91z6/d6d8wC0kE4afkmCD5lUr3EDRXvz7VosfOsIzWKxzVVfeYPF87h2t1
P63vP58r6cas/6xoPN3zahfa1zwva4BklV4Zvdd5bztGuj492CKk95K05rUZ9mrSPeaq3cP6GZGx
SS2hFVmSesyhOlhBHRvJ/WOyTVKtLhPv1ErKA5oNZO6eAQeuCcJVNNjc3+ceriyZBOGg9Aj79Fbq
zc+PZFYm66R7pMN4dpmqZZd1BXkNY66dPkatjysNm343b/3+7OrPZWAJ9Jb7NJL8Zl080NbZEq75
H5L3vd8UYuCDH4bH1t2n1mjeXL0wiOm/enKVMaoNLACgL36WvV39dEkSbRMtjhICDOo86bLQzVUn
b/PetJRsBnRaxqsSxdHZFj8xMoV6/6Nw7fQ9hiT6m+LxtBsjEBO1E1BCX4I8jJGB0SsJsDu7MFlT
Kh6Uw6CSNOmwOn8O77NZAuA8IEnRRDXTrJ5+hUxjd8ks9g56gDgVOqHj6bNUanGH6700ZWmsvpTV
WjfLK64SWpfHvGyFN/6+IDbDkXyRZSkAX9UJ4h/EYuheXu/R2hvromRID4mVGBGJZO+bVhGBJ66S
3+RB8FDMel6fjrF4yGBfHhRCu0LlyNSnr1loGLt2/ZKUOvI0hOAt3Uk1c/yctRR8FL0v0Ft+SUeA
UIGYgfIBDQU5sEINQR10+3E5LKCiKIfAF0K0FI4p7qgEf5rFkXldteGP/LZ3PYWbFncW9cloQQgT
MD0SfvZP+Q/PW56MkhHA5g9CSAF3pmgxMmdCKhCzTMpvC93HL/gYlDubNUiHFDIRIDGTbj/BgAp8
OuzSHqPnoL+gX21pKQSP6rlGMfs9DZmh1FtgbvG+PvZs6N9AENJKXqHb38GMoxTVsOlAXWka5UXj
G/Ok3gKBrtKdt8FaMDMqht4kvY1P5K4ZuVjbavmIhSoxj6UC3pE6Ah+xhMXYQplHUL/x4kXkTLJW
lA3XbwPzk8yFnya9adb5XZP7pLZ2iCC3ui7Gx068wqP8BwEykCqid+EC58sEecwL7AcnZh4Aw5N0
7spwcBbRpeC+dCfBTHSuAluAMJ3kQ3Hg/PaIFYIlavHA6wQAc+11iugFn5ngRkIxzX5gdCIsG9Wl
ogc57x/IPjg4+cGmC0FDvM3i7XhIPW5PJbJkhQ9EOQSVxD+MocXNVSB2Se8DwcDwXfKpod+GdUjX
2/qlX6IPrgRKA2GDW/3LQwjO2CLKtEvWsQySLi/XJ0USvZ2kQXFedU5FCo5fWYowaXJTNmzUSoSQ
nvsSIXzthAVCWgSthCfiq3w8lnbTqvAfcoGHowCv1+H1ioAY6cUSRgnsWDogEcZlQfGPYKx3TIZ2
wFu4X/KDBEp23fx9fiCmg8KYHyYkTTPrJfefsaOWmA4jwI3CDQ4edPtYgC9GIYTnyEX8wYrO+FhE
JCZvkUOTf7vUnh3sIAQcFNLJWVOUqQ29AUF55Iham20xBrJUSltq+p/Gm7qKP+jIi4CIeZjrjjXv
mlm5Eshb3+3wShWY0TATcRcUNw4F/p6qY52m4Sse8umHQM6TRvcYv9hSryxFZfIXHHuxuv+yxGgo
MAHM2B4J4elJAqNZKq6pCLETMb3Zq/fTunGVsrxXYu4eJYqZiPexI+yr6KKmeL8nKRnYTyvD6CC4
lCrteTkk/vwPsrd+wfmK/64OSuYh7DkcrURW3yuKGSKngavIlE8oGJVh4/L0psZ7kd7UEYMxlSgz
sIz6FNUdA/UuKQHHWFtla2C3gMtDQC7DzQqGKZix6G9sDWyT4EkrQldqnSPKheh5W1XFyA2sNOHd
NXey75rmafkbK79jU8gmfPOIPDxxA998Q4QDbcj6CRVH09zH0bIlh08xH88nw/O+WoqNNcCV5rxY
tfr0j9w1e4lJiRS6YrSgaJ/GdmkW1kZMg1SFIS4qAfgHlpPvkARSbcu0sucR95/5YDmABdjZ9Qrh
vC6N8tAqGKU4+EQuUBDYy7VmVrxuW+dvHvWx37YkR2vK2Ii2Nd+iLskNBQ+4hYVOvnEeeDWyGrNs
ip74DjalY4QSGv9N70rN6R29reaD/GeF5ljsY6XRbzsoy3NJHHjRU4Z+0Vv0Uk9+go+JQtOujper
T+bJWibkwBqdW30sSfPSKFIzqwiLu2SpWa5UM1zpKVkD44RtkwZb7fynz+9RaeXU9z/xWi+IpEyB
xKd8FCqKgN/UHnXW9D8ADicOgRtpoiHyIU+v2bZU72mz/HXCYgdaVBna5LRTsbaFjOmmhnQ30jbu
hPEO/TcH4r1NXWt/Pwcy9t4YZQsPQ1Fi3Q01CBQNFZsIxFgm8PEp23I7P1/qaXxbQiNuWao2OdTQ
dE2Dsy/fs1WCnka20q7nLk+Z3Gi5HaypdC7QpPRMc6FNdYDq3ui87ND6ky4To92pVsz0YLGWKgNY
r7c2wRlR5V+Dbb6+oSfRV+VWlQOq2ostwVF6gePq0Dhk2/rLHx3Zwr1wUt86RyIjXpR9KK+rU5Ii
B/AS6/K4/JbZlwhfCXpJjT926aaqmNKiX+ZD6DAqwGXJouuPrAlLyonjgrKiz/Xo8lmwuJhGX7hX
o3jPlVy1FNLnNz1yGu1zfUVtOnNAP8k57AnHqZRuVJ2KHJXJmPtRpLXSzP2kIOrqnv0xZXXdPL4L
8vyeTbK9HYXVR2TmCvzHo+F7xrJFOJeQG1sSTzIYB+ZZmPkB9s9wcP29v2fCQVa7a8Pb7MGiIIW9
Zkw2CkhJaNDF3OO5oQwSRCJ2geMLX3lQbsxaN45Ch5y6wQIfKjZlwdy5jkd4DcshU3vVhdy0j/Rb
KfHRjpbKfmFNkOFZMUIOiCNJI3Oe11jph3piORTIWbJtncozHu7/nxwtnmgH+nC+NQtPFzoCTbud
TnnWO5Zd7GhbzIu1EV1QSr3pz7lxpC/6sTlNt+glq9Y72xiK6jPqLT83z6B6t0Od9PNPrtS6/uQp
g64Vcj9UODdX+88daafL03mf7J53268MjaGKWM4xrfMgc4H27JcNYoTC7e5SSi7n9yJB2WJwPjVp
w0pDlx/6YuzojdB5ex4uy/R8y9ESejykxfPzmuzobjShnLm6WVO22EuXErahTK52JFbeCtowsz+z
F4CmcqE6nTzgfU1vww3YxKnQOJRrhU/bys6gC/YBlWY4pxBEh/NKc5br0VT4Wk3RQ716nDYLpRb0
GhoY0yDzvHklKwZutS4zGsvc86JIa1TiMzfX/jm5jT/meCzv61QnT/484bIWqTrilKkh5e2IiKf7
k1ktX0rG3WxttXsugMbSublxYvsGQDs12WHTl6dpup0ZZ4+S3lJU7KTqh3Xz9/5Ea7RlmhFZw8co
fdKTK1W/rptFyldugxF0ukttSIIZCUsaaVxIgnb6dKWgi1y+1u+v6XnKcKV2o+FbnoZvDVp+liZ9
zoqXjHPjYvZ1c2hwZfNCPTO+EAk0+pnGqFhK1rke53zYPZc+N9vB6lYrXgEY8HLYOtePux2tCH8n
g2Wh/jzszx5Xg0u5VqEdyaH1eL0N6SJIUn637Czp+CdCMhltbrUUqZNGig67lAhwIxTBrjztbrXG
6JY4vjPYjjSt2udq01W+dqU9/WTaZ6g5yPhKM+gxb8wWxzO6Hi4fmCmM3fgI+JbQDuD6P5LOa0lx
JQbDT+QqB5xuHRhyhmHmxgXM4oQxDjg9/fmaU7u1O0Nod6sltaSWfn0qihd/B3qvaS7xztbHYqWN
pWp6MF1GmtLg5gQgeSfzDmcISY9JYoTqvWTzIW0tmiE+DuwJ/MdszWFlKLqvnSmCp93AjVHY6TFb
Rc/dMlhLGrr3i9WxS0ntExV/fi3l0Ui0QY7Bwcbs6ebhruMaiv6s6G6WoapbK5l24Vfr015EO2+z
1dsfxhmwlE/VG0oMWTg6aC7AW8c7sVHaoi9vgvSdaPqocdlA85UpYcriRC9wOp8FQhx4gnyHHNlj
1gK0E3HVg6go768Gr7zb8+Qm3tGL7XGwS6yv7NJ44EJtD+Szgz/u5I5+W8L7b2S7g9+xR83kaKQT
1XLjwV8y0Sv7m17WS2uYoAg6D4OUOx64EfqWOi3KyeAgVTQCUBmLD6OSsnYOJ6E/WDT0OMluuBvG
Qmx1HmHUu0DdQrr1Lx2j6WkOM3jbwjFokIk66B8zDXR/1Qnf6IbBTQj+0w69cYduH2ztfkxfcZhU
Ea9w+jnEOQy6AlVuvcjDLRMexg/VC18rtqs15iEd4vKQjSNem19QFGgt05yIztB+cWIEPBiO68yl
DWZDcL2aDA8uWR77ocYwgh9foJ0e9OTIfrCrDd0g2aTq1GinNp30QgazYG+/QTeHnzXtBGyD0rmv
DMbZ68W20xbFqUfZQYr3Va139ehfE6zZjPRi3jDQaQFdos4i42aJGUG1lpmz8K7bYzM3dHu0vtC9
9k3hnkjywZzuIu8NQv9CORNLh9zwBG1XYV9V4H7GwV4o2pI7SnmDIOvcy5DPPEzQfQXFeDNrWGs0
sRbta/RboRY+AoUahHklstOVsxTttO47Mwn/K8uQjt+mfgua48OmHRjO/vA7tN34+foJpW/ZnZv5
uu0yPym3cfyYaGwEvkYbj0dqP05KEszo0RhdGpxzOhrTG3iXWFcpWLNo68XVqryxhiUxCmoicTMt
F3lCHp5gCgYwQ07bMzxb5FBepcHKKEsPdWvBKcNEr4nRtVz4cP4/3AJXiuj4855QI50wVXNIXYga
2V/W66/W7g1aXqZQhg2s7GZmcrXQCnWtm9Ner/yguEX99yfLO1y2nFfv+vquHi6qHMY0R9Tawr8S
mc+rCCT8laWPOWBIIuK6rQGCfKvhSp8HmgVLcbOxFcWl/3KXAOgwrMzwUsjLAegU9aAC+K/0k07O
vfIdUKiq5mQY9JihJBWfi1NrvX2LWqtS32nqqVVlrxi9ZjDtiyMMHSvRAzUsb2cEWxyLMHBxUsgd
OaC3wp34UxUu7JIVqG0/OtC8Njm82GhYJzrA5IS8+QTdHXccCMlBOVtbFhIdGIm31Hye7rizOQ8j
GmNwtOan5KARY0ZD0U2aqL/GMfaxCDatT2vM4hRsMzTCMH2+uZeODpz9yDYaQHwv3BUnuBMVD0/n
l+SAliVUeShOjwNHDpRl0H0nPkzTAF5EayW8WzEqrZ7CL56Yn9Dlz0O4k8k0F41f2mos39OLvTdD
b7TFHa44Qy2XY4fPtJ5Ek+z3SSOxjj7CElo83HGGsVxWd5ex21DwmgvNeDXisSbgUttnSdcC7RyN
XPUuHp2flHMhWu0ydkVT5/yUn0TnKaYhrcNdctDPzCqrxqJdMi+KlUt7KBNsQ+hXnZBkPsVhGe5Y
Mc+JeJgMds6dIuXokJ/EvKQbN2HS7e3TS4oHoQ75l2lD1+QQ7zjfBAExRqgnoP8Bi4OSEfQJd6O7
yh/xb3IQ07W2tDnCFMhPfIQ1mJ56j3coZhi4ODExRIcnM4RYM2oBjjlFm+q1CraPQyQttTcnBRcP
IguI+RUu+5aI3eLVx4HtZ1607zgwCDFtjDiaQO9aSPg3ur99TJXixMiAJWyZr7VVzkxYE0wkCCPI
A8WxzgRVstcqOTBcsmk882avOdzFEqIDX+FwO2CuROLJUKU42WsmEu6ayP/wDgSKDsZnP4LtZxsO
nEocgILsBEkE74oVSntB0BObDg2yjtjkZxT6KIS+IT4ISYNt7bF/wZZnsVMxwhMdkkP14UNfiIiY
DSxISgqGDpOjsQsji9WMWubGPr35xP+Th26lJCo/Bs2Fo+Ht6BAPQlqSg73mJ16UlS+WB7ynYHxx
7ohlsj5+xyxkZ1nAw1MqDgJhcQhzBElgbrKIJSHbQuAZEaZXbg9xtQ5I4Da/SGtsW2RHsM+Bf9go
nTH4B3FMDkyN/4NtLyb9kXb2jxmxU7AFD7WDGfvK3Pn5f4FiRuHuCStCFMHgDCFURXFCT8FEfF88
mUnBaX3mQaRgy/YhR3wSRuZbQjJYXnVShOkEv6kz8R2W2yF8NKSDsBeU6ZUD7opxFMW7rp618lIf
qYx+tVq6G2Lf9SOv9K591Dkx8ljvxC5UV4XruQHAQJLLSDdUt1cOwvTp8xeDyXZ6Y24MU5UjJn1t
DNHcWtzNqzIpAjzxpS0ia8JB/hhWPDM1sNU1YWpgg2m0bk6/c4qKuXTRBA/zIgZBKW8er8Qb8rVt
TpjD1ep/Ea4rdn+FxZ2dKvUHN4A7a9bDCtkpcaqxnJsNSwozKtMbJ6WBBUjr9hdWgLD+DOvF1a6X
5v+MYXIlhnjHR8iB+MFaxFMwJyhuHph2mUNzaSRILzHNLlbgj+RlkwMaJVFPgvknnCDtH3ABsF90
sekNTL+NyegLKWLLGRkb6C1thrH82CMWMr0ab9euODAhQz3wCiryDC3z9viivrf1kvKgocwvzKcA
48u8vimRebY2XXDxm5WO5tg2rp9rGeeYn64wt9RG4ijgTOScsCsc7EmLYKEmwy8OblY9RL5usS8b
NVxWPryWWFMcMTRpYMwf6UKVeXbKtREnPxxk9uM1hEwLbu2e/yp5WWNIyO/Y7WyM1tefasyFW2Jr
kdsORM3FrEz26AcznUOcnZPVQ6puu/R33QB5kA2/qPEQulvh0qp3GsMxDP4MztlIFW6g9sbkogHT
xznFzxPMYdj7TKE9cLyLMfM7nkKtTP7DySL5ej3DKiWfQOn2+LwRGfuY0NrIcJR6VsPKXb7G2Ezi
HQQaMOylWSxPy+hS4vVgFlhT0/oaxhLJnuJlX4XRsRJ68+UW8hRn1LRSPDlIjlVjE/RIji9sU3rh
IVW5Pm48LDc92qE1Hjwbly1WlqinOJ2gjlE2HPrmupI2ev6jSphbExYlDOoRotQeA+McQhQ822DF
w1Be+MMctTmhc/tLGDySj16T6hnjPMot4vMM1ljWVv4XMgPBvzythLiK9f6yOq6x2yOPRQLz11+i
Ld6UlgCY98L3GdbsiJL+2gBU3Avp+1WfezYavfSCEem92Pt19w2Dqo99f8cQ5WhAEmE/jWAg4MiR
SzqJTD0fxYiZTzScr2L1wrAZHnXpQb+URkbYkUwz8kNwM2FQwOZ7v7Sm6ENeh8wsAucXNSWVkyTy
n/laobwHBynyX0AbitMa5sN1LAwHpzPG66FvpbC+ZlrlC/mlbyXCxQ0L2ZcgeOkirIGF1nhvln3R
Sw/BGFEpZcy7YSUbcwx0DZcT79giJ4cscmEP1h61j9WJR2GCw3OBvJT6sYXqMebcq1KjRLJN62FJ
Kgw4+uPxKISHDUaB/5Q3+WtDnCPp5pwkqAuFtppc81hTKF/zFUbShcdNjJ+QEp5P5Sv6DvHQuQEI
HAIGORFG7LlYxFBe5OaQrYV4Cpu5fZF2gWf0ZTrsAkyxrgjcSzO4dU3wodF3aXuECLiqEjyArqJX
vNNKGzWdoXXed6SMOWAl1/bRYI8o6Ay/sDGgLIGaKwvo81Vjr0fpLH3MILpkTXGx0KucDOxZK4zN
B6lDjzFHFw493lVxYudFZORJygzWAxZf68P8XI2j35Eu2d5zHmQI7EA8LZ2UxFfoAooZOfKTeoaM
Mtwz/OKM5m+xXFNhDLYx9IeDq8cMtsfmfOEZkfAXiref5ZYHrDnZMlAXuC9Of+EXhuZY4GBhokQp
CF9gzMJrBfEZJD2DSX3MTNbGK5wJhA3qFAloHHb4PcLpvMNYONIvXPrI04qlpu/Cyoktrzpp48y5
juFoNiAc3Op519u5WfkR7U16nyAKfifMi0sgAkaRkH6caPaMkWA0usu+77B4qB2yYY0cJapT4OTK
00ARPh6kzPN/iAp7g9UMZTzcRyHaHhENXkTYP8Yt4o6HxOmIOYacs+ufk+TUCUmZELyL+n2vbjHM
4BAo1wIpuOCMT2j+wY0y4SO+mvmYAwk0ztcodxYFoWVCO5LfcYcM1gJFe88vXFROXeJa/Mxhkdcg
UVvPOSfm0M0rLKfGkQdXGXD1HRRfwJKQIXgAPnxzdnX7GJOSXWd3NNEaxuATbODTPqLVBiJhcXtU
X6cmw/bQdzb1/GidupoE6mE4I2EQDR+dMw9Zftr0s5/AbuwgClRWts/IS8ubMLuKA0pAnBkQGBe9
HFZplX5On4idpOO95aoR8Cvpr5yvUDjocbZYH0Quc+/ifQfoKgiG9y80Yvprwf6c7Jg5jE0AAE+U
PWzDZU0khwk0FMYWp7KeYVPAeLi4krogEoYUcILkFwwfiMoLLDrO5zAmGiE99eVYHGHtUbAT6qOt
uS+hVkI7ESXQtX9mt++YBjr1rEnjjNAhuczFssXnl+1ViVURzAx7FebztzC7JD+7GIGP+PZ37Qal
cB2zC3YmweD2zsklXpb2iCumIfG1CxQTseJH5Gv8lwKrih3OZ0z+PA5PPMOMQJe0H87iQjPyCLbg
u7QcWhc+qd3+//gZv+Ns75Xz/4/Z853WewuHMr545OgRJhEf51Bo73gp+k07K2d6ABZueiKp6Jxe
slN2ke9cx97g/Ex8GJLdxSwsfj/xdYKiNzKoLhnEFPP2s5NYinLDBeYP32CME67gZ1Jo9huu9AmF
2N7/f5dXShQUv4npF654bE6ASPyBiXQRuhTDD2ckjyneOD2wu7Uba2YlypkT6VV6HZgQ9/YeX2IO
jw8ShaAzMWsONB6Rn8jmIf9pWDFxPqDfoDSUPVkvLE9jq930s35ONtXpKXzo4ZwLI3E4h9xOoCK2
jEpiFTsjVi8GFG+2d+38WU2wjC94r6eKWBIa7fJC1omTp3wmvTDjU3/PkEVBDXZgOBtUrJ2hqNA4
YsMF8cS/I4oG8ctDviP2Ov4sm6neOfQ+TMFaIWV7z0/iuR9fleMG6AY2BroLmg5nbFzCi/BHfkEi
EZcUojA5SuEiT2xad2ZNj/cXAbYbIV0il4KNeC1n03VBWO2MnSGWO5yhtQkV4SzOJZ7DX4h16++Y
5XSn5Ef4WPz2YQ/cEWh3Uni5ZTsyeCJmNbCJ2GHlLCainD/X8R9+p3UzX035mCAUxMEM6O8wRCa+
xVUzJNBv4nCG2rzd3xlqYICOpwjq9kQyUALM+kNd8TYMAlXhos/esWyxDDEXJsfzPk68mJyYMr/B
4ViLd0iLStWEzGCJnETImOGzU3vHzGFyFcaQy0Q4jDk68v+nhx1kdtwEkkaoiedDNUaEN4GXYzOC
ZUEi2YU1IcIS+4q9jiV86j6yQYIqqoa2jZ8Pa8SqsR1odc0VyyeyhoUnnvxh1eyClhCrgCXZP4wQ
nka8jO0y8anNG/ECWAiFIV4UROG7n498tkWwRSdGRmKgDTQRPMZFzJ4XUubDR8U+CalnmxBgfr7w
Hk8VHEPqBo4TL2E7iQ3h/ElPqlDsH8k2thyAFSFC197ra3vPtPC4mE97hzkIJxFKvvdIDo8RNP2o
nZSgpsOE+YRwxz9E+DAHwQTaNp2DX2ML5cSk4AchYOyh4FZg0mDrEtIwQbHxDE8olx+EuPMB5aaY
E8Gi7CmceeYJ/4sili4jDGfiAtqNsQlffkgsZsQcEPH33V4TjnRFxEosm6u3nYhnCP4UC2ePtBsH
AgpMu71RN4gbhQpnZsjaxBzQVUgirCbYmt2hyhPbE0qIAfkYm4AdxGsIPIoHwaPjbUv8gnUxGcJk
3GHthdjAVlgMfJKRmVp1Z3KQ9jPccP6Ix4ee2K3phRX/L5/PAx7jR8uKp4n24BlGXzoJ+rXF8d93
VFuYkzgCakPcFhQ5INDha9Phbw2jvzoK3DgLnJrrbA2nEAy/XUszzrrbKxGdTvFPCy6+NGpgR4P3
rncv9R4lloPO0LH5gDfgYK1nD+sxtiggt6bSvtdl7iI4P/FBW/WgGx3plnttIAoq7h7YvdRLiFfn
TCUK1ikput1Icgk5R1bgjPLNCwtZTxZpyEVgceMZuKfcgNYYMtgEA8bE8/6CD1luRnyis4645Dqt
KLCD1OZo4N+W3TcWIE7+m64N5DUpXxkGp7zMmfDgYnwS1Xp2cxyON3f/yLqV3bGeCMoH/S/noULG
GX1Lh9Ub5HMsfq4bi239OmCKGfnGaI4m8ADCS3IisHQxqsrYw+BFL2AtAblvEzUhJGMSsal3kRY5
j37MPLpPNBmPrpwIIz0hcf1HCRAWYuKU6Jp0YyaSHSyvSArpocJ4OYlQeqTd8VZH+QopgIKt8bnm
gzc7yqrzVU5UtKDFvATA4c8LswRtieeEViGkI67dOAnyn4KO7MGyKsfoQhwvhlUfgdMH3/hZVrVD
FuzVs9uLgDnGMe+WzhUPhkekWEONdRQktFy60OMm6beEoIaILFFCHVqJC99j6MqvUxCyGOSACJst
jK8STKrnuo9coyYKwWAnjDeKc0nb3RPlxzHFaeMmCdKC3D8qayfBhsN9b/Bm803CvoZV7ZiURxoG
qefYricmgLee4k3WhcfMwnSCuRUllbhE4MyXho2R7vX8ICeToFpQTYdvhltOYOEVLGqldq2idLX4
WNmrlMuD/ElC0dvVRzsrE3UU10ew5ndTAdWu/mLjbBq5m5OIG7X8r3jsW3uFmiKM+radrCd3YCAE
Ue3C5+A+IT/kktN9+jqRx1hOC9at9KtOMxwOEix8dVhaQM3oxhWyvwnLV62jBv4QjohjuE2/suDJ
/jl/539mMHsSzVBhizidBfEUHuGUwWl6qSfF7B0rtd38+U/K+8VAU6vXtqgWmhk4qTEf2Pk+pfoi
mdjGMTBdwmHFsG7QXR/W2oNpSCpv6OPJYCG94G5mpZoUsFQxYQXN6+xL/Xo5anbv+lVDyzDzQsqd
Yczf3LxVuyeXePWCbOZ8WLLLGO742ETV434dVuTkm1j6CqZf7QtzHQHw89cpGe3yfk2w90GTruyf
LJoijBqnu2XDdIiOUb/Kw6UCb2HJ5+msiY51OZXzv75alMo/ph6HnfPEAIMZcU/jI0MtpVBgeZG5
V6W++eY8VQBosUduEYSuWSnOmwxpLQgnidThfBGoII+jgsgvUmL7lW5M8mHS539PmpzCA0/r2A/L
BByEUhrc2N4bFbUyys/TJsSABVfFYz1/UWwDHj/pBnF1DTASXqNbQ003JEyV18zqATJ/ruWQdGwk
JFAOkkpGF2WdBdcoLTcCrxTI/LwFADHBLzJcRae0fCQfIrpuj+j4rlFFR3PnVOIORMvczgI2SxmB
YGuGltPrD2+QMifUGifCF4W+i2syvbZ3Ihodtx3t28lL1ZUMtG783dGGXp9zyuI4Clvknc4kAs6q
g5KsfPFFRiiJlPDXXfd1PI5PIenXKn03IsNRybpVyP5+/uil7kha5SSPxn0bictWogMIU3ITQNTv
fVSpnWyOREtGwQZbukMwEvWfItlu0HWu9nYKsrlKGFcdyY7dG+4QtPPhDcCvTLsHtiyKRPFO6NqF
Pe6BUWau2XRUm24MzXJhXaxrCg4f7OITSLknG8x8Uka1XrEXEj7HZed0pbZql8JYSKkUxjN1a9uD
2+vkuUbqOM3IcGpdLVm1L59T0fht+3WS/BIYeVFVbelEiOYa9RK1CVJ49cC3vQ9MmsMHHAYNFg6z
L2r1nvHby/q1an9rGnd6yyYjSmh/P0Upd7HkNoCsHp+rDUA9ab5Me2T0xSNLPFMayzM0tlnNzOho
5aeGopL4FENnG5YLOeO6YZPYQgm13a8O+UJOHrbfVlUneB+V8vwYGZsK8ZbygwI3vmH54eFWCF7/
JOHj/fSlWhxDMN+DRCUaJt4Q0kGl43rKWVPTu45EQgQkYbYl5kYJHUZji7IqbpmA8t7b0BmtVitc
H4NVrS5SZYtOr6BqfHnR7Ib0OV9la/T1Ox65hkHv0O634cbZHzFFUvts0CZ0yluwOOyVwsokxWke
5Kx42ppCrcarzSOYvA0XR/c+mTQe564UE2zY1PYSmaT0qCI6/vBs8jpaQEvfl+FWjnZN2TroLtuY
DDfRP50G1CgbVhSpTD5qvyOuAXTyj4YN8xTMMdx4HvMQpWhA/TqjF7h51awYncvRTeyftWYgNZ4a
vw8uNpJfjmQ0bmnDPtFRtkO3fx91ZQEVxOaWE+O5ksGHIFedUkiFBuW9GzxzN0arUI2XldfRyx1e
y7z3UzrcZf9y+N0s/YiendGRI3EfZn5UviespkZDocia1xZV30qL+PnXrQuDxIB42vdrdtUk7ObJ
z81DGitV4UgxGHah12U/krTVuzHnQscYbFpTfwXEt+2NBF5o5AzWxX47o/rSiu/+atFR46vGeyA2
jjrh/h/LtzBpMo4+0twnJ1CT/VStMZXeYDoC8BV6er8BXQ4dyTxyBGufBRu743LkT5VHpHld2qJm
uGVCjEufK/3maU7JTaL2h2pDq/OhUlfpXknQA3pRo9WHsHCdcXV+YxEDfQ77IvS15julunN0topx
wm5DJaYbdE8SvKgkrGynVxv+p07AnlnmKmnnZehRz8cjlG78dkf9Us7mtrU0m7nRTxMaGIV+SyGi
nFTc4+gEsq66PVNlTPClFOPq0Dy8JBewdjsFjNJpWhL59PhqZa1GPaBjFFI9ybhQnBh+jH9fxiR7
blJesgyvoCzC/n4n+yTcMXVOQEXbyfJBLWgoZl5GlGh26yQ6xvCZWnCR+fhH1SEU7bJ1n8x0cFE6
38y3BrLGx2lLGS3e8dSMF3nvpurEkmdSvmxeWFplwWUruSDKQs0Skv3GRr8Me9lrmrlkLV/N/myw
yiFbv4urWdH+nYknzXdghm7HEu0IwJPHT5zfqvy7ZHv6TcXnjeoyD40tpVqcOeLJ6i01f+zo1xAy
CgQl3JFIyjSx1m0/DZmgnN774sovpt540Fleqeo0roF1zuZyuRtU7NQaFTcJX9/xmzj2LAIzwVqn
VPVkX5HkGOpUBkXX/Hq3v+/HP0X5q0eBY1GF3AS3vJ80xVSaaxkxUdmJHtHY7jYNtCl3dXQ0lT+L
kyZ8oISbtxNFCebbVZK8nnKwsvk2YKiC6P2safaqLqPG/pW24QZ8JwdnQin90qQ9dVNyZVI7JeuD
IJ38zzB+oppNrx1D+y2icRiNi2Q2ep7CAStrGcTbQjo37RePgKYGEUc7PElUvWnRqpFGY4mO0xTi
vRUyO2Kgu14jsk1U15QpUkuIVr0daaH8ZdirgSg+tZ4ejEmjhKBzqLQE0bAjacd0otDP+Uw01mgt
S/0uHF+7HBk651ThFdTRPajhdIR9QloqmVmlA8AH6jVbIWvKHij+RfVy7YlNq9fQez5dPlHflDUv
SsH0QRn74DSkzt30A88Zt2TUKE5KSjhqA4eK5CIszLu5l7c8owOLFiOLpPqHx9rjb/qD0nf67UN5
pvlonQr0uCtj0/FjBIPvlJ/MJsjpQz6eMvw1P6/QY/60BeBYYVFUO/cwihNfhWUIWkTp8ALPLQAe
Mx2qVEURCkfFQCWvNG9axkdaBNcMjtcx82Aily6PNirHphB1w9y4rM4hoj6LrxziVNKGgaBSo3Gj
tqh/wmsGNquol7AX6qqhzho4sAK4PrIEfLS2J3nhtd2WNxtQMJEcBZ/wdyr/dhsoFvwb/VI32pyp
8At9nbIO7UY2CqRaJiQ0iKQJjdvkcBKrlBpuSOuaR9twnRwBHbBWlMG3GGuU6wF+quwhmLkYLfut
vFM2oJOS1ijJXreR5sB40pwiJcLgh/eR4XGexHdWwaO1gyja4QaUapfmZ7RE9LfDup2dqll4VZeJ
7TSL8MRG9rtqRjUVtSKv6WgJFdgaSBdSugBTUCeKH0M+GYnqd8IDJWwAtcVm4m5gkuni3bfp9vxt
vBH4g/myh9i28+rGlBGr0Te61nh6trnWSj95uLKJDXuC0/qOLrhjFQwMEKRysvW9R+g3hadoHsqU
D3NkUPDZbt9iHukJ426WEBR7OtSFmqrblq51BEvppmyoetPFqpsfdWfsNGpmKTUlBtCR97lXNul3
+h1+s2Y4i0Ms5SpzG59gKTTxFiaBQaAi3Abt5N/MFCLGis3Yg0PFFzjQgbE4w98wH3NiwWHuBRf2
ST/0u/qn25gL9Xf4gyXV3/AOd/H94c86MjooEsaRhO+H6UPYRHfBDIRdJXnMziKiL3CsEze8Chk7
z5831sUjQP6l7FMoUgf5K2/PM0OUAtzrqJYulbUW/banb5vrkvnrZrdfwT/5t/nR/rRD8yP3njQn
gSJJPPlXO4CoLIpbYf9h3+/oSPNn/zErJKWrvZpW79TFXBvcvR320XMhUfVpOsPPCJmTHerLDVZo
LqJGwO7om1R2UnTee0y5qYJQrfS/EcV7uubEnOY/ZeIrP0mL2Co/IEW2GA0AXXD7R+3QX/6tUAcc
HSWopnsUom9ICZz3GLDUoYnKP1ALtWk2B+Yv+9Y3wW7YaBsaN+9AD1sAkczuCqRBUYAOBLG67Hct
eGrDOcCE80ULCX0v8AOIK2K8d2ci6d0ZHKklPgmnilPaDhYmbwW/+n70G1PpbC2HH0z/7tzcuCAO
fuWtsZVX0ZSg8QQtHPyyBxh0gGqkmGY0rmq34ih+O+a+uwVHDZmKv60jE6jP5PXwdHOBPZSRJWYt
IXJ+J+Nt8cKiPecoSWWdnoylTO03kih6KHe3nthueX6eI4zDm8K02q36+zyLsMcvbA4jNPgkr8rv
uQXwhrUAvwCx90vglAXLcuxR2b0dbfW9tkbbZ/f3w+Nilouarbrtt93mddZBSh59devUJOSAx6Iu
gyP3lVtlLTAetP3rBoeHJw0kbfETij2+K3sOkNfZnjQhGTme8ctPhiiGL2+Q5Xke/SKFKAce/gvM
GR5Y7vRbZf+gNvUm/4bQZNhTWbnlHEPfansYaCoqkhPKHbKvGDONAxUEBk66PcPKvzz5dQsuTzGF
8gbPEorq1vUZcuf3+gcslY/Kj0FfEUdO041RqMijsLJ4R0fe2BYkq6NX4DIXQvi8QQc2jvf5cv1D
kvfxhWm3lbcCHVh0nyU9Gg56Uca7Hfbow+ftcf5/xFiMwIOQu/qGTSqW1G+1Q9W7cL42BQTLONK9
Co/K5wGQoZjQWWcDKqoAkrBE4o4DbONvRSWmAXtTtz+8BOuU3VjATrC64W/4i+9oHmke/Gu36bfQ
9Gj3loQUqsbwwrFw3ozy8pBebAHOcKsTx7ENgFIgTmI79vkX64DabM7uAIah/WPqoILReM8bCnsf
Xod9oI2Df+hExmEENBG2h4aq3XNU7LoNrIpKY8XhFRUVEl8Smo+NEUOd5ZUN9tS2/uEbo9zXPQAu
duIr1/KMLgLxpre9+Bp/c1TKOwyT0S6+2pNuw5oRfPvAIctJnH4D3yG0KMeM7WGZdj+oPk7OYfNc
6oc56hOLxijdUMbWJ3rkBIOj/LQootrR/7LvHoh21BZKCnhzzt2wduw/MozQL8ZKAa8SKL832J+8
a6JWv6viS+rP6RWNtCy+UdcRsBI/Ah3U/DH/iA1WVx5SKaR4C0WXAmqh7YWmShxgCTCKGToBKoDK
ZA9nfIfxZ290j6J3oFn7b33K9/IrjrIGXAApJj8MYm4ex8dR+klmz1+L+rTesy8hRY4lZYeUNTml
T3Ue/w8+pXRUE2FjH58uhumS4kOHLASK8Gahe+mdPVES37iDxcJdurcVtYqy96D/VvZjnQ2wcYEL
cVtqNnSArgRsANn/1ERRbAU8LPa+DyG9yn+66kRUGjY+8sJ3SiquyIEBhUEjUZwbfLcCjJ97UtAd
yq+VqG7qaAiRjkM39gLf9mTq618+yWDjfrpqAMQLp9RExV+3yqPerPEVd0Hm/soYHwVIxMONHMuR
pzYrKaakobq1y3T88sveYOGvIz8GDkRUxzZMDp3r0orCe0EBNhFEisDN97pbAlaS7suvluoxSkTn
KFCwUVIPxDdXvbYrbFm/972UQQg++LCC14NainHOW79kqzDeHcQVHEanPxOmG6veMfB1znzVVRai
265KcRCYNAolMj0RidpD1iele9KnEvBzIOuK/0i5pCKXXGV3EB1wPIG/Q2reLHEmqVc6+9TBEFqM
uTSZ1QeNOyi2Qhu/Dtw3RRvuk1YkawHYMA9EFxiBc01VDrp4bLiWZ7oJE0CLtTPbAYqa4lrTl9xh
wkk1NgF9NCgFvgrkNDBkKY+kIdhv7WQUGKEzzoBRjZ8bAOFm3aKZkq01JqsJBGeBtld7Z1L8fdo9
fQEVQuqOABcHjcwDtNobk4XSujqFDYNH5qxn8SfhJ3EgS+S4/YJ0PeFWBZQU1W3G1eSs7IVkghkD
hVzST1xSkFwyZ0FamZPdwy94kV7vC7D3kZt4kv8i2BVfnoul4pDPMyOtxad82aW+6mDBlKLE7xR7
CTGzeEcGM5m2FNMHU0I9TuUSCKKwYMk1OHCnoq+R9SXIDuwVxdjyjHjdTFmApgAPo26+KVdjLdzk
T0WLK2pTVgI8EcQ7X7qHSAeIZotwLiAQepdcJockDqQAkeM6K95l0EIguVPAty5hPTq2rq1Z9BNO
stXo1Hnmeg440VLepdcQ+JxPXx0qWYoLaUIjuh2U3N4Pi3pNb2VXgMg1AEsC2Drmtu+LbM55tIRx
Z/0EOaTEnEsyIJiDlQTmTgmrBF9khC8BtwJfgBIF0t8H8hOAviHYBBzFCMEVX0dfgoYl/YBCBktQ
x+JqQByBT45oc0zTosWaqHNt8aRjwAB6ps0ffC6v8C13205QhR6eG7NKNuWi49KSBEsBYYFQ1q7x
/fpqoW9CeZD0LdALDNdwf0Wnoo4K2+3D5ZqDAqqOwql0/fwStlYLvQVMfbLPl8TYHN0L9yqwVtok
m11fSClFZFfcO7pV0vDKMz03RjNJQD/XHsEMmi2BrjShtmVqj0Mf6EBgBE4ooLE+7zGb3PcSVC8P
7Dfngz4P3xZf8sYACzGeRXtRFFtScVyNcXpA7coxHNnvMZXFDpcaIC9wK+wZACJwKTqzvPgr8rjg
mb484qKAYohWBbJv05mVdl2rjuL84gKkEJxLlq3/xBykLrbhkmbGI23RUHZmjiN0y7xY9SeSYLij
LBfFKluBxr/gBolOngLKn27wwMSbN3EHt6tDijTiVXqJNmQXm2suA8kUEe1qQcZciolEh/BSU5p9
elOIhglqUtLnFuJncfPP/SPXlp+Ga9hQk2Arz7hP2FoPrzuD7xD8Vndjqa+TBW58em/RQnDGGgdx
S4zwjaVKB9sFFriyf4MzieE3SOP3fyzd13Ii2xIE0C8iAm9e6cZ7JCSkF0Jm8N7D19+1dW7EnDkz
GmizTe2qrKwsqS5N3y7F7jKElDVnd4oHC2gFXcZzwgiLPxicbxecxj0wsznp5FbVTM9nOM6hadQy
fGgefFBqBpKC2c7zdzalxBEMmZ9xD9vks9Zt/HrX/us9QABkhslZ5gu1LxyuYiHatgGM23AtUOGl
uUTiNC5BJ6RUP9iprqCcr+1VvTIl8Jcd33UQMliaV3CpYa1tPmq+wz33yfAeCOqyNQ2XDKjGhWgu
Uc7aFiMxPJDblDDZIEHlZYBiea++oOPFrck7DM/ltQ1OUx7g0hSDKtdKvvLAOGfMPGkRPm56wF67
Qqp3aT6o33vD8NAeBXDZ5Ku6hsaFAW8i2ma45Dw7f3dM1F0lPaBG2llojUMK+AHCL5fgecj3/nox
tmR/2f1bM1HP9LKdu9C5M5sKF9ZtTx/yE0RW9wtPne+EV5y3PbkBSxsG93YzMrN6XSDxaezoMnTT
zOyW4Ojh4d1gwbcmDzTcxsuAfY1IbzYNYJP7cztDN83wXpdmuhCFnj48YD66KEeOe1feU7vu+X9G
uz0/fjQXU1MZ3l+o8qhxFv3WcQcQTd64XEzmvL3/EUgXdBn3SIREbqFjp+f3NEEOO6gVh7mjvEKv
9NY8gLftFfhyuBp3+1ELzxRuZw7CA4YlEmaWW1qfTbX38G7ms25qjLEPhlnkSPvQyTc9nABj4CKD
sCrC02onK4roCEOsPJUqYR35EPf6uCCAC3oI2yPbuQDB+Au9oBWT7Zo3Zc4m0Lqb/HvUzCvczN8f
NUBVqW78sp3/pi8ROtQ0jEKAycyy5zZVs0ml4N6pBiQCZGJt3ZqFIJsbMgfhH9jltly2qDaSp8mY
jnA5O9zsipwuTWNCEnqcdhubxCXD+3DlxcwZ+oBD999HmhZ+hgDRiDi0wyD8NxCnprdunZoB2rHM
dnUqb77f2pC33LXCMzqHwpoLUbW1NanY0LWgWB3WZ6pnNXSM199apSfziNw46F0Dz70u9IRFuVfd
rfXflGU763v3b/cINy3kyT/ozc4X/t4CDgMlCZ/cS0TZh2FgwkAbyL/ZW0zDZ90orPvnbxDdtcBK
9bfn76kplIKfJD/DLg+q2/O2h/FDX0/GHlq2Sf7qX5iFyT8roQXZTOmwGZ7XxkjE+ty0dZX6+7eL
g7RTUudoie7qoqBLWN2X5uTf2tlJPgjUAsEhZNnagV12JSG2AC3ZnU0vYROrdCx5BnemR5bwiMKn
8Lil+uQr3NKlgd3Y97X8rnIRcWxMmO9Zhv/2P+5H2qheaLty3ViGn/uwyZnDUbqmCtISUBHt9wrt
UvsoCvEWPoKGWoO1uM2/MFTZpGk8tPARvzMNn0q0wZgG9R5eYnICv0aQUNP+tysNza+l3nr+PpIu
kQp9oVrk/jzfrpX6nS/jPbfAalyf46IB4qpqCcc18TS/63tNhCYsKyVqxWMEMAq/QOsfuVetn7bX
ioqh7FDbBC2LXwsfy1Gi/RiKEoujYmgYkfyWRrxsOud/iY/L+/xf6qP0mu+mu2FRmMeX5KdwvAe1
yvSf/ewwWJTvzEuxk9YWSEudVqp/af0NOWmcIuySPk/tr7X47G03DWI9SUckQtdGt6EVh3AxDE7h
bLh+nXURZvKDC2m2c4ySgkSVm1WS9D/fJDHJpo/9MLSSLnaOGHQh8ofrjM2BbIWFy2aEqPwQZz/3
P1aFY+T0aJi0PGSTZ/VWeDljpC3eCj0HUQLnZDXz2EGoqPASKJIvm+lKwQXAKIch0kz9FF6OhDol
N7sQXXudfiLo84t5nH3pzNjIfuZeUz3f8AvbYQomAnSUgqG7/1xnFfkg/3KoPADsl8gfnUVMe8hD
5oCDlp5fdv75x9D6tZsCg39W85CUe/ZaC8SVMQtIMZYpPP4cf8AEOvUO7j94e1BTKYAsYBLIYaWm
P4OJlbDZhVSCpO5+7GlYORmc4w89i/TnJa+uKKAfzJ1bzN7krGAcLMt2HXD9KyW1MAB2v8H01Qc8
jOOHZ/IHKd9X1QCdoFmHw4UDoEzIJW53MHfyc4+jXP7rvLIdA4umi6khk4xKQp8mo9yL6x0q8PH9
z/bWhF6lBzrHObg/4bVw2Xm4ZxpW/ZlGCYd/g5sC5nbvubkzykkFkAhCs7t1nIOdQlecUHKSL/pN
n7X+KLQD0jr5mgiqxpN/rpjqBcDsCGlJQu6ev5lM+SBs1rJiHEYerfvN//Oj22D784cVphrP38kX
S0HX9ctSmoxmb4tpkkWBSGf0IIC3v7Mh3nA8e7/3boNiKVqIxSVcHgHjYnCAQECvS0ik5G3tRFkS
JX8NqZPdpiWz4b02S7nskCeBabPOmV/XBWkUvX0Bw74BNSpdow3lMJHQvOd3gz75JyFzXlBmM1AB
jDVT6UfDv5hXr3FAqqBocAuLwfUYWn81kpN/ErWwprdsZ/HNZKzezx/Pl/DKIBUY3aNsdRkT3zQP
xhhqlB2mh/ePZ79Uz7xktVJuI6m9WV/EshMhQcPmnLcB7fYO3ocDNBmFznjh3QFAmYBjQcitFg/m
MVZTI+T/QSvtCvfc6HJ+KjNjDInfIfqnZpD68Fizd/br/hEAql92cfa+/3GZ4mdW3lPINQY6zQJq
fv3wW6luK1ulDgj3XYAjc6+L70Kyaj5lDkC7DJTxYN9KnLPrOCE1zKnWb0fk9JIxKo8BWLrOZj+3
0SqA/VwLOakA08kB4UYFDpv/Py8Vso0fOhaWKmZ5NoXnfT4GUmr3VOzrMgqW0BdvrH3vzYXjr8kh
A7ynO/2XE5EAtBzCYedZH7E0TGJRueVjS8DVDb7Ui/yhsZMLsyvlMkqZ+Fz8Fyzaqex8kICwiCxg
AOOtFDuxnA+AO9kUC2b3iCUtfKa0kFzIA9Jbdk1R5ni8UMqlZkZ4Wopkd1IvNr+3ZBQZJA74bmpq
vSWvyMHm5Yyll+c1Sf7YqeEclMSkMMCMUtcKSYpjdbNp3AmGrem+SspW3cHidVlvAMudrCt2QeJk
q3KOCoGlwawER4ynoALV1O/LgD/vDv7ObqjhvMgpmxlnvrm7PIJP4TPuZSM88vEO18BPLgOvYKBY
HQeetWKgP+WZg4tGvFwiUAmXoXyfl4YePPkIWy0PczvEs1zLIHPen/eq3ByCwKSkVu7jlqxxMMNG
svu2ESO/2hHeiWGemV+D56jx8ubN23kpD3X9OMwjAZXBI67XM/3OGbtHXuZICte0OJQJdCZrLhkc
j2TsqhBjOThvL6aSM2YQDdpfjhP6+WfhkkxtplLMNpkSk56WtmS718EhZaL3PxYRaxJ8KMmERMDP
GTHPw988f8gxjo2fHxppWVf+wh6Z0eIqBdNkmvyZVQw/+VmPQyQAC++nAbTP3lIl0aWeHOpjAgIv
yR+gFy6mXtf+zo/85hISDkBoazVEcqPFtPTK9TKn1ouNZZD9bued+CGOZQMq68B43bZN2LltcJc0
AthJVB6QrIJ1CyeMmPYcGQzHhV8ChnnbK/mg9zRk3s3dDagHXh5C+1Q2xXxYs55uYT2m0Nkq1m9I
szzCcBsUG+F+iH1kHVs7Js48/t+xPYaVWNi0bV2fXezCppEcNl/8bzNi27A0rOvj0YC1Gy6L2c1v
JucQs1UiDw94OPXdP+yZR98DblfVcIpKGYAh15HDwjHsDxaPqXdyezrj5HeTaeBtcQNpW1sS549g
DZntZNV5EbzKffirlwxvVbEd5DIMvvd6DPQ+9ZwG11vYluzOhrzz6S8tatJlRSRYEtROypxp1iXN
aoVVkgoY/n1blbbcj1fUyJLU18JtFsVTxzw6Bo+RneOazIyfB2t04X7OdTD0phY5o5lbxGH+zQmI
ehtSFtaVR/P65t23EGMkXC2WEL5xjXT0Wrz7pFH1PJ6CAfD65JN/jQXrctn8oj84zXP5BrNgxF3d
cnBdKTOPMi91fD/VS1mq+S6woG31b+jCbsNKSOri9BmGAqODGPY1pHEN3GZetQXkNtwxZHOkXlnL
+zaSxZColQU5VuzeySfbpOYnY+29PC3mR5wizvbNoCYHh5DBWXwbUl+yftzNr7AVPvY/4b/nr+Vi
iPHd18vK81J3P7dg1szKAW7H+6GmXCg7kYy1Den55FDIWLvQM8N39sdNsSpfwpOX2niAO0/RxNg2
JFRHy9pZ24yMBhpA1OqaVMniK8URRF0YhEIS9SVTZsj5O4M8L6aW5eRf7tcZKeKS2La4Zd/25eRQ
wMk94heNxGC1vSTtcEdEdP5v8Yx374vvx8BFsoPFVDXie6GRkzoPovMBUD5AYpcRUWb2vEwARjtK
qrL9ZQPatn3dNkhflM+js6TEKkYRgZAcY6de/1EXqzehtVO92FXUySLcQr8S/RlTcWgAs1Xc39u8
lVRZkFWwx/H/woTWbCq7XiubH+tuiwTd5tjyi1kDb3iUlwh5UfvIe4Qdfw5b2Og6j/y7deigOCP3
hr04m87emVU7wOf5OwGLuDO3HVMY4A+MChvb920qt7Dbg6GbBxPgJHHpsHHcg9e7aTDWwc/4M0fp
bdOus3sdmM/+7DvwVgrBnLABJ4dx5s8fpHEjAQ8MSobPPR4xS+MItw7ul6DSuk62EolTeZKpkQtP
pJUch51rvfMRvAVrY23buA46J8s1EUyD3Y2I53Xk+nKwnqMCO97SzDoJU22Bcnt/PZyzk9+NWxDy
hGXpMGQA4eB/y8/2CJljVGpdBH49pRwh3o7Mnjt6VB7Rx53Mm+IkQcPL80OCLy3Yyofn2v5EhV9W
NXRoRTt8zw+Na+p3d6iVyKMoycFoVAjWmsO8MyQsKjbWY5j+LL2GV/hLPnKOsp+BAqLNoZP8IkOa
FdlGuUXI0aY+VCBMqMqGiJyV2DypUvCFPmfXf8VFb3cuC54XaapC5dO5O7sK9jTfSsHfV7H6mO29
ebw3S5T4U5Vrof3kvXMz2/cC9biGXnj5c1mjxPA6zvidIgs0z3qG5HoqSms6iC6i6eGnHxz/TfTg
K5aXjxpV5T5lwyj9kxzv2qVOKhqlOqs4WQ7KhFqbl7VnBujsWryPqhO+omFjC2uZ5utZljIoopd6
z2o6OsezXrqljXw9GYfOlzJ6Z2LNj+9sKlrF++apfdmV2zlZZdKHIrt2/nvR29cOvXmr0EyPM7WJ
wKq9/ko1Lz+Tl2d07m67mWaqm+uKyhqnxjFS7pOLnhWwSe+OTg0Wvg6TuOFvGzJs40Qn+UKhdFoU
VebL92kSbij/LgUdJZbxLoULVM53183rp0OvfpWHO3WlpJprGUXtB+Nj+9m+t0u9ByXxZCw1XdVD
W/OR+aAQZ1iHhE5p+1Fo05Ab5/0sHWeidAtZRGg6hYHm4of3fZeZlrpPvZj/7CA/iR5SJfn3THO5
bs67l3aiWfp3yldWPQ5obTlsPytFFC/p3bJEkzg4P7hXJQ7onzSWbqVtV3SuFoeL3top+T57KYau
d5Wg2csD+Q5itQavlfjwXckbOdRDhTiBfIjaY1ni3pnSC1/469G8f6z/ucikex5D5rTPWw7T5UT/
9q7VZF/NVCnVyvWTA4oxqr238aObbb4lJWOd5QMVys9G0U59OXwd+4fO9XtWW/cuXdlMzf9ezw6U
oa5BA4WAlSU9VrqgWudUig3c4IhPGV/+7UbbXqY+I5+HiApG8ZLxvDIpr7vJcnGYw7s5VuV16iok
pObmVQ10JefGfFo5xkVTV6c4dBBcdNVmNZVWKHST/gDQ09E5/8h1PMj4NJfnKM0V7ylY9SOVrGAP
mT+gdDaGBBXezp2ipq7vqWJlhfv/frzEyyzReVwfuePqGSPOxm8cjan9tPimS/V6npRzUrJveZ0Z
D700JOFGnC06R2TFRqmxqlxdMEWkA0kZE1BfPiWcLp9H0Sr3uf3onkLqMofTE28/ZJvyQez6UxRb
UMl56xzf0/oZjErDbH9j2v/luqtBMh8ln+XlR+KnNK+U0sxVa7uRWMzMA0ksnJ/3vhNXtcymEryF
ZiEoGM5ax5fHIpJt3moeUE7+Q0nXE/k2XOnvsBheq9d0qPZ/JpgJeeI3tV4KdORNggpCqjYjvKms
/4ih9ZZ64NsIMgPoLr2TzVafi1ECz55pRnx/9pxyt2xVScezdx+XHhbOEX60IleLWH6WrSz1OIgO
PnENf119+2MiQ1xIqfSrYX9vJeOR+PPxxClEdidFb/IkHj2TOgwOoNgrXXwvXriPBGWnaO+FQm+9
HWHDFu79LQ734KAsINUsYKSSwFPRto6KOBaEU2bnYe4QP4JrLJtTc3uAiuKrr0CmGRzHmUUbT6x2
PtcOZDteDs/G6VsZXDirp5gu2c98rpUeODC5UsVTW2gdguF7D4MdKHFa1mcUQiYciEGeo+8R/vxA
r0Oa58fAqDbQ0kIo8cZZB5NxPz1P8OaUT9+rq2xVCuF8bQlIntAuHvC6cp9VvD4XL4Cc1yjREqRi
yCveLh8mlaVa/mRtIuwF9OUJiQu9crsBonr6uq3vWZvjcFfqczRLr89Mf52vizRBWcZSMCw8PC5q
yHvoEwbpPFqV+jNtvZKV+a4aA09EX4tt98rKfbiELxAyX1e4nMWOUTgtB6eWo+93sWtCehxpK8qY
UpTa1hZgT4sqYUXZaa60f0M53o+gwn9n32PVOfPNO5PK3qJfNnIYHolYrllOn4HSMfOmsUXoTKp3
Yfs6Ln7yYg7T/Cc3QIoN+Spd31P9n7SSq/F+VtcbJtld/lt2Uv1jtdQ7fRGWG/OfTs3cq3tW+Cwk
8kNWet3G2JIy3bdTL1uOXmhWEFTfqVV9rbqFnyAOf+UjUZVTKxBv6gv5Ya+LmXdLvq7Uyih4duLX
rIXkssmpV5dRyje2kQAL936xrG8TNf7PCW9poQ9GCDAkzK/QNHR2KSvkslOA0MLUT6rCDg7Koz5p
qQ64coG0af55NCm41Q//MjEFkXyk+DSW3H1G8h71ILgmN08e9JD+UP+piExqZKpmA9PdvrnpovIJ
p8wrbjjeu1vK5Q2TBkiubI7D3CX0GsqGMS78hsKJ+etxXDg2sZf4f6GcASH0XazBw1/i1NxqxSGG
E7ZV6dc8crU3iI/bRqJQWZJdFRLp/qDGDHHJZfGlXlcvplhQh4PEAp2GpBV6Zl9qYst3KfOxJv8W
X4YmHShNHMavrfQD3sEmNKDnpck7f+Bj1kSbWDrEA3B5wkxNolvZPcr/0N8rDoffN7MnHbRpLbAT
UNjLGSdl6CGQiPXy0of6JCkqbt68H8fG+H7WgUmZ2Kau18QLjAwIUfr1MDBRfVQtaOEdw/QsL6jF
UrlrUtFSu9uTPUDZqgURvPZepXEPwxLoBfE61pajzbtsXjH6Pr6nWvlo3wCjA4Z7hZ/MVe1bJX2I
FPUKNrqp3pWM4bHxfMe+Dig7iM3RuH3VMiiB9YXN8OhsXzc6Rt0qV8ravJpFMBOP6bG/GWSIsCYa
NA8ELV/F5q75DDbYI6Nq98Ri/SD5Em26JRw1J0BU6tnnaScACD5UPanGgLffq8dS02Z3WqSXzR2b
DLzjwvqgOy1AQy9pJQer6XbTS97aYtjjtX4PETUPAOdJe6wQIuVS0Wlwoxhwxf/QRzmLE1rqyb3+
s2CvL4TnoORKYT7ZSAlzUYA4Z3kYc8H3P8VrqS7MSf3yg1kYwJyxxxMOfHJ0baEuRF0Esuqrblle
BxDuMxyyddr8iih29cX37n3fCdS1Z+VrhhmUajjKcazW0YW39bZu2L0oYNp+1xO9nV46SC8n3ASx
YKPwq6ccr7k4PElAIevFu9ZyJG7N9Q8V/MbaPdaPIMrovXLBkEFsGd3e9b1qCnPq2048H1B6j782
yCXBV1rFh/pDS1+dbmJJrtM3JqoTUtgmany8l/oaOiXa2YLeRJX1aIdnNjw184NE9fZ96i1WkX23
bF8/pBaAaU6CdLfUL9hv32uX1zN5QFb3S4uR1qnNr/BAAHkhWXzo374N2XqkpVc7XSzPljqSZL9X
k/jxfV62iocXGMf9h8HhOop4/lqwlapUbkOXh5BvEpilcBMFn04W6IMo4DJNyYVQeKRSYOvWhaPE
oWtvKB8i4fTblaSi4h7tfXSQW1W+D+UHIg3PryGC0S8qYXPgSTnV0eM0OyZIkqtvRq+Y5mh+lkJ6
oONavG2dte580jzKflJi6Z59HXgWbUeTqHWq3Ll7q3Ho8HJ4v01AMxxXLJbn77ZxPdQ2NSKSWIVj
bTgqu9FRj87S+P5NHWxQKuevdW2vNnX6i/XDBMZTHNhbm3J2Gz1b+4a4kcdHDbmJTRNv+MparLze
eOdoK6dsOUclrbz8If4ldaeSzTnZoha9aqXoYKvd+rFc+sV3QQEK5OeDrk50IbOQaF3OUhSem3Fp
MjLbn2wNTzZaTrDo0myCkyTw2Ki+6c0Txio4s8SmELzVcgS7ca2XcOC01tQggzOCySaZUlW7XGzC
oipYK5Fm1RW9/y6VQ0XAhm80q3DWysGU7+PA/7r+wQwEBQs8vizgAtnqrkw3Ei4+z+XsPUq9PjeY
c74UKfeJtlWMvrJWlBiQRPt0LXsghqxBvEreGrnWta0ufwater10ScfHWlO2j+1bZzawSSqF1vrl
+v1QIBqQEvSnzl7xE6YUmYAPiH5lgUc4q3xzj2kY33EMnzqXzjQqFMlgoZ70XFRzOtprpV4az+CU
LjhnyaOV9uzXonk8jXJtEoTZUaZe/Ep9l6rqUboSg93b8NS5vT06dO0a93ce9VNM8HDAn2q3TuCQ
MSK1Is7pUaduqEc8Fb3VNPCiFZ6rImHBmeDkSluTPC5jZ4ZLVWTm6vG91M109/XNeN26R9s3JV2D
0Lni2UxFuYE67/JKALI4lFejZ53DnKvftTG4xsWvJTAU6ahB16KmYvpE0pXQ+qJ8uY0KC+jFvk8T
a0WBslBXKooI83iU6YmqERc7knKddSZPR2trO1fALSPLwUgUajxUhln2Y5KPUyXEJlkJvwJoHmxl
pGT7eInogfHVaQcIboJixJ5MY4j34aa0oRqTVmY0OZfnUlN+tzLAH2B60OG/3aLKGyj8hjTyfpz5
IIrVTXaLg1l3qUJccVDiJ/2WPETkhwUZ9MEm8+iYjbL/1M0Jxu58wvI+LYsjogoKqOywoOEN/pfb
yh6H5DDtXaOrwvRZFr+sslQEytsnQZRWUU3BQ0FZdD+XH6EnpeLDdeMYn6tskuyHIuMbqhhnohL6
yIdFRYO4TndsoqoyXnXDfv1N0JJBPFNCOYsn3WUN8oOo1fvrTaTFX96KOqDjzZqpehI5dK2dGhQx
ofXd7HNT05IjvlX0lt9DSlm/8rORaXsU0sF/U0QJgij0XyMDIYnK35Uh2tQo+y4omQ9WVPKU0Z+b
iHVXy4kf+8JTkEd38MLxSkrlEu0VATvmSRKAZOaq6rPY+e54Iu3huFA5JgGnmeRGLixyPEMnb38o
MZxJlgFeK5Bx+8u2JYn7clHwNFEiGDITIooZP4X6+LkmHAOCFSRYgznfUmko54XQiddEAEmXOjdC
o0fcvtRWriy6ov9yP2lI3Sjvf+yS0fUU56f56Wm4q5W6pVZQb6UJM161CmbKhPcxt1rHUbp+rS3G
k9aln+rwWZMtHhsiTDPglgDOZT8xPjSPzjePRpqtvH45DIv0ZE5gWxg/x3z2LUyVQirqJHZt3T7u
+Mi/q3979WhkdD5xbuRZc5zNcvLt8jl/Oav1gd0PcoiL4Ycocuafo0InUFs83Dxb6KmqeR2LPZXg
ht/zIZ0HOyzk69yPxYOOY0WRrJBKtscoSwzC3y9gt4D+aaJnsH8yMG5iTBjXf+y/a1V0hCz8CP4x
nJ6cbnfbf1SsdWXdKBsB1RRe/eGnqgcBibP3kPzp795uX4fB8zs7yo3DDF30wojkBbZKbsjyHqt8
J+0NJWI2zw6am7y7W6akgIrdUqGW1Jw3wLJOLC6aCBWsiwOB3sF3CmGs8JwoJM8KkktcUfqy1BfR
ia5dFd6PjjfPfy8Jbz7ql6R8/ui0JeFPLae2yVbRHBiQ9DOYCB6cgFC962bZTB+q4Ex4NEQWqCmh
JA8P6T0j71grv/LXtEnkJciwVLTv1CdvJtZnWcql9nIEWuIzlBrHmhXW3Qvrktdmsg4fw5UJpRmB
aVR40Z/TKY/S+4JJLypMNJKt1H9NVfSxO7xfWnRPyixulH4XJAPYRYqKHUL34aVmK7NqvgvF3HY0
+XtRtKGx6FbQ+MBztrirjhhnIUZ17dba1wqqty77ipnBheaw4HF3AyilTquKeuLY2zS31fm44GA8
YpWhwA0QTzDH79obl+p8/FA2oU8Twpqqi3Da4q9C+c+MGuvyuupM+ocyWeDK3gETDsNUPVXfdBa1
TDfB09nUb5i5hZbzuqZLsC/xSXDK57/UVbqXLxBWZe9YkjSPjrjru0j3vbIGK6Gf40r7sjsq8Sm6
asM3qSdGq7aGTrq5vd5JRsvpOc7v73jKGt1/rht2TfmT1fmYNa+tUyR6BcbquIg5plBYGcFe4ecN
617KTP8/IGo0wUs+RZjpGKUY24al+i902ha7xMVPXFEPMqmp1RwWxlgbWMsHJ25wYuZVbIVpGFG5
z+G9rQfuK83SBq22sr5r6FAlXVE3zScfB6uRo3GM87QlX+/4UqFuoIB0/yzn327D3aD4tlJhoIa4
uld5+5v9Wkh5c5fa+9+TLMe/FXOWL29/96/r/uMNmb7nEFp97gZ41u3b2/pZhZtNt8egn3qaspuc
lPodNBj0upmMfIfMEil/Jk4zM4u+ugM5hhZkVA5CZWctr9o2x1cFKVUT6iKCg/VJluVvRpTlM0Ed
bq8OxJU5puilEgoyLpVB6AQUz0G1t8Fej84HHrc51QywIOib99Pkh2JM4/K33nzRScN6rZf5vFq5
CzU3nc0I1123DbLfnOxNPXSXxzyR6ap6bEWAShloVmiHEM4BNk4BH5SbxNHgNGUOIXJwKsKMgp63
zm4h0RwaYDiHqHUFCHRDBpw8LKPl+Pbp0E/+ri4gfPnvDrN8gOKeP46ip9xPorLYxOSSuLw/E+6d
gJEPy1LgNXhsqq7Utnzu7fwDbEAXg6nTYAtlfJs3GhY41mA3IJZjjmUCfB1LKrt+xaF+iOIlzmbV
SFEqRwTTyKa8+ASkzRnp2tkQsoS8kFMw/QmZqU86UqI9xXyh8I+3AYJDiJPxUumKJvtpPGDEQ6E5
zQ2/u3Gel/koO2X31BbRf+TacXEwaHKBZ+5vIeW2IxOHmWu2HuF586NYjkTOV0ZRwOJAxiKfllC6
tj97U1KXq6xu6lu9EETMcIljTXjbSPNZnRitfRxEx+/tXDs7nTjBHgqcpQCAEGSKiA4RFwKrOuzT
OM52yS0APJsvjdY7aVvp149P+jj8DUMAX4sBBSysQn1iKBefgXCqe6RP5w9seh+hCq6cJQbZWXSI
T0LSYyNwQ9RpulSY/JfA20ZvURoNo/Rnlels5AvAiG/y/OFCYKsoGSe4/c8h5Ti3Dbajw/viC1hM
sPNvOtD4JsN1NmSz+JXKNAERAtFFdPmWWlKU/8KnEi7Mf0HvQ8yG1XQyMsvmMGB26guDr4IjMAYS
rhHW0p/JaWJsiT4GoXKtZ05zvnWLTbwpkIbmqErHzVyguYkJHbX/MrB6ZrR2E+ztRIt8/bafnSpj
n1XIDNNiTfW8xu6bswPItqaduwCNruK4bmh5KET7SaoSDm+gauNz833vmxvXuX2ZLrrICOy/W++j
/23x7fmqfOhsmWQHQIzrR6hwFI3ly9bXTNWsJO/+F8xTIGVolhNC1iWcYPeW6D2mpOvW/dOQjK2J
tLKoazdwFRxQjdu3tFp5Fu0akzIqj85m+aqwsieC705GzGydZkFl1syp+cEfbx/12tzpxTxr3luT
fqolp6hpYnKoEWb9WceYq4XKq4nMyu5a3rVPMUXXl+QIz6G3ai571VybF3yPD6rAPzefB9zVbVsi
nkhF58LfXvZLPLydoDj1evjrmjGIrYHaqbN84Ri933SO3zc4aM3VcNY6ddNvp4FUC3f62HuqnHJm
tvC3oa7B/s+6h6/lb+r1potspp4d7V+u/bWK1t9rW0ANKctCz16TndT3th46Mi4iqY7++VXsNJlm
RyJWIfxe89m9usBWonvoHJrz3mwXZVqlamG8/NW6ayq7sihnpyrd7q/bj9mGZEKcnBZe6D8EeYOr
smmgKGL2gDJSi+yyKoq9Uq7QK3PV1V+2vRGaLqspiadD8y4ql99Htr29QQneH9jLEJJ+QApp6lOr
cC62f5K9jEqgbJzpvp77VHkqmdaisqvNq/f6RvBOM9es6W1UlaCXotuYpa1/29dzeulxVhrW2bpx
reYcPcs4r0VetnfTm9HEqqtR7zXSr6DyeJMJeFNiMhBWJadBSpFhLEbM8OJUnn8c+7taGDlktHEi
mlc3ncz7uRHSbEU96K8NnRY6VzhripZHvLlHl8+zQI54k5pOvXqRFXoFuqaFnpupKFr3r3KbmR/q
8hVoU4dcA/z0Vsfs090sMw6R/k4+TwZUAmNAF3YayAX9SWVRTfweKt+Y2N2Lhr7E0VBEFatoG32p
KA8CpCtr7+GGpH5n7zLz7aeDbR7v+9qf9jXU4Cm2Gst40jhxFpYBmtg4rWcGXSxXeajgauy6pzft
YwcihsD4J/4dpd/MbW31vuRGdTv/bRQjEt/+rQa5+uMzOUpwet6X1UQ3lGid/vGHveO8z6ZULGv9
e2XI+0ndVGd1jSMAXPzPdi6WBkN3gvb4oPz0QcXeqv5sHDqF1lOCIFEtNhcVilidXHUz3LYng0VX
NKiGRGevXRfA6mwTsBLM0JjbcRlqSEP1WvKdelZ93eEUy4sHB2gFIHvqtpt3glCwj+VQyuDNaNfM
KFw7caMUhKkCzQ9Fbv0swCn0xs6hp6iJ3Meq/OBEkhoQjpzY9QbGWNYU5qkY1VMEfENxTe5iGUMC
avu+NafqkrfWUoc85G00Vc1V1tVbJ8VbC3Wr61FOp7FDk7VsbQabWTTvaQXdCn1VFScTHFngr2d6
oVc4uU9sz/FDxJxX2wGCfw8wylWqRhz9JuvadApXEmihoIgIzYfXGFqV72QuDq0MBEvY0z90QzKG
QwdlmNQ4gRRLhxulmskaXEjoMJeKFt86b8HD+PBqHTmq6Vd2QfPf7Nepdqo9W5rX9NMjGcI3baSu
em2g+OEpPoND4jgY83ZUdd4ZfTjs8aZ+YdJRhFTPtrJGVL9p2nBvp0p+eGmF5szFzpygrvrC1m20
GBS+k/CnIhT968AL3USiZPegXdKbt91p5rYzMJ1+Vwog5TIqROT6tCg7E01frhrdKmcY394S7+Ag
VH9BVDXAOmgBadjbobvla8oLNHBDSq+l3/TwLG5J8duUR+bG7GX3UDu+Z/s5pqS1kx9HWwb4lhol
B9PTMJx7p8/rKnqMzq/a8UbEhOonpcg69FWWv8f+8gMcsxmSPuyrVQW7ZRpAUbHJHcVKBFTLVTPt
q3T9+jeNoKRXg3QF3lKwYEmNZlbD8+v299R1TCMdqAOVlZMHCSuZj75qPbpUlZ7t5Nf+Yzm+jJKj
opLiEq62GKZyGMhDfhZrAUxkiFpndZtEMRPvpda2bzB3TpA5AFGeq7srxsdXINFkylO2GJJvDokS
w5jvl4ZhlnPt9Fdxqi0baEjkaL+8nqJSK1shvjl8dJ4NWdd99dCEQXUEfk3d8Oo6IDW2fa0+hoE/
cQ+1eeqCa0DEqNietPetVN3J0j+rq+4UXgA24XwrTkvExoeijp3zLVTGHtsAi3phuPrcvlgNvqEF
QksjJd3r09+GorNEvcDZegWgQxq1C+tT2WKq4YEELKNdd/2q47mHPXTp16kFWWpBVBMB1Ja91Wjm
LC2IHYHotZSDY/7vUT9oRU4ySjx5C83Rm6uWgc6+Pb5kpDvzD25WVjkem3l8zb6lxYiT2m5gtXxZ
odoTBLfNOv1KfhGbbyb/XbQFJz/mqL/Hq5YeU93NlPlcagnIcVFlu2gGkGyh6rsUesFXQrbp2Luz
LVgf1yqW7Ed+Eic+5lpBB12+8crZufw+dS5x9qVQKVW2UDYn4qycet19bsGsi26GbUlabajene1g
Ni6EnTHlODPoBSU+oVb6Ws288EXjUPN6MdKPyidPrmG9L+NTZ+Z5CpXUcFVboku2yJ/qN7sSiims
TUSP/r6FYQHL5lzXc4WyY7QCLD7AZZ2KkuLC8D1uxFzTbSjOu8AJNB0qLYtUjTjIEZX0bvAjlN+9
FZv310Ir9R6AZO3frtDBeTUv4ObFSCkMVgqMQ027qLWBmcioiB8As+gUkQzIa755G9FAdD6Zsfzb
vk/LfJCNJtWk9rlGtT6Pb52F9XqqD/A95DTR4tqobkvHz5Ecz/jSVLai7h0rL1rUQug9/8jCzCkk
1g9QkYROfg75NwJ8LW58b9IodPWuqB9b99a2t2kemrmJfOtueHydP1p3HeG6nk4TA2sxFB0PMtwc
AgPVX9Rf3glv+tpPqcNWU3esXH82LGKpgUeE5yNL2XjWwQLVrCLna/3ZmjUPnU392c60tdjoOFg0
apzQwf566NaQVuqANqUBzqKsXQurq8JIZzi1x5rQICp0g/TZV4h18kLSym4nMIBlYOrnKlSCZ0Pt
Z6L0h+oMZQsYVcv+TEF+sqbSsX+tpqrZNzGRoIcPnaqeX07dq0VMfFqqA53j1Fxz+C7fssSSTkEd
YBG/fC0rqA7loyHF72qGgPzSdTZUcHUr2xpGbs8yRScjUiQ2aLA+sex5f1HTgqV2aGbiawMCWEYx
j09EbtjPpEVxAII66GrP8g4+cOK8/sE6DmJOAzhASVJcjA/xgptggcs97sqvJfsK/Qm5oRh2Wnxs
LXv3NvmJ8bExa+1qvOkgyYAJVepeo1MVhtvS+BaxvrsbXl8P9BxCd3eNLhuHaboJWaxc3kJx+SMa
2JNVoqD/I+m+lhNLkjAAPxEReHOL91YIoRsCJIT3nqefr3pid2en1RKCc05VZf4uDXB/+PXPZSU6
D0XkWxMuBDxj1sGxefmTqFp3SDo3AsEWICX6nYE8GEmYjOAiMNHEaFHRWTaKo7EdbigWHCQ1Kf4c
hYScS5KKPRLL8qT4rAbN1rG829ejYUBZcLBDLBzQ8FCfc7kqpffGrYIhwj1WHkJQDQOM+pShnFjY
nA+VbG1RSSoAn8WVvKt28KLnfsKsUu2oN3v8MANHEOuLpE7LUIyidxLiMpQy1VTzEdw+o21LfAh7
tR0KQiDsqKdYzhkbgsTciWA1rlbRDdfXFqzsw6sAp5kt5OxUT+ttezJk3z94aGMMbmj4kkobAGJ6
zS5jbpByWIICRupqqNGcfCkzCNcrdHhEHBdUdPxbpwnxMJ3M1JO4fbws5om8ZN0MymBtWv3K7pP8
ThJnpSvxelrGQroS+zHgwSgBEfCdhUzQAIKAMXrYgPe7y6WeG2yb8Qq0YvUJFbn/5AbAAshNZLCu
JTrADPlLPhdL0L/4qHtG2UckFQ4/Uo/veI9ahr5f0uuj6F8okPB7Jpu14/WQxA6nID7YtwNMDpBw
bLIAK4LJsXNq+wdYC2CDZzzlr4POcfCsZruLVqSfiBXes9uhsHvmt7hiCOdxZNDR7EI6Ub7D9IBf
zgYhIoUwRXw52g2XA6q80/BI2Puducrhzidm0UXtZR8fPYY7cQWn79TsNt+Zwd4NvyUa9G732XN0
cm4lgvSvIdxgKxA+T7nxNenJfY5fSl+237vK1AEN99vE3OsXS2HcORLyFGzs8XoY5/CEjzoWp/Yj
Td2yiI9K9+AOELNIR869JGqP/N0luH4R/5fDqIpzHJ4FEAOYpTo2SxR4mOigYHfHXElXfs8lRoep
5UyTH0JtFjnqCwgDKQT/Y1bo3b9hFZfPoPOQKFsJb/XYxJCW4D0Vhs/wx5Dqcf2ygP1buh79e8ll
eWCN7Tcr3PHefkcjEqci9HWVsEdvcPtcGX+dGwRvGdaIrENofgxWHXzAS7u8SyIQBUaQ7UUsq1X+
wS3ayXQgbmrQWAy34TM5/ds+yKLNHPbzKPgoHc7PuJ7EZKAwloxIJQLt5uOuo6VC4vw/6O30d/3y
qWVCHCWTm/7RhpJ3/n+qCeJyg6NHf+/BVqQCBV0uMMyBITXREfZHAm9JAvHYUH+SHlNR2Bp07/Hv
7pcMLOggIvQFyy04wNOlACNxUugXB+YJGP4hcCy0UuFS89/Rf4YM7wwwHLLnuZYgkanpRMM0pUkL
TdNaTMNtFGVcJ/0LrLv88ZoLJBdi0Q4JFYytDdTVjWQSaB0A1tTApnWXwbj4BMOlv/02V+fy8PZu
MlN2lQRx2cBXkUqUhDyfHe8wDbhE9H0f9x1RWnUXLwR+yIw/vBmG5YHSDJZ3f4DB2KJ/jn1Kyz1T
DfM21L0Iyubwxxgf/h1aFNKgs2vrOdnaiVC4MIW/6m6VXVlm8BCd5BdRBorq0VxJYgShST16loRg
Cup+Oe1z7MvU9wz15ffP/Yszfvzq3SnekhWFF/zvVPMyNppgQFiqhPUpuVGw20g5GRBQKWo6sVPt
PUgpZTwpS7q5WEcKMBbKt/GZ0Te+B6dS0A67xOvqq8cziJc6AHDu7wjJYgSeIjqvHFpAW2HbsEVO
eF4+ZuqPi+DHeFtCSKbJ5LbJlhOEBI6ikdiusZRA8rVYN9d8MXn83vb0fMRk8EIedTwscU3ReKtS
2jnwa2CoY52uMKsLDOKikPJ34UP/3+65OJY4/5cmpbWDHbHxoPhMKlYVFWYkUqmK5j62wMJQyuQu
yL08pySoSaBBC1oqOWMIVOI346r7WX0GcsOCsLPeCqYHdbglPKh2bCC5c6iTyAxZDYeITLoekJ6C
874SMhFm80jfpNgFTiVDZLIoDaydE/j9Ayj0lEGovZug3ApxDYyCWP6FuhniH6nGiUnfHZd7SGJ6
/sJy7mL1XGrmFxEf0giAUZnoopUrBB2+OfSCrKADD2dLtsnOwADknlOuTg5KIQ2m3oSQOb8f1QlI
FgwXz/HopRx/oKxXi0X/VoUbkxRJ631DWBvyXoXNsoNM5nxm8kcFHJB+ov3ZjSZT+r/HOdgIQc2o
RZalJn3mg3t5NeIZ2R1LuVvNP5/jmEZYFCQA+YMNtruZPUIkkZ+n2EtGC2eqk+5hlPn1c5uWBITu
epgLSkRm2U2i5uEz3aBwmoFpZQZIexSzkPmYTDGxOWp6fCpnTt/qSRaT8VrkXOfpqmWKnCOT6asn
MFBwDIIrNrAv8HrwJBtZXMPrwSppAZKlGBpSh7vYFwNT1Y4Yu3SaLvrM/K+80hbe+f4293IDOq4/
PomtXV/a+zB9mShdRVzef0T/btPMsgiWUOGwRnRCJteSjm6q9fAjWZOwPgk8p7q2sK3aMWpmqawv
Ne9CP6duViQbQp+ztSS1x5tqastpUiBKQseYHObECsOQbtgK4ZFtvpYePOcTKQHvOIfmV7Vva3Qy
5H72ZFzEpEbJKvM8XlOjNt6OBnt1VANl4MwTkYlFk8QP89uVgFlhuk2i8yyT4uLSTp8vc8/qDmAT
QBxDNxfv7yqaDopp43bCmjoFDtdbVQCNcQO1AnyHJxGyQVlhGIVE2KW4hMDMSef21XuyFFc9YI62
k9bbLDNdmZd98B+Ira9ajrbXJ84JMvkqW2YqN4WNb/MNiymNuTHexCHWvoqSRtdTy8wnn7K3+VQb
irKSIIKECOdDpJoZRELeQZB9X7+IQpqiOCei9MPay1JsR4PeXJa6W1w0bwi252TTOqzCHfqSzjiI
9uzifreBBYiAybeF9I//MonBMdTcCQkI6Q1E6CcQgN3kaxfoNpUenYJfkZSMiSSzdX1dkuXEhlq6
IGzBlpJuhc2bDV29lspjtvzzuB9LKWo7MEl500Lm7E2iwXvoC3Ta4hPjYthCqAr/j7KRbCP8wTv/
ke4p9gQsyax00SW9UhWTnNvG4JmQG2nSYfBUlUNAh350dsG9Z0u52naYAGJTCwnx2xI69raV+Kqz
0AwNh+ya+amamsRWbzSKT0S3ZAhDXuCPNP+QNoAoANqOuTei1VEdsQvbP4S72Zg4AqIFPc4zHxwd
kspaq3ttQurG2QtNnxS3BEH5Te+GJ2XQ0QonqnG+nhHlVfU8COToIzAefNrFt7buijGNfSQAatHS
8eNsEETQrT0MRkv+vUlx/Lse1d0zaKSU+zKq87Kp7TKN1Jcaq43nsFJV8EZUucHmfb0KlwbtErlo
Lt8gjKzoJmRIJPIOqWwBGwbfds6H4oGEY4cdjGJrOSQQfzR4IN5F28BEo2eOib/4nd0O72FthtVD
UWOBhzgNOXIhcU7ecOAFVIM5Y9OsYu1U6iuo0MMg9ow2wYQoB7fnYLpox+0Xl2oc7Px5yJbfkbou
RjJ+9ySKLiPGTPqWBuPUl/GH1bh+mCKv1cEokSO27x+kk4DUDJxPRkJRHkg3JTpx0UtzOrZ3pd0w
oL6xquVZBqdWb1AG/2ukx/RysGACg/qkSXgO5EiKm+NXbe+G60jBKOPxMpvfqPPRhwQPqUqmQKvZ
OvwjoRa1TCtalUjfXbX2molNaSKg7rr2xEPtDj2YY9oVmrhH0WYUF6axjbNhlA7pMhmdieFORfxp
Ca+HQosN1j3YW3VpM1/0+XHJCzf1VeXQz9BchKH0Nqx3hyoYam30QzdCnJAExlDMfF5EqxET4QpG
h/mymJudu+dqDjx27Kw7scZ9tGh4itTe6/J+sOlF2klN+H4QcyHJceBSlB35VeU9Uo+QSWRh7DBu
KW/PhgmvBGaUp6Co2Og84oyqXW6OqHykP9GfA6jmqdG28xzl+jmVC5S0PWlf6MelsoqHfpavH7mv
R+VEKxLeQ5y3vrWpTOqivhtondKxccQoaXDKiLVavJaG5mklQr+ljTbetmIjYxOBNteupRRU6EZR
tXLfSJqbrknjUDgPVmQdAPjqZRatHoTxAeGUmm9I2aXhdWr32oxNopipJhqCJtsJCpFIHk5R8rlL
586htxheIMf3aqxwbLt59awRcwENkRB57qzq59FxFIX6jTwRr/auP8kW9F8Y9v+3LIHGQ5tbzeFw
ar8by8FmHi2dm/C4CgFO/yg+by8S7w5nigLhw0rwHgUqggFnBC3f5hfkYPHtsz0SDtmBboY+ilw2
XrrRqbfMZPslR6P0Jtun2Njlz79LzovmbW7I5fTxeeutu1Fpm2Ckj39MwnDdyTqAn023l30l6EtO
lSvR2rIL5ACWxEtvLsBY8zR8DLP+TgRfffV967ndHb64QWZ0aQXA+zbfVHfVW9+As/az9vq+fGfa
NwkRmHLDgPK3Ch3u6lG7zi7zc+OMO3uUtrNE4ziIzJadWP8uhXR0Rg1RFR2rSw/5YrRiUVrWJhtd
7L7+vquIjO4ozVZ0k9eP7RIyXL6duj5fxPTgQwWHDdCuBwVE4DxyHZWGg7Iu/YQPSxWwmapSIx9a
hLqRd9VzN/Lz+FRePOo65ncNvN3eELYYv2htHnEAx06uHOmnRusBAOy6EYqokR28R88wxO1n0cv+
XsKsbhBKPkJMxVnk+ftN4NbWZZReIdI/tMiI2pxAeBKIk6plM41+Zk2Wy0dm+8Gqlesvqj5yR7xr
GcFd3XaytcMQHzVU8A7WnUybokplYmBXH7XRPGLmcg0YcjVRglg4PZBaNyKsuBiBbtTYNkmsfXg6
2MSVeUzDc5jy9B+z+SeX6LW+vOajP2virMjMsdGa9C7ttF7UZC58nsqmdPn0WhKjO5dKYrZqmopW
JiTfzSNYHEydOSPNU5+wet/xFVCVhITpe7bpPWfa7Whr+0Ge8LVqpEZ6WdB+IATNOWtEGdkX8Dym
kkx30cjMLtyBgQkybLEnXXU+qWXHpMz1HTZMDml7TWJMUkhqX4x+rBub7qpAVhmrPg6FxTxefp8M
XcjT9ZGrsC7DPKdbEPuhfrUuJjRYze3ggBshUBevvtF8KnSp6Iz/2hv8WyDgUEEuRo2EASQkjZ9g
8203E5p2CDK4eZwO077zO8qPVP3ZO9iTqJzuXjj3vRnHSYkUaWRH2nHommkLxd2itLlT21XNFkpG
5pvlHLgflKb53dFwheL+WDRSHUnLMJAr04ERXpRsPp+Lz1usYuZQJsySWzusbuG8Q3rOcIrte3Xx
/Wwgo1tB57aqH8X37koR+3+skesdS9vOqT4x6TKfHMTaqx42onUPCgrxZPPJ+K7Xf8K8f5JFm9VR
gYz3HAeAdj2IdyfN9Me+k65NiuvRsXEdnMUz5S+Vya+jgY+y/JY4VnYuM2e/Mlw5dD5xEAQAQaq7
fQiVc+XMxthorQeJxvOan3w4thsp5YUMcZ1oonxrebDLN7sx4H41zNh8J99msnVwTMqkiLzXC9Nn
P9HHu2MGHSSfm5LVVj0NM7s8t14+ZdwTkXnpJREtaN8yo9QoEs1D57/9cqqR5NhDuuo9P3at1zjW
nvzLI9g0Vo3978tmmw1H4s+2u2kjT6XRAkV6259w0pH0Nw7f2eaJduhvmuElncVl89hAnHMc6+OL
6yWmpBEZZdyzhzWTLGVVBcty2He3/BQ5sHLOx9+Rz/STv3sahN5+dO485k9HRUzx3jCutuINXlpH
GutQ/KPQG8tOnH52tv9Y9feDbLg9q96id0DGvRR+yUICyJMuJjkZaFQ7TrsB0+sH72ndbMEfwud1
x0ylr2sNKVLcjy5IQ+fLXQFI1aEySo3s2pYAeV6IXCVVZBDppJsvutyLKN9YEYNQWVRivU1hK7n2
WJZKagu91zj8hm9Hu26zYw0LiJ2MI+2DYMOOvNdKYrQYJsfZbpJiU/KqYiNdlyH7D7sj9kCgpGub
ynJwUscm1ArXxnWWrphIYsJNPtNf1RPtp2il75c4IrdoTTgZHyszauadjdPf+3KmTXC4o5DG0ypM
N448+cnNJa4dwlcNtWv0DyXRunaeA8VXZhQpxRqX+Y2RKdJPklaM4zJK+dPwT7H2wSUsWQTvUbR1
aaVkFx9US7Iw66wZVX+ryN6Pk9NrR/7uOGrT3DRSTauPhZOG9Y0qv00Rs/uPo4Tl1YjDu3kB6RxU
tvDw4rHGYgnpMEgK6bFWRHpvQZZEzRFoBH/GQUfUUZqzYmisNO/W8Bu9v6iaE4GTjlrDRuTl48pH
UR3EByYMuyUoINm7KWRwhDl/VUnmV/P1INAxz1lQ8tsd6nu36tHaD8xkaxx6Sr5KBAklz7ierAfy
7uk1biL43sXvIHp4E+IeyH+jhe+PQHXe6TImNp/gVGHC1Fp4Q102+cpGCxJKZliGfWFS5vHGEj5K
z5ruD50sTQkTdEElpUvfnovGEx164HDHbXjndBKuShwDxOZ3qvoO+px0be1iUGE2zIzvbcculC7M
plh2EQJ0Wcp2Y54A1TjVYbJ9ad1H0RppFEGLMwkkPt8XZ5K2O9vBxkStjmQJRQeTW5UeCzsTbyXK
q5bDZJG/107z6PjeOM29ags515BF1zzN/Zwn0QRA9X8Kyp7Emx8Kt3lilp4fP5ROudDt5hDgz1nC
PupUSzRiYLxQZ79n0tqrm/5tuJtmRkFT7HhBaSUL6enGCNpwpO3Li8q+c+pNaJbSvYWW4dKKt94/
2zIDTXL89axlRisipKvyznY7Dpoh/S1sj4kzrwJo7ZjNEt1s21cKwasRaZNBgvzi1N2RZlA2YzSr
blGLooX2zCVED7ms8qODxvnSmqmDy5shLWs5UFNJigLaXl7RSx3G5bF0XHvYWDebzrbSwaMLCPPn
XMl413KymBs6OXsG3PfV184B/Y/vCLnyMRqUyYeGg/NRHS7tTSPp6qbK36opKdzO6LZAidKkHYhV
QpaPTSPaSsyUm2NBN8WgBBYR0zh9J3ifBJR3Tq3oUEuUz8zCOeLM3If9VL71MOP2bGVEX9osR4NU
4/EnVQk1i4bKp8lRqca92qMf6JcEpc+9gSYT9Y4eNzSBGauz79IxDXfWwkS4v9nlntHQfGm7UPih
g1WoUeXchpsK70qB4y0EX5Ny4d4i+RlWnZm2cMU+k0QUA/sCmpEgnzVPSU+w8plnp4KmU09m+0x4
tG80DedGrqXd47r8do6Rz7qwbkZVNRy6UKTezTaMFbFe1rWoB9QMA4I9kTkQD7qE3nJABNPeesJR
ruWIKhEzCy4iknRSFd/Ve/VnUnbYzDyN34uefUhywrWhOiD5wr8QTj49QQxurXQhNBZKW2EM6U/E
8ufz4y3aoLCiZ7l2b/1r99qNrr6y0U7G0J53RubOqhh3fKzTNL2fUTVPIvl5O3ePqU+X9GfTCyEf
jfR0rzjfFbDg53sB2GA2bZAG/QIT/32D+n8SjDaZRSWR0qkUY/f87TlcSJe4V/aZ/oIMLNmMZX82
u9FazbdLc9XuwBDmFj22e2GU+9J9Ey3EeantPbFNYXX5iR7oZDFJxNZjwx6w32DJD6Q/toZDBhgC
Yjp3s384Fl109pVPG+x9Kd2NLivozBBc4WufCYXxPQDeqFbcHjlNPGm6R+Etvkk0x50kCoTFJdu8
4dRJjk4CdMJ32tKyyWJ/5b0OEuQu3qOS/+uRLUay1eMu/IL9D2IC0ukvtCK6wANOuHklzqFU6xMU
72a0+pLEW6/WoZ2cp5q50WruN2e8dnO7LyQ/zwON85g85lA5SvmGm8SpVgBIl8JGTLu3Oto8Spcs
ijg2eHeSn1xpuVHq5z4T7A7Xbx4vBa+mpD9x5gmSf+bRjQ9OAA/QqafTjs8f/ejfvXsexP/oddS4
c5XK/iNhwtKDgNsNK9xPpROf4z8Dm6XBLKvczFEXmDPNRPFNu6p8TlIyyLUhBTdphTMOZwWkpPlx
OdeRYhwiwO8ZzR/NWMDWqEYFgvyE/+/ew1a++ouaAuYAmcanD0iYGi3C/anrgpY762AhfOy/mDsU
anDffZ2dLKPsOJEtP27FVZzWt5DaFPQh6aHLHh9CjvcA9JPJxM33QA94/n0OzgPDWtbFrGBL+Qwi
uqQuJkrJ34deTcFKGGCG6VfMXTgY9AzXK2/muoBj5/GTVR4PN76pf/N2N8V755oFukW+kjCybmTK
eyra5NZ3REuQ2hRN0UtWXcWUDJpIYTd/Nu7penJt4G4+/qETixzMEMxHx7kZvfTnlrYn1CqrdEFd
EwfVTMLn8/Muw1JcGCWF/bt3HamAfV9E30M/OorfW9lYefEs5OQiRYPn10OZ5cRWN7v1P++/yUB3
eusdWol+pp+oxAfOYXcrMinsnBXHkp9yRfyWGBAzyS5DQl44uwUx00sLp23hJ+Owvxceu8ItPCA7
gzSStT0v7rPl5loWnkeqmOTnhh+kTU1wX0pRKEDu7N7MRR96e2831gBlS5n7s6j4gqN0b+fx5Tv3
85JPln9nocolL7b9OanpKE5zhYXvj5fSZDGbUvxQDmd2yuAxzcCkUI7SQD3zXj8hJEHKXzYsnGgn
C3fw+eQfH4NfdZ8tP2OlyWF6R3Qf6ztVFVWVRkZy0662PVR9jixflSigY6af0Yel7/241j52D/q5
ZWR4j2G9F7On8JLIYle+crGtc9fSAw2yfJevMLwdDc5eot31bNLarrjK7gpJs9lTy+k2W31QidDa
UiYc22e5wpNp/Pi7OXZ3k8E22mUeuNZ3kqUndRk9gZ6Aeev+rWPOQk8uQ0Lig1Pja92FVHr4ytTf
SfgL7Af2manehg/yQwtwLdWkHJXY46kdYzDghttB6jlY0Ys8B4dr85qtRbKVU6xy9qoUGZv6lSc3
105PRs+MjLAiguGUa2eBSNkYqCoM2d5UzfI2LRhNYRb2m6tuV1qLW3pVzRmOU5OfjEwrM+xwa5hW
DLo3WlW0O+G2TE6+zliRugldbIgiIwYCjiMDO5YCekfzp5Fs7hoEvb+bpfsv1GZOVZIt7CtiFEuC
VaRmvUup+qX2bj1b59aus60nTSq7FmdUI/SV4Rs/sdeMmfIJOOmY1erb+rtwLPxKBi4YdMWXJ3Wn
eShHyV+zUMugNgTYB5c0mD9T2w9pGb/jEKpyrBSlUdsUE/wtq7J9sHKppcvVaDXbPlckRbXuwzj8
XyZk7VZbV5/Swh6mEUnpbbgghTXdTLSd7j8kfKdMc1nWAjucxc9eGku6yaS8jSDJl5xrolrcoLNX
/RrM3QT6pnlQA9O+CF0o3clJT51HLU6nLTRFUSIACQRvu/JxJAO0wteVv1XOl/y1hM2i/sIH+5pA
8uLye1XOFCdoilWHCK0aJBtnv/heDGkhnIVd0zchaZjAfHZ0ny+r8s+g+z0vUE5WL4OLzyOYBnP2
bJ6EbCzr3g6LvErYCr+WJTap7vVhbTPsCLxFVda31a2pJrfq7Z96lLpZ+RU4t8WpuCU6KhMXEm9e
KJlwi8/8lXTmi4rOBDaTXGoO4OX39Tvb2NdXMq525HxoweXva3oeE0sfYJLY/sqzPRmxscR+Tp9M
Cl+S6XYNxt4t+7PTAwpfFBhXpJgpxItvuW2rzrL+u62QxJWH+/6tlij9GYXE9BovzLBXpb/h29UD
mBrYFIidhysaGBzjCTUyYbROJP95C5VZ/jP1cUD1/9qQiz2qt38/NV6XhAsNwqynIGffACPebpe5
E2TJx0KxJ5zFg/yp0ygHLZ5yM9+L5zEZmi4Msio05B6EEUfWiF+fMpBpLV+De620a6xbkbHpaI0c
76nkeHI7Jg1qiMjgSToTflrBVUBMiYvRqBeBR4Vw43edwyDbyI6SwgYkg5fOcnDzu1qUzl8f8Wvv
q7+a92mi9BrxqFbFmZWyVcFCHWFOX2/20knpkztDhxwbHyvHYWosVwC5nReN18Kc1WgCK+mhdVJK
Np+to3QQKsruubUtPZrrRpi19S6F5ZGpyZhue3vVWHc7DJPHtV39iBx96ZK1SDdGg7D5I/RoA9sJ
HDkKBgsqEb6b60dKfxyl3WEmyL9bNlbEWqxz/mILCzP0jDXpZD4+ozzD9GoanVspU7xKkBnBXF+j
dP9pkFh3/3MzcYx9QKadS+vlIs1lXQ7DSFFS3Ps0Z19LBF+I20aV4E8xXomrNAx6MZ9305n0c2Fl
ejuk0fUNn1Rc/l8YJhHyIVBwlvXfM0SSlFmJQ5pZ+WSAVbRvZF3tMjoMlr3l3CqqXb+AZ+72E/JF
Aj+etF8NWw0TxsNjdzH2ahXsmHq/HfEjA0xpUhI4V72ZE2BqUmldX5dyXYrW0PHWn3aYZSXeT9X2
LnW0ceg8WyYEldONYz1SpK+15GFMbMT2pQKczUylyFeYVZbTbvMEl9Up5SfPMkVXeZpu7MaSh9qG
BbVetUPZQqkxk9qDBQE5c2unamqQ+Un37l+5gVMNzBSts5QVIpVfyg0q2aA0tl24Y5DQKIO8BVkH
tBqB1b99Xm0An7eL02tV3+pKJyWuMlgXdLC1qN7a0emqcW6uP076kew80aTnp5Jao4nWrQMbcoaA
et8yai5EoriArMkUNqsBJDjXJYqthhSRVI2aM4wt67gCVVeJCOgOcLATlcRsjr9MadCvInYg9ZqG
4aqM0zQ0Sq5+6dIJN27Jt5KDe0lJaUVn1FNGLUUGjz9F5fGDjL1mOG1T7nc72Tfd24iza2XZcvgE
28twP5SCk7Ir/DvSJGZG84muwZnDF7e3YDuS+VUf6J+HrXpzcoRslIf813mIYS18qm6YakVmdQW1
VWwcAJqPR5vIvRcLI8ZEM6Ybk9kNSd+IVtc9G7Pt9sCnwVCT8/lYeYUCvWp/MukqyVFciOFlZv5E
5VhjwnS6pNu26MLqM4hwL/1bO4i2aTgw1aT9NMI+vd7X5t5OfaRbshVt9jBgdl5a8bJTuhEDEJSO
nlrxtWzpl2rW0+PsL5NSfehvuC3urSPqffO5/Uj9EJ4Xjq114zV6VhKl08AZiDFe6PSAGNYbCRQ7
pQwg+xbpTu3YPtV25WQ/VzzWg7j4ZEaUbJP8vX209CQV0W4/8vHq4uf4/Wr4OKVVg52CMzU/Ga05
uNLEF8k6iUeyAjEpnr1K1i4prEt+rL8Nm2Y07w1RSfupkIbi018Ldw57w3wLN3mH3LrFe08Z+33o
nMq2UlxdshK16nPNST8MMQG3ldMGsuSKiy+CCvfqVE5XH+7epZasJqu24LJZKMifFKlgpmn+kycs
Z0ma94EA5qNO5f/ObUiUD2cYmPfG7/6zmm4ZvvDfBq/xaJYDOpeoMZvuRuhMRCW3yU+YNriBP1LZ
NjdcZ0FoyExFXbCoaDeJcqBSqv5Jl4kJEJIYJaqZ0rHU3dQS9Vgl1do2FsDQU//cuXfAUVjQa5N1
Ej38rF6KhgMDMld5dAOL3WU6qSTApglgImivIB+tva8mO8+6YD8+zp8cIIkatkCfUn9M75AQSBlT
13HM6bQDMXwfRzoJPccOIYKjSubfPpQ4ZMGkcnp+k+wg91Kioq/i66Gw5Tj8TNRfZfJ5jvtV6WMJ
/sgCcDx6cOmP/kdLFpP45coqP4sRRFzsJETW4aJctSgYADJ/CgheqsplvPyE4x2rr0Bvqpeq0fJ9
OimnxzqHVB/apOtQY2zH3tL9Evrq7FTK5R2U++7lelnixQFCs7yHJWVrbznDwnm+0l+nZrR2Gx4g
+8MA+u7qi94aRHOxXrBb3y/IC/YOGLTxN8/GtXvsvMUhLLDaoKdCBjlDkIAg2JUywKvD13kmp36M
NwActIWBSCeCBMPZFwA7QTfFQBxHg0w8T/VTXn6mmpd2brbN5pFdi+ZCIdA+zzaav8+nTXFms719
32eGqW3GmqPb96Li51pLgcnNA0j3N/2bnMeHOUlY/czwOkp+ZMmVfxKTQgqxKWRgnnZHsvkgWHiU
I9kAfhzajCHY+npkmBQW9BpK10yB9p797TTQYTRkycI0yQlvS0+vCvF0PrErvJMFZsztiuK1iNL0
ZnB720aS64tRUr1l2X3Tq+ze0prikRIJfXyOh0nW3m1KC69zzuaXGmf5GnR9ZMeOHdg6zQ2cCS43
yb8VFwYOQJTdYiY7aMGkENsWs7/H0VLZbbDCq2x6ge4DirKUHn4vMssBjbbRYpJrzyDDN/eoMCH9
OofPBXZhHuatOGHWNW/yVEgmROpIMvCfDI/kytC/FZfkhuhgw3tIpg/djBU3pfSx/OxdNsXkohCd
ao19nFWwMp0HidakuvzLtPbEkcNE/zFecRvALEiVVceHoBd/uqDsr54BYOSAiU6nKSXgrk+e/LGa
nKjswMgmAHpcf4PfChiGieelBApe89fuRiAghOTOg5B3ZbXB+M7hOprf4TdJBm8B4rQWI1rJT505
QjezKaTnp56O2opEfYD04DpxZspDIZoq+OsbQhMsBB+5AQCy+eMoCvB4FqAQcLMcRfU9dOPLz4xY
znj5viovbkVIwj1Wco8uctz/cvL9k/Ly82s5SMgxTYenAF400q9v3nkPsl/ksgqK9aQJ+Zsmh4Em
o8hHfdiUfhf5fq3/0enM3vkP4gyJPbvWM1/rz5fR4iRTSnIdEBDLOTrnE+9CMl5MhKjr4itmelpl
sSwddsYASL0vXm9lEM+tLzbgbcPBweM2Ms2FvRcqIt0LVX4vZRx/0jxVFvHS2VhzH8DMgVk64o2K
i84niWL1ZZwGPv+uqE2WwEA4ffw6KIloT0w1PFEV5w8aAdsTXbDwa3njMF9YV8RwjmI8F6Kp6Tm1
xrTFdIEU4TwP531hmShwR9E+Z4qXZB4cIjVQds/pVMjE8ws3bhdycJJtL5rsL/Vhq3yGRm+zLGuK
smTYxjzAwgE5UxJ1PshcMUlo+sjfpo85sIvAL/Jz//AwvkiR2BRn8fkJTO15+Hcr6HggPLf5fWL6
Sj4Hj4ObzR79fWMzjA+XY5v5Xjfn+fzNjS8dEyY8nn0vlGAuYGn/Sg7X4xwR+9+xg9SzXAO6+Cld
Lj5/QvLQzXO45Ht2qGHogHKUAf8A2Ovg3Y9O7eAgD2JE+mC5G8BEAsxVPeZUGR4OhRzkSYTvL0z4
GC5X/mpfgNX549/9L8f5N3LCrIxekJ3s+XGRxTfIChC7R688tkAJCOwkiO6kNspdml++sl0kKeEj
7EkOi7rjUjgl83Z5QPfNy8msJPc1G8ORXMLn7zcFcjux5jBf/6XevciYWvm5krwuetmIZy8ZVvf6
wspSoHzdjIRYeEqepCd3vhAsr1Vw5qN0tjgcISOcw4vCg2VvU3p/sOa43+EsuGO930QzIN2LCbZ7
nqWCdXLA1rLkdi32tU7yH3aH3b4URD3QC0aEW0DIqZ3vZSs8YKggA1qZtncAe7PBvL+2Y7Ctz5Wc
2xayf8m5IA742qbIoW4LowbkEX18OkB9XAh7dmqjcjXuv1BXJDr6nUYpyfhiuVLOfNu5svP97/LH
6f+xZJMSgi15PRLwudwwNqKvePY9QTalw2+C6Fp7cBA3EPmKfF08hGA9MfgCks2wHh3toHN3FsJK
6LKYw5Cjz8JxnJHaml//JH8irUjIOPff7CD3SYGIbCbNmV/mWaQbrES/PYXfL0eL5pFOcDFPOBqv
o5UlYxKVghfxj6BcFF6i+QH2Uomm7y/rMEeoGuqSZG/CV7P6PP/u+oDs3dyZ7Gn7cvZaGdICeH2b
NB5ZIR97n+HavccKuXbkzyP3rnvX19HlZ/lzGgZhyRC6ihZazYGdr2R4mPDh19/zRNwxxug0DMnC
eceojxeZ4Sshsz4+QeUUfLv8uubCyrNn+YkYsZ5xV3z+v49lKYr54AOz8hkgKLHNmHoWMs/SCVxA
rGjwLmnLugRIDVz5TTzlpnwl9riVD8yaLsKkcT7WEy9pcx8nndJHEkYlxXFRkMIaNVA6RvBUPmxL
x9HqOzp/zPEsXYUBqV3Xe081tiM3R3re/D3LLPuLWSzocPvrpuHdtcM08nUUbDXe9CM6AykcwEZM
H5nVZDip78eJH4eJO0C8aZWniWzymKSd2d2vIr9oGLyhvfxJtlKU8H5Nnw1hlSlGYXnJgpUWneQP
gum4gYP5EslDdmW7jP28po7W6+xdenWfM/qrTvp337mPUlXedhzYIy8VoPtuIrzug9u3/eQwTw7d
HOflu3/rWfOHOZ1dJB6KINJ0LAQMH/Qv2fNf0OTkD009keUb+AA0Qe3Y9c/bNM6BMM/YEmgzprdv
Doxp2hBGykF8oQI0PDLWfRrEdyjcSe6YDRV0M4DJBztofTt4zbMfywQfxiZWUr3kBrY63/IgA6dO
34hqaf/aKl/TVNaQnILdJI7PbmUiBW844Oz3gBzH7Vqaguu/3cyomI/tYFU7zE8EVrhWOorsWGP5
lR2n+tvGqjmpRrvXUWbGEfv1mLLhl94VV/A23bVf/GZ76V8IZtknj/Z9kGt4hlmQ9RCPuYI6OfYW
beynudC4erZ37snUb9k3Tv03l3/0Ex/laKBORNhoZvzws7Brpf6O/dtg3/Ye2uu+7Mnpubr+EunV
PDUj7fPoPNvZd762izzVSi/V2s8uRrMi8ZEv4/gwOn91ru1dzYDr8q5LeFvLVBa1+AfJaPfgiW+e
b39w+ecw1n7M07VLM9p1vbMZk6aKCrwEYLUc+cqMBBlRbjdf5VVPwGGQj1xCT5AyLby4mF/asVt3
Vdu1YvXdz72OcFGUbjlLZrtv3FeymP2Jd47t7Md6tKssmsmPPZtqBsZhuU8gVeT9Ycstb0eXpgMx
197P3lUsIwWBuXd08hMBYv+RdF/LyVxZFICfiCqR4RboJmcB0n9DCQVyzjz9fMdTHttjWyDoPn3O
3muvwIkniNlyZdOtQ3ToOHQ7+YnC/Ryfib3rm3+XL4nsdu9oymtbfZcCeZwepfv3srH9l42eHQzK
16RgTDUpDI9JEPizXpg8jDGrlyhXT1T3LISfwN/L7+7fqX9oZBDeb4Ndf9U8/iy/T51l1rS1sfjb
yewYWkV2rWxbpVxfN061Yy/P6uA0vM18oF7CbK2WrV7Jx1XQ2InPOiCl/mgkWNbRJ+noDxM0/Qao
uravZtn3zBvnCvcIzKd7ZcfCsLSNF85frMXmokay9HkenSvz+n9b5a1XjBfZsoekiHK2eifrR3C+
BLwJRKYRGF47jiVPaq61qIFzY6eEovdW3iMyXH/zk4wEutqiWD40bh0e+w1D6Y0hJMZ/JB+sBkQf
vtUWtcGlxt++RI6Cj4MliBiL/pponppXTAN1pfa1Ov3KbUsUYR+LYRYP1+n7qmaax1B540/2dyBS
9r8inPLcqgPNQ+mabr7VnyaC8csPbv+tUXsUQifE4oktRvF5XWtuH/nGrWzTb5rJme2fDnUFMX19
7HckbPqz9O/bMGE0GR1/vUl52wMA6T4lTL3nG8cf+9K0/AY86uf7u/hQu9fXLbEO+Tb+p7f8uiyU
7j4t4PdrOXITdZo3dNeL5n7ZEdfZMFbP7uuUnd6K88CCAS97CXXWdF9+1BGl+NQNslFx5pncl9e0
SvHu1imAPLa/t27uMxNfvqafU0/fZnZh0oX38EDTzDPx+b5+bL6ctJt85aHXmUf3ZGmZj1IcJJUn
2G/VwqPq+y704iLU2siI/u6vuJi9E5OhbTv3uR45d+64vr8rgPsXcIhBJd74JlhhV3Fieg7jJIpW
quNaV5z6GE2KJ2j+c0TKEzRGqdBdMcar0ZF+OIbqU6qLWhZ9RL+ET6rt/ZdFN5dIzS+R+OKtdB2h
kPwtmUAlvzMEFo4VHKFndPy6/JAKVbXAeSj1pc8NpaaMW45XvDLTTc5jvxloCragCWw33eB33IQY
4L3gYkT3ronFIpRDl1qyiRvJg2Lau81ysR4NL39ZW/4jqLQBpKMcA6wFM3+Mf/5WfFHauobKrWHI
WT22T1GqYt4f/b3aXwLrm9mvxz9RyhEOICbVwPPbPEXuaUl+RBlpGdM68Tf9SI8u7UJciLf109/z
Qy+T62bb00/OzBnz59TXrudS5Q3g7jEqYbryaHrsuoGwsOns0J0hCstIMb+sJWZKU2ykONBI7hir
56pSL361E9UzHybj50u30Ju+v8Wsq2uIFJVsNdFZlpNtg4m5hyTxkUVPfDUuA0yM6NrHaOuKA6wz
R2+fe+mv3Mdu8DRM+jHDIG/tXuuvBkv3RrQwCtxVMNMAhzyLYfqJ8udm7J42H2huydbaQn51EtVl
L1EOWpW3evj1+0oyutcL38mqcT1W/7q/rVHHdmEJzxHn7yZOP8XoXYDJuX+Kg/F5AnIbvA9Ordk3
jaIU+WUEAGgsPm5DT6sbNq1vG0vM5kc5zcGG/KV1hQXmapeOq2+3eEWL2qaTrCoQEh1rP77XM1jZ
ImDj++Dadmj/O3w6pJ06Zbt1afkvAFxzMKmzFikUcxHdw+3MI4ZgO3UK9ctwE//nSpyecfYyxMP1
D7zOAUZq9bsjwyNe1+/xEXIGomjny+JDmKPd6olysmzTKm/ry2jXveN0URVUip7wdfXRfw+2/fhk
jKatuvKDzmRevRPa9jfBhaM1HZmYOJ8atroqOmD3HBerC6AgR9DqWzRvvppLZLJCG2hSz/1k29wd
3tfVt95hnPk5/jIbeZ9to28ivy89cPM1OdQoLeLb9wJKijo1/w09v55oliV+qa2NYXf9ZHQWLLau
5iP9Utdlrn1neMkheYIe5xH36laxalzdW4yn8bd+k0sI64UbFvKxf/zNYAQxS67dB7efHJZrcbbq
BQoe41OenATl3DjztUv9CknB03WEmZXWzv+mbN3Ps8X7PXiRRKdPxubvzp6vUxc/Fg3UK80cQy5U
gQhfdkfjUUm3ivEH7Rg2g1EHOJXrMsYXNqH+tVA/1aY1Nni8NpzYeGgLqFHggvLcer9NZnLe2OIw
jqmisQabV2zorIOz6LjfiQJadN/6LyvRXMULeH3UH3X0MIOdHOKpEhI3GepYLUazazBsQ1fWSLB+
X5R/C6Vj5VDyaJbfKup5i+5ghDGRimdgmovvAeCl5OGpUnnaum7lXW2SilOlr5vxuuSH6DMZce+r
Pli3083W4bYRCgQ+3K6rTZKSFQoyhLqoFfxtRGTVMq2ja+DcseC8o73qFSEgNgqGOpMDUnFajBU4
sxmM3fi6lO8xRM8Hgp+Hvamz7IkOjf2e71fjVn2w7DkEnD5O+e/ZxqqWG1ogLidXh+DA4KMn+snx
vkXdXYcUNM7lg4ftkw0yede5gs+har/+N+ZABCPgSTd/+dgxOZOdWsnjG1CvxeF5vYDNi2WLTs3D
8bA8byAC80LfqhzC4OveMtJGdr661t89+SRRoZTwINwsVYyzdq6UaE/r+2ooXXqL2mV8V3Ym+0DG
ON0vxJnWNFbUrfsan0HO7Clwy83eLPOMCVy+Py+nG9t3lWrlVt22jt19vQdXbxarFzFgz07ew7rs
c4Kq8f4CkOcnF9T9M3M5otuItXubRx7hk6/grwjtUfJ9HimlOPTwNSCKOuMZficDpl89Vi7NLWFi
cIBNs5ZTWNZsh5qY7T8WPcPiRBvNAxfHUeq8BXntK2CiTPzN1IqvoNvbpglihoKDFg6oMoVk+TH8
dslwAW6tS+3pzuNc+v6b6DeYwXI4cS8BRPZwERplXVY7hcZIUOwqQAScE4HmurSRMFGvqbq+D90M
n9ot56JN0NMJji/lyZUgY820Cjv4rKxr4+BCuPogqu/eapNrNV37vb4DN+LnUJOycpLisvcZz1WF
pUdvFtf3uZWPLiqvhPU8+Ta17ipS2LUEDyZYTP1eUH0D9SWOSmRLdZWa/r32upErGff2z+7ys3X5
0n51caUJcX4hwS13KloyPiva4dcMGIGt249zfRftP7NfR4tv38g3tSrlae0Z49eW84N/rJBam5pL
2Tam+Nh/plqZVq+on3iT/PaqFnoYy+1cL62Y8CBV1+hKVQP39vUj6xnPKjJTrXv3gdka2J/J2iXC
V2nePaC51j0udk54CsXw2NGiStH4TsXz+rbOWWpggi2osDn9WJi7hHrOZqNPnj3gNyP7679Vh4I+
esZvrc7UCV343lrD+7rQlEYe37TQuyMAv88vQu3UDOr39fMYp5WozI/SG3zkYuvUKNQWOOG9grO8
/Rqtv4P98PzvP5NrUJt4HXaMCEXVS/XenA7ECKwxd2fZn6B/TEfajXMwYSrPf4DyknTGB9tobWPa
PIMJLNpiwnsHDc79Pfnl69xUD+fKrZNqnZQIB0Emp9E10B200b9BxK+k7oHMw0jTH8H8aOTGmqdV
k+AH3NUtJL+6hUOkSh28sNW2kg067XjFe5XnFgCFUTe/HKPE48c6PXg7hHFEOLXNxXgbnWoH1L/6
ZTL9hHgr/98PP5ANGt05ueJpcq1sW+uf199hfHxfjDPdc/3Zo8scCPH7hP1sPwqtfOcIeD6Nc61X
P1MHbRlaHfuJgT7VM2LdKtJy8ZpT4LpR6J0JL3hMdee9Z3c7eqvnG8Xq82czI1lFpM839ebLatbC
XeCqKwI88mtyv8LnZBndGsXoXimUwKhKPPt81XSyU4RsjHdfKegSsw+aIlQWIN7CUDC4TR87T6JN
tLg6GDjq2QUbC5tSon1nbZNWqByrh9lsWi+Wrwjkc8UHmGb/HiyiFrXA1Tl2n9iUbWXlGz+x2hHp
ItGaEhoz1lJtEbetojSqBp+F1v32fk1Pkuv+mtIFv54B677y0PswRs7carvTcAOOdhq9eGXUYC9X
BqHs/ZZx7lLZpuIL0gHP00w9m237x+m8sWcRsurO5/X5vf1EVSXmkTDS3Yv2Ow0fQ6iyf97F9pHK
5v1tfP6iYyoX22v1m0cWVyPwz/eNYHt6tM9xtvrdkKBemofu89d85mzi5ORd916pKGFaCpr/Z5Rz
6M1HGthN740T9r1+OFXXv8aNCWjCq3Z51fz/1CbeJdsnnAasmmy0e0XpXZSyFHtH7TaH23nl8neH
SqmbYcl/UGwPxZ51jpy3DzOsGzbcq3zDlkBwQAk5VU5/OZa+0kcF+VJ836vPXOuWae/S9Xm+VTw1
p+duMl3fM9xEgOF3avC96myerfW9tk7FyRTy9qK0OQ9v6ZFG+052tajtzpNjYpy+NBf7jyVdDy96
NoMiEIUhSaik37+waXoj1QUhv4fYlEecbxHhfqS+rv3DBGh07K87bUDIqveaqHAMiszGNWQ4WEEc
fh6fFGXQDVFM9FSCMI/Vwk8eiOlGPSZh9LZk5rtuaD2a13+bdLRDz2CyThyLN2lRfd1fwVhd5bjr
cfQbL3pK5dFjgiUNzSN+dSuXZd5bAewb3z7BeKXiEbV6/odyxD5wfCNWn4c8h6BgLyh0z8Hsi0Ej
fb+E6+/L+3aQrOWhg219pDlbauy9ih/bwZzDbKGcZ41FrKTCXVTOL3mHGLMJIT64CliSsloW7Qw6
z4HQjXgGcocnpwlOBxtc2QwY5Eln5b/z3+t7molPwfaADJvhTGCTv3AqJ5tR8bMwnOe/rvGpkbxF
jUK8i2CCw9yp8ZlhdSUy6aLuNwySoFctjNJqlwWrd2crZntAABbLoMaHPpnIZT8KrLlwCx3UxTCF
NENYjrnvCJjOjXBU3dTOcnI3XB4u8SzeSrd/weXu/d7g3J3t7T5uUMIn3+jV+6O1kJf2A6CAN+7/
7QcM0tg3ulrrWsGS1fZmI14F4jrfZBx6FZ5EMh2sTNnGkGxm7iiupfS3BJnrn7nX/u/lLDbmQckj
bTK+upVzg9wg+YmnVDf9YJoS6NNShUuZwe7DSjr9hJF8++i5VsEMbl0DjKd7fq7suZzSLoLAo4Io
H8YEeJeayWSY6+TZjWzi1YKPQ7pb7GIEitQpE7AhZzgyCMnfKFEegc5ESi0Stnz+Mq7Z/EAKqCEI
IXKgV9ov/kAIviaeQxG8Yhb/bc0xZtdCaQVpxoOElihsmRgbVJDRwEBQOY/DYCbBRn9R/vg7SYfA
02kp+ljzbt43qF+Ldpq5wZkipoFEAk5O4NK83om7CXuXMYONmEKgu/2zep4DRx9u27XBJEf+ayGN
8OqERU/Vhm6Gs+M4NBwJRJo0JhN8Yci0fbIci1L8fBjIlNHbhkd4pXJ1uv3YRbyFxouO8arB7psL
hUrzFE6XyyuHMYXupTH2XXnfEmlbeosTbd1xefEF8ntWnh/ZbMn/ziGuNl7UVo3DKP95Nqpyn7lL
Ga0Wg6OtezHPhSsZsukMk/+Y1nYOI0Bc8edZDcbCB1L6PLhnTYVzihft1a/T/T6BrpQyWqwrolaj
f9JTBEKQNdbdReg9OGQLvpgsWcqpEuLrJPtzbrzVGOeg7d37ZMvUS51EPRBxggEfT6QOg59RpoOf
MTkB9NSRqEcen7W8KgNeSwCchRBA0CnVteUb9PhX9XODFFLQlI77zArETouk0J4Pd6PUbNPuX2vw
PyK8TBkSwCP148cGG+36nISsLnv04PBhkogG1pj2Hv3kYOf5TbLTXleVN8iigSUUqFgXjWSuF7wf
0yiRDLextnb1n0KkdX+XbFkJ0r1TMz0gSLCIzuhPG6gCiDp+umv8VznsrgdKGYXwtu9hWUYz+4s3
CmYzkn2rWRhSfdW419zY5VBSGddbA9U+RaW/3/8F+MEYlKAsGH6iXAb59blJwsF6+domD6wHNvOj
TvOpc862nr8CiQBh/PIn2ZlZYiVLBlGeMtzYK3DomlBoaKVrxDVRTvM6F6O1Q9VSBrJE2UBGkqwt
oK3m//irAHLB97+FHl4HIItzdeuIKfRux6pM5VsEf88zY0fZKHG6zDasMuEAjYAD0m9messWBHQo
0NdOgNblocCA6MmkDHemoRWJaHzNXivAlyadnAYoUwlgVM6aHR97Lz3eo/PWwo7pFPTarmWxtF1V
wHxzrjUxFZCKSVoIltSjzk++eXJTelNWiYnunCnCkmrN3tm8EElv1fl4RbxFZKyiBAuwjcIiv7TY
HVQD1+iJEY6tYIPIVHX+pQQUJ8Rr3MtYzThxGZmR4ahFqGXGAX/9b9tyxji/0nGFh3wFGbJkc6ey
vYQwykxkiwIILwescbWNvNAxYyWb2jeCEQyUw4bHsY+zCId7nDCf0lXVzpcBaXrtW4Pc++L+TAGO
mdK3k06HqdG2PWZ4a9pK+d0U3UxZfjCVK6RDjYcJE34jAB7kuHGS54jpwCdN3R9BpRy/LqiQfWYa
A1yg2l6rtC1/Lss+pTM/hIcEnSInHWU3shRJresQPYikEQDGpHVV3oBoq6dWILJvSWvZt5YXDkN2
KSERJ+cSbwIyoJ4rVFkEQiHJvk1X0v3UW+2y/fdK9h5uUy5+47y4kMoXhubzfv5cu9uF43wyXSHQ
yDH+bF6T7YITMutgSh/fjQxXCVKdavJaxWJ4MRtMVXhdrc/xTqDil0PNFpdHbL/hdD+am3136jF6
RvlzlLmNmEOhdlP3yjySe/EUqRTUB9jUvkD71Vv92/xbGKR6riBS7SJFt7wwBtSp5nFy7l5p9+dD
FtpKmjMudlGk33y47d75Ht0n+c/EO+L0yut/D6Pt0PY0U/QN8vx90+/F3uH3OuOCFHYV7uxT4/1d
OfG5+5XTq7cd7kky1L8W1L5ZbC1GxR4fR447iPqndm72pBmL7rPk6IK22WfM3ku/70VTlRxy19l9
xs7u/Jfp31SG03ZaMpCE0brosxaV5jj179oEKvkgF7s6T0YpL4NMLctB5NfSllBQP73fVIzaqcfd
2lyMZN9OipUNFu8eHzO4vKBBG0Rt+pvf4/DWOcZ4ZE1noLzywATlB4NiT66CMftWSTUztUM/nBBH
J+KFEuPAYh5jo7MPf87W+OP5dxFR8X0yx5TeCKcltRycmwwG0Fc1Ioiqt/alfRktWYcFnjFbnbKp
Tn/Xl/tk/0uCQ/pzjaY8JNqCXXmYkrK+kZFR+0lFFSxw+hQ8MnhG+JiP9nKYaxbt3kyOnPD7MFNr
5JoJ2qr+c3juBu1LUMH4w943tDv+S9WmZlXU+C0+Pp+pSE6WA+7SlsWHKb7ovzUvVS8hsznUEziG
KAnxWnhnktT3aYsIjxI2pwX15uFfyMPlaSY4SHoLWYxXQpcY1gxRfChrzS5tJvoVk7rg9yr4sJUp
S3hhVXOJ2U40Hh+Im1KgEtEUZPYaTPUA/CykDFsnAOhlI1WfLVpv/7Ds+ylbP0aFHNA7u979IDW+
j+8kwt8chFwyLjuzZUeqw3DVQ+et3yaJDgEbrjn7UWzp4EKwmeQpht/K7BAMJ+UuwXsnRl7OG6co
nQFZdeD/ctQ6MhhQioIjQWTRvApX7BZKu6Y+04a/FAOFBTFMAASW9TC/gFcSvejdbcWjYG9+6N0H
R6OBHqta+/Q1DoVY8JHWPWt0Xab6vs/MBQCKNVwqvPP/6KX60F15TuZ/hfphdv9cKPd/9g3b3F0v
facCP5t4zX99ZMkHnNM5E82rxYHzqZIsZ9v5Tsy3e3b8l5w8MH8baRn16wHpZreA228MMKoIJOzQ
TLHapv/hgn7k/b+P1uAw5y7uxFUSw5FI5+J83uCmh8yVQ53jDYbRGUWZoZfCJDNIggboYX/JY6tB
QcEeho1B1u5CkIGWnoMWHtmlQnfCIqWfSdnLMRJsnw5onSbaLg08HfNOb5wCcs37W4FenLNswydo
sLWANIREVR8xyGxBBOB+opt0LwUX+jCEKINuL07tRdcPfhK1zCgqnTc880fpthKg0Nv+czSYuo/k
yn1m4YZJpugGDDXtZsA81sqnsw/lttJRH+rnGiZLUF4rSYLN7KL3qAdF+mGWHi7qaTXBvHbjK8DX
Tm2TZM906i05rYdZFdW5KAb7kHCVJ/tfMvtB/vOh6AqUcqqvbwRrJk7uC2CK5cSuuw9zgLtjgjVc
jLkxMKhsPz6CFf8Nylb4FMLIwMi01OdaNnNt85cQz+HQntN6cB/thZ/bzPCBe4fhDSDUXVQgliCI
YDOBeNkwEcCGpmhwIjPKrBU462yGoXhB2nXamSVzoOlMa0iX0aq378wHd1Y9lxb22MC6GQCq4OHG
TgoAOC/3Jl6VX6j/0i0WrRe/7k2XA1jp0XDUO7wlAEWHmdONLVpgc414l1S6M3gZKHZl7c87ePID
5t/DQH/geaVSzkQvZ9HCxmYHxoLegzyNQIn9yfXqT57ry/6Jeuhp/lX4XP/jV1nNNnEPbIv8rsvB
YJ8wqvqfPs60oxg/Jxtqipf61zBxuHh/NO9qzZzci/xV/Xrp/qOd+6+2STTxggnTyEPC+qXqerQT
zWTX1xUVxHgMee853pMWbAdLbB12fVWGC+++B6uaeZT63FQGC5b8j9mhicjFnuxIoWEVcHRgQhdD
WDwGXMk9IkKMKi/5MOf2ZnhlMEgxys2gyNqZkSymcDjpVDMVQ4p2orMWo4vF2fpP6SSLgHtj9629
qoRYJFY8o3VjAb29sBpegI2x1IeIY8kZ2H94fwTO10Mw8A32LiEJGc22z3l10zr+BaPac1Oayg/q
sIiX0P/tSY5IfxXqi7bzb15azvaWDX0S/YzkcyXiw6dPlFheSVHxyUgYgrXsJsr3QverE4pWbYPu
OF0PGiUW2uXnBExR41GlelK/G4KbH1p2bLHojCBx0YZ7BTd2YI1zn+jk3kDSon2sBFOIvVKfLjVG
vQ9zq//OCN/6Vbo0MYoOBjhr+gnm/upFSGWZYjPOM3QI0BzuGeOHpaedgVUnZ0xM3ATcf5ht4K3w
9TtiRa37RMlmNFdirTBElg8EKU2Zgi9bGVPR0L/dfGm9FYHovJWVqbHgT7KK87ap8Pew1Am4zLxA
jYgCUAUAe5hBhTDjdNWnrJ8rd9Opya1ZvZTpGcOMTQ8axh/BroIpgzEbQ9nKhqTngjJzAYve4/xo
aef7ZL8UCmnkkVNtV9qxDTQt9CUT5ZmGR20vE9cBbOLVW7eusSK7BhlpFsu+iueyrKzmNsEhqmag
Jdli2lpaW7nKrvZlJsrJ5SVGydWscXlBKMAgMSBatm/lX9OkBo2g3xXmutNesaPbqWO38nfkTOJ5
3zB+Cfq1oL1I6JuuVXfSfzEnMhQTPGSjW/u0Gw0Cromzze7hZgXePEMV21RwD0T1tuMfjNwK/ItW
lQ/7V8X8CGA6D1PqJrcNWxASrFnmyRq2p2CgJT06NFR8Yk7MLyUBfNiYxyc8ILJuzezD11aYyBxR
/HDvDEpQKXIcxJFy/ZkS9jivnNqLBnVVuwlcNvZ+Ocw5tjQcWO3c+6J7dfIa5PNcSURZfzgpbC8I
XAbkecc30olpkrYlhOtWxXMYmsE+bLA6OIFy2gcnkJedmbPY+XB8eD8EaHjYu3H/eIT4LEkHc8My
S6hJ8x3nKaNWDVOJCrua0WJyiRLVG+5Vqjsdrltvw3nr1UD2SjemwzerdllPjM91rPojiXC2nGis
viDFOp/PM23zbx6wci/nPq92LQQCtlD7ehbPI1Fb3qOigRpXh/flYbB99BPT9x2cVmlfjFP3KL+M
n5vm9VF7jnaFxj47zD3aq9TgSEHL9q9rs8n9Lh9Y8Q08fUQFnSvtTr40D+7p0ZEeSI6qiV4MevWv
p7CsDYKI0D8Ux3ittdpV5ljsZkvPyo4ZDc0O5VyhnW7tB+jFj28hbfx8bu9IwEMxmd/s/VvpGROx
Dp42kDg/uQdodQmXuVfX+fhl2Lksb9119SvInnCrELiqSybKRnO430vIHIuOvZHmAetx/ypNcyVi
FGAkXLg4Ld2paRTZKdpRpuJAuynoeVnBYt/ylh+kP+5sDTBRO/6S5Q8Ayk8HvvxBhfysnxaz1Xb0
vLUwuC/HboaeLRPMQs7vp7OvWFncGqflNt7wj7s9QmzLA60Vm5BYoFi/vnzkPb+n+cfbZlJknccx
6NDZYqFm990L/fXrWxXgQDdtgEGFBLUHwSIY2ZanNH2WtmOwjOo/pIDo90qwUbVZyN+48/eHLCgf
ngyb743ZYOelV/8evsmV+FrjUytMsnYl/zuT4j95YIWktdAb5D9ru3+mblTz5r0GRuXgqi5Rqz0n
7s03dtW0zNd9Y6HJDLGk3J4qzIrTPXyXDldlRl0glTpJIjD3Q4I06eymtamOSHl7C4ax9PVDx5y3
3Mn6CypG5k24FHdW/suvx8ejm+0WCWL1qsYAI4WAPkZC1b9zf5+tqGlm2c6+jkJInM+d1xzgJ9m/
1nMfuk2T0ysrUASIJu1ZjRq4d3Qkqlc6m85lfAPVKwZGD0FBeMr1w/gwTtWTghuQW+D3HCh+8VkN
b4fT7pKhGfcJc7V0pTgRLhz/ykoZF/uZj/37vret0wfFXFRt3+gCgRQd3YZLNKmd4JX57wXPcWE0
Y+vMjXP9xexuXOo/G8ga2dcw1CBftYLS9hxDxuVkj8SNVJdN/kKm42ZYNWj5KuZ0JuUd+AGdLj0m
VADllwA6p0r9UlMhqXXB2exXL4JVw6wc5lR+wwq5kAUXSjftVb568HtXnBU7B/NiaHX1JtNEgdhb
9otlAy6Gj40sxdsFK1LSfPs4wlmuT1wI5Fy59tKAMUAwwuYNXg6BrlBKfa663H/qxwrfo9+nsn/u
5w5yFXni5qmMnN0v0TnnKgGGYV92QkAUuEaYuef4ysVKKtcktcaRWwzPGC4cWOLi+woYquApmz4S
bx41s+sSupXrAKnirFYaB6cIVz0cGAGvwaWZPCYFLDh8bT/jjZS7QMERaACpQL9h8OrUY5QCWgwl
bLG86/4fL1vEE4zryue3WMMhm16+au6i2eiTO2fPo9dRA3rrjV5kX6Ebh91+9RxceotCYFiN1phV
63K2+s2bhgbzUMs5eOQ7+M6XRhil4nnUDoMjGosoaicb+se5XuQvUeynGxgOrWTDpyfS1wcVKkVt
IylwKRsZx8BieRhW3npv9XkLhF7qvKrIn9VE2biyt3cZX7baym/njDd4/tiNU1g2q0Egw5xl+yAh
zd6r7+9zV2YyGUG8ratl+TBYDK5dFJS4+HuvY/S4ues4M7lUt73Hvy0NIaeN4aqPE15f30p5rOVp
6UqX9iyDNM8fh/HqC6F0Db37NoPMJEv7D7o0G1oCJF0+fyeWk1yaBc++trxk1bE6f2SNaevms5p+
Kdbxw1zUVwQjrM8NEu/9aXFc5KB2+1vP69ngNnflCxAoDIiRuvC2qBCncbK1+0mGzDhlECu76mqc
CVSR7qM0kytSJZCMZoN82bUKUtZDJxU//MlS5b8sQPbEB9xQzUql5fZVJu5f+XNb+byVJ0hAVqrS
EsAbSNVpCppHeb+u5LPVFyDh4ei5k5YV7pCWWnoZo9MnT9XNiv/a9lE7ktVa4rcey59NoVG4R8tN
lDoMphZeob02Vl/WMrx1cPDb6YQDNJorAB3tzecmyMsSMr0Z2B/jq0CidTmJpPPQR56WUXHTXRV+
X5f66h7klOna26b60k5N6/dtw+FzAEmwY3SusglAOCo0k7fq2wHEsajmbTGZxLCwQv89/C2Onyvh
phvYRGY8PY5fh+4WEyPRe+GUb/7tDp85gHKw091iuwjI41NoV0700ouvw/H9eugs0/3kpbpWHZGn
ZFTrla2Ub8gJW12OEFglxoOgYQ2OQJMihxuCNqiZwAPpQR4KbYPaLN4Rj+clAfKErRcls4JQJe0V
eHLU+Hp1+xyAI4gFI410L4FYi3/JaSEJgGJpULlTsTNSiYL8/El97fxr9zdtN6YZbNg3fSp4YCfF
djgb3wwNDtVNH/WjlOhZy8xPDtVFqYMEp5XkdfKf6Uz40dqy0t9W4IVvpVGEQrYyEDI94bVxdqB+
LPiBKDRDj8djrfTzxOBtNH7mSs2xnJhKDUehPOpnvSNEwYG8K3dW5eYfw5XwA4ZpfyftQKfT+eEr
5jjOlsZ/rWn0Me5fyn9Ng59hfywrjWeG/9jMl/4aHAl93U21D4MHGOK8/1cOhBf/nIV9/ZkH2h+F
gk1ctMafN+LS4SK6UnreS6X/N6lOWv8xY8rbScfKruY8MZ+tLE+JeTnnvL+NdmaP1bs5Ul9r7Amg
ajfuFKHsj1A05DjZTCPXVNPiqyyqtVEQ7BcYHzzdKQxuxgPhk/ywoNK2GMuFmfZPCP68l/qJWJ8X
Jup/zWd5XENc1jOVlAPX0r+8MQE/nmwlreRXroTZlF4xW4Iz2QNKP3RdCppx/8mC3SzH//ceykq6
tq2joDL3SceFssY+W/njUqLq+AlHCYih3C36pQU/+zdybV308ab8sw7q8VPl72fcbY+vpdHPofIO
aPMSTHHX8muYLrG6Hfvg7D40hA/TIE2qtwk/lC+9hzB7OI7E3ADQZL3uw4zef+FCUmpaEx5U/2nX
GqdKjeEwV6pmrULXJiw+KK0Lx93AC6lkIABupms9FslV+nctj6X0ofq+2ILIwvMLP/4t1SPue6nb
nZdmMMI2TqdZ4iCcaNfY9ELUYcRZqzIHZDJB+a/LCu/7EV71puH+6IZjhOCmNHAi+mzXyHuhOemm
H6UuwxuOobNZRhs7D/8YUGoT5xSCW+jwvjnbDPSIr9KHek5LQ5t/K/16JVYgGLHdpQGxx+erpOJG
MmZpUNhgKUmSV+VmY5yDNOlVBvX/3ZlgacS1paNCcJQ9kUwVJsPhpdz5/P4cqE+sQna65V8vUj60
blF0Kfn94YIUS73eJUoavqXibF/wXIsp7zjtMF3WC7xi5cubSBAQXmgqMKUAkFmX6/fF+T/D89jn
g7/g2cScEf3kqyr0z7FMzOkaCgKE9WkwSQgw4uODKoMckvllor1un5Hq1cOlc5uLK/RProRpVPdd
EXGsnCISGF+I5Y6O1m8vvc/YBIeeVw/sbFdtuTqzd26U/BqQxOMj1JMyze8NJ1qOsWMohx5uFMNN
WKCBiYmhxFb+sCEkhcNp4zxaaGjTFaQlGgFZZmQOfgqrc96WWKe03LZZJtSDw/OdVPk79bX6dnpp
yVIPJnWnAxEhMkxw66sjHfe0O/zlUz56S2717YdD2SnQYTix3W5B+Fz8Pv7t/0RHcsrEI+Upgw1j
zuvq1aWv0Ev8NyXvXw0jpLSbJqf6eXBy8E4KzjzFOogJ2ld+jhNDsCscKqR/cR5+T3nmdOge6gxQ
dvHJBrdz7ux62w49tWhdq9dyBYI3OJe+SwiPPSfMCwGMfMkq8+a8OW1MgQSLHgOB3Xu+pO1+cdXh
rcxemLWFad6bwcu2w2m3waZrXZqBivho5/iBZgFJ57h3aU55377VwarYv5jFfgD5TLVOhVO5xt+m
0h4W9Ltuuv/oz1tIeEFjwkDShkq5A6b5xCS1twZMfzFe1i+NYBuqwsZozGDanWx3iPjzsi4QiVld
Dio/tDaX8nxTXQnh3jQLPHzmlUIuXsqf2LayRSEfz47z/TGc/r19LQwUW0SIl96pyHE/3bqTOv4J
s02ULvXQQZ8NFSuvV/zwdPzX0s41pH6mul+W17vK6Sf+lzMuYeFxqWXYCRKR3qoJnhUQ5kNJAMVi
01rBKc05z3XOda+3zvzQTG0a5puZRfspyV05kGwX1ZeN3amf2hsq5D+0G+u6EMxLumW6eTHZ52mK
1+OaJwKj57yuKQbddphj32KorJjeBnrDwzYGOm8XpG3fIy6Mkeh6DZpz+9xSPSzU8j+LRjG0gTvj
K8Gh/Kp4xDFP2zannbfmUp/4EKf0rO2sJ6wpc0fsjYkjeLT6ncI1u2z4qwgLYoJNSkf38iMuyNB4
wdS5KrNML/QMZyYK+up04O010olWkptumtLsGMmlbaS7KcY4q/ZScImu+/A+56rGNUhPA7/f2G0P
zXxNCIvnl6OE4Ta1+McBQGiXBgidK8cWWND86/aneJZtiFmuPNUuvSqzgm1j0TEf4YIWB2nIWesg
blJwZtAUAFg1/kfd2ci8pH4ZZ6sZ9GyoLDbiq7VDrcrXkkC9dOMwvu5LX2van3RH5nV1Gq86RIj1
VO9klZIXgZ9GbMpG/MSN3ooSTtFmvP+FNQQPrdDlvUDI83C+GNTnhEsK5uZj8/OQGyLzq5Kesaj+
XeI7w0gxeKuXv/woH6Xbzx5fR5uktsUvBuwJEbAR29JopGxojbSPzSA64lHg+z/IeNI+NO4/vn74
Sttq7wbQfUUTNCpjBVBJ9fvuq4d9kEm0rmHJJqZDxKtx8HqnZbDB1p4GFLf6tTZymwsIwWYuu5Jy
1+38uc+CDfbwH51aY4VRMdU2LqXNbtu+vcRGzo7RM8oSVGn+kXqCT5srYrblDmDvz7WED2mwyeYU
3OkioXUW6skBvomjdlvX7P03OGXH7dhxahocmd1b7hILXAspwSZkMMaklBXBSvD+BKKDR1ZMK0P/
qyiXGRKJ/T1g3iEp0TmuMvhZ9D/StRmNmmDElPebDzBnHCIOeKylEFq6sAPxDBTCaFcE/RrvsAgK
Ie4HBWum3DtXwN3lNQktystXKqakv8a3cpoMw/Nk2GxwQEvioDZdy7cDTyvfzrxP35foMIzdQ4fF
f3p2Aofsvt4qa8gKQu+Ps/U7dS+ngbZT8tloBUfMVcPGVozOLxTXuuPm8kZWGy+OWqOq1iaXjguF
yiIxe+Y7i2v99moe5r3lql3AsBBcXxgcUr19sKo7/xQEVdmhjp3ia3I7fuY5uEqI+R9NZ7alKBYF
0S9yLWflFRQFUVBJRF9czvOsiH5978CupjK7KqtUuMO5Z4iIQ/IOQkzOf9yjF6NeB83bAkBZ33Tp
l5pjHRcalVtjOvsOqyABcoTgT2iSO+rrJffhIavhVJDQyiOip65+EXp6AET2PiXNsRSZaNLt0Lav
WacZBrYBCEqC3COpLkCEFep7qEQ3qz38FpvGEacmxUyPVURWD9pE2RrsSINQPwBvCWeXJPhnvWuC
XN4EZGWqZt3HKJg3CgfeJjx59M/yP4EBJu1t1VFYoUd5wKEHBO8NgWhDf+wL2CMk/0nyoHvQouRN
Ad4q+x/7BQRrcPp70B/36BToAQtA5tS+wvRA3hV2CEdtyT0evVq9XSw4ZDFfpBQ289tphLxz+uh3
dxv7A2UGeaWnvTNAdDeBpT7r7erDPtUb/GYPBXnbSI1WwWi9ju1z2SMzeSu2aCF1frk1So3U7rB5
0798rXO90wzQzV97IF6mhzY96esVu1bnNHMvp2GR8tfRzVUpKCPxBfab7Cuo8YO3f7mAYrYPsqDW
/t5/QAxFG5vmt1D54NNQujx3ENE4oqPBYgf/A5sK6sqojh9EGy22wBMazXRY6V/CU/AkuqNcYu9a
haYqOmm3stoUzNfo6VHV6qFSiVz58++JWIOTd6vra0i0OZyOji0KbqBh6AFJ75sKmVKAeiN0gXoS
7ek9guroDeilSgMBe/v3AZGQNkrI34En6j3gxdfi3OIaVmh4D6+dwkgKSIKB3XWW/f34uqSQ2X2t
Ln95YFyXCUJKkN9w6xJa5MoNxjmnoEhFQVUQOoKTWzMAKU7NhbB9YsRQtvEN3JtCfOski30r386h
HUP3rmoThCALOqHV1RutP6Kn4IRsGLpLLQoi0I+QssiQAHQpxnwcub1SUEI5rWpfAY6BXXWRncJD
A95FH6etTaKNSORAoV09FqC72zPE5Jx9iJXx7q0PcK6d1ACd4cutdu+UH8hiTk2PjlUeuuqUY1+d
J2noCycomEiw3si9uh+iZXLEzrRXtxLKuFMqLjuQGUjLgQ5BWG5Z8Y4+aidTHGOweehiYQK7D26E
fdrJMdKniI6QVKqodJeI2s4ekhItwzag76o17nacqvXZY7DpkIamHYVKUGVyZCXsF6Wn1oX9Mksg
rLKc1fcYwcmvXUaTn0Z5Q6q9NY5RqeBv6c1790ELowhLqQiQlY0u7+zqSLLr1XoWJL69aW6HnO/L
Oq1sOqpB06vJSqg+UdFoosrTOJKNSKBUz+k61gZt3PhIOZWGKRViHUQhqlSDICq3r6sKUZhXdbaI
b5e6u3A7pN7vHegttV1sYAp/Vo/Jm3wUhS86T2/t4Erkc8LBMAbKOE6p8bwt5HoupHSDPNQ8dOLw
bZH+JdAgNAjBX/XOTWQYh2cqLInz6pPcx3umAtw++NvmbfwZvgn+P/3EQ7CrgcdNahesxZAEXYsu
XDDnpoNinqTn1oWb4X46Ui69kll2i2uaQwPsSqPt4OMU1tc+lDYnzyZuCCVBTdyijwbj9wbHummI
w3ts5hb0OzEsZBS7BfRJYNiUHFyodys3oKWkj6vZg5G+6xW8Ux9r36u7TypBaXj30/mt/RwXRtMl
fGO2PkXSxx8hHtSk2iDXyo8qpIz31oNTVHSPZm20H+fdlzBoNPzDk2mVxigRP+kETNANAfIEB918
kJ6Jy2iMq//Qya2p0lDwgZKxaEnvIK8JU28AYxv0jXhbSAUhMmBVAsM/Bq8IoRw0ZUCakvsneBBY
sUKPm1wP2bH8sBqe4CKAswEO9V5vA/FMt06+96BRBrrKZn1QQEZqWaIQUyOKjwvxZZCLsR1f3G1a
XNOZkiJCdfyIgL9fgTAVI1Y+qLCvc6URNogrIDOICQFbkLhIEYC0/6bnVHly64j+VXiY72F1/oDl
BAxlu7xFNR/hAxpOTupucfWZgX1nOdFPBG5FyX7/ga2qDQqjPbIcQBjXLzjEzzlkC4xBeVJnOs5h
bpGO0nmZzAWu222CnAGvLK7eE5YUoDo6drnldQXo899utA+/Pqh9ngWYAuIR1KZohYqGFPk2PHRq
RacnTRhROsmZleVhzsvKpIhQCUXe+u1WFqfBpc9qso/BfUwtsFMb3JnNv3v8ioof1s5xWKR4wgy5
2paTGuNa80scrCW0GlMc9627of8xADH766OQ5d79ggefuwsSJqJPdZv5q8VswvzsoeojVawI5R9W
tgPw+YP5pEhPb4q686bF23uSBMAL+8c+ZTGUIpF/O49vPUp02ZlPebJEnCk16coYlLhfaM+/o0Mf
TMX579yl13AvcfIz4H/uzWbLQSbGqIe0Z0c71CD1uaGbzDGoEvrQpOEG3Ihua/TsecNgpJiE93eh
WC1oNe1OHUTpgUQjFRDcCMaL/XSBtElUW6gLIi2lMK1vgvDn375fZpI7IOJD9KD+Kp3aHGmJ0RUm
Filw+7qcgh5FV7TL9msDLUWr9uAj1oNgyaerXhzRdlLsHfwPDQJPbdCyEuFDE6JPVyp6JIxQN+hc
/qoByxA0As2p+hUPr3pFEOQt2NTuARv4AI6BoIyNCON3RM+R8W31QruXGfBv5AKQVCUOzEEiuy7f
UY3GMRt8pxPsmhtc0MRmnybOhSWMRhVRWZ0ThQPZAOS3p1QMmWq0989Dg365Fb8QgFnb4bLVBsgU
rK6Svj8gLYO5vA4rvefoAA2vSKF80wfFjaogmixUZIphsJXD7cIXIiLGRdmtpbf7QAh2ixkoumWo
oCpKlgfEgABF6U/tvEe5TIF30zg0CoG29Ztl8RkYYbEFCo88CM3Wt3A1jwRWdEDWM1PaQfHF/1LB
O0GeL4xOHJR3u97buzWQSKRZSIEC8WzWB3U+Cu0ginQ0/va24WuGKgHpNWDrJ2ugpBqpOaKLafvc
uXbyCzDwRFnqCnJt1vg5B7pDBYH64LN9W6Uj2gFsISWx58jGrxK36tECbAnUrYcZQ8H0TSZ/6x16
n0hCk+XG5q9O5IRk135YddL2XI7UltiC/n5ImpPt7RZ7gIVacIqGhvcY1fCrgLZxcj+aMJlgFlXI
Zw0fH1N6rHoGQD3ALCphvQfg5zuE8AQ7pTSG4HMNL66Bsgjhp52ETF/7uCx1DIBVeHTdGpg/NJpQ
QwDMAtg05CFo4YSMBuzfrsq5A2iRbn5xbRcdMBPkx949bJihj+geW4a3GeSGz+U0KlHILvCqorMJ
Sy4ahy1YZyg80ICC+JiQpkhplFZOd/sL0WmU89K3eZvnghewp82TU8Rg397xDCqUnGneQhv1mJId
pyYg8sXZOXFgA2wCnElqkAg/7wAUcV7EphV3EwBvBPb0HKYwh19ogNLQD6GZCxAqWtJbe/Jep0H+
78UuO2yUIwVRjXcCTBCVRB+9xmvn3E4oYRAKd749IloaIF1mIDGd0+gw/y4NdPw6yCHfOmoZT8wC
Izi8LWFgnHLWvX/vIcXIictxmGvfRtPB/Q/uw/VvM/y47CryY/cAPksv1wObMl+lDvyb78IIc8tb
m3R0BOjVJupKcRxm9xA5Z3h5fKfPK4120DYhELrQ9AiVDxgrwKXooGb09mR1NqPnmIPna14B6SKg
/FgDCmJz3uj3dwxxMav9d/vZ3wxp2/tu0LnkWzJBJlyXl/7BK/XLwQtp6DKiFpceeqPzMmDgd++L
MBpnMUTMP3SIRsmcNlDrTY/2soiignvbmADPp3lAGWby5jkuPXA8i9JiN3jTv5ODMqjEd+/uQ7QY
KYRbs+ulFiK2Ca3re0AwHDTJLFD2kpjesb1YCBxS35cJP+7rsKOGtUVthO80ApEUHJfldcF7D+5B
GUD5mDMJic7RJyhXLOMvH0+HwAlIKxbAGe0bodT+K/7rbpJTbXPqPFFRkiBnGgImYEN+zARlM1Lg
MyMuRnDQyMEgApjjeIRQ4yBnFjBEhQXcwTe100l5BVcfECxmeTuvcr9BrZW678XUe8UvJ02tPAkY
FZsR8OkXEIcA4ttAadmrkx1i4ZcBMdWd4ppQn2QI9TLpMeX66JXGWzw070gPkDMsrvLy25HQC47O
5LQqx2mUVwq6M6X0M3g7lX5aMwHi7IdJdHNqa0qEx6hEabrQr/tvhPCa1U7SRSDBKg5zMzY2cr25
dr7QKe7pCtLJVbrVpIsE2oOaaHn4PdMCuJFeHAquZbooA2q9oTnarYum3trRdjh1yqDpNsB3UD5q
HCE1I0dT48AgEVpNGwY4ybtVPbk3CFzn5q5mb7cdAuX8xgbKQxPRHCoPBHaEh5vOBcB7vn2od47Y
prxfwh3ddZ/IMb+8+7NJY0gajV54H/BGVyutrKiLEsAyAagk4y4WugUEo9GfAxWHHB3dKlJYy1Z9
kgOAiijFKJ2c/17rI8E26lE5CgRrSICF5RPazKCIVztR9xFY4aRhyI7PhKFWwove0MEZliat3Lx6
vzZM4xItxO70KC1b+XcD5/BJ9pWEJ+v9voJqfwU1MoaPiu0AOe9ugW0j90i/zSmxCNlYoEss7oKF
aYeLnCT2dcQ5WB2+1cemMEepZwbC6UziCDfUvOU4lWpH67nYW/c/3uz+bBTBc6HST0IXDgMyvDAX
m2gZbYoUAlPqslvQfcmwSLZihuwVNkLydDgi8ytduXm4Z/ag98XJ/lAjIalD288NKuCkDqGFBBdu
d825cZrtx6fZe5T2Tot3mJ/QyDk0qGGgHzWrRkmMsCnePIqr5dnJfWaeJVayGl1R+llC9ZJK5Kv/
iF8wpdc7kuPYhH3zeTShTn9iVizSk3cKpGztslkggAWbnfTQ3QLdVmB90ZmX3MG3eSg4j3OTNEWa
c+8nWmpAT7xFafyB/Lrxp0DJWQSSbbs0odIECLDaZDzCZHGbv4bH9mb+EAshF0PheSMSOqk4zFh9
kqCcO9i3xPx50c4cEQICE/pD3iQoCgpgA9/m2dyUTdS3ngkt2hs7RFIBrMIlzUmWc5PiogKx2XSr
w5NB2vVFE1uQCxI3PY9AhVy6tdExvLMO1ohEoXxZ6p+8z85E3KEev7z6ELW68I48/FX9jmqv4IEk
Gg7CxrrTCQU4DoU8wmjkAShwwOHMWyyhMuhPrBDaAYR1VdMoAb+DIOywlcCuvQ5OnsKMcKFJEUG3
TjHCIUuR3X0IKCZNVIIV1sBldkCDy+AoendKy2c87d8wOMNKfPm7/OHVGx3ev0g2xKCedjGsPV5L
US+8++exsUVvoZUmVv7bPFK9IQIqNh6FbggnCyPKHXBnT/A0BJnKnZI+nu2X2/F++Zp9yPXqUkHX
nlBeoAj55s8qez+diSqbtBcgMr/QSfTW4//85KqWA3DkyJaskfjB9eLOealhTpSZvfT2ZYtIAjsA
rZ/VwO/PIV2Jz6GCphs5BDls0Nyyj9oNSriEn4gP7Z3o7Fh160j+VPFx9W9I8+7IJEEtCPG4I7Sc
wi+IFYqReAnUxvjgikgG9PemZyLImBot3Tc0jNzxdeeQ1g1e8dRgB4eE3zTToFrd4xym3odcKBgZ
CRZQU1huKFzqT0Z8pfvzYTBtIdVLbwQxCIFsoyhEBQJYOwQBuqxfemxl4jkpwt+dC0OT8rPUQ4P0
HTGrzG5IK3qHIagC0a26pNBI+uKww4LXJLxpN33gFEe69Ep9ioW46ZQBBpFayn5RWanEx/ARkV2L
pv1p3/DrfO1mhUUab2bTCUhRv4onvQUxCLiEvHeNhMSSiv7ZAmKx/pj9DnEmIIIdjQG+tp6fnFyD
GbkzDOAJIDAAZfzwJV/7Zk5u5pwufyWS5bnsUtKcMIcvXEXTUcHaARuQyX4LeUGJv2aiAMjUE8OS
skMgaqKX6kXF5rxq8X5K5T1Mga7CcK6P4VPC7I+rwWowAKfDX+ey70oHwrYwB0G1ERgAkqC5kgdD
fQ+otJJNe76LEcpNhP58Mtc9CDogiES+JwgBRX5pcYE9ZvXGgE8pMcQns8NPuzfTn6OUbSZo8QwG
oZDXG0CheqzBoBW0WgP9liIZBW5OIw1Gnv4BlGmbpEAZPGhKYHLRPWTKEdOgYFvESX/TgJ1CDiho
infCgzPILDD4zeT9GwaVDIgG2Rg+TO5YF0cAe05tUQ9m9DbXb3PJuCFpAJi1aCHo3+1EUcSa4ObC
HWPiz+eTfHPCWuQDtIZjDb2wB0C9UnPFw2gQtR+0EbUzBFzxE3MAIdUP9eike/lgRqXDIJHf4I9U
ZbLVr6oaLYhIYLAmJFnWKHg8vZYItWVuSQsHS/zmrnUlEDN0F3q0mq0Z37X1nbIzCDXUZ3lRnrqk
gBi/daWHyEb0yyOy2lU7ouvIkbdMGK0nRRy1ZhKARA+gK8O30WohT1lQZXBx/spr0oszdsg+2Aaw
tUBdYSk0uswChE/NAUc0i1KXwCL+ZKeV6wzqtHUDLnAUiCdGpYAbpPOlJ7YSpWssD8mLnhodwSzN
JuKHmqFGYXaivRVFhA7ZlVCp0jSAuwZroG5D+r+2GH+jJ1P9nv8ze1SAhAlhKU4gHTdgxfBaupHx
ihfdQH/vQGY4u/Y0fAG7RpGNBkngNhRn00SdJI2YdWUSZrS7Z4j5pDZWhaHWnX5wScAhejVGMm3k
Fv+PHU+XcFdQa+mU2CqZQIKWEbPOkGi7aqHoJnFeKNpr0c/Z/ZO48xL2jAJPFGE8tMZwIHnSOO5/
TOW9N/Z62af9EagHtVP9NjjEGbPJkv+iuFu0Yg2sliaBIdqgFYaMd8YSFLwCREhVE9mEg6AVeKOz
OV7N5374ohvp2Ry12IEDnQrEenwmSRHudDLXytXNaT6YOMOknIoBwMXnEYBq/H/VIOEUQU+BKuvD
x+/znHpSHp+RqkFc8VnRc03FZMKC4VJxOoPQsNuZJwxKt62cNaEtVgNLKoTS22xXzC72ZK7bKDKq
WqNA6siNoBsHQ89y/60NHZvcKWB1liGSxpyjDDnzzlAAAQMmRath/SNhq/i72CXF1qAMByxt2Y80
4HePwW7wKoZtIlP7NeeaBPUEVp/q0BstgsS0gxajV/erjBsbnNYfBv8IIACr48hbPBvdOGf6WNyJ
JlDvoE0sC5EZ2NRcDHiDj+1RshiNArITlPC1+hMHk02hYOogcGqHrHqI7pDdsaBIvn3baLyyWi7m
8oe0A/bViGIOk5tJ1ehklluM+5zkPLd+s1j7WGktEY32xVoFi1XLCaFK8EncTbfeYlqJOFXv1SUr
K4sAtsc7e+AmgM5VQYf99l5UM2NZC/2rk7lcHkHa6xKRXwtNX5pzkmZ819Gnpai9KkP1b83POYqc
AJ+oiboR0HJEncwR96Tu4ToNwHGtVrCAuMCHTZgwTZl8nDkPxlnBubUQn/VoBiceCuL+cMeIYeBC
+gGMcbqXt8F2nKfDFPpIOwsIaXKypnmn9HBw9/n1YV6xEBjFL0pO2FaZ0pRObILSxSzyA4yUxna5
D3ZV+x0ZlNSMV+s2K0EFoZKBoYzY0gyHNtvP3oGd5CzpL5f01enoPCwxGL8tPOnOQ2aCYwVzyMMP
BrSnAKnzNBfZAePonNd+ThrxrRlPaI8Nbi9mEZ49eRDcnA7BzFfQUOg9AFeBSRgMvDHXgAWR7SGy
KToyYvmUuq1lvy8nBO+bL9q9UQnsdBK7w+LhyIsyU8Rddfr8HKTS5M1EXtl73Y/VBR65Hm4BQ7LE
x70hYQE4UgoaHPZaDz/soebm5wJMsW/sbVZI5gKw0bAdsg86d7QWcRlkNP4ZDhuqC5dOTyB+7JN4
KbMRc7Ay4wyXTqxQa+JIQ5sddaed+wUisnFl1k/ALC6WQ+cNGSB6A+Lk6OKElwujD5lTTUe6mpjZ
PUQ1dEp3EemcxE6oSi3XrhCYa1RNgFXyCw/gauXbHxPkDj/iRv4/brgLSqLqTu1PJnEXbC1qbZ/2
WgudeZpCE+CRO51+py9rBZ6Wly9L5pJRKJi4BbLxvy8eS0cN8EpzCU6WD+jE2pSyMdq/vy8F2hQd
+TmC3Ej6gd1pNMeznqd5WBzNxQK9FPh3OYss6/9raMu+2YNkT+lHze5JIRzshzSngKZxtueaAo0N
s8Pq4Ar9WE4bCNX/l6iMIX+LsdCgI5TIW8zZCFoO6MZr2R6a1Kz5B2xdFjDnBLz4uXalLLzeJzvz
ozwdqKddnc/6RDUtpHEQ76lnI2SI5GTtSJju0Hr+ebm4Oqx8nBqrw/7RGljmHIxKIEwtntLPdMoq
Ghztk8l8Dv6AxuvcH5O2oRckr9CC/JkoSdqxJHhz8iuZH2TLghDAs5bv1pap7i8jTL2skuwSaDSe
II7vjTju1nCN5ZRmXgPgYCq5pm+zDplInly71ff171necpZREYFkg9ot/rHIpSQeVSLNHphxL9ll
F00B9+qlVJsTSin3xpJ2jOj8ZdsIGwGAje+aDh7i/zV3xpnoxBEnOptSn5UzcaIQ+WeKmeRO2iFN
gJJbyqelbdFTRU4FMcSluEesa530pDDAD2nieUBOBTI43D5ldbNGG7ObfF+UbXXmgOr8nUC0wmtl
BjeOo5+VqDV0MMrKyUpqPuTk3wHNqdGn3uxnWzT/UaSHiDmDltpD7CKduvK0no1IMPXMauo0llGb
APnVsIaMKJ858WnzpfNO7y8tGG55h7Fn3NXqXKeJjB/pAlLXOdYoyw+ni9F7cxv6y2yBxGCoicE6
E85EKjW8xRlGhL4ofcBC3QP7IpThHVDdZI89ATYAbWBzue7fUA4jd6F/dGFbauvO8ZDQkWRuoWK2
AJ5BuFb4g0ODC9RWoKKTTeudbBKRORMvm8fu11EPuJZv8uQV/KuNO0CwwZfE8BH5EYzkZoAry4Eq
J/gjbgmBPTR8pAlAWbFEOWp722CDWulefaSnoEIALqIRiUwU6D9cLrLfEO1iMsR/737979SpY1Bw
V3VUg/kCJPTPKeVIyTb177CCGPn/8T1tLjsR8ZkehNsXPphkqXXubvydvb5a8jzXLAONMw6mzmIt
L/Vl0yPiOa4GeNgxX13MCHZCc6m/4zhfydXELG0ZVA2Mjig9lmSD4OmVAWf8Lqa8v/+b9rvLJY4J
ro6d+uzaJ7sWVxDXWKstu4Wu1qOCG61a0mwEPWRcwatxUmCwWeYyF/AuqbbEV5AVp6jiP+P6RCP0
DbbIU2mViGPxxjZ8IE4A/09aau2JtDBSYQdYGUdkudAcbLCYUSAzqQNz9pWyYPdo0YqA62wZ6JUM
h8PZjI5nXB8bQsUWFge4Y5DHJZD3WqAU0v4P3GT+depsGvrkg73GiqkVrr72Vp0TVmwDbVkt6IIN
Q5//y3+qEOjJifw2mKn5z3GWrQb5Xm5wssGo+9hCei8SM8hOVe3ZN+zrbEbkduEBnqwA54mMWQ9O
lgfjF79/oXmcI0XBUq/YrGzpcEvfWVcylBiRLsXlmMDmyVp53qvh8VKvBSdNjmnmyGgvyPX+za/8
SMVAenqNAkp1XCV0JWhKBcz22vi0cvanxXcQQEdoNxjBJXmTNbdWF24dglmusaHr48ampyEsEnSk
iDA0Jxpe5VtwRoAWQfNvkwFlQekjZdblJYWE3axIFqSCmA0HG+J3UAoMkEw7vsi6d3P8DFUWBKKC
AdjYg1Xr5Xig+T93FUtA9VIAVG3vn6snhTMk0nDKgXBg1RR+7um+ynenjA/+cwvFyw/BEQUq7uqg
Ts2QXDqyCmILyQ9gL8GVaLI1LrAeVnIKy3IKD2RehDidy6Mm+GEvyR+Q5z+J2N2IR9GytkFhSmZ9
MhlIvqreGMhjvDWxfzqztVMUO2sdsVyuPAFHlg/NUJ4Ckrf8i9/p3tm3ste8LRxaztf5zcSEHx29
loHz2ceZT0Ed/NDdmN3sroZFJOmLnGnlVhWc/YeVNp//zMEKimH76W48TGtmAeI96pqAkhSBY8UN
Plt2nJ52VtHRyExhayxYtdh6WVycA6iPv6SmLNK34fuUq0PDjKN4IqIcGMKf+7NiSGX6odDIG9ZQ
77wWPBvtfrkOHCS2SodT6te6ROqhPbEcDjZGlhgiCpULloVVDDJulU4EzdlgsFHYa5iMGvRMfkri
2EQ1hBBWfo/SrXqajdmSDtu0vQBs9sqWPex2TjS2HImzTApDB3VB55xmzMefkjaEpnW1eNiLQs/Q
580nX0/ReQ56qrD8i0WZOOcFNrvMkwUDndYuh14TrFiD43OFM7jKIiCs3wOLrIVfYr7YAUpACM/7
4RZD3Umod0QCLfDnnyYdHZTz09RSEoEVeh7Jr0QFB/9Tw2KwtK9ob1ThEHG//lz+h9GjwsLy2Wcj
9sB1UAJEcW0dMoMy49Tid40ah27AnwCAcEGnj2+z/Pq6bVAfeVCjimsOmoFBgR660LEh4bGrBTu3
K50C0A+gtdeyNY1IEG8Y9gX03RQxbVL4R6eMBgV++uxBx4eIJgjhA32mkGrGlgTzI3pFNSHx0D69
Btfg1aN1L6XtE/od0Dey6+6QAh7olbrI5cQp/uelB5EJadh+4n8mtAzl+iCkArUheAzKUTFCHooM
cwpoFimWCxeF3SBP2wNE6eg/jIYeeDnS/dy3y+ImMUT6jAyEXBmshP0z8IRdFvEYSjbZaaCM0QeP
4GdswIQ68qhriixJAGmvaG2jUaTUJF8POLnymqHhdydzYmW5nkxFQVFPjuOw7G7ArRXpjkuVK8uH
NXK+ovmiKwxk0T3hod9tqYUCmEMbdE+3cEUtdWQ/GF+QmvvsoE9tSqf8K7HkYuyP/CifxSsHAh1J
XU5Uby4j7aXaArwqW/vF04pg9wGbmYVBpKQu7SV+g9w9hLiwzTwUN/RuboMsraUXLOV9EMTJ6Mqr
kOOjbQJ7J1vIOv3wLatN3ui32zGcEf6pgtgzRzAYL45ymTwMmDwD7QLumLHZ4BH83HHtDjnEFZux
IkzUZ3FOoTX0iZR0xV1kVxN9/gwmflABZQz5QsQ7QRCMgjFpiiz5ow2DV8d63dFlFTXpIRFidw85
QNlx8uNDTQyFx+4WqORvivRYF5gx2jHK0ir/hbsCyYFCLtuOf52FdbL9tCbERd3zd7vma3UPwTbU
XU4x+fRbvZZUidQUWPm4VHyqe7HoW8jv9uTTfkkruUP6DDI//54WNVISwlprCl0Uk+o4lyd8sggs
EYTCPhws0iucDryswHeCRd5bKRnMc0ax0ymkMVHyjoEketUHy7eDoOQAlkK6JTvuaEtoAnPvBQvO
Nh7Qzn7+y+oU4UDseME/W8KYEcWgZ8/ok305MTOAWBqPfgg1ihvWpiC18HNjbwqryXAxbl/QWUoG
yIAl2SlFQQGDqzObxGpHD8ddB14QyOfBYTnij67UYEHMb8XR/DFY6eA9eTp8qXBCXYdl5pT1Hfo8
2l8ZK7x7p/nSDgQeIgcQt6d0I1E5ZNMkEufMgJKfXfSYbVXhs3r0huDA0EGCBGj8ssXPqNF0ykAM
YoV6HMDZKe8ydVLwmgcg/XRhrrmlcrtk2Pe3neztk9F8QZm2toj747EAZKNNLKl/ZJjpz4gi0N18
0rNu6xw+7ZrRBoB/QK6uJDb24YQQqX4Vq/bv1+vS4tcUMubDTjANX/oHmKfBHVOJsQzrbvXEbjjQ
5W0PlPcAdQmzINcYSSR2GH3FuMSyLXF+0p+bU+7fhGhVywG/9Hdy+sPwNyUUhZkmFiFL38DmyZ7s
M5/5ZN/8obyVOM6yvCRgMjQUM63zXjuQJrekZZEDBuUNP9taQv7Uxe6RHKxLvwHwh1tKDqp4IBcK
PvVhfZ2EfVxuKmaba4VDlTHDCV5SPGHRZE5xN/tceYQhJy3RJaqV2Zb8moHm/AEdWVtCe1DiQaIy
0oSJ+BofmWMfXD6enuxESSVbVUkRnaPMyRmAOskXhLa8bkU4KdWE1EGxp23YsBvhHrkX0l6AyV5o
cH2R4D8gsWHQ2kO9ZFKyWwiMkrZBwVe5G+0HPg+3P7MYDCz//ba1tjaNYYILE/iObjPqHu/1k8zK
ut4vITzj53z0/AavfgKC+tQ/Dh+IT+yH+JnzS0tk3Z8dqoI6U2kxhcJ6NEeLU+voX4d30FB65k2b
Ux2wKPqrvZz/9H6ByK+6JQrUz3vBdPBScoRnM4BDIRvYFz+pBPi/0Mj8JE3ozxn7nWig/4mEZYs3
bdregPA8YadlKEVwSuB8HeC2nrr4BYAm7wBggZ8DsiqSnQRji/nBe6RavRnsYFG+0Sn7xRfKROmK
KOkRRvRVcPlNlaaLOhJ0dlIqP99QWc91v71u99scG1rNFQpNHVjvUH97pHl/OQcdVjqlH7PEUwG6
iJlSvKmky9n+2UKZH5kQSszm7Nu8Ers81Y7E9EJ506BH/98CMTKa2fnP0oedkR1xOrBU5JS/9rsP
/V65DI30lyiCw4yCNT8hQc3J9c/c4YpTcqDYoFcq5ZYlsfH8/vm10qqQCf/lWHWr+LFKP69aZBOv
GCnF578ofQQv0/8CqlJaHVuPPBYmHQs7+vdvOA9V58uZg/F45OGq62BQekQPRyWP1U7ur69bkSsg
DrdK9U+4Bjpr5W9uOjp9dBmEm0r+rk5WOKdQQn0Vw6GYgJ7xHGKcdr8wQS6qqhn8VUvoUW2VtK1V
XGefElS5stpTW4vwbM7GqILzO7q6ElwwKfSNPP3V2Vd5dZ+EEVYCrklLaZrzwH+lthGxtRlsBQry
RXAhNiD2DP/u7Xo/kAQbG4iFrhRQtRYu0Ors/NV5+5sMPHX8a25aTp+mTv9c5knHsA45SRLrxNEk
6JHmRYYoJSgSBY8F+zL77hgkAqRN191m2gCiKmvj6Ors7KvVR43hA/FOTn3SQJyX5ZIHK0nGqcDb
KuPEHWjgMHf8Fen4Z4N6jRb8Rbnfuc70AoOpU+tikXbTQ59wN6NSjPlXYwMA/ewZVIIApNqPCUAj
eEW9elznqTrbRalzwn1AUS84I2t3+NvPquFuAES0fjXzSE22n+u6sw8gfHcr7WpYGp283Na6r+kA
cR3Rrx1AzwJ9JIO28PgEAE6tg7uH0Jidg7SVUoaIrD4OLRmceVcTo4vU0jHc01QJ44W3UYav/rYN
glFBTRjZth9PkG1UdQA5ovZh8v6TEOHnr5iSJ7MOKHeQTaefYeoAEAKKlWzhdN/OLmTzQbn5JP+p
pg1op3duLgoiNrAe+xvyf/p+IfX0dW6u/smugFDHL7X55rZ0WMm9kkMp10UDys7uT5sdJkCR2o5e
QCRz1+2/oetSqXxnQ/7Lb9JLDSCMasdG4w4uxyABBU8EnfwtDJ8qTZceHDswk3rFdooV6CWjwepo
Ip/RIprTpg5GU7PnZdkSekqQwdB5JdftV//XMsReKNP+AKfJPWLqtZUIlWmGxVpT+yn0ZfFrf5b7
OCx0Hl06JqFgrqBDvmaNDfC16rNivXEzQN95xehdcJJgcw8+ItIFxXJ4Jz8JRnYLTq95Oo1uBapF
tIpkQJMnEMM6CBKrmqO+WS9QgFbxPJ/+XZe0zK5axXtEnQCd2o9+3emqSvzAGwPkoUY4NYn7APXw
/vwi6ruhpkikAvBRkPn/v0MGzp8lZ833EnrpRKU0Ffvqe71uVek5QPoUzF3rdW49Ny3UrGuc3DTc
okRg0D+mefk2b9mvWs5FybkK95/q4HtNB11IeZIqB7Z8oDeGl4Ax+4NdXgO7uzdaRec83KKTFJEJ
RqlhG0xhKeeG1f4FqtghKvcLPlLCPURlgr8/1Zz+BStvkls8GV9bc6kUIJnvLMNaFDwvQWhLxQdZ
TlmUNy5X+Y0RfaIkgcYJwiIceqTUkVtIzBNq1tNmoWCCpJZONzy2u1WuWxdwQfZ+XYI0R0u8xebS
ArPLskMEEkrdxkS++z4uL9898sp7P+3fBtPha4xo0p2QD1ogPWFcnIpHDw+YcRPdi65lCml0Fgj9
ALCIXDjFGcTKQ0E5VHHQ8ciSIzTYsdyIJ1qrM+X6PJKT32ZvNu6hWqqX12zctDA4Ro9GK6uqaAcJ
mKMcJycFO13+QAZ34pPksuiw+h1oVeQQpNt14GdapnOyIcDByM8o06a6IVkv4ddJZxYaA3bMgDBu
5HlA+qv8BPJ4Br1Rsv1MAvrslZipahel9aMZa1Ws05J1zdN+hf6Td9hRdBswgm692oBZtnONXomY
E+E+FkDdp/fTGnvILm1VSUpu1QGWCo1aWCrEyqK05h78lIqZ2lm/iVWO6ldUAaBYdupHqw5A9wBu
tMIOIn8Q8T5XVD6BV5MNDS6Ec+DxErPg0w0EdYPt8jOG+H6O6vYFXDNSwO10eB9XvCrMISj+k8cf
aMDEr2ybCU0PashFQTC8fa13warfzXQxbZ3DW2tE78fEVFdklgGhWr1VW2zIjVba4CHWyVxkjTWb
EsE3gt0JsKG6t6PxD8eNlZuz7jAs8iN/eWJp3/5QjcqzwdhSXhaZokqj5iBrAFqOha5C76/qnuoc
4xTTdwH99GfSJHH/MHyMHp1KvEPOABMAWzEZYg3gaNQIQ1hn7nYE1pN8OnnGTm2LTjDtIB1UJohA
STPBRfThX87oJUfilVGiBQeeeJWFR3qkWlcJ5QJRgwfbdGH7PtsbmObbqLj4dl7IHzQKJ6zubk6R
4rA6rMohk8Fev81Tmsb5KYcnYTCJGIXV95AWqbRSkMPzBt+J8UOmgJRRFrzD6Kq7gijmMFQ3IRC2
1HXxKCuYjnX2DatTz5CS+g6Dl9ZOgDKBHnxQHId3FwqiJZDWHa1rcmex4ZcWBVqV/nKz2hY/10LV
pxqCGIl3gicH7tB5NbFitGTgQvSY0VUpYK50zi/FRLaI620te25v3NyTs9yYRYwwlvbvEV1XueW+
j8WrkKOhjgpkG+H+4f0PM1yKMXaL/KTU+fQvtAzwD/1vn5hk9BhX3WLvFZUnJ8rnX0oZ/nTyaKeQ
gfdFk3UGhAwg5DEIIXb2X6jXgGJyy5NqD6HP9nv+GYCbyjOHAabpTSHqvS72S4vNzTyPmbvT+rys
etyNgQgf4XDwhkVlLI5TVDfN5xxKz32+m+zcFynHLuDXQR3t0vqw1vl0Kwv29JOeBCgQoUTIJjV8
xFuDxK4STUwDyPg97qzI7qFeOkAEwX11U0RuSnNykx18GDg7REX0wbx10TvHoHaSiMCdjpnIOcQG
XLXa4ov+BdqtLTINbeIX6HaTK9WIBbScvoHaNgns+EPqiC3aMih17VxgqeRDAoDOxE8lHfdfpxAu
qjT72Pd2TqV1H1Zwv5LmFMnsSgtp8OZ2duxdZ/v+xUvm9TGh5uCCZu+GafXUseVq1ZCzqNB5MQWv
137yYTXISZUezW38Y5suAPjI0GvcpEm/uaBuV8M94Gs7tUpIuiajapzOkqiCVzIFq3NefcKXX8yQ
6xf345Ozb1+jmnWkY/XVGg7/ej13XCdbTYpF0kO3Bs0Ue7SHGW0BM4XXkS4ao73JUdEebd8oIYw7
Bur9HEkVg5zIjZSpWLqKCaEXIHdfs0OqqCzWnRs+OFQEMlYV+ucUInQVlWffdtXfLk6O0a3F0wAt
yag6y/WrNHTJG+Z4BLZq8Qsqps4KY8zPpZdNC8OvT9M54y85mc2Nl1txvD0QDSPVgxwRvSwgIICJ
L5llom/6SeDEkxBAcIxe3H3Sfg1idP2aFAgr1F3++23cVoX5L8Q4pSaagfezCcn1s/qsjPlrgoI/
xufEQ+2pzCIgxsEvR1AlHNDSTVRpaF13827OoUNsQwWOcNPZ/amGokLEf0Sd15bqSLOEn4i18OYW
SQgQRgjPDQvRgPDePv35omrPf0Z0755ujFSqysqMjIwkOsKEdd8rKaKTIqE005KuSfGDtJDeIn8V
CeIgf0MEEJSC24iu7tc20XhdHBZKt7X/cIgjquzAnRhENZwXWNXPxXsEawgnTfpe5FVGwQglbS5O
4vGVyWF6GVWUy6DVODU9I40QoV/3Sl8bVAB/e3X0TsBk2+WCe+2l23tUjU+hdm36llBGd6ZfGvVM
8HV17t/OzYDrqNgH+yMVpplWMt2c3OzoEZbqheDOEAaV+D5LjVNj/LWA4P94VPz/vutxmt7+bn+X
v+2mipju/VGjPxtFG6WXz2ObQwlE3wtHxET/PbKoDqE8ufUef48/ShbeIHPmUURuDRpg1i0lHmz+
+8e9DfjdbXAbVGi7ZR5pxJTLLjw5UDP2IPs9T3kY+shki8FSsbuPWoayIvM4AtIiPVCUE8sDChou
63WRXVeWlSXGVKmKA4R8kctugywC4R3e5xT+qEyg6qSjHePoEpRVbnr8ErUjI9+EU3fyriePXR0v
938PnGH0MKhf3x7qeNV4E/DV8CR5sEv+XRepZWp5p36LmgNocRWVGl8XZ47SsnL3TnDpsRGGSIDx
pHfhZk11Cy7oDnV26banEWR7UPDK4kSvl2pXKu3IJoh1S83S32F6m+6WqbjAnaPUHLmWI4QJ+Yo7
4+6Y8NkgBDQvxsMT7Vn8VXGM6XTT4ZbiqoEUeoro/isFUOgttSwBHEpoCQTZ1K/4iBYeAEAZ8TdD
hZb/YCBFaV98STXa3RJfQ6kBJPfg5FMvXL3M+nDiAGEerRm0vLQT8IQAFovoMHJBdHIV+J5CiS7s
7MpcCIuwpIdYCMqKPDJGBI2IOpE/7XiFmJQ8gG5SuYAmAgpLiN+INyPk6f+hDLyHantyQIlMkOQs
nvE8IVbips5mtRnmbuOx0kWMZU17Bq1ZlhweRRSr6WANqMGXUoPLLRlWCzrfXWRdRBBDcoxfka4g
jCKHjHiSkqrC7Im0sVuEUCtlc2KFrqj1hLMsGSU8OBmQFSF5JDIef+eX+M8Ka41r7UekH0MlJUNU
imCbALncERm7TnZXdEYOCFQp6FHoUyb0oSv1F70q2iNQOJHqqsxjju6emORya2g/+B0x53mgDsP3
I3H9T03+gKUvAwTzKDtlPdH+ldrDbBXf6EDGarGPlLm7IDpKFUzB4zuexJ0ZXUrc7+gO8kblSG6L
8+2xNJn7qWV2jYZoep1H8IIVl1pCfUcsJr9GZAYSKHUjyHGDJN4XxN88GYrnWY4JtSFbhw/aRs9F
8pfCd03c90jLtTShPp2eI4jyEaim6Bdl4tbKMr2mApPFzat5D9YXHvWLvkp5pzQpoRMgdOWJJ0dc
uT9R/pld0/eTGhUdd9an1FsqSzolgSbiuOUm58URwmlugrfNZebXfOO1ehuyniA215Hqc86LO2+t
0zFnxTPS6zeLc81P50WBzKtyolq4+rqhj3am4Z17Xsj6EDcTDXDtet6ZHjm31p2Ba+KtFSjo3YKw
6iBZl1UYwqWpdAi3OQn3HWCeDtE4QncdAnf8wiREY2HLs9EXwPmky3JLl1RhWNJrOrhTh9S4qZw1
ZMz2nQyjOqkscecwPHnGnHiEFQ2ThXt08vhOC8QzAJTq8a7scUA/YDxbRyeLISxMiAS4VB73lIe3
uknXiexpmknRzs/RiBMyqIcm2KYJ9C9oovA08+BnPgHPNL3mGz/SAfNHG0x6Dk4KE7m7E24jDz6E
SIlh2XRK3ZNpYlFuZ3vFdgW51y39j4416dtsYtY7fSeeTS4oNVBSeRMUng7bllwONc7gi41bqTeW
FlAdGz9BkCAj8RKY4HwhfAPKgDkMKvWEMiY/ac5g9c8EQ9t8vp5LfqCbg+thOCTYPb2DGjPuyNCM
TkJVDgP6y/fp/QUOMjwv4JxBNHXfsD5WHZJTJMTIe/myHtB4vFYI82ULpArzABtw9iH4SMrwR2ob
VtrouWB20siMHHsSgsSZ23C7I51j5tthUKLNJLMbj5zB/qRDfmCW8ABwgbo2J6pnJ6J/J3HXf3c6
RZKCfmPcCCUYth1F4tIHIo3cuBpCz80wJsUd+VDnbpFlgVpKr5vvzFfBtb/J8R8yeh2BHuDSpPqQ
UOmd0RUfAx4Zh6GgNKlBbaTqOhhfBONVt3VxfyGxKcfaJg4Q6kKsC/HPXXVYcBZN6phJg6kW4Q1C
TFNcVIQenBu6kzV1LlRCyKIWyvykHcO7eLg5QASDZiCLYc5ZkIgB6FDMp8wr66maDQedZKSglQrQ
N5E0FydoQvivylUwcthyZQ3xGnCmhD9r8xRsUWS4BLYjmoEV3pvt2JLFlAOw1DhxQjUKGgdtvYrN
f5ymLflh1gBB/rfB2qooFBuh9qRgVOnI9D9dEUHevTMKGGI76WZAxQWgjfESy2JCeTlmoDY7Fjuz
eybgR7k3AR5KN8WiE9jkjEAeHUBMSqGb+nNRxG6GHCSwWoAXywN6tao4VKmJGBGAEL1PBAghRkbW
naEU4gDybbCGwuQDT1IpCLERRLfVeipzVFoUkrbucOtoTXgPaIOX8Dd9js1kwZpw5Hf9IP0LtAe1
Ah5XJl+wbgXSjm6bDqC3f0A+RSFi4skzkbNh4xGh7HpTFjaxypG3FW9BF628Qgki2xsiW9nUSui3
9lIFBAnvsFUeFBEyjBIOz9MsU1S2JNTCJylOUZpIEgLWEqcCdGbT/xuUxBlrolBlpotkpjU4OnUx
48GUGRLRzkVau1OYoGGhCyusDnkqQoP/ZfI5bzyhayDKh+6HEguwraqgx+KMcck4Xlyu7q/J1fzL
a4RKlSphStZG80humm6/CAFk2iUDwiwgRaupq0I3kVxVJqrbyhgCbTEvxR0xtBK+35C1SCHqyprl
qpkJUF3sRcV4rWaUdRp27I+25IV8rqgCauioaMQCUgKwXxQDgSbXYg20iIlfhpOdj7cBR2DL01CX
qA2VJZ6MmC0q1KL6YtKeMUnhcDWUneIsIEQCbdLYkpPCSehlJuLU3NXekuPpnCYXIC4xOEUPrFAV
A3mRY0vD1x3HQvmdCzn1Na1Nqpc2xuZvX3V7mh+aJ4bZKhJ0l4xBMIKRrq3hqLoRkWq534MYOXly
eMqvK9DLVLsxlXFgxzojaGUmvYd3ulyuEjBPMas1J7mOgc3Lm4wbseS/uJrQGppEdUW6TMk0Ity2
5UTTid1fyrsku0tCHBlBfYlcCs2UJPkT9zefJ9NJyE/iVzrDhlxhcod8Ps4nc6JCs3WdKefKcqJO
h0O1ABnoq2DGNlllF8+xOjiCloj8Iu+WDsvmcx/0sdCniv6mQ3+1722WYjh3b2kT+AphJfWjjgta
qqgs0Cjp7hMzewe4gzrUoVWL+dwjC4L4i837s/j/lGC3JWOy3xUkYn41bn6stJrej3ehd4QpeNA5
cz8o05nwDMilKRXLQEXqUf8hikSJbIEIT1rdGne6gwZKFELTMdQUQT9OiUtJcZo6HYHXcN5IJlNj
0h0w43hjlp4JaBCp591MXhJqbI8Ypn9zmn0HWjQlxmsxMyC77/wnr6jFlKfpggfd2sCw02Ho1CeW
I5ViGirueTsU5RY4R7OwzP1nnmDkqLgBK4c9AVdQdwznlbkhhwWtbao3kZVkNUeQWIVD/A+Hh4AD
9AgUJrKSrpKJpoWol90NMwrUjO5L8Bq0OhWHiOxEcXGrgscheg7OBCetKIXPZH4h7K1JIq6HMt6s
Vyq7NY3pMctiM9VXLFUezHc7tOwFvm4Tc4ATSrqRBUOVnxfHSZZKILzmosAgm7SF/gtXqb0SnbTI
wfzCA5IaKplauD1XrLhyB8Kc5s3ZgWmichHx81WGLMNfhvpagc9G103R6/wd/QuVLhqZXbHYCcRb
NTWPDHcsvoQxo5oZmvYjpC64wY8a9LeBRDhR7OGEdSUy7srAk/S5LwEpi61kRG/XyX2Wf+vPZErP
K7K4/meQQomhBXkEMjy5hPpxuGR9cTsYbNgtnyrldZ0cDgt0Ez4/yI3pRke5NI0wW3SjbQFc/FpH
uiZ2kNsOL0QFgNTImhF1FCOKaP6eHaCLVCYEbEi2HqRI0pSHsRAQwEBIvInilG8/u0OP08GV/wET
6K2BoGloea84yAKHdLacA/feBryiyO1Kd2k9v39FlXK8jYr7Op+Jl41e7SB3mBV/3Q82Wu6mojbc
yxxnRNwTgnMoBIRaQByBZE7r7YnG+cEB/E1+k/OosPyuj4AaCjnOixSo06G5G+BqEr5X0JeWL7/v
XO6NYqade/rPUeK8mSIoACjOIjGSUNisQ9FPhQbrIlSWuleUMx7TnYPQNTsojndfbiM1AGg5b9ye
Nb82HSzDInae+ICCArg7FHDKv2RLoGByw/YR6zaLLqinYKegAkoDXFum1sdA+B15edUnnHhJxaVo
KQiwERixK5sD3BW8UDc9PtHJjm5HmIHeRKZJYTtvIpVgpfg3PfEQIVnAytOitkwKilxgDG6bbIkz
AgulAYwHyy4G3AsbYONe/Ju/r1Ug2OvAW5jE/KepeaalD+gn9lX/ZsZnB2oRl8t544dYNqoGAAOU
ODOsgaoDVOQm8y+LZ4msKtenux2b8zWyTg3LjTQa7bWwiTiMzOEYYzQweYr/PEeWBxQoEfcqXFJD
4dOkTcaKBQ0IU2xwkbJODC9GizJRrhzWgsuGZHGS5VKLXs83vEycUw0Y44Zife1DxpDdd4CLKQCU
fVgqBsRe8eDsDEhUkOpk1ZmDAYb/J5uFhELRjWRRri475qMasv/SSojN1BodmR/daB2yiRQiuSp2
LdDZTAVKd9JzlSDOD8H7qyIe52EEo4YKcp/DAbJsGlVRaEYYYvBEHgHeN6YFehqq7v+lE0WQh1Cn
9obQelEhp1CxhysT4D9wB+4Y6UwMhOms/2hLQnxItXWbSYy7UnZGAcrp+BDsCWwAO3U8YhSTmjWY
TCBZT129Jg/WESdc3EcfMpHfGRIpeS3f2HP7rE/1ESdUJCZ9DYBuvIw6uA4coBLDrqvUUaiJP5R2
9jjv4hGJ4WztYxoas/ZR63ICjcmAa0V1KcXUitPWqPo5W14ij1WHXqBJzcUwiTTv5Apoh2AWtmVZ
5YBY74MRlffV+8MpU4CndhhsrV+HFigqs2fO2+3skVSPPetWyjprLYVgcKHo+WJMMWWYmLY2UB/N
ywDr2X7oJMon8j7X6kxu+N1jTa0T2pZ86QdzciZQ6/+VK5hTxgPgffa4ecx+HE+cPt62O2NDZ2rK
XQtXwIG0rJJTpI+f/pypH0YpQhbKEBlxxN25E68qoCSYHUvitDeDoIHQUMjWXHtHuKVI9vFd1ucB
eNglUaVdfMvfNa/IyjVFBTnCbACh/zXmo/ww/vRLiMHf4LgNdGQGxdEH/UnojeingOZug6w3B8Np
3P5eSHAKQ7gjXvNTboOSN6RUoXoYhRkb6MmLF24LIhswCbF8XcI+ZreiDFwGlf0yD2X7Pv3E+dIi
l1ShIfSjGk87xDwtL/b1bfCk1xMq9nP/fmLLfgyyI9Hyy6RV9U27HeowKMDoAPfK808WaUrxqYQY
qJcd04HJgOPPIolRRXWoP2XjFonciCCISCp28pMz1uRiepmqbmisgSwHTnqDCvtVpDUEr+wlERSZ
F6RD7tUZ8ZuCDPM5f8yvPn1/SJ0lXpqi4+8/mi1BwQgiOlMJlU3ravHOMmgKSz912ZyO12m1fIBd
rdE9Vs6P+MCcy9TRDJExjiJmRBT9s4cyEAqoRaxQOCnfxR6TLJlhgh0FGBhOPkjvgVk7xfIAZS4l
ASO+NN+hVcPR4tD6Ryla0T3poUFhrJWmvr4onEKAVRMMYvbW25Am7055FTMzuJ3mvUWHU3ggR148
PXsUOgXE/gqdUudBz80H4ewrgEfWUb3rlsbe2lToDoqrGueZDMxBKL859xUShsCXeqLVsW/ueSIe
P1vNuXcylPKUdlLZAoI4+U30Mu3pGSJh2I0H0gMDpr3XXq1OzW4PmMtxJsZ4mPfO1S+Q/9gPqIBy
ma4yQTHNfaEwcudVtWFCBugoNbz4GRiI7ppukXH7+PxBg+uPOty80NwZJe0HuMzcvZAKygquZxnX
kxurg4onU1DHwN2dR//WRcfxJPvI2qXct1YZf4ekFdto+8q11uikhw8UWoEeWB8qfCGdRsYctpzw
CI2W/lAcaZXSI3JLl+M9OUlIbMgRMbyyDzYouVeR9stjigcEJZiuCdIBwYhrVywcD9gQlZuImf4z
hpcCDqpCMV3MQuadEzWYiYMwVDpSFbWkJAlzdFjWkPIAKpACPer11/3+2f2b3D0ZdNWsQF0G0hJv
UUIukp7rMjsFKyimIqRlxyBZwcx31PuoTUEKYgU9YrCAc5EVtYuOszPbhH0vlq6WrG5GFM/UqKnW
R+QHc5NxTZjME7TRm/JGhSI+6OiWUJTUTnR1uGwhO8JmtFvp0Pmow5JYLLY6WjkfwSNtwjjdaWK9
VckjbSKPI2J53bUE/DEZGrNiB3Iy4u5A3Gc5alLX12JQeLjx8xRJoKNGPv6NTsapuoJMDCtSGSkB
O1weXBaztXDTjHcR/OffyfPA74taHuTAzrCzUYff2nBxqrZIiEeU8A+iwdHjJunmaL0rCEOEQWMn
WjKuAOM1YHJuZZntgGJDQOCMPDwAC5VrbIJL7nLLa2X4AKEcHQAAH2i5wtXgZLkRXkMYLsetC7zW
zvBC3ymeNGUEKMQo8pOWQr7B5LcRW7eM2IF+u+Sd5XDo4KZwjiwG/cOHrlYyRlqyckZYzDUY7sCM
nBs+965mPBWeJ4dDYlp3FujA9/NVX9XkOswwYvF05bCDuOkEr/gImA3aAJ/pykhZRj3pa+FqZO+U
jTMUUFW1iQpc+M9kyCeB3BvKZOiwVTu2Hl+EUk166GYsZi12G4KulnnKHgueDKyuT/6EylDCMBKm
Y3ObujErXMmVrlKDg+/oNJjB8ps14VTX/V9WQBGoXHi4UCelav0SPgyArBqfWakq5jnLNiKbn3+a
hRquoux2+Dh6D/Votge+ATn6V1KF5tv7gmJ2zz10muuQXxMmm1K0p75lENA3Ew18Gd1KUEGuEo08
lRpggPjiNQGmqkTnEV5In3gsj2zPP50udJUK9QTq0htShPoZy9OVAJZyhMr4Kvk6aTPviEbmyozK
NARw9+UegMXFR6+bUUc2HjMW74zWZ2LZvrEAtF7SAJpfBOt9NWDesOSZPxiRCSBNYnTZKKFmesuI
oYbRu9d7VJCSX6s20PIYIaREapZc7JlmlYQC4ldEA0yCeSijipYuemVeqzOdIlcf+a1la+lTWOSE
NLJrTqfU82IHycJyA7UOFNcl3S3h2KanDqCq8rj6py5O6UwtSAX+qFjL2ke7UVOVyIWcsCi6mzqk
iqAEtfROZASQ2EYbUJe771TY3pUX0fto5xH2ReGkXLl7NS6p2jPIVMeLG0L5Oxah2KcmvQEDh8X7
8VmfnSl+rJx73eP/n8OiRkOXdC9TvrcUNQLdumpoBfU7os4E/waqhzlUFzJQmErxinqYsARQI6TO
g8wOpNpMjTSilMco7zLyVQeDvFPhm8fKc3cJNFUzi12y5NcXLSF0YWpHo/K9bqwgh1gXAzhrKzhF
wwVcC+GYyaxddiaUnGRqdGrWlPkD6ypV29qwuswmHbwWsAVUBrvLlCHo0aZibAsTSUPNTMMR7c0d
kQRkDXVc3BkOnvFfcA2Zcawns0IjRLMo/vVb4xcJ+G9tjPR9tdXqICbRhMvf6Xj450ItU0SIKXrX
orjbhR6UwwAYhhCeN49LH6HL9/DSf3FcaqVgl4FIUwngxvW+tB7Les/o2blG1+gxeFKW+gj3X+7F
ZXpBpkxCeAWk6Xeh9Bl3g6JPq2YyQz9ykILZpa9Iq1IjlSDBPPkGqB5j9ZSVNKEZ00PgnOyhvqQf
I2t2dEoRSDKxLtYce7Rj2PC+fvB5tIYpw8LnyqBTnAvOPZXPbpBI2LgZsk95543HfnefHcpfIn34
BZUrcDSRu8Dz+LVNBSCKgR1Tek9RvnIA9IgDRD+YdEUxUsUZCPeEuwEmr22cByhpN2a3h6ME1Maf
qCGRk6sok3LFbMMo8iG8x0m/qhdPNY3Gh+byaHXK1ozgYIvF0PGFS+xNroftmdml/VX6etIxYpJx
z0XGwK9RaQk3m3637EuUcsQmqie1IS8NY9aWk5VzKykClR/poX55xE2jAPozeHEoIknD9pGBU6pT
Vbo2gYAU679KVsLQ5rre58IuRvkpAU98owCukZFNU2ZMs5RRhlyihIH+TxNUmqET5q0pbxJVhUkv
YjQOhpzDvaey3PWahRK0UXKwykrMaLYy/V2LLS6IiI4RFVFGX2vQg96EoT6DbttoeCK5ivUVAqWK
04hjTfdUhz5FgZ4MoDmxoDnOjgKfFOEE286/jTvCL8AwSkFoxbTSuElL2MKs4g5rmghwVT5GPkeX
hYlXQnWu8nImApDGJffeLEXtkOGKjV11mxckBJQgyDbyuFFhq4Uj0dLkVsCvc5H/xmGcJVnko+NH
QKPDB06JHBPq0KvMCKl4tLDfOj+hDUoNnMGodDaaTw2mzqoVTtkFhA0M8C5WYxpanbgaTTE5fnrz
aHypytfSe5jx1ovHb1eSG0yklq8NQ/qbqAe83TEBgFYe7y5bEYYeF3CpDpsC3cMVXpuNBTV0EDkf
TTor8kreciBATaktW4UlvRCWH+WSH1q2qSpLfqrBFnB48qvupA+cSGvUgJulIhUJI5bo/GXytuyR
bSxpMCE+5V5qZk3AP3miRk+LIwiUB18H3AFzXfIlAa4IEiTPQfQqDgPMDmYnbxYrdyoURNOMbTvG
6+QH3RCJPUr2ER9BO5TCUwN+4AtZMrMZmVZI2XCr0xluaMXJwBNaXB0+k1GRS+RDXoB4yubL0BFf
cW+gKIURIigfEgmiQi219kG08CjHY3pbfxwU06jTyzidFjcNJOXiIT6K06pweaDyYXtpWhcaWbAq
pt4Jfu/dUd6ogEj/VmIaV9RYeW+/oaIcrkrLiOIlsiW+vOxB1AglyxLuMZ3yRsGCjZ8uH1LVzlnM
ui0ntLPeppSTUMqdCjDMdCWLv8GP0vzXu7B8mNpTTjxcpeHNiueVEEeX6RpRlmiroocTkvy/zoem
cFuHvqdO3n2HJdjAOCPySPhnuUQhxvqe8mrxf1kYBbx68CZ9TKS/6ZnEP344nnYyzvTrpl2Ep6C0
sqLadBylzKILIZVepfnq+eNArz909YdcwFHPQRCGEAiAtC05+JT2kV3lV9lhMskPdRRaG0B/ACHW
/hYX8tu2x26ZS7vXJjEolaj1fYlxT7cLrUIrKTh7Ra18ZUlFoHRvNGrkQMmSFOp4KeyI+7oKuLbB
+QL3VLvlAxmHR5gf7pbvWWZw+pMDo0qDj8pntMKF78Q6DaFhcmIO7rMtERy6Xf9DFE4uHZAgomou
7D3wBQyX3dfIEDUkDgkt7E+OEp3f2HAljEykWtdt1PvKKwKaQpodTx4uAxUezKQvHjlt6BGeqFBm
ZlxpkWX1daSW4x3lh6lKndo1Wr6MyqM0mbPRvMj/ndgqQawhqAN/5ebVa87P3N3Sq/qETfkIcdcj
uQY6D1PKizSJDRM+NBnL8Tudo/4u/4JycRq1No5sKubx7oDTvnhzue3PSOxceszAvUVRwx6bYFt/
AfbMm6+BdD5eFIFBr80viov8gh8O02cFrqp7v6tglwwTKCIXRD10fpRM34vvIpmSeoJxDnGX7zwP
di3UWh78QH+B5FIFSCxfAr0FChp0uaUvK53e/t5lhhgGL1DTNZhvKWZpbNH5T/w8RLGK8whfh+E8
13x+XIqgoHA9R+R4DoOL+Hw73CSpadPdivPfBK/GT5od9w6ND+60etVvGdENPq1qmURQFRH9N7ij
kcmPBUorgBFBMG8DK9erURDsNaflCJgiotU3cl/mGRSnOBcwjdaJ0jdTDitP+RqJw7Opf0eFGkR3
gZOvlhiSl4b4ckjvP1pkqmhqRekHpOzRMVI+TXDmi1rprFE7Fn3Ibpmql1G0J2kbSM/1y5TnSL3/
O0JubAKdlmQJI4e/ZZ1wnSAhFp4ImcyB4QSZRIONIfOz/TiFrECbVNzfNkgXmdSMwvo9PvVuLB9q
oTIDdNQrf5X6bpkZHEdXWtSt+XWaLWT0Q1aKGX92CujI4MVBnaP99AV8wwbZlgWg9SVlADjixjAe
gMovwN7/ram0V4MNqkFjmBZ0Zpui9cxwPTvPDlM808p6afK1m6pQZmrz6Zbi2bup+6C7xBzScInB
pjexw0v4gecl5lQZmpnYLKLe6pCHtaNSRhldupgoNbuv0sQk7Y9+/WT46Z69bfSiOwjdBZFdwLVq
vINPJxtsmcf7APsCyWR4nmbHOzqnIGvcTpbn6LCqhKQ3F59BZUmrjyY64qHSS6kO0sLjC29wXr3C
IjL1zpY0CBrt9RPm17n2UItoPeI75xDc4l2/TBezCjAasOw+Qoeb/o6Hbrr9CIgxvrDpj71sbY4+
xdtPlplmip7t/TPVYBvKIt4Nur0EP/+5IrXkHsN3az6tDFNDGB63zo6+SM8wDQfQJsi0Xwl9Unpt
N85AYD7Xbrvuc0PZKwDtgYpe2s8NC2PtFIWgQPLJer2KKSygqhSW5H537yrmy88PKXzw0sMLYQeB
Te0ZYZFatJXCKlrHX7dAwx8U28+g1C211MY5T3q12EyF6MrQy9kr05iCeMv9xreQLaFLG77uEyVT
8pC9XPfjfxulBsbiN4QZOXhXHzSBfvXT9Wv9VSvUzz2CrWA7zTjJ8tnY02Xn2Uv639azv3eSSW78
8ObxJz71H2vgiD5GOPr5FSjsmfEpSEOnmteOKyP+MtaOqHD+325O1CAEStlNOQuKWY/euVkKYnYT
HXKY5HrZEJ54cxJko1w/z8o9e8hr+NuIboQeM4l09jVIKEAJaJODlAf2s+jdmygpXdpljztN+4ha
ubtBQOTY/9Z26LRd+tRhPBvFoOK/B/OQZ7yjX5DU57T6qB0Bilw2ljTtd5+Ng5pP/donGpJM2Xdo
fzLLNX9juo+3knF5kKWn1dEveCdypTtmU6VG00I6uOvQZkuLEApY8sPPQFl9RPhbJFH85/qHnZG7
LzAMVH12JiNw0bSksmNLF9L0Yr4ur9UresveBkjEP4P86EPOKD9STFSgzffIJgy+7Ah2VzhMqdE+
TA+o79pUPIaVqaPiEctbmFPbmEXdglerhqRYpADsygZEPwqEmm5h4eHtpi/od6PdND9Ks/o+CANX
VBDTvXUv3VxdWSXJye66SX8epjrl8AD/3CIOcp+1URZ7is+y0PCK/hV+oyhdc0+tFs2/nuiERb4K
cCM361RwbyJC1RILlxq9JT0Q4cRL8JGrBNya00mMSo9G8ndrqMCJkmTTI+HT0oa0o53bD8XFgdjd
95FSmjYUTtUIfddNqGNrgkLlychQERNCGkvDYjTpKWKjmIB4RlZYHv0o6CmVqTr19d8f+1/Vlcyo
tFcozuEQZ4Gv6qOTC7cH+jXCZO/ke6naMT52Kmz/q/QKx2z4I9e0wTk0xOV/WcEbBZU6VMMTyzvY
B3J37CGCn0o6LOKQqaHfVejfFzlKAkjgbGU1j96tcaRWmm2PZmSCPuXrC/WU86x8zG7y7FVq8hM+
DfGyNsEp1M6nHfAj0j07q7axuS/vTaxbm9CyEMKXYMYkhLuYcKSl/nbkt+de71nd+WXvuX4tT/CI
1iWymT86tSXdT/ND0/BPlN+Rx8InaF/gyVf6leiLWaZIsLcPbv30ohxuZhhfPIPjatM7tuch2mHT
Ew2sS1izF7nSHLvXewop4No+NdSmOE+9r/TSBOujBAVyzCIRz8tAYkIZgPI4ExWDSFNG9xIf1ARV
moxwg0Y7kg/W5gihFxL+QSRh19dmCsNAwbTAOvRNuRVxCmczRaG/XFFxDIgzwK1loUmaGd+W8fy1
wBjVtj2BBKtX4kArEywcVp6MiljVZkNfGndtosrsloB/IW3gWutZpss91HBOlF4+TYpcpYJ2be6m
T5oxFmuPl0Oel7RtxCfB9+F0uJEXIzR+JX3LMgiL99oV4Yj1PjhnGr+sy25+GiQwpinKQu6DBF+O
KPyNMjMNZ0Dxj7TEE0Zwxwc6POghlPfO5Ql1Ghl6PjdwVDPMb9rHFJ1caZm8/NPL2bFAs+4V5SeH
psGXS5cS+GwayaDc5PDHK5PDwc025XF+hiUqRJllqAy8Wpz7e0T5CdUYMINqKZoZXhos0EeL7pVz
SiCKxgbCXeWh2Xhr7KPi+kfE/WJBq6KEBkE0S1dflVztv7Qz0q1rFoX6kKjeQ/ZAEin6s/VMZGse
VPhqChOVM0cUeKMPM3s3K43MdG5Qai0V4jU8VME8hCvVuEtGY/aZ02Rp3hTORuOv2W/5o/AE6DP+
jy4hwmIRhWYsCZntYNcqsO7+KPQSCZcIdsvfAeKgsD2hpVloSYDoHmNj+alfSMGQHitVJlsc6zS0
6ZnQfgvYo0hK+ncPbByagAyIYAl4fCzVlyu2ln5S4CV5Ors3ao/UTpmi/+mWKt/TYD+kWy70V1vT
MAJbGkHTh7WILZTSGy2HgwtK7Hu6a+fb5SYdNXvndSUs/f36v/5j+lzvWvTM+/r3RQYGmty90uSL
2ZcPkmcb2RBcbTr39qOZ0Fz8Uit0S8G2kW6Mp4C13rlBebw79VsrRJkeQYFY2ObUwV7GBV+pOLJW
N+9dG7dYn4inhQISEFWoIgLbWWycBWmB6cMT0kM1BN+tulq+ukRgyiR+LvWUIzxYLxfUpOWtpD3w
ke5312VsGw3AC9AMGol1xHq9BZvhZbxpb9o2YS4+rEggSIy1sl39X4XW6WJc61AizHAya9SojjN1
3Bm2Pba++F5wd8dCFVWxO0xoSr/ol+4WXs3rt30FlHXRPMGmJ2AfAv5voTKwit2ssVcOh9+b3IRu
YhJqnoAUqUgjMckK8FmgHwB2Ozs0NcFs0R6gg9CBjEbr1i7D3KFW6wlhigl0rSIwsEXwFRePVOWy
QPiI5rIAduF/KUZEMBYiQxy0DwyWG2AeMnzW88I2cJg8NjNQs1C1AkXn2XvPfhgGHSAtDg0BQFP+
q4qwWj4XlM9UGqU1mPxpdto1p4n+md6G7OKsOvwnjMOd26P8iOYDSCafr5sGIkhCUTwd6wNqQWDH
0yxLxf4mSRWTqCIBg+kUzTiZJlMVB0gSSRqRb1iPalYj1PONhke+mTMNPvLNbPXjwUmingHlj5Zg
B57XyvqkfYInO8sHogz8sTprqTugC0g8A/ezpYsacOoG6A7c2C+0mEVcmbjkNrx7vYTQY8F5B0RB
VI6gto4uwzeYe0VC2K+3c2gggMY0vkK6uXGHG9JKm4hyTWgyWWAkQnAwUuHeb9SlIc5QiwKRyKsg
6jtDwcbDSunMoN4BCwoPhChYu8BJS+iCW/Zu0P5pqUJ+AmESimjwmPD5NXoUzHDaAi4zNUBLh8bC
tQ+KT1AyqoNU+1t7u1c341NySDPSHwjNq4lSnrOiwAYqjz6TbQrFiQeml+mLYi02HoQe+RTuGroa
1SlBAhtjyss4GefF950z1KLUOG6a46f7cToXZx6cwZB5dfMJ+X3HGnTKtBtJSDC/0BsaP5wfi+5K
Wv5FE4svgkRl8PKLv6ndwXf3btESiCH+p/nC4vtSNC5jDZBKA5S8eGCCXNVy0843Cp2yW2FQRf5Q
YttKS2r10sMZYo0M60x9tDOkobpXCmBeLp4J2PO2Q5lOX+XbBdJ1P7iY6LC9oMzD8WPbkkexc6dF
pqnehaaKEBqADJ0CP6ncvvai5mh8YVgqXBAiMjzzTuQnJWLK5lzcziW6TtWl5rwgc4ngTuVb7hFn
Hu65alSHQEWpB3iZDAPD4nY+mKIydp/sMNSTMh4h0A1PwCfARJ2qb0ZMYSb5L2mtqXTgzLh/qC94
ot8CFxMHptzMO61ydbwiVeyOy1zWmxfJnQJUJdsu9S9KElADq4bD8OoWkbqZrnOcy49jqGJYpOO4
4CFtxtbonY3F08MEw1CAp6l6XdG+7bDv/VusgmWV0H/qrxgDShtssiDQnXY01N7PZErhse97mboQ
wcxYZE4FwSIF4mhBLqRq19wzIMn+qS+WnVwvUJBxdog4Ig3M3235uVBtlCu6OyqDz3uFE40Bn9EX
5OlNnuwWylgVWugkueyr4ufIdrCzjlBI/aAQqzSogKPL4IHo9I8w+WU2VjVm0//JOgu2+wwENkG/
76XQtajAB9t6r/gIwQEh+zZs3fY1S3taUfNpnuJJIJ/DvZAcPblkFaCb0EMsFj1KVi8j2BcH/ViX
flMccyEFQwDIIHHwHj79L1e3hfTIWcddeaEzJiyXCA2J497DLDbf/rUpLFSpHL0aLJ2fFE0w7zwb
W6B5WdNCTlXpuA4PrxOjqAiZjBiggdvT1C5uTb4MqMBjvfZoU3gxdB4MAw1WNVDkKmNZYw1Mxo3B
7muVpXRwd41K96dPcPP+hamqCiyaRsJJIvBDrOaAI8ZLgiuNSD/0G3ZjVaRoHQHdYyhWd1EKgPjZ
upTZwPbvXG14+lRF/oJ+/50DIyU1LXn+nIzyHwNTJtHFOOKyB8qSMHC0HR50wbKoeMD7I7DmnHNA
IzAeBFXRuB3xF9woqiHTRN95+laAn5A8FZ5LQKx0ASEFjYZ4iy3i0pKYy7I90S2VdfMicACh5kYT
fdV/SEGIDnzl1fQ45zk/Nlg2Isot6AeIs6ZxQDWH95twfZwBJjaPc6qK/4Pq+QQ3wtTSiNG2D7MN
A0FnRCqXrQ5zyvgxKPgO/Kw1QvtQhipxuwpFtHgSTjellETKiYl2+G3RmfyEabeODtlIWbw9OepQ
o564jOPdqjnNYiWPxMVjW2Tf00GlF36vIhR1hXvQU3wfiQ/BwPKI5WGKNlFBOFKEY+S/6LCgtBlD
9aduhqqKtM3IxEsneOG5er4GWPu0JuODkFRrEcoYL8b9oWpCfoS6F1pslSBBmgTiMiM0xwsVb30X
2vwpuWDz4a7q01mmfGfQlhI4kG/D1XLpip1Fg8kQNDwX4LTo5NA3Qh25lMXT5qiNTvmLJ7GF0vt0
wwMIAdGVxgNlCxRgb6Mj5bTqpqjfq+xbmAOysNRO6O+7AR2wX9Td0gybP2/AS+frM+X2BECKhiI1
YNQbkB5cS0HafqayBtZtSgMtWwVPZRGy3kyunnhMCRkpIWRoDxCfplAtIPHEd1xTDuWTWDbo1Tek
s1/p0IMDk6vKr6Q7D5FL7oodc23f8yhR/RDfgi1BkG4anRxXKQBunrTpIcRkDLMBcp4r1qngOsND
KNRJNB2b+TxT5/rBNOXq39Wpm0pDcH62b33Jm55hKtwgStqjC+oXbFh0/m7ynh2WtIJW6sXkBkRf
tteZg8OCUyzaqeZpgZHVoaETo+IZ7evSFfk0SB0oHyC6VMUgadK0QNqEmYpAiFIbqB8xzjSqZsf4
K55MdaumsNxtccbE1dBMlC+m2ysWB0gS3AGUDgjpdNPVvhNPDa2Q34u6Gkn47qP3aB9RqJ1DaORE
j3a1v1Lttu74hu7W6EGh9fvGH4g0NTRlLw2V0txaF75Ky6PRAzkv6LP7M4XvuckjW72uaZyHxFL0
qrNxAjYNWImWAafMYVJ7jJPaawxfjt1SUkbPld1VfsGBsCjAvUfeCLztjgKNeGPaQIEic/F+dt4g
S0EqEW69VH3J39XNbSpzt4pl79g79vQ7HRDV2aHYfmvfK7mCY+9CudSt+22f8BnJHN7uPoVNGydP
wMU6AibrnmpQZpNqduM8uuw/5NhKZCd65BNBNMffpLFDiqV6WNJDWa3D3hH5QqKf/BDmxo1f3W+O
fvsbbChfZka8O4XWPRLYKCslJXlZGCBNMlHkXCCiw40ZKKsmNXgIOfDRpRrPYReZNm6TXiJlJ6hl
g+3RDNpNgV1Y9RbMktgfsks1EvGk32Xm2zPVe6CYOpAJiEnRKsONJMe2yiYmOyVLRUpaBXxA5PRN
jeQEbMC/P7VS9wvcB3u3zD4CfVG8R5oNWFgaaWUxAMxGQcBQkoreme5GZEGKPk0bqot0daTfU5rh
LGPR5J9e0LxU+yPw7OafkihmFAgOlLJWII/FFZGAFgV+C4PgBrEoKzz/zXZ0pwUNait5AFI0yXgF
EBhbCWCdKshhcyH1rRhKpctvb1MdueK/sHGEsRREYoIwiabmeMJMEZhAC8z7tTrGZuAYiEckzEGb
+hohJ+b4TzAsOyS2DrMExwNtSXzXlcx/ztX909ZCrA0mx05N1QvNaUha4tY+a/iI1XHC8GpfU2BD
8wQ5mW/+smXLVD08u32HdB1rFVzgW3t4B04Fd4lgYLG40aYwYwC5u+Pj6jbutMPJ1ST+yYbI5eyd
Mal7avzwiKcLUjBsiBlnXv0S5lDzX234Kf9dS/nnxpbo6xIU8HvTtRS+b67+JtD/1r7ubZFEH68D
DsHcWIkDsXX8JUhFZzjs46t3kF1kUXFQsFsmfMvTqEb8p86YRb0Kb/XsFDF0H0bjorOgHc6wQ7sx
ybzYdJD6pcxbm/YhrhjmvgRtKxFJK9VKUnDWbKi5rGZhVpRkpmoEg3eMWOmU7mWLYbPZ79dvVQn0
it+LMFdYdBlxU1fEvzj1ePt46fzw60FPELFhxQnAhFkML1VPTGGe939EndeS4lqzhJ9IEYCwt/JI
CBAebggYGiO8N09/vpT2H2fUzXTTIGTWqlWVlZW183OSPqJryAvRkYR+394Ls+Sc46zMjVov1S37
45c9HpO7dIm3di1++nrsXcxr/y9XnhV8QECPVyxjVlnmmUkR494Zwo2PmXmqSmsZrL2K5qEpgix8
mpdSTwWANwfloNHh1PBKjUx1i+odTrta2zuv18YprH69S1BsP1OijS8xP8YTH4ztDAqVs+fIYPn7
mVxv5T6B0+m+jiOMUpdoBxAQxG3ICfw0MofbD1yFpSQzeAxVEvCNKYGBUatNtL7C8GWQi8OuiTpx
xuOWmCvYbWZyfi2ZH61NKg6obzhVLVJZoIAjmKeUhZ0oq/eAiShgWOmgN9nYRZlftEQJbT55qgzK
10nB/ibCPXJr5MqIDKr4B7hixsFCZlCJ0AYSAespP+lbm55pvPw91gB1elw65WuUmif1X1i8HkFh
ce4VRkVglt69bb7oKvJr3ZDz+6KPeKaJFn2n6Wqq+qJre3NykPPaleLSCekFcSJxDgmMN8FzQdGp
bDWYDF07xESU96LlGzHUHixaSpPufF/b1RC9Hgk1fqhXwiG6tjkU/awg64GojdAiStZ6HVZPDlQL
eaZVhzYmrzh07zBucL+Q1STFrO8GoA5pdgqfxIOVbyqzrxbWuUTjq4W2jsRytNard5vJ3bggRcmm
Btpy4ORaGv9wLV+t0tHZQvLls8prUQzU81rHx27Ybkyodp7anwOCEDMcaf4hQ68D0SqBEBdR6wKx
RrB2sk6Nf5BBJqjsUBLFqaN0tN1JdmxXCO6FoPEIDwMqaCu/9qPh0xLzWgi2xuLS8KvEA6Vw83FQ
dznfvfc5qhf9mxFePtHtExl393Bvov1yrtatM4A7GofX+PMIHwfvSvQ17xxIuzzCd9qkf/2Z/p0n
f1tvTq5vp1CxPgfb3DiNhwR3z6wcq+vFPeHPObcY5NCre8e+MaX2dbaBMfWxSiAsOIYA1QVUWm+G
tU/t780+sMp87XnNRloINc4nnBnM/s8y96LeFJGro/KtACoUkcAnujs69a+Odf61b6a9pcwc0Vey
pp2K0dxgVimgv/dLLcALr0iCDTzFvcTv8a5/Gq6N7nXZGJiDy6SUFLvXqN4udt9w4gfX8cGvtzfk
n7uVVWXFc9Wb/aR/LxIBfG0s5EiK00b34N/+dmRz8Wt3Xn1jHeknRPCHu3+yzYsE2QqzOi7NP7N/
XDf6hwHoN8pH6yLKT+/FtU1zUly076K83vcaGIjBPtjgDhZIBlBRixosqbNuaUGC+TaYw6UiIYrU
wsWu4KFTIdT/RN9nxzwHr3Jz9/XTarg5e0/QISpwDmj82NW9fS+5B4JJhJFoRPG26qtNybvsvP3L
rREtInRFwPYgO0PlkF1uvVcF4Nu5darbL9QNik7j6pWIRwtRdYfUI4qKzislAWD0zGf3+A0L1+H7
G6abVv3dPJziyr6zPSXFU3wo2ZVKs3xtVZEGBefatsqnsclCfgy28+a96s2v3dvDRSLPvDlUeO8X
UFAmF4iL6yd6UpNyuDFaBTyMc1RpVlJr6x5CKr9dIzx7V6/WvBD/nXsvBIDPtGu7B9WYDA8TeN/G
yXAa4cNvDA6tM4yER6uebJlS6MITNJWTBxozRwzEE5PSiC6d+/AaX5FQVqvyM6/RHs6u2SS31yTs
ppRSGewjSQgQFLw9EXZSd+9dx6lfSn4ICQE74FruIpoNuCldkHf9Oe0NKALGjFAeNSrgXzy8c1AI
1bSmoBL9dFD5B1CA4lSQ+rU+xQBMf7Rv+p/utnkF503jG/fcgRb+shp9s1OKjajc3i+38Xn8m17H
lak5NQKIBoNfN20R4rvP+A6/Y4t38/bwcbpH4pOqhLntzqdfDF7jyhFFTKvYO0MpXh0nl69VAZo7
WJ+vVQYNYBEooq1tFUB/mMvJF4Tv7JTp1vrcIPaNztarWyAchDRHMn7nnOmpAkv67iHMTUC6D3/k
+++huUOKzKHpeetbs4sPTZoz66Z37R67xpTs6GbxctLUqUFuua42qy3kmrp96L16pRhzOPguLt3r
4tW5jTfJ/hUfijbcxUuH1SyT/kV8rDYn0cts//zbjMrxb/r7e/cb/ceg3v6kVj34LAx0C+h7YRth
pfNeNJpVz2zS9pJeGIfk4qAkB4cjvMSbBSKw+wiK1f9yYhnaEc6nN8gkCNE97kzGCp+2a9ULSdrA
fsb7U/tX7D/TZPtyLyYydElaa53w1ymWN6I92ZfwG+w6QPO0QsUYojUwt8GDlMZXIl+tB/OuR9LL
4fmB2nHKIwEpRiXD7GSKYuDpNNUTpVt9FLP6K5EDLv66v06y1QAvWc65JEbyBi3XQIx77VOtn7c0
mlPq/GBfl/QmjxBwRXggRV52S2xAK1xo0/SHtD/+zf4Nj97Rk3DA3rv4dG2hjzdTjk6HkURI9MIt
rJcCsKyAY+SFAYMh+ckPTa2jV3hY7/H+aVXHtb8q4PDG/hI/7i2DlMUYKwnsPEK6rsZoJ52xqv5h
uswWEer8Ykt9+OI8amG95JUqTqnuAGKQjMRcky/4ug8aqZA5BM6BdkNhEZE8BQbrGopHUCSgxAx/
mNlVerYvZXRE7Qekchiwe+uG5uvHLhn2gbzyCne92QDVfzo4YFhT+u8U/mrLzcb6NPyHaRerQUrk
vLq97XLRfcNLpxKG+tfxs1MH9i3ajYpdnzFf34hClCw4jLAsq4v7grzYETANhPtjFYlGoESAqRnW
EcM7LqIvTTuzbwgN6945Iadyt56dHRC1aRn9FE1p6Ipnp3JqsVAxaok2v6E5PS+34S0+BMWydcBR
n+HKkI3/oTOx+NITD+WICgIW585uUiDgGJ63Vm1h4C2T/ytb9WVh/HlbZSzaZ1X/SwfXb7bAvq0P
UREt/uCOX/DbnHnD4Zq+gATG+5N1S35lXbOzTt3CDr8M7IF7p8oodesF+zm3Wen+NdgzeZiseekV
/k4fvJ2s35kU33KepFLjK48a4/vsfUWfcfe1rgXrenW5E9vkHpkH+8GekVzYIEZtfwgcSKVSp8zd
K1pzqu5A54B1KWXCo2UESqgEyOL9sc+o1Zq2yT3v1bl9XM+b/bg7d2BQNFjJaLULLBLjwj3AljXi
SrIbvrv31qV9Cw2SQfA9xofOb3CYomIJ43FkBrfOD2PUOjZ3zXJ371+HRpFYaY8iyzu+dOD2TWiz
2T4Oj8MSisOGf2wawzpXyzGTFzHfyujthoBg7uPl7ZLXsjG7tPfNCwRqvEzwvMmtA6ELTCn4dueT
45yM4L21a6HjXLCLlN4OiMG2dUYErYiPG9tgDpEjReIaYtaAcXlqGZ06d1tiifi6ozIxJYD07P6x
b6sNwS4tZYcvioGL9r1ovwvWj6YN/iU8hJ94h2C72bx50cOjWqX1wTgegQ76SAFDuIS4PNr7F/dO
lVBY/lfozAfP1Cm/UTi3AMFYhQnNZ7vxfnyG1ud4CIP23ovy6EFygDMtWAMY1l3A+RbEEEggFMJB
rhkWmsWkML0d4vK98xo/mY0QN6w3OlRIsreKzSKAx4DxO48Fp6La/xyns8Pfbi2ZdhzvM3Ic1z+0
iCH01kcnvEgwB7AH3MAXTQ1NMWvKG4u5eYhxrY7oXc5wxPCu0kEp4e+Xiv0BeL5BAfm0dgnC70zy
k107MmVgF166x9lPivjnYY0mgey9vqAGkgmbPL4WfVJ2c+uICs7WvkHgQAWwCHvR2zH0/OPeOV2C
57AAfdyMalc3Nd1a1S9UEtyZ0+C29TdVD/EbzrTk4860fm/7EJ+umEVmeCM44eKngxMeH4tyZLaf
3oXqdGj7ZClQ7qJYng5sftm5ROmYBdr4YyB3D+Pfxqq0f73vCq5DAMdvaTKcIoLm+dtm3l06r848
BEFslqD+XlgsmkafHG3zGh8DaIjAJWjmGG715sFJ2fTmhLwf7v/Xwb/eMKvix+DcfoflGBFmGqUc
aCRrjIvRazxflacQyqrdEpA6Q3K5ucJK9I2/1xg61Yfx81lhqR9wIFCKXDx28IcLrE9IEYOt92XV
2te7nYamm7qbziFO/XOEyKZTGeADURt1aJIUadL9q3se0sYFqOnXOUZp3Ghuw1N4SDZ9o/mMWNFC
SGh2OkwR63xH2/jjbQc0hx+Y1jlIoda+27Xo1Gf6IypExQ+taUvtBo7AOyoHj/Yl+cHjvWJTDQ/H
vdT+daCptAwP8nn7BsW/cxia0DVLUOzFI1DAV/JZO0PWRLfsDW9/N38bHYJGEwZrdGQx9uFON49t
41+Z012furiF/UoLZLjSYiaQk6OuFvbhw6s4vyln4F78U1zE+6BlMtDyOTRbwohJC5EOEn+BxYlU
2otPxu/k3hF0t7mD4XmI+vf4AsEFsBUd9l3LDOkV0TTCNLhBJjXaO4r3ruQ+aSMBr8Q98oJ365Fc
klf72v0x5xZ0nzhE9W6j/Ys2/rX1Wsy3ThkQ+9+OpS75hXCMuxXEjRhQ0+tw97ffg+a/omp3Exfh
Fx8bmMe5N2/V2AH66Eyd4oOFjS4jj+6ndUeDr+wji+h8g22M6mRSmqE3ndw8/NXJHriV1jVkkuVT
NzC+FBp3KIHsbMJ5s4rkYSV6dPbRZQUDYFRswfVsvRxzUJqVE7W7TJt19x3UeybU7aovRilJc4bz
Yo8YyTf+BVCoqbI3k8Oo6DeGJ9RwlrVeBZvM8mD0PmOIosmOm7Fdqd8YAXbl34cSiBpl0W8qXSiY
jstTY1FxWSx61SmUXGqsEUmBMAtg8Rt84E4ErLzAE1DQXlR9l5CcRSW1OHmvr6y2I1azDZbsac0X
ZrfenrdZ5Z+RMTjF6ccmpkWklFve4DSvgDWmd2qV48agMkCNtknNRUQZKDkYaOteoUdAEx+Sq1f2
TLvUKgXSo6M9cvShIuXdQ5DWI14My+1CUPcqDIRGyMQip2h2rhEqJOE2OcTH6NSax/X2rlNLrdcU
Bkm3EB9nnNl3eEyKY5MWWvxAN7mYLE94CqBMNkVRr0PqZGkZUrZKngElMQQsgk18G1NURY0+kMsJ
YlJ9hZ4H8vCA913IwpAvqBSHkwD9leYF+Gt4h8P3ks+GdD+qJjuSEoVRnaohSlPOiW45g3Wm/CWH
pN52WsXj6xD/4bZksZ7UklpS7xhQOcv9HdVdFcbn3Kv4P+geHzS7DxHOZbDDaFLY2mH8U8dwpNGS
gdwX3iQN7wJ1ay8jg1z7B3LgFimPKyd1aiugBnsnyt3IanpV98rCyC2sJ8cRbfcgpVc6aXPb/GZc
FNXc7snokLcHV6N0AJAR65wifEVACIhKA+phtWlQu0o6rOpU3B/EljL0jzqPlPfZlbNbh89ByEQ9
Kj4GeZTZmboCYC4ArU3dUZORlyR472sIXfhYx+XjbVfdAw3MDtinb3AHsSsGmCOYbvXk6tIjPn6H
RlDpG/3riPoVutf8om/3tDzCdL0MqvGdJhdk+fbO/Q9fiUSb2abAwG208aOuf7c+E5BexY3Uvj8d
THg6PUxLi3Ry6ZNZ3FjPGQ9mwEmdSLiN02WhW209wkL/tP526oNC90G7BN9sy1+qJQ3aTtCyoi+/
iejstzzU6dGGIJtVop4TNkHQgBN9X1ARg6v4TQ7IpBKkID+O4SHZ23mTUrjYR1gnafNmcNRhiYwi
gljYW+fxdSDM34MrJVEAA6nzeMIbJVjAm6rUkNMZ1FExYnkCKsXw+mn77WwA0HAjuKLT+8k+kqei
6v5JlylU+DLQg+WMg1RhWBHAqVnksk8hz+Du3OxKfEK7eXBDSJO7Nbv0T3DhX933Yp7U+uYtMCfE
jMo87kke0W6eFjw4x+TRCcE4DNO6Th6Y2t5h0bDfLE2sznhkqfMqujscctzVAiUpzeLPqTAFiYse
1pXIq0/bMmX4IubHo5OaOGjX+DG+kGoeV8Ykwmpj0p4d3lCLAChmz9m+Ryva/jtrFgwZ1d+Ma9Nv
smmTMoLfzGf9xqRamed8Tmn6nXAFi5QHnJtPSi3qnhHSZtQ5U5LmntrbdrXzC4vwpXGx8Z13oFQw
WmZywNrvLm/9hQ86Atw69abpVzvz1iu8RIy3Vsn7eruY8on2O97QT2nuvaKzX4kucJl2zSuN2nfD
EwMCqQT62dAajfKCSN3/oAk1iWPscv/uFFovij+2ZNzdin/998BlMPx72flugur0w2StW0/YGMh6
wL1Stg+b8SK8wwRU/G9r2y6vsBv3v/1mvG3McMnuQF6kNv7BDJ3t1nhiAObRdXaefWeXVcW0P4iC
E2JTo/m0vszIStugrA/6AP0q4K83KHX0QUlfN6eKUgrUNvAQuluSpG3eZPnNf7d/YA2GHNBrxd8S
ZAP6dR7DA0Z9v8Qd9/DUzX9p95lwZdbnr1QLf83n8LP8RHVmAGMGf5JIaXykvdPOL6D5ixJDjXW+
2N4unpNvdz8U45y7wYrDKDz+1Vkq79NHtEnIinbprUNIwNB1t82OREZ6qnkdLNG+iCJKBhJhAdDn
qQUgWUdled6JcLYUR68Y0EFrMGo4pOpWCa9SGYLE11BSEEWB+gMUEVcCHujWvlyqNmZAnoVMi6jw
UsIYkEvMXjuTLq2Kw0GH4FFC9hxAG1UK4Ww58YjiHYodpFWK0qfEBWGioNvB+PeUaKROmX952XGS
6NMlmcHpiKCpM4L5TAJVgg7JiuL0EWdzRgWIMmTVGkgS64gYSJL0hySo0FNVhfyaV2Y6I7xT1GRl
KDN9ICrrkVBBio29ICqhXKsonzooli4e9ZngAGxqpioBIVQGOAi+Mj6sdFUbdk9cH/7Q7MTsaBaz
F5JleteH44kejsSHj3wUVw03HW0R2KWdJa0+JxBxaA5BEpiPJdtEoTalH4OMfk0uFBqRLkpDZ03m
eMkLmyOkjK/cWC6sQB6ExJt/HAXvn8WQNEXJQAMVHhJXuNmqdqZua6o69D9KzwXMkHTLWkvQRoeU
HH+AmOuwXyXQ8ku8BE0jtaBmuFmxOJ+cZ6wpEw/59OyS6+/K0IpMlm/5ter1/v71/rKbuvzrdvP6
sQHKDF1VlKPriAwSidlME/kZq977Q6tCJTGp22/DskbnrkxnOi51iz6IkrVvLfrcxf4U1iOCxOT7
lFD8I706bffDPv5QUrDaDV+nJ642HfnCr4Uavt8VwRoJHtNv7exxF34x5a+qMy9h00gt/o+ZOc8K
OTQYxTgxIyXo8q0C50o9wyV7IxEuiUGIyZjzk0QwYjQyrsWkH+SqAEvdzNkynqk5unqgwZ0VG4iA
oDdT2uaEDILEDHEACHWg5caroB+SD51bfcn/rrJ5treCUIgaadJgVXUN77+hzmBnWGxtemMySwXo
TRgV2mZZ1xMqhCBz0sBpKMEHCQonCImuSMXzSt0y0ewgeyiXXbS41RDC/Bo3nD9qY+eMoly1dMDx
igbH1zIfjZwcvzLXNbx4pYyH7AAlSuw/YtTRwz3SjOQWo69B2T5iR5oLf//dVqWeu3TvvjrADIw/
jQCKYyEviLLbkySJ/+9DLv7pANfxFBAQygvaiV6qoSZ2BOeglD6kJLsLk/TrzDW0lYgm0c0VeGcb
GGUIf5+//OzWONOy9EVNFWcXcQAdl+9C7lfXTA2exWKByEu/zyXjdEa5DiRODHWVl4DehL40hc12
wy03PyAOzVuE68o3aRVAdVi2okllxYQEQ6I2iXiqxuVnlPWuQ3i+LpESNH7cE2g1RamoU3qpTPGl
jhW+EGlAqdmHUnO8QUDP2KhRETBNtDmp3ymJKyUeqRhv7RplmWpBhUfSFoUJHikhY04uFa0tJ7gt
79wrMdFoSKQbDG1yCXERIwZmBUECVZTMMuq2MkMRROn1MGG8ALYobhJwjcgU7EZ75h5rWKO2tIQ2
hdlC5QdLNhswnDClGkT8+vHQWxo0EcgU2QWwjhFP09tYiqRZEcFSnybCnspKtNflckkB2uDPR82B
+UoDQwtLxWyXaZi+nfa4NWYaSxVEha08fXONmYQ3xmZYDKEf8K7W2F2ErTYyHH+IwXDbISO3ualh
f0gjvDnDgS6ZTgitYvF1wKiLbtVTE9e27U4/7selyGNRcBgzwG9wPT52Iyakdq0S3dmbr/AVzim4
LTu/Xhnn/u7pseygB1d1DuNib+ffglv0w/FrVlfVVZHohdGBMlgkUhzcObfRw+dmnPi4rBJfPPqn
HVwLsXm3HQDFKyqtW2rBfuPdDJYyItwHhgEMKo/ok4FRAhRANFh11YwRIo/iWPqHxQAJBxhVykch
8Qlafk7OjKAP7cqgDBhjWuYxcJAq+JPkgQwajiNVrQX6gOUloUrd7yJIbvCuxL2SdIES+ia5eBGf
rmSlUfrEb9sFtEYdzEdnkjgDwjzws+lpmlMBRK6DkMvtVHuoXJsf7j98SPBxyEQx63tSp3gvKB2t
e7DmxyTSGJEWUxNVlB4+cxUqS/dN1NPFWl/Ge788Vac5pt20PNVvetS8e0RSncTZu413w90QEkhP
XU7K2C9+rHbxkXbD2/gV8NSe2JAcVx3Pauvth6qpQbaa36oZj5odueCc1SlevOBXb9580MSjuR/y
W40C8IxKfmFeC1f5Axsk1DzxAhzcbNLXJRLs+3NqKnh3r0wx5nj/R+DA52ABkLzkJw2A/6069W71
zd6It4NqF9m2caO3lQ9ooChltAkgOKS2PoeD7nJw+Igpz+2HDaIUYqE6FgdlQ5Q7PxjG5gB5GoR7
x60yjj2L5HbUiJklMnXqH6VVk39/XCNyIMFjuR9ykYJjVgUgSX/tTCrTEkvBBvRwIv6yFvYM1zn1
08CQGVX/+Hf8A70W0+aDJHK2IODKqXREhPrcKzzj4fAXN1uZ3L8/WD5y4Y52ExEcpFwsPnAL8q6e
8FxczlIXQYc257FniIkt75ESnGz5gV19Ruf8zDqA74nAEb9RLqEPyx01Rg/VElmnCI6C/ykOxzKd
Z3JVxVw5oh2q1erkYaZE2JY4N1EN/8EJInhneuV+jOTIju0OHhxOy8WVgB/ek9XszJb8KFerORhg
qQkXEWfkPYIEluiynSGOsUPUCyHaDxB/l++AkRWLVstk6kGoGsyg8+kr89Ayi7vsNOfUPd/Xr/LO
OtINrr9zLvHOo6cEUkyOBJnAFy/2vpNn4ArjXecUfx/WSTjyxpP+ePrXQHk435SYuwdv8omGs1ae
8GsB1PoXW9/a9vAedt6Ot+kNeuGbUujUrg02jywXmZJaz50LFS0rqPiocwdTeP1y6hRRizN+AHUy
An2X/A0VfaBdZLLds7uao0QkmvuBWoa3rcY8pwlAMw1AqPlDOP0YPVI+R601SuCyV7rH6ps/EmAY
XrG7GxtAMTX01St8q95Z+Us5O+bA8CqDqlt19+MvMf+qnqUzt6QzL7xwvvh0KbTKaq0VvzycGCli
tMS05wZZT1Z2+Vjykdj6D7t/76fWEIkSnICiC6uuhEBT35bHuU4mLy8gY2kRaODV1HDZ4kk8Inrj
uTX5h6xwUparo0ptHGOtceLra8ONy3pA4y5TU2WNlOKlswdro4S95AdWSY5D5eTyalfIy4q9LulR
Upq2arPoxQr+vOtJ0liVWtro5EPlFbUE/C9qPtwIj+ZhJ8QvGmBaT9f8J9YmPnyYHwsgag3G0H4h
ZTL10dktPt4FSclLKwO6gGFQaOggMUmxGESDD2etRkJmB7bMy7u6yj0X6BqkDLKk8lUNr75UI6Ws
NXpOdrIetof9hHSio+uK94kT3t9a9lpSfltr0e73LzZXVNd9vZKieQKXhrMm4Fsl6z7efqvthm9L
Raxowsm7TIL1iLCVJ6QALqdyRuRDxBpI1BQ95Znc8OWS/5azwYn2OaiKEUkqtIQWpYummgeNVrPz
DaGi0Av6xnAr+DfvwIj89Q3vgD9AYyqAph59G8YMznEdHQDqUYPiVI/HJetV6qc+RXyMIzLpeY5e
Pjm3lOuh7W1HNydh1EjoTsOVR/JsdV5Q18C2T2Z7Tlb0d1xQMucenZu9Qf2qaENFc7/Oxbo2T73X
YjMte1CbVnVKDpob22RQ0t+MtlV6nFtGqGf0HPOHbcNO8k3Sj6WgICtBVd5woR4u5HOsm20fSFnw
R3q+6m1nT29krPPJc37C1vTlIxc8HhaLkjN8+CHvs+qeFGbJ0jA19Okf/2GfiCsePh4s21APi0XR
LTjTRlhwhv+5TQ1fPNdpuBgOD6EORy/P/SlcXP50Y2c6EkSyGSFItQ3J4ehFlKZlvIGMzcAM2+oU
qnhi0yGQNgcltVl29Rp9nSke3d7h/UxX5jHzea05jam82KXgwrv/FwOsVOs8GSH6QiB+aIE+kFKS
x5Fv6UASC+hKqoHKyETxOVkHSdJwViNGKG8RF3gyEptC7SQ19uGHyhRd3VHQR8NMnqIouOemOLhr
wAfsDWAmXhAZyrBG0z19FCMYrU8IRpOk38cXLdqc3duRbhk/Pp1pmxNhciBfGYMhfBy+GPOo+wF0
MHP6fbQ82zS6HGn/amZEQxtkJbLgfDYzPdULwQNzf60SZWUZqRUZtjxmzfmR6Amo8gxUifWIImEg
di1+udKDwodHX0oGon6LR5Iz16Wfc6El24uyqnJSTipg4seR0dcjlmRSId24o7calee3oHzvGfRg
rB7X+1HhFG2AzvEtzt0LYFlaalU2bpW+x4bX2PTOp+i4Tks0zAUXL/fmnw6UgPPBGZlIWIg/gDPa
eUE0gpxCglDpu1K7TuuvmsPi1DVaanJQaWbF47GskBg1WtHe1oZ5aHQZAsuvpP9vNpcVsesza0zd
Hn26kHG4g9um5mmCZH+yQpKW5c+JVvQWXSXMCbosBMkqxbCxYBiIhPD/Kqk5SbJe8Xuf2yGyzMVG
RTG1o2RtF/RRCrxTMImQGKPPSpv8WFIoHg+5t3aguTAchsMhI/3nLjTVF6kFSrXHavaPDjEKZrQ9
LXl96dVOUMBOApRh+ispYZvWiswmZmWF4a0078FKQe4Bq8oUXp98DfjVk5A3kUOw8VYNKoBZ/mkk
dAckIW3ExaKvEE2HeEdiUJe8zjhIbrX9Jv++msOWk+1j4UL9e9Vw2BVDNRTIgqZ9ANv7YFPDzzFp
KA4DTpjj3zvEzB+MS/vkhpxOW7DbGn0/m1C83wd8yw4eVU8kO5iNWhs1QVgVtTJHoxUMpCcTasUs
E/D41SLJwGY20rhL6MVqFGmkA6RpYfpvMhqeERnRFVh+vGXZbBvea1onvUKZQYvELqnsSASzyGxu
fRR6sNLsj0Jp2Ct8nZcQA3uVLk5GswqA0QT8vEdlDg/ZoXv0jBpkmXlE7AyxkXR4oBB4A/3JwLv6
42IHl6H6L8nibMlk3+xr54ZjJVOLGjZChFyHYT9k4oqldYR4WI5O4SuWWPaQDoTYPTgJs5J1wbDJ
3kK/Y6zAb/BkbWUPMRJV69+4CzBCoaI/DeH1I2fAqy7YZJnGFpHtmmu4Dvsy0qruTtYtdI3a4QKv
pY8pMq2Ei1hAqnsNrrtaZb4Pzh9D0WjKj5HVlFSmSFwkcmT/j44WDp2IDoeDorC8kH1fu492Aahe
5RbYanJvoIrUF7RbACzIWz6RUO6iPIXFDkPpJ5zwpoYsRm38gTaOFbrwa9KXWj2CdR8zu161WgyY
PgdH8wQ6m8TRKuCtrfG01cYdWzM5hTiOBCBMJgljrc2/fr+CtpfcUHwy9VYArNi5uNU4CLMZPV5m
uUJpbzCgwJS4Uwjd5ClVU1hDLpclAvyltcpKRpdCipChW7CGNztb1/gQPc805F0TiHXrhDGJB0IT
EdHsUCeWPwJcQuAwW6pqEOgXWxBAkuT+rkeTp4uB3rXlcD0cjHTmsgChgOHgMA4yxEPS/TCqvCV7
onoR0BV3Veh0Dtc8mvq/AQwDqiLETRsCABNmZuZacuvpOExVro5NmKJwlgycKeP86T2KPfJOEfqE
3DHVi/URS46GMEV1wZlgMOjODBlonCiy7UxA+TWFxAguTmEmtaSb0whumccufSR1QNqfmWRlrHKx
W3dLvTouuwzTMygTtrYPqCvRjYbONSzNhDRMD4h37rBP5QqwzAdgeqpa+zHOn5wRNAOZB7ru/zno
Ybj4uA2fV+OVc38WWcnLlCqWbi91suGReZr5IN5aQD99wDsseBIy7EKqYzQNMg1b6elxw/cIn8r4
aMln0ce6rHWLdWFIcwBejohedK9jMAxCx46hPyoGykxW5vBLs1cgLHefr8HdJpwD6xqIIjrDPWC4
cvNnLOISd8LzH41WRRYbWTcNZQ0GxjJ7qHmMCjn7+nxYqxn9OHsL7bqsYnNURbiBVXB6IQw62Bhj
gbrDhSZMH6XeHRcUWw5fNeOSlnvSluL4WafELUUYWFVnkxVzXG9ZyzvHrmQl+iiltv41wSz4oqoH
ZP1ERf/VgThHyb7mLjlR7om2Kb6h/M8bGw4XxHCLEkdMPpJD2eLFLXPP3tl7+A8/DUvRA/wngjHY
wbODD61tB3+0XLeO5eANgEchBPRFUqGWFtj13kvdA1vqloPiXzkoB0eH1DejhUNmF4qERfQ5O3wO
zyKGZ9/ivXPsyOTiTTN8GjjHcw7TxCXmQCFi42d3brHMG9/xCR2DHf4B3NXxxnliiH28eQg874CW
Wz59W+BnSwdszjCu2+r8dmkR80p0u/RFFkURWN0XrqVUE4goSISYfuXpRtATusVj+beZgML/FJ52
zHAJUqqtwxW5AGSKKONXsxMEK6ii1QbbMYNThGWwvL7oQKs4TsUjqo6jrkRcETbVAuVlQ5gNaoPA
fal3oXabqjtV3qkRbtoyAqgnitvfDKi8mfuPyjREXVDoVulrkVp6SCMDSXYWRu+F/D2V+3wcnaGK
0RHhY7TCKydkN+jcWVLkGNITWu118IDrw4f37Z3htEu8XkZHJYLS/d1SCKXOCAPYJnQKr3VgUjOq
qQpMCmwodcFEAxAo/NeLdl+DFKbwy4AET4fgyGhpq7fzBVgNr1Lu/CdO3UecJje+H3EpyEfazX/E
+06JVatTiu7yvArRaXgYVvEnxsb0PUbf0t/0d14hKkQpvFkYZOgRPqNDbDR3sJrF1QdT4RUNJtgT
Ioh6/v3QG1Fpkc4H8TLUtmQelXWQV6yYe56o1ckSVQXB7fsMkFdtv0qQqBvsCdDWlRAUr30o6yJ7
kVeUq9OgAtMXsYWuprxSoAt7vXGSicAhOuJgUrDOM+D63ECcmpMvXWryNYfGNyqNpzB+QfGqxiFW
niyQ0DiDXIp0g/a2UifKRqgsX+wWDdpllgWQ3Dp2XktQflx5cbukCyS+8J9ULq0MBJcpgFBMoNUj
N1QpTDgjuIHQFPAecIhXq4tjBBC80DD4MuDRwyXZIBhY2H6mXa3dsgkGI1GKSorKxnlArZEkjuRJ
uiD7/r+jvScxV+7W3J2/80ULknrHJqQHZFZpXFtK7oCOFci23Cnpk9BZGSaOxvahm08U1WQoiSd4
XIIrKlVT8a7K9neRQiPdxf++JXwkJUJAPOrz2CeCH8l5eKbyw4ykFUu1Gq8oUgKs0upCeGoJSkAq
FOBry++6jznUINgpbaHz4F/XJXh+KSukooo5JmcD6V9L4Jf4GRX2BgvojYlVRWBHMJ349CefsCWT
8J6oalY5Q+hKrDW6OwX0dPQ/tDHEA6RFkYMnuBZ5Jb90CWoHGxCuaNqNg/2acpPxi7jz6NscuRR4
HShOI3YttYNlPdSAlDHI2jTAHqAkjSUJ10Q9qnLYVV3KGIg5xrnk3dxMFS3nNzLPyQn86kxmkRJ/
+PcwBEbZKGVpVG4XNjw3N0u9/uOOo9RSb/EDpZyk4GQla8J+BUBzs3m9sGxAXhJOO7hpRZQvdLia
jEop6HLkE0KBNVCYZ/R3bYm9ygxpsuW9uAfkajXWtC/avjCJtx1ayS6V41XHDoZFNqkVBnMy2cT9
jlSdV12XKJbOxN5gUiuHK3PAMnBc/Lwi2kvaNu1Tq5rcsX/yknI4oOpCSiXE+ADXs4Tg+niH4cZ7
Ui32DOaEVdokLZkBneBCanqK+gfeoToCou7LzS7YEgH4oPgiY4OLmeEGioMYRrD6tgoyFUICqPEz
qAcxn/w0eSi6CBSEY6elR4EhWWauSVbDcifzpxHzP19mAkTdo3AvyzCSwYPJiIwJScVsikqXXFi7
QH7NTlISbNwjIHkROnTPcbRJAuJ9mx5mKXN5uO8I+eMKA1sQo64S/HyBSFloDA1D0aoCvaecIvwS
uVQahTJDDZYPSXHkwxvnVLeyaHUmoJG4TYwpXCa9XOfIPEaKtIo4lt7AiFRGfLnk4IPBKIhkwmi3
lz0PUNgg8wS0KmWRfPTQl4ZPy3P4GleaUBpd//8MlZA2Ks15dr9Ofpy2UGxcbK45sY1pg3gtCg5u
LK7R9N7SD6ZNKvndAdczCf+I+AGQFO4KSdHHI8Li6XgF1HAyI4IQlePoamRnxjwb5F56KRRAlbXM
kdOoAqGDHYAC4fURDT/R+tPkVuMcwZ4U0TcQjKCiBOsgFRKdzKVrZHvQdFFwAHNWbqmEaPLBArUL
v1NStkQZBCFaIySktouuvSJhiaAhaZvXAua7BEGW9A3T3uKJRhdRyZ13m56uHY4wyV4yJmRIoHgo
56GnqX7psMa5c2rh1I1ATZTLsL4Ozee6EM5jJQjgn+s1HBTYS8QPyAOzxOr/09niS7MEQbPgTadW
XY09oyhJCpBRdgSSOw+8R2FGZmSF/gieVyFVtAaxwO2Vf8jNwFPua4XTcWngvW2uo/BrAnr7S7pE
2BHMfN75BBM64C2qPlT+op7T2KUNJxukc37qrwmaxztehwyDyR6jBKBK+ZYn3WPzfSq8zjMueiwE
eeIAa+/laMIzg2Voc0NMRxQiykE+yjTStDc6NoxW7Dob9yQNNJKRasyut+YqI0bp+TwFpjzXcgnW
qEmpKZUbN8UqikMU+MbEMkTCMlgVaTco5tTE+nlk5TWxNBZmxDxqLIUTd1DTHrR+/GvmRSi/R6WR
DdNFXbO417B9skRdlvUT5YwvGQfxzJbYf60A+abOqr4//tljP+vewKsGnWwPnZnoaBqJxGeMLtwe
HbsMuHiQ8qEyZ+h/U0PLoBxWgZS5SZOQhcSV7tkMllicfPYGR/JDcoa0Jl1N82+jl2uWS6tcLWLw
jJC7Rj8Dh1zMHlaCWI9FPkFTVg4R+hTZ5+ugZC918nJaMhKc9J84ROUM/7t62F0mpkb6leoF+sD8
H1Fn2p2o9nTxT8RaMgj4ltHZaIzTG5ZDFMEBQUD89P9fmb7Ps9Kde7vbJALnnKratWvv6d8NF/6d
PN0DIJwsKoXF+31zhj+ysgQAE5jjU4rKRXW4PZLO/TVYJyC30D4+D1sCo/xoOaPlAv/C3OdSsfwS
l2AoJhLzpF1LI1VwEJ7i3xdIK/Pj9sjRzrVDL5gjoMWBKZc4kVgrdxIEBf1cr716EPPEmkoMqgTL
lusSWE5K5ncASCdXyHSaZDpyfZBV2e2SPQsVr4A38pcBC+osN0/eLf+V85pzWWbX//Jgk3qNIVyB
mV8ICEYjAy1LenITqohRQQNKqiIQfMLG9HAUeFGK3gYU/M8lh9N0IPBC7AtaCGSOeSCEDQBhNnOX
vc2URnCcnoNveIzcf+DNGvzpeJQEVuIT1eKnMyIJ2idQ8ZTkYV3c+GOmK81VOW3kfJHSiN5m73NK
+eLSxQDxTNavPL9GnIso+Bf8hIM85b8qXYxo/jA2ASv4Zt+nyZlClBl4OXnkxPmcGfxjFtIY4eSS
6pouSV/wJg4C21UCkDwOrQS4G0AaxIwVs+PJyd1k/tFTgjiMQw4VXsTIpX+Iw4PcIo4EemI76VPK
ZqRWZUmoDvpsEvbl9ODP+FUuc2FkCUVgBr4CwVOokH9rEHcR4RDsSd7hMrDshI5Fis1CxHFNnJlh
6oFNCkYwzuHT4IjJT5KM4T/alqy910A+Ezok1LEcOFlIuOUHSU4h34tl+3l7ch5xignqtYFxiorJ
Mrw56/US9xh5gXyVvFhc7iSf+3sviMzy8+TfxHRazkb6gWCBf0zOGTo4MCP4eiQDBux6JAAT7OWh
Qfwyo3uHYYDWEVQBEf2biUCsfB0Jjyg9C8+DuoA3zZtnAcPerILa5fbKLZT9xxti98mmUz4kTK1n
+e8Z9T36Ji/IavyIj82qvGWRT5ayDMsEBPN0qGCMVaCtJZMCCuWbFHFwTT7V0efS5AJxmYbYsJM9
JOLP+CUwJ8TwyFfDnhMJYJCmfzGE/wo4ykQDfWFZsQyYfifo4f0X8/7iXvahDLA/PJs+uowayxZm
WaXASPJhzv5QEglq5ZKuGA2FkXIourLSICVy+ZKfS1ojUUXyXGX+F1UlErO7pFMCcveBkeBoLceQ
M0U39MYGgyQQwjXo6j06GtLp/2AvYDBjaUwIlCXNVJ3spflYnuAlTzT4+w1eMZSULSbVQ5YRWJWh
E2HJMfVAdo+cCuey3CY5zUX8RG6apJSYkoOi/JV7+kAC2eek9MWqVcEDnIkohrX47J8295/E5qkK
yUZoPPLP/8cianOrBtCJvpQZFBahdY0kT35S0wqdUWob1r+sVVmpnzUvgev9CS7mJ+RIZS2TJGLo
EsGRum4lCP/pK8uVWQMh+okumchRywwa8XqLNCBWeBjY8SdkSOjp1x9mQEVBIZlU/elKfwqGT6Ih
+Jb4hiMRD1AoUGFMA1yqV5lrEXNJ5qc426VPiZg02S45BhD6anD85EWSYQVS0chvYBKe9CeQgeqm
QUMGxslIbiPnl/yWPEmaTRE1i+RLhEAXGwjCoT5/MN4mD83k0pDLpHx/IAHGLmTDybaQMh9WER9Q
lDAMrgbijvy3o8WaTaL4H3/KZqPA6feFkYkUHbOTQpU796tBx5eRG4NtJCWMbMvPqqDS1fzsq42i
pmwXSUb/PoBaXW2Wea8Jkz/cSKnFLl/UY0chWtRAfpJRiF6j5M5Nv+RD7V0HrY1U8HdmtAR7E+zj
Dxx8A/hJzSXLVNIYtuwSi3hmKmVdIsvJMZDEHIV/kp0n2EzljyxDmH+fROXVjXrn3+pzG+RW/Hci
CEXWpGVcIz1VIo4q8pXSGRK2rPwWtepHTyzt5AMMMKjcjJthufmHMVkGCZwwmaKKJm9Ro9pfKFv+
Xrtc7hHF6gG+oCLKPWQKucdM1y+Tf3y8ILGKomiB6p5ouaEnyq1WVQDQ92C+k8j3h6+Tmj4orZD+
HDFih1uJcnWYb0BcH57ci9NVvJ0KzleGjnjcMY+Q0VYIloXXCWMG2F7MorxCs2t2b34NCv3i+tCy
Isv8+2D39TRGqc3e/xtX3xEKfH/kAsWpqhjdqUD6+k60sf/eLEM1CMu9iAk15EiYWuJjhdNJ9zEV
Zw9LBJoeKN3Xo/KFReOdycsOO4+07uGiOfwntd6wTO6fAl4QHemVCoPpCVir0eL5Q4EqMpp2APol
kJIAS0+UX6UHL+cPHwHlmoSllHsjGNP950yexoqPPXQTPw7VEss++AQ7Qo41McDqgP2KFhTsMpk/
r7kM4Wh+RPKsQXtgME0sFlSM9NMVPDLam1Uy4MtoEvPU5jZfV4cz4ezQQi33GB/itaTUYgVdjO+z
fJ7NcxkrRz6Gzwyslgjv0oCn5kf5iFY1GQL6wwzRHi+wPUEUaf6h+E8Mi5yr6ZzAG88uIvi3z6+M
Tk7k8E/GUTvyVVXsv2IP1aKoNTqlvZq5SBBjAib3YXZnqlDmCvmD/O3nF2ALxKQnxR+YxMVBFEef
GMzimYwxwhWcR4QxiQs5+iqoEcSYQWrOjVYEsgvQE/4+wMLJDak0BUeTDwEkn8XaMhcNo/zsHtOJ
0DJZVavn6rw4bd+r9j6PvXT7Kt0URdiHW33+5wEhz3b/Ple626Lu6jjvz68o6SqqoyGS0zgd1an2
1f56rPapo03LtnNCO0WGl1WeeOPo5Oml/A9D6NFvAWWV2S9cXZhAX6t83HePnT1uf3VIWiMGRuuB
0kOKYxD3/9on0v3I6cnKx8k1A80zgujDp1E/lCBmz0Lp17YXmiOdlHwqfRKLND/QfaaD+RAiIBO5
1JWKJ9DU7SdK5MSGJHBzO71iJyGXIlRSg8YRA3tJYYHG6dAoHkQE/k66xTRDSQOm8gAkEkAMEN7W
xaUEgNNLwwlgYwEdSsp2qQc2Us5cHekDnBDQoeD/d1rImcHsNdq8wtWT/pyEP6m6BFUQyBm577GA
J7Je/3HPV+RcApnJd5anuiMXkwS45YrDXo186h+oRDDbDAb3LsjRZhe7kyygrhVUTapGUD2PEMec
MqvjCWpy7I91H/o/rKUPWiV5tlQ0Uni8SKL+rM1FbVWAxtVgupCfLdgTWat8gKxz7s1RAEUFUuTY
xBBINv0fLR9wlhooRptNwoLAmZK9SBErQBRJCrUS4oJcMPOfc3mTdkiJRXolP+cvxRck2KQWI4Bt
UQvtC+oj1yqvkN6DzI//lXB/781G0evTshBcizf0qY6lTcPcCgjLDfCFGVgimxR53EgBff4USiXs
ycNhMp2xYQSpQSikyN59CMJkxQLDyVO0uEHSCAa6echNEPhBWE5/0UBeI0C2tJb+oxNJwXcdB5sN
BysQA9WzHLTpAARSxk3kCxklQE72r+6Q1AlUgVRqxokfzvZnaRXY3te+w+BHuB6S0b9DOM/DsDcD
l7hCPKbu+MwMCPug8nFHZwZXDaPuJ6tGoV0G1sRM4Q/8FAD4DzhQeZtkZ6B0aOizjuQpCKw+3wlJ
mJSFI91wVzW4Ux5yvSj292RZ7qQwF/tHgVB19IolnQOhWFACM7Av9/0vaZWHL1lo4kHBpjuzBxAX
fvaH48bak2As3cN2+PSNyYsgT8XzSZyffsZHGeQ+HfPlWnJMUd8FR4c5tpSWrUwpMNSfoxRfMwwj
rCPhibyxk2hNKjGVmKDX7goAL5qLArUzgiD6Eh+NCdHpxTrnPJWplHM/Ryl/06bXUv8yp/+RBC+p
U8SPEbtEnMAkpOmedJ8YhpJAwmU92Qp6VxaHZKcyJCXrXCoTyUrRHWU5lKResrrA1mWjSgP931gc
5Sal1YbUE2LGBgiLtc/WpX5jCOXvW1KXgBpTeMkWFmimnCYi7dpeQsdWbSf5vvZNDl6WwLAZ5zQE
9xnEgrebcDbO26Wr7O9jrG5ou1xErO9IkGqoRghxQ3uRrK791k+JdBr6sYyf/7ZJ47+T73R6muon
R/tqvtqb58mJd9Ecav1YG6Ih45vo7ezbFIFnWOwhOr3aQju57R1DqgU0Cc4QTB1sR+fwXWhHO8yH
bXbt1UOg71ge8az5Sgvntbc36HUdUDWgAnrs3kW/lbkSBCHizPG7+kFJxW+N62lOvCJKEmw7qzsC
hcfHIh0TOXGwkcD9a+1UudD0jWFOF4EP/f11wlbMDm3c0whRZIjLegd33Gac+1eBnV3TsfAIBBYW
u6l7o6cOZBp3NcaEiSxM/KKZwDzGyP65o0DcWWHi9B0fUDbBFMdEsew0Vic1S40w2sRuq/Yu8+Qr
XyPdeXKt3dV0bR2Fz+eumNa/ZDukYQUoOWzKF3fpskYJiAYQ6Sq8D9upOc126pAuX4rHfAuz5epb
w3sGOgJPc/WcW1x/trfmSEfVTtNyigL5IU9F2Y5JHmIMGk2kCLAGXR2VPd251e4bZSvFyfatBj2S
onByJJ1NhJetfb3QV6ftaaEzEvNY4GalQ2F/9JL4p4YNTXkXMH/fhqF4nZ0QO6qmZ47ZMqDMnbK1
mcfuoCj8CA1GPVAfgAz1ZETDezElL18jYyTVDmUhhoIN54SZKuwHXMJ3CroywMjzF8oXOUZYkK5H
r4n9Q/uu3QR2zqNtttr2OeEmiJ/ViTkpnsBBKYPXzoaozqOpmYl20t8WZc74uWSH/j766vKZuq2f
x7bzbYyw3EPZzz9hS4FgbuqcCzcnEV8a08vQQvyuM0ERIXLq2QUe76r1E+8F98/WlwBBA2UlTP54
CH7PopohMz6lSDyS7NjTZI6bz5hB6vHty4ZDfkFvjzYmtAOdKL9I5X72OsM4vDY+SRRZojUokVjC
lQ/5A7RafotpOUZZrSTDYnq47bBlyYvUQ4mBDPxmaEBEMTtIUldP3CKBZeRqv9GCf1CRGgdJYSnA
iP7RfhBiKxqAjTZirF8GGi/w1PTRk6e9Ql8A1QnkGws/1frksrz2lolvqYreR4Not3slJcUbQXf5
6dn+NMYOpyUD+CfeD40GToF1js4AGWiOIHR6dWIeNCkulgGl2xy5qeRw6THd6rprHOnF8+ItO5Ov
KLdM7C0NX04X2vuWe7kEvApJnCz2S9uzaTot2PgJ7/LtxpzPYH1tnyFuFMMUeLy/1jeKXqPHKJ/b
cIqyVQ72T90KmfzzPZgfNyI/vfrW2a+hwumccQ4qaiciLjQa/Nort3jgs/ZG7mCgFUE1b+U8HrQs
v/Vv5BOnpNXPXvzVIDuKnDqyQByblMecZATrRbmpvlApXz1h02BBEMNfd00YZl3Tz6Au2jtjKZo3
HA+QaJdq4unMJjGPwQw8FT+1xMXjqpFnMzga2LX5/I3o6X1R9G8rRN+y1bVh6uDVcYqj+q2cffMn
37/WqANZN3THAivxNQSZ2NZwhVBvrN0KqYrdbd+epDta57oLoWXNmXAmA5lkN+e6UdkD9xElXnib
K6s7y66UNF2L3ROZPsUQBy6pONyYZpoMeTAIeJOF4+HOdNwPweJBkAF8zHyLDPxwha2RyuwVepkV
2DeuYziwKE6+e6uudndTJv5OnoZgFpRmt6pcnAozdGYrrGqjKZULqhYZuSX9+EP78IZFP7+t0jw4
xQEqqPaG+xIdEabfsOaettNsUDJFr/UFh4mk+up0Du/1ywolwTaz0Hr1z7R2uzYRNOJEEyXR+Pf2
U+6uO2Ue/5TdfHqdRDPmdwwSpqP1rR3TcckGKJ1b7p0pYGKXmsTCmCOWpWISno+PmV45SIwuEHZo
Rk8G39BUSBzEIqI1wZ2GTEeqLwocjaGEbUOmQvWwSr4Q8v3GetkQtQREoHKmDxLxhO3Qb9ldlvcf
nYHBJ7JaCPVOua9t2ceOHQU17H0SSV7JjaNneXZ1SifgwNrN7l6WTJIJMeJp/MStoR4FnWtgFaOW
NVD0IRUi74LxCZLkrfaDQNDGWiZrytGg/fRvKMesSzPotP0K9YiXd80GFpK2Wqh2evalH6kj/HpP
M/iMc+Ur+SFKRFuurXV8z1Gk/0WihJznsXlxQ0yqSbur273nayAnWEYgYdzoSRwKUYmcnhDk0x0e
QuvqZIzGkBKwjkVKzIXXhr4Uo3vj+LeGaKSuq3XcU1ePcT4pxrfDm1mbPfHbwsLJAIc8TznMuOua
5b+Y46QOQECEoOzq4330bQ47Y56HuX78ZuAl5oKKP207yF5UZ79hxk7FVbR7NwPuUPP6Kbnz+rRj
7hVkBI3++QyZkphv2T8lGpicPuByq/c63VFC5265S5+OintW29WpTm5yHTesKuODcbR0lw1ilaIg
nBfe84zOKAR95K/buX/eJTRn4WRRtLWc18YmvaW4RUyaM+n8kQz9vq6QX9EfjvpAWsV/k6uVcquR
18j5IRY4BuAJsZr0nknFQ3bgGCd8YDLKPgS245BHnRFMzugizVKP2ju0pZIVKh7qqjieiRwrooZG
NYrZFKcemktHiN/nRXsFbDcnyj8pxdRh9v34xRmlJSvQgM1KQrAkiNR312IAxnasp9P8RsfOKjsA
nTwKB+Pq+id9OQmJq+ERfCzKzt9oHtHXzYYdo2fYw+e9Z9276VSJvHfmNQx3ZUELZjn41U3mABWI
1Bk4PVI6FuKPJwIN+VlIKzy4LzGvnHXW7S/9YIyiKVYjP/ryhhRxKpZpbQyEvpObwy8mTatdacjB
Jv/33BmHeHlZoFGcbG/syTlKICQGd8ysqEro/aSu8oFlbMoadBrxWvY5YzRmNrSxta6nHRRcgFIR
ma+Q/gUpUYfkXOBz6lJ+8i7eP2ZGx40WmBfZi85O3tSvdfcRNKy/4p2q+vF3ax3edgzRqo13wguw
RhXSJTfDnkFD1qp/RbP+TJ7kXvk+jdjAvVYJhBZO3WNydvIVbJnDeacewEDIRE958DgC4FzmCHmu
atgEeHiUM+OXVAFFlwm38jxVZtnSun7Ud37MoT5lXeUQdKhfts9t+qVOM1BKg1wP5t7yCaKbeLzB
NEwgOb4QE3/3APR++A6kTDqfSSI277AFFKMEFklm28lQe9o/kMNhaRITeWvE0+N7ps8417hGIxmw
Ekvm3yi86boAukLpn1dovb1j2RvKipSXrCg6cgShXVX+6styWvzWvxYKgNkcvtqy5vjzOP1sryLL
GZw3FltHIQ/2Wi9XATqGQpYETGbXAAexQqGY1kN09LIotBkewEW6px/SI9unBQWzCCKkrRf8CxXN
4kFDkYt7eAWSRIAV01vs5wyLLa+/qPTmROXQmFdQtY0vBYF4tNpxdatZZL0YxRz44Y1PtEshqyme
zdm/sBsx9UQTNT25T0SUUtktNkvalnjbAuPUvDcN8mp4R58cbKGgckXQPIld3hKxlrhRsPY2iJHm
z/C8aCyvA7RWBDxtMsUbitlBJ54ZlodmL37q+tW9zfmkAUDIveheDdQViEOvPCxevqmMOfDy9dtG
j6dLR8aofNY+EKUdqExomD9M2muv8NSElzys20h/cnM989yv3z8ngCGCU8e1bQ9TxJLBu5uHRnFy
Q4Xaj6+B9vYfACu0N9Hx69bbxzPQERfUh9i4UD7ytphoqm/hmYr7DQwAkdb2SmtwRSVd8fMLnRQ7
I+Xq6vP7Lhna17CVdjXbNbYi5sQ0NvdZlYP9utHEr/vtNtlvEY86hn9irBsMch0t29QNtJaPGY0s
puxQXX0D4VpeBZsyR9qqd7r6Sst7ld3q6cW/rYHmoRnLK0/uI4goVO9uSQ0ML/pTsV2XeVAzKEXm
07e3Cm7qtpNg/nPpFaQuP3UbpTLLfTDFySu+2Tb5HQ1ej+edI/Z4Gmpt70GPFZPWh4uZPU4qzOwx
ORaoEHLqx7he5I85xSkxFYdSBRRqey6HFqSI7Ssddtoz7T05JQwRlrMi+q6fw0Tpy5DYbf2uv+uk
20B5W9/CNtZxaVgP7giKvidG42IYafJraiL9RGDcFcuYb8JcC808vVutSwDDmhEEvXaJW+Cnb3p6
Gmm+CU0UwuDC3CKOdaVrcpln5qiDyBm0aMpB2BIHY5h+6wRxYluQ9u6r1hdlVWMNn8AUOjm7FrQ0
JCOTrPs+DR8dP79PORA7xlBWQSrXb0Lx7/SUFTqBiM5x+lJNwo7LewW+vVf3YQWd1TX7AgdnEZXb
iuq9CYqLgORt4iGLru2brd41HlnNEl160ildQweOULQDIO8UXcoH+93VcyzSe7fO7sLtju6DN+5Z
l36L/iSl/zUwO+OGoh5cgFTmvH0/+8j127dQziJjxrqyyhBKhcWdA+ZA0L85VoUfYSxxH/C1rNr7
zacGeqTd4v5LaRJrXn3zbcQdgG9h7SY9FSiu8O37AC+A4urVtPn4wucsvQ94mqf67BYowEIzrQdv
O5Q0gy1NENcion2AGHYBg4MemOHFqFrV3QjfBLTiEnipp8i7nb8yDiA6s6TH+/a3eWO48Lk2p9oI
DIEbhswzOVwz7qDfVznaY9iUZIcIw6P277b36aIcZHeCybN0kRgf5XfSa4QhSaywPVInCp4ZaMjR
JIDA8RWp3fQdVqmL3T2CrWgn0t1OQi0d35Eb+21IQiy3aEatLc8QS3r0w5s+yw9IHwDf5k3ZF4+E
mUuiHfFo0y0nLfy8dTXQPcr5c+W/LQTIHiJ5aO3NTXuP7p5b0EdCOeI+fBYDKv8WTGwgLupesTEG
SinHnZXCRgagRx0wjD7iffXovOGrzCeK/O617TZ7IuzF62BBQx8GwiiIK01MSiebzUtRWdaeARyc
dj8Lgtvff8Nkz3ttO3yQC8Ddh0Zg7i/5lELoDE2aorvaWvpCheaw1SdP6KWzC0R43eXIyObVARbF
zlpS+pvEyUrZRto01zzt0n++lxwIt84Px+bj5quJQbJDCoCUAwhIp0OHwBwUltQbnP/WQUlCQ+++
1ACaP8VHil4wJWEDSorPMwqWIilA9KIWjMPX/s5lQd1gQvvGYqVvxg6yd3rRVZJhzhRIG8VvNgx+
nYh7evQW4diSNkEdeqnOPWacW8vIcFEGp0a2Yr9lBnSy8i/0FIlZqAiWrQkNBk5mfHH5KpVRP2ZX
bfecju40cSI3Q0gh6l+GGFucbz6PPGZCixHoMI3d6O1QfpbCS2KNACLEX7QNcYFvS6xjA2S4o1Lm
rZH3ri6Iqac2ooNMNdSZ3+p4OlyQal6twaTO1x6VR0Fvqk56ravfVp026tevgYYLJrM1kyQKdLqH
HzCixOIcGQ7TI8lS7w+ylYmRBUhNvdB7c+/E/Q17X0ebUFEGMZF6hr7kS+vGHGq33jNyH0kIZvJc
Wi03o3oUjMm9ao5CXc5NoWJld6/iY7PWkQcccHduh2wdU6oB6FOkVT6CK15N9f8Mq8ZXgIQ2utZT
obXOX1BgCAlT/vJJwolnuk0URN18FC20LY6DtAeROAI8NYcFIu8j6+0l+1sPtIIDpcTHZG5bg0IP
cSx+pS5619muWEfkZjDi0L2Zn+Z3PJ+pwbetFekQgnucOxzz++arqV3+7XZsHSQ7xOahhj9Tl55K
r0YfZYWnn5172mNpAvNolVejy7M2LWIKQGcbiN8HlF6QYuY2/p8kA7gU02gZd/QFC41yJS58lWr1
1f88M9YHD7rpvygiEjcP1MSJqVO+74immf1iYOs96qF017x8VjPp2IvlyMEpOE2fjCjGNwroiFT8
Oq9y3/woYr6WWcvRZ2Sd9/1jmKCmuqYETH3jOWkhi1z5PMeLHdx4lPUigQV371FzkxMlmTfjst/j
duNd4LApPQ2dA72njh+rG5bDSx3S9LL55eSgLawtVPYD3BDoHTnrrj3hZDZmlxUoBZEGajhHRjIj
0aGyVGL/3Wu9fe4ItRjVaY4C4YUl07vvFb+NdScN3NZUP+hkxhuCcTQldcKnkTLt5QqYgQMLCybB
asICyuyr3OKO/1wQ+YBwqBpMX/3o3AC23NvjR2slklcW3COO28fgagywkbioS7tYGIher29zcDlU
ZCm2zQxb+W46sLWwPayMoUreacajJwU7VjZWWTum5cUUT+fnrmqC+D4pak+BSsBZCciO+8dr+HyF
vHMKV2N3vkz0l3OZJr/AJjoeQAd9AjRyo9L+aVxmnID14FrEvkYsjv02ReLtFjwBVakPFa+ENoR3
BVnYV73Jk4B0XvDtEPCXgvNWBYoxUsfIh1JSnFi6KJoa7vWrveW25ETK+Q3tBKCumZF8gSJrVbdI
BhX63zAgwAIMp9ApTpbUC08AIJZvx8vhNeHmgRzocsYaaNlD7TXlqMAi79UJTtgW13wFQAziSXm7
j0xPJ/Ni0pgLcrhPxQXnUWmwMuJkoJf8ZGUFRkO941tIsY5j3a/pXVNoM+eWDV7fkTLW3uBRXZDK
7NmTo5+kFAn4DgLVW4x0SNDsAEHuYbQhs29B4OrXMyr1d4+cCLJBGeYIUKG9RPTu3n+U66h1nxnr
usS/zz+DhD56Cst6DRDHGjzxhhqeOGUGlSSVz21+qfotE0RzSVxtYagjzoiWvWt3Qv6FJAHxTpQ1
I1DRzKHupE7iVCnUEQsmP/sv2j6FB56pTJLOxGTAEl4vXdPvGLWdsWAD1cOvCFwBBz4tk3M2IEOK
mwE4LWEmf31np1Atw9alf4/G5fWb5QV4UzaOuQFXfJDp2d0TwqCYqKDg9g7I8zr677v5FuwFCFIB
DGpcs/EfaY97lqNwqg3L7JCD+7I6OwzvRRMl7z6iMSvtbA5SvMk5d5qAo4vXJPd11gRRMzFPo6KB
I0fLAMr9+ytHl1rtl81EuzGzfnLEYgUtVn3I2yZN5DO5nZYHRCobUK76SZDed6ghdEcrtgqDKhBo
6EEwsn7r0emI/JJOZ3CZPzMnLrkLfnIABJJMyxgTXaFW2BsBWs5uPRa41QBWdNTxG7X8atgZ3ul8
jEiOkjk4x5KdkdcBfKxvKqAnljWIP9QO+cOr8LR4RJDXmUikiAXrFgspImg7iE909/YJf6ZxxewY
IUFx7rCUfDBUju5NtAVRVvd8tXn1yH9vw6JxU2jWO2WQEKZwh121gN8iGs4Z35G+gL5uii9wrfMR
eDpdtgHWf3iAd9gqZP7jYmTp6Hh7Wg0xC+CFwP3wMVAjS4tOtCvEi+L29ezdLpvrA4Kwc1WWsfGr
NRuyg7wMn6/vi4W9i0/Wi06xpf/mCtAMAOsdOR3yatKMlumhYty8RySkOpMZ7EocMyDirfR+Cu4/
fi3aQsWAl0nqeHE1kqCgc2hJssZCopdHsyE/yyBEuqWX0Da7NYEIkvCoWb432a82Sj/0FGkNlH3S
/vQFOyLpCSmNyhNHakx6vWYkLpW3yYMpJBiOICF3uiRYCNPXAkLvPvsx5ZljjW7dNnr5watwHwSi
3zfmmJDWRgaad1A6CvzRlFl7TLJ8NBbKE3Kc2bdZtzOcOzoI/ocGW5AN379CbqJZmtJ3h+GlhboP
oWRWco2jYl9etpSg9ToFZu1jM8QhccgxcRmaVBQ0l1cmxbd7i3gyTvH0VEKdEymO1rMr9zTn/Ezn
BQNkY+P7PSZAamvVmrZYArTZGCZ7o7ZXyXAuCUVtDzOrT5COuw8ADuYCdrlCbUGnyUu0Pbn/w30e
mHJEI48D/J11MQ9B97TjFm+fZ6HRaJCDCOYpVK4zhqENGAUgJYLwS9bLUmG8hDHSED8tGKBUl9SK
oFk61k/4Hp+oVkAl7x+1YKP06Fvx41Gob4f5HdbxLoGmzj68OGARj8VpAMbOMXumO86zbPVoDgHl
AX3DHHm799MKUywNb6rXgIWRm7PWc6ijLRT7HOPx03+YdDVigEFqlB3tayAcFWqbGeBkw6HCfmMM
t29MW1fmIy6rF/5Fn1Ir7VmQdWJyXRchqNpj3dI4INNtjpxf+JIpfo39NjjmqXttdVOkxDgzcCx5
YtIDn4IND3MutsJ7FpLmUDng3xVxJyP6fOySK7Vp7HGIoXh6fL0GBrlvYne5Ujlm4djUA513QnQB
4o/nZ4ijOPFNYlyjNARbZFxCpoN1kIZRfKA3p3l0f+zueUamr++NfnX+gbaJNsW4FUajt1cNo2kM
2nZeWk59XKgPZHpaXU6Yc7eBrQDYgjEOAnLyE6Hym/n+jtsDACCyzKS6UyPEqABNqLbD9QNdRhsO
/Xqq2BPg1aLyGMZMu2xMDqryqEBGUDAcJA9E0JIwdD4FdNwudpeqRQKHNsVCD1CExPJNuvZencbl
sTiNzop/rX9s4EbNA/N4997akYyFAspkAylQYNLxA2u917LptyrLfeFUBfmQIYXbwMxcuxhyMFSr
jhk5FcRgcBqahLdBC6LFeXgmq+QxOi9zx8vtxs2wHXSvixNuISgY3MYlcxUxh+k0wWgNPnZnQjYX
cxSkgbicVdTlrZBoRJ9RG6nfjGMJsVg9PAZZ2zOTCZZ2lPLpznbJk9sYeJliCISQDC0RtguliptG
3sMIs9/Lb8YYtvQLfRUdb0BJKF4T4sptf2ocG4kDzrS09izVE/27oxn51+fuBCuZ1PlEq3hLJlv/
PDawFivf4CT4elLfC4pVPcfK4kLpMiPrRKBe+6Ix3plhWMEg5bXlm7Re1m3mesGFQFvBESZNCaJ+
oelkDspj57u0PMN2MUKMpuz57Om38Dg8rcpWzwD0m5H/RXSyi+DEQW9gKDEhqK4kbSLkP/sJZsrV
VjHok7dGT2tHTv1IevfOd02bPm2NSCKSHh3oaqVd4YxKB9YohlALX3kvwR0Ndfg7Qwewda/+6d1l
yuO6zkmvoiWb9Hw9Nul3mZMT/qgNhZXsDv4+0bA0WFzYrVgj3cZ4I/ZPwGLJd9PPPCDgVJ12CroA
IVSFuzl7Y95J7N5e373CHivADaPnxc2e4bPox7Awaet1iwIfhEfvmsPACg0+1yp4vrQwtXMv5ue1
v5+ss7Kv5H7n0U3vCw0uH2DIJcLaI3sF12vYscIot9wrME3BjDQdh5u1rRldvrFumYp9nsPTMY5/
dH1PTG+F06JPXk4S8lqnqksTv4ajjhvlpnz0K47STVw4NQhj6eUrurm0gCm7CJ9F/7RD7QfOHLam
z62gM/3zljTITL3HscUQdnt/wg3EQF+Pp1TYzBJiM7ZfXRcPmuZGQH3WyckyTeh/5zBBg/ASpdA8
17YBtAiw4saMhPMClCgGCmjRXCsn9S8GN3iZUK1vrYXqP4IL7YbAQNBicCUR657hYGY/+rpAn1Gv
fDZBt12DcfbjhgNYvMpuos6OzeA+w9K+g6mLdowWIMPK7Npyn3MMOmU2Mj1egK0SX2UiCjTdzbXv
quq2Ivf+9oozBYjzrH0t63bgB2OJ80B1Y080vyNEC+6DPG6jegptwn2N1Ol9cKF/gHmAE7PGov5N
De/DzqbzCwLv3fbvLyras+p3DhneQ1r3UQ95GPTAUROc5yeE8xD2UvdgrE8weijG6wrugEZo9Tsn
n3zlfKSZzuwJQwWn7ll1yQRVQDgbbNw9twDHejrc9I21aHqdY11026EOOxLz2aKXln2wWDKCeFR1
XPPE2wfQCmnPgTw62eKyLcBUAwooV/9RSk+HD+eDjKN6knmnPOx80WY9QcIG3uc0bLqnbXlU9/mQ
UzzZI4yLtDBbiU5mGzIqY/s4L63SINqdUE/iG1/iafxLafVFOcwdNy+hNiJE0HCEKkR3QByLZAtx
SGKoyobhsNWpCwGNTrtKYQ4r7mMgelBC1SUnuW2nl20LFzuakV+dn2LP3ylhwZkPgQIhiwv3yb2x
VkH8/NYQ7z100jig73r3bvT0r3xkkUmqoWUNH716ZQE4fl35UTFmA441b0+4ULSLDXaycYwgfDjv
Y3W8LHSKv1CWI0qWgtK7cfcNGhPxLl4EreC5yKEBoti6eBxS71XAbOkCnj44jqcnGUZlOJVR/olq
Ymzg33yc1Vg9rTkMMYQ0aIFhqVmirNHMn+7wtTBWnY2d0zhBHFmZdWap5GPFUDvgKxQteasqA41T
ddSB69intwZeo0xNIg60GX1++mr3G++tYZcaPHB8MIEgpiBIWHfWA7g7UM0qTuIZZq8mVn/7fCyN
CS6wCs/7NFtX1340UCHNTwz8QPo0uoH78xBJD9RGtVm9K4fZJp9CYpiY7Ks1nzhM4tpPbNRyYLTd
Sq9W/esOwylurK9b2DapTBr9ZsWKBICAKok3WBYp90f3RRKtIba6fQw7TafEVXeFNRNeP3T8kqI7
gXieryj3YFeohq/mPeIVwpNDZaVGYIQVzZ8FPnSUGAUqEniE7ujywokg7hb+Ne3fa++6pfTTAN0D
Vu5Vxz3jDHSp+PaGo41gbalDGn+RgdALTY5va69JIW4y6oR5y1XsrRREJL6xVVgSjqx9MabzgEz9
oYXdFZhES4j6G60PjgHZDm4Tqs9MyG2Myz6b3PtMLxxLi5INW6L0qI3e0ahzwSeTmq0d6AE9h0yD
FlssYDeyM45SAvtUh1RAHYUM+Wkc+Ctp3TRu+/u9+h9H57WcOLaF4SeiSgiUblEmZ7BvVIBtSUgo
56fvT101dc7MtMfG0g5r/WnlwzidBtQgsWfeRqaOIb9CofPTK1741JZZVljaz5OpofRknE55E5W/
qhgDPRQbLfEhRNlqGRNGQETp7+viCtmGHoUkUpPflosPDb/yWZfLd7idoSeK3wYrr2MuFMQZdp2p
LvCGGbkZ/8Ibtfmpxe1uvI/J9eNepjSvF84sgt+oGx71Wa4RB+gcoUCj/XTbULPa9c57ckSY0oXm
D6jl2KMqrc9vfOX5CgFEWVtpRSIhGaIez51xxvEmfe+ErXcplynguZ28VPTdY2DIVNvQFmsLQG0e
IXOpD+PYJFHTOW2yfUy/YHU/wPXRFlwcvgxtCFURnOlrNOB26+RLZGDrM5JXXLIzIGAd7EWwB5mK
WIyNyeRn+jOR3dkumtrZALpxBj7oM32OBAkh5E71TApIwc6I3CNd+2PSS25hiBFWhUdx+g3hQheR
K8a5AlzXbLVbfP6goQDkq1dvhzS0egEHtK5B5RYVJx9udiM+pFzwL//WC2aDlkOwaVXoXLIzxS+I
Eb/KNjrym1DW8JtpNmq/XQcwA8lyRo7+qxyDP596mH2B4Hg5PUS6ZHoUdbj9j+UvZR8jwhDLMgOE
yL5kHB3t/+WgpEOyqO7YPAwEbuQZtbnOgGvhQVcnaKM5RRo7g0IywdUi+Fjj3a8Yq/R5gP1EDw8X
G+c53HoywfupgFCcGaE4mEHm5iBHRrEn2Ly2JyjnnMop22X9Ngqg9Lc+HJu3PsHTJjkJE2EeETxw
uBk0OuzZEyLoJjGQy1sGe+w38R4Wnb2xQzfYPnjY/EgUoE6N1dytCkf+jv6oulXTZ8LUGI1E7Q59
Mbfl74pzigiZDghrhKbqVTkFqLwyRwdDo7IRNul34DG7a8UuZfh1x+Q5aGnVFvLfgHBLhCDcwZAA
gqV5DKUlfYEzLHM5E4AGaFOukWagikKxrPYmtK3EQEGjc2t5iyghxT6le3ueTX6QHKTMlFWU0RNh
+/ZRNgHSm/OPgYSRyb8lI8SiyxgZjkaDi20EqEysbRw5c23djm6Gj1OhqCJ+1FA375/khxlvCI93
mBzh8hHsMBOI0dMwqQfG4TAYcPQezf8AaEDPWsmSeA81NgnGYxU/om9FoRNFN61aSTcBEbk/Jof7
WFd1emZylEVLle+gTbAoDLmXdiDMre5ZAlyB+NPDaBR8zIQo6qX0PTvOvqeiM9DT2nwVCqyGWKbx
ASCbCBh5xhTS5CTr/rfgSmROcB1bnhWuc9xaKI7b73pE4qhn4quH4f7U+4Z3mkPFIq4nV99Qkd1B
lxmMSoINA61wBnmRn4X8a3btIKvZQf5w8n/kbFfI1udnfhc5x9Xt1wwk0I1pL+neVDQ8HJxm4lvN
NnCiOxKfG6VxaNRodwyxZNQy5QD2PrT/4Zl/5KSG9NtXrGcGaeNIfAXpntFSrxiAM/7rkIRyJREU
K8GpLRTwjxdvkrYo1KCvnCkl5FI7TB8BpsubykmDv1Xd5r6ZgCk8ZMFCFuMvNEZ1dwwXN0MEDhKo
jjpxle0c+e3b1FgHwo/gli/GiMGAPhQTmsr7+mzG8AVetT7xLQW5oS55erPjAGTnjGzFMNHFVzHo
i9ky3H8qU3x9eiu74n2gJ+Rew1Rx7o7lizkA09+BSUyM87QakKyW+bZGSSy/gPIekZPYuHM8p6Wk
S4mbE9Z0gg9JmSIMFM2rHchX80+taGXlCShygnaOkX5Mehma/afT/Qadlu/W0StlfbGVHFoFlQeE
+5Loh1HLKI+nQMZuRCNxa+EtyC8b0a6B714kNv8448sk5u8Jq8n0Uq3ExgxFq4vgKWWdbZzJqd5U
jI1cTpjx6LvJ59zGKw2i4k3dcufovBSCwUFOR5OoaG5AtgJXEhZebQgX71qGM3QF+xH3h5PmiYqm
DyohbiOAXkTeuI47F5imjJ3ZUxlJiOHZb6IlbTSYZjCHwfpce5N8Bi5YC30MC+W7GX/AxxGXocNb
RQEUHmQumGA5j6+hogeS3oFt5CspNOedk9DMrRglil1EG+XLsNNzRBigq0yuHyFAJMWfZXSRdYJ0
GF/7qm1EouOYCqNaVztvP1vVG4LFqLHN/D6hEr5FeC8sGnyYIclEi8KvpCg+EOoiOQP7qsfE7Zm8
F+jhlutqQcO8nD/QQOrKi9Q1O4IVmloQjOuWr/IZz5ESkVf/xiB3Bb++dKfWWXX/K/yIkS7VKAUk
9T9H2reA/WTII49bfVAbZR8cnYy557dZcXEj/QDTwrh7FMYQt/hEGTduH3kpXlocPOvCDZfyKTDG
fvX8xthbvbpyg5wgCu4y4JeKM5zGtWMCYiLsywdlGFzB/NBmGO+AZLno0NvN0IiP9Q7L6zgWkZ8V
3g63o4Q91iyi+StaNqfOUZ7Rb6jjFLgX29lSRHphJNBrzDHWm7/kRr/qb9Rqo2g6h0JFzWHnJ+Xq
4RFCawv9cR0u2m/gVOZUOLcUYjRcPWo8ZT250nTEaPdewXV24KFMa2uRJa44WXzU9SwzJ4nTe3+5
d1TyU6VyGr/e/TGvkY0sRDXR5cTyfTgt0FYzVO1hm3nMe+t6Q2F6BGrIcUGyA3eBZsXMrlvNpjA4
tzr6iWvUaOcWRRN4qBcs628Z+Kg0PhDN0hVETamXlDRcCyMfNdKN0mqcPAJuSlUNTspLmFbYkvqZ
LanAdaWFQy1e9hhZmSt75RUMay4eYYa1YXzAvclfQI6U0bR0sBtwINqofwC6nTyle7nhNHECS3UT
sABedL0onhWdhqGeQ+ausVxBmx5VCvRJgTwCoIW/VlCmXcPeaEMH5x/Oo48hA8EO/SreS7spOQMY
+lHwtaSGyFvEiI9wW96wEK+R+x2Eq0d7g9wQbEKPRAvmliUG5d8Ji/orZH4FwKkRbPkYv8I13Whb
nxUTc7JtuZs2MeP3Pra07Zb0huh+CHtgE48HAa6BNTNoZUBkBpsas1V+7XlUdnlF5sA5tOe5Vrsi
N6OVzEXI8AgwEXQiCHpmK8Z12gD8BaJIkcnPAkpowlJCe34dKjOtn3NOYZi+cuHhumkfwQ+z8uCh
uslSmJ3rYRcj3IAmUO4JitA+v6YCUyhGNOR9eTboTYLoUoUeSuDUHEDQmbGHzcH3R9bH5k0J/mbE
1sqMaNh1VB076YN476KhKpTJQqV6LNaFeC3JLlOQJ09wtuKUlf5rTWnrPeHwbm6gkiXrNLdn79Vb
3tO6l0uIpGFbSS9xuqTzqjbSZX7LGBxT6sWl+JYekTjuFa46EYrxEMxtlbQHRRdRR7kgBPjh0X0x
8btxOFyhOghj3AmnNgSsmLjVtiU1F63eNtlIp97hZic5eiWhs77K99zi/iP/xf/zT1eSO8/tAftW
ek1pMcnFOpA8/fM+YublSLKa756a0aU/S9b5Ck6cw8J/MEf+C7SDU+AvXiMqY2K2U6zRXGCa3iMm
ofxFYd4e5kt4hXAMGgnO6Hw4UhySuPT2BpQOCWvHv9wFszNQDsvIjG0ELPRo3J0DT1DYalBfUG5o
6QyOqU34mLy0nbotXgOQOQYEQnmoiu+M8HjONznE/3b+HT19i+aK3ovXMLeRyBFqZ/aOt+JZuMX9
s4InTB8IkikJWTnSmm8F1c5Rxyqlkj6qaHs/Z0oTPtUepySR/Sjq2RZ6dM6Zf4N8dik53j7SwzNj
Y8DvRRPJdj9q5RERo57/uFxg1PGHzwXMqvrJdlNktcqTpc52cnlK3Rl6yE3O1KMT1AboFzUrOTHZ
hkyC99fbmPL9ZT1l3izcNQMqmZ/6uYQgGqVLyVmd53u1MYFYBcnwrm8gBCMDR9NMDRNBcGgTQyVv
LbE1Bgurqg5vrCDNM6nx49JBPCZhysoQwDYD3jYydt43qIbMKCM4XWZOcV+mjKeI9WL6h5Mmn7Iy
Cm/5xlCE+Lmq2aLdM+ThfRJHC9YKGbOh22Tf73bZ4P/gVFPft8LHWB3fhe/uK8SqJYA0EVPRoDiu
LZZWmpkhAGl/pPueTdw4uI5N3MzhjzINRqtcRRrGa41LhbclPtrBkCJ00uCilgqC38LSuj7syQUN
gALpFEq2gPMLP6RoFf1SpNLJU1cEW5WAUjACGRJxtozyZdaNwPv+8apFfAGKDXwqA/eT/Ob5tY5P
kE+wQJAr/H6Q5rRRCCTBD9C+IRZ25m9HpPgKZwtnqukKqAND+r5RgvT+NiKILb5kNNbBSmiWJePV
cViWiJzNEonD9FFFzJpHQLGejWjxqxWv6Ck+NL0dKXz3Vqh0GW5PYiCn2/mL/gdpdPCgEC89oO/C
eDvaPiMvhgOZgwf8ZddBex2kTu9FMoZj1IKFHaO20pPNECz9KYIbW4SEoyzKgRBIBvL1gTm8hImC
rh2F7zeI+Rq6Wow2sbSnYZ/uRdUqnQR77WioQjO0yZ3YBoro7QTEjcLq5N8ZJfB24iV1PjcbsoyD
QlTABCcZgwcqtNOswq/5TVNo94HI+hHTn3GYbv+8IyYMMNTpzwyWOF5DCb514ZCmBlkJmwxzJlIY
oOf6UCXrGXmqBHR7KwUDJ5xZiLtoas7rvfAODDBDhblV8i7Ei6dZvVMobyODzAoYgvyaUonPMS1i
EMoongjO0S7ghIEjoPZGGAIbWLgtf9UQM5e5uPDZU/DL4ULyTIr9bBusBsxPZ42Raty2Umgp2+lB
5HxDM4wloTI/7Pa14AJvHlDuOpO/zm6BRYAZLx4ySTs6Z1uyEEow+nLdopDSWXDl2r9DE0Llo++k
YmzM5hIc8t3soQr02/qUTuqznC07GOuldy934vnjAjzPsHUM5jRGfm0pUIDFQQbLR24AW0imTrjF
0ESR8D7B2eH+BrOjzt3bky1E4+dXg2i/1cbcyi351uDx3aVGQEDDWLDNrWAJFYqFdwXcybTujwUI
2tm5uOCLGPVmF8v50zsC5NzzY3DmaF201Ol41p/SI0DpPP7g6fY8rDj/wg14M8PeRcc7aTYqhc3w
XTFV2uC5COdZYn5e3r0+wxogQTVLRmBdhcpUeFuDqTof6HVp3FM1jf17EU9d9dWT9wG5jfcMITxp
bMghKGRjwrXbnXTNEFt8h81JyawYoX1sKJxPzLXXYKIbQ761pyoyiHNRj7Vg8PxVmtYVj3rAGFQc
g8yumCuSGcP3HBO2mS1lcTFHDXDieb+3ybFEFoHY65dxC9D1C3Xj/QLEVz8gs7Cgfwg0z9QSiJ7h
tzBAYDdks2PD+uUhywDMnT35Ssz3Foj+tyOxvMU6y7DIzqbx52K6jzjxG2EMJeE9h0vbTYnSuTR/
EztZFhdhDEJngcSPhecI4Ouw6Nfonlq+Mf+eOMTUfYw5CN2E2eI18xxnBlJb7ATRKt5Jt/bYXlHz
beWLTxxE5oZXRI+MEsJMC7H2yfXCpV5+eCROx3vKfQdgGYRgVE/Nqc04oOD6ULg85n+Uwvwo7kn/
ga2Qzcc8IzKxsrFBmbzy7UdbxT+o4ga8WjLuSDOmTGNB4u5y0qO/QW27mR2DxxiFxOUXM7cO/pKP
TOtVHtueQRCRYAjPuhxt0w0CTEzd/jE6VnxuzeGnVDU6Vj3l/X4Vvx+As8jki1HoIAGeta7KOGvP
mGULzRk26ckbhV+GfG8ew8wud9QC5c5jQjOGsInzuYG3y283B7rg1uP6iUo9jc5o+qEFun1A1It6
FLbDHZuSAIeDEA0LBIx+/QjO4kb5QWGrPjmrlchly/CILsPW23nIhCKnhmNZFtv/UiBMEPUqlFzl
q0QhgG3HzmUSlAsrPJVs/07HLNE7CnNvFD37bnxXGSFw+CJeI7TPQfutW6u45JI9fME2Chw3/Nl5
qJfeQSTVt1hOKDGPtT68UE7Mv2fnlovLhdvVFv8HgyPw3om3tjA5msfPC2TFbGdnuuHMjFHuzA9T
1U3N9hndNQ4VKM4LBF+7m9PDcKNkJMaOElxqBLOjufCzxQenzWJ2VbqF/IwQr333a7aKL6x7F+ib
5VzpgrzpRbOXOJhX0nQ14e6dzrcaw3aHOzfXfBtPr8ns6MkGAgLIjhQuuFAdbljKE1JxIioG9vxk
Mx0R1KRejq67/kYC27q9pBkydDKciA0ReDtElv1x5APWTfH31EfQRD9eorgDWXxLxzrd82A69jQH
J1mp+2KdGZMf/xb3VvESgDOopE+UxdJ5BJlBKTnfAwOWHQsFJqP+T1NclJwjvYD7pF4i88sPIANC
qsdfczhmNba54uIFvtk5nX2JxQjNxaCD5Gb9SUFDF9Kg+JSkJXLUMyJwcIopZylCkrmJdcEvrT7b
vjlRGHmx6k9Z7HIagq5Fp5i4WMqKAmjRwMEEiNon5sjJtiv6Bc1Un9o+vYGBcWeg7Kt1eI6gdCb9
Xp4eAFYSzc7j5ZuWnxros2lIevmPM1Z3pDdwH7GOp1ZwIFdwg6BXT2YFRu6xnhxx08+xFzaIRICE
PjpSR7EzgDhHXPcM4ILSx5NXKG+Ra6IJ9pdiZqkkw42psZQA+LYimq4Fln+6Isgj8Q+fzkDsNf7k
YUtNxX+qPrzenkx0atgcAVOwBOxSLAqAhBwKbgxGT3CDH/Ir6I6K04n5o1Bz5aspjeBe2tgNi/On
ezR75K4tFCokAUAg/P81xh/mppx1ZJ2wYOO1jzIcdfENrRN+Dl4k7BkJy8dmzay6Lc138kInArqj
PhS4DoDidNsNW67RIlsUNPoPCnzvp99Xt+xEYwwMg9T4Q3jm20BQPEot4AHhdUq9IZgL48cBGlb7
y62GyLsJiaQnHxcAB3hxoJxrd9U1M33Ker4Ry0nNLiQy4IZrxa2Ptj4y2gvu7ta3mMN6yRWINj/T
afLnxO/SwlwxKcw7RMF4GC8texEErNKjZXz6MJfRYEQmOti3uuQRZTt0WOmFFuLY3r0dtUN6V5Yy
D+GAIgX2ofhCN1fi2Vt8IrOitdFu88tAslzmzs32lzs9RyqoPbyvbsopgHYJvS/Zyexf+OJMtZFQ
hlfeFEoaWtysxVzsvV2YtBAeiYrGs+IvT3Bm0hXTAq8BK11TbXwOPi50um5OwtRlAdSbwJKDZXdC
axvSwEbVyTtWL61aTnMIgF3J8IfpKUVfuyivDUfFsdlFRyhEF0ixhyhwQGHKh7BBB7VE4XRkfgDE
mpn//s9iCV4+qVf8rsE++EWH54bbFLEDd78RrYodCXt6M7ZtkGMsjA8Y7OhbykfPPgsJxq545RWj
wEIgMRUzu93cpiw/EJZtmKGhNP32Ii/5nSqUo6RekFxOyJF4DLRF/leskQIQ1YWQez7VOd670gUc
0hgOADTlb+guyYEbz7PiVZXm++zLFh8+j5bjAYn6IWeAL5EBLcXxgrRKs7+SQHIqr9x67HSmRUD/
cHbVCw5L0KknXemp+tHGKtBrdWkbbAXy9Eh4QDP49JozflAsd0BsAOEod9xgh5lEULE8sZy8q4Dh
Ey/JirWDI4BFjs0RZmaLMGo2sWvawXCF3J7jEEuisOlmTpUtPZbuhCY8urKR05n1Ps0KHUkU9Arf
pEsZ7upRpQh7vMXBVWG+gncy0RD8dtvph+g3nuNihEG6b24iikfShBgR94raxUCUiLJWiZZs8LLy
b4XOUtfqKWaY2zHtbREnCq1ykjNZff85jKc0uaFsyUAfrNwhZ8XAogX7tmKnFk5/52aBnd9Sm29m
TzBHCMsFo1QoJ6BSrM7OxtaW5H4ekLfu7/RTowfEKt2xQdDZ2pcASRXgwWa2LMxOxSU1+Z2Clf5N
R3JkwKfi4vcebgIaWEoqnkxzYvtyxg+L8ltzWDc6YD3vjt55iTYWxVvCmBXmPtzJkCKrUGbeQgn7
gxnEFu4e0I3emNX3gHNoKzjxL7WuwDyaYMPkBjN0UyaqyqsUfGLHEgekq67a33RTPGJHWXZ/2VZp
jXRfc5Li7qO9UR1+lZYx6OU6Nd6DPll6u/I8+6t0Cn9x3WQrmihdJPPrWSzDnXbuV0qn5z/pR5cO
KuA2zqTOVIm6jPXIpRMpMIOSzoSMtHTElzKhWUFD01oTBvGNXS0tFystxMcVGFT47Vq5hl98SIwt
vhGpO3RNdWd1S5nxtemtKXRNYMnfy8b1h7tS6BUos2o1uS1nl9b7k4gC5UpGS5mZ0nGYuUICmS2y
Xv1lkeNsxjWtnbvh2AYFmrbFlC6yN+R29AJIko3hrRCeuXblb6Yl2ht4CPJtQWJAPuXwJ+9tbb5j
tGDdOqJQ6grVpfwtN19TNlxkjLwkQY4mFvwCBREILQZX9fMEK48OH6dreK3wmBPwXHXABMG9Z41A
TmZ5xXd88j9uEunelzJzM8nOPvfwe4qfXqGyKW6zp/jLlfhWlEWAWkZkui/9sjwaCOPkXk1whOBE
sWKUBtGuR2MsXsgAwAA/uNIKULr7mTzx5KfpsQycBjALJ3LgTNq9oh1q1pnusbM0iiK5uAz0zqoR
go5JRoDCYCRKmPo12NNziSo8x15uQrcAeVP/eIdrsonvAZVwugUiIRf2RL02Hy2bDXljpJiKDPNG
s2vm33ARx2L94QAv1vQlJzwXA1jZYGV3eNwemrP+6riLwqWCGoPDZc7L0WffaBGJ6Zz/zHefX0nG
MY1JYyFV3HGixaejdVBhVfV4lKpnnJ6AOfPESFGAmQnbtFimncu1z78Tr0Fo14MNMNZpDspgwuMQ
2Mz2EkmvYMUDZvKR4tFEk4kzDNjBHUPQDgVKaytIAVTG1UcfKgXqG6yRjLcjNwcSHOULit18z0eB
Ov364OY+td/NQB9IQi7AJrZkTGibpjznbHNiWVoIwsTwlj7lHLVpIVhQSkhLZlwiotFVJATZzfsy
0XYUrChssOfiBPO3JXnLv4ELU5PeaL6ydkzy0fYAaZJFRQO8NkMENCG60qqX2KLkX6KCydkkAzpe
tRYcmZOuQeGhmq4s29/uXDxJt1DMks+6hQdbxSuaIHkdWE1szA4UsFCsL3xtrfVJgZ01GzT5UBqe
izznT9Ehxnpt9PBx59E87f1fhtDjf3HbfVgYzJ93pWKBwmTXXHNrthT2nFjkliv7yWGt2NmCyVip
FRmNDR+NRWINGJMwe4jl3a7Tzn6rFtEs0/kqe0L2VE8PjnamWojVNZTtaeto4oWya7TTb9iaPX2h
2tlabicK7kNOV054knN/iWwaDn3bGxjw2w0WIChNFjisZHfSxHxMP8KDGpz6S/zqieCqrlNprcCi
pYdJiKLSlCHQRy/NLoWNzOkEAzSm0vlN1UdhGOig72tWrNleNfKv1Uf4Xf1AykajfVp7zg8IWDiV
l9GpLODoBsZFTzfsoZQJGNi1sBSipced89KsyZF7eXC5L1F+SK8x5UhhLoB0l3Cck4f6jTWJeS9/
NMvJpliO/SFdEi30acQeyuX8KG/w2a5oTfb9H31989MSkSX+Rkdo9Q8osrT6/MJNrqKNwC2PliA1
uqW25UaGGhp3Ks1teWQkNGQfTrhjyn/ab4ZRxEjtYHsHdAhMIbrustQp7814rNP//VETf3EjXVuX
V2ek3mfjd8lRYWTYPVpLMxZoemznp6lMeBTILVZH0cImiaciUtdtR5SZHZ8ixIUzQLHIDgRDlG55
d25wBzKqoWzYdNgd5Y3EmG7uRXv27AE8HYx6MyIMRG3dB67ou7zLd7Lh7fvmTB13IAchCjMP/DJZ
eMi1gkWLSbb/mnh2cfKuZGdEyStVCH0iM2dPIFhQu5gHux8OQhzSPbOakK4xrMUsYcTJxqQEZKpM
I+5nVGlo6pLK4X+l0iY1jlovTr5jZEKBzZEzISaGmpyIThn3K2ClM1RniSO53cYTIJb5M/6iAoYJ
HM8sdMfr+qCt+HidEXOxvtFWWXH0QIybkEfd3EM2iHwNR8ED5S6xD2MYBJGystXK1nwpKiQgmepk
C8khhxvamhQ1JYkNenmU0dVUJiD96AYgLIMAb7qvD0WD7he8UCiCRHMCxMal9cahM3kKSFGo+YcZ
DA/yos/88Jm6Av4YI5GgXpF9UupB4s2oWHAzsoUHsgheTcwphY9xLqIVlS0CqBJ3kH/epOyNxx9i
elxCwra8SogWBeIvlBA5UmbXrIaa4ARkdRl6APAWMLQc1EFCMV34VjBYKD56ay6pN+wjwrSyldlf
1LOHUNjT7uesZ6IkFA6E0on90eEheKeiv4mz3m7AQ6muJ9IRaeJouU7+iOahUkW7KYvnilBgDClV
QUKi09XI7t5u7W9SgnPZfhxBP0n6JYhfNXr7ZIcngBa8EuB4pM4ld1bblain7zACFHBv5Rmi2C65
UORk75XrmqB2/zhu5cub1jfRRrN1mKzC5AewaSJY3nyDqBOZLTVmsukiY60BQRBBIB6ncF82oGOw
9LYXbyc8mQ2bLGPU0sg6iGyxky1HMnoJpt+9CUJLro0NnI4anRR06Mu/yVJ9squyQ05JmKuUcrNl
bvAPJ7TL59EixADD4Ai7OCpUmJBZryoLUJQaF5lhi55bWwKVTeBud+3Tvws46/D3Nfz86I9f8236
fBdtz1UGQwTVvRVX8SW68UfpiR8snetVcOgu7+/SoziNf8PrcPLMkHvBBdF3mbCxIw3yNzx6lTE7
SjZYWrsoF2gvslU85g9RJBOmfsAi1oFbDjfP0bYS6njZYEigxZQ3wERiP/dYkv6HMmAdyg9YW3gV
mGSaF/gZ9RcrdDUYeNoKMkIpIbAJbfwV7l3uPey+OFZwEdrxiiahQqelbCgbXdhJbTF/cGXmdnsM
dvIjR+ciIIeoNzGR697hSTRC9YNkg0ah+gnQEdFVbeMTFLa249XS8V2V13BH3BY+qi9S/pQdDsbo
W3Irutv/OXvAKbiOAoP8qr/oONlRykR/RelMfRvAbYw1QeuOf4ipHgDuVM45V3lrv3+i1ccW9x8+
Giwo0g8ai+aJWoRGAj4dl0y8r+1U15i2yBilJd3f5G3J+7fRA5cLBkJ/af05wBrKXw2ZjeGF2Q1I
YqCrkDaS1ZJQVCDRQJZA1PgVRMVCVAsDgPxaWwPCoEa5SuBFqGRS/HyjCgZDBOCYP91gz91mboAN
RZe+YiQY3Bcj1kt6GRIbVHVjhhBqBwoW/xHvp2e+TbMn+88QUdp9ExeG1YtZN8Gp2ml3TkiRAPYx
pHXsjxB9iiTnjBqf/K//84lO/lwLC7h2gr38+B/AXubPZNMGVv1MXvh2EuhvDPG8bWgL7lPxglFc
R18nXz1XXocHgWGI6zcrXUEPyFOGLaKNrBgJmlpeY1KzNTe0PtYnh3+xCHpArDRfaDceNl40BOvf
40Q+GDezJluW2XXtXwtWBX5702ogg3YFKMdZsUaKSt6kjSv6zdjEybHdegdlN/2hs8c6SoExc6Mr
LlguLaQM31hR8U3xqEbFD6KB8f9nTmYVe77LUmBALzeXMNjDmfqAapIoFF6i2H/REJBERcZSbWFF
onDGTDq00Iyt20Q77s3PCCGZWbBSAtuLnelgCVfyD/r5OSBktRacejB7GZWZZE0EYm8SW41vguC+
+9M8PlGsCso9/JzIcWGr4SnRGmTG64+/AXYLzqROkiMJrCcKbiQ4KWZsgQyBRyUScGNpkw3fdobh
lLimjzV749dx/JUwtWMEArCzuFEBGIMNd3uR7bLpoqCfB9MaliQGqfNtn61FeS/lJh0Opr7PEYyk
PgJ34iwjB72fW5gLbUO0cYmK72UyA8HGyiYeEoz/JAYAbTBEgvuSmpBRsqoptl8+QeUN6rtFpdKU
EbIVRia5mWvk8orihqAq85eAevF9HPJlmV9K7Vq/tyllyWeTYVYX7SpaKx7hfjYWt056TvK70p5k
bl8sVpMN5UT8tqr2+mnPRXzvJfTAhx4vgUP8Ffo6rj4OiFVL4ZIB9sCQWiVNHCsll1fzlnZFT4/v
BoMrrKQxIcRJ2oBbIGjSGOBVGRl/T6yTA72nSW5YXZByZ8CMvAOCObMNHFWh2vMpTvUjEovkPj1N
T+plJqMVNHrRTVS3F+1QMPvKKnCG5nyypF2rtVllZECRD4gYrVwk0YUM4/p/EFxjaaXeb0mwXfYw
Qq0xjDkni/iLvinCIUgV3pjaf0Yr5cCdmxmh0YxxgZWfu4TFzUKrRLcyxouA+6GUfZW5rhVOoNnU
zuKD4A+iECdH0KL3c/xdIa9Vvn1A0zN1cUTQcALl4LcZhHbxQaFSMgkRzF2OHCgqDm3yBZBNEjdF
BQUc9jus3idq848zUsMEBypmTNgjMiRJHxSzVXTvO+A2pCdHp41wAFUmblY+EKo8ZIq0Wh5DL5gv
xZgXnTwzckxk7h3GaWLiBU72FxniYnQrJJIQ3/tx4/6oMN/nEJCYVJrAHjR993d99gnWTFDShEsk
Hn/RuYIqjJwe+deVAi/rITlAbgfRHIgpiIyq0gmG5pDwOjN8wOjwG6J/hFmbCobrZRa7g8dIiVuP
yWhWRdKLdhVEsgRMwnTjbcSY4t4tWvLvtr5IqIsbe2RRYSMgmpVaT6CPU0dRIGGZUAA0ddjDYf4w
JuKIRMM1taVTNLcVxNLasQEuhT8/86UUrm3s0OaSjEzwtaBBGPAjeZscdVx8hCIRX64+uhePEs5R
ewGUoBUDOybcFmc2Q2qpKlsFf/q4WFmyZIESv62OAbsaFiNwuGcH72FLx4JZwabG7Ay0SSS6VI/+
Pvvz7vM5ucsLuGcAI3oIaYkaVmgPQPAgnJm0I4si9lCEb7jL08BRvC9WBXXmBPLhgQo1+TAaJb5+
ZpZC/PFwkBGUT4mSPFDnygQF5F8NedaUFiOULR1nzJCIR0sMOQvUp2j4Z6Wp0D0xp7m0KDR5LJGH
tVHPiRTliGOptFsZIzc1FKFnC5oROhEGjZ5DutY+u0QFUiEIo35ZUORo53fDFcnxlOqrD0da1ezl
7tx6GnreTRV9DR7LawZUtJYacnBWb8LNEbSQUzNsOJCJZJghtNDSncw4joZZj90KzX+Q/A/xZvhw
c5hWetPvh/tw/6TXuHBpQMtvbrR5atFrdicRGZZGR6VH3+LvJHWoIxCfSTpxJtNIr7chDxtuLClJ
oQJ0ocjVmtXMG2EYO0S9FVrNpUBsXhu5R2lF54suuE6dCimG8qMAngoH9phwpZtKN5y042g2KHRK
yN/p1HI68TZFzSKzIS9cLtiEVc2c5NBApBUtNedDauVZFb40VxpTCYKvDkIyIrRi9Pvj0H/nJ9IF
ZyQPAczM2eX8MXo1TKAtittmE/1hUH4L+/Rz8mm//4LK8KfLamLPZQNTBKZVFItAgPcJkaVo7hob
8qKEwGHYKieTjNZ4cpObXYwJKH28yVpm63y+Ys9RyBbwdB+/kGbBdM6LW9m/uvdWzex3hUUJWcM1
5ywZE5dwEu84L2rEZXRDhxl1GI7nYZtDQaEF8RwCJXqUrUQMSOSZY/ii5KMc+Gk3QAVvUul2QWO1
pKXWDvktnEfV3EXjIV77Pwye2loB+57q84AD3UB8xaC40kHWQ+Qq8VKiVToygxoqnSyNrLYR36Hh
k/7RdF5bqmJBGH4i11Ix3pKTgkhjuHEZERUVI/r08xWeGab7dNsG2NSu+NdfEwDF/jVzHpMyk57l
5vbJjh3eaYWBQg2+mYuGO7Sn1WD8WSIDt6OJpw3xCE2/CN++b74bPrqwA8fdc5Q9ZjhM36tVG2RU
57NG2CbbtVi28RvWjZtGOuDOAJk/PGkwTp0rDsdDO+Q60P8DPEpHs0/aj/VkqMTkMS6pFfRn965/
79I3MihIJ1xDtsXnDsuIDuI370nlfdG14PY5k0t46s3v9IkmpGF8Qb+Kdv0YJdAntV/kegYIJt1C
s4fm7FBiwrXA5yPRmpmcTgqPKllG7gUEryD1jvjQOLhfchOZG4DtJdBv6IuaUYCx4H/YvVPa6uz7
Z54fnF46OIA0LTRqUY2r26QmSrAESzru2sEHfpiAk/mW9CeAtQ5PK3wAYHJWzgT5hQn6ml3W6oSd
dkhh5jWhIAEY/BUvqEt/wzuerqL2SUs+yAQscRTJUZCrfur9hXekD+p7cal+YAPiF3TQx9ucdEur
jA+KUVt9SbfToYJc9xp2/UOZadk6G8/kEBIyX7vCI3BXZs0+kwRvig8BAP1txcHuweO9cOvErdBZ
6GcHAG9WZ4yR3su066yYU7IDYvdgWy68HEKru9Vs6Hu21l7/1nzaNe41Mz8hiu4X+FFzVWyfr6Dz
PKv7NVSj5UNLITzpiZuxgWip3j3THC/ZsWWdSPWWXFAWdyUGmfrCGcX4SVMOXcoBLnGPkWwfeqTp
nDWKfVTSpbjQPm1ti8fQPFhfOEORif7LvF7tWyFoE5cQrzfCdWuy/4CC9wWD6Pegg2qHr2+U021w
fAGTUOvBqasrDatOO9yRTWIsKB58+2/1w9Q2xfnSB97OHUgENneUb+ZT0+h8zCd9ae2z1emr++Wn
7wKBf+T0JKvGsgE9T6HNsqOf59pbvyb4ltbfTdsPtxHuMplWZY4Uly3z2N+8WmA3RmxEG1lQ0yfI
Z6c+Rkfr0G4tJlfMzqA+bmAkcuLUGL1HM/VdPySUcZjAARYxoCY1hw8ceH7LVP46XhE8/jgVHWZN
lZBdTbUWo+hpRVUVo2U2SAacDHQmcCoS3BSu0HwGoww60Q13i1zu3Xk6PROuq0GDZ1A3vm+O9MhS
epHMQ1AO7jEZwY9/MVt2b3JyO0RXd7gggtpRVwB4MQtEjroJ4YNDCwqAL4Ir1iF3vu7R6Y0V62ku
bGVOTQnYrC+DweBzu9F9A/5fU7Sv8fbpmB/ihBvXIS2P/m2Yh31X5ovthxCF2ew1psp16hOqJf2U
hN2gPDiZvzBT5wv9S4NEPxMN5Th5dNG9umqWuuDT2+T+Qe60xvUp3sIlPDWsNF6Mz8ve+FYLuwsD
h6OrWCkDv5QhxrBDMwqsMS32EQ5J/pxRjXxe/1qMAIEnBpNDJrqAK+Cstl+MwA5Mc8vIajVUrRmZ
QgMp0UmfusYhudpw0vU/UGmosJ6TVoT1S6VAt1i/kjbouTdQc/sZP+Nsls7KYTm8B8IsdJofjId1
D+mOosFrD46nSXMFudglSSe/u6szxOzid0HKL9zGIiTL32KMHDPuXvH3Q9+ZdGrd4IK+A4w1X1mQ
vwZAeWEh/gT9+W1HG9Vt2ScGBao0BDX5WN6ifNbyH9EnvqAfqWOpxwCsoAOCfHOLAN6tL/iMWNjM
r/31l7cT3b10tTINUxme2Cms0jl6P4JniW2FSwReBlrn8cePyf0+Px1I8NFaztYF4dAWvrcGhdoQ
c/b5SEa4B5NuT29CX5Vbn4+zUKz3E0cjoNkYxdi08y90WP7pOKwzXJhUF2SDC9qI3VoZHmpm2dyA
1L8A9PoEGFuyl93n9F0zlEuQniDSuc3O++WVTkiMv38I6Fyoa60UiOnVLwuhkKQ/uE+6kAbrdEn+
6lFaXZ+y1zlGDTVpmqnZl+2r7eCztpqTB9AHGF+U5lJh5NApggckta92J0hBctnUVnHgmU9hoknw
xIosvkE0scrCV2tSX+h5xzoQmCpQ7FkHbuVNzWpu+64IGlWp+Y9+2MrhizS7OeBxl+JI1jPyF6ar
M2g2vUUTnCANkyCqmhbsIV8FoxHXgamWC3i7GBrQ9OHLoHuAUThPyA6iRm9Qy/TOnP5pfFaGSvQu
OPI06GHtwKyGtDSTrDq1gNhuCqj78tr4BCYEQ14scwLy7xjmmW4xpR61ADNG+RgXkU7dj9stAPu8
te51gjHGPt2vfqcc9SgXfUjp149eWtqHJvPZ2stT3YeEZAF51bUL9pGsSfZd3/FL87b1GUGYACAE
hd4hIaTYDWX5eIAw9QoGAuNYkuKFEpdI/mVAAs7MifvRIJLH9/7isb4Xb5rdqY3CuE82nrxb1+50
PILVfiOsZ4NOjz4s6vjm6U3SkshVWjW0A3O9CntRmDT5dt+TAW4+q9Nn0vCDvLhFE4NiKNnsRN36
GCh0fz4WOpEyzChqTizEZVM2br7tB9nirK2fuu6Nck1hLPCl38MCoF3HhL67cTfqNeN7DWrkOcma
46gr63JKFmWxg/Me57a/3kPbv4+FyHdJ+owgqW3S1HuhXaNntPXmoOFkO+jqHE5aZsNWs6XoQWIG
I0ZFb+mZRVOyuYiVKgioeSTgXfqkQuaoMqQXsC8dq9IZgdxtaD+C/IUMSqduwYCTHSF9tGp99wtX
BRAhEpAudPkwitS6lObNAwzOffjdAMvB+KXndBJALEVSkXG49mVSg3/kRq9czbkw/YxuAAhNLpPP
QWvaTR+TuWz1vefkay4cYT4qw86QF7ZnitMxav7brjmF1xlCBWd9PNgfqJTQqua1hsqmHimhDA75
kBmFBMOHFPYE8UzT7Yw+LgObhF6s62XeLQbVldyXVyqBOHEU+MnukSfpP9T6lrUmxUn94kRbMJxT
uD4fA+ZZrp44AMKR8kbaMXyXxqktkzBojvk7vEEdWfWKnATGnTK1ir6GKMgKmk5sqgEjHMx4ddeC
gEdo5tBipkkxmPyrBqka88/ZdLLfA2/yqUetQSp/lY5eXjYAmWXLBNkHsbFBud842jHI2BXzWYzn
4DBuD1th12p6+aob3oOPcwmatlazet5i+LBqvljtzOpWDPUk0hcA8BjQsWrNcGmJgM9YU+7LgJgV
cCY1NULrqlsFzBwvIm/x2dJLQhZY8chs0nFaPxogeyihNybkIthk93kDVur6QLq6aZq28xGyDkl/
CfdIJCR1UT25xqfNIz7F9NZDUtFt6mD0KIBBynWZs33XiNg3OCZAHmt2uX4wAbU2IR3d9VoHi9ZJ
CrzOfoSMqRkIjsb2RA8Ks81eZpui8KAR3l1qfZpig++JyGiC1+vDg8qwlivxEdLVGDOVqcJVtphw
Ak1oX72CkIPZ4mwBnqLb7JJ8LOY2LgV9OV4MKJTS8vMG6g+V39fhtSXxfGo8isG3Z5ELgeoKRUQS
k06vZg7iid0JHcsLZhu4wGAwgIfW7jonH0j438E/TRupIRQ/NRuaA/3E9fR1DxKrv84KqO9+DkUV
CvfS1z91Df1/ZX9CT7WnaNCNu7i0NK0IEvm8biycRV+rnRxayWoMOX7obcUE/dzBX1EZGcVF628m
hO5NNgaUry2CF4IaiMYd8KKvbYuWUqY3ALP7u2w+nPSkHzWnTb8cHM1yp1AbIaolTzUCw/9letPm
Y7U3D6BKMzQQhXUyUevzugRZgP2GqrnfEEAylECwWRFBQlsNpmXWnX3D9yQd5x6/EpkA4ZAdzG7l
dNya3yVc3PbDh1X36E8cnEdX9zpaRB2j6UKz4Vz9nuz6DyBPhLVhpqQ2D0YP405vz948HchTGTDa
dxW19QhTJ8OR641ZUz9bpWiXBLKRdQaaHUKN+/rtY7WV+MJwTtCH5Yysn8cVtUjO732idAK7oKbv
lBBN36dqeTNAmD/ggR5dL3Ej1W+mEnIZb/yQj34kPNJIuhs3m4Fkf8RlBbxfmC2vbrSZLNjTduIg
9ybsSB0UtcWYzPDp1fzCbkbdGKG8LDTC8FQnUtsL0bAgYCmo9Ek4wTCG7yFzRXEv3pIhYfSaMgYA
3S9NikI57DeEBMkn2v9dnDRoRSW8kbgcgCqhNSDb6H+ZRx32iRl7Ydq16jXotuwPKkDLaIPj1z1U
3ZQSvafd95Ea+zV/0E7MXBzmLNhKl4hZJcggm3baPc3MCUmYqUPDBwzG/wV5lULrjK+wF1xJ8mmA
20HWis8I34HW2QBRvbFBh61pZ/MJaKegiS841oRitg2mF4SydLbo9KmCoCuJOCjpwDDofEd0A9MB
fOJ2Q/tE5P/RX3jUEBKS6iseFhQG9VkbPist2wLCJNfdo9hSHXJDuirhHoPzpk1Kq4zE/K734ZHi
TM/pG4UCQjWlOQsStUz1e8Fdb0NtSas6UCEVbgMF6oOG02xBgdAkSz3b31SgbCd4q4CjEKPcjAVL
By6A/pl38KyxRyH2xt7qlLbpkGNPtPwC2MW9R6HjYig5aOsPZRfwQeA/+lPl8/etY0k6u5yNBCU4
KCTaIfTLc/oBEHJPrszKadNMxcvxI8nT9zWlbvfJ8NO0hZaimxRGmKOZH+aHo90j9ezwTrWvS9bM
7M3IBbxwJ+m/7YwbIxr871jsRtgggXsin5LZjSv5MmbgMD7giag/SKr19jNYPhnW1DrXmJEQKQAI
ZwCrG2+nTYPzh8uFYKleuOXxQiMUJpixRb2zXme4AaxP/cUqS+OM+lKnTmtZhpbtEg0fog7e4BEw
dBtg5+NWc/akSV+3GBx5E46cxZsMA4D3axs04zmLKMQeZiCdDuFFeif2jFsy3zKoDFZb+CDIyNU8
aFluIfzufBaQ2IM0W0tbqbQwoa2hzt3UpiSWKYumy9q4K/BgbAxuKuOF6cwjnUovC8XBDnGPS5IC
SFWxLJb1RMr+H5mGhnp/Jq0dnSpURm5COVxHWGlaTsDlNCF77Dnvk0sK9/Ex4cTrwrclobfHm+WM
joDaGXZDEI5350zVi6wvkz1jiH5/1iU7WznogJMJ7F/67BL8O8ALjGR4v/WSxsmHC6MifxQeXmam
kAunlqPiNNObwLwNSjQfGDkXA3pvz96ToTSQpq7zzdM5WZdJGly8ZkQ3kX23+3bHVaBSLUa03Jns
i0ghIiusNuBrgUXpz67QdbVoMGLsIIyp0LLvsoQlfmsZ4PLRAk6+EWYqQE0d/i6MpV7fpnTmhpDH
mvDmRkxrfNDDodY2JVwaUTsmd0qTzWXShY+pPSmDC6SNdbfv0JIJvE7t/Z2ib3IPX3Si8m7I6cHr
+tlEwSd9q21SVlAg+Yy53XHX+tNbCFifZCUmZEPGROqG1t65DN/D+oAw6rtK/8gH0Xhtcrfz+d4k
ITe4j/J5P1KGPTg9ej6JjyfZP7JgeD7A2GhXigimD+PLFpxYSsQ4oAgAwTcgYp2yzcGsVyOKukCs
SPusANwTWZ4XJph5ymV1AKQhs5Wg8UrQPuoUQVenFLrVeV8dgLlB+ciXzA6tRsdCrI4dZpoAbWHj
5qgzSpdNVCt9BHTuE8vPoM9uBosNCVOYZ6/UlrvwckQyvA3MIeBtfJeu6qSk+mGQsOmdslM8MNrz
/phGPXwKddbRewX54DK4AdoCoKxfls1RTgl5H0jzMciD1P1sjy7QhZbTo4lPRrdDTW49tyyu8Gus
hSswL5k/YudXC1zjxWg2GdflUKmA14mODyCcxonJTH2ECoEwmRs8P45OQcO7MKOiwVBvxj9a5wCw
gGLfgsN4ETZsyFfta9AJe0z1O8X3vxPNCd2IDMYHUkyAAJSaNc6OCnsxbFOqa1Akgi/O2r8pQtrU
ntt7YAQvA+zUPqMXYAtXxhjm3+iE3S3NDyT3KSnOxXN87w1KYEsNO+/AvaO/iJsgdJ2SFdPruuLc
Bo/oHV+c3Hlp1BeHCkjy65I+hIhutjGze0cMg4KuSM0d5hl4kKNubsOrWsdZdW4JzBVr4OXD3Hmo
QB7pv9YhtgjNckT/yV8Jf51Puk2jRQAaB7qhDAiJngznAhej35lUrd2hg8KQ0bFB40nXuHn5gQsy
e+EC6AoUhqMWLdUdrTV7TLCWj0mb8LU/670G973bvM/LhweKF2Yfpn6ASZO45AMgGeIqhWYSOFMS
qnsldhri1/7qtE4ZUQkzSQMOdK00GTcILRSAXBpVFMLj7qBzOM/ujZe2L0ujAeJ/QCBKLQzKjidZ
PjLpZNjFRr4bOgkQoBlPkJYayU2sN9/7805wn0NdQ4stEz+/oNBPMzjrNpRaSfbTrERkTqELtXkN
i/l7+/kDcPU9XwESG2wkaGjU+c15hYp5c5KH2RrSuxp2N8AF7TR4EnjN0oDiFBXqXJ1fIsYvZRBJ
YP5rUcOnx4Ws+r7Qr4V+eDLBzKBhiUq4JEk+UqzYj45nGK9AVEjv5t76UgCu085rA8qAScBpzO6e
W5zN90MjJVQQWOEOMz6Y9Zg0CfIIVo6MXqrhyvrfEIvyIO0tM9JoVSCFfn15LfhmgMxRqwc8TmaY
sp/dImTokT3olCS9NcbVgCGAo/ExyNa91dnq0nogjHvdzfmvGBdoAxRwgQVeJMUNxDIkybhyudFj
Q54vF4NIMu1+DQquw2d6Bn+rf8fZLl2dF3YPFIoMUfHLzDrXvfrFqIN9pxMiTg/2HZf44t6Ac1jK
y6YFu36xGZHL6IfWgEm+qwIGatiGuQVX43vRoWDHVVPsFpgpOmve/vUN0p4E7n5Ioo/uIBIkN0v5
+o+OdWIcE6SATDtvO8fSeJ6sJ98vBlih5x/Q0OKlk1XJOgIeOtyMdhle+IE8Z+HRmsScMDBUzznU
If55yqABMpn43aTKA0BIA2B3y/5fa0xjqxLxz+BgHqmAEa6hs44MU9AAVRNNUgUgc0QnH5CONtxX
sGnR4olqIPtNIvKo16itK8zfVB9f73PWwVLKJK2kS9PrjVELQqVeo+d1CVSIBjWyPzTggLT94nds
YGKDBAWnjPeG1xAvzuC5SNhr00nIeT3GezizehApMXgKd4/gQK0n76XiIzNcY5ENCogUQI4ABcbX
eNEXxMuOQMvxU8hOc54unsnrSnOpWR6igqq4RNTIMEza0KCTYuJj8FRoCqf9LdcAFQNzgOzusHkI
8MvElYAYGuQCJCWQDVC5AkWvbDasJ8yrhPf4aMP933dGNAbJOXaXgc3A98d3+xO9mB6c0SqSjhgX
gf05x3sawKD5TZh8cgOmD9XEKsV4opno5iF8mzyloWs/uThZ3B2dhifzEHSH3SEN7ExIoKBjnfSn
9eY9UvfhdfSGRZb9YzaGXaNN5wUAfUhPqB6StBqj0c3bcVfHsWSHVFECt7uHjmKQJ7vj7VxxrUxS
HSCTcOgZd8gPdzbU/EhS4MtwBdwommGTfAmmlflLr1ktAKr814yv9ieoB2mmNmMFkn9Y6QwIsaef
IWBMNx8Vf43VOTjoOE+x4jO5/mSAYkMAgGrUpuAbgNiD5ec2ZZBlrHERYVgG0hx3ks+w7zX/XuPM
rW07m9Oq46duMWrEt5liN43e3333CA+zVtJHr51DlLWHUofJqKk9t8hvF2P6VS/Qm6Aq7g8TqSqi
/rrhs9R+2pWkCH94MP40JRd+1pEbnrx5LrPluT5J2zFApz6+bs481cH+EF33VknHPD4s8GAGA5OI
YFwuWTy6DCjagGIkkCFZ0dKuQj9UT1ou2RYHyDCIchArt0GrSIALwjL4XNbuNoMemKQF9VD9OsTY
w2+ZRhk5dOaDYfLuTHewGUtKZoRhnCRlSDBmJ5v0A5VAit4lC942IeqkEZR20iU9pY0eDBEa+FRG
IVAYhbWFYPQcN/8uuwd+0jwO4qMRf+EyLyxiX61UwzBcR/g8aqauyLaoYh8A8vErDoWp2DF5C5Xs
ITUudqW2pRmOVlDq0KSN7qUOlgfvHMJQHCG27334iLlwro/Lad9tFoOS4Jsxf02XIOICS/5bB+N7
Iybb64CuoDuhrP2qmqBp4QYUSvUTbHUM2Ld9h3eJSbxk9rkuIdD2M9IGRx/4VgFk60i3dY4fW5NO
O1oam9xjXHsaqjDs4/Oq6XTCdP4a02tx+aPMm3oUB9o+QHYgiiDX5oQkoPrXC6s7Rb1atWAfylca
gdJJGiapa/fsECQQHDnwGu217hrQv9NkjnWdrzP73WBQDgPrZWg9NK46oiFP7+NzliYjPHQgRRz0
8ajz47Bh8qa8cR88LDkv58IEe/KQMT1tAb4+oFA5mN+jP6OWltkwl+PIgpqCyrRusZ2Jq7mLBUew
kvuCiuKgLE7lKh/QMQOPWaEFqxVPIIsOc5/cStJVOrtA29JGamy3ez2yDL+h+bPJWfVD1d8+1BCO
c43KJY4U/Rcq3VF8JzjjMeoCGgaZ8H1P/8MiTI29Ts7AQioGEHXoPf1IYbTUKGqow/F4PBptoOAx
E/JRGrLH117dkVRTx4zApeecph4qjD2VSixEw2V1yOc8p1+3FeDEUPi8qsuFOpMzkHN6qOs158cB
xMTozI5WT29Hck41DdehWgGRX1C0yDHcjpVgR1FNC1+8NNzGGSPRFOatXbSvupWFqxlbRH87mXxd
8vDuWWU3BA34M1m5FftA9gc7BE79w/igx4UWxWyUMKQnhTc/BYDzTdJCHDQvGdy8wXTqeW+XWRva
nJ5CiUHcabACJsUraMmvDiug2MTR5/atglg6o5jsosuVQcHF9z39XnI9ML9wZTAYaVSrWFuivGr3
yX2WXfiwc83aYlrJJJmAsGCtBLqhHUxh15QbVdovO4ewBCwIvTOVXNAFM9rLvGRyyV/v66Xu1ysG
DU8OxcvdTlt//p3H1+rIR3jZBlepH0fyPTcoOQyRdhrp6uDIgiezs2EDHt2CW9ABfW5I/tiiowKu
JcUmN8bLJE9+NM76fk2noca/Gj3tdFF8gWW0NEoXHm0f+lkndiG3LM9pGc3qUPS3BRe6Tfra3YNv
zIzvw+nmcKf16C71BEQbomNuEMLRyZYxXBEwBgNrCBC0Nzb3dgezY/C9AYEsxGPY8VD2NW1JJKlQ
3xyC+pVAUjYXHCmggiG3cdr8NE28o+qNdn/u387beFOPQHNaRZmy9y7q7qOORl7iTad1bZB4O09+
8Ub8t0PgrbO2gfaXR6alyZtN53MEypkPeJfBfEDNIWBws7qiyYPMJQPR9ABZSFV2ZziZ+M1Zubps
GVBBwgCVNpPblLqZC+Otp7C04LA49hwNWrsboOyBdts9F1uEh3MOCQ3thk/sMERr0sVW+tikYkg3
yikshpBku6Jf3oYsw5fhMQDRuS1HOEmgK6RRuQljNXZGMWkDMqka8kVl1Om4V5QgZI89HXW639yX
coASp6mAPjoqW2kkMbccNA2YcoBOhElYlqavb07WW90sNFlPkrcGLZ7822b1N0kbTsNkwwwqnU5p
NgfbVdRVqW7XazbwT83J71KpkRswYMBYdeeSQnWY5KdSv2FVLLFdou6qjQ4kTn4q2PKlGoWTcDIm
h2+C8jJuFn6ROvTDcLuNpPQjXzQ4oxrAAPN+/LCNtqEVTizUDQ1ecCMUsNqq9PUT/JDAmr+j9APT
oixy3+ybsEoizc8RG8SWO/uTcKCTqPNLRKn5wmcQkjMThu3rQH3HmAl8CfGLEUz6I3BVh5g7MqXD
NFqMwPVfULoxnQVM41VpffdhvUruxstknbQk2Yx2qT4i1axvuvqCB0SUqcHwXSZvQA0JtcjFJugi
Fyt/e6up+VZHR1YdTm9UFcV8josaS9nrPpA1x6PnyLU4pzPhwkNSjZIFlIM2tL9IVL/cCxgqvBrK
SDTbWtLSosuJulRri5ZEdVko3+260MH2odnQwhgeZFwUmjx98jDCSQR7AlifBSqqpJ6G9qK5I0VN
ySGGhqYUvmoosaNG4I5CxOz8bVHeEeccIykBmR+5CHZZINuIx3t61Deirai93/vzwdt1uPYnM3+y
tkIr4ip+V3qhZCdGoWE3bAyHgZOK3jvp4gcBTzFXHU3MAb9a8h3hct/WlZ5DOFdxk+hs0gv+XQGw
8aATpfOUXhdNlJvsPwaJoDDkiUevhn0H0MqEXbIxkpEJxdJD+V2JyhdTLSIjr2ISOa9USPIwTijq
yfM3fYSH9JnK2C315aA0fMhxeOYl+tLCQhVdlKcWNA3MF+UQdWHJ9yAwnQBzVC1Rl1Pp07IB2YyJ
MiN1Jvf/JwMgJLR5XZvP5zx801Fq3krWMrIwhBwNdYBK3PV1XjiXlZOmv4BPWs0l8SsWbc6f0HDz
mCk1WhTx6tWKz6U9gguf17hPvA2/SJWg5OyZPUN/EB8MtphX47DMV/GK/xibbXSnH2PAnGkgpwb1
J+e+BMBuHKNrDAU13Y8lKgwwGEsDYsbtufClT1Nb3Ct4RKGef+nZ8M2z5LooWKolz2MSBbT6DVSe
HFD8x+LhwfXBYz+3C+ZWrW2KCiz9ly+vISjkPX5aTfKIHxi38+FnN5g/cU21uku9j/WSDSnqC0J7
nkJng4uOms+DTD3r+NurgEmaWg3KRKqWXLh8sXQ4Jf98CMSYteRU+UDZkgCNUZC8iKfLzIeFRmim
Jaw9/6/EguBC8vF8HIZqsxt5UxEH3gOskBrIjXjC2s6q1+RjuBd8wB4/00GDzpNkelTl/bqI03xa
3XGo/NVk6snt5Q0ytN9XfiJRJB8pZ1ElWeW2ITp4oW/eX1xWkY6eNTfngKYxZGzJOGYL5qJLK7+D
bR3HThCseDsuegFvy9XpWU1XsrQ5WVwRIJFFNNpmY/f10QbzucFYeNNBU9xdpOqmT9uql+gnbcQr
plwt15QafFAkut0Kt1b0Up0Lrq/sOPyxf2f9/ynSgiRrzhU1TIRFFvL3uQnLx2c9Vfg8uGU3PVc/
lWqUdeCsBQcQ8TnOYEoSg/WFW4jIs26gMyNra4niijA/oh1wuclZVPu9oc9x7TtADJDn4Ot/Ec07
nj8FGlfEUmpkJTUBWKoIDuSLrijYTWjLDgCGQrX3ECW/AWUBAKSw91jP0WaU4Iqs4pPOB7IH9VSd
euS/dLwREZfqFskNuiAWT0TO4z+sLK4pXghWEqIgftnsWMOu6olvIiZb9m9sRaFoTAJP3nk+fXAm
lc8jvksUs8rbclTFfjkaWOxE5VPzRxQk2QO0I1IpXomsf636moOnR15kl9ECwoNyYlBAVXf7yf2u
bv6Dbfl/5TBJntUZcnoIcXU5/94zCKo7Bgd1dZRmA1iC+Gpw/eG/JcyZGI3kDauF+AVcZyeNZGtX
wiBizpwPN9f/iERcRVsu+WE3Wmjce5GpgQiaPiLukOVJkuXfcAyI3+2qKMZB9Vfe3fuo7nj8Vnfs
OzbCYB6szhiMOX8ajcYjhAjGZLYVY8+56K85fRpIsJCZIE8i56IiflUKCQNfPqW2qj2Q+FNzb9q4
qY7Hf7sPXhFXIrcNWUdqxedjD6/YQagWtspuN850ueZcHZT6VNSB3Eeeyo2Ooq01Gw7xJi9i2zCU
BJlOigmvGdFjIjFE9LB7hG5i1sXEy99yfJ0FFNpqvUbiz3oPfrv9J1D0WYBDYiyThTwVBoLD2SO0
coflDPlQ2YmRJXsljjlRVAT6v/TbJvsoZr/KJ0VHLXJ4SkzKHb0QxARdlWLgwgJFXwWiLbmIGoYq
QHkhWzyZlUZauEisVDLiTk5XhYaWkuWQu/s0KumQ86BetIGxAr3PbGG4jiHCOIRNImta72BjEi7l
WrAYZXyvBW/G9ImKP8Q0QTNtWoSr1EVViOqXdlnrQKAuAir3THZYxxKN9XtM1kd82N+B/0XJhFv8
MrkpN1LGJActj4e9h8nN5FlBW03glEEEJNgA5MJPEojYOHKbDWlVea2noPpueiIbVz4Jzr7KQ5Ob
Rfrqj5WOIyI7lhzXGwsiLitKXsQjKFUr9MMz4TXZVCJ70RIZHvEvnyPxqkhSwBKDsOeS6ugAhJbP
qn5uatz0AC9gyhklI1T0qDBKgDSoLE6G6hJbWoYcyvrIrgVPyqNiZ6DlYJM3qD9BtVL54bAD6vIX
+aRK/4rMMFyGVIoI6zdgmeSHkyM2k5lbJwGBEDVAGssiiVmVn8TunojLfh6/KDbwaTizkl8obHoJ
NCi8OMC+/SsFIj8SVOXGip/k/FarO1cua3BmNeRAqCqBRN3hSy70rfiMJCEWNt7s1SDsQJoha8XN
4c8wtVAsqN6gIb7eSmY7/i6b7gb4gDIbPgcUjUjKCTVLwtyljn59aW3qnsaJMViH8MqbmqJyxTYj
z7vx2HWXwyXmJyGY7PIYSpsjkTDo6nM5v4VBVKrXsIyy2VDI2zDqD6MLCgK3LNlbT1rKxcWXVRKZ
EUlF2TOLUpJMbA7JT8m+Ef2KRIr+l3fVy+kHcjD59Re8ibgtrFKfCz1G5TrOUX1iscQ9FP9ThL66
m2hFzvDs/OwOD8qlsUfxe8QXlLevPMpYnA6x/jzI/6iyeSAfg84eydmK48N9WjWNOYpiziWKwpRH
RNxEfFAgR8NcoRGQcSyfgbTzfvMp3BPib8irKgUgL+QqWcbNRx1jE97IiajI37rM8ZzkclgKzpR3
iCtXydvgeUjQ5HnidoixhPkaa6GNFJXdKC9mqjJ2kpexNFNd0gOyiE0C3LdsDC6L7wkpS24JNQB3
yggf7CfmVwzLHJ9IkiIk89MReRgPfg+XXIzBoDXCjmCFe4yKFiepMhTCOp3ZpAVkQViGulgP9iyO
NN6WOy/9rg0TvpW7/em3T77xRsYxRSLbpog7ITwx+YK6vKylbOymKxtNHA6RDllTMdM8OxJXJo8I
/DmmPQtbIlubrswqVyMhyxdZh7kv00jKL0ZvXBXxmsWVkS95nbyaoMXs7Cr4K+3G790pLpa1KXuA
pPgRoqGrz6A18gfMLphC52aK4yMH7XxWnkgKVdKbOECml8hdw8Q+JVbdUIRkI+K8IDTgOjhtCWCa
kjCVrZBWzoiEbeLkdjTUIE+Pqkj+55WtuOHsJTFeT7xq+SKmhisMTfQ05LxqpOW4SUgUdlxUjyh0
8QSbKHv51/PaOt6oPIs9dFRHnJrIwC7Tz9p4tAM7WEk329Eb8DPKktUUd6SSGf4Iy5+Kr+AQ91rr
tRXl4q+GaCFRTg666OfQLfSMIFh+Fr0jF40bOaVPjUPCwoakImP0Mx54B0vMWSMimbqeWERqiLd4
XmLBcsgQ5YD2lUTkB+Cw3HyJTsRpYqqGSv/XEEsjiQK5XEld/jIDOBw1nge7iI6BAvyJ5PSRT4XP
Fu9DLq9ybP73zJH8ymaL2hGF1VY3ZCRw5eR+MiGxckTxjtgMEgvK4ogWEndflkj8IXIQuLSEJvi8
3vQFPQYkAJxPYR80SbJxZawRG12s/e8UqDkj3gH7Ra5yGofrbcwz56JMalVabbUCAi5uAh4JSQkL
HY+uz/FfxYOVbJJkNtHmldKYem91PLLljOTCZJ+Isq3ceUwm0wFJz0l+I6RhSxLiJG/xc4KVuF4S
zcgq/cwhn1vZW7Slgv8pN+9GAq2J+HxN2cmZit6Suxz9shCVXWZLig2VjxQZD4izw+iLu+8Q3MS8
Juia2DTJJ/zcAtkLwbwhikEyifhgKOffAolkVDGV8r9vK/4vIkuKEuie+veu/oyyXl3w2MVntPDd
RJdiVF4megxRHkliM3m7SROP00s24DzVRBSdqPh4TvAualR+5c3FPKNvdxtcnamcbXWvPJCcSe1n
hTEL4saJpeM1q8oNRHHPV9xZDIQ8Krae90IE2YykSTMSyw1+lquST+NPHplV8og7NOuH5lucf3gT
Aq5s7A7/3KtmjyHfF1HEzEnQiP8uOxuvmc8V72HEu8tySmr+u6ruQGVDULWoarFpd4NQGCne7Q1c
/U2CDhcH96CzxRICLqYHbkjybpIRMWMxlATDCo8Dq+REmVX7l7lvkdEn3yV3WBQR+xjN4ZENZsfy
qfjoOMOWaCo5KpdETusa3xyEWs6lWi9FruKB+kmwNFwCGwZdUl3LbkfkLxeGzuKAzAIbhjEXPcUu
G4g6IlAQD3Szq+FiEiGxbKxIzDCEf8sq7yjiTviG8fjqqzleEv4kKybGnKWbIPbkzFA74gRtS83/
FUtapPbJbBBjztmcXJE/YT+wBgu9yq+hivkfmyZqgU8diKyIzi69uEaw/bslsraxuGWUUbBv82mi
i08HjAVKkIPVGUpsjtcpas4hr5eyg6N4VerYzMDB322xlHweC8lpya4uiHlSVCIri6fMS8hX0q2m
UW/Z65xpJcGy5Uwzrlxpie8RAU6ERZ+SdB1LFUnk7qdApbw3J1XC1kBpJYiULNl0kyBMP00hQbQo
NXGiuHWS+cEn+WVXRb7nD/IB+KOUHQ3J+JO6S+rGlWR9Jem/e4iwkoUhmJXyWR2CU3pASCtR/sDi
ilIfyJ6Sj6aQzceJYf/5g3xA5dQh8dx3dhnbvqe1dViIdbqXK1daCQiYg7f42Qyy/LmA4uvJthPL
SORTuQdy0uI2iJvAvFy0g5l4o43kXMRv+DnPstBSP1tTsXgZEx/lCroCnVgbSrZWylOSnUClE3ye
MGpyyP4h6ONBKcchHNWGEl1HEpUS5dHlOVTbeC4fs1qtZG0kYhCFf3CmkobjBvXVQKxHgjiLVO9G
G1E9P0MtVZrBnEQoBGm8SBxk1gQMHz+yMhQfDkgWcCcS5izQL17gnksOSCqV4kNfQS23xwf/4NOT
MGBHYT6QJGf1i5ekUKAxTETKnntCsn9n+vNa//e3/r8xBB02EKagmfQRpeC1yi9R1p6kneEB00jO
LoX1qAN/A1Svby4XqcOVS2WI9nfdyeHyAXxSUNChmehslV17wcI9I4ivetSwHz7t3F163p7v5X9M
ndeW6kqQRL+ItbACXmWR8B76hYVHWAkjzNfPDumembm6zWmDkUpVWZmRkZHF+Ijk3pKuRE94XLzr
F5GbKxCnoNJLR86aoE+BMa/JP8gTOgb708d+LMEdcVkWKBp94GwCU5ctHHKubXQKRsjgUJwvrPv7
M92I9pJkOjoVMhdU7S+M2YEghwKO6FRDTXHyopVJtP1WXMOw2xEtaQowxbzC7B1Uu7SfrHRRIskV
mMMwywRsPSLHKHlfcM5NlRK5HNULVBATlBB+HcQCpcBwMUE1u7Ax/qL2Bw20P3SEqAi6rpOI9ug/
P+7AnhtB1AUwfvWhraCjjk1EKW9S7kBjkxAHhZD5xqkKWwNBqwQayq8Lm6eeC3IVp0brXTr6/lFa
MKSpWuxE9m1XqY0TEIA+FFzabBzbpc2XAvWSSV1FUjBRTScj/zWjFmSPH7VtAWBtL27So09qA9CU
eUek9yt0a1RxA/zl/I5q7G/dUtcdpjEVz3cbQctTM+6EJSlZFC403MlNi3jXT+da7IgN4++bxg6C
CPQSSBbv2Frkps/ShEKnmnUsQKNOlrVbJ4dABBdzbNXulGoH7eKXDlvWtUilInXdDu2qYZhbcdR8
7fsGPbn7l7hzvaAZbdB0J2Dg3kgk01KGPisHlxYy5XfORNi4QL3LsYXS7yDyz5XNtbYKB+hcxtat
g84zjbKRMdupdzc9ej6Vza9o137dCL4MzIHvELZLQhOU8q4Uo38O72pErLJflumU/J7WEbCpt+lZ
k6ctARXKMKPv9BigZ5ZZY5cOkDZr0aknuLfKZB7Po3Bw4jj3IPl0Ci30LYihoAaRW78HtR9EDUjk
VbWDxzpSJflRg/FSzTvc2+R/i+T4Z7npvYnQTJH6WfjLCZvNIogo4omX3ObKDN54nU+mEvEuDg+B
AXzv8tmmyqaKEwwzH6MHWwxMhJpPceGh1rMQv5QwTeBNP+fwCkvdBK+IkJoeNj7U89qxgSZGIbbh
ynIP7lGbjygONrcp0/jQphjv0H40a51Fp6oZ5udcJNYbKBYBUu9pKcYW61IQ7B3deEtRQvBpUAq9
olKQlqf7E8LcUiC5QAmDcIRGJ6jxwXs+EZ4xmR4skvioGVuhto+9hKqsMzDXFfRdIPjC+06QS1sq
h6KsO51t+LT3Mmwgn/Iib4Ogc7GFKFEOvmX/AmBDvezbLNGDhiIiSrjr6VfNebCI0cxEWEsLR3wY
JV2U2D8RyiireMPbnv0MUgSz3L2BQjw9PC0IdfS6D6dy4HSgE4IVFxBVJBW2b0Jxh1BeJwOthLVS
12EDthPpbdAX6sbfJgziv0ozDn6JZ0C4AqtFFr5cGO2TvaRejhXnsqQsrLDOdUlFU22wPN2aSAdq
0tMhrHiwEIGoUPRDhodpWPaed1SKHSb9Orqpk/mE0p93cGyV+6jqnMxwatDZs8L+oTFFFIY2Nklo
QbV61WC+FwdoIMiET0V5oqjerI7QLoF/SMnq9JRzonVWVUQ/EBqKD87QgPpUG31aDCsL8LyxHwsn
RkSEuhDrCNbYyfcT/8n+CN3iOc83w4LHnGBXH1RYKe0iWkzD16r8R7E3VQyfddwvf61b80PaTRwd
DG3VjyfxCkGiCwVwdxd+6W1QoDsd+zOCVIhpqsSj0HjvvmOWKKR2pg3ESQogvibrHAmvNSkIzJ3D
UOSa2K2yg+WiAgAyBzqQB4fCgDiIvzhM1ZfJIBLONRIYst7p7t4fToXFtKRWg8QAOSyVA7GXsW2d
kHaDEFf3ovUeanGzRjl9kKBgTO6CRmneHuOCH9gvgaQ3PyXroo63IXUzHs4FkVtAQUed3hrWffqq
WahTVYavzjuAupmfn0eGxOhOGCbDcOtDNP5ICu+e0Pt74Bjv4FBx8rvS7EFRD122ZtXuZ737TcpV
83Fw6bl4Wx3m3JyoHdFNYfy7+4Vm0avGNjp5asgSlOjxQd3cs4y78l7y3hSkj+KUh8fGLz2OxEdO
jxptbuKze0SzQ0qFl9Xr6jwf1kmlKM7ZZythipj0iiqgecE+Zd9zlOhyT1F/AwsdUv+SEBM97RpV
eCvucH3IDF30v3leGy+NP9rZX4nVKS8J0bQgHXneRn9CsrjTVqEbTqrDD+0HyqiaG15l/XJiNo5c
F/PMQ8egcwq9U9r14bUVYeVh13XKFPyB8/A/rLzqLF5SWkzxllhxSatIB9C4faTY4QSIsQbLeK2/
L0hij3l5Y/ifaWn6mRp2EQHpVXH+YM3fiWfKToiQ+M7AC6MA+OJAH7kjbDC9+/lxYcb5s2pyfn14
aeQ/TrRFU+A4QjYf3c2qKoruiRO9zf3qu6t/ekhsFfslUscenMdozZ53oRaNppj1u/9oszIW9u/p
VDqUeNcbteV9WtydwIUbFHNDlR5eXu4XRKqPccQgx9xvGgfOUfAcMOzxH0L/B3hpX+cMiMJAkxCB
Wbn9ITLWNSLatLjUqnyfHkRXOnZUoTKayNC8od/Na724Yu29h0vNyHl1bVJKEt6s34qqGMADulv8
8J1xQFCBmnD/mV0lw4mbn+6jWaU/VvfQLv6x39DwEC2bkoW3Q+Ut4dYTHqWFtbh3WdTInzqPZo4y
0EjwjfOrqE6oTuvRcVFlep1kS1m8Mb2xNqtiqZartCe8fIFrdCEY0BCqrf1dqmczRLsQgV6ot3AN
bDTxbmbf2BXHCMbVZ3Ef6ZgxRoOm7Pm69X2b38l5eu5+RrU/fEC81Tm7y/UB/dOuoiloGiNajZzX
5fm3c+49UdAi7zPLl91iB7maO0XuOLd/YWt0GoAOolkTI4Rr2Bji2y6B0XBx0VjGDqBPFoV0S0Ii
Efek6tDuEH0DcqEHJONw0kgvDA22CGox4br6uBeQo4iupx+YYO1TxYQxXmoc0bCGu391tIOD5JXS
CELRBHEZd4Uqn6NN6EjYp7TlCnzib98AOXpCYxLKePU5SzwzOARCJoVNsqbSQIoqRXINVPKpTsI+
t5WHIMAghuhTm2x+0zBCkHMWf3RRHLaPIgyBzyk9IvyWs9ChKJWdsaE4SckF5U/AqxQTgncpkwL6
o6w9JBaCpwtZOw8pNHP+dsWMJCrfbpMGUa4yQ5AB4Rv7CxemZIo6EGaJxFegLQTicxBRRBr7RxxT
BCryiRCrOprXf8rRaOslTFeA2SS9SDaTb4BDwIT/KNgnrOxDFbepNAVThyPHnxQ8Eow1axbY9xvN
VqF/StpoI9cfQRC4Wo2zUoIrMA2hkHdXW33qMpsb5haDhpPNG+JZgrNlw7MSfUR4ovDLDLkUdkk1
LMCiyCzA+daKfCHfZUFsc9InI8pJz4BMDj6CrRTgsCGm96KboWNkEMlZtIVrgMeeHEApgULYYp5F
dQXLlJBVcAZRKiiD5kAJYITEFyg5wVqaSssAPtF5hJZr0ogZQrr4LnF3aB6gzFjwCpA7c7bsFclp
0aIEI0Q96uhGUl8OE/XVg9O0AZxE6vjoBPMW97fVmpO6He7E1Rqe7CGR6dmq+Gdrx68Q+Wf0hUlx
lVR2MpY6wCEggfQ3BP0v/BRFwxkVTHeTZAaYUIoPgEGD1eadVQF4AuuX0ktENUEAyT2ZbbZywl0y
f2RIJuIz9q/WjvD646bZI7JXwFDs/nwgJVTeZqIbDBYsrHBHxmXS/HpaHq35cMjPO/gKcsiZJgJI
uPl/JHl0PkopcSoAa7pVQv4FSQtQEeKh8z+21OFS6DDbF26Emfcy91BoRRZsZ1DnrJ/lboAeh3D6
Ooj3GAg5cQJahQBPfA6nxxgD3XAtnHO2OMEwu6NVeqsHW2hrUwbfmw56vcEAZLcu2G02uTQnFaFC
wJTkrfRSaBOPgDkz2ywcBophq9ib5qafnZ3mPbRP8QVEwuDFgJSzDZglg5S3/n3kwN9CLcT+YBCY
UOCKJFwXDjcWzC4FywQJseKIlXwGkCXIPeRCs5VV88A5+CvwHndoA4mBjo6PZvoGB08ToCnQk5XH
5dGfhCQwlyQrs1KirM2lKU2lpajh5Kng2KLtiPCsvENmGEVAFwz0bOlRAKgIddLREBYkCrM+gDS+
kHDAeQ30bNb9g1PBWmYIQPZSXHOLdQIMfTbC9gDGJSfF78X3FUBvkGOCMTn5+GUs1KVh8FgUVKYP
+dlPX1wAukxgrugBRQ5f6SnZSi1CWUyFB0IxlCaW1eGlsiBADBiIgrnSs1ZYiYxlMptsNIPJmZI7
fqXzjsDMzfeV9hGG93/TLEX0d6xt7KSAElzCLJuqK3N5c0j4DQGasuXKKXBVIaRBpdh1ZUTcXIKM
SmYhhGB/AeCM9hOCSLoLkODJbCh61eyFSJxgRlUtoNOF1Mfrs0ulEMSOAfCZ07QCJS/FTJalS01s
thJ04prawEoaGcZIJ6Dprws+wxBlIfICpg7TudsVIRtMcqXVpJS0MioJ7iW2nqfIdMi2YDjqrczQ
yAwLjRPoqMGE3MITNQBQxc3us8el87lC92iK2aSNLj8pE4IpX2kqKU0JhAhBVptx0UozzdgALoRM
34bJ38aayGJzmmxG+LJkj7SO9HzoIICqWoNZdo6Xcap/7ZKb5sO0SNnJdTU6uYyBo+9I6ikd/R9C
qOHWof1DiePs2jWr9JHCmbvpbYT1z2LRUOi89Xgipzb7+8oM8GJh/m461eCJpq9kcJ82wANvruWZ
jjEEF62qUQEUUZNDnMkskaE30fohrDcHbNY/aDPpvZnM0tGSmc9MvfJSMJdtUh4lrao3SVMRj/SO
JEV5m5U+5cO/+DBt8PvRwA91huCq/FnnromH6SbFDTTMzjHTRsqeLb4wVg7remE74G6DcC8sdiRQ
NqdP3pONIbX94kDRZUGzUSk18Xl8JYu04OwKeSV4SBosOruQrZBtaWMTlNcB0v8Ho2sacTMzM5Z7
cSf/m8kTLGRqOrF1adpJg6hFw89MDsznUbmeLBWZWTYhyNRhMAZa35AfVzonmaGHxrXaRAnZFmDe
LcGlVU4Na6QlqxPCABIEu02mHaYcJ5aN+/l141WFuAnfs2cMTjtEvUNqA4GMNjUAUYSymLMTUAyj
fX9pQiG4inrO7Iei+vZH4Sz2ZElJ0XN9x5X4K4wK6w8FlfhYSLlNJMZtlnF2dgRAaILjztbaLzyU
NW2aJzkmLBHrEr8zmr/+fi0Cv+p68Vd3S9NfK0eXncoMlJIQbRLCF3tNDKrM5lTnNhc+0gQghcUd
3P/tuVX+qhaTaowcQioPk4gJNfcKfycr/7WJpBGs4sxfiEDN6qsCmn0opO+plSSABPnKfe19f4Hq
mX/iE1blHb1Cgdz2k9KQGOQi1d/P6Da5jmij0E/QCN4k88sAHarLX25S65XsepdEv2CbzuoGQlca
vNxk+qNrRjy4jZEym17Gl3a8PQ/jfn1aC8ogKt3KIKRMkP5w4yS4o52PpbtNIdGhiZUzqy0kjry4
Q77brSAPD1E7+PhxP9dG/psPBF8zSXdb9ON017Cg22E/RBk7ogwBnYROtfmDKUFewnu3923URN0k
CMeLEez7vLmmgpLO52XH6ITLqptDE//dprdewRMalqwLFGA8G7CA0DerTEOv1KrB26hRVPFeUtE/
/vVfLjWnsA/qlmrU6eIThG36NTQWBTPf/AW59jEoN5J21bu4VJ+3DJpK4UOjqcgUbRe70DzKvc8y
16FTkJd4Ye89Ow+S4OjU23XPcKvWr1nfXXq/5YF2xskuP6SdvPNqFTZxM+l817lB1XtOT71ocO4n
nfPfnSa4n3ZxerX29mG7d+s4FeJHGZ0zv1F4AmJtgUuQA6ZLXskpUqBfcH4cXzs7Pk7evvT0PVWm
6fF1q17V++yOyy/FpYTXXqVf4rhDWVcsvPcZLjtybkczt/1uro3cJLdEI7UZNetMwCYFAAxd6FGl
NPqiszCKplUHZWXKk0gYkbo7WVOSir01pQXUPq29easl5loYKMl0ATu8kFL1DJsc5Ir/cM+Shn4J
6/dstkTVykDG7TZH2UFWI3WiggqxwE2lI5qjwf0xqJVKqAhDrPLu9EhpJhYQxt5XMQKCbZ7iqTWh
E+y5+c1fmFXP6SDTYQVgu9bRHEMXlT3WXkoOHZ5owVrQHPhrzwtWHmVWitZiH01sK8IL3VtzHNHj
En1KyssKFJmhckeBXEvfTPkokB8LAKU1/zhzpA54Of/QLg/mHtIjuLDpE3nGVOdHgQUlFIlpkFM+
WSW4I6p7O4IlMarZJTJ07RxeVq/Hcy3AKl76sqdTbxpa3vrl6iNbT0Q7p4bZ+XF68xqxxpadR47f
YNCrcdpQY08ueo5Ux4Qu6pVt4nF2noM5brU+ljzrVqe1XFKTzPFmLnDjiHPSgg46caGcETkVZ12j
0TZnaNiIbDqMvcMd6KlW8AR6lzRU7pHrHOykiWpw0kyoif40qIsOyPfQDBMxySGOaIA2Bf//miEm
grF0wz6dwGgttPB5duPXgPTj0syGomUQ5u2N6jf4HPwGs78I8D0yv2yPX5aV050s7vrdWT+omFOx
nYI8uafwLHpMBoSezJKXDveD0XrYFy5ZghXMkjWCTZTjVTrZLeBO0HHMear5YJ+AG8WG9H6pbBKt
xElxnZ+dl9flza97pR0FvDOtpITBLwQoLVX7J//pSF60FLxQD323Xn4JuaMSEwrL4L447s7ToY0z
6khSXI2cF9JCVzqEXRt5P2oW+YqamLP2YlScl+evo/1FxXGwH4fj59SYA0jRM4Sx3H5WPw7G8bF9
bLFspVVpVXs3SitFA6c/VTmKsUmOTf+8UF+g0kyFdxXs8GFNMR8icuiLRN1S89o9u6Un4Cy5x/aj
XaJsUBVpvMx7pcV6b/4FJGugCUHrJ3TyEB3BPtLbGUS/Qt5734Cd2yhw09Jim+6vcUNPb+FTrJhS
api+nc54vHxaN/uizrS0IAOwwkg9RgndywvoxyJ17NbcxEPegEKui3v+oymu9218YdFWe+BgTNib
XUnf4eCELqCxe3CQ4LIAWK0ivSCbY9pIBVEbjSAvdg+NOk106rR8tgxXb05HJRchcU+1YgfnOb7T
/lsf9PRu7pW/oUjgWfwSYd5jQHdvzrBklThTevLYnzZf3tc/o7taWBZT41pGR1cT4MsXZoCv+fxr
o43/3+sOTWqTrcJ/hyR141YhkCnREfuIC2BcWJuivW52R1w39DQoKMm5Yv+L/qr6kBqHsv0kp5TA
pFBMuZisgEX0AfGgRd8ToUD5fuWClQm+gsopO1wO5BtvhuNxB9tQIRymDBcVX87j4yB+1UP8wCyl
5yXDp3M7Y0netD1HRpfZGhJBeD9A0IpDe0AWPyYX+6TFnxlhiSOqrFXrUSwRPsKZ7zakHwneh5jA
Vks25mFjIKdrfRzCYtjN2K8GyBaHm/MAFwZpXmSp+MJcolJ8aGq0D8369oB0zM8hj+d91IWTsX+N
+PJJwgUP3qISPGivxE6KknGCZLsvM1+xvn7RDNFesiqTp1VzKbDn9tMOjtnCXsnMyfgoCqEiS/sn
ahuUEmouIXLFnde6XRbdzpJmT8GchS2TLZuABDlGBfPuRmaL7SX0jBGMCSy9Sq8x6mtJ5MgWXYC9
snpFRZJZwd0Fa+4NpN+W1thhtKyHrS+KW1G7oCz45Gcld72o0cNKleDClM1fP7PIqCmwt32Cf8aJ
bRu54RtiOSEv00ajOmx9ld2Xb8z2lGYzTEVzQYfD3rNzN5foH3/51EvraZ53n/6vyl5cu/V/FN+a
9TFN4iYkZcCyn7GdJNMISbtFZBl9ct3I5dC9SXaBro/eheQinX3sZ4+e35RJKq15olA9BosVKWe7
NewtJdk0bMCXB6YkNlTcogigTL3MqUOpAaVfmq+k0HlUzE/lHKXEitsUFyhWhToK5ieeCDEkDRb7
H5iEwGQEOuW+avFVsvUhbP0A0r0oP6OoHy4qDa7gJ4SdkP7rdO9Lq1cNQKes0jKj0OS9PJnZokf2
kGcbVJyVXOEWKtrjkfdQhiWe6D0FOma4sYiX2SdkJx1DnAdJgIBx7tESikznhw7ojdCgk4xDj89T
B93e27LgosWmsC2eXCaqs1Cti2DK0M5h3/qUhYDiKHhM0dIVca+eLUYcgR2Sg8BoqjMQgKvxuC0X
cPlhH4Kc6HQzSCFyNdqRGwcizoqAtRLo8n8ho8LaolULFACL057hF7mhQCmZCgVVghpGPepJcCQU
TM9S/i2B2B4UQHdYTwCE0TvrYxWuvduRewkEtOrnbBLcxjCjQX8B8wNxZkpNYk2qimLLXRGmqxAr
i/X0yLutViqxEmFN/674DXjGip7zHiJBXBjv3V9dXRUmqUZCaJFACjHbfibN7c0rJC+djN5vzwpk
G5eLhOW5sgmTJ8Xswmfx5OVFS1miupfZo5+Vn9ECaBJNJGCAS6TNH+vkT8EOt+4Ab0oezgDEK2oi
adRQ0auHW3anEpZZaeba+m6a+mj6OCIZ/4Q6VsWT8oLsv76kw15kfe5xPgsOqxFrjLOI84WKAkRH
1Cxx3292fULLJou/SlQBg3o2Hfw87Avf6106Y7n5R9MJ2HA6sj2t+csmiZD6onqJzuHuTNOX5F3c
wreNNoTOde8nKLdjp3Ta0/m8FZkBfjD+IJ8nf1bmGq+WV8ugwMaxGAS8Pgu7H8rZFhGMBjpQv4Qb
1l1iBiaaHv+VYii3IdkCYYsLSviEM3L3eIbgq5S/lBHS98CRIiZdbeSu6I2me3oJxODVkUFtGeM2
W5rir/EXwDieQwolVmqItxbXDEIvbEZV02sS6hAmtSI7IGgrI8ivNDtPmCTKPVYCaf9RGWSYiVP+
1TK/1w9bztqTWYNMPo7kdF30kUxpyjOcTrWTfjDbRZy5D8ZUXqUs+rVRa9EqgCP+3x0j8yPlJ7Kt
8ukI8dJHWlsdziITARXHdl4TwLw6Y9rEpY74Znclpht2OjUFEcvx8NsYQowLAsUghjmnIojavrnA
3YHHf3NRgJGB4+CV+oc9fzzG+aLCT4vwZn1WZKUa8RivuovHbVOP7epG0r9l0QNNbme6ElLg0NZ+
IkC7N6JmTXEwv0nLP4WI0lyC/sAoTtzakOgwC2SqiLG06fVaXsubm3On0+loei8LzrjWIPtul5xj
825SqUfUlc58LmM6nfYYcWlp8HI89ilxjOZfzVyS2+RyyEdaSI+1kW9Nd+mvmW8gds2gHbV25JvT
eIPRnLO4aVyQOevaAelC4eLx8CHrPCJzC/eWJrf17lXvZR8AF7Q3a6Z0u1QeZBOGSn/mhqQdS40T
RewqZEdjBU5kj1Pj/RQR6u0BjvhStC3xE07lS7SnXxuu1jiiOampkY+FOouEVQh+pWqglfDw+OCm
VMOzG7N38Je5AwdolvQRS4M/BAVWcqk08plqyIIQRy5FZuA08CIba+ikqAALnk9QNZnmNzYWI6mf
c4rYmJwPm7MnF2/efI2Y5pCOzKvRvJUrUiMsplUxTsxUzgyvUOyjI70fyIGZuWC5fHayEZavSLM+
Yh55jAgaOR+n49AxK/Wc0yHiTsmnIrIuu1D3Rpnpi12YOunT5GZnrqjeIDOQGlH9Na8x5vGIu6aI
9W6NMZTLFoMJQcoiv6OrkLV+E1plh5xWhWGv1JWVO6uYPsYnRHcjfTfdt/m86nFxP0Jz5Ye2gAjm
E7O+1k2uep2vPZ9j/C0AHLwjCNCr7lYROG1kOXSx+tQ1nt7a4x00JfSCLVZSq0Y4RWJGQ0O9+KLR
dVNwXw9zXaBNrvlwF261LaOhQ7eAJPkI5bEvNFE2qadzXMqre7tEinjNCSZX93eN6sKDiztPFD9m
kWbRVTcPxR96F4XuMkkyRRKOKXNTo8beK24itOmLvoLdw1QmvEr/aZryOPF/Z5Gtmz3tSYpMacVU
J9uYfs1bFz1cwIPb8I7ABsGSts10Zi/YRJdLec5XmksLe6IxGetc0RKvdk8uTYlH9Anh92VWhJaN
bsaDbejFve1psrzt40AX8AOdIqoaI2BsRYMiYZ7uVJE3wzJa39HHK6YnJsxCZiDng9k0KNJZBtoe
wd5GGJP529ZkTZc8M0QrQWthJS9Iya9Le5FWJ4zwM+QfvPG1hDfrrxzsIjw9LdOBo+qiD9lU3XTo
aHfS1oaVG+hNsZ5p8j+2EJH/NItvaCVWbozu8c97z+4L5/ByS3W79gLRuIBZJmi67ds1jGNZC0or
R2OoKZm3bz107zlvbTJ6VOylO/lg+4ic4vABQqDQS2tYO7CCr9CrO8LZaMXg6wBsEf5CvA1svMXA
ezHdpm/eD0AF3QaemYcE/d/LMshMsNnDLaMtl4IQTKwsANGepC9NKk2unPfD3ZDfVAluvuK2Gi3D
5cjUPQ21LAMX0KLyWndY+xTF2AYmeol3JSdDscwnmBICRlgfrv/GdeqFsf9zcFpABVvCsfKbHCtN
JV8ptQJZI0ZZxXTs9sDFSspot46GgoPkW2zJPG65+PTCpVrCtgUkxWblLEZv8nF8S7cN/7CSlJL5
pV/vf3ghkAAriyVPFLUGeuWBOG49fadwWv2Pbj46X/mJkXnuaJ6eB3rUPiPL8k/gSniSDKssg6Jj
ugGlO/+7V4U29J5Xnb23DoHtHq4C6NAveTK81fRR+lTAiKlHqKHU3YcliH4WWhBMuCwOUUiEN+xK
r4KKJBaTB7IN9UAyZDTddRbjHBTAr/f16NFNXUBhoxoB4QVveBJQlL2EvEiZTHbGYFCIpDeT46/W
E8qufpD1SQiepNyh1KboI4q33mldgbIqSteRQqpSz04lq9I65IKV/NNT/38JmiIannq0NlR68DKo
dbxCTIBmdk769ubACVCngQpZ23or16IGEbADFJlk+atRmT+aRw+9iLrYqK44qdWeftKH6wUK3VUk
rDQiWjhoMEuYv62asi/fZCnOrCjwQiGtTwZPFTUqNhkpfun6WUBUp7xSEiJSYSEs41hRzyEHIHMG
9Js0YOMSdSgifbaMZAzDGe2+PS3bPVq/f5AgPewDOLPThNYcaKaXMFP1DUr03h0WMiGvQwbpmih2
JdN39BEufezNBc0/6LvkHBF2RO+ctmXQ4UvOoVVsl0hFBT8Y7/UZIuchuvfoJXbvTySKSI/RWxPl
pgPi2zZ6lmHUhBBeRUARH5eerbMvWW9kqiMI8QwUXXPua8Sxq5RTQSr7g2z52mXZUtxi1QXZK7nH
+sIu4iWyzMhBkmQjp0b6U2oHeng7ITBisYwwqAuV7dBCrQH2IYz40gxxvQleOuGdVixhYnZgL73e
OlNgEhmKr+bZPZFG1m0oYHJjCwks/C3Fdmke0uRkRJbScifSbFM5QrmYbLRMeoaqIBcH9kRagA2t
jG+3rTvbHns4zaXAqvBjcIzwhUTB0jvzjrp7ogIo+a8L/bVQFtP81aEIuEqavEBKUTWvWnlEKUGU
GZ0r0YU+P05xDTkeuGa4SXLGVJmkuONftFGFylxkx9CyQK1yUkOVROtM8lkK+GuQBPLWKrtaiqd1
VlkGVJU/ym/r/MiJw69jeb9YgJVhkupu8RYDwXww3b0XsAhdAYBNxFSSHEaJStKM861JK1BFfWnQ
lh3pr4JVaL+KbhsbHrWopKeRYfIBkCno4afLf0eO78PgOEzor0gGtUYfgcah7H/nr/l5mkwL2CW6
aDXLBg2cnP3DybUPkODcJ5mQRStpZnJwonoo1sqOzER87GwcMvRHv8vGKC8mmLAMXTPEryzrrhHT
CIpVoJsUU9EE7xFYRvQLIR2S4EpGeg8hINnqzKfV9dkrNYYxkaLmkPBsEfaY1Vw67YzS3Vu3AOIr
0aPc6SyTTC55QFAMCxb3iCCIxGl6t8tDoHkIqOWK9bn4YftcJhB+A9xUrDKgE54Namo0D1n8VfYO
nToK63u9+73TH8B7+vHyvEl69+5jm+RRuTqvXvMF4ucP69cAmEeAHbFu9PeqyLe1YWBTD1wCWZdM
HzE0on8UuaV3J+fQpQZMo/Gpqknp6e967VN+sker2kFMOQyqbNJpawgSvfUOuVA6AIfmF1bj8obp
IbqIe+fQ2m8q1IqYFSUpUPfsvFv1gP4MQODfIe2+h4LDT7OP9yFzmXiFceJdnRj8VBj9i0Z0Ql3r
9Ec7Dy6jZEIL3cl5WYS8C6j365Eh6dA2jgVGZ/hZnu5jdJD1q9ZUoRregWJUkQ3pndk4QXsDykfx
JGdHXuRdcbuc01Bt8O7gIHL/7tYxyDev7YiEq36n3+rFcv8kykfiXbDFGEA79T8+zr/0ZuIIFb1w
8OiTqPV/u1z/Q8CtIKPAKHyc26jofu0HopmZ/wVeQ+jkyxmXF5SFNIpKqt7XlUtOnjR4waHoJY37
8DUoGvCgydK7rBU63lZpcYp9oa6I+QwAjdcCGw+PgCanMIxBSLoMEmNyis0nsbMHYReRnVOv8KPD
LWQ9Mmlfb5aPxlGMM80EuVDvc4Vi7yBzfpx+BqV2pUo7VPt5b8X0BW3xdvdd4tRpzdJH/Li/IJOI
aQr36JYPc0+3CDxGPqFNr5AuwePZfh4bVesJJZTuhijeslkiKR8Y3YpXgr3pPZ3D8rB8A8Mrlir0
7wQILzf7NyJgiOWEWggR40BBoyDRG7bDdrR6NisXplz+jRJNDZAMAUtcVMMuDWojZQyqVq2loENh
iYFH+Avq7RvwZLfS/6AwKuS7RVpTQ627cxgcyQhkeZQC3rEiTIWsOuo4pHJKs7iHRnlPyiW8SlD3
iiEuZZ00QdW7ccOrXikoBReyAZWg6NY9esyir6wJpADlTjSZHfc2FRi25iC9dNyrR1rpL0z/PY+R
Rfegac4P29QTwQ9ZXJDbWzjKwB/GqPe2xRmWXsDBUe7ga44pwwbhoCcaLm4NUEDB8cvO9Y9yHiFz
84NyIQKMSp7WDa5+FrYpuDOGBmSAJEiCEvhSlrPdjQluaLGMb8gMZosDTmDj6fUUO+pQruZtL7r1
Ps1ocN7zaUz4nNQ9jd2rRZuX5ZtHzfvEAfKjA2ud4AJs7IdKimo72WmpbaLYgfa4cGLgqaB2Bp9+
0YkJgta3XXicHoS5q3rrjGaktCGzvTPz/wTUywxnbqUMvExwdvxnyvmwVPbPqfWIX8aovdL7ik8v
z+ltSqBSI14KtwvEUPkOeZYsHxx7BaUcUS2WZ0aXZfQx34Oqe0J0kaIhNjfUiC9SBLp0kpaxey2P
KD0fN7RnpXVehRCPnAWpIDDxol17sE0eEg+2DFcHuTk47Y4tihYbbyqpqNHy6J7WiBtxs+RXOB4N
PaqeUY8S7aJuxjXg+0Z2Doc2TweH0vDp0uTjNKVm5je8012t/Qrq9XaNGquPe/TzgVoNkT8kh/Ai
UZfryvlGQhqvI3GLHlrz3h33uzR80JoFpxYJd3rePbxft5rfFeOVJObeBgKd9o8GD6dd7jA+UhDq
3siAPbwFZcPNC0yqW6M6kk8t1ZyXueO/Dd41jUe+fdhht8YGnWGiBE3WPEYYLFGutUq+9qQZ0VZ2
w6UUGtCsH0qYOJrh3VH8pQMGHMc39YzkR+CQgeueFNmkcMuTOZentabmJqjUFucIA5rCpyI4aCc9
QGfPiKZ41+ziDBa/qwuKwJosWhnkCF4PpCLYi+0Kgg4dOIi2FZ8Ltl3h2cgvoo765hh/yJW7VL+1
FKYoN4M5W0uJRNkaZYjEz9aViKP9G0brr1dvkEGtQdE+0sKPFrO9CkeV49UolxrPmkPRCrbBqLtF
oM80GSiLsVQ+jQeB9kpTC3xUEC9a8pyNB+ACUHNcscbsUvmUXCFURHwdsMux9iuFL1V7V7d3cHic
U/fQv3rflVK/1/GeSFO7GR3LMDEgB4OqX/erHIYDre7YOu3kDnLJ3BzDOcDGppinU7Fz7p1ssTGm
Y1TrRZb4yO8VTFX+qxBX3R5q215u+JnR5u+/xJhSY5k+rJANeUhgyKkQNDg6YJt7HqZyw6CRe5wg
4GGv7O+9ivOal226c1j0iWIncI4QfoB8AbEUA7N1ZqhW7u+YxcUxIbhoIqh2wmrB04955OYL++R2
wvr5J6hKgGvTKECqNcWJqgE5Mb5gI0v35LH8QtIVIZ+yKihbWj7Z7VYNAfR8MtwK+sgHPpkZdNXg
hzuhMEX3L4tp37/ACIShOOEXfaJYUcZpjBFIXelIVRXp9lYBmb5LMyurl2DfXbMpFbFiXvExpB7h
xCtsUlFqwYWRKv808zOz7GZdyS1mqWBX4gW4oXRYzn4i+ZXGREqP++DNmQrGaqQx0ago6CrYCZko
7gaIRzpAGiQdSq2tQpzZFRRWhWYCsxQOsUD47qR47Ujei4X3SatGBqJcsT+3xYbZhsQ7kP1RzxmA
1EOl5F0yhHhAvv4jgioIt8Av/k7cVMYk1zsCuo72oLWceh7hFDsOWlrGvD6QpoTyDa2lw/6PHwwV
l5s58uG66nRAoTnHPqos260/IPOD080Jjo6IowzIKHr+GmYY3JzB6q/sB0HRhFY1ztud5Vw593Ae
41ECE7GywGK/LmCTM58zOQA5+f5jAUurmILMvJ6yHbBXcHGoNg6mIhoAOZVNchB8FmfZGQ+jTsEB
VSSZ4M4X0ATLvVdCN8hHzIV8wZYGCQq0dH9lEG6qPJHfnS4IfkXrHwIA/uAp46WNMgOZGKhU25ZP
/kArydEsBSOlNwCVPrFF6yTksggYFvINvgmX4J93UvF0fUov6hAv6Uw0SeCRBRypFjj4VIgvJ0kC
+JJqs2Zvo8ZaN1bnxN6pU1lQ1yC9XOYH/0O/SZfXg1K6OJCZhqbjPjw6ibCBUrh7tel3U23AC5L/
XKUAqmHtFqlDra0gtPMreleB56bejDzuvJm0TzhMx6AIqCfejezUAiNKB1PMUZyq4d/Z3bRmVFJC
p1ZWiaSKJAybpfG1XBWxKscs3ZMrxV8pV1mFLS9o+3q8OUKZRGw8tPV15LsFRTLVTcUXXCThkNOD
XFCVuhljkIFBUogTHHWhvv+OCMaEcgokbSgMkTT1m5cttB9qf+tRnX6bHBhjwhM41KqY4Z+V4kth
Aoq+xcNO2OpouEDECQ2id6VoRLYHxjI4iFwcSqugFwgYmfQpmhpS01aBw40fND8Sc44PW86fHWbh
II+9yYKVc5vTmVL1w+imVLyh2o/zE6TD0B1SkNNQXoz4aMeT+uwUfX7dD+3+pg+Ytn92+L+a8y/0
cAS6vHt7piJ83n1we7C7fK4qtweUSRhmgDnWZIJMwOBBYHcf0SIofrp0uajl/StFshZ/P/TKi45B
0/BkgIB18708zhVbY3NS61OdgnevOAR6KGMluyMghF8c7cWctR4ICcfifMzyvO6QOaWjagfGB5my
2IaTR6q5AlNG8fQzQH+P3GBmb2Sv9HYZ4EPZd2r10GomRk81LbOCgAyi0q0ZAaeKm4d9GuilmNLB
wR3A5Uc50Tq7IyUhQS6UkPSoo/YBD/F8JqqBQv9J5B5ttGJ5Mjm0OyQuQlVU+NwalRFzRtOHups+
/fjsoZ6mo2IXO3jAtL2Vzxczqu4NF/DrnWdqf/l0C7hJ4to/HG0PEmODPT4RbnrqVJksKnO4NQA5
4eELe1INlQ4hoBKlp6rd4xX8XaCpUCC5zUJGsjvxHxLOeKepdkh12bj9UjwMg93XehdCmZYupNm+
pmAqESH0IslgS3csO7Rv6KP1BYDqgLU2zt6VaSqQtW5fcQ2PxN4nHi/kbz5Q5B5XU6mcEBdRXzlK
I/d0/t53mTvMSl71mC46/b0rN1Ikljog7p6vMy6oRLf4v6iI/99B4tYpmrVmmtnxnp6yepduJEqW
WWwcA328PqmPTh+DzwnCjPO0nrktzb27yx3VXQ9Dhcel/QLeGHGN+A303SJ/hZcm70xLK4UGjqkB
Vs5FflkIW1oeWp7HNHmbJgfF9OKV8unk4yl2e9FencZazthoIEpCihfn7tggPWb/D1Fn1p0q12zh
X+QY9ugtiAgCIva5caiJ2PeK+uvPM+Hd39nE7CQqIKy1qmrWrFnkDqk4z/h+H9hqcG7tBWl2LJZ4
vsoOzLBC/DnP7yk5oJA3S4V4e3haJTIBSroqgyeWBm6SCTwCOFL0dQoEkGAmGUZCul8fXA+y/6zY
v3z9Cg2Xm1hiBXefVHWAzga/A2/EZx/pQ0MAyAltcP25xjuz3hWpAJkLAJYTc4FDcCT2Cr/SHEDP
lXzuzdHjZp17KQlMMm1sDIeNrbtLVPPf6K216rZG/6udIoRa9FAoYAa8UaGRf7aNKRAGktSaqbGs
0SwfaQ4wS/sCioLdfUe0DtLtigHSUFhhjgZqldU+diiHIh+YhZPy9ZqroiUwU8ienEKkQli2teW4
PcuUCkKAq7ViCw0k3+GoXIU1WymCCoX1Owl8MPUkZpHHNBu6xlQpdaLXTb0Zbkm+sKoXevexjvQB
gc63ZQF4brh8IFm8fLvLJQ3peOYZotuIi4p3hu+qV54i/kLVWp64IdNAzlh/B9ZH5Bx3UVAwYTUf
GoqZZviSJpbsgEo8iuGyD6bd8RBSLvXlTCptSNrxf6nM5VKFcSoIUl0U1kglZxdfuqKpTTvB7KoL
Bj7GFLWi3s+POgmd6JKFc85KibfQW1KmBy9GVbY42VsOgKMGCUJoMkCsHMRejxyNzC6XUbsQ0Xc5
HP6hBfxT9WTcFRL+u3eqA8bojFl3f7ukFZJL9x0jFwKmLh5eXv2VYwJyaV8uCXXl+e6OkgJnK/4D
oXSbLPPIfrHOc5q6MpyJPEptr06Dc1TiX+GDbIboEixyOGZYwcxMDSutzLllEXRiuEe8mYaNbXVj
F4NFTl4Wgga032BHWXsJhqE4SVJkkat0p/nWLmuPIgK6Vk5lKs4Qkg5ZAIvRc3ZUIMEp4rqJ0aGj
yHvWiSJYhrpPBwdcP+MR4xZnKsmomstKbdGog9FH5VP/I1uTiZnSRgMTj6FffzoKytd4ZH1Ktbet
AQEkqyHdZD8dcFLWYX7KnDDqxgbr9SE4BbJsz06f9BcTQK0StI2xgFqStzh65meyxcEgwMyWEl5L
BKRjGszq7G+sryoM22E7lVnTGs6SzrdfSZcBPqAwRzGyipXRphurTHkMI1G2K5dOVmZDDp2qxemX
Y4Y7DkvWkaGTu1X6MWB8LIl9OE1VpcmTorNSW3kB2T2kA7yfuYN6KXeDpYFHlVGev1+Lgcwk5cus
iArm9JtOAZw9Wyz+Zf1uxHQFaNTjvrdoOjNlcBWp00zY2nVrLPpPV6u8LMStT2ts8tSLnNSzWMAt
Hte3CEISYdD1iHgkDLfRNpqFX5vOleJdEXh4N5NfqLDyxGaY5XUTsFKgxNj2RAkqIg9etvBkiHSI
hwUyIGoEZmTEUVinlfzPrQ00Pn8R+jomD6WBsQS7zGTKKIazGVQqGMg510nPsuey6Z280bHlQRT0
ii3l4EPy7oPR10Y8sM+ZhRBuRPZZjHjtgkS7PQsXaCnuW7YTRZAESxatdDjBNQExRLEbnO0QfiCp
b+xbw8yqh2CeiRmSsVuu7swbQZ8ejBYwNWDvtNJeo3ttY/sW1Tbv5zgibJ3bWBeSmFzgE9iowShM
oRd6HqZJlj1LIINqyE/PDNo647nJTZPnpUfm7LNyP2Z4YdxrDZV8+xdBiPErxynFKNGqj3fokTUY
kJ8nIyh7x1npTtVgt4ufNZ9qOEBDGIv/LjpCYyr/gavEP31qBWWy1XuXAWA4L/vqY9gbWQmQrL78
DFHXhVKLNgpxabzQDhgaWHF8XeX0dTTAIXAj2/edyJ7p4pQ5H9IteD+673OzCXVFNKmnSzaXn7Xp
ZMVHzdMUwGkLkUKOtEvVKZxd8QW/Fsf/EE6eNY6g111IIZmzuxvmH07jVAQDkQl0805Eztl9zIlS
CjUB2VYHaIyEAq4IT+I8qUgIL4MznjjoXaKMp+D1H9VNI1lcvH+bvC99nBuX+kIRhehZ1c4DD2KH
r+QxKsSxvwRb2EO4dDyf0xsf+BfVjpy+R8Dit8WzWDMKMBo76AoVloUK8rz57NaCIkzvCYAFZxsQ
rDLMZzlZFfof54tPEchavdlU2EyVfT4Q2F82FnBxzTtu072DmjbagDbAz63d1wjTSFN9AnL7jD96
noZUKpN05+AH696R/0pgkNe0UkxLmSLD7UBzuHdbnnqN0NDV2mOACkkcAuk2W9LzuaajMq56GPLN
s2YBysXmTpEMpdycfEXTWqbVTT1VtAxK2C9zQLgeG1eFHtAwMnl7JTplcv+5SThKLN841u0LLl1+
ZxjwJWsHJa9C+QpNxlnv6m2Gyc1S3kyVD8qebTy5lxer2N3ZA5GOdXPxq60XC3dlfI3khOa3lxGW
c7fyznEZmccqBMpFaHCRdeCA8sOLkLboVs33S1z7X/bu/9MsuJFM/SYQ5VPq28ZrdqaWkwxfMKA6
13AbrBTcmHwJYCAqLm7hxpKWMQuRprRc2lfwwOApwTJivs5YqbQoT0CoqjPBOEdLtXRCUUQCKP4K
Q9Em9k2V8b7S0Ic6BebcaEUUVrytRu//HXW55UStkK0/vSqIjNg9b7BNlZFVW8zuf+RUkZlYNQ5x
kSKmGh9fVGzO6t/nxaHWP00H3ZjFCFrUL0OPIYWlx0LyyfQE/yneJ+9k4YYTabCIb+DKylTUqFrR
JF8s9DExD6xZ4WBuD6BMSfuUOr95T6x2VXKyXE0mD3ovTUheZyfqaCV62aKxD2Cza1XCeLGLT6va
FiPv6n62rA1VSp20PmmI6BKTiWXqHgeHfhX0iXJBxklGutOT5FpvLOa4HoM1n05kTO5DvlFpk+FF
+ghZ3FDAW1GKgYQZ0YMWdVEXKizahc6j/fQEvmrZLoaajpr0+AvAKrnR1zSRL6+oWtFzNhvBw/Va
Jmq+zGNAcEa6UtYXMAtKY5gQLQQ6MTWZnmJbKHZAWWY876tB0H5xHG/HPPM066dW5eq+pJdWSlol
DEi9g8xX+SZhJSAdfGS8ZBwWefFIAVNGR+yCV6owBqEMoaiUJQ7/IJ/8DcEU8b7OyC1TQK+aCc18
xAzkJwL48reAXkiKC3LCglQ65N1o90shsyIhKwzoSTSA9wgEV68ayC86CfaodoSpaUTrg9Ppr1nj
0HIZ7FswIfvZaqZJ8mHMDdas5XkQfmUp+5Uz9yu8oz8g8mWcDVCV+R3jZvYHncGO5iQMxQ6y0Ei+
XBgHYch45VVaofuoIXGAfP5lcTPjQUOk3HmM4IUG8/CVsmgbrXL/4N5azYZzy6QwKUUbFH/e1K0U
nMOrX2slc130BjKWCrWm6cNPthaCb1xsw38QnSamQba7q1annQpEUrMcXD9oS/LtSdzuPhCauIYK
KJfiigwP7WVWEoLDqNsiTE8dspTVEAeljhMpORJtUsUQe6TkI0MyJmnf1W4kACK9cQH7S25eHmmo
aEFONDEHxEpyk2YyirnH8SR6W45hsdo4hWYrmqxOJGHzV6rWRLTfpvVH1Sl/BpIWm/SKXgKFBrCs
tOWwfcbhMIfgV2Kb7kQJh7KpOlftiyjhiBRyHr0IYhP7QwnRo/UV42gLJM3OFUco26rer8ghO5OI
gTdUyNlD0d4Q8DLml0w6Q7Gn7JSgTZxwsau0UWKj2DOhSSC9Wl313lJIrZBOpDioNWMF8aLs5A/K
ev9r8aVxi9Rm3r5HeiHCQ/PwlvQNL+fwLQn/YFu1boglTL6LwcmoytCGR3BjNb/0D15jcvBeLCbA
ECCj3z/5B+Wu0Iidnb0Da1U0oaVATeeP2hmFoexQ4IhQiTNyRCl6WZZytiwpWbQvlKvU0/d6BitL
DgPE2SNmcHb+h/9VRim8Wu24gBZYPOi8NX0TUG9DXS99HLBH/RPLqNEX0QrV3TivVntn8s2KW3SR
8otX8qtUyIk+hlavf/rNO8Whf52TmLTPJm2ZrRTVBko0H1zjzN5nPQDq6OPotmQBueJhxhAFTQxa
KXpJzSlDKpvmUhHr8IgNqwV/WelCJkdGPL3NOM2KfhW4Ko+Up9qWSy1eSFzQ9m7ZKyn2Z4FikODg
kPKSn8NXGcxFMoOCB4Va4ud4XDX5J2okBgYKdqJlWk7QzhWSrzyb/DBtjCxdLjBcYRg5vANmTEmg
6HsK2UltgUxuee2Pkb1FH1czBxEAMeapFdSsk23Lz19zRmzMY6ZG9HfrkFwq8Gy+lei9USlmETpt
6XIQSENY4092hBkwhhzKMomZJW8BXomtVaQLS3aA6MR/iKxsk2gc/zYCkxwjzStEMyjz4wAYXzu/
Gkx1crBcMJkkxSAKY4uWwGOWzI3JStwnPWKxwOpgWnoVVtMUYXrFOOgjc+0DEgYaqnKHJARWxwZy
IBZruTojSiye7scnMxYuim1cMGWe8S8kWkCtM4HfaBHOvCOZaGZOTo+/Wde2iNcwUKRKwTP6hgNH
9IqFfygElaU2CDAQ6Mx+JqutqgyFNgpaGiZsMLree3gcEPyJOYmc2/gMAIty+DkRmFORPD4FMBfc
Ccw/bHCozKQulO8WCIyXcLB5Q4aoyresdm+cv6KeAqxxlVYn1oZonNqZDj5qXLFLVACoCkCKFV97
A9KaR0T5icoNCme2uC7yahTSC4jNA6Y8bttwLng4doj9xpeRT5M/oc/AudH1dcQPX4pTFLbJdX3Z
hOg4wNlV0rXhs1C+8qUk68ZujlEZ12jBrhJdc4rf8fH0S0rEVsvOX0fSVu0eW5f+ib0dYBBwi1pI
o3aqsOfvcOZLFgXNfo0YD6C6VW+febZiH2eZm0ypXyk4t66UVqjsT7UP+JQ+spPW21EdREIls06g
DIorH02eZniN9FSjXebi6qeLp3FR7+hkoDcB2avMXbGB3C85YY1QkLHu0KfbjNIlxKaMbXCdZMyE
SC4aRF6cMRWaylXTgOR+kmtLQPmZHM6d5H9kuAnD+Q7srFyGFiWtFVoWhNnWeOu/TX+XxKJeUUBg
jep2pO+1NawS5Oja8B29I3EVGvCflXRXuCcjtQ+F9YqLvhQiWmLlyI0nbpEWlyptjPK2OGCxJJjF
6dzCu324L1o8Njzpd5VFJtVKWescWmd03rShU+qg2wq2qn1qY7EBC9yyelEx0NdMljWQVyZXTMfW
IoRv4Dr00ojlZ+QB3H+O2xLv7r/MNz/gwv0zlixA2Zc8UaU+85BPBqDUPob6Lt8jJ+5qbb5ymDuP
2+BEsq2IGLvgSHDDPwBRLeUyK1XOTI0OdXYQnlBjWC6z9QR8GURdZRGSkf5TmEPKXtioCthkC658
59o5z+CEALOOtcxhVAGwelqXEGoszo+WYPwNamjIc/PlSFeFBilNKyaLl1WayTSVult6gv23XxM0
e5n5y/ooGRx/VmaxI8hbIasu7TbECVk/QarlvCgc1vWQ/yX1gjcOisyIsHeeRyRIJlheNLm3nl6f
8gxGRpdLN77EVZDx1ZBRsYI2vViH4/aLXyTIF6iXJbpKayIklrLsrq49+qjIZSssFyVLi7jBxW8/
w8Yw6ZbjOiXy9GoY363a3vxiWNk3iGaNfgu6o7KeqQ3kqk6mGRqfG0psabFvkCDOohhVE3BRyJ7S
tngDniykGIEOT2XKOzBiLi7/BGmriBVOB+Kg+k1Sa7q0VPJw+tL7JB64W6+eQW0r7bMxqDKnPLLr
pQYJfLUDGDVcH11y4Qs5wkCbOkErF+aZSkMwNfeOZru2/wIwgjKFZSleUZ6n10ekM0OA9qbsUedS
sZoJ+k1YLjlIAltk9jmm0ZYQWH5B5C8xHXSqpA/U+F6nJ9+xzoXWVdHtxRlhIPJKDWPdX8V3Anu0
k7NJs7vHUlD/qztv1WdHGiNxACLDPYlFJb6uE9ll0Osxll0Itgx0iq2fIhpn/iaZfOsWsyssAfuK
w6fAWzGkHvn9Q5BOB6OpBI09yJ+hJdlfqzkjc5ZzyHwpYi6B1VzXvE2iPh6/Cb3R9RHkrYaagr21
pKkxRzXeBP95Dc6OyEhrqywiUP662JXTerEGnTDMwnUabBzsRqexqt/55GUPoNQC9hglsDs+djKg
sOIDESCMw0HuQ9NDEieDwlpSjuB1XgmO9q7SvfKmIlDWjdLxHKTDpsngDki20jyHUk5py4qpR80w
zJg4S0SQZRdIlbltiOXQFRuo0wLFnoMKlCwcA+whX4dwF6te62ReOW0Vf1U8w2n2pWbypHKtvtoO
BVPmLGps8LNV8QSVy9LLUmLrsefyKFTpOZNJF1o6m7wslVALVEcbNfR0v4QH9IsEoFlhpo8fAtTJ
Pgt9SEE5A1hegI4GKJJThIu+jlTHWMuLuFHUiXuAV3PNkH68ILlJR8yuykkTFHlkMWUvb97NG11A
rUdK+aIYz45OGXgGxO8p3VthV9py8FbmXjim3KsbiVWQfefgKaLOn9dzCk4uFke074NOXggpY3xF
6ghQ5Nzb8SDl3UbhxhbOowtDRqCUFf3L/p850TNPkre1SceiVeMpFhKwTgwMTf7ytyFNfuh/69xe
1cTmEjj1zotMb3668rJOsa4K1eXI0Oi6N/DThAmLlCletyEilTY8TJQHwHjwYAFuhOKPFnhMa5zl
zF+uh5pL8kyVLVI5tgY0oZyXZZLBpxZIamlwa5jiaC0AqB54criruE3oznDX88GQX/8EnKgvbKj/
7BR+a1F/nXZ+O3KtgSlYQbW4KEBQEVqwxRdQhhP7QQOF+1pZp7KXLbBa57JpnDVikw1AR/Hi/qih
nFY/DDD9brtEKIjjsczknrr6K2tl1I7EGDzjzGsTsGS46L/CccBl0meeZ6DlL1yEnbU+OdKaHY8b
xAfnToZD5WjlHM7lzqJJCE4Uu5Czn4dRIn48SJNLtlj5qn+rZL6A5ii3qCDZudHMQGDXOYvVc1LI
A3qnIhG9l09GI+Mmdg+niPhaN+SXojYxYkGSEHnU/vMNJXg0Ap9BaQpdcvheIYb+kxwlT/hZn55m
u+IDawzATK/WY9d6jq9BM7zHm8GBEBxnbZYGpUl5fOme4/nPaUgfgPi5uK8r7UvrhJJnjS7cDa8O
PkyWLyiDlS4AzQh7nd2siZsGhSKse6SHV/WgGNxT8xqfiO7CG4oNSJulVgnxGxCDxLzHhT+q4HvF
cS004lL3MUlH1dmt14wZoPtWooYqX1T2SxNKq6vmKhqSEceeyn7If3u1SY12jj/zYPdrjPYQu80C
nlWz9+3uUD8qHlSQ06MNrF/z35NSkROrtCmVafa/rA6jK5WBm2Ft9UIQ31ieJqfWe0UD0C71d+GB
fl2ov/fnXqF7Hl+mtXZjdgxTWDXRw8duyLBJW6KxbvQ5jtHdLr7tJKxJ4U6b8uHXTGCF5sZwPXDU
13DP+tdxylsHzQnXet+vADGPN4MzbypQdt89UqM7j64j7sI5MMK9A5eQ3mM0f/2LKGujY9yrEyNn
JzKiQ+Xr26Q572prRXCuClbUtFYl3EXxPGMy+kcLLGlJKofX65xExZRrcQUbU3y9hVVPMZ6djhSk
azviQxu0PVUSVhq939YLPQ45woKE3kww+U/UkYpoRvemIY1JACf/5WkLqzqyPrlLJRqHAoJ8CzK3
QF4QsvrYdtxSGwkKTks+UKZiLM+eUj20PEFl4fjLP8OBWKjd7yG68jiHD1/bnv9xzzaRCP/H+Mx2
ii7DOk0OGiynhF6RnlMvlJtboTJLyGFjnS4eNEZiFNMppeqpX4p2lB5bdwq5qWdQ9xQ5hs3pLtpx
lzfRPqRkcx8+Eefcx3o80ftEI3P6HKM7adf4vzY9L270WZDM0I1+EYVeEh+GepyO1mF44A/z/ry/
G877tOWh583NrXr3cWVKT4BxabpBdPM41neVXiCx6d6yj1gRmp03aCh/1HZoz/63YcLWqJnP9XN9
cPcLmiRNaUb0oS0WQwzQlWu4uq/vaYtv6/JuQoeQacLjNd2PX9PteA/yXRsYbO/pGZ0nuqRcx8/1
DZTFPI/1Jj1XvVjG4FnyduDbqBewpOI/w1U5R1+0S19TY1DuG4PtuNIDYOuV+/Qx8erUPGz8ZodT
qP8cj/RfqJVpvVSmRVrZocNIE71+8/JwqocWLTcqoO20SzGsMyb2ZrOiqmsUyCwZnqwxQnnrprhr
2debil/8BHAGeuYgVfoLbF/8Kf0+ZskyWRYqFDWZKeBe9lXBYUjMIusnrYe2PaDkR0qdLs1dzkuD
tBM0TTKMBqfS22MT41JqVhvtC7KE54VRGVzQAAJK3JaX34Z9wE5srSP064vdRDax2qLrRYUGF9Ry
3Fp0qrrDww+Khln9Kf9R5Htf1BeMyzvvAX6ACxYzj2+GubnYdxyMhrWhOIveBsCxF+uLtQR0+bkX
zQYSooPbT210i4uT4vJEtO8bw+24tKr5iK2Oj2ivFvyqn8BT6T8fFBGzhiUTbs8Gy7gfX6Hg3QdU
NQSnaDvIqO64vdgHmaNLin/8mzHCaKUYjjBNeLl5bTTromq5cabHxK7x0IFEjW4xwe4wyzfkDSAF
owGVkZlFbJoUKjmHDq7CIPRCckw+vujG/H212dXvyZIyw9pw4Ymst+110kvNbe9D+kCIrawlMCMO
Ho4sWBnYMPxDnAYq/HAsBEIWbWP17W6G1bDQvYyO6+2iGJZQ4KQiiaZdUChSkyt4+2VMfKf0yxC+
liFOtjKaYi5iwlqbftOnEiR49wqu0do4Fxr/kEYwolOYDJou79u2WcIe4XXx8UkMj/aLG90hDt5n
Ug8LsxoChnAzbep4xrXfK/jatNZt/Dym87/vrDCDgbjx5t17l3WdfhiDCj2NyDhRjj3HnFR697BB
s7r1ZngdQS/zNkMq8MjmzRqiMQbpuETfq4/TiKkBTw4mvYOKfW7lPLgNUQvpN3vV+Dj+Gc9jaH64
ElIxzwAV8teQoRGgxvqAJwvNKOEj4SnRgIcFQqEJRicLUOQ64fzIJxA00985XFwFWPKBFJEhrq3Y
W5A3gZ5KR/JkXEXXKwBJl2dEQC5SH/vUfhWN6z1KvstpupJzUyAOpiAKdY6b7IavFkRYsuCSIVRo
nSffFDamFJzlZkQRu1r56eA57v6gr8jcQQOZrhV1r+EZU8hrR7QqEeFBr2jn1/tHtCtZ4PsXWs9X
pqwqL5SBMeAOOvZn8/ZbwbvZWMwsxsY9fJJFWRvQxJmP8TYxS9zFZfWvvn7j9iDsQt341fqEO4pn
1cLrS4st8+tW15XJc4ERKVWsAqJq1XYNiSki1rs0ycVzVCOwTAL8/vd2eeH+axGmvaLC0bz+NU7k
nID3n+v7AnE7+nJR1kvGq3/yP0F9zBB+pi06wkSpd5kyZIrr4rj6dx1tZsm6Pnq7x9FnXF7T0u0y
NNo0REJbjDDn0qK4YIPwFFUyUGnhTu3NU8m6YsYrrQSDztjWSlNZlQCHxnzA3aril+lGvwa34JXs
ob6G7cjxywzpxm/1t8KKiKzaJ/iEp9ntYZ5Hhek1jJXr4ONuGWGnCB9H9x2y1vgG6znLBNCuQGiS
HkMC/KWQNOE9AncE5PAeAVNyzqgqkmIaNt4G9Kb7KrxQjctj+CPE5BgLNdGvL59sgJYkcRkzt51a
pSNJGLEb9WAQ+c3evd79LG6/2KrM6XyBS5egGVqvojkHaWyf0NLoPPE4d60m4i0UCLIcVnFxLqjw
0Z6lihzKK6Lo1rr0kHnuf9289J2mVLbyb7FSrsNer4IQdSO4hwYORfVG/uIyfC7ebm1yW20Gty4k
7Am+eC/g4PhQbkJ0C7cV+YCH+R4caSkC05S5Agp1NksQfjbms2qWR8e/K67PxzzMMBwf3rES+R7l
2l86IjIWkp/kb4d4QwMXvPWpmpX4+Ed5fo1Kut58fQ4q/m1jGssNpVcxC+F9ZHSTxaNhbpFjIB09
eM+YHKha7wYUKsdJnyvQrSVmhUtrUQF0DI6jSjxvF+lJRdqE/uSBYTss+DH3CMpE/IDQP9z+XLpf
p9o6O5UuRAoc8lqYBImztZsYRbRuSHH2H7ArtsxR3E/74XFspGL3XSZAggzn0UWGBohQm2o7oUfa
r4l0cKh8IppfQFVS0Ekdi8iboIxWMhJv4xhsKClGOBMChopnFOXXHLGx3l5O0HhSayjsf0C5ImW3
UgUBMSHGpA5Ir67zLhUY65ELsr2tz6rWf6CY9KGkuZrROaSOlFOjiHwJb0X2+d04/UEOSlCYtIpw
x0m/iQqiutv3fxXKz9Z2+OTdIlhkHw8He/WGr5X6BrX0L3veEz+rvlLtcbH99J8vMikVL21LyUei
VJLN+bSEMGi7kHdQ0AxCD0IkbEKbAmlIUXArSlahj+QM1c5KS+Q6s+/1vHf1kS7zpS24d59Tvxk0
gxMJ8qm0CktOhTL1B8fSqUAF4hgiwokWpL+q2PiLTur2vy1T+r4BGtg1FKn2vq5d4h6nX6dE6Ybu
wtbN8irikf2/ZliueoMwlU+lsvUw6fXZKoWq/jAg21wz1kwdkSqJGKGMExR7L7KV+lm3R98vnRtb
1RUF7cE+VG9eHdwQRL6ATVzsC5WFVCrZn6jq0nzr0qF8nfMpQAYMsj2gs/OOq8NvLKWGSqxKQxRB
EKOmWIo8vAPRni9pmfGJfB3cgMhTzk5E/KCXZodKqV6IAx0m0IP5DFJFEslHcJnO5H/ngZ5rVsu4
aad4MWBi60vNrJdMlbZLEBfl81Y1arRUr6Vd6tH+QwUZ8fEI1acjytAa9ghra5gmbpmro8+h2te8
RhL93Ey9qGDT1C/rtysVE7T00BLnTuoGiIN1GGs26NLq7Tm7STuoIxUN8/gyQTvcvkxUdXmkfK3A
6SiIJOcHjCatJQ1+fcYVMRznL6ULSxe3yX2U1JweXEmlYzkPPbbspWmXyLAzoXlBiBKFdesWiOVY
M7W5cTSJkFDiM4bijWSJwxxdmqDs5JYHuMBtgwSCtjnCszVbOouq+VVR3db6m6wmSLT/26BVOKfO
J6r7e07rg7yw+FxbmBd8HLpjSdVOJ6lSu4lylFzho6tyQVVV3OxcilHvQtia3+8tjXzNDIk4iB65
ib+WD/Ku3IdCT5FGlH4hcGbuk/A4QHETZTIvp5ccgXJzErCmgqXz6eLpdg0qjVRN3CAZ4p4731+V
CJWxj3YxBJJpER9ksLCIb6dAgkgCmj4wn/5tQqjpLYhrp78IAKo7Fx+5Vex9h/4kEOcF3ssDpLcN
gBRJ5YzOI++QDqP0Adj8NcIa0JPRom6dAqU6TenaL2atEm6cgA6eSyeph7gOoVQFMHkGnMvkKqOU
NX0R7ER8kDvpENIHc+g4SvWNVY1H+0hkFKGJl2Yb+kQ17FJE0DW/Uym1cY4TpcWRZsKXfFIYUnbe
qzIdl59UkF+yC2FwxobOhHojnT3RSbbdPRAlSEnULSsjjzvLQx9H37MXUwydcr0/EEOq8JMgPLVA
404Onr9zGalscWPrO4lJIgltQkpvwc5GcKUtBJzhIamtvFhIEntMxVXM7Y+52SrJkRzYwzugTznV
mJEVEseR9Z65h7iZllAtpFk2uyNKN8AmXDhE8PTEWkQVb5EPX3jjkpgAe+cFH3+US+KdB6p2UgmS
kE+VUIol8G970j9WpWZ8Zm6pqPsFLpLGBTc4UK260gu6kE/SDUgvDRpweaADUPAs8YDpcpmTJmRD
WcS61danVx4kfi0wrGLvysJmMFtYErIqiNz6avQT6AEn/ggUTbPkj2TG5M5JG+KdZdCEFeHpLeX7
5yz/hvIugqK5Ccq+6MHGUFU6RMkkwwfJ53c890B/y5SLeZ3SyWlHaZykl38+paAKwJy6+3rvrQVY
oDGjOh36q/0HOeH3KUuYolGWd7xW/UnDU61RkaSfGtSAAusEoKBRdCdhMKTBrO3k2KWQL2d7aCIJ
x9Z9kOlVDjufXGIJC9serFm/vAWItUgGoIRkFTy+8DEkB/mVuBQz8xtqydS11vfJDNZCOENuNOdL
a7AcZ1K73wCCy74z18gGkRGyq8R1AyRcQ/Ig4q5+KGsOBzqpg0VITSMGmVnxbIHqORY9qF2K7I/m
K6HyXub1iThLij+jLf8pt/YSVCxB6lfzD1II0ASUGlDGgno+kkNsnFfO+1hplU9GqiCWZ0bLDgr9
mygcXbqnLkWinRP9PWpYVoN1WwqB2iosnyklb5+ptHDyTX/V8zKzDdwHrZjKyhRbSokMPKZsPpjR
QSBZIXIEqsb/TkQyLhJzQdY960aifd4y25840haQDdaR0/bZv7Ld/adfzdT8S3ZDFaWi8ja5KrLv
1xYSOOTE5N/QiYH40U3bx6hK7XXOLim3U4j7H2z7SnPlyugnF8sVrroxUU6RwXTxNZwE3eZ5/69p
QCP7SSGpuph9XX5ZbHkL2iTWKvs1x3U1sGiRTnmPyp8+yKd9dPWx0jZW2i1Yp86+X+qcaO+zDwuD
86I2/YzvoTgKG0BZktXtpl2c7R2J68ojjrF60aTk4JtEgnSZhARmMreEHfEfFfgzP7Sh5iQWpQaj
c4tEC/UGUgX+i/wJtP57y/chzVBcQv4eQ8lwk/61ih9IqamFiTJ6YOt1HEC52kroPWyemUlS9IQD
/qF2QBvrpQ/J1RGnAPsWwFfM0tdiTCoRLz4BSV/BxiwoS87UxYHkXZM3z6lRppLYYAVwOggq88Sv
wr48b6FcLNGjFBVgLF6RTP3Y5Dl6rDqUAdmqvVM7LKFUgox1zYlZJg4pQZ/TVSGlyOALyv1HAx86
ZBReh4usYGc7FFFdn46wAMHHI+qOVXO3PpdatAyyUCDWu0l/Ul//L3IRg9oItjgUCkWAefq1gD8p
eTaZRLyMPn9cYB1RlC+cdR8HaDJjYFMmmhkJERXXp2CthGyRClLJDiWM/QoLy79NpyU1zPLTqq/w
zrj0I7Ay0DHd1MRiUfj9ZecQsFBNnR1CDSfFKZJByB97V0tIvsklzNWZigMNRC0OemaDOKCzpYWq
x6SoION5gI4kQtKVKKKEp79lvsjNkeTn2256hDNuo30mbSkLu20rl7y4U7GE/xNJr1c6S9/12S23
69Mmc1de0gvH69mCLPGOyzRYoiuvRTOBqBLvH63dBe2y7atTTM3bMkWs9OQe/6rUkafmuR4l5faT
Xkole448CJwSScXTi8RRE3C2hCJRuhYj+NNs06aaVMUJpTT1H2l29Z20UusOZeXn2L+SzxAr8D5S
TxnUNxBARQIVz3W2aedSrK9MM7Xu3rqXTpmFTmtsYXSmGzQYY639LJvXo3Wn3/Sna5Qp+DHiMgFk
OB8c/a/z8lBKQnKxeyQKmB3xGTdhJd4sUwDOfXBAIu5uVoIvkVApJiZxE4S+0N/VmnD2azgD2SpX
RAcCml1Y9O/cPVJjcHaQ3RNNskO3bPhLJC/6hR786M4G5nLeDWdDdJOtOfajc1reUQRFfC6i03l4
3LXoG9NBfJaFUnrz3G00NB7jffTxX061+wiqnWLrwmjTBvZg1jmxQRoc+w98gn4a1K1KKw0rrdss
dVLnSCMY5FcHu711HmkjRTWaR4WLnfTfXVTCmb5B0t/0kn7S3/WuQal753EN7iOyaqPD4Ni/9G69
T9Ds7hF6PNDq/kwZJtEJLW7IcEHZKXtIW4Jrp8CwvrQLD+1vtxA2orn7WNL0phFtvdS5h9eQ/ibe
o11xN0HBv3Yxn8NqXIqeXhnlUolR0dV3nI4/49vwNtx2gGKBBW/uc3xe7BeVFQpT/cLA6B3HtV61
v3El9HTBXfGanUK2XVb6n3bwpLPIppKP6O38RkBv+EG1vx83B0UPKKddBAnygZBW35UxkKjO3d6R
7jCY/D7SUUj9ebf2vfPs0LTaJas9LMffqBQ1h3QsDsWzqdvKBW/colMNDL9AkrERqOC4RGlRbbVf
HNxrFSC2Qc3sLAXaPfsXq5N2y/iiBLHURHofQH8O1sD3pNXYaENz0ObsS6N5GvDUpqCAXFNaZ4CJ
GIOjPLUEKtgblhKg38d8I4YA2vxuzw9gvc3BdWzcOjTCu7jbr42kDZKa+JcUvo+fcfqDNLJ9TzuP
u/U+uVfD/546SZUokyFPO5jb+oBQ4FAtzu39LxL2P+cCqqbmDYI/ZWVlii6e7nHnJHtkze+jxh7/
Ra2gD7hOLkKoqdE6fq0ajor1eJmlp5WEZfQ2F80V1mNxDsmyKDast04kDKN5q4IL0/6C7HvF0a6X
BsnPG8eQUP9qM7cvEDJGdde42IW4+AoKCPAjlFyyUUkFopqcGwKvzklnn3iFuB7Vo2bcjAvx3N3/
qUkRYmQhfwsJa2PGONFQVODpOlUqMXsHawPRYpXoHoNXd4/cXTN88L8aXOkv/A12vjpg6f+5K6AM
nCJ+TR4lUff/tOw8aOskz6rs1t0qW0I5UsWR+c3V6VSFU4IDu+nWOwh8eG/n0ElpcKMWN5fw4++j
PWWoei1Fp7yr5rBwezVEDUv8hd/Bd7z9yzyDwPGbZzCMeeKOw6Q3NHpS2qv1m0G1Z/z3uHzMJshR
vcf+iH+RmxMpRNDLC3k+HUTvlel84pGeUU9U26urW3BEbIW+SuMklPjZVOG3JViRK50HAHLH5aar
ck2apSKFJu1PR3oTlHcQLIj1ID2xIopiW+hsKS1llIzWUnF1TgM0nln2lHIQMbDe37llB6yfCX8g
b3tyv+2DqzkoAQ7wcfafu/EV99qt8bh2cinkY7dJMv+D0AaBQ0vaml9fx1QG4pmJd0jbTGp2cyfp
QAekg8uH3IQklnW8j/dqz3/KvJ+F5gWB7dVWRK+o9GSNmC0whj742yI0q+wpZf4LElCQJlEEXQly
IcrmKj/ccArQ/kR0F3giN1MZGFE+vpnE6434DlquS5TkzOOUdszSvIHpJp7HFfp+VqE+GkpLRBGy
yGU3OlrJUKOWwRKjHtVC4Mk7AWeolbVy9zdg6ZOVEuT1XqvSOm0ZnqjJBae21k+0AbRWEe6r3E4h
tpL9EhSrQJj5Lgf804bjQUQj/z05ZcztXTZGn66Bv4bDf0nMw9luEja/rPmdtQPXvmK0Tpugtp+8
jWljRVcnsnkoNxW8gtekX6YnAnjFpk8OrkSxfQbDwV0JC0EheCMRKTzz3k5cRPtcghICEzw2fBWG
OQsupyRT9yJ62HTEqj62LxkzSSQ7iHVttf9Sg6iUGfFkMBf6l3Ey1FR4eYk772hTrHM7opOvIyQ0
uCu6n+gTFXl8Q/11Tm82yTFu/SrD1t+y1QL0bDy1xHvTGM+woq+DItrXKYM7eUn2ApxHX1GAlEcN
R9P7OWTWEJ1J7b0CWe3KHLq2jbFaj9XbX9vg1Sl+wge6vTpXZEhx/CFgYU5iOG/dTZucH0U7Eplg
JLdJXlIyv+1Aeqbf5Gt4jcv2nnTZnNpu+BPajqQ/9h69Oggo3qa8B0VV6kyiKCtrV/MCYHo4ibsn
Red9nQpaocWoFBJw7iZ5EKbrceDa3wlkfQEKRbfh3zqPTh1bnhAQAySiJS+QQYFY/ozcnmi1IupQ
Qzy5lohSAqQ3A2ldylPUphuuRUXRYplwtdotdw4ITUn0NVtWILFfQcTvVoLxIyL5OI/ULS43NIyG
m3Jpn+U8h6gc1GDHETuS5VyibMWGFe6m3We3wiwKdgH4VVAPvw+ym/ox/5NcigSAsJttMH8gDWxp
A9ath9Ww6ZcqZjU87VqtM38oRYXhg6sXl05WNa7H18l9shsV8IhLFrpPo8MonZxGG+iMDXvbK0Qn
JDk5AbkDcgjqCSIN16UAw/fGOyL4t8MYO+d56/tCoqrq8OkA2j7OZT6u0Vka1Oc7fXOT69535zSp
gQW1GNUxrgSs1Ctv7XnSNbjTi/q0/oJamXzbt5OzfyDHDShVGxeHz2ER8cvFDpHa/eQFB+0DFPpt
RmU4alJfnZdayAK/101opEX38LUfBXtbsxurl11OzRoGFHpTar6Wz3SYpJ1GVHKeLWrJO9wO47hv
U59wCCtlrzF90h/w2zuE1f9j6ryWVGW7LXxFVonZUyQI5hxOLO22ERUVMXL1/zPgW7t2uTouGxHe
MOccYR4sgufTBiqHZUC9F3pRw3jWIORLkafUuglBQic82uVeQusJ9vyf7/I43gzkX5oPiQzxobIt
U0HtRzFBgOAFJd7foTogQGNiLRwASBexHE/RQwttlgpbwDQqJZiEd0LM3GSlxteUhmJw5+lPpCRV
PmgKSnOXtwDIgG6l+CwXWqR4JJOkxlJqBJRLIDaojpSzKVSjEVLzRZgs4qPKgSRqMxWKqDAuXBzo
lJxOVVjQN1pNaVGSZegPqpYTlZioFKosqBQQaa4aH0hJnfdPUXnyYwetGRolKoNI4mnhc4ST21ci
KjtFlepvbVygb20Dm0qrOKTuT9UhHWtSF2YVOsVwElrDP7SXKQCyIYWGSA0SAKbwWOichDh8B4It
5NCrhhK16XFR4yDGuOKpCaViFOr9NXpLfAjBVCfR48WUpx8QU7tJISTkDuWADgn1QGuXijevlkAP
QMUDlRH5EOZfTzShEDLRJHsh7mTdCDGUpDXJtG6zy9BXifpEXg2rsJzofjfZglSv1CmrzCK4FiMs
3ppSOyKESTiCGjCYkqH0hAIPyUx6IbZkBvHigP6iWJTxiChugVGSgNCddIAnFh8xXTJYGuW1DeML
YJ0qHr7JvJ+QwhjtfN2GFbk8r1cneecPPgR7H3JTDRsx5cRR09KLAy3D6WQ/aYn5xKNW2opLlqbW
+S4h7/ngWyMvWyPrqPl2S/srnTj1EfmQDmip3obPRD57tqodxBmDpJc3wE4omlz9TLeCEFhKlgxs
GZHicmt1V2SNnxAjaYuHioFn+EUNM4jeiaa0V1BbyutL0nhMJTDQIURnyA7FZ/1GaL3IJAfAgZd1
7yqn+gLn53i9TAnkbKRIQtMn9sUIfNFBQUc5WlPQfUlmhNzXQe1FLxG0D3YRiWpEVzsKPtBSxPdI
HQhcTp3v16Le5/oOKQnqpFf516eNocNcHcRFYHm3RDkw10LbqS6pSoRuIDuaTpFv1sv1AL8dmI4K
F5F9qPikt6XSVAbmoLAYgi11qbAshoW1sDRtWZs2fYOpkv0sKCQ2bVS+dGkpj9WAlTawfUF4wEz2
2F3525mtqo9eBbntbup5XmAiy6HoM2T/lzDIHZNMZCUxkS33GvmiOR5wAEWt27AQ8LLKkE/gHS4P
IkZ2D3EKdKsrCQIGnbURtAKsNeX3NB4jifwHxOXvI5dFqgrIOaSBWylIDAl00VLdV+3JlNkL0+M8
M4v7EOGkaou6dYp3PxYnTJmPf/Cz4YR6Ls83wbtdpuyYqh6PIuCQ7iL3zkHRRd64GGtJlBFKlws7
HXe7FNn+Rl/nSEA1lJEmYlOJjGK9YQoZ+lDjnAZXwytI+g6hTJeOhTtrpsXKyAvqZy0qsC5yCYig
p9HfCNipg5EHhU6YqhyafEryeD11ilPplIPpCks893+15O3K3RdaXN8j+QPdYTI5WKx5ZMO/kN9/
0pNOTOaepL82FlwqKRbMiJpMf0gMg16KJRTDUgwImcboxdzrWmRZVZhiX1WmakdzUZUSfSgOM6zi
9jWtQpgtO4Wl5ETSDcMaJLvJeVZilMoFM7MMgeglHjoutKJiiduiacDkeHVhBmr0CoREla0Iryc7
EN06JSsqqsKgRP5easks7O7hlKS5UBhoksLmqsv8pJNxvjQVdSs3Lr9tuD35LrFZ4oXt7KjNGiwa
3EcRgg8Wn1iqsyvqa8COGe9LpuVugKZcTYXGTK0r0jBPmxpsIuuZ6ecQ+Wrm79YPqLXc491gIMbP
VNQgPXT3MYFnHefCDrWLv/yMqLygN/bK7lPSXLmUp2lmSOV20ZhUR6z+bAGI6oe6HydmXyFb/l/8
erhQV0U9Ac4M9Xt9EPktBdGRw5ordDEQS1Sm7pIGM8KbIwgZK7UwS6467qIyiLpd5npewldgSgl3
QWor8AQSV49+Yb6q3cIJsUqaIesgj9BjA8GhdR7J1AIMA2UHeAroXqNzQz9y7NAR2N5mGQ2ZRtOX
HeG7K8Wn0Ao1pz321Z42pGckWDjYiSzaV3SRXl29j96+6rnMSQXG7uJnDz2ae5LSrgY0erzPDAYU
TjCzMDrD91K3Tuyq6Wf32h0mKVZZE9Uz9GgQkwvSCMne9MhjbTXGyiUzG65TLlfBSRxBjN6f2nf9
iXNCGi8KpTQlEsiQ6KHeybvIy7tWyQzgBqAn+ZkuWG5b3+yVAX90ayDG7FlLiXoC03EY2TUgFQ1F
7Qzw1hApqA5XG0FXjuZa8nLFw7+NhoEnpw0Z7lH8P6FGlMu4dv0IMoKoCc1sh/7JX06SJu7/iKoz
yRMncW7d/s4cGvQ8NF+Rnfr3P34oc9b1keEXs37d1Oxlx6J0Qxegvey0ickOtNfEhHWEeFswPWEf
IPgvnFZOM38U/RRemt4JtPb5h3wdIjYpvqwEeNJ8XuXvOm2OgAOHAkMEydzaf31AgQsYjNltpmHD
SEJmNYwXEi3MLGfXyF5KXk8CBgQCroAUKP4rWITuxmfxn3LvGfgcBTcaUughTt2WZVUph7H/hu2H
rwLK5dgiaBr7OOt0EReXbw92cRdODn5xIYOm2+xOM8S18HM9U4gluuHMklNT4M6bKXF5EDY7+2ET
Yo22Sy3nOTyMzTUJptHhN3nHz2xl0DpMSZt9QVFKPNNSH2PkH/iqH1NQo6ck5WzBaDTKkrd4msGI
ZW6j4kjlAnC2SB1jL/FUcar7wbAwao4KPNSSy7DlYdOv+1knQqnBSQypTlD0GzccYu67eR2eVkGL
IgOgi1Rt+SWUbBwdeyW7nrnoPb/guugyrGVlGD7MoVbJHfFVi8WN5bOJsKjmKygSV1ViCHFZZTqC
+TMRZG6QCBOS8vOJsn2uPc4iETvf6rQqat9n59XqxmTRa4mVJlIQtm6+dma6fXLLZ4atCy8gWVCQ
pGh9WWRrDHxsCEHs4BLysYxr3VX0pthMkVndMWDIluxkHHQ+4MdtxEJL2dRS6XK+9Es+ZWokuea/
Mw2jSkaIB2oUudQNrObeu0QB28JA8ghk0ZhU1PznNje0yuPAPJFiH2WDlF22UinlHIIwH22Rkcgp
SEyaRPiK9hXzq0CaF0kVkBNcY2uSdR9VQI8mRepk4D6CUeGHuyWh43zUwasQ30G5IF569OMg/YI1
gHA9SqCGyGI5F49XrWIfGyG4J7mDu+qCen9fHz3rgLwQFgHsAN5p+iQIzept/CjzDQBfCoIGm3oO
JeWNa1UvUeJR0J0Syp8vp4qytFhrxOT+b43MrE1lKIHjOWmMSjkr1T9CGpmLoy7Iam2nm6VIXhdQ
4bTAUEVn4s5qbOkMVTfkXLk3egfwv+HTqL5JaVA0CywiUJUiwtdXuVuLQpSpd7P7KRWYFinYIRxP
Y1SvkIfuWbPkrCfv8T807OTeF0rL9EFuzY0THYzueGSaKm0ZzEpB8KoOn4DTVXQTwqS2KkK3WXNY
n2R2C5KvCYnfgV1tsbpuZ8c2rJkL43im2YlKELh0sYJSQkhM/6ks9CNXY5qhZLdRLpfsclfKH51w
thW8AMAk5K/83aFCUY2gikujqEHFV8Zf8xkpeSbDNBAhWbdLQwwy4jgjrDHq4LGS4AMNMNqsDxDT
q6MNheVqpBxZoXhOAFO6RFykKFYrGwxkNifw1181WphDuxI9hBrPXvQdDLtccnnZJ8tIvWmlRzPz
jEtoFWJ4v2pRR5kFV7uyOfqNO3yD+praBOoMthYVwDHkpjA+hyPFHTt6KRF36ogtL5p9XhmXwCwx
8WrVkMkf+Xwj/R0p0Z3KG4puyk0O0RhB78eDuj6oDz5O88m2pVEvayxoM4wmzYXNWnMiZiOWo+c8
7hBtjyatyX+EgJWaGms9EhdU7JKEQiGcudEnY48q7NLuo56FWkazZqxq0jTDP0razy8XiR1UsLXe
Il3CMueYXMH4bZ3phUI3lMz7/cznykjayHlDIk6mfmSORndqHnq6Bn6hrenMxcduZWFIggIJrocZ
vEhSXNSGfXAlj8yfr7/RsNck0vKsiFnxRFY2J4jXKqUyj/wRGA92nSFCrOQ2pmlkUn8oDct9TVqV
Noo40WYFcdZqPQ7WZTEuthxdvH9qdXGV8MxBZCK+E+9XKxGynZ1IXIUuENeu/lsD+9MlEWJAQVLr
FwUkMH6NmToPcQTlJpP5ychPRxERXfoY6cIhCINiRqXjKEdXCqRNJE/8xbpQoqDN50CB5N7Oimsi
VMLSHBb6EZDtYQJIuw7WZyTEhZYKwSkwbegnsXmeJCC1l8lp9JxVF8/Ze0ZLq1698+7Ffr3zpDhC
O3c+ylQ6KtSSn+O8qlxFlSdjXygac7lXaCI+uqoayBBI10JQzG9tnIm5IX5lYy+jlH1Yk+RfmK9J
qldosd27MDAWNBweDsXCU/SaR/8AbAR9VXISGiCTJGvXANFrA8l91O+UWlcANfW20O1UjYfomIas
YHp55yAtt+rNd7buBzOp0dbUqFAxP1PJFa9RBTaCPI0eXXbtBSkW1axC1vmnSbJHd5KusWGHRwrZ
rfzF2xrKluOw9lfu1p3GnMpLttMrw9aN0DqugXcaa9BNqRCQFInMIjWlAghVO44IE0nIbqxna1yh
KZJQdydBlEOF4uQOy8AyM83NpM0a0I/QbEKcwyl0DgZahxRRh230kv8WoQfjHHHKxtc57LwvkpsT
XhLyk5CHBEuaTdLMSsH6qDGEIcWFTdog5AZwk48ERmrKZ/MdgoWXAZdyn8TGGeDPFsLnasGf4xp9
MRrP7BGUeSr2CTtYSIs2m+IoxekYnMz6bSMtAtY/ehsa8CA7ibgzdA0s7Svb0jZm7wQOBOhGT8MI
KdMvoWa0wqL1LZBs0IMFeiqkB1JNkOEXmj9aWTQXGzjTQAuUWgnk5M0HXv2MrCIQGGo6Smjx/kmK
gr1g0Q3+GrMGXiO70+IZ0Sw0pb8E2silYhxfuqzLsOl8a+wjCLhqLEcnXErqB/pjAvKjL/KS7ZX4
/r3ocC+pvzW+dPcwa39ITwmEh40RcdJaSOAGUPMAHBnO5RtuLItVE3kv4722jv84UfD2099m3ejV
JWlXBvSh9JVnE7mx6PL6F8/P3ptFAaLcZCJyrwz7qP5CpW3QZIPf5D48uVVzmDMF3cBCYHewJzL7
09KraB8Mjs/3Fl67mNVv4THqf0ZICWA04nkwwZUVHo8PnnzvK5rECTJzzMd+oIwVEt4Joi8KEBTs
RJ7Otbe26s6sVuarZ5dERLAUUai8IfhJ2/pW2CcGCjgm4ZmAS4FS8WqrP/PlOU+qJcIQ9MgvoGNJ
Ibt2D19OlBmzdtVvukbrNLyZ12n+8lm6s8JZ2YBnpFe8mAHlO4W+pSxoV/9y40+hO2eleDiaRtPq
NzPp7ZLU/wzldswrYVWJlyGvxanpgwbRWE2IIw6a6cdeGWfgxIum4VDBS+yB0nnYL3TRXXhgcvPL
+N6vLTcDhB1kKthJUzjk9KH0WYdx9g5W7Jhl3/5/XM5V5n1BtYyW1BQmOJGX3Re8wfXkHan9oFoT
8gRqHRDaiYuJkedGugatKWADVm3fSlyRFTlO/wI/bNXoXK2LLX0I6q/la889zD0uuDZEVwHahCbG
gIX2kdaF4EyPsN24+se3/wrGz6J5IbD9ulXCxTcDQY/ZlpQIf2qKJjOGEQnrBojISm72YRUmnYds
9w4nkkVtVm8Y1SK7f+nCiLwT9yjKBWsyxYxp/VzICqLIZzAptjcl0gJOpDq5bDesT2ST59G9ZFK7
Snabn8Bi+vKSeqr+SMNWFNWTle4JImTwRzZOjyx0Sjbd19ggaRbM9CEdyOvDLJiKbLW1axUK21p1
iyxSL4jL8mOJ7XSgEtsdi/JCuziqUYRCCeQj5CQJQieHGVZvar6JQjmCVlhJ2v9F3KwWD0exWcnV
ocoDJU5lOn3w2yUPp9F7+ygG4QzBr9ds19JIcePv0q2TaaBBTP5QW2OQ96L7MrpY2rcmrIThvMKH
KM1qP6C+N/RkM7xiPx3I+kr/kb0gSgJtoOduwmWEW2RkCutKzxhcltB5vu5mW2gfOPgrowzQ68zH
bNBLvY/XdOqOOHKndi7jD9uVOdv1NqTBC03wugc2TtovlDfmmXY40x1kIxU74/XFKeyq7SfULySo
WYlTXQ3UjqsKPKLNQI96RsbgwlqvJT3Wqg7Vv6D93t6g0KPalLZdivubx27pq0WAWBriaaDV5Gz1
pv9pAY4sceL/36wHvy9ltAVxRtjteHR0ISQnqNnhToxtMeIBN2E5jGg7nUd2OiOVWyFv4A6iqEz2
jk/x2H3FgopDDIz8Cshnf2XHp7uk3EjbbLF1GJYJTWyKpegSxSpX6qWM8DBUiCLihoaFBobSRw0s
PWq93DgyN/9R6iyRrJ6Xs9OVmEB8QYOJh8Bx+OXHL4fKLDkV2tXIsevUY/F1BUkQgKMQXjXuKtay
T3ZkbcYXC+S+JborzQgciHhZy2SaL/tqn5xBX/bJ59mgSPqbt4uKuHdzRBC5OPUFvRJ9YoXKnhvL
Dzen3mnySD0ZVKKKJFYY4Eoqk9R6R52Oo3bYuaIW7F5AwHnmgY4H6nkgY0k58SsLUxlAfB4FSjJY
VWX8wjP0eEqoS7CI3rLV7NxXsZ96Nb7TW1HDDFFRFBVR6eci0z1N1kojihYED7Sj8iJGaG17WZ0g
8FXm6VQmFGqlnA9C6tsqomepMiFxGeV9/92w4sQsU6eE91flC0NRBfImLUhkUXVBvol5ScMHVSEk
4QVjE7sufHwpV6t3B8ljmcAsy7AQcrUdyMZKlIGX0i5xUN3ZqcEkcRHsU6OrgopMKSi+T/GFY3oI
WdbXA+uwVXVOganzjQmTb0PDoklJtzKHzjmlgG/XnWR8/yWc7CYgaGAm/dvwwqPS2tDO0T7/3qdF
OIy1uHV7uXGfaEQ6ZX7izb3nDf/GNI8sfs3IOnHJruYhsQZx2OK7gKIonNGGf6+0oI6Oj7Ds+KPa
X420mRh9Xkph7Fibv82f0fQuv/WSdfktzu8v/F2L88vwPn0Q5FJmf/Hnl4P7fXZpk3kZBlcXdh6/
JZQpR613D2ZCSe4G5W6QmrD3juC+aSusOV/YH5zd0/2UrPrdCp/dZsPLLF5c2k2Vzv791A1Kbjlw
359ZLW3df5s0zkH2F7i3tF8vdY/xNC34gCC1qrMhu4vciuEH1/672vkWXYPcyisPv8RP1CLHCfbh
yffhF0uzx+HyU6Rud7MOZ/v+ab/fzqZkv4LW7Y6qqEF3IIgbJ3otzyIibsqDH/NZtA4gNezE2Ouv
7+SUJ7tWbtchcsBpP7rFg1O5uRW4VLFT+9gbMPmKc0ns+7N1rVspFB4wHLL+BnfKvFftK+1V7U29
c03N99VuMMTPNh47lSvqcbNJPeJAu3QzGkXr0/64KP48S2Y6D4cJFfmCyxG8s1V8WHF5cTGurUIR
XSJONTv8d6i9F+i/Cq2r1LQTeJTU7X6Czm1Yf/rGcXwNe42Ttym2G1QRfxknmQmJMajG1ikZc9qF
u33d2E//Owp3RRAefCNwfdi9swZvGZvmC3UnaDWY3yg/3vYtdWv450J7AwR2awHYfvWBlQZkM1Ep
e0Gl3muGRJxN++p83Ibz/G3WnEMHBlM7nTVpC7oZnXAs/J6dNwSTyXFU2VVoTvYwn0arRtmcYhXm
nuo+CvezdVNRktXkBzDgUjKvKfwQk8GKicaLQKBoRZ+nHZztStVKri2Y4knvCgXpsHHK1WYrDUp2
s95cqdpZ+CEwT+aI3WN6AcMmDVtJ2oqInfr4MzjNzs1JkT3BFjp4tar1/djPRZVl5N0qQg+230d9
fbGiH603Yjnab1HCwqqk3yTiRJ6HJ/XDvOyL8DEQLkL/qZtn13hYzRVNmzf9YmN6P1oR7kLEsVxl
fI0W5eGn2rpAwif9h/uIhIx4pn/rJbvCpv0h+Yf9gyJm/5g9eq/etcjJmHV+x1mVzfRoG0BMBJro
2jHkRwFfsR5XpwTFbWMlOEEW6aB12ap196bzXhQ6wbjQrq4uJPUovcmhTq0E3ia6CLQH4AsEkKXO
ERtv+i148a4yDgd/kIoGdQfK9BgXg/oPNjX+fZhaGNaQfmQNgNNlY33Cm+bDHhW2rglmF2GftUsQ
sSqLI8P+dkUK9K+/5XkN+1GE7VNjtsGtEVXzIj7jt/T+w8SFUYkty+6+p/u0T6zrJl0URm0aT0/e
TnEFPXX6vQJ81NGklwaNSXECMWWUji4H+kafZvV+aRIvv1aFpSWDdrCb/Xs7HOOzC73q+jPCS+qz
Mzo32PTrEOl7AAf/jiaabQCI5Uxqca+Z0W8Dclm6p6/Z+uY/h+XZY3abffavdbRKUOnvNuOEzHd1
GQV0Xv5OUxrcAgf2DqNvg3CXpzQooJZal9G3apY6r1vvfH1PSxej3bzHzn3Nb1+zUXKlxg9B/rG8
sdgsEfxDJMMp40i/+kOlHR3DWViqtB40F2dLHIbLe+A8m1RAragKlQTXmoDy243ydtP7sj0AFriv
XR3iJaLDXROcRN2drxA/j+WNTzvqS+9KnoaFzMNsRLgPUHW8Hc1K7yPTE1k+fM3NHwt2GSAXYSAO
olg2g+WCrNMfvmGVIosMt0IbSkhGf1+ARdDTn5t0ECDUWBSlzuar/3x0ScnvRDboQOhWgcjzj3pK
VHWiuIVnBYzuOtt/o/V8W8UU0YX9KbcaFaducPxWTHmQHynFJLZhWHVDxidXeHqETuT9OG1CXhX4
eO7xLu4OHl7EVVWSziem3mj9QmC3J3hU07suPsMS72di/H4hQkF5QttOy5+Gc626hbodMw1je3O1
3tjtIrS/cl4w0szzqOkdwI2eXdKqNzClGJ3X/XlitAsUPMHR3AhTLlDmWRHi4G8VKhChWdls3s0H
xsG0ebHLftUvdh/ulT6YgRwFYEEjgfSvzq3HklL1AqfRl9Ef3AlsNlUIREDb/pKIlD00nrAKoR/O
4POd96XFeRQPbnsG2aN3JTnpzV5zcmTkguQfgE0F6za77M/+42RtduXYNPYhPKX1FS4MoS98laOZ
pq2EiACvBTpBwOrsUKIFiLs5IqNj4AboIJZXOP0CjbHFUbIXtW7bBGtGfm8NiShaFMZIxVXoh+Zu
YytMl9A/Lg2TW5ROxH0YK9Jinj8/Q3yutkhbMStm3JDp00OHmrBw8Q0mP0g7vRAyZxnsMSBvBDP3
RJcuuu9RoxfzE648BOQx3JQ7jHEM9jAvok7dTjoH9wz0/Gzf8MmBS+3fcChW0bfqhdQUmh4WQu1v
O4BHzlLI18A59m7jL+RHUNPVA95c0y2MMKCAVRdiKHCzZ0UL19pbx2jfIJ+W/aJD+6d2WwxcF6NI
AG6s6NlhdhHZRQCDmNZSmOkAJo0V5V+pyYCVQ/8roCGsOXXr7H3dD71BU3oQEwzLppcomtCLWQU7
d6fS7dGjJYRESE+iRcr19KcU7gInBnSiqQsS9C9ToI3+wzOGdN6ihnoFe0MP0y76zUkZI8AX91/a
H+aNHfVvXrRloe4AEw2YCcvqpNBBWB2YT6xG2JTogMw3wGI0tKfWfHLQnKJFof3GUK0bq8wq4URH
NwEFhjKOmcuGpFs96xmSksH2jmC+6qsFFR1D0AIzk64YbkBifgT5PbsxVFam3htmbsDt5YW4Ygc/
HJRwvsaSxDl2xLWmsoG47NMiMKF01K27qi/BCwhacDNQUWM+wSVP4f/Cv6hTZlL5ogjOW+HpcuTs
I5JD9X3BQLPhrFaqIJ0G/IYZldABoDA89r5kdpIUPHHX/DAkqD/c1nf36FcWarJ6GgAU+kc/nuhd
o1PoSvFQhMQ+TemZdeE/CC0YxPiqUxxhHJeZ/Cb1R6cMeu5UceYQUHzOYoAalHLGCSac0MldVnn3
D1C8Rw81dWwdjWjnTdc2LvpEx0KsT6L4Zn+U6SzeuVhd/aptmoVtJHVd3OrsaNzsvqhhKLlUdyy1
AFUiujzSxgwNNAqlJofg/fFgejhVirEkKQiiY27Nk9cqDydPUskGFQ/qgBP2gk51+HDLw3gRTT6z
MzXti0mMAPmBzuaVH9a+pHNdVHGIeRKF4D23ZfHFAJKk07tNbw7IKSIpJDbLkx30McNi8Z9f7cMU
T7fh3WHNF+UEvhAZYIXR/vEApJzG+tiVzoK6qPPBLa86+AzJ9Xswjfcxyut7Dz9UJAJF5JUn60yk
c6Xog0Z/Z0wwyqNm8Ooevaf/Qpg2xtOFtXYBI3uo5kvRpDpn9w5Xye7Vf63jYXN1oqK0DH83PyzK
rN4GK9+UlfnVS7f1FaadxJ+LOx1aEDn9Qq4mpKsEZnNZXWIPF/dP88/E+HlMi3YdU9Bp6Q8jnU0X
6VuMnRDcrZv1Hh+givygLppVpsm23LlBgt41VjHrCgLC4StvDdycvH0UKJA/z8Pb8ton7i875+6R
OA34oLpE3lQikS3NjO5LFaBeYfL8q0Azs9/YCDbbjV5hkHpYZk6eJNU2Qes7MUthK4YAOr2SKaAP
A0Pyz151WWXTg9E3qXCS28ISBVXla9aXYecWmuSH4XjNzsxe/u7f0YRRzwpavDwpYTw+/FR3BBGX
osnL3ACpcSeChgbUSaj0ex82CKmvLUwoEfWdiGKZhkCSJGCjE6DJFMyBPvOcwmPa7Fylwdt+exu/
+jQ/P+/5dVzK3bmaV7P6U1heR1GfDfrukTQS/fbjfb1zXCbupleavRZfmox0wt5mFaMVrKrh7t/3
a1KyjHesW5sRebATz4p0KR3cJ+/xZ3pbsNr51UW0PkyQXyO9HIUj3Fo2tJ8n1kZbz0UDWcQSt2LW
H+Z7H/pPXooUu1tvhya5JxWc6x/uSrwPMpYb2+Uo2D3rZjp5d85d3Nfc1HrjgjmkXAcO2btjm1gf
kIkwBu4MA6ey3sze3DXKNVWHytqkqE3VbwInp7/V30I76FPezypyL/wJu+nq6T9+QAIGcR/MDAyq
ymr+bSMDmp/mm144D/vH3yvoxx9uUpN3P+zEs7Rb2d4nHHER96/ufULYSM/2Nlj1GlqwcxgIxnvD
kiAznRwHJ6i/mLX2L914y26wD0ZVsIsi2p4FZc3bhPYwMJ/PkyOL5joCxtkAnpE24kwXzdJFACF6
9hqcHbRsR2pCgV9hoXfT3eZmvhaMlDK+ILNg9GofB98+Y56c613BRvY7K+7RBHVCLKWYL4wyhKHx
PkbxjziOkn8M3fo9CyCq7gLuc7jmWZ+UzuO7uGF9MYp4ug2WEYLG6aEbTEgEY4SFMA1WRdZsRJlq
zp1OgkWhizzSPQOWdVN8o2FkA2HsCpRlhjjTsWS4NPtbGUczGFyIkslcKcQODz5rA3wI/1ByjAKB
/GV2HejYBkmVlXSAjsFhx8g7ppv9huILlRoMVbrGTwP6TKf+G+2MVfR3d84z/oKYEjsXhSGY/Tkl
t9E3BpVeaVTobrbh4rFqjO/OewRAhVySddI/WBiK+lUW91orHtXIwW7m8Sf2g3Hcr+2/+4YXMzZP
JKGktWe4tHh77d7rCs+e8eNr8t0ysTpUDpJRmQo/92tYWGBmO4G9PzkSWzEMaisDCv+mewSBmGBF
5kG6xRaX8X/BrJA7xvXsXEf34ebvizIWIkE36LC8Dk8Xuwq4/oMNrlfH4do3VgQQTgkS36Q82azr
EwA0ENpfasOUby2EnF8ury2Z3GuAp1rYq4/DD1pIVonTxywjfmRoMFrIuaJZsG6OH22EIrVViX51
2ALhl4fin0gCx7M3azImuIUWQ+O8q7xb6ChvDScutHFsa5TNL8YWdRIXq85ge1hG1U2C1hNQfVUD
G4jtysn9EMXw98fWPbQLuJbR36HZPr98A7GX5Hovlcte524Y9lJEZHWLOs1tGS6OimGizrUdTGQp
E/ZVQA/+jnDBHNC8IpZ8NJkgbQ7aNa6KLhZvf90YvQi8ILRP0P9Ni/AyjJ/LFC1zMo/bmxGGgqfx
3Xv/he3UozH8T2N07D5dQkH/NMeiEC/VJ0K/sH3dCvxD2zHn6t/Jm2/TUzuaMTML0B4h6u02K1Ss
i8YvNn/aX5hGDXb2HW5LMyaxeDkJE/84AOFmSe2BWK4SyDkNmBqrYIYKdXxpl97iJgU9fuPBoeuX
Vs9VuP8sTrF5QBzRHJ9mCfP1ZJroGFANwIXerCjVOsG4VDUtxnBIgh4uzlyLTW958NJB9acyqvTK
aBnK1kC/h5bjHydnaAa0ub/O65hH37vP0WNQlr9/1KcYPaBsPPyuPztE4O33TPphwSwLrUP7zapG
H3Ik4axHu/ICf7kFWpSx1i9ydVohoIOAzd2JRwWMnmZPwiFeck7x7Dm+TJhUW7ZWJF7t+5SKYn3J
1tGr/2xmuGeyUNd/QHWTLeSWfhXVN16RI2QhyNevs2Y/Att4tcMeP/UOjrFg9D34xxoVwv1pwJgo
Ds+I3DbeeYA24kAZ942bZDQ6uXjyUfsq7MqdkII8s0/16flncZtEOFbfJk8WaCbp6IOHwIaFmvKc
e4VwCWCSOphLUqMtxa0KLBM2AFprlCxQb/6V8QJ1oMUMiU1wLvpFzN4nPrl7WlubHWP3xspYdW1s
hi/TCg7GhWVz8vS5EySR5D98V8MS/Yg9NX27HIk+dUg4Y12SEpKKhElhcPvquoXUpGxWCd4/rtLw
nGIapFnXWeAzmWM3HF1n5wH+hz7DbJ2i4afgjzEg/IdhNC4vk7+nXfaohIKn/EqzXiV34BPxN8nB
oct3N9WrSrhX8/9Rh+83/ebviErZdRHb9eHJoka2R2w3izso+A4kzNQuVYtkY2UdbaLol2twxSUo
tbEJ7tZwdue+Bu1X99rHB9aHnOfHfbpsUIq2JJ2AnN+irf062teATyCFrVhzmuNg/0Sf/ukgtGEg
oCH3E2pcz85xlhAdJ9hGndtn9LlU2arI8q+daAFhdxG3rzwFQpQnE63GuNanDAHE1P6Ov24BUOjl
vDE2LnDlPz84QmPt9UUzH4yJg8lnKzgformHo8D8gv8vDISyCgS18YcpzgyI9oU+FSH/1OdXJQZw
EXUJ7ga0EjRopjY1FgViNDRPO3EGkZ8nvcMg8p/9hHhLgXZZCJCFn2RjyEZrdLk6QrEEXa0haQx2
0ngAFRmmM82sMPhuALwCkjGAlTEAsTCsAU3ijpYzdSCzqmONeKkerBDPKfYi8BehqGvaQaBoyHTS
t6loRd+5OC36XdiB5EFHzs8q52Pzh4Odkx1oF5oeDCWONkYGg/6/w3fT2C0vopmxk/ZCgi0+Jmjx
qUdIXSwuVsw8JwLjJUGTJHFANNQ//37YeMAlyJPOw5pfB88RYCboTF4x+gBSJR16OYT0TjSH6Kb/
fsLbI9X/FRNWsNIZMRV7KK+A5Dt76LYl82hLVaqGgvziyc5V9J9Gq/PkU7QAlIROKuE4iC8vAfES
XA9kEVRQpCWuKhebeyD7DNZ/rssnAwmlRNfTRVcDJmgX4aiSwlnNbr2bsN7bV1sOqiKnqPPlg6gi
h0RF9dRDzFudVIM2KZIzXs2e1bFoXeD0MtN/whQkGT1arWBz5YBuOT1n4A1Mz7GgEPVoLMkXpwfC
pZ+4+bsdegxvao5f5m0nDpUUTpXhRzRtHzcPuGTs8SYpQ8Zue3X2zT6YE7+U3AMhh8YTYXmrvqCv
jyG5CEIQZE+OB7GfgbK21vXs1XhdoWq73qCnDkCMGmd9ARtbD9Y9Toj/lNhm6g08T8oGiJVoA1LG
y8AZRG1UON6u3C63B4CEvUPLgaeUthkuGD4IFE0wImV+4KoLuIeNO5u0ivpXGb/j3lxeRtsSavaU
hLp0nN+7AXl10N9AqXxbxk/552HdqIiDCzCKAnoYHO9WsDV+KFHi1//zWcrOPJw/lq+f6O/x8zpB
EbPqZbtcs19oZYd1w0l2BIkXaoONxc09jG77ZsUEILn50aDSTnv0zv3AdVCdBJYNRhfuxId04vut
PwoTqmWIaoYjcVsEwV9A/3lid/gFxB6MtKGDiiJJOSMnCAmd/qeGiM2gw71k6etq+MPgzgQUjFgR
IeCPqS6QIZbcdT3060xPJF6DUG79inCSo+sAh6lM0t4Z/ioMVwwuUcgSlELqmKE+yrIjELdiN0Vc
JplVPhAsw0TMyJAo9ijcsqLI8xfaWdAGTdVJ6KeduLjfXhXymRi14YgiM/NcAHLCu4AnNf50Nz5J
D8ApZDWKxfyVeHMfKObIuWk3wAbO0TgSA44XP9n3RYqT3JIOhLivwJbTKQt2FkpePpBzy1jqQrue
7GUyCjelaFXl9AQWF6G0p/bx9wQoCAOhp3NXgwMhudnSydlxvuJWQtOHIxxBKSQa4L3cOCxnMLgN
kjUtxMi+EFiiUWXPeVoFyBt0jKAnUzttb4bp4jo7TtKFgYTzMYQz0RGX4oxR0Wl0mRx/0ulzTFzs
pztUn4MDxyfiC0ZqwXD1jem3J81mafvqXljuy53KjNC9TSCzfs4uk+u6tJfWn53dIvLok+R/oO9H
8wcdB5L5bYppuP+dx9ubV/qL5lAUWwnCs5uzIWF999lLTAAADLSd4zDpr/EFwJy62aE9wZDw140I
ZpHC8o5hHfBZN9OwYAVyadaGfsgeukihD4ud6asbHMPfnBrIO3IpSE7oZspyBG0vZIM8dE11ZdnS
+bhY013Y0SG/Pf2k54pwmNEk2czK9A6lWuBpfMC+5OblNIPIVsM2dYKEFTHQtgeH4tuCSMniIu80
ale8pCixkhHsNDyzw/JM9fhSI5lkfsnoAZoc2SsiMqC5rs6KP07YognufIacTpUjZoukQTlB75Ta
LrZIXP5Th8sCCZMQzdpF7Z0216oTdIDxTZEwxcXdRTYLMIQBnQVFXmtXYTDSdjN7WU6JBXo64A4x
P1haPcSXexxNUY5L2q67kL8oEdmM9RAG524qA7Syg8yOv2ROZtNDa3cut9No1TXPr/o/deWYdpOZ
WJ6j7naiRqCO1eYwZXOgy8ZOt5p3kE3gPokCz8ioTDZUJdUlyQutN6xx7bX3Mj9Is3jrwqCEpi7G
rPYqUV65cbwpHakCP0MJVJDRsnAewepb118PLTZBR12ntNU/+B8JHySC0KjRfs156qLpoZskYxSt
Y2rkrNVMN1Bqx6+tZVGaGwOBCttPKxiLUavHUowd9V1mS8jlxdRHrI8H22QX4nR1G5KR1SG5RKPP
LiEEWb7HhWWJwQxmQD6/jcbxiEoVxdd59WLS0AY0nXzv22OZGH0mV1BJpVREQwFtJgl9f3Bd19Ik
FStxWWuJNRQ6Maiyil7yc2iwtspjhqgxIwC9LJ6uh96kxgProW4hn7gCNLkRXUZrud62WKO0KFv3
BsxG7jzjBYUxwe5/Yktt2FnUw9DPZq5G2sOL+YHjwRdiQNOHWKFR1GYkl9ua62frOdPfaWYxtkEb
YK5l1BctmNpXTm2GCjI8kbQZWx3xzvGZZ4bRpY4pY+6gtTBztB6LzE3qT1THQowFOwZi6BPILdjO
UcC/7MP/iDqz7kS1LQr/IsewR18BEQTFvntxqEnAvkNRf/39JtQZ9xBzKqlUEhH2Xmuu2bDopSBQ
oInVX5ZQelRwpxrVEZ5I9xFlKDT1Gxz046jAnLu1ueuFOvYBqZXYfWtaKWBKkQCWd3AevZnQAoX/
soga1ITCBiNe3ISS4orMvxHA7mc77LxHz2HxFxAFm/YGK+YkeVh8xEXGM8+Fqrivc8hTkA0H//ds
LXK+AX8QP2iT322IvTFLRx2Gg8IvkmWCHpuQgZfLzYZXhL/E6KHdVwrzkI9vpCz+ty3l5zhkpdQd
z0ljIdioyubVPfYbHa14WkWyl0s3JosQa6+uWhrjBIrQwccQixyekrnh5erqW2stzhB5uP5v0AJ+
hag1HmoNGMtJQKq1uhXqdT6PznxXrJVsnolETXz1pGH39ay3WxhEFjJERbhKhCjja8m9RbmVgxTj
Gm/RQw4boaFTktsEcvGo6I74fx5M34OMisQnL4AkH+RPTG1kjiEi8L8QWKYjUFU17ckFi2IEf3BC
L0CplfZE4WQSQmYiyS1J9ojxUXm2UejKtVLMXzF4JTjJvqM4xcehhH17t8HMpoBHqySreqBZ5NCI
Co8OfpVrl1/4wOhm3+EDRgsf4MPkl+50hoSsc24zAluWd3YJxzz8Suank0W0Xd3fRbzcCF9MZWn+
StEulZROm/RgW95u6JrfaKRyVz1JOA2cPdbJ+jOuTe6D/aDJ/OW0kRAiixfLGIp3CK01+92/2uoL
dOAfTbNg2KUr453cTBelVyYnqnnSd4n7zfCNcRC6F4nAQD1xzJXJlPiIUqBKL8NEPFSY2dVG1sAs
aj6f6vshTaHWjByESvB4yUHG0ZG5IPr9fefI0dgkZNlppk1p+wjf7ZS8WYg9rl6wBv63vOr4i7Wk
Ay1LEconwH0z8vF6rThaGOcn+9jCvXaxcu4Nv+GW/aSX2lG/6BQGMl562ifvaR88dOAsMxuAxrsr
kaDU2NuVPo3MaLY+t+FMS+it2eALT6QkU53VsSd9OJ8QXw7kHZLmkQxJnbRR/aC7OLddly05RseZ
/aoc+CUS1VWroD7MmFWlr8kc5tcnXY/3n2DdW3/slS6uN6P9Bj9WF/8aibCSiIkk7Iw6oxGTVJeL
ZsTl04NZL0nux4bLTWghH8IyFw0brvmEH8GX67/UHf2NRqcwoUEgy7zzUk4gDOpdGHe4+CyeJqYt
nW/nhR/T14WDQN14Ao85TK6bHSrSWbSkYd6cZL6YOZ9oCdbjgWwD19oWriGO5sraNLPah88iDcKt
hTkdIqeshuG9EkYjPD51inVSrtDYmeRjIdfsyifXQFP7CG6ejHVjH+5aKxkcuS1kV80wHD6/RHxl
8zVUamLdLcPt55b/BFfsu8Tp/7ZYCCYY0E7gb2sBIKMw0yIgOWIJmKxbvUUwS9mN2/t1wJ096//i
JKttTD0e7Sjq7hNltNR7dTIVJLdSYSNxHn4vYdaTkg4hmaiOf5uMYlABD3NNZf43ckXJsM/vLHZ2
y0ubsnCDhwSPPdZyeuAB0an4PHAYJWmXil5MW/UTbI80DHLN2rk577kwP6k/AY9A5JIf7J6bTVZ+
sQUP+yYmvCJBcMFoFSOPiOkTV1EDW9fdWB6tsNoCjOnJhJBoUtLmA8JJRUnoipdkVC6tCSQKLYAr
XX0S/eoCzdexVzuPdVRCpa5V+locP2APsfLcYVi9/XLqKw5Ax4tRtkx5DB5at3QcrO1/Wxy/c2zj
U8Kv/jskFQCKqZSeLRxQFjN0nHuyIKt4wMrRjjud1/+IRxmjcRsdBLbLjPm5Mg6jVcvwrt19B2OE
c/eA1fTzR3uDBApfulPG6/tWdg2AusVwOg52fQP+1lGGZTw4d4ticNgwBJfl2WdmLGDDRaMVZvbn
X9ZmqP/qm8WfwXDBNAbIT1uv9mEUD04jbBgGF8ghe9AU6CTI7D4+rKoFQahsURDx4Mxf/OdMtoRF
t8TCaP6waBq2lkDeSeSeqw64o/G15QcgWiE9W2saQhiELVVHapTVv31Q6xGK8GHT+q3b2P6iRJkh
Ick2JX2VXi09cTIPrNFgJLPvPzEv9INikx8iagwOlXbVrfsMxM0XJV8YjR5h3X31Uu/Uf033wxgC
2Bi6au/Rj/10dAvvkx3F52LFDXI2T6OdXZ2dnKp/CCXZh86pJ4QbPuN1OA2tql/1P5gKcCXDO/0E
Bi34ybmhWim0ymWzWubSvDJjHhsd+DLNcofrNEGJzHZXIUDHu39JF7ICCLNN8LW/E18/faFrO1pl
ZvFYPeOqwioT17v7aZS29rGsAlcek12GeCRH4TCMrbI1BgFkX2wTvSFnjZKFTwabR93kamxJ0v+0
F0h2UOGse1G7QafDFj1BliQzrbr/6mqdlv8bC+mE/wi67QWkeFRYq2Cj8m2qZtKBALpE8rLeWTUs
+J6L1cOuB+nVbCsuQikkVe+5Nx+0LlhcVO1K02aixVsJ2iJr2aa8WP1cN9fNHo+vScOjBOWt4ZW5
CH8TRIYJyRaayGjgxtKrXv3E4qqC6wbAS/8VjlV/0e7T3AJmAtlSIrO05KCBCmYVXuh2swYLe1af
fCkPWxfK+pCyjL6Fck/CQJpBKVUpI6kGGZWN855IHYVsyC+4KcU/6rAY0rUkVZk32vRjNs2FFPtH
Tz3ZyYzHhG7RBCFl2I+VyyjPJUwnWbVk3fQYbihkKT352TS9QobBC1PoJP96JnVE82Jnjv25M1/O
we1Cb7yh5/hBizMYTOfdM+2VWq3c+Wmp6pev4+epR6OX4fvxyaxr0QKZAwBM8cfYD6pnGeKApM1I
3Yi6AmptVnROLKVzexbgyS2rjLj3YiXkAqmR2fBucbH0Kq1MubVo4YXRhspJuX8Yp3w1SR6NkF0o
d864YJ+CDH0x6VCM9FSLz2RG+OmffeRVbhMWGFbJzCprPRX7+gV0sJSHVMk6N3punJnlnP5tOdbv
SR/Puy+dEk8hhzN+gcX6v9Qs222t+3TKIbWzDBD7RUz6DYvKdfG00aDlzg5aO1RPs14QjiJ/MX2t
rNn7K7eyVDGk3But/zJulqj+xcyQCwpf2JunDQWvCjaXHltsZ4KrCHVE6z7orHsP78OyrA2Bc5RX
7Kra9ejpvPH1nazcxd4lLLruX2c0+DEQe7vs0iz0KtugXULOkWofK5FOj41Hm/tkcrJZtmDbUHX+
yy5AgpO7DNz+ubcWHBW0BWfwAzQKpUsH+VwFPDjvA32g8AMV46Rj+aq4tH0BvO/M2D339nSNANOU
yqw6rB215ii+gd/jhhKB5xn2m4vZzM71sD+Tp0If3uvK2fKWn1H50p7GDU4PT5X2Q2Y1eQyydp6d
fafuqm7KPv60Juq75rKwhOz5wtEPnuu8NCiTjVG1V+5joUWDxaM+1tqRLjBjjCbHjfp6JH/Uk9BL
29UFzogTyY/RVmcgNuA5fpz5XZ9bSiHSnz+s8gR7NEArgURoaxzdgVdmZYvazoT7x/sEAd2wasmy
ky50CEXwB6wktyakNI6tcMmjRIMK5Egl5HH1Ji5mSP9ZZowyBzv1f5hpyZ0P0DLkdqJXL7dAnYys
adUiFUa+bkimNFq9dgMVSYL3+WcZ7q9mUG49VAhUZe0Ah4ZZe3/pbdtvLFB0ZbcwUQqC5sft16om
r8+VofbVej7NdoVEqtHOLIZ7/xpbteWt2roiQz1aO5IxS+3G529/6iXN1p0KYvH94nVpJzSmkfPa
Wee6c/s62ERCguY6qDUs7utDs91gkQPeIVwcK9ig0P123h2jywtF7kLVZk4boNRnzzkWzVXNor//
pdAdnfA72mqhTn9ZeTvHkPDN6+hOtc+al62qrG2nUjthbt+CEq0QZWmt8/UscptMX2nGc8CFcDot
mFqLWdG0JCxZ1q6elPiM0Mb/B9h+Zd1GaeoUsiikoQdLAYNE6trfoZe9flhmZUsepRYtvfA2GvDI
9FSl5jU6kWj8JcsJb3gP8jT7M+5dGdRpXVOuQV7PqY5j0q/OEyCCrbe/KjlnhEfU+YzT2IOWF5IM
Uatk+0oXMD1ozncPoWFP+E8A+50r7sM6cksyKfdlMFBzJLEq42f4QVO/b1jl0vJ9XhoAKwWuVqAd
6oUfuG9NBzfEG9F2M5FitP1wRrJK+IJURa76CWYbubUjL5VTtfOVUSvhbnJEX/Mi6vhNRr1brjat
WwU848YCQxMwfJtbhVqxfq/icq/M3X+4Fbzi3k7WEPvY5zvNcyd5f4JG0TvU+tX46YMdHfpP/1Wk
mOVqZn9WYwCcLqiW5Vyv4E8uGWXIqsXbvPq1OiToIVDSalHGVurz9yzAwdxzF4yEUV6BFxVM2ATZ
1J81ClkNilAdm9tqR5/V30dgY4z/shOtq0efRbaD74QkqJD5zygl3IhvUcbGI/1n5aAmoigqAbwW
/jXfBrE4GBQrIYd+W0Geuio/bKnagDWBU3MnS0jB2hQb3PS6d+Msn6uBU4VMK+Fs86AwYquRSY3s
RP+13hgPn4CkYa6j9434Q4Ls+4gik5biPKo9nBqoRus1LRLjIHdveRXLTkvFWnGbbp/b27w4eize
kdzdKZ4olHa/rw3cye+mtJFzhHz+DYSFFaRtV4YLiffZgbHu/LcHzVFTEDVpmggRKoABlB5fBhtf
zBqizsqj3Jqd2vUFhBgP3Np/+1/XiwiAUF+XGwyBvvPyZhWVoNF7YSJUtWiBPiP4B0iTDA/pG8i7
5r5ySOEWa2uxlnOExuqCGbT5qoCUJ5ouSoE2AIc1g1M3k/l63Sm1DMCH4Qm39dN4FTYHBkc0VvLM
vvcIyPf5z/9cX3tGhZHQjHTcvz+2Oq4QcApZS+V3MKEbd6fa8D9UMjf/RIO07yaReaBQZmetBS9o
PV9//cQBwTrHPiXr+xXwUWPXLf8casGWEns4VJHCusPq/rovGnWn/qBwx69L+GfrCva1P3nt2zW4
M7s42vEW4VPzzlRVrhY1DGAUDi917IdrWZi9Th0Xl2gAYMnj8Ynbaze5QxYmBDT++TzdZ5Hqs+6m
+7u1Q6VHjEdl8kSq1bDes+oX4jg8uUfRBgDs6b+DV7g7w69bRJPud+EVxmBynF9nWeF6tgq4vpin
R+uI+sWCDWHeYdaYpc/JojyY3hxo4UekdtRYaMBuqIsiCoNwReACRL3KH+5p7LwVtELt03XTvHJF
SL28ro7fFTaJ0rf9GX67j5VD5fJZFN7dCwgCVvXfE5zxp2XfjkFx0YSAs6xh0U03dcNIyr/1HxhH
G+SntivQ+huj80c9TVTC4K1WC7GQMw7rUsM5UFlXzOQnPOPzH+43xsNOIL/LePfUOpLpYKUi0B+O
1uXmFMp29QkSZAAvP15WqWJGderdZwx39+1DUuMMXs6jW/VtlRflsm1U2280F2dayN5tN+SNM3Rm
I2M2Ep+j7rs4OdzK3JkPltqXU58mXr0yTo8zFax5O0Ix+guIO7v/HZK4tUr9SzxUvUlsj/2sed+3
eYXDZ7ogMd7BSbcjiPBmNZQ3YI4PlL2oix9zN+qmKVdj7/xw6ql5K3Qr9y26yGvMhcRtQ4U+46Ra
5/Ue6YCZxnBuyS6pgHYa9mDwl1It6mjezBEw66DlReOPlwyLXM/Q8aNRFGKP7aYz2VY18bZX+tnT
XbUSXpHHhjRPwrFWPb0/to3FES2GQEopvnfUxaVDC9VgevFS/thvfJln7wpW5U5c4enQapSDOgHi
e2y+qC4P02fSeZQdyK6ir+KmzgSMgW5NdtfHNzqZJuzOc7SEAWUQeLhh9+w86Gqq7fOmyDVywOaX
cBN86hRl8uA4j/KFS5E09AkbjTqyETcDDjWFei0wwbU2Y1TdWYXAPs/OyL3rDW9zvmdj1a0bbuHU
ev89Js+K9HuX4DhNDFS8wFwqKQlhHYcVJmPwAO0hK/pt1DBrFAfMFUpmBdj6hQEh4HmboEnGBRb0
SZjs0AW78isGxqfGynAfNR8zIPPUXi1kEPnaJJvDrxGZ9w3vyjxVl3ea2kp9rj1oow1Ny8OHBQLV
B8KpcWV1sHffQvvwYowC9rtvJzH4KjZwn96r0tpVyNBNsZD20iR4oYnew/t7je+9VZAkL//S+Jil
zfdRCWqzV1wM42eJtSiqV9onw341w5ddIXZ4VUVOc307ZdiN+P5cf28Kz27G4fFrc10P8aXdWf3o
05enq4TtR5sqKoYDwGiE6jnzv8HLLU9PeOE0sy52BIvL2QdzFiAS9TDSuShescLxQyr5x3RdUKHD
+HzoNSz5xr2BzRVoXe1Wu0XRH9l5AW4CZTikHeD1Dhxl9z+wPm4XghrAvgFdrIZAgQqie5uVhyIO
XTImENY2HJRX0wgFuUpy8RHwo0QpM7iHhRX+Blbl1EVaMH7f2o86BEFK17OTUpy/rWc0iu0Djjfc
3rrB+/0bAhnNItRQcsNfoFczhYxHz/cIn/lXi3jRvyr0am4ML0cdhTzeCfR4Ojc7JSdB6KMiPHTU
iIA6eaqzS4TT5jWm6kx+Cgd6MesVwarCqLQaw9e1iT2moJy97D/caygRGmjTiOsdfxoUUVGtBaTz
ni2Z8qX2vbF5u8XV+vC0b3us3N0jSwg3IaxDhIX2i3sLr7iZQe2M4jMFLnTp1bORpoDfOwHDBQsr
X2rhlkH7dWZXakt+MtQtJbAfw+HNeEyEerk5jcghwEHxbJVmVw9F9uexmeK0JseIhyvmDasNeJzG
Jx8/JVaXS8Jf9RittBWYnoEoaghARMBmHqLNUfXzmfkUxPCnAJJYCEoeBM2LX+JafXbkKiiuFxjM
07yWI0TNHmITVE/tK2TSkDv067OTcUtpri2gB5cnpuMlp9jfIVTm5atqdiTbR7IQYuuVRVEo4aHq
Gb26l1BJv1gS3n7tMDiNoQFbxZQOhBxv0pWtNpnD/bq9rQzhAtOaykeRJpD3tINcFrhxnhgiUEjB
5d9NTgrk8aNf48ML4BWAuxiuPkTDU9cqXoPM5US1qFoy9co9jMVqU24JRa17BiDE90wGHli13Vl7
ZVBFOdFhvJSQPvnk70RJIqMpexRcRc0j7k7AfWk+Hu0PY0Cn+MepBSjiX6OcDkVIKkMx+Edlyobn
07kPJUqUvJcDUclKBxVz+nLQTmHU5Wc/uAsmpW+fWviA0KrxikF+AhJikI/4k2fOpWrc2tw3M+GG
KofzG0IzxlqnBCgpHB2EvY5u8OI9Anx5P7gytAqssc01xrHlt3P+WOfWmTEBVRnrYBCHV7eIRKlH
SgKhWtCcqMvRhCXkigxu4NSZ2at6tiB4W2DDjcyMKOXWJBWSzIS5QPWqXBv4i/dUclK+D65Aesid
FBCDt0ds737JYrMaTOseiL+4nshD865IsqmaYmtWIaolRZApLDVPXTswSUjtB3irhrX0US51xGcu
l8qDh94krLS5yTMHx6ITGCw0D7qKt0W5ap8H545QDrWW3HerBbhn5lrOsF5tKvyTPdRoMQM1ncnm
nurU9BNlAQjR7d7moAOrcBMwTvWTIXIrhw95Qos1UN6HFUb+R4yQe5ibKrbuEGwRcO1vZtAHZ2C/
Wl27mp8s9gwulmWI2L/HOua0J+SFQNsuzZ81USaSwmI0arvTCEcMoLAYHNW6pUFpgF0hJansKouj
Yogslzvsl++GyW4AcPHtAF1cQBlTpzGSY3SGx+VYEo7UQWYPFfDJWYm871tAWgwv4nkBHNXitO+e
7EQ6+rMX9SxedeoeruZ++CJk7TLe/TwI09EA7ePpiP1779I/Do/DeHhcv/6K2+byMd8FJMz6R79G
xTD8Dhvj1Vh3Z6IMKeZbmtqptUPYlbUpR86IAEA9XbVuFTJ2FMIn1EtBUBVSmkjydpg22GT0VRHb
3YEHcaigqVOQX4k6FperGpplJnw8pbgn706NoCh8ORDic2Xkz0zGe8oYRyrMNmRSXT1h1mdvFXjr
sNchhKJm/5jBw3l1ZJ5PntWYRBSQmSrSaNWUBExxcg5A9rpKNJHSay+7LWmMX60HftjZb7U6Og2y
WRM3DXQ0CRwsQw7IB8yfW8m8LWrrx8/tZ4Up1l/zr0ZwIYXQkVGt7hbRBwQB5gCr/rTrF5BJGa0C
TAemfm7s0E6eKJZoAFs0/Epz4MgGgQxUWLCyNzFD6EPlF6jgOVCFAujr5OrHw9I0mlSG5f6NnJF+
89ousKCDWQwj0jL08r2HKRFBjKWf5pmTtSVAJ7nrrY5MHUE9MUP1kPFJpf1lktKXf3V5YfSaQ4m6
JM84jo5QC9MulMmgQkJJyT4NL0iDj2PsHMLVAC0Ka+iqK8OpZ2cfHIMzRkd4YvSu/KkMmfg6L7e1
Gqo6ib29Vx00R/VBdLMKo53eFUYfTBkRVvIPO6tuimdn9xhEhn37mA2+rxFGPa3zcR8aVxZQpe9c
HRQ5yt1y90KadErvLxe9Jpvhyb9n8oVEegNIXDm1WiMLfSQgg6ZSNDxvyEYddZAXSpwEkkrHtMvi
W2pZnqxmlLnNqGoTzUZTolsVs7RyVsjSNZSsZh7CTXY59IC+Cl096nkuSeJXkGll8STa/WDIo5Hb
dWRtWcKMWm6WHFyCwA3kiQFy5ZjB2dPOpgIUwvXdLCKnBAzkHGX5YiSBYfCFFHTwDsm8+3ktok00
i2b1yXnemFSX9WWZWMA3st3Rfa4jmkbrytbYNs1o2NyW/ypzbBof09ocqVVlXpkrx+Lo7dbPv6NX
2urH7L339tMxwhourUaWgGhgkyWTqJ2LiICIyxqiA7lK6aApCTI6mX4rkURkDIjxaU/Vp5olvMoh
sRgeGgeP9G9fr1HBf6BYqPP6IiUf1MLL3x4XLlH2PpD1VDTLEQpXxpH8msoUxln8iLw+9RDDUZaW
ZS41Uvaci0J1iEhUYOKnrfJahbQC3fAnoENTDrT6tWb/PX2l1qoNTyWrv1WF76Vt5h9AracYUxJi
lclalmat3PQaHBj2eLTGMjB+wmM5BrSq1BFCL4RczJuqpeRyCbSdu1B9smvvje5eSnXBZi9vCVwG
ttIDqKzCMupJYBpWL72P/4V3bH6b5pkF7+sGZ4ZVKJr+rlDF75DBN3sTLmex17m4Ifet6UN7MxGK
VocHIEtgp5QJHIqVA2u2i84HAximxuXOAmLSbKt9U5SFArXrCVydRlAzQHIRwuUywQ9phsWkcR8d
YvT/l4kMfxD1ZeyGnK2qOaIgPe8CEQFY59Z6J533JvJAt6OyjZQO60/UiIwWjQGRNTRsXOLH8FBo
RYMV1IjSBwlVTmfA7ZNrXWvchX5JjR3LKO+Z3mayC1BnlkeiD0FrtaNrFJCzSsRn4z8MP75MYJn7
13r85AarKUOHXd0CiW0Od/DB631GpH6htfpRYrS8WPXjSniQMRetuDAz+BBVOf0rrkgo3yKWDqgW
k5R1/Ls0Ju8fILDCOp7dKuYMxg+8HnsWkKfLG0MQZnaHLl8AW5BOARZpS+01HTyZsPBjcDxD8uUa
7ol75YBsBTb5P20HhHb8QurtNxAOqx85brh2Nt1N3jao1yVtlhP/iwtjVp9Vs82jMWIwUONKwDzj
2lKmN06K1lA/lZ5DwKqAEiXQbfugLbclo6hTOWBeDkMpc8OusY8evPvfnU1ee6rqg/YueFn6R5FX
WSastaPGiP9VqI/sO2lbHyIyKUKVyqBKrs4Pv9F3sYu6CVr54N0Dk8wG5tpGI2oy/EJmT24kLDpm
nzmvhOhob37LONT50ZUHs0Pt4lbYpggLl7b5m7EVRCixAPgYkckDJKG4jKx1wzm6IkOhW2dDjeDl
aX6GYOsjXS0iGdSIntxL6KAc/EoMZv0vKlIcIGH5fOjd6JBRSEnYUnAKvmCvjhFc7VJfjfCjA1eA
RSgO3tgbSlVDNCML1MM3vFtiPv0YFn2PBaGHo4MsJRnbifACf4O7UEUPIWZZhOXFe5bZ3pVZTC4x
pcKDRICkt/fzo4AfS6FzV0jmj/FX3pnYaFKdx8P7tDDYjaMxHSIBl/gAlWAtbdP5flpgGpjOP/PV
6Dz9zM/T41ox2Ak2sA+30WAC5iv+UgWT3pOnyf6klzl1mEaFUXD0k45M0nc8sv9jON7ES1qJeCrm
Gh5kV44b8VHMv0+0/ILIIb4Hj94RV0DpLZRiydLUi7LjQ2eZO9ffbdoP8i0vkPl13D2R4sUVEFFU
dNEyCQTywOX2omPmm5SZ7Xw6CE6lipJK5J1po+qZh3TuUfcfkV6CBiwFs1EJ9z7doqKt0AMOWFMG
BwT6XEgOsuI3SwkaLti01RajPQCMXFKBQUSm5ooVsUNvN8ZAnTrrxHJA3gv8yMa4MQZCyC/nbLO/
4zWji1yXukq2BSN+an3m2gAH3Iuzh9xAgrY+1phYnYDKa91LeNR5TMY6IMrtMzYhIb5pByeoh8ag
0G2Eyj81QDaYHWalcqG9ZtJBshrflV6sZK2fFMxq+hZ4J2RFacPs9XQbwGIDql9g56pWBnNl3GBx
jqFk1QEfJrsIczBfPUs+NOjDBH28/AK5QQTYcuMT7k4x/WTcpUpFNtQJdtRMBVuvmU4M54kRnQaH
4AtS09GjMypKyJkHOMO2LyEvQtgQ0hLoaUiuOO0EWLPQiZi9k02pxiAG+tCLlS2G2jOgpHR0+iGk
LPX1vKr868zanDpTHuBKYWIcNtnbFf/GAsGG0S5MI14hFWOAOhw5ApBmtGTcrLPx0wU/YjHXGRDa
ijLj4HrJs1g0aANukMAPqh6IkeYq1bF6LZ1cvcSwiOBtKLxP9AvD+tI4aVGVS4853LLIeWXwC/2V
moac/vCgSVSDQL/IJUEThmUM1s+N1mSS5QdA+V1n/Tsvs15o9fAwNO+QfuUOnFx+6vVNk7BcbuzZ
ahSv9+uPU5xriS51uO0VkrvDI1jHgXGObu9Kp9nme0yu9Fb8VHXuZ+aFKTTY6/K83C93YbMfhash
K9RkP4k5CuM8F7KJ1FWFjUob2LeAptkJw6sHDasj11JWOrfm4f/kUZoRRQn27RY8Elf8fd4wtxWf
K3OeIhQ5gAfnyDAJox1WQUiXnUuoVFd9FtKlzWCBgND3rnsj9XF+RCrBJ7WYwxKcfHji4oghrwWI
KkC0B0CBfU17EzPRMV+/r99LWIVcpccDwwGuQAimv0B7UIUHdReuVHgd4JfDr3ftxp2yf16+J99J
hUEFRnJh3Z98u/fOx1vDAw1imL23/qV/Hl7G+2EyvU9X4eI6jdfqcdNtYXJSkKiKeTkwQZEZbdk8
hYhwd3n4TNFeZzjjzWb+uLzNr3fzClApQ7iVg6Yd6/1Kz6Bl2Ipfs4qGuH3c/+jh9xlbIGLucBwZ
2HbUnJipEIsTyND8szAsYHxqqYvNCENRzqdfZYqr+tEEUQtZBSP7j+rds1NDCCGKhdTPUQeJvUaP
eC/yqMY/+kCxNqo71EIo2e/EOqhJOQ6V7VfAwozJrUGBXQlVZj8pmbPIcAbtxHV4ydwYAVntjthc
RdN9EDPEcbUh1vEhUMQ4hn/U0dis8LGq9OogQYJH95i94cDX3BY4lum0gOJBIVtSyGHey+iJIp3V
gjWig4EEHQ8LgaoA8OJdW/UZJWbM09btLcIClEWRSykKKLOGYB0J5YCI+iSrkh2n2+QWaG70hXk8
HI7Dy+CLGodN89NSLZEBltyQRms1FlYEqJjZ70sfSJmhZU4ZdgRqtw0UC67gy6huQVFYeXgd6MPD
5MSxWmhV4niSvkHN4qOmY2D/K0ouhwujl9dIhzLVIreBq7Ach+RtSSgN2RHVtjo1HbGXUHuoL8Ku
Cxz/Qu9TwFytzu16m91ml1lzDEneu7ir9aNToCs6YFYWpoNnB684IH08e2ipm6PTtMBjDyuM8lHe
tOoq4NDI1552ViMS4c6xjWtKRp7R9aTKGjCA315Vtl4AfRYxPR+DSYp8p8eqfamOqmRmYnTKQ+nC
ESBQAub7JXO3xIPQXY53pwRWGXniTOTtL+h3hl5Ib0Dp3eZ0ueJAZwxv3keteiavFI57ZSJYw7P3
yVWeb9iRj40AtcZhiIsQItnT+rD+WFcyNwz2Hw3O1bGfvXKnjNPQYZ2bGIsRKOIhiUE1qQg0NlbH
/MbHWc1oFZ9mJsHAwbSG7GLaw972AwNQbJ8j0jDjhVgOEownYRFYI+k/e7fhHRNbOdKW/4p/CQwo
NrW/qCfwIerteicOaXoxQXGM7MDZE0oGxT2WDvzTN/ukgX8Xccc6tH3qh2cy1YyMnZNyVA8nLCFK
dWYsTBqxlpUXU5ByyJqkveZmFynfcpJoibDT82yF2ZDwdhVtvKehUVJoHpNcY/W68xBL/uMYbalN
JCcQwHYcfrHFV9389IBt+1TswX14HmpFPIxbRarKS7DzToHgfdFURUK8Qy5VjaDNWR2JWkV+97Rf
P06bs9feaT6sr9GJGER+2l+8RhBD2UV0yPjDK7laBzy529Myrladyw5YmFX/9/Nz4y5jVr3Zb+rs
jpGcfKLf3S9o7gH7ASjxjAH906TRP+ErsrIp8R6UBDfAf3Elhn2WhRjQDN7A89sWhUYHq+m/Iwsb
VKsthoVKDQ1Ac6RHOXRZr4T+SLp+vY9YaFgZ5ImR/pKySoUCCd9FUUk5ROoXk50HnL57S+uS9gVI
AJzVHP5Lz1qWMJ09EHzxV/Ur2Fctz5yC5Wq2mtXeFtad4co/usKDj+7jZw8qvHdhMiJggL6xQjQG
9w7bmgc8BfNT7F1OTpm7GIA2B+4b25TiCgj87/UHvn7wqmFhWR8Rnjt6D4qjtA+uN9zPGmNRhasL
+vs2yOBiP2Ic3K3NrhTzGFsHO/+JslYl/Rm3jNPwimHHE+hHmvRiah8Qpz9OdmV+LNto2HhLSf/7
eyKpx6HmpDfKd9SA+KaveC8S2qot4aR8r1Vyn3Hw0OajTYgtqnfo1vtGD7cXuw+bSVPfJhAskFls
mruA+QD7aevs0mBrL+V/YqR+Qh2lQQUwssER95oDoPAyPyDri4rzA8aO12lxfp1+Yhs+ZmMb9XUR
36e7cX1b3Za38bo+0tJ19ldBfhhW48fo6VciYiZkn+QqEvOGy/Wxg3sjPE4FqYRoV56O7LzlUF3H
1ept74a74WOKhQkV7B9ty+0PJ5o77Qw0NdpQKFCUbNvvv4Pt9Ixb/jT2NIr9sAncsaVJ/pXOFVt7
M67DGfaXASFw2XIKZtNBQu2+8QygYRpgCzA4sM48eoCtNGM4nS+FIcg6/+vdOrdOKoShW/GPIS7r
IXzJEIyFuNYXpl8xfmEp1NBoUl9IoMJABJbkL1q6NneMU2p/qSn3PdGE3n86GttdX5kWzelr+Bqm
49iNXYiJ8F/rTuodsFV0C51TXwvGCyuMeTJFODatzuvb79/3r7rdr28QuTEkgxpZbWUAxWyr3vPo
V3qVnhYuTf8aiwJuWt0Ssypiit8gJV8sUBBJ8XcsZ9kgES4flg8oiQSSspyX/OLlAwdtExcHAFrG
bIeztsc7XD56kV8Bgqxkh/qTU0/xPnocesexbPKFJR4BMnnl6oM4ENSoo8JCFdl8YzrZAJPX7QmL
qeffYW1s2YX+tZEqvPS7yrxe13mEJh3bnuF+zN2CP558Cd6CjrCcO/HYDaMhds5x/9LDlpkliRUI
p/yaj6EQLj9neaLxyF+nE+BWvV/tJz48UbXiYoUqflo9KnZZEM+wNJ/VWPcb48rwuDnOzivrOIPb
ljPcsLRi5YTFSL8ClVEYNLXP09mmyCIVDpiQ3LFL4V7YZXKyk845Y3Eb7DGackCJzaQzUTXBvZfg
NsjcKXXWcVn5qx8bZlTk9r7Tyt+RFWEAEPW/5WXN++wHSTGstcviSwMRDh79M4IkJ2GDh+wKZars
PYtOMTggGLRLpSU45gE8soT6Fp+iZrPqHEsglozZW/3hdqh2yzSHjhM6y64U2oJ+52nL7vr+z9X2
u76MOTxgSw8bDvw8+K+LvT6DVEUzd7v8Qz7viYDR77+stmlNFKWCGgNy+0IpoPcpnTcl5cW7mmar
1W63CP68+ob1m5jfXl+ioz7DkZsNud+DiIxLxMt78hI6XWxLnLE39PgN4XeY7YA6xnwBl8GzxNS2
e9r9YIfH2OhmvXE3PBbWFYY0aQGT61ql14hwlwJYXCI/YPyLbEIeN3CdYdryXaHTosRFh9vfPt/1
VvqaFeUgWEeJejLZJBMkIIj3FrCdYpBOzPKytxU+2/jrMBsF7mRqHk1W49qw1iuyMV7dg3VlPQXR
CCrdKCiGxbAc1keVQTU8TmuDMxvzrvlqVU7JIu5dgktwgrpcG+ynjZG+qsSUTcfD+R7t5kS0829b
U5DCVBMk7TXfIU7DQTPrpNVLv6wZU8tW0OP6qwfNs31JOy/D3O+b5u3ppQgDjDbb//6PSxSeHw1N
z+hVQ0Z2++nKBVyjBkoXJ7ogVEWMJoCnKsPG2awM62BH+izXVTxb0U3CU7tbpR5cxKJ3K7bKl5aB
Z02xp3q5PvmOzvPnxy1jJo84F++jmt5ehB1SFzOZzt4gQkQfczW5ZhMRopcgVkG1+8WEGuJEuVfq
3+Er9c+pVQeCxD0dnHFvXeHmpCZsxi+eKFTmh7/DX0yPB3LHXr1q3bFkqS9f28byiO6f6o98z+yt
yhwcGi6+SBgKxDjiyq980CRUFv9RKDDhu8rWjngqZdweNZHU8v8a7mL8Xj9VMMma+QyEFIMVZ5MW
hY4IOLu1SiM5/9RGCiop+Orvcw6JYm8KfYBP9GiyIj7YaCgKUEsaw6atxp7eW+JaKdfEN0Gmi+Wc
KEeK/6OSYUlkMLJEkWStuiIV3SijM7SAiYqOhEHTa3FxoaYNCs73ap78Jk1KQryUeh0FzgJqk1I8
ujSs9/yNZ41+YT1urQ+TEihivCQfvV23d1xsTEysTga3D7ONZlBHN4pHkmEmtJGLC3aHl81jVsKy
AtJdFArVxc4Xk10kI3erQwvqIJXggNqXzo7tPb2Jk84iByPeNvwnQI6Ck9FinqzyzAQvxB4+YFWd
LRfd62iEpK7Te5DuWO7RbfH8xef44HArpyOIIbN7oKbE2H5xgaaPHO56hfAa4OXTOP4OyjcgYEg8
R2ZGEad+P7iE58ELp/y6X/eRGCaIIjHehrK7AhqWyfCBV4eEPfeBIW3sXf5ir+RpZIkprl8fxiA4
uG6frdqiwUyo4KXA0Bz0jriP88B/vCNIJ243SB2S7a50i5KxaCwtfBCVcHZGriITgX7ruYKKe83M
4oc9mFlpcXlxp6i9vatdZDyLxxmniy/hwHbs2E19HLFRXNfBrhvux3sNzq3XYJ+uVwAhMFZ76MUL
iNP3v/Ain5vPZj94g7xUAwgqNOiMnG6LE3xhvxwodroOOQKw5o0h8RFjYz3OnW935X+73+55gHE1
iM7HfXJK5F+m+XHkrhAACFdWQk8V4Ph/TJ3XcuJat4WfiCpyuJWEIgKESOaGAmNyBiHg6c83pN71
n1bbbbsdMFphrjFHOHpbL7Ol+vk4F0zKL0BXpX6lXx9U+g04hrQW9VTBuKeVA5ilM7fKsC3d5hpt
zGpUD1Ghl8NCUA6L3drwM8DhdVL6qeKnpqvRTyfFCWbniD33sy2vj7PnaL58znbT4rAx9ivcRl1b
twBhveDcvDJwF37WnLFutq6qi4iS3oQAs+99NBHBHd1PtCbZjRuWO3YJOC9xNZ1Enl3ZzMNi8kyD
T61ETrvgmdestjkTcqvGrNAE4QlqcjJsnBpnWwy2vUNQJAhRANHJTzeceJTHU8Fj8NRu8d8ndaBo
tqksF4e9BgowafBq+fgrLSvLdKQOlWzVNsQuzbGvk5MbJy6kQZCg+1S7NOBPH2ODNGJ9/k242fDh
sniTbyp3PDoktdS4L+bTxzAZvrqlMI6rgTDBfZubPfswFHF1PvXe681xmARNDn9YXFH1sM1NKvgh
DGs/4ifSJR4UgDF3iGeLMGnUXkk89VGSzhwQHX7CPL50vv4FUBSQtH/tirkiHss3bAYwiJM4ib+j
96g6uaNe3/UK/WP4COpdkeNKXmm1WROGxRrN6gx6RdetSgWY5QSQgwgCcaLY12j70pn1r7DfsJR+
dqqYck7T8Qm3w4R6/H41WgGpKTe/1FHpOXeUManTpi7SLf0LxWehh/MtCx5+CdwuzP2Y8cpfLQbP
bAII4CRMo6dloupKOP10Yp6yiNS8kS4tEAJjzxgC5J5dI4YYW3YhvHQQwqM6G8qvgPV3eBneoLOK
538F6CHpokjv1k/hIOvoebPlMV4MXMWibXoJeQGaKTdX6K+AqUt7fzTFGSxgcPjwWc87FT5hy3OX
4KWudaDIOiR/W7DhFjYPLRwgtHNwL9lPclCXZWAb6mp4H5RsAL3q0xmcHlho4bUaMaLAWPixOvGf
iZZw2V5IkDyfaMoQ5W2LaU1ni7UoW6qJ25rD3kzGZ6AVoVwcl6m9yI28nkOMV5ZLsQHzC3KwOqiY
f3EfSmBikD7YNVNQGB1WhQnAdNSo5gsELCkH64VD/mmRtgPtIGcyDrBFY5HS6PW3XOyj/pabskXL
jaa7d+idet+qsfcBpMvczY8uScv/e5YghkMZWOHSx868Z26L9FIDsBNspetlZfQGHIoUlny3ipFY
C/LZ+28LhXeR9Yd1gBHb4sRR403Wl0Csr0Xla81pFrK/NbgN/Bg2bRht7Qd8YjEZ5aAmH8Iibkha
TeSrwQPhNvgxJDh8H3KZN9tvBuffzaRX5n6V2U7LbE7ozNv7iPIh1i3KbxAsOSvpE8bEHpD08V0w
d1PJJmEeZted7yQfE5qifpGZe2H2qUV64iMHa4Q2vq3kMwA9mn7aWS9r9SPkNaLNExt16CGKSchG
FhUJvxibncamnhtM23/LDuF6pBOLuPzku8iVUMuiEgjE8qgNeTaR/WCFp+7kA+Zrkr1UHWGxR/qU
JRz/juScoWO+QCMAhw7BgxD9CugFVgcdyu2COCvnytshKBFjDn/vwUOt6wqIjgPfATTAWMIRnY4D
VQt5hpti9kjgcFFL8YOVq8dSzt4qRo2WcCGILdaFfGVQvBwkmSwYPHFZEr8EyDNvwoTGc83T8C86
2sGa+P59f0u/m8VJBRX+gfhz77qH7r3zBNtvskUqyk7mDyJmURlzVR4Mbz1J4uKsiH9WBaCnWmVi
y9qHKv5oZTPq0bQwAXUHdzHO06DR1UFjWBt+4+aoQQt3htkgluOqeg4cc1/AqHMfcBWA/zEu8Xha
sQaa7ufTUrEn+FW4RxO+Bw7+Aj8Pg2s/7WIa27lF5yCh+1cAxVMLsu5dXc43HGc5EP9ImXdw6M3S
cyM1K1aX5eyiHRKCxGe32rnjRsH0MJXa8Znw+oc7p9TlDXKRPQmX57bYDBxiBHfg8jIHa3rQ9awB
5ilwmIM2Skj9YEHdVa/Y17cXp0HsQF1lr8r/VnF7asDjKoAeFbrqsajLon7LKTyEnLq5rkHWDHJf
qD9bodbmTe33wLnq7R86h06dEKhxOf529VB3sNFxiQbvEItPIOMNwQaguH2IbvTfNj0M39GVtPrz
NpE5LKU5ZaE8KyD4obsBXJgdMFqYGzK0yG2B7SjTUflxsrLYDEYCx+4FL8HYHn04UX4q4J/U3twe
KEtPCg8OzrDbpyltfMkPtAZp5GrZEEt5yexQe0GzSm488NBZ86N4nR0mdhA4oXDywvs4ZjB+mOes
HVrG1yjws6RxqnBKb+18isQUFQyXUQpkDT/NbX2EgZn9v2aByjnSv3Ac1TGh5dZH+OwO3v3KUEEg
2/A0UZlX6le7upRMM6cHzF4lotfWy6E2jk4sJ0pwKrKU3u1xkywUmBxMpkewz7Q6PKqw0MnLgYwM
4hYpqxIWCi0Ob+sOg+ZO1De0huGbdZUDA+kQ3iORuTtUmBqqt2VCHht+MF7h5eE7g9fOeutUiadl
Ay069VCc8IOBM68hKvg4NacBt2UVjMer1cMlYSPasycEAdFXxmpM3FWTxtbLO2OOtGZ7jHHkPLZH
rNEjbaKF8M58YGPMl0dJkRKGSuKu4pRY7og0jw+28mhEUnxhefezPDCrsaoYxVK0j/zYb7pXP0u7
fTkX2OSqq4jXsf0meShaoEtvM17vlA6C8cgqutvN0d3+ry1MTBDLacm81ZztxvxMHswwGzpNWx3f
E+ZMW8ZqvnLrnm85R8glSrfgSa7oGLY8f+Wc2Xqw452pamru+0l6noVScDhTL19X3phucP8IhuIJ
lDACYcfO4UBOy7vfgnCmHHIdhbLr4Wps1Lytc8uOAhf3QsF/Z9GUg61abLesyabPy5rbKsBE/Ztn
jMRmtz6oD6qDUr/VGT/lW3WHr3jcs5LdWbdTZoUaSNpG/t9WcoMzWOeoBX8WGiqUgUeLHAObQ9k1
fqZXebH7h1LvVedAuLzGCvg4mKlTXNUX1x/NSbiB/OWP5J8ieum1eC65NR1NDrh+/bconzjja7rK
NSM/h/N97foMmQ+TerfgNZbxCHocbfCKKNVc1ti6ohcZN/HfUjHVzAy7lF6aRjroPW0m2jaLt9d+
dMhW9S2bYiqbNxaAJT3BJX7KvDt3zngrN7HnVNmiS5xeSJ4gAsGhYSXkyLKq+NqnPrxsOZ9xQgP2
PhODVbHVYNPvSUYTLdaMcSJTAhpXKG/EYpamtgny/z27X1ZT8n4WYrlJOCB6Rh32hAzVCDWUisxQ
5zex34M3/mNbs4ywFnprRLQcsgQ5/0CdIcH4DL1DXD2RdhVjDG2H/jCU8Iu3dZ801hQUdW2r7Q8P
unyAVp4Rd+CBqAPWCk+cMZTi9oX283MkDFrSiwsipEvDvXF0W1+LLgKzOzTyB5uLthG8sEGur5Ma
4gUMxdnMszbdkz6aLkgk7D353lJ481VyYj+joil7x+V5OV/d/gqJPbh+fmGAAZizdT1+wcvga29k
KiNE9+ujUYIYdG+/Mnp/TlzSpojGHragVBCHdqEWfpd74vfMx8bHiBuMnarmiE5KTFn081TFutRW
FR317mV+zOHJGBdN2ZsyAr72Y5zjqwl4LGhsCptVUnwdi3jG+HKlSOVyZpXVEFqXWPZh0z2Ah4j+
CUbEoOoBSAbyckYkyGZNPx8FRcNEldD/xUpFfNT9pI6EgP/4rbX7/RJw8AEWDrRAdfg5NYtm1cRG
StxD0ZpyFg/jpcu2z3hSSZa3uIdbEy4A7X6JskiyDO5LdfpzJF10a2lm1cd0L39bPvGLzpuYEWo+
yUVo4dKPfboiHPFoRf2xVEn0+wd+laqFWTh/Nka9c0sNSkNIjYDZXejiEEvV76bnDoOFGpJeIo76
fBNpJQ5ZmVAYiOFRgEsvZr9qnoznz4BoQC9Bpou1lhhFEt98s9fCZg+dVjh3y5x1zt3+L9ITOD/c
e2ZAp4OZW9fvbuiLtav33pGlI91mGk5+Ok8mJll1Spcm0+sivhR5X9KnS2ygriaWnHAvsdim6QzA
G4nenj0OLG7O/MoYnmWsDLhgkLSA3p/LJgGRaNcJfYTJzqaENhmfftF7H/Sgav8uYnLoGtx4ZmjU
AK5TLomzt/GlGaGnC+8ALJzGGU37N3uDTjzYM5AiJsxRx5ia9goqa3Xinr0a9A16i7I6qy5ySl+d
gQvfi8VZu4TwsOwg2k6CHW5Th14x4IjGCUaHyW0b7mdATXKw14R0ryPEWSpyTngOVabziMxHreNU
VBiMIqWKKBwQE5QIxhbmKWdW5Z2JRUO69AJlTdAc17lgDAzFHHgPk+gVtyZF+PuNSTqq8fLkOLxs
LQvLwgT2Dn/fq9dqj6y+Q+OIzhC+u/xK6gOiNggadMegWWTVJusEfRx6Ohu8lRh82KKCf0PzopVN
9+Jm0FrYzXRhDjsTLVImc9ydjCoo6Rj7a7bs3axyrxaKPlAJ34PqEAH6oBhXZsnveX1esxa+fUQf
Kk8xqsmoTCxEfaJToL1g8+yf/PJfDZ/zxuQykwvCjcbu0W7AYxZORJAjjbZTN6MD0t06RDozqavV
GjQG1X4NsdB+8h3Uh8Wf81Ll/NYu6WTFoUn+5sSNDepkvQK8t1xVcGROZvBnld24CvxZ5wzy4CKv
fYR5mk8QZjkou6/RLX6NLnFxso02sdwqtxJ9uFn4uGhN7L0QnHIib4uSQPvfxlYpqsMkuxWjRQW1
LqJywnrUQLmiCG0BOABfa5E6qm0I4gzrG2YQ0hxq/mC4HD1QWM9/DiOdTnRxYJEM8nUyyh7dGqnT
a90Gz4CSTNTClOUWOllkM43gRvTCLnj2y+PXsDx+DJ79Z/9FcNGDbBJd9xg/ZyitR04ERC39mzh0
RPssKycAbZqCKhV4WBmhEoqCjqCQfcRoYNFjCVIXWw6BdZ7fd782bAxPE1W/uhBhUAOD/LhJwFMy
0jm7Th3doCOaIqbZQr5B9e+dSYMSVlhh/NGs3PGQcu1R+pf+3ckdDW+zwiSJVBiXMRA0X6zv9Pxw
PS7w7NfDxFe9sUcyDy5ttfoq+MlM92lpDzj6ljHDMTao0cpG/UPgzHX4Gd+Hl8H2R8/Me/jsy4dD
/NE0vETXuDIhLopnRHSsS8O4w5eBhb3pfbDi24PMCrAR5vyC0rLD3WlQaePVB9mS8wiBext4h0UL
GgySPFw/Kag5rVCxf15mYVTuUZxBwvz8wiqA1iSBGm0p9GQ1rALgXx3xfJr/3hdNgE2BjCqjq8Gl
BzYSHfDLLLtyIp0vT/anaZywHAQccaouqJAr0jmQKWoNOROLlax+MFbJ7K9jUBUwkmMEOh/xZfjO
sXqrWVCckyzUvkC0hLlYGzftCthK0/XfzhUYHryQ0S9cmpe3USwaZ5IIyeNAoP8UpNoA6AeJYo5l
xEkAqvnyEzdBq/EKfACk0pe167+7IbmaaCIxWuHxPrFGJCkxE7/oNHgB/LsAmT4CAhnBup4heGX7
G5KcSClJm+doVsN83p7AVCvQ7rchScKFoYhsNyYtcVeAr1qKy8sj7NT3qDl5Rq/oOfgMq3ODiDyM
XcrWrU9vpAyrhhYcm0ax88b5EVYU6UuY0Z5IZD5GqDWdMkJBWijApO/wypHlE5/blTbiSu5srjLs
Ln7Qah5peZ+R3GGjij8KF7K7lGve0yU6iShJ87gW1SLCR9vFXiMk6Rv9KspLCiqiRhGvaiAcsLzM
L4lUL8SQHqiuSBX2Umqsgag/8YsO1H4G3sUjPM/uuIgKP5GbF+cUjkDCbWR7mwuDBEEqA+XF3iXz
O4FCulAioFXTcVaHUh1XhFXTiMBZpbsdXUrmdkR3gydeh6qrVXUQM+tkUHdI1StmfLiz1/hVj+B/
bEN99zMBSXerHJUjgVFse9Ag+lfw66SrnkCJVQWt/xsXrivEF9UG6Q2KnvxoVK7/t9me6CZwibIN
Nfs0I3UHvklCxAXStQriNbEh8d7o4XrBolXKXvRJD5yfa8F/5BZCkrJNdONWOGarpyMbhByllKat
SGyJUprFZqwiLtNkkfYrt2OXFUzRP6AY+PaEZAgALHbVtNxguSGMEiNG2Aaa++mwNN6t3ov3onXM
IPA38Ln0JGUXt7fwFNfJq+LQKgi6SGyaclpb3DMhY7whcaoKh212uk1jpidTtQgArkYcbiAh7a72
g+Yivh+x2pBFSaFVpl4hRFyoPOSGKsb+ty1bXslbX2PM72iLbYNt8HaEtOYSl9ffnazEbALTQNEC
vQ3JNA9lMcLKyb+CgPRRHW0FLaY4QHz7u4nm3YvcZLCQJ/nbalrzd+9cluoLgfVEz9/a8P5X+qVs
uJP3Bx5IP+hbIROz6RfxZeich4LlINvhHYXmH0w01POfaasg08JGUl+oxuuMVv+P3iVxFkoRbNwk
Tt1Dt9eZQrijhrYO7zq+4+gscKehfigXgJan/qiOqQJqUy02vK2PCYICp2G8Z+dXgZO6FbSqgavV
o9Y6CkOcF7Cl9WoNzHGkmSJTlnn7NklJBZWasAC39tau0BS/0O09TC4cwnjSLigBP07LTf0CYZa5
jnEHSUgMziaRnqLrkncmISk4kJDkPZBW2doC+mwgX3S+4+Rk8vf4jy0paqNexJ+SpllWjtuxanhZ
iKZW0vlYp/6HAwv0JrMx4lwjG0UONOw2V7iV+wlaUWo2ymMHYUGIBzSfeMhOdPqoPlfyDRmMiwit
k49UIZdhwdm6Wo5aTpVF7gJyIwymPiFzmUXoahLHx8iFKEXxC3ivJ56tWLrF3eTCswAm4l7PfABd
LLAXrzOMh3GXoSNJQLeJbk/BK3jqZVwdCQBkcIpz7q2nayQsnzXOFskgpw0Iyrta59/zr0SXQhjz
69hpxFRGDnU6Cs+WW/Ly1xXulpq09JXI95XjbpncZXUc9FrtFjVc4qpbDWT3XaaPeM3GwJr42hVm
iz8NhgaDYKVZGwWrIAjCGR3J+R9SomkJPuMFMmPjV46jZ6/C4RWGI+eNK7yiFtpE6VVFEgY4BaNL
zbwvI36FFJx6qbBgCsGrDFF6xs3ZfCbw/dwh87gnxF0qPhlQQP7iDH3ols09JaQArrwHKC67VN0Z
woEKigqAcCdyEaG/cfZDjSJzAp0rOapmgHZfHxfRFmA6FutcsiWd1E4kkp4wHJM0R98OyJgir8QP
yjtep8FhkIwvixs6GKEue17f1gk1YARQs972de25iKZjtIsiR+bHz4d4FmUSkVDE6KcIZmZc1i/w
4+zcQ89F06hJZ0INSMBkVkZNt3lbICQrZLbs0uZRf4wBo76mnJLoDLYLQxESjnyEG8znFawDtYC+
SmsrYzMreEhDDmWCKWEICOTfddTEoQrtoAsS+ihKHQJvgbEAk4OFYC2gWbAlsCaWqSOWAleLA02N
aGcxkCKtC+qHMSTGY/FipPwV8YGOJQvNKiK8CO/cnjK5tEwBy1Y8LUYyqH1ZhZ42GRkFagsibYIA
jeUSiyt0Y8sipCweHGfR7BRNpowge535xbEXo177FTQ1mXuw+rHb5uugVhR1qLRfa9Sl7QJi7vI6
JSUpX3c2XTWnYMNWMLDPYY7Uajm6hAWIZyxLUl3idWz4ly6deHYS1ZyYQJqQmLWbW3+H2DGbSFov
I3r2bHMwxtqyYi1TcO1+SmyQ+I/e8UinQ4dXer4PFYl0V2NTbc6UFrGaELTpszasWsTA89GVc/Ye
6TTD4SdbmEO8sdk9dYu1j94Y07zJ1kof92mefTX/sseW/RDdO5lWl9qLCrRB8SZgPmGteoU4cHtJ
zrHesbCeuebxcbwf15Gh7scoIWXlyT8wgPl7oK6f4qULikD0O6Qq3G2QEmYUaQiMJGdDl/7yEe/b
xh0b71jt/lkFQAK4lhZwfMHYjBnGYk+rJOg1v3Y+QreR3s9oMgwmoQb6HaT33NGbVO66WqliSlWM
4G4FQPqrVd5VaUaqaASbfe0azsdNqhw1b4WdybSHgDsQKsyMi6wyWn0yBENwbY50rxilGzuKYvB8
PV3YSqfaML0ka9shnucxFqwjJUPA+Meqn08qa5pw8bWJMaXN8DGDab63qtmC19tyTwVxwtObsw96
E52EtTPDIyLqTb64zTY2NinENhWKsJUsGQaJlaKeiNZLRi3wvRys6L6ztqlGlH00GBq909cROtfc
Iv30kLZrV/8l5fu+YH3L7TlwOhWCakl6kpR4KXMAHhUP8mOOC/ZYkzEtD9Fg/36tDc9tJRLjZ5NZ
2pd1kO3qi3Vwun3CN6uXqLYI5W9mMj4Ob2NNnvlM00zbt5Qfsgx9LJoOwA1uRmbV3x8cXN+3fuVH
KsjJHGf/ktlw9t2PzaGNzRR0uAi8rHcFOSLJLKDcE/Ysvr8YDOJC5/NvwejlbYo+TF4WjHHaMh4r
j4oU2mExhaaxUEsMMloM8EQ7hRpR7+XdcXXMEAwYbU3iMo8FsPdszYPn0eXL4t2wCbX21b6OU6vg
4PMLYt1wLkPKSGDuN6Wk7IC0MGw5/szxUJkDcRWsMokhTESNZHp1+3DDzc3WbMosbjdnOpkaKF1Y
afU6kssOmUon1BDRut7w4KgwrnOGgRxWl9xWdDsgqpGq92emFvpmYVfVjEJBgrhRQmX0L20tc2bS
cbfEMopqzzv+vD0ZBxcR3OxoVUtD/LXxC3HJVAot2mQyVNKcaQC4qVVOH49u9cfZ85A1J/ahetYg
4Kz0mMpfzVHN1wme8ozXPO1qPULek/szu8BrtrHorq0oBjtzswZhjpBPik1672Lzm59QGLhO4mAo
/CIijtB9Sh3SsrSEv72aTesD+i+ZN7ROLZzvZvvhNyXYc38x6XLNu2xzUD4ma/gD1O3czZ0drQJ3
Df2DFWWtR9fdGotj99htOF8qNz4H43hOrtGRsnVOJN/O/vCAt947TIznuLF+Lt7jDYrxzc/WFZ02
gS3GHuD/IPSUI44k5qySGld387YqP/GkLrUL/t5tgHI8+iyrnHafps94YGjB2vc/RrSmwcYC/zFW
RZTzbAXWxW7aCFTp1RY7R/j9TVCBZHj4EbH/4QkjIMV+iNielXFEgcbNoc/Gvr+xaSUB4iQcW8HN
TuPrVBRNnyb0hRlYx2kEuqos6WCy0VM+jFOf598YX39T/0wg3mmCUwSN2A86uBrw38O/Wkd+AA3Q
dZGdhf+zFeMExbf/dZs/wsofiLB5gw8Em9kGm/tnhrABa8sIG1LAhW16ghH2Cil70OTrcFc8g8Xe
40pw7fWmN+GNpJpJOLZf0aDQQaVgaDWWnqyJOiwxaaiFjVIHKqV3a8MKppSFzdGu4/W1m2Afhv8j
nSav5V4tjSStjHTbaXxoN1e1aJX92dsugMXRsfOxsmKNlGf9A9o3dszjCJUSkkNiCd6yd9B51nNI
5zVP8MunX9ZGtf3ktSsGWZXVVcg3KFGJOfRpZ9r76Nip9AruF2sCGpPWePWzJlLHwseLRUczRMv/
muGHmKVpFCiJtAHow+yFp4Z/x3Tv99E7U2FgTocUGoeQYLTL3At2pp+Yz0ghSGiZqjbY07u96df8
Q5/S6Ire93IwoYOm1V5qFGkKwgaC/FJqc/psQZINWhf7AzbRs049DOdGpdn9Yk43t7Z7H33xoOsc
PkH754U7Kn7anFbcV9rGSRG7zmRZw3vLxdgOKPEX4DVQZt5+Wmga5XbaDQdN8sdeaDwkxGG0MIJS
logOXcwXPaH2lpUH+7wqT4WbWydD+eSifQXMljrIkUYHf4Zo845Cf4yXzLd9XvHLDu+9ipsMDCQk
T4hCz9Xvd2e1grC0tZLxfeM4exkMtT/hqlHgXoCA8CwaH781scPQsrYM6HIXzvJ3JfxLUBmQjUxu
gAVArLltHGjUFRc2oPpMpKg6cb7gpbFU09JOH37fs6RHLqd1jwAb32bpxn5eD27xRZKy4yx1G+Gx
1an1ng4syhH993qpvd5wmwKKEgpe0EXLda3AYkWnZFt+pNk+9M/hakwE/XHkvr/msbCqvmncGcuK
1foGir2biRKCbkINmA9sEFyECOzU2htQEXMzgrHF+MHtYsCNvkxq586DshF8Gm71Z/L8KyXWkXCS
8s0Jz9P7r47rs3pbB3o845Bx0b7At1C1ydaIVLvD/rqbKxwNrTguWOIgRfswDnxVHzXV/IFLIWCx
GgaB60ec5+BLWG60mtIK0jFn2ZO0jznxMIiQ3QKxXroHZ9YLA2s2zSwQbSL6kFcMvaHYcQfML1vB
yyTyd6ko4eBdd/pECxNbN0Qqm8W8ojbROiCtR67PcM2F6Tb4gIcdFP+DGNbo8SyxV83SNmm2VgiR
32TfYmXhnZMRTtnFXNdlUCyFoYSrkmXQIR3YSc0qNcjfIn/UgSeKRjckGZevt0OrR7fVJlQWEQuy
lY8/7k3sjYf9NEsIhjz7GGHIkIHGw/A46/PPcMBbnlM2B8hJeZId+9Qd4ImJZurq1QYJ5cIS1hQJ
BuyCVaXHotex3st9DYyGuHsYTn/zYd1rsfTTX/ou0VzRT0CAUxnNMV9vsPzQ0bwHk8KbMVD0VeEm
Rmu4PTiVqrXm0AdF/HxWYM15xL+oAz9vIz0YwxqR42grJ+CC1h+tR6MzHOIjSx/4ZhJT2eNtz0Ca
4w2zcADOtOaABk38AF/63Fj3+m91usgNOGGkw5eitHm6fJGnd/TugKfx729YR9h27lWWzGZ75xvz
12hb8KVx4EUUVY6KEdEfK1cFAJSIZpvqgBGXutBn591ozRwMR+am4hYvFqz141+r75qu/rqcmngd
8yJuDmV0QFTIlDs2JSoS6ZGimJka7jwS//rjv+x7f0z1P47GFsX76t2tsBauGPs6MONMPLfSJW+0
U8OF6dOwAlE04NZYEUPfCtwgovz23dPceh7a1QidhmQI7Nx+myTeOG5ZMZ0MQJzSX9kZrX0BI/gg
+OtYJH/gS/UxYjDo2PRdXm58H+OFLWbZToudEvbUF3OOyJwlughEwhLb1O/JWpEYrBdTRjWZPHo/
rA5cS2sIwzqYshCjtgpCDU17eOlq1k1506Nk0/PB4lE2beYaZ93ebMmJhgjkkGzknsfm+sCpoEax
Tk7jrLZ8w0agcJ943hCmx80cPGiE8VlP38NlmjHxtNnpyl46Sw5GZiSiXOUzhBH+JX20c2VGPEzm
2hCGJj5KCO/mju0YpIpizaEJssNLyvNqbp0fDQfHCP88EsOV+Pw2PK10fBXz0Rwu2ZJtSa+o9Ihz
o8RTZsKSEIVxjznYmzEZl+Hs5ZEPqXmpRdKymbA2TwYHNj0hTElcsvhUZjofWPI1Ep7xOeRFIxIj
U5xP6/G1/AcJ0jyBvOD32bOnlm0vNdv5gl6vxgcvrHbYubLovSAbgV2M4lGF4zLO15mlxt2M/Fgh
blRvKuBXjAfodhDrVqAdjKIxb+5slCvUAL6/uCN3W/gYxJiOabKNFBlKnPHN+G76+rPRu92uCSmb
xpS7Ju6Ns0kEu9dFHeRSU8eMO5/clVhhKqkRb/VZxK9wcOEHrvmX8ZN9zcGOTb6Hz0NCgGO6hM6Z
I2rKuL1gNEprxM/yg5Wlb6vfigcodQ5l+qg7iiGjqZGVJbcBzBOwIAQ+uI4ALDjVcj5CQY1NCGRz
4AaBhBtrPqhIZ3I2nxkyMV53+T2YVB+XAv1EMhUQE2jko13yMHpjzhf6n+AIDq7ZKPriCtRY+xST
4URz8EzIHcIWIA4hVvRE5Rplbf9KTyiXENQ4S3xccQkgbhP1BS4CZXALFl/7aXX4otGTxsTGiA84
FZ69Ae2RuMHutI83VMEhPq3kMhe67yV1aQGGxwTig1+awBnFPXv5npzCuVc1Bkvvj9AmOh34dFOZ
7oIK78mIV/R0BYMu05CzCq0ZJOn05BnmDgFy9gml7+PvO5l7pQDRNSrgLYWTj1Mt/BpczZBtECc/
ufnP+BZJGZKSVH5wiyaqLCgXhd4GMrnqYGEVMHhYZm+4Oeho9Mb80CsZPYUFt6lWPbHt+c2OFq/w
iAuVl257TgiEQby7xr1dnjGdL9OdFmzJ68n/xaqf6XDwe8MBizof119EjwS1w7sZIqakVS0qjqg7
yFKy4AjZIsgUZCMuEXNfXSm9xeMZDgmnyt7o2Vt+sMeSw7c82nyadhqmlYGiksfr7dpEQennYGrH
5zLzbX2T/PvwGMFfZtzIvHbPWdtqVSQmlZY1X3xXArI36yYWitWZXsB84KM4p25V7abrCrekOwuI
KgSCWjjjQLRbJXMzPXUusNwF2ugSA1PHNc0GDvy6yiCXoG4LnGU/1gLHU3x1S+YVS6ePJdvTloNj
shxxYXHIb3lHj2BHV6CKuZoyZuSRKqcxmaAp6fLt1DOM/DpioNIsVcuUGMRwg9NOhtpL86H+llC6
q6NGriQnbA8SXtFtRnNSIc4MZRqfLqQ9/3Ry42cMf9pi7JxIC9SbEaQvrr1MwFr85r+tX45BQMh1
/4Pou78ZHLqbQY41C29W4n1hKi0RHXBe5v4u2OL64JUXOxwDnl55XByr+SRGmQKYBbrSlLEq7Llp
Zpwh5Ky8FmYg6FRiRL1IUHPNOg451VGtopS2R5bfxxojkBF01C12JE9W+a2OLDhx1jJYa6GgmmaJ
xHaLnCoO1fqap9n1CdLbugt18eYG6SPgM+YjVmYdSww30wdEXWDiJCR1dLHSXik8up+hWAaKoSpy
Zudm8rX0jCz1pXHeyFxwz+Bk/RJtwArtoRZ5BLJwUmvwyeAQuCHWk+QbuVQBDiYN0g+qj0tXdmqo
D/m/g8E/d1grW2c3yX9/ecZjaZmBrHU8h6sZSYZmyb9rO1MkgRY49XdEkpUKUsIJvg8Dvs5Kx6m8
J12mhBSbhcw+c+psq1Pt1rkafYUftH5SiTNoAoh3PG9fJnunMGwAkgom1cf3f3yGCX0dxFGIsMyg
sNrkVHkiUS/riuFRhr9ZdwQ4oruis2omVLWOI8GvAlc5LmX2UsJQ4lHZoKC19kGxU4eZ1z39nH4u
vDTGdWCMCi1+JChwLfKhLssomlQQFeAMIM65MNix4qjCBctzTM90VEUZqlOP9YX0brgkD82fFPpA
OM42ek18F0rT2/jBBby4eCxa08L0M35hfzF8YJ8hTR72ctjN4UIHt28XAkxQYuckp4ygw3FejSDF
hsv8RbAqawRKNxaopdx5tO6dQtF1aKWyVsMvYvQTq8W6zyLP1yMUhodEAxYjCpGtMJzh4O6WdpA1
d5RH58xGgh68u8PG5riScu3SLYEFw6c5V83WNDenURA93SL2hIsDjQ+nGDyPZP2XLSxqOZY9UZjq
EHJFomxgM/VwVIi9D+YdhoAv4ymCWrLH1OAxfRbyQdAl3yNR4M4Zd0D2GXzBjcHqUkbi+QKGtHfe
dLUZI7X+f6KevMkr31ednR9gD2KSqDGZCx0qRn1WDfOYYY1vlb5qZmoxUpNJHR7NfMkHJCPQJfCS
QoFtPB/pMjSrt8dohegDyZ29BlVfN0EviVH6+QR75uANCz0s34PLkjr5A+1vPqvFVZQ2u0Xt99b9
em/v6ZV6GET2ifscVJiKdX8TtGxaaJ1ScHqbH9YvitySNR+f3ErnAo/eatjLIWkVtPN2EMUOzhnf
i0K7ik6Sf4qUE3/vjG0KsxK2rvh74lsIJeepN6ipHwwU+aq0eEtiNo0YFcDsngy7rNmUWTnxSRo2
UrR9Mp8hTBbfQqH+d33kPATZ5GvPIykclK8zD4Xti1Oe88q1sqtTJlGxzioNpjAZKZR6cCazWRoq
k8RihsY6YGm9Ys9jRGv31HU4WXTVxq1fHGNQJY1rpH6vL+vNYrfYQcsucRox4MkXgi+Bz2ymOKQ8
W8ax84n2nfLs/LtbXgnbWDbisl8kuba4eAxqnVrTSAef2QOnmks3mZV5TmaKXL8yKGf73mH2QrUE
Ws+Qm9Gd25/N4qtzeeNLWAOwufePP1t0WBQu2Ac3wzJkqUWLKJjuNZtXT+6snKOUy6SmhJ4cAD2a
n09bsno9GVJNaaVVt0TnOgk4EWmNHgjn52Z9IF69uigSqenzNGbFrZfbdC4a0FOsJ1n71zfj0ItH
L6HW3KlwnCnCOSy259jbwCetUVp94Joikxpq9VfbKL9039STEetf0l91ZtE38EO1jIux1SR9tjz4
/ki/jYIGIv4L+C+6tSFYihShhyOjzVz6owfRdAps4KJ7iMqtzVdLloiOemHI0d9hQQhZoP5KD1Yq
qKaRBqvMHSUwlqWSBi4YHIyfL2vaZrTDO6kGTyGCSARbMMTjhUIIFgTxWdyr24hlCNK0GNfKClG0
hHJCqhnToeaQcECxERM4jH8OTpXbRZ43/ITRem+3Zpn5GHqua8aggLicsV4lEsho4kV2mg3N5Lej
lnIdYQvhQcBQWR3wTx3wYZf+gT+NOxzWknThoWHzsnHkeSWF2MO+8lq+/A/ESjiefX3qus4X/1IH
Qcd+kdrncWrvvB3/p09kIcULt/MeiLee2yVfMMdXmpfs3EX0zqjegK5lD5sjH6OVp4zD3R3k2w1H
2M6hYj5wExqX1rvV7SeJbzEyfqtmqmZQ1QB1CFlDahXJ3ZTz+BPZQYpiISUr5YA92wtfFww/Ovjs
DLABGcgF6r7c/T2XrS5AOi/bntDnnD6w3cLKRsgGjwBS7+TmPA7Wm3iiCcHSYRrKAwtTb5x77Hd8
My+4G7+MYvvACZuO64foQ5BygSAy6VZKl14gZ2VbncbSF/2hNgWOL1TdQ91qyPJ/v78lR25xEuSR
GWpjmUkOomgQki3k3s676D8bplzFDudMbFZtiKCXQOa6Knx3Lbmljl7jbJP7t3mvDqQm+VLJh28u
5Jg6UlNHL3cuuEFZqQUyJDgGoEctXMl8RFh6AhtOd4MKDodmlZF1d+4HM2F7OBg7d0+Z4Ff59ua3
k0RzNKDW8clTVkE7f5ldY8VrFjC+AblfQo+/Tuqds1sL3/48rvK7ZsPJriEsQLMctNh1i7hGPo2m
VetqAJIYGEovoedCtHvAm9KnvY2pD/AgK01EsyJoDjmJXm+ifbyPD5Fo9wkHwtSpsnhoAiddNWjZ
qzGYKkHiTRw9PQ08BBr2BvLx2yt1vp3P+DN+UNg0ptX1l4aEXvEXAyMaApTu5+EORslucGQZEis6
E7az/+B9wr3U3by7f8wZQw+1INkDt090FS0SIhJKZZJ1NbLCQ/KLg886XQpk9nTCv1cvMhwmlAfT
YfEIS1QciSPTAnH/KiQQH1glvPOP7jAZhJYY6Og16iaTi69sekgymW6iSpFXSwo5vTHYvf+5X+zd
O/X9HsM1+UYT25b5MqB9s3XoUa189mGSuk18LWhYD/LrM3z07wO9JENas1Us0kkZqpqXqglPIXkZ
j5eRUJZyyv4gREKK1CPomalcwt8K57Wf04iFzj7NIEwjfoCpHe5m76VSrZo/LdzHcHn7lwuwIxlA
AqAWilGC7TObnnpm9QdCm1/kCuTykMTGuHfy9Mv9OREcxX6xL/5Yf5ILRrRGcIbB7BTxUcQp05IJ
wLddcN4wfO/jd7vliDEmWiytbI4LRY5IHHx00mGThR8rpmuaNZVxDxhsXRiUfLk64BU/pRuUa1KK
eArWuCrOXaIT5DEybJMH5BuSGoyQXuvn+JdMWl5T1hvQSCjYdAiRgUGy5Cw5EJdvSzmnkg44iyYC
x7Ksd+5GyB45ufzRHccWQM2Tg32LRXC79C49YtRppujirGDzRWIhCdBROakjiEhrKfQ1iICo/sR5
T8Gws7aYJJQ5eyb/jfW6bnP+/RzMd6hD9NtJvZuXZiocacZqbY+oUzBEdglCWy1D3lPnPtlzQrPR
zngDTQSQTWCOL+96A2cXGs7gzwOqBkFx2NsGBwROL8NTmP3fHzZTVdqX/EQMqLAmNXe0BLX6/e4o
yvF5x7++P/RsJFFPQ94pR2l8sEAlbNUwcKCSRIo//Q+P/Wmgz8mMigURaN2oGn2cv2TkzPfvY1Ul
6TrKALJmyTdB6dYyOyeCrSb99gBFHD8gJZL6hQHYhZS83bRsgTmYK7Pz8388ndd26toSRL+IMcjh
VZEghBAgwguDZHLOfP2dtbTPPbJ9vG0MQqFXd3VVNUCfpKFqa4snoOK6d7NcRlSno3fxAOSmz6zH
H+YIzndI/2FJ8Eu31MzjblPz15dOlkrAZlWrLvdnb/P3BZv9Kxysb9EuJQeUIkcHT0NGAJVHGrEy
XXzcgnrdV8gWP9tCCuWOyzwj80FruGo/oWWQVDQy3UyXQXmRVFLXxjO4mota/nQ3/Ooeca5NI40B
QQoE+Xod2Jxm+pW1HdO7dnFcwkCz0P51sR+MnlmKdLel7I+Gj7xPs/aNWtuw+viRxpFPJqclWDRF
HCCZXbeddsNqqB+k3ixf9VcTj+aTBvSK9vVxaO8IV9YqaDJ55ZZSUArjeFOIiPzSVjbOCAiNmqK7
RpsY5i2KUnqRpFagZD8uE5mqYgDv+0z4wRV/VbEt33Itf2FZse3GtPUsaxilp/7FMrLlEmDIFoxp
p9xo1+wZFGOs0Lg0oia6Q3sx1FjqK/oghHciHjIOp/mwuOgazGHKMp8J/67w4XLQg8C1g4o/jgLX
t8c+L2gFdsg/vMBjF0J4KEW5oFmNOUUk1ITCzbIINSfLCqzGqr9vn0D2jnbIxerTxuGBltXhsuSO
AJnnGEbq6vArD+8zCtEr7SweYsVYpjd8BPzDCO0dhmxF7juXt+XzHGsQQ98lfYBKq2OCJXsg5zTd
QRG3Y78B7E9PjZuSxkDbW1xR9/Xv/B1wYx9doJZFMa/oAObtiYYkGwMIpS0jTVfmi7gozPp6OCMq
m1E6BySRpxZ2JlhnieyqVP9peBCpHviYwHnupHXVAXdekgkjsFcxIRKY6iyhOioIVDKV+KqiQkyK
O/BruoEhqqgi96XKoJ2kgkHkMW0/75KHIZMah5SxKZGq9ssSK77+3afVwufBg5jfvENvxBNSSjy4
i2TuIieqxkRhG74wi72aTE1vNAvXQJnUxp4I4a7AzSZs1n/LcwtBEG+zRngWinNFddZLrUDEJ4YH
wt4/vOlg09hihAm5WC0K4TnymeIBZsNEyko2QdH0gqc3+3ex2gWudB3ty8bJ4Q1xwR75BGnra49G
H24AWfkq0Shxb+g2ebpH/iD5E8+uwgslOa8CBa3sY+nGL9ryQkOrT/OEko179Gp1v9YZgqI6Ljpa
OQ+B/ZNjfrYKUD5bmFPaDBMyDF8kYFVuxy73J09/RfpSDHPQP4Qq7Ozewc4ESbfV5c8F7rYghGg3
ufXf7mjS7gAvS3IlQ1yqHr7LmaHOXNaqaTQKbw8oVHNfrUv9aO9YbkHXY/DpPvdAvOpXceI8UtTX
SPc+WBrqIg1olzbiA3qxO+8XwIfatU82R3KFYWDGmtP00oVNdylHnBFyqqgjDJpwhRkigYgO3QeL
GILNhIubfnSHhh2wPX9Es5vOFX+sxp36ePS2iHH6BkCfGyMHzt6Ze4LnuZk8ulkk73MmzRD9aOL+
kPexC3QAwNWR8Vs0yrQHiqDcMdod/VMNhZoOluKiqmueZvJyJgRZ9d15RdxU1TpUL9FuAKPP+5xX
OvMrmqxi7BQ8wBrRcUXKfTgtKltfsK88elJYWDH63+a+/YuXoTVw60ifcu4KhCJVxhS5ivT1YSY5
MXmtzSf9bS1gNBioQTfefiA93RkLbN0j0qVLo1wKFVC0BGsT8k6sq9icPk1iTpH5D/QsZtuYtUqa
7Ksz3OKquvAXBCY/9slII9Zm349WFqGUMEdsimmAN5RR8EFb349JDFYxCUIM8BZHMR4oyDhJCRDh
5yMYhjxs5THZhcepWC0RF1e+zwJQs0kxJC6O5Y9C9OOBFFTSUmMkuYqGkjGdPJsAy58Gvh247EUw
9CMGAJ0sl3+yvL7csNkUWH3T/AKmW1RhQEIjIJkOQxYBxiLwqIDBCGN2qrhYO8ir+Dl/r6ci8lo8
mC5ck2zSKzT/XNtmWJE11EIQuiHjhsakMD/iOoVBttODjzv6+7JoDePFdqvhQHijXJ2VuS/Uu+l7
jXmDvi9sDd68+SBtyhes8MT8hpcdS4dNJUrh/XTwOC1b0YFheVJLLIaaBsrBXyGS1k4Mh0VOHsfC
fzKtxz+ZExJHTycYuparldTiRmVJ/TQvvKe+358DrqnQ3Fox4N1cRSvfdnD6Y/bgijVkFZ1ZaEj9
OlXnKMcgrhZdN49WnwO02g50S+sSuoEFc7+z+C6CauOdfM2EV1YUDBpvDqwBYW2QEs13SQInfZkk
sJgSJDBPFgiMLPha79YCEEwavzBxSiBySxgDznIKQcUxi4Wjtgw8Xxt5gr18cNMcE+6wB3hz64BN
+pNB8fJxhIhswQkW4x2BwN3F6Z+YmWit4xZV/PybDgpPoiikBohAzJ9urqFqqs8jIq4MHMB7i5Th
FzPrQ37uGXxHpazfIHHQLSe/bOnsZWujDqKUDKprUxyTcCQlRh5nl5sHI1PyClN3G3tkTBSbP9Pu
EPyFowM3t0CEG5RNjSz4QpUfKZ7phxKECQ0QIE1QF5irDa8tuB+9Hmjuzu1BiaOrAudf0iMtSfSR
SYaB+0WOTTeNa1Z3hJ/Sw1DXwuDTrL/C884cDDE9YBRjGtF+jYpQHrWSa01PsTKFPsEKggkrnAzA
Ip5EAiec1EQhoR7qgV5T4kAgZ09T8Fk4hLYTz4L3Y65TNZjrlV62HLBEyDboHoP5kGJgeeVVOig7
sOo+RAg2sFu6jGXlXWO7ItI+8ykNno6/NCOMqneB2cgN1FUQeizSNjlo8xxrXqqWWQyo4DbJyVi4
wDUWy3pvrNB3ODKloRN3eXMudU7l468CX6bZmuOgxCELMpDzdn2hmVqHGHnGhZIHKyhgm0MjEGb2
NZGxyDqW9bX6BCrjwQ2p9nedM9YBp72tJgrmANKwD+SH9GKruQ+cjLVd/vYv6x3sWGYB8QTu/ezx
hZmQaob+XEryvHcIM8wVq/EpR8D1y9qEGAMyHgv/jszkOULj25OH7Zq2R7F/w4djC9ZXJBPWHGIV
vjUgbEC1ae/tCWa88cuS+ybYfDEltf3qssR9xDqgNYByq/kg1wEiVDr99DC81rrwrwQ2LHLVQttG
qVubFK3NfM9b8+9nb+9TLheATGrhpX4ZavzHY2e/INjaF2Z9Y9Nzc1SZoKort+5cfEDmYQmm4wN6
J+U0WjqMEq0SvIN2CWemTePJkMV384whUecQSMe+DuUrO+3KYIykkUlufL2iV6GNWIRBqQJHQw+2
9Rfyzz2j+/Aw5Izg12uuIsEVO4/Rt+YmxtSi5p7mamyVsJkmBcCyOeItaPDAhsfsB1hAYATxGU7H
mFuM09lqhAHIBJhtEPbV8FhhtEycvrk5FlEtl+FYo6/wEd/3p50vrHsz6IMHvNiyHpxfRLmltpzD
wUeCS2sNZrKXCGrwGX6GW4yrs0x7ejExM542uN4xtqTvpP8BZ87lU5CmxoQlJnYoB14TrhBWGXRK
COKv8Q3R4cNqnsYKCjDI5jjhymgROWkaGmD18/OU1k/rCaYJvNdtDwSiq5ihTSR6VNdqDPxnL6CW
VEK45ePlFOA0l7x1HRSN7FU8XvmQSxMC74hk6EshIZsiGZHChO/qjldRgHkw1GHYQR9P8jn1rMhV
YaiQqEdCPnJRhaBFkIPEIxU/jYhYYki0FnxVQDMmucQ9xT9Z/OG3SHqeNsJFpZd8RxFH0WcD9xmD
3J8sj5xi25Q41AQKaGJq3ufpd5J3pX+GDMVSqBI0oKcSTMDK1FrmYXTwfS5SPr1EPIST7fTpLQ2l
TpRCEQm0/Cn6U3cAJMv0QyWXQquMDnOsYVl3olZo2jxNqydxqefqm8IRqcuuBat7LlQ5pQt4VLPi
SPInUEb5eF+4DGX9stBgiYC3oAqMUaINLmFInTJG1Ivqpd8shFqYtZmuVrqmsNoy2LnLAPZqSBWw
rNoJtGse0ILxwZqNzdbBbiU0OnkY3QpK+XJbvbFWSxkzz2mN3rwI+SvLtIZE0//V38sFTFxllRST
NuuwoiduSuTMrJMFcvcRpSgcCMEOoxq5tzuZqPvXgW8qlPoP5QY5FywTdcnZoPqnrouahpdtZXFB
yeBvpTO4w35tgxXWBZ9YCdC4/l7WlUkGu/6mn0c6ftvKjOGa/DyZ66YhIrVsUsDeEySkAX5jg3Gn
opTcm9mQ0oN7AmpllCFlsIZ/pSiwTtCdBfyHT+enIUYgOBAYvpYXeZXITQYLHNjndKOnpOhVkDV1
pBWe6R6Z7cgggAeUQbxiCCZ671rJ5jkqDC1ooFpQjPSpBpTa50+Y3qoEcnXVvOqrbpzahGlMZAbt
52Ja/5C8azZKgThPnM1x9TW+TD9klnDj6VVoLKmT8/Nrg1/32zm0BMSWCUBXLlQzZBEGjqkHyMQF
qclOcMsKvvp0K3Y6uUWrAIMQyb1vsE9wdzKCX6zbyIIZSkQOqpVCtYX8AleAiuwrFIAPwyZZdIH2
j1SDrxa48Bi3FAdrRKal44VAFL7xu0c99UhaXZ2IpxwOgQiRLQ3lZKWliKF1TXkPHrEz4C3Rk8Lr
vy3nwwLJKhmpju6rLh0pRodRBrsoZawcZWi3MUBQvsEXoYaqSZX/nuUygrgn7U8j6QE/+KnAWdR4
l5jkNa37Qt/wxhA2q3VWcqvUHlg1ais2WOSoqmTaqMRYLlXkzhS0+rwC36c+jEze3fUYj9A9YvZR
mstshqkLzB8s0NptUttBYtMkTZ1p4/NEOQDFrK+BL8TRUCnHl/7pmgFMaUqTipNEorugWYfwu3cq
c/oLXMKF1r2djmA4aKIxfk30OmUZxWVo6r7XmiOxmddm93GGT4aI1HGaJ//ob4abYb5/hlHLhD+l
A9qAKIEsj3hGZNopbevmLiKKC0oE7Sw841ObMURcwtrUQBFECz2aeprWPne7mRCfRp3lzZEaVXFJ
UIliIH7otMS1aqVLte4l/IVEGNASq+h3xpiLZRhSt04ZmSDVIzBD3JDfTtHlvjHvUWJV/Upnd1V1
ZJ7F1DI3Y948N0yIOjli9hU3D9keB2YHf3vnnFB97RzdjY96tYDbJL5ajJ0uEPCgY+KXJfz6RAls
0k8a/0XkLliCarsmHxYzysCzmSeDGEK+HkiBX5FScX3K1lDKNdClfwk5fE+0w3JYIBl/y1oaJnOY
Zdqp8eyrVdzd4DncDSpj6a/gI8lkF9yO+Hn1M70yE72I7ammV95Nuj5yngH6sHlsHkG4EL0h41R7
YmtcIOQGAVPKtBI09/eNSFSmD6nhA/wmGgu7gehCUsBSIaCIvdardjb+RbjuQq/WGolhBOWHWhtn
/KckGgUZg20rYa5QMsmetaV9jN3e2kyODALnbX+HcGrrdD54tAoWWickHBcfUbT2cKCv6oekXRHp
47/QYiVYveMA4yuD0dNI7S+rIwoalIDSnKjXc4ZnloNtBuMM7xe1cJgl9FP/qtT8oCfMI/tCUgwr
9sDObXmTensQckhOUmJY3idmItDTBrAGXqfZNnja4qhwhefU+XXybRlRwBiLS9EO+1L59MvEVE6L
On3in6V+tugLLpiSaL1NbQJkWyz6hEgUmqesn+rwyg2VNAPnxspYGdbGz41xC218K1DtqyrX8Gqn
WJNiS5YgpZ7U66JwiCCoz6q94e/UYDLEjXYpwvCRTTCrXCqr7hdfCMSGAQ5So5vBRcWHUCtVG/pA
c88qGn6UVmjx6cz5MfSJKuvpfyjV2yQQegOGKwI3pAqeitJSOZYuDW3YmvO1ZihyJxvOMZeNEiFt
QmRBt6SJJYfgQ+JghQGhe8oH9UB9opRDA4abEjyTr3E0Flb2AfVThim1mFhna1jE2n1VfnSz4ZL9
I6wSKU2JpqbulXbxFUhVa7UijD6hf1mKMxo9iOCTHPke4xdI+Z8yjnQADl4/XdJlMq8F/tMvBXq9
ecGbACiLMZxHHyffbZzRMTDb0Uv9HPCHb4lvAWYCKqpVRsmaVnPw1HQT9UQSONWs2sF1XQYLqUm+
SCsvDAsg+YTVP93UoswU4UnrXQqH1EYaxQedeC4v0WN0cei8VEh3/yTPHehGwflFfUW0kDu6RxLS
6hbQV1ELr57pEzOsQMZHcGbr2vJsYtJuJidfTuo7XDHydXUmb4PL4IRbexXfMjmXyfkKuSSaeb3y
A8h82evNaFgImlJawDyAdCs1NR/03KjSkayhlAvFSaUzu7abdihS6TO60aY+c2/KTubfCE3u6nRT
iIH5C80lhFkfAtjJKwS3yxPAXu6fXjmdAqH4Q8GwRI1sfKD/emLer3lKEV0RryTwWgvuu3eFWblp
3cIn0GBYSErJt/+MHl0x9uHsy/y8tzXbhvetmLRDd8qcTYIMjH7DNa00ihVLB+IDuj6+kecM7/NK
xPXfQ5YmRqoi796TR07WyTEyVDROWWZtmk8OBfwYltKqxcc0Z+cuQTVn85PynG14mfwGiGePi9/k
vXwuz+PC7DwuQRueXZc5Ps/L/biQ7McfZhE8mUKxC3/uvYHbFIcWCFOz2+4cbw7T8ACPRxYrcguV
ADyd1cqkVs6A5DUUVygOiLOUXOlGq5kVQBYYKqZu7L9IwjfUt2lUV2mFRJ+bXJYZhnkrbqKigql6
FNrUBFKUqHBtIO3HgAQxIUHqD3S0B1kJlve1kaOXn3LG8RYiW15mmlh14SdUHv3ctTn9qb1LWoWq
Ba69UqhTVbbEbZ+jbGoz/aRiCkbtCTolvZSI6eBkb1YffWoTKZoxZnB0vzB1d2GmraHF1c4LmZig
YS0eohLUfNxt+tXRxy0X7APNQMDqfYChGOzBnw2Ykn7gzVD6WjlyQ6STy2ffhXuAOoWbrlnnqqN8
kTrwg6XXiWEpuolug33vMthM3sPMuBYBJ7OiWr0Exh1q8Ou8SGE3/mAfsZzOspP1X3FyGTkbnhym
YaW3Tz6jYyKQ7pyIKndxyu5xqMwA7cdfWnuis2FGJGAKo33ycTbW1KD8y2h7cw3crxk48nDo9aix
u10zwHofl5mFnvNvL8N0f2Ge8gp25JyzEslNjWEiJXxTpm3glqDIsG5bbb5Wl54YKNtIJ5sCsJ0h
H9k1jNhnlBzx99LZ0lIAYxFgiWtNLHD1uURQ0qpYhZhdbWdZdbWKsVq2CWWQtr+UctWBVkuz3iFI
pW9m6zeFpeiz8jo6y9bHcAVVVOcZgyaXxnJT/i/oucw8OQ32FhEI7mjRxyfJkWuWtlrz2WAGYaaZ
k7uAWyYWcJOuHrbC5BOB+A4h+ScUM63oVZql5qaeJ/qoFJVeUKW9LLpkuo9/rAt0+VfpPBwdVx0L
HZE8Dc4SF/3FGVFGt1pipNLAUmE+SkbJlbYfGUIraemuEXIgDOJZr8ZS9aFCwuygTuxCq8SIL1oQ
6lhcA6A/gqvk8sYWdaaBw4gxMD6RHp6r3S/OSbEEhfSwY4DWKh6K+afWBJ5MCOON2xmxxtE7e4qJ
PeQKbRHYewquUcWOIAMhzKDv4NNi4PUCYm1IgAmZ3O2Ob1X7HVF/0QJcbMreKdzUcxzD6fC3ujNM
AoOR4713f4bbE2pf/92arhmphmyRFIW7VXQLkzHyyoMBwWomdg7ub3GO1YKoJAmVjjRx4uBvBnsG
MDGy6hvn8XA8tjD96heiUqMIVkiiEJXj+7wYZ7wKA39kd3jmFn+S62TB4RlkxSwkc1vV8/EXxuj1
aF0WZHHhF5YzDmT9H8aaT/Tk8nV5M4oD25TuuoPdJgctX392vg3JqJArG91BytIxEcR+YbWRai4E
N4mtY5IfJfr8/Nbeezf/RUabrRfvJLwa+qOFNA+PP11oWYoJcZvWq8tEFxbez+DJLBlIXFE+ePex
jekXIXF9cYGUKOtnnIvuzU3w8IpdAPvgyZ3IZX9rnIKPd2XA5aNxt0tBIcBdoFVpIQ2G0/72pYn6
z0UJ6uvFypDa3J0N/B+mBhTs8xvmdO7h33FJ/LrX2976oWkGGuXQgAKEDOCVG9TTlW9Qal2Xti7S
xIuXYnJso8JM3e4biw+GQ77GuSg3vr2t18W6V7xKvzbedde9Ci99sUo7a89dOqi8rSLCDkw62tvh
pg8CNBESaOpBsbnV9FC3pwguqNSQlipCTB7Fh/SEAtYAlekA0/A9x2kiuyGjEq9caZ8oxsqo1MCo
/Gu1i67AnTga8Szzeb/Kc/bnDAFoa3QdL09phQf0ZNSZ04t+RYgTGN4rt6ssZnLqvat3T158x+Zc
ZfczVF6o75XJyTpGh0bfHznyZHkmrVbhre2D+peekWFDRYDFjH8ecieHfH4dUhosfwxscuQRqc31
mv6SmgYCJHLqUuvtqVrWy5h/qtSWPY0BMSzYH535gaJWLQxQh0jtDBmbCCvSk+oFaKVyg9NwVYGs
Tc//HMDjg5vfSx1vVHLvQJLV+qL719ivZM7FdFx3Czl66lD4R3wMI5Ag5ryTWIilA2oEWWpwXP0e
1nMVq5hQwzPdt63KirtNt11vY+9qjtOZ4Z6Veg3rUHVN+FWptYPiUUCJ4T1YD07z/YGfMFS5mW5T
MPlXq8h9Tf+9l9QdT87G0+6ZrubqqQGnd6+YsUpPP/+2M4/glezayStpoAapQUjctg8YQNVLR8D9
ciMLbGM2+hwCloCWaJbIXHgT/mz5r5OMmaZHkbcH2gFwxAfvqIMcWGeXoSA4OJh+EMDMiZ72N5Hv
482g38LB4RLLLRAQARMOgd5HXWf6n3L3hISIkorVWjb2FERG6hTQAqknOxYHVT9psTdFraGFLqXH
q5QCZhUn8L+WIAGfUWskc92aBiXAHWRRwcyL9ijPq4RJUKlwfpIiVuJrR1GWGKvsiIzZ5MwKlYJw
z5BGsC1O6ToHyjxm1lDfKcUiUaTQ3/Yo3Pm/guRjIEWd1GPSax/QcKeSJz2n/mK5ZIFTNknIJjHD
1E4Cg91K1oZTm2FmJJ0sfaaKBEM2XgiG1kE04saXk6ioPGloyCw0e/QYPhPB5h/Gs2i0UXpctOwq
0yz15ctbhMikVANjE0ADGVTkMdiT0kY8eWHJWod6HAMUBCzNWUygWNisRIO3c4v732/0WdAWLXVk
oohELdj0DzSVT1iRoUYj9RBNYxeVm3dAQWqZ+RO9faPEgsJ7TvugOkuq00Y0v9VHkCmRtLkmgyXf
FrROk1wRTuZAeiNPOEEfRzwTUZ3B9DDC4aa/jLni+reGg6ZS9rRmyqEhV4kg9AU6k3qJviYEyIpA
S7exD2V2IQPWDd0BJeQ3zxFlVO6rX+A/dBTH+XH+21kaG8LZ0TgrDbQ6eseN/96RID+K/UvR2RwG
OeeF3WeRE3ifMm/+cofDhdql82Ctp0lSpn8u8BrTGxKVVcXCgb7azS1EuBIuIKCJQVmCm+DJ7ia3
drrtmo8BQJInSF/TOTTY70ZioHRxtqErNNp/WltUcbCfk+riQqBy1tyVpLtW9Wz5r+TjXrhHr3YJ
eMhXOHWb9ZPFaFS0EqXmI3k7NeynoFIFleYuPkbXftY5xVmSQBnnFqiZnhZuvDu8Gbk+MAh+wcwN
3Kb959RtG9OLLvNV7RD+R0+JvUSNyr4I13yYtip4KM08chjVuqpwNb2BPIb0RkmZPlFl6kZLM8jB
jjcob60a6efFyjqqxAYD7kllcH/dZXdJD0UXpIr9DO0d/Uu3/MsTktIbMS92xN716lgstB1PbRld
aWKM4ZDLWpdiBDWM2GGk0mpJ+VO6GI4WI1oUfJA1s46Kg3a2qvSKPs599nHUHdGmRurU32/t++w6
m/rvRKhLAeGOYlyKQkDFAn9oKUun6GOE08Y/DivQOphRQj9MlztXU0QhTsjh7TcHEvTOmFUrfSS8
nHGYFu/o+Zu3rpKsZlPjmaTRxyGCv9hwox4wimCeS9hkJny1foeBRxca/geeC/737fxGhUXZV2NH
czvkbi5V7QcSlRivqlTQeyYviHhY23ygGSiACjRR1IW5NxH9ETcfcnaJoVJoC0eQYHlBS5+GMJ2W
Hvcd+k6KuwHse3kIpTnsIOQdiTOMqkGEJEZi+Ge0Lg0V3V8ULBU8zrJecVQckWfRzKfo5KRjqwbS
IbxDaOQZEanstdnseyS3UyWWgkglHKXHSUpJoGoqFRWQ8EsyXOw1jAXFeNd2bOwbD/jEmvhxQ4hf
gU6qTf0UYVCCuqXWodkC0TuGPsVyLUqRWO2FrmZQSGZEr0VAgWACiFIqOrSJQa93nidhrYIZcUUX
nAqkxKy9xfFqjMfWz8pgcY4qqGR94imjdhtvOnEc26gw2des40idBHG4RTlTGmJ2igaBWU7ppdFZ
o3emtZWfuJlQrQrAe8hQkQ+9KRi7HLUqAyfLLYYo4gFLuUy0OmnIDyWFQ4IciQ2NfpHF89x67uz7
EASU7mmb+YLRE2r+xn1GJawbdwOB8YBAjXOkE3EJix4ci1cypQO3euDTssKT88qgMIj1QPkres99
evFtBBUrVEGYxFAFYohOtdWSehz43MkQ+QvRcYiBMcD7Y1Ho4Fp9/yNGkqdTcyzLg2dTzEsQOl8u
2MVQRr30otm35Qe8UnI55v4BkxDcG1XW3Ez/XS+BCbNsxLVlrc//11aRsE2GvbztrErAMNlKkI81
R/IyIJR2mck6yB+tIva+yGQq1jZr1S6ycDjVkpoa19ihnOfnId2D7c/Z3m1Q5jvRhdr7F+WWmYAs
vQZ8/Ike3skYpqJj3CaPRQ7PiREsF+QhSQUPfG8bVv0Hrndwc+n0X5vfdjXJDl6da3c3qsx3vUz4
aK2bheEJDc+VmeLb1g07nJ0nH+0fNlWrS/RoVIkw3d245iFyagJD1EJNAmbnFxWwhkP/PDuz+Bab
vHQvt3gmLyZLTP1DVKKuLwSyhL3wVSn+FprQu/2l/xmeIhZwXufo40BysEZgxYEG0Z9pxD1xidh3
t93roIRKqBA8Ub+u8aOYksNjgIqs5+SghYXNgIf/KEe4IFKccMtLIyIzuwmAwOIAXVIoUjBqteKi
YuXHOw3OSufLjAGJsuA0OzecdLPMjzu33uRGa6fUYAolact7tm7duC1RISnzLTjv9rSJMBKr5hu8
p6J7WOIDSX/w6G6WVQyRZFP49tWsfsAXEy86s7j0mRNMczvLtNif8wiuYcVTflQjTb8xcOjpT2FS
8dw+Oms0SBky4ELMOJnJOriPJbMpNqZ1lC1BCZ3LD+KOwtWdbtl7dGNWXQ2GELZo8EOhWUkOia/M
HAKtWqUik2KDRChZiF/0IHgMF2fMyGLVRRJGaUYOdGEoCuT1VG8oiKnFLg2tRXP4sPN+vFiI2sgH
Ij/4i+PxYNYchwFMRp/n1sYE8U5nnnMmcxU66npD3YHJqi67qF8C6EUPp3LhUN154WqiA1oKavTs
heJfiX1pecSLinR9jVWhSf4pe89UAMrTde8rqTfZ5YkYfyp2arG+qnhK3/EPKydVW9qxDI150Wxv
hFfNxfnwE1rd9CrvEAFEvOU+I+QhXmPGxRzrj+axza3gVR0afB5/JrWGKwbRj1Yt1DOPPjGHvMJT
wgsL6TuWws3wjSXk1iqONPP0MTn2cEt3/mTESlIv+TKZvvPHf6yYLJd5EJUBS9JsJiGlcBUQFchH
dydHkXiML/Xta3hjwMHBZhbL2yqPX/UKERTGDynEvIDMxfrM+X7N3CZO2NwUbX3eMDWfutqQclX0
uSDMaK7Isz62r9awCE9l67tQuaR2McIdqXWqsCOr/CEsSVgQqmlFjJhC/tIm3+e1e+gdOhmYK3s/
d2x/9z5S8+zbrbzCQrmTxafyZCFnPjgepsT7q8fUYD74vtSqZJ0d/nasvEV7DZqJjQBzcjZWBRZx
cMAG/n2oH6pbKvb7xzkwjMFgC7LeV9GA4MaAA1KxvN1tCZ8HGKjdpOzChqcyU46kpEpaZNIc0Vdb
SFjwwkpawgAhlH4hn2pWmMTLPwcdPdkRrofk4jmnUwqybchnTalSdx0c+tj23Y33QtgoASAGyzrz
DLCQGrVsoxvc08msTwEru7XW+cetXTVopryrywA9OZJYlEOGXiVPZW0qSjb9anfTLzPHT7MoVWUe
AvUt34yCLk/UaZfeXYwtvtIRlKlFxaE8cstxCvJTIJFpbJ388NhRlorHKhmIqjuBt8o/VLIIei85
2ViQ/plMTxICqbL1/MpO0+0L/qkjrU09Rn2mLHaQFJxIZfnAiBn4NEQU7tsChHs1xVITcF0U2lJe
3dYtzfEBgHr7HnD0EKh+ukc4LDCitvTcMHEkLhaTQoDAvJrskTZFJCatDMXZh/bedw2M8HPekzPL
HpFTgUH0AgNC6Ob/ccwxbCnVGfAE8e4xF7MD8mMgeo/oBGLkKFZIMi6r1Kx7jMvou4CWtF6zJvxd
GgVPC4XET5whNeCfyZeEEGJigr2mXGPAxXJP/1YINhHfZv9y315p2sHj4pytvyqUc6zZEIKhtIWg
6QBUaKzg5T6caXsdMmZ0tg5lUSxgWSpegc9Qb5cU+ncGJkB/aoOnmTMkii/ptooNqnwA7AFmqVQW
aW3Bb9LSnKnyEADV51c3RTUpnQdG5yRLmeeqI6uSA72CIiiBjBgKz4KYbDrDR5cuK/jTp09kPoy5
9/D0aGXwvBE8xaAfg4lc4xJrfkrpUG1KoGZtzTysL+dS5Bdtt863/W2nU7x1cnSlpIjbK9CdmcJ5
F0+spw3LJGpbTqxovEcXww5OjU6RgvL/N64nbYLM5CEhYFA7xsnTft1o9Wp14k/xSDP/53tslMS0
SjkjKYdS/2Lp0vmnAgNqWR58qnqNt9QK1sZvEdv0vihiIG4mToocplRbOJ9WDDz86P7wjQH/oJMT
Bsc3cuB2mvdqN3WAZYeR7pFEloWWrAZPPe288EO1pIsuZ0KEPzPNzXA99cd3aGM6rIxFYyHbMTFJ
x0J1uAw1ADfVW57cGnzRYchx6+nwcv33AbD66eihS+fYpaxuE4BEcde9x+LO8gVqT+jWTLuMQQ3F
dBJ6yEqvYC8b6XWEnpFVACxzsZL6cyVWjd6/MM/0xhZxDipP59XTaSwiZakml/FpTOfpQQIj4ui6
rn6NZvpmjToqHVz8/tkbQNWC/ebJrCcrGXWogvZv4xTfzo5WLG8yyTGkEFrAg5tLcR30BCRFJbBu
RgA5NumsFJWEK2MOBi2ciH5iaO87wdvJZ+Q2wJw+y35udKFmnoxGKiqPVg6wDvVAcOZmEI5H0Yui
TrTydtXY3b+8i7wGGbemEl0mJeScZMeT+YZLk8tibcWghihfKGQ47fVY3/oRlRbqkhgmnI4vlMBS
iLKWQ+hLKjiERof+JLoQjYIXmsVfU/PwQFk1JuPcOOHmfeSrlt6Uf0fdJpmrJkDyh1qEEUCCyEb+
0DzB1QHO1DotkIJTZowkjC4mnGEGRb4wow+zifl5iC24nJtUqVIElrGuX7xpjNa6+V2wi2U3j/gl
fheT198+OA3JHoo7t3a0rsh1Nk527XyAF2ChR+DGOGbqUrjajTtrHFYRK5bv52T6trIE1V6OWwYU
/uL1Hx1y92OX67CnNG6uGxRrtg4RJ95p3KKisVHLcEQRVCKpXEQMTLV5h2OUlihW+BHvljySTTYS
YhlgwzQYgC+AIyBMjwtDTgmYP8qszgS0X9QW/gdKx/AOOGoTtG8Aq0a1kkzmMbz4lVhuKxphfsDL
pFscSZHkS9YUx1Kn4uBLO7RgdfGTMU+UjDDDXP79dYkXXEfMbMA7u50QYQXBqlek7M0gPYfg38sn
iUGE+VeaciQtCLUoYUwukozAULtEoNSMxiyz3jbRGBc8ZWZkIfYp+DYFJb5om+hyTe0qNO5Dn3oc
Frs0XG+GNqaGpG4M3RojtSLR2ED01TX+drnIhe+0kpK6lCw3dJ24ZzhUILPYxLKPJd4nwDXfcQhx
CNX7gRwNaCz2jgQ3jCDMRaIBkDvpv0xA2gnKrSHiSq9ku53ACsSCtAXyvSy7SwHPaCATslt62jz2
H1VZcKr2A2yaJ4LnBFQO5UmClCUPSVOyOy/OVD10nQzEIUnToJ0jaiTRvrWupTSkAsbKZu/QRtpw
rxzwz5S5gOl3KFGKmDTdpdKflJog/kgJK7reUimOdkO7sPxTigPCD3xWhWj9ctahjia2P9Q4I9D6
+9/LS4E7IVFZDPoVlNLJCROGEOlS0zHkEPIHL1JSIXUKNVWf+MMBckHYPo6Mf3kM/6pYonYrVilH
oIuByJofph2GPDshCPC/TVRB9abpoHXEuEI6YbppymrNkeQMiWitDgQXniZJ390ypkmyz3k4P8bA
6P9vnMN1xejCEJX6hQ/4JUgDqo6GDKc0k1oZinaEZx2BefOO3gDfurBanKE3SJxeeNMQ8S3rX91R
6+YlxfaDU9OdustW8rS7au53+fMsu6twrT6JxFwixzOewf4iOk7DsKBRydVFDJA5ue4KjbhhfwKl
6bDGupk6ajR+xR+pl3hZKFdlIeeaMR9KinG7hOcI9MGUKYiKjBfWoeGK0n7p4lFrgLcz5eBB+eh9
kWlqv/Tqgh1U1yoNkT8Q7FEGokIvXYFd1QAEFw9o1Uypa6UDcGTDk2ExzdiS/9DK4isOG/SGom0b
g0yKTomR1HXDS2ROTdj7UEGvu1S+mrHDzFXMbPRC/IsqmDUaaQAdNnp81OiGt0dSazFgnVgpSI28
Zq4cI15FZSdaxXFfzUEWJD60tJcwlxbdmgj3qkvTi02DzDgozFXF7THvFJncLC7wDtIFR7/B4Ear
kWr3xd2RzU1ZDUEQO9YAnlKAoj4jckZtPLXQUdk9qqe2b3zAGOSv8aQ2Vb9iC2SpQDoN8GC3C20Y
u0CYWhprbimuhEhj4HPLYGyP4VDNzJfNhFjRvOYqto80Vzk+/9qgZP28dUxKm/JhUqaUs7BUxuAN
WrTPL/caKcpxMYmbHqtHHGEQr82P9CslX0WXBFe0wDuO28KHxNqDGdmP6Wn2t00WJHH9jQ6IbFFO
Q+ZUoZOGOigvb3PntugoAwTJtRstK4de5w2TGF5jrjMF0ZCFjXXEXwUBIv++aOr9xoScT0sfKyCC
ZDyApcZOU1S90bWrN0yS1mAk9CkMAzUeNBww5MwECEMZpcxTCuZlDFMsGnwt1HFSP3jXARXxq4yV
ELMaaFhfjytJiPAmAl7hgjITLyjB4LyQwd4HImKTlmo2JwjM2sWgWvvOTLwmk/HqV6nyj03cyhip
WrQyIPWdyrA0P08q88rw2PyQtLh6xJNxeYX6sXnCeFkMhfbTp5gfflfI+XH54ZO5yGQ5aP7OzSfr
B3NXK5AZSFeZ0oZKI3zGNW83wjF29GLW+GHxnZRXsoD9Dh49Ruk+oneY31IMloIb/cDgbaw5f8Ep
mpOcxe/wxgMeAG+7gnUYUzZeCg6VI4974PwevsPsbDd+f5zT8h7eoEmEl+jGNMFrfI6fs+Jf8a/8
95xlZ+Wkmvz6j76EPOv6jTrw1sgsin+b5Wb5npWY5LO8sFU4SMvqX/WvwBn8OJlRbfScfRN+P/37
MWIjucEBTbBehIxWtN9JZUTie0BeEJXw4cHuEJ/D/qH/THYMROGewopULZhT9HN20YHfaNvHh0jb
HtDyOdvH9xlPkr3ap36FtWUb1xbTt5NZnHiqfaynO0PtOs5yo2KXvA0uUiJEBJRurmtfMJdKEe6M
9pbLbIXE35KXoh8MSa7cIBpKDxFBDkL3IY8Vr9wpYhGkftiDLvoDJYhsPbgImyFx4uJGT2/ohoPA
jwkGKLTHLsGBnrovqhFkIyZQG9mzJlq/rEt9OAzVaAmbLlf2mJcbLtbBVpYZWIATaggSmmu+WJQd
BbBYWigMahRc0YcDPpEdMziaeebpNPWABw4XClzsCCZDAI9bFC2P5otUeYp/im6WtD1BABMsyU00
HpOqB0EA2DUl+LkRovCX66LC/tiEw8D/dSNS5H/NQJLNL3s8a8JoFauR7h8tQDVPZjnxmsRsVV8z
7W8qtRhgYT0I+aRIn5GU66n0lxdbv52F9JZmA/hqtMEG+luYXjwcymzTdpu46arNqBxe/Cu92fHX
ozfJi9IwAwq82QP1GuszRoiaPUqf+4FtKljhgHx/NgASoP3fxGd9Y+GLEtDMUstHzjizGaNUZ7wn
fkIC3Zy5skRZGEyRh8g3iUaoSgnzojRsZ1WO0tvT1/E9CNcRGGHojt2QywFx/sC1eQYdsKejdg76
/CjgjLh4snCItb5wkMfj0LWCiKNLYQm9pGzhkTMeazVRk5Wn5kDrwIByDugVcuyaoR1iCR7+dWnZ
hjMGbzExRpJ/fsbOqxbg1VQWBBZeBZDc2EjobHaCp8o6TWgTrdngwvmw6dterMHaboa9nV3naNu2
63IALI4lx50nSk/hoAnA6qKqtzDgnbmcLQ6TcaznD8TSIyCPZxy3AdfDYABAC1mV48654ZWh07lc
VGMMCPwBDuj24K/LhcDAN5fT6vZs9hKHfEqxmV4z3eTdO4bBhw85ZA8Rm3Ed0vmeMRDH3GhalZ/O
eDzWO/sfTee1lcgWRdEvYgwBEXgFiiKHAlF8YYgoQUEkiXz9nfNU30ZtJVQ4Yce11wYsbeMzTvjI
Xqr2HmcArv30EKQfo8cLr4aHIE3fNP6a+QgyYL447V9l1PgY0WeI65BHgbXnhLGllqgY1kg5DojA
HNO7r1R71RV31JpGvHZXI7PLHfQi1le+On3tMOcVUr09svVQETAJ12jKqQldf4x6U6dmSg7OaTWi
fGTYOi1hhh3GRidXq4P9xjuncTyAPAKPL6w6X3pCFg0GBKcGCbhFiuv4bYB3CK0VUYl4LoIEsaZU
IxOB8/2E/QPXxBviqwx3xDsiQ/4qxNK/EBBBFoBPale7FKIsH4NzuY2T92IPcyaNaJer7w81GstX
jYoliYr485GDkB0IxX88mVo+uPj6qh1yGjGqH6KFio8EJgxjJUTEscTG4QBYcijqvkav9jMxGy0I
gje3Go2k5kScuAnxWeMx9gOWINfssbj8GEGFkDzXB087hBnya6BoGwxSsVauYvwNErK/31Vv1ctt
zqVS8euFFEuSKLG1HBj4qMNMcUzkavxGBpYSKz5E2N44YOpqY8hcgsWlpjBSpFXR/Im1ZDiHVsam
PoYxkxf9RPiUCZPkgYzAIIMdwsBlGOUkjSzeGvz9zrP4287MrDEgDqK+GQ5xm4cTO1ZI2w8i1iIA
hS5rk1UT8UEGdIyx67gi/olCeQU80jjWikSzFpbG2RWKFya4jw3GYPi9bn3BRcWQvNxgsKHi1mtO
Y3PGBTHuJQPQSvRpuVS4Z6xtMtZY5lpxP9Tf+RP6Yf4y+rblN2OVrL8fik98fDb6g8F0CjE0CFfU
AqJ12puiW07RZxOJSOACi+0p3hK/qUTMIawhb2g89A8rX2QJMaMbUJMO9h6oF+y8lOxNQddir4Oc
YMul6C5BtYgE2yF81wCwwPFXF2QCisDY8GNLdfLKJqfRWKmOUDCJyZuR+RRnuH2RKStgCo8t4YlI
Ns4wZV+fkM/TclxoFUj9GGgy7tccdOJOzBZm+fA1oFgzfjrWUf+DzuAINgZrv46vAMeb7Cy7CbuB
KUZa/MOgjV47PaI0r4hQN7W67NXt3+lAyDWtIvIISj2OwCczUK9OPXqYH1dUBxRdnJmaksdX2n8b
m0Q6TBkzyxwoRnlgmSCVgpK+AsVQyT6p5dBwPWT6SGXyDaXqBuwwalFxmI0MGvEe9FKp8tPsTTk5
735sTUMErneNMGsI0HG7vWmhSpMysSw/TcsuGKDfWidoR28k6HxGrqdBgzrotbgXDg4YG1n8OJXQ
UVWMlEbyYV29osqm3CcDRlVvHaAofmRqnHyy6VLqVW1/16gL0FBZLiK+y1I9gzp9qP6+2Frrj1z3
HoKjXQ1vxEjxE+fJ1V733DHQo/LjXR+RkyBAmJgB/HzvHZZRq9cZXKgNhdfF/Up6M4S0TYl4DCWp
blO6f9hHOA54T21yOHRPqOsmhGrNEZ5EZPycfcnewg+zyFl3x0excfcI+JNQ9Dkm6k8VFiHu+QvS
yEzXln4s0H9jqJppEW5E/JdQLZ44QRCDAYQ92kOWOoqbSIw5uRT+1J2LBsYvD0G9lFXgrjWx2IyY
EnEIa8vCA1YVI/lCoKyD0Jfno16b95m8F4qVpcA7BVeG0l+mIdcf0KoG8qMfPF5931vrAXNSwfn2
FmxkgGq40IcGxJVN9cNbMFdbjCfg0QzshzR8qyHk0gdeXMwwjm7whUrrwINUMFXBuKrO67k7JjUQ
M0Zds1WmrJUulIJE8+MQZyj6o7OaMf0Q1Q8vkMtgNdy5GmpY8+ZQzMAdCFPdEUDfN31sxubmwH21
5KkCJkao8LP3SfiK5BVBnDJhQkOGBlbugBfctdIAlmEPU/hWDqa5PYMiaivTRUbJ0/CUc9H+heuc
qJXdX4RAGkoKYaxJ+ycqG9OkIRQhxTPxmTvC50SgCBgZlHRuCceauCQmZHN5xX8ILZr5at+DoIQe
YHEE2mVgianvtjkJJ8KP2ZDKMub4TMqGg7cnAGShNDB46evEsKpzqOTHhXoWzw5cx8CgvdjuHOMj
P6IrzfyegIVLZ990dAzdee8QF1BeUun+r6NFzmXAxs+GUl+HM7iuuDEv6K8KsPwARrUr78AusBXx
pMuXkSFsSjKaMN+pBj0Cd07wlislJnyoMwKG/zgTBxsufhrD9JDG9sIJnl3OvEaSg2EVJHgnsQKf
o7mR3cTS4WDeWoQBGc72pFwjJkrLYBtPGuJsL7gIDgEtExFNxknk7+IjxFMFvm3eKTqufah8sdXY
ZkMqvsgbkmKURcjEIxW/+BAIsD9Kx0wjzqI2sTwBCatohI36IbpYuhHej6ndMPA2cRlxleUGjHcd
Ts0XT1tNSGyXK4KPgvjqkGat7RDgpTdPd8jycFUYm8MgGLLtjQKTeTHOyzphuLh6VlNojWyonGMA
Po0/6M/M5POxTVciVv4YUtNMjNAIvW0/oE+H5YPwI1U5DKv9dkL/KpLjVRKmH2Cfh84HUW7mgiv7
kNLV0bJ9nI9SdT0XElSK2ovJosFwAX6scZrhsSG7npHGCZ42A22xpCej8geGDaGJxDuVQ8fIWfvm
/txQ3Wd6qAWJR4suBRo5hPbwWcwmvZSGgLy5kI/fxsewhZ7+wH+hYcBwNATRTJEbg72J7CM92lOz
h9LnLTQ7sdkRDD00RRydaL7FFLXwr+mXlKvh36AUenTZbLX4C734GqH//KRa+YY7ghcW8kaqJ9yQ
FCg4xRHtwaHZwcSYTjt6xg9osV6EckOjMU3kPVbxYlZdTCADg2twyNAxbSZSvZdijbGfEGt1G0DR
QQJAkQIlIn+z2/lMu4vMT6Paz882FoM1hNk4Bm5/j+Jr/vT7rvUsw8rtH+o1C0sThWHxOrmyT2jX
QvJea8xaWnm44G8nPZiKwfQwXd6HUYzZjcldJ/uLXoLHjzoT/r5HrRIJvK/25/BMI3HncxqrhmdM
ua6qID3WlTJKV0lNmjwDBhfjnawJQUADxwbu2bjcGUOxUHsNQ7YeIJkQjI91PbSrwv9nIimVZ0L3
MfP2IdEK0Wjv+qJoT61UPALODjCLNpu0Bwu6YY45EEDjvGtOdp2b8MphNMR7GM9pkDhHsfTLpnYQ
QaF755wPHU2N6VNEGs6wKgh4skqaVHewZB0XFyuDAz91C+3yQpOva0dGfzO35QpjhZCkfRK3niI6
uUDsejyIIklSEmzp8NPMsMs78+RKrW+W8owOdF5Llyt6pm8j71CEvczil3keeqEMBnQumjvm5N0p
vqYkust1QdU4ZgDmfU/cBynm7KrSnrmEOTfJrBmy9Q+M/rjPG2R2DBQ0nIdW1dw4B43nZPKz3idp
83lfoAif8KMMiRlx2jN5x6Q0kE2g2vFHFkifTL1A0eIXAialDM2zuRlXvsykILT+EHYv3AzpGsk1
qXRyP6fr2QRCuux42V9o8119nrBAEOJcKSFDXTQkQPuZTYIhwzaaUDCAkoSsTdEwf5l3qfgkszhk
JY1G7KzJc63NG/jgRDFZo8+kWwNd0v5gKbHmFP1qEpOCL2ayN01zMrbfPsMTyo5U0HJCbSWVfIG7
8s5Urx+Q0E3crOY2RUxbupISezA0YVjI5lAggDi3xmJfzUG2rHHty0jdADrpbbpeXMjlcT5Sdcga
+48rop/pW6Uua/N8QasvzdAzltzGnMkscnHPP1iCXMV3hGJQKzLMwAV34xMoUcvpX+5by8QsqFk5
+y/7cUUJF45ULjeHM/ikhjAN0Yo8lEkCJUZQIjX/Zx0asfvoqDjijnkXRHd0ijPPSaM4h/JE1ySR
VdwpalSxVWAkrgMHzCuC5yDtryHQiga2qT4MOkO9kSY1GVt0CpE45onFyd1t6FP6b5sJDJHiTpsb
EjBWRGgESoJW00/oiCs1ZR5yleqJ64v/4B4IIRGOKZ+g/6+qFl1R8TZuxhSf4ZDJEypyBE+4vhqJ
qtSJcCTZBmyXBAiMmx/RgZ8Xm764NOCBDLHb9wTZyMYje2vJEfZBKZrAP6s8xZKe64ATdEGorFt0
KTarS6tTp5w10i44aBhorvsU3sme02xlk7kp1IgTiFLnbEHTMuNxZXCMUaKYDmSmF+00g983eZIk
rPV0V90xvYrdADLNwbHP4fjSXP3jJQ0xVj7L4JXmNsjRPcMN/iSBwSFWbUhBfK07e87hJ+lZu+4q
edlRlkt8ok3st2BSUQvI+qoi8kaT8Y/nNXQFm5jhVa9wd7DChNIt1upohLomFthAByLesBLJkk8U
KUEt/tK1psDS/gMFnu7gl2AQvYCaZmpSc97LZ7wt2Ne2wXZyHZnq1PxhIWl0sT3NlmJAs0E9mIOC
kHcjaFqzfYhpLCOEp3WLCMRjJVlXCYiRxiRCoosyAIdLEIgYDSGdd6L9T+84jHDA4xsa/DfEloyJ
bn0xz0SgYkh+X8bvwE4qCUogfntPxi/kHg8NgmdPpgbwm5IrhZzOGQAYwz2eiHXCpLDklvxhBCge
GNUZE0oaJ0jeMXGxLVys1BNKEO9LaLM0ttQnyYzpzTBDdd3PRabNgNg8EccgMkjO882wDThL1lMq
CZ55hytqro1O7IxoGckIgM9JhqYin+8F4lkbv87DQmN/qnw/ziblU4WMbO8yf5j+dktTWl6Q9nsu
Ds1oJgNZQL2LkE0jTSbabUf3rNLkHoCyKhSwY4WhFnoG4VPtnORr4FXbuQBLdGnKggSmbg08Dp5L
NyEskzmYPwpwV9r9qgAXCxsTojU0QFfUSmjTqUSwoeBYMEu6BX5Z53TenRO7wv1GngRCcFfNM/JR
Fvcy+yCM95UoYvgbPIwfdrP3GcgsP4OKSMXAqZmSTl2bRRJw1+YMBHq2nn+28sxi1G8w97vBsWeO
7URZbfU03pNfA1xP+rQEjvXSgRyTy2P7BTjKDdRXsb6fFrm9PI/M85YMlnj+3ZhecCBbd01Lmw9N
8mSHZpreMt0F2p1ClJbYemVakIHh5DtyXwXCBpfKPbgNUPkEL3rb3mZgu75lshln+kJlH+L7oO2s
qtzX7DOOG/kMC6o1+BZhUdnziDHc6+mnPIOVeUYALHDLDDEUEQiofFwT+f9obgsO8AXNP9E8BLYR
PR9ZaTLnKUDQXuzNoGtl+f7Fx+MYv1W1e6rtmY4xBtlcuQLo5hv7yflkcxAxBh7G5mJbEUYjgPsQ
2iSSexo8WVrLCwOzYqAMiL6RaDM2lAl1NVBrAqw9xsW5wQMCkeRUBVAKib+PrnCrfjZunUuzRFWj
TA/XHBnCNYNUZoiupATVppc6gKLqB+hy7iBQPaKkUH6jVGkv0FWig7RkJyBWJ+2FFZxgUjH1cXhi
FqkKUBemjd+Jfx9cN25cq7+N+p1h6td0gvCEceEVt6pQH/8+fKmHwwcJqm3I0KLhsfYQrKwlijb0
h84RNdvPHic4SnMB2NiDFBhge25G6xdDtgaglBdbgk40ZiD4S+RFAYiSNPnvT/8yMGzQGKUzn3tG
2Cs5PzUI4eX3d6JkINqNcH8Tw/ZDaQyYbigtiRnVoUS6OMU3J+KB4AapyTQgtMbWY9PuRmQCf9M2
esyVEk3A2OvPAyE0unKMRaYVrYp/YXXQZYx5PPZ2Y1rw9Dc09fip/q6rAJHvJlk01sOifDfYPSSr
TH+37xdWrz+7+CHBz6Xh/AIjhTpBZrCt/0LHdjwI2TYIQrR2Hcl/7+K0jtgeI6oLWTXQEKO09Fh/
Q514A0RWYMNfwcVo6modwikCHJNsdF2DCpudeeErxeYoY+xoKSj9wt0mqYdGuS65Zn93abjkVWqG
L1X7ugGnDvKH7DjMvTm4mPMMIY2wbdUn/yESuQ4WoHGD2vXaXNNz02aFsBAE9sZC27aw5CGcbbs/
sRNW2E2Qabbl43OTvB3rwFz8bR0/wJ0OlS6Yms/ojyibs6k/4PpiTXFXuPSuSANg37oyP0AlNGwo
XIAw7lp5MkVFXrgTN3mVtRB9Q4mXbB+pdRrln/4ef4aX0WmUefJx/5h7BP94IKJOzT9pAqyMS/V7
Xz2Tyrur7te172Mln6tkw9fxoZIj6vhVQa4VCVzBczurnAk5hq9fsqEfnwlEB5Se5+tp6SPlRCkS
HQ5ntlOeYMYmxjJNx15qTHcfYmkCtGlvb4Yzbbntlmb8zte6kJMAmcO0McxD/2UccEmnSZAu/rAk
pXm9CHnVgSc8GLYlm8Z7TxnzMTP0M8c7xM26IaE2PNYqRQLDaip3jWYlWzd1GpQSGpvGtk98bxlW
t9et8jD8qyIbdHb0dIwmW+TsPhP9pC2SJJ3KwJ0rBFp8jq0V5NS+J5B84oBoHsm0roHU5runpFsn
VLaeJ0CKi88Ukn98v+6hdwHKz7KDHZQxyuEM0VGBb9f5pspWkviUaA2jh9uONtDDIuhEN+LJlWeF
6+MKQiF67fzx3AnW1+5whwzF4p1RMoHD+KFf0epMIW9ptUYj15U4N1Q5zm57SHNnwaOEfoJLvm70
uy9ui/4chKSz4gcUq3hAfeSlEvhFGwlhZQwYHRT2H3Y0aoWxclUL5klroChrIoMlot7HmoF+AHoF
ffw87Nk5+a1Adw5Pp116ll3RtcHYMi7PBRDbEgHaxZddNbHz/+mwYKKDkHK7cG0YEME/K3LlmiZk
ejiajoYzqmWT1l95Yd9dWpAwxLinhmS8KiYUBJSJg2yFJm28vUjjaL0fAhKA06sFtv2VzZ8HGqcI
dqWsg5Ul+Spi95FmByw3FCm1Rent207yxzQENVoOFwKWWEG4vFtYdtxmYgRBv5xh7L+gKULqw89Y
aIYN9TyRyACNrgZkbE3gznxhzic+8ZyppqhOnIM5pql5k/CIyKJ6/wn5UVXFnAbPRF+YqRP92Gld
oRwk7NdbjQ/QwBtFN9q8b0J80OGShBfNYLxTrroaUkFJEdMFaWlMWgCqEepcSxNQRPNfla4juL1E
/Ie0B6F+iKDKgWrO1PsVU7prypCu1aGnReSFNecqM0T1ECv4gGW273TIiUtx125V4cg9XQ7WAVFl
NP8DOwSQpXjeIyYOQUp2h74s3i07Q0Nigk2Ac9gm0MlrxprV9KlzlR7WTQY1Ya2AsaQHA4Ya96Y9
5AqUQrpYAod9oOQxuDywH9K8wuGBip5bVXi12wAhSMe1dlX8K8vog6n1MscSGH/HfPPErKsvp0DH
O/8QRQHX0KKAYeYz6aLWWA6IKFwFhYtxGAKOyx73Q/yl3Wb16F33Ob9XN8E1RGWFboiJJ5G6xnIE
7eMidz8UCG4j6VSp0VRSPQPiUxioXN5HdFseH8Db4Lo4D/YWMg/tP8ampUs2kKsKKEAceLNBVHtw
fqqbom2vT66eze2aojKF4XkOiSz0EffNhev8KS3ppfVExpKkE8gwVu4NN/6powvmPbrJ0Vy4EmpB
d8dcNeh3iADVSpgN5EZ4Nps69yucHreZn8ZOTRLx5Fec6jV70pJzDuEKhcXAUiLtMS9DJy+xZAiL
h2CEk2emSShv+5l6S25StcJO9L1zKzqwO2yRPtdq4uNsfa/RbCJuivH1DQcgmkcGihVDlJ/oqkpb
xTIe47QOcD078ywUkH1M6xjdE06A0dUc407qUSJFNZBeWFEfjTScY4cWtxEXgl/6llCQiqPk0nG5
eHj3JxJaRmEtinfYbiXhoHIGWevO9gBjfUOGzbTcC9J5zlBLCu6K49ew9Sghdxm1X1Z11gsbzB2G
cGQZI2rLHCfsHOZW2PMEnHqVi2bKDB784vIv68E0N2LCqE4W6ULmSN4qA1dm8ziPRLpY7sgpDHN8
ybRr8MtP3H2g/URGz2Rr9AZxTuUQAR7uWeXHicP0QY40TjBYnWQzwWPDQ0RjGG7UEgFWMuKhTiJd
fWZjFalMA2PrznjpD+DKT9cBch5QbIgpDLYxLRAbpcH68fvt2mZhfcbfcFE1fq7Uxa6Hp2P1cKnT
V7BYyVLaOrLhKub1ww/IZZDBBApc7VjLR/LdhruJBHLBY1LBXDqDxgusUhfqIOGNXBcmD5PTZ23i
eBPAYPpC+xm61DB5CSvLpen6aiy8i9DljPo+579svIS1ExY0dwPiW2W5DdBuVgNobW2dGylxhb4W
Jemj9ojF6ZyShuMrjHUqkzmecWq9jHBI0UcsqZi9KUQo3Fu+5rU67N/oJvPL+CHekUNLwJRkI5po
rsQSUKRqJOk8KEfvzTHpbrYEIVXUzVxPxBWtRHhf6tCEkRkDd6F5D+MgggNMAPCTt31EOAeENrgn
sZlbTOht9c3GfnZdmy0+ecKkd8Ao8G4wmXzBZUwp5eZQyUyO9SIFzzfrm/eN8l11GZfkmoaKM7mv
3XZqcQSSIumrlhdGANSYzhmIJ35zv2l9lLFOQ20XEpIELnPpqBorAmsPVxmfVySEQD4/96Q89iQI
sgQJsuR5XHm32jyFSIADh2P7CI5ZkwA0/UhfLd3Bmp/0UOLIKW047p6TKgRCC8bgqi7cpnZ+LONh
3+OfnCmywzJZIb3zuBQEpokJrauzW7SC16BcJz1DpAfyVvnSbGJukT9+DvVumPnGDK8IcVcj65Ql
MvmqogJdbxK1FAjVZYhOpOFkFbyr0u2IrjWMmoaRLXCxbDNDmVht06ERGLUnkidecN2UyWr7HOIS
pYOYe2GjK70K2AXWrCik0roGr+OePjV4bD6ZnkgR6ByoDMpcWatcf3h/QeUp++ZYm/PxfJxtKKDn
fe2bICmaK5wAu8wq950uhzV1AJYsdCzB8DMMPttl3fqhVRZv1AtD36rdeIitEznxQPk4BeRNl+Ab
/5wn5gzGeJel31ZczDo72s7me6DTwPXarcRCRYsMMkWqh6vXpwL/v3w+ht8BeCTBb0FJsp29bM4f
ZH0xGrzfDTgLQuGd6vemrru7nC/2x4CADK+wkfrlOpvy0l6+nD+jGYYQRcchXG9YXceT5iF2DKF2
44T9ugroGO3JdARSb1mJksNeogbLsn5DyvodhnSLmBEW0R7ZDgnS4O1aKSQ4rpC7QMFPe2Qq/Rgm
UT8ImTAM1lKYiP2trRLJGXaT5fiHkidaPMPM0vls/oCxLIPXkrntBz6Cew42qzuib2UIskr169Pq
1M6CX97U9/0TWd9TtXxXyT7E5Ux1/dekDfmlf3/fKkAq/XIA4/7Ty1NfT/shHNvFEtgNxbU0Rl5s
6VC8bdBGftnOvf7g2s6gDFm2r527dbfM/u0s28flOPe6LVe/BgQ5McY72ewg87ymJJjNnBya26Rw
5MfsVi0852ubS7wazP4qX4Mdb+sDjj90Qb33treoQFPjI918l/ArYom/FsfkWzK08sD45Cvk1FSF
xTQLT0XQNC0OW3WOrRXudfcnuvapFWtn2g8Qg9MJGWJwqsWabi2bj1slph9XhDJK6zLkqtmfAk5+
Gg8RubAFgAJNBxJSourdq3NF0RjJTW0PkgVR7cLWG7JO9lp5oFWa/UwBLR7aJYwmnQVWDMLGJjqo
IopwnpQ/mZ7SB9urjyxzb3AIsYx4ISveu6WEHSkbZYCWCmHF28YWWbaoEIJ9gghIqb6kWnhVKXPB
LbCOpebxMr0/0mO4mGQ33Vw+2h3oXjaDtrM7o1sEPX8Gf1/Vexsv3MEUUqCp6N+5whdUsZvGN3nD
rwpUEuvm6vXYyRCw7hfi5eJnkSc+VQKtXm7dz6ERW12rayrhoH2TOiAAIBjN0Hte4iUAKhKnkmyE
coksm6FVfgIvyU9py0I/GHZETNfbhily6eL3Mu88Ua8c7WmEeuznKpc4Vyk1st1TdSt0XUppOZdP
vZ/Fqj0DStUstzKtcgumn3LrtyPH8Fey7wE27q0H50tlU4ZADALgaUT7VbiVjvzcwj1fiB4wKZNc
/XPh07Jq3KOwD93VsXLu5Lc1/trdohO4TOr9cxW4xi7Ea1qSXNu4tdjaUfc0ydUBTLZy37wCl+wx
/Ad1U662f83S8PX+WYaoOzjrS5iM8RZCJ44igtGagBQBXe6Cq7CNEPBC8I5gMsAM2gl+OwXWuQPO
ASR+9FmnGBcmvj0QbigAXv7au+7qJYXt6EfprfzuW/gWVBVkWqfeDuLbVfsHVqcveJEB/wHaaI1y
letkBn/0sVn+uGOsdonjtR3cAyZMSsC682Df9xLCXgLTiAj7r96W4veE0mAqE3zit7ZEYKN2YL46
TD7Hd3Vxq6vkDjOneo149/ThDfZuSpvpztt8eF4lJ0bqrn4EFDuVao0TwpjFfU6lS5OCShJv6ye+
a7cuv0GoLSXrCqyLTLeuDiMuH7Rg7v1SfusN2wA9awgmZbugbwCKgedK0CGm7uWyZhM1/oqFPNlY
QCzSBkaQ30p5/EBTKMopYLglAoSZwbZclJZk3zjIexHLuw0ciM9jVpMnlnehMVzBNb2vhms5Q+/8
8Vk3gjbCs8D6IxAkFoceBxB8HcDnfPsxTXhd7XUfyBG3IE0u98Ozvhb84g/0vVGGM/HcQJnIocQv
BdbGL94LYp+rGAHlybTgK8tR+xG4HzaVEyc8VC/wi31F/Iz/eb0k2/vwd8P97f3C0Ajp1Czi8ESC
K/mmqettuzC+7y4nEAdO27XsW2a0nkCJyCWWbIecY32+VH/M3G/rWW7lKyr+sDxcNyvKUig9iQ7v
W0h5ax8M4K57iDec1MYPv419tzyQP2vzsgWVdN/4rheqD3xnu18RnZzY5bAS1w8Qd3EI6I/f9kAt
3g4w8cWX+DiCpgTiwFL9xI3J07uLShCpUSRjL4hzf1aBLibKgV/64jK+GpnWpTdrX3pfjVWbtt+h
6oHWzdDi5+qZGCZeOJ+thDg272oU8jCgBMbJ/QhkuuNYm0jGr0P3G3TV6jNiMumnBa6KgYfcNzrE
FH8zyXAJ83Zrf/y2lMfB+ePbQftjzlmNf8PbuZIrVDZ5mjbNPkEtZVX5BBqJnhSbYNZoxvEk1M5S
cUEUAZn1ytSSpAJYx45nBG2fwS5f0/i6uxreQeMDk4sns8GGcY0Dn7Qm5dD1eX5veyFp7UguXOY3
EmODzPB9vpKSGQPzqw+LtW0/i219N0tOm+rbbXgglEsbhOTQyEzux79AqDH3C7lmMfriw6fK16X+
3X3YvK2Hl+/G+r6S3Tb3jbtphf44wP6/stUyPYE21fWGtnKz+s/zuY5nsMOZ5u98N+5QAPp4oXoc
53pwv9DSwxfJEKYg3Dv6bG1qO0z1EHbJ14hvqkcFH39+VwuEhNq7U+VAURRlGdhJhB/qkMWmNqfv
kiwjSy7sMyq0f7sWe+pxWLm7be37OJTYZH4TVIi21Ify2qPvWQeYxXyOpYvSzaJ0PW/wMPV/54YN
tdYxgtXJY/wv3hvcS/P7oJOICpkY5rUtUUkSFPwKz8eJ2zKSnW1/9bEO+cskVQZ7F6+EiMKy8vk+
I7pr1DY8QkgztU91AE9Ph7mOSSbRYkh5/vQ/9WQSmjeRQQQ8TxUYxVvyaiI1qQY6or1hAoWaHk2B
Zce6cufsoiwC9fZSapQas7atVO47Z5Y+1mwDsn4e+3CYTXTp7iCwTlc4x2RfcLT05VO11OY8bHmV
BpoBLXWl8blEVD9NNAYy3aKstIDKffVdt62A7J/+T0PA0c5CBpeiyxMYItsZSlAeJzbna3oMEez3
9eNYHeHD4/GpPeVX6aJWDaaVDkGENoRK0NcNipxScn4q07HgPH84VWj28A4bP9YcnRaB6FOll3aT
SLVrAJcj2F9L1FRJWmn9VKmBYK2BgQzX4v2ldQb+tOa5NLp7owSBegfbVu0rU6qd0GB8PQrxh5Kn
1LAhxIaRUt78jguBBzLbvQwL1cswDDZEizkYSg/JIXlAqq4a5+aq4c/tYtW4vZ6bSz6Zx8BZ7uEP
vev8hieoYsgxld+1TdtJPSAHkBK0R0hlgOMNrJMrt2rQ4j2v2Ts7o6ttU19obbRNLpNyfKVJYYEu
Yj7+MEzK8XrA/o2Pna/epvfT+cGNWK8p9vurO/pqZueKRVTjgmq5uqUWtru3W2W29UOpxnZ8hTjk
j098TQrxX33zWozpXglhCSVG1olQvDaRwrLcPcF7csTqhLqEtlPxsnmjadkMI3TXyDXvWATtc4Fo
wqxTru7alkYQcEDcxJ/Nw8dn05Zo+XhPJ8YsH7Nfl8We22dDEvuGPcI283J1j6MoZ6d59Qv/p5EN
nSAazL89TVNjI8eNrdp/TXdE8d3+H1B21lFPLNkVCx3VFP+U4N3fvQR1BKX+Yaj2SttWrJHeEt+f
G9/zQvPYpq8D/zW28yM0qcUaqGEsYg0TfQv7ZXxB9QsFhQQGhUq2b89CnQ9zs1jS5XFmDCEkHZps
hOQ3tSsW6KTVkdNX1D1FJVMqYJ465xpdRa9M7hlf0GLRMsFxCmJ4M5lE4qFvRWI7+R6jp6ucFux/
4iDa/vlcK/Vv1T9oX4rxemwDUb+hiGdy8yzcfHWNUXYItrZL9kCeIFUhd5Utu48CJwp37dDiUaxe
+sV2zlbPPKdlyTfbd18ptvYsHnZrII1GlHCFv1QM2dllFuzCHzCtkN0U4iKPGxOwrculj93Q/uqe
2xu+y1MftrrCJovP7TxWXxfaMkYI9Qlob9Zb9rlBLelHQvGjxxY3DYSJkcNeMidn9RWXxloEekEM
05orKw5Znzcs9Bv2LjS1oLde81jJQHQ1LYON7cVj1wkLwXU/Y6yNKLQscfWvH4T6AI+7BbEVPj52
j5hkkOrAvpgLDUEdc5OXSGv7f7og95BFsCCpua4//MZl2BHAoN1FcQhFHBpvvmq98ql1X8mNYoqn
365D2VWdtXTmTtHqlW35keleKMCFPC85D7LR51SRYleVfPQE1Q52s222YHXmocWlFJ89HUdblzf2
GC1war/165WEzVdz+f287s/A1xCo+Wnm9oSEbmy5/blxW+xvoEhdzrOIL6dhCC591BrBVpsWjlnK
jN1CETNFV49fDRj86pLyUNBlnSq1qDAiRz1ckQrSnlFi+dCKto5Hw/wICuW/IcGqP7PSuCwuOO2b
1LAKgEKsL1Hv2GYgSO0UtqydQFLm67+n+Pxbye+r9/ebyu2zds4UnRIgf/fAwUGRlCHFKEVZKBYL
cXYmaBceQWLGaPxM5QHPtT+Li3Py9gTEzLDOX25AnilYObcI1wEGssRk8bEAHEqfVQAzXCMVAwsy
tpiPP23geZMy8QFj5ET1CcjTHBPzcaRNp6QeafprfKkGR6OP0ahBdrg2YoTCQD5OR4shxRTgb1hd
7JhpfF+JSxQLflXiG0XxlNyxZK2SJ24LLojqJHQhCRnMoE96AW47v7Q8JS9au6yq21ztE2FHV8pq
/jdmC1BP+Dnu3CJUFQxSrHpKg19bulzB3WKYR7guAGzOIhc/yO7RWeQXbsDFLMGxYiMUazLHTZgC
JkvPZbgcnemjSgFHpUummszfUGXIJnptPdKHhB3D18cwpaNrRdQ6rqvyf6CUeWgoKDtY/dEbvHCr
yv1mArX/9ve9VL22fiALPHCWDeUOubaW7Ropm3pLJizdl7iAkNvRxG76PbfpCKdk+5ImAcFruuj6
ijBpRu93l0oWUl1YTyp/l+4dDWl+F9kBcvplu8e9PRE7XmSI/U//NhVy4iva1nWTyzhTX6xiuRBD
37X2BwkCVoaWoEyRCALmivlSIAAWN+hPdn9Z/2DcKEdiAQh+4Fn+lgI+01z2qZOnzQkPfdE25SW5
eLKYgKQ6Q6EDVnRCPYmKwod8NpPFyDINyiER9YU4HxeG8n4h10kNFKJsz8B8bgx9K+HRPWryf3wF
mTBoPomMftJDMxX9x5p6+Rplq6+YUlRSIsCchl6LCR3JJuBikMrcfWXZj2UfLS0ah3tkhI2b8QWr
S/lg0EVuTyao2vooP66ry84fMSn4l/GXdEG/++5r3N0R5SgBWwZ6nb3cYJpGYfyEidGaliNDb8rJ
qCuaMFoTHa0hV8bPBUAWRDqvsM3caQEXwQyQpi42Z0QPxObEVGFTsEeZ3iATJQj/At0rpcTBU7DD
M5kEnn0nEdEkzGrmZE1Ya4ns3yLFZklrz9BgZmGLxL+dbTVff2en8eFkPDY/Qb5uDoLlnYRmSKU0
Q65B94TUY69j7NhXeFnSQO1+ElsWS+PGkHf8pKQ7af5LY7xT0Q5wlurJZatJdhTkQ/O9R/U4fVb6
+z6oIzwJ/BSSGHz0VuO8XD5eh0kmssUhhA0joKWgHn3JgsAjeLcv9PHREHTCNRLrNuF0+xeJTDG+
wYMhuUENyzq6+2z9PJZm8NaS1340oijyaeOnCXwPUJJ6MEvQbkDmSFZhRVjx/4fG0az8bMLM2r22
PlEaVDjjgNW+OwR3mpfouIY7cF2X7OadwQ59UIx29UakB0muay2DkAEpjd9r3TGeBFq7l48eRx+a
e4NOWHbKQyptBe2PIEdHLf9W9sQM8C/7u5Y9t0p49sEMN9jdGdg0ie2imjxE3MCt9aThuG9Qas0Q
wSEQYRQVI1O5KRZJIvUBPHPALDELyZQNwC1j30uuwDJnbRmfSlsWsSR7XLN2wYdCmvVKbzVV0ogt
FEaNsTMHAkCQn+ZCMDYq+Atp+wB3XemZfuHEFqXvhUuEodhjQu1eJf2T/A/L7uFM3P6+D2yZpsMN
uUIfQKQjfkhUG+H+psjopwJopY4jeiRvo/Pq4mChSnpnMRxQjy6/dkGp56hs5BXyTWarS8MiTQTC
H+AGKFBsBVI8ymUCYxmfQYn9VuHvMnlqYjVIPvRiX4pO0Jn7ekiksETocJ9mXy09gv+Qu56/tAHT
sk05ij09uhTbhKIdKmReuhwkbJE0YWrWTsgwWhc4PTI4IiXLCT0a6ZoMyTPxEuy9/vx9AGOxnjpP
W4yUBRBXRNTil78nJgZDJ/JctZutkwGl8muSYmnIXhFQp+jgBXjPc5rP70vZADkBJxe36TcQTJJT
Bh9CZpzKhEvNMjMhOexiH+O5qUnSzQtDM3B92Im1TA5D/MPXmEqj5jsw+MRs57uUmfDp3Fd2jUK0
7EBq80RVMT+LVMhDhHOC/iR++sOJxJP8C33p+IOvARf2FNYJKyHB3cSC7vHcO2YrEuyhdt88tU8N
kgmrWhkce/NKuIG0moiLKGE0+KXvxI9JZCFpjHBY/gGxAwxgWUCUNzDeeZmszF1FJXyhsDnsaflm
Z0eYWNKHRDyYGJzb2yJWcx1ftsib3a39SdyOnvWVtz/s73h/ae2o0oyOp/GtezfanuoZS5SX8eoG
NRxZkkzldARLtK3e/h6TU+8eO6DMHiQnzFyD1nh/n5u6bRIMcf8QFOKsZEEqnJsgByj/t2Scr8/n
BGQovVsD1WCQKQabIw5BF6RrlMWlQDSgwjEY/HekDflQ6B1E25s7NrLj3uw/B3zPdzV564Cn4n0s
afkfmnHHDKpANVPsiak+oLkYVn6QiwLLweg+897Wqv95j3i0Gt70zAASpIRhZuYhzkIlm79cajO4
Z+Voe48jqAHUVZQvwMEwGBxIb55CQAfxyr8SdQaZ6J5cEmhWQRWEj5ZgQ6eX+deNmBU3zQX0EyED
bCRUDoi+a6XSnNXGADqe5wyYnY85132THUNqs4ISE/CsCiHXXY5yA6r/0Y0k+Ku28sYDgosAqTlI
Y1SVREtOyPkACoYgA3Gvm09Pcs9AFyKkgHjUHlytF5up5qilqB3mGYpgT/1Nhkqj34fqqQT1MrMa
bGwTyVYBzCBS9Lv8Jqr42nnY1XITc/g7hncZfZZ7+4dkV1hX/6gtPNaOOdyN70P37WGB4QiZXilQ
6pkTk8RdAJI3a/ZWnoLrnDkJVGdOiiFB0NlMONxwUNQywVnmlR6ylboM4VmE6q4phFmM84zr+ous
ZMhA8Eo7VhgLqOIAjQw8GZZvj9eUmI/Sq65c+9vuBYOL2pHusnVrU7jVEi1whQBbRAyVa6K8+IU/
lM39sSbAOGEW0AnsVlfphgQBlPRZLAWZeVNihetc1a8eBgzZHX+ziFhmKYQC6DiXAalK9daAwLGR
6e7jU210xkBmzZkNx20A16Hz+6S3MH36qQ5Ko0MXvXiJQQxjGsJvMChE8RP1Op/NfJwjDYdt6a/n
2ooiYA3H+35huGUO6Doiq+yJpugcE+nz9nZqYWYd68YXit2H0Wk2PMH0tiIkXfldkqeZlOazQ3Rt
3F9Hv09nYEm/pFRG2UrpGmXAYH9X4lW/T6v26NrGiGhUMjCILke5Z6JK9YfnXB3ukY9v+p6EJNkH
P0n+Rbnn3PNh8svRQleUI9Gyc/N7QS4BJiFZOfaUJ+8rm2RG39EbPR1txhrcYaL5j79NEiQEIX3g
FBPXCT2o8cb8y0CarbpJ+BD0b5OHbP+1t5kq2cH2jHxH92++7i8mpQgoVR58VQoZJmhDNH9WxR7A
nH7Vy9L14S8t5G2fTkMRIQwCdBZxg4FljvSHN+xJrUVlGwgvU8NGdzPJ5Sn8HyFqYWHj56oGkM04
dwJMd121KCtB0wkOQu4jcGAs4pWEDQ8KiH2OEfgQMDwpLJXu5rX3co93skehQKq8P03XohowPymc
4v8v2tM9/UDB80Q+zsCSfrdNcHdRa2Sy8BHmLMYP+hnoREzPkREkzGmlp4XlAzKWNvm5rxvh6z1+
TIbmpiBTYVRMjzxSRN7BH4TRDEYVbKmelTd5WlcOh48dKlro/AJtCsHbxqL1imSB5KjTGoVYDYbR
0wOD+qgy4jyIJHQTLDKwhclR08Ep2kH/26AgdkghKTm5ET4LVziNnt7jN07HlXSenohOQ6SDuYYd
94if+wE3CzxhnArDbdEYcaSe/rl0MOUYI5VGRtw754espTUydAFzDWbZ7T+izmw5VW6Lwk9kFSLY
3IrSiYq98YaKJlHsxd6nP9+Af9eptck2MVGEteaazRhjhnd0QdjDaY9A9EMQw+Q7I85FRgNhHeho
2iwB3wzjnGft4Ul6ngSBuAz4wFX6e56nF1TnOE08P86Khr7hH+aTYFgl6wT3WmmxL6iYv/yWlGIq
dMNJmux/w2gSDuD3rnGZe704CqPfYfQ92c7WoKhpSNCHVLcEu1h3wBP2F0cIihCtF7Rt1eYmx9ID
qCNnJXfoZJn4J9iPzDMP0bTuLpbuGFdJXA9hfzBg2u3k6egXl/+4H3pGGCOJt4DfEusbAASvsgBd
6Q/4W0y/tJYVgOQFHYKYYYD5Q9W5BrCxrSwcqgLMoFzbGT0qJEnJBuBy1CZWqx5JOhC11fauy7wm
BHCGa9S/CCi0/bA182SNqBeH3sahX8WrD79TQ06J2937YoLzcivb9reB+qOZ9Asl4Ma/1PLVQlYx
ru5U6aJ+6eSdE0jP1iL1PCiAIAIwsOLRGylI0Sx9+keJWXOBPYNIf1992mnb5wrwrEPcAVxevsqH
1qavS/wGEwqAiCtCMDeWx17cAlgU8mZxWrhy955Ye/2FtisRfkHYg2/kenIfnpIdueHswkHLX4i8
Fb2ZEGmRDjm/cx6/hDgDayPgPFsQJLADwLWje/d2SHeiWhUK0qZimFodaBOUK4v3unrBsdLtL/G2
YjZpXNmONxyNjh0dAN5fBurBgmQoqNc1tuQxS2k1U+qhVY8d1x0WGF8I/vHwF0Kp0P1k5YCef2Cp
PGEcFYdg5IWcb95Vd/pxRdj7QHuUdso5sOdSeJcikHTi1W6R3r6A+yQJf8T9a8zlQUiLcw1Z0nbN
dsF5/uehFaU9ubs5h0eOGb0s2bT7WEys7FC6/EL5Ef7TkRKBgvm05IoRNQXqUwhTiDaoOyk+38uV
hIuSedNNsAmE9tEP5uDEN8Fc5BgwvHwjvSI6APE0AHuLDRlYEuqp3gvAOM6FkPlFqKCWBwVsX4A7
w6GxfPP0jYdHIz9JzBg1gHofGi9JaFok4zfgPaYAKxAmiBRidFIEZRRDWzqzbWANnnB8JN8sXpdm
iYaep0UzYhuS2WCC5qzGDhNHC1cvo995OylvrFODaMr85F9DbhITFTp63r5DMaxcR9yrcDMCskTF
9dW8zYg+6J4DpgkAK6XfmFY3cHKRBmbZka1ckcVeKfUimOUBEJNe44VLo1djQ6MzAKFMicxM3osB
25DINpSMGMTexxDRKndYV9h4ljLeLRiq/OWGLzzmId8dPOCHAf46Io/I4n18woCxGxzdMvBFFDGI
UsEpukSftouWhNvn34/RQ7dG0ocwUjpknZSnI/3LOja9grJARIzQtcDfBXW/gJ7vHTsQ83EgyJ6G
ZKZVbUxACdycVblrLCqIBbToEzKX5geZvB+MB4ZzPhgI+A02d4BTiD3pLKgpC2OOOgi4kp97c/rg
j0REv4MPpzDEjVQT77eX5XdOFQdekhdVU21NN8yBq/xhwc4EPM+yEilE8k5S2oA4qEa1RbiqkDU3
zcsl5sN04CfwK+JQ6tAKUlj9bw2prywrJb/aciMazrorcWuFCwk+oPf8qjlmgB8xK3sAga2WinAK
I+QQWsiCtooM5QrnouJFTzfj53QlQElL2Q0VikCUsJ0eqLngdlCCaXiKPYg0h/odFbJoRp1hxZF7
dOIVr35jR+f2K5/y+8sOTMgjGB0+j87sdwgqX4rGpwk/w0yN5UmLeVl1Fjl4VRM6z8kBN5f3hLwi
v6VJNgTQjifknX1SQ4S5OTlU8QTqyeDu4lKP0k1emimQomn3QCGRGhK9sSP+hCq8gmQlFnGyHLZg
9ioipxU5rPjBcnjQ7KkarD0rX9pC4pb6SiyIMkHLH8Ig9V1c+0ZbiQpF6wQtPhEF3EYojcg95GQD
OlCtf6Unrt5VipWKEAeGlaB+/BUnjGUDoNUSDBGYgNw7xOWEr0BPm9MjaJQkuAqgeloepH5WY/Ed
HRTKPbI5Pi3BztAm7Z4V16FlyLA9QBlLY19DXbU1Lv5hRj8Z/00Iz39X36av6NUvAz/oXOk1auft
IktuOlMnPBpNg7XceBu6s9Z7ammrzVXb6KXd2dDjDF6VGtvsvSO1paP3nhWH1lfOLQKMiQYDWSWR
lMhEs8Ro6a2hdZHbxbwCQYVOXGSxjVhWleBHj6UDVWXbRgGex/SL5TA95chYoWSTMaKQqqqeCLBP
clUykurxocWSo0llL2UxP/nOzrtpQyuuB6dFK9q2PIZC30pVw/+PvF4oE3INq205ILwdH3k+leb9
PmIDoX6Sc27FTCpEX4oM2ELnUd9zEngN2GRMpPIe4q+IDsauv2Q96xv5GfmWIHMvtyZHs1JSlpXS
28lKCMNKzwS/DORr65jdwgGyqUBQu1E+U7UV8RbggMkQChpe7FGi97Ax9Omdh4ugbMq/pLMAL5qv
SkOzyRJ4SzgcNwAHgtO8DtlQNs4ShDd5FO3N+sMyzuiS58t8Kp6XByPnCZeJOWYXFBh1oki65VHy
/YobUXWSzmo/hqBl19lpVjk3DwCarGYVvReywdT1b00KlJjHwV/nJ7/j3R8KcbLfb6d79KBbdlrz
bpe9W/lPw/l0RLZLQpd05AKZBKV0cG9bixZkPZGVBfiWj6zOqt05KVdIV4uuZOKw55ZnDcSEVAMn
7aHU+2xmhA0/riBXU0YD9SrrLHutZwqbTlcEuCbcqltrG8hcF5a5Ao3h09J9lgnRCpQQfq2HYTID
MoUEar+RFxN2rGYrwvSXM8O0XukCKsHClBTOjQCJ2gYALBY34gFCtQs3pNfDeICr53G7MI2yflQX
YNPwTymSwkG/kPrU3ixw/qFb8CtJQfBn2rMlIaPSAC8RAjsuLA30CmwOv6skDLnGnBAGuat4B71c
H2Mt+V3s7a+V069IIp54J7RHhJTGIfjPaAnRxASXMdMLYYVl7LHN/eYsUIJb9p4yh5gCSp2IfQkS
GseC9GAKboxehdocVoTWQ/nQfDpO6dW0MOQ7MYe2rd/8IgEeQ1KcVMEQRzXfCiCj9fHE+7Bxc0Ec
BEWUW3Mh7BBHIWHPmdZmx8TdNaJ3DyWPqZic1YVaWZR+Kk9nPQIkSuP7TZfGuKA+7ICDVqFvgNFd
G2Mp41dtV8Zl+kcW49x6xQKff0aZm0HjEBPfRLjikatnPDBE6+/0ex+8coJ9lYxZnexU4ReTp58q
l/bPSz4NzfbtAcFeUiNmThQX50PHMbi3K6uPa2bNyxTW8+qIqdOc1RIH+D5Ouma3iovdPbary2fq
7uyAxG7fWu7DLZhFMjozIJp08OnxIeNquQ1YO2jAbE8co1enmwr4yRkFW7X8zqvEKn5SKK4iACk3
Sd6V3X/NwZPSyKY2svvWYIsrffozaXxeHGbe0U4M9ft/bY21zArqyhO6YdF2RQJR6155JSdHm5Ic
IfxzWSntpk9YNgo3ig7q6pfTGMlXk9BO0fZX6JtyzM5D0fjq1wIQvjV9lC23CAtSJw4sRZXghJmm
kwj8Z8WMb63q2ojjMkadf/sDEajSQtGkVZoduYmdAykko/UarbPmbdRYlsA9n1sN9wU6JNgtrFNE
q8Vi7srZUNEtzRN7PA6fGBgcY9lFGVUZUj3W7JaXsqcIsnGJ2IEJQrBH040qBtaJwEiiK7nuEcE3
8SOTF8cda1oElkzcsdx8+YlYTWjGRcFH6jGyP5oCcnBRD6KBoAIyBRJUxzGX6fcD42R5JQp1Kg4V
+QEYGQiLqmuN6t/SrVAz6QdRjZ6/c5P4aZGDJ9xlt9CJLhS7LvG0ZAr4UD4xQ7/68m4+7kaNtBTG
4HeMD680Ni7xJtfO4XPIWb1S0hqzjMdXL1BTlDFZf7GaeNmi3fUHvYqPe47SbxrA6kw1RKleD61Q
UgdvplBBnjYp5kJG9Qm4FTNem7d4Q+hM+9Xm8uqR3kV9Y1nmsf7prfUh8Zn7xG+P1q5n5j1xaPbb
1RU1eXWtLe0Gh57hVEPxroopa/CSCq+Xaum2ce558UF7nphoJI4xowqrNE5hhcoCZyB5HJF892Mp
7qRD8cWyotXEfO1LI6PCSWvvVRo7TxO38nRx6zRQUM51DV4ddZvZdeuUhtKu2H7dJDKDJBLF/7yk
2yi1mHjfSSM2DCABafAKX2EaWP0qPR3sAUiwHMJ3ijbTfeY9786GXEjzODmQFN7BtcBJzfwHyOJ3
szpqTNZg1gDeZe+28Sg3X6X2tseTL2wZLgyQ9Yv/Yu/ZOmcoZ/RV2LbfzdmDTZLZyBAmSqECLrKa
5xTFWAksKaiEzs8yGZMwr8dl3ACXD0ATmXaa0hzQop01jCFy9HNl6TXJNZE1qWtYs1K/1D98i2Ov
23IOEu9Oa3PUbBF+qIY1YrN/+QObDMPaz2/4FZapJqtumCh8YjcXLhWO2EEsefl6siSqiarL1mtu
IKwi0dxzJNP8cRP+FDkKdVWXyETGO8sc3wf6egtSv2GSxNCdVRNJ/YXcBnVUUvcjfZUF249l7rYk
RDCEzAE1JCY1wgvq0Tm4U1fic+hTKFyQGbj2hDfA2bo0j2Pl8SQDTCEj7Zcb3mXbE/VwV2815qwa
6U+Zzi2QW/uiVYg+qCYXVghzwqqjS3G0lBE5cZV3vfdfQYQl+yGPV57lDsNe+PFWj7RY0+zpO9zs
w6xOaHvPf0X/q7WXaEA42Py5dG+1ExQCXdhsMW2l08t116kTpT09KLq6AZRPWItF5YaPRngKHm5w
enuvWWm4HdVLfoXAxZboi83cWaahnUGux4AgR3JHBUnZM3oo/5SjV6D9UImiYtyC/Y/t3sivws7k
wVhzoMguaenRLJD9R2k41Edl0+5cPHmBH77KJi0LzU0td5kWeZhyXQVgAf1EjA4s0hcG/w1K/wl1
A++/8LNF85N1VapFjh9Iq3xm8SwxCQ2AZ5AwUHFTTFTyS77au+4RydHb6CbM36E060oj+QXaCV9M
oCJe0MWUnskZg1cM0zO9elf+hAy5DLtGg1q6FA/0gppDmib5POCZ3GShVYPRKkNlKyPeTepEYHl2
Ji6uerTKTRTWRGOpDqCKSXKlpvyK5UkygpvMBcwEoW4kkqoa0V3blX5tdGl/aDFWkFWlD5Z+v9w9
0kESqXi218gKoE3FmejaFvnJK4EBwQbn9sIBVH5CA6Ro+JwI0C/BJE54IOWZCzvmZSJfUqpMOlPl
IpU1FBiC+Sa7rX1OPDQJIiGJFBbHPtgH9INsNG9mywZ5Sl7x9QOxuN1YHiREJc6l3p4rQK7g5R8m
cnD1FsUb4fSOFH1fHOlO6RRoX936wG6+To4jtQ/QybH3DwTL0SNODHVWVWsKP5PiH/VpfbQriSt1
A9UH1Svq1dANX7CD4g4oa/mYqUWDnOcam6e8cX2N0c27unEaqaBbc66rHFoNxLbItQjVGgKxkeGl
2EMd45w1K551dKEJlmd8LJWVASORNOUsUhLGOmvUjVoSrVBL0tqtZ95aJpaDBGMv2HlXejCVyRlY
tXbW0Z4j8q7SRaKMp5QfU06FDNC5Tc2jJbB21jZHZ7ioFpgC/YIY5cpC1IM6f5oE4BnML+UtisyO
/t+R5dGQ3JL+V8aHHCHJKGVa9F7KAuJE5Kx8ygckPISegM/BByJq4omctr7iTC6tBDohl6Ay0O5D
aZTWBkpHCZZ0Bo4jpDLXiMsj8feY2gFNOYELAyir9W5UnqtBidMrBtUHPDeiFF+7OuHKf+/EyXCW
5F/YzsifUEOEYNYu18ioKJ/SAG2RAjBLve2s3KtS5KCJFSecJ9RSLpyaLmVUd1OqrkIMCYwB2c6a
JytB98ROrDhVwFVR1ny3BKLUydebhmiD5F2VqzJpulR8YiXi9JGFhtr0KBKrQCz0vXJ03B8BBgkV
BUUm83Nwdl2TbGaHhNCue15yd/zHTO3ZlP8r7poqwS8HyhBRp15VZ5kzJ0JgKp6+i7wZZRiQDOSC
Adrn00IgByoG+QQRbKW4lZreSl4pCNUjLaml2mqMBXErbj3Xk5tIxzrhsuIIBgewbZX9IgJgNagw
5ufpgYtVCQ/BHfjZnWeVYBTD8MDs4kGRT1TbJoEWgcDmgCu+CoFMJ6GkmVHCdKyD8yYphhKaZ6bt
1+K2OEFt7tfWwZ68wfTy0zi07qC7h8amnfTPvaw2BybR29X93cHZ29Cdrsev7I12hWei8ds/RJck
5NH26D1LYendvMQWIkBJs4YxA4LTPVRBiWedJNobzfrT2Z7RKXiSBgDedIwbuOKVqA4Pk0pPmM7L
v3v/Dkh2h9Jugyi43k7XsG+fwT0Q5/INbF+Tg8/CfNAH+xZXTiBqwY9FDjoPBJvbtW5dDs/0Ld/M
hyDWIJNda7bLiXg7lwF3lPKnyG3HrrC3Kpif6RdFXw06xyifkMRUg4T7ONCxD/p+3toQCjLj4etW
F2oSO9xPi76sVqlZj4V/1yzXAv4vxJdOQKHpJRDWLgQloeaw6nkMZjtPchaCDCgxISBS9E9UIhRX
l8RqsagAEzG0mDSYo+FpDpzTu5N7zqCbCGB1g9xQUBwMKA8ahlsabK75Nw2v/Ge4h0AQ2Sfkladb
H4mn8nEe7TNKOt8PWC02uZddUFpAnwh3HIeoivv8AjsjS6tjPRaBAoRteIPlSKGbSrXWTYNzkr6P
Vow9MFZPeHHb6Z23AtSL410Ji9cWCOPulr3LHBJeykWSTdUyElwscRuO3PjtstKr9IRhXHt2u4Lm
CUnyWrvaKsPAE89fjwUj0mg48PHo6ow7bgbnjkICK7AwZWCds07W2QDw7OonNq4JUWGPeioOR9v4
0hvUnA9vtJklQLwwWmTadei0hLxRvkepZd3sYk1/6FutZ/S9fnL6VY1wR6pNEATMiEBRGB0O+f8y
TmtMjzpBkh13JC2ii5LRkNLOh27Sq61uxAKu6+4IwqwJL1tIPA70YpJzMcoAeWGTMM/30KPEXtF4
RqYrbrZY1AXSvd4RGUL0B/E5b5PkCr7c6JidTbvKPGwfNgA1TL43O3eUNqCDapXs29uc/pQBkxZh
9QxBXQMyMhlrYUeEHrnP9hO5fSK4J2QbPrE9lr985+J3z6338Ny6uScyF4X+ojkwB9d2faEU7JFU
MOG4U0WioLFpntA99Q2vRLaoOLJWFV+q7kx/4Gwqk3FuGT1eipf7jI4rvbCOZCL/8bZu1ZBz8K1F
Mrm5dfXblWspJa8fal451hq4qiyFIPjkfskukHlo73vX8W1wcJ8/n4nhHyGHAKO8QjCvxc/O6Qoz
w6i7Zav17GztVil+n1oVInkaDm/cM6zEUvMY0pPQLVnu+9rOLd6+bU8r5N3MQbVBzeLTQ6SjfJNG
Z3igMpPSLHLbp4dUXgwcbjkd37Kd2rldj6k4nsiGlnpZx0ZYq1dnk34il2C1THR7wdFjO9dWK0nb
VdPZUX7du49SvIVgdZ8YI5OwFFEsDC6T9drMhsnBecIqtvzMM+rNndGyymhHpP0nKPVNszy5BHX3
3LtBVYRSDPMYktNuvC8Nj90EuYJf4EB1siRe5efDjv5sbgY2jvpnbrC+qRp0Hk+/BsQNnByB5Kfk
ELCUhsAk2dbqLnbvMir1HjDMf253t/pzZ89bA0peQ3mzfjBjrMizf2Op3nyYbyRk2rdTy/o6z/AW
Jla8nlSGlZ7WB8nfFx6CkDTAVj4YlOjuylGJcFSGQ1xCuXAkYMjYkz+6OCqlDocHJHlY75ji88yI
jf52+py/55vvU1SyKc1d3RR7zUKmwH+YXCaHxXOSjS4Do2uT8rQjWnGikLyZb+bZ6DQ4j/R1u9qu
sq/qd/az+SrNn993xmGIfuU+vtKO8xUIZnoJzcl10Vi+f5/MpklwGFRmu8Vnefo9/O5+b8vbcv1r
fR2Xx1luo85+1tkJWWc0Sz2VmqGwYOetlvjDKbbRBhV2ABvWgNphuSZ0p1Or7r+6l37Fal76l9Fz
Rz+sfuPeWgOh7lodHY9u1dd4eXVf6PU39uOfPZEJznBLs/YVmmQFiqN4fybCEx9a60EMgE5+iY/D
yzhZgT677ZtXEni0A8OvoiGm2de5yRSnXkaZr7JuZr7dO3aOkL1E7U1zT57iY1juoHkFcFe6LhaS
LNqYDHC/1XkD3YnHdwlBCRvdk94zugdbfwub/Rpse5sePgS4oXScTW9TCSjse/vePTr2UGFoH74s
94kzp13GDDImVJWvrBpsctp9YQmHtaEVa6vccYoy6ZKDySjbrjlhDauVBp9wkzM+z9PzVG+0G2+G
abzlSPrl8BO+MibJ07393f5EQ5P3TsZUNt7/zGhslDeIJWygaMlSBtKovOgH1vO1C/OZtFRsxNqi
98sqM12SrBnz/HbINyXVO9QGWIXNi6eEHOktwid5AJJ3R+rzrxqqa5S+XtCCvvfSziV8d8/9+wS+
w2jTT+J6XI0bvSq+uhXnN8B/sEuL7Kj01nrcGDQGSX9Ly8ot9NYNo9Td9A5RBeij4hP5CBryDrbV
5hpP3PQys1vbN7f1ee3vU/bfFbaXyakFnAvulPqF0psQrTEtOlVOuBAzJfrYBrtbNx2UZ9fJnSjw
PJJGrE3bqNF77Wj96LTLy8/s9PuYNfI7ZMVECioUq8Bb9iUtfkYWXDB3lYctkl/CsF7gmR+4xzBj
oboqjXeCqIsPkTWPF6dR9vBW3msPO/TB9RjePCRarOaz5FTR6+js3Do5OSqseHrWKDn5ogDCXghN
3+jc8dZJ0rXOiyel0l38+GWX5NkSmTbs3a6ZAjtvPctOVm9b1072dNIl0vl1p7oLS+WmQexf80uV
dkISgXKI7RxRvvEz073A9LR8K2nx3bSO23Cn0Js4JPfKR//WaJ2o+y2QU5kb80twBIUErc+77Zqc
+IcCYrhGZyJ8oALnHfqnrVu+oHUBcxE8Zz9ZVi/tY7gPj6F9ckwT0eRW+TsDBIH3D0HE9I8h23jd
9o4E8rPjhM9v3Xo2lbir83n6Zse6NfmACWWN8b1jvVsno3m3gtGNEMgxKs1kvCXg2Tofk4Vf7ti9
kxVfbEcee7w+uY3vyqCycbJa64hKVKPkHPsXz56V/WxDJ2AYBZVOZVaZvTKvdgUVLSSSJGxJsh1j
gZiUyAOOMbWmr/F1eB8eDk3NbJq6jY6j8ixdfGaXCVJN7CeTbb1JSM6Kon2Y25iR7NKr004sQ66F
Nynzq2osDmLga+MKIs1emwTiBzw6VVaHPbR7ZIQ9cBpZszY5za9uqVvvaykk/VNwyc1qBZgGDi1u
bW1wy93kwgeTvSTI/K55BgBdwzWxW8i8lDBdJU03C5GNDbR3saghhYo+b6VQ5z8M+V4imBUuB65b
fVXEZIpvoRCBTWXyl9rZzPq6W2xDCkhJZDSwVfvOBeCJLPSapEt4YnOLk03LsJxbcurcT3X/Sb5q
w6oTEES+JC8wfYS4xE7mp44B8mL7d/TBkrtX18JUzlab5goE8w7cxiO8u2gvwUW/tet9Bd6CuBP1
N7wzHZFAXob6ANR+aIiUQGnVh4EfDD/W1fW6BIrON0NkhU4kVvBQWnZo9e9E46S3eRdAnw0nlu/v
BXBSO1LjXQdr1q2MbsUrExjCnh7OkCZAJGfOdl4OFVIoVFFu4vmfLAEXbL7Fs2jvYu18G7/kVfl6
691HTPDHL7srf986jMXqE2Kb/UloD8Ix1VJPFGsxSe1TrkZ66yibwU7RyXI7IpExOdyyfibj1QZD
DQqnyB+pEbBCZr2yuNLKOFCDjzc+u+iTQMb2zJXI24dAAkdcum/DlUwQ4gDstgWb/JkAZ2uQZm1q
0spCKmt0Zp+E7h+k0fbdTCOjr1Hp1mH9K4YpPoHKGy/OeD0xv+rjz7DSfRB73d6QG1XFKCMeQDDG
1j3dTLfTD8+lwSn6EFOJU35A+KEMpkiSB+U/bbUKHZ5RBaI6dcw8ZhbiVsoP0rhAlxstGcvFu3AT
Pm+FzMa+l31n37oywpYbrTIHPHX331WRcuuFYzNVhPdwDrT5vMO3LDwVTZOSt/F110S5fQbvAA2N
jlQiKhNj/BhIounTPRC2CLPO+zs9bhkqJYJcKstHwqS/Y3ULLJd8YRCgP7xmLzxy2AMaleUOgU/4
AhzS4QbFJVJKDh4qdPOq/52jwlqFUizneS2/45UQssUpUAblEJRDBblKQ+kjFZk8M6iOH3JXKcbk
0XV5cHUVpxa7pnbOJ0M5vju0AARjcvei0Uatj9UszKjOKYMEiV0Ejko3RJEbRDgU/4iQ1bmCTNcl
xDRdeeUiDCz25CLYywM6ArdkJrdM6hnSwcjCpNOggFBic6n7e1y858/z50wPX76t+uewOO79clfj
081Ckzxop9rBWewfB8fBfqAZXUTwrEfvvkJkIhKt8RCVumV0LRSh17wIV7lb6pI7Q511tWNmlfML
dolOgSQzrtGVTNp0O3xM98P98Dq+jyXu8ejV3QqZGAkVndzPL5kXVJOQD8tIOW6Hp/F+eByeYvQ0
uPvyZpFoa1/QmDi52tfMTtY1Oudu2j8id7DtSmDNhomfIBGF5AnjjpxTDb5wGbF+2wGL1aGG3amh
pSaq+Y2h5E8GeZLkj/v2IWSXgrNn5EGvGOn7sEgVSOr64Lh4Mw/mlWbcq6Od5EB+50aqwCJ/gNZP
XB1/etXoGSc+ugVpdAtfzAZjtG5Xt6RnTnmKJsHDk+wx+LX+SxSZzQikWbwZbUZ4eL8qBcvAK9f5
oJKodbr9OJSrKLfgzygjUg6vkTYbbTdSb9IK0so8kczCt1+vPr+Wvw+dnensw0e3wiToHENYoajF
1TtZeCczRn4sqoVcZzy+K1/X8W5Mzme4w3aVwrq79+uuFX00LQaX/qmfYkD7Rmcb6pIbnU24O8Lb
5lIRNBIkkguY4S+gEOOyisdZrxRmvXd05GZfxp/pZcyGeLi17b/0S69dVYqNv5VCW8EqeUIoQYxL
+mQ1CtJSMOC+pn0NY7ZdGDNzdpsgHQZxpNBtkN5LmR1IkXoxT3e4lZfJZ/aaJV+KoLLleanEsmhd
JiHxC1kVedTnWaONNzysbEnTZ0tyuunveVkZCiJfLO4iI9XovokELzRI+L79ZX/Gylg9/jY9OcvX
SGZS09KKJCyj7AfRMuIcpv8hY3uE5U1uJHx4j4UUU0hOXmODTYZprPn+8E6ozknKw/A34SZksnbu
HLWgAuCdmct87uIrFv/qtAurxfVeI67FHFyffilO+0xVrn7mkbBpZiHoAWb0trPmtGpTGwk0rZZi
xRxaZ2a52CtrZEtIX2qj0m6uDfGFX6MUYKFzol2qvqp5pYH0Mx7t225WTSPr53QfpA1v/2kT6p3R
owzLBiWp7U9tfmJPrQwOe7+2KqO8cXdqe+d69KhKp1jGcvNhtI5P98NdQsZzHdaDFJxDnUpJDsbM
CxnqQaHyEGGC/4aIeVk7Kq5VZqrmXzxp2x9zcECFBhh374yy7AEgv9U28+MxNvNHZ34qaL9Ebgm5
fFHeNqxchXxK+MlvMrDgOp7xu2/vKLQT3RZbEyUSKhvxA+8AaBn/0Wwp9SgCrESYx2Gpjh4OojwU
U+BX/JYgXRDbUCEivGmDReFf2sSSd37hXrD7m5mPQfyQcX43K2+njLYXs4iSwN9hQ7WfUj/kQgvb
sGhQ86T30rg+YrIBDD4jHACuK+nPU9KsECts9zBNBrXR8fRVf7evIFqvrd2nSWzR4HJTTTyDung6
FmSOct/wrC7l0O4OJGU1aT/Ict3/ytuoOlAT1j31PWDcjGc++O2FAZpax36ekSurU9MXqlUgJXVr
vUEH/LRu44KieA7qwAb2Y9XiL99X2zUIc27Dx6a1H6+H+zHtJYb1UKSLhA47RVVfdf1zlHSlzbuP
0OYFKEjXof+qjXvOqgAIJF41FITBpirdcG28oSMZMAXPKXhfpk5cciy5ZlhcVQc0zICMAtvvaYUn
K6e4Glnjzez+Vfzo1jpHx8galPtPEJ0DcKX9ejdhqMp5IoAFR/Zwn2ytbRssk4BWImAINwWc4tG8
Tg90RxMm3CYgKbds2lHt/mvC8KKX1aOfTNWjgTKo7S6lzCzdAxUiIQFgeZTSIO2B1NthbuCNs2uu
0MOlToCaN6xkeSLwRviqFBM5krRrPMk/p119yCIBLZjxw1WNeBNk7hu2DjgsbvetBX7MfXAxd3Th
qN1zAOfbOUb3cJcB891TZU66x2jdUyMafShVxNVd5o+V2UibNeYrZNWDcwdgRXMJos356VusjEYT
0jYwCgHroH5yx+sUpAUbqbhXgCNgnKaio6ggndNjVFbOSxJyrBCVIG2h4piy2kdiDelfvIZykoqk
P3lOytaEw1BYPoAthKNVifuYz4k39+byd/nTDDmmAHFNTyAT9cytUC9/AL0ubhMTkxu1HwuScBAW
A1CFEswN6Ae1VinawleqAzC2uiarpzFSQfsYXMm6kq+iVPgHjKmxek7pIjM9PpxPdDiCGzmPNd7T
Y/wIakzEmvsAp3Kj8VcWPEDQmPSp0CJ6gTvQKFr9IBpdZZabIF80tlTPi2q6ZtuNttKC54Ghzmk6
gihmXGEK8TB8VUsvIB6SyhYBKQmFt6m0DpCVjriHIidpPMETP/qfAGKCc6RmrhyaCoQaZHMlgMs0
UiVVGS0h66mO+Kor1LgDCrHY2nAiVfyZ3VckFwBqdDX2nQ81E/j45F35O5VFrICbhyIThrOtgvKL
gI1AUqa0vZ5Uv+pfj2Xydfh9LT+My69ErJXxEkhfuaocdAKA/YS2zblpHfSvFlSHdlztVTiEjreB
ywstWiTsM1dco2KgP5Df6Yd7pIUg4M93qMmcdF+rHeURMB0PV8ZJ914X9u3oghNKASrGtDnG4Al7
6UZFQa1IeXOvwHbKrGkU2A+hP56AWd4ghvZxSToLergDa7aNhTLJwaKNvro9CXAGbgojARx+UB0A
o+ybA3HdbqxOcB17x9i37EurushappcsCpiJia3LOA3JmanqcMPWIuY/1aKuABTim3/rU0jWk4A/
AjEJkGfCmm64+1XNf5JrLsa7qwQfiRCCBq26YuUJ/zdfSK8/B92sZ891k+pKJeD/BuDNjbduiYwr
dwltbGSP1jHxqGOQ38oZv1RujgiISf/1irwrgsO52DCsAwRL5WDfO9y4YbUn1oLMUPpX8m0Elf0D
fjUyrF4hcmwOa5HR+/Q//fW0vvis0u/KvMpmsO6sO0mIyUkgkr+i0nzzs/kprcy/4+O/lnXvd5N/
jX6DDtv9+uA0rYC/GdX6oBhvdycFdMMNThb1RTbP5nrpz+pUa31Wx+gA/IuVtwcyk0X0Gwd6NkC4
qltny7Gp7hxmVWID5OVe8W7rGEN7fOpoVAKhscRzBKDcteOkR4uXbsJ3tXFlXJ+c59VFCWwEOsfs
5EjRg2q3mydactuxxmH2+trlx8W/+LzRhl2U1hY5Bu4cnS7OAzsHUn7tn8drYj5ytEn4QAW83Hr3
ZPzqWGYhkdRBXRC3Zxu7BCxnH5U61/BOPybAVQJeyj7KLgumr4VxZoZd2to7M0zaGQ1pbWQyjNrF
SqPCNDX4X2AikxeyQlkfoYFhQeWFZIEtaQcAhlTHGvtdbEfi0qiQDJ+NMsMBFv8rdbOrk5zc2/JB
GWKXpyi0R2kIUWlTeDVjNAnJ+MOWwRzlyDvBEJ9t06uyFl6rZLEN0noOri0zP159g8lUcoGEtw7L
3VIkmK3XwPfXISqMRAGFlSsH2bZZ3DA7MCBzdA6z3aw2fsXPwQl7ceItblC91N1GlcINVw8h864x
sFHsTac7Fhu9/bjW9XxOaGdkz0+6694RnKKukNCKWSDyZI119wQtdwht36ZlbH6VsMrnoNG3AWzR
Mow1LNtucV2RSGB2BGkv7eWTt+ptzdweySqpDxni3uxZWuVyrUoo+JUnuYZfF/yAIljUvBV9rkfb
yWZSGltDXQemEqXmntm1ulVOGaAY40xryBsbkNL92orU6UuSERrHYMcpqM+Rnq0gOy+opYCd9dxk
XXO2kthzJR8XYoGP2Dm3Mjf5PlFOrfIOlX6VRSPUl8Bn54Cu4XS0LEcH/0CKojbDC88LaNBTyCYz
0aoe4OZvcVTFky0wlOqeKaicWGWfzqNT6mm2KNf6wIGTO4/ALJBtcAx+ghnYXVG938YP2pTVw2N8
Gp7jSnSBpPhvbpKsIX0DrA17CDCRO7Tz150HfRwpo43pMTopzU6LMiHfY7n7rX6lk/XEHqomyD5G
OpEcGEIAAlIVMYD5U3OEL6LSFDfoedrQIB2TB4oU57WT5gV8ovvdhDqrgMO3ToNZDYlk1sjxSIIe
oEIAF4J/LE+BNoVb1M4DaUjQRxWW8ap7LxrIUE0ACCmMqDhHelzhZ1sYY6/YhNQc/pzakBzFytFt
Eb9SLIQCGrkFBKsh300w/tO38Vfqy1lSe3ABrvfgGIUwl92DhCNihB6aSEkyQfdMU5wodf5s9He9
Uv+GUvtK90yqHvJsZQ7K8J+roBr3cPt2DJXFNPBI6z9oxPHpgUJoCDNx9LM16j1mIAcXwAoR9ldR
vLphHXTXJQKiXCpCCxBSlWfNuTXC7gnQT6Jf4EG+0Lywc6J5JIpe2CDh2RECJhX78sFsU7aq9dJu
Mq4My8Ny7x3j7ft4+wyl2SSirAEshPtJapwEjc/N87bEtmo4gTlDjkR8bM1DvRxed8+ImQDRm3wq
aC2yzRqfPLmnvJXS/bVQKfudFZWubp2kVnSNDuUYmXhyI0+UYpUTe85v7S2SrU9KBQ0E/pT1Wv2O
h9Bj4JiKgfL8FptcbPGCNV6O6Nww3g3PY1y/qY7T8DAsmseqLrzzHz+vwPwucz8q0a5jdJ/dI+Ri
oIxcU90NAeRyaEt3My0tNCiyvEnvVkeAZub3uTX6DI6dOuZYLEWF2TpeJJVE3kRWjflaxM9nNRIM
C0Oedao/5k/p2/yp/qwnteGNytttRm5rRnGc+5uCnXvgJ1YGl5bKho2ujscf9d6Xvtz+ZlzDyO7W
uidyggjnh5fA5squA5CFD5L5T1fwHZL/HVXstUIVoh3mV1zQ9yr7u5Fdyf6Kz7CZfganuTn2UNn+
2i4pxLLHUBKr9S4P8jYsbYbJ4lWfCM0qGju1Luzml8RZU5J6NvkKFc4cMnqf2Oo+8Rwb7PO0/ySq
+KzqC2PwHjywUH1rYS1uq9vq9Hd5Ny2beljTbjTPJi3pWCnRJr5hnXbDU28fX3oPgNVGs5aoVc+k
QqGrCk94G89RLkeq8N4pgX+A66khoVtrWI51CocOm5HGC7wnezoEzLDaPb2bdWy7Yu0MCMrdaUSl
yEAqKm6Mdeq18Sd+D5+Dz+gVG0jTo7QZ/I+oM9tSVW2a9RU5hh2Kp4AdYt/XiaO0pqACtqhw9f8T
sL69F6Vrzpq28DaZkRGR2PnjptvChUXhWYKcNBg+wTWbi8u6tsjmhJcKjm/kl/l98IDV28D8k90R
nvGksg3+Bf+ys1Olt8S6tIhLNH+wApCsCrTqM+xQGqKm3RYh+QvHk7P1hkyC2iX/2WVWNQVgDbrZ
9t4TlKrjW7PKLGO6aTfWEUJVHmbjCsGxdACKUJThS2iQEf7lsg1yag5pRwero0SWH8hF57Y5EPcI
WOtf4GLOOpVJa3kA1MVmeRpDrTnhILPnTk40pb7OBJbWiGPldylJbGPGKMj+Ar+d3OwKVB/g8NFf
s0bVWhqtb9PDSbiROq+Pdf7YfJ86Zd/KwN+/EquUoIi6kmTH5G8mFPAit32igcENcHgfAnmd8VLa
bV/r19rcXpdyKKLNMFVHLNVRCkiAJF2BBFfKSCQSVjv04qWkMVCQpiy+Ie9MMGp19mgC6zXzeLI+
YsRwq4+Q5XIDWiG2EXmpTA5MdkPg8egoYrrjq4wQuFemDQAIILBiFXxPapISFgtSrC6xpvnFrYXg
PrdLVmiPCnmLVy1RryIMCemVnKrjdDT6qktov0zKgVAOSZUCIIVAV1fpaQXXi3x/YP8maCQcHf/8
qY1xYwZG+RxwlwEX9TQaoz2Y+8QgihOOi1HzGG9M/P9zPlhhUvwcSBat5O/eO601mvgzT1VKKN00
v97ZDR91ssJ3EbSkTVNar4OxB/0rca88L398rV/yToDpA+mpNQzTaY3JoDzB/802mEbMzpPriKbb
9K0SixtHKpbW5zAZRi65VRdZWv//94R+5/m16JaSXeji6dK10LwKp1CEGLUTLroKh4qZJQZA14Uz
GbIKuQukqCUU/cmpQjlqkXEajM/7WoLrImZ9dYrQzhwa4wLjebFjN4mktLv7ZPez+O80YOVxa1XE
L+dFg2yTSJaMQU4Mha2B3LrOeINIgCbpSBPLDDVrk7+K6Z56Ua/VufQaK0GlzU4DZUBxA/L5eS2M
zV7Jp4IEcDkHjEnLEeAcmJliZYWejaEB6552Zr1AK0QVMWZxE02vDLSWjdMuuWbK0sFjSH8EL+pT
fglDFEy+PCl/pCrC14LR8+UEa2c80eRYuJqUSCaPZJngmyG8A5o0kMnMm/PG1JzS4mh0HSl1yqlT
dDCo/sPGgon3pKpS1PV3/caWDQFOPoZ/hBcYOfDmlYMwUZY2XrI5Vla5m5bGWo0khQLHnKiVugZ9
E2FDkwhT8TQrFR+G8JavIPmpvhgrA6tiNDCJW9xW75UrNIUeah1T3i7hoVrdK3S9TyvWdaquzerI
nEuF2cf1/7zyCD8YX9EPyDilTO1iUV6ir1PsM+ENKUquUJ0OOhCFAdJkXLVeQxsX3lxEqAJj6ORn
E9oC+wByS+YrWQSsIlQfrwCChUEzMml+inirBoJAX8XIQsUNi5xQnlgA6yMH2JqgIH+FDsargK05
rD2DrD6TnZDUxnokFOT2foH6+wfmYxt/GEEntQ7DjAz12d3vT9gNziZEQP9pJnA9wWMRtBzvqhm+
GUgZUepjbSRzowlcacyNiJ/5Fc4Q2+26i5nFJCOUk3naQRLuNbZSHkAVfxIt4T9OfsRXpk8nF3nB
009tBDhtXpiDbyT8lQZ6MkLE6kKNMkBk1spGChCNIntuYnh19+BpnBuQNJla/yDO3OsT8n2IrKVs
wkJxvKc3NyDp5O3QpLiKAmqzQdEueZMJjKCJ/HR3v7Kp16FprsC9CNcVlAueZB7iHorPDh+aogFO
O0HnNZhhCyP3ptZIgnSQUkQA/8zJF+5YCQmoSdnC3OrqnpZKXVSCFAXxsqRDMWixDjjmuvQ6BM8R
hQOPb18DVOXLCyOJ/+NPItabMYpsHqEgnPnCBzEh8xE7wVLjl9QfkYKLSSA2hMrrkqIHPD+CsHVG
kU5onv9Wp16/pXqz9Bv05NJ7M0B6xZMkjNBwFK0msuts6eR+xGn5W58ldqWd+V0jFHaaOsMDX3Z1
47qhTtLfdSvus97lR/0jYQ0xvDJMOa/dkwYjD0GFo+/Cu+XlI7kt5H/Hw0gDQQ+9YgS1/+8b8r14
Uj46eMBUUaO6jKj3ob5XstT/we1zQ0mxQhjK+djUyOfEMpLlL8oQ1FBEKmSOLzjSSoXSgB4gUQVd
CGZFJZIaLQ2exBNJndPbNlAZxvY3s6j+1X7hqbxC/OIQTUCpjUdE7sQdZ5f7M/sKlrZUSz/fAQzh
hshEkCwTdKZqSNb6geET/pqH5GXvSjB2g/CPAiMiwZJD6TVC4r48txvkNCX6P5x7VQLexHoSW64+
CB1e0GNepfZNld6/SrvqLcsOBtqqq6uAGVIrXBIrUcnEoX5QhTgFLApX9O6Gco/DlJo2W4G1BMjF
R4EWmO1Jt/5om3Pep0J2SmmQVgGoUHgA7A/kQvBxcc7kv/Waghnu0JLEscpCXBzsx5IBs2ueaKEj
wS9hRuRe3es0oX65c7K1RipXuHsZGuhloXowVy5Uf5SJSP/EK5oMPVI+TXtdJjWtfA+oqeS6mDdF
FJaYXMXDwtpWuwzyVaw5RUY9UbuuOdD6q+hJKYdCZ5vc6NMChXM9S97tgGYqkZf+pX8ogUUYotmH
6CEih4joI9pM3uVAjZ6MEIqMWrvIZnGNqx7ER8YMKkAaQ0olyHhShcgfBPYbfbUgftq9duJJsBXN
TRGxwJrgL0MLm1An7fl4aOBZJs2fAo8ijwzsDL1fnjWTuuSHhvJlGrVr69epUwfUHkEXu0X9GLoe
zTTW959m7xEJCe/fnAJR0CIl8w2Zneg+8Kgreezs4BUOdaMaf0B4CeKQL+0shdJF6lDEoYhGN+Fa
Wuzoutm59ja3OwH8h3CN1mJw4X2ncE2Rf/r8iPsLnbWA81SOYUi6EsNSmGnLID5YGhOcEeRYTjxJ
+mP9Md5+UYjovyV2+XPsbBh/1R6OoA6RpHKF/MF0HJSmQE89D3c0eJPudmUQMtYsGnFPcVJkCeI1
c9kt779SFhV2A7gitW3LMYmwz/Yffc3/eKHdqI4aMu+Opi8i96oUQ226Xajr/Aavu+lqLo9KlBX6
dhjy5D3lmrQQm7boT6DGB/S7wOthrqYBxz+zzTciinF030DtUB0J5BHMo13i4+YlK+VAkjkLwaE6
B1iM/NcVolRBpYlcypWEXoGn31Nc2ODvktwWRjwnUDTEBROVkejgHBKCPObSSCZLIS2SggpzEaqV
sfSitdSKPZA0r7QO5hSWxgQAEYBbSNmcBlFuMtT6KzBGi+qu32IoMt8CNiSxk7GaZR6+oTzR0Jba
nrz1pcJhZ9NUxDQpcFrMWHYslFDcpOwvDs2DZy6iVQG/dLiCefjvmbDx+6hMwoqaniFfFGYEpglH
kzNQ2i0U5gXEJgceKcOp2I5V/gE+Z33jwdqWryCu+hPeGtyrAiG975MHEWHLV4a6HQYgtF1UVUgK
XOaDSybErCjzNlKc6Cg+hLzAs/wq6MzvuqSv8QIVtK4FVgaqfD6p0inCMnqFVgvlxkBrG57NONpx
CgdscPmTAQaB9t4dfP3tQYOJNn4dsPxYwJ+4jyJ1qdUFlxIeg4+Oco4Sz3vhZajL/b9cdF8hgm7y
ZvJdhlBNtRlNb6wNDYwHpJ7AEbg1F4SZ2+bVJR4YcUG+vVfm5PQ4mI48g3hEToAsIO1IjV21gy/o
ZHu1/vBrmiaDqWapakkFbim1usEolhebrouQzIejKxNvCgxDjkka2dX/bFTQdIttEJD/KMuMVnBu
h+YUasIUPFKJkVBSBOIbvQ98aV7zQn6h3xaSaIGpujC6WF+ykw9aZflpaDpoGRIoKicXJT2FMUVF
w4ozBxGadMPoXGcZXc+15MJBJvnR8Lt1UKPgGKKgUJh2jHf208IKlPju1v8xuwSD4x+6lv6/SIQH
FrqRvYzUeTCXXFUZvY/eV6keTgik+lKkF4tlkpseMsNZ5GiDw/KxKs/U26g0uPZWdEyZs0RMsc5l
xSsW5iJuDLH05Yth2IGFiETx1Xy/0P7BYLNf4+YgYsM8MeCUdgqxhRwDp5ooWCaW+qscp3JKNQ+4
EQpr/ueER1sQqKZlITAVI/8L34IU0aCKXtm0qnaMQSMJT3AacZ1pxkRpho6wukKCpXWNtFzpzOsq
YI74Q7DEVk1ms1DsJwCWUHVEgIrOF8x9okVA9wWs3GqjuyC8BW+nYbFa/sB0ZwUJB74XnOFfqa1e
a/md1oYiPG4rP+LsiEEAzZxeVtgrHw4zrJ+68mOnm0Ehl3u7uW2vQk2s3IU5s4ZxgTSlVPJC0Y+i
rke54T7yoWk8WHLesBKBNXEwgFsxCowjuG29XaIFYjuavckNKfp7fu+zui2q9tt7e8HfeRJOBPAw
Jw8v7/Xm4n8dXEjL9mVUjEMAekbjaXRd6fLpI2gt0BauZ30BCcZqGq8JrVWE7XX/Q5bx6bJUk8oq
/s8jznwJ5sohG2FZVcwOYzCPtf+r9eMspTWZ5hTcK942+/WJHNNLrM44rh8wpDZxmzwcTt6hMsVz
r4kx4RqX4Pm7O3eXHhnlLA91F6wpYwzrcYFaG+0J8mHObPtXTZHQBXNe1b+COoeCrAkRMHZbsnHn
MaP2iK3ueBxh1T/BoxA6FB/+QKtWYtXSsEZNPmqblVXDb1fQbgAhEe0yitJOktO3P06zK5qZ2MKy
Cy51X3DJ0ZsRSimqzuzW9I5cWUS1FxR0Y/p0xH8FSt7UDxcvXjXOXkZXnw1vFYdWxRhkURvvlTo0
SPpw/r5uXei5KXrdY2Mcpxa8zCt6xeGdvnC9x8cL6hvs+K+10SN0gmPDezccMZafdCMQE1B0CWlU
kecexAOr81s1Ljhxr22woIj5BKMaoLCbN8ZQZF1R7EXdbTjZlPf/nLxseoI69nb1mupg1VqKlCHt
K6xotw5I/nZ3Pb0CDeQP2mD1+pO3izjoYmdsZQiEC70rvQG69b+T/USD3BOlA4/xXrl/mNCqgG4d
+OcHYEzEUr8frzK8fDrwf+Hl0R4bTsOsGVqtVcVHIfLB73ZSiu1q0/peO00gUhh9Xnw4++1nwzmD
IT+sS9N5Vxx6dD5v3WezA6zqH0ucn4io6vrAZoRNs46UgUZvbnMeAWnT8hClBiSci1Wfhjs3qrj+
MT74R9YW/p1fx9kkvLEhhF5IPMAmIqqEoBYVrxtTUNiCxFHAZoYV0NKj4oSY4d+dmJ7Y7P/bOpVy
t3kdxpV569Sulu1zxWlhGPbd8KFbve+3c/1Qfvtu0m7l1a0d7vAqVlHWE3mDmjilYDb68e5HVvTg
hM5KloVSgl6slX630lZUbIBa8s5sSrTW+cMBcLVafewVxnaD41FqOPZxKJVV0rUHfwZzfYzunSpl
ob7JJre6OjRartuGv2kEDu4ED75s4HwSN/XuUK9G5c5lItHuB1mDRnswksShkDc0sdCWL6h6t2nC
bd/trQzqSb1ORF7o6KTTQG7G75i60gzjXcE91pYkPrO+IjLFZKRODCmmfzrOV8m3VUPw8k++BnmK
BO0Vas8N4GCH77jypBDRoYZ3oa/OLe0ROXf1qpG9W+wWsmtQ0Id8itJqo48WSCYQWMzhTKV8LF+b
QAP4R1YlsjUG8qSV52YlFrOdQ1wCngH65db7pSG849nXNaZJ5zv9upotTVtc84O+T2GpIPb941jr
Ph1zjsl/TkKXPO1Ez8NaVwlyN2WdoaRHPkpdj7CWRn0qAOcVvq906BLrwXhFiiCKbz79zu7nPb9A
1r54JmogCDnjimGR2tIt7Dv7EGcMoq4Bd818aFkpV5zm0CDKSXiprN6hPRcrSOu3MXnCu7Ub3pUQ
fY5JxTwG5R9PJlig6sqEaGmQPoBj4a8xOfw7sBZ7Xr2DVBVXYJYMhAFcVUzbcVsHeuvPxjNWbB4v
QAzsCwnrngYXrDzFdlj0yuu+uSpdzu1swirEOzEM1A4N99jfEfn68ZhaPZJ3dGHUB16krWqYRVIu
+3dcASa4o2DljkhW1lPsCYylQqkgGxCGlYyopEAo9/HIsgHztD9IbAsRliSXBrTDALSxbgUHOtF2
dpD3YcdsIopljgF+o0paOKkAnsEA/iyz/mUWTKjEmSQakW/vtlfWIrdutu+ftnkeXL9WFSvlVYSq
6i/eZl6CIeHFa5L0c91dSHY7A1wc0TR1Bzj9jWXDbjWtz/AyA48f8zmuiIBbTvmv2n9HFnn8+9Yu
w80gR3yhkrYiTvPw0SP1NyLrUCLLQgoAq+33HPeaI85jfWtgN3+2X2T4lY5IAjyxfG5/zoPX08aN
ovpGQbdEvvy6ua2dHUPfwq721LmV6flr/cN906LdCa69SPetNUb5NP/R2s18E55L6whjWIfgN2/c
rVOP2MOAibi67bqf2Ln9VZ+WeUEzF3caaXfHmeqC1QVVx0Si1X5AH5l+vvZz+M3+TlP/p7Z+vOwA
VwCm0ePcSdNuc2fXyfwHQBrR1atPanQSwb/KsF9altt87yActpAKLG8gRjcqId+10UtqnahXkc2V
VYLYj2bx7bQWlXmGU1Q1ce4obrCEgcT+Bc9udeJxs7fjPKNtuXSBa7i/0RELOSFsTGjmY/ynrniO
YELDKXJ2pnejvnOxmrSSTt0nMcK9aZf2UEDofN1+7ToMnqadkGP0yrwDYBT6CWYp5BvyGnyoRl83
XFepJ7OLR1Ck64dqx7QC06khQyJ1Kncqv2XkdZ3dySovKu10fqpZgG61Sj+dJ9VJ+LTiqHf9u2yv
fzdQehwp2VLPFn/gh3YZbzvpV73/Hc9FPDPInxe3WZVVepatLpN4dJqEJxRtwSxCA3xZSDzVZLcR
YZ6Y5UrFG7cKbjg4/zYO1U3jgHIjBUmBS83+ktgEQPykcGUqU0jhZo7QseKkh2RjhM7nwNIz1a1B
3XNVm57zIn/5UD3UDzVXSkTDLQEK5soDvLXVN0M3Wl0zvYtGxyZSqqTPToMEun6i7emz/xoFgzdO
TYNPv8XuT5jUVhMQHXdUCG+U/4Wc5kKd9TIOCTUT53WFGhiSf2PbdZ7quIyj8Xt5nV/n+T3SOogv
CB1oPI0WlQsWWH6snx0I7HI3M2cRWeqaUrOxRVn63D/3/Euyc5J9bZvOVKtu/NTgcIn/hfCWCmah
YqnSGz0dUAAm7nuQDeTeSDS4VaQvV5Ar51q6GG0IWqsUbYnAA2zIxiPMWCiz4I778DJ9kVvMNVdM
CKuNLbP0tZaLLCShkenJMIT5jYNC+WNV85/G9rGvoZ/aN0e1piXpNERXRCU66GXzI5aKCE061HSH
dUQ8l9oOqF6FYdnqEydNg7FyLqD1TmFdixkJ4hO5fUirJkKRuLbSXlYQV2XQJcx5aciKSyfgtEMY
SkAotnQ8KPcfvsW3hFv3yFk5gbD0PCvFgko2MyD+pFqkVDpYzUinGlB/ZSmi8EBN5G6MUVDZJ0yZ
Ww9GD49qSw2jXZgUbS7aNvZMqDIErsqBSs+W7ciJ88w+it+nY0yN6W5OGA6Vdb6b+4vd/IxEVioi
6QpxacHDq9sayjuxObx4kmKXfvFiGWbTMpYAjTmS5puJ5RK0kUfkZLABMSpk2tz7ch8oVJFlD1UN
QiUcBroxAuY64rUao5XdFmMDeZSggu7q/xK80XgZ4ey3fVl8HOlwywDvBtIunEk4bsvnPviH+XZl
G63F/KwtRL3y9/7+vT3tMa2AwZlto/19b87oYDqnZe5Eo09HqV/02UWcM7juUeXAvmj2C6lOqy9D
7s867gZmm1FvMgywLOzyKhSqS+rJ2VWT4gc2C6GbwoNB8+Nv8B5Cf5f2z4NgcN1Wfs8IVX2aWePL
goRLx7XTwJfhNQyZc9G8vL4t03Vp+9mH/84c9z0Uh/VzrV7exceN8UNd+vN4GS9Lk9sypGfzNJim
+xbPSfbNrcm1RlBOn3vMVoCLYU4ai3R2WsOp5Kd+bTdrjr/mbMBkrcM8qU3EQryvg2X1NDYm52GG
l0jOjFUXT32nk9M6WyiRlD40J/78NL6Mz9N5uVcfXImDl3mr6E4o9Tn7+SClDxZqvfCnvD//PP6V
99d7+6zP2MNJVxyGx7A6qGJIEbqv7qMbuij7oIOox20hja52WGxRGtL1W75L9u2fOnHm3AIIIo8l
JJH9CQ5l3MWCl+uDe23fnDVjm7tJ+C/+V86c27/W5CNjk4CUNuvCHiOV1OLBlIKoJoqV5KKidGhC
mQ57qAPeyb8hsIWThh5pj0QPMw1g1PfghC++bEpaVOOoTLUr6xA7A1kaRFNjHVRtQ8pzlCsnF3hu
58RECBX78undLoTJu+ssuTjG037XEKGMwWXHxplo+hpj6EK6TXJbC+wdjjmhfTM66Sbq9+t8YDOw
AjhOPr4x48fgA9Xj1Nn1P5XBwxjem1713UtuCWDfrmSl526Vwg67JxkoTYc9IuLSTl3JWT91FG4Z
uasGcjZ4bjT3nODeNYom10nJZWMsuY3Ob+qdnk4QO9hp9e95e2QxdG7d1iRYXiERBUu6TXMx1MMJ
PRyCxHqHx3qigbVcdqIWbLqkHxTbL1FobjKEnFCbTTBlZOSTWbrOd7eQg9Z7T+YL4AlNVzFaxniA
EU+lYKt31FFahEtN0NC980B6Xd4QOmJrwEaENQLfHQimbGUMaQNqFMMawUFxQFWREb/Rhy/yYVrc
xBYzEG0TsZQpesnRgZ8WQjt/3oIRbvLUkhcMccTB/uRCV2dJ/VQGQGNjXemga0eYDnavCISvSGHJ
CnJ3DWX0pWHUv8MXTLx7/4YeUgdWJsQIhZw42VTnZY7SMoJWd+X2ZdEXxfHFgt9uLORJIqhEBUXE
7R7flnPyqMt/OvjmZ4bPgmbyY93xv/vYVypTAKa++8INlLIRZCeEHKwA7Mn/ymtcLTryPDOwNCKS
YEB0n1yZJypsw/22TaqZkgJq15VSGZ3HsP7HKLqyo56dxqLR33V25c4OCOBwR0CKmJSgcE442anh
tCY9ptS6X5btN3OaoCHWZysRVtasJ4y5fJHkfhdR9rQu8/P0yVYzR3vAIth7Levr+Ke+fi9fwwdt
fiFIE1gkLysAsmVzJoR9WeALd+xSeY0n/eTvMIlqk/ugPip5La8+Ss52cxExQO5YTpW2t2V5rZeX
TlL2VHCkLCzIJCc/wRrWgZ0KlA0pys+dd05nlx9Yub/r+SAPbnUR7IN1sC6t7gefCuzxfKwucBxC
f+YPcXeclOQtJDd3GdLL0135LXVJfqXzx59UsZQHMdXJK65DUBcsMMCxUGSS1PZn+Vlef6iI/6gm
jXvctDSTetVHler/I6cgOuEeEIgftfoTp/Pdo77egmdbGhGW4IdR4f7iS0Q5lblMq2w9h3T3yUXH
gl6h67IBN4dkj7B7pb7c9X0eGk2jaQIZqjbAnlsloMgV+QQ+DRq7G9I1DBrkviYbAzVUV+kTf8sc
k9N94bCH0XdbUZmOGiNJymQdUvUXNyn9xa2tUuDKQ+XyFWtCietr7hkHRtk5oBT3CKnPI4T3+tcn
7k363dMjcuH0/o99EA0lTBDoeeIS1KkOnbql30uwuqCdY/aculHJKs9rN5uMvzHGmohXvZV71c71
RczLYF+dR/w22ONLhOs3vjbj96CK4goqBBUbt89CjwQg8+SpA1Lcl/qLnK2957+TxTXs+0q1TdxA
whXtuTka89q0zgnWSa5CLq6OjeENjOwnw4K0NqwNG54ozDJAMkY+PGTOv+vT4M8tzSAo0ymIFo97
DJ/2lVlKGV+kZFk0VInVG51kgmJ/cMK7a1jGTsM1MUl4uOfBefCOnQiAk7lBFaL/+5ide6wyaLxL
rsHZl/Gbb2t9VEARTKVuqcE2xLd+7Of6agytWUv4uVC915RzL2heLlqAT98OiZTxS/jCdl22/PkF
pmFI4qjJeP4BWWBLfnWpibrE62VnhL+J0FykRVZpSmoFEqFSuWlhcMM9Itccx9pCTgQ6Vn2VhsGJ
1QNYK+rSg4eTzVWzpQxFORdevAqoKEHaUu5c1pSI8SOlcKve63kDckRl/uhlvyud5xMAZxKaHqGb
30PJwyrKzpcvfy06m1cm2aQJRbC28Nf+2lyay7NXyGBVAaz0VeKQsnA3fee60RjtaOx9n+3dELkX
iRp8SYzhvadbGkSDkgcnF52h4j3ZdShQL/fvBzjPQWhdGecoQ1bhqrzxF8S6VzxAiHCJXc+YF3Dr
aTUn9ZINl/YwnBfYASUO//58u42e8S9W3Bjj1CB6p27C5OsD4Y6//AN4jRhf+foxfYzToaRhrYEY
f7qlPxKPfbqGpvRAR+TKLr85aNRJzGt00qG8CyXeH0Lqd2QtUcHq5MIULqayFO+fw3NzQX2FX9TJ
w4IOoKpJ3pCc28QrVT42YEOtd687KZnQqH6zgMHuZ0ENV8oWacdfkOBiQHcrtcmezyTyHrlLr/Hp
Xy5WRtIBtpw4yb/dNvmXIuDu0jvgecdhrk2m5g8Tumr/NKfJyUrKgKWopuGVA0HiUUKCch8/TrZJ
jdxpzMdxOKzNbmsf4g8M0k0IckYp0AQhy6YRQuaQWg+LDOFWrzLELSPCLzTGxyn7qYC54mkEqYY6
KgVPlJWyfwpCfAwJm/5dcOlmW0ll8wvJAkAEqAPSaBl/dzulMebdujG0icOxh0AMVemef4kJ4gbu
5065eThhBJ7Z4Z2UPMNAIH11hRrS/QAMYhkiP/4gpgBFxLqPpIkqGiZEq2f/Di2QnPdtV8CE7u3X
T9Bq3+pg8m4LkdMo2UMyX39LCuJTPLcHEJpfAAc0GNg/EKDC8Mdc6DLwGQPrqIkTVSfZY84HaZ1Q
OwPVia07NMf1l6JIYkX48A54J8hIeD9guyZ3Pw3E0rGGN0flV1iDgh+ZI8qeyLRGkYNuybRS7LO0
vV4BHDFnsLaAnjdUv4W9CuUL8ttyzbqfSW7PKoqLNqbMFGSWel+9TzoqYYm8OyUvUaorhU7giDhD
2ZNUt9Su9il0IINI6NKcsCRXrG7TpjpOH8fU3mx8CzkPsbhKgAKgqXET0UImVXk/6IvsfDpW387p
CNcF+ShTOXX9URDZ9/I4/ot69d/gEM6bnXgOiggl/KcyuBJMqgYnetog21PmnH51n78BeACaCrZ3
AHAx0d60uDTBwIEvIXjqUP4f5C4hhR5a34pv2P5sg6MxbWDM6F26sqtWzKB75d+CFyR4Ev1YAk81
vJIGRECCSqu6V+FWbE8BDbzBEogBGgmQh0+2oZa8zb1imipmWp10Kaps7oDzj10Nd4WQv9c4jSqF
30AVRXxVT1/VIG+5Ufyn22T9gAGO2Er6Z5Qp0KOzXNR/p3rqCRfUw2kpl2sHFd3ItQjvOo6490kA
Ll7ug2oxVZB2M+uxIjLiX+CtMAeu1vk1C1P1TDChMmX91oPE/VN17iW3hizzyKR6YnPWebxtgE9/
oBr1u391+eUV7eLHbs3eexaIFO4L+sMK5KSPdZpiLO1hEhwENqZJUjWrjFdGM+R3/2l9zkafSTb6
TtNxdZ6OS8vSsj5/oYGbg8YZP4xEAe1+l2LJmyJ3kxvMnFX6sKRjuOOnAEvlSY8bvDN/jUO2qRwu
q9dGVPMwpHOUBI3fcX1IRavgB1e7IfvHB06dl9FKGEFEZSz5HVWpPjcIeVTcDELWarKSYl10d9Wh
1JtQrBXZETzZSlZ0VUDp+aJeRmOj/M/yU9AhiSs1JXTFkhiqjKYjV/Pl1O1WAJ5sfRqOf3wdalTQ
Ntn8iuBaFHu0HHR4QZt9H1S2zcUb1GTd/PsSJ+9P+2jQREUZePVhuftxy9CoU5YQJ62iYW1kdnBy
fIRWCwNJIYCml4LkHJ+XHjW9SmiDIDcRSxpjKmeEWTy1UPOnLkZ5KzWlEBUnhdkhgYTU0VLFif1F
msBv9MWRUNjqPFbpVG0FXTo07HHIgvUmmubi5+00ppisTn06kVQ28rbA1eFYnzYQ/F/gjFH1h8MQ
N3uNwE6ooeHqAbMytV7QU3FV8179YGfx+Vvj5OOYp/7jQHvJO7SW2EMEg4xhAx8P38ATPYQuoOwn
PCjkjsYCQaVNBd6UIs1/cjg8zHJQD4wfPkQhzCY2y8nlTfriiLMjxoaUFCKdSzFyd43Bdfph35bG
olCQyGugODDDONZD6/NrdD6/EbwT6EESdcqK4+tFkFsyT3QjzdqEOY3B/hjYcazJ+EI3JU1evP8S
OJ2BAJwIPufgMtpV3HcCPRfpXwv36kb7hd8WUi6P6gotV5IuBIlX1Ln4lgEdY1BZVOEy3PrHG0mv
366jQbis6rTLTkeJ25rrVp3SVIgudIHSsvdHGiwsBeFIlbph7FVqDjXc+rQ+hNP/hos1RU+/eTYG
r+u4CiVyk30G+DOMa69u4karJ/2CWtbj0MKIdvQcRHi8owXJf84NO16y+Qnr+uxJDX0C1eV9oIYF
Er7e+jCpeq1Bc0B/Vvzl6DWQN3ll3CAJQPzBVqJ+CWhaNmolILrMDd9BA5KWEFXtHNo/xCCtY//C
vcP1NT0a6IaDer5nsUIIscUdG3gUQJo1/aDnLYqNZzFTQwgyPCge6vyg24eeZ7IpRoWsWa3ytg6R
wTCFgRYCCZUVQduUNBBIb9k7D5VcPCFxuNxYAqDH3CqpbJ3mZcCudbrGQVKIWnmfrlvb5/66z7bZ
FiUWu+XLbvoOZbZdYEs58eTArsQrw+VGdfulk6riXCJd9G/xJtywNqDmYTVh5jZgIjF3WJ5xiWeu
wG54Whd8XULYL3dUNEVQmXTTf1eiNzZ06Md36/IPmtlDCcx618nwUgRlo2rqlSfVCWbkkytwfG2Q
UjT4SZfp8jV/TrP+m433iqujlI465NV2hwdDWImTZIMqWKBd4ryzk9O8gZsRrXc7Pm3kqEz4/fGi
3i4D/GMuIOsG06nAlmpnT+fks2mwRN2oIUKbNbxnrRveGOLPCoKYdz/eJqYDnYceu0hMqEZ2cedt
8DIttPqDeHs+4DQEhXl9BXzyv1BqO3Ww59+UzS+wvihox6g40YSrXsdnCQ6nKfHA066ZHbhOfNu0
vvZ/3k+m4XtP8BiSBEEy9i6I1HuVbmOuurbIH3JgIuqETg7KAy6eUf5v4r0knrES7SbIeIGpCSGn
KgoSVDgzpZ3T4rbKjrIm1FGgRKISyC+soBCQbMvEKanZ0c5q78SrTfuypErLHs6jRIA1w/lSAGo2
rNLdfmBY0G6mZG08vLGRaX6M6a5u+vOy6iy39Ov+2hSMlbGbvHrB3JEnJK0CSl3ZBmIi6HxX75X/
h5QW2KDWfVCXV0NU3wtRp+48Jb8Y5PbOcHrd2p4iZK9F7I7Id1YDoZA/bQstqZ6s+lqTtCTqU22k
3P+kpCAVrN9NJym7eTqpDbE2GbLjn+jfpHI/EUNe1lCdhUJPWy/n9w2KHWJHSoau9L4Ii4Ix9Ej5
zH4Ay+CbZxb8Tu2+TFv40cWtMq/MzWU6S2fUm5cxsrLr8YqQ9HlMjuzILJ6tQ+mQttU9Vnw9KJw0
qLqhrjKp5ZG8ilqijV3baYD5QG2cElHgPxRj3ABLytNacMeC6I1DgRxLEtSDYv/p9sB95tTTKo96
nkiQejvd1RDVA0LXLXPbml0Q7crMWKLfxsSU2r7XoAPBhJyEmGgiBTsIEiUuPYLHjppkxgBLZ/3w
euf5mRpZSFcWKsVN+2x2buvbmom8MBfSEtfwba6NwkE4SChaUtbZ9ZjhUOlNVCk6zYS7yOo+/1hu
KUpffio4w1wAxxpQp0iIsCa/w4VqzCvTlKQy+K0eXsdwdQqcdBOu0s0Hw+3zbxmUmxErdLRGyqBF
VvbbMq85cdt1qn1Bc1jyz4yZhP7VCcZ7eeaNfT/jwmgLa4E7ghkhcSb5BlwSd+c72KN6SDZ+G5vH
73dlbr6r6+KLLd19IaG3jnPvJLw7BeSuknLjZQr0xIdWabEoLiqbkdX21fPpyIgV9ANDaH9h0ukg
IjvWYlfvo7jhwiAJzHWShcYFcZTReXv+bIf6rIWPg3wWLqMHm3z599WPJ7dFyO0yw9GBPccz6Veu
Fk2nQeaVV5/fJ0f5uJvSxWvOfsmo0cAhFjzijGJAN6FQENg06iGWMTbP3+amuWEHkQ8ETYTgvcfk
sSlCUbI0yrSd5tb4S+A/UK893lqk7/YpcuIARzH7gRgMyzEIZvRwblnmdYKZ233lzxrHxlH6QnHR
d929uM4VUmBtqGI7i+MoLqzEAg86zakHnFbVEMMUOjI7am+FvpAOSLCqINsfp8cjgBLYD6UkcQ4w
xvj0Puz2cT+6d4lEAbIznCABs5/YHg2ySgclKBn4CBHevQsElP09DuFtQT8AYoF350oCXm0ne17K
H2NOf8NSUkW/KwyNQ2OYBjaRHHZlsdEmfnVvz6E4nvcR7GsoJj5etptKAjuBuNVEcribPuCynmjr
9+V6vPtCUpqYgUjLr3zpmVnJKBmVqtZtgqM7mZH0+1GvCdZigLOgEM+9kGRYpxzrBBkZi9dcK8jL
yuqFc4SU89luzcvkofKNUmM201VTtEgc3tytGEooCSGRNgOKdhvjCildDMs/atMnAOMxcOTKQm7y
dzfTiOknK1xl3J/hrf+hSybsEkSULTjXxOOtXNvuxRQwUvqY+TBxzpOI8CCe/FS8ZFTzPiSAgosM
NLF39DgERi7WA0w5sAksgp06nYqiDRhXp+Flo2wUQ+rGgy28Ouxst16yzWZ6WNK5ULpqtDNCTzCT
ba4TA2tHTNZjxdlt0U3/e/5LCAa+VplIep/hJUt0OP78RG5p/S07UElITf9Vl1UeAe4FBojb/iH5
ecTK9LZnymUEAS3Lh/qadh44xa5abkLIcsWV9nuDEt2JFqibZnE7RK9q9sO4+54hp3K/UAjdb9QO
RsbwXB7WLm4j7ZxntxVP5QX4LhPoe/D1+CW/Ou2s8nfAVGs3p7d0/ESdaeNwi6zKqR13Cb1NWiSc
kFlYGjdQZd6xVVlwwavWdXTKrFv/iXwIpvXbwrYPejGXjarTw77Mmp3w6Zyjn3DBxMfKzz/ZYeAw
5SI24i+tJNovo53WFuFj6ve4TFvzX7gNFyViHFqbpdin6cAaO4SGD9g6KxOoEbCnMGnaF6Y4CA9U
PGQgN0y4jR4GBi28EahUZmsoTGQJb+hlEV765xH2tiB8L1erZ7LJ3HjVnOLA/GBGDE/U6IGrgNW4
dh2IccEIpPv6R8vExWkBWYFTDhh+6ZTiUR0txLA8v0Fq1/48Y4ceZ9PK9PboUICMj1jm282pfJgx
GWpXiNUN7zW5DIATaHXHzGI0flYxZoKcBzNqv2k+RKd1DBTBSL5WE2uydfYmO7FTYy47Bgqc9DuD
aoQKisc8YYTF46h9ylxQut1KQ/hMiE0CP60RqAbu/9F0Xsupa80WfiJVCQmQdKtMzvGGMmaBJATK
8enPN73PX/b29nLAoDBn9+gR2oE12io4JFTNZS9it6gbqB7ZW+J7bUYnhYN5yu+Byzmjo7kKrOQ9
LQh/eF0/UDxIZTjF1CrMhCBb3FhSTOYO8jq62UwS8nvJiseQDmoMzqug6rNi2eCOPct3DcJmr8hA
Aj6BOyD+RdjuJVTm6UoBkvWTJf+WsBFjladvXGTYq6/lZTHtEWIIHXYzC3+o0Nvcz0Cd4ZYrKxwO
NLiIg3n5taru/gYWZ+zxsnNjBTl21QKW72v4/qWpPfLIkSkiGdDxvh5eX5qdfZweN+PIh1fL+1sz
I6Qmbv91RzhNVH4IFBCD+l5ChgOw6qlmGMnou+Jc08LTaeDlzpUHbZKnFfliBNISIUoYTWPHP2N4
T8yWG4wUcZHe915o4E0NfZLL6sOnmK+RiEgRCCLECOVD6eMMDbOGwPwbfJ0WtiSk1mSGPTVFc2AP
0SlAnqgexSN7RH5Wmfn1e9WZdQVmsmOG+IVQgBkt5i+tCZFJOeWjJVNIW/Gz3RgvPKa8qxrup2T1
Q3BL7O6lCfwBxY0hlEVWKM100nO4c5hSt8wOq3t2Z6+EFCenVvJU4UY/B78BVtiVlfwIL5d+/rd2
MsYDwrD7ebJMMboNbDWwpXMM/ITLS7nP1/laR+izDX0NCBVzpQ/GBIlu3a4l5aSkWOPM1VjZArfA
xyJxumClLLV9+XeubqmnQjwoCIHppsqJ6JjWzBOn3iQXCvfRDwpEkPEvXCG2Mlg6PwPQYl4mkK+2
VtcMSnvGANWmXWHuKF40nv8crPrtdNWyD6YGZSFKfHUWxU59zXtPwuKtnXxWHQ0IY5lL/6CMZX8E
zPliMcUOIpyowAkwohJWh0I/CDy061EV7rmGxVaHldn/myUiZcERTZgCgLj+CN+29vd1xFEAwIAq
BPyaSby0l/aji8bVdeIJRnhhiaBoFS8Mg3mLcEwRbpbG6rZ5bcNtRMH02abrcp/goMMhZdEQOqps
Ga2DtTCxioiRPwtMTMEnTRhnCCsx3RFx9AUEEUERSb23GFvvv46wxxXD/WgqqGfCXjc6FKfsLm6c
U/HH+9GXXBZfCzeLAFuSNyFJjNLdEvrc2M9c4UvN5rL7uMkKhgxAeeQ8UTwNc0JwyMvFdgC1fGWV
iinKuZJMg2aZIE1YBmeB3TByBT4tgUkpIIMVY1maYhpj/w2Uoc4LOLTCe1OidkyOAuEr7f8d0S/W
Cf8FYA8BlgorR1yNvwVA78jPNgI7BxoCCQkRVh0gZgpzxtGdeGXBUQOwX3GhAmWUzo1gr+Co7IS3
vOCCMRz/q17e/oh6lLe90toJ51xymGlsY6zt3nP6boCiSoXcYho4t7kxo74v9gMYty5GJ/Q0QKnZ
TAYN8cdja4QROwQ0/jlAyoEwbVZQy/hgWwrCCfLnFerH/wrgwVyMscT4isgnLjRpFazR4ACKZx4b
Fz75tI6z1BXflVlTUdK2+2w7mucPoad9+f+lZFKgHm+wrzH01M43D8iNZ9LvU7CMkms4Z6cOZ+GM
xGaqMAHLCICmxk6DhwDo90VRJqxrUoKH2c3xh0AWsRQmbOkeDG/+dkanz+J3vILRhiKcusVksqXd
hwfD1VF3+eFGjmypcjVGd3Z3Gc+/ZEgf1Wgj0p7dmtAjBViaObuLZ9n+HdnfFu+dGwLK8SRrvVDd
KReNUcLcgC3cki8OcHA23lMM9wFqHoMtDzG8FPl10G9b+mSEfY1fJ/6AnLf6OCiXCionZeAGBJul
xmUwcKJwxV6edpbUOiM+djTzg5yZGQoZyigv269p5d9mPGtP75Y1aSc2UbzwXpSb76lKp8FUtRe+
xGO+Y+wiAqYqS315Cch36BQQM24IJ7VVgYSbmaxySKDcPV8AOfMO57CMZXvM6MxwU9IZCiut7Khc
fcql8UXI7iswUbKZhHOS6o8uyhYjoiBZkTMetodbfGq4WBzKnfhRdzPjnKVQerYIKAf7sRV93Sbk
NugNrFgMFXM/VqiC4e6LGAyzP+f6xDiPUWkQEQM3WWGWQeUrfoPPVVbr2OPCLGFf7jN9Jh+Di0Ed
iHOiRFdPxlNJ4yGtVHdA5wqW2HCVcEVyk7E3dU4A0+M3mN/+YTWpPTpu0tzFmznHkf9j5Ujwl13h
phNihwcj52v4ETZAg2UNFZHrGlfMfT/5HFtpWg0WUr4J8QBFhEcgr+5+e4Heqndg/w0o9vAo3TP8
ZGrmZfKjQXasW63GZB7Td/O2UoFxvuyKAc5NN8Y9VK7PivLOmETYCG3Vws3wA1XNEjBlmt1WYbit
2p1abrXsd5SsjcGeGEY28FfgtN8Z80pjbI8Yb79sNba5MATLc8H/R/JF2Z3aTcK9auB1SXEYqBOu
sw4lz6RiLUd/d5v1UPAlH0jvNul1N+htQr4IvYDF4TfJz6vx+cfby7ngRxaz0BJt0UFzJeYeyVK9
x+Rk181RkfwbpdoLm/yG2QkLLBU+RKjGNzD7hF/Hw8GvOySvqRwC2g53WW1+tx+K8lMGiWx4bYdY
HSQwa3uWu8qWVxoyEe5E0IYt0Ijh1EDN689i/LUy4EeI9BeM5ACGIMkeRwj8VSupEb4f5d/u97aV
r1RN6dgvM1tPPR09uYZUwfxcqFq+W/bmWhTF3aU4MBE7tilu/t1Mgpavw4iTY55D8ASUGSvW622j
sk5nLRIYeRdi64hdyXOY+wRmwgX+RTQGJuUiU+iyCaZ3BHr0vrEYrkDDoORSMjF9qqxYhARwsBSX
iyA7azAlcSk530jR4o9P094cPW+ICBaVLwtrQna0meRRqqVQwuAUMROArF44/eZ3uJP+vYbMzP+u
p12uTNXG/v6EdCmeHtPhzIbYx8HtGzLIPUbtz+vjKt1O+opBN2CkYreFqyhmp9gSNQ4eMYR7gi+S
Cvpi3MSOWyIzym16N0wvcl6mCteKIWBgNZ/VS3NqZmKcEkB5YuuHdoJmjig75uSBG3JNjaZcJzKz
VBB85aCSyYoCghUzqt1qaEOT0ui7nAFeePLX4uKpxbfTQWl2YiVgxKexCdG6sr1v+n0bUf5Z7Fol
OJ02/TJgjzfDepHCreRJUIRjoMf2KRHfEy1JG3lbCdSmwkK7kkp7hXGRRmjfgBgiuJc71R4fhy8r
H3vJoYXpSplOOW+GlFWjCY0Mi2e8NiSLbkwfmiomy4QFbppltRj+Q8wWsgjTryxKatW3qYxZPiwV
O8mVlE1TFVrOdzF6W9lB85NsTsOX9v9CfR3QBjBpRxTAJHjKK6VhrpYFeoxmqQ4PPBL3SwRrN3Kl
avZ92dEv9egAKBFDUreAP1DbdwYmDz6tQ/tGKZ2xhfioTTqMmyS/HXroathypBFsNPtLpmfhvyns
S0eEigj2kTF2pdZuYyekUnRloj8I4NFGyxCNSuzoZLKDJKRTBUzbcGXDhd8NPArcZI1HvqbObpE7
OqYDf/w+5PIqZ0W3AvUiYbX6dZr29Kk0W4IzXMzzELtBYxE9Jcmqkl1EcBslO2uh8CMQEWCYpwN6
4qkjgE5IfbjWCo4+FRbfFpEd8BrJQxPkF2kpPCtJ4mz9uIHkqSNgMqE0kp4F4KrMbpnXlitjndGs
xNE67G14otG/IacG7SNKMQTuSIgrT0OOVzr53wyBGcO914T8KDzQgX82lFuH7gH0vR7db1yKjVs3
6wHShMvozAx5dYMGm02DEXsfvlxxvOr09YDdARULEypYYsKtLL28O5uzhm3kj3DVu0OY2GL4sM9m
nQibBkWm3RvtpNVniZaZ5iPB34Yoj7Xy0Nf5hI2DfUjhhgS9A/FAVZS7H8q7gR0xTQD3f444byhR
8JRUqFoHL6d8ObXKGMjWIhtOWNRaqDoMKEAvv5KYuswHw53abvqx1WWONrbaN50P80Vbbff1e1Z2
0+Rt0YwlkEVR5f8xV1+N+22tBp+jzkuvfcve694G6KnctrUibIxSlxTfHI9ACql/aeyNtUWNHIjr
5LYp2vWIwIQXnrkY4aR23XsWjLgBcViffR47KiwVgHYHWnyAh17gk1FcNF7LXS/ZOd4g5LoQdJy5
Mpb09SqgqI5ZF6RL+b3n8brieaJEoznN37OAvqiYveJFUK7U27ZKpj1Mu++WNLTycrM++SxRVy0e
vrbGjRGzJOE7x/jbwGKsXtcQFp3vg8rLGqJ8XST30deCibyrYNxbOEpXljSTN/gGnDtc/TCz6Cn0
GXGDKXJJ4Q/hMiX4uHI1H3/sgtsBWWnpYtWHSWh8gYjBAX0khlXWyM9Hv81myC4yGblcSJZxBcS9
gF9UrKGFzToRUZyDoqzwdIQJJ9xpBF6bQMYhcBMTnDddwm3aOVh0SyjNa0gEUDDm2gPjHy6NsVkz
i1dYLwCuBni7obSirL6tdE89y28/+XrV8faeBFj6UMGky088BVYVtVblfZTpiFGdZpfEU8KzSGZN
uu7KLXetMr/1i7qY1liYYHE0kT8z7i1dnkJ/gJV0bJKjRMTZ+Fz/ki3SgSpfcamRJFve6geV3L/Z
h0wVRCDhGgZgzWS/D2iELbmdw/SWHqowguTQJPZX8hMsUUqzT36gIPfRGuZ0NXCM/iwhCPv3gcnI
VFYztcip8t2nWkMtNtWLhgUY1g7LLLbVVTaLzzJLpJtAEGGZEybwMRNakHOMIBL6A87te2mci956
g/r8lXpyy04nGn/j3NCGnt8/X4bqBgBTYTJEPZR0bTNkdHCk7FYDTf/PeRA+qvAXSNfS3QQfqplX
qi6AOJq37qT0K05TMtxgJg7nYk6Rn8KG4nlIvwIBY80YzZQjwNa0d0WsLgefcTN21CaElP5Mx86R
SXyNTIF14aiT2/LrbXgFyRPLc9hk/yjMO/rChQ4n5lwhUx4zjbUN77swHoNHGFiIBAeGmBVzLahz
tp8x917LGGA0MLuDOmNyzpRvOOmF3fmzA3DbEvYICrMe2CEAcMLdiARYmxaRzhleIp/Aqu33dQ3Q
lf8b2M0C5gCkg9DOQDlor6zveiTZBQvCT/zQIUZQXx2TKTrU1GHTV+8fdvPyMT7SWQ+/NsByc5Df
5hh1KlsEZkPnkBH1Pp0AtRIvBIK84myvwm1xpdU7GFsmC4zog/0YusvIHi4qHuc6AjCIcdFMTnhu
WsE/1tghrBsRCUAK7J1FwcUw/gHC9gIu0RzpMl4aXMemCjOV3oUivEPiBlEFT8zQGV+jmOvY/6pW
9kauscwNb/gsiwkgYa0zNRx/PWACBURiyfgdBygy3O045M/Vey4I9fwdWjftTBuuGt5Cf9KU9/TH
ny1w41SX8CCtiwkDHF2wHdmgwVdYJLpFi9MW42HDafn9r9cH9qtwe92TO19HMYb1OpuHutNs+Rrs
sbrRRo6SzopqHuzrofPmFkeNPt6+szXP9FMcK9o8VqTh5gPFpvHGxxzYVccJCk603d91aRsxq79m
rO8oaMcn+VCqZHKrTNQD+LrpxljHbAPcOwKoe63UCYwEi/30veUqlkfcejA/YElBID1p63yI5BHi
4gKWJpfk2Ke+LOawuKNtsytObxZxnz1IyRj8wLAab+VtTRt26XzW/kAzJUbiNTIH2NAD5KDODe4L
4MCvDoz/dYY3Lyy8mNCcIaFFs4pNLpljzTrOPJluQXE6bvkdioQtkWEkG3awSaGd7MqpRs1PR/zU
FvouwAfSox0TwvDWZSSdPz+KiU71E3jycC5X0wIyG5DnbxAsQrrmcCIagIKEMlP/usORVcuQN6hF
gOcHsyB1KOQ6y8iOJbxgOu7wR4P/hTgpX9bf3VhadfBvnvVPuv2sSVaHQVdb3T5bVwGis1cz7T+M
MtHvjF8eulVsfgZep1oBMz5koPDr6f2N6AQ9VgoZjITWh742t2HYMofF2Qx1CNJaq93c+Fzz8iUh
pDc0bDFGcvmT9ka70gayNTgxYqkjU5FnRN42IlEttKOh4TfjRxvNYLVNGXnDhpOwbW3A8iQ/xgVZ
JSOCnYiL/M9TX96wKBHDQ16L5PcrdZc4kttM+Yhp/fsJvW5sc0f2uxEMrQ+PKvLeBmtAlv1oIgy2
PidlKT4T1rL6Voe1ZFfEvD5GSE2MvZ4h1jPsMLWj11Pu5jRiN93tcM43ARoxwtgStNX4VIB54EvN
ZFfpZhv430V1CjazD2og7SJfE3Dyk3pBZxT8EyqFcC4dIfzvcTxJlxiEi2TwAoM9gxKhiDYyO+Wl
Ddcq/e49gOufms0dJn2d0ByLy7LavXAVmL3eVnVnYlnTfHbYWAlGnAQFjxasOnemXWH4/CZLPdgK
qwji5oEuNJsB1zx+4h1wCV8QjJ0s8Btce7AJeC8yZurFnNkV+xLI0/CBXh1p+5A8XexpSAmKGOfY
r38ijbdDGd47peJxaTV/wxy1X6Sw7H+Mhj8l3gHzz7ff9jh49iwDS6WipGJw7OaFi46Irk56Njfz
zTBXcJZRqbnZEPLmJEpECOoY0gbj9CHtnRUBIhkTaeQW+5sZvMwBSxY8FX5Hh0VuwpmOSQRn0Tvy
zW6eH/mFBC50Z9Y/HS3nOWUVubzZfM86Bx0LgtAO8QOm6fRaCCgGm71Z7HlMSKf5Ed2HKjnQxYOt
8eQP1zDp7KL2emVRPfSbV+yia3zoIlaaLqU5u0bqNj6/nmxi1HX4HjE/+3g3XJy9BHelhFwh6mAS
/Yi1mYyXyc1GXVgQdcgE2i2vyDsZfNXL9KDjuQrjC5XaAIqbQ/mqUArD8d+mG7Tpo9Ye0RHr4KPI
DA0LJD/kZKN9VQ+1l/4b92DwpkbdK/IvMZ05K3MocWgKOH6s1D/9tdrlG+TwEG5K3cqPMvPKgyKi
6Z7jM4PMdKm4DdcJxB9h6oiz4nS55Bg5w3Ow1BY33CbS6Q2+BfL0i0iRFCHgUPa2FRGNZHp5+QGN
htBKfbfdfPDD2hKOHcMbE88dzMSUgbU2m71+S2qNzNQlS97TPCmww6Fws6jbnEDtSLMfTxJ3KJsU
001+isfrnrxLeoIVP/2t7duJ0QwQysijL0SgibMoPniCXW9WzNIuyvXFSkM/y8SzcNLAUZ7QtWQe
l+i70B4C34Go5wxZUqp6a/iv2kZnGuzgd/yDXQd7CVzLapmuKWLlY6eLL+lIBxWP7I7uWR3ZUK8V
VZWbPqgf8/0LYr5PvfJZDtg/e7O7krJA6YvJXr4STfLALh/v3EpDEZ4AmcDPfijs4F+IEgxHqQwU
BKYqJb6gsTpl78ZkNLc2wQubFpvA7yUV33tx5ePp+Ey5BqBIv5mCLegwQswMIdhUkxJOPr0K44bA
0nbdRntQt1JOxIJEDKQ6Ylneo4I5kOGhWagZV91I0PcUAMshAVGA2HbmK2YzkcnChH7xNh8G3ozR
FIzBg7n/9dpDc4KF4X5Ww5OIc2QP9b8YiZN97XSse43/IooF+p0ZpPP4/Ru0G9Da4ciTJtEBca0X
0muh4+SH0Uq/Tfq4wMEBUmgxWWAVdkrO7aEb+qiYGzR+ucc5h+4Re8NTxAyKvdkpFAc2GorQ731Y
L2vcBq/ESiqIMxQFF/h4ikqD/q1nHcDCpF5lyA20xDoOxktUG+oBdGFwKK8vrFLIQVSEXPyf+Cya
GhQN0J+ZDjKV+aUVFLnXIhT7877U1ype1bEzTiff1DJwOhPqSB469UJkzlAIeRN+5SIT6T/L9PCE
EzkTpBtOljrH5Jg4tKO25Aq3IAiUf9lj/x2umyUI1kLIxE1NouXrz5c9tYRdA2fgT0PKlBi2Ad3M
FAshW+Sb/r1NyysrBc8bQZZxeadOkJkRI0r05sJEPXSFCWbudXi9hwhvxRkAkuBNqKXFLEqkvf70
dYRPgcgdxXraxTWMoGNwISAvBAzCLk544k6E0a/QKog942ZvtwZqjfLPc0YwEpcoPL/O/zyOpiwH
gfCCxbH/JoSUh9ab5sh+f6bLaWD6It7GuEjM0cRTQqbNU9xgqQl/J3DoNVblAv0Zk4DV13ti629v
/I6zD+CPBvizCl0MKKwOq9DH4yjYcoIzJOzOx57wfxS+go1wU17dcT7cfHG+ExoJN4QBgwgB+eYq
0rH3RRzhQTRAHLEvDn9WeDaW4MIdsTcncpu7KmXKe8mxRVGzoQh0hLA32cEW5bD+93aYCjv90sKR
knJRJNr/J3sUqdNUTsNzxk1li71YpGYaBOU2f+4FQscvFvXYF36wggcJj5PXuOz2rMAbaR2gbcew
94PN0vrbTOJpwZAOPV9iqehr1YkaiZUf9TuvBLvbZW7fDkP8hVYwwAeT8VEqHZCd1yyNfhhGUZAP
cQD8WKPB+kYbZnjU3ipzJ8xpeFGGpQbwxRlPGLCwBOf+eNw0pnivTsKolPN4nF3PgouUmIv7XkTa
3LDwg0xh0VS9BEQgbOw+5vms4n8Fc6sxq9nLZkRtPcRDCrfsco6/tbC4zvC2W9FRzT7m9frHgBYR
NaursK8V8hHNVeD0QISHqyG0IxXnCfkHb6HDVWjGO/wrYTai+3GinTC1ROcptDFclWwofzw8xC87
kCibCaJ+hAiMaU62NFz2ShCMGT1hdDOrkdv/kopxYcBdvixb22XH/hd2A2KI4aZ5jpEwBOfvCosa
QF8eQYe9dZuymoOvyYAHl6yeQzppegjvXGSD1B7QkSvOWHPQmQQ0HxBpFgjbhr9UJUVoNxgEek1o
szN2u1GPyF4+p1CnCeHWkV/S/j7Kzi64NE7wGPftwInBPTMHDBT4jjHQ0ErQsFyHDkDT2JMr/M6c
cKMB+1Ichqx5tHHLkTvY15N0AKslbFbSHZG/zhAnYZ6CwHWGkxEU0NHU2BLUFWHdBT8e0qiKD0gC
m89GuvbCxWcVrSBhA3hrKOSZVdpwZwaveQA51KX9b2BmHO3P6eboS9YdCRAC1PiCjtJ4qA1BCwOs
DJHdzIMzCLgq2DXYVFfiXuRZUzuTWcf7g3laRdfJk8bMJ2bN3wWS3f3rlnyD7Rc75MwSrH+DufGK
kldQLMhf2UjaRIIbQwO36Z5c1N0V36EScTswvGa+ixWgKqOkcINhVH4Z/rSQJq2PX12ZTDNLTnCG
84IzoMYeHyUg9gL9E7j+14URNragm2kcjxTfy3iPEdXUML974WT5n9/qkEgC4eoqOO7Y3VnlQ4dn
hG5p137NfJe1JpwiwNvsEMi2Vi/LHddh92bFGZwgtL8sfowJs8XB5LjZhu73MKyW3+rMLDkTY0ZI
waCwa4a4g9CmWcb1+sU0YRYbrvn5h5GnNgOjAO0pAAtwrSBsphICQchFL0dYNSnTmxP9M/7U8JAb
S3RP2a5fV6kHiaT4OOO3yFwhgdxVpqBPLAJSuhoUk3z4bCiDHULpaOVbeA6sGnB/gRVaupgtsNVQ
BsWzP1sIHLCa5e8MEBjmBh/efp/TzwFs1dV0GGy+zHg4zVZaeBh2N4uYsf7bi2ERt6cusQZ7yBh9
gd1esNZWiQ+mVvkYizAqsRADcSPO20vfmOPcypjCQNXJzzyTgGqWHE4B6xTHUeHrU/JIMTpkdLvC
THCSu8oGH2k2g/uY4mcHmpwiC2ZkbCUSlTW4pfnN7S9dtuyDPY7CbQg48gNPpWsOaF14dSgDuNP0
r6DoGLB0Y1/Bd6+yPj/vo4QB1BueIzVK4qSUjRwHVgPYHEycUX+9VqhDbxQ1xEsdxwys0ODNPgEs
U8Qvb8DMlHvBSmWnRO/PHQ0VHBiByAvQybU6+YIPk/zRWc3I7NNN1flMz5vBNH4xYZi+KGfPJNfA
dsRYD6pneyi6Wc6W/zEh5ySrXbDBMmF0UUcW2XccwIJogzd2huOUPmuban6rT8aHW7cdYmwysuCM
caSh9moD+61MtcKRn1FN7+++lti0lYz4uxmYJEdHno4PAzwh1OVnAErng0P+gbC4YfY+J4QrtwG6
46rsFo332uqLGKwmfYTbIW7UHRvRVMgHocgBrjPC3/QBkjN0F95780bv97XbXbnjm6wYKEW4m5nX
1XcWKHbst9UyHFMtRKAEPEGr4wCPGetYpFgYM3Y5BCgl7OjbtT/X7Y6rQW8O+QQH7GUrLz+Kl/Zu
/XFHc9nRGlfCHfQKxFRz76xeFFsH+fhZNuTkGFYIpMTQHVI3UGXgl6CMYoZtqsUs190RKySOMR42
lDMNVQO69x2OEPcUfBDCNe0AWGT7YB3Dx4L8OVoUbiNztGY1VN6LFl3HJBpZqJv8AVGRLH8WonGM
3TcKjG0uQeeWsQCU+8Ge49nl89SWN4JTdeR6Z+Edbtr3PSWucF0YnuSptBEq4o/+SHdHzDJIMNzA
hjI/sNFpDNJlsj8o3Cy71y9zl2zHHsT76F+WO4N/0XXEBG97W7XHgoZCtnvDyW7YX6SbZmUgXnpP
1Cea8kkxUdwvW731YxlP/RxKi2Qv28q8WhkYuL2tPLHGuOTAwhwgoT3dOKnWiwqW+7AUtgH9AxHj
mNxCVPaDdbx8WyksgARhI74XnVWgdodrHDhjLj+qsqW8Z0YONU2gLB767X/fq3wf93Zzx1/MzVYU
Q9UjW/8BWbd0VX1cI7MabPY38Ru+wzM66Ch7qZW2DDsAYVgID9QG1C0uJMQPtNgd9jRI1/CZQRpN
Jg8T3AkEQfDMKx/q481n3gOLleS21/49KZHgR1Z0yk/QFAYsVHAQVAgMPu4RCPhzzt2LMbuM6Vrk
R/1E+qd635nCwIDkKDb6/qm79QLgcayBCEIP6xsynUJexozxAgldY0vXXQYP8gmH+hkNwCF0y020
HdCXTABoXNw4GHg8MKZl5M0NIfFAKY1B7byBZbZwIxW4Y08G5RL71gY/ZLhNmJ0vWtrn6HWpBTko
hjIKCj+9/abbfBrHHtxI+RdKz6y7DFBwdOvsTHIFpr3otX9vvxL5pgyhZq9/WGCwAuSoYyrULuzn
iVdsyjWzX55WgNonXnDAmJqrhv07RFG47W8WxLEvZmItgWnLDsNSacYPfGq//0xetaMLAw6vjvw+
ZoxyTvNHGM/fo6NSOqrFZRkRk4XVdLNSqyuXK5gQkM5y+nkoEnuik7GRjVfhzc03XN3WYFPOeE4e
FJy3U69HhK+lYuZbLVicmOpY/TKsrN96pn0n+JovsgMmg6w0Ae4l5BtiCkiV1zLGTaZNJE7xlwEw
R5t2mwsCmkYZWtXNbH/Sl2s8GR6xODI9DS28Aor5u7aAmG4znpyp4WyCPl+dsvKHI6fpl+sGGZxb
zFMzCRxNs1+P16Oi6B46uyA7JkwW5tF7AvqabpsV8xOgazhCT/l3tGnhkQkE20hmPZZj/RJKRVL6
hoqzXs7NpHoyO48Ow8XNxPZqvVI/Se0PaTFsELyQEhyTvt+UTzpFuzdYfKe0WBYuf4QUsivz+QfG
C5p9f+wHOHQIWlC4/08nVh9bBxQPSS1LQP1TTG7nYiIwIPGWsx7Ie+JB8LzkH7R9orcUflw5bZ/o
YIUPV0qol/ivm4EmMHFDefEHFWg2hkMi70F0yZqtW0K00Xk9hKixg4TK0ebiq4yhSWwQPyW6CdEg
Cx+pmAELbsLCIIhJXXXHosQW1kviT4j+DDfCqWzG/MeT8US//hGeVLYihgO0ouLrwhtO2J0mNoHH
QqPWW/81aMJgTtgnwmMDemROtxZfEf+OfLxIedX/vXowxGm6bI/aVMO7iS1RdH/igXTOl3gwwMlp
ZZ8uwKtI6pR5MKMbVi0sUA4wKnkTwRQCARCabt0ZrJE2T8CpiStjreGl/2XBzjoCvVB6eSqL1bx/
u+wG7cvR+aKZ/4LKrPB7+fzGsP1pL2Rf/Ke72DICjKQ4OJdeAALHQg/rlHk74Ir4iQ/unX7SLMXP
0f1g73iXsXp+jLDSABdXHzp3bW0H+oFSH7k2RZO8PHwwKobgxEQEJ2M6PoYXf8ZON9KZXWDqtgU1
AgrwXr/C7ekrbOpcHcbJYXAQBl45IkIWdLfYqUxkxW8IF05sJ7GOAFtmXEObss/wsmmXid1iSUmh
NY+YwyQ2T0C4iBPq8XgIj3k2Zfp9Ib5/LUXoCMN0BHGUrngItEvSaz31MT4gmw84nsAjYAWNFbQe
IzeRP8fEHqPWbZY6OP0t6ANRlqNpninEYT8oOQu/VM3wzpdFZIg4I+ShgOBE1pMG9/k4Pggl2GDY
Pztq5rl38a5NzCMrE0WQ4gjPpv/SMmL0eH+wAtlEGQoBkWeGFP5Ps1eTkTWcwlRyIcTYC3juDmL1
gsDm2l0MCJ0YLkQIy/spe6k9o1ywjpJL7ArU+8AjV9Ef2WSMETA1E1mBr5MIJhSTkJlID8dI4HoE
aHe/Z5VpBxmQuBI2jMgI6fZtYx2Q1f2o/ILHzfjIuMki1pBo6tepdBmCM1WBAL2OCVWU1q9VtDAu
It77thRf5ef/PqtmWAzOmlNzkvBCAxgkUwPJMaMKbisImZyz70bcbQJ0wtvQPqiY0zQrHVMVVgsW
nhpjQ7GSDBxga3fo9s70MP0BcKZo4uN/mTmB/8PvgYO9rPdFYliF8sbVXeGtJs/Fb3ZzLOF/hMp0
ADg+sMK14i5V6/IjrIwvJwyMNWu95v/2+sL2Jt5S8yI8iDq0qeKvis8lj7IEWp744xBnnUvv/HDn
HgTu9oPJ3aG0SEfHvIiXtpvuMEVZ3O40Pix48TT1gul38T3clpZGrqeEnsIcLrttTmz9kLNZAbpe
k2d+FowJHIWwNajP9RnFu4c+/s/FoXfDJSMAG1oJorOe8Xdv35UjHA6UnajqhihH4btw1Yi8H8a4
QqU9Z+wdhc7H729U2GQ0lMP5EJowO9akLElmgTNKWKObbDtEXyLAXsTQyU6xVI6KVU46PJ0f5WQI
y+B7Kcx8DTPNWt2FdO+/UDjDrSfqzSsfKTJsxszfC9gRQSyPb4VKDvsNUhsvIS9St6ttH3jxY/gT
+sKWWT/Wk4LX0WOhkO9vTxGjJ1SqULF/iqVEfFo5EbDPkEZ7aBG1NBFCwW4J9AOdW3FKaCoiZ/Iu
hPf4sWDduv9c/8sIg8Bs7d/EtyF5E6lzUE7vxfU/9wThlzYw9+Hf78SUAH/K/n1grVZ7oehHhw/6
N0Urh4WKeBMmKojmJhk/Qczbar/aC+cUkB2bL+3vIo9B+EqIsKb7HQhLccCwRD76ihQbpzZBSFG2
4MCu/PUPM7R2rTk8gGOdAsR463qNfQncM2MSVNNM1AXuDUvsrX5zEmYzrORIegE3CJ4fRPfRDsOZ
5tkDErD4soKMtvoIMEXoEyHS0JVN4VpiWY/sshBBwtCswy+KFKhaR/U1G5e/Xfn7Kd3iM+0xVgEO
47Lmz6NWxGYYOhd6W8PBKr/jsNGg423B5nKmR+RPsIDmsJMGZvKDpAyxBk0ureDoHD8GoDKz6EIz
LPEr1JuxRVQ7Iiktm8QUDjQRd/gB1P94TyAr+QtpaVf1ReSQvjDZEO2mx13B6kXe+wYRpXpW5CkN
S46+YzBtNX/IoQkBR2sPGhDkGJksyNwsnhyk8YadqLNwLjnr0gmk4RowJJorz1KxodRQe8IuEvw1
Fl96Huu17Ql+SddCQkHBll7iETRoMzDgs4q294uktsP7DSaDwsUJDXItP5mMIBeFuNN57xMC1wlQ
v6nEVhHYMuAAlvNR54ywyITNa+p3Ohp6otKwkcddy8P7oXAcnupUYZqAiMqW7zGWT4pbMdiaAwfI
mn+J8lyIcJC2eEMKRUr8HU0UNVv8b4io+lD/Y5dfvPYYAFDTIKF1oydaqMa9aZMbEaIAzAzZfocy
ZBsIucGPcTUO4xI++y7CBcp/hw5m12O3s9/76Iigrs9ps0xDsI2/vcnyeyoh08NdOcm1SxeCOcRd
uLK+HtjoTerFN78aLDrI/LcacSt3zKx43DkeoTpFF/Z58A9I+Q3donbgu/4fTefVpaoSBeFf5Frm
8EpUUcyIvrh0VBTFgNlff7/Cc48zc2aM0HTv3qF2Velig3+FVFwcDyoiv2jvmxNm1UhjwGpBeoWU
AqkZZuroS4MMyTkCro+V48i/Qb4DwZ+tegpsvEZlyDNojrKhdjhRibiZtQlesKIbGljAF/29tyXc
jjAVjsSielublMePv0b33v706X0AcEDLeLqNUDh5gQUFfWvTEnbxK1/qjVbdKZXbUUjh5AlqVSyl
7znF6suxvSCZA/KmjJ93dWDUOjv0spFgf00LNbtYdhEFvk33ZCLo1fWoP8FSvfCpt+COQi5nbbc5
KY/xFUuX7GLYbD0uUTssylJBqFuSXKF3G9JOflIlbhlfAl+73LuFsIXQRrnNIxzcpCP9tAW5TarL
KbBmYGadpQjBz2p5sOWtiIIn1n90c151lzOlHw4R7fGXbHKB7uIy2UEXyMEDEN3ydu9WnVfvQJTk
pnMcxZ/3J98wAVxKUSOxgFMml2aRPfrR/5BxiYERVKx4c2dQ/MrkwUZyaFLA/9LRQwvrsObm2rth
5ebsUurAJZjPowv+4MUv0JxDPHkwKe/F7Xiwh7gzF+MdnCalM5UJu5w37zkXZWnSXbu3CbPdl2Id
m/e1BwcvGTurtInbpc2bQAiUQL0JGqD+nhLQ0lA7q/j5C5k7I00hzCOQAkkS5oVEoQOVztNWA58b
tKNzuNv7/nX9aoHXgSwPBCkVxEb/S/M5J4ebjTIwk7cFG9Mutk9//F/N21caEIy44CyWPAge64ow
42XEY9eGReMZyQTYQr0Syst4rl695ixI1iByB08sbWmdxBNo69/bHHC41I9CSg+bfoTOoXqUvBUY
w5AU6SFAW7YbD54s9LeqWvf5ESHr7yaBmK/FwS5KTWpOb/hl8/gWlKu/ZDai3pVl8lDu4+5+D95H
JSHYbQoHmiGdxRTnK5cFeCBF4nZCxykAnAdXnGRz98PGe5wA8YnJstHBXw8BNBXs597ckWxc51yx
0Nn1CDL8K8HPjWQZF3N8wo413AKSGlUH1l/CQKj0dk1C3efbAgVyG+/39gciwHu+d21R8yIDv4Xd
j3zU4u/WeTkz0wZyUHaAGADCUMcDDxDcsM+3ZlDDksVzXH9k+rhaKoWhKGnOZnQAcKOV1LBNvw0j
i5130KOANpLuxak0M2m6jlDYa9m5Ns5i3qLGiMHNj/cz+q3j5QIgI1P1atZokA0xtYc+0Tf/jTHh
DSi33biJY8dXBY9OFUv5qoocdWMN00Ng1ll302OXXycKWqlaciN4zegca/wO0HzdQIJ71yW+hsC+
BYMLOl5KJf3qrSoQk6xxVRDLUew8qwIOeybEk/Bj/3iyFdZys6t+7PKG4xv1YHoJzfXOzTm6pdxK
LTA+w8Y4zjiUVdjlGIkg2wiE7QyRasLBTHwqP/XTEguknGME7zB/LvTZr2mlDD4R778Vf9on99gl
s3bZtYtQ/TH1AFCDIqx2L7TJRnSOzyJnAYFQGVZ4okzr7h56VODFUP569rm3DDAXFh1vr+T66zhu
9GnHgPhfQfoxC9JxCQnEFfdrJPUNPjgZHZxtcXWh0QTw0kg/DyOq3PYO+u874SHxpP3LGugELyYJ
j9UpU0DngmQlSZDczole0rwbzqGRsMEFoLc77z6t7lWCvKveeAyrloEH18NNw0nJio/gVelFLSOY
KKk+RIsoSrLJWHnXCYIwzBnz1l5UvC25hryal9YMy+vOx/xNgZO/585cdFzzFZXl3k3PwitUzKcC
p+QZpXmnmyJTEMvIAUlgkF0Gkpi3EwbNgRem4EHPRriSNzvXQcBzRrLG+PmXe6ObGJBfIC8UdnWo
87P0QYdvYzjWeXCHTqjkNIxnh8d+n0vZlZOiYTFsImfpdfmruxJDlUqz2ccEPIUjPiCIq6L3/7ex
aqqqd/NE6FggoxiUOsdZebu/eF/AAulf+vZqf1B9wCeS1po4eK+yQ7Me9Ho2LMDEoUU/R8csmBaw
D+vyUFV8Xe1dm4v1nnzo6+Aw/jIW1x8kYAssYL1dD9Zr6stMC3d77G63F3O7HQzWg2DgHQyvPWJa
E+J7wcv8IhsOPtCkJ5Zheodqu0wIiWvGHEm1n5BejcugS43W4hh5seGe3+vonOe4MSXIftn6A55a
o6UxGXJBuV8vQZSNIe5xT2QwA1argjUvEh2tisws3o9gndBiRZWaR/DGeZHA8PpcXRDm26pqoqDN
lKERDVyPXnX9R3TCheYroSL+MAb82jB6xC9o+QX/Jy6kIUkT9+DWFvUX/qr/QshwvY4csA1rcDjE
7xWGu2IMBuQZQrGqqNZebKveDqMpMRs76T/VvxsRCym11lBwBoCDGyKb3mEgxh6RZek74nLABYmT
YYlJsgLwCjrMOkhBCYi/gT3XcFakuCdhiJ+wWdkYEwwxQjbS1FI/zuYNkwhoiDSVNcl+txURI6PJ
OukRQrlDl3HV46vfyNKQYEubluw4UZ541hSl6XYFCkyelrehSERcpzI/EdXpPFMP9ag50lzx1sGr
fYUD7dGmNULEFupMmK9q9P9WnDrB8LPTCM9+OpYOn5YI+ntkZYpYreARqDuXQJgoGsobExz8uW7F
X+fUcCvvEaAlvNXjzn6cNo/ETraUIIEBxLCtYS4LcA3DgtjKD5F0J2e39+kkKNO4010ggwCfOmRz
8ZzNuuG85/atVdN+w4ZJIgv8MQlytcLEgLvroE8p2IJTfYFvRdo1SILG6O0kAWcED+KP7+39Bydi
ZkJkSvIufe1KkVIJ+oIi2rkelRWlfwot8j6gtuFpXCxTp1JiSQJwpAteK4b3Zy6dGa/vCLAtVSQZ
pwfvo3crrEEtZlnHhQ2OjHfLY8f6z6cgqftVHh4tUVvpRsuuIQpjcEK2tqlfzlYJSklkaPWzbUFy
XLfPU+GfAOORRWJEgMrGJqhsW2YBKp/tVqbtf8U0mFrQxC37dbvEKejt1kjhklnbsQOThyaMLJzM
Bq0blA3p8Ndb79wvGOgKH3n29IryUCniGuf9GpRa79nvr0I/15FPrrzdL034aNe7IE3tK9OmC0Sw
2j39lf1LDqrfdkyrNdy7ZmNEirPU+66LebMCJn/Gda314XwoxmajeQiSJaJxyRQMHf3UbT6xzZgi
fylTD9wO9AvOuUFa79JSO4astexz3KpQOP3lKanYcI8YLCEjJM1LNwWWs9LPrZUGBgCFRcVW/EZJ
LNOyD7DQOGSOBjR8APdFKDSywpDlNYZSLiMgA5cDnQQ3wQpBKpzhFXTha7d3sIK9/0gDuosueSaA
UQL36Ge2CckyBYOAiv4b6BKWtj7IzzO3lV4VTPODlz9pCQnIQoGIsWN63mim/8IfeeuW8sbq2Et3
CgYbkfHYJHNQCWpRhI81Nz3mrYJXRj9tQvN30Ph4JCiokFeDNyDjbQpNUrX9RsORjFHSvn6N0/p5
b8ZUilM04mCFuMLRS9Y6KDnaXX/mVqu9wVYsAsaEMIpvWO43v4jqQGUHps2/v870tN0FsAZYUDaB
rPqa9bLdIGfQg9mt1f+jg+ZkJhvqzqBNDu1GwbxB4V5o5qbIDU/pGHdew8S+ULijJbSlkvYXCo8c
eNqyCRfAOF4/lmcaxizQmIWjQ0NGsqSte/FBCc5+4aws6LHa9QF58nULzpCTBZAAqO3mDaDFpWsM
tlKpwL4dsQhcOrlRLefAAEG/DXDPCNvhR3dn98S+i0cLHWJS3D8tbf2u7CC4IxtCGJJ5qPWSU9P/
i7YyaSJykDFmp4eQ+CcCChE23A0gidCm/CO3g3Tk31/ZQnnTbUyKdCcsqDiRHbGpj9JqfHAL/r1Z
Mys0Q5Cfz5mnErvbFCWvywOW0kMTxCWT3vnATAGbAigRaFLtXW14RPcWxh6u+Md+bBu928eu0x1r
XINTpwK2DDa76mJauHajYhuQboMjLlil8EbL0dfPk/Ghaz3eWWS6btskgESEZE8CLOjwha2VTi90
IDr38AbkaJ4jAhrVu19ATvn2g1gzIu+9K1gBoA5gE6OIgBDfDImfogkm+6r7ivMYOt28q+/8p4s3
Q+dYvVtuk2urfwxICSBj+Z57YCHuZwMuYbjPEyR02bOzPS9xmRUFcqNkRhnzMoQSkl1+9uvtc91L
hnm7Cvk/rTfxmJa3sx+Py9tFW8QuStaSvGVt/pwS/AnVB/5tmqufVxE1tTelrQ+yshQ+bW1hkoIV
Cyd5LHy+xJfXcYI47fcK9k0jezHrBUlwQYjjcTx+2V8IxFQJeYOKBBfJ1MJ6jwFxvHduAs8ITpoI
BeH0oXOT3EXJXjTMGBZUut9q9pcqCQ3Ha0r4z7NTiW1g1hQS2cK+Tzt/sbmzWGM/vq4E/OoQN+e9
j3ttfkeLza9kBSaTLYsbbg2pOwk1L6CU21a71e7LrHcB95i0xLq3rThK4N5mlymxMcgmkv9sUVh3
s9dzP76rmA7vWWkHg0eSThly6syctIydQIsytXrL2mgfSMVbSwveoTbMdzlS60qvN0ZabcfOzZZy
Z8UIgooVhLIupD/H2UKCJjeCTA8G0HIgOWgayUgMowNHbpkEcpYqPtg1T3//EKPi2BbX9u/7egUW
4DdoNu9dDuaHAgKz6DB4ocE+PQxqPtoao2s4rY6SsNqBLACarNoktyyuP7NyH6WQdf4FT2N5lq6S
ST024Omev2DngbzdIiUOPJMZ+yEuR9XHAJJOP19CSl+Z+H7Jmc8vfeWo5WLK5xLlf3rM2eyNuOh0
BocxhWxWHXDEOYw6ZZTBLkaeXSvj4i2tcWzeVGMod7ENsUkQS06LNeP7sJ7Dgp3MTnaBIpy+G+2z
dSO5go5DEbWBulMF+ErBLt8sqMlb9ygCTRumXnMffgnOD6P0ENSHuRaiOuv7jLbW83bXqt1xiuLK
8AMvLwf2QB32wCEWSUXf2CypQ+LPeKX1mTdmDkBgldplCI7X35MUa5r7ERDd/blV9hpBDRptMPh3
YOIQrh2L7bPUJe7Lw/o5rIE6cMrUSJw7nC20khGhoQjEVEq6r/3sUCU7vUi69/mjl7qkTHg+FFGF
CbwEgCcvbqVVY1/g1M4kIDEgO7cGiSe1I+pcaJWEB1RLSKcNU4ojwz1s5M6uCKkaSWny4xDV08tF
s9QR/rQ7jTJQlJLu5jyrFiCRJoCRPE4wTJ4oNFkwoVOrOur/dJvrXkhhfEi7VAY1mkDEJd1fzN6r
a5mQ7daN5pVy6wUpRuxU63jUQDvgyU0gBKKtEpGW8iat8wd7nUOX43WSdB9wLs++cPcE5d6+AzYV
RrpTwOdAXeHcHuDlN/TXpAEdNVcaFinkU6ijBemJWtfuY17XeyJ6ksiU6z8OIIh8Y0JbiPgiti8E
bd1PD0TPmV3mc7XuDJjoPVDHpGgMRYYJRQwmbGHCUnWd4ELQ8QcIeU/S4OUCDoRgAW6rgwe7ArIT
K5SuNw4dSzX64xt2blVrNGv4IG6e9m+mCDzAN9Dob/fW3cGn340mOerIBL5tTguwNSyOiIu820UQ
90VdguToNKrh99CswsoFCeiheT066EHn19GeY84jHFnamcks7Z4OdnVIgrIwi6/CGFTJFcBu1qcR
/WEVv8N9pZcrkwXvniBtHdAQkTMRI6OVpF0A6Dmia4ikCekJdl1yNd5i+C6jQ2TyYLXSArdCG0zR
KKKXlTdLkCQER1zxbqni5WiqhyqmeUsHH4CNlF1y1nVNLtrj3Uqb8xqODKDEJfSTKFE+hzns+tc+
j5+wj85oTCYFCSE5kiPIteHGXlcvD3WHsvcZke2mWb5Bvzwg3yxHo7wTi7F19a5NIQ6uhBG6EY8O
SQkS4F/tQi+lvbUK16z8XRlpQgHzsGp01ms56XSdky9EhI38WRuIP/X9XwaNeK25BcBP/kfFUQwG
5VKJT1LbjQBS/CqwEn35ir7t4ldTtEtbSMh0wEdH4beb4m5ASxuB1qUPN3U+LsByskCkDXJZN8O2
uV0j/rI1yf+1R/SjbJWBHzXbZBjIw48mygrSWwTiI08eDMTFwSLlNPo0STnp3skkcZpk6kk3IFrh
8NBogsqrOamY7dHJbA5IrC0Mf7KcHG0Omr9GymrtR1tCUo6EYrqxpTQsGAd/WeuKRVbjSJTkDciQ
sCFhcPHziPzJ1chto/0+SwPMS06eUqx2+X2z1wDzx6yx9b+KZr/kRY2NXtu9Ilz+4ey78hqohaos
+3BV+lwR+1K1zCqUN3Os+H+ckOBRumo1Plrj3oEggL+VJVuRzFh1STp5pCpuJC7gsmAbVdKkh1JR
b3U2PNSrw/BCjkr+KX53W1FM5mQs2kqfRDjd49jaVK0xuRP5J/Mu55Z2FPrMu8D4dZpzBOvfVuLr
dMR1nD2o8VDEUSICIi3DWXCQFvcwGMqjka7jIJRcCXHyqez1iN45/y9v2AhpHCjgBWUDsnwEb9yZ
swFPAV0EvGPOI1tUJ8zEWVCA4wXe0SSTlOB6KOJKCdISoxsWnBSnitTP/EARWqnC8Zj3FJEX3Q06
V+UGdQOuanMOv8t250V585WRscoD0fPlX2iIwH1wUD38i94LQSA9XMWnkQvydpAR8Z9WrvclBpBf
Js/slfllEB+5DxvM9Dd82fLxdSOuxIeB5EgHTHuWD/8BXpEAL1tm+40eDBJ5XgCFPo4u2cY10SDp
CFdxIwuU5UmiaUAm7WDQiZplyDg6co81Ag/AKQSdnlczwJms8BTGFLp1goBQOBUdAN4+9LMASv+N
gkaNTzyS65S/yryBSdbkIummq4qnzgCnsA1omOVM8fRfUitQ3KrIVQHwL4elWFwxLZwoCKuz1XOu
n7bu27JmSY+S8Po9Q5cRb844thq93fiNM0s1FiEIXaR6FuLqInFa5AP5RP2hq0rfAJxhLPQBZSDN
cS0FlsGhPaYZSGCG8cnSRFcYBjCXl10DRcO4yE/rsFScqXFAzoocFKXuCvu4wO/Sd+KIC5xMvs2q
IDTJfpGQRAzGuQjTyFJXHSbBUKddv5jS5dDbKVMn71Rj9ALAhd6M/FC5tEDzeNqHN4mWdDCF2Ap5
sPmPuQ/uabPU47d7CANAbt85PmhtwpmuIy2lbwrYi66anXh4H0TclFDab3NNkqMjDPboaitLqw6p
aJVz8nNMe1Ptz78WaPI2pKLAxWd9a9eVcjuV2dGttcpcSdQx1UemxjY6yWT1eoBbTBl37CBf/sSf
LWc+rc82SV5X8vPgRjfusD88GdM6rgrgGn+5hNqDUsLFmE6paRoAIJdLAINC1YkqHuZmG0kwkptg
qZTgYPIwcYgmbOYCzYQuCzuLAPgR8O83yeTw4/8yGeY8bU0HAQmmG9qr6qETTosNg2wq2EBbc5LB
ZaihnO7gYzHgmqUBC0h5Fg97MO/CcU6u6GF4S0pP/oQT1Hnq8d88ZI5hImRQzvYvK/Obx3oPffZv
1pLyanFJs+BGn6/jULef1/wYbCCAEaVKqlKSclPNtdolFfaQsdNPQ/isG7g06kD9dw8fPQiDwPt1
BbIpivqaqoi+dUVUIdkN6GkGQ0WteXbSsP7kJtv+j19/1pEyO6mRo4F6u++PWGd6ORtgEain6i6j
Nc1dGM7fWSlBpaFVXCXDT6sWy0pLQvGX7J0M19disamGEuRdvU4aFT9rqNHWA9yDt6Axp+CL9ayS
tZbtnvNCYZdedHzIsCvm1XPocfV1rfT7L9uhXJemLi0XdJUJ5CdrUGDJ66MpwsiCEZavKMZkdixL
tuv4tQE8HS1GHc3vpne72jpKhyMoZdseYTn9vlQMaJnhnWQPVyttaTptOs2cJzJLsSPbZ7LJrpRp
ZzBkMROfPYkSk0SYeFxjNJ+fWosUJhzAH51KmA8eAxzVDcATqB1Rl/ELOomU7IhRwEve7hHKWARF
Sr3okpPApBRNJH2bgkn/TSoygdvIYWVoND8m9DYj2RIsic0gBOtai3SpN8AF4d/6YVTYNgY1izKB
XsA6ultk9zD4mmH6loWWgdEpqCAiQ09OgdEkZOZuYc44/a0yDnRQcYrseUi6/H/T9qDrkHtkB6Tl
RX1GgX6VZTJ4DSgMPSBPxaiQn/0xspb970zVTOIlKpskbjA3JIVpk5W5id3dpD6k1GhTSp1RlMTW
UBPt7UenLqBWKQhTLwU9DAGrvukawVNTfbAWXBV8fCzUHiWwMu30JXOXSLp6tlTtWKg9n6qovwTc
4mS2iDv9qgP+1l/OOlSTbSyRFhILyxgB1eh0+hsaGvsdO/bTYNFjTcmETZYAWvEJs1XW6TzNDnVr
N/Zr7syX5zkaDbwB5gvKJcZYmf3fvgerqwv0RKRA2sO3wEIG2tO0mkCv2KztAQuxKf5XjStRxoDL
tmsFqkgxHZlWGnsaiDLXBJ44Xq3qF14AS4AvPDCcM2VEler7GlQNulxfHCgtYGqKehf0jrQBF10M
q6xlQKUOS4pdfZmYXWaIJpwq17gSfG+zr6PrDfQxmhf/3ACZYF7FFwz4CDEq9Y15Xl+9KuK31WFu
rMuqPUUcuqoX1O3rNJOQtAqqgp9XgnKvr3QAM2E1JNpPiAiIDRjHwZrKWEIJgYeVELcrQFRLyAdn
1p1+X5CFvF4VEFlLBlxljl0H/6/J3G+ORu0jras6NQrmzHjNdzmDGFo+jwAI/GxWZ+Clnid4VmRO
mltr7QnCq7za74zDYMDCGQSM88uWy8WJc6r8478Qd0pePbwt1HdZmAzRwdeLNeoCOH6BMtK9RClQ
RUS8EPxurkQP55yyGMVZTNXN9nT95nOyNeNe3uzK9WaBYZ1WmWpohDeTXXyZYWYCb8DFlMlTcgfX
7W3pXoX8qj7yMtWA57/iI7aKpwKMlNXKDJfMeeYwaQahKMdPLn9It64Gd4B3OdBOgNHJro0myMNU
pTLMzAllE6wpe5E5CHmdNsUw87p0ErKcvDd30edO6o9BbIqzTFslwj+k46TPRbW2B3m07C9Tlz6m
NjnEbHuWmyTT3yWWoLA+X+mp8jez4CRCPa/nhV44x+TzSi0DuW7zrGo7JDUrOCjpOMmeGOi1WMRG
dEdq4AuEWM48z+lyCbl0hASa62sqWcC7ixEZpgfzSuFb5Gj235rZCtC0RDmTANPj9DGVppVrqrB/
sap2sHNZACyifz9uTX4bxO4gCNa/uc04slOTV2UR4FOodqbpv7C17Tcoev0qaOppIJ7FLLwM0IPU
hIghdTn4odFfDxrWliqwohgd/s9xwX3Xr+REnQrDiybq0W0yM1mWWuayIxpKhmd8Nt+USsZsu7I6
sjlKtH4QO9S6OBJeMrG15gzv51pnEQ9zSHEBOd/eW7ErYZtmJaFeVnDHFWBqMd2ZrNyn3T6zOj+f
rAccNqImrDKxZiwHwvygRjNk0va4Cnx5A5Yp80ydHTrdmEP+N5nqrlCcIC9Ctq3UCjF8mgRlYXN7
PS2csNtbsZZ6c7ZTTaN6hjKVuROKXq579lYEkFJKY4no1OOWTv9XSvmXgc/xCi+U8QhWyiPnzfmK
2jmuACtnzJgBMGGS/Y/vKLtUEMLIZ/VzEFkMqfhdoXkBTAWBxY04ex6GV22lNdykXwijS6TtF5vO
YVPUfjeH4501HG76e9P96xe0PIExKBb4mLIGQ3AcfMRNqA8O5hdphaHGjaUJUmXMG6koEWHypUGW
YPgLzdiqQN4tmgYUpt1O2ejAZGPFOHmIO+9troaNKBAvS1CejAySDt2Qi8cS0SfUXV0movvusCX8
hO7jomM/9EmtP9fdsNCwQXNdc05aifFSU+V+DZ7qGz/PKWrKscDh2+Sm6DCmEJQWpugs/C5wN3s7
QTRW4xWfQExOlMqd+mwXQokhkjmGDkA3eVWa91hn7JnGztjcm8Mh6e2TBcpHsASGGnNjgmjghVwD
wjaT5mYg28R9gmsT4W82/Y0OfyycuDAGDHoGD4/sTI1Nw4jgmQn4e4WrR5OkLFSoDg34UeBIKTja
F7KiAauMZcbSPLraDiCgyPYaDMB6AGcTvRCsfJYzivD/+lQu1rvH4vztrXI1tOVjWRbmACub93GY
lDjSZqMvdISZYV8+kT8eJubn99mAjjjvMVByWA9WBL5no/9Xw1vZPLW8NsOxBisMPBq2u9mrHmYI
8JAAEXiB3gxbr1k0D+c5jfaw31KNkLfdAwZB5pvhAstCjH81ujkWbt5mEa2SZg/UvMYD31HOiBIJ
0Ny0lJ26dOTkyOmusj5UopSb/ttrFi5LKlsLWglKBOhGwLUmWTM9s+/gfBDm0RHZ1f2/12sVcKyI
ABEJyyvSwvsQX92dnwdb4XS0h1HPz5YMB8alCb5hwhKjKs5l7jEQynqoaF7VKtaNnIcwVkgZdKsm
UQMnOe+F8y4LWo5xnVAah0wW/pcs0pDpVBpGTyAzvQWdRfwpexTRjAFQiEnck6nUA3wMvwmDtlrx
C9GABkv5IZkD/cbTWU9M2d683qZew1MFM2OiOj1SE1kVV7FRySoiUUAllgbp+q597l6QlBqWz51q
//Lp1PtvuBBhfLR2vTwEdrN6/+ZEUCrQMt2ttnJ+taMdM7Kzq1tqClmjWtX/bQ70O5o1eit0I+1G
PRcufFTw6MCA4p7qcYeSLD3SOp5Tf998NlpXeFlhEayDOVrUzahepy67fNONTpPtcwl1YOTHQE4f
AImZHnHr1EkfdLS8Pr1HYbzb0xJtHUBhzktG1YaX7cZO+oBdHig1GNcq15Y7pS3uvmGL6NKjda0N
9qDgCW87R7QZCq3yE4wzLmqNWLdF8ZjcR6lHo3eDjSiFtyxtHmhX7AHeCFHqGNGOAJ4jgoDlY9/g
MWjQmjmqhDf/sUUHlTYUUAnNaPCa3Cb1/rVLCwp9h2/4UCtNQkMz56era7cAKXuusxievZt9aD9X
MbshwqskynN0Lpys3JDnNKlX7EZvjzwRUVOpT73KAjzZO04Ks9LssWq0yi4zgVrug34X3tx99qIm
sl5LqttRgFLB+HD16vRigrQE2vh0vuwjk9WLjkqqB0Zx9oDJo9wr9uGrhuTkgGaPBTPFV7tO3f5s
81tABdclhWZ4Xeh4CA5UBJPhmduV28t/+XFY3KA9eN9JcIF64gkSZrLZdNSXjTOm/+wkzG+ac1e8
6+o4KiAYaZ5Tk24iSIT3pCzu5uMNL70Rwb+L/rl1/4t8ngXx9AY+oGWCAM7f42UlNBag2Xh4GycS
ZTQtsJro8UdGB97Sp4iwC7RHwglC/Aa6f+HUJjdn4ZRQvq8DkoZmhEk/B9TuIJNmLsh7INH39YvI
HMCc9h7AUluaJqhLwrghgdQCFTaxCuTIBN3HbOjwveHyo68G5g+SeVDOrXRHeyziKsVgTwb9al7Q
2x7DreiWYYtAk0LMXUz+bUxsUV3H43fRuMTDOEL7Kz50aJopVMSNCz6AjEV0xqbBLw7GwSVmX6CW
Oy37hTMgpnfvEp7G1aXDx1AFn+cKNJUcW+WAKdyhsgmOBhmfG3xMD3dX3hYeJhTL5A3N/fADIBgM
CHXwfP/SQCkAHlb4pfE2yXom7oFKW7vRQ4ULlELdgsKgSH2u9d0b1e3XyfH6uFWanczFB9K34PHu
MPXz4lCDi+KQs8+sG1LDu3Z8aTJxoAzfN8UUE9K/w0Fd6kZj9Zif+o3V/dlulJrVgpdOG3kTTVgA
77gQ5/AOENAu9qtwFl3NM33hzR1U5t1FWNzZab5F98Hrr0AzQ+ccIvxHBqphlegTIaUcmylyIYgP
9m5O46sCIHTp+/bOOcwpWsLGj3+SXizYVh6U2ZA9gO/tRE8+jNhWHVQ75AsonZa8g5fY53Y6u/eg
a3De6+Nfbvqhray8vA5PbF9789w+3zYVLmKj+c71GuFnCX6mur36eQjIvXjhRh5IzxsLJDk2IYM4
ARCqeXVwlIgcCEHzqTj75q7PtChB1GfnUI6nV+WD00cTUq6HtX6BJUBq6iOAS/mOXC2eNElj5Poq
YRk8i/38OHfYSepNcDDnYRXkKvIgC5q9qYv/3djGAC7SnknGB3qOL45AAmrnQoNDtxLe+9cN6ibI
zO2xUZfeCUqJik3NtjiBW+TMJKeQnLNBGb0fbox6+vEhAbAUOF/Gh1O1zuSDl5D94r+kvcusxq64
LEOD3KbUlODZBmkiipSqCxagd/DIM2/Pg0eQa0HSOWiME+AqTE8YXgGEFKD3hn2Fhjb4q5aL+XUA
L82Ldmhk5YX+ZcQqiD+x7MLv6tR8AFL9GlRpv+MqLUXIsuabJ6iHX1bZXXxbJNchz6R83L8uSbdf
YQVB1vAyqxbcCogG2lXu0IqjFZ2Q3y/9lZc0JcOKnLNfH6SJrFMKWaV3TFv8WSrbr5d1ZKCvg5i+
p1rzBqPh0SlfzBdOxknaSCUo1A5OlfI9qeyP0UgHl34Z7R6WDwSJqfU+QJ+9gl4ISFoVF3FY6uyX
p5LFmaXjAmZrymW/DXYzaIO2tJjdeJXBh10iCqMxSnnoVhMlQjKI/VjWWIdXut3qpw38+Bn/IBvP
LUBq9o/tsEQmmtZoOIxEFMlIwFuL6GLp7ztS3y+vTsz7NL+99G7D+C9BPW3ERed65ZoFJsVidpnC
TpLOdtS7Iau2seKs4kb4wNA2sPwgdNEGpkcFJwwQfc18kOmZIzDCflBG5Yk2s6eL6vLegPn/+3JO
dKsMX294pg2QermLVa7bty59i/V+AiiWnAgRe+Ze5FjCD+s6z0sUgI/FfJdfBqaVreoBsyrJKeg5
2M5BItAQAmUXoSXIoH5tdbmo6TSqOoVb802BhionrN8VQr1XM21TGfehAOmUnC8SPvT2uQWPJfow
r7Drrb/d/d979swZ90l9+uGsQHjR9bukow+jWSZJCA9G0UUlZZ/CLcIWFD2bNfT7ZrhM7E7FmTQ3
y+P8CyABFNIYr/cUxplJGRavm9t4utDZfIvAkswzTIgAVVtR89iHbZz+yfPbgiS9ljg5ekj6jRAe
nAaBdofFVANYPI/YYQAEQmlk8ND+a1+/Nk9Ii8JJgiJmeaIYk0Jqhxod1e6dXcCbrJtM0n3Va9xs
6PRfiXVmNgI/ONJxIytzJxuDExN30PnCmwEBV711HjSDMV4kDMHrgLtg59hnpFtLln0lrPxVQl76
2O59to5BCfbvxbbUQUVyVPCeozvU1MHC3zvAepFl3/uX8Y1et0nxZIFVxPQzQ/CeGNzi4MGCBhA3
f0GfvC+YeSS0JwvSL72k/2KPCBbTo1uhF3t2LiAzt5gzySsNMS+R6U5Mek8X88XysLz3Y44UXAe7
PnRa4B0uagW80UZDDYSrh0IQ8SJUAFXxrySgJxrWbnWD7DHGoY0OxKhJl0m4hwYY2RUQGGZjVX3D
uREiSAEZNZBtXBw2YtJroGJIOD22aAuVoIzBm603k8RQPh0VN7z8TdI+9UpexWtwrYvuG7wm5LT9
BwW0t5EfJhc7PkOUQoWJHGKE7fyY5OAZ4+KS1RcxWWOjxKzf0e+6+2OtgI1M6FiLjOOsusRDSuss
ayQqj3+1aXKwD+YTEBiOUwVmXGiRJVH1api4DuAK64AcEodjACJ6AE/2saKqVaPhApTXYh2v9p1T
cFmellD3pEs6rkZXCGkylMxrUkJWK4UL+2VDcAbVyjN1S1OWJNx3FRRk43ITcnRqnjk6nw24TB5Q
T4++rctozzlEVs6oXe0bkggXp3UjLYNcaCvptsgKIGmx63EA9dl9yn5dXt/gIiNzgUDn1a2CfYY1
DM2lAusBU2fR5VmNwbg6CZn/l5E8gCudKnQmO2/SKwW3WIYNv7V/uBWaNHGU8ZbZLXIIVJoRaxGo
GQLR5zGK0YswHVaCzwjhJOhmRUmd+rWgtnmdjM84Hby7l8Fxk4wiuoYTY/KyolbUuXYWXiG4+0+f
nrThoZ/0y855vAhpaCtigalEIywZokWNmnS6LIen4XlcRFgG+m3wPWCFF0ZjS5dglcTChV8X4c77
tK6tk38bP5fn8YsV7dedO7wBx2Edhkkygx4UIQh1QN1cdGCN6KR+CvXt176N33tQQvRW0rCGcR9D
obK8L4/DaPZpnYb5onEcHocoSkCcvYAMOVrzlqTj2yVaQYML36dhrhtzhHtQhgAm8DKwAnqwHCIl
Gsb+tWiUgXP7SGPT90an7vDol9zL8uLDbbC9I4J89PPhfnwMSnR5wX4G3uljoenzV/5LigbkMynS
oCySlxUTTMIaTnompNcObAl1Htr0IOuk7/nvzke+Sp06ckWFbTJmLJM+LcPDC2NY/1uANl1W/x6Q
In14/YuTQBqCbZgP/buRYkUGmYs1p8WBtjOO8+WgTXaGT3Q/SNy0Ce075Ay3IsQPj/HCawD0GXIF
Uh/qQ3NGruVGAgmSf6/hIHCM54LWwYQohP3g1Gv4l+YuyP9dOFpkE51imJtXC9Yx+LYfIdJS1z8o
1QGbPeg5p944AwiH7+mVup+LIokXXQIV3Nh9t0gd8qWp/QbrSYTcoE+c30pIO6AMgptgRBAhgkTr
lPzD5gUGE4eZMmnBrMLjtiayLldgwtdza/4fwqjNuMcbRJtoglGI4OSEB5hMVGQAhGexPKdlVtW6
+tJdd8VJ+8nePa14T54GSVIxs3klShkxqSfEuaOykUV7PAGPj8Jx9hDS3PwOhu5lXG60hLLXsVz5
jJz99nYjnspH8OoydFL4DOzMkcFrnqvGMMI+bBZ9/lvMoIp/wiQBBxaHCT2L9SaSe5tPyF6IqCvd
J+52XQxOvAO/V0h427T/UDp+wRCLKxz8LVoFjySnAojX5DGB2eC2KU3fTTgj2WTjov30kMCiE+AO
507OJLCkG/w7laL4fr7AeK8Aki9yBk8iYEZ8CzgmqvbTGFV1PlJIv/2givAXzSybKyy2O2PMURZW
/FKYgmiaI3fSvW2STcPnDdSsdp2gHNhe9L9T7mCb54kLqzCNR3QhPDY3NAU/gNijbsnjcbrSr93T
iMj3F2rIyRGJ4nmgHgBgI+f2o/viGSvaJgaF5r0H4dSc97wNLnhJq4p3H70mtemNnEGK8/zxC4TP
pOF9PN6gusyjuSMp7uuwBOwf4RR2184XsrmiUf+ayYkQwIRPWgyU5C6dq4+rj6NRYiMDYFkSdzSb
13n+7D1gjmpYFbwncqNPws+dXQdPT6SAVSFihC+Rme+XgOm8OxB3NCBHJXxBdAGCu4qtKAZHG2pl
vAySH/G0EoMccVNoGXdWWjKrmWQPyYdCj8ot/SxbMPZ1sDGg71nd4oAgWsULKc+vKCyAon8YhUgs
EQlkrHX/CSse2V5Q7wWFmCmoThiaKY3v3et/JJ1Xs6JIGIZ/kVVEgVsByWJON5R6FBEDAir66/fp
2drdmZ0zJxig++s3sl/grNi/qVUjZJVGAs15c6VzK5KskDEu0QppN4wXlNoi35UoE/D4H1VziMMX
wU76WAQ8CV0ilBTTxtXuNs86qhkV1i+YJVkjr6QTAmVbgavjFpQ45Q+0fNAdexttJR9ruiaWLb7z
LzUPbIv4H3j/NupcBaC+MvE5TA5MCzWEAb5TUL2ltHuPu1W759aqZiSWTGhbTq0pGZrcvOx8xMdx
83HrMzGjXJtSKB+yQBA1iwXs4tRAGizp5yGryheQN9L++BI14wVy7zxdUs6go7n3Ge0cHDRt9JSH
SuZL3MlUFQ00oiV4Ef8qYkL+OS7oz1qBz4C1sGhpc8OWpwATe2X+vdMaMgANue8RjpNKxqrPes4s
dT39pvcVj/E6Y0QvJ8/tI2xnwP62kej4gn+J4hexPu322eapOa+3y8KhcbvxwpLXAEe5eE6yccUB
bpL9cWeyivArywnrlbgFHTPgcRIPyyrRMYvwd+DuLC49ZiL8kUX4vmyMKuzp3hn1mxlzCxL3xhxY
sagXhE/tpa/3oaF1y+nhe/xMf/Pv6CXWgedRLYY8CsbG/8825fax7S+zk3XIJjjl8n3VgydUnfcq
I0vcYUmT20GPXp59u29T8m640XPW3bV14ISu49PBfj598SI0DOr7/uZ2fBxZAPtjzbnF7Lw0opdR
ue0o++oH+qjZPJGP91fXLQUehCItcNWRp9SLz8wgyr43Vvwq/Ab1tMOf/EYyevZv8/6BqIWwP3us
cdlHvekPSDqi/29aLq4rM84Tc1x45bHe96bW1ByfZ332GZ/h0dwxlv3m9z+CQv84o2HpoJi9t+5h
GTJrKocG57k6pwDQvyisIbQEs10OfxtplC8lrsYxN2oxKkfAe6PPsuMTyohv+55r4Xt9Zw99+xgF
iMJkhblmA+w4/ROefkZmVgfFtK+Yq2rGUHEQvjc+BxbJcDiVEC5K4muGjI1CPlxRKc4JIXgU2P3v
3xKSacOuDhoSsC5BR2EN6WkV/pu4T8q6fKoPmmHT/kaS4IG7MzFo15UBw2xrrs8efhXjLmO54Joz
BhfqZ/cadnmKH0E7SXhMCjrueHasnDPKpy32WoPhlWSxohyae3LhWT6ADwEfib7gCpq1R+uvT6fR
O61n8j4zVY/jLxgLqjmCX4ge9W7+c3tJuYABTsO7/zwSgFzqtrHox7c15qZRcTQIGDVFlKJE4+we
jPS7rf9UEjn7A4oDiJSlI5R1WVucP4QsxBp4Bqa6s/Mkq4dzKrKZ58eRwjOSoMvgcsSQoBpux/Sx
4TFeUTqBa7M2oE9waI+Y3DVH3vCZDQfVxRvCcs05kreHQIbgdlQ27LwXRzoS/jsknJes6p4ANuM6
FhAvidVkNOUutx5tdOeU3evmPo+M2ySDD7JQc3OfigTyxJdkHDMIhLiQEOU8ToYlkIo2hr7lsNY7
4LUgU4guqmpM5+8oAyUgeXkI8Fb4GF05+L6W3EZKyIWihV9EqzD7XJhAXgDMU3bQBnfEjKqf6LMo
tuzf7Z6XkRu4MGwR5Fxv/sEOwBvvgM7U15Jq46YR8cGZ7F3eHqTCG2zTOFweqQnk04eoWQi7qInM
YMqdFGMR9sHmw9TgH4usQwdch/CFz0CiuXzDqzimcC6jUiZRB/ev+NY8xf6EUFUWKEIWiecgo6A3
/0yMmXp4nehYpVKhWd6WmHi9S1InV3IGLoGREq7g0fEy/vq9mHPvlm+KoNI4nINL/FsrSZ+2F8uH
0mCx9XLULDLbNXwReuNtt/6wTL12bMnXeblThwLB474bY/+6kLjW2xDAB6L1OWHVaXa9dT4FyI0e
E2GlezpUHoNc1qpzH1PPGIAs4rQvQKE2nx3rXSwDK1qDbNKuCQ9RriyGIjXJBDy5RQr9zuX0s7tN
jfV9XP4G65IRY8cFK96k7W3yTLqZHHMNq0IXUv09tleEgDnHQc6xPk5sW4wwPrK7kOzp96wMtYBY
5hlRt0wjHLifaM2LAZFd4hcWzLAPMvrd4Y2JGt7qsJKc61BQKAbcUem3tLsXNp1iJ2VxmyIRADP5
LMG3gER7B54bL0H/ZInxpcGBdrDWuAYpc6afm+DWECA+Ahn/4zr7CEyNSx7mzBJuSOFWY44ixRjy
kwZTj114RqkvhxrEiuY/MUrjQtLA2H0EYeok7O0IugEIxMfJcirr4QueCecznwOhDMP4dCP0nHIK
M4tWVHCLtXOORSobfy/PNDREVxtQZFIV3ndarKRRfwFOMu0Ij8EtwfcVIpj7P+d0j5RlY27QP95P
0PfGD/83loNu/Bs3YRP+ZtLkic8iG6GgPT5pAGemw19hcL+JEw+NUrsmlEaPlTK14jNNRY/ovBCT
0DW84rb6YmGFr0Et94RHEgoJOhWBkR90dQhNcDESpoHcJ0SU3MCP+2XzrMZFpK9UvznKUTH5JGK+
JZEspMB63gZXAs27+I7tTqMe8o5pmLss7RD+qwRoy6mcXmLJMxMe1eQKCc0LTsrgOc5JxaIepBc1
oYLmIOU1cZ/+i38+Pj3saGMy9+79W80/Push2RBy0CDbVnHK4wsXpm0PiwmYlFBk/IQhe9X4Fr0K
EjFE+VAdG7wVQrpFYcgQKo1b8uGLdvZuKOSgRC8Kt7rpcjrzJggIE3KakRe+fNJ3uElh9wJi8f8Z
VXBcDdHdIHrJoY4JE8HxQbMjL+yZdiey+lDjiGyOH8S4YKYFs9Og7WSqsfs8sRNaYjTQD95poXVp
eZ9e3tO+edcUjszhxBJe0h/l6XfoKBEfp0YydlE5+kWYihAjiVD9akMk9/bnB3nIOlkm6lRBAZK7
xv6eSovbhHiGqE27iFNM+j1yX/3MAfvQmQBmcrAFYUf096KPuZo/leF1+D3KK6HfuPAgmoWKBbtJ
7k6LFSrHaSjcHiQ1bZTFmwtA8PQ4DjCsVsO7Y630+DKES5nQ2RxjfZpgFWNpkIfC6ggq7VItg1ZE
dMo/gWXpfCXliudAdTdg0y/i8HdPX0cRTo0BcnjDZqb7zRZbFpYz9gLskaSCQg/iNnO42AYF1sV2
3I7PWEDSfTenM6fzk7lYLcwTI8+M122g+zoHkNNl0/4BlCeYrLFNc/f3T9JyqyQQ2NN3IPtyVO2b
CUbx55S/ZND7HzdVHW153dydD7+yZvX2jK1PWq1wTbqfI7Ppc1JOQLI526Wc/uQ97AUH1lm7YrPN
t1oAUBxcoyw2GTk2DNwclskG5vxYhlBStwV14+SJ4XJ3ioU4hCMDJc+YAnEWz06QqBxM8cpyxGb8
yCljsQX9mao+LwrJOFS44t0EfcNKAvXCyWEubcqkXd1488HdOR6DwW3ykO4V5+a2PshBMbFG7+jq
aIRy9Mf3IbS+TXR+qq5eibmRcZJWQ2PF46Pat52Zy+9ISl4LLt2ZTg31EvoKwYoWEgcpbPtsB0wD
7Comi7jq1GPtVM2tIZdpcAuv6M8jzuwqj6Md3+m6L91s/EjKqMN4UfEZ5aSFmch9gPGxGuv+Z3ve
4JMn4xh5QMFZENrBvSPwD24j0GDWeY1shgFYK1tA+/KcjqWkFlJJOTzXgd73kQKQPMGqK2QX1Cdy
6wlvxDoHJkeSzOXVktNTNQHA2IfY9F7cYnVZt4dyqc8BbOU/ggsL8pBp+9z9LDEZYcdoTlfE/S3A
dkPnrMhTxE0Pn8W5r1zSEId2imTFbNd9QH1w1lzC6/ZOfCOjMdA7wwXTh6eMWvofgStoXibDnjMG
gVW8DSJDvMCBynn27d4obUuK1SXmMTFzhMYasofUeZrSbFG6Q0GRo8zM2R3aiFAJ6OdB8feYm+t2
pL2JdxxQQwYG1o4+QS2kx9yi7VxEcPbdH3gAKEE2wKNdAZqpALButY70nHoXc5TPesRK0bvk3sbd
7sI77t6QHK077zarF/2onfb32t7QBtcJpP2kXIO3AbaT96fhtCDN6w9M0WQjGZDWaxxplztzomNd
AeDKB5y3seA46jvQOXDRi+m/yBltbBqOZYBcrKfHBhbgWE8swCZWVyIy0Bxgr+UHPP56UBmZwDGL
P/KBa5oDb+CR2WDzdfrgsBBMiLOY8gFpSO2nwkv3HiTFVq6OFjFzeDAKYDMT9ELbZ5k4tndHLeKB
3g7d9jarJvcFCVZXjg7Yq6GJucMvTIW2SqfgwgIuP6p0OE00pAbApdrghZWd4y0KUHSC+pALUqJ3
iCiTm8BgwFSsly0rzmunAAj03KbnVm/Ro/rZXTbqoViai/JUNSQjO5JhY8bieCN5tYNoEkkdGXIX
N3sNCRBm2kSxgpkaR7KxUYh7LaCYIQb/EXlobFaPLWUgLN/NpGS+vk3p9+JYRicP4w2IjAa08nEc
ZvLfSxAyGVvuYwWl1/LJQLTbnjTkUrTiq0bWnPuo3EL1v7Kr4sYw2HB/j2GZORb+DNlWKreBdH44
JE7iWtUILglu2Cc5yK/oBpNr93/QhHTjzHJ48c+l20NLReYylkLehZ/ob8b83xGRqpPMzu3rdoRA
ckVgl+YyqJwCUcCWC4fMklgaUVoIsgyuziJ/drSf3Y6h1Ro2U6hMFNAsSXAnQ7BGuqAvxG1XdAFw
MlrVyLE32fSc28r+B0ZASfNAW3Hd0grVc6j7NttVa9iKOVB35eH5Z+ys4yd4/WXrihfvbb85tuCz
Rjj451bLh8Dc9ZPA/dvJ1f8QNQcz+hhssrSYA6sP9cmTY+FGWRcBsAmAtjUx6WcS3V/ES08fQe0X
xCBlvpJqh/OOy9j+DN3a7g+bgN4aoNAqHNHaM9RDfNgEf3vd6Szi5FSv78iT89LgsabUXJ+KsbZW
1r9Tw+JwwIc+FUQHV3577JJy9kg7T0QCkd1HwDIFZwE3a7gxvJ9reK1rJUSvE7108N4UHHUC/+xN
QZj7m/6GtJXZfWaIZNnQiqhrj1/oe6rxe2ZFElM4kMCuDUqQc8o8adQcSAn0nkXDsXN+Br29Gl3W
9w2pIUK6QPPcZ8c7RQ8eJ8mCQm6g3KPGCkeQCLc5Aw/nBJxqbLaHrzz4jtu9xPl1X3i/SctlvRBk
ALkcQT7+UroIzkCYNhGVHHy3F+ymrFcV6mf4/XpYcD7avYhePz3w45LF+R0+Gb/QwzDDsyRZg4+z
oRFgbHgSbCpFKyYgHXTt8EWn5Nsmr/ApDgvC+pzzXqBJ5jsi1Kph9yldpVFg8IyrJX/m8RJCWO06
bidaWQY5dA6O/E0z7pYV3JFrhHw5l4v+5ZwzpIK2sH9IgcLaW0BQfAekHqp0RfXddiQNF+9q1D+7
/PBuKWmtzXB2GD/GMpV/baiodqku26XuATCf+KlcVToEP5n9WEPapbS+L18cm0F1wmwG4SKfbRHs
yf6IjnArperk4xjUpX6HKrZ5cgC8ZiiHli1HWZAFtBIk/bgNtbQNryd5SiZL+BsZC+rIbTXhBggz
rurL8uc1mxwMMKqiPFa3SvqiT3QgbaBAcr5BRToLTQa93Tt6LOqo/6ds7hGhsuh0LvtikW0utGkJ
fjH5jK+rO/+oI2XeTZvNd6yPrns1yWMJl40WUCmxaCgL7W2lwzfN4yoq4ickiscj8clQiuQRXfUj
dVpHQR0pm8p9OkpAqMzkF5opFJ005OLmGdXcRsbkHb5tfDZc7pk/5k4KdC+P64gq9aBxOj6ls0UC
N+0HpJFapKsik7JpG00qrx0BrY/LlcWpo6KaELUJN1WVIMkaiZiCwYJMRCb8AWyrM6tt/uRP8If7
0cdHHkGBY41SHB9pAXpNFTe6x510+i4/ZHHRq8yV8U/HEelpfsp2hIVGQG+3/W3fnz4JPc9n5kgN
zvGLCHR6/jhzkL+y+3zp5RyQa1Eu+V2fCRhiLzLSpYkSUo0cf0lWXxqUw+LXDa+xnioTfSZy6P3I
MW3S7yyH2iJ8y8Ikw0aMTn6CPcBy/ibCQaAHSIwxhCFC5GMTPivK3InzIqXQwnLzfz0CmuNzMqF5
DXGyMXxxOLKc6G/yRwb+sc/E+w9DY8cFTwNpuduUQ9zYeclcARgYf/Eg8CfoMairPwt57r8/3fZP
8FmAYqLDhSH/J0fc4VQrsS1YoOZJf/XyheeGEEDgKVK9MUBItJxQ6Nj7gD0O+jInNgJFEEba1oa9
RmUGIyVMFG4PPv++OX1/IGbGZ/BBocruArNlMnwNSPg49mCOUC9AnDGysGBhXCcMjEMdbBZXCTQt
CJhEfxD9OPaD/i4gqRKdj8Mmc4HBFRz0LZWL0GiHX4kIiogK7TKAH4ar1ZrghWTLdEitxiSoOM/W
NYHVTNHrodtKfOHQQasFId/kAkG0gJS24RN8Qizx52tYV2OJonDtKHWRQrTa2mzD/rr5zli2epJv
eSRvnxNoVoX8YjBBtwvpNwFvWE6uu4ZQ8IFFs73L/mRgcqflsQOyoH6lJPbHOPSvdG8jFnT4tTYB
4NGsQxa7hKjSP+ZRxqrGluwRE9IZazVk8TyjckQfBkRvkw3cu6w+IlqpPziwUEI97whD1YYXn4Hw
zvELNdXTfuXe5RXzLKn9AG+mmYMRbneB5bLNQ/Xa54DjjU87ECY4GO/KZIXMyPKXzxN9pw3VfN7m
87PfeXTakAXVS25/bznIC+eGEu47q08ybcQEKUJgofGSfIVRi25wXIEXuBiEmWI8DBoCvx/eqw2M
n3uWbMKE6XvvnuOrSeDdqmwmff1IC0pNj/TP1j1avaD2UyJVSBgyWC2/AAy6S/f8i8Rz9lOZkDK/
/blsMUTyMTXTb03qhkLpL4w9vR0/JvXDvecW0HViiSKf/EGHwIlkFLtFPXFzv1b4PJT2/bJu8Y98
vOY67WP1RyRHttpX7CNs+H8k6RZ/xZ/Rc0nZZSS53h3avS6sGSxvIqCakcYDydaxzTDXJvkdRMrt
9+zflr2GUtGMMsKCgkYufsZjSHJiPujzyvZd3xbBqM2sS8LPTImeqYYqwciDj5nUiwbmEy6XbBPU
VzGDMjptdA5ctqJ7EkFB/vdJawauBXvnb3n9OrcNzxWBQL2Tk3fSm8OkQeQ9GDNxB5mCFOC8SKAQ
OpvX1acEDeLSRBJ5HzDPIeFr/2TNvj28h2V/6KvBBp95/atvacuPCw2BsIxDPmM1FVaQl18Oc2db
gQHFAw5v0cKyu4YCl+n0kXWYDgfHG3qKJagfQrkGwS7uuZsIETMnnATJ3FtWVHrxaCAwqGtEUKXR
VdO6fIZxFcFW/WwGfshoXxJLnHGUGdSMAwSWfgd88Pdd3ei7KWN+isKQD5B29cupAjz78rR/CHfL
0KXaN+oSXjTdOjrEIDtIS5eBzUPikEBhL19N0ttFcXSEh4BA1eids0AEdzJSQ3DfXvjuhQU9Pv++
pooT0+ufYHPa5xwmFZ1Xj+xUy7M0ofmSDR9p4wshPWZWci5/JE0Y+MRdHjjSLs59X3Y6M6DCuGYA
y++n291D4V0P1gjgWjB5wb/42s/vXwIq+m768CF717PDMZtvhkKS213GDgF02kd2f+6E2EvPQpmy
AWAuzBS8kCYtKGTIuEhJfzXxB3QHOr/GRd7Ik4AmpXWxByVrOPezY6KsvA4R8jX9iPYBwgKhiKFB
OtnJDJsIMcRptC2/gViZuQjXvHmtsc84SDfUJz3vx+6y/TSQnGj4TA5CT45ZWXVoRNIRTbnGSGvG
RebQ0GIyAz1SNqqWl+rwAr+tbGjp3+wmSCxeUcLidpp7O/68TgtqzqdECxEbcLxgnjd4qxzz7haW
3SBw5LpS5y2Lz3MufbcSoq7+a0fHnQxxYY3IUFiQpmzLu3fClgZ9xXD2FgLNu9dOmhMU+hv5HWF5
EhIVmDJ4oE5GDp2VLj111KYiKUUIfINpOv8B+vMjO94eSDvuIS6oH/GCDgUJMO+IUBkoaDqgfnim
wglYTBT0f0fnrQU4MugYjZbo6dJuTIwDUjo9LieXg0Rm6XOLXv5Hw+nyPq7/OKHyiHiYatr7U1YW
ZJJzWxWp8LWqKQQiMPp7bfkqbS0KhKGVPpB45YTSEUUHHTO8uXgl99X+vZKHl+SyuCyafT6zYkDK
RTkCcB9fFiWwLl6a6SV9p81JO/GSSIv+BjK4gtLfV6AivBSCLqfcq5g8jvDAn6MxlICoqn2+hUzS
p0yXRuVmcZY2aRaxJFYjNcxjNCy9nRRYk25phfyeEHo0sZIPtCwxTMj9N5eVYEoJHmT1+wiiqTnS
3ImfU3V6tAGU9uuoQItBBx4VSu3vLqHjtJhzpsu90oXg/ojWz4xUNoC0LRKe58FMNV7AmTQsEpNk
tzFhh0QfnndvbOfbvnOPkA31Kg9HDXR0PhFkGFoYmkiOyETuw2YK+0ecS8zqwY0kbq4hl6RwUvQ3
b59rGDcVx23nf2MdWJt7JFOXPCqEHY8JBCTfEdIM6Q0gE+jh+YDS+HoAJ5SBMqgcPZOFhZ9DWNLO
Q7TxXun1g9bnv+iNgkVUM3f+O6Kh00Usf8tZkQdWae97A64NBH431wBuRFaSXIQnwtwh8r1sClD7
9XNk3GzpWIb/zLCK24GqcVYILvPcv4y/SblF0IBKANowNufV6g2uKEfqSjrW4NMPsj7ziUjmpb3z
2nMMgvQRMRfoJX0sHi+2GzZov/O5QlspLgD6GyrooaA8qk5gcejckBqS5lw0Kuiv21hlfcknGUsM
xBfzPwU5bjez9irVvJzHdecqUyVLNUagkdjfs9tZnX63wujBq4xLsnCALflSwsnRWf2hMpb/SWXQ
i18bByYVtJlUtv6gm7+4bTfdrMdZi10695BK42ViS7s0zk2dNOxpd8g+5KHfzlFeNUBM2AHMmVRq
vZB4d5AEJdUQyiDn4v1EeuHWxbTHZ+ho9rvvSvqQ+7krH1GFwpy57YPGsKeDjhBRiWTmwexTmfsS
cfz3CW3VW7FJWI+Ls875EM2rPfUEncx62Ug4iUlqe6Gq/AFIfik21pUOBSD4JcpMWYnr7/AHTt5n
fADMMqy01Q+vPLmgfCdqkzMr5iupXP1Qm5P8AucF/I0N5Ea21vDLVisFSj+CwmQdv7ehVQ7xIKgq
sxmE+1vo5wQq2ouqA/EMePMey0/UIIibvtIPVVIyR5Zm9eR81IQ68VvQFSi/wCakI4EV+4aJBLHs
Rh9eZsDe0HknwRwuCew5VmsOQ88TmnlIYIYBVA3ljnls+doh9+CG4/ldZ9JO27G6A4gh239v+NF8
zx7+L1C+FHKH9Z99kT292d3n6ChYB9cvnEwIJ5A7PadSgjy4WF7nKNFW/bkxfVMBC6bJk5KmcqoI
saPPD/h+3fag//02iA1IvY96GLfUA2TkATMZTyF47cWZhuPLCmmR/qegrOCv9Nlt2ltba5wzsJtC
hrvNE7R76j2UUXfoNJ1NCpYqhA9vF8EY0hqjtsW6mNvVBsQRoMVQbXpJDyivsi3eCl7xZiVSXl4h
Rghkv9lQBoen7/EzBjToLSpEaHWqHTFU3Cpbjc9/1gHscGn9PVqIzF98W8BrfBeYoiQw5LGUSrPn
Z9A1Nop3VmadmIwj5qgWXun9J9EQxfFrykSGcJ1OW/Pu4XJBTs9IxXaPJApvSEuUx1bevFbikHdx
2k29LpdoQtS02IHs89fmQhu1m9vwG5D85vfG1NXEHCUSqjMnRqpuEHjxmnE8Rt/fTyhypbOI2yCu
ApJSSd+2ZnynhMmkGvbjzEewhsGWzscpjMMfq/eG9Vt/eqASKXwSjjsJSlXh218XnLrZ6i4JddPB
Nf7QiX0WguYZY1uiu71RFQtjjKib5Kp6C/YMK9oAjckX178+/qxeKw6rXMq0qT9TcrsDwYtpIVEo
wm8FhnHGGlbPfitWUu86JLZlYUzzY2+KGjB5Jr+VHF/o1b4MO6yVrwlulqXBJYHfa1wmiqBevTKp
/CK4oEwqw+cR2ZQHGQz1mrN0DvT0Evx8A7oNFYf78vrjflx43KIB8g861a7eC16+mOrxfXxjXy0n
8opQifgRocIlzLM34hrLqd1kw4BwUvd6fNsxJZGMK6c5jSK6iPow8JWIJ1bHnxOzQFQeYa+sdc3Z
jpHuSt2vR/vRQwlRXYgF4YCegDcvB75askqzdjBPm1NpdUL1vzE25Uwf51xxm3yP8oGTPSqXjEPB
NJsqiTYhTXv8AsT4hKyl51gQvp9VPtRGfa8Gn8xR9tIkEjxC0e1LOKwn2uM++/OCy6TnP10FgCK3
SdVGa0SZKPtriFgQw5UZtmN8aTzV6EERTuYXXuVnc3nVHzNcFMf+5rFWt/yvvq1hk8CqKrCq84qQ
Z6/eG+jhpHGG8ErboFDtTR+JBMdJR3vUQeRqy2co+6Tu4Ru+z/WDdIKl9jAFnjjjXAQN5jc8oKdX
j99pFqhTeaLNkeF+N9+NNL7ugIhP0uFzkDZS4HXTyv++A65cVLXVjHcloXN1xsueT4qttZJXZ8yx
tX3W7Y49hKzdfAgmW4+ZVT937wF2xcbJq/jxsxHAiDR1bstswnzxOV3i/qiJrI3+Vy5h4sE7EWeu
2b2XtxPT9HOpz8rdC2Q/hX5C8vZE9yEtKjh+lNShEeXi1Y7uCVFgoxde0GbBEISnqFnAbkrH659C
+i7CId44bBOe5Or+LTGQmucLoU1MOS1KYD4zRvXP+kGyEas4hJs1E9n6H0/1zyTnFhAbZiCypI3F
mzjE03OdMYuiKADtgSjaYVFCwQF/N6Pf4F9F8hfR5eeftpCnifNThznm3j3bGRsnIxXHroMwMmvh
88SSCdHG3iNUJdrkdUIyAR/h6WjGv0vjgEhtVKEbr/bcT4HhZYdifN/Vu3JOnGfS26J2v+4Y/ACa
1+rJ2HZTqXXyo7l57xnOutUDPlVGT30evqOOHAXeOPFHltEqVeMP7iRzwy5l2VTwrkyGUmah1tZK
p1LdvO9cDw/KRs9jFQeRRFS288MZhISYvNkHNKoibX/UGKmhbHmaRE3OiL6yp0oVuP0hGvw2OzfB
uU5Mw6mAvknqvrlXjETb6nBnMyYSRBdcGLiYNm25wthcOK3AU4NWQUqF/RAPMC/pqSdT3HfzTe85
vW2t4WvBpFn4Obq3e9qm5xmh3oOG1wwUBrKZUgjEBOdU9hlTHcy/uFkYUzGWRKBw51Aa4AqGasxn
d5HJtKEn3TFoJm2dpwsIRatnBXcphSKf+ulmC1EjyAGIbhahloDRxJt/HXfDO/5noVfBJxJwvT4i
GA8Hy7946IQiuoRiI7uogyuyDaFp6YbqmqmUbCwU/57ikgY/F7Tzi/+/M/sRz+xUYnodfUM5yBKy
s05CwlQF9Nh7H3x4Mj+JhCV0MpBK/m0qjPoKsojzgRAM16LC4oKaFZsmqc6My0wUFzQzT+zopi06
Rmg8HV/mFpn5kQhYE+b+NshwiWUeVYbkH5YsaXenTq2htS9YT8rkaAY323BbAdvjyuc/B9TDBtn0
rKGO2lvIIgitj57Jg0Cx3+pHMi/V3BEuaboLn0kxuaeX4Ysr7ersl5PcOQ9Kcogt5zYDwPIqj+pc
/5Z+o2LYC7R9lVxoiRJRd9glCSyQic6SVl/cNC+kkXC3InNVGiygE4l3cf/wSeGdbyl/YPrmxCCe
BckOJIgQ1CIyABB+IP/gyXB2uZEhCjEjUgOGXCHD4ztqo3vEC+evhTxG4j1B2OkT+EtKgEjTOA+h
DPlsEco/5yDMl4IReWfnw1HLIkctQ7ZYskv32Pj0iHejjsm6Sh6uxTEKwMZBEcvPNLEbW8Q24KHi
0eDIdXHOQ7mS28YT4CzFzwKrsudbeUgyhTj5PHn2IqJPxCYIzQNvPqegHAl3TZLAPTGnhAIgWGOX
XmLMZidyHtMqRQLCaYz7/De/zt77kgiOKedbY9ruXx6uBEmYoLr9F8XeZ1m9QoT3TLUsZer8lypT
JsVyf4/plV/JCK1XvARUVdZjDvlssH3USkZsxI+9tAUCoSGsPKFg6G9vUFVYJ7FQoBm4UsctPAmb
ZvE4vhboM0rvB2wNosdCl2FcfkzKSFni/JV2FDIx++E/97nnjdlvU646zJPGCpfNsdgis9b3DOQI
uQXNvNXjlpsGnAKXPNnm48ZrxwbKDVAKRHgGDsM/CTyB2ANAgAapsXBhthy2uOwi1GMT1lklpNbx
xxkvHzwBsg6I6Hgy7wMf4nnwLx9lgQK3m0NOf9nMI/b8abPi96RHS9qXufscyBttqs966WNySziR
m2Nr24bVCvAg37Ivs+Tw0XdUHH8RWl30nOO7L0/M9EoVdbt4jNtlRzLnSTsAD5iocFpbQcLHddOH
NBdqnP7FKyvcwKCPNlsJzpSrw/P4HrtZwdv+JsJBCTtWBeExkqHALjNz8+MNnkgJMKDiVjNkUwyM
ZOcCufeF2a2OjNE1/Yw4agybO+uYQoy/sqSjPbjPXztrz6vMifdHC9Ul3nPUMYbfXTEqdtXssTin
lzX39UZSPJH9t5eOkKVl/C7jol4yXWDVaHMPOPHeupxX6eTEai4zteRDDngvU1hFcmp4bb7aUDjC
9k/vmH0BSchdjPH1HMWw5MPfMixB8p7/eUqQNHCiVgwH9ImQQcBQjtvs1cQIvAm6QqYmICm3uiy4
cDiL4d8S024/vEEsdEOtCJ4lKK4LygZ8BoxL+ENFp5/4oTxErn5mRWymBLJnOUTeLUDqsroGDMH/
WhrUmTQq08qzgv4Bk1xy2z12fAWRIUtAqyykiHZ+H2vL++wHc31jvabjAik1CjU55bDmYnMOfwF6
1KnBknnFjk66ZyglKgSN261oMR1WqDPpMkOR+9toHhGoQhTB6OPnYYfwXQMF+QXXubFGF7u8jAEZ
mx2qYBU5Y4ditp/wLgfVnE5T3jaWH4zz3vPEI2H8ebPP64jMSCpxn5MCcgTLcQ/lIZLQALs/PbFo
mRNodSz/JmECcsyZYIKbaw6ciP1WcyEux9L47eurOtXj14gYjvTtGVT1mt5rjwA51uPPUY8AZv1X
woWC3SPKJkgxqjGIe2+NiYiwBBwd9amEKsIMDRIlWj+7SX+DI+SamgGZGUhZ9cPXXEjnaUEFIgb2
1r3/XB3cEpd5CrtNhzzlxh3Z8ySv5reh2fg693Pr0ovJEdHqppax0V7Yi+xv56lFCrqX1MtmXi0/
G67/zCG7AbGbSVSz/UNHg4H3+5nUVah/444cB4PTR9wPyX0O5JE8yYXI166+AyI7GBgVBgXVvSh+
ew91JbAUX27HmjK7AqFd8Oll+3KDO/GM+kvjEJzvvsKeLs6Ezn3REbc/5fjZ4RcdSeCAC8QHMC2G
QRemUInc8au/hxV8WUYNqq2ioAV0zr1NDTtMJDrkfNLQh4lh53SGYRiYB3yQ8A+ZIPt+tMmi4pg/
WlvXBvwr7dX5ZWKE9fI2fzi/I0KNN/pFimtQJv3jLhukfyhryAdcP074rYnAgHYSyAz4CtZvEAoq
c4F8ueNQUku7/rL+Yz1XdiVLCXcrovAiKv0P7+YmBwjguYL5QrCMqGDeQRjTEAmCrs8teVCeztag
WN0Pxapc4Qwh/uwEAG6yMr6dnFd4cWOd3xMRC19Vvuw3gZNb2LQRlQy8fd+16avH/h5u9LX6YKBC
qbXHgFVSwNnM1EV9BNvoNt+JOsvFx3lWeC6svzegTg/bVTsksGaF4RSL7K7mUU7wV573bUYYjH03
BKrxRC6NzCIGg3kwrYpuYPv2tqkEwB/KeXL6bgbf4DU2fYjYPNUSvqvz9LVJL/pSmKRNbqgbNUJk
aX8BHs8R3PZcvfZlc0E7JiJAIXSP4ZEv6CjD23d4AU9ivfmujWb/IZaNezH3LM9MoThz0lpguzhz
tPENzpbzgza97LS0NyHz03DrqEDWANz24vT4dUSV6vT7cjM8/ohDPBQdZW/4sUKdwTmWR1YNHute
OO2OKLflYlXJpVGv6/de1hMd+9r2LHNqUo7Ugr4GClcPj1H+j6Tz2lJUi6LoFzGGIKK8kkHEiOmF
YSYYUFTAr+95qm/Xra6uMpQI5+y99gpALPoqXw+gZVg377OtZr/wyRKUbvIjsOUnGpXHJpTWbYTB
AH0xlyIJQUV09bvoBzCdPnfXpT+6Ier7C/RmvaTcFPUxXO+pfNDHiYuFJ3TM/8TbGmnLa3wnja7n
FDYsfTLDiZL23w4bz80Epa8gykHzBb7l4t0j60IyUtiIuXlVGlP9HkYH5gPf8Yvf0oQdPjM1rl1t
pz0NGKNK/OTB3uaDGCxSbjKKwXp7v5AsHQEslxt2hE2Xt3sJbZCXTMrCBGsjjELcF83vdwzQxKji
yHCQUCdIVzDFGW17wniZSyGHUrl5TslHEV2xy1gFZIkpGTeXaDLBzODxcym/Ta4S6Wm3qcfvmG0v
U0YUeAJMPqd0zA5/2zIcoIUE/4IlLb7oGAWnkFF69z0zhMqRYn2a9D0YQhIjdgp3gpbPnCs1rje7
cqaupenAgdVZioANqfBa1MzQasBSe/ZNsbpBqTlq+KCytO/2A7k9IWpUwLegAn6ilCx8eEAqlEBS
Z80K8AkbEKaO6xoTXNyooJDJk5Ty6ZgMPxTEG4Qva3Vg9MD9C6uSmLfSZL0hoJWUE7Eck80Ag+EC
A7C0oL314q6thBrDnl2LqBQTyON31zoXX51TQu1uRzVM9iJxE/QRecS6t9Q8rnDU9GjU49v4Fw+G
LQGr3+0vro7PSTUv3VfUBefxm+g3Ag4msAE/Lbu2wOqDdyQFryAdsnJ7zUif5O4NNXeX77yCclq6
TNCD50JzisNnLMftothILsGqEUL8EAJY16zCzlqRUKsLvZW0lMz2yHLBLvfaDSJwQdYY/B50IYeq
57fFfedn7RwJPxUzwkzM0s2ClDLerLiDdg53rhFtX8RAlxMISg6KpA6UcE6/OUhLM3A4rS+QB+Of
fz82VE5wHNbXdZeiBeITtLkJ9LpJHVPrUWJWcWeEGZSTIifIPPy6ZuVQnl6H7aSZ/abS8jfrjWCp
tQfq0zMRtgS1kikF7ihZijdwvq42rOfv6BV0U5M0ZLvZXWgCEA4AmjI/aQXxVWHSwJCbWetIHbNl
QXi4L7/nS8/GqfhaORmHmVN9Bi0ESgkLZsvFURo103jckWghuD9siN0bEuVOENxg7IqRs7gd7AWy
bTgZEjgrIfO0AeFjzGFAwiilqc6NNNZW5RQiRbll4n8VSc/Zus1AUwQXIYIUAABy/5mdLlfBe8Zt
vjA0Y5KhGRbx0KjeGJ/TjdPxQhEA6kPkA9gEe2Db15h2mTA2ctkvUWNUTimPmHY8fSKmv5LNr019
nkNmaZbJvLQVtrjjd9ZAvAEu4mEZ8+PS/MfIlHe8rlYxIACWIAwEz7EBtvD0aosy4yWiwMf9yU8y
LCIWEfzBPtWJHWZNZqyHCwUO+iy608/ksqn83qQa1nt1dTnUx+7uNrktBt49vqGagG7EGjDUc0tF
1Ykud8sEkBqfxQUuw7ALkrpOVhqneg5XlVSskoXeqADGkQENY6gy2eJRjpvCU9fyT/z9DKXEzmC3
HN7nb99S1pBpwwGoC5MQPAFg57HMUGI0/40XWhuvNk5La0UJAlHnbRNMhENCY9I5sGD8zMb8WHJQ
Oz33Q5kCQL97P+Ac6ontCrP8lWa4IQHK2lgY59/C1erjrNyP05hvbrwJb364crkdZA0esnYyP+Sn
X/OwEve+GgfxGHwcNGMCM9poAkFqVccvm9dpiccUT7rBA8nglfgD/okNBERMYaEdbjSDOoCvZB68
JKN5E216ZvQygpgw14hQlJ8dvM1dPHDmnKHGnMAU2kcnI3jFO6fGdM63PcydC8CMeQF5LzdiiHnR
XPVixYh33+gvkiUKdlFAIMDLDOLcCHZxRKjAhqfhH3wE3FTcZGfbBKonPDt/RTw/uSxdk6zjCPqE
E20u5i7asLNwqFdf++/fsRlj/s3t/rwmRBDBZscdhQM4DyDCpcXBdoVF/mYT73b0In+v48xvTYLG
9DzHVl247U8lf36eekdia72PgYs3JLvzWbhXn4FqLkTBiGjLqxmc7y7fCFrugZhdADH/D40w/BRB
yIzLrRIyok2MzJx7wU30/gcNcMC4G07iKY8agyyaEWE5jFk4aoH5d6BuTjwveUlxAAGGbIIO1uZB
dOYgzYkWIEOBl4ZPkrnr2pvUIyg7fvoQz+yAF73ZuJzeJpAhr5oj0pKyHWy65o7qxuRwt/Atw8TQ
3UhxiAlo7M3A4Ge1FW04HwaGG33/Dh7vUzwP2HBN3kpeSVCaqscz8+7xxOKlaJjYswET1kTe9sPH
sUr1noqdF+IyVDzpzGqX/gyYdGVr/zL/BmcE85uOmz7drmwjer9nTgUrm80cZAo6suprqE9w0FzD
5mXpZDHsInKku0GJ/YIpbGWYDnDFbxIcFGR08/aFduUtKlIVf7prkEJ15q5IM7ToB2u0O3n0xin8
wA/MLDtTTELXX8J/0qtzp1/bWS124FdhQWfWCOaGU78fzH6ACxCA0cWC9cH8wv4GAQqeMKyT18b6
0NArgjRYQFFizotsNx19IaEhwTCv0ff8th8Xm7oabu7T0sag3fwj2zLsX1DpUobsIQSAYDxcsLgA
14oxzbe0/uyEwZy8QPsUlF1LH/Z4D2njGLI9zHuHUQlSM2bm5HAMhPIJ9w00+rlTkPok4BAhR7o1
/x0YJz/ZbIvlr+cW0jLjhWLVTgXCDs2wFceRjngM9tRGtj+SR0qXpqIRFz4HzddJ8bEd9nBY2n2i
fEOjI/QTQnWIGD2baZCrhAhHuN2DfuJ+hcoIxI2qjkE9HHUfDLr0yCi7oONUrH7l40N1H3hPKapI
GxLGfC2ej2dlB4sLrtN1Qabd10yWQHkwEfr7HmVtTMnXrIDJGAs9pnenwK6zJdMsdfqQWT2JzkM3
wt+UBuWOtztOrWgFASfn2CTNUc5BcQfqx1gzfrGkEWSJLyAzBDbwFIlD0IA1whxDq8RzH+BBQZf6
bwvVnn9+cu7EKmNrbCQYhP5v9iAVQUF40wLweEsJ9xF4K12sEXLr87R+1JzvIOzfhpXsaHwwFn5Y
Cla7IGEwVPphLgnePW9bIxNJ+iZxC2lXP8CTrZGwlXBuZLBgAIFs5ofERIj3JdXuriGvffvQv7z+
xcYBkAE/JJ0PTE4awqcl5iVAPDdEUGZ5vFs9Zo4ldr3gKKDijFuhOWHQj+zJp3jOD9ThDaYsVKrg
gw4tJzYBCWww8NYZh8gBltPF/NqT+gB2VtbAd9EeDidKOX8zIXlgaAV7ohGWan12egj1RN0dGVoi
Z0JEMEXK4HZg9rS49DAip4HEwZaCkFKMl8gpkXpgeA9ke4XF6Qo6e3/iJuenuSMlSH7cj/i+15V4
EhNUqsX2BAnAkquFOShILg/GqY1fZUHCGQUx+pUKvxWb3/yXWJw0qPruSFtkm6E9Z3SNMGiFFYZZ
jdQTbv0nupCKeEUKwN0fFEOf8lPIfaMaIHL8u5bGaHFGHf+LkQAUUej2DVYDuAL+taD3s0AndUNF
oHBiOeidoGkIvQwhANvvKCUirjHrOfXWSxMs5j4ljYTdCsYYouIvT1dmj/n4jekZ040LkItZU7ng
d4dmyUhWHzzTVOGf9o6yjSqZoiwLEF3dNYeyjOcqp8rqPmUlU3WMCSwJ65DC7LYuNeDb7DP0LMPv
9QBU8r4OWRylwu1Cp+5YaclE0lSpBsjGicgYpG4gQRGzT9AJoKOu9Ql1SZRzysBD4FWFKqi+xRJX
E1InrWAYNzPlO6xxtIdVzVJuEHHJOfk01ZtZv72UcNnL8AUAr+9vL8RZ/uCxuVI5XgHvHvcxdOk7
5x2Th47/gUO9+CihW4RpbSn86sZqQuHM34fEIcNmcjhMMLw+aNbXkETab+b27MkEQjGIlWSKPzdz
VvDX5PT2JHsGisS4QHh7X4zTBVtxf2H4A4b1cLXcGUxxoaO1ZG92OhHQzeQDXyVuWsTijkhhuevD
PGGX9ndLqJo2PxjSXdhErF+mjNlmetTxO2MKs+60N4KBZiaT20iZdGmnyi2FLLjKogsJ4oRWG/2B
xQYfsHOTjWkA8RFE0oF2zr5NMROI8sbs/FVSohY4z00qkZfZstn/bbhw3/nD9is2/9Jk/43Fz8gP
EDWWKBooEAqHcusspnYmwyKr9ihBztyEemV6d4WEgmnia6tx0rDm8jbTId5uZqoJQQxYirS108j8
uvmsQPiUkk9Zu+UwX6YIQ3qg/CgE0AwOgGHQxTHVQdE4Gvj4j2MhbswOp7fBsef94Whih2KfeBNO
s4l7mKB+ZsJDx2NwF3M2082TypHlZn+HXUtJjKgx3SjvloKi7WPNyHRkrejr1pcFFeo6JhJUbR0M
nhaJTA1TVb6ijzN2ksykzr8RwRipXOUkmO8l1Xg9nZyqq4vb5E0/3MXixqBEAiHo9r9G2ZIudxld
RCtvNS9bubkXkjlVYpf9C2nIftsb/wBtCyG4u91ZfNzee3RVJ9z8gvEPZEH2RNZ0iAtEfz7nejJ7
N4GMVTKzIle5jt651fLUyVBtZwmEYYz5Ai7BHjr0PtRU70qtg29m6vUwEfoIQABpA53Km9dM21MM
X3EPuOVUTb6siZr7BqMiDHXSLYcD3KbIK03GyS+iqwTk6KH9zMNbanU6E10JBJpxcXsBVH+gYcoT
PuuuKFMgIEBUQblHEqriSj1HcZTUet/tbuU8/dyoQ+n8083nhhZaX0AKhhktWEKV16KZQSZ1Ryxg
5Ay4cpff602B4VxxfOxZl3UPVv75tqnnFwvdCy+6cbEZY6KAgA4TUt27Xpyv5rzh7z/cC66G+CNX
1u+Cyqdk+gECIE8nClKgEQwmrnjd7s1Q0lK2subjSDQq8RNmuAGwD+kxvozKP1szNgCWeITf35Vu
az5bDIQo7tKsLnGna2RYqLHrdO0r5y7vyd/YSIkTeiIZrmR/KD9dFFaotKBT1fgRwdvCguw2ldDG
e19I+pXZw76e34k6C8PR0vwetd1zW0zhiXJKYUw8b45I7OcMkaDbsg4MMFxnq6dMqUbsndAVHih0
GlcQS9G2sEVhGof1wJCpHRpx2KEM/qRZ9UEe2hsWeGeS/ku2lCQNoV1+O3CjBfOyh1kzUMvXhbHY
P5RMhxYKrJb29CHsTV/q2RjMT/1s5O9SV10lmUnFqF+HGSgyGPK8mVF1ahA4Zatki787967/OZWd
GROsal6jrH9slXJ/vcU/7dSTeNI4bQ/wYvMfKqG1zmd61sbUHgwW8TKfNsfXBOCvi4z26mFMXcwE
gKli6s3o8c+otjsQ+eEAjkjm3z130Lf7yIZUt+M0sDlbP/GuN7/DewM3j8cEn+07t575w7Z2BDLd
x2uFvqE3kjZIW6fzKSNwy6PVLFkWM9FU2qL5ZMkj+2fuMSvy5iyvdEbiPxHtSSfJfx0rCEXXyPdF
l0RynWiA+DqMAtrGaCCSnjYitI4v6R/5HNEM0yXSAdsbEpDtDf+IiIiC6WpHf60yNwrtUPTH4dcO
3zY/EnciHWqjHvrvsC5CFrPegGWAHOTbQQkfm3ugL99bGQEaCtzaybmmWb+U4KpM+zBbX6Pu3b7o
zAjMZttfPhLjTSVytz+f4D7rL03AnsTYSRgsg1WydDIkYXMCHWTEAMzSw26xRWnqQs9bPNYv7KUY
zP+MYtNZvGF6hM+YkWmnZ14pN7e4HJy0mmrCKhlxEE7ZmMquD9UPPjr+tYyKIUaOuxcL1lsIgcSU
RoP54IDySV18YmBaKXP0h8UQL4vzMVgb8ZdaX3hL4W3ElArufHiDmFc5vzNY2AN5A/AW4iT4Q1vZ
rdaNWVkJwR3YyAi6MZfEUJ0RVOiCSnKBg4dTh4+1rQqNgpN1DPcGe7NkcXETrwkusQhAprQlCOcy
LCKqVoi+5bEDbwo/e828BQ/shgtTNEZCQgLBsb1RE3pXIB4f815EPangemM926orLR/KStyUwfvh
FfQZFQWlod/97tNNXy5w86hKEXkwX04hrlwX3UMbUTcrsYw1Kqq3ER/3bAfiXUU9JtQoXROhJ9DO
cJ8wkr+vWyacH7eeVbPy+FZZVAySxp+aIcMOHqlsv4CBAzYCWwfarzx2LI3ihSXjYr7gVTIZwzWv
NtgbAfjfuvW8m2qX5Dhbh6r28riezOTJokO3h/ICKxGBswHvMfqqMrtB3NLxf9ifLboMCtcyg0Vo
MZBcsF/q0pIbBflH6PIAcrQAD7vP5koTdYIHhooU/sjDqqmwMb4XE5IGBge1qJBHfJmbJWZDZwN1
lgoJFidDxBcmbczMUhE3wFT+QbFEFQ418znVYRsj1RM0q9rpu0//Furw8bNJDwAtgxfZc5lzznBZ
4SYM1SD1KJaO4wjufSWzchMB4Rc+JcRqmqPGwfZLhguDgfTPk1nT1YCSC0OB50fgccDxONRTlYI1
9DHFnyub7ERm97C36cy6E9wGd9e1Ft8FNZc5BLMpvUFZ5FzubnENOn3hGEjXdeUN2UFZR7KUnJ20
i5clR9u48xyYN8KXxd+mtegr0fByKKc3L98AS5cLjsJnlCyTJctkqQrWe3OE3J6vucfvwqmCIJ0U
AzM9YmKy+Ngy6SJDOANRPsYPhqI7Sjf9NVcj+3YL+uAqisvr1t8mVnCXGfxKmjgZtNh6gjFDtcd6
4WLJmXv92vW+3r+6Q8EzxK6P4ZYD6FFTvRWmPBLuE338WkbAnx3uQBIzTcDAA2S5eowhsnZ5jXtI
dgFXehOQEGXWidi6aImgkdKbcv5Yz0hesLvOyLIN97JHds6JURHDqcp9zEDukV81v+hdbGE81ESu
t+DL/e/q9x3+dx+AMrzSRlBroJTc17fcrPrEsht9sKuPselb2yvQUsKgCbLI3Iwt07OskYcGNnc7
pY1gVUPmIAy/enMsSFB+kxTIqCqGgH+7jP4cw4edQfTBbjkT+fGtILOgabrcUVcJkwI2s+RhPiHN
qDHXGvKeH33mSYnLATREq/O1gUMUznnZlG4+41Doid9lQy/3hEzMidZgSvawqIW4qnAH8Qfoum8h
XWK1VsZXRNGdzcvrz+DhsoillrxnYshA7OUrRBwzxkP5oeI/egtybF7fZn4gFyaBBKsz2OMmCDcw
B3MEr4qzzaqMBTnQ5l+wm+7sRQwTCQGGYEZdLVb64DXA78UULjGYlsL8+/lQk46yBaMVo8bHFEc+
5zqHJQ1wgoGRvOru73MoaMEX6uPXE7KecTZ9uj8oXwNgYtlbd4KBC39qls3wEgr6hwFMWZGk/Njp
Y7CHYofsDPa1nfs6VuS8l8Kr/UqignC0wHctvq+BELxmnK2aCQZtTIBw7STo7yVor6tkNsD4biRB
1nnYt5Xs9xaPVY5fFMOaFTxjFDWoEF6jzhCVgb4pxtIkP13m9aqYq2D/6qpTWj9abRpvumQoBUDZ
22vg3UeC9PEbPzw9HBB6O6UTYuTIn6WIerWO3tn05hQHgKwUDbRbHvmZnG/0TZJF30Q7BW5gqw52
7eRd1EPJwWXDlMKnl4/6vu4ns76fj5CBM2H10/iJHrzrM2wOXk4nGj482ZfHSVwF3WNFqqvQgqej
HttVTuAMbmGkYg5YkF7ml7pbWDEY/YW+IHI9TBedgCXZynDxUUksujvv+XcuL5p5tWUxZXgq3jXE
V3SmuUBOUiACOlP6KQ4EgeuoQhFTR5LY6Vm1+UeHFJU96BSYCB/4gu2vLAjzCtVUOe47FYEx5QLq
8wJvqFkWvfFat267+tys4UfCdhj35vcwGVkPezDDzCuu9jh+Yde7Z9ymzW6rBqPDTQU3KOovNBwo
P0jryUt44VIifPV28rF3fFHRLXqLYv9c5VssQFBwnK6nzh61Bb07GNRc2esb6r4PSrPRc5wOc+/p
XCE7frx09Jv36UnmaagvuscW1d+Kax9nHhk3wMFWmcnUBhfjDch2N/mM3Q+0CZYViTlHPNj21l9d
XP75goAg7Ni0GSS+Nd+HdQGB9m/C+FnCjhvhptfCUcLzyshhdFGjU/zXJ0p9GdIkKVwflTZW6FY+
D6oMGkb8qpPgs7tO0EAcNGwIwUGJtz4ro+/mB3Me2bktkQ2foOyHzh/+Jg8P40ELq7XDNVzjulaa
ynSA2WJvLDLXAVaX7VRyrjFpOVY+Zj+FjDOwoCG3EnoPg7cV2XI8a4wZf0NAVcATLX0m8UdQLwV2
MWvIrwUZscU34MlhUt/gTOfxviM1WbxIYTrVwnNMZhQEWkmWF9nzTkLCSrrpwiHsea/jAzGBCESD
jxjp69sMWRx5OVvcXikDMS2i1zCeOoXjYNn35AWn6SRHSYSN+GwQQI4BFa6BwB31PAiukxq/5GwI
Q35KnwI9txh+J68NcnxMS7AYxBGLKCTWLbroWbNQsOLRlm2cDWkKPM7UUTlMHGknfDFQVLU4EwMm
f60KHerLviCFZyf8OGXfOOHkYp0AcRzJvr8hGLKsJRgFsTbGv+HDfN2ND3odFOQs8oUItQD+BLWs
lxfqGoour410LmrotLzVWaDhfTi8HjIenrQPA8z0kA0/kUKsUD65+1/ShvF4RNV6s+Ddu+AjKk4Y
A068ucQYlekDY2NAbWwlSvMupsUWcJkyf+hGQgm5qDafTWG+qRvo/KHlbPqz5Ngh2gt9Awyq0Y05
YOJ9NvysPXaOdEsvBgBUru4XGRz8S2QQcKVys8YqTDOJAuiwDoATAX3+fQbo1U6PaTOHVdgleUN4
+onkZWyhTVAOa82whVUe9MR5sCvgSxaXY6h6rmqTgjwCA4ufCFIu0yx+xFDHyVHDGyy4s0P9jMSn
QsIynHrewVj1b9aEwoyHF2TxD7EfgkyQGAdMkjyqE/fVGD1NiNYTzc0ACxbyjvkwRlmNDSdjfFko
hx9qsGnH5+gz7wn06ROTHpqI7zKdZZOn/3QqTOofi2LSWleQS+z+jzzEZVNsLpveWVm/lzW9WMcR
tjD6VB3nO2Yuc3WcOPXkudbGiv+jCc2HNbSG3Ms2+cWoji3smZkSMrNhXE5UwaQOX0vGtmEXmWnH
uUe59+E7efThX1cRZoCt12WS7zADTk1arsVrVi1UmFFU8szTzt8dMCoPVxyR9K8H69dOCvA58EvI
bhFDqSfeRPr0Al54mXyXGub/xQJDgYU0LaOUr8vlMywwF1jkO+hewMucCVnYHyUepizz+7CZXsIb
3cOiPd7WUmN0fC3sjLOwPGeU1MKWqAnSXdct7WZaO2jvRxWfhe6q8C++Nu+PsDuisxPoZXd0f4kp
mwMQBAdNcmjIH+se20WoEt/UjvvwE5sAbseIDg63BEBfSh30Fef+SBrVDgTAxlwxedZIYiYDXjVW
uPZTCnH/RzgYD8a/AEUGljW3UEb1q1qrX3QJ30bivDx6OhAgGct/qrYZtvExsyZMmb7mCyhXsEiG
klmMBPI7A0IkBfIPRkT8aYPE4nTN+khzRuMGdNLsxS63pdmAFJRNm30ulm72PBj4pAvsPzD8mMnj
N0Y3X5AdpdqgMpzJwlpJ+NpmWCW9Jk86NRyGIYgyIso8WF2RCP8ewcca6QYOeUMdMyYKtH1GAQb2
Pb65A1+P3sPBhBYdqFmw3y/xrB+BdfbRj9y9vs1wwuyNCr920MraL/vjPK3WKXzWJl9yYZUgrOvA
9CfwenxzcHVzX0HjyjYQcerVnDxYUvjdoIUTR04ENIDML3xpVFn3pQoS3ZsW/tdMo577DGurH8BD
GuBX1djXmeLQ9k9Edgb+T4vKh3thSLiTaE7XrMGBL5t+wPDJqQjqwAgEGo8++k1/Lv6IuBYy0wXA
1SPGbchGni4m+6fP6Ofp5o3LlMZRI2aBqFbgOraqnpkByAH6ouCkuvtbb/ksvPZ1XFk75v66wkWD
bpA8RvcZPYNq9N5fUGfJPuKR8DoZuCT1YVNKL+pQeTqDP9KwMNIpUABibzx5h1nUuoqN9jwg2haB
CE21R9I6fOI+t/9znCxmBNRFCiK56qwA8h2SkYTv6J4RBYmG4FXTr1XPvpOfnw2JAhoSdyUMRHFT
LrFATKa3JYSX8CV8GN1mCN2fpe8Ld+i+xFF9lC6xZtqSeQRpSZnoURKWexiSvRRPbBGXJK8grwEa
/thzOQepuuk4GFulBvMyFcIYE+oKq2+6dlJhYNRTIpXIHbDgOeaxbH+jgfdyCYByB0xbZQfDW5sB
jsUECPXNF9kiEfVs2P1Vb1iOL7jP1zb+od+xkL3cJwqNfqAQuIRVb586x6lNsLMRsSt/5qcvDrYe
9iaDWb0qoYwpK+8xb57GB8iOy4K9sbR0CF1IRnC+QoU0eW9S5ANs/RiF40DOrj5Nps+IYSLyampG
JAY5IlBDhwUFr0eYmk/xSR5fVqIioyq1dCTflXB5u9NCwd+nvKmHeNOpDVxmq6T9v7qDJFQaXBZV
IPw+qJiDQV5J4Y3THHQVzCngzaPmofNjFgclFRUJPdIE82PQY75x0QkbwJjSQhV9hUJVD6/khiH3
p64gP/Q7TDXv9R12XmExiHKIEX/+59XdxgiQRCfArx6Zb5BTYZOlmzWvKew55bCDioIi7+2RGadA
GcTArWYkMixmuKCf0gPv6gD2L8zPhURKKrSDu12IjCizZTsZWMqPPtxOMdJHDQ+Pix/xG5/figX/
nwm6BG25sciN6r8sRAFkBXWE94jZuzrouZ+YhgDXI1rM/XfrYMf+hUErh1liP1qzfpmdKFslqFFf
TJ1FSyqB81GrDOx3GzS1V+D+bD1XLSYzuEFBqcQ2SWT1oc/Lzt2jfCiZqZ6rHeKP/KivQa4E9/6E
y6nehF+c0hOLeC3A8Efch2JNJA6SDWBtllpW0ppukqxHhPzTX8+EsZVSVShoiV6rcgVedEqO/X3N
mQksPHx9DAzstrBJa5EHkB64SKhKQZebVVvbNMlixUhCaQT5aUkWEyU+bI5lu3z85V8wmyU6jdoF
ZQK0dzQ7ABF4spGgg3awbz0K7yO7yc1tH5NXHmL3keX+owjaxE5V+y1D/TDu4mRiri76dz4edG4c
DiR2kM47uoXtJ4dJ6+DfymGyu3fz1zB0F66LuCU+yVdkwqOZHVAuPC2AgsAoEDER4Yn4DccyUm0Z
9KrYKdq8IQ1CMsIVNtDSeEtU2CyyKeCL0u50/aZxX/wOYGngm5X4lZ7UcmEHmQNvUz28ODiQb/Lp
haEyKwlNE0eL4bGg4DwgsojfQKN0XOVxOU2nv811na06sOsLw6ppbhvhrJlC+B0gCsAjBRcNo78c
eHTV2GkMwC3+JtVMPTY/0oCei+vFUENhRnRUUqMeP4DU9pw9vIL+8XKGHnFGzk9Y1u8gvFlQ08tj
gUwhTqUkSE2EF52zdq7PkNrfuuAi4J1Zl+anNG/IWrDjhC7PXDoTSfEcGQZedHG3DtHzcISxrIRT
LBvNBX8ZAyQr5Upg8PI1ryx0h2vNcmpCdKCTo2fjudIjhHs2MZaQ1oByAlIGCsbp2xHsXANHG561
YjIq6m/xUN+PwaVvolm6E3VVmxpujj42YW4u8vV8FIB1oIBDP2zytazMyca9Sc/iF00fTrJ740Qr
4+iOuwvwHu3Nb40K1+jNpWGWmMVKPhYgWJts1d3A0o+7EyGFfA6RrWA8DcUBQDRWImU/WOlBvtX2
7z8/TPCLqmBiTiSJiWunFuVYfODvAb8TcVdt3NhJGT0hH1vpoIeExeHomdJlDfsAD/X+6gpjOS26
rbhZDSA7YXUCPMljzsE3IMGWxN1Eth+J9dGC5B11v578cLqy8ynxMrUy1nrob7+ZmljK6v0Zf3Sn
+tNIMLJk9gReyTj7ur2NmenF9+19qg7L6ftUAix4itOGj8nHh2C/LCaFL4wPX8vB+jn5TAbD9/Q7
alcpTt0dePqTC+rDY36sovuE4MxD7yDN6ZT/jPM4tNjzrNsz8wOBLsKRf0RQbw4sST9Ez9IYCyKM
0ru+GskbeVLjn9eMn8sUIdQZzPxD94zrxSeoMHaAviKNb7MXlhA/UmCN/v4laOOIvLrgI/vLiNU8
0ibvVRF/hWvMY0TfiWn2byEKCBJ70axnU6TN00vQRc6Pj3qQzhOwY22DR+8Q0bK66c3qTS1atBfF
UbP/4Jjy9Vu7DHXAEjVAZO92gc+uE2lcRDhgaWzxoP6Ldygdqt2XHMp3+IM/3/g9vs5mObqnDFIT
M8AR2gUKjp59oVK8uG49acfyrLNJJtRT8p4OHqjyMx0sB3j1vKDj/11+BZyxAztPe8bgGStGLAyi
QVg5Az+jeb6FHX+w0BaCcVp69URddH8IPaoDBI7ynHK9zPmaYqYdt3yuNpcYVmucnrvbBxYkcNt7
0/ZwBSeYkWpCnT2kuc5Or32Oi45uv/fa5nIqTuTH0p1umr0UFXHDDzL3PbwAMKo+lA1WKhffWq4D
7zpUxpBpz+WuIoJgqayvS3VOx/GiOZ30ZsxwX/v6a7P5JCruVPj+mhCQGNdcQT2P0ild9SlHK+Bb
xWHGSEsPUHPbMknil8uRMTFeAdSEarJOcdD8IE+C1BTWk3JFrfkQcaZ0BgQiqMd681zTcypr9i/e
J1IOYo7HleHqMQtl14VYdqNqRn8CsEViIovM4jFJVjAlbDymojyCGgNF5plaJdypxObztR2rrF+w
nAHa0bZgzoJkjU2HCoDO80Jm07DJHMIO2WQJ8cM9pQzUQgziMMOB3/ffD4enwuKnC/QLRm0K8S6W
OpR3271IFWeZNsEzSZAX0fRIdAxngZn6gghyor1R4L18ensTIbhBz4JEuyHW/sv/GonXyahlWjTG
LftV2WhL677FdYQ0sGjhCZgjheADMHnwvP8flKZsLDWpnEdio9JFf94b4yCxveyq3SB4LvOjwBeG
7ane1rPXpAOFXwhjAVf6ML4DbIoyBFKIFb+KiLqhPkS5sE0nRPdACoDnwvBy/6OKzqbvISKO7gxO
H1caqjUOGm85lV4uhDlv1upjIeLQ/lLfuKm4NfwuUAc0twC6E2VDMwjZT/ayLe8yLIHn6TV/nqR9
Hb2P0LyYz3yxABLxotR6j+XowywZp4K1zBAHtyueExxz09myU/yO97U6FQOXnT7/kyJwAbs0eHcf
Ap+CWTh5aO22pgMNrhz95wx18TOQEPYAf1URlyTqzteC6FflXEUOsStBRu2Ibihff6LvOF23cb4u
N1S06lKCJNs1KBT54IgJ9e4T44bXnNlcF69CKBdgnbtiVQ3vMawUiNif8QCehiGzjwg+GNt6xqB/
TzH/PTUF5oNi54EOQyO2T2yK6vGLVRku81AGsZY32qwaPlbpqdoDZgOj4tWMI2cPMBUEEhf7U7qt
E+tN2Wi1MFNoSuM8UDxKeRj5Yl/aY2azkYRpaH5i2ypPd/EXd9D28ODU1Y8h5qkCjFooYT4MfrFA
73HuhgQ7rlZ62J9QX2i5eaHEYe4zMKWFNusJLozxOj3HRADte5MrjsyYh5zUiIqhGsLLFxMYsGCS
fjmavG97SjNlVqwooaoA7yD8A3G9GFFagufxPvX2V0cByWq59PGIv5hFX9hpvSfXDXEsjO/YI3gX
WWP5uJ3aWGVREWZnb7pojO8R1iPaHpzpdSCwilxfTLn4OoT8KE4DCraYBYmTgnPuPn+MOO+KE5sG
m3ki8s9ZpNiDoCuWX0GhfATpAYH3hmsUpPM+x6mEAER1o5Jjj0EqYzvOW2w98oMScxmVC+TGmDhT
5izgbQpv/utBH1YjEQ3AKLva1iN9PzjR/KJB63o/N48KdKaX2Ys9FBIIeU/asAcwnsjT92/SL0cv
R5tJoegJYnkibziIyqydQTjwCWghRGKKQhoDs/jpMlwaXqZwYzIsbbDMsbORTMjjhXPuxA7KvojE
h80hN3OwU7vuCpSyu9VjZcHgtSW3jbkxCWYTCIbmtsEzOBKOepcgLe37EHrAVJlnD6eTo8kKWNLp
JmhrIcP+vGfmST2P5rkXCv+CN4MOKDB0f7xP9CvMXP5ai8/0jyhM80BXgoFHscU0e6iNb2wEk/6y
t/zt5OWT3hTfK1DYVozJc5BGG/SIgEd2MxLdkslr/4+oM9tSFVnC8BO5FoIi3DIjIs5a3rjUssQZ
UBR8+vOFdp/e7pocGJIkMzLiH4r57rjBJmp5gKZD0qcWak8H7hiSkHHhkinrTKvaIYZA5K6I6p+X
pOVh+dg7Uh9ATG/NiHQu4xazz4MKSUqoiBgm6VumcabkNuYmBJgIriju7eimIAJrp427CsmSDSEF
8jVozxIcz0/Iv6Es1FdrO8MqnBoI2l0vE5u8J8qLOolsG6AvoF71FDQTVqx61TuzxMcgvIwysgS4
1qBZxxwSmBtGpdbNOztaULw96s4lQ/1f27QYnF5xvdivKPVaKmXSX5AdJhAIrq0uwluMjSdAPVvu
O0JUcKw3qqTQ6NH/0DZAggFN3SQNgZjbDbQadWqKDdZjsf+juI7KBGsXJg6MGEk4c+TDcnIeFciL
FcPnUIOI1MfKdYJStI1JS+8we4/1ZbY1KQkeifAl726biBGQoJxRXNyviRAb49OMRR8R+HOBDzC/
za6UJI+Tpdq9z+CRy/xErZKW657DQz+dnPow3AFjwOCGrgwyhjUlCwSiR+ZqEjEgn1ld/62Wj0W2
YKdaUo/aA5Z3vcuc5QDkD5h94WmO0EH/GB8SBLAmt80xPqNJxVg1MPoIdQbY2bvtQepfYaOpI+pd
VCtfCFQjrM8K7j5vUbpBomN83claIFajRmgG2CB2BiqCYGI5t+pT90Gwyhx81hD2q9sZF71igV4S
DRB0kjqDYv9waNQnZfrNZa5sjsu9w1Un8v8sJXPE24DpUbchTKUlSNDBUfq5Be2QKQDAXros55Ch
PsPqS+RlGj8kePZbFJOhI1a7+/iIf+1trM4RYJ5ixwspq4McVDosho/Rs1+HnVk5bkUw5AatCD17
kMbcZaY45cX3+X2udqjVAtE4bZq/t6j5c9qwwmM+eW1U+Evz93S1gbf28+ynAcS0/U+1zicg/71s
xKP7mFL9G8LoeM3z8YN9lmNmEWa3x46VSWtzrawm9nRLRZ5j8XRCmwNza7iShwUrqj3sVWL9yr4u
Ndwglgggqe5jep6qI42Zk4IJRSFKJWR41qt+4+f9Ci9OxW2VAHtktQx3fQnqukMNddfoqkyeC9ho
t/EN55I15evLjymuJC+0+nxO68GSu5yrMWZDNtNlwmDHPAD7DZEYAp8G6q5XH4Y4C+L2WLGPuMlO
Cxbtpqv8VQ4Sv+h11f0GeHvyGyUCHKQCX6wWrdWO3UoQlslgXIVMCQe4JVZlevWUFQlpa5QZyCbj
P12x4zYF38JFP8Fp986eElNLe02fEQIblACe9ilkAnT3/iMoIoJrIzSw/LpPqWPumGOWxViZirJB
FVJx/inCZ5h6FcTo1+DdV4jHwUN9MusE2ZwfE2NrZ8zwHgCiNrmP7v0jEDBys5M9WfM6zn08bZC1
AZeN8A6oGA5BDVe9Tp8lyQDmC4PG8jAsxuW0GGsBpSrSo5hus+eBPjtwHJqjr5uTevpMdPsZJmYE
XghDINHUKIfK7LVWZo1FOugsclQB81E+MqOSphA0KLMuU3A6BlgpYzoSiTLEv5vQCgTZBUaJcb4R
vJmDX2iiUgTI4E6jGzQuH54xA7M+KGOEMKPLECVazM8oB0dkUSjugXbuy4JG0l9ULbvoqTlQk5eU
EgGSaM5x0e49xhm6dLdY2yBdMTWOLubZOdI/N3LnHBfHSMGeukUsJArywvNymiHZlGBEkyXkaZc3
6D6NBbEfcDKGbrJyqBqjity2SByuhs+znbJWhf091bsaLl+n+BAcuqhroOwFPyYdq4M96zLqxRpl
cBRVMbDh5iEqQVzzE+EoOxLS5UiLkGHheJgYLjvwZVeCMOThcXrI3IyGQnLFgewBslV/BnAoqje2
DELgMF5k+VwdQCeqFcg5W9r8wfspFu5P0aX2s8y5T4GhpF1iHSIedtCZd/DdxJi8yw4RLyRcIEQn
MkLEhipphUuRzeK8uQG5h/gfhVklPv40FnfgtL+nkbkANolSh2InJmuZZbxE/kmxKcXET9AyseTH
lzxvWl4ia6Qkt5KGtVlu4k3Mqum6lFUP5f2n07EWN2uBIlztLmRRFHsdKybtZ8fxgpdlWWVaC1Tl
XF5bxvwmH+SjcYwQmVu68ukSGaPV8O2lk/jl8pblZxuxcw3ZPFthFyw8LSe+WEtnweZJLBU9HSo/
5Va2xUtvL3Zk6/JQbMdxcAJgH16SeDGPxPO88N/v4eQWI9S+Y+0UAWo8qV46PuRTwIqv+DgmE+u/
0QabvmIVlYDh8WE3J7dlkYg3KNcZ/A33DooT6zvkOQqJkjkDANX6Ow6KCTDE4hfFWJA2lMBuXVwC
LNMQNtphmm5Ru3nOcSFZEopq/XReBMjbUSYHj1xO82tCVFf/gne60DOlJG8ZEvE3nEsblXtKXgdS
QxB0mRNQiBkawTE6jyqXIme33b0Nrn1QHlE5SUeNISw5CNQs5KbH4Oas5q9xGjzxQG//lSpy/qEJ
xPPqw9BvwIAjMCMSQKaGAMAlajnO1AREZHOYMQrkH2oQXuKRUuFAjEAIASMEMuZEQzp467f+YUSk
SHzuUwwGY6J1T9TRrv0WXd9b0uVesxdDMko4PQKn6D4i+uYpssy5jWhFRVhCGgcYp7pDo4kCocEU
iNoMjn+uDq33HWatkbJyL9DIEHjHHoqMaYea+gp2uwaqpUYyjHxA24y2zRFMdCyFp/Wv1GpFkJf0
s2fUjGKIWwHLBCdANm5JrPoSY48W4CDuNJAWkwv6oEhg7U5o13QgJdqtIcy+PqJqP8gJU/cxwn38
7t+3GiKDfbIvrCk6c2Xa2AB+o2wCsu4uy/FzLcqwV2WwH4GfJLEOzYA8UjMsDlgEuUfFK+4ODKnb
w8ubISSje/DKbbKgZ0pvtf1AZgvPypd17F77nb9VdFg0bzZT8fTB7NywsxuiCDbZcEIRHR7ZHwmF
DqWncn77qXsmaauPJz1pIXWRrete9rY0Bu8l8QjRElHnnkCG57bNBavj94TZg3VHuTM3zWJJULJT
IgQMN9Al5ixb4VgCZUD6E7hN5hYE7ljKdgZP6mB4EEUANXHQ7LPOZBImR0rYZPSRCA0ySKIo30Zn
Odh2CKEzgQO3Pv5Okg2ZThe3MYB7EMZt8TtDv69yZMqTpApzToAxNvdxhwCTq4anGQkVvuRx7X1/
ihhRE1GURtTpGbYsc/EsAd8ovh/HGDn2Kf6GPDqOPhKnQ1RBeQ2lWQDVpD59M8CWYEGGDCk3+o6l
+5IBYgS3WLLZFA+P9mEOrRODyZULT/mMet/eqwMxQsEOw76i+TCddgvgB0S+lsjEZfbDF/oQLQ99
GHUAAJdsx5pOa+u3tIbR72wWsfBiPy00+ko6V+kyYiUdtNqa+HKj2OYjHYm7yc2t/drX0BXTfrUw
J9hMfXBvgWDlSlxK9t4BSFON+dEx84jOlDkpCJ8Md03LZ74SnLyT94D/jM1V8kqI584UPMkQ/OBU
gUgAVk5/6duGa3tLHU1SVJa6rcD/93OyJJ8FXUbmOY1Ie1Q7SMfmD6mMfF7E6bIxwKqFwC+gADql
NKJsiphgbzUqhs3ptUu25A0dn2EDlUuCtzHGCUODHPd512ZpS95uwIeyab4ppvzFZtFV6qc9NIJF
O9WctJb16N6tmsR9aL2d1qS0+b9anmbFwpgWzmqUe2kXQZwha5rpG1g7wsjM54+eOixnVKEPolk9
ayYMIuSZwK0RBGrJJTrNG1yaP0kW31HwRDFu9Ji8ls9BSsmdYWfWjrB23JC0uDDe330qcXtovi6j
93XMShhhtC8MqBNcEIF7jYxZ9VtjsV39srprotxIsvNTntbtydUp/XL5SIhGUKYtfQ1HSy2od2yh
jDXioaN3nyIM6LDusAR2eueOSEASsaKX3l8xEeszVK2ZRzrRhT2igOmqhKQILXsou1Kmh/jtbO6k
NEliOGI4jIygI/qKFCYQvtE+b5WPvHtNEp68yvcWaqOQRcEcnQSYBy31SCxG9EWK8UJikdgMnBp4
drvjsWblkdqYlDCV4YMoArvBHhQZ0h9hNZGt7SNJocr7dd6HTztT3tlBlYq/iDt5TY6KeIcHWsNM
5Is3SraIQTqNMatPucGvPant3F0uZOWh3o9JaYlqrMzlEmowdaBDWbtIDIs1hTzZsY5EB/IGeVkG
C5EklJvq7r49aRwsqdgjQIRg5d/X+0AwwCKRKdbMctzi1XlB7b21w0ZCUCqkowmQn8nFvXVBed26
TN80/iWgRu6Uy07U5iF/yydFNbFyliz9JYAiNGp7lDcn+EHwpaGnStDfQyclPI3ILNz6SN/ZseJ+
HjMMPfYBWBdERfcBVo4IGVcTfSbXsMm5cGwUwzjnG1Wb4+DSvzAuyinRs+VH5RxG8h1oxah2MaNe
7oOlHJAcls7XCz0s2RS6hCiXLh/hUnbxwT9vWgjiQd22cAD2XvFrSrCO2SnG83yFk9FoMOj9wO3B
tcYikHWm0yMiQrj3nIMztjWPfttu2wx93W5muZB9IOygRs7j3W0PdcQzOsMOMte+oHBEQ0LUIUSm
A8BKiBAG4httX/Qy9hMgjzwG8B7Rzd+d/MraDXjpR8Gmt48VzppxdUqa8jOU1s4VUifyfgBtSPj9
f8PffeOUZu226LAAJR1NJmGyYY7hbtpbnNAIJSkXodRGMJstSOtDwLYOffqggEMlFpUQGH41JG5g
lAFxruA0NxdAMNzBPFgV+Lmk6ppBKcxygSdpEeDh5wnaM/LWc9H3lBalLjbmc5hDEEEQRXxvIxgI
bH9Jom4p9xLWN6iYgdkE6vp9tGatz1tSO7nLf0IDWw7c93fb+WBwtnqDu/MzJ/BY3hai1SxLwLdP
XR6EWVukEKpRa9KYqSGc4VANkW13Owi0woOEzXtBLRSzDX4jbYJQK7K8zglY+h1lbla2LLQ4vzvi
B01udfni/JxXLOKjL5/ll9eY477Lq6WoUrF0w4NHNsOwge4gWJ4L7NSTj8cey+BnRCzxoObWAU0r
61USQ+FOD0GQCiEYDBffQ7kuwAUoX4H65avihNFQRcNUlnbyU968h4xcgVIjROex6u0w82u7W0jM
8+229Ih+uOwAHey59Fj4wMEf/lyQfemd/DXuTpFAgWhmxmDt5G2iwjKXDwHV44N3pwWjVvYDEPns
CfAfZQNLxi+Ni5yz4IH9ZC0pwjPIfIcaEgm+iKUmm/t0NctSv0G18IZkZXHvSt7cI4eBE1A1oJ5/
Whe/ZQWtqZhc1lSCgFvDvgS4f/8rR435ZYl2QE0IjJE6fJwORVbSyuhob5nLjkQQkOqxjK9dM4+R
TaU0i4biDqwJuBOIhn9tBNQQ3CrJIlrZljJtQiUX5X1Sg0B0FbL+R78EXNZ0CcpWYM2PU3DerMeA
gIsNHLq3qKk3HHRmDh4Q/SNKC7YWzjo9YhXYIwEmr3ar/y0gfGMpPFYtFraCfEKERQKeA1V94UZD
VCHuwmBNtHTlSwItUpqD2p8hhT8FGh3KU4cNC2T790XCh5hKGATEjW4be+oHlCfGGQSm5nwDuQSu
Cie2ht/8wQwNZ+p7AKXAl8AOefcoIPGHqjJfYN2harsn74IfOOJOKCq/YeRk9jiz6QUHZ9wgCsJw
zKeugHiJLJvyAfpkOtZd8oWDof0Y7bfvXYmO7Y44+cjWjq58F/DgwbtSMpHEIxEWy2+i8Eck/ten
MUk/9AAP4723x2MbSIr9K4nMlasTBKdT4POC2M3nK/fsm87f3gP60D3QVtjQcnZoahCRshQLDBuP
exKjV1qBcJYcbdAIyu6xd/lLwyPh8zGkTEh6GTQGJC6GLnoiKzxZwNnUGtvU85v+iSA4wYAA/yLY
JEXq1IB1/pR+m3IOJuuNaFU7WoKnwM/tvakerNozVzsCcdDGl5k+pAY2ekNAmcKf0H7JeoNxyJHf
REFGGaVpgJbj6hY+llOzsveLc4W+fdBEHxH+FKBoil2w0qg8Ltsof768Gn0+hEAJa34fpt2/PQKE
U59+E9e/p0/ZIM9+coQCahA0x+5+jAyjNadWDraTgS3Rtynw+JYIxOjkiU7dNuaX3KRwOHKH4nGT
eQGMcS4CcXzXTQvVA8SkbrzH9I93T8hq2OMYZ/sMdA3s/EAsuWFQgvnkVPp4eoHdmDbXb5Rfyenc
HXifzRoLoUgxQ8LeB45w0PbhezdR6zbsHzQRFU6BBQNl6cIzCfcLC4k2eJ9AkMD/5gslubB6B23V
tA1uMezGXt55iW/a5jnjTFTooKPnCTFqMrL2ZdMa5XRrBhEvh8TQwEuxAFB5Q0MbCwBtfPiDXtl7
J7IoYdlAl+EOyaM0BjqFqTC3N5dvAKFMMuYj+pr/97JkFcSNJbeVcHOO9EAcnfA4NPpImYCU3rdC
5HgqBGmmpG9TnIukXMW4xZihoFQDt5siJPjWdgLLbdX2m5SNdHtF/ZeqHOjFcZm0W9woJHOf/Wo6
1nYqeZFfsE40JTJuKisI1rtUoUjS1sJWPSG7NgQZUUB4AxIwvgNPgEeNwBkX4VM6ooB06N0X2lBl
NibyHAIAWG2va2NLXkIhSLxZ+nZF8EiVm9j4j2tBkqREhRt5MRAP9KK2NT+u+UXdcrUPLMMNu9V0
9uDZqDW0IUU7neX5D/YiJAI1NMaAEq74/ZCi7zZ9DOuaXX17+G3Obr97lnOTd/z6TTtowN3HDAsq
SgHOfssp0+GR6QuP2E6pwX1szl5j4GyjNMK7jSzcmHLDhtVRSR0B1dpdNQUUlnXrSZk8hmAlcd1s
zQGSPcgIGVbKHEj6Etu5CHUn79F/tx2S+oxhY1iFHbuB0w44+OvoNOj4Lw87w4Hpk/Me3ebco/eO
QJlYmXN/AyaAP0UIyPi6XM3hLt9+OrPTbxneB/vFa1xT7MZCiLJJAgl6XDHlNimnYUAshYvH7hwz
rmUt60W9kVI1yWOflVk9IYf0tl1jkQZoN8ZXn+Xlw89Rw2XMREw97dILbRmrLxvmJcBUeI9R8teX
q+n+jwr0aUPpP3s4KeATpHDhmv4CDlyh/ggO8Bd5RmZ5pn64r6TEByg97EFEkk86Om04uZ++CJar
mjJkMH1gx3lxWPsRP7JAUF3Ng+lGnQigEEjlJ/mmotcZU05AIZPDslkNMqdZBlzHlwXfMeCBfEcA
+XH4shw7soNI/EJZmkeBEy1IHMYLEoeOJ9+Wn5/yW8zfF4ufzoKJOia36DiLKHKioaQanV9n6DA7
wXgbfn6P5O8ZL8j/IQ8HFTSH3fL/NwjIT9o8huw5+GW38o/glLexoYj7FyBMEMXRzUpYI3kGsyys
JX9GZpRaRihpUQ6B45TjIQH6+cVZXKzPcxHH5ixmjiP/OURk3X/5zu+ziKwou+P9n5/84I/vPz7M
G+V3+Tib99g0mye5ym74xqck/UryVdrj0w6yXz4nf9Bq/PRoQXmRz8uvjmxEMrTkgReLa8gmSNFK
Y844oUXkEI/jc8Apy0ENnWjGoUZOaRkuLTcrLUIQ5zeK1nRNc3Kfl1FnsOobI2pn3esU8J+nOuA7
XBiOMTFNRJTQVfGJeS8y5zU8kJpBEZ0aAHA/l42C7AGNiuh1x+kMjnH7xww7lY8EsjkwB2A1ZJNX
GzQyrDlFzFO5AbhBFe5HEHtZnGIy3eKWI/1ztKk7WNPMwkMSswKXNZIgOpg1WhE2pmRgMpJFZGD8
azf3sm7WRRbEbbJ8yboNaNod/95728KEacCdecEpeDkPFlLCZ0AHYX3yVPDjyEB4wYnA5eZV8dO/
gFLw76IyqTIA1WEZYuTkKQ7jAffoy7k7AD7wHTCcB9ojxN6N/oq61BPFHp8EKSW5mpmv8KfojyXR
L4BI4inM0CHLckeu0dAKgcywEqG0SFjCDY49RcOBsOlr1i/zAyf3hN8MxN5VHINQ6syY1eg241eY
D+oekFeytnbt3ELEGd3KfSLUiAOsVbkl7swKLI0LCDzNb43f/gC4L2Xy6kVM/qCghtycfaaNGn4a
UC8N6vBGG5ySx/TwCe7S7mtu9OuNMseEZXgdIoTYs01btwoOj65/pJGwT0JeDylNVjDrOy2kRvfB
pccBTQzieaR8ONX4lSg9babN7oM0QvrpAU4cYhSp75lA+aDMk1bAM7nkArXtfJ5vBOPf8K9rQo7i
T10cKR4Rh+FNnQFS214BFmKAG7Z+kH9DfEyKUpT150JakVT/baqHLeSuWigpG6lznxRrlrJbMG9h
y8NX1VYY0lrMJa+gEe6TK6nL9qAhKcq+AiEPx+mtmYLg7IxJjujT5hh0HghrgEK8ndnm6quUl1HE
QiSF4Bc6Ar1RlC0HBmnIi9Pwy54iIt7XEXwUOk1zdu2/evtBxnEUswYkl9JRt3pSY0h96b3BY6AZ
3KfigPMcaptGskqKmZ4cZ9k673WGetKuaXY9FHzNpYtTPVqYBxajrbG2fA8F64h81RRRme5hySJJ
7A5XP8ZEHRw317n6o/xoQD3PUelVEGJYpKI7aWBYiGv8VBvtCQLOUcemEhZo/ZWDzJ5zAjV44fmC
DNP4PIOWgzBd1WVOL94BdZJLbzU2xvuecLeeKC3D7GoPD8jiqj0lQrs30Fwlum/MQY5/LzzZVwTo
oLLOjBpHMDsKmICnQPb5r0K03uZ/EK+1BBsu6MniLv3w0t4tuAGFhVHsKcPm+BLlpIeZl+ClsGKJ
Tlz3I6po3qpP8IRgVApsxr6SEMMWfUnp/5Jc/fXTLr2a3oxIrwsdJMzHp0UbQgo0DO8cZ1MihjEz
8TClyn7GcwN3kuGTmQ+MR0IAEqTRs/9KkIYFuwX9DeB18AJFzMBzg4sO8IC5moSPwOOVUYuBkgx+
fBhjBWoT43QP8JuaftsHG0L24Ir90wEeFwBOpL0rhPQbcyWmQiUMxeboCPpoCKltvBojzaZDW+ss
iTa7HZ9cq4MPBukE9LMSJeHe7eJa/LdnXJhlQE/xa3ceozo8DfJe8Yd0H8FaQUiGaESsi/2EPj7i
92drXXLNpIuGTcpVeXj6yfrnEUkmdGdhonjvXdNtukgN2CpLTJLMS4x2T5axqabFkPhGm77jax8C
Z3aObrhoeN0Gyd7w5tyjzqTe1JNHzFKO0gdBVANSmm7bHXisFDCAYMhQ816/ZzAgvWpWkAmHCIFN
7qTjV9xQTymPLlpLbQIInShOrIJbcxY3rHFDwCkxPnqsNQ/Mzq2+2cvnZLa//80WDsX4EdmAwMHX
UYlN0u6Z/RKXUf2LdS+HNXYdUaQh9GyhUnkD7ebsS+g8KPJ1qRADDuiQpCJR3m+MxL6y7ZpdFqou
fQCpV/SB1tUsG3EmJ9gd4tXaVRgh0Pv+pVkIVjXI+4C2qDGSlWa/5ON2ZULsp8308RzqFel8PErg
5qOCtLLQ3sADs4X3B6Rw97FG5KRD6njvsWy7oLhGznXvVYx64N4AVbDqwmkGc0XaHAIVgIJlo7Jr
5J0NjIKtFZSmM/LeHlLF6oJmRQYbPv9JEQyoqTg5d7Hu4Jv4uo+AQrVSu4KOl7oXHGCVmP+nx0hE
LAxb2763B3wsUDg1rStCLoRBJqgcH9ms5oADe9mrdQ6E+4rjMMIS3q2I8tQzEfKsCEpf1KQfDoME
dZjUekKaMrw9ZBFsUT5Y/c4hylBFhTmzt3CweBX2nfFORWIJPLjFLg0dNUYPPjkULaBSrV8IeQoq
n5mo4aDy8yh81ehpDFGl01bdy3mgcENdkbWHo3bQnXTvtNFmX6Hv4TZYPaAqQWr/4SkPr536T1y/
b24TvOHew76sZNa+OwrtS82wjtRDvLwYkeLum0nNS7CYZyXWC2lcnHt819+2GEdf3evkmNIEF+99
YeFbO1CgjD9qBMj6U99lscBi2AxPBl5PgGdQ54RAhd4EGGGmsw5GSSfyaMbFLl443JjIf5znyA3d
89nqsdG0GZt74+lXnHpHCiAUVA550zUeI6y2sGw2uXo3BdpN1FjFh48Js0Lt6NE9mljwdFWSWUZ4
wjGTDIY6zFWgiN2SnsFh55PWO7ypQy2fsK1aj1ar+Rst8RbY2nzyviWt8zh/9AxsU+V49MVJHabK
gI3d8pn+RjMx1m8DRZ0o+bbIJ1eAeRkcWI57Hz/yWLyb0Y1en6imZmZtmcgzvVexQriBpS4En5xC
vbFCfHJUIt2QzfTjXM1mBlAyBo03s6BCgkDDUcMcv41pffFLzFtnx5Zd4lsPBGnBUdXUFmtY5liD
2iiewix7t1y8ntESbfnXvX8twKn5UKga4wYDxUXcnc8NmHusu2EeNX6OO2QdkFLI5JY4mhbkPRVm
N4eMcFdpIX1AgkdbQKPPKOUjwLO+j4AcMEg/RKgdfRpyPOzFNHzQ5/zZMuwTnIuc1OEfNJ53D6gO
IJ2mGLCZY9BvA65EH0O5o33BtqezoYSN9U4Mkg2QWz0C+9deYPuEdxHAS/zvOkk2SH/oLo8JxY1e
e65iQCM48BXsXE4WpRNkVBkSX3BLL93zuBPdhxQwYy3pbFvdfV8LVl2QWkOqwtA58inKRa8doBUp
uqOFMi+8DBtQibn3M7oXHnQ9MCsjNOGmlJjGMDEZxjYnIFlUVpf7Li6/5Y4LMWAYmF4oylypRrZG
1FP9TvAEmBiDTYyg/8HSA27c3iDjgY6k29gW3nEJ1s87ogjSokJ2A3SeY9vb2VB4dZCzCqCYOPjf
DKCuxvtlBwJE/84wveVM6NVgV2EaYq71B34hHyFa1Kqcp+7mpKxeARp0jSPCvE7ZdhhKS8Alg+vT
T/f+Ed0sZA4NV4elqzkqsZNpK0xk61szSSnzE5rB1/boVQ3YA0AbQBzgHcYYyAAHOw/U8RwfB72y
c3SWc3cP3A6AKMHRCrM5r4nos4Bt7ydXbTvvDYoIFdBPLAxgJc80bL2eyFUBBvH4flacQvUwNUJR
liMl+SelM6mANCghEq+IPJj3TKRmiQEYWXn0a9BgygBoAdGibIBjvY+pJ2VLBFdcT6gUnw/SD76F
TpQMWlbrGR+J6mhkEVYRFY0jsK2zJ3UGVUoOF9BeYr1xpWj1RielRLEJz1AGIiij9biF5m7qQEw0
t+qfhujUn6BsCEpJxpO3IYeLVBtVtIOdzzhPbQHBSeQxeJH/3CN4QqW//Kr+caOkE4Qua94K/Yn/
re5l3UEXwYER2kj2qEKvhiizEQEihoF6gwpp+TBqUkU89JXuSjSVWiiRtIadMWVkXK4ZOfGWIAwm
Iw219EKY7kCzMjW7Gus7yHQtaoc5Bllp4SpxSQr04+qxhCoPk56ZXR/sM0QzMYB0UcAgoc58cF4+
pWT56pZSwLTF7U/nZgN+CzJvP8JUfMFpCqmURbYUQHUGd2pZdFFqEOC2Eryl5KCRvppxM2K6JVdW
8FaG/wJixWiMv4nY8FUEvaWrdAFxhKUL8KDoXUM2fJsJYIskJUDeT51xTyssAeh/amXQrGkY8E6L
2/o+e7nUH6WMq/tX6N1qF/9KsoXUb1HpIhUDVyvMeikluf6itlmhCW4YxM9pfRbcXc0vNBTvQETG
GL7+pJiLWtiwoCQHfcq/9g5rNIKYwhmgSICfe5ClMSbs5q7ANEgVNEOQLzdXAB0a+U5Rr0OlxkIJ
mBrwIpK6MomLxZM6rRT5qORQKaWkA5ottT0knFCgGSE/S5lpRyEotLww9LzUTrwkXi6BoqHhQolQ
bg6c52g42Rq4h64sEVoXyba3/DtYJYcOsQKWBgSBvMZMDg/VNtT3BFtCqiUSjRD5TUBv8RImnuuR
HJE6yt6jKEABxRr/BUHgcCkI+9iddElS/QvSJj1BvJhjskGSjGEYYvHpvz0gdp7jbZYA9HTbS5Yc
Z81lV+2VX5EH07uVpG3kai7o1ADtsLWlLRjFPDIy1BD4o8MBL+j3JM34rcNlEfGp0o1BVLEbAeQ8
ektggMvHBIHQQCA7SextNlSbW3b8dpaokYMXffdWXak0K27SsMAm5ILiUlAGsADfUXHt0wFBcNAL
ZaMvN76G95licxxm8vY0tBEPDSFNZVC+wPUVAMa39JInf5EwwopX93WkBMgB++gmcVo0xrfvErFZ
D0+anffRzaSeK1hBGCdMbPIs/ZzbNamh7+/7ghAAmsrjSq4DJYShwH7kpM3kGvLpyqvtPSO0jx4X
N841fPMENkdttvP2FsZQ5SgqsoGGT/tR4WDbHApgx9rmoE5r4YJJVz70jxMZcQTClPWyXuXFXMwv
dOllcwd/EJBxQzrVUo6a6yTnl04ECCTAIDnKt4esCxZH4FQBQsl2BTp07bGF/BPckpRcxIul3OQf
ROZCOqgo0viw0OLDDB8YJBbxM+J5ktL0Lm48AVkQmpBHgj/capJOlN2D/vw+vjhNgGjcw1e5AHKI
dAJJDKGGABxUfvO4m+R+8hIhxwGz/EBIsTP2pZNlvRq9F6TtmUVv5fogSU2KXlS2qENxw/D1cFYx
XBGKYFICkzu44HlJ1sJ64ackbiWKLxmmpC0YCECJwAzBvE7yUyvucuy6P+PUF12ikS6tQKDcumcH
ndj+F+MBt5MyIYI+4EQEpUIVhyOhCMcCGj4uwj0iRSa3KqL1bFEFwcLDJY7De+L7CsjdYRvOrEQK
XywLqRn2L+9FNsVFr44jI1f2KeqZnKdsbQWyVUcFBflcVyrxiGXzRX4IU06xdv1CW6QZBfJDMEEr
UVDlIW0hZyyvsED6vC5snRXZFpYIjlienPgMPWQr/ZNWkpaiS2jk7qR15axAH7MX1JkBkzAV0KPL
T8tKO8o5f9v3xbHKJ3iWTnJ3vy0hbfFgTqHFgRkpbFvg9UxP/MWMTStUoRiLChbmOZaWvsuzgHTk
Nd4zkJb6tvib40f5CuAAoSjYG86E9xOwBsuazcpwJZeRYjcPBDhxABHbjwbp2u+DQhYH2MT9WtAH
AmEAyIAC4IHdS7PJvSk3C10KFCC+s+yCRBCVLzZX/YML+iCC+F3uLXmOIbRt4TKCaRC7+/Q+cFTS
PyQm+biiUlTkrfu+XHgqCexlxXfZHyZLn4EByLLclzKNSutzvYfStnqLSh5cBTzH5Qw6TqsPKJXf
6O4uBVBK0sUOIj2pZFEbxwqAFNCnGO9J1R2gq42wGpdINinHIPsTgNR3JwWvAAp3OwmXnufofLQe
DY44GicmEzOX4PMMTf1tMWmzLwxERMyogoFRyT+nKhPI94S/eBXp/jpfgvxue8Zf+suEXHjXXbGH
55FHtPWC10B87Bn1X1Tv0Zjsp34Hj1KDLvmQI6DTgXvhYQYaA2SL+A/aBT8RIOB3ueErblKamxtD
Oq9M0xA6+DTRHu9CVQZ9lZV0UpebjE+ADKVdjnR7tkbHBjpBe8pQID9pQR4ylIhWhgwr0qnZgyMq
9bfPjVchu4NUPe0gxyatcOE8CZ05C0AfaIWiv74h7JWnnxysjBUpoS5v4YTk4HPeTq/moEUeHwVS
+0CuVXKgT14hyI3lNTlFfkKpltNA2YvJUzLrb0cmStGklDue+wM8nvwm37/vk7+Ae/Wkqf55D80i
l/ULjv3OYI1E7kxpsqfTSEhF9OTGaSTSEb5fzKHfviLDLXM7L2H3Ld/pLzJkyGPfN4bSh+RmEL09
6eW1jRANA9d3R/Ibfeuf90uQKVvVJdL57/Hd0X9/G7E+5LIwSsvFRHSAo5Tf6cRbGbP/feeTVpBR
TTqfYAalw2HCyaWQrolK5z9jhvwk1c4z4CsDsNh0Bdkmwj1sS8Y96XTfnxw2cZ+MVjIWfvckr8ps
8/1Lutrn9Pjs9zS/M8DnVuO5VSyG9bJ1QgwiA+IDDLlla4i+8wqgnQ9nDNZGIoONdN5HLz3b7tFA
WSNsrAbvi7sy4ysrbnNttEZX7mZmWBN5OjOmONHCdAy25Numcq1A6AEgo9nUslVsVzukgTwMRpGb
bi20rvYnAGI9yPpvuP2UvKlng+zmf/vsdkxs8tD2cNUXOtAt0K6pC5ifDB0gX3aS/75+DZJyW1cD
qLBVfxWi4DEr7grleXK4+Sgd31suBY32CxxDcXBOYZHZtwNIZ1KpVJhtaOKbFMBgF8EPrwBaRH7Y
S9tdHQMdEGzmze2a9lJ3un5/Z+BSTmogPHYX1Fmk6IdUjjXrzhpO320RRGmDw9G9I9260R3NdPSr
B/Hz6KgHX5VyP1Eb8CLTqQfXACFVHa7ASkWreEWpoBgh1EYyPWP2PPklzs5lkk/BEECs/WqT7W0Q
eSVePWkX5O551nxQvtKT3OzB4Ei36lruOhaGsDKG+If7nQ16tVcq720H8x8FNUYWE1DGbn0cz/9Q
Xu+Yflk5EDqUtbYKtR6Ej7tFgg7OvcEokAnD6oy6YxPl3j2dGDchaocL7M26rJQrC34Q+gqtDio5
7gHZQv/InT/NeljiDk6j96JYvJMUwNcfQhvv8aPhv8Hx/RyfJFVaQwNpLVKkzk+2Xm3vk8vg/msE
mL2+xWwCZAyGoQbziwot3C5ml6elo4nXIWMlJnNkg19hc21I9vWB8wqUhy2SgNdRCQpB35CHVjYU
1ds/zTYN6rRDc1KP9vN6+PjRBgajqebTssr2QdYD4L1XLl7b27YgTbo1gcdv6YZwU3JKgiawyK3Y
pLbmJLhhse6Rm5ka83d82UIiCOoNJIV80/ipN7fkNs52BIKELygHU+NuK0esZcYliMrxXgVQz5MU
tbA2lCpWBdBUuVKzfQ9ygHFeWbE+yAiggxQ5p/1cP4GWqMlYaJgc/KQ91W+ONQy9dVaawLiyKnzu
bZ3El5hs9EwMKfGpglLfkwtEbqhQ3Vs1LKrZ84agUfSEoAwwB1AneQhqSQBis9FRT65IiWajRzs8
vgagf+f7Q9BBQ536J6ISGB80nLfiPLOwfPukfEs/A7Dz8tpRmjsAiq8/GdxBYwaVsH4DG90PTzZ8
ee1/RJ1pc6Jct4Z/EVUyCXyVGedZ84VSYxAcAEEGf/177X5O1al0Ut0dE5Vh77XWPZmIybx37JVI
H8TMHP3w+3g79rMvEKQoD62xGEe1UTFRTtp1uJCXObo00am9QjCqCao99G5epqwY3cvMeFSCapx6
PqTub7eDKzabmuLpRpQbi8RYDNvQfHRhLbJCvVjCccTX8AFRA6wzMi28Z5cHCzHELw0pLF6ngyZE
g33XZmQhvKEJZguDyEZ9+tEXShN8kuDJ8ELPI0Uef6RAxC9ht5H8Fhj1qkFtwip9OcVjqqqhBXOB
mloeZ4inijNxyCZEDg27onIto9w2vC5b3rNz7PWPVZMBETxc5deKJ11kJhkxwPTXN2KRABV8BULM
OB/4SvsDvXJoCPsjdY1teYkMG+OkkEEqwRo3X/NrvEmyCCvzya6bMJPH+f55YkRzm6CpOGJ6Ez4G
4xrnGxSk9bHWbcnTF9BNjCR6cjxw/YTDgh/nqtxL+KPBfcLFgZKi9AEPBiSsHZO5RDaDwjQcxAnH
ojWcGb4hL4bT16TaGWvtB0HMNc0DAkt0EGT4Lo37bSFtutBdZAZ/nT2oR/hJVGPFf0+qyNroR2Aj
WXPUf3ZXsBMUMn81hx+/I5rW5pgFIz5+2Y3mPOkkpMBUwyT1kOhIE/1CvhII4BGIAq0ItKAqZFgP
g9x+17H9wjYib+wqF9bpaa0BC9gyoB9TtnbgS8yweB/UE4YreDwwNeEqwGdiCEr1VS8VmGff3tZ/
LWDxrxAoGzt51m56Haru+fP7psHYiRjPrbUTm0QRlswRv8s+9h6FzYMMpi5wFyFXAslEEqMEBGzt
XJ5qCNQE/em9TUwhn2Y4/oCU9pi2ED7Kcbtsl9q0mw9orGuPVKpNd5QL+AoPISwfLK3EfZBVjlGV
mvjGgZHhBwma/mtIUZP4bzPQ4ln23vTV5UkEE/Hx2eqWnMkUYJaPl4jyLwEOAQiSEchozBVgLKN8
6FQHOwSM5d51iHrrgwWLtuxRHOo4ABShiUci6jHmdxKswVjxTcxDjZxMKrte1j/punSLBQuAiUfF
IR0/GEAOmIPjn/WEL9wz3bWlt/vsyX4DiXFKKCmYKGJa3HtIz1o8OyDgpxjjVQFIsJsf66+Iy4sp
AIoRDqsJMbTGjvDRFf8ewrDDCAfw5jdDQM4ZnmWr9LeBlF/ag8kDshV4D6E/pJEiEAAhYoW10GTb
Sep8QrMKZeSkDVWDRxUCd6+0QhKxCNAgbpUUdKJlhfVqj9wNIn/itYqT167cOirQxjeQfOvpkJ4h
fxHA4TtIdI2b2FLUYjHK3YsgDR7g36tzABB5Cfz57oZjzK6bY7Yl9ZD642YJ1qA1VX4BJB576J8M
aodEGIyGic8uFl96UhWNvwF0Hyrt0sZDotkB2OpPR9e9oTiao3jeekPvPTMPvHsmmDAD6VD7NQVV
x/TpQliWQlWV+PAJC9wPL1gdeT0ZSYKo2COL3GkeNrceNlwO0Q71Tv3jR74g5wMP51gHHghgJn+f
W1t52ToNFm9YgbJTTiA7DmCKjgZYUgGapg53CbeIhqmqnR6MXTXX2chElTC6PcY64YJdwNd8rjCt
ZHCJH/2dJBJbR7YwT0jjrCblRI9Um5ggu/Af0I2QI9rdBK0y3Sjk07CFe9f4UD7IcdgqBDzF+EDO
hvWsfv8orwCmr1Iv5OHkVc3LwsfoRpInD9XOSLLXmUkRKFCeNGZcgDJAZ/gGmA62zWCHh5bqHqEk
jQPPawJE2eBJuPsgjlTHRREQQ9P8KmBPZNOhqT4olBiIjnHuP9/mxr5CWKuf+96vYUmT3Jqsv/rc
GE7vt3XxGT+ZmnHvS5vndxPrGEeMNQyG83Va72IGAVwV1tfLUvdVORIHXQ472vpkLAFAVEsd/rYZ
9J9J84leJCrc3FyN3ta5uINfGYcm3pK2V1ThV/sbotAe6l4s+yWErNC8B1+McQfTYbvV7z9mu+0G
iySe1db2E69v/V6vox4SOAZAH5+ZvhaBk/Kn/SsqnPxDwivi2JVM3zACpV4xWlAPSutAvuYPSBtf
mb5jhsEDkSPNLeDjmw1AKCaNzLk/pq0hqNncyDJ5wrENOXJlYOkXydze60mmryplaeGBDQ8rOSnD
Q6ts7vn4XZOhgiaA3q4dfywYQdu85mpbdj1ZHV6JO6P7HI5La5Yg+fvOAVGl7Ke6B4ocWcnpjbqJ
LBzd+wDbZRPV3Jb9T0JOXNxs8SD5gKlp8R6g9BtHDzwMcG7Nx+l3XiU4twcZHVw+u3XrgbVubquO
8tZSJiL1pRt3t9W9wSuF+PnYfZthCepK9UyYhIWQeh5Xk4LpXhxhGymhlomjp7KpqwNvj+9+Fao1
1QgbZQe+T5KMiTwB5MAIbrfVkFxILMOzH+X511uzgkSuYpq8rrXmPnk1woZvpYHNDspL8u0R7QJq
1ZGlrYxk1fZzEGZe26Nbs4uUy5txLqtzjv75vu6SU3xfp8oyl/2mju7NdkCKRmGiWZ3x8hO8Tl7j
h7lNmm3yzx1UTzDBim5m+CinFlsqb6VYfrXLJ1/cVCjB/LRubF/V4XOPmoo8yUtVnYvqkBa7pzXj
5eRIF8ho+SKXttZls+3S7VDeJINpLy9v+urJgBoJ3jds5SO2rG+G5HLEnWhVEc/IkZO1ldzuhyX2
jhXzKdVWOKzWPIOvX0yH0qT6Th/5vPkuOLK1skusWdPPbjyg2BSvY5Zu0+rcfRe8nuT5RxUFi2E7
NMHWeOEsOXqLhzkkDv6p4FhAXcVapvH5aWAU9AL7REugUhl1XsEFXzoZ2jrJS3Wv6T2ufmFjQ1eF
Z/zQeTMfvnvsY8XbMR+OUmDRwexGY3UCmOhHL8QgINrw558uiSKC/8FJN2wVrR8GXqBk32AAqmix
9ng3qPwyIZhewQRMtevhWeV3o6yqXCFxYFB29w4PIygYiD25/PyB5sVpyF+6flYyqsLA/uH03c9L
pM3gjU48LfvqKN2ljJHInsCl+hu0QDRPX054PeLX8FVlkst6+O8Pa+NrwhPU7+Bl+u83Dz8X74A/
yTe4qb9SvuG38yb4M6DezyZ85ZZR9HGpUeJKFs1zDWGUF0KLk71pXdSnk8P3gS6gpSHOEx8mHqiR
GRW+vZYNLN33n5NeLBV5Y2brlJu9EK+Yl1A9/jLlqmrYzN4+MIwaKo0hkK+FmY+ESEK2dRDFSkTE
UVrl+MG+5KsxjLm+fR27zziF/IIU/8mWZJSl0/BTGWFHlQypKaFC4Py8YoS23+Dd7mUY1J0LX+er
uq21yFIaNc7NRUonGbk+8mTd9Qsl3ecsicPwabB5eBAbMIJNaFSEY99eUHaowZ+/FdvNjWb2OzWz
CG4NcIO6KCGq3EXaEMkWwiAuc6HNgZ0HTEE9IZUReiPONJNTC1Y1EY3Tly2x5wnZEjT0f+Q4JBdj
rYggkjOox5LsLTzZGHs0M9KILqCFmKCSBPpeGYWNJIDSk8N0w/LQfy9vUIimSFZog9HVaLsq9URp
/h6ZW8r+D7+NKeiaqcQTLOoEfwubWBUvNhi3Ox6oHlPEyGyUAildWcoIS6XvRJqBpT1P7wm3TQqp
E8UNgT84w9WimHnb7590rmC2MMcPVPrN/8DEEhwIhiPjgBHe4xevV0j9kigkcHlb9MYIqpkgkvF6
8A3VdwXtLpD1j4biYdnybcKLMG9HtpeP2Bu/igiezU8dZnzy6H3sfo0jCajva7bAHjMkihUk7axv
of9bI6xpXAX6bw/mB1J5lZCLTp6pN9iUONsF+jWG85+utWm+6ulmCIWm3F2/t8WuWTKAMA9sxEwE
ZjWFLZQZ69c4WJf0D+05ZnHS+hNoe/N8v3Q/6VHdSsxhfx7beMXDNvm8x+FH6Hlvk3ZX/QFzeFwj
vrWhd89d3g7T6xM+cDaDksA61xvGLOtqJhmjcioA/l2J17gxb//InGIG07GSCUNX2EsD8C0azkTI
L64vbZRddWdJEhq5JkP/OWb8wuVBFceeiogGmZ+0fkxecPcW3baYqmtMyr/iYKYnznR21La3hRjR
jJG9ZBGNScmv4Kbl9ULQ+H1dsiUifBY3DvyOiRADgX5qXTT/i+vHxnQ/Y25h6tYo5oStqnn+ywg9
Ax1lioViCgfZ8/ufom/3wFeS45uL9F313G+TAIdt3gpNZUxW1ggnOtrLY0MhQz6dw+8w/rkXq+Lu
e46zBeMC6otQWca9fTuSomU0dkO8IXVy6ehrDT0ab0Kepp8RfmNDDCs4c7mOsi7/K+eDt/09sGbj
M0UT9BXBed8haSSjnJygHZdwDXyxhjYC4ul/Amr1fnJjLxhxC+AYnMBn2ij7708yNzkUZ6Yap54M
dynETVeFVzaSotdSymCDdyvuJHacbts3tnqtheMQlzZqvvV3h25vVe8XNBl35xGlF3NU72gaXlHD
zGQzWNKsyTjtCg+zOhR2jiEH7Tm7rxr6ApwqIh6g7hWJyk+YxBeT9+SgLCX2zn+HHWYsiTpT9WMr
Ox3vRMKBsW7u/6R5tjH3NOjtC1J7P0mP7I6E3uR/FdjI9ommfqlHg81TbEPGJUbXfsFBg3GXiRGX
bmPJDhtlzQYLWYl6JI3qvVEx7WBN19cpTJp0hFG5WKwpYM9mJwzzWckDGVCWnijU5oTNMcQZ2tn8
A0qwKuAQlMJwSAM22eIXNPitZAf3qN4pifvAg+zlxH8YJrI1365QkKWxyRgBLc5Im4GUgZV9PRWm
GTWDt21HO0YXyBT0UMBcQrxQjUVXQXQlMpkHUHjsMwj6p7bFjxcaRTzF4NlDIeT95CzEpOgw54XM
CnRCSnegLL6jgwAQ2fXAkGR+htEHQvnnVD7jlXj4XpITkGKkrQq/j9pAG2Mbw4jpnKwfUyvsz280
nLVAt1fAWE431Tzsl1FpkM4KdEYM1byN4B2ACNn6CLRuyIYw3EOzdjMI4zPMFkeT7Xp5H/HG384P
noHuwB/nLqoLVA0pjArJ2fZeP79U3gQpAb6WZTCkc2JEsR5E3wkOKBwjAQmUf2KsD8AetdFw+gjv
AMfVrCOsAigw7O01epA56gKXMh7mveILwSqOFUvmhc4TYbunjSF1T//TfZbYgA5Xpntjgit4Gu+w
WmbzOCy8b6iOofOOb04zVjEuZG59wHNq/A3Q5tploEWGJ52FjvoOQnf3Nd4DQgITiQxqUJzzcCkd
wfoTCuWxTND86j69XnO425jCBHTVCJhlcD921RUMQdwivqEAh/4zAFN5PtWDNtVB1qDUROTKfHZc
4yXwnTJRqH10Y+gRe6Smt5CZ9FtcFcAuK4bVbCi/mtBkIEHZojg4J/PnWYkKICeYLZPhFLtF7zX9
wA+6r2iCoKXeV6jHQ0In7BwLHby4nNuc+sNO8F9mAuZf9qRrIDKQMKyksAMwuNL/csmp4wT1Otkq
l5Xmaq4eqHvDG9qfH+FbgIfGGGMQWGS3ObAQPAQOxZgcS/A48kUQjwNGMEzwgCpx7NG9ZDkMuTFX
0gzr+inU6vTaMBkDQ2rGSkgzix8b2IObnkixd6kCyUixZnLw78qDZFS6Px9EMBCtqEM+UbrDRN6Y
5MQr+uWYOSOv7O0MZ8ziyaUmVBgtnEQqWYL5NN51oLZPdjaSKnwqA84O+YWLULx80BM8N1gvJDud
JtPUN1bF+LsCHp89DqCjv0OIVUaQuMOFEsKfg4WHTQe3YDNeKOtuXAfxZPCLwxKl6aj/LcbC7Ahv
uoDkB/72xghgsLam6H7GKO8iKP1oKBp0FeUBkQcOTW6H9wphR2dwNVy1oYrenYawyDiUY1/bddJW
hYbGJiDMrSqxZVajrB8P+6HT9IxRYM3+mdsbRLUfOr/WZXpdzFiTqXkhrdKfSonbN6dMneCDTBGb
1RGbr5rPsbY39XFa/FqSl4A2lJeiXOpovoc0HBLGH5RNFbmDXIKUU8zRuOPe0/tcxHAXeEX241cb
sPAyzzdJSwhY/YAI9v2Gf5msm5x37jCQA5i2dKwpDjMeXS85QZlIBBiS7EpYaoDoaoZsQ6Z5GjGe
zKmgaeYvxqGHJvfcYVfUi/ann6UaMA83w2ApgUSjhe6R5uqaW+Zj4i3ID2Z7HmIUgq/CC1RgxNhL
heuQu/HYYnGBYoIHCDzpR/D9jWeDJUUm0+vHtdNFAGTJmLWzpbur3iGIOnDOmSpDU0YkyXMZJIy/
RtbegBM0FmZpjGYnWNtuOxTaGDdj2gz0hyYtYu+DrAmKFwy2nympEA4WOt599sHcQ/dqMFt8f44J
WVKAvu7tisYBIWdOx+0gLJ5ivuY2CO2xlsMXAeNa9o7lsvYFjk60vXtBOAOLHrkXBTmSeNBngVgT
2EaqXjVjPDXGeIDgTmojQvcWJPkFghLcwjK8LRj9hsVsiE7pi5Dh7XdXbBCO+YnVj8S24bRCEz/Y
IDB19at6vJ+KjTbVpulqsMU0kZR5C/Yj27zAOdOJFuoYweKM3ZBSRc+IOSYFX7uHpS9jDOI3Im1r
hV2Zqx5uofZDGwPcQNHEePmJsjpB96aro93NjyFnNcHjauCbhzN2cLCwFWzIINPDN0Xa6vVb/mDb
u7sdsw0kTaJv1/QZn8o2AA049NOn95yAAybiJhZZ9qPn3CJsxlrgARUYlD/LbmotepZaRBBuNpkO
Tyj3j2O6Uu/xK5yeMAdwqhB4Nfqwb2hLZnG42wBuzCo4MivKN+0U/xULPP/yaYaHZDtVwjx8BLgI
EwtH20C+iI+XkdjeAdEosbBwd6kPn+MeXfmAnCPQjMfmEVZ/lCrUk9hUFA5FVLVrJlAJES5e3pg1
4zi4z8LyD4fRUA0hBR0IBFr2bhyR+75A4TsdnocBGAIhaiZzzE90P3UHCNPm6L6aV2T9pGMmhPQe
0h6PuHRZ+dL+AyUdu/b5B+4ZZgYMxSLcFRlfvwH0QbwS2Mh2qYlc3k6x2w9+ThDZM0Te/5zE8VEF
E4G/+wsu0LIZJnYMhQLyx5paLiYkWKAFLTDMcISD24M6tXSB4ToqvB9tRe8j6zSa7gsrLZqZ+V+g
0FrsW4IycaMNP9EnMqfQ4TgT3CyC2AQo/s8LhYNPasv+s8Su3HR5dvWX49YxzRNcHbDO7O4s7QHk
EQyOYKp2oIGgw6Utgb//9JAht+n2c8oA+A2hKIG/3yfCOBssSr3gSsVJAW6iq4M6ThA8LTQNDDUh
k+DWpbKkaJVa4eL9oTR4IkcrV5/l5xqyZN+vgGpx5spntg8GJ6SyQ2zRmHcIf19Co1UG9XS6rVfm
Xo4otvMtizxdFhckA8JG7w1PYOCrnDx1VMU2d0Oyj//eOCuPKddBk+il0ekoJ1K9jJisd3JpxDJj
kFTCDgXB8PQ9s47V0DmJamQ5q+bpGh13ex4i3rELfKEPlOb5dfCnGmwJDJmEh1c6HA3PaOZuHKQT
8jnKwRUQWPWnbCEgELqHS83MgDx5fSjubUChE87nYLVPe3TdIKdkLSKEc0fg+Ye+mIvtAOqeUpZe
qaRrmnbuWkOY+BEUpFqCWc+hZxRLb/tlTGuwDzmlCeumosIxXRDTO3ZOXERsIcZIGog9EV5F9wdG
kdj1SfEGoTrDhVsi+RHlAhEDD6Yt0Js+hH/YVuzccDsB8v59KbOHCuQ5ef4LPSoZbIaoJqZNQ48Q
8BWL8xoGdistxHyLsaUnoi1uG22Zs9fkOwsLSptpKElEvf/coUC6vQOavWHnPiZS8NzlLg/FoG3y
mPB/T32UQbGpfW1wSrIgtsYv3a4wjm2WGdDiIJ3HGERAiYH6i7+lCoGLUbbiauSWY2tvfnC5qrag
xJRPEi5GH/81x9oK2vozslBPr0R0I2UbVJyj9lfucPOXJqyk8jG2q0i+vBo4FZ+7g125Yx7VMxqI
AJ1gHRHN+9yAb98OeEfs2p+0p9mJifF52w/85UFsLgSOgWQt4YLfFsiTZMIiGUR8iEwUtuyYM6Kr
xK0cjcqAmZK4KKqpckUpQeBzMq5Buh7h4NTuuNLp91qUFr8510jACWD1YRi4VHwmVpDWhtT58qbb
I2z77sEmvs6T/6FbbctrwwZ2NhTnvUF+YDqDL4RhHBxPg3v03PUMRpgXsn0gTZncS3+4ZQmz1nmA
QrQ4iAf0EW5ccZTTwkXA6iIyGO/beDFcQM4hTzCglcMbhXB62oadGdUTlToB2U1Ozlon/ON5+5xs
YvZ2rO76y0nCD/2PbV1oOpi7zr/r5pKulJOaupwHPUh+kNIaHpjbAZPX2xxBFij8Db0GzQB3jT4j
y5R+YUOPfUaYNku3ccjnxiA4fjhPfJQ0QRdojoU6NgfmtIRNBuGDeKRUmwfeFA//vsZ7woGKo6dY
zwcPqEGowicJUeLfVRnKrLMEcKF1CvVI5x8lvQ/OFZjrl+7tFt3p2H9aTHmYcimO/tfBZdpoh4mi
UN/fNdtM3PaGP7sw5ygvMZAj2wCVGCUV2PLTvfM48tBAYfPdsEY16lgnC+0Pymt9ZGLZQ32yrZjD
IaHYSKeS4ucV9VxX0Ao2Mk0M6yU2bNzLb1sjSgqjYjI3IDITq0J12PkvMlmJk2vcF8Vk492vyN/y
u5tE3b6BqQy7FuYitkf0wrGjmp6ZCGfjGC0zQl5zVGCn1YkNi2BolEho/wwt/MAwnmbzgfhN1NMf
rGNIIiUTBdtqbqVyVHHgMUvCQHD73dfnel+cjW23NNdpaJ3klblRpw3YkWB1JQ8Pyo1OR8Is9VdT
yBt8I1+lyBmCPT6P6nCkQQ5j/Ks4TJOhet0GgfkOsr8M+Sg9wePc45TJtcxq+NtwFBT7ziqNyzGY
MiIiIOm56jfU3fALZWfLidDd1y4JNQSV59d5SKAkmZcEcNazbtauB2Bco6YYg+EKZFdyc93tBwvC
cyOQ2JralhsFqv59I32nd4w5chwN6HrKT/BC3bP/HDlXH2ZXwinWREIoKvQR53FfvEcfWirmxK2T
9F5ukvruPeAh3JyBag+FVY77IfCy/jN+ZCBLYq8S5zHuVvoX6pXNJsB5TmEJTaWd9glJ48WV7eFc
bjNtrv9wDaWMqhl/MTAkLwTPSOrLkfHTz0E38BjKlu96lmR+Vi/eOQllqKfpnjhslNay4SWZM/y4
/h1GJ/PJjwdX5dkEaeYXMdjEqVfWpjKT9eiDMwBqsmJ0YfvQYapBi4FQhoVa/GstP3hqtaNuyX9Q
YDXj4ZEfZ5PJZJfDYirMHjFXHd0nQ24M77YrwQdGi88hJeSTfxvO2y1Y83d6Ydc4Rvi6yJDkTPzd
diIl1C7haXT+De0ZzoKk4Kz6093tO9tQQ1LiZu/xrf7zi9E2+jNaZGbYO12bKT1KehQj/1VBDGnu
rBg4YORWebWrJyLd2vzlJSrHZIrhrfDGcejb/QERTbi3eNXsJtJeMjaA39I2bCgUHr+MroebPHs5
g8kMhsIfxx+3Xc5bsrlvsrG6Ey0+vVKHZE4M6d8n5svjJ2kkFAD1FR/TqTWBpINJZ4VdP7O54iow
KiqpvfWrLtD8qsdSOOukc1OY1jdL6u7kkB5ak4Rr0IVxs0zw4fjlxUCTSI9W9FxYPbGcEOP+Mhx0
2M8pjzBjxEee3i4dtaRzPlYu5scf5rOMDrGP2nz/hpf+IL9xQUYFKt7G4rXXHM1r17LLlY5mPTvV
FIfYUxGoWm8HYb+A8ctsHaIM/sDAzI4Z1ly7JOYGMm4F9/BSuKQgMffBLd7DMYJ9jsimwcFcK2t9
mhH7yixi/Ar6A1uIk0y1MA6Tn25fjMkA3knTbkmakyud+gX3uENqx6Sf5tMhRMnGTcmfpfF3eYOz
ZJOots7ggYJ1FW9gqPC3wZE0DgOmJXEJ2MK5VGRDmukp17oGqTmsGDbTFPnmMWmXsSPWDzaTRAxR
jcyux9bqoftvOOFQNTMf6lhZbj9YvnEV3CnIF5R3FX56e/kcCrVncbyRt9GRUuKpAQLox5pdKJL3
+T9r8t5/77mp3mMqKyj6ZFb+tRfYhjn20SreS/A4sP6aITiN2nZUCGUjkdPjtg0bIxq2QXm9KfDH
ArwX9X3lN6QD0ptkng4fHg+MqBDO7/h3Y4XPXnGm4r67GeIKxR10rN0hfy9/OuIebiNcvSkMeBhk
uu2AFzzDeIoY7SYsbdAoxkHQo2wU+MC78wH+kKxea9byx2cEq8HOWScQLtYLRXi6MrpXz4jAA+lc
zgxPc9OlxSy7CAZh6+BQEbyDOsh9whJwFeEcYXmiu0WAfyPpsh/PAFSIcgwa8oNyNI8vcmKZVVHn
39gTyA9CSvn8Yd/hQLco7uGMiTAbHT8/l3PJQB/ThvKH7UajgAARR5iCktWxzt/QOMMS6EbD0+2A
7/8NhAJMevymakVdyz/g4TAa1FzhAEs01vTFwVu+KV4cnvt+7c7NGdgRli1zM7HFGqPBL4uxiavY
BwLRSFFtYVnOmJ7pPFLttb4gKITJgb7AzoSKgiz6cREZJyhE2ao5sY0wwkVN/fXN8tAWPPebn2SU
TFvVkZG3xOfhB0PhUrHFvLEUrCfgKMAQltIrPWF3kq99KFCydPRY1bNmltPBtCNB9eHSHvU41QTl
4n40D8PJbVW+odMo3Mjo33HBmXDn41eBoqt02iMb8Xv04nJzhyPLF6m9r5nwq+k9iNcYPCTe286d
JzaAhGE5igepEn9Jy7/BYPQHY/rrccvk72EPxsVUOBEW2AFm056x9BgLwKnhvKaw9+bCs1AMAt9Q
2MoA40OGzRi9BZJnOFJAoh/0NmBmJwP8/C6Eo1DM86kuhCEWRYaB05a5BXfE8jWVJuziY2oMp/rA
O2odk7EM0zs/Z+wQz28zJny+Os0nbBl/Fb5A1QS7l5U27oN/CJsUHJoLFBQMf3rCiZ4zDTxN82+T
AtGPFXTHwcwIa08YaAkXpNVn/9jels81DjWopthP8eSgUFw+f+XdgFGdKYyPJGwxx/2YaiH9LX8x
BARRwyipsxXap8ZWEDHQXGH9vVF35SZJnFyzdQi0ZKwzhbzG/JItsSjwlykzTvcDtmU2cDYuZf1Y
21ehtISM9dl0lg0ilLO3UiR9QnYVwMcPy4QaGoUwYwEef2yNRbGtzq8t18+bfJNfxoEP+qMbB5/s
zJrrmwBr9aQ2c0N37oLR7iTDsG8ikE0JjwBohsqYacclxhjWo++zh/QJ5WKAqy+ZINK6gBunbeRB
+N5RBrHzVZP2gBMBaLUeUUFoCx3L0BmFD5FFXY5RyDX7k653+U+pfelKCZKw5PNtfaZiig/gQsjK
v7QnllzCG+pfCFrWXGc4ZgUtk2MmW4T9MEja0ASq5RLlc8VUtrG1a0nZUwt5uLy5P1zWgP7ufC0v
uYWiq5OouiG640P9mt8uz0APFADW2sauWmMXpVY/PUkZARgg4wsQCXEgImz+m7HZNWtHyul1rH8F
pMUkmZctixTAIcEt00b3Qaw+2Ux3U9VON0QUDA5dRDBiKJ5IOQF45WhvT8WT6X0aqQC6/eS51VNP
3jwW1Y6neyxI1AJG34Bf8q4BqUHAsbxQI+kQ4yXwdWvLf2/iDqdUTGIzr4Unx3SJl2MyubXNcHBk
PPEgeuszUkikhbcf8UUllgruQE8TS4MJcQUA3XuqsB2BOmIzKGPf2KUJU8cB8GULmVVH1RNwP9Ud
hia3sfx1oUpkQefzDVauNuSLxKw8VP7vB/Bagdxa/wywQfR1DoSWzO/wW9KBy0I9aG3mBoNWrJrU
vmIAY2JT4qk3r0yCnmQraLlMLGEcPOxkwlKaSS6URYiJ2C6xphaIoFWbBZVlC08VmLLbrmFQiZ/L
mv6aYQ8woLRnjX5uafVnH2foDCFNL0wklAsKW6I0xyJRSwmNmT67AzJYK6oBjHk1v83/pWrnXtmG
N4biaW7jbPJOPYYspidXNhZW/JJlAQuicalZPziIXh5cgQaX9nDB+WfcQvIKnpo2WofnNGZtptqY
k4vy1y256F/7Gww8Jslc46gWmNkBlNIaVeQz4iCD5IV5l+jQaMy0DfICIBVMK1Wx50tMcxitKe5b
tsnESP1cc/hvjiaZjzGkPiTiOG7YlRnGddTBb3uH3yzQ++lAWQ9f0BgWBQHxhvfqgzxdPd/LVJl0
r0jO3YojH3SR8JzqHfaS1za74rgIdZeJikiL3d7whRK5fg+f1dZ+LIW9rbD+FyF9LPI2TEoUCsIo
jpBLxDmn3iEeXmX35iqTbaKoQ4tthEJGxvVattNFTsj8wOtcw1d54ntIsxNygWqHJ110DdjjyxF/
9XuP0tMjuItHoisLUxuyjvvYU+VFHy8JnxhhNfw/Lz/S1socxpMLUXwqgw3dvPzSIashQNzF2mnS
qqNcx6KJsGX32Y6Sj33HFBG9B60MxCHwfcNuIlYdOnQkbJRy/1yWuZbtt1vRd1TOZWHYi+E/tenX
xqn7atmLC4Mkd99E/GjAD6s/xvZ50N3YE8WM+NAwO+PEv4MrVezCAHNLpxbYGyINwpPeXBLoCq7M
LZ7X5/VL9A/V43fMq/fzLSDXuJx+AfTkcXV9/shBhUN+6gpoWQ3ukXF+YSDRb5mrMNPFOkJkeYKZ
H7rQ8lgMhRe+UOmRNfJPVwfBBeWc0Kz+9yEkb0LoJuzlKyxa0p0wFlAA8UCZHGOi8eOoLtlsBcBL
ZoS0YfgZkEUM7nIAjf5OhJiWKfFoA9AFGi7UgP9UfyjThCGG+Cq+U/qor9Cr6QEOO/yPjMk0tId/
H+JQi0+qZuwJR9y19Fck3tv6CoIAH+J8xAGHxdf4vsV5Sac84ijOUD3y94zHbAYVnBgI3lixsQcI
Cza+J37WsrEtQudoOsZMwgtQoTlhSASECEZxPgv8+D9TbfGLGamPxVfJZdw3ujajy0VzUK64zM74
+NLdQRt3qDsd6CT89oZnEc/13zOxFwO2SnwlALgABRGe38bKmpmheK+stOHqyffFU2FzOr0+7Wsc
diMs5o+v0eQxutB38QHvOLyuZtFsG8mucBql4mLMLkTAEML4SpEFICUknv1ZWChD1QCPevi/4r/p
h7kZB6PIHLkyN9h/R6WlLuKynd1WzJewXsRIGjsxmOsIfgubxYRbFyYQtfi/QsvON5Rb1OZAOzaw
Ph/CAfo/X+knioqHi7+0AxHAESZ7Tyo9kBMeq9u38RDe+S0QH8/FPxMzus0yFEaPGDDhN1xyn+fh
M6yIoiFEhY/PxfgxftpLfxFY7D38RtjtTdNJE9XcW7k1oiL2ucFEWfBXuLiclReGJtCBo9gb/NIF
erFHAVujZZ/o02SSTpS57LcXGSe+xh6EpUOBgDdx5fSXzgZ243LBZ9G1lr03ENbI5eQ2awznBty9
jPEmzGaPGeM+y//vAwNEHv+mTWE0RfsvPiRw+aHznQEqE3vGoGDIlKEGihbxZyIbjeX6370dH7uA
z3FCXUMnS9z9P00sbQoXOxC0o3GJlY66fLvCmp0TxoqWT8QKqPsGH09WTLFqDi/vXeO+sZVrIN7D
+kWrxQcgAHKA1rEwldQuA5bT4jTwDF/kHr528Zpd9bGD/OGZcxygrZG1fIbN3xPbzWyWLB6zFhss
GheWZPHZex0yXnEXVY68/Hit94aXoLMo30PV7yI0I//WO4Nph2HLM7D2IJkyMcJuDJwsSP3HfuiI
Q9PPjX9v0XKLs+WqK3U1WPQLeQYE5IhPlmueQ5wWiFB2Q5uB2m8pjDJvq4EnrhTj36fl1ydx7Qhb
0PtGvE/1z/JB3ni/Bk6UKjZ8FWB61LB5oE/gqufwfaPnhKvoR4QvtDxOHMz237vhevNK54v7tbhs
xFd224pAqTgQn7EnLjwxLou+/u1PuAPq7v9/DNb/o+q8mlTlui38i6xCEcMtEhRzDjeWocWIiBF/
/XkG7verOhu13d0GwlprpjHHwKni/xIVgM5oTVah2CigR1iDvRHFsipU/xXnr+hsNhemORnoxqn9
arIGtE9t4CwAXtRqLSIgAMNNjBVrph5vtbXEDkZQsPz9+dMW4g+xPV/xb2mvEptHVgnk5pCLMDwc
YK74m52EhZCQB8uKv8+9HBQ83J+WJvm9gT4F+Sc+h/PES0Vw+VsD5BHuHhNy2DXIuflAzQVxr+oC
0MxBUpXXgwIIGF2QkuaDiBUw9fjGG/nNUvNoNPadeEJlCYWrCiMRqtGW1mDa/XyoTelYo8v3A80i
+dPG09PMYTLXJNSgTeSLPwpGPZM9v81uM64JnIywXXIhuCCkgTChmM+EVJFkFR7Ti39oy47Kir7q
5FJAdLKcgQRo8gAUH+sJS5orYiZyRnVs6Vg6D2rxV+c02ACqE/9ZKl0LOtNZlLl82TKuJR3CJrZy
OwsWHXQey3NurdZ8CtiqlXrTqT1lrebGEq5NxkyXNL++/qF57/7Mn2A1anKngIjhzaMiV4EcSHeR
BJXoy4Mwx33NrCGFSp54+gXZU8qvUetL0tenleLcyG+gpumeG0U/XBWJi2N6255IwYcdg1i9Bdyk
1P9AFVQdypLrFeLiuGW8P2KtgKxDzeYV+PdhEHkivFAhlBV1gCDFuZYoFuBSB8kA8y9ILjGQiDhC
fwWEDKztTtHt7sL2SUCM+83v9Q58KFhKJEUFPyCvtNgIKInQIT/g3Xl41291JgbuAsVSW3CNyXZL
TQIgLyBTZ+9bSJpW6xmdO39czGBOWeBLkMm0z12uWcCV7ItRhKQP8C8KGaSJ6RvukRXkd1xhl3ro
t3kIvlOkEvkgkl6ArkCFLkAQ5tenhUndFMFF1fLeftWTb0Sg97sti4oaUmQi39xRSabExw2YOnE6
qyD19oKrshX0ZMBeQFpBFAqUuFsiUu8mpIuUJ2un7QPKE5ROb8G3QdNI89Q0WyeUHs3WE2G8M7IX
hJXgFrbAb6gDR1tty522EALESZUDj0Zf1mDRc1FIM2c3hYP52XHkHEfH0W0iXqgLZdHqMDe8HRul
/ndD/+aJfMpB7UogI343RgM91SjT6l4M+LiooaFjZNsDgvDTREPtRffgzS1j3JFNUB11T8clste9
QtvoFNrIX4++w8o4ntH1EnD1qRzMftthYnZpbyhkFGBU5kp9s7tvPYN7oEdzGE6Q8ABG2VqWIT1I
ZujtzpZJ60TJOHRK7VL7wQcdRbJCzRCJ99KCBogEYVxarJZjg4ItaEe97Xc/7IySY5AqModKDFXr
4JaqdRC7hbYEcR9og8Wb0y63B4KWiBuYA4I4EA2CvlhBiITdz7yEQxttzBEITQa3XCgJfYhoSq6T
tkwn7d/A74MdAXiPvzV8T0NEL4hwAoCb9cdfMk58klr+6+9GEZVgD2Buau/QF2qFzdcoj4j0dQDU
xstRM/SiHk2VgNjyTtKjPQlKKKpfeOTSUZLjLO/8VIee0gOB61HPZXwAWd/Tw4jfRv24AdqDWxWA
VE/5Zd4IpzQJn86FTEInpPYpXasYjavqJm6ABmaR0fZ2l3u4hx6QJNK8RZP0psBjhOYe2DsL8WJR
SBWCE2thQyQuYoMBnARvErlbfOJ1d9HcVlwmK7gQzXLWgWet2Ca/3BYjjgaQhtEN0DznHYxqNEs8
FhiggKht+CgVj2jkE5CdmIKAnzlPQwbvODD8tEppPRB5F7USP5edlUP9ebefHareZD0ielpL9okc
GX52k5ZRahn1qkd3AclktLYatKN+GlAwtmKSfm20VEcxf4m8x/BH2vceS3hIkEla1D3ViasSuiUI
nse4SKgzNLLPPDQlIxaj91R/NZYBCS66zhmC3GOoD8l+s3ORRIIyTaizIzolrSXkAmwJfeWhPKCl
tPEeSG1K7DGRorCNiDli4jBAeZSnNwrQUM+tKw4So45UlYBO1UkuYC4kIhR1ZTiQmCSKQgPAZReJ
msQSdF+gm8v7+SC9GUCLhcluv7qmIyU0HZwOsQpbW4JgUuQU0Lu6D/QV2pu0TSmZjRNDjAgxYf/i
qhH/uGExgz3R11mqems5HbgKX3eFF+gceuSBcQ7xBV5U4x7c9UzuGSwbLgkhL0+LKITUvV+o8AsH
IBIm9lTVvHkVWbFz61H6romMW1veJRFgirA2xlBUR5LHkVTMDn2iYLUiYYAz+CRYSSmVy8uV+yHa
ayqDuHAXggPLXw4VOgi2GOMoFBq4cllQhmfPRgADaTyNqTh9CHjiZXwIzyMcCQVnisnwwCnlYVvQ
sJLE0t2nDcbjPLNBV8GZNrOrFeKVyRbtCR/l1OUydit4LfHYPtA9QIEiypauYkiyPjUKFNJvwiz1
aV2wuzQVZyFh1SUKdB8UPUoQeyf1n6ehoFHev+5P79vPjdGKcCxU4KXj9CUSKAITkHem7doCsBqU
26dWvKO68O8B1RWTAwwbpKG7VLZJc1d5ZrVfQQjLetjAna2jvsmdUAl+A0c/0u2yftt8fSAW8M8b
XtUveDT7cpkKXLJfsGcgpigdcT83P8C9cSFOvGYRoSjtUVntKY68cIlS58ugwBd1YKIkUJNnJI9I
IfZPYEvkPz8/adObMsCY2nJoFXAe7StCReOjOz4HqKsN49pwt9spjK06Vi9zRjQ+FPjudnsbDavY
RsNqiv3F4SYFaw/MjjlACqsHNpTPBRrBYy6Ax5mNVpOZ3OdgXNshytTf2ztsHRtilUFnPpXk2mZD
oP+3bPU2rVZnRUuwvRqPcbrnZV7RmUuFQN9G53/ND9FTU/piDTOPvc4zz7rdUWj7m7+/xmDUGPHH
kXz49Vq/7bWmc106uHWzO63ukNIf7TH1f448AUp6Doicsx3iNSYOOzlOYnA59L+zSQXJI+9RQ/2M
7+dL6DQQFR/0cpJFhLUPMLbW7DVKbUjaCQ6vZItYruSVki3B8SYyztIsSkT8VfGjwSktncHeg5OJ
8d88SY1zO7nY0EQCUKPB4OPMPjxQHmSYr9ddyCE1E6iO2cqOhIQpoxE2DrqUO+BWOsZJI1AXohr0
SyWMafaorRDOC/Z2n3+i2gNg6hh0TywBNwEPwCKajkDrOgLahPlZhl0oaoiRSMxNkDgudEBrBOhu
6n642hPqWtNUw7KB0R5gvuvKPUYZaZiESCVDumIg28GKb0ZhVHSA91XSeLtKh5FyZUU/9nJwNyLw
zjr/gLhtD3h3/W0ZWALdkbMEbM5qG3tWXXezzvIwPrglsPyUpSAwFGmufCrJUYlIES4ozvrV/xD3
k4bNlgtlg0JK0YpplIYoZlmjb42x//IpppMchSKVqaPcwiNLMwJw+N9m0R1kuQm2sB41i42B0ljl
QcUBHJ8Fn1U3JBIiLqqSb6IZmj4f/GIkraHXIr14ysJNuckKfkJXmUWY9yTOh7Hr61FGjTGDjdKZ
GdP62Yxziklpwvg2QQFxJ0FV56Dqr7pFaxUsZ9c2n4TeuLecQx1Gowtif/X3+A7l8BOwqFnnc73z
EOQb9VLIh06A4LS8vseEXx+7DPoRZqI2hGlw3kpK7zMsECLQbED/qC8Jyrd/DWg+YBdlry7uqweW
EEIXtOOe/dgzHUzY4DkAEwlnI5bOZHt3KIjA/ghlXzDrjkb+oIdkYGPAuAXVh0GWcRZjFuOJbKRC
AaDNjfM8T38unEZ7PoRWnka8NVZxL9rSvshwFIrExKkyGbJJo7iTgmVpVwlOgI0BJkNL9iahymzJ
UqhyiyRRJaosWN+8Mp8QN3TXVBVLJMjvWrd7C9bKPOY1pUYN1hQyg+SUyDhSgbIxFh1+w0TvdnnV
mqe8hGP5m6+ymN9pDYNapzOfT1tTV6s8Tf0YkU3iko7eHLJIVllMLblahLloRVKemvEVBghJZ+a9
+0tTyKpVVCphqAIh0CeQT81Mj9kvdpX9fm5kXOMdIs0LZYU2N6e3IflNQiHTFWS17pN4fNeZmWzB
Cv/hWDcnYW31brCYco3s8d4eDoe7/rBfdfrDYTBcBR2OgIX8VevNlV8g+4mMYU92lLwI7R1aSjn8
HFdYrjJZ5uz+5OLpImp9MzOBF+J5ghw6ZagsssgpKZzvKLGjPPyy/vVBzmEBgedm2UIiOH639MCl
cLdg14nrlGriumi4NGOtjsxz0ekZ3xFsQudZjmr0m/r0bwVL4cATu6jWLA0HXdo8YGn537rginSh
+4Q5TWz7v00Bbh8fRyaMM7G3WRxlBrXNZUkpoA/2A6VhlN2ZB5xL6ncDeuCy6BkIPqBs9A5ZbA4E
gUXK0yIULvqgOqlcNwxImrVkahNJKnd6bnGl6Ewkl0CeoAjxA5ico6DsDsGaSxDnpLUZp1mgyQ8+
jkbLKTMZMel2kDdQL0lCFDAM9zXj1vbaLKacgUDaUizOXKBfJh/+80Fu8O/qZfMMvDSb6BjFhweV
UNa8TFMQLctqXH7qjoAzROAuOMFsuzLUWVLo4ALpgZcFqfBY9IzKlcmcKUcmX1kDYL3OcwUg3eb8
0y3KNE3d6C939OmGRuRNKfJlh5URR4JwjmgvGSvuC509vXy39dmXgjUDFtOFhiR31PoAOdAZiWne
kbrQTk3Admd2C4xsxguqAFK5E+VLQiiLUzt7v8weBF+Y9IItC3/zjtjUp23RZScPV9qNcmlCZ9eX
3uEBlksDaQ+CSXFe0qSnEhoR6XxPgU3R6VZKidtfEkZf+FPDU6hVbOe7NxceSPtKdUY/lYZ5Q7sn
NSylfsSLWSTnIy7DiDSRrJNMqkhWc9289zPskv6tBLfOgZk/MIn+NIoJXLOYVFPuUodMWbbhZx/y
o1sAYNd9QVOucITmMGAy+hsYeJZX2kNYg+kAl5yxslNRK4UtHIZq0s/Yy6ihMBWRc6woQUe7VNNC
ruCLAjBWteRX2LTW0qCDarA2BYYSbKZdboEbMBoxxHp/xd7f388JWcPFm9YWUCKfVpp4Z/oTf6km
TcXFosuozZZSVtBLn0Srp/qLPCKonwgxDDZlkVFpIby5k5UuYV5Rb2XQZZygXXMtZ0cDjjA827CC
9qS/3W6V1ZI/IzFU8ScrHOArvRGSu1Lv3WCnc0RxuMGqjoloWw4be5xVaOTk/vIOP91Puus0ZOAa
YNPIIq+g5YLVYrXqrMj9TnFxXXxWbr2ev+lZbmveWQ1ZXDUsdRdhMOk42DO43GL8LrBKGEFKNVd/
Vmbvnzut0Ytg+gEJd4l7Us6hmEP9tqlyEN2QvBIWIVpf1R6rnB56o3DR9Su4w4lbpkYNCBC7sGGn
uLXmcr01eej35bM11KUutqPtWR73cMwhDId1GQvyMltWw2wOMNfwhrQOSh1ZRTaV2qYcJp4zyAII
g+TSMb/auJe4dzEMQEnt4cfMtISvy9FB9eoUHFWyHkhmXTgYBMeYS9qNA1ysN5pUTT0C0pje0Yw5
tu80JuraYeBZPeTx/QbifxXSD9TuxSBpFQKDlbLg/0QoH/ThChLU1DzLltX/rbri6hXHLG9kxiiA
B0id68j1wteiOMtQryVMgCJvQQdiwHaASsiHTueNghBMYPCM0HkDFJweGQYIgo0vNYjkkMH477FE
upfWU0D9+NZ01k3ek2REfql1A6sWdy/IEiTD6jQdnwKWdVDX8bC8jgHTr99/1jrq4nTBvQKkCKh2
Mx4WsOq86dKHgu/Sf7aVIlA2ApwcI7sQlMkdQXWk1AB5rRGdSvRwPjvPjua76CPpHWj+stskqGLn
1dN/4F5jBbl1Cu49wLtr5p1qnUk+knr4HqZS2L2pHqO+p3mqJJDmaRbAPHolp3sln1F1u/RWHJqV
UffVyDe+IwA/xHLoMJi22To383ULJRTSyMsAyAUKb3TZcnU/9zogbgFavS8BD8HI3SGVZr6n59S7
p+IWw++oKc5aZXYYZ2TXj2s71T+H4zFGeRwEV4f5ND45nWBO/XWIJGFfA7iO1YYmDOfl4gVDWYtA
/1j9Ee49go3QEq9HWYWwCx1eA0L7NmK5beUH+YQoKDVBgKmKCkJXa4DsDmOYqqpSjFLBfTbPNUIb
B2VdpR/p/1IaEtQgSUik3xjPmjV6J4wm2JlSXWEk/wM6Z21TQMENdLkg9du3Kx304Yjhsyh+H2Bt
YMhCNq6pDXnL9ptWvzfSx8tBGblUZATpGgVTPD3RkMJsz/e0FTpG59N995VmfXgF/+UBh6XRSHTq
yzbilmG+do4G1r37pQwaBpXbNMmEgOMxQibjcBiNaRCs9o5FWyfl0D1lW9yGPYx92pM8TVkHZbGV
ZpQ10xJFrD7sx/7w5Ozghu7viOJmGisLRo/Y9ruYBD0nCcpv5YUzeWTB4CfuHdkunRhMVdSLR8fe
EukImZaKf9ultPGXh6qRnIkzjR1GiZ4P/vSAHGGJjwhzsPy7PZ9ALnS1MHFz5LuvZQAO0ur+8wEn
lGt/GCH89Yojt3NJwk5LvHx8TQDFUwJeAL3AQJQ3Bjo0BoOfOgAgDE0SaPQC9Cz4VkWTEVhvuXcJ
p3m2reL2NeVxFH1EKvv9YYfEBJLUb7s5mexOBLU3CAyPrG3PptUoN+Rl0F1Pp7W8hCud/wZlJEpC
2UFfVqLtV7VJ8YkKOryZ9RGlDsaO0Ldf9zoqYAeXG3N3bz1hWgNf6Bep4odzoxULxB4Nko7hjFmr
C84q6eDgH2l+tGqGQ8bkl2vRz4RMC5F3ENtggPDrU+c8SOno1F+0moN5AiMAOxyykTQxZ+G6Hv9j
/b50Gd+s9FDvso7TvUk5p5vUSlMNeuE95UppjjFNspmG9LacOOzlTpl8WVRNRDw8ZpJYBHQHe9ug
YIU3qL9c+R3+oYysrw9RwUse10/FG5Fs9+fNnQOdH3mDq1Vsc6vYwEaxVKt9XTfOhbYxawfXBsRp
N/b3/9SstRdv+163GvBUalaCDq5vZeDf9D/LjZfDK2v9G/MkiOGqIP8yAa1l7xEqRCdEnqcFZzMv
DOTcKQ65ubgJdOvqEJ4crs4D64tKEiePJzoJ8hzBa2Wv0HTC/Nm4K9uJxceKW0Z7QJoe3/Hn1Gpf
Cr72hyR/gDywrYCDPoxsPsq/rLjon/uq2smFuKxVw4MDlq8oDeTfatn5kMub/mqJ2+vNf+U9knms
mkzx/hYhJhZ78ktcUNx9lm4KhSoeKmJmvkt9MA2kJWiOykCWCbisxIF65gRzIB3gJI3pit7TrU2p
1NzcOlYL2Scg21vwmqtktuxfV88VTaqveb5xnagq9qCvZkyUNPo65xHUoF/7g+jVnPIRqef4bccb
nn5jBOCNaXkez94rbCoqh2TrcraZA6nonMrQjFEzpejUqgQvyg0kKEKQocdR0lif6SH7NiGzQOsl
dlhoATYzaoGbs8JrwIZo3cHBVJhWNte5gU7npXsZxv1CizHbKmrCdW8tgDAwAx+6kD1xIoD8+edR
efgd7ttqWdYUzm2I8t6l5jkXPOGVy3lmt3jzXpJ5a/AYFv3XHVAxdjAKlmbjVKxXnxDk2a+rV6WC
+SKEPeyeuye91Bc39/C/s+UOQZIEY1lxLMCooWdNQfPHSCxBVUB8XbVfmzzppMHy7wX9JrgyKis4
h/S53OuXE1hzKPR8WpNqnL8iBmgRwSvNAce8gCTncXDdIqIGYhTHbAppalp16O8v0Gacm5+G1+65
fhzQmd01ph94d8nFHd1KUrtkvb3Gx4VQoPvq3xopHSngh4kHdrSBFYfvJ7mJeAK8ARnnKLh039Mc
qHpaZy/Nws1L0IdPXSijC/kaSGu6hVNayUknULK1kzs8w7U9goFqZDnvSsMr63WCOwsKHnFM79L7
LvLjyM0FgGEsIA0x4Phwm3Q6AJ1bpnvvvtop0EcoT+AyEQfrZ4P+EYpD9WrrO3zXWNCZhG/4mys2
l/2D8c+v4tWdjGkqhnPA1LQZVneAtEW+RV/GDT5Pm94ezmIC+I2LT1cQE5g+T1JWFLFT+9t9PEXV
UBrzYHTCXbKh1AnpQrKhStul755R5ibBHfwSFJ2TeJFOb80Xrx2A/v7O39h90vj0DqUocdK+WXGL
U751/7ccGGu4u/gEiqbMqsr4vnoAPaPxh1FDy9YwmlN7hP6tQB2KvBpgEBYbrnKV7itnDwbuAj+G
eL9fw/NGjtciRh3iMMnl7YgoZ4c3q4ZkcJsdmH6WV2TjBZIt0l5Pnaf+BYC1x2jSLgrZ3V91fVtE
Tz7Lwo1LeukqkUzVgvG435apY97V036c3RbPv+eY1kJaJFD8AB1btpcog8FZPEAN7MPnjytod29D
ri2Ejm4BcqjmmuhtWggR9FqQm79RnCGDgPaCvT6RtLWaVjOPKwmc0VDLLbt6KjavdPGqEyRK3C+l
4rv9XqRXl452jjiaw4Sem+1p2RxdV0bZee9g+qMi/8bQtZWOgVOGoBaao0Excul4ph4LaSi1/fLs
VoIm1JodCHXaLFkwY1oRHsd9QiG/sqC7eFKavIaj0h+Ig+L40bsNUhpPEVDBoPKe1XPwReydJshm
bsoXdKrd2y4bEe9QlB6Fjgny3eZmVvw2V2B5EZcuulyUg6HWPhi178H1Cgd8pVOH2LVV7NPw7yQl
VqJmvIjGID/DvA+jZhW2wRM0HxA6kcark7thjbobNg1o5AxBf9EnAy6UdneAIXm6GrL2g1ztyhwv
M+Tqr8UZID5Qirt92oqPd9/8+CckPyHIBmezDmfnpFaO3BAmJjKXW1gEB/Duvs3aoeimECRgwG4i
3T1+IQO2QRSiQDCBsh1WrnRkuh8/v7JWIaCYP5aZY8U90ljZX/7l5ffb8ImRNKJxon1wHv3T7DY3
ic3qz9F9CbE25I72cvaamKlw5/T+FrGpBwHMU74PUt20dobWlc6YzX5V7r9nAO74i4qQT4hwJ+8u
C1lwHZamLAng9JvIbsPInRDSAFP4QKtdniOvuw7pdJ2yN7dpcXCZlke35g5OwPaBmmpYy7dBXb8W
b+YAvOI0uRowkOySr13+OGbJgz7XIiAIllz9TXHvnD/Oknw7nSh7h8dP2bnBYPvt5Z6rU2F3P7Ty
cOAd4DuFGcSA0gdiKBQLHy2LLPx5+NwP4glHIUg94XOnvIJybHEdHhfHBfTSyOPSZ0RnEQsGpPHs
d7pm1eBWWd8JWhY0Nid/J7BmnNppQlPdFqRFvgufV6mdpvZy+nHpQRmUV0Vq/zdeU53fp2UoFKYX
iIRPs+/EgtQMslWowWh1hJEubsPyEP8ZDzsc0syYrkuQO4Br3xYHwFAWYfP0zQAQnmQCzgum4ZS0
4fTctravPIiP5eI6yXetYbIxy35hAU/AjUCP9W4DDKR8gJbA+fQ+XdZr+tV74dCkFkKkCl4Yc0CK
dfUlKf6uGR8/t/fSXJ1GZjrqnxWnSBWUCUN9BnbK/j0IuxwATVjNSAphNKzfV9DlRCGkw7RYWX/P
YexXaS4cHNbh7o0fQ4eSloKknXc/k+oupWkrKBZcRBs4M1+OnNZYsEfD+xblAOYl1wN26b1/gO+3
1Cwf61/ak57176ltxtMSApgJvYZUeAoQb2EiQILc7cuMKZLmHWTDn0BE7BMpA7gVdo/VtVdZ33K1
4hI6c0Q1aPdAkNUuErrBhRPr0tJatoQ/7ASoQPOWfbfwjHqPOSw8Rxyhxb3MR7vpshkC2oDiPUKZ
FjlWKcDiVhzPteToGJQVoNaBKh0fGsUjqNitGrF7jo4oMoWhc6FWua9B3ofRwhNhgUpmKNguFwmH
jLpmSIISX+1VtWGk2HNWBYD6XpX2MME2tu6rIs0EdM7eg8oimhVZ9rGVps3O7cGBoT1xl93ECmPy
ctsC/eGolJ/aPLniTeCt+nRbPYD/coqgUsHpvbtX0NS3TTnvwFH8vjgliIUhbLs4p3wD8dXKt/sK
/T3eEdrIwzJQZyp+Dxqj/UfkJc96lfrWq09w3IC7kdnRz74ZWviqVcNyszdfq8ZixLj/mvaBBo/5
reK9HuSOPjiWnHy4Zd42hGEhXEz25QEnis2BHXacVliecPpH5ZaxuO5Im5ONe2pHeIKk6oV04qFG
K9QdjumLX4Dslebl1BX9PyTqBSe8exxTmewWcD3LBUMY47MRby3iN+oe9oO1DQAKaOqutUda7DsE
wHXidMAbjtPHZQc8RZ2A6GXvNY2FlccgnXandXp1UlAeo2uzPL8gTg9OYu+x31/GzOg1TwfleSFB
713irTx+qjYfySUtEGdABzoD/8TRzsE0wZpYgBr6DJE+v8eKYqdPlg0bBngfwHEfsKN9mi4p7pTX
mGMYYkhUYcmf40rFTZbO+y+3fnQLNHXBGflXZFSv6AKCYwZCAoqb3eKKkjgoKXLSf+UuHg2AIhJ8
dEnxqh3Fk9R+0J09MdoxDsa5cYCohiVxllDrqJNIgsZiX8NOV+Dc2cBn9R6QRKIfLKQjCsp0tM3I
RYEaJYOMt+w9wbLsezGKKAC0CFgKAQdMyg7xvjwkslBisZIA6YbE4YBYiv5brOj3JnHF1V7uToTf
mGI+lPo/VofBv3diws1Jsq0C0YNJ4gZRx7IHDsFDI4CavfFXmby/AbQkcnSs1rdxK3lRsQWjzf38
x/lPVk8IDxFGg1YPeFTsQK4ZUwOF8aOCrjTqp+7nwXivveFUJLvGUh4GrEufcQGiplcn6d/W+3GE
x4aw2qOGVkLp0fz+FbuVGfLZryvkMfZlmBDQAsCJW3n0xOGeWh+RNWMVOKKawSh19mMczRcdFHQ4
MZaPwJUdmEgwHDG1BvICBOWGy2CjG/JBL45VW/4xLJkcRfhKrlABMD3lmuJNvvvhmvGGT194gNim
zZNwaVUizFs9QA0BgKFfvAQEJXWqjat7hdDRgAMqhcaj4Fx6+SDXX4I4x9RXO3fILp+r84sDH5iU
LxAwYh9I3+Oiwf+AO4ZQHIxmewc/ZH8KimKJeJHeJlRdEXyIjwlRgT1u3KRA//vgPrwU3s1KM9wc
wIjSSkWpnkQ5yVa4pNfxGOsHMo7S3pWyEfbzOkUnty+8aEyo8BHFC75s8Y/mxO/d+TbuA0L0IKHO
wuCvl+oFnCYUxVmv6fSH4DXG/8H21DAjlYNXfG+T8xpLHKIQQYa8cxiVZjgylm90ly31KDeTCyya
D7Czkb1k6Q/wAUxscWW6BItHWLdsF/ulPoH3a87ZJ4E4B743g8nWrIX4ttVhAgW1eKLTO6dOZEis
G3AkEx2mZApY52F045dlYk0uGcsio4pogyGYftGYdrA51aOD57j/qzosfDLzc16Za8JQxRgE0GA0
DlCGtK9wdY2TaRnKhaLTKK+TrVErkSME17C0F0xSA66UVUht9PyWMUBWhY5vGuuo0sDm1eFnuUe9
q0sNkXXh0A+ht4d/yojtC8svRJPwoXWiOZMatGVSbVD/OkCpB0gN0Cp9z5UagjoJ8zPXrUyet1oJ
9jlyZW8HU8ESy0QOufBnlil0GgbnCMZrvGX7RHu2iUKGQyxr0ljVzd0acei+Y7/42EaH5r1QT6AE
q4zeZYjhbWsLz25lUexbgD0Jx4rq2q2U8Tvtg4FxYKzveUqP/d91SO8wBCvj5xpGymXzCC0BSOge
DvTrht9UGr8gDo5HuY01g64njDuQzWMYYAUvFr0IIlGIz+BLous7Py++VlF1VQGAfBjHxUF4ca1L
16oGzyoA0yYvi24N4+VUIucauzD8MXfJBPCYHvuW0XwuawUwH00Cx0L+YedGXNLCuV3h7/eaMr1I
4/ReBMrPTvnYTE4uBdkX/ISWf018qLxgZ3l5JURgKC1UkV7w8+B83u716OVhs6SWW8Qzdco06yzt
Dx3tjH/IT1FaJBAz4LcIh3taMVlGcFqoURDh30UYWEaTG1rV3HLwuLaWLHGUgCA6oB5FzQ3aq+mz
fqYgk0Nkxr7NYcqo/t176fDjk2A03XPZO+BSlTF69nJthTSv85C0l7Bhu4Xp2U2bTOrKLTDgyond
5/qMXIBb7pnYVOgEzU7IeO8Q9Uf0SabAoaMW4fwNp2qecMWa4RSP9DSJZ6xj9+DWzM3Pwflr7zvI
4DT16jJtjptSP5ycOnGv0D5NkFgHOTuO/kRAmu6WgdUs7irIxoVwUZ/w12nbLmNmWUlH6HcN80NW
he82HJRIGL60ZD6gALj5y50JHUGdvvtVdXQeEcOG9JJuqhO8QpRaln2m6b0CEyJrcpVkNQ4pg8po
XqbnBZ21s6qDgI9LKR8mN0r9TRRinqz/mxtBEawQWMym8VfO125jA2jUHBxF0qTNZQLjfP5cu0x4
KONXOLKl9PYxb2AXZydo+8QBmMfUysRp95pXdnBsEieFaMSGHYgDKiIpjsjrlSzUyGB9po23c9/B
oLWiBXv6GeQH0IYNnrCnfLEuWuHIAlzHn7WJNiGaL8BgcWC3D3ZpiOOMz/w1YOupPXM27caFG50q
ZJX6L/BWsXvdHFCdw2kB0YYLgteBnDgkNSguWfolbMPnyRtZvt2VC0vb8RiOhyLgWZJYsBcCrx2T
pGjmF8th2bKX5TqmBA4bAF+xm8+7d/SJcnLYb/DLMiK/WooiC8abmj5vA4HNTnpeOJy4s1eH3hZ2
G15rhlTi75k5BYRNnCvN+aRRMeLYEQw6DQ7QZYjHg/nh3iiCfGr8EqoKKnyh6R3km3o8IbdxvPsk
MR6Av5F0dGh8KJEgWwEAY5VOov7yEHC7FroRWHzI268L8zn8XFqH0siKFt/T4Gg6+Uf9Q6Dr7Q9+
afWh2Go6CXhVgOPkHCgaenhy8ELmsLfg4JBnObgCch9cwwyieRmkV1ka3ijsGVMK4QP03UgrHJxS
sIe++kJrBvlI/n+ANaWA7Lt9GeAvhs1lAM1ZI2zSKlEtDS4s13VeFefGPIWqTK9JagwE4AIEyL3K
Lhnp/oAeDa4lfg/TDFS1MGAM9nu4iXbHc6sMicxLCvZvmAt6S9xpiBoGpD+hJ7vc/mCuww/Ln8Zm
0qc1H/Cy5Z5WuW6xj6w3zX2UYKHrxW6+oURnZ3jXe4dENy1K5+Ceb+fu+mvu7lqz6mOWAs6B+RG1
A/hjQSinw5AQiZADb31iaap41r1+um1JleEBhmF/36PWi6t/Q70OL73gpJXaxRxBYhx3eMXpSoQb
+pcrxPOqa6IlUXvkgm91rHT5lzl0AtjVJ4ETW+6VBfAYd0nlYODIpV/v3j7BvTxNb3d4zknx/d7B
O6FL78efZnT2XsiVmNBunYBtvKgbwRmC3/p2iJKQg3kjbGL0jnvXog6IBeE46S8iy3Rx0TwpXVz+
xJNl4r3O6Cx4euLAOnjnWHByS00e4b09mrsD7nTmRvBIM0IClRqniUI/TQaJU4T3jVo0iwj+GXsD
uGMZfMx/b9kjaZW9F+44bkRA3HBUTigg8YXkaUgcp14B/uzUu8UTHhEwQXyFKAhdy0UqOR/IcUnc
RSCfLk7Iuc9uKKiEJWx17UX+y0RhAyYo8ohUb47TqDB5xCPcH1IPh2L9MCFkU9QG2J8iOFH42eMR
gY0EbwlBCPJM+0ILkQ5uUEXiNBHR8VgAIganAw+fDTmLewotowJ0PU/+380gamcRTeo8Liud8lOv
5PsQTOGRX1YWy0WFdhl+ti1IMpbtStuiD8fAohh9jEFCnwIL7wIzVCavs/tu3/hfYCLU3H9sw00L
b0tah/Grpsp2sX6Ge1ZYZWhlXBW52CGQyRS7YMNqqvCsgraATFDaUIF7/cU+DEiArQRYUscYlZ4L
aEwwR8FMaLnFbDZ516hdWTYPFHKFzMlqt94MAEDZbsIQM5F2KAhO4QI4Kl+AGvKWWd1UYLJfXVXd
GKRzgQdmLdrMYkqvXxCA5Koz5CDwbMA2awCUwt7wogHQWZ92vd5mgH6noE3CaJDUrulR8BzxSX9p
zdAHkX+gn/4CAhUMAulfPuzDJwnfD6an1xMCfH2z0Xp/A7CD3RjoVJXi89cpb1jWci4TZHYeGSDH
cgoiKSnv4taLzPiDarXqf0idlKnvhR1cbi7X79LTL9WmCEe+k+rgFz4aaoSQvlfaN0h6glw9B4Ew
RbEhAy4PKIUWKs4BdJa0+XDpXxv0M3EIiNfBkELbUaVpj+gXECJFiZXwqer4Us/XFZ0J0g3V+pGi
c9E/N+BFZm5TLxbjOx+Z8qWfDcNMO8NQxuHdiSpeopg5ensSbw8pcIF3qlfx3KhCm8sPI9A+Aw30
iv2Xvg8IEh4L4L9XVpO+Zl1nqkp/QaCppq52qKh37hVqKtELFr70UzedqIlJ5Xq6JJUVA1BGUI3S
Y9ICK6NAulWkdp6SCg9IEpWC+xcpsDPok8sg4jEeJSO8YZirKwFSV9xfrUvnMCDDDV4zrGNLdAfW
CP7NhJE+t1n6MX/S95eC2wo9O/oz4wyvJsSaujdV1f86ELKD+S/VIEevF1fqGHrwvl8t/wXP85GE
+rEXjbSReSDRf+2ce9eO6V0GbWHePy9/Cd4H/bXAALyTZLuJJCPZsM6dpnTwT73jq/akmJmbGRNh
bl70LB3qlywxsdOeR9vztlpwIkqfy11lRxViW0KV+rkyoGY2JsZEh/6mqTDmNOg7Kgx0qqIDPTfI
aPPj0bgW2qUAd+zVYkeFShCE0srQdxbfd57rWKOegW62zk6Fu86OTqBOaQSPTlAJxJ6v7dOCNY1e
tLCuLV2J6v69ug4oHChdUnDO9DtWdifY8yP26gzV55KCarK9Dd6dpJf0Yn6DzDOzmRY6mueiHoaJ
5MAWb2D3XlUxOjo3US9TumANb5QoC3MKUxQtw6tPHkiXAXh2kHsCtUrdyyDGByDbxiGyfLbiEfM1
GlVn5t6pzu4r0mjc8qiqwceCMhC7pe2+ym20VTcGehKhf/26pIcYbMqqPQmGAkw4uSB01UwKspNK
GSZbFapLgAAvFKOvbNWNRioo5YfLI0FrkTN71RMcAXaD5BE3dpR9IeD83W6nBk7B8841wCXJaj2F
WgIO/eth4vMewBHPyIBmFfonBConl/ahabRWDPAs2IHPHgWCHDWoTWHH1zGm0QMeRDQ4ELuSXqL8
D+b3dyf54cVmy4KVHxJBqMb5Wzj4fUjUqIJ2Z5EC6EUuNI38Cz0MlD4sj764xGH1En6NwhuGD8VI
KBtg5eSbL0QamGcInCp+AWBkibaHkFY/INH7lbUBCLMjye8W4i3u8AaMTFC1SY5lH2Q8WuHXbba7
Fdyf5qxr1Hj+cpwZoJ4mXpADXK7ydjwWAE4OiVrw1matufCobeETQHnatzZL1o8IVF0D95xePtLI
V7t5tT2e8JGYGZ6TG8VLOxkNnBb+q6/Ql2V/XnhfOkeDRwL9cotop9n2iKfxa1C0e+9K1f+j6cy6
VFWSKPyLXEtFBV5lEhVncXhhOZSAEyKIwK+/X3i6V99TXeXAkGRGRuzYsWMi7erQgKSpT9u4AxJA
D8wXeFUvNA7ZLShXOEDQ61UWmC6uJIFOLa3wtlP6PnFixnEU0VliLngCMbXb2uIfKcof7hANjBD9
YcMAakVdtP9pzHCJaGOX+oz9aGuDO+AI4WAATxm0qfvk4zsUhHwYH7gPfs3HnJi6YXyviE5MdHuU
nD0vZP4IchN+FS3yQH+/Lef2Xat9m/vEW/s0vccBkDnxOTt7AZ4Xp+fc3DcC0hwlpWtvMul2MOa3
w3PMxcIvT+/L1/gKh/70vTB7qNugJMymkzP+KM+juyhpF2Y24a6kAJ6RxYnhoPPd1okz8BEu5jn+
HZRvgj/ji/EVaIeG7JMq4ajVOpEd5UI5Xb3lQFTGKQJkP24DhgDmKMNE37inw9CJ7yu7ygQ9Zc4l
Pl1fnUI2sUYMPoEww/I4KFtWCbcEPZraVBUp8cjV9qQYcN5/JyCoH8ubtCv/XYdcy57Kd4aNYll5
B9+YkciH3ZNyCidCb++8bXkDXxGKCR4rDDPCZBMQhgfGkwLyuXCFZJRoA8FlfMnfU4gPmZOEBL4t
Yq7QSukLqnNdIOfRihH5XLhXnGBHXZL+kJ3/bYYHYfCHE9yIj0PPp98VIp0csdnmJi3dZZAAyIg4
Qo/T4UEHnhQj0M2BDAQ+BgdGTFhmECBUn4v1OfXHIurOzYefcVrY472H8wXbpo0XdQNWeODDUz7n
fwDiODfDsWd2GVw695CrA1LeHHDLGWL8Di5D7cuF3xiDwJPzyE2IwpDmASIKN/3BS4huVJB5GJiU
J+Pf2kNhKN0pngClp08bHeXxU5aAnYTlfB7HESeShQX6YMHmVNGeGnQcrlKdkswDnXXfZn2ScSK3
xGyHSJVd3tv0YTG7OR5LB4wPgJ8rxIemcl2SUOoU54e6vzFZdPk7PghXKWenp5wWeJfZ1rWBI2HH
008GVjWQAIrWcMwYSmb+3eUG+Cqj8bE4JW0y6M/s3HzCi9hHxJWr9e8uX2ZObIksQ7M4teXmrYiQ
BA+QOKEzZ8ApgDJI07HIfJ7YVCWJSLaNOyLJ4SQkWOGJ0dds21IHUfu3Rn+jKIPc7dEmHRODy6eS
jUeSXtkWOk7U01WnFbIGVFRPMd3KNvDKbeI/XSFGRrMOHdxDTDJF4L0RpQISIt0O3DMrk0FHsPbp
AP9ClaGxcLpqVTaPiZnKvFBNpgOfDDyeOtX7iGIaPBWpPuAmrgRWhJa06yNGsz9MojcRGQ6rvEmA
xd0/fKYna4ZjQODwCGboaBiSFfzAMFX6NKxsnQi8ZDbxHZkbYCuVkV0UNKuoVGR5MQ+W9/GH3Ysh
WFICM8Sjllkrg44miF1sb0xZTKrBBWI4R1zO7aDNw0NjGbkBBe3qNLkkF5ldvBV4XPf9zZNiVgkL
DpL4Ej1hPstSARKTt8rtl/4ITKElC+j0+x4cKaxXwt2yn4QHuny4WgcfmVVJhy5TbBdRYexHLg1C
ZRrIkQNZ9kySyBVCLdcHPljaFBr5jBzzSgaOy4C4BTp/h9dArMiBUNbFUqC+h7WFsmdlMP29L4/Q
w0aRTG1KVZBQB7tMhsDjCIxeNWQ2cy4ZJHHdc3lMPIMXto71Lk+aqZVcBM6Xc7v39wBcHyTzbjev
zCEOzKCE3D53WWxlvUMdwcWhBPVElo/YbZhevshBqFNC7jRbtJ1yi31LLxydtZHb8YHfMFkYcWpY
xYzJqaQDGestlbZgCjqYlbCbkjdCAXJ7YIgQS9mjpFHDd1jN4+ugvSeb3F2qSziR7TFWrty2xAAw
W7hPKWuCITcHgwQGv9uc+koeVIfeYeJw0T5x3F0Sgok0CrENMXF6+TdSVFKRN8RMsOIPbN1Cwnxv
+Qywa02+V3p2NHk6NHaUJPiSbaOFIWNXlxGWsa6wYBxAtjBCfXUQHxghBuq3H/AGuMeVacTOM/6C
9/HXBxPBzGbiyG6hL1kLuAasC6Fotue0kuJJy91qe/iRDo1CCe2+FJ/Kk5cJrC/BB7BKRGqq3BYD
+yONLrtw4Lc88aubbzn1R6wXR2f3+W1T5ZaJQQtumt+aJSzYPQ6UTBrBHyD8TRHnoJOph1Xa8mCK
bXK5utx1W8VQst5CJBNQqRhg/4tTB6bUWs8gbZLIz21QX66p6bBiZBmyHr90pAezYHQYD4XY9PIk
NXI3uTPaYL5PgBip9ZvQNOiEokrBCQ1Xqcp9Qb4oqTdw0rfNhhxYmbak7SYDztFYu8wegBSYFuoy
vdA7VlbtidcQMYk38sS4IPECsFuka9yOR18IHqPkWPkgA8YOQiLfTEcQICBMQN4UZVcyh4osfVDo
WQ5PFhVVYmGHTw168xazzTTnYSWBdgGZbRcfpRF7CvEOWgnEk8cFWnfRTxdI3o2QeFjop9aW0fiK
fQy629f4cQg8lj3huLKEfeWIiEoBsZNsHKN7Has0eMfqo4XSZA6oS5CBKXgxG5ZK3V7HUdgcvkjO
03WHj0XwHvutJbcVrBnn9wmxFd7T1mAE9fTmI58iO8h1/O8AiEpC+Sq4L52KisK8w0DvOBh4HCsW
OnThuws+xOk4lXSP8EFel/KP/YgSgMAD8OMyqC8z5DPyt8wUNh+EPbpL5Gn28NkRiMmxuAwznxNR
IvmmTNkvtYo5W4K2p5Hm8joup21PORe7eEPzUwAqVpxwG4V0TMw1q3fkX40MXIhsqkf7ehI09HSF
nP3e90ATPEhgutUbPYchtHHSMLpLpie0uzMKomDkMMYUzDHxEh+XvFDGCVx8yuCes3iUDhUUINAD
IlW0fe1IUiCJgSD08cow5ixPAFun+dfs8GLT+04CwGakW/Ix4a01LU3+K8d7sPFRuK+bsAmH2fqI
KJHFUSh6pjjg+Jz9C87Yr8QWQLJonWLI3eLLAI8ygGRrSAuwQqVoOKPRWWbh2haU0ck/iKUsdinH
waOhKuAilltUoGRek+Vhc4MVDRbD7pEj50hPJw9LzVvxBMIO24O8EvqC7jApvsN8K49FzGRjoLKx
5du2A7DNg5Gvw6kSHGqq8ahFhZmZ9ntN5ia9jOc8Ed6Th4nLMvw9QJbZzW8AhfY8pg2g1b8jCjsr
/98jlzNgvZas7A97p9hnjDn2VK6X22Dyo5HtvXGPOMglGmPOOyjN4A1Uc370PH4oMsNrloguFKDH
SF2RZuuaGY0M745maRMdSjrJxgVknM+g2Rtq6PhAVR9BNZ/pYx3BqdtFcVmyuIOsz3JMkqFz0OvR
qxhFpNpoSXRUNiXJSNjQbJvQKalMmmel1fnbvtKBOrovE+/Rg0pC4yzKYxthP5wjv4qOnaFCqwAn
5JkPEXL5eHfzteyQFftDq2WL7ku/Ce93TC6JoL//ZHWRu92XEObHOoIkupUp/RZznPJ/eorQgAI9
tNb82usfbqtDfVGHoQHjlG0GzhOkZeTh0V1LxqTMSetS29yAGXDpeuq+nqNtN6/O1blsD7oosB96
pkiP3Jz3QBT3yYb0gxVn1Q0Fyg6dGqzGhBuBMQsEUC47qDJA7zEgtocDJnEDRX44A5RfT8mNPRx+
RKaCOKfoZpJZq9H1+2MwabuYeP3jFa4KGx/COSBsjwU2EBrDOnVWwbcfDEoj3Tb8ePWShgNUimer
5Ez7jtro75QLrAVTsnLKEPm16Ye193HfgAcLyg3BCq6ThkHlOv+Es0ttMoVi2qyT0ORQOXKJeWwX
wBNH0K4eJB1yxHSvug2vy886JkWM0h6I6VyQY3Trea4GPGAsdOLczYXcLg98/4bmOP3cLR4Oax/d
+GfDvLbgDpdLzScKmHQRkZ51BwIe0/voMeysb9YXHjclrSTzaCvctdUODca69qJcYTPIGSDXSpT6
F88xEKtgd/MWZf86vU/TdUTXaZskH0kSqDQDcr8HzS+XQWmQSmsDdO9ylzZJIFtIEgDtgmYDeiDK
UB95CtcjT00ZfR1a4AAyoVpG67nv5X5DCy6maScAkJ2htwopCtoHnVsG8nDm6RzF/p4Ptjajrevi
ywqjmLw9ZP93WsvuCexWSvRaW7rloQ0CcZpuDQTWRrADYEYIIx7C8eHYnfVr1wF5uI0SaXBAL0qq
B+e0MTKdFeJHKDNsrpSm0ld4kE8BRnAZE6tGQiA2mr0+5PGErpCVBXwOmQK9pw+eswpvjH0TbnJA
WncmnVsrC2BF6WH0kkFvYmLbtHl6aPsfFMFHPeY/uhywIe0nvAGJ8tu0tMfAi3wDBYDpAhzxI6WH
qMT1FwWsMvYYVIBC1RKt1WgqbO4PC9KkS/iXmH33is0WEjbURNeAKD0IJzRSMroUNo/bfkqDbCsl
3TCjJPGn2VUdFFu7fKCrZxPcGNptODhaUpeyaFpUIeYdQ+9HO4GARU6iHgfOEVQ885o+x2QkSGCT
Y3zRoY9kh9WgyvAsHxZ8UqwGd9IZ8g3uA0LIApmLCRDfE8Q2od66NFMwTC4NOJR8aMtu9NluQK5+
Sff2BTAqpwiDyUBPWAOcE+JFH4i9y6nkFiu/spiv1Gwj+DJWt+1L5yI6FZkmpXUkqhcNSdp//ISe
fH7mp0Syhd3ELcOJ4YhMH9gnPABUx8wbXa0oq7ZQKK9ohQYITGPM/rEpSwPa30U9dU9gZWAkRE+y
1VGZtgWqIVDDexWoX14mYQB6B7JIYddvU6SanUBKMgdECz+f5AWIdJam6D+O8r1ta3CIiHRntBwd
pINkoCoWB6H/GDsuMRZhFRtu/6mTX9AZEfTD1AGVsQ9WwJp0P9Lgbgw7yHtZULE28RhgdYAioJUc
RD+NMZWmrSuG2iZ3gWGjmUQ8LzYN/7rsIfIywi9QyROBl5KOziYhqnEDnImVN3U/TwolxjTl+6Pa
IcXuiMzxba1booJSLD3wabjBS6jrYx2tPWT89CkrEMFIM52QO5OiXSSg+9kfhBsEPFbhGq3KsI8F
0JFbZSbTHIZbGMR0QzcjG4mP1qLCLUVBszGh0iKmaWw8IadjX1h/kvskehC4nMIIrOFIKqDfZOL5
ioscwOh51n9TnYFijrN2QiB4ajlw5VCOkMcgipRs13Pa2UIlfRjPWeny9ZBOPi+yKi+SMKqdTuBH
MvlfM2r+/X1wYeZSBUBjLyqocFx96Fd8V+8r8uO6kxpqusdiOZs+2zyYPbszJHIIr4OeX66gcWra
6MsmWhhMtBDdPAaTJcdxwPkp3qrN6+wLYWtYjFGngPh6qiFQoJMgYjd9qf7H2u9bNDsHVp1fKTQR
+QjFntIo5Wl2j4/hlHEh8KuB04AUVVNhprOl2J1LZLAEJlDQWh/k6kqQjddktLW76YpP1iaYokLs
iIafPE0gaNLziuaScSfvzjVJcoic/6ln5GMKSVjp1GKkMFWh4DjEgIQOfNQNl4CB+xT2WEYB7v4C
nIUldcsTjg+g1ihHjrGktAGci1QfTi03PVVnwV9pN4E37m46fy0J1DcMLYYx+cMA55/Jg15LbJQH
FDMp9V6HDopj8V8fPeNNb4k/QZjtqABpk2AXk/ssphHUsT86amJG3B5NAhfI4oDwixFh0rRNSnBf
rtwHDG3SExjfFbpNMNC8msz/QXNIR/lkCARBx4wc2pcKs6PxszYLMhpQMm4TGiYdQKVhKFPqrmyj
FYPI3zA4HHiQZrE6sg1gaoMhjWWI3vAZcIwWsBqgzjbQMKQV6Qo8/p4NotWnhcqgqKKKXmriy+Jf
gbDMv5fPMICS2u+urn+ssZt19teodpgf/MSLQdSH+wgxkjrKDjxhbz8afFRaZBDdbQtsK8l96Y8j
kn94cijvYo7vK8lMoytbDhwES76LwJHGz61Zc3GDUfnTVUUVi1I8duF6VTLRnjbMHZoTfFA4Da1q
/V3ja5ATMN/LOjeIQf5wWNiN+HfDtWnOem65qZmzGq4MHFFCCdop4XRIC8rGCH50PH/cRliEXGRO
eaxVe9QaJevHzcTGhPsHbDjIN4HZcxvSAC3fRLZG4zoNZSrE6f3Epfb3L4VGOr8Yu4e9Voc6c9zU
59EBRWbkRLc14rP9SJpuiRg3+qd+7EZ+PdTwcptuuOb42gyRHfPL0kcNG9EceizQyekYjNuzK6HW
hVqaNibMphJiS11d0M/O0PfRtPu4ty+NwCKcekf1mi5dMsxg1abAAWbKqiCMWKDDYbS/MK9FTX3W
RbbzT/rIjxoL5mtQWM7CTv4YoinO3bNBXyXcDzhb8Vwd4Y0NIdCwEZ1R9/KTl0HjpQ8fJsOPlD7u
0ONmwQrNN5yxGCwW0fSDi0q+fy8SUXd9WHn528qn9yVlanRoc/HP0JddFygEojkL50rUQfgV8C+n
cMLIA9gxkLIM9WX1cChyaAU3iCMY+ntsB1hFUt02DHWuAbEXWo7y5/VUIaMy4LFx0tTrjtoIhDsd
UBJfQfdAA4Mgve+1SFFLirwLQ0qamqM/CJ0QKgUmsmZfo3UvLA4joeshjWnVWUZ/nMihWFztb6lH
QHvi04HdUCYDOqko5PboUX4sNvAoidlC+twSzeSQFRfwOfGJYA4VBAuBqy5iBnInM5JuTeyQnVmB
nDKeNlfA/95HDabadSPduVqLjlsce7sTGujj/AjnG/nN65TxeYNhttcxUVJ3Q4Edtvo1uFk4uc4H
eo6LVa9Xn3ky7GCZhi0K8bK9PgpwYVTjlVJi6iaphGNV2Y9OEcu46L/PEdViTTsjGcojG+Cssf2y
VX11cqsoiXVjS3+sy1W0E5criVbxiAYy3/GDIEfBVE/wrquSaC4G6Pw6cWVyYN58fga5Tr4d5P/n
f3bYz312Kza55xluWsf/TPJZMU33zXWPAFYzqYPEgctj+kzhEd4GLXQpJ+mT+n7IaqUpXhEuuaXi
4x5fLgDsAv/wuovD6XX32/ugyYUjzceVRjLa7B3e5DJsetti+KDGwTLg9IX7gGBXW+xzr8LAG+WU
7LPcO/w5xI8oM6THvCEJZdKuvIoH1mFbK01cPp/Nm9q+cEDunDaJmknn1ReGCdUBioVw7r5+deCY
cAQoMox2Og1IkCn4+TEBdXlNqRNmn+WzyQRyBIUS1xyBvsoPRfrn3009Z5WFj7R4uceWPa0Q7JEj
4AXiHK6EOIrlYqvOxFn9+vGCpt0rqoL6XBE0QTMYQrbjHbb/Yszpsgm8CAoibwO5HcooSRgITfDr
87jlnOz1TGwccibDShuyL93PeMpYKw5QcOpX4TQtHAhKB2bclji60Dz6j4nIcMMJcXoXoiu67ESQ
M+IF3ipp7FrcDXChLihYbr1QJ+UsJTqw4iOI99yygWVnxfhKVnxcWdQmGVyJPOZopm9buNCyscvQ
0x1sDC9FXsd1xsFCWU7fHvk0SSDQVGK6yuJUR/FVuKnF8T6TLZXhO7KvTZ4rOSr1mD/5uDdMDfkl
JdKgepRHkDKpjoFD3DnEsaZj1U9cphjfV/R2Y/aBMvAWk+9AEIdEu41nBPWBlGNt3+hqQBoFkrqT
HfBwuUkoVvjwnQu7L+WqeOvxgIkzwl25iEMz5hA8B1+uSbb9B84wifVJ4/Tv794wHMB3oXksW3nA
G6XJY5LDyoNG4BEzFHF+eDpCZqBmBXZITfj3mBCEUBuDuAAp24ZFwUwZMuztC3MDAkIPV0t4DkIm
eN7G0PBznAdqbVhP4pYptoweSh3EezLvkwntbn8MCShD8rjOBBgmFo8jypP/MSVYk6JLJkPD6xp3
0ryg3cPzh8jxeRFchS2P26jFoeze+bBcQs0M0IgetIpojFVD1Pw7YG2zxUPL6EFZ/SKf9UVMSCHN
xi/ZAdZo5jOazQHHDh0iHSiUYXNAOEQL2qrPHvWJQdgjptjz508RSnIHckKkuk6FhHwaUACr3vA6
7V0Ku1SQwK6IV5IihMYiF9YZCssDWZHfRUKUA/SeUKvQCrzED+6If3ESG6AYQrXIOqQXyZ2oY93N
oHvv8q9BFThFGxTcNADMUlLcvEuaep6Q9bbixfRq92bgOyiudmCKG20aHg1OPwAI4rwd0njma2HJ
x5/HjysqvYx5kiosvjnZFEBjgfp1kQTvAc0LJ4BakfRB82BtT9RAHHyRB4bEwuBOIbaGFWeJGO05
E6ML/gjkdyO6P/8gffa861iqqQa4hVRCwI2EqTStN43F3dYJPEo3m2d/eoK8JSIOVj1GJbm0Uq/V
pwYs8W6M3fTNQrZxEwmQIaQQmPdYF3gODwSO4B0A2cTziFQCtbXkCBghxFVas8cGWYncJtQcdEfs
XepGOVKDjoN1+0vbAFORHTv6gkoW2rwsCMUUXC9x6wQySZwMOAjY1u5ATasuZA/RMllEs3osuJGY
yBbrULzpG6G9eiptaL/HkUcqxaZBNfVEqE03yei8UV6SaXxdvQCjKApwZIMl0BtRVEcu1kp9zWf+
P7kdcR1uk1HO00QgCEyVmQZvGEadNP2pLqg47ek1TjT8ZenxoJYogEyrC2p/WCq66EyK4+o99XLX
gwJA5nPXXKhnxMFbZ/Idi9D0BVh9stwF1O6XdMSxKlonXlcID867q/ais0hG23l7LpXtHf97t3h0
QGA3o2SfhLtOCwr8tv3VJiyjPsOJI6Fi8k+6Hcmr6ZrntiLMJV7aAeNZyfqYOuhnBjvZYiFjDIi/
aAfxXD6GnsjGwR+38QtxzpQAR4wIc1LQ2iffhGv6kbLzeWCHZ3F3ArNLYyCaRaN7iYQYf4sLJK/P
OvQY0if3DZ3LaC5BB7Db/tg+QB+YEfL3u0i2qg7sbXRvGnNUyl3Cc/PmdCeB+ffv/ziV/LaIr8g6
q17264wx7o0RZ10zshlPHIeU2GD4oliU5kj0+GptdBtGhCTyYVcRBpnACdQlgwEg34rTtuu4f7ql
A+Ycpdf9ukWaMrGfiUnDJEvO9hokNAWKjBN5xP6NfrOieBVMH9TT4su4+eYLW4PERA1nMlvcMHiy
Lb1paodimVMBvDMA5ai1waQe0dtLddpBEhePdZKyLv78G6hp2wSJEPS3Hw+74yfRu+ZMUV9vAYhL
ESNkagTQsBmMwc1oQYD59rVxMt6Mh7uw6M8Qr2WNR3YL3dnkr0M5BJg9MlCUuiLHat/OGZBm1Y91
WgI+1hGLDkqfgsxSiObXr/leCJzcniLwOazs2cc8vbhEole3X7DQuiMR9xWlSNAQR58zDybK5E1R
2oYHe4MNLHKoDTDs2HsCkXiBi6OKC8+KpeOgt2gALwMz82vUdd4B0ruPdaCwqmn++R5oZyoAZg8v
7Jqoj+K9EnPF886akZhhk3DJ0AJRYJJAA4A7Pe9n6wA3IBiyb7QGwawYxR7FBeSwxqMWHr3XRkOm
WBFLo/teguTQoNQM1znDT/1ew9ppdLrN+y+/NSzpcRLdjQZYLhSs9UowLFxyil/ympHmwil84xms
V9kcv/MALsDehhmlHQXtTG8IcdHQ5kFLHPiCw01zqTjf04MacqMj8t0wz6xqNntv2JOWCurQpUQ4
V3TvSGiw5kCR8VRHGKIRhhX7l0HKs17LsucQJhPdzBWAs8yhbOe7fiH6W/GTQnG+reBxN//Q7KE4
vHJJCmPPHPVqt/+A2jtrsmws/jnQQ3vdxkv+knttopwHOolQEKUPPjVgBnoZU7ghtC6gdpANAqIH
20jl/JLAECX7mIvMAFNvPF3s/O0vmLH8mYRoJyek6bgQO5rG849TYzUTD2S7czXzUVmZFd0pKb3T
ME8JpPD9UcIynQQNFkFyDjQDxBxEYiPOHbe6mpJTeW7UpqGtPshj7HSwXzNen2TxtxYpnspGt9qz
QjdZUh9z0/graX9T0qyOZI3TWnQn7R1lPCPaYXcnr0HvzAGUfdutdvQXfMGEouPYg9bXwJEupOFl
NImJ0Fv7L0IxroAFVYfbIq+yS1BGheOyoziNrktNl0aM4Ix0vsPSJHaEYVo90EUsF71VC3kzGnYZ
r9FCO8eeLATa0THTJRQe6cw86axD5Po8ErOiAvvEyWWWE3+xXujFK6vlJ7SLvnTnTBtFaiiMNmHf
ziFQR+L638WiRZCZO2rG/RL3nTvBk7Bb83LxndGWfYMbQRvf4Oo8/orB44+INr6Zzxt5p7RyCK0Z
MKB9QyE2prQUkDSeP+nr87Dqwb+5h2KhI+Hic5p5PHCyN5mXL1+0QiDJxu5JT2gcNEnVijBjhpey
mNH4Myv77TP9bi9fOgu2p6/RwzgxByhaA+uhAO2vtWFecw46/9IilIbAexVagPeh9QJX8II19qdu
QA4dycPINoW69TwSZNHJPLlYgmNefdK+Ri5a5LCnd/OJaGrq0JOC9gxy9Nj6krawS2bUJhyiTO11
B495F6dCKhnUTQeEiLYNcs+UO8hrYPDcH7m1EaulWH7XNNNDDaFhAhpopH8tHItW5lAr/qSR793q
okMNZwE+xPT6liY20ZYFyofpC9hAJCc0gEUa3Br+yOgGo85JCrBRrTQ+VAX1LJ0OKfCusD7FsPUe
FuH6c/VI3SBhsSNZ89w1cvq426EOk25SSmkh1csckv4mzI4n7nDH7xwIpPNzsQKCfIAy8z0Egwi2
W/rgQUUqVfK7BtGWUCXeBEAo0xDrcSgyP4ixkwpqYLeKoebzqZ6E4tTFg0dyMALTmmCncKnDiHaU
Ifo0eD4XLrGxhC5vYn74VoP9Byy+n5+Jl587wtHSrQ4fWrYjXDl+nWPyFSjDuOGI2Doc0S1+IGD4
vkWaVq/tiJQT+zx0Xp/vI2FAOmjCBZbA5GBschJA6BbxegnIgvwgAffvULGE7T0csHAkZQmE4mO4
bW6PQAY/k7gwXoCETyRGE256iU+nDQkY0KWX9xCmmEjm9PY2njtGsGjavUPMvEavHD58QfzavHOl
ROptQdEL+gfDUxAUhO3SJmu04OvkIsEHftF815b4XIJYicCFfC9Bd3D595dgBPlqb8s3yWit0gVe
MUMZE+QeuE/yDIwpfX5nTQllMcOUUAqewZ5Xc9TcZSwBNyQ8ZBAYO/lcwqDgZjrE4DRBd2Ou91cA
wXCTF5B4HHqRA3pjE/kfgL0MdftvYAS/kCMRHEvELxFnaRI9CjYGziH48ddnVxBcQj4bDwTpQGWp
NI84xcR/eFHcjQTUv6IG0of4ytIuh9CeNMOBdj05WbbbAPHQ/99xPCDFZnOI362RxOC0P6RBEF+0
kyi7Q7716VzDkcAgjZCL4QWjhDKSkToVx1tekYvFJTUEcyDUlyGnA26fqy1NIAuBHyQyJmTFXwnn
mf/SaMrKmxI2S+IiOv+LJEuzd5E7RQZLYBKBFv4NhgwmEfZAJpF8RTKCMjCcogKQB52g7qT9MJsp
TAOLPylBKNEsUE2qENJgEkHXUEih8szOL7xYqt2RCjFbGQUg8EV/ipkfJu8VUIPIn5yHxkgF/R50
bVYqtctdq0MWiz8yRBKtkDtFFE5NvSJC62HyuA/l03Cy6Hz8GVI08aUdFTGw4qcNK0EpsJ5Aaae1
bMPLnk5B3wDNeIWOEhzuK6lX9uGoafPGkuCToiRYfPAaSQbWW3wZePiwlD4UAETQH29EJIEn5FKV
cFgVOjNRMS6UsP5QZrMotoKx2J3CIYM0GTwpuWriNVSGEOiEgQy1mJQYjbJMShhIMZA2Ql6rVyI0
+wDXPxLWDqj/ZAj1E3JklIqNzkLqhYY91PX+VB68JAd7PcKnepPOyZ+tBMLJfHmAgDVMgeusM6Tg
ZNSgAkE0/gg72cKpGByj6aiaewpsVsT7zE3WEiWsJF8xiOe6aebLnzQYKOGA9PCkmD1ttrIzDWjs
ZE6I5IBlN/+u08e6+vV+oA3jHfIGvhM8Ta55PqMh5ahxZOcEJIM58gS8tjsrXA7NfWcondkx2bHE
gbft/eDZu4ncSk7eHpifXaGex5WREnMq/bQzbxXOdXc/39EUnOExvVNwwMb2fv4eqgNlsJgL3aj4
XV65UpEUnfWtumUyRWagmgwiiio8VLJTkCp/v7AK2iwETCHGC7uz2tYYBAo9TQ2Jh8EI+jjcNOpT
+N4X06NLzvA1I0efz5retAPzhkAQXzgHWsaI47yJU04v3ZR0QfvV/3NXkS1esXFtSRQIw4/BIzsW
0gqQrZQdtKlbHcJQ8whlZ9eEvr4U0WZKBYH/NwTzHrEMozUC2H9t8IcIHzZx5UDh+GjWh6QwjgpE
WPvj/RJvx+NtzqtyXTjKaNd0HdK1kZmtEcui/RSEAxhAXwfJRQmDceAM+Bx0LfileWKL8mvQhzeF
8RtoFWQuimXnL5m/uNaexX+3eJ6RNSBwfAADsCNqvuyggoAHQ2rqkG6AgznOABOkgxWV23RxoZsE
O+VrplARJWhsUzBhCr0QdwUoxRwS+gdsDTwGQSKoqP5xGYAvMTH0TiEzi3I72K4Ys6bPViJ4KNDL
GC1oYDoaiPNUgUDF1MqLYpew7ejwCnwq9ksbwuv70Q64EIxg4GCJ/cDJ3esZFFb/fQ2uwb9sO/QH
WYDhQAwn9TYgvUIsoO4LrSKYbq7CGK3kbF9fWrho7CWYbjGThNUcRJCPzyE9UCCG8YOP4APzStsX
McldWxuSXpY9TFYvBpgdB4cQO1/T44Wj+G+NPaB3Ubdfv4FQJBunGPYMs1lZewFA9S1FcQ/j27BI
ejK3bwvKtzCSwKw3MfokOdmeamqTxfxmBzR/5LYjeFlcHH/9WwRS5yoaQE+rye5S2xyS92LA49oO
0BGkoBq6IVLhwJjJIQalAtjm7FNKTfmPyI6CtI9PtRqXTp24eqLc+k7FXduM3h655xA635b11hth
P4OmpyRTQKaUDkLfC0U+NHEj4iZDF1jQEYHiKCanMqqiQAlC1oXqlTfeUMuEHV+fhCpK6h/cCIY7
VZl3A/UrxOIdDQ1dlWZAvUljrCHp0VdXkXc7NmzSUvieY7KUOzF9z7HoD79tOIhsChTk8QS0v3zK
/I/3kmwD6Skgis5gpRk9eqbSc6sEVdNWzm08I3VVOwtarrsPxI0QBAFyBedmehg0piFFGUmkjew4
XK6mVfCkZEuXrf3I8maPXQieH+2K1XsGOPZFoMJ+ahA6Qb/ZL/BASTlI4zzBlUm8ScUjwgXiYQ7k
+Sv254DF0tpD0FvZ5L4m+f1X2+yk4FoUjwz3UvxG/v8DjYGKcjoo1QjoPpat6dVAfABJCofqefCM
qGGmHyR9hP/1Wb8V84HMXGcX1Uta/AXJKK0tvCt2b4rivhAnur0Fs6Txagx4Uwvgu1C8rg105VKz
94B8B2C2pU6isQLncarvOkt04/qel8rfiy2ehrlU6qB11Z4/OjT0RCydwL5CRhJN15vf7ZyVaBED
G8XJiD0py2ymlfaNDeTRynKkgsHfBtWtwImBhYNuSoSeRMEaghPHNKutgK5sL1LCyailuXd0nFA1
aZQAklGBqaONgLb9FrFZ6G5LBwrf3NRtldmQCeDJtLXn4NMjSwkFDa6qsvrch9rj5RZS4lUtdYVm
5Cf1jpvRhmWyzKtRxPMqU7t8z8P4aWv54opeCBoIMtRsI6BNrWCaMW6dJkuue+70tlw/MHr1FVg+
ugZG7ynaW7g3DTR2k2mboYB6n9XToFUNNLp2s4HGLa8nD7DfblaDlAErWiV6ehEiqDRO64EC5eN3
MOUEUTYo1EH6YvS1IzWDeXNGIVZAzNDEMXtDndUnaD3g7SjaWjQZWnrVN2PO8SyAGdrkrXhbBcrp
wlW/bahb6yHCetu/Mm1ApUUy1SoUB4B5ZGYHiFHo+RCNB5ZgyKtqBpMhGVXtXXhH/6PSxlk+ztFv
6p6iVDEa1aRSS6KjivwDsBNE0i7sQoUwH6ZVqxw1ugsVStR7nuQQAx7wabRj+hnf62UzaO4fzXyR
+QRj8MauTDfGkQoRCgDQzYQoRl4nOKi3sar4gf6FeLl5QMfoseXy/Citur1m5XVMqeNrprZzQ61n
QXak0Cao3TZJYCw89UbBtNYPRXSAm5tr66fmJkBNCCC90jknoESWSsD6St4o9V+UMiFVrZqtikyD
4neelzRfRJR3QyEOP/1ue8wh9Doxi5rts1yWGvymFaWGjGdVJpaYOEp9b0PKXSLk9/U76M/mO6zb
/jtd9ZDHyiSRxcPpqS+pyqPRVzLtEGsIPjEtyQSxEzpqNWl2bGlr+uh/0QCCm+I0oSBvuoijIvXT
atnqOEBAH8m1aq5NqGEwlWkGa9NNpYbtedIJzd92E2J0PSE1U+7u64bZ0y2oLUYZmNX+C1UQMGjZ
xBbcFuTF9c8QByI6ha1BuaxJWCjZCEuoL8K/5OsBYMHuOKJ+E+yi+wrHRdpTX01UI+E78HsCIwO9
nxfY2wcFHipQoKqdaxWOGkI4Dp4jAgYjfUHfyBUi0UBvxbGzrV+jL7AqLgGMJPac70FFSDT0epQz
vC1t3E4RZjVS1ouBlCproN2zMor4W6MPaswdmjG8rRgHu/neA/nor2Hr+GrByqPFOd5IM7o86c7y
9EBaQpx+BIF7oL7K6HEF9ZjfqvmNyKT0sod/JzPaMD9gtCHwCIKc+OvPwH0oXpEPHpWZZlDp2XrR
5dXO6WO4z3RccyDryMlnnc6OcB8wIQJJ/hAPNFD/gpduKOER3iK7uPZVCVkfz2VNg7aA+MzOUA2I
nA4MjhcIdG29wLzv4QRVm0ZzklIlxG7V1yu7GZXSI/R9fkbgv/jDH1ooDdTGEDmcVDM5WEKGhfin
Xe915FcU9FOqUdhyG6iAKPOi4T3fc6Kx6D7WNFCkDoyY9vyLFS7XX1CIukFlGoYIhb4P3PcPfLIC
q3bfNPn1YWMv8ZEb9YS8Dc5gD8v0pNABnI2wFQYUM5eEGyb6gUaVRHXEaay1Hl1hlcSs32brNk6g
WUQQHjJwT3plmTEzF9nJYMoOeX+BMZJIR/sj38bpOS9HbHbVa/LUjuadMSE8TsO5nnoR5iEifX6F
wz1M26GpsyEG9yXdObqYm5j0c9K1UZPBTJdtfAwN6TQnlDYlybQ22VoJ9PH+KXobxlfK5rCICjaq
wKSzKaHccXOvCBrdIfmnMC/wcbq3MZBCyp6EIQuJTFtssQpcCfbBbuePilgCkud/JJ3XlqJYFIaf
yLVEjLdkBAyYvXEZwYAiQcGn729XT830VFcpEk7Y4Q9tVk79dkI84o4SG+FrIpdHj4VR5T59cjJJ
X2msi3cOOyBlDPvl7bAdEJ8OCAZESi9z9rYIooAi3+xWGAfL71BU8GFy0HU/1OLtdZM/Tsvl8oSi
CeYNQ/0ynZ6W9GuQiiCZ1Gip3PXzmWeK+5vm+7bmihqKa7u2hosluy7/rSY96+5V7oP+XgdOoVeu
xNjqhRO3Mo45IfmaIiT8ZyqGWac2Wwz91eShmbOLOCTIpgUHzUd1pWcswQLR7CZoRZhleppSG5Mg
+Y1Ey8k7rbeUT8wAvxwjoNNNutBEi4X3lxpWepJWbSVhFV2XNSsIteJKm6+hipmGew5dgKXrgeaS
dWtyWDpzHEe+sxwMjC6Gx1+2lBaBIHmV0zf8zVPb+JHY2s1te5Rqpum687F7XvmLUYS76F5D+e9l
A/ufiNXQQMdGRiRY5lugPvVSoBV3nhOrEcXMirT/Yy2fLGs1YnhfbXoDAwjECemTPwDUFvOxjubp
+MvOZtwHAlgH5xb5VgilRqyR/vPKkxhAPPXpeksqRFTKlRBzul3teBZPOmEPUCuA4CRU0T9npstM
HnMwrghbgQRCo5y+NPs8CbUxHTbLPR4FYQ5ma67Zm41vziVR9SkDgssnyxLfKJW7DENlla/i81QM
m9rLAxYjYRjR60ViQBKU0107fXG4kK9UX+w3mMbtZ1Pc9BYIeBoYUlxg1fAl7detnLjQpSGYYNVw
wVN3OJwK7fILK/lUOida97jB/zlF/R30cpImepNn3vs7mQevW8qhkOXjbfCE7DUPl8yF3AQnkW1o
T+xwK+nIeH48H0MxhhvPw4l8e/1/2yYrZHLGWEvK2bB7UqnjV/BLtDNJkea647/z5F1MAw7A8IeI
IiarpB9/N/uln3FPfXI7ZZ689NDfcAuB8MlXpK1WT7pVNn+XgRGae7SJPvbRVIeaGxvuQLfnWCoP
ExYTOQFgxGRZNOk1r2/udK+9TYFEfJjjKM4AjXihFxSJwegWuBUcnDDYBusxp4yIUDjpaxggGwwE
2qk6+TMjQfJcsXoKEQXiDMeH7cEKj8djOP8bOGMbgTVOcDOszIVoJV0uqQmQ2XzRnKLRua0MucNo
8wC1sKkVaPOPQrubplhYuWIJrho4a1JA0Lr62EI9ksy1ByMDhMeMFthNGy3u1oVpB7pWW3sMhikp
HhQxbe1cZpfpf7ucBOeN6ekiS0Wqs1x4xtrznNll5iyh1fDlsVQtYtCwwToIlqeTx8KwlVsmY0iO
t926lQZ8mJuOGafF0LzKE7maQOBt3/ZD12VeaiazeL9xQx6Faw6Hpm6LN4675TaOeQHfz7ld1hwx
Xo7lMvStMdQpjsotJuWgW7s9bGWdgEHmpYbnrWnuybiUSwrmbhiOeUhc4tKYTh1vSYGIXwVgWxlL
MlQDFk9Xs6xtYM3ljO/6ZNWl3uX7nLTl+rKuYixmyVzEl1ebjxN3hHsw/RrK1EIkF744nz7Ga5YH
vxPqHih8nYEq2PGXmEYbOx91JVqz4nrWsyewRHQKO2BMpvMDrFa8F9dUURloiC0ZNxeMpjE1HGOK
uwtzm1E2n2M/twi2lhXaobtdy+VtuTpunNwP1Po0bEXM2ODUKn1CxwovVb4izf/pvonD8Ny17a5m
h/9nwtn3N/7f/uHasqzaIR/hno/A+7UjM4H11fd9XiwiWRN7ww0xw79Hpo0U3bTlIyuNxoL7DhDt
w2h4UpiVTqmwh/omZtWFF96MQxNth3VlyTLBsjg+yyy1Elh5H2sN+1HGijpfrlnk56BI5XnLrsD9
tMBHy2CROfq1fDeMjfCMS+lkws/4uWaPOMFQ5jzbomluTJO7isKtWaMvBl2sfmkrlybsiwVYYbmX
2Sy1XrYfUfYQj7Lg1IP3h8+vYoDCXjOAvAvzQU5K9jxnpg+doKFt18b05I1TQHwNDcGXQJadueue
uXZZqBiJODrxGGShYm+aAB8B4lHI1cgiY4+g4FVmQ7Xv204TQRvWFHjpNv20AWdB18FeNvypdzEa
J7Yc1lwe7fytnzPSNzmVLV7RrmvnhjxrPo15Qc6gsUmcoyHTRjd133Z5dGE4D5AtWDLc3+yrw8Pf
OMz1aWQ4U8/jAjNjuZzicImvssx0b+rwnfxifZpevtrM2FocQPaEi9PUdHaQv9V/qA91x8BLa01M
wDulTMY52bbtWlsrJJDVj+GB+XNnKPx/QKHN1LFlul81d+5TbGRZk80boAfb9+rHPJtMJmceIc9Y
w6hqZNpzro2j0WXk+szRbHFxFJ0R2TU2ma77vPKzwoEdAAj/6VfdDtnuuEM49SLVY4baig9l7LuH
kNfKVjhn2mmrP4yCs1qZe7wmLOomxp3GOAOG8EF2868ePFwmME8QJIxgFyZu22i6V99vWao+G34Z
NM4X4qGsBbygoU+uurlpW8RcPhBmKulilNvT2YhoWBdDQMg9jdRaCek66hEAVQ80yhjkxxYKYqSX
iw8N0RnFWgq9KqEP2uxtjeHxnNWsorbqdMD5YK3XEVQE3e07PWM4f4ZCE/iJLbEMxw6A6BIL+hew
85gp1HG+wUOBt6W32WXO6QYb2p97hUneLSyUeEiymAmRh+CooWg1VnvFpE//IbJ+c+q9G8WP2Oqc
nvXzgUSX4R0VsfQErOyUAZ0KQc3Wy91Qtq8/js3VeU6kqk97chhvKh+o6KT5BzF+I/tJoKKyPvCS
E9hSX9qAz1Plty+R09rvhkkId+e0G26RFgP+uBUBtpZ+aOnUllnVAVP7lFfpEEVPMKgvhSKyBbnt
6lC+Va3bRlTB4Pgt36MPtd0dDGfpp1CPbS6lzcYGjfrtOxTRsXvYXD4nf2VglL5iNGPjTbnPR89J
Yz1Y8z7xY6Y1QT9BtNtA0bFl5GivNZf9S38Igrrg05G8cOkOEqhQ94XrTj8uE5AoYrIFde4PkFvB
FFOgBZanchABUKM2R4dMQLsfH5gw2RxVUdyNYFwBQhV07h80mrDgGvLzHsRlJ9+zI3AbJ9LQS+e8
LRCRNsSqWtSzKZv8tTKPtI6oiwt8OHL+kLYfbhg1Rohz7QutpOEDcDXFamzJ5v97fRZ1QYrvBqcg
amd8Qr3M92iXiq8c6Yu7QwataZbLDFAhnVI07njOlLE76ygHD5GMPpQAjikKMNAkaq15AbAKow83
utuk8Ld9TFglZAKLTWUOwpJCi7d9ERG97pDS9BtJVWQBJxSaARYCfKWPLO41EpOjM4OGMVFiQFFb
igFG8xJPQOtSSaHDfeeep6zv+GvKB79pHVC+pTt9DYm9+PceBhIP8Yl/EGkhK0K5u4bSv5a95zG/
httyCWxb66yBuVIyl/CSG0GQw7Ol3qoHFOCp8K8T0MCSylxDPp2bxC8Ju+iy8v1DW1NUJ45DJQF9
RRF/xewvEDi0RfZZAQV+zPkTUpPcFa4awKb5mAuC/OMSmBN0cBD0c0hFkAEA9o3Las7wgdNkQ0MD
qSw92a/JOtxwyP4I+Qq/b5dLSu6/NYUzCvdyOzprcRwcSGaBYqrNOXGDqCtzJ2mgL4FkM7hqlNSJ
eBTRwaJ9iYEosotaFCbCSKPNwY2sGdBdys+YPPgU/QE2k2DTTqgY0OCsL1xjFwanKC8mVMHHNFqk
n/Het4fcAT6dQU4v3791zN5RXgxuDbUeRuEQJCfA7nnrki8HR+AKRqNtwnrLlxmNFTSEOBTzFMHa
sEW7hMJZi14fsBh8j0TLVZC6P32NdhsX0bzwpoyK8ygKm0N8xLiJ8+uoQN6RngbnwRDlHsjfKzLw
vn4d8QZ6GTxsOUWp4NIJpHfIkEXEaP53y8Bq9/j4BuIVCeI+/GfzmHl0MtJAUUPWU9Y8IfM2F926
NaDzfFkzbiXtgX32hs09HxyTESUrm9oE/ZUdR1GPLXl3hDCjyJ0QAaG5Mm/M+P5reg/3VbPplPr0
qYMBJQX/knchFzJeTmezQofio1/W7LYQg8bJXiZ4TryJ7izhLUIehqTUNXKaTTitXrRC8tYwwKDZ
iVVrfwE6G/olxe6W/IGMTBRFvSkR+2wKGFeSeYDgfImt4JJaw3JN7MPWzrbvnOBLa0uy27UVSIb5
Z9v3Z7S6DTxCaCMIiM07/KavS+IoTt4HRFrJD2azGYVpFjvy4K2UMUiE+Idj/w9JDsRK2/XyRLhH
bDwOnNns4pA3iP25xIMSd0kuKScHKo9JQWCy5sfbH/bI9GDkwCLnKmmPFBckCRiz6mytA5nUmCxg
vd4S8UqYagXjQAJ//tluA5ELlUiKQ1CtMYIteeN4TVITjMmoySpqyK21TpFCUgCSDuJ5SSLWBxBi
OPHeQFLR57ODajYAmwNAjKIExCThmmoQML2njdi7dqVMO72kQTxEPsLumiowBEGfoKrh/P3zJbAy
7prhzYgpuF/ORWxiJTJb/iUp3JetmFWfCw+yMSUPLoWQ2HIPluRLrmtJyiylFcSsOSNB+fanisVV
BVScLktcQA9cOw+otkE3Ukd6yV2cLvFPFHGhJQFmYZPV4WH+0DEJNRhxs+m4Z1ne0CHmo83Ktqt5
J4PkgUfLaXEbtsRlEszOt/J41pLb0Zz1x9bNOozXa84iOEhAwmPg18T3di53WuQAEg1qKk8ZbBJz
HmNSIYHjTGdwrYJFtDRWRBHv244RfOPeoKiI8ixTwrkwlhlOAuUAtMVCUxmE42AktHXTPu3Qp0+N
jtHmWYlTda2fAHWIEjAynvq0yyGlecxBqfkaKMcZkhnMyiFv3oLA09b4OSEx27QVWLES9MpjkOu7
IlzKEGYZ5rCEwKzBrPb8iGWOt0ifAUW8ZM8VHOYMPbzlPTrvw2hKeGeGjYQ7JXjc2HgFmNIDHCbG
BeqXACdndJFihleKU23Nfogvd2lMzL0PUnoUzVkwjCYAw1RbTCmnLEDRaJfTQ/OfjDF9cyyNnPC1
1kYfM0TCg7Calpibarn/MQUniR+Afh5TlaMhKfLntKwJnye+f8e2fEPqrJIDKnoj8IljN/tNbWEo
Zfp+SdlT90vrbfhvwN9Qa3Q8hShdPAFGJy4B9GolR88N+ar09CHm3R2bjhD0zdV3Qszew4tjwr9h
w0QwRFNGxfAzzMyn00KTZDcfoJ3Qd/tIiojtrSDl3RhgZsQ2pw9MNeyN5DcUevjDiWBZxzOAntRl
6RiSRVMd201I20Hjk8qJzj3Qz+RcHRRHWSE54kqSfYU8CbqUPIRhU2jhK6CuPH6doQBchwfVQVFk
S00E+YgWAcIWCJzcKqyBAewIFkrymoOEMER+jDbGz1LocKxKKOP2GOAU4qyPNvkN5q+vgwro6D4E
/Q6bvhMo08elF6h21Da7sVYxCBiXEwge4GzbpfFSvSdCV9dhCRBvZ/2+oybIPPfnzt/kMvApNfoM
RPZQfo2g57QFWGVEINJhnzgdR8XyfgBGLZ30h+x0AsEYA+QMUNMgOhWeJ9LCYA4JicY7m72HpPZA
68d6Y+qdwFJXQGOIyw4IvbhrdgR/BjSRod50q/mujbxt27x2rVutCK4GSMerpJxvtLoWErqARNsb
MoXn7sCJdtJxK8cyxczeGxIRoD19dtoePjGImVR+6+5Wj5Rv8/Khd9rLXmRvFWXyaeslbV4ckAo0
JO5Ot2013l+t6DoqDrQ0LmK9+IJNZFNNR2gJkqHNOg94G98IPX5YcF11WHbBLI5TnpPsYvIfzwvR
HFZF1p1ck8Ibf0rRC+SvjCaXlYvKBlPir45IxYQRJpiW8U9zQ6A6WwDAf7+SfBFrZlHp5ijz8KPb
4XwuFZGJTamJOqM/WUmaPyHlSwtcITS8FB43CPQg2VngWAOAExkAhf7yPDOaRkARZMqD94YAJWzk
L7hi1GegKPOFePjqZg3CATteM8xShz4N6Nlfn8SPmjdnTy5KAQNMuflbKVCDFxVvwACECuV1CO/j
bl6HQLkEycxXGSTm135CG553+la++PH0E5oafuV+Bs4OChKfDbsFKsG8IlrO9HbXSmMvfwGkW9O4
i+3Pe0O3kJTr03riHBfcNsUrJ8Jv9bwOEg5g3PbFpFUe8IBLZl29jqAKDEoRUY71rjqn+cQcGdgV
gkosk/VH5ef88NuVLUFaNdiCgD6Jpm2aIdKu6jfdhBSNVhOqxPe3/9gtknaNXRrzBDRxV9vR8b7h
+7eDAjVoDDvrN2tnaddNh1zigYWS1uo0gSwKP3hD34qT2o16XwU9OiqlH3zDRHDi0GoND/lSjfeH
F00x1JPBFR6+DDRGHU0hsDMx70lVdJeAOLjJe9KorQP9LUEE9MkRUNPFdryeHSKOeei0IHz9JE05
EPceVLQOERUlAehilijNpvjU6DnNd8cr2me6RfKimhQ4d5m8YAaI0w/878bBW4AGBgXR2OeKx9fd
4NVoE+xe50EOu2wA2me3p2N/yJvuATwlCtRXym2RDeCmhqKX/7YHoty0RN4GKYDm69wA6JTscv1w
/V7N+Lq/NQJ1sBD8j4hS6/BwO6cKQGsJFoTkslIVvcimyAYesx7V/qZLbzyL7PJLBETjrQW45jVO
6Ta25hgcgVmp6PrdfGL5PD1xIk9lgg9S2oZXA6qu/ZiBWQBf9PtldE+NbxTcnwOsdyZoNxIjcxoI
9lbebWCD8az6zg5dl6exy62sC0ZDRWjcqZuVvqzT5YC+u4smZMb4FznlVyKs1XZjB/jceTVW6mvz
jGxa67ceukZGIzfUDnqGYnE+KINvT2OsxASV298X/AUKZs0LrWkwmj/wRt9p2THijq72HVhxyww8
XQUgHtg4eY4wRzx2kIeiwzEQIWbw1+db01AJuRRdvU+v5Ll07CfFDQ8V+9qyFAdBF3xomriVfyZ1
5fZ+x28HI0MDnEJvDeCFRBbFrqUCTywzSLWALcYAQS5l0MNpvGAXALtW71scBqol6OnmiJLUNWBA
xfUKQ9o+qsp+OitD8tp6HJMaP0mgnxR1nHfsUOx8QIcj3UkDZYtXTce8Rs4g2hQfmAb5tpi/2NLM
+7A4ZDDvxumMz0DoAKQEHm24xFRmgjVcvLNY1PJt9Bu2qOhPe59RgYXoT2fZri8RFK4/qej2BYJN
O7fAF7TPV9WDwTRX14NZQxXFVhhiu2U266HJVhrtydW+XXazjiB79e4AtwujVqzkgx7SeoCkqvYi
YqZkYsApYGr2aHVA8TAGe7Ud3NnqVKcdOy/86dB/QjpLgXxAoSu3H5FBitVD6RSmyInVs5GarU19
am3o/X5OOTJhI2WuKGFx6hLQwNX/4AmkZ5svm9MdbsQOw9wWnjjMZwGRgvopeHJShut+nd5j2u/7
tz7usMJjetEWjdxdy2IU7KgHhNyS9hvXN1JVrQM+a6MytWEPQo9twRd7Oj1lwWLcaY/fuC93gwFK
aDTKZ7vJlYoGoo1G+nssq9Od3R/zue9I7ZPl7biQdI2YFMU9r7d60z+unGZnWvVPLTiRr1lz/1Qn
j9jjU0GjQaSI0G0fRbAeQGyyu3dQ1OcbIAhAwyKrsVu03yNcclhPn+kfVvPvT/ANrWYf+gGmOvAV
HpPEyWBDAlKY9JMV6lfK5F5Yd/Zc4H4DPR44BSs6kCic0z52kqzaXS2Kp9/Sx7MGlgV4rHfq8ecP
MPtj8Uq9/pO4ATZ8D7lztLjX35bdwucmGRY56EbGJt6lNjr/bzASVKneYIn70twnjFBL8EeAw+j5
/8phzAffrwHlI4l8Mkp+FC1ohLYvaWPMcmnUmMskVl+dW8XHHqDcKrBKshCEyMuQ+kJVCP0akvEy
I40AltZ3qnSTZ8t8mfQhPydd8OuR972ze/XZVvpx0FH9+u6m9wUv4Agt84fregRwE2EuZi97WtYI
2MqgxT+cHViu+e26xy0ItMAOIEH9GLIs3mKbml28Qdjr7oPUyOrVT/WV3FUSalYgcPpOizxM9QF/
Kmw/txsDgJ2NkKrL7gUoAQCd2uOZDFwAFjGZJzxuFg2di3gmVtTzkmj925FB9aDCP7C2p4YHtl6A
FUl6vjYRwPwRZmTTshTBnXLYOFaA8D+kOaX9ocvc+ECeT5w4HQNeBbfRPRK1aRRp2kB+sykPoKde
xq3v4podS7ZiFt4GayBS1bsuhCEtJhL40c8Bw7pSxs0Qn8Gvm+1ZhDtfAkUNs7o7ZcgLKj+nj0pw
BJoZl+wHKyn4znPBIAiqOXMvgZEntsUOdRbY3nBLwi+2UITEEAbGA4vHAriUx9ihpzg4wv8gsoL2
RuESdidlpg1hq7p+iBrdlRUaZAkCK7S+6YAfnzNlh1aZAeXxvm9R2QPtxFMBwfLYGRm2nzeofgTN
mc9OcSPh6MJz0ko2QChT1AkXQK0/q4wSW1PbNbT7omehJQNYitpnrIEfvX0seH0M5HyjopjB/Ffg
t5PgxHed7RoIVZPcHx6iqoHRAjb61VbZ+Z3r2YVHRZ5THPquomdULQWZf5v16LJdSSOGwFp3p+dI
LHUIMqv9e/6KzYQSct+NYmOwwNHy2jOrpyOziKYwkOOnU7XH7dsRt69vy6I/h/+5knOFLewBS3x7
uWTCJnBRAYp+v94YbtsOodLCQsbuOzB7A6cZkUg8fl6fnwXVCb2h33f9+HgV3j1NsGHN1W/nVugv
Cn3oWThZa/RAzKX26t6oBXD24WRcInPz0b2ChyVmyKcQy5D0ILNInIo6+M9UfzOKhf2HqNr3Ux2H
LOM2420/ZCWaNLS/TQfdKnZoimqtYQvbjmSYOGphPiNB4IDTHOyCH0Tq3bDRdZBCJsbBKp2rBZ83
+gYlrvJ3pFa8/ItOgV6F7xsFOr0/a0b7umF9Jx0TDvSVkO9Lnq683KK9kN1v1kALoLdijA5g1LHJ
5L9F52N/w6y5qklN6tE9GgOuY/ks4LvhNe21KQxSEwcZAPBVZOuqxEIWQxSF7s8ZqypnXdJ5Hbis
SEimcEe6PxN/LhYGVphy9PEhbe2WbD5ElrFV3z31aqltgLapf63cPiaH/bdwW69vL38Oa2ThB+57
D3aeqjtB3M28oYkamQXwop+jEnRAeKu16OO2mt6PSKg0qu6wOlS5V+z0qE0UJvfi1TZ36TSG7ZLq
ieI37qh8JeU4JqBQZ5/u9gWA/ytCciha3oz6XHXcWriKcLc/o+Rnc07Ua703RsfwfaxslmZCSYd7
QOzwDZIfBXKg191lOilVGzJcApwpL/90c2q0FyKKv4gylG5zX79IbpnsnytMk0MdWcqc1yOMQ7pa
fIZs1VSkC3QL+nt+zkB8/yXOHxSL7JypScmfm1Kw57QZWlTiBwNX7jemKxlldUWlLo3UpFEoPaP5
hJfQBqODj6zzSbbxiQ0K2l/fk5hMNR6Fg1Bi3bKbCtEwfYnsKsX2FIkWQMytFl07ispshSmbR2Ok
FKpegVcvyUJo4TQrCBtxsv1ZPOZeuSYep9L9fTgEv6TbrOGPE/hsitZ+p7GvlElx3dM2yIIG7RcU
eW7ONba+TNjVvW0pm04Tfzpx8sIcjRIzgSPLHSMhj4edgzJnSbz/tndW7Rbf7WaDWfkwksy6EdIc
CVCeG7Vp9LDqAX2LHFBqDa54xWw/E1oYiCCsYG6trzg/jPAB/BFZUblyXlIoACee7GaocFCtbsdW
c8t6PDj+/HpUnjP6nMgow4+GdDrQ00sWBR9AueNdDiAUctSqIDUhCkEx4dSGVQRKHwPObKwOaMen
BplzDZOUFuZKeQ9vrWMy8MTBluUcRs8HGwQFBNs3xkSvfQ0eE8KbXnTodq0vP489hn1bHQIr3rXs
qjEmICm6hf7qWsxlNHZF1ajd3GY4eXdREiOZfHYuLfVl8vJm7wkjYZi+N1lbj+HkZvgxU4NukMHX
A+Pn56X/HmU5eDLCx/2nexIXPQD0x3yU7/mmyOavxow4gkqchCEErO/mtiaApn12XxAcJD2v/hEW
v7xbsn2WQ/iXxDIcKtyl6CcxHH6sihBRGkP6LOpjS90lumXaloyYrbpVhkX70kxiu/Gt7KJzKj4o
Lr/nOR/BwyfghCCQzqHiNdYqoEoauAQ6T7vy733KiyR5u1G3uy5yB5eWFk/2aT8f21+9GsDwenzf
WgcYaXYnoibGiFkDd2MS4RcBMTBQ2CRtEtFBl8dQ9ocdqjIlv3lk82+Jw2Iya6anB+toE9Xib3rm
JHZ1amQqYPa7G8nfzDaLTnJ7WvV7SS9vhJ3OMChe12GLXZa2W6Na5d/FO/tiPA3EuNUZR1Fl9iEQ
PIjCX/dhf4FVGa1ChAQo/CJsir41enbMO1pa7OYg0E4FNLjaePRAxZI86N9af5xZLHeHCsW0p1fW
ugImHpTmskX/+nFKRsq4OCrjctTxuvPnJbt8Mq3r3/csHNETi8Z4Bkb/RU4HRsRtTbEXXnXDxkk9
dnzGbofFDB18AzV0si7EV6ojkvGjevKBt3B6nZPlzy1FmAFI3lc0/R8zkgYV7CSADVhaq9+JSXZp
NGi+79zWRAkbexh3KKwEDQ/ewD499hHkB4ObazycFziWvtalQwvO45TQEqQcMhT5m5ZZLh6zXqjA
hh+Md9vqSJOMjDVVtZQCYMtKuwFyDknHyCvUKGWZZNth9v8YGVdWiHF0iOCb0Iy0ckowsRjeYKi0
fiJZB/N33Ti1IP2HvAasL6txyYb0JktUDpDYGgfUaulSg5sKP1SpmNAFWzVQA8mcoD0N7E7fBRt8
Z+dGirU2+iWTxMgice15Nd1u0yElgWf+jmflCMGeCJUfvd5CQBajte+e9npzKVYjvULvbtUxFQDa
lWge9anSNpWgFuNH1rkrCRhh9uBt3AYs29Zv1jmyuj4nu59N8qzGENa5BVqGGjua2i+zFekoJEc2
NmZddJiQ1mlQx4C+YVCh/SmovkR7taXHhBW00zbCr4fR3Ic2BUe9OxwotHAap4gy+g3TYJUkyEd5
soOFqhSa714ztx53st54/VtpXRY+FB4oDyDySAefQhaesI1Jdcee2mhhzrVsbJ+1ccy/Xhta0bI1
Rz/jTfdZsV8991rN7jDe2vifXl7pOGbhzp1vbZUIIvlpkK/uLw5ikG6qtfsY4G+tx2+7WbIrlJMs
mxV9Ky0n/SuQXJR5FSY4+1Vy+PxwaNVv32Wfnfx6Q7QpSIJOwxswMKpdqVWc9iu13uX4lYBm74Ll
0H8/ggpAbtXm+/Ci2xmefqNlctGEJf0+3LOu2y1w4aCO0agpYbNVIysdu7eq0Me/fiyc/ghlpIfd
K8yYkPjKzf291mxft16oPnwk9z59SpnP5xR9vRb6Yd/wjntzpAaJ4tzbXk73MnEkOIiWUWdaJ0MY
1Czdj9aI2vQ7Xj/os310AhFUClR0lLrunWVNz1kYGGqnRpdAHpUqGP7JsIuYh9AR9N0FRWORBWmh
E0Th24G+yA4AKh8KOl3pP048DMkyZx5IiFLMHxsKN+WenAMdPqeYkL+mH53Yi90YmAjJB5Xrgc6L
WAyx5yufJsntj0I6Ejy07CnG/xXc1Z3Gz2/iI/6Vo/F2XkRkTEZOmMA39b6x/syZZYMsYLxeI+uT
6AP68/iFs6285SetpiN5N/7ikMtAW8DLb9l3Ajry4tigTn4POYD8X3HS3CAVfjVG1G8pL9FjorTK
UhsW8/6lvfzAY6s88DgwgxnrF+r3xDScL7ssx+BNvBiJaCJbrpapCsWQ0BITOq7/xu6JkOHfdkj+
hjAfSxi35ue/IYqy1QJ+QmR73aUaxy+zAjUq4/ax48dCgUJemNevqhUP4tFGcE29dtO5AxNY9y+s
BMhTP/DeJaSPT8KxbJgQFtiNqepxQ8Am0ETKgvppQnWEEQ9TjVexfXNmIF2QlaNiwKnDDHiihIe3
3dNW2B2viG7ymLmV7JvcZFUneAdVRA1YBfkAi5K2JLxQhAASYR+DjMBf93t3hPAOA4QNnhgfTbTI
xseEiioXyBXfqU0AjMJ5KzZ7WEeKGHXaPaLRVgzsBlmK3C9BO7BiX3ezLv5oXFBzRAagwCTqWhwA
jluncwGKxOgky78rgXAFL+BSODMuhWWPcjbcNbb7gil3/D4J98esu73mZBDvIYzBz2hDdoPhR2kW
KirLODJ5yNO9oVUCrKAeATYxNvuZGJ01FVtpDClvcv8IZKBbY9QLCqPyi7ufAa7BCTh3BnhLsMkm
UmhpslAhjVsgYJXqKvjJt9NxOW2UdQD70DyunaeZiBic2TmqFt0qh7qc+zLQ99VR0QBRkOO9BewJ
LZObQc2PnyBHZSXG4qmrVJhuBs1m472CJ0BTpXLQROVRBcqK0JXOawMkvartRih3ozynTGI/vzSh
k4G6Y+VW/bQlgXDzAj5mmYfpphypQHKSPWE8NdrbDGXjDvWteILhdZCOyd9Rj6Fqb/ddngcwoDeQ
HPisfBhuJXTKCULhVt30wab2PmcKO+dofJ/1w/Yo9uN5vQSkhmVltEULwaO9osdI/VAFkguk81M4
OfhfSFkuEnPkUES4iCENRtfgSqeDDiaaOXp//DMrE3yLPTCe9nWc6fhcWTsH0T+7gOcyjWci8woZ
fw0UgRTVQqUIahZ5FzkOHZ7GqM3KCtvEu55zWkqNg9rXerh3U1Sif8GU37b3oM+YEf1lOitmEEwp
olEB2k0HeGqUw9yBe+qQv+JqgFiYzdR1pJ8nYldCuR5YtJmASl2HaIjRkuoAdyy8l33ITeI/YRW5
aOhMX0F/8qYrSX1mTVrfGIOwwUaEWuXigcdwSjV3TAEZm8z1DTTgfTjwIiwfqhWx12uRI/FI39nO
/HrYGd/Dz/g5u41fCwTTR5nX3OxOAySXNyXV9qYmsn3pSrH74/b4N7oH4mjwHFOpSXcGYwb4BPJl
/nW62+wmmVNaD+9r3efqtG0Ix5/GGco7HzYgxkq9fFIZhzMdEGghNvdzv4sfffYA0CO/7+OQwFwR
PSU78jtDIiRJlfN1c/wZRpOu1SNl19gdLArp3nUqGszvczaDxWb1eJDKtKLb30ZSGQkygAFgOBff
M5H4Dr/gh/l6sIpr3y1ZMhsDaqwtPDWKE4GgoCipZM8ouTRWZdhe8DPJl1FcHxPjsG+w3bD1UGCo
pKOLc0tvrpzgfw1359+Rew+/CTafl9jo69KGx/4TUBMo+GjURdz4gdoIG8C83lcIKCJrgN7Qz2tt
6BINFdpkI1uxr8Ni8ntqJZX0DDjpG6c61JWg07lYQrx0usToPvT33/111AriMyTF4khu46EtMdot
UStweqMcabd88Tzkmydp6tHOObHN9ewqqzfxU2qoKIUZV/+xVAN05sxkUl2a475PZEXxDFYfRfvW
ubpDWRTRPzQRsRfJGHaZ/WbQ0R+u4MVpPwxvP6v2Jt9kmfY+9qkSvIwuE4YuLFWtlI2Q4preFWwc
+nVwKu6oT0PIA6SCrqS+pdUKZuZAlYh1BlwAGBsK3gaSO4CGmAAWrSUgjR2kJl7me1XR/BDKPXsu
UsRo+9aLcpSiygeCVvy9djYZMZIi0SidMAtpDL2mWMWgwHakZME865Cvwo4BbEa8Is12hEufLqEm
kBNRMgcCYNHk4axwMmCRRDQCuLh4BKG4rCfAVCgvgViiqnm3i7eZbFFW+Zr8/Y3EN4EqoRSDcmcR
u3fnP8SxEUa60YpWg/u5PVanHWIYyPDEySyK2MnU/pupQjODEJGgmPWpRVXzpE4z5LsJCN1PkDr0
sJWwKT//mN1VhCAYXUKyJyqV4jLAuEERjD8Tt7J7w9a8sacAEN3NtO12Py7szuvHJL4t3fYKefUn
OhcQOiFHfyavththF9LEzk1/d9xG5FYsNrRFv1YCprljp7X9ZtmJ9O/43QtfA/eOZVPXgzqcwT5t
uvf+4crJfJkb9W2bfhavHkLbnbU5oK/Q62FH6BIL3xv2Ozq+qD0WP/T9ivOLYm3nqhDqgPfsW3Hu
ZYr5K0af/ryR07d77lW8gpmiox1alGWQb6uDClqnYafmfd48IKTv/eh2mrfli88Z6ANqeS61st7P
KKgYW9W0i4QcBu9OOvrsm+uuUQ1pw9+RWboyC7Ub3U4tY7B2yIhy+4X6BEVtp++qqE9aCI8C/n+7
XfRHIrc760wV8zWmJ4sEeWOkhsi2aag8B4UZmSqMH+5ZoEL2/cfTeS2njm1R9ItUBUpIr6CMJHJ8
oYgSUVmEr++xferePm63m2MbUNh7rblmwHffFm2oQaeNbbqPSyERRO9vACMFC5drsUgSwuYCzEiK
t9fhZuV17uBrJMz4MAWAUUOLNcVvs/gGfB/FjsvNiHH6+T55srGbI2mEN7UNDtqvoL1VOmAdcX0w
FwS96coGmM4EgA0UXIttNqOjyDwlD9iE/ZtT9oISP3naMKy1Xuxj9bDSrA5e5Jr7/kJKsPG1JJOH
RrNYFIb9IwKpEoajrBeYteBB06TBW1uBUu7e/i0JjXv8JZQG99aOBfTtKKXLCDaFDPAZaL0Ayv2P
R972rRnyA523x9rByF3BBR5GHwobON+YwLAmsVDDCuARjPhyh4bcYL34Tt7cKjfn1YsQGT8k66uR
1aQMyefoHXrEhfF7OhhYhqmxvdEOGYDjP3Xx+F7UcqE/YkNa7rrr1tjmz/mdwd530nmMH7uJ0Y7e
8vorr9kMkoSO4Td5otXu9N59/TOoTLuDIm0Xao+RwcaBIxZukp8IJ/LdI24UpphoKqC5KfatsHRW
GVx3ei5bRa77PIgPOo4LfANzFwzcbngcIWZOBnTI6VGprKvsJTei7SY0WU+cETBG2eYP0HQs3erR
u5i2r3kjpqNsRTXNUU5DHXfl8a67NTTh0t3O7waWILutGnXXGn56l2aJmTFuNopTsvYMkk6f9TK+
T1q6/ivpH+pFvzyDcnQNqBcCkQryjBoXB/QgBdygl8US7emWqPJK7xcTP2C3XuJnIet6x38Mf+4V
0h0C7b7spEMVz0JiISLVD7s2M0KbQaILFyzCfMJLbH1jwkdjnSL5Bu4WatPhdZEs3k5t30NpC7Zg
7cYMd00gTQOXqiOOlAbTdFMMenU0GQY8H24i4RyvJiu62Tpbv3fhe4sNJ8fugd3fRiMPqXbobmWk
WyCByy4yx2aWF/CufkKXt6bUosc0nS7upknwGimrooDm0ud8yfXJuK7V10omh6OMOyzGV3wh63oC
+s0wRmrXiki3ezly12s5y7ot1eT9uG/FzfCph4GI+oumZQ7BPe877/g+pEer4mJKXBO26c/4PhX+
8DD350xMw/v0uZSOdD05Sg90BmNo0df45WPNMKaaKMfamvMNVYLeN599QWMXVXQNDP95F8DUbUYk
lddDKYPC68foVOxONyh9H49fCG28wgTsafem5rRiFPJzKASvewMSGhptJAmIIpZvJh6/dRo+QtJK
P2vyhoTDUHvKN1y3NPCi/cP4kLqF2Eg8glg8qZ7jrpuyZ6ZC23x4LrTpE5dLTNQ22Rk2YDoDqeSM
YQrjvTYdUN2TEG1UyLT/RF/solihxckwm8q0k5c7bxlkFQwXqQYsWg4RTPkfOz/s/+iLs2ICR+BD
dMHZ6MevPlSwM9sa0h+QO3Zf6yy0dBAsbWZgHAlgc+H9KsifKP3OxyPLoUNHxbFJXH4Yzi4OlbAO
cLW++R82dxB3khypOXlhmiNsRa82+RwUiUKHh682X3WJbNvsF3tb6KnGLvo+VL7Q0KADz6vB/NNf
of1ehaG9CeGTuq5p44Bjs/2IUlTQxIb34B4ofFY85mcBwrM7yiGFakOIiIU4G9fgPzIdBuD9Awsh
7xrP1oH4VxTJ4gikzhyWGpEyGqbcgiQrWJIcOrDzHkbEuIvR1ZA2gvg04w/rJVxN4fP9jAR7E1nV
RAh4oZ4hhfvYgq0KxOiAxAqpHP/f8ujHxm+4z0aKTpWp6Fq5vIFFWGAuzbq3NRf49Aw/YJ+v1WtV
EcvDdOxvsNqBRfUG5eyL7gCYUtg/ikkoGxmbF1EV5Gd0mQn/bR9PtgIhqALEKlz2EopalnqIOxBB
WPbVbIBN55CvWAQkuHzwISHEZoMbiCSMSB7nayLeiP6iEcPHghoOH0NAPbyjSVyByd8Vk5aXIqa9
fEM9q0fYik86EbSgmHW4HasLdbG7W+ridgQMLTdfvEJhCvnYaYLk7hIH/gd/mviNqTj+u8xctLAd
tSMtlHaAr785GRYfnSyy/vvp8SO4Y0Ib+vfRamFTUpGh9Ppa6Zo5Kn+6c3Ar4Fw6aWDDnfii2wJW
MZ4M+Iw07Cr79c7vkIOAH5s5wCGBz3yd3KJy5xuZK0H0RHnAxU07+fdZNfChsTvqhM+0JffMhkny
Q9zz9PieH14a6ZDPuHPS0qjARBh+kZVAWuTT4XOTOEjPyAfir2hl/n2wCihPR/sR/gFmJ2k2eFVH
F4sR4+IuTBIaaMPiMx83WLHMaorRQ7+0j7BXbCCZ8iHih3BtgHbF72DULJ5ZfAbQYv9iieQztJma
+TWQGp7WpEKVgzuGJonzYUGrHFgemG/AfNVAkdjc8OO6MmcWVmn8iAKY/h3CEoEhKUDpJtQMYArx
IT88Q3alFB0XYBn/5QNxGjZHP/CB/308AGusbhkZT+B5uuNZyxqi2ZBY/v/xqpBM4ihYQq2gLQSI
Ax9iVeYzbEuAnn8fIF58wWycvnH3CMDFxNe8UQkjpVIaCTYL1l6A5xj3QKEAV/4zzmPH5guBNx7N
479/2TL4YJ/i9/NEf36e03LOpCkm8YBSD+PRfUOjJ9Rz18x9tS4Y2g85GTFWrCZCNMPm+Cedgfwv
1tGUNkaspu+l8HL7ovMTAgONHqrHV3dPfMe/P0+7ezX8Rv34KY5HX8pOMUVv6cSIDEFoX+GuoYwU
smsJYh/gooD6fP8561N5SKEFJwRzWY633AcoA85YkrY5xeA1LNe3Ee1HFROXqohoBrxKdqrVNUAb
aLqpQ4W+QyBREhRz5MUfqgpY93HH6ThAMk6AbiYI6sEevfHxrOOUzRrhCy7vHzKCEzmKbz4Ly3mw
C2WlrCAgUSWNkT1tGUEoEUv/se277BTsXsiaJ0V0D7QhZEaWZMWTyA+joR7hAggtXfR+QgWju3JA
wDI9IBvLNWA95+eFqlswvsWfGmfgekTKG/sXNECo47gpM9aWOb4CUmEaCX7LTEno9x6n2m/wlyd6
Z905Iv12V2chlxb0YqEpBqvi853e8m5jOBxUjD9+hN0xJR9scUVFcMrd9He+hChUopjgavEOwtTv
IP7BjepP4auAh/Qm+EW/BmVHMOewfwbCeYz8x+g1ykflyByWI5gBgeAr46Go/IbMGQhAYn3lhqQc
yjs4SZKrwdavAJdpYT0qRN9cTDC1ZLEGvZLP+BJ/UoxX+nxxgy53W9+OtzUn92nLCyoWHQ4/ti6A
SQ+7m4qv31va7q16To/yWTp0zgqeyZ1ztsB7c9FdkQLFmYOi11DqmD8Mz5/bbKutaC62OVTJbPKO
MkiUGl7Uj1GGYb7iKNla1Wa15hE7weIPrY3R0g/hZRa96gHNBuWI3B3BN4Wh/IbRg3agtGHRwHe9
90TLoSXjX00AoXV9BfBMKH04qumEVYbRm/BswrfwalWQENJJ22DFY6W/FcgxUZKfyn1pgDbmH4ZA
wuLT5nx/28MPBOxm+hncPvRgsgu8323cnjJIN7zIL/zoX0BXQ/WJnhNnIZdArim0RjAWg8jiJYAX
bpRRJxChpMoQ+hD7OLW2KtqzYhcWyep+nf26RwPMFrfiPaTfYqt5hjH+JqMdn3+Tims8myW/BaTz
u7lOtI2pLXfqhg+VkaSerst2fZPH23JMN8Olh1il2cM3vN32pbRQHovOc/X5zVjCU1wer1ZdC3Uu
7sbIqVK8ZlgRJWlvAqF14czRkPRowiBdPgfNRwwWjF3M8KFUMZiC+jNlMHLXHUyIsuLMco7NHraw
cLuYBQCz87h+yX6jVBrJaQSpjkHBjgSlKUxyhgdZgcmdjffYXTwJNWyU47kmBEc1II+wykA4HwQL
UbUMy7AH7wvRWg/1E74No4PQt89Haxx9vMm7PzwJrAnveaw/hNqdhqSPFaXQPkfie+ebmH/22GLE
LiYLf2IUtGp85/TTnwoHkyviBPFf94hvA5L6VTh2hSzBZ8xEfyaQ4W4ekHdGkpsqO3Lq3aqVfB+2
vYgFLyPb7hPJZXyHdV7RFQ5epdtWLq3iu90avwAfcOgYdeGxj/+YnVFTQMApa/+qRGXqkpHSm7LX
vmnwpXgHWwAbxou07tx9zPXoRuDjYAiccVvCF05rhiYuOzmnlvbpB2Xx6YMmsxV/oVfT2bgQBdgF
oTRplU+WKhdVgrYQI1AGIvy2yv3AK6vcL+wZNNjYbUJW5GWw/eBp2rrad8hrg+cDkYem6HuNvpn7
zYc8fvfYE8Vk6mN18OdLmfg/e3HvM+xQ2hLVCpBOKePg5U01Y3RGpiYcnhEVUjteGB/K7Jqikrha
9Mu3DdeQGNkhnyJ18zbVsXGXm37y3ffY1cmTqiAcuekrF1fatevnuwOv6i3NCporLkEFFglex/BK
0MLci1jCMbazfVGyEESI9vxnUwNUEIi+EPmMPK6aw08acbGzU3eUjfob3diBleDd2fI8O67gjv9D
BQABCQDuO7s2Ie5hu2LJmVCpTPgrJq6MkTBjNo9MnriKjxR3eJZrUtShaeytFWjSTKN49dmfEEI7
XfeoRRgOYZVH/ZDD+IZC+kyjmonS32AM0Iz3w3yfMd2NMRCnliVLCfLvCuprxu3zYFSN+Alyrs8L
6nT8Vzmn7Mig0KR7+CoalFYcFilt8DhjcNN+Z7CaePPGPVCBe5OpemFqWF3SOSMuemYWJBwl78y1
pLF6YYbFbAsVAvaWH2W5Q92Uxx0ZpzLekPrtf0qLQKg3z66tlTV65zn0QRgJe2H8d+HlP/c9LJ6P
X+Tl3eM9fu6hlZayUPWh2IDVLlYjcnwoZT6CdyV5tSVjDP480xuhyImIfKCzIgxz8jdGmNAwAAMB
G2lXLDmdmzRMMattCMGmenWB1LChS7UFtnN5OXo9F+Km6nQ9tUMWJVRP9eHdFVcxvV6LuaVHcEWB
fj451C+DYaFw0qReg3XUBEhlYPnqldO2rIqIJDwM98skfiDZyooxJCjggroTQ20W9KNWDVkFO7L7
hrTTGzLd0xLYnlIAPancLZTf6j6tTR+akFgssXpF5vXeG7vZ67rneN4NbDLkAA5wUR35DqUOcEyT
SXbzbvcF9TSjYsb2hGsh0aOGJTOG3bbVbE7UTdin2S/NhtqIoOfzXX2uU42WvlWWd4aweNKGiLOp
xqhKucugMKE5+QactVZcXqkPmoFht7SmUUBWgATN4pmhhzPaFQwOBCq+/G9gxv1/lsYmDWNUecWq
mu1sPZaoF4XsFhaPhI5pI52k03dKSPUI7gdQt987yVM97o2boXZ3eqP09NgUU5NUiGzaTG8nCtB2
jSTcNeadWXPsnJQ4n70XoJ6RKBvwVSax5ePvsJVgRirZ0AS+drpJN4SPgWRciTi52wmlD2Um6yMi
w83nQOs4gqaQfBEgUH++zzSf4E7Q4OBq0oA1U60dgCJpACeUsutsChbz2tAT3umiRGYfZAW86XB2
LSFRWrRbrFKItyAu1CG3GKsj2x2GFFTxT8iy2Ihzc0KOhcKDkcTuQjtEWZDPjS1v8D4ty0jMvAFf
kN4z02Z9agzs5HVMyrPhY/20IFl6XxeVRXdwnTGVGnDy8MY1AhTTQTsSYY/0fYp1ZHLqPAMs5vC4
h7ciZDtuGlKmouL+IexoR6i8Yk4aGbE9gjIIpmLJHOqX2kmWHGibZZdQqnR9XdQMn/8O33k3ybZP
CAjDN+lVAmOGa2Ap07cLrxfl6ddhn7d6K3OLnbXfWci8CvpWr6+fXkSFxuqps7kumHqoeV8eg+FV
F8nsv7GbgKjArEwtCN0ciWuJcouhE2RI1AvJgYYTd+vbCbMPKRCUT0bm8pg9QvAofraM6SIrvnmA
7Q9PBDECFAEDC+mGfDZBcfLz3wzOAtc+bEHuShZwlCgM4enVtPX3j1DQufCMlBk8youBsQHJ4JtG
bQWpWpwKViGo9xC7us69CXFITa4RZQqxwFg2CB6+/nJZnWFI80y8ABlnxGIAy4Ajyn7yHWrCqxEp
RFE5bxwdIAIiu4OhR3blz+7sZkLFxpPDThBWxDvCimwYpHdYTFxeMElkFyIr9DDs9Z97ZHDcq7xi
xsfwAyS0pISB4UcBGYDhqGCKUY9B9iM4oOfhocjXkAjIwPvqvBJeET9eLO97pF90ivWU9wavVP9C
vFPW7wsdKPkTPe9aOXcitbJRI9lPCfrMXvxGni21ae5+x4xO1iRBwcqWMqNxPCU5fJKNrOxh+HK/
0+9MJV+fEpzo90ZPSxmbx7enu61TuhVq3cJLYtJSaG2gvliZPsxD7KlfIALgTomj+YL0rgdQzewv
SJ5yzMO3l3qPxZfmB4shHDAeERqFqDPR41vQhNkKZGoIjO5mNKooDFwNOsIu6nL1vwH6dBe6pvUb
q3FxUAIjVnwzuOHvBKPcq4YMfr3MgTgRETdO/O/VednV8I6Eyz4A1ji6XQw/42Sfu8aUPLQZcc7u
c6nb6DgHbaT52UpAid0ZSY1DzMmtNMBeMoaOQQSi4t18aZQTxfcK1w/Cgti5Jqy0UR+lL3FbwGVg
VvNE7y/BX6GHY3kCX3T9mveOCWZxsttdZ/v7XsfL+jXnElG4y9ki0QUCodpM08jaxqWDvtJh/WM5
4WewvrQpg7pefWjWJSu7W/8GJUzOLxmB9g7kG89MikKvF9SXJEzjhp193hnJlhZoVNNLZmE2iWj9
Nze99wyxEEGvTj0K9Jt/B+R1hS2Wmke4ao8TuQwufTwC6Sde7x9PHROmxJxpqNZWV8R1Pde/CbMD
puRoTG4267gA5DBUBexyywOScVos37CSuXpIsP+ePU95nOJIfG5X1Vmf/EbaWv4gWr9WIz1MQiWG
KdiiGFmlqy48iY00LUmLOoAzdyJEEvBZ2V6BAbH8AMIeEnnDlk7J+MH5phgjjrpjZE3KuOa8ZKtz
QeeCZbRX3y1tI4K8TZrq/pXBLjlhxxS6wFb3en5jl042zFa/BRy2lOy8QQH/hfX48xp0VFdV/Bbn
CjFyHbyinWkZEfzY57BnJY4xhJqxxRa3njwvn8gAF8CrxOK5PR3fnBekjzxYk5GAJ9lCGaURM0XP
9HPGu1xraqRvb8AnPBDuAGASJ52zpvtCYd46lDp2jxABEdAo/p9fPqZsOWoznnMMKOoCTi6T/cun
vry5OMwG6qQOIXQCPEMGxJ4XcIdkG6xVyvn1bBKZRCdxdwHmJn92V2Azjv4eYAWNi4I5ZSbdnSaL
xwGeU/BdF2ypo3rZZSINcS/azR9TZqo2iV3+a1XalVPgBpBEcm2R1+Lgw1Xa6lgd6VbPfg1VK19K
EUy1OfEgTurVcTZn9HOf0P7XgabDQQAONnAU4AHGHKQGtl6+yumFlfgFicjYgN4NmB2n4MOA6fHu
BMDzdvJVZ0xo9qpz1OLeVKi+G6dyxFPeF7cVrwti17CExsPz9a8LCKz6WIl5A2BKjyFzKEv1P1PC
2wDwWeJxZqCKYMxCJUlz6UgDZr2whm+MhyywbWSK2VZm2C9gpuo8b86MIkkePOBdbVCPMrgatpCy
9rVgOb0hbZ7p4umZGe2TTuHCMx/LkLi65Lswc0F3SR9cTfHomeCHn7xtpLxMxO7WHQUic612QLby
Q/czDvWOWdiIsodSpAK+wFYKXJqiE1EjFJVSAL5wEh/d+BfeaeY6I4yRGRU2gNRLc4390RcMWeCS
hP3Ch0eeAI/uZbHdsgFi1doKqBJiKgX7bw1TuWbtDeptGkiOhCpkllAlBleH7IAZKxDqDeu3LjET
ivCvinE1oqemVWVI9fKgL88BE11W2IMS4izgKd5u+WEaJjMqTBakTtqwGkVB8nSu+3ytvADQIHS7
SvgLqRLAKffyMp0nUy7m3ohSO+x2qY1ubhXsFsSMTGi5HVLwGHTsxs9zjfvsPRuoY2a4PaYmQ8RH
r5UWKz0ubmn7rS0TgmT8OEABvw6kSzUzhl9fdzIMOFC+nVQfHgUFIySXzwppMCcjH/UOBI8wuIDv
AWoDIeczg1MCpVaIOsDASG6EG9/BfB8N6D+UG41UxcvWt7JuMbpGdfJ20xgoRxhvDEXcXZdhXRLv
os+a7JwLlEB2/Cs60fC1fmMqPcgjKPpvzxhUQelIBDOcpDBd5C4IvmWOHzIba+myEEHx1w486cfR
sJmg7iUYBusRnyGtDSD7JKLM8Nuhae/Cnt0OwUzH2Xm3KaxrVK+gqzwX8rge/Twq4ttI3zDJ+RwY
4TysbtieiH717yD3Cy0uPd0nADIqCL8TvqiYoFtQUyZK1Bx73GLdWA/x+4AGgc0fORTcfYwoxu9j
zy6HrBncPUl0dY3wzf5/rs6AfWfs9rjKuYN6KwFOdiCv0Z845age373HnEJif5vUTkWiDNQAWydO
Hcdz56Bje0axC+4q8leAdXHzEHMzhqA+NKVhb4ovm/dhGZBIbqPqwL8D6Q6kH4HYwou3DN4Lw7KA
0eUHYiJ+6bXVkfq+Pr6T1vYa05H98Y3TDeplji5yX8E6fp2YLDjMRCi6qNa4gS7MUJhn9Jx6zMiT
83eS1g4CJjpnLLku6fyGzaYP5+HGbfANyiizyFtjembft5IHRRCoXkxbP3PwsBPOk+9xy1QTK/7A
3ErnJPphGfhmRC7bPa+dtaduyAwAMdOl2TPMF+J4BiZwbvEWYdwjYrGpQ1kR99zMVH/sgCBtMIph
yYOeEFuG+TUqS+DLv+PCDU96DYX9Y3MbF/srzGE2VaZMey6ewlNjqExrUvsIz0s4ysLxAuSR36ov
8XFlv3JkKAeAtlOaoMuNnpEjc+pR4hOWS4tZEliF4V4KQCG7NMKUn+pFNDwkR/N/5FBY/ITIdECy
BXnTENksMGWBPKi4UffyILxg0qYoYKk8/8YmlOOgEPwoFTm8ZH4taRmUp7gfoCIoCMOBLAtUS2HE
u2Y6n4uOAyGDuaYXg1JIIU/fiwOHClEHQrhwV5MBvVuHUdZIdXEN+9JoCSe6VoH91XLYSmv9CYsp
w/V+MS0ilZNmWAWmMSrXXjZgPOFqU8iiC3Jq2VReXHFsCPbDGqcob7ErE5M1BhUsAfBLckzPh5AJ
Ecyh2oYp3kqjW+1x2SCsbkHoLF4ulxjXW4mLCckRpss8jSaUlZlWnDPQ6IIEx7XGHItGBzd8egQn
v01p2QGECCPh0RxmEhc9FG0Gj6BxS/2CXT0tjxjIpaR/u3ReXBhUR6xBiI+bC80IS3/Dcm8AmB4y
74d+Rxs/L/JEOfbWMJZzcRv8fH15HTK/vY2k+LpljR3CP0/nrxF8R0x57iGgs2dulW2+6sVtxhQC
ylCF5KQ3TNfNFMiiE6Gk30EpQ0NPbIHFRAWi/IBbii48PxkBKyrIA+ggeLpiujSMgFLQ0YjewUyi
h55SmNpw/gVKgSeIOCjYBqKBpTfKUfWRns7IUVDLhWiMdy76TL4LFjmrk4FnSB9uPeInEd8F85mV
+SeOMJ8xR/wjuyMjhzfP8dFIAklxgiTNcMBg78ZI8q95TGjcr+IuA0gRU8dmwNEXWBnMDF4fIppp
MkV0KI44EzTShxg9AhbANeDQi1sDANH8kXRLbowgsvM3AhV7iruBHLMGQIDGEucemtZS3A1ZceIb
YMnTh3LHAgAhbKxT6x2QQfF34/CZphSpAN0f9kJc+UdGFMUSfj13EPFuHYH3QDSnFOaW5DfwUrH6
6/IeFUxeRKBQjhsKM1esXuhb6BmBjcwjaUaE1zMXvtCIkATHbxUaYRoffj09xsFw8ugRGdPs0PXx
P4j0heLDNcyJboMbwMnIxWdtXhyMOBumkTm+ZY4aqdF3as53W3LuDuoUvdYQRa2ZUFqYI84Hp1VE
QEqj50VfiG1TjgCTKmzPGKRYyb4HEQi+BJDOZheSLHKU5wVuHDP5mO4/E8o2Y/4JCDuJuhT6/ndc
3giQIEEUpgIs2t+BgRZXJcoYhYWS1FD9XI+64XuJlT935InLJN2ol2t8Y0Iz+9JGjup1xZsmq0tZ
ZYtk/xkrJ/5SYuYv4B5j8grrMemgUyoPI/wdnl4vqgO5HqQXI6xXUCUKKBX4f5BHeKaI+JUbTEOX
7yUXK8vm48S9Ctyo2VwMYAncyemGS4wLqOlGgH6cKMQOEpQqkqvgisDoQMEIboe57LQ3zobcxep0
N1GXpBxFOGICOWbb36G7EpY7s86iPoG6cGEwjSFQieuFq5ILm0e4Rv6tBkC/v9sCYibWLDwfwCDn
uf46V9K8cJwn6HYJwEEiIH8v49Bsinw80AI4R19sI5gkz2WmVLG2ea5+m/LIXOui5oPuSBvT6ZQk
AdCs7Xtj02sCXsZum881ItAeJ0pQyj0ure76FUmhupWjJL6d35NdQor8O8BhwIQ8VUzhw5lrzYO7
NtKmr8PjIHK6DcjM96AdqqNirc+eIVSlRbF+eVck1H3CmGklh9+RPHpp/SvYfKhzIdGkv6yGHPge
S42gs0i4ihjA3SRcSZQUUFm2qAEqw4azwsVCWDqUaNY+Nq3+NYew2dfFadxhkMZWh1aex1UQdUZS
ODFwVVEzULbCkGldmT0QwOeHNFcwFa6mkLEYE8ZyE1LAQp0ExJefcpuCZ+h4cpdO6iYrmFpwhDqx
PK3B1mF2xa+DEZLwTWOThehcogdNluzw30O6Qh2ZQ9JnoAH1FEpxhwiXKRHJd81C+1dLgjkOQSaX
LChvcCzpW+hSwOHSPgAp9EPYYCQ8IzcI1GV+uok/G2gwJ95CuYE1wstHxf1mDx2zhTJyZ0Fe4pHk
6EuZ24Y3qMDKR5t4AmJNFTZZrmzB/KisfFxMKKbIDoUhDwsEHtORloPViv2eyy2f8xeCV4/Cgw1P
MCOwYoI8/5f3hhZHWbP4cIGDV7O80j4lexEISWY6axLLOWNlhaSdLhqJN3KJA0QihthwMNFkcPnr
Z3Uh9JUURXuW/ueU/gMyZjNtx0zFUZcOSRP0/ry4MFDmzeyCLs4qG3YKMBbAYI17Ejz3IeRdbUgR
AQknP6FgY5NllSf3dA9ix5LfxE+vmjwn7JTE39J5kGZytTj//BJIEuqSLQOwGFMtxgTUBGxg7HFc
EwyFXOn4whiKZa50Wnx2ghT45kE+xIPOrf+wL+bsjZAolJySBynrfGE7CkiTDzpx6z4iuJBMSj2S
29YMDQcyyISBYIQ2Ya0PH0IMBHoAwjBpLizOtBXgVkeOy8MRzI8u2d+w1tzagzkdYl83IDoo5Gtb
i5+kp0N/DwDpAduaLzKTwn74yI1w54CJsv9nQ8k8JaL9ofBll5/IiI5eUE+AnEEgmB7DeWCt429Z
0wh/TSCCfIOP01m2QyHb93bWkThp95ANjuBN3KM7r4XaImhxogkBprWTM4zUPqZUjxWXR5Afdp4+
SALZ53V6yiQJVL+hCfmGZdxb9LYiVbywUOcGx567ES1KduS8QyDpkgMEEwT6+EB9ICPKJu2gmYBc
WKzp5+NBDp42tu89VNMEtip0GmzWLgxFvBr52q+iD0hvPwkPqcMCudh5XfeLfTkuM/SWIoPi07/C
JP/ytwAIYWVp019IYwYQc/XQQUJuAfEdotwSDMCRiWUGmU3L3PuttCCxadIdyf3A2+3ZmluEb6u1
URCAxI5r2ww++0+EOqqPgFhdPzzIfOTFP4bSvlcOvhsEAWgGsExhUUMInmCAR9wYJgdbZQVvBtnC
m/g9A9+igcn1Q6Z3L8L1Ca8AqbDLjoWZHY5+mgdtrqW3bxHx283H/nK9N2K7zJX+FYdGLFepOnFW
rmBhIZNiEI/UftdXpb8SVNywjchzzOdM1PQl7AqM65aUNrQr3N1c9fnYhNAoxuYlqvRAR36xbWfS
gYW1mbxdJbfUczEhgzOfQQ+EUsHyyo6NsARONUsww230qNAAyQnEkVEQ1QQ/iX0d2/NKUIOodCEh
7C5McpCJMm3gjYUVsCqplQG48zBbwrMLPkfQCfsKhnaD9NPYkofbOO5/d2YvL7+3gjjFdd0N4dHT
LGKR5tGldKxiytFgvVeX/0ANGsekFgpS5hiUEDg0wZ9jreDxBrLahSrSPBK3bBJwAw60gWkBW7t2
JC9ZKX7PF4G3uRXk0Tfo0eCn9sN9B3n422gjXjjF6lfEp4OWmHE1MM53u5qSqwVuBjdTAevCxGiQ
2w88Fm8XGLCTGqCLEL8B40WXqgelC4oQGyDrzCSsRWPGSabXvB1xqGD7IpAdQGn4xPjOEG5KLFD3
zkBjzkj5THUJkZNueo+/NrblQNA3v7vPLDISh/Lk7kjOayCRloLZOOj4DoXKhCrlAZKhTz6sEoV9
2rlMN5oBdETG/3VYgbRtiiW1A6zp2Oy3fj1H+u91h11mPLnzGWL6eEiiZNgssOxBEtEOKeEHDXRz
nSzG/m22qRxenks3X+NY5sgIcAqyqh0YQC4ibzhnzGIY9Jt9aaGOYbaP6yG+bAvDuvvoo8oV0Af6
NgT5296qPnXnggeNteykZMA6Yqsj2s7jqHCeNfr/jqDhiB3xxP6eEEBJEwBLAckxK/Eem/Q1M7pi
iSD/GifxdU/ASP+LxbQaS0MqasLrNl2HKJtDCSPo5Tf4+EWFjdB7ePMB9nFAWl+n9z3JcASVaQ4U
cL8HoKOzsmF7jiUqK4Mt0FoKESWUKWyl6RNJStlHJd/HIsTPCcgtot6gcHdO7RE0HzcWM2x4cwgU
YAwn2579RPdFIQQlHTdK5xM8wyzczcpVZT32GppDVHuDav7zAEHdfTLY35B4hZL7nsX3cb3vgt8N
9HW5fC1NrC4Gt8s7sR7DZvNhV8KAoQsbHfcLTPuyu+1jGSdEUp+rI6JDi3N2phzBM0HZWTnQ1Ita
zCB2rl/dLQl+I/wmmLeFTXmCDICCizUI80Hvl3u4F6CK2EEp9jCxyRTGw7eHGNkKbg0bzlJDzYHL
Hi4SLFc0VoL9SE0Cf4mbUuzckHDhrFZWebXuuMBxmzIz5T4pB+CnrBCdK+7/MnoJ7OYqqLu058g4
RUAA+KkkBcpPQEEgrjz8OFHeWFC98DFnP8Rv7c8rBjZKBhb7HbImvqoJgAw3Lh8EdObYLQ6YdtK3
AsCmpo9AG05HLUUFwyimdBvgAaqsxyNkQkhJzIyYlbJ5WkwOW2AT1hRQw+ikBjy1vGz2NK30bPf9
K8SRsTP5YkdGn8Zzvkm2tBAQUOpV0J1FbYWrKEsxKXHmnx/ijnBd+gdWtaeIhvy9ME1ohbMZPXKi
O8ZFcfCJA2Io2XUy2j+kyoYYesIfYLwJcmEwnm1CFn2pcfk5lgtwHdaHKq4fIUY7ePBAI+sk678e
2NnR/puQ7CxYvj+k0jTQdODTcqzuBZOUvYCxJm0q9ySaCYAN3kYjRNZPJYBk9k0mOMBBEoaARv2o
S2PG7azvYEZUkrTRNdUICBjvkVEoP86jRGNyc1JxMXmnNmMF47ixLPN8H+wjOuB/u12sce1Uyjwz
NXCAaVazHKpY6dYDOBUJ/B5Itqw94K1QBdQlBaf0xNdb2hMCmxRjPautXTPFf4X1kJTKVJvelEH9
EONanpYD/8QbHFMXQP6tif0FW7OvPo671IOqcQUlhFuEs1FajN7MCBpNTJh5X5kc8ZwAaa3Om7wB
eNNBoqjf5ad7rDBXoHgm1o+eP/8O6RefgAOwfQSfCEbQi2W7x6yBazZPDqUCK1JGwkWpX0YAH1Ll
ceZJgL0pEOpJNXmsSISlrOVYixxD+U2McONqRWSg/G5Ymp74BcLEZ+Ts9grfpAaCZTh4oH8avcSb
8+XVdYR8W8crwnlPGJax8m8+podpBeZ36FwXYiLh/kIMJnao1/MTNTgNJhNyilYKSBOIXCR1T347
S+vauXdnkKT1q5KIQ4Zx1tuSJrBb+vJMPj1IqQHOR1TwGTCEQXBaPOxS93vNrDuXAJm5nbPMFf00
PgXQt3BAJrk++t48BdUWnsawrqmk22NFDiRlmA83XukeIzJcEAhrlRuxgwLxEyoJ8wkGAsSt0gc6
wclP3ucOmoQOs8Srg++rfT/n6EcOd6xQPBMlpemoRlhFCBhKfFBhjdAT0THQfCA+NH0IAdhVGB0P
714mMzgGgfEAMpFBSW8ijJKY/fzsUtrDK/vCV21+IxVjm9JcGCQJ4KUGEeAtshfhS4I6iXTgJW17
rp6BUQHQcsX+AuliDFrYEtnOH8sEdppzESLCwz/vZ93x1IA3de6QXIOtYLdvVNsOWh5EjoQ9wP9C
uRA3WxR9P7JX9K9AjMhtwG6Juw/UikWMRfDNMGhJ8fONSmlQI56Zth61BlM+QXfgdOJSh8sX8urS
ppPCpAFWDSRrrKck60rTsoCzlc8wYiP4GNpYg3EZ1Rzx6H1SaUDUZevpEQ6OcgLClMtSAMxHiifH
iiVS3tNG8+z1CRFdxkAAQ5mjsddqbJkxWlWEDRdLFG8I1w4WJ9ZbbhaBZ6xH8qQ7w85mhi9o4RX7
d/zd3t92irPiQn4jYHFkaDwUCypSuQoLwuh14NZ9rZBf+wb1MxI54Hywdldeyd4L+CvFzM2BmDDJ
WGmvbloNkkXJ/LgZ3cw5TqkQzJ6PWP3Mf71tV4YDN8ABlh6L8ScKa3rw5k0vjzC18xo8F8pB/Qy+
aUCnYzp3ZIIVahD7mvrVI34G7dv5dPCmGF1pGZItPl4tumqka1y8cFUf3Rn+gciFnt5DCyFV6jBA
4bGbByjS1dYcNnHD+SNy4z+e7ms5laxZAvATEYE3t5jGWyEkcUMgaQvvPU9/vsXEf2IQw5Yw3c0y
VVmZWWz7MRm2Jaq6xynAL5XTNlvcMfDRmn41QEVdmkvr/I+dIpS6LrXbtSWg3fd2c31dmKvV1hAt
jBoMmW8/2TW/dASV54fgezupxjkJOHPWnKv0MD4SfuqfHvh0k/t7AMRpJzE5JfLJBtQtu/+zRF/x
1hcX+6Adnad5+vJtSc9Zpw7rmpLBPG/oljm4bexRljKLpD0UYDj/naX7q9DlZQ792j6aGJ+OO5Ee
Wc45bVnit4+P46qFWcw4yVze5+vHzA+bqWQ/PS5w/d9E534lpcqlcPuhGIcQ0n3GittPgKd9NskH
uSP1uIzZ+CZBPTXNJMdpjSvLmbdc7+m4XzvlCOJh2ic+4v+0vGVmGGDihRAz01r+wtqEu3L8razz
ffvvjGpUnP+7y8JjUe5cXZNeFGejFz4CCeQgYKIz28DjszNzEgfWcJBcNqWPCPir3vU+AuLA+tW4
spEo3jbzrYWDZOgyNSkyH5bKx9es/z1pEC3qlxrveEuaFjSTj8mXtfQwCYaWKBpMM2/tBwDY+ka6
pSYqfsYuFhcV9uXzGworn8v4rmUVuTFInjc4O2VmLX7Ck1v7cK+fRcyn0Tnqb4q1/Ptej099YGIf
tzbKZiJTnXdhsId3QrX3uRScaO3tqlyciRKf36D1+OgykmPcBqrplF4FVsqz+qYxD9ORtfHKWDTa
yJ9V12XXcttzH0ebfmMWcSbKxzqXM63T756QIbsr76QZ+6aL79Kc0n2LoJG3rzOCbctHD6ENeqpv
nxWHGCgGIHXmumV5i482fEjQkGx5OZgphm/mz+8zZ+XqZenKjFZJ9tD/D0DdxjuWR1lNkrmmCP/v
pPadHsxbkoBkg0eN9RztwoQWsEQiNFzqrzk4pIs/rPzQsaxCii7jQ9Uzdo0P0aIEEbyeS4xmo3tC
W9tU8RBdV/yUKrl6agh9zX1KKefA5e7pC0YxG8+a9zKMDK5ezb5vW7i+x8/0uqKCPlUPk51cf8k9
IH7k+tjcKJCUrTmBNCrlf0ESagCKnRqbIAnw/pG/KQPnQepZRfL5KF9cf1x+Hj2hwelSKpAbtmfv
hU6yR/GTIDi/UKVHm/dFFRCJvLN57x3+3WAKte/j6SP2aD1xrR6NdSxmoJfuaGFoFlSAl3VzjfJJ
3Ztqx1+ujcqBjO3w3s6feidYCMqrD8RgGBhP4UUtE5p/8ARIYxjJZNq7ZLRIqzRftb6Y1I9Kth/z
KLeIzFHY3qK2GGixRha5LeuNEOyFpoRN/O9ABOPnj3pHEv8rtAxYLMuJxrGS1Hqkv/vccKct88ho
pLszHTSxXawT4VxxTDUtrblI+SqHBZ1YPkWwH4cq7XxsAN/ts0G4VlL9tDqQECBTXR6DzezBDNj0
of9zDCL2Wbj/qPbtYVtN+zxk1WlHXcUtetdB4lwbwx3niQ4HLiFph05OpW0rVFY/ZlmXqK2XLrEY
D5aCZK7Dm6CKtXUtP9IF7uvZOhZqh7gS68sYGvqsXnLWLK/HMlvlkcxly33xjlYr0wmCkOR0Gecy
HZ3pkPKpBj0TMtQvyUEWOTGPtYzWqdH8ogLheR667LC08PBSTSx0YJPXhNyip6A2E0jR87G8RWyE
L2AdyQkYZAlj8R0GPPeGTAJ7R2hrDYRMdLjg8KhMVzwyWe3QJ1AZeuAC09jJPNbanZE36DXm9+w/
TvgBHQFVtiGCDLUpIO0ktBh30KEgHj4BmZei5fViw8kOA8DgWOkE5z1mDzofCIiDTywPZI5kurTn
fpLWWkFatnHiVdow3bdLl97/DRqO3Z01+jFYh+3zeqj6Fn92vUt833Fsga3Z8YfXGz/58yDioJjk
mog0FN9eRReejVyjZ8seqVXdmlElWd9zrwh0zyoXJuN1GaMjXv6K/nVDa3k8EYuvavPeuqf20fGL
xPOu/lDhd5Qtzi/JSlanhFhFdS+UiYjP72scpZGyXqFAEyK5qyzvuTKmaRYGottXPPahoulT6W3m
bZ3g6qtBUqcyPOxgc1/MTiqxA3Fsza64H4CZi/lPe6Ck/GNXWXQ2TVWaQa5Fe9rbTC8C557uojas
fMg88ecKUI1Nbdt9dPat+9dVp59TR/uz4a4RvnXF7dalekFAm40XjVwN0aa272W+n6rw29JiUxtv
OrMaBcPP5W8nyG3MOqdKofu3L0PA53KHxKclGh0dWJuuLz8sQuuQ1KftXNGV8G/1jqsz0TbxXvdN
qpWGK7EuPVtSOfk0hDD2sWhcxs9hIWS/upd9PqoTxP7AapKMnCoWg4JCN1e47gzQ0JR07aoBqywr
zz3UIVJvCd3LllWYnmyonOkkarPxtZZQa4N1hlZQh1pyMHu7dynDyPFRoDqwSLy6o3Up00r6e6Gb
dNUend37kRlI8dl8jGbNefdZ519SaC8/HtGa5Teqi0woU6xMLl+n1Nt8Iy1OfEJK5FCNdtoIqi8G
hDXNnf4t3oS3Fd7dFn6swWVn2ckMzpj1CnVYO/vOe/p730k3t4N7dWEXvxRv8zITl/Wa6oBMubK0
TzMlndrfVssKwuUoNr1ua+tLL5GPrs3lpHyJ1fY8Y8axwXPZ/bYf3271a268vkVI+oUIfpNp4hTF
4SVoPcEcqo1+yP+5xF4//W+d0+eP6HLE2siZCSCqyffEUBzFW2PbnR2iRHGTbj7vPd/RvpqeXt9y
1xAaDOMFjpGJRcX/PXvNk2FWzo+sg6Hp0qRBy5/uZ0i27WfXUo7Xb+ROAHb+Vcj6KuBg1NaskWCP
V3/zr/zIRitk2rAkwa3FBalrjIEx1IFwX65B9h2TnGYr5E2bgWadr5ee6wgLx+un8U0WjQTUtF+h
eS7kgcKp4xCycK+Tj2QbyHUhsIX33ctj4Xcw7LIkkimr0ifb7Mkm3z4xrIMBMZ7pyPkrUUFYoBYX
tvD2Roci14NJWUStudd6ajOGXak6NixXr48IS9Lu0sJ3sL2Hc6MDbnF6aFmVHYvlgnhr3nMku04Q
b5eOPUdsobVebDqnkSkiTJ8pVMe62QYAW2LlxaIUu+Sg8Hijzcaw59YvN5+uh+dTfbH58LYWqrQS
j6kCVU59WYCtjy7IAPmGPFl4Lmp6xjs4D6rLV70irDEKzrl8FYRtdYQ9Tmed3LmEWbhsnUub8gbW
vcBs3dWy7Tz0e6sgmm7A6GsIkyBPSlNtE1KfFEQ/iU+rkPUmv5H2h64euVgk3jF/10w59kTUm8EO
sKRQcBg8pqAsQfTf+hfOs9CmRsT4cvWKj3Qkxd74nDBG7cGuzhS4/LYxQ1ela/GDHChVWg5miCSx
xnFbSWhA4IS6TK526+9nPtq9TwC7y4rl57Zr3T9EPf72EKPZ83bBsT6/rBSufzS2+3wRI0DqTQfY
TKTr2KTmSfL9pohk8J/35X2mPv+Z5xvJRzU2EY+a9eXHpcwSdseymdKyFC+0GNps1tXJaL4dwu2r
j82oEHXNCb6dPFeN/kBouHzIL78M4ECR4CC9bF9RI0pm3PEr31g0Z7WZHwHC/BZSwOQ0lq/N45Hq
zPHL622v/80rm7NdNsU4nJcpu/jdAGCK4apQ8noHW/uhNyEeULri5s7VUNHF+qnWEmqdZNGGYo4P
MyKNINbVteeFn3vY2mxnzxBMCB2Ow/Dd3k/lq9egO7WUS31gC3ABbSsU54xZrN/eLazhHSPt0JkH
7xRHaKbvE6HuPjcvz1ylqLIEROFnN5BxVtR6Xx8adlQEKR6XHUAjf9FhUiA3LxZoR7lQsMESA17I
0byvSCwzqYZd5N7aXoLbwqxGHCWNOLJ3O9ddh6M46VinlgC9b/SW/S9mgeyKjBylzyQwqd/jnacG
Aio3HQoPM5zSbSCEsd4kqmJ+e/DyWn3GgjSIgnArVghbvSkqJkBc+l/4wVrSVBZu4ISJYkUapur2
F0xzr2tHm7WSuZS8WjespQP7CfUWU2aQ+5RugqiVz9mo0YERlrRCARilvqIiI0LF2D0Vh6F1eqvY
yj10AOKBdo+VJGcnxHQ+XNeWAJRZjUTWUhPOX9QJBQC36vDrGpWFiS9i20TL3G1PbOMKLK5Im/+7
9CHWAqDWz8+32Kfqp7NchciKkiaHAb158wRwGxZFIzH0Ia/Qzt9FdyeclHyIxhYDHIPcZ9AHo5g0
lr3biNct0tXwcormLq15gOGUCBQpJcbZ/V1khLISU1MBjg9ycI72AqFvET12jKwal311t6kAALhm
M513Liy4o5zdbPsGwPjavE96+V6BFyIrv+oJ5xgXeDJarJ257fp1lGG1DEzE7k27nYu1bAeVI1kW
TI2Ow0RL82juY5n+qqUOFxV0W0Z2tj7rkFROj1MoNrMqRo3urlWVVMaGDJQgOFKe9vzNuNS+pt1L
1v+dsVsVqq66VCKIEh8P0mV8xDJO7qc8gjgjlME0BeR6g9o+zOsDJGSHwll5mAHcotlaoRWaky60
kv/y97ZZA+7z/Z7P7cJaxxHEJhzaEECHvQysb98IO4zAdJZoH9bahlXXrVhXplxWza8cy8n+VSmL
HVj1zHXpzpJSk7zqqhGas90dcL6+wq7xnVxbE0SRo0n5AJ4orC27WmNQ9zuC+U82Kyw4tfPpcHFr
M20xUcjXYYuroeERg2LLNPcwUUl2oI0zd63KtgPYveEFYGQk2qaA6eQ7scvpRoHpcmjEPk6dLLjR
4qnR18fqnTcNjzjT3mWIfVsts/solh3fKHeYhnaP6dpuDO/gU+CrwB4yGsXx4tRZX0++e/Hne/vB
NoNG31Y+lvWw34Q+qwYne4f3oCmwnpAuiSN5v16L3/lq4WKgookYuiXdjkFWgoxZ03nFudA1QyXp
vG6oBqHprsg9LBUWhEkjlAKflduMuUbskyzIXLMmeBGnK7RbHRt52RfehbfXVKBvgv1BEqe/tOJF
dd6434sjPSaU0xp7TLx3xMJOsq+DDNN9T9kSl6wYaXudmO08NHL3dRRXOksYCwgJrvUvFvQSAdRe
o5Dn9ZYroGpLaA9KfYmPY3MfpBTPDmhmXu4l/viq9iZRQmeR2gMGVWrlSuDIdym3wcwevGryqMkB
vtBFaquq4DBa1n1p6+gaZ13KSBwT5dicjRPDjICYT/XHgYJMc4h/yE/1HbHhnrUFpvv39qvwIbP9
PYxX74kaVu7XusnUuPMMIid7QkUxco3yWUz3LuXs27Vy+k2avulhfjiPRJCXDiL8TatHBgXMLu0D
b+kKUGkycpCLB7brCvMPdj/evF+Hs9E3EVCNH8ZndnQv4wZ8ZnjRpqLzr4Cu/vyRdxnyrdn0+6Lg
iJDeEfwaPOnpljmWJMmbto338f2Dr42I83MSxVWBB89mZqD4AzzpEjh3Zm3FUNDOd/IfpPb25Pil
FY9q9aUd/n+Ptwpv3Wxfzayu30Vrxzh3HtHDDiaNW1Us2TWGv3bGqkAsTbrFbxdmSR11RqgURXHA
H8FCFEtrZM8mi61eDh9WdHu5bS+sq5hOj0pyFFZuu1RD7UKpzKYs10i1gHO7TogG7qHYZuvzIAQL
Xuz8rYpbEAm3r4rlw7vxuGdCUIsDKHl12OJ6uFCLfPA728XHyRHLCKHlsRWzspaT7VT+HWMcZcRu
rMza02eyc60JlWZV3/N4DkCqKvykgwojP1KbsUQ0E2dmo9xyRHLxv2NPqhaWrnRL2Kz6aAZUrkPw
gPBYz0NsHwxohB4Fz/JKI42hoxUO8FrgAqD+SX0/UliDAVCuBp3nVKIb4IipDlC2MPVPzgAa7mU0
qsZCFp/oVUJRn6nQwu+29N8V02oEhKsUyutKqvhuz4Vmd55fHs/K2c7x/VGLNWPW6t56vP25ywFI
IBvn4axP4twN/eULkdLNABvrw4EgTOWpJniyTXDqygIsUNScsp5sssziUVVtLHf8eCI3No4fE+z1
KI6B6AJkBnL54UvSIfuk092PSHTOteU0OWR12DtEq9Zcw4VBXhmlmWVybGmp6VezjMF+Q0Bt0PwF
qkGyxxviY8uE9l7a14xLpNrhJKJoqMAGHw6J7aStxsqaTRmx2VwPLIC71kOERG6ATGa6hc/DdKnr
vPVwxwj5NL3tSuNMpI1IYy+9BjvnPm6D0KqqpCltJVPJar1pynbX0YxcjVsQaHESWaKPTTjf8UP/
ozz26TzYoKsA537g9BsVwk6KTAHhgwROb4mmbg+1yWD/ExgpnX05j3LM9UIygEwns+/lufyn27Ns
fzcDeZYftV1l14wFKcC6dULmnW1LyQf7Nnba/fPPaZTup3u95RsH1JLNOqFiG2Vd8EegIkf5t3zv
9Ol6+OsWGJhFlao73g+GAh1DONPnq1xaWr9iWI7fGvZ+OSG85d78bbaLNCF9l09oelW6Nw7vzJW5
MWdZshSJ5QaSf0uKVhgAS4ahUX64+3dtStHqkHvphSaJ94+zwtvH6f2sVWv2i1BBDxKRRxfit/0S
hNMQrOvnunR4U0tO/SiEfLmzLpzrD4Bc8B2hXbpUwt/15/CcQ3BsVhRv5c617NQ25S+HWTffmJfS
+2boAJtWY5LJNk0+v3uGmHl51uFtG/oKrXtZ+o1ToBPd67FLQ5Ib4uewcjAD1OzQPwIWKRUJNhpV
Oy7a3fQxTV9aAuwXt9TyY/op5lyr+VmfkvjRhMtvBo9KLuKwcMS+sLyQphV+iUkpcPqySK4PVtQ2
ZjsCLVgcarOsZ3qZoMELBNwXJyfEc3AZ+o1Q+ADLyC5DWFefVY5dmM5oN7WMkNWi4M5QfETIN5jp
uSU9b426UtBAfS0/v1O12YD5sHGuGeC/TYOBs21rJTpYltUS/63w2VzU7Ne3zj96ZXGYWtTBn61Y
+9pAQp4PDO7OrZ6qXitofTy0d0qM7IBsFsPLTkNT6emKx/MjZJuz8RIuti1G+WRUOFSunMNDgQ/A
LLMMZlchmp7/rJqssYcvwCVI2MC4CxVWpBesuOtS8xuKu728nj7JdyfPutdvvurNwJq+/DrWOf4j
JCDdK1Dz8dB8qcCI5/LGBk/rFtLsSqx5XRbfWdhSWDYvtf34HcCNvVU+dXJvl9Ft8Gjoh34pfp9d
aN5JbY6Tuvf+WdAM4Wx3Rqx2RmUkIemgYnIQr8mkqbkwe8UW+fKSLrLPl6okw/td1cRIwqNFZ/Gd
eMeNbTx0EketWsA6eeKvh6itcspF8VM2z4CiAtY99A/4crHubdO4t67Du6pGTzOu+qkqbivfvz2v
QsSy+ifcOdqkl520SCEBDCrPa/EICaRMSZor9hwKLvj5ppwa4spjCWFAKepZu73blK6/6ekSRvTF
ZwQf/IqjgyDJJQzTE87jsLQePMOHJG47RbjRvZ7SspHxXSS9g2UFgFFAC61koGIxy77vPiZ46QC7
8tmFv33Mq1tbZDaDZJ8q3oKXRLr6GIlJukQFyspBC11SAvhV4oO+YRGPkn3Dt4TpjCotsgO3thSv
m/dWyAhN2lTZgI9XRvNPbHYYHUDfpLGzJ4ZqJz+oKo8i8GbDVzUTxboAgWG2/21Bb6WFQ2HktKGk
VY49CGj152jTe/572JV0gxn8u0WTS0mj8jSZosqdAvq7JJ9tu8s0L/7YjZup0GgbBVbU2OhiCDc8
yk8NzNmekcbjX/iD2fP8Pgw8zNZn9RymZ3X5LJGutHuH+r6aqKzeDtG+g4pybR/qm2jyQXw4PI7S
v/u/1TsTubfzmgu67GrqK1aw9N1EbF8fqq04FdKmQjF9bKQt4yLk8l3ssqzkU50cEZ8A923VnvQ4
MN25OZdm48Cq1x2awkKqrE5WCn9eoY2mGawEp+NDUjTGMnUR0XzEBilkiPYlIKWP9qJG9RQExvOe
atu+rpZnUh5G6y/4/aoWjI8I82eVHp44Bnt5X2NxP0wOE00NOzS7tk9IAQ1eWxVTNNqowjeyf5Ak
nqYHXbDrxw8+Ux/JYaHNubp3wQBr3bpHYe/48rb8h+bFeTxbm3yf0Goa+/5CcFc8YcbRKPUOZtxg
9rk8Fd/uxG37vgp/59oAtXDm7K7YPhxrOh42Zrm6qxmPTl/JG57hKtUReeBcLjTiGc7a52/C5fc9
QibVx6n03FcK+eHmXf9H2gTJC9u8dFf/+OVbbPBqTJT4WObYEe/aIo9ldymSXfQLjxaD/A8X+3Gr
J3QROOEuJpqzBhNppnH3j2CPvYzW55DjJhg6dA2w+azl1x7kZwwO1ZqXhwYv7HlX2+Dx1RUjV+B9
o/oqmzhwxTsfsXGHJ4ZrH6vGbd6weEoX4/tIELrsXqrbN42yd40MO5huPtORNgcrQbbT0lhLeiOB
2NH3ov25lGjquLlrHAR0cuD0AUz/Mh0sq6DrqonmeWGSnGp66spfuMOOtaXPlkLerOmjPOT1t2uW
TJXAR4kk05z/BCBmvP81SOY8FGyZeVny8ieuiqJwJ1YDfGkmMFOQtrlI6De8XeOqkoUImgcW1NAH
35eFOOpLtuIE+Prdxpdq+l1WAFOfH2TfzFRTeL8Y9eTUOW3mahm59ddeu6H8f2+SqQHNAzg48hc+
YR7mRxBxFJIXQM+C4ZwRukLkdG+5fe46L2w8Pj2kpI2VLaFxEMTZfoSwi+a1d63nRwzPVB4XQSCx
Rq2tAeU1KQK+LbBsf7cQiAC84Weii7UkzPnp/HMW/JYFKuPjL3Q/M/KC8y/edzj5Moe8uzhGlPNf
UCHUCJHFC7PKoVuyQE6F3nG8WGdR9hRB4x1wOBQTKKnllJTcCiyF+5r8HV9mY9D++K66EmNqPlJe
avNtskC5fRlPboVBeqwrJRbpYEwGeF+qNzuj7fodYgl9O7Ynx5GsChcJcC//wIZJ2yzieYT2Q9c2
rEggI5rtqscTf/b+Eja2EQ7vv/JqPCR4sTbo4858f15JPCNPdSiie6g9sFFzGoZw8rX5rKNdbL6G
jcNRTF+70wgMAURUQ3BGOT4AhwxgROzlrSz43iiZ/nohWb6UOO9EQC1XEu4hAX0gAEOywflrPAp6
izU2AzjP0IULNZf/EFb1gXygPhBvHYdojLtU4zTpXAKcrpCnukBg1nDgHNjUVLdiQthtAX7ZyRSq
qVMNjiEbXLGXS4Ur8CohMDiB+tmryB/FY27SkOUwuFwLQRKRiuoQbLroaF22mhBUhi4/mUhtchBY
kB3l3nBJoPjqoiQiKDEtwCveKcnx5jBKpEbhea+2xvg1GKdeAUxEOqjeE4jomHcsdB5vehiZyGwh
7TL3ZuLT8oxLmmiLm+G5TMJwGIJKU69IAKRm8wlB+zoKNQ/mVQIArL98zYcGnx9WQ6eaZ+f7lxyC
t90eSXDk4HBqA5b1yc/I9zyrgUdV5sto5fHRLf21Uw/dDE4dULgmTgZZfKTycuucLEuvEO7yGjuw
aN2hFmUnLDRC4lyeyuO9I9oGuut/kTbkHqcWD6HzKh6tVshkDZ9pQGi37AW7kxP2L42bMxUlW+X+
p2Si/kiFyo+DTxVuciKdmiiDZFvHcqiIL/XpkTcruvMRq6I0KuCvOiB7zmjLyfu6h4IKpU1FBI2P
1Jfr7ArPrvAkdbmBERpz0TFqNn51tUWFMB7k68KfRrLt9XqMu3UYnaZKSElrMqGihPxUn91VpE5g
v4E3Nhn3JwbubOCh1tb09m27CgpeR33KwTdQbAxGbJszq2wZcmqYyP4k9YwMX/zj2TV4Yey8sCSS
JuS+kxPNJuN1SPst0YYupFoMeV0/M/TxsYYBFzYiIL4SMHmdI1QAF9OcLhE0u7t/2g4ov0+OUarr
fFL5Oq+lZQZFQEjoyvlddo/f0J0NgtYzp8fi/e15bwaq0Fz7VdEA4S9bpm32Zw7AP8+q+f5KO4zV
dNKfKVTFoFUkdaMs67DRaXTP+x+M7HM/6cppIF9Wy1MltnhPBLcJdGg1/0Nq6BMvo3byyYpzxH7E
Vd677uTAPOtivdyZ3WEdnxS6sc/XM90McyLF8xPC/rXYHlJrIK1nB0iUqfz3khPCZXC/NNKbN+yU
XLyDXhWYpoxECNd6RNq8RBVhXkvVBhgfCB259J+Zb/quhwqBBgKLAMwMn4vWF09Us30XLdvP95PV
BbKIEgYC+YOBWYGMo0aNHmGgrYKkl9H6gCMAKOEyWrfIdHuGoFWDF36gvjJJ796bPPFzndPXdV9S
Cc92bwWWcLTlxTMnG9l61xpUFATud+UQM9HtMhps79qZAZgTWKzJC/HUsfntMZ4VhDGOcFy3566X
0eJeBOdlA+9Vl5zNqnmqcnpJ7I3nyoOvb3R5P6RUiJuJ5MCGO/+062HcZafWWnnMU7Ni3Txq8A5b
tpZIFDGhM9ksSk9t9aaUTe+I/D9a9i7TQIwzNPe8WdUobdusZtUMUfQuGh2tyutuVX7+T6W6p8gz
TE7X9SzrnYZhtP0NJ7X5d39T2NrXKQksr7jxoYb9HsMca9PyC7rjU3lt5u2ZCvLE5a9OP+P5Xtc0
cfs9H80e1exX/lxC35v0aGPX3SRYiKz0+/4R+BzWWHKRFzCV/Ur1Tz+SJW8QZb7vtVRHk6x2vpsv
FB/KA9bkVrxeaD87e+k60L5bGMwjHGRgc1VXrdxjnBknxmg3tUm0ybWS5F5nyhY4lR1acte7gbh5
BQ2W7vhoLKLY83vmJLNnkXOgjH+ljiXJW+5dk1JBKTsjLULhTGovZbDzacrTYJr5lGPZOwo8lYlE
GfEPrkw3EONBxP9++PyzvikVGvqiNxV3GpnGsrNjHLdD7rqXPj6qvR64Re8rg0Brpm03mvXFnWdW
X7foGONF8bs+qZjpbiUyS2zJ2VB+BWEZWH7poEqzKvuXUoxA7TMWUxlJ/kvRYGoIEs1nAJcD5EzH
qXmdrXIh1749XySnkQwTK7sMHbl9o7ftq/uv+aJqFCXzaBH+DSzmjQ62eTB8DwgP9Cw4Ez0JcTH/
Ruch1/Yppe7G+exOIitojhGj5mJoyE9l/ig9I3skThk53b4Xnwqe4idz5RfYsanN8pCbk9dMvUSx
ZtZEDYMwIREkp+LUAB5DqWvbpwmnPHpX5ZRyTfNB0VJaptTi8LB4omm+lpuXRGn5hs8s5L3TBLBa
NT1OHRPhVnGmyrgB5jGzl8g+6OIKKQr/pTGgSYuJGqKxRWSUCJI74LW2TckgTUmh2nr59tANr9j3
5l+pSJSHcQZ8l17WUhF0fxaZWZYpQEcmNDwMvo+BahQCrXg2EuAqzKKsc4zoCHjMTIcl0FvUwMrk
GWAxCxteZ02Kn4qS4gg1K5hY0EirfV8DxnyevPsVhGLuj+EJ4ScV2UufJRwFfjbhBFmr+KVjkfZO
A+ie/d0MeHH+p6RZ1EIFifAGnCd0E1f42P9eyidsROrk/Rhll9E3POVT7f71C7EEGDkA5PhDl0/O
JpXY6t1BJ8rj++vsFIMPA9+Pj4THhyeghtjSNGy7NATb4W2VttPqbDcb92noD1qiwuOOQ6xsr/Tm
yURbEMHk1GZssccu4vKSjQSbBG1OadZkZqcRiegqMNXWQ5t+IMdNtmoXLg7SSgiLTK8rjkbkY8/n
Cq/dfNWl91lgEl+6OOdhGD4zvNuVf6cYKKt987zXrCdSiAc2ssEdhcCTK+sC+wbTUDleXfjYdp8F
COHiEV8cWPteoMDigjdHrOSOEyyw3VVhlbPQmjyE3uLrWDBifBWyrcY4O6lgU3OMB3fs+RyI3Dnz
7Bc4DUXNrpDOOx0dRVc6MnEZ1Z0xBMKONNE+txypOJTUWf2PxooBB+4gz9w59HtjEg3sAGyw9xhD
YZGeVwRSAJ9YV0yeOUEct5ZAjVRo0gILIrHF920oB9pPe8KWQB2YXz7PsttbzgYCFCss46U7Ms4p
wU/6UpxDSY9pJISkbfRyLhZ8yft87fRgih0IXcsTuN7IeC6Fo7dYP6/z7f2WgG2nBzttupS6iYaI
0G5ge+g53wh9DdRAzDstDz6Rh2lchPDuvY2qiHu3UJc3SR7Rfw8CvoU+i4T+CB4jyde9B+mcGg4q
f/JPFOtLcTMXxYOL0pybihBcNzh1njxDhnDv8cycUInmp4a3LMhjRFFJ/8kU3BRyAmr5MGcq3tVN
E/DwFTJhFPa/HnilW+zHYPVcNif/f++thGIG438PZmhReBWvW+ZzlWg7A7uHm6DfeWj66eSUog9T
/4pbb6yblrxwPmo07tN/NnMWVsPb6KDnmIPnofznuNN/B5Ja0Qxm1LycUSU5TOGm9vxwyoWfRerr
GGtznfxxEHINn+mMkn8cYQo/jkg+89+RxP94KeR+3DFridKNw9ReTt93mEozDkpZLis+GIZ+gYmt
33mAc1QjGZxT9FX4lyb3PefzOozddDn0PYfcy4V/maE6Ton6MGP7FKz6Eo4F/dM4vJ98M+vheiie
lZ5xC/GMcBLhFHx1QvjknxHiKhgq8T93/93Qr410HtPuHQObp7jN5i/5l/u8F6rhQhym3q7w4wuj
hnIhRdj/vdFsoFMql6Sfw9QIKPz46GBA7UCdWLiIr0/0ivSfOwG+j9if6vIeD/67CT3dXNFZvBv7
Sf6RIFxGwuL1MP5X+In/GY8JyovXLfdExi773lPkk5vQ1xXYD/rLifR9oO/AxU26Ehb0IAglFHP/
32iSI0d+3EIbKBuIQgI6N6x97rrogvRydUZMes2FZKLqQV6nDxPx5XrhheQq7l0u7+AItbt3RQw0
nmmT6dJC4PdZuAsA+PVBrGJ268YmmAQFI9vXuKAfzTmrcHkNHd+F7GgpQXqlSR6bGiZFyJouDRNY
Fhgms2Dg9SX5AB/vcSh3KrpBKTBnxNWvT10P05LwkM+4hczCWarc+E7wAl83hKT/v8UKYfb/twbI
c0xUNrjuvV2YLiSWnIy1X3EqzM9ds5dS7r8nuDc85FTPMF49ve2ztnUVZK42chf3cq3TyABDGWdZ
g0Ztnt7KVLOYUKjgJvmk60p5yQpLi7b2dXsw14WBOrt5mSLPzffsfrK16GKkWYwYMUkU2T93ZfSP
ZP9w/AEK7BeKJW9YGN6B5zCvqNfK5t7NZ8vuQyp7GoVr/3j9B4fAZEp8EuT8XXicMY5L4zyeW46a
j1o49DQtOYNEB8K0N7wql4MmlA6jA2/f1XThJ/WDBXn33esGZhH2nHmynOAb0ZUrYjXhzWsQQ/E/
uAl5GMiwh84xPv3N9Hj09Obv61Li61BL9ebtVO/wkfpK9J5sinjVLUuJHppVrJUXZpRwRfwjBX4s
XWrBUeQkxEpFIvnqrA30VVxW5jxc6/XEthZs//6tdlHyy2Z1WPJ8BPEzX1LfSpTyBG7kIkSXv8cL
NwuqjvntJ5OqZu6VfKJ1XzWS+XedLkmWVvfmfPI22XEezb+dylrgIdCV1UavExqxygQC9CURTD2U
SDdEWhM8gFJqX7oRpmM/PDuxR+U+JTTW2at+gBRFj2q+bbwIKAAWtVPH0M7uejNrUT/2S8q6Kh+O
1fyJo4q+Ae0VP+7h7kn5RazZXX/MOAH85SNBTXTMa7qcG61rx74IYJOSUlXioh5hROPUgrnnf1Zf
jqtyXdeTrbupPriO0p+L0p1X5rVxxkCJsi0ywQXJcbYPjtWALgc31741pyq2xAjRpNVxEFttp891
O7UrI45MyotrXdvK5G9m1WbwoeUZEHoJmyxm9pUd+b3CGaJMMQOw482KwV/sxFunVu6vMJhV2GPS
eD0/MLX5X6Xe54itRfZA929ljseys97VYPLA+o20mqh1p5XSoZwcrv/YoqhHpkSirfxwmQDIy5vL
i1njlIxy+Si/LR1SNPblZeI9tqlhHOQKSNMVbCAKysX70greX9Ufav65WozvO1Y++4bPPPqa6nCu
eOvloIWXyvUChtXCNvuL51ZVXJ9VJmd93WZ6o6YxuE7XGjmm1C4Tr8wMnb/420IXs3ukJXHrWb2h
c5VX61JmnOojszOgu5Uz8arAhphINNJ8ZgIxKAZZQ9OtFUIdMmVsq6v86JRYy5/Lp1XlxvZtfomV
AjmyUBw/5B4g5VahCHgNdbK9ZiSXynDY3RU/kUf9Etn59R92TEn3oA0MDTlKT9Dtucrvd7zr9pup
W/OEIbsuTDe73vpYu6HQjX5zZb14GPOoUJePDDLmbHuyYyqCRkaRmQkKsRhWfpO0uMiov0URB+5Y
1pfmHne+c4F20f+i7DgLfB7k3paPjpL3zBo03mLpYX+d/piqsfULVWsmGUqBnKnJo4unQjTZNNOP
RmJHw1u8FX/dRqNnl/tscVUc/f7+9n935SsX/e6GucA0fm0diuNwHVJvx5/Ho7YukIH3f/t/oi6G
4I1pqtR4lDvz4l/NOAw81FOsvIrisjEu98lqnKVxOthdlLUDL+VLi4+jVLGSKf8eak3e94//cJ57
F9Gl5GBm0br0C84qZvgYZRhehxfyMe6keokSTalqaLaSqq9jfCsPtQR0pZLoJTv6hGIT7bwiW8lW
UOCr+Ur4b1lNSTF9FoZDLXhipooj6fhb6LOX8YmU7kUWjVpeZerha0ESKcWi0aUUvqdmjcK3qLHM
kotoPpQOUr3HuRIbijoz9YOKOeMQHl93LlaPz8SiFz5v4gdfu3Kp/S3ba27eWc0WeaiUcnUUlczX
6SP3dfqedLIsM3pM0YlAQ1Ny3uaxcoGrtKeH/10+1u+32u37VuPmXC+Ul+1lW+OHdr7ze+GsJLar
XEr9vr44b7+jT21wvse6D2BzaHmTbaWIQ4T91gL/Tpf6qvXm/Bc/9CavilrBhd9Vmtuf+Dg+Pkb7
su7MVWXwKFVshm47l+Jo9yjfu+FPuq4Wz1EYbjcemZP3TPHzM4ynS+XBtfpqc8m4SPP6bJRtz+uv
/xQU64/GXLChzXiexLmRrObHk/FidP0k+xHEVDUh8C799+my+Pb21t+W/vz89id+fg3IZqbYNtHC
VEtEQXWXiGiIe4Y+Tyk6yd69NQ40rFNFH2lvFvqhaOHxf0Sd15LizBKEn4gIvLmVR8IJO3BDYGaE
twJJPP35UvwbZzWwY0C0Wt3VVdVZmaCKYDUsnu16eG7yQ9QDZtShWuDWKW1O7crmOr1OgQkAINr3
KIBwK3DeXNos8ziVCLCBgYw0H36wAQuA5SS+dqBEeWBbqWDext4erXQ2NJuqwGTFYm36fsOWJ4aU
LzaMmwVBzMHkoAXNFyIVYPYgeAZImVAZbbVzMaH+uD8W0e3RxoGfPV3y9OBH2AWE7pYqcBLuCBHt
UTjqLxZSdzsOF1BR8/PO7JewP08TYOS6CHCDoL5fNvswAIEx4G16I++U8OaYd4MkA7B9NfhmgZJY
nz8CDllf2IKEEBqVs2wCZsBd78mKSeIM5ncAApQqAGJ4A5KRwBwMBTwu1tleo8RZN2kEuZiS5dCE
ttSTYCRWg+kCm5+UWuMyeJztPhkHyljUdgdNJjWSJ/2NRjy5nsV6gYVR68gIcBDEc1A05u71SrGV
r9f6dcoWOldH53zPrgvktD0NCQzzT3A2urLNOnhrSkf8coKxTgugjKf1mk+hOYt1v09XIh3iF0jg
0MMMpwWqUj80Y61GchF6PyZfLwS8SN6Hl/B+fgZcgS4bMR2RZ/4LBKNAQuUtJ/IHpKkr4CRrQFhc
oy5CuV9AOjRNj3WZ+7b+0JJu0eTqZWYplYeOVkfZb/CTDrLrgGeF2I8A97wWz/Cuss/y6lOxILlr
zOAxIiK2U57ZBjbjQLehZLT7VZNLUaoImU7gmEV7sSTXAQIERLHOpk7SXenr/rW53CuYALKgg8HJ
6NkFd9XyixZiy2axA+PHIO7tvKXhl+xXmxpeq7eaU6/NqdUjDAdd3c58jxiW+Y0Fj2bRA/CrQ2vJ
s0ZO3D/bLTQVKsB379LF40Ye4C2SQOCzC0f0q8vJvj2nm/0rJJTkAInjzM1v1frd3OzNANATx9IC
BI4O8Wm9B7RQGR753eZkdDqdOdpeNNEAWWyQYzTubTCK1mmYWSXThMfEJX5tQ6dggp0zyS0ad+tp
HaY5sN6BJu4PfbSw2IdRHbLrhh2BZ9cHAcqDcwqWMyilT85zchmdQ/5nlMIAwlUBG4C3ush4EIpQ
R+VHvF+PTuVHBHBvABtNV6Mc9o18NrBaMhZw5bGg05vF6NWhn3X3L200YEy+g1kL4BPmitAcXr0T
v6+jCLzvEeDpi0QSkHnmqA6mo2bFk0GsAiosIdU8wGJtEofAkhtOPgN+EFX7+0N38WRDcW9NwN5y
HHw9n3zxC97MAzTWR2fHKk+Vr8n6ZLba25yakPWHFehs0GBmDJs/2JYWQw2Wd1ffyWrDn8aE2Q2i
IcRI4/vqofJaSNx3A7Xy2uMwmHJ6MVswxk8XbG2D/yAxsPjhB9kE8ROSK0cAAS460GjCvsLUzAPu
GCM4VabP06jRl8gv7j2hDgRQHKkjf4e1nRagvbCqIk8CzbObmNMfhG6YT4z1/vjbzYe2Xhyz/sk3
k5eS4gpRJA5mjk1tyHdsorHW6EJIGNZJIKcRqLXzvTsbzGazlwWSepBYy/7bhgydo+ywbNpvWNNT
HP9G979B5t/sNGwgVjCbdS7GANYVxjX7BsYMZsKZfvy4epYgh/7fkITi2DAVH/aG+gwYC0kGmBt2
SIwN0jw3Y7Xyd5ia+fFiZqMWcbqXUKPkl7opnI24WgE4pBJ7tlaTvYsZu9gO+hlgtS7g2xJLz8th
k0nPOv5xcD7NergjGWaksGLfg3oV/ZN6D92q/q17sKGosOFmsYkCoDaMbbhdmClPCA1RCJJwx5C9
mEkc6JCAF5785Og2sUhfe6cRUT1Ynbf9MecFtn6WFnvv1n9XuanSGjiurReNPTNbKWKxYxMlEEKu
M0zqQNMYkOyA8XxjcJYJ1vQoWjBxDSpm4a8IZk+zfsIQlmfqtSy0C5xqr2E18CP13OrUYMXc4uTe
KFH+abPzszcHA0C1HTCI7d/fpjUcYvC1tMpwVsizy0aWTWFdNaUklypvWk56Bjrv6lwd1TDewOed
cp9PnyVPtJpZ8bu7ZwuIMyTOh/i52XkQcviJseeCNM+QM1yhII+BahrQxvIQgSSGbjb3jUlvQiG2
XZ4d8i5QV+hdMmmEd/OP2ZOMof9H6V4QWRHu47d3jhbpJNBet17FBNTQkwUvWjWTwnSrYr/Du1P3
vo/YPNl6Ja8zoTqz6gY+PJ5fQAu5Jh17WP7QtccrPeF6voKvFYisxDhhDWQFiKt4xW4Bzxu93bKU
KZD3fZ7JD18Ch987hM6MHmEZa3wYgazxQNNg52de4h3sB7xKrLP1LmI9VpXNm51BIcsJ3v4RVKal
nwLktzvjRNYCZiaTVGZu1DOGsAYMNTSmhs61o8cToi/j2iFzD/ch1p4z6ni7Va8K9m25lmGDcMEC
ba4QxYtBUvmcfueXPRLv3BiNtod58esBG6LGRP0NzsyEdJLh9l1U9HYqGjgi6w9RCIYChnQymfRW
JbPX0yeE5VmGW+sfjJUWzZ1Xhdaz15t3Yrsz599qNcHorrj9fM3Z+bXnLVfDXtN6VbJXcY93j3xO
iS75xSb3SwMKrpoB/aiJ29lR02jfzjjYExY8rpotK4aRFrbZxYA7lB8xLvPeZOLvjNHf3km8vKm0
chJu/7bUIrgHl6JwUj7hD+tSv49B+bqPODy5M4Zbhi3uNl38qjLOCL+WZLDWqTeWVNY/n9suC8Gj
o4VLhgR5Cxx/gPSKPyGxYsYAbSXaotDDYDa2GxZBBsHen4/xNLhSNIC/60zB+kuCSzfhR0JBxQLF
4ZT14Qc9iXyh+Ql+gmAaNE289MwMfkLvb2+FWqLuo/ek7NXJo6RGlQifpYyRRARH7RkVMex+QMCx
yNbJujDnMYhG0ajF84nI6snc6h4mu4keu0mUkHRGonh5RHanfvHOtQWlhFTxHpQRa6AgXnWhOH8F
z+DkvuFlptKb5ZF4DWIohmlAm/5GYWR5IbEsAVtIYJUnDrR4dRd0Nc66HPV3IC8zsn9xVYHTukN4
cvB6cCf9vCx5gLx7Hn/s8HcaQ1BKJODkqf3+nta/b+NXbpILMc4knp0QkZtAIW4+h09Kodds6LE5
CqsVayp1ZCbr7c8DZVUtorqZko7Woa2+ArzTOOkUx4AUp05theHqqX4Nd5GsSDF3aBSGLYlo2XvF
PFao+5ba9KunrdqUVXoZJmTntSfwmpYcvZbFme8gP8URYgNWlTlyQHk3tF8OpKqewnBoT2mgGqmU
iw4ZXhndtRyZJ8rXyo3GnUcnkd/D3qW8DZ2AIm5KlTmNI2+WpAAHmzQ08js6ueSMhT98Edxi+r/u
fe7d4zXjn58JvvD20bqHH/gbeHw/FUySdcCx/gRgVy3FKhQ0sQH8gTP5I9DVg2owXXhGmhU3e1hH
z1fdgHZue+ne2nqG/HpVAntAAcHf0m1tSPKSGxau7UOnfNAv0/96D0VY8oZ0m94Wha0/dVdBto7E
XtT9BDRUnegggRNFid2Sw0aV+lM9l6BWAS8Mc48ASHMTX4eLzb+eNrrxBsteQgaA/AkzsOXxJ81V
3Vd9tKp9c+eRuJftcq5R3fjPFSd4MdaKQxR7r9drqtCR43qahFBrYqGizX+EdAcCQBDj+PXqRq2X
uhsFqqvxSelkifEqQtGij1+Qv06q2HRsHjugXzj9UD0CzTsrrqJMYgNCvxPu65NRCvaB5w/DRwLc
ovkUMPDrI+teawCBGOOCtGZ/P1sDiQo4erj6B2g6h7qrkxMb0ffdFn1mwtsK5ZkK6NT3FHZxgo8F
BCafGt/+lROrQReQkwutk0laSAapm5k/1jQID+ZfZIXh13mX10pQR+Q9HhORNgx9S+SZB7O63jZx
6XDg2qCYuieKuaAC4hnaRvgeCkSWmhwq32HHnr7VKEdqwEXvC14zhpJmVkYqXrMJThKqsvm2KCoe
qmXYfhVeUvOuAhqgwKH7CbQgH6Yt/nbDEdd00oHLTCIc71ljVRNal637Rv6CflOH0KuMUkrbGKnQ
aGEnKs5rBTcGvvwNvgZ0FvO94bwR9BJ7DxkF90X7OqRwALgBbEP0Z4PvZYhkR9i20GDVcJU3Ves/
ySTpEdPJX0OjF1Z9RQ41hmQKElW/Zy4r0/O1EC3j5+vqkD+zDyzeR1ZkOsG6TArWiIX5n5cCO0Ke
VG10AuwwicvtiYRR0bx1vlGCfF+FFlneuMU3QGOgk2PBRutgiwmBIY1qhrwGVmb3x1A8853CaOL4
8VrxakrsTd7GhYUWT07RJSTkUIdrXZ8vjZWWcRb82Qy3nvVaUCO5fy+88ZmbDFiy5PofWQQg2voG
46lRJ+OPuCYhaCsPPxEChaximYf8atTZHA5/C8wqWC3gsdDSoDZcTU7CVk0+0VTbTKiNfftaOBJg
FmPy21aYg0XbaFGvwBVq3mpGniwB2fUdMDGIMUGQe3CS8qA/uPQ1V011TnvcXpNeIckD4h9qYVlJ
HVTUd77fPU086j5pEJg+XZlRWWkqzAhF4eFlUChroNzBN8OUJ0X+WX+otpgIxKx5eoos0c8i91NI
WmgQfFM9WJ91cwooiXOk2A9KC8lgQQRBguV7FKmC/WAdvhMbM04w/O9nWZMG+BmKHjkeAxgybc1B
TGDvOoQ/lp8B1XSUZHu3ZRg0J5VwgpqZAZBbxK+x0Q9qFGGsfCJqEXPbR1EztlM+U01mmDHYaOMR
TBUnUCRq4N2w98mh9+fmbKTgVfZZKyDqVTJ7fDC4HU4y5b0Yc9wqTR6mD6/To8sNlUMxpJqPSPGb
IFFWSDe/P15n3QYKGrCncE49eLnGihI+OIwuFrfm5Akj4cZIj12sfl/5MFYUPEFchylZ2XxhxkPM
M2MLfEDnOx21YKzXGht3zqkMFHGVOxw74/Wal7HcBFciK4bracQQtG+jfNUduk/LdYeMJn7cuLDH
4rGyp2243N+v9alju6W+W/VhrsIJRamdZFWe6fL6Z0P2gFaqCxesL5p5a1bAt6Oc9NdP5S+L/oK3
sUaRj+O+lPN04olFS2lKMIBD13U7MxzzAUrvWkmUHvzmBNdkTMf977olxwy+eHKqLYNERb9k4Sbr
jqsBdJRc1J9Fd1GiFTtnPFa/a8SrXyJjg4s3viPeq3nxTQqOTw7pxchoEYtyI3S3dAtJon5nal82
EtYoXDctK1yo7staw0yrGQNNyXiSmfQxxi2o2wGvye8uYFXm7kftWASgRqG5Uocwffp09np8svrd
cGmHiuMCEjlyw6YIE/wApiYPwg9UgTA+p8EP2Xx8z9QYDO7WoGo17N/f3yEXo8HzbSdOgVKm+iEf
URtetjddkh3z1J4T3VwMFx+VwYnZdOlu/Fa42Emm6YB63UVdQRTsLqIF/FYUEt+jZb/5CyLI/pXX
YNbc0hqrx4FGGdYmGR4DalwxXhgxzJTsm1y6J8sqBg2TkHUpiHv0ky4UH07cz45kK2Ho+FVeTI8a
eEClvFEgBAJGuQKkipSmUhbDAQ27/Qy/WU35FGSuNBW4zT9Tik80d3VoMft3MNaZ01NexbCDxhFD
faApcqXB9Sj5V5N0IueQ+6KZr8wcBC6O5rkcALkw35XyG1zxJo1G3fHEBoGlodBi7De0M6VtPpyw
xQ/fMzu0RDFLfn5kyzUfGKENJbwYXEPapFZqErOMMc6+azKSHfmN0z3W2qLsTESaU/4vuO+ZFgjZ
dblSUFHwDHnCXAaxRKyBw8BicYG5HnGNcI8SmoZ8CbP+zwX7Gj8GFlWDrLOa12UhNEBUsXIM0zYE
cvQ0fCCU437zxSWqm0qQcZS8BDZF9qDc3D33gOnCMkIhqcPN9wB9OJEf+RoeH4811wePTOvnSIdQ
+QXzPdt2+UXJJrV6rd6SvcDeLabwXaXvWlq/hwYZxadQVDStlv09NBA1JAsMUS29tWG9Qglpq1cf
tIYFDvhMKV77BFSMHe3S7IbZJRtxpcDtTqHg1ZVGI80NllBUwuTCx3+PEkCLg1kfVAcpt2PY6r15
CWggriNdE9xxfAIdpUBqJRWvTCFX0t3Rp6yeELEcvzaF3pFg39FX9z8wDC/3TokXjC/dRoDqTyPI
unUIoPoZ1GyVC1s6VCuCM4axE5HwMyjZD8McIhZU2Z8Lsb/uABogdaejOLmHWbcVnO2sl1FHm5LW
IQMMrUQLBcdj0KK8/DaHpQtKqgT08dHT6qoISPGYVuAScjJajRsOIOaqnY53APTJ7IkTkF0vbe/A
duDhEtMSqEkf86P3fPByBD0SSlofg3hL+RiwTOfTpqjaZ/XyHvOWk7aP3rvNYtyh3uvdfgxevUpH
jxSHq13p1EDANkDVlu19AKc0s4C3ozSaP7jg33xmw5MFoScA8VpHhgADkD/kF3wsymEtHOh8Uf7u
d7UwNmcS6CzF0EzV4e5LacAb+pYiKNwa9FlqEsxMjGb1CNt6ns4oP0Ke9fdg6tOs+upI8bkMFNo5
uWv24U5+V6MS5omziW6LYzeP4PeU3hLyHFy4ug42Ty/GE29meawGAss7zCkrffaekA6q3/lc+gMM
N080rToFRdyGAk12LUaIBla0vAPVYqlvUAMWj6/DN6cXfVidJNowHuP51HFgIg8mJnDdjzbsH1ww
BfDt4krn1LkBjXy7W28VuBpOGaID9Z78JDgrsacAnPGyFLWpP8D6aXRYjwH8yCyhFxIBFWI5RSAx
7Vv+gan+dED1fjpAy0FGA6gu0+GHeQY9wGVLTqNJyAo0h3ipxeeDfubQhto/361IiiKb6rzlqe4P
3YMo9Dan4UEwF1awHmBrcWkBfxZrUxGA/O1NN0BKBc52eO+hDgrd1iBZNeEk+sb1wMwZ46DqsV8Q
A24fbdIAaafJtprY7TMghnRXtlI2QteM+C9XrevWAzYZulBKmWpXLJ3nFTS8vDq/09wTQO2MIkgQ
27dBPC4RSg/RyhEGHRoCmpy3LSFXTM4DegWABy2TQrr7/e+26xXU2g9EGyevcD2Y1afzGDen0NHM
zzgcIGbx23O6wAR4XGpJeIE9DdhS3ni0yLERpIijD5O825KjAD4Jzzs1AAk8YPG4+VcXPjeBn2hV
wcujXH5boEyPmwTwBXaBP37FLw5zBg5ZWfiUUUmdc350uEttqicpDqrWDXQsKygPC/sN+hocfTFH
uqP1QJuQE+IDwFaAyI8wxJEL63drA70L6Gfa9Jo22ZXY+S3v42TmB5RxH+ZNu4qLqKSIhlvisqPN
IHxbu/YRgkGcss7Lf5HdBZXjHbqgQAh3i6QjwXODkiO/x8DNVu/OBY0cmOPY2GBHgFsubU/w9uYF
p5Sms3ApRK2jLQWk1CjZKfAoNjjauJDBQTk3XrXnZlOCSrqTkJIBgNlFzAbT0SmuMIX+qX0Yt1Ra
L6K5a2/XnqJKAOAb1Sm2SFGuVexO0BWzpUXFPCrCzfAApKLqKsgtWyF+GtNdJ/9gs2reDRv1Mq/s
b1AKXyOoJrTmc5cuipjiHB2HBSrl4UY3by4hMSxTQaGdYpoutPHmRvga7BHCrHFqg8vAqNT9Zpha
d5wbrgT0ZIlFBZwAvknDLgUPNFAvGH5og/Bi4T2+0GQoLE3khEjrQHuBKjHBx4415u7f0Op9Suh3
VFuDsLeImKHHKFvLwXt0suLg3qUe2m300J0ydyOW4C6e36Q+QO273Wyz82vHo2uIWE335T678k7O
3dgD9oh2Vr6rGe4DQPbiixp9oMS7DXDWeuVpQqKs0N8NFDQgjRgS6NPzdw9hPjYdbmxqJqSPZfIv
gAIuo5LX2DCk+oV2OTiyiUH+jQWMtOie+8TwgZKp5jVmDe8a4mZ2IS6lEz4BcmVQfAQp11HB8V/L
H9mzFj+7S4TDGJLWRZy57nLBLmSPHAs6PKkH9Qd74VCPsAS+oZk90FXAS3CiYJrEHFLe7bZ+9hA9
oLtg+Ojg0B4FyjW8PiAuJAZkhOQqZfZ0iT9atLXKnmjCy4isg7llNXXJxjWMbRPKwjrrqySBUr/o
VLg7chqgIkEySS7HCz0dHC+kQhhX1HE7b2xUgwGCLjcktugZeXubDnJ2W3ZsVctI9Qu63IJKKaYo
UrHz6srXg9sCG9iE1E4VKzLHj/YSxp9a/wIKrMBmGfMQgTjSR1DHFTaSuada0KE+Fvet4pHgAfWm
VE8D5ewG45LWk9gCUELaAI+dOQU+Dj0kLdc4a2Z5w45mEE0aPXyseeTHyA56Efen5L0c+MAcBhzs
86n3dNie7TxMJOf7VVyocQvg4c0ozh8ABGfNOUpF4Hx2Oct3/8nGaPvSv/qX0bN7GiWT0gxt9/Ud
MbyXC7vW6B4WZlB/zWpBawZw8G5AB1dYvxbLKRpVPVWg3/09WA1o+JCLPlL0zprtkUGY4oM95pW3
CS9t/+ZkvSXxPlnA8C4qrwD2AQJ0+VJalcmvMDNZSFhs+F/uEFDZdjxIx1UR9NjcLOqmtOARwSC3
soTPEEtjVTp7XBPUGqDuqrBep/z8oAms7rz+1WNdVZYEQXkt2UrOUqAzrk6ViFGuLoJLhJvPZgHZ
D6CiLPcKWCkzz3MmX/9Ins0u95e+edlnr8SiCrkqi0YxmyC+UdUouG1ZyrbU9z+2JdZ91nsthPFA
C2Ke0SCZqyQJdEAEXlR1Ac4ky3IdNvEbDgMRk8SwgivHrEwymJlv9l2NwGZhhvnUklaxEuNNkVQC
E7XgFfnrODulXyIF1QXJL32S6NWhLY3voaQL/GgWpGJMM/yJ/8IwKpH+W6FZ1dRGnJcOzMGEinAA
KRaEYoDksc4mvwDeMaVqH+PdntwTpRb4JnqVxMQ4N97KF4hDtov+hDvJPMDTiqeJF5rfBC5h/U28
Umx3JTHNedmEwf1Rww9b2SQltRQfapbotTVnrXlLd+IzRh7re4Xxssfx/L5qoatL4YbXL9f6gcbg
zylDq1dAIcCz3HYYUy3WZNCbeR1YihOtXm/6CkXhz+xBD8W+Kp+rd8ip03D4Ovu4wJAlLcIfFkm8
RsBJnFKNQyiPJRUtSD5M+W0IptTD/4W+yt1/8xgKSOVwqXm642XMlq6HsrheleIEasfpo29e/4tI
a8EPpWy1MuUKM3H1vSoDQGdnMjNu1EFquz5F+yZKfX9zP2j80Zk4teMWd0F3Qg92Cbg0bX0Vpzso
c9Uh6hj9TldUnv6/dfg7OHBc6m2s/gAIBrxFHwWBMg3QdlqVy/j2FDHzGA9GLdKoBntV8V8VP0YD
1KyxI3naXrb4V9xzkieU2OVS1xStQS9FgTvEfHcTReBK2YLjAWFzWss9Qi6amhxAkJBO49tB+HAC
ypValCjeYNOCW4YMJzmlDtWAIOlWrU1ERURNhR3yPgg/2CPL5MbhWTVA6ww43wfIFCNnjzqRzadS
pJRSbN20+NO5x69xxmBOqP/xeso8pIQ9pS2chuoYGkq5BMV1Z1VCPXjFGGToIAuKQTKDsTPq79ln
TWZQ6HvRqEIpQqX9YEVAJtTPfiv4HmW2OCICLO0tUoAAsOLC97jbhD5XYOvL9olVn9thAzgID/m+
F9Kg/gVJ0RqrghJeByhUSbaQiAOgyabApSvJR/jm8e1SbwjBJ5nYmlFwlmBa18oD4YBy63fO3n0g
/AMlEPkRAV7RsuL+gESHGAgIv7H+0ath6VHy255CJ+uBirW2ggLAtW8sGNm2drbgd2MnoclOd9ke
s/hWCLYBeNoHWN4a5sPrr+W74b3iVGlcoXfonZgbWnevMN/vIdZHyYP3UExJlgOWZAbY9mCulXxZ
F4ymGeETJKzDWPzBVphhME/WHdFQnCdjcmErJDbnBA+QzZAK4yDqsB4OyGbWlsjGmeKSdZrV0YnY
maEI3QFHQrOUS1MinOp7GqbQnfwmDcK3ZufrAnCPB+/AVCK4pPWDlRgXEMo1ctOCIUKUwp04+2SL
+H8HCgpeP3MjNGctSHKeWIg4XIp3YHNCt9fVHEbvgtyPTgbDILs4LTDHssaoGQBSgeLQi8eVTiv4
wFK2ReEYV0fTnXIAr4InhFdBB2SLZ/ebMIlI2Bx5zK/zK+gC6siRxzx3nu26I6hFZBaAU/sV9/aX
7qgcufwlm9fm/lPsQ2TOq2suxYMWQNpOI3ysECwphNFgSTlHwd9va2So30RO0KFDhmEcVjfkTn8o
qW6F1di94jHujA/gQaBRRrOzdB4klZqQxeI0BhevbiUOGU3zQXYzaoPO6nyGh3Wzc5jdgqWTwCSI
JhuqAe+gDH3gG0pddoQQfp3jDpnHdtH5oFVCZe84JbFBiq7dCJP2s1Nyqa7nbyUfTg9u1cs7uHtn
1y14pXYyLsOfu0frz4bO/ImeTdMsk+KmRvls7cvQjZsXcvYAQ1bVTQT+poJ+FUWW5qNpvgn44KiJ
7dfbMO8gYOaUK0ZG1tnBmIEnSNU94QcWN7JPVMzzHkgX4PDhLrKPTNninJ+OCXoZRgnmZ4g03fr2
jkQC8rOwFKEzAZ8ycnwEJus3IqxPMwaIDxauAddxc+9mcKyzizc7M6nhNDRnmUNRXDettCvBMXiR
m4P0pFfvl8IyTg11FjM61o0GhbDi4uWd1hl8tiTxUr/Rsm4J95BPKNlx0UhvdgU5YdZUqBSqVoIq
ycF6UKp0oH7FLibYShNOd3552INXH1Ao01iaEfi0uF9P3RtvhJLKTcjZUVJys+MqfDcG9b/x3oEZ
4oE3jx15WVcIE8rM5MLdRfCydrX2rCI814AbRIgnwSLwQnnDfd+QO3Q/NbRAENqhwFUyTM+6mVIR
1N9RIgIq5ErrjOsv57ncod62+PMFQB+A8wMyheZLynVGgfFL2o//lF4imUpWVvBaYi1q/piUEDag
zwGXGUlEr4YKmQed4JlQrUkc296H8E8BZPc/ayi6+IJG6zBKysGtgUJK0DqFab37JBd5Dl+1XkQm
sdYrVNtpwz80EPqsvZ0XzLOga2uz5av/qXcbVy8rO+nboc0ZWjnYc/bbuA1UdRAh3KyPxkL7hjLP
Pl7sau0MCtaknZ675doMSo0EiqzEHkOKX2OhZZM3Mk/0BXu9fg2iBlLPIP8OTr0pcWPUduidzxoy
MOi8ylzUwUleFkTP/IavatPmczlfoYSek0QELwX9npwt3xTh9eA3YAph/AYHQOEc+yBLi0bC2A/p
GPSN0NZB1F/xEIvnTA1R7brVpEolFrXI7h7m0qhdrFnZ75Ft95MN5+B1ARckeCTeiyQ50keoKyPN
mxil9YuoC54t6tbAtWOR89NcwGNgOpBv/XSekfmEvvRoZ6lZh9/gt8j/KJ0TYJeYdMaF7YXY/Dxc
SOM4QQHfFBEpSWyVqfY6mqVa+0OOLOe45+90+7EBYRmlYHVi66KF6DMy0HFBX+SV+ZE2oFLEu687
ZCLtT909E3UCRHpRBEpqyeUEMKJZVE+x7t6dS0wRGDJgkBCaUQMeLGeHDiE0OCghxGYD+TASDG8r
Ymsgl2tuslteg8BFFBl3SnBgrYUrpOlfORVzN3GuzUEZse9bu8ZNTb0HZBpIq5yCeOlkeZOK+Fap
x8lbwCqpX6CRS6dKng9kDoHXY/4E21RxdkcnO3ufvXWHoBumxLNDV8cX+K0sKdnU5HGyVpNlKFDY
ZnNXLmyfl9ulIWV5UOheVd+GuahQqMWCDLDKRRK9cxslXfgImXHUqWFHIOS7Vg2G0JVVBY2yCAY3
6KTfYG77FTFzPkNuFbf4CrPuS0VnpNnVw2BXIeBr2YSANCxZ1HGpwbmezCYoRJByP2+k1GH3oCwL
/EBFAhbvbYwQ1Kb5Syciq1rgep4UE4qrDSEdXnNDcoMNlbrVgFLNWcKH/RCLcPOXag446rDNaD7+
8hmPF9YhKqI5YTSKnUNCJdyVfa+GUQcvR+IBYwo/Aa1KhqhV9E4HozRurl6LCKbZih0Bifzdbc4N
kw9EkZvnZMEFiVmeAIjNNnY8M5MX07gq9UwtqJeJsdItEsrHs0SV+QPv4iLUZEYLgTnvZzRvTjCN
AzXf0EqUvh8Nl8tEZYwm3ehH+hOIzvBat1pUcwJzGqbbVkDU5ybD0tO6UC9npmNUEfcNOFHVLTWi
7dSA9h1eFUZDC3dg+96WEDks92gIkwgSvcrT4g1oIn4/6Ul8RlZitYTz5wVDFwQr6lc+7mNki+aK
c0LRUoPAjvzfpWp8GMWqwniF1Srav51m1C/RrXgcV3sJLJPtblIyl1ED9avzAGqXynEY19utwqRM
vU8zOJwnF5Lw0TiOps17p77HbeOu73a9CuF4PEXfrlzuLqvjfdRfFnqlaHAgkqqZUTWoSJUrLJ9n
INPf93mSTS7FUXMX7p+DVhw2M9Awx1X9OS1fR6XTBPmP1y6sHIa74uxV6p9e7dYnuD960SuDdmFw
K/VO7K80hgndsqf2N+oVcHDefrnQOz4Ge377ivqn5rDy+inVptfa+PL+iUnZnzu1qHe+/y25fFSg
C5Nac/O6snz3LtRM+YRwL7K5+xWM2/Wid76LEZwt9OL0EbdfZ78chTsulFw2alkUDO79+Oa96AUS
s82g8vYbS/d46NKcSxx2C/XtGRlLDADcBffgWfIOLQ+p5+UfVGQoumZXO7q5rSy4l7xlsX8k51Xt
lI8S2qaWnw0oRIVQwas1qWT0EFWjUcfYSaERiaWPkp4UeJ+8hEkzw+JDww7UD9glzNTkpiHRwQVB
ZzG2IQV8DE7sBkBvQ54wRsqLNq41jUTz4ZaIYE4dyG8gM6Qtu7f/eFrovX4gPPk4kD6ROeJTl26T
9BiO15SCcaMK3QAcUBiYZ+9YDfnIF5KFb6k0kTnkKl9DqEHgtjtsW/Xhh1a8RalFAEh+nQhRtfCb
F/ltvwrCbRm+VvswgygLzRFS559toix6/Q/s4HuUbnYg0tus/HgywzPhDgN+ThKBsrYKMqbhp1Nb
f/ZODQK23m1c/mWRRNiTRXfHkoL9M7KtHEDaajUj6/FwWmwDH4z7w4Se6sEOyLFfe/cKrfCEKnky
YBXNMJMRxYnzK5RQu/eoUiQdl16Rrm5Oz59VjON0IYU/LzWHxcfgCbrJgx2a3jl+VvtkSC5km/T2
j967Klp6bgJsJI8fyKI6yy4J3xHYn7DWhsIqrA3S/rP3WF9Gh06jAy4fAkJUh9ps1v6C36FwkNy5
jjX+zx4z20BDcNm/jzPr9gfZzHIs4tPOs8/IGeM0ViFzftt39i27y/7HLgyjsAEDLQKVYbKozaKg
1qm5ifXs7EkTksGkdCSA+WlwHb+HcDs4+w7DHmf/xqsSJFbGu3o/QzHLKUBOjreRmggQI9b4piC6
HY+OAZb71EIKD6swYPP1tj1cTHbm9kUgAL3s3cFiZSRsgOxiY4qP3wJliNHFP8Tj9HEw+e55D2L0
BBMXab8nG+xoaHSyNwMphby8zir6gCWmZB6f2xtlSnv8oaV7YeBFWJklZejk3PLi/YBh26RHSoVJ
qf6HXmyrtY6ahGDJsMA4bPwyMms1+3j23p+Scbz/vQq9O0xERahZKcR32CODCvRwHD57WQpFzHNc
abWvSI9cR+80Meq56jrW9bItcX9gX2LKvGvTOEaPrg3T+IWZhUJ1ucteI9tHrcMKI8NnJLuQFkcZ
jjDshL097FTMy70E3xje54+Jeno9E3tUacyk/FB4SZTbMsne8JmkLcg2ln/3Cwzm5hNeTQTEJ/ic
DEbK3RaP+Tmk4YsrpFbI1tnFokOZWCfpxMPz2C63oT/q4SUcb5Nb1S0cuvVXeEz9V8OuvafL/aZU
QsuJLEitf31Zt2q7lG3u53Vypzg1HTfeTsyObiUol4NK0cAvxwWB5A68Q4BLf/SPjKh65r4YbZPb
qBK8wNviXpCHPjO69NA+voRXvuVn7KMHz+6ze+nzjO4G3yaT6wISMrLEs8bsvsgmj1Hcx0/Ew3v0
GwHifBR+9o/hg/W1/+Q8T7exJmEA6K8GIywj2MfXS7q3Pt7LrY8zy6cXf8u/+gtjk//CRx+O7fAx
Ovt19sX81hoy8sVrUZgBs+kWAQ8Uu18YTb/BTCNReZqzSUs2+8qn8DlBAhfvq4tUBgRo0Orq4yt8
uP6IE3n3EZmmrQIiFLvAcPo6cFrQwMO/IOI8IgBkVifLvQ+v7RNyW5y/Cx7EBjeBr8f8E3PzeUpH
r7A0foUpwtPLKb4AUhIHY3/wmafJMBl+KCIfx5B+Z1bELb4ZTDawCJ8xDsAbhyHmyMj/wFhdQbN7
gBtzezHkDVwaCvxV40/pMKk9JOwuc+EQyKin4+uDHfnH9rYtr/QANAPt6SfArpXZKGOoXiFsFIVb
OYVYQeoZ8ZjNbgi2hsIiChd8ewIg+HQqz5B5xLjlizQ7aTeflGHkkTtky1wbyrhebaF8UxiFhMMV
slllFVRXCw17Mv/CYCsEjvCuT+yfvk/ZJSr7KrAT0lcIaiX/WbJzKJKQoDdnnfXWJWOtfUBVKoME
otIYyBH4OEgFhHnrAjtSxoRgk/JcdrlA24BwfpuDvKiK2JgskEqb4M3jeW++YWvg2W+YS5ilKWxL
4Xo6IV+BKjWiyzb2mG9YmGAbPF3bUDEyOwikeW6X1mcKqalVpySM+QCx9+KzXvLxa15PeNi6ejwr
yMWAchJqYih2QynhCJeyc2MLBvZ26rCARRJLMsEe/OpCjsJpAcA9uuyF3dlpBCAPypIsA5TSv5X1
FSdS4jm9JLGT3+/Hx3nwVhRNBeOli3gGXzrbjvSK/X3NmelxDbEo2QQ3sTVDw+bmtdbaRcomMbtL
ZDKo+ebFzwmm5zk5h4TWTIpa0IA3GoxJvp8kbslscmI7WXP72a0EkoLbbaAXZAYSEz76mt/f6Zhg
xsp1M5k01vdFBfDUgvn/q+fWTHNJs0mAOIpbSEGEVBTnD/xkAntQQD4zvQIAi2aZr8mRjSywddx1
drhJlS9Us1xdTCmlJD9nfQFwjAQS7MKZ6fgdbBrcazzjsDzKqBPDPzZ2MP1YN/tmvzCkN7s6ultZ
/27dEbKquC+2JlOzk/oq50oRM8ny420XwqKTWKqpTO3MEjwTrHPMpvpQJfT2kOQmQDcgmQDfVMYo
ICOU2BTbAITsj4fDocqZBxX3bpEcOnYaXSQ7UhMGHfDZiIdSMbyBkMR52PXRYZr87FblzWFV/Dmt
6pvH9LZabh6rePVefaY779U+eLuHmbR3AQzpXtODLf237l0IrMJn/0yJHuWRtDXpZOTVqFDTD6p4
I7ZR1RvVayQ78io2MLw6QKKrcu7iQveQ/0LYQYF7Wa4YvZSEmKzEcTeFB6PfLBq31HjjNfIFuJxQ
nSg7NZvQYvhFivPK64N/8GuvE8mu3T64Xeqd5dvZNRBnalADUmAmpAgzejG7SnzPLIIYmF3PnZ7T
X57+whyoKzStDiFvBRgUWl8QY91rgKF8bSEKSYw//mUGZcRsVPt+z+/05ipkpPqMrKoh3GfHHQgQ
Cm0mX4N5z7+OnszG/OvB8CG7MWvOnqPP5DM52SRMus/+yMRihXur0I6oWPsfT2fWnCq7ROFfZJUK
iNwyi/NsvLE0UVFUkEnw15+ndX+niNnZiTEI79C9eq3Vo5+fm7mGP4911PI9VLtmNm6HmG6ZxlGl
k9/ZPb3Mfk3xBcIlPEj5V85Z6JEf8w7hS4vWjKf9O1ckc2gkRUhZ9OCVwMLvmj/rNX/mdyIQPoz6
Y2h/BFme8zMq7oOUkPzz0S6tHU+BZQoobvgqnRhAFVPrxs0lEFfsVlc+IggBZAe0OTIs9W7t72g+
DevNsty18679SC+AqDU0srbdJXIHf1WCO78PF4lEAE9Gppq0zRoSZu1wv0B7B4KOkzndEzEvTO0H
1dXPFyWRDI6mhZV/vmjt8DMBpNXp4lNY1emNmVltFojEUSSLxJRFls+G1/Dufw3v7bTdpgs+58TI
4nVk8bp3HYWj50AOfk2+EfeKwbOnB3qw2ygMcPy0UEJefbmIS7pc2YzjFYoYGRNTn3vHSBgNRoPB
OjcHk8jiqpo/AcmQ85qXnihmI7ezvruJhZDXx0HmakLPKXBhAZFFRfu3wxvnaj37up1rfEHsDlmH
+kMfJJm/KQeKD5SSqBzX8pYAXtxf0VODzEN8D+mQdXZCtzyIRwBVs1lo83E2vdnEGY0QOaNIrf3U
Y8Qzl57AMX1mVrufH/Mjs+FK8wBTXcfzyEafaiWBSEZr0/cxKVFnwuDXESmaJ97qfLSeeDNvJrqn
WcOa7JePz7NV/4VQ9d8bpKzGKRNYc9nANMyMUWcEMvYaQavDp/3VV1a0b3WTWctprRgadjLKuORy
2bUAT+4R5QbglQ0tNuKeFiT7uPc+RYvGNFo0oTKx1pxD5xGyPMDZthsox6p5eioyh4rEnTCWHq+B
qs6qOx2rzAuVpTNWV3xPiiD8/EFYPr2tQrhQU9oC6zhc2SX9QnqNRPq+7wqKNYAcv5Qgfpu/4b6x
5QlGYnXnt9V1dS+s6+q20qadsTbVp1f13o8wqkIOQrkpXJxrB7stOrXEp9fO0ebVzSpvFp913l49
uZ/K3+hll79d7Iy623TT2e6WZxyJYixi5wp+PVhlm68A+iX9lfC4hSE5SKOWg7/TmyTb06ecQKMZ
hCu99ksBwwlnQMN4Yuo2fDGAMXSxi2UPfXqGhuHWhQ2ndskQqMWAnF8PNKAALk8m1IHJjlWxVGSO
tlOzHYrVAOEI5nZdb4f7RV/p1TRKstTpboqX+ehNc8DLNLRbCaAyncquK+GBQYlyKmYL4xfW7AOW
xzpcdmbtGYHm33v+HtvK/Iwbzm54pmt2tNdwNMSs8S9Z5At6l02g3E6lUEdI7Izhg+B2XcN7o+ft
7Pum2gF+CZsUOiaUTRcWioTNdGjrwyzEFxu3iGYw7ExvsN+yIO4DLFrYePd3o8YkGabDy8bACI1o
7olZwE8zpWVYHdrvk8HMJh5rjh74dJfe+ecN2y1l/8rpaULq4D2CNxmS2ZqvVrGjjDvD66Cepjfr
DvJ2thPuXvMahIgQeCF0G5tygy9VvqE/mo5cnJAXRwOYSlSWahOv0lvhdVM3Z4Hj+VRPP9Z2FVsP
z8GEcHGeyQPT9xXFS5Z2oYl+pWpN2EMNQk7KIhC54QF5mY1pgwmrzcWACtX7Hngby4/aNrwfXLqR
YpG/2eeJgSiATcK7UvG67q/7enNbyZxY1Zs4teV/KTFCEA2igfiD0HmWEvDkKKIMgRoV1KbgzQ5l
EkjyGPtQakz9nV8Gl0EZhKed//bOvc68M5fpsZvLckqB8Dl4rB5ME/lmB33S4D4omYu9KnizN5Lc
0fOJEf7RoYplSuEJz1kImsTjwsCIgXEeC8R/TKaZ3GJaX2GlS3OllcjkNuHkBSMULIirxzKxf3Wt
GLWgXK2dV+KGKsCWfJYugPKi6aLY0xSPBFma406imQJnV6SCwpUQfBxl1XhxlGsgVwDNBo4r8PAi
L/ePHv4XomzjyjJLWNtIy7jCLD7DzM6dzM5YiEonnIlIX/6nU+2U+P+bA7y93/XLpY2f13QNynjf
LYa6oood5wCQzvrBgu82eoyoWj5Gtf0m/GthVMBw7OOO/znYyIaNab7qbKQgSz1VIdQiqPe7bs5Z
fc+pQ6gnh7wN6vvyVgY3k21QtsLalZNce0fkblPUONAIELVJ0exwMbeUYrzKhQqA2wpREK84EiuW
dJCAOtFQF0KFtNjlandO17/rX/cEAnGbCFlGKNpC3L74r5FG01BtAIQ2yT6Px+T6Q08zqL+vfY3l
K+3SVMvYhH8ZzGlRCafonJOB/CmImJvrQtlk9CPLB01cRtUun3DjlOXi0sYtVducZ9lKZonMkfYJ
faeXDJpBMxAVPlZYOu0jz/sGLhH7anMeYYYFkDrQ56UrDmJda+fIrlusNUqtXuEjzu9l/tPXkKfJ
wZNggpaQDHLc6uQX5EGramzOnuvCb1CRz2iJGfcNbMVoAwBftQ5o5j2A7YpZjRjWdL3v8Z29IiGt
V/GMdt2LdCG0wlKoKrRAxCQEGtUKLkvCT+78/DFJPvT+iIIviAQoW0ilEIIiTDYI/6x3woo794H6
MpjvQn8TjrmQsu8jkbiyDENQEG1nBfdDtE8kC+R3zLVvxCBDSVIBwmlGr4zhb+AuwXtMyZ0o6LHX
P8FRExeHhqe6Fa4OLSf0O27Lwc9ioBHj55Y6yK26J+YMykfW+R10dIeyRGMioqZdL4ai8Byi2GCC
x9MIic1lKuIa4TAZpPOi6xZ1uOTi6MqFgCqsMuETCeGuswJngSNDZzFXSHnfIpZoiWTPA/NwdiSS
dCTHhERfKL0njRDlkG1HzE8U1m16Gn5s78QNj/0A9oR8hyYfnpi8UZjhed+H/H+3zN3UjR35aRsj
nY5362ER+aCjo9xSKJ5e+HcRl/OvCF/o7uVCiP7ylXBoRNaZTb9ypMqcYbIPfd8UpFQyuk++hOuL
XPkC6Z9KSpbBwG5+VsTvvVE/9yaHb119sAMxw6EEilKJ8jyRnqj05SHMnMgZC9RFDQ5W61YUJl8h
EXgAnlNeay0Ssgo6ssjHGAxQeQEtpJ+saMpEr0NJv0dxD4OakfwB0cbqfSml0+AFevhX0yL0YJFo
iYczQuTNihAhd1cYOxwoqbMrteCEiybqNaQOL3ZRH4QtQ2vzJJ+OkNWIGJZyPMAJURvjURSAoru6
Qj6hQsHviqxHIgDRXoH0creReXsyoAWwgXaNMZS4BYiQubRTBjs1jnxwY48QN6TuR7PNHvvmrnW4
d6COLjZI03DwncO0Bfhnkaj3qHP1xL9C0lEI4/CvEqgkqSdZrWz/MsA1S3VVt9w3PEkBqr3qLkdX
QnI5sLsQjEmcA0WeKm6SX2MHycPkJL/mD9cJbcUZ2fQr5OrJ92VpqXEpRM0qvyAjkbjCbPWoeRLu
iGGIHJkPmfnrICJuIviJOIQRYo8lLy/0vmgm2nOkm4hvNbO/krwP2tS0LzmrYF1i4CYhxGdfEzHo
2+zFH4XmR9UtBEXhkEIG7dFrBxnOf/JhQbzknjLaOOQeyUOUblTRQ4bQc6pRGXEbBwFkarnjcMXS
sUzwjMl+gdgdWyw6YtVhHY8kmdKv+DibwVmb3saCtMih0J3s9UFmknF9hBXH2P3CQ4ovGi08VD/Q
qIjlECb6IvNqVnTiE3I0XTcZMKwlDDyhS4fQqVkJ2fNvsB2jmVDIz5yGLHyy9LUB5USRKeuh8Nkz
4L0XCNP34I2O5c2KKhxxGDjZxdFyGCMym5Aq+eKIKDMQagA/gsGPWYSTLWPW0GV2pKrWAMsC0Eq7
Jr+XLV+QHbECAlujHTse/dLLhRV9eJ3zh+bx8TvvoKXAU5FAC8BRtLkyrb9y9y+EiDz+AnBTBbKs
PokpVFvYVBJxVFYDt60OawvypZ5I7rGWxNhsTqq2+gOz+Ep1Qa7NvhjIMDrEi4a+ODz80FzS3OBj
KFXbTZLi2pXQ5DwpcL2eXUfJKiE83BHSqWN9SNVLH7Yk79ASq9h8D9q5zilyTd6zanrrpzeYg1TI
xhjXPvGLoRXxIqRB33tWTzqLmmeVyJSpqF7lo4131dXCNOB6uHHsFtpMm52X2izvX4aXYXJQaEmL
KKLbi5bYZ81Fevg+vA/PY+tAC5VpNH2M7zxo58ZAugPhJ6JCmwnTXI8Q2NejctJdudmss1JXdP3m
yBcFzcN0GroJ61+Ua6Jdo3UGB31kTWG302T5QyHC847E2hghx+N+xMN4yTL1OUSj+dUhyuL7nSSy
vV5Ii0m/eWBYgKA0psdth3hQnL9msrh+XW0khP4ONN6OtOY+wj3iBWnS+VkxZdF9MM/EPlBO6/4R
O8gM+wrNmVIYol0sb61y3zvmYESGD6KwvDrlEHRiGQTLwPmZqOZavBhkcxdrKFnAJFjkiQwRMRd7
QGE0fs42sNYHLXp44pXECyz3y5+ftXgrkWgCh0i8WjnFAEIU2bkRtIrBLvOb+ID1i8WOUDi25fcA
3mtz2rDFGazwxfVVAiYdfcbXcxYhKnbAwiGV6CQZwLRhbWJsCr4g9lrP9Q2K5gtJBy9iLXkb+5RB
faXTEYiN4Dakz14OPZr8fpKB1+zGgt0IWzGix9n0St6hpaYDhS8c7cbh6EJDhuA5iHqtQPNaAZ74
vZYH59Gj6ZqwW7YtvkqgJrYXOizDM9lVf9ekXevbU4ZCalTnzXHLa3mX3uOkjtWxMSTfH0aDy6Bd
mJeBOm8sBfGV4X/rJ/5EGSmj5gRjaKbsG2iX9MSCCDDq2qk/gYGcHGSqM57wCxCJ+Xn4KyaMlx59
hamlgsu57d8HhMzMlpMt8K97uWRM1lqZ8qmyvDIog7VnbI2hHHIulBaG34xFH4YrYo31yNnXcCXN
xM8ebrOnTV/2AJxSoooGK+DgebZb9B6Cu4gv9cOn0pmg0rli4e7wbEddvCb07cmHcpXk2lQzBTWh
g6iEFaj85DaF+/ocNWeIEVkvWsgwE2xRhpjgPvcfEMMPYha7y9zaB9Z+j/GXvEmxDpSHDKuGJ7c2
64X+/Y8HhV/zPmni35aPWui/6EzjKPxLSuS8ifQKs/RKzNWKOZVIVjK3tUynuNJ9bM9ifo3OBaCq
XwMxmAdOk0eFj1/lYK6/yVeV0wT8q22VSFb+gEI8q1lp0Bq+xuUUSzZ5LR5nS/mYkInf2He+JKDZ
srRClXReJt69PrUmwbe4hsBydEr67C642ZJTcYcJc/yZxH8jse1LZ/ic7fmNkwBpD6yzwA54RTH4
k9cXtzhBzctR24b5vgco8LM/+brF2cu7qLFaTEc5RzpqUAmjq4sV/z3/rn7bfi3kvYT+Pp7cJ+kI
BDVbNO3GSXBLuZjf63NGpGGlAPMCzcvbVt03Ly4OjnJbXny+96IeCJrmad4TVaIxqt07KUHN5JO7
xeTLODtuHTNzRBdL3lkbs9Rscrb23CmWGElaxeAvY3a+yIjpBsxrKpQ84BV8XCMRSzqCQcuzxc8w
kNsbYz6HwZuVjWO3SYdlygvuzTmDPMKesx+BfBf7+M/J1z1c1pD/7UpPMvHR49mvtt/3JReRFjNW
I2gE3EJydHmGFAVPc3ZFAkCr38dDeqlZSxbLR7BkQeSn3zAOp+zNUOoAQ1HWiBmMiIDkwEH3WxuQ
1gJf11pYL17mVJvMITTFpkfSxc5UqowYYwChrf5ORm96A5yZyn58N1f8BMjeMA+S+ADds+XIBiIW
SQupLNr2yQfGYWtuCmLLe5VyJkkqqybxX3DHkfzjcCUwvxxSzNTH1175ez/BFaQJyLRAbuO2p5Lq
Ph1+yTKg7YvfugSRpSsWobUlhmLfE/64iXxfbCVhLJvBHzUOPv9Fh2hNrmzVd4KGBlaS7Zmkzg0M
Dq/T0Kl9uq55L2wncXd3OrPuqIv1ZObfD5IdNxZiCy5p9o1nPYScDUsfjuYy9z5vjwkL8YejgTd8
Z2Tw2YAGv2NTOkOIjxM+JVbkihvkYypjAXtCZnbHl+ErVpkyM+SxI/uU2fGd2SXzG5CTg4Lapt7I
MtX8rWFnMwIVT5ZMOvwqVrhKUvNWm9pQG54H8uhwNBX7Nem+Nu9Rs/fw8yA9m3TCgMH3+V+zl38Q
r+9Lyec2UGdiadNnOCuNUWMY5oNEhxG0zjbN1ukNxkIXuQakR5cX6QgpPCLhZe3nGs7F0yiUkOIz
Ar6OE1SZ5djixy/ZuziBiyZfYlnUZ0S5UnEmiCY6kdj26/WAkJSviO4jR+mL+Yp4UbQIZwgkGWVo
X8chVY0pvdY2xS97zkQfzWaHBZ4uAJaofHXx2yCeNQ9ogvmHVg98pthIBSHN+tiXGEAYACoVrhEN
55fqFIxJWTrskmW6CfQoB7UawPtscB0pQYm8pyeridwAKYEmbCYPet09AAv56tQCMvxe9NboRfrD
vqnMoOStk7VKB2s0ikdaTB5ah+wIy5vC9+v4IkVISDJieBjpOB9ntEuXErBUj2laKP+0gQZIGcSX
WEdvQkYAviC5u6Bakt4/HaTGAZ1kwl7Dpwuj03DFKR/0wKb/h/imGouvn/3H0f4Tr0BQYro0PXBo
Dv4FFmpPgYaCItBCkzYyXv4b9sg0g/S30bZaYzmUsT6/r6rNfWXMmwHS4imevMGD6zpC+4MOqOsJ
igHG7tGq9COVhwyEWrCFjlDkXYKniWhW8mKxA7k4ol+9Dyt0EuepuKyj9CTyJD6Wo/OC1XY5YuhB
0NzpYbhhOF3bFFMPyVwkoJUc7nuQpwlKwUPEYIi9aCyXfBRdIjpDnII4D2I+9hc4agAHCAyQuJLl
fayt56Q+pE+ijoGlgxM0CTDPkENwG7ElEGqF2M69uHga0l4J/cKBOpT+DxlH6WbgbGL1XKKq7132
IVWEfef/uJlMgDeHJHOCBNFX8pPuSf0bDITxyXD9WkhJjiteaQbg0Zisc2ZYv5KK/Ob/UC4CYQLA
F9uYRpa4YUfb8KUnrr40MLMevvFBrBR+0bCuawNo4rc0MSMWyzI96DLWpZxYOrRqo5CSMZgz9LZI
Wj62PXkg64JEha3pE4HfuD0uXH1buASJifMkLZLXlbvRsOIp0N993wxoNUk1IRmcR90hvSyiGaop
tBPwrodwI+5+MqncukNbY1qnYXGHpwQdqOzdij7O6DRDR6faCYELG2TuKMAY6weQwMlA2wSUifZf
ty8j7B6SH/rcV+sOvq14kukbZRMWwW1SE82BqHwNpPWWfX6DRzDQ3d0wO4nLlmCft4E2vg3ka2N+
7e22VDNoygHYSbOB1X3VmTbmAK/0ewAjq7Fwp+Eq5spsfwJsCGYhDTBqD0jDes8VMwuao2rSRTD2
03Bz+HU9YxD3w2GGeic8Fn4mXwPeXYd6Tx63IZ3Ef2iPwTZzRn8mG0ny2UrEq1c2jwdy8cg+0dbL
Wirp5uI0KnpXYkEQzlU0vzcrpPOG9KRWVy+afj/HOzh+7k0Nbvkqhr8EE/ZXxSWuMh+XAM5Belu1
EDcSGDiXHy3INbciJrqYzQ23sjP+kYgnxzKXPQjalPl0Idra8mjbz8k3VBOrBEovOi1C4gWZNVEb
gR/JzHwp+yqxwCcPl8027qujLtVe2UCl5ktubmlcMXlgZ8Cm/bK0+SvoDkUbL7/RYMF6UIvqIWbb
C2j+PcR0XBpXTaiEUBJRI5+GUhoYerbKB19UWCwvO4E4kguCKQUSqX18QVZBUlgzx3RbJqNuhn4J
HLpGHVLAq8nFpD4ZF0OkHV+0Rvg0wnSDRy4gdQFZSwoAStvMLtZ9dp9FHI9FQpOsxVmAUvFAR+RS
mxlupDTuoEu94DyiXQMcxukAOcFj/sTWEbLPk+M6Pk/jISTp8RtLJIyOAjYefCgENbzwGb6ACXuB
BJWsjhbeXHPiXKLH1Ar06aXXnEB6FHnY9DLQvZvfWu6skerWA8pPPx03Hz0z8hWqSkz0Gl2zXwxb
g3vLbzZGXRZevDxwcYQPPESudYXaLrhMi0ZadJVIUeQZdANbFwxx5TPQhXgT47SOzx0F8wAqB5Fe
Cohcf1rBSDuYsHc/USDg7pAwbJ8n1eN/DCu6hJQurfGGyjzZ0D1+0/BvPDpPWtHyEk0v+ZXiJ1OI
4oUyl7IMDUiYpx0P0E+MgV9Wn6hWMuzTfj9aUg20QmI0gSa/iTeooiP1CamPiIm+rLD1iWojLXQH
FUCp7IwVi7EcUtzMgnBAQ53mtmbDU3pioSoT9JPKL2Wo0v7Lpn8MKBIxKc+njjnIfxFX+E1kXVyU
hL1SDnnf7Lebttdma7xSmJXPT+eyejqUHXl5mu+QDUFu4RCD8y+0SvQ7Fgv0qS+T5QbrKjINrJ3f
w/f46uXDt8a0alA7ocLmaZ0fFU6VMK3gVm0KiE0FZTYpteXEgPo0Z+0Wz2U5OFUyLQQnn5BUQk3C
z9HLL2g5gzG0T4sbCjvKX0xo0OAONlw9HHWW7ytyDiFVDxp9WkBL1edTPUBeTFABfkF9iFayBMv/
OZP7p9qn4gtvIibgaPMs3Cw2HxiXZwrdyR62vfvOSTeAcvL958mYQ3/HveO+kkW2iYOHlMTkNskR
Uvm8zO4jFrjrROxrY1yWpLAkIYOUhsVoADcNaNiUa8WXQgbrne51W1rAmOeOqaAh/2OfeMfU8ujZ
pgYpRXZjfBlR36AOXZy69KSWvtSdqYF6wjLm1NFGOn1iaGlF8fwDr3c9PEY8JneHxovQjq+Tzxld
OTlpd3qZRSANGGmknLvsL1TfQOSvbamA80GzmsuBDkJ1m2t4M7zd9FqvjafXRfn5+GvHzqvfAW3Z
7OoevybDFJoOZXJLgQbCiai9O+biyVBDXRdPmrN3w0dsHUdYUxPFgHQNqudxR4n2aT6O1+Pz0PhT
Ji/VPQP3sITSbAcH90lMB7R8XQUJnmDUoqsgPV3fljElmAeJqZy0n/ZpJz08b4sj4c86A5fVAZXR
LKn4YVv0LevYKit1QqPm+7IYxlMN4DmBpouA1G5vaXyJZoZe3pqd48pzNd/H1oturNBnoaI4VeYg
e0JKeN7eDjrgNK8J+9JwEpoeIqRO+o03wf51TWpBN4IG/DfdPkeD9m7YQpOLBI5u2NCe11paOAmn
dA46owQx+fnvqjqh6uwwIMMLm2Iy8Uhila9+CjTDveQWE41Rv90mKPdp26ZYIoBiF5M+3LD2Z+pJ
3B3EDwwCy0hq6NtsJtYPmBoMpPr47kllUow7Erex/ladPs5mfaUPZVSLEYg4GaAAMzqWj+JskQal
82T8huBKYeHzoSe0bMYZRD2iB0PShUTKQOEFAZdIQTRTyY8cj5/0j0HNB7IUGMGQgJsY3rz2BYdU
j3de43f8gV6Qm6ssBKJqb066lCDbE42QrkFzcxBh83c9+DIg6SpBw2nceeBOUdkgC8OhR/4V6Faf
0VXlaADbdT/fkZ8KYiu2ZXKIYSxYffYJmglRybbcggImdtapPby+XfY5Kb58rXbpBzbt3idhE5RT
cM4r1UfBOgXpZGG7TWl89Ul7SaMpQ2sUojU+s+zyePp0r+KoaRmm0PAe8IDN80M5/eW9nqXND3VS
bMzfBNpb6XuIZaa41cufZwNg4d5Z4XFnyQKe+RmJDoIkHHo6TpNkXh9AI2LRjk6yeD9ayDutZCNf
VwSuv+pQHKNoIRv8V96SnY5ccTukqVEPErhwnjkRTzW99QA2a2mt3+CrlDRbntSYf1U6k/NJp2Lx
tLUhGmQeZ5JOc9Ly3lNZsrkVj/5uQJO/z40QtF28DRXwbox8CBDkIcWipGkjGyU2FkLyEm+ioBXi
I5m4Z8XDiGeAC0MHbwpMs/HlMt18jmwWIbH+ZKVDvXgXSnQmbOVuNIK2iMCkYR8nhBEdcw1VhlwW
ZAvgqOuixvUqYMZ0WkTWeaHsnPf09bQjkM/OAHZhA4gPJHNc0WYKlInvvNrwbO8ULO2qctqTMvFS
PCtvtkHZxzN349sKTfllApktX93eVhu2CqKjvoKL0Za/Ef9VQHWg1WhivO6TRn4wh7PfEtdCDEJf
JmqJQAGGAbE7/xWsIMQ6iXNBRt7SadiCzRmeChc42eM3fWHpdEdeOV544i4b9RBlqCRpdEibPRl4
sCnsx8rIZuezd6XwvBNl/JsKNc0fqcu8C3bJW++GwQwS/Id1JZNxNLIryvRX9NbIt6jkVW0YSJHu
1DRSTkyDPvT0gVR6jSvpN1aOEtdBHycGq0Gvw3lZjOpzACW3At+uvBtmJHbaL346f532y0wOhmPA
TfcruHiMvT7soibFH8TlYTnhCeguaRoK6fdJ7aRc049sZ7WvjtZyHmwncWQjSi3793Ov+8Mlqsvh
9enQRPNOt405avF27KaZ9aIqUFAgVzN+4ET8DNB12GLSl0P2nzOFuvBYqT1+95pDggek6dIAfQyv
b3cOyA76/BoxqqZ5l5efPL2yaeJ6+cJssUUpvKBu3DXDZ5B3hqXhXsfUB5XSbfXr7kBtY3eprJ98
Zx1THm0DeEd99pMEN01q4rQD91v9aRx5QsJfog0wWtBy7tPQpbRFAz8ffj6j940zJgT9V2SrDt6O
0Bn5Pejn6J2wc3rirc7zQn1Yt7BDwcED6v+DHuwTICGNbD4KVKqmzKIuRVragGd71Sqo1Aulq9NL
8WvQhzGgrHcekDmfMRVqsN7tXhb634SFe4wgvXEfMoN0JiVdEELKtyV2Hdn6hWbAqxrWuw8Ocz9T
Ggan2d7wLYFdP+1cXyKURq1d3k4MOJXxvcMj6SEvfD9m2YsKWQPPLknD/yXKToSpmNiQarOIVlS6
g5va4kMq+STS5ce49OuoKzamYv4cMdPsTg/7A2pwpd/tlf0Q5w3BxqjGUbaVtQVk3qMEy2oze4bB
ZZshThs+j7c2/jKTp8eAe8ZWa32eyv3z42Geeu91K/Yz2MRY6U6uc06aK5jCEsL/gGaqw+ZzieBX
NVtUjcdo9ClMamwXr5ffbLuHEPevJg4G7pNWXyxW0yIhx1ZwCZNWgcLVxNqPDRcfEVYYogoWkdy5
9wSCrzeVlTuiIAN8YR0kCnkdGQNMDAuZP4IpUjfKLsW4w3giDZrz586scjV8i6CGs4MDsPEGzaNo
ypthEe1iFixrKFkWT0tc6tf64b4l2ZMqeobmnipLjJzRUbrmszajFW0E8TWVRA1a+Omx6o51alGP
cY6RDUAMhmpRP96iH2OLp8frsViKLe4B5QmnUvCCzED6/MDBEQtb8MkoOCAbabJcAeywmLOVFjaq
lC5ndQ6MA2OLW8CZZ0vR5WN8gL1S/xCjTrtx3xKRtKjkVpyUSe6I/Ugf/GOIAMRgEASQSrpY2GVL
XNeQ4xMJVTCcGzZmDDEDhsz006weByhon7Pb5EX1HBMz0RSJJyF+zD1EL4PHqA35CdbywICV/Bjp
AQxkSkbFoHbD2WUSTVT3MYomWa/b7kcXRvLOzMFmFne/aMyxVZK2gpDSAcA4TWoUNt4Cc66rxhtE
atsZJswXNCZHfNiqg3ST2i3AQOnA1qRKid1kEpxxZpu0gU8SE6uP5t/vcUJXNv/Wf01umKvoDg9o
QawBd1xl4FzQJLeL8wUmGjkrzeEV+lm7T4PDeMDwM3ZWhBZCxTBY8bPQj6YLFpdDcp8m46wi28VB
qZ+OQ8qGmAjjnYDhlWkcelOehZ5nSwynQ0dnkNcaN+WGzaFc+VZfoZL5wN5gy8ASXRR6WW6Id1CI
m0mwh89qeOVPwq/QfPRGjNmHWXIPHWWduDO9jb8hz8fpCEt/IV/QfoCXpfJiYDGoOkgUKzNtMHW5
2zjsFKAHdzwcVWLgJlZB8ltKHxFtE2ycX91iEcEGz++3+vyZnICqX83byB/I57SflHz38HIOu8Bg
o7ppvehYNPwcehth+DrzDldbPb6WO+awR7CaIQG3tKaJEIn3BGCCGaS7PTOhkzl/AU4KYiTWYwLY
oOXexSh4zSIIio/Xj+KX88cY2wuFgYlhBE6VKcsHlI87eAs2TDbkNvzXuAFT4htaTbZZduCqMBuf
ARspZsEH3sUkCgx8PCIQ1dA98BLl5NhRTf5OaHUJsLHbcNTKGgPZeBjs4brAnVs/OS9Y6T2uHX83
Z1XOtvhW8n54Aq2rKyJKWCusc5S7PGOtwtBTnRbp1JS3k0HsYdUEsXz3sJkqWUKBW2lWgj4TFwCq
D6pjUGPCUUFsmhtrxFwe31eddI4DB7JLmBVj/DLuYtIhCxGUG36esh0FSYvyguZiDMIQYZvCkwYD
5IQ3wJ/f3mw2kvVjzsTlTOGCeYJhEuTNY2urPOEsvTFHg//2Gsk15lqTR5CbOdw72hSQsmEegpkp
irCoXy8Nau2yBmyuXIdH5m0f8wcrEeOvYR2ZOHzVRMG/5Ycu5lARjCjFl8vLfs31QHSKqowVqvC4
qn0IULRH8Fs4f4jlx+j6G27wnEAwsWUvDxrcL52BpTqXAN8SVJ3xlNGICpZ7ovOnrqxgBrOEtZfv
tCu+xJUQL0p2L+5AgBxP63iYE6ZB5DOUGfyofNlQVMd/S8sZdJzAUr/lRMEARO4YLG1OCPWcO0PB
qrvq8ft03nPdga7P1OqFNubYCOKeZ4bfxUGxzXqMlTR2biyg3DTE5XazGuZzgfw1xjjUmAzfWJj9
kGKwc4CMB6UQJt/r7UW0y2OIRwFCblgcWM7LroNQmjfOsxj24wsFGB38dwtv3MPewW9jqcgcAEXD
O0CGiQxxhfn93HaOsL76F2odbauXDRkQaeZhlgGwyJqOZhn8gqmDJSp8xIVI+M6aidcHkO7P1e0e
5do8t1xxR++3cK/ATgbWk4tBOPW7YeSoS4InjA5hIpoHSJO086GVuss7r0cFFmF4ZyVY8DJSkaL+
vB/mJ68VC4+WX1EQsdrLuB7KGYs5GbLbz9Wi3taX+bDANmMR9SlL/Ia/3EomJ1iTcLGRXyN/ZPbI
L6Dh5T0w/6jtIMHltZblBEab26Gd6BNTTHn/MhFB/CEAIshh6EWE2ViXU8w7MG/EOhOWlcNFPXNj
qjlvnO2OG8EmypwrZjfOUAP+g2PFhJA/+J2+hvvoYHbN6vzLBouJGB1INqxeBaa+R+5M+UeFsJo/
6KsnfU/SHy5gzkRNrFbTzprstAVgN/ccBuMEUsmQv0bOjh4ab9QUuYvNjMZHT7dirBjEw4QXqKl1
cwPffZoIKF76k+dE5j4C4s/pQZWlhECoATrAKt1i1NApwqC8Q9CY43bht2gewfx4w8g5oyWbXEHA
8mV3Fb+nmAax7jEpvXLCHWzYOI98/u2sFBgqkABg+dpNvKdgGgxAOAAPui34Z93Zi6YNi7xMMSk6
u9HN1vS/pspy1h7v4nm3q4/UO/xUfl7rHU8nE1E73Z+yJHR+8DdRLl+mjSLrNQ3r7INKIMcmenuE
o5e2eD8B8V9w8gAvoHhWu3HURf5wbUdTlbYTbYY+G8cTmXXq7tS7rd1Cr6UEVc4PL1Bb3nDeygCa
hrZvgqSChnac53mZUAiPEdY4CB/vRObrFZjrDU7jG3fVpzi+6H1xtunrJWu8uM8MUYDD6pdRwBhE
yHyW6f/GAoN7zUBS8QK7O6nCavnKTPBuzMXHQIS5YrEMQi/0G/0Oo02liUC6PEMixv5lN8qag1Sk
5iSBgxQfjfuvhjNDT4Nl26js9O2EcIjYJhW8BtrAT04DsV/JzaCtI86EfclL6GfZ8LT9zQPr452e
Q2wfe7u7q1worqXstjm7LqIVBaup59Pf1X9XLmqOi3OUeu00SI1+1ZrFMXE1/d9qs6sujTBjnbWa
eq+hW9fRPZ1eYBo1KjGRrCwFwNfwu8gJ0dycHSiMxvDZw9bu/kNPQXJL6+F0121fbQEMNvvGJAxa
4BZ9jCM6kJHd6/Y8LijLsUziXOYiJ+XLDhlt1tdxm8JOx8LKX6Bm8AG8lcYFlqNBfqj8/GDQ9eDn
dZ3kh/KQHwjndDyCjg1WJXJSfGxpeAOu5ex+djlgVXsCSGAhWVNqUzm9cgecoNm2L7mPk5vKHcCs
iIogKGFp3xXnopDlem+lX76DxmuonoE+zbKi1cKfWvFHzmaH7DQZ6lQ4cFGEQcCGYwj4p2yap07c
h1DNGKRBXhvn0pR+de0AEwn1PAQX3j96cde6DdrTZPOa7vb6ovVX/TS3KoLvTQZRO3CePU6AsF4z
cy/bmXHDfe+cn4LYXbJWazcevS6gLWODlrPKIn1bt7ZXrYzTe4/EykJb9bo4mPWFuADYrcpKbs7u
UB1fDVhptnpx73/p7EkA37HKtnvHqio3dyNVG1/77eem/lMLW5KZitTm4rSLMTlZtOW/GUZdc4W6
sfix4GhMGLLWIdQtsVDjx9GW0nU1zawuHBE/hYWCT3ceNAvTA2vp4s6UTGMGSjKs3UbtdyBiY24G
Dq7b2i8p99XYP4s9PUlqsGwzb1NePPt4eRC/iasKLVK6jkpceLU0JwTxps5BdfJFaYp5ptOuk/7M
6OwM4ksGVMd9tPyY0qJfel1W1Gj17vQL7Xivp/ElwFPsRQIM4LojHeg4Hdb6t5UOkMNQUxO/VNoB
ilZCNBPxjKZoeH9KIwJgUvmCMAj3U+9C0Z6OKySBuGxiKs1DjEWF6ZpBNsWn06Egh5E5pNM5weG3
Qzoe16QsvfBXCU3siVfJH6s2AABLw+/w0cuwWO+VpMDGYIvhKJ429sfSk826GLEXZAjwSbi40B1O
AzcAgg4EcyEZ2/k+eo10WNvge5gpcjpwwJvsc5ebl851NtKPH5LhxlPM2LcK0hdcDaEliM0xZr24
Aw0wdK0OKQUeBy3SE1ERJXI1ENXI7vRAAou8K0I7MH00R/E+4lIUnCKEk9lOJ4YufEW8RpusAVRN
/9rQBekJsMJeuXssvPTqsmvR7Y8gToJYspoIkiJv1SXeZU/hGxLLHOiI3STPkPhUU/3WmnQLMdXj
UGm9yydY77KHEwCLqRK7eooHOM2gKTvSY6cbcrZ3lJDogQDy/0fTeS03qm5b+ImoAgECbkVWTpYt
31CSbBMEiCDi05+P3uvUXrurq7ttS+gPc445wgcHx+S++lxOmE/IzS/YdLbUyJ94OyhYkxK4sqrQ
g/lgWUwkRVCRwyzBQXHDIu4TWsnVHCXHXunMMDQhz2zS3Tlme3iBnx18dcZNgi6asY1OFYQKDv+s
aebZMh0BtGPbshiAn7iNvR4AywKl0laz0C9Dn98Wz1100n3NbjDbRiyCft99cpbPqE/xWXR42qwP
2YvQ57mUZqJMCTuVzlMdDIfZig3LqSp7xwUkKWaYLYKLMueqwBq9cJqpAsmOyQOKE5xR1gWe/9+0
mle8obi3yqlCRfu/H+nTofYwqSDayGdp4n2sr86s3g2OGOWG98LbrL9LF9xQjRwF9O7lYMuY7GQe
Hs3xeJCwZxKtVnpQvVPD0ATI+abVCX2j9jHwi5+aEsJI9T2FaHngzJiAM8wi6OGm3mlqG5oDSOSe
LcVY8sBNd+OOxV7FexW8n+ZQ/jOAQw2X4Q5CPcjleCWBZB97eHGJl5dhaoYvyKAFGM5hKMfQ49Sj
PUvMAce6EGTHyc70o8GG1c6b18OF8DD47Y1P8LUCstDr/didIoWJJqwq/KDh2RSvBcZeeMING8DN
ouDKXjDMm9JFKENunANVu8QwLIsOerNGWmV85eEF07G88Yp2JcPNSFf40gUY3z1/i+cVkYdwD3C2
wnb+hF1OcK4YpkzhRHnlYvDllL0ZfsuvcpGe/q3aFWAEGgc6QlynOvqGDh+HQwor9CNOt9BU6m4n
DudWXT0FXhF2dVPpztayOh6TaM0jvEUtCRRrIsNT5OGYw77HKacHxbITYUIgQGm+we61VQU5p2bT
NB8Rr4/wIQxP2EpInbCZcosSo0Qri6a4JBrXzuuZ/9cnEFEgEBw7dQO+zIHO3mid8RO7kydQVL94
75KGPrjpvVe2V7UN/nyZvsJ/puGswLlcpvlU7UZH0iIRfCHN+MNyy8mufvHnubIOslNd7sGAyPRQ
clvDAwtKiDW/JPChmRJfaJA4V8C/0tIOFIuLaNrB0Hupy1JzhrY8Ng0CKDhj9lGxNDQ82gSvwU8f
cHa+Ym3E5wLmorTUsCep7wjRk08czCrEQYNZYXWOs9cqZgmJf5Db51j92V3jxxhVIxfmkXdmjmXp
UsyPSgg/Rt1HrHPyqRhBrkA/U2HVkV3A++wAiEtLgCjE48wx9WN4eEmJXzAshcV5l/iIgWY28bhO
UfLXOwPkSFhFYM14EK9etmJYwk+FdesAGAZiVnjPr/on23dUSn+tjgE7NgP5dkwxHdy+D0/aDK6I
d7pv3qYQm/UPo4gMV2NKOVSJqc54e5uTSrUOvtLwAJQsvpcttWZqBsYG3gfMDCQuwrferdLnMpHc
9A0NuSzPk95/sBWgMUpLYliIe0k86M0yR1jmUo43FHLEJ69kphbQOcT96IK9mjCp08weiWuj5JGW
DwFu+YBho/fk6C0YRmQfxfOsgqyFy+7KmfP6Eq/qgPmhObytRMaxZSi+R4YoNRONglOPDg8eD+UM
gSS/ItROK6S1YGCdWj0UlcY2ngvMiOdf2X4cPlpxB9W6wkLI8N+jHdB3tG4snhLRTKpjoSzzei8w
lGisGeQRvydXXqWZwMCVQywHIjPnIlx2scWHJD4V1V7DDDmyZ6rNLGo2s7SZK22oMXuuhHWHLy6X
fbJTEDCdKv0zEjEgsuLYqkfHeK3E105BA2kscpXVvw68AVLZX6jaUgUXZ35SJ3cp64XDmYy3raXs
tZdVYQ+c+7HkVPChdPcNPgCvDH4Mrjetn8z3T4B0wVQ/GrBkpKVvxtnnuX7nXwUMJJEoNBC6EO57
uCSqOBb579qt9tk3j5CKq/5mA7+KNdtX6XgjK86iTt1myiJrLKrAp8oF3UL18zRIlktseZtMtecI
ZyTc+WEYNInP4LA6J19AAMR74XaNensr6V6eYcaYezJUD7OJ+oWoc6hTxzBMfA7uS2Xq5CWg2a0l
8BLQdXy+GSa9bozAMXRiV3eY+SQHpVuIV3YncxRGGNIq/JALvPU2UeVW8PFwXFzobvdHstYPRYhy
SOAnQKeZbSXsW4BznUQ1s8I2tPXASPS96EETGkdlEoCOTLXSZcgV1lgJBsGTITRF7mn2r1t5YTsc
/+D10Q7L9iN5umFhEeI9aE6JBhae3T1krPA1J5F3sCEUdn9Y4INY08Nz3tcaG3CB7X6ZLqtm2VJH
dfJiHE9zYZvJLrd5hcx67rSgHC3u2VaZQJYszyFiG6abH6jI6oc6g8rkibobserwPVq+HrhxGL0t
TzfBQoWj5Y7wmL8KJoWqKdP+dmYCDoxgtAPlIAlKODGBuPIe59DDuWFjp8YNBBu03snznYQeRWLF
mq/AFpNNBvCEfwaaDUpabkCGGnNzBr198CQ4B7K0GPDpfimuHOLBWlMU43/6fJvd51taNcqGm5XM
MA6hZQ6BSjatBHOAwuwK0ziLgOyf821K+fcpo9/wmpnhVQ0BS7PJg+DJxdymgKoKhmeTieuPrk/t
lhNnGI6F7N7ys6gK98X5HkatTXnq8RBfeIi/RXSn4rYqd21cW13qtU9YDVQFIlCS4jEM6XS7xQbD
cLgFMQVrMWTWnRptWbOV0k0MBve0DR3DX2fWggO7Er4ydwzHGcy22PnWu6ReMZ4t7uS6uwJaYiYc
3Daz92ALcFVnny1VdNbsJO0wf0/T5aGGFglYhdKqhyNLWfiyUtfwVHGl5h8Z8lJ+grgaBc7FYzc/
FO2hIssLgAEdle7kGi6diI+8vPXmshdKZsmBFzszIMX3Ki3Wcbutus283Y+hH6CjBmPqnBlcrADk
hRdgh2AoroQdcu915TIn3iXCMttOehvzKeFp6bDNKaJ0S3l7NcU2miBzZDyD0GfmGpmlRxSqFt2y
wtwg5V1Sv2Oeas/rlcrIanYTEzg3C/VHAcE5qlfYqDWhyczVOZ9X+SPcqed2Oqo3/e6twl593d+O
IE/ZDJ/p00H6jxNTtKiQs5UWffVgQvSqQnsmXss/mSNrCbf3tYDxV8OlS6Nbi36YoVRs4t9XQjQF
B0jJbVTX/X3yV4UXomOA7Yzo5F+rXFi+6UklV1edBpvmjIdNxc/H7xuJFweboFt1/Uqlbdc9IePK
YMH6WoGVm8MF5n61yXo2+mm5ySGD6+YbYRfyvvcxFvZ55VXd6pWv2gqM24kT7w0YTJRItxJQRQc2
f67GNokY8fMzKC7abKGPZlJbae8Eod8CPT3VbfzNeDMAYlD5SPkMdbB4pwJnLT/awRRgs6p2OYfR
7IuF30NO6J2xdAiidCpmcARCaSsKml7002KbQwXZSgRB9Fai2l3u9tRRRGsZZkyFEGJ1Dv0bu2b+
G9F2Ux8wa2FfQ8yC0g21srcBfV8sFuK5K1o5M5rb7C280BnZ40+fvRwNtRBSL1p91gYBANTTHK+w
O3JzRI5YTocd35Z5LvuYPDbY1UllJbQwpWVA1XlDkLYU5PGUNmSkbcXnKqApkvB+HW8aIyHNlQMO
Q+LcePmeFrgq+OXrO8FNEWEQnt2Fx7RVUF0mlwazXSIeO6ckGgH8EKIRlGJ8bMmQY+HD3osdtXT5
ld48NNvChlViEMcOIowpWERQiZPpfqN5Lep0dEKiY6S2Dl+cEBHoX5kdVHarYdxr57S+0M9xoROs
2ZywupYkAVy+mVDLeJLh+8lTRO4OlvARgiOC99K7dSYamQQinClx7y0AySTDTMF5gBbxNUG0ACNv
dESa6NHOkdQOEED4TLluQfSMkzq3s8EOAs4lv1Jt7FLfqKkB5iFeEOM4Nx0aKtpsHLVj+n+c67ms
Y64AWJ0OoYIF9KM3eKlvvDkGlXWLPxK3T8F2agenx3smW7FSK3QBA67ndpjDeTPxydAkKjbGDjbr
QKQ1ACAqli3Ksh/pzACMRhxQA6yBxmZ6BXz+/sRHaEFH+LxNfPBG6u3vkZv0XZ8S3YkYV8xf6xAm
ZuRhP40HuzrfiO9d1O/UaFcmMysh/e+ZjWst0Vz1qVmRDEEXU+vaAZOtc14HGQX2HFzjhdcMja9M
+FKJs/IOu2Lcf37qA7p3j5GImK7oCqKvsCellIYu8xhURWvmxgR8vBjhMDyIicQUmdrR61Dq4Mrv
0+cwTPtmSBt0B05XDqZp0YMo6oKnhdCl+FvUbPSI2OCTmcAXI2nDytduEGkpNGigksKFBVZwHxwo
lXPU34A9mfUBB4F5t8i2W772kgbvtqsAJJdxcSgkbrzM78WJpBTQbTa6O6eFMZYC6HJAbVbAhCEV
wQsPIBMNzGqMI3+xtux/xBteR1k3gY+PN6k7TNogp+pu8zwxhXltteLcGosMNBm+LmfaOeUcDsBq
GQQdY8zotlF5hccKkZQ1kSmO+PqsStYQFiy4aFXQRr8K2Zx/8w86zD8HSNCYJcKssvkuwkmChTp6
8w1X/rCAap00Z1XWbalu3UOw1StUaMpzIx4VgL3afP8Op2Gd3+Bj5XzWVBxd6rxv+EkZwEdLwVeO
46m21dDiB7/mUP14P7hOAwaSb5PPUFhJA2xixgkc/on5DpcgXQPEqT1mnvh82vVIj715m/EuI5uA
/gAe2eR0OLwhLBtoTzyAblO9xhXm6gsFe/HQ6dsvBgAdNwrF/GhnxOBwdIa2ATcajatmPzlsXl5O
lA3klgJ506p4OSp3WO9EDO8bVyX3WvS1yi+QL6CRYI4EVo+EEuuIwmTwRRGI87yM2oyEIvo/3slU
MZi0dQa42Itr1oGAOxAbpbrchdBaJdnUMDpjNIzLPPBVasaVA5dYZzC5ewFHdhYfNYyfEVCAdMye
h2Bc9WI75gdZ8XPCHCAiCskYmItN+UrWeikDN8GglVMJGEKHKPkuV5RyohEq1hBisKbox4pKS4PA
VYshlQxnRRfhr/OeL3slsOOoNOcTUs1QaGzGvdHQKjflsK6TxjJSJkSCclOieFkJynKu4bicYw72
rO1OvyTv+aJlavPWNKKninVWDE6Zh4wUVSjKInaTkpF+5LJ4z+YvblMJHKMhv5KwXoqn4SHjvrkW
FNIWmTt1HfpZ+gipDeih39h9I2AWP/KIluoF2rQaZcSPSNjf/Q35bSz/qSLcuieyVYnIUjk+yEGK
An4JEw6XZYI5IuyVAb9S+x/Xa3Lp5/qTznQk48tncsy9HoCfBAMO81M+Fi+Cv6vmkB74bb+GQlkN
vy92Fqcjhxxx25AMfhjCZ6k1fMw5qzCltl7MZ2nw74I2Ie44ykxTeVh3j3E6YehpiR1khvevyclN
VJOY0sFOpCvSrf4+Z2QhoeUCv8p2vVt1eCn2hbl/yus5ZRuTrVuGxvUQjaaqsojW79xm6FPwsBqa
Aha79UQ+dqguoz1/ZNSIMBsvkzaTOwrSylLAHuhDO7QwiGN4X/TyKqxWmACImCKnS+wGpmRGdz+/
trI/LmNWpRkfSCrMF9Iq++iPJCrOPCrqV0t4+gccRUrnfsUrjlCxyZtI2RA406d/47BLhH3jAMLo
qZmP3wzM3pxtXjaeqpt8wQe1RqyZmfW5/qHCT81hzbW7SLYIU61oq6CtZsfS378YMeVHPDTnhYUX
Iu6eJe94FXXHam699sVxtNOWBCY01BEVA+y55fPt6Y+5Q/Pq1GAYt/Tp8wDmq/AnDbZMoFDAReYD
e8QHh/R70awfATZ1PMJlqXks5xr+vPGpTo6IDU4G5aqWj7LSEO604mFlg5Nm1hwakJVuH9n5jQ1I
NSm+1QAgYNMTOaU4Qum87XANQz9zjehTxpOlxPnTHTGRmVPEc4J4fidBC5Owt4BAYz2e5LdkULsd
kjyZG0zL5r9fepzAF7Q09W/mEjfB/6cUgAWdw2LESKQ/J/0f4Vo7CYQWuKKOTsC7pNuTcnPt69Mz
+SGKCK9lGiR2He5EjUW4kBxAa7LIH3rDIjDzTxYh8/2trpwgMUnzjXCHOZaMl+GXkTjD6YY9j09G
ayY/XGIpph6kvgJNp1iJYJ0HUmU4b/jj2MsuWqLhgRQ0OyOjQJQOEdCK4sXCWcQt9AkpcNG7M9UX
6WdoJzJaU80F2HieXpQzHFmrbjfXloGpEKRi80vq9p0fYKvuEzRDOJVNr4B/QkBGj/syDgPM0lD1
jesIEmA4M3pAXvqi8V6KFxyfTrpJ7ATjjwDugR0jWxPWUQPI65ev5QweCDmXcEWISon3kjwJ76ps
Nxv8Bk08t6C+e+NnpfnlsBNKdfFEkCQwdqcL9DtIQ2+MzRgJq7vwqO7a/vO55QRl6IzMjCgBDEBs
lcrAzuX17MLUIFzROr2/aCSBnJeGsWsylyuZnpB2kQteWCVERnMtlq743cGioJiwI5BU1JSRrR9w
kbtQG7Lc42lwPcP/iZkI8DE9BMgkHKxpLEFM0Oy3/yEpJWcaNpNdRg9TWdNMs34p/8q1jc60n3ID
itpzQfpCSZWk7uQ7rzz+letTaawp9OXKTRHSFUIDZDwx1MhXhX8UQelomLKFjqysKUTzq/BZ7LLf
wMq97oq9G5TNYj3ldMYQVoioIUP8PNxAh8Fu5MoSsSqYUf2ZPIbwJp3ar5xv/yfRcQjLSr60znvd
fzGdqplc1TYPAEsVpo0UIXQ7U1opo3IKvxCDcF+FR0ILSkzLtCkILeRoS52J8wsvRrXG1sFgiF3z
yz6S77x+e5RT/F1tzbgC6iR7iEhHBgGgk81vf+c9svlFaALyGzWIVfGqZwpY5gIe6UuHasv3YadI
Nn/PkyD+iCCm54q4kdmx/tW0heEoy+5IATfTbHaqDtZPjBcvVtf2ZYlVN9Szcooq567hBbbYh9sp
gA1CGuSDsEzDZTtnYE1as8Ho7pLDigMW7VgI9MYJ/+1RIzGKWAD0NRz+NLEUi5iYowaYAovgiASA
vReszJmbF3ceDy/h9DoySDA+Ad4Q6DQf/HQVO5hg0i1esbWPDLhHDngkqqPMEgG7SFUT/Rfsibcd
DHb2RlwFLQdhFhIiuivNY3GWN+GE7MdwZ5dp7GZSVtX36jfdACzpXnKUL7PP6qEs2UyNZoF5tT5r
loel7XgBzZYZFW+OnBT5CTi+EAUbiZO+hDkF5D757m8h9tdI10xuUOp1GUjB1m+4l6Or7CDJ1N/P
gTALts9J+2RII2hLzidpxrVP0An9Kl0SkxPu42HLnIFbusA5n8ZW8SDn5Ol5Fps0nmHo1PkS8Sbz
Usmeo31ntQD8wbE5M7ICqtSIi+1/OEL125Rec4HgxsN7fQdXGkGI0B/tmSqTbckDlDHi5HKzKWLm
2fSrcNIAkqiySabkhrzzMY1YRGiMakFG6bbE9oYxHk7Fyo/YXdvyAXKK91z3h48tWcJ+gEQXDnP/
8xQ3cGaUe0GyKJNpgEyZgYvdbHLabhRCIToAKPJvcfGYCd6jv0c79gZh4phEM5mjiYbpAr3WY+nR
TLFAhdDJPxF+0P8/nzblDdiBkZmzWzCZdgHIAuVOYRXcvfT0pAUCdi3JKVBQXjEDGheTDSGAMOGg
TASzWz1zCaelMOLZgDGy+QiKgP6gW+XmX+1j2Fw2zJAkcoJMDG2hOE83oqPgx2NSoaJveko+FHP2
M/j6Ylq24KTcNf78TwMB4dDT4eVRFQMsF67cus/o8wk7ck6CH6YD/KxDhO/xmRMF2CzaSIQfkzRO
f6OcJykS868FCdTYGzzXtFjUtggTktAFFZX5zJHFEavkaEhAl89Lv0MaVsMihAqnX4SV/Ci+6Hhy
UusIviPMChpkzNxaXKjdlgVXb7Pa6XTeCZUjixmnGBcaekmMGz5ydzJv/tEMWHd8pkVsNXj24LUG
0WA0NX48e4R4T2Q6h/gWC/YMPSHHY9Sf0AgG3/xiFJu3AiHYJGNKe1sgLYN5Z2VFZwfFB7bXyFiY
NRIXf5rEBpjS0UzCUyboM3Hh08RQzbkNJwjYDFD07CdP8k8aLcR9gvu64h2eQwoaFg9R3CfpQhh2
oY+xs/SXQrE8lBRQudU4gogAUDH+hPbSQqoHTX9aEpjJhpX1NMhRdGY3DlL0KfInjyV5xP9bPFAL
29YRFGQcFusKZQgCE6gnFMwk/g2/QLdTVf4La6AjvB7nBWaDhh9F7uvW1z5nIMa/BMrie6qiKpVx
Z70Jmpe8v6B4dR/sYfACQ9qXbwefRab2AEpzXJ5DDybFCkQMKgWB8LA7JgNGMDw3ZuYxeoHVkPW4
MrbqUUF7ixSMc1P4whLgpdnGZ6dY+csqjaUC1axxGC5AUMuXM/SWVo7B9JzOAU7kuJUxW3GSWw2a
+IguKmxQ1aTjR1z7dHBOyXOvabxRuxbGVOszyRa+RxQEcDJmVgELKc4/SQZmprjVBeZPiAx8OHV4
85JtEtJVWZDu4LPOvt4dEbjAZS23FaUN03HCwYA0CJfGupyZGT5JZIFi5pBBApbc6C7JfvQnssZW
zCS4NTRC5FuHK43rx4UvrScW2Bv7FcZxdeWmCKZwpllIxLV4S4dVKyyT6+t7TMwC5RxwVuPo2B6p
zCEWnTCBJxO7IbLpl1SUV25/B5aH283BxWlpInjs7wrzXcz/1umeIFfv33yX/BQKVtwpH4VfxPZk
tCM7LU5zgkNuFvgeHXJooxzoPtJrgKsRjAg0W0fGVNjlFjIDauhPLED4C6rXQrP/x7HYVV75oYGf
fXB7h9wBc/PBYTNVC9/NiFYkXBZ3afBjJhAH48gqRaxiMa2Dl7bAZUKlGmL9hIc23kERMe4Q8gnp
VPg45YV055oJwVx5O62ZYkmibzpOQcY7GoHbixjvqaNRe5xc1Xp8A0kSGQp7dqpiKPWS35qjBbYC
OekmX6QNDmzA1EfyA29ysWGeMmfClDod1PWemYrUmcFvuH2KOxlhYDHxnqu98SXVbvB000kyKsYY
WuBema05/FOHZzrCWoHI/iS2j2pBOLVE4CQLpfhEDotXcmPH6hZqK+XrMHPH+Nh/VZgG/TyX1D04
LmM/tm6hxLcm/ImJlOXyEgFWhku8BS6nHegISCNdiCKHU6fY4eWJQVoMP2EjykuRpnaKmAUKWQS9
P4MJmn+GRxm1d04BYip/xAIOt/rGwAZNGPwl8F36kxnjsj2Xi94eUVAT8XZU2iPweGNqEF5o6yBI
yTSH0DBvGEiywCatAfQE7QggOTyUB3DcmdEh+fE8bBH2y17fiYFbtliw5eTKUYGeCb/gQ/rpmJ25
6a1e6zXNvID501+aHASRDDHcspEya9aAz09xRhrDgGHYycPmqU0yFvoWJ5zmcnON0TNUVhZt81Nw
QsIIJbwXj4EMS/1H+sYE02pCeREYbsTyyTJe+aHGpim6At2PSCFRfCFmV5zy6QQBsBMSw8s4w7VH
wUZwgUcJ4B+KjpuCHkKh1hspPDB7QG3ZXLmqLkxINg0i88zqj8axvqb3dqXeW5IFzXjmAaZy9eFc
yhnLvUQE11Q6Q7hGpgEJ+twBPSHqQbAAU3648GGjir9Ge5DH3Gfh8COLH5K+/XKDoXK2AorEdfzQ
axCvYGPR94h/JT6SXNXtCgBA2KTzRWXre3UVViZhzt/AZh3yT6I+9wDvCAb/1QHdPyrShp/Q7sOl
eqQyAakNrk/M4cjgqQ/KH9kk3OE0Uzha0O5iXAp5B8NSKMqJw+uKb68Bnwd6ktgB5kD/sWixyZbf
9mjAvrHj3J7nLqsgSdfa6n1nq6PgrDG90CguZhM8hL75BfGMkoSwLablEzDMATV0JlWTcUz/BLey
AalUVJWZZzwmkPyZrkLwlC/2OY+VNXZjR2bfHP8Azs1388uem7Jko4X0adjlR43jHuSV9HCs3oty
82DS0L+3oMxcMXpLticyMhfrAuh1eKlENl4/gN8XdrogkRCCQS3lJMdAAImw/yq3/z6iGgNo3tnz
RjwijdT0WI4wGZsLrQP7keh2m8qpS21DvWmfcfzLLgOqhAaE2wSsyk9gK4WRKT0Ohe5O2PLW8SO1
eyyQ76Jsg/OgrP/GFEw41Ma0XSZIRXWRRjYM55g8LcB5o8trra/DQ3FSLjSXjPf5lLHpuxDrsUq8
4Qf2yGBB9EzxSrQoRhJYE78NhlNe2PlvWIygwAg8ZEvB6QcAHubNQxbdAOo6NMiHlloAS9vggW0+
6+P/0awyWQxXhLgoe5vWDtCz5ial8wlq85vy+JQgUpj+Ca2DpDspckNatVO8eTzdyWEIFpQ73flw
GFHGNMeaPK5uS6oS/MqcZgNCotNthn8nK6QfZBUe595vcm2IIzQ5A6eKDQj1E6ueNcFy89/m+71H
2FZvwRKp6tG+oLEeJG9+UdfcPVyN1ad4JcQ6/aTyKujUWptmkTeEhBKoJYBRRIW0EH9rvhjGkB9v
60uwFD4ZvhNgdnyf+YMDGqctjfOLoQK9M48LY/nr+4f4yvmFUnobXYWvzKOgFW/GivGZcKeFGW4U
FFCzbu+zuoY/1rynLD0OU82EeQb9JG79iGQVZAK6lWwbVH3RKjQbf76b757n97bzMfIxJ1uQyUQu
Oytf4bkhIF0/ozZdj9B80VJfmp96ny6VVcVXJwhU0YwrpgnjFPonID3mIkgUFsgEdU+GD+W2vyJr
4VO+4i8E3APi/5vjDNyb88+G093FkMGlLPfKc3/Lzs9ze4OOrn8Ba5JMDuwZn9sLq5JCi9Em9QAZ
PLzJdbifTZEpy8qFMtxuC0I3V9VmvkUTUN61a4yZiWyuGRHivrnv3eyUeMpuDqOHrwQZyIjy5MPd
Mv8cVUeDQYbahXiAzOx1sLMFOcDGuAhjjI4yn3MB/AnvtvwCH0qunPBMJguJjwZojm72qkOZxvQK
IF9dFBXFqlUD/VzLJSAN+kUoTMKBbzJ81VfDxhyV+e1DWgou7ABbJfjBrzkDsKJgWsNMjc8bzMeX
t7k3qR/7pWFOKTetOdkI0Mcio4/Nx/Sb6Q/IbwCElPHyq52QVYbf3WRn/5wjVES+Mi5+BQ5BdqYO
hEgr4hFsTmiiq8xIl7IUFJkeFVJtAmM3v//yi4sfXBNdFOyosYKf5D47vzR/jt+yfgpi0pCm9zcL
rVIAI3WN0mmX89Mg7yM2RqOaZToRDGHnwJgguHhJraqgWA6XQ89YmKQiKwks0tWn7HUK0cAcJVPF
I+rOlys4AEV+6zxJqgG9m7oK3OxW5bf0+UQIp9GdoSDj1sAcCXUHpyaOxa0/JXJMzi/IbCBQxlMF
gYVRYSaPATEzQsboFOyL0/xX+RV/pRVXE5sTO6M+MJmnDNf+wJCkfrwjCFaUBtUt/sEEgM9EPYC4
M5d1C/Sl8OFS6/2XbHXuguzJtOSDJqnQ/kXhwGmkOQQCqNahAVosbRUiCNp1fiakEgea9hzCjGxx
sUv3KcoU7pnein6oFAmSRV6EKx9AKy4yHTN5/ETPHczsY0b21grdHmqKLc0374sUzUm2yCEu0wWj
L/+If2kCshKSab05Z8tqNwUn7kZSETJQPO2TDpETW5x/1q97nNrlIQlGBjvGQorTU0jMYad+JoXf
MoHXzXran361E1S/Gd1EnM6RaTYPuR4j4A52vG7BeyjcVF0iJHhjd4OW7BvOYRhZU1yQjCfqOq6m
ZyIjS3NYNRBmDCC9DaNgcoSEo8Rt8Eu033snM1kCJgompq46cUfnfwVwUsC8ZlEhwMKcS3Uym/L4
uR/FI6TmV9NY1FQC2fQvsVuUr3UFns51K6vfKka1QMTP1Zj1X+jrVfWGPHr8VZrvaSn1DPvlO1Ao
EHYEG1A+6dBbg6sv/+vC0HV1DCoT90QKmr5E6oAxOFWVibD/l8H+8tKuEZ1Zyq3YBX6EIccCc3RA
ssG+q6vAvU9tD8NN6PRg7BN/t/w48rAd8Af2n8dHwOWoHXmCLkoeGL3gc1h2Y7VOq8ttMvtH4YMD
3C7OOcrGSdq3oVdxF5k5YuNnI7UyabxRoQYYFGB14KGtiHYZscMcBOQinVOEhq+PyaD+iMTRox3k
Cpxz0UEdwWVJcfMzIt+dQjU5WXmnjuY1WFdlW6p32+DvsfviG2db4imRQkSnyMQ/BYAbtZ6OuwWi
BVwQjpFT7bDXMbkN1lMMTvUFOREwlwJyPd+ER+0h4HUkLFReIocQ0RvI9E2xWiAvRao6LnYR3luI
sw7ozpcqn3tnEwKPCRseoZ4IKx9ZCg58PCh8zjI7PiKqdjOPKxykGJcIzM1ROi6jfYpbwBlXEA+d
DScjz5eXw7TRyTESICmRA4xT4YBdB89NspIzzIstWYpgz8Z5sEG3+WOqzFXLd7jD7LPqCZdlIMZA
+DFaQeLiI4GMucdiQb4zWMF54GWKt9CDqjhJ9gdky/sMHwLJn4WLiiE+bkbITVJh+fJ6B9hJxWaI
+s/tbEw3v+SHDm/hYqxn3/GFivw6/8BPxBbOA+EO4w6YdVlw8E5IBmpZ4VH9aF8QihukK/W2dt9r
1KwUH++f2QevBktI/fY6YJXJ/p9EftGeYJVDZ5iqk18RInPS7jGuXPR+Y+PQiccdaJFHZWSOPGzS
xJnO1/a4x7wLYc4EoeILT6DdNYOuOemdb2RMrRiOesaqwNaQVDBklO0MUPrco2rqnH5qGF3CTtEt
U0Bha2LRoxEdyOt5o/dUieAaHeEoLjmHoG1AHV4DW1GQSxDBMfTEt5NPBUH0uAKNBkiLEdznLKac
1AiSkpYSMzGeBdb2xF7OL8bn8FHzdUSkQnDxXx9YjYCFQQqjUNQn2nH0RoWLQ7EJcsiqB2spHGCy
dWG9TsEWE1+z9WkskVuSGopZxkRUtDLKVhr251ehLQJYkMWC2vTJyJCx6WebLaSW62qB7B8dM2OU
KnAKHxa6iSaTAfEgO7AQjM+09sIZ4UIs9opreCiDRVRs5EgDAnwMHFUCBYSm3YWTsBpoP/dKc+mY
yjJb3QwvC9NHF/80G2qrPM2xFCtaq/vZMezgC5sv0IwpDYiBaebSzkOwAEPMgI90M7oqeIcslD/s
jH3aCIZM+RdEPuFH1J3XfbZVNiqcOQexFrMYPiQqFwtm9B+f5XOVn+Jvdf1yERGeMGng+TNT/5hh
0qXtGaw3HF7RqThFmOHt1DvGaotZRDkc/2jTxTP8jG8D0AHZS5mWst28OlcyECUqhXQI9YxDU81/
e8GI3EAMf8KRyaLaomXNI1eHttaLyXUUYcA13TZv8HpNk8TsRYEkHujIPfyIPvZg2uEFQi5e5zNc
JIUsoh6Fb4tFOtxkxXyVuyezDt0qlsVB5jg99rv+6wnDFrIruCRj5han+n43GhsarzmOcu1Xkn8U
TMXC747FPbn2/6l+glPfEfSphHkGnt96ubbLE26EV2TXczqT4hQrfgScLfo17rcYcSIcpLHHriya
pmAAcgFqoCwCPRZ3BV1y0VMs7UQ8Mbm3xzhcG5CtJRrbEvL1wApC3lD6Vzh0i3/hV7a9/efMPtn8
61j4/8s/vV636XabbDtrchSXzOmvJrf16Dj9+r/fd//5jZM29u/v5GV1oQ/HlX76F5k/feV1Pf3J
VXPX1/UUiADlZovG/EJg57r7QpXpTkEJdFu7KSMPKe+/VKTJ8pUK2Ap2s6/JHI7IXqb4k6N5yXeZ
LKaphTN/RjwgRfI/6/Q3f51fklt4ppeyRxNfE/43ud3j5HEa6DGHrzkvDYs8cISnXxdnRXAk5aa+
YfAqYP/LCskQ/nU1WONbduYhCccP+pA+q1dNtCwTxCo6notgbi0SLcmSNXCCNL7EPwgFhsiKjs+z
0Vma5Ja1F/H88JuSAZZmniQCX2yk+Zc0fpcSvgwihxH2lxVTkxiuvB5DfPPhzhHthmyW0IP3X/Un
kQ3pKfFxvgtO6kFy5zt9F/vCZopDCIB4/0shyNbznbDhOIoY58Ft8NA1+PF6sgMDUpYXin+Gvcgh
9XSx5lUXCp4Q/8fSeS2pikVh+ImoUoLALRkRE+YbqtsEIoJgQJ9+vt1nqmf6dLANCHuv9a8/5FsT
ta9gGV7HqAdmvJpi1BITbqvJ+jtr98/9e//Ft7faGLyDCOdGT+Gpq+0oyLF8tACB6GFhzf997Adg
9xDChe2YtadlYO1ES+5eztu+kbTGEA89DBn2KlNpzPkwqNJWpka6AKGEjun2po+g+f2zIXKteq1T
Hwj/oVxoB1yYAkTe4a3MIj4gzKFey1sIuziIo9Ywtug43qw8zRPhmKJPVYidn9QnHdUvxIlFid6x
V9cuEZTKrI4q4eG8fv2ac238YMDaUg0RIo3xFS5jxDV918pvzpZE/9Rwuqg+TmYO/uLcE3Z2ZJKk
0DvwWsU4EIwjkvhK4mvxe/XGJ9TSLlIbuiWgLH2sjSmXSpVbpli0jdWDMMxIw7vuGgtlfqN7F+2u
Tp3A+v0gEOLhKYQhVWD00dO03yl3xWgaqiwmanTKQHvQ5Eve0zr499GrBZ9fPng16dby4cxYgYJC
5ICJEGyoaHx+sXrizWe6KtF6Z//sf6Z7erpbhIEVhn3sgSqcE3IHRdYV76C4B3XRO3AEx5iBhR1B
jNiyQxx6DT97Gd0w8icuep4yV1IRYnDpizDeN/ZJypDrbdISfvhkuPNytZNKfsF4LMJy+u4lYBGl
SW5ILhHOo6S6CutY0MHgB3JGgqXscCZHUK6Dq3tKlv8yGuRAjl5xcjphH2oPMwKgRJZrOXlzPyLl
ODnJfEZsToeOR1zY4GBKtEDPOiXcEzpsORp4pfOcgENZg99cCx4x0jqSVjP3QaRFz7oN72TEZsPr
UIRQXawZ7B7AfQfAiReL+9jkrgWaUKIrV2zXS7yFrSxqiMT4Hr+95fXqarflI86spHB40oTCKOQq
lBMAIqux06hyeEb/HlLEv0A6cKCofCHpuTqSURNmnps7Ck77hjcIgPX8xl7iNOCO/4VeydxLT7wm
xU3wYxmLVzhcPuxgmZCicLpYybDc31wX+x07i9KI1z18zZdLIyDD4x32XQlJs7XkDm7D8V9uLM4x
1vDnsfvwGrh3Xj8PgL9KNMTY+e49JwGoAEfg2/1Z/kNFJqADgwCL6bDXzHiODXE3QVLbudMtz5vG
vvN1Q5zXcCjeE7IUXJGywdsQieCB3MNHWuTfXoY9KJXJiYZ5KPCY3OHXWEpnLnpTqyDhoBf8vcvc
iKdr/wvpCE6502BALa9JdhJ3wusWfrv5X1hBzdt5ekEBiuHo8CbkWDte7YT/Lry54gwAk+aQfbi/
m30Q0Ql4W9tnj9tSjPLzwAnsYHZxRcjIAVdrcabdOJx/aWMATVEPvMfm3c29xHbenLM1bn5J5p42
Mk+3dIaQwXmT+J/7UwPl+EDDRpe5xQ+cY0a8L88XNhq/ZdL9d+pzTK0hEcGG9zNurB9641Aj6CwB
5QcTqy0uC5GwwFyCpAXxgZbbgd+Bt3VjEQHy8yXlRztJvIWrzmLTHVjckJPSZYutufOtuCjx0mKf
/rdXi3zKbOyKf0C8RNq5NiwWtZWXQuTHIMJP9sfQcpmtkUFkw5zlHxQzXLsj019v/7b5Ivy5UQ/o
xBSKD3M2Et+8uNcqHOyx6oI4J7boLbjXiC3Y63BnEJ8Z/ZO33jpA356CRaL4F5KWUAWKvRq/RB7v
6ZGGGspMh8WNUBl4wOkWs/AnruQrFRMP63Zq3G6YMjAJipCHxZH67a3X07fz8wMLx1X3pl//EElE
4cU9gx34I4VwonU2Fi6PAzbRLdS50ZRvwbadkUEn93QEjqXbU2TXThpouz2Wmj1yEhAluDh++ioQ
WTpi+cUHbN0ETKECfdwQmdXBX6Nqxco19wZYJFycbiZjcCaKG7h3eNWSIr9mDE6mVSUG2pWPdraY
Ufdaou/FHA/sj47YvMf1fWhgbSFk4vGitR38p+4YfBFSxQuDOxW9SzBH7139qp/Zt2Inx5p/9a0x
nMENRguAAguacwQ8Ab6wEa09eA7mOSK7AksbbHr6ESkWJEFyS3wBvmQUdgQSlktm1RixFoQY5JV3
VBfCyhVZBTsnQ94fE2oi/pgmR0vyL/N6/KPYpj+gMueEHI+xRrB/xLrejTmw2wrNlCuiQt6TJSsI
PDThw3sSsZXX4dBtJ2eTBcsdf5es4g67gtXM9CPKG66j52F5tkPVUVD6BzyeDemn/9PF36XsFAwQ
FPcj7pfVeS94oTsN8mHmX1hqyKkA1YBNxEhiSjlcbS+ER4ifdD4UMCzjRbggPLNNb/GcsH7xnYhu
VVxzOPBSa7S1f57QOpPT0BW+oHyj2R09ACyZ+WV+m98PTLiojwmTJPGE7B0ybGAh8gKY4S9GPwP4
nn/fks0VsYvgRTsqmFNOft4cJYVrEBkpmTnjfErdyg+FNzYzWq7GdgRPkLpVRMuJD4G+PqzpXlSs
o+tJZFFC4GaL5sznl1jGOcLBtcBWl7eJLYqN+8E5CXS3FUaOD+t4bPd7KgWxl6PVcopYGT+CPeI4
fi0KltaTQ6qAgQXo0GeRXeI2iZQwMqlPaEMOL3PbfyH5G8P00Glima82k5eQkNAE4R4lIuCuyZVE
vQtNPoxd/Gnh+uj+g+gQCKcMLERw2h0/NYZcwiSSh22XxQ7vhqTYPUQLDhsJOFj8j2sA2kLkcWe4
AayDXxwoadbLGB4rTD7aRwVjUnA2cmVieBbATDwJTKBoZ2iqQzTjd4tKsYzJCKR9F95k4LYA+oII
nU7Pu5oKx1fm2bq3Mee43hIQ3PeVGYtP94HR0KduocwNW2BDnAxIlOduMLlJJ6IQR7WMu70Rdt/g
o+2lQg1KNF/9Ycu6QD4fPTKgYxvUqysOqsiJcCyEoQksQS4ahpLDD8k498G+q6JXLxAx9wwFzveL
Qx/6RQdwXzXFwOoxCr88kW8v+r3wPZgrpfOR4gf4CYUcFRNjiefmbQT8BSOKZ9hXqDMuHztnU+45
Q7HpiW0UwbidswWKPQ4HnSZ5K/gruYMyJOwCrGzoQGe0iWzFFlnY6DuFBUKU+ZJn2Kix7evmg6ii
m4j4Imbxk6c9cIVNumLN9PDh9cPVG8iR7xN1FylC3gGx4h40wIguIFLwnmGD4DdOAQ8NPi25mBGp
rmB/jSPcmRULFzkeJv0xAzASt+cbMzR8inXCegt/e2XxJLxiJXmMB4EnLjzyB5D0aa/0kexvoLEC
fD2taOBu9FEDWQd3Xqydn/amPykjzO/Hh5Xso3qFNIsMjkcseaFXe8bfCE/l1epAkY3Og4eyehQ0
d47GGzARcwVuzg3xKS88J+Ip8OqCD9ggN+eV8gp4iZCLuR+oCu6BkPut8XcsHmCxKrk0IgxK21Or
2/cAZbydjonRcu6BfsDJWLII1XBQulIMoZEjdenN8UH7aM2ypTYVeRyQp+yZOm4xjT7zBgZSePYo
ZTBwwiY/JauJnKhL/LE+ARreKWxFXodIqeI2PvkczuUobd9Buz5xz64xfkYzUXWl85PuzHRuczBD
YgEJxtIJQfvzzJ8cOFOmqS1yPrIl1hh/pRMZ7qd2LTmnw3ki0grP1NqoFMOZ5CTnSe1zx2ib2IHj
1D3DEOOZUAVhYbashcU2D1D74pkVXi6KpJwvRTbC31fRhVNUXYvMV+iKThOLopH6yL38Hy3yrxIU
9V7POm84xbmsJ5zVPrmH1iVO55JTTE43d/lJFHIeqdTJoZA9LGBYZP+qVm/J+Z+6bfTdPo5Zbcst
vEj/UbmQzSoT9aT/JAWbKIbo3pvKwP8yPG9XXMY4+HOHVJZFkt2izhbx6q2X274Q3afBv89owllh
xUiMBtrvk2eYBn+TG5aaaWfvfX/d0iYS9yQW614oUtqVHd2dl/K/SZt4vCL+xLflgzwXrhVa4WE1
CLITmZ1jqH1I3OS3nz8w1oSnZz8+dlHP7hsDUPNKy+6QTwh/HLEKjcQUQ9QvjlwbI/2ha1VSUkNZ
MJ6gcog23qX9+JG9biX1wt5zeLkf1RZPI3COKZjae4EkIrs6vcHOxEN0jdLaXCA4LtJIUNZhrqjT
6wNheqDiEp6PPlAvIB5bHVt8x9XWwOKMxJUq+2cIY5p9VsLB65An6lzhjagw3XIKzJXOIUKoO4Ow
1n7RBhXsxOTOMY5Ex+Thl+YprmH61QvPuUhvIVfb+FRVUwOGppBvI9nYyuakRIIW3jciB6jvP00I
oKGYU8KBjPNR7e4BIIa8V6Nb0PfLDSpMKLD57wCj8NGnn8Aokw8dPTeGrQixz8Q0YpADXBtKlExj
OanOLnNYVv8JLh7klKk1BCWXGWMdQZTXhmiezoKeU9zxQ+OVMReDm2BDZiQFjPinbwRM6IA2+C8i
a/+y3TH3gEcF3CrgYUB//O9gM7yiIpbGr+CFP1ARF/EDdOPBUOAvY8qGu9288O99qZPX+vuBcJDR
00xSfMHV17bft3GXzUBQqxhn7MA43H5Nez6RrF9mNDj4XZ35EeqSKPoyUJJ/6VMM/ZaYQCXCqx8j
jiidCmNm5kAMMEiiZhMlwoyoXbh5RPIAFQlQpDoCL/qdhaWtSIomByYWftWC3HjHN0N2y24G/e2b
86vFN+oDzp7hxkdl3MZe2PJiscln8sM/4kvx2ADofC+OQhj++wmZqhwxfsnkWNxKHKNOPAF+AJ2C
r2FK8HNQFCzpO+Gz/u9nwDp/R9XqOOziz/99nzF7+rtPhi0+lIpUMFMpse/L22ck0mH988zAY97K
CRyrnEfkwyBNQ+jIKVMWG8qyMWVo7MK6NzgSiNB/z5jYQ4j1JKpn3rYe421CcphFY1hcHvMl7Oiz
JY0HztzyTXs0tfz53uLreUH+Mr4pcR/0yRcv7pdK2A4Xc/GEhUfAl1ZGnQC3kU5jWoVAEDP4MOAo
YG5jiswUpd6mNf3ruAihz76pVX4EpD+8zp8kwVN6/wASUOBtuPJ1GKpDOAum5B6H+Ncdnkxd5lzl
5FLCkrjeHAVZ15T1lMN84OeVdxnzRw9f4iEnhe4vDYDdyjWYz46LTcPMiWbaKCnu5XGlBbddm+SY
CWJmYXoNVcZt18MyCCZ2Z2FgomTBbfZ6Q4GHfgxUhdUG3lWQbxiw2nXQCyQAz/hpUC4FN0gplYDW
2cr46HCQY2l3r3GRsFJcO7uYtDh5AMZSJmIrN1TvLiYEiKAT5ZjvTeZf1iO+7qByWGMOlrtdDy/X
sJnLxh4wtiBqSJWdRy78/i/lsHpR2rcxUQHHFu31dPDboyODrE5LmiiUELhFWvpF7GhPxQZfyABB
2DqDZClKLECl02k2C4JkPEzIdQiShGprwIXqGxEogQ8PjVIKkTwTQviH7tvVJ7MczAcPWU4sq1ly
fL1PgP2ZxFgZSdPxqjk1qD6ic1LcgOvWuektwbZoVEB0AAaWd0+0R54cAHdx0v18wgcbK9I3ht2M
6xmmrd6T0vlBKv3wXiLSxuINfj6HD+D86uo9932s7Kz3Pr2HfZR+JyTrfcSvdBK6fZwCWZLNobu3
qEClt338DnBmBHP9lqGie9ffOvPMnwvQw8gEHXtjlODcLvaeebaGexuW4BANKIPfLixxri5aCkbj
X2iYLlbmyGN6V4qpYvIwZxjQ6tOehh1MG0PUxmfXQjLOhJSsCCIS78Ocf78LFcE7iiHOy2pumniz
cbcLwlyR4n+jfxl6XM5o9LnSMwIEiBy4zTNYaq/XCZrfQEm4puFz5bLHmkT7jRtWajOth42xblGL
OekIoWn0iLgqVeonyjMPXu8a25MzuCzq9SbCxzvFqok0CsgQAFJbc9yxKY77c6iABmn0tc94jn2C
gIYSZEQXrpsFZurTr24rzNiQnC85oFey6L4NaDqyAPCA3vYsCU4w5kTc3kh6Ydl3Umy1Tl+MSdCV
edkJtlR2UqE5cWiyRbUf5K7+gf87v/Zm6egmsftC35l+uwk2C6u+hj2SA6yh67hX2IBAZ6jAkLBx
MmDCyQxoa3jvh62RDydCPa0vmWSHmxzyMzSxRnTPxkbrcHV3N6eXjaFZ4Te0LbFFJc36k5SHUl2h
rtROoj6SXLyGWKbqXgwFBcenHrgpsXkMn68CurFfEIoul2BAZpNOKgSQSMaw0pOWnGasjqZ96yYf
nCjwsr6xnc9yPWw+QbUpMKndUmgZa7bfBm49c1z2CegfyKA/tpFovnIJjHRYn+4wCPB9pqUDZS7h
l9moMhW3b+e4Hx87OPGy/WC/gHUFaN9ZSjVng9awGwbJhcmT4LAk/74NpnhvInqgiqxKr/8BuCsN
q6KWLRwNn0K4GNQKPzhiAioUdCvYHHjPkIXkjlCAcl8S5l8fw+9Ytz6ucQ9rlMH9Fs023CLl8aNg
RvTR5hxZpdjLfTyNzlQS0zaljjdxZUE6yBNiEaA8JVuXHYeIZ9Gt4Yw5V6Z3zl0cVdc6G9SPdl68
HljLWNwNYzuwwg3/pNnPBdmR7JQva523Ycm+AHUFO4VqwpzwDboAq92EAnJda/X4w1op//mELpbb
YorTjfYFwGMH6IE/mLhgBsZgJX2HHMNuaaSLvjliVado5/IF+x74SKtZq+u/JQu/UTYQA49Y/NuJ
GohZ3Q1mIVnw5MCBpaLXPycPNWnLjXTx8Z6RGNdRKH5Zbn3kkVo1KjhQ4aP85W15Yk/zmvbW54Gf
oxzAlLgK8R5lPa6REmFm+tF5h76Gy1rNuwvK8+rCm93Fg98GygjYHJA+OJTXGzEIbvDLOLJh1LPX
DqeR1xje9+pL8MrT/zRh9sNVQ4l/+0xqPHiZTKF9jrlkmbOQze0U+NvJlh5z4XP5v6daDKOXudfE
SPAsXtRrxXSa2n5gTcDIdwvrFFABPhTc+AaQ9wgfQSeBcc4ngLQjlBtyVEHVa4b5vnKdvXH8WKMA
Ix4Fa8cSfVcNmwCWvcpdOG0nBOJfiZXKItNChY123UOmRQGuc05QdmkRmh8FtgYOV7iJooyTIu6I
mhBWwYutWPlBn1XhRd3ulAscZ55IWizKfueWpI997uC2GOF93CyjwJPss4EXm3MHmiE3EVNQWlHE
v+h96NOh8AkWDdwxyo6w6byabqSPiE+5Rt/04smPXafgBpRVvkbtruKlqCoGEqwmKjs2hQ6/Hqr/
rwQpv+A2F+9h7lLO9rvQXyPm+rbB+9ZLHi/TuWOK1jwIcet+tM+obHe9++5aZWHeYyPisFwu2/t9
BL8Y/4mnNO3UQ1/lKpDQzSkIJ/DRUqRerPa3jbk0zrObNDMeOzTLOh4I1w7ZdknjPuBkydlhxqay
qu4rYQ5UsTl0SPV1TqrBi+F65w9ws1YymLQDdValwNIVFmX3RZ0uNbRXFxyVdQM5dj/H0wfdNZpg
4YyiAJ+T/9SYSFRmT9VrznNsse6AHfAjIX62bgWyonrlCV686gulEdYpAANEdWMERA7lhE9X8OpL
UJywST5kR4JPPvZ7ht0T0o7qPdIt0+nkNbPOR04U3uxwPpE22sf+k/6/hYwM5o7FyBUjG2E6/IaM
kiIKGzC3WdOnyWNzlLrmMx6o/psQVbBqoigilSaU8GzV71WOhAIFEzAhy5un4KeUXMebAZmSS509
D5wWI9abnc4hebS/H06gAUyTlNzOJaHRGc6PaFhDCpt36tRyJFPYQPIFz6rDdx3QnTc7Np+L+wXi
g/mAbwYi6ttOY4A/mACAOZ8c72icANRQY7Od35WgJuELI7o31IFPUGKw0u+YOns5gPLVusNcVOwH
WYiraj5g1oEB4dHobIjTCkoy/G71X1kbXye3P/dMZu0Klio0wxBgSp8Wja4Mv1cKz0QR5i3PpUES
CcAkZqzKb0HoyWAIlwffOMHSJxIF0SNbtiOSgSEwbSRc6r8jpKJkqghxHCQfG19ZL49EYu7zR/Xp
kWb90X0FJxs3/OcPfvgkcw78bEPWK+xrZtYRCa7TzCPMFUJ1S43uofh5hJCv69fw+bUutdUcSKeA
VEYtVwaDr1+Dgcd9A4N79H05pfHyjJKI5RV09ONjXAMATo10XdQsCRHqgXz3fG85IBmB3G/sbcLe
5XD/+vAUmZabVPJJprjZ2SGmYQu1u/hsDSjtEfajZ4BgIamCgYgO+no4RwZLwI9eB5DES7jE73lr
2khwP1DdSy5qdXW/BrrpF3mc469cIW92Nl68E3zAsqM77mRq5Z6dHVo28nkNlQYG4K7vKRuHiDOU
D4ZdrnAVBE0eDNFl4R2zQVl0WZLdOjsEq1N0OgWzhCldMJsN3EizVppFGudqE0XRZhfzVXx3Yz5X
VqTzmxjcb5bMzk4QRIm4TWmBQ/Lfhq8wqXKi0ooiGdzwFrIvU4RRlrPMKhaZbR8hCnGK37d9gHzj
deRcrt8Adx1TnHVKjKap2cVaHj8rh2cnPgDxJMToMEPta/yGi87JjOsngA9WU/Cu2sCY54YlTc8J
FgYqQbus0YJ8ZWXL9mFxfxJceoGlSP1oMG/whBW+V45692sp0F6BTKR3gNdABboOrf++brmMS9jh
oTY1w+e6/TWnl+Ogdt9r4XAdSn7GALZiuNyBuHE5fqJ8covRed5iXNfXveDiit7kHbxBJ9+/uJVF
YrKaDQEUE2DBJOM8IAlYzOI/ETejIcG+H+juvc4T7qc+Mhfnq2Ud59zuFueT8wRfnZuPwYxkXY8Z
0txf02mD4pcDmi2NsYxPqi9ChwUoqW0NTNgCdiOkJdZphcQromBAQszAV+JFabgpYc9wvIJS0l8i
No7OHs8MVDHH4xwvh6uvX1zME6wB3IgSXi03o9nSQ3azNmA/u8TPAGNwgv70UEQdq2NpoUz723Yo
z6tAXwzY6bhGx9LoO22HykInjLWlJlvfsSmlVxAY8xAvY0Q0E1yfJhl5pDL8T2DdBJBoqOq2Gmcj
JUmXLPgg0YBz+z6q+clrf15pCVmEMTnlkCLlnZZUpy9cGkJHz2ONOCqNiOfbCJHunUoFtMsnS66/
IVMYljZSqhXew6s7DLxw9x2JIMgy0ET4zVH3hMt3n0yNOtF+yZMqh3iHMwlag0io2/QA2/SG7svq
TXvTu4J5qNUw7p6wg89xuz+jRkeCBB3ngfmYL0azvSlc39igFurP8VtZGyMo/X24Mmdk1u0WOr8F
O+dYPPi9HNaRcM7XyI+f11G6+BAMNx9Mr/h/BHRLkhLm1I1sQ1PwIuY6QGKyl0NSxiU+aCaEms+w
uXb7jroUkec0DO5lWmHMjbv7gqSMET4gRufkkYH9qLEiWEEhxkikobOujlNSVtVTNb6lVjl/QMgB
YYkeYYwA6XSZlgNMqnuEQ2ZbYyijloCaU9pa5qBZwYqdlFSa2IaYVuQYngqA3GsQR19HwjmQuNxv
0DctkZCOTlrYm18W8lAlPWnUG2qT4s/66oaH3QtWsUySWM6TbmnFJvdqyjuLMd4JLwjWCmmRwre9
uzfcKz5DSjIpkOML8Cv4hz+I2QXcJ8yVj6UkUsA5JAUrDJT4E3IdfMY1UDG/EzEpwXqClHtGFIEU
HC4jTq/eWJyQIqL6PUz5XyQNZ2Re4lfMQ4l7uITcO21Z+J08vIeHCyPZv3eIweJfugrmFZj8O4R3
Q9fwjR0nLuaFfnV6Dz8kLE/0xIhRh+2M+MJ9P3l9GNYk2oQA8tJReQZDdWj4t7AZ4UdPWClDazJd
cEu39N/3sZpBP2QIHWiR+YsxeYwHIyPpmwjWG/aOGOBpsK+KYevD8STN/gOtWQlwmHFgafP9hUwm
WLiEXQlBtUigb26I8fC1ALi8eSVG41hgBdgBYPcANYuYFywpvhETSYlTTYwly5j9h5VyKdXuJbnH
FXFzaXgeXiZVnE0ge0Xfdep00UBCwEJIuzFNp0XMGfsI8jhjER4P4Fnl8ZPcbxp9rIoY2WljmYuk
ieQQgFhQuo2p5HJZwA3D8ncEWM60lQQjfN3k8G8uO3xuBR2Pen5Pkj3DW3MpUGvfCn3XGltzzxrb
lr22+MnOP6rOfPqwmEYLVydwBGTD3Ji4SP5QMCj+VDhDQO+/SbDOgIHf8oBCmyP/AeJPb+suAQ6n
VwsIF0UqXIvOXm/xH+ICHpIx4l0tS4VvtIN7nIc8XAPeyhjjMQTEiB8XEj99c9de5yrOCH77Fnww
5ztGwB+z8+/FMamDpaDE8WzCwp6qQM11JL4RT7eBlIHs8AAcyiAYihwYjOezRIzEMSJO3Nbn1989
soFX4Atmn6DPFUx6RVUmwVOElh0fYT4z6MCyiREMaWtjbjYGt+X0AoKeab8CiEalgcoXd+E1WgSY
3PArKNDOvjglHoEacme2GjaRMkfoyKgPFF7cQFR+afgNwJRnBZTvCSedKxR63i4ECf+tZr2lCNWp
F+f5c4y5EVqfaqj+SBsTfwfbOFGgkdLL8CB4haq9m8gudP1498FXRrV/kexZfP8rbgGq7EoksdMw
up8xbOYBD5NzrLyPDUse+v5GmjxXBdVHhi7n19yYm3aAEJ2Q5xyW/oCwApEY/3WyA1JVh+SyKQ8F
6wHpDEl3PJTIoBgMBycI7DTCuFPARmdgjudYNzJYXQh8MEPZRgvviET68/ymnqg6F+mMJhf/EODK
6kflF/CJNCxnEUh0DnQUcsr7G4xREVuwXNZTyNsyQWsXpjIAgDwsPiQZABpTBt5txhMfoejG0bN9
WM90zOL/hi2bLZQPplmpd0eJ7ZQ/9xV66w4F2kQibqlFqjJgZdk/xFNO455Nim7FtbzBunr8/uA3
iDKy2yCqcPubeoRjKPNcjZn7pGVt9NIdLNCJSPzFU4QwdXFIn66yKTQvVhlCg3u4Gts3jnJY+j8p
94yZjkdsw8BW5IczyxZzb3zzRt2UjpnJLbG7fDQ8YBpf6OxuYxPdjf/a4uikH8xD9UtHZIYmw1ZK
rGXNfAFzikH8CajbnutL3KcMwawGYQLjWfxnQAX4CTHqb2RkmLzcgOOc73PSNMhCMVvratvoCR+R
4PXxL1i63sG0WDu5dg7yOMfmAPMPgbo5fRze4JFxzjMKW2UX1nK0Urgbnsccs406/mLB5r9X+U/v
pF6HeFPg5IBpDCGLffIYw4u+fCoww/R++PUNQ2PJUDSMbyjuOaNBY85xXczrKenbFynWmvjdLVN4
HMhec5wgsXi8NSH+W/1sqcLPIRGHHbrFQW90npzJJ5Cjp7Dw9AcADx+molD8ZtAWoSUkp3LCeJpJ
MHbX+G0GIFWzJCFXKMr0scnYZ4krN/BE5YG4B+QLuqWnRiXTQZO5EspvnIC8YnrfFnugMzkgBYHm
2829+yTpWYPfD6Q7OXgtVebQcjCI1OCeDAdrkBluhfHJ+vVHNsInPbkORX17Y8j/8F+xYOcJoqLM
g1aJDM2Pfz1+62BOzch6l1Mc3/xzgjmLKEkpCqksr/49Aj9mky/XX9yL5hAs+PjMBYWhhlvwoMBz
jGU2Ggi3Kb/CcwXe1rDZyz6hnnEPKU+IkTY8CHbXCmt8iKehOINFjZEC18PwcIUVzM81fGSc6QOh
YqKKcQCm6Yq4AqxbiL0LBSMOF0S+Y9t9tVBa5OOevSuR4cjDA+Koq60iiRF7NCwTcQUX43z89d6I
2IMX5nSkQi4GkAI+kdEIK4SGPCr6rnx8nuOWVY4xbgLFkGFy5lirMdDEFmPa9DFd+mCrCHmoTmCU
eV9giAm4PB5V3+jC9iwmlN+IXlQxZmy4xf5ahSLqoZjS/b15fAItssnV+xUhjZiLCMJOnZS7enKb
IKVe1tBpOGlx4i7vDz9t2fWR7yGBWWH8IkOEXpgR7onEg/jysrdEHY9Es3ZEAJmQ/VA1LKg5YiUi
3aPhec2U9eIe5zOKkDX+EhMii/ADiMkCwEzmV6H1Wnd4cfTQYlgwmNJhkePKpkVMNrD64BkXWUJ+
yS0BVLrsXk4vopb/rUfXPpcucP+b5L0eTq+keIb56nHxJLbDhdY6N4I9OZ1MW2Z9paOGfYefb4jC
/rlq6OlZt1S/f+BnDgmUkTiGRxwiNSY4IHWLnE1rj4DWh1XigjU5+v5bbW8hMhM9yRbIrmksFFp5
VjhwiDGQZsiZh67nLVRtM+pY5Fdfr69Qdu4uIVqbE4JZVr8XNaY4VTkHWfD4i9hYdnQ3UqQ5Mk20
YMu0rhT0J6y6WILwEA9PsGR6NL64+UGDoYj9qyVb+g0AgbVYPUGM0Hhl/kwGzaYABpbiiaHpdWn+
9IXO5XGHvXMPXmRc03PxQx6oRM6hxFKAqM3aYLjKXSNU89BIjjrJk7y6wY8S3zlGLPXuiloZZu9l
ppMaZh7bx/SbR5cXpXffPGmDUV2omwi0767kTr/BGcag/y1HNWOsJzwy3Xg5hoJE842VKrofWy/b
CyNM9i80dpQFeGM2517QsON9H0NcQtiiXqi2RG2vjKp6jGUyUea0aGdcRM7zYtyEA3xMRqkvhLhc
TmzSLbIRWF0VOSKpufgy4W0xXCsHUfqu/L70iB+ta57dwZfQmS+JKTW8D6qoysp7cdX3q8fZ7b0Z
Xx9zQOnnoD/BTaWWwLq/fTrb8owFBa7nFNnZhevz+J7fthp/rzjvCpokdnHNND1RQ9wLShQDR6qX
dcaDlOuJbh6fmTOh3ISSOLRYbT/UmoWUzz/K4gZ48901mbP5vDFLsml7rlLctxoMjtNZA+8Fctdz
fEWPCvqn3HYfaa1qGwxoi6dunan8ZAcQB1cprtq4u20f+i/nHelfxBlQkjyHRRFKaMUvIy2NDaR/
xGjWi4oqQZKZwuCY1cxeREi3gfbkiPg5cjiVZuGaALJhaDz9zsrYJCe6gY7zKNkOCZqjM3hFCrPD
Y1NQ/Zuo2Qec5T4eVYTvQmFEVUbETSbPe8suVH8e8rQ7NC+b4wOMddsK868sAjzEwK3NiDxnqM/c
axC2qJuQi359sN5y4HT4H2kIu2yCmXD0uFXMNjEZDxAE3vo2JkatFLRK8r79SH/R7NIHBTFcPyi4
pmP1UfGgCDoX7QiEDvYGGgrdQctkXCL+HLKHjhoGYyTWfaFXIZCuxzyK+QKR8TjKEDFPpYVLVDp5
Hp+Cjquu77RFnYwkNdPQBm6NMOWxa4AzLBianQkptadQvWKdr8J+epdQloqgAOH9bC7vg5oe85Ta
+LNJb6PXe/T9xrcSyVRWVMlfF29kiG4K3q4/U1fDr4GCXy1h5nO6Juakzy2R8BKlVB6hc0H8nzGJ
JLoFfcdUBsVdnOHv6aM7tp46AcPG9IkRNAMOYWcCl5SxwR3wcs2iizc6lyrQW/WLaZMwFmATFB5V
BmbDN65RYSWFuTVKHqa3AuSsYE8B4Fv5xmRhZSkDvYaQcgt4QzIV9NGGkFK9edeZC3PnZFK5WsXg
3iH/Z9CP5G7I18TM9+khdFdnbXliJOxrPbv3Z8iE5hNz71a3FN0tDa/RXRVemxQyl1Cb6CLhSx52
1SglRx6R5yvUOj/laPBk0ABcBftESyOJyB5cFRBGEqb38Qn4UR/Op4+FvXvDRoSFHT8RdKKq0yP6
IrOF7y1qCcPFfQ8SLPLqjtWLDuUDL+zO/Ic94zK+NknTm+YrwIje9XReAQRchnoHKHDWwD0zw6d4
qP/t5X1vMPy4CIyHwNj0LKbF9OHPUEQkTfcDCONYYGLpRTwqLbdb7kSPJTptWmqEx3j40DqRaulA
/bHv8cVZLMLJgk4ph9XCgsS1iU0CXTpun8XsmrQxaeOQ1gULKWd+Q3hwxjj++3veCdJv7nYBEJ8L
ujTG7GMrzTN0uXRxiMgZ9ztVXB0FKZhOne9Ev94FLRR3fkktAWTxsWhMQNvR6itJ9wNdxMdjoYRq
LBLrH8Gxi3ArOFvHOT5A1nS6JiAwJO/M2u9FK6xaU65ymksTCZ2C5YUAv4i/4UMQrzEVo2U8Q/AR
LeTgMFh8tte1XNPdMipbcjeihe6F9z2cuqk+z5dodc35K9Dnj/WL3lgf86PthSp+WcTyNl/qY9CE
cyxSxsV7KnpTuFoEzkFsGJ5nolBCCABnDP5VAkqBDeD8vDvPMohG+EcIspbAM7gVw4oJJdZ1gl84
NxRpY/1f0qpB1Whth3fozzwC9O4OzSaV2P1I/cIX9BeTDkOGdomlJyF4rLl4gT5G79V7VcxJwpsz
aCiCz1gPdPBEYJm4H4QQqONLgup/aeIBJVzsxBsG8BcYI0EzJ3WHXlrwuZ4xtdEdo+rPCos3GYju
umKyoH4WveqXdIgBRHURVRVe9biZpGeAx4gJZ5UnWHYzd7gHgy7QkTYjUiNtyAzu+Eko8XmwKLHQ
XJhsHOzV+ayHQSRuX5jQvjc9BrdlIP1H0nltKaptYfiJGIMk4VaCOWdvHKYCEQXJ8PT7W73H6dO7
q7u0kLDWnP/8Ayl2yJcocH9DgoQjZaM2o0Dz0xRK8jHUrKltYpz2UqMCwzo08XSq0muLQUmQ7ozX
veyOkXYNtWtTPzX26cvpt5Os1ywzUZ/amH9W0rTRr6aK3TkWEt+AMyysialDJMfKLs4P5mYNlaLp
8VO+t0IQ5U904hTxoQo7C+ABn3PSJ+uGuEnESBj2FCRL5PIpKVB9pxeUpCiHg3kQ0UCNbdgyRokA
/CfNcMjop+t8K1vQgPDQs8dIvIeXY+el68/yO9ec3vg3gsQVnAL0BbLLatmvp/ZfvIYexiaNYoea
Q7wonidMcpatywzMraGaZYIuGixln/0Df62B0A+17recYnfzsFD6ot05Uqj7b54TdUHW1KpAqAfH
VujCEOjBVvq4QtnG1oLeIR6ipkAWhclI/58Mip9kjjlSIQzqPCzR1kLCFA2hMLohMV79GAbqSJ9+
TsVcnRJmiwCqJtlU81KIqld5opYjO0fmVN2yDkf6UQIToZ6F4woVE7cfYnA6h/FrCyWeiR35IPnA
rkmqGWp638CSIxxaKLGwI0bIIsziSKIZI7g2mVBGPu7RGVUt/sKUBfWQbBrGmtBCGtb/16Qwp8wZ
GAUxIK/Qj0iDH2pIhjQJO4LTEJbOJBjdI+gDaXJN32I8S1YW/AAGNxUHsAQAhgWOAjhzMXbCX0m6
E52ZqfRvMMPngfuYAWwcIvcmO1tB0wTgFM5oGG4BRSP9ynA2owP7Z5dmQ2yG3mFMaPNb0yXTgEjU
o45wAfkTdnMlOvvK7te3D9QJiNujfGhQrDeKK59DmhKsZhHmUJbCJKFGlzzeh7K2/U64RU3U+1Uf
pAjEiDqRIlLayJgDaQ7D71Sd/v6KI2JoDPJN0Qg6NXr1MeO4ITS1sD+c7M8fr0DJnzuL82S7tc7s
taB5NekjTg+nyxCt8qfsJwrFjJ+nnvWexdGkVbw0GLJjGiVGe16Ii23qSgD27UDifQMHuiDvgTq7
ANwkK7AdoB4szmG3NXCdw4NhBmuQslbtJ+2C0XvuGQzXIU+VjGJdSuf0+Nl/oZnARfLgLwOggwSF
Lr1jfAo1V5vamEkjKt5r3LIPLVpX9ohEhxo3Kq4WF49+AMASL13Yb1RzDMgdkC+uyQsOdyVKSnij
NaLaHuQNp2V1TTz+vlVnmO7YCPARdlObisA5q/Ne2M6QouZd1AHqmgvEsdkbLvNnaHY+xXiFKamK
4GPOm3MIvYJ3GwTaoMfYgggwdabzXMI/7TY/elAWluj6VhbVZcCHkf2PNv6lE5vm+XPOITM15kjF
PpLsKIzutvlKJboYODXoEwhL4MAlHOsYd9de8CKLD0PIcXLZ2xQk6AXfe/O9EC3qb5iTNdp/dMvE
c8/+CBj8qfHMY5j+GaYX6BmOmbvGFZtdu50UHc7duB649eeAC83Rb3BzUXxiOfrnyZm/MPtHMdxA
+vonVJg1A9jFthmyv11G6SJetsTuEh7XMSYhfwQDZZeZPlaQRTW2/vIGhGSMDTATeGHDB/LHQJ3i
WOPJnH+qWXFx8H6K9VGpbyg5SjKS8FbuphEAkrQlkyhnnAOsiSanEja63Juv+QfEGANZ1eMMNtWg
ee9i3yK0shlr+ijv4ShOTUQoqc4j9DQxc2NXRDhgD7KtCuXdOkYf36iH1KWyhFmsQ//PWab/quyh
Chr3hWQo3kSJ/Pw1DknGQTgD0QTyaOcF6OspaJHhzL6wrRkQ2bD3cQwUFEFId605DPEZi4c/tHaM
MEt6RbsZ6PWgl94/9hXLyV51zrulPszzLbS3nPSUXnqToLiG+ETEYzUYWACtKAjjYZQMLB7RhiNJ
t683hR8Pd+FJQdZHwfSWUZ9JyDNbh07YIt3UXpZK46pxTUWOY8myLWmQiJl2Xr9zipWa6CDUyUX6
Kw7rOhhn2rXEg4dpK9X8tURLRqa3PmAOg4bXpP3gfb2sDHBU8xTZo7zOWVg/eHGiFXRE54BFCCl9
mof4osbNi8sDNnCCVB7VLgRsmRtH6mOjRQ/PHPODM6zu5rg7RBNd8WGm5uhUbJfggwtJaQmhVMK+
j3FnBwGF+XPPsRTiqBzpCQ2zQqXCakSpSH329TXZsxOvh/hmmk7kJfTNGrUPxAvblZ+iy8XGHcc7
0NwQ3pNLc0UTlDAUujg0La9oQuCGKpHAtuIVkjoq8fwlpQ2qG8sWJ1diwu/iT4ntb5D4NlI8tL7A
sBhk0NewZyaEmQ6NnvNVh8zFOGIgYTJnSajLBMTu2gSTZ37KeIHcmJJsmX7CnheJZL+WKh9DZxRV
Jf2eSyFhERtXCCdFflwZupefaymkxg1fkQvj/J/JzEBFjXjpA20kbopFWkb8zzzSAQP72IkJk1wR
uRAvcgg9bGNzWkz2Pdqt2Y86DtNB+di7nNpwHHWPVpQzYGCCnyLGe5+xfcg27cz2RY332WGfa57f
wG5Q3+g0iD7aFcnxR40WE6E8KuMJhRvPBa3hC24yCMuXOe/36wfRWPlguTGMQAILZqzFRowU9swx
IeCFTj3v4GnprpX49OOd6sY07SLClbdyMHRlH2O68UkmF3i8DNa/rgkVa5mglhuW13KlYW76clv6
0tpnUC7Pfn+UbBZj6J6PayywBHmU4f1CgjCeFbFTWXiEuiaxI+9h2vmmNuX36F5T3jBsgYqjYjno
wqyhOkGGjTEEjJtM8Gtka6pLw1/k2cbzFdGkYuMi6RD9QIZiEA/4v3ALtXvyPSgGtgHBa6GG9VhW
zX2Q+7jzlxilyVBUfnvsm0Pp+g4LCLWwhjSGLb9n1dmuyYeT9ZOESjAUowexRm5EHA+snIu2+tYY
g+Z3CwjOLo4X8yjLi957Z5XrqodDMa+VvAYv2WDC6mrggR0fQqBUJk8qi6kykC5joK5tOyPg+d9N
Yh9AVqlJx20MbnomG4u5CQA0ob9XDSEsQgzA4pdD1X35eFXoceJCfGaB/8F5p+E5OdHINghcr8XK
3pJcBNDZwjMKnYr1H8Qet4BxsuLW67bNo2CuinNGSyQTe7VK9YK2fk0ppL/HRrL8qeOfMQFhSjpo
1+6b+TQsedyrmQ7ziIXYd7tl7QK3idEVPWzHEI/U69c6BI+5ZL64xzLKD/cjk6NqivKByshaVbkX
qvukMshEHX80hknSZ/bS0nFTSCJIo2s2v/acoJWAvqFJxMMkSN2NYWqOLEgVxu1SdfhxrywJQNC/
JJPWOMZouNi4UGlR9LuggGbg9oAukfFxOanurAFlTNb6oJH5e4h/UL7uDaW5vMha4RYFobq6Rff8
PZaSD8bf1xLkMgXezXwZdFOjKGmhITc+eVyBvLOtP8Fhgqz6dmsNnznj9ps0rwlO184XVHmFRpop
8yZApBkO6BUZ5OOa1jC/OLVoMLf5pPewnCOsOWkLg3RQH2BFT/RVQRgjHYRveVL/QaLFWvg8cWz3
ctz4sFvO8rldB/vP/v3XACBRgILMHz8Asy5hlTrcThOgchTgToCWBCO/9xCGRPt9hJoTXN8vB7on
1AyeUIyKXzyLCH54ssnY+wx6ivvjLn0PtWzUWdA2p5o56hUDzmYGYlxPMnthWXOjNwHPBZGUsSiE
3UQmHAp2E8mA30t5TwjDAx32PKFcWKvnPuU5KSIiDpF0uc7/yUMKDxwQCYrHrNlOhhix48YSAf/C
5WP/K2cSfPUGqq+V7L6vhVEyztgSaJs/q8kvO2fgIvp3bbKUJyRPwyurfHzezJggSdrzEq587SCY
UEvuZEQwQ6AfAKl6aWCZmCPoYCse5XjQJX4tDY2KrEFWmSnZHqBVyC3i3kxGz0buo0hQtKJlT/Ew
xr28CHMRbqEaTSHFzlV/gJTm7NCMjBHLspkzaisWuemFB+A6jWjPp9gd2MWyaUEAFcpNvHYyn6yl
CzA8GDmphjBwKoK/+OX9ck+FsQ9kxNs3/S9czLgfTVhw7KuF6UdJpIATMGbVmGW6BY8T3ks0Gtdf
JUKWK7SWzCwwwKRgZ5PGv58hXDWh2MAZn5JA0qgN0F9EbN/V6CINwOh0afRjk2xdtRy+TY9vDCmv
uvXP3kuYdRXzpiLCxPspXsi8uHXfeMozM/+5eezasCOY0X1dWLUKcyWivHv+UdYFLVdtiG4lopL4
V797M6jGlAyv7AdrS8z8Rr9+kB5f9r/ypFJkgK7jOUqJQuVJWYNeKCfXyXkhD3zqPeEFIVPCldis
DYt8wgS2gAjL0IHwauybgcibwYslP6eHIlnYWFpAVSWbqIxwKa72WWU56qG8Rc/Xhsygm32Cl4t5
Cc0OXhxEJ8I0xTJmUzzlGyoH/tHU+hfZCbAzpYM2GR8Ai/Q7NAcYe1DWwbs9pseYt2MNyEX6Keua
4NNRbMsYgzk94uOIHCcRQ2PMO6wvDmtQwed2UzQ/0Nt53GGOcfFQZrNmsNCHBISidaAEpkf04DPX
PcGihiNktI7O1MKgUfQYWwckdKBP6wgk81r8ezGtBztB9WGRsoHj3QT6dUpME3kBqvf9jQmNf8Fo
p22jfmxdLHQrGGs/7J2JRwfwfT3ta7iuT2z198vu9/eaLEwcW8Gckud38TmrwoK1IdWacViN3Y9I
M6Ey0sXFwZmDuEWCqAmi56kjfxNQVpn3ixszN/DFkkEiIwaNVzOrf4uA1ZrnE3oyf6a8edMSebh1
VZ3LlyraEvjzEDEIrlhdwlEGS4DBGUaFDJCBb0AlAfPRQl1c/LCBD/MVdpEHe/29AYxjpY80ABSP
o/vt4g37nAxD6IntNO/PodJUsH6oeBxpwwtoMUsOKCqkfS4+TmjCS9CcI08OnOaGMpIhyMGC0r7T
JtktOwRn4xRwhAneB4xeGI7SO8OGedOpiCo6pRwRpKYInSY1IMx/SI6TzwqTxglCV1aHglXkUUyo
u0VZXfoaRL5tdGgf9TLO+iwijDXe0HS7GdMy2kpPjZ2f4vawZWVsiEI+dkIs8/gYQfTXWPSbd/na
SbsYP2CMDXA6wt+T/ZaSSuyHokQD4mBnl5CroO2hAeUWBhFkFMoEj3Cef/G9rJiywczAkZ82B8kF
YSHjLLZi1EMvmf2bS5HagF0EswINkiwogX8hKLJCm6UVQ8a+XP0gcbgZCsQYnNXU/SRrItI4T6zk
GPVSlwsxDx7mQs42Yulm5sGlCZ7UUTLbVuK0jWMOA7oWyYGLfSEwhwkvNq026Sh92mfbFmFAtNsW
TQeWaBT1IGx/SiVygz7n+inKQ8n9AEYx3zhhBLrJltUWJ3/13dfRwuEnyvTzBIQQsVoQEYqHGwNP
+h7xIU0ENIJOAlkW9ICnX/iD5TgvPPRt8AJY7b8uxMv16yNeYQf5gUlIBxtUcWweAeiZgxEOo8Bb
wOSomHH33V7IEiOWivKoH+xKEZyOqKXBL/TI9b7Q7dAZNNhWMzXnsmRwG+rJB++r8G7oMk+HOTTY
m80SJUZqDNWKVmb8Qs6nJ9C+7PUPp0jGKdXMKBYvwK0n+1kejE1dCO7YenDWQdle07FFsGG/E6lh
Gxh/FY+G2Obew9L5PcnbbRScZTpKMWXX/F8PF14sd+ZZM2Vf6DUkcB1kYelPp2rbY7y/IdMgPYKg
DQEHo62EPQGimeLpjIlqx1A8iCvsGJ3iWxhmQjuGsFb5lTSEUx0HY5A/0jYZbqeYwQBsJQhh3NZ2
GQfzDj9cWLShrYAvjllGP7+BNJW1kVm4UTPgLeHs1IhYXz7UH1WB9+VZWK0yk2TPZgfBd5bLT57O
2QZODGhX0fAQasWzRZ1F0WQQ2dEStONp+MkSSynD3ncreJv2QAmwBvBeWMqwBhu+ihQW8hY27qbT
uxFmzKQSIzuTcDRqmkrASOjINagzPfcHpJWSB/IP5bKoOaFzE7qIZQKeRPWAEA7QJ+i2KcZOoJ4y
ob3EZiMzFTc9ku8Wx8TORWHZmXSqHrOskFlH4hSK8HE12X55cCKHq8S+yPyvmwuHBEoEk1iuMR6n
tuykdFxIWFF0cfVDn30R/zyWoguSEMqsRIzlvnT/iuXboCPOrx4x0sBiSQ+GotgBudklT1bjVmAz
tH469yYbJGNBYjQlR2wDtY+46kNGHU2iNIwxoONxQWkvEWkmkoLoHFMIQtwpeV/mqlJ3WR7/igkp
olbwGYq33EALhPpkgCWNkKTCYOZLcmPxe8KnLRmzTgJ3sKq+UHGJggwGVgnZGRSycDh9XIoiRTAA
iwSECsDNgc5ThF5L0uY/HKi1XICzNhngzc3vPjIQA6TB0yVPUV3xuz2QsOJiAhySLT3MyQVlUkNu
MQ2KKBmcN4hmz6MZotOiwWLgX+WjCgCxcQ0c7AyBOs7McsBPFf0krU5MePXIlLhrBlDceth8NURi
u1EFRjMsIco/HYd4ZvPZSwlVRR3pNIsXhjklkkFPuQMfMcioDxfWZlp6nPc6JwZnrZyKCEtCoJB1
gD5f+oRyexqVNV2rTk/okW2exENYEe+5SbslunU3sZ0c1yb2eIZwMHCgVYkSPcYcJiGJetKxyzLY
OMH+MWBE4g4Lul87Jo8kI25AIKoe2s8eoUR4Tjo6vsGIjFvI2j4iIcBtCeEWyCTsVyI/mXEwKVlr
FkoaL19XI/5GIy6DHz+DSyFQl5t6wnGImkADVQqY3wvvIUKHWP3Yl0tIvwWb4oaRmrJEulEePjB9
ADAQciAXZN/hy5tSw+eBEw40/yVE/kTQCyAvj91nDYNJZHEQcQMeG7CU/dxiU56BPqzrG/0CNw8n
lW2ep1Fxgl2PNfQfXqYCTFHz0rsA/VCX/byGOQ2tFXoSmB///nCBVw3saPXJo5OJUURpzadDI4xx
xYdUDlT5bggnCI+gjzsrYsgELqnrBfawEOihVoJ4o16h3uNJghdIP4lJBzvfi/0cy/2PiqtOGUJ+
YPqF6GObPsJ7eIdEhf4JvAurdRwVNBZdbAQDJNH0ksXbKXfoE0UCFL9SF7qCSv3RU+9fe8zhtkyz
8KvhZovfe/iFmLp86f2QCvEHMkgw/Mq41a7VWdl97gpKBQzuaDpI2WWXRhGAmAWrlXrIlzItQcny
27dQgGHbTNnIboWnBBcObRhbGuMEBVaM01ACsP6M7KfGdyPDBNJf5oua2ypS5WFxxrQs4WZmLUVW
TLAfK8y/CZDC9KmD3/iNKfdJsfjy1NHBD17xEOSnROTXp2ln5MM9XuHaxInFuevC7t8DnDII8SEJ
YPBCggGxL3TpdFkSzNgXsZDYp5uuRQsA7Y5SIaCxB3EfAUjxN2HuKqVQhxAYomJVD9LR80FCePYo
n/hLWewFbEPOm43g41KtcwsmypjD0gqnw/iWGwPTFKBAiKkXp+Mu4pnGWb6F8iCWE6qyiMPjhbje
WxF3ALam90+EiGYSoY81Xci3Bmwb/QHBINIJavsg5WlhW32SP33c1rheMgTptM9Aen92X2WuNKzp
PPuI+OgDsKbB0gMyN+TcP84OlGEkHCA7PKOsdxCPeFIhXvHv9RUSBWeEfzT+OmzABQwg8Ht+J5VG
/MrFx2fXQ9/B4xXfi+X7woi1zP0Py4mljGJpa0GFmykSOW7m7QvDULvZCuE030WyKmfxImViytOP
OsGkacAMYoXqfkdNl69aqmkEub+zRnWOHcax2ai7ckVRR2rKpj43G2WLRf+pWgq2FdQq5G+4HKyL
pbIlztZgvWQ2BILWflFEzhPAkSXKvsu+wu9AmTYjEWJKyuWyWsALXnbbkPYZAhil3wNksNj+CC9K
yb9qJyYGXeQNKYEvUcUw4GrsGSqQfKIs0ZGwJOFSh+M9hu0YVPELWJ9NDc4MIMKJBaoguB3MPPMB
UuItYz52m3QpfkgxbFCSw4Oy3Chf8eNl8DFDXBS+q2QUAVaGLx8w58th7gQcAzvx9+GeGvDNTPJB
nqw/FJh/XEpgT6p45j/SgpkixMnfKiWFq71WW+4QHAU4zbZ3eeRHnv25tbgMpX2zVjCHYuroaws5
dnv395WxJpsE0hvusdISHSUHFevUSIPvUt4Z1x8YFUAC4oauf2Z+J6hcHBVY5x8nGFfvLfBjuuTh
kQ2R3dc8cBofJDjYLpqNfSif8Z2u0tL70g0BKNUPjo3lWr4SO4sDfrGVZ+aBXYmLTn3Bcsz+bdKR
3vJVmnnatHhYhoAiXwl0BfSRrwkNAHXTaxwQmcvT9t0QfwpdFqId00MWVc4ZsJIY6p6Kg3YzfSaN
VjjDzDG+/4pHB6e8+J55Wjin/Ko+AF0ujwQfEdSKKkDc7fKQBcQG0//Llh+ChmAZED4f5mNhsKaf
87/3Pv9j05MzzCj7vXt1zNzduz9B09mf0dv0UUk+JhNKF/eIumiy32MJ1XPACl4HWJrmlhmtedKR
x9600Q8Q4rXpokGBhYLuNktjDWqQtNMgHcarD2g4yF/h66t6aBwut26G00v6xEIFseMzxPzjqbG6
wIwJ+/HxtRfqIhGTDTWs//kr2z6QOtxykALqGN1y2CVV3BVw7NxzH/0AKaAyfz2T69YKvcAMm6jA
lTaXAUkpDBcLvOOA+ZgjIs0hHhdC6jT0kNklsscwoEF08EXkwFkM1g1rTY9aZGHf23DGEsMJYpG2
dhxeD75T7WoPFcAYyQOpaJrIgrOwPGR084eF+ym5mUv7hNAwp1siP/rZbfgcOc41nGc+DYO02DF2
n8P7FmA0sn7Asb9cO5KCbOwQIIn01b/PlaC9ebiFsTsqWTyybTmvFsrhs4Ozh9X/QTnYh9dE3ctw
k5OZtIb3eRbSKcaHtDRPalvt1tzYkn8UxTSTQ2Ajmvpyx2/86qE9mLG7opIP7+VZOrA2YcNOFgeW
T2tM9KFIQkKntbxWy/hecfxMhu/6rl4XD7F4s98yCiEOdP+amBMgD6htInWeiggSCsUztBhIQL15
t1ZWEb5F4S0WQIYFmHAw59+DQV7UA1GhvOzm3bxZy6PoYDz0h8QSQjfpYYMkRkjP7hAZg2jDm37w
6/ZkVuV6B1N8QfllHmiVpVuxNJB0R6fo8T1FJ7IPfXp1JokYd/AyTgAfmF6dNl4AKAIOQHwyIG3l
hZkpWz1skEO4APSe8ABDNGxCMAJgR/EH/ZnKrsmIKl+x2PN3xpPyZQ0H6a7u8tXvzBCMs0xLzM/5
rDAeQE2uv11V84PGe8WDl+0FWJKL0wvxnPuceoi8PTr2f29nIwukdWJeCGyM3YHsRHUfwlBFNKJJ
begrW+hLEsYPZMx9WCJ9FgjrybGI4hdaUT7jmS9e7g+dIomZ9gVVdFrjnOHJNkMt54K3EcZGlJq4
sUEmubP08M4t6C0g3NB6GixuJHhbiCiI+XoGNISWmPtf9uUcDEJ/coI34V3egTVwcuAgQQxLVUai
UJT6AFiwXzky68m6x/khe27NR+MT6TY21wCForbUeqPfGLiCrt2AvOF3W+nAhxJbHKeZoDXGkWvW
VxZOKlSoXhxDtQkip4tJlXfbcJSMjau4Hjve01d35pBTSL8UL5MzKAcBaL0bFRAfAXkr6R3b7MTB
c8jy7MaXbMhXcNoZSEmQcYzyVbrxBs3IuN7qeXynYwn79fk3DiFqQeruGwCNosImrkTdZSl7h0On
0hAyJcBIeA3xnZYX3hVdb0kJkD6io37VdzrJFad8JfbsahmdeI7CY3ikX+AUcZXKtXGFHKLum8dl
Hx1/49+YFPsTkI1uTbjyzcjaW/vvqV5zhZUtx8eXyrTbwhVh2d9aezqabMkJrpZkn2yzpZ+erKso
B7Qpe0i5LtfNhtadw9vy+IZ38dZc9WrLdedOSh/NA9YF5KYntwrnUnAnHqrHy0bNhpqEi2Xt2YdI
ohvF9/dE35U88sWyWrYz8uUW2bI3zR41nyO8F49mQ9C3dbX4LOFdvOD/s5BiisRzQf9OUKTIM4mO
nInvSd+lj+zExeIb+LRBi0EKJ4g9WCEZk8YFfhLetzTm2+jOK1iKpvWaP7AfUvpcCZZZy7PslJ70
K92Huq/P1rVY5uv0ZNJtzMUHZ5zFUikOmTOz500jmtJN8eBPLFwFh27tsw1OySsqsYV6TfJ+tpGv
zVSZYgH0qOfJ+kf4JKfval3b53fLGQRk5JRf9nyidq5NYZdzVq//LlJvYlxlHqEPo5I9tcCy2uj7
6qFelSmFxKUD/uirV2Ofr7BnSJdMB+lwHiaqOPFl9pD3fFtGBlc9kK+cKX1fUwcssxFFlXmnUP1u
5T99/kVUV++7LZPNeMv0qZ0hVd7TVJoLqmKK2XwVLzDf2kV/IK1M+HpgjZgiwRQ8K/P3TGEeWJ7i
SX2iYX3UJxnLbH1j4f6orfQNEOD3r7hdttqcZDg+G6LvdFLW2D6ry094M19kTfR1P520uBIDtXkq
buA1hsQ46fiti3+tCyeGf2H0PwqWLZTuK9eyD4zsCY864fpfYuUtXHMFo1Z8VfpCQx7tf264Z5Ym
vLwdIGKCKZ2DcNUtPKQ2AyLzUMHSI/eFdBVWBHbbAn32UNT++/KOqsctxvkJgamHNzf/N/79rydC
IbAsA4jk9eLvSF0g1oCWlf9B2Z1ZWAAXQ+HMpy7JlCB7qDdnHGY72UFf6if+iDAdQtWcLZeZjMCX
GJWAOm2LQzHBrG93geOLMaIHJ95lhA9vGe8rMq5ez+LAK4IVYCsvBuwBbGYfxld7AvHZX0QojmJX
2PTEvtAiC4viDlYEDmauCCL6/+uR4FMLNrXCpBTwxa9ugvsnbMAt8ooE61n8DYJYzCEvI9j8LlnB
LIfADxRwY4nNoEMndNtuoTUvm754deAJq0fOZ39Jcc85fC7nlAF4wyL92MaHlIAfTOioXFiPQBRQ
0cJR+PYFAP7PwwjovGHOtqp3LN5UECzX8HhKPCPzJ+cIKDj99x3s0N3tDbsawUVvnh4oQXg/s3MB
CxAp0PXDAKIgAMqjMrho/eApdX2+WWBjqNao1ExGB55F4MsIy+hhyOcmXQjtBvaXFLQ53HDQWUjH
r5XQ8yrD3wwThVs++6zEWRKnlRiziSbqhHSRjNvduyHYuTfhCGhoqGp2+VNBby6uCTQcMspemFXD
WRDXhquAXJLwaK7Ne/zlzyaMFaj1q2IjrNLLHeCQeeAk/PhXXuptgf/gvAcs6jbFf/UFJsJdEyI9
EeEO5wmxOf3IT7QJ+hO4Mbw3m0wApfC1cKKBPAbFDqhf1UVyk/5csMXyB83q3z5YtqMSZFa8Unf1
uV5Lh2pRno0ru9lMfYKIsWXwe/MAb/+/Wtm2z95UOiAlZjOB+s0Ox84VHqMjFcTaeEZ3g/+ysrXz
6Mi/NFvr2jzYAdgvWIMfWOTIbPFXViiqDpQ8NTMW3DGQK2yZHyhn5rcIOLjgetQ3IORs4+Q9rSER
0kbFJzgm4SmZ51fCQGGO/1Gt23fK24bVhqfqjkrQPibX3tG+gxXVfyJTTzrSutFJivoEsOxcw/8u
NjULc5Qtetkpaatxp7LVpAWgbzYv7HuOwViTHkPlEfYEjzLuJhRLZoVq6lawhTJI/GBWh+bXdljs
k97KhLdC6/t+grky35H1/sjNB1yeTsftd4RVlp6uA8+8bG2A+B5GSg413Cf2umAq/cZUXh9C1+JB
gvPZd5b8pjym1CS1PS2kFVY5iT5R6qVNCFcNiXii/MZdsKc8gvOZvHghbnSuirbwtcloCFSyd/In
QHxGjUC5BHUd2mDWAw1MSTsYBqZPG8edgYwVLIhyUcHTQy/25ddti71aPGQF+4v2M/waTLl9tk/K
oA6pXe7W6xJepwXwI8ip4PTSBfkMzCmTDlIzF5ZyviR0F82jVsiqHqiFrwlmJpDUZRTDekULuE3S
AfuYBlZLAaMM7TfTevPRa5ZcIb7how0oKEFwNVARik9k09uomPU+/jefUa283C9EznWzZWPL8ll2
GWkGXhWmXxHr8/FhtUJdzbqNpQwBDwSWZDDU4TGmnegdWD0EHkgsslAytE/Ig8K8HQVVMwlv6Q1a
HEa0qlBw3KEK3ZoJjxVnEWz+glGDNS1uOc7EF1cxZqQcc2bgrLXx8htMwYdmwez1FEZnNZ+EtRO4
jKeNYSseBMiFz4RLhtIA+Riw/aw31coBF6y8dqPm4pqhT8ajfOpZfkeNkYMbPRmXwZQFxBPj2qyc
YHjJCJIyC3kSP/ptC9FYiI6RL4wr5TlFGNUPL7cy6pNwQBmjGKL+krKTGUBII4oeagLkGW2gvTzO
BYeCRxVxxQJzxmNiBsGOAbE5Zt3pxxvYy63Zz+i0iLuDh7ImTob1ZBUfY6xgmKl/kNejeBjwexjK
EG0wE+u3u6BlhnmQ1Vmujy/1ussH1he2BvhO/nilg5Y99DPN0ftQ6ldwOH3EkiaCa+YxxBB0E7Pn
cctBgDDw8I9gYX2X+ZypJBA//QclHPAyCwIzT7pGkBM+MabN+IkZHv8IktVjkcAck3KUkf9L1IH4
W4HzMJYCq+H7qRlLa0KJCKoBW48D4W/4BgOIyUZX4RGtobzQUFFfURzSTXF+Xy1yKkZnfW5m5gF4
4MBLqgYcP8RuMSyFxEDd+cKOUdSrlPdA79yvvAsVnSieyVLg9u36CB8vYLTYpWJvUfglc4h1fOL1
MBA5BB5GfhZrDc8upfaFVhqnbIDc3BWlKQpg4t9I1DS89OtzFliS+KBmPP14/NycQ2MOzLSP6gWk
d1sLQsugIDL+65JdZ4C2IaimHaQPweAKWjMtNjszMa6gRGBqlIvZQ/33ORgV8BKm4oJdzo/hJdw5
VPtkRwCKocf4wiBlpu0xTGGOx6NLl3hj+EPP31wGLBOcSkbTnHRxVK0b3un2Eri6JgJk4YGgr4O5
/leLneH7+M2Lh7g/ONumH0Dz5gLDcUQ/YtNuCwSWJoPzwEVhKsP7ihWZyQVBW9wFT84z14eFm0/B
MFxcRVJWccX4d0VCWhFwbIxTOj62y0LELQJytwBSE+OjwlkzNVam8RZSy9q+l1deIR35ufyXX9Hp
383GYf0ybn4HKn9EFuW/K0EpLloZrqmNZvbl+DyHDN04QwkEfu4AmgeqEsbVvFQVnHs+GieSqTxX
HKrnN2cdF9/JXcnJ5tC//w6RUp8Omlsb2RR86nCQLinFsCH6br8P+QouClpRs8aSrSaK92Irbvc5
KdkPkBUuTIvKds67iOeGiQbKF/ZOlcMWsCEd7G8N+s/diY1RPb/8qZ56fUFVEA9L+vjXZwPF8jlo
iHgXuput+EFY7i5NPzpxw3HTA83Gj9+ai8w6ru+5a6CkgPLyV6f231lk/LDmMRNPAYgsUOQIIBKD
50f24F7iGRT39INLwgOaPnjL7+P7iE6ioTnRVZ84/Vzc7CEuAxfl3+GIj4CLPF3epc/j/7Ox8CR7
uf8j/5x35OPz9HE6+Q4Oudhyr9RzPgnNM09WytAT9RVkNzd+cNfwCn4ad1LQ9bkSnH084ugT9z9w
Xv8C79K7/HGIg3Jf7ovpQ3IRqI96I8nHGmkaY+QgIhXiwR6tB7M6oM+/uj95iNSDnittAfG53VkZ
ITnavu6cbTYbYfVCZekz9cv1/gMsj6SFizP59Rc5yJwoR+05S3KDn8tN81EW3b6c1GjZXsl0wNPC
GDOR5p/fQ9OvB9aeOvS9e+9yfO2ALxwWH/bonGr/DaSjjzF7GuEUgVeqoyxwbcFWiQwFyFjR1CRr
ggEo6RJkRjscM/kaJXYslBcinZieAbt4kDBaEGgTzS0dEcDgwpim4gN6R43HEMAvXIswBvZL3glz
VyT5Ed4V2HGTXFVyC8OOQ8z54db4kFjWX7ROhiCfdkWsBtgQ0F2xUTkLmqA+q5Lz1JjJTk/Xn7sT
FtEvNENsU6pIOEeznA1pVH32duuhzNnWSSrtDZMZPpIEJv1WVOd4vD7SIXE7s6vt0dmIngo/IPgw
WP4Eu45XCc8gxTmRn7emGCClaIHKZbjAlmdcLN5EtZbndvc9dSMWbgYvTE/qeT1Hr+hDgV3RRi/R
89Px5+vsZOx/Y2UKcjKnob6mS31XbTsMFhvSZSlDxT6m7tMl+Z9ALtHpy7SGqcK+mcozY6/uEfcC
6YsnCUEOsxjjj02zOLYD6QEm7hgrdEU2/1fHDOL2kZMMjfPvIAnPOiar/I4GedQ6ySra0IvQpyxz
YuXw/tqCL8G/6UOXI3qVud5c3A0QyqbVNFzSd/124EdPuOBzK4Bj7gY7noMxtBlQz+xgtvd4EjrF
JCKGGZIkycX8a74Lxvoyu5XIpQgrAp8l6l11YX84Gj9WGytoToavE1zMrvGSuh//GfdiZuNv0X9N
c3KwiutvixSvucIYIsZSYw44bVH91awWfm/eG9fH1AMygMA4gYxD4wgzkzF9MmMsTUnGrgWNAjYS
V50dZR4Tu9NbY0nLaYs3ElZb0ULeiB/nIa9w43k17pE6mSxa9zOth19ctr7DnTrtkYWegwycVVRq
1D6n+Gq2rOLoUeCKoguZwjrTNwWja2YVDOqYS9wgTr6e2jljnnCt8IgYdit5A/OE+zKFHHHQ1hH+
HFNpYI4v995fezQZdpIbqiK2YUZ2Lxh2MT2FiAqZmyAYFiyWMcjljBt5tLachGRJkk+8fz+gKLPK
IaDqd/vXSWUOMY7nvFr5MwfqUYcngUOhQuP3H01ntqQqEoThJzICN8Bb2QQREXdvDG1tRUQWFcWn
ny/tOdFzemyEqqLWXP7801T9xqjcNXefXc7Zv6gW8YOc1rjPvMbZUFDbsPpKhAhUj2bswHwKhV3m
vRhlcKD83sOlR+eC80Jx10NgAG/dBn+G17/1ljSVPifOxy8CoqJZn/r6ZUsQKE96dJ4ypWvAUwHD
IXLm0XWa4JuIKyCXNCQWIFi+Kn0XMFIX1xomGmO75tcbHh3AgYRjUw3RKERDQdZ+tWHZJnYz31VQ
E+ZEWsDgDY4FW+vdwNuPBZ5N8wbiZvxZgnJ7ZkZ7nwFHw3q+AUEHn+p1+lKN7h7LSaf22GSR8J/z
d+kQKn7u51Ps7O3l64jexr7pQGwwxz+Lt+0+B6OD3wMNH9jFqL3fVyQ06w6pWfCgAB4xGCCOg0ma
FMf2khqL44l5ARyO/OVXbAjgwzAMXF72/Qg2AWcqYUGqsDDjAyhzMikRR2y/uqZW2bCUfeFDGBbq
Tv91BGIIFAjb9QuTANYm9lBFQOBv4AtAili5OIX2YiYhprUlED+AfjfF7C3Vp0lR8mQCUtro7bv7
yzc2TNunEx7ZaPseSQ7geRE/BY6brzm1CtFStvgyPjNU9XSjiEmAhPAExADYBjLoYZZ4bsQCsSkm
YjjAnIDahNoBMZz4IjDfTv+cHS8cGTQBm8Nt3Omy5Gel+7LuQRmehvkYGmnsyMxWzARJf99booo+
N+WY0mLN6ByxoR7lBxu3+Ala88e0mubjWTJ8beojlvol+vs83XxwXhGi6FQ+TK0OgYR+G1cvtuwR
CarBoVRIH4wVrOz8B/oAJ1VXc7FKYIUAYHI5fUFlAFyfTGrajwD83LAL0jOE4a2rIY7Bxk8Pjlx9
gSGgAw5j2oNLG6UfZxb89z/q2U2wVbKtVWYPSQD/A9k2mUdkMKfvER9OJro33HBAWtgTNuhEnZ4I
5ggqOWGpcJlDzaN4yKHlOXiAfTu7SJVxIWI5Mj0el0SDqUGM6IhdOBswm2yxjvVEaC+irq1g1gA7
h4xyA2OO0d/sAbnhxMc1Vxo6bgFEqfKg7ji75dWxO3LwoAg92qaIg+jZUI+KlOpQ5Xsr5xsy9fur
RYpRGv2FFAcHHDHVARkVBcRG+EaIQqpC7KP9SLS8ESIlqhPCHbe3dsiYENXgjDk0MXvDUszWiGlt
RS9w1y1GvETiQsviYfQjav/ge7quqYHnxUeBzKlYSJ/oSsjtKEedHQGf1eEs0iCyaIe4bCBdotbl
a/Eg4GC5R20/HiIFiVJHyU8cj2dcGJ1di9mXhzSTJot9PqQ79AUOoEMdnFfIj93HAJ1YZMlj4VF8
MkAmRwA9DUk4h3KmEqApWhlHMnAYUcPCzg4FB/2WwUP0ZlLhocAmcm87KEv0KpAxQEPEHN2/qktm
Ifej1CF0gn1Iv9olQLXGx8a1XrVNdKiLJM5weVc6SFxVMOU/LPRgbkMXQpXhg+gJgCU+ENrzGlD5
fB4DVFVGFJQ7bczvJgXQ35hJuGVL5DsdKpJ5F8sL+gpt51tgl1lE99LU1tssSFaE+kkKLvRAknEy
BwobBYXYFEJTUX2Qy1GgQGnxsufzMCZnA8h6lPEZdA2okl2/DogqJmDcffsd6wkTrE7+E4vWqIv4
BBU0u98kLYYvqzr0iJ5F8e0YyuJ6/poQbNSOlaMSFIV+gpJdEUI1QDFIhtcCRx7C+4EAekycCEZ8
k0ZoQtUVGMQfbJHlxWIjszv9GtTsYx8SBQNKPMRRhZbC3MkcjB4t0iz+tk1MCsxgFk7WQEVg0ZEp
muhb/W4zOpckYpq1T0NaRLht+z7hRVkENSjGqt+th82KLNrT1s36VE4KsVeHnBcelo2P21ih9mxh
ymRWv2R7oQNVDztUeQpAAumEKUPNCxUiXpzCUCClb7F28X61GWTKJu/qDA0+CxhlBSdr6hWBunih
2zytU+WjgLPr1tfBJyWQ1AJ3GV9dppdyHSCXmpgg08G58tKoByMFc7Vh8YoMPITYpyF7wYVpCLIK
+ktoioT+kdnBdtAF83QoH1Zrnm3UBWos5patxzx5XOd3fZi2RqwCvQh14MGzsucyor2Tw9bj84ao
WTo5ExUrC1CdH6B24dZUBM0Dxp4+xNr6mWlIg6Qu+uKslAVzDv4/40rScoJuLZpeOSwWBoDXpo2q
autEqN9hsrTopp7NWOTYFlFtUeevM7Y6HXAJRPqAs54fg2XKhkD/vXYl/oLO5M38ZY9tmSC3eIjZ
TUMiurF7tngYazB6qozxx74VwObkXbF1YDd7fwA3sUQtzb7NgMuyAeePASuv66t4Qb5bYoWmDoAJ
i9EzIpRabBKtUT5rmxgLiC6O2F+Ym0w+wTQA+Ec8CpgWFN1a1AvqTHCg2GdD/pUCmzNTUnIMaL/q
iRGHWYEICI0RGxOv3/UZ+RyMFhYbgyG/CyQtGULNzSBRVBMxkVhQjBmAqXHbz5SPxY5IH8hc/OXX
A7WMZTFgsXZ+m9/66S/wfAmxSDdiS4ENugDrOF0shv4smzxYwdd51VHG1Slg5W4J3z4QRoPFq7Hi
GfaDtk/l+J15/5zQS0/sLRk22ceMgj6N8RmrFGjKU4ApQ2kEJx6KGJIcEx9iK+aRs9X1pVnNVRbQ
cYT9VRzkHziTqagEvxu1Zd95zNgF2I5bO4qn05lp7I4H6N4B0sZGNWNa8TqV20LPIscbh/UHDnvd
0WEuLd3WghPSwphhVe7DrXenAUrNQHBlVOLW1gn+1BsbY9eO4Um9rvHQ0jceRKg+7KZWPCghgi6C
mBVUBG//zdWHu/UqN4P/mavIHG8osUX22Hr08NYjTlU6Xr6VMuKB/DAL5BviyCiaOwYPV/Z8l2QQ
f9/Eg6338eV7DiepHQuYK6UUARd479L9qwvaV+Y7Jd2l17YeX73JWCFnmpT89mlE13648roVbyDE
m3/voxOtSZVA0/iHLaTC9NLiDaWlf02SJmo8K8XrFAXgZKDyfymry2e6aHcabh2FbhNKbOkLKVA+
/ZWAfUV6Mj88XF6Mv6TI77uq3vkgJWjQXUu/yZC0cSZ8TNhl5Sd3z2z7fkkGBHlEyu1xp8bQyJC1
DAaV67qnM6wqn25UIn8rlrw2dT3oIjqJReDSIXIz0+ivZfKGfx0sz5y+7wuVudwKzzcVfExAW/DW
kv3A+vv3d4WRYgLIy8s8kt9XqoU/YCF18WY0ZstMk8+YZWjsm8nA54V0Wde+HYilsuAu4aV0mqDD
X6t6lS8dKNNDNkU0Tvc0hJSX53gNCNb5IHNN3lRmD6+ChPtmhmE3YCLzLo4UJnd9H5H/cer+zdyK
vmub8lRJE970aMWXUqGQBX98jaZ8y6AxclVG+q8+nDbMO+E1ZxoGOnNP966h9CAMFwRT8ydJHlzg
Ot/uZKVIK4tA5sfbZ0J/GyPrRZ5nWXOCwuhCDeiJwXf2yVfy3kxwIQIT617BJGEPZ3dlNEmqEVRI
TD7bqMKrYoLkmI7+KmTu+2IbRpqkV24HmblS99+M+Fud8r4yY//el1mJNCjDp3sqPzKccq585+CQ
2rBCcquM1dZjTXxXAlumvA5arcc73Q6sM6kFqxZ07TKtcLjRATI+MqvYSXLUm0sok1JGlcu/0oX6
L0PEocIFVinb19bZyCOMk/SIzERpv5DGY+DnISlAYRLJ7yKqaOnffqNYUhyjD5ciY0AjIMmRNYfG
PWj004hSHbqbl3z7bExMDukGzgcc/bJNQAxHopA7HSd7jAyY/B9JShbCUH5k+5KWVz6U6jQOgBA/
DJl88ddGQZDI17WMs5TwZhhkcjBYb7PGesUFmnINr4yT7JZ/n8TahexGnycsGZn60pO3g8znLFA4
FNMIzFUg50v45qy7hfJTzuSLNEqimluAo8pFTGkqEvnHx6YcQBqGAQ07G62FvQXAXhFlUIkhTZUz
OcnWTF5Ke0AuJt+R7gSzWxHceQrksXcLL2FC+WmER5ky3uyp8jyqD7CdUB5Ko8aqnKU0gemJaLNB
YAHyjZRyB7RCjIsZtz3wsIh/TJU2VpoQw7KAqM5nh1Fi0EEj46zmJGPCIy0pi8ZPOUOhuYUV5Hhk
A8gxDaI1IdxznrX9s6GtbmHPBoJIiTZcvJMCFiH9F0etdneVHTOkZbKMYdFjAjyvA5QmAqbYy3Av
oA5jTgaODMUdqftAY7CpnmEH/B+qjCgsvgiEywXF4+e5hs1vnI6yeAVg2gisIsCPZV5b6QIpS+32
kx3Y1l/Z2dnRS2FVABWFs+OQF2te6LVL3kS3G10bIbyJ8JpyfwfaTqSIGX55ZDZEejYfznOefRzS
RoDpXtbja3G7T9Rf7mASHeDzXSgJL8hmwIGv4CtsunTgGTVxIfIMmEOiDhbJsO0XUUsb3uFuqGA1
j4dEmD1QPZsuc32DYPCeUftz1yH8F1v/DhsrfHfi0hFWNDaBlMmp766h5FXQPZlLH9Kkn0cdaBsQ
zIHhoBjTEQURi4DOT6TQhP7hYSO0IFDhVbHuO6iLImEYgjB51vqltbzr34bHqrusH5XDQqGJ1VPO
XUYKmQpPAkIXSEF2fYRPEPVjCJJLwqbMrSJcFjSS5kN6TTM4gOBGRzLEuxZBRtE4w57g8Re4d/Yc
lD3eXiQkgOsrHqdzM5ijYgMuKCFa+htXzMdJRA/fVRs9slGO+CzsTkB87u5rQT28IIRCzFdEVPLl
1EzQGFWQlqOYEtjAnvZcVP5z12yMMxr3IdcUnOvih8MXQsQE7dH0AbOP9XLvj8b8QReA6WdYXgv0
FfIOwSN0N2EQoVHozFvM72iYO3YkJDXiB+FrpeHnA6wdDTiDfukoAocQZdEo6g/BGw4jop0hXjAZ
A34XugihVN6FPWRXE7SOfxQTiIVUyjb52hFxmJDHQQmYBDxLDNgH9JYYl6VA2sn0Z7XQMCqUMhsW
GxBZO5gxj9NQgmVAmCUuGi96ufAgo8M5zB/EV4rhA1OG75kyLDdpWkPC3VoNaTIfbJrTY3J2rM1X
mOKAY0tOIp6SXYfu/e53NftRj4WSs8lcwzRiPL7XezKXZPN7Mk3rxTXMZaUh6UX0M+clSVhAV5q4
TGus+K/vTinsmm93L9WBWD9FafDkwcZKNjGEv1U+26SRVIQ6wdnGi9QL2V3zGUE2+ODwmPXZyC3Z
hWlHY1UE1Ho90FNI/2DJXeDptPS5Q8Xkk5Qrz3L6fffqnsTBKBSn0JyNNFp2bqywVMgGcWVFLM6V
Q/6p33xGB0L0zg6u/pY0h4oaK6ZmTkkvniTmgcTVuAF5mhm5knJulCd1AcoOr7MH/tnn9+g4r2l9
b4XzeKGt4ui+ey566InXGYQtvZ/rLNulcIn3xtni5oPOt3oD3WJ3trrh5L7Ug23w3pCg1ILvPbHJ
COa0nKdxdvCYOveBZj5+GiQ0ER8fCIiGfR+23Sap0tNlMWz4Ddsk5Qlb9NV9EaM8ioM4wtsNrisi
lQRostq4urqDsdUmFMVu07tte7Ui1gkXINPD2IPVIynJ3YGcFK4itimSNz9IgnLliL07GYBCG0J9
sjRgRydNczwCdThO3a7zsELYFHDXx0FvDJHPVJ9kC3lJ+OheFpz5ZPapVvK1yjGLGClmsUHHaoNz
08H1Xey2HSMrIEiRgaQauK156oEM8CoggMAJMSgaNsaqQXN4thOsrFRuzbq8A2Ug2WKvIjkKwfqe
Ww1Q40ksLnmvP/CfRolzt7URgaPDrUuybHzYNkA6s+2EpC+xIRq9m/C4wzsq5ttROXBgR3DJg225
OUTxcFhbdjZKR4mjWf0T6LnnSDKmxA4uQWB1dMTt18aIjkwjoikZMEDmdfHoUYiBTpMj4oiUF3u9
IB7hQzo5atgmRZDQqgLloh91EnDYlQlFDYPQIC3J0/54ir0dxy55Uz1tkvn1KvG7E32sjy1tApno
RJsIDeXHIckJ6Vc67o1/7QCyCKftbakfOhIizX15uutYmB+GraE6JCXx6D16uZdBw3n5Xe8cJO4y
cyH94Ovcw3YTnYfvANrjSTI+T+JxPorNzuCG64x8DM48s9VB6fH88Dxs+TcgOE4Hrsp3AN1lcB4W
4SMgwi5U/DIqwufsEcyFzPIyLL2S7D39z6iJNdyEpMxX/F3Lh0sgPA/zqAxuUR40F2m4a3i1n0fX
6LR++Qnw/lUWSom1XwZpyF+z3TVKwxPG4cWWgNkIDlK+SMLvv9k5wlWWzZKwWiRhfEhn2ewDuDHM
ZtcoJu1xEkLUtkpC7sr72SwO9VXh9nSD70oIq0J8fwm13IJyl85KuDViIo9+epOPIT1+2eWL1+o0
a2y20+V1URO1dV3414X81KvG5rrAzrsgPeYvPsLf66J8mevn6sVN6vS+uiyW6pScNfZ5oYwbcxJP
9ZuTFp+6inNetCWj/TQ8L1pjbfQDhzFOVojmxxUOOpJin8gOQmZ30IjaqOmEN0h3u6PtQJ3GYKI/
E9iVJ9oIb6AHCUtnGj6FyaM7qscPrz0qLXpr0h0pU9hp2qOwHrdHr7AZdNyjYJX5YYzJpIMlfPiO
QIYNerhLc363XNXUjFBxoVfnI1S/AzIDGBoQYuUA6omfZiD4ZBYb+XCgSeB2/llyVbMw1u/k3pgn
+Gd9IvBZfC936b78LZ8vS83iHpYdNtKlSlOETFe+6WHGMa5LeVS+hHk45FaAH9wtZWhWOeC+mUqO
GwirretSPJya1Y561rEZkaKISz35kwcIFcYpxb09Qy5UAHTMdhTm4JwpFFQ1RjLaIejqP4S1/Ma7
T01yvWfJk393yP1SJL8Fg+1Ia8Eg0h65i2oEdB2zrP/dQrJ0dix5PHGICHboxoEU3cEzEuXLktsf
vInsBDzKFoCdD7T2DcT6ac7Lh3xz4L4hzM6zxFFBkKxl42gAxRZYNmVbsJ1RvbwGlMrfuhv81VrT
MO7Ll7EDrGAJ9oAr0pqr0pcPp7k0SppGKjNJNoSbXa5IYdz8IqEQDWFyDORHkNjym4Joo9ydQjAt
VQuKgQrxnwBpSJzHUmcH3bpyCwVZcBsuAQAG5RL+Z1jXIriJSOM9kG/KJVvYnixHcymObl8zE/dw
CUorBB8B/T11vrm5B6c0B8A85WAiI7eAxt8DOdz0NXXStBLKaZpGIqtKrptvrskdhNzLENEH8lka
mzrAsP8e//9msNeN6K84KfLM329qkboE8f6vSB6SL7ZuOqeOuZREhg5HX9MVSwYIkPq3wVwnmwiP
y4Py7XbNaPHsvyKrfUNeQPD0b8F8nm2pTlqIf4BKaTNPP/bwu0ur5GFpVTXIaCd/hzCAAagnHafB
Y7xgMpfvaRgYcr5/UbiUwEnw/T9BcvxsXWktx+4aD7dckFvksnCOyyf6GRQHH+C2oAwub0gsthZA
ulyVCniaEEjp2r0UjdeHNsmXf+VszS0jJmX9XRXucslOJizfgvJPj/KqIPz5Lbh+XOHy8Ml6Q6L3
1zq6ZIkTXu74fvFtp9QCBzr1IS/g7v4MCj5lDp7jbQjs34Yl3PsgIUg1GT34bYCxDd9LsLXwgdPO
2JPWxnCpS5XyWcqPvQ+v9xlIavUTd/z9nDbSHLmD1Anfwrjj20ApSX4uduzFnjwD6zvYVQ8ggLSS
Lgc/JNEI1APums74UrgzErHX3INisS/kF6Jf3sNv+/HychGIOhB/KSwhoVvC/5tQoRNSwSdIdk4e
KSzJ0xZ7UFFKeYgtfMO3CBJUSlMuSHA0xaaoC93Q3NMqauQxaEO+//gW9qAxtRGz+o3PSDZS2weO
eilaWhgjc1E3r53w+e9VT9QIFT21ELTIfdKBJw+wAwz23PL3Wz7JCAnd/d0hcQz/b3KlOHJt31w2
aSyvKhflRvknD6L60ILC+XdVwhToM8nVKh/l8r/m8zz45+8FYg54JraSjZSC5EosjUFcLZEOEjfB
2FgJqGHcMKNPnz9Qo3nfvxoJmYQw/lslEAze2AILIcWSfA8UBpcId5DSiDQBVALymAi/rlkDaiCj
BklfkuGJlOE0keZcyKkjAfXtPYiP5C23QJoCVoPeoSgKfB7jOeDSGyloATjcDWJYAIuAA+HzuWfD
plLAz1XZ5OOta08hJ63uS5FEUrzcZzK8YP7quOd80OyQyQPyvrB19uqTC6C/+xgmPTJV+FfVaUEk
/vE+paOfXBJlE/+pJ0N4/T754JYPLrr3JgLwOYwLv9RGauJUqpNOIA7KPl7RHr5Gj5ddfDwA/1oV
JIVfQ0sKdMB58Uo2eAtCBYgexPH57Fm3Eu/abHsNL6/gRCxyt2939xB8EsDxZnWSDbnTJ50Ff8KS
o/VsDUm4AR/WQPl4yZV0z0ZSmZViEkLaK4De4G32SwUws6E1AKNiHHBOQJvILw5GSjGJHLk9jO6w
UKddBqANolWw7qBQP6RBAIEC6oMAn8oEjtAEdtIQ3jGub/HwvmxYy6AVIRAloUiVQNAp+ZUr8i2C
uPv+BywD0IQC5/LbaBN+VILosa5tqK9tXpRnUxjxLjbR7qfSJ5ShCYbm6hCywp3Eb2ZXuefTAMZA
XD1EVy3UGeBCKpgCeCks+ute2F2ymr/G1Tu8nkyY0i6a0wX7QIrYrf2egk4Aa877AKDHc1828coK
rAOQRd6GlkAAGrwSwRWC1Qe/QMASwaQFyTtMQia2YgsBsivhExd4cIlNvdhl2+I/Hmkr8iDNAfwB
dgRPIb5GwBaAJsYYylpf4AQQfuoDpiJIjcJPNAOaLToGfA/Im05mlNMbMR7vPphk4DTQjAF1IwyA
LY+oKDkzMoit4mPJsdIzWzMVfrR3dPntTU5hb9IewbnVIwj45wqFMLDT9YtkG9o3lSTRWKSXBOYJ
wIMcgQQ6ETcFahORDao4cnICuOs6et6vIZEB7Abw4mKobTMH+AIB2bRb2OVlgMRc/OQQdmDdIjkp
bDWE8BCLiuNvf9JcUHAfEO8d+wIKFMwWBum2kf3AV5mBM371M6wcTyMmPOOnBrUGBhds8vr56tdw
2JdCygyDcprZ2wPk2s+L1VCM5CLXCPIu2v28HlAfaDzlcP3VNuSsaU5eP6IJkA4u7Hn34fsHLoIb
u0mQLKrV2e0E2VKPyOsT3oeK84CBvbbgL/d1A796v40CU7ifRc97zcgkIDl9f7IAQwX2TFR8ddJ2
IXixP2hIL7cekouOjGYQbbnIhuRNq+xFNnh5Oa6a0wBn8KDCOtgwsbt5ktKg57xMTHZeBuSxPXnZ
3Qm9pkyfPxkcFm5jft5dgqePYZY8Ev03MXqglYmfJ/ApgFdICeBLyTQI25hxxPf0ycleQotI/PbV
eGNOBftC58F4+pnyoR3CoUDG9VknAJU864UfMMe1cf99kpcHVi8CxcNseR3dHMmyDNUMwZM0zniA
XBGGgS4xCLBTgOg5dDLS2vSf+264DXrhafzap9OSVFwgjKFQ5GBB5tm3wwrU6ZyGQvpRga5a1m+r
xutN6Cwy6EFSwq/TfQvzJq0MDmJq7cPnlJHpS3sZ3Eau13lvRlyJ3rR6kLM3SXbR/5Deh+zT4JRJ
EAZHNQhTKAUBTBHn12XukhkZ1vB+R+vDWvxuDXsdGMTMBpnd2eNHyVIlyHNZOvyvwqBEV+5juAo4
Idjw92jb3mPUQZmPf9R9Cqmo+xyTqslMUceT1WfzgLRwoxKZhtTcoV1G4zx4wTF03A61RRncBXKF
0bkfQ+wDkA5WPFhQkIv26jA9xIcelnyQrIDMSuLaoMPuzUFoEkF7Zp1ArLf8BITQ/pBZEOXwsm8E
2ZxzOpmf5q1QCa/LzqFo9BUWBX0HtBm0ruyz/WTzpDEXYc0jxAj06VkS8EhYrsScVgCnQb8sU6JF
Wdvl/qPbJZkLAbk1DVY6ekeEDQlq8QsnogFlYvfiJkBCUtIkWDE2W2LZnxAWG2dCbL9MqV0IUjUI
JYm+h5PJUGxoQstdTcTd7hTeW/1T+P69FhiFmTJGsSKIdp3MEbzDra1NUoC8eaDayEYgc9daqAlj
VTa+ngdfQgvYOhiSJDcBckNiuNSOr3E90371H2XVmL+jzqq5ewC+wTlIFAMTHr0Zf2nUROgDVjzu
Hm+bx5GP2cl8cgjBDp4ZXayGgOUFv9M/M99mbYwMkDmRH6UFKGN9P/DpCUwV5yR/g2/AJj6Dqf5M
QA7YaDhmSCiPNcDSRpmrmC2z9/v0M7/wdfs+ey8+v2+0f8AlC7L3kMuv5d4wD7FFO1syMj+N6yQ7
xOun+8Qeo5PCUQurI/lFZnlU+1wfkx5BGbKBYF/sHtoT1deChwiTjjJmGAt8RgFmFDr/9/0bz+KZ
OoYk+OexuwViv7gsMv/KhgtxN0iW2o7PliJ5IWxazKCdcS3FhKWYNSbxjIXRB9J8hv5HJzip/8HJ
RrALx17DqCEWKrz8zUI0FGbeD7/IFYcLiGhq1vZK42aS4y3SwxO6C3IN8Llzlr7Vjsqss8wjfQXk
F6YssL+9j6VhkV/Us3fwcvN5Y9Y4XObx9D1XHLKKznQHxOWEkcD81PKz8L2oFswJJrT79rD5vPyn
qy+THxBHYdvZThGYDNK/70/TbZBj8rpEZJvxADyTcnPCVg9m91i9+9U8sXNJJv8iC/1lDn/i5fhc
Xo+s2FK39KC5TpaabPDLR5D/4l6yz5t6+ZnfFncmbEAyPLxWbCFBM2wM30AMJGoXKhaC6+bb4Kl6
z477YlHNU3qIVGgkINH7TTJ2bh7z08OAcoZsoNXTVO/kUIVKHURy/8nRCv5rpAc99wSMGDUS8lRA
BhX4I7O1BfplKhlIDzLYWWnunS/kDOA2+GXB8PWbwLunT6L0pjerHCnD3Lk5Yj+fqZOM1EHTLXTF
P8nv2Rc6pv523hi+ltUROl42Y1At4OCIbsI3tlCgBJglZiO8jeChPE1jsouqAzweDqDwfKdjy9Th
PguRaAi9R7SbEneJSeWn6+AQGjL2jPb7KLscLHQtg+W5e0TJ6jop5/ehhiVlXUPmeYHr3Oqxi6tG
poNntlQYbo0LtIOEngv+mX0Fkkj7dJPtux1uwd4RbUKv7GuOKmIadOQi4fcnaVq/IFEVk48kqcWa
acV/ql3PWvbdB6LlNCa1zRyIyn49+Kvj2BnWhKMsSQnxmRewiwBRmGM/tVRiJw50AQs9JfQLHBU4
fghidUg4UARh2Jm+Vmyejd0bIolle6SMM0QRUEZOAoem2QzgOW+FvejkvUZa1LAuWJmetnJQY6uD
mAdLHOp0BzbKkeS+6qzzYW5xiC7aDavr5ZG60iD58VFZWCMkNCS/rD64yzbznBX2c/qG823YMhu/
jd+YMxSssi7z587mACGYZAEk/V9Qdc2tlY+YWxnyqxqwXDvs5EtlCfn3UJll4KywGvrrS98DoBf0
vDe+QWCuwpTIrra7+9sxe0nj4uYfQ/MeTAwsgj3g5qCICeaE244xeY8TeG86IXGr/d0LRzKdNLyP
K+fKqh2ma9YkURhwS/XJeNEhNOJmFeMHzJeMFsPqVWTSW14tODKtd82SBrJK/yDiZXYXtmQSU7mJ
G89OWJYR3DknRw+j4XQ1OW/eH1ednjBGkpjcuY91eCDaToq/2SKP2eiOU5JgiAXwvegH5he3u0BE
8lh4j+N2n/7Qv5eoqPoXzqsZ8SeP6BYRg23G43pfHtV9a8jJfN3QoeWoBTUf9L30X0Wprh7b+SYd
IxXYhLU6MLPS3zCcd5znPm0Mr6PW8rXMIH1Soy5JQ3/VYTJmV4h67X4L5gJYik+DN6l6RxBjM/10
xYfgECxBLmYywiQ0q/LoLv/ufiAbAX43uEzYRm6bal6jy/Zzx1ufTY0cfLYGhXI6j0mBflngah5B
/wVsL4e4y4b0ZVzttxCJvYDQ9rf8S0lq1Ohrlv+wzih/+ybpRmAwEnscWXG8bHOfY9witTjmwHz8
wcPzJCiMy2I6ONvhixyHLpz72EjiN2EmxutltELA+iQrfi3ZRliLEKUqoepiL+OW9IjBEcPXfQSa
mtB9IB5vF/6WY2dOnIONroTSlHl5w3jm9m2s74ro5ZBBY/PA0kMeWec17+0vKzQlALNgDt3LjIxS
Ma71CNDE+VCZhXUjsofYsXHVhjlTI8CLGVRht7kC/Qf93lrg8AVUdgaqDvZ6BtxdBQII5T+Y2hic
fqqi9lv8xoP7DF6R5Jjr2aAKgpv9HN2mbXBwCGugI4Xds7PGJpxDAIb4ZpBmjDzbqCL3gd7rNzBJ
kHUE0q+73QSlh0LwWdT+fca6jUnK7HeYm95lx0FdJZ5+sniS2YhwQYd1LL/tXAZXIOac9pfoPHhE
j6CwOfDgOLmvm8450MnzPZOHmg4hQo3RttdXa5uatz9BDnE5/mTnfLdf2xEsyt3JHb41WoU3pJkb
2oiVkcIAkeFFqAlHminQXYgqFYsyluJUxGNVsWvyWj65GhxYJlNoIaBPIbzovbgTCGw9p234G1hI
zaNOOgQjWQEWYXuDHmuqD19uy+7it9N97LsPZkXNRIDrnzgwGH5NUUNJj5iOmDLmy257CFU08PGr
jFHtIK9sEcEj3KGEzB/1Y3tAqkyMY8wkfp9VJ58S/gE7mJm7z98cGNLHTScwXoFvMdpOAX7m9wMc
gL2j39gkMw0O/H4cfmpqeP60pumqPbkEF7xXbSMf4U8mBhXO61G+4cwvoI554hvpuJLVsSBUpJyq
bbuYdOH4onHsrKMP4E1tle66dwuWzHPVr3+he+z1R3juAbhAH8FI5Eb3hzdGf1l0VycAFUQJE3fb
6reJzoQ4vhYlSt+c8CwDU2myZjMHd3z2eyET9jkkI1D/NIMMZ6oc8HDu2Qo7IRkQLloft9TF7abO
E7JCkq+DQfu5l2bnaqRQAt0tXm2QzapfdVzMEDPJDqLVksGgJPnOKSrIsaa5muMf6S2Hbe90eIA6
8NkaXA5XIlpH5KAojaebzlqrj3fyH95HNiKMmu0B0RIvqzRRHBtop4C5YJl5rct92XXEpHAUukTI
S1qQZS3jzTYsB4R72/T9ruOXXvttFOB44BYBZ4tlIbffHdiq0VTtBwYL8u0QP7R8HVSA2nNOq57O
GcHZfLNIhFdMa/cCdMhlwAhZusBsb/DsHSdDhtENYl4UNLM8KkPOvRrlQMH5mf6Q5W/z3OdGjpr6
Wt4RvVCC0AFVo022CiYYuuoaSUT0PzYP6Kq87rTdH94HNRyBxZRjEImQH32QHdoLZNRdOSqdeWMS
u8XqNixxaQTbkNnhEOsC0T3qIJP4yelJSPeiOSFTQJQe8X+PUJzI0fkC0eSBdjKycTdj/vXY/+fF
HkEzzFJXpLZ9SwPrRcSkURPJBeeNBuMgbB/2FZLPfbbcMptxzyNMH1BrIfkmIBMubqj9EEU1dNf2
oCILBlG7NwP5CEbEkqA5zqzMvO8RVZ8whgMq/b5wK3oK76Ddm1VQpRVmC0YXVqLdGUFyyH46q73c
xGoGWdm+52Z7si/cNOtUOE9s/kOO/G6Y7s0G3FoEUORWtixhM8T2ldmN7QAy5huWINsEo+bXHkXP
7inJz4ga1jH2/0LxSS44bFkB6v6E0N7hc1Dat1VaC6FrUfe7J7M57vlXza8eYs/IRUczej4vpkTY
BUSxJy4YnJUGFM14ryeZUCKusRE0p7V3cfVJ/QtHM1EzpPW5jBgU0jxCS+EiTML9yFiPwahVZOfO
lpc5/ZtMUdbzjTrAyhkicJxlXek/6urWR2vVJS77vMlx4UyRsXC6W4iFM9QsK5mtsctmxwy/HA7i
SY/tLx2hY6NEYxFTwo8DA9Z1iMa+hg45gU6INMv9j3P9xeGK3wHrMoTUaEZkuYQ1qnFU3DZBQFhF
sOMQOgaGoLZ3TTzDmNB0bKM4+zTIq9QVgZ7o7+z01+GdsMdZ7Fd/SiAAotxA1wuK2QlDnFt6KnL+
a3+B03YIzyP2EwzLdmeAlN5coNJufwjuPB1QrRfYKU6524BEfGvncOfNT1MsLg3/9bXJtL/bxeY9
UvrAsfqPoM2MXiizdL1d1cCaQDktKohD+k9Mk83+TaSW1O4dq1E8RkQniTHCLEtzADdyFejDE5lU
UBIQsUSwmXahMkfYQYaU3J3bsRyUfWI+9YN6wBeJksxcRyZe3ufl9LJSjzqLGu2fCFACAY9pe5hu
CKPUwyv8Pb7iYjDzOvZ1kCF3+af1vWvFhyyEMmTay4zfK91CP2F66rj1ErHqOu8eEJDsm3WDVCye
tX7YWcvFJcKw56KH9wm0De9YZsNs32SDd5JdCbaOpFAEjO3PXjFOVjdnC0YIc42N6cUT9F4ILMVR
gi0qGZw75A/trE5hITq9OyHZxCQJeuB6akejlEGAPXj8Ji8D44exmHDC3vB2AJuG8ASmNywM8KwD
UrZaul1NPjsSlrgn5zFEbmwOqvEdp0/qgIX21VXT604+E5ArBOaGmGye2G4QqvAj4SYBjOiAhySM
aEB2WtBBHbdHsFMf7lEX3alpYTMSkxDpnI8Q6RscGNfo5ULgwrbcNVM7n7QG2GzBGnQwAJ4M7Cr6
II7Nln0K4Yc19fC0IUNE3rMRKKtl4XQHTUBMxMlYxEir2Jw5acP3kCM+2XCGc8Jv170AZ78cZ6Qt
w8NDvrUpcZ7Y18spNm19F+PFibaaSXyOgtBGoCP9C37zP5LOa1lRbQvDT0QVoiDckpNiTjeWulTE
gAQFfPr9zd5Vfbp3nV69Aswwxj/+gP5qVS4Q/PiMcArWGce9uUiqnYE32I4VI6Bq6kxae/xnts1W
h+ameDhG44OKF7W+4zQcV/7VnlO+um/0HdjxnMvje939Kclj9b28D2TXcRRUis2zKGIAE4L/GsoA
HNFCblSMgDFuwFkdAibZnlSof7QceN6VppzStZvqZcj6uUCIudn8+h0E1nPHloKkL7gMUGZTp8R0
/tJRSqS2cuqHVTAsRNzd9+ek/VAis/YPWOo7lSvrtax8w4djFg0Xn6H53f5F3+31glGsj9Gnmyff
qeQNNtqpXIHVlRc9aR1Gt652JArpMvjgsOMVbFdKBC6mKRp3UbYbY0wjUl8VKmNcVim3OiS7w2Pf
HpqKJ24XHOGwLYMVAF0S7XbrANF11odPugQWAtK4cfHlbq/zvrn1XXJaKiBW2oyACa6gPuO+JAtz
bCSAf0nw6QO3oRXhhOEqGeNFX5+GCc+Klyu8wWuM5crg4/RPFUBDuD+Tw8glxD2gO9Ua3SRtD5gT
niHjYYweaw6r8YPfciD56gIA2H2EnV+s316N7wzNp0Ie0WCszfbjZ2JgNVE4f8C3XuOnbPnHGLsk
672mQ3o7jXvoWySx2zfgczsNK3Dst8XFBT2nQZK46u8a2ADzNx4VXGz4DIASbA1n3fM4kWXc/HmL
i9dsEN+JJ4L5fpDZdQta58IegB8g1E/HedwLtVNFcvD84xMvhlJzawCx7S01jz9YfeeWxlQlot1H
rXO4w2y151CzkprLaadbVCtvj4wPMI6f9Sba+GOVkpDrA8AaozpkIoLZnQPot59T2bMuJd0CaQty
N5tidAy2VSe9NhwQ8IGo/R/Mok6+dN8kKeFbtr0QyN6FbcIFat62hMNh7MF9zK+WcDqBb93mVI9D
PCJgpymJ8Oy7k2oIvGNmx5oxDtPYzsoubUhdXm2GAsnWEnZDhaCQ2Iek7w0tWBCYEs5hhBw1u7Dl
kwGRCvoYEA4h9MF+LC3abW/S317d0vpOmwVvhtubE/FScaMjpfVvc2YOt/ngOKTAY77470DaR53/
idSgnUjYkwhTkpurrdtdPue693ujx/mxvCdKxDXYBA6QG5TweQ6cL0hwQITcf0WiUxKooNe8PVEY
YGKRzntRPtXOTFnhKcKBUqffC9v8uwI27Tu8Gme/BDe3YOzOBM6tmC1OYe/jm8e1zNyIRc+UhVuY
0ofTIVQ3ZfyzecMmoDxdPKpC0ltJcTwgR6Amunwu95XmVGykerlfX0/cJEuqRJC9z4qI5jdHH35n
GH9njDjFyN0QYw94Zw1eks9RvoTvxIWSX+F/42PJic1rWRO4OoO5wRQVPihYWwMj5zbqJi2Hp3bo
20FCjCZNN7RLEASoK46Qdtx8MbPHTJC0WZZqY26NA2WJ2xdGhuLKSGjTHg7yaLKhiL5qWTmq/V1z
DQ2ddipzNc6gIcHnFJaWhEVxnTN1H/rv7cvGtH4YDo9GhIZSY6A+FvKm4bGh0j8zRcbnbrBEA4wH
X5Iz6E7NmnuCMTcD+ZQinm822fVdYchNmxUiEPKh0RkInPviR4amlD6mGELSY2aAA9/kvX3CITVf
q3qFShdW3OIOa9lVXBLZPK0IaSl+/wZAEsC0uvhEVztzCrfv/BxMNEidBRFjpAaDBD4Wg47NwG2/
Nts1IibSzd00bL4u8yITUDKp6Zn++g5Gs46OWp5JTPzu2EvCEcSAbfKaN/9mszrGFiwTrmPQkQUc
o5GnmAo/a2sWeNrcrbdmMepreqDwjg6SxSWxh9wN1Quunm6+HuQ7OEyWrjTnKvN2MR+B/InwNP46
zxiM76+PENO6ElWL49KWXgdG6fmho/u1yxFJNhzoZnHkKErPr2X4FSiiOIi+rqiS6eJLum2HCRfT
MbCw3/8dVSTRHgZPt79UfFk2/SwsQ9o/6+ZSP1NeKZS62EJM1e3LqqcgvnRl6Y4RDsg3IPyadoZa
3lNculeBM8MrrRY9R+HUAy/nWRqN+T13N1dAYbjXm7qrRQJKJCqOERaAorXFnGe938LX6KsePbt8
hxqSwtLCn07PvG9EaB04HZ3r/czKy+an+gh1iujCQnd+TDApbe44DdrPszp7RYoYq9BoM5GrkZyI
Q0vbgDPscUvZgMD06YWBHgrMPETi74gxXN/HywEv1aU+SZMhG5Drlbesc6xBXYJvTB3IBUhozS2+
lv6ToExqeMM84zfhU8pAXlX6Vp+hMiEYB+ZK2UEeONwyQLG3n1uO5bgIylXrhIY9pFrFgsHJwsYf
BjzES21jHeU3x72jjLkq+Vf21ZZnGofba0TLFr1QjEHAnhoRYkusfpi4whMwc1+ekUZqcyw916CZ
KHFlV7d4m8BcqcnNAG75iS6DGBkuDsk4Kxy5pV5eSeQWj3YsfJ+Yz+3Hwy1/DIZmv+G9v5x6SmFI
dcCUDUZzWE5TFVUviZHWZy7d7eum3tHoU/DTcXySf52+bPvM+ghFZIb8HjVrekOGc7jxBzTqZGIR
ZFWSa7/IzmlY7kBg/2W6p6G6VYPfH00yR1mS7cS/IMhgzR1HO8JNOYynGBhh2buP6+iNT8s4J+BJ
8BvffofND+ZA486V8eEFTz2ftpxJGdce6Ftj9yyFefwvNKzhjFK7LMBFoA8Fp2wOg9HshajZ3dtf
FwAHh928b41jrM5QHmge/qVzFVMoSBc/KpcruXOMcA2DMYEc7BfYEnEtCOba15e3VFVdwsK6I5Z3
HweqWz746qL+KoPvoX8pgscMgRJEfbuWg18ePWBj6y55C1Npsp99oobbnlbqza44NpzHeMqcmMJ9
TZbPeOgxjlyUJgMOBpfS1Qr71u8ilkgRGYurfedgY1tRwRYuMb1OGf4Ot7+PDQtZ0PL3yRC43ixx
I4D8CXdhb6r4e031NScBm7tcKoDe8YxqvqOmOkvH/UrYXCHJumJP6ZBghy79nyRp4NWuPO4lr7jn
qjGHfT4DfAXQI5GcnucXVHBkYFCg30XLVI2RoRE+QJ8xS9HAKCtt9YQvxobNR5gZx9wt3yPEFo9o
mIW6eo/fByR2zil1mWhWQeF+PdXiyFNcsDN6RgDGp5coIdpgHNDSxX6qbkCDlcMTM+vhOrdOTHO+
q9aCtgnJbM6+ft8XbURKwXUnelDGLmdB25tD5LS2mqu5Kh1CjwwNRrprXANhazACPrFv7CphNur9
LsO9gwxg3rgsYWqJyVIS+CQ1WS05DxPUGcXd3ccGzdJiiD59fBYkH7/IMV0Pj+Pqf1Z4eGAsvKcL
5P2Gv1NNsBp9EGuzsYV2VexpDfKNlbXRFQUQ/V1x2E+JvULLgRBPQ2spPuIXvDDGwZ4Edspw/nEG
Id6i+KtdD6+4OLzj9lSfikt/zjxjhSILHQ8qxpu/wayANEzlcPexKfO/PZ5Gz4wnZ+PtKBAqEEj8
KPnY/JmVJpyi1flIrheM3AayPIzziWH1vOEIDjbgyBwXH4hKQlUxekUd1IWOzhE/0GV9/Pk1T9dF
pjr5PGk/b5YWXMWJXYyMI9c2VE5hq8DLKSzssRfNdt+Hs8Cr0f9qSOilMxQ+qp3JWQ1+fZtwjdhA
OUt16kARQke7oRmDqOVl5pJPHwBCiM7EGfildcCJGvPqEVMLD6QughdwNLdynDI/CeRTDfUHnDeh
rZI3kKVsKFlfBL6alzJNJwf6UqzoLxEhJ8+QxEShekGadZ9pXuniq9c4ETI+kgms0u5PiI+0MFi0
CsIzujFmHEkT/oHOe4ROuc8DaSPFChfb+PvFwJgchB3Z5qZkzqB74k2B3Q60+45pXA4M0FoZe5y9
7vVsBIElll93shM0oU6nUZVMw765N4z9Kqda6dPHaN5HHBDj6Ro8A9xZTDBmB2Uh1R3+EJjA0N0h
aqOgw+jq9i8PNFdtA7vZ4161sfUQXj2Uq74RcdbB4kwY0tSKky8NZKlRd8bc6eqcqniCPS0YcG5h
iEVLjhOUZgmgUZ1fV9TAQESZMwXtXFz97mB8UHHf/Zz4HRICYto5EurM8zM26GiLyQ/holWPSpBU
aH+iK5dd7thiU2zuDJo+o9vOGD+/Th39jry5KVPbwRzSF7NaGPTsMyZX/5QDYmIGSH7lLXj0b7xz
w6TycDqXAR99vgk3pdswdgFO2fiF3QNXQSHhSONHAuP/bzjWYkOcbk8Py+nnCKZ0wplQjRqvTzmv
El624q8P+FIcRH6KelITbYfLSOncRKw0uaf01BzQKUMBAes+SSNZ7FGt+w+WU99uAyTsWMKQO3eF
D6/b8mrwzx0kE4wuYTnDwxeXOJ43WGoglD/VoBOy/zKY089S5oD8UuzhpsGOpELs4CPW1FCj8eHI
kxEmL2RUggjm8MyIORchNuK3wdJpA/IpGFAzg+HVv+b83Q36swThrrVCEbML2yem8e2H8ya8kZSd
MgGu5ohOQ9gk1EtMJniYFTUxY9AekQv2I84dggRptb6HIn7p1lZPcHMB8E1gih0EjEifrF4Uu3eW
ON8iHGYsHqzd+SDhc2ikHj3NM0aE87V700HShnLQbeVguEMBar/m9ynnsj4hiMNMZ8zCmCgLmYfF
DmHcBOiGgkp1eLFFwJeCW8fbbz6WOuqZR/wuvgBsQgv/TeDOFqMh5vt7YRn4JEEDG4NxGYOU+30a
EndwqYPs9KDrwQAv+YbU1MltMgwbF5+/lIkzGpNtu3Z/c8mddochG5bxYvanhRWSyEDZKVMYb1LM
PPjzryh+sQ7SeID3iEiOl9ZQdzHYuUbYMbQWt0/Lk1fJXjSHx/vutOclyMFtBLccOWY2sDAGIJ8Q
ebJfbrnH0J1K/A6NCQfnyi4njDk1NJ5vbOLAx6wZOAdDR6BLewJS/RWNIrjfy6FcGMQ/wGUOSHbz
PWRBaBYG+tCs3AnLX0zouT4ZB4jhbprUEQzX9T6RiKdCFru4Lpg6ngCTqGEl3ITBoFkQFFU47s/o
TYHH/jEzPhPQMQwcvd0glPENID2D5uvQOLfxK+Bec9O4Ascy/B4RscQGjArGbFQCujcozYxuCACf
2PruYiSiQbY2lSNbCd2nUNwS4W7DcHWaMHc2ROxh5DWY9YJhjPOT/Qqk5ImqsQ3kkchZ8X6sThxL
nWtCLfs4awyQJ7cEns70xvF8Y0w0uR3ZlQUjCjkk4uL02sgzZg+D2ZMSlfrFJsxujACZQ59wYETd
ToNvgSa83DmNkPKCE/LtDAPK4g+bnsmDjpBTdKh7L13cDw+cQqDxdCYDSd5UQ2irn054qYMVS29K
/oL5oaAmxF5ys/hDefh06n9BTyRR5ZeSwQ2BTyRSXRgOzJ8rUq0N3FnxkcFLM8LwIR5ATg65QoSL
RPv32b3dTix4DocaXANeRxU+dSBBuz3pyy/Mz76Tk2sHfwLpq+bhv8r8HONbku06MMCPbnW/oOgI
uLIUVGS40Se9JI2Z3ry5aBatu5/2NxWIy5c7hRtP3chhfrnhpc93uQLNw4podVuVGBmkC46qLSs0
21LoQHt3JVS9tmTDenEgssrTYYJhsUUsGxoakCbOnpKO39bQzaqmVrr9E1GZpGb1wClUV+/hZODk
hJ2gpKJqeTHJobKr6WUZNnD/3GBNkFpqPS8S/Ougu3zAVcm8wtWKkZI/CPEiAJ3x94Kayx1PwLyv
Ob05lyamhOhXUFLcHdaalqE6g34yR+V5YGnTmwO7CeoOI5Vs9gVqAxRqBG/oGRev5HsZnBSWcXZ8
ppk54zP1/FSkSeXnFtESZG1+WsKjFOd3ZMyjvkN6VWOsMKScDGdFzyVFM89sWogGi9CUV/4ePWkf
niYua7ZsX//+qS8BJTwl2RLNjq54cz8UY2hfSbv/gy9Jq5wDfdXLG3b+hUPPH7YUzX32qHK6TiSv
9RivDtYC9NjJUe0pgg0IU6bZez0c3RhPfDw1rhDN6Ghx+0zUHpr7GMcANEvVv0/bSN9eR1C0FUEv
8JRtysRxIh1+06r0e+EPWzfBLIQGmieMz2ieDjCbYErz7uL+skqg53x1B0bYY5qFFGhjdVVNCgpf
0sX9QWPWx/pfnvXb37vGjFRT2jEaKHVch1/0s1XqGGEa7TEEIx+GHziQmPk/zDOelnjnsyV7a/gE
xvh1RI+4YMw2XCKHjJtTermNKFtE9FY+VaN088TxqXGyoArL+E3zjXkDKNKakK3mjGUfhryH7E9x
riKgo5yDobXRfQnFNqXb9dDN8crsezxc6vOUfgRL1JDXG8AH+/AiETSChEq7xobYbnewIXow6Kg6
Q4aENKUvXxqJceB7bZRWvWaAA8OBsOhLgYccPeJwjMYLcCrSwUT8cwARF/Pxb4gMzKN+3wy8G7GG
eE4MLv0NO+WxYEtBzRr1gsyDRsXioQCZPin4HrEieg/O1NF+9OkQYwiA2a7Czjry41CH2MUqWxAl
hsPMjzPwur6uehQznaeN4WAD3hsLFQ4mYUIsVc45UC8d2qfiA7E7DG67aRozo2BkRg71E79hNREc
eB1XIrxZFl+dTlakNhqbSvA3SLAjgoAJ2sdSvNLu6PpKDiFSpy1I37aBafQDcEEQLTMqvMk0s9Se
COe7HgouIdElNg6psB5wGqIUpoOMf3CLRW8YIfcZ1lhlkKLqUYw+DHdvq0hTkbXPv4XzmCPv4U9d
cXsw3aY4pApzUWmNL+fTiH7mmtAhwypnPwfl3m36mlc7rEtHz7Bu3M8OMYhi/e0FEpJzNyxy5ggR
GE2YMZi29vMxhPhVa39wM8Fr1EBitUdYLuMwzaiYhVz8n1njqJh+nr9rJmeZqxHRfexBrEp90Kz7
DvviFnFs8PYH81ugL9gGS41VJHkyToAW+Ewg2a8QEI4hIeWqSuI6fPmQaJV2jvmDqUavMryWfAvZ
phuRNUIuBj9GuvnOv1hXZwmP7TlNTxTqPQTGW7FYOjqxf30gdQUSKKxtrtHQL6bdWIInOcbiyayF
fzumeeDWjdcG6hrOlqg2zP6JCuWKP8jPkk6q+3HKDf+DY0x3RoWI5QJuKn/vyZ1UHcBiqs0v/OIp
VtxcHliY0H/D5sJt1zjievr64+mxrgnWgvpVwRb0yIceliRzTyDVxXwtedXHS/MguGYfqm+uFiqH
95+xGW6oH2dEkLlg5f578YVEWTl3CJof76vEaWlzt2rLimvIIak0fIUvK8JzaNI598Nz1Vwesdg+
2RJCia8tuRJAqtp/DIWcw2ZzPxKshlu34d6mvCNssClIv9qoNFy6ouFRhjHNSGHJHPJ6JtTZucY0
F7hWXxcAPqvBia4FfFTawv4f8cfDqWepTKOzLt/eU4ORc4Xf81o9ccEUrUrjStP96XVg1gvFYNzn
QixG1Yduhr8E6wgwwIYTzkjaMJ29CW8VJdF0UugejgPvxuaLS7ubHjAMmIPSsdf9MvFaB25br8PW
U/hQDxI+xeB0X8B6HhBySjgfTqP4JJKGZGq11VIBzDMeWzycSsveTmu2ua/aquwqD8Yg8tPrG1iK
EHphiybS3OVMPAZ4p9iP4EqxR4EExtLZtxzTbQclUPHx06M6S+1dhnNKH31N2Dg47KGoVWcocmag
47RLnOGLAuCM+d7eEdznv+tKiu65jcQlvwUd4h4GS1yxVDaviMIkhU2YrW91zOO2HoyMMibuVya1
Ac6GjCkiaXZd6otu+zjqjN7T8TMuyaw3XzLf4BB5fceEkoIhhXstlBjIlSR6fIjXtV3XpEsBe8Gu
mKZ2sHjYjTeMCFC8+5KZc3FQ7tHQ+/WF4Tg9jbIuQ3lRzeGdwbCDAc25MJz8tndUJGSOMajfSIVd
lCaXfOlWjsCpmjPnFfvjzu4cDUBLbkwI6T64ZlE9caOAqVx3n3POpvxxXdH0cBJGOHlKRzRhDeKV
N6/F5L7SJvIWuf1kuEAqYwSwu8Hqr8kVFwkgeUl3OnKFKQ6Afa+J7sCujouIQRptTI9ZNE47ZAtw
NnzuXr6Tz4hu/m9jAkhL0teRCJU/Yrf9HqnUvRTQqvU8ViFAU9jx8LEqZ+rBZoSXhiHMlcMDhwdm
/njswEQU1M47w/UNfqzgXIdiRZEXDk+vRauY+YGLobfpnfLV3rtFbZz+DU9yZ2mplR9yxiCU+rQG
rJryYX1ZwIwJiYvH1YVxq9BxgB6j0RPZ0imTsNpD27SfYn5yMZo5Hz/YIVkjWJP1xLUKhwFzl83e
r1wDGCuHq6ZTA2DnN1ZAzPDj+qOszMPems7qgWYdFRHRbWJ+dsdSDXuXUe3+EvA4pSQ6h+xauLg7
YLXp5yITbwF3kCwC3RpcbrPbWDQhUlCibKBq59yY8VuK5MJ9oTZ6j1IyvEcw4qwiEESDULWq5O5K
Epw3tEM8bmDuewKjZdob4eqB2fBCFT4NcSHGSRKAog2OpxE3d6J2drvg59wWz4DZifXmO17KC+1p
tSgm9mPqr4QONdHgp8ghUA4P5m0V+L+PQf7zCFHWuzGLt9XIVo+0sYHXg/Xeo6sJJI4OHO/vIsC+
hRqLxOhCi/Huxw9ab7QIeOVgNZHcV72NcjE23AdTAjyRjBJzGNfx/SDhR5PiKPTPJAp7NH0YGcCC
sCjhhqA4Qutn6VTfQFSyCJ0ihNSrDGAuhfbtRMIlzSxX3R8ltnagkB+sapAYIWxxhYuu8UKmuj8i
iwAUybYdDhW0Rfj9sPrISmo5i3DD5eKC1acLw9QS+OtW74Q1+xQdOMWOwOoj8EYQJYj+zBUpd4ej
HzrGxq4YL8DFCprJdTR4WXv3A7hGtJKDLY119dTR29chZ49JKGM31QoNTxkfWefL+zL5Yon8mndL
ZcmoleKAm/lLIeWk8/7xzq1KWM+ZbyKhRkFhDjLAYLUHCMpMjkkaSR9UnRwP9xE+9KRcsPV/zFZQ
mB37XuNqMT4c415EVhsB4BQ0KEhLWI6N+eiJsDYV5BgCEHmxTDMZ2rIQKeP/xMAe7ijpEQ+hcaiZ
CMAneB2Y4bc0eJo56COhBfi0U7hgoDlA9Zf+CA5uyrCcnc1eppUcI/9KLXoirhPkDd8Lt1WNrGY4
zla3xX7Dh9243DoYwaf+RYaoMb4yVGF6y3eJQRc9Lu017XNqsfz5UhBw1BA04QpPIqW7ZlzPJBYo
q3ZqqP9QSSE8PG2d5vyv9b7LPGFftaMP523nDaK+k0VfL+OeN/4EL+AhJH03twUa8fKJKoxoGCf7
nJpcJzbaC4mXS5Gs2HxehinXrXGpZwM3x5qWNKBVAZ/hUsSQhSIa0EUJoR+Vkq1AtOFpYYNzm3zo
mJCZMmKjicNs1YOhdamdG1Ng7IadRgQ8wOlLe57KTHh6NTwSe+3s9CMGzKZqCaAds9IAgeYdDw8O
xQp/qiv+YEB9n4sxf9t1Y7aTnCv5bXXcWbhLXQGXV/nhTmEsimpcx6SEFhfS4CJfVXS+K5G8TSO+
wakN+EXmZJy0YtwiXB8FwcDgTW6xSMegn+VE4ViNn74ookccflSVdYZEyWOhsmhKDpM53s0QJbmK
MvtEzefx3H9LrXCUI41HucTwbsWUKZ9wvuV/n/hF7+y0WVCIAuM3JvKTE6v/cWmE4I1/YPJQDY9U
PMtxi6DNujqTZ8CwnYIEKfzG2KUHku6CgUK5abELcf4hbwY2RW9BgVOHMYPXV+neJZeQwMkjguvN
i2ityu71R83V5h8W1DSb6pR1ZjuFxIv8GGrDF1lVH5pEO72rljyBPsd0Hc4jvOpRt5HRCqdjljil
1nBq7W9/esoIBRhBf0Z6dyMtkZmKI9kPS4qvEJHVbYpHxrIXtBnBDJSZWcAHE+lky35D2wT31uNi
vI+LVQ98Ykg2J+GbbJz+Jcfi6gytLBhG2JpvP+MiBMjAtZ8IH3lXOMD29K0icRP1ML5dUEJwjtyr
7hA2Kr6fYEv4F/ds7Be3lcN4dIagGkNT/M+EsE9YfRtu8c8NpT4NprK3310P9xVYVArV7YCDKOfj
hot1A/S2X+bRgHm6TV3327xKm/9PcG/TuDzxr2jdluXmgcgTDRmGanwjxr/ZCExK1AucdEO7o57G
iW9IpzVqEPfTF8KIfYvHwsXcoBJNbZAjmpMdqYs0qh+aFYiS69+8TfQd6ZcAd5NsTTfNZjqr0Zsh
YosrcRa3PZtGEHiJrw2uRqF+LJw8QvhVTfgOzm/687M0/8UN91x+lMMBXmOfkSiz1OTFyP46ZQ/g
7iidpE276GBmcGAioafcYfoHF7XPV7uPGB0rC6rduTGCCdDY3ambwCoRNhiEnTLBotjlXKbSf8sm
sAKeJg9bjT4cqpy0YDPg/mNhjQlGx5vk39VRe8Ruy8sjFuo8v/xijBhcDAqx7tszlG6PUD7ANmuM
D1Nhc+RQ5HlQhbwGm7iGLCVk5/YrzvHHEM4ZxLTyyoWYnM0NuCzzXh8b3ilrZY57zjh1GWjOXxMR
1JRHGdi3MP29zgQTNQ12PYw5IOD5ykSHFpgv+UdnLicn8wy78WHdVZEMLXrRLO874WuCsRtrWZuy
9kDP+xFdJHOS4EGQ02NkEHr/Y/3hezDwIhHtpM6FhyZZ2nzt57qPZOKD3IYo9eTrGqChzHz+mY5Q
VOE5N5j3IOg19gc/ofuUYMdEW+0vSHcO11UR9SfpqIpyn1S6+T15e4/lEMEwgC3sWt37bR4TDgQ6
kGA/esQ/t/PLURre3AZ8onCo3vm98D/rqysFkA1on4dJAtRDO1RMP1NhCLi3cycbPcjnoHUDUMZD
DtJ/Zg9BpUh9rTCZsK7cxJlTq0JYzq8nQDIHjWgGfQPoFMvNS30yYsY9GZjPBSCb85jD9R3fcClH
IqL7FD3A2aIq4K6jvxuzAkMZd/P35LG9Uvrw9sZvxp+PZ6xguMUmF3nvtkR3iZyLQFe+sR7kIIf/
6GC7IpIgHVjZvtGMa7Gy6BLEPo8IrAxsXoUc24I55MvbUtvqRKVSrv24B/gkERWQLERayJECviye
w4tux/YI38mV0SWwd0Tzb34nYiWjlsaglE7jJoaOVE7djioDxg+X8jYVF1hyjV50+DnrmAtYNivs
nY5sbYxClDM4PHIb3SxRkezukQ4gAeYMrUSz6FyoVLhl0g0/KjIU5g0asjxF/A3uIppqP3QGCLLD
XJi80pdggfE9cE3Bw5GX99Yxcj+jwDnLXEpX66NZsDc+qhAjqT2qEYsAIDgEKQZadIRvR0Mz4T3P
e8wiKmtAVJbEYiBth7eO1AyWZOf9ZtCJupZ9RM8FF/YTp7sq+UZ3eCogACA9kBhguNAv8DWXEPpn
TAgx8Womw520fK1FUBJ4IdIMtPiUhFqMxufIrIlGkk+iNSRDic/EkEEyqRepJPl4daxgRig0p0dM
vn74ckDvJK+SDgvaSGPyNW4hTeKLwxxQcsvL4LacVmceLbP2hy2tqbOp9Hq41TDc1qxMN3WmwtS0
M74Wf+rQD2D6soAHWtx2p9/z7ZVURTfXQE1yc1H8tbTYmc3s/QdmzcOEuLijuGU6JbGEqdsFuw4u
BrVpZrhZHvQHQaW4HXmnVM9iuZoQB8iHItRU+zo8d8RW3PAcm3Q4iE4gvKEA5j/4ZJC+GxH0xHf5
AUrk0GHoDGlAxzFUnK99/zrC5iA7pmwY2W0mhCEwNlxLyfVA18ewnUzr+jggXRwNGIPJabN5rfYn
GL07Bco8RH7k9Ds0CM0aOBOyV5yvBlPELzzLtbFAlvBvKEkJB7o5bZcQAnuY8BE85GiRts7nz2Qf
YRTjVfMez/Ph3xf5hm+hVRxClbil34wjWdbgzv9wavGYGSwOzfd6sM1ooRlw8hMiqeQSPwHLQN41
OMYpqz9W/bMyw/rEdxyeT5RH78tw2ihCZfFFrh8NIsRUGeaP8hpW/jPpr6itq22WAfQ8/37L95It
TUGrHamqh1N+fD7RkFjbJfRYfmmkYLVU8JbEWPasjznSoBVW7B/Vpq+kWIPOzcSgEQU2u8MSmgey
uXiMDwtEXEUoeEHvRiVK1fjb8KcUDWa/0WfyDoXk9XV+L7OdPpOP9Q5c/8ZjYXpH5ThRd/QHD3ow
moiLIrl3GE1AWoKCLE2YgzGs8fdRf5uvYaT1grRnl0S8RMzkOZVhz3CVX1JuHNTcsBp5JLm531AQ
8pAYPtIg8AsZQduJgvp1oXugk8j/jPP11AJV3s1q8px00ESZjs4Y2RQkqCA1hr47Tcf1SJr0MweY
b49Q12Ii2NvybLT1J/ks0D1Pesw40yNywjEmNgwlqfn1lwV6NOEEU+CEHkEOwseJSMVZP8LPIthv
f8frFEsewEs0IeSn/P7l8dDLvgEC99isKQtlXpzk5HWkV+ccAA5mt0CbwPCKnk7Eg1VnVj2V+Gvb
YEOxAkAVF0aYTWhljROs1/QPT2ZAVXlFRArXSA9UBUj2gNv24EDrjAuTsS7OxbKMNIDjZqItlL/H
sTc06/VwLEPGLsd5oF5gCcsbermaZgDotGRIIid63GCjgpWR/5roF2AbMUAE2Z1xRyB35I7D5Jll
QfPO3cYwDeUjHuaYotNlApAwfhuctfNrS8sCyA8HBjyCW4x4MFxR+71pzS5bDZddkh5UbsEVNT7G
VWMaJmnX8dEndSrD06N16mEwIB445or04T2Cjrez/Z+yxdREQy0W1U38Hrj9BxHRNk35vbRpDb50
PwBmYBmn+oJs94F1NPBy3BPq2AGZOwBjDOVXKhDthvdwKf8ZZQCt0kwMd/3d52QcKqawSJ1A5Xux
zhVPm37MlwOV3v6fhnYvhMoYP6OWE0Q/dLY6N9yCB7m/vZN+7kjHF436fVTCHr3wE2oJ3TSnFxcD
pIxDznmPU8yuOJWs4E3OwOsJs5f5OR0JpPr+mLsFP7i5OExbIYbiLJHE6X07y5JZ8iZLzER5lM96
/drdTi3a7bh6B2zrDIe8qQSoxOR+pxzfS3Cf66ZawELLIH5s6nPGlmflQe3jFR2LdcsF83c7/ibM
v2+MA/AQGgJXclhb+HTAea1EQaQhnzJfV0s5aowXZXacsYYc9CDcC4XaTQQuMy8TtzY5Yy53BJZ0
V/SLNgV1wX+EX5pxPUxpz6PfTJnnm6vwiKlXQx79wri8x/WBe3HENtC2bAtu3Oyfag58ApgdNBI/
PDb+QYRsEvo6EPpweHFfRhPA6/g7E/2OdpL4F8RFCPVA/jgVQIX4WzLaxeYAMcUmH/xRwnaG8wSE
4rEjgUbRZLwO4CdyKS+1zIf02uiudHc7kiDePs/asJ4wUxmno+HiLoUAv+o5w1V5t6tBgLZCeXut
5le34DEgKHmkDUl7dl/coJSd4JrZBN62zi3eml8S/t7+lcg5+CfsM1SUkAiGTHutElsnEiuBvIST
Fapeco/16d6DwwNkJU4DWldQeVi4RaQvwdjBPwf4tnWio2pBedC0CN00nX1LmgE/YlmHA4bxnXBt
+qrWg3xG1L/IRsVYHFwciUkJbsrEpMPMzATek77WY6MwyJcPRWYh2BHcFUqerRAIknmUC0cmNXMa
WHi5Lci3lP4PqPhUaSb93BPhHw6oWLB8LKb4xdNu+D2PxINnBkByJS8J2uzPqvBsIEHvY4lfbFjd
qvF50QSlhTODsAneFq7xIAnufsRY8yaU1z9+nfonXjl1NXjHL5HHGVfliR8fHGOGliFN1Bm1lzLh
AHmxb29+t0I1xlxPp1Fz5VE+bWaqcBXEE2HZrjGaPpcTzjTJv49/AcFG52xbUO1aKv+6F1XT+/Sz
Iu+G8NYGMw+Z5EMS44ThwJMQZEHz8yQSN9SNsSlWnIrdJfurZtnWcAl62PIW4EN8+xf1nTTLGxUy
PyYrmefAJI3fOUpRE0xBVNV5jTy8uTwFAE5rUJFLJ8YKBo0K5XRzrhi/fwMqca4EWvo9iQhEwMGP
lcacvf3IJflw1ucnyc0etI5De6L3Nza9+F8QElc58z294xpp6fq3BGqV889SP5RbwgvTEwPQLcV9
NSMS8KYi3BJQkMgUo6yEyskUPSqmiNJ64q+UFUg9n65bcdJjdnfvuwzshqj1+GhO2By6qoAX34oD
EZcqDmo0YGZ1rnXiIhkwRVTOJF5SMmLaRg8Aygkhj9bxoNHW0Ffib10Jv1vaf7iymw9hXMgEWfTE
QYFZNnih8hlNynbRanBh/ikYGcKP79ModXD2TXFz4BK35Ho0mPfzs/1cg0Zjh8wIfdNE3mnL/pwZ
wWDXbkBBINCwkbqZjjWX2JM61GJMtna3GaPfGk0hPG6Z2QGjNOSWf3vRhCB9cbCn+8LjZYbK0foJ
GqxvgPT/nerZfySd2ZKqyBaGn4gIEBC4ZQZFnLW8MRwRFZXBAZ6+v9wdZ8c+3dVVlkKSuda//uHp
UvTJM+RiHEqXJbyphbqvF+zscM+2eOo9kIG5GYUzjciXVlGMmrDgxZuMTiWnlePcozswoa027kPU
IConEtLwp/+rBh8tKJ8+e1KPd/yHER/HN5/8h0idR5MOhDoRznvrXL4uTtQXXGgx0mSsULrM8zg8
LfCuHz6KUL/fa0bNpfsqvIJpHgYUIGR9jzjVTLJRLB9vTFtAZc+56gCiXViZTaAwpdho6RtsmPOS
wx+GDY55ZYKz2bZ0UR4aEwBdUGEwXa7A9VwzXGCUBB+FCxzlp/sKV0IoCv/eKwc7Gz9/d1Nt1p2p
+PAinwjTPAITiuklakk5NqfXBbuRMcSkj5xp+urpPUG+siIlWN0RokuXlm3MP3304/YMrhjYVwN4
gthNmdNLwmDjfqKCPYr976AcOxb2+JkS/pf2GLjnZOMKyq+yoVTa6EkHsQY5g8Uttr+HrkLdpRKw
RhO2IWNUttERiMqt2ussOE7qq1Oc4GtAF2BQbezZZrAGEC0OfRvpSMwi573AiF5Q05A7sbvcRzJD
q/ONss69T424bpz6hWGm8DrSRr091ek1Uf8uiLRlWjRqVIM+oDthHb+B2pxogxcmWvCIB8Ve+6dv
hRoORbN/gBUz1WNtXcwNAN3GU5J2fzkZ8+9Ef9ns7hVLFIVfup3QAi+klXx6zQhB2ynimfisn2c1
826A3rYck/HKNGbWUuFt3iHoJvhKoPlNct8gHanIkHMo56j08eqi4OKWIzYvsSrZsDxm/RkV9PvA
fQViPeQ8C9xYHNr5/s+5RgR6DxktsJase6DehttlEfOAALL1/4Rbej7UR9ZCPvIYyMtiV+zAT6ox
SbykS2DpBNpHX8wYh8FIQXEaFJXYQBhcInEFRKQ951RAq85oFbgCSAXAkyMo0RaC+mgJ1iW/DoKW
bBMwYc22m95ZGbKdUVCQG8FsA5Efq4TopF09FZUFpAU2VpC9j3D5fI+0nYzh2z9E9vrHD1INQamZ
t+zudH0gOx0cYbLC/r1Dc6ktmUdpO5GtQvmCF668I7+FTBPCxnIAwAc5CDcwXTebXo+U+B1ALKfE
kNgCoLIFCe7EjFk+YFE2qKcU24P+6ZtwtnkC0IOpThoksGrAzgulUwoImH4Pmt8SYnrLlBlv3YmF
YeEU2ghiJdeaigULSQaH+CFM/EGOXZCIm5DHTYwfPDAQ/kP4rn9CWkf4lYa/PgoFJLYQ/K0ldGCu
BXXSiJhTohPHnXQPPQbJ7gN+Xz3IV7AunGLABxxw/GNJDmV9OKfrC7EEdswIXjaCSGHOjNWdQ+QE
MsJrehH4JiSqxisP0/1tmUr2mFdl5ADTHkmegZwmhxMlfIeFbfzp6Y4OrCPO0whRLT83p0yESEXd
7nwGFnqBgn/KvZMOJQaK2VhxTJsZNuKEzNtTKEEoZ7AzRsU4ZTLxcBkB+qSHYDWFtT/7CEMCljWE
na27f0Sk5MLPYYbJO8ZZKbgPjKl4/4AwKNx7B504DtE5GosGZ43BF5esoZZaSX/IyPCvifWEFBMf
720t+sAK9TJk/63bf9DyigajYyjLQ8cQ8FQyblSFDO2h2xw7JHNbu17l0XnIwNlqAoeMLVSyvwBz
nGCp2E0hcOMJ4wouQyIt+xGyjLg6Iz/hvV2Xl9EfJXWYi0KLdfUYsnFhKuTiAeYIbQEmAnME8vDe
kW1ACcDJLUTAEDCAmMOFH/NGoCszpzHhR8KkmHFOcV1geLo3RECIq5lAUQo4SxAaYWwPJfnG5f9g
GIT1Nwpnf4rWLmg9BYFIY49gL3Bbi/DQR4q9Y3IqbuQTTNH+OCOSyF3aKGf/CdGXOkKRSXVHaLjn
2dHF9e0xADK3zXQPf/w9p0XigrTHLUtYWqLyYNeMqpdH68jhuj3il9ndIM9jkkc2S/yNJZDlBjPA
/gbjHh06YHYuzp9134MIyFhE4TnaYzzg/mYDkOPIwuEVjYzTD9T0B12NoZyrTaF7P+4Ovep6S3ZT
MdpOmNo5yr4bkONi9wMyrrlEz5hqP+5Pil0JF5o5w6CCL4WglVUfCBPHDnkBm5rmMJElB5EpGkNh
9Dt4Pv+YFwh3B4spGRbGPjax7p4C3g00ewzaB8vKjBX7tA15jMFgoHAKo/M9N2tguMt5s8JHwsPI
yPvZKZguiT7C1Z8Le0dtg2YQz+Cp/E1kfVTpYcGaAlDPfIMbQZ4KghnDOaVftAg15vlQxkMeXlrV
hI3BUSBSigXB/aBTzTbV/upmE3JaFpd0Gtk533RDGVQ4e8NOAJvtrU/ALo2gnuQOeSkyg/Pr+avA
n9S5Ud+3t2rigDaWwnHYizg8WtVW8a+03NuXAKig7ALpFfbiJc3L16mXxIizusbAY3YZz+cd74Ud
XXKmNI+XfRZIu5uTdofr/IG/AaNDl9jXf5MB6aAFXOvzM+RkZUtD74abTYMUgMjRIeZowYOypmIQ
9xryu5R0m8DhZ9mKOAGKTcYdDfqHWb687TgEGL98fCa496E1yxkoM+2KsWbEqYbrGW5H+sO3bn41
fEgkAl0ZthUeshEN3x6itmxD8KahSmqTHmZ9MFL1NZwX6yACAWHP0DkgJoVvB6H5xlkNXw2r0nPH
CTWubxH8O8g1d7a9TmRs0USQCPXAJo5kujMdVfFz+2Sxjfg+ShEKW1jFZ0K7QHr4CebI+bRHNC+n
4yOgwebLHVGsF09GpUjI2s+lH+uLPDNaM14HuDMFBAfDApfmMlerx8rwIK82IeWQWBrIvwJ4cTTv
A0bHlwPBdHCPdzQU1d8nvayJQIe+eZswaFZ4RQu/f3MINCCKAbhmqJ4EaMe//byJPGp8/JrBc+a0
VE9PjzL3FZOkjciaJ2FnJcXd6fruayBaAzYXSk4PJxz2qGJ9ObOlUgvjtzXIImsnCl36EuJM5OOX
KggK75ubOMJlD/9N3JGQMIkiuseWujJddpStf3l5+UKmIE7Yr3MJkV4X0pExeluatBBmoPr0R3AJ
6w02GOL0mtziwjmMtnZwSe+YH0Dh2kbv5Xe3edoL68zpD2How+BfCdPWGTRjg24aqjYpOrhFHqTR
F4tJhoIsRfbBijQTaQSnGScIWAnYef0jhC91QgpuOO0RP/CjIK0D4+Y0M2WlkuikrIoTJPZt1HfH
Rcwci8d+gtG1058KmAi707e9vI6Xgji+p8iT/gAn2pX1h1E8iU85YRjiRIbHi1mLMRX/jP1XnIsQ
BUVs0Sj9LqILxbnnNSC6jW/Mvd+qTHx2m8mWOtZByjeAjYuPOOO+Zo/zgEMRbu9e9oGv2QUxImVS
kAEJ8k8IOUYyIq2iTsqE0cihgMUEsN48CS/ZktZEXwIwSLPEZzpaDgAe/nUv4dpVDJ8HC3OP7ZCf
d2AzBFSGUEsYojPqI8ZKA/WKML6RSSuZfQbmsWQ+Mc+ugTnUoh9KIBO7BlmwdWC9oYmhtwdvwbOU
TRWTJiePnkPkwRnuk13Qt6dsVgl3G4HjS9T/WWyhbcwX2O/YJYY42C9Sr7Fr0Rk7Bbp8IPmAsmtf
n4CRZ5Rn/IGXmN0EMRjSeeVDN1r9sGT8euLCMbXyXz5H6uJ2QthFjAPfxFzqtvhAHVDCL5EJBdYa
eWwMhNEom57wbchsFETWnsRAqiqGE9AKkycpWZDJlVXNOY0V2xci44WsHokSEE5dhJ8/Girx/xac
BJmEhgpN52fAOauy5EwMTBmX4QREc4aBnj4l1WsAhdOnCeUbGzCrBXMMtjaK/vugNzMJOTJsukwR
WoaDQ1C6/b/919uA7wyvuxOLmsOnYXnS02IdETaDx54gmFGRQMHxoZZxBN796bD0vRM3BsNob06P
RZnYDOSIz8Jc8eIkOh+W46z2Idtgu4KICUh4JA4nCmJRosRMrk7SSEHrX7u4Y7vR1wGol6YUWP1h
i7WFOuVowWx3SPX447JxPCRAF8TmFMn2D2Xk4gaECfhJiEhYTDoS2eDDBOmd6xMLXSNu1h877Tjl
uZRoIT7URLDdKyY4JshV5r9UV6niN4Nwil4Lid7oy8p9+FouaHGP4Zv9l83UV92yJyp7j2xVREc/
nfranPIoUkf30VKbyRfcawlc7Ny4VsPLMFte5kh1YN5x+qkUC5T/BKFNGT/0EWKPNtAjG5/S5H6F
8VetITFffHw4LS0S8AvwD/0K1OzOpx15Mb5pfiM1ukS62/eyfRtYINWY+sXvs0i+08fYwn+82+qx
hr7qAyv2p/Til+A7sci7a/kWM8EnN3xTLFUuwoMo31EL2bcpRmz/Kh1OU9EG9wOtxc9The2x0EvH
WPbc0Ze5PiIoG4NlbwKFAtm/OcKY3cE33RP7fYvZMa87bHxcltKM30H1U7mKX/k//zH8uL3gx/P7
GGqTyucSccj/X0gucRujZ0WVxOdw+ss7fifsozTnICX4qTLJA3i7D8n2s3fmOp50KVMrHn+E0lnh
qiWiqWx0DSR39oq3gwm5DO5EGBfck7VgGz+waqFQdB+8f6Cgl31dQIb9q1dXmve+h6gLFeDg5XjM
CPkVSAgCWlX3zUYB050PXMWSu35ENxuBMPxZGEVrGTYgvVL4S78cfcpMIU7SLuH/bJ1urEavQ+n1
NzBJhtr0SvQFlIdmIQ96ofjfBVa7NJZw3bueJBdzHZ5aXKGZeOIkSYcQFCNe2O/W/1ZHf1ribMCm
AJndEJ2+dDT4CAHwdTcDjX6xi7pMmnAman0synsrXpMMBOEUhCuATa8nHATBmoQzFJ0eaj6WvV+v
pOgR3/z36pWUq/sC8wmDqZt9D94DsuwYdnkUd9hBG67g3MMrtMHbMGyq0fXV3oTXh1y1hiiFWvbH
nBdSDYPiPBFDswT2TU12lGh3hRzZ/OO5dH4zEQjEY8wZtaG5cBFwMmN2RG+NfoQntEcSpGUPHtwA
SsAQXirCs33aDdcZi0iLIZQ4ekSpz9JRxDbOv0vopvmhnHhzCBR4bt8XYN60oATeoAbBvsaeXDxX
cdHOs9Bo3xzcjZwJEy540wCALEWmtwje3gMMFKEIf8NHoE2X1wnXgl/RnuuQhQ7Y+xtDT3GwH/CM
4ZHwcLY7Hp86xMaC9aEPew7EDFcEKGO5HXc+ClrNl7mtSethhXQPEn0otsDPkTZ/Ifb9Br8BcNOt
nye3jboHVgG4qoXilLoAE95/DCZMhjmbASTzBVAnLDxXnQJnZYtH2LdXBqAAZRud7imLJYwuqT/s
w33XO7ZjFXihi2u2UYIdERiRxr7Uzu8djuZRF30YjeOVsmFoCsbCHwgXb6xToNjEtwVS8hbz3e3f
LTaYM7zFaMXYwzYBfzZx9sGs1bQV4OQ934k8cKUOEIrAoe2VuCQQF8QuDbzJAyVyD0B6wHjqibyY
Q54DxIbCDsQOAQiLoS8H+k0KrZ3FgAXin2Eb3wNDUbi0L845bCZRxDITYNPPF3n8TwQIDUQafezV
dcK0g4EAhyZNr984PAn725+Ol5PHyQYxqg6AUDhpaAnQd3nYHiNIbenZNA4ol/334ezn3I6Y2CRH
RFHty0R4ydeBTsV7B2N5iHwz7EQpOhdGimQRupfIJCX22y3DG/dEcMe3U54JuCjvCPTdrQe9Q8+X
CR6oTsyyWQR4KzIeeg/QTOGJwtpTIpj+gRTNfrw1w1kdFkB5jjrGQW5Iv4b7ATTrkpLxM777W1y9
mJz8cWtiimVEgC+OIqrc1ZOFSGA8x07Sdy6z0tn3AnStlEiwv5Blb4OahQq1j1XP3IbRAZUHcX0e
dNOwsw/UBaxyOShDk+6RCoXngQ5WCXhSFsVQoHymfa6ZcKazIrICzCgGY7zREBMW9DfuL2h+aOh+
Hjmcsyz5DQ6f+OXxnTHCOh8we6QhDZvXLrM1+4vIhetFgSC8EmNBGmw3FbUa744ai5WU8KHvzIQg
RZM39Bm/xmrhQ6V+juCRZ63znRKyTWFOkwMxdvwicpXdN2GwScg5ou3fUF8j9hdGCpejeLhNtj7E
/ZCl6qAIE+JyIOZOFkyR513CBshen+2aYT6q6TjxoU2fsybgavv35Zed9eUcURDRCFyODJB0pArY
wNGUol+5B2AXrL7KPjOwbQO8fwa4Nvgguq74Kp4sX4w/txDT3m7FYwXRbV07wfRB7NfVjW4TYXDN
sKWI0YzMWWYu/EyYfGtYeyB41PChxBGEP6o0A5E53WKAzQbNDqYmj8nrhDNsaMzXil9MaWzHNxYN
rnRgGGAXxp6gaZEdK8CL0y+gDisAdE4fdE907uRD3WfKXniQmEjTifMSLK/n5J4W6PERgtvkmjjQ
fih31IG60gdFDGQ6hhfIj/c8MasRYffNUaQXd5z/+JOp/LIC4S6jBXbnwpmLkNYNedhcc7E1GivY
STteYqOvjLDnVVHhUQM/kWrIvHfqRsrfmvX8c19DA2zzAq5546QAUoUlSp/KHHqCKToPkzggHi4R
BhSMMVEw3jOGKsr0XI9kZnlkP03K0ZNPfENz/fbW96GoAEH7h4wiiEizBoW93AvE5jvChYIC+xeq
4fXwArEUOYxAPbZAwKQRCCIkyIdvMKhCqUkhSK8NsPOkJK+Te4q+mhIxfuPantMabAO84/joAbI4
vwhFIXpPfxjVXdM+ZBIiCULWebFR5nymjTj8KIZP6ALZrzCDpzT+jHGDIC4dmzWgH2b9HiwQoqG2
sN6nhmfOaneshoz8FuXk6mt/eI56BaelaE3uEYoMtg5lD5Tyh3s9VwKbBaJ1aXvxMyBBndL+DhtU
8a00/M6q4GsPkCohwABGKFnPzFFGVZQNaPhjkyxjdsYFruscK5+BOrJ2BoW7neLgi3mQlYLOBHAe
bxN84CTF6Vac/e8TrfesmrUj1WcgIEOxTS4Rc+0Ur0LxGPx7FHtOKnGZUWQ7exBMukHAPFrwALAU
qO7KjpQP8KNf5BuM9MN7WgY8waIj+nvCb9tA9MPcGT//1RMc67WnuVsgUvNuJyyzp/jTDMqAJlWi
Iv/LPc4KeDSjfR7iiwnE9fGmBaIPWoWfv4dgMl39vNP1n46YA+CSil9FuhmD4Se9GmxBTAFZouQb
d5Kjr+iEExGO/CDikbPpkkrfMepXcByd6L/tGIoW0wEdcvfyM2eoIHwU5CXaRMAPyqI5O5WG0MSM
OePm79HveOfgS/snaI0Q1/jDUm5P6Er+VQGUwvANt39EmQ6434vnghEux1qFjxrXQmKsCGg3vuFu
zBMwgtVWAiDsAZwh5OO8ibWpfn6OryBPSxlgGQuLakl60BusDTOW60wwnBtP9h8jKbDiPMo9PeSs
R446Q1OPb+An7qX5goCx5kn8nJgDMsKlS+Owlv+AABi7Mhi9dq5KhQmXDlT84fD1N0bUT5cJ6i0h
/xMonZ89MticW9NLmp+sEXbvnswBXVLQ8KGyEwQBAH7IkLxevsECaMLAbvJ/8iOqZcU+lK8Snyzs
Xd4LDo8UzZc3rdGJ4IV1O+i7nwfpcViyLRnM8KzVw69m0h7FBPhKfSKT4DXEoK4aG2kBTkMvD4vm
gUzEEcoo2A6w4x/eG0x8w40F9lltT9q5nranK9SZiFvaBrBp6U9WyhiB9LHPxB+M79jkbsNI6Qgy
x+yo5H4DRMKX4wJClO0jG+nnZK1RRcGjgEr7m5lkwfDdnHxwiQBY6p05/u7a3Se9HlRIo9jd+L/o
ujZP7eZzrCf1JOvz9Eoraa9+/U8qL94JlNuWKQfHKW4xq3ZRT5ikfdld6om+N1bQAiavFFyMtkWc
Kq+gB7OvCS4eBanT4st2jxRgMS4Li1sNkUApbA4U0AANxHdjTmxGN5zKkfjM8hHTv5QhVHAyUTNJ
ngTqVYVfHwMYMLR7+oxZv1/KxheibIXn7zYRlPyJHnKcXydVgM9h0K7aQbvP0kfypuSQoL6/R2qo
79//uMDlgjOA1Uw9ynADfFX6eyweJwlmLAcHgAl6agDNuTztxm8k27DqVAcWZA57DYx8akEVOvOU
5cSKs6fP3qP78ckg7qLDy3b1fwTl9lSeuIHiEUMQQIkAFxk+F5gDdh88wXFxVCGET8ujustQyfyV
xwyj4OOPTWrX536eUVnd5uyarzG33GDfpCrByWctgl7zwWv8GH/m1CtiUAnieuSv//+UuKw93N7y
oznUv8woZdOVqMrAOAAKQWUZW4PWQSqjF7imVKIzFiGYqSRSNdQ+/XCVZriJ/KAD2QYxIn/t7n6k
FHpP3oGyArQqFuWiYLcS946vkQs/Ix8+rRfXlOexPkD9qcN2/9Jsa6zJtiwyWdImkff3pFpATOOi
rLIUHkZa7vJpFX13V2Zhu8+RS3Rds27bDVNahq7SmmuNRdbyyRj28BhLa32FjnrQcq73Y4yng5Kt
uwH6gZ1UaHLIJh0quGQRUeFesZ9339EFqo0vDmDsLIH0XhHELI5W3b/SsmJ7wvCmxrT65df2c6Gu
sOPGGbyIMvQX43tAOe29J2BpL1Ef049ATGa96StamvZUpTwb9U147kBK5yED2eadwzVhQtzHoMQz
1vB4oIOOrANkteu4XOlYtUmzbFost0nWF/w1yF2XCjkK3wc7iL+B3G/s4KE+gq/z9Bg4MCJFgM1e
Cxc2d3DSeYJ0QnXDnYt9AAb/UYeen8Gn5y4pK0zbYNDttWMB7sHo5GgkWNGFHKJMjxzYnkgaNVbV
tNrjHruudpjokeYeocxihNE7b8+cJRRSk+ztwlQxMVfQBEgJQxHjt+ykCMpmhlQQYytIXYQJWYHe
OrzKe97/u67UjbW5j5QEQEmwqqEHwJYRSsx289R4sn5radbftOxfk+7QreG5TQTkmXmnW9TFJnuD
8LDrM0frhnjgRq+hld52Vir/o33BVYOFTDU57XFo/TUutlAs6xUN1amcPCfXAxwAeWeeH/NyVwCh
sUxZDqWXM2/D0fWfOyxZvzS29/N1Le0VSPRUR3SBP6Je8L7xilOxgA+fPeHViNkTwAQ6aioJCJlo
3V6O2XNukGSgU8Fqh5rsv/0vVosMSi0XcT160aawv1R03nUl7ZDV/3HWXM4/yGCUz7h3w3+amYkO
nSpt1oSgDbcYhwFBedWQ9VAD3sEPsOEy9qQxnjVggc/76WcE7Sv4iLlEwM6UtTbsPpPBMLgOfBHW
5dya80/qGIU+YSRkWn5Fitl9oXFggsE0p/aG3034AlNDaM5ABL0F7AcY+Rf7XJ1KVje9btzAavE1
LCnSmsoD0bL+EWSP2Xegj69gc5Hchq98UV8jnnVL8x5ZUMP0QxKJnTcw2sXTKrJzhUSsNQkgdPnD
pAuK4B2LnxKJAauMB6KGRgfLgYcA0mABEEitZ5JTZsPU+tJD03UDqMFFhytIrwKF6OLyz+BWfdYF
9G+DhAMH4GYiY2cgRI7KUEX3CtGGoSWQD1U0XjTUIzQMHEYt/DyGSB/mgMVOloYwF/kFXCoZdiVQ
lv72CiodjJnPfN1S3A83ucIQhOrBYQ7Iu1eZqqhOv/XKa/RUgg65XeF9KuFX9Lp4V+iPlJvhK4Ec
n7QTftltxztmpsevMKD5YXMNqlqeW5h+qDaXvaQ8M29kdo6tH3CufO6decyhB1awVM8VcAtkP/yz
coJWsc8rIcGwHVrrnJLoyLa+xV0duakBRhBGYBolxW3jvph3w2T9NzflsZYVX2pdKGLWxTduCYqS
lh3z6l44CaqrXzInueMi4vwUEcVRIi7tu/K/hfWBBZrRaLK4CXBzTMbMlSB9flDcMIuZ9jbylC9+
DVsxPNiokFsa2hDGqGttIANTEQoKF6SdanePW/OCHHqscA3gNz5tJqOPf7cIzhFHTsKNewy52uaE
JUHdwh/j4lFqTbthNuii3+w6pqVjRprb+4yyewlLsUm/rKH+jsnXP8b63+v4GbKBUgj1z2yRbMpf
lK3k8x6qY48BEicMp5tuoj4V3EGQI9jKCtNijA8UR109Zo+wFzGxtAZwmnXiEH/OZevLGXZ5z5jp
PD/HVxEvUVFdZNeAqog0hNRiFf2fSKqA5/iRhFBL7rOKUJ+6aHFyGNo5l4850Ey5+hS/vCIHiEY7
s9FO2glmJXXcnTak75I9/J5m1EHQV1wlZl/E4hH1fN+uGdVfmKpdDmjXEhnqVpU26eUAyxGZDygo
PMx2UcQ51FYmGKTWZLSbTSiwJEwVNmYiYRK5HSFJjppZfT0DtGFSBaFle67mj+Nn/h21G/jclzU2
YsLwsQrVEfo8ih2MVBHYSTPlwCMI6V9bINtcarvfvMEdmM7uVB1/xFuPHqNeqg65SxCu31MGhGAy
CNjMnbmUyA9SptKymzLZX3+4z4v7gCTRH2IHsAd42bBsmJerDhrwCmQFsdxM8/sA200ALzQo/Qsi
eg4n7xMSteJDrOQBT7+IaTlpzhpgdBP0Z+0aibh01gYFu5ufLxRi9xQenPObyqqrhUeP1hdaDWpm
C1YmPdU8CzoYrkzeL0esKdC7IS7kgKMog832j/TVaFBzHJ7O3/q2ZOKy5bDkNcqY/tKHyHnk+3nY
1bSXbL3P6ZZNmMdbmPlgWFM6gEbsls8do3kTus1BYWeEHLPD5oxf0jujHPQZ+60w0/rjmcdsLXrg
MXoH33gJdB5g2ucZI8foCLa2fN/dHg3qI30iOABShtSpgrDBGOubDL8k1WmY+k+xwGFTQkJ3xokO
mJENes4XoAQz38A+t3CLJYztbVJirsay8LFcyyGwPHc/voWtl8H6gd32TbipQ8hVZopUjZaZOjrK
9ozl3sUrxQSKjdFI2cPZFDGEKVzEn6TtEXyI4a88Loi+AAHjeYbFTs+u+xQ1X0nkshmtzxvhAOg5
+Yjd7XXEfnbVDLcnHf9Ch2ERjAfj+fd+BMRGPHFOZsqFBxymuVPId3S2jwxHKLzOIom5LwoRSl/e
8LLCLMjBIY5bCfbwidixzpSyNM6gcSTT1jg9ynQZb+cKMebAtg4pCCpfdIOQRNW14QCAwUprwUQv
gi3BChve5Rb+hkhb1suQ86WGJwWsynN6QP6MdR9f+/ikjrCJgZuCJeFMIxxMuHb5WZ891pCMoBQn
3HbFBw1RDh1ROoKhvK93WiFM97q07yFRaq5uT037zGVMX0nlWDoQvzs2Zr8/lkG9rCfULsaq85dZ
Ss9yebvSAPMU5nCkIcQki+wg3ZOZgUIgt/2fq4bsCHOm56ypMdVnKxBGHKwQSy7Vtbnpk6BKDKLl
9tlbHSKYZ9yc+pwva49zthlygPIxOE9vpoP9Hx+WtF9ESQVl/6ggUtAc5tBAmYlQrP37Xjb27u87
2WJyemZ5UCi0y3vUI+OsN9cpCnjoWxg/w4dKP2UJpiZZ8xWB8YKggXPsN1LR7i6+FF5/uGKwpYKD
3UddKCd0tLSAjAhkF5MaJIk/IUH5mTaSUeSR1HPiOzLHWkEILSzvvfgu3gv83U4qsBnohf+KLpag
fIPEQao7VvTovu4zWb6NQNE3CnjUjeKnwYIFvOAoT8kz0Y/VGgtEah24N9KMuoMixllz9UFoe0kv
vvzpsBKPPObAjF9v+e3cS6CsmfvCmbZNkj/m9b4/Yl3B7zd3rDiaO5ai8GrAdnl0C1/A6DOOh/cm
n9BdAKij1yWf0ufz0Lr2UaYDv2RxhlFn5973GBhliTxTYobWky+wP4wDSzgwc/hwUGP4pXlViuX9
CBrhCmw5wUHs74Nyr7+n+mMm9xyg/Cu1oDsiKclWHbOYj5CKoLsmidOTBtlIuTPv+4KtUBjb3VGf
G2OidZVZsePpvM+R6jH8OnOm0c3w/EU821xeeGtiq2HdNO+gH1fH2/RBIEH43XFgpo8jg5qtRvRy
jPq2EQlPAE37e2SJQhgopu8VK2jQKkE43B78WkY1vAxRR6I7ozdkpyM4adM/WT7nNy/ATb9g5AYV
P5ZP2I3STGFpJWi2ubB84T8Yq/eCQ59TuN70FvcUB0YRkLHXULnf/1jI1z92MuBgfDro5oSQCScx
yqIURYKYAOqC2ORw3e4310Rc2qHeFX42SPt9ZGL01hlJA7mfTYx7snm53dVTv/Mbky/iFN2cKEU3
W5WhpfjKmMJJ3mRTdmsMxGgbeCMunwxZ0hQ34Pv4BoyK+JsJX3oDYV1R2/X//j3AWc/H7e7q9I64
i4S6FmA0f4SDj09rHqFo01xwMN17cxTBvcMZyHCZ3aSg2xHH3ch0SbI9kFodWgFRT4wZHjudHLtt
2NEUfvOACvGyByijfdSOtEAVLTM3F3sxGFjsaJgau+0hr6gpA8MQARcao0wbLYAS4PahBoTVXKYt
BT8uFpM8i6oZ97omO81Crlf43U5mIz9+JsgRhrdA4NUB+TLvG1bT5YXN/0fZlQCpdPByKYQ5jNhN
681zweeCJZH0pADwkd1GT/RJtfweyN5F+aCP3tXaoju5mb7VkoyHOAKzSdw6EZZm6+vEKG1C+u4r
Apd5ZzHwwPjJ1BdGc2piNke9YYYMOJHLQGHZoV3IQUGgWPxcOO4dDQQfmduFBLNn8+oN6rCDRL1r
eh+caOMt83Maf5t8QrfmimxMu20cUrVeIJaxYuDIayzBXIEudy1cq/kFR4+/qu8rS7PnkjoXbXuu
sC+3hTO/VrlSDISigW9j169PLmc68opP8533Efbp5yLqzXpkG8WvBdQt/a873nwSmumdjq2Pohyu
qD7C2X/GOcEv79mo+tztusOag6oFS1sLINQDbFLp4D0+Ln9UvF6wZK/iCwPw5DHSXE6M18BaFNRZ
DMLnW+YlENUQgbDZR1y7PtpbbHg+Agx+LFkiCDLJPzKcxiDeonYJSp1A5azXIOr9YXVWAu3wPrzO
peL2Zz/KnB1rKfMkOPnoQb+kFc6V6QvfirWGp/CE3QzNZAsPY5KhPxl93gsCls9XrOenZR0jDwDa
BggDQoguRN56/I63L3X2+GO57bGA/MJeBi4IwQXQB9SAOSEbHjvk/MIV/Pnlmher0MFBlQFj5zfX
HhmPmq/Nrq334c4H/cwtWE0zVr+wPmo9/pZJ1ORew2TgjpWkJTrKpDojXubf+SEFQy0EqT5XiG9G
BEPmk1/Bd2B+4t5vId/KLILab0h0AOuMe7SFcIlo2Rvz5N51Edw+7uEvz+F7jQwkSoS1w6zCpNfH
kundim8g5f2f8bJWhdwBlRAC3r7m/XXCndbkCpeJhMXmHJtAFeinC6sd9+sTYzdKKjs7s1fgErys
Iclu+BWPHV/+KQF3+oXBDCUarpKEHPABeDnaN5Cou2Pd4gePkZJ86xAte68OG8+kUqLuQG2EYDI7
fhvhBVtRclPh4AbT+c2o6WiRQ3mI53/beJ8RmvB2znJv+1NGBxegSuZ4kE08/v/XOVukJHG7qrzH
qn+44oVf+x0zR23Jf3t03o34+j5ZIYuGZwOgl1sx/zLlosIr5BGPdlPMeIzJ+P5lEx3SB2ICzelx
e3j0g27Hz/c4Sihe5mSjyxQjMs8oD/vooiQvak1bYeHQlRSYzjLbYWu7rdjduD8VBtWgEyjhvnBy
8HgL5N4wpyBmz9G8cXYhfnlpSv5bPV75DsmXX8mVzaVMPgoRm1P2JvUxIKKNtkdrxC+9XhJdnP0T
bs7rpdK5a/qiV9PIq1dpLLdTSs6iiO4QDPbZxb/W3hPxdhVti6DBoOsWZ9SxcPVA4J/p9brYbj0K
9yoL7hhY1eGTjs34zarfTHr8aZqfM6wh77WFVitrfkczhZcJVHHJfa0z/It9eaqq9v3jkRSmsEnv
PxSKWxFtXSOsQlAR3s7Uue3Pu1hsLen1t5YxzO+SltgOlCP9QaVz0dxuWIwYpVMm0q+/YUQ+POsd
M43/aMOmdlvCe148gW7FyJmmNYO212yDKxE0H9tkDDqtESQ0IS+hlSN+Ph8wOq7wYUL4HrS8nhK9
28WLuD1tCCqa9RJpfb0En8L/Lp8/95INbiCfdQgUyG/msaFwq+kDDCku0ERhePsOku9rhKts143q
R2CVE9X/JtWKwRLSARmSLiv+MeNqG5n75tkSNtc04thWnnMA2h1eKvM3TzujXAyoe8ICPgNf5jYi
90h6j3HvGuW3yOzFDZDHTvidtqMvUocltf97g3W26bYjyIF8wNKh6vhEJIXQuhEA8KW3lnebAudM
v7eTOIu2uCHz/hn3lD/w5Q6+JDViWpzUfRaqzD7h4WElNTQD9Nn4pJKD/Sv8+9/liAkerepl3cO3
uvAVCJbI8aZ57vw0ocblklL6CvgdfTzQ9xJgmXeAMon/iLa6R7NEO/ceUkts40xJsp9rBlsloLRr
cL6zUoC0HxgdmnBWNzwlsEHspGMLE1Mu6YtSsovuvQFgfUO+EPxUpFxrjdRVYSn40jzw3bYQf2Pw
qDo6ZJXC68V0HLhCIsNj86o9dMBS5iHYBIjj7x46FYz7H+9AAHm8xHXV1F5Oq5153BP6FJkjnN3H
dOhFxS/4uqCS6JLp7LBo7GFWykt0jvkfS+e1pDiTROEnUoS8uUUGCd/Ypm8U0DDIAEIOSTz9ftX/
xu7O9swwIGSqMk8egxCD53OPrJx3opumS5VZaDFQk3yVBpR2FWOwv1b6hhU/7SpWxnA8cT0s+dfo
AKRQ2wykIZy4P3jaOrouuMe/YJn3GZ/GxUduB7XmE+FTaj4vdb3+OHMgyycxaM9p8trCNqwHn/66
CYqT4sm2Czx2+/dm06WVpKuElxg89jTKNA2K6jHkEY65GlNhl/4WWBXjxXW/oWtoyWuH73KBqnBz
n69JD32d2fga8ANaF12CtXvBSgAo88tvfcPy/jytnC9cZlh/dK8/x7P69wlzjHwoQIRvNjD2deot
trYYLvqmvLEzP26+SRUTfL4YDxQMkahi3FZd3NKp/gw+6yL7G71C76OwZgTHuNbyjXVh+SmI38CA
j11euuqp1x4fd2SEYvVkEzJJxOJzlrEUmFztE7/0OOLFvr7JMTAwk4hqkGsHitL66rz7p8+5cMxJ
ABa4XSDLc0XZjr5w0KUbHeoAxTaPhXxCef6+SMuGmOCC4Q4mlc+x7KK8RmhQgWszbw7pmjQHziS/
E8upgJy1KuRus78Y4v7dgZ45BwMpquBBNJTQGqhB8SPyUB9fNlh6B5EmMrbS6jWBX073QVcgMgaG
NZ1kAvOOMlEm79LcxWVA3w198/cpBXTLVuU//smMPmkH+Oxfg8QmdEjYy3k0ZFjuYl1aY5N3AXHp
Rv1R23ZtQFchr43XKGXaxhCvG2nS6CKX49cOezPLJ+7NfPlMNwdYJgzzb+HNpn0Zwxi6ozKic1ID
/UzI2LTAI7bvcP7qHA/FSlIEdLUf3gHnoCKkf9WL8Nkj4eIvGLCWU0rE7ossXncISeARwj9sAYbD
i4Hx5NX5GVNnMjZpliATERLXCueAkCErWk9B18jp5/XQefvDQQaAFVozoNURH00eJLit4tLwyev2
TP48WlMw6BqmFa8E4f6zeemocS/6gpkQ0xTYJ/I/ikLQ1yW2LEcJWwiM2TswYlIg85WKqC+K980q
Zwujws6B25iCwo9iKCTFHjF/6EmzAFKEyqwIPIEhJxZXYrh35Rcm7nbn2xAJ0AMyNin8e+o9j/h9
w4cTQvNvTRjoPb+tF5L3UR3ipEG1OMKOE/9h1cf5SCaHArYU9lQMo/FVImqP9y9FqCMjR5gteDCh
lcChnEO5dpiLcrYNRvLMpt54vtmA8AF4qgFBCtAaI6ie+3YMBN1jXoXGqgRkExC0dqZtLH/oeDFT
S0YvyYPD/soCvrfKxdl8AzDcoba6fJ2+C74BfJ/UWRk8VwCVbn2nA4cGDOlxeYflzBAabxka5/lr
Uy2Zgw+L9Et4FaofeHAFRcwkh/dKOybGnB+dVjlboaAKPqQqebjgyH4lec6Ig9C4i8g33Nx+6gUI
KmYACTZs3JYM5sh98Tjh91/yWE7MX2KLtZ9RmNkDfwz4LY1RtsHajJm1wzEVIguSyEDfE/xofeYa
gsbZ9pxzbAXKH6xAhBOfx0eCLIHQP9iHcq+d29z5DQbYyPggqdJ9ghylbw/XsfwnIX3oKfwiuD8e
ZUDvb6Q+UPGfTyd2XuAVOEyibadLDqyDAwnUS5kqqH4Gz1vgEbB7IEvP1ZMl2KHwQncW0phy361l
gWXK/xxAGFDP4LXCux5oFvqqYCW2xxZ0FW4oxdDAYvHDaYJ1sgCLsKb8dJtCEfSBIMeOLWxXQbJN
AnqHGZUvQUkomA7F5Hn5IBWEGpBqE7GrN0H59grYxSZ4V7nGKEaA8uDtiadanvb7JJukwGkK75zI
+AQWMI62zb5z0Focc1zqi3gMJSWJd/glRsnFHHZMtYVTHfjyS5pbxvr2WjhWKPtMoN/sL08aHK8E
0/PpI5+nFiSFXNf1e8++O2q+1Wm5wv8LAtKsD9hlsWf5oABGac62ioTbxQ2Pas5jJWsPre4SYxu7
TJOUMcedfUOzqQE2TRcaM4/o+yD5lWBfPh08UjwpBNYk6+c5wjByBpDCrQdBavlAmHrOc78grGyf
9GChVphf0z/vBJKKsFLoSeQSwovHT71uZnhgqesaEutC+m42pRpgHFdceT5Z4vMxzNGxsoZR/EzG
jSIAJHOvUyH9a7b6CUh6TYLKqTslFw4AgTJDxPD2pcyo2eTTC43YgVhsSl8LFvCxWlH5PU0f2t6h
Zu6KdVMC7wZmnNdmvoplImZQPreIwsjDcgWHBfrka82CoEBBIq3kJ+19bsCnV44byTNbr+mvXY+3
EndkvUltn0F/iNGEeuzPqMLwjpgWP0q7uInljZTVrJxABwOlYynUxhYJEMi8SDsYs57AmKy4QV/u
Nwj4EPtsevmHCTYPMrrQ1MLVuS2Iw+ovQx9V1hyLvu4qv2ZD5zNIkz3WHyXsz2bmx1sJPwL8TI8I
hqYsgjX+JYzKVtg78zDgWz1pDvC98h0MFUEvmbSs1CwGlNey9z6DrUFehLqRfGfU5zggByCvzAUS
hs/7eFI7TF8GRoNR3XpGyPfXsjXFdP4IbUawwMDl12sFDv5hN/8EkDQShOtCLaiKpJyBpnf7vvyU
p5LBi6de76V3X9KXDQybf3XODhowZ0xKYyBPzDGLJhOze4AYAeiZeisNuUSsj2nY9JC2ii8FZhcS
OsjQWALMmdaPgmUabqPx2ByNI0jgQuO7DCLfn82ua0Q/7jh1r5h9cmZ2Qs4nFHOfPy5+fRQM/Tzk
8XOFhD392hKetiTVSps9QnhVUEZDi//o/jniA654dCE5Gt+RKvWwSpXpE+o6VPQlVImjY2F38NyU
X4KhqY1KgjK3d8N1Lh9UdQuphz4F3qQf5EO2UyltpCc5VCyRTMEU6Asjdgomjc3WmPHMZswd84H8
GEvSdx8NsZBlrnti6LvdS1pncyMqplDQIZzfFq9ZTsqWiDF84IRk5MlyaJDIYtPcXbARjJn+tg/m
KujRMR+MnnFQrrOVis8TNR67JauV6isO+/AcJk7C/Jb9DkhdnbIHPFW4YkluQGHiHuoior0UzAN/
btBzzokwuJOCmMUUB3/p0qfbfvDQfd2r6cGWg7i0kT6tM4KNERzkDOgrZEhPHoqOG5FqENefUf4G
Ru2DV3/zDBxQW26J4EFZ+LjeiP4ZIvxSyl9nhxUhW5Bw98JvmH7j8r4LSgh9pAr5lOgYhkAKecV+
kY75mdelDo6d6pbPoQQGoEJ1yg/a3S9v5CqyuAHCWj6EElkT6gVgK/4AaT+Y7C3zLQQkl4zBO2d0
ZKPjIV8HMQ2rIUQIgeEgkOXHXhbvzt9Tr1twnbpRDvMbGixWCuxZjF/Q1mR+C2MIkQoMb+RJuMiU
3mfgVnJLmmHM4V4+PzgDllruR0eMaQmZX/0O68YDMX4dtDaApwmRjMSX2MXEsoNNx8QcCZ2QfDTP
6HGFKgOJcQoVDb/ZJbFDBGzobXiHMe3fzz0pquimgMJk13pEPTY8ZwF7843ZxOEtoICQUOU+3j7w
NxbOxOfk7wgjHANHDKLs+HhL/KCiW8Lp0nBJ6QB2pJxqeUBxGuj8N0TigyqGSnUv4qs/ITrmQliK
MEWA7cpNhdQy/4FJm4RULCy1A9UyJCYCfmC1UVNcWdhMNeDHrWi26JjfnnnqFvK8RP5BPMSOd/gc
/sh1lGvZxjiQ67gzDj0SFpnqjxEFI/7cw8S13rGKU6Nph3pOOYp9H0x+GJvULYePHsFTRM37Z+VK
yUe50u3ka43Es+oCPhv6w5gCU7BYx2K48VyWk27drrsfOAvN0prilrIwZub+eWTSreHQ8JiQWgZN
vFoOuErVO3n33ojVo1mWX4LQKngW7w2WMPPsGx5Cgyot3rNJvS/O9LWBO87dPMcAlqqEDXlVL4YT
Lih+CTGhXagEBbb0ro91ubjDUnysHex5ibckd5SJGYOhyXNVbUUS32dWIw+8LcgcQ3jVsXQi6tvm
i2xr49Fc75EkkKz4DO6bbqcRXFLP6aqC51b39VW8tT7MAeLZ8wDnhZuGjTKeDav2+z35rDUEn+ZW
jAPIWCBJr0F4+XM/367qEf2ufQHVowO+oYzFDJbt6ExA/Q61z6HB2LESUaVHIGL7wi/xBe4wfOzY
lVjHMdKNsXLVVyaWH8+zvjLWUO3EQmIHgk6nM7I9cGcTYoXp2sFZd1BzYH0yQKGa0cSDe+dfSQtn
wb9ca3PpB1SV3eUPT6cjRvaEin3k7LuNfTan7ep21L/5S2DCG+DP11N46eSsH+yzMBUwu2Eah4KQ
XNvf4ddBZGhvjLHxZS7zGfyKJSavX/eptFd+eOKZqbKKxLVXfDfwswiYA9wCEQKMOyn7x1FGkzzJ
N831LaibkDfX6RKuzB9TjB6O/ybU5lTfIKYotiC/4GzB0t+RFOwaJI+LpG+fsWDOwqzDe/3r96hu
rvmmEjHQxvVxfAPLTrg0AAbVWV3lM82/bYxjvB4O9oHpjHEq4kDZ2VN9BjJr0k4hkrwY//rTZ19c
hu17weRkC9EQZvn8DseKEAuwcnZpHpmDcnyvn2udQQV4tQgb+PxrJkwCXofXQZYg0mKaYhGCJh/M
8/3Lnr4WCT6m9SG5Dof7V/NHTZdXymL4TlfyrNy2s3SbRtacNMao3OqzeFoen+tq0Z8Sx4WlG+nf
UNwBh+Ge9GA0cJwhQ0XN3NmqC2n2mPbLAZjLoS6l+4gFWbKEaAagQ10NWviHpyR7Rlk5RFQ631Us
xm0wDo0/F1m81AS9iEkvpDFdKLcLyOEsEnQhRSBvPl+4U1X/HvhPA2BYnv7NBSXCFoWQI5wTNBhu
fEwKb3SUXlJ6iKMKy2Z/uxTbBoomWEVi4JX7pDlnbpACU4HWk05gkQEfijEGKDewJ/ZhlFZwPP+x
uaitAILgPYKM8nJ+uA/kewMb8ccWB/cLOZRJTaMHtYhD4L57Qm35lwyQXV0S0dHeaj9sVLyMrVGn
nmXACtIuDPoZXAEGorGFHGG50pthwghTCbYwaZ/84++0HxvNCVMSZTTO/hVw82hF0AIyumBP1IO+
x8WZgT/sMrG7shu/BnidI4ZimYU7VfSRT5W81dss1Bk3Z9ikr3ks9K2mLos8eEGhw2Gg9esjO+0b
TtVJZ7IGefXySgIe4NKgJPIgd2bGhHTSC6aesAlKHu4LzxjTJb4JLxdrDhMo6+lZsDXZwaGz4Z6C
PJRXcFiUMfhgsEPhQzCq2dkv1D53/DF5um/w0lHT3H1LG4s9fHp/hn27N3FAYKPl6fqQ7KWtVJu3
QrCmXLJ6EVfklBb9Qlnc5THVBHi8KGKSIG6/dDkwCNkj0c6c2ds88xWm7rqGkYdv/XQeLMxsLE55
IthWJkTxmSOyRnwxA7HFBPT9TyHhiGLx7aPG0H7oj+nlY8wqnvcw1gRPqwug1uGPUd8mTMprWlr4
5cH9l4a1HsVfAmjlbtnGGFYoBwi7pEdnxSxf3hSoVa6kjncJOPtUrCdwErATBY15jhGcC1qRTBr4
4Lf1OpnZXJ9KIO0Do6ttiwXtd4391QMCFhDJOUN7NKwfAqSrph+HISxBEoGGP31uitEfZ7xqrzd8
qb3G2r4UP4mnshS9mVPxauvVe1kKNwRbhxZUwN4bjieqxxoWmhSV1uzFXDndmu28uF2k/HsApyv6
CQ4o8vF51vpZ3Y9FoBSwzIdwEW6kG+UasV92QE3Sx1MhYIEOSQ18P2fYa9yudbbC9bSfPRNOMXmQ
sdtmwm6hK4JmqkHDwU5zVXZfRU3mUDZmx0r0iBfirf3hC30qxnMBNgrAIs4zxKwp10dFtrKKiaTs
XpylNqOT9EyBP78OdsfI0pPTMzd5jBxnSmHIwDVhBgTrcMmDhHUfo8REjsxiiVmaDXJEDjQb8CzG
WjoVeTtLQXakV504yNBbQtBQGTfWj0ykLwLhmIUMLsz9XNUS1Jbdh9oFV+98GpNxk8MWg5GPwEaG
G873ycXjUoT5jcFU1L2eXqFrgkIxYC39ZngNyQ+h7nuD9Gqi73Oi/Cri3GYFJmqqd/stc9zmwvYi
Zubw/YE9VsA1qW/CJG9/WcCS0yteOPOrzsoxqb4Ga+KQsc5g8tRPpH16pQx703COVe3PMJEmupiA
FAus5D/QK5/Qv16kBbKFQOHFX3KAKeDwrXtoTiOZGVZQYIE4e3iv3b49PH1rzL7KusSp15Yp0gNw
P7ThC5LjJsoFnb/sG9+w90RCFaDyOxLkpVAjenGYfDa0Ly0kEZhMO5WKc8Kc9B5Knr7AVag8A4ci
9SQh9ZfM8AhSvZBRA0sUSCuvypReb5ZsH5kLsx4wg83z4VYzHjww5Ara8hemcnjoOmcoqbBPKV+x
pXtDwEKVW9KglZ1gWROvSi3G06r6GJ6uG6RqAIPZ9kMMpoGWqZk+ajLFgXflNRbwQG6as+W+TQDM
SS/MX8BwyvlFzcrvjMc3cQXURDeQBvwP1QAIoxxb9hc8SoYLxDQivuiJtw1rqRqBOTw1xxVcXGP8
zpdYCH9wKN9lnxk3OpPYfx0v5F+03nBNB0gu+VLcVPbI0kOAW+DRrps7w6xI2NrypTHVu2iY8zav
zbZGOUTvviN9KQQlVA7ApZiQqmQVpEcKzSUzizDjhqek50s40lQz0HSf5XyRT+QEMlW7oEIfuqju
aPy+oPk88in38u2G2xPcxhFHJlUHqmq8WMgSQNe5FSzYPy/9fGUMs3JnOnsQDrBFeMwDud8t/1OG
llzbqbxCZPCuV0Pls/F0zuQJO6CyiQX4uJRXs7iasF9Cw+huvs6O+68Um3CBb/bTzwMBvocMjPp+
YRIYyQZIVGcT/A2N6mkZmN+EFGHyfGEECm2G4vY5hTkmJDPdd8NqOmBWzQbt2BsFGzuWAzhfe3VZ
/euC3v34sRVZYyxA3Ywaw3ks7KiZwJkQrBRE2KC37F9VQNGRDwF1hwpvfxBkIV5TRLTLlApMjv5I
HjyXautLJzvFkA01H0bLBxujUwrpM2UaEQT0eVTWBuG+Cs6QPoUFzqWUDOyn0ok/rrAkJrr+Jhpb
DenyLx6xfWjKgX4ZngFbKldD7EjWXYyYGioaH2M86YZOg2ljQI/5tAN2tDthJ92oO9JasgIQ907D
cGM1w5si85hXSf7AdskKJOFKRCmvXhDF4GcLAk3KgU37gMEC+ne4dr4NgPLECxmwAas6gnGJI1Vo
qV1O9UuQ9FiGgRlVxHLvqENshicUrTBmnBaLtDBcpb3HQpyxc9b+URTPXG51Q91BwaxgAYTzqcip
w82ZCTDtVsBtYsfRqxpFnCHqDQt2NG4kZUQNlyA1wbwB4jmDb6xPPePl5lHpcW0o3FQACSuCh6D+
MmV7lu6ql1EauWU8h9mgFAtYPhXmKELWEuHpqX7LvzJoLVRFnuBRhR82Xtpub04hSxFce59AtZC1
2fvhvV8L0GmVCZg5MswgfILPtv6HNZeVD0Dw5EA4o3qQGJrD+Ocao0Cb1vao3ZhnhCm1BL9o3Beb
ktrA8Lqls+/9NmpO2kTpYG4QIwDJDxTQCR6BY65MxLNX+8NQCstJ7EAAP6z98HY/0oIjyL+ribIr
CWtlvvHcN8P6XuxLi8eFlQyEJ7hb4+wXVIvfsR68CKJ9fosF6ceYoh2Hzrushj1xsvKVFQ1zKViY
eqhjnalhArZq7C86dFwtjQPbGMtjbRMBg/U2A07GNohpck6SCGFlgtQIxVh795WtLjKXdIyR6Kvj
MRJOMZIPqjci9lf9JePK9fmLjYHFI80hoyer4h4y49U0Uu093QiYSUPAzptZpnrKPQByt0/vX/jb
fbGE8lGRo4kxgbqNO0/T0El45gt7PGjOTLXxDkl8mBBxswaAN4vVviGG97WXyTlSt0h5TNh4DyRf
PpCvKL/+Qd5Tqdw+YX0vZzHPEPnSovtzCAC+AQtSD1FKx2EqSnxouqM3uw3uB8wpMgxIYXv48Qd2
bG4EHTQa7hjDl6UVoqBa/eqJ8IjnGuI0RuVRjcwfE63n9AmtRZohvkyf04w5Wj1rHCArclgVRh3A
szOHmDI37n1cbRgmqkNIKuibCfmUXvDOay3g+lGDJK4Nb4xG2wCIjvaIce3ginbxrEU6ypZLDFsW
KYb7ZgVrlgwpOzWs+ROmYUwFGTiE9lpdFzKX0C1CfY0Th+03FC5WDMLHDYs5YoQoK4XPAe7HJBSx
jnCx4f+RxfDZFB/0CGF8pYZ9Ik/ATuwEncTgKJ7kxutBg6TxCwDPCp6/chr1LV0YHYynoG5SJlIf
ZBlwF8mL3aRlU01GSh7cUAyWUbrBs96BVav4hjbKRxthlfT5TWb3OQ46AtMdCItmecbZKV0xfGbo
atO6iDXW1dlmpgxbWvFtPfjNd9zv8A/hqyL38+VDSmwO+z6icUo6WPTFtgOEdBUT0s7aSsdZutCz
OUbMWuv3iF2tmLV/Ba+IADGOemhPwu8QojHagufUWiZ1+C6OUjx/V18qjCWqFAcbAyb0cGEVyn0q
r+o9Vu+TB15cK83AYbuEX1mkp0q1/URFonODs0KF/hgn9raks9YPjb6kguvHyRurdd/yEXcDB1pU
YLoUAgBWBuuf8BQ3FN/RogxErFnUtzDe2qv/J7ziYsj5WyawnhrOCrtQvHppoZYua+mSO3sJr0Fz
UmeUNszo8vf8No/fiMxzbaNoUWmsNABRPgY+8XMtdgc6PCNdsu63bGFJ3XsDKYUKzPds0aokS5WH
Ql+8P+umnn66S4M4QCKbsbuFiNahYmth4mw1fTlUBDwsPskxecxf54eOxiPUGO0XYSUm6X5EDY0E
VuffkXf18oEI2JLSYdy8A/vYH9icHDu4D7PbLSrUQEDj73/xO6JSfzDMvoXNMMvVKa/JqvFbmlI2
ZSjDc3LPxd52w3ui46058/5d9cuBtSqou0hRcAugFhJYxDAu5e9HPkZjSRBQU7samCo1NXUeZSye
BqVPlpBGsWR4Pd0B3OUeCJrBaOt9PhjcJctChHWD4WuxqCtTvPZVv7Imtx5hKJs4V7AkdBtukhpI
PIHxvutCArMpIAm9ZdDVO8Fb9RPJA86lFkTDaaTcfB5/Xo4BYEFQEGXJzI1eTIApZzFsMIoo6wKG
xzp5qIzgq7Hc+YgOCL66gvQyQ8zIc8HPmH5qolFgimJR+NY3smfwldgoGPP2OAP52JG+jBAl1Ys3
xD0NU2nGy72YOjOpB3K+Z6JDtZlMfTxK3BK7FtV/G0urYJLgYaiIIJ1DL1DdUszi04FkDFoCG8sZ
AZnAoJn2Q9r4RbnGVpVCkYHNc+atuEApCT+IU2kBGG1BzO29F9LohBobopdH+w5zBz0g237nsT2b
dWQTMMfmu0cCCqmPpgILmSofv7soAxRf9YvnCcSxjllfiMt1DUCei5qMbKgFS1SMXYdNqJsfWNPY
XbFuyybOzPhlL1ENmsyRyd4OR2EBl/YOLQeiuRpxo7w3H6IprGkflt8ADSoyihkvMbc8rgKfZz/Z
pzfQKpfmBaZUxa6IFBKtpo1xW4OxMnUzwDlgD0JVaBg6lLwRz3AUI1FmMACJqQQL9SAjU6LynIFM
5BM87pXxf4AWCMdz8GNUJoOANXg1X1BO/BvBnaw8hNz1Hi4owxBQ1NS8AKk1ORSM6tBpNy7aGCJE
37Ay6GgUVziik/C2B4pM1lTlQ+lhEk31JniD6Cnxdh1GmTmqPq4JW5xM0ddoYYDTgedyZqhdd91Z
Oe6t2WNvkZ3IqhaPzLk+19f3P/hUOWl7kxWSY/yFgNUe8a/gXGnzEcxwk1H7saCLnIJ1Gl8GOeKK
nzVefFL/9VvwekTcnEpsV2AqujeiIujHcFH/gp9IQgQ5FSzaf5oIZf2YDQhzY4ESJnt162AwAY/o
3G8cZiAw4iDXAqnCc5uk3GgVZF6XrF9cLAYYa5NhXTMwwmqLonQngJ79ANdBOdMYQtBIkBzvPjyf
JUfn3gwQZE/e2/8oYwwgbRwKTEHG4MEgAOEee3jFY72G/M/y1OWBVRRK2ftFUe7HbxG00AjugvtZ
DEd6BGcNDsG90/HgsFJhUMQTypPVBU41lrpAw2wcwDqZMJ1NvqsL82mqNQ1ekSkcvTg2lN40QjB8
8BWGUUA58ye5aX8GWubV/SJ9i7x3piXTZ2j8VP8s+j8B1VF5v84MmYSFZ+ejGy/wnP94/TtoqEQJ
2RVW4cUOSmXNCBjkHfXnF54JtLxREXUzMGrw7Y7JM9jt0y+2IFAdWmt8tqiO1Dl6BWfS/4O1nT0Y
wiElDdMeZOGro/pHhc+cgJsZw6E/OBkEmjuW/pn7ztmJ6R/57YrAkelVOBKqfpJkqMDhDXLGe0jR
CBUYsvkvB8TFt0zvxpAZagRCcZhkMK0sgKszLgoy68exJnQgZ665Aj1OFnVgbkFlsCJn2pfO0YkA
t5Z8lW0XMTu4fykSzxbmxqP7nJiyhTFBoQE5kZSZscXMIvNTlmY8AoFz0OUDRACJrUBtAYYZJT7P
0t6iQwFEpoj/96Y1PUEMXkA2Lg4c1pt0RwVtwo8YEHAnY3pysqBTcOroOSEFbPjwkv3/Ek/zLZKS
RTPhlk57PBuaVbb6jzuIVo8fqKFZbBB0St/tWt4htmKFAfxk2v0zHPOdaPLRcN+E1LDb42SponxU
lvlZu+hojH+hPiFnlrYIgm5BvoTW8uJO60nOZjxN9+IS7qNcUFf+CIEfxHQoQQRE3eA5vMj4g3u3
6Tc8BNxoZA9g9/gYXVD3nVH+wfT7kKPd45B0XxpnfX8X4tx18gtPAtz46VJb1D9czgRRp0IH7j9h
Yq7giTctXSWKB/ZYEdPz+rFviwR6Lxf8ah/UtRPGO15TV4HJ48gNRCAdeBpzCnvMOyHSlimgmIIb
bkZWLfNeCgFOF5JLvqRN6CX/CHot/32Dfok4mGGvoXMY4Vhi7kndPqVcmr2FlTWIPjiYYMFSdGec
6m8AiLO9zlnLzx+eI2yJ4ftg18mDTLFJtc0zy3CGUn7x2XEe6TN6klfQoaVjndkwUXX422d04cwG
gpZ9flpyL308WI0w7ngH88Aoi5oTBuESYLCCEMoEhW2amufl0Wga3B8QwqCbSiSMQ5UaPTQ0HW7d
uIh52Ob4nIal9JpUkMIE45geBbpUq06UKgSIpWwG1VDGahXcsCV1lhjEsMxahC+XJySfZrn/9FNB
bcKMPeJ5u8sev0Imk/dgchI0UkR2W4kNHgCZ7RXKMJ/DQ72Fc1dg9KeNcCASrPgUz6wAz259Qtkb
D/6zn8I+BlS34eAolwJWMmaeVtTpQYnmWAr6ZlwpM3qR5zeSxYjWQJxjZOhMwclefaNfoEmF3jbV
KCa+Gh4LfkeJYY/4YwoAYlBjhPBXY98vHDwxII8w2YPkdBYZqjg0iUcGMpbOQR+ls35lDI1/I9U/
JjzgkR1L5M+wy76N8yD8plqyRf5MHnMG3zkrDtiGz5ZdsJEOYFwCIO3aJc8nqZMP+TuWQsrLhxp8
nC2cLYBDURFRLlL/6zB7ghKLjr8GnWLq5T1aD5OuBB4eIkk88/PxHW8YE1jIVT6EdIkcTsByAEpm
amZDMNeIKAoMNO+/L/bDP/8W+J1ni9RKSJQcC45wtO5/B0vpycHm+ZhkMwfxIdWZoDg9rlQhbGsQ
1IQ5tTxM5C7iX7f5lK4/hd6S4qx2Xzofj62p4XioO9UAQmfd+R3jVcXdvvWweomtgoq6aaaJEdlY
Pb6LPwITpAVz3hcRo3/hudNiXiOGHAzpxvw7SKr8DBwhsFSCzJdstdSC1I4vTgB/kwYvTit5xjd8
YVwKYcrk8r9DgA/28SgneQH7lTA84W/tP7YY9XsSQqbhTwAyKVsVkQjqgWtw2ZSz8/d5fE5/4PTz
phDfeF/IrRalKwJFyeV08IOTBmUnKnC+HFe7G8ak2FP8s0XCOAN67kLprxsAYeZacr7Rt/J+nC04
RiDyNCEU7Z0NB9UDoE1eYUa17QR57ilnxL9dOCTQtBaMtTZvHKG7qKDk3gDX8C5Sx76aTLJXyLmG
ickHAuhydTnpvEyg2gwiXoF6i+DhwvuFGkXZAGMUPBySKdYN5McAVHPlZGBm01X/zhCYufReQR7h
oP57JWeR6SzwPWdU9B7VWMPImm0S5TDlBxUN3R8jbUFoE4xULhsfBwdY7Qi9EV9Dv0VQvrCUWHKR
n0uKBMTKHaMVnkx4H2fejH8HaRfvNQgeonYRX+ZuLtVhnJoH8JMrlBAw7GRC3oOwD1zC0eLLknml
7WAW8zYVOe+sMj+Qmquldu6MTfpFK6Kc+V6URsJ/1KgPObHBFFPPVyhzyGd+4dAhzFQbri5tEbg4
ubK8B3skuQh0WLx5s4lyc/Ea9nk/p5miItloXqlN4cHg5AOBKqCHIWuMdfU2Y5nAPBFesvbYUnnC
v0mx68YoUYWWs+Y1lGopNyLhsFSiOC5iBLTEKI84pWHHSeF+p2sV7lXkX2/oB6wQm8vvfAJth0pO
YLALkbpC/JCO3znREdREz339Le3v/9pjPu4c1idsZxasngiRSlikMHleLBzI0qkg2XBFMARpEtTI
FT4AKweNFhM4Csbnsr9AfczgUXm3QF885/JhUHjGPPhklOUG4+5Fgk2os3xthxNuGEB7aFIjVE0h
/lgIxEsoll6ZhlxOFr87STycVmfKY8WZSsC0pK0TkP6McQ1aIqYKIyvks/GgVHeF+6MbXppuwBJh
31yzX1ihVLdYK92Fe2mFeWE5keCx0Xj+4O+GT6Y2fS9RwjtTQ1ljlJJQAvaN247pIesfFYQVTocJ
CjSvMY2ACj+VdxwmxuQ4eiYMrD06TSso72NcOseojFqYGHfUu/h8yv5jiG5IKn+obiVB77ZtfLne
yyqOsnSszKDhp76FaVLw2aI6glNEHio9Gdw2RkvuYE+N22Kggrrk6k+xfi9fTti+Z+9LoyxghD5T
0mGINlgrycIcxuK+zMUqQzJRTenam0hQfGxoQR/+2aB/34yuFwDWR8h2R0IT5b2J5yfEEJLukVH+
w9zaq3E5x6opXtmCwhLcpuKcJZyDiRPP2312YTHC0gCRYsAR9hdYz/UaAxnrN8VcY9J+YFY5UJ/r
8ef82MGcx4CzPzP0+WBhho3g2CL6JgDgYFiNJl07KB6oCpZpm1fAyoa2FuYyfo9YAEePV6BgIN2O
s6UDMwxXB6/8YR3QrxDMjJl6refQFfg3CqRO8lVMn2lEoEiircih90HADqqjzBsH9ZW9CnkN4VDF
T4tjgIerPBYzITf0F4Dm1v53x5yPcm8OuRGzXm5r2BPCKBCeZUfcDwnh+NPxQSxXtXDBoje6RTpz
Ma+9Wge6NpwM8P3D9AZFdkIBvsoLP1+r+0Hc37i2MnYNgfyopCa8wY4FD9Rb7GwhY18IMSwEZ6QU
t+jdTj9TpsfcXyAn1KNnXo9rIqnggqbNQk8zpxdMMLgsOf6KwCfIDAJWBCNotNXHQzqHMY6EMwrY
CsdL0bAqK4EOwOEXgYyiTCaxHeuNcn0/ooOqCJPiaMZ3r4pEMQ8bKJJPjYNog3F2o3oP26u2EJDB
uG02u1G+MMcfLJ3ok71uwQ4uh9y6eQiAf4eajeBS4CK4EUMCMwQNTV8S8eBiXYpu5WBGty96XawD
fAIZQ54wQfabwCT9hA1a/b9jpoHlinEK3geWeCTq4Q2Wfg8lkpVf8BNZ6kjKFpebQSVr+CNlrRvm
H2FjQFTAFMcDWmvZo7+E8QwOJxI4qWqwhWUWDJR75o1gRDC34O0KZ8Z7gDFBPV/DF2MW0O0NuB4M
AokVYtux8GacSYcsD+59IBE4s3mwNlduIISGWGib/x7Y4iKwpMWESGFN+GZjtk/KYuC0xtV7V2IU
j5xD3LVGUEVsFFlgY4EjGnySaKBqxHIk75l1sGakTRDvM5Omzcecke/EWn9MYdscqJ8oJhMUqq5y
jmFM2iPd5xTap4Q5AthZjnbahaY/Z/N0ztxxA6GeBU4mUOG4W774pnYE/yLcQqBmdeSPQ0GoTyel
K56TeyBSSuDeBzztTIJTPG6ZLPMAU4QtI4Ifxg/Oo9uPIG33/A+Tiug2WovfYM46igDXOLTPCCvz
cbtj+Ddplq8lhapPq+wLYJp5DZbeCWkL2BeMVhLxVzgNj6CMYYaaunQoo0fEyjY6nOzRbpeNFscr
ljYupSWjVnOEwfrvdfVwVyvaMr4LLSnEPdYwh7ez3ANEDBdcKqJKd8H2RofVYXGs/APGhTnOTngK
LH4kTJZhwYzeM84qqy6IK9ubypPvIP+Q/bnEI3I+p6P1eT7FmSzCgzpQxwNWQ5BfES49ptrogsON
i/5sJHk3L/G7cKf51fjhYUTOtA2zT7zhvDJsRUiEm+HTT5oN46V4gkt20ES64I0WP/VPLPnt6f4J
eMawpdRxcP/XN3739KtthUMxYdYNyjaIHT7tz4NrKdYcnm0eCW7ulGWAG7XsR+W8P6vZQomnej/B
oi8x58AtYP35NTHmCukuZGXyDq5mA3WH4M+KvDb+Kuj5x5rYoMY+JRsLHWUKRqgdSTOfAz1LgscP
Iwhqm61oTpg+T1mJABy1FxODMB2/z+U1PoISOf7/SDqv5UaRKAw/EVXkcCuRUQ6W7RvKQUYIIZEE
iKffr2drdmccJUJz+oQ/ZCS5Z9rN43d+fMKQPpN0k9fxUNzXFfYB+0cQPT4fgIZddnEtW6Bpg9T7
6DFe/Jc9A3QGZzvuy/CKs8kJ/sZzmY7Y9iADBn7Gb9glY+VA6WQsHp/6sYVMx/ESLh8z2/DZmNha
WrTo5hZwHeYh8/HdPOK2F+toKT4Zq2QBSlUpo9hIiB7RCWSamMBwIn4TJsmCSCTxGWDo/CsU8OEP
MtbZIMWQsk84rNg3otlqTGjS3CbX3IB/7R7Esjlg5U8qzjAPRWsWHg2KNbsuQgl6wROB+fAcgpkv
4Q/ZRmS4bhtlc862+rYs0QykDuhqj0HOxCrTfOQ0OQyYBAggQ07gyeVRjK9raUXF1VPdkUXr1FUx
oDHX7RcwFxMtaaCgCWw/DTfG+GET3hIcWX0tQJ4/blHvnGIDJyn9N1taO86CWEp5tBfq5LMRK/Ic
SDAY28ArMImvkWPPwMeHd1LjeluGTFQ3YCoj/l5hcfaRby97SnlfIkgzWijQ+0eVGeV0qq412hkB
8WRZxsW2Rjg8D+GE4ExzW2MDQC6HiDfI7HbZ7OH3JNL3MxiASveR5vOYBAKNzb7jAapCMc9I6rMZ
oRWW6C5ngFaKEoDvePrCUQ9Uv3d9o/FGfovPkblB7WHO1BnxXBtLszIgvi1F8MmxBuKOEmeQ8glg
zic2/vTSjiZ5dPEbPsemIPrJcTrAFxAotRmZGwvDcrY11EKyGeBqJHcbfqw4AnJOxEv1oY3VnzAF
4lhCyeMAXB14A0Adopbt2jgMVjhEOcAkQc+mCxDWTSiCXetnR5V3yANtdQ8nZGeKqIi0eHY/iWPq
rC2VjcDoI2IIKBqa6m35YLzELllC2Aog2VDhMyV1fGox1V4wLpHQRCChK7/va1G+Gi6WdcSG0oPm
ycYpdIASSjPqoAzmFxGeDIM4zDzuvjTog9sLnkzSh1rzdcejDGGWwHMsk0LRr7OQrRDOR+Ps5www
a55uSM5dkCA7mmDeNDvs8niCACj+HJDsDmQS9X8fIAT9WD5I29gjDvns4ANKZtxMTxehJ/bt9pgT
EYCaciu7hG43067yk34GczraBYVbwChY/aDZB8Robm9kKA9KL1oHNEuQfzoz9KuI0TpyftLzzwRj
QvMrCwfMpZayRM4y13bV7d2Go7G7GsFFEQLZBQ8UADQqdPpooNIfofP0eXBAMORb4gBtifueORnR
lueyJGskA6nF5VK+SSBEi4KN5ATuICROUMJ3VMAsR8mtaxHuUS1MeiwcuCiPHYko30PAC6zAYcKe
Y5/qwD5cUgHR0qFyBa5m0qOkEbdA5Sqo1s8tPDVGWuSfJY5qAsypHLoNuYCVsJ6grF1+yH5gY1Kv
KIDbFQ8OW6smzSOiN8DQzXIAubqgwAYwguKP8ENl4ZB+5kisl2zINFzF8ufBCIGQ87TniCJa7LSj
d929HlBvBxxRPHM42Gg4vdyx6I75win+2qkKFAv7O2R1Hi4t8CZQvG4el676nR2mHldIg8Hisv38
p1wd2hs9Ys2b3xL4+csRQJR5MLRAeqNfay/AkOJeiRIO3jkf17dBKNAQcR+/4+f98/FhAyWP1dkY
PD4GVzqiL41Vxglkz/Ty0BcNmh9m+sR8YH6+HjD+V6gTkxIoOQpfSBbET0YzWcDErjP8DBhgFlVv
BShF5bavFyjcLeX109ewJoWBgH7oWoSilKKmXDmzaNN52cZ8v38xC+rliPZ7D9UPaumN7ouf91yH
REUdiS5wP0e5pWJ0DbUTmWX0q33r684E6iihlSkgEKQHAqST+qYgJc+abfberrXzdLa/09Njj2Lg
uorvApjjj6sKdWKstLYm62v/2F9jFvJcCqrV5MW5C4TDRS5thnqWrybVEo+jRE2Kff4jJ/flkMAL
mw2owL4pTLjXcjJ8S7/9h02Fft/Sgx9O9elqiObwLVBXdGgjk4Jpj5X9GExv6uwW0+8dkuR+ABEV
0gGaMQH3+OB2RD48zD8s7t1MCtA9mgHi8nG+2pdrDn3JZ+RB4o/ZI88kPjjS9p91cySamMt9kdj9
+yJfF1/5wsAcbZsjORSfMF5x43T29e9bus9csMcekrU18i2xgTZ8z/RXPT4LYcvcZlnKBECQUvet
MX/ugfhTzK+b3ReT2shhOQMSXHFLDDWof59U18jxbl/lHMQyVg7RyM9Jrc84h2YMXXkhzcUYXi/n
VtyAVyTFK+BU86//TG7Hh+PnDN5OLU4SjOTH5IL429U7v3gQXuI1LBC3IbffZvmxZAECcn9MHzPS
HkGpmGPePH55aCJG4u9CvrMPbNQWoCxjYHLkU1yTQMADx501q4l+FwIspA4Ae61YiqX273V5e6we
XyAnVPihDnpgRUhpW4YM8Qgt9oQw5hP9mR8hHsi04FdiM0KL10PcjY4IAWTswuZjEoNdykbRgPgi
h8IlajHs1PkABXeFZIr9Sx5lUl5h7fLbEhMmVEBnr5sH7VQ53BB+hRt9fI4h3S+QQ4Vrkul/krnQ
RUdIjnocMYsYgiJTyymgBgZryhEqycg+XgP5B5Gwfykek4QDvt88C0AMoO9jLyGG+KntyUv6dQov
uL3CZlNMxKBUkog+qdbS7v4NJZqp5FoGRu3bnD/cQs21h9xNK/yrpT3q6S2Uar6gPzlReFcf2e6G
WuUDPR4Kcyiz7s9z0W+lLdM69qdvB742KaQaj++VEDOeM7QFkGVXmxLrJqT5KEkz/BkD8ws70IFx
OX3y3St8cIeTW6SjHqktEKrTWc7oISN+aUcwvychumP9PNQAcBpTH1zf1h1T752KqBiMxlmnMUhH
gBQFU6SXe8SkAL2gc/JXFBEw1f4d0BkgggbtCY/PO58fNT/lHriFi7hvF2xL6POwUHjHGS96g+2C
aVbx5yBexPu5iIHmofpF9/ET/l1G8TaEquWZ2e/TecuX3QnBIEqqC5aYXRVns7NIW87cVx9+6eyw
fKcVEbrv9GN8Z/b+/rbNXGiNlFj79rs9MUNRqG7PBJwPA7efk3SwNMAOc3VXZSFjqh7ljWF2O+eM
use5CqGJe5I02C+ZAeSmc7d67e/bMdDetGPOQiFO9Pgg0V1GZfsNveYZYW/rxNZXvc/WDlI+jEci
xX/Q3zi88NcMmSXRvz9pNngsiMvlTntPt/DW0TrZQ35+7GhHMWxwPLGbH/Mp0GlsM4wGmIVZ7feN
hJSpCPuVejYSSh44zhN4jIsP9w2DjyiLab3z17pgrpEKtA60CRsmAkkKRnOcohApm5eI/yCOMJOz
82VPL8w3NyJFmkIu+YMvpRtwV/woqbekoC/m/z+0gY4unFTEH/QQYHMzqoCATZVGggP8CJ79BbnP
M5N5kLWgi6ZT+UKpHc8XfDX5Kp7c7OLcKWGZwq3wUbmENkBO1cICUq+bDkQ7ygK7HotzkO0ou/Mi
kL7tawKeideIGtQTOCTstCAeU6sfG+BwPD2htMqPMDIwowhoYK5A2D469wZQkFIUAYiD+qutVFB+
Qj2ObOFfhqtHyq6nvgrA58ob+QOJZHjHO8FE7OLrXx9Db/tUAkzsl6mPyw798RC1r5XBXefqkAq6
xpLqhURcjYS36aF2s4UcSV8QjUxX2TH0BBeHsgsmx7RmwwKxvcUUgGCpXeGYUkTGljiIYNN83CLx
QzbOANUH8pxFNJeERP0oDoK2aOgcVUS79691/cMr+NLbywraH+VT3UMU0jBiJqc/gKUet8pKjtCN
nP/AQC7f5QgqFMnSazNsGMRYgrhkeKDOPYPNBmfUgW9APlZI8BmpvNOcCChOAyDCSJJWiRpVHoah
oby298hCcyUMrDOgrvCfOGSOpfXthbwH6eyNcR93McQw6ajzntDQeCVtW7/DLAa03nEy+QJVKRe8
jbleBKjIzQFJX0+8mOk6c6oSPM/zuQobKl+Y+5ztR7yMvjaWxWJE9c5cgz6fYn2t/lxXMoPMGOnH
PRJ62wKO3EILjCCPXv51RUCObrtqJcWPzcO1Qz0x5rILa5Jdqo0Qcowx8IjYzKv5/q+Ybd+Q5EGg
ufb04BK1iAuVb73rQHBVfjr3HTozAZFc5oP5BRME9l9ymp48TiYMDxC415BBpD0Bsn7rkNFDYRdB
J3DTDq6SDA3fClbC/B5hvSleoU2uKPSCLGBQHECQj0VXh5lscF/Y28sBLg3jEzUGv4G7gBxMm9/7
PF45gT3b/NCunf9o6NtVs+OFpAcRBU/a5L714UT23FkoGAA/vPxNDXQcGow9LpvRMFfW5qc4g9pD
MyHQgxDe9j+XhmKFAOw7RHA68pQea4zo4orvQYnjcx0fhzcXIBRpQh19EUuPH62LvArQdMr/+SVJ
Z8f475exY4x0o8cgeZfOcVHzyqT2YNrMaRgE7d8tahZomfm36J00BdQBOwIS0yCx5pzanhwL7DFA
W+oGGryXwyjUybbTu6W4xrp/N9YMCzDjg0mDGBMbmTxDsGa+xycTbz0D0eNnMiT8jY1ivh6SAfs8
i69adJ5dDUnaxPQKFLZn6XL00223+NR8M66/QGLMZJcTGGZvt8Xv71/h8xFkxIXooYmYjhFAOMx+
Eyj0MxOBaRbIFtiI0Jle5F9Aw4ViHPBQT56bMfgSlGHpq3wW6Jpp72aAST2XG70pbOgQmJnZO2tT
n9pTm6TefU5BMv9L8tx5k4VGl7QEiESPewGyMkaP8OVjo/h2Wak/4nIH1vYKQI4HyYAX1RGEBr9e
0Ln9BGPDA9V5AEjgCPDIsOT8wX/grS1BUs6jp5+S2j3fAW/zBLXU9TVrlOZE42URcCjiCdU++ygN
0keQbZntEeHktRLwtDXe8M6DTSzC14LPOIy3wUdOs/PQvvwsIvkdnWkO9PWjEc7A2mxq6LZfUmDE
t9XgcuzxCEgCB2YyQUBEEB6oim5/SNLRh3htCJJQOIFktXQqJ0GpgMx3TxGXEmw7M5I82k+iW2Ks
LqcqsRe0VT+ACXvImoLm5VBD9Ve4EKsfTZIu4PIlyq7Fx9ah7UFA8SrOUixX0XAVjoTT6lu4fRPP
2U8P5yxI90WEqOdXT44aD9SjQh0iGv/gSVpbZq3z1Zft5x/1zxjxE2xg83MVgrv+gfSKxsZZmFtf
vyGk3E8QLJn8OQyP513ShaDSaD6wRxW4fpXBeEo30q5YGtYMSgIJND4xbEdYF0Ytd4e5zew++/oY
Y2tbswqU+OUbVIYkpPzfuhSB2wfjW4IKt56lgo6CZ4LQbGEACGLH/a16U99VykD7x8T/2tX9F4ff
Lp6LamXiPDmn+i3c3N2DcKT1Kx+6E6Q/VL9N3tgWjzhNlHW9gfmCKyX5EddJiKBQQxN2JCSQosEU
4KReSGQVMwKH5kukJGNEnn//fX09Vur8dhi8uxPU6JLDKhONY6h0xQo40V11L0zo8MHx2i9Sc9IZ
uvgzRsLMeSDHzA/L9TLZ/hFxkDe/B5K7l8M/YU+VEDJGuohMBYmQIjJfVehWXokebWCt2fBna0Hc
QokUZbocwwOqYJZFdSBHX6VHbWbMPj8ZUjfnSywMPjIqpdTTNiAVV7anRRRPJRnPAQonSWw5O1zd
tesvE5IN73a+BdxT10Gxc0aoATsXOAhunAi5dHFhFO3slYDdwaj4F9tpqrvZnMihRWGZYN3ciZp/
9cTmBK9jBMNRb8F2vv1CmAe7QtGz51IqPkC42S1CxokJ3fpAa4rHnS0W+G+2+LH3lJlzeZ8vNs7n
Zz37dMia2TWi0zmauf6T370u0EP+xCQgMiAs0LFZkM9vBYa0cWkvL+X55zfzjXUGyzKPM6zz8tl6
ubRmb/4VDWymm7iaHuqZvwydyBHGpOXs/ZOpow9iN0RBabb9o0xJREFQe8Xs7+8IbJnRx8fTj/8v
v3O3XBf7P8el2bEwlyCO0Wfi7Ecf9sP8tQOIxXSCBP8LlC7uTeLOiSvwyxzexThy19A0IDDH7737
6fqzzR0HW2u+GTAyxw+D7lwaIQYzslF8W16TWDT1RT81WzpzNTLQDyZFY0zIloaa3UceqL/01qZV
w97CUr8l5qKPScAwTkxDUsUrVQT5h7GCFRFl5yrBHX11T2hyERMx5BIvn1ieHpVzjDhcgAse86zo
h3cMeCgCMRkq57RiOUKkEVl4iDavApS1jtV3eoB2xtGaH803HDmUTu4nh9eCVwb0+d8ftFNayrsq
gIo8FcsW7jhuGfBFuH6A975tZhqglee6ULRoQvqCVEGWYGurG/ugNXPCZoHiFgt8BS+tIgTZBz3i
lDB7X1lNki2z4PLd0DW7IwQLjAyuplBjaeH9KP6FyHYNcsp6Er0d37kpHtfWWOmR+NOEeM+gDHOv
vIEW250Tlje2CMyyMdcx+eMyC2NnpFusFS+aB2bUnbBxnp0391nwczaR++CHdl3COViNOKehD6+g
ujhgYqOX/ubL9Lckb8+O1u7/hrZN01mET32TnZEIS+yoSaDobfKjw0gGJUzkP3gj9d8I5BvmIZTA
Lkl/iyVhFTGSo4VEh7XiBQBBIluI5Macyw+5G5lbIWBjcTz0ORmTiEY8r6Pt9A13j6xbuLOiUEye
SA+GDRpk8wrc7B7xIXrFBBiiFPhsPrY3JhfSF6EL9wRqG2HZklKwU6KKkoqZYsr8TzT4JYIXbXjO
loxvY//yjvyXLyXGNABA5z/3mdfMjoXbBYjsiecJaL2bBdQs3AIuaXg/qR83uhHiFDhFBxlJnLw5
EdvlpkJ/pBVCO4/vwOnhCqW/rS5a+zuujo2K7axJuiQ/9glYO5obNLp4SXFNTrTLC7ymdTA2zOIo
oSgUT9JK8nhX02WKEum4S5+tFaMFIG54leqwVrjHVJtQzRhIMKgIq2/u1IUZQ8KLNCeGBssJlhLg
9bN1Yf4CnVLgOPKjtGMg6mVnHrVvcLTf/1zJuLVLmprOLj8zDYEwzIBpz++D+GtOGbGHcpUkFh20
PmpYZUd7w2Hd57yRECsy8W0QpCF+jKISoRDsmBOuRY0mxku0SJSkuP7U0vn1WIBSl5VkkHYmMVj9
KvsPK1+XYLCLJeNCaVw0nAQNxG+boEmzsV9O9mV7u22vdDAvvy+NgZIsnac2GR+g48fYMGE2vsF6
v8nf/WsBP+neXpjSHwf4ETmizIYORcY0NoP0xzphqIRiDSMf5jVevoRGo0vnHJNagag82zyA+z4R
U7QppJ8PcjL7xM4PVe0dxGvFewCGoOKn2xVA9bGdtxq0xZLhnjB35o7gbwr85x5RgKcfwPhBVtrb
7LPP/WybPhZ3P99iN6sz3AyAjrziC5XSWehuAWWo6cgT8wlxAjIFqfsF1K2egaLKt8BNmNswR6Fe
s2F+z6YEjCATUVjWGSq1pdD1QpiuNVZgN5n041c3JRMzCyueBJ6B9wTgqfOOPibVLqBIVkMG3HIG
p0jIZoaMS+g5NF1CT4G3hZ1dC7kU84qXLUh4jE3Tt/yzT4CKQprqdHGOnDi/wwBZ9egMXNfcsXRj
aOGYgBqFYcXoPcMJLouZUnHZz8xf4E/RjQM9HNqR2nvkYo3zQYy+kx+KyYpHU4G1Y62mmjlbGinG
Z39qThfekjkQZHhVmmWY0ukR0lTXirk09qXifRnp3Jg3ssBGM6aDwXvLjwXW7DRdHpS1IkDQ1aDT
AeGLA+EXEaHMZsCYLNsvaZrl6P/1f8y+7auLDEMFmkJQsswPhrmcJVhFY8nsnIYLOGJB8WIsBW3M
pFFJe0sL+R3OVoUmSJ5DrolZhOLTFzE32XUz4CshJCzwE3vivtl7msIAlGYizzqPHg0MECDH3oxJ
tx9L5lBPDG5+GcV+UJtTqV9pwCECdfHJrQfg6T/yr/oLiRtZk/srzIRA/elyD560OS0qlRv96VZr
tkWDWtK9+BmpuMYDMJCWyZwSaqf2zIM6Nnveyf4wxgVRnZt+7hOOZ1xwThKkDRpGyHnzlR1zVftw
e4QEAQatBrGPa04by0kT9B15mLkbwxWN0RUXU7F9Qj/AnDM38bImbhE+uhNOs9DvmKIC3mQH/iVY
vOjiVKxUZ8VrXe2tziwJPmAK3BuumNiiyOG5mdkZSajVeLo+QlUK08ik8ryypIznJr1CW2ZVsOhY
GixN7UHIJ+bo/VLcY5KsM3dRQBJC8XCqXywiyGPFERE8SOd8xsMB4477qkIXTO7PFW8NVI5llpLj
h+K36VUvcTpGXWTHMzs+wrGK+RGWMTBrlhCvUh9Jp+c5tt1ZfNOOhKQSdQ8VI3hae8wRR/BbGF+f
IRvWjAqh/tFu81owM+hBQ0tTEo7A+C5ApwrPzIWC+m6RRbhnvuwFakY3uCRnCDM8qBrAB2xHiy2R
qT2Kv/glsL+oWtoeorcZgoFb6INPmovm0vieKqzpGfjyL8hc5GPPdyuuaHQyGy62YrzI7AnJJ9Ga
HJZEhCdUFHqkR2DOeZF0+QeTTd6A1j0xBdS2cUOrDah0fon5jhZyKpyk0F2DEhmDNWYeiwMLCZ9f
VAsOhPbk3sE0dUsgFQI34ixQe2P8+MFxqaqQtUy5+9xrMcBeXvbIa/KQ0UO1RPz6BlHL3gmoVkKQ
4RUMZyhYegSAtRVypnAaeYpAq9RASxBCeTLCzLwBQbpvVJ8cpOBIGDNxmiU1N2XCHCAimeTEcgfm
jjKC4mm0/wCaEfMjJYTvCXwb8mbhXa2Y8Io8ILlh7o9GoMrvV7o8nOGeuABe4RJzfkxoiZlMyOuR
6dYlNtqEUKZQSQfNv6n47QQi4OGem8T8vZycB/ge+4tRS7Om4Y5B7DdyiGfaoizfM15LYuuBsNp8
02CdvllfLF77g53kRvsdnNqF6DOe8jPCGtjCE9gw5iT2cf0BmbMm1wDWvmsVCUtWW7Flo+gZG4Jx
pwDbErC40RfrEx8/GoLFBhw49uZWPBprxstT7wNbz7YgSLih5ZlbpoWMsgTEHDwtW8xTTS73d+Yx
ALOf42H6fhUQ/WHSnHhjK74AaN6T+KDU8MTtnXVjhUzEOUy61MXWsWKeKDYIOs4IQs6aReOj9o1k
JqiPM+j5aUCNGsABbwhYhRt5lHE15iZzCs4WbUBgfVkETh0cwAuOylqgxI2TpECGYR0zDHIBHmeX
sIFc9Mk7m8VqMFadEJryRggdZ+N7hM9SuEAEwCOx3mEpICrIUlOQ3EBgtVzeyq1JMYKkguMz379x
TvDxh8J0oRSB8z9frh8XQMP8MrKvbLuvbZrtmbbf9hPKkVwuGEuV/zwDYMytDVN2tOYID+JXO4Pr
nap+Supgx5cfEOh43EMS/QZDBaYUsRUx1lqyNIguNWGAApmP/yE6IBeLGcwSeAq7X+V3jGHWtzfd
5zKLPL1YZcZq/CY9yR7lXjX7j+vXZPZLR1PW+Ghofbt6DKdn00Qgkeo35R1L3ePIOKqJHtP6Dpdd
f5CkRndsKibdk7oApf+pal2gnQgmYAulqO59U9VuzdaLRjVLEUysutKXCmUW9xAGzY+67ZGexFYP
b7vckxSfDyDh1Fj14I2A2goDsFuLWVzI5wNJ3ub5dlc2L6bKg6tAcn1Dob+22IQZYK6pswCU+GAB
aF/Q8yALCIDfk0scGWNcqRi0vf5YDMOhQ3tGEiKZ3XXN3kRM4+ukrZLt80CCSKGniVuvT6jJABEN
B+IHjzd/8/gr80plRsnoDZXKjWN83rSvNIvvbE8PAjpuTCqqKDdINyzUemCYw6Tlke2fr1hBb95C
47YcP9RWhbLx7BWEkdDPAklqVClN7IdThlLbeU8ZhleJlJky0Jke4/L+8LLrZXWx99NdDR9N66Vx
P+1bnIKeanF4gUTpnO1UgtgrUBpu+dmrSlGslXRtdSSXbXRnUuR0ehtBIpUpXyVPxw7dfL14JZJR
g/qgvlTeLy9MPZVJYaD9xAxEY63fNreyLmirXOPbNK7SFr0QK3eH+m/AGLohekwyHemsDNOBBXID
YvwCEqP0wTBMCKSqy0ebQyHux904DVz4kYf69YhNpNW62goaBIJ1C3XU8euxbFFOGMyXV6l3X7td
3yvIpgode1VvkdnoXa3a59TTmQaS8DenqYbwl5xfUCE6veByv2QIPxxc09bzV3rZWxCp7tLRQEF3
GL3s8gqdUcEXKaxzKdZoMvdaWMK1E7+D+kAtAbkUOCd6EnrXvskWrcdplSOUbV9X9+LwxEupVt5l
1YoNOG4ayouPenG9ZMy2aVWMw7wEPXi9dFGeSXE2oakyTEfJIYG18+5XYnrbkOGaaJOmaRU+Dda+
TWPsriwkC2o1A3E7K2OJSWwPTuwG6UDKIhXu31OR4wYrBbWLn9IX+IQWxV54PSoiHmO/qZ4LNYVl
iNahAQG8aEEKqMfXAAwImWq1ksKrUcZNw3DXwmClWZvYRT4qWo5j+q42H1ZRL0pyoEL+Vq/0vnPU
RGgF18XWKsp59VwaT5wVoSbinJN+oXqZXlFA3rWV7Fdd7l6n46QXX7mlrK4GKeb1efnM5PtBeT4B
Su31fnTlxIE9rwUX9jVFRaNljAf9lLc20BpOJkefnNl4iSA5e56hIxPy2uot2JzxjTuYKRgL1fL8
trG7J1JK6H1byp/USlFmVTyBnCPEUOmtHcv31ARvnH5pGk9hFklUgJoBSwMmB/HqwpaRv3Z472TP
nQSYgie3nzBL7GuyODkB9PXsuEvocxZYsk5O1Gh9OOryvsHOy7wAODLpPuOR2d+xbeMRtqB8NxOd
HYP2ikKKYsurQhiIPiOpzWaaZPNMuko9JAWt51GmDg+MZ5zbGN50BgoA3RzoFr0hB7vhms2T6Nbo
iUWhYJc+XPSh2z5/e7KGJv+xQBZCxb0yBqrmJZvkX1H9OKjd6DpVMcLujUXiwwYL5ZKKAU2k7Aob
hYl4hsAp7DIT7taliqcRK5zUecwcPQUpMRU7Q8nxWlTDWmGiCqzVyG7fsmz/2PUVFeOLdioGNpzH
wp5ggOZS2FyrwGl96WIurOvq0n8qt/j+XNhdE1+bNwKuKDGk8eKN3UGhjhqKVYroNkYEFdWzypgz
swAyYXJny4uJchtqJzJNMnos9Y8WwqqwR7QwVg7srwNoDgfvx8wl+WNLfJICz4fMR2n/AYnzrzhN
kjCAhMEsWYsrnIo6QDjVcQtdOIFfoNi33ep+CXlAW+gmKWLLq66LMLqQNI/xIJBRdB9ecxynZZtx
IqI9w1MYKvIZTkb87dBPRKyZHlQf1KD6+uDWeV19YLPj9zRllinaDG2ZJwWmRhqlVtQm6J1ZZJXk
Mfd8LyJjrtT74YoaGPPH4tLv9Zyuezu9olLGcUchTDo9XgT6JCH6K1tsZLfWSsqqivuGvnn/2fP8
iwAbTzoTcVo/U22gSIW0JLv8ekhXshbj0Agz1IZKiuYRS76RNzxixMACo9MrD5pAN+WxcuNxQiEm
w94Yo724UhDh8OTOHfTVKyX3r1wV1a7KBz4AXTRHUVy7b2os8SqYJRevXUzNt3V9TxmCEqEb2LAv
5CnoWtrd0nygokel0Urh68okFW1xWpVcie65mf5ZzroPi6QC5y4ZzBriUMrRyBY5NmaO9cnRXEkH
jpRhg4xmIbCVC5Y8W81ireIfJ9ig8G5WEi0y4HJ9jUQ1g2nIuGnP81tZvs1T1RhCzAWgJ1CqazUt
KvQXK/pR9RX4CyucONo0WTyl+M6C7O3s+RMCharFwP7KSk5M0SLDqc4kamsXLTKv73K1GmXsWqCa
1OwXJX3cG8RoQ6FTg+eqsm+xbRhlCJ4oaUGBUR9U++Y359PZsOev8rayV3pNW08qtnoPOS/N3cut
9PRreXIuf5oJpnXkKEA2S0t+VusfP6UJ/fexulEVmS2F5fkiXJiATkysI1wZISpoVEfM2+ENih+W
+nL+7JZ6F0/2iiabWgmVcs+SDUjMJ+0WlOhpEKVKBd6UtETVsa4b37pjL8eVs/AYZvHqPetMgcp9
7zdlMUJ9osRhS8xy5GMm6jN0UBg9oFVcW3IoG0xjkSqQwOqwF3PkisAl5bDLYOfbKGRebu9PlTIm
J39RlhdtZeX06l+rariGCs5A9vGGdNiEDI0ywuEglShHe6HQN2TZ10ODJVx7JEe4DMkLIrqBAO3V
ZuhzP9TF0rlZW6240M3XGh8cf3pjWn6Rg5xnlnvmlGvb5Km+lT+qqS4dZ1ukyP/yMhYuW1qdL1Vy
0cy5b57meLKJroViMYNgbSFZjz77sHuSC2r8Qm5LG92Rald9wFTvb1GdjonS7OH2VibMbRMNqXQa
ZpOtbCbLocWAQnVPN2rAMFkBLaAchXQERuStjqKPSQH21Bc1GCJVQY/yZYIaUEEGOsh6jFe8u2Bi
3Ihfd2Z1ivNZS7tbrfFzOfZjKMG9LgurheADPSuFaF5awnV9nXYHa2AAeY9vyBDn1aFMiyCzGbO2
2xZEWqfYSdeTwxU3lHYqlC7oVbXBiMZZj9Rdxg78yr30VPqkhrCNb6HaLq+gxskQBhVSbBpp1NNT
x6b8QIDrAffNUV358TtVrMYR/Z0sMX5rIbiKmM5l2HZIatgGTM486WpWIzaF8p27EBXFxR3K3/wa
vkb8mRsH5aA8qHH5MuzozmI26BzBogWNTQcQWFw60AJA9E6anm7ddOgTBR1d1tzm8dX3t+aks/od
ZS8xMsAgoNf3mY3AFDEklX/Act7ajq4UPJPH9Y2NspPntvamTuf+Qr52icf6t5P75IbbXNZVXODf
69Z5IvbAJF6p3y1G60OOOTGoEmuR3746VfKGZ3xxTq3d0G3eToNwOBW6oGjt61u2055NAQolGey1
oKkrtP/BIPXILlx11IvZVhuFx143TnmOWkNpyPSob0HTq2znWEmOjK5f3eFWth8WHYrBINCq8fTA
uly7hvzrOw9/gBJdbww6mBfprXa2ozy9D1gcqnfcM8kqYXW3TpVMkx2MavxK70HGuDd74ChsU7Rq
JclnBpgcyQqaHqRMo02iAIt0LGKVwPnM+9jQy8g2v68ODkYo49xkzjxbp3ntvm73+Ti+O+CFNHVp
TrBZsO6cjpquzSdkM2rn426Ijg3dtutX/6erWBBrUEwpTUvO+YIpi8KkarqjrQ+gnL01nXbSBaab
oDlJy1b5be6MD9H/qLL33Ikq8CGUitbwpSFA84rqG53L5glViB6Hd37INIvBPBrCF7tOtGbETxyO
6FgE+jC+GVWDy9NZfsr+y0ItUITpkpKqewUFYVAsfuwaFe9uxiJXRyMi1fR/aXnTbRtW3asgMRz0
6AIqO3cc0mjas6TrLUvxcgNQggySaQeMGwogBC+GP1xWUiCdJlXf6Av7Er+u1WECfXBW75BFa7/M
gMPxZhZ6G6IesYTiBl2kAvT39aah/l6C762tbyOo23VmbsrKDLWS+YnpddCa6QM8pqd3z74Hnq5u
CCYmFLLZrAy8lqQm39yxL+h3NSJ1zYD8lsMzcDO8iTEEyMcX/Yj8wny7f1OGH7U3XAt6Us2zVI2Y
xBT44V0e7sOk24g3m0xyoKTyQjaMwFS1MOM+p0/PHN8bEzQ424Wst7jQT1F9R7b5MQUv9AnNEhBM
8d5PVOO0LkSDuf5TcxD4iEAVdzxRHyc9Zyxz4W69oMONawRKzZdoCiB+K9lh8QToUaAbjPubDQKU
9KmXgDPAfBQZLXXsS+TAJgOEdnkbo0G9JnkNl1awsV+Sa0F+d26cVPm4ezcdfx06Rk6cV9AL+bFL
6eBZTJxBOkTRyBZA0Fa0UFr1s6C9dx+20xUNuayN74OOSzgDGHtW3vWjZd4Agz49Y7qdX87iyqUz
ymzdkU9XdB+m7CvlyZX6H/0/ks5sSVV0icJPRIQyyq3MIIJz6Y0hlsWkIgoKPn1/7I7o093RZ9cg
Q/6ZK9eAI/Rdw2iaqvvq8riV3ZdMPpIi4dTwLBcpnNtWPes89fkDiuyoWd8nX+qiHItHvxkrfoVI
p15/ld4+3qK8acm0Zz64KrAkvi/MkNhC9rNR/UPHNKIEY3SofJVDPv6SsKe5H+k8PIyFRton9hVd
hpYOz1vspvqxN9KgMuIA28Lgl1J2XjiFfYsuKGTe1htmVTRNgiRwA4+sWkHKmqLEOsnMCwUcGZy+
h9zyyrx7jvnj9itBJGrG4v79KH3lym5ziIu7K8huMWUl/kL9skIFwLrXZYbbRTmbYIuWM1RS6XsV
L/hMXJH5KekJk8IjC6SRagPFy6Rc1ghfeh013HXRPZ5uN8ZRhuFKJvp3JM9r9Elj9aRBmaH7V6TU
fpfX7XUEFQmjl+/de3WPxSizm0JBg1947/xpAwjWnlKcGDeLJ1tXZZ3jKithkT2Dos3T9O0WEsJ4
Im/FV26kX9W73m8u1PNJGj0ZHu+jz/4oo9CQpKt9HQCnmp0dRvtvlhvqx7tndTBSCGz4tgfti5L4
XYyIONNxcleOoTwWLHDpR1KUo92T6aVmZ9CYInvJ915v5sr7MqlmgsKvT9YIb07GG38XAjZct3f4
eP91eBdqGCMNcZFYR7F9YZf/oE1Fe8UeuLIrtlq35S1kWnRqGc9tNlIP8t/TKSYJe3Zrb4xiU5e1
LQ/v/RiwfYE7wNoNBxhuBnXtFR4xBjMnv2xacNLG3icCMxswXBA3VswsnqUlm0N+rQdjfMCXsLfC
n70FX3PlnF26YjEK03Ux4ePpC+mfwKEA21mEvkoA2Nv5VSiFoLe4FyOlh5SIftllm3OHynhcQqxj
T50e8KQE9oNx8d3hAepjFGJgJmB9/RhdF1uyKWvDdA2Ap4G1IuOb3g+Qi40r+xUEqV2iA/OxmjQT
BtIGq7y4Qg1X8dtlpkYu1LmEKICvePiIa4PdJj8IWvahST77TpkqHxPO7XS0fpGgxhHIEUKTa6Ij
6SfJDX6MMIOPd9Qc0h16bB544PWwwjP6TLT1lzyLe1DRH8JQpqIEyqHqbPi78HSAwobboeH4a2Y7
HufsiNbyDWYAJaggiXCwOh7Py6vt9+aZ/SVa40WC2yLMIDG+5rbsfZOjy+JQWr4TUlzIwHAgaVCl
Uc5hPs5NMdEqA+0brFKkeX7h01PXUiRx0FUH8xNYaWdEuQhNcEQyqaF8V3wjPdaBQPsDYRvnp8vA
YUCgtEJ6e2Ali6Hsy+h/HgF4lDGAz9N3glI5FrCUYL2R+je3000291z3y/Bn/q3JUXLqAaEAECnI
ewWOnZJNHxzdC1x3tJ5ZRPqDcwRUnB5dHhg2jBCNCtbUYCU3FrY6G3ObAAB+P9wCtNo5Co4AvZpH
4J0IN6SrL1PcU87gMVjiD4lRRNj8wY9BKISPCR71zylRqNA1yJSWj2jgZzW0bsDkdSOFYwndlcLK
k/a9s6hcz807ZPXMjscXYdIfmTeI/D7paOJWc3DAb2rXUZMaAzb37AyOr33nHHdYWJkwT6WXpS6O
hGeMXUh5KHKY33iYx954Ae8SMNvWROfR2J0j0hFBcWSVsSwOCuUZHWFuwQDCtPnOCWnUw2SArOq2
EzzmYWaSkYBd3fRpk/MB7LkdwZHDANcYEQ12FrzbVj9LWHrDmc2CzwxBG3PSBC+mgN/MfNq/2SG7
kNvNrhwOiWinb5CSHP9Ht7gIsllYvJ8UFvS68EHNbPFhk1HI8BHxGtld0Yyi2Ziw3V9AmaEF2T6w
VzNbPMjMlrU7zcCUhUGJWBCWSwhDj6GXJjUkxhNCv0foTZWo9v2igsDvxeAa3gi3CXDX1fa9l1n9
ZFEFo139tsc4u6DRehopAO0epvBzwH+woYE22WCOBu/ShSrkQ/U2pMNHMsbG5hleORf3ZcTwoq2L
y9hDy2fk0aOy0+gdQlGx4Wf7pc1QVzs9T+hKn9F2CzEZb05j/yJLFDqfQay9exj45pOpsv/GeqTF
jIYRZpS2/3Hf0nSUoJSa67NMtHMyJP5BUePOqbnbWZxD8Z0T8g24yO/IUWBkzqScRqAc60yAWMcj
Hdf2KFG8hus5WyB8yWSLNQLQSQpfnPRiaZWaovk5wyvVVRMvwmIu/D2N09VSinhiCN7V/ySTjcDb
DKXqhoyL/9YaNdJy9wX3j4+f/slYu4PglWvFe8F6YP1IZd0UVu3BobxbeFtfKr6ApSV2qh5OmWqi
06tsRuuJ7LKgECAsYn/H/WtZsOEJh142BHdTQx0jG/940GfHuTgnys27zwCjMsac34doXvcflJsB
LcQAuyyo2lTiNzTbkA7VELF0RuUkQTzksRkd0mX918yoz8kH/+IHgZ1Ifb6n+2m0IlnpoU37KDu9
Zvk+/cEmxykWr/g1o9ZRk81is1FAb/nsLHFp5LCY+f8JeW+1BUy3YwwVb+yLP1WMOSlb/ugbE6E5
1Zz+p48767HENBKuRL5/h+xAOPnn+h5ZwFJKGZqCBz3zDqdqpHfaNI/kncgjw5ReTv1RgIxMRkRJ
0HlcQ0TdKaYQg+k6tz9efES423Ih/qHID1HExaCuUvDgEiJZvdBmBc0K9S9bW30JBPBMkLTMKblG
0mF8B4QCX9gljdrst/3dIV8RYjs+dynkbr910WSiM7ka3+jjKg0xn6rDYu24KGYPij/cGWi+5Jwj
y9T+mgNvm/NLYzSs30AHRd7ZZv06sMTF0mKIR5aDfIV/O1eWpJaJO+Knmw+cAKfpC3Zk8bTZgox7
tx2b2VyGQYrq6TdniIKqY1wtHsE7mlqWgNvKPqXnt8g9zJuZQPi2cVuhXuSVc8C1K1gMZmViuPpY
UnY/oJXUV6qNw3uJJGdQgJJsEQL5zsVwwtrAwxl0/cbXKqagRTe33cqn7obD1WMF9BKQswPr2GMP
cnOrTVKsC08/txMjT2Dv3FDXcNpt2HukkQolG27u7/3vuX0sBXNi8CAYn/3XQCdrVHQh2ub6hY/e
B7I9LEDgABnaCfs+KgwaFzJref2zZfuTkcVqIA4mxKmYlyadc1lBP9mCe+iIZ0GkLhioH6/mZH51
W82DNY68RucSSXh3zCEfpMT84uZhgajGamswjrZscWUXT+YjJIiwtbYPh90hBJrBuM0u6UAA5Kc5
/SvsaBlD53/nCfhQmeORFh6DZnO9fLxPwmcUE5ErjTusjR87uRhUVQezrQck88uVAlGZxZzfb17N
RvYGsjsLIhROiUbIpikb7d/k7zZvbM2bbCqbndK58jiKtiUnVqQ55f4eTiJx/12SmLM5sZ3ad0tM
l42BWUmRgJ/IJMqNcz6Yibr8xg4v1mLkKlvdgQXxr3pjWXozRJM3iWD1GQpagJb9v/vfwTD/q91G
nyrr3kjAU9+4wSMSP9B/oLZ4Tf08kj5DcnVL7PzV2PITwPN6hCO9qzlwSQ+8lPqarHRb9AaG1teE
F6TN+1/yItl4eQ8kDUYTFszngtnufr4R6hfI2k+bA9YUFqqrOyS3EqFkKXvYd6dN76pkKXvHpXjQ
IrBEDgIkmWuUgmD6eLVsKZzwb9E439a8BwnHljZLV6QofqYNYBj2LhyiXRyQjj778hZfQ8hwDJ3q
Ly8+6oY0Tn+gEU+v8424v8GSbpwXfs7c5LmOzgOCoeixe2wOaTS2FIAa/CbNm8CMPm0cMRlU2/dL
TXMgBzzYoUzC19j52vUSEYxmjPx6ej135sf/TGUsJ0xFnx5P5allXcG4RoGnvJEfMzymKK2twrjO
isMHAmZtQAEYHa7r2uL7/mz6YMOVhkAJ/19A7tI9kOGT5YuCGYQYQYSEwuyaMDtcdzwLVA9urEIP
G6KWncPtGlS3A8bhpvYtefOBVeNPY/D2cDe0OXhTU/rNiceyRQvzVOR7f9xiKjr1Fssc3VUitpob
ZBDOfS2ZOX9IQOle8+2+MC6IoDBFHGK90T0OJpM1R3dlHmfs/euBmEYMGQb4T7Odce6sjmz8HWmf
RmRuh/mMzy5t83hCafRq8xilIG7TEQ7Sbr/7hjly5N/Kptkp8MhAZ9Ex/UDNYnK63Bi/qRF3l4aa
M8io0Xf42goQQSrQOsmL/BuOccP5WEMTeLfGhq/4mxzn8OltS6zE0ybH9D0Y727kZe9y7QyoohS2
c0eN+UXG7eNkG4jL8Tnnw1HYaXv+vlGx0WGvmSiHEc7gcwBFx6gsukiKFW2OeEXyMaTnETEnWfk6
ddJfFiuKnwXfzYhkpd5U3Q+KiGxW4766LRGOVFZHB1v8jfhCeB7zM5MQOVMcUWrctsOAQwiNoOAp
hlX5yCaTNSjmH9rlbXt+W3eLC55ZbNc4VDbc5pL4kCA3N8hy5wBesLqa3Yvj9NAlxa6xCn6HM5rQ
x9gHTmODsprsOHieF1LP5xXiQ9GG4cJxNLimTEsKAP38+sWGjhBETvqumMvzQvLTImDnRPDrWFxj
rIByv05hOG07tFmse78NAHhYSU57dRTVwTwDLzUdJBvzLQwpe7+CY2igJbIGTfF1idBLZjJ8TUHN
BWSEMGe54DjGy0Y15yAaGzh1Dn5yyP1F/NjUcvsaTCj3A+3K/38CZqQujsFYWyMSncyOsQTzlMe4
sj6kIjKlnfko6J6Mo9tYm7Fc84r8yOrhD9jNAM+GQKhAnc1tcYjNq7CUqfx+TDttSYeiMpn6485o
9x+7LgeV0eWRe+KZb/2iZYC0Gi+4jGMf6+s7u2vRGfPsU5QJf1mUUWXR5RqQnM0OqUYxP0mXzKUz
rz2EqKhEGQ/umxo6KYmkYbsmgLI54CJjvbbcSxr9dCZyfmCStD2mxELnzlgx6DY76zuvNgCf7x6X
aYWGW56XBLSY/ctVNjLbEAOA92MQeUMQIV+Pr4Ywv9r3FptU/7Ef9q22ou+vu4E7h4n1K5i83RQv
MJYrPEpMf29rYkv4S/igrDyEt7jCyA+bAFOyeHtrM2dTSVb2EGAMp6r/VeClY16A7jjWj3axxjwt
e5JkZGkyC+S7h5PacQF71Bnb3yB5z3ImihDHuu/Euy35fXCGkrekaoNfXG184U44TNmYlGAjBF0A
rAxAgUgSpmxOdrs/QBd6YBbAKz24sbu3C37gs+86+2UBx1GBZRDYQHZKLQhev9W2qsAALaykVPMG
GIQQGwh1PjKeoqleshjAbPDv1zA7o/1mUGe9DsfGSfAjg/WBQAcwbt1gSz5wFosVkO3rIuyIgOBp
1hSABRJzd5CK784HhxAi9wBtCCMBf5vCmie2ivc2gjbYidZdiUq3VDgoocX47FFhe2vIFxFvT9/r
6gC+mkAmcnC9uqQHbc5X3dhJD5DLrFxnu5cwBKBel4MtpkOIyvp50rbPEMN/yuiDVgrMdk7G0KmN
4M10TrNtwJingjfedzH9L9MQU9YC+xiQxIfzypyr2yzgsz0tPKUB1fYw+9mKgWTwKY4kXhhMTSPR
SEdLGkWYBMNrgCrzDOf8O9+Vm3IJ478IoJ2qGXdN3gMSpQ4xSWMW2b8IvB9UCZpcWFXnTcYQ0E1Z
RmizejKMOpuaM9IsZ4+lhlvReK3R/F+tHlIEXmtVjCX1hGzSn2vU8xZxdEGDDbJlXi7VPH4zAYMA
8om+RgL0hAszeYP9nlXqHmfKfYahBc8WGJZsfcUhAUOFCYtL7gGrXEy/dBsDP7Lg2RMIWJLRJdHw
Q7Rik3dh9rWzr4GZTNz9gfaSMHHqgg9eM0N26uhcLI+r2xpK2oOQ0Wm9lHZYc/sPT3cZA7+r99Nk
aShE2B0m7PIQGRK3paHGQfG0LbccJ07KgCvECGs3qgW6YdNL4To8xbCHxk0W/fealKHybhJcjJvB
Qi4djd34hv77teyQRF4gWmkDDFha1WlCNptZrCiR/lFhpmN3baS3ADYH5iKYIz5bK6csL3E/NErn
1WHRRZus08yoBzAAnobBG1vBOxM99RwuwA8/B0l3y9x6w5I1X2B+n2l+r5lpE6hzwdX1af0IoDAK
CAH91MXsHfWv9lMGEzpEaKZHnCvPNUGgr9hucbZksYifEnTKwT4V3yNovg7HHaZsBEJwiayJh9/V
F1gXaqUGpXWK1zLcnWPq8sGhCKfO9W90xlKo/TrYvqevadRbxb49YPfCyJ0O2S7SDG71p/7n3qCw
VgSHG/2Qk001wGM5hKMretfouOdhs5WA8fB8AWUdB9T5u/uasfTFO2jUOqNk9ANnRuYtojddDZMg
RUDe9Jd31GcuFO86vYzn3d07rlE5kF/pIkARQcsM0h81a7AgKy81VpmxSlpaLL5dYTt5WyTrDXNn
OeCzkzXrBKjmUOaRTLV0jCAeKwZs6FqKipDFAg6voSv83ufx+68SkSKgKD5h/gTVneB5xqx1K5r5
njOomS/oCFyhnuOiDjvloDvicUpZaCPFFyqng8mDOx/VyKDP7evoTVLWrOahwQIJh+6v+TjXNmt6
fN8tKH28o1612pAx/HA/Q0ZAHYGFsZ70VRy5KTGYabFFZYU4GFUMRutklmC4Q8aO3Sa3GxJISGCo
3qbs1k7QGeIu7EpzQxhz95ghFh0ZGZhWj/6BTnUNd8Ia8pNBvuzcBvBL7ceiA1cW4UAytW76ZALB
dnCahF4F354XIKkClo5POgiLDdM2tcv9Z5czxQEaPe6zOnmbW5EWHpsj63bCF8BmbE9NzrEZQ7V6
HgrONbhvr650kXyurYti2R33M+wqLmMnU6ePQXpCN5ZhA4/e7X4nS++7RDjDchknMYpHh3Vz7nwh
kw79H1HCP3eL5AtGEqh5kGzHDJJQYJqTvn12IcqKixgiwMDXjU9NgEob3JJX3OYOyFMMsAr0z+GE
XTMoGbMI3/fnCZEImM3D1xn2JvDqe8vkKWgg2ly9FN2CQXLwiUFUA82Imat8spwYOB+d2XopdOLd
Y/kWrPGpg1aHTcZ2HA7zs5sDeXGaM7YPbnexdKLY1Vip7JVTd7rZ5QqvKApX40nbxmnJt4RVgY+E
hQXuujngY44/4fRtYbPTwc+2MGhAesGFSD82XlXWKMEqBlhroPFI6H5hlahMYuSoclDi5mjfPYo0
e4jMYxiXfp+o6rD2fFtXlr5rup4aCWBeboCS5/eRw5mi86hZg3eTQfBeNmTVsTQMrzMGv2JzvHTk
WFyXdSThosimvvPxDpq/mdPQ15UrcKBbSL1vL8TQqoJX8MYHzH2lvM1esXJ1Sxa9338AsRbWLHhS
oyz3YAR6hW83ZWE6nhisfjVSXw4ZDoyoTT42Pl36oCVFHz7EiSBaIeQQl5P+R8d4BMIKp/pWQBGU
Rn0XE9bwihq44XhRfybwBqCElo4Eb17MXKnUzcGiSQPP4D9IENPgtLhVZ11JjgU7by12X0TqldbN
6ffYkeLVja91erVE6NIAK5vGLVaTJ47DIi4+2AtigZOy/GHDg9U1LL+uCWRc4UuM59FYBFe27DHs
xRFvOwxkOH+DTKNkYcuOFlvcCBfTOqzfEV9XKNEgnYF1HNKgI49w7n8KowMsu9N9hdchrRtFNO99
jA4Hi0BQaJA23rkb8/9Mf/hYYLGO5O/5AatmWZ62JWR5zBMp0dDiqGkIBT5TkufhjUs2Zw7T+6Kd
Uykp7IxHEPQfSCIwYA85FpB5EaSpZ9GDDJ5fcl2JoTulGDcuv6MZow//fyYbdF5jZTPWXSHJIqx5
8KsxAPdYq0qz55vGwcrOQpTwh/kSsKA/8FZmRw/7KIFDf/6/9Wt1Gs/IXlzmQF+qUy0ZK+Y50JSH
bWAEWYVFNmMK0n7IxjGmv1sdShECSdZ58Lloj4zyc5zBLOlwHj3XhZfhtvk+MXwHLUryT9DYnL6Y
aEDkejvfH4BpUCT+I2AWdtScPe8XdFfY9ORwGqOwFMNMnrVsBh9c40ek8Zh9ru5dtfAylj+DqeuY
GwjxIfOFfvbEAgoxBiKcry+9YzSEjGLUOTycb4sjvttf3CkP7Wuj3nZvcdgxcV7w2R+mxi83xqCN
8Q2zwIbepDFr1hSs6HB8ihh2NrLfO5M54Rrk3OLxz75l2x5eD9Gv6XPpGP8aMkZiQSf+wYAXgdVo
731va2xjtaMDTV5AxiHCm5hisX0dkhr1pA5ZTOrS5qGGaETIs8AcCommoHgpFCoMn1vEyZoDU/Ua
K7cF2pFPWOUIlYEOQpVjX9roybi7jP/pNWoc0IhOgNoCm+BhQ+Q49i9jAvnzHYv7DOuCnNK9U5Sw
QyIH4lwuyjYaP1knVUu0HRjp8e/IQq9KhAdsHg6O6W+Obw77xe24vUdf2UN1qu36QW2DMBwPT0R0
RDbccwyy8n11SwYh5+gHCWPl5D5wFJzTF3RN+Wrk2cQUJHJXsY0dJAREUBjNFUvB6JkgFGKYRxCP
LE0u5lcGqZjd4hHG1m16hsKM7VqqGrt2T71DWIwzSGvT9PSxvC8StAMqkCXZTv8cpagr7A4zE5tU
/jqXl5afiY0A9sELcmZ5l5ZIB8845iJj5W3rze/Yom29FfG5+qyRUJ6f7IYGnypibxFVJegUhxMR
+UZ54SvuyRA2PbiMDz9In1PLbTTfSLqYs/XlGQ9iXAascTJ+YTSAlytaKtq6TDrRASHvZYKs0SKj
spgQajMYtHY73Wb1CCP128YThrNJxQnRz8Z84cNiTDs2vLX89+vDeoGtDitAjo3XAqotQc30W2BR
/8xWX/kvmc4JAYC4aaNqYzdxoV5/JNTsQ3tdzrkdMHo0Nv6EfWAJeGhR4obRE8LNSi6xdfMETIQo
oB8IEUiY6Ccn+wphZdVG6O2wQiWJl7l+LiLqz0PVO+6ZQmhkmAHpaTfjBMsJBA2XiTcalOoltlUo
zwfjhVn1o4eKRX9OchRKeAoPmykgSRCgTYv/1s2ZsERXPRbKLG1j7nAXoHE1yxDq93GtzfEU4InQ
lojD97g86yj6sXcInkPnOXyVNh8vuwUT5GzsoNoO++hzVmev8VZdCXpndACh1dss8HdpVpwCbLzR
nVuJRKLohniSaEhrmWqEgjg1IXYP93Z4RApLcPNuT8TgWVuM1G3ICCYS5q0n7JHNz+VL/Qj485T8
Hte2T8hrrAXrT8cUwzn3xY4Y9AFgKOHNZIgnt4x1VBljPsJTgsTMqDdRC7PuMeteuyS1Hqu+Wydv
ehb8wMqYH1cthl6aX4x/90YP4p2IvJmya+EW6dRTfNTkqcMizHPU/WOH+wzkD5Di4AVqLBPSRjDy
m7RXtN8x55bWz/AWeIGcWNJOa+dD+M3HI51lTFfJ+fgJ+fsgTB7yTdT897uD20VmN/tb3Gijp+YP
ud8Q1ZRdS2gGN4K0GJJOklc1iJySGxeDDUgyDloyIG3yG2EdS7vh4nUs7D0uvZT05D1totySzPuK
S4dPM+izGo1ACHh2HdR/G313BBJg4kTEiFoVvC57OfVw5MuZ29CVmBBc+fGo4aREJcrV5yqjlyMj
JfcpO0TscKsmVoK7LRUhKuzhLy64WsYEPhGiwPHHm25pO7TwRDgIqEI3dyK5PQa3nmvAmXThk3Ef
CU4ZdH4SlvV6Mmx3ns1KSohZqQ+FGX4QLPb8D02BFX3hQmHBzaPUh9VBgpURwJsn8EHBuuYTJk/m
VxixnAKa6qAiwlsbiurUQ/o5mR76iw6kqLipaoKS0D09NKdZVceZroXp9PChp1ZJZTlkNd8NK01g
JDpLzk4E3nYbRmv+VAQOLxoqg33VQtUcoY7t4LUrcKMr9b6V+2ZTNPhtjIlHFOvdkX/mrbwcIRe6
9gEByCk54+3h8W2WxNz3I9bJurRQPRo0yCMYF2H/9Avr84XgCRSB4JvOvI/cAvvSM+1jqWPR6UC7
h/XVLJ99lNaLB8ss1peA8VIgCyXcNQzlcy+7rz6KBYmCCQoEjiQJSG9z2LrIkXWLO6DGMD4n3MzB
F5+RfWDq4KIDYA871rquKP7PafROmLUd3HanGUkR7SYq1tDVC90FqWC1pxLPO23JMSFFxbiegIZZ
kYUANm9mIzHKXwiLHnPNEVf7gUoAGqnNyVB3Ntp+NBNiHMRsnOf85wLXPXCvPgBsYjt5oqMxRJ3D
gtMWAhRfecfl77Lv5qPdB3O6ZkuKpU7U95/YQgKHkDTkxfQWD9DxF0jHIt3H6d3OGepiGsrmRQix
hK6cZwxdk9NlmCvDF7EoscSMBgJPRvT74eGo0GG2R5U8H00hX487NpRbmmEO+cJEKk+dywMNgypi
z9joAlgwK+cuE4R+Idmw8vACiwbSEpXcV+bpgm0l+sfUBwnzR3iAvyBuEYLmDGQsoCuI86PgJkwv
LRIjTPKwKX/Z2Ql7rvkN2W6OwlqOS0ZHYm+fTuUP4/9kFWf2kJDT//ZAQJX1pGggmRiablAPnFhZ
4s94hk/qpWRlPIwJvL8SktqHrRPDDHJldih3zyhUgBD4QZ901XCMdJ4kWnWY1yx16M6e08rFbLlY
H7fPVYXUMSSE5yPhmI3wcil1sfb2Jdhg1iimq35MwhR2cNp7IwnRCr099gPY194AbybaIkuRLg7U
XHX7udn5BLxHeqDppU+VHdjH5iXXWJHwcEOJnT4k75bHsmq9fb13y/cKs0b0Fz+sXsaPnVyMvPLW
rIv07kmPHmQogQrVAS7dPzn9O0MVfQEcGH00G6t+Jm6e+VobLQpxrV6V7euVnrsCnmGgVpFOKc7y
gp2mq1cu6n+mEFFYHiFbIuymBPM+5edvbtNUTOiWwc9VYELjnSBDbG4YexvwEiFvYVO9xVBpOehh
ZvDIjy9Svw31R+msWlkWiay5gmx3QBd2JV3yCcbKQCdO9/Wwuj5gYOeVUTu7QclGDh43f18r/ZFX
1QYuni1I0yKoZjQCHyZ453n6xKMfjGHWyhyE8m4J3st/+iq05CsGGsPSHqobkK5PiiTLUkjmtE14
W2J3y9uteWATFAcFKGUOReXBS8jZzRAjHerwXDdONRusMZ2WdSWOcE+afASA7L2GANWDbK15/sKa
yFeS3N3s58E2a/PuIZv6uQPp4JfH3ZFW+Puhr39NzBGu8566bJx7KJ1hIFKid1gF7WUfyq73TsrB
jiI74xYg+5LJl0zJWuRqgVG1MvZTQ8rwL7klpEQNUXQoYw36PPbYMsuJklEffwAK7ElBVcnnIrLg
jPUd7DIfSeTR5EI6DNYsFM375rmU/OHCVB7G1YziskOZYtoLhhgleO7RdcWzPIkxLknku12iiQPw
U+NSsxhmGoJG/M9B2OSbcn20+SM4iuPSPpUSDP9g0rAnOR1t3U79cg31C9bjAqogu3hbLowen1ER
QhRqcedJObYad3wf7GJzA6M6Np6AsSkVDDN1VAnkdo+oxIOoOVH5Dpd2qf7i7iAthHnENFqfaeoU
uCkUJYXOdAjt0PDA3YAA4egpzGUfRT7tRJATsIBk7YwhikefjD1dfuB6CcYTGwUc0bGC4coPNjhM
kS+nlwb3FHzwGbornAOJLV40bNQukP4EY7A8CuhVyyV3VzBkC0+Bw/MXEDvd4uv2WgHGGGjK+EXG
a7z7q+UkZqqcQGkEutvJBvkSrPurUEDB9jf8vsMNudoS5HNjEj+X3zl17OPAr7pGZZBjmee+E86I
JagMzQiW7baU5APMA+irGbjgwryRiNpEFGv1BB67DLY51rI28Z5f0lNA8PFUWHcaJ68wF0+i/wix
0mGnpSWyVcQkSVLbUTKhT6AzftvQl7HrwyrwGnBz6DqREWZn+joqJVeoNUYJ7zbU8Ok9vuICbrEv
NmnxSqit1hi7qsxUN6WrtvjMf+epT8dRJO/1NZrgvzY2X1smel7jJxxUMjWJZRseRx5POk8Ygyce
R/zpk36O5y63BNMgvnXQJINCw889rNmwHomYJJcQL/kYBdbgTAmfED8UWhhbZ9OCk4ACwnM/9gv8
3N5d+HR6kLKuYj6aEejdfa942YOFp/TL92wjiYu9CA85J1wNG9pPiMrufQM+fMMsYMt0vPNUdCPa
iBzsSblJe6RIZ6HrFlkjbsS7qdIze/Xl6zFPsg0EVvF66Bao+X9AJgysg0NcgNIDyV4sNTCdoOBg
tIx/xWtOziJId7cbrF9ThlVlV5jD8/hMsC/BKcnrgUnfdl8647UQYGnwYCFDe01W8ZAoQV9Nqced
1YGzvEkHzPXKdEkYAO+lqSneZ17E2Rl1qMzDwz2pQGZ5ZhpLOosY7QjWRKWhNcnqGfONGEqG0uUX
l+HP5v00nXDLhTNJt3r0fpmsNNhFEJ9Mbz8s/a92+0XeugI9Uc4aNAQ/Q9EPzwzxCgFU+MUbyvUA
enGFg8zP55pPjOpuRi8ebWJaWXA2K3GCMGsq/bx8nrVmlW6/VJ3GU4h2IxUCC8HT92pM/ga/8bhI
sD+BusSK3Sgu/SpdgXcLZBBhDqCcCYGjfl7IMONJGn5CD98crJR7METipSNP8eRv1KyEc9H42nn8
8rKRPbJe/nEOl0f08W3oRx4LKBQNECaOVTxG+37mbPWAwp8Y9vBdV88Z9+08thHiyXST29F9xRz9
zEgte4MJx6+PxTHMeMPMTwYTb3iEgM6GAsy7tBqQRdS0lEnMBb+EgWjuddejc7GI1cD8x6J92MAa
ocZkNqlBfB2gMP/82uMzdr8bDeIB5ts8FSp+L1RsMcLDQ7PQsPKYafpgYaWFfAX7lNNkr/8wpOMp
j00risp6SAAkS7HuQnaorMEGpiMmCTbPZIdxXj0D3Xiu9IcHhlfAlgIYhj3fGsrLEYAS56PeGTQt
weN3CLT1Jk4aNMgetrDdJidi+1gY/oKswWj35Q7+/nGbIohihS6dQYDIn6WwX+ckVaYHBbHGzzEj
+BV0luV5xvZpQ6YmM6UE+oNTv18kQEE47R23IvzVoCvXN+uR6B82ShDQ2WHak3cIlsKivrWpV38T
XOrTOfmJ2FXJv8AVOBK+Q0AS5QNoaYOBPO5Y5eAtxxREmBinL/YmwHb0N1SYoP64R7vihZ7llrii
sNXzdyBz8pHbs+wqE6JDE6tsFgGnf6+ReGL/RQi2U6yplUN9YyxX8GJiI8rzldxV77WtkXm0RhOx
rB+O/H5e7lI00ylsG87KZRO/WXtB0XgCLsrs7Ji9gyyzbwLrj9XkSKyC4EmtKyYrISwHZ7EnfDlW
Tc/5hPDggU8GQoZB1xrGrDGCq+bSi2Oyt6clADDYvhacfI9f3oFK3BKkZcGjyFk49PGbB3KHfpu8
ia+VcyTrxn0jLKSlUrrDD0ZlZ5XRc1ttWMpjcC7MJRWbwiGhE7W+3fnXU2/2ngRRQ8SnVvSA2qGJ
SVsAMOOJA2MLbgud7fgzHjoPi6BLGLjCSjsfncb7AGQYmGb7qqUu6SbfU3VBxTDZ9YakJFcYBfCq
QW98AzHj2j+8REefHPoRmQ8MXZXgAwBmzblpZtiksZ/oDPLf2wtN/5PJdX706n9JTKBVlXFmUe52
fpqZ9Gk9JGbGIINrFKGlNt/W6AznbnozsXI2J9HxpzWf1pEGnxf6T/w5jewxC5pRJISstCFfWNAF
Xuu3FV9g2IT4BSwJfuZIO6XzoWH0yKj7TiNuCoRGuIHT1yn6bN8gaBr1iLAOhtPoOestjEM4lRLc
0/jQOUtpsgz+WE4uHugdnRF7p+D9C9iD1Ra8YyAQoB62XO768FwV0W0zHoLMch+ePZ6OwE7EuJqF
Q/duYZnGdM4pzrr+fP6YT24VCygL4ZfjrzZCiJbcYDNH1pUR4MawJD05KIj2GyxxQxmLDY7ih8f8
EH+s4Kc1rhvg4dRSfmr/GU0ctTBQe3OMGF9W18LqzipbwxqL+/DcgRujlMBmys03o1g/5bMjsQ6z
xuWoj9hjzyY/7znWIzvWNceA1aJsEISTQ576K9xPY8z9M5tthxAA9gKwLGd1qNMr0lWvofCzIf13
1uxla7LF/YcjF1zvA5UNJkQKur59upC4M3t6mXZT0fviJo+G5XRfPpc6ospZFZcElYD9ED83P7En
7rbcVG7px6O5CuofWKIP+xCxJ39xXXL2/P/RdF5LqmpbGH4iqjARbslgwtx6Y5kJooBKevrzzbXr
1F67V6/WVlSYc4x//CGZYHK+fu3fqJDHSBjHzJ17s+r+Qjz0sBH5GPNviDIBVwyC3xiwrA6kLngq
pl5TLvznVfUG+L89biDKjIV/qH4GC0Zea9V108SqAlqc2XdLwspvchEPucY4SQIuhtGqse8fkO1A
I4cQA9XJtHF5cH9BHVBZ88+hg+uXq+AfY2jzjkE32xT1vL7R5h//N4fsbuuLnw9kd5wP59gdXBlz
TqkOSYFIpxWduE9XnYQIeVYStEUMpsbq/u09fT5VrofW+AE0U3CBwmL922C0/iVJUkBhEsTrdr5k
fIkwBhtcLDIW78j6WBxLo5k4eauLD3wH3UjwlSZV3lw2HEBNIadA894dPbzCoSMyoCeLYT7YPShU
E+EsRp4TKOVsMDCwaEcD9NsVHvqB7X1k9d0hCi0qXig4rmYmm7eNbKG6QBEcrRqH663G5M4ZrOLt
ONt+L1JsaZsE8vm4QQXuPs4/rN6C7CQHb8YvzV/lxKca2aWJTxSbNH5ea8qP48Kp1p9FMcVShnLz
uH55r3sdlmMX7l343RnYzjbgw0ijtJEJHlGNz/iWKHBrWdGmjPhN+OzSBLrjIt4q+Lm/B55ykBwJ
CQQ5KYKpRGzJ5gXg1JrIG3YDI+Pqg3F5YAAPPdOg7wnOr3Xn/1yoMF8PPDrHzRs1c2UscVGx/u3a
PgIBTJo83j4P1IhzPgTguNJK7VBFhQ0Y0cP/3tN14QeCQJcb0iLzh6sKurvgw+Oee4uNDovnziFT
EKQoJ8pTtmG5OJ0ICUlW+HlDBA7jFp8APNShRAPCHNc6jsXYvg0NYsoy8GtMAb0CK018o2z0pETK
CYh03TLoKhnxrrKVtGc1b8eQ5tVrkUCnt3qV/fGQYhMBYBdef1EzFJw/fWhmsOBYwyAKIG0M+oQ7
faAK7DD1VqY/8x7PeZDBHgYQxFBIQTFbnhPDTsB4MUymkZvuPqicIlc4Q1OneFJlPK8JvIiNCpnr
s4otcp8mtPWyXV019wPlMHW+C8l672rD7EOXuD2nNUkLQXEfTlE77vvMZmrjs4M8Gx1QNkW8lJ3O
Et6aFpppB7zBgzAU8KbaemjR962lPXKsyq0W8DPKG+qh4GWaLJFmQnVEtNfmM47cL+w/5ExeG0hz
2SbHhwSAJHxNBvN80t4xsb0/fVwlYGAQEuMQpzPRcdEb61d5WdiK68yPknGGkg+XFynME+XO/LOF
X1Tfj3d6FiZ3aK4oWLIZwlAs614a3lQWwWRwjUEAqUrCJ1NSOIxOddaiLY0+NbPbe/lw5Gn++sx6
AnkTvQkxBNLliHMS5GDdb4+5Q12REi/LFU0j01q68+J145ZNwsINYlZvii4s3SlYcILmmSUeEwy9
5spGwqpzHC2gXYxfGEQgEB8a0duB2oFtExtyz07fwS/2lUX2HndDux0Z0sP+8fXrfvETNPI9/PH2
O6mfbCNLunCq8BEcCk4Eom1HnLtog15LnKsxO0VCycyLdrIipiK5YKKdbEkvB6eEqA7Qy4KDulZe
ltWsYAfALWH2eM6Kac1OARNsgK7fTfIh0UmuWAmv0C4zEHKzvI7GLwv8fw51itEEQ4nznJqASYeA
z4VNvQySdibHdy2fevgmbUvCkBKHxx8ZdReo5wFp0MKwcYMf09RtAH4hYeKtbTJUY/iWkZSczpgv
4iQcTyE6wVaBI8orQYzFdSh+j04De2BjqdOwGixPbuUBCzP4xAYX20sP28cYNiTN+plRQhEAoc7Y
35IQEQoY91q+wVd4rsCAebF8oNlvvtSkm0oesnDAxUFbwOfEDr4dLUQHHbgy8qvO4hB4NmP5xD68
lXwM0EAPvuNsaLHh20hxo8G8z+oz1SDQ1qYcApIKyUU5U7cEr63Z8VMKKQEdWAD2w0t0IqIEzjPM
31XBWJJioQckR8xFAaM3DlWXwiWQ99UYb2FkYjQ+UKyZToXDNbymJ+yRCHk4mg7k/NMGYtybWVmP
EQxrSXuApYhV2XFqUbq0d07EB5ka5H68x4VqDMgxNJUZEimdwQAoA/0/tIJx58RbCSYTRkitMe9D
fTUwd1KdxyLnQ/Bgh6EYnOCzVQdqSVVKBKU3wD3vjWfxcABLxpLMyVICMsV8Hqv2wqdjW8ByL++i
WLnFuAJC0U/M4ufXXAYkavyxeyIMp5vFO3BOehUxIbAGiTgHB+HxYEvNtXkMsZK2556VHpE5s2P4
cxUw64rkKG37AQQbOd9VxLODvNMQyAw4JsVf65gwdsI+XZwZoXqzOlcRjqeVRw1JYA6YWAvGWWI6
NT/OpQD2vOAVJXZ/Uk9UF170klkw52Y/eOLVAVXEGMuMIORp/rPXvD2TxMfcifrL511TsMhzQRKO
JoYxKroeffWkhtOdLPhMiylDZoYjeP1LnlpYzbzPZvkAm4XKbvzOGFPh2np7MiVBCQnrG2Y2SQUK
rqeGhsplwAqn2K0xXvRnbaDBBtUI/GOadi1Zpr37wIc1Ep8/4xyduF3tqWwp3zYuJr2Y2yZ0cxYw
Cqd2nq7hbmvYw+C5OhdnVWcxuSWr3Xr2KVWQF/wODN9goq5gHXNlH+JNdD+uVIY3II7kX7Zmcift
lCnZDjzFgWTJOBwDPZypmTQaZAsMoVc9woh2vnVAu2EMwviYQFo8rpAOzGk1egsgZ8WK/bffN2ro
dlwTG8lCAuCwe8z0rWaoguidLZgmb/q3xguZBJ6+CwbJGyIUBWfqazIIA3Mx8mnlKk49eYTtOqFK
fc0fC2WNWQD5A+s57/liwET1HhGwzrzUYcgKdeWsep8lanAKDphGmPQpNiJ2+0+jRPc0DP6thnHR
d5LvK4tYOAQgjzv82K20agNmUdAAOy+liQW0txjZ5vPe+gFHCd1Tuqo29e5TOVd8eVZfK0f/27J+
uzDxYzbQbb80EDmNuR4/ojyQ1pB5abjZQVjFZJMajkdaaO68Zr7SbrjuseemHoXXPC9qm16dJ2QF
U0XaGW/9aMxqtihcZy3XzGGhEwbQpPIqZBTUwCoxXAzdMbYGAgh/rGiUeH0KcWHtjDDtPYGv+Cbv
FjctfQm0sIvO6gYriIvMMvTVSEdhZ/Azf+B2nefiYbdXXRilzXaz71vpFQK5nesm3LfXrISrCUfj
yrZP7YXBtP3sjPf1e8JbSPf0yKeNPXUfB/PApGNA9hFtPdEd3TJyqDOpvBipe8pWJwY5mWv+YNbO
CbpC56b8KQ7HN5tX6/49Pb017JkNEpWWtci/fM+/C4Ta0eFoR24TkueBAvXpMNx8IyIIusp47esD
edHzjBxPXjntjmxjjAqNe3iHCnfCJcXqOdJfDrV1opIoHbFdiMJwjtnrckjod/+uXrjGo49P69NY
3QQ95R9i2gfrqaegjtmLHQiOTp+PAVkotPAJxJwhsKTD1OUrWCZqABz6xY/NSBKSvPKSsWeBZ8a/
DunyMsJIsrN1Ifl1zaLBlk4b0vN0+dzJRgvNGAHPVPhH136P7iZxXdy94k1IXV6dIUHgT59tvmfO
yehD8piF7IWv+U4Lw+9ZwVS/ERupu2RzcjGFwDLgGLb06ijXMWQnyMDF8ALriugMqgAwDXMowVYA
Bi5W/+cBZyNdGmt42NZiepBtMDJGF6+xdLnZD6sNegIDyhjMUqyD7Mgk8ZxukiG6/8JlID0w7qcN
4wHZrTbIbERD+z2DWgxzA08UQoN4Q1ivCQ9lSM6Ivgj0Hecyvssb7sVew70eU+Uqo3/yiGWTNkJU
tChPP3h6ThzDjcefg/2Paen7QDgyhs3N2MUxZvarjQReLOp3IqBw80RFeZTRQRzPUFBZmr6owUBF
5tip5SNrI4+LVR606zRk3dLBtvsk8nR0SUQLYnBlUy0QoCE6hsEYrJ0GkfkKnB3dQoYhmvE9sROE
mtRGpBz61GGQqKCqvz06C6Ve/IY7iFsEAB5HIY4qj4cPvvfe0PvQBajVved1zVU/muQz/6pymqBz
QUqCKxQSihrSEdOM0ZjCiSn/j4KGyDxBlGA2fEPBUCP9RMGQZYHS+yt6SGYrPVA7HN1jhm5DGQkI
55w22qXJw48TEdY1GilkV5bGIzeT/pGJ8LgZHu2e1B+/5Zr2qLlkv8yRP0NjlLJYlkwZR2+8J2Mm
KG3d237Hv99XNQstWkW99PzBayeB1CUNZKv4eOXxdY1LbERw4f7oXETvfPpQYLzGT6fsFOiWZUW6
NmymzyWXEGEqX/bbOh4smqd6T5H0C3tSyrKnQl5Ok47G6ajw08FWx3NPq6Ev170dONfriJC9/EeO
V7t8MaIH+qS34UtkgLzAgV/rPihDHkdzGU5IUelgvWKg8+7bVf6ZV0Q6DNLamjdd4408OUOKrGMA
X0njY4uZMLZL/efl2EFhlWSrfKscU5otdUU1kAW9hk73bSeaoDdSNiWXd3XoxZKFXa+d/cqpUuQk
wmDjhUiXnKTSlyXtT1rmPfTS6zIDrB113rAaUW4qy5He+NLrgQlEra6P9SorCBvF0uoczdJuCBvr
iKILJGnw0pz08TsaI8ggj5YkJKamStpBXQYZeyH8/fXnv6n04HIZqXPCB3KvjTml5Y2GzXW/35Lj
VgwA/vGWymQ0EMr71bOwG14XH2Xda1WUEL0O+UNepo54cC1unapUTrEYZ8gwOn/1rnjFiPBjN6lk
r3dt054xLJq7XpWz9HGcvH+btJs+cVavMTZ5jl6z34sgs1ofj5o3ynT9Q4xf3OP0ZfreoEgbVSDL
NawjlbGh4oA25oyIsJtW+i4S5GbSgxjSp582ZMBW6iek1dvehMW8N+Gf38qsrohKnvsB86+ZitcU
rg+QFDLjJTvsAN9wiHkf8yy2oZytYfj04HZQUayVbQEo0WHFZ5QheHdEPzguUIHVp1eEjRnWuAZ4
7vK9ZKPQgt+ypM/BuC0zi8aS/qIrPy4nDIGYIBKS87XlOwiDFLDxU9Wq/ckTownYLNtf8LAyp10N
x08bywe0lYhsVyNXcgen+ooQAsrEDPcNrIQ85BiNC0F5O4AiRNIYOlkGsddy9lsPgA3BD6+Fry5g
kr9OKgjAZU8dC/BSXRBJ29L+h0eSHHwghQs3H0t0dZFb8aB4VAIn779H8W6OMlOCq4OJ59dpvw6k
6Dc+tg6kR7uxahunaL/xP8uH1/jPK+vNjLYbbKy9a+7gL55V6JkHBjDCjgkALJ2e9Z1/DiieDrSL
DEUoWiCmwDaGYr9gWyO3AP4dhQwdJZQ6hqLQV0oIlDBcwVMZSz9XPUJZaNFuwrQUN3AwbpjONXtG
85sxE8k2GH6zKkLJJQGAwn6tAI4cWHbYI6MqxDSHSjdlAyDgmZQH/GvQFzynLKv0mXTJ2sPDul/C
i4W0GYKOcDPCtoZZDnOrZgxKAElQWr4FJ96Acwu3vWHHoE1McLqB7SvoJ6QBnoWBORmsIwv/fp6I
xyd+gmKGbR85FLxcPOQwtcTHfAet94EJLi/sUNwwRmc7ChokBg6sRMGpZiAD+4E6HKktHnY9k0AI
UvH2vPIPLRGRsg+GdyJ3meOnBmygGIxcuIUU6xl2jDQ5EJQrhz6Y73l/0Hhyz2yzlADerYeoF/Iz
jSphgyDmLA1P0q6hVJXIA8Z4ijSHZvbYR8vqTgwYIyYvwzu+smgJfiKkgH2OchnW5nsx2GWBOAjs
wxjA4YVNWQ0mTmoBh6Pr6xqSQNk7E5Ch6utvs32nW/zORCQEJVWz/o5AkyBVH/f89PNY8fI4bn1w
0mSxal/gsPV5BCHuTdFDcPLzqUE3PqvCND6gxafCxc0dGTMMHg6hyaZsL0ysf+QmoOqtU0Cst4f7
/ksy01K1awVaO8X/P5Fc78w7hmaM23pErbBfcYrK2ANqE55JYRnplCl/2ofPJE9GAQyhN/KIGKiG
XtQ/D2u/JYCHFzRGDGEPvBjqKbEHK7SuHbUC2C3mC4sP1pg2+QK3kv6FOgmueO1Au4CzzhAnBx7q
O4nCyoLLJvuQH1MhNajxEoeKH77bmEGZQioy890XjquoRSGWoMCddvAnavFzDpuFvILiLoimCaCe
4Lf5YAYN1HYyPSC+wsuHHnbjIeTc4TfJLiDZgGfgSHkq+AmDXR+/Qd2JSCdU3AfX/UDIQDjSIdP7
TTvN51rk8SgKKbgc++ZH3wFj/pYeFNQpOFyhMWy8DhvhlQzjGQsTLnuMo8WpQSlscpq924UCAQXg
MrXTgdNQ6gmG6mBczmXE0Cg7SHSJ/JxMdTXksDWCIJA3U/DA8mXAwkFFPg/IPx8VkhZXyR2ooLmM
1SGue1bDuAE7dcnSd3GEMVOQzz9uVTtM/rk/loctPECyhMapblMitQ0Gy75O7hzDfTeXENaAljj8
+PlxUTwoNx1vBs2Q6jDBE6KxS5wWcotHyH/4xgQcQKUQjjzhyFm7tNoXLxxuHQ72BAWyLpERPiMg
ZxiWqqGiUWISQmIlVhyXo/NFRf/stnr2tOVFumVAmInJAztJzA6kWa8hXpywschuwH3ZbA8SbxfD
9ukbgH6ItR2LFu6+xEywsJrIYb8Du4kmfAV1y0HLZUe7DW/tgbn56wFjdFsfmLvD0oGpogFAsv80
tkzIIVSyG+wPXukgJl6eOBh3EOEmaz57M3EZwGjo7H6f7s9REIcd8Y5zCCZAHfMnBzExwNoCMcvf
e9abxGOmx4sOmi9nD5GvpfXdA/gXOIbaHnK8xwry4Ps8ug4BDGOnzW3635jTfVHMM6eEZG2oWEWg
yJRg3BBJfpzlmx9bx7ybllPgznZX0wmdcf/x9FAPy2l/3LjEJ6Ak5Nkmtfnzth0x8UA2iV8HYN3I
fCEputhZklcjrgTOS/agC8ZqL+OFgugx7iyM50k9okMDV7wkEITJDBlN6hmyIaUwlFNrDwM8++zG
0RYiQ15zBQ7UG1MTuj16VUT0s3gKJWVGAsdCZboUOcmOmfAIDK+37JPxB/cI+OSIl5uoT7FLk1GH
sDZjR2/gv8A1Rj4Y1yLXaIe8hpDLh6OTdIRraSAjaP4JDyFEV6lqwsKHZqWxMPaXSWEl2FLF8ALN
116BpVradCkcQcUnhIR3RVEvLw7ANJVMjDZTbSdyYFMwzC1IA4x47eyky8bH3jbUAtzibPZBli2m
zG+TyStOPGQBWVqA0BgKFCtODRUiwlaGPFlyFsH4Hi4sDZFuqIQ4tSITzCy6Qu8dPj2asuvwL1oi
9Y7D4+qC7mv6nGUhtinwJr0BHkcjd3eZPNBseGtnenRZgpn/fgm4Rt1hU5gD3zm4V5cUgP98HmKX
NzYlWgRQDUDvG0QzlI08bxP08IcjBBZcD0lDjnns+OeU9/YKTjPXp6go3M4lHZto6gB/Cv30YAZF
tPSJbka59C84WCm4fTA+r+gcn0iaB2ixEYib3KHgKXDcxfHZgU3w9ndufspCbc6zwQidHj2yADdg
QQFF4vm7I+vQGu7LnfQRmerpRlzvA3c4bxYMt4iZgQzpCCnIcui/2F/oqoWLo2K814pxI86Enfic
HlAC4c+ghBCz4g3sSOexAaPZJfMj4UlCR9nYYO5TkeB7XEGG4Ljg7aIIXu/8jnqtN0HKZeDGNs0m
0vSCOnRNmDbmduCsQDQ+ljAcPdROEwUXJobKnlRFf4jgLlmBKqDzoX2SjM7r4Q3H1bqPbzn7CYMn
82t0iA2MI44HMObPmgvKFUDysumOeL1KSBYemDaUnMT8nl9n1CyaTcPMZccMm7OeWodJ3rlbjg6/
C2hluVG258EEbd5adxp5UgrnEvAvtBve+1AhEEFdQW13APKiBlF3DMq/mNo1XgZmiZtpcsHSqybd
4Wl+rxmzig96sSDFWfKI+zIVnJEgZr3/tu/l9zpyyom+gio3XEAhU/HmCEcTdcyeiO4/Ta48Gawz
ZijE9GEl9MJrwIBdjTadK7SlEGFvODM8wj68I6ztd8OMlbIWqxDeLxx3wMNH2P1MVHAlGfnQpCG7
gOHpvnfAibIYmPt7YHSGSyQ8c+TS+sAnHNoN5F3hM89Go4w1pYKa69SwFhnroOeKLWaLFV4yTLoQ
PIIRYRI6w4OKUgpXvmrfDeBzYqVi9YD4mVOxBH/9RYxbQIzN1xczJ1bd4RJfG+ICzyPWJ2iwnYFm
Tpg4PTgnp/c7yL7Tkvft96ejdQYssokrh7V4hGLnRtQSzooGkMieKdabveUAs4FJZ1+ml5rIzAsX
8K1v5eLxcdG+9vnAmSpxREg2mS4jTEuEzBcX6WyVroZwUEdWyWcH22MFBKosY+gqfsdkz3/iyoNi
giv6ZwmMOBM0t+ftt0s2w88Ye+mB34R4ZE2/X7fGqYfhR/D8q8lpW/WZQewz4L/7YEXsTGKSW7yU
/NYb7B98msyD+QcmvK5q4c1gfyeDS+kE9ILbHs43X7yxaMtc+EVAZObTlfajvcJygvrH16HjJsRf
maR67BO0eZk9KG2sijEZw5dKh4YC61F1h2CM5FCtUgCqn9HHUvMZjLBE/Jk44NI7azDD7D4ERkQJ
pcUfvvm0dpsQ3eZk8A9fNllMgh0TiWk9v8d5mnY2xtzSAM20pUBWkOwH7Dlcwj4QwAX5sPcghdFQ
JFuPbHpRDMZ1g8fgKWWzyCxFM3vER6zLSYH7FbZ1juJW3JO3+NRMoutrzb8aYA12UAZHPCT27qS2
4wJpxrPixPe/0+tabwX2c/li1orFzYu4KGYDTOTw5HBeGQEd8CmtnFgIoshJ3bx+OhsNALcfITnB
W4/NUWTXnU3rzOANc+gJvj4tD7JknELrDHOdYTU0JNZSzCQH5hCGZrYiZei9BX2FmTNyfncoVDnp
dVg2/aE0hcyJal7aw8F+3Ur6HOenGd8FUSnZqt6NrOEhv2iL0tGBKqwRRCmUarsRQJ7ZYtA4MmTQ
/9Jv8M5aP3RiSGierIIDIfaCCkwnQMPt8AIAH/6rLh8b1h2qMpSqHu8JnfS774rD/niZ4uBpE5GX
3jk8Wv8ZUAlOeDExKBQd97be8gnVW35S4tsAPk3SeGdKrdPeqWEiG7LpZ+RM3yReX8Q5oZnDEffz
cgiqpa01jCYyxv3pHDu0TY3e+aaHaqheWRWet3RVQjYWlyXXJO4hGzp9B54gvmjMHNhBj3dtmx3i
oJ1CyyaaxfxsqCXRkFFewISF1qRsUP/gdXLc/mCMLgekvlzBtD5b1BSBNB7Njwu6VmbwIyuflHxa
2JHcmRqCuxaY+CpboJp8fXQjpuNjiHB41BbTHNcXRiYIANsD1PIYIhHzetjL8AebSWs2c+Td9ivs
1qnHhFhMymz1Dz6tlY6H9BsL4BmNU8gfBtPmT7P7fO1AhnT4sczvXMVm4Da3zgDtFuJUg/3UVBaA
EjamXjayRVMR1lCGNG7NcWSsBFHizHvnxHZG8iL8LmL4nitpKUENuDHZhMREiZiydZFSjNaZC8JW
YWbmGFKewJPSkdGtSW1iBvmzSYL/EKzOOH+vbHvWe4nqm1KqnP/egkdMUU0gEgN0yNr7XDAzmDYk
+/bEuc6pw4lRnIpTFCZh89eHnjFvPLbOmIrrQfHGBmIRHw+HqWfx/A4yHeZVDIFxHkXlxyyj8psJ
FsbA7ZzA/pRq1UwPH5f/4JSrHjWUdZziTMIa0HHaYq0EpYbFfgXvNAKrhoLGbs5YrwEWbK7VHNnh
pjNuT5h/+hZkn2mKmwvDXKNbpJOHC5HS1OCUqfDNkFLZGtVXad+wY/KyKdOPfFdTzWygiFuPG4QJ
Me9v0HowdWJBRReAR9IZ2i38gciJFwkFKaQ4VFRPYSfAnIBuHH44TfJg/Jvq56eDzRpzrtql/Rt5
9ZQQDZfJxOa7wmgADvJnAV0Wbmm5z9Cq9NbVNeZa2rMEzzo+odwgfqcKm3X9DwXsMScoKON7fAic
gjXMuz441FqAiC96IAGK5VcwzYdspzRhe05VZUsEWHvSFEoaLKm8fM18/YWzD1vhhEvM2dacdjF8
MvaV3NLgqePadqgP6SJeYJQkaM+ASviwcyXgCG+gpoyNvx+HLc5hxlKTHN1AEYAfwUiq7dpUMZU6
QL+lRmuoVhqH0zhEcj/P7L4JF4WI+IcXsQMSduc93bdXm8wavc4afzwBwuV+Nxna9YZCcIwhF3Pi
lwtXzaqXvNUBInqUNQmCmqewrF6UIwcD2vyEBBG7N0DFUMJ18XUq1vkSXZKfLMG32YlpOHaPSWM/
1um6un+c3mzAjI/q4QaSsmR61DJfB607mhSMwGTgWTErFtQOemyTiIhGaN8/EKfOwrVg+k+FQldB
A05rnbLvzmEdRwYtWLVqru2M0R2CN5qfA+gSkBdkOWKd0I8AGtCV09QigKuxZgEH4IQfoRW06IKi
2B1h2JSe5u8Ck3YoBdXkuPiwkX394amP5ey+mMG2siXjrzb++jwvrWEc3LoAtE8MtRfAE8ftSOQv
WTEGXg8XlxL9NJgOCP9OA+7BsvZzaszDBZXyS6KaVUzKkyzevB78hGV8fS07u7lrc1ATR3Yi+iGU
n7KFO1UoTzj1LjnFKxiWX2HIMjg17pvKbUn0K16PWEaxodssAZMSex4zGedssqcIfxPoMEuox2Sx
zBFJEkeWRRbfkN9CUT4Rc/r75w/AAcMJ7EAuDG3frYOEqaXbYUM+ve4pAYTcyqq5eQ9tOh8GvLjD
1p5+Rdj+hFdIbcy2ikee8Qp4vw28uXDPlUXFrM9fE3B7C7DJicYA1Vb/ksP9JLcjn/7+0LdVI9qS
2K/Ddh8PrQ+DsdyFEApfZpBO4U+1sKP6Hk4EsEnChBoLth+jvZuy15dksoe34/57Bnal9kaegxAD
keBjAr2DtOUQ6xAtvDDFs2l2DOUPy6j2dowCVV/ocNPZP40YC+SS/hdHUI2W8hk6ZYgoccopV7s9
Sj4NV9c+qz6NFs+BLIOGhI//wNLLLAdFdbJ6wMg/Us2ZyYq4VXHyHbpzwulkoFcB6KGHoS0CiMwO
pYRugOVNmGoAyZ0hWWWL9PC7Qa/45E7buh9WR5qL0TldjHbcB/QRuIisyhrCA+48BRLwmhGx0IUz
6MeNAuCNFAW+pjoKZFJ3bLwqgAKGucOOLcESFjwAnpZva1YRtlekWgR+Ye+dAsPllD8wMDboXfKj
w7y7WHDRfKbvBTK8kVGUJqseplqpbJ7Zq1FDc8n11lA0N+BdvIJuQvO14Q3iiqPpQVaNHAeQPz1l
1ALDQN7GY6QYcAzoRa1lglNBs3Eo/xAzeditVtPMMulHhrO39/MiiIpf5+uI7+Vz4/7C3jaDqOPk
sP0kB3TVAhA18KK1ohvmP9ENR/DzAIMMAOZgYEt3LP7fsY216xD+6suKCJaqsLrq943HntyKhowk
QSbRD4hD3J/fuPmBeMP554z7uaDNwHX9Y7tlFkOtnC0Zb1CxUdqqmArxpGH397nLrj5RwyvtyCsY
obd/2ir0cLq/a74cCrqDElmM5Y1IRvNj9J6BWpiPK7bdwPpGBr2ctrpHKwe7ubEoIin1HoQ8oNOB
hFAj96bwvz/3VAssSRXGbpcjEuAJvmtIkGkgbjAMtVtOu091xFYdNoJs22KiirMP57CmWbh58jZ2
jiZ0lDhjgujB3pEwJ36YoJ2Yug3pzPDHm4kKjFnqP0yUCg+8r4HHjF/DAdpgg61X6vS7NVqg4zb5
eR2FMbKgbkN19itnEGKSgcVXNODsoex6gH5HUjZim8lttAdj+iCNjlCxWMy6UmoDiveLsIeD6xLd
cN0tdnR9lKVVYhToIg/9xVGEAeoPCzv177/cWTK14tPLz05YElHkt9vhHZ4qPItCdANAoQiRGCe5
igtewzqcmssXWgNspTn9EweE2v8B00RC/V9BqItwl+Dvd1BP2RjOwGjL0sdxh0FHGnCVEMgNfTQX
0fAKvWj4uOm8gdIp9huTVbKAZnhcj2wIZ9sPywTiXKVnjTBFvRP3TROyJlhFUP8qjH/fFsAd7QVG
R5BgaE2ZiojtTQciBOeiv+DUQSKVOwDb/Pkc2FDAlHGdpkxdtTcKF5BYhvfAr/JN1Qw+zgD8GSfw
p9sD7aRG74FzgS9R2wD7MYjhd5oV87AQABcEeFSBDlOJtrPMxmgoD+MxciLZFOlkfCIMIM01aDIf
E11dvORTYkVEdgm/yFRxcBhryOlwI4RZsVZmtE6bIWtTZGz647pnaksUvc538go/M3JdOAPnQ9oZ
8S0TOCx/aXDoB61uB1bnMp87UEpTimGdE9SbaJU40rng9dwY9R1D+BIowBAu2Kw6XIFs/Y/gAnY1
ffgf6xGKOvKJDCebI1EKEy4sADvesV224K3tzp/bYNecaXldDNwPjKOaMzJjCsXSZTaIspjVmq0h
mvOJyACQ/mgZAx6Q3ySn2GZYFzzdnJ79Xh8v1TZRxxmW7OolIsciQH3NuALK2SX++61y1exDre3c
34oQT/gTTNsOfevj23GYEROQ5GZ1SAvrEzazdxiHz5nuHucDmKwGeqWM1C8DpqR8HWBHytRtDfiF
eECD44JuNBf4KiPC+IBe+YEI8warXNUcBpBKWJ7L89H5Ca0264j73JLyqFOx2Pte4qmIzDGjE1Bf
37+B4/6hvVEO3fgNJRAKHf2fvCSZHjetgrAFDYK5y5gVaxTcRtgSKK6Z47LJUTvSAUL+Q1rHOl//
LOYXxUasDLQML+z6zDVrPltcfSsETg7sxsf4nNcbsDeUHvPP5uM+FhcDKrLDFvAn6Xi8OH0GUudv
avaZYlIe9NkVMCpgRANSx+SEQdAg92SMAF22rA89DRM4Sdyb6U7GW8QlaOFJRVnPRsmkrAyIIPYK
Mzam9AEHeQonAkoiLmrTak1vDihPWy0mDad6Q1HZEYkNHQ/BQ2qjQFk8xFsr2SVtCD8TgeaZW7tp
gKhvTi42DjKS0GMgFyRuRoed2HCVl9v921fd2O+WnQucgeB6+f23/TNQJXSLeESUSPWGzRzlkUoB
EFCfqt4R3vkkhTbCwT9xhIQRTT/B6Du5FLCUZT9qReDL9Hvmk6btwsDKu9R/NXgQZuIGpU23JIpk
Fe2UqxQ5+fl4BdRxhn8j1Rq434B3LjdQMEhDjH4ePKOKbNNhvMR8udDgAfV2CuZr6DSnH9WklO6N
aeBy7IKVcTfFXNbeIwBbgW8usTOAf/Glo+ATIZjVZEb6nC85bFYsMfIj41MxiwXF+O8w3DQrdccn
BIWbRyUGraLQZvYELg6cQHdNJ0c8SsAiXO7JuITwyiB7Ef2JDQqHkmUFmS5xfm41xymiuqIT7W8f
1IKIlq/6XxmyDNjINWWLJQ8p5eBIVKwT65Yu4SWInJB5KHPG8bmHKqzzz4Lkz/eQE7B8FmfDUIAJ
nAXiX9rp39ftgOfEEBoOmjhj6hkoGd+Jv1XnzIDNSz20Rkgc0UrQJTjiH4Tl/rtXhAzj32/zCBUN
1fDfv8VtD8SLaMKXPLI5RwTJj4bcSdzEqJ/vxMOLG/97uogHFg8rfkH691My3Pg79fipaMFFU/bv
P952TA7RNpzPYAtcFg6HeVad/26XjPm5WfOq50DLXLTcLMCI1BN3Y/BOPK/4ioJr+xNHUPk8L27J
J/LYnMaHrDqDxD0ur+X1tf/vZriQBGTzYmIGYCNurPzHOPX+/5WbYCUFPAhDPa+8IoJl/AKA5fO+
KdBfh9uGJ0nBFpIB2w8plHDb4D1AogTDtGUbAIU2tmNuNMCRYOQwmfr3FaY2T/3wjkHMs315EvE/
Q0Zxh2byhVzCaNVrTxyYJ76jTMMl93kVP/vyi7HH4XLf/z8of6MTjlEyH+9DcwrURjJ7HnLwBHIG
7yWlWHuqqSJ4H0Cmvqj38GbnicSTfX0eXvzoyA+hc/33bTF7ePzaMeALZdu/h3qGzaSYlRXymsG/
5y9m3Bq/LHEs1JHNJFsWs//+I6N39grxDQgf5AlN0iVP/wzLNd/CTey7T24rZmA2HTLPZvKEs8qx
vELQG1zjuesrZGM9Bs+QgOQZB33gp+Lp+ZWJxo/ffCf+1oJiBoaUXHWApIkOvIcJPhe1xHeFcRCU
c+b5ofjaWYe+OddxM9DYwbE9gA3dB/LEKZv/B2IlcKAIr8XX1s6WKDr59MRLFbfLfKavEBvu7X/3
/p0IAeMWAZmK2xhV/3fXEQ9V+uJG8aB8BOLxxbOIR/7vh+L3Rg7DGXEP8SNOAFf8nrgrlFqPd6tc
lwgl+fSPvN9HN+HTL/12y9kA4YtvxanRCTj1v1vE4yj3o8vniMK79OuTck+u/IYtHqP0xS8kV/FM
4p7IrfxniFv1v/OLSuX0vAqZrriX+NnRrU9aUPra/b/f/h9NZ9acqtat4V9kFa3gbVSkFxE15oYy
MUsUQRoB5dd/z8w+p7KydxIRcDK7McbbiL+pCn3jvzeILto4PBVxNKf7763iVd5Cb254HYwYnVX8
dju/ANGIV/97v/ibyt4dLOMZ4NX9LPGpTAgM4j5EhxQHqgxh2oExIH4Xf3mfRK8Xg8b89+Z+xTgQ
Qwf7PPLn4jEIw3tCttGnR0PbB+YYPeKSb7Bq0UB1ODKAd+EzQ9TH7pCd/COWfSTLk5oDnglKZnEb
tuFANjK+eFVUsenDmZo/1pQQ+fyJ7DP2mczAx/EW2W8icZxyAisGyK6Nu1DZN1HN/5mKxGmYqq4e
QDqOZJ6VfWaB3F6DjmESZPuGXkEHhR1FPeZfsnDiBzGZiUmNHS9f1Jv5hhIVEg9Tfe5iXHqXuQ2C
b0kmlvfH77CLiTl4WWFXPMQvqofZ/OpxQX7hEsDJOWshWHGkvKt5CfkW9RYmLHCjS8Q6kdYo7IGT
zLgNOQE0Ly4pvsRRXMgigUhtbquwHkSGJeqThsW8Z+7NvcEEK05H3u3vz5yWlTz57/0IXQwxl/nv
PNoy3Rf2N/O8yZ2gWsa/AQkJNC34QkZuBVmbZYm/AQX4BLUh7EK5c8MWJxDXME/DSvUN7hfVEcdE
Av+/v//3OcRaIgXi5ituu+COxSn/O0IcKX4GZrbP+Tm3myPTN9Xp5OVwMhrd3Is/z8h3vRAfpW1E
OxNU/LdQPSPRmG8UdLQlSgrLbiO0OiH5j/63+Js2r6Ax8ZK6ME9r8TAfLDU8J3Hwf/9VeI4pCh1L
HoFgNKukIv9aB0QwoMyU+DWibYhp/pq8sOWElhedQ9y5sKISNyr6wX9tTW+hqP7XRcRaKJ6K8ndA
74j1UXwAAxqa6EjiFe309zsVfH64eqIbcueGVdEQ/x1DDM4CJ34HZUMyUaYaQR2ChhedTmaVLY+i
QoEdyl6cXXyXRxS1CIn+W49fLG4vRuXzfPHQ5qC6zlCmRiSGsSexIP+37l0ZvmJBEq/yhpSdECOs
d6QT3cvXeQziNeoNnP5+bM6k8OllFYv3f+9BeIanKG7gzt/Eayxu1NschUv8ve0sllf8XP8bcigq
H0l6/jWAOK+2V054wVBZEBs2cZjCnIyDvVOJIob4o3g3uwc+sxi0Cjf2pFVTqO8ps5X4vKKVpf87
pbhx0QKitWaWGNWilXp6lvj+/9YRw0U8Lx7jgs2RZxz6rU6n5tbZX7y2ZN5BHN3IOB6rI819ogOc
GWjsiV7J/YcaEC3ags096ySZoNRdPoZywcDGDlU7DaGcALTfczTbkwQR9pDtaUzy/pWQTrn/IDAA
APzjQS3gzP9BuZong0oGqr2yzyyyH8VxU/430+bMR2PyBGGIoMqA8AHM2X1ZkSrRTmvMTCghcIdA
bdCogKQ4gBLSdsQAL3VZHZujuF3y7OK+eZmKCvqjdPrTEJt7Kbgdn1ETNWSAzmyEn2fldPvRfqfs
AlHogmpwekE0GOKSw7oN5bKtgnh/G+deKjwo5GTGVo0LQ7NkO3/mxC/uBDLz8R0MAeI4ztWjlcaE
eT3qwoZGhDHabTj6GfEm2P3T052ORWO/Ero7mOlzH71Pmmg7ieX3TJc7Nbyb6X1neEPMfJB9arvh
a3LoNpPDczs7EOqtH9Ahhl2+qXfjYXpE96Ja355ms1WKRXuYRfddtimASxz4of4YCWI/kNKtuN+j
hutcPCUSPqfxmwcWq9sJdOcaOl/uVTIB1iTWw1k8gqVBQvKr2Dy3pBvD60nfQt3eoMXJ6oYy2XYW
Ko4cjuG4eXxO9sq29JD1oJsE3OJh+Hqu3ztaAsmDeEyUHYvX/YfWIGtSLM0TDQ4KnC7Cc2bvzD/1
rzfRv0DdIfpD3ssEIsX+ho0ZDyypEn2tJ3jWfcvnW2SsbxDK19dvfBTAxEVaUJzGSAunMeRpb0D8
zNiy/8YejfoqQ2RtrMVe+AG95x3cosKttkTWdWiuQJZ9tl5/lM8m+uvkCpLyEyc4VLZgAF730uYV
mTstNpLHQT7efBjO8Z2HS1bZE+P4snx5KuozeTz65RGps81j0+6oaqLi9XUhOgynWyW6rUmu++wt
EyQw1tOjdKSllHN3fP2hkZBTi5tvzEsO101HzD076PZfror+hDwASYbGliJjg5WfqyER0n1eQAlr
6C9MAhxztqaP3DcL0NVDimmT7uHYrYxDJ2JzZNecNIJESunpEVw3BpsebYUXVly43aaF7laEWSS2
YmxokXIJpQDdxlBm3B6uu3pXrfttvSm3PRTY6695RliZ436kH9QfNuZnl9xjLGxmm2tyQzkSVlCK
iAx6GIJtpK5KG+KQHJuJMpCNIjgHl7wjiCYlQMhLUoP8Ntl3sLkKIZfIcRSb9++ADomwmII49EHo
S+qNSH/6a55eW/0wOdw+H3RcZN8jbSfmjRMDuP0qWDT7LXTUz5GnF/Mmyukyyys86Eac4Bm9vzjb
EPRbOXl/mfkCkKbJoWI78TozSJkYGNPkZcW08ttvuQw9lBmLEJtV6Q3+CV4AqY5P/qCcmFt4jVmQ
YVOissK+iP0dOz7IC4CxyEBRTu3nEiH/VvfZk5mQg2MxtXLW6ck8cX6q1FzMRHlRzBH8/W/IMMUy
5fGaXorNSn9mambJfY8f+WPZqwJ8av6yRRkYHlec3j/YT1BXoL5Ke0gnk3oGN7PneJLBisNtcaS2
m3y3G8rM58n35Js24XYIS6nvg59gIeAfCvp/JD3ewElpP27o8bQy2LJkhJmiCPR/n2d2mSdWB2Zq
TpsyjJlpz1zUPHF5kWJHhxNXv79kOhMbVXpy2VyCT8ol/iZOTkZbakyvMFoK0fKcij9yfX6+obwO
+qoQZ6LdWGV4K6/SBlyOmjI3yA1wMNMy+QxmDVqZ2+Bq7IgxzeaC5RE10fQ7p859XZn09hZiF0Tq
Ps5Kq6ND1N2Pfverft5gSSR/6ZqvZisN1XnJet8d0vJD7ytw1d4I1ze/crugrVoVwv0UCIyfUqZo
jQvAzOXrjOQYz/XpFPW/KeOIm5emVqG5+VPwXvKZV39RZUhho74WfKAXRNO7Ld9942mbwAmzDasK
GxE+BHt+PXWafn5VAlGd0I93HDKlw5/u3rwlHnkuL72v1VHFbbK7VMTHuU+XmLpYDQ91T24OwEwz
WjmOdqBsh4EYVTVtU1UWaT7F7m9J2FoTrvTwDOIbmGAV1YH3PFeOM3NXoSn8CzitpmQ3ccYf0L+d
8dEBB+M87IIx5vt4srdE+/iFe9W53EHhu5JEDdUzmKs8o/6HmoDfFgtiGVQ6mMsTk0RmZqd/NoQP
lXuySDLNCquorf4K7rdDCfFbN6h1raGLlAdKg7PvHJvL+G5p0egx9AScUZ2/zuT3ZQUUooB+o5LJ
M18qRxZNXy7mpMcqFPBei8wRXl2Vz6Y6+0hI/EHmhd3BlM/p84ff7RhR+WMrKUF53wluE8CXIMOD
8w5Mgw05pUnvunoumVfndSwCB8CKlKxwxeQznhp1XkgOQC+e5/TfrF0CWgCAVeCkmbsVL3qSq4Gt
XDxgOC51yKz5hkLgnuwsGJfFxL4fKY8CEF8h4vVEYUMJn7sGyZbxnO3qfzm1zy8an/Kt/f5nBoYo
jKE/Idx2zVj6puZlzoVmmi0jE/1GE1RZqj9XuxucFFtoh0I06FW0DFejTxoHGOL8klxQcSnSdXpZ
NoytXwCuqwoOl8/8oM6zvdIsFDAGhARkpZnl5imGrpqFhg6+kTAsG9vUQohCj/I7fbvXlz19HZV7
ZBTJlKGv6745fKuMzlvm9aPX3QIBNppRKPm46JvURIhXQofhOHnR8B3i6aMMth8HF3X1umHfjAsz
+n9mzcYqGz96lH2ehJ0U1caavNtoVdH0vXsZ5+75Uz43hvmDJKCkQH4FXQA3/L17y3bZuzlS+XhT
pM5QecMT1Cbc8eniUQGQQv23FTB6IAiqD4nqVgDkRhQrxzgSVZcqGOhh1uu5nqA6LtwpYQaA5ps0
9l0KKxA12Zz7No0F0yEzLeXdpllS3uXX4m7P7pahwu+E//1BEkn35YPB5LlTSOh+SZpbCxTFI2Bh
gLzV++/wBRcBoaovo4VRSq7/8XYKTNvXNYaFoORmMJ4X5AvY8M4OvOV+RhtEkMX00aplJxe+fGfk
EsmEgc8qAfelYd8tpg8nLz/s1rt/3iCZx8zb8MS2I6rjWJ9DAsATFwLksufzgMlhoYgAOaK0VyZE
AszdTAv1/npIAXAjbry7BQ0pMlRzPMMxgwf2Ab+klS0o7JMxhvlDKh7cLisFsVThyrWQXbUZIoUt
tJVgrcK9ge6CSIbpygeuxxLC8s7GpNMXUJQgbVwIXePJ79SB2kzRX+kWGp/P9N6IWcO90K13CEtN
qJo2KFoDOqPenKMsM0cQgEWK7vRGjmWhhQbN2XxQb5v+E9Q6FTG8jucuKLETCEwxWBYMWx6bZ48y
ygJudYXq84bdAstp+/XOV5IhGIVilp+BNT2xVjEFpZgG6b5YgE1bcx9gs8jpxsUXDylVgmlLme6O
huInyx0tftnnoTTOZz8v7m9/GdCOEVbDmEwQF/wgh6mDThrXFTMOMndYCnh4wXMKpDvtOsxgMaL9
tn0PZHw1V1n1IO4h9gPdfRNxrehqt08QkBv8gOPLxhzIOmZO7aVfDa7RADmofFWMKfRfQkhwzVZH
VIUyT0g5iEJ1KjoDyD4MolGiIHVNmiSq/uG6hbscJAME7aHf7M3VuGX6tAXXQtVs1lQcDX8eUI6o
IPygrCt9wCaDPUX/hRBBZeeBhEAoDd+9clsa47aeWiMD9LpklGU0bjMe3szDNVM4gQq9Q9MtaUr3
3FOVRkzIkLx+smqpwJOjsel3OKD80JgS1Id/5vztNV/3Xx2iYw4Zkq3X1UAvpnezmGohjlD7FJUd
pBS6IywCmY1w9wVERKEIgpGHUP1D4H6eO+r7A5OZ38uGOIQZQJkKPHz9BMuEMDC708oDF4wZ1esH
j0T75XU/Ghpyb2vqyyBybPRUf1GbAvofX1pg4YtrhpJbz4zww4SFziDRFce11mV1RRtjz7W+sH8I
UFJH44iLVM85KBPogJD8dXg1QraVMEhnmw1gSzC2iuDpUgy/rJpvZZsVyFuh2c9hLEGM35NEJHNf
zG4oJ1qD0C5Ah/rCEvTzQPc4swZo7Nf147eo2DcBjqLOd5pS90WEAQyBRFpoTqWPHdAYIp8Ndsk0
bH2YriQ2FGywQNn9DDJBiXRkIKYTfCQUmJVAMCj8UBxE4Y0qfkVZ7ptkiw9mE549sEMyCpQhUua7
bnP9QouBIE8+oHjQA+m+fTiInxDrvGTgbtxYsUNo7NOwX99s89ovxsChYLxRqlOpJGi72zZfKQmP
DzT/m6Q6lVyEALGzBb9OgLDq6yW6+oQP2jH1b9tGd15A9VNklF82oLRuIgk2lqQXllxuhhT1m5nI
a8OfpUCD7au8AJU9Ik5OM7P4TZZMoeRs4SfL6CUipvlVWrPRJ2yltMEbH/Xc3KWs3dflbUtacKQo
WlCZu23fuO0I3dKMP4TNkfh/k9t3cgEC08uiDJ5SWP4yzyyV96qXkC+eBHfREYG+woueovfDdgZI
3SREzWU5M+cpuO79G6V7csuoxVFloDJLbf7tG6HkQI3/nn2PB+34+DRWl08NN2rpB+/h7ogzJyHO
ZXkF0A5mNJujhE5P7b2HhtQ9qD4Lf9l7gX3OB9wyYMKnd3I5okj4/jR2Bttp4o2JR8ynduEBs24h
N3WQFo/tzcY++owwN7iQDx1BMbobBak3Tj2rToVWN0PjaJkaZ71cTqmpIt26Q1mkl1YpxWbmXvTO
SLRogYTlHiA7sHYqxky/ysuVJsaCzdhr6sKxzdGxYAoKKa5SQ/WoW7N2FPLnQzPcOmsW2jtBoNEr
AAXJZWAAJSqIst54hFaswZqXUpqVVmX1mX3eJpuXDnfxxaBB3Y00F1YMVFKw890Vf+lMErlWt6lR
ma5dKtprUlbbdtOT8hG/0Tcd8RvJH/Zcmzbst0iYkOAenWbdr+uvlq835dnZd7+VSHHcf9juiw4g
cYdXrwcTMia1e/tsNzOx04DPZv7ej7Vb2D0OrGR+2HZ75L/JJA7AO3rSPaTsydfDGkoIlnRf2yPU
778S3VdOyP3GAkPXxiWZMEbFabp/nqckEh9ArUkqAWgy912ck+h8kQMlKiYjh8FGTHyWe5Re2YxT
HYme5y6+fTbHig8qsnSo3VJkVU4S+UkSTkcC2+dZXA097KQNyaQdJTJT8CE9bU8Kpotf29c23ZOj
a+OarB3B2d97eO0vd2c9+SQ0wLqLRTAucr1dKG5cnIpgtiFtMlA1IBIk/0yqLt2rIM0zj6VTwFrM
/ZtPTbzE2gfEjT39kVOTeCYx2MWiXcujuRe1VHaLBLi34xCSG9+zcaEAK8THl+R7L7RGE63vRwUo
TsDq00eExn2SczMqskJ8OsC8IhMFQCoZQnFNHm3EoOebm3VUqjPNeeQxsQyAWSWi1EThPDsyi5p7
kZwTt/PakhsP+7N4xH/VWtQ5QbNGKODx+jtsondIC8TdphFJ4YTmUv2aZ3k7mi6VRqSzNaG4Q6sI
ulh5LI+iFZqEmBZV7SN0j1inR0gncTXeTQ6MgrAipBLuvFqdRY1L2t+OIpdd05PKiDoTOx/rQSmo
DkWpSNSXMjLlOXAsOkHC5vh9Ymp7JtlRE4yB8iydxLYigjky+6yw6a1PgOfYxTJjtiflH8HR6E9g
Fkw+RWOhLrduts+1+t3tXp55rFe6fQV+hPbRBhVf0tTTFcv3+hVNg8te2Siby8nY6tvZ1tzoZOHY
F8k/d38iDqOgwOHz1H3zZDqTm3qf2phbLI9UMLPje9+doLhuW1ddP06EjYc66HHxAMxtae7db7Ay
EhiPp40GHrWKnAxXth5JMZkwAIGPfLcrzRXgx9ae2ResU6cbyb3E9R6Zev8W3RPOQqI99x4bNq/Q
Je4LsnrIFpiLG8gn1CW1CDqgQGD5ID0tJgB76oDh81CsY0lAQnI+XSoh6m7gd8fo5ptB5tz8wR0j
KF4TS8EBcbaFj4zy4s2ZumgiMRaVFT7SHq6R3Fnpm3AigpsvrRC6OMC23U6izMXB0Rb8WnMpY1sr
0JHIOEL1Xqex7jw8LSj9a1g6r4WgkL580I+XmKI6OWfKGIh+4pcZyEhkk3hcQmJbye50ixuqg8q3
rXu0dqhi56Z6kyVcqaWxan3FKsBKm4sCATZ9Bb/Rav3OEtwB7J2p3M4+cyDuMPVwcZARUSWcaQ5a
1Hv1CoNnR6J8i8iwXW0LHJ2uvhGDNw4kd2a/IjlS1zcqMD1dvl2VWyZrV6WQ0a1G620rNjgy9C56
MAzURPyHS/1sh+AB6Kl69zr0KDgQrz6/0R8GoYGYyLdgNZrO8/vp5k7ujP+UteY0QMJV9xHd4iK6
HuV9GRusN6j6Ff1H6yMmSJUEKXGomcyRa9Xji3j7DX5DlBJn8B2ytXxA52nH5SbsrgtorkaIj8xK
dVXwcFAgXSQfKfM8XANomLqabIwAiJOoi0HB7qjaisTrlbFgOjA6Iz1GcMaaBRe2HKuMlm9JPlOU
3ZKKRcccRSOmyGEFEKvc1jtaJagXnfUkV6tS+mC5W/ZrSRSzRLk3j6lWr29+5j/szMc00b6GOV/S
Zly37kYWXKQoA9oMZYFMMAPxE4o4mGs2/LiGIx4zR4DAQoxxUeM2l6/IZyGD6OsrE5duEBtgGxpn
RpoccaOA7I5ADtmVZ2xecCUbhsXo6TbaMR5mjehMU3NaNaAhxEdnWSRrLZjNgLifhwmSNoHQ8wQS
FdzXVAN22WfqFiH2CJCrssjcGOvJ9pZAxBqtGTrVlT/ZDv90YoYPVJFgX0035apcafZ9k6G8sK1+
p98IqnidS9q/BlVvv9FBnRLnItDrl/7UlVkshc2IslMZVSYe1oj5nJV4REWLKkMyHmeJFtY2+6AF
swRFtdLRFzNHstlPoBCaOWI8VWAI3ntIq/eowNhAta4uXRxZ5ZzQgEDaulu9PYmvu8Z72bk7LHEQ
iGqPgQ706OKi5EtNEj78Uocccg90YjMznPkT3NVvDtaSjrm8LO5ke/Rocq4PsPBVRwbbOSzBRNqd
i1g5pSwKkQgDrttAdCUEUcJJXOywrIvGQ4YcIjbtJJk4pISwdAlK++mlfnPAENdDuo2eizo9JPzB
LdH/fpFz9/A6yqkUyQfy+ZZhk02hhNh76qqCaT0y7pg7V9Xy5RbJjOKybj2gGhGU2CoTh7G5RHnS
7PNEsyZul8j7KlYI7MLCN/2XDYsduzS0/1zZVuZ8EEjWqBtsHgJmak9BTsw8+Vtm43pbX11sRzZM
EVRmWEbX3U79FvLEF8CUBuUk3KSifIc39ZbSwJ2J5gGYVWTOwE8uCfCjAUmddMWTIy/MY7/AH9QX
0yVdyGkWd6ddXkMddww25ACQdXpsK7blnBWVfufpSlsYNO4I2u+2N9eTzeCjKmebXgsOlpRCgPz6
8krWDGIUCHuKvBFLK90KIWVqVCEOD3bvC4jIg9ViRDRd1N1rBlC1RD3UYsp07nHr65tZgO2wGtz2
ulvtJ5sn3zUTBQjdFaUnuHmw82QRsBc7QLZr7DiQtQPItuO6SCKFU+eCDQ4CNShzuJfdBMH/Sci+
ODSPFQ8bbZTVAJzeh/M4V5dTa7KSLLgkQgVQXUoYolfu1O62k38Fc7gwFVzh/BJMKBfhOBq+6jnC
RfxaebnTOennCKIqmi6apbaQoqmvnEtPj+VYOmbfqX//buw/10Ty+cLTUCZ8jRnfyBIMK4EmuXoz
dN1LDD2YBWwFJCGTK2UspluK2QAbdBRrCpeaLni3ly/4dmSdyM3ITCWsFgTz110RvA5FYEaSM7qX
88v9Ab4MNk1UtWdgDClcMV9jHA23GFYJzyEZgnyjUpAVQlG53QXVtveyrRE22FemziS8BnyCyIjB
SIZTV3ERY1qWFj7JVgXOvPUzO5xaN6/jxzdeUYU//OjBVfl4+IbbOZn3iExrcCQs1JBqdCarmz3l
+aKgSqfJo7eVWmpYHu4HNcy+IWB5egAJKYQtywJ+28nRGEnhxOu8mZO5D8C5XrE2rdpJ15eo2hN4
4S5noJINZcLPE+VnFmShue0+0Uel32jb9lPawgyMhSpbIscAm8VPQL/Z4J4Jqm4HPSS+JvfNStN8
V9/TyHSQALGvK3yyfvWYR0VqLQ8aniXxc/mtRZfd/SBebA7NN6aYhxyeCd3skG3NIylIhh2czC6A
z8fsOFtrKzLoyJ0zQ+Agg17JQtwcK6qfbrN9RSWTHdP6sum9p6eB253iYamt8+QeluEjqRPcnTzE
AofI+MpRJ3z7baR5yqHf1VvTZtvvvZkw1m000NqZJ/mmPSQa+wHFex/MmNVsZ0RC2coM2+9sNzky
Xd531W6w+6BeY6YYj6cqpBAS4w53AfsdXY7yqU5QKNs34S28RFQmjY22Hjfvc2kbc4C+cXpmxuRZ
mdtqD4krYuvDmL3H8hJBE9sMpXB2niVyNEsm+OG0BjKhwwcytFtY8WCLt2lcKsJpd4ZaN4Ip9fft
9/7Lzqz8nTEnobAIKIHfdljy3XfDYTiUu8u6CvI1DGFUUxAbXLRryRc0mamF/pnVRYovBmXJDdzs
NrnZTYjC8OIZ9qvSfTuDg0KurenLcd8mRfTa32OMxeIZDtrX88S9x1jIb3IHy9XDk5IFhPNFHyB9
bD93b7vczY7Z5rK+boVsC/YdG4AB22bHFnPzd0u7CmoWkgB9oHn5Wuw8q99mh/Ah6gVv720XKKpP
bfJzgeRJ3oNPkrnlSvIGmqo9GMf7zgzN8F8ap3G2u667Aw31O3jsRY7dt/ivHrVefVAjNcIR3hsK
2rNztWC2xp9qXez1tbpWt1JoJK+1HFFm5y234B5kZJ5JV8+S2fn2m/2maIJXu2yXxpftdT3R55yY
r8lZPcpHLdY5/S0wHEVQQNlnL2fw7A3nFtTsssUeVAlbV490DrpuuR8bfXN2BFIoRqnYtOvcisG3
4rb72U/lZAm8f0iKJFplZ2LdfH1N4BDesBYxN6V/82WcfrJAn3x0dhpD4nA64gw2ZisIBkgmkGuF
nZiKLSlC9abTH7I1hrChEEIpKN0XjuzW2MALvd7RRd8EooRV2ld24JACFpkrLQy39cd/FdXVyHDp
csxJtaUyvWNnsZyyaKnLwipdOtUh27y97gDaA7V3M6y9cS2vpRAO+g5YxH4A42UJTIi20lbI1vP8
kKF4BaULR/8if9xcKnrmN4PQVvcku7F+eLCsKB8UHVixKc+LKRhPQh8vARfrY0wACrdkbYYpHTy9
y6pGDIZUPrMDVJJ17xpw2Nxu0frXZFg8l8a8YFMM7p71ONsSORHEmc5dYjlhQQlvEtKiDQ2EbIv3
tiCiQtSktvpHGcAg6DAJiTWIMEkvskI4CLfYzRLJbrau7YJmY/FyCuwfZ8HDHxaaNSRt9ESoPFb3
it/Eij8u5XmHZSYaQCDAJTTw2TgwU/ZYzMir62oAalNvyGODtRBr0CVIk8vK9IcIhdDVa5PyYJR1
wdxmbGRsLy7JczlzJy5cJNdYTQFkICJoFdGgfGQx1iNrwBBhtb9G/V777PwyxLk1fp3KuIZ82oQD
iwhpraQCUuBM049nyOLCtkERPFWb9Ftk2jx9ABU87rkIj26s6VeWoCZsYuh376SL6qhNxv0Dghjb
MTpHpJ40e+q9gsZ9hpo/9Z4bDNrXclAun3Ft4dm5vNswi91xX0fF8W5j6XNuE8VHHe/UEjF1yfX4
DDmLxf247Vk+vRA6hHPnKQijt0nLjNWvFD/zynigK2o2noMuKon+zH0kE65aR6nXRjghzSfuFQOU
js86c+vzfYmFks2eJLzFg89c5nfr1JODO5+Vsy0hYXkTx3A6eNKSR6w0Hxkcb0t30x8SkL7x+wr5
4tPXURlPXDRV3TyqE4kKAY1bxvq/Okk/FXKTzJXvRS+yfIRPKI9BP1mRXh1Q0qE/BQNcKeAwpOjv
HsTXJb7vxMY8C2dGxDtiJKSRiR123a4gBBNMkfsaHmZGaMxaFr+hX/NgHMVCqYWN4zNMafAbDa14
VXBda165QczcRiRbdylMhGJ3OfUGR/Or8O3fabeM33riGonIRrKVQ76WvCetgyuo1yKAs75vtO8+
GHelOwZPkCe/NfpdxUY+4J3ILloGJYSUP4JEX7MLaAoRD4vYmJQHO+dJ3NhqePu+e3evYBtDLIw3
DXACb3TzBDWopGMrk4Ut+dOoc5AirrJkIgdpKi81JEVkxtiIK4s+WQ5X6jYmAGZPqo1lpvVOW0wX
Fap3hVlCRlTYi4QY1y2zcViUk2ypv0m2oqlisvJPBKbhAgJHijOgwx89gsxZXix0dNpVJh9NLd3+
AnQKnSVz9awPz8vLysbfW3e3uKLxrJzXcwIXFo1KEKETnb2MXlA3IvzJyfgaOXJvM2IN6sM96IQn
eIX+qVoDVExN9f8yyx+q4K8oxiHNsHIDCpOlaCylp166Hk31u5qhyE67YoY8uwM86EHsIGibp84z
R10rW99bNGrUN+pHxaGdBMYrtbOLZtVP8t1U+LO+8t4DbOvbp3FL7hJKVuUSvvHl1bCv/3rNUD+S
lwV9kUtfL+/FtB+c6Z8LUdctJckfpMUoFB2B+O0NEyvVqHyTMsdVEj/zeUc6XtvmPATjhrcizYek
ZIiK0AMFnnf8gDVhAIYMHwTM9i2YCsAckhIqgowWe+QMb6Q0MGa0jG1KXyhJQd1l0hotXMHy1Pyg
ekl2XBjD/7DMosWzR11OZ+pWANxh9Y47yRJQXrVVkd3ct+ZHS9Evycin4GqpLtHfgf30VyOuTct4
EY0gurJEG8hsPJWbzq0HYkrEwLfVXbca2MEPbD8pACmIbBNvvlYT0+puIV6yJHWU6uPnjYEDcNl9
j0yvvixS6CVf2S1QyMUK/vHCQL78YtUWHiK4Lrc2OJgUBVhC83JBlZs8+uKCOhRCOdsKtEg0DadI
B17nVYrYHQ/+43q+QNo8Po7PHY2Jgiui22ZPvRnXj8BMT8/TE/GZBsiGVaCCgzkkUgCL5t9zX7Cg
o5gDFH/E5hecEbAuYGvz6mye1AODMKX2i1IkmaGnWyyu/Ei+RcKSsnzDyLq4FW5c45EALbXwCsXu
uwUOE0EBnOZ7NDVzqusUtilKX5DzgRa7esYypRq0viiDvajbeJTlKY6qCyrooMzx3+zNzWWVCmrW
jTQvyosU1VFIgw//OiN9qVzPAwVtUG+VLRvBbfYFAv/C/vkH+3NkRQOU5WcO3UsCatQ054lujRKg
ifWgLk28PCaLJ46BkO7leX85TzC5v4Y8qAm6UpR/s3Zbnib3LfW19G3VVK1dbM3EIkueDSzbfvbb
bnk+Edkv6x6hb4iymn1xTD0e0KSZ4DYlmTt06s05NSNdcU0k/1Fh66knL2TUULwZVGokv3LvpoC4
CTIoJ70eZX1gMD+jcgFGYD6geZa5k8qScV2VSfMac6BIFUVCaYVev0qARq+/7LuvarpigDy9bhCg
jVUGe9W0msMT8tfUvacL9Gsv+aKC+lgGqO+ljnG1p0M4RU81s3tYIbs7keDTG2D16J8wjpGZ9Zpv
Ocx3Giap79VfIqfHea07AYShXktWpv28LV4LAAOwEWpkLCb7G/7LE7yDcY8CHw0tlJw+8ykOxx9a
Cdjl496sdZK2RTlvMe+AKNggqrEzld/JToJ4nVQbCXWbfNG4pEZVUrMFCxTROZadGgxxcpyE70J0
MrhEwxpu/XtVbLvtm4jsfqpXOARW1iTWkuETfusNhAzOcRkUssdKg1JY22MOw/KHCl8DUwSM0QON
d4r8bygq2Cy4A0/MBopFPtEZssXQOtO1WnjX/jCqQbqtEQ+gbUx60vyO1tMGxXEJTbwF6UhEcigP
IEXdIklG22BGxGP+NKAEUrmq1hMuqEGqp0lmxgcFY2qW+mxhlAsCSE0GVUpHYX91JZM/c4AQAPOY
0SSz7YgMn5OilIKKwTTImbzHF2BFdM5QLwG9QGtlGE2Dw7rYYCMGJWAhaUu4RsCaQfMyuBkm3Z0T
/FfyntZoppyNxmSig+L9nFw+rlXOJPdadPc3ora7XOjeJnLNbpcCb3ZdNpAgn6HeQg3o4P9h3Vvn
9i1llR3jVCiRL4f0p02hN+I3T+GXUCynUhPfTRLanIJj2inr3MydAd8CNyF9vSrYPnfq8crpwvSm
3vovdZizvxgCjhyq+Qt8i/zxr/tOT8C7jS02apkjR5mQGBXT7syp5vhxfmk/hvsmV09CbVVTkaa2
vFGwniDV2FgIn12AlSTQucTcQLXUAEtNThaAFuKXqysgkeBNBX+nntCD4HP8Y2e5h/0Rsnw8txRh
8y8FC3VvtqpW+vEZkDNBz7AjrYA1w0/LnFku6WwyczbDU1ro6fKapI/jsC54quGrWd5/X7/lL7Jg
PPt8BYm/6Bx42r09rp7/UuMbYZz3Vhr9AaVYqEbodpSvY4VG7/AhoYk4nVem36L/0S+vesDHH43l
vTti/fVC04IlWEK2e56X0YDSgQseEoN6T05k5hp98QTkj974nwS6EF0pfy9TBKY/erIvsntjLwou
ELcb1JwldOcoS2/Q1cGmLXenSdnaF5TaPlN8RBCdhna9uWxfA5oXz+5DSpc3mPA/JWB1lfV3tkZc
DJBlNYb/I+m8lltHkiD6RYiAa6DxKnpQpERKoswLQuYS3jfs1+/B7MPOzswdSRTQXSYrK9PDwJRJ
iPXOtHv+Ybi8ro+TtbcgkDyRMmfokOW9hCv8bXCjiajfsvyk4LK+IFOTbSDzEMwHKpk1ErTQlVB3
4xDObzY7Exjn5c8tXbt4rn7rO1i5Wf0p+5/2SwpJi0W3bjHfoA6jSnXuwGeX2nqYJx49a0fRGt01
jY48knuuZJW/Zdy1ekaePkTaXIcrPt7NXkf7HnGEzNeFcaA4stvg7JI9A2hKdsKChEUX2xp+Y81H
OZZHT2QbO6lOrtxN4qK13jmDuhq4hCe00bWYZgsHgdyseAMtLKgJSeJLlFwbiu92/oxi9PvGW86V
UHjBipD0Nw8RJGPot67+mFFOaeiwGCDRPc+/YY5h5yuL0xc12SqJKXvY43d6HXqwfF9qPVewVK6+
lHrj4+fQPUwswtCbyIGS7Oho1bceiTgtvel0w3Ba6s1MpTxtPD3eBuJAcW8cyhSWqKQuynaxR96e
Vp31HWDn0kix7pDKDljKbS92vuhaTwthTppfeYUOafiWJ79Z8qFVt3JwNgYs0RHbC+vNhschCWGJ
vrb6s4E3rQMhYEJ87JMHprRTw8pa9l5pT0PxkjjXMCm2Wu8rLdtWGV1wC/NrOAqG7blOVi6qzQSQ
MQ4M0JCSK9U1b4ZtUNBhjR/WR5Y+Yscwt7tkeC4As/CtkWihjb8ZUUwhlMi7n0W0KwsGEuLHpMYR
0WcfebiZ1ejkoMiY1tswDlnoCNt7busbAcW2JTCnpI1QQJpDJISmmb1MDyI8PCmOcJq9J8E2t/T9
TAlWedu2pG2Echth/KafTW5Yoy4WCa4gg34GCige0cIpzPZiodjBdSjL2wzrKUEAJGZZoxmbbd1B
HcfvWGdlpnQ8FJfd9ZBjnoPWgvAYalQvc+r5VccnApNIP2eERHrrOxkK30v++/N8OKAQvxy/3mlg
hZv/ffN+cXMAqDb+Laaa4W5KqYZsFJO1nbRoi8TgV2T5iAsyshRZ+UF+bOy1bT0JTAExeTHZtSuI
r2Hx1rjiIRC4M9L7S0F9Bv8t52gErJBam6y8Dh3ePeyq80BQ1VAwdZXxZZHKxhobCAezaEUYR8uR
OKJyF5/S7TwWqylFKDfK9jFNVgvjeoygxs3oIHjX0nExreQfTfNkNJ4/U8JV/XAMgRbnSwtrCKsP
gw/Sa9ATeIjLjR9Mf+iYHJjMZFpmlzabEaggBfAbVpLD0YcIDVT3CEXJoMo+59Q5qAkhJqICH4yH
W06bjgtX+xo8z3hmaBs+RgPKHgr7oPZokoZK0rRMPur0vaJ1Wdo4PWcdo2Y5G55kZyLwjVjx0D+o
+tFQaEaQqAqKt5w92qLYZNRyVkdjQixWM0NAPC169rSsm+QXoI8zF0Ymn7U1b9X846hTO0Mu+amL
yE/FTnjIVxjhVlnT2Sa4/ZdsO3WaWEJVgdhMATMefddMlzAGTTUnP+NQtV23kssaRuEiSd9TZ9Tq
p6t+ZGocBlxWHhzVPQ2lQg4ag9Ix/LXskE6LfsKANiNZzs1SlF0dxKUK3GebJ0UFVKb/eusukbh3
KRkM9k8ZRLZ7Beu1CC7CUevOvGTt3oAmW7KTIcK1FbD0ckQBsQ4Tmka2gDh9XiPflObLimlf+csr
bBASKu332dEe8kWaNEYs5KullRk5AwuJqiHVZ/Y97QmEqMjBmOOLEA3L0BIcMhRwtPpBGA/I+0e5
teaKB9p8yaZx1ZCgK2nA2kIfDilAB7XfFJWYBdBniph4B20xO4UxOVd0tIuKvl808T7hOiSNiUgu
+JxGPM9MDq1+lN6T3tUc8p+aXjEI6eep1UTubMZEvWkmuaeG1FCpU2Kk66QDZB/HxyCqkKbU0RId
82en1HYhEtOSDfZxRoOyo/8XdoL9T7BrzXQf2ImfovqU2OXakl+Gu0g6RKtgucoUe06Gnm/jHvoi
WsnyW1BPDEI/pGWxz7Oz0aOflD+N0S52GGMRcyIq36TAoSy6N44L9/NYmfJFDL85BZ2MT22KPhYC
TRJyYgxXspvQRA3XUxdvIgq6BnF3t2dTSM+oW9RxjvENDuB2N8aqHnBDE82m4wR4fHlQmvva3WtM
rrkplvY8QHBzkOrmY4Tjacb9yYZOzMHcLsGq4pd0TZiHFTkVez+ox30erC2kROLgmVf3pmIPK0Ul
tm3u0n5tFSHcVeNtrnVkzCgZgKLqgBIamZjefMpQxOqC30kv1waC4gIrz8TWtzNC3GwnQa6gQjGR
TiA2FF9Nma71yeNd3r0ROkLNf8TVRlwSRu6ABCUYSZWt4+TbS+Hmd2dbPCrA9fHOGQkrl+7tVAHO
yUXh1l2PM5sI+DUa6QTD9TQ33aaErazfqoyYa52FdwsQd5j49RaqbdbSBfi2HSC5t1xeAdqkWImX
kJ5e+s7aU10vh9Ca0WwJKmij2SFqfwKNS8HPHW9FDqoOL0Ev9IMqUPoiSs3Wt+d+6d/h8KMDYZAM
TOtq8lhHrOyoYZq/mhau1etdxYIvAEY4IZGLu0L9NwzNSzi4D2VXHefMI5WPe715mrzpYoByApTl
yXHqfAnTzYvfbZoNiftIdHYzv3NOkkenWScFAzO5Skj7El5kSGa0QQz+QcLUcmN9gDtKtVvfE8/Y
eRxnZ2C7KQbhKHXEYrpfVQDnl+3B+9Vd78eZ8o2b64hyQ0jW0Xi3nidEjgaY+j2TJAjrnkBF2eAm
iVW45BFxmsNzKgBxQouFYdYYTXbknY/IMNZac2IdhGfujGdMl72Zwry+WTBcbegl5YBsvoWl+o70
q8MhnWDzlN9t+yQM3wqwTMluiCuGzC0cRBA1atpVWl5nEkE6oFVklzs+TEjW55sC1vCwdO9tLH8z
gnA//xTQo10+8WDdSkjDSi0lZiKpXJEeRlJZDz7SkZiQfJCaM0S20sj3xNUySdXmo2CZI2S1J4EU
TN2s+WN7SWAuy2Kk/KFYxIG2TWZfq/0wSLcWhUHd4RzN/es4LsPejO9jhACCdbXrap8Dv1bsxvPh
2+zPTOQzWcNWIBqWfQ4E0gUpogvZD8AkABZoJh9Q6qCjyCOzRcaSSk9r16FiNbZI/wv5ENM0N6es
+u0r45I7wT5F4DzNjibvV3CJBiqyDo5A3+abgmlOTbkFj3jQ8RQx0Cyj4Bon2qf0rBnWQzSxLqGu
S+7NMt+IUB3VTx3YWPqL4rUFtupMn8JhtcX5MiCI8Z8LhknU9XoNu2L+0DAHC2PHX+pvSJzVoe6u
8fztuHJVatcMAbmMrCZJYqC+/FZt4TveWfdYSyFiF/G1Noga8pRNvpD9ppMXGX6lHMMm9pcCSYJM
pWWz10s/HP5itPs+Ik+AcQe/o/Filn/dZi6/BIKwbkSK5707NmMIbzikJvw9TPw4a5TDnKC8wsg4
240yhSvyrRnah07j2GY/LfnJi/d5ec3QWo7EdAiGvWOIjTn7QM8l6wJLQsvzny6PViLH96NaV27y
NOOApmK4cPoWu6GpQM5Ai445RO26bp8lfQxJuaJ+yu1ml9kvRQ/vDHYkiuTjRs39TkoIFAiCDe7J
oMRNsZqyEaTUEufe8ouPlHIBi/hyIjMud0qj+UK7AHeiwZAAnTQ2c75RQrDF59J5Ps+WvUX7oUdA
1fbpy3S8ZEUJv751nnIFB4kQlEfsGZQhBWRIrdYu7QUmT9obDnhcxRCuumiuQfRdHsIiWE3R98CC
irLYnVPXrs4OUuE3kVXUbijDR9TzyftSI46mvxRpEyYAZngLAZqDGjZ8WG0UImZe+MQjqoLdUtsu
+dlFcr2tyUYg7QFLLrM3ruIMAh1NW0G+bVrYlC7kDRJ+RAalqggeY4QkI3Pfq2hVGZDg9I4yer5O
uvXXKO9Qz2dB1aH1SH4WsS8SZJZxdxb2h8Sf7hZyJxc3ZxCJAMTKuukG231EDRU22zn+kS2WhSH7
ttwRXWdtxQXcUnhJWDfSjBYsPcBnaNJDmM2DSt+FjZc0iWPIEflhd6Fg3UyxRsrAStxHJFYTGqxA
7b0BzpSEhMf6klFgX+QYD032TLrr3H+E5Cx+z1osR7NNnSdbRqyAtaREB8yxPoYsUpXGix6cksQf
JLYxKKditxVfOZqSPaLs2/XOIXHIhMrBkeucZrMECettQtgnZmzDCLVm8cLBFfknELCWXiPjqdVe
W8bATcSqxwCs1+yjDEX7djuLYDsh17s8I16k0SYHFwW8jjhUdvmuJ76sWuSSxvTsJOhVEmPc4CA1
pqncy4C2vkadUYxn3WXbcfgNGwwAWH0PPN/Cc0IP94VEntD9lUm2pjs2LbGyyHFd2S4VQB2XT/TY
o8foQqSHBTGjYV4+dlIeQ7Vr4RoNzL+MejW49WNrfVMD9xrrXdeQCVvznqfaVpI2A8G2NJF88i3v
anXMu8YPGifF2WLkk8hmzfLRJiTELRl2DhhxWCjF4wwwnsoY8QzjshxrpX0ur8CF1lm9ON4NRWOj
Y1Zs+NR2axvsCrRguQYD+TOnuRl1RFTLZnzQqo+lcFrq89g9dQKBU+b64sTn7XpnuS+dLEmyyzlh
Syi9NeZNmyHOlncqH9Fma8lVJkSmNXWgVu+HAYpnhfJM8uFFF3O0tzy+vJCbXN1DlhvMxgdxoUmF
NUa1LIHA+a6WnqxnBm8W1WMNIsmZ5NUZ1bSyctRdCv3BYQMyhoSrmwtEMXERe9RuqUIfJIqhKWpE
4l9rXpmsUPhbMQLJ0+fUsGRW3JoCdhq9VT79i/lmjp+0u7GmtPCujQ4/hS/o8dmLDH9pITsXpLH9
VzSoq1LGm75DsT24/3jobY4geUGdTziYcn8OwQeHv8r7JN1YoKotOyWDSxzst0YZ7EudxG+81D1U
5v43SdEjhMlFCTLRQKTUwLP3PGf/bB4iL3vQAfzKcZ1CBnEYHs4dQ6f2jYBvs00X5SCAdD+juSya
5+seNw/tulzszMXFxcHsaPTN0jnmyfgCNrwNlHekWFznzuxLLUcyENRv0dei7jYvy+PI0n+ekT2Z
Odq+EseJ5MUJ67WGhY3I9qO7MXNtCx6bF8egOMdM8LITzpqMI9O1hlVV4CWH0cYYAJHrALxyaYsH
51WhAZ6XXFf4gP+NPoEvMszrQ4XLN/thbABq3cEEgKeKMixfB+MxpuZDOOyqBO9VRtmBUkMQGWvr
LwDfqIzT0L9kQ7GPEoiLVQaEj1OucSo92GHD3CMwx5ArYl49ElPO9Jeeh3ypGa7M9HXp7C0APy+8
LHAGZ5FDNB1VOeOm8M32D8A128QJC6k4wBD9QRsK7yJ4sFy68SfqLpNWrzwguVg8Y0KuCDGRzg4B
mjccybRPT46288pziJT5UtfwB4PLAn70aweIV6CbHVUUSQ1zKxx0zGbnKnunlLEVDK4n0UFrDr56
DVnzmmHh8G1jKFsYqBYLkp+gPc7g4WJ3rTrCKP9vOWwOD8xcjGlDbB/YJy7DT9N4i00m2USiBnQR
T1Zv1YI8U3gavG73rlwdt14mrKb9MZkoX/Kulzs10xgsgStl7ylILgHk9czm/lcag4cHO2VON18E
j2sBO7jyofwMJf148hjOR7KqR83Zw1iYS8Z95VlV3l+oX0PSbuD4km9swIhvrEtTL1ta4CRiJCHD
aOFTGhay8p723jJC0mpWTctrwaiSVNY4J5aiDQMpX4Y0+bSPJpux9RLJ/yY+qY24uPYmofFoN2be
sT0hGQApOdu1eYZw57xPZHTqJ6/YNLL9zBuSHz0tPa+FW+nSYBqsG3O9LE/tOy1aAxNWSzesb3qD
Pff56oFPa7BacIe2z0AxHTCRghFToBJXneqB1h9FlxJIKb/FXNkxj3bGRL8z/5sRPq6HglEhL5ub
3LfZToR/DkUChznvst01aQfyzW7iBNdxvS66YWuEr7pxzr1LKarNwKw2cCU9Bqyx0bi66cGw9hbL
wxbqCCpjo7qOX2PqiKaE+MRYWmcLrsy7bVSro5yYNaAWrknT12mNO/tqp+5zNe9cGq5OIshY0s4x
mI0nhCzpf/O/topxZ0RnQEGQ0+CVi+wQglXL9P9hNP7mN6PB4H5BsK7WFiSPypCXUWOox1CrUCxc
GdrGRoBcnwKyLxNXrMm3mQfVGLTHds3HMAbU1TETZEEwNb96UuRQbhYQj9LO5KuM4khY6mjYFXQm
780rpocqZAaj/6TartPGDeGbtkaW56Lu9qVhrvHaBoMvFeKcHK2sR9yRY+Hcl7q51t7Dgg5B7lvj
1GrZUY2dH8j+xatjv6oYIpXRDstNDlnmYD5tEJe5AC4iT+TOjIQZF4jrgoJkIG/Y88A5MXJUJYK3
kvXsHpyDk/o4GKg3wzuMzg26MLHF4op9wVB3lZVniyY6H9hpTK9aj2T51D55FRgbsXzqzPcugV+A
d9RcU55wjKR9Z+SW8QLr+DsqgDwTBI8z9De+E1KmRia0vfeALKhVamurPwgbbVseVLPTx0uFD4K9
SMxmcm0EfHVt+Yq+zOQJ50xiRvu8VE3LdSZlL5E7BGiyx7vLCNBGJtzSd3ENohmDaYzlm+5YGzsC
8kp5KOGZYmFIGSthBN52X7n2y2xkbRbHAoRR2de2ZlgJ4tFrJ82Av6T37w0H7iG0XrSIE8sda+0K
MWsWpkuDZ8H8MhblNp21Aa+0R085W7LGxE1rLLwNZQcbXiuvSez84mBZYZEgPVxpXSJIE69771F2
iI8MPcto/NwlMDZz+R6Fle9KtqaQOUhZA22xCc+STT3BMENtK9CnVVI466x3z2lHIJhYaiUh80Jv
CR2iu/h2sHOs+n7btK88+8Yl0W6W3rWdLnP7Yi9q/dxrA9pQGUL30bZQAzr1UWZoa7IhoD0y05CY
zBmvpfB7RAI99IWga1e3rjqXJbuUvIUgMU8ucaDGLmG+DjniadSG0TcwDW/T5n4t+JyZsvU/oDPO
qw0zTFEj8ivyQvOPQD8sRWLeNNbcjTzpCPjIj3guaAEk+5CF08n9mdBi17P+OUOTQQtaRCBmbAo9
ZiMsQ9wZW5RMFIMY23dGpM4G6CKmBBK02N1zkXOi7FeRab+iMveupy+8qihP/gpWw5t+eOiXetjR
3gomzkGLpMP0mdflMU7OellvdF5uxDWo05sHXloOSNwQpWcoZE6E1QKqzeY3x73q/SVzDiib8+Q3
xjJ3AGCHuNJaapVqf2P0qkCw9WGVs2BS0t9SkAbeJUBqR5VQGQui7HFk+EEUKtsfl414CCEmakx0
0UtFR8mZWDaOTARbdN8w+YzqFVY5dvmCSg6tanSliEsIeJRTJsLUfbsaxa5wfML0AJ0qgRWlM9C3
AKV7A1IhjzixkfF3a+TuOUJT/OiBKroT8/cUCqL1YoTlOhjsrc1ORZW7J7LUymKg7xanhm5Tyy+M
cZTUII80m3BcjZpczw0mQMgFzWPzZKQfZgKlhCa7CeMLHZiitZpyprQRlZxOWVXEr/AWnPzqZtFh
aWEBUoZB38LumluYQtlz6+AJgRhQ2z8ClObSXoU6LjVsTTJ/2S3nz2BSJrMQHR/jWUA5rI31kMpL
ZaKRUI6IhIh7DGYJkqiZb+CgYIe4IXeXgCaiCL8cIGMdUKtJWJ+u8WorV1N4Iai2OM8t1dKMNHNb
TPveY5EZLNsg6fH5ZM31MYWG7sl7o54zYeyiEL5+COME9o6FbbxeQMM7py2NlH0UTYNyH4W3gj4R
b7TgOfNsnwy8KVx35TLpiTtnv7yK5TAikdGEuAfUxdNSZ5mRd54dNgFeF6iKPp/JD4QgRCeah9i+
LOgoJ8/3JPOoKSsPnSz+w4Myc7eU/9T+iXeefuNDgTtdQ9ya5g9jWhCNTReiaGahbcbkJLYJf26P
LgXKZ8PH6LEe5PUrh5E5Pb2TlG+N2SwSYuy2e6z0sOLAz3ewirFxbAnQBdir4Hsmyzu7ssZLBOzG
DCDtT922teEqVku7/RL++28YBu+qwdm70NDiZXmXv0VhyrPv7fCTNO9IakTVZilb3OknATHoxxsc
oVRNwOb4jBLYtHnZSsNgD5BgLRCUUh2L4eANqelhh2B/heQSOkGi8SrNfN55hzKcEtaDNdyMuv9z
6xgWAto3C0DCoDfrDnjRJ2JX6zCANIRn2OQJmUFTuc0DWt2t+BkcBIOHF22x0Q3XNiZ9JVsi0V3h
nZGnbIvA0VumxfVd9ffBFf+oyEeTNbjwSwpaa/iiuveYqHZrp3+AXynzvaZL/R4Qo6ngShX9x6gh
smODK6IINDOWHFHFsE4NLX/XW/vRhuRYsT+pum2e9KcFuQSqCHnRJQHl0dNQVWaQ7CWPnh3tcswE
+OHLyQo9ZrcCe6/uNfUYj6TmKoHWqWWCISn6U6SOWuF3mOJYf+XIM/IQzBAz4+KO6cPOzqBUYvrT
BeMD88b1VWp04MN9+XcJNVSkvVkd5psui3Cjs0hd0UoImJQfy9VemtNqvnaSraIOOUlvOIVtdFJD
i/IDdUEUmbsmNc6NUAm8kfAL1upKuPG1kO5BofQbMSiCvRiMzRqKwdb6j7pybxW1xsJRCf6G3HkD
jl7VbbGXgD21IY+zt+/oLPPvWKarVHyS0E99t+nzD/rWXTY4h5qyJlPefs4ZcC699MPg3QcTXmCt
tiJiuSNE50lqGyaUTozUc/uTUlmJAP2d+l22TCcrd6M7Ai4DFCJb4biSbeb4szcoayt8h2vWQyga
bMg4oDxPstO3BUVbjECRxlIzT65TtxQCK2i4bcFtraF5ersERKjK4KgJ58eFvhTa8hTgPz06q6LH
95hqr3XtbcAGUajePXxMcWm0AeHKfzhb2ZAVgFICq/ENVzs7NOELl0TBPhJSHNPk2ZYNCbB5MDGT
G6FQ7mziT7KvZp72wXEPNGgq6Z40fWLmyv5WtOkFFBxIqgMlOE1pBSVuQAcCLaDSvnMRHwwDVTAN
iTcV7wJYBDNZzy3aI8UIu6VGs3ej4M9NxGUIvwWVZTrMh2WWMNYQ5DrSU5OinW/2Ry1Wfgfqritx
yAgLkiWs7tXJ3K3eXiZgHrNMEAEjMqvLmHc/Y/SRx2vZXJo+3FbNKmtYuRX5M6xeXhQgfbvXrIz5
1XgydXsbz97a1nAHkteQax0PGl7fN3d4m4b2KdPZzDXLjcOf0FjPGYc87bYeNhnu5INSBjjD5pBr
fxJsUrQ3j/c0CaZPPOISdc0E5SUFI6Xy1g1uV+SKfmCoRrMgRbIHwE7TwG8MvpvbPvanvh1XXqDv
Ko+NcmzGJxteAb5DnYJD0CFFFt09tNn+tYG+tFcJLOUQ+UpnQnylClGgUc95J/exiF/L1CFgO6v8
poUBkmjGpg4c5mTJMWfNLgOuEC512LToxVXsi9Evaf1ijBXQdQMbohmsUXsYdeLXaKmksGsGk3l1
VzV7h+sbAbkwVLZB2hj52OCZGdTjKKWMoHkHmtFN9GEcn7nCAO3MrVDnFuj9FqzSD5E/0iGFCDUq
D611cZYzpjjHDPJ/Ejx3UCSGZGsRQe12BkxDBSGBdDVG1qZM9FcxY7JCtvMowCYgHygHWj+tQ7xc
F+eejNm7d1EYS7hRiASi4YvQ2gBchvwOCzY8JHJl8/cuEATrVmI9RtorBIFNOz0Gqtw31J9l82Iz
7qYAh16hrV2gqxqvDFo28j+OlxAbGf1L4JVI/ZrjvRNvbdE8NjCvkgQvcEqguD2LnoDEBLOo8AMU
rMKXDodjFO9iwAJex0CN/QXzzdD23ui7vBrXD0Dta+azxVthepsONr0zj1sPFuYA1Lv8L24E4nww
+CGNJowEnPTUesXRyGJugNqoN6dND9TVpe0dR7oBs7cPgotlWLvC/oTgYvPMWnR3yulf1dnAGMtz
KNAnhULbjMZz0zPhlDV+UcmlebN0ZtkDvM9UHOa8wc4R1yZna2fG54xPmxDooTBWiRYBo4eYkZcg
lSjIwk75Xvbf5L+lmIWN3sdvKWwSlFpxRcQX0oAeGUpfs/Ewc+RRL7XHjh2ERiuh71y4VdLD81Nn
WwuKkikNlIU+FraLwW663i3+uVp410WLXzcDHgCqmh61YshWRQz3QPcIgarYz4i4dRJnhEq9FyYF
Te8eWuiG9W/s3elOlqEbZayTqae4e82y99z9UgyQKT/DiPU3+LiArLHOF3rrPjQ/0pQHPeTbQ6nj
vIfaNiwEF/5nSstC5fRQCPtsA233+xrfE1ueIyAFklpOXbeQNDILXjnMjjiz13LYu64LXZXte9Gs
xGZZs5r03cyUq6lRI16aTQZ6XdMd+JKF1jXxtoruaJnP6YR0QXOztRwvUojr7VIOdmo9lkCpFuxF
IdS50uE2FuBv1sB4gspKrKPR+Db19FW03KEYz2DvU8ObKeyw/R7oSl2dUY8XIQw13qYeSL8CV/R8
TUe9rOTXE6vEe7cWl2h5SRiom6wXZAviJPODDoTfG5jLG8O6K5tdMY9riOBx2p9GIGxlGzvILWMR
PydhhPJMJ+AsX4cqJiaxpOBZm7londXAkubI8lrz7XB3C935ZqQCW5lb41lsRuTj1YZoNOwNCtgy
N9e9WX121XgAbagmm3K0vg0TiiIgCXLyawdIaVYYhyXTMVATapmIbaUbD8cnazgjT2iW9KfOi+dd
tMA8JuKptAe8LpvdXLFsEt0TN/Wn6jqBh3nUvxo8o5h2GCElgE0PO89StAh+QpjqX6vRICPEHxEd
iXQxRmzSs6SvNTm8eqgdddTvbHCLkcuSp/iaoj0ry6ueg8r0Fhx8/Vi3GNRAKTzI0NlXHNuV7D8A
iym2OzqLqB0vTepwfdseQrO6tXUBJyeZrmNfPCoFCugy6Io9AGmtPbg/Sz/bGs8ye58cWMfBtDbU
pY4c7JVprciK+VzjQ5TsGDLujaK8yjzYEn+iGYmDoqKMiZ7aikW5Eb7BYLJTXMh/Fv21ZChOzgtg
UQuDoXABN3RQvjVwSktQ17EZkb1tYBoI5dcApTGtVCMYSzCvHAPfjKEeULapbPwoCeIzswdnBLvz
tO1oTDQVOZ+N+FQDVGjY+LUsto1EiTk7OXX6NabjJoKNZc/2V806J3vp9O0NBm9j8ZWz31S7yVtg
6KyMFMtTpv/BYXBhIxsdECJmgYik2lAp3cnbx9N7nWUvEF49vP/GSznpvnRgdsW491SzdlBu9O6k
gL0Vxt8RAMsAS962z3o6HYuQMWMCnDkDyyYxy8cgnpcu0J+GGrG6jPE7KluR093EeyjhbGn6TmPQ
4BA2UgKWU62lA+pU6WxFmqnuE/T/FbLbVy7bVnn1ItGq0g89yGA8PM3oI9AM9lZ10BjvdNNuQC44
7Dt46flXQH0ijQ9pt6yeIl8eqmMWhLB0sDVBY4BWz2msn9GgsItg0nvydcZmESl0ex8Z8RXFuTy+
V0DuZNi8+WbMcdTbNtna7nOLYqTp4k9XTcNDojlPhoGQ4YzKq/xne7d40gBBsfVo6Z8CMCOxatgT
6XFMd0OYsYX+BonvzYyNLVdwY5ZHZpqqEuuSH9VhOTojRAVLX5pI+tkrDxGUaNx2k/k5GOhqElc5
0WtRTvA1oPQA7MXpXYs0NkcsJjPdwYExQ5XvMqgY4C3ZAVY2cbxf+nrHJBCgEzuyEzFeVJxS3M6b
loUCh7BAeIA8Tb4GILNRd0216ZuwWcvsEaAuSy9tNr4xod/O9C+kLYGeADq1OjNrNkOXCmedOBAL
eRsNHK8ZVnyhXvTOwWNu2kLcG6p5E+bhPSmnVVtzvVrE9ebpIqkx7SA8RFFzDL3sdRA21NISRmt3
KinJIoqjsba3ZhJv43qCZuCCv0a+S20UJ6dU5Bt7XkSOdWh8/W4qHZYZoo01FE+9iwBGNDGzh7QK
i+nQhj7plb9Gld8hTVT5GRPIBoo6XdCIoAoMMgYg3NUeAtgSvJkgZTywPmQDs7ym/Qs40gBunJP3
M4NFKHZL0LKq0X7kB9tkzJifo+PFlkeRDwOlhvDbVGvU7xbIZwF3F0Z8I64s641UQwaZo0s3zWRd
Iaj2FJOwmaErgbuzayfzcqeHAZ4qgtpkOCr2MQzzuzaOQZ9Q/J7s/osT/5CM75CSB4/dA/mVYTnv
zvNVp3KMkDf1LPpxPPKykxzhNiN5Vb6HDKFzWnXtdXLOdY9MOLToIjuP2Mx4yN/np3tkP6T5H7LE
H3U5c2SszQQhfZ66/4SnSS86+N2D8CaqWjxSVH/tJ+eoF0DpFWy3TE+PbQ69wwtZ5Amm4I/iCtya
QAbI7MyWP8/1q8VyiXM2LIQNk1tpsU+0s/l9qrp+dk21wbFxhgGXdEd4148NEHQv/5AOneColHG1
ruHT1QKMUdsWHX2Oh7mdB9q1ZOoYc1nJikr9s/xA5vQ73dqMcjrqSbjrgp/AY9TyrC+DctRgknsR
1rs4JJCDHHTaS689acxUoPXI4VLhYN+Mt7TMN5Fk2tLD5Z3wc4TNEk3sMpfFoW8wj1IVZo0oNFpY
8NTes165eyux9m2YfofQzyZ9pUXoqzLw0HneZVSfWlFvW3Q1ZZ6tC2N4ZDMnLHEKhK5T92BQbbNm
dLifxzer+S4ZB0fp3QsC1kTrLZ3Eul5IvH4KNsHMVZkGLlO+1cLfw502pq9MSvMAYSJkLOCis5jm
dLqNC9mYiFDiImggOJE916XYgpKnNHgDVa1DejYYkSesyA85QMPwpHpK1HQVEPK7/3F0XruNI0EU
/SICzOFVYlBOVrD9Qtgemzlnfv0eLrBYeDAeBbLZXXXrhgHeoUXF1Z5YIGmvwUuAcDZzfEbNbyrM
XkUDF6ChnNXkrFgrbXypWWtz0SRJctMsuuRW79Uq5qEJGAtFhRQtbsA3FUajpn34Gm1PeIamB/Xp
0GpoKFxeda4elmnhyL5r+L0JmlGGC1OK2UbDXBPqQFTCGvyWGASpD6N/dmxjZQtzAV1ByNe28x8Z
9SawoezTIHONoGbGw773H7O+DcdTzBatKu8JZF9Ri88Gl7gXhS1LNo5PNeoYoTVXsyDYOSQLJHUU
KyOEWpEaM8PHSEUugA51bLZ5Oe1mWK3yFBxKTn0ZMrrA2LQvpp2ISbAAkSYnQFTlcGHjD+nGYKot
fu55pOI/flVzMsVle4YKFl7j7ppaV5DGzE+JHoYqsouFV0UikzaCdffnzjB2Bttqq4kP3dIgGD26
FEYuc45KN0DTPzlPfApPjgRXLMki9aRrr5O6ET5SulV2MAPTK6mkn4E2GcU7iFsO6pcI7YqMppyv
KxpU9ShNdC5Gb5FgjFxOOCVEPNl+9Gb2ZzV8U2AVj5jcjgjVUj+7tdCEykTbCCbDSPxrkQW0BiCa
q8KaRfYLIR0OcSfDScL7q/gZF/Sd+FHTYcax0HxUGDwNTwHsokWggKyhU66S9rfc0jQ+tLjil3bC
hxSj3F1We8finRDCNL8JzN+BJtinGErNdhPQmhe5CSB+YqbRmq8GWyv5HnOvtSrcLhB4wCYr4Q5d
++5SJqUR0Zb0+IvOAefufGPFBDhyU+pzTT8j/69EEi3x3EFYE+DOlC9ffpMgLmsWzxYsyC57qgv6
Mu2y+tdv8CxN3BCBuaQ92V3E2YfDFLy6GmHYSC/SMJ6XcEKvagZZMFu5mIK+77sWi4aXXvwLpGlT
99VRkZOtvojjWK4BfLJyFOxwFndF85ThhCwl7Vic/DQjHpSFBY40Y7VcVtYphEPe8C8z641buyqK
2pHhQ2jVewKylAAdNEN1L0wjXlHG8vkRlKBRk3P1siwok+2vMeiBzW6vmgsJvdwE1sWMIHkx9Vna
olLaTFjKc38MJrp1/a1MYDl6uZeMk4KbVk9VBQ5XMwkui3+igsKY41BBld9OR+4V1a5BH4/Kbs4O
VcOoYUDmQy59/ZR7Lw62CXPKAf+E6TvFz4fQMl5byF0qKhuykz/SuyFczqhzVLxxJPk1Y5Nr5gaY
/apm1mV0TNjwrdf2cuBYn1V0YwRR9P06hm8Zr+cP1biz1nkOCKX8gaAE8oSCGw8z+drI2MPSOMTj
ejWFt3p61G0GBZFJrvRcwL6xzt5MWfUM9agCA1TVV5NaG9RbPLIMIKiR153QuOjeBB8h+yT8CAPq
JO3IyQcn6hgtQi0GKUAuKns7Y1ajRFzsF1fFiteNhdLt2uWFzUFNfyMgVgPPL9nJeu0RNdDgNJSD
dbCk8nE2tmzc9e+y4KJ+kb/bfH5hAin9WSCkBWDTEiBCX9qMI4wZAMpgVp0YuLiX8AsWegRlu5al
PkXqRgK0U3FUF8cH+mURuFsc6HWL2Q1MRza7T8iS2f+nLkzpAgEGU9+8AfpxOl3cWnzPuiERA6w0
gDAeleR+a5d6uCs5REzusGIIBxMGJQO0HCS6Gq5LNaGxk1RUqBUZsCljQ1irpkIJBFhAodNPMYWd
J3XwL70CvzioDVCvOszwGLK5+YjSK/uuopMOhzzy8ui87DDq3O1LsV1xjkMGR4RXYNI2m/9SbHqN
fAlqQHOLo705cmOFQaTb9STIhdUcv/ycAffwo5inwjIwQ+eoS2/BImfMkZDEsIbRRSqJp9NbqNNr
qotdMmQ2q3Wa9G0+zXYZQXuLF342Zks5cJ1/yNhUAnRWY/i5nMqx/BMXxJ6VjsSnFZWfAnOCBjMB
OqUoYvtv7vw/6m4+vHIFg/MADm/J9EXm3Z2xOY45FQYrDzpq8ytwYJvRb4IiOggip43gYREaCwF5
LJ5l/qvjgUEFTdQ1ZzgDvCz+Lji9GKH2kkePHSe/BmMT/pwUXz6HVUtgnQ6BmkkVFaN+hcNBxkfO
Aq444QomHWPVs4rWgr6bjGcPF4ojcAUlsMGtB8Z0haVVJn0IFVcyP5VqvBHy+WKWhYM4FjVhaOVb
7p85mV7Tq5tG6Zj1LGNCImEUDBWMdh0TUzFf5uhhLscWRLdlKoYsmn8WcALk6h8PxKwBHrFE/Qe8
HtIScUzw0+47HHZ9/2fKgGsC8iwc3JjbBnK88Wf9W5qPSh9D/0EobD11GtOYGXRF6FLrTJq1Ww7N
TqbMIJrXStSDuWjgjWDdiHRF4BedwIFlbQtAwmWpGRwEdUGa7ivU2/0EH6mALJwk1NYjkw5iSiiL
0BPxxWC/ps1OhOqNHIdr3EyosTE7QvXcu5X68ltsT4vxFDj0A3ZKKUcwi4ZnxOBlnF2GDLuFDtwq
Xs3wEpNvDVYYN02gv2QWUDFI7S0K85nl2X+OU8XjuJgnwxlfdhb5KYmmOzE8qtjqSrnciXhNsrhN
EpEayOrhCLf5K4khl5vWrqEPXR72FIEwvcX4XAqjkWfJhy5aqt7oE3RcMuGumXbO3wt1agHNWyE/
+t0Feipbl24cyjq6qAR54+OiSf53Xb2MGSligQ8vvVLKvS1Lam4ZOf/XxcJhpCKjSCFLHq6wztwi
pMAJgV4g1K1TwJ6wqpzCwiGDzac6Vr8WV6nG5tzU8I0AbtbpLyJpr+Fdl2Nj4Y8sxBzdkfEpFZ8q
AF+rbZawLu4a0vo9l9ZfcKsF/wXsRpGlGqtFeJXSXQuSowc7v1f3ggkIlxK52x47gNN2HHfCIkiT
aeWFeIvbON2JlUyH0tL3lAe2j5MBAEAWLDOqd5HvA1pYRXg4YL+OUdWy6mgJi+TJKg6n5+ItkwL4
D8pRwrqj6xCBU250jHvrLmTi3B6CfjqX6U2y4j2quTejpzqQKjcXo79i/ioQpYnwEIf5VhlklhEz
EiCrGpxAsNHXJy8ekb+SGRUMGMAsbSVKXouTenyoJO8d8/Nk3uToiVpbaO+jhkTZqyn2k33af4Td
sRnPRnFXmZFRYk7Amv7oQDRlQ550E9iKWR9VFpdHLsuLltU7JWf4sR45BoAiypeufVr9R4kpTYDl
MS7ZybqJbJ6I4Tz+4qcxKy40tTCxFYjQWL1+wKeNMDKM3BQhZXBgcjAwwsF1lYpb9RJ1y7whzZCZ
vHJctufiawxBL7cZIVIU1JiVMxA1wX2hdzglKgUJhAXCC0KzJb2KBcXgPMCvuCJ7Bm8aFcJty2Sv
wXs7QFfYhBsWtrPUiKGqbgsKHkE1iLe4qm+GuMYuomtwHLBJN8CKpMvWMF3T/gBxFfnDQ89cHQPR
nmOU+5+Jf4YOBwV6QMC7mjRcffEjaMRgttFKMeeTrh3g+xTMUgHxi4+40naNEG5VkXQj8LPKjBnc
UEEkipcwuxfTBH4Evq2trRMGpDGboXKrEKMv24/uNxs1xqEGKwWlxPs4PvnURrw0rAgojQW1HXyH
M7UI7BARmb2srUlBGGO6uGqf0kZZxT+rvlnTj0W+WgAAXCnvOWHGFjiYeluI9O/MMqHbQX2UKb9/
a5YvG3Pxa4nfkk7EqGasDAaDYWKtoOnSZgg4F+gEavU5bRXZaKrtn4pp01US49acQLNNAn1YRFy6
zKzYv5ZtrFwG1H67bnoCDi2iolAa8wF0Am8r6iyLEAC01yHzQZVKVAP2MEdOBkRDdIzWRcL4zcD8
lzMr6i/oBV4dc1VzNbENraTHREuzGv6RAbNB34Jb7ajfWtyJB0fHRxc77bd0O+0QZvhHgrqKe1qi
DU4ZEYCpDMSGsxK5Hvj/DLmNEGOnxGzn0AkD8k2qQAKKzZyB3TftZGfQJ4aA6Ep3VYS3kOlzrGI2
I551kRBN8w14cVV2+7zOCVrV3qKq2S1tvCylpzO0d3tGw1HCEyXwF+5Jd4xO7UgsyGmCzKtgfjwu
/JvAToZuH7MLB+yvWGDxcYLDwohYoCBfO6QZ+tvmlagYWMUzedVI43y3CpDoha3rQ9NkvUPSH7I3
X3Njc/BqEYpf7NvAUAyomff38K+Y4pTY8EAE66vmnb0kD3/Gj7F6v1Ki9LAPNRAplU6zkqVdByit
mDh7T4tGvXMrsLv6tAwE6AkVTFDhs3JnF8C+1IrN0MoEEvHMq/5BZKdqshFZL4nnMD19ACOTSWnO
vPVPG7/pHE2vMDHoMzDqG+pHonwb7eCq7F9BBx6kJnZjejBFgtYJEa0R2RWhxLCTZlvp0xHviZYT
vDS1NeJYgtdepqLvy/YUa+RHx6AVT4U8ldAvTyXZZ6hLsKJfyJJjDbti10Ik6Q2cLgD1ZXZauU4u
gnZuIvpaHSqWpsIPB4udbZgJEw+NEr9gDkQsPlTmpa4SWaM5dYOXrT4qe62D5ZBYnqrexB/JQsM2
krUxxE5OQcUDwREfsHgHdikR3KbhnIRthPsqCGCXgvA8cq6jzkYF3VKEYGDQJaFSDhe9+C5ojixf
Q2BxlxvA6ArTtPStmfcWHp7xsJNhgwm0BSXpuMIuEXYaTv/sdMghKWdhMOJh57/J4G1KM9AVfllY
rk2MA7DvaeoP9hwjfJ/wyeqYonGwA191cClj3V8X8ClNHupoUcnOM6ZmbxOooqH/Bj7tAuLhgl3E
zP8aADCuZ13G688ERmUVI2jhBBSzjvEO8s/jAvABTgekp0OzIXAjkl8TrZoiYsAB9TXIIxCjXzO4
hJJO7cApSq9pxR3TKhiX/iNUieKJ/wnDuJLxgshJbgg4VWQ9vUXosMPWq7TFe4uxlhgQG6LCzcF9
GG7crDNYced36jGq8JrWDXXaUp3zU559GpanGLAheNat+EsF4x+Bl8Pm2OjIYYqXLu0s5clm7wIa
opxq8OMgGAnAfGbKIIuf6V1yA2NfJ4dxUknVm1wMJKyCQtFUTxw70Z82QD7+RSkxEwKqn2Nz1+oe
ztstCq/0h4lGqX0FlVu+9boXTn8huebBwdRRcp2yFLdCvscb4XjFVXxoRGhhwvSA1gUtR7OFF+FM
wxFbDWhyFHU4OEnyd64+kMuriWcwv6HhZp0my78D/c1dEJwS9UHO4BcSB8XRhgqtwReIyQpM4QCd
G+X6muIln/4BvdPv8/JQyRWNpohKEooJwxE3e9TflnHncZssViGtWD6/FjW5EsQHfEm+JWFeZsDY
3RnQwBIq8YEnrCPgE+cMGbrwBzII2oV9qzTwePWNbMEuJIlpsZBe6VRDUfQK4bkTjiNAYfaihqJm
U2PsLTkxPwC6kTeEbFiYcCME5JBDmrEFAJ2x+/XtuHow6WgTTyuQctrReXrV1S/QsDbcWPpFh8b7
OxPfwuYSZ6e+/Sz7bfAWMsR6E180ofIr/WQei7/8gz/RjuGbwnj2j7NKo2gr1xn43GIgsxpo7zEh
QN01ryXri0skPWc+3ILxKD0eREN1SSyqV1k9dBo+mSZFV5BBxIU+p/YAZsZmyJy4dTLpGHNjIp3k
JaMCXaMnaVBrlA1O/Hrtpj1iQHFBJHPzWnNHGs9aWd1A6YQhnYLpzR/WHU12mrG/y3wMx2R93QSz
s6BwJU4CJfvxFB9ReCI/KM3JblX0qF8lTcg8PBG2mViIzvDi/CUEpeMs1/NVvwhNjEe2qMQC3RGi
TYpDt4+ZZ2WwLbh6wMxoxPiOuqg3aYHGhHkLpYRyrsAGMXDJ5wEDI3wdNF4uCH9IIZqxtGgzf1PZ
rIUQAlppwqrNNqe8VjdaPZyGMD+qoFAopCxadzi7UzJ9zAMSYfaeaqw2Ocu8Nn4EHeViRKADttTB
z2D2HsVGwlgWpvgYFe6QeQUbFySSdQpCwZb5Kni1aPadoRvQwa9MZVuT+5QKtEc/I8oouEfm0u/o
3xUqgAIkr4YoBtE/LjS+xzMvXhHARWU+5WVv7+hA9VUG+DqrPmPWnRwDeHKCVglBtuNPx8jIeGvp
QEM2m1x/6EbvygnegxiF2bAqcgt6Hwd+C6nBLF5qjqdf4fhcrKW8CpinliiTpORiUelLOF3NfggN
SseIipk1+myYaykTpmVnhl8LPRuvNY3Ey0z/kBmoVFX/2xS9jTklKlUdLits/wnbxk5GoZOH944p
XFLtu35byL+RJb8MDSwe7Z5PSEMNv2yoL5K/7XgUx4bjK+7pp+YwuRkWUavW51JVSLLxi0yrnQO7
H2SMjqhXu0MrkzIceGXjAmcyWI1HHBZtEepn7hh/ISafrKrRZjQD7sxkENOT9UkofoHwDMSGNG1s
KVsfLGmJWMQtzqQ2X/2fheHw5XFTTHDEDchHpYkIkDgmLbsnFlgZvjHaI4nUS9TwjDURFvtzvde1
+T3veOAJke67GVnQXtcHJP009uNVBZOeM3z/NP+cBRLT4vltQZiC6t1SMDBVXRwg27/S2AfKn8Bo
RKjUQ436FwFWufF+Gnfk02HP5eIMgEGkBIlwr2DGleSfFmI8A2W28Jx7kX7/Ez+DBS5jrVity2GP
aLRUXzotoPqwouM4n/XJZTCoVW++eAzwkE73CUNgyb9GiL4RV4HbpNDpW4m4jzD4LOLiWj2CNNvp
NbsR5oWLsNssp1ekp17G7L1Zjogo9UKK3oCyjiElxIV1kZ3j/mEaj84NiDvAjLI4RPTDwGANdNV4
XuGrRo/JSEbsPgIWlv8RaPF1eHbDR9nv++hjKpD2aOtSYPaG3s+oCXUTEEEzRUBuEx1Sy/R0rT+D
iGD4amn7IjlMvSdOhpdarxigLK/xWOwxT4NOgo604Jm75xoCw3cKSomxQ54h2pLR9FUHHUbuitzI
EH75bFgXPaoouJRjlyY4WY+EwhVomnxH9cMawHrYjKzniic7LsutWpjHfriVisfsbZ+qcJvlj+Qu
4AfkE4aZ4S2I6+bQ+7thQPYerbmQWNxzREbxIZq0k0D03ED2UZfim8nuawoqUGEBGKbuOqLUKpNo
s1x4E3Mns3KOqoNYHXqLagl7NjlA60MpF74XixNIxYCROXvuE7FcfMyWpyW3kMdjxuU7PYe6oxm3
6TMFK9SURw4xsm2vtYwbMBMf7NPVk/VGHhP2CjnMYNy8aec/MJ6vIEuvhm96ZB8mx7yC5OH/Ktvo
NcfOSNw73GAY5X/+w7jDEOM/k2PoF74VMljmSADmj/KzPmrDqsOCm27lo/9oXs1LvumfxKZAIhG/
44dCuOoKGrfwQ5l+Yi73QveBdRy96Nnk2UTNn62X1Cl0HMiaVtUn+u+hYm22k21gZSAnPw0qkAaS
Uwh9kYlymGvYdEFmCou3CqoTMs2VYdyjoVgNkGXis8yIvWUQ3gI19S1DfowLZeOE8ZiQn6ktVWVY
qQi1c1rAuNshoYqRgVintgKIUI9DTKkq4H8x/JiZcZNk1Ig05I+aXxlJIt90wn3WoelDeMvCCkNc
jMmEDfs+LLSo9sZ+I+lbOHFYT9noDmRth8CJFTu3nkCgDie7bzNd47djVrxJwDN/e/bjHeQgRfqN
clL33lXx2scHfieJt52xpqShdykx0oBklO7m9p2muDEHpE8RA7362BJ+o75byW8UgPPM/WvA2Txh
JQ3pvxRmaN7W1wh+jSBcSxWJFTODUyDIbh6mzgQ5P9JKz1rMVLBfjGTGYNVrANJSFO0i0SsMUnLO
S4LWWzhIlEjDlF9qvTkVnL9d1djYLUFAa2J9k/vknt0Y0hVCiT3HfnmDscsPw6+Yun53XsaD0OSq
ZD83tIFUbwxwyOimoQ/Y6ojFqu1lzaTr6IUmIoBij9mwjeyOiSpDDO44HrJg/RY9Etg0Ubak/Zp8
QUdCmxEyuF7XHx14AcM9rH/DVYMRrwjRLjD8VVVqWyXGKbgS0NldJrRH8n557BtNZrqAJBC0pTZV
mpqB5eJIj+QN1+1u11vaus9+xjTfSBJMvR6ccdHv6bdLAPRRFr2TN4ytLLaSONKQImAw3tG6ksa6
sMNEDnsxhiuquI0gMeYll1h5UBiwswj1YRwdKvEAL5SGlB0MNhkm5BbsFzxQgWniT5NHVyieUYlv
Li6XlTsQE/zwMfS6o7q0LTKrqwN0N6u5mTOEaJyWpD6xDf+eBnjw6T+FRpTFwhNCPS198ZYJQahm
BukCw9FW/LDwfgo6cmewlEjrnyx55mHpIde6N4jpZ7ZOwDNqlnUMoigb5JP8BXQfSbCXafPWfuY7
NfaKg9fluKlgKpWAwsRJsa0g/MapwVa8NeTfkHgWrdzM0iHItpqpHDXehVdmXsX8LB3BlFQ60k+I
zU6RWesRL9sOT+gWmujIgqmI315oTD0ha3F8mJqtUJ50q1gsitwEckRJeWC0kS1HmavE5KQr7207
eeOnGneXVksvUs1oKSw3vZ965gSfsTwgiNwEIC5qdppAhaf6sfjPkAcgMkjF5WxEh6rSKEaWcAwJ
T0apalr+S7WmS0L+cIeqXu4XrMDV8k88KhcWcp7wwcvfPDK/DAVYiKD3fFgF5IGSj73JakgTnxpJ
c6SiYYyFbEgLFbzCsFjJ38YANMogqoa4WosGPlW/Ux4jq1W3GEQW9cMYoHxI64i6BP5aW+iOKr6r
8E2VJjsS39oyPhukwAtBAKfabseF0ocvZt6fkFJcpwqMIk9vBjoHRT4pcXdQK4sxK25lTX1Us+Q2
1dYh43lILfqyzlGRQKLxOBc4heXLaCv7Dot0Fy3eEYob9tNaMqFosUdZynStJgJTBtkrpfiodHtw
IfUx142LdaUkPyAVMdluPSyWVqXAJ4GdXHS6W6r9pY5OsyA7gfzAR0C2GGStcAWdxk//mZJbq4kb
fb5KKgSG6mRK8ykUOdEYb07Ghzi2u2GqdiPp4ZFcnxSpeSvCTQSTPi44rwp0ENBBxlc3Xi2UPMHQ
rNWeGVjipNrgRZPhpnT22RJ17HYQRlP8o3hBxJMpk5bCMUos4k66SAYO4oSmc4bC2qiDipEbYe6e
3DiYNKuMCDn4+cVMu+eorHK8svldCM1MJldZNzhibGHKgiMCSVTKI4QaNmKECVvbFvvysOwbPL14
W6F2/O7J3TL+gQAW+qmDz2Wwb1jE6uGYmN/l6QMC70gAxwjeIWPXMSN9gweNRcAW01HtBhImxTtI
eZZtwmqEsg8GgE6aLRlmDj4VcPTyS5O6yJkY5IoEAEB+hr70AffNQiQKCR0mFp5+33CeIP2CucVf
5nub7thQWyhwBkwNGyd4dTuyHmn84IsB++IJgb6QolrYKAQMsi/EHlor2HwzrD32FpI3+hOHQFpu
mmvHoxVCg9mE7V5Bz4KR73RAwgkxUeLUI5JKcWM2WZ772W5UePpHPboICPe0Hc0UxFDxHJXXaTyp
4UUmk4kzouSub9RxN8h76OdJ6rGBRJ09qLYiORLkqj+syJjEkwOINWW/UQ2nkdibsfNbK9ONAbOk
rQrgZuFiqW6ISt9wFFhTw8ZCvEZ4UWL3b1TZ+QfICV5i3xo0cXgkMxwa6BkYyBLunK6HHzSO1UzD
RbIopBlpT95HBHtyy/4AAJefsFxj/pW5zX3psT2J+Z2wmUnyIzCBDlPb1f2vPr+3CKxMAiQFz8fu
CIUbFaETMelD04QfNssLdaudH6R/0Rd+YHSHGTGM6b+ucBAa5NZnzSatwgfYqZZTGCBR25BHH6yX
UNd+H8ibQd1lxglkql+ivFfMirf5ggLDzrWMHeThhKLWtHkP627Y+H27M6ratSxtkuCeyMdG2SUg
6/UTlVkcnBhzgYj56RYf9QHcbO5Aa95UnPMAPGZWGaa4lOpv9BLgfkwFZCaT47wpfgqOXnCiE/4S
+pt514d7MOCIeGGnpgxRf3Uqr5HRNdbXxMDPnmUc+U6zuYsxZuShLxB/71UQINOl+pdbDxypnFbB
QZI8jGPAFmj3goVAjeJlPQguEk2Wd9m7UAiZ3lGCGtgr9Fuj2ctkfE0AMqDEe5IJE+wOS6jv7Nib
6LfCgTFbh+MzgKolRtZG+SZJnCxu9lqc8TtpU7ebxrQnknpMGyYmnrkxBXzooBzO//9ZbA996rbm
NsfLg1GiMzAQFtgqUD3azCxTSLo0AYx9OFFz9D54CnmFeMZKtm2gk636aiOjrHkSKM10VKIGPsIM
yaRNQzoUXvKI26BOBQwzG7ZVXLZQrrsKA2njFhFU32xw5Jhnd5H6YFZ8gnmQgWJ0u647iDATdfM9
ZJdLtkLgJf13Pu0zBUaLh2SHybD1mkG8rtFeJ0sVyd/oktrqtQqTBjxNKKBgxjCUW+fEngBCTCdj
JFoboImj0YmKLd90STr1d8I7gbfKPSNGVkbHaodAnTinlTbEWq4/UKlWwRO/6NqlGQiVX4vkIOCL
QaaBsWZpqohO3hQwWmvTIq/HKCDFAgvF8Vrh9iIMk2gtsDAl8tvgpX+gwyXX1l8c0MBIAWpovTog
JwSByLxXUo1d9RpXJDiALPUB6ANU7IKedC4xGFoFvzf1g8lb+DW9S9hMdreg3SQ9O9fBVJ5JCwCK
SZBX6U57tLbije7LUtajzOAGWZt8pftSiAzQ7ao5yvVRms+WfMWB1wwRhNsaK0a0ZQbibA2qHSc2
hjU1N1Fz4Cku3A75EDHvjR0sCYinSNrdiN0WAF9qN/0LzVqgoFNyhgvrOdc4K+2eS8omTQ6z4TBT
X1u3AQU9sA8oy+pM7VvShuHigHp5XndfbBTSNwyi5DclSDK+Y3oP5e4X0+RJWdUTN3p5d8YImDa2
DC6hSRoeYeI8uZ2LjVHzji9fhQhOwQ8ETew6/F7mLoB53UYjQkC4zQZM2uNFmeyscIn1xotZlvcc
BDCiYE2AfyCbi3BfaNZshzx2U+xF4LSsqCv9IFA0WzrxK8G4wQMEGkg420gO4w/5F8Rc1S+cLQrU
fgH4a8tYJzoCYGGyMG8x9w+Ifyu2uuyWC7fO4QcdqjX9NY0oyh6stAAjwY0jgNq1JDvTkWVeahgM
2ea/jNXwJS9cmFXZeMUnddjQ03i4i5SMuB/G3RwXGNbz7G4jFGcsNXT9EgZazA6Yn7khguUfkUuM
PmYVfFoOB9mGLpOcZZ6QTcPUDKxUdmAvwLkTxFWK/GCDyP0YY95OoTkeAwO7iBb/tGOZUpYLE0xA
JI0ydjH8FUAVMJ9BGHiPMXvwnomqPUe3Uf7X6l/ayJSfBxA3AbORt8UA3aH51iwfs59gE0OirKRu
3+r3DPnrSK5H94BYXzPYeaU/3YNZFAOWJcBSaZefOtzE0HJeKXn5sridcJ05Zw2sIS48NRAl6dVA
LnnIxhcVAamD+j91O1zEM3zPf4ZDqdq/oke7B4BBtA5PnKqW3RYSdC7ja+miqoUSl79ND24LTKL4
n/hUv6x98inc9O30kb5NJ+4HCKcUoAxcw+WhvcZ/EX99OslF0n2hR+RXzD9RX0EqGf2l10yXUd6h
grGirmPCXZj47TjQ2SHHwLMah0yEnMvYrT9j+ErQcRe4QsXlCnmmteJp6Z4dseo+ea/ZWniXAclX
GqeFdA21f8YbR/aduQ9yjM/ss7vKz/SuX8cfCF6oAP1rSIwlx4RBpi45iRvzhjBHpXh6hwOKCLJf
0a7hJXyGYOCFu2qjHgN6BNzJzXVlrjWcpP/37eeoxzJrMm1sisgzY+dgWBXZPhKqGwnfDML58z9C
zhumaHQuSJ4JvkZmZkcQySWvFnZYOmBFkiMx6w5YkeNYkVP8tk6Ml23mcsVgYqlfXLNupOZY0YZP
4obxARRBBirqFwklWHwkAUh+ucZ/6axes2qN2qqQPBNrUSrWHwPvgsYNqFBrmPcrcBD1itvb/M50
JHpm+5RwQWsn/QHiSH/tTV6y8B7GD1fbaoAUgCo30jvDcs7Qmk9j2IK1bFaUvPldoXDldNdX5R0c
HKuh4blQkjmDbCwL0T1onJjcdPDBfgVye1f/2I+BVjt2Orahp5IyVV0TLGzConQqccMGOCzrgB+t
n4pxNmefsuuMfYLftGkb71F41OUd9hQJEdIUY7MDxNY99Wod3znpsd4wyauqMVhfjVtJZgID+x7w
Hp4gLJlDF2KmYMcXlhTwK/NyELAO7IWlyCf8i+9Wx9kBXYPd2OHFsU7iy+IJaf7//+LE+Vze0b5n
cO0p8mgCGWIBDy6/kLOaG5ubBxyyVJ3QmnB80V3IPXA0+SRQKgqcrKg9L+MB+/5z7RC28Ofb06MA
coDNSkJ1/UyXItPpGSOfl1gH+tV5Ob50gq22dci8EN/bVQJ9kqoX7tOXjzEwruj6ngvNooGN01kQ
sR3xiad291XfDUB+IhNDJ/3XHkiOZxm85+1G5yIDNBEBgnYqwTFwPzEli+hnOALps0B5XCzrYT4s
hkm4d/Vr1qLOzV+mBOtQIU/AZlKpgRKazqIJC1bNgzDuiuLFacaNGhzHd+54QY71c/oy3rOvUIbh
Yws/qbWd//8erA8ICt0z/Jf9n3LBh4tmh+edD5LdxKfwkzDiydbmH++K7Ya9pMbCHeVrfCHYhTw/
nbQN2moI+M1pIUF88a3ZNWA5e4Wn3XpG1qexcYp5ywuLc8dUguXxmNstEni//QwBJ/Bs3KhErs07
XB2wx4kTN4k2VrFVA5QMnrlkP3mcVjRLCDh9GaTeVigKkg2PcZXu8tDD+EvAOI6YQ4NZwVZJj0UA
hXePPL85CgSdt7jOelZ36bVjljjBlbMQOl9SUhPuqhD/d1cZXB15Kv4hsC+KQ6xuw2I79ccyPqv5
TWQzrN+a4V4nd3m4Y9PCScs7VTC5FnNcuBMd3kZ70TzgwFEkF9QYCAM0PgIkF/PQk9WrH1XksP4I
4/MYYB4yfnT9uejPVn/R9GM3kqmxnj7xLi+Uo9FuW3KYc7xfoMtdxWxnkE5p3Nr0MFWnITq20onO
pQdyNXZ1sRFwDMVio9o3rWdKT1Fw2VMgRs4YzwfdvaYvTYRbQfGKfcowpJ6FPDu/ZT1XiaeQJ2aa
bvojG+xSpM2f1xY7NhBtg8EKWkqdT1lsw+w7haJHgWgg1A32VbnqkdyUPPbMfMm31ghEVLZT6JYR
Q1fmQyNMnSbE/1MK1lO5i4a/sjzkFF91+mPV47rTNsBEUBnckFicedj66dGIWewU7agFcaEp3HS8
99pJpJ4Zt02yBr/w6X8HUm8YapGJiGcw1iiKfhCiS9FdMonUNnyHpu+8PzIZNwq3DDcNferkAeGi
sAmJBsHXx2hBHlx4JcZXRMo7ptukd+h4acBNh6TvBSluSAwxhbUcf8TjhymshS3Ufwvya/M2WIca
k4KdUrhi5SSYZKXPCN5vg8Btlfx0+LbEXiehSbFDsn6I+iLihfFo5cXhRsp2/alpGGZjSHoWikcy
HtpoH3XuzNx3uojiml/EUBJ+YCX8R9J57TaOLVH0iwiQFOOrGJRz9gth2TKzGMT89bPYA1wMZm67
bZmhTtWuHazeOxsgPJpFvS9nsAgnLCtIVOVIpEZ8NfFVFV4NnU2pr2kAaPxFOhOi4HtocfDhCClr
7fCv1DEA2cSayB+/EeqN4yQ0BvCMOL71s3jYdfrcVI6fDoXej1+zGapfVwGqjwA7J5Exaswxw+RZ
mwbisgl/fUjh8JMA+TH87rpzKd7TGJobNgqLT/Ao4ExV7dZEBs9g5E9mevAdTNZ+9SzyX4+14Xty
lSbXvlr3JLgnGDhjGcypzMe/dgegGgykOTsk7OSWYXWk3HoNrCqr8+fYQEJJ0nQrzveivMS/JcFy
8IyGCbnnB2/qB668DU8yisKFLy7UD48OOIvDyZLXy7BYBQhcgS1LMo8KqGlpufVF1J6wJQwH9MXs
V4mJEHUuQ2UKJlDHMahwDVyz0aukh6h0TDQFrcNAGKCHlONt225UPL5rQkIILFgXwrYwbkq/VHjU
jHirCucihN/7xQs/MQ6yMH8rfLOzjszzcwqle/mBjwQXu1tGbJHGTY2CaafCXS08+Kgk2LI/kVdd
uiniLWP8J+KN5/0eFYNgKoHzUX4r72b2uyqaj0avk23I7AJpeOJonosWFUUlYBNrH5OuHUSMgKAU
ZMgph/mXmpxHHgDyhw/JKlgj7Ewdw6ZkJSYz3YTmtqfHBetSV16A0QyC2ml1CngQ6KPrqwhgxkik
gnQtDYb55xtDjjfTARawU86SrLO5K9Ag2IDh7uqxvLMtNmv+TvsRDnsNbf41W0mTaX8Skn3FYN+P
jBTxYxvSts42hb7kdnUMcHCxhn1Stey+EBejbTO+S5yZhYW2wUg7Epg5157Gsq/Dt4vt8jxBwNQj
oJrjYBCz4SsZTcjUYDKo58F75xnblVEybNvwEYqGtUrpzzX5Ao2mUBZadC7wWsN1UhdcdjPND8tl
lu2R5lt1vWpbEr0WEdgmUVbZYuDIUe20wSNzipNN1qzKhkU4lGk2DZZ/wQanZ9rGJ3yUb6+Mc04c
YrwSCQEPdrF59pFfd7+mMOelegenJHxp7UuanMxwr3XsnU+GeKzx9ZA/pPLsB1ZgeEMMHao+9tlf
+WQp6xR0C9l3BBW13Wr9OjiEmS0YO8acWqXTfcbhQQWiITUzcgUVKxwIJhiqLT9ocUi6lHlczuis
+Jyjz7n4w6fNYgc/z0ZRZqxhpr3P47vsht+U2wFNSgnmCrXzAwcvd71oG0QsI4FrGUfxoAN4wxn1
TRJoAO2HvoIy5s1UggDrUzlQVLDFRSdFF8fG/e1fwYhMATe+fCW2u4JZ81Ny+Y2bX+7DyoUtmY0K
tNkYtQhAr8w4JAi2xj2y1Cyl2rbiMlKdCeZJPqEMl1ia6Tx9bCoJGY85Yj8nPXZg4WSjOjfDh5UV
Ly11j1o+dPL+HFEw+kUJf1Zec11GRS7zh13hKIBEbdgNClyNyV8oP9RgpX9mafMdxnNEeAcKnFyi
/HY8sOayhyT3Oak86W907m6ajo0pnVbOZQ0s5KlvwmwG0Aw6uLnHvJ7ACNYcAngKvybqZCF0GzXE
Eym7IzLJil0o3bB6Q+87jaoeb1iEIcLFT9dJcNZzVxRWRbmS2WWbyBiGCV2ClelnZTJP2BUaPXa5
a5jorLvZb/voZifrxt97vpvEFxG1ZbDKG0aHRa+vw2wtvi2pXNEC1dq+G9ZSPhfGlNnDrvhcveRm
RkeTRmUSffvBIRHXKswx2rDvUn8FcEHzZB2zztMh8Tlq5Iiyle0aQrihHYFymLyVDuAqF7+r0Xut
hG4GWWA82lAQ4+k43nFAe9LrxtPdcPmOfZhDGHV6kxPVobqUKGJVJ6zmeAG0jKEq8EIkz9Lwu8n/
9GQRhfgQi3eT/Z0+3Nljw/GAgSGTNTdxe32ZJWuEedJ71ni4FzuEOUHMNFW6Sq45Tq2XEIfiAWd4
oIh6G3AFy/LLrMFVWayTsKzsm4on4daRUB3OfQzprBZaE34S0+qJsyO7BPJRXz37mQoEdtiY6azu
3XR0gpnCTjQJkYfC3/whzcJ06yII98Y8qcUrCA8DuVHd4k27kyDac0v6AIM+W4M8b6doZaiw2I0Y
s3gxwEClWjM5EFnY28lkHuE60DmTyb0cjljGss0lAAwaiI/D4pJ3zT+8n7p5qvx7ggeNMdfgtqY/
xfCLYCrgJA0Cp2Yb88ayhrZgEv5qDBzvS+T/hRSdxMOHMgH7wM5YQAfXz4Z4+i6srof2CXbBRAIb
CinQGne8KKfzglFmfVYqAOAHcdWcSZBvYWa4hNgTloH4l1f0ChZBuDLuJsLItIDuyWz4E6Palpzh
9W45VqY8AiCUVKQGUB7Iy3uve7YWVFKQCpkkH0QRMNlgLGHYDFi50QGQkjnA4AjNUHiA1Ngo8wQa
ol30rlI6OLB6loq2Mo32gELSZMGGBbRGec/gHoiw90pbZh0D/YB1hLDv8RmJj9SZmWDYmnyEr9Mr
l0n8U3GxNNQCUYD0YV+ipSYjJp6lFbziH5okyg2ZqJAMMYClKOvJ3E/WanVEhEVwq5wvkb9oBBWz
/1Qw5Ha0gbaQiBLcddEF4c1v5+mGMCtgS0Eka2NdpjNdWxFsU8ULfCIEaHyQ9BRbF/6k4ovXij/E
txH2Goj2D67PgjxjsAAw59wbadYQpuFkUxdJZR4vLRb/QzcbPdSJ3Q0s4GxuMIGM3BAy12D3RTyk
ewFCJX6mJyirMhQxW2E3xO4MAaRued9ANNxaTLiBOULst/g26AQVa8JVxPsIftj9c1O2xbyyqzXv
gKOvQNceJXzU8lY/YdKYSIzYM+2wiM5Wn5v+BsN2NUS6mR01jqy7+q/2pS7Q4UlvKxtPItaQtkFN
nkJ+IrQym8ybZt4bbgKRl1+VkYX9DU8Onmyjhef4+xeyFddTCEXpo5cJSbLgUkXSZlBdzitVoRrO
IZZpkl1eozmKB2QaH/YzpGC/+Klwbs2KMCkUeuR/4hI2xesI1RbEieWAp53q1PUSyVLPU63v+SLM
MFRolOqMkN9gdASwdIb5XcDL+sWQYsCOgeOhOFgsYIGCPytIRwO7/UrwK2an7OPIgeVFDxwEIjhE
QJUGCPWM9ehAEI9r1XEEB7zRbRzo2MTnI4417P2Tt4pPw55JwNBwj7RD3HjO5Yb48I3E1nJfbRpU
3jYCwQ9+zAmeH9BtxitVkk8JSy8nXdKSAOQ1N/0h4hG2rx9bytzHPRpP2+lw+vRW/KeeK8wtJpb5
A8UKkK06p9sE4g+AISBL4Gh/QENzHu34wYvy1a4+jrhtl2YCi9rynzC3JuDX3VS5oWMZwNMAg2zV
d5uv3qASEGUMKbO58DiXWxgkcAKoAoFTcq3X2irbp2eGI3jrIG4GfofjHfD3ODAqPwGXAZ70JcQi
B67npW5xtJ5Gc27NkMwopcFcvUbdFC5yyT1Guj6x0PZdYBXDGuQ3ppRAaqmfnTBtn/zsdXUdaADc
dPepxk+tR3b1Fd+HDdeN5yls2Zri18TLx/wD60B6JR1mW05VkXwE1bX6Gyq0ZKcesgkpcoQV6Q4/
eQJyirCMPBeoWWwBIcjc34I77IrElhW3lWZ0M6Rk6bBCUYKZVkV3p2Fk5AxUWRvMKmZb8B6hWZW3
MbB6ljKBDeQF/AUSBR4lBTbsa6WF+GT53+Ho70qnR66JesLVIYpAK8day8ZeKYH1rAR7HgsKMwQl
/56daGx1HvfQZeAyWcCW7oQHVnV1YqJwK4ANxNwPxcuZYB9HEjjEPtDnHAnZVDtg4vBh1JzyBvHK
Bhcwoh308gDSMnLeyClu8sEgOOUbhAsMCcwYgfdQWaC1xZU033aqTebCmVNSj2ARu1SgundKc9bE
6+b+vgMPaBc6+fAP//ODTJNBucNhAVcQqnAGFj6umPkXPgNDc0Q0Cxum8f42X7U2qw4ifJmPLXGD
6N9JwwUQYCY5vQ9YyMUg0pgxO1iqUj1JAvYR0dzh0prXYvc517tgyZVC1lEeMNyFjNBsm80w6lWn
zTH+LZj2kHBxWyEPLAayTalCLywoA38htGg8Z1Gy7REt/H5wliLuA806Ox/I8ax67jS3KapLZR6z
jHYgpmUiiSkONYzKI8VODCWNyDvkRih3IleNsJjE89qnxWHXDRMocqifZgWKQNg49inIdu2wRW7A
goenba6hpn/xmsES/lfKEMtSq8LPWJLwKOdhAQosz+0LqS2ynW5KuFYg2n5jG2wd2a8iV+MWE1X3
KELgIiecYFk/Ezu7I5KssSs+MuZCpMGSjQmdhn4VT7Lf8FZGswlt01RDR/lXLcZEzJGkCZjNeJ/9
Uc8xxUMMC7xKOZyMewM+DEeLKoFdQqMlK4QTp2di/87GYHDy3T66HdQW3oNqZYlfuHYzFcibSWWH
N6+0YJBAqAsRSSzU+mC07J4838rwDqASETnd6PNMfgDjitgux/M+e40/uGZ1xSzMqIYFJ+Uz33CX
cZMZ5JVHVNCAhwerWvcDHAOJKYRJ0+fQdINL5VGlBnalZmp15rMUT168R7ug7dnjgdS2dASENgI/
cQuYdFgs8rvAFEGkepismZd5cavf/Hfk/alO29nGd8VdBsbDawVq80E6s7j020vtbXnNe3YFtGkc
dltovj9vtnBPPPLJZO1W3DcIHGR8x7sPe6qAh2+tqVtYKKjX0DWywWLTpuLQw4WjXTScAMCLtUtw
4usHlZTMBaa9xLyPPx6/OpzRkMOsxk2kNn6kktFFmReyO1KU/TUcgZZjduPtMT2I9qrh5hmm0rYG
0RK6OkxasDsFubQdQ/LGTQILzXNT3KTmGsSHEocSCMoU5AcMcL/G39BWlVkhMQy7eA6pOO0c4Ib4
jVPARqZ1QUOBgFtFYrLPwX0Lx3ik+VH/3Ir+MC7oTDLPsC8AnXNNckHifZAc5PeRtXrzXhS6Q2xb
hjcfxoIqhhp4l4GMWDEc44O3Lu4irwJspFt0Mhi7jPEah5eMwwSrHcvjvj0zWkfWeCIvC/YcUw35
y48M32ha8IABih/eu2N+i2KLy53sG7f95vo1FBpeKoZqYeQVYq0n4IPzF12Dq7cGx+cxwjc3U1Yi
jZgGndUsT7r6VemHOp+C1kC0F2H3qiQJwVd95Oq8NvbpZCUr22PcWrB5WAiXpDLAz8ugu3sjdmqL
JNyhgPE3Hg750nwwUXacMtJnvqR4ROMHj4xeiMGworv44ukqOtyVBiJIIRvmBiah9VzGhp84Skh6
6GqltWbuQ3nZ15dCxZfmpCI2bvIv6X0uzY0M0mKEDH5zmLQjc39cQ7GzCMJ99b5QhuTJvcFCASoG
+WtAYN5KExb/lOoT0NGp3q3Nj8W5AD9Y+iVRtywOxhWNKqt1SORGsQF/IrIjs3tsCbDOQA0aTEsD
pRa616+OITz9fEVebSFDSral8ZVhg/0Ko19N2xOLXeWgxBk8BGLrYd/BzmD4HXlFSUHDt2+ZEtIH
l/kfYX0mVFtZ2Q/asm6I+7Y6UngEjBitPILkNq/8TQsSbsRfJifOW7g13hbWX0HOQYAfo+PVMzaM
NEbMV/XMgybXGpeGGCnQj5nQ7z7Gs2FPq+Pw9dJxGTBmDDlhwxSAT9YqFV4qmr22n0nZHNaPEV8T
BPD4lJOgrlneNRbpfNEXTYuWjf+uwUlX+0KYNgALmdgD4thmmm4KKTg/Ju9N3M/x81cNbCJuGbZt
sIrZQLe0s1nyrLq16EG2mmu47L/vyKEaNKxAkLrxqGXMOEH1WePLCB16YE0/P3aAK0q7yAju8hcy
a5Oc8yWHs3rCDGDAlkDDRzTaiS2A8JwPrrFc4F8CqCztw0PkPj7gI3mMKtrHhN9tpNCVmd55ekXZ
HXVwxQly97Sqr74xq91UHgg8mfHbwwVJoxlEN7iGo65DlY4xrar0/qo0iBqNPVS37r15GxvB35YR
9nanrF9I5UgUirAzkzdslrToCk1v9FeH6EIXuX4nO6m6heYqx7SERKx6PZjMENKhCy8f7f4ehxb/
HgcjP4jFSIrsnfe7RhcnL5PP5q2ujWBpZnOIDJJBXPsKOxbzsxJ7qJZzkeIS+Nc6CTh81ka30JJt
JJwD+Qj3YEIEonAWgZDaxzB+fsr2GFHcIbSut1JvaygQWgnUfGHUh7x0I2S3uNwCO5BTfO2Uf8MW
Ia7STO1cBZgXEXA3xQmf9hNm6jBnK+TVJCySuTmSHDEwtNIZid1CP0cshUQW6hn8O4xdVOT170WZ
gwt+xfDPsrkKO4V6rvAAQwVyPWMmk7jXwdPY6QQVQDVJ+K6ux5J4lqNe4tA/agrPv1WVbKltFLdB
eW7IKcBvYwVX8/OLMJp3l5FRxeQ7w+p9VuOQBQUOX0C0qeoGDgkRSY25aMJjbs4IbE9ITiUUj9YW
Gf4yTJ08csgPEbN59Kq0fVqtvNcbjh6mYSys2eTDI2Dxf1f3IqIf4ZwQPAD5Vf6pWT/4qB5SkHan
Jcg5VTfvcO3XV0IziCLEuLPElW10voOc3IUJ3kq2p61CFpnZ0kSpwYgE/DzYku6+e7i0s4n55Ucb
LV1mELc/8PqWb+kXShFipLq2OYZjiDz0+hBjiCimxpHiQuW7vbElHRizoa6MgAW005wdVT0SXnXR
ltBIQWPFzATJY2wPN1k5Yf0JE6gj4QMI1hs7Mb4XYvHGoidjb8VqeCpucXiUWKXh1MgggmAUefm0
R1zOzo6pleFx7IuZRXysBFgxJzADoNxgmmJBW8A9kL6N9x1iVEz7h6IQ9HqbqA6bH5c2rduJW1qs
gvB4oJqR5WR/PDKCrA8xnZCLCGlD6nxMr9ASkeoBVcA143EhPEjcdv+Q51LlZyzUaglUwO6eRpJ+
roSMdGeMLJG00QVU7gBvB+tvvgT/f4B7kiUIsRjlIyFqGFwHGmuMPuCNyS0aO/1DP4hmbsqABKmu
EyFDIn0nk4W0THwWrIzuNRvPb/3/LcZgsyOhCuYorUYeDp/A1vVRrMHVRedBqafb5fZBv+OAwUkU
Yi16Cs509Sn0ayh5EVTaB8VSzWytYWCzAwqd5LY+7z/v0dj5IA2WGycpnB5lvYL2H4BmKr50idDq
kV7ZIQ813RDwAuoVEjEkfNS55FCZLtaCsJp7xSZxEyEO9gVk0dB6jFZniZ20mMVZ9Co4skBs7wp4
TdMPFjqwpgl3ADIcmWsZJDf6a64HtfxACNBIASYxEkY5lN1rhH8m161hXrBBbIuJo8d2OcE51eEu
TohLj+xxatE4HNHfsEG1WhK6ICvQ9k0J1Jj1T4wY5afxbHeAIqiAgFQ+Id2pJY/sMuY7/Immzctb
sWstmRv+oQ2MIQw+7ak6YDCmfifoHf/UI2KcUZsEtA94zb7lp4ZKAhVvlhyATul0HwADeYcz51R4
0I3zf82yE7IPmX0kOi0gRBM3OuufM4mdLfgc1LvkidQkOMFRg6tGrkmDyT6RqbFb/IC04QQAlWtS
OLAqMKflmAqdya3FFEfjENoZEAnhNirAq8gPXLZ+OteyYckFf3SkENLfQA3hSe838LUz8DXIejZN
NTWMZ4r3M3+KeM08yLzC7mDsAIvpAkECMnTvCveNFz6nEo/szymveoW4glGPWtHRSm4V8D+Wdg8J
52oejYwtk1NAcIdwy69BMqRnEbxBhhIuzTWfkrafLDIkFFfkR9TgBM4GLzKPhYnlG0w18ElOvKlS
O/mNyzzjq2ymb3gMPNeIKbBNe2SbZsd7CZ/l47v8UwV1Ly0gqg9kORDkkd+KKmvymTOT1/LMhMIP
4qe5ZuCkvsvXRtCD/th4YCwACiF+5ZtyxpyJJpr4TwAYhdeutnFRgzRsMZoL5/ipscUA2GA/iZKP
mSt3sJhj1AcqRlwOTAY5AZMvJqpf5ZTO0OeSIYlpDf5OKNKgOjZTKDXcDIiwWo5/2witKJSHhMl2
5AXpvBkjvQX0glWYCvRH+7SWj/ABGrp6Dk0MIt/4m7ltj3WZQ85zgzON3agOchZqYwp1BycMlslv
yOEOEUPKxGV7SmI4DxBrMEqC9GS+M6FP0qcWzgc6X2ex2Co24dibUVHhN04+Vt/OgZ29dhymqBvU
HV5HjwxG/gS0b6RTgmDxT/WYuxi4e+huIGLTGwg2PwVHghiHg3orw9KHj0aS0C8HAhKtyVfxw1PQ
Q0DrAZJsXbOhxLIoqGFZY3r2tiD85xK/zqLNXCayChE2K+J+xujACMKJxXTKKsgIcaPnytOljfT0
7q/DwhuWGD6YzgQunoaO3dEbYoJGPB4pRdTaXTSHnytg0o4HCG1qRUK1q6AZBe3nRgC2qTDiGLPU
rQTyvfAvdTTTIlxz6aSmMivlBv+cf+xdHeMwrjwILQuGpbiTjubTeKWwlIl+JMbuh/Us7aO+8daI
ElYkfRwHCHlIyDFDtuATskNnEyB+Fwde/4juifArnpkVR8jnyJTbPPHU4pJLT2IwQdT+4R7iJX+k
lxAuq2wpoK0+NjYoTCyw2MHHRQt3IZuFNz4BMWALXQxHybiYoM2bRtxBSJIhb+ZU/A5+aiZpGPeE
EhgIVKwRUEGVc+HV5wJT6tGNQA4NeBOoFL89Gg5/KlxJJsHUipLTj1cKFwO+gOYgoOXAe6Eb9+8D
3VE0nkpM7zJ8dyCcDxRoRDwjmzh44hmGu1L0pKGACYwPIaRiigebjgmA3A+qHwM3OfapE6axsV7C
QQWXoCluTniQM0CrgID4PvDY5eNDk9OwjHSwKfgC719mmQ7Y4Bka9jJe85F5cfnfcSRAP1psXWAE
jNsQ6P+jMmY8WbGdPLPKSJs5SzXaDgF6qYWjjETPwIDyj0trCDQMcFjsbsUyatfcOAQW1U1+YMcU
WcaDqh49WURJx+6WHtpXcYAvXVzqDdYbN16gkj6H+nHhm3PF+SkQFybsDcYOH2ghWUXQboUj7xRS
ydHaY9qc3/t4218jF6NTuz5+Dm9MvyzzDk/wmB77a3nWruZT3ADgXtqZcim+tIdw5JfNXtmrOiHP
9CLiKkACRpyDe8TP5jZx1bn53CD8GLgG6lN+ofWlIqAAo/NrLwo2+nRVYyjXOATDN6bz028ALL/0
M8q3uu5O3ZnVHX+h+w0e/bd8ZRcAU7s7Y7MNieYv3xeHeqveAXWFgNQVS94yL3Oj/hcve0CB0+ol
PpXtcFJP3R2iTbYV/4JHeRa/Q5b2+NC5oBIrIKvkMFkAmPJ40yFCNQBb/pZ+3uN6E9x0Dof63rKB
h3z4MHpSgWm9/rFRvwHphn12S5bxqUU0e9ZnzTZ91Gd9yetNimbKyHsnmmLRnpqNyHIi2EQX4fF2
2G0q62g+bPJDc9Fcb9tccKSoYOZA8KCJpiYVU/0xSsVYE3xOnj7VwOWh3mOqtZbW7Tds0i2w7czG
BWWTXMxHc4GxFp+K3XABiG8Oxak6lofslD67h/ed/oGIsugEU0zWOi6clEjgvRqyvoNNBZ5oHBkt
TlXkgLABHuz0KR/r1aDimwbSj1eLC8IaP2E+sSBoedQYRRAdT9lj4Fj0U1CKKBDRQk4d+nDzF4zY
gDcOrNNNi13z8kF7axjolvg0efohkrP1/IO/5GuYkBJ0O0X8yBOhfXPG/YAlAt/G1/ZQ3NSFsE9X
kx1eqMwGgAcQQn9RbzKFjLx5kAdKFBszCMEQT6Ec/1vK5NgF0O7fpEf/zHbvL+UWnswH6Iy2/Txl
xuoLbs0vUH/QEwwdAeXADnUW365Ah/y2Ug4BnSZy3AeCqkuUJ+Qh4zlqc8TSHbBjCKLpLqDIPDiJ
vZEMb4FwojvseMP5i/x1WPGPkrYRNOo6nLGLRWhFYRCA90GkOSX5ymgq771H/EWDlqJp4/VIL9Vt
mKtzwi2+uJjVXdqpP13gcIbLL2kuzdtL8Wqe4UXdqF/CRdjywsVLZLLCU3/WR30FLf2oXUcu63d9
lR2waGYIFzo6KxZlQ6Vn+9CcyxN6ELQK1NPsQCfGm8jVpL+Dr9Qf0xs3muulUgIplxv6VRpg9TV5
9YXTvEB8tGfztaQjLXYKpZmSswGnB8bnv4py1rx4NGrGQYwK8mly5/mD7ULVgZze/PK+v2lav2BY
fQvseyeW/29/OuAQBvzlBI01Ltf+kES1SHAyMmPgVnBjpp1PACACf6orDs3kssD4sCHEQf0I6cxS
HlUrZTB8xpz8QKCai4lR8OfJayziA3bxMsa145tZ3A0+BC+WbZzrR8g++7d/ULiHJyiPRvATUKli
o3JBOwjyZSBzZN+PBIyqyy+NbwoKqVHvaeY4K80kDxqsiw5b/tFM1FAkKuOLZhGQJjA0IqFFIwlE
BGGPDXzPE2S9DcCK8WwITvmTx6CbDwvI9ZDp0KmE6jYelhDWMJvMuoOIcQBctIrcJ881BIRNrlds
mBtoRao/gV+ccxd2fGGxGfxg5meSKcU1gTVmmX+E23Kw9neoscIleDZcVDbnOj4hqC2nzFxgiLQI
cJlahjpUSP70XMx4EdEbx4wsSK5wI7J43bqKvmAUEQnSuJTlT7HioR0csEoMsdaFE45N3DQEeB6n
eDYH5GVYgHrA90CTeNhcdR6z8VEdyzs+kkTtwW0FtCIJhRqMgontTQJBhd4VWBpmHftwFyLdu3Y6
ABGbuRiuHvFEiDgwVCK7jP8EMeVv8LfryuWb6Zij5fMzB6vKncunTLr0PxhXyWRdGNRjNDfQR0ew
mndTeXEOpW320pp891bi5edlwr15SxywEkbGPCUhaOZZDdkB9ZieY7UMZU+AWFG8UZ/i2JHfywh5
V3UWM1qvcKmZF70+QqmFlyRxyBXTUAIBw+aX6R2dtp37FsWwpBlit/UT0BRqQIZTwKGz/q9o8oJ9
ngK5c/gjTSnkj3o9Wv5Qou/Vd3+CpEiQHaWLYi9dcADnY6poBnnV2IuinDirlPLa+u6QQgDnhQ6E
HX6MiZYRe7kRjpuGe8BHdL2bZvM+FDgEgU7FbN/d8fQGudFGlF+4vppDOrgNnEycHWvYiAQX8aHs
MoeivvjUOFdYCnxqrFahWpO1DIALIa5QyGPdEmr8/3aDxnM6qVA4WWPEUdew/oLU36CHD1AjLrCE
+7TYKS0luM+1SwON3tUPt56Gw4P7HhCtLdvB/TYNOzkggvCIFZpFrJsguMhMLlbF4QBuUTvFe0Vy
jwR7Ij4XBNLEOHoSW4IsYvnBig2uA6vgXHAwE++atcIvDG+KyxLIi7B8SA2pRBf/YzsQZa3PWfls
sAUNxa1Wz6iMdP3mXGUhlf4E9IHwvDzUNCa78SvGXn15G+iseRhbbZNhYwGHGrqwAhuo3QSNPRG2
AsqDY6Ss4Eaany2aYx1zvG4ln/PKErqrrs46EnBt0+1FNBt2Te1Q5vJJ8aCSL0VzyTRBlRidKk/4
pEW5w4J/MKzuaX7TbSfRnHd+soQAz1xDBMx7QTKCPuFj7tVFPrHwhjw1TxAUwx9Ryqm/ELPNexdy
b1jRb4bjew47Yu0/hG++sQyUL02Tb/NbcJIUicKaclFhoJzOTESz/Vr4bBqNbIiNYlxkaGLDjPho
QF74+uYBwwsPGwFTBsB7v+qIfkNhJ8uEqxIYUInneLRSb0tKC2eEQd88F/BUC+jdr03H3hdhDUa7
U9imwh9Oe6C2cfyMJyd0N4ACPEWZzkZ4IXh2/TDQWiDAubEuwR2qQ8MHv42+FE0G684SadM49nhr
/AnCbg444cVEiFj6Flvn/p5iyljaIlFW2oIEqGTTyCGJ9VNDo2q3uHhcPXk/QHD3C0ik/vUtLk0r
tvZ7R5muJcu5gFrM4NjyT05xe1lay2jas8L+ph1FBLI3xjaqd4U/BAQtICS7T834ojh9eFnt4Vu6
VC9GHnjJWJyn2iKVIU/Y+ujPzIJoxsKuUByQbI/MAeCvYw05BHV6uPeFOWNmJNP0zaTBNhhgIm2D
HB6cQ/ii4JsYzZSueGfTl8G432rZDgpV7OEYTsQKMG81T6tb7q1HMisw0FNEDQbSoDi40cfJuiSy
mR82TziDgW+7HfOTzzkf4szOrh+jWbZ8B7OfiubME2+4NyLs0lYQL2BD2f17PWDWnM4YV3EKDrYY
qbDNA07wnLQ9vYcv9iDvcKGHCw5LlO2sgyttGdBHS1C+F6Iw1UUsOecMV8w+hILDjkaTnzOJbyWb
8D5f+kqkLZa6Fcro/Ah0yMPH+aLtIm1muoioM2Vpyvan4210ojNUoV8E2WNUiI5eP1sG5ITBmefB
iU/jep1JPKM9ST7ngl9YxyJ8HAGDmRkfOf0wxeF/WLJMhEcJlQdIe9R9ik5nkmhoYrAE63Vb5+xu
p6Y8sDO7cwYSUxzT6zYsSbJV7oHn0+WIX3X5q+SrMhFnHg10nzPENdsehPddMpBEe5ltqVAFc+Mb
N9LVR6vtCdy3WGTpDHSU4zr5RuoZ48xhDsbK50DqpLlM/NcHvZ5cB27Cp2jlX4J/MH0lQ9eEclVf
kZIuI+lWFD51RtNh3xT+9h2sPGIeekT4zEoT7D0gc8oYH0WwNVR1cDIhmJtx8cQuxcNrpK6E2eRz
7mIOCqxYOpCoZIzK8igmLFdUc55/DCusgzOGq389cGvDHO8NVGOAfnjuEk1RMAm/x4+h1ItQj2eK
iYaPpwpLo16/NTq60gjKlBevy0q9h94OrJdXdfDpBvDKjnq76Oi1JGknoFtJg1WRHYSBJO76gzCz
YJcJp9AtvPaWfhZeD+Cs4g2XxDPU3h3AWaefSqDg0Y6lqw4DhkGZwr/iH+2tqiG1J+Lk4Jn5rSb/
NBWji57ou1DpUltAs94UxRbfmJakaBnJWigfxL2hX7GnkjQN9lpF4nk4bwNjNkTdYfxFqox5VoP5
FEmI7dy0AJCcUDKLj2vgpYP/3ibszGXmnfsPL9lnYsse7Pu50HvrFmG1Bnsy0B8TGYARj0mjWXiw
SupV91HW0AuUzj9l9GhD85zQmRYCbLDg5nejqdqhKsUNEpEhnaGfCFEpyVB6cKd2x+ugmr4bw2GM
lQwXZGlGWrk7EQZ7tCVuRlkqxOkezX8vspqV2DHizI+WrpByUOcseEWl6NRiDSwfOP44TrbmyDxV
fB4TH/9lUmtSCuA7Z801gHykoouUDLczIzQd03jPo/K3IR04CyDlCAgHdGFBfMP2U07m/IrvlAAH
eK+qgOey2+hoEPU1qYpqCClZAkPUEAMPmOiQB31J7qkM5Khrp4KBpUerRnoXrlXDNqkRqHJRBNy1
32pOe0rfiteXTKEP0Lh51zoWF3lyESoMRKGK6UwJ9USdRySnxPGlMMlmOkB2hNeMjVMidbvSfMSQ
NAle52PW73ZDlhnLzHzWdAzoVbI1ua+E5ZHFhQgMOvA4IINzs8RIt3m2AFaiR8LeG+8HejO+uOCY
fP/6/rmga8kEcU/81kKARxWC72TZQv58xyafPSu3Xg64rfIx2QKG0StoyjlUEALsfqSeKtSvjOpu
INoKvNr+tLrbCCsjTG1Ewoohuz6MZNZ/45P8Hn7Czlv3STszUDoYbbzJ8kvY8/Kk/RqPu1Z8VeFD
C4x9mR00OBINN7a7FKMgDqOiIn+qOXeN3ZyobYXGXPr4Hgcy+DBJ0kaik1tBbLt+mnRbrcIjgOgP
eJLRhNMO3k9kVE6JO0tKJRIndw1rFtL3pl9BKkOmpfnNDlU1zHNakaa+j99A1/7G/fnofmfmoygr
3+gwXANKSGbc9aSF+UX+PMCQgH1MgAG6txptssbCkRqaFdUPQTV5gbY6P59cp5lEX8ldGX/nQGln
CR5salztdRWLBdRUuLnLvA9COCxDvLVraar6i+hdujpEON9IuJrHXBx9jhjceM+vJvXIYFFP8Kyl
4Q2CI6DVp6O0TZwl0a5mdomBFQNWn573GxuzfDLZNjB2tZFXy2biUb1JGxBMVinsWQnU9kl8yJCm
DO0l+MhWw0LCOEeQV3Uvv+TcBZmTLTAq1gTGVGeWH8O1xC18MhUnEMiT0K6/q9/2KF+AN+kOkd0D
VoI6dDcPdQQGfr/DlicejDq69ntCMGn6uToPnSGBcflXvUDze5Mmw75iVeg/Ia7UyOn/I+m8llTF
ojD8RFQJiMCtIGLO8YbSbpucBCU8/Xz7TPXMmTPdtiLC3mutP3XbD314m6UrA8nhIIwIz4poQ9Rw
H5REE4zKZQ4Lqc3nOktN/jWmHb77MA/AGBJY8O+pT5pkj7OWJtXuIJgPDW1mBItsNMCZEa/7/CUx
FguQ8UgO0eGM2klKznT8ArEQBbZjXo42l5AB20Cw75E9BbLHhuWTfosTbDBtUEbDKOPtYCcMo47q
5suQw2K2XmqoL2wMSHW0xz8mTPqChZ2F0apbRFlvkwRXSzu9Mb4KJiB6xGtxEsDbYuwLxWOGsEGo
YkP7u6MTa1v4wxbcBWw9aM6JxRss/XLWeFPviWuaCZ9qMlyETDGAEnAEKYReK2XrKufGe0oHSYaS
qmEpY5fJ4wsDMnWU3uFhI1xlOTIfLailpeusXPORQLDBfR5EU8bk23ewUexf31dhVcE6PFRL9exf
AzAX2musmOhZ+NXX+0MWASdTNIswFt7xjBhu2h1p4KY/TOiY4+QIL5lL0x3zorFF/gCyCBOkG/97
bepjrAlFDeknNpkj0cTW94gSD7BsaBFKCFfPNl+NwZXCKwqmPZNN5ZIi7rfUfsKoQn6E1Y76xMHx
FdmW/giYnjA148E+wDcvKJ4YvqhvOn66Mn13iInU10G0CvDOGK5i3We3k6zw8PYPBdmg2t+7/kJm
Ao4A7tURAWY4mGpoBDV1FYFyoKU1W++gMZCqYVl2aTQr31gpjdIZ3pHjYX6t6GuzJrjSxo6rDvqv
MA6PcUqhBDXx5lODq14sGg+1o4CZZLBZPYMmX/edE3qks4Xf40D5o7RSNYYHGl68BXyFSpY2AUVR
QXy4ERKylg+B6uWpV6DWDM5BNXKUgXdSKSXbOpip8DGHMlQDfbQ04+hpBulf0NAMIMhv67UppZO3
15I7pq3VLGWOAYpHWk6Q5tBNAIDeFSbGrb6NjPL4+VSnGF1DoqIDTWCkoXsboaM2mHKI59MNaU05
ERfmpIP0GeJ1qJrHJk6RbrgZCbS9oW+U1J8wlzE5dD+CAaUeekmg5MhqNLxIS9+p6WW84RDlF7t2
XkHLkQFmJSIrvtKAugQ6QlFuk6x5iTXbq0fL2nRl/87A5xOlcwkHnQ7D6CLGgtS8ZXDDReSTxIF9
3URDQZec6hqzDr0E6sHOCVIYiWf2CG6t773YqAxJcgdwr0WGgwFMZSLwStNo/r4lGdntrPkdnINh
Cj1Hcg3ap6AZrojJTsUwUhx8NX0HCsPz0SGGd+4xHJUCJIGY6HwvJiPQpPntgQb7sHfVwJxnJiyG
L/HFuaohmwpsTd0oGSO96FjwMANnuQYQ9RNL4C/VdmQCJXF4iVFeOomCvByNWLgNqCarAEGZhDuu
hh+PVFfTTzhk9gpzuzJGmIKVtv7VCTrJ4WNAL66l14DUeTOViIY2mGTmq2HWkjR/EaUrlF6RjZ4W
0jLC7iSvLsPgVuRLDhT3zsyArA1kwGDVz9OFzHw89wy0FbuIdavXhkSfKNPAVGDDSPCxGUUVyDrb
YpozQIA1d0VhHA3OnNuMAD/d+axhtcg+0XKoFVuo0RqTzKbfmfqvD6BfMccRbjrsM8v3Q/9Trt0P
dxOUOnARBrAEdDFNxZQITDKeMguOUCf8JLd8rbwYGbVPnxTAcq0thyfpyQSh/lVYPAEVgGue8QlI
ixqTXCTIkOyh2ueSPxgnVevioF/0S7ssfrq/bgVyzO07guvTHHkx+laeW14y14PVQ7lSOenWvyLD
6I7FvvyOjR8mY83Gu+LZlu3LbXsP6yMjVvmsntuR0wOh1x3QNFD72bh2aCXH3uILwR8iBxb6Y2+T
cKVeuBny6DGKT5V0lzEFCbK3LSPQqfGdirAO1bie+wS9fbvvGIcnDGxVnTGL2R8x9nXTEoMABttf
DLVithZymscRdMZq+hV/a31Ml1MSwPHGoYfSs+aRfWgkSyYT05491qhbSoAIA1yhOBykU+O7o4SD
5OYfuZ4oXdIR6geT0kqDaeMhzP1s5fJSANfkUJ88xISJxMCkEJtMiPvA4BwpO4kp5tC4dXBxlfhE
LRoMj+apaO5l1XJVm/JB0X5yui98TegdU4Ge9SzSkFUNpptmncPF+Onemw+YsZzjBhuQO8qdFgbY
z4eDSwHJtYGS02iHmKFngUDsba6N7w3T1p749pYJSRwSjyn9iS6Bmgv1N2nKTcXFPGx/R19KJXJt
NaapYBgKDbxufRnCpkz00+Y7fctvrAlA7eTwfezi8GCY1TPowqP5lZbviGtRfnc7T+fzaKJYm+a4
uQ6rbj7ipGBujl06ZvMMgXN8mwCllIj4BPgmJdoTnxVU9YOTx41NdvtcrvX9aHTy8v6vYOeWQyRU
krcbBTlbmeY2uNtRsoFzyYbIJ/ImeuCxD2HvKSHhNWuWdhA2GXYyEAm9SAryJ146NYBvWnhkNUit
jOm6ycdIZIU7es8M2Jz69z5CrNsKFGQAUJXO2pJSkUYuLK+1xmRysMDcMhpQc6zMet+rx5ALP6gv
DVK+Wlqk2T7T5kW7idpND09J0x2EsIEDfYxx2jtB7G+TjpPIJ1ndFKM5myu1o6D2oNl89Ux4L+Aq
UHBq9sYhhHubOD8W2dHkG82VDZOsrHxiUNmb255aOLCajIJ2HeLiHk5NbpC4ndajXQn+3Ai/bbgX
RcFMgsBHpmGuvxITfQTx6QxrYCVD4gM+NYNhASdWkf5FuQ+xHYcshHIH9Y2HH6+babzXddpfyTuE
7KYLTGqiJu8J/m5wTA22E80C4QHyh7E0uJFugpwAjIZnZGbCurshogGqRzZwG9XS5t9HsuZZPgig
cghJW+zORkt12jD831UI9fuZli0godB2pgHjDezExgHQm+cys8QI0fdJSxfTdJ+9PZh0V+nEtAtx
vnWSKALxhBlXi25R39VJMiHfEnfsast7YasZpPtRRWXG8FnTdwr+/zgcqqrbYGA4nNbEW2tktYwp
fjSRbV/ORf6ZepAQjSMZiglDALvAD6VdGF9sDsdDm04A/v33QpbmCn62A5Q9vOg/gKrQIpR4O8u9
M9KH7kusz8boWU2LpUYKt7HDdcb4bCRjN4qx/XG9Lcv2FFInlBK1XiCO+Gqbd3WQ1cd7tCLLEIb0
p1ml8Je0tR6SAztpujnOn5XwimgGzPl/au9WtK+qeBCXbDYgdKTN0ylBjc6wamC8iVdopt+HjVs4
JtooQi82vAEmxQd/OQRM/a6gRgPvI82FSzTIsEmmpqRV9MJFfTFNmxFjdKnno6Oo7OgSxgbyzsm7
LX5IUcJ4VU5XCkf1naQvqO9cAdUXjczSfw1yB6pQBJkD3soh7OYG1A/4JbHPSDqzvWjRDTEtcKDo
4CJXdVPdY9lxk/bM0ZD4N8JXr0EGNbpH7VmDigRdMnDe6mlUnqTchfgffdcQXL6mo0F8rg5YNkvp
KumXMPMwd9T0eXcq0Kjqz37oFtKtbl8yhTiwFySYorqw3fGJfV4eRnmhi38cjRQ+QmiupCO7Xf9d
K+VjwBEA+m260xflCpTOYsYUJg1dgLmomJnZSpIsADJETmk/J+wB0SV0tC9GtwtiqJVyOSj27Mh9
tvrwe5jlFvh+3LNiht+ujZvPWzvVwbJINqPXEBgdNzupnFCLUlEOKLlweTXKR97dgnabq47+FMT6
VpiVIqTIGI4A5VUnTLa/BWFaoudf4MJC8G9acefDXB+OP8FMCWbvjQktVZhRhS6vJhczA1a5vsFS
yfeWSYWxyzEq3UH0Mlo8oi9e/izLPXgfh93cBQRIAAZedjjRHT/JtNTJoFt+KVkhzmjyT9O6YfUI
gRKSSVTaDF8jJ2u2lCFduVBe3QtT6Y5UUSHew5mQcw8HJrQau0NnD8/wQUlmj45kOwYW/dUu8Rpi
wBObZrc4aksWDAu960rDGmosX+GcztgARjvtip0lgdJ4b6FZJJnvc4ZQhTSryRfpGu8n9YfSQJkX
0goTLQwNZ92joqlPd8qJOzb6FQHv4+wWwdlRl/l6hbFWua92RPyQq9ZNcO782Ckb/byjjwQaRWxW
O0jR3leOzIcXLngrFswgN/ph34tglvFwfu0E964heAhaFBSj9xSiQjvxQbZxogKfQFI3Gg/XOaxd
NKBcc3Mqdb+YF7nFbMxqr2luNxbOfFAv7eE8XsiLYNNs4QCOZvlKczEOs5NpPJY2hDnfOu4OytNw
yklloeUttceWyDFB9Sjo3iFYTkCCgEyuMdwzPMjeTn5GVAM9Efoz3mYPjJ43qcs5S2aA2VDIFxHr
MDoaRk4/tGZIerD/y8fB7eM7mltRYHFRQ/auj/AfEW1Y2YEK2/aBCLC2BO+A8Mx5g+7J6dIcLkT5
WO6NB85cODtKe8KolTkU0+6qzbtjNZMpBYgwpmUiEweYdjGatU/8QYoj64Z35tSVJOGSPYWO7fDe
CEpTdoA929N9erB1LNr63rnLy2KGeeGAZg7u+zh0R8N5uWIPxtYMe0CIO8N1t8A3Pp8QGPln/sRn
eavVtooJq4VjGyV/vQ0n4PpkQj9w3toBvVd7TN0Yxm+ZdVIrJcvPuT0EP1BGViDl3H3izMUPmeJz
DFuFT5m5xsKvxo0FJeeg2WK8OPYdAz6RMcWs/lruWns4kRfVWP9Blj3HxE0+BjgGzlWbu9MZ7Exh
lCm7lFlNbJsLnZAIrt5V6+LPMzbdaKu74e6z6wEiWTAfnDIutWnq9i43LdYANrsVVyzuXzM6Ad+F
URA53Z2aA3PfYzovT4R7XCEnBFfkfeHEvEBJmg0nmNKaTn+h+71RI6/fB+8seAkv+pNqCtPMjq7V
i+9N4VzMIS4yH9n0e2/WrPoZ5oKWP8un3SSaDed0whoO/JaylSZcLNfhX3rHy2aG/tTxtsaxWcnw
n7lmhIjP0nipElh1ERG9nmyIothVD65f7ZpA8svncCNDNwSq5B0Y2/aZOGzLXEk0UlNTiE/NC8e0
YHWHqL/RriMLg45Z4MBgpm7E2Hj8PeAoswD83Q9P7Kf/yEbphPZGW/AkeTPRFv4Ju5YH25H4FSSt
FI0OZP1+AdaKLwaMPuxiz+2UWGannSB9WCP3FnQ2BhwQf9fVhi5uTp4e1s9jdr9xtcw3CI8g+YBY
o4eiU4yX/VSbfkxy9BwEBmGzolyAPJNOO/iBYqjNX6FqB+gMKP2RL6sHeP0xEo3P9kf6OCCXHsZQ
zufMHGICD16fNFAs4ZYxZHsTjyDYgyk0mG6eOTDHu9cbJ5xygscJLFMX8xRsVlFbtBOMdVo8XUGb
ltW6OrPeytd07sMY4gZ8JjaeSjZXs6iExs0NrjvODPlcWiOBIT98zKh3uyWu4uGdjSlrwnr4gijI
4kOk6ji/kxrNB5b9cWTSRF9p62RjoElgDDgh+E2YEwcbZEnj2pX3/p2x8J01gQUR7r5gwnJuuIwn
2ezLwiLvaxetx4TfWf90Tk9xW0Gbt0vB8YbgbDqtu+0vJN1xqKIyVGbmDhcMdhgSRJxwKhaRw6AA
5kVltIC47ZJ7uwznkIp+zL23FQjkRWNb3lAHYYGtQTnboRt1UATdwYmMB8Tx6oz6BQJDsCWzdJYs
kKBzmRzD2QcCjKCVYs3qk9A0RvLK9cetGq/jyVc4uNIhk9oJmk91NmtdLgjiTzVBD1VXTgpSgxes
S2/Ahey/5G4cTo0buIEpqMn1M723T5CcZszw2Vz7+Vj55fZGhAUrDmx4Bofy4f8qS5pOeVLsA0yB
cSqZhyfK2/dE/mMKb3vHflqcP0sJvTV752YYO0O8Lhq44hMNuw5LXgP90PWHQ7u+QLqeonkbT2kn
bH+KMHELgDL+OZanEF+D+XtRkdLUXkBjmE2glEhP8b1Sx7gR7Mtlt2E3HwuOL5ReONcsp9niTdTM
0WeBw32csfccjtEJY5BbvmSCtYdFni5Lhwv5MzXG0pzopVlNp0eugB3etygZnIobI3n4J65wWFYb
VAz6VDxQWpuPj5OdSwbcG3/7eJ9xxXegaVBer7xjoNt5JGB4FtSf4qyvChd1yzVdDrbYAv9Ut+zM
UGjaORmjHT710Y+yCY/aDhUM1Yj/q85h9qjrivIZ6gtSL+ftMh+bSBAZWaKnnw+UL0drWS7MSRAf
KbC9JRvcUqOhhv7DtY8NI2p1cxwv6z+lnrJBOEiYa7JAFgxn2NWVX6DQ2tKn8ZII8ix0GE/mdBrL
IamWbwuSJIxUG0eDJ7j+NFjre15aFPGeTQ7h+vsnE28y+RJCzwlt2nG+QiWN+plVjSK3FJavrb0Z
Capx/lL3iCapUGTuEo85+RirNs+FpzSY+StwccyVWoMFOTu/O2t05H1KDyQhGua3D5RS0PuLvwHq
VAMHUrvG52FHfgPtrtvvKno6FFaMLBll6XdA6B3Dvn4vndhQEAPN0rmgvnN3cOlmi8CpZ+YGV50N
Rxku4h2MM6G0QmdPoQcY7BZPSrc94ygID7AibEYkd5Oxka0t81VgyY5xGs5Rvp6CH8wz5wzzhQ82
ZmlvN3MhIEYYLmCC4NvqNHMRyHBeOfPoa2jsMtUN2F7REFySA3XnY69AxadxlyxUM+eS8uEoT9m+
1iO7nStbsaNuuKZ28pqOOJxC/IrwtACHgyn/+RmpdvxiD3KTAwstirDa5ZpBU4R0YNpa33mFXnql
4Lm+hqdDJ2SDtPr24DfMxdRtsJWpd7dvt51ni+wRLr+L/gJXFfMSULqxfh5cWSW2P8GaDXCGA6mD
5Sk3yF7ef/+G3NzcKoLi6YBJ9Tt0QMiPxPL6fULk2ek05mvpXONNPThAT4PUYJCZNMYKpT4DFtKo
zPQ192lzGpxzbEcZWY/VZ3lCDzBk2Vyrb2vCWrj8XOU9c+Dk7CNtgE8ACYTI07X5CtbM1yC9wnxm
Bd+ix8GW04cN/HUNxH/GpG0RITkQoiKEIOxaZwKcMWsn84kAQ1ai2NKRs5w6DuqI/gcdqzBbQTPo
9Kf+DgUvmRM48MQwiiEIedTJYuk9Sw798J6Dpxc7SNeFMUHPaUyiez3NJoTJu6Mr5KILhAVTXK2j
8ekPMsAEOI+viIvsM9ZteMYWRRNt1VSy/UNoDxaEN/IBoSLY4ds8CR3xJxur1Y3/fnd/j9vAPpGr
hnvZmTVXyMsAHBvHU2xvPB85vvXAjsx6PLrx+Y+ndGhjrL9mHNp/UKWgPtE82L+/C/eWjS88NBtv
txTTHMz5Fw80a9GNT+K1eFW+S+VjF1NM8PglLLIsmDjj3e9vMz5gdDOFKMRj8EK3Mx4Do4l/xSNo
RXkhZcxxnkbu0CXkjzPIbWrBv7JOyr8f4rLCQwoLV4UxdH6+l/KmxX81SBeQii0gUb737xAsxlE8
MUQYm96A3xNfgs3Fg2Fe8lAmKE7xtUOsAh5DSK5sDBNvMTh+vDGAV+kBX9sGVDWMrVPH0F0pOUCf
UutlRQIsF09v0dBPmiXEYBvyJqdQtbgzHE6T+BF7lIULGP+KY+UEubzFqTjaDBaZ+I44fqDCOVxD
/u//95LbbIwcLelcE1xsZ+k2HjgEq//FqQUkFKZMhu36TJLiGQuxYu195mB0g2MrFIa2cMvKXW/x
vqNJxGcWIwsixrdImuCfhcWt/WNmBX3Y30r5AgG/Nof7iyEPcrq3A1kOg49HAlqGPNyzm4V6HJBb
NjbWAeg3xS9SSAym1N7apbf0l5EYYcaYTrXSBIVkAOWtsonrCVa4AfbkAuItR8dKApGNTNvYMFsP
sPaAVSbsA4zK1ebtI1uDL2qnSOBpVnHSH8Akw34NdyeCWjnpT0zfu6NHgUpo+AP7Ac6DPgcA/q4J
kg0dYtZuAIPVb7zF5vvUHjH+pjnFhsNlzciXqMSCDyUV1Smys3AKs/L+OXxPJgsCnhlWjv/bjYpz
19N94qr4J+jWXHnhHgP3dYpDzVp7DRnFbMCPsX8grmBTbQzsnCfde/Xed6SVnYX+2oFMlTLw9R1c
EaTmpP1Bt2N90c7i3Ljmiw8GO1E8VxCkaDefolObj1CpXt478xSf9HXmmjuJjNa5lk2g3MFMavJN
9EAp1TMd3/JhbpQnjoKoWdTfiKn2OH0iVoa0gXmLZEywuBqhZDxEuwxHFsIwXFQcX7RP3dz3btCN
Dbby6NiaZw9v3hpu/9o30KB2tuEOFrB4kLn7eD/gSbbqgG3mLI0+9izfra8+RhgUx4jVbWM9hBGO
QyIRAwRrGUf5M/ua5wy5PklCvhfsGrTUIaT4sD8LroyxSrVHDuAx0OfgCfT4AIrNUuSuDZgUIfBj
Fy+MyztEokDEWEa8HZVkD0oBLB9QKyT9ye8Pqk9ANjbpczxvakSDxEeSL1UQSTyXw2VQEAFDdNEs
y5eVtFObVT5YRi3cPoc3yYNTiGjmqpe27+EtQFDj8e5aXr3CjQuh/0dfldos0LceVoPKIuWufJW0
ilCS21WOD6+++oZzUqlEAm52lVoGS8ewXuTqSe6yjBTxkoSqX+KgAL62I2InU0aJ9XagT0VItmKX
cGDxignXA4VLfhGrlypcFyllCj5zrF9o5t5E1fAuLAiZbLWkklBM4eGhoRHDAwozD+TWJAWbGA9b
hky6CpsH2spJ2EOZtSGQYs1RPOBjwrGFN54lzFdttrAGBq5wdwOHR8UAg0aoZaGwFGipsFuWrSHR
2eSU0KOwEElCiUcbNKS65baPJ2gaPqSrvLR8Qs3MEfBnQxlNI6kyS1z1UH8sHzGNxgo1oRCEdQWQ
nsq4RRHQZDEjDwzcIWwvnKKe6GSCpMVKwHScmxrbNgU0AxrLH9ACPreQx+Bxw4yAUQ8yg1BJ0hnE
b1DkvymJKO14gj+Zd4sSG0AXTxh9PBqwYFs1kh3fjXO3F/NvTIIw5nGQ7oNPFYzBGbKsjCtFRBsx
gxnXvV3kJB9gZgH2Z3kw7Rm40DOhe0BzrKInsEb+ZJInFurrDM0vP1btHlpVh8pNfFKcIMb0+sf5
RBMJ/oxvQwZMEKezXaOcz5yonGL4A6eXT3CInYU63vJohM00Cpw9yII/fPKcLYF2chiBQ3eGADq5
6EjbFeZdlQBC8KTZ4WA6+uzen98U4tN78WlxTgunDZ8FMpDQ9nOnwgwsQ3A9zXXqTRhF1atUFlG6
Y3QR6XPm52EMEMbGhOcLsv+x+iSkS/fs+KTc3k8mWJuWWQqRN99+Um2iHS5pn0vxIqoJvtUIrGn8
OaQbHdc+zPldBakeqKXugD46RevqOKbDgWFBg6ZpKWd90y1Q33uV9TlkK3XGSP/nf9OxA52pZmO7
K4j26CfwaFNQNXIyoRDXY8+fj27CZAkY6AbWjnwWP3hWFMpwmKYgz/HphwVq3FyGzk+N6csfWUKI
Yekl+FNdDE4RDijINDdEOEEi5+Lm+/mpWOhTNBvqyIIGBBNFeZKPKhgqAxRnjCEYSU+MpbSm7dfM
He5I3YnhOieygQ5DrwmPRbYQgyxhMxMWQ72LaOJVMDLDH4ajp3Fk3z5x40y5gfBFh4AL7DdpJ/UJ
u7PZG2l6SK7gmmwqMAFEr205oV0azYSi9SnGoaRcNOwa2BEq095p/pKrFPxysWvaxsvPSTRFEFEU
CiZWGow38uSyAR4aCbkqBYZ2+GT7pC4SBQ9exo6H4yVDKaZKTP0SCwuhf6gct+DYpPAhgghpoI/i
wMJNAJsUvGP5u3AHoYFJrIFMToQDH3xg/IHlUaMbQNmQRaly1K0XPgE6Uv3sNSQ2O5TcIyTfQ/jX
9a2DzTOcvlBmg/5VDUggwuUJl72hcsFgeCXhMIPVIvw04QqRPeH35A1e2G6HqS8Cj++NqFMGpown
QHuMaA3/Tqf5KyGqJ2woF3gFaSdsZtBVMVaHA/f503/iPYOPmO2zwq8fhzjGkeMhs6iN8XrPBqvy
hEAd0ZOPZSKx9wdyEBg9zpgRjEYKcgiKtvc8ZvhCa5c4aHMBm/pkhXbd8F1DZyQl5geReVRLwpvt
0H8pjNc0VrVJShJSQngr8VoYkB7zZqcONxByxU9DYCyLIwelwy4MUgMDI2Z0gE/f9wHdxRDzXeyw
tNUHhzF60a+rUMBp6CphUg035K57OkDRQl8zJx70V7ngHnXou30MXpyO7l12PuTzaatenlScun7P
mfSxmv1slQYKx4bTCPee0V0enT/fG8F3kF5kWO23EoJtgbvSdyUlV260b7LjGpcGODPyNvPPlFlL
+iKDXgenGQwvEV4QgfwcRuewubW00gnyFfypF7xd78sJFBbjuhXx/HCvWWIbpjpmcOsB/OJ2B5zu
EwNxqI1d3y2VnDxEAELu9fYNmI+pFxbK8bTsphKPN+n3WwQjXL8GLjoXTWb8MydLrPCXJZRSw1jC
LUk2EY5v6kn/bnXlWenbUXvjtsoGdoUqi+h1TmLAVmwNiKHo5zjcs+ON4mkVvrjJYxPDHUfGCpTa
6FXt6kM51xdMOlbAqxfpopy61WeHM+6yP9LzL7RlvFA4oHWHiSpb3Rq38xXDXWHPUghQS1uaC4UV
ZcWzXPJ7dapO+U7ltv8+81d6b075vXmxqsS75JBt2HkZ9tZQ83bFpjikO/FV8ij90r2oYXYNaheh
1ucfrpUDY+dduQNRa1YDVqNNQ66y7YPgrd4b/akhH69OKkEv+UleoHg7ZIfm1J2qu/ganPjC9GUe
HSBe7qV9OsU45jTaDmfyXtvDO1sTsEIaU7H54J7B0plt1It6+ZxinrU6JZv+wvNe+NtBvshP9Snz
s3DSIwhalDvxDtLd5/R5xXf54jMEhNTNUOAuPxl8MtF++q/iWV+MW/1keb/o+247WjJNXRrLrwwn
6BvH19YxptIPUFJ0RMMBZnYwj5jsOspO2SUz86d6DM6fdbXWrwjEzwqQSHYU+Uifx+cR/DZUU8fP
OdyTv4Vd7690bR6Ocv4em3W3/m60ZbP+7Iutuvzsv8fPHvVsvW3W7+1n/T1Gt/e23Jd78XCpnhTb
ikdW+xocKLgh9xiclTN/+fdndENtDu33MUjc7DdCxU4S8y26GX/Rb8MRAngdiyOZzdVDv2ZH5LrB
7xf+LajCyLD0q37laG/en/GHdqUEpfgVx8or4O+w//9JpGvBU3jz1M1QLZR7olg4vILDVZHwY4/B
OIJXCX51h9cC138MHnCktjLDceWc3aq9ukxun3V2a4/1pjllB/WiwZ9SJsA/u3hXrpiftk8hSP5R
56h2LDZHronvpVx9TtoFmI0Lrdp9N99DvHDKec3VB4bTxwzos0ulgDFQUw1X2uaqg02BNGk/+o/5
U890p95wirEfAGIhAeha27Tk7TSa/I6mzTnZ8gPefvSbbFXIWL9Q2rJtvv/S4G2TmzeCUTLuj7pb
H77bmo/gvQXXI0F2U4MfsqSj6q9Pxa7ajBYHlxpu+95262pHy/XkzhL3Eddhxr/FIeeqfBMtwMit
Ob3BTRN2voXKyGdRzsU9Ud4ha5X37lXezUt9EFv9qVmJu6zjvjGf5hOFa7Exn+JWe2/Enyxy5rPg
L92/Fyu5XfQndzDKIl5S/MHcjbuYIT23w4vvcMdrts5zgZM3K/0pGGo8iNvsFYvf0J/iaMWnwv+o
l/SucW+Jf1kA47tIHeOTe5YcLBRC5lK4NYhlJL2rl6P2zPl+eQfBuCN/E8/4b3ER8qBX8+KleO3P
S//3MHGC+IGC+ubJS/37H+7tGFMK/QnRAHNUiiWOjqLnWb3edHn8ns5dzkxfslifuJljXhYnmJD/
fFZijcF7kZoLqeEYzy1WHATE4i2kd/0p3qZ+KQ4qq8rnJNY39QI2Jw5W5/19XhEU2nF4/3D+Byf4
6wtK0qfMDzhxnHXpUt0bXkSc6oSzysFTroKaCFkzRNX7a3vrJ+16Degujkz8HpUe7omH6JBwvfI4
/ilfwEQR34LSwd9QFsqXmEuDpX2V45xhHJXZ9jZP5ssfkui24cm4fZ8iI5BlSnwJHr1Aedpn/cSi
A3SIQJtZtlA29XxproZ4AFvNlcZzWR61uXId/hib7KztkHnvpN1n2S1Hzns0fIyywbkpF81arEfN
GioRCFW8qHb4exW3/sgjHoS43pRTcB2+gh/BRfj3SXHOWWyP7L1g9DmGxnw+8qVkYU53/WWmLWp2
Bvx6TJ5rwHXKvnFi2Ra/xfmk1eTc8zlsgKgJN2BPWYmLP+e3xReXIkKwZ3ivXjxzyVqRHSAVhFyQ
+hMtuNgHhS9Jfo938sW0LszJDp9ruysW4Iz7+vLmy7h5nLT01F6+z/7Jh1C9IPi0F2PrbcMdW444
6vCOWRAXk89/hT+QZKm8i/wkpujxpMR7BFTJ33FN5LDZYYOCdUFEoyIh/VYZsIiEjjFhKyBoTz8G
S5WIuuAYP1Jh2D5ahQ/t8L7652IZHAnD83bhHjxV7BDV2dsVEED/8Iv+CWbDVbYE7epRro27v3T9
PuYs/cRa7WHXFWwh2TFef5ftjOH/tL12E/LGLNdqZsU6cZO5NItW5jIgLgnT6f4nfhSzevY9frdc
52yV+Mz8f8siQoeVqj2TnllNe2yKB5mX2qxJfqShC/slkHaDcjkkPkdloEjdkyxgNAlhz4cIEoYA
F+babPCZOjFLUh62Mk5GpgPGrtG8uUG8yZUFyqD0HmtrhUu3nReqq3xnAK+joydjNj/GqOwH1ddB
x9DZRNK/Sq4NQiSySoubDj3gpuI2F8z88ACO+glFYNkAa7xc1B0feCREaFe03YWrfO7eaB00DNu9
pR/N0+GC9azQSamx3gy2ySkGTEFHby7LZEvHlEOdoSkaHQYx1vTLcEw7lDKEhgZ3gQ2h2eC6kjbj
/XHl9qw6uEpAPrJT4g+I6AQ3m2fGnRWp2MBIosjr85mHbLLZtsmGoi2fUtRhXqdg1nsgHpfZUvex
OWxISdgaqN6Ob8IvaCAYkblezNN+Sj0YYp8cHBCSmpeSgMglLp5yYcfCc6djcpjgOv5vBeQFeXSZ
CMnncRQvwnCOAPkt3WBojUZIulmrUcKSKJx817x2WOx7orply9Q2VTN5Kwi2xvlU0WyZXlWxvuUE
m1aduDdjqSeCtQVJDgsFnqsjeSs5evEiSDYK5BYJBb5NhpsWb/rF5y1kPV03reXhNCIBO/4Nd+Ec
iBByQUvlyFPcoqe3xVotYZ/mxjXxB35wfPKCgQ4/oANfFe8pJ5h3wMqKOCx0SshGIWI/By9PY9sJ
Q2NCOAqPHN8MP4Mg3flZO0u6X5kUvLCBm4UQWSElCntu4/2ioIcCd8sDXHveU5WRU8AwIBtStUUc
Fx8j0h5Z5/y+PzONnEJsSGsv25QKwEz06/XJZggqHn1pJiGwtjxBUZM5WNUrTwpY6CqG593zU9y8
sod29oaEFW49Rb/rAbNuZj5BgrSVuhJRq9yZbv1eoiAVOgozxgXvBkeXIZOUSfYqGrz8FW1lC7j+
wgQ62yigi9Be4eWxQq/T0w+dFU05jYKOcSY0ESxDV02xJNbEZJzJZ5FaNCGYY76lBZwGbjpaDlXY
i83x2pDHsTH5QdpWSAsirMITsB58SR44GG0/dDwoamDmkLhK2cGo+0WeveCotLPI+ay4P7rA5XYR
t/IJZF7ZMkPqbqB1RGNN6ToZfABStuSqe+yDtJhsaoNXuRphXcTEUYimYRbAICcQyV6NzOWgvXED
sV2W3K7vE2MlPr9paUGWLBjaCf7NT7EmBrGf5qv/SDqvJUXVNQxfkVUKSDglBzHnE6q1bYIiCILI
1a+HWVX7YE+vGRvh54tvcGA/nfLtFVUDEeUVvdOvH9NnLmZTbRQonTCTwf+ATaMYAAdMaRtyWmP+
zESEA8/JJmQA0VAHDAwcI5vN6vUxkAvoN4DELiNSFNIgnE32nsEIYtg5RVKwcQac3+YZ8IH+l23v
2MhsZf0ytg9bpNVC+ZP6kU4c7AhzNQd31fk3P7IpgBvK5ChniTVHepHxVL35XvKpU96g7aE2zzAb
UgF4/AmS4O7k68gHlcIhPcHFGgRm9Frx+2ZRCbC58XFhHNybb6fsDDk69amPhWvL+yXYjxUUgvs1
/WUaN+zEvggysIuI9QVMEb40byvISrBzIoLRFup44oUvGVvUQPV0Hk+ODYE5JrgPGwvmL3XC9s8E
1ISpnOyACAJq2EpuBwSDhKcCd3pswHLRCH/RH7Qx3Z2W/hS0MqIg7MxkKMVI/aHY5HJatyQa+lSj
cT43KOC92wUM84W3ztdBHyFEc7/l5rDbDJHxMdAqfgwQmwavCMmLIXGB1/y4oCnP1ff3I20aTjlX
/xhfJ0SI+0IeDk6GRsOg3IK+0asLMzsF+HlmWvSx61vuE18EmtHELRfMVdBd0RAawNcSXlvhEIGg
GJVeMzXfpac0AZb0cvonEFUgtI0YhiCA46pQIu5OP2DyyCd1a04w/VlSfB9ILMAUm3MaMJthiAzy
KxjApLD4DDRh2jeIldzlO92dd7+XeVWxkTEAOgKBDR+ndIVK4l50GXBsqt/Uf/lcH+mLp8cCX+Ki
gLFw9ABycTazI8W5M5ExqbHUG6zjI3o3Bwg6zUr+oTK9vF2QRKQfuDB8RtDSI5B/aFQQuesMPrTd
EPCBWwu3svI52N98L/vjW8Mo/QfJA736jddvGxlidiegvnIAs/9sSSUCOIZrSD2Sd14zskVqjeJZ
Gdkic8uH1agWJBxeYNoXc0zItLFLWMF5r2/MFRJvuKskLkjFvLlEMCgRKSgIKLZHUHMcHNWvQVxj
/DDMKMw3AibUJWPmf0eRXoYnE5Sb+2qkns+8/ApoHxw7DQ2c0n1RfW+gJdGMLbqQ4/IhpmWQi01K
+gsjZvZviD5OGBRwWMERiRcSPvOWwusE64vY9QvoHpNO7aCxlViiVSszsyldVKluzBEB3i7unWd7
oFQ2/zC4KC917vQAkRcO4Yp7ndmQhBIAqyobLVyyTOlj0bBwU4mffH2Y/+cn+F2o51CJ2LyymB/r
C14T7hSjXxIkPyK2EO7vVhEiRt0MUDMS4PArC78Gt4EOEBGEw7p4aKtB2+8EK5aFQWo/K+fVwdvl
zX2wax3kx0EfcouGwmPo6jR7gT0Gy8MKJ2hhgLRROQ/FCLwUAj2JRAwunDG2qEKAwQhfqXESBR0P
M/Upp1Mb1Atge/gZ1eV6yqyMTiW5sdn8Fi6qUmfEqZCUvbAeIrcbb307NG4hn8Q7wEiIg9EZ93O8
Gspop2Sff8jtKlQvL3sGbnnFS4NpNV//3w3CcJEHRdtPT3h3GE69Vkj/cicpCbhHLF1N9F4bszgD
5uTOoeviclgIWTGvC7uCQ2HYL2eBImi2+ajWJVsQjUSEtPH1Bgg1Mbgbl1i/4FL7ci6ZTZ9o8UHp
6gLLtHOpCsG/LaAL2XVBQh2w1XXsKS+LR1WA5T6g/hJws6jznotLwW/ie2aQsK3eRakQkdwFlchn
V98SAzw+c0eenFi4FZv1T0hLsWBoXI3XUwA7wDsOxFuMkYeikJ8MXCsPpaIhyIqXJyIQIAz5ec4r
WdLzpGebS0fQNDaIMc93wNNpsV4ZusgFw/rphSrswhcnUhB9ufY3Mb/EKynMFvWtvzADbm0SYtyR
5/L7/sVxlZfxGeNMA1FU0P/QCMTqkN7nYraI4htDYeZjrV0iTpEMlx4Va57Gt5yVm+ErmFxtwwaX
vcf51hoRoGYUKgZ3eqQoQeu8B+EUUgnAFdHtL6C5AcVIL+Ah0KG+uMcjZyjpl8eCm0Gop6rk61X0
7FqQ+hem/XDmDgvx8qgPkYA4JXV1vSklFzvPCD1ImjFG9GjnAUwC9gZ4aNj5T+xhCwKrB42AdWmx
TACeNLIql5niy+E17C9xCDLZojadiSvxXLcBn0QLHTEzB8HKLofztysM1WyN9unAWsNCVr+lBiSZ
zkrcP3W+bw6bT4BC4IllsLL8Ym7NzsQTWTMCFinABujxvHa/hwyO46mk24B2PBPnIBkPzlr9Hc3v
K2nbusB/TVY6cKgVuPIGty0OwaZ1yC3p4BGevEs9ALnRbY00CoUemqcA3Lavn/cR+lV7inYrLLWM
6prvK5sA6IKs2dLBbN82dedijO87+ZUDzpNHLHithNpKZPNhp8Z9l11g3Sf1DAlfx5mhqQAtH6cP
R4SUgjTuNHxhL3tD3Ql/ArRykUdomazry2ePoo2uLtmUyFsIUKBLlx2XCySMUqqiyy4BAwITkcxl
7D8A9HAJy3u4bAobJJzoEmEJFQksTlLC85KYcuSyBhovG8WarEcIrACP4iOXbbB8onNFOciWZgTa
1lZ1EH8l4/DUeVyaid0GZSC07jIxNdA3H90BEHkAQvl2KzeyU0+mT09vNFQH9vqqpxgWCCxcpaXf
1oczPwc1N8Cey9Z+BlS1iFGVQTzrwQFbNZjB3TLmynfld6Yu2Ykq3LMDP3n8HTS2WOA916O5Yo3C
nyU4U4lKZ/b6fZW6MDL/JPAKyGePPBw+hNUz1QOcNZvepVWHJ37/K6xgL+q/T5zXzljppAfpXLvq
bt/TF+vHb67/7etLMPrFUSc2pyaSVcoWBZfOAXDPnhKxdtZf+HOdvvrqASQVMF4Ec5MaH2Kx3rGn
Zaf7NWHhjnOYanr/qzUrcRkf7heJAc1SMzkvqR1E8++aj2zcqTeeKzr4nDlwreOfP7Lx+Wn+/Vuo
p9lu3xCbdKBkiK5u8shkszWLf8ZGoYfpobhMgAKByxlwPmXrsu5m26wD7Ia56sub54FTAhL7/8Vy
eSiR8aV/AIsdKkAQ7VYzEWGCnTayEP6j43PyHeFnGgwq/AaQVjZxBzEs9dSbGLuPK8zBdYFJW2Ru
GdYLrio7Q8eWYNdl+jG2wywsAv6vyuAe9EjnYNQ91vPDx2oMam+Yp7OPwcjlOXtZKwyQ8DN0FTP+
iw/jxq4KWzMDGcl+b9+43D72g4fnZ8V95d8iv8+Ob/F0XofgaUxFfbp87O6b9gwDvYY9tCsiG5o6
hn/TJbCWr654hIRFvOFycCD3EWYB+aVthfAviAyoiFt8RL+rh5PslR0Rx2J/n8xL6+4sSciwUtn/
naoAaPHkkiw4yCTlkDRL99OQyY3mNqGQoBZpafccKcOjgiJZfx+YFGJ4DVfeQfU4MR2Myg6ISscM
1UlFxEbij7Gmdlj2IeIi2SCEgSKBv5fQ/sqM/ffpdcWMM4cLDLhmlEwZz2N+ziGwQPZ85LP/YOKF
7dr3QD+izv9Ej4fMbpfVUzvyjghnipGbHxpXpNcxP/4oSAobHWcOLhCWYsTxzgri1t/ITqlagndr
TSTkGL2YkQcJ23RLyiRWsw2Kg6Zqf2fxtmEhUPrv+Vd/uUdUdBQw8PANBkPLEbobwIQGi7dRwPsB
Yy2hvJ1/jMeWoYszNvBodK7EnFOxHvvvdb7cPJ3KHM0g8TuUNlq2B/AIvuwZAupBTdgYkIK4mS7R
J2LWNbY+utl+VhylKjNfbr7A3wTUNK6RPrDx6PLVI4Lp+uRAIQJpmO0SB4ySaMgbdaGEhbeZ5+b3
8Pip2S77uVetiYhG4fmnu0copGyxWcybJxImeOLJap2sBZv1B6KkCmjqG+NVdTlZ353YTzF5nqVb
AOUWegTeyU+s3DwVZhk23sdEY8OIV2sVqKt6BE8nLGaOfD1hSLTN1sXy/cMcKAT8P3h6kOk5pD9A
EhiQzP7cJgV72P7dAFoQ1JRVvCz1DQLb5nW0shCLsaxEn49MxfsDXrjAIXYNd8qjc+SiH1SpAD9m
jAzc1ukAmhcb3k2s5D+cD/ym80ui+zSurkTQvVX6CYOdba/o5BZLtp9zaSPrTu+31hULYLtzPi7B
igWqX3v308uTIIU8rHHwsKLjDKJaeCgHxbvxhXYb8JtIUgek4QB+pTilTgIK91rI7svmNLmFiRnF
tp2D9zAoQhBnWXB6nfAT8OBYooOIoD74gB1/2ZMOn4jBnBHP3hXIshuHHjtF8F+7lxuthTn2HflF
Q0oAdEmSOQ9+HZGfGmAvzQnpja2uFbAwi4b/gZlyxmPjKOJDuEgX0NFMvCiAhL7DJxxMh9NnAbcB
nOsznwfUOrHuy7Iy/ozOujeW7FqyChoUbxIC4PAdm218ov4NETk0qzO/VDXiRem8aTR1n+Sil4Ie
jKGDhLuRU7IP3iosmxmRgE+gMUMMDJ4sB/2cb/zv4fd5d7AqhUNOmA8fN+YPHzeyJssPvyxZ1W4K
5EIyp5IZoPa04876UKwNzfmQPGHjWxwTrFFiIC+rjE94hxp10CZ43pjxGEPWgGSbYf5gPMJ9ZH3d
JGSECKT25T4A3mhmu0v83VcHE0tSWuULgosmbhpsPXQBHMoGnt/QERj1Bove/BnyzPtz5vsgZSzp
cBes0gGdxxF4AdFurf1qP8TYLAxeh3anABW2q3PlVzeQ0MSyVWyuknN3Axf8dX3e+vLjfi577SSD
O8gszdx/+BLY1I+2/H+hMPcNmSO1ycYEJyDYzUVSOJMrxMUoeU/ilmRdX8zRLzn0xnkx9gjtZJIe
oAWK2JVmPndjnJ6MrBwoIS8TLoQPmPpCksDsAwxZiK7oul92YInmeRAqs1XwhQqKzgGiCzqirZ+D
Zo6Wv6Trt8przv0ERmwlfGziR5cBmcTb9K/yRCTQ4nPf4Zh3zsGQBqsobs3dJMAlunHfRIdh2Ym/
hfnunbY155iE7Am4eLsKAV+UD9IhBy9zhxg2By8FBRAPVF3c+0IAFqmqZm/jJO4YPCFhCmQ80Sxi
+jkJGtSuCQ1qgM/B6r4pzIcPoA2rh71Ix7S4L1UXNFKIF90W9QBnAp/VHDOD2bxsoNBszPRqn8Zw
wtwRlLDneSfuK/9F56c3goFZ6GhIqKOlEBBscBY3yq9PObMREnDLjHXD2qr9kdmFyWq6xF/p9mRp
S+G40TzBHUS6rOmicBnSXB+3ESh8r5u/NmgJRQHYoQj0ekzOXr40O/PHvB0655bWFmlGyRtfGjIC
0hWY4zJSvKWb+5E5VhR8DxITQr/cgcH/HsoQLEiGaMO/6EKJBtwTRC9bIZNl3fAopRnZoGcYacCb
nHU7/AYoUXLKKnxbh/fnOwBdU2gq+nj7mPOOebUvOfCc9XQbU+2JQyTgOK96C+A3Du4ggXxSDssB
D52jat7/cXB8xqGGTLwDeUu0nD3Wyl4OQFL5mt+DlytMwHBg2A/cdfk6ttHeNO/L95xkC7OzNgew
8RxjtqlPnLZRjhWNVfxxmg3ygXcGM/pkp9oN0GJsgv7Kn3oB9C43H2FhD5nuvafagEsNil52wcR+
mC2eFR8LPR/XXVSPIdmIqlnPpOtuPADO8VY2OKSqW665KYgHWukimbgqhQmI4Wb5WmbrSZjRf1F7
mjH0UfKKOMRQNGhO2m2am08Li53JLrpGACRzi5EPEr+g/dBp/3tbHxMBWlIB8HQVisSvuMc88+/l
tRxGUM4bdRAlTtxeNUbQCdt1t+fPz3lkT/bfrXoEAl6tCG8ii60feBiKW+4jd+iGJoTA6gf5dUQ/
7BZA96CpYn+O7R7Nk2y0zIDL1W4p61OnhiTwU7JFQIe0Bpeqw20Hx19iShzgCjg+EurtB9rwOCGZ
ndWAzfsR9zV4eAcinP2GLgDXBuDiEePDAW3+MsCadz5YTtrs58Cfs/HAfXd0ulz6Ij9+mWwXtAF4
ZoTfZeGNNxjVQKCpKr0sWBEjQCATYI9slI32T3yYlK+FfkXijNPW6p2fg7S0hC20FMDy/RxSU0ki
8JmXm9lDb071DLkSW9tNICvsBwrPc84NwOBRhlwGcD238GZ0JRNB38irTbD5uIVxbnxWJyFFHcLj
9Yn5BkImR5XRHmkHaZ0riH2oUmCiULYQZLcxyaAlvhnWY//E8dovrj2KpkBC3nR44+soZ7zCkZqs
0Y/cyl7LG8DOfAZ8zSjdxOxXn8aA6wj/EGkzumTcayK/66x89twrZ8h3J37feDNB7XngBCCYYw5F
AG4g3vPA4wCI2KO3Ltmv+IqqSNFxMOT6NIUFVBm0uVj6ANHTdtJJiM3HQdhm8xhA3Q6KU9YsS1xi
6Cjctw/qMmS3tk422qEL8s4R10lmoCVuv/CJtXIDDUhdWmgY7zgajT8Ta2YoDMJbqEu8LyEOBzRH
ZYMm5OA/AyUtQRwDB0/KmX8I7DgLADEK9CDBVSZ5Q5qGdb5E+YPmIWot3FBH68cFfe2G+QyLmXUc
xhiyK1bTekCAoy3HAzAkzTYDlLGEgJajwkacrHmrD/cJao6DCZqKfpaVssNg73JKb+3E4tfIywTS
sDZHQtlKb/ygU3Cz2QEqvgoet0IxVMi9AY5JfE6/FjYyzPC/e6F/jgqziO+vtBA2zYCQ1unD3xBm
odTzLtiURneECAcpexUmZGXVx+c+XmrxQp5NndFeU4zxLzePTHTha01YG31/uVCYndJvPuOf3WcI
ybBYsD/LauyU0jGTYEHMAbRn00B72/A248rFP9zo5y9NxxuW+TIpC5GhaBHZCQRwgLfR+d4YnFWU
Nn6EU23H224FZZTuVpvjHb899Yg66t1F8kBj/UZL5gzxSiXcA9iktgY4eeJalFVtvwP0/2aRzQpv
qS5rmQUplJI9Ev0MZ8IxL0CFF/Bw1JuJOTii9kbjfSe/JfO+iGNc7mkfINUy1wJIm30xWVEUhiKi
U9ty5/SQybE8dfATxEoA6Z540HtOaBAPlcWEpTrkN4EZxQS/CIuxITDya8Sb3Bq5F83GmGTsgKam
eCH8fhwGYhxT+wrIdDLnVWfKwKISN6BCf/x1K4l75aqzyIV6VO6RGuGut5JNyEjWhVntiHGQW94h
X//Ev61yD4I0EFSI8cxOBI9h6YnDPcOboIgZGm3RgkOXiAFQRrvLvq20OBPfE1h1/jla0Vi+wqlN
TOZlE7i6cwxd5SU4ebnxWJ8ip/LB5RtWWxRE3DMkeg7aGtzydH0X5+/JT1UOMN8poyJxYPRd5cXz
p4drWoC3ZM4mmZ9Z/8EgJKWPgQwbwsCA9roh7UEEI2AFfCThlmnr3WG7vMNrJgOUMw2/GMRYyYaJ
VbSNTkxYS7iHH1ZiUJR5i18OqDGmVd50UDvpOQHgaklQnnyStlyRGPLBYNf49rPKmobSFt8dps1p
qM07b7KQ2QHMPtbbe5j5TTFGw8s/cS8fum72uSgz6vkwfhbtfXsSnOcyWTLe3Y8t8GR8mw9hRZkO
BPpjjvyS3oDfTBX279zxDVTaCTqxTJHZpAonuMMc0/o02mWw0kGlSzKrdYprlrO2asaryCVcktdi
M2EmqRhiRX2mw8Yv717aOhwnVB3HkiFJRvWjAkFiD/4iHHDaTJYPzDQx+2CG3gVsppngVcjx7Ji/
1QMK6omJ8tRCK3hwJSmcN+sIdOexTGJZP39dK+bNJ46A9jNaMZH3U3jp768J+eULLmMQf1LO7Rep
BNKUoKE2RE8FWziy36RrxF4ZY68fP+yGhSUGSiEM11SHLIe/9BVyqqbDGblCBsb0dDaGYzGo1VvI
M0pb8dw7bxh5RIdZtECAGu1Okon+tcnDgArIQJjX1tnsvkVjHJMMqKbjjcwS+7Ws9kvi9or8isrB
fatQaB/THatuTDuNB85meoW3AE58zlB9yMMMWmGtzC114MBRKbQ1rWJidUyX22p2j9w4uwiilc6I
Rvd/VMDWYUJCfVOFaB8UNgNjUP7VHDAImj2EQhvOlx+/Lch5ZG458jNqS6Dw9ps/QYQJJZQmmkHl
CrM1DNigJP5gPyjNKsDqjdF8bcV5bSWqCXWDZ4AnX0cOJWS8FedMmhCMT0M2EQCX76yGQ7x2djxp
YUl6IzpRWQhXKpbqPjwF6djnloq6fjSyp2hOimtIza+RB6M9rszPAxY9QCCrB68vWhHlMuQ8lFe5
11xYm7ndeCUz/EQKAsg8ZERYuyhVKO6rONGGtj9oj8G51nbyL3yleqiSY6Twb4DPCIzpDQL8dig/
3iGIgq8N0Ws+ub1XbEaN+DwBV42Fhgk8yRYf2nDKZ/wKCtbOfbGm24BJnaM4X639VqImeAHXGZz7
2ExX/04q7YaKiCXBDc+U0RoJp+eBiWfJHeAgiQt4brtiNuLx4vbLoqcl+1tab7+3LSU7GlL05/Bj
QTLkx7QxWQUiBcBmG8PC6YH3G4UrIB+lHDY3gDvs51l98SohRvKxZFbyd6QrDC7lBWgHWjqqbTvs
xFm6Mh6c1gECPOW/haM4qMGgU04KuKgnhviN+/3V2OUicggjB4c90ONMKbK1OlqppQ7tYUIKaWy+
CWUjprqfjo81hA00Cf5yiSHmkHOF5fsirsUsjKjJBvI0dAxYRxRzH4pRiWTPuzq9+wA4rvyb0Q6d
zGRxzZ0EcXgEpB6sZYb/Nqbk4i8VHC2r/1NWVHPw+amjufqh9rsKV3FFfLoLg7DjZA71gOcM+fSn
PmIOrznjxuFo80PpKCzuHgwX4+Myh2nc6sYVv62Rs+vgnZbKIDvRmKOwOUXbG7l7dTgQJoqJHYFp
j/Yv4yPa3xv7cjaCj8JLP/h4m2xBkH1NMu9ra2eOapt72hmJBvhhqLZ9l7gDnKdrVDRXon+9e2RJ
9HzAmmxA3zwJ6wTZxBaJWU6NjBojWavcsL+aruHNIe70GRha0ZaqEibcm0vEXzzQfoDPAc8m4eZd
CMA6t9gQsicaCiOPPYvZQ8nCU42H2B9kln+stCeXd8CaAmU/XzOaI7QLn8CTgJ+wMAOMBkUSQivn
lN8eS8QdUj24A+BII+idNkqoENAq5Mvut0GUw0a/Hkk+yesAwPN6LSiCyyggEydPLISYj4QixseU
xVizCHBJY/KP1w4yemHSm7F4INEnl+nXlehtqXUQQEdOGbdJV8XnLf8ZtCFRmM7+Jjl8RKxT9Cla
WQ3YADZQwSgLhTEIpiH7I3ddYmTm0AhAB3VGWE1Msdz46lptT30RHomuyfp4OmPm+YhTSKiDxtIw
Nkc3r18BJZoihPJhxd4DMUGOzcKAcV8glgjtvB/AM68bHsunak+ClDfZvKg9Vk8FwzQcy/cT+x1x
f7HnMSt0mOjYujkafTwVlhas2QhtpACpmz8O2nxqvRC9qywJ+QPqE4YpxphVhR8ZmK0z/oV6rP3k
1IF0khBop0YMg2bgm8CCRU7RGsBz1vv+B+lP2T0ZDu5Ydr2OhGm6lEh2q/0XUWBWzisFSyo8l+Ax
js68D29t3s9h+FF+VQcKtw/zyl8WMdrLhrnZf00qbPJWj4LiZNaTOeOQV32MicAQfcmTbE/RcEHA
BN4Slh2oT5HeEfTmKUB85E5yb3Sal66x2f0O54CpO2dkWGY897kH0qpFz4DxSNeBEvKYgjE4ucsL
vJbsUTmr4NkJxvQFFccXjejC3yqmVICbtmY+N6nm9bJcu4g7b04iBdS+2Mq9DUEL39XcGPmF6o78
r2DSUdPbQxVvJ84rWkynBCr9SdpklI3DiIrxAy4VSEc8RzOdMn4NV5LHjSpy5j7/REZn0rM9vwba
AkJ/sItA+0NgHKnQrSKMTK2H7IBMfjJEZMeAIB7cOloz2pPYo5vqccNhZkgBpSB8yYw+Iv4CMXjZ
71/gF+NZg4EUSik447KwkehLp15Ps/BFy4e1Ka0J+7uRy/ofGAgwvGZYuirJqT2wuxGy4MWKWPLK
55EreZcu4JgO+TzZET4uVC82ZNEeDG6aB8L+O0dwbBArHO3UmNpqsCJLkVmzQQ6riH4xqHBZ7+KO
Z6Yn7MWdfQnNBDdZFGkQpmHGAm4/xSfjR5voIsXuTqHWvTLjmieBZA/ZdSuvi8oWEGd/AB0aD9Lq
pKJV/DNyMfWbfAGvDAp37PGxYBxYVqUflzbYjuq+mJBGwWooAwfbV4Djif0aewB4vpzOatARUVdM
WzAjIhEuROpa5CNbaTHuHLn1GnJPSfug1ME4YxQizSfZQpwgZ1BgaWsCf1I4XS/+E7tuFIUTfs1Y
mmvCbvTZNz1LJG2LpwKSPO0UfTdqK3uqgTu+0xUgugoAANVg5gZfFPRQCKHmdNG471IboUUVUTrF
93JOT92A9XWxjkYYKhG+3ji/FJ+TFP+BhPvccbh47UjRU/IjkAmVsSIS9QkSSok7gE6BgwH04gET
cu/lT9SixLdEJ/QJPoNEMZ1zlJBbmcmLYRSWnD6MRWJDoAFgN1guEhYdtUOtUEs+qDRUEwGsSbEH
6Sy678E1CdND8yDefcIXBVWU3BLcFhuwR2lGogIzDQAugyR+aVEAePbV4g2UONVmjTyPmUmJ+Qet
A8nPaxbkJD4QNtMYsfFfYHIKbsNKOwflqQHMhx8jWBPNbqhINBtT9TvClAo7EgcMBg9sigSshlzQ
0GmmKAKBBERyYEBAfmV2OtmWuwoQ56OASwdGGH1XSeU/GktNwr5xoEn2b78Fk10jn4fIiZPXYYHm
mwBt3BP4hZAfl1mrV7XXN37K3B3vkNQUHnPejEnhqrgqsOIAyAAiM6zHRuTL8JvmPYDydgZ1WX5B
7rRFeR0HkYxO3mAnh19PxkZHF59jhnrhOLbj9jpBmafU+zocEfl2GPxMRwYe4cBnI684YlgzsCdb
sEQdkK7BJF39Isemg2OX0aeDtYtAzBbOcY/I2bJVXWE/ftsdfm4oucEw5w2ZwU8q9oni1vXsTXfy
tZqpjTvL169p2JChY0GwyrD8DJrgwaimG4yak1UzdUQYorzGZCs4hdzZA7uoLEy+znQ5Hel/4knZ
IorgjJFrjMIkM8e598zY3SmLkY2WPn8H4D0bXeEiANE9M4ueeODnpixgdGmF/RxS9pQWnanM0LmH
3Q4Vw5ugUeOxb+WzFa9kKjIXI29CXIc+zz1cAHhAvA7yLtTjh555TPUogMBIRiet0+HUraBguQhe
1caVarVjaXcPoA2oYLwST079T+oDceudJzh4ziDbn7zEHLv0MFshzp4xUMEHmup5LezrHMkFv59a
zV+m6WPw1zqThMhKyHquylrOQgM9nndHHMOrGcd1120A0UFXhMgADBiIIL0wnTRs2npALmO9hXwX
TYgLYo4GfxA/DhVLW1+1QSSVkomZHlX52EqWzyWgjnIZrQhOTjqvz0Bl3hdGwy4NEIOCYfhBNifs
c3bYXxwHbPN8gvSxnVJM+NBXGPM11neVbWF53U073yEfdQFuI87HR/R9cTn64PeLDEPLjo0BRbFO
s1+g/GSEuxhUzEbRkERVjxtjg5ABzQ3NdfbZpW7mVbN+9rSfglX4wk/lQWsWfKZvQYd2FIQnD5Ck
XKwzoLGE47c3eLCDLlPmOBL+AvimGGlQSWRo8gLNsx2dxymryXiRbyV37Io+crqxQ92uzuD2o5vX
QNMVXTqPUXrK+t8SjiQgzdd3hThr/gimkEQAcG5eJGdA4Aiso7C1U3D1wepOj/fFz6BNKryMYv/6
U3Pzg/Rha6LmXbTnCkGo94A4tXHk1VCG1esQ8LhSwCgfwJMQ2aeMI1nDUGoc2k0dpii3nYWb9FNt
u1Z/bNvKFBcgaTaqI9rxuoLpfWwXD8bgBgN9imJaDNnpL0oAbjazE+NjoYlFsa4M3KoHAeUXvvAN
1ATIDHWJbUh/4HiOhWDRzhSU0c3yBBz08Dx90wFq226ey9xvL8jbyYMxebrGxoK7iWPsHjv3Qffx
jPuGaN9ZBxgAcGzotroSTFxKUvt9xacZ9b3pIZpNDhU8c4TL4JB4iewAtxVgJ6VWU9vV8gWuY4Kg
33sGiq5aPr0LJzSnnh6oFxKytVwY9uJfh2J8eumzRaxa9UhPbCrRyTADjjLrypuIwjCc7MxUedMP
PZqp08exDFoy7TDClJ+zTPa1z/XVumnr4mKNgsR4Ety/TpwM+MYpiJNNdswwWaNPZT8BVRaHq6Bc
YiHLnJS94oVpJcRNJM3UDTn7hD4K1ME2uPNWdqvcoJ/FnHQGeCkQnXQ1Wk/WwlU9PQ/tBRDv/2wZ
VEu1C28h0LZ3QwfNzEh42oxabb85IoUxNCRIcEcmIXlAuJ4pMa7TgGrHZ0Y6EEkTk0C1BFPhaqpN
BfBlkvYGcG+0C6HadSzJ9fu8CzgG22+IrwvNGTTulskkgE1e1svYV/3CGXc6iO7ZZZCM1Oy3jYtv
wNWTDMgEauICaTArk5KwB6LzJoDiUm/1dMi9l22gzS6SzVSnwQX66SaVczmqaxaYzF6H8QENLcMJ
aViZqAzLvGGAlQwqBMD1kX0E5ogSNgOC/gKg/WnyFF0JtTdO63BszPGZxFMuCTn9BZi/Ra+jop+a
8hcpSzGzr8/AmW0qIMgfEDb2kkc1em2D9RUVE4/R5pLpe8U0W0f83p3OExafeL/bu6fDEj9gGMg0
9sMFTv0JOw3Rx0PBZdfp3rek+wMqQrL115GOKucO1PMwWmKd8pX9p5OxVtHc/ETD0v5dFQdxGAEl
clP6Jz+UsggEhGKl7GentmBSPeYgjU3adpjoZ1a9GjiX5jChZ51L8+kpK3NoTlbjUthRlsOnMXIM
IjNnApIsM0UMqEbbEUU30zZ8Zvl9ou7iXfNEqG9XQenYfA/P1WPVor8J0mBsftggc3JUPV/0L5uK
qZfY2lb3a/vZsiK2MQX+pxXMMWdjS7pDc+S9nnRm3TrKyHojVdUjHurR/ig8u2CEau5i6iRrxak1
ZDPZ7AruyIvv9thNoxMwlYhtqf9BEfuGpecEzV8olBfp5Tzue7KzvP4EbIcpFVVbpdEHA3WJxyj+
4/RjRIr/XE13U2nVkxALdjl6gQQO7UsaQupA9yu2cRvVsoqZuJv/NrUpvZkauNNoI75wdPp5/zQg
RqlPkjBikfEx1W4jClsE5Mc9dBxtXjM5V71e2N6L0/PuVn9Ucu8PTi3JOkPiUNxf3+wPHqwz0YJh
z3etac0A+KKrA7jXQ24RIQI2bifcOpkHEWsdhLrXDI0lmyUjqgyikf6O7QefvY94HxA6Po24Bdsa
gZR180QUbQ/mj0k05gJ3nxbyvU695569+9hKf5nhJD8dYsB7STQeislgttiWuy/mFex+jTv2qwAz
r2CZurkAdD6Y+hI6si+4nztmppQI2bkU7NwGbTKaGv0G22iF7Up9BlGCPW1pcxw4QMie316oLq1U
O1pkf0iRcQMT8KtPi28weu0fTwvtMOGK4dNrNmjNrDQENdmkM6EdOtEE+yMzPVadmwS4W2HZXK0V
3i/g0+f7SVMN41WbICFK0DUwY8AntfvanFa6GmFM5bAA6+e05nzd4/gUxdZrvBRzahwN5sxrrlVM
tR67ql9U7xndMcKkHaIE7E668SJC13XM8LL6nZLnHg+vLOfPYvDl5fhCXEucLxzGMeVZNEiz/PTI
oD2QAvzOxH/YEfR4n3RElNrRHFU3+Sj2ENPwu15/x8uUtxSju/27IOCgc0pBldPfoQeP0a3Z/XMG
/m6i4A56hfOPVljxmx4RO5JYo8C5mmOMx28Td307e0owWV6MhZ1RsewmDq9Qcc2P4GoxGKlGlpQi
/+8kwuoLI+OxwdeU2RGLv1TF9/csx+tY3SXtT06JUG5V1YumNJfLQl7XjzMTwZg/Mq3vggwmvxxg
8fEfUee12zjWbOEnIsAcbiVRVE625HBD2G6bOWc+/fm2/Q8OGu3psQIVyL2rVq3QOe+R8tSZqGO6
z2F6GfSHMn7IFty99J4GZ6m/hcMh8HEPwBMtvdXztQ+33XyAe1LwW2d4zP2lkB6WimYFgUw6P2rz
w+++1BCWB8rZ6d/cjItbyPuucvD7+XPKbrrypA4IvNY4cGUZ5jf+ZoguOslLpNpYLuNpdm/42Jxl
TeC2UGwJ8QBgIIZ1pN3yyhnZw3qOyNgllmqrNQe52oK0x+bemlGTLhuwKdUL7K0J4SM+WvDSlhqo
mMXisCKRRQIfkshDgtglfLAsYWzF/AQ3LMgFPCkMAJx2mJFqhRsCUr4NxMoTnTGtwkp8KzhjMlye
vhjWBsQgwomAnktAPeleiALwYmban7IRC38tzHrSYSURMea4MkCnsrMm6D4PbIopumBQAGoRUely
5AD2CTJARhXagS/dBvzMVoxd4smdeSHsOtYSLTvoME8B/GtNAgYC5AF0Y4gmgMPmh1QlUj4Y36jj
WoCHzKmG1WyuNJyRlFWZiSFCEx1AqTSdSLylP1O7LWrqoYjZ8JpMC4vxA9DYtKr7xwynelrxrojh
4BNiGgN+Ky3RMcwqOluXgRQlhLw2zQNBczUwbbFru7UP7VXZ0wTzGUyxxxyWKsvwiYdYx4YHo1fu
UTGsqe5jaT8Fuyrc4KODQTWF/yR9a+rd115GvCHCt9R5A7awh+dOhZV7mdNrOT5k+zBZlxwzFqgA
8d65jfZax0iaYl7/AHwIwRjRmi2MYsUwn2wOMkYKsjQ7wUOZQTlR9ZzpFWhaEziPXkGMhuqOLwiT
QrS9aOCpqUV9AOiNLi9kO/ZKtsYn+ZspIBUMd6SJqkQNnj7haIF/1fsR0owIRI82QuA6Mxi6Ewt1
D44E8ZgMsNe+tAW4zPdAhcH0bGREDxib4j1GG5hwIE6H1/IMcJGMyE1uxRHLhj1YJxzOjvAWF4Oe
CFgUmtqwDYstatfKK/TFt88UlTlE5gXcerfi5QVAm+aLmTUB0UAakHt4AW1NhjxN6+mblQEzShzn
6BikBfD2pgEF54MCjc8/O4KZ4UC8wQmAieAz094C7fW7CF20hw06MCfgC1vcldJYyBgQH2g3IXKt
ARVWuMPOFJQWklww163i6ef8J2dWTvZjvpuFZ7WKk5l5dtjzk5xFgJ46NON3PRdDdRYCskscSM2M
B4+NBotWZ/id7wF3SZwHbaygLNqozoUqqPuGATJsNayuGMtAeEXZA5nehUS6aXEhnLBQ9633Qb6p
f0PatwjgkwYRMHVpdQfQZ0AJq1h8tMrWJoBJpcGDWbi5cJ8HuaP55JYnHQfaZxvG3GEvFYtFuz1v
bxMjEftfJNw1gjtzzJa5jaK/wSJgtF7HDtAC5DYkmJaM0xwBKcMx8H8Mq3GxTGBGKUm7hmzf5mtI
ttmpOFXsFCRIlSfzp2zdKXjVIFUNuZtAmwsoqbaUWIsYdgw+8fAQoRkHr2RehRpKf3wClzM7IAMm
Cy9eDNXOgX6YkGUohH4EVr2jSFGCV1OieiBSBZ8mhMM3M0FECxAv2Ftt72VwRCx21uEB2Ibai0qb
RY7hE8UM9hCYQc3IZajOcfEFEwda/Io5pYxiAQb690uws/qnM5he0e7UzK4wJSu38s56mrIVuUm0
++CU6qVi9M+iSe7Ei8Pa/EvJAD1qX2jMWD3okzgyhltMQ7cszWRW14o37qBn4RyOa/2u+aLtZldI
QHteCggx1EEjqaYokEQ9Av73Fs0vbNbJpXrmb+vmYjIa33J0hBDiUEdfcb722gfDLvMpkNbA+/o/
uoyVvrUP5haf5i0mW/uYec0K/B//P/6B6AY7xn5jbqEnTIdvIY/19P7t27/MBBf/mrPcAw/lEBo0
1z4yjTh1m4HmEp7EUub0BDuN1D2tGJfqEjFCuPoqllxAl9/YG+aWzCu5sLN3cm2hAHBKsxhABuK0
X2LDQfYJsS9C1wvWWoCkFltCd7gXSkiEqPRyaeWisETzj0XUAr1aQmQFvSlKNXJUkS2XZ6HdS3YK
jTZ/xZ/N3/9pmwpF0L46Jju0jzxM/Py76b+7awIoaDyNxIDfR4lH/u/RtMI85/8ewu/+btE24ijJ
TkPHzJiJezBc5f8QkP/vsdpG2yAwFQ/If3+Kp///f7Owdh4HFb8DYeJe2ubXc6XzxDOLV/LfQ8FM
dz1zSi9DVCh+KiQVMdK2LhGusWr6FSOV5VfiAJ1H5sHvX/FTJ7FC/LfkD9rTF20l7scrW4n7yne8
togI5I940N9dO0/GyavzUIN75Tpdg+eJG///Of+7c7ITR+Q9/B6XDAKO9nckjZa4XPeX/lKuM9f6
PV7JreL3mTvcxH91N3PBunkxRHxoK/HSbPgrv88GX4GVmzHWDvRCd8Xtugvq8r+30XkkyXvaStxZ
vBHxZPK984hq4/+1jXhqcR/xsv9+ivv2T3/31zaMV7lPw23iQym5l3hucat4nLjf3xsQj+pu4jnE
8cXb4+4ZD/o7+H93FE/4+yL5VMnXvosHD7f+LJ5ePPDvnYvf/j2xeCt/n4zgBdyrgB3h7xPh4Bdx
GD7hmI9CWzFq5MMXN0oCdxHPT1Le7xHEmxQ3qBQwv/+IeE9Qn3g4BiAXa62687N4yO8L5l0Mt4yH
6ChfuRvGcQRF/D7ivxf59ybET/G0EcetoZL9PiUJv/xaPOXfIaKN+Nf4zDfLAcXBxK1EFvB9iw9W
vFOFU4iz+7+LRZxu4s/v82N8wGkf7djen0u3dJHf8Xe+oWgCgYu8gL+m2Nc39tbeIuLENQwZPWLX
8NwDXGVH8bt+z6D6X7+3CTkzkQPGL/qKFawdHmN6bXDyi9Z4pLDw5CB8BLYhlsJk31rXGWr71TSS
j5HykMCbLopH2euVP9pE4b2FJgEam6/hqlHVlQS9sZVzmYb/EgmI9pEOjwnpS3Dv4OSwkrYbpIkb
8dPclp+Bh2DfQ5CI9/3//4G6i8NpRAiLeHORZ7niD26rHEr8X8qtf7f9/YaZl4fTPPAVc3OnuchI
rOYPuK0UtRXGxyqVyxnahkHZwM1xc5LtnyK8lNmWJb+pVjWsWiQkgMvyM+9YPlPCw0Fw7gTJZa9y
eNOtLQQhez2emucKMu2SYU4M9RqS7xPzYm1Hh5hvBsZaUNFoeaoFOwMq7dlZKfYLClEYpeaBHJYZ
hmIGspVdi1N2bL6wp7U1l+6jgnuClzXC8Kf6uMmvsOqf/bP+FfSCWiaYtwSUv4Mt1BXl/WJ4rs6S
hB6FxnhpftJFIpTpmFWSy2iDSVP4KwoDfbw7lhGrBeM6rEV50dYKUinapvYhGQuozX761pPczn5P
M53DXqRiLAhmoyfHngAkJCSfnGR4r2bLxXCFduNnfG8fMdsY7LOYcHvhrDlytmBNip3I1f/tfQGC
mXtoWLH4OBdjlrGcWi+BoIQndnnp5SPUcKQ4WsUH5DntamhWdOshLvHW0oIZpOyoCxgLM7zC+Afa
oAYr7dvgjMyJhnIpITAb7YCuqDVo064YbCdfdFuAClYmEJ/W4o27FZB9q9vr5oB+eZnsAD23kOgJ
AYm8+lO5dQBFnyZ5Iv4//Hj23Y15RLYJSSMEl4ah0yG+Ug/JKx8t+jTY5QzxxZyZbNslrhY4VKCq
s+EPZXcIguRTdIfyJjPOgIV6mZ7s12br7MZ7efRfeApRQ1b3AbGFD4UfZvoOm7gjtLhtdnDuE/as
VCERZmXTmunkZoDZi3UMMDu4JBxMArm3dFJEPvqH6og5xUbf6dfg9mlfzGfSRgyvZGKqrsWTk4O2
dtzqOP2jUW3eMOge4Ja/D5fgqtyGVziCObNuEBhxymg/1EiAAhOVcGipwvW1iOUffJHD9jQnr4F1
aBFCkN5CD1XSUmxqDQdYTHmIMBZZGDv1mf/CesBMdYhPAyml0I+pbzg1ZADIYgUjCpACTg6jwf6I
86kco1h3hXiaae9twJgMH9+jPMDigazJPExBQEK8BTQKAHToiVVb4Te1pFsh/gbHlDcA/uA7+QYp
xnybziUQ9DNWS+iRMCZ9HCxv0XH8rHFdck7SLfkGs6exe8KiWQD/5hukUWpfmqGa9qFY82iaDWy1
hKucuaVv4sFot5Qlzw9hXWSM9Z/Mq/k2OADzo0/w/IyaGJxq5dziJ+pd0aMx4WDagJXTwGycl5Uc
RRYMpD0E9PCzy20D2jEMR3g92g/I0fQlhlrFWi6x54Z6szHlvfEZYiFirEC7qWTBTQKuZZ8kSaaI
UNS0+NpXTxFco/aiKfe/f0w20Qrz59BvJuibQChwkfiiHJw4YRy351zZTASn2gC80Apu0/xaxfvR
3BnaRrBhLHissBi2qhGcaBYtdCaIbGnOCX5h8MOoh2gjm7n2W8Q1v4mGDaGuYiQEq4eBBCbkuP6j
fCb4U/2AIRbyFUASCzYsima/zbrzrG/xoYU5VkX/bJIPYDrY/dGnk2PFhOXAF8+3aV7Gqz2+9uOB
/Sx71dIrk1IqV12UrXz9KcM36mYT9OqIikBwiUj3RtBgHqb4S+5J9MIyIbnDCCM925F5sovTg2ZG
zx1wqJp8Stq5o3cNvnlDZHdtZXmt0+D2woKZEWMmeT5rZvsW6+8AJOwcX6BJTvTSkAp9pT8KtrLt
ofcAZjXPvbJjNxhwumVkfpgz3Lg+uRKU03TupyULKdITUl0yZa1161Q7a86K8xo1ggzPseT6KoQf
nBi36l5jHob8EFmu/Rwo+6E7Tpg2QDNn35Nu2i2tnwIMI9Dtk6T9xpmojx62wmZ5D/QnFm4z3uPh
N9DW6U9xuSJDdzGGsYt5GsDCYB86qAYDBJwN4zPeP24Xvvw6DNskZA/DxWpA3st1lDEiqnalfsf/
RAZTQoU8M7clUfQJIw+TcTz7KAp5+yBjMU4HnV6rb34QaBoAWyCrd54nMoP7NfRA4qVbxVliqcZp
gKksG3+8yvQXYZgsrzLzUCjRttJRW2aVvNLJ6DQBT3SGlWoC1dx/48KYBMvtubMOOvO0C2xldiou
R2zRlO6UZkdSgKrgl3CRSD/4YCStDlELXBGvX3QDK8PBkUYo7cF/ZDRtErDiStgwWAtuooH0yQ1h
LQJQcwvQRrEYaM2W9LTMv8FqhLTG9tjPG8k5FYionEWb7YX7v7GfxtMQwE0cJleyymuQmZsYQnfv
AmFV8ysRqQUUq/pJacNdV5qbnrQKLTNdJ8q3Zpk9oTeR9HOMUlznGpIN+cxv4vHGwYIAoXXBGqyl
7xO4QwxU2qcYVbbRAfNzDF2ksGGQkpA5jLv2GFfXIY53RqR63bekWTdG0GEnJGBAdtoQwPBha+Uq
47Qw2Z9DaBe1Xd1MfAK3cQSXhNQMOAYRlDMiIpNHC4hWbPXYgjQpQnVs8GzE5GYAUp1zlLRgelKe
ANl2xj0sLo2ydvz9jPyv8qqMz7kmxIoxbVEGTBWCw0i7C/6V9ejZvXHaSNQhdr9UmuEwjGSc4JYw
WR9qu/T9LxGj0H2b0YMvQ1rpFAZ97dU5Fv8MuCebmQYZVXlDZjghH2OFysLpt3UX0gKrmx4zAfgA
bbzPihvfRS0SHPxym0/+mUh1q33IJUKDYNcIG0dluHTqi+Xb5Ggit2j2dtVxMvibOGfknzJoSR0G
NdMVelcLu1plA7PkHk7TU+iDFVBTaVCsUCTVxiMk0AIyUgFPwO4eOozkmnUo5AWY26gDEjB4RQqv
366rJwNaVttDYNT0jwF5TJuZV5+3ak4VgaMJiJv2Wfc1ISA08umHhmgiQtg6IGhHjBB/mfg55tXO
yZPdjEA87sZTm9P925heNNWPEexlSqIpb07ZFDwr0mpqyB8rJoghyvgWxvGL0fsPo5Q5AT2zK/el
Hl9SA26ZWaWbDEabjddVc2o76+JIvPPCd42meQkgUsrTUivkzUiUKuOZGpqn0jzPElVLQDNe/uQ9
SuewYlqBj4Oten26NpJDNQ5rJT34cvaaaRRwY7PnayLeB8lr0HYsnNZVH7TnDIwcFC7DfcCwWbHC
T1mO5f2sFewAcDE0eTe21qet23sZCG4ckn3VCz/29jElBO60HSMV4Leu8CqMiwwl2Sc65CkIRZN+
6VDVU7XlBuQ32Vo5Sua2Axi21bE4YfXhy9vOdHB0dM4y4QsOgRyDCq0JfB99iDpQDvSPCHKThtJc
5OJKir3pHf8SlrJ7zPAQq5jk0yTBZKsSFFdZu4mz97SWtlMUMOzEl9xy7rOUP+s2+CAhBvMqasDI
ZMhj9JvSA4q5rCPhNFGjqPKTJjHhD/xtWSEreFR1u3EK9bOLySPq8IWcvKxAF2cA4qbJORkgOQwt
9Rbfelg4u6TTvERNVyFo1vQThE+9tFRzydPHhFw/3ETqYDUZ9mcYrGq4rBjVw+5s0BpCFnL4RX9u
iGQ0uvfCfO7Qrs7AhqXUuGrwlY6hF6XTziQJ2oYpVHXH1H8yMDmn9DNTY1tZEWBvf5xTIMy+jy6S
YR0SrbjV5UsKfGgH9LEZAecKzD3LjfWehEgZxU9QkoaFsCHPSDdP41cnkv4NMdeZ3R6kOnnLgnE7
5fSwUorftAI/ucAasO/E2cjyPKbAPo6CBxGX0YwtSwv6nTSupe/aBD+2XFuOFCP2WBCrSjgDZXCL
yCWFOFpThzaMDgPrs+twqizHHYUDqQKXIng1LOJSMcKKxqNvdj8pwxH5OGLHJM7YnoG0n63KAXMN
R3MlW15z/T6RJhN18kYyQYk1OIPGvM4N+ILVLmG/K2B8FMETvpsol6SmOXcj3HMbQg9UuAnW71Cg
QfoAItVM8qZCZ9Pp6hqt4uRQzsa3s56zKENWDEaG91XopkybDfyylF3dXhWavMFYW1a4baVjMl8d
CzvtYS83GKbgjG6dM9RLROaAjikTQlVtcCOZyVhA6K0tPQYWchU0uR8R4DKRDfB38vHMmZUVB7BU
7GIizsLmW87VlRRF9JC89UVvJF8JLNEYO1hOi76xFiPzto7S1uy0nVjlRjs+pAkj0MwkuxqFwTG1
3nO5e0jmdENGIRXmR6oh4699UjJU2dPT/C3Y6QbM9wJyx3w3kLARRk4vxkKjlXwake7WHV/AmMDh
7X8Sq7sE0NtjLicNP4Wqe8c9C5hDvAXApIKVLOcSawfCjVu0hMXEJ/JuR8Y7Qz0jh5r/kfS9xyRK
j8rD2GervpLWoxW4+fDPQOWcJD4kYCxBh3YN01kuVUar8B4x2BLVhX5XTQOhsQQz9NoVxKDIr2ZC
a7prZXj346pIvsPCWCS01379jRguTK+aD0N9CLHCyAA7+u+5Dnd2JHmxI58aYI4YYojWBZuKk4fN
wHPY3zs+fRloIaBgncvxVQ8QRNLQ6tNxIOi1jLR9oBv7qAHEs760Sl3LNO8tA9tiuJsQPLN/mh0c
tBbSB+u+3FSuXd8d4Z2rp/hirLtEc3kPjopkOJ+exbJuVvFuxGGWoZROQERRHiS4lV13q4D/c4SA
489kk5BHaGlfnJK0+HS4wkIWxcxML5VzKPrPWAnJi/xsbKydQLn79D2po/Ncd1B1FMgHadB8Nup7
0+kbRbY3Ubk39LrB3TWhkI2wsimpzOtrYZkneGs6ylAZ1GPITzK8sEVWfytqoK07xdhbHQOvifQz
jWYAmkH2LhvryK4bxvzW2lSuA/a6LYQmKfF02bNtJByVdJlzBhY2EqAdKQAGSeRNhnak7Zhv7jSY
AklDO6LtSiLeMKTw1R1n3oARamRKXoDQLDjhazS0B3N67+tN4cYVtosL3vU6Qx6/buO1Hz8wqGVj
ryDqUuuQnli6VgonlZ7bGdcRgcUlXbGdfjUlMGFtoZi35cqNAMhrkCrqZ64SrTtnPmNhLr6I6yJF
oJ3ukknkReFT2zzk8FoSG1fIFNOMmk1IcZzqWvdRK4VrStpCmzZpWd1ziyFkHJ9k56DBTypRMHJC
Mkcb3d54NFL7sAhYiupLy0Aq79LdPIE4OVtff9aVamOqx1AmKvKo2OFSp/9Na8IobfNBtbg2Annv
aME+bUvXTib8RF5NxFHNzea9qAzgTAz+ImVrIWZAEJBqrgXglntR8aTGI2FuD5ldPmYEqPAaLIdU
mo7vrzcOPd2FUpQbGZ8F2QRKYZBjE0eJd2Q2u3FaHApbYFSCTtCu7HniE3ZoOH+clixF0KxaZ5tS
1UPswEU7sjT78IX6CIqVlXuaMbtdm+4bFRId805qLEklIspSXB1euCogNMLRKdPE/4YtFCjlIsf6
i1qQbWLgtdswvh2jjU0z3xeYYir5LjHS9TAwWUr0o23TKvLBO9pr52OC6bDQEONirHwFQma3n2pc
GuD+TJF5trQCa4Luxpw1HTAMywbP0paT7GwlGpOu/XFKpKfw9YMOHwkieXdkD6YYXRQ/9SzRv46r
WhsPMd6VVaqce9lCW9dbaOqbAsNL2HGBvRsmXLgG6clJh7dawZOMpLRiOvZMwuakUSm/h2PIDg3V
PtWZpI8k8GTrSoFk1E2PUakoRxxGmZHtbAIpxNq7YY/PfTqHSt4r9K69f7f1a6r06FgYUIU7nelj
PLEFN5Te1lFPM2xW5ceIgifE0IM9y2E4jX+zPMh04za0TvTwBvGsaO8II/eNZiMVMpNVFvS0QohJ
1c7SLM562S48PUdUMqqYOYWILpsP8fnL83yd2ic9qXAJgQJpt19+QuoiFU2bSofUgPUz0KZ3SB+h
zzvyazLx5qc7Kz3GBvolFOpOuBS5+aMotjuzQ/jIe+QRhkEyD6gx8q+4S9ddefAhwlk2htH23Yyh
9Lc59fl4DcoPZ7I2LWVRKuvQWPNEWzkNu+3YrkM13MbKPxsIcAy34qwJ5oZVISlwte1xsASemKJd
rN+bnGFxTqMaadsuJ+xBtXAOeB/1hvwjwH9Ud9YLpTrWuwSZjZ+Gda271tMYIkqQSGbl3VzHuWtz
aveI9Og+lgmUuEi/dzk0iao5TowjmftZ4yYmoSGUXXByLIQjV67PvvqvLL/SyYQXA4yCAsjHSw2M
T4qzS4R55gApJJuwES/ObXGpYCMrR4W7Zv59LsB0+nGZ4xoL8SsrnJVP9jeDWmnAYciZsBpemVjd
NqFXhR79XhTKe5U5qNq5XeSNggDMuhkFm5rIWJ/GmitNnaC8d4fAIbKPXFwfXJIGRinh1t3WLYzt
yVna5Y8+aYcakIMYvjx4t23XoQBkCl81Xw4u4ybfdoxHz1ggEdRVL0MxIVs/M1Q4Eo5SaDSjSGgG
TAAtjC42g/EUmjJMwEBp3OLHgszco9kam2pvttOm6r8irdg7wU1vUEio73VakwCJECS7GkyFM3wc
WehEWaUU0L3vFj46nQz5p9agLL5n9xw3XrHv0RyU4Z76iKT45yB5MaEuSA0nIxcPxE+TJgn/R1Cv
5xSIcU4/sKUWoirKXbnfS0m4z6Lf5hXmMPZU/sqGrzlAdyqXEXt7NCju2KsIP1rgk/qOcNCfxkuO
pDru3LpIt1boACNSyeoeEAEfGA6/CMB1mdEsZUPOzQN7Ydh2h8Kfli2LmaXPy9YGNbfYX/SPrAgO
SuwcnLBdB4G5bivZM7MenQ5eBAOd6yzT8GuDujZQS6b5I6oZQaUPx3Ze4iA5xx1CQx+PiqDD0sVk
ea/h/fuaawBd5oQ0xBJavbldDCUjkzJxfgwt+6lp4xZK5bWsogVn8ggrNgr8VUbQzB01SzJB0RM2
4BFhfoSVAqug2lL4xdQWUBLS/pbkNbJdXdkqBf6zNuRBBwgwr7trhOilZLPQDVgAE4BH8dE62x4Q
1BxuHYS0IPqR0tKdgU+mLt3XRHGNEUEriPdJlAwotNcgJvEIty38YbJpYcRIKoQrT4zLNao1Pkqd
rVtDzpT5I6ZbwyXTTxkYrWbDHJ+xzMN3wjcfIcK0YSi2XScQ0GLfGrixaZE7TAbsWqQgGn5TYHFV
yUJBJY2XjnKY8LluLTxirfcwY/RZrisOCAlNr/d6jao6jI81EKsycUkGyb3Cbo5VRlGpmg6Ggc2W
D8DfTIsRtlspMAI2B/9HgXKurtrB0+ZvrFv1tl2nDvoUDWGVOCnU6Fu8wbxt1iI8QoXuPdAtcJqt
RP3cJCTc1feITluUJBakOT4KVXNcdtxOTldDVrmOAtXUhNjD4lcIsgUsSk6QvpCWSZWvBHJTFCa+
fv0Oxtgg6W6r10j1n5xmXheIjTizRqjWvYlRfB3sRQ1P8kWjp1s7g4aBrZ0JD4FOZ6C2reAvqFDI
p2HVdO8jKR+RNFJTN55s4kuRdgiB8adkWQI7Qj6Jn850McjJkOZb8C6W9maGpUCqBK477bsBRNrX
pJwXxBZM36JvGK+qUbwUJcRBJ7qwrK25+BIHWgdF67rTSAGAJk6HNbwyr6NMwYrmTZUdhnKMAVZq
HXrsty577JxZ6xCsJsrjJ74pHx5fwtUSd9fGvkgor3LzaA+p98w7qQmLr3Dok1AZ8bkviMWK0oX8
M9yUTwYdjovPD9cKr2013OJ4kbabHGerg6U9BmzckI8kNx9UgesNs1UI8RRL5iJFYwdAhHBWRC7A
sBRuCcqe21FH4mgC3/6JVgTZ1NxupFfdTeAVPSgGOzoETGzlU5JtZn3J097iCzdyWGd6cr5GLMdX
wS0EZlmBgnQwb4WgDARZCrycuVOt409E9OKaRCvtLb3402KA6Jh1h1Q6B8Gr1C2LHJ3xD0krpoPs
rsI+gTtpkrTWdeOcs7wkyrG2N5m8yetnmzlqJ28rJlEqXKUCJGdgrDUhe6emD5SjNGIgMJ9n/9yU
l4S7fJbTU45yow08lQ80KH7G9P2hfKWIMHY1EO0d6DvZUE7MYO8vjLCrbMVJX5ubHBFcvWYjma7y
TlIfkbkPGQ0SL4t80MerI3cpcqmCet5lz+RkFoJcM39JO9JVl5Wo+6AVL2vivvg68KBXP4r6on/T
Eo+mV5HcQOEbA7F7hBtgk155g+imJWQJ5/TXjKQ6YMRBvET7j3gBMkua8Ek2TnJ3hiWkM7CCejSj
9KCsBvBHB4TlCwEJBH2GO0zEJd/L4aGtwSwcoFoV+SpGw+SpN4iVr6r+PI33TjkSqVY2JdZX/jLv
doW2qx3omuUbX06p/4yzQQWwh3ytgM1zRTvepO5q+KyNvGm05759LcpTzRfVlCcuiEAE/e5Dqj9p
3PvWCosCthW8W9z8i8FV44YtWry52gQnCt/ugqcZJpk9NNv1dEOm9y/D68QUObb5MWOEsTIhQ/LZ
LsJtQwwRetYTX0EEsXTFIeXFHn7aIv4WSkEfwQknOTsPrqGwF2mkC1eBPQF/eUL5MrhaTYuyirc2
ifUwjDuwQJGRmxtuYK/oB/USh17Sw35H3Jjwt+M3fgs47WAmz0/dWSq9xyqHvhp/fseVzuUKPt8K
AxSWK0a996g6INKGiDkfQBnXVEnf4b/6QIhSCuc7Wqg3zjNeNuTz3NsM9bLBBt1YWIztKccg2Hy3
znWKYUe8SmRafPMrBpxX5hGpiEFlumoBL1Vrxq8AVyUesgHAKmhJjWMe/PQlE0NMsk2GmddBBCnM
W7BWnH5KBCAtT/Yaf/QWlD4U6WSnQ2lgSR/OaDuLDZoJ2IwQ6FkV1WojaUfCdhnRYOyFDxdNA/sz
IxVfR+59AtdlNNUa2wkLKkLL8DsnKYQADup9ZpWUchUpivawqK4MMnAJQI0Gu/dXl2R/xP1yfBIa
wOBdWfWfgaA0ty/hGbkZklpSK64yE1m01bDipxXDteDaHVloMdxhKM+kMoLHvueLOEYqjFOORpvP
xogHkeDkfPNijdpr7mn1FKhrslHQ0fF9jv0aX2dMHjdMHOd9rYuUX8ZoBU6gHxGAlPik0jVCHI+x
LerK9hKfuc4wD4EkOL/o4vugggKjgSCIHNqGJAzj7QWmlDDP199IB8Ca+YkRKXq0T58pARI6zi0D
QgtbD1LiO7Kpr/gJMuERS3ZOKpf4AC7bEMnuru9PuPjj8cfYG9Y381zq5GqDe9iidlPj9eMFzykv
esaBhCssQdzFiopi/QVHpE0cvA2CrKBuGaF9kcHGWowoEhL2CxYImOHdoELj1qes40/BHOoWEgAT
EjlpPZ8afcVwLnyBfs40tTko6pHAFyzjDS++otH4MNTXoX3SOmJrF+Xkyeoymg/+C+614gIGEOmc
Kz9r9LZwJ3WabWxhJz5yVJmwkY+0MwxeBsbVZ/gPo3+q6KBfui/7q3nur9gf1Lc23fXzkvkWLboX
kIVxKdK7jetffzNbF1UPnJXqUoVYdq6kXaetzN67Y/W2DL6zQ/bMskxXuNGu9oXA7df+A4VV/QGh
2dr5e0s+YgxYVssSRx11ZVUI5FYCD18kqKFRxtxGQGdjLbED9yBJLFFLH2QP0Y66Gx90EeWj3oFy
pjkMEtLdcbMFucqtZZ7v8E8CFenBaV2kJCDiIfaM5NxHaBDAVoN9/cHXldGbHaABkVCGvST+ZtO6
e4OasAh3RbPEzhKfh/BhhxcavYSz8AlnpwnLOqykMFuDUw69AR7ATR13FAMwcGBS1J/V1+TvhL/R
4OFTNQToM3ZxfMYTqZIWMH+Y8WFZgMKBPlh/xacSZ4Gg2+an3Vit4S19aNLLOHzYX3wrBTMinBDH
J+UGoyRhDcZe4Tk6EjZF9N0iP2NvgPkeCwh+eEH1DDFEe7e5uH8cRjvswP+UR9C5ppBzr8w9oir2
kNP8wZpSwEKm0Z2hdOOKgxFG+QjtVdKsUgJf+qV9nl7NbZ1v2doF41nm+w83KRvBvHC+29NQrzjc
u7HD3kO5WnAwpIMNaUbmEzKsk8G4h6kDLuI3Bn5TcRxxWGDyj+0MdkIvIige3SOkazxLlPXUbdX2
rWrOqhAD7E3tVMfLASVhAYmeiYuJCnyVoWTTtG2vbVo0JOj/hiUMZPgqMTbenViMwyd61KY/Z2B1
ANp0vff0ApZeVZdg390J+GXPaM8J828i85oViB0FA74CdnGyj0gHLwgOt/Fz/xWcZAz7cA0Csmwp
YJbJxii2CfYdhNdRqEJJNrxqB3EASSnffYAVBWKrRZwuB74CRH6kw63aDOyTIOkVGmt2IGgCrxFC
Xu2F4EDcEdgymFqX5Bqx3jC/TwfBME9LETlCiU9sEOkvXrq338Bcqm/I4R3OrhKmx1ChMeTR5BsL
ZjXtkDPU3Yl1lSLFqTy5P7Jqsh6S+IFyWxwAmyGyMJn87QG9A6YZCywio3cmqL6NZzvAD/4rq+Gk
HGj2m0WHwxwZyNIyJGIELGkAQKkw11rq5PEa/Wn4dcbbkTgCpQERi33JGC/VUEEYLPIycL86sr5B
RZFidg/G2ht1O3xR+1egV6TotJuUOMLZtTFfxb0VzmErli1zPTBbjFYKvL0L5zLCrkw96MkaHoHx
jhFohOlXCtqKJdOAw6YKZImiDHMN4sowWr3bI6MlD7wlJX7VXtbKVpiq+ucifVcpK7SjjQ0JY3aK
QCJ0sBZrGJQsDcpzCDXPdPwsY9BZLo6XX+MNHmsyPCM0jyTz7oHfYWh9l7dBXWj0lE/JYWh3SnsI
nl/McV0chpD2BhSGtKctdMj4wbiruIQ3JG+Zs6mwtkTFbEF/wIiOogEJFxjM/5F0XtuJY1sU/SKN
oRxeARFExmCwXzTAxso56+t7qvrh9u2uMhiko3P2XnsF5lGxtlSLxXBMtHm51laYFlAHWYCQqGJX
Hj7BX+pa3hFVhpqDLmIPQQiVYgL4dNQ+sY5tdt2GPjNaqrvoi20PsanuLwZEstXeeGe/GZoaIiCL
Q1PuedMSKw129GanEneCZBGyF9g6INCC71v/dT89vq+z9FL8CtjJXkfIwuSNwMDCjXdXPYBdNTiP
XI1s0R9GyJfUNMVKvlr6QmYKZoIp8W7xn+th+uUk1rGlT4E2y8w2/pT+atSPzaaoie1eDWQ4TtbB
DIE7uFP6DHv14kQFDE7kBYMdvWFi4TpK9cCSjQl6vaP5Em7VxNibhDEYYvDhGWXu2BjlBzzP9m9E
Kfj9w7HBVf72P3tkOiUeRlRg7sn9xeIovHv1onhwzVfiT0XtCzyD3wYQ7aRWjQoCl1bDg+duAx+i
u1RnhPvFd3WgYZMW6mTSh0yo+iqfyhMLaeNdnKpdup5AmIX2oj9Qv6QVFDUdavlD3FTp/J8dWYkE
2YbxwaRnFn56CEV617a+GelyDHbGuv3DrooTKa+gBOBcNPkU+d7SfAyajXT6YQh2+1Q1u39KOszb
4KG8vZ8WEsiiflp/CEoRuvj6srgyDvM5yq6dPCe3kD5IuVriUrsmLxyu0xsH+78OYlatqcmrrVUu
61X4LeMT8O09CiY6p4CNlkf7gnd6vufCl+vkjTrtFl2mM3JYsQ9Cd3NP/RYiGwRbHKsxIa68FdpE
snHgDOnWCngSnI4VT24KHx0rLuOlBk/Zt6Nhy3n/SVuAYGqN+d3GZ3+Bf+lUpxiCo2P8JcCoLH/6
jYv1Vj61zx57h4X3ZfTUBa5mj09LXpVkpSGn+UTaOnwgdhb+ahMDow5Q9KsC4bxq1KbTSyAxtHQK
zzzetEgRn5gttei0ljhdNx+M+dRtDyGMER8unGRGvGFKYIBikKTJje+WIOFDYbc3TEnePc1hqmwi
A4W0TZ4ZjQfw9CP+FbhzBLYw5OTbM71cmU8LbJJgdBKMgnhbQ8tYe4TRjVdmbM3Zs008NzDXiDbF
J3SpjChsuNJUiCr+2v1M/+zZGxms/BT+nIPK4+pgV8NHuRW3xO6PSJ+m0Cb5BuxAo6WSndiVGLGI
dwG72/ozdVfwIvJ6Y76Joa43zSX+SeDeWH+itJHFYK34w6KRfqP0Znh79OHujxZt4nHSXEKLg8w3
dB9ihYDTIOAkmgvNyVQPMES9qZgnxKwrbpnG7HleqB/YG9DVRCjr+YYciXgSkiWVvDmwlHiqVjJO
qUlVRx3OwAiiqMjoujszD2KQj6HV5EjYvc1wK3BTfMLNcVm3ZbRf4QqEac9lpqHLZbs4px9IfDSa
886eor20w7jFJsVuDibE5wo29Ex70BnnX+WRkxrNCFZJUO0+5LeAheJWHZyBV8m28CK9FqqDhz51
J9AivvxiQXAfbOsryIv+SfMxbjppHf/6Xwp370M2FzA568+ePXEZ/xJU3s7jXxy19D9ABxoK8dvd
A2XbNbHfqrhhtpKba2kW/+a//qM+lr/6kztaHuMjhO8nnkAGhBIAPETspEe6v1B7Ye8dlIa44F8d
wG8HhTW6WNt8DRPhj149xsPKXPk8GlyPNU/uFxQkIBIQn79fsBrCyicj79k5wtW0hVUDncBmUgup
+UHSWzATz+q3zpE5t46ffD49WjcXED5ijP9RgiUb2vpcAwLAVhgtNm7q2OPT6SD8fGn45ePHM9dX
OkELFgoUGux7Ojeu46+/8arlRMGb9adkXLR0gyAsMP31tYvsnxqePU2wPeGUiydfY7iLdpg75f+G
BAr+MDsLyVMvkIKICy58AuivrUkHHQWWF77XyTerCrO5m7aNhS//0Z76AIVoh3uhdMH9DsUvHljo
kF/9mSEw5iTjGYbIJVghrvTv6KbRA8GGBp2ZmtebNYfIPKWC5lt0Ch5cCc4z5uoL1LTBGwV5v6az
J1FqP3GByeoAsZqWbbzF/flBdDVuqCQ1CHB5NhYJRg3oGVMgBoUrFRZF+0HK1s4gP4NxKPmdVGHD
Kt1X5hnsRPrS+wu+k9qXggxsOQGrm4S4MVyvFgoWErHNjqZ/Q2fwrwKB9ggeGGTFC1VZ9drcJ/Bl
DRFMJa1lAyrnFAfclsa3AIDxXR3JGyraFbyTcT/c3YPP7mLgx/Mpyuyx8ICDcw3HcFlXC/p08OIK
Yx5ctlWQti+fo0M0LagmkwIZuqm2192/9JVMFxEaLh6UtPUu6j6cry7Ar4hXhpoQ3RG7cXoT3gH7
q9Bmk8AdZ2JQX9IPDKpFKhbWkffNuangrQb9drpgMHNDfR/Xk3Q3zEgH/UnelKUUrmp0YORsoTqM
Doh5uT09zlCwF9lkUDGzLMForeYkDTv4roGNsELr8MdjAojKggsKBiKSU3bT1QMQAJCBvGQzQPfZ
UIR84J+KD4QwJ2MODigKQOYkADXY8Lyr/ipwFWrZDvB9aU/DG5CbKr3PNsYLsy9100TchSPYSikQ
6NGd5OikZBvT3CXDFT4ww7NQXw23FKyccGeSEfqN4V5H9ZbosPknttQUqEgoqbIEQ9SowH1nlDBB
g1s/7bLCMqGnJ1CaMGisq+Ap/bJFMYydkloIiV6B8qjNEYiH95eAb9o99DS+4NCte6S7CKvXhYf6
dz0RYKT2BOnAzZ8Iq96ufiq+Awd7GXgQMNRAOVP0xhSSwMV4XUF47olZ/ppaqHaRxIviAkR8Lvsl
Re7e26giRgO4P0PBvMlIP5dQnLmS472nyn8J5iw7R9/macNMA4Em35XwTNRUOCwAr0Pqu2AgQyQA
8tTjD5aycL2gNSskFM819m67AnmivZ2qKyKYqSke2qf3I01NzK7hZLuJZBsJl+QWb7H9xVbWBTg4
6OIyzzEHh1g+GdCo41Uudl0OZ5VNZWQEF2GeUrkMMzCWvfbVB6mY0feUNAgnFme8YZKLw4GOCRXJ
lxxI0A+nXg9I+Uu5T6UOVwZHVeGA9c4SvnPlM9/EyqOd6ORz+TpyN/E6fLTSazqgogXk/DDhStBv
AfpCLtRe4GTT/f3AGQ9mucaKt4nF5gcFHJJxCX6zOvk78Z2SZfMtqWvurY/RJHLNCplluowRKxJF
tAAJwo9rnF2v2BzRcHKPJpG3HS8DmxzL6Y9egV3M4wU8EuSeBeLV6SiV6MiIMKAAZTy+iJzp5ynm
yGIuLsba6/AhQKTOLrjDAmAS1GKiWH6N9+umoXfkw0l2/qKTl872Tzy7i0vI/Njo7nDMmJWzpz+7
5fOcFCYamkW9r+fJQl6gbTiEF6LLZrho93PFCTZ2T2OH2/O82CjzA1bTvKS+ePMbc2QsdVAKOc0J
X2vSXr7IlFwQYDqlOMzFhbjAbWwmY01SHKOFvE73kKcmNONZ/eIhYx4ZY4widKOtUNHdQmqRyUpF
Y0ZzzDMGJ46csJul4Hd2Vmnmbn1zCEV8rhhG/wt59N9d9U1XXt1wxkJLYbQnEilDEZoTSPQ3DOM4
vioM0kjfJl8Ntq634ZZxgfX9oB2gP0/WlohvG2zPa55UopAnPDIHh6Hp3xjs1xwh8ZVKsClvFCTR
NhYXcCf54+pGj8G/kizrRhi3rMiflZEffEjCF/SDPHsw0q+Ta4z1KpIdwqhmU9YuSwtiWHcsGGV4
9xQ/bmZ0Nzn40H3mqJh/4pQ7158h3uQkLjB7iC/RWoIhfk2/euMtWw8T/5kZhU2PVZD90pmR7uMP
6cqEKnO6t5vjcjkXEFpS/5ACz1WFises6oK+BKUYLTsxNM0Ca4PQWmY3wLDpLGBgqiDOEg4aiihe
UaMP3xQPZOs/Pd2Ntuw/y0u70j7JYQGdE/dWsEExyXGrI/C4aAc2fDG9gKapysd0eOAED+ewJN+T
4ax51vEg7dQ70gCE8xdLd7r2qwhPDHwz5li2QuYHMPpveCHIAIkU0IF/gDdk0+TjRUldg7dW4/+6
jEaR6QAyxZSUVv8LzKgeWmjVT75InzzYvrIpsSP2v8DwSp5JFd4RJSv1Dxm468R32DO9CdfS7l1/
hb2J5Jx6H7p9jpok/ITDOwujI6KStLpzcjDOjbbik/f0PIe8TzafKWV01t7xKWEbq18p+XcAi8R+
ig8L7UBUf4P3sJ6AUagv2Le89BUrN/JzeeLAJQcHPZrO1JPRm4vjBLxnIopNdEaYi2H4H2H/8sPq
jDpYWPMSxeV92hVL6jplg78o1gAzdJjwnhvlhIkh/+6SME7BwpeZmXDbbiM7/WnKAMgWQ7j1ORtv
4leuoGRagG7/BO8As+zxglogscUT8DwlGUx9oo/naFW80G6w8K9vDebywkYIjnL2hIRpnkzYKtty
qzV/Buyxe+StGW6IlBgQxnCklTcYQsvJUeqPUrjO8jPKC2wl1NmPgINxBPgDrgCGZi7zF901JVqY
O3L7BcmWDQ1172++RujiBSh9UUmNzLYoUqoPJDQJTcxcoO0///sMlk0ZR2pLHJ1d+dCAR6LoHTCf
vhrmHeprIzCrmZGX4k0wH8wEF787e0QQnzs4nkzyHLfbEBLLoUqgcPCdnXnyy49Av7fUkoxQVNig
SOC++8ImuJZHnz/DHsKfK+wexRPQz7grxXR66P6fZDjBN1W5XH8TZixGq5xS3cdoomMiJEEQwPI3
U7bSyxK+EvyEulOEZyr+w4H+gVdmYNf+rkQDLZMrvbC6pU6pgaDrbD0akp/Yzz1MA2fTvsJfaxuI
Rjzfw5txB1wB1lOxpOyu9sw0dc4+bMXvWfPtjSvRd6zhrWJLo9jSuGtDKFIQtuYM2OB64InEgI+0
KHkykeMJgoVMQS0znWBWqvMr5z3W491fWH2UH0yKqblAENsXKklNnVo8DykHJPSi5iXNgTcBrjV9
7O61dDJ2EU07H3dclwzLlSmXEgVrwpXsbNK26TH7yQT7hzbzhz1fAKZp003LhhFOSj3aByxgfcKB
AtYX94jg4hSBjQ3SjM5MDRA8b5iOoaZNOUle0BuITsfK6wGzCHEEjfvWHJBcztLuQPtJlcBQF90X
YGdEUdW6E0rrfrLEzOYrwY+ALjgitpi9EftgXseYioO0Uw98FP5EvsJ93sH+pWDuX4SjU4L4X6Kw
jj84X8IlcjhugAnvdRq8MR+580ldwoDIwhQIRtmw75JdjK6Ax6HMmGjherVlUilSilM1nevhB0/k
hIgszIAonGVcxRD99KeeBGXCheZufOBj9eVKAO+jlM6ibftig+RdWb0MB/15/IHspsUKmIExY5tJ
uzjKt3a8UOKVDQccgPVk38bX+RJQKIa4AqJlnbR0mMDgDFoxlaGrQ4NIlUmX9dsdXG8ZujgELMZj
eoXTk5h31nPSr2HESmK85O6WlDnkupROmp2bEZrnXHW0awSLGW3trX7RsjEd4HxAFWvIa20fPhPN
No/VF3GmLwUmCKfdvHxxrVwPFBDgDWK9R0vX2zoq++ZFKlPKaZw5aOBKVsPk7HyuMYoh8NZfQ0Ou
+dJwSmB5H4dvNFFEwUCLNu5NgB0xCr1tCgieOIaHb0kwgT7SVXg1PC76nANmINSFcaG6YbeST55h
03ROCDyaWgAjGE/6raD4W5tnBtHAj9dBRwwJZ3zVMH9l9gzw5E1FhoE3IvU6tERIB3M8CW+6dnSj
brJJk7jzUIA4tzhPcS06cRrCsNDCo46egN4uCt5WvU3/9TD4VTCsyJj0xLAH51ONmi/Ma7fUHOZR
DseTDC+QKZq1bPGHxdwpffjJtQREZBKII1P6oi4qAsaL5sQ2seYTu0hkMmYSE5npoq0D70vaGZYe
fkqs1ZKRd/5XkjaBIxXmM1l3jqKbnOOctTan5hbMBemfFlh/uWDMedgq6FY+iahTO7GVh+gqsHlG
w1m7q4m5MIRrnzLJibZexGYcQWyEt1Zo+iEr60tv4ZMv1qcILXwMbdaz/EuNOMUqBFt9+yksCiBG
P7rWIsuCch6cyQMlqcdoGbbBQrBsiS+b83BkOZFSfBkolIuiEhZm8Bmr+T7ta6dqgt3EJKtcJqKu
uVK7VYvkZyw4vcVjR+824WPerv3USUiE6TpJqjO8x0eRjQjTqs6FzokEtgLZySNSYepnlz57evyJ
FcVgq4wQRhBLQMEEn9LgpA6SYN5Dbm27fqFpFqYtJ8v7Vj2Upoxq4089gToTpnCLUBsU/j418e/l
ocx1JsDi+h9Di9spLRJ5hcUX9lilQScQEukyrCV1Wn2u+zHELUaV8qaSGc0LxTZvSLoAPFL8V+IO
i4CWY0g5BW0ZW/bEgaQViLbSCuvKKJe+6P6VFnB5uxtlxhtqsbS0CaDdy5xvHhDcGJpzUxOImqI/
phdG1ZXinmCxZ5wG76+t0I5wATIDbe+Qn8Rnpio7id7KB0PTMTiort14a8ablRaHcGTs729Med8c
oATbEcRO3dOPOcZUXo7/UyNDem3uRajslfDWaopj1ag1C3mTWNJfSjK2pYM8i9q6hSFtaqHTRsKp
yeuTiIO1aSbOwOX1W+Usyeolbs1LFglLi0K+ZxBVPCyBWT2qRPgfvFcuInDWxNwWaA1T46bR2RqV
yRGUI6ye9k9oR1VPLqN+HDwYJvLHpPWUYb2VZv+MyxJ/M2wSlqLY/VkRmlcozY22CVKY2yzaMju7
0PKbEuAA+hX2jfpXKpdQX/4K6AZ97ujut48nlfU5eO/K+lMlGiiKPdZyWYfrBD+xHM1CiECgzvy1
XN0s9KeKEmHM5lQqusBixK7S8d34mVgY8+AmmI0EmIx42uvzxLRDGRXCUDg9gH7j9rOyN4kKJYJN
rTa6y5QWqiLG8G7R7kMhoN3WDxP1vw0TQggE5nnwLMAze41JO452POqoAKwupVAn3xg5YtcGH02O
8YieHUfSBxI1W3V9cSwD0mFQaSI+KgXQ15hfnrvNKoQT0QMU9GlsB64HUKRM8HnC9DjsOV9WkrXp
pv7NlDBUE/kOjJ98PGhzUButtWYJB1PdUH9l+VzqJoMTWma9x+bemCd1d+DZSsU7RCQ3eycMAVKl
R+AsMZVOF6r4PQlM1Upbcmpg0QF5pR+so5UCGjsTeXG6XtVAPiYMCLj7yBoSRdsLUm/XUDVTjNoL
F/FJNxwtNKJwm72c4Y/T6d68V4CwYCBNdz9DkonpjkzwUobbbbF0pSO/kUwUmNTHPuJrdNeOHrXV
vz2lXQ2hYouwjOsy2gw5MXtuioKBTI1w6dWwSwJQ1+osKT3RFFiOlHsBF9KmY/UGzKWgSUgakTR7
g+3YGDsHo4dK/Oy6NSYMTXAahM84uTIA0Zgm8GgEOAwZsIPgcDCV8+DZ1jq7Dw6iWkNqbLyKhwSv
BVSkmNjmPYOoVFjysGtpw3MG+YswBOQETsV8yOIDwPTs+1+/Y+BE6mYOktYFf0qUA2/DKU6wwWj6
RerLK4W5gxh+5lK91ogEcH32FELDOEr1zrEKdyEDDSUFE3a2mEg7NAy09JQkRdf7rHhidAnbIW5N
bSk3CepxyI4+dJz5hgLBFeZcWB88NV9bAVn33Ls8CHfG2KOlAj5JBrp/jldasITQqgg2TX9heVpu
ADfPRRWI7UuL7SMo+mBAwoSNJ+NhrEIhRw/HSItiygwnS9ike5gm9KdNgCXLsBAam4UZPOMv7T4e
6SkMxhgKduYw+f4y4TBg1tJt4Qua4tog0bx1EESSYj2NcuwURaZ+KMhYMZ2hXw3aB3UM/hOkH+BL
2cSbUXoZ/W+EMq1BHew5LQ4HwUlnDsdWTNhc+FFnn3p2JUULJK2s3znAYOEBjmLrok8GfbQNOEpC
2ZKEbTasynhf129B3WM32UB5wNstBoNPz5RKogGPcB31BGKcRPiSCk4pPmjZ1KMIB8PdGFQC3ZfR
HUyCVANeh2SZ/5qa/RocsACU8UNrltP0ZKCTPdOGHs5HAItfpUPto9sQg6Kt+dFkPSiCU5q/oryS
6k3PtLdsH2SBLFXq5rQl2YCposVGnWZs2DIxLCOAWLtuo6WLb3UMqR1AOccsRLa19kMA3xuvNWiE
FhIU/THI8NzMy6Q5HnU7YUZTNLBOSSSBHGy0OjIuc65QasSwyN0bX0L37n3j+OM7e9eqaycWlkyx
vozgJk2buPo37QtZ/S1Gtk9Dy0Yp6HilY4Ur8lQAXzfKnuap96C58jjJ/VljoIFeEn6YvDIioH5B
far6yRy8y/TAya15Lsv4ZeCSYg7yrjTVdUNZUDKcMlFDeTE1Ex2BHq9zDo7pEEpb/V9xWeoDlQYa
KySXKMZgHNmea3zARwkLIsg5uqYPG0BW8Jr8qOYGCuT2mCeTlsEvzmBJ418IM9EzAK3Xhf9n4DIl
Hy09xZWeBazgPwSoTYQQtHcCqFLMantbVlR+arB1g12BXjQayYHtDiOj1tG/dIJxLZgxNNiugDr0
8AlnrFtYsNIpvspn5Sv4yCCCzNtddu4Xwlq4KuRS5YuYQR9P0kTyZfRV/lgnTu0f9gUeI0YYBB/d
fX7hVN42JMDMCBaBoJNdxHd3g3XdvcH0mAcww9cu0sHc+EflPvxR32LZNOVK34M/C1uFuQDpZZ4z
BpMvNb2dMEMGxoMKTR+GC34RsIDOUr1qoO5BQzgNgEAOCMwdXaL+YBVH8/AtLIWPdGP8gmWhKJ1F
n8D29+5l3pKtdoo+Siyp9bX8Ku4pW8w6v7nzs7BQ78qM/6r33Vq9k8YKYjHLCRrgC3k0q3egJE5r
hDnzFMoTdqDXcLfQQZGN2TWbvdoF6WtL7xue40zZArSRRoZt2mQTnxzSqwa8ek0uxowh5nm4MFa3
pZ/sM7qgavvJf3sSNp8EDOH5WG4ZF7JPigu6ymlcNyOpilFw81bu4wv/Vxl84TaY8JoXuTubtmam
kjoJe8GxcganedZHwMbBYb7gRHb1DJ7uWfvJ/gg8+fXwQyze0pqRzIYRxyw9dZ9o+QSezOkCpyof
ADyclLzpwxCruAZ2nGxfHbyq5hAh7HYTradxYQdFFS7V+gVoTo9ubbMzb70y1uyA8wv08+qdLpo9
1+nDuGuvBqCWnWj48FHq/ZoT1YUEN5wuw+KjgtjLh9FWbjcHImR6x7kAA4adhWSTbg7th40U/JIO
ACLp1T8a23GT3UKit3Gm+aIPAJUoOkZ3+FLPAhBOgVEKjpXgzB+gQXDVvijYgBbo1bsbG0X/AX1g
zxgUXvEHTtVse8Rw44/+DC7jrjxV3zzeEeokz8XPCnaWged5alJQGRCIGiAjDsdJVKWisDVIH463
ijXz9whb5+Jfv0MZu02DmXK01tVnvEEzAvAB3sock4kkonbegdizpXgAE3qhD2qXDRc9P3WOv5IW
6ZEt9EVTz15NROnRIs97PBNY2xto1Of+vbSBE6cvPxsdzG3yV3vnVsNwg4fHCuQs/VYW6Ukqa5Sk
ruOFlChjFpHccxfzV0R1laADzRpS3bl/NGQ9gYAQzWusE4SUaGw82iN4zmGoAv+YS38QFyHgv1y2
q44RdxDUq7I9abTk6VZEuxPm12HUMAsGb4oW06k/bZKDAD9zUFc5/S2qp2lLYhubBMEuJPQKPRS7
B2ITS4R5ULN972tMbMxDfBNaUFqYi7tK3ETZStE/W+IuxEWZghPGGzeRj4U+/pIxJBAbndAEHoxy
34ukDKMDYcwd6jrcuIAwlaO004VTS960CnAPTT+mr/HV50RoDhWntcpN4zNTJmoRg08Ve+9/F9Da
MXJKhM9EP9Ak42EkzZhpFSu8Gd5AccIjXbzQ/OWn+siqqlaAOoBZsAbhKpFT0mGFrc/z+iM3HR+X
AigCzRZwjACJwjigAEySdZOhKpwDSIBfAXDHcMHhcuVMffcYm6fkLng3rcdO1Bn9bV2tsviECQtp
tli6SrjHwJn2KMea/KyI4G+n0SQQqD1rwwIrCrYJ6gZY6mClA15qm4bUur2l7tJTDo0Jk5ittp6c
Wp5wF/zfKl5NZqYQI2lJ/OmB4mw2fy1ytPqNwCy1xC5nDOxMkG04h0nL+ROiWfZ/ylFajo2Lu0++
hrfzm1C8ejjXjuiJQLor6uuhLDYFcJA7hqTA4bAGHUMUlgiZZojEPXSQkUjGAsj/CupL2+wNMktE
m2IghI+PkpSOMUNmi5qOkQ5xbraFzqNcUVMTRYaQdKiRIg3+t4nTkIIFYo8JX3gVIeUY8NlVmSGc
FJxcTFkMg6DlHqenkKSIzluqAkidhWEJtINhMDlOfkNNIphq12QqIK2TJGjAlW6jmEiCEUGWEYpu
bArKjmQMFe4Vi2rsUFgQd5CDUwrmq5TJs+FH5D8tgNZeku6ApqTDJ8UjEE7UCWgzmcnpJDb4YCHZ
25jmsswIcwmR0jQrFKEHcjMj44GjUSU5PVFViiO7Oz8ji/CRC5z0x7h2fATxUBAGbpYdCnscR6pH
1d1wD6mal+jt/coWalvXl5W+NMcj7xeE+6Y9aiZGI+eRGzgEe9Hf83cDVqT9Ws0ugL9psGIW12vr
zn9ryhNfA1Zx4D6MEHIFahcX4z9E7ilkOOykp0/P+5f1oxKPY3QTm0skrk3ZMSVHNB6h8Jw+T/0y
YYWWzSME1AuLo9E++N38DqZtfb6upCO5RKa65Au3tc2ftw0IyUpzryrzqmaNiegYEb6GemiyRAbt
7wbH0JwgwAjD3DFTGuN9SXOgO97AwScV9E0ONVdOJJF5JUzTL21fW1NezRTtKfN/mjH9NG/pCucM
F2bTrpFoJeOXmBxMSPDgaybr8Kjp76YMZiXYKLJvzAIgXZntLITn3ojfOVkdf6PwlNxn6q889Tpi
z1C15bAKJfwquftVynQF9MPz99G0AIipi/hfzsFRTT2vI4FweAqzoYG4E/cZdcwZWp9Dg/95g93q
EO3+keplhJTwOKN7VZaLNph2BTAL8PABmMwYaAFUEQSc09JDWWzdk+qiYQcqPz0M9EnM0JbYaqsh
fnFOgBcf0Tr9MRcc/LYKzaGmSsoLa4uiioXT4xK5rmRH44b0zhA/2pzc6LUmLOHz8a5BbmOKw49H
ic3P9CWqxXdL+GHvnhv4ERZATGieuTH+8FbWuvCJkUrrovjZK8KxUB3+JWFE3jxYAdwqgc5cGN5e
d2zKhBzqI2NAdkLuMoyWrj5q6tMv1qxcJsmjeQbfEmwUu11zVI3d9E/uoLaDqs1N5kW8mgO/YWJy
5gXcXsO6uiWbC+e2wymSxxfx3yr9/7fzav7FHZ3U37I6g/Zi6ksMJEDYuavYBAH2lda0hnjXINjz
iMg8LhQdzREb4Ay22+jw5r26ztG8aWvSKLreCXpyoI+sQvY12fsAfYwfHc456C+yd4/Jm77LYZsR
vgMTRKUDfE4O6SC/FTPEaxVcQmndaoB166hx9BriyTExf4fiaCq7QtuJDSt4afGrxF0nXazwbXEh
3KWu7iyuY4E7Zc+WxKJrlatnEflsBzAgYFlPoxccFOnaKLbKWfVIJ9rFtZ2i2NnFWqw6BHaihrbZ
ZfnFGkeL9etHjiEe9exsYD/SOrl0TsxnJHGOp2/eIOaCFhh4XJtMJHiBODepoAFBl+NmdqzQnBMb
EYTT3mctLRJdo5o9sCLPZMw3AUuqdzoUO6iWMzvIbvxC3WR+op1dt/wsSZgMJ3LkJCTSzblKcIbm
8vDLBHwClPgmqT3IZuWthoS60QGqYfoH8byfFMwjlyKRifDRIFMRfUpIndDjpMpSS2UoQrBSR5RG
DTIDP3vk2lN64WqT9WzK6rNnFqtxtPT9W4Pw50JDkEFb3YI/hieHdJXdc3orl5f35pmlML1EZVYe
dm+Wls8LrWupPLXo6JU3Kt5qcHLecXrz9KHRi6f6c/oGTfAmFU/f9NmD3Mc+eAnjW6WrMXoFkE8h
JOKCl0lhzTt5n3cPuXyjdJXHq088Sl46ODBK97HfsTFOmarGmkU6pVTA0GiO3Gr6x6a6Je7ODeEo
7DThmgR/rPFMenDW+cGLPbmJyhm7czHeEna56cwzBmvCStooRhqnzo4uw63cfFcMBAN5PbKhc6bw
RPMLWmst55fUu8Evi7777sDYrAOSzvwAAtGDhzjEkS06NeSxNcoKcVUGC3ALqMuscB8Byvv4Z5FV
4YOOi1ikxbdGoZyHZDwABUrQYtHHxJDtrUaBMcK2XAVPPSuxXWA7nsoAqpQkxlpMA/cTg+Wog9Zz
UEecWL4LGI7Tgssz0in8fWKtsmZXQuV2oQm4KTwY/5yw65mGu+QM1SP8ZQf0BT2DCyLt8K1bhiqk
qIE9FtMIEi39oNlqoUE0G3621oD1UwlpYViXMrzaoJDObYn553AvjO3AR1AjvAT4eKOM907v2wZ1
hAg3eHp5w8eS8GAoeYVpGLYByWY6LUQl2MrlT12iTGhhDVcYvan4TfIwcGpEVCBZJO58iyJD585w
row6l7vneOYZ5kSZao0qIMqMXz79PzLlIiPv2b/wHTmslXgeclXjpcXeE5rrzEBEKznTJWupRXLI
81XNt++3KqSTENR4CEl71pltY1nn81X6jsAVTGICqpzK623RJZ8Cd2t30iur7wzVsT/cM+Ycys6t
L2K4waYlDk8a3a7hWLvgaHgBUNtcpafwm28XY6T4h0CHuVRvlaG36ZeSdNWg50xWfbIU44Mw+ZM5
enRS45+h2IUhwemkBRnieohPtQmHZBNb5FqdatgX+l7EuF688IN6uJoBVUHEqXcqBheI91hgJtgN
8hoyW3YJvn75YfAfbowq7wADBbUxOz/vCTBPBwGgH0GnUKZ/4hooospDHA4oxMrzlrm2VgVmdlyH
Dc7G0J5TZeHBJq2ZHd966dCqJPjd+TxhYpEbs+Rd+KNeuMbClclrsR/1fYm2lB/SXYBgsvBOeriT
dcjCjtVfYtdWrf0UC5jQWq0mdzP0d/IicvcDJ0Z5iku0Ok4HrdK/4JtZo0fnK7l7q76YjZNoKFZ2
/Dz4YMGUEO6w+o6MV4oitmR2OhkTVfGTUKEygpsrgcgCu2jEigkBI9PwpFQnksf5aKJ7CZWjJ99l
izNu56PzcY+DtKgQegY3LV4Y35q6aJiplzbn1FCtK9zlvVOqOuxmbDM68wpZoyRimFumf9iRYpCZ
naFtxQEeP0AuAAqanfWYxEIXtq30ZBU/wMButATzlM6V9CdCZEzXKYiWEMLhQrXPZEGBGLNLYYyl
uzG7yyP68fECjrfEcY7UkS9dvWfeH06asFq59tSUwHAiKAj3TMx2nkrkcwj5FRrgEFCW7JoO14MR
hNK4s9wm0gacU/4jt74ywst41+kHYcJDTxtvqfLyOA708Ie/LDE+qJirWlDrYAQUdy2SENKvq3xH
aC63tAl/pr8XeAMRiwfhyoLw2m8ZYlTuaNUBh2eWOwXNSKNSrCjvMjSFw6WJprWJ4Suud0hqEUXC
MAg4/BcZQ+Ac8C/DDjEHEoSHHf74PCCidhc6vlBxl4YLb8F31YV3Di837P5K9wo1T6ymobzEXNr7
4w0bbrN/EhCK5QfWet0Ag69Z6H5/MqRL7+9ETByqcDJ7DKJDXNwz5Z4V30V4oFJthHfbniyc7pVF
OE4fmNvgeRum8Sx0+gYeWGgRTQlg++Mlh2b4j6PzWm4WWaPoE1FFk7lVzpIlWbZ0Qzn95BwaePpZ
zMWpU+MZ27IEzRf2XnsnyLYE91pPa222l+QDVGt+sAx4WC252hWEBXInaN67S9vFmzSM1ko0OcpA
jWW8NTx7EYSxHkHB4S5qTMWsXCQUtbVVHFS4PBYfpc7tZSAIQBNaSDZIhCpUYqWRqhN8utmr9Cmp
g8+2upTIbRW/WXlFsgm5bXxnr1vlNk4iOBzWti5PvWKvm1HB6+cAwcamGW2zZp1TXtsLdD8t2B5e
r70T4rsjktFbjvYd7RZD2CbbkT+Ee/uDY8LN/8XxqpMJgJN1mxyi5KMoLxUmuzS+KsMrqmFQCXbg
IVyOEMUs5BUNu6xV0JXUBw6ETr1bkIHqnSCKkTc8HD58crGIVeKuaS5DvCpd+Ks/XEgqKpV61+gv
1b86ASKgHYeiS7Cewnb6MspDal4m/lV64IdON3d2NYNVQR5g/1E6f3p+CXWiCYAKHjhTSuWIpZrb
brQIGZjz+pthHdiI7r+7ZFfGL52BiWvsR48YPXS9Arr/go+Sb+LDxXjfWpsG+CuQzkJtOAx+OJw6
HEb4JKkZQfEYu5iY4jb4UXz2ie6fwz5AJcQNCsMF+ndExjGpP96zShFjcSvlzAZTPHYjfq+I1XN6
4HxzeQd5KzhMzPaUUo/k3BdtyI2nLlPjUpj7IuXTQDPj/uXenyQHmKOeiPnuwtQ8D3/6/MdUd77n
bU2Ge45y79J1gnwa85PZt+8m1NRbwFLNCHFvhMyy/WCRa5Pgxl0MMf2o9xepyOD+RYzZWnkzwpv0
HkZwCpmeOEcnsg68RDo72A+MDAOwmBqGJi9Y8QpLd2f1a4k0KU5P0KZLvIW9Gy4czH6NX27N5NiD
eKLS1CH5uJq7NiPBJrlD04RpLryrJc6cnlIYE2O9WhflKTHUN4Cc9cCQIoNKCpW9mZIcmec7IXAk
NgdZy/1CfnCFBlIYDFwZGbQ6PFocvHE7+aI+HZAAKKqSihQ/+6GGT2PYu+LeZTsmvu6wCZhQl+5v
zrIr4+gK1HPlVJ+qveessBOa8fSv0XWo3+9Dy4frvRrJ4/hPD45h76x9bRtHP/y9CU4ctXnqXcSL
QxRYFXMD+U6QsFRws3mEu1ayXVDbjZ6fQjzy+dmu9qquQ20cF5ZenDUGlAbiuBYwis2i6LtRnhKd
Xg4BMbKz2XQKpOOnwut1ezBQ91qCzE3Ym7QPnWa2Gr6d8hV7KMG9fynRpwObEMtC/83EqUHFrKaE
zP2W1VdJUcP6wOz/pPgU6sVzgNWU4pzrT5lcWONE2jVrbmRLD0TqGes2OxXNpxvsLfs5OE8rf1CG
G9XFpQNwvjuYkMF2iC9knZSanBW0FALhksVtCSzLol7UOxbav12An3O6yL/MmoFdcbE512O2nSbQ
sMZkrVRgWGjvevHw+Xwr7kAmJV0+G/QP+lnUpGp6dhnl96eBv3LSsgr6Be0hnJsv4BBPpHW1oxV9
YzFbFcvAuQ/Fi9YWMJuir/pq38fMn3aDvCvyr0/ffO/RyV+fqbc2RPO0OJgDTV4xd5BzpeaEUX06
GZAO4g1PSYO/FpSQOFpy0+ofnAgy/UI3aukflbfHuCytdURj2OxMh9nENK8UyXnCyfasCxF8aymT
P5q7yEeUOJK6gIK1QCHHEtvLPtLgDpsjQO1eLgcipdHsaSAG4YRNnrqhf8J8n2xn7YzNM4tWBcNd
thpI6+i3BOZhT2ImTmJocAjTS6yde/uc+T+1VXLP1QBW0MhjaqfxnGNNYOvQvkiIwgEnPxljwWju
mm0WLsFZ6YxOUb7Jftb/wtMJS2TEK58gZTCEhzhbwKxh7pR1a8UgWWyZ0WIYB609qD3v88P03oWP
0xwl2iQfjMmncZfIRJFgwiUd+s0gz6p1c/pjph50/6C6kJmmzHfm5xxFK8T87Aegd5Fy0BjQey64
NoaekNJtoR4ahrzNnl0ybxVoMSI1EsBlYokRi+2MAW3+n/tStypXIYQTRPL8zX8sIrgsWZAhxGfN
Gqo7fgDPPcg/zS8rJDkLOYVazIDqu/hQTij2/LcJO/DONJx5MoLAjok5Sy+w85OxVfvEkM3NZxOL
eim3RJVQWv32u+aLvZHyV0bLoFv52h57Sb833wSgo1nzaMljQ4tEI+yyuEE2iIMDSOScVikmVQAL
R86/maukLUlcxBhLthlVfLwCsI/ngh5MfOk7ukyV6qrej9cemBEmzWGhitug/4Tpk3nAPIq56yUG
9AF6kSeXCH/ttpolEd+FsHaouGhw1oiBPTWvJW/qpT+wd+LvkeDBKhuF/ORcAD8GKT4u6LIfFkdq
ET19HFEW8e1MnQFllwmZnqjDQuoURWGwDCGrWI9UkylLsOCQWzcEz5MsHUV+ADaoU79DHjuVeUSu
GkImq5VfG6nBaHkwpt8yYD/I3INHV9FYwSQ8AtgbOeB9nViq/s8dj6op4Vm/MX6pgyX5PbZol7Xz
Hit/UUZ4Dscrua/GoTPesmTXJztFyZeGRAYTBhe7AG7tshKoGZgHu4TFux++5XTkRvg3of2DT+Zg
jdKse+WSbtnCgvcLsK/Ig/JytXrnkWXo/nXYjT2AUlRSSoWPSb7VBtZkbMQpCTnBDhGNrF7QzBfS
UQ7AQGwaOHYLBVtDnV+dqeZFZ6KFdisQ3+RW1v2zE5j1VJvJ5CJ2QDFVx5g6JESj2DEnVbem+XIB
E0kq9vQrjNWlOTxdx8FYlN6DqDwZqFqQHUx6PwznZgMfC3FPvUO/7ihYGlFrkhRspcOCNU4xHFwD
+TJo7fBfLhFZ4cKqaqY6nKcGv1OtcGIbxwxUAGPg2aSkaRQgmOEjjpgoWOM+wK8Q8ch2Y/FtFWD9
0u7ZV0QShEisYsbr8B6H3xDTZs2EHUMafyo7ACTsJZo/cLeezXVxRn9TVEuYVzYcDpJoOO5oxWDr
wa+gQiWXXp0L2sZom1r/62LpCNAM4Av8Qzrl9CuQzz0kMIaVA1l/28qkbl6oUPXTFVnI8LrHdEcO
EpGJ4OlR/6GYq+YB6YmkCHHy8aitz3m7VSnK4Ps+CNMQAW8FCsYZ4c0+Pn8INfxDWW8YxrDkxQYF
ySUwX4apsDVKwD1hBY0QAGRHpHN59oqpyVp3y2e3GLJ8F2UsJoq33irWqMHUpNoFRv0WM3iI0y8J
s6IYj22mPh0dXb9kwonhIyj/2ZK2gPpQs9/T7KVDeyw5juMaP1f7BklFUu0mMV5NNChBgI2a/WKi
w1+2GY3x9SL9F/GKHWAVUz1g18eUiWo8TakQnMl278EcbGK8k/jmp5xcSrBMQfFR9P/8THuiTcng
W7t2urdGVMNcBpOExcioh0SM/ws2PBEoGmGZPCSFJLoRa/ibz1DTxPHqCgTFDt5ijtZxCk3NXhWo
A8ZvUKFKaNvjlQs/BiQhqh3afkZIvDm/mBmnYeHU0AD+ZwensSjG6+3NOeOCbBuZZ/wEmPcK981y
D528MOvumW6hd4zPJJueAwCjO9i4PQ5e5pvGMsoXiobUc4MzBH8SlWNvrHiesxBD8SX5wMWSBDn9
eJhsfzR8bNztD7b0ziX5Lr7RNbBu5RtRYSNaRn1PWBJorkk0DzoPZ9ksvGM0CQjw3eq8SIRRmNei
NZ0UwTapv+vLXTMeSvWT3hLpv0CyjmCffQVoaHXV6GeVaG+NggLVFtB74lo1nIgzegoTBQXXLRDn
uZ5tlGCFTQC1QZsfkLMjWUlwFzBu4x2n89GWbOOJB6Ap4iQD3MNWEwk8oKJm1ZLkbS1FcvS6Y08p
nS9Q9lfMIzz7IKbMIF9Z3HPICCW3qwFcd4HgjsYHNf6oXvuBhXWxCpjZoj+NHW7WHY92snOqzABu
dnWHkd3aXW/3VYZ11fqrQWF6gAZaVtGwBUilqExS1FTygi0JlYVZYXnF1IaiwmzZ1KF8VFH3UTAh
vK9+FO8ssU838XVSf/ry0OHwgb4Mw/XA24qJZfoH0KecwWDwyn0Xgijl2lF6DPdav64FEQRMwIZ2
3leQ3hyGpoM8dam9N+1rqvvbQLJkttWH1w1I7aurGy7Nauu2gEnmKVFGbxyxBhxKsnD9vaVuugmd
MsO8IepFA3Iebg1ZvBq/lnLD+kHMOvb7ZtGCLenw1vPBLTVS8IZDxewY2AUgwXQawcmr+4FYpzSg
2bArWALeR21FudPDrnOuWX2MxaaB6jdwSs1IgnEwdClrnAZjvXGKS2usfb7IlqbbIpcesW0v5Nc0
a7gV+5z3TJ01v6hBAGrm45qNsUWXiPdrVk73Lq6lReKtS31f66tSXznNKhyIJNsm3aWA9qJTpLRE
jdCbNtq4djnLUfIxMJq09u8t9YGXfZFknVjrKtoWUKx9boUR/722MCc2zdYHaqoseHwVKXQRJhM+
hgyNtGsjrteWF74ZmP9HqayHklSpYe5Z771+5Jlm6/7Dr4HfMvpgHVCi8s2WNkPeOv6WEWQixFXV
3WTJOQz2orH0NcUC55Y6JQKXx4Fj2+HeCJxTaCgL144OZo1pEUFbQDIDTA78aoW4NkQPcJQ5NTyK
HPGVwdGEo1gjNmjr9/5qhA6ivGvdIVJvtDdZcJLNgwCYyDszQ8UwHdunfHza1Ip2ZiO95fmfnoYE
WexbCPxK/YAGn+ckWBzb4lGnG7/aFCKfC9raGpA8y56qeUNBETL+oVwCfj0P4YmJ7kRVRjepmNZH
ZCxJzmiDux3e+/arJA3RONraOxHROagCFCBp+siHNwtYsmW7Z4i328rTd5aFKD1nhmvi5FWcvyEJ
3pDHFM7VgvHkmhuNrUivJjCLu0sA5cwC9cwvj9tzpn0PUAXFpbExUIHMUXfNtFpkwsJkKfuGBkZn
plivEZBYuGi6H4qBSEUhlJMBaWId5RAzmMIZXw5qVrhUeX4QBST8S9zvEPxyy9BIMwVL8h9LHMDG
Fs6pE2ubhW/Mb9FNCPPBMsSY42iEH7U/kXpqBWMs6MFr8iBMK+C2R1rEPc7yhSkLIK6iAYvfvUQA
gq5W5rZOdDvPNZ8XM8WcKQnWTnZzGvVe/+0iw2yCJ2lUXndoe0Zs/4sP38aM2cB4zP8o3Iby3agh
SQ0zKdZe/fJrlqIDL+lfLY9aRnXIqSjPhXZNPW0bDNigWnfvtEckWyO6EZSOif+qaa0ngajJbGMq
oGI12cb8hdPI3BbRTPWAlDHJTcOFS1fuRtwIiOxaGOiEc1AiSptqv+4Xfv82PUHROxtAiORxQE5b
0pXqjLr5jQrmyYhKhbRbhEtJgHr//46SlWaYI17nHApyPMwY0jwGlnEEaEr073HePdVQv5klUR9a
v+jcgqQhlijQhvz+o6eKDvuBJ/VOYh1s2VU6oIuzQly0ftwGmg6UkJixzIDMh+2ZjPSeoWE8NltE
9nPLQ+UPxqKDFmAZLLlw+ADSdqbowveRrZQRYxbvv0Jkva5aLOox45wFjoR+wGkyknhKiOlTcNtc
jO08k8RtmeT18mOD4p/i3zOe4T5OEwValBMSAtR+dhrJOex4jPzpUcMMtIS6Bws5y1c1P1I14QHy
n3TlI0QzFvopUnRCJKdoP4MSPhP4qfHr6Gh29WM1HGOXx1F9sPyvLGLxlbmIk2kn2OsgEp2udkkA
8h+1AeAPQzuQaUT/R4c4XllXhPWn12GAGXsODDBIIl5JaRxF74HiWlYlYuh6ruicRz61wPSkxMSv
8D8z2JcoM1yNvVobf2WmS0pjdqlVTsIRGJyhorThBJ8EZMZvaH032ptab3yWFsqxHfdEshnaH11T
GjO3v+r1YWoeXO+QB+82zwiTqWsJjjUqUY/S+CkhMmjyFh5deNfiFcV/Ye07BzgDSxsKKh7lM2e8
lOZPO54sd9Olm5g+vyIouAuXCUo6EoH6V238uupbnD0HhhPqAM7L8RjJ3TO2izrbmobAm4rzL/eO
rN+/QPrb5JqlbOxxXC20+NUUjyom3ueWqFslXYT1Vl1Z/s4zb12JPmGWcBi6a7XFbV2iQuKnFj8M
igfnq2OshDAfgQlsqr6f1cNFBWHY2M8AplD/YMwFGzFpLsSXpeMFyBZ/W12trWkW8o2InRICgExn
7huxVvkU4RDib9u69tOhShKSdBHHXUSecvJ4NDQa4l43QBgQcc+DVOBBWQw/SnTXyw/s4dSao7qO
amCIJNPua0IVoveGPaQTXMt0VZD42icbqqVax8JsIgqDmeX4LBWH+aDjGaW4bQx6ahe321aRjzhA
+t7Vs63Swlqjm4cwTwHXUYf1OgYAfPvVgF2459y3MTOl3y3PfEIg0DM8K/aUMV8tA9ANUbAsqdRH
j5aHk6w7W2iyiWjR3MfYa68IXhUol4cjP21dQ4Do7HxuolgWDEuwgubeW5h+M0AJhXOeWsSQoVyg
8YSVR7r/vnP3LdCCoo53Sk8Z7Z5MgaP2otA2Vurajo7hEDIFjmloNu3d1xdjTJw7q+uerNX6Sexk
CfYO8ERP3LNgjFvteZZ3xjQWgds+j5WdZa+15MkUlg/cZQ7uuh8OhBzY1UD85TJhO64/Cu/kc00E
SyVaegJV0apXroH7KNIrU4As2NTWVnq0upQi2oVB8CjYBSy58lzKo/Ti9uCZj3bItbKjhAmrDzbM
ASLRhvUppzzXGoL/fG3L5YDnndUJ5sdmKzlRgr2G3AmD66ahTOmY+Dh1N1dY9lukP9TRFwNt0lQJ
AZEs1M5tcwmTuw0wKK8+TMAqxNZnRH2gjgFZFh17G0UKy8m4XQ4gOf1vjXENLKdiDzCUd69OtzHB
ivFXkt/a5uhg3yTuLsGWvZD2rkjWGigwblp1GcOTOgNo9RQsBXuhr7Uy4qP9NId35iRpsK/UJf+Z
Wf94PP05lk3SUk66i1KXpESGJpGLykI7Dsw+GexprJy+svZn8L8LgqdIoUzOjXUT6jbhZm0QF9S+
XI7odMLk3fO+WoGe86RFX054VeQ7K75hXw+3mKPOhrpYvclJH20BeeWzuwOUbQ123Lux+GubXV7d
1fFWsI4IEnIrEQw6+6T6qTWypjXvOApjUQlnXxfJLmy0LWz4jUlrZPs3od/+92Fy8gZHr/WeH2nr
XE3mgQPlKSBXEe6HmnnI1gdpPnA019avjOVj5Cp1eermxP0oIe9Rpx8s+jxzgv9RHiclft0m2hnO
yFli3ot86h5SdKPIUk0VbSA9CKMZHihF7eJVd4tDq1cIrxJ/7ZTAbQqDnUz2SNN8Z4bVS+Y1eyra
AIpYF7pvqeOI1+JtEYpXZ2OGSdAleg0CoMTa5zH6foq2/7VV3joMl8b44aaPEpdIhA9cVN+mSoYZ
WwVYyLDL0sS/pna/IgrvnmohcOh7GTpIj8GiWOPJCw8i21eVvxQmqDlHeLd+CkPxKslU3rwJI/6r
vOTYtRqrJnfTeNoxbVysJriPUi5Yb/ynqAKhG09iqAiY8bZ6Ca+WFFLPyw+1oi9K0Mb2gG93oq8x
PdVHJpHBmTWVdh85LjT74eSvEctZg84+U1i1WzaY72CZTo/LUJ76pjy4SX/ITTdeuTxhDQ+0sWa0
mzo+MdKxK7zPfAs+1gLH2t8AayL51FUcQ0QUwtWY9m0DO3a0ZGr/L4WoZYZnNlJwVDvtqwHIU+bi
yn59VbUUC6i4RvEeokMVEE96j3ZtWHhePPeCn8Y/sht38GVYEP8cJgYVAjeEXKiU/98QsBXTi41p
aWezdk6D7+NVD56hy0xCH2xz4aR8JUnguTXp0c4zHOgalYhmX0e3gNUfj6jliMTUAo351LCL7Fcz
/KL8Y1r7P26zPecsA8INslpVsz8cBGV1+d4P1dnK3M04BAa4GeXHAc1JdQUnk7mb23Y//cC+QUU1
JcjKyeldRtf6Usz+4HvmUZfUFcwgmd/5Z6N5kUdBJI9uTPlZ+jwNN0P055fmUlGCdT8mRL3VpxII
bzYQYmVsDebxWvWewgrGgDzwzKlp5UY156l+aHCO5wj9F3wgZXcOM21O7e2RLuwOxJUSRLmr2ls6
IFnVkkdHLl9YrhCa6a1yGCtrXinOXRPdOlG779QGORkCckhNgLH5wLVc++2XZAdo9pj0Gte4agHm
b7p+tWdtF/N9ZBh7Fj9UO6eUzckhrk59To9N1rqFKyHXVxzT7aNtr2Z8HRDluy8deCekebwDoK5h
/nJJO/YuNwFJSIYwXbHyNPVWSAfIW7Nwg2+v8niimyAjd50J26bEVmabxy5jfuT8mmAh+pqZMLvM
WIG8wq+1eJdWCX1knoALS1IAhf6ncE9pd/R1LNjuIWnYg0+EqaPHo3Asn8zmZk6e7lV0RQXTkdKn
MOB2cnPrW/f1PRQUwqxrMPD4Y8dDzv/5pQpkUz1mFU+vMas+0L7uhAudvcDLhu+Cd/lI0sut5NkY
D/l+ukxyYErR8FCJxYzwG5bIR+pWYl1XUxYnEOodiGnTGiBmxBxh22xLphJACALyy2atzV1tiwJK
E7VupxPj4pg/+rTq7U6hcA+OjWsp9oNTBSRPRP1Nk2I3FP4ryNHQ1WKeVt1G9A6CSn2ZNxoq+mo1
JI8CF2taxeW8bLxToWWfxP1ipJZHK/xrj2mvIhyVTPnKYRkMU8Fn7y3ZbCyILTFmTs+hTl7birUs
R/6YHgWY91agozHUapso2rxCs9/jZ7ayHBaSJsS7x2wzgfo75ng24pbcxnCyCTVgif15CFNhikBp
cLfp/ZQaJU7FQNNXfEvCcIASovDqf5PYXjtmdzADIiKHk0KqLAmDc8bd7bvowaTq+NlXTkXfJZE8
2tda0VZ2Pm7w9rHbTVZ1Xr8ZrFLtwt2BhpZ0yaOBdDLEvHH0wl/bOifmOYx2kqliI9x9hOU+IjEo
6MeF8GG/gq4ogm4KvD17+PhGLhVjmloHyiIttUVaEa5ZvxV9u8768U31UL0qGNsYFpCKAsicGbKS
mO/CXGpEwnad9dHhjpeudeyrYtOVWLTACkqmtxUZWU6QrHqc16D4ZPVlBPi2SaguA2j8rrrTtHqf
KxnmMO6stDjauoNEIRoACqlovOXSqP6XyPgO+56CQ6OAM8jCrpFYLOJnkNwBfgyYsJNqgklSZ2Bw
oNM0iJK391LEm1wLV/m1IzNHFygkmKwJFBWF/eclMZWJuk5kshPBOqu1b5VdDpN6g0UYxjfb+1JT
ebMVtjDkbl3iUO665v+NLcOxxtun6HxjcW8ZFEoLwAe+CRcEmNb7S12SfJ7vR4OAuGjM9qJ1uCQZ
G4EKK8weKbsDOq1B+4nsF9qwG6a4c+GBk3CIbIpUmAJCdvLU/GbZsIQHj+Iq2yx66taXM7LRVMzq
V0F0NeInUlL5yBsubdg8uQ+gJSmopERIPKUCiEW5NOYfJvsvT8KB8bHMjEgXCrnLB2yJac0fBnCQ
iIrEaQAgcHYH3pY18N12gcM4yPrHZnFNOMvMFLJbwsROqPgGSy851H2HhPqV1tXKn554oh9J0wxm
lfjoGqRGEvN/PTJwb1idED2GCIaAA2OpCyxrGIazlJShjClRHt9dkWx8o71Nea4xSpfC8f952TUQ
gj2+sTdNbe+qcheTLzcZ29M4/ldwx0Sltmm076q3foHJWt6vUaC5Jmp6YOLeth3fUHFvi62fdPtM
6EzYNOMggoPoGG2nmDkR9bYVe5leI/9FwoD0zlYXPseKxXDP2rZsx1vj14eytQ5D+FZ73b7mqo5V
78Qz6ibs8d0PXFLEIRtHBpnWtJW0cbpGXJLC0gTO4zQNN9qBfBjxpjksWbkPw8mzQ2ksmQcruLAm
lXZh0Xix4Mh1iB1hjHQBPhfCmQaKB9O0XQzPGqhdjbhT3UWQ4htWONgu4/gSuu9t/q6QtuGk5Dur
qBkJGlWWoRxvWdivR9gnZm884JcsZcb9ji41WxNJ2Wke78tH7TXrOO0RWrJoMZ4ah3naZBuD55GF
zoy3rGd4FDt0ovdBXw3hZ1uMu9JkirYyE5iRwbjuYT67+LRa7zMmHgwpNvSctdd9h317HvBKh96t
JRh3RKMNSQH1FPs9HC2g99DECxSdlHk8yO5ZfJVrCPWTx6i/+tXXYF2sbuOLBWAhEtxxNxbByWT0
0zB3Ik+nwm3DUJFaYt4wd8nRIyzdnxJ8JcMmyDbqEvmcn2yrX8QPzP1kt7GzbUyUJFLglhkikVp0
nzOMvkQ6wA5hHSVPHMuI+vT+h4DoHkP2yCXu8pFKPQe9ERzSeERWi7nIRuyWxBTamQovYypaI9r6
81gu7615sbIvXccasW77bS+unH9YTMvoXyVZTW5jPslgUjmi3TL6TYLH3EXpWth73HkDEJg4uEYp
+cKXGLUK/b1qH1wdQLNmzFvInwL7q8/qiJRrMnL4pxYTiCdRiLX6X4X6swX42rDGiuw/0X5k3Y74
8iA6jz2+WH1tIU7itkUgRLorV3HIijOtVlVdzkPhr5us3XhORDnm/qSmwv6v5LyqtkB2mL7QMaru
sEr89pOIuV3ZqTezqP9yGAZJqhbrvtR+Re58KiDc/F5sxCC3VcDtf7BD1OVTBFWMG8zbVgZSVoZ+
CxHf2WH1PfAom/Agp5xV7o8CRaaoKiCrLGYnnXfSvamm+SlZS0KKgjU+nlt735YXJP2RdZZQtcDR
2NcIbDe5wqShNteUOLzmIg3Wrf19ctG6K9qMKsV1xsU0dyy2Exh5gR1s9HAFy8MaTg0qQrRTmJP9
DZRTvHmFsUnLFdwxNlZs2rEEDsVZBi/NO/vuxsFyFSOKb7wP69JcXMhXJIS2cx6cPsUDXJo/Pzyx
Fi480nLW0wChX5o0HskxFwvVX6gaopH8gRDWivHsL3Ptt4LJ3iV/Qqxr/2rDcfZ4NKT7tvuUFrgY
CIzlKdUXvdhnygaEugzXCiPRbF+utB/GDfR/pX5wy0dN52kSsKizOG8QIjFqpoH8Gqt5NeRrDTE1
oG2ThhfdCNlT4Mk+y2ZBsw5dQXvwJpQ/6sUEy87KE7UgXiDL3hIeEhbw+2k/Vpk3N8XdN+pVaI8b
uyISDbsNrAKFExki4j/iV6uPHNsJrm0m02JBTmavHCgwkdIZ/iK4GmD0QpR9c3CDd4b1xYf5lv8S
73od3jkMkPu8hp+OpdeDXJIL2sXknH7a2R6ASUl6EGQBmNwBApd5+CuTVbav1xFLurVYt1vrs302
45Evm+90aJU9c/yFn5GrPGsYDhJy4L8Typl9o/10d725CD8zolEsROGAWFdNvMEDaomFfELADEAp
z/phq4ilDa7uQ9ZnWQPq0OS6xqrss36LoGN1Bv/ePCKPQbg17x9+sJEG29l4PZrYidHHhMMbOr/8
yHkL0wVyAzIIcIa22NU8l2DglfEPtdXAMgx1XNDO+nt1dq/iFV+8H/xNBUUyEg2dluePFW0tnzWX
FIQaovHyffhMmB7PkFxySaDwW4X+sq2XcTRp6rnqccVA443ag/IPZGblgCTCGaT/8jTgmJQzG+4a
DYNcdOw12xXAXYsNKwELzCrBO4BA3DIsRshjeOA314W4S2a7gjf917oTp8CDH2PIzIYERXfUfqDX
5MXhGAKOHZLc2xfLIaLZPQXGuYg+YUyx88f/ZlmbAgOJWTh7O7bZ/eDxQHvf6sZKZyqZRciU5XeW
Al2eFy08aeClabMMAkSi0yVHaCcQJg1QITVVm8/t+jc234sh33I2UT3d3JgbAS1kQeXf8qVR3yU1
uAwHgVIEJVQLF15srhxwcCi8Q3xbgDCWNrVLWuJSkDoxg9jaNfK9YpdpAw+QFGWd6cxCgtV87RAr
2TZx0DYa0xubFusBJcOk83W2ugJplUZU52HNvhXRBsNU7uO2WiXWW1vJRVjcudy67NY5LPGbEcfL
NYM2UPVbdSC+6KyYfEwm/DsACgxGQKC47U4Hjj185eVBgXSUzElEyr4YqKXhTqRHBJlWqM2t6t3m
AAhKFsXge4mWNSr3kgj40DxTG8JlhLOIIn2j0PrFw52Sj+bVIhWDxPZyGRMIAH0RG5zBx66yY1Z/
0Dxo5SVQils/TMHHGCqyeitHC2E9yEnroSaPOvxVcCNRXSadugeHOpKZonwHhUQExSMaVbfI1PvE
ObGM6CHo1vLUwi3MrYuwYzADKN9ANLDOj6dEu6TVaaqxw0kJCEin47a0GLOy7rdZbtsEMWoWYMvh
L8teR1sBu2dRDhNDyh+c+b09O+r6YSCOJAoAFFHV2+ycGqR39fiKMF6ZfnCeMo4rxHbM2BbHAgOT
g5kl7fJ5R5BO7JA+B3vGuinUjRYiOtfud20qj3DbdnrcrBarvnS26rj0kQJbGkUj53lVuQsW2J52
DwRMk/SlwNf2i+jW68WNBJ5Cg7pZuvUyS5RbqxFpmSWntrkGONrd6N1pQ+zsLJvI4+o483GE1Hgj
RVOsKmhArLBj+au17Ya/HqgM4X7OFcFPaTMaKhl3mxEiPnFZ5V7OGNX8HVzzr2tDriNTXageAgTb
CDi5VIhqOEX1cCA9h0ItR0A0pH+OcfR5QpTZLxLKeu/DdLFeVMjwcofuu0LkBf8gUqoN8mUGzOks
wb4j/5CVW90eadNMRWuD/OusZM4+iLig88ba5IipopgFyb+eEhMcdrqRyTgPsdJ5KUMojLaC29wk
I4UKZXbPyEKb9GmOAGUOEdadaayymJM9McqvRSNxK1LPlAhDQug28P+0ndVNoczMpemEqxo2YNke
bOYw3OOvSg+PRUzoBR6HIK6WXf8zDgLFgElYCbWF4i6cypx3gDAKyGu8dfBzoaOYt7HwzwCR7Xxn
+I8uHJc6Aqc2ehkNToEeg9tfWW7d3NnHMAM84jn8Bvk9hpIG5MIkg1MDf1nRK6SygM6DkWeY7Ikb
hredHFkueAzcDVRs3dzrP0OX2QoP1EZ6SxX1idBspDls6Bmz1MlPG+11ttVJ84H82jbYsM10lpJ2
UK5qxN+jyeC/m4esh1s6aXuSWjXVismQStktWGVmJLnlPGg4rtP9yCpZPxk6uRJwrF56weiNvb8w
sTsJIlk1Y/kfSee12ziyRdEvKoA5vFo5WrIt2dYL4e6WyWLO6evvqrnAADPT7SBRFc7ZZwfD+tZ8
8GpIYVj1LBOZ/+3rw0TkHTKsHKe8ASjDnv9mGrm7mr2rBgZwIQm54RacfwOpdsq+8/qthXySUHBr
TITJNV8LmMIg5sL555rVmuW5d5FphHmP2B7QZlrNmOqTl1pid80fwmIzwBd1g1joj7EwNoFPtKD3
kLgEes57ZhBWhmsCRmgL3A2hCU+7ltmfgEQni3HFHuI+yI+ky/btCLGSaMm9Cz3Qc2B1IkxV5s1+
svD0mkvlx8O/89Q6ZGEAWcurchBRfnKVC4mAI3Eij6Ihj7y5zRotIITVFHkpAXIGVWALAoFVCS2K
eVFZvVkMXFxm2Fz1a0YWTHDubkxLhQoaCzockPe8NyiuGQPBJpSYC3UE+eJeXkN2Xbl6v4sgj8IC
dLtbF9DrdDs3LwkbB/rU5g191VLiL6cYe4qHEOCqheUGXz8qafS0DZSQVXcWXcMA8lVD0y0UGTTf
j8Rmz5RUEG1zLqcIm0CcHpvok2lhCs0Af4xNBGxL8wUl9jLP0PNae2Gz4xnf25CnlO9bDpnB0mji
LMLhmW96Xo4T8DUW2YpDAV0iAw0dxsVMFmHctWfNRHUqdmG57rOvzmcSpD34xBWvIZGXRLufSxOe
NWzonJCpDlrwkHvbhIaOH9fAdg60r5Sg8hP5I+kSEytXw0lwQttgYgiFZ27c/CYZTfTJV6w6WAnI
++rqgEq+Q4oJVhk8MxyK+RflqKQLBOyLgOJCyKR+8jvSHTfwBT3eg4u+b+FoHuB5xKD2kUFLbmME
Yqm5NdBnjv0tZgRWJsUWM5msY+wEAkx/j/34PL30lF6he+PT4KUPlrblKxx5m5BfwF+hE7Kiem3b
GEZjamg4YHtrvaXEc6ZNFjwqK9mJCNWX/KPnT31uzsJyFxFsEcNliybNeqI4LYaayNdHKi52eanY
LI3962vJUpQbE+swBzrWDNcs7/+NzkPEBPRKIKF04/fzNmtx2yJ/QuMCN5zppFwIZ0yKQ6O8tdST
rYMbPoOxcYgOp7Uf2Qu0z4OdXkTvYcVUpVwIZAslJQpgh9jRKHubyeWtQ/fdTG94+Rw66ICY8zQ+
c6o2JOEWG9GEXZmEG/WVah89Si7fyrCWJ5NAH8iNPYMqz/hg27UOMe784BJDX1SLtovU1rqExU9F
hmsBg4LToOgtRvL9aofj/cBY8zJCZMPH1Ak/es6VkMnsABnqVLbJAQbkwo/GxTx/Ohzeyg0yEsPi
pKTTLpZxLuQjVQq03o2TDJPlb8XgbZ5lDjMTKg/UMqcEaN/zewcwCBVej1P3vuVoOIFUomiovoD0
/Eg9hGxXUk3B6FHfqiw8MF7TI+OYWoQJDe51HvKDH9DsN+4RtJSZg/XyyHGnw9DUCu74RMTJdV3q
N3QsU71rq3tU/Moihnm7FcYjt+qlwV5XOzW4sHEt+WuqM4oPDMG6cuBFQTfc0vAbPz5UYhNumiro
Pfol+rrlUVTSWcxMfyO0PGWGvOgvgCupxjcR7BrbXuSYRJM45HPFTfRT8KIDZx3GwaosmqccaGzs
XyNmSFqMw6OFKWTZxb8MuDqAB+gwwbXp1PwOJ49w2E6Fdm705twFzV6K6VAhuWjanwmGhdb/IAlx
aMj5HwhZI7Azi6WT7tEEuwxN8F/qkalpDkMMejjLtf3VorvXqdYM6BxN8QyR7nqqaCNWR1OtF3s/
wZLoCipauWKDoADkXWNcFV0w99u4hbLon/e1dQ/H9JKkQAPhF9IGrm0UFPb8ryUUCpe8qSPMzzwN
Q4U7ZfSqwy2OXGx00+Pghnsrrt6QP8CDqDEBTj8zMW3GOAVv6pciVhT9cVuaqLLj7BAlUEUMkgPD
8B61FB47qJ8PkrskKevVUwIQYlp00HFFcVukJ0kozgVa9jpxCF0IaMEz+RnPmCqlfwqnXo7W2ali
tCzDtkmRlYIR94l2ZSZ/d7trXU54oJhwBlcth14PWVhydNjVo6wVea3h/lFSjoiUJhBSQZ1KzJmA
mpekX3P8SC1otvU1poMPW/boXZ/+CRPDFhLc6Ui8SELRftb+dxT73H7R0uxhS0t3Qw3GxXZobXyh
fGwBqIXqPNlpAXINHQeUiembEZ6a/NGV5rJk6AAVjagRD4l21X6XkNCdud656HTcZOnjRpO5PwkH
zqgbnAvaR+UE70Zpgws2KwwXMDpgwIKdyYgidZg2E5zrMjGxfrbX5iPnpoqnBjOvlQ+PmEs/SMjN
q4qDwyA1iKut24hjJ8djhD11Hr8WMSR2EICgIASopVSvQYbqB1HGmqkKQ3wNnhF3q/juiAODtRzI
e06YGVWPGpVhivsVTtsc0l8IKUgm2YcZYjs3fk9dckra7xqaVaU8RxLj5DTuamCkoY/Pglmbqska
ItQF4wTb8jcewK+EOEP7TWkQQHvnF83gZaxldTuJi6k9rAgBboX4qfuNuatdK2Nt7wt5n3JiMoal
0W96F2zEfMAS3YA+JN4ld/2DOdw9AhhsezhF5LJOORoX79dwd9kAGoJpSMMczOzxuQnir7QcHqEf
vMP/clUD5pc+Oa6+c5n4hB06Ng8TxiAyDzzfml/DKXbPcE6owvlqqqZiMg85E2Uvsu+mlTIokesO
w9DWwc6/iYktJqyQc4yZB+acIEq27Wx19mEvnGU+W5ciMZjVNcxwGcuGSXGOEGq3w1IDm6hKUokM
VEgfY3wqkO+ngk4neBocA6XchQ7Fumw/FDOfGO+UYbehZgEjU6vpG44lCsoUwWd20izG/uWVGXCP
7LOm/izi8CNm1xQRUgq85L2JIthiyrcqK+RcI71CFmLTZ3LxQyIvf1V/qSvf2ec4RxLlgXYcY2Le
snzJM2/E3xj2aI0OyRM5rdAjKp8uZCyCWzRiXvzvAGuxgLZGkNdly+esMzRwLknWHWFZ9/rPGFlr
pxh3UlW2T8jkFbL6wWo2de006MMdKPZ7u79ILkj1/ntmk3r80YWM9vdDhgZ6/qfzOfk+Hztz/NYN
XseKzLH02nFvJBC9QiBy3b8MTD6d8C7c8jhih8Zxu6ida41KRa8pkIJ6jyg16E5G7C7w5lA7yyJj
iEJy5YpynXEt14x/2xw2ayE2Bex2zhHaDeUbi24wMR4+dFTPoS0aNy1SeYpCkOE2abEVLg9dWkBV
uautgt8g/oaz81q/wj2AcCJXg5mt9VkwZdvVbnBlOLw2+lNAXI5ZbYYCcaDzEulUmdR1fn0tGFOm
2kiRdndhgYcY1rKjSNxANA8oIwFRTrOa1VqwMZjeq32YcbiAcUHZdrBSD7781H0PSC7jL2W+0sEf
ijI8hlVJDIO1SSEfZMzDlfcf6VSgriP1ja4xjMxdJpU4aA/twZDZ60hvOjn09gNEl5UJIyop9k5W
LWKfpDKAI8ujJIBBUiSvEbQLJpXQ83h66api9GEWUErFhwCLcWV1qmJ5sCWPHyoPrVBQ3rLhhvuK
Nbz68m5kA6TjTcSolRCL2dtNAqLEGMqjATejv7R6y1WJmFI4E0x32H623MX8OAlTuXWIZ75i746J
wWYGcnbiGIOLCIkEQxJOfh6a3kjcM9aVflJvuW7VuVjHwU2FmVCSU7QN7DMe3V6diIMTbX3aT118
uE51ZNWE2sNLxmUXEn/FJihwISjQktRMUYL6t2aA7TQ3mb87zd+cl2hBzQ4ngjrVKR151VsAo4Hq
ENDkWqdibQKQaslB2X536h3QxzspDGq6Mt0vDwHZEpkbYcMiCVkItgbD4ay8cZyyZBoDBjXERXLL
m+WoYs7reTU22qrkF3sV/z3WVyFuEHAWRVOc1MqOLH/Z6Q8Lr6u5sKBE+aeiRhWL4Jk6Qcj+aFpI
IupiXNJxYoXQSkhQLE2DmB1UYxJ8rhXdG0vmv+dk8Wdwp2PDZaJ1N3F6nofhrlHb9DM15OTA32V9
9+xxz9yLfj9hDDr8MYfg4BXlKTROEkgmBf1yx2wrOxtjiuDoocDY+bhN5iL+mnezRDFXWFvT/ldH
mAQdDCRvWY4X1mR6B6MYCJ17nVswu9oliobX5s3IS2KUcxUDUYfjUNc23QCD5y4AV6qoZYlgVRN3
/aVL5DlmIMJeDy2qUXUW2IRNjHDVE25LtbjKBnkm3zjEz3YcV3HKyka55zII5aaaCQIc5Z/BkTsP
9zLymWYy04saQDqlVcoaay+meqOBRZjkulS2hyQZs40ch2RDHissnTzcc1rGQQKBPmFK+hTsJBhH
Y2Df+ZCovibGOpggrkVfbYml87NnKRjzAXsH/7LsJ/SNnYnyJqUjRkLtRdN2aEH1gC1dHTvrYq/j
4DEyV6zGbpVLpg/6004fYliLtNtKypdynC/TAGMzuzA5PmgISxCbNv1WQ2c+6UfD24mCMeO0U7d2
R9/OZNOFoZVpOn6dkIjp5HCVbCaijrVHC7DfpJTzo3YM+D5JgpOFdkCfWeHRGUm6DI61VXx1Sins
kuiAgaDfNJ9xgOapBDhTP9cuuoNEFdir8KKg2hvDeCnwqLRaMkJS46/DluN192QFqA2Qx9mnbG7N
OF7syXnNMnlAQyRa4tw50yqJ/L1SMokoPCk/ggrTWq4NjAWjvRmeeIec6FXziOBV0XFI6K1Bule/
q0cCzwQnAN7P05+I5RHO3lp9usIGjTExhDRP4HaLmuLLpTz2k28HnaM3vHpIQUbawl6Z6Dr1O1/o
830FuRTq8FDPI9b+1Xi51+g5BdVAFX7qPEJYgs1DYzhtciay/yZB+hiLUO3b/25AtqWg9+NGqULr
BQMYiWLvQp2VB/be9EHg0lle3CmgSiQ1YnydG65DaiRmcp+jr2K6WWmwRqFx5HQI6oDv3XehnfgZ
6gVNGivNfrTk4kY/QtaU83j9mts532khQRObFkPXGUUnvHBCFuQaxhBygmFW1lDwCyNWR12vEMkr
LQytCcYZjAzwiRl2Ey2IdXRraOBMqMHwdir+wb9qEmIoHn7r0HrHmVAbTkmySUAHAuwFqDDW5DNq
o9Iuxq+wPLBEwepPeQJ59oXQe76MqEDS7IW9FaT7dUr932m7lilEAzoFAMVDhAdy7vuvhpxZfJGp
NZsdyZv9Jw7cH1RITf4OSwovNp269CswuYmXBTR8OGV3aq0wPfMexumg0jGand2/AOmTD9X/cZ4W
40D9Ere7JgSYZvRzhGrYMFcFsTGXNBz8o2PEYW8lx8ebUZLLSe4NkRAruomA4/IP8mfzk2ox5pWa
W22AaPFNDCp8T6dYo00l/ygYlHm91txMCKHzRiIHyBbTL/6VjXyvcTzAusGC6GNgj4MJfCKO1tQc
OwokCck6irAtdkt+BIcg5Q2FhWflm4wWQ5ChFTrth9c3x3EeQXep6lDymFHwGTF5tY0YduXNqUeC
PZnPN08gPt381vFLIpllHngKRbt0679l9l716IWDHnOsEX0+VCFI2xmHEW1Vhm0VCFxJ6zofLSKY
KyyZCKthHdvlldvD/slRks9M+ghRHGBeWxB0W0aQZodE7Q6iwYR52doechEaKS4FxA59TRwpqLXD
0GpcYIKf/50ycxcVlf1y6nEerYFm/i+ZEk53861ph0zmnA6/vRFd27RZpwDVcTuC51N3T9VnCG7l
Of1yWNv61dJwELNecJO0UalJnPuLbiNH/FdHBi3bSABnSlzb4o1XWhgojXgWwHMxu+OELaqp12un
/sh0haqTmbUD1hBIqWuEPSqqAFsLbyONGRL/FnQiR4ahHpMBsTOgE9X97xDrWo5eEjfcKF3NsUXN
0JHTRjfDAQZyUFbjNoCjOXT5u1YxFcAprUW/9sln4ZYh5itMsYhGVkwonw0YIy9It4DMUEdvCimO
Md7y+zcb5ro3adu0u4GG8upST5zjdt6qJTAX9rrFQScc5UnP6wNISzSkqwS3PuwMa1jOM0T1Qpfb
tsRbD7wVujLIDekK5S5y4fIgbmTJzU5+HPPkvXTL86jjn2w2/X9CMKU3i+SM8v4gAA0CsCle9cHp
IuiljBhqRDt5/cy5KlPjC5VDiRmKCNLVWGLKY25dgwooehIRUdAVN/QUhAbt8iRGAQUPqTymlGIT
HrbKWG9vmfoaXz2NIJkY3Gg6ZCY8JljavYaNVMEQKSRTz2WqNnNS9/O44llJ/kiP+x8vHqCZ7qB9
g0OAjBNqN+DYXTCqAWTHPL+YVkW6V8C7w6cPucqn3QKhVxM7vQNE8E6t5ZEwAXsZN37txsdjWk83
x8RbHFXJz7pfzl63MIarh2UDORquDkFDM0+t/9HWM0XRKVXf+3SG0xyOBH3oayDcNNEfsb5jhQpQ
PA0oO3PQz1tnGwZJUe1jlZYLTF5xLXlUusqYQnTmWkOpCvbdxlhdPBXWVqDrypJno+L2+OiYIHjM
/AG9jPhRzyzSIYOMs89aph4FfS3u+qzGQT8oJzgT/hHi6JkQFBSZAxsfcKa5iW7D+GCm6tJqjCF4
tt6uqO6Ds5XeT8Ee03CsLHgr4cXDgSNaIcsvj5AykvShsSGihMFkfwsibePk3XLk2BH1TRlniORU
E+kX8DNcRBJatu45IqxxA8OT6GugNqj7RRnvDNBoTxuVgBcOKBLkBHezcjH/9gE0vmypDQ2BgdPe
oPhSqLjawm6+0spqrTG7pslF8eCZcDANXMUX3IpaxPGaRts5gr7gI+t8oo0BMFeqckCMWwaOi+qw
Q4tsZshBHqkz77v0p67lFjxcTjXCNQa+GBMjThHGt8tEJi39xbTU4dUU9dUAY6Snr2BpOb2xBkF3
wH9N+2PAT5u7mIbJWc4U2f2qEfs2Ri1nbBo8Z4KRuWhyiwiFa6twXSBix90vxPe4736mdt5526YH
sYbfYoPjiWE4lsPNg0MBP7HDDMHFo7+S9Vcn6XPL4WwyyJAY0pjUgFmBLe4wn0ybiY0LPt+ANxCC
7t4onuYSkyvpH4PxOhvYubMje4jyTCJqeiC8rUGHDczMPGgBBK+azUqns3HYkcWInnAnmC9X5cVC
5uv6f2w+wMhR/rTpIRJE8qjRLapJ37LWauRmeshrbgGxRB7PLiwYs7R7lUBCHrelkQCCxYl+w2+r
mc4zl4lRx98+bzr3ngGTT49BYkS6TNgzmhPdkTaNU26re8DeoIp5feWEK2kAujTj4sKeGddWc5J7
ggwA/2Ms5xlqRuEtIpkc2B0zt/o0Q6trx0uUvBt4HAB/T3giGjcO87beMCtbsRlkUu0r+YXHp8Aw
KBLangmXHY24NoM9EsPCFazuy9mk9x7KteUx1RMnD7CbiVecgsqA1Gr5geIyAIhRUzWfoyuH2cWH
oM8V5IJpVQXgSxHLKD/gXvAS5rfGuRZgTy4pKLUG+3a+Bt45LC7IrkN6Jf/Y+i7+qMOyat9Cuj+X
WByINyJYSTGT6cfW1QdzXwQ+3MbyoGaiTVNeahUUgOIccKZhQjlfPXEJku42xKR54jCcp4jcik3f
7khDxtAgv6sDMYGv2qF1C/DuS9hDasJlovKs8k3KcInWuGzKRYulToYulPsulE+VeWSMN/XYmumm
MRpUel+81UvD2LhExBi9ixqgBByM93GH0DrkqCXxp1+TzVlntwj6Hn4o1BZw5WmUvTDC0Aq3KOQj
YYoPGuk32mXEFB3tdc7Ry8mIZp9JHzPEB+Y8bixWIBhzRxokVkrQBvmpgiE3Jq2mzDdJxJSfBIzZ
ME8YrLGak62fnEYqz4LUGDuqLlqnbavRXw1uSlQm8zOm7tbYLS2cnwM4V8L/xK7FULLRDIe7Ar0i
dyizA2OhSxjl0EmVBLzvn2PIOmcRK3Zf/tAjqpEIcytGQ8WMp9YW8x7qn8nXYX4xjB1H5LJ4KJq3
mBWW4OuoTrv+2ZWPCPmzeLXJyFVnqVmBeeHzAMBpuVDhPnq4aEB6ylQ2r7LFEANyluKlseOlYFrd
Bhu8XiVsto5ePoHWm02wnaGS1Jc+/rHrU3B336y/00fQfdXifbQPXDwShqrLZ5Eb9sKkDFbnsB7O
r4EbE4yTnQt4PZb90RQ4qe0iwNwK5EULn/Z/s04IVwOkxJ9G7rWEaVzMJoYdQK9X6ZceEvMMkmTw
KCov2Uwh4WpZa/wUE539cwAdYc+UBkk3+U+Lf9lsoBdAW1GeTFbQQAQV+g+EqYjY/7tm4MKB7FAP
SbSQybxWBa7bpR+60K4Vi0bHGM3gohiFcvBcQ4GuCPFJ96EsfmyIjDXfaiYZrZtYJVpl4BywCvWn
FeJxbzOJLvX+Byx5U0I0cahtBcfOPGFSEFrrOgAy92Hoc5qocgp/isYwD54zosEJi6VBO0yJB7km
hEgoiAKumRO/j0Q51EW5DrlGdOtStduCuNMRf5aERvq9FfcEBxIM4xUQs4u9i+t8WsPapaiMNjVC
GmdXtO+Iqkfi1HpMezZuecmg7SoLim0cXYPy1dZI+z5yGk9EOt3S6hIbJ12esKCV5lGTb3X9N3YP
OmbqEQWH56P6Zg907csI4xwPSNgHqEZE9o6MewrPdYbX1sZoyIC6mVSwnvtXCw8NnjJBeJ7FeXDf
tP4rRhCuv+rOCwD/ixFCx30DSOGo+yrLt7g8zhMaj30Hscp9VhmLHGwit69eOx6GTElItnVK3NvM
2fLX0845/UcXhZuJiFC9oCFgIqvn0LF52s0H5CeoDV9Z9YHYXvJKZPXtxG9Z9Y0u0aNBHrUTPDfo
ygAL0luh55uLi1ucfa4lzSmWfvUbWHc/8F7s5l9erDLsfGKGBTmHuo0hZxsDknRYAKDODcnuHuad
jaNKC+MOMHnVM1gkFmAxM2jrJ1RzxSURmz7G+3iFOfCE/N7A1IrFChmRVoiuncU7kI+d9CRszA/O
iDreRhoWge8h/sdgbdy82nYunh4W9iGv/iSqFOdNTBGDC5hNgVGwtjL+MlBNwkMEzzryDz7EUJxI
USHg++wvOi96mejt8KgCsgjtpxr2TFvY25Qh3Kk5ah+5qKxjwiPTtM9Ox74KcyN2fLb3ENpXcKld
jRIPHKBq6fwFo4rqteWDnKHgBh5lDGVODynV4imTl1d8ZVBM0vesvkbFZk72Ax/ts+DrdNwKTkPx
iogR973K2SoOd7pu59ewOuHnSmKAB33kD++ybf9UPKOCQqaBIA1LFCUIg0UKIZjEO4aX4rODYa2t
ORoLzJEgMlfLcYZMhLn2I+r+uOKzV4ZfGEdHPzgaICBEDyV+wRil2LtDuCrED44SyC3xCALLolZj
dnsMr/oH7Zz5pz7YJ6xHmkuYL0AVG//NTZ76eG2Kax2W9xx58wRhZ7a/Ew5IoM+IRFC4mDQh8KNz
GjmCydaWy3uszrnI7vonMZpEui2dhPOMrijtpp3VlZhrvUqfimVh2ZBImmWjqKvk1k09sa/zueTN
0pARmhJkx6rHAfpCFL3prn2qPWvRntqMN2l4x6DhXpG7iLA8FhWBTsSNAYRid+CkbwSe4/7lJkRx
+m9eQSRM+Gt4d4ONUMfIjzBBcNFUkH7d9s+enx8emBR4PUZBXLmrPrymyOrLci2z/qW0v0qNPtf4
J92tPRANXTHsU1064WQEPqVI6LeoELmSDfrc6pYat0ZstBkKgPnX7X5Ma5OrQJvu0uFxjPPFY5KH
mjBN/dsMPgf8NVqALW8+a5CNcrkLyg8zfZf9hjcGaxACsK3jelodRr1Z+aem3VjVtomPs/1VOGJt
mM1LbzeLDA28kjCj/a/nXW36G7qVXvMVeg/1NoaIbJy4Z/PJ2AcjN0ilkQYX489htOMzMxejQzq2
FWKSOZ9bLHcXmd9TFmchxz82Bz2ytrG8GITMVUbHoyXAgg6F1igJH3nCZsCmQ3OGj1pCU8gM7Hrp
c4bL2OMNIMggzo2zJbGEl3KXdMkmxmCmHT94EesG3kzXPx085Yy0fitdAvkAgNMy+TVzDy5hhlVk
NQKMgkRws0TTBIBVy/fcyP86vr7UoUS5EE1tl7H4QFRua0ZQggPjSDP4mpcUVcMz0PcVrmt5CEMR
2KdgEQK2Qh2g8NzFJkFpzbzSBm+lGtICX3L10tBRHVvdOgS0TjQ+TmErV0QfEtDIvGnE4J32i8ol
yK4UdZjutinMLSpn0ByPEkyP/vM0LNejOzwSRkbMpQgX1JnhvaDT2MYi36ZG9mhIEem8vwSv4rNj
oAqnrdNc+gmSGAdyczyazBk4zMT4o2i2NShmmulbj9AvA1y7x0/kRyDvjxQL8zsX806fKPqWLhKr
BHZBgEpLGcYY4Q1OLcS3CDUEV05qbjTdW+WWjbwDJpTZgdBUIVdD2huQdCgiyfkKPeBEJiRGgNPa
qHW7QOp3D5lpzshSY0XkfkR5nb4i838P6/FTz91jXXF/lP5XLqD8pGlA1NOwGSdu28QBUo7REqLH
YupzaSYUOfZPlg0eDyVyWa046urjsB5cpyVPB1gbed5mmF0UDhlWz115G4X3YqFvetjRFsgnxhpK
aAQCotkFzlMZUcENCDacGFj+zgFEN6OmLdeiRedsHXPVJ/N/8FaL6WFXJQesE04d3AjJlCgp00YJ
/ta6nmlYDLqb0PGgy4dXU0wfYFHPomcmY1TwYOPsW3WuiWniETjWj9aotrU26cw/Z2BNRl/LLKG1
oxdER1JwQ0S+T0+lYYtqm5IBP8oOZ1DVkiLrmvmfwH8E5JNkePPVPrtZnhyur0lrqEdB94qhv4qs
xzY2QJzOlZ1X0FjSCSg6oJ6IQgLmZzyVhwn2aizRtgLZIu0v0dqJdDGjPYgx58Bk4ZlI7S0m6X2Q
QBio10xKxlaPzlXL7zdoNzw0pFOYHvDw/LWzee/GpN/pg7QYbuPuG2A/1dtIo+z60aWYGFX+ZRxn
NBDCj5gHM/acEK3EKijcssylFjF5Z8oyBDrhbW5y8bZxNcOLdJ1H3Ad/jOQHlTerZbb/JYBwbTZ9
VPa8sOajTSVfwQtOXvvhI4AlVHybHsMyKThILRLRAEiwQBnn5LUjDsLDqyGZKI+gWgkc2W0TZbF4
thC1SnsNJNIUqPmSoMX2pce93QJz04u3EcLw/OzcE/mqaG1wJ9xX7j5DjNKOEFXcx5BeRdqz7SUV
ecXozl5mcClbcLI4YksLeTbhW7pJf/I9RTLlzeVwnnrc++xp1xB6VOfLBJFayG+UaHY8uWSkuDVi
bPE4mwgJInUakMLSMcrXbxigJuQYePIwOP5STDt84Bw/elVfBgmgwpl0kojSWvpn2CCURGpCkxEw
g7km5W2+MZgCYQXrAft6jK6HvtzK/sMbD6G3y3PslPVdrGPTblwgF12bWHsNUMex0Cx7+BxU1msM
vgp1yS7+u6o1fKHDf9BSGAuVdNN09ODwJp7YAxOYLwc0wvLQzOqkN7TYViVPrSl+RYcFNOqAyus/
OhdjPpz33J7YFmeBpAX2C0ar8HN63gCI01aX10K3NkoHNyyLnMwWO75YIYBzlbj4ceIQBP0vAR+x
Wia+K+m3q7w23mwmbmgeRoqZyVq7YXmYa0ycHTIHkEAP2X2yx8NUo0eabZ+P17kV2cZsaUEwHvro
Fau/8MojiOU6UVYP4Lp4ZTVEoVTR1Zm+Oz7kiXGkZAjDFPW/yUTg0pkNQDJvpvZvIvc3KNfzr2K3
EHazC5yLapbhcK10PIfmnHg0Tlhufc5SM0rQJ95MknC1ASEmy6P7dM1oLzGRIAa+rPJVmX+0pnWE
xbiBPQKrETtTHj3hhewQHVo9VTYbTuHh9DKkmEO8DuhTzRB8KA/kGalQ/0Kjuvaxouza8k9qnFP4
fIE3rWd2QWXbq7Z3DuCLU0XDX5ruLkqoa8IYVzp/pcBdP2WhIzlUeLKsjyjqwY4mvcN5Au/CeFN2
Z8FksXgT6TVuBZGTGBJzN+qOvm69Zud7Ou8nWarH4ICWp9WeEESMgJkdynEnrC15Xyg0e2/rO3ez
1c9YxNUCKBvOl8oMZy5An2lEBZ0+Yo50X+BiqiKHC4xvPciRojd2kNLtZeiIG2YwON+Tq0LwVchM
0EQaFj/M8JzAT2X2WWGFG+b63UyfPjCOVpJRgN+S4c+7uCSwDpx6fAQQ+4J63Bt9d9aRHuL3v/LB
zBkl4HBA+770sFOLNYDOkAUdS0DWSu45cj9iCZCXxfaCqz1otmb5G8Jk9JOuWvZOe/cz7dhACrBA
D/0REz4jLqGoniDNaeFK9fTFhINfNWzCul8ocGGKplXX+ec6NcC6BgRLdIImdFBY+DA6tQpm0ZCJ
d13iWdZ5on3jb6TdkvnX//FKHC7sQjta9Qe7eWUKxHx9gCtLHMkTviV9RLM1YJaORV3UlsRCdFvN
k58OKGWiU54bfOylLzYOOpIXx0a6BvaTgO05eJkklihIxxuaxZAyoyRqcS3ybKO7EJONtcVKJTHg
K04I1zV7oCEcWsGWG4JO8KWEB5IvDDw30ecsdaKJE74r/BfXAAwZGCewmg2SmuD8W7YA76kX7708
+h5mTN84Xty5vMSGiRkkg4PktUYybJZPP/PR4nXcgvlYEycMnEKZAq4caDpDBMgcev2PyJUPycE8
l8Y+ypX6o92GXbofLEmioi1KdgWwwEjB0boZ6lZ4KZadJEfH0vb1TIq6hwOXTBUfKGcIneq1t9Lr
e6QCVT3PIyzFdu8Etvb7oSPCopzgU9ggIOXv1KEXDHDtCif/HKbZuqjorceW4GXSFB1epJcNb2PS
7/LevWVVfck6KgRpY7eXL2eoUZJJsyjRxh8GJqY9SQJlzKLQbMBpK1pnacfiLeSH7cod2SZLYT7J
Br/EcKe6JMXcDBENTtIkJZQVE/x+7yVYmYsbZ/o2auj1qvzTy92bafkfvuUg7BaE+k7HCQKuo7c4
YuHAGDike7RrG6t9XxjvHDj4IgT1WkIgovtQn0+NkqwD6lU2jFiNTyijjLl+921iHLsvpVojH6So
jVdoJioHPOBlKAxbiL7HiNi+gXHGNY6Yax9tn3P7D9GNr7Bqtm36k4hsBzI7AWyKp8CwyO9OLmNh
2DcwmJRF5x9/WWHNrbvV0nFxcEjZwpjDol12mt/URLEBjU6HazhTkcuAVuU+QNaT0LUKKOyjIoDD
YyjrW0irXJO6UcBUH3FmaLTNHRsvbaMpgBfLZ8P77KOCfXKaoTZ0qIc1BnZT3F0mWsb/Pgym1oON
KQHmJknwP5bObKlxZt22T6QI9c1tubexsQEbihsFxQ+SUn1Kqe7p98h1zsVaK/aOqgLbcubXzDnm
P0pf90MZR3Dk1Ih3IY4xSGjq5R0vYzZm1so81yyqvc/Yw+nJTDZMV5O8NhG2AJ7rVSE+aF6C+e9o
c9OgPKDWMPL+vQBEHtvP5jA9VVF9rJr6JSyancUKu+R36jEYEebLKumaYDwUyDuRx7pMd7WCsfsN
0Atgg+JLXR469JgyGa/zqSinQxTNX+22oWy19DSCg9AmTUHP6Kn0UFhYh4HsA73KKrf5kmw8GMEJ
8wxtWKgK88XFPpROTK5z8Dk0ziOfDQvjQzXyYTUBhCRa4RYcwAAv86vDo9PMvPv8bdkAVXY2vfWk
/4044MBMzBfq9Aoql/LWihEKLPaCMyXMf8Pe3TnyWKldM5t3RUdqRKjDcWZaLMz9tRfKozZtcTAu
qDFZ4//n92o7yM/hR7hsBODrp7gZYBvOVJ6xYneSnGtqZn76xi5XLUut3Iv/Lh6Ysoi3bvLoW+xt
455RVN9byqiWtkCjykjQSr2GbSXPpRacM4ovQOD1KCY6UAsGhnzfGTaocpgqIA/lyxBU+BQ+O++n
jFjeHT3elTJYXpBTpHa8LRZnm9juNguT51IzAZCgTHa/BhNjswiXC7fI1Saio3qvs+ol4r3SKH/f
O6gBbtf0NrOlNfl9bcWwDALqWOYHJ/tJGg11hxw9rJZkF1Qe0lf6S6s4ZThRh4GhEQSap0RDV8x/
LmiEzGswNTFOoRaK6/wV/WQBQtBz+pN+/hWViW1tsKwGFGZsRViOoprbUf7jJx1O80JTwkIATG6H
chH3gzh2kE8j1l/TzHKeXUx1NPjCuRSxGDgkxvEZYhJSYAMxM84vpDTgvIbqHHE+zU9VvO7EaVag
vQE1t+OZmCooZP50nOutr84lkGpsXsMswj9Tg5M5hfDrtaTQsWVh46NWDV4P6tSeyn5CzoYVoJm3
cbSbXJx/nFnf0jrnhndJWjxnHJSRF1z8is0j9CXYkyWrOMi5+LaXHB9djIl2aeeXpmRnF+8SYFgV
XV7mSaTVkrbIYmmVh+N/Fmu+xGctFpqEujavMeu+sWw4xQDx4Ghym4Fn96IPgYC5dT6SmLy8Tj3E
Ky/IvdUUMH1OkCmK5bP5ipbiLQcfXVXWtUG3aPSAMaD6ZNk5EZypjbF3xruFV1BE41p5zG55rwUw
jZyDcrYeQlq7sZHXKDknCFrzY8fJ18dXAiMaopS7htRUHq+qxwvdUK1MW8WSbBg/YcCQWrXsR0vs
O54e/WlVcXdVzL/8pWFHzbYBuLGbULHM4XBf+KwXYrsnyrRi+tRNCXqFeTk0w4sKJFRX84coLH9t
G4xDmgJaENzlCa6av+wtZqSGbT4NBB8tyCmc3oAPgkqoyA9ScIs0Owa+NiBVZxLskatdZydQEkk7
zHhqy+bRlxyGQjpvMgea3MvmyhTt2/UACapIz0TjfM3EF8+X9gCefetH+Cb4OZALwKxYcmy4ecEE
9QzQmSOYz3lvQE+hLvRIWjeS5CHG6rWdxbWLCSEAH3RUcpe340nl8StdyclhPNLOxpNoiBthhdz3
/ZZOHTc9Z3W9ackXl7a8RLW4GyBg7UmXIaaDdpps6qEn0r3Mf9m58UvpuAmkQXA76vPS8+nCRrKZ
DtY8xM4jl+X3XGcHi8FGF8K6qc8VQ7hULgxIB7xD48GSDuo8ORytecHqR7FSGnjGPO6tfikOTaTR
UdOGBtjJ/oWCv9lFzimX6EhGwsHmYFtG/XYJzya/PXlOZhKtJV7XfCAEPBxgbYCvTAhj4nykFhju
RsTWT8qXtl1npDTopr8IglOfl0e/jq9eN+98/3PeM5DY+fgbZ24vrg8rzU6wxZFl/yacja6bnY2w
1Zqy1RRHzKk8ZpyMSugrWuJ+B8IYAhT1liDYYjRvA9CJFq5unjLrmaaL4b9zjgJpWba+x18LdnGA
UdcHm6UHknXUr5vW+mjo3GqnY/1cU8iHHS1l6/Aw2mC31SDe2p6x2lCzFCIgFsWMSIOncAabY6fj
w2+hvLoCQG7JWN9mBoOFnYcKJKtAsCrd11k0MxvT9DaCjYT32xPXk8fGtih0KJa8KBAqhQUYlqM/
Gaqr7f3MMUvmkt+hLMa/Rg9XhaQ5M2xPeSyf1FASC8IZN+fc3eXOpubN6ft8GABq8d4KP3ruCK1v
5/Hbt1w4jdlwWLzyuQ8o07HBTP2HEJxW0cIgn8LRGyxn1T9gzaySEN4wrT+Y5Euawp+aD0torshE
xPOI/IesUF39c+UZpvu61JIgWlZFLOdkYEA1WFKuMeIsMy6AWhq4i7qfqG4eCIDeah9VY71zSIf5
ozrrLaVFz/+LAgIY5oWNUuL95ljwjUjgpA/CPwAH9LmOxSbWTh5Lz+hNzkU/bdFt4pqE/hVj6jbi
8GQYkGHESMPqdefF5o8KRz3bBv+CAMDToS1Qw3JDDQhir7d/XSs/YaYZALtFr8bSpGDOp13h8xdn
4f2C+bE2ac6t3i3tuuZG+TO4LUuDwD/3hvvvYg4FA4EGj2BoVtcZhkFZtz2lDxfwkp9ac+vU8jd3
qEM0l3FU410UgFc0ntVHCNCkzVYMw3nE5qGK4a8+JBgnYN/DrYyL1mP9G968pjlaOWCgDEaH/9yi
czHgRPrBfOANXEtsAmXpbkOC/rq+hBj8Hoz+Y16+axinKogerfdsVbouTqLfVJnsT2S/yvmP24fk
igZ7jC87McpziTY9J4zQcOIjQdikBfbUu0Fo7IsG4q6RHav5aAjj1DEEKVtw5JM8RQqhbi7ZFsMk
oPL2SvHw8RYsqvsexmY1uGLtaiF4Nv1VGcbMrCV7POczei9gCDlVQzL4eHKX7ykS77HVMjWAl2wp
Nv3oVat5iypys1jOvpiZQc3UJFMNfwOZKhc3sU0bpe+CnMkDNzSJe9qrtYA5iVkVmLDCxjk4LMtd
qY0bddhPr0y0vOW4tCRD52Jnuf4lQwuTDt1RNfJiwnbCI5iVjMD6GUUdbI3JwaEf72VYkeXnISUG
xxyh7yHPo4rETnkEDF0j/vQc4rA5LsUjAVA9hywW2zzBHcE1YpN/0A8vIimfF5cklqlXfzJOZiCE
qyGCG4shxKSI91/yMeHIlWO/8eiv8p6wsFbBIkKIFVnvceS/wtG9EEQkL1Vln+YqfZ7rNx+8JBhv
CrqNVnbNcf8Ke9TF1/hbMJE32z0FG8V7tNEpUGBWgVOAjZDGxci5LiPkiDP1TGuOjC06IDwadw8j
uZYCsL9ev8juT9ajt/CbdD/UFYipPN13Iyg4VkemF/ucsaup9q6T4jWFXoxSqOMVzA4Tbr4lTCGY
RFAbVfW/hbBUl9B3mpc7CBWgMLOJTWgh6K4JPpjFehSdFjvGqKTzsbt8ofdo3gpiIlQoV5GTCYYt
7klM0bnAJ72kzVdBmphRkwkTRpyb0yBBTqMhyavnyedLbk/zLeswThVoUnD9odnJjxXjkkOVHibT
/009F5FDzzS/50/kvRjWmYJXjQJDZXwXRcvOQDy89ssw3nUJF+b3BqK8dN2jjQOJb3PCFKy1Rk64
f4vIyJnWZCZoK03/Un6LPHyvyXU6RYAxZQCgE4SnokVGe9atTZ3wmZO3UtlsDAce4DrIv9uWHgNl
Nd66PGQmVhj83uDYHIcgxOZjAqg4kho4mt8yUidWJ3A+MD/Y4XDo/CZcFyKwttj7xEYZPVQ7+xr7
86E03Z2gPVbi1XDfMT1U3Vcbqi0GmXLrJALZSPiUN/OVNQ0HjKGhSMixZnFKQZIi9jf/o+S6t9TQ
Xeo8lxr8afyEYblL0Kq1EyVD1oB0Yp5UEZYhZL7tYvuTPTxvfLHx60OLl7AS2wi2IB92gRPBPOM0
tnoUTONZa3RLgCD2vc1+KzALSBaf9Ghwid90KFPjwRwBYKF9TdXrtkCC53feNoIA4ZjzH7+2zwFT
eFJ+fUxX80wc8wDDkO7t5g35NSlY23igHrCSDOU7csB9XB9SJpUUSemx9v7/f/NLhjUJHlSi6zLS
9gjcru0xGgNWiaDt/0ykUThjtwm0PAepDa4lRwvsqDW7r0mqFyJRmTRwo/ojRHewAIoREkasBc2Q
7wOAv4DgQwQtmFTRkpoVawPGZJW5ncIXhrCEppHyUqIDLJPTiB//PUD0qRqyq7nnveVeZOcUSMHE
Yl+M6MLwnuPXs1DEMwcbcW1O1dqHzuc67Xc2bwMbLQPCCttZq3rYssTcp71x8f3+164NjLaoFFPQ
VBy0xa6eiaB/9ljya3U3n2PnkmX04rMtZawztucp5Y93MXI6pvWOTjYZ96UTVKgeCAGDPGG6EIiC
4Agb4GMYOqJlg+8M13Adfxt+8Ta1F2WQzqsR0v3wNRfgCsCXR0ARp+BRY1j5M9hUc06VMOHL9XQG
UynMX5gd2D3y/jq13cnEOG5bxrNSH0F73eitDGetSsg2PDnRwN1bHcIqe0rNbjOyjHXuNWLIJn8k
yBI1KMtigFCpDFlMhmQTH2XGX8AEEF/rIXuLvPnczUih6O1os8fL8llmDDbqWUXrqIt2UmCtxy3G
nmlI/3bRvgYx/EdK+7dB8+4tzl8OTsfSNLzP9gpkmoAT77gwKPB7+D5DmbOPDUn+HXhG5oWQQENB
RlSV1qOH6xBmAOuB29ScZMPAqqiGn7GUqI7EysSozLANkxXddciubF829NLZ7AF+mlOezWTr+/Uz
SaiHUUE4yKqhYxTJ75pW64JPOx6YXfoxvzV+xb82o5mVaaNdUxD0goC4PwtDfzUHf2RJYWgcExQ1
ps5Aqa1rGkDmmVqDnN+AuLb22eq8U9nOFw9p9AhGNHfu7FCumXwbs+rGwPAC2Pptiaxk3YNMZHrI
/ep7m8oig6qJqBq9idCkKP3IqKVgOfLxLykx3yGBR4yCR4/tV9yEPe2MiWsymZ4irxqPXbkVM8fZ
xfIpdUrn7Ho74FhoMUO+Ofi5UpSXfCd85syxdTGXkxpR4PAFyqyDLLEUoL3SWzyDYrR3nK0V+SSL
lZgGrZ0BxaaLxUsj5K9R2s/s8w7kJGEX2zRy/OgKsn35nH1a+7osdi6ix3jYMfXb6di6rNnWKcTA
jBgIi8X7EK0Av25EiKUnQSnpMOEfn2s62zmW/4qcbE/DPxcxY/X0iOuiX2W4UmP2st23gfXGBvGA
qUtiHTP55Byai7YmG9Vyx0sBbmSGjbCBPAS/o0PZlrEYbqNRHmzjORhdCzs817m0mGkCKXYTxJMh
+7WZwdGQbXuyiCpN2g+gJ7TzGhgNTDHybi3rKbT6TzI0UEageloqjD023G7mTbjBmSA+FXK6j0gS
xFNX58QUvLdxwIAE1nF5a907q1VIuPQXAZgM/fJ07aubwDQjacj/dOl7GZFK64O5mmF3T04QPdUk
djcIrJlFjhfyK1dfowknFwUrLQwJM7eekXQJ+iYx/xvGkiXsTmT7ttsV+U8RbFMn+iB2j+HUZqqx
zTPlHfPXOHQvBtjxAWq1vrJL7pMesrQVn0u4UZQKLNgqHAYhPwJ8d3VTrF6rmYmj3Or+GLp2JE5F
xuefP0pQ2Q6do6MIRXZKKt34j9uRoHMLkhDSHY0uW8xyXnWR+W9q70b6e/Sy+U2nFsCYU+ZPif96
ic11nzH0QMLbnBBJ8PXHTEYss9j6Sz0wH03/WCUfdlfY/1z8r5SMHJpOyYawoP/CRW//kcD/eMyT
jcmAAZ2fjRbjJ4GegYKtZKFqR5nYbCwD3NkQ4BStMrV1Y7Bsw9LuEWNsArNyYHJazCDb54GFHROT
+9hEn2GX7lOAUgoGqAEbp+dQ5lcXcBmA4QawRn2Sl4i7pDTjC7ny9acJ6Ubnn82zuiF8zOwJyH2F
mR+bqjNu/vddnFBSx7CpBYVh45Fi7p7tSOz1GyoH1snOPUex6TPGI1DN93/0Phrfv5Mz8+/uukdC
LATg1aQTZs1iuRsrgI0ix5eRB9/AJNRxkHDKYoE/jzFMMuRmcOeiaK/v0HTun3rCnL089SEHitsg
WBT13fLd1YocQbL15GDt9MdnRCSKDjur0eluvY0urmF/hVGdnWTOSVxT0tUNWuchY/xdrGnhovGW
mTuekZ4Hf6RAcDhdKvsWTjss0ph2cnGx3R8ZdBcLSWgaXROsuRwAglS/+CwJYWEpJzOYlpRQajki
wv7k2RqHm8c0zte8GvmOILcnvrBgLFK07DgTYhhs7GMG8ibW2WNVsOhaN3VII7HJdeqijR2poFSo
V7HCYslVhaqeQhm3FBOPuwSO63nOUxPRxJcFJfOO54ef/90IINrUMIZ1q1BdVgyTUz4JPbEM8s1Q
MQOlguOllPQ7uNwG1kH0WvCNbny1zcpFYDG/JnALC7oRJoBht8r8n4rrMwuqrewSyOTcCD1vudFt
YaKt8fMJYDV1u47Gu81CmGqIUfLaqTit2u3Yim3hgu6ABt/qrEwCeygPDMzxuXM2uTb0dM8cPb0w
QZNC/88gqc1OCKEYLv8ygYtm52KU818Dtk1hDK98vE3K+IOkxM5BuXg0S3HTC8oARgLi/2X+nHs0
rdzMjP5Nh/nZfOa3MtLbzGLIsY3PaSzOM8V6SAxYR6wnIn0KYglFt4rxbbX/m9fjejHIlFRRe6Iu
ICHyBWA17cm6LJ4CBgbVfJjZDwDjtcPfzi3Xw0L9400fuRldhCWe8HxzG1TXpmCaYfnBxWyCa989
wp7FaKeoYaVnb4fe++qq6HPEMxL4815yzM9h8Sc1P3mli6neE/zeJfg5WJ56qY0ps+hZjNTBd9y+
ZQaM0M4e2Sa0IO9Mt2NAPV58q2WCq97LqFwTUwueG5dyIb6hd0R92G4YkiDDti18ISo8EnG+7LOp
3bZLViO6a7Afz7DF+Iz+QpTBfZyyve4A7jXsOwGx9mN3SLunrAGOVS+bEbSmt+qSa9rElEW3NJdI
nDH/ccem8bzXY5MBZkq6IQC4hBhRg8ufiu9E5PBt+efcBSpg+eHM5YexeKfODG7U5dJGwtfF7rlX
3smfjHX5XbnRM3RhgO+/oXF0Qub9CPoDGkMQ7wFeABpzs0PvvOAK8ib1rmzCb5dW8/PjiDWU54Ag
6lkhUk5OZKEvEylMJRX10h5sb2Em6ZFIGcIxkxh0HvSY17kR1zDFfZWkJ8tq3lEeyOYR6Zhfick3
oE+PjCejgdtaNUQA/0rU2g5F6JxiZsp49VwNYYhY7FRX54pwLObGq3jeCrrqgCgXgzFBcSxMBGV8
BRoUKJxrIfsvNOjIr9RB1WCcqJKIsOE0TWv3PQQrt58KJH6GGj9wYFFi+cfEonixvpaK9FqybvTu
H52oRbCmF/Jpyh+fwxpNFtwz6gfZ7EofSwJXaCrPLEDiCqYsbGv+AGedpup05o/RMOGwXjquTVQd
9M7MUAqCRsoPbr/2NQAK39a32PWhV7OOhrZLKhnGFVYnN9CE9KVPSIATE2l1vweLEKGaQ2WBDvPe
m+wdUFzOOTRDR6h7FzB8byJzbWgBgYACqXWnOeDonM0rX8SBeYBKPyUy8dp7GJxDec8+drBuZl8c
pQ1EmfK34lcePfb2x0En2O2BSm0cJzsZXn2RkhTECDOHuOd0j1ICn+AeHMboloA+qRka6C6RbpCH
FJ99TrA2/1xExl7cn4f5kHX7yXxu1CdGKlia4GLodCOuW21eKdVHxPUu5fzi838G2WtBJqsxf/X4
dIkoegtjY7VkyV47+Y4Kg7p65Xi0kYcmdEXx/OP0D6QZNscMo6RV2sZrNz7n3pPpkWKxWdKXatJV
SMjIIx14UjmZCDP1z85EThBIkPqmP6FF8rgxVCIOKwM5TbzBVDLV39vGPffvfOpUA5NNVGR/j9Jf
OHJjhloLaDXf05kYwHuqARvXbolIIDgKPqNh1yb/RIoZj2gz7nptjEXtwCP/6yBiTV8SxlrcJZHH
Gmj4JHgrMF4HKM78sJxHzMX4UFAeRxh3jB/HHTaTeFTBF5gC1LEhkcasOJEDOr2tY9aJjiAkiFsb
bWqz4orWnbLPZJlb0OVWi64dNd/8TzVHPGerQOmbwuZE8LYhtiTB9SUXzoMAdkwT7WrfWi2BWncD
tyIvuP5yiMCLyE6P967axj2QiY3hfPQ4IerGZMOeUg/aLi1AzwmdbN22tNhzjN9igdeCdVF/e3oM
SNnfkZFqE7zbjr2ZkW+5fIv91n+XujjpnQj6EM+WGMNj6vOAxD7FWav5zqDcxjR99f3BQnxEPGoA
vlB+l+Zor0M6zswIN00roW8GzhEVqkFupgncJ5uWF6dpXvAypoH/2wtr7XLBZF0icF73/wWfbc11
s3z58sMU9KapmT23M6OVlpGrL79szmFrZLhqzDVeXd95TpT8l9TObUy6H2jHr64bsCivmntu0cD/
x5QUyT1XknsksugSQEExs2lP4cXw62yzRvXj32j58vwE9AxUH8Rw414Fu0LxErrX5r1y9k2xVs41
TF70wTm0cHBJG6YKzRLymJGO1mO0rgXmn3LtO8taVCNH6wLi1b7HiptJKMym6SVEnENgeIqscMEf
GI7wXlzxVIbPnnzygy8znFC54ZhawXEhQnWm5+Cty462XWi7N1UETF37aCx70+hPdUqPxj78qTOJ
yjPQ+QroIWqf82PorTGebLTwMu96nflT8I/muJzINLRLSKgqgsVZYedzipb0sAUaUchSzpqMI0pB
zjWIxQRd6a8gnqKdK6INAM7ySVgRqWjVbkQXzsHHxtRyWCQ3rGPIBWVCbzUvmRQ4Foz9IOSOWNSV
oWjficqtGgLA41f9Okd32SbcWXFknPtGQDeKnwYr4j1N0Tj2GLnxfYYwszeeiG5NIne2Emdi27+N
5l+aEczi6/jH5VCK5KXzn6b02Z5JgkaGbGKHAcn4UZR8bb0IDjgTBlhE5MllivZyfKTqK4cnP4uH
w6a1DHcS+j3hb4BOQVUCqg7mIxMsUi+o7Rb6kMlQh8zJn+EmbJa8evVgK4Gor29d1N6CDuUA73nQ
jtvQK7YqQ9RmuURAxGAwvCb/UkNKT8+EaEJAH8TvXtZvatEB04tuaVqcQX0t9UN/ExiDX6KCRYL7
4jK/UHF0YuzwmafTvl3U7cJaLuZfNxWrt45W+kug0q3FJrKRtI8IeLRCPyOyQDobH1fo3DH+aXE7
QD6q5bow3rsw3pvWsm7wIpVC+zihk5qokXrnmPD9z1GB1UYPnZmcWP+RRuZW/7+HkjMO91YPjata
0p1QDonO1hPu2RWrctKkm7mn2I9uVde8817hNTDWtA20viSLsoQ3xufub9PgMhySgzdHUNU4I80W
e8gnhzLao00cFs9ph2DVh/HtrYThAqfKTZNKo3xiPQackOM2DW5mZL/+vxc/ldC3+VU7YRwYPHGS
ygVXJCVW+KVftUPAs/zf93wKABomM4yo8ZoroNuOwZHyvxcY8COi6uFmlG4jxvvOPEaALm0sUQ3x
kgLUjAQP7eGp4xDoE+uP0QkmmDl8WIZUozgGUElszt3sop8A/VsavB3M+aKOQBovxmPS3/TbnHgY
x7ZmuHPj/FgCxnd1YM5Sb0f0pfqHL8WAbQPXisteOnmnaS3dmGwcjDHJy1zmZ5YFuJrp0RK5odtL
uuI5j39dZ7haVb/yFyD6A185eWGBuU45Objj+HPs9CryyCGaWCNR4b8KuXlMPHD0a3nn0UvOZjw+
I2e3h33lu5gokx1bRbKCIuReAbdwgLswM5dihXGPsB20yTqe0hmHfTNCdBWDHnjn2bOt1l4Arcup
Uf5oI/fcOGdUQ1N4G9SjRHblTCcHX25KGzY60WFk/2pUnwBb0a8WpwZdiEWkuMlEeaYvmsgzaazA
+N87JfpLUxXbhJuXOHJpffE6m4HkCXYH/0D3Npa6s/1kho/T7UPZxh5VNXv+s2YDpnV+dFL2MUW7
Mw0sKyDxxNZYpXzFUcRDKguxxZZ3JlWa8LF3fnU5xV1fGIDiR62tOI7tTZj1vRuDK5nI4AA1KZuw
+SloNiVb59mhkHnkLkWV4RCwEv5g2jwCeEHRIVfJdIwE/Q9Do9qynwJKWeb0Y2o/euQObRhcc8aN
+puUhjGHGftvFIJF8Sor9gTNwgSi2TqcD236VVNav4EWkBNHGK6iAdUSZWxl3VRq4nV8mZ1fm/mM
S8wjtk9qlD7nL5tUFugl23soaO3VdoTCLntG64TiBHzUfeSd3Kpg9wmkb2TFaAc7vzePiewPfq4u
Y3SWnbubzQ4iwfBlueVe9f9NHSI8Yzq1nItWi4S/+QU7uufRIxqUID7YQTMOKpfPbSITrSPFMkOU
LfJVFVAC2V8KnS1eO/4C/UkSM1sQG3Y1KIJxCeOhICexJRHDwlVtXFqT6fXwuywN3XlG4MJ01XGg
gc8kk6F1o5aXRIU7pxjes4DvLlRueTNZmlbpO+MG3ptxOk7VxayAo/cnc/maBh/kGgZcCgI7eIgF
85tnH6LhwREhTXKT+r9K84SCW0AVNCfHTB8UArIofbmBjYvvk+SX5A7cwN4+FLgE9RewIKYl67t/
kUK2z8FRJ18WAkZepP6fKSeTZrnr2QFWLshTCB8y0AC/BjzrAnV345JFi9Bh/HUZO49SnhMyWJIZ
LUAJabshYNxDcK6D4jemJj2VObLpF1AX6yBqDnXKyKz2N777ShjioXpGmLTPAg8RDjUy72tWfh2w
3dCpxntlPDBsRUv2YrKHdRj2CBO5z1If8oVFHYrcEi9ecRWoWQdG3A4aLdC2VfCpyKSvs5/urJ/i
iCUAVL1WLHQPdcKD9YVMbs0XtQvvcWgQ+/xQ9qRV4juWhp1/0T+mGh5+Jc5jxMlvAnPL4ovHu5Lj
u+V8ks49hr2wUF+TDAAzSAb/hVkJCIXHY7l1M2MGMdU1Wlj7bGTU8bk5veUBwZw5PyDMsp8+aWFs
aSuBHtSi/LsR093URzVfFzMl2mqFpcDM8SYzfOadEZ2xrXfdFH4bNRieEfYW96zrE8Q1n/0lf4mQ
fCD9jd7njhCbwfioi+hjtq2BS3w1h8Zrw/XTqmlbJ3B/yQJiSJe13sMKZtTddLdw44yquXg9zCm7
PhFhR7n7qSjmGOroOpJucmVuAa5z8MybEsNvwt1WsAqf6BRDabHVwdjArRjWbNcKwp/Uf02SfzSA
FZJk2GTJM8PIMrtZaJLNvrsXLp4h0fDxFKWxZfHOx4a8RSz/KGNp/2Ma2oAeLDWbwyI+0lb9uD4q
siKo/pZm+13WVbqCvnAIkH10MMcaepAJNQzjrUnBscuCH9mQIdjouNIMIAotkS6YE+Sn7XdI3nI/
TgTW0sJDZhuhCxY2xeUcvPZCQp9KPtLKWP2xqWanVN28kXY3ygl1RaJ+Is7LDgAqFamwmHsECGni
jmne3m6tY+ZfE4Cr7Yba75SQC8EIseB+zt40UN8R3nssu+/SNxkDGv+Yf4cMWal2BHRGBWIOIa7+
tiE7HYL+6Mv60jRyP2bJIXdO1Jy6N3JMf1sRAB79N3/FwQkOZ6ue8vo9jB8sb3P7V08sUow4Or4X
0dkdxQGAk8zZesOljxCUOPU7gbA6xRERa31q25xpZxFTyabnjuiOITiaBPOtQrIt0lfWt9XyVPl3
fVZaZbOpuUu8ApEETCPdzNmgLn4TSKhAgdrpFQeUdkwve9+bIXKBuAX069/1W55HNOEzycrLf67J
xHuh3Q0+9Z/jakY5GYZ7f3nn+K1oeEX6iU0HgRS2+4fFP59yD6q6ObYMfbU6a4wZjjjDugv5bvYJ
fgFPkbIq/gyvJcuQbKwkqj8bnjWB2cpayedam40X0HWhr9YF/s8QPUXrMESpoFyrCym1HGFoc6Lo
5CcHaSKALm+xP3Ab/pTVb2i9uf7ZVa8S7LNNsIbhQGHGAb14dwde6xyHrBUpcpxrNb847CpqeXdr
svbU9KLU8jSFSER868tlJZSTMpiFwwXUcnKJRflCuBsRjz0zoklvm12cemQLYpyM2Q9WP50hjgtK
vdFDL2RDT1lK3l9GIRmO+tIxNOTijxkTPXNkUMWsI0pQdYCBsZlXQ8wqQuspqj5dNfwpJozvw7mp
wWpYbAoL1BBQmMgQ4qYW4Lw3kwckIHRuTKIF4jY8EkvXH+x5AYjn8YlN72NMMEiNBpy12Sad8rUr
7yZfuM74HXh+G2LgLPuersGCMbqZU+2X4r+NhlX5s6RMILfO5UxTEziPOWLbpEfO/abL9gOCohwx
k1M5N0zfBDs4LrHRM0lyA0M5tmOVzw6CR8b8ZKdImI2locMpzK3nxeJ36Dncx5s+8GWVnGa7fgks
GlnXCp/D+WhN1hcy5c0cqFNCsWMj6talS3+mJumX9rHY/wZFWoyI8VEX56yP2WfbG5atuAop0Vs0
iO1DA2wqhA/6jiJZbp5ih0JWWeTnjJsp8o6kMb8pWf0LXVoqyz4F+DC62FrNAwQqNsFkXlNtgKot
XmgJjlYsdokRoRXAq2iyH6NZp06Q9UPR87tHKql+bsHfiVvTE/dlGiSVcHrJi9wYLR2CEXC8IeKv
491inmfIYwwYBrmizFBs/5YQ94HcAZz0638eJbkE8pg42TFM4GxXe0mkAip9cp6gSdbR+Bz05cme
bln7GIxblnKGdUeXZ0y/5U2dUk+iqataUjGcFcFTZtq9R7nurQ11CzNW97W5LRsCBZf7zO1uGNba
i+5slHCCmatEQrSkvw8Izlj8k95fTxmFGa/ehxXCvkHXJgkftmriDWSopDJOM97z2cX+ujDwrIrx
lLnF0RYd/mE7Zr/C+1Ej668z41FQgEv8ASFqQzmRa1aAHmKpv/c7eLp2wjZr8Fvc6xNymsVlHNLk
g7VpSiZ0PemWxDyM4LtZijJd0HEOCXURcweip3RCmXspaGGiatEbduZH+cUY83U4gbXkFWTjkWaU
gbM/YIcyXkofvlHio4wFrXaoI5T0Pq+CA+Zl6gXUWg0gL4gOdDsI9Wl9TWjR/kSVZkZXzDQG5nuA
BkdevuMb/8fSeS03jixb9IsQAW9eSZAEDSRRltILQi2J8Ch49/Vn1dw7M93ThqIIV5W5c5vfPH3P
6/61S4AUsOEgMLgdBMOUHOQPcb6ah0zXuJ9xJGYNnfaDBWczJiPMQlc00Y/YVAYCHmsUDacM/nwS
mNx5bsvlwIZswmx7omA3BjSWUcBSIJ26iLNRNXYWDw90ndhFnZSPnQfBwkFKxY0fKEj2Wqe4RTj2
bzSFGUkC6+qSFjnSM+syeHdmIjtNr/eKW+hbYf6UJmY6ADz/lvIZtezQM5G8tl4XlK8t6vKSGwNL
TJtQPm9YCZNkRzDYTZqeRCxRviKXF23xIydqqfmGbLKxCfHgauKmYU8nQvew+zqlpBgp2irbbOCR
k3GfLiy++3RfaBaeZ/1rstIkzx/6LY+OdgStUGFRYprFNoPEbRsPyDdZOQgcAAfod5ANHpHLYYpL
ILp8Xt0WN7Rrr4SyvwI7FUg2xH7uARo1fxjBvdSr7uCDqVhXy+XENjoGLmaHZNfYc75jaEmGcNFA
o2b4nFf8NtIcqX/8/d/VhMBKvVVooCyhSdclA7KyvHygGyF+0dw6br0n2x58sPxo2qnAdtU6QDZ2
9s7DUDV4I8LkxqgVI7irkSkU7d1B7tYFwctuf6ZgWExFhsw2072Yn2PuNfpprFIxoVkurfLMkclW
uCcAvO8P7rMeY0SsVnsMGVOvw+syRsKxhVpymnHXgavxGMmR0bhX4Gg0SNNmgBC7OuodGSiePzuK
n8730f5skHwMClUuwtwI296JIgypeq2FcngZKdM5gUKkjnfThaT+JXqE4GrIcinvadk4FLSuY4QB
vvnmglMXV5MeT7YbcRjVXx2KTgmNjBk0XqYYMpxPobnMsEJQde3TIivcEK+Z7T1F4tsd0EClLab5
+BYhOFwdgow151TLraZXt3bmEPh8wbkYmQR+MORqTD/dMpwTCneSOqCZ4zky46nZWOkB0eWuGO5N
5TWBiZ/1gCyhmwJHMwXZS1TGSwRvp3bXZJsZCbM1FXGl4UaoIjB6iLFfTR5HhQjH5VAjBWNClqzf
7TBTJ7rXFM5VksMgN8D7CwXh2pCtD9VwFyuVlICsl4yPk4Z3DMZIJpca9kIqXlXtXFgHc/TQ/BJs
G67zX+okP3rk+XEGcqwwI8UKIcQw8yVJP5vIHfwIrfMg+tf5XDKP13YeAAO9ZGkHU13c9NIinY6y
NdnrKZOBdUY/qKzPjR6dvIjKGPcuTEiK0XhOq+5kz69QZKMyCYmbT7A/hFgDO3Hd/KFUOBicPoVw
OeiMWfaq0ADgoIrX5R98SUpkZz8O+U8C4y9/taP5bGvFhXDMcHWsJ+XBVaJ3gdingmoKpu6XYVEj
oThBLFdpUrFljcUzhYQ0jMuck0YVMhAvw48ccYFDnDRIn3NKMEsY1HuOITIU5Y5wFufoxNyoSWDV
0VHt3MPqmEGMkhDCGcJ8ngOM2SBPM/ffl4hEVTu7uyW1/MjNP7BxIglLvFcVE6NJQieq8DVsA5K7
RVySWYmn1EyPc8HEL7IuRZxf3FW/tG36hEiOWyqfULiN5FEmGABFGUsE5SRmV5gnsNLHPHto+DNC
35hs6mpgktVlI5NnkTDIE03g9KkVO0leFF+IbZfpExqlfcjr+blxYtQgI3db/S3LAwWm2aKw+t0K
EcNzYwVqsdLDPBH7L2yBlyQxjzDDk9ljzgRwCblXtEE1UpZAuol1WLPx0KlHt6w+c7oaBUxkdarA
WYBYY5xJywqGSop4AE/4NObG4bLSUiBFelWBYqI2+srjo80taYggEThgtwWWuR3YzZC9xR4NO76q
47j66zI/9BZoj6TETjUlZgqwoNUlKoh0azXrp5a+Fjk05PUbM4hl/tOS+k4KIpI4NnH0EZQxJfdq
XPwrpAunVtU/2dwdx3ZhiL2N2f1b/JFG89Ar5VcrwXCVQmsoKBPJMmaVaQ37Fs+I76CibE1zRaCd
ZMV5eiKqrUCDHRVbK+biLR1sUHu4sqjB5+lGJ2zE+FFJ2wswG+GFHoQ4gQ29oPIaVNabIr0m7SGx
Q/xZcJ1eSRLlcaanZxJDWuOWWcNtzOJ9ggGppqCFvOvUAfacHlsenTEl2KnIT4lWP8iAF/JlanDT
wXEBUJKACvLZaa0f1pQ1NV8jnl6CWVi23koq1NVSd713V+p5b9VLmI/6YwdVb3rzmBWAYDvKn+qU
R7+ih4hnSIhQdpmQsoeNChan8xR25WdbtYCIJRSijkl1tmAG++IwayOC4lWvsZPtiK5H0qtsS3cI
87bDzaZI/NLJiXQ4QVnLENpAIS299jmjtnLSvWE+jjobZLSteufYgCynse5vjNW5NDpLHl6mCabQ
wJ25gbCyJwwNxgUCzhVVkDAfPOK02kL90dRv2AUZCF2L5Y45w9OBPfuoDCZKrzFoSsR1qmG9ET3z
rQzcUfjAOUzb2BlzZqe6/jj0Z0haQ3MFx8u937QcdtK3S8s/RGYcHLxVtnnWnVoXO0dWMiZ22QeQ
3t5SrJ25uo+JgZ5F1p5qjxxixHq7aP7N0JGyJ4taIiKkUom7q+JRgdaoYeDper9jirzdcfeDi936
yBMOrc4BxGwm71hPIRdmMOyNrJ5HyO26EtIOwriDyBdZqBXRmUnSeVHig8zMgCArqZXq39v8SGJi
Ypx1u6BIuMYOG62OTOIte1f7g5oi/EKLgnWxJmXb3hWVstxDW4NtCtDo0Ag7mIEU47g7TTbdtOzM
qJRhfY3eOamKrffcIFiVqO7K01rzvU2mCkqDA1nhPiRU0W2C73Ic7Sel2cJwIzKxSy9x0l1R6MEq
wKZbafrthIXaMguyyfGKQtNaDcjwueuprGJbCUegdDUg0Isr4G1XlZAFZvEGj2kxNQfMocI5/8lf
ShsiAIN3n/lBia+v+wRhaWGLzXhQM2y1pLluydC81h3qVsZcjud9IPA4WctFoKIjk43VF9MpoBo2
Rite6ewQaa3LM4RpVFvZJteRBns0WVhIptABtvkMCIPFGHYpn1quolRLXriRm6RmvRTaG2WYBA5z
WbdmFPztXFyQcBxbqogWSMppKp/ijI6iGdqwd8AVmD0kzCMU+jOzT4+kLhQeIC91oVNp21opsZOB
k6OM1yg9a0V8RskDxcYNrIiJtmLuXJykqupYVwiqj5ZxrA33Hhmo2nAPUpz2qNg9vNSFCLIGrmjF
+lr0KNgWJyhE8Q7/OSxVVCFaOv7W/Qr8UeraNrMsooKrl2xkJ2yv0Fptw5YrbNmhMLCG0OjvakyW
OW+TVpTK9Jifs4GB/HZUgKgabDcy892KauRreGs3jAYYauzblEdboRZqa6SchttfpVu1yMa9vOe4
ZXYupaAs17z5px/myzQylLiP3BZYf9KZoqpfVKH4+M3UVEoHz2nvxGF9rJjmRbArTExZ0n5lqFx/
piOZWSH0kw3eanNZfnA6fAYa6GDiOn9BXJGKXUZZmFFk5/B8nFz4LkTZeYiuCvHcX4UDTADEPjBD
KnybE1PQsgyEhxdgx1hq1UW9a0C6ZJmiYN5V8owO2p2IULTU23I2AgnYZDIvrHmXtrw2D3BUY+A4
PLowbmvw41zhfBMdKcCxGFBUdEszoJz3VhFnrlSWDDDFFwBOJZ14Azxjcov4ptczJm0e6wnKmD5U
h3gsTpZhgPZc44i0ugwuPs+17WHWFo9HU3+STZBAmkTBCz+vBRJ8kyU11E65kMiPwRabX6IEGkyE
M1CJEobZTge0av21SXYeGoc4QQIl1u+qp+dK1BcO7SgzpnQDXxj3WEJYKHKwMkbWLkMG77FWyx2r
LAQnxVGDgXyGhDqhaejjJz/ri7MkSMM9hdiGa82Wl3KzeUQ8T3XFgAY1Wlvs3VX5NnDMsZzuYKks
SrSSFcvqMLz3BQ5qdfqk2q5fLv9W9AQZT0hF4yCWPyk0h0ubzHQhRLU4cIJr7DWkbAeiq+3uFR1a
onsfB84W+ycG8TGJkpCFkV4UuQ5uTEgGbYI8Q+7QBYr7qjHKYT464epHNOxb6YyPo2i3aSd9D1Vf
9jKjOvoefhGejfMEfHDJ15mg+2IITheAkQAAljCJY3FurMguxy2f6qWJMYLHHVJ/MnX2gOG9omXV
U+2xyf5VyIktlRM03oZ68PvyxEVZow+dba7GkM9bXqjlJlRo4itn4qB9OOiEZK8sb1dAkFhpEX5W
5b4TJIXSR4oUgQhe96z+W+4tanDy4E8La7e0SGsAATTT+ADG/4uZsdTmnxzPJHqL9IK45FSFe460
pfsr4DXHnCH2aXlqPJMNIsOTUXMOo4E/aPVtYTgaw9B9CPSZ2A+CS8cMT2ncLenmdHgiDSnqc3MS
A3LqNdpq8Scuszsdix07+mKjTx1x8RTVjysdK/j+n6HLjGK8SyxOQKxKsQSUXShudV4zs5iooMyt
ZUjZ/D1iVLnymUqeZXldZmgoKxHL3MSQY6ELd2N1oHmg27eOJgpj9XFq1FPE8N3zjIPRwBeWXb1G
BbTkmEYX93yyHmaUGROcAw35leLo/5mvVxqmrZ7+rTnmHsr6E992V3AVHEPbVbJDHZZLgQDFXJOL
1yo847iqmksAdLadkupaj8mtg4abpGb8JK04SvUp1qbfGcucUQsMhpuuwxhvTsj1fcjZLNMZu9LG
lcdpciJrq/VtliZn/muh8qhsnm2pEdBYs3Vh2NI+TFxiC2/LdSZldQHXZ3GWNwklhLxRsXtEB8wg
EJIBpmp6eqextLk3XUZTaXYGhsHUHHOhzewEXYOVJIWvqX7Jmz7CE87ImRoDH1aHWgkj5YMcjAOO
PySKu742iJNL/kAsJh4KoCWVfhj4G1gAFs9/y2Aft9CHkNQbOLJNwhc9Sp4C8GHAsAU5Pa5uOWIM
Txt9Bpjl2+ThYVVR9BCu2ZF/lWJ6bLFbXSrWS4QyTMQQdaDQwMFWBptqqPlkAdNj0SCf/IkTI1sX
tonR5pcMn8Yu3UfFEuTYmMobXgWQqiAKooCpkfDlKdb0rr9CWlHY+4D4UO7g1dv03xjL8RjVABtR
kj7G3RtABMoVIoIrvpVLmz23+c+kJHuDsDaBkRZsDjZYWKliB5tr35vag8Y6OjbQLsH9RqN7sdsB
0gdpjnr0ZuXXwk4haA8908OOMVYPzgmLptyhZoZZ0R1w3HpaDEZu65FUlEcsTQYoV/BdP1bDgf14
qAA5ZViqycau5eOebA05pe6nKZQLWmEYx0I+LAfNaC6L2R90/cp/FQtL3YXSHj15rMjZEEYdcNPF
AjbfNiblEe+lgMEN1Ds20aEjoSEpHsw8ObkAA27nHCvrycqH4zJPcBjwWtTvCbxYfbg0GrN8IB+P
oKiRCJh6Vp9lmr2OzVXnkOJu25vGIkSQ3LY83vNpZqFxglSOzfpNIGJbpPK62OLpvS0Z1htSD1Ip
lRpcHM4BMWzjNF6qOPmHvPQ8kpwx+yPuGHWn/8pUhGr09o1R+73CyR5HfEDZcbnTx/GNYA+GSALL
HxXYoY2ql9x9HBfILKTND4zO77JSY4VNID/D0PfyYr/2sy9rbZekLq2ud6gJt5H1YrFvI0XInKsE
MTPRbPukRN76BscjbaEy0Rq7RH3DFWKZNm+yeEjQ58719B4x8KMm6LpT37PYOu+yD5jadyf+MrI6
WKFgOEnjEzncYkKSwkkl8xQ+bMlQ0d2OcGiRPdqkK1SGTsH8UTQZEE2563CqlPWGPJzBLekoMZdI
EUbDSzawnrcYncYCj0hWHWnhyK6PyoX92jPogLASYgpMYJ1cOf57K7R99UyCSqnuuhpjB8CLxHLP
xuhd5/eJJsDvGkZF9jgE0rBEKg96CmArp31cMAbfFQy7Ujw0IC1K1cyA+c0QMTFg8D0HDvc7E39M
fbBlIlkQQ4cUDLLUSFPp2WTGwKMq8XCeregRwHk76LCsN5yhZiixfO3OCrgd95qPgE4uWXjMBcj3
IQRgBK2N3nGc6bRvCPsRqiortu/Jy1DJKRCXRv0wIiZzxjiGENSlDUkS3UxSIguL4m/9dqyzV/8k
RuVnun3UVbj5jMVNtb9w6YQkzZjqjtIftjF2nWQmwsvmeo+oHy0Lr5p5Ly8FD1Vi6rQU64MTLVj6
NNalGrEuoo4cjFAprynLcVc8m+x7ZseGAmLfJjSiA+YSrFdtuPXiK4PbCPXleJ6NR8t4TKEC021u
7HbxbQ18kxTwR5gFW2sZ9uVcERuNqkj63T1jLNOLe15XwbS8qh71OuWJ3NAlqCoXzdYj+tStb+Br
oGzNcgJy4+fKkb9YwOS6//6Inzt+01PxWzg/J9T0wzQ+iOZtKln7Wle92FqHqTQUURbWybLCeGG9
9iZ7PyWk5chFZjgPHIUlkDcimFzHJwxZWF7hOTt4mowle6wkm5YZ0qpcA6dqBWzy9JJO7r+ifRFD
iQFMHXZ4iWNjAfAynE2nZaNlYq6jX1IXyFLpc9L81tq1YQPrIT+sKJThRuJxJM+0ap5kgSaArCAc
pi7EkwSjymVVd41jXeIux9YbyURKNM9CEQc912ukfeF7gWt/1NXATdrwhHXOpnf3nYPIxemJRrWP
Aypva16Ys9DBTW+IhxgAbiJveqER2U3/sZsSmE8dSN4U9kjVgXzxnxxVgCVvO8XoGsIEix0DTAIR
xwIrAKb6PNgHb5Z1EFUhtJARodQMgjqwM5WFdqm+JEbvioUJKC5y+qMd5yf1bVlPsfgXdwzsQcuY
kbckYeVyc+YZmyBrzgi9kCg5EXomCPuCfVVXDYyspIIdrlSEqLvgUUO+lKoUqxDLvIfamQ6Vhxeu
WVyL2XopcXucTPFqTltMtWTNGMnNl3mvIOIvcWsiP46NXe5UTwmYjFR7fTmZkD2dLv0COvWsiP3n
2k+HqBR42zz0No7aDofmFe2HPRa3dOo/tH64ZHn1nGJLhZ+S818h0MbVcV6b05B5x8ZJ+IQNbBZ9
fc9geTMlggldTciXMtRw9rGSFb/SNQ8aEckDMRIyq8pBMSIGI8CKus/Iv6vjd0kssVt8v5P6Q2hY
f+EKNmqdsYPRlcEM7OfneSyCEq/lYRJn0kIveHQgugfeQ0Jhf/WY4Zh/NrzZ6jNmNmF0pR9p6m7A
1q/vnMCpvX+q/TYyg+OhhBehk8v4Je9ThQgNoos4duF8y1ZhrQjwIhai87HG21WovrPIPRAU6Cmf
tvKXqNZT+afiVKGCJVfGNx5bJcyL8neSwcGwSMicbb+1hXRL50VM9oM+ubjy2FzTPMSsEzLYN3Zm
e2e+oMSIf/Vy8a2BbLGHErAFXsMulRlNSDn+RmYlGQNKkxabdX1lZtX3JTUi7ZlZH5Vm+FRRUlkh
O9G0Ri3Boj0wLujClNGUe8tjTkJh1mOGYU3hOHOn4iDi7OT83SYTe6COrdPqLIuXjohMFkKDEqzY
4urp66U4IHSEjd12zEX/i8ZutniLH812khEUav8YNQoqvEE7FqVxtxtUyJmNpwlWjRi5udIkRlsx
5ABoWI5qL45kW8G0zrGTjvVQkD/aEZpTcISwru1ee2/xljNssS2cYtsiXRdQxuKeh9+uOLdxQSg7
3y/hvuwU3ChL/hB6tdBmsGZm/WPE5kuoAIsfW0TJvlBpb2UG9G5rEo+2BwxtERdhFAbJhmGt7nik
OfzM/V2wpjPGf4CdFDRm8SiPN1viYKr+NbG41soU1o1zWJr0nxDzs1lWwQDY4lCwiem1rL/xdU8p
O/q9mD6X8t+aAjtk48+UPTme9YT3+mZibrDoHSHg2WO7SJuZpcCWoH4sWmi21vRZNrR4Hdemx24P
+zT0fp0T2kyjWImZ7VXuw6rWYYb1VlFxofvE8UFZyLKhGs6gdsPSUzLPhUD+rjekdVvKdIsYxBsK
qi6VcBnSLuAkcYdNzknE3q9eaOc4M/CqgoFXqB9YHjxw1zAM3/Zlt69LsEOTYUPiHtNMPTtoe/r2
scgiBjELygZUPHEyXXLqjo7hQQTG2KHbFOmlIFQav6230T7MjaDGkQhJ+izyY0fbwDC+1JsXezlI
xGrmu3eOK0VjVSDS9aVnkIyPwseyjNwZSJrRAuDTZqRMD+zxkk38dWyeBSqqdGWWXhuHDORJYdWg
gPmQX94Cj9m1Hchmui5s1FgVbsn1YYjESa+cD9Vtr25E/mPF5ocq3fROsQthviHca3qz2KXBemo2
QhVkyG2nV13LL5JtvuoBGWcwv4IlodUbGrhcExyCtc82PTYWzpEiZ9s72Fc4NFQeGj4PokKv/gmA
eRlYJqvWrFixv/PwhDRY/7O75cgkGKHQwvbrbVG6w1JZ+0EdzpAznjPc0TbNrDGV+DNzSfnXR8Q0
dy1x/jRJDu5MRsoJALBxJBgcWea1QZ4vnx6VnR88UXXJpv6rm103w/zOiYLRuKOgiTzFpO20/QL7
gAE/F7czdbJE2tfY8LTNpLRXh9stpqRpSJyuau8c5faD2sAv6/cxka1u2YftOpyneudyXXL8WzlV
G9DMPraRaZDzJbUo5blMuNqMfpihBQ5qAoT2uN3AZbOG27r0D3pjEOqcfkbxfclkpAmVfp++mjoJ
PqXNgqWYJnOoGNas9iagfRfG+KsU0VPXGizP3o3OCqre0Ionuet0jGAp3aEMRQ1j3ghSew3s6CnD
O07A8BuSjFmHuuKKoUDLjuhG9xIgLF38X0G8WZzgZdekRkgMXIKqA0dM5SxmHT0JVhIx4qpsj0XP
RqEoJKLNm9UwT+9y7W0xAZp4xE0ocsW0p7lPJEtL1aZdWYsHS0o8tMw+re6zO8DfxDmuxIPAwnci
Eb2cJ+YvQs0xkMT68DkuicE6lOm9hhPQC1JJ8XIxyxcJOknSFad1l/fdLlets9aFQ5/7Kqy/yj4m
NS5hi15wZs1rD+VUaLQ2btezxGbIquLO8l1hHHuDpn1E+DQQHxIr6U+pFwHz2oVldkrQVxjBRAVl
1PM7RKdwiAEaK6lhJBQOODXW7QtP2J3JPX0y+Nt6jfXmPhT1UY/k1XEeItvGig4Hd7VnES9O84RP
s5l9rd1VNnWQOz3yE5pl13YYR3GcC3dr5HRkwNb7wmEc0Vo+2nTYnneHTmtEh2MAGw1twX4lGO+0
UfSEZ+bWoDpQcm88RTx7SQytDVWjEMBu/VCR2YNBnsGIvRNYgpCy64I70JE4C3kN/JBQxZAhxcdP
oeDamjZJRnI8wRRgHK8Vd2yjXctFC7RF368GOX6t76CljpkagoPfkh67KixQKfJzdM2a2Fv9owvk
PpoKT9a7prYBokCos8tLQWxKZBp7SfVrua4S9zD0lG2LTd+9S7t0zboywgnlMtRY0G838ZfnGqFD
7pRCertk96gtJt2q7x7U6duhEWrga6Y6fu7pmxhixuWevjG83GKiLQD4SQ+u9B9PWTFxbP1xMDsa
7/FJkI1oZuGsGOf/0CRgNkcZVd8Q7VPt9sRB1OfKSMHVJ4vYnFOCi+7k/AYz+Wy1OX3aVglr+C5x
kSwmZRExm+xu5c2Ijd52UoCVxpwsmmujf9brA2xFWfAU7CNsBw24f+/qAXy8SOAUorTPndq/CUD3
ovf2sWS+kSdG/Z8ylV689AcKP8HXV4k8LUTbG8SEjIMWptIZidQhTV0DPXm3U2hoMAdnHSo0vgHf
YCDRkfjRk3dWHs2rHqYFSlfGTfMD9GQwnOPo3Unctkv1u1L1l5XbRTzArj03vX4WOKYV1BVZ1Z5i
eusOfCzippRHmVUAlrMS7FO4rBXqZSOViUrqNpre6jU5JqO7ZT1oIaKadBhAzOQ84PuaYQHQnQOM
rLFQPRavq10f1mokrkBKbtqTTa2pWMcMZbx077Vq6marOKl2/D2yugOaNRlFKsJHjWGKhRn+gE9E
vySXQaV7nDf4bWYA0lXRHicG4tw2H+MqvqIRo2PR1r5uMimiO6v+GmJ0WpfB618Rwdpnv+wrkLfp
Slblduqmhxlja5fGp8FR2WC/NHHEMGAhQ+tP1/i5xdtWz91dzhnQeQ6AH5luA6JUSkMVAr1Kf8/K
5FGZ2h8NmNMsmZva4lZ06ZtNbInQ+zdzRJ9tT5exbn+jeD2lgwzrWLOHankxT7brvPZz/aKnXLOp
WZmQ0xp3jD2cfWa4D4X4KibJnNl52ehtepsVhAC8oxA98Vo0H6p0kaqujEQfvVYNV40MboxqlQ7t
X4Myy2Mi3LsPHQ0VejdsIlMknaQYZku3YWRXK96+JV5Xth7OnBxVsT5HKn4F2fxQeuqlTr1vL6Vr
uebqa2Se6vnBLY/Jmw2UsCWQdLtsXpLNg/+rBNh0b99/wVD419qcr9tT4L/7+cbf7/fPh83xcf/6
2m32X+H5dv49/xZbQjWP0+b35R4Ev7/vYvd+vQbL5vQS+3DOt/tm8xiGt/P1/fxbbs5ADpt8c/bP
1yuT0MP5/H4OrozoN84mvN3kd71Rrm9uN14rNl9fj8fX59fX/RG3tm2yeXk5nU5b/73cXM9nRGMb
ckZ3v9fwrG5xruPf21l+7Oz4bmzkqzC59QF/bozRN/jwbc7kY/jngJnp5v4SnNrNNgi2t/dhmxvz
c5cFQw59zhjf/bDnK8+3cNnyLs7G73a3GwdsbW7Ltvftg3/r/Vvol5s9f+7zT3DmheGZoxCbmx9y
xPx8C/kCviL0//tsPm/n8/f+TX6t/DWv8asLX8h7c46Ko/z0fCUfGJnH5p2zwOv5o7N8KZ8g5Neh
/HS8K//J30Et3fJBeAnR3/Lv/Zs8e6H8Lf/jdb7P22NxuuOI/v+9eYE8zbwPV1F+QL4m5G3f+dzy
E/O5woFjlldl5NP+945f/3fEfDPBv/JD8jd0yIdw9OVr5PHcvs6h/J5f/CQ465wNPiE/f/33Zmzd
W45o3v93YBy02HDt+I08N1w+Pqa34Y1vnEl5pvlcBqfBP3tcNuFv+efq//Jv8P77fj77v1duIHmS
z+fbsPUDDiiUH1qemv9OnDxzobwE8kPIz8o392cfFJUP9sWci+sAQCZPrvyo/PC43tijHGnBtiEJ
O5sveRL4NRSTDX8gX8Zn5A/4IX8O/3uV4IxXR17EL3BDxjps7nZp/08zfwehnCChPgNb21poFzbu
FPPWl+b9Mki1npJLExkPlm4FAx44DlUcWUjXpqCw7PaNzMwB6VYrqLFF/4mRDyDJrJ5rHNHWj9p5
1pWPtiJdo/6d1l1dhQDIm/mC7TUGWOf4xXYMjJXf+uZJ6/pNhPGyY5/zWNlMx8a0LwUUApuYL9dg
JaCCUWCEK2y+qtsFam/vV+aezm/aNEFv2T1ofpXD4upRnjyqRRFkBWS+5cMrkxZaKVhRZKG67qk8
jfe1VVJ/sBX8KEY+/6+FSX/ZAVkN45s1NcfcE38JA/8EvuYCPNbm5E9GiNmkjbMs16FjpITPt7x2
6PGwYudq5vIlyuzjVC6HIqMAnwmGyeY6nLSz25lncx45ZSryiPOq9b4Uya3YDC3wyUbl1bKO441K
L32XIgwk8Tu5uy+ucaClMFF66SRKVMSG1bQ6xXkwvaubIDs0YMLEbSS1kwQ9laYJ+oaH17C8NYp6
lHCzleKg7X7GGGsPyStGUhLfl7LEVjpwuRBzLO9GgyJn1EhrIOe8Od5XlVkP2jQzbilPM10Tzvel
wFdadritfjQrd29X6w8xNLq3+FWPI0vK3lbguiw3MY06b/hOWudH/k72CHLHb5KcpG+GHthNMALu
1Ve1qf9lDam2kwKBqPvsqplmWwtAqVAbYNCYhCWUsrKO9iINlvUwYrhU7VP7tUZL5jQM9ylpMtIj
AATlgNuVk4wU+F9M2Wdd7Bes3pInc1gR3zEwyLj+8cJLHDboNIvfhBxxUmgwuIIhi8U+jOvZ/cY2
EyWQ5Cunp3m8ipxtjyk9njngE3ypCjQ9CTDIujsLyAal/jUysJfFhOIayBgdDEy7fbcUr0pfHSpb
D9LmHkMQy4kYuhfpgNshFSamcmUxA5HCr9ySz+BK9DsHbXfxPtMO3fKWZowuxDMofL1+OG71zLfy
BiDiejnr/xXcJTr0uPnJOvsJRvhavEia6EDITjeQ1bxWKiGSxtF0zacCeaBarjtKp4WbE+EXDKbG
wrV1uDbrl6keOngrnpScwuoz3EuB96W9vmFH5as9Gj8Or6JOndZTrpf7CtlY40Lqc9fPEgWauRwa
GJqxKo4SXqghQOBFu+s1EsMpYkhZogPp/uB3/BPpqYWDBn/bL01n2+HkIh8GPWd6Fb/PNpbho+48
ZvN8aqdkoftaNqVunUo9wO4G6w8exQjWsnGlj5QNp2JxTKsWSH7MutTEAEkAhXS+16gZw3xQDkta
7toaxyqxkn8LAj/gN8KMTU7M+lT/txJyZBcr3alW7xZaXwsjxdGFw40BDUl8+OtCo8KYYCoCL6Mm
E+KUm9hzFU555UKEMltkBp6pYsAhGxOH5WUln34KiDD3SMKiEWLUMlq/6Uph+jcPJ5YYjGsyPBG+
OpS0WKd5Bv2sGpA3Th/TVtWLCbhZDkelFgERzhgxx9/6XDO3S+DGouUY67DqwImGxzj/6RqSVwKS
0hL7vGg2WbQVUd5P8UTJZ31WPbxrqt6Rh1wYDNiHp1HpD3EVP5GEkaTrc58ZLB+sv0KFtUDuFYJY
Jbf2HX1VT+BXrXs7l43BzaZdYu+bBYyeFCKkEy5WMMy79zn/H3gQWvyPpA8QZaNPFCTMShdLJ4/A
yC1QHoZv3rUA7cHJ6qamKTGUX17x0nWgt7jZxijQpE/BchwX7SwdYbujXRhP323iBI1RPTOikkNO
Rjv9S6+PwcD6l1sfCVFbIzfeAJSR1teZ7wvdumyPLHVzcUiTL1Qk/gReajHUW5t4v1aEqY7rsSu+
pmm5tVnzquv2LtXpNq2JtNweQ+2dZzOAVmPfJTrRmBB/NHSAJChUKWqfDrd4+ua+grlXZL5rPK9D
u+8mWCR0cJ0544Ztn3oV0zxnp+cdqbdvNcsJNJCsfReLt+mQKQuQGHtZwtVg43Lray1MrhduKUGd
weinwqc1jEfjRZA6lXuBwf7nKuKUsIasnvKLauZtwTooxQ167uid9AEYA88QbzdOuG7bZ8+GitwQ
pcHA26O9nw5Q/l6qHCfrzMD33E4fJ+aWyv9IOq/mVpU0iv4iqsjhVQGUJSdZ9gtl+9jkDN3Ar5/F
naeZqXvn2EeC7i/svXYVHplg7Sou9XbABY/5NdX3gKv9ZQBSZcMNTSE51DNYS/G2XFYpuVVxBdLX
7vxlXcTVyFh3IC0hXNZno4dxnlcM7LpudxsNDQjKAB7viAGrA29w6TLC/RK67lSHfIa0zyGttxPO
JUwUbGw9kJsWYQEh05J+0Vpr05HNDCle5nHQtMXEcXDgsVXA2DFEA98AeZwZ1tmqMLSQdggObguS
8VgKe6t09rrD04hIa5FY2AkQwYNNxhCJm2tuOs5Idn+R5xeAp1W7PcYTSlhx0SnWyWcoiWKpDYjt
aFMbhFVsFLwO8kh/ybx/RUMvYNTE6y3ZW9VeL0LfsN1LxhFjQd/Ros8GJEFXn2gl4QPTs+b1yQ0R
rrhok3TouCT7TDJZW8sJuJwGtfoz5Vh6C4bAVQFdGFE9vjyV7xoj1SbR43NY/CXqpwaB0lZ36cTy
yHDXXn1GzIfkPphssJ6jGrBp3qJmDlw+SLVkeF8jSYMRpp3nrNtYqg5gkLHDcCexeAPthEuLZtkD
CYx8GZkAboaVDTae6ysJWdCRDaVM0blBbSIasAmID6KSW8tl/Y4gj6tr0eYr7eyrjCSl64Dyfh/I
ydZ4sQ1+Rp9pCGfYobGNTK+j3h8Mfh99yUpCOTOb+GWBJOHx42qHOszUH/n4tzF7GwCg65k8gCX9
brk+KhNFIfdGOosNj58H7375yg23OZWm2Cy4u4j0k9KhvrYRAC5OJbwbSP+V3ljr2GatDPUHJWR+
F2D52dayFfqcanFehDzLzR6Xb/hpU9ajy/Cyad9KHROUt1GVgUx4B+7K539WBB6k3Gz2PR8ryp07
YWVoxoxfkpiUUf1okDLkgFXm0C/EW6g9jWRyhyY2d6zg3cJBorWWEpWTilRA24RLs86nmKgogKZf
VBIY8AhONtSgMvK1TUAb2WpGF28sHp4lzKtE3wkpbaU31a4qngzAu5hny+6TSJKkhle0dzoQz3nD
essTK1MhC5kfFHfDNguPS8lJYWAOAFrH0ue3ttAElqhe7T4m3ju+djpEOOqlSELS4jNeJBQt8B9s
hLQ2KHWyGoPvzQZJ2GtsyhzjqpoG9xeaAUmnOxl7o/K2CSe0QuGO3YjwFtYCPBZCO5qUplX+HHEo
Gm8Zey5bN4IevQg3pJ64voBhp46YIKBf1l+tnh2XV2uR3NSsb3EOGxAuGIskT7aOnEHBXMRt8t/b
TcBlGtGLOMwsZv1FqHpgmV8dsjMl+mxB8RtMFbRLP8m12f5U0IQFO0yrvoERVKtPbMzsETkZCPHj
8lyYlmn63ggWOgMJSaH2TEQnKDyVxc6WOdCk/+Lb0TRybrMkiHLrpF+9DPsTzZfJVCpLGR4ryimE
BBYiZJzYshLXfDD0+agn/z/IO0JCmPexDrBNFIvkzfL22+GWg4MxS8rm/y1FeF/k6g1+vmUhR4xe
1Aiacu8Rx/FBFxAk5oVwhH2VqttKn/EwMGPX/mYnfipLsJzJq8zu6ODXHRb1KLauo/HGl+jS+RQB
qIW1grCqtwdG9r9jJFmDnNr8bJEW4VYWz/BidjS3qhJDGZoQe8yB5RF+khm+qk7P08CNOGTFUTba
zZK3vjhp0Venp5Ary8tUywciKogC9sFItdfUJW0oxt5EhCzAL0XfmotNON3oh6RFYhOe7elLm80t
d/w21Glo6xepJ35ZKrue/cBAYlPUnpqU3R00H0y0EuX70Hu7TMeLXtkwbPSVo9cY6/AHW8wWUVED
u4pwhurFW06RPgMXmshiyshlcblBl1qIHq004E1OQZUCYi/650xx6WlQ8lmgV0PK0RS2CYqA3JOr
PE2OGh8kal4qFCb3BLhiPccnAAmPCXm0LaZ/KRXrZF4xAm9n+LJKstbpZlZxINiNEzoSDp+e9a8Z
c0aTEh8ntkCuK2FxCaie7ynflYG6nQ+8GN+pDALhFcwCg2wirXidqf09HPcxJIjiv0SV+bskHjK5
8X/SZ8hhWuOzw8OFANjDSvyoi/zuq59L3oEXfaYeIPrJCDFsozNjA96yTBmKvSZYw8VHXpAjr+rZ
Kys0JgrbaoC94hEN32lyB5LMrsdlR9yflOSUKUt2tXF0ElYnFvOqpYCqMqIUDyTVQXE98ubGfY4S
Fn0OjyOEuZQwg4jiXcgXYVzslObEFCcjH/cIYp76LDp0orkhqyX0qqsrkhdU2sEeg+7VQfkjEPPY
Zs26rT3HBgo9Gyv6xCPKLa6yxDZ2Ginh7Xww1STg+cDLGW26Tt8p9g2UOCdoLCHFKB8jmgS8JOzQ
4ha7zrVoirXJHS4Tj0qo9SPMLwuaEMELOatujBF/gdVBu2wRp1r4U2SzU2A7hxLdYfKkWT9ivKAd
N4tHmWq7rLXeMTygmqzPzrCfbYL60LpwngYzjIm4VHctpWgH21JHdRgiXI9qbnK2HnZzk1391pJq
XoKerSjhHPk3kH6Vx9XerNOXDHGggnaz+ISexrhfP1B1PwqX9AZrS1g27SHzCVFcZOk9Cl638tAU
hLkp1StXBwI+z0BDxvTR246kSwnWUvD5ZZFe5YTOHtQ7ayu5HkftPTx71XBwXTxWdKrsPFOHKIiU
7OtvNz9XZXEmRdkfuO/1bIn4EugztZVWXNW65PXVn6NpZ8w6N9FdG38a7Vrik8ohePUG+3We/Cyq
tnEhVyaq+rRBzMZKs5DadnCNfQWyxu6P1gRXuR2ug4NlZHyrwDbPlbxOzoiwAjf+mH4IcAgVgi1t
COx6+kjgA8/m2e3Nl4Q/R3S6b8xy7VIjgfhYS7u86LG11cdDwwuRd7Rk4hqNu0R+kWvKFgDJxiA/
iWDfzikjGDtnAFX2D9d6MuFGOWSItvXrNH4TB9m0nLWcpAOjK6VYJ3ySlY0lZzTMjVDyb+rq/Www
2Ec7yYjF4XcJ63sa2X5BpE1V4CMi1loZwX8qNG9P1fQTih8D4IaJMoOMHLRp/z2upUIbjNsIN0Uy
nkt6nJhjx+nQ+lCiZ3B/egf8S5nRk/RM4co499tKnuoS5SUpX8i72oZrsi/wzbCSTGw8eBqfFyph
wVBLWgfbPoBkdfQFvIhI1PJ7CzkfGjgXSKkS41F25KabbzmhOm2tb0x02RZSEWzMYP2hYog9gb6s
hgmjSpMXoZEb1XasSGCBWSOm512pEnkcfc58OE2Xcjhz/s/eWm2J5Jgq028kWVZTGZg7BCS8n2w0
KmQDCtchVv3Bxb5kZwTH4pZt56Ab1POA3kuVPyOHTwTgOEX78ORVT0kmfU1D7oMHs02yp4g/mHPB
qy+h/BmoJgQ43virAyFE/HhqxvtoUlaspbdT7a3NuCSrAnabBRcB3mMl2PhG/2zeq177rkvOY4n2
ngfUUDh8M1ZinbWu2X2mjvXCSgmahmSUucjAr9Pib3KZNC51G9qhJn/C132bG+/Sqdmb5g7gXefv
MAEAXCnrMb3ZBoKvqFp7Ofy6NzU9s1FcRbQ9UP27pbbuCLsGc6yhudCgc7gMSySLlVx9zBpcCPBe
Q44/oDG3dit9gsd23JvOykR43Wd3c4r2pk2jSHuUPiZ8aEnOoE4QqQKArRiTDXfwNU2bILKsq2E/
6/k7+nieQmfT6oQ3w6yM42hbsUpcwLw85ohfbrXDsC8JKuUBAJpuYVXqvArTJlP/ecRW9zOc2vwb
2DCQ1hsZSLHRvnH2TGHDxrQngdEg4cx+1DhabbfB12dsspa9eJf+Vba+KbplHz/esDq9xXSVkZWT
VUQrVrxMYJJTPoZi10bRZgRRYix+ZC5hdTtih2oLtMa0BzH9tZewB+MzJBByFWtlEC8QWtyYCJmW
RSyRmOKXx3ZilOu1B12NiYpxIElm74grUmNnswydnkT72jNwtLphJ3JyzmYSZwnKhvWwrjlSO6UE
3MmcwQYJCk+qaY6N222nkU451wkioZ2NGnpq1nQ8SGSX1HR3RFfbzUiPw8ABalpKPz0U/xyoil5k
BHMONHGGUeQeopj3wvk0aR1dhDY8ztfGVWF4eYHb9zvFcQhAnu6GeVe7L9ud+VzDg95pL/hYNj1y
H1QyjftJ7ib4vp7rBX42/4SFXVeQfrKvK2baYi1foUKzLxcoXZjl64FxMMKLS2FBrjZ9exTQ6AYx
h4Eg2TjjAxXZ7xDRLoFmSLRh33XmMtrZLDEFrBp8Fei0bruBJY+1s1NijL7ZkV8xQ2VQK78F7po+
d168eQxCr1sPlnmrGZ+CknuSVPgsLbEvOE59AaTvMWfL3J4/11wjJV2rsfc8E0SkIaIuJxdqIOoG
T98NccR0+mkqXr3EvRloF1jjR+CxkjuNWajfzTmh7KFJMq398gv2c4GfMIUqFfOM4YEntHQ4SaQn
kouxRiE+h8XT2FxLtOfhpAAEG6+uIvxFeSMZZWPzgEKg0JDgfqL6VdmMmwiawgLlQdgUexuhpaAY
QuqTCQ9ygLxrinrCYZVOnJ7xS5Z1ByvVGPcuOhRzjzq/wAObFV9RBsdc6BuRub5pWHtwtplfds3B
EOSz1WuyyFY4jQh/vIXJu6HMG8ND2IiGGMUqSwm+74X+PwAf9fsYFwwMo9E5IZhvJmc5LIJGlfyn
ddCKwjf7kwGDb0mmD7v0ZDLb4dQxThlZ3dLV3yqY3yziV1A+f0Ym0ROWnIEtND3yWrLTnKzp2I+A
bgaXlAgKGmK7/Un0O8fyjp4mAUZR95A5zGwWv2kJFqHp1K1VpQeIOfuc1G+RaAfDuLjwfHKUROY8
bjUq7tI7C/Fq9i+FeZU4n5kahOcuO7SUexSBmu/EN/YtGi7S7kTkqwBX7f3VucKOx5/HfQN9ws4f
9Yg59zsr/rk1K4Dkgjx/OTxdND45aSrOf0RYSNLMsZE76gV87cx9trv4GutXctO0TRapjGrt87xk
wCQAfwMbdU6TwS9CnGNu1KHfEvaxsq0zqiH+S18LAqfqU2tHiFoHzh84+hzIjY0Tv7vM26LfCRu/
Bn7FDrzvaA3bsHzNyKCqTAD9gK7RuKLYczdN2P55+xkrz8SmYSqTPYTYmOEjP1rlI41fTbS47muP
gBe4AlOtdh8XeNxi8WlR7QDjM7KgeomUiVhPIrmY3eZT6Cd9vAGCgs8UvyWo0CnhwXKfrdT4WYII
nZrScRmzWgznkvzR2XzjNFz5CSkuAyiuTuhYcfyElBtnHquq4nlm0FLOuCLoHcESr8YvmYQgtbQt
cFaSPx1QMdbOy27K5F5LZVqeB5QiBJhJc93YDusBTGrVKsa1xQQPHcNa9dgjJRtregC9r5/n7M9j
uibk0cjr14rhmiaJBOHYAIjKIsIcDnhxoJOYa7okru9rG+H6L9AlIX3L0uFF7S1csNMx6wgjR4bR
248SGVylxUhMsAKpY//CpvC9HdAxpe6hEq8eZEWhFkGhPQbGsgxhk4hhdV4GRZqd8zw/S/T7SqSe
Uh1EjeUbg0Uta+yQfE34JKcKBxpVgsIKZpTXlJ1n6447nTNUNsoPUcDnSHGex0ssPDT0tq/M6Pra
5EsnsaTkwuko/BsGiw1wCOwgKodVXyM1yslfwuFRIOhzu3HTtsVL44ZbbRrAibEe1/AkIt0m8Wqb
8pBHSn1OHmFh4Zl861WXkei3mhEP0/26VgvG6gSCZFVHt1RHKyeVGxvdbDpJjSs5f1TdpcEmMjv9
VqiGyoZGvqriy2PAC6hzUYzLdVlBChT5jVmX39BDGQ2NdZY/iZkxoEYxiBSS2CjUltT/DDqj8NAx
wyFBCaHjs0X72vUUr8Y9a7o9lF++UFIfckrVpDJeS3vYhWQ1M04jmNF2fweIVJHXYRmKXy0m4SlT
kt7OTvPDLuHlMSC8gv37KM0McThwMPaGttzqUxE0LpptybRajTmqTmmZnSIJJ0OGCF4VKmKM9aIm
cfukxX9G8ldlzwT8Ad+u2DI2GL+4IyaYE027zeIy4N3f9g1CMK3nF0CQGYTxjjxVxd1DOmACoeXI
ZbBaOFYa4KTf4Ng/aG4D0elbp2xV5aEnid6lfQhZ5or54ZVwYf51cx84Es8ahsgMvJ08DpDxOnxv
BAGQXolNLX0HlWKWt1BTDnmp3Hrzr2rSE7nM2yjBrhapRzGg64Ss5k3jlqSvF9peXxjhXjOUJ0Vt
bln1ErtYQ9KM4Or8uVDkKcY6l1eEIVEGJHWF649ZGfOy3LNXMblT1k5z/RbdpOmxY9uPsa869S63
UVzxQBqcuzWU9mT8Nt1tUZ7KOXuZGzLXJvUzMzXMciaoKkT67HvzbdzyRU8sKxzGPl5R7BRFPSfV
rYRyq1noEuTRHhhUhAo2ebRXIJ5jTV3PvO8sJHJsFUsHI/EWsOSZxA+wlY2Ft9UlOWrAQgLfylOv
vb3LBMKP7lngwFAqpMMSBaNjwhYxP+FiHJP0DOdjq5vxs06qw5ATA5f1B9HHu5nUDK/vOEkRCWCm
HtXp1AvnyZh/y/BqNcIfeBXce0J4DZiCYGSBnJUQYaOZbB2QuaMBxaM+QvLdWKHx2fc0/HZ9R0NE
gE5B5JvI8VWftVA75Ul4L5UMSoiG5e6KdLhITiEcCqV678NwHVkAoBChOuW+6R6M/8J6gK9KPc8u
npu+6XkwNXKd5u8eVJAe/qrhQcV2LfuRLxGaqKWR2aasdM03Y8RxEU+2MUTHftAfCU9yqUYcAxXv
f8ctpTdrO8+YgMWbhjQ+4u6oCVeCyhFCJIJtR85nCx2oDsbEbZgog7CJy4XngZOR6rCST7n66nCW
D9SEnOXwcFeK/CEWlR2peytLh86Ab8Ngz5KR0DQfBXdHV/4o65L17X9GgffWSF8oljaqV51ilPWy
DQNmwHha9VWXfHTupc5vLjJD61wgSVGBuihCrjlJwZcgyJF7+HZbz2Rc5nyhGuHB8mOpk7YTHgYS
wh2EIzZ7Dl1e+vHNgvbXE6BdkU9YCncvuYJNWAvDScODMCRHSBiHnqMqAU+BvQR9KILP9oDdhAz1
7KdU+40FJMUbxm3WEkHjOJucAaRkG0GkYQbHP0N/a8KD6pY7kzgaIG5bB+B/Wbf3KS/2xgDuCcJy
ExH2Vb6KdNoibVwko60Dw93EvU/2QNAk2SmOdmo7nsamv5pp50fGlzYWBBpezOQ1NZ8LsIsNoEd9
ZEgFd4XRYbgkvMsLW1v+F//ktPTKqXmb1KekJMplwsVteKsatclaMeyjrdPzVl99fh8tQCZct/H4
vVQGaX7vebTjN3aKRfVonf3AaJ+ptGY+e+7vqBHC9AFXcyViwdwcVTseEu+W2I9+eFDRwpgvIPq8
ifHkGhrDQ1YphB+5enSowhkECjebSpwUuVjxdz5ivg5/nRzyGdl7ar7XR05BL/Hj4aJxgdnniCRW
wePZcG0UiFqy+hZ2t1kXftj0W3sCArC1aJV0JMzpTQ7QIAxoaicLuVRh0Luxj4eqiiSC5c1obW0M
sjzYx4W3pjxpQ+2HIGaNvPUdJBdm6E9VB/R7WIf0FAUvvRe7zDp+3ZZBIuJOiyOy7J7r+qVGYBBh
WSai3lXPVpsgSZeg55ZGk4ct4y/AorX95CjnQC8qhmcxPxsvkc58pLRQa364ecjG1dx6nsu1il+y
ftUiOnWKyirakEq5qprbmH8kTOdc1k7tm7T3CQIFNyX3yohX4fQ+ssiGcj9gLRFfDQprB5AnJBiz
f+jeTh0lWzmVTRCFKPFfFn9Lw1A3cuSImA/jCCEdOXTLadLQzyoYoEfVuJIqAVqGvBIPcvO7k92n
4del1ixVvDjXcEayMs2UDUxSx59CC0aSOJhAMKHiTuOG6CDVkzVtqD1EhkNVvkq0A+K3Ht6H+F/f
fhD2t8oZAZWcPsVA6G56T5w9cykx4Fkf6QWm01w4G2wl4LqeFSgGtbyqpNmB/bf2lk2P0ZmPJafX
aXbZcOom/n4DAR0cMOgHqvYyZbsODiX2bthCOHfY9TfQgYiVKj9icUjyS6L8sGjxRHyMGAkbWJUl
88qqztcpKjdc4seRscEMHSwxvb2jMZfWf8RUQt0j7sIBgquTsmk7N6/EcIyLhLtsdCgLM0wGRGCo
zi/R5jO188jzJd1/lXoD2w5VPS1Zb/MSJUjYdRsJ0ysiMs0wF58YjynzGTP7TLJ40+KaN7C8ujCB
0HBjl8SWnFGr92xP0hlVN/if6liiVoDdDPPZ3YcJ75d+dstLnEcbUhR3FqDwVqFWIYqg4orDWQAg
rm32qgQDr8/Rhv7LzJ8gZsSLU5iRk24+ZMT8ZFn4MwuStHjSebRTEoCM2ORe7tf7YUr8Uf9Hzjw1
GyjGV8E7Z8spgJDLuCLZxNNvpHGPkAgywI+XeGU8mBPyRHnJpRqt9DTZFpnDfhTBrnuMvF8R4fDX
U99JiK9G+4aYGbh7jw01d5OLPTItsTazbV70ilCT1jnVZIVlyuKkRRqhh3vLPJXXkN3azJ0OHKDD
eB2iD9Lx3w3jQdVPOM9WlfW+yPYU0QVEurrFgwKcMQqMyJKhihIPyKLvRfyj5p8aWoB+a4J19Sqe
FbxdkTg4URyY1j+q1ZF+Qd5dBeOXizyd5Bs6Y1o/IEEYz6iCgV/aDGdg8BgsM5d3Vk8Mbtu/SEGA
gnhDnTd5f+wlwx9GvDzKPJmhx0m7ECnZPyImKek5NObkLRpPpBCLuIRs4N8MXdM8n1TzKWre9Pxm
R//6el/Q64/WccnVdM0fbHWbwhWnomZdSMBAY6PzQ86L0U0vXy3xVqEJ4s9Rkch7NikbycFEpqVR
mnXa3e6eIuM0RT8a0hZGgCc5sTt09W1NtPlgMlU9NASgtaYg+Pi7wN/QqUQ2duemCAMhtN/JsdBd
Okyf67/aqF76pV3M423Fer004PXn+sUy/hx8MEqE0YAFdsmguNcQLA3rIvaoETjKYHSV020Z80z1
xSEf3aXaasXFHZ9CrMBOjacUoWkBdzM3P/qi9fXviSKg7cBwlUkgOgpbBiw2zpWKuTAzvgioSLTI
XNoIhlSp+Da27aGnuyWorNJm30ThNRdnpxkfCyxUde5uM1BFHZzWN1Gv6RCdCKDDM6Uzqay3+NWI
odg3CbtdtHWMx/X8WYH2qC6EsAByqBwXj8CnDnJmSm48mA0OQgJStJ7aZDok9b538ycFXNfSDPbV
j8KpyY9SRbczp0deI3G0Lx3PTWajGnkzZR5o8bhcBOTC37W6OYrIvVKiHiPFuDQ5dk1mR5rVk+EF
C4IAJVx9rOZMi9Pa/ihEslEFqmY22sTHIQL7N9eISIzG11xAa3DKawinBWgxEg0PvPW3NnTJQRjf
PAOP3aZNyjVeTXQBoGOpGowSdg58345gMcSljIFSE6IrO1SiZ0tF27QBnhmp2meLzU/pw8zCL4hu
mRfUexmWcJ0S7GyaAnyuo60aZyfBJsqpQvS9BMWhO0zAoDP6MnD/pGtjdBeoi6/Hr5XhbAUCDQsc
Mtsll91UyKcnR7Fl48+jWpA/0JBanVqc0Joc9mrh+RZtRpxFD00HvQac6T+76LMbcjpT8kzUhY39
5LEj8AAQmeVP6I63jqc8W1DE+ptnvxAKuCqm9aCTqV6mxKPzc8s/nWzVRIUh76wgJq+a+MeCWtgW
f5H3ly2Oa8YiBoS1lnhOjzWxmo1P88hWVSc0D5RgWj7s7nOZAxYzeG/tR6rNiwfyzebiWL6bGjGg
2mQbyNxPMerKXPnOF8Oi9sKbvfbsFu/cdBxItF0Kn5ABNnz5wFYId1XfZT3uC+Oga8aFGlWxWHZz
hhfGZzv5mplwQb6qS67ZqLNeBDxJT2YOQeWcU+x9JcMw42u0XmP+7QjpnkY2T4tDO8keI2+llWT+
VN5n8xbbzcZFLjLCFNVtoEJUSOJFtfC5X5z50TuCXy7amkz1s+HeVJyWU+CM3cYeyv8+/4aMijwX
TH02Mb9quPMG/nzYMSB7DRXBLFcaXXMbjRuHARz0W7IgCiTz64QBRKSHOzf3/DAsNi4+Xkt75QSv
UCjM78RDsfGfd4qsfQcpzhR/peIkM7Rb3CNL/GcNctXFYXRgXqqxanG4FC0e8UQc3cUWicZjZcJe
bSiDWve9G6BNjEWgFIwh7XOjnKmNQxScU3fTssrvy9ivna/IZPIlKHGB5OMoNbiUWz4+z3ivLQUm
jLpTjV3BGDJWAw+7LH+tEBhnXT3XOfiS8XewgZyjp/Eg4NHTLXZTjE9rZ8LxW++mcvJVbLdKUXzJ
7iv6b2U4rjom2wlRvh2EJ8BGr8SLlqg8jQ8GFqTDT+gM+IyW3XHGAqcL6/e5d89oXPZkMXDwyp3O
LzkyRmIwmdtij0bAlFtiiV4ESkzdwkqs0f0W0UNJ9o4I97HyniMdQEBUM6EdOFm1BblgUDbp076Y
o8ArWHJ9adASBJ8iSrqNOhuvZlIcVYtJtThl+XxoIhcpbtCk1j8X4Y6UAHKMcPDWOdPTldUr15Jx
q9KwiY1BOWvGyonnfdl+cVmP6opweSQcChIp7rWmvIoOyAPutjdW+1ozBZm85xxOFlmCcW5thX7v
0GS06aXuEWOq8NJYhtRW+azFYA67vSTVx1KJ3jEp37V/UsBMRCar9ozzq02Izs2ElNV3J9hma9f8
bzQBS4dRHUMmCN3sbLLonI6PsXd5gz/m8LfQP9LxqE+k62ifFAwkeJMlrObbqr5zCfEmU4Aq32j0
CZvpUKo8Ct6xVOIa4/krvwoKvzL/GzjTavdieDfPhUvjuT7vTtCE/UosXA2iKdPhD3+/DCs/RB/k
9JjihvB99H66lF18/VdMn2UJMQNxIOo7pbtE7C49aw8pehVRMREVFXWfRGR/zFMLjsDGN90dR6YT
y7BhAoIKnzULNIU9+4AVISoPiB5tlrFLfTik40Yn2mEgofKnG1rWG1Q0A/VrsiTpZUlzCkeaV7BQ
ON6VW5O2Lq3bFVlIjVw3IvuZg0QmbWBp6JFcVzvMLA9MBJhJDcqwfsnQhUGRwq150sVvWFabGoGG
GDm9MQOi1i93yoSt9RG5FynExqCgywpjS/FE6sQqZptv8DNlcQ8l1h3jnLc/DQI99tvsmYpza+7w
YvDRoqaFqzFugEWvC+ZdqkLrFgLrmMuLw6Div60cbLPGO6SWIKT1pJOWHf+Vrrkb+/yieN1NGftr
4TnrDLViR8yg1X6DD/ZJAs+c+TqgRNMauBVtezTjbAt15Thl027hrHZYg52iCGSPMmzd0ThHSnQV
Pet5RJtAGRWDult0LzUwHJJj56E/JARgyoISTx5Vgg3T+jdp5IdT6a8kGUicssjKjsTHsZ5/S1HU
Ra/xkjC+6qRGuxBv0fMourr2CrRKNDTJfhKMndJpF2UoHuVTyTmuXOSgbiAzBJ6E8MOkOMJQGSN8
TrAnNFDBpGEj6nxinR4MdEJDoGhvSAcQT6Tdn8X+VHMS1kY1K3geCiYtlYneSAv0+kawFPr9ZxVm
OdupuCaWesmAGeC2IHPmwY+vjsajii0Je0afoOntnkTpvHQLEE9j6qmhSdXz6bkyJ5AgWmAp3LNW
+MpICyBucW7Up5CxJZJ8h3XMEKHFYcGwqJszCwf2BHjtzO9bOQMQ24PuwtXKW/kuKo+yBv2KIOej
nK6E69ITCcbhKaZ9ozgsHmS4iKHu7dPXdkhf86Q95qnqTxrTOsqvrJmBFSoXPZpfMwJJZhWx2nzh
xeOFK2MBXID1bPuTCshotBsLTqMsD9Xo7iYociZSp9Ij7gABic2tVAXwXZT+Aqt2/rCNy5xngZ7r
mzT17fmtaLNNxuxaUc6VS8qoezHRLjI/NcI/gZPApYKYp4ClW8apQWNE9GlvbT3lUIa/vLDEYqxQ
ibWQ3ZB61X11MsXXkD3a/mHpLxzLYWuxfER/qj5027kkxQ8kuq1sONzjNzO9e/C5vC5bL02JO80b
9FIGFaJToX1RlkYcY0wMGvOSDO1+UVDZTCvSGCmK4+0VBIasyA5zBQ6oeKMPX1a46zQbUSAxL0mJ
I2PMaOiUmSCRyf6srXtN6wu/fd0V7bZSTrnQVvzOQv811TfHIkZNZl/ICxjY/VbVH+Z5TK7caPWx
YwrQ5efOBAxeqL+9pn0jZCg5rD0JBja7ZXa0aVBrWM2C83EP3VLp87Sos5C+UbPkTLZxw3cTaQDM
qqPwiEH0uPOBZcxQKdxSPBs86y36vWadW+a3haQ6t+1LPWa3qg9flGXP7+IbtoqEsIiEm76HaELU
KXGnanXWqC5lXPmkLF+MiGGu2IX1fz2ZZGnBLFOiReQaNENJGAz7neQcmuFfojiBmcwM4KbsLetQ
E8f5rjTxO1q/xZCtHa6pWbCFZxDmeOQaEJ46kBBeTGRMoEUvHqZSbZu5v5So75myTgAcCusNElbI
3ErLb1P4ncFMdtiQRRweSATm+t5ygVBwA1pmVuvGX0nqW901hmJvMQkomGrIk+UwrENlmpujb7M+
wQHEfC9krl5iM9OCSbHhw5CP1+H6U8vpjbCB+GnEbI12wH6JsIZZKTlN41vGegIjvF67B3b8Z5Xn
XGXr4fJ1qqwnC2s+0/QmVuinTE/RfkWAJDWLBBTbJmFAZ0eAN750GA3W+j5z2iSYYypEaNbGIjWn
uuNx3co5/WhV/Yu2RFs1NvEjqLR9s9WfMY8v81zWP/Qdbh1TtaIDGhiwWuU+TqZLca++Aenm5vPo
Q8DfJMpNbeVLVxnnYuTBqzuu4bo6Fel0NQGAggIgz/HVUN7J71WKDxH9Q1c7QEHvd3XBaj0NXOXD
cK88vBPYcbJodPfYqtDAGEJTWdjRibonbrCSoydz+hQd/0Hz3uri2RsavgFa4fCgpJdh9HYpb5Lu
8ZLnp5yOAIsVWQe4+mccNIwFQRsR/4wZEexTBml08Kj5gYC5P5gASvPPKL7SeJeEn7r7lEF6xzDA
uostEw4xsNMS1kw6vk/AcdrbiMpEJVlsYQJqGOXcEHWtw2rK8dgUQkUyVAZmKLrikNg65pv5/0g6
j+XIkSuKfhEi4M22HMp7R24QbBp47/H1OjnaSKGYUTdZBWS+d61Gzhs/lKpT+skHSoygPX16E+c2
Vlj0jkRcz9r6aARnGnRL7O8mqIRCaJ+9ivT36GzbtN7LncIbMM3DEf04uUNIoEwHK0KFmhLyGY+m
DexsodxPIM7pnA2yG4EBN5s3zseyR4KIqzMHePG+SNYy34DWPozBbwSIK95UMQADbIlnu/4ukfkT
1kmuFb9QSCxTSruLQrsWcjx/qvfwKopKVIjTLI3qjKugnjyo2h/wqmx4MmQPaO01pOJ9K8jxZd1t
U9Atu5ReDld25XHid/hHxtUA0KzXNP94D0GOGMnkJpAYPpnZY6s8fU3dEDV1w5Sm+09t+PYn6nOY
czOJyji8Yy3mJ69HCSYNSDu1eFVhq7O19u41CBNg+nKCIwNqJByLQMxoEdCukN391PyEdVBxJ4F3
HPrmeyQ4eirJ2ACDQ/NDzhThP/YiHiteOX2ZdHR7oq7R812P9Nf7csxvRMLpqy6vpfrOm2fHAJHG
7aqsE8LP2Yk9oiyDeGEBOjdmwNvKi9Wcix6VzIRp4c8yCnI5nXlIQLZ18lO0TliJJEwyREPUGhlF
SL4L7D3EXRB/BYxfLB2DWdEd2ZHL8WFGr47i6lylBgCtQHIiQ9gduIRDviHiQgPqEbKvgbvRrx8F
rRfTtkjv+oimFaS/H8+9/mqpJeGDbabQlUgQptaEdlS6fnJpV/UU5Ab8vWm5yoTq/x2RRy2vEnAw
pDMjRIzT3sLmqumP3N73IVGaARIWBoywu4MVSfFfbQ/EjrVzkxDePvoJeJN1ao79dqnnH4O0TJWX
gQRafpWg1QWmEYA0rbuGbeempAInWnq1AmOtQdE57daT12RT+OOHluwNxFh2nax1tYdjjj/5Z6jm
XYfwobUwBonAjASAt42eZvhbcU/XUKN6+8wQarV7vXrQTihDqhXlLfHVmUm6uF0t2Rvn53Z1/na7
2bVaUnQy+35BBJ75o5dne8H1urj+Qj/O4nkyu5KmsbiSfT0L+K/ZagNTzj+6b140X86H+ep0xl+6
cLOZO82vH3MUD89huadcaKkv3HCjn+0zOaX8XwYCC2fk4M3R2G6GuTl7kUc3Ez/Nfnm7jbPZZuDP
4A89l4vX66OZ/Q6zs6vPvo5f2+N8nB2vs00425yv3+czOvnZbL6du2d3dsxmy/tm87ufb2f8GMWM
iImv7d92nK0vt/nfVvylNn+Lc8BUueQ2nvGHir/4l5t1iQB5HbqxKy3Fb8ivvXH5j+/9cm7Mj97s
+BXNtg+FwL5X9IIIGUhJjZYEOw94ivpnEXzw+FrGobEvUXrwLXkpcVaFCA6tQexLOSeds55U+yFc
CvGEOQ5UPEUGB7hlJuHSiFT+Ncr28P4lpsSL866yn950KHSCKysVQDfIyGgqc6grcB2bgFRqwXWb
GYCUCYxwhNESsOrMI+kWZccQfZNCA51GYpaj8JsGbxzGHNuEixIUAh2XZMfakuAJ9btV9rtKASlQ
abCUg5F1mL2VbLYlS+ukJA9887scdSTk7ohgL5HVbT+QL+D784raC4cw+6SysYBRmKFXeMCovez1
4TtstpEpL2Quhdb4ZoYkZAwDBVdDdxwI25MLyJR241PQ1QVIchtXzbkxaa6yE/magDsqgzANOcgp
KuclOf1CXrVcQd7EkAJkihq57xBQEJUwKaequTajB6yeLtjV9h5eo1J5OvI9+euGzzL6rKNPyvOC
UJ+31dtuZ/sx+iydrzj7kNEwFvW5wQtN+D67z63MaU+6KOnaCC+jcrOVW2DdyW9RpW85eNrZw5If
of001Vfgf7AI8clG9kdZfg7gC+2BtrfE/7CUr7z9oMC6glQ3Lh7a59r/jaF79B8IZOoolRCumFH3
NyvPvucWwe8Q/Lb92Ww2Eoy7pkLi1D4JTOzf3kMKLl2zmhDUp5MhBkgGPEKdbJcI2jra9DlT5H8J
oI5rE/+TKeeMgcGabgmR+RlGw5TyA6CSUVvS3YbE2nrUt2E6AC/xCG6ccml9jo9p266qJeruy500
OfVC1bBGKGkCqXFXLDfJ7kWLlvVDJZXNcFtqXoc5c2p749Rr0b/mK+RPC2W5HIPFHAIGswPRqcvd
zqzmqBqlG6mqHsmRCE62XXUjgr0ufxxUdWrGCvxt59/5Hd2Shmd+Y2QYtdwoXvrxhz78BMFvF6Ep
JuRgG0Q/VBsRhZ1E1xwjf3V1Ak69X7X7K+JvfhZpuFBb50AlRx/efzYdgPq5cSr26Ve3Qf0WMk/w
EzlkjFy7ff6VfoUQ3yd4Fs+Vty3r/gb+edP8gnG9jI39AH0jx+KhbKwfAH9GePD63cX6AdZsGI42
qLQRYaN2ohmWOR9+7WVy83rVITsaf+Q5mDvvixfASyl9m+FlATw/dAfWD+TLfTPHZT/98r9wI3Wi
IZFhelafO1dFZZDeEio+NvRqZkuTXslV8Dsq/1Q0X+FP8jna27Q/A2GTlIWd5Ec2Py3ysRGeTLPM
PmnpKZ4ODIGIBy3vCnUostfsjy7/yqeFf+vKL0SUMPUB2WHGQi23+F06l/tlqp5Maj2Su/6UlEdP
XQwpFfMfqbQdGaQIQ0G+iDQieEf6pUhfsvndVN+q+d2X95ZflknP/4oDYgZRLTFxL+OX1O3a9otb
GB7AcCXtKm8VzgoURb+h+tVEi8Fh0ARWmlN3OKj/IH0riIyaoIxn5jxM8z1hbTfeQNBDfe+NO8RN
WIOLAFiRL7dEdgCxIzVb8KEI208u1IRdN5eCr7b8lv/a8lhQCxi9/PwIUa1UbyZa/9RQyrJO2gPh
nib0wGkUAPA1q96JtakeOH5XeT3P3OFBmdaCF4Nj3af88k/+RFABgj1DT1EtlE0Ny4jdfVa8c0R5
FJM2c5XFDMenTF/PPDz6X8q3hb6eC92jrWeHandy1uzgk7FMYb0aAXL8LO10VaKFORISa69T9rEN
D0RMhFlNCMleYVYlrKRZM3LlP9OTDcr4y2nmzF3lq5aPTT0LawpHyaIgXGtBnsgPG1v8Y+U7oo6L
jUG3T9kgXLe2tbWdxm1rbTv9ZajyChKgzLDjVdhQOGVj491w5kpkAZYsIyrKhZ2G6i+Q9rJ0IFad
YfZfpavH3kIfmz6mgOOaY98kjbRFKlEwtOXoF0xiLaqePbBopaO0DXTi+7t0hmjg7gwmWMLBb4+x
zehPoAbbCUNBXQF5fiV6vyqQ2SUhqOJdBnotqHWQMHgUMUxM2y9wbpyaxieuIl2WJD/CT6GFlRNp
Qx5CgpAxmNwGGUVXNGt5JPbcjyD5thbmCdV5dCIbEl0lSbRdBpM78M8JgoScJnGMofjHpCwrwJCl
OgMx7Rlhvd4ipFOzn4jUHReO9pDa33K4T5ZDU86I+NafcQF+W+AfVrwuRii5jsxc7PhpDxFd3Bu5
vDd9+VtUkfsdS19Yi9e1dSIMpGZXT6QzFmADS87oHTTk4mZ/lvRPJr6MDD+dEdcqAcfw5mlg60ZG
+tnLijhWnO0Q3Tsq6Ss89kY/gVPS4BoTXMbyUMhnyEktZDUsd7lBpF2O/XhQ8hsurn+ILIeSMAnM
RXqLlJ/IYsxcKUCgVm7JT1lYFcFl4N1Q2YifFg1sSCQjtsLLr0JFKf0sMHEUUE8E8K44EImFrWBq
YVX39oZBiNoHQPGqITxZ7fRtRRtyGddnzfduZNYGIZkIaQzZCJVQBLwZSCrHfC053wa8PmaIAu+I
lFFdGxN+q5yt/N3ZE+IBdsgo3wzpvcVFQRTvu3x0enNUi3ilFxTVRL4okUc0T2w4CSdEHmNcDb4K
5Wjxu9pACZbnVgRY+HjVGs/NvG6TBPZ6QEU9VVCHWO31n9y5wUMgKAyb/UBpJLU8c4/Dw6NaztB1
V4t6KLglHzIUkulfAWrwNcxwBzSfycIaV9a9tDLySlbjyGT2gJon6sEknKIEo8Yzw1DI9QiY9lBB
nwQPy3qiyynNA4j/nxaje6j/pTGJ+oxLqYlA5Y7EmuVppmCFRegxeOQmfOccpDoKwZDaShvYqQYT
6yzOaCp0kSygsXqWFD06dbsfKVGMxp+kh4WLlXpP4Gium8+gJXWup0eoTY+j6DXtpFWeIyimDy0o
1k4eYRRvzx4XHpiTsplyulxTYeDzPhsbnRPaMj/6kzqNSFNwfNvDPtkDTb8zpuKIU6nKedqHLbJz
khAaDhjrlhEboMITyLBwqXNNp2glMeiq6bUYhiW4ExqRBNiCP8aEFuZwRhicrgvw0qDxVxoKjKzG
xd5qKNnNXWHOsBEs8LaAd3itt5R4bXOaNIZ/Q/MdEoA4Rvsc/sUko9+ijqlbCiGHNX5aZkqljTO3
fTJZ3gZal0iMhJgF8u6HAlPgj3+6uYjYclW/Rnj1aQqwo0oXI4nphBJ4B58MSIXy1VNUfIVCMYC4
RLZXiVEgruN9zO72SCCXikB/ctWf0qE35CnK4w1/ZcWorPvfSlHnQyuE9fDWzhbhHHptN8JMYCE5
JeI969ddfjaVVgAei9Gnu25AuFDrs5KuKwufVK3sJd7gPNkX+mfaYNUY37H1r7BHlJLrwCfGaVQp
Daa2Tn0T57lQYAgIi3BHeLQml0n29ZcDf1fZRw+nbo5Rca6TL5tAlYQStibl9a9nitJtaurifLSf
TXwNOVEMVnr4mDbF8AeoFEsU0AId1Uk1tzg0Yh2NLE7p+DnlLOFZ7w6T2AoBxH+teNeETwROGaYk
dSR3A5AxaLcZ8k61fkvdd6dtNYy9CkQI6CXCd5sumLOHpEJG894a26Aiqja84/XZdM2917lKTJSX
llDg4utO0BjdBqKw0ecua8gmwCRTe0UySQEkgYQT6eNAQnzs6qPCadsGB0e/1QLeWqcTnUBU1DjP
wnLAdoi2U95o5w8OLeNA/RrJHo3z0Ws7qs4GK9sin9kYFu/jyAwKQoSRZ6dZ5tkh/c1yxrmshmRs
4xSr0Ucb5BTh/027VYVwtaPaa2xOIXp50265BcnlbRYygpdafjAvRfsxuDTmXz9dELEuRe8MI23i
iLDdjRwUvKIS7z+R44Sx0n+rU/QMYu24cSK5iXUgqwSF+6kCSZqlPQoAQ0cmcrLZJGuJE6NX15YN
LmzB1Wbqj5TzDPfpwjKQpwP0GDnaC7SFFb1pWUGSD17csXv0on2kMK9edu7yYJ9aKEvLdm451OGk
DtbDepah2BgZbRQ/fFoWwmTHDaB1azLyKsphjYybp5VwgBYgjYPntoXj1v0XGs8ZooiqnTeV/MhC
+IaGjd0sl6rjMUqJC7td2uinax5lD5umsBYovoFOHgRxKzTmHolXXrTKDGNRGjfF4R2EM5m8YmUj
YBixM5sRZUhptmn6dz7UuwpB31SsDc1DPgPnY4I0WUSbBflWHPEFraCUgFWQHBiGHP0odcj+N466
1cOrVu+9bD9BvNhXCjJRZu0lXKszi+9bTTcICLsWKdpp9PddutUHdBfEleRfxDQvLaCABo1ZiDpa
iBW4dgh0ob8c0S5S+96BGFDDpdkaewNLjaha0eyOuzJxi1TdkcR0GTWJ5pC5zWSrVm9Jbh5tXD0G
SgcYYmZRjlFJ5AtmzKDqo22KZUgrRmzTbx3dMOiLXl4SSvStglw+HRjAeXsH5aAZ2rHXICDUjzY0
DjVuRLSZi+xQiaeaqMj+gs8AyzsyKcc1u+oR2flFhp3ygmMN2kGppdc7bIaCEfo2Q9RNzirEiukk
H1AUMT8MdZe1TDfA0DPaNGsykMDbijUOXvBtbqpU3BAE2CFOb9tyYwOMaDK1Kw0gsbOoMvPUoQCo
mY8NyksMJOz42OnRRaQqzWQyhXSeZYuFmqohh1ssSn+yMD3KfkYBDbhwE5UrkVQ9acjjZArR228k
LYs6eETespazTSwebXTHaqqujODtk/aBIkdjRhIwcxd2szJcpdk7Nx8MCQGuCROb0qaVJex8JxVq
pbOVXQNfPZqIPUcCpAgli8h82Y/Q+lRT4SNiHG64qvHtVd0/OmilUF/XcB4hL57fbGyUq3mMAjXv
2Kvwj4PWhwkqlvRsYsERR6vmFBhfDwkhvQal8sn0cIxtzTgCAN6RVVHVe9BrU5Z3tP/ymbbhg/OZ
lpp3bPAV+K4UqldZFyPiuGr0tzjE0d4NE/lm0xYqQby3A/m7kexchO1BRp0XctwZbb3z2ug8Wcqf
mLi92CYUAzR7G1KMQrkvhAIAaNpK8x41R6RKuCqeCpY6yiz87Joz9Ool4NMcCSx53RD/AWhMcbSJ
xtBQhTTxDocr2xe0ZXYmZGThkNhm7ehN7vsnUBtlDRzVvwq6FMW6qZiqfR44Ub+MSHvmp1fN/lT0
T4PHtyOcaxSBYjXazegu2mq9XsfnPMzZg5L6JHRQCrqeDC5E4Z2xDDjwY0aunfHBneR7l4EJvVUZ
/U2i3dB/4yPDGWlPhVvSh1o0JORLM8PGSVwfneQeURMOI7+wO3q8jdNAkc5/qpgQzaINuqZvUbIQ
LMCcaCHxjcmVtJZZIp5qMfUkQ0gv0BPwnN2FDLm7VO7jDDe2FCwyzzjECX2+5EjaTLcxIk07kJdV
o5He9JUoiBpvvr/zuyNym3CEzqZ7Pbe3zsiK1V6l+Na3xB0C6eU7pa+3TDOT8sntGXEUSaX/D419
ytimjRCR/rfvPX3zNVkIyBOEmSKUPFykyROcv6J5GjqB+DwxWMX1BWiaRMObQsbG5K9kXYJsJ9OK
4iube1ladgnKdyVe1RFmJbLD617kjdg8UfSLXWqUDpH2j59z2wZ/DIBmNzCeE6UEbdmPuDTDhuMB
vF1ytiQlEHnHC1F9xmb1a3TRb+9NrgW21DXAjVSGWHfVwMcWvjVK1QWpkzfoxzm3HIW6IydWt2Ug
n4JOAXhiGob0TCzpk/R/UWIWyyKFA2Udkl/sFiaZnHVD/Mip0wukdcw7ibVSGm+v8SmMZfYM42qL
lo1G4VnajUeLeIYMF3GPycuwUOaW+1So2ANmaSLiMgKvtA06BcTxpyS+R8YuilnnpWRpalQzZtk/
uguXjd5y4yNay7merFNO16D0kIN/PmoTXIAMqYo57ITGMieHLSChgKQS1iiwNO6SnWglzVgWbGCB
sT8Ky0VcA/tq4VwDmkYjhkwZse2CatZSYtHBRCt9wrZZE8kyRy6tmlIey47m9C1OeJC1mejLpIqe
BKrsUeKZS83fpMP6gmXf7xmuRE9g81WZ6tZgCwxNdRMRGFTAPHE+BSmCU/wjUUpwaanvrc5YIv5E
PVQsZM/caQqpGuMjZ2+VeKHZhD7QtCxTETFDTBvrlM7QWqH8jQMmYdb3ptknw6f6jV5fLy5p+EX8
V3ka0m8LnRc3c5levbbHd7SQ2C0puu8I9Sg7NGL5e4DV6iGP/fLF6o6wYB9k35Z8yHibLfli1d/h
+FcMy442CdPI0HVgjzbnUbccqnWpfkE/+s2XiZamjnHJTpDs/jLqEhefS9b6LsLkwiBZoY/nKgJj
i6M0wttajg0WZoQA5vs/4S6scJ/2fzWAYKttgvbdRn9OwAtC2O+bbzip16C7vJGgZVBHVEiGUHER
4LxKl/UeRacaeC8tiOjDPbBiWER9KEZ+LWmQ0SZKn1AC1bRYBA5zwToTIRh4rtUcQNL81IM7URzF
dKZVABMsQKaCOY4XjsYqR4K8mOYFC5mvjN8hOAQ0/bzqKz4Sphd6FmJobRnZE4qNuPkS3pQa8bWY
A5GSC8o9znAeAg90FxlSpbDpEwc8V6WEGSxxyxrZTZ/s052dsUl7CvCZ53wUCjf+NkP7azIMVCkX
c4cvSppcOY4XBsqr7EdkSaT1t+zJs4BTWT5jgSa4hcuYuCVPBaJGvOOH84LEf5EFR52j23vW3Jyu
pXXzp+kjsIadz1uQRuucBBmDkaY/WLKFaLJh3pNserZHUpJ4gYcW4NS0XlO/BsURJSJzgn3hNl4x
0YeRheGEaqkXEby7VAqevYwT1jaIqUvStdyzqGq6yiCVr0oCZuoKpSFRyijgJKxuMaF5RpLvrJJq
hTJAARteg+wpew9W5dj7tPJz6jt7W/7RQUHiadcYVDXE9R04Yq4h2kwJmwtI1Xd6El+g6XFUCiOz
IvvbEpRtECvzhIMKObnXsCpFNZp8tIYEkzKmpATLg7JV1psyWj98sIEX5Jop5W+mdZTmeKS7ELWK
gD3od72Zkry4piWVDvRzSl4GDsec49Zq5haTCUJCN6oZ6tMBWqb6V+imK/vw1mH1EZGWIzPeFyWj
1LjrpxcxOUufKRDOLPRpEoNpikXrLxIDUY5obEty9TgLFgRvRHxP1Dg0GTE3JRpG7V2zmUol1p0e
WjI4ZtaKB23eSmQLOeeJptrxbIusk44koZz7krMZccyk0MJBaMbgwU/H4GF5cUw0ezcV6rUPpwJL
DsofurIkKb5UinOSBO8TTK9MlIjm/Es1ku9Wtq9+88788eSN+kpqkzna68WUG7uecD677TdKbfFR
bdoEEsckADyBB8dg1GuACO1hAutVPDzUocbSgUL5M7DQMKHVaAx727fTJaDeuA63UZK6fg7bS2bf
OYF57CTtE4qQthB0Z+KzUblJ8g50OTym7BQ5mrLcpPbVsfB0+ZtkREqAhSLQFxRjHRPCVGdN/Zc2
/QLXm0tLxSbWbjH+UoqgdHYpWXxekeuPCMDTN9CsIQ5txukK7KDuMjKg4D7D2DVSy7WZqHIVXjSb
KbXPdw5m/RwSOqypTfcJbA2HeFV4VA8k6c6wyWrVsInqNWopFS10AI6ifFR0TNMWOwx7v3oryiGT
bjpvd2b3S6nq9xK25RGATySWlchJVbXcxcqvyYpaWkyu2XGANPQ5JXTMHw21Ka1aHo2R0N3yOTX/
xu5eUF6Z/vJrBxN51PMpvujBH2AytnKddgp6bIv2LCNV7ocjUVu06kFQaBbBoRFRvBh1JT60Xlvq
AG6exMcQcl+SANtNFlOkjJuaBnjqBdXUP+vKjWxE9BOqz0zIQJTgmaHS8VJBzHXdm2pclbCVyjwJ
flWNM6a6l8ONnMlPG3+axNlFKWWiob4hdiHIzjL4o9U9Gc9jam3k7NPiu1GNh8EpVYc8w6IDCUND
MQ84iDTvVUm3DGYNZF2sQThjjsMzcPSfkvTbPidV048SV6PjA2FIbRnrCM9lqXwhLrJqm5EtuQUe
bBRp7ekWrWE132DjZqFsiOJtvnvpUBW9q8CgwG0fJfk2kT5TFeCYGUZuVV874abSRmS4D8mTN0Ts
nVKPQShGVwEfaQAuwW72DElG9NfnEjWZFUeeTSVsuSWR3+UJtMEyA0fZxERL2V1y8eATMvGtcBB1
kJUdnfYmBdnaUdLp7SZScrSwl2EKi6gPAy+WmWUEpFzXn0yQ+wbjRjjpu4AMVRlTdRcNcFv9YXzK
VkrdViI+Uf4NbyWuGicleJ0dxrOX1kiyDoa2OpC2LW4yE6uxjGbF57shUAsUdFNFn0FLLCvjKzTA
0oiJRRBQC9/LBJEW+2sWno6+2uaP4R8OQl8YCrO1Z737njA5GMa+snHJWAsEAotIlqBFXlU4sn2i
ZBhxB8I+9YQZVZzM8ZTtinI8xd14U8tgDZmwcrLhknE4JDWS+HUKrB7Yp8C+dL68gOJvGLfx5uNn
s7YVwu2ZWT5TYs+JGcA0WyxKyTk6U4X7IeR6sHdIfSgYo6DFIwiqGHaSIsHXNUtb+wh76ZcueGrJ
6nuKWrQ1CT1Bo25x7MT9Q+t3k1PNMw+3PtE/nmQRsEFoIy/j4FgcKtSFcm6TjyhxYFNTRt6T/GwV
b9HpMqFJjIaAdbVUExsczEr0pZivRfe3o+ZsaFjm8j+rH1Y9dmJs6nW1d26j8RD7uKY+TbuftQi8
eltDovxOANvt9GlrvA0MC2PNtgeRxg5mUiUWyNkJboe1ACXyQkjuEQL04OjINtojw2SB5c2mpVK4
3EKo5moATfL55jGs+skrAxorNh5MXRQSGM44Th3fRgXvEt4Hp7dncbOh6qtVqJ29V8awjsTkeeyQ
YRblwWou5K83Hck089Bemv66RfdtIqFiBTejp44MO+brpExBRFAmTGYg2PRpET3Lc6OOKy/YJKRY
FX/N+IvumErkhJHDcArXQI0Vln+R/CtUucQLLgs1QIEYLbve5EblgxiO4NGTXC86W13Jib4a/Dsy
6oXTtNvSkuchIKEZVWCG/VFHYs/W3X7p/UPf9r5NwbJ3x5I887kSTFbzcdhgj5BQrgnQJ024oLFh
pdwKRe1sWInoDABHhs8SPp6Uc0+o20LtanBajwQT8b9UNg1aCle+M63KgrAKqXQ1hl5VIjQ0X3ZD
tM0sCUioEVms54xIOOfZFRMIVOKCNBcMkFxF+ICb4DJCQssk5VH9qeTNeahWSf5D3PE8Zn/ger6S
FUnCgbGvACGKHBNgepaAyUMGUFC5lUbeU+sdFBl5CulTiA68AqO8SftFdx+w4nB3rokE2aQgY5E+
ujoGuVT7zh3CbkM3Mw9j+tFoJK2y88n1uOR7nJXge82/SXprdXiWDZL6AT3w2dWV/56QMIR+tejd
njSOqNvq/sFKZKS4lStjEYnpQ4pjVM3yQSuJoa090LMCRqSS/+kUPEIDXUoj/+KpxCKRt2hn7Dcp
tCnxJeHAliqXh5HOMdTdoIHZ1Uilc1LRostXzPRCf66IKFm1hDGjIDsEo3CXs9gSq6Qqp7onIVZH
4AkgxXiZgVwTmrgTtmxg84XGKJQTRRP6q0FB+CJRLa+S2RFtneFcIMFgR0JKiEwSeVZQ/5dWWXXa
pdCiVRn2Kww3yNgQ0ybYr+mdk5H7KMdgUoDHPsZfwUFoLYJ6aMOwX2qpf1Di+tpjw550olb6AEgW
y+VMiuRrWIc8fNM6ZPOxs2bRE0RZ4s/NXKcmnVoHADR+B0gqWDhsVgskhXMf2thCUQQ/IXEXAD6i
7czZI8z4DxfnykbbqeA991HA6HyYuiEyk5uNlvH7JMq9xD0eo+Lpy/CgwgDVhGkXIxop+5+QoNOD
qrHkWb1z1K0XCmmBpGPjId5pxcMi47QyuQ+6ugNrf8fZT4IqGxnXskfW9ONRiSCEZm89oVpDh6uC
kdLAZGvQib44i2QFg+tjRPslpfKBWtJFEnvbvvgZA3/voxHqzYiw/z9Hu0SITaD/0a5fDeYZiaJv
7smmvEI6z0UIU1b1c0Eu55I2L2MsgURZUazmOSSrViuwxMnEpdpcs5b+pYEbn3teMTmjIMYEeqtE
ymriQ+7apwByLWKrxWzjKQvDncxxHWF2qciF0Iknyskdi8i/8oRMAbq0vYLWykT2kBeAn4KWZ1Lg
Kn+OrRW78EQWYbHP2eIrKkmo0Sj7J0lWQGm1dwm4JrCKW4SBAgpodBF44aMdENyo5hYEKFGRmeUL
OQQ0ISuwxmlemycjMulpxe0u38J+2jhwTRWIM3HlkxWe2vFmar8BKhyDGI/Ka1bK1pGST0oq5l2O
KgTENP8ZUCDn9AF5kcRUzEgqsYtTzSKP2rxjFA2eiYjISKm/ZLgfvSVA24CFCYVFZn5U3bhUpF9S
XBa6PIKecOlKt2qK3BwjmkOUd/xiYcqlBuZmw8OCBDRqny19Iy528DAAynXxAkFnko0RYeeiHzdo
yPxs81VLibLcAfmw4yfPVkfUzkNZF9eCnUBEI3kjrYj0m7WsuAEaQwZNtFwsHg0y1mMB5iQAvVRN
SR2gS5f1qsguDfd7y4CJEd3yANAF9sN32h65BMa8WaCMFwkiQt7UWUwwvFB4zWzhCJC/ucL5AQiv
wnfYi0yFmJ8pgduk1JxrFe+m3yN/ME2yPeMD5IpX7Os8hDbq3ABvIjlm0qVoAfCLpfByU3E0Uxgq
m24bM3bg1c89SCzQSxoI+PINt+Ls98NiLSkuxpsFmzmSmIJppJxRhO14xQwkkYF7IHiL4CRsewqe
Vj/iyh3DeYsG1M5PeASBD3TEe94UrPQBgdZqAr/sZaZRkk4SVUimXpKpL+whcwlN4f3nT5g+fXXP
pIhoSj4kLVc3KBuTLszkv6kk9Ven7AqJezbtczKebdbz2v+TU97w6tq1fzISg1yVtiHD5sCirhQc
gba6lTA2xNGO7OIJ+WaO0lQY+yLnU/F3dJ2vJJbSkrZF5D5MXsKdHCItVlLWjnQvojo81QKIFwNR
tgQbwOpBvg/b/UJ3wNjkPy/qrx+E5s4NAB7JQjuOELC2MJygRfTMABJ1oAZ2H0AZaeRWICaL+S5t
fpo6/8zHl/g2teTIij8XaQi10q4HTduAfcB8lhAspkHPA8cczIWcPLFi9aQk2PV3Q4MJaRs20dVc
DfQ5UBJ5drj4S/nlRaTJc81PzlJcJVABavoJbJfx2/DLLcSG2HjFXFGxfDslaoq8XlrZj+Z/yBwd
fMI1SZ76xXBWJJ76JpYrHz160LlIiGIHjABxVeh8OtlvzXOrKoJfc9Y1qyUnAS+uTyAFTwWUEX88
cDwW7Eb+tshe9q8quzPcu83XJA43g8Gi1X4lHgVccGQjKm43acRjzsF2NwlVjLxabEhQggPHfcbL
psvKvDbtpQxhOVJJhhSgTUG7HQJRhj/LWYphhbCu2UAksM+aWNKR4TSuFgxnxbiQ+8nbC/owBfsB
sgcSYdXr3w2yUPi3FC2e4xwlTXJ5VHw+Wh1cssZAKOYeuwmWpM2/iAWbD1DFklec6jq+FaXKw/mh
MZkoRLrlIgkKkXAdaefOHg8CB5dDsKVxfAJw4JJDk6GoizILdmhhFQ2YnShyH3CNmJ19h/lg4AAA
9/HMm0aFloHxsCSnUzLqXUhWrmozn1l5uonHVZbyOkOKz2Q1P6Wq/CjVDgGOxSWSu0M/fvgJBagC
yi8VauMJhQyYo0Z0WWUjE+rB0iPz4mt+uui97CilyD/1cdXVi9p5K3bsmrjPY+Q5vY5LtgCQIe8W
vXOOYEhoMQmZ5fUu9YsT0rtmg4qGrJzxRWYcR/rkIqJOSDNQL1XP9m2SX+vgWahS7JUMcwoz2dTR
7UYVRajw3jHA4TnG+ZQkItMECQCDC+ymwCY50CobqY8ChVpsR9PbDrKyaWvqp7MC4Vq1oR2c9V0F
c6RIOE7SrZUjj6Q4tRHdNh10VXvpAnzdFgRek/4/7CMk7INXI4O7kLzoFPXvihi0UfkfR+e11LjS
RtEnUpVyuMU5Y4zBcKMCBhRboZX19Gf1ufpjzfHYUvcX9l77c+zNrd/7a60KXhvMdNo7jn1IO5w7
Pn/yuHW0e+ezt9KLdzLNXQr2yrmP6C4FiV80y5cGwFy3MYAJdmHHBONXAao4PBmIz61YuwN5XgPT
E7tuj06V3CEjSsv8Mg3UsoJSCSIjW+UM6wSbau87BtvfeOTCUGNIgBAN5ZKXnmCYXZyeZXNa4IcL
P8q2e6rrv2lcNh5fAfNle4j2DERfw0GuFZqHAHdwRg7FiaYG7CavHvlvx8R7T5lv87iOer2sE3vz
P+BAa09xhKXKwq76O/Bz6PW0m1lx+rp82P0LuvgxCxcOrqcUPm9z7EgFNk12rkV31gDs1UyUJ3Ew
Jb3UsdKqdQ1sph4uPaUH/rxHx8XgosT2CSIocPewpty6EhCc4x8Ds/g/Qk5NF2gEip7ZY/ox97SM
2nvi8gXSGiorI/u/pjbICP7x0pcY8sIAiDs6Tdq7IlTUqA4VNaf3EGgiWHKXMc925yEUIkoG9giw
k4blZCtg89CAsO5uqj+LDXrwbVFLGrS1Uj5Sut+oi2GgzbAO4R364SK137RIY4wWLU7OmOIv5SXR
LHByOKu094kUdzc+VT6+aEKoCmrxuGJ8hx+LfAo0mUxLRipnTu3/FSGAvWcdBWyGXnedxOQpYo2N
cYwMR8P59FDXj+YdTQeoXf7Inp0VuF+PLYtMnPvAgnoeLfWXY25t7Bu7Yx84MVFXpw1gsw4dgHZw
wh83cq/6qG10BsjZw1Tyav6/uZBokoyN1L4s9teZT9BbzNa3wwBWPEL93bapUSHqVb6zwi2Zo6pI
BQMmNjY2L3DRxOtYDz803dtI3SZHj1xeOmk+KoxoFnb21hbNwWoa1aAnl7QlcbzLzwEvBQhTaJef
CUqHATVJFj+6hrqqOsssWNngL2fwdja3wITkpjP/tGxbuy/JwHeFr0Nhz3SDK2SGh98hHa4hR8VD
TyyVsa3b8bemv4wGa8uytmWiQyE6Wiy/mBSw2qUUWBjBe5zNq4I2OkHl0A/hunivNNRcxTMiL8yR
CHKECybBka9RztXqWFm+gHk6M7SGlccetjHa1ZQ3360ILiOz7kzYL4iz6lXiEtjs8JEHhbiSPki2
9tQlxVnY1qVkIdHoxrLis6eYybK0J3Lj2ejCo6kUwC7IJb+nH9Ghqo8euIlvF3B32wJNSbVtgr2t
R0bjYjipLXM9JJ++bHBCrISnwebni9FIqWEphOl1VSWIs4reJMcQybguX4AuM/7ie42bc1O9qm8l
7wiG0NgNRbq7h8MBYgzzkyu4H51dyQqCILCdp+vPGFa+Rqujm7e3bhDsC6LI/bJcJz1JfXH4rVn1
CrnFgP4kMByYEYzVwvqqSpSANCm3DjcZ6iS16vj/RxTDeewJo4yqgx45m42RTR9piEq4ePZaY6vN
YmUV1mtDm6mFrATAFbSIOlxSAxCSXoV3h/rOzu1vDpG1l2zimUT57nNi1B96+/ACnbwX5zzE0ckM
sVQW5V7otNd6xHA4XrXYJYx2RF023LWGLUt2LtjLmtRE7H/pBwV17r2Ai1pELlx61Zjvm2znPSqN
CxYii56/FLieA/GANAj5a5ZYp62Z+upRWnht+ZNmLuwaBKNorY0cgANCdhg1RlQeNIhPRyJDtKia
AtYijbNtor2DzMHjCsneOvpbehPywsgTSAEO5X1MkW8srX5SjzFCEamoDxFErOeKZfNAtwyxHTtu
sZ61ATk3IjYHLA4M69BauDp173Sv8ArVBmFBHZtqZtgO3w5XYBaFC5HdQwtPpuqt0QnrNnBLdkZy
Cl9aAZeTgsxkOFgXKYxOyEnNwJIMFtaYfU3UUm7gr7DkxVDENdentyGsEiVGxGOnDbRv9MMZVi+k
myhIYxAlFSSdGOWOxsNqGaeowTQd/soIkFCBSfHk2WAAMRs4Hk7nMQczEvV/vVRboXuhgq2KmfY9
XanFjxqmEG7G6PhHBaBlEA1CCm7CFYRzyKurYVqUjB5sLYg+1xYaVOqTBzEyIci1xY4+Y93n86mF
DUEztRshvpX8MnNugFEZt4zq+S7XDh2O7VzsEG0iha5DwIDPXXLse23vZOWHFZTPyDwXSnFpR+1r
lD07itYIqiNJNg04tjJGQO+crfHNbBpYiLchuHuSGf3VeGmWgfGq1P+Vj60BtxqLumWLjF4n0ajA
PttyC3n+ofE6hADotDB1FwpCI4x13mO7bxGq++GJIswU8lsvDEoIm4hHJN1WiZdEmCu4Yl8lhm+v
sl5zSV9EkZoH/SIbNBo6SOYBVS5oR/vakII3kbaGgqiR21Kyqp277SzPLXxBuyAdc2vkGZp8eUBv
R1bGh0nbmYZvjbwkKjHYMZaY6EMgGkVuHlTGmIMOVXMPfdbSzYmdwJlmgV5LdTy8pAhiO25Hg/+a
ZKeEXzt+jlyI0CL/i5hWtAnOp+HLnd4V3M2rdzUHy9z4Sy/gdo20bcwPavxvFklPogqgV6DZD+J9
ibjYTbtVOsanojiDtd97mTq6OeJln6iP81wQrEBg7Vmfin038N4y5uE9IobIW7WOB5QPE19AcFtq
QaWkyc9ZTk4DkGObHsj0X50+g0fTMUMZL1ElWRsBxEVmZ4fXfDa37ASscGtSlnqAEQa9+yiLdB3d
DM9cN5g/vOwtU7Byl327lV9Sncgdc8u6kzKY1YvH7ltK61/ApAbopZ++1k20tVkKz/Z8tYMIelC5
6UHCFOLDdo1DOKB8hlMHlJGagPmQtrTYocRxx4QE/ZH4K/rykgrx3eRonHlcs7x5KYS3NRXhjjzJ
3tzhhVyDlmLB7ZbXKgMe6rUnovmW+GGshOTNie3gw26QFVgAnTrDvletBSLjgWAO9g4OOX3ZJWLx
rifmOkjQdjWa/+hYPVez/+rVyFeeY7hCbvqrwL+GS0ZZU5S/XofYP+jkxajISkGWkejOiyKVkTFD
D82kSlvL+KMdRsTEMQEe98l8r+lu+Dhe+upp6D3bR+d+V4iwGFGDxIjRgzuQvf9BN8I1/DR9qBlM
qiHWqB+RunhTTA8R3B3eZvh8wnBZq1qsgEsaH3Zz0b/EfEMCW2TNIfiEIIk0pD4kBBPo+IFMF7k+
WXey/60sul4/eY3Tmz8/Qqb/Brj4YdwBkXtiyYrEqCE7zEAAPSNL4c8uCgaS6NYidOyFcQ0iwg7y
I50w2bTLzgrfbDqp/zc5CUsjAuJinGIakZOYSVON375GclDKHXpgwD8QVZz3xkCqTQEG8Z+8j/c8
2dqwbm1OxQD5Pwxhzn316x05WRr5pivKKMjmgSJZjxFRyOZN5jhe2NmVt55dW6ha+n1IEz6zK6zG
LTAyrfqU0V8IDbRts9ecv6mjMy3QxTZwIVtkzjHS7pH3OZAMgbNpacBmYjvA5t+6uS6SuR/1J/OZ
JPleSfzQp60/voFkAUtxtvT/3wgHNwYmCTk2x6FzrzbsGNThRMrhOo99kithdKRolzIDw+eDX+yp
h4pOusM9aeV7xNzxSehMFBEwpSHzjKQ4ZvW1RM3l+dxzVDfyF1WL4/MFkGI587RPRvlKWsPVGUdU
EXpFSmPHzJ5QTy95OIT5Mr20CCJxfJ4ETJmD950ItjVyYk2bUU+AD52S75kNWyt0tLIQ5Um2Dmhy
HXpf3EJlvmZ677jUweNvjmRP+MfQ/PShbbFbEemxr0ltAqlofZj5nl7VJ0+68BcDxIybzhFU5S8B
jWEk1qpmtOttAwoWE2oih12NY63sgNPiU57Evg7eOFSs/q6PD2MgKMqFQ9esApPtr/EbcR02AHhY
M1pIVEt/Zv2FLJT2Lm4ZLpbrdJQbD12tz2xLMG4N/WpjjNbOCBNQ0HhrKQod/10n7kGapHVEy5/I
cBhKUPUFrDuYwYsoIzZSXifCgZzO/jfwmc2fybYOcICZZz3FXz2xeylP4/jWtI+m+DQLf5PUXxFC
qbnJESS4/4qIYZ2bDVeonwsr7y8iLk9zGwO2unRZ9CoTZPKaGf3NbXqoVCClmUSvZo/rIQACZ8b2
F+k8p2z2NzD2OdgmXpxnjZQkbaCYBu2MmAF7W0tCYexSG6aA3BDkMULoDZJ8YXbYi0T7VfPwPFk3
tk/e92Ga/P/tYhUCPVMLsCv0q8ZhAT/nLhFtcfJaeuO7KxEBv0/TRxnvsb8p4pf7aYVM+0qnPFYM
rtBQng0eJhNH2aCbTxGlP7GXi9y4Zt2eHlGiX6YkJTEToLr4pi5CRXMj+WBL1kBMi+rbxTnk+6q8
K6uIgzQ4YSPzMVbZJmw/2nZeGq1gMwHIjqGRTp6U431U2rPSvGcNXHdG6dOtRhlTBGzwR35zWWzd
SpHwP0T9CQWykgxnBcG9mr2zvBmnxxdznHbeZEnJofYNR5VpL+Mbs72UnTwwH2eTIleRTZjdPO17
8yXRc8zL2KUa7xEJlmamQgUVTKHnW0acnEtCfBno7HFZ9kz+2gydlzQrHwrp1wefzEKLBONVbhyo
618i402g2NKJaDHwmWVec+ErK7AURxqUlg5pnHD5D1TbsY+hzdgE8wXKpe5jFzF5MkYslJkSZ4BA
jUS1fPW479ibTO8l/pkQMG/eqTSS5Wzew15feq54VQMAlRc6zozvFuEOgcPMoGTmvxbWrWXbZqJI
9Nm6pKhdHQqcXEqgGM6irh9mio/iqva94A2eWo/dTbBWn13wzxsHwHlI2ge8mIgTuPyoBfBZYr3n
g24dWl5gsQpfvjQNmzUlnFqDPjVzN5gaibtR7usvOOELP/+uC/TTxYmNKHFGqSI/7RJDstl29lTu
azZUIS+SUaT4zBjuhUQCmj6DYlUlMEWKenbQXz6PSs+MIzo6Q4T1Vq4TPzgbMyH3OkYlbRkxrvTn
fDWw3Wh/A05FBZ0HlmLytgZ6jZwMAAti7IiqrtE2TNRPDg0mJsgNE206I8IktLvVoxP1kluIhKgJ
u+tAEkY6wNKjcGA6iNWlu81poZJF1W3aOfwVk1+V7ZhhI8CY1bG3j5R5xE1PA5MliZanEhWYk/pi
dJ7/hCByb2IEQkTkYAruHpodAGBscy68SS41pQgZBvFbCfLv2t5a9TUILxh/Vtouq7i92hZtRtrE
z1BlqAdqOioGGZze7B97iG5MPhntACjFGuz5+QavTOmB/2kZgeKsjb1rXOIFa4Y9iUIRegmJ9cXu
t+7MpSXQCSXmn2Pz1bfd9EryLaMNDaSWhbAY3eFT1CM1MJp1PBUQxXqHZoh5v88QcNE8Buqh5llN
9Flgj2jU3CvBUiR+2YuRrhGj7IQOlEYwGveXMH6ugD2gXYWXY2+mozQvvbO1q/vQsS4LNpgAoogF
pGqp7N2k8SAk1GUEUVF46A0jJZ8MRWvrcIcDpbVSeRNJxWVG9jDhk9iVqXm7l8kelwnLk0zXnruQ
NV+SPCfVacALbQ31MRbjMSlBflQFqC32pRUHs3vlgebXdE4J8+DI7rnhSe7F7BfMfMWtSUvChSeM
l9Ycn/tYwYfSDHocnRISsYIqwQCrDi8I5gB21048G+n84Y3aQ0RbYxgYEZvDwmxrYtKDU+wG7479
NqWbjKmbSMLlEI9013b8T3DN+h9jhiwEqvFS2iRJMvm34eKW9vzoJygJlDTy0TFCeBOkFFc+Tx8r
7jF5NvAr1SPq4vxHff8R6xnPuDdRgurB2nS4MrE1FJw0VdycOsf9GdkxmLhep3Sty/xnSAmU8DOc
3etIB4tjlS8e0Qw9hG4xEoLA+iwfCa9eRQ7f372r6quD85cLKk+Sc0CsxOT8NAiq8/5l1KNHbxGD
wAIZ6pK/z7hNKqDw5nKb7iuY5p4Il1Yu/wSclXQGE/gaUAtqvIn274gGiTkoar4UFRB6N+YtitkZ
F1vdphbD+dzU5QUx+CZiUcOydSlK66ab780EHcYg4LT8M6st6rsO8Y6CavasDXys1uauo8ywkptq
d8fM3iLh95o/4uWfgL4k5j5Bq2/0R4C9oeSfBu3Q//Yl5vbvSFCcMlAOevI0wOqPUX4ddevsVuYt
dGfGCclrUWFDbGFttuKfS9A59D6MNzE51hAceuJsBDsKb2MoY1COe2UkJSZEXst07Sq6dJsF/S7N
mQ+iwGgH94wXbTnO7MA6oIN0skkE5BPDFVX1dCq1N1a8cbFjc2eWmyHis2i/dbwTLBl98VqEJlj/
8tQGV09KjD1Qn6mrNECOE/sPq1gVnnsLK6h+4Tx9yBR5iWftY0cZhMnLQOp9HySTgFqy3JZL34k2
jukR9DmhgvT+GT2w1uBW6xcH3DasUSVcKwiY8Jau/KcxNFNUKTYuXm+vlGDF4ROM+jmOD/yzSMa1
1x3DEUY/AX/dSfcOWqr99Khqeo/rQ38X9d0qCYzBDWnSGzCHN40dUbIlxXMDYtLPQjRP6J3RkjVt
d+lZFHmTxJj6MfUXc4TwCUZiRtB4ALZFJrncxOiBm385UQk05YRBoKBFynfTM2oYQjUcMAJQup/b
GM9Tfu5Ysil3p6n3QAH5BcdPj3omVpIKv0KGT5IAaQpPwvPWOa6APNC+4qjYpLVzj0L08h0PFHrE
mLFU6/VLF+FDV2cfjYh3ARtdeyRzCEp6QQuK+KWNrYXXbgMjXaeBpMeDXtc8yAjFCS9Ze5ChR48c
4z1HJULGsaEb62nMNxhXHI+3lHcy+Rg0ALtefZxL8SycCn51oT/L2HzY6b/MjIh/4LfXARpXGjTB
6jPv/jxxcDUMtTiQcxsMTxhsAsl7Ux9tVN1RgrxyHpAe5gDeUBa2FGJU3fH4M+A2lXVwkG7ONg+a
bLPw+Snt7hbE6IeGhnoF04rxGWhwRckJItJ1UfEdz/pGH8kXm8wlQhAECO0up8PqZ7pzjGWICi80
v7NBUG5D6/DAtlMMUIwSVoQ+Gj21IvfUklN7C9N8N9O+8YgzhoY+m+4SEv1MkCUdrqEa3ylzkX9R
3a06lgFWrRB4eFBxo7vht83wEFgK/pRssUBQ9NRL52DB6CtwAYfvcVc8cNuFtO/40TrE1iyOh1Wo
7Rws+mTCInC9CN0+GNqpzn4aHflYfcy5NlLfWPKzBTVOTmbEzQCznqmENnIMp0ddN7a2i7ySYWhv
feeYt5OBlR9xXAE4wXPn88CQkZLAKu3x46Z9vESUyPDXQ9dC7gH3sDPWL2FNPWlZ9rmaBEJyOO9b
tyA517LZbSL5g41CEo3uyhM0qFUaJtRe43ns+D+HvyNLf1udzoznyZDRxpcUCC9wxPQcT/VXHpCJ
GNnPKcZI6oWj0jDoM1dch6UdEQ2AayqJ0pArR49fWiYwkRX8lZ5Y9s560tdh8yhckDoMSA1GzwKV
mTE6iJdwmTnNik8MCMA7ugrLV53s8FRgi2XW4jIsYIxAbxAfDCRerOZ7fqLSfbMIeQl8imDvOMf5
NS3+jt2NhVL/5ikHX79XFt0k1Xbkl51GP/nnNow/ukzbdiBp643fo7ltu22ElGYitCHjs85Teerr
ZFk6gLfYYgT0kHnxz8HLMObtseKaHgvnC7+XxJLE7YIAQD35QDyYG5vo7HSU5uZ2grzFYJlXCixh
8a7yFUqJBWOAVhdjr6ET6B89wlf+ZUbwE+DETSiJMtDhsBCwiHDs3VLNXs7Myd2fal5oErq0XFGr
VxiwoE2ZtzLcC5XtjG9BYv7Adi2WmoBfNH+R5eBIzIv2tre540Ef+fDteIta5/I/dBYDjn9Rjy2a
1iF/WAClPJpBWynb/WU5cqzSOTmXFkECwFsQFXH8IYK/tkPjSta1/CkS4rhfWRogQTxLkvhcSDwk
Ek1tvA5gizIJAJ31k1ASd4QQ+CbWfkkAga+4WGGK95DnT0wqQfZJw20wZSSfVV+Zf3XlsQqbXdLQ
wyXTJkrrT8fVXph8IoPx9l1UbqooXvc60mIEIIiGiUtblGGGSYikIYf6r+mINH5nCqDcNnoYL4z+
D2y2qg2QCNve96bA49oXGALBD3xLtyDvgnZpjTGZYCb4b0QxymkFFuB/I+9s0Vh75HEmmB7McYCY
Skxh9lvejeDaD0iNF+iCqRNQoNTlrXJXSCaNhljokVg6860jd9f+I8N+MC/Kvusw3JurCUU3h0l5
yFoWWmQBi2wp8Cz3niSV/VObbo1NKC+7JrI424MW4Q8FCbEtq788zZeJjJhr2psgHFddahAODUKb
yXaG+rfytoW3bfnLEjL8ElkD+70dEz4v+pf6Fy1p7rohNk7SLHr3WHUk9Ir3NjkELApc65RyXrZl
+U5m8xCSmMFJa2o3g6ZS6QlCPd3M5vz/aBffbxwdTIXXQA3d8fJFG90iFfULy35DnFnz43g/YYtL
19jqMka9CNWYqER/isi6IdggDHZwixGYeD8MRAlfBTuGhaSkJJMQ1HWj+hI8XRUPO1gF42zxYbha
2uKSH4taKVvVp5oJ752vFrkLBRDyjPfJxileJ6Q9nxVnV3b72f9J5v5gqvU367IGvIalAx9G0+yz
0tE07HWwXHw0T9aY7YtxxsQ77IqR99MWf0bQfLrsw9RyYFamS+he4NzRRMYWDnyQ7iBykF7bqJxL
cze5L6l8Sxp44WTM4EhTz6TImiUivzVKpiVIY6pBSsqyXYfjw/dPU8zMjLF5HFhby2ed5mKPhRFi
DxjJCqa7+Phz79ohWPcFllY7TveIrdcN56uFVkybYaa12c2f4D2MKRsbk2UbiqbyqBq5nNcxOkgh
P+lVtm1ovvo+xCi/BD6aQgH5CvvuM7SdXVTbey2y33CEwkX5a4JNjzZRV0PZb8VRSkFEVDoYDze8
We4B4Fis94cJi+9ctx8+92Al80NHgmAYWncHO1r2D2UeE+xgVZc6xWec/sggugJAZDmgk8E99jjr
km0fJD9Mb99Q8P/VnXEsW307oBotApgKYSHWpRzXZHf2PmNTB/FAH/32I/6jJMKO0HXrLPlxLWwD
QylQnS0Lws8yNJZ1A9WzWDUMPNR2q41PEzhhm7dDYG0I7GQDIol6G91XCr7IDUi8+YIIoiHOKNMX
oxMUm8CCIILwaOfLEoFyii3HQs5lKXBkCCitQvPFqVodOf2vek7Eg360ze9xfuhRtXJ8djhotDW0
vVkJloVEFmH2qwmynwvyYPJ3IPY9dVonMJE8JGc4eQMyxgY+pgeEJC5+U5wVydmr672cQNiV73Cb
/YGG3VkXFvSoyrPOUtgbQwKu7BBKMVkb0XWChVrU1r+m52tjSJQOd6PXNjUsvG6OFjRTmKUWofjs
8Z/EIed6tQj2PJ8pW+k87q46vFQ9hVzP0nRiCZ7dfWnBd2D7MQ7rvNIYmwMkJgprnLRF3uwQBoEN
wVqtwlRblvjU5nr2qmCZXf7lapBImZHp4jiiE0HrAKYnDaxVruOFrzMWAoJ8MDWQiA85tjY972l0
sAMjW2BmPOeodZI/B9mfC//PIQtjNLsnW1nza3wM+JNMxE3VmyjdvUOgTo0uyqU8ZSK6cDuW+sQ1
5MpowoSRMTiB931xniGhgMLtoW/kJCQ7qK9tNv+gPBcCTlGuf/bT3Sj8ZUUu5z7zWRIhoxNEUCRf
Y9l+5Pxjoz5FR5tdyhBDTd696O54yi2SOrq9p5VvUdntnbpal6SOoj7c5eQpzKB/zBgrZ00ND4sw
h8mH89kC8qij07V+27pjCCp2MS1k62XwCmd+KwXttnalOjl5lFlcqF+BGJ2C+rIW72X/bdPw7WPu
SzrEjEyUal9zrWOdng9zvwnNTe+uArlJYCEZBFxCXDERm3z0/TlltavRQ3jWXV26EawJh5cbpiqe
Ngqnb5mJdRUffeTVAP2qQ6i9S/cnhPxbHALEv6juYafRa27svc+80ARN5qJDnhg4iOovEc8Bk4CC
1RCQIXIcG2+JSQFNDlbh4g2N9MIE3TaxKwLH1pjrkUUsXoI8u7b9fXROTvMe1trbaLrrkkGm5jOU
zdcDgw7B2aTp4fCks9JVjITki/23Fp50Zmex6A6WXx80fOZ0JgmZPkH7njI/0TTvqLXhTg7Y78Oe
d66HIPIUUFplbC5HmIFqz57UDeJl2kUU3LO0VqKrbiE+N7hS3rBiX2GP42ZEN0C2K7Mr/AIwoQST
c+aI7bRwwrPb4nTEtjLEDrGKGfv3bjF4BTpoqj/j2EoM50rAHIB166N3p3B3ZMuuCgfVcdc0dLXo
+wklcGkfiPlC2mE/aZ8OAEskVbfUvRm0sdwXyWdjgSZFHdcbe4I7MwF44NCbM7YNo1j7XsJ+9N4S
3667t0H3MEYRysKPHfJE2QUKOuZJLg4NG61RiQ0ZHI5g/IRWuksgypiEjXzVXfvpTjeLG1Wvrglx
gmY4HJwh3yYlAG4Cfpnh2Uzb91nwR+Y5q01jW5BZ4ZT4w+1wn4bzU+kxKJCBvc0h040prU3tPweU
aFg0qEiMwt3yTJQ+/qcAp1OtwaxCXQdu0EPyYTH+IYlnTBEjgFVDi+QRhVlg6eEaalD68dpt67in
f9vx4BQeSFwyGFQUOWM0BDoJA29csoJteS/me8jLUsTuPnBO2gB44OpV5zZ65LFBv2Kt+9h8Mq4W
FSfz4L3tSCZ65coyqueYxwLK9dpuvJ4OzV2qZ0dM6NeIQzdJSULj14MQlySQwVXPuj+rVYQIjebL
gLlCYi35eLUR723EXz0yMpQPA2Sj0pMvtFO6vx9rYxcQXJpwObjo0W3iHjSar3WlViqGfbAD53/l
vW+heJiPOStJx9moZQcgvi49I1OyxK/B8lwaEIu25gBfN12P2cNiJOSxb4+IPJn6XT9ecoWSQmtd
/zQ1NRAzlfxFSSTM+KWncmCYWwb9Kmnqk2jYXpIn0eTfKEhpN9WmUWlDsud2ILTcZvenvDzqGIBo
KiF7OfZHy1k1y2JHos9KRx8+fJnkz7sQu2LyffStY/4KD89KzC3EC5GGO97mCBk0sYGwlE/ZqNK3
cXYV1Ib+PaJeknSxDu50UyLmWHN2M4IhxYCxjc3dYg3eWqC612EelPPwZ7gU1ZCFqHFLHQsxK/CS
VzpjGGf021nBfAiCLKuFqRZGdfsSpDrP8Ur4+kZm9TnVLKQIclk1+imDQdTKY9RHhOvkmNfHHfiX
Jz16yXRzq3XIIsyehhYJjMNkwpuMP93vL4nHO6TFd7DToXsvh4tGE44GBUuPB9RUJzXDf9ERO1o+
aTQ/I/dO0Ph7v8YLZp11eBSxpeK2YeCzOyhE/jxq7TowomtPC2DEgzqYHPYx1aWyq6Pn5geTEywJ
tWPjuWu3kWfBYtGaPh1OVwPtWdQBZC4xJJqt1S0Mb+BBmmh7Zg7zpsMNV98CKbE8uvPOQ8w/wEYZ
jXbrI9ohoNW/Dkn6JTJteopZKZaWj+4vhnFk07ebWfrmuT7yeOz9WbWihWD86WlfRMu+aV23mSQ7
dw4JCwCweTSYDxJtb+jVSUr7NeaaNKKzSDzWtOgyZPJqgnsIGndlkcbt4rHJR9DOv3GBtBV3ux7+
5la7R4R37JmJaChclbk7oVi26+x5iKdv9YIUAy0g9KUi+CK4Q7BwnXasik8pd1GNRNcPiDcstMNO
L78H61q303IY6HLHTSLazei+SfTWWQ/PuiSLE2FLI3euHhw95mYxrailFIO5uDbkABqsP+hUg/Lh
Z28CUbxlXxIotDr6AHzMa2lbGNAk0l3et06MLxPOwQ2pOujvEx4fy7olpbeo+hBHOz5O77dxGWpN
XA1IbbvyeXD8TZtOK9K7Evb4rX0cGKz0OF6HUm7cEuYA0LpqAH5BNnaBpE95QxtKIddhStbfarp+
EUBbeZ46/pipZr7/HcAOaNJnq3hI85sb6Tr71n3s/louqdG46/NjTCscAfqKjZgTmxs3s3bj8Dwi
bghMxonEYbJ13WEXYyy9knoHIA50mmUyIcR8JBgA1gQhcmnpqtQoaMRYPDf8SNULgIRFFSi3Fu5H
ePZxywdke89bHdXBqQJ2lCR/IYowOKILjz0UuV0NNzub0NhG0L2q7HxRYNwWsI2bmW52xImIEAQn
lEZAlbB9rKp0VEdv/q3ZF09avY5wVTomutdfTbzin3vyk7dfN42WyPxXaIJ5kh0OA7bmvPzPNZtG
GbzXyY8G0CO+qVLVxSECEN7TrLWAQTz5R3DZVcl4E1BtTvGvzKv4YklK61MGfs1rBGTDATmEyjz1
Z1797mZ0LFRMwXVfMxbFUFPPG/LotnEDNKnn+iiOzAGndwxiOHzxU5uQ6OJgWWYjUKZXJf1Jvavr
6tuyKc+9Tco5m90msJFVMgqpKZEkFU7wpzvvjjYu2+KquflW97ADmVsdjfmEdXuMvKXHXTBaUAqG
j9hNznXBJsD0yk1N1JPEKad+4zSeYDOdGZ+yaQ4SssSncYV6cNGjQ4xvHVmPzFRtuHEtK1oTKTVa
x6FCEIFNAwVZGsfoluZ14Pcbr3JfusbfNAlixPjDZliU8l3YEMkFrz3CUjVfmlu5RJJI0Mqby7ZM
/B98c1QrIYmCKmQBnvdvOneCDXxPjxBCIXzJQz42Y1Q19Otw52dskUwUKFm+q95qZOQmrucxpfHS
vvsKjxSCcx+fgt0d6lyuEodUZdbPMn+pycekZbj4Lv9zp4zawcqiNKpwISTsKmqBylrOT+G3R3zE
BDyze7Aym9xV1VavcnC3cyzXfkLCNvqqyYjI4oBcC3tSoPAhWJfysFzrKI3ClqbXO4b+TRgwVW8l
bT2OxQmHJicr4DaD8nak8sj03yE7hjzXWGuZ76owUedO5s+dcLOp/0uiu1a9lRbB3ZDeuA5Nfp+i
LFcIptYCBE5kzDuKC/VirphQsZN0j/5waDkMTtRCfmT+E8lx6BmgMDwyYnnx2FcWMWMBEg7QET81
Cx1AXltxZg/z1iWiuvDQNGHoJ71p2WaPJII4EL8qH+OQvljQZPNXpA3otdIvicqr9hGk46SdWJH1
BPg6iOdh3jS0q0gKcA4wJKUbLyj3fSgZiemrQC+zvKf6T1NdRyzeqKgW1uDuMslck39v1sa7EvOG
1DN9OIBaS1cwAH3sZv707sTbvPgqm/dg9NeZAoJzYMaXMH1YDA/y5K+2YnYIrDWQFWhMoecGPllz
zY38la04d11/6Ovq14im/zg6r93GkS2KfhEBksX4agUqy1GW/ULYbps5s5i+flYNMMBcNHA9boms
OmHvtfdj3nFY6e1J7yd2MfYxFEQSuCw9XdJhLP03GlVGIAb+mXvhwj8kKMwIkMPqY0awNQrazoiV
Z17f7KXfxj21b7orm8tYevTV99LX0TD9MJZAxCwVZLR2wZ8Zzoti3iYzO7+LafTsAYfHqm4PtRjO
ruvs7E8rqg5qt1XV3r4sgIpECs181bQd43AIxDgrscnjfDEQH1gM/lMQIa2GWrQxNxXl0tzuUooi
mykBEqEf2q+1UMDxgclW3qoYof8/dC0C/p2mH6Rw7jDI76YQC6bhcEVYDDrY8pMSQ1ExmYQp46I4
8YJCzGgp+SDElfBTENTU/hA0i/vYOAT5ohICRV4uzHnM9mJPtFOF6i3suqFfRK3dAVuzm36ja9Gl
MXmf606C2EHe1pHyoc8TwIn+6tKUL75JLlT+jNcthcFm5IzPX2OQl11xgPG5g4B1laH4lxTNPdWK
oA75nKZ98ySRbOo61NUB5G34bHkzgQ8+eQomm2rLxC7t5V5E9G/7FIr2oEIwYFeRK0t49fJUIn3P
Bnu1pK+KdCI0osKYriW5/an3ZCN4eC1tfD9k7eSkrnqjf1d/XjI+yv0/L8+PeuGyEiSZBtG9r5FA
BWHeRxYu90rl74Lx1mmTEqruBym2c/GjjbdQ22mgV/yMzw87GkWFNl5mpeg1wqveOn9JRpdg5O9D
bQWFnx2lwOLfqDUnbLaEKYrMN66f7TR7234iTmr8QIJkFBWstfI0pE8oWA1WtpQdaEwQgqDHcArY
L8287ux3HENpVe4Xe9qqMiczQVBr5c/QRLt++uRq1tnhlA1r2cF8bHNw/E11aDETuRA8PU4q4xTh
XNTnvQ+qQYPQPqATbsxdTmCquaFBfuj8G0sOF12ltvCzevfcYZ1YPB+5Oi4UHN1FYpAlUsBDThGi
9sHYYsHUz1Z8tpKXKh/OJn3hOJ7r+GJ54TPPnzaoCI9NWf/msI3jnkQii7/6G06XkE2O371MFI5G
+N6A95qS+EnMRM0z1bdyxgOe/djnv0yxKGSM1yWbL2B/pA2ux8WpR3YYlZsIfysIte573mXBBN2M
DETihXCc4W5q9OA26k8OWcAt+aQdoDuWpOCbDdwddtVunNhZoVrHt5ReMWc+YPtu33PbPPQl+/Hl
NPJEYtTcuTroS0CqeXcfKPcqGHQDN9UMIFPYyW5MRFDE4TZkB2yTxdST/xRPDvoadB64zgVGqgbA
gn2pHER26FDqiQyH6hijYxBMqgQaHyrbmuAtSp8lj7n9qShmaB7JLeUn5DHHMli8LuiU7ndhbpog
mueAYecVjVjX3bOEA2UviA4onEzjUW0SBvsPU68+u49ZzXpaM4/qqI+HC/dcZvtrcvwW+OCO3+6m
hHMExb3L6DVliIHXOElfBFrM/tHQUHPZyFl0EzDSY5z9CVx/PFBMaPjejE/IetsO33GBC1F1iR3v
ldNjNBzdfRP7WzLgdy6FBiRDeFMWKtqqthj0MKIp8F5Y8XPeFfva0oLSHx9V38YPglwOL0/ukWKS
SfBZ0vIqEqA8MYfEILPxBmLVxa+P8g1HzxpvGekzMJLU7QZ5rs28RzSpSiC9gaYV+FC3Q1xw0g+f
0pGoGfbu47LlH0/8zlh+k7SgqqVtEMQQlzsJf9gnTQWik8J5Ppr1d1VnHFLmUSP30cFWWyavCLT4
ZOVSM7ogtKrprj1GZRsdUX9PfeeU2xL4QLjXODLY23dcN0xwvcYkomPYJQSER0Qc/DHli5efon3L
uOQjVPnCgIP42ow/pSLezILBWbXq5nHj97sSakSIVzj/6kV65HZROnhujUwc2HVajYd/GMl5d2gx
mjZeuI0HHoCCAJ/twqMjnfCUVUSEVkP5wt4o78aPViJKNvwjdyUrVGVVh63K1jYPETORopbRvbLi
jPrPKSc/Z/KPccRcPxkOfjZcF3QRWfcGkhFVDYNEiDq1lcAaQ8o5YcDwnvqqP0qj2psdRr2xJyHO
O8y9wbpuYqT+4+jnabm0w50n8dJV1TmjT0dVOk/XJfuaCGVxw+VVWOjZnPhpeHcNpeS239uaoDUP
XTuTyAgxykNLAWw2LaHuiJ7Y1rM2RzpB0SdZ438CHWEEU5jiMYdlO/BreRgP5T/Ys3NKMNC7+MqW
Bp9iumKB0/SPffPGzZz/Hxh5WfS7EtunM9jKJwPuS1fpaKS58B08VbckvbKWDxflsta+2P7j//v/
kU1/kS3tEm3ZeaN1Noz4gjtpvSB+0GcsQwGWKKppfhHqBaHtrYvcxBRJ4FlTRMj5OW8jQky/qz55
i2xGP0l5jrLkT1Y0ZGoCGDmMWsgvIlxE0hs6lccs+BJ5VEWNQxd+drCgZ/1n0p4cn8s1+h3tYgcS
YQeZpyc4iQabbauOpMZl7BhzTjCmUb/uS110ALMJSp6JBE4vCS0Eop8SLaaPNkjVxYtk8Df/zjNZ
GOmXq1/9BgGw88XkQznhEb1srfF3ZFXpshmseAss3ggTfp5DsI5DOnhleqcSN6fhxGeWOI2H7ORX
gzXfmewwE0ZPqh0DedCAKLeIwkamkMWoiQ0APj4z3+Uk0U97zDs15DBJDTLTvYTFK4ueBC9701Ca
ke5O49HyEU0TG0+VK15i+mNpjtuWbIiaU+weIvGsIwNSDFgH7rk63taE9KKPMsLpmJTseMY7PWGP
7C0XZ6ElAQzpvofREjVby+aFMe2TaZevrtC5QdEEGwcj3te0Hm3OMpasgouudmzMJSt+t7FiKlCT
hsu81cfakuQqY41wtB71k90/tkRmGHO29lK5You7VctSMYQ7N2r2ecJEqJuDRUIVk7t0ZqZU0toh
nkVlXHJ++gBJbLwd0ybr3xLN37V8gC2xnS2QWL5Gt/hNqXNrsR/sK1jih7yIcL7XaKCgb+O0JfzK
4TdM5q8lUmKvjvPYcEWQtPaqLbt7TdG49PIU5jlmYTJ12fM4/l0M7jpDPtZYxaaI/6aUyseEguuA
SY9egffACVuHlCFh/6o8Gvrw6hTXis6/6pq1B7o9i6AdWDsvZXieDzvJ0MiE6uwwlKWyhEviwrx/
Ax2U1MSR4u+GkemvcMJTT4G5o2/kSRawKYgUeLBH5lwem+GW7YN9iMDtJDQS9cIGvSL2AM0+UliL
L1MhxQ2JENNIWXVMqPb+gI/ZZUHAGeKZJNeOvt3T9J/cBkmLx+M/IOfL7fgdEZGqSAY6nllC2e4j
TAPtqzMNrFr0A+Jdxtmffdvuwo9GtuccKXtC7qpuTMya5dYcrG1YGe9yFit/eRvojBe/O/axc1wy
GRDk+GXlvO/4yhSWnweVkc1GY7LO7m3Kd+1Sn3OD5VkQ0zFO7QyWIQKqh0grAcuAly0F+m0n5Cgi
6wYApG+Erj9Z/ROmsPpBspRCJTx0CDfNBinWzQ2vKQMgyk71PncXNFc4Nxk3vAi3C3SnvshRAWWI
bhzEjl4fnw4sI8f9f4jW2UFdflctJZkgUH1WUcOhDtzbP1kuxxB2ufLVm07h8pXZrF+sx5Y0jpxl
Zo+XYTA4pZQp0Rv2o52AtZr3ZMqlwn4Ab4+KlpEBeCJEJDL/NeOPycuv/LApfqt7KgDMWDCmWRa/
sAhEB856n6tLk2iktPRd6xHXD93WKbOXNNV4Yb4auiTDQBn36MDxsZAItqRSgRxlh9N6qOLepomk
jX9ueStMVsR4oT3m0MrQQhki7Z1ncBCW9ZqVylZOjGLlfrCmB5Y5aYeJiqhDHVOB5Oe11UkYdxvn
ntIZUZVgPY2pVzq/X9vgz0eqymnmoR3I05h+eqBoetEfdWCLFiHuOfDXcWHFpwKkE86DrReNa0JQ
eAsGFBXagGGx31Sjt6l8PuSePncMT2qzlaA28UABjSSl4FHkiNc17AykP73pvgHuoQcrKz5CAitG
61bnQKn07spJXlKyYsFc6WV4Sis7SKL+EFlzYK6KomHa7/h7VxACUMlXKOTb0K32+lI8T1yaNUvz
FEOC+g4cRpxtLTc5b07VPhds7PJC1abARfKUMJQR89VTGowLB0zuHDVTsv+FXpX9WRTjaWRyCpP8
+z96XtUXR3/aL/KadDiPoo3kUY/Em0UwVBvGrH/z/++Nsd5HLpYim4QlrkfoEwa02WVmi8TMynGR
8zNImwkxXpb6EakIptZXnoZufBQDWIVSmvQLxiU1eZGx6trR8AzzhWLWwM7SEk/3ZkMaqG3x5sX/
YoQ7BhhMCsYq/TeEr9CPUFzPTCmA9DnQHsHxIyCj6WSSpvYa7pQGvfwcTXh0R2OgtZ3zTT1XAfJS
/HrOk6lfoLDP8n2G/jeZEUcAV2gYeMU9AyEh+NgS4qQSvOQ2bEvoQHkNvx61ozL5WXvSLjxSeOqO
i+sXteHM/lW3Gd6TnucOhNsSlibEJukx5fb5U143r3X6mAwuo5ibCzKxYY9bMu2fODJm+ef436MG
IRvZcZOk71b/QuiEuk85gSBrbWpFALSL32pp9qlgXU6VkjL3a7U7bQqyJvzcTcqCQkefNWwdGtkI
fxjk0IvWvGQ8IFMJWFxH1Mu5UlrltahI/LRPM07mJA7gF1VmcgG5eYh+DImOiIVYw74FOFpjcsNw
rTckys9af0zr+FG27GxJR9mnMwssV996050l0RAK+FviQY9bbmPIuE2Bu+PUCufQgZdxnj3507Zo
/8gmL6nbK4QtOqQl4qfybCus/YDBcGjrYOGIrJN+70Co8C3zyjqiUklO9cRJzPQderUSDsX/Os/j
DER2VPEyEnmlMYOhuWH3686A8HFnOQW8OO+xoK1J+Trr9iO3y2NHk+t0wzFZiMXDbsG7FSQluHJw
eiEquKVY+dIOiJtinl1ttTgKau/ciwXiK803wuC2r6GVPKNF37AHpRtqCnKPo0vOpWzOOeU5wgF7
FaPkKgn3nvvpKQfPhvjchhCQw3WZnGeXh22BBlkjKGNrAMVhQrFERxrxF8S8HSqJAYn3CKUlFL/e
UWxVJKXMsWS1K8Kb4B2MGaa2pvPkWtlqYrZUZcQlsm1XqwLzkyZ/rWQcLa8P2kKYJIwUGTyT6bpV
O39fe896LI4AaD0e8E4ZDljyqxd6jLp3rLFZyxPG+duHF9P7jmp8HDPjE8yTlHVAqDihsah1NgA5
vaZJm/8/50wMAHVOV9sdWBzTMKFSQ61qc0S2S0/fdzJySazisouXE/7HjYQLAs4ZbgPOCc2mjqi5
KnucrNO+MwaeCWVRYoHV6Ht9YNzionz8M6AXsyYewmQH73kTDfekfK7tpybkkzOerPhT8YVLtALd
m9rLuPKFkrtxt0mL7sbnqIrXev3GrowUe0ZiJAjY8mVkrOq7PzqWZMZ4bvetMGaIlSC2U5a+2fpz
jyvMh6DDCievu5WlgoZ87sjU3HrAzDuGB3MFtqU8FC3+Ixc9sx8AOnJJ6ljgvo6op3Ptx6rrrRzY
7FxGU2xqqjXSnVj2swKu/wDgbGPCFolFwqcKqgXza4zekp/g75rkXlkv7MQF2UoWqjfNdKGSxg/u
QZQL6zVmrUu6c7F88nJ6LICx3TC/OceQbBbz2Yk/Cwoa4btnsy23tvscq7EmaZqwv0gRqyMYQvcp
q/H64R8cvmAkRN1N8HMdjNJLeB6Hz9FgeskDoAOS0OKgGoFbeAKFABo6eQ8n7cG1f3tU6yxUzmpN
2DC5DZEzYJP+UcbQqb4vPJwaO1GoRUwMcQhROtcyXUvcurLhsmdrUxhPzhIkrr1XpwwtA4XjyKOO
EYgsCTUbUVNxoz4ViOTpEe02frZUx4biNG8vIxsAP44xjvjbMs53Y4oIi2DMcPyXpVfcPZgfqE9i
QkoGKHEcC+bvOGto3+gURuQCNeKSSQ9s3zwuZXGB7I8Z9kWU80rjqRx1Vss0S60LvaG+JWxvp6x4
mtAsZMyuPOS6k/vbklwYTmxnCeZG6llVj6n3ViNIsowDNvMkPmdlH3TcViM1L3fk//UuPuMHlMJu
cyyRzTQktdbTae6ZxIlPxjQZ91mIj0BYkPsoY+txeWNQaIhTyxM7Ob9hfRvbRzl9OlwbOap2DXuf
idhRkKSXT+R9vTgREur8dWGl0/aXnHBGs9JJsCJyoL1Q8ieMqSXcqbb+jghrqKvvXlz8sSYXHmbx
8MXrZ5QsBZibTbtiD51gbjSi7d/n4g4+tBPksgczM6K8b66JWCANUgHuMqBpnfEcui8Vh7bqfCnN
wuLelzgcvDjwjc9R907LSPZUvHUWjLX6Pc+cVTwQnEq8YHiGEhBZ/8iRIQzj3jN7aZhISK8LfDaC
BoItw4YKO3dk7UxB42xtdkmAOgfjbHQXh8XIHJP6Qx3nk/g0Y9bJt2r40ho9GkYHuA3T2KLdGkcO
Xw5PxUYsiDjxaRiZzSqEVAn2l7KqZCbultFV98yTULlhaXzhRnC3drOzh//1SlOIrb8mQ9IxE1a3
DOLsncYHU4SgAzReW6BsE3oAJRTQvIST5NrbJ1ZCBlw6+9RhUWMbIcHjc3jzz8y02Vdhwtz1LE9h
gRWPEz7JFnXTjC7KnnqWUz+T0neDou3do0eNsKbCw6ihRImpwRNG7mxEJpGtjYQw7hBu2I18Fg0N
y6TtKQVTl7EKgwL82EMxnwqcpbVtvic9kxP7MzOpV4g1a5Lou83DXaR9hz2ATZRJncEpUsHxb05O
5AU1NWnxi7BJ0KjPkxEAkVwN9JB2dozd/cARQUTKwvgHHg/3E44Z0iJ90HtteUy0CRQ532b+l7DT
G4VxGkC3jfgcMyjDWfcFxAHENn6U8KNNvvFXrwqZrx0KLLzbDwPdp29e5YiPjvlDM+Ibf68YR3Qs
m3JcezodfUj2ZMV4PmnW/KVtjNZ1gXEC55AX8B9M8ns0VDudeESUgLhtOfAQBqOF3iQMf0cMAqH9
aRqMMeGYx6F+TfNbh6yR/nOdYkvPkFkmRcyiunvQ21fWrFYODAlcSW7cKT0blJRtYzxpYNmRsKzy
PrvBBX02ZiKKAVXjQ6EtlMh+jOfUweXJ52QM8HcWLM9c9QWvTdzxUHK0eXwHSGSd/DV22BSKt5AQ
IyPrEagsbMT80xx2W4t0bmp6X9+xYFhbVrWO4fC1/Wbx+Ok8hS1NhL8A30DdMHhyPeIGIkeBZkeJ
JO1VzpioHn67u/QGCFCkeWTFBvLOKhEkoKPLCUpls6QjgKuGLjyOwRpGcotwn9PH2FiiJ4pxOSvc
xzDgAAYhiV+5B6bu+x1WIMV6ffEnGrNXUYV8HwBlJrGRpr9XX20NowBF/tbhrh2mx5jDPZz28eDB
tXnyEcfBTSBeTFZfi+XuWusKpzDVlnWxMPU+maOxwjfDuIQoQDbYef6qLuyc8Uxi7hmtPOiMzwCv
o4Zj6FZ+OUrXFYWHxE6wh9OkpoCQkuxKgiBqJIIci6NBz9m7exehqs+ieZ7fcMR1XJ+9pkQGe4co
6gZ8e6Q1HJeK6gvbfkJwp3T+KBO6+aCTpNMAebGxzpefLUzvlq211DYu+JcFzVLLk9CBf5uS4Xmc
OWGIydIiznVAXR22tt4BDVsSxEJzToqLWko6zglbDqvH1vo18DFi27GY5zHGjqrjggOZba72y2s4
om5hcbMyl/akMCk5eQbdhE6wH8xDicJTVwXwnONT4cHxGzyxFVU2WCkyRKZhHcEQGeb6QQN0nmgM
LfT31sOI3YRAkND/K3Wt0hOyqBsuRVTtieMWxfKg+Jkzx3EuEQBhHxbJQS44F2159IpX0dhHvIDI
4OWmSeiFZ4bD6B+FRPIBZjO1ssMwxe/lMFEdh+uKYihuCDmbXyrsVX4Ca5m2H+bMLwaph7G4GWjM
I53dF3lXyoWRFvhkYfRKj0qD+HBO4/HTBNY1+d3/ZLa2xGc3MS5sYDFAkauRbqNqVaAw/60jBtLA
WFRrOgNsOlgwXhULtKEJdPcGX4mnB2MckOyO1aOA6IurlVXLlwVUFRRM7vCNslzVzBw0cn9YsEpM
LLY63rM6JtS4vA3ghnVcu5xd26lxAkAMBNEeGyNDuj2RCExujE41hRkR1UVJeJ4waFzkc5sBKQAF
wNqYTXkM6vleIxdMIRO7AzVXSkludMsptl8KrGED6lJod+DP3vpR/nl18lg77xo7PBvqhE2Y0JKL
LQdWbWEagxjJa5KyZa4y/8D/5vV+Yb9El31Po/IgqEZF/zXo58LHLYwjCFwm4xyo92AeU60GLXPO
Ioatb8rdd3en2yybQHKYJ/M9lr9tjEHbu1lSlevpuUdSmcCwjzEaWbWG4uUtxY9POMnew5qfKoMU
6+WGOWRy4u/PWUVALhjrmTENyLnEQ4tIw0UE+szsOopvzdgcrdYM4iS75VIw4kHCwbEHmx0e7zbl
fVhGvq/cpd3gE0TFBcV1KyqECfx5plcvYsi2hvQfO9e9XlKP18oobtUItSXbahwJCK4yQlrblkSP
KlpZ5Zbj1DfQLGJ37JrPOMnJAXsq053V7VFMOIBtnaf4mkOHUrUPiiIVlN2JfmXgj4XA/lDqyXaS
NTfzzeD06udkH/efxAfP7XypCokekeXuApihY/tYZHsgrk7pB715qxjvl/j6VAb1YCmCBB2htNbm
Y4nCftY+c9GupWFeyhRaNNewgm+DW/g3Gs2hcT7L5NHTGdxSs7D9ci1souB5URa5xxwpuLS/QvVf
AAkFumkVgr4o/PzmsmRTFZlm31zjXw1KobJDwq8HpZGjHQWa0vEuAQ/mkzk5ZUyytbHuDMxPiNdj
zf+rc21HjsbGfR3leChj7yzh6g0Gy/v5f9oO2LgVaP2V3jsB5CHDt/aFl70bC65v4jZqvtjEq86R
PrIldkGP806MzdoU4jLhdTPrZGcgcqnTk1Yyzok2s0m7SblriGpLbtWE0yImhUNDXpDUDARtI0in
p8KiOHLOBcMn6Jc8+Bmb55ZGDnYqgq8UXdzEw6fJ5MOx67O7JPvc6rETeQ+uzsqnDOLhySihJVr7
CA4Mr5BLfHDIrN80YLKJa9gYqx7QgTswmY5uUQw90WnWWYsCAr/byD5Ew1+rLQ51Hi5NGEUNXz96
dLrlaTVoPW/bG7oNvwvgs334afYq83tc0GQ3MzkRZIFuxHwYMacw46xNTAPy4g75TgOglbRPKcwU
08qC3oF2mLCDZfZIKf5uRpex9y9L2wZ689Fn7YMZFx96dHFUMbw8mRSotSs2C8MSaFl03iUjQaWN
APUy/jbVcLXwcDgQXCd51Apqw4gNRPFBrEPmXmo3OpkgbQD0FM3J1V9m+kFLw4GAOoqID2lrgQ9U
XI4CSRQVCsi+Mg2K6p45eJMHUgo/naV5tt2rmb6XC/oq6lCDei1tdtyyNKrG2aOsiZPkQMgsgwnM
nzMMC2AJZcHqgzPaQBgptZNMaJRRZg4gZACmzkpu4NVrx8q3pMc9lDXmb25L7gAPhRTCSFg2eF4B
LNXlTzQxh32eIbfzAYTTnx6aBwnlyh+tY9R4m24wtgmOLrYbgWHc8hgJuZ8/g4SfibAUzXLudDIf
BrCShM/NqYeNfzt75SUi9tec2HB4b9LNP1IWZTp2vjnuXjurPxLj9wBwbjvikE2AWCnSZKtfE/3X
AXhjQQYAd01VAiwFJRUFyjI8Sei2eZV+6eADOg/tUI7NinE/tbnq4r3FCkpWCqy11qN9lqGNaLE7
Li4RfrL/WUTz4eFWLxcCdNqthoF54bEUobsHbZD4WAgmjkaO1+SWMVwsGN03fapWvqD9qbZBaVK9
6PyiHcNGRA28AZDJcFoSjMeqFLkuu9J0PHsmDlKKLYvPEQXD1ovrwKvrZ6+49AVaBfuaR/+cDBNc
7Lwex6G7TEINBokFxReGbXPfUISO+Le54iBMbQWintLK9uzdoQHagWOQaR/fIkYV5oR/yPyYSVQA
+MRNTCRlM0KRDOQ/a6LQQna5qJxekEASsAJNCSNtXbkrDDj5xFh9S7XPwvteuThIcuZAgnUwAyAY
drSTDOjdweXB4oTM9xmnszbXVNgfero8FhxcofPVMlTZVmb52jH+RFFpLM6zU3wN3V/KHLIzfwkL
ziWk7xR9bbettPmSeLeYzYHdPSs7iJgw56Kh6IfwkkbApkxrxRndPTrVyHQeETSnT1zTa4+bEmcR
gQurrGC5XBbDIS2+HIjWHuQcgaohKj/ypidfAfrNwPj8nEIKYW5WG0cnEsewzU4YGOiJEOiwSbMb
oCs7T+v2DrzyZN/5W7+dUQvx0jKOG00IjyO60sU2yCe0DkszBPnC5N2AaQ+tBz3sqiJYL/+RXEox
wvY+pRb5Z07fdnrxsR/Qvl7tKoJDSh9MdZNFT7qo+WA5A1mWd/VuKbbMzSHYmoeBUKrafu6HoKPA
R3POUCp7YN6OW2w0rUMMtBGwT5CgD1ODM43iGImsC92zXCewGIcJjZrgJd0vvIliJCIEr86IWH1B
dWqZcLXA1yy4HzD2LpRlgvbMWQb0YE1gVE/N9GNixBW4Y9zkq+NSNaAMkSDpYpmOwo217FnVULXj
rsvAnbZnSTaJV/0h1zPRYKNhK+XO1+UumeW+Zcg8lgEYaRMcvTIfhkc4P6EhgjmEnTRitojzQ858
DInmwhkBaqHM6X8YVrHwUlrgxnxKE5yYnBIoBaGToLR2vvPlXmUvMcpkdzh7w18JAi0TsMxtBFLG
L4iPlDc80YGD6IeUMkXDm6EbX1l0t7GElsOhif4muOJet3zrFmwONuReP24VNsrHZn6Y5vrFNr8b
4FOtH6QCeQWjeERk0bOagPvhuRaPMf0MvhSf1itdshX+nEcDwERv/BYF3yizyDS7sCork69yIE6C
L71z7rHzzTmyYqRpowzsmAb+i60WDJziIfjTuz8PH3pxzpghAjJoVR/cPUcMvpmTrU3wAGpL04bM
+YeNFaF65MF3jRNSUUrP3UBGROFY7x62roL/oKug0TnWoJLWhAheJKCc3AbcANSvrOssqhODORNf
QsS3FKtpMi9lkmPXphx0nFemWWhypHmwWWoYq5SrXQjnw+oAWPpYCqqAEV1q2B8hAVk8GmyG+OMK
/mKnnwVCftMSgS5ZWOooNt+8dNmE8pX/W8nJns3k4N7hWABsw25RgGbIH4Rrwy2NEnre5LdBHyGx
rEfeuLXF7+T+kXNJ5cML17dfbBILJNIWna6o/NNkAOZPWRkb44sFt+FhPHj60zw9n8yKShyU3Noy
WO3u0oy/mB3eZLpsY++LDO0Hq8dOP2PYalTExWZx7HWOxcuZoWDNzmmS1nWuUB2ztyZ0fiKsF9wf
Ag8m8ihjwkOp65vGMIJel5+s+R91doxT+ZtAS43A6pYxWu+qeBnqZmOEw4l0sdZ7dOkorIFf3hy4
QeadjlMY1YCiKTQrz0o2Y+sEjalW2RKFnx/UBOfY1GlGjcfXE4HmjGA/bmxBNpN0yGGydkr1Poif
fmJeAGEnZOtrUH/lfLWl4I4CNALvP50R8jjDHn/kw6BhwZx+4LoB1c9/aqtm5sqanvFrTxXEoCfM
COBxdKbrur83gOkz22fsMu4jxM+KYzy6486u2Ce8jFA83BhHMus+H96rG8UXFe8RUY+njQgEI6eu
YDQzX5t+wio7ui8NZa1vp5uuWngZbiMcvkGEb101kNDFXId/2/Kzbf48XlHeQpQ5jtxBgfABx0f6
pSBPz4Lj1qE7zvIJ0SLjP/THGYsai0Vgp5O/aPBF6UBdqiZoY0RB4jRwLFBKpu6CthIuawcce+7Q
KuQbvKsrEin3BSu8RBIyaYf50UuZVDoIvUYcqM9J4x8qHQ1vkSDr0ccHjQQIBgq6iQmhDnq0V/3E
BgRajIt5JzW8wCrbTc8chUl1GkebZTpnDtFLnHImIRvcEy4uNGekf8JiDgp6akUwQisrtHptyuxD
i/w7NxfdVq1aLjYGx8x2qYK08ulJlqYD2toOuhJpQMopYSpDbUsKvEIW5OwC/N58U+y5yLc2sY4n
xS7PjAHAeVMBWxu9P4fajR3pFmLXccrcAG2kl2y6+MWlBxyWcGfH8V9UmmeTxjO2g2aUJCCgdYgA
4oUm4nUijGyVohhpe5j6oWgeeyTSCGKYG87hqvfXPnz6TKarzE+xEP5UHYvS1NtGruIHAY5j+iMI
q+98cOnY874ilEysbwR8Wn8UAUK6YDBQXzP9bXXFBV6OXQjqD2IdPXfuDcc2esJmylDQr//iXq2D
SZZNX21D3ySh+yZwwzWifqrYxAmflLCk2FTLaZrTr+V/rfiC9oxMDTwYnRZ9zfby0XlE/ahhr/hK
iUBUp6sbD+fJ4Ebzth7SnfZ/BF4YcF68W7n7KV7HKr9pWnd1oKis5zI7eJl71pzqT4vHbyJJzx1T
5r7du+QcmmWy7nsQ462zLmpx6jUTnWC009yMrWC27gEb1gBiM6fAB7RU7k5yANiwIDW3fzYp4FiU
O7YJab6JyPuYfse0A7vsIXP+N8R3DdzClEtkX/WhdLjUOFasjH+DNRRGesDr2pfPyr/tsMnuQUHx
1CiO0xhGuzyDnMRaumAn0XYnRgNaB+41XJUzaApOTXkoqIrU2lIMb4oWYCIUQdz1YJ8jXhel4Yhg
TAriV1iBCchFHiWPOqcaIqRnWR4WYb6LFogedhHyarCO3zLe2yWrmMdj8NaTOsC8zGiIqFdlumtR
zJVdMObu2ffLg81AwG+vfca7xujRhBZqo4L0tZ2b3qowWXcsj5JOberWtmDEIfcQDshsS14TC2op
aszCQm4dIeZsVy3TYbf/GWL+PBTJYzoB+aQbZo8+cLJV5adh+xsvQrXJZr/xk7OY2mNh7ZqGZ1lt
rln2LCGPKiGgc427pl1nLBPnRX+f+2U3ZDdX14PUYxsnHqYmvFjZdWDebQ/OeR6bszW+q6SGnIVf
PC3fYZS+J5xVKSGkFlCV/JBaIQnSCEEteeGgo/3tzV3pHf1iwO1LHonlPpHZpDZwR61kEGdlXzTh
D0NDFvVCVVPratAXH+faRZDWfluiPMbVyMit3yX9dDSLt97xjgorqIWceou5HyM6bR8ZCZPEqegP
Hj6CqAEqOAcQt8llo2CV+EgeBnhyyU9uGpzcaXmUeHJEBxZ4/KClOpfxsBns8oUp01bizWyX4mUq
l9/0KQWeFkq+Ix1L9Og5V6unCilt+9mIaupn39gQGfyZuto9nO+65gAr+4+k81pu3Eyi8BOhCjnc
IhAkmEVRGukGpUAhg8jp6feDt+xd25oZiST+0H36hBaFtpkFCf7dFkqRMqFneG4kQ9uX1U/O5WXC
GDrm2SOFWlWMABzTNgMrVbnxOWnQW5yZWs/hIznI9E4LQrpJ+pCE7jfNZrL72LkVtSfqmywy9sqz
O8iD/DUsCRhbDVbSEHwhGJgyWQUTMYOtSoZ6AUbDtBq6lmRGr4nRX2ha8PCUhrdMLq76ky0CnkgD
XO5Tbd52pyIdfAvN7JMMLomo5RCL0h5Y0oh0p22O4sj8MsMQZk0MnXeSQmqURqtD8cHUURGg/KXb
ooy33XQsG8r9DNhv9JUyc3sNZDnJSbIeXKXN3KmUNoPJNID2gZm3U8f6SR30b5wWXvFsUVPMskVr
UE742HgjudoxACg6BDhEUxM7QnHV9PqRo7p/CjthzD46vYKNi7hBMoKo5oOcSH4w5Pd4wVs4nbdG
ojJrsz5WuxwhW35zTO5SDGnliqb3SRyYr2TmxqLrHYTnXqdpWTAm1bvwo8J8gGsMDmq2nUc8vHuA
QCZ2eodkjc9fGAAEx+9CttxCwUYmQ8Y6EJqSlkdDfzwzT2j/GK6+kpDqxhWbIT3BxsQtShKG3ZNP
eQmJUF3NZhERtWVgFfWvgIvVNCTXfMIYqNmqMMS6Cdwrx0ihmO5PVEkwuxDnBBU6yVg3A6BMIiRv
dWbQ/3iCStFjoqS9JdD6sSzbhzoEy0rFVA0q82qzoUIZZTaeQhstylta48KucxF+kvUGQ5yOs6J1
Fc9SZnrNtBwtKAJa9VBBfPD0t1SM1Iz4uDKFSiz/wly5NubylcPzSop59s20uvELnxPr4nOAxEJs
j5sk90qYdni6eZO+vMtJ7lYyzKy0OYHKp6VvZNfVSCjtSKRDDcAAToeFo3Q9usTTM879oa0eMkuL
8c9ZHy136FIgCYpw2ewP6zrLWxpOtPSVzNaI+vGnQBFlDGQRLxHoN2OiKH7Nlf5RpYVfRMi229zL
aSpXBtwTpLsfgbnokc1ndVM6c9/PAqAmk7KqERh5LOfefS7lK3BJMAkVPt6mgYAl2Yd59tKbqkco
hZiAy+bKi69VN7Wh0dEYvtFsDBU2U5FFkfDSU/0Zof4YGywt1GpnKfGVCeEeLFkg3KpQr+IAv3HX
Dzv87hKByTFspscaUaFsYf+hXhfV6b2Mkldz7RAmfJ3FVfbM4Hq2FCwmTMoOpyNrLODd/4TY/OAy
KvpqJMoBwnysVX1xjFDdFRgAIMx9VSAMDshy8Ux2tMQzEVBbXI9KCVe7jZ2uZuUSiZFn6VaCtb3G
ZAzQqJMw3pOBcEdp4qwGnZKA13qTrrpBO6E1XhPbx4+BiXPK+KkwodN1z8scCqiXmx1BYPAUehiL
hKc0e2QMt+g5H8TllKkqr2VgnB0blSMSkud0UDUn/FEajgsWqiIARMjNts1rSD46dthKeJFTksbz
vH9H67LJTNDm9FXwCDJjQnsakwmSEPHc2V1vfYX9JEL5SdT8wxgzb1JRXYlnI2ILMzsOU23Xwgwf
ehmq03PfYdMpjeb+WVp3Gd1Kqn2OTzFAg5ivPllA8sICY4adp0UytRDzX1E84O0XOUqM5lcW9oOW
75teP6ZMcfUYHoulb0K5Z0yAX37R/UuI4sILaADmn6fHgM9GfIYNm0uDu2t6BEp+DIwqlQ8tU3DW
L3eN0l30VN6ZJJ7CBLNlHemJiqFPCfZ9zHquwvWtG/Xk6dU18wWnW0V1LScWZVHE1J64FV3aWtmf
0SJDLmpYfApHxxpHBVmZ0ByrPcmZ4U0jE0EVwUn1AcPpbPU6AUUslAy7UIZQbSKcuTCwg2QOCvKe
Vn+DgcXOiyQxBqqgyJOGMvTMVJbWm2fp28JTxkAGgJBW4vfXeLoARKR0epIIy9FpIaooCIftAT9E
oe++B7qanuzIBPArw3tGwP42xzDH4LwbdEdv0MErfBHVwy6vgb3xUszm6RcwkBo8ae2h05lQaNVp
ZjY9rPNk7CrmpnJqs8TCd/Gl0SJB1xicWKxfujg2vQFWB2NX/KLoC9QLflzFMHoGEHYMj4J1Itba
y2jhPIPVixA7Zo+MfJkgLKA0iHVu9vukoJpCdiImHUNiwBahf5EZdw3itwEuNiM77dlBi/VKNsFC
aVWdLKN+Vxi8uc8UloBi4hDBjoagnTdfmSGsllIWqgM13JZcSYQd1p85EbeqUtAQFHt07Ij+weFh
Wi2puOGoOUQ5gJf1gvejzpSkpjZct3HSFbdxURnCiEGLTqWbWjAOPk+6xxBZsIrXezs+fXUiGk+G
x9ExnSx5b5liOGnS7Gv0PIoYCCWx2TmMOLFm7Ka9Svg/xuU9GyqnL0ynq5wY44IQF2rGh65EIY9x
P6Zyq9W1wCzL7nHNQHu+6GdBE/6VmboZ0nTb9vg1DZ+QYNxQM38yCFCqIPprJlNeGVepLX0zOaYN
JU484OeJJoDLIlXvDbm6FVVYQTqUonPm4g7rVeM9XZT/eFrtUyAnC3XtQDQTg/vJ7FH8SK8YNzyk
SrqaqnYiCsMV0uyvX6DpNF+yAfiQa4xGp51SQDGvdBe6oTM0n2Zakh0CVtVAcHs+WnXiw3ziWOfj
FmSve7ldJlrFlBRT7HuV1EvJHSCSdvTEaHyph2kLH7JO85sMQ1TqJC9f/a2lcacwSkbhzwmEFQLF
szSqds5xKg/SrtIIbwMWGoQNevTRCYUCU4J0ImaQ7oietOZh6AnyXEAkq4fq9VymQPvTe//ZvMZN
eYshpOg8z4zAy1EitqmpOSjuTY5BK2/epEUJU5By0Z+Y7UEH+Mqml+gZ7kyNmw8YcFsUT1hYp+f8
WF9Zln7oTXqBq4ZhGl05swPxjNAY7zVi4Mmei5m6WaTLJbK6wQ3bJdbB1UeYCzqmEeisH05v8Z59
ASIiYLitPTnvF9/TpCt82u0MvQSzUrBBF/OFDcdktTchSy0Rn4RFMtT8wRzIT3j+T0j7z4IyGSix
bsS71L61C3ICHphZ439q1f4wT7cCP3emo7Od0NYJnMcq5WSXPuDN2CMsi3AWgxwIPJ6oc7RNm1Y2
4Z8xYwgO17S/r1U6EnGnoE7p1NGTycOZZAw+oLWkol/In1MVTONnJCrBM4+OlE/UK2CcOoEBEdzL
Y8fT7IoeHhd6POg8RgJjk2uJu7aTTsuA8SBEr1DHLhmaA7a4TXNM2Oe93ND7fHajn3PkzCvOoq8v
HRNdOO6oykJXZ/hVkOMojlfhqzc4yBnO9G0AurRrKLq4D3LhkFo99HQoQPeOcohPs8QUnvSBuCYl
KXqrNVxUWk5HpmSy6D/n1756oThQuOgWr0aIRMJ3Apm960Q+DmOvYZ/XpOk/ii08N7pdVxwnKO8M
rKrFL6PJI66s71QPtZ3ev0TXImOlMPCSOUPlD009Dt1DBEzPvjs89psEkhHfWCUeStqzRqf6jl0U
wEri5FzRVfQlKI+oCMryc1Y+jH+y2jJEQH854edtdJoNJSqQesodjC4xZzaMH4iRU302qUPkYadE
dG/rNh2bz1ScvPUubCX9RJrwNsqme1cFGPn/MMN/E3AWFdeZRdu3b30n3WtZhntp7FIo+frYHgQN
x9ZbXgw/MmPlLEm2ikRBxjk30nRZ/W88v2C316m7vF2N//uDKmlEscPtpw4uzJ8CU2A5iUABAIRg
T7zTK8Er6cttxm/E34jTWVwoRNlEdOv+8sRGArwW8VoWpOIlAeWLzeVjRNw6MrYu4/JNX+j6ufwp
vrt0ccs4rD3N6i49eTo9cvXSMnVgL+IT8TNXUwgnCdtp6oA4xmjXxi9Zf5UEAEmtIZJNECDoqvum
RmWZLvuejrxcXfGoGIfuqNChPRsVZ+QsmAUMKjzp2dxAm+ioNdokyAMNFBEO52dOig8Uktpczjmr
ZwjQoVnzeRWZrMdBzK/JAGSYsNUEvE86b0bkS1Llr0up6+6rAIUSMrtoa/ZrrnhSe03727yOEyqI
PdEZsMRp6PFp/3fRepk240+d52eYZK9ZuE6UC8gu3OQ4JVjNw9DmoyTCRANwQdAttsIBbHsjkbbL
wTAjY5uHyTYsokeMFGHc5DSTukYOXNEUk3UBntMQ7M2Vp0cVHhwkr9FXFlF/ELITB8SmsqptGLrT
E4vSAj/6NM/eC3EtohFg4u8U5++1iHtHj7KqXyB9dmjpkVvAkNfupngalafLt2VYnAZjXt57cE6s
5qffoSt22PaQfCCTDCkqIhulgF6E/sz4zZE/rUeZ3nzQlmH8TmlGj8y1NaQeQmXm1PD3TWkXtrgV
P9TomCcIJfPFGzLhpj3PGh9Gn0JuFY4cy7KoE9pNeC789YFvW2slvW/kYEeMpe7nHEu+CJ6Vaq/r
2dipHyvAJuRPfjDEusRbomtsXRbOK5luCy8lOaerbJEN9bRMyV9aPeKx8MSq3dDUOXWlYPG2Wi4x
M5Gzd5z43GLi+cKqmvdW1uprphSpuZjWGZO/xHcEoDAkMC/Dr2XM5F1tPkgObB0eOPopghUHpMHV
fTAKb2VvyLQS0aWzkOEYMS7iGJ4qGTxzIgQF8zEr2saKAj3/DItrvdBm4UgnQgGWdkMfImThjVso
odPCax4RFscjBw4Ovom26+mJl5TsAvxpxMpPU0iw+i5WaXE5xZCl5dG+IxgQl8U6wukWbR/W5uGj
RBMeU8WuuFbL68OjIVhieW9FAELD/blTng+6lxGijvG73lOrKnu4qGuYkEEQ2PjI+UCMpwpeCeGO
+7s2dk3FpcPnTDVkXTRu4a4MMsCa6jjh/T8tTtaPUBORplTgltnVSLllUdHgylp9CdyP6wWnJngN
5TNU/PzK2hGQORjJ8omuHEVp6AnxH7FsOEE1waj/KcsPySZijwwO7+QoSrZTfg2Tz/VDTKlR6Z/o
pwH+MUxo8wugL8jIcoflM1HxsoxlUdko4u+oosunDKxFjQFOhZx0j/dmgIXZmdgdNOdkCXmJfFRL
rsnpqLP9ni1itOZ5C8XmNJQlCXPgIXc6apyYTbSe5Pf2kKKgTpUY9bTJzGL+WsLXebiGZR5IigJk
y0ldYA4EIVk+6v11VugymbCUYEZLu1pbCzidMM8FTMdia0WA6Cswr4uTq9DcjYzVkPhCHsgse3wi
tPKHJ6O1mJ3RtbRXAy49P4Azswq/2/ImwXZfS/ZIPs4wHCLrIVuqn46wMsbPNro9o52x3IvlVA69
k6K7ZSkM1uwtCTdveIFT6ZWWjp470FPJC/MgiuHoy+e5HiEk9Dw3aFeTyTI1P6FrETgVhhOtSOFx
opx70LUePvYTe/X+GlZHmXtgyZegm+tzZsnbyWQfSEXA4GInPJtPBPhXSTJen8T22nBujpGmnWKa
hPilVswXknahp8hbsd31dU8Pex2yy2Bi9LjNxQ98o4yX4kiFw3D5qP4e3pk8HZId5PTkkBxWnN5P
/Oo7RiNgZ77hpe++5UxXdf1lB/T+pfAFL/p8+uTVf5Oo6xN/c8RMuTwnXupOe+Yuos13xsDR7oIK
SOXhMyq/c1M6+o4O2Fb478F+se2PwEsu8BWcwbYPje15fPVADLTtdfbFtwKk+jBO7HqnBYbpEKb7
jywJJegPMVfxQQnmf+MG3hCvC9rqCZKqK26w57Ar7+dHPec2HHIbW8ZgcUy7ezNt8zw5BCP5ludj
xsFrffysv3QYAsERPBR6qLLtj4+DxydAyowbbx6PxsOG1pZ3Px/3OwfwNrZPmfO4kMtrH+oDDYOD
oZLDOz4LLlblzi0I/xm+5UOQ6N4MX3Q/xgPMd/Rou/GArWN56g+cOlpQkopo56cp4NV+LN7pqz6w
y+3Fp1G1cVrgg0oOzAnBKa8/jH34Ch/e+7LFfA8HPfB123+JgtTFteE3ZyEyvcKfD/Gy5ry+Lvbx
c3CPn7V9fpls/2Dahr94wY3Zvh14XycntYM7H7nvXw42djDO6ZRu76J7Ki4Mh+3Gvn+JLrRhh6Qd
xs1fsOvd8Ix43148ybvfcVPzsSZ9YFWzv9+gQtukfLiVw9EfQEB0K39b+eo3mUV++F5s8M0uNhMI
spd6uBJsKr+6R5toE99RQLwbbrRJgR1d42N8Tzax97xlG2wT+L65F+4hgjnmlqP4iyxdpz/Tt9vp
Hug3tW8BeiN+aHAnDZim7hfljU34jAN53Zff/2b7+pc75ouGmY1dOqNt7RBPbvvvdh8f4aO1237L
ENaJ3vEMdPBq8EMvvf/9lc51v9+j/rCx8bHrbc0k046P5glEZNwTibGBdFj58/Ya3YhN2vTv0Dgd
Eoact2N3ppGzOxck0Fb3rJhg/o4DtjVoP5vSEb/lb4ZLThnMu3ybwUYPZqK07AACzybd1r/xfrCc
cTcfhEAIwoTpiR3v5QPoAHPvzdfwAvFy07/GW3VTX+pL9qFvispWHALVNtUn1bTAo2bBQVF4mXmI
1Sm029f8ZV2odK8H2e6cis01+PJ28cad6AKWbyMnuIOuueP564vE0YvoYrF/AQzdNC8hVe9iz8YL
JS4SJS5dTEvogvnP5AN7VIy3FqzAU87/jjRfU9nOwC5r8RGZ1EH6Ni13IVBLIZT+ep8sjBBW5EiJ
qZieGDueqY4ZulsE/YF5EAHLaFtkO6Slq1k5aXwYPj+PUyYfC7i6a39s5N/4oxxnE2RQSgk3Xnl3
tSO3HR/0XsVDwLSuojD6WsyI55bfwWN3uW+5kbu9xiydyDl9kZ/r4SgfoDa1b7fsvP5q6PU2gmzb
3d6cD//w4Xi3m5v6t79bi5/CpbmasF1IVrdxJziSHOTi6jHvx31+DB3cSu3f/d9tm9osyv3W9H5H
O4Y0CzHd+OLmTz9Z+T40XXEv7vFBGvcxXFBHOrKqAUcuw0tFzh65l0/7/cAx6Xu37dV0tvilYA5L
NBOgil1vgPTY051t27eta7h/9yB4cihAQoJA+Kq9Cegr+T0ImI2XJPEgg7E50m2/A+XDew6m5rpu
ut286jad5W15Sy2HSQR/L2/T2+SVp3greV7/K3kAdqwEtC/SW/RhsRe/ui/MNMx//DHTVb5qXPdc
OaYW5w5d/1YtJs82DCBsk9T36V56QUTkfEtMN+t4XYICoTZfye+K2uTVPq72S3iCbxMZPxo3amns
kxlLIvv5SnIgBO3X+KWyg6+vWz9vMMRijMyAIUSFFnHPIBlwFn8IRCiNu3Jfvid+5qsubBY7dF/4
HffCGbaDvXkk/gMyy9oDeus9xGG6JSPJRr7FUcsBb46vRn6sd4m1oSo6cI3Y4ubjC+Hzj+LJnN9G
wHuUD0hzNovXfJEg6PaHL3p2bz1VIfLYlHGv6UkLuJ8IffL1fwv3Q3/Al82RgvWHmbv3955h5Dtn
/eHdOAJv28bLYP+sV9X4D16pi6LGxdv3NL3E75BQ/McLnCybi94ZjxL/TF2fHPANl1G2iW2OyHsg
ut7H5PSu5n8M3sfHxOZf/yd5J9DNnRCAgDt3Xuh6UmKRyanWHCz7W/S+ywsI725xIbFuqt0/SmjP
4PAims1Pd29vPetZPTabp9dscFc6Vm7lXksH1Rw33uCv2ybffqXbLz6l+y31OMLWn5F63kfvnoJi
PahtlhB3crE7kNPAvyh+63aefm5XqJ38Akf47DzcMd/ggjtIpm0azZvm/egHzSMh7RQdYyyTLuYB
YQEIugcpTKCQQBLq8ND4+LwffGD4+CZn4aaHtHH4///rfMXwv+4kTNpfsJDt5wU3Rg7HNZyu3fFF
2ElbROZu4d6uTFbYvrG/onj2wOfm/DIB8/694TriQq7ya69ylzPtuwttmYsDjoAbI7Lbcci54cto
l37OhTB+r9fMuE04SsTv+DM5c/LvyyD1hs/14KWCZtaPOam1JY3ltJYr4Q2S96nzogsilV2/40kR
7WA3znqVrt8LLQTpU3tUxbbA44MgvHlL3kMn+FLJTTksnrrB0ZXTf/241W3nd36xEbd07dDv/3uF
68WXO5j+OxBvLrnfQ8RCt+MQCHm3ON3ie+gIr+3++W652/Um5yOn2Fkv1+oINcbPH+HJuPQ2LNtd
7Guu6dCm7tEOO9ZhfUV46dDErecmqKHD69yuXxU24Vdm/2JNYeM0v/nmLvMeP6RH2xeSdnje4q2j
NJRf6XucfF/uGaUcTCx5CYI4ai/aqdtbp8KhEjtHHnrvK4JE19gWHnEfJ1CUl+ayulhufiN33B+J
O7HhAZwbVzpX7rChqbRxevPonl3NngOFhY9o1hu3UJUkfqE8wPT679lx+/trBbD/F78uG3g0bIR/
b4a73/5RQ8Qeyj83OUcubAkeA5+m+8ee997WnfQP7bUtHNgnFtVCb8OD2McHHOjcMWhcXofEK2rc
NlhRb9s6rD/H2LVbWK5Odv4beRIBr8cLTvftlmfsopj5+qL8ajiB4m3w1Ti3a8/PIJhyZ2y0TfeK
jc9mfmt20kZjLSLh5XMnBtTBoGrXe52rXnll3YZXAPBlR1+dC5K6mzbGjSvIEXhiJjubQd2hc9E6
X8Nr/IrDkaed192/bLBB+Kf7up+9dZvaG6/zVbplMER39R4AVfRxqP7s7d8rC4Tdfhw+2gDtGXi6
3b6L4x8IQe0Rc8j6pZ7S3D1eVWwSgb9YlX4a0NjC2nJoGrdoD7zkhm3uxriELKf4IN2IJTz27+N3
/qi/tc4NT9YlOcdsUVbfxXLjoNjoWD7q8LMOVFdb1jG1m/kChV4DkAYfcsb9TPklbpmeqthXyZvh
YX7rlUte0j7q7cZv/Opx/bNckwXB4Aed4S8+Xn63Ef3x+vR0b35Zztqt3StSxnfhTIxqFK7jrp2T
vVqp32ZNGMgIjc0fXxLo6dRCU8pLvIOyUsTIyAWyDekl/HuPIFPeVZjsrQQ2lKNwRSjEug3M1yc+
m5c55T6qbn1zaXHPMgZb9sYgOvGw0b2+on5sye147XL8vGC/ySRpvRTPgh11Mw2GUzwCdrNLscvT
PH7G672HvTB/Yajg4NzmIndyfi7lVlFp27De7DzBhi3EXwQdOkSBsc+yY/iRHBMfLRQ/f+3vskd8
e96jO6k/1bt6iTi5C19xv1suoZ1q+zbmxs5Ew4jbnru2YC/0VYCQDiEVLrS9wzeMY14F/yD2tJNA
Z3xmnyECSsoED2LJi+6oX9Ou2OJrUr/MbNWJ97x8QAnz9GPoWTvtQvi3nWx3XOXOxVfty2DrbrON
fOPOZemEbo94265fpMOK6oFRMGrEmyOxNVJUyNQWPIjj8JBW41HtvcxknFGwRMDsFDHa3IbIqgpY
x0DgX1N9rUA6yK7dJ/V7NR6N4ck0rnxfK1pNN912qEloVN9jPb1in+S3lb6x8BwKm+kgpPuQ2Bcj
9UZoLkyIv5Wq2QuwI2NE/mhKbYMEjSdAa+0JegdXRfR7+rYnjBGVdZGD+qTtX2Pgak7Xzn+ZfXNb
Ub68C0T5rqcBDtuIBY71eMzqNzm5ZiVOHIyeKPWPz1ByRxr38Z6TSNphkEL0tpaAjRPFFVJzwiEg
G6NKQfMgPek53J8Yj4PVd98RcY5y5mbZPitPF1EzYIT7Fo4c9wV6WozcFN43rEpZ6zZGUVN1d5sn
wJSWfyqAbm0SQOMhI2f1M/pcnh9Y4tihVIM3Au3DAptOanxY+Maz/AiJtxtdeEsimdNiveyYZ6NX
Rev+qT617YpP8/57RvPAZJWQAeODpxefzdtkVa8a79+q9UNmBvXzqo4SFxnAWA1tXAU962HLykr1
LsTqfkDjttSW2yvyWUkepgyD/LvC3U9ehysiZaS0AtpTdy9k3OSi9KozvwuZ2XdQYZd0l40PVb4O
BtOo/Jpon0CSmvgHa2uzznrn8afPeuaxn7KJrKA+WslRSyY7q+7LpOx00lrkWLg8ZexkPpmdxisL
Cy7XkBd+LaXIoD4NEyB224omsQ14ZQmpK3T62xPnvAoJfwJhLods2qJimtN8y+tXalRVnXiY8SWd
ULypH08efsJQNu8JuFihUj5JhlDrnKswOvx7cYXhFrEuaQSdxrp0zphjDg8Mxx9e0WnwMsDhOf3o
jmPFdMof6x8dv9Vxm7awGBZUD4Am9f1Jc/ZsSFwKqVqX5aXVMgKuuB6kSyhPEGezoMGjHVdw9V5K
hCEBb3Zlf25aQCqC79B6+jwuPjYedax9gkbOQwZFZ9j1sd+XDKkJ0LFUEfhN9QWaP2PdhlKyLVv4
XNhAaX3lPUljmBbBhfzlTNZIRF+xx1V/C+/8rcWRkcyH3a6S7gJJ26ixUpTFIhZhimBQ6kWR6CoV
QHr/KGVkLNYDDYXd4yDzTD7L4or9DiRW6AO18N6RXrHuzt68qMPzNMZINkHFuzz3amX6kTD5Xwwy
WChf5c9hMl77RNxiMWG38lvTdkSY0W/mM+7tDTY8NeDxdC7SGY3Y1U0HhFQr5Kh/VMXbYIiXPN3J
GAzEyW7FlHGrALQPWoQvbXFPRqxJ40/mhaCKwiqmFguM5aVXkzskYxYuVNabiUciJtxfCUMQEOQI
BLFsHlMJtzdZbuuAS4XUq5lwwHI0skcWhJVHHtPY/+DeeuKcU0QI3KWvNIvwHxFpVAWSL+h4TO51
U852LVxjKKlpvdC4zvJ27c7nmg06YynVF4YT4+6+DqMgH7TEPDD86hYs9CiDNFgNkJHWeN0VBl7P
UT3GEFR/iYrPOcpdXu0644V2YyVPcucqR6VBS5o1KQ5zJ24w+ByhARRN8nyHucNkiOdC+EgSJUgV
5lWjAZxTcBnD8sWsaze2WPB04lvZXJkHi/VbE90EYqFBNfUWInpg9NeiuC6YwlB6KBRya8I3/+yg
eaXAD9EXm3ad+RJ5wHhv386Y/JbBkDCbaaODKBHqHQgNRtj6jES1S512EjxZfTz7d+leDRJDtanx
ov5mTBhIwRBp0H5wplT6XUcbHCrIJ+gdwE0gz9ii0V0mHQ2jFHm8P3heI+9DdwUIA5YWmKzUjLDN
upRsa1DPITYWsm7+xSNTtzq3DYYhicw1llNRNPF0D/EmhQojz4tvXKQGH3zVcESc54Xxdb0Lnu3C
eqVcB2BMYsjK6KOyIXY07BImxtUG51f6FLwiD0GOPxPx06hjfGRCVAwcVVbqjH37CmKvgTdCVMIg
5ygpH0u2eBxBks5ohMFcTX4gVgoZU/JUhDPesXzrdpMyAgIyCPUzEykpqejp02A2FHfIfvPoXcSq
wYLRpUqYDMnToVstSSxmiu2f2swcQ1fmSrh5ugUQABujFBWvRbqttBw7E7si25uGgWT3yvUwx3i2
iD9h8jwmXIcKDNAJ92kZCeOYzdt12lE0GJlj5FgakGCgAWQZHFmC7N5JJTw3PUtmyCZPynJvZcF2
PYkmEYwk0++k7Motz91dO0MS/8tT5JTJ27rUF+KQ4oWKi+DveNnK6afKLEpnat6pn5FxZ4j1/8nl
HYGbk5PosygsOpR9SbAwVVkU4nM4utcp1yRn0OGRBOHlpifmppmv60y2BgOZnxna1dhZq5Gwu5cR
OQNfVfwY+zdBPUUuz4JnFMHv6I8Dv2+XjLsx9fKSIxci+m8Xl86EMeUQ/2ElUIM/S6QzAF9K+GZ8
5O2nfqqq9lAryVEU860FS99RpiMeiO0TRwCu3HCiI8B0ML13LfYU/bFOqv8odOvBOmIfDoFvJY0M
IXVSdl+vHqXrcIxmkAzpthc+MEShMln5L1BZxCr3ZtwjhJJUkuRFYlUR38aWDVf2Tpwx4135Mr6g
HCTKGoUZK55TPCPC6uAZ9J+sNaci/HguUWUv3V/bvU3Ep6AztP+jjizpuZHuGVVXFlEdwbSEpyCr
uc8IFkEi5sHEhxc8fcwITTh9iQZ8AsMth3bWZnBF2nH/35Yvg/UYW9+PLFEa6T8NI6mMoVXYgHLm
jNe55VeoEsbIKZl5pEN1KgzmjN21hEQFk3sCQjd+1hovSY8JZagoOs0IDg5nQMRNFBZRCOYTYoi+
UBJ3kr9WHlLvTx05CPqql+aPsqonDCqfYvdINMKztfaMdj3vbtM1Qi4c5dgh68+3QtU+SDfwS+nO
NJBl1hNjI8n3JyN+yhdTeqzrVmi+Q7zmIIEYLGqTwk8i+ifk6IoxZ5JfOugoNQoz65QCljeIHOCn
NrT+VCtjBk+CaiwW4Zx2f+W8oI3VNwMLYYq/I4PiPLyV+G6VCs0L0RGJ1J6eC4dcHTwnqPvMOWsK
VJG1P8mFLxnJPygJfVq5ivwjz5Y3UMsV8KAKyGwL9Wqncjq1IOFIAQXtjLn7QZ9RXSTYvqTDXasJ
JpHjXce5k3N4C2rHFIKrN9Hla4KZif5oZyZx3B/NQJmjWYd8iv7NI5MPJl+L6ur8SX1GkmYyMtSG
Q9fnO+TXgiFc9Ga5Uz+3WMHJHCoD7i9yetEneRV1YsMF4/G4LqLneF2TPzMyqv5jolguFoSkDf2f
J0n5kAuXWo4dHeZFjcx21k+pAQkDVfG4jF7FAd1j8Yh1A8cHd9TegBMXjVCIOKorFWb4ZxVphI5d
Wcx9Dz8RlWnV+5Df6RFUgxqP85vcyna+Vt3W6tfAKPQB0XGQgQWSKXgiVYhFyscZ60oY8KpmoOBF
xP1i6CXEAvxWUtFfmSRLuvwwrqz1yZ0hSpg5AEC0UmLHrdwOGeU/NNMKLKzLIWRe+4YhoBUPN30U
IB9m/lqgUtITi3Bb6WhRzim5fhMs+gYBn7VbzNFg0Rl1YemvrdBKXkjwUZp0mlSYDnPsM56tewKV
MpD4mUxcKPlIp8IUJG+XxmTsBKJ+6UeKXKrdXChd1dyFySlL16+UMoeSCh6yJwnXnrNVRYgBptk+
FAggETpJ0mUo4aFjCeqxmOUL/i8ikH/ETqhqf+3SWqwan0rmVf9j6TyWG0eWKPpFiIA3W9EbiKQo
ynCDkKHgva+vf6d63mZGM92tpmAqM29eE22EKN4Lp4IZe5IXj+O7GrAU5YCFMCB5gz3nrdDgprHm
6ObPuFmNvN8FURqD8qqOjF6oGMe7ITCR0Q+ReGAahKDL5yBzq5ukNaPSWIYI3o1GgYzMeUsThBvo
it/UOD/5NEKEUJZMN77XpizMeByNHACnpsa1tKeUXnivif3oEpt8y3xDp4RtMZl4wtiRVvypBLpv
6NCUUwvKcUHcBnqnegY5bNMW5zDNOCUe+EjUOxghbQelOjdsaySFMHJ5CoP0R7qM0Ladye+BVK0j
hriJFl5DTFgPDeR06XWFGA0TGe2nZMyBqTxFFN4UhyqCVWpmEBgsUa+SaP3Q0YDPZMhPymVM9x6c
9w5fmiLCL4q02wqZbTSsx9lemnn/0guQsL64or2DgwztHH57QkBzhVKOwnGwVPGiYyqusmVQimob
N7+q0y/lYW6r5qHDfCYL74lQb+Zw7zArRWO+dgubaYqNsDGvm7plpudrZm81Y6bzzA/NQjPmWWte
Ly/jWfPLeYNxpYPwfRiJZmn6jcjZuIxC+LWe79uGQiMurQeaKkVYhCYGWJtkhfWEDHbtdsekAbvo
LzWnM6wF0hrsRsOQ5DZbLHZBmdXshniMKIVl2W4T7k9oPvRGvvQNTNYYCzTKWY+r903yroTWXCGd
OQ5BHd1lmo21HqEqi7FeybPsaPUsASzjYMMfsXu5haqLTaKltA4Ra9v2/G/kGDYjjxHOL2Z5aqUU
i71d24E4ROqG8cqLdmZMQkamE4ALaK9fkuwepziKQiiDtiFoZb2KyAKIOHzJc0UfNCCbMtYm0dcG
h3Cbq199Fb16+tlF6VnXjzCbd3I6Fz0dX0tEQ6rrt7jrjpYJ/TbYJF4MIdHBhvaiQQ0YSAy0ZcSD
jt3JN4/ODEwhWFiPaxuZro1R0Z+cSSQRsC8J68k3s4vo7bX0PjJyjulslpj54FzFQWrRMsCpKbWn
MpBNEyVhPBO4MIPNmbBEkS9x77JR8NIDXhJFYLnpKvTFtuoQH6ClatMIDZkTndoMrRgBBHI4kjxc
IwgXdpGcnWBV47nSWOJJFtYhznda0T3bEVS9wT55Uf7XZd1K3nQp29AKTjgOSeJkPDdbOISllQgM
y41sOd0s36I6SCzp3siG2A6A27N664ngW9bxHt58WN/qSYOZlDgba/yV8XNRuSMtYlOQw0LuOyZJ
5kkx8l2rq1tT9uzIJuLwPY//Yw11OPPBKMRtYmWIYuk0E67sS8fOdyLDupV/S8qS0uN0LnOF4EQz
VAsoPIOBIwWECjzcOb6R3rL41fDfmkaaKfMRZxt5AeS1kQTtIiexeizXboVzG6veOiwukUOAE1Rj
WyPci+hmDGfBE2iN6bZZwsvWy+jHo+ukO+rEGaePoD/2sIrxasMm693V1FfOe85HGPpiWyARdl3D
Tyk2GkvlBsMTLrFOKw0UHVED2mYjG2qTWUjGTdT5TQy+bHDBfCb94WgYtkG0CgAXhEykAKcf97rL
Mlu5N4zqRbiXA35Mp0plyRmcxwHnIfpyA1e9EL1ngjoxar60od85dBkeCh8RI7PHW57hC7nl8leA
2xDJoRgePyaXt+yINLaxb6L3zHnSnW/ug6TkoZDblyFNUM15Er7Jl1IWRdrvBr8F4VIpu+Jd0qs0
rSdu+aVwZ1QiPDANVDzIlrxYeKzzfT3VPPU2nLDSWirMiRrCIZSACxOegq28CFvfzdzsXqZtBzk0
DCthJqbjq3niOJdiXrCamyfAyZqC0DnawVuQfsVsBMZrFYs3i7gSfaQA4B9CzwlqfolCP9X5c3gy
6vmxAaYN75MpS2uyToY3WprRIENVLeHAH6GlS/JnCtWr0aDktzaJ2oQCxL6cfNCFm+JZopjadItf
bbILp2xYdshcZYsiB2++AQzCKfwLw5tExlTOb4k+Ss2ZSepLWZ+SZO8h2wds4Aa6iCpUD3PttQSG
sj0Iq5xwo+Co4EshPOsDQEaZOTB17oYTj74FkTMez2NfXuEpyNsF9WzmnOC/MvbgstlROa5yHj85
63ZFdphCkpXeJSChFhf2GSwpdPgQGZNrUqUrMEfJ0LRS82VstS0tmz1RLgcEt+geSCiC3D6MZ6te
NQ033B/o/OIetQTPovIPnYXtOCl+gvv9MM0LxamfnXnaEoqE4wCcCmzdNOuRBXc9j1j9m+/5BFga
RiegrBc5Lop8L8dMKUgl0flJflLL+tR7EGT1GYR3oL3g2MQN9iEhQJ1j0CtwuDEHGZoo/Dz9s1SG
9B6qTNccEK4v5SWhRfXTksarIOCKShsm9bNO3ilWF0Aj0tqkJnrbVMpb3h0rfVo2kjES5XsSIWnz
lKUxP/GyGsPdU8eVjXy80E8hg7mNg66Q55ARIkKE5uUsdeWzmJiaJCjlkqmpXTxMY3keGCgZEJ/G
lmbdXv776N29ChJudHqQ4B0jUszyqKCkyEM4tdCRiqPeAncpVFgYLXDlfaClziBzJYpO2rAxucvk
NaCK9Ofwr4Pf1yR4xSfYNqHmkDIBMT1Ght6GiGd+k0OSyqD+VtdoBh/mJwjwjZdlPSnwoVUXrftN
HypPSDkfSPwgQ78xN2yZAjIkjHyjdnfr20QwzQVdaX2/IWCTw/Yxwi+UoIScxWOj34/NcJwcfflP
2GzqPu1Dw4zr8VtSVESWW7K2gRXeEAdpwkWSX2da+G4gNa7ApT0Qkrgw18JUsZ4asC6JD3KC5yEt
aEEmMsI7sG1XXDg0OwpJzzQvkCA3QI6ya/CEX+7shNCJBDgvWyn0xlPzjoJCqpbUlkCPvcRbpbrI
Zeui6h8joN9wdM1LwsxswSOzd2w+unjVqVcrPaUOqgQXCpcJUOI86+0tqP/0FNk4xhbFPqZ1lX9Q
ZgWyT29YlPN/Bk5xJ3AwvNxT7KcO5kP4h+D3Xz222r+xUN/yvvyI0RTa6fjd4hwmGBLkMevKAU5t
f/B2k7BoRA8rdcEeSmkmjHFivVtelBB6Ugl+xDWw4PUXY3bWNXeVq/USjstN8qU9t1/n/Z8XhiwX
eEBTdVfNKp6Z7o09D3jwprFANuES0xh04XuNCb9GQFFjDQcJ2ZdgemPA8dkl3QuJsFtByhNr/7Hx
o6anUOBBb8OtpdTL8Kdyb6p3MTE9LGIezkyDSzKxpBIQbuCnai7DubqQPVDS9ksd0ZnE3jzqfl4R
B5LKifQ1wvGvNtXfEkrzMBc7vdfwuKBtEhhdTw+g3qkjwpA9E+IJzpTOvclBhfD4tRy0Yj3byuoY
ckZgb4K5ZR9CYg63uoqopmbBo/GRqr0BcpAMlAdASBBVbNMwlTQQ+NOk8r6wTkF0AFoq6CtQC21r
Gx0GXyfsBpQWC3peVeqxLOA2JiB9hT1hfeaAGqvMn5N4Kz/AxGsu4TVZcOSJC+LLcq3C4sXBQNit
DlhLgzAhbgsSmkcMi3No4SkdrHeEq47B6SOJ2cQ5B5ugtHHIcPikClfGhxt91dZRhcfCZkc1UTgk
7XmIWbojScYpZF+41pvWF68jWR89G/UkQLw/xuuQPt1HMrZiAdPSHmuKLfsKSWMP2LOpcIjbmLsO
eszjPnPvHfp1m4o4GDHG0RuL7dJQxyyVvaUkwsjSF/x3YMuWyeG10glblJ3+YIDGO9aTxKDSMsVy
sCKBmOthsi5VUV2/qhRqyyvVp67iSSiSHI4TnD8P100X3KfF5qA1lmErV6jMJy7WSASdDqR4CLvc
Jl6xghwivlPxU0FkAzEM0mJp9PB/K7wBYZqRjNkD5NpkfMa1y4ep/lV0+WuhvizxdG+d+RznpGIC
zo3BJhjcnWWrbOe2FjbEKs12wWKX7WHT2j7CK5R/fb9P7LVsXSY4iPxwimocYT5jwDMhqKDjyhi7
DfQmVmXArShRGOIPYvY4D/KXRBUiwb+o1K8x5gYEmUNX5PAXyLhsIuhLYpkGuIEO+ZZBOq/zgirA
JdL7gHkHHGvCysUlYaFqQeIxuUetqOT1zXTRWqFIRmnbvYcK/K1iG6B7R7qCxiI+zUiXJt19nbLq
U6NazMQYwA/usVN1LNJ+mbSSk8Q8B53dQMBgqqtEHj7AjWT/l6lsIq3c94Jy1XfplnN8SueFGsIE
bP0J6K4JZ4Kn5buTgNLlRzQkT/IDxBZkpOlmZscqp/7e+nidz8VHOAUXHfJRDks70Hy1LrdCYSs7
HSJz+ikm3un04QYGPg8o8TOisjXzKC+gVV1m5I6tPHcBg/WM+cdzWezLyRRSPOaRIKsoVlhDe9cR
meQ8ANhixFEPzW9mfc4KVNOaDNEtP9vcfbjiWQ5ONaEkUiikGgjAIM9r+rWB9FxkP1HZ84QigqNy
jjodjsFpQaMSQ5P8kRpkOiReDZ2cR1ZleQmHjS7RsP4QSQjslIfGt8Dcph5dqf3r6Sw9bHIl+VAU
e9BgOz5HLUyAe0NbGOh3k3FFJ0B6gmrIaRn2yVWheAn9h+Ux6dPeivnjk5iQFya3GmwjUFkIndRy
2qdB/JWXDOpNNS15C+QKnv0eEo15IfuqOMBE6LPmbQIpl+O3qZ919g19Nx7QpS0DZjWP0oHqUSpr
5VArpYmy0WDhogls/UjJKYgHIL6EhLQxJxiivPNDsMVf5gGFEQ9cKOLelJzk9y8qB6e6gVUIUu2E
5rWprsMMUMeRgrGNLNN2uOnd33rmcIQ3xWE7EcxGk6xKg+9m0+k+Hl/Q0HnGxujNguJq4wfaGslW
hhj1GoG6g+8RFgNSlziYoFSc16aHMSdk42hfWjjIiUeNFteN3tkIjbPfVC5zx52FmxYI0lu+cmA0
CRtIBCWBRF7lrAq5Q7UX4kG4keciqM5CSsLvUweVGkvyDi88iizC3ZqzclA+J/su9YXlvh0JMxr+
6WsEULVbrQmL3EjZKKU/ohLo7akIDnJDKSXLEs+fi4k12b97JVU4rMpDyIERMLvb7wWPpbyYDXT8
aK8OJ2JSZLQQdJ0JqzfQKJYsJks2wYGde4cQ2gsOJ0+NDYCePjxIEhGqYyYLDOn7k13fZ+3aNh8N
3pyRQzoOZlwFT5pVIy6l+VcN9okD2hdKQtDVS8WEyBLevegvJQqNy6LFJ8A2JSC4/kpVLqp92Z7U
s2JsmvQ6YMIIRlA/l5xQsnlLS5VV5nPHvRzxSlMAiG88NKjm2TexOYuTH9N4z8wT37aNfxSN3uTS
9Y+WNAi9O8XsAdveffJyD8TlUYgfLoKXXXrzna1CkV2U7CPofWc6ko/WTjJH8qXA9EnJMj8Ciska
/VApMQk29e805Asr+9ZsHvXxqMqQbUG8VfdU0eh67GiVgU4LrEeql7yoI7Yn3zAAslZ5FnP5rmDn
InkCWUBUq0ieVTQ7WIvk63qEfFsMPxk2G3mDug3pvd2uqyQ6VZjsmPHDaumJiAdp4urgdNmXovrq
mic9rXChxuRLdfNDkIy4DoudaU37YrrlHrs7Qu1NWMcQLAo/qZ2Vp0RrHg/D+SiceCk7fAunubh8
0TiPFWuniL/Wfu0nE3DzFky+aVTLvtEuJmE4KfWiZM2PCbrKHmTCDylmq+yAN8hFek5IS67C8JDx
V/lMVIBcJ0SEM0QI7d2DRaIDk7dWlHv5/vf01gY2eMMs2PUBBZnuYWqAUG2TtMDmyfvJjPpQxjR5
gfVp4B00h1CoSRd5KogqfC2CDs/ZoP3NkfYajXcIrJkyOsOwKWje12BHcFgSG5Ksw7PN9rlU9iUH
joCkGVsrgEhd4BUTKItaQzhBh4cYym57Nq8T2VGexDXUP9Ay7ACGdW2xmlNzxMgMtqoLiMGCJxMg
zAgJpTw1wRoDV7adaYPB0XUn1wyHVii/8Lgym6EMLLEIX9Wj3OPILt3ImhcIQ3O5HY3mkK5kq55W
lxEFcjy/O+N4bOJg5Woj5mPxRdtrcb6ZchJc2/ykRVCnmf9YHGySzrxIpbjcL0zhJa5rlC2W8jzT
lhqVtoFxQ1CNDTqcBOGFCgsC4SU2J7VMkab6sJCRy8CA7zVkBrvolZAWLcUlhWTHONhmM3fLJMz2
ilelu6oAiz3LxCGSMx4qh8mzKecB2UJngAqMBxmdpWwMXHfylRqMWSHPnPAPEZlfNI85eWGGvbPx
bAvDgyQDkYol98jsWUdW26WuLVXsERwqYuVAsgtIcSmWhQctLvp0JrQxDhM99JhczCm1Cfwx1k4l
muaJKMGRzmS0fIca1IwPjTspt3IGuzodQSP25vgbBLDzHU4vQteXYfTIJmRuzkPi5TS97rSRkmKV
1LNG/8xHVAIklk8AQDW2/Fh2hYqvJmgTvI+kxuUVg1wE1hJdlAdtbyxLy2K/4Z0r3GJ6fq4gfA7A
+CJCxVIKhG0jTafNi61pkxT1VzZ/2mzOgQXoOol5Tx+9YXzUmv2Om5GOqW8vZf+ju7Fg0sjtlT2i
lZNqx3wfsfmVW+mUDtMc2f6Ub/LmOKl4rel543oXFe/NhIxbgj0UFM/ICGaBusJHFayfiUDZ0SZ2
wt42xbTqUKxTGeUThbOFkg945aUrcxI7nW5IFe7WGF5gtUGCiVibQFhRwbt7A3Z3lewdL9oOhbEJ
A22TygIHoglxjcwuhMJd4+yCXqdzzBnBKoH3UjOcu3i8gv6vauTohHdC+s//nZp1d2isdy/QdypM
F1wzMQjBUk7/GbiouCRAYtFhEHW2tR6Z1WeaFGntAkNPvvCuMNcaXI6GVfulxlG0NYh5hKrWYYch
aVyIYhwsjGPn1nSYpyVpd67K+dZqHDTRnW8uBxVJlcvn5uiUz/VAoMc6x85GViUj9A0aLYnwBaOO
1LtZF8ClC7ct3s203LsGOd+Hcp58hj7JrTMLvxEusTtudxhWFsmQ/8TPxDsAx0gonCspViEyEOXs
MnXUctCTe23cC1tyKTgHa0V/su2VPrpLW3kU4NmtKPw0dn2h57tN4Xm/QCQrhoyJ9t8et2aAZSju
KL7kD1Ch6L4Bp52E0FN6RO8xg7/knOZyL4OlWT6y+Uk/Og8fD+BpI/o0KrFMwYMxw3wyyNYG/viv
TaFs84X2JxeNQnklLKmBDja5l2GAWbShxPYs3VuJT9F2AIhYeLtExccwVWx8zbWqO0yU087UeO3q
fYpdnZR0O3GHdR2tBE5sTk3K8kiusNc/0pShKvRWxXSfWdM4DjqB+jn8FUr/EMQH5jzKDnKeGFhV
lDNsQvVzNH8Co7hUWJAbOCZ7dbyVGFVOMFxnZMs5QiEMAzD2LCYvu3tL8gB8MfGuWf9NFPQqRgwc
4cvgYpAwlTCHBZFbFbz2GHCL61dQzMfcPmSs/sBJgnFd4i8YHD0cEss6OKtT4dvbtt3g8cI/+XXV
wKS98Vyp6gewhADrlr9zx9uLjKhtSrKE+NemTV7RE8k8KKYQ/ruJcWy+YdJc014r1LdJAdKuqEus
GFdFJa2LPJ7FaarWPNXdqJ3t8GBV+t/sJIeuM9/735K6zQ9KNJNLw9H5E8Ip8H51+KtpAWb0SvjK
L2IVlR4ieGJtSBBmb+sQYTV7GcCyU7x2aroyQEMFKUGta73KgVvjStaEPSvw6lr1YTIBFiFe9aX9
YHXbMBkWeIMQ/A0JBndo0NwMHbwhTdaqm2Nzw9/gmiXKAzJCAq3NS2jophh/GNZrJSRYJP1x8Vd3
4kkxEer0NW6F4dqu19I83hMFaWPTOoWp0Nk0SKELj0usbIVRgDlkbB2/ZMLNqU2Gt5DXE54vdDcH
d8cie7Ihq8beqw3MyzkrLz2LVhG5GFNRIdF00dzwoRRYOGPlwQ/94ceQCxmIQJJR0u4ljySv92Hw
aVr3HhqFhH1c84ssGDUGJef3ZtjpBsPaqybYbLQJVH5+WGyuN2xacWEYMZ1gMrTvHKic/9O8kd+a
cxScBx1rtpLQGOueJipXHgGPivIXiDVgGhDtF0HpK+CghJzu9Ar5l5TZUSDA8+RWnZRUyxfw6vi0
/DQQ8p7kt26IKeavM+ErVBaJ1IXPzsFO+7NaJiuRvOGj92+WIu+tv3NRgno/zyg+OM1Z2z/RPbo/
2ICuDShrDsg4vMql6uWbqIS4qmyNag2p+8lSmetgfNk7+XenWAvx+xcsMOQ1wTkWvMRjJ+vmLCjR
MilVUW6rWIJZqnXVddtet3WOkrYN7SsRqv2mcz7yoCOFjI2/A86vkABlpbuBZw53DHpH0rj2BvB5
nUlwT6e+T0qCpDpHF9Xk28Az7hV+swHPkYm5kA2kY5sID9x27XXHsXHxC8MfmjWxJH8PK7jqAW5c
3W0mBoKeaXD/UeAXzohdoequmdYETXNiOXdP0NZBJBQ60gBUow22gU6pPItoPnFG7Vw5K1nVL2Rn
xPTsR8IZICvCqjbq63/mJqpqLBV3uIqAScCCXhzhUZK2OzVKP55LlImZbLYAcommsDAVstRlzP0E
OJBk2sp9UBF0IyLgYjj0MSCpVb0nbM8I+V2KfSOaNXmRC9udlh6fSZ/dY+J236JtpJX8Uz7SugDi
k1yDMx9G69grj+UTbeP/ixR+VYQU7ydyvMyBTWBKz8tCwsQWoXg30B3A2uOj/QbJuQmfhQU5lNRZ
SIgceNtifqn1R8gePrZftHEkempdd8A/3lceIRM7yGuOoYIN4Z6LXzhkY2+ZPTC74xYOz+Qlb03F
3AyV8wZGxEhqsctEPmcgutAgInzRdSEM1c5F8dE+bPMKNSZm8wjeKbA+bE4qm6SKnDhIJItK0WG4
P40VP+aEx3J9Dy1kdRwhqmpt3DE7US1tnlXskTT3rmCswfJsPXglsKf6E0Xwu8GXkoaQu8BYNvpz
C8PbOsHjdK3muZhI08bMfptO4Fy6tyrhSqfs6kFB/nH3om3dnK0OAzl36wp/4BGEe27WixJ7KWvD
YqdlZ4AB4KLoO9TGIPQ8WR0sjBzXpYDpcmBG7tQH5Jv4NoGbUWHz9i4HuIIFFyA3C76FibFMorMC
1uE3LeCNi7hApo9Nmy9XPKqhPalzBS6G7qTtVmbKRoG4phye3IBBSfilGhj+r8OXlFaRkZv1HUQS
yUctbLYw4d7M7vLhgEBvCuDVfBMghvrMTB/iq4YmpzReNcJlchhcDSQczHcx2iIlDUe57N5l+a4b
y5VcFDj0TtImp2QTn3TJsQsrfyS+IHEjYgStZVxnsG5DROWRPi4Hz2Em4sBm5yPJ83mub6+OhtY5
0klerM9uaC1zmP9kDhozIXY6/jxobrzuzwsuLelrTDzsot2my6EO21zzdu9605WYtK+0gMTY2Aov
VqqvoGy+1EW502mGGg/scdChLfpyDLdpcQ0yhBKtWo9lj1hoL7dzcXqx+VUZ9lAn+jYw22trzDtJ
sfeKlJnOPLu6nEZTg9IXbxXX/IiZQtjeHIj0/JTtJg+upCeXmresC4LKigx/GjPYzaP64vYGgHv1
rgKST04wLDTzNQnXWe/cdNgjnA29uA4Zb3SVi/1kscdk9033dJLU4DbF2TNa2eq4g+GGnYoEyRHu
sMgqoPbOA9ABtwdL3bRbp7W57s3k3KZTh24e06gx8EtbqpkN/VeJ8pewAaceaR8jhhJZsHMo8Rk6
o5lpA4emaFc0f6IigWJWDJc5v7rRugLC8/bM4N8CiVGdqHtvTLdVjpCYySnBjkC8pKTulRHuoTCq
wniEB8FFdSeSY+trq2PewSsmIEk25lxvDScika9ema1PkNBEShXETYLKHINkmERJDxxklWXUjDEs
gC04zsGbV4O7xsj348z9GMiLN0R+HBj8kmo+lYDbCzbiUeIuqRsGPrNFhliSwFEVUYcA0ZSdBNaj
axPzslIfoS0D7EDuLUrlpQcbzWmJHAaXqEOQyXTMxtHQtKPuF5Ip4WFP3f1xsen0h7VbsqsqsVSd
SJA3srdKm/dwE5pCHG2TICUubMIKqxwlkZyuwE0cXGzCbVQiJjyg+HbTCPDy4bX3IXPkAcHWASM3
eqGWQ4NeoZ4Z7hMdd819AucgaZKr6iavyHsLZ501MWxWiYjDa2BJXCUu5tTC17II6YvYdZ0HiQJ/
P0l1IINK0fMVcviA7HJPxwCsrc7SzIYJnF6u7/wUTa/9MsJLy5P2XRjV3o0QmodWu8kGgUMkJmHH
0JD7LWPjSUMnEjxSN7wG9i0Z2IyEbyaVWU0j54lNy2mEiPU3zffGga9DYXnPkf/HWgn5W5CA1fbP
ukJeEICCnRE4iZM93gQYN4Vq+RF6p2Q+WV2RrjttHxA6YjivdT/92iEhCKTP5TRjE4Kvrg62pvdm
uet+htscIOigUQqgiIajhkHopiHXwMCdNqUdDCckyUYGPiDiaWFb7kFB3I9VTcHqUNK85zxh/oM1
V/yNNgaNs+TXPeeDxqaYhRbPueTUe+x+sKLcpgTpDN0xtbQjbb4Ah1JcMH7WcayPaFBp9hvWJDwx
Hu+adDuOc+Knw/CpdTNoYkVtIu8ku6WMwDIlG7e6Bh5N8NTA80QUktFrdDq8XIxuERbwfwdm0+bR
Wg4t8LHuw+eQw9SF0Nh7R828OSoHHBsthznc0kGIybHwG9WFdd/u8XmTC26sz8BEiCFjADT1kT9d
vtBZEGKwKskfM7kvIxuLRrq8vyeD+B4T/Hd6XHsAKBNOHDdovqsuIDrGe7Rj/jsGHd7NR4kfYNy3
7Tnae6/90rT2s9fsH6PCTVIrcoBc+FE6dvldKpbh0bYhQQl30yDa1Il559GZmBCb16KPJLFY4u40
youov4AYSwUjPQ9ORwvpPJzPGtEE+UHS//Ar7IrxbYitG9VuDq5QUiFGc7U0P62cY48nBfi4F/Rv
Jjhp4b2WUXzKG/EfTaJSt4Nj7OvG2kM0XCp8UIChV80xXlA1pd2miPQNM5wukInaIInYF7rWqjnj
RNrzqgcp6Qyls0rbdgFagMFlh9InMP1qrlZ6/9dvGcEF+16tnd+8UhDnnq3kO9uY+d5kPM7YKRuk
LNsVB7CkLyDnHKQBpH2yzfjQIQK2pwslA2trJFAIsSJv75Xm81quaiAuk5DMG6diOtjQIJvRNlDc
Ha7F3wUIpKTY2Tew9QRaBQlAeNYhh6DjwEt914CAzq631PJt7DAV9c6pY9IWrD1y0G5UXPZYkClD
18FSJun24cz91/bSiKXkJBuYlojLPIub3TvnUR0X9pT/dvATuu7W5n7l+Q7RwkO7m4nZiVSWIM4C
5+lVpRBByZsZpj5bV8mJr2B9NfXgi0ZXl5NHrAdGMKL4nFnNB8YDoWAz3xQWJ9UpRbeQ5DBkUVE5
8PYQZhnWLyLomYW7mpL1QvhPmCA9G4D9B8ORCWwHC7KDY+nE8lg/eCNepPAJ+Z6I13xFxDICT9hN
Jklslqg3YbvDQo2MNvcncS7cfhrsvLlw5ELWGom+a987Op8xHY6YHzN+eWkJl0FfxsV4doO3Boc2
nNdGJuGgfi3i6qLa9UF1jYM3ciyHhXkn8W/npFDtg27V6EG2sPPo0y7ina7GBA8OdHeybiMSA0GC
AaKPMAVSi9utTeAYDus/aKcFNgPqB9A2stvvaa9inVKwvkksomAsxhzr6eSo3CkuRoB1eLpj980m
0u2Ks1E7WCHN6s2AtlEInAUAYUK+qROQBETAWhvAKx4n4Axjr45pDzs1/dJTqgoJdCxCnQ7J8MrO
CYoSvjLeM55HxblM6o2BBnc/9FkcPzSmejLLw4XAJCbR5qG0EO8tpgBGKZQIszaEbPmh+0N16VlD
R5N9ZErO9Y0h5yY7Q1dOtquAuD58DUn2wq56ZSDrYuvyhB3gKmnno4B4PLDVAfFl44WEgfM8n08j
Bd4yoCywvwbqAFIMOMolNm8WJQjYirU/AazYLoEBMFxrEd4y8WkwrjldLRG6Kg2tUe4DxDEKibCw
kcwyPvYd9gcojsxI/26t7m+y872TEiFpuclAh7EgxRlSfyskC9X2VdaNKdYcmbVOqMG1oeN7W3dH
4qd86y9DBa25DBoTscHerWL5mCFEDf6dgHfBC0pe7LK1wmOSJYitP9ogebUT1pFQ54Lizs94zhkS
u4ryDok4cC8VrkazwOQpY/KOU7m0WWQEHYAPYdeDlMFCETVkV3MycEnH/ltSkuetgLqSTjRxFsUR
4sg+ZelZV95dtI8SHbFq+SOUPYuzzlbsjVxta1mzs9miDChZhrI8qovUnj7b7gt/zWXSe0tVT66i
wz0fF+oGHlePMKVKMHrFXP5ZVfFSLbET8rC3wvMqDa+p5KaCOrT1LNlTlQIvHTBg4ub+hQhhSiLo
Euhp4R4oRYXVqotrab9pPMCtxq5jdIBpsI/KdLLU4unKgZ5jai3bMQt6FjiJ1CWOMIUlQafJXsbs
I47X7oxrYlGtDNV+BjOYUafinQt724JP2xS8+NYjRVMkKzWchEUVB0vIshLkCY1w22fFimQmFt3u
zXKHI+rFJ3Sjp5RvO04Y+FrUtwC5ClSQpIE7OJNK4QvWWUlrLsf6YolbGP2DeSiWTwI+VF7cQwLO
+Qsks96y3tSYrc5dAk8a9H5uPICtTKKYYOCE1M9hJh6JVd/oB8VbCPNJPhRVTnIPXjplvoNzDAeq
Ri6uYgctuZ+Ao1gFNL2BwRW7QTCf0gLGghwyaoxQCBV5fnZagqNIU+5nesIeo4GMuMsSCWXFRFiN
Ww+7w2F8niE0bJ26ACucYKH4ecAuw+mWjK4efn4wTl39GNfHJMLECUNLdm3fUpo5vAXqIyruCfOg
wbakUBb96OIdGlb70SD8SbrIL9QK1yiyVTQ0CyirEvuvRnLQLOkUZrItsr3T4BuS0J2KGXXSQkl+
DXoGdWp+6o7jGx3vZJWvBQnRM4wzZ5mQupbMEKqDaxiR8zADMiQDJPz+WWW71OqfMU5R8j0Uc9vB
+79rOMkN2UKPEiZb883FLJqH/tTO9W/vdcvEuSZYkabqeOiKcCfpy2QdrDQ+tcKWWIEvx3XPNEzC
xoti38jTgY30WWeGtnVmui6UGbQC3UQxnhvKA94XBRUBOAB64bo4cz0j+yttrXUdYZ4xYHiWTh8I
koGltZXqKmuvhjAU7TNg0XF6xe8Xa3uYPTxkZEJDMwbm8+ZntQJG8MbPKAB3IA5TiZMFGXKrsqq3
xUARH6xvbPZJUCbBHvGkBTONyZ/DazeBG0DRsMFcBgeZDy9lHbbn0KHbilYS4rEIIgW9yTPgblxt
8WXIw++KFwNSLGEQw4zX9qaMEahXeOhDZ3LtXe52q7Tby7pWmdVeg/RMbgnal61K40/abqdlL63+
D8SU05HWcdRBsodv2dwlSKkZ8DpoA81PBO3u+PDCFwSqbnt1R49D2KeRqeG8KvS3Le8LLwEzEHNC
MV5GMbxzqgkeOCidBC/92Tln3H128OogIYdTA3jXBs3I9Zs68ClpPx3rU2sgjqqR9zQkyqHG7MHE
H2ZyTxKElmxyPkVK9mcAY2sw/uYAisP84qBLJrq+i946y7hILHWyvolqehWNurC1W/E/ks5rOXUt
i6JfpCrl8ApCAhFsbIONX1T2sa2cs76+x7790H1P+QRA7LDWXDMQ58nb0kD0reEcrl8JB3yDhV9l
Y6dD8KpKJyOufXEOjjkYuAVPUBRjNfYts/1jlO0xzvUPeZLdabyV0o1dImWI5aJAfGmcdoV+pjiF
0B3y8nocHRkaWRalda+rO2I1cY6w8kshC8v7nnFtYQI+8+D4G8Pa+uKd/vdOapxx0jdGMPl40EkU
Z5kzJCglx2OV247OiH8+EbSWVXvxA3QnCU5Y60S3F+4xAKFII3jxLhSp0sEcx7Os9N9tehq7naKe
sOLdyoESW16bhmw59vUQ79JxE12kbPSSdZsX9qGtHr0ePbLxRjBYA8lbkrw6Z3Zv/VgGzvnpIZ3f
xY1XXSLcdefluCjdrl6fV+Wv7nZJ0j80GJ8whrb8zhtoNVfIoyDOEFcgDkS9IxaxopHVfN2vYWEJ
3eXOzmEleVobNOl7AZ3ccEjJHox9jE+MNdXMn7rzEkxo6bLq2bRf+xV5g9zt5hiSW6+/rPjrRtm+
xwaqys+m2gUEWXyGjC9V7ip5QYpkLJ4Ja0pWoVaKhSIdZhUN2KWpCOF0DnX4mrTqK7z+jGOZ7LCJ
KehIlYBoZQ0c59SGOL+FxlGF0z0LbDg7JFW9Nw1sKiUsAlnV9jp6nTUE0sLr018CSEsy/sfoIcgJ
HZQ/0/qWG1yXS4i83HMJWaXzLLgY4QbnBCpRZBKMOh1OCBkK1TIwDPTHLLoxDGvoFxtjZ9Hc89tL
mJ1KeCsG4+ZWe7OoFgYoZdKqMhfaixdvRpy35s8eYkg5IMzF2dyJwYd/4nDbWUgbSfnGDIX3iNMH
A1HNJIgSBEy3/xrnjFalUV6ttMTZCwg4q0bfTGTXHtR/UoJ0XPkLoXqS/rjJnN+KRJK/wfnrEyxQ
yQvFzWTpiQXy5xavH+InmcdpZ7vd5ySSRPaf+JdE1xUCG4DXAvIp1d3qEAENvtHfF0REMIS4mApX
a2t37rYqhQ/sYyFDIfmJHLzA4iZSpzAw2t4fh2y3MgrJysE1M3yE0pbleGiFv8JzjloXYFUQ3DS0
9o18T2HHNwLOiKydVkQHWV2xS+k96UCnRxyNi23Ic8SMVi+04wSKnFffRg0RKnnUtT1upSWwZ6qO
rnyIaVmSNCzJRzaE+x4FTWH0VzNuxMzwNKNxjicNqSNuU0IPB/MizKRvsdtLs3rT1e61XagksVvD
JULQ9U1U52WPOzl08JiA4HoFYFlD2INUeF99ajFmT6jtkRrDVEaWikor7L6jIsbz4U+B4Mujzgmf
Qi+coxc/oCEXlgKiAWWUX8C/KPX/sJE2Jpdi8IDXBKTW4SUC9q4dOLm5BSLJBlq/FjGJOevn8taY
d8GPb+fwtpWq6Hlh5qPKO+wS7mVPb9f3Qdhpg7ss0amMdHdMQWp0LMv4timLQBBrFd9oxmZEpruL
VF8bg7jDCnMOQK/430x4HzotilAOgVl9ldoCxhfGihhDTVn1r3Pk57rnEVmQh1ClD4p2yHMvG6tH
pGvvRclI1caUhYsr6naWiuWgifX0gDcshTX8+Ta8KYNJkUAhta6HMSuv7VDs1SF/kXXtQBQwA6s/
4qxeknl4B7R2tcTyCHCFUKpvW8zCSwbxet3vOpjquvJtri6VU1QpfqM5+z5GT7BS0EJnsuntoW3+
F9aMlxZGTyW5E7eKoVqfr1DE/KE7SGrQ0zzZ2a2FhVFSAYwybQX8KL6/HmwxEmMcTHfke/Vvdpy9
FF6WEikHK46lytfvQHHSAf+zOfU0v4BK33UNvIrPLss+HLS8JcJJx/qQTBUWF9d9pTePmURayaA4
00sthn83HgEXn8zZeFvIEP9JUB4JOjaODBuoNjcE4sHsYJZSoPgfH1cNihtXHX1H6txa5p9O4rXc
8/JfKBnHuvIyjZBg5Wbga2zjFj9PyaEsiW2o7l2BYVpXb/Nxhxy0KYqPphve4Q2M6j3WVgp/prH1
Gwi3aq2v09wd7EIBv2K+UhXnPuqgUOB4CFmJ69zWZahtK8TE3pvSj3HKnlayfSVZOem0Py3i14yv
3Yb/j4WZurrW9Fr+ltHXKHGCnPkGygu/7PC0Z5g6+aKp15kdQhWR/yYUPYC+CN6TEO+2HP9fsCN5
sVHwWUD3w4UNQr/my6BHvZiako88sV8kwmZl62kpiMr2+wgLSIOAYCnmyjzW9LyZLt005wnJd+/Q
UIMub9QZNqdqf5Yhw6riIhrsFZfjyRuyv6wdvHkhH1dGIePHPeoiJz8bAvau/Um1oNdeLXMm5uXQ
WdZ56GDVvAAZawZzG/rlzA4Jv30nhoObVdmn9lETvq0QsEYoplqdujEcX/yrIKsV+8FBuWcbBwVe
mVqd4AQn9YD5xTcCdAZ8yRZDLxWwIR4/m8G4TYkroAJKHxm2mAoDk/FMNSxvipJ7GjHusUTONsME
mQK6URAlQH8BYctXd+7/TF6B8tTq7yXU0gYuUdvnL8PY0/DsahgqLJisehqj+nmO5FcTu3hGGhIT
+tV+RjvfL5ObdTOS73Kvy0xAUt1+Tex0l7Dbu+QzpKzRK3UXFjiVq+V+WE3YDlzjOMk3fAYExFwF
UYmxlA07Wf5g2wx9c9ZA7yqEW4bsKwYmNWggUIGtq1tFRPtxvUWhkLQ2EsWSxrCQsJOG0Wlt+5Id
niV+QMCzrYIFYWgRMDRtMRqY/Akwq97p45lRIepeLJb/ppgpjf1nC6eW9QM0jGFaA4RX0MWm+W8H
PWtJKekpsUhfs+hE+zNKwghcCXSWZ1myvo1rOyYslWXX2bfqn1mdAWuoUp61pdmdUry+VIyWO9P6
QK5hOc5OGhtUFVebCGonIWHyuTNUmLO4XWj//Z6OMw/z55EMIvHhR1w35eQooFpOo3YvF1+8Zj1U
WEViM6EMP13+ReZBOd0kAuVC/FO5qOWQ4ao8+XFkX3ptviYrY145dXVqcNFXz0aQa4epYBDxLenG
M/VWCtT3n7xYkV4ked3KsuV1LcNwOYJLkHo6dh6R5JsWZ2yZ5V5d/E1c71n3WObpBSjnXpVM7UmX
g+CXwrYd2XPEr0zRczXhmErr3FCIRUESVVfgNzM9Fq0SUHwMXfQSm8a3oaLuaBAG1SyrtjDA84zG
QkCaniyjZiReMSSRduzJT63KyaUT0aIvaGAFdiABCICnjGQaZ8ieMgoPMrZoRr61pubDOYe5WDzh
F+dYR+H/s2Q1xVYF75a5B9tI/NdiWgif6DzAK8iNiza/2WQSQUSaLJKpb+b6bQ3ODn+figekJvWu
qcqPBAMDJ72PhfZPcGvM5AHriYFOX/yzF/U6nweGaTq7TeiyFqvi+oojd8C6WYxfGs48DrTFZyFz
9DXl9xg3B9Xg4O7ekxVzNv6xJHnSJBgeckWkgvXLjzrAHv7DX0rr8UXMEKA0X7r2BtwKm0q5JA1H
qbCcqecXE8ITdehES7Xkx8IY0fBnB9kqtJ2tX9oZ18dKOlWZ4a3NqwgZkle+GMC5qfwCA1AZ19QT
Y575abRIakB2rTGamrFmTxHHdzqzib9y+KOIbLtpqxKOzs17ECfZKJeezO0K0xgRT76+SFIDex76
AptewzhwqJl4tdVFhaCaaHEQLubXIKUniS1XlTgM4cYKpiWVpWsOZNPBIjQVqFNjE2hY6WRG6ytw
AOKkgpADOxFqUa35akkgebogFv6brOK/CxtUTTShIv5sSlg59Ic287FCDBMkolwYberwq2S1CeY4
OhgTFU5Zj18m4JbFIZpQJ0q17GZcU13yoEqNMJIUbTrn7wTHT8chmvxg/Y8JN105XCUxVRMQ5NQ3
gNF0qy1AFckI1Yy8Fr4r1fSSkDZ8c35DpjHKhLHQfKWNh3VMGBlR6hwcDSqlX3Ho1wP8Dbse0CLM
TBuUU2GNB8eMgQMjPIWB1KoV6lXZ3uxSQfCTxh1CYWuTIXzQEUEwomFWVPXjrqhXTxDZAGwcQHVe
kImGoLjP1u+sNrfJelanDAcAEKQDSBraSUhUQ6SfuRvF461M5sAk1BktO3IBw49L18l1N6r3Gn4s
wONy9SmEciBvNFAMj4R22N6E4RXDsP+Ivl1/5Vg3Smsv8u3m6MlKmsDRtF2fBHyEqsh9vUZWReOL
kQweT5ILftzBNaZ93epI68OKqb4VrqjL5HE3YWBhkT9uWMlBXwYv4W7m8UfKg8HrDgkJ9lzjzTYQ
S5rphyr89pn7AEDW6rSdUJA5ZL+bIfwMBb2qivvE/FiG8JgV8i6LsBMCaNdgbVBI02Wxmf4PBxk3
c8T+oOlFcTrdOjC5floCMxqIrIVf98aVKdYvMW9F9CkUiKsWv2WJ/hSpl7mlTQL+wvclrDVXrsgr
q85dBAfbijAy0fMD8BfymSj+csbxYvK2sbtM8JfCui5BJw1gNqNyiBPIhREgYyI+uXV1CnM/AFwv
CrOD/6Alor0HI/bZmSWboC6AmfgwpMgyvqRUtvSDVPzN+OOUy84eDXlnqEPnvTCPCbDGg9eboqHX
Rm+klUW9ZuwMQ37G9y6Ohre0i+Dd5Vjz/XbYWjrVZ6wKrpWQBIBySLOJJ1F8Fn+sQqolDr9VKj7N
4iUbzuohW6Qz/YLD4WcP4wmojKSEArLU6FGbdGPMPXlLZsul+Okgy9L0F9FRiQZPA4WaV5iYOKJw
ifrEpd9wcYJFkSLvUy1SShHCxX85cK3VE7KH5sJZLcxqPrsV0WfuM5ei5n93MLySxvDY8puTSTjU
hN0EvGrLIUkPWDWvcHoj6EKud6PUrixXCb2yWkH+HT9GiN35lLzLJsjVMGBOMlnfRdh6UQjpgmWp
IWgxRQNt4hdFTlVLKzhxVsmE5qz5+JLmlsuMJJhK5xwqx3pA9eicHDiTHd9vIeMNgP8JaJHtShyr
jSr9RXyfSad94xmwcfR11zfZ66oL4nRD6J51NsMSkX17JIoK2Ds6idwkyYc5uxlILhjX3y7HhZ5/
cF2otlig/iBln1UHGin14XVd85sTarusMS+cIiUUM8euXbtWIRxwPVNHJ/VfugjQ/7e0f1UOmLRo
dQhs+IWU88vCouzQ1JcEOOmIQqU6kBdCjQJdwY7D1BC4J2eYXyQYwdG28th1undqKshR7GAc65X+
l5MayzuI8C0cRUBptogPxTGbGlHLQfiGeLvN8/LAHWhJ6pNNBKSOxgSSH2gubOaivRVYHcwqNwrv
oYjxFc2hAqheKHrUHos1eMYOOcbUgcMyekr4sYZHRw8yBqqTZXCuXSb1l0ziHBP7UKeK2yLZ6uip
bUQjS/wsUOoybpn+6H4JsmbpCTTKiwpwLO5cs2Bdw6WuSxxrFAHizBC1lWrXOTG1Fk6ONwETYRfh
2kp81OnmKwmdKbPIuYz2NkNfzXqonf0jKlDKvhXUMm5Pa5IellmFN36TIcSadE1a6OvIEEBnKl39
ppB1mDXNNfiTpuxUdNR9ErvicTq8zRR8tWcc1mkqanE4J9MA5QuGPSiCVO46BqiLQu8sXIEM8y7s
UoVN4MxpR9le96+acD0RNqCW29qRxy+FWEhL0f0IYpTb/eXdB99ntmL1XdECKsr4Pi//8vxqmOrx
v4oubM+UkGJAmBLoRTmOt9AhjIOpniiEHoBQ4u3G/K+KfhUzkCAMhTkgYA2SemMJcDrIxnM/W+co
dHCgCPjxOL9oicKsM9wnhWjEKDSXVGYOzBzIuhUzaTGV45nmbep9MVwS73uIiZzt+MZQba+Ry4GL
YBqxCyoh+D8IVcYC02ASLiWEWYt2L2F/RSX0lK5BUtcifZzz88AkJ8IkXQ2cUn5X+xA8vN1VGFIp
CqExrQGS52xXpjysKiEayOGlr+QA5twA3cwfMzHxhiuU2K035eqmrp+E1WCGTyEfxHSt6r1QhH1P
ATnzgJbBMWhVpBeK5iMPchl21S8fcbFmgkQUgpbpmhgImV0eyCvz2tyfpGOumOSZz0HIPETAawJm
Syh7tKU6dOVHT14NV7e46gXtgaD4rahUbIRI2F6PLSwXDLpGGbUsxk8AJpTCA0wjyi5868CcF0Fm
yX6hoCfD1Vyh3eEnjmvIbOK6lRsuJnxugxNIkTVXrR33KAQ1tvFcrSe9Vs7o1vbiqxBlvpZrNyOy
XjB4gIzQnOAe4f9V3mRZQSvCvmt/F/hOQjzW/vKaRoYbFxn38y/2guLOrePrQhMo6vplgfwH7hnd
oLPzJKjeYH7PGJk28FrFm57G6QviuDCVmUbpRLkh4vpGDX9qzYslBUnDpxC4wZYQKKIlPOhWzoBp
3gtTDukPwbpeVUEF7T8VamIw5Lnyo/JmlhBVOanS30bXH8JJoRr+UAswkEALn94ZhMI3pwhjERcY
q4Mz8CNTXKrMEardWmh+aIvNehsHGqUYVnl8KbjPck7Etopwe7K3w4xTZnp3IbJiwniD1KKWf0ur
nSLcM78aw/BkibFQBjrcBXMO6QFCmI6F/7qQ3t52zyUtUMdZRfkgNAbzlF0y40nQ7Tn1KuOANKMa
73wHgsirSXAE66dZFFGlqpwUTiwNptjKrItCYqrolSmJqfAw1eXujPHp/4/PUyBONbHqMev1lLTl
ZpTQGYL9DnT7K/6yhgG6ox968yqO0xKcAAO88rW1U/R/RqDwPGJBrTPkR6s2f5Oq+lUVvg01Y/RV
2+kK8kNRisXXLifCwmH+hN0U74yLqioAfQxcFgCX2skvrXi7NB2+0aY3aOe2ZCBT/TJbKnXrKc1e
rA5YN7q30lvIo1Eg/CbAwAsmuckdjQ9kCwQNegUHNNyZbCXEfht6aJw3uHpgL4TU/Mzi+GoGX7f2
iSJd6+J5ZgibU3TPi3lWDOc7cljk5xyK3QbG7DbHbrgnbNMy3L7oGZKRC5zJ3MrTteyp79xumbYG
U2ZmeaZ1zXuoXbEhjF4tfxn8LqpJJnxhkZJfxApHhh7hJRyZvlEbXxJik8ZpLgS2ShUstXgbxYz4
xJJMRco4ihKeVNuhrE3yQy9UZS3vq3Ja9w8msCveLz4xvxK2PNySDQBtn4Tf7SDsXuxulw8O4C5r
EkoTN+yYDIdFAAnxI+5pvNuELB3i7dd/ioAz5VSMJJheqGn0Uyv9Zc4Icqm+ciblyco1jg1N094o
D8W6qh8Dw58esojBMYrbmYQ9I7AO6fVnS/+wnX4bJnco63bSvM1D4854doQGTjANMKUo/7trNF8l
qzrMkNKwQIARZhBSp7NiY7h451gF+nGqhXiHPAzQeXiDbT3FUfNea+1hUWfENdioZJ6lqdsR3Fia
dLTx/oTOzymeVSBY2ACQ7WhKeWgJPXrYuaBEVF45SB/zgmEnJe2HtKgvuqW8ZhnkblXHCFRnVj5K
M2TlxjVVIG62a8eADh3Uv6lVdn0evrWGg5WTs62x1uD+vvcYuxAOGDW+kyH0yA0sCEdQ3j1pG7TH
TLKg33RBocIqp8ZQi/rgCNLMF3QHFLLkfo3Szv4b05fJHDcVwxVDQdwTQuVjDrKrkpBrxkuae6Se
LQyW1kgO2v6oRtw0TzUXfsHgaOJx67DK/mImt31EXi0sl95+Uc95e4UxxB9YOqgwMBDDun9vyPN2
Dq3qO/MayJAcZUXgmpwvpCx20zmls8f1wzPmKUi7aU8a6KngHMjxz+7pDeTePI2czsWafDsSO2GY
W3jUpLxk1Xcm4QyQagRiRdNHL8/nZUx2XAglUjHqwz1NK92Ahs5xQllTRKeljwDau2PTXMwV24Di
n9qsOxXlp9TaH+IgsD4HoAHDUPBv5AaeCV5noe5tUgQ43C3yy0OGv06BNU99j4Vl7PI15odsgOQt
X+z/an2kadjvTCC1y643OBoF3D3VqY8FiVAuDFHurcMH1kpi9YQlikdnAyimERObW7ZXJ8uzZJzV
WDpqg3UO8dgYu70S52R1NdVrpB5D3fCr6dh2/P2auxRABR/BwSLYE5mHoOH2LXrEBW176iz+FA/H
odOuwK0ChqziJwkfezodah0mvHjmo5Vj6hrdbmpBmCsKt0lFujb4bYfJuqQEpjZeKC2R9prftnMa
XpyJXHOD0VDcIX7GlDJClvc0snEF3TWFwtJA9+1z2cuji7zkDIjspwK1BS+uNA6yB9Wfc5o54On4
38uHLKuYC6AAjoOkRtQ+n4Sev0/lYBnqP2ck/LnrPioJebGgVVEI6l2M1S/OgKLWHP15Mr2l706a
PZJVcUjoeYWtgkiRZYb/2RXztl/UY6Qy3dQXFw/HR4eFhwVRpbJ/7f3AFHBEg9yWAWpHg+UrOH51
pnmDerdmGNbtS5Rrr45VHIRkqGK1tBLFLSjM7LwVHRwx0EcsuY6CUicK6HUIr4nya2gAvjGKUOlX
gcjY/4UwD0o4C7b6bvZ01KUjv+pWduzNoMZmzbpIw90cEOPv+sqdr80pYvqJmebW2JVPEZjNUe6C
wTcxK9ukJwe6IyTqu7ZP+MaHa4prtfVWZh/WbiIHftxnZKaTVjS6GP0NQDwYqDLdcBmp0vT3UJW6
je7SsFaZp6Hu6VwyPspnIq1RleJmrI+vnfK6PKxdcrCTFyMPGJMtRAaAyrmYEDEPQqXg4JkRQDfW
a9wrWIGb8CDUz3BOOujlB0e9KqgMD7DSjvaf/Ndgcjj4g3JIQ399y3z7SfLZx1qgux3ml/ImOhvt
UcyApL0dBTHUA9chqRVIHANFzIfje/kXX/C0gWcPFXJ9abuX5EC7xQis3i+9i9q0YgkQbUUmT4UE
YhdfxviKXW5EwCfBPLRkuHO4y3NpBa2NZnvTNMcG33TlrQbDgtMxbLBF6SDdMs0I/Vp7hkYjky1p
uHwN4IpPHeI8yNfy3u6DVX3AKSCyFMhFBzfY1s6uvSVP2eQpvwxgTS+OnojilGZESEjNTMmPRpQz
D3zQcNPlvWLtCR/vs1Uu+p0UIKQpeN2WgIdPxAdr2RsWEwSaohQprhMBxZvsEl1ArIipKj39s9S2
cKKzPcwJ3ltVn/jcfNuIwzMpWHmu9gGnEi1jQEjluWH+rm3GvQZuuwLgXyX0RbonDEk549GcIh2w
CO2DjRXj70ymNUWeCzmpvEBxghJDc9UctPyd7MwCcxyy6VhXVv2uv+mNmxlb3Y2/8TUiAY5F57zA
R0nnU9g/ysbHAkSEHwmtCvWn103UYz6okZlAlgEIwr+S2nxvjlcHlsJIW+ay55R6FzOl3degKYzM
KcYit/nQjvlj8LGlmySI45sJfrubXft3Ha3nHkoFokoaVC+miwfOYpl/tof0QTVPEZQzFzkiOFMf
PY7eT8M/WAIYN37qP5kfBfKD+QuqMsQKFKqJ6vH0GP7w8hN4LAYvbmHvu/bsSNBwIFN4Zritvudh
ozw0vCUZ2k/UUjvgU1ndl5xa31weo4ixmV5Vr2Yns0LJi+JVwsmv7Lt5YPP35R5ygERLOL5BEBlt
hGPMR94kGKSoHdDu80UykaFfjklzHP6lhatgHOgpL0UQ7efWFf27t77xbuECdUBOX44ifgj/7Bge
UgzyKUuIbOQGDWjjtL2gDBRbvPHexH6BpaKLP8LDZLXDmS0fKFJZgA3WDl88aInqQzvwHjQyBQRb
xFtxDuGz+knlGcoOP41WewpLL0x2xq62X8s/hjBltjeUALsu2DImWVtcli640GputIAdG/6UTw7j
U55e4YWBytNZHvjbTw/NgLC9XaarwgTzmIYYM3rsm2R4sL7FJFc9asfyZwRcUQIbvRhQPeUP9pSm
S7K6H13TDnHRsSBxOYHciW7ptTnpYaAvo49FUybOG9N4jrLLXMHhw/7YS6J9Ol7KxLO+gawYFhy1
hHoCH9qPJb6P9WuhveACZTGTCInXyrtLAwlyfoZdWC6u8alYlxbBQQUo+xwtz5SUnSfPl5UxMXmy
oLB8MlZbDmPbpafWYaEw795hUcq4MN/Zlg/yqFd0yy8A7M4Z5kOk71r5WizP+fwUSldFNMz4gmkv
0fQ+aS+S9SqPr/x/TVoPnjrDbbKf6AchHCSnyrqF43td3VPlDbwStSTxjwy/cCiBZDbceBNIhCd3
WPFr4bZHcXDLJJpHPLSHkYyPO6FuOOZwUK0W994W3Q1XCft8YcvvJv05U1+z4mVl6qS5Gvp682qz
wpYdjhnkN4c47KeUgMFMNUuo9JoG458WcKl1J+4Ra1eci5eR2ibyQ7/JXGe4JxXw70czf8TWA/ZF
zePg+32FO8Xws9R929xF6rvKiSx7PLFcOnEXjTv7lb1pdEc6RgbRYjenKoLIjXas4sCuPCBqS7lh
P5QwRlm+E99SD8ROoL1VU/GnKcXCAxsTE4YfzetkvCpdobo6JufVbzgMddfyjI+DX3AAKv6GDofC
BDubMHxqv5j7a0Hntd9sbP6lDIuNGAtEX8YBgQuX/gRb16ffRvXa6tCzxkNXLbeWHvS1n6T+fOyY
dpwVx2MyqMLYlohdcZNrQfwHOcYH2G74mUbZt5rJLofpQn5rQ0WEi3f0ZGif+fBbSeKUjex7r3z5
3Rx0Kaf+Ov3gRpStPp5ayAu5U9Tf0vHGPa/Jfu5w9fPx6GbWC+7LievUQfxOb1h9UOK1ezwOetp6
5MnvKyNxkikGhLSbeldzAlYb882WDhz9Wrk3Sy864y65uP8MjFFvvPr0XHwM7WH8I/ae2IsYWx80
JuHehlFMBtfG2MOivNPy45T3VhCmXJ+pO4AYS0INcN7bK8Fk7SkyFH/EhQELutWtsy3q9m9Mdson
5W3CJQdhLZZKXrSn7Ej2xpGzywT93I/9sR6ZxXsLSicFS/AgKb/Ctzi7lu+IAHlD2PBJOENdlJf8
XYL5FQJxwhHaN5h7Qy64s9Kj4ZH4hv45lvvK+YtN6O2bvgpWoreQvzWbN+3aYI8U/9L5j90Wx/0o
2ag/cH3tnwVmPwzMffzOZ2NrZorrnAFu0cHi2aV4kXRgzsCDXfY8Srx15A/kJty5GCBB2zkbOySp
CBGxxLx1Jf5PW3nYDflWf4PlvYnUDUh6bnsMaAfxLaJ3PGusSQ1HEgXxNBSv7RMnCNMuhxkTCUWE
QODlzJB71weGHGREYUsnNB/MgaBUAhJQ0VWSBRRNX3Oa0WCIW5LLDx8paCm54c/Vfj426b+Z2Hhl
a497aGi4ETnKjvM4S++kEhjP0LVDAyubPSa8qTcxbGcbUohcOT/yPy6y1PGizwLPOXuTPihmzuHB
1l2clBM3/YA0XT6spwlp71tP47dZiTCDlsxdBmw67akOS6Zhs/HErJtXtZ9taS+zZ5YgBdJk6PBd
/rQH66md2agekTu9cSF2eqte+kM57GQ0XhAWMeITc4QkO+Y6WjomBK4RbkmfYOqOk31pX+H0LxD1
B5db0VaOA25Om5ERVbUvloDaFHNWStPhud9zLxU4ZWcua2IGX0fA4ZXfoX0f8Z38njXkKEA4sITJ
QsJSy4VGRyub8ojfbTLLqfsOo4/7NSIMiH8vDA70/8rc+rsf8AvfcIRYg8flbcynBGOQXc2xorvV
2ahpU/lGzPKFIDyZKJba5d7PTSLn3NgbJlxAt1z8P5TAdHpU5smmBur/kh+dR5G3kJiouPYP5183
PDHzCAOitqQ9O8qo9jqfbjseEp+3AH7S4Frms9gZcfBXrYB8LxCiyle7qwrkK18oBtuvR3wpv9dN
gy53b7VvOIe4PdscQSkEFuawzQbQrwBLfRDc2gIZgW9sQxXnb7ajDxuecLnlbZ8G5o7hnYVFN7Mg
Qte2XNvOUxH53BmTsSvQm8TnuIOMiF77mQroKMtniX1Eh9fae6wNlD5obFfdYszTPODW0HrXrzy1
akNEhPiOIEzu6RAgGk1A3Wx8dzxFl6V5NX4EPkzLBl1QPSk/VfKkY0X8lz+Y7WL+zzK6mNVtPQ5+
EkTAS5vyncfoF1+d5dp/5YOUoJ/5hQ9WnDgB1oDmhxPze/hi2mXTkpKxicWub+kep3jqq7NPfRvt
rSful6P+kG3aG0N7itGXEqjU4QGzr0g7wv4BTOkYa3vtU31EQY0ZeIAHigzavoePRAfAoA5DLnVX
2Ls+fGN11UhEqWlGAtYe1fIx2Hd+Qcx8RhpPdVPg8qOV65+U7MNQviw64wF5A+pQDeplUJMw/gGx
1MGFzEL8GpTv5lPyowT4+aa6T1XFLRKaO+mXUlnfrzITrT1UCnlXFn7NImEyW4krmh6AM6+BcHUZ
ytugoEYj0A+XEmpsSJcct9jyWt7EQsGTkQC7r3E6aZ9hdGMGhrIirrAIui/lrdxLMX/iSG9Tfi9g
cdDrQ+okDjd1OBM8uGBcc9QWvuBznV3Dny65T8kdToe7VgEPWs++c/VrjR5xjbjz4ihfrXUd1S8u
wCU9witIuyM/nLT3PnqENPIvGQ5BBNch2T1wM8ZH9itS2QIQg5BstFbUNGH83M4vI98YYRnwtt9s
5V2oxU2YbHRMjJf2uI3E/Reu2BqChV38ld/pzep4q7Wnuv/S67OU71pw5dAjmCTvUPvu7PAJqQ36
+vptsg5FSyTmRrtjTTGfRomglE0I7csIRir46jZ6PQ8AHQnmQi1Ergx33lobPkLJUmA69d6kHPv1
H4Yqgsppwmus6s+5vzAxG9AYkxdkwWSWnkGESgboAp22D3DSxWCXvwRJHLEkrpcAtDGKLAmH+OTc
gadK8psYkWCtWMwE3763WVAtaFRqFuUnbLQtWAs9KfKRdiumYBmKGgcr5wIkHmtShpALG4hfMVlA
7zLQiQupXHKpUMuW9ww9E6Id4Xkw2mkwUeGLCSrTQwRCYhghAQKI/9x0bOgiCOpC+J44zpYZL75/
iIOwK4VdR96sLZJghWktZqcLCIAOY1I4XzGVtfDA1+nXxmzfDskLEzshQoNDzGcDpuO1cDXRZAvG
C7OLkTTgPOD6LQd4FEKEsPiDwVXLq88+g0YhXwWNMNCTkFoFHabItnrojijihKqT4RXWKtCB32q0
OpjT2+rnmj6o5QiDlu8MkvlILYrn5C4NFyV5FKDrJfeCA3WMdyvLz/8s+30M33jMTvHb5C/cZdDE
IT8ikhT4WApyDKkZgG3FgJWxmc2/OtAACH2jg9Uf2LhVvw45fbjskf6I+qyfLFeBk62qV76C1rym
GfF9zEwrtfa7jCwmgLAS3UZDqoE8zvm2cYirofRJ678yvyz6YazgVdvKGbaaP/QGla210RDM8EA1
pmP/o+m8dltXsnb7RASYw62Vs2Vb9rJuCO+1JOac+fT/mD59gEaje2/ZFotVs2b4wgiZRMXeDigW
ykLx3cyAjEe4Gd287jkyWLZ6D2QTnn2QJjX/8DYQKkXwJphLLH29XUhBDupM5/CojXdLYxNKCkVk
HW0QSbNFPg6+Yp9d0iJAdoKAyKCq1G6IJBCxfun3WnbCd5luWdAgMTuij+k+hY7M3eIBh0GC0h3Q
w7spAXZI5CZsDpiLA/SUB41SxoUMHKF/mQpNcbp4Aa0PZdUPd9vSXxMugCnVVzL5VVOGgxS71IUm
doa5Z/w+flF7txnbHc07//4rd5fzch2MBo1syVs0cS2KrX3WLl20xAcNWKC/SEEhGRWcLcA1pGMC
FI+u7JuKRFe/iO6y3V1dSjv1B6qpQ/7rONeQ3cceFeAgZH+/g6YH5ytIPyeGVjMwx2il+yewKSDX
eAMKJKEptj5r7AlnJ2P8xukZ7R3P/TuaY4bFWgiKAKZDz1Kzvbqq2cJ4gEfG21gKkRjHw0oZwO4D
qgsXOnS8/onWiwBbcTlblNVwFtheg+EpPwUtfyPOmjKREkg78HC8rEZw0FlxCAQkDY4a4SNYh3SI
1Jorx9tXg7kLQU603rPP30I49kX97o3j3yGc3wIAUaXek41pjGTsfWYHaw10hkKm2hbmNcexxR6F
X0QG4+anwGqXYRytGSnHNG1HwGAMHs69072XyMIIDlQDXFTN6t+EBm8e6Kjqg6MJ7e5deLGmzqQE
OCPQZhaCIZw8nTiYOuR95UP8fl3k6EHovZRqdBSEoIzDC9S6RZ3DgUyvJJskvTlj9sfBpavEHi4A
9OZ2GBerNoDzKFrmmb7o+MIjI04IvXOCLnYZo2eF2/qfuY5/hpiJTeB2eBQwWp4ohSAfUN1mGMOm
N7utXpuo/oKx+9WExiEAgDQo2cHMnD9BeOQFVj7ShQhs0vRWDoqChK44bI31IsXXwG7B/SD8k7Of
mBEKjKCujY1IIkXkwf6jQJoy0QsUhIH/ctIMGfAyMHNddWNY2tpz4J0r5AK4g7buTgB0yCANExoZ
hHUdFSPr7oBaErthgT+4aJBb6G+gD38vMWrDiGYJE2cb5t3rDFO6mIDa6D5S0tchmM/6XMLbqzMQ
a8m+ToYfG9m5iUEOVQUjHTtXd+bvBTRCAk/A5qa0GfGkuDgdl0FWw9RraM30/tULAX8WDxfsXRxH
11z8xlwZxw6+A807YSOAawDn4hXBRQdKkXLN5sFdZYw6waYJgU33truWcCPyLmpHhqNe4yK/6Pla
UELAiwQuH5PvApHktrU5zKIgoNGJQ/kmax38g6plftP978QW+BxeynIfi6NBgTdc6tVnolCEHYy8
jRLFVJQQ1gm6LD4Tah9pb058QKmWWEhqCokVb+XmFnHbDHi7ruoxexf20a/AqlouYL2D3+iwkmEo
jp5Vm51SS90KSCJwpp3oGSnV0eUTMwvDyyERmjUatXzzQs1/dafaKN+GA2x4wCOROeyj97z4gR8K
0YlRtex44RHoChPtaGTQgBYInBrhsre1/69Sgv9q/n9GcWebMH2TD4PN1TJ34iAjpZPYT0ctv3Wa
hsWwGjHBEDxZr2k7i2WobRxRXJrBTbHMq+AxAFepAYjJzsograTEgMprNpj1lFG3MZr3Mv9jxn9r
5WBCGS/7pwscRQHtCg4VX2AV8geXfkiGI/sGcOMl6km6kZPWqoouiLER5ZEqeopCgPJpycSdD4qe
OowBHYCF4dSwIHWI8caew0udcY1Lh6EQsyKrX6vMw0Xlg+vPxejgF7XmXi0RagJnhoaAZV56UG3y
GWP0NsBPxwxYF2qzwF/gXcn7Y/+UkPgN3ViDlMwxfw7G9hCOJ8+LfwRXTH99ukUAQbgkvR1gnRYr
DRFR6KvHQGfB5Ii5BRvBq2k6bD3bP5oITuhVxPQbac3xqnpA8/zdAFAVQj4/JpEJrIUEOb5FYd9E
REhnNEjcJ98j9SFZUwztbuhXSO/LwMqZIOOOdvXHXPQIrHbt1s5aIEiizDkAPBLFIctgNk1shykL
zDqAhauIKjNAjtfO2lhItesQnqvO2SVer79AzUfOqIAXhXBsBQ524nhZY8I/BH40x8UNm8gZjkj2
2pn/aca0sqzXaiB+GV8D/aoyEubQZ8ocxaMdrqTTukmV7dj/hLb7Ec39Zu5hYWb4gzUtMJMsg32E
y1diL3onIE/2GScMJ7PPUEfzXsxuOqGoBoQLyNoULIdkjXgEcugQeJiHgVog91EjLABFVIjpaIDP
juL7PwZT0lpVMPKKUC9Us1dvUq/QRxg2Y1mjgWCFT1DE+J5kt5ChZCSBPMQ+5CuahkPGAoxesU7T
T4sNnHVPM9McaJbGgpmdiYY8Q+ass+4V8vHkrw1cQWG1YHzk12gEDupRjNrd1HahXdbrjCgTQcsf
e2SGZzTz8Xq25qM18mD9Pm7bRU1eWrHnkG5b2jn9UNpvQRaAgDNX4Z82hrdOyY4SvOVXx7o7pAD6
SaldtTkyT2bAwMlNMICw2+y9ResekFr9JmNeEzFHJ6WhPD9GLqYeNJczBJCUylfJVowo2dpcz3r5
Nio0UHKEGnPcOCGjWbvExcwdqFmQMpBgQjwCcirb5J9Cm3uuUfeA+Yvayra0hqOD3EvqqK8jAncz
TbESUWZRdcmtkXzGXwbB336M3zkuAbMb0M1Yu1AyPLTm1hvQ8eZuh98DM3NtQEtBaVaA54iqSJLG
qrfSKoRNJ/FHBnI4Rdw2sf5aOvWZooOZqD/vdf/D1LiGoKxsMoa/aVE85qwUWuKLXQxcnU2zspqb
Oj9KkJe2Od4zFJ1psHavoh1lTcV7S7stno+AH2HJIwCpQyNAOEIokLbToj3iNDdy3Zy5Qs08UNbN
0vO73uf/itA9THg15jrlUbJDUe+qhQwxk/GjQnXNbdCPRcxdJJmRWgoccE+sW8yaQcXRYo32IcJu
DjY04PVists26S4UdlJzpUwNAuouUD0LqX/iKj0FHz2vrNSuajUdUcUR1014CgvuBBaV1jm41XGm
pJNhl3LI9e+S2n0uo7WQ3zQcCLtEwTKg2sQJ2Thdhmg+o8+6Cj58LT4FtrGvNbqLGYYRqJpG9vBX
xIo79Wcc2qMaz7So5xBdU3QI2xF9Co0BhlV5jKhh5QV/6gHmvFm/i1WiU/+Lp58szgM+D3tvruCY
xyBY4LgOg/IlsE0JZUTy6F8U2K+/SEKuKdNRjxVRoRa1j0F9iwamYE2dPtzJOblZ/5Y19sFsu+wF
yYhIPZaNcrCM7jKYSE+kgbY1PDqxrrpV+wDLDpIjb9xqkX0SRzFFI0tvQTQF439Z2bx1enIoW/c1
zKVDM606DFf0kaBnNP45Q+4x0RPmOy06bRUSCp91FP0t0LcevQhXqepTz7iruIabBHHzBFH8Jtd+
ygbdpVlPL6CzcHFyy7PaHBzIW4M6Q6tzb6W7CpoQnAvJBDlagx8FthjBJUxVyJuqfwnD4UhmtrMI
H20gupTp2Z7+eS2cJD3d5fRcw6Y8d10CTGm4GeN08WcF2B830Kh8Ze1uMLuzSEIIQUUbsj9JtOw1
xBUZ0EWRfYZIdwTDvzf6Eby9+bIYWAgLIjo4i3Ehyym4zYz4q0AldPNlBWTHQAFBL/VV8q+hSckt
lcYTGiUILiZA7icT/j2gCXg8FU4jIk+r9NqWIg8xTVNFWEovIf2010i3aD/d58H6sVtyuDS4JF2P
mZayIYEbLDi0pAupsVYrfZsZ+R81btldFOJliycRTZzJO/Sdfw5hd4lYT4l4RkZijRvXjMSPHcXr
GYHY3kQgxlRQJaghunnPTrr/+q3ufBrCCA/bI3ab8b/+mNTzp1I+mso/aJm3cCPSosI/qChRK02y
l6I5ZcTRxtbS9pVtAFdqjsxfJZtYfU/xGLIIDJKSNzh49FVwcITzQTHXk4Xh27qnzOuW2Tiuiwr5
IWN88J9+HBZao56mkVkOFYQupAv8KAwWNtBgNnrmwcbbIi4hCtnqZ5up2zGhq1fOOBPhE+sxIioY
VBPri0i412+VkV4cXUOftDq7mMWMLZRRA3mrIXtX42iF8TXki1L9qKbvIAbylTIgQbemhfuqq+W6
Dj4rHddoNoSTYTE04Olpsz8zYFbTrRypWwz7npnxzugRWy57ro75YvnWX7VlyKMfxq0LmMoPm2+r
tv+lcblqORhK4UGytd6kfWWDNwL72IqipZn+3kIoR3j2J7lVj9FoCTwShe+CXS4/+ugC4y9NLcfJ
eWMwOisWjFqznOeDxqi/bsAd2PdOP1dzt4pJW1paibqCjmGIdrf2puQz6sDjWx5hI6iQjxdBc7WD
6as2qFRLt6RHqK8np18PVfvlTLji6U3NJIkphrmNwFarhgPmFbEKbHu8TeJhtGuJm2dtbG0PUmKO
7keHfg6jg46xiiI8c8lCHSCZCee4hZoimGzoTWGR3cXGBBNb5VVtaK+LNkdRDDcBgSv6tKKV5SCm
qOtIQObLkPhexBa8qjug2VG9Jhh5hvhD8pmdJJNyz1rkroKwEs8I+XVpb11DBNISMNd4CCNjniTo
/jwKKHIing7wbkFV4wXee9MpaLGizerorz5NKZyjf9sKqvo+Yoy9qjPhbcSblGEV00CM/sZT8tWl
WMKB+wkdAyny5lfLty9o01MjSMDS53njttlrHaIb1K2c1ACasWur8XMkV5kLdKaHx4SU6aTBokkQ
NjBb/7Vou3viDltlpJsXXWujxoqpDM8JF05pBEsG3yknrEatyHbfDNM/9lX3ZqNGXGTUCrN28Jry
mEFct8r5I1Och+Z0y6GIdnGEICc+K6KLG5PclMgOxfSaMp1kOm/e2tQ8e/mX0pfXHnEjqOU0MQv8
dWzXPWZpTD87AdCV0aopJ0Y4WHJ7mPY2sJYQhwwgKpevohucldEucqtDnPqrsBazawjjmLYBT23p
fsAq9g3tOATTexNTsPXjXg1/CsyWnPnUQMh90XPRjWj2ffHZSresL5ZDC0qm+89izJva+d/M8l4K
x1zZ6PR43bppGD135Zvqa7/yfqNd7woHRwYlurQUcTkQDN03b2HQLibWUcufXQPgPIMdLUDlBoC+
86IzJoUofDBV/UsB1C3SUoWeL2uQJm28ik3GG5g3YZCJfm57lXYZeWsovUZgsJPJVQVCy6QJ7UBg
bJhBYaYlkFfNfNA+76D5duo+08rjnNNm8rVFqj9D9Iax7a5VqXXQrU0ujbtAFeTk5e62GOhvpuPP
2HnruiqAYY9oUqRfWhrtEGwElwKrLXVJU+IIPcfWaIHFcdIUBCqD9Ae1Y8/IV4NHDm6i3VfcjT7d
oy32EqK8Jd9soJmGovxK0WUB69dhbo9wSDaWW/+DEbAhLGK1YNv2uSy76QX84VUv0j+DtGmg6+cN
GT1934bUM5iTD09TwuWInmqP91CIv5eL372RvPo0XsIC++VJO0WavyyafxZuMcI2djva//Fhyo13
P5L+IuYYRofBSH0ode8b5QFKIBq1Lf6lTbAZotc0tJ7OgPKRxuiV/kDmoBXfvGd1iLRbcoocIMvg
XUNmERG+KlrZ7tSp+wHKvEbI9d1zTWRWh60/kCFhhyHvYu6LC/ZGr8qsoOS2r2k/k/l6vOC0A/hT
J5eO2SQA3Brskr8fAjKf+UZZH+mIkSJlV9fNn1DmltCgAxOUJ3HH8v0XZ/pqUzyW+vRtpsPHCEn9
J1LjdYcuXxm8SilHBSVUCLgU+2SAnuFwMmkHSIWXc5nrlK4+NDxP74/pHH5hN7hOradWf8zoBqWW
eRqt+GRP8X+zj4AzbT7b4ryr9kYMdEX/1Lbf7aD8Qt73U355TpdeAMP54BFB6nUaBSRQpTBdQegx
N2iwQAE/ykdSEJUOuqvQ6xIuOVkAfaVwYSieepxGZw8AIlS6v5aX/oSVfUji9r+B8Bwx5J6DzwLh
VXjAS3HDmtCs8UqcVuEIDP4ho4UnF3aSIDYGfRqcMRWKlqEZYkDxN9dj6X9ZCAcC4b6wud+ZMvu6
fUoLF3DbUnPyXYoL7ewhOTvm1qZvi4ve8Zl0X2HwXEXXBOkVwosbVB9RqezTSF1U9MxDUtIew9Wx
28uZK4HVNKG/DvZiEkNXL0BMt8FE20pXlIJ1719EUNeHRR2SLrZc/bRqafsYXxGc2OwzAhpNMKAw
Cr2P0WQOxkcjaqOYQi9Jd0UafCIU9h6F2kPSjKBvAXi8+lhixp6PXJS9haQAklT404D4kJ62YIIJ
/piYgfwKTaNKwzKANsVwashKFDhpcFxpgxzmrD4zQ6KfaYCih0DZCNF6oC3VwARHcyY/qfEns041
PZhIs7dg2di19PJxXrwIfDgCbG7ReOW0CEWclgimEWD7IaTBgaC/bzY3iU/yvbwi/IaMCfqzKamA
AYZUKC+YMGPQ/pxlxvPZgx8rZnePDIsd2OuKxlAb/bQB8yE2qTECsidsjb6+NXXlro7TJ7FRcqh4
nI4wh9gPTCuqb1DqCyGSM39rmUCzwKD6GZZoaika95hICNHP7bWj21jbLnoUGtJLWRlAWYsOefFt
j9nFVLyTmodvLuZJ4bQmMrLfe3gN3WZG8Uev/umZuYXhVKfr1g34o+bWQP0wbKpl56DdPsTXoX3C
aRff7DH+z+RGYUyLaA7ac1iSbvKhvY8QLSsuStF6me6jb2LSlp8ZIkAowYIELhVELO4JPBJo4v2u
Zc74S0dpGnTPiUnEYv6vyvdNLa6CXOwTYK6J1hCyK0D3/UGu3Zdf+iLw+iH5nP1veooybpUuoMMI
pyCKcOEuvRkNW1KLiMQcqZU9QrYSYrsRnTUmlLRv60L9kK3ExtCpb5A2WFoZxtxVf2ytB02PHr1n
Of1wamMdPXZeYpjjJewewglRZKRIJx2BXhpAEs+Eq1hjh9zEjIoy5RhO52a+5A3wAxvrMHKXF6R7
pmQ4584PPr/QLfRxPMYkRzJAEauaPtmMYHKlpWXDHuBp0e3Y9qYJoJ9IIPawPGGHXjCCeEN/Y4iY
lM+e2bIQOlhXtprA4llNblv+LQKjMkiV3TMwcRuZDfNtB7ywnXtvm6vIPMsIKbRRmwnPULGuY4ex
2B8rz5gIb37XPYAhR9zk1yLnuzL1kyi5ht21ZZBfwO0w6BhAA4RkH+GIBT8mxS05Ioh3xrXuxOoP
fTAbMSmcC3irqGRJRICzEPViCioD4sAN17RahBI2oixRNHdeaouukjANDYBdhH50vxhYV0x2e6wF
zdey/NKHD5NOAq0/ZxQDMNJhpmeZn34XEAVbzBDE4IukxtYes1eQE/yzk3rPJ1EbCC1gXR4BS5vp
ORq0o/CtKJstQ1Ks7z4Emyn7TCbrNXTGgOaRBWWjHZ4JSP12z0aGcijPqTVX1kpurxqavYoOIS1a
lEytKNpIoVy1P/KK4vinBn0tbel4bs9B5p2Y2FpTvV5ZxgalD86yjguxdGKc+jMCuSizBn4Xiln/
n7xihsaOV8Akbt8yLeqKpw9hSQJmi1T48jNyPtQn32mg6am3dzEVmQpjA7FbchehF8VZcGGtZWoS
NwWkjN+u/KD8HbFxycLiCno1qkBtek81KDaNe0vx6zEe1Fu8lFgpz/MBZRIneQ7V1a6W5UhGSBfQ
jc8EYrhJCmoHrE+dvrV0l5nVj6XNTM9YyiUeBJGykMa+TFt/jzTLRhuMd8jfKB2TdOkkjXfDtM8i
Tm0n7klGo2YkMBWZkoke4KHVSixPhVsN/lSd4VoNV37HiH480E8Gt6AQnJgugHh2XW2XMYDxB44Q
UUeG8yxhpVgYkli/x7apHhV6fCJ5xT2DvgnXFY9gw4mbllXySUbLhB85Mp/iYr7JPSHSqopyi4sB
MW3uQeYQAncATSDC+iEqcyJ02tjcxgOi4+m7C4Y9RGgQbBkDObIHGXvIhlCoeMXyGgYl9V2w9jz9
IgQcj6/fAIxPonKPay5OnR4q7NpbzMRJZim0EMiTNCqWfsHLYiZAxw9ACWcK9biDO9SHoYmlEBbL
ApoCaxOkXz+8av3zN5ubxyOST3VA3gktqEZuD32vQLSD+F3M41kr4CaMKE3uJJfiM1kthvQaDHuv
PQbcci9qhsMCizGjrjJs+v53V+kMDj2fkhPaPr/fG27wfvviyekNyh+XnpqF16MGBGHbouzBMGgj
TnV8Af5gkT15NxLkGdPH6FVGnwol6kAXz0BYcValDRzq1yggqGei98O52k89+GLGqjYd6ri/M431
Hui1ZunxRwTpRd6Yb13Y/1A1HqHOsS+lBdbHtNrCYdna15pcHKsPCSVoPCp3+msILpEh0foxcbJB
84rpQnUSAEGBikWDiYaQHeGIz5gUOdhBXNjAzJBkvQAU+3B+AiXBz5twjBAAcBFoWxsdUQ4UaiGg
Fyt5SiI1a8QhYXjVZNrOzjeSAodnH9QfpGJ24WCciOQ9UpTmpybccWWpiMYOtb97RYhjUEjp4YLt
geeRF5TMNmiVTHt5Bw8t+Abg04ICNFRh+INH0ADH8SkruVrmj1X3F4xWyUY3M4jPvlNPGtP2gKNq
CbAG+LLcCCRodLr5M3m4IX90ASHMLq8C5mSzAtWioW6nDfxZOBM07E0K354QrChCf7705KmSj1bg
RuzmmQPpK9/17Cx3weRA9t+rNOxINjPKKlo+NPoINSRmPBTn2BrkvxPzyv9wR0R8odVwp/T+jadv
W2p2dCiQhMxWY/5DhsURNkkWZOCb0Grjn3CXz6g2jDD3+ZcihisedRgL82cFvNTYV2kZonbNkqsq
XzrfI+ZGxlcxUdUwydRomvG1pOl01iG6aXAokb/IkQxF/Xab0hdgHA3mKUZ2wVHH1QgsAPGoVURe
L8/ZBzCvSu1NPAdmujAekFPE2tk49QVQSQgiRX4CPUtpF1FMoaHC9hTKPSdI4FjIkfGFJK/kgzKW
DdwdnxezT46AB/QlyX6Gmn7MkO+DgO409kV5jxp4vDfxGa41RhwtuGfWj+rXGzlzvECbgjf7k3sS
NEt6sn3gY9DEFM9fgpjiJQiOTQQdUFNDp0NhRC3ZfOZOHAw5SbR/0EWVeJ6z48jAK9iubXSWAEoQ
Du4t5oPIkc/BmXQbAj1/POaFljkdX4AW6IJGTHNZb44OcwCZdk6QWAL9FUQcJ7JK7iY3IHA4jeSV
i6copiW5CAg7bLH0Bue0H0fb6NWHC8NatLAm9dWyQDkfcjYuohtIjSA+x0PxALp7KquEfOYnDQQT
xu518hOXRGO96mDHUjASAagDN243JmpXyN3J80Yg3wY32kFIX0Ay5TFdbqlWOo3lUrqzbgL364ur
jLNVoiwaArtjo1IJ7MftjN/H9ED/iQkA2JbWxXN0FZFaoLihzD8dqB152/IVHexxxoxIwQOS0Hgs
jwWbCrBYwOeJh1Q+IkMiyaw61ocJ3EZsP7qxw1/qSPCUTE0SPdy9tB4ASf8uP+9Atw3QyhHIx5RC
acKkI4ieDb4yUlBgrdQgeymJRB+Mfx0l3vKI8tq561ugBUSTr5jIUEDOJVcBl0S4tzEU5lbGfAvX
Zbm8zRg+MTucrUkYI2whk4ojJN8qnB+tgZEZCmbSPm3vk3VtKFPc5NAr3YvPyacMkG8YZ92WDDBs
fu9/YvP/IiqJ4jJltCiRmxNjIGMIURJzB/eJ+ITH3sESNX1KPkuUA5nIHcufRE9e7GuIrxJkJIsB
YAgFj0wRe1e0rontJhwOKH16c8OynPuPqE6JpVD2dtqd3CnurlL48nIJDNyM6JdDbwdyRZPO8Zay
RITf5orYuIeOgcu8DYIfZ5Zo45SiG4GqnBb0N4O+uryJ3zcC15I8mPfriehW3X4lzpcUPVLnkYmQ
U8pNQdJCFt+SOlDBkN9Lp02FZWVowRHRG9YA1ADXfhFVQtO0M+XqeO26wPVkEPASshnCwB0amCOk
PBbazyH4SiHYa1m2QwjoV6XMGKYF/Htsx/cyhy73hs4o2f6skd6gPZAwmEMN1Dav/nBjfj7Vf5Gy
Yt/ViMnqqU+ltm4rLpXpT6lfHP5oc2nDnVp85vOZ/mRAcVkA5uU08UBoaSQRiSZzfHaiQkuB169X
48X6JZEQXQBS1lDdQvwtvbQ9eN6HXjsY0Ncb9SmJUY3U3hjoaDcXmxLEvzIiRoq+q2R0lSbiG9Kx
wLDdFzd2GPB4AixsSg3pc079VapE2agWETCHRgHKTKvfhVJfxJJrOsNDILgZeVgSKB+FVZ95++zJ
oL07f3nPaK4jsgqfOscvAom3GvLmRxmi97fqGFFyPgBiELlIrcjAKBnYipLmM0MO7sxlyaxok4wh
UAIwR4bFCLh76sHSfseGbEcAsenqEx0ImUqPKwS+DnfSBG5EmhgERQSoa+fEtefoYEo3fIzsKafp
LcGKq1RL54tcSfLiuCYNI9tAeJdKbsY3T1IPueO6PbUtP8svJNFHiH2RCSASPRHTzTd8X06GRaNm
0vCJtvFmqNaCC2htMRsm2Yl8e01mI3jYXyuORN/GlBwcTzFNZxHaAPYWxDZMiWw8K9DDJpROH5az
JwBqzc6y35rhzVlPaDARLtBoEYQgCnfAwl5k/mEZI7oCV6oC0VHp1GlJYkdtQXSzvFuHT5k8dOUA
SDxLFq2CZMg53pb9IKyLCgp/CLQV6y3VrOV/SwS3aLhyZyt2dCKjIFAMOI2QONM1qqfnXOmvfOnx
6rlfVQ3hJ3nhvc2A6cEAyR1k7CFGcPWhv8IzSujQqk0y0AsdluKXi95SN7EV0NPhq1Qa8iMcaDDA
YX2xuxjnHvxcT0BECEdcRr+Nd2ME+sAFGlBOk/91/oNWDY10hbQN1otKCo+Nsh50KMpepcgnqFZZ
umVHpAKa5KpEgxlR0BcdDVnCBR/TEVWVj4rJw4w8K1AfmrggyliJhKGoXOKx/tPCJURrmkRPCljS
WK4kvzsViX3j8RJ68IZ+Q7iWNfT5CQdPWdm+hbal7yRFchb/Yp2pQtJnikirZjCOTWE5LqmZOO92
yajbkeJff5mAybSfkoP5AboKOb4FFL8b0jswcgL7k1mBoMkZYZfmM8NFo83W9N8cOnN4Fy0cLz1H
VDKl1E0Qv9WrA3hZslWpEvj2hG5+zRhRa7fIr0kvgc1X6wQAxNC4NgETSrFFXmQpr2x9hDe4KWtS
+o5rzdyMyR5oL9uBjUG9xhUEhELu41wgDo2O9ImoCY3tRkQ/K3q2uCla3yHCZgAyUzvbkFpQv7Tq
fxEjUKf5zaFak56jRTscsHcgfWzxllNPVFUCsBqDaw/6agDOBza4HQSucuIV4zmAHhQq2HcuPK+E
mVb/ETGa370zIr5YMB6KIQOGoOFpZrHBeV6UHV5SMEnUA9zoNGtmQAZGQO7L5Dr8NOm3sETczOS7
tiV8BgnOPedtQFlBKmSpKhFLKvbsBd25KQlSMN2JdLDghiqGbWG+k53Z/k7OA6oXCUk4+FyCpGS+
6CQDKPxbMZWWa5BGNJcaX6MLaVnqJ97r/3IaqfI0igt2GxEZ0gn9DcM6Gc2JdqCsK88e+t8SUneF
IUjXK40gLl8DsZb0FashhqYTXUeN+mzAFwuRpNBgAFXdWo87FHXJshUwFhuZOMyZ58/n6Gf8lhpg
spu7Dhmf1Z9xovEsMLHzr2w8gJ0QAwQcVhCKQfMluTtIoPsR01hmkFL6Fbw/9o/CwlnoZdNj0vZh
OFJpsvHAzgtSm69r2HQIh2xh5NfKo9tElcSjCSeBnIDunWWhyE56XjrtIcdmqoVz6Dwoim3j6iu0
COjbm7aBnJ6+s9EH7MAA0rEjIyGagtOVHIGtElE1V9cm8hZk2DJj4BP0ANnQpDTcINwdUkQA05dq
pDRP6D+CNSQF4gDQPJHQIJVovKotxKNv4jRHwMThycHSnRkAOV8qBQL7Rh1v/F5pAlHUuuzoWd8I
mHGgMdhUMKVIwRTC2tRcamvL+Z8Gd0l6xFkS8F7bjUs4FeSIED9YeUn4C+YwIHcwmOVZOgZ7rIHI
30jsk1cF74L7qrbfzPI1RI9losfk302+mMagMjNhjLo3BWZWFz9k+7JMDArQRcc9xCY0UNr9L62a
su1sQEi+SUihE22eHHzbuXv1K+WbZLxo4ZEtEj5pSbAkSEez8zk4BoUzsgBElBytJtaMeksWk2gt
13pyK6EwFzQkklAgwGH5QLKYN48dX5W/hbBYgBFx+LlS8HKVCgQRv8ULe38AgoA/L82ZZWd/TbCj
c3OHU5+0ibg6SQOosHhb/HUGhrCq4INBj+3znTvue+XQuMcSKfnspLuk38GdxN6ToX6FTx88oTr4
o7f0PfFtj31k8yZrrXnBPmnKDW43Vlsw6vqeka0BmATtZZVBMg9T2LAtHLdb5rw6doRx7ClQqbUd
d+HX5PLceViK8ADgMoOqXqgRWrHmtq27ZRlp/7VIZSEWhoFFUyxKm/Es+xrUeLMJGHLAMHFA24iL
thV9a+pbjGWFDnKHC3HUnY8y+prZynWLLLy17gOkQmEQRlTcVmie8sZdOc5e4WIaNI5Uc8X/mKy7
0q41XQdjfiioKCdJCB64kA0r9KFkRF4LdjuzpAGD8CyaAKyfyo6efg1omKDp6dphEj1Qo1863g3c
g4sk3YgaU42uWXctxT9lAAtLLutDGow6Dczp/0vgFDB7QcgtWB7R6tWYzzogNeJ1dxMzUcd+ZIO3
Gm06YmRgQ2GtS0wOaLaZAk8KVEkb29a5WtA6PN1E6+YeEhYN9IR/jRvhe7GxSnpZXcOvA+U3gJdK
guhCOVyBaNLje5jtnJDaPb0HU/7Siu6i3Nw4BlsoFWY8un6bPCi+BhMmNAmMs58fZ4CEQW8+Smmx
gujHhjUtYe1CPQH28uLTzk9AwIUEFAOrjiHoH5xDVZRvqaMMCCkzMnyMMykO6OdzT8oCuxBthwzb
RhPFiOYe5dabgnuBaCp01kPFZ15M2IMetVyw7H6CBri+6cy/drBs5P6Z+0M3vXf5hPFqt21yBbGO
GE/eK71YvekhOUBFQM4FhPR9BCWWgGQG6bkpaUJKFyUFTZdgehhA4VDUtyyN3tt6XAZttg3pPKSa
uXWG9py6SEtY5Qf7gPEnjfINxZxWuNS9J00DAKl2YLx2Q+3u55CjoIIfps4D1Fl5PHy1aFIwUcQg
ugeZg0EhPeGZTL6PspODnGXu0v8qTWC8Kko7ZKuYUSvEVJcZlAtFyHyH/YOviIvXCb3OGgM5Rwj2
dvMRFMjOV69D1a8nmAoyJPHGu1q6f1yiuJc88fpACRnOKC8wUeBLI9df6CZYm2fS0rNKV5qB6Vl3
VVU6Rbhq+ASERms+xFIbEf5NBqLbA1AFUhwQD80xixYqgF2z+fj1lcom5EMctKGouJ1wq7p38OMv
xAtBes8WygNEttBiTIx/2S6me+EAjs2pCdK74CuTFEI/t2TNDQhEJBpxYYyPAk4N8Z0yv7sYB+QM
/7OIeWNHw4gLZ8QYYmjcS+wM6KP4ixL/TVvYDrisQzq4pEj4BpVohl1BaDuhu0pBD/aUn20FnDW5
ygCwA/KuU7PZlrfSaZmI9Dqav4ArwYMD5EOCPrDbQyyUOt6dIq0hnD2tAOy++ujSeqNo/rfHeo/7
0qr/y7Rka3BrV2hb2EC4wHtsU3LPuHlyosiNePseGvsNCrYhmXh9UTzzbDrde7zWoOV1GWoJZWq+
j4SxCmdLaGTyPSsLeD4ZV0GLkW1FxGlxMPK4efLm1BI5sSkgFBaRczA5ZzSUkuQjqb+K6WHkGB7P
17oxPrSK3FGHyNvfJymoa+3b9en5AeVEyzPxIA+4a0X/1qd5qxnfEQ2pRkUAmr87UNsqmzYdzqzc
wMRfYlIEkQfZ4l1P0qMhXV2Qg7UmgMI2WNhjcZyfWMUBDI02jVkgRIOEmBjfGFQTcUCbO0aEB+CS
/z2nTxnYpHdjPOnMYtNJXzjjpc7grUJU4/qcG/MtlMkZJSeZahrkB4vOaYbjblH3O1LWzcyJIyCM
g762TWdtxOmK3zj3FqgCQCW84cwEPFUzFwRzPBrreu73HWGhwEUvID5TATiV91IZaDjBgXOpH3zd
A2LNb9aNYSWwphHAVJDNK6SiXwU6sO5QLHE4RAY6pB52oQSGBD3fNEk3Rfh/JJ3XlqpYEIafiLUI
gnJLUsw53bDUVokKoqSnn2+fGed0290KyE61q/5AmPmJxyJ+Q0hQxJk56guUgW0NJjYQ+OGX8IOt
RVjFJ5N0VcQMH3ywUlADD1MMJ6gmZpiC3SjGRA2vkl1mEW7ZNTOTVl6H2UNF8j2KAb0geNPUJ4ic
TxgKBiq2mbQg5C/MavnDNiZGzKbS9buKYSiJL6yBHDHrJDEuxWp/DjoLXa0zqxXAp/cwQtFFYTiE
QMNLEeAHPr7sw4+E51AJKcuw6NAyIjQwchIV5xFcVpFTkLZ5gIrHQKY9Vvkzd8XESYnwBZr7BRxc
yg3mbNAx3emV0wdahRSy4cF1bEpbIskYhq0tdlr5XWARpXTM1nHA7itnPqLA6LKlqLTYlY3SYRrD
FXT0kq8dyCck360O6Ddi5C5S5yy9K8JDgRGOKB3iWSqX3Ups1QJkXcYtviImU4aAArwLSpLpgg2c
WOvoWgmqcx0Q5BdISL3gEgYBZeneDH4TKBd6P7lxPyKQjz4kXNnPsBrgmPJvsW4l/wUwf1AFQgq5
9wEJlTkyXPqyOghDF11Shk+Sw0U/GxukhIXNdFFk2BWzm2MCLIGIhaRbalF3kplgo5cQmpHleKZ+
VU8GTIcmCJx6dj5633tTFVQIn1qcBagEfIJsGCrQs39U2+BYQPcKmHAN9PVSEkQlcYOoqjN5YC8l
LMXfgA8EBxD4aPUjnzoTePKESzbSo6RsVCyKtG+07VVIxV+Vw3Og+llHxA9QW8B/QlYKFUvff6iv
KvBY1hMdUS+Gkl5LIwFHThJkfBA//akYYmrGuCXpoS4wCd5mneyWU73rOTnM4AEe4C+61ZsMHBKG
lyjQD52ghLyJxAKqFcQqKCcKK/qaMp7x7E8yFX24bs7KBqAS0TLitKfBbSOJ8sI1UyZbmJK5EVvK
PP6XGv1SB5HQY8VrutDJFLFhakCtMOYd9ZvOu/hF9a1BJR5dXtI4EviMvAz2EUKxET4FfXLKosdQ
eu8xgxGayrnpaSS+dDMevQEbEGqkYeLob7Ef11N42vmwoKrwAc3eFKtfMSyxcjHCZB/E+JOpXFob
kdKlaAlq+a0E00woyjA0Ovy6yy71n5/CzzhnidgPcZ7Z5X7X4VIfXPLv9Mvmv8faX8UDr6DOSLjU
tBpoCZwwABwQmVZsPTVIG4ZU7D6GDIQWBGpTOSlDpcyf2yfmljI1apJFuaGirh4PvSuhhavfXjEE
b2xtif0HXTSqoKJ3DJBAw6axd+9RyH1LFBUAM1da4Icalb12oUlvX6AuIibbREf4AlT684kMYUNo
fo7kh/FDd4AO3ieEfEITXj0ZOeay3x0FCDkzYJK99SEgZIRIIIUQ+pMuEI6nYiZioAMprZ3o7xvI
ftljSeIP0Oty3UuJIgODQsRzV2j3Oju9yfqAYZqJ6YM0zTvFdpfUJ9OhXJQT7QXoiT06t724FIMW
4y1GYriSQf2bWLNGxNas1k1DMrgh2cF9rGGRJwRZq4+LwzjxFHw9pmtQIy8CX3G5PTiJYqEOCtif
2ES+0a2mZ3xDR0Cfa68EqJSR7db7xLNIY7wXXYOrI/PqAHox2kqsHdwpQTOqhEcHITW7XdE4AnAn
5g32oAmRdq1SgG9M9CkQ4EbulfgnGoqiZEAyf5DNB+IDv/ZxD2EJwkxuPZdN9yGJHKMXpT1Z16UQ
rSVPC3GZGiDd5X7iDRJIgbkW4WMs4AS/s5YgHk9XEnj6tP+piBR7nogY+8ldUxqbUuIbi0Ho6k0P
uta7RpF3J/K7Nb0F0FkgS65KzMHEQGpbAv37K2nu5CGlNHD9OrS4Wz+pQP+7x+ReAoQie4g8wfEi
SVp7ZLmEY1ZN5raizIVnqBMqB+xPWx03wtZjO1nXaBD+LBnhKFFWFLO3ZoZ0NxNbXwq/zKpRsH2a
JIHIUSOVhujb90tjvEl5BG6tQ/4n6/1eVdgm6YovPp6m69es7XsDQPwBs1KA4RJ5DNG+OupvNZco
I54a9l6TUiCTylhZBFE8iaBKZ1QJAxO4/PgdVkh39CA/YHFPk7Pv/KBCKJc/W+2Bvu1mMnshKT6l
wSol8Eryndbf9L6a0y8Ak/YxlhNQrM+5zL0w5jjJWR7M5I55n4ClheghggphGCVm9QzdwQFBLnlz
9mWVSGhG+pB9nmq4AgkT6luDVv3J94Itkqrf+p/1+/P1ekhAvsN9Xa2kQB0LsniAS9dPpVDcpzIk
09hg1Dt4l4TFjbyLJOOmkcZLTNMGJT4lbnvih5dAeYDZUgk/w2ZC+lYwcDZvNNLzmpDu3rA+5VgI
mY0XtKOvvCczH1XktXRyNjClwYpg2vpCuRJKcUDAFLA+l/WfGtA/ZyHRIu+Be6ODa0MIvTJGSuEU
QTX6AbQNzh04EgHqyN8hpZYEgmziywW0mCx0RMdPVqTcxMA28PaiMpdefmw9VQ1db9Y95iOC+5dG
ZAxT6slGrYcoE2VRpnojJgfYm4kZQFwrswQxllka3ifbqTUJACKnBoqLABBpEuqnyLTquIiqwcjs
qs3nTcksOyrgBMSgILcMZNlRzGjKZYkdh6DGiMBSfK8adh8Yq9WzTn9ZhdNv0Dyq8KZBGyjfGcKM
dWVw38kNiQ13AmonZbUWmxjiPysD6FfmSFH/qGfm2QiVAaczMVfdsWcE59KTgE9Re3t/3CzlqtGM
O9YqGU9KURFFtCr/Tb+/n1f0wDdzmuDVTos4XOjtSXgOtUrtQ7v8UYYS1FfTKBadrM/61JxrZDzZ
7RQdoaDOyTCLcyFhD1MGUTjAtDzdoktM1ZYmEvbATUHA8UVhGAeO6ytGa4jbS47vzq7bFqwCgkZt
cEwC1BzP4etRkisI1XSEkrTF+55k9MQY0DtlmRvRQjXXKP4g39Bo40TtuXUl78ocxECTTLQPYkRQ
ZoSqRR+IqRRvEmbXVlFd7ubrjeIpS0oK1aZCMCwCv2BEPxG9gTxAOMMR4FeB3mR77gA3yRdtjWYZ
rvXKCJGi/e8yePwun610zNb59n15zvuLyrTqMYjraeiX43JMktrHu8gNhtFoMA6GH/85MmzsJqzC
9oc8c0yvP0pGiPhPcwBXljYVrT8uZ+nitclWv91rk5zTzRvY6ZXHoVpIif1Ch2MjHeSdeZAObC13
pHB38RFkdLXMT4M9T7pts4WcsqznEqJc85pHQNJzjtqiVy2REYXKZBMBD7vRE0BQxyPdFDNlEi+a
UTUJF9yqFRXcGRJw71W8CJbPMaSpCRS7Gdkt9MYX/QlSLGNwZB7ioq4yRFJlHIwCDzFxxJrSyWsk
+8ow8kvvOUyGd0prM1KHyyf8IkAJ9hvfhnnfxTLJx+zRS3zCgqnFYHA41nP4GX0nCCbzpgGSVC5p
Uhutp0nsPN2bPmSbNONdDoLHl9ceSQVbsp+z0HvbkXVk+rLN0c9GpMnpjVtX81RXR5Mw/bs6vpc6
2D56ybDvdlwwhaan3w1fE7ShJIuleDnwzTmQ/SsJUOgz32twaq7NIdw0BzQF37ti1x2ic7xRDiya
K+xGaY5FMoauibWAB/F9ZE6yUQ83EtNLaNnnqHaRFxxFI5Sipt8pVKj3fDB+W60rc1VEV37lN/5v
3vji5T03G2Ucop1pk2RMFEVfQZ2De075aFHPfrNslY31Ue8uXtf5nT+4y/w2X0AJmbwWzcCiFJ6t
kPSgu84ydCesbCTPRGORk0clDaF3lDlHhCtDykVjMLK0YrwY+EADht2kmEU0NL0ANrOFG/bE8GmI
CTgNP6FRIppGCHb4PBxoarYyROPKZSTRhtoQjbWxMo7n6Zy8y2tujusp2+Jp6b/mEVQnK51rY22M
hPBYvnWokGZTPDOnxPg+7KfIUoaYBh4T0+qGDEYyJqOSg9Ye0QAkAP/pa/Symj2bhewnIlyYnHKo
zOfrkBPTnukj4mXowPGTOFrOxTVjTK6nP7TmvLf/9s3h29fGWJpMda5F/KbwZWhkGD355hhjZjw8
3O6iuSzLp3gkDTEE9DA2tFVHdTSbdJfdeugg/HtowxL2rf99UKcML/URESKLT+xkW51DZxxcG+ep
1XrdGFnefxcmLrq+RT5MIuRxHjXHIlEITROI55nPlfhMkkKobpzwef/dlWSaTBtuFzqiHpJs3RBK
9Fnd4KjpNOsnxX70yHVXWSOIqazbpbz8THr+jfTs07Li68Ax7ZtkJ8M1RJ15b3k3fNYue92MmtFg
KdnZMJv519JatO7R8Y7suiwcUHlIzFMMeyuzE5tUg89OinGGXpHVY5whuOiEjjlHB8kmAPZfE6TZ
LDZHM36ykikkHwaUKPha1PtsbEYn9cm8VPzx52ATz0sxF+C7wZgn/2u9eCZ+w4zDLTD4Xjtg8x3E
rJzXHGliCx4RD0jptjJm8+ez9/Vy6zSw3LE9Rw+VG58sMcq2Y8sY1T6FbA6C/7bzXCJ4YWs0IlXd
OQ69HIYEirjPrIVowO4b1xyCxhOPPbtth1fygOPhSvwTR6ID8E/+1wWoRHIeaudzSkwOWwhb4djA
/2atjxyXJd5LOovvT1jLTt/HWcDewfu0cHW2I6c+JAuObQ08Un52OEbimQc1SIsU17SxS+dG1WN9
MCw+1umCNoMFgsT+TZ4OmUj/6aT8hB+KRcGNr7vLLuNIj5+VWH+cCGcLTo3mLgdFL8J+OsiT2PKk
nbSW6dRckXgvJ/73CqpXXK44DtQWJx8mDik+jv4Qfxa3/e0rtvL4XAILnVFGCel47pV4Pp++uGJ9
DFvNEgPmIlqR/fq/84Pm4xwkAXjJ5xLPG/tl3Q4YEfIQV6WOVK7n/6tQ/6myczZYHrbmigOIe0qs
G1niVIw5bjKaJDRX46Jo5NQ8gkWw+Dk/Z7AY0KdYFFZQ5DmbaFbRlwB3DntcEdkW/5YdjSllL/9w
wOeDT6LYpR9wWtxSOdeHMxJkuIhAYzXv7TBLm3T0XvIF9HdltPCuE+Bn9mqFlvdoMjsLMcsr6TzT
wx37D5E/9O290gr2g323De3F1l/7w8M0m1YuuQUvWEgrbSymB/TWeIjO3PMu6vRyUVzubG5Np+tu
hH65BVeVNep9Th0saZBipULmiOel/WOmR0Ob78iPuLEXL8TXlK+gbPhNYeeL1Iu910YcIfX47QIy
vIOLnCNWCMq0LglUvuIOxr9uxBnEq5xiKM4CSp73iXfBHPdC1lrWSqYKcFIMFpNRDB/bhvJBgs5N
GPUQ8RyUel3QMkPxIJpwSUR5zYHVFI1S5OUl3oXQAJMEQl3/fjL/TRNfDsGCPeT2jjrU9Av75WFd
bNdrmGrWi6sQhyt2EQrkivX/J+BT8Q7mLcYRZwu90KtkK9wgOe6YayJBLibaifmutzSYb+RlfTKQ
vnfLU/uH+t2SGTBwLKalO6HWusLb4GsdKDitmL3nogcF9DaATU48r5llxANlgCnyK/Sy2hFLxsCC
osEjtHaZMx8NX/PL197tXuPd107di5jExAwuWprxQeOGVm39pTZ7CB5Ph1F1eft0gMX/HWEshvZf
bW3GF/St6JfFFF649Z7+HCZ8pkhjw9roL9edtaWMRUXLP+OSY911d4k8L48T/x+WyyWfZ8mvTrJ3
+VjMGcYoZESLeaL+/xLqf9PF+CMmlZd1SK0b4PQR5FP6eWazW9plxITcmsNwaPn+fdlzbsxDN/ZE
DCaMh5kJxJgXPwFR4zOi+DD88hNLHDg7OxgZVrhXF+60dMS8LsbgTcyzlcVxxFzPyszIzJjixEGl
mTRjmbDFmtDY5gwRE9Ip/2ZnMbuQ7tl+3cYuHJyxbEBi48Ipnf6MxdB+c5dALfLgAivL8A/zxuVz
g6jd9O8vtxpWQzwtJ/83lZgIe9N4otsdd/nSY9XQx/g3/1tiBxsCkYjl+82aReWCC+zGIrZk979B
oB3W1FRc59etj7Du2dpw9yr3ME2tIZ9OvAfENB1D9syhWKKiv869iFBCcWkIc8gXMedhlMQbxSSQ
sHL9f3eAIy9IHfasW+kZU901QoulmggOteYG5V4qw3dGBiPcW8yc1WQlOY+N5KzswAVLTdMGLtGc
/6fO9pP+4rjfr/hvTzHeMmal2xxfUzj0SPeii/TQvMGQEgfPw2Xr0pc6R+ZbwC/PkjVD0II/njVv
0WNqgypuEYJZwLgsHCwWz3nlkJ98/FyxzdFulL75O2Di0q1tIKHOlwecBb5qi+YG2n8sfpLHwUwc
QrZNS+LwjR+NrqYXWaV1BTgwvipWNFYsRIqZusSuCJqh9fKy8W9H5Dvht7w2skTYL/oo9pmo1N97
zvJwmJ7EeikWm8uJEIDGYlkSE2m+ZjJ3gsnpX/eT/Vvh0ENA7axFRxenYmbhDld0/RA3BfFbOv+Q
2ufyHtET0UnCdoeAKQPYYymoxap0FjOboNzem2As0I9nFYR7W3K/o8y2zPlnktk33aU3iGFQsr6Q
E6Nb85U+m9FTSseciW4uxs5rpG6+PKPQs5U4dXMVUZZYaWLPu/ozWOlLRH1Ztn+TgEUfvzh+eo90
yziT6Nvhre6ivOZw/9ngIJ8+4jaKT/Fvbp6J8A70B8MZsSo3OVMV4M4bwycuJeSFHeoVDlYK/MPD
iYc5yh1jV46lCZapjgwizI6HZE/dgStNQaA771G3BAtgD1zET+a6M7CzSTk2R+8Rv7PRo58F8/Rf
+CB6JMr+NLeIH69UkHmI5tZHivVZ8NP/yymBpT5ZLM4tlyCNvs6HroPDlRNOw2nOT+HUmNV27lDd
ccDZeYMVfc+tnGCFN/lUHJvF98psQTOKPkFkuuvPyuOSxAmL0losN2vLcJ7WexZ70bhgZ9NMYD1P
WAEqa/21rBN0QesyH89flj40iBKbcY+pKLKbdW8LSx9NaNp+LjrOk4XeahxYxFBUrHArxgCQFfc1
zae4IvEZYLS4YoIfzNMdVo/Wb1RcmXiHIqiKnHDcjvCVOJlL/mLt3245zh3ISowbxBQcYyhGx8dn
8EnWte9RHPl33xRMVKBtjQvRMRyxVkeMIYl3yPZzncwHQ/aQdsPtEP8UD4cEN2Vkd3znBs3//w5n
l24i279/Y5MEyoWx+W/UltzQ1s6nzBO3wex7JHb8Wz1G4/HuNN/tnvbjD0Fp1i3qCJa+0SxphJao
Y46kkWaZI2WDBoedzMO/dElOlLMiGQaSjt0v9V6sz0dYq9nKtPH56gz2yQRdhK027fx63fi4b/qD
S/Nn2GRbLBGRANpn3TcnJZ9SG/1mYs4TvxPxioiDREQD2u/f70S8I+5JOStshfvyG141p50vFluW
r/V9yWID4IJ1IvKlc391mH9dqw9QjuCxr3sikkSemHC+9cMJNbv3SUSc/8f22QmJBVe8Ml1rNoCb
pXipbr+XskNii2dsDt18rcDptbBk9CCPevEa+ogTLcXGQexVVK9yZbYHslNPm72IKsQOksO9rWQp
FOX/hZ/ZMp4nW3yeFhRGiGqjbeUS7efW3H3lfwqQ7EsGuONmripXlcFNDDVQH8X7FKqnuLyWg+Fg
IyaUaBo+EF0ftoun3+utVTKwcmoPNuFeOpdM9nsWt9/RWKBg9KP42Ye7CE7ZMul5TBtwH6kLClUX
C1lNLMt5NYY+MZTKHzRNhz+FqOsbdrHrX6lPoPm1V2/xXls1j2QrH5tHtY+WOpsHchq4tVKPVq0Q
pSB4XJHblk7hFZhfpfZTt5Oj1LPenHRXSg6CSL9DbqCqgmQvCCWZvEL6ypHmoIxC1j1/vka5rvsN
aLfMLHG8wvQ+HabkkAedB1dw0K1+cUqU9OyWLZDCOM4maTb/Dox9+/5sDaNBIIFkeG72JzrFpxAd
78aYJ6Y+l5MC2Z5o1idzbspo1NWYi/QA5P4YLhV2Nh8y42SiNVAOXxgddaDN4AhNy0oUcu8JWH5R
sWmRVi+/F8glAneUSJUjoe8SJIn/rLp9PycdmQpt7s8XgXAKk106zxtqJhWpZJNFh1SqALyIj6UF
zSRpWOt6kD+y9bt79DPEmPvnMEa2NN4r8MMMappfgN6D7HcemCothA5riRtPg4RVNzOex378nCfF
PqqEh1QIYX4Vgf8xAAmA9iwLdjZZD83MIccd4Cz6oXgA2MiBkI19pIONfDZSi+u7ojKLGHVKeaYR
JSFS8JSNcUQ1KLNIiYEyzqz/zZfG59RWLJekdgUggbJFDo0RrLAoPwlkBII0AvPgG+TdyS5LFB2S
kBJru/4YqqvJuPjAvBghDP9THmXaOtjGAmk2Pvkp6OerlAIewMtntAK5qPdUq1SJssJU8NnIDtOw
gLPjPaAXpITVuD/sV8ouhbKLxCnKiBB0axij0QB4rr6m3UJqty+ugWIQrLn2EEMsh8pbwQhHvyg9
Vm9P0UsnNQI0pmgkE8Ur8Z5SY7+cFE71HTiUr9pPNkIhCxAcgn/yG0l+tgnv2A+fmIFr5AEYWilQ
3xaTtCj8WWU5e/emmbLRensgkqgWgVJaSJxaFFb+1ZUp8KUR/T/P7NZAFy1g4CeoKUJnzT+UNmCK
xIodc37QF1Ay+8rVwAmyCW1RjU+1/8vlsfBg+mEioFFR+Ea9TZjlqM83o35OmA1kAm5eHiOYBrtg
ZeiNMwjOX5Q5BKpDgVnYYauRxmCxtY8naiCl1jldEw+T5jOqEsXls3cfwK0lfMEejhV2X3xKfJoB
/9DNMwqtVFjggjA6UeTzBEdDoPcwWkdkafYzMZyn8P0if5+UGFU/O1QS4cpnQtBeKk6Nvi+wWhRw
iByA5vO91wwdwAVzLPovQN8GMPkoCgqcjwZ0LQDzlf0gpsxwz5xTLg7F1RXYf5GpUzEgJhJhpT0G
gyFlnxc1IAFXKopy+YMCoPYhXn9mrzYdDvpr2chHgnnOrS8RWUS72WaIeGpfxUJrrw7occ9zr0sX
QHlS4y6Y+qH8aGp9BC5YeW7ALuHRfA5BdesZOV9MurWSED6rRkFKJJs/1/K7nRrf2KOahxZvB6gF
BUFL7f+pg2KeSHdR5kX1BxKUCcwOWtWH6n96EdhLUVlVNLZb0bobwK7LdYBgkDIhiNSoU74dfBa/
SGTnKxQnseUi5obAFVTNSANPZGAMpwI1V4reX/8XzxV8lrj4TkINgeKUfNbf1SpdqmXtKZ6B2YTJ
GkLRTafvf7lTEtU74sJEFWaLewSYajf4XsH1SqBIFC2Y/V7xDpyy2a2E6hhIBC+qJSdqKX8zMYNW
XWLOjkb7A/ELPJfuKmSQWAKnPNX1oyg4wiIVwgh6b1ciJScKao2+E0rOgK08UQsLqyUsHJtyHEqL
DsREU1lJ+scvqYcMwp6TArUWSCCtHUxSvKfr2gqg1QIPWRoRxe7XTa6Rs48J5ptZHzDTi5maUlMJ
YyDPAWPBM1GIoXXShGAFRV/SoBp9YhcFTKDlsygctZivlU+ch4QRDugIC1m51+F1wE+mW4d78xzv
w0tC6u0yuMUX9Rbu4wdLbHHMH+oNW77j51FAzNh8H+ggfC+9W8NJbzBb/qJTt8dU+VAf6aZspx/s
hCPdVW8JDfe2ukd6wU0I4QXj9n3QbV8XQIrqTT1+oPEcU07d3tobHmR3+ZQf0sPz/r3mh3rJsdI9
E5mxGWwbslVWfMivZG9CXgPmtfcn7ZGtl08CwsXwl0GhAW60lGt8LNfSod69z4jT/s79Q8GQzJ3i
LvRXrOLcUPWK/4pzBFUClvUwoVQHBsY2D+W52aiP3uV3j+4ZLWx9r/q1+lN33fa3Ks+cptiVlBIS
4jcNbTl2LWTiGlC1dt0ikOUa9Qhs5QslkNyTsatXAW+OPp8h7/zgfGsMs8ZXcy9FNvUHXn+MChNO
XZ98pCZY3jMsvAYobziG3sO7lArGF/L0ntQ5QTsWExr/06dU953emkmVw4t0DDwYnQjZeBLIFUVl
p+xPMbuD7qKCUrfTfVKNyhujCveYogLQRi9yBjcNi+2OeitqaFYf+sVNdOEW2xKULmy4ysy6z5tK
HE6mft6+HZn8+Pv4g3TEgrnjC3JmFbdeGsKkA1bDSlVUk65x8i/Ac7eP7Jxs12xKDOqaNmZjCRt+
FQiGr7znOiUz/BUuLIdP7C0YEQzw94Qr7IVC8C5Z9o4EnAKjLKAEzk4Dtmc192Kps6JNNRK6yd/7
73nKG6fbsyw9T7hJKvuE3ojPfLt90in5tf4wH9kfGAH8g6/5+bdV1vnV2GbndhFe5GPvNrjRnemI
VFjqnx3cCG+xa7mREwK5JJ/q5e9YH59/r/PvGt7R4XKDWxEB+HXCi3EjZOQitUcn8ssIjeI4Lhwt
n38kfrnH0d/76xJK7Yu/isyNtOJtwU3bl5vXOT1qm9xhV3KFv9osuN/tpro3d3Or7Qe3cpvfm4Wy
ic/Zobtpt+e+w+0K1fDdZz0Qn4Oswv63/S2CQ7WrNyhlk9Ojk5+/55SkSMbIbG/BTdnnd+3Urr73
J1fA+sSpbhU7Tz7sg30Twlir/PJ9aPv6+r0VD30LwPEOAD++f1ftJoeIfuIn6Y/DS33XPEmYgZHe
zqzwLqP9+KgW5uENSAcvOPXnwPk7f4+8Szp97gBHgLQYh+7+ustc8gt58OvrPLgm3N7nn7zgLm0J
yctVt9UPwR/Q4RWK2WAX9r81/lcvcKeL16GjzA680mpPxja8MDEhvHDTaFVu8euAaw/8w/bGRIX9
5jX4o71u4aW9qSfl2i7r7etMXAcBhzzeJaGacQBrfa63g6P2iE7fC73mkBxQFHvdVVwtgFlzt4Kz
MsNG+Lvqdsahf+pOGnm4O6acNEhzI4NxfO65dd+jcmq3zeW3VW9MwPSKknnvj7P8rv2/5JoceN+T
OhDPAP2c9NhK8b/5G9yqR71Iz/E9vv82vRt2iexDpJ1goC5iJlZaZPXbtFvCzqVxTVlvYNtY6hXO
FrYwB/XAkcpRB5DtgN5bu4Fml55p/fic37mu5NCR4pKeLg3dLMw/cd47HzG5psiq2+Wy42N/Ll/R
/bc4rzIIPmvOd5XwZ6Ib3XnLidc3ZFwR8908D7Cfug2DvNOs5qRtBzCTGXD7gDWOUVVckZVtlskh
upa92ftAh/ld48SN6UY8ZZWhe1wBn5TXeqVtmuX7qp24L/k9v7fi9yk3QlSaeIUM6JJ3h/fiYezl
nXrRbsomrO30CKMkeQSX/omuyAExxEjs4FouM+pQmaWdvrWVH1tSGSxAqhUznNb0ZFI57PYokDZ3
Zqjw/pPBUVjZVdukkYUU41/JaH30t/Ro+jWQcugTVn+bcm9bMVRO/S3vSwYWugfiAyeH/jY7mDk3
OTk0i95Z+6MdlFMmWpik9dPSGed/9DmiQGx3Dr+lmJO0h8FEExwV5oLolt9fUHtOyNIBfT7CUs36
jnHWNijDp8hMs+CRAon9L7H2hQ8C+ka/8QOID/QiGbo8p2l5Lt0GxAz8dKwRB7m26+JBw7SPJ8IW
fGTWXHDfzIFQAo7tBdCl9IY44LIPN2/1pXwMjMmnsgToitDMIhwzeYLKUGepe1wVB484coRGKYAj
MmU36Rje5AvHlC/K4Y2Aw5fA1ApPfdZ43a0vHEY5xffkwBOpB6PXkvd5OATP6AQPiDIRBaZHKYJ1
cf18paFAovdv0Hm5Js4U/+Fs9u+aUSKLWH/Aa8OoWvZS5xs67QWxe24XX38PzbSel+flxecFzUmW
m7vwxDsTsyv3eWluMGCjR8g0HKAr5JYCZIrIC9LBaBAMkWTonXVgeztYDazMznvfv/Vv5o3bF38c
5RacowvPQ0wqgHpxSq53Q7N38bR4vEq3Y7IMztUtLN0+lZOjsulvqxMd9ePIcyW86QEHmqm9cxBM
WuSLBuhshWNETeuHKq91EkbJpMDzM8AGWJo8SXgpHgmMj45lA8nadBVyBv2AfDk0okbzW3Nd12gV
LSsanxjVdD6j1/V5f10/VwK4/Pq6qqf6FB+YLJsDU6Kx+fQdtLge1OaZmXo31rcBpXExU7E7J/yn
HUidtChiIIQLqhBlCvxobIIuJFWJA5nMeE/ZHFiZCeR6uLZ0tkoHmdW5Qz9lAPHVxGDkZ2s/q8//
5EUh9nNXGYf8GV4iSnUoJ6/efWBiYoSRrPg3VP4UJu5rQYEwBDIsWvT90DbZobiWV/Wq7AYHybC/
q+z0W7YbNuifsYTL46paNedCsbT7T3LQsv9R421OKml8EdVYRKHkijP7C8aYrAd7s5+MvKIQwloK
awj8JyrucxYDnDDglPcCVyPoVdSpkc4UIePM3PBGWZXJixzBt9eOnoUrsZsQSnTfV7l8SXyuSQhP
5vtDxEa08L2U73kBFi1Ut08oxABZycHmMJPU1jELcyVIG3WfsJ2Q4pu62dtAfr5z3sTrLxJTiY4T
OM7KGP+oU/nTI13+jpxWvffYi+WCQ/JZAR8EqI9uDkhecSW3gZJPQxMWA3vRqCm9wvBNmQkhS7uV
2s0/iJTIGK5ky6jEe60//BClQKX5vjbB82dVgHJkPFR76emLbFIFViIf4iq1M0mvfQpMtZn8tNbq
UUzGzWGpf6hp6MqNvIWEtx48auQxGsnvoXZEWgWdfHgPIDyhg8rmdwQqLvldKjLSyMxGm7bovFAm
lxz32daieoUtoG9CsOz6y287e8NEaLvUVZslkN72A+CcpgaU2aOhdbQnhkrcOZ/sEVefoSBWNZE2
K7SvX1B5SxrB1WqeM+hPFqkHxKgUJ/ptJQI6QSET1DWwvjqbILMd1a+n+8WeFa4wnBChGfKkkiZt
SCcgZ+rEcjeSAOH3KFYj4IEfWr37wG9EXFPcEEjcHVkFHendlz5tqylC+uQzhgopDoHMh+L5kew2
eo5QIHO/iDwLhCU4bdwo2BDvejmYK3Q1o8/XCqQpzFuzMTyFnpJ99Z4tCFJaTygkYkQwK3oNQv3K
X0+p3ILDNCqULFjk5LJQdIrK2T+WX4GeVe/jc2VvFt0mJ5/8WqU6Cpyf4Ye1CRcYRONdsbuUIGX0
ZfbFQKoAw4ZCf+eDyzw7FrSfhcbI69B7b4rig/ZFPEI9rZLHaQhGWxl4Af5Vkvb0NOzSe1K4UDd1
dJYKTIkRBdNBfLcU1YDBNw263SwPqrEglhCIewh1ba5QC1K9mkCebMGLEF/VMTklvaAjyf+LcxJH
61Qi5wZq32gQqhJ5hTa8AsCVtbPIfAFPxnav7M496GghFBBS2eNwIXio5Tj4oJNEpQl+q67OEm5q
owhle7JO+QfJCHNIr0ThqHb70Bdl+GM/GBgvNR9DbJE+vVFjLnWSNKDEYJGkyMa0aGG1KWtERZdN
h8KZS2j+ox3mw/Pq4taXf/fsy4thoM97ObbF1Oe7550REn5uRjAru7mQC9TJ6JBN+nU/r8pkpzwk
RoJkXjpqkAKX+kJ+Foo3uY6nTOT1YXfLXkje1gphcauiQ3GHZ/g1WwTPggkY7xfJ4HDAyhl+80tP
gyFf/vWx/n2jUdqxMcIeikw1m0ZyKgIOTw5B+4+k89pqW9vC8BNpDElL9RZ3GwMmGIJvNAhFvXc9
/f4m++bk7IQ4trzKnP/8C4bNIRlnTjU9tyb0Z6I8s+6ZnGtRw4Z2u5tb6yj6Cg/IM8QSU0+eh+W9
iv54GuO1dngI3nw14Ju5YE8WngJeALhpF872PV9lzeJs+pcatwHXtU5+hTEVoB4hieG06sh5HjQm
bmzyMULlm/+J4fFnZb4JlL9CHfUxWuuuZqxlpO88hM2g0BxO6b8hr/dls59nuJ6OfxR0w1MPkcJo
v2eOhmA+gqpqaxtRHMzpch/HALupB7i7KR3SetO92X5o/LVFlQjCrefSJJ46OjY9VKsqexOVQtSB
dl18YBWtWq7NHL8Eg76KsODw5g9nWhf4TPQgOiTJsfmG+KPm1DeRBRfGUZu+SvtBeQ+O+bdMCRpI
jliBZny/MX4kM3du0swP/VytK6h3Ol+35aD2VHejXJzoRPIZOJYau3GZxGmXrq2JoNG/onTVkzqF
h9ROELQC0X/WMhMJWIMFuLIomJP1M04POqdRikC67tnesF0nqtsjjPXYB83uwr8gjmb5nMxfxnwT
5VOTtHhxcipz+rm7gKujtLvT6EBE8YJ7OxuwbgeAXIpNKcao5P/IEeoF04OJpLhKj0a+s8JPPy5W
NWa6bqXfqdBbwTgu4x3uZGCW+fJU4Yvmhueg9VZ8anpqsgZiRkTdGZsNtIBtABscL1qMKAKmVzau
HpZV7y1AbWuyccu966LlsU5xQSe+28/ZhDcjw+vjQ4jTxkQWk4Z+tvgQfYyD3WRsuaTlHbVmNy1f
Zu8CXgLnjM8iU5PFYaNWje32vrdGFA31M67+2MM0nwKKuiaz0xqKAZoutiJyDhQaGLc0XbELcYwv
1WZya4nOyE3IaDT/gMgJKw0dvgmHfm5lLQC1s75Deb3inOBC01jTzmG4NnO1c+SkjG8c1z1pDTg2
61uV+6pK8Rmi9qkCUXyXqCuzjsl1Bhz3mbUA3T02VAwnYuQ+LBIDqUdHVHnvPUftZxRS1GUHw8j3
uCaU2tmonpqGlfeF/+lx0CvIOTWtDzqKdPCxLF/XGEDqln7EkgWjAQRTzFdKcNGiBLq0cgSOfHiO
IA2bJhS1AVj4YuJvU5xdSFutszNNRNMoi6lusGxk4WEVCIc+646lDQXJ3Y/OCQGPpu1nD6Hwd80V
ipYy2nrFs97DYSJIph3vCsdFfHQQuX9hzOu+vJqL8Wpm9rNoT01aBbPEB++lomaOvUPMzChYxLtv
4/sPGcU7iQWIrukFSTPw0ahge6R/u4pvhvsTE8mC0LqGNGSczaNPQgUG7xIVXym9pYwJsMbp8ksY
/Il97y6qWfnZlvuUI9qsdyr6GNNpg6lGazGHtg5+CMyOnGq6sHrj6Vq+IditcQJgLsbYJUcEymWB
GHRl1nhgWFyABKcCfWPKwQkXpscEuTPSML8aDz6GaCbmz/Q6iWHcB9VXYkzfjvbGOluac7Jw1fDl
FORYFjMXoWJu2c+32DwO4bAt02qnCGUZRozprC+eF5R+8GYQSgv+j/VW69WjP6ChwpUj9ElBb9cD
qg+SAkTu73CBTvktcK0vGW6JQFgGKiIal9Ouxa6EDJ2+h8WBcsBYUHe02bkzcsZ5UNT0nzTwjmqG
DcfQik9fspIT49WGXTTg+SRKOV5ePD2xAPNvHfg13vY6/qzOKUvvze7ewkzVPfnQGDLEz3PM17rP
zLWDRYhhGeuhetRjKsCUCBWqLoVRApaHjt292hbgbT5zx/q2c+yj5DEC7ZwGDTUYQlgWkUNhGHJy
hSJqr5MXr6ACmJu98g56d8MpvSATu8RqebqQnGu6ESKNO2099mQTfZQtmWDeR6S7aBMf2uBP08Yv
jXh6oE1hGMnEIC2gtS2BOOba9nvG0JXLgO8/43RMpl2bn2kBFuasdnMLyXMr0Bxx2eRptXZt7BoY
c3lZLdIQTj6XBmheGB/fcrwrcI/fSiPQpAx2Qhwdk3Ofe8gWuidRxbn100hrS32XN9+cs9SGRUW+
yzsHYsowqavpr3rvX29B5fW5MGCcGRnSVwxHCLFpa4J/LuVCkkqF+ctZR0Ido5suFpGQ37yQVY4K
L8EkpOYAUwbFIFLROtaeWn9BXvLWR5vkQTecP61GTIlRrsMoudiJeumWeetaI+aZ7U7kx6IUn0Zn
OxTjRiwERNEmg48herFioqeuMOrZZaJtKQyH9qZgxPM9OjcHxVjd/okfp/JZJG94jwGcRjHj1ugi
o1nGdXQX/PACHmvaB2as7tDdx2COeMXIoFTmc/o44OOUVQ8qzXeihCtn7G9sbihUrq0BkjBdptLA
Tc7fJf21oxmMIQ1iRVcyo3DZSiiEpEpHhSbT+Dy7H4x4G4envj/2TPr01lizn1rFaDK3jxX21THI
gemp9Y64bh3fz7DuN81SfUb9h2FYYkOxWmZkRQTnWg8E9+RyqlTUItCYMQaRAkSiBMLU2+AbmQ/B
g4h6gghSnoH1DDA3ejeJ92R5ycWJP2L7x00e8YLiKQVu/VBwihXP+Frcpc63zWijByvCRI4nzffL
KQe0zP8n5G9mYKFvPMAYeGvFNtFfJgKyQu6AbY2wAEsED2PgHDsznLg5apccs0MM2isqrytFOC7t
QfW3x1TVL6Y170AUfFZ9S3Qia7gU+nYfBNnW+GFKZpaXjDt1UNUB4axMXuUn6qH64xuPRQnu0M9Y
psHOznbyrD3s6EkK97lVKixsLKoFRtzStI+MqUU+jhlExlBXUiZD76v+kv3Htexg1MrlE1SbNqCr
seAyAaMNtwb9/Zx4oum0kcfp8YdBvQdgYsFYX/jJ9Mg1DIZ/FU+SjmxPmj0KjByfPw2QSkaWM2ZF
mc3v0opQxkTYSHO54wk6hFz3y4etW19V+SDrPqRRj1yoxB3BwJhLMeBw5/dFvYxzes7UwcRWRlcT
N88uLfHGXv6mFLqiecO1H3vAD5NZarDlRUfwSiOi82uje7mC2QLS4YuVjFw5VKQxyi/61iaQ6vBK
qjiPYjB+QuowDqshxaUGgAfXBezMXevBNYg99Y7JCFvwIQ8eSYfDscfzsGxF8hETCyllQxuDZ3RX
jzw22m0pYHhCbLqCPJeYD9cs52i6gUMgqTaM77ys9yNJJzRiEaiE2KvY9LXYbo6Wc1RtcieQh2T7
4o4issfG1ES+afjWOnU3fCvUU2SAe8jlRNlpZOxQDIAnjnD/J+UraX2QupRZs6+Hr63mIs2GPdgT
n3ZvNP/MGOnPyFAqmTcGZaT4m/D2AzKYtBybLMAknRNwHqFmD92+czFsKVlbA7xbwFUxY/NMvDMw
KzWv2uh0nDH+NZQitZr3Eo80OXcV0EJAbeqlxItz8iJPDxyc1WdWqYbuf5NX5bbnLVdiQkeHb9Oa
gz7slAEjYRHVOEce1figCAutVIajIzpxUivNul+zncxWPYQAKKVvb0UtbV7BYQKISzZP3IwvDOvX
/CJYk3ezcveBOiHluOiJQM+WrX0QYT+zXoAqZMLOhBuK/Q7/ZsaNgn9WpN1N9y9rKe43IacxyLde
XH7tMsJVAxbVOzcT+BbbSaXowRx+F2+XlGYIaXG9TBvPXh4CNiQYF6tMCgF52mITEczffn/2a21d
qvLsgw6UwAt01FgTEHEltsfVZaEuYonkT5ECMYl+OJcG/DzGpZAV259qxcy0DdaweSis2wbKEq0k
jvdxAQ21BOjBpQqV+L4DdePUl9eS1hPKHePCBdl0QNGakBk1MkOdcWXCkRhFBoWSCQj2nWlPHDCj
hth4J0yPyfF2UZruaiv6Ix4ay3HW1eOSGNsigJ+KZU2Xz5AM5DV/RNZJ+bqgc+4VAhMOYg+fNmpA
busERhKRZp7Jnp6vJunM0ue26hpzvobhUagZGtAnhQBS9QF3Kswv6YZ97N+4a+S8DhpAF+rRr5af
ze1qJ/9gNXZ7t0F1mLr/JEtQ105dznLXMGQrdiMs7LB8nCO4jCAHIxljNgdqkv4I70yLgvXQ+I9F
ZW3xy1+HFnnxV4gpPZR24ndJh8FsAG932Zcurqckn4g/D87VGnQ1eyz+kul0F2ONEKfGo/RaKekX
0GsMzDCw4volmy3o/DEYyLvkxSV2SDMOETJ9X99bNra19ioqT0PR7DyYE4x/l9pfRWj1zASBTttv
MUHxUUwzK6hcZ6NbqBbL/NCCzEnv5PnJWta+MfW77rFPg40UsGHB5d7d0mpY82Gi3D1A0JGL4DdU
miLHgFvjOuExHMh9fzIx8KndA0s2pXWIMdyS3xGGSu99Sd1jmiZkoGAT0+ZOIaAZca4Kb7jQ/Web
aLumw2J/BC+DauQpiXmngwdNcuT0KWCwZDZnTLYWX4Gmxw4P62q8oBAMN1Q2crNTaYmivwrUq1+6
cDWK9dTGW05CuWAjbAOqCPaZcalSaCY8yyD6wiF5W7v6HhJNN4hvA2dbr18zLmA+SEKFpDrzgGWA
FHa0Ohxbc8f9mTeIhepLra74xNamd4L9s6SXfoZnGnurjPQycbDDyM71YIFE+1+bkfkbr8Is9MQk
Hg6N8ii3CFugxdH1cifGU0OT0bnwOZ5g0UhKp0PYQ4LDWzuA3Nrg7+LoMGysOgLIBWmdayIY8R3C
ymIm9l4KwvLaVT25Ri55JuxQd90TDFTkF6nNeJZdgrvqL2opbbQQdrB27B4dHbVeE3w0jrWV/pw3
9b+VxoCFIZkEHt23MeKOFZGy/LGAKAu7ie0FB9Dto3s8go2ceEVWmRVop8GficHJ9mn6HaYPHVHL
HA6Aov3kbjUrOWpRct9QM3b3tKSwauzux+w5orp1EQfUJYz5sJwB9ITzxPEC7MquW5nDrp0ZKtgN
yKXnwaeXxXCvDTwJSKZLj3MZpZhNSBA7fRBvTS5YrXEvvsz2xnDjZ1t6pV9wAkD7N7K+PkEi6kC+
DRKN3CF/xDUSrBHvNq+5QKxbC3kM3zH05K1VHcN9CcqUsS+R3ZOPItYvUnPbeB4wx1t4oBXbuZ6P
bHAwAmBESdKodeIDiN/i5i2jS+PL1NqTjd5AGkMeTlHXNBgscRgFjE1zCcxaSZeIt2lq9ThK4Ttx
khaXG+TIP91iXsPpjfVfTCtMD2ixNLzqpyoZCiwPUM0UKKWw3YqwfRF/H/m+pQcV35Kuu2BZyW0g
BDlpZmhqoeAFUGE4cEAwPJYpC74EvcgSPPygdHKA1oZOtJ67lQ8MeAKrSgrS8AebFHFbEUPomFdn
mSWavg2jtYwNPOg2Rbsu6qPrHVKbjD81cIvQZQnqztMw4uaaZm/1B/uFvt3WMftgLsY4muGwVt7s
gWivCmUkZVj+QVCZvNsWtEsAEDPED7CG6IEn0kLvKXn0Yt4jvgGNesavnJbBh+eK+57zTeUp7z2G
oNaPzR4LJxHpN36UQxHDcpFniFH+A+APhJnTHOBFPYo57qzle9ZhjlupoW6YYxBuQ+6u90SC+SrE
sU5SiLxguMfLI4Apavgthy73VonRtrnygreSa8kHmutrEzCEGVwBj6E+80mSYdljVzZ6Hf4NWn0c
ONFNBa/N2rMLcwHbMKKyDhWlfflZS+JPONwvcXVwrfZSTu6OFuzXEM+ImOHscDDTdJseZitX2gSY
ZDF6EYRRz4lDgHYpFa414+7BiFCsTKTNobhw5nqL50OKaDq17wcecAOywtmuYcTlwWX1VMTqXS89
pT/rnNCKLf4wYrUr9oR1HK18MmKhwjkx0bB1KH6+fASxWGMZN7m5kYPOst5NdZwW9Hj5bZBGIz+2
wLvi2MX+2wPdaYSvM/udadK9zMD1V98Ey9njO5RCrMFzdNAuOB5OjApKVewH8hq7Bv0gCQXwUcOw
kZgTvjdW4pCgOs67Hw/eo/ibcHzVJke+2V8wqzmJw1C8cSTAYsTFbDyKU0TNAiLIaCu+ZGI1Elfg
qs5VqqCKVDhseMEjKdHE9mvZUCyWUXzG3j/kMPABoq0ATAkzhll/jXFSH1RxGKLNyId3U/2RIO41
/RLGGCFHYh52+8DBRZ90qekWLN5W/twC7CsMc2elxOWwwbNo2Pb05wkXq5vSmTQZYAXu0GqfAKX+
no4cOxM+Mindf1/wYef0W9Pys+HSgmp3Pj1Wkeu442kAjReNg96/swqUSOYtz/OdAHfDNK9+4zXA
+iyz3PHJxNauGvDkxOYosqedwSiLs4kMg4tUFgs4bFlC4bc5io6xuZVjSKaZKYMRs3qpOjDeih6F
5W/zaaW8seJv2fk4E29SmFVd6OO1htP/s8MPcq1qcHixyCHd5QIMNXn2tvZv1Jo4o165lt3Wz6hf
I6yL8WsDiu8x8hSG5u+QyaH/MN1tG3zHLReKInIPfn6ZFf9+l7jdHE1ws84Kj2KR12J3GmT6nkPt
X0PDb/kw5SoGCNsAEkXqE3e+bYhhdABuxR/4LMYnTn3L2hX4ZjHgDvcxAgEPlHfMHsU3zWCIOBCW
ZWLQVhCEmAoOvcD/M86N3W0SQGuMZM2po3TnsKfrHaE/A+vj+ATNMwJvyy3zWjAhmDFInMlUL8kn
K8vxATJ90ndbrtyU2Z/yUTXbz1kPnOE/VostUL8lzsXd0Yc20jm4p9qcOgp/4iDf1ByF9ADrXj8K
A94bifuZ6J/R7hITXow9MgBsxDQqC3ohfMGZ2m6d+NtOZfLt2GubLIm+vpoOzUrhrHVCems6eTB2
OujWbrdpc0hJaMCIbyd3d0EEC3db8qZNGLfQMswl8kiKizFzL7XJnqAIpZmO8BrRg5eye1nIdTUs
b23gn2b317bGn7pAB4zNaH322W4hxSO2RIK4GLCdE6PYwy9g7CHxMexjoc8HNAom5awCo0Es7R2w
2MMI3cWXPyG+nF1TQ1AI+vFOwVGnJSRTR1q4MMBOIouvv+NpgKnaey/N+r02Xhm67L3Sf+BhUpBO
Fl1E5O7C0N2UgbeuWdqDwTNhBJha5Wrm8S14tKOgaJbnfvk7ivRvLtZhTjKrTDShVPNhjbncQLym
2PU542vjSSYHPfUNd4BTfYtzVU1xwLpbhp+y+cFKkCsamD1THOUdF+RjQWXblsOa/RyPvmzraaRM
qh4qFDi5TRwgN5icoMFkn6Rpy5haNd5BeRoBis5BsdNSRJPGQfmHViU7vPMGnRMGvuukuExUcJfz
2G3UOjHgRNSdpKrQyQvuqAIXujEKQ80w9x0nhxgIho7GeAUqBWTv2aG+RGI3ji+aBb2ZoodjD5mH
vCu5NSKTeQEjNj6iQyWfMjcSF6oIFym6PFbGEBGnZh1Gla9Ht7hARNJQCOTTswuTQfjfnY6L0FG+
7YaGqciys8eglNm6XLVhhGXYQWcC2PVcTzjYV1Bx+Vwwj2GIB9PBdVpUKtkhp5lGQbDFNWxn3trO
xo/xlcOPGkmTSS6zIPZWRGljdfaHneqbkVPJrLonz363GCfmDF2NvTy6gLuyRupCHNlvxzPe5mE5
SJMpY3ICgpRFQ8WwR+JfJDhRC7DzwB9SlAvyZ4kVny3NkgxGkuUThNuatyvsv3OAdK61DoEi3W45
82gU68mC7In9ag4cXjM68yoWOt4x5XnQsKJYmGLYsN4BNovzqHlgX9NuCBFkskfEyC0jEG6U4xI7
uZag4ZAetw9Rdy7eCsuufRpi84L1sslglWWviNdwu/aRiG2mmWD5qUf0jPngAtJN6uy6amfp1Z/g
7xA+xqON+WL31FO6ymlAIew332NyzcAkB7iyERVe4dorL9d3Pn11BXeG5xOWuEyZzU7SdY1hvudS
lAlH96pDYNMqQK3Qv7n0RAOYV0nN8ajyaNMCgqkgv7hQe7I/fdme5HauGBp2AyjgyICt5PZR3xJW
w9EiN7RTozkkdAChmA9jQrQSHRijpCRRuNg4G+CdR7Xo6Dsq09i+9V6ytvDWE2+xCfxUT+1/EUx1
E32LjITj4Kv1Md/hkOqtd6MZ3vxBZ341YOqHh5/QTDP3yVL1ye48ZCwg9q4htnK0PEW7yursXLre
JtWxrdDiS8atHIbXgfPWccd/PiXwPNsQ0cuzgCFUCIiZytlfiaGyB+Ct6jvxreW2DKkFsgETKB/q
h4XKz74AizbutPKgpIDOhNb3nKEEjMstBF0NYh5JvyPgpuT6eRXsVRTCs09MOMEOMDD4YmSq0EP3
HaKKUTEUrsbq/kB70Q3SpMw3vXvvC05p+rIlR5XI0EmEFY1P5Oki1VNEf1ij8zMYDDTJQpBbhMHd
2bAfIc3FG/H5k0wDrSVg0YQK8m+a85XHJDekJ/Gh2ZBPjaSSCR2pStSTvKWpIAdCv1UMcSXQdlE/
skcb3TvIAhHGloX5HtOKXPz/mbIAxHVhegn992nY2M0EmgSsi2yGb1N6pFy6d2Z0UlOFsJ/4Ywyt
IYp8A6IxepYMEXRwwmlr+ltYXHv/0FNDYKZPHUF1PcGZj3kHmN9ibBy99vRWSv/hdRrRJNa/yHF2
USw/4B1OuTFY6zqqSu0GO2GE7TRPvB32WpS2O5/WmzFAjmiRKCw+tsUBYNNlkRQ2EtYBBWgnVYSW
w2ukWazJe0RMJKeuyBBHfC6Ke9f41lr9lwnicuHWXFEyvPEZWFYcVOKi6crKAcx16lcdpDGyvge/
XCuYD5NHc0nLoILHakRaL5hO/YrJMhATntFU/FJdgNIgVSR0FjARc+07Zo/tzR3dI9c6gYrToGhb
X3UrAeCFvUcjGlJixfOOm30arnOL5Bmqs048eN4CLRDVWZHr+Wu1zLnC5R8bmHU4P2mIA/tPD8tX
i35CSIMN5vRtgTn+8g0PRDYCnuQAlgwiBvztmsbeJuOh6+L7yXr3m88lQr5eX7oKpCj/EWQa18Q9
yd5rK6t2DYzWgsqQps6lAQbbFs0ZkKbAWsa3QJV1XW6rCcoFF33NHH2UraS3NLUUmVxIjnsacwZA
YPk1PvE52S9CuODbYJhDw03G1B2gLoMVXh2kLIM2LSbYcfgZYzAXorQFzJEvKODcArJtsWcF5xDN
mkdOxLxHKrYD5G4wXq4GZDHqj5BBMk+dIwfv3MnrtkJeUDTkcW0j2FrN3WFpvxQHwPDBTpONjE3w
Ju1eu69JZ5AOn9HK9szClFh30so6CrSQI83ngqKHFRpah192P5FBQmM91Qxm+DUdgPC14JlIBDNj
njxO+5jt4tMmw8+zHAz2GbiA1YlxNNS4BFoDL1dGhxT7BozF4C4ZLqva3UiQlIL/5gjSzuAgQ5/G
rFviXwhokTpdnEQdaKE7jZmCQwef0N5Wwfik98axg0Y1wfCYO/NehuwWxCuBEdkcMVkdQy1TLdex
/vLUJXuE1I0ek0092ZG8QYbbPIB/oS6fb5URU9FceybpcoHrjY7GOd+zVSsyoWUfyuik0fu7ieic
BZhowqmoa/ehqKG98C1BNRdHBYkrH4bmUs7FXAl4JeoM9+WM8OgiAxBsWRMGA6iuiz7ZtJNOmh6p
PccIC7lKS2DccC85/dr09h5mIJCypVcf/87Q182EKnqi/Ool1lf6LUGbk5uYJbc9TrMQOato72jp
TggmUioJK07QNDnl3IOCFjV/EhETLxRL1o88docxxgTgwLyivLf0czm4P+hV4bIDGNnxWZM2MD4Z
7ssc5UcL+B4CdCaNF+w9NoK3kL6XXjOhPDByMYPqYbSvQ8A2R/ic86cy5C7RZqhK/QPzf54H5oXB
nWbO+yz9ZpuLjamkRjGbk69cZNFJNR5FwBpqiB2dLx/4IgQ9o5ITQsgSvxp8OHlRSIsFKqwRA726
JqUn3MScAKbxA3YrLajjc7KxU0boNHzw36Aq+NcOXHBEiu386+xILtbCHAfgOwP+EnAowcqdcoiS
QJYd3s4beTF9ONdZfiPIO5lxPqSlRDu+iupzWb2CCkpCDvSYwo6OMoMABxxReznOWhpf2Tl8QDJX
JPGk7QbIs5jnH6BpQSkp0DFXOP4ECAer6ZoN/ju8CtJJ8k1u6LuIwASzmtcWQIByx7XMQWkYMkzq
JXsRp27QemAPOjPoc2jQSIfBCPvgd0dPe+sCQuvWN2fat9O5Hx4ddYKhOUAlmC65f7KLc+ZB5Nxn
SNkK1Gh7Qz9zQGvzra7P8FWJrrWcfdicW4cp4NbmTBVi4VEnFqsntCa99xRDir+NelfVabzH54yC
qko30bwLwGI97mG5bDzYT3OQ4W/N/5/Tk+fmpybXD7qvmPo+WLbBvaf+yjrOfOQjZvrUotk3+MC9
srY6qSMJmpiMWz62UEUP+Z2vjxs9O4+T9lzPw1qBeQUQhM3+B9hAGkZKYKF2GMileHCQvbun8Cvh
5B91Fg+EUHzeKljTS3jfq/lZib3fgRp4YM7Y9OXJLxIsAwbICMZj30HwDc0XNyDaWHPQz4Tkr3KD
GDM0QrPrt5nQwLwHbX4KS2MDGeIx6JzniQ4hiaM/5V1iORhWdPZeeg/ChQJlP8r1M1npY0vdZCf2
QQNrUgj4haKrJ8g4tPqmMa6Y7Gg/jSUJwmrnp1gbLmusrXfcfF2ZniqfnK5a0kQKeDvefHAYFPan
qMA2kqzDpE3h+hX4udLQKUpvx3rsoNw0eIf3xMLrGXZpfftamPNmCuKDDZOvsSEMTN9l8lg1/UYR
bPD/cId7JY4f8yQ/O7SfIwxnOeQYOYJU+LChyy5mFoolVjTvc4uLbqw/ZBoJ3UQI4mj5Z+QveTDu
87HYiWvC5FNrIhKvQnWA3i5Xe1aiNbKw1OAsD81L73rrOKHn9XcLbH7ofLQ5xbHzntqGYMxD55BU
gj4Ch2cJhEHknWLUF7wOYJl5Vx9UegaqD5xXCahoevskXEtgT60CX5+/hCqY8JxBAiVxQ6BTJ9zJ
983Mny1PzNdqLJoPubOlwli0+SxjAA6LqLobp/gZgpKw0hazfJkg+Yi9LuWDTOYFrAL1y/kHUT2z
lxhOQRcQ7EoGi358NloM5sMfncjiXtvLeJK/amTJ3dFxbUy65xXvAkopM0+WRDpuUrCAiXCU31Qm
QCY2oQ23pm1xDWlFM8JNrcOQ0ueSkaaoJoq5ElqHa7+nYJFxpKiVqAYR2tHrwctyjA36d5HfR3gD
zyfhZUjdyAUjLO2uXI6i7EiQe8OLjlnz1Dg8ZekPKS4kSrctfxt4GbINbE9DsYKcE5MJXBGKY9Vt
ocgHFn77bFHCOZisCI8NRfqCKwRW1EIxKiBS2wABMoViHjyU8+tMyek3W7f9x/m22H87M91m0nKC
/vrk/7jG50ie6kyDE9DijuaeNk6OQun6OZ37Zd40zgWtsK2uMzQWsCHHh0swQWe92BDzcd6/U1vf
emWsJ4TiGdCRarGhTCRuK3T+DWoA+/noAIBZsSC/GUVwgnTnKFccVIve1I8ySk/YD83cHp2x2k/Z
BSotZMBIv2Hi75fmXezmaxoL4UMfpYlblmOBVw8YK9NSnRFdEf9IcgFidxc0mCVlyyQliy8JlRlV
VNl1u1JDZMx9CYun1wl2gpONsmYnZ1Te/7R4QTR4AzDrJ+zPuxIqSl1MGRO7eIzDmq0ZF958Ugjz
l2Z8M4he+L8vlBZSqBsOZaIC1Azm7wH3EEiaNEAWGO5Eq2hVq5RDl08cp/2T454H18FJwd901q+3
h9RYMh4UHgbUzj4FOPB/J9u8A7kFNIgYdUUlxPJKQSE0JAesZxqIAseD4iJKGnmz8a4A3xSOSA+9
JIDawLC2rv0tcaxbfCjkRoeKqJtvATbgob73nL+wnAs0/vAQ4uGBcxI4pID8OMwuD4vIwXzg2HgN
m/r4O8G0p6M2xvuit7czZXFOxmCPGeJ4MQpCF9cBRYhAouCeawHs2Zw5/ymhEmITU4QEHOmScVjZ
pF9F/xZjr1XBdoJZp7iOWMrZkY0xc/dwqOBiAJlBVgonX+Y8wBLT2U6yVwr1UmAw03HmWR71U1zu
cF71cFOk/FGgEC7fPY1OTleY6d6J747xG69ZdMaeX1jtQrWVEEvQpzrdsRtkHUrbMsAwHaGR4mJz
x1zErql7DoWb7dh8OswLiRELCXgeG5pL+mYtnZ/TzCDVy+8+A2vT6PYG5u+6JZeCz8O8in9a3PKF
1uhWM3APLSTvgVPAQlwiOiCpc8STA19+aggnoNBSisFmsWdEFVVk8UXcnswLRhs+8J88/gptYEfm
PMnZR6DlLM+LQu2PHbfkAFU+P9oXamXl70JjlsSTAPRFsJhtYMGyEpkLN6g60/dA5TtJjCKNJCe1
NLne/KdWfK8M5bUnzt8Ixb+9M0gPd7V36rnQ+4GrSC8EB8vBk0deS8o1fhPyPnDQzHCe0lPmEiWg
XegnJ+FCpPQ2LW2+rDJO8Qyc2Qdxg7ur2dTGVXhksaUzbxg7MlRWLtVcHGItpv3JW1gaZQ0OKB/z
6PHt8dc8yEEF8n8BGziI2HX8L+RcmSjId8V/uUTplTR/br83OqiIzbe0vqzB2hmw0O/g2hCL55/H
aEBReCn9YBVb6o3e1h3rR0xn6TG4NsWe/rcbmr1fwpGYrwOi/VJt0hENVVXdDxEwHWiLmb/wLB3/
KhB4qDZa+tnXm1ptMvXXIldJ+s0A/Yl0+A2EERq0XxmaoY7Jcu2ZqlagnsiIouksF6GCrsYsDv4Q
QK9clA5QW2K/88eylxiaWJg65h532Fg+GUu8KmY0nuZVsBk+SIfJePIKDV4kYCVbrNhDt253Cof8
AtYaP0JOBtwtrmbBRTIaaNm+AX1Q6jAU1W8iPBjoBuStU96MCOU5r1TbbywMtux201BJzZP6Pbp8
/n5pwaKdADPyI8yzB/leOSRNLi9p6wU4auZUEryeA8LrSQJLi5eIcTi2ZulVhhVMtD8FeiTbdEnU
VuR39KVcx6VBG84wzMQ0eLrKhFVSj5Bke8WEyGk6x4DOJRgXpC2NGHnbD888LI0PKtVUGPwL5olI
k/aUpJcOfSkLmjAhmluufFI0BJhxlqeFLpJvser9R+bYvlOdOhOt6P90zI6zY9hP6hGoI7fQ3XL4
CQWhRq7g+OmNrWG44X2YfFUdyg48BmSXVxPkb34Vbp7oG8sK9QB/GzRzlUD7lvLKN9t7K6dKbE+6
4d7Qa3lQ6QtOfmFkpeAgGDuzkUsQrlrsxg4Jry7cQY5LYW2zAL3Ffx/GM4VOPRRPNI5Bx5dw7Mxj
ZR777th2R/wWF9zPu6MqTm9Ngkeg9Uh7HFTFM1SPkcu8SXn2OELixoI8Tygzgzcc4LkRZsjmQsNv
Al9AsWxL45Gk0hSquOW/5vOfGSS3aH4aemDKkREezAKhU+GSNT9Y2ifDTw9kCQ0vVjUbofZD6mJ+
039KVm9wJaZwGHMZ6IthT3xRC9MrOBrgtMZsbjmSkZRAz7JejBqPh+ng/IODCqM0VveMXpgOI0H/
Nmo8FamwxeEmgxokX2djQxEiphoWTQa7xNUxn/QQnULGmRGUsrE8puTEURFDB7g/rBbiXUB5yJwA
cqZ8hHgtsZgBGQl7H+jfPFRca1aLIWkSE2u0xzvFhcRh1yeXEg444p1Lq5ItRq1UbIru3wg06Djf
gk902bFi8CNAOvgLSdtNjDofT/T4kM97PVg1IeRQwr3vmIe+8nq9e3gzYGL6Bxy6IO2ojZ449/TC
YjQlnIAOR6iyhTbotxutYdLHQFH5hAQ1kDOsXZvjtz1iUMptqEhYwazEC59aCg4hno3X3lq2Tpsg
6nwV9yY7QeXJ+0urkyAMFP6CpxL7Bc836cLdyg8ecvfbrP7WtDNNcK/xCZ1tVCD9XWf2qffq9eSs
SR6eZNhvkFR8P85wXRgrUJFw0YuVkTDIKI1XoJRDpZHKsePUFOA/YXBLGYh2VsaM0+J/UjqXnOZB
cNZe42Bfo5JMox1DAYEe++4MH+WurjYjd9bwEbjLA+VcGrmfgX3wW7WHEwGl425kwKaY9Y5XEKQM
J2DSYgzKT85UPxu3Ccx1uEuC/UD0GBuqxbHmsX1LKSb/EHnTnJZO89wb70LZHJCibev2UNfr5ObA
L3Wm+ypjulJ6T1MJ3BTj1zAA4Vo7vSfMPv7W/BYTMte8dSAXJevKytUJkdlzEjl/ySm/TEl9rGUG
8EYLOKNiCrEgqDKabx/dQum1VJ1c6N2q+I+n81puGzrC8BNhBr3cigQ7JVESZYs3GNmm0HvH0+db
JpOLTBJblkTglN2/bYr1hsAtIXsDo2W8HOJs6pjiqWFOnTcdnGHbhZ+JeVLCbyyPO17b6CXIA36a
7M3Ef9Tvx/HcwuvYy+8FLoHgpk3cqxtKA5jgTNFeaJSloeuwNFOOMQKKM4dTaGV5nPIsOoNAlvk2
vvRl9qLX5QuA69T9cKi2ar+3EmaFPFu/x2e9eXYz1H8fhIExU20nqnVpYpZRPc+MimdQNtIuQIx4
2jgIPSP1AOJhpR+iYzSpKkaaqjNWtB4AX0Ej5Vvg7uT9AH4LQBUTMyKbXb4PbQRIastF02PCjzkn
O45NaW46ooGguuhmJ0zrCHL2erhLkg94Z27N7uw96dOVueZIQj5aqrHCeGWGHZTJyoIAXfJTmxAx
sqTrInlpANUkUgvuHo8Q6YfJuMnMGJz/vwzZwhyaWkGQkna7BuNcGuWbVn1uSI4JSGntQJefTJva
+4gskMlwFximJt449q0G0g537B3oOpQsnOC9guR1naCxB8satjbHiUo99xQSN+ruqcc4pPi/Rrty
MXzWh6o8Gy62QQ4ZwiB1v9FJS7pZ2ApZHWIg77jrl3hapdkzrOzTBHnW7iemIg6U4RmIiDqhpWZo
ppuNf/J+9MebPX/V/Wmwl02Hrz2YvnpQ/ah7VrQB39CZoRAKk5njHXFJyvRts6c5gqoOXcNapzEB
i5+TbdEe8ecAvV/QxXYtM+C+khJ6N3rtg9+0FAE9t0CC1ly9C+drQiKyJZ4s0zcnc03YYAgTvpDF
+qWANrXpu93pq4Lgl6qlDUKyz2AdJIb5ekg9P7DTZwBKZyx+u3AsutscRFoTuN6accJe8KUrBCBX
8RuVq6CPFTOQwEAbe8v1XKmn2UUySSYev09MwwU8nOkHnlzhfT/YNapWLbxbA9GZLzke9OZYoX3X
Oo5g6K0CffHkGi/KUBNwIObI/FnKcc0g5wfyUOj5dNwV4Loq12GH+KhGY8iknAy4mCZfRHYmAFyh
DmvN7Heyxsdm2pftLXDZJiFXaVbg2kUf3BMtDAykhZ+CA7iwBm1jHiOiVdLi3UyqowXKJG0OPyK1
vpLUvAmU0AnpYc6UPMpqcVGqkRAzUqAFN+VfjFt77pDeCt3rXnV93ngOo7VWaoDFcn5e+q8O21KV
NweENo1xMkJ7V8pccTT0Yr8DI0GMZo1Y4hA1WKSWtufcFDKcWK8mRXHnsYPAKUhXHADUHK41mTFm
MaUZCxupBnDoF1BarqKKtsrUNHjG9Nst4B3bnxoQEGBiYQZfn+KMSvaCNCBSelIK6kMj2kgWoirI
A0hHqaHXXcZfEaYEKVYqRGxT+oublUfXitVoullR4FdMC+Ob6wZw5WuorRGGPjy6KHdUD9uDfraB
7QXtx7anubClxCThK0rqvayQVL/Z+ElsvEAI60QWoVxdCr6iV/Z/xIvrRurJgfYR1p7LySYRUqcK
UZC+xriz5GegluL8rEvSxK3xXVFqf8qJufdsiXsoDFAZkEbhQtHzQ7iKcx2h5ZNicw0SIaCQGZBZ
hIFnH6b6VHeXtrb2ejFIDoVrMdUPR/IjnDRnNhTv3vFiv7Hwj2nMQaM01gIxG5E1UFsdaOptSdJT
Tu8uY9eRFMU0nTJwNMYlryAVURHSeFoPg8ibt3EFu89oSEF/dBKdbYSoXYL9PjsL+9uyBeqIZ4wd
mBRFZPLUf6aO7o8EnJS4DQLIFKYvZ0W962mwQTRhLJDX1JRG1aUymDF5ovqyvN3SHVOPkp6kTKwL
7V82+VMbDJK4aQdvpVJwpaD6ABRW458ivC3THVZw6j+ViphO9Uo8RF4HTFBjbl7kKwbKo6mH8Nl5
iro2Tb9zfpsm6a/81ikx6+ZzLaWkNdOO7DBAweG+Kgm9LLnBfCIb9Qi6Dfp6VqRa3lxUWq2zGaWL
vqLlWdp7VgOyQAq3ZKVMmHeIrwm3ykXaFfgcG1+bjmiErzVskoDGREr5RsX5W9xy81tFIOeV73NR
rAYiR9NNOP/ibxDWR5wKD1AUiiZQa5IUEqJ77ggZOH8ZeR97V1GWCFgVQlqanI1TCKhGV0klKpiB
gX6I2lBDSPqYXabGlETpmnrLiC98DXXJkwwRLSEhUcGRSSGkAAHClK3MetSK+YXj6ckDoBKJSsmd
quDZoo7U9BLcACaWXDA2tiyZKQw/bax4bEkzRbVmfjAsk0n2F7tEZ2Z9hOA7S/utEZpLmeZO+sYB
kQpErcgX9PlGAVJ0Ep3rj+Hq45tbt6tcL44N3FsACyKfUb4HrTQ8l0mgz4R8JrZPSIE07vIkvSfo
S+RLXfGvKSisUD8FsJq18ip/HHTuqlCNjXgvKHdzesl2otdyeTwAxVwoQ+SspegQeadoMEUKoOSX
wr2LzjYLumOOZcpFVxNaX4P1GfG5A9AO/qmwUGg5UB7WJWA+D6WdHR/vbIwJgECPnQjPUwIiRkZt
qQShs4A1CjOPH4dbxhgJzuBoDFjJ3OIukS3hr9z5nRgoktu7aMVmC9s3TM8LWJuNhjDXzhNUfD0R
U04XHab9X9XYTjmkRYbmjcsNed1M0PLk3Jf+YPNbIyX0uRWV4kbx7yy/XPwJ8zWqOKbmX0uu7jpS
RDRsX7g5qmJGH3Kxq2d8JcKowY9y7GXhs0icveaScxQJIGOr3Wm0iUICvYWJS6+94awc1ktOIWo5
h4ydjbk+BIM3EDCZwedEyny5L2At+6MVeruh2IRQMdYPlkGxeTQXMagyGL4tFl8btuKCV74yDtfc
vOTRBQK9YNBQ7LunDg158KrjW26O1kAXQ+XeCGgM5YoeD1ohe9D4ZkNvPmmUY39yY4vqHVU7Rumu
wZNAggWzexAYeMaWm2wk44dy3DWO+fIVBIjYzmPxV1T2wsrPwDKoKbFfkvxm7uOSXrW4DqTvlACm
J4bqMl4r0Z8HzlwqfUYm1IsvE3K7itmGxzaYN0q+4XnWMbW2yoygAezWniB95Zv/cPkk6N6YVlgr
SGyad55+gxA7QI2xkDneFz8iCi/BYnKZBNhpWy8e9+1kn2oN2hYAPeeAjupprYdYaMt5nSjGp5ZA
UKUr23x9M4Hm1HJ6sSqoaD5ymOx6l+gF8i4A/FuVa5YxdZqEuEZvlXmWNp4WXpYFyBbk3VYbSVCi
D+audIZVlnxE2W+0DZg/0F9GopVqLnQwOG8iBDRZ3uLZFGCKfRuYnD1XJ1Gf2ClLM/seOi7QajYj
IqwvF/H+eNDMfIus3kl/dBZNiEr8EpSnvIBOlIBk+AjADHPcY2wOaTcK1NfVh4Bg3FErseNriYo1
gbm3d+AG6fDpHLDAVhjPsz8RPdG1TF/18Y3f00XTYfIhIJXB4vg6tNlF88tumBRrkA/SlSQab7we
F4yVbgD6zENUr00gihlVmg7LX7J2dfAzRX9VSE9mILKBEJ8xz5wKCDfAKusUF4Jh+YQc7CKVATpM
OIQkTRQ+7ZtKKW3TNFfkTpYssMm9F+FxrHpMkKqosyqafuMehdhTUHJ15wDGw2GZEuWb4lsru38W
6l8OCSxOEmNMbfT/l4F+r/HOeSbgrRoLARSu2cQg6USvoyAFFNPZk41+chpXdr2O5KI3zqCJECi8
Iq3/ZXZIYLmyvGKjMjEPnDetflIgA41KBb+MwcXjSPIIhyYRzyIejKPoBa+tKA0rLowGspJZtiz6
ZKDyA7CjAkS/xj6e+oNI7HG3dmdEq3PtPg0N66l8alj+I0p08FLSFPid5FDUz2GL49trDiMmYoH7
c9JtDYU5HDApreZTxHOGurT4ZUtyC76rvHkr0D0ojbUKzAit0iZw3yG182aLARJHFXPBGpgp1FSs
I5fhtc6HTVihi8FJp+yu4HI7hmks40q4klm99DqFSeIjZ1fU4rVnYuBk3eXRJIzBZtzOMh9mYiI5
hBr1U4BgZHfieRZCnvfZMpoYNS6vVf6QtwEYJh1BTxHPcEbQgNBCndISqEu1erEY9gw0VWhMg0Ab
Oq2MHpQNynE8mkq+DxiVXSFBbnXcfvCu/IoZXLcW/9H7eCMqg4gYJ/scklxdORJJQWPdZm/suQkM
msfOO5tSBk0pdzQhYo0KoV7QqcBV3C2JfH7F5STzpwk7AI+20MkuaO97XM7XYPlmy4PKElF3kLyA
AOZ6Kb1L4mI2z4giI8EGSSQiFzABgaSkzIVJxEfY0gLbOZu178mFS0e4R8IZGZvp9ukuE384IgaV
h9pGjO0c//Hbac4V7/POTAgqKn+kbeKYYAnReKzSnM6XOINGXU84SYFzhHuH4IsoxET5zWobWFMo
yIcedy/hNdU25mKizi+bal3mP2kx7xE+0WGsXIXQB4qARjICPnsYdXf51pOLOUVPgZmsHNBtT19b
waFS8Fl8VkyuhsoC5iZgOf5jouVqXYRzhDjlp7CgFwiv8XxSy+KdRdHxGoENyItked1MaEHpQyPR
iv6d6SlmRDwVyeEWI2HYLvxlXibXpNR2NOsJHbhrMDSX3VV2jO0mD2vCMsmBa38JBmAzPBbvTa3g
wkKtWI7fNpXSqM1bl+RhILjFxI4H5MUpWiivLgeUXexbMF/WSWOegJto68OLtMIubgM+Q6j6FcwG
6Eu9wK+TvmEEX4FF5ZN8VpCJtkC/KdbLjY1LCr07xDEnYihiiqsZgfHwx0u3/KnKnEwNFJVc1PmY
nGsk8QgIcORSL8TEuano1LkmMjZ4iBAwlx+U5rnPUe3Fz0XFxUHF1BlXAD20ayIKXBDwjW3y0DqT
PLYWdDpmmOrSnhq84bU64u865mr6Ykt4P4kh1TaCUIxAYmxy6c203boGaJR6Y343NJOdP5scc7N0
ZKm+y/46C4g1v4pA1o3KUN/2xGqS16Nqoy/OT/MuuttiVE5sJ9raALRXFL8AzchCcn2f0DjqjLrj
kCZqyA/DfoORQYTFAoewDScn345m8yxfJNtGll+INzFP7/+zDIUURQoTPNSW2hwajfHGXcgcLA+j
KJQPUzm8kdsJ8HVmOohJunZGxOJEOinu0JLk7hbRv1FvNbc5jWQL4DNGtoiIWJIqKENW/F2Zeb/0
tjrNE403o3t6pn47+cZLGQZE5WM5W4tdF0d7vc/ASGqEKD/5aK2lV0Vjg37o2YpQyWrfcdARbbYN
U59IqGX+Z2C1Q+vnNCTBfrUD6O25LbEmRjL1vl9XRJnOMC3jeWDehWZljIBn8K9OFOLMNLBifkPt
QmYXoZ1N+UvRqQgotQC0YFKlSX701xRDoMz0azWJIyBvOUWTDuhOgtauYT4OksjQ47YO040H3oF+
XLXPXSTKaAaX19XfnFpnArXsVQYa2lK092ut149JeOnIUgihg0VSp7B9jW6tcO46GKeRUQ5Qrs5n
RL2JcJBBHai96mZr/pqsd1gMi7rZ0XzR1+fpa1V4gsC/JEiZsWDB5jbcrLA99PCahIMgeVTq+ENi
OoSb7DpizhfeBkyGyMO4+tapnexUF2LRjYmSidE2o5z7KCoucQO4Ntq4WvHKFBCk8HgeCDvNX92S
YSevxXaBjhitnqZqOE6Vt3Fx/k4kW9tfyDEWw+C81belNpKSY8Bg4G2fE7JS84tpimML1b2x7ZDB
lnaws6x5Z+Q64uddqfzBlzEb/wSYcSPiv8LbwFiIIjY2ATvbIpOqQGTQ5BgvGEwxlNbBJHIQyINS
Ic2/E45BNSWZJLtRIwUU6/Tbhe4x2q1Gxc1FgR+fq0PeHGs9Q8oq+ucU8yi36pwCjqR3Y4RD8zZ2
uuuhgWANZtLSAv1JrBWIRiamYRmXxUQvaY2kNME0w+iDeHOuNs25qs6fBSISNxl9MRAIDYunpEE7
Au1JAyU6behI/H2A81INTJSPRfgCy4P80wmqIxg5lMvEis7QBgSM5Ka+ktMOchxftTZ859F3sWBc
YuzMFgnofs6S3UAUgMgDytK5SKvKJ5ctXYNRRTw3zGbHOiXFLfEbclsAHnE6XZndrUT3cvCOU94/
KQbqm3Q9WuRMUbunKqQkACX4NhF0N9xdhtglWE7COGopZUZFBzK1M8YiYy3keSCjXNpjFRVAYbD/
EAoI33HfeHjifqZ08a2Ozo9+lzp8VPYBJtz8K+h8dOQFYd7zOzw2a9jR36XU4XHHpBKEuePbBgb9
c0D9OqcT6VRXzXi3ic0kaKjjpO6Su0JRqyvLUQJtJK2VXzl1mBxIZml/yUrm4lwBSkJ9j5A0U+Ft
IbECX3+Xcxsq2YL7k2QA7C1LQNbEcJZYPM6z1r3GhGRIUTzBfqaIlyNOAdp/tCM5AYcOWkxJc7GD
G0yriSBMTpMp+xEiQzHPwD5K/wPowBe4mfrmQHEj5xIrgmODxlMuu/8mFp+C9kUYLUFI5FvMOjiM
EPoAo6IZStCBw63LJnbEMg0eDSoCFiQ4msTwwFQLB96hU8HzQtU02TfxjeQ1J8IZ1UtMxAvaAP5J
Ohg76bMSbqnOuhnhWeco7ofNgCLEtv5Gik+9IS9bDrCUYUPZRdlMzqfM71kwqUmShvxyUGiDth1E
N8K346GDCoXMJC1uHoyqZnzBmg0oOc8RdD3GqQH+Ea6oP6RcwnN/8NJL3d+EcEBaJzeyW2wyhd6b
CoIqAxs34ndqg5ZqpkByQ7nQYXYefoC/jw71YgHU5sJr4GdJu+dx+XJA7lFhNZSz+HUUMECqhbgs
N4LtOlibJygXQywzLT/w7nB5TtZrzEynAg9hW8cbTddWy0ah9+cKfQD2YiLMu7+mipRV+xGApeeY
HWlCsKNERLyIgN/6yFgOSJIVoofIztjOGJtVxT2IsV243oa6m3RMk67WI8Pagc5t+GdrvdT3NgM5
QpxBmbfWwORZdQmMeh0Dz2FbLqg+RX8zewZWb+yCALoCQhlEF+EzF4HrhAjD9K6VQVBT8AM4ayee
D7goYsKYynZcRHHP0BY6PeOdswZvwgUDrloaT+nC+PNRfaUGunp2sHYC/Qxx06fqzqDMyLC5SLTZ
iAEWgbzafAG8kSOFN5Fw5agAMQkhZ+K/XblRQW/jFhw18c62ZQAAoVyizx2Gi5Sdcf+NZfh/fSN0
RBKr2Da5sYpPGnuAlOo3PUjBAbO44G7Bni6Tv0DfJ7stvea2QbAWw+8qaK1W29HuD25OCBTMsO4L
tSS5BLJZtVjHwwerGXUvDudUnaTndAB1TYN/jmD0zlkFkMhSSBXO5ZHKhuJ1rgl+AnrL6RW8mhY2
hY/8FkRe2sUlEKsBIwLz/C4jx5wM1bA9HuXniu+q6uaNG59s6nBKOhRPYuzFfw19rc43qYYbeLv+
0oywUCCF4sDIql8OyYkoakzO6xxAtR2Rp9A0LKtcTgPKZYq7kZApATb0a8m+whmCtEYWwghsyZDQ
/rzkeHM8hjdx/JHzUSjJRmu8jdp0h6FDG9Yqu6ygN0agYy2oGxHA6cpwKmhSY/C3Cc48V+KXpPfW
OuWAZ/x1jL9xl78h/5lULPRnk2qX/lkIWCIm6O6bmJGcXH8qWUehSaYg6QqRuRFvDJrYfZe4m6aH
o6E4DDxGapECoNBsyt2tTKR5G3fBiWQI16giu6o+hIJCIr7ywq1KkohScFQn2mkp906Hsj4tTktm
HSTXSAA9+kih5qj0KxWvLZsyohlrq8/JMjcS6ZKFb0FU7LXq68YAAiV4PD3oiqW4m1x2abkRe40I
byQW93GqsVmel+aVIAHWXj1V7wSuSuCVOPqJ/EYIZCiINjCyIPgVbRz+WBFNKvnPAgVJ3a5mMYH3
qG6QdzKNxrTeYhzGJleIVGO0zpZ31TNSpZkKxzrBfZKgL10yNFBLtUvwOAtDDbeAZvIw2zdkew+N
pAyEmhrocPqdCUxW4aypOO0fZyD/e6jnFyoE8JycsGIgAkBF5AiL9RyoJqZHHADqbdbCHZK2KSl9
lDOP0809hypFPSpGmoqHAo5KdSERFMcaMmo6OR/UTSySIuD2OIjQj8WOvXLB3eSB57DaXuqHkOne
tDOzFyosCWv0VFgHAk0RysTsmUmG8OBbor1E7AwIwneVQkwWKwgBB5J0VGKqlaoC3UtT+QmautGF
5kTdnfPJIn7TXl5s9DW0R7O6n6lODALKJH34PkFKGQx1fQ/Tv7obbfTyk7LOpl6lveNp5NNWbj6O
XiATV79JIBEpMTQMQs4DVclqolkCnJJfD/ReScgrGn5Cm5qHm4JTY8rRFLrlGmED9ZewSg25W5U1
nh5FHbuXKxA9+sxQQ5F6B7N6la02dseyIgyXYZS0j01xIOyMn8jQjAgal+cMbC4smkGTyAVpclH3
tG9B0pM3LC1JrY+71PuN6SDSh40Y9DCw2PC8OCORxkgYG//l3eWmAJPDRxh0zjmAcy2SrYEIqrBi
bPbMt52mUx9gCeDZh960Ed6ZT9NQrEQAgobonriA+gAZEzwbMmJy38BDOeS7H5ePMv3KyG2hNQUj
tLib0u8A/l1HsxAWJwO5uXy9FCiU4Q6UqVTktlRP/aewTfZQIA5CLS+dZua+RvX3zPvBnykGZtlu
LIwirgnJkfwBXEggSOkP9XGEmDcnYWaZnEMUH1UsDTi9qDFD4wTKXFsM2gms5tnWqh2RhY9WwArh
Y1KFFuXeeMmpJWwyV7AiI5AgHl1qB69TnpBxJl68J7vqK4TITpkcU2HdIJJ+QpPCfYLJgkcTErS7
igeEc6rPjRQHxYZuaTAeOGhSrlsL6zsJP4gptDnbDwviCOuqgqCIajw7gA0bzjosE98FSpCLWTgB
JIGiqhapLHKWZ/xl5DBkDMwz6NY5IxEuFqIRZPXlzTlQM1+OF7zKm7o4o9raeGiD1G81iklG+AtD
PmS3cKZPNKB/UDkvPBlwKGoQD6yYTxy6jGgm6kfm7IkWVmB8C5aSk1NqShh7gQLrxZZknZ5gh0S6
4/ygwfgrpboVwZ1h/+jfHvWfaA1HpO0PlY4GW28YW+lDeOBqZa5jWBP5/o1x1cgWrDM0VU10So1n
J4QJQBE0wAPq18zp1jGhgaxvO21eQkJA4BSPxvKsDXIrxudgeKv01zxCYkYYyYzZosv9PolfUvo/
CXjA+OpiBGFEaPPbsOYDNCcrFD9zTUlnkWVg6xdwsEJ9M6sZxUe0qepDAMnX1i2Ck0PhtLcxbIk3
J+MvvyHpcylO4EjlfYZkebhoS0UJYbVnk3XJHawk1rbIGTLLFVax1Yg+RQveYONz650XvkWxLz4z
CgEuzMhk8Kp3dUj0FortEZ+IGBj/kVz8MfEAeNCEMwxQEpX6hpuycPC1MSApLu9q94azzJi6Xa2x
LH2A9vBA36Ki7nHXwh1i7+ASYEEvnOj/xHQvoaRED0kbSXanr5k1r6Y55cGwb7BA4UigFKCE5yAj
9ZSRJKH1UmsXVG5jERzd8EYVKr0kSnW0CnVz9WAaGvUrsF81COmyxR70hFtuof/U1O+4iklgU4Hw
D24NGR2de4qqgWiEoggeV4vcVWL4HjHfApkw31H8dgrkMd/cod5dFkrMJNuKU6OX8ObgWEp5aQNx
vxX2jbtkUn1mUDAOAE0/JDH3csdUIdU01gmeUrtbed2VX1iaoEk1/6BsyKFeRHTSJvouzwghc/Ca
f9OZicof2EAOJ7Ulfw13E8VewrgIN/qQkF+2XNbch4YYDGzYyUHKOYh8trKu/uPhs6FdisUi/Na8
u6CpC/sZ5kPWxNxY31Gp7iy6PsiEHKfj6BmrP7FWbSCofUnqEFJWakCXRJpUWnLkzbT4/Grwi7BW
ANOq0/rqEiDk433GHFnjFSlFbpkv/GUWf5aLtk8pE9MSl8lIQGn4PZDaWOef7EhauxzBEl8OPjT3
foCKmT3Bh6SNqmzCPOoDxw/rE0xDLgIyhCOqclnPCbKzUduCgktgodzgIcYxvEHuuan0vdlegb1r
xr1yXgizV7gI3irMCNzPQaocA42YKlK9kvy7RAtiExQg0HLrTCSqwMBEPb2Cid3Rl0uFzSoAICZy
yFB+uEenkr3htzs4aHQtNd1UjfHUccia1SXUGFUl3fHcUxdwl3DTCOjpPja5ycwmmaNcPyO0l9pT
+qkai0JXkbdg9GuTGaEpayXvYroBv5mv4vvnHjUo0kZCTilTWuvuwvsCg4gr2qV6jeA0qK+WBNmI
vRfiJeT8Z+/ALRkDhyBrYTlTOIp2IOH6syYGF3LhcXnL90dKkk23SNX2k0YIBVCCK3YmRs2WafFl
kKEt5EaNMg9hGxeemJRMZjujeZMQUH4Q4ZQbNfQfwXHqWUlNMt5RRMoqnOtzxUN+TKkhrEe8gbkP
rcjgEO7TmusCBXV48RYGoqGrGTQAMmJhzmrhvgqe3eHJyJNiF5CMBlJBBQflRF2lA2+qO9YjCjIJ
f3gSNljUtrOEOif8IX8nKHZjw3SirBGGUQ/Ja6zQoXB/AbNXYfKMJTjgvh9Mjvwvzm2XIgwSNsAL
gOTiwnMNQI+16TJ2P2hO2XVklxOzk1NJ8Ow0PL7in4oHe1XB1ACJ+yLXa1vY/PhT6nCRNWE6kRw5
QUQzehAeomxptb0YdK5KqhFPwnwlpNaUydPwlL6UlEgcEOzkBoOLG/4dvwqbFDLObKEDcKmsJYtF
wJiAXkRWKB+bhcnKysgJ0DpjayH1HZDhSc/Jrp1Yh95GYGM0TNR5IxLLbDjDf6yTYj9Wf0ITlif4
mSh7+bmd53tAbg0GHqJwx2ivOCOTal5jIkM5dEYmE+bhOt+q1isd9eprcD205Pj5K0zTxCFxOejR
txzSCrwZ+wCYjpW2sMRCxJIyK5ipLBQlsq4HBeYFjNRsz2J6GO0tdXXtkQX+ZEEdIyUkwF7dMOYj
H/dq8AnjCohmPFHuMemHd0/06UmVPP+Ll73FOFmVnVr6RhW+il1YGYenEW2Z8He+lOwOqPvO/cuj
ZXiPP4nHgprHpnWvtf4n5Vrqx318GIMYq+LrnLx2DTHyTLIiUhuo31wZKVlTa5QUE0cTrZoG4lqT
Fex6T1EZ+giKZW0bNrO9wQ25Sadm/patWWZvWJ+lm+H4gcBALHsWJYGOcJfKJ64x3R5lLnf+D3zr
aUYpXTI+DndRMMEBbgEvNFR9wGFluLZ6YzcMZ4PEGrGnheBcbHOBiyU+TMuaR1KKR02ZMFBMQTcJ
RxpO41rOO05xJbmazrG1P3QNSwpJoqgKKNOE8c7xb0Dye6Bl4RvS8qtDyTGhW+owGWT5R9nk1M0i
LK3RJU9zv5fLfAJtE+N+ynfQ3eDcoLAtHSYv0DZrvkinZKxix9yldaGvqW+Z997WuyB8bhudHB1o
L4au0GWEqDAGsQrVZHAJ52ZjfIk+pXZQ4q2aGqRLkGgCUyD4MyW/6OGiC3uAo0zqemZ6YfEvgBL+
jq+kUAT9utY3JnM0Km5ZyoeFgmHQOagfaD1zYfZSc0utO1aALwAv4r8InidM4DSLHG8UcOjLKxAX
MR6AVkiPzqXbh9NKNCuSCWYgfOb0itYO/q1J5dVvI6Z1Vt7jAhHyDIxEYHMt/0lspHPgQDV1pICB
YqUsZ+5fAEZbDXw+jFRz/JfcJM2MSiu9A0+7wLocqzl3bga+qlpnh9Al+b10FDKMcOEu5EWa3Mva
AJzTnSsNwnM/JHdZd9I3NRc6MdrtKNvCMcnNkSN8kqY6DokWwoA4+48EYCDokBnnproOg00cPTXz
oZrm86xUx7g6mLwcYeVN96djxIsaE08UKfuxtogV6sgDaLc2NfCsE0WOsBFsAeKMKpMhaKAKbuIX
jANJdFqI/AfBwwjCG8DrWJTRNno3RhMXETCIcgWBlVeWwCRbSFu59hmlJBhw21UnuXY+OqQpKJUe
lzjAvgvUCiQCCOdlw8lr7VVEA2GxAsuKstb90TCX1ASfSOhAGFK2sYwadDW2oOgZIx8iAbVyTd+i
rdwLlUIkrgC4vIBBh++iq/wbTcotAbIKy/xoUPwKa8+9It2pYpDeSVppjg2hQwbfXwu+ZUdizaIy
uYFA9R7VekXoiIUkSiIPbD71g8Og4ZDgL4FOQc9y2maxVCDv4EkXENI17oJk2nZokHiFsiUi1wCm
PSUZUT0lMQYLByd0LvhCRIAYS5O6AJSSTp7FBKqAyFJuJqIT+FMClHp+dwVtZUWOLZz7qok6/xqs
G2hB1SBsxH2tgJzBGxCkzuwYc7rIR22osdDuiCrGcgkMoZqdESgrt4UKSFDJOCbyGo0X52w9vBNH
he3YYfDxWvEyJlMwNQEBOFArwDS/ZMLVW4qRHqUY95owivyH2OSVwIJstCZefAEIuEwWFHAOWfBU
kjpGE4Vd1ZA8imRJlOVUjqpKOA6yadpv3ggYC0iCx8OTrLYJmI7yygSirod4wzNokJcJ3AG0JlyQ
w+4HKj1LbZaMB8km0LizBmAmMD2pmcaOnqp8bH1tZqJMRUofhzgMj5XMO4RcAkcJLNA2zAnggwl1
QumG/xLkJ+ZoihwS1KrmLJ8cHZWbVL6BFm72lF9sT5XPl4C8ktXgF/Wb033SLtmcqniGWrNiYNTn
vHi/gy+DAR0GG8s2Yt+oGR6hFBcaXTd+wF7IAPYO6yrs66109Cmqp8nxxXXkssVlCUoLXgTxidbJ
c8edcB28T7KnV3Y2I+AmeKHcSUn7kEVZF6kFPeMly36LJNici1ODYMwO5YRMERXoVzGZ6GAYCrwk
L09ARKZf1IymTNoQML7a9PVF2qwRx1Y7wOfCw9O/FDNztNZx5/OPADj07gP0DAkTfgTxgwTOCxil
S4ElnhmLRKZ+q9t7rlBK84pbUPttj/9YEJx5qn2nVBZaSuNr4eBqFWMO0rBEbU/pDBDNB5rUPWww
m4AXKXARpF6IPAa9OqDIhL+IFEumOJ3lXmAZSdXi0GhHaXQm19jVDpSEcnszbhd7IQ201WjP0jF3
JkcNtas6cncxewSFYRfzhlmnzUtKd8FvKPy6bG3UgyAxkhEp6WQhjnjhJOzMwj1xz5VyI+ixxPy3
9xEVhfgzakt7vDnZJOqiXo0mO1LKq2RJpDxuDqZ6In2aEljXISy+CI9xXCagoOVr6FxIRDTp5rqT
22s7/kCSirr40OjTSgoUtqURPQ91vO0jIunBbyNiew23PnIK6erEZWQcTPU06s8Kr9Vp/xXdUYHB
MEibQurJnPGi/ui7far+U0Y45hgt2/c4vwYYHaPqj1O8eNFxZr5wkb7U3okVRCLrrYoY6a4/myRf
5v8q+8fxXvrmBOYZcIh2OeEArK/cIku0yfdzbR00RgvR8ZU9ZS9LMkVODS6zRWlM8LONLWU10rHk
ZfiCHoEWghRZhsvg4d7OY4zX4ZJQANNcpiQ1Ts/RTDArWUAPIpV6WY7uHgMW6LMCzMbUDqF81e3j
tJ2QehK8uJzl5pn69klEV6P3WTLXuMr3ofMpy58HKYWLGLFdOmRM1rDLnL/iv+KzSHYCBUCEXhpQ
oEF/PtvXkW/IjwR15nxRuJ4wrnFS8YMLZIQw5MVBY7RKdoBFDUiQ7zscKQRtCJLnQTSC/Um2m5KD
QQ9oRJoLnHKPhoMf4STfDk5u7lGBQLncOvQmyBOkq+VEFT2O8GCyzckUYNJP/koLRzdmY65B+aMR
aOpdCwQcAkvlyzlJ0bZy5ssh3WagvMprjuQ95VBRvJPcVoZH9Ol8l9mIsg81kK0Q2E0gDzhm5FOw
nCzzuvsWvZ4Irs3+W5x1EqfLW1tQjjTgVm2mcpBukbGBJHMBcxYKD6F1txD6Z0k+gW4UdGX0nXSB
ovOTh8LqEFBsoRqk+iCHCgMN3IjoF4UhFBuHHICCUYMfKF9ojB/B4tIv6dDmIeaOQeUadRD7IH5p
CdLEcjY9EhnpXSLKOJgLZUje1bjYy6cKA7AaKC4gTZB8TYrJEioXwxYrARlYi9tGFH4BdhfuXSO+
yyqijtHNP71HUKS6LhSI/UXkHTrVpftb1K0TGo0346Mja93aZmBj47EyOHy1Fze6mETwjxhlffYn
MSD1clBKBFS4IMBvkAMP8Re5QSPpKOwHKL6Qxiit+pUyo0GIGXe55UdUpJLAoImuT0OFWi3bgOFF
oizBr8NnaLnqEfc1Hs3rtFWZ3KSk+zy8mUgR+SyQh1P37qUv/KpjclddMASgJZPU6SwoKVPgkGL9
pcV9B8kkaUdQDECjPRdC0OhvUrax0kgqQux5HrF5c+5grEYayxcKDdTmDLMczIMWcLkpd2nKpQ62
E1J1K0j9xBdFrvD+7JFIic42dywSgJjqkq1bAynJy8YwNZuaX6nBJrI28uQ19Oly7HI1hikYH18I
JCFMAcQy56JDCcxkHEp+2SgVbJPefAyeuxJ1T+f9ZKRusxmAqc/Sf0U5cAPQfhJsl3F8GgJvU7uk
gvEuAioE0cbBb/HRK4SQQusUHPsodIjUletiZsXb5BKk0Cte8mGW5N6iFgoGgiTp0YBy0InSFo1e
/zRSugTM2TPXZIKq2cdj+ESNHJn7cuYClbNK3K4SFkn+BHrpztKfwjfec6XCXqDYX74eQlnlwlsh
fONs8dC4yCTLYYTElPwDzD3cn5wfLH4DFVWqa/ugTJggoj5xKQUQfVyhfcdyFMSUqHtEF/9h6byW
E1eXKPxEqlIOt2QwYHAcc6NyVM5ZT3++Zp+rE2Y8BukP3atXaE81pdOIb40Mi01/2vEacXVX+7+s
m66degh7DUq4vorlsIXOnJh37mBE2W/ih+AiA8CpuL7SYCZCK2Tkdje0MEHyZVKHkBD5wQF0XDac
QDEG+pL+eq9UyHQQ0GlmUsv8L4SDJnlJ4pSbO+GmZllgF1axiF12Wf3MFsiG19PIN5bHIZK+vtb3
d44oMwo2MhN8zpx4hIzPpYx2x1mRA+7gnQa/qtEuJEzsbRobulQNcJhGSvY+s7q8XrlYJQzQFOv2
Cv9yHuq1SYFFWenoZHq9zSBILXIRKe5wAw2ac8NMTH53YCKccUzE/5AQFJxLH4XI6OQPTC3GJ9cH
tlNpHtmQ8LHf2oR+2NTwn4Z/RUkZzbsJI00YNuZPQDJJstdeJ/Wr5FQu/ijrNHxqmBaxIZzyPdNK
6LAEPx9oB2Wds/bpFjhzreyTeCpuI5hJ7oT5KU+j+nOLdqHTUHFXUazRGOjeae6z9cfs9TvbQXuq
U/slLwkc6Gh8Qb2vlZx6WPZPH2Z50bsvOP3wnqAfAbnLNmQNyZrVxG0fJyG8GqZnfr1ivwH6CwWK
B0aSA5tnacMg1QFSYdhxPcoqF9VXuuW2E+3E+KDV3yNsifsejoWRILML1iQiDGkrKwp2CwJkh2PO
XYTBvaNYe2Zbkmdk035pc/3cczSpprWo2AtCY/p/Gy7iLqntGtenizly/gttkQItRLHhJvjz/VQW
lk0R4YtUU9BtYVGCTLg1gKF+Ch+w+OCD0mi0DuG9wMUm1HyuzgAQRxpH8VYw4hOQp2aIwy1uOeBA
g/Yk9nbgcKgNcsyEaeA47a7ViGUC5ByiH0nmZoTKJUu1DZ9gT83IfEJ5Tx13gY42rNZBT370Yxed
gSMlT1YmaLbebsIOmLHcdUhuum3mf9vwPA00z4dJo5G+El2jcYD74bIhxTdBzMSIH2dfguKjh9SC
nZZxm4r5ozgwONjd4pWWzJe4/+piABf9DBWDkCcmLiPKjPnsvUZoQWC/ylhVbMWHJb/DG61dKfYL
+BAgfQSsq7iorBWhr6wxSv9A4TaVyCrp1f877bHrWwRAV1RAUqFxPg8b7neA+0vTuosay4xIhtLz
jCv6VzyMJJnUZ7KyGetABekJ4Pt1GLFXMlOlRTBo4GT+xqBdZmo1zjL3NcAunO6Eq6VS/cOjYOT8
D5jDzBytDnNHvDf04bupH934K+XTYluxhxPkU5DWOZM9fa9D7n5pQwJGlgPnHzY/wGuL8ZISmSZv
YgWTv4t6pnKzCCnESF/kBDUZbyUiVdkUIInUSznTt55LHvqgiq105WUPQuts2BTUmJDUTvPU7Oeh
EyGWJmuTUCithJHLx8RNWlAjzJGwN8mgeHN5QeqAkCcT4ta86dROwiQPtqVFoiVs9Qob7mpdaidZ
r0JTVeLuMrA/uTCFJsJljKs0sij6gx8wQm/aVshp5vZG2ZAqZ9pLJXtyE3zlQVWBxpBPNCBcHmP9
qiDGaBF+af5LHCoreOexucv7czi+ITPilAdrjCx+pXaafpjHzCoyc4qlYReHXMXoszdZt1PDtR+i
PX8jFNDo/jhl2Otm9mxY0QL1TYSdpo3ad60Oz3jIBNmyc2CCYTLHdR9ORP5WK/1FGaU0Jh50z0aB
jxGZ+o5OMM9i3g9GXfF319MK4c+QNWcT8C+pXvx6l1EZ4E4SvadEZiH8pQ8rGHNwqTkyfksuPsfT
mH3F00cRkPLoPfAkxUCKDBosAqW2JNZeaJ7yaTjR2JpcT/xvHuqDBhoqGu7+lNG85T38LipQGckH
rxYzaVit3NYsF3DzALCD/8Y5SpUOP5zfI9AcphgUzByysp5j69QG8FDwaIISxJEJIJlAuoWtz/5K
mWPZSkfLTFCzDXd/aULaxrpP2wbRop2Rgy5ZHghlVPrdmRGZnL2RDWsZ1Z29b7CipPzmoKQ7YWIC
00OoZ1ycwv3kt/EpiL/eMCcjuAjAnQaaQR/na9Psu2NwdXAVEA7pgDuHI1wccSTg+BeNsQE6w6Wk
I2IzKbbsBRcTNzMA2IyMxrRuvnFz4q3mPUEF16Ah5zcfh/O8RH6vtStcZqr4OUdy7wD2h9lDRTxl
1HfMcfNTX11J0xLKUuO/l3W+cMxXmTmCfA9k4+aYr/C9AbLgH0uSG7i3+HmB2DTJwdCp1igFoX5m
JBpRhAsJuZ0zRrl4fm4L/52NABmzZFgf6f/U9DxygavQ+ZP1AB+BL0hdUFfdwnb+cSVp3za6bnff
hkB8W7yD0mZrIt/I1npA/Q+n+lAELVp6FJHQUMdegSp3CcNAlBrS8PxfcUabOSgVjljbBPJbeCi/
+4biDgX30eKdRz6RJAg1ui3fxQBrozaTooXmX5zKTGRBlJqAxawWPqI8AanBNw5rW+5T+oKwvyW9
vxkgyVBNyDkaOMEDeAj0+DyEKAnOxgYJgxYnMapJ5CURkmzOl7i0SAnDqJuxJjUF6Q6s4BxwWri3
Mr3MHXdpojzX0GtgIEyELy+Hugh7hgjJN8J55r9Ya33j/y0lIhJHtHFUC2HisuaPHVOhKL1gh0KD
JXwwvX3U4GG0HWHT23B+9gcpFjhxBBPmuE+hYHvhUctfZFbKfYmg1cbokkVaCEygls1JZXYV3eVG
W5+ZHdiJ9D5sOov6nQpUmFN0C4197ccDDmWq+ik1ecLgTPmhe0/pLXzuKoS4sEmivyY/Yx9CJcS7
ZW6j9t82ULFNehrwrpnjvHc04FYRrHTWfqyQBvIWoc9Cq4AT4YP3BocGfz4NVNThQ7LtORbwVRkC
BjwhqgHwpvCvLrlPyReg45W7llKJ8aYWgXXG+iqFkuGZB2bu/XCTCWrE3F/FfppBvCCYNsTk+/B3
SODz08xFbx3sUNUh9ggWHo2Vbz8hrhV2BKAn0C8IhA/GIoR1GamNTbYVdh6vV6qmtvxqyD6PMGRX
3kfzLUAQdonJRBYvLJ6sJBvJuIp32RR/NAxw1mgp1FhZhfo/jSm4eH6H87ASlhPhdGQ4FM6xpKWv
23e6KvoYabPkQ07Tn41PXm4V+IPBMfmgUhldRrPsfJNRTRupDIfzE52X6IM1Y9wK1lbY2aaav9Ei
bNrBoNkL8YECN8bZRxeLvvGVRoNPBvjHMSP8WyklkAx2VCUt2dkuz40+nIMgj85KT1TFfvQf2+Ab
Alph/Ul1bYX/tOrhjiNbr6iS4VIAdmCY01zyQEPaPSxKnOPlu/b9VVXL46xMlzJwF4Wf7ckD3Asq
VuKJXFmwPzUIgF/22C1bd5dBnOiVbfU31bC/WGxJMT0Gs/UQu4fGfEgMQHJIJY51cmEm9081Fdfo
Yrdok1VzTBod3ufWU8UflnJy3rpayIwUd8rBXXhOsKfV1N9JhF7leQSEQUs6vJUxbTRHh7zhvp2+
iljfWm1z4fCwcXAYMMPgXtSN4FgiUIcSu7G5rArv3afLtzD9RAPs41dmWurS0ZytQxn4ryl+Gfg1
VnEqYeGwXxDLiqOLW743mrHB7GEXIh+N6DCg6Rdav0EXmKtQbZEHQpz0ePWU/Eij6uJaUjV4uLK7
eC5DkT5CtUbUgxFXyVjY4oUwwoR/gUZtIYGknNbd+EQ66KZQkPjOYh/WFfWK0FnsnYqt3RATwL2F
1CN+BVy2r4PZ0MWr2B6oL8Jcyhr3YJWMv9ivCY061+6+anEK6BzQG+4Hfx+3xWEOXEJA0B5aa0uL
LtgOriHFoCmsCQuZ903y7Eh7HwNRMuFIq/FRH79KPCZALM4GXx/f1pxRZ9HpyxY54WlK/8KyWzgN
Ip/izYPZmuvxpu/+TRgrtC1kgUs5cZLP+4rOlg8nqJgUFAkvEz2ZRyYHtTb6d3xgzDUYJjDZwgjE
XQrWrfeWAATZ5i2pGe/789mtLtA9lxaQRdCNmw4kVkb+CUeTpsNV6K+QzOPKXjgOOTqF+IZBeGDx
jhQgmA4TBOnRDOTw3IqHOf0zSxxcsWR1QdDm8gIHmdrUU3lw3k7VXzPtAPzk43wN89nS5o34axPC
XYzRO6M0js0mIRF+oKIyGUqM+RO/AxQz5himn4XfIfe67uIzAKVnPhX3TiydzAcctXcUZOChCoNW
psmwjOHhSKHMpId6g1VgZXS9gUUZeg2Z0AOH0V8wRGb4TsKbRZiO+YqZYIy2XjT/Zf1NYw+/F388
lKnC5i701awfaCWID57PhdhXnVWTZClIjg4qStxncUepWK0y51Jx75CWFPc0XLh+4/gnoOJ3gf0L
3dnOpo9Y+lOhsUw5Eayq3HZ0nHyrxG0h/t8mhx44gnzk7qi8LHLFeAoWIbzh9KFBdKrbz8oZlkXk
C7+FzSagdwpQabEFxFkIIkPS0AxRHDjgXk2Rf+RaSt4hUa98bg5MHhd2Qq8mUU/4zG1tDkqH3Op7
BeShqx331fCn43jqZSo2XkSBmnSYhI+VP9XUyKVHP40ZPbRNl/i7cYtxtWB4w6iebd/dprGzAeIR
/9yxPylRjAHroSM5pz8K2WbY6IfKNaBp6lvUL1OLz0x8zGxddjDOUuNkbJjleAPUX+69EGtoQn/L
qwAOCrdAehxaWBMr8HWf41IoexICmcVPerPnifMcuYPlGJ4RMRXdSFxD9K7XtAfNP3UkAwb4xwPo
dHHCwdqaABPQ1ZWSv5mT81iB1khQk2Ti6haXJJ4CIubIqnxhjtlSHUmRvPPK5Z9gKaK2gukZUXjP
XQ/jdsNwCDP3RfZCeiTkPABYnoLkpKafk4MhUE6SGy5ihPhJ3I4eBWut+Geb1rY2b2X+VpfV46gP
Ry0bNrNxAyyRayPH8HOQowJjw8501laUPtyxHnxO4d7E/LivIlTZDFmzkIRCESzIlmLnpVgvda5/
8TWYHFfoL1DacEeTATCFz4xXGWw3gIk5+QLngHPQWb8MOlztNWY+aQNxja6yV+PnMgCu9iSBR2V8
65kebQLsi+LNwVlf7Ywj5ZIYt87jFUZ55vpLSRexcq5KiAYWl6L26vKZBo6RaFZeSk3fNHm/tmKg
IoLlAr6YTe9Wz8OTCo9jwKpqAPiFRApkzebg41Uxsk4/esvxg9fLYyws/AockzLCpRQtmm830I7I
nxawjjeN9qXpf+4g7ovBds58atpXK4EGMzkStkxyEjSpwwjOFXsvnmldSjz37JGC3nI3GY2jCrAA
wzrWzV0Vqm8V9oZD+NmBEs8mF2uI0puRQxFSV5Rr3tcwAfSYsNUMZXP3tyd00dX/EB6rUbZ0pnYh
3LepP5Uu4XfahwSAupOxKrtoPeOdnDQaBqNUsni4OpVOIXez2vyxQZWIUbpEwxjUhjHUBkuxt5l7
7Kmibah/GhirPupHoa3qMFA0kL62xZugErlLcEztg19bgHSP4twN8iPBAEucXvUhv04ZzOP5JARI
/h/x1R3CLzW21hIrEzEJH4CBDRl1NstAKg/8xpGZrvIM3sjVVn4pSYdjW10g9fg4xkJurIe/EtQD
Z+YAkzjmcrSJYIUt41mO9xxCOp0I8kh+WA/PcmSF8Icm5j6cTw3uDpIdKS12pCPlYHlyx50t519I
5IP16KtfRKvvJ45hJNJgVNbTFEM/KvEpNQqO2uRRN/rjU28+xh5+GA4jCzX/6hMDFzqqfcrI/z41
Mru5TF/agcvCFPPuu4k4p1df7BN2VaYdfeqNJAmQgCIuY7hSYgtpJMEzBg+LDKtIKCJKSSQE5xPM
OJ8ZMRwsl0/v8hfcDtDt2nsZzJZ6B7sFoKmrb3IJhbVyVG2wMLCEIFhDADATTgHmaq69CuqOMNl+
NWQXb5pf5Z9L++hgpMWfO3bvqW2spuy7ct7JiqabvPY58/GAihpIr8RVwtIh/zFepVGZJnm3UP81
9cTFriM3rUCmdK94UenVxdJr5CclLlhjOpbKnUiQomQaxHTnvA45BEEI0vw76Q+Diz8PXP/Mdlam
+/Zrdy4RBNpCwRKs16OtWZEfoZzx12+h3fU0euV4dM73m5RTDGyjotdonXbb4QNLhgidDtEdyZVb
Tv6SL3aajAd03Lox+pLzcKh2WbePWemsNpmaVyeKFJSwiBlC6leR+QwsLkmTZ1msIxvhZLyFfhMp
3IItaTvOxsMhWW8ZlRKk84fFCcYHWLjhF+NQ9zB5A0zBh0oNYHdrvGx4eIp7cblZ+ANjYkcijstw
K3ebGwgMvOcwQUHZfYjzvELi7QTrUmKqeMFSM0ksLugDax1TlhULa84RsFqBPACoNba9nUhY6ZN8
JxU33TV18mQGlzB9DEp46s4n35L2rIWoWpnmDn8xGxiQL+2OF39+oMpqM+wMQOYoNe+uA0zA9D8u
DHNSfnhd8BklbkPWvqRU4scdkIR8lZxgYE6qBye61FxrdsVmw1p56akbj0qiAbqEw0T2hfBuaIms
JNslqrmQi4gwgWLMAZMeJ7yX+vDdr+2dI0yr8E/C5Sxbu3Coyo5lsdtMmiGJy7IquKY0elkPggxP
Q0ZQjs6ry1i6n5HNvJRrzKDyAmdhxZIpJl6VfHCqzUC/cHPJsSRIG9p6DzIP/Es71uFjnCy/2SV+
/9YnO/G/x7vIMplorhkir6myyIO4Ic9EK1O29naIEKhO5Y5isAAWGox+rYK1VN2u+bgP10E5eIUq
Ej5q0KBCrhzciD/GgQ4TGepsXcRn1BInEy6XQfXhJdHKbfR9j8CflSG/1fKaqwfdN3B+JOwpD/AN
mmkQ7Von6P0vkNMXerM3PylQLG2hGkGqHDyLuMfhyD+SISOu29exN/fKOO8MJ91VDFkNFncXRT2o
zsWsnkK1eceAAv7rSSFssAIrwp0EIlXuXSvUAaWJR0U+r4zhz/b0jYE9DzL0Yzv+lLT3/D1ZGxoM
fdhWkMAkpwP0yuLGFylBhgYAJewIJMFS4kMZirduBtixBBWnanVxOdXc9L23Y8w/We4m8l2JNRUD
EWA4MNI1g0g2nEBGE0xY5nQRm5glg9CHUT/Ff9ldYGdRyyGD6UOXVhJxQHEx2dVJmX+oif3msVRq
M/3MUQa2fb8q4geNOB8dVDJlDpsC6dlUa5NwXCmC5ZmrDg63BzlFWMXCBBOcg3xQWR66nKrVdYrf
xOxH73WGOphKEsyZEJJqb8qJHpz6gQ0j61WkQVRD3oSbsfYjsFlypznfOsNHfPuXxP3xfmyBymvz
eHF1byHJjRZ9WhNKlVnuoLGp2D6AhBT0Wa1R7k2cbqux3UoMatuCXyfDnmSPPyJQ/3MXLjNaqqfK
b8mcHr4NOixKoAh8r65PiInvm5oDjcvW6l4pJ0Q4hZctE85sGdIRljE69vIk3YjY/9uMJlkpJMqU
EMfKa9Tc6srfhyG6565dNt13beMg3PeboHi30B+IpxtADVNrG2KDim+VOA5K7rVtNgflMVXctRfH
OInkTDSdR7RdcrHyI5L+PTUO5nTTqkfp4PPMY575pEF26yEgOojk83UBscaHpSm0g6S3Maz3gPRa
iuNTBmYua0g0LWIzZ+zsFsfLl7DYyfBCgNsZv76m5oyLDw01aA2nFbqd8BIBwrlz45Dm3/8tem1n
yPBo8MTRCIiBH5BhDGpQCF6AibgpYmxuoBXFpX8e7woPIRWS32CIG+J4Y/wReVuX2VAaLA2MjWJa
XQ7xFiMd0VlzsTIyojT6HDnfAdCh8+LKEYLY5O2XQlJQpbxIcpwNlOpwVgy6iAlO6CycCmbfn6fF
MsfFaXdV2zCgzBHe8C8YMoNW5iJkAIp6AqCEi6gH4xe9HicUNxBGisTDmQ4CNXBjklvGf0yWhbLm
c5g6V8onnkqfvKstnKWX3mzOfFqItALYa8wu6sRH+YBoULkIiVqoR2SdBducsJYFPkof/lvAQQja
eCdHQatrNpN66YsH+FI4U83cL4x4sOnLU4gikNGaD5EscEZLL9wiLeK2MRySYFWs1d5EkGO0TLjj
N+EQAAYKTWQiaxM/fWYd0kZq9Clxyw1fHkinFVJ6EL9gNh+BnHT4d0zx8NQ3HAk1bMDzhJvxTOsz
qzvxkHAdjHUpyIDmavPQqmD2dLykQojDn5QIbGV0Uyf+I6/1B4E9NGDQKYdN2OhP5XlUH33oF4KC
l1D7a0Z5dqJ80YI4c3gcql8pwUX41NnFuVm3GTmTPbRGX/ACSbR7lfiKWhPDgxo4Q60ZiQLeyG3Q
AEc65Qw7hSE4ZOwSJUAQIWc+Nclj2D+moP+JO5BEUK4BVg8yZGiVnXwfusy6nt4Y/m9DVBM+Xa3A
pWMuQVqM1Uj+FUpgHL2NfIocs9kZbCTLGbzj1k3FTvom8tas3wyMoX0MAWDHTfT3UdpR77z3unGu
0IKKU899moMtrKRv36MBI1ixrGZ4YovqxVY9zH8/bMjOqWPv6VVQQ0mgm1/1GHnaK7xFIdwq61ak
FeOINU6+jIx3BgpMV1dOqDHJmC4Z278IC6BK2GZhyVHLPuTeAeOtyuOQ0uYOlBc4tbF/xmYT41kn
AWUT5gM+9ZOUfGbl40RXYekEize+RAXxIJq1NB0sz+koFU1dj5D85PmJ6DJrsQqlhuiaeOXAueZa
C1zcZa4KXJ8p8J+yqrlm9wnMNTeMfaf9ebQpEqEww7CJcZdmTF/A19KuXnH05mGTQEfzBXCeiEv1
wm1ZwclOj3WkHblda8y97RSK1oXBKgjPNzvMGV5c/TjmzjnFfghLQ0onDxzSVAkyLoyt3k6HzmH8
mgtzA+Ktuu4Vpix3b1YX88dqHDcuI7EW2LG3jFXKtMHr/iLSy0SAG6666V3EZbIMZSA9ERc729bV
CeOVi4jOmKWK/mnYPQ2/t3H/MS6hjREcRao2WajMBe/8QCZG0gUAFYM15htxlfaCv7n4w61izfgO
dZBUOwk9rgdlyIeB2EzqehgPeoPTLz1vv+/6AEtHKPwWws3gW6ugEKnZphmr567q9lC0LLaDBSVD
zUiktOD6h5soOsw8Sr/p8sXdARKMrCsXtnX0gupK7U/CK9OSiGu67zBNRgCbGs3ZIVc9joMHDSsL
MJTNhJOEFOAo82zjLU72E/TRBFGnHHSzhmX7dJSoNaWN9wq+jQNQMbx2j7xRll5ttY8mAXhUklQH
IVAd7V0R2zsG3R2gYuhsQL6ockHDD1IbU2T44k1UYiXPOgNZzhXynbhjR27TGEJPCRDLpcMl5MiY
zbh0OG8y10viV5Vjc269x0rFw8sYl13CiDUr/mivrlNhr7i74Mz1FjY06j2HujCyHGIXWpwC2zUP
5gpdhfJrB3BpjA8kuFCAKtymp0J9r/OZugcehr6ARkEU6tqIMA8l+eIOa7K5GwVvPmhcwODjSDQD
cHc46S8dub4Wq0nH7LhXyDbkwuv7I6EzZypHNEErbVRWSVRvxYg4q8pzwLxFRJseqD5OxjsP7ilR
rgvr2zVIZwldOrNyZ6T9xYjjJVGdG4wsliOwiW7f/BnqE1D8MxK9VUZFVeDZXx6c+GxNuOj68MYI
i2nJT/vB7ZTF9oqYSE9JF5eB5F+nFwsiHyy4OZhjqHwfkEeRsgrVEYAclZbDWgXb5zr8syY85JAT
CEdAihsZ1XDkCp4F2cW5aoazHawYc5904wj/l1WVNTACn6CeDvjaWMVz0j6X/dNgPqVetOJlzhQ9
QOtj9oNkaatTHKkTw1HTRqDt3dtaR/JkfmPhAc4nMK0W9Xn8ZswIwpCbl+ZGismm85d0emP4Pueo
xVUaLo8uVtskio8RzFmNM/wTOijnNxE15iVGdOXrBNKRtdZ7NHKjMhGP9c2YM2duF5H22RJZwH2L
cQx0X384AsktjZYkXSZrLUIcE5103xsbGpuJwpzep62Q3oJmCFbh+P2/BMtE2IHYRGw155ykSxvm
CINj03y1+luggsTVv/W1j2tC34pj6hCpifOyDsOwosNvcd6YcYSvsZ6ROh0kjrJ/IgaU1AudSWdQ
QJ0rlL0QBUZMToj+gyRZvEIJlhsxmdxVbsDW6At4MQmDE8ox/ZqW1k+N67ISDXyXYtURdtSpLQzs
SShmIKqimjFaNDus40EyEOoP09TXVMe5xkqDMRUmq7mFSe10q5xlzAaTn2nJJR6uLl0HTrLLiAYH
hY2KvEYnkhjJAgaXavWrG+myDX1G+3jb+T7g8RX3LY4jb6XoP0w82SUhu6nBU+nRZQxe2PFS/FZN
/cqckD/FObSMjhYCNpCKGJUOixt5Ua6ik2QJ+vVP4p49RE0mG1PPoTNkn0L4rpihWJjoWDiXtXm0
6lFdEhBAudlyy3PKe+lDoOrLDnXDOECz6raxqa4B7IN42juMhwpAN6InsOPvgmIFgzd0n/IQpdW0
bUZUOTnUntdcBgzxZ+4Pu7Rn6YADsRmMxtq080vM0dEV5ibAXhgCpZT/OG9Xw4N4PnggOU2W7mol
eFDZ0CNaxmpo9gmzq1z5hEGOV/xO6FvMMawClkQU7Choa2hRMS8frxfin4t1oD4w+outJwSR3zOw
A00qKVY9qcjNbzhipUFbHPoDQbFsm06OfIpjnyXFBOPgcvE47uNcvc5Eu9UNtKjpwBx9q6bFijmF
DqcyQoEPHa77pF91GTnGsFA605MXh0eIuymVkrwHeIVze8hwTY3wunXw+HUBX9pPOWgMbV6BtYsL
RzlAYa8PXeFuQslDz7xDmJ1cCh4T+k8WUDMHlcOTOHXOFhI/Zrpu4d2BhaJ+dQDusjneh/BnamwW
BFsXBndfPZaMUoYcdtKvDFBL3ouYqmdAgxnO9dKbjTrEERXeOy1vDLUDy/IcjkSRBvhj/g5whcZC
2SbjuDIxzO9UmciNBRun3ErDlQH5xwdBfUaaEJeqIlr3InfVT2xysVvQoj81PXl8nrpxl+xfihN5
Cb54n4HdFgBcFXrdhlOpjPDcnZa1P6JOOsBHlu67MnFrQqmVjUgO02sZYFfqQM5lLEDNoNTX1tnS
4mb41apY4wcpeOW1bymn/8ATsJWMOAOPaXVDhntsQRhCHoX8w7AmQgv5M14N3rjipJNjRIWo4hgT
BcGhTvVVWDMpB84E49OHeBOTVDplt8opVonNwJXvDc9I0R+yfjrm1AU+t4uotKVWnML63W+ypzZM
HgTEYJ8XHR7PDs2vNMtT8eCa5N0PzjUKNTD/DuMcxqVcLpJtJ96/ZTqdgWtNPnFq5P88BKK5c+vt
l7FIlgjPuRCAb1jxhJYgWT2MMLaikEl9s8DTpNEIM/xUuBRxPUsxMNShttET1dGThj1WU74BuZpy
n4X50q7eOFmk4Qn4KzYRLwXzEZC1cS09lqqe2p7fybLjD3KEBDh9lQjXOIBkjghnALiLDZ3RWKcd
7BMeBnRPB+5f3cKebO6UIkF4dGiyNnGQ0ZPshohMjQ6LDdvCEGbAbxlbZy+3jv3I1B8Mw4s2HIky
gZicn3F6NegtjIAqAv8HFBe1h1APtIbl26X1LcG4NJravWDyxClIYijHtdpHFy/8ndHYsNWMSvhk
YfZZEgl757YRnV2dFAIMuFc5/gmpP7bAXa2YO5ZvfC+uhU5Q1eG5K0+zN4J2gdVglEOSA/hCwVmp
g7h6UC0hxbK2QyTl8/QyvoLUbU3rpx2IfTE/Q/efpimLno2ecLtmjofhqYUAHXZshnVpmZ1oYsAd
2yrYoKkSOrI1XwuKQK0h0ArsNQrxxDPIGwoRvgFmpmSLZMjq1VtJ/sXQwyg6VZThuvPboWMXT6dR
vNtPhfsV8gNsNYPESMvPtqF1E7TC/TGabq8XHUlteA131WbQGqJ77F1YhBdx0uIhSB9e5OpOZY6l
+D2Oftk1YdBCd2N1dGCKAjEC9joRSK6FrT1+2I51aVvYyUy5zOzBwqJgLlv4VOatSjAHIZFtH9iS
ZFrs8a2hFJJS0WCMPsDErImmIupkQBqYIUUyJsBV+5e0YKykJ5DMmzZNDz6VooqgSRoHZl1DdVUo
xAVAqJG41nn7AbZtcITyH26tkD5LWNlgfpdxuReguymsFzPCH5fRdeV6ePaeym6dEpustreM4WBN
Nay6b7OxV9n9XTysxDtjMNs1wAVICK5rwuJxEVQ5yW9n39jj3YzoBPSNG8rUMCuUP7fJIKAqCABs
en+C7o5oj1GxmG3KAECj6xqsV043xfmcxQpuIDs9KjDsn4+RCcegWc86mxDTL0DxHI+uPh2Wafqr
2+Y9nrngoLcH92nqYMZ4lxSFuOpxCxE5JvUJJN7Zd1ALYFlNfYx7BnvKFhg0Y/ZBF80hzsIwMbu1
sMmlHQMSr/Rq7yAe7NU9F0WD81tysckAKLifO0ZWVraJboV1DgDPGGYDKXLzhmzUonY3cnnFzimm
sATWA7f+LHE64j3H/DYWHvwFWW0lxkpld3NRXfVug5EfjAxqoVzVDgmRkUlC3+c3oK+/uYfXh02D
j6+9jNHY9G3x1zLItfmLdRwfdf8zYKf5ly76DNufYfor4XiEOi1/Ge7dCdjC/mEdr3roZ2JmIeNc
AWtraN4ObAPXcs+SUF9TDlXtS1FKj9Oaj0n8nRjERE2PLuhx58bnCWk7I4aImsrkIrM+7tsDHlVF
IWJhZhmRGwXtgRAv/nWKBogDSaRtBpg2IlSbSD2rFSo7LkgXzrhnUoLAKUteDdAXbY6ZdCGxg3At
pMmaKUmj6lu8g5iL4i1oNU/MY3hnAyYeCaBu7XTPgc3Vxgea6/mopZ8WaQSQHSZVnMhb7xbVPjRE
+DvlWVKzuvorcUgZGBZQv5nLh1nMVDY8QTSO47MsWse+OKbz2cYMf+riMJAmVBAfKanHmAKqb57+
J1TLAYqMX27i0NnpYAmZUa+BS+SxeN5RelyVtZFQBtoFJU1D1u+ESozGV89azlssdIdD7wZH2fhK
/dvQk1bpozPaO8/qniMYGpHWngnZXbYxfuoTZ07gwSPS8PljYeWac9EmxDSvTgptBL0FD86BEWQT
WlPEiPbBZRzvl8olIHBOiy+OQu5H/eBH1yD0kGVcXPshm9Kz7VhLnctopBUVTkRXfsdqTHxns53L
5tGfDSyMIJ3a6yG+NnwpLEPphQXVQPKnD4R1OAGt1xxunSl84MRfSb+oALOn89mifcUA3sKHzxkY
fcKsLxpjjQPURsgNnBu2Oj2Utr7rtfCop+WDWHPMKtYVIc6HSrOT3yV/LhWc3OBcqtRKKsppqfTj
8GtWstNEMMeQwK7nYQiho7b0ber8zN3B0shQlYPxeZ6JHHOR2JYm80b4NZ2y7GB21Zp337ayvfBh
EvOQCrbVGB675EEPnumBaw/asQDGmCRFmzlyEbNDWGtuXdK/sSwccs79eLjBfUPwl617x8BUQXkE
8gBRleqeiHAxzB9pa1TEl4IaZHBk0IiiGM3sV0yh0dOvS4SmyAQR7fukapq4ULyPGgQyJnkagg/+
BYW8VgPdNBYL4zydnExfOk1/NqMM3gHKclpzzCorxomqcaMirP1q+c+yY0iRYDvw2lQdBJz37Hv9
FtsUu0FC5pZbhm0OEAl1AtM0ivsR3YD8//d8lOqQsxDhCUOmtuiMQjqReq+b7kM7GldGK3IOgDv4
+BwODS4y9dUZL9qzRcKCimv9CNGH1UXNmPdvDJLLqVwrbU6d92RxUgKMS/3PEGkV2F9gPj2jAewE
ItLlCtXngvyMoQFnDDMVQDllLlYG9rbEVCwMGCCtz7w6urroRIpKBxyct4PWbRqPs3UlzmAmVlZi
8pzpCL3ag1ATiAuoQTon/B886nm0MkmpQueSsYc0SEz/lmBEMjZzmoc6ebnPhRLqXx4hNWMwonPA
i/OC9wLXBknQCCtiZoE6PaT4VgpZTUbmrAxykGJKSUVwOu5o1EUuCZ6deYW8ulUqmleXOQdEfZto
HBa58ZqgKpUhUcQzpQ9Z9sFn1+ArEXxS9824JNFMxBkSDhhpaUXVxHdTuuWckPHDkKHT8WODMoFw
DZYkVpxYApTev5apaYguRTgMOXa1CYtEfHGV8SR7hmtLfPwJFnA4xWODqQPMNVu9EWYtet/JgKZk
v2o+FtL8bQxcHnwKwI7knOETciM1G0ezMOwcrt+C2Y07e4w06mchzHmskLSLsTdLLjlR6J70bPde
is8o7X0IqeBNUrdzIk5rpPXWyi/euBDvCFVHzChS9HgS39MjFqASzSwECH7rbKT7WHsrGV2JbTw3
m4yShRkjY8C+rw+FZH/kN5kpCno7I58TPkHEoos4ou/cZI0fAcdhyvYub4E5hm19TCgbBRuFdTvl
ZzkWaDwtPAm1+tCML0W444jhjGWunGDfRYhub71y5AgLG2xsHBlK1KC1FDtG9ikdZli8evFbXptr
x2QpMzwgZ0uFhsa12AcMAdr/sXQey41rRxh+IlQhh61IglmBEpU2KI0kIueMp/fXul64XL62ZyQS
OKf7j4fK+fLq4rEgW6BNzLveToniR1nDMMOewIQs6z70lGqwyz1k+kA6v7iYJdza42+SKFLWBDWl
eHDZivkBATnsRc1bx0QfhHSaYBtKczogPGJVC2ctQco8KJIIbQGMLMu7kZsYfDT8YigXrQ8Buw3F
QYFXoBIkpUH1B6KyHEgJN4dJICxEpgvbOGALVYzuOS5JYYnv9WCLjAD10YuwAw4hWEIwLKlH8yWa
G+I0VL7j1Of+becn0AkshZKRtaCfyo3AnzCOuPkxUAjRHohR5KnE2y/osMDAMv2P5yK4TyAQQEG3
IwlNQrrLWc5DIroy+Ue6xFVxGE9q9iijorMEp4m0YazCI1VA1Y7OywdBOEE5+BjS+pWDTnpDknY/
lkf6V9g7VR4sWQklRaMxvc0w2kR2/SYQMTyE6GVBAicbr5r1G+IPiMkWnBLCB9iuCfpz0LWG8U0p
ecSYqTvL2DPLMXuyWCRUbRuDOMp0FXC8g33WCP8eCZmYj4r+StrLQwgDi22K4ZzHS24UEX1zvtvQ
Im33heIRXYBC04tZ3DjBZUesksHnzFYQUIogklgOpz8r7SGP+wdub4QHFXddThAy5xaxNE74CT/C
c4zESKq3eOg7WNQIxKof2MnwOMnvn2qHGOa0c5CpLPG6MWd6a1uqB3EJla9uVCIJQo3Uu+DUtWyn
xFuG9LsxKABpyNfBD8VT0lcHssWw6JK+Z37CuTXcA/J9kKTIWCA+GH4u/lO2oDSyppXdErPoYXaL
bgrBimhvEwARD4Ylir688iuQjFqECLnz7Q0I0SFkRiynS9E9imquDKuN53SkJbh+QTzITWT6TX5l
89sxDEpqDKNrk1gnavq4Dhe934KbO3wSC/okPp2Zn6nKMZzwgGq8VgZ+wWD+ZSSREWNwUJPz2Vlb
LPCwdH85Lu0ZepqPNMMrWWnfyvyKpnvlolahUIuj1g53Vv/Ic897wB5kXUPOAtSbAiEt/UTqLfdu
d+PR8rAtIUoCd+cv8oB3JUU6w56mmy8FsguWYUJbJE6D/wvHobgjmAsha3dBzklBIiIUtv7s1OiU
x4zeEwvXJ8YMLkh2YZ0Sof4Uw2o0opx8XNgfyG+6M+FRuvQqgq/ojOZyUxkD5MSX2QSSz82TH5j4
fgha168AAIilhsY6EvqBPKOmMIhyAzPm6CHSzqKngXelv4nkoupYBYR2YLNFtoxQKNNScBhigEiT
5sNlcIJd4zld2GB14nJ5NP4Ki1jU3YQEJmz9tB7IfkpaALlGRK5CydRXLn0RY/KTFajLNIVhUfrE
CC5InxoeWr5kkxj/xVb3pWUwh8O6XYnSQlWyiePI1zC9NLq34ivUeB2FOoGPsTSPoLMndOYGoZv0
rTXDb50cq+BhVN5CFNbDBwidTDNCS8iGKxMA66T8huyIiJrL8EsOhBFdFGohHnY5x7ul+vpT5YHc
2FjhrE9AK+5DZoySLYKXtNWobG83Qg+1zRmu6m8wlJutYXWCpEF5x4Yi0vgJM5+ZotGCRx8AqqHo
ZKXhecKhVMa+trzLRUmYGz9UhPgZUaeAJgktMgt5h132qPBv1E5k2qEjWhD6gjPWcEOIinanZvdW
9QTeFkBsjvmqIesP462tUG7zihZz5YJ3NzOtD6KbOaO1phTtPnHfY/ut6OCa2YH5EBY0FTmO1WV6
yWEv+Bbh0+XaIRIjGF8mje/kqMR7718zkR4rWbYccNaLfBv6oDCuGoQawrwsoZ9J8nec8ZPftdeK
gd6Qrwirg0YwN9HnAtRAHGnIsAl5EIw8Hp+L4qcicl/MEkTVlE3IATnITYIqIKgAOrInxLPo+VpS
+JaE+kGB2WapubMISJ47IaKkNE98EBoxDKLlBniUl1ayfwW6xc3Jm9/bzJc98UYGYiNYlb7baJnm
I0IZ1ORbEFmnV/dC088qDTzd49ijas6/yEzcGsbwh7BkS/ZiIFSCM4rICi4IN459JXyTszgis7TN
r2Vvr1IOy7rE1KIlNAD8LiHppZ/CUILjxUNCzOA1i16M5qYaaIf4CviQEGHIKyX/dT9RHGr3GBGu
crhyTG/GUPkQJYbYRaZD2VDjJeLYtP4YMCQgTpkc4hwamGGycXN+m2AzG/xvO7JTUKIBBC1BhHOC
zqvKQljQ/6nvmWDLkEEfLjPSu89JiVC3cH/a03OJlkavDkm65Y7hQQfy+jtrp8Hx+wmIdV8RK2ZP
QPrx/WjE5yw0NpnoznswK97+ERwY+hwRBvo7yf+pPlXm5qGJcV1Ve05523NQG/P92TTWon0lp2MZ
2GAqTBvIvi+A89wr1rRTrV3GmzQtyM7GCreDzVDBVmxfK8asprdWyejeORn6AsyY8vsu9r9S52x3
Xma87/juEPS2PPFzcA8xuDYHNN49ef0S8Uy4kYnqCCZuHLQV5J8YOVL3Ync7WVTq8ilI0303xrgb
Tg2ifJo9vLT4aNAHJgbzAdd7UHR4Dsa7stGgUXEKo5xySvtVR/EdO3iRmMm6i2Ipvrl8t7kKWwl5
2d4ygEcNHyV+gbYpkMHHa5U3C+Tf6T5VMnqT/rNL1E8Gg24+p9OwtiL47XI/DIPkjNpPIOi5eS7r
bqPH9eNS6gMWbwYTPhjmS49+o8rj2Z3PAbnBKZC5S79YuHx6tEtXj1U5cDiDaxtPDW5mV33IeiQk
CiIwzuflULYTw8RFwU3kBvqKoK0meh9qtDvxtFbxfBAj5MEqxtlpDkBGlnvm9o0Wm0+mZ+6i6Sno
mDmMWHlRjEfGEBKLvY9wKt7D7lhX/YMbGIcq3bY6vad4mcKYrgEiC9IC9xv5Z2zhJt9akRmrTv3l
Zg5pU/HQSQqtNQ/xJUL7MBq7LMyO2Zj7fBJNC8aKaMDq6KsjFEowfJk0QjOhc+q+qf6BEaSm+pWT
b6Yuiz/gbQFi9HuLDDKbhC2ut0EYFYggLgGoxq2DKL+3ClwQrLWUH6RwcGZ7TOnjkMclDq31Qkpx
C09Retp+DI0H+i6XDh0IXy6H/1bciHFbvGvDnnaTg02hnogyWR0dxIVh+O4U5MSzAtVL73fNcN9k
Wk5UZ0Aks+NXMK0qv305OOcYxLQhxCVm95XIHYP4Do5KT7nrW/MUM4HOcLqLNgDLUz9V2eOHxHlw
IPh1YO6S8CdtUXjVvXmazOeMqddD0KViHKmz5kGFQXCjNofqyR4Ay/SClbn0yD6z6d1DpMAKkNvV
vq/VsxpUP97sHJhpj12Pl2ZNrR05cdkqPM0JhVdHLxnvYhdVoB5cXXJ3C3yZ2uLBKA5+56onXdff
eGHciG0/WZ7zbrgP3fAclojx58G+7zO8MhbjkbYy+BN1ko1U8nHUcHrNBwgRdT0kyrdp6ZhTtdel
GV4mjpSsv8nWJX5ZrvYuNW5mr/p8/aF3CwBwNFO52Nn4aHXYinmNltbdAN8QZBQ+juZirJta8WOg
Doa635w8Akf/Ai3GcTN0l8Z+15YddcVBcyPg/k70vG6fXgS8aAP1oQSTsqYbcmeajMyHuhh2fZft
HVYND0qWAUfFjLRY5P8AueXM27ayKweVP2R5H/pX3eIzhraCq7EnHUSCJw1nSXITcnTirpJJoXVp
bTHu22VYlaVGBLXUvHw29nnh7Mzsz1G7QdI2Ew8zHkUuw0mo/hz08dWQDi0eHV0pD1HVcQJiyyJy
pnl2kMRqn17+V8ncvXV8yUpwtCVkCkRXtcfrwEFiFrDsHHojucB/ONRI9DaIAhG9Kisjy7g+bccs
9hP+KZfnBF5quyiSTkWu/LOC+oK0UdiDTUpOmJaUezFKl9FB59GZQKH1+pSZX26FnNT46g1/0b4H
86zwlIyAftGHDfZHkIw1B5tx8U4Wabpz+cV4znmakugaTckxJHybSUZImNrITrX3gxQdeDlkSW1W
yKJ6T+dNwyuDTldGAjgvxPcxr9L/de412J/BOZ/OwapMw01hzrwOFMw0/D2zZVGiSPs2QkWsQzJb
6pBIyJIP5UiwBQSHigiOSGoSerXLUhtreKPAYy6f2lNWTfceYM6IE8nxqFXfx7zmXtUSsekkjGBA
DUuLh4yQNvydhL+suZ5DbTyEg7b33N8peaUzrETjYhXmSabNkXK4OHxj6Cuc7whELsG1FaQ6VtYZ
XTXKHroDeHn6uFp7vNWiTdea4KHgPpl5lsWBJStynjlMF1wswxP+BQBRlyBFzXwxuKwSNhmGLeip
ACJ8GEdam0MpzUaeFRGTDK2LST6/17pLhpqbkHGb1BZLBL5T7IdP9XBqpmPOLRtZN1ocVFK7c7ok
2MWMeaI3lWOeFhllQurS1dtRMXAD8glAWlsMvtqx9vwoO2LN81DJsvUbO2v6FmVxVpLFt69rFF29
RzLQFzc8TlQ+QY5Wq2XJZOVVnBs/XIV5OeZiYAIHW0RMChEoXTrku62y8CmfH0MFUZahPCqMj02k
PxS4LcTotwAmYJkVd+8IMiTG+EU9C95gdeFDUvcnA0lHz1VPZhX1XxNIfsQf1bbZs+ph+KlSUqNv
2BMnDz1tGIOm0PYApXXTb2D39cAihUyF+9l4zHqfMQ6YelJu5qTtBSY2+dFLiAfMQ4zErKH4M5dy
S44W3xaQpxeLUCZBejLu7ARNtjiNphLFBvhMx6JPuAbfqJBCQnqBb7oUYjyINrftE7hbSYjG47MF
Qc5BkvAacXD0JHWL+IqqbwZRWb8zgMqOH9NWpxcRsXMsmnqxZ8XIOMwiK9tjCYuW6TTZH8KY231/
aMbqKnP4H/77VhSMmY2hbmx0t6xWPVSww/DOiAwuB5BPtoNISwqlOwu+CqCmk3TmoHvAHkFdoxi7
eIlrlhN+RDv/AqWVxwmBG6mIuQMhRl0OAsYs9vwJhqFBFqTSE1ANmmwkRHG48fxWmDaWxH4tOA5w
Tpe/ME1Kfiwqj7VGxw9qEvRIack9jEap/hkcIFTwWcQREpLUGlcXrzJIDP4exTCpnwRh4g63pIRH
oBQit6aYuTV8Ut3X6t8ASAXmzvciF/eIrigDMxb5qkBkgI0ueTOsatzhYgCSTB22v0h7iiiLx4wU
hcQ3AV1hAGO0E/itnSL2Fya++uCxYxlkq03qr816bCkgcsvT8+SeUDC0+TGBPxVBATq8wHiOksTP
2cNmJRZE8Q+PMi5Ev7NhCi2LyIO/wiE1D0Un4YbElEcQdt6tSGlio+A6PBsKuqjhA7BfHS1oQ36+
ONmE1bM8M1lHJtKPXEyonmY+SE+7ZiQuySVa3vjB0LIC6Ufj3wYvkYMiw5GIk/BevuyAIlYQIWJm
ZJX4T3QHDstZ0/oqNFec0L6kcebqTyy9jXlDxLJwus3OO7KbgiIGRHu73lIgIK8GQAoAglGNR4J5
VyYnoaDP1gV1fbo8OfalZ+CASuOVSvGMUAeqYNU2oUlmi/5r4iaqa9lcrBoXqFf5NQ+AgHBCao5b
/EOkV3TgSN1JRyMW6uy1JSFpQuHwwyDErUuiBqCedb3fVdo/KdWcWfrqBShzudMkag+BJ9ubQAzg
DWJPEemZ0iQ70MIfV3mfS0gruBLF2yWpjwDH7tQ74q02dmL+WZhi9jM0TTFKKRdhpIOomPABSBTx
LyWd+IDOYm2s5UbqjEuJq5FpRE4/LTvLSEAUqz8aYP7NFSeAHhLOCnCk1biJjOZsKridUrZXS/yg
MpnDlHEEuhCAYvllJYX0DyGjcMjm0CvAZD0C3nn2m3TnkaEoCn0nHXfs9qD04m9itQIZWsaf2PrO
KcabQS6pWnDbN5MwDJHGONAJi7lO9J/FuIhESgU1QAsIbFKglMO1TobOnDQo0FteFvDcmpoJPssU
ER5TuUvpsu2uMRpk4dtY8PmKa0sURsKSs2byB7FSgziVJPNq+w4kTKWeOO+L78ns1jWJUulGNK9E
f1ndhaE0NL7M7HM04f5ZAKVBMbtWcE8NMg17r+d06sXrzn7JMeHp1sCH8J0mDr44Rr68JpHpQN7J
eqwSv442c0J8yeI7Q4w+EpN6M933RrEXMcdC8k3u8BMqVA6BeEbi0eRwZota5TLKKL/4nAQoh5H8
CyxicaE9iXOENch0XNq9viXBKBWrDKyP1Wln82pX2K0IuqvTGhUU8YQpkZeHHt35Up9nZDpLoeP6
BycLgp2KsUIck6LfKAwqSyji5dQgmYZPDCfYewMetuiERGLLMZCrUcVGBjjGHIFjM4cwlZe64aps
HqWavERMKErH+8AxTs1L1Cl7uLuRq9odrZ28k3Z11blNltygSWBfzofx3ibTKScXEkVftzg4BGBF
+GI18I2/3k8sFvb0O9W/aCLilmAbuChmI/lTjYYCS8wQBfPOOHxl9UdLITYiICQuNoOFToyaC6FG
jiiwcOtIKt9BuKoAESHPlkrDpziBGQYTSvXsdFgXCaQxoQFRfnFIs8hF9qw8atOb21Y8ZA7s3UFm
Dzxca2iQKVq39otQmd1rB9Hokl9jeh5Z48xQHWlAlpjhSBATcYqbrW2SAUQuxaskwKxkLcg3zKcU
Tcq2QvTEwIla707mnhh/64kZd67L00TxVcuRwPvkIK2cgyuTWgszMjoqcVbofokm8NL2soQMRRxH
sPiIVgX/tEGN9N6iJucQ8hDPMS2cALUKv0HJqickUL/trf7I4RThm62i37HEbNsdPN7ZFASHaaSc
syOPRYLrSFg4O/sy3C+Tl1I+OI5x4ZW6jLWvdU/QvoIwaqN2N+l3pGgNBNPQIt2QBrVYF2ZllH4T
PwaxpUl/rtvyQ4suSEKiYLim80NGZlY4dyckyGW6tfrgaAS8WOtcL5grOAM8nuy94qkHpouULhie
ZnGQ4bJXV8bIg+mJv+ApplM4aDo/GNvXoWnYhShPqQ4qJgdIItOZ75O+O0zFeBRuWL8uQbbDJ8Td
wssvMkcM0DmROCJpCqlLUuLPFOJFwkAXYzjoOR1dIzrVav6drYG0cZqvE8P3lJAqPsIf2OKjLtjY
qt8jH4osjVBXnDskAtgBhahpxizW3s+ZukfxBflP2hyaXWR0NeHG/EJ6hw9MxbD1aczm1gPulsK+
yGpPreGiXMNmAE6AoBaX3Kouaz93SWYB1LS1Ux4DPBr7Cj+Ol9I+oMJboAXycGTYn8syr0TvydFX
wk1Dh2hm+TJNgJohZPloQz92KwRpNDDRhKGg3recJ2tothwLJoPIqFIR7x776F0UMXGSH6PwdQpe
SqPapRIhGfxaXFCS50CmZdGR8S67bMQBh/2pnLLToj3Afw7uygMSdTQaTUNO03AlZsl6QnM5vqbV
P1sb1waaIx3Di7wrZlhvFsTyixVtUy+gLBKKjLcxJzIkZ4GZoJA9ABS98pWcS6L3Cxun0lonQTj2
OV+BoEduxNq6hKdp3nMzav39QkZJ5usu8IZL/SgdGJjKAVFLGUN7f8Ci42X9NuUmxEawCZPxUbjq
nNwYqWoopt7nrS0TCGe0bd3rTGqaVDVlJIuU+ibky1so2pM2HGJmtAZVYoufAAoXgqN8tVhFvCzY
0ENSzCyBOIq4HjTCMoCXtPHYy4pipas6Qr3Buj6ZOip7lmXnifGI8ZSDhqoaB8Q5AUZsv3sS6Ec+
evD5hrYTitA4wfU2BeGBgF44RcujmEy5xDHpn0PMHInFeGcYB8XZebP/p9KA0esJH6YnL6N7wplW
xOOs0vQ1Sep1Gxv7eXF8ncjDgGdKvrUMmZ/b/OrKpi+DO5mB+jTe0KdLchYBr4pC/Bn2Yk49UlHq
8WWgq4GL1wHUtNQTgravvAmOYlRtl+KmZRRDExIbhJcwRY6VdUd+UxRfeklGp7oWuMRgFg+rLw9x
m0PiEW6/UHY090kxoWlJTiLPCOM+OjQhkq+G1r/3o4kuhLhAlLaZ/TL27WrRy3utxg7BYeYY2iZ/
n+p/U65tMmKFhs65MKtKmtVSDL4WXsVtsDi/rCSdS3+f6wG070TV3tqQ71Z7L3lIUBYuWzQKJxmR
CFJbq3F/4K1f5Ql1qORRkz4IYKPHiGX4TTQ2nowGCfksZ/aHSrEOCVCGpPlY6W0Zryq5y2X/0wzu
Y8N1Rcxf1yqApxRbFc9O6J3kO/O4LAbiqCQfwmr6HzG3mJSw9HuFyjnnfkiYObND5Lxo91wkSYpm
hTMU1jNoqdu5Qo9PWKRRt4m+/E8e2Kyn5M2e34k6hWHftYA7jFQytLO+NlTCymnIkaWTDgFj6lBf
gqAxU+1zYYynWi8/m5D7+PwX3xnWl4K02DbFSi0CX72Mn7oECp2TrdG2TB+kLHK5g/w8dNNrCyya
2rQd4It2kZBESEbkW/Ky0RdnObQVs3vB5yc3Bv7zSNM2sNDkyKNojk7WeODAJa8s8L3B9NUl+Tc1
EwpAg5wVGNuYIiR86MXRDKxVarxUGKJsa95lbNwjOf2SBWWEr9zu3N4xEWwkG4711ZYoepYzDT2o
wiSd6+BN6s5mskUobZJndGvRQnogKNEucali1q+GgsyCV67ka91m4bmoXosIXoLNCcmbQdKTVCBz
AbPqGPqjA8LPEyY13+4UXlS9P4JQotmRuYId/IurHcxHXhAB6fDDjLx3EIMd9tteNQ/yQkZh4hsE
b3VMSQlqKvjRHIyttzQS+X519NcF6Li7o5YyTTs6Y7+n4dFWfK+0OVtGEmBWReQr7Yun9z5sD25X
zNxDcvVH0M+/KCBGB8QeklJAlKihhCczKUk5z/Yiou7IUORoi2z83TxOZK5stTE7RgTVNun8Vnbn
mToykyMK6XTGk652+e4vHw18pwQWl7zsAAKlg2TN+41cxapyk74e8cM6JBYJvtoPxNFAvxPMLFER
KdFS0fTosPBIPQauG2TeRxGF2L8JndJUSREqV93kdHdBewTjIHrFiSoAHxR7NRmf46rhBu6y+IFe
DeA3J93SjvO5c70X1BNV95PReVexkLLPxAWfiS2BY4FHI0m7l71dR5SmKuG/NkA453sfDoX0NVwt
TxVHD0persimX1t8FGPsfTYLhExvbEzjJ0p33CA0mB6S+lUcJCMBwaoa7dmqWhtTMJhD3WLTrR7E
LClbzgBpC5Xd1dq32KwNlksUH+IGWVLUR7RL/mgI5kiUixMDY0bvS5ybsJVAADN817CLXWWj4GAq
ls2kzrDRVHwgQnGJ2zgqs/vAJPWXYb+kxvOYnQ2i3kRgR0Fi161b1WPW0xEyDEQGRNl64anOuggk
WCNZSX6bT/GnA6sy67Gfq7dCxIIijgcVXNBnzCVaVZALSf2JJl5KRIxJeuHlMgv33FaTL5Jura1h
lvnKucjnaPqnL+7e9q4NGDjXWURoPl1mqaacwnWVfgOLVMye/WbhQu0QjpT72cp2VuV9FXSBqgfx
LynBv7r/lhVaJfS5ILfBuNKmZ+nHmSz1Vmf4yVFcVIz65OQVwEFwtnU2brRpeoj19GBlYO3zjz4G
D4137gtz15j9Gc910q7INSVb2NqOTfCDFSRMtOeQ99FzXHyXzkt2MtB8anZ97CyPIsl/1PjGtnLU
R6D/ADkKvnib4KQMZYW0snRx9DSwwIHw/gXIRVB/PVsZ6jISLyPZsDSwmGKdDsNRKDFl18HNj6D5
gEaD1iM3BusaOYvpsKQVouD9mnEpNF9Z/GMa/T4iyGCxNp3y4Cm/bQB8bbFHMroyEUmSb2Juuu+c
D0EhKxfdamMjWwWSDOuHtqo/RKs2Dijph46bHfms9yGCDyRcw2gd0S7tIsDImIl0vMrLHEXGmQwI
1YTUZ/KKGCx7wA+0FSLZNQAjVG1F0N3whtMHvOgaNZIWNeGr1LrKdwLva2BXFCVAXcybzoTWp4Cc
cYh79LUKnqXdoesoWhH54lWbod5657WHy3Lho8EdU2Rs1pRe4fnPMYFLCB+qdCTa4aKTKw3Q0SjF
ufNSjOTxmvmDG2UpiN9i4rDA01VL2yqVujbreltnF539BuWjlhc78uo6RTmSsU1+VCdyRwYo8idE
TAmWZOchZTDkkG5dJoewOFd1Q8cx7Eb3r2+giKM7hYjNEJtCyB84xLuW9KxZp4m9nl5Do3wW7Hvk
v+507aCCKVaUpjXDvoMGJB81e8Ei/saw7HGCmBwIcijJtsD+K4ZK5m7A1AklUaHpIJU0iciyi73N
Kk45Eh9AFLo9ErSMY+HtlGhG/AGEUb07ZUAKBBSC5OEOl6SnWG+8evq7SXYO9Wc2hZ1tsW88a90n
RJxJ0tK4KZDZaVqB18Q+JExBHKY8A82CuxUsuyLFxhnSc7GEfJSfdcTGjxygqb/HamDk5jUFcnTR
VSP00CJ7pZZExjFuRmCg8KFlfHAD1h2d1d2VEi1xH4fSYOZx+UJx1PECmX2BaN9OPFlL9dE1ZGsv
m8Iy7kYrexRjYK1YPlsOSgVUKlhrErCqd1kumna8V/FaTSOtj4QEGNZ+bH/khuWu4b4gOZOjS1Q+
zPNzSsrjDFXBRAJsPHqIdiOOLk4TnWTMSbkzKgzqJUH69Go6duh7xt6Ov3vnVMdfzZcdPOXBP7fX
idyq79ShJ1Qx8j20wn6TiSKVi9SozkNIIUxNa+BPFBXkPCMAa38dRtMkSjbyo1XZ1eMzaQ1Eg2GP
PoHeFNiTHrqOYwb8XLxmJT8ciWQCg0yLdW/hnNDwPdDsycyDDEUiFKhrEskiQKjBmzuPX+AFei06
SD58rjWL41WUZ/D3akdQunPAhFQr1AUTWkTVWfSVJvfcu9TKhcQPXVVb94d/JkJMxp96d0LTniNJ
4uWKmVHqZqvx08zoNiYuPn6MqP/yssIfFcVPmmHDqJmj7B3ma1U8a9Vj5BwZP2gIFC4ffDcsSa7i
7o8g7Tp6yJaxwnyt7FKEg+CagrkLWDqLU4lo3/wYenyQQOc9sU90L4QIzvg7xD3FYrBz7WcXAq4H
ZlXP7UuCMsLVgH1NuhSiJxuwPqfabuIXSZFX8D4xFpS6gmbwB/COxhizL7YSV/InNlXWZC4REqV2
YvN8ct1rH33LsM4ehNkNlSGJtuKWILoQ0eGQjg/z+FMEGpDYmzmsApobWYTMwOCMRvlPFhTMUQHy
jKgQBfoc4xZ7zZoKoXpOixSSVFWT9IAw5ZrOPS40CfsgcpdGTW5NssWx2PHBdc5wpxDJ3pS/Er49
uq5fkcqBUDAiUxltIWokw+YWdKDKeMQ3U046KFc2uEU6ezsRcUh/Fkil0ztrjegtUFPiCMHSmNag
IGdGkTT858YEJuMuM8+LsOBUh7cWZoT2IvY0AscJpVwiSAxfxOnoGwVFRgwOUBRUW8Hujai4K93q
qHZPkgrBH/SHzrAJKtxmosgW5iHC/2i9kICxl/GOT1cKWDv7CbIAIHBGPNWgKINC5sU1iRvgLRb7
LYe3TpWF1v4Wk+2HmKcxrPUEvnkcoW1zkgSGbDsjU0JLhx78FSU16aJK6u5TVEwo7kN9xzOLQB+c
CapnmPt7OkdZB2vvPCPTEOCNqD5mLXl2rIQLkCie0YaADzdwgpS5tID48s1aTzHCo4GpXbt4BEF2
lnovIUnafPy7HmnH8PB1ZtVN5Hojnaue+PnpMiJhXYOvbnmBZjKfaWnhFSmZEgM+MUkvrIjss+0B
Rch/8cILlwndYNVXFrwokIdtHXFenhvnRTc0WUQkF8dS/2kZNKpUH4No03VX2y9iYkg7yx+oAuQt
8IHs5KwKGNIoA0EfgHLRIKgFl5Qvq5vlqKcmJ6abZ9RuVByD/brDzCjchIt3W1m+RhbYMEfAbAHI
IedHhMFPYGvZtjN4T7kay2uqIP82yEUqblkevZEloTrOOm7nDSsuBAdDg36rKvQufftHq0BwTkSl
5NGBn4nS6gi2zAOcNfNasiV0PYEZ+uvT8+zirvMSv7VSKg5mhCv4DHKNj996pvGNR/nCHyGhGo27
NlkKczpNGNllChEdInFcscXRVpzZtEM+cAaQDhAM72XWWUTQlI/FGOGwQ1QVZUSmUVoUjH6GnpLL
q0YETJBhhrA7ZDjsRC2ZKv7UFw9C/kaOdlSc5X4hID4v21W5PCfRtLFmon59Zwr4SZX72Z7W4tVc
1OAyYxItuvJjmaBpcKDCrkqMi+TjOMXIx618yr/nPF/x1P+mhkoeVPClld2tIS285vod3IpxAEqG
/AtODzTG9rwPK2YuAsjEueTG1aNJEGO9eHuLHCB7SK9zW/lmMFCqpV5s3XoXXMnEES7hrIgrUBl3
Sv/kDq91ljzlzYM9/AkQHaN/T0jc6m1yZjtC1J27zBw2XUUhSdUevdg96mgVzOZUg4ej8qMsJFg1
HXnjU7yNbLoozY/BHLknb2p4XyvAKvOGIwlqc98kt9C86vN3GNVPRtHj1KCEHZ569IyNTl4rhyjf
YJZDC9XRFmcT7PPI5pRXUM0ttR89uoeOLHuzpwM2AOzBixmgVqHBkrq3Aw+ZA3teWDtlyvxigeBo
rR15AS2Cu54FWtJwi8RbV/20tpkMYu3VMtK3zpqPXMfrtAX9Cc4lX5cOBpJ/jtP82JaQwSTCD3cw
E86ytioQ0QDDCyE23DXJtsGXnL7N+qlc7tH43eXJZzo9E9rJTYU2+qS3u6n9YeEC0WAl182Ismv+
VX/0OixeI1Ks+9KirTnXl53GAVW1JlsZ2QlU1gLDYeOG/fOOBUw7VP6cv4h5FP2It1KJBut8m1SB
9dKHO3nDZTV3YUY142PqRt9dYABsms6YzQJl0+RXCQPQ7C13Gjky0ybV7ecWuXRIgGrFpeviPvV2
nMuq+9B6FGUCpiCjdQlZvC3xAxp+BYkPUyeAnwFsuEpbioIIMR0QOhF81Oxncqg0QIcwITmUgyuK
kbyo0WcI/Ugux9GgXKjT4ztiPRzzUGd+J5MQJlWdL2lHOl2R7LRlT9F4qiCYZ8DQdk5wn4ZHToqA
Q0reyjrkllt5HWFbK5ePC6dEwRqVcGmLkfvVRSkTeHwS+5gZUysv6NSoJIHVHnwVRNusFl8td02y
19n7UbipbCV1QHrq2kJWuIzJtbCtM8PzHU/9WpnRFlfZhtwX0C1lN07PTYlWWu8xB2TPk0G04aTG
xJGEeysPTx2mg7bBuligbGi+G3cA1a43DRkqFRileMkk5EC6gWc+13rXkAhm+VX14QCQqThwkftc
FGQLqsqtxm1ouRvdRpXkx1TgucNm5giiO71WN+ZwRvXApHHNVO/ojuZh1D515q4aSG7oTZ+EpF45
1fQYyMxr4k0yQMgZMNaOVZBv9uhOhEYr6ZOCq2zJVKr/vLvwi44aZHRNqR8l5y1ZWpxsiCMovBr3
DTpFlJsoNx6qbG8Dui3hu3OoWuIPBkzhLswk7VSwMKE3AORJ2o1CaBroFqoQAvvAF85u+BL3l8hk
WOlOpvlSE670r8tP/OZDedI6jhFll2fYiVE1UDsfvHnxpQfwY8oIItLQ0mtGMZSeky4HyLwC/QvC
m0uIDi4FlHyqX9v88ttOh2dGsgHNMbvkZVnb+54bZineNOje8DfIKDK1tXUfvLg5V/64M0j17Xne
LJ22eUjxcFODhXrLU4ZhtyyAFRlVC8ggW6k3sx2KwyZIreMyeRvI4YgYTMmDThlXGVFgQ1U1/szN
mi6jrzEmmkwsXbuhwmiHAoDFn5xzTz3q7SOxt7S8SQsSYlp2RDNQjkanUFHLHBiZJLO9GfiMEImt
a3MVh9BBLJXWJlFUEZxsPdBwYBuX4NcwQyULZUFG8DTS8NiTWlOOxICRPqasQtVEQDWDj5U71cTf
ujfdc8Pw7pyqmAeRsSW+K1riQILXgfwt0aiMCXD40Pt5+SV7zljlBIR81Okxa990RBEzQpXqGUmn
DwOaI32VsKgSyEkdtVWloQFnw05xviQ8GvHOIvfDZI0X5mKKPhLjRe8BHNCKSC1cT3hGBtQQIFWM
MVmLKTVFDZySFFV5R71En8H1yEVNduCI4X8bP7IAsl9ikZhpfMhomN6hRapKfUcIipi7i/9xdF5L
sWNJFP0iRcib1/K+qAIK86KA2yDvvb6+VxIx05eZvoBKOjonc+c201ttnJBehEx5UKhp1jaxl9nr
CKbity9teUKM2Rob2HWUh2CPOFk9V/1bl6vLjGQZCnKle8OdOKMakMZb0A0E9RA78+pJ1fNTFH2w
5V7D3L6jnePtxc+XTNsNoRnYmplMyZz9MMxMeeqVlqY7lewsB06UVNFGBOm/MbapgNIbMMnW+Oc5
2PF4V6+YNmRgHFT7E/cdu2Hqkf9mVfWYCW82g/jZLv9Z1R2HMLpJ0O7popmMU0YJutzYDqRJ9Yn9
tY1+OicDUD009BHDtvJ72EXskhG/JFqNln1SKDf+nObc/5oy3pkIL1MOILyEziiroux0Ga0Pu1lF
4SohwXB8NmLgWthwMFZYTlP4q/Fgnqy7eWVGB0W2MZ7MbmnYFDbM258z+twKSiKUhnMIYsBKEadH
+bJXOJTWRjcvBDI3e6jnKlYjtDm0Or08QWS25tnoXdBaC2PzR4B5HRI8i+s4aMbVqWYgBER81InO
2v97P380hhIZNjap+fiTEbIoPA4RfS43NltwjXp1LF2sucDS3HWk7YS0mqrmFuJTQyhEUXLpKALa
5xmlv1UdxW4Mt6URksukODTgOCzRkgUh71xvVNteRexeB1ebWsTu0ZmhOJHHa2fUaKa/ZcSNPSSx
7WAS9WU2vDWWOi5y7ZjKEA72W9eGxyZjnC8GsFraPQXaMfP2DTMgAhstlKliLmPKIA6SUVbOP4Hn
YAW4q+ttbW/V+VYZt87S2WawLnM+u6rd0wKp/CZ0Qe3MbMi++dNHjUmAp7roZJm6disH/bdinunS
HTPZ8akVi+sxf7q0Q0/EkctmAtnKUZ7kWQfFW0ZxIm/5HwOWO0CrJM20kPtlTiX+SK4jDiz474Wf
VsWsv+xeZIQSpy6GzQgBqxwQ7ywyuKHqX7DL2sA62Q+kA4pKW2tumamuDCzmWuJSao+9HvXbBXwt
vSHI84iFrhw2gEU3PyqG3Bb1ED7MCcUZEJf0/gCBoleB4YZXeA0hoafhSD8stMJkirlPebrH4ILi
L7MIWBpAhh3+DZMNCGaxbGlwNxAAwF8ic2r+J4JOcqdo27islDCajZO2K6CI3ATrHl2UsPSvKGOU
i47FDpTvhhhBOH2Qucbue1Ro+pjfBeN1NFcthCLDEPkVTpUlikAj+cyYdKpAvRYi1nw7ccBDsxfG
BDrNtrAejfqJ3CFNCU1B70X1yzUxwmZvLMXBX1cxEfgxu0vcYHdI7kN0L5t9nf8bdGqYNYhHPe9b
L8Bd9EyHm9l3N81oQzDD3bpYEsDGqYMdkfXl+DGp995/1PUrpoZTsWMiM3mXsX9LYRAzBGSyjZle
RyHm9yeFFSrBviQqVeVK4x5gXQE1AfZ8zcC1Rvfh6IgoNqQBi3ZdTYzzH7WKasBnkHRMoNd6BI6y
VTF5msMHc7tW0M9Fewtean+dNevBeBoKC1hfXw2UH4zNre4LqzSpxFIG+PTveXkplSe73tOPzRNk
JYwnCkaVroKvZw0Nq71YIJ0qzkiUHcl/kDDcOLgZ8bvX3vWgXkX4jBDoGMBFx25iNxK+qbgj+ie0
HwMerFs50iSqRVa4TH/kzXbqiz1sGiYO6RFzIgfo0Vv5MLioOBi+VO3wQs+wrGOJFUd4QDCv94Qt
k9W3Bxk/207zmCaD3yZWL9qdVkB9B9yE4lcMzcqv2Ey0+6glT042/1TeDYbb7U+K3iR7YcQGpFuH
TUQLWx/M8DSj2+1BO4rknOifJYGbvLogkXp4Vr0etsbZifE/inbsdKG3HTDwN3DaWU5MDafIuCbv
M3EiaDXW7UT8B2YFWwKOrBi/sgO6DVB3xj/QUvCc0nCckf2tNrYCJwu+Kdr64ha1BIxVxxiZHsgr
OyGYx0jzNvMOCirO8EpckEK2YNvXNg2W4jK4q7fkxOTTS2w0u7LCprJmAstYHGzFgGXIHAx9Ku9m
Rt2XbLzP5AXrlLgRM7f1DD6lEz4Vag4INwlH9iWyRvyH/KueShZQt24z0KFcu3LILG23XLdu6C3a
EJzM22jY7/Xpziek22B/six8JlERJ9uc6Zxq+syglGnfDPjIqczK8T/CTUwm39QYwv6PAh/oHWW3
uib96zO0H3ayDygBE/gYtauuyUBWYKIQF/LudhanT7y3sa/Ug+wem79J+9NwNBnZTgrAMlC+Osu+
5sCR2QQlsHjnTfQV1r0BnVElvXCbMPax91WR7PNzE1/b9qqD8WeCb1fXFltibOUUoztWAMcDOsAS
/EBmPADDVb+w+34nNVGS/Br0WTWnZlzSjMcYwut2vdFrPC3pOSj9HDKaMgz8UUZ1nJzt9M9kTyTQ
3MqBnooTACX+FhHsL9qqpZn43+rUnMva2eBIZ0cQ8J4zkoP3af6VTDb29m9CQ5qIov47SznWWweB
6fDlhhzEDTgRBuf0skOh7wlvaXHwCLZ/RrT9pwbdcbCQ8ykfhOVC5BODwoOCiR5usXDb7hXEDw1h
+dDXKz+p8IvHNYVmPwRDcaf4m5iHa0QlNuI0iJUpCZ0YC4m+ROwSy4JSVKY+MQbzdnn0kBwHzyQY
pCfryY9xmYLQAXUT16oXBYMB/8efvhP75oYnh/OKbhjrrdqtrkqtkmCrbQ84rDsjWopWxTxCZdLb
HsUOLGWIqCjl1SIVSdcXcDIbtMnBBzODIr0lPWkQcBLKzzK75ta/qTn1OPMZ2T1pjkZxmqm8oVPg
bMWi/M5+iwI7sGfrX2G7CxtEmBZtMa5DdPM6jiEfcF8Sa50p+DWu7W5hEcni4dOxAxSMVcbRwc9+
bo5T/5IyWBOjNK35EhFAqRgbJTQBGC4ubMSIledyZqWDBXUcjQUv9um/cwBPKmCuVV8dPnDnIUe+
0WzAe2SQQFox9rt2dM9sc21mvHzxUu+tdcA5lybr3IOdWAlVKoQ5fdait5JdhdHx3HkbJh3wiXl+
a7236QGEgaQkj6gnve5QkMVeR5fQAiloWLZsVojUSB27892Vfa77lid64iun2oXOPuKs/NSE/JMR
0Iy1ASbxi6g98oURK0SUXfUNhpLDppf5oF++aNpCh4cINV0S/2z7UAXbsb2bPjVC660dDmmpdvJk
61OVgOOL17TcQNovBouUNcIGiGxzx6asi4lQ/Pvn5Z7gLJcMq9q547sz3IaWVKRmrWIpAHBCoWJn
nwgqVpGPoA7FcwmaAjivwCfOULm1sJqdflf8F3RkCQHXB9jmVCipkDfgE9wH9PyKv2uacT3YhCiA
ZJY9gaMpqmmZ+GCYbq0H4KBxujrmsQLu2DQRSQbrzh2OodnshpbJarWzlLewRqg3HGjrdoGDcX8w
YZOuHvyQoGY8vEtr7VrfE3BJLVQsIIGBSaI3rQkfceYtoC7H+S1p92P7Xzv3LJKNYvTLaj4p2Ju0
UYfPdLexUg+VTX7IFBKajPyIr46oVTDQxDVpJ/lD4o5f6tRL7Svcoa1RalcTWxrQnj3bbdPiWNNt
bXoSxr1t81VgyLmomuDq0yuEXwKRS+EPNI6WN6cbrZJpjxH1aQ6ORtMvh0RfOC6k9YudlzdjGHda
dY4LznHYOj5Fe4uw/Y94BebAmv3TEvSbKWGXzoxL4h+hYNNeY/+7LfJFSGQLs7kK809trchC6Lk/
3yZ1UT3iudu9u9XJJLGzejLa9+i7qK+J+nDzalXknywcOREjGW4y2q3sdyMqEFFkazAdAy4MLBqI
3gm6Fj4dseJHRBJ6Qt9EktZQeVBO3kYdiym4Pu0y8LVrb2X0aiVl62dcJptpfkIoCGWUvHhP/TCm
bineZCqqUS/QAb6pXSQp8pX16M7POgA6XCvcE29YkTYTqhxCshiuMJiRoR+DEpIYi+IraT+nQIYm
DXsDNvGoxr8wmNzPSripAGGVW9n8IwqH1p/k7grDIw89R4b2+xJwdXr5rKroBa5tGVJzB+ROtStL
I38DQpswtQP6Q7EEk7JGa14nSz3E4U1kQtr42mvYscDQoKoS/hskNAwVqCwpp6yB3uNiuBkeICJG
ENU8tXvfX+F0zfm3y2aLIByT3g6OpvHS64sseB+wQP9GruXpMLkeQbO7+4q9rHgxfAstl3nUtQsD
eVocooapPAfGUrCuYtU65niLxQWF90NtYpav0KAGTlVn5fTwSR02uKuhcRf8g+8mG+DZGAafb8Px
76b3yCMJcvKuDIgBv3UYRjKbwo4BpnXJCAu8UDRrDPZin4RN3CeA5soakutApgk4kViYVW1zY3SZ
Z/gVYXCC5LJpDqJthfmDiNXXt2KgJ5l7GEvYWG7hAiCGsLShffCr1K+MKEW8lVUxOm8iHXiLCpXt
B6/BAPRYLet3i14Az3Ua2mOmHyL65A40prY0ciph/VraSfGMK9Q8cgRiwpskLNTgRtfFLfSxr67+
C5u94tT3fEJMlE3hHf9Hs4HFC7+cGOXBgiVVrG1mVVjqdVjlEajXN/1GnwiTsPuzwdJD0UHGdRBh
wI3lY0NlFkBI9Hinq77bG2aMb1m2LPVq9a33d/7eMivJR7Gg0d+s/KgVT8IyBzkULVR2TBhmBl+W
Va/DlgfkwD2wu39tDZHBwY2ncHHQyRFLgRkzGKE0zu2nBp1SSPmkMC9VgnuEPz+tVCv7q0E/RDwB
hmA7t3I3CnUlUpFrT32o0tr5bPaqThgOCai4BJgEgY/VcI+Jyg4LDcs6BScoLJoIeK1dfWeZyEbC
dBNVG2wY5qcIV3HNYZAVWEvOieXo9vhLXWrV4uTAlh2rvbxZu94Hpe+rWkoic/fIR2s3+aRk6wjP
IthlPLeMzIeITresEFAuUu2XCovNcBO1MfZ1MPKanx4LR0t7eILoGcd55viczENa3CF6jvwRolnJ
KMYw5ltpHshofdNlQFWRmE2rmGGII1QNPKVg8Insj0roAE4lxCDOdAS3OJBFYF6eFey0rLkmFTxx
gpAyqFiRBQ8yKJdm9ciY8I40DYo6r7QKAlPMXsS1UY87SIb4hmYk8gfWhAojo2i/GU7ujG5N7wzU
uW4otoFfWvcQG+oj4M0Rd+ypxAqHpkJYFn7xhQXOMK4zUITSO+DCQDeBzTuU4qFeYfywKjBT4e8w
EhWNBRziJivWlUnOkvmKVbgXeP9h48TfYJMUWyIk8goEddQcgVS0DTpYmaXzv5ni1kWzGiG/JfO4
bLoAS2PsqLFOEfxzqMy16kIIw57Vo6ZVwSlk/B/3X21w1rLg1cJHNMdxtDVABDwiKbB/AdwRHscc
/cYpRvDQXi0uIpN5g1qsc8yySw0j8nVrca6V43qq4xU1Uh7c9col6bxcFUzT0+icY0zRM2RHYt2B
d4Hko56fsZ1UecCSACgyGBJMYkR7g+Fu2ojejktkNCWee7DAIwjUgxhacuS6Lu2vOTLhhRwZvqXG
DBWGgSaecbLpevCxmScCc6gz8WMvI/MlGCA96j4Ny3ZA7J3K3ROXMvGrhj7LgVQzAKs6hHpYFEHk
L8G9/wU4UmkVCTVDthBDUqQwYnDHAsjRwMAvGJtrY1yF24IuaCKAFP5AF3Vr0/8oojeP7Jm+/iS0
kIQvtB3qJ+ZHJhYEkLGUKiOdiZkJPXuKSCqlzm3fBMWyK/gQQbMwMGeXxsEG2CKqoaP2Mdg77GfR
R03BzRq3LW8yG2yOXI8y1Qh+y+AaRbAl4j8Oacxb29PqBn0DWR9tWh/8o8iVJpOdyXTOYr6DRDsG
mabN9vMH3dLVaaAw4GneIJqO0S6B6EYY8SPfbY2MwQ4jjeTgOn+zcd9tkBlXG/SaAa0dpgKD662a
GJ9LnkAEVCKskcxvj51hblhR4i2khlu2uqJ9AcBQmGh1ZrBTgXsUsCkj4zn1kuRCrF7AeT6eSiV8
jhmBzOhJELuG3kMOLGHfs1/ozcXAjkEpNSySWE0ux48/AL0ReQC0ZsHXD50OdgFZUADLkJHEoYjP
kMDJNqkC2MbE8t5i7B/oMLEwolUh5RTZeIGVnxSeEIs8l2Ky42zFxTCdDl+hXe2gBEx9sHCg0ZT9
C8+9py8b+DEcXNpMVMUlDXpQBvLry1uPNU8HzI/HE1nfuXZL2WMn5UvTb6QIpOpzqMASg+3abXX/
XIXHUN87/W8/I6ceF4nTPYe2se6S5qDFOLXd/0DlERSGO1FyG7NiIvYNqg8CsWzIMZg80NHPcbeR
wCqBO5gyMIUqMAjJmGnYfHpcTXnjUOMT04aJQWeS8iLURl1DFjxf0+CO9QpeSMwl7ApHScXDzgd+
XvxAjJ8F+S3lyJc91yQjghcOW0IkN+3DE0Zp++Wt59ljI1mFQFpDNQCMfnBZJTLD2IE2M6kPoeMR
4X1QlVmckmogao2GUPPePZMGRyHdwgK0o9TwoblMo4WXdvrW1UA+00tu4X6APUbU4+wAJo84/y9S
GJC61diy26fKjTitC9EyHiBPYjGPID2SAoTtp2ynldhZV/atxgTemReeyBAJh0tpeO0alh6jpTT7
j4+fz3BEoSKRr6zYh6iattrRMvdZdy6813T+VMga9D+m0CZXyF7V3ZvnDZuI6jZ1flLnsxyfQOXw
XOzAp5PkP+s4rjIfF6azgjlqwjSD063BXs0ixcQzUdSGwKsolB5W/S7OrwmDZHXYET0IK5GDgA1L
7c869Om6LvDhwmPYtp5gA/TMSMogRx8w4FPVkKv+JpHq/JuQVMpw1HamfffUEM7Kq+WcmY9RviCn
J+LT/PGolUgHXg1N89aSqxIRxzM1zTbAAj3H6sqiqiFE/UXe6i73t5XHJmMi88P62v9WtI2OGx+q
JP00qfbSwfnRhIMrtK4B5jQxBxQh57Kxt51/l++FlwdBbcrztccL77FGW+YQfLyi/uGl4KI6MdIN
qSTVG4ODFCvbDm7xEkD1VngfuELMTGYJ4gIwrxHuRyxqbRLUkMiLHP+0GaCWMkS2V+0B2iFmsYLw
IBP3QRNIOqDrsZvlYKb4O1DgVzcab1e6zyPbZW19WO0XGjnWVgmNLSQQRsxf4fJuCt3ktfyUHsKb
yJEilDS+0J0sW+WcCZCNehCtfeh9235wqhtkQzwIPgWWYsIryJibuV16gJAC7gADjSmnTaUhOzJm
/mIhS7QghAaFt4fvsSkn4HChNwWo3aKNqrICm3Sh69A+j8fJg3wEuglWr8N5JKK8ojBUQEbhXpSU
sULtrfNtEuHGhGd4Ay8e3yFoM9ADBufuVqsJ4Mi1o5X3xO/zvmzzmwsRR0Tsrabo28LhCStDnoxN
nSSaEQTrYujJHy0Gpi5QlTplO2oFBcgWeURaOyvmuqqkG23scj3AQxsA5ZUxf571+jliatqk1Qav
EurXF09B3Noxzu8ekiMkWSEu+AedI4NHDxVHRqiNEOKpizo4znrrLH2vvtfdJwWGzPkY/pXZr8Sj
WOpWFr7Gd/AmZl/sLnLu6/ouK0eUqLSsrGZBRi3yl+ecIX96072E2YJaH6Vf5jzV73GdUshxQo2v
tf5s2rfIztDxbaAMbTu7REFOs5Ixo08x6oS1lhJQd2B4D4RI9yMosZjACbItsDraAGgbFEqgk8QG
1/4bNIiMKSqo2qgfOrBdARAM6DyThf+Top8HWD5YXbYGrhjMDIYRUoTmQMFRzlqswwd6owegbEEB
hVuy7BMwTnKnXOl1eZVuOv4ZadPo265yokruRnHCoga25sCKCwg68OsCBCjcF/gFy0JBs1UgixVb
ahjuXZVtkZiKHQJVEc+f/4/xrAvWpFCrsKerBtJqZyWkhqgBP2E0w6GJpsPj/JVxkyCtnUojxWIs
8MbzuQ20/uugulO/bbH9wW4CK64ZU/cbr6BtnoL2RjiCNNeEGS9zkFwevygPkhT3DOC+/9qv7kV7
FNEKI6mv+ct4BB/Bf/1X9p/3O3/B7tYezmN6mV762/yKivF7/oneh2f/zX9z3+bX4Vn/576U3/oH
OMV52T++uuv4yv23v+n41W96hyhckI737b8ZryXDR9A/cGySSz5pBeDRu+zm3+Jb8dF/uHf4Uy+E
3Pwbfufn/Kf8bLGpWflvwb/xlRrxlZlTvJBLVODP36jF+E3cSX9lf+ur+oy96XbYgZadnX3Kf7td
t7P453Q0vwlKChb1p/VFBMPG/Z7BtUP5j/vUGCvFc5gQvlcJQER157ZCkzgoa2dNX7eOtqSPbNvn
7pxusHr7GY9wVs7OWfmU4hvLMDqqf/4JQuUyWWfreIXAaImN087eL6Ktd6fwOqV7cJHTuDEPxq44
lzta8cWwIYjuSuzcpTjpz/YTNp2bYutspxNxhRc0akdr52z6fXJPLogkL9Gm2aF82cJuWRI/f8zO
wcG5F6d6RyP0iRBz+dGsnu5Pp44reLMXhKFglcdRtGxW8QWD2kt6wbZnW+ytg7JFfoM8deFtnQOm
mNvuFB7V1bSvl/qieKq3EOI21alfWwdID6tphe3AXj3BWbpHT9U+XuCWTLIexNP8Mq30VbIqNjrN
7q5dKs3GYggzU3gnmDcg8AFy1ZlLpWlLSwlxmDe5Ud/U8HsUfc64cioV2pG/qGTnCY8uLwFZoha2
AIaZrXX/xbfPhgkuoyiLipZ88nmW7hKhDZyemaOoKtdAIzPpuU407foJ4JM57YCobY7ydeuxEika
8Hx2lZ8OtoQfAf2xGGdOeTwP/eDDif4BUvE1ZyEuF51K7igHh7evph+gX063lF0+RP0nKtMZsqHS
Mch11mJAQUmkZNgGk02MzSfeer+VAbuJPXPhMq0qzPxprJxwVQTpf8RrVjmwZJvBXhg1KvfoGyRi
kWIzZAidy7YvuUZPzLgXLdVC5ASF315LZ9jDlYd/AIwH5Ot7CKdhUI/zGYUjsMxRZafAp33dtyr7
KJM29T9pbvmZNt4TKPtgz+cdg3csf2DH6GzoEUoKooqqiPJknervnj3Q99sy+o8RRYzdwdduVCoL
G3qVhYd0qj815q0gxqJGtkNGTsN5FZJV2Zifgrhw1uMKtpKg9+zuUecWeKWDAsB07FXgyzpDvkBl
M6IXa7cGsioGc12vMFBHF9Nh4GH/7XAGSgWOWza1xsWJ18KiC3FCbwYvLK2DnS5dsLkCiv78Y/0Y
BmFV6aGeXkVWCdRpYf7B06xSYHHU7t1SjR8mLzXRXdyjAAguaOy3WnefzSwn7fPu9hAxSAoDrFuo
BsSj+mbiMd4W+TVSdSRo6TpAgVw4/xqmcVVy0YyvFtBM9ZhWhq9+Q6ppCNM++2WqLIKFZhxf2McR
0q4U2hTSmhdBiJXHv6QDix4ODJgxUvyzO0lhjxbwf2mObPPXcV1Ah+ec8Dx7MwHUY9DV96+A/biK
mVS1QKU55WWJibFcZXNu1Epcwp9jkCQ0IXSUBuCJBSChC7GICozQEgVK7Gxgrw6JPcRbezJXZXFk
eb+O/rtGpSTQgLQ/vrX36K3AqHNCfrvmuQh2s4ZxvEI2p/dL/ajCnA5wsi6RcUVmvocjRaWpqN8c
YoprYUPwhayel8FZOq0CMofBVXfp0/HeYf4ozXF2ywkWbLF8iIODCE9QR+g6TqwJsHIen/gUnJAV
iV5lAoMknHYkVwGAHRzRhDkPbiwfPZA6oP1EGBAyazd/4uapjBQKOph0lFMh34kReW5ijcgoV/01
gSPyQDnj0iVxwX0zLo2iuDC30oqHKGJFN6yR1zxtHYQ0jfs0M7pCItHaZ1MrNx1diBy+imYgDiZy
GpgTJ1ySm5TsJgmBND1OkHyCjWjW2QMRM7G2IIIS9+dxVboAtguIWWhCUXUnoDvKaBBB2Gy82jq4
zVKhIzaau2jIXPoEBHtrx8Q35JaY3363rUGWzVeHgxKJjPU55gZKhXhXqJe2xUYs39Y49uCuJX7N
uGINqEdoJxxta2rwmNIbr5LKXlSCnoy4KHIDi4QpY7fL0WNb0hpj5OiaYLjBr9dT93bkbSObSvGY
tdcWopySTfyglXC7eTIuvGm/ecyoorKgWrrsD6ZJ2elmB9ROLFcfzRTeoEfY2kDUBOFJkgupAewX
FVjLxMh1aA+s1qzeBcqmYaUHjy59F9TNTAFeSoLwIJ3M0OXIfSi5UbKXyNwX/gUzPh4ppChZejbL
nBqePTqWDAPqaZnE4J6EmdVaV3bzdCmdEKUs6UUYhuum8ooGGZ8mZT9Bp9Czp5BWUYH6RocS9vqe
kNRTMOLOXay5Gylu722J2LO7JVlyqwMmBo7GUJPE1M5kg92X1GU51L0J14rdnI7vud8tKm+mAk+T
2+jmnzAFAEMRR6rqv7yur/TVWGOiDapMKB3E3wIN4e0e4PokxgihUj7gz5Rzh98tREYGWtBlc6cm
5y1lHaDK/tL63zFVNj7vFyQa+GmHhkJE128Onh8q4FCPP+zc1IxqXd4wDwse+8cZyXp40+ISJr62
nGOEoWRz2xmCIUg1rZYcepO9Lh1XIn0ZKSYb8nMG+ymHgzS4OVGy3MCwuXn5Q7ZgERQW+rhuY+ox
PIgS8CC60RnBlY1asaOXtIby2CO37hmXYVDTjNXSGPNPbiUjt+YNVVA6vMp7wFfd5MD5O8jINCUc
sG2feo1hlCZ1SvnNxG1bhvY9hJVcTumnS2sndr+dCkQDGZHtJQNHgtwVWLhuMXDVOohy7l4zaqK1
oAeBdFn8TX/KccBe0x7FOFAO5CRjU6wzLGBr0nmWGD9P4w8tJsrTrbzrmcWwFoJOOGvbLCgTyGy8
nhWaorRiMADRMRRP8QLOXupgf9ds9SRd9wLo04YxOFUBBeYvLsUENJGWfXCIvGLMX/IuiU1eATEc
7xllVSc/fYNPDuycJDdxAU1fighmcQz0n8vxZTOiNvkJ1VBcYifduTmwGTv3kJVyzs1wWCED8jMr
lFycodhBb0b3Q0BFCNJ4O5AEWq3ZGNQNztiYHJxr7UssyhIYv0NLWRWv2fws7xVfJAPb/Ez5jxdh
ZtSNqCwV5SjsTl3VT7yI8mlzYUjyQraoBbX0v3G+edBgSlRnmc22wg2ospOffAVs8TFhh6kF3vU6
D8ytJszo/GIxdNZCD2DyRo/JUDY2YBYHW4SbX2T/yCnO0S43TSIPSgX9W3tNpCCJmrUB1k+DGKrK
2nj6q5/S7GAzWR4RXxk8b9FgjXRxPTusdqPdJ7hMRU/CV2lS05GhrxaA1YSH+JrUw96arubcrIJt
yHeP6b8+WanNLfLcddNQJKElEsN1d9VDx1EIosbMNTt4dAJ5TcRxC5PM8XfyMDnxHKzDRDfmEI1C
XHITHecYAYuBhXkBhwLHQqZ0LfmI8Tbz61+SBc0I8ymL4SW29ZVtreq5PaW4IUjPTUmlqi9WTLre
9JrZiIkjgz443TNY3zSte87o7SZaPdXehwaS9om91Oh9WHughNEkm36odmtZLWrSreuy3NK1eceS
OJeYGjGQrGakusJYZSDSwcDlvjgPbyQykZdNbtbMN8qfCQvZQeIaefAnH/zkOqdTF6uRxzgL/HeI
GJipHbetVdBScH+KL2f0AMThrky8tRgPIV9cFZSLSHmAfX3rX+DuNCM61jQFw4CyH0xUoykA7pZ1
BH0QDVYP9Q2pJLnGFVMRP/gCtAKKNnWMMP1843EcNeO0lPeWWeRO3qQZ2lQGizaAXZnjNhgY8Uuq
9M+O7Z/Evy4PvgACXisddhm+CUByPC7NPhXTn5nOOmaz0qBP++k1g5vLCx140PsLaHCPEFAfjxYG
nKtZBRakNJLtZ+laLF2sS4ZXqVRiJCqAU7IKFAJvXjmtHTKs0FsoTNX8el8wVmFEXXHeS+6o+cqe
8zRiGKA5j5I5MhlOm5AZxpzibsqsPTdGRo/seqALWn0DJ0mARrv5XmKGJiMcRT/5yCi6gMy0qr5m
gdD3lFttETQDrvyemtlKAdnCnAJlJBmMAP8cF0g6v7Cfk0NdMQhF3/cEnGaECpqM4lzrxfG3JLNt
CEeZ02RTd8XRqdsrsjVnm+4nnVxI/Ypk3tMv0LyiAOZWOl5hw3pcFX0f+6o0h9COYdit8d3EY6v2
23OH0W0a8jkGSjhaKifujk2H7PhONt4jI/Wz6f7TpyuJfEX+7I04CbHN8UmINtpl806f92L59xeL
CzCEwXNFbwkLbkAPgOLNlPyPLlrwGwvKQmgFzCSi6mGLywzA6titJ4cu1wAnlSIvvaslHxRbfKDE
Ctb7pGD6O+T3Gi/G0p2vwfA+eG9+2pxhQ6UB3WVwNdMt6SeEjiPJB07IUAV74IhfSE3inmMPxohE
XSGBEhIEnVcOh94CA6xAomxmABjJicOaVGAakJi/hBgjpxvwEJOVkMYC/YkR8TvMc8uAQugCjPps
UtRYwn9UDPgSbvpmQJsTioOaYS0cOchw/Oo7RXeV5+pmNH49piu938rFSV9rQ7MxKhT8nrvjza20
L/7JL9Yh27v4AfOMOMnJTiYPxWG4Ak8Z8yvRdPPhO8PB0QIlID8oVlOsfxC/0L/NSGS1jxEmPmEn
MfHYEkYYtOAzVfReHOkxsf/+z3Yw7nFOEWZIY6hgUAbcxc2BU+GzNkDzy+acY0rLnVDVL/pXppSZ
96YY0bZDhKLBPvIeAkxL25Jw0Ffzqo8sgpE4JlEAeN64jYLphoZgj0ahCT86rMrsGl0MwWMo35L5
P/nWGZqLiVMIQFAN760OhtME6xw01QkmQrqsY6W91vHRy43nbFK2rfebETmQwD43qPix3nTi/OiO
a0PrNz4DpaHW9r4eMYOFwospOYNHkFCF3TPbDNiZjSet7hbpq27suLGwRgDRWwS7DSwge+jhUgZr
PVBORtY8aGjC+CE+sH5comMwqNjVEirTc12/qhSvXjRfCk/9L5oSWO2wyuCjEoF+rBTvmWWDEPZD
ztGgJ0crvjjDjT2wVE4x5VpWw8z8zFvgnouG2Aor9WVMBLjWvHdTcWY9ltT10GYsy2fOR649tum0
9Ob8XdvI8zDON3pjZ4LBDb/D+K9qsATFFiWPj8ZVFnddv6sl2dCtvnS9txTyeJH8ygJpymDdwp4s
R4iD+VenvWIBsWlmnvXBdv1z/Q8hWWLeDPbPaWTghx2oFn7FzKjNfoKxjitl/lXa3irwlIVHtCT+
+U8JOlZwosTytm3Tb22CEyo2nxk6WMKAQRMRpK9scr3dN2Z/dNT8gmhEfrbaYfbkEdvbc7yZeEMg
Ioi/CuYVpfnr9hFqY8ADqIP4Zlm+jjqvgrfXbQqGVqEdHlvvv+HvZFiJ/2NWmFtN4yELlAwlAgpv
Km7bDNuT2INoc8DToQwOcv7EXrBvLOLJmubolL9idacmFdb9AtkGMFQcEiqe5sFlNQEuesykWh+S
iEu8TbR0YRwVd8Za6fWvamfWCEcUyZHAQUu3BtLGI1ytvU07XTOmHGZychOYWCoCb9SACj4KKDhV
HS4upVCKsNtGP9qx/F3bQ4sE9T+89NZH70F/6XUEPCHShGJNQeX6PhvapYNArg4qc1JawGbcaBkb
nztvTUyknXlvFJeBY2QCoOsi46ZHbM16Q69BcxnP8Ou6tWfQXjchJouIAeAEKfrW6RA7Y1GA+5Rd
If/qhmU+ErZArWlVOOglOjpibRG7AJ2AzUXKfh8va/K/ZP5JYetKHViQ5EMnoL9asCowCU7V1zRN
DpFxtwfY8yqc0p+scYl2r9ahaT151bMVU6ak6opoJbd/mRx949H+JGH6nnYdxj+PioZE4TSRS0pg
lxc6Kv+3tka/HurZdvCQH+C1p9kfrV7hOjwiV0NntErM8Bixk6oh9iqzeTX9HzGAypL/eTqv5sTV
ZQ3/IlUph1uTwWBgjD3mRuWZMco569fvp1mnzs1ee5JtpC90v6mbVYJcw8uAXchDS4zlOLcvk63s
SCjvMfYN4b+R/7Rw4A2zdHME8qgyU2oiFGTQ3aHGOLGQ+TS/A/2fw2OtLS6znuypsaOFJrexpqQ1
pgVBFwwkN7joHBTH0snaaAXBKDJMdAG+sYE5f4SxQF+ojrvS9HfSBOL5TxTeUHoi3CvWU1ftAizQ
GT6nuaTRM+Zt+NlXTIq3k+2Uv00dzP9kg4t6x4QYw574q7lfZhmlth/8nsoQ1Xp8GvKbz62GwG05
5h9zRxhdzcGbFIAD4tepr6J4Tr2GCZPlGvrbRurXmeOy9rWD4TI5uk9W89DemhztSBPDAT9I9ShM
+O8G4IBlkuvWYibJSY/t09AKJ8inw+XcvzfB39m3VlGKSKYlbpQllpm/OVizSnuhv+m/41FZJOXa
CsZTPJISYuaXsf83M2EdCq+EaWIki4SmS5QBbVZaoibTSfib8Hxa0VZFjjkZ15wc7bJ7sb0fY/oj
kAHpD/JTVKG+IJDzr1leQuoWwIya2E+1QcHlndAZzo1GbsGd8CSJ4ZhQgNq0c2ONdjQEe0a30rCO
DJrVeSauoEfyrWy6CNcp9AbHb42IzNpTdUeGsyN/0Oimt6/Q+e0AgGTRP5QwuQRxDToxt1B01Ld+
Eixnv7gB8RHBgo5zxYxDBYi3S9QDzW1fNQcpaEPuEM8I1uY5rbleETNJ+yY/fSY1it7hhNCuhAgx
ByTHr77ns5W9cVJ4iXBSBid3bzQr4uftGzX5zkHGpRHxmlRUiXa70Nx8LRiIF5lveW+vJFdScNQI
/sqVuCPSydEjimbRo0R2qH9z2MdgIP9rI60jjfEySvJjThtVtT2MNVx45e8IXxgZyGGdI+hXhkE0
gA3NTGibPy5bw/kOmrUPstoC6BTxcspfrRoiEkEfZdczogREk1e2oqoAb2KWK0+6+JbjdUahRYfv
AGI5xp5XCqi/CGiG5H1O8BMFYF3A69WJ4FV3efUBQGbyHq0wWSb523htYoLukOGpFOINBMNUu686
yf5x+p4w7xhpLBPwwjD9V7s540lARI3mFQSIGDEt53+zLafSRDZry7epEA8OMKMlhUH4NhPkM+ji
+KA9iE4eDSyTAzIAIQ9OnJDEbDpUExHc1LUjUwRgLGsVKIEGsJCLHz1H5hT3hNxkGl2Ba93QiaBf
tXShsSrNlUWgZY9nxEliHu9dquZ/TrcDma2cbRYDaLfEIDXtRgG0NpRmqaP50wIEMDyaxiMZJuy3
FmN+gGYFM2m0doent9JPfvnbIxIQ4bMNTWqDh1jEIYZ41QpMGcwmXUhnJnWgTpeYYnzhR4yg9fMe
SR+ACHgJXxT41AAn0hCnqkcLyCJ1Jbt9gdmc8bBXr4VJjvYiqfZWqj1uJWK4gqsDdaZ9gxDBE9vt
YiQj9GWBTZ8EgFwTrqyTqq/YH9SAzEo5KDFfyLajXxEqycrTr3qHj5gqHpgZi/FV+npIlFWjjmTW
qUBhWD58aP/B2bpOju90lXWkZyRsRlJPgEoRQNSrwqk+ycSEPQpX4lROvGxjzcO60oHmoTJSl2Es
PAEghwpa1ImOMv1CEgy6ANSPDSrFu1Tn5AYpCDzKAnSS0ySz35CTtfWP4Q+vTWptkKSvpRa2EKml
3EcIl7i/Fo1JW+82/7osXqe1u5lJMugHdyPvo+RIM3MNeA0bKBWHD9sRVdoqfu3d6qPyTq5/9iGG
JmQGhLtBy+wKomdKf97YAXoq9yO3CoSoALVzvsqCvzoWGUQhLlUPjamElHeBhs/oSIZf5JDq2297
ayIkjijfFniSbxmsXMjssv0m5ZAGBcPUOtwMDG0qFW3Zk3flJYRb948BxQOVeBs1F9Pzl5ER7vFs
qwpDs3QfFehbqqBTA0vVdP0QREwPIVlF0w96TXlCCNIcgGCia2DuY1pB6oTbnNc0uheAec+WSF0U
Cuz8Bkcm1VHWbaTXN0Gc7FvXkef37IDJWlhlBsHQxUkWmCjZKuQmCti9MBD1Ma4wVTojA7IIbKCC
mWsV79tRn77I064il3vvYXtUCmh8dWZ7WcZywGXtU8I0iDXoQHxm02jHOkQZVIiOjC+KATLr20Uz
z3wkMvbmZCurQ2gzuCktoIrNimWa/IDkiEsg8lF1a3dZ5IgzG+OWaV9Ic549XrwXkOlZKoJSDTpx
B0W8HmJjF83FZ2luE0ISNXoBZnNkyCFvDUAWjT9tIFVvO377vwXNs+lPn9u4jn6lprH23elsqdRx
KmsA0gPCp5zveHZRSm74CF1v4OfmEtR0wl60RY7L6Vfkm/eAQD4dyjhlgB3+Tot32h89ZmroeLo0
zM+J/gCjqoeHgM5IiRFEqaGLhRmKCrQYbQ+N0vTlEXo8wOf7+cDAQG8ZIYPMmLkz/arbC1gB8PGG
OStUXAFyrNb/lQ3hasQSrfTjdwWCWg7hWqIihZwVaKUtqGmNkqOC5CfeM2kkO6nzDPKjzja5mcVQ
vAUgmG4HvoxYKuf2digimH0BqcS3bCT1PyLnh/ITiye6DTDYhDRjI0JcayogXcxP+PRbfKXtUTjO
EqAQqQsousRFgku7lbLijpC1xuO0Q8YHoFPLmF5r7Ea7ewlmQv0R6+v3dEpXsx/8Ko3wtSnxzRYP
l8/vx+pr1c4LZcrOYwZzgDpSL8+6C/m7NwzvS6q4SXffENYfexylHO0bOdpHrg6L8raLf8i6Zcj1
3cafXvf5WuoXIPRFhzPVJs5Vq7c6KugByM4dqs3o/JSANKzzNibiurS3SJwjZxUEHXm4d6KhOIe4
TgNwJltfwJqsI/+7i8yXKI7PgvJ72aPsbpVGK10yLd76ctFAMWIsqraksiJpJHq5ItATt2ljvbZo
B5x9hdaeaCbU1/MStd62pZkI2wx68b2J/1Lizbm7bkBcNGJ9LIQnALxjiclVivJGCgBR+1gkD3UM
Nimq4thhDaJCw25JLkbhTpeKA8nhtHSB/riEbRafn7B+uBedvhKtKdfoVGZnK/4LlOe4HwEMIApY
ZYXA5x/fJR+agx7cuAUlAdUhA/qSo1PqOJr0R0WwwqDcSa/nzYRevsOtApo/E7TPfEVnQNyUkVYJ
h+byXSsmRIUWjjBqeT/pPm3XPLuchUBuNEx8hZE2mtj7ySUVdNdqD0G52AkyVUBeDbMPjJOLd7dv
pm2FFgfuqZxDzhiizMhHsN1tkJW70fU3NgYV3CJOfhTsnJa+oqNNKRvn8dA7P9oAe1gwGZBPL1qF
kNpu6PlgD52NNsTQDPOLYJN+Na/odqXmkr/TSvAjExn4aejXkWK5/09GNtONx0C9MwXBkbH0Z8pa
qXCljuBE5GXF881mI9XtYYqcr4CVAG0rjWPPfSPVfA8AUwUd1ctvIRTSYn4B0SLl5+m6GPZp/eMi
2vb0d5P0zgZoO0pu3EKm3gAsJUtqPEneNKyPkOEyA/ox9+KF6jHm7tF9bmb4MynuuSqgQb3U3Dok
lqnvChxWj+FbCt76z0i1QQVnZRt4TnyYcDoUlcOI/QsKZGZccMIP1wC5J36+TStl66sdcAny4P4P
ZLmUfS2sxLNn/whKKhRqZCnV5d/Sv2h6iw3T3QgF1LHImdsgxbwBW+Mhkfl57cuzVAvSVxGAQfv3
zNH09VdGr/0NqF80nYQFNFhD3PBHzA/iqBm7aE3tTzsCCC8nGXr9IaLiBffpuXieEdTG0aD4V/o9
tgMAANIpqpvhXsB4GOeCVCexzq5/lVOtsxr8F/VSxKCyhKhROEbLH9UeiF5/nSHKEPiMMKmceh4S
Oy0iPU0aGaH1yLVrOyxnvA0+sJAKcUKAXn1pDfAlijeq7si0dwZF35ToPCGM6GxcSAnS5IBlkW0C
DhfaJeGWoAOgkIx/GaJjBaf50hgEAt2P82YekOgrmzhnKCydUnBTuFSljtf5SNDTLU6a4da78RJB
jMgYyBGW18Hhwo/S0N1kFHgpQ27Zn/ZQXv38NALTTmj7eYDy0OzykRPLk9N9eEz6QgpAzt4dNSvf
YiS+KFCLfcqHHRpvq6FfTaZoLaOogofq3DLjMKR/hRwu1FokQfP4I8tRKSiZTaSHmAUJVuWlIUuE
NL5lMHkJi5x5fEzEkN7qaGEaiwYeDK+BqymHm/D7AdcdAx+yi0YACTdgQQ3bVjJDeVPFJC0qIdfU
1WW/acNHQ0gs48cGxFeecitn4HMyXVYjSAbjn2jvEsQblVwYr1JSAb5lyU/c7qkfWEgzZNx49Pz0
O/DpHrlf+HgpOlNOR5JkubSmmOKrgINlDDh+6jIjA0fGxWsHLkCHCW3FSOcHzW1hm5qrndMhDggw
xjVkRHLCJJD1U8dCib6nHEdAc28ilzx+QFwAGiGTzfBkc6FMUfJyVQCTXLoLfkY+m41AAijhuwQb
LHn5ZAJyKTEMXL3IOhbEBhlNCJdiDD9NcZVNLhnffYvpC95Zpkrhz5YjTaH0tFzrrBNazcBASfKW
3aT7S0lBzDGKGmqy59AFg2dVsNuGOFgWMN/ee6DeuYKCYxOMLx7PRutQzeiQR96GbNgKTT6HUStE
R7lkWoeJFYkqiqJhCmLiivMPSzl3HpI4h/P2TThzcNKlAnE482L84JBQBOfuj5OYL/FZGHTMXDNw
dsBUCmLsgg8Po5bSfzArFeKL4YuYbaVwwk2itP0qoIFnTA8NQ6MzQRfAyPQJXNw0wwY+g3vQiAn4
4nnjMiFJLACRh7/iIfJHpRB47ps3/SV9u3qk4VVsQZDVwlBVOcEmnwES3imY1qKJchHz6M6HtBga
I58t1dyNBvud9lvy18k/dZ1kYWfqyguS11HfkSKE1iog+XHuEWhSqqCLjrHAdmG87tAsu/PANPsL
57a8TghIjV5LtEAhzn/H+U3yHX0nt2xA+Gg5O1eLwYCDsyBRPj7Jc5kM/VQmKmkzFyKF+V8JY20H
n+k42gqzt0sogDra59YDcYPDHS0UnVxcOkdzxULv7q2nvXK88BLZYbmVb5tyElEUb7Bt84Uj7TNG
b9S3/C3Vo9vlE2lsedB0OvgkUs+w91LM2DYzGI14qVqwNXXLMULkE5Q9OEb0oxFtOsVQU1Q3TF8t
kd0+wuYkNWYT7PLmE/tVl6HzNC9S6vMlg1IUzSRT3HPEBs7eN15Z7+JiGHruQKa7Y77CXeDIqZM9
jAgnM6pw7+GZ6cIZedV8cy7QdKIEqZq10dy6wDx2Le6CDQuoZm6PQiKWPbNk8m+iI+TTmVynqnOW
EyVEFYuyy2R3wpKWioFQH68eKUgo1y2SEkJOOJKpjdzZKJNoGEQgwiPBmBPVXLT8cCXX0UiLD76d
jBk6pU2pLG3G2wHuokXbe2p8le3ePxor2pQZMDXjQlCAI5NC6e9TBs5mf1IZDqtbo/yuhVyVM5oh
UMhkrijK/Hw1cKsEcP6I87nMIgZQYuWt8ThWAIZy/SD9QRfSQ69RrkjVxXehqVQRavVc1vyKA5eB
ewgSP9CDUSeMZFmKGo/XAslHCcd3Qg8pdU4QtMz2IE6XO0GIWL/qXqU1o1nOkEyIgEOwl9Hc7Ujn
KXQYhv1TUCvwok1MDESpOSZbk9iB6sjPJenKfEA3bPYdih8ecG9uBArk4cppNlv7CZ0A76xHR5Ca
VBkgJ3LbUDe7/S6Eo82Tec1TNHdM6djOkPoCEnaQYGFUv0tz0EzpsjTYHEAQYB5oU+aTApsnegJa
3Na+dErEuWcuBb3BskpamswnTdFWNRy9IW+WIni2OMb1u9THbaYtaE7tMaMOBJdtF7NvpAt2BKEH
zPPlijUA+oiLdBhmWTCzNgAeR7tQE1QfmPqiGR62pm8EQkKWMOJUdHxzlSLJlxUvuky4/YG8ijlE
9KneWyze0wYhi44/U1QxJgaUjN2Cd4bLKoH2pUHiGNdwiQuEx/91kI2/QgOn4jJgL/eYyMt5w2S2
IX0MIJAdcEez9ZngThh6RgogtYns7xwVTa5/oBtUwS6bi08nIicH52pc0W8LqlORr8GUbm5Tq3OP
PUVZlaWE4K5Q+IgaTCc7eDYWYulTJKgdsweqYpdbJMhvM5KPNv7Ls+fwlEIOELFLIAV1zCFXOVDw
CwlEBngQDyhSAMoQqzj3FFI3lrOG7550Lt3Wd5/B1kDIACoLd28yWV2oX3kFQoQa5i+o0NzCYSzj
JjjkmAsvhcnCoz4QMxmIcXE2wrXCrF05slPwcrBZEnBnDgWFJ6RRTQBeCIoll6uffvI65Ps67OsO
rSnCEVGDNe2lrG9picYIzWqMlVX+Zad8ZYWkkN4LYngRkPGlakIKRPgsehSFwRZ4cMmgc9G4JKq6
rG0EFYAW4Z68yCbgwwzY6vFXcos4VrV0YABHzbuaOU/cKdYQsPRfTAAGjJf6QO9eMZkuI1c9EbKn
Bbsk2SmBeO4Yy0KcGYdiZq5Nnu9gF4vGKw9irCX2bYNzGmzgP0pAywfsuD+BstUI2pRJNDG7N5L2
D64oRVfVJdmeTtpEls3T0j28mXKmgxhxD7vGr4kMmc79oymfXJ00wDY1nEFiQzGuK3X8JNohAwnT
ou2kcMT/GzixQlY+K45PLy08EeJU4tIxm96toR5VsvAI2iaESfLRIYAhlo7lAC835sx/sZGa/mHa
0wKs+SnISkS9YP4I+J6x1aiqh4lQF5IAEGMoWpVxoqHUgWbEvBaUa5YYomURqliOtWHNIU6QZVwO
RylI+VWPYELpdxieUUAjxDFzku8zzHYLasucYN4cOpdCiGQK4k1l17ttuOtgiHTIAaYaZo+Eog+T
Z0a7DZAq8icuiCua6Vxwe7osrKK6mm21GHYtFyMBzNPeUX5mN3luqAZ4PqWSmgiSZ5HA9UIDvFjK
tQWiHciqxf6A5ysivwYlkIKvv8fEIMp61q3FDTPkp3xkFkx2tTmxU8pzvs8zDCT5Ybr8UiT1Bv2X
z3yTz4p8uzkmnwJ/WvxBv9oR6wIXv+JbB82xoGwqlKXFIxYNp5x18C5I0+XRyvceZjBJJEgzhNdw
LIiYglfZEWGCPzSVuDCcOlzXJXiTCOBQ9r9Q6rATTdoyAe6pRtxzFVNOk4tkY57If9meJ4PZudsQ
jCXOscRyoLYQe/xogPBcSVSN9EPco2a0Ell4LIN1kCi63d+UjU+VI4IqNFR0d3QCXHe0zwL0gwjQ
ZAGACLzkxO9llmyU2t/Jhe+7W3odbRhf/XM70ZkH9bejN7uCRiv33pPYWimkBc2dwwA656UExqUv
pb6SmiXre6INVWh6cwvlE/IX2jo6RzkyA8JwO1mqA3+TNGd3W3vJnxnSGSSAkn0eHca8TbCpCHe5
YNc+s0D7BOLBIwSlUHuaJpoevIs6enjfyuigm3XrsR3M2zT0+wAbZq8w6YZZO8uZbVxCQyCfaptu
1xj1SeixDmweCle/SZOvDhyQooHjoEhc6uDhdxFXTKRTX9GFjwNpcnMO/R1s68Reu2t8acfOzh7E
pfzIypGrKVCHY2zTflWuwf2Y5osx7v+oarj1EmdjADaxKskPo7TJ6Y7hUDNpHG0feCBUpc2qFczJ
+jdnAGNNluAQekZI3ny0QGADXpSo9dRiJvstJmz6JOpCD1BMUBADTXRKyJOpwGy4zUEAO9k/VJCb
0vmah3QbhH+rEkVANUvfIG0xNhzinHA08mo5qG3WtBTnammaiNhggtN9Ety7kbRuzOUReBJa9zdr
aL+HIAHSHJkXduOOolXlDqC0Rx+qdONXRp+dtxSUHLFyeY5c0F7rMt4ENAoYClk965jFyDQ6AO8x
fWhFe+rRA7JGkbz85qDhonc4wmJ0OBWLo6M4GjxtLY/CFaNtZC6NflVQgZiTiyENKqEL2nUb2peg
wq2QmDJXeW1Z/bvJcC4r784EjuyoiQVCaqwW9BKZbpwyyfRso51vTeoCTnlpLHkXUnCADppp9En1
XSNL5Lt4XryMtP5fbAXLzrUJRohfWpcBZagkCO/wfQZU0+9z4aVXESlnvfmKU/bApsPoMVndqR3g
RPgqg+IcpNYWKNY2/H1uY3xpWQ0T12x3SnIATlghyA1wO8ivv4l2BW6HogaLDrdteywS4jsQ92s8
1/4mXoIBj0SeEgVcp787oqUIrUYLzNCi0V2F+XT2/C+X28OevgQR6r0OkNUgJJNZfF0IpI6yknj3
hhk671T4sftLm7bagek4Wr8pfGMXdAoRbOqfsYpXGQyZQ9M3DISv88fTntTurIhfc4fd1B9NJjJ5
LCNGrBXYrrPLE6LAUIctB0xDZdoBKJ5p7hOqIcdFOxNAOtYbIRsylkzW8VlUH6nadxJcRC8HNUM6
bf1G+L9W3w1OBtpWxuMS1OFqmHoJUEvil26gthSzTPHtZw/E6lwM/FIKE4NSIYMiC6GgxvoQdFx+
SUEbg0Aw7r6EOfOVKkZX+K2pjOcyHwWDNaphnQT4+tr/eoqCQoa6WWXoGBdjV8B1hAfBGp+HH3fa
qC2oYgQloLkW5BKMSro9+k90eN2cYrCtKJYYeBb7jNMMGJbD5EwAEMF9idwm7QRHezQGL4VzlsNT
uCa9ZNoOL830m81APSFok63EW7sYXny4t1TE7vU7TUZdQYAzvd6GxSAtt1It9NjEluFNplgxEUY1
oIeNjuPt+DwDjMtI+IxDnwCEpkBeI+YFc245QHhTpXOPeATgR2EHVwPzrZIK5gr4Y8Y7f1obdsK8
0rMZticLWgN4I46/kyk7RCmqYZfUuuYYOmi9aKljeEugMW5kJBpcQeAoFY66YriY1t9BnMrVjc6m
J/nAxWMQl+GeDUDN3MCrAx8JsNakVyEDpOvm0kKXblkueqWN7JYkdUnkJi5FRv8wmAycvFh7Tn6x
CD1Bhqw2mxac2MNlbuQimf/uRLPERV8gKsbO0X84WHTQWEjD01JhUDrl4DdclNMQ8Ctc/tmVVkmN
AbD1HikoY5PjC9aNaw/QUXBMlkX/R/7LnpeeVuAnE/eBFAsJd2fDHchmhTCrw1snQQ7kynAlZaN1
FVKkS5KtcFWcvXacLtvSILqD5xCYH9RKH57mr1pnzyPj+FQn5JxwgrO5n3Rm9YJATD9CSUpvPDLC
YCTh17W6ha59F9GXiJzDBpcSlHKKo1s76yWWNjAV3kVUAbtgsMXvT/cphSSbNmy9NWuBhauEf6nx
w/gq5W7BxKTGI7tL/debGPIz8hUZQskkjnwZcG4+8QdvSUsXIBOR5kB81dwu/MzEiUGzEzBNM2oC
6bgcUrIyLTdZTWayFhDfoWKk8BBWsJdqCuTJsKY36ct4IXQgi0A7S+fbFO3SJQpxcD8KZO3AEEtI
iIVoHEKKIOCGgckO8u+1mLngnCtl8akxFL6HgpoprcbU40Y1XnoVLr0ZljqeQD5OA0hm3ctq76s4
+4GzF4YffJgAuB0JpLaS3xRXhzkmHArnHT+mpgFQFeqO8qevSONSd03vEKylo4Yi85WR6GSiX+UM
ROtsg2tIETpRq9lpt2nmcKOLnMz5EBzQSFVcBEDBrN+IlkdFpSGdbvAx8TphfjpQsrE6Isem6wxy
maPsryc+d4T0sYGI67F2Uu8K9gz6Z803hW0QI3Lg6nVuzJj0+i8BHaSmaKOTRbSxUPGufmcE7CKf
QEx4VLK01MZdCyI7NG8dQf80iDBJwrKSmgHxy8nvYk8COenBGAriqnzun5GUPL+bLkYbvQr6KQAw
9W3cFtLTiiibycSitKNyR0fFZYuGv8RFKLUC2zBT5leR5PjNPYdDkcAlesyM2pmjKaB3R3SkzXLf
RV+Iv+lRnww7pUo6bgDHpYbRhv7NICXIo1ZQmfYKdqrzbIPmkfI79aDDhf2tw2ot25/GXOcFUkZL
OxlrOXJFBogipJvwxdIg2MgcI8o8+TRylehJt03oqRWkDHrg7Yzxn83FhfUX+JzyLbMZdFL+S+Je
CmhB2ORnapGhCuzeEz+tOntmdb4xFIqiwE+2RgFCEBFsnrxOdfN7cujOe3JYSnc8DOoFOH8i2Jzn
3Wbj74IdZQ7DqrBOEYvY4rgHTEyVTU+5W1rguvDngJdiEe1wejykU2Q3innCMS+0dRhOopE5faxu
PiPP4jQjZAU86dK3Nie/HADVg6sQQMy4iehjbCZuINIVKEfi8SE8HSWjP1yc4CRPdkAgzuuJWdu5
chN5fwzwCKiDzkj6HFngZBD52sVCl2aBq4dc+QFX/jO3Su2XRJcIziFryqMY9U9tP2BpIACdEYiV
HqJ4qY1fQm7yhDXsuqwPAQKpIJn1vLGNfzbO4pJFKGcI43MEwGodCj7yeaQ+IjtEGPCeacwcauwd
KCrwQHNghmRwd3Br5taOhoCdlg4/CJ0BevH39yT747Olzx00svCdaPfkGrgwrak96UG6KNPowr3V
cL6iY+MwVZMCvbT+VnLojyxYJ/FepH7kmpYVVk/RKcevLx0PtIGAZGyriD9JKQfz4I69acFikubM
kHpfZXYYOCU/YkLlJLuBDyBkbpDqzN913inNKzwWvmu8iBZtxlej2SNiBPecUF1WrgLtdtKx2RTU
5gEAk4h4HCKYQVJ+ns5k2p3ao7PhHff+jaOzIT4ME0arol41yPk048+8NzAS0ieCL1Cg+aynnEKQ
RXgTJ6gR5bsZqdhKeAI/piUOf/KQEVpQE9GPQAziMZJv2H27Faob+HZKZfw+tL01T083fGxDWECo
/Ov4j0BPdN2CE5AkEvb1cSQvmshY3onIQwTaNX6kcS37j8J8xBN/U+/XdOJlYK1C2o+MPQ2h0HvY
Xa3iarHmEvPblxz8Sxse222azWu5a/PjON3FK00q9T2mwmB4WIkmcI6IpOA+xkJudMW3IIjsCGm+
kW3boHLk7Ck3gZajgTFiOEC8eu2wC3xvBJKdne1cz1eWFOZG8OHZ3vV8PiJSZHmpqrOk17F6lEDJ
ZQAhSROf6YE+X/xDUFEDiUXmDRsWNdrSEhet0Eq0wtQjxLP1wNf/UdNEqJpM0+lOAsbI7eEiuhRg
rVC0M0oW0TVRewv/CJo0GP6LUNew2Fb1cIgWKyml08NQfzAnAnQyAIGXVCFAgvhPDlMC0iKmWZpz
Fckc8g9GP5BYvQJTqcny5Tv49k2Z73pEY8jdIxRRAT5UI8MUa33jRkfOV67fMAIb1ySnbi/1DoKD
iEsHLq6gY9R1TODjS8yZFHOZCZPYQmhId2Dxe6zNHJsY/I9jZxtQBYsblof5/PKCM5XGxg038X/h
MTR40FSHFGygImmiI9CLMsn19SXbne6A6NA87cpFpR3xczRR8moU9cGfiCMfjgnWWyXbOfouFYND
s50ocdwfOUcykGIm4i59/EBCU3o4eyr0QayLkHR9aiHmdTKkR1mK+tHAWaU02U7wx6wErSdnNANy
8ChYwRtrjjxWDRe8AG9t5m7lJsF38OQX+aRUzeJIYGw2kyB4ZTETkRR/Q66OUGF8En0MflHuDlQ5
9jjvHf6SoJceyEz4H/xacQHj4Zryek8vlFbquun0u2rAtHASTCOZT4AsUqDpqnZSOkksKHXoFZrH
nuhqncDBIjhwy64E66Yu4vgX/U07PJz2XCbJpiDYiYtGiBJZDy4/LSPfSj+Qg2YkKyC6R4RjtH6L
QjgCckSUCNgR79u+2rC3qDkpmFXkjL2BXzbaMRZpJ4y5Pelr2hqCocWUDAsCjCZ4KD+awGYiXZ7q
LZMEkLm9M3IAJwX+tQ7RaAPh+LzwcHVnZLIArgI06mz75k0QP2CwCZmAGDsh4KQXEl12zEAQHgo6
XJg2c2yWbWh9dt6lQqXgdgfKJXnAJLmBMFOwJcwBTDgt2MUCLjvYges8/0fsMQPuNybXG0BnM6L3
pFxglhaCQjo/Gh5Sf9nBGazdHHIB8y35ragLzlQqFdlIGRvRjzcBiSHNh823BA6iXcdp28lIVclk
9dVh5UQa0TCXCdM5OLIXzlsT9IMrsSSARF5RbakblUgMniEvbTCQRjGgTp6qx04lzSalrLh9Ycql
s8l6nmrykKI+5Sg0avNLNClAsoWF9t41foSu4eWlDwy1IX+fcQM8SfsH6luaKIP1fIMUEJnME5Lx
v/BA881v7tg9U4xreRbQalJ1c4F7csg1N4vpidSpFiLY2j8n0UcVPjIwEDBN4EQT6JkyzSqIX4se
LvGOY/0xtvVRoQb19LtQJ8l4FuB8mkxmi3/EGvMwwP0YdRKyUrqnDJYB6LABP/DObv0jWpNkPrpq
sDXb+FCBz/DOWVkKjT35G2uXPUoeypic/UZZK4H9ik+PofCMdLj1c/k38x+OT7UIaQajZuWbufkZ
wGMV77UQh2j4EAwOwVSLr7SpXYZvfvmztRU+QmMOaozykshLi7hG+CfZ9Bo+yh4wQPTLy0xEvIDj
9Rhun5eC9nDi00SVljS80Jtcl89Wz9zzKx7yInBQDGMlEm8qWbIHFYFYhSJQTLIDkOP8ZTuQXQtR
pKQP+ZoNroR+RFdGwJwm9KRcLqymhAptY1gXeaC9pS+yztoSpHdhbCFRlkdKnQnUWiq6MVYXOFFJ
FyT7kmFcxImVeO34Ny7rtwqzhY83NDVe4/GZaAHwqFndKkkJtOTa7okHkf69YqYSObMe5dbo4BBY
TYyClWtEim2lZACKd5O9yglgCW1jpm/ctuum3hjqvQDecT4kfkQtPvSJlF4ABqonNOY61y+ne628
h5byTd9XQwgoUJQGEbckur4gcM7xEZnGRmlWJfcVrwOPq56SFsp5yn2rNlfhHbyh3qJKFsY31aKl
pmgQib/SWP0lCiHQ9eAmnf5/eTLQGvYbvGiFNCqeW3HuQ0QqZoiKCHW8huCh3QNwepQ5ChgJBbmg
snIry295XcBiog/SN2GbLruKhD/0O9a9gxLK+g9p2zIKxdR/I4AScTYR+fh/v6X/Eu232Pyp33od
togbVkgZg3rbBvm3EZVGclsL7SC7vXcC4R4Cj0nOEzmUAMKg+SV3lxxzRILYnANIOcYQKx39HEHN
G7mKhGoXbic+acqhZJpIUxWffelLGoiNVNHiAk9ULFb5utazQ9nv5f1RtzHIDEzHhOsRLGtWR6bt
XNCaCszCbq/dYR1rmMuBWsQIYg7YrhI8lCyrDDV0p4Fh6uRfOTjd2nVPHomwb2MeHHyQxx4upuu/
5VyQnrBGQO+0HcXqC11i+M+KmHNsAo6/Vv6aBypVHxdLV/1ynfc0VHcMgCKukqaOf0EnQFcleVh1
Mm+kwhNyjjTQkkob2WMWlW/yzkndEkNFzTMTFpav6dYXnrL00ErJ5J4hvCqEDzs1Rx13zoQiPPmh
vGX5Bq15JSQSU0W95tDWTe+9IC+W8BMBoqS9VAHxOfrRYWjOGfWbBQH3FCcpIAT20Rj7nZd8eQy+
KPjAaEJENSFKR3hARcWE0ywBizJQl4o2w2LqCbVO4rJZAkAm8idBwz1/RpcIsMWST4P7wENEOB11
l4jDjftYrmoRAMr9mMIJwDvYHLmU5nL/gnLhMCVn7Ckn4BzVgs+edHjX1MhqmsiY1JcAdGo8nak+
evNCYp4wzW7/WnCp2oBimYm0X2+/BRoNGsQK38JlSyCvqNDL+ZWHKpkFDFsYjOrTIMFBCm+KZOhL
SsdGMFlSATgpxppo24zH4ZXtDynbHAh/MW65ZMjl8YehH2X3wOOJGCJgEWuleQDRbPx3zj8lHc5I
OEAJtKC/SZFAnyWoy0AkFoaDtRQUFIKdbaznf4qCvruC9Le+5cULJSgIhkZaRVF8ssV1yICCYpEu
Rxpi/sz2o98hfZBQM10B+qIcFbhbuFRRyrJStiEzgRsE6l0LbsQPTaIO0d0GtVMeVJsajquGoLQ5
oW0ACSHaMBYhS41XQnph8gsZIBcD2VgVLHgfvoka0FKdKydiT1kkeA8/WZzeuVUR6xWT/yYtmMbZ
6zxjrDz4uD7VV5XBzIRj1M6rGYufWEIEI5XcK7etzhApQnxFT3O0dvCs8QnrVYDV+DcckFgwWzmN
EKZyvD6FwHG2H+tsHSFnHdT2YpjEf3kD2R1gjvWmgzyoakL+LzbLziVFovev8tAEKMiFrkpnKiF/
6QO7Ny1THj24TgqnkGyELBuWmNAwfqPYB7xBnYXAVVkaXIRymlGfiamHxAKp4A2OHrXgeskfIKZy
UgwIhsTojZ9sqQCSW0WPgTnAOrlBPhkEpmxVBBCcs4KfRM479QYBaYCj9JyEYNPVVg6x4BS/cuoY
OWc0/UFN0W+OW90uXgs7O8he4ZyV2lx6gDRpvir6Dm8gRwQ7doSSqIqZQsoVnt861F3MvFyDogjw
JGksnAQRzAqHLCALKjM+N1U/IQSemq1EiUEQhVKxRtLf/0fg8Y8tZhjEAImQllTChDBx9CAgBBAQ
8ZJr9m+j0i294wweKYfy07sX2ExvjA9yiM0AYVQ7QcRcHsMCbEE/FKwMMEQRIIAUB/D1dZaseQxS
7JDTvvOCAh0LoA7xeuoT+1UKZd+o+VH0wcFLxQBbTyPCQHF3WWteAiDTPv+dBq/l/1g6r6XWtWUN
P5GqlMMtzjZOgIHJjYqonLOefn/ttS/Pqb2YYEtjdP+RugC7fKrGbfVRNdSHw+NHmroEi14aWoqC
/KpxIecND6PKHdyV6lrgKoFD1LHeDoTsF/aL2gSXiJm7Hb/kkNI47cr4qx6OukWAC93ozUZikAId
7ZR4esTGwvEHg6mjVYVUr+jgVIN4aYyArTcGB6U620i8mvLVDaq1utUrFJDtvtBQs295krgHJiyn
zCgRIgv2LTsgUqjpVq1CC3g9J8dCnE+cJsFgnlw3Yjfk5qE1cKnywMdV823psrBV2YsT9qeaeN1R
D042HU12DVL1a2E0z1NMbJPG/zeR0HQE62siHnpna1ooBvTwKqMmF3bd1s8J1pKKvDRTf8hhJyk1
m25yQ5qMeaPNA56F67raMTeMPOjkVOlXaPqFrXsPDrC1U5a/gV4d+AWWyOyoBHtyQdjuj0Sx4u+8
X3fmrcyR/7Jki6KCnZxyHq5HuMsZMVxOtnr0xXbAJ+pO5mlglZWBVBTmdcDRQpV4nOfnxBmXyT81
QhvnkxGxy6GJSybEuBnYzxmUx++whdKpi4XsqPKICnqmtB3NeOlWSFv+Ed8rd3JRt7hQYK5MPi/R
z2VwDAUHiJaC9WhXXgm3JpiQKX3CDcONVri/Q5cfZq6iaH7Xujx6UH/UxDyoxqWi9L7O7ZXquTtR
pWu0EAjkpKlincOZfJ+FKcuIP2T+lVMY+Q+bPZOORJWgNwLF/cQdGqWMEbQ1iTyqsQgAxfrBR8Ed
gFYE0RucXBDcp1c53pO233SevjIiLE9QE1mmPKgTsVQFKqgSOKnbDv6N1UPoDbJ/aPr+7Mfo/7mJ
BDC2AB3sKkFSbxlAWf6MisEmPPHFCUDkA8ypPXVPDHLlRoRrakxcXLFs7GNb/OLqc/gBlUXomz3m
N2JH7poAQFRKeiSZZC7STal2gEkwXKoIv++UjHF1FFLSmqtOt4XqKc9yPCkT0GfZe8+V6fYPkRWv
REeDKiiUFR94zQEpYbknvIHwdWhcvZaPB+5Ua/QPVGyicQT+FGuE5X+kTNDEkfPM9W6PgEh3f+Qg
bBrvUcAYQao43UZw90AnBJ6Z2sZiQXo/O6Zd1meOMJ7KgpquNiAegk9UR3nAeCeCFSP2cLXQ0p3j
vUVB88qvmBChEPxtR5OUcKu/sIDDiQ3YN/LwKm/UjBc7RRvI5hGBxruc7xJNY2k/gb+KEvMlBnQZ
W5o9dFhlbeHYaAERukwfqpnu4TTF+mXysVRCgxD0Fb+SnPAa63+apq/7LHkpHX2VvIE4A4Mb3jPw
pU+8AiuJnH0W2dYPHo9VlHWrFLgbDMdA1ySB0lzI8nYgI2EIsxEkEka1S6uGApt3y442DrlgyQv3
rwyMAzvfXZuziZ2Qh1R58kClQuBcL52OEn1qsqI3IAg1RaI8dINb7iriLrlfMxuPx3uKFyNnqc9H
KSagqZ5Lp8idVSe1DkX8BuV40JTkFBcayqbeZ/5zLt3Q52LTRevLI4GydIJsyqNHSa0QYRzXniwr
8LM59g3ZJOS05x4zg5IgI2MhimFGci7FwI/2qrINOeJkWa5Dm5JuLg2YM/8GK0Xtxi8tw0JMBjWJ
E9MN90VnlVuevju9E3hIJudbjeFTjJwODJX8II1ZzrVwMaibYaq2QAcorOb8qQAnQ86mgwULxloR
HS7wY+NoDOQFwTHuVcCwPMyeDb5fk0hQ0TSS1M+4R94+w1alYLGSuQYNiGxc5R8nekWYIQDG4Fob
JjdgViH2Etu7yMWlXAoCQlScjbysmjyznDosgorgn82JCfPRKI2tjNYycMkmLYQjIjT5GAXf6kxw
ZsCgZO4hnaTdoP1kUsssf0GlO8sMaxdz7BwdggG/j7a37F9h/CQ+cEa3Ik+4g+6UyCGZqyKOj2ag
14QTNpuqvQjdTFjJDiumGA0Yf+X3Z+mRqE3wPvlmQ6Z9h4Cgu1+TA51nSBYpQbeJXl1A/hBFBel6
Tokhmv3uOCq/akz0Codb3WmvqG/W4vl2x2QdMOXKdQQJRvPlW5LYJHUAHo9Yt3qPkInqBZpTkCoh
mxnFRHmwCjpCgP9s035H0id4N78CWAKxUB4k89ATJzG9q92I0OdDiG1hNlX/JaQlhFknApEWif9I
QoQH/clAQjX5yav4Kvm0gURp5AxWbEShIBLFRmfrRbHAOSNYa9cx7Nvn0aaWxDrCHDcOxC/dSnCE
XCsJAAqqcIH0UNcooDbwszI8sT5j0VMNDQzeF3m/Sw+gkz2zR6sFxkJR7qtHm42/Iz9UnAuK+YdD
Ybb2HaSvqKeA9YWQlPUPnxIyUYqJEe/bNCyBMPvYlXo6745iZ/tPPu/SewdPy5vU8Yl6cAuUQOTW
ObPeRNjHicVmJXMUXMjIKD0MtayHlM0eIFdYLY3G3wk/puFYjfpq1+Ex4svoNDRzgOUwlZTLz0Du
M+cIlAp/LhIDCY1T9fKfvBmdYy6xvXJacLGG/HUKGlR8H6WVflv2dMXELuizqf7Qgko+CfoZbmme
BzjMOiAym4/ct7DOb5qp3wnsIg97lYa7ak7Wqu4QmTlsFI5Zsa2MFOyELO3UaGyjIF0lWbdVeNUN
0Nn6GJg5wRmrNtSQT/H29bC1mDp3SpfIpPdl1fqH26TnqrE1sAp2abxb/G3GUXySzIq8AS6qJ8UY
t/U4QA6yXfFGmqJesecNUQiGRhu47P9teXZ7XPBEcpWx9TbZ4VLgbfnuO1yill3e4nxekxN+kLOe
Em3hExrjKqkCk6rvOT5kkmr5q4MkeEJDpWBxXypIGgTswyIiMscQ8xOSv2pEaKdyB8i1gkpYSGCf
+BjAEKGxY5yLJpMKJJPPlSjfS+QbKxMVPaiPhLKKK7KcDMJJCTm1tX8am6hTEliCftouwXztV5nQ
cODIpCTuxjqeqWFSnrkMMWrI6OOY2PogERTvBEUbYWWOmXZLzSPY2ljKfyeYieeDm8+QKcXCz58a
JLG9XS+n+FK3V0gTZ3RfOpzbKlpcVLSvNQCGnujPPZ9z4xDblWwJzsY0OkFSoa+kM6XXT7p/Qk8i
UmR5G0VimkAOZgThFFsrT1aJd6VV8IEHy7WXTP8N2jqbi8vg4q07ri2/ONGmpXZo4gjgRbswOS3B
kOjQrYlqcI7KmGJEdnM0+fsCPnU0n4MIqpbNXjhemZyJicoQjtz4OGIOUjGky+GVecw6mc4pNQ2g
Tu5aSDYP3nUK40vguuiGVg7tRopDHnZj+gdbY/EQiIr708iu1ldu1Iihn3IUsgw1Mha0UYzClYZS
8MbIw7ADfKPfOn6SEExdVZMBcRR+P6xR+CEOS/705Evp231PKF2tWD8cR3hmULcExkz4NMNX8GB8
ez4y3+puC1Z4rSRvNec3FXDdSSjs4jIQQtrdVUQ4CMprIoZQJ0gJCjxhRsHiW01/LGEdUHbd6RWm
NBtPdQ9aM0UaW36zwpMQG/hUXfxReGWAdeQ+NOpfDeKmSPOPCSxvAFyWhb/FfOVAc+qgrETWkB1x
iL3noDwG2Uis2FE0vHLFBbVoowV8TBgTXVYBD0q8oHI+RF5DF7R+KwoyhOHaUVojQ0H5gH71bEmc
qjm+lYayjT3qWL1qY/MNGdynTRKv+e0Sc9qxa9ihaCWDM3dPTgYg1YbgsNYDkYpEKjg4ZEBKu+yA
eUGz+EUJAMu0DeiVm1wnsuQqj5KlBYiPLOxdSnc1waLsoqW1rc0PBxY55zquU2/vwcloIBFkGVGq
jNFO8x8rdiwZ0Bp8Grq+GwLzOLnt0mHdmCLrrdAnaEAHjiIxdiLVcNEJ0MvLLl8hD2jsK13M8Ojh
IkgLkr5/h41oEloDz6OzFnbHHfSnOSM+2fm2TJfUKgb0IVm76ZbV3Qct6UTzx1kPS75kGAjjz1b3
CftoAMvwGbDD2yoOEz4jhg251CV+LgX9Mk37VA/vdvctGikgbgBQ1IHihB+wB6eg1zyKAn8bDeiD
e46a9s2Oxtdo2heL1m22iaCdHPvSM2s0l3jSmYiMU6g+hf4/YDqPO1vomJpHFIsnX7icCz6EjFwY
pUnagd1Hx8ptjpb7q2bigcQXZYw38qm2UYdTgg/Fa87MUkUz7hwUe+u85RoGwNMRBPTWo918Z/S4
GAGQEMUGZQyCwz/QoiyYeHutXaqYLv4YKCKXmd90XwUSAjo5EwciAojJ+UsQvyVQ0JzUS7Oydmyi
8kEF0984vYDYCmQmIGuJy8gAgiCYn4b0DWvBnNEuxqvTVMaH4Lm1+pXFjAgRoYmc4qwipYVVfr70
Y/0nsj6teGJhrkFhivkQB2fhr8wyf3Sg52SYE7ZqZompCXAZesL18q1fkaVClKHNq6nuPP2fqazL
7r2k27dfO5axNhE8CL9mYotmIBKwwQiwX5vVrmRpJD59DlnuAb0ERxMIPELFIjN/TiDtmKJ5sc40
UhatfepVzJxQMhWnRhY8dd2ETAp+UaczYvrtLCxmCAt4mkA47k4Q8s84Z4Ws116h82TUkH9BLrwY
TSvmpoJUHGQfYosT3BLIdA4GyOmS499YzqBPmDvtamKFQoFKZgcWYFKA9EC9Ti5geHS10bbjLWIu
ihFAoKZ4MLABOohapwbpRy3WNg1HOXOAbE71k8irLEh1JnVZxdmY4DyQ+6BpcEBJg7MOqo1HNG5x
sv/hvjpqtrrwXfJaQF3A3uEb3fjFKZKlmEFpmocElrgDCFVmcMAKtmc/hQrhSQBUZ4VQEX8s4GpH
G4FCfYL4LvMTkyh2jodYpUu1/2oVIdskQZN/iLHFdnAgq4uY2I24VvYRxag+ufRe1x+0MnsEOFlb
OD6j4pbXw0LgJBFuMMXP5pslqBIkncNVIL42NUw2/O1NUD/WAKWTOSxmKzy51cv9x7GAZzbbYbWM
SaklVxvIgg9NbjPflsa/P0lRav3pUas+ekYZX9yBvJCyIcg67svTw5io5zpJKKq0M1hEh7AlOf5f
mU7oLLioWBuqodr6sOVZ9ydaAJnT0SZh/wG4WGXZD0Jpud14+HwJ7QasSC33iViyPe7v+xAT+1R/
68uA1bjFL8WY4ECwBMgC4qnd9NRfVsqLgXwp0pGW49+lTpGTzuZ/JMZjATWALhbK2lLuXswQU1+W
XWFCBGIYwahqEowkvFg43o75WiWRLnaTR7/UMVwfPYhZeY4FWeOZ5Et1Mf14lrr9zy+JbbEov6Nh
qZL1CdiEcucethCTP+BAhMf3yF1wbP5qiUE20ZMxiTPBV6GHOJb5KGatmA4J8mMv3bvDeyPBeH1x
6CHgNJ0SWON+HS58no+UbSLriNYUKxlCLFth6FV/tQYUE1ghseNFm39FyMop8+OxEG5B+i0bRX2U
YUdAeAEcUVnoaPCFU4jtcoss+Eqk6ckttGfb/BydZmkzViYzzYh2t8wm/zooQwepmy1jszuYpKNN
2BWs8KeqGNcCYmp1maGQEj3Zcs+1x3uFBh4/EaL6vdUuasM5AHzfvLFewbPtCeTk8ukjBhWiYHkI
9KonVeNP3uMaTwsEv0X0QOk0Wzf4EALLEZ5nxhKPa0hcdH6H3DfhsvCfe5oNZG6oxnkbxdWJiJC9
cokbbR9zmlIXgBTv2PBI+G5GX4N2dspPovtehtFn1Trr8bmoUuozWvvHyRkCRfbR0hhWqObG648G
VgvlAjO+d2BzZDUWCamOoUbOGvlCGbREuhZ6JGaxidiJu+n19kWhgYfnRgi3gVKFobYPE7WqJXtu
NP/0YBCDQpW7AXdUMz0NV5gpWBD5TVH0OrwSBOSCrfXMV9EkaV+H5ov/jWBgfI7KXXzeIbu4yms8
Z185iX53Q2ZAiRLHeT8lW6T5FPg5m7iTWCF3ZQb/OjXbCBNYj/a30NgxDqe0tE46yaWl7YOCLNMq
FIPGulcrGhFbgpfSrTWhWcJNMfX9wY25UlN8JrwQTv3e28GvkPBphX6N+VcSmUt00SP1vEH+XM3l
U/sNG6lQWdP1JdUq+QX3wDkJSbPCBck0D0hJGJIbbNTpDGa19vXyidFBb8hX6hf9SIN6i4OTwwAM
5/8BPsl8qiIC7TxKLnnIZcuEiirqP5GDSjRBp6wc9EN4LQ7NGL1M3O8anPzkJ5f2O+u9XVu83JO1
s1ma+IgNsRLOTVg2lZTmhIjk54YPfoyD1Yw1Bl3DXXxunsMb0UJQY92xZ+VWg/fIXoccw+4YbspR
Wwo4xZdHNvEcZ0BXxl4Gts6wl7LrYVnizqzXEjtGvZ1qMylw54NZ8GDA+vksqLFKosTQ3gQH0oOj
ZcXvEzlyfYvE1yw27Ww/ibrBIqtoph+M8QGfY8wtgZ+PJhFSMlkDYCYUVM0aE0/oiNfAW9oFpNK/
hFfEpBUZYkYeScOYVmIhGPAWMyk4+a608azqHwlSSnbmjaOlp5TAaLdAqJAw7v+LK3eVTyWtbh5U
CXcncwOsiUwWLHAa26THQDqKUgFzFngH5hSL0JnC4w9VaT8ggJzUGtKj3JSsbf8zV7VtCEJSBeh1
6Afip3hABY36CsFA+D8SHF61iqYRtpTqy6lp6OHyhUFq202UfI2M7VZxypHxa2m6reb8kJOgYhL9
D6IfDzd1Ho8NBlCLLDU/V9GQ73RWkswXoEjgzlk3QDDtgxrPVwduDGMmCgn2lghLUd7j/7YWMq70
jnJzo3I7EgU42uq7rwAKG6QDGWbO2x1SHRpii/MZuZoX9z1UMJ/Nzqv8KJCBLMBbRSaxD89NUA4S
F3MavhVjaLahhH5yK7fuEkoQaR7cLSkXXGTI/eQj9cE+BTZudVw7ZF3w9t3diwO4VrhLgbHskuJk
5dlsw39uimGgPCYj6u6dx9YTayvVCndWlz26vntqgvxCrPZSpiFVA2yOiGr2ep9cTkJ3eswTZB/P
vxPFag23v23OB7WrbnOV/yOHryXVc2DqFeug4Yc/3dS8V9W+7rJnQsEynKRaByRfRvaCBA59KDkK
XVF19BgcazvC4mfkPxLvqCFE1++z/DaYlUe5EWy+NLFdJFrx7OUYdlutW6YpB0e8twbt3ocRchS4
rnLUgaf4EBMk7THMVBtGW5mP+qRB1p0sU6lf8bY6li8nCDFOxVv5DRy2Qz0jG49VOAQL59A9J/gX
GJp3jpEjKkcRZUx7CZQMQwN578UXespmE4MOAyfAqm5u5a+XyrRpzC7VhA1fFDoSeQBBMvjBMgDG
0bKR4LZlxsUB4xBM/gOXz4pZkuRIDIMufpm8+yb5GnYD+HCavos8R67kPuDi5d8k7nThOZ9uoK2T
+G43kkGvQQ0WGf8CEraAsb2EqsW17xDVGeC7qWntCJ4ITVs34RG1nk9cJ5eUdC/6LGiS0ccIA9jq
+7TVQ6xNLRmjWsPY5mwtlTQ2W43f+7p8Cwi0Awg7uDbiAXlHeP3WLvu8CG1TLkiNR1JBQmGTqlPq
CETego52Bpekv9DZa/m1moOnCTlQIZI7hDtu0G8L0ZEDMtV0gmlXnx/X++ppKp+i0H12JlImMDnK
uSHHYinEU+Xq3/JfCHLQmeFW4dKAFg75fItIeU2x69N9GsuIzyCcDg+mq27l97EpLwqjf0r9LGpr
B08XB+REzVzv4cG9B1KVkfZTMOqEivtCHMlopfc0TSHoh5Ghlfm0MdOdZgePeHqbXlkmmAbFwNcZ
x8h21q5mmGRUDw+VDQOj8CMiAwZ7WtUOM8MvIpC3UnOO8fyTupQXZuanqnbLOgFEtoHc4EgyptHA
P6b69xBttVal3ypaeSNtpmW+6JXDqNEL1KyUfJfSzgeR4NOKFJDREWwSzXlO0LY5gbmuu2Q/Z37J
6hLwUYWHBo9IPPyqfbMFqEb2WobVVTLYuvyfLmjfbO5sFlWtUtYgR6rmPlUZIZMYlJzyV/p9pGSE
JCli/Oqb1GWEg/eclvPB7q11UkzbOK/WBjTepNwbaSV0TQW8zeJyKQXjDhy8xZekW8qO5yxmdBH9
LKGGC5MyK90gWUU1EwzgzrIPxK+dbQ2H/PyQntXC1dfolG4TO3ceVpcAjY/fYzf2hWJiczGeMg1L
BhnfRYmu3Hmlomvflu3raAH8E31ZBdOpKhilUZzh1qq+9YaYdrscfwWs4XqMOVztlGRlkCxuR0kf
jfVjW5EQOryr7rgcoVD16FN82KZ1g4QvyeXrZnS/fDhany7UrKXLC6E0/h+OpFGdvAVB4ovI4W6x
iG5qK/eiq/Q6W+kBJvEeBOKQplJVwZlR8akvJZPGWHeYdm3imRX8BbUSbmMSEWkWqF6VqSdfCyUF
zNbAbEp3wK7lCZTbwMntZSpgTm99BBrWOoDmwrxxvq4VtptJbVsSqDFGhrn+Mvr5bxraOzU7GpP9
6oclvNBsbEmj22FeC9oDpuFFN6xdfpUiOYdqcqrMz1yhr8q+SO/PFFP/a+gc5BkV6bNOphrYsdwi
Ec/I1PkHI2X5sA4V54qp5p/CeUjsJyd0P2obUesJECmm8rLVye566Mt4E6egDO0EFVRN2wGVcWr/
m41NbL+E9a+9TltuC9Co0jyDaw5jvsnLaec47qE3jPXoDY/l2P2EzWuv0dQ9XTHCTL7GaRMIMaSw
hZbuBCSSbmUa6HLnUm6bb/c5egmfgh8P6ogj+I1m3urQcDqID7e1zG9ps6t179o5Pw0DtpzUOiGB
aLTkE8nz18aEgEPSSBGYX1Gq4hw6lrkYnZ9uPfq2uZ7Qr1rqGhfecqyHtVdffMIkrO5RddRX2btJ
lC1dtAvebsiiXXnSSPhT17b+15Skij301aPgUf3wMswxvffmuu1OtJW38Zl4LgNOXPzDYhoq2X1G
3SNrglCq4q3u7A1k/1jg7pYMUoZAxAwQmsYjSCkXdGH96eXZt59EMRCUxiWjpEmxjX8JXxaaPa5S
UgoeHf1dL6sTIuy73IezqvwTUdoY854QUyhZQ44BhhjzNTgns6c8iq+0Y7+2JskhBdklOuysZdPW
A4WZNIqjIu05V7aWTS+gPFNDXW6e/e5Cmwp8YRcCKszKSbUe5zjZi+GaTACSH0JEjB6iPh6XvJ5f
mEiJ1n5UI2ffqXwMeHfQHla6fx48LsJiUVg5JSzYAsaKNEdL30iCG0u3SOHyoaMckgG7Hk/N8Jsg
EEP9hkUcmol4chIDa/0wNPljNvL0oR2UK3a4Cr0NeyPDc52sVH18jHM6L2D4fLYEu30moWWFYVL+
JXnSmcCJ/HYBuxpw77whrexjTOMzetF1GflffM5lnu0H/4VY/3XoYr3FIzBic2ta2kA4xrOrRB+M
Ci+/HZGLP1Lrkm1Lom7ACwqDUb8hG5vfl07bbIwhv5Fw4LRJiXpBMqBF8TnBWuiP3XUmZ0D0QXNb
fKv9c+nMv3PxKp9vZCSHJI03msv+AUhS1sc6l4AePnEWKZZeCQZuppKQF8YEXhNOFjv1iJoJ/xGp
qWLLkBhZzyOWtM6O1HKM1IzEwJCB4ZGkTdBQ2u64XDDLxh8OBG9NHfTWjYd9zG1Ds8mMl8JjZkSx
e0pGbp2RfC1/PYbxe9u8oI8ARx/sYFH5+NNs+90GuJC7X2c8kWo1hmahwLJ2VdBpM7ZtBEn9ZSb1
fqrbpWF3GwwghYxc/ONiUpDiSN/joA0IAzSNl9GiKS3iA2BtHBBWTIhhPXfYCtHL0R+Dv3FbENax
MkaLpED3xP85KwVU78XJTeTR0HgVWwuDD4KKlvPCaE49vLOqdycVY4hkbhionrKOMsndTCLPS9si
AGI3IGWA+GecMKh6rnb9Wo4Xyc0wmShSYt68OvoElmdvjX587yd7L1/rz7q6VDrG52k9kaPFJxsc
enQaFDbiOzYpfJrDJ4mxusND1G+OSYD+5t5EIPbjzhPp9IALli+JoZa7maOyrkx5PQoOMyXlbRqv
TvIe528t95l0ASBuNX8wrpGj8OsO02uMfalwmX5J92+Z+BQVQR2pNtodvcW9IQ9hln94lFuHXIUS
2DlaN4nhI6uT8TK2Ya9oG2XUXNeEWqYILjRkuriV0EwZ4v0BxZZTl2EVI/y6s15HO9mXMO/CVhSA
0D04cETr3Owe/AoMofkVM/I8zv8iICh0Ao1pHqJha8aXhMHZtgkJTy55oi0733vAKcUYepXsGqOJ
LmOQPPsGSC0iHzdi156erLBeuU3B80miBAR2yR0kxu66Iu6qQdrvXKjQA3klxiCvDy7zmF8mGIIQ
ohdfRFQTR8a35K66weXbRkRNlBmiFjftFj4S/gZmWvdWGkFFXYizax5WE2EivH1mhAMdrHbG2KgM
7TJRksNckNVKerCBr4tn1HZWfXacKD98cIbkW2VUNrFVE1I9Wi0Wy4HZZ3ysEZFILkqDehhQmogH
nTeaYIjtkHyYFCP5YXPrwZdCHhyJpwQMBtTjuY03hDdKQoSZPUleOGIDhUFz9KtPm55QsiYkFJB4
xEdesJ4Cdb3IIVzcDRY618evhxa20IgN79+jzDhiOtj7bOVBjPCMDu+0egOxvjladdMH8+qzVJKt
cx4dHK4R7d+yjSb9TdXeq0Ejjy4oX/LOfGzCXx1MQ7WqB0Mpd41Djr1IX6t2hbr/q2nbN48rYEqj
czRiOrASzlKdeqwAAXbySiYnNXjddWx4bLoRT3LzOoTVdvQ4GEgkZ9PN4nqtKPgOrLe8yy46/kJa
S8tHvyVIgupVOpgeDYKbKAh/0EekjrydfKp8lGW1Rx2/hDKryy3x7WNqH8YYfFHNUexX+pUvJH8w
IMCgOyzSqCuYTLEUirhKjfV9Vl4EMR67vUbXBUa+gaerwLwmsHoUmJcg838HZIB2ayLxE5WU0vKx
UTww3bzAouABLWW9ManzhDohHsTBsJusuwidSt4mzw2Kbsk3lxzFxDepEty1wz+fqNbgJnhSBpYq
WXyuRQ0RFeopkFVWIoGKjQd7ImmhI0EWrFMpi2XgNqi7G6oiev9Z90pjYWjzwQirAw7pm9mdi6nY
8a4b46vmfrjlzRkHLnQXG8Le+orSU8Y82tXNd0n1nB4v9axaJcNRYuRS4nEH5lGl16A9vRBbItHj
xo5AGgYrY517fFd27W3vBmvAdM0ygXoghtJgaVZuvAoha8O1HlGOxunlLLt5/Daa+qwp9D5W3BGe
Oe/DkQB20wFejZKN6OogQYLqXYminQWQDxmK/vDmE65V0pbrB0ihrPkFtdR5iorDmPIiW/UeGXWL
j5adY2Fqb0Vrnbp+fBI/oWX9kBt7mMvpuUnzu6YWadDMHF8q2XKerB19RV+pQlJFpEJF6bOy6Or2
4uXMKR29hz3qYMIsYBBhU8ACRm36ZKZdQS5eAxUHrv0+AbWVI6A40R9mx+xTAvrNy6CctoEM71ZA
smaz4F3Y8m876qSRmNEcMhY0ch+N0uOAw75P7I2YU1kC1j6KSXEHFgRyzvolq08O1jYETcA13m8d
4eBMsms2Gd9dwO7D3DP71FKhBokoDRDtaRN/IZE+iXHSNLwnUdcQmr9w0UI1WADmFGHdSvXnnemN
BwuK1kja20xL3R0cE/oQFtYP5vxBK05yktfFm/ijXCAXvHIjOugJbZmvB/t53Rjeeaj++BFrjP4h
hAKXNhLkyc8Yt939zF7n6PSvOmdXY2z1GZkM8Owhgx9Vmg1eNgJ21PajIci5rQyWBWs5qNQWqd9l
SevTeKrLmGebYcxk+YyefMnQFhVQEWWPLRkUhZOs8/p4T9zAkKRYTDpq+DgMxmPLfkSCE/4Sonm6
EwPRdSKZnmFvUeGOI1UplmwWRXtMEGqEMVod5BRpoJGeKRKFYFMy2D44VkC8oberyC9ss5EmsGlh
Zf7bpDvrfAx3yHP62nikUs0fNDAICMvikyqpWXsQs12B2AABSJ2XOxqHExZz3d70abTqAw6LdRE/
xRwG4+CSXq/flUqVJtl/ytmNVR13ZQ7gagNt9xexS40xa1XjE/ebYr5wX3r2DUJkRzL6iXWScIcO
O2AahbRcC57GV8e13gI6o21bZp53bfoYyAuZg3b32bCme7iFIaDJFzeJoHPV+l3DVwowYZM8GjFe
iRZN1/yDIPkwIzF8tu785Ja7aQaXqRl22lKupDusbEpp/aLbi57pnvjKM5Ehk0AIbwA6c9IrydVD
A13RIWaSRZ/a2OKjiA4HtMHyBHGhEXsiUwZjj7wqDnghb02PCKe5J1GdfNI4Yitfk+vnPYo7L2v9
k2Saa/78GoBGCm+XESeGx32y0blxrToDJYFguRKaQSzdGnpFAHQLRf1UFic7D/aRhi0nA0tjN7NU
bVEhppVXzCdxpg2x78WIUfDlaVCelY6dnh85QCElNQcgT7MYYQYL3Y2XHj2UDhZOElcrH3pGMGfU
qS0pnjFxIbAVvzAK94jIafnALBA2GafT1jrkwbvEDORIwiGxfLSdsaAcSUCyi5MvC0p+Y01/yhF2
BRUpyZSctP1P/WbCGmfab+7Z28KqDkYOOK6BydWcPyoRBhDHhVNuS87jACasZqfrEIDS80hwZrCb
8PYojGlD5j8GpMx6GcX1XH51dnMhnxL3INqBDHCINVTOngTsILTGlRR1dc4mAsJqAUZnnuN8iJ4M
+EtlelbSDDkt6EBxTcjaob2mCVYjSqdmApF/CmE8J0roU6lG1ZZB+Imk3+hAvHHdOJW+6CzSmroJ
v11ysWk17w1K6FZqGD3E9bGbjqqLFbk9YovtrfuiwQN+Ry8nKugbc9HUb9GAQM/+SHBvVUq7fk8B
kHqeo5DhuqXzERJwowx/AVVYfB2Kcm5VvI/ezoz0swvyNmJysGpOEX6AaZtbmyiABLV6pu1Vniej
DBbKZCyTwsOUSJbREC7G7CMJnO1EsEcTb2qQ/L4jZRNDEqewU0XbKjdeczLvWZ89aHzy35auU+61
ZFg1DGYPVmeuxqk4WwaCYJ3hZqAMyDmXPmjLB3yyNmbr1n0VVR/hfOwpqjkdx7ZZgoVTPcCJBLhZ
drhfkG6ZwbIEU0U07s3pwdbBSxUqN2U2bY2lpRSXyXTW8lW0LRMPQU1deXQ+svyMcHfWkrXBe1Ep
m5oOYSc7kd4Dv1ZFJcU3zPLFX4WyoGKwrrGgOIicBlBnrSf8zsaEBRUBQN5kH3G4zPQXrWb0J8og
eeFn1NFTtu2pt+INTuZbMXvnNKaNFrSx/s1dkzQ0HqyIngb6oGL2q6JPebCx0VabyfNXWhnsLBy9
Jp3PKjoRRd2wt0HNvFWc+lJvH5HosLcabAH7GHEidWAjB2FTn2aS7ed1HNLLN4Mu/roMPGJ+50l2
poj6v29b6B8N3wgAWyKaBlgpKz/z97bqbx59VnRVWaALDD4Kkmb6WV0YVfmven8XMYUSojZr2JoJ
X9zY6XUY/5D17RzQ36E54EVMOry60Na0YZSQXMHH3FyLoTpPqCFmEBmXLyyGyOcySXuhgM2dOs4b
DfliErw2OLJLoCWUMmIUndRjgbKQJCvx4ejoEXWUc5j9hvllsN8jB4kWMlBN+dGM/jEj3RwTak9u
mEA2ZADLiSyizWCgxJklXwRiI3tuPXp7FKGApupjjBw4qC7xIEZQbjk9brel8av6Fd2IGHxD3syw
mk7cCKr+T4lYPoO+e1HiFjh1AmbWeI+I62y5Q6AuZPlWvWrZua+ST12AXItrQQG5YRPqMiqw7V8J
mvDhPwpYuwAKWZzUYUlcKRsV+jP7JcION8ZUJcflnmy2z3F+0ssbtaI9SnbjwUEC6o+3IkgWTahd
DAK4xT3h9lwI9vxdeE+tcaN3XcS+LqUPFh77LoRixJM7t1Sl+uuehKtu9r7UMv6hCGMf/I+k89pt
HNmi6BcRYCqGV1sSlW1JthxeCHvaZs6pyK+/q3yBAbpnBu2WyArn7LNDseYfxZbz6JGbeoILeVab
MZI3VZ2kX83Ek8bLSXmpSZ1UY9zPQwkHFl8AeD2QQMC3ghauIYNozqRHVfGV2FJhpdE7CDnpY5R5
gQt3KoLL/KGEVRY3chF9yfwygx0UeL7DykugZbH7k55jlMOc922SsNxYeIFy5zpuuko1yjQ4ribT
W45z5Ufk0xeAzq1hKbT6s1a67ANCqLg2FwGFGB9CrDnV343t5pcjeAOlcyCS7KgP2bgaaXmTMV65
w0JPSpkoJ8wzDLHGZuIsoHH1ZPAIGx7y8jlxFrYWjp+LHTTVJaL+CfFnyaC9xd4h1VgUVK5F5SG7
arce3vQtzNGiajbVpF34E/C43QRTreQbHyYX7ylTXod5lbMnWwBPDc9si2NceoyueujdzMScU9e+
puDNLaQItR0jJZ75lMyiZ1JL2wH9ZbGmokJ1g/mtUlkMv/EM/Tvat1z8gDWp6ew06A7Lggw18wMx
QNSlnpxdUnOXGSdyaM8PSTWc3bo7e8I/+wnGd7DqDEg6A6+nVeNP64m8MXrJ1jlFMRVWQ1PPBGU0
vt1UrKBcbRA5mDjcdnMW6KGzThydYwoZ6jzkt8iMj4mZXmEkoMMrxmM+EBqI1SsvMCMiApmWR/tJ
bGmpR495efXUt8/ufrSHAVEI4KFtEnabGSZgQoA2wgUHWQg8fwYpaCX88d4O1DJkmoavJt5hnNxS
nTzrqbmUbn8v7BRIzXopJsyA8hLcHwy/7q7Vh21jFzik2zIe/itJ2wsN9qdLSUHGmniYpwEnNaS/
ZrmfPP+D6m0ucE0Zk3sqvIPdLgVG6N4h7rpDmhgbw3J2BIyYgLwAA/1DKRPMETHeQ8c5adXKZ7Dj
Ykztd/l+GX8tsNROfzcwx9GNXURJ6X5qcwbRoiD554kReZtzAcVIM6AwCUJQyc3ahROMDphrzCOG
VIUCUHBgXw4bbRMrhhP2NJBp6wktyzmnhPBRXXsS4icu4y1pIxrKjrB8zfGKbuP9sIToULeUjA7A
Da4Ao402DOWgCJnru3DpGF9j/YuJPRAxgWJqVs2oK244BUgqe40wVy+ARUlcTPVAbQIGA6qvVjdw
xgHJio+g2VTR3gNa8iasaRb70UCXBXnlMZs7bBy/tB4dmPPpy8/YvXjsbgNrotRfZXmEz87FqWO4
gtbLONUE0MGEaJFVu3l8qVw3AMruC/sxJ8ja48Jth/6V6wxwUvq7IUr2XJu9eY+c7GBg1QcJcEmy
zd+bZgZKTBGuViQrahftsPQw+vz9SM8NO0qm9xQIrQOKTDGTGzGwxQqC0kdVBR0AvW+f/h41P6YK
t7Nx86DhwNhYVRa6zkKFbf85/qvtMuPlmhIhy0kwtMlrwQQrkz2z2L1V989i7taOgGdY7fspiLXs
RiOZsnLwwIUDsR45xjK8PeGs2yeRb3A0wwUSWMYNamzl3OjTj/MjYUSas11Gd1SBYyr9Sy3MCL5J
hwtWSu1LD+7lV73lrNMKc48TyG2BZZqnAARh7p+JIbZhpXYzT4MtKq35pYNHOg3WZc4N+8Gm3NVL
Jgr0vRND3TmoaRzi8ITIlBqApbk42wSfFrws5ziAT9skb/j9O6Cyaqsb+4IavmDU3RKBu2YzV2zJ
ioYCVgzWgu7BOsTzWnxiwd1nsf0Qhaq2J1o+bf8G5TDuHdwADK+/j8OxIJBn1faMT9OMG7Isi6BQ
YiBz6QcsdywYoVjtODCBbWorne2bxtzalAyTeF3m1H9oWdEY6BdVArRJrC7EjbtjYTbsGtzUTClt
ahQJNTHDaWByPrpKOzi0NzoJWrl8QznzGGv4ilUhPtXnYvri9bVtAHQX1bBYYRBYeYBgtUBTIkn7
8kfUNp8MGBXzszqr03+u8Ik56d2V/Zo0bzNIXGEqiQ/Sh7ogHPPVdoI+gJuAyufXArsw8a1+5qm6
esRbxYNVnmL5WjvcwN4P3s8EGkTYny3xG0bDo75vWywrnGU11R8qS11h605yj1MCRyUHLlX6tVrK
Z5j8AHmE3XHdMXTiU/M5J0oGn1tNSuxOfEphkDBkMDz18iVb6v/oxjfoJMDnTVjmvEeYmdU+4anx
AfPkBBvRxmbOnsoHYb/SM2MqwB1wVdHv+J/AbeixeKXIeWj1uzVdRkbow7KZavywgFLjO8tIzaNC
nYma0mLAxUZ9A9bOLx6mNDwon4qN1eVX/Qu1K2XSSAmku3RmBTae9Cl+/Ns4F3WDsns96MWqCTKN
bj1h3OVay6rv05fY28o6XvODyHnfY7jyaHYkUmkWWs55X8DVKMkWnJf2yCuBAat7LKtFvEKHgUQ7
P2D/1bHwGekDgM3tUY+hwA6/PEyRRhvDfu/hI7p0XtxfhoabUOT8LcXG/8TRY+A1gc75gHg29hIl
5TcdeK4fJ854v0fO9s7R0TYRPP0Ppd50WsaI3eMCmdWOCGLPGayC5McvC5g8R+lAX1iElxT9xUBN
xlg4n47E6+4aqo2UJzrWPU5t7kY9i8jg3KOb7qbTIglcRCyLLj2Hb0Qdl/WE2CtbXqQH+y6ycXV+
dGhhcoDD+bueDmB6j+ptA7JR1/r2uxtLJNY7tem0pOP4JRplEOdeYqfO048prar5R0dc2dmbIdc2
Y0tBbeA2F72qOXlUa5tsICJmYeKEMLeGaMxXqhjdjVxNM1dRSry7SPetGfi4+9pPEfNSnm3hdwGt
dw+U307bETMltoCj/aj1XAMzcwXSwvKlJgzFWFLTBE9yLWE1+R63oH3qxy9rpHhTOCosLfZQWH1x
0HsaEi/0cXq+JssgUm0bnSl/IyUR9RrGH0IP2HiivqZ0qbxjBijYAvlAN036T8LxbPitQa+TUjPS
BWMrnDBsP/XyVzIq1d99tOFwFDK10V1c0lQqTB1fBgd+bXwyC7EznTPYKCXMdum6wBEfZObsIbRS
6Z5EeUoLweXGC8kVs4/DYbbrrQk9DeOVVdn+2OwaT2VHDZC/Jrlqpt8ZE4NGNfVl/9JCpMmXZLtA
5QSEYNLURPjLoPqmkvJr9B6IJn3xycpgSURYNiX2I19U/W0F3Y++MAgwgpZWQTDFUBBMK3GfACDi
JXTJGQbCRhW2AzMaDiD6T5Wz1yBAr7sDUsVDBjAjXcT7cNZspeXlDVn6sIaOrfYD9CqYBoW19xSD
OvpNxnTlM2hUXzMW4dqh/FEfpsXtDZoVtC11f1fSPiuuXlERR+s4O0NHz5TdQ0ojtQVobjvHWhMf
WJEeBal0nfJ4+I4T8JSZieMA58mYiDoXGPzzsF51jFaN9BzZr2lykWhXpt0gX/gnhD2Jr8c6ha5Z
DsdOQ0jMBVSAzCI9XxX5vIaBpQwRakoGiGSqsjNCsam7Zwm6ZNON0t6jhJjZwzLEkj6G50VQez9B
+Kwwwxm3aS4PoccAdbnYov7SrH+RcNcxFP5CkXr1H1SOJmY7xoiYdpxwZmUs6XTndISGFEWusUqH
+T5EByfhhCHVqdXCqyiWN4WgqEzDhp5q0I3vssYPbTEplazxJMv4KigA3IyIqRpFQDkwSHKODhYO
wunPReJ/IR+cISmYKUzoXEOiJeh3UCpJ6Nra3G/9KIdggpdeumhBhu6qxmLTTgmSa4t71zanUMFc
pVZ8WogC8uamteZnCg2pwZTZqs1tqsgTEmstWFblZQxfzMW5F0xEzO61hcxPj6KiYG2CO0LmelNx
rxkCAAUrdBCvvI1CTVwQ4iEl2DFBJvVu9Yyrtf7EPoc+edE4erNoF9Mxzk1/m8nmLnA0yxzlDriG
AwfZ0tvAucWnc0P6IMZuPeWZ7FwiKARe33+CRbXawMDIRKXT14oAvZAqIxTqhg33Gstct0RUw9d5
UG+ngU9mxdYqNzEAT8ZdZpfE9sWf5vvY8H6qAkwMCGHw/vUAlOpMm7qLDiechs+pYDPVBMaQtIDO
q3S/OFVTOZ4H/WeRl4SLwkze2mTcG3g0ZwiwF3gi5vJjYRCXBv2MUQqX6995qNapbf6RtKjxaFoz
kBbcNDEBp09H8fXb5NdmSI5s07ULJZBmQqVNpb+ESiqhI+EoADC4yZNGqvik9Eq4KYbbmC5V4awl
VB2Cy+I/KshFQWWldiwR5yPTqrDU21vzmcWPdwZXC9d7ERFHpfLqy7P9XnN6WgpFwKKxhX64XDoN
urn2z29ui4VTOR12+6huCjC1h5H5ELyrenTuIrk3iU9zgqhgcHccWC1TE8rzpCHTlzu7qJztQOKz
5aPAQkS/4MnPBKPg5pcQAziWzYkK1MON+aEzw49aU2QOdli+RrNP3HoS0sDNyzbnB5UVKpvhgOTo
UW/d9wGbKtAIg9kbc2+La4PoK4iYe08vYdrR9GDfHtXFfz15GeTn6Bapudm0lYypE+4fS+TkWmvr
HuYKAd2HmsiUxL+0s62SST7a9rR02zp7Ve2K6koYiTlwUbnnsR6Ta4/TcRkQomr6TvoN/gPpzlVN
XPXpWOV7bZHBxN0X2eMqxMhvTofAr75QYwc5Uyzb6x4F7grU8J4xb5a5wtifG9kDe+Ssx/CVA9HI
YKNUu9p9ViHSzJnrIdtq0dZSNBaMZyH3MLJiEzsnbcoUB0q18T7UrsgIIBbrMKcMzqthuBfmhaQ5
ddPkqkqg8XQgQnOSVyMVVZhve/ZxDDsA0SHU/zNXgOpOWfQz/sSdTspm+OzO1uPB0DfC2DTCeW+i
a4UDVq5AhjrQSwaLnE5t+C6QyjsABR6AVMp1NTPgz3xme8DasvsUNT7ctIMZuS86F2LEnMaET1Gk
+5on9dcCJmeJY9oQXRcaD8Fv/fmotRjfMfyLn9IazllNUhY4lYj7o868PR6+JGrHkaAgRigkxHaB
JqpDCWm/8ImiCQBwJCztKMEEOTnAKonyu9nDWoLKpyHcMM3htwfrKPnUnts/mK3c5F73TLGhUPCa
rGNOQTxg9pxLtww5C1MI7LZ2kg616hqm7QgPGCyZhANgz4s0pOKe7kmHjjxrz9jjUUMGD1ZFZ+Kw
z8k5p/LC+HXOzhTPpmTqxTzYKr7QMijKwMOEGBAXwA4tduZy6wsOe0vx9C8FObueZ+0YJ0DixF7h
AqJX+uGJ5lYr8hW/hLjUA8TrDE5kngNQLocxMp8rOGmg2VPlB23BSTdc1FTeNedrZmycWuD5FzKi
Lja4iQUWhAhAWeV+SAFGFFudyFsKKy00iLYSP9UQcxlAw9a78iOp5NotQoisDx13vcL8p5NOuFwF
MK3aZLR1PpS+NsCuhIvXfguVO4vZJ49l81OB2BQQ5XRmkxEJEervLdzxzS4aVlt/FmJea2O9m5KV
2X74i4s1E7s6T2w45/OyU/UIKTT2vA1xsKWZVjdSjEERUwK9omjLfmDd0yEWbshMwrlijfvAaR13
QsUyORTS/KIWRGsQds00uv3He1Qsvy7HHwjhQ27P6zr1qMa/0mLc0FSCY0zwy1TVncNRz9UorLRY
pWBuJKS3UD7w20XlnM8unvy82JPag+rT0+ZwHiRYXoQ8BDIicjwYoZfE65GOoJoNVQXbTHbGmYdF
Q2Nxz1nihTiZ4MbBG9VneM4kgSp50EitUBR47LWBIqqoLZQpwuIPD4GWAwCv+tTrr4J+itINZxf+
trTaq6KQW9+d50cbna76oyF3C2gMdM8yGXYhHzZmxmoO6a2Hfa/+gAJTHFw1HnRo8Q02iqph4Z5R
1d7IhgfxYbpgUr95lxYIKFfFDqfmQ5yy+0gYynMS2x7UAaEOHQs5CE6foctngMICgLHoX6VHX4UV
hufnGyWmpEBNNBY4TannTn9FhCF/e5x+rQULI3oK0kf8h6p9ZUw/IqvNy5KYgnRV9vGKl4Q3NdYm
zL6TS9wwlDMDVecuEbY4bJZ8upjIoysz3BiQpCVUVdULqdulS/Yy1tAgUWMUZwIe4UYz677TXCso
zTdeJxfFgc5rqvdLnh1oNg2KJNVs/v0rsGWLOqmB293tLMWspdKCYPU6aeiggZNi/7tBgzhXRIr1
VsCLspB19dN8VNeZNjUrqlhhY/jSKSkUPKbBiW74N59HRtmOXl6HrN7C7Px0Te8Qef49niCaLosH
xbWGEToe1NbHeAmxpbEua+I9+mTlOmizrIoLRtpUHM4p97Dz8JkLm+b4iinba5cDejK9AFQolPjE
CfPlkQbmUM7M/4pHH+FwzflD10oU82Si3pzALyxcpfy1WRorSuszVj3KkiyVxc6qbVRnVbt24vQS
UpCvfRMQfAbPGnPs+OOipaCXt9mHPDm3H/p/2uC+qBpQR9psjf1rkqUvxmLhKgowOvd4pmX8QBq+
r0HN0DSTiqzXr1Wd/BbNU80M0PL5bwtyg9RqN8cirjh5hXG2Gve1CDP8isOHmnDvauYZ5c/m1P3A
g12jWXupGjyIko3JSZTa0zVqy6OSFWXNPQH1iLrXyDcAotKjCwUAcsgmUXiV+226sASY/TY8HdWF
Ru6wUy4yFGcDRIGcAKu4xEGzuURnrbWIxGWCUrUrDvQH6naSQvPoGQI3hHbWfAmHisVGQwdBVJu8
PSp9vwiSmkASrl3P2clxoCqLnj0gfgVGLcQRW272rA4yl0ALJ4dSX5FUFyghwuC/CQQlENpgC52G
CguB8ken56jeItjuLHEf41COegidA5nR+l7QE41QWeyZ+TDti7A4OOHxwtuQKODlZVL2V9hPjH60
XdL/S8DVmTgWQKp9GuA7B4akK4LJ/AtnEm7RmrI6dHSMzYcTswiPic5ga4+uMsnnJ1ToJyjsYdCr
ECWPr8M7bMldmO9aeTc4W6ipSFp/mNl6C9cFSohL0WE4RPow1KvKjSBWmReeOhxv19gZnCsNxbPy
sAoBHjEDyoYYr6TppCYkGDEZjIBJVkgCsztbO4UmTKYJLdVccdazW7cTjenChehhi0yfSpuCVTvS
gVNICxx2ZB7J8aaubTXM4v9WkcllelFxRDXQigWQYJjmGXRfb06defbz6IBTz4r2ADXAo2qapXxJ
SMRMmBGYd4Xn56GBPPOX+gMD1oSSQqc7CzX5wKH3M8hV6hirRZxcEJuW00qYa/JAKINmWHqlBXsQ
e+qEyGENBLxFPVcDiC7saA4rjn+Nj/UXZFx9ufZ1BLVCDTDY97DAUsUFN1ALmKiJgrqzmydYMeS7
9NoK+NdHPzwSpTl9cmManJwJRV6TXO2Clze95S6czoX316KggjaOLLBLvri6EhcCFhQMMt2i20QP
PkG9qvWttF7i8scOc2xX1gF4UmtwJ+2dZMLA46mPw9VQJzBDdgoXlGKvqOJPeRneajRYiUU0tPla
J289soqekTpnWW3eloGTn7Ur8z+I35ujHUrdtud5DJxUP/qUbvSY1SVGbO3Kr4gjPvEARlVDyEx5
Tj02UPPp2SfOeyqmRP/EPYNdQajm4pfbHtN+tHEQEplNnVyigPkxiAQBNUflKPbRUomGI90oc5je
vhlo0QZmeKqHyo29KQnsU4gXzRuda4RjZO9BEKfcUUS2kMOmoWnx/Zcm44KvfsHS28bZNrb8g0Jd
Vm4r766NcL564HJXFYy6tjRIa5lhkVAEl2+CFYKITIQbscTHKOYOeq8ZS+KRhSNSIhmaHvAxZVAH
QM2WEpr1xojlP5Ho/aaLDl6HuCTku9S+CdbrHoWRwT8ud0m/HTptly+l+dAwQDS6V+7ZsZx2ilbp
U+qPMWUtd65WPRnhE8O3x+qqmSis4q+5PLtUEmHrPmOJfSqtl8EJ1y1E9eoZLSHHa7uXpJdVTG45
5rG195Rm2oW2EToC0NrcAcX0dOBjVpAXgS1Q9wwQVjeretjmpDNZ2aaBEj9PztrEEKOhsGC4plFq
5lTN+egQ36hd0tllPblU1KPFxINO1E/YnXQu9snIxbHAbwA6JEF+J6YmkKMeXXSgZhSUsHF4SSOf
mspHgH4TzQAfBeR2hNhbNERh2udxqZ+5jHYRZa6FXseo56fJqBMFPsOKd22sh9NTI4rnaE729TCD
Jbf/Bu7TWV5aKS5NNBwEpAOClHAFxMAshTrVEz1QmcFYtO0qa/BdafWXkdYWnZOfRr+ZRZhAJQJS
FTBz+MH+/WnWXrxU7j3A0cxCCpJZC5xKckgEscIzWoOhfcr0BCNHsc3C+M2fkls4a8faQWWLdL62
yKLE6wJZGmSN54I0orCKn3J/ImuquY3NSJBGs5l7+n9tSvAw9FYy/+eJ8Z+V1l+TU+6FXn6USbMd
HLmfeGr2ktz7rrrnvo5AzVRxSeoponh3Mwd6tnaKPO2fVuNHxBDYQUqthqM5RwmC+JTKqyLfRRUb
IUDXEk40lypUwwqalovE/tYn1iIjYHh5qqlQ7/R3Np0nnOIP8aeVmfihLWQmY1+Bhm6Bz86fwoyI
TjgsNEzs9f7FGhc0Q50ICnpiKnQrPKmbsPyorFxN5QQ9nw7tyoYRpB3b8SKrMUhb2nScoSxq6aIk
5OoZGqRavKp874b+XDl7jUhggFCY91dUgaAdJuRJC16StgzrtEfO7Xn63inlpnG1/5bKyFaxlaw1
qXPMVrTl2E5uina/wPFirJxjaIESiMsXhM2MWaCsGGkVTzxN1TdG+dOsQ8tv4xutJ9PQmsuoiAiT
pXxNswqzzWhl+Os8Ek94eb6bHVZNvs1lh9UKWmzGzr4ZdE4Gx4bsBc3d81pmc2Qyi3TR6smEnBh8
VNnXkhgSM6vvqSWoo6RZ8opPOzQQyXopOVH0quJDt/9+KWElZcSewWqmhnuep2RvDPMVm+bTMomv
WocN2LqMFrADcQ33BX8TwIaDlywEhlZBJ28gZiLFxoMDVv9CLo+0+4WfqMW/GUa1bdZdUshCoxCv
KWdNKVzcDRRt/qSjfG97mPkyC2Yb6rH8wGFsmv95mbXSY7SqjfNipM6Rxv7Hj5GnS/FH8JJmuY6Y
WtB2jkaC1qSk5bDqlT2/Svzjk4heDlJkWY4bc7ZvS2W9hwRwENXyVJBY9CjxBPoXNv/Nly4hSlJ8
h2RWlibDBMI7D2hII66jh+YB0RdX+UPHlPTQwnT3nWzVeOEVxgYlHTnuijIEXAaSyjzALHcGnDBq
D1o5Oy5WeoZhtQ1eOHsYYdjn2doZVv3Z0zQWtoN4XSUOO3CF7QEvU3O9YGpm4c86OhlHb11/RLRI
HcIRQ2OmmL6Q6wxqjbQaFCbHZQJ7as0VO0ibYCQ4aeD9lgxAETbx2RTq0MhNhkzVJNaL4G3hsAcA
NbawUot2HcGGK+iVjBJrrnbb5XwLw/uKynGtHMEcCfEfcAQ5HbvDGbDSlv8sYJ7cCYNZjVy+0Nap
olnlADPZVUAExRLs+c/RwPN7RHJuQF4vfikUu4J3b6807d6h8MHwHW4OFCChVINrj3Mh5D/3GkFs
UA6oTsi+sQl8epRzMNEEVvM9Sm0szAGdEm41V8+eYWEwMDwmnFm2RNDCDsCKBcE1fJykWfmsDUxk
SVw5N1O8MRyEKiDW3Gm1lqK3YYrO+kfK+eiJ37C9oDnE/6Ltpo0LJkDyer4A+wwYlLqfHj9TLo/N
IvcM7B8tj9YYmWBKY59QNTTaRfa4L6n/1YtnuxthZvbo7zkAjUBHOcVxzQAnV7NiGyZTZoaHEKFB
gfmmHn8ZeNbNQPvECKsAelipXNlcYml5ntP4wGc6jy12VOZYbDuruDt8kYwcTFtcy0b/cWE6ThHc
kWz51kWLm3N0M6Eo4uK3zTJC5Mik0KAWGxEFuE/i2C5lAUVksQrdggw5rhvo3BpclRgnM3ybIAnI
rzFc+1jNaLERKN1y6/VXb4Krn6l3Cwu/atG+raw8fkbAeCXaGIkBuZO8sLSG9zDRfUMys/pvn7+e
RQUlh2m9gVQme4twBWnt+rrYc9DiFkLJqEZaPZ0X5pircfzPgxNP+ZlFqFmClN5WIxp2Nkiq40kq
4EbNFh2puLo334jhJvgIhIag6sROucWlCYfJUVXOrdtuoBR/265Bri9QAHIzQd4Do8EEcmJOdWeU
YKf5GSc7SoxtBhcNzn5V4RPF9OAPtqSLYltvbRuX1yTI0IdM5NvEjAI6CaKWMg+ny1mQM9nhXhgN
kSGq5dU3uf5lyhTzJxN54hXXR4gJYAq8wJyp8LQg6PfoijBwz/tt1i9vcflazHu+emjjvE4cb1GJ
o/Lnjk26orWp96+jeW8JVunb6aF97y2fki16tLPpItyLUaJmrnG8cnKklB1fCmhqoSqGeryPw4Ko
3vjoNpizCTMNFqd+S/KrGbbrycF6IpuYIDhrIj9Y9JmrbaIKm8DYus3hqx56SJkrNevSazYSE/vK
8R7n2AEr/wSQbPzqsxs6jAscAMRJTN+l5hzFsNDlujUaf2JLSkCYBZwDUATmGGUQ076y3CwL4JvW
qx/u79Ju+WcvyJuhigbdaK8rZQfN0sbEuvJJLsFHzg/Ds/pV9gC+NBKeX/5mYfni8sEssnz9or/4
KeiH1vpc76ncGqlPS0mxXHzbJhum5t3CK+m61RDlx7H39jVuHxalvFb9l5XmOlGExUVqe7NLfpfB
wujBCbLJXlsLW9vs1+1BQoHHgvlpsrDtKZK7wYnkMIHx4/QmTGfg9BLz1hBpjOzO/R4Zrg5igToH
byerV7xkkc2wfsGh/JDyoMIRaZ7PKswytTF2TMHA7YLGuZw+3bL6CJPXeKbBRICLgUkc/lODVu44
HGizq517IADiM9QYNGN+Go3Z2eCdEVaAUgxE5KnGDlphbg0XcDZoAdOZb5eTTcHsmQZcSRZgCVpW
j+bKQOXFEo3fOTwwPqXwMJmJ0mBOkTg12FMTpPheLIpG2SaIctH9Ii4Mm5xUqlol7ci841j+XUL4
hpiC5DVGxeFP64Gt4tgTZ+kerKwEqUUPc1AtiE01BVnIYO2AUT3PFljifINj2K45lKbqAT40psl4
plQHD0HTKHHDR2RRwaz1xbKyYXNXMlqTyesKZtdIryrRfZcoUHUOZ4BQuiK7mNaKzTpYEy6V+a4T
mE5+L/UXLa1WwWXq3Nc8WV7g/5icGQv1q5XKS8TvjXGinjQYEp/bBjlD90D3Ls0OiSBacmrtgkLB
5lVqgGSoU/X9XE+7XH1gLUhyjMZYiNyUnoI9/s5+JKhKtG5ZKNtxc0Gx3QO26/+BX21rKEBEfG7H
mRti5IHFzF1uUfNvCGegBgwMEdT81zFq0MwUP0IEyLi6jFUW+A1IYhxSJNgQ7vWbR0/IfASeTT/C
b7HCDd40/x/k9stFaudKeaZpE6yRrp7PleY8L938sWj2M5pwBiFNz7QLrkvJBZlAOaWflPXGI1DW
FdpL7ZU3UJJUL2+hCHfFclVWachAKFXxIRLIYsp8PEechfrIPIHYmZQGNTFffNg8fU4ahoXyIopf
cxnfOht1VryyTHrUVITAerhn4btHA2bgex0w+ltRSpQ8Rwn1qche8bBcxtOcbhe9Wql8C2CxJK+2
fy0wB0TxxkN+HJldA7qgaWVSlIG9s82gfgFKa7ADiKEBAteYlCyMr9ii5D6638p5yIZwUSKWRo+x
dVTfvRiHXCJphWfe9Wdl1jrTfRameOvrcD0VM7wT7GKQkU5ib0ZL0HPrN8C0DERUl2aYzFhNuVEc
1dEU7+raG0Fi56nYeai0aHVpYz33K0yx/wZyti3jbai8XT2ggJXyZwmjixUBTTm59Rgxlh551Chg
AtMxvglIIWJ3LUwQQjsTj1EVf9cONpc8JdV/+MObxHwsNwc8Y/77Ut1JjyRlQTPtGnulaFpm1Ivy
2dWeRZ2tozJaOTP5VNyoY/YlQPkxH39w85dixtiJGjPNatZTcfS97C3mrkdKBJFcXyUhGBjWJ9XY
HmkMIMWT3MkoBhBKA2NpQgMpUHQemBB2Z/u/xQgUocykHsYHEbEbBcEMJA5kSUm5EtbIcooOpj59
M3JX43OM9arkjX8xLAz2Kd/AGCz/J2tvzHKg9FFWtcVaNNnez5yLuo4ntqPN6WwPOv4Pd0JxwaeY
u7pUE0r/OGSIS5hDcMvK4exPDG1kqGjqQlDeo4oWdIpKvjJ309oJ4RyP5dGe3YM3+vdeKp8XrNzV
TRbl7h8BhhW8jrgTdDwyK6gNDoan+g7/or+ZRtusXHyehLw6UdAO0YtXtVs0yY8dVCUSv0r+iP/j
jcR7YuBknmDR9nZAcVCb38NrRXJm3MQr6qDisYYRGU8WVfhPLBShMMRytt+5FRyyiGqyqz+kja1C
S1PY48AFgvhASfZqF4iLYG3G+giT/2h01dWr6TyMAZSWAyd7FIMeSPfoMf+sk4rNojUk4uFGFRJn
BWHHmWyA9WhTSXz/YG899MN4Cl3usqShtv9K9f4xmb8ZiLexgSTZD9QqM8cQIE27Sb3ByM1WucHD
ShEFzEWQMYNNIaW5EaU75XkQaXChmKE7MiSxIumZNr4tYbqaaUQFfX2VYJGJToUrbMgqLIMnaFM9
0erTjSToUze76wwDMZ9jhmEBNOw/RU6HYXm4E0BvmfWrHLknu92D8TrzdDYmYnXmGyE0LQWkGRsn
UOO1+uC6FEfNGl6cqvhQjiOFcvKiL9UZpPdMyPiYDP3dqsaJGcYxYDySJVLjsms6JM+WYjsWtE7h
RKnBtKMWxmcRufu5HJ917YvJH3ak6RTQZvKZ4b4OUAzB3EMmmZ0htiVCNd3ZlUTfAhJ4emA3UQ3n
XT7PUba19PQ4WJBfRvkUQj/wuCaWgmlvmJjn0GSkOnZBgck4qHX4Ty8l49xiebby5qWR99i6FmGI
ihy3M2RxWFEcvU4cGMdHOX5w7a0BX4/bAreAIpi6TYnOOWwl3fq1SG+aeRiI2WSAB1cZ6kSYeRwV
v3psbiKP8CXprKeuw13AG19dEMsevzs7srj9OHAzSbc9hBhfMUyhNrcc+y3xryYuKjl660pHMcLy
km1GIGrNEnZxj5unSwXLKY7n/+zRQY06jMrXWD0M24r+tQZe+ZGzwbFyMxNRIeEyV1b/Hi3+JqlL
BLbFqqTZU+8jQ5JTdoy2ekqAGBvHLIEFsy5TYMCSD4Du/qmjmUvllSrcnAhNNRX2LJhl6roik8lj
Ri8xWF8xXikWkd8x8yKjNlVECRVVT98nOPGzoSIbYTij7OVK4Uh0U+yNgUoW2GqxxzytNomA1Lzn
0WzWWpMeU9ffKbZGFmGkkmyryTuFi/aUAGZCv1X6QQyk6nE6F/q5M2l5nTkks9De1rL6r6m7lw73
DWM4xsJ/SmnEyr68aZZ4N3wj2mjcE7Mz5rhjMWCVY0HNvfS7yK0+o3l+HzN58UubNjqnwdD678bP
gqyBm9kTtOHNM0lJCUIt2SEMGtK63IRjAfrl0t5HDaYQoqX71ak9HRdXHlWM1PzVrsbgdl6MN+N3
oFbHK6sKN61TPIna4VLU6iNt+wvceU1JnDL0jjQaES6WnfFJTf4Txu6zldTENoBN+93/WDqv5dax
7Aw/EaqQwy0JEMwiKYmSeIOijiTknPH0/naPq1z2uKf7tEQCe6/1x28JR1fSJMcgdB4Ix+PdojKt
TIl8nCuDkkf7VCezFwRYG+0Ib07bqK8dgSq+Ph2cDv4yMDmAEwdrydQUwRHXLRtn3JCIjZ91LMeL
xO9eje+STgXwUGfntlZIwZJBMzjsaeUCzrKARVX7GGkgsBCcCf1EuJHddqLu1wYD4wKVl+QRhNa/
pLfAh4wzerozJOvY7LjuG53pO9U6T515MJsl2ZcdgSac161OhT3/smkibp6itVj7tVrpIcUVA1ic
bVNZQYizDjqHGGEKv0gU6lkvVeVe2NWxRxnPVeYRdOlZTvVmwaXqE5ktaLcHJd9nc7wx+RNsuT63
dsAtOzFOqPNbRy+uCBXo4Etw31L1NxCG1+zLbEF4EEeH0hoUt1goJ+pmO3JLAhENskvmT/HJTMjO
FWPaEQ9yqVv5IBXOVfx2dM37g/ZMOc0pncRMwQ4k+lvTaPQCxdkkFaWWVs/jcMLVb0hWwPGKyXlR
voGIFppmk7LapFJ96eZUOfXoH1TmVQnHgazH10wHayEKIBggN2aDma4wDvHSeAO7fQjvJAZwalUb
h/GUHZhEPX8kU4BFf4ZjkdcaHsgysb6nMdwFUclsEBwbYiepp1XdIcwfQDXuzN+ox82PlHYUE0sE
m3SWiz/7LI/Fm1I610jPadVziE7Rer+bQrcNczhX1E0qAvG2IOQ4LMN/c5UQHIpoWc7sA8mdz4WR
NuuEazLuvohiI/MrVTeGWcK2ashrq/Jnjhbh6B9e8wYrb81qbZAE7wzztpbma1Pl+W2euVMT1i9C
I25mFWdQtlwB77V2yxx6l4g/igzri3ge3j18y6m2ziJOX3voXsveeiGisnQDuyMXhjOv1X7HatlZ
EWLzurEHTxGynjGji4nBYplNdM+Kb/NZBVa2KfX8upikssxxghgI2CJY0H2IvJemMDdjE3ldLqcE
GQf8Nxi8+gzZqJKhSpvtYx9VI6UxsA/aTHB7vAXYzDFqbJuy/jOGlkDDVHLb4DHqAgzTiYCoe7eo
kp2RGNdBZuw0ambJium4Im43/yKIFcd/5GVDfqR18idecMEptQoyXH7Fy8VOWDMXlI4OZJi+hmX6
GOzskQaTF6bStgbLjjrhepGJXccyVHxVc7Oh/mprjHGFs1XguIcuhfeTxiRda/zQI7+b3fLej/ta
swuRSHYlWXDA6M2Glv1WNvE/Nh+WbSHB4guwIPTjtvw0hxb/CCJnd+qrN0xXrs51W+szokNzG5mi
7Gp+jlibSlrRQJqT0txoOqyARq6TQdAwuiYbJ7XcUbZhD+Z+kaXDQAPClP92CJxXlcwWrzXYX2fa
3Kyasroq8RoDPAInkKiPZjWqe8uNy5IT9K4hQlteA2LYUPeaCcAlHTd20UH/RruiBD9G4Ti8lp96
QkKKQ15gam9k/VZp0ITVbPzWSfLW5NpG5CHHo75Rx4oZ2v5Ig3SfVDiA6Ax8LRWMuADOTBzIwc9c
d9ehyWWWhfzNUZCMV0t3c7rcU0ZC/2Ral2A0jghzEWUPNRlq7LN9a2yHyEBRzdQflG8ma/DKkVty
nt9Ns7+qGDTmF82mp1XJwCFRa3dj/hLoKdIzzIUiLXdG8ZDiZuMAoxGFhmvCKRHYRaQxxIT1cGIl
zJCRQupZQE8glkLlRGC5CwwpBx38zxqPpsVlPU0cUdw+ZxUM52yHN5XJ5uxgIOHCteyZrlQnXjU2
3Ey1lOegIjw8n12nzQ9N5qoltUEFfPiAnp0gHEU6tRzoJa3My8SY7upIDCpE+lO4w4uFEyhCgEXC
1DirW4u6mQriLVFnJLTQTOA8IzxAjREtQQtXtw/xX6G5LFl7dHb57tTCk053gwHG0hpaV46GE/pk
K+uGX/06IG4R8tDYIFTMWg4Gkur4z6CKlqAJcjIEhqqQgZbDKAidtriObAlbEYfkkZF819pHgrbQ
CgDJmQtBc6ihBv2l6y+KYbh16mrGSxOA2zBWLch0eGNm2B2+Rrt8RrN5KNjdSoceoGgvKx/ipCYl
39MVsPeSpN9hRZ8qSajHKY3waXMTOqdR+rOALQrm2aWvbujk1rLxjMNHxVjVas5K3FHsPYOqrBZF
cdnVK/BSmQtZw9DXB1v0WF45/gX1XsQ+Z8InZ4yocnAtjPcpLtFe35R2Z+avs0pU7pekHIaR9KZ1
gFC0cbvFTWCSEKhZ383wHjFB2yDklBeFEsINGfebdjczhDfGG8lrxCxy48WGg+vyD+lJFr1pzV+i
iIcBGXI5rgtfRWVLoq87UH5aFbsc7wBJTm7bTh6YO7GvK7Ze4XJpVUhQ5UoLDy2hmODCW5VDJkgu
f1urtbuAxyBKzj0RQi0yhyLzmvY94TmhHniNy05vPuZv2SE+rX7tq4+godicAb0vOJujm3jjSdEY
44PKr3rr6S6kjG2wrzmfUVqTBLnVAeqQqNiydlxwAjmVp6L7m7GEA9tXvM2GJ0UG9pCE0CaCOHha
HIXQyL1UUKChfMDEmFwa0RB64o5O7J2JD6grjmOx68cfdkmxDRCgh1cphlb0S5Kckm/WOq8pzuBS
IimM/V9H1Y2YjE/gISQ2cu0fRgSVdvqr9TRRNXRZ9j6un7AovQIVD+iGM5Pa3D4qcx8kgCEAhYkk
Bgo5e0csG7YnsdKJW0GsE1qXvenOsw7/mZgbHODjlI4UtOAiPhICqxpPKc7+SmQmdCfRJ5MjKo55
APpRxv98lU0Tyxy/ggklyNiFHh8ZSU5SKn0MWYbOeDwJbSZn5XCf+XlFKHxVHWSJQY2THDjLVlX3
lMlgxkeiLKuvmoKAR2ocSF6yCeLkWB55rsctcsvMBDVEALjT4DkthIk1ObrTj55/mjQIM3UkUIrA
pJwIuaNuaqndDzajcM184EhHM3PT8Zkzs2XEJEJwEpxQBF/LYURUYy57/TevNjxaybAWvyY8hr0z
MD1yrmbvegAlo7H+9X6B3SkIP97wojZ4NHs29/beWRSMZXv61mo2DWR8PDfLciTiqyU7kKNseMD0
rE1dQwV1y6Ec9G2NeZjRanwpClA4PnjjdaIZmhHHVts1gArcLTg+r16i7L9EdE8/chtXVwHiSyoM
S+uB4hKfbhb2WpleFG6HmWCSY9E9sZauKixx+ko1/+myua95Tl8CXvuVRcryEsYYg1Gmyz+mQBL4
zkbtTxCHKKvR7tdbOLCZMPm4es2Nh0P+cQ5GjdSDeou3RMGcjlIXUEHQWYXIzdG8uVsX1WHBsCpl
2wiYzcRGrCHgB6cYln0rvRHlb1AJl8B5Ekzpqz2qrD7mf3WfE+O6ukqFnih559JqMRg3dUM/u668
LGLjsN5HguHqxnmfrPAqd0jhZtR3poxEVkfUw61v5PlO1boDcrlIj05zOm2zJCfE3fgUs6fUxICe
VN+M3S3jyzb4HQOeSKv645eXlWUjZMN6dJDw/I7vOj9GQbLmzCAVoVUTt0Jpk6g1PjOJNgb7KXQz
oVbD+zInIrIHeWsQEyVA3tawEWJ48U7TZwHFflbRNquDLw4RzqCExFoya+TpaqjPiV9dA/5XRmm1
aJDh3aGS4q1lZB8cq6nIZMEiwj/FfQR9xUC/yr5nnvgcT9mAMe1gJVwEOuGqI4gZ4zvEOEkl03YY
fweCC9L3SApODYKEKqvfHa38zzEREQ4be+b82ZAuFFjHIrtC03P36PHsZ9nwImoc0vs84j0avqKN
xMLchSEhJSbZM4CfYFztqap6P5iCtcB6NPUpoG1ABqGnq4RzRmQlIZQZR8Kzf9v6KdxBrYaOpcbA
YP+gQfrPeIgqTggYc7g7eGkpdkcS29r5CtCJ8JfXTuiuRUlPDFbS2kBAPOywEKlYTtubybiR9tpj
cLRtx41SlB+QJyuVJO/JI5pAz0XPhMqyHI+71DIIniV7R/8XqOf5knzY1Yr/6egeyTkuab2zNLSr
Gu6gnKPrTIz4wE1TCYYDVR+Kqu6Kl5QVqCJXKNJ2I9h0i6S/nRKhjx8rikTrZSP3JxXHVWftS+Jj
AovnAuVsOn2BtfJVOvoGFICnq9QIlQKxiep7lMM60coFj8mvSxcLkL3uGjzNyvJA5w3+qujLsbXv
ARmrauiN87lQx6tpFV5hM/NJJZm2qzm7DfHHrN2RBODvMRqHzJfmkhlbelFN69LYvdfCAcq614Un
hhv8sxyJ//u0deed6DoflSAqUHIEp3FEep3AQmse32dkYbQfn0ogCNAtJe9cmHAYH3n1U+eoPa6C
kxOvwi4SE3ZzSQ/1La4PFeGRnbbmKBxTiuHlbyvD0+FlSLbyk3CIiuuztSOPyMS+KkhPOohn3Cmd
g840kxK610zf4fCmd6pOZxEsKSJR9NEyqTN4ouOm3ljCNj5/s1qlJMWLDV6ENv7v3+cb0PA652IZ
XYb6RR/UtYywMapJLo62LQUzdT0i5AquCJLrkjRF87e0HGLJdO0y2bbljgO1p3iZ824nfWM17JqY
6N/lUFHGNbO3TBaTuTz6lVk/c0W5q/r0TbzVqpdbt6nudnMVMKe40sfyRJonOYOk5MQ3YbDQYN7U
5KPMD63w5kuJfFGL7oXTyKjvE3Dxf2AsbiTmg2hyGHTI5MWYW44NgOW/yXgmsCGR6B2IZvItwbnn
ksiyuv0p0urLCqn+TGFaZfrQMAULpYTOiYRWm1S6w0wWXmOO+I83nTLdwqB5G1XWpfkVZ/zQ2bAP
ohr7M4h/gPVtC1VNY4e9W+NUjclXrJfhBSJ1Z3XhpjV3CS62NH0pszeV68vJWWMAo8lCUWLpreDE
T5avbnhkFuD8rxJtjfojV1/TEd64Ia+reMNaZdEPU/BECBaGoUpgQt1YHjriVgK3BjuffgHSipk6
Ii4YwcBa4U9P/CEGznvcRazwFN1pH3aCNDti/Mzdazd/ps54TnB3nbHvd/jrOaSTk0G6q/jkZxTw
vt3cepJx+a+MI5FBx/JgOqQPc7YW53GGkKCHl2zhQrvJKl7GYZvyk2oETQLQOfgcaE04pURPZ6DQ
YgHuef9jg+AGQlGme5CVB2PgHy8/BKAk7qEKwj8z1b3TWFsR0KLseb2XktrWklI3XzAi/LVsmndi
musGlHLorcYWL3LcEdOA8pRk8Vnf5ek/TBsqroImeBucdqf3hHhg/eMl5mxhiMNAtLG6WdQp0/y7
U9i67Eo6kP9vto/edo46uzLKnLoi1uxuQtei6cw0L8wv3YL5aXmtJWnH5bUHFhGQw0bql22HiEq2
sZdM6oc9htSQYHKcrzGkzzzyynFrpyRo4fGxETKF9X0Ok7sj54e4SLeY7tHutEBd6dqi0XGixVfp
0eIi31gw3AbgiE1LipKKaqmkuDgikIp6HIZGobuyrQdtPU7jBeGTLB4om9bWhY+RqFFStQ9FSbod
6j32BzYfKoRobA1kPH6QqvhRFLPDx22vPXPrYPtiO9T1d4g5Ia+PnhT+NuZeoUlQO5dccySh0njV
t4fQ2Rl7fVeJRQiIrHvn4x2JR2IXEm7OlnxcWzsG0p4/LRufCctcj5EMuq8gnb+/GbbMEdlvwuSG
L2cLQHAPeY1yuPDGwc8JAZOAkNNIBKyonyKySUTD5zSSsdRVr2FL+oqAoRe2tCo75fpZhwlbnBJJ
SAjU4xckuvB6o/vwhuaOQECvWKrLj4XyP23btANPXM99TXA2ohmxbNbUdCAPMPthnSwFMaHfcs7R
TKmCHb83+atRH8flm5DjsPMDdsEMhz6HIUkUeLrIYETLFYkJm5MfAXMjfRhcqb1Crc5IbwOZXWo7
7RtrY5nhlfY0FPCa36HnZ5tF6MqWpyofAsWxY4TKECsUXeEnSsthk8tE+Y3LznSoJQ8PXbYds/wr
lD+Io0xok+KnLomxI+y2Iu19XISB7WUGny+RwTK6sPumN+I1fKjmj8aiFCjWfSvfT03uq06xC006
Gmi3sG6i/4KcMtIR587YGeu5iQ46Uv41tNCmQrEzulFI6VxA+wiXceTMbwVfn5IQ4SfL00bLyBj2
SzIfcmf678kd8omY0uJVozmSLEDHz6ICmJ5QD3IpzTg8pZEHibUrU05FRx+2VmTs59pt/yUVPfPc
scTTqY2XId5InZMxuHTJIRtSKbpMXwaPZjA5fSqk48lgaszJkxJsTCJAzLq5lP1nx7xNqIxaY003
q1AMSZ+JkiMAmNwhoB2hCTea9obEtc7AVnkkFdIXYuWSB/XZkjtfhfmI50PS31pEzbPh2vlyXUr5
aP21Q4+ph02RuP7OgwRbh40BFVS9a3fBhPPU8a5D4gBZk8ndf0YDa5miMnmQJVrhW8ewNwZE0pYq
2ZVQhRzizn+HuKbdDOI7mbbJMN40yZlkYROnw0nlr2Bdix74z7UqPqq03U1w4iM7DUwqCwsuI64o
ZpipxQ8xxO7sUrziBK/kyIbo12LT16Z2XQVUIuKhAyQk7GDghmaEQQKttucmUdcqoou+uM30fQog
An24H4ekFK6z/pygzm0nZixA5OFrIWuAyAHhvug1nJl+xVAlZnZLdja4DWdggJi8iQLrTHfFmrYV
qoSY19V2mXcHJ/YCBxWFnThbBO9654oQ2YrrDGQqHtjm0PjM0p/AQgjn2SS2309HxMb8gQa0weAF
keFl7NlMMsSBIF5fekLrqQoFsMEfzsSjgfk1C1oIpuXa+E0pG0h4B0YYzxifLFIB2iyQzDm1trXJ
ccTZT8QKBhR3tIq1zFaQqiy1Aiaz83uIVhFQf5VfZPsBsEoujxfo2bUrZUYkMoWWXwHMQGjAoyjo
94mpVOeN1SJ2HoiYAkfsOiI7ndkVcV1qgrmSwOHUuYOYIYwZnUOO24SdSUbSi1RubcEEyYAS4qni
7oDOvofpg8+ZU12Ci6m8nNMs6pHjlZ0Xjvmtt6zjXA9IBkhpw3dURNsGjxbRyOL6E73g4idtmMIp
5/IcmyogiypDqhSsbTHrRONFJ4fTuNV9gaGF/Fhotgogn5CttkSQy+M0Yurl4A/RCOQTpZ0KcfID
bezRCga+RSUotoYAMMFAtfYfbMmuVKI6lgtOvGb0OPJS7U60O/jThBJBxyxtyxuxQbagLsQNuFJ3
Icmf6j8jdbakUgo337p6NtVhhFOVwbkbmikkzHGUyOMj1Hah9hK089EQdw5rBxP2gOKVKhPi5U5K
h0k/A7RkiO+606iddF5C/LV8Eho58ZqRblQFR67y1wEXKVEFKU3OkfSgaLlTrwXdCOAw/DxcsTHS
GqxMAUuFsTYVyRV/Ah+IWgMmr9ABsWwoxl8t7yxyUcQ2B1AFt8P0Pt3AQRq6H+pp8KMIWoVXBbJv
lbfOKs2gK5CbWShn8l+VlZZJ30EU2tHZifgsOJJbbOPNbRvSG3t9E/fEBQJn/P9nWinlOoc0ilml
NdGUsTpG7XdVXlo1vztwqauu/acrR3vC6qhLIcS3Ay51hxMh9eGlcLi4cGRITXBs8Tqizv9TigMx
pQTzGEQzXExlBXVnqTPSGB+1OqjUZv5xiJJSeeV4TproU3WYmfut5Izs6DbusXDfB9ZONeaL2tGu
CDpe0oQEFg6nk4XSGQtNpvrNn4T+DFTtpXXAvM6hpW7FBYCII2UhNUFzWcwk8r/Gawtk18ed61gL
IeEPc59Oz9j5qBzcgLB6zWtsNX4eqLuhOCcZD4FTXmfoWLaPPiKzm5T3CpU7OyL5Z6gVXMIy2BlQ
ZSqYGtnHK1g7AvznGW896w6OuPaSUrmCnSqgKq7ZBtCzHEAlL98Y+AukBzVwgEbBD5wSyYpcyQGB
aNEabFIlnCHSqoPCDA3Q4XCkEpSx7gr4aOfdiT8Ey6Yi26xgpuD9eBtiopU79gKEi+G/jtBjgHax
dBrdvlW2gbYnvGFVnurgXttHK6ovArpFDCaH2GV5rsEZNVwdQfeWUoxjVRuHUT2cyI/ahPMeYQnL
VFn3bCc1YmPubmAUanDohxuzbzBOcajzlXty/BPj+JQhLDLGA2/YoQ47NzuidF2wOw/NhFvzw8Az
edIqPPAFroAbvWUHDLjDlLnXXG1LVr8rrZh0sWXYHCur4UV9J79gGtab4Y1nL8z3/VP94wFqiVA6
c4fMvnLJTsoPUtxNeEPMuM12wYkvxieE3u82gR+tl4/6hCPiSrzrwdi2p9zHzP/bEB7IWwQqu5t2
xrF9SB/1A9qfsIVVuxtOGDfW8J5v9pdxm1/MV/W1/0QWHzu8EIj+fEorZv1C3UExU0WJrMbVAPZ+
wUD0mPQSvHAuBpGuWkv5IVH8djwE8bFcTPJjAi50xufiRR1fRZijGQJPs4RwEUlMpxZblmwyBttn
Nh6uyS8LQGsu38LxlT8vyL7wDdCklUYu1dBZ/lsrf1pz01krE9iVFZKE/JPE8v7TvKR+7cLhkBO6
0q76C74iF42wS6y6C0Pgtp8oTH4sz9xFG8QSHryui+RlhTbMo/j2ZF+qj0WA8tcaL7MWfYUjuZOb
MiJqZkOnh1G5gOmw529JhbNvhWBlGdb6Pftqz9VFfx9MTyFmfT6UOfLrbURBVYFG3AUZM1TEEy4G
UVxZo29QAn4Pg6MybkjjRlBUII5wy9V3vY7cwsXOviLafkWo2yqklJBllK1rxX+YWrK/3Z5ULj47
VGuA9xueFCPmRvPLGw/YvrvU5/mevSUX5x9ldyFRiOqqfyLj1HbmGS4OOiR/UQ+Dz/RTPfhFka1b
El4XNl9UG8m7/F3sq6vxWz3U79zlzf6OruaZtw4dnQA+yV0j1koIB5GEEVPDO+E65c4od065tYgB
pX0qhH9nmlprZ90Nd5rfHqECahJ8NmF4qMIratWF9pacRFmUVLvE3LT5pij9WMN3wUrlkn7UZsc2
PA/VYZBfAulU60e5RRi8U1S/olk3O9rMz0ybtI9FfqHs2m47i5NPwOBkxfwxqpqOP+drbJob5QSo
jY9GYsDp1iTpQ3gCStaInxY6vVbxD5oWVmX9Uz6WodtdiQD/7T/Ms7Nlflpe5Id8s47Wj0D2X/Tv
eNlEC5EhCLxZtBrIM2DVqNmNiHGQtGu0QRoZX/xqOPTv1nf8YB+CoPzEDMlAT3sV0TAP2pQu6gUL
vzsfGKzG7eyidm43qBe91qW4EZfODovoQA4w5zORps96OlDyvKNIw3ufNx9PhnT3k6RIIBQPj7V8
sACo0N36RETGK3uFlEVbE8l65sGU7+Zf844s8GZKz+Cz3hU3hL2IbbB7eNq1vlb4eluyxo6oTO7j
KbzXXwOL+gZTI/a3i8VklKyibepbf0gTXQ3U56P3q51BQYxXbts9mWF/CzHgjKpaoD/Kc3QKHE9/
BF4KuuUxYvXDH9T32vYimlWi5GJGyCkURnJcdqjVRJ+e8GAVnMKUqG5AYTLoHQMWtsdukE64/eDY
cCisCs4P4KY2jHbYdGduqGwkDHAlnB8jrlXnjjyYhEMBOYlbqB7+ZTFTDWHpdR2KSd8ymB5mts/X
cd45xi1YfD2CajNei+W1TV6G6S2jr7wlzSzIGMHG89xuG6jBajN0F5ZsYllZVDEoC6C6PYjw9vIy
cvLzMKBrZKQqDpr1JTagFlx6/EtbfR9MzjGl4Jt5TEvaXdHdLOyVgMcCySmeoIFMsdFEiOnbLHu2
Vd8iRhK5KF3uafIwVCPy5wFh53cQfzTqh6o+OyzWqGSAB1YRWBJh+BsZ156I7HNMGqsgfoHYJz0m
CPpXFspW2tIYM2VnH3e+GVXEvxN8YPsQ5ph1VWRbDOFSn7qoeADb+be2tXwSI7JIeWa87JlkB41a
Cup2Wphk9rG2/uDvY+4ENTmwjsX9VVjaOSrExV05zx55YndE7OxcLH5/40IXLTk8hMNCNOKOWTXA
Uz0vZE9aWJVca0zAFTiI5qrUP+U/YkmwGtiyS5D8E2SCmBXz9KeHosJgLQF3a5TkBa8dFxFhFe3O
ieNTfpmw6wpZY1SB70Q/irSFdwHO9IZWpb3pL8NAAY6tAJmTX7keyJDSwvVMSymfEmyo1MNnAVBw
XE5458KU5FO+MHJL5h6hS+bbbDJiNUFFydBWz4Teo9nNdJeXzaa2iY4eaAI8DclBt3tqRXj3M1xc
ZBEShslgKyPzimuJpxfJPuEADropMJ0pYtCJb2YndLAnaOlInLgS5RhYQaEhkFKrtXyhI061Sac0
94LTcOlgauAeLEPUO6Q7KiesjozhkxN+6mirQ/VULWcT10Y6UTAsvSuyshMFZIDctAObrmUmGxVt
e1CeVVrs9XWv7oA7lmHhswWt/bAwIQ+ms3W6/xyTNe53ikH4VcYWaUH6C4A3ti4pKCtgOrV6Lh38
JjlqyUt9Eh9VqH9032xzCAM0uNCugp8hp8YkYEf6C6Bp2AhZMBvaKt6BqR0SrtIBKtxcmwMNAGzL
PByoiFkoqB7k9OhYf28dW4oRQJyR7pQgPOLN4P0AgEow7Ztk2RU3QQFN821qwy3I62D9cYuOKgbd
gX9U/5fwFfY57SDyqmveqiH2y3MJWmEkT1X5xOdJ9jWWXDq5JeOl5yM29WtL/KbwPlEXMmNrcRzC
EVnumJ8pet+qVvsaQmYgIZ//heC2efLpCDYQ1bGXa9cRKXv4GqLkBaZv7iPXT5X1VGGfK8O3s3//
2XnCwtNJ5sbGijQDNC0ME3ytINPZd0uPxhjt9Pklzn+UN6VBuLbTKOtNTxIAtTzbPvE1rXnJ+tcM
nBvBsgh4MyimYGjV1qTJqFYPhbsqbybfE2EPqxTYcyh51IcJuumQjOydKtAvjX8cTwlvM9vowCA8
IzPIpx35EBmrlngfxTSt8WjqfonuyighExtkSoRBx+W+6ZtXWs0OM4Zfa5EOKDhd4QPM+8QT/78m
wl0fU7OZeQOcwXixkes35R+JLllSMDyBZeNFuuMNA9P7pvVhFQFE1AypUIYLrV/JYS5iGGUSAIuv
NvjAUBSEL6VOnEv9PSo4eaturUjSBVUfIWgyUrjlOBtgZGhnY48kkb5GVYChBdwpSjkwI3IU8tuA
T2I68HoJeBRjP3wJSSyIMUwk3s0+nuEJZcQr0xXtOD8ux0ADuF8Yj4KHK6MXIt3NyXFwzh0Z1b32
F0P2BjId7vp3CgKhSLFPhPTQbzpWLY0QaJ2gDa0iYzCxNo1urIH7OXUo3oMiDs+IXjxRLmRj5ClL
Clf4MgSyQOwUVaB6dO4KFgoosiVl2ape21TmR5Z4Ts9IAqAfic8tDhPXKjVWgEtLytcG8M+rufBE
Bvxf1ST+JLyx8sF4mg1sfzYd0WJweMjsA+JgMkjLE21y/zUoqk/JRitkRjubP3acUYmRB9MumrsQ
R1g3/K7GslFlAJS6WvHjOuFV7ujC3Y29hLMU+FupnqoJgc/XFcPAxtsoBuTX36te3lB+6KNXEeS8
OGcjcPMBNzc3k8kCBjA/20/YDBXIXImvMY1e0VN8gZBUNkCVgTCTKtuZ3GA1eums9rbwfTMwtSiu
i3Zxi/gmMoUoJ7f/pQsXzymhv4pK0F6zRPcoLcfSvk0Q3HUj+ax0x/3R8pm25B+39sHoS68dWHfn
R07+vqNS0qJ69ti7dtr6pkZzQPhfSq42fzf8FmJ9LaJN2MJqGxpfMLgcN7wAyoPxHDKoZYhJxqY4
CO+QsRTb0YadUHwDXjCDbwkdi68mOSzxnwhoNP6Rj0e4KrskAJEVkXqlMvoxRVW9QthD6NdkOlwt
zViPFKDnygTZ+DV2P8pSkNKHStkBagKZZf4iImvVwl5rjCQShTCNWm/zRTqRsJ7UhMZxTHd78JT/
5EH9tFeoyOMa4WdXbHDmrTl9Lo35Yqp0afG20TwSrkLGx9Katg1+L4HijTbUa7Vpi5yCiKfOWZPB
JBM9PfFVxyZRxR1dKFSCY8hAfPcincfqncgy7ldyPLS9geBPpaMzKI11kej/xddVDNdCj1qlH+Lf
3fMrJACX8vChLhSlaGsVeyYqMrlO6Veh37m3t1XFlgiuM6qsMmWEuPu1ww1KMJvO7Bg56CHTV8Oz
89Bdet210HmlNjYINN9ZMm60NqWvO/ecInqLL11N8C9BHASDV/bd4hMtp/vYR5QLETKHOAk5IFC+
iCIRQVpZis1C1nFoPB1lo6I6rkceVEq19BmMAb2rEasr/lB+wni1IIy2kAPnOiVaETre+Z1/8ymZ
e4wnz6D5BcPoQ/NdMmnjKAtSx0K/Ch+yGsEfUOSInyOfGnJ8q72qMKmTGjOGzP7nTv7NrEdt30fj
m84SLCKdazrvFSlNkhmdEX05NJ86fC897CldG0QCb0iyCaBhOlnmII42ZvBd5/8WRh49f1VFEFbz
O08EbvErxpykBSAKLjs/hJyksgCnKVPTXF0yHXAq4iMlkfddPPV1ChA8n6SJ3LaKlq8k/VVmKFlS
S4OZwY6PjVLEFYrRlKx3lHct/hTMun1F0gQYkQJUL1ZdELpo0b1Qv9ryY5j/KJ7fyF1BMQZbE9lz
4hkHiUTKqtFgr1UZLv9bR8qsKf1rFOk9YbWtCCPCVLFfWBHpyxmrH14bQh9VlFYhx+Rdt+sNKC1X
smOAXZDIP9YqJnR48/KaU3xnWCe1sK8Dd4iRq5eY0UUpTnbEKGu+q6KKVzh2cFWlarkzkevy3PGu
kuAQMHsazkYmhoH4M1ey2m0dscSi1rEBICbrZcQOaza/1thgtyNhNSj+NR61Izj30Tlr5hYp/lkw
f3V8643Utaix1UuIKTPzYnvkXaMDMyQjQUA7qT/FDV1GQtZDCEGXdOQjMphPO73W2GDQ3CuE5D1E
PhMUjuOoIH+kHWGR7qt9ytSN9pNyAC6sde3n1S3DNssHsICG1whghGiDcUuhsVyiGx25TOjc4kXb
y/i5sq7ntAu2C/1PSfAocGJP+AoHkSiGZirFZi0r/WsDsaronwneAz57etc4eqYBRjc0X8jIyLnQ
2TVITEF8vsdqzLtn8S3C2nKrmwmIJyigqpko/xTCoZgQQmQZCBCICi9IPEKcI8pMyug6Idln8g0U
WlXVfduPlzaX6ImhDN045XzVLeRG/jTBEGJ0Q8kyHjsOsyiQEUM5ECEDhx1TICoNQV/Re45vPSYj
g78gTiRnn9HrJn51uaWQlM37maZPG+slIXajZkCacxPxqgwWSoRhy68lRzcUGovWbfgR0pCjcppw
jZNYlXzT6s3sQlCRpbkIwgzmZTZJcRDpdOMtU8V3H+4h2tbWcE84pXHX26XpKxqHI3m1ZrR1dDBF
e1ORzW/K6WfLRtc03y2IClq9lo6R5c/ifh6GZyBXfus84VeZmMawwBv/TUFpjvYwth6z8RNLEbgX
Up+ZNi9AoamgeIoJSF/L87iKgcv63nGrriI9kL8OOWwl4OV/A5n0LeqtGfqi5+THCShN/0fSee3G
jSVh+IkIMIdbdTebnRVblm4IyR4x58yn36+0wC7G8HjkDod1qv76g9BPh8Ao88BplqDUZ0j9+T6D
UeHU8X+434zOk+N+JsNz1sOCHreW0VzkmuAB5KtTG8TnvEsNSUUIyxNG2VJ/WSrehxarRrDzZuxw
uK42clFVPDglQc/zkp8UQAY+RE+osYTJs59xR4xj7yk+UUDfXvWOkK0hI6yit5DCxZHUzOlxKYZt
kX4nXHeQf1sNhynIgF33EfVUQK+7zQXgT3pcOvKlsnuUPAmxVB4TNWJ3zq8jVmBUJodzwnc1mCqC
0IsBfkHDkVmsr8M3QsH3GDXtyKrLkDZZnYOFP0Nf3h71mgy0soTvjXkBs66NEElHDJQu+hmDNWof
v9ftRcfFDktqQDnYL1z8Ewy0m9Oi4FDbq21Y+9b1jTa+6qFyYA/UwtQWzr3ktU93l8XY0vyEIJt9
gsNIqx1CSIAOq/pU97V1IEWJUR4SLSvunZZ96/XVnJ8lrhEjRNUw91RcuHV3SFJZu2mTZVuPnW8Q
Kqyn3JWWfhCqDzmTJKARW43Z0B+MGq463ChV+a8kd7xNngF4xGoL3jdfdcQPlOdiMHHTJVnbDH8m
psG+iD9zFXNSNoaQ4+ci9keKG9eXy0JJxd9uRB6FPxiGuez1ZmdEO6QDsWAr0CHQ4N/RqsFhJPRq
N7raLaaEAYXX7MsckEHuyxA1JZ7+zAZh7dLL7jD3xBqMnYwZnxdGhWzIdjVLipYlmTWzsADrKu1v
UMq02MxUxrLAXKd87u138z2l2uk08xEor5oRFzqFhwpJKmf+O2eJ0+nWBpNtZqzft2xOmDHYjGt1
ijEIXWxGVoJVHmO2orlxN0J8yQgBkZgV4hbH+FhiphIjgUULour0wshuOMxrw04cTLdV3VNSWPiE
KcktBs8PccSDLK6/DZXzxORXkN6GlA8n8nmlpqzWzUsVfKPSv2MevZ+rPn1OSvDhaVY/VIboOSwh
eEGBr7KTXahH/MlqHrPfSyaK2BiAbGwjOl+kr9QFNm6GKArwCR6G5xJHSkLSfh8LeURiwBIa2JSn
P9aPLQROYelJvyIM01Y9ynDQ5zH9hZufpvYPwgS4qP/0DjPXlgkRL5Fz6BAkp6Gp7mxGyeIYTcou
b6BO2DtCnbEgqBiduwuc2lkn487AVwUeDWYhLjbL8GFwuN53Nbt+ZbSBtFqApdgaXwghOA0FEFRd
6jwuZv2aWX8nhaVy3vb02+m6VZYDLcqH2TaXKCLNHa9tIwWsiLBKpTHQn6TP4iOWC8MIFYTX77Hj
HsLmyXZ/CibhgbAQNtXTgopKf8ycz4K2igcPsRYJQk29nwlP6M3XBrKCXVWP3LEdsDSnV/P6AH36
QSi48/rRZIS+lLjVZpyvGxvWFI0rZP8zjb3b7ivnAvxYI0DkEqDSj+YI1MV4piAHwp2NniucewE4
3EHfix8pP3Z1BpKTyUxxWEDiJ1tMJmpMdjc2geUEaFf5U2G/RayGDLA5+jRsm84hRggJdBspkrWa
+JLMZ2A5NNbzo5Vc5H3hR3HIavNgTlMQFRVs0Gsece/BrS7gcZFZsZtpm+2IiE5WIhFUXjbGJAvL
5tEAFc3uBdMJDWnnxMSvAG+3zA54YMGqn1png4YL7IXsQJcxgo4ug2xVmgqp5sw0FC1Agro4FbR8
nZf+sVjOCec4Fqs7zA1mHnC3SB9VmlIcqLT8rqYBqYYJqpxemCI8s3VxU7gmao8wdtxgmMrxrIVM
kbIrJ5s8GLVPYXISmYVhA7u/mX2iguYOeiF8L+0zwlYJaupBPvtUBIaoYRrvK9GBg7V+A6XO4tSg
Lzmi9hkIFYnmG7h3Z9anpFf/5sUId/Ru4qpMraQIbPUhIfED1/Xf0E9iEklJZcvnTZiyVhBuy2PX
uywFxo1X3hxdgt313/JFMcH9ZlMW4anuDpUajM7RtB/HusVC6L+sHrf4q4As23gB+/nCVq2PghxH
DPGRYtBTukf+543hdhrKUwuKRL0U8muE7B2H2AwdGKc/YUSwMY9hkAIpfxjvUoRTYFXsizpm2rCh
AqMLIHxCTbjcDApMStuKCnOGHmXXfzO82xSEc+grhhcbYt9C/YgcHmu01PVXUz1x1GUSWWHjY210
QK9SE0c8EhzqLGdJnICWMLLQa6ytlsabutD2dTuiFOyowdeCEkx/IN44S4XKgKVCgSF4SFIMQej8
Fw4tz8+4fkMcA5zx/Ggy4EyRsQ3OyOHPeaOlzZYER5LRIfmGgaF2nzwWgXMDnU3CWvDWiUGKY9ZC
+14h19T0HuzxnudgdCy6R+yIz1qb8hmTBAa/BE6NnvzMKoM5H5ctw5EJnZyoCIW1rBxUDk0mnBYE
S6CGOmsCmJNSO6WVZU2iAmjwwhRkRUl3+MjhEsTha37Dg2Nq74p9FFUChBy53SyX7Rf802rdjw52
rdgS1vMdHYBP6ywYIS/Vm2FjY4sB6YEHUOH4Pes2XDuYSPnKedNNnBQhJqREJ7LQ4WIuU9YXbrJd
cQEC2w3HHUFJtHvhSscRP3vFEx5WPJoPqdViQAX5A6a3oVdPfXuK9rQzJhldoIkDm73pT9oh1zJI
7yZBJ+HTCykJ3n4ooF7zrOrIy0UJ1zfFPg1h8JQY1ye/0jR8KIjQxXmwXvdiFpPaPRl4jAM8HV4S
bmVA6pA3eeLNSPYeSHTdK/40lhsD07McRKKvfhAVysfJ6uZS2ZQCAJ+WztoFvSw3SdafVCzrViAo
gDsKh6Aq9nEY8Dhf8FVsTTyQWVcCw6l9d5PbUcpkTo+Yz28lbUsK5urQ3PB96va66+fvevoRDRjM
HgewT2yk4kITgddWR+K+6uZuBjdj+EbPsLqfOo42Hh1jOLj7dh0PoJPuO3UiiJdvutxeYaiwYMZA
XRXDDPOyut/KjCqvJAHGyqloPqBBb3yJ6ROX7daJdAl78CuqZYonxPzDc8T3FhnuuQXV6+r2mDHE
lpSunjcUdoaP3nMCKjD1S0InFz9zgb9x6DseZjBPeY/yMUgDN8CmpZ8VmCWr4ZjBU5HHmu5NGPC5
1e3GpblFmkkBgZ4AHta2fslhdiiPMTgDuSDUFTriJcQWnZF+BFNv/9NNniDY/YgjwRxlbhgiP9XA
jPjKk+q/alVw6VKwz2NjPFZ0/xb0ZEui68DUwJeQCsljp2OcyQfYtJd4RFUP72Am5+Q0ggBl3jsJ
StBXVr+f3b0ywnNT5G/zaEP5h8v0ujaspUMstOcr4uxtppM/MHunDG1vo7fXnGbU5eaTSFDGJj4i
deqQaX3TjsYlSj4OiqYO7KOXE7iGfGgRiimG+K306008PadxfTGj7zhMTliA8elbZ4tg9F90hdE3
1B51B3asrNU6jGgIoGOPGvLSrPBLeD9R8jokqs+sL3qjETiIrmXig+6aYMGpLpTU1Y8oRFjmpXvF
mTBFih6U5F0ydHHezeOJQqzg3IrSkOuVZaaw4qs8/b3ImNPlzYm0dVbWl0JyHAa2UJhPGoz+82FF
ML3AANb6iWCY4mFZEQoXL3I3y0TmfcE3RYX0koAn6lwEFFrxj2C6RJJ1WclnsREoyAeF0neCfF3Q
9UVFSXYuqORcv4idlUrkmYOLg7p3mWf4oSN1qP+srS+Z8+TOSi1jz+Z0ZevvwmYq6v8cLCf6wUJP
PQdqe3TFQie5xAs7wcL1vdy+LqIlphgYaJZSZhrkuUvhvNXpBGdCvEZx7mcUYpE76QEwbt43B6vB
FcXF1rjnoHXROdc/1gbzIMh3Mw170cOcbrDJF3qVlgaAkYiJSgJ5vAfwTd+u4EMR7bc+GZ6kZr81
w6e8fJnlQhrnuUAfyog1JaScVgZq2GfHo4lLJn+Z1b08uRbSevfU08DjDvgC3wLpIZzisjrrxrSr
8mvP3Dxhd6oWYiyKFDCf8fLp+rclLxnt8Ewh3WtG7IXRULq+pfpnqcFlB5fJKxd16ojkkf4Mgk78
mMQixfqQMfy32zWfsbvYF8BB9mBs6hrYXF244pQtlTLx7lL+PcCzuPYetIX/l08YR1MHvozVOBgq
Ebjt1miaQFWSNz13L9aUn5ZlpgiDqej3ZVm3NuQnG7RcLEZwnWcVmG2rirED4NmqSDiHuWDom4V9
Pd7aGBadW0hzAsWljfckGllKZW9iXKHf2e7ain7UXeZrOnAHoHycqIm2rNUNNrkDycYdz/3yAFar
F88hXyAmItLGtuGHOVS/l4jTmK98/sSG36fY4/IncphdC00Z9dFGh2+Vf9f0tS8Pej7fkn7ZCfvS
Ld5ahDZi/6OO1r2CTZP5FqvVFNfWiTm34poiNmMGseahFcUEflQxdVumzdTJzwsC745FrsUxkyuq
s6XLLrZp9sNzWut4PY4063emCukvuKoa4A3LJLIU8bPlsLkmpBFtIl2gXoXXhM5MPgPFke6JLAVc
+BQPlOzB7L/nUd8RfivdkAUzYFK4Z51hH7Uw0OCMW3Am1E8dp4vaUP7ro/4YxhNoefK9Jlg3s2x1
1Js8N0PZ+GzcUh3jGJv0UTby8uLkaheSsFz6HJYR6rQ47gsGty4eAt4MYPYW6uw6J4llw+UJ6HX1
SFwE/gSptMH1NIud2QDS6b53eLk0jXsBTGR68ckvFlKiCPWrvYO536AjliajiirU2sPOQSIdhSpz
HTt/osi9RZq4jqeBOoa6quePx3CGbTWwkQfMnJLYyg7s+VdeZT0xDpMpNI6PAxwZL73UfISlh3/9
XB1Qu4oeC+knr9AZA9MgA5ZHTdgI/blEpHfBhORkwIr18CcXQwJswPegNjgmh39MkWp3Klc3nyMS
3DTvcQv9KrKByB7+e/ovLpfJbNjC/IfPcQ6Kq2GwlKWop4CfOm4m9i+M4gNy37Wa6G7hhTZ/MRC5
ZjjTueTQGuDzOePUNOkg+OHRjbTHEX6D6kHAdNzEN4BMlZQLhVLsbUxNwh65B/vPLJ+PUf8RM5N5
9bSR6j02/wlfHdRK7oqkofPO2ySwUx4KbAdfIoWUGM3PQ4DDWBiU2Y/ogxKjxPmAdJNLBlke9xAa
XELS4p+uTwHBKZ0IVOVuS5SzV12kRVDajNXxHaSP5kd6XMMIRhQlGL2YTqDCGOF412mHEIZHdWHj
339xZ+GDryjVxbOy58glyYw4SUuEDtI9cClsZSkw0K65vCHWJ6FKel0GxZZGLVaqgwpVXvqXYuwC
nkOWPxS8PNp6uyz6Z4/APWr9RDK7iUqvjfAc1gg6pfWEIDGVMw5pn1WlAfDhF3wxtXRrDh9CN5db
AKpVXAc2vkgVU5+8ahfoMMZboMPPJqYKc164a5/jutxaIwZbGLeiLOAQCkLjYYulydXL/1MiwZLU
4tsj7q4v34vyk3EKIQNX19UGTZUd+7R+yD5eo/oNq7c1e0hdEwMBlqiqAWtiqxiQr/oQrjDcb6bY
Clq9hfk8dOMhXG9cORIdaMwEUaGU6GwGyCVE0xsH+oCkCYsDU5kPOt2OGjdwoKs9C20gcKdeTzhK
PvVFgXnCBL/ECd8r1fjsQu/Hcfp6W/1JKPN0AjIWWRTK9U+LmBRlP6b2QRQqADF8qpOr+G0G2jye
2ooJCzJN8TyfGjotYQV4wNxa79wV3qwF9uehVntoFfOYoYU14+l7xXcmZw0OlDlsNAN/Ke870ghu
GpvtHKkvouSSzx0SYxr/jDGhpUSjplq31Sp6FxCMWEOBj5ocQ7wcjtX8WDJEcR9uqTgvv/slL/2d
GKKUwTbFr552GuAISopUvWEI967hYYDroIpBf9HuBMWsKpa+3Gnya5HmtS7fPYaU2A6YKcCV9y9+
GaZ8Gzu4A3XfyFmf+KDWSN3Jz3YSNrgEa0Wginp44elwgRzbGbsD+yI6RIBgFVxgbb4pcxAfuX69
DBFIC9XIAWW5T3V//n/ZKDrcP9IBvQ7afswXLNyzy7eVg+TAoJOujmvOMwhYmANZcHh0mVNsblc4
IKw23dLcTn2/tZTVn4nkcVhMqTjw1vy7KQSWGP/i1QedAz9j0jlzVLgLfexao5l0mR4+p94NEDfH
YM0ewRYSsZz20bGtwm0MZ1S+eYGGQ6yyjQY7KS5LWdS6Oo5LGJ2Our5J4muLLtXh6k+Ypdi/T4Tk
tj3OENxMUDKOpe7jnwu1eDiag4v0Iz057YtJRLbOEjI34700XxH/akD3LDshMeBQmMRhNMI+8rBc
XLbgSw+j9T10mBipA4iUqx9Yt8mtHhneCUSyi50ThhpT02968igFh5MdEzMTo1cKdDEpyRGJkZEp
O1S5DNK/B4LbXZpIAY/EONIdhmOs70uLutX1T5M+7jqNedvoj2JpL7s/UMBpgsze1Ad2NLP5/2t9
hjijmD/cLTpSaAs7nQjdngSOIVQswDaTyXlY3ZB8FEpAZ5xMzfsjw/JgfVPW7Y5vhQ6EngQpzZ1c
30Z4Tf6M+DJEMpL8EO035RDIujccztb5ne2MugK382NLhyNDbp6/hPFu4nPvHIcAODCTfxGRpWP8
0LLNKKc/OpkuVnOLCxtFFPYEjPCZBQiy5gFATsPb0cAkDCjCxTx/2k21db+LPNqUrJ9XhxBGQNCq
epsMmymj1j4dJHPrjDZuojXikBu+OWjcJPjWUNEmSMrJVBzNyNwxBSz9o0z3fQH85QYJJBi3dkDV
4VA0nR+ryZWdlMuhZ0CcjGlrErDQ+TB01OrLTZEY41LfUR95GCDXlSXZgdWMsHPTM/fjibWJQ/vE
jLCb3c85G06agVoUJwJ8iDFDgx/+Y0G1z2KoZAZ2EM23RaMA9zA29K28SRveY6PwGDG0L+znKHgK
QE21jg8dbgrkDz9UY36KO/cwAA4Sd1SSy1e6xSuk13LQgglJeMm6z+sIXNpaHczocF/AhME9F00F
8RmcoB6/CaeaT7EFzaV7c7jHw+XIUzizuozgw/JFVKp2prvEtrJKc+BWVrOshwS41ZEfsB6HU9wo
9tYAntDZElTpC/FrGI7Pv/cE1XBlwI6QpMYcCNXGNmO5ZulygJ7qFw5pyJQrKlHN9qXz1Md8xVDR
hB1vQQ3p9zWKwdxPohwaKCM3jALsNNjZOTxL2JkCAbF+VoB9WvAXSInj8lyL/NWlxeKedxR9axvj
ec2h6Fl4W6KaG+DGukQnRqG1GUbHr1ndjGjRZm+4daz4ElXZzeR+9iyeHE1/HbUPQRCGOvVttiKD
p6ES+pQbg2NOvURM+xQWxpZT9MYjN2TvSv0HtKKzof429b/OeHLpaZSUHC+npR/h5kSnSL8OSUqG
emRY0nTIMW2o/3zXcqfxDwzy2cidDIzDohF5B+o2PpI4KrdJdigXFEAgSW1tceI0aGfiOWJhXFvV
tNQkj9iIEmx2XwwVKexoh7thhdxQYRMdjs1e81q8X/jre8J13NJ3i+XNZRvLOS3A2zwCILh9C5P8
7i/HuKU4j6DWzFVc0PzE+atUiGO8xwje62/oDq9eIEuXJfzvWpTvRmosR2iYkIesSCOWR8XSAi06
h7Tw0oa12aeH8Av79el9NlckiVCcB+8QM0VW1wlWOX7/KyYhFjhdh8d+iAFu7tSn3vvAvyDo6ozR
PQbfaFb9vRJoTlOvUY7PgF1y/j5DI/DqqwWSnQL4uj0mP4xS6oRNkr7Fdxbbo+wosj++OJH6cm8u
IUZGCTJU4y51if23Hyug/9KIMzbU7/yqnf/LBmwkPZyRrf46Q7SwVBedzvikDP+sGcMkDe6KRNbA
i0rNdwP2iFn+U+OdhaUtPYGNfZBJwnz9A5TZ19UhA/9KiKyo8GnOw8+V3UlGcruDF6KCVFqEn2Q1
Xrr6kHj2qWJ7LvBKjhhTLHewU9+NLFk4igqqkZp0HonaDDWGlPBD0/S90hwnY/SnadeO17kJTyZI
QTvScYrfNdzj9EW67laLH34f5SzovTc4Fn7Mpj91BASkx/c1CFm/bW7WnbSGMgJOXzBV6l1/a+P1
xuLWpsGhC1HhHheEDDTsyI6KZmAgworGKS81nPRldagzBYDbkWaDravsgtiSjHigpJjtWcZOjOgE
kIDCcVWhJ2AXtjKMKAVSVT06iicuzw1PPlzlmKtXUREd20dYW/w+l28VVS+a3nFz93sQRKZRk3eT
GF+yqqFoexk0Ne1rYBaC4g5romKaK373QRNc9IZwJJbYnGLdm3emTZZaskuYAQpteSmyiDTpO8yA
cSbTBel18pTKNxqf5NvQAHV7yPXhADWwOEuHy/JzVAYyEe49+LQctc5jgH5MpeYy3KnVf9EzTHdx
bCEj/MbMOUc4MIx7jadnTM4M9bsW7LWf8FdDuo1q1X6bcS0EpMvzt2nFDohU7n7xQy4IlwdMPZl7
HadXXJTo5SY2NE8QFncEdT7g6Vb9WLwsaV8mNhASXSBQdJiu7wUptJQaXfsVWTaOu0vKc0h0c2mM
h7htjqpGa5xylXp+Nc0yUlmAuMzgtPE0r9Jry4fRlLgWtG4gPzuCe6bV79IJq0a7k4WHQge4h6Ar
tucGI2Ac57seLez8HPXohHFw+r23rbeMp1DictpvSqKrmQdxw56BDviM2rT34f8Dp6XGdYIhu46W
L+D+TCkcdgrjlTQl/Eks9MOTE9266DtTwfAQfVuvbSUvJf02HRxj6Lq60UJ1xsta30QLL0si8G+7
1/ZYxoD0yHpIWnXDIsEkqqG1fJuo87keTsIRkQs0a6wTdmUDNsZyOG2QjmE/rHvKiRh0GKxnFtZ8
Kcite7fauwVKKAP0oP4bPChUaUhzxOKteuV28PihHPS4+s82/uJ9Vajf7Ww+AHvJ4yDXsKwdunUN
GGBhoXOPhr3CiR1OAghwekp2h1LkZ8MKNCHWcNnhXSNGZ6Y6XsOKhRiorAb9PA6/5OmPAKaEvE5n
t7B9SYzFL1RQQoftVFH8qRrrLEhwlIV4Y84BG/9hcs8Ls9ID5otWegurJ4KiqtnGbbY55Mnz2FZn
uKzblaF3sJS9UlCPYUGAtXKRNiMWOhSMJUuOWNygNTSp5uGDx8w9qMZhRJ0qi4jOYiSoKyZrMrah
/EQDa6dxg/8fqAuf+DrCaY2wzaExVQG10TFv2U6D/L+G7KpLnFs4nLNbbBwVE2hIxSlrSIt3qzmD
kA7jKNpjliNIU8Z1yQtE4ST4wzygAihOpgW9xWSjCtys6c6jvTrBXPlr80fFWJgVBOKCAle6go88
gSbjYYmgGBOynxzsEr4JYhpZyHjIs42ZPRrJ9sfkj+2TiYHEcCdSn12JbuKlOmcHchoe0S2NDxQg
3Gi/lVdWd6SPsfbB/kt5QTf36v7xkJ4Fpv+UbroT1Tu/wNB6M7/Ht+I03/oP56XxrvT8qrtJP1pr
V3yl4WVFnO0jr/KwANjcyDwn6iiGUgznCAcc+zRkR5y1wI+NI1sPA6d5kpGqU7cGMDfXHLs7LkNE
kw8WEjBODjqbh7UnqO6k3lVUG5D/7yQNddUNS6z5K7/SlPc3bfnLZwMBIa+DHHJ2ANex+GQhR9/g
eRiMg4YiIiXf5GjuoB+wz1fjg/ONgvu1uQxPWtCfVrh7gZ49anRQfBcQ+M3AZQdkvjT1uSm/V52J
49HgIQWRg537YtBrV/OljNASXDm0TB8xxoPeRl+f+vjMC5qGW04zewftkwy3h+fxZOxJXKNmbiBg
4IlCUFRxgV4MZuDzO8W0MWikqZqbJt2jg6rxqch9BtuFUIOHsCYR/qhk22T2NUTmqj8ZGJHgcLSD
cGe3r86yqwZC6k/O22LRNezq7wR9YerADUFNqPkwc0pMVAl2wy0z3VpbQGzGfBh49kdTHqrA/GTc
itBWYmCDQ+vdVYMO+GN8IA/3kocnS8WY5dqE5DTgiXD1DYgfbH3S12acto55c03QW0I/tuShVm/9
+tdcjhVlpIUmmfB4WTfzLX5RmL/Ed2dDu7pEG/hLKbHSu/mfqrkv3TvBkBV+ZFuT2KAjUT13zBu6
cocXDotvFmTomRuy5th8bfMbwNFHGsJBwT94zD9xV8aqRv/i5djtwdYILgWjQFc0sOxgYZHNLL9b
3wW+etCMQzVe+JLl1/Rn/6AFMaIvILR38Jzq4h6QPGdoOx+as4ZH9mbYszSK9s7ngHo1hpbkbqN4
5/rhO0F/lc+FXgX9E8apPHhiKQk1J9COuDwY2T5v/pXXBhSg8xVnq61BMfCtfCUFevI9ZNSWZS2M
YucUre86uwbGqpgfr11hRlr6HsemKfyy3YXtJZkIOWjdezUy7f+tUOJnB1oo2BmMbMCUGjr9LcY0
w5kfOpHEcg3nkxteGPjJgO0C3FoKjyp6WlBGaT1H2vprR9sWMv0AWXY458/dP1S0RBig0cHdBJHd
RuVhvWrEM9BSbsrvmCp+qItg4fnYRn+YY+m69l1gvA6n9bW4kgD4zzC36THHNx9YGFfFisjNS6Ic
U2WXZgFLvmE/PmYicdGXPZqVofDpnO0/DWbscNR6/SPnwi02GcXqQYN8f2Tz0/MC2I7yma7MJ0c7
fYt/8h8MobyfeZ8eB+gvD8mLhZUqC+RdaUOsxAIBA4ED2961O2OXRzg2W6xreV8IsvK96wZOp4JD
JrlR++mVPppbQQXsq/CC9tWVK/RcaQ80OxtPDab1HblW5ZcXVoGkRIBur//NMIz5rg/Ts7GFZ19v
tYg/SEGgPxDXBruCUYnP7FB8uORNuGR71CxSmmoAuJ8Rf12FhaBYyUmNXAHj2/v4HTNB20L9KZ9l
IGSQF+AiQmKAP4MKosI/EnxGDU6wQGKa+d8UXpeSsAYbs3yw7YwfwAqiYkHYgrco7bPrHec6wqqs
2rG3wLFihzoToeZjBJdqcZUDrJZvzF722MrV6rsgR93gXaThRj1YZ8J0mslWkOHQHJZbRJ7BPB2a
HFcxrG7VPFASrAEiNIAOKvNOESsa6bQFS5ZWhFgCvPjQvNM9iWlo3T/PkOLy5jFJn+vM3IO9SRe7
OM0TVgwHo5hgt8+QVxitNOATC3DcwHY6Grsb6bs7+WHSokdcl6BypoyG5UW14R/FI2an+7LAZTLb
q9p7mh9lM6bPsS/TpDTKfYHZefZH/hi/g9h1B1zosaUouATESl1VravNrs1TDzMdfo9KDJ5ZxdQ0
NnogXVielJ/ybviazPG7W/JXvBXCi72v413pvSH1xaU/5Q68gQTxOfL3hDVGt/f4saEzBGbkWlQD
UKCGw3p4ZazIR8y7H7ITwciRX8Mj2nnU2foBMi5+Izn7Obrw+snVtpxpoz2X7fOK8wvKpQfn6L3h
hw6A25MQ6WunZJ9c6N/hIs5iebtZj67Hn3K/u0N7T6/dQaMHnwjhbYcvw71i/To4UGN2ecjg/lIw
fmT4Wf23iLQoenO6r7l/s6M3cxvCKLfPE6GmuFMzOzFTcuteiBU8LH9Zf1h3vF/7EX7IQdln6PGz
MwwNLOgsDeYOJ5bwIX+Galms19lhRfrewhEEZzslRE2Bbz6MpyzdWzvQnavNlJ8dCJxL8BAkEuCF
TQ0hM3HAQ5h9sD4sfzo7aMMdfqk5J/dVLGbWbcJknPIJbXBP6YMJ84x9ciS5Vy7d9VjQwAPQ6bgw
bfv+eUrPONjPhGbC07J83SIlZR89GjgW4PcFygqT6xoHzZkti4e8mOCi1obhE4Rwl8z9CkXohK3I
owHQ+ANByz1URPMxJLY+nypmUal94kGf3misbOCjn/CmtT4cZt4ISjG9+GyaGzi9g13zQulBHfY0
fXBgScjIiBpEaUGXvKVoYZd/zz5gppFdGR3Q7dkPJK8lBzYr9nQqdYLrSc9VvrDgx46PNYz+imer
HPcqQD70DosUnJYYC3RVqr+kz9Vw1Fe/JigMKAQhHsSoZRMmGIDBOO43nv43S81gwbwNu02Tb15x
0YVhyGddIeFjBULweXYuvKcxD9b6jvAG9UPZA3WTlzYOTzGJI2p7AMeke2Xs5l1CUcjRQ8JR3vfR
7LuSO7VYJ3T5zqgQqvSTxu2WrQclz6P/8LC0oR9gY9shOnYVVFWyzWedx4zKXIddrbsca4OSzyWh
Yvgf0gavT1rWb4Wnw3g3tyU2PHhuMHCk8DWsgPDwfypjAVYBm7kd74JiuxMeXfabbXGBjHie0nZl
d+jd2FYeU/pKG24oHBMT7wHHHk74NqAj9yfMjJr+TzaVexFNVPwdomJwbbxoErzjrpMREzxLSALy
mTGsz3Yxw0cwTp6Rc8zSg9likvyopvCjwGI7VKsOGIILTTt+FirAEpcb+P0JlW4BzYkm7ZCaLxN5
gUAx0A+gGGHHM2GWwZq8EpyPzgagd3ABhr4KgiBskUCIR3l4rmnj6jbZhtROIbiAMypYO7vp2QMk
E7fNbMY6tdD/gb7dR1Y6nfqfiafGyiYDqvnb5PTv6tI9YaUY9uVnuAAwpwpadxYO/dHjB1iFeVCc
/EsIAjleEEIcAsFIlxnjduXAAv0gCiyGNeHk8OOtQns2GR/alqdGq/pL5YVHZN62+5zX6UsGCSJS
HbIQuVqKEet00UrM+KyyA31uinI/FfCdddauer/PjWq7RguUNx1nWucs1HjTSU5kaW8LisqKhCjJ
GLVU0+fLzlftkGUZXcmtAQaGXNVNxd2yqkuka3+Vsgkis/MdDJmIIA3Elj1sKtbocDkTwi+xFrGi
NjDw7hSuuokWg8s1q750GlcC6dTE8cmf/SWdyBZ08kQQ4PD6NfC7T8PezmlxbWwmjEKDS1IEwCT3
MiEuNOsoWUMDnVODk2Tu+/xPmXhHo0a9jHBHrcarIZJNnjjZJytpg3rRFzAX99LC/qnq/jW16tNC
0efdVNhiGNAlIIjjNTA4bFP+hfF+QgZQsfSBjGO7zilGaImPIyaYVZH6gkxiq+cAPZ2Ud/s+A8fo
ewPSHymKL0j7H/Gqq946DKofTAr3bzdyzF8MEkOJ6dop75lF+h6g2k+Oqms6GCQNljI/XZiAzNrn
PyFnbrj13Wn50FMoRjsqHn4krBB9ef94YkzkFmwHenIcZ5CI1T4BVCarGZSYrIp5FRNzur5p8l2H
kHVvQUz9WMkc93E+Z6c74ll+wq2InkvtjtJ5ofZCORjAcFeUYxL06tbFtgN6K1jWJxpvsu6jJ9Lg
y/zSZLuFpPi/+cd89uobFYHOf26OpnFKe56UQCsuU/7XgC3g2/W5L/+wy6E97ubN/LLYcoHX2BhC
wyHX4SHXA6Y+HalRdnKu9A9FGMx8XeQ4HCYIhs74FSuE9BEZb83TVi8Y/DualIpldbnDC4cl0m1s
zmvBLvMR6P7B1l4Ivt8k4nIV9xu7hU6Iy2Td/EnWZwdbWG3wIUjBf6ly7H5gaHclW1csXXQ8KAhH
BnnYjEr8UHuXgWNhOVRBcD4CbA8eQsNH4YibGH07ymuP7aBCa2RKTcC7ryUmbfobN08a+jm9+FdV
HJ35RWMoEs2I3+OiD4bLyLltnb2JCXSQLUGrblmdra8x8z3C1leAdwM/pR3RW+xW8uJtmJ7NTevh
ZGVHPkCBxdwQKOw0nRuK0Hb8QzXE04rypc57+mymYpqC9dYibO8OhXoR4Kz/hqTU5S929YgzIohz
gXt2iSIyRovh6+xiuZS+ZotGzMxekitOSUmQHSEnS3NBV7yjJJBb4ZIrj5uh/TA+2l+M+AlufDc2
98W1RdP+7OzcRy3g3UVLcKAL4tPhXHrGYR3/gzQapfv4G8rhUJ3X/t2aHt0KhfW/+ma9Qyw6lb4R
OO8UsUDbEtYb6F/ZydwN47Yn2dyjRX4YKbtvZJAf4D0eh2A61odwj11C+NgF7sXknqQ52UbBDGEj
3ip+8Z0fYB4QMXV2DOw2d+6FcJcieoq7wA53xFCD+ca72WDF9OAS9gkUjoQFm4T4YToaxuZ/NJ3X
kuPIEUW/CBHw5pUkAAI07Q37BcE2hPeeX69TIykU0mp3Z3poClVZmfeei5OSj5Z3z9VjD+X3qL2S
bw6/2UNxTvZUKDvbLsMzgahsm/0aOkU8qdA7QuLpsZwgybBFyMB2tvOAdmtjOi/EZSIK5AMGAcQM
QhA5szf+FU2hmry9X4zRO7KmKH2V+DzHn531wzsHECe317E8Zwm84/EzxvG6mZWTzcUzAozhZ9qm
+BV0iwUJIK0f5r/fycd6kRB332i4dPvqvp+P2olIo9Rx5zeCqSKkrKAsN6blj4qntzseQdhfwMzI
tGGQ3W5KzkqsPtqRENVEPy6qeGfs5Pzh3aWlJUrBE1p8PpUbnWImQptCCvl/8YkGeQHFg2L7kY+Q
1idv+o4N8GBkLnD0qt4aEqBd/s0+hQSmBf185H/v4nK1Mf5MTLP7KH4ssJr8FZ8ZwxpAHSELwLH9
WMWvC/jY5zKiXwscCcRq0bQMCieAZ6IWPvltGJjBwGFrx3WWuJFvYoIGOybAS9jBL/nCwPJCmqBa
Cd18Tr8LTzWl+D7FJROYYc83SwfvV4aJCVaadlK6hScHOvmgUmOiG0KCurzNDuJ8P9FcHS4VhcqW
z7pd/dV2Iz5I5xR9Tj7gPmgstKgkRhZIuDYRy4vuXkhPix2KsrcOVI/mSrupvqM9rauSqLINVsIw
R0zOnQGcFpwwQYykdLbpicPn4TXskkjcY9ApYSlxAGAhRas4HrYEj4eyHPA1LUfklajuddY/Q5XQ
8dCc/iw3y9eemG5iaqVJUgoYSvLbBQlUIH/aM78Pi2NRiy+NW64cjonXIu6+8D2uVSD7WJa6vfMj
7U0mkSfpB0ICuCdQmz5/ZJQSn+OmITj4jEBUmuG1ONsW+qD0LGmJzGSNBHy4NKVCzXlgH0oxfKO3
AfZKk2EjNqObHhJzhoRBinfSHlIQBQZ/z9KjF1NzWd3yUOGFIAmsOia/rAfu382R+UdyodHIjY03
NRxZmCOBStaugn2KwXYzaxdWMZ16ulv6beT6wZ1G4+6wa5mNb+5A7mOKAKr67zH+rLt3RaVlycNH
5ukbEs3M8fm4ANBpnsLkyaFW2VCorggruM7uKTMJCuXiSIx6yDliO+dKOtF7bfpddeElxjTSbxQ+
7Dn3BF8kuxJMxofh10BXWXqs0bg58BIwjspMgHzawXV9ELiT4chWNQ5HDpSZ9EeiYa/8XMlwEZCh
q5fD8o5s4lC3v/b9q5NCVn03BFicUgCTqPuvGp8I3aJA5bttWEqseYwoF56RpfTm69CdimNif9dg
3pDuFC/ISFgCkieeX54uHOMXTWJxU5LSyXmymzMC8fgsdrDEVW9r886vZEddQx3sW7s1Q740VDDj
Vb6yLNQrqyv7jREH0mT9ylk7LrqQ6jdeqDa3gP1pGylIZUA4zjxeQ1gdM5Sv5c3iErZaDR7hk/nU
tE8z3rHBrR75IpruxHuOk5OqhslrbPAlyDCJT2r3C3lt+qR/W2FI0cFwbLrx0+iDxfnWx++8RSLo
0CKmU7u37jBaXrXUs9WDdG4RiXJrOtrMp1yNyQzd1S/AnsmNkoVbdGZxuS1Vj5mHU6F33I+eyjIl
euK1Si4KzThfISlii2Iq149IY34QZkjXLmLsFaCDOY4e8JzoIXnuX2voMCFKZXadUwMptCbycs+d
5ZuuLiXVw3AoPszXHrz1c3UgqoM+NvGJXNqA3JtEb3Be3QMkWD/T4bmky7Ip91wQGfCcaHki6UD4
olcM6qja9jjc2vmltv0K6bubZQE2BUQHqFbcJA/tNkCOjcEsPuHlWxBcX2o05Qz8pisWqkT34j85
93G0k/fDug5mBQvQtqxAyyAeBjhpbbUnBxcaU1+etPZksI3lR4NnAm/2CLdwb4Jbwl/xAraY8kp3
5dxLbqTW4BwbJeZLHvUyUhrad3hW3CUkwyFssx3tgvaU+9PKqISL8RaVyY4t8cq+eb9x6aSg6Q5a
KOgSe7bIIdpF++FKGxSoohZK72rv0i1KFYjpG9OTL2hjwGWU7VFCsYbF3qHDtc1Kl4859yPkmnty
qNizo5/6J/6VfEYU+f2RTjZvcwkdsRmj0oVqw18SIFLmoafG610EuLwzDO4EZ/LCiGHGYNxuGRp+
x+LVR+O+ywj/c1kcGceoRTRcuBDtiqN0q3yh9aeor/GYb9UL7SD+1aru6EtIT7I4LJRnUeOjytkl
H2mQB+Ad39XYXzklwP3+6N50A3MTaK6KDbDa3anhp2P6244hba1G3saXJtS553F4YV9mqJE+H9dP
eq3phR8zFR8ysy6Sq75KtPghI7MmbE4tOp2Z6RIfR35Mfbujl3suGR/RXX2N4CmynVEWnkgxQdRV
ZwEBv5wo3Nkd3DGDP1wmz1y5oPkogeTbyOWKUdF389OE7CX1no2F/YPfLf02f+2egol/b/qkDbAj
nBRg+5v8u8ig7yI93CmsVyqWMFUCDnGb+wy/naYRK7CAxbcVJmkSK+87ygbIvKil3rUiNPdUG9mf
iuA822Yh0mM7jH+NP+2NX4bQG4ImauCP4sYXfiHyTdd3AAaC+VU/APkwPSkoQqFqYYTIMe68m178
q7521xZjKM7S/RvEkkC7tA8sOo4Pl5bNAQSctbV8xgV8qqx7PjJNDjrmfGEE4Oor9UkffOeBnfYs
6p4/QX6VX2kIpsH0xQCcO8zHnXvlY4FIgvAaP7ppj1JAu6M5OYGC5RsR857PCiIYrW9WqT35Ll8I
sr77Nf2Mka1zwUHnsF994zJd72HyUQbxrw4uZzuF/zYLMw5jcY/c9KZX9ack3XGk/EW/GbAAP+cl
+AggAAK6UvWSJU9M8/ESKr6qHutXOgb40NI/JjgJw+stbTXR/qHZsRN5AS/IRyTDc/w2P8K6IWG1
Y2QVlMdFXCt85CjMei7T/u4vtz6YfG4qgXqZiICgLOXpbVngqOWiPa7d+odlK3Sq++aPOYB6SDHm
cxWWoQ1sRcsN2xW3LcpZJVRuNP6gft5XV7mxU88e/cPWoUnENsFjpi6H+60uPDxpM1X//MKQeMr3
CI8wy8D+5AEGKK40rj7vlQOfTvoHyd44xKF8yQGLE1xLUGB4Z68lFXPHnrPsU39Cyi/wwmk47KUI
ITLiUXBLxwku3L675gDYORZH8cibqqh6ox82DsZTY/0AZUt3SGjFKPI5MPT6m/Cj7qtwoa6geQKs
egPVhueY4oDCddmNRz6T6MdJA7Lo82BJ/jVwpfrWXFFya67zTtSiQSDutqO+64P5cu82I4Kv1WNP
SAMazvfbdEW6xDAyIVmXjYMpxz2kD8zAEzAIkUWMv/HN0TbHqbSg7QAyx6PChgMym4EkjTt2OuQ2
oRrtbOznqIUtVwOeHbuUUuU5uTjCKOxTNBsvZHUz/GGqPkaQ3ljMFOtsD/F3+22fqEZAAWLqdDbG
w8p56lJ0yGCXb+ntM6eKcIeT7pl7+TDvCSdQkTe4HXUdP9OAFrcBWPSqfC6XBT3GFxe/sWNFbmji
Tm/8MWMeUALGjIRlQqR3NFztCvoDDDqQIyYthd1ifzs/bFlcZdJr+s4jtag3Cptl12JBCGEzMK15
hsbyw/F4YrPrUIrRSPR4mfwBM08Md0FuURhoyCTn+lCgv79vikvyK+4/vyYd+deC9XDjT3FYBBQL
e7ReofG+fDGUBFDFyOPQ8j3jCPhH5E1/Odln3upt4Rvh1LmRbGP0fAr26DHJqlFMhXeQGY035IcK
CFfL9XXbeQtBciX1smIGIxRu1vOe4eZuTgBwoY3aCrMyS0Dy5df8WHxI73GAiNFBk0FzYzO+joyE
hsPMqsaSgvkt3sb9zvY6fO++yjYEyfuXZQA9APMGKuPQ8tOLcaMiMW6i8Ql2erfsOf72BHVRuXJf
Dy2uAkKgHzoushaix/lOhbFww3FKfCwdqvfysuTB/QqF2JJwYQeMDTRcOM1DeukQ6ocGhm+8Dz9v
zFLacnueKp9zv/9ZL+XR/gEL2xuuQ5oSmuCLRv+aHBLcBFQPqd8PLk5yUSrgosajsKOsCJZwjd6m
2GuVR/m1OhEnlnBaMPIU69ilV3pewoE5znnaaGjLTXWH7mXFxfrgaD4CBjbO+m0hL95F0g58+99s
henOBjqdJnFpez3p+a45JATI3ndr8ZE+m08qEZtMLSj9GdD2W1T60iIucwO63Ev7yc/vvTE7+s/5
SX80IVMxAmN5Kn6O/mUVXXv9R++CRvVH/N9QsuETvgLw+qIeGegQvJ5RPmRcRx/Yoip5L05p8GNU
asCU5UfstMXk0c/ig2IuykBje38mRKBJwFNtrLNz5ed07Eo7JXSeLBodkotLGRE0A7bP9RWlbh2g
tENnb1PQcS8PGR7P5M+TNTtvyx0KSk7rUfAh3Wj4ZPdfYMFgcmAsuKVCnihKkdaJ4R3pI3kq5khg
yIyZcEcACVv9s49F3exsmxUZ/7bC2cAHz4yasamon9gvLSQ9N+2dCgfMuGvjEgwS9/7XAjhoXOw7
JhGPksCVkgXS8epGNxo/7kjejflPtpkX0Ki19XonMQJW1jf52yCtZCSS7qTkf1GD+PYv0y7Uuw76
ZslFH5CUOjDaBkQI592DvB6YbyuMWB+ra0klD9n7hIY7hNrN0r8y5HJrT3H5sJwnLK7H+Vi+9jv6
6BvJjXak6G1nrw1Gr3FTeiqbmsOxPIKaL7byp+GrD/mRaWKAkRTRoPJ9/4jdYPMx8V7hJT3w5CdP
6Q6q6W5wxc88v3WbDw5I/vP8eEFWsos2tH+22oaylr/e8MZsTH4ZHB/+4bgfDxLaDIlRXvase7gm
/NK7u20Atdlf3D6QwvIRZUawHrlCbnzphIT/IfIeqeV25T7ePH6YPPh7aJDb1aM88ZFzu1QtSHlo
fmx/LsrW3rPVecdi8zhs/r2kJFz+ABDYh5lHXOgz3+d04+BQ/kSntDU317c+aN5/Hj/O1TaMXETi
/BeT64FbN0uo2zLPeEg/61/kFzRpl6vC3W22f/TjGmhv9rf8DSvZmjfj/XnBmJtuUMlWvvYzu/gy
btan4o0uJRbfADUjl7kIGffxSScR2AnetmAuLiRXbvnq3i4LW+HiKtsxcHwqPf+CV3X1sNjuiEw5
QBHCC0U4bfYAKnVrbtGib16Xzc/Ph7KlsGUECTfMRxexXz+YslT0sk7rHiwJGolt+FRt2Z828ubK
0UNlxPzzvO7szfm4ea5Scg93zL1il5H3z3oGh+KSDbNZthdW08nec3V2K+K2UBlucOTxvxzTbGcM
9w2FOT/xX4DXggEUi0ZM2gZPHAZ2OKfjwXSdo6LtDJhcGB42M81el9ub+aLMeElJMPL4NmSuICFt
wu26IY8GcDZ8Ayc55gdSXLqeAgIj9ZaR2R3NFBPLq/HQfGovzr7ZoVTb1i/dG+UA6WGENyEwT17z
LwY7UAhdmMgHIzBd9STt8evCm6Bc+zPf1mfzrSMqgtiLCR7EYdlNx+nI1cFjYuolAekIB8lDPoJg
z79hXok234wEOJrQDpJhsCUk8mVGQ1mfb7Fn/WF9ZiBV39TnmOg1ygPTOUPU3fBT4LjMG+Nifwyn
liYZomkKQN7yF8ME5ze3dqpPjMLP+gKGNL5l1LFH0tfZpivKdwRb6uYzwSFLrXGKfkgambe/nfpy
m24lo+UXtT/AQXxWMIJzgd9UtxVtA+kkbFXY9T2jdLlztxLmxQ2A/nz6tP6K3uPyoPcBk2bVI7iP
olVUsXznbjp9cBFtaYU957aby6IbQVOhav36D7rn8IG6nN4ZJOlP6lgjHLELuAL6x+CGQFYPMYxN
TBcKLDqWm2aDGmfb3FYs5rqAV2n5vu12uH+LW3pMqI64MlBe0XHvXec0QaPt+Vkug3TyAfAFM3nl
dis92bafDMdG+pg6b5xe0uqSnanhIZvkbA0nmiGPxmm4sTVyVqUs3G5Li3JAakAbeXlVrZ39Tt7G
SbgbGvFaBNCfIwJk8lvSn2UxM/AIiCFNB6O5aRUvCE1doUa0Poh2KM/xofZntq5+PaQPjLW9yU89
EW9NhcoYCgEUpwYk6tile81rogtKl8QhDIWPfs80wOXv+G9zgG4DCfERUVnzXR3MgME9hiP+7tAc
zF/lrJzVV/m3Pkln89EO5Mcf5/6cij2S29Oxf1CrjfFGyNJjnRc/3PKML43udv0gOgC/8WeT77AC
UufkMS42GDQujifniR5QjYQGSkZgOLvRix54fk0ILD7TLE5R7gMlNoxyBxCFidYzKYGEgtDnM735
JwfcQ3MDwR1XcBH3QaIn5dOVD0uL6AmG2TnhXzrqE5YHkYBGtYchCccPsTx3XG0kVjib4trT0UEF
p9EQRkS9wcnuZvh32T0YFW/InR7pOwCr0ulM+DinKdXI8qu0EC5+6wQo9pAwJee88jgVHYJaR1+1
31Bu1LrLyHWlvwKZU+E9bBmKaSPyUVdnd2ADzt3UebKdL60729J3/8vhn9U+wmzd8XXw+ioc3ZeJ
4FTnapOwGcz0NRhWAvb6xPZPWw/3qeG5s+mivyMX5hhT8nInoW7aJObmh3dswLUFrozPb8c5YfMo
vlfvVjg9r0fdDNcDHV2eG7BKExF9Oy5lSH4ZSjO/oGkUP42PvKb1FYm0TGTzzhoemgbROw0IQOn9
MxUlPT6Gk6Iom3dC44IrU+heD1PGJQPSmf2iEmqDlKavGA0qXEAdDQZwyqqbnfUxjWZyURXPcfI9
1mwHu5Gwi+JvDkfIPsLRIwhPY17sGmzGyqR5lfVpJPGb5JBBwZjBieLAWQqhZJipHFXyUmtzhN64
koKLh3Y2SEqLGMJy4qBpwEtH3U1Jt+T/xPo608cEixeZAJT75Olmnlb3QIBh27QAH5DID/NxHS93
86TwRWfjUQjDzHLc5Ey+AQHgpUamTRGDSNOWq61K777t6R7qfo5eX0W52CAdN5gaw0yJCiJLqRi7
QMDqUv6hFt+xAe3aJgkqXfXeFYlTNHI8kGop6luHiI8e2keflnQa8R4P+zLDYETJ7XSy28/5W938
CIxN0WoviUIKF9IZaCXJmkAMRoCH413LAgEQBb0YqIp2GDMagWTlRoGw8kp0jLI7nTsKNkosqQiF
m0FbAgIODEcYe4+Gw7jdFAnAfXZrKUEFLLfNWM/qFTOZsNfaa/OipZytBkJQ6yDkrwQyAt+EQCud
7YVUYTaDAhDu+kaA3tp8TOr7nTR0HDgJaIUF5KYuHXq2xoguOe+8x3hlZN/g0ry5YWWjYJHy95HL
x1z/8FHCyJH45vjN/ziiwJf3wohZ6R+xHixoGRy+RLNh+EMbTp8AygAYu7M2cVMggRD4QGcgWxU3
z/CIA+8qlBs1kZfIq4sE2REDJkYAEspvREDk7jk5WXMLDV3KfZiVQ++qJRgWWgbwCdOCYKPMjUFx
AWrZ8mkhOxLEGctw9lXU+vGk/Uq8pcxJdxr+o1wTapbvCYEBbe50fhXwlgUDiwS73rHGh44L70o+
Utp3D0o8P4HLnBf0bbLvQJCjbIfeWCFIYqdlbebfNTOIPNFRuZj4xZ6x4yuov+G7YbrAIxwbt4pT
tJZVd6F1J2cErXT5ce7UB8OpqeZhIrRV6ksLFAz6zSWhm1dbRSca03txAGJj8V2TZ0EmHIA1cH+s
cDLMHfFr1rTRtWeYRxDOBJoWnEKf+piqBuoqXrfK8YYCiw8diEXRoyU2eCUx3PblKoQsgrKLrIbk
jH2PD0QwCQWWuWK6YxcHxPid0FhyfGk0nMQKqKXHewlmFFV8jlE9x46WYaTlibzTUMwRaRXY2zM0
ZTz3av8GICVi7RUFxya0CIE9KWz7XZ4wAornkHXUcU5D+BEYMHDTK4wZB+FJrtrPUyYhMaBHHTeI
pTGqMQWC8DBLdIGUj/6xx6cEDjZev1toRFL0Z2U/nBEgAld8SDJJnNKgb5GX1rONVNHajcabELcC
P2RJMet2pfa00BOAiFK8lMaRe2+mBclqnWKaLLm8vZt+10qeRLAgTyn6Mk233Pt0tfgHsIgaaiX8
gXPMiBT+6uzXwKTiMnJ1UfzoWMFwZJCAnDq7qQ91sjrkZIudEDvxhq9QeFl6Bjn4ti0nx5T9BANc
+KWqyvRMq0UTxaLWvmetP2qA/CqKHFN6TNj46jo68ttULBMDU6g6MQHdxHuJE4633pGZxEXX4SrH
zXXOaIGakFsNMlYIVY0pmeR4AxItBbZ/j9lzmFIjgIPrEetc6dV33mzOVjYMbzE22JUab20/gc5h
EDJhycRIN4iDRAvAjoABaYBNZVbAH1mWyhcwXROLiADUtQhwcYjBJUAhODTpWzJkQGlf2rk4NcSP
L/dxX1Vf0JAibq/8ZopeNKFqgySYNpbsAAmLkdNEYuOwAI3xNRFlRaustQJBjBpRcCNWM7HKxpO9
zUf5DVhCw9dTTzIL+FryGTcNKwH2HbwE9oaG7dViUt0D2oyx9y/FAKzmxLuGLyG02UuDNZ0MUosy
XbMAsF1SOv7IactlQtiSbRC1CBuyodfPsa5vS+GuWNnwp86HJimc/xZNu1Kl9lnTQOVHCakOn52N
96Wrn+4tFyI1exij56UToidNAPUs8eDBAuKb+gcMU1A76T0FkKfIcjhUDJ8QnSqk32qszKpFlmIC
kOFw7JDBO5jlJ9Ui2B4QZ/3bms9VSQsGN5cg4NGwWe2vSm8+BYYaUT3d6gx/dNQ9IeQcJIoYSgkd
eMP/DhdZp09MvxFCCvRwJkUUA5IMYlxFmGrgOnNaL0b90R2FZ3PJ0LeUybOxYIrJiBnGro95pmY3
hwWD61rHTY/1ie9CzUC0O5thRvAMA79BnUGQTV/zE+/MRumwcBj08XO3INOi3dNMQjkZ7zTGf3y4
PUaeGBaRgM2Jlfvvr8vTgCgG/ycIuAxxW8lIsxaAGItjXuc6DuNpFYNPKFwCtSQXbwAwBTOSfa5o
Pkm7cpF0FmT6kTDLXJ9wh54rVglJgk1KqMi7LPaEVnLA/FmlBYeqL74kIWMVyCfVLryhJ8EO0r+E
jhidrIjK4pDvaqDsYmpoPijiYc0tskzE0A8hcrpXpPWR49hme5SwkwlmRYUyTBVQFegp/LaV1oga
eSrGS1SdalFeVYWTEUT6TqgnW8DABra8SnqbIyYkA621lb65QVS3yZIFaTCucE6kcevE+lvPYEBh
vskxivVv6piKEgXmM4H2ipEQ5nHnyNqx50KqqAyHjABt6D8URvcHrgdHpghM6NLQqpxrkddY/wi1
QCzABkGrmwtUzASzIMpTBWxmUKsJ4oKNC16QRIkQ1YVV8ENGJDo1auBk3zClsfB7DjyUll8q6LIL
kPoKW2F2B/xMHJmkyMfESnz8f0MPAePAgdXc2eRI0xMlYYlEOV5YOOMDN4JaOjHJ5FQQhDfOUmG4
AM+7UDepztWAlihAVwAH7Zk26vmOitr6KpzvHN3hBJxU6IjZJESNCQXo2HZ1wOSzwMsV0/9uHQ2t
L1eF4pQsqVhinAmEnmDPRJEj9MzMYO0nSjOHYzFy0DAx6uZDHObyOMXDEwA+cdBBChIArH9qz7wI
R3o7Nkcx+QCTLR0shApQP/xiuJ9m4ztWjxna7hghzXRoYFZp2jM0h56muEDyOdV3hgRTc96lBqRT
ds0VrHTPQFkaIFY4SR0uQ+/9QfolKIzqk0qrJ2gAVehMui6l1IpVRWfUxC6WP5bYMrL8UCKVk/AY
RHwlg8jxTfiklRH31hDWK6f1+L42G4tyO6Poamsx1qbfydY3xxFy3OYfT0IcAaNDXYrl16hIpHAY
3UbB9C5QsmA2a4tYxRStnfZYElghci7q6B4O6KBzmYK8pqRjeDgx66XbM33w6ZLjIFIs+pVyANQo
KcnolO/tTEIXrLM74lG0OI39ZwPsgT3KmCwZHkHmC9RlRsosqCjh+qV+BsuzARjZG3+COirp1mux
dMFc9PuMNSChixnJHushjiGLnzUuuSzQpX5btYeaAwUJT25D9kPSKNzUnbjroexg0jTS4SPuqUC4
ILZO/gwBOmEuSXubYvBudt68u1uY5yi5CE2Dw8gM4u1+/0nBDrKgljzx5ZLXy0W4yVT+f5g1nwC+
B15BVgU2mrx/FZWANVrXWR6fVg4xifq4BiQiYxXmG9ORC0s9Uyzie++DDd3NyZ4mueP5+M7ZcKz0
mBJmo83Kpdc7cOUS+ow8cPRzQdmx4oPtH+Z2gScB6oBE5Q5TVEx+ymeEVaZuGFh1OuJqbjd9ui+B
30OfKqkp+9w8GOngiygK1Zz9Rbc8S5wl6QIYUkmDhmIcC3aMLVqAXRwJDVdL2KnOYZ8eKAHwVr+o
iESnCd0AQSCRrnFixw+rtLcwC+Po1Mv+e27HPW0jzhXWJI94AZGlrZZAINi1eT6IWrOx1bBOrEu2
LLzBbWmBQMRzLpiA/z0BhF595qZcxLJgbaAPVxgeMojlmbUDGzsb0tRyB3/C4/OZ7NYnxvv/5xLj
oBbL/xCV3tI/W0xTibq2ceoPK16gFZNodo51+RV8W0H2l96fTNQ2cpaQWtjz0Js8GF9VGh0FxBBb
+2NXJDVEjf7caoNLV84AtpKpawiB61FOnFOOvdjo02f2FxQ9FoWPSEQQ+3TBtq22T5aKXI5DTyZl
QbLjsJ0NnghAwE576xPaFDWh2TIRPOpCJDKXzgkpUzcl5ywXGM9rvVh+zt1fZmAs0EsJC0TvGppo
JDkLFKLAw1Qc6/AWBCJ9nuj0IBxhdxVUk2mkW8ecxUTpoNR7p9YOovoBTqmDnFDq/qHs/qBSsG+K
GBobZPkM4bFN6DdR3y2tH03mGbACKWYVbZLkOQc9LRoTS02opjNjDIJpie9iXMKsZA+wooPD+AkD
CUO25RwVzY7PaxLJ1SqQhJWOFJwCYo+2AO92U5kF8niYYnNni10fwmj1tMgYdZgCjgMt5+GJ46Cd
Sw/iEc6xCN4GQOc9zETBV6O0RMtE9jU/jfgfNO2Oyrrp/rrsFsdv053OKaI7VDM1NsdaYvDDp2sB
/KTi4Y/YuyS+9+Dj4YTu+/XtHo+HWj9RNVCc25vpNRIqXe7GdXaySs5Vysayvmbjm7qchWWjooo1
YPoLoKLUoqFoel/kF90h3Ap2Jm46KhOeB0xImsXOkuD2A0kcnQbyywsO/GQrfqggqStS+tSP1ntE
bhnboQO7XzyZ4tBa4z1bbV9Fnw6Kix4C4J0aKEV+OKC6SeUWwGnJJ7s+cpHOluJJtdYnE8l3T3NS
2+vCM+1UT1nLfTcysZVGzFFpEMHj2qv65Kmkwqu0F7R75HbE0+qRQUXX73SyqEzJF4ETRt24lKYC
Cs2ZNdBEE4BCG0z+IrptuDU7mMNmJl3khb4lv1rV951O+56dSbYlPs1y/uzo1iSSehoQ9jsrmv5A
1aKHnJ+S1dpJoQMkFgHDnHZokJA9pCvqMVogK0IyYJzAjEF0aoi9Y1SEPPwTUgsV6+CyVJwYtyJa
H+nLA3LeAE5Lh7d8fU7khnsT7CVqS/PB6Jm0idsj9UGV0LuhPYFTdIEK2Ixwrdy7jC2e4G8RuQms
tOl+LQyKEw7e+39v8ibtAd4d5dqom4GVayeQBmuGnoUrp9PlCMXxfwPujDN7n3KRd6r2QUCq9ARX
XVFexPBRV1TkJAx9aGDoLY9U9pIJOhwBJ/EIfYwbtVXHr40CIJz55fqeUrav5h+v2mBhik5Vsbyu
A/s28iU0PKt21LFAFDndVBBL5VONNrtl0BxDMbKzw4D8Mm/vXwW2gKgPRatRoBcyGOtlqj+kTfk0
w1sxmvYLAUfk/HCZ8g3UoxGhQWopP/e4K1kHr6IcB0G0EJ2T85qwoh7HGaVZdlg6CWcpAdfTs8NQ
KBoDk6e1NtpzuzL8kWhPWdLqLxr2rEV6aCf9uUXe3ZmMg6dQPLjTEB1HSfJ6lHECsDgA6U2QVXt9
xAjMV+4ktgtalrlPZzj8DhkwzG9SapEWEzeGxDUU7YQV7S0K36Y+DJSlIDw4fEWnh6qrG6vdjHfm
3izngoiCFnDlcj9KNrUcFaboYEPRlqJoJ7pZ1CzcPMivNQ2Y4JTpMq7vWaU7Zf3lEulI6sn514/Z
Jw8JzeN/Jdf0IyDcgjnCqUD7SHKdDNMMY25kSfZ5qN9FvdORhaRMZjCjap1meh/iUSC6UxyMixAy
mSvsITe6Yy87TWRqO1H1zj4iqK0J/Lco2Q0G2H1qJuyt7BKMNnC4gfDx2FwyWMUxXXia0ja4MCdb
DwUqH04GAca4E94hoXPLtexLHE55hxcIBzOlJh1qIhKwxK6Mwe7TpZUOsbDSztVlMXXsSUPA4bnQ
FTE7OMdgyBmvt5y02qiwU4hKUyeHW3KTwQhADrxLLVKiVX82hvihzR26r08C4BNBCGGO/zLUkAew
qafVQjqI9hjRrhBgF55lpf5KTStc5/F1aMmkpSQWW1Y/j0yomO1lShw2+T6TCkJuWew93QdbVs7D
TNc7r9Zj05KnAYhS8Bw5RCpa33uOCe5Lkw2HoOXGQjtZeMVpKRNPxswHr+ZDZHH/hX+1RkMQIU80
OjzFdGAa7hUTPX+wUtV9oM07vcck1tSQoNbC9tfuIUpIlM9BRJcRz/I8Op5icAOgYgyrGdcXhRg6
mqL6cKjwtJJYYhxp7EWOvUI/RufQbxpMmwPjEaB4oaSBXqTtrmrPtdzs8WWwtmezOt6l/jxqV/Ct
FdkcRBDTOUqq9zoFHti/zjRRBTOUMnxiAif83ICASiH+qk51yK0NAvqQzf6RX0UcpLrABb1fwDHS
CHxptPlV4u5a1P7Csc5I2SZviLsJ8w6b2l8kBGWE+BgkWdnvE11Nh5uzgUoEBl5e4lfupueor6j0
/kQ2qvg95MxC3nEm5dVseJYz5FC47SUzfWiju7wtANAlcsksAa9olk8QSGgOUnbaNbNeVI1dguio
kPSetDXlqSRopp+4x+ioHDU9oKlL9DAG8bd5+P4XrjDfhS+W3Tvj9UyidociZcIdXlRODrPZd0Ks
zdPSS3DIv1fC1UE5yYrqjql6GtNwUYBBW39zQ9jP8kD8nkzzvCT5jr4HHW5BIAKYVPNUDQbGAsYA
tUyqYN09qvL6WavySdWrL53ww3uyBADSEC0TA/aTIz6yUV8KJptucA0cMZiTbwQtOF3ZyCIYJnc+
69LMQCHYn4Uh0aVCLsKNemgVsA6M2S0ZzNyIl+hzyUse73/lGC2AMdZPXWTvTEYqd3SKei7GRSi6
nPcBX0SBdQBmACQj8j//oQSgfZVs7kQyJ87RxrcoIN1DqPTMsPguzjphng3BM1wQOyYcbXrVrKcx
omM2GKRdFHvunYdMJzGnAGte0YhnP6LfYvACIuIrEqXx1M44wpNvl3ea3xZPqFZhbpWJ8uMyNjbn
nhKNpWzAMm4Ypefa+zISWCXIs8b+vvRA1t7M7qNOn3XnOWF4p3zTdr9wW6FDGBEhPDgwzEnCy8an
phLSByfkZNaRFMYE6xoT5RWMuqTHxw1FQKckEzfOfEYDCN5gZEYncR8XaFV5LgK6AdKTWqIMUIdP
hjficeyZlI5qflAk6iG+AAsukfB6ljHOwLREON/R0u0aiGt7xjIqc/Om4Y82MV8KPK35stLnT90c
0XlF80zgzVqk8uIL0UyaJ9jlAcHodl8xAm62oiKhISUetPs9lMaehDMHaBl57+x3jp9mo7A5f9W8
XTPN3VgRWIaJe1PxJNvlYRDtpUU9jpHpR3a/n7nTZ8vkNUTKJUBeCvSH9Hd7ampH52HG0ckys3hW
ByI6ILsDWrXwU/GZNh6/NyHxB25UbzCIQx3zZM1XvMvitBxtUN3qdskorP7FU4xEEybhQJurp/N8
V+V9Rt95VilT6LTQyZVTcy/RVgQXs9YGmjT8FMk9sCRmNw324PKePEgdOgf2CdF3HIZ8p6EpbUv4
E3dc7GJwZ3B+cHV2S7rpNV3BldrN5FJRWBhwa2srNhlDLl8FUnCUtOucTi8cJot8jpo/cWA2XIqn
xr7lVG/jayTXO4CpL/82BQo78fmZdOlVSnWreesIEWB4xQgnK78d5Cgcr6n9H5LOa7d1LImiX0SA
ObzaysmWHNsvhO1rM6fDzK+fVR5gMGg0+upK5AlVu3bY1m24G9J/aRpg8ouhEkRMP3+P+WriihaH
yB6LUbp+bjuSiHkKcChTPBFqlGsPpGOwF3F3s5pXQH4mRWxg/k1A6V/jSeVwmgxrrdotw2NbJWcs
su+T/rvqux31yUb7s56/t8TDaf4KELP4GCTQ1wj8Jus85Nkloffg+fmzMfmHvsFmGa1356NLAS1I
SWhKfWb/8fDow0tJck9M9EFNkeABQ/bYi5CvkFBw4UE8V81zrf/Ms7cWtxIxlDWJu0owL6ShO4qx
5ogBd+oa6wFD1jD0L5L1jTIXaPRRvpc829nEZoTDzDGTfZxwr0a090uPvQ5qxuCWVPVjjjAEm5Vo
/BZoR/mPHEeClkpkI711j+E8YjgubK7EMAo38bAhhvtuoXClNa0shFtsLiKvJJavNojxJdgtQ+Ww
vOpiEU8paDrTVjrHElyGcrFH6RkTkyM3hFOiQ9Dol9v1YsKjqz9nUuB05lwTl24XQMdJrrGLsWmP
3TEB5uKhIG4x2Li53ZG8o704EDQlM12+vY73Iqdnh4JnEVSarx3jJYobQMvEgaENDipa0OFnhQiV
pZpCCmK2tTZb51hU48WkFxgXopaMeF9p2ofLxpTHruvRGvc00eUz2v4aEjJZuv4w2PNWMTPQau21
C+y7KO0lHKlvy0cbBRhYQtLCHRCvYnIEzKsdmnccqxQR8lI8d9pwDpNEdjd42YstWGiuPybtweDQ
laK0Ur/hsNaDZcvbqJPikg/leg6hS8wkxLj4FxmP8hPmDoYzHZVYDxuY6GO23AdqEzGBZWruaDip
02XBT8n+WvlPeWudnm/zTLH1cAb4NIOHev7w6E7GmDNf21Dvjt4Prhl1ZpFXAynlh2+eLBGpUwBy
rB85wTiCAuPKQ3WRrEY+0wXl74HhSWFoTfvB5GHgdCn/EhyBvMdTCEGocxcKRuS5+Q5D0jsv+5m9
fcBYQJabHe3Q9scB/fuN2QCXGPt5Zo4KVaSKCIFruBBecvUD+sViqhla6qTVDxK6/qEm+HdMmDgn
SYLqqMY7E2ITnDWbQnQgu6DG6gpOUvuzzOa+gsiLuSV1SNpNazvqVwPmetAE9lP/SS48QQzhS6s1
N8KfNYSImiQ78IgiK2EgPKeHkIGw07k35RsPGrjtDENqci+S414zmXbz9xq5vMZ3Dotrz29NU7K4
6jeTdjP2orUVupvaJL+X6aAfsYQSckfifUSUsJwok2ceqCHZYHetl53YSqBB8c4Kin0GLpUpqObM
qunaG0f7ci00evhD69VHhJy0GQhlt3ekgO1UtJOv40WfMQZuFEJMH+1110PLsVmlPSotHANoX2ST
Jqy7AZWlPR4kJ51Py7jbv0FUnAG6YvqXYJNN/j05IsjSVqOFqMHzoR4xaCFqRGNZsFON4GQz1jDQ
yxI1jUAofUhDIHVoAly23Gc0apNV74fy4iqMCzT9mCnjIJ7PxLmsnbhNGZpCKQQzjCmmQXDULbGO
c5JwTeobSpMMcKFtYAl0rxleWgLn+HQK0EGZvxDTRQ0lW2cxvGe/ayDJKRreZztuf5IufQ7H8qZh
rIMJYD4yvYNq4pj3HIHLUGwyAuQ8a+YUJlGVtd5FaiNfHU+yNWyX04Ibe4K0VdmkrXqkBGA5tcQI
i0xcOpJPRi54k0gFmTLbN+JvKSwMCIXz2Px9O6mwrWDYRUuw8sxUriEdpYu58zAxYcH7QOYGnk6F
FgOSd4ARqHeKqx6+TvCfYgl6tMnzM868j/HSV/jRVu7B5wmU9sdsc2TDX8rtDgPy6h3INV4ONiMB
4SfZRo7cUH8cMk4EKmnDpxRL9JOl1ScMkzM80Pn68UF8g8e5OWD6vneMAyuEtnywPgdJpXucnuQn
MClk/1CH35lYjdnJQNvykS3uJdGrvcMJCE2t5Hr0Gwhn2gDzjegKTcP7YuaQtokaXfSmuBs4oMro
Wnn/EvdXTkajGVdSEvie2s5BsdVDTM0xajE4R+BHNqPCrzHiIPl1eSGzQQEORf2cBG/4BFTMowqy
aVjp7o9QjCKHiEi93CWpWjOv/GlQziacHnAjDnKKyLcCfeVm0kxIqCHXvt8+TOZhzPOtqYMbe/zC
id41eTJcCtMRVx+KDqthUOG8FxB8cvMDsS4yyNl6xMwYRf7CoPzcaeepqfkDPkR3EqGfS9xLQywx
B++nK3c6kSS95CIUB62C3wo5A6AbIiBlITN5BwwLwabmvrsgfVqjNnbH6yCcidK1wmvd2A3BdYSM
WYYjWnlolTj/G3vNV8wkL5zYTvjKjO/a6f6poe0eMO4aYxB66k41vXKn8D6l0VRJ++WDCDARzQfy
cBxzI8bcHY9c1RBzEGd1WY1LX6yvq3KB94MFGutavU99cv+fn2trt3Aw0trZLiYT9JahG+5qeCBC
FFKiE0heAeDbNj3ZCI6sKNnjSwuB5sUg72shtOYQFdajxSeQuFPMVK31HyAjtRfkHyYPbvCWsuFB
7LA1QWBNYrC8eNPE/7bUHiHPhGn8n51FZ2Oed6x5G3OoxRvQuLN/rOhISDr9JElt407sZS3qgpDi
u4JlmZkfspFIJdJFVoUKMW3Z2D2PGEJPjG+OUngK0IiATnF2aZQIUW6cBriJdhvvfRCgNmYqHABv
yduxOcIy29rk0UcTowaqyYrG7FLerNY1ByZ2iQ8J1WDeYLjYcfZEaesE03JBJu2D5osy8R9vU0c0
FjEMA18hLAhAuX3tiRgoAd8LKr4gIf4wZZ8QMbJO8VhsQn9dReNrr2Fe75073PnoI5oxoxSm2sSg
NoqvPUQVLt2EF1/b3t/yZx1IJyeLYyaZhuzMxcKhqkjpng7M6lZ2NjNLA5uqHrTqcZ7ErB6d6JxM
+BzWzB0aSq8AY1tJY4++aUvh/DDzQBtrzpec46zDrl1bSpg5zl2n6f/JFeQw3gmYMTYuIhXtV+li
OTH9LL2xdoO9B7Yb4tKXAH9XDIcabsrSZivF4NBq5WLqXzR4qUT0FNIbouufmUQ1TESI3jKiZs9R
s2rlsxs58u4UR5cJfSTmbHCq5BACbHPhO8TCfFUzOl1MaiHyTPNlJHydHr3CI7n+JR0jn51DYf9O
AeQPMsBmx8V5HEE3ntfS55ug8gJ29j7AST0fdPSTBix/L9jlDWauvoe0GbIf6JWur+2hlqbbiDC5
b14tAkm05UMqKumgWzzGGEJ0Q7gOQLzE+U/ZDljNh8aYcImiQ9KeE+syNNpJRqfClnPIIg+PJg5U
wkay02RHTdcQ3KGR+aCfHcaeafeQRlgztWvbC+75CTp5qsxvbxnE+gRPBPu3xTFiEKcch7BOWRtY
bpgXG3xE4L85x1wGLRHFUpdK5Qiplr9eAgCFsyMsR5CVjUSpJnRetr+sha02MNCwaN4JTN2kcA5B
LC2rgxZUo/+mfnSPbnbwMMViyAge/pgqB9+qNc6LEeWYFI3eR5emm3r+Cw2A6oPV8swUcevj4g9V
rmUQit+Voe0BrefbUL2gxe2mw0AzkmwtnESCfk+gQb98Jf2jWexnjJK0PaiX7xzgAnjuif80U8cG
Nn4CMnCrUgw/SAYjwuUFh7g8QiT+2Awb8khpIW1GeAX5zigEHnNU7t3jrOOTf4rQ9c4XSn2Cq9r2
PD9D3KABB5+gDGmjF4VR+syrOAL4ONOuKYVu1Siu5QfA3VS9lnIthE/MHPmQAaMMJBHNXuTv8zZC
fcqCn9eQGZwGIdi51h7EpKL+b8hRnx7cDgePcxedDGfH/6txS2fJHC+yD70vlNPQvRhUBKvAefAI
rukvBXW2vcW+wGGBtXSu1lth4xt4pGEI9Y2C4d5vCvekPEIBjvxAfZ+i6GTkOWFbksLycIjQC7WO
a3j0XroZU0LLOwdtu7dPHufrAloewePQmLQksLWZUGv1qk+YE6htEmyy6kjsyX3kj09yNCikHlwJ
ApVxzIaQuzx1y6BmhZFDu/ZHKk5aur7pXHCnmxEmSDIEk0hXZ7lKNEZnXTWU9L0DQTI5u+Zrll0S
trSJe0FMgpsmhVzWn6z0OuYllKXyHPjFenqziEqwdLxqL6oYZX4nRFFa3WbU7g2un2YpdrLIU9/D
MLjZF9OzPXxYJWzt2Ptc3OTSMm5XJB/bYAjsWKOKN+J87VExS2D5rLKNXpb/1R4HBjP3xAmOWkwf
i/N+nOS7nH9kqvZoC3vPxLCle8r4uJm0oIRK1C+jbY6XfUEadTFz5dQOdoopDDtqpYiq2e3c3QCr
B92RmG1DDxGqgYNAaGzs96wnRJFTMEMaL8dFxnyR81IM+1W8GypmxrTKC/5WNp1EqxPOwOf4FtNX
AaQtrnzeNH9Q/O2wjOsI4gsYdMfpLSFoawKAcuBQjniHSGxSVOA6a0nOx4D14GvOxC3TIGcxVpUs
LudMaWqCYgCJ6ZBAXGSxBpzczHtMLW0zANEyGHyozTfSNBk4MIljeGUaBZIfuNhsAuEu+ea3OLfa
qINtDl+hOrf5F98ox3RMTpcgzk+BMW1DlMaALrJmhCAzVMq/O3nefAz7amNm0z+v9Q+1keD6PL1Y
gb62eAht7x4gikEF19wviuBd090WXbvX1c3j2QgDOuK9aFVzUsJHT5n3mf+y+ZAjqyF1GLCC+m1g
Pj3iVxoQijA5LHv0j/6Tg4EqJBFJyLYTEAjUCT6f12J/lleHv4/DWTC3e3JZ9HuZZ0fNeyFxXeat
hiMLoReHdgNfJrHCy7Lf0U+3CZOYHEPIVzmTKzaPbyDnBRmATNWGoDDMC2zU6lltPUCBH4GmmFTb
JENLFLLRXgPC4LWIfTK/AsV4xPOMnx4hhktI4dHfQuQbDNMWwATMqK2o3kY6jlaIbUC6DdfntMOh
MHZgZtWHZtYPIXstd8zvBO4JQwF5+Z7lvgdO+mSWkI35WX+8L/+ffD2aNVW/xkAFiiInaFPiumZY
ePY/uMDabHzDXYz7Dp0t8yKxyM7hWAufyiee1Ro+hOZGUqnyIZ6xrCoQlYR73sHzxuaDWtCwMXvC
Jo7On5gJl0HNdNXIb5+/cksgGahP0/hVoCZ1HMyNqvIYDjgYoOyDP0X+gM2vdthGIBJ6RpXIFVky
kKkm7S+VUdj0rngfT/lN15pNCREodZIjM9thvkHV3KRc7ZZSxzBWxwRyQeOhvSjpNMJPoBwNKs7i
glBTTRIXgvY0hbnF5bdwSzOwasY3a/7CRjQqcVQCZxNinceUZ/xztjM3VU9y+fgmI9MBcoihYd+k
P/pBdmr5muVyU8y1uNTh6KdIPh8cJoYCMrk500Lg75G0rRaTpMheWelTG8EKJlMIKLzWjN+CAb9T
1hvIEaeadIM+GldsFuFNc/Lm2fj09/wDC9UjjOg+eGb42jegRAjv9cXGY7PCQMN9IITovobAQcnu
Tlg0OMp/0elZG4zUmubUwl8lcEUF87cENmkGYVMaNhhFg4mOsQjnFNcRYGyGiyfEFz4mBvTVs/86
h8XOj5Y98Nm33lbPJoe2mLZWIC9SvbvPURsi9/pV3cvY+xeYDXde8WYh8bdaAumWeW/UHqv0ReL9
PEqeYU43ERZBCP+ghQlZlV5OmOjyiGyO3HFkiFZN7/hHChZu6Gd6DEmaf3O0/kcG+CFm/r7G6BMe
uZRCCYooyOgPjsT7YqVh5gqGigdHYusrbR8inlEwl6j0KpzUwjrhnsHlzgu2NI303qGcPNVFLiIT
CqGcqzUFJqkd/ZK9LgAnToBPGm4Mics/gyZGprPOkekwpxko/xP2c4Xln5moveYyYJ3PgQVhYUD2
Ox8aw9w5oQ9t6Nv6YzscF1TTB2FkLQHXala5GOLHH4UfbIXgOmD82S1MG7L6N4HLrdmXvkQTOPzI
7eeyOOvOBoMx1jrWDoDKYxE9t+xQK4UKOBzMsd0Y0Cb66SCRXBYNlyHsmIRgDg2ASwQqmvHeQ4Rl
hsy7o3QilDjhNG35NP6XhdOutdTZG5Zdn8BZMU0yFpFlkvVcJNF7V/w0i1qbzbKfLaBnx+xeqLLo
JPE+Ry/vCQDPtafnULNG2lHuNaozodVElOixYPVef+/hebIIFnJDkiIvUudB2d+sx7zBlTcAmZJJ
UYDBMA+ZuxkU98fm/v2zptSK08JqUwBLXo9XE5yWPjlWjOxkgXq5fkp86O9G7Vyn0XtttPk6hWTT
5Z+yoDUiJtD/8Kln6ao56owZ46Ch3s3Ra91AVeP0LYXFf98F7XaU65e1EVgkyk8IhPGpHoub4V1k
IND9ppxdQmMpWiTEwEEE33gTf/yXpWD/l5j1jv80mScG/3hbWNCLfIjikMAAW/6KLy6MJHFhfaer
kFDotv8e9KfwtSu2Cn1gwzmBb8BU+GSQYehNaZ4xdY1pgfQM2THJr9O+TBFBct6Nlb6asno9Dvvw
GStpOGbR7W+IFz5yaJM4C/fcay6zJR561cEL4rPyIBTMHppS7ziP3a9fGvlm9EM+JdA2ttEzACOF
ZfLnb8DKdTD1zzyyGTp0bhXrOsPbQU8eHUC3zv/HsGfo8kd54gz6Z5dsHR68sfiMG2GGUoUHNNVc
t0VLtkPvurvOH1Zx8570lxT6S2tFDyYsfOp7C6+ahsiNgepExWSuVAxyg3Vffi6ez9r34cQCbW5Z
8+fmL+cC8Q6GtnHyYIzQn8pj7OJjwjuCNy3zjIKqld50uUQIC1z6317/8ac3V5nrqD1L9JjRY9Ji
e3cl8k2LuJWdyeuAV2pNv5VdrVWH08Z8pR3DeBG/n15/YWO3kOYheJqLwvyUoJYqf2px/DDbq+mE
RF28mflrNjzl7H9FXSAFk3BliBr8rzdN4tZ1XtuDAZJnVNgoOP2ZWZzoRwxAbgcekLcyQueLC0pn
uBjIRYWHqh0LC0QSR2kpJecpaA4zbFYfVmRB6UMtbXChamF2hnNXM5tA5+aBPfnqKsOR3MbHfb5x
BNAyeXAqWAqrIMw+wJYlUM4qCE1nlC/Hs1EwXAYJNb/npTlaiUli2lO1VHiMUgeUuH8Q2oSWujt5
5nRWiESFgdXCqB1uFk99QrERthhUw2UC8jRBQZh7BZg4iYamMd8okOQnjLcCwxOaYQ5mRRAaJWpQ
/6slcgbqk/PgNlioxv8ar0IpAi8UFs78I3MJm450AcPMgmmFT/e50RdIYcXaKP+RgAzKTuHVqK/c
nK9S/zpBtm+giGiVDr8PKQogdD3ApeIqHakxbTfBUsKN/iOq4XtJfut0+mNRZsNrAkikxuxmlkcd
LyGgp0QD2Sg+jQFbgpAMpGZcy7uMm+YhWpB61yl3jWcNHMBkX2Z4TU5dg5cMMsfF3esVXgWWWe+d
KXnq/PoR1Jn7SHjbEvDkgkmYHaVLBnHYSKnj5Dazonhb9ZiK0FF1bgnjcLmvpomIFpzX+r78HVxa
xMB/CkBCvHqEVeUP6jT1hEticGWWm54SJ59xPQkRO+oPAf0Peg0pIE0D4U3S05Wbx2Isj7WVHJn6
4SBpBs+QSw+Jhj3rEm18otkEY3Mj4n66MLuqNKWMkuN+RPM3oMlr8flXGoHjXvAKs+U64oKna5gB
qb57kclQMqa3sjV+db+CFjp9a3Owz+KBaGSNeBzHOAJ7f2H/TgAESFNjjXCs+caFBlGd+bWNZIbs
QSrXQjTbLLkcC51lOvS1xmU8UHM5p8H1Kei5fdC0yEQ7KTr8FWgly+Er7SBGdtUm89IHcb7uvekU
i/MP6dMOhgQlQLtzjcbwKLf3wqOueodUhvBTmDMwS+jchXMWN+Y5etdRbOlUDAR8QcZzcIUvy594
uARFv7LRU8K00WtzpTMjHFNjX4z5RQGBNBJOngRCq6pcRiYjbjZy6qEoN6OLVFscIP1APAnDJBbE
CBamqA186jPLgP0YvKGQx7ecIbVx+uNaIcpelvZiR6I7LY9tBpqpI2mLQKOaNsFFpMJsjOS358Wv
1rWJs0819PbdQN/a0G5Pg7VN5uZf4ZtPfa3vvAIvDdTvqJpQKw67xu43Fo6ULV9SwqqMHMZRMV4q
TcxVITSEAhlMNqrMZ5cgLNmXMQQfrctZOy8TvGK2uNcrKdXj+smPcaHhTJzqx1bnlGn0VchxRMyv
5y6HdjiiQ1Xk7ZVp+p3b+h4pfBgP15kkwtkxoEOl3s4rrdeBung0X8p+3BdQig26BodelywzpsMD
Tpizi2IZGwmQBVQtM7B8DV9Ynx7qVWc9hRFeX5Qfywi4gOxvukZrR3Oug2avGqxqOXAlJlFoUlL2
jTjIGLi8cWJMfb3vsSyVcMUBnbLnQcExAniwXXZrE9xCZADIRWZHZH6PN4VFeeJDpEW8SmjumGEM
bY45tqY4x6BNqOL4bMMMceqnObQ/OPO56wZ6UpnV1/4C/OBifOUeKKnxVK2vYwpi034xF0KzQFxM
QmSBqHEosVpUA+mMeeuIWRUDUyT84yc4q2sFpMlnaPzwEGYUQmJJnW9JZrCRmYtuKGUMJOGD5HJK
gRSri4H5Iv8kQl47vGicCga4YyNhPTHffTPV/KSDg6mKSGDc7JVRPi8xxbpirDezq8O+uSJmlSLO
TLBfyu4EU8nTd+EtRcgX6pBKrPL+4lriETVbdQlANQFENR+ULe83wvqYuXv8hwrGao1DmwSGNlRe
EnWb0aku3Qh9+SdsDoIHdNh0ON5DHqMwMe7yARtSHe//1xYCLb4jw3zaml66zu1Pj3fUdi9WitA6
2PpgPiWATICpuTCwmlA9me2dpn0RDwGrfR7ehJ+69LjpHidAB1/px7w2UaXxHYpQgz4XHJ24etUR
VqIXDcHk22kTi5EVPDmeqkuzl/V0l81pyq4Td6YdQOwNcR8WmqjQNJg+lStZLX9iKjQIkkxb8JZ1
NCiOX3KMNhtbQYbK3VXhWUCOYGYvg/GhYBSSfHe/QAM2WuiajCZNl/BaBg/NfLXMlxmB5zwxR+qG
T1Ip8Jn+UZjrJMNHGJa7gEbdsV9EtRZEDy48x8amanRQJQUNGdmFSqlCIjjZe+LcT3S2MgASWRLb
hNGrvJUFbpwJ/KYyn7xWtKjWBEmllaSDs8MjozGn2I4oNTQpb8orMKHRMO7nUQQ+QQE0Vg1XYXfk
K8R6eTf6L2q+kqDumeMdDKoiq1Y5Wtn2DD0XR8RvQMCVPDnyjQ9m/I0ecOVE+CryYULNazFD9bDn
NoNb6Ptr8xt5/GHSYKWBgv4RKd3k3RJODz/zj8yPnNeq5p0V4SnLjgda5XnA6TLgnSDkTT+rEYgZ
fC11UB3gSkg9MVsv9VmXchepMqb4Llf6tNPZSnXdYvtPaASFcx5se0B9TZgf6qtQ3rXW0tUAMX52
F0Zw6U5iiYRwVIY1XaS+Y+bNDVZiIUBQSI7fcvK7iD6P5tbp1sWCs8Zz3Gwbb23QHc0DWL/aRXa2
x2HCCKW05ZXk8z5G6N9Ow78uNE82zHptSU61HpxC5oqV4eKsds54jy5d7tT2txzTTSqJuH1KiuKk
w9kl8FEK4bBJviz0gj1DQNFE6UyYLQZ2ot1xGEj7NpRqMiHLwOCWY9wxwiEex3PQWCfT5TUX9iqT
IMdjO/qASulRJA6a7391jeIeRWaioOcUwc5tXHBzKnnOcEk1Fn8PGnjmSDDYfIBaPUdBsmB446A0
BwuufFmR/TDdwoJ8xqDeu9BK2HOVs/wXL966q8tdpg9vI3dFXEPVTQM8I40jPeaau6nUv2QRjpzl
7HVLffXwftXPDEoBqGztNRByztAQ5RRhJOCDbdFveo7ZIqRuN6bp0k6gQQ5eTmxyoVBVgKV7G3Zf
q2u7jsn6oKPy9dyPuuBvj6/jdA2QoRVpfUbxoSKg5fyfn5AxREnVV93GSkfMYhZS5HnMbr+uB9S2
lEE5eEWl/2swviI1IygxFs2LM4ufhu7qw9GQc3VAbuGROotIXzQJnUbUCL5vlmU/pB5A0vAs+Kub
u8fGJZwSU68hTNdmyn+GXI70HHY0v1cwNVEiZsPGSMjuhblVoYiqSZ+zxOcIypQJQN5iY5XByh2g
Ctr9TcimcudHOFISSDmXw/1ohcepLBHZuUzAaB0AXuQdhpzhMrUduhmCFPiOjnZooEy3HoIeLaCx
75X1G/lqNYfJzncycjcU6aJgk4wFcBUokARXnloppc49f71IuWP0V9X0I/SCmCliZQ0rh2NtUjg1
D0em9ACRbbPHX6a0NwYYJxkzTnMUPDBF1Q7aCCeD6aeC/zzBAV16RukZWoh841nPhQf8UqFuo2rT
R3ZAgj3Pgp9DcfMi89GjyJjSJ8ws1nrZPMG6gpPAicQVI2WIrOqaDIYqaVbDfDaMcuMABPHXy9hL
aktsy7HyXM3afaPilxr7SEfycMnPSPDij+x2JV+0p0qeaV+FdAqXcT/0j7gQEk+ExgXCGpIHo1Tb
PscjPoR7N2fpep7eQmxyeHaQSlO3/JhM+hawOqgV9ynMgqWH/eCbp0FF14HSedSNjTlC6sLYJme5
6Piq+H5nrlTj3I8Im9K6I/ibIT/YNX0kYiRcewlY8SVkCMRldDBIFxSIMJ4hO5vwFdFcbmPl4YSk
M9wnRiWsHm08pI14g+YRGAlzaLOHDDoOJxPTFi/D+Qn+bJmRGuSx85U2/ldZ4yZNmXN+zD10lf6i
UAiAa6Dshb7ZgwVG00VwHNrOsq2/Bx9aZJxrn5k/7mXXRDBWBmyQK79/CTxzE8QYbvfnZHAfZgiV
YUnkhrOBRnoxCVDWm/cFxgI1CdWHitOdVle7DLYuCEiyCZK3Qu93FUB0CxUioQB14LclgS0uaa2G
xyhnH4c2dAHTKo46VqT0Hnr/iBlveuRYG7t3k8TCqLmXFRJk31O/Ihv5NFEXF7G5CzXURUnyHAbt
DvbRwe7R2WEoXnYEB1jmxkJPZnnQKnJGVRF8d0aUGCUVDtJsEVNqJRss/YaeI9UXE9auqM4BHklC
cJ4j+KRs2+nXjF4wf1HmtmixwqwrhiUYi/GopZXi6u7cfG/BD3YknGH5kRUSg0DUnPSVvR86B/DD
gnTjnvLm5OXfnJ9oI+XvEJYDyzvtL0bi7HD1UKEpHTaFwvMwPnZw3Gr2g5SwCbNrP5/2UjKGjoOu
0jNPnVmfo6F5yvOOm6wE68SX0khXj4t+bXpCKaurzSaCCx0PH1H2nBvTt1vBSMHLWb2BLUUwSPXc
eiKmikU2tPlLwx4s4QRYuM3CicBANMO/EvCIfsUtzMdF9WuljJewRBOIbBuCPCIkP7ZXWrPs5vEa
CauMg8Gx3qvFhXfnXWfsYjFMYPYFXHNq01tP2JqBsQGmrIIYDpO1LmyCxtz/7PIxJOZ0ZhJve+fB
YrGxbhqgcmsZMeUzVj2ZA2Y7PMuZXICJ9voXJDnkV7//grB9ryeEqCHgG8ZejMWo0BdzeEFacuHn
2lCD6rrZtemL1cXvjQt1kQmVeZ1sPPKT6GBzgiggXA1GY+UEj0DSkJ1Aoul2gGe4bZfG+YBDh/te
3BePsi0FanW74b/UxreKJ4uu1cK7RAexp9tSy7DNXP3Sg4sYhg7lcIODmpXW28L9Qhd8R9sX0zjA
fkA6l046XHCArwNKlv8ftm7NYgd8wmOGhpvSOKRXT+xViRFNCxTrYTLAkYu4u7qJwtOP4M01IE0x
JiRyktXwZJZO/FN9zM4nPH6Sowr7Yw5xTC436k+dA65ugk0d/rOM7Vijc2JyqrsvpX4NfWeP0uFZ
n4ctXXdRVsxq3kHIA0DrLPAeAPjQ4p5N3N3aUH9bIpcKloDG5m30bcKO/ZXEadvKX3uVfYwdBiSw
IcdziFr9Lh2eeh/2tXODVqG3crfKdSebIslw6viXkQNiIfaQM5JR0/87wHSBYIczpDb8l9mfjEDk
QYbpq1oIN6WtJwvOKGHfdugFsQ0NkQr7qtnCsKHyxdqD2nJii8iQScetRJaXQP+wqPDL0WAfwjOx
3mAewSV4DWkAdK96pvQWKo4RDaRz7GIV7Gs8zsGsI4adRbORIqBe4O3QfDc4LuU6sdlc56OOgSoD
3YQcWrfEkbK6jXaymltD/EZoiJyg2aoI70of3CltXaxurLPUvg0r2MNmxOaT+dtFEVLCBZWyFOsg
qdZweBBa7T/Nm3YLksw4rdbCCC0AUut2F4Tm3lg0IjKoDcLl5tj2rvG0N7kKMxhN0p7nxBCp8Rgq
0LYYTz4mxnWwGvPp3jSgBudflJEs+D+M3/hYencnetakz5ERRa85+YAi0uTS44UH1Jjg2lVXrByN
CRLruuCcdbAvUAmRDe2pr76zGTheDkivm+77trhw0kN7i1ElSvEs35G08JOidpJzRGGjSTPTtgMt
tMYQkLofEEwa3ADS0t/hW+AP0oHpZAYNAtRROYIrh3QD3hwiKp3zUy+hGgCCWtwRjU6sWE5/oOFh
/Drx3XnbePr9xgPJHfy9iQUB0Z3uCQJEckYkEOTwVnMOLlO2HN5S4NKXRcZHZGFtA/9NtpmnINFM
Fw0DzioiqVJmN82n7euXyP2Yy/Eo93A5e6ibRazC4HQm/KLY1nLMmORFlB8drSmnVIqw00imNeUg
yDUNnpQb7YvlIVUHJJEbYSAKjxXRwBAWRkqIuFJAcJ/J9GGgold0G2hwt8y/nInB5AV6fUB8a+DB
x6QIz3Kiuf0d9Y7M6jrVHXFjgDbWtOMrjiTm/GZOz1HYP9kOuRVd8eh1wRGTuvBtFCMVAIfUgmDr
szUUkWpANS9yKTcZUaWEguIq2dIZM9d7BnRvYPCJDZlM9yP9yD0r+wj1XWWld8rzNq3rEDky3fMx
a80Mr0Vo3/kxYTAxRgf8wQgydAYHOGgDkgRgVzr+CRCRa7Mb6R1G98avT7nQ3PrXhEuoL4RG+FsZ
LKWgXEauqFMxjweg6nEPykPQJk+7F2F6jTKPamihdA537niR/helQEUQe/Zswpru+JC5e+uaE97o
I55q06tYuilwlgCCTai+reRGxpgHab2FX12Q8IIvXXAbw1dy5FYpG0UIm8aoncuJ1DxpHZkyhkwM
KvL1cmwxAuaYQ+1JV7NZAGeSKn+3+c2lGVxEk2MxPpajv9WrG+GHXG72XrZFlOtHvmIOfh4jhhrx
NDC5YlTF0Ige0A1vTs7FNeMAom8NRkp3Zmk+GVm06YsKt8L4IlRwH1oazSHCA95f+yz3vRGgYa3H
zeQO5zJW29LQXlpw5ZEkJDOGEHeVFatrjE7RoA0D0e/8vXKqSKkcTtPBZCwL0ekqVQ5aIFnZXObb
OZtId3/LajLOJeKaxI6wvmmT/ZQtZCVCwfVhPUSzehHDnNGHbcef1B2ysiFEoXOMl/zZAY8bHRdj
+BR3XzT/gLEGBnH0/pFi0tDGMyF/2TVX1okgCT3ozpY1+3d9rK+UCV6NChuusXSGcFAX5W4Uruby
5peMJzl8SF1iWqV4HKHrEO2PLOGs+GJ/p+02WKYNrk/oYCJk3C2YjtzPcjoLzT6Zcgn9gPTKhoMB
Sl4SJdsCNSSrTrZfItS2T2xHUQYKhge0f+8wBanr30H/aFLnnBs1VfZ/EMwF1VAoNSkQ6FLGe4vm
MR0/Q6jd8HcjHFq6L6vFcu3XFf0XlJ1SeID4ohQwTsXmMSPbATUNGoQe/N8BrVUJm2vZE2oN8pgM
TDi84nkATdFV/LDUb6YG9wBFrvRDjp4/sa9iw0AUTM1IryK4p88TyZHtEcdejOa6KYO1Fb0r7SkV
lRNFfR4X2454Dv9/JJ3XbuRIFkS/iEDSJclXlfdGrqQXQlJL9N7z6/fkLLCYnWl0q6Uimbwm4sRz
O79r8TE2jyLyKRGoAtktwfxY5solNOsnHVgE+cIaTmu34HnedFn+rxMB7JIZaanplj9TykYxdB4d
cEJqdx5L96nyeS7bfFhqPjEZDsqdodbOzqTseSCOgFUNvDSj5Io29NoQRFwXFq9hAyeWhSmvZ6sS
coZVYEKpDdq74/arIIIegebXYiFXOc8pq019xt3HMYH68GWIJPirGfnkqWFu2bhXPCJLagiIF/dJ
Fx8W6Uw+RKuI80XdWezt1W900esgXeH/oeK5dKdpDNMIjoPDKoc3pJw+1EJfr8wnhdh0/F1LeLRP
pi+vqaBhS8rF6an+XIpTo9dYmb6ZE65WVu0Jq14JRYprZtKMuLV+C2io/VHdHQxhPPzOdrwecZTE
/KDafLA6FOOMKzMOjYmYZJuA3Ers0DWv2mh489By5Rng7nfUoLidYngFrKswScid7KDRI8VloqNE
7XUSc/eL6CNtOoLg4J4x5F+knGVOJbYgDxbKb85iZVFq9kfImR1xdhs5wS3usEIZj+cuRa9AwBP9
bWEczaLYirL5J+NhZyB4qtlkevlfxmSq6uxlXIen0DXPTJt5dBvjTYbhZcKnZ5fhJ0fEDgmTOo7C
WJyja9QTLsa+oV+12A15oHWLPC5K9Sn8qnTnFgbFtqLbQtcJ87ykm+wSl5dtQRRE8/iPXtA/7BRN
Q0/+QCNI4+4kXryHqm1VIe9ZK7M69Y1+HmhfcvfX4PQPubvZWK3w2cjzfyMSb1zoEVtwNA7M9PhQ
jbrGUvfE+MAx30pmtylaI5wt2MEXsKQ6TyOwYXwacpdNvf+Q+ftM8WXi65UAbVGMVanPbN9igKv3
aJm1tV9yoA23BkhuVNxZjFJqBF+iYadhFtXNDkmerTf+BFLowII+88ad7pKHzlkc0bbG2Ao6XD/k
anWbbNqYNjeQLjbG1Ly5RW+R6cwCoqp5YGgVQblgEiqKYZv16GwipHjz/JZhcVXWL3WF1bAcPems
fWR2/Jq4CMtR46vqxQuuEiFc9dcHZwTaoC/Ihh0JX7HwQdikwAYNOrr0rkZMxp3RRSzk+zyh/3fS
+2AMrNWZjomt+s7brr9mxJV2VU1WiXkcwAUN+fwyUaojWXl3hnXTT5dKw1TqQvLDaRqk27KZHu4s
l7pRrSXjTdv6DcFLNm8VifF2cVHPa17g6+QI1aDCGVO202W1nniBOigeeTiH0N821bWbekYuzkbV
KG1kHCdIZT4JxA6LoNqlhESb4bV8QDN1ZnrvgMo4Pv5J7TlAQD16u570SlLWt/yr1hDwToaVi37j
qPMOKckR7fRPXjI5mcC5APhccpCwJ8RRMAJmlIACJmY6EzbipHgv+p9GR/FK4D1P+lSFn0P1pzXD
HYEqi8QFen70KkhjKkLZQSPzRSdSQXh5Bt0q7EENyHjjU1vSCf1LO/njx38u7njRluc5RCzpkfzi
O39mC/6x8fAimg52UYapInzkOcHJo0PG0asNQ7EPk7PyD8Vc0IilTc+k3DhZHP0eH+jI6Ntnt5X2
46bMSmjUl9LRIDm1E80Nozz6G4y1MKTucxawPHU8ijXu2JyXbje7BzNpvuxguDBO3HASdz2TEhlf
UCJxQAJiY/Mijx74IYpKSh+EotTwtZ4/Qnsnkc1YnriAaj0qs6rW1DgcKdS7FqC7Ez+KNly7HjPN
+p+YYOPNds+BYWVfLD1lzxCgKqZTGHr7DukDHkNhj89RicyjdpZNOT1a4d9hlZJoRFdAqvB4CVmO
TOwPfOTFM9v5ck5Pozmt6zJ8CIPXf/w3pg2Oa/QUuAUfJUC8mI15zJkm8+J4ZKW/L/v0Hkj5E+NZ
KXTMDL7j3rupuEyDwkpcwij3F2FlPXe2QfWHMDs1ngtWLE1GGV5yazUEf+TyV9nwEt50DmLYMqne
haS7LrJpFWbv/pRvlBiIeTZ6xITQ+3qHQwi3Sv0ztfC/iFzQsQ5BoE7s+EWhS0pz2hRQ5gNoK1U8
3JV7xTYmoqTRvjE7LQf6rSLbEZXFzaB803VOjC7DgtqhvYSkxF6XSUKKVs4x0a7SdsnMP4jeXlbB
Vz/+qET21Hnwv1HK+5QpbMK0l3V/p+CklXEfOqpNXYeECqUeRw8jzoiN+4RL3EQPzsCUgPlu1c8u
lQLxqRoBpIFcjH1ziN1D2fqn0oQOB5DNZC0lIJLHUBT7LP2r+CwVTK5jkzQgS6DB9L/tjP4K9JSb
TCtRQenMiDFMiGtPjItsgLwOurvNIcVVdHc29XBNFooZ5As9CN7yNDsYFgGqdIo9kfZQ4cOJTGNd
rhPRUJgl3yNmDpYUhDxrsQA8GQRHq9S2s0nMls4yM0pp1rVzMXg068twBhGmyErpuGoda1/39SdF
DEKecOlExsVMjT+L/Ap8iuuaQlD9vv/4eLLdqQh5J6FgBPnQ1uhHyJxCz13kBjtF9EbU2FYnOSEM
nFbSYqXnbUHaLxpJucqnMLTIrfLypnfzya/G9TwBNSGwwmGTR9vdUCeQwRTbt+Kjyu03Z9K3TlO9
KLmmkXm/LtZcvboKjgS9/wyT9t73ZHYJc81glWdXssEGK0oklhEha+l3gYSPiyN/meJYayZy8NDh
1xzhgf85CWwxgtMT7UfkVYdW90mA6hDg+ml/XARiXAfc1Ebk7x2eR5arkgl6VOav6lPItPazc6wT
nIGmvSaC7B27XaSlTvlny6OcvLWfmg/H1p4GPT+jKWYvjratcW4tP7FrhLChhkVUTp9VfZpDNpDx
dM4puf0e/YoFHAdxfNmlV8+ZtmIacf0MC7RR+3DWPkMj3lkw0VCgv3ikGDS9T8NdY4JIvWd1geav
GmrK3KNmDSabYpU3GU5APDiEB+r9wRfxixaW/6BBQH41b1KpAQTT3vFf7j5qcioMK/70+/S5rNpj
K+UxI6wyxpENwIuemig9EPfFR81eDsjL2emI0tDdb6Nu/qwZN5LrvheojSmif7pjyupQEDAWjcYm
KuR70+F79DDt1HP15xv1va6ZxrEmY9wXMYavEXwNmjxE4yEdOb3nmr28sJ4gDh4khY9ZMShr60dc
jLfccalP2k1frR2tYvLL3y5JyWWEs54acHt5dBylc7WKPROWZddjjgvm+JCE3TagUVjG8qMw6r3X
0r6hHGit2USaD2YJCXBIOAda2gCol+IMcSBsPI3cFW0AFn8zEGf11zoJbuyGmRzH5iHqmnVROZs6
ijdtI65NmG/qwl2aRMUN6d4SrcLWakjm1J3qcQWMzMFKhjBF00HJKQBKAzVhCBwaJz5iYNdpR+Jq
OK51eDSc4X9tBGkqPhp+8DkrXVKIxC1xQIVLhGiyis5oTGOtLZ+mxtptMWTiKQoIDGX2juUSvCI7
jqS9eBYrN5ex0IBmoE82HlVcFmFIsIcG3Z7zQacOqRQHsSMy0GvsbBnYcQ3GHRtLiEqA6SpoleTX
x5a5jRCN91b7zmZxGTTVN/lzvhyPqZ+RqzoVULHTdKXjL9nMg8qoaw85C50uY4U6kf/V6ugBQO+n
k7iZ1dHXsnvnAQXSWDxPEVEqjYPaU4YbIyzJOVfoc3tyN6kZbFq818nEiipoNqJEB0XGYFDV59x4
RHH6USL4Rtl+iStuMOv/z5qVy2tuFWCUuzOg2XFedD4vxpGWOxmPqJ4QrCcXYCIO4YaRcVUHEEOA
SwWw3ujkzWCPT9PSbmz94oALNTdeunVwTelbviz43jcmz7gQm2Xv4VsA3q7VxSpuBUO7mom1zg5e
W8/AMJyIvVG4m/qyWrLkZlo5sx1pn+o6WU6tOIy4G7zA/bOcZJPCmhMaFEoXla05gbP1q92MHXIR
1JR0JWo3xDFnLavJozbgi6TewqnQz8/usK4AlWfkETYCQHBel+9uYexw1/cJwTpymcPf1IPmRgLF
AQz+WtSYbHGk5XiCU3TLdNEsPza0URq78oGuJ4+sjVEzjMMyWM+3US8+ItRrFjKaOQGSnW4E3BVl
h3K9W1FBCTHtZVQ379pUrjObmYSIF5bFw/aeBzq1vB5s8jZZBzzARS1XvPdHebR7rDkDtau7ldx0
QckImiRah/d6PC2VDUyJrdQBXYa3nOxC1PA2rY3BZF5jCDJ2aNYIXfRhfdd5elB/cTu9Tqi0HO4f
rG7ovWgoGJT5NotAnokeqGVnv3qsCzIm5mPVXNWVYrOk9DkqogQvH+ainObVNZxdKa2DWyJW9sDB
L1zIqNiGEAz/SXfGrCB2uof4JmtngPEkqNjBNQn6RU82Ln/I5lohOWJoNHKraciq1Eun9+pDmGn3
mLREvRJn+JM//K5hsl7C2SQpIL8NTHBECmulPCEuX0m+raLWj3FY/VqN2Npdeat1k6Db6QiQP2Kz
BmREWcmju/p1LUu350lH6mDYbz5PzsA9pT68uEM4yiY1YpsfGSp2e6LB5VjiDat6d1bYdJjGJzcI
XXBAw8w3NqFfnx3e+7y/TO1cgifpbkESEpCVrNT7KKn2lXbLQ5N0rfhSid+UfF5VHJpip37woE/3
dhueNF5mJjo7NFnM2gP6ElVd9Yx5fQ63QRBOVSDSndfqi6ZjygHF69FjJChgnqdZeoqL3chQTdHR
a0amtk6UIUI6VZ6EU6cgRshi3nRGfwKjaFXkVDi0e3ZvAQaXyTHuuNZkTByl/mYhAEBjWSq1AViT
jCHAyLFlL/IZTSEDFqUpDu321aAF8EKYxmTVpGyW5vlE+swx71mE16wCJt7fAeWXRSql3jHSADZY
IbHHDaNl80841tOqsQhAi/p13n5XPOxiSn8GE4altH+YFu48YuE68dYVOPKM6TBhCObDfceNvizb
/hA36d0ais8Gi3Fg6su4GjaVhRhYmGKvvs2j8myrEbrgMTIK+60pjV2AiAPG4DqLtG1S0zDi+ozZ
Pvm8LyRjv+glcxltefo56R2WTy4a3H49tw1XM/gqvM8eh5UkGUxzuI0hFlkjlWqWPYayuIiBZYbN
8zZVL02u7TKuYAv+UhycAZxmpx30kbMiwvBTspORNSMnwFR9V14VTxapWqWfmzSn/2W4CmOE2NIS
Lof6oETBhMNiCF79S6HgKV61bZJkpBv+kXQlSM8nRUFQLywwwFUznWNVWj08AzSpKiMli9gnv8g+
qDdDDc1qmWeC8Zx2apmDVq2G7r5Zs9V97rR9HOK4Lr3NnJfXKi2OCOozDRznWfFvZW/gpdM3bfKe
O+aGh4J3dlyVh8wMj16oLTrwC0/iqINaphQ85ikewmL+DGuqeNlt3XBTm2ayVAVInER80mCj40p/
MrNm19oxcuVIMVg5z+drwuAwZG5nGC6OegivVcUihboSKHY672Q4X/M3JfDsFQKR533T9IfOitcV
H1pGS5k6Qp36ADCu+FB8GuowPnX/cpgnqm4LEhVd4cAUJvaO8CkQ7Lsy9HeAHOrSXXe5t0R7ASqb
+RERwmP+YbQdJI/0e6rrrWj7dTp/qUNR/c44sb/DVtxoQZSOXPrmwRYXPxo+Rl6VNtHIVbHSYJ0B
rdjiAlTfgImASC/1taCaps7/CU206Ru72Fj1R+is+bD455Aj7pfeq0ic52yYd6mTXcYwoBxgdKmm
0mnxk4+XqS3eUU/xTi3voacfTMTrGYhJ7gMLvqXeFsR1YQJHszEUzKfGlLg+BQTjVuH3MTYFdQJD
aWwcYoGqm7SdH61LF+opdtlo6wHBIvxtRpSf2PnHRnTUy+K3YY07GPIry2dnIRz7WYuIQhu9+jxG
fvNU8Onoc6vCGS5GWP+aNUkanFDDTF6hLzaR9aV2TBqWGa8O9nEaoaoKOTej61CQ7qfrGMU0C8V7
wWDLiex/ds0AXWPQN6XYKW2b1b8PWUqSNQZq2DL3SYunABCVNvhHYWRvRaht09h+7lkTC2sCKcKS
L6asKaCS0zKEVbP3hLgNeAhNX1vZFrvtqaSkRL8pMrl3qhjVNsOKTPrrePwILThMbfWqGAuxjbGs
qctPWWGz1n0WfwyqaxAYlUtohglH1WyQJoF/gzoc2QieGEJ7Q7pR21WQH+qnRxPl8WfI0a6Cz8B3
Jiw19lWYSijGop91QlWkTFTRvFn2FmQ90wmTtDP9ux9vFMPxkwKK4VtdZvIfn37rzxwU7U0w6sFH
2xm4zhAqVckfT9fFyzICOJEVbgmJqnhR22nEuJKv0Ac9dMbmOGCPN0Odeqrpdo5FGjiB7oH+V3b9
mS3DItfCZytzTrOurZLE+4ty0smdS8WPP/vRrvDdF0vXjnPDvK9GaxQ1N91DEM0Po2f5T+R0ipKi
ESGDsIINcARqpouz98CoVKJ4+fASG1YjXI/W4sL34bv6xaxoT37/l08apBD+dF6Cq9YSJCEOqD88
tFRd1N+3MHU+0txCPTkx20ibsKQmpWNxZbOLSPTodWTUfmaiDtW+Rknac+J9ud28dXsirPQh3oXY
ZnjVJw6DG/EdiVTsu9D7G4Y0pg7ujzx4f4VTgNf0FV1otKjepuKrcTmA5+QKIvhfIOdDl86X2XLK
RTrXOysGIprV8AGl/CqkPiyMsgaJ9xfCH0FOnar6EAtKxp9zWQpYA1D1Ovv0hL41w+DYhd0BzUs2
bQutfzZxnUzn/kY4VxLHNytwGHUzohiOg/EjYmPF1QcC6dLnVu/29CYnKLBjFS+5m999AOVy+MqP
DZi3oP8ERPmfnwcMEh8bKamvuEgiHiBYL5IisIr9V53ze2rYzSIzHOs3j1yZuvgvNTO8BXjYyoKq
IvktUvGhfhvfphZ5IHAySvfm6rvM2FgipyvXwqPeBhufBreNSLrq0XAycdmoYwhC6CZsnJWl58u8
svGaphsu8t7EPJyzFkoEPE6XzMGWoSQvCzA6MLXnkC+FnNoxCDCk9bKHFD5os0pAZ0e++Mx1dBRO
fu4HuhhCwOfIIvrWwqD2ETve3oxeE3GzMNssa7IllWlftEz2dZDDwdWfKzaARICUTJM9FqOkXeQ0
6DnEF4zjxWyydicppmWyzqeLmVMYGn6GEtt6c/fQMWk9uCLU3RRGLGcVwLShMQkbOMfDZwCwGCxr
IPD3az9G6u4s2FCmtirLll4dbje7b4xuFdV3wTrS+dcFMPGb9AnGcuPsfVS4hP0qdj/RA+2f57Bn
wFQanG1CrpHEEQSMTD84RPULM2x2jwlrL8xHPHFNEaCfyjcjFJaJZT7hS4Sp9PXOaVilYkRJEVm7
IUFJN2UMmMIT1TFl5Xtp0aPTl9vDwbOcLxQSHrsX0my6uT/pYQkfirDu8XmaBWFnh4n/QNM8PlPg
LuHicg6OA2OPfqd5dBeav8l7zH6YQ8cUdLOPTYkZQpwBpwSPUofeTs95jslhppcf2JX51FLuEV2P
cJSJ+g9PG40e6nA3XEdpuDNYUPrEGiyjwnlpOAaZvXZ5tu1Fo7KtnIJ7PKRoYAwT2Bl2iWahHqAh
YuowrGBag2dprHf6czk+WxXeVRAZvK/Qqxz0FAIWryWUuj7mRa7WujZvuQJeYKBwA2IOODkmqPcS
kbHL9oxzvgibhdl82yDjNMqoaT8W9xTOUfmLG4rui2ZGIhMs26079De70zYywTBEh2XTzQeC7Asa
gldmdijfoTVU5SOXhMUnJbE+7fPMRimXL3j2oAuH2OeCva4/iuGaGslp6GeQiwRozOOR/VKK6aS0
mtfADY50zvgjylVndh/mIN/iYNqGY08neXAjrkbubSt7PqDXLAoVlgUytecUIQ+XPd9aJbpMzmVm
n8K6FKR1YsqvKGFUMNrvWsOqk0CgJ/BGvGEBlVd1cAi4TTqfKYEJ4rmUN4i3i6LTBSB198JOjZGn
c5zy6EE4zBAOX0aerlOTUUE6r6v2MJaUw0l76n2aMr6UsiqlGtWJd0slYxZpopvO5LpzXya/ROX3
UYQ4DZqSL/AIs+84e45RjNC4LcKwJpEO7VubbGuzeBESSTftIHJjxADjLzqxgMIUXWqDfqKzOvz9
uI3Cs0R7iFzBrg8DT4hCrWpvGBptTPQcLS3IUBk+eX968xqxVTc0gylpe6FBRHyYbhvDX5lSrCqk
MVljLjjQY3YwFSnyUQO9ntANSxJwk6xCIm/cEU1M/hLfJk9fKYqtVIv6f6FNbQYk8FQ6zyO3dEN+
BezWRSzQb8CxoJlQsgBddCvhRPcosOCqIMLnv5m0p459V2K+/8Tu3hXCJKdhMR8VP4wBA7SmlhJP
28Qc3cptOFhnK+LOWaqCnVeeO9rQ1Wj45qPQ3ZVgfeQaqCNsAjUGiA0B/G/N/ecyDShD+YrpCbHA
eOyCjl0yvb1wttxEuXaOWR4VzgqvehOLz7j8kXp7NjHbleHJzlUcWMeAiyiN5Lkdf5oQDbcfOhSE
r2NaLIc6Ojb1o1a/nEJk4xYrO4yXmQ5jjJCJbVbGzETM7sCT8+vzHFaM6obROhoDXLa5OdpVgAgL
bHhIkMroQlUxTuYQrTSe43FArgHPBaS1QFOXVA/bvrr8tSHcsxHqncv7W51QHvuL0A8QNH6m5x4e
+MxqgqBhN8P0+mS8d/WmJXlIZUa2Ff5I72R67yWb4K7MsGoIIK7DxrY/+nxamwZoMvlbGoDAY9S/
xS0aWn05RIxkYWpG3AwOAbkZi+b40ppiGwxraV9wSi+1vcup01dvtdaudYdA8/hu6w/BM572l3Zw
N6Kn/mOVZrMpwAZ+sqQOch3xQopcrV0m3ikz+yN2Yj2PPiS3rZ0T/efoz1nv7LRe8ROre0ogc+u5
u74fXQ50/6YPHvDifh+UvLgRtJkNpAfvY4qqbycSOxh7vMOxYs0fDnk4fC7RcKjZSCOmVUMLLAic
/LlMTnBC96qu5VnEVjCu9CBea828bXn6TFZlrLXuOHEZMlJQZAMTOv2NvIdFML63XvnLq9GZeR9g
sothnP8Zo7UzDe/odLzquhaWQnLBAfdmkx2mKfX29OghlYr+FeyoUYMDy15z23lOWq7n2FDfmzpK
7IjjH8FQq5yFggjxMjtVpTwIrDr/FeHkyZvDTqSnCsMk87s3fWg+RvK7UEateekv9JYOzeD7TqBW
W6w/FkyxdmPGbRyUH6rZGYlxjgCueQVmzWH4Uo9dURYnl8vc12+sEPctT+QwnSf+VJk6z+SaYCpQ
2XOxdVNDvxpkufoLLQcdvwr8Hr+s+n3qMa731Tec//LM7DzCeh9eAMMa+a0jrFgU8kqc2gvLCs3U
9kKMnxnxR2h+WY08Jms36Ai+hgOLfyThRA9C2mFizAYbHsXE9UcaNVI+5uTl5ltITTYbSlztyk7Z
EAMZBjuyKlr04sV+KIGOPFVyz0wf9dUa88nZZIeK+sXkOcNWKAMcJXvN4+5g1N20rGx7tZuUt9jm
5T/0Fy0HuUhBEysIPtv5p4GXn5ccDGc/Tnsn2A8m7gCE/M73gIVEaRJdnrXJGza5hnYtHlcDVgb/
Hcrdk0n8Vs4n2GGjMYS4DFjIYJYqjE7jWuwS0+No+7TrtXtr8JpH994td3FwNkxygryzznqVbUW6
M5g15dnHaCJlarQ3GXe3Bg5YNc2HwIZslCf+Mu3MTSqsg8e9bhiE/aimipVi74dbYckvR5LmncTJ
MzMggLjlwEHHW03WFrjrjriCdTYjQ0clGBdczJosIuhEqjphOUqEiIK9RQhSbD5dbhUAnRU7Vl4n
wMhVcbeMnZJMnvjAXJeqpdqnBDX7WBH5MpjvojfD/ZhMswT7hd5IEQQoq5wuRUsuS4ZV6K/aAnPc
0GO0hO1T6s9u2W1CrrDCqatjO/Y0DTFtDho/3TBC6sMXj9LxyeMLYNUUAxMlIpTj2nv4VXVl0sfP
sw/wSNqUxdA8mVb7WxdcUZw724Ek7xbaK35BZqXxvQqvGmGU/nzg9o0RAE0EC6BrU/4Ui86PDebF
VdWI4W1wFHWUu3FonDhfVFEddv6OdsVReYSjhaWA2X4PrmP+Vd1JG0RAScn0k0ubcYIXHlMO2kmm
JFb6rH/M7zIl8cJiEsB0nMvTexpVlkcOg0Acdykj7VQ4cDFJDsupEDhWE+J1c0R2LCij7NtyN5WL
NUO5+vo3lH+8mTVdsPXDxljgCivrnSdnsJFy2FdjsI04BtOaCtzB8T24zsLk1OdbVE+GpCooIok2
+j9SU6t9xbGxHmPzxxxYP7IvCPg8otTCFpvBqv5MLBQJFZDoEKhoZK2TpF5L+a2um8GZFTXoy/Gw
bkRL61rxN4TzrcIlpOR5abLG9qNuFB0Np26Hz8WkAOLMLGSAEnDVatYnjPKZbWh1SOLi2Z3v9vCl
R8WymQD/F3cjRRA9NdBo92q+gJf3qW2Sa8TX5OVzEiHajDzm6nPf+u0LCQB8iZSugNn/IqZqRmAF
ywIKYvQpGOkHU7cOPAmJo1m7VOVzcmjDgfZn30dvZgjomF/UNXdnMGhR71NVYKEyEh0bQcY9Ofcy
EbSEGligLqfqIB0CEK1HjxA5QzPHqgqzkhh+QvV6tGkj+E578avRoBbRRUvg9hTuxeOaMciCwc9+
3f0dg3+Tj6PCLoGRV5s2aBaxdgeegKzFxNXxzhlbcz+7Mtvxg5I0sAJ8spRUaiHSr6zPr3Zo7Xwv
fsQq8AXkdz9/MITsMVGYhcrKRVAqhpfZqun8+y+7LXcCg25Ptzx+9GO2MsjPLCwM/Q2OMRMp5L8g
kvATWGVyHAUlQWLiDExol3EZdChCHJuRWlwB5KhSD1dec1XmI4nFvKlgwhvtEQhw6VZMFzljMvRX
alLF/oyH1fb2WQRfz+7vI/s1Yf95qbUtIvPKY/siPGRGEYnYffAsjQB9PHgGg5JHvQg5RRZtc8Z6
eepG8dIGGCm9g7pG6fQzxadUSzYaYq6uM06uCO9KLaf4TaKalqMof7ogAd1C44lSxRXg5RgR18mz
51Zbe0gIj2Z5IubwGAmBWJbB6Wwd09a9euE+SciyNuYd5glq+zw5lGAsbC4jO4tjtEy9AF8f2khK
AJOX+SIZwnc/cAkOjjCxdkfpWqeu1Y64NddT2WCShdLTIygMbbqZCqfRvGp1h8MPgVzfY9nsnjXO
elqqLaYX3I4LiB1rlZrTIumMCbtC0WT5/9Etdlla3XrrvcKqMs8R3/fJpUNyWO6lyW/YoIQDoKmc
ju0pBLYPwY78RG74b4A6RCHl5YbXwaSTZkbdRqjyoMSl1O+anAiNZLccUA0tZ2/biZUclwgtNXvR
s1jblBonkY1rzMESMNYYtiLkFvZTWgdre/7Uc+Lx0IExInS3RFkebd4aNICsGppVbu47cJNIcIrh
6c+bk7ukrZk0dortaZD1xkWUbJXOzg4w7R+c8mvOueOneQ3iG+cqv4ja8gcVmx4vnHlpUlcG+0Ay
7uL1H/05jaNe2Oey+8wwZsfpWcPmTMwDyqFnhRTwrOQUzdDvM4FYFIuJNR16DymXFZ68kOVbSJgN
dsUaVzjaBlaOnyHXzXOACUnyokcdJRML6qp5JNz/oLvvXvDZB+bB7SYO+mbv81uT4i8EdmPkKM9Y
jOI3CShkEx0ZF3M8gmxLTEvjZC8Nn/pLe+4KoCfM9GPD2HGteXVdCG6huWQcVLrMOnYDog4FkXB5
wyOMtSgU6XICstXZcbA+tdgDZZ8FMWdSe5Vi3iU5nQUNL2/agwDNZbCa6qMCgaW3dY1hB6xyabT0
x/2xYVvJyhdsKOKWeLrPJYrBwPuyOexKoW1w5ePQ5AWcxn9gPMycQ1XC0IuRhasPR+jOTmo6GXTW
StSbQkMU2vF+Lwgwj7v1EBMcm+3nGp1+pIy1GHTYPS4WOv7i0LUuNY6CEYdaPqecN/TpKCp6vT5N
eP2Drr70NjdiREZZvqeTRHTOEJx60rKOo+esNAZ8c3/XV5YfU+KwosutjYbESaXnMrMF+ZnwNscK
QuecpdFtmDFTc953EVj42ls5cfAy+PrWcwhSzvqLetAsFuRdRX2vBlkH6z0hwjqp58vkuq+tw3Yh
heDOqMckdpFyfwH6ANkLnrsOYtI9Hxn68Tb2aNwMc9vxcqrcfyYTgQw7zjAaq2Gu1i6K1Iz7R3QG
0wq2ca/91B/SNEe6Fq9ntSXP+iNprozeGpi8otp54S1zRsK06Mww9NBGMX29ushzHWaAc4yjvxsD
QgzowfTw7o3xR5d+RiH2mwz3GA551qduwI3GUMLGRTxMEtrgOQkCRMZ590I94j/FKCPqLlqH6Xvm
OOSMgvguYh+Hd64CkBPEOg7ziBjzA7TH1M63eVUlKwP5nF4FzFFxkXbj2vdJH1Yab21V+P3SsR+2
66zgvC0z8mtyK9gllkPWDFvP8a/yyJgV+WGYkg5ErkbPgS89gZoD7lLkhJTQ6em2f06rYlHbABU4
FrTrUF4NcQrENglPosVL/5R9M3H2Pbq+pdFtaHfMccEYQOAvRbNJt0YM15I/IJt1qz87E60GbXm/
opZQqQExFahfY0y4B+3D4q/Nuaj8aYSZvPj2U3c3qxd2nzHGGLhz/5wv7riWw21+NXT+0/hMjPbA
0XgQOytLTj4dpEl9bJK8ocjyHVVe3siVrMjtgYjArEnfRMMxNnwygI96JVdWemhqf420utCRUXAC
+7fIA8vlKKghAjpGCIzZNNaWfXrIscrp44uP3g0zO2AhNL/JW5eSv4RtFo1tvRb4gu3wF3S8zRPV
Iy/30dBAsxTTRxX+2t3ZKVe1RmAnbtUn/9cEo8eHNsGMjc6Il5gyaegkhlV80Qv9Oa29g6CznzQS
T7z+i1EnZm/wPJxJomB9MWoHwzygLKZLickmgstu2YhCPdz/oKokVMmrVpl3YxR/FW3WcNEYANh1
dKfwTU193dM8uhU9Y0VKgN6jrXLaeatVYJ2iz8iyLnpsrbzGOiacQIigPsOmI4bEQjOxD0tC3kie
Vv+SlnubNZF/xW7BcdsvU0jWai4S4aW1/D1n7G50CTBIW8NbtP/j6KyWG8eCMPxEqhLDbcwcxw7e
qAITMbOefr7O3e7Uzsax5XO6fyzitVvSP2ami8w0973xRWTrcxbM/bJ3kRF1Jbn2o3K2ODz0WPvt
MaJxCKaCx5McXD5BXvNXjegfDM+DElFlSTq2jcwpdB6pjLJxE8dUpe0Rndd+cgyQjocibwqShUPl
A+YGTD85fkrliK+NhvAYXz9uHtFZ87JNM7wFVkpXHBlpimZirYm1y5h8jkTBxEiJ1LSlfoNpzMSQ
jhAxIHfJo5Sg+Rdmw0uApkA1iQ7JQmm9i4EgKGbFQ+vcc8sgJDUivcm51i7G9K7Y5hkgKsrtclZg
6Lq3gUgfH7IDIdk/L2kOJc9TNp6DPNmihHkNIn+t98WuIv2YztM7pnEybe2S+u/mDT1azuvLWr43
BZXfRNrwr0y7JKl2O8Tr9NzSgg7Cumg1qpTQARKK3wGoENvv3VQEoFP7ktI67CG+qYkFaRGsL2bF
e0Sl/jTbLfqkmwEOoKsIJiLEgugcQGfLGRbfuDdz8Z4gnnGLDV8kpd9kxqa2ftIg+5a8YUpMZiJH
wrB5RbuTlNF70Q2PBfRBFEd4Hf3HlvRbdMhIrwJoLlKqUaByl00Wf8zZ3KTD3WnLuzsX6yyk74F9
Ix6KbT/8Ot7B7tQNoMXWRWY9umt9lVhvdrS2gt8JjQ/+B9g2OmBpMm3iYu9H5TYRCxjmkM4pPqaI
rPhMO08UINVBtW2xYDSkGDTzDA3Bvt3wtbLYYDD7EYEwv5sdjSHVuEujjOTIjgYSpDMmD3+AsKk8
tpZ/BMGyvZhEY386ta36R544MfVopPfY069f+HcVmHf0/XvOxeuqT0XAy8aDRCeVRrw0RDDtNhDX
1Uc5XXVEzMN0YF1bmW60jOJ4OdYjKAPC8cgadiJcD2YTiJEBs0CM6DH0YYQ4JAlhoqALhfoOzuCP
PhI6H71ijIFgMKvDiNQ2TZxjYcfbPNdWFbQBI+41rIr1JUbeZjknVK+Yz1cZ1WFVTyBdH22caXpO
amWbt7xBIaAAX5gfBVFT07o7X4WhiYyXHjU6LsHfSlRztDdqHvH8Pv48OuKT7LsuiWa1LURsWvMY
OgnRY5iJBgOb4pWkJyP7ofwXDuyts9IToVbkncHhJ4weXH+eakOpEO9Ecq+b3lKgEKQSS48Yhpp4
47T1l5aDGjfs4TEH2gr7Zw2BWJczRtuKUJQVYSIT8VVrL4sv+uRv0ijXYWQdc2EOCkDqp8V+0PbU
ckUJDpIp/vJD/+7S6lJOAd4XFDJFiGhAu6Jw4DxoDXuHN2PpTSHcauQjPMMwx7jSa7/w0UwY3NQR
6g/ycC2eoBBQAGkOPtXUI3ZMGrdhzcjxk4pCUPl9DYoXPUlxtaI5+AYd8oEQraTBi1tfAy4pDPTE
VBFoVcHbzrG1V03nbaotJJPzNmZJnEnTtKZF7KOzrFRkCOK4cx8T1IxUVW8tlYCVHBk3bZ/Ilthz
iBzkJx8w7209piECdgif6EZtTXQzUrL66Pj+Y2wbbJuo6gMT4AbDCcswAy5AQUyJRNdwVKBi18Ps
0GTt5s/ihznU5CYZTW0dFdnN4grSM/+sAZJiLKwyh+IUfl1TS+4o3f6yy/zB2HT+ixbRDQbGDiDL
aTwNvAos7kwgZE3w6+FZH4DCC4UoSETrZZVQUN2RrMPJj2Jop1r3aNwO7OTqdCWJ7uj21iMKkVXe
YXPO6NatzyT3fwYpz50Z76KuhHCeLlTubmx27T7BiIMwjI90gtgIiH0KK4sMj9cOQMUj24FUeCdd
OEr6QgjLAgYWZEJeX8xZxHjvtTwvHPBJfEgnk3xfaGjIpbRP13acbw1eSqRQRTFpp5QvlN40B69T
rqby6vHrkZWdGclzFLC96PMl9vj6oKQqUh5xKr79lc6wSELrkejy92zEZqm1bznRfnQn545C6AUW
WRJXBSzGmMVJt4+HaGP5uPXFzEowbKng1e+1h2pg4QhMChSn76H6NGhAI86QVhFjbclkupsyiOcd
+t8ayaJprhX+vlGtSuJWKkIxBvt9nP9NlrnPAlLYnjwTWiMgo8Uhqzsadgpu7c4xttgEs9JAbjRc
8Vsva++j8bUXB8NTHibbxiBx/7vy2pec5b7PoTAs5c9TX4251GJAAbKlEwshYbE2jFu4N02LlISI
ZCLiJ1zd3nA5/CtgxzrlZkN7yrXioH5xOPMtIqEmlwqRoTzaFPSqGd3e8jHzFhYfRg/BPhnPfpOc
Oxfs1Rz4YeZ0aRPAePPRrWruze8qNB8T/YeAQfywTPL5BhLD3o9YHMcqPKQzZynLvtGiLRLUPWHF
gSsIyuadoMbNhDbScZBCutkeTgLlT65/4YckO1TL0CHj185GRmkR45JdiMJtxZvrweiUFOpG7Q+t
pgovjDCJJtor9Q2Mh+g3CYEZCFGun2dgecV+ryrrgan3qxJU0OjX7cS3jGW/Msm2NL2KYsDiHoDl
tT3OSie9zmq3BhfHv26gnfJ4RM20JC+/fTW6YVsM9tkX15KtN0+IfWukhZ7y6AQKsiB/eJ+1GdzP
J/d45oWnyovipM/+wJg3h/uqcB8HxX+W36IGelIzNDt3u1i3DEONZf9ShYhDLzV2pfWiQTJKAjo/
4psXu5L4oI5q0376jSzjfSIv2qgpwYaALSN8bhiK68A9Zoq986xqrUQAYriydIA6q3k1GU3DtrvA
G3Y+pXTlmbDvCT4RtTDw6z+1PBOhUgb7dHg3EERZ4DgWJJPYaR0TOZRrY4Hl3E5evCTeZpCMgn9p
aPItllhHRbnHZ8glF+tbgngB04ZuJz8GLV8MFTO415CWuz9AvEKMu7VLOBi+6ieVJfS16iijNWk7
eLd0isTpHjCpUre8rc0SpeSkkBC+5eXOU+nGt3pocBXOizkPdx1yoI3SDltZgcYw/EWjBsqjLtmx
T2FNXx+VRGYZPBpafklVUDSmJz4FYAp72M0F6IpBemcFI6LY3maKkGHWEEfsOIhxNLjkzp//XMVF
1C5GnyfGN6YXzIgrmywEOdgjDnqnnG5Nr+1HkHGqIZdBSZlnMuzl2f0DCiHPfZApTaWerMUU762t
rl956hcxVyHyaALoZ887yZVpMwCBCPeaDUfiUn/jofq9Nh7iEEe1n3CerZVOozAzGem0DN99oK2s
uTuGjioPG2zHHjC1mThrGGO+q1Q6KrH9zhXvoT4CoeEgjQBr1IRYOadmM0yTt041wCna6xRhmI0Q
kSHtD7qRAg1W15Puf/aqu+/S6RZ5+idqzn8uZb0qqJ6gQl5CgWVV/EwesvmZKi3a1Ah83nguvU2N
8go0duu1BvcgS6LtQQeqnKEzMkfTMJ/aOdtVSX4NyP4fmD+jTr9NDmrWikvuYjCuayx+gM9a7ywK
FDkOqqzCr44SQ1JonMJUyjFjCW8nevOa51pjXfT5TzR0bD2KyUhDg4rshyOKMy7ChUvsITnHXYJc
CYGXhMXYPPA0/xUkKJzLMSVwEQWFurZr92wU/XlmNRFGnOT9nRuBw1WQ+rOCQw5tkaGggFAegYqW
ikULB8YFw7qjIrRS7dDrKlez9M55QmVQSRYhdIVEQ+hArYzjbD0dT6NVPNljsyum8tTQaTya/Fce
2ovSfrYM51TiP2pOvsJ//OzZ2uOkpTut+efDyWZV/GkQWosbvZ9e0WuS4oVUrCnctSRIZFqyTSrq
deFqtLcqCu58+6mhEok/01VBk41D5zstcfNIRnn9ksyUGYTdkaW9CLRtDHVVh+v8aNQFUYC45dVo
p0YVZcWvboqUHPree5hZ+2MAbisp7nnyGTTPTemfCzxUqKCRkmX2ViNLWydfqJnSizpiLrCXzpid
3Nl6ytEuOBNhTJhwUK4vBoO4vhaiItOuiJdWBtowuDaDKIMegupvJ0KKWpPaIxyUoaAPJrjcQonN
tk43alV/g+Qu3d492FQJBmQodxoLGdSaCP+EQje1AfFLvfRpfh8JF4NKCFpehg5Xyv9zqLSlgGvh
GO8QuiwNk7DIHuSBCADD8leu8gRLUEOeEITn2t49qF/z2drM3JA2IbhV27Gj2VuPwqSmq15QG69t
nwsM4THMgAC2g/Li6oj5WzSiClpZbAvhpUO073JPx3yhI83ayQOVOuzKrbtJHPRsv+GQE9bSoWNF
7MftbyBxD4JnLGlboRcUkQncsggOKyFSTTrNlQhDJFyhy90gQ3pFr33HfTg077X9F7q4I1CaJJpT
5l699jLC0BaZT3t8vYlxG8WEEnc70vMfwkR9tJhj84kASj38CJlr56QTae8DRI81IRfJlh4MSQEA
l7CD+faADg1CZKsSCu+/1JO+Qi8AbRlZLx7RKR0V24r6wB/U5lvBljOAs4smwRy759+sostSTzAF
UfjwgETs1+P2BRVMtr6abQqX0SJCdaGk3m4stCcBeQsmW8JnOWRTCNnobEHG/f0C2qIOipNIAWK+
EE0ZL1E/L2GDM64fYrLpht/Z+FPYPUMFbARJHuoC4GX5qjjpp6ZOCB6ys6qy6ba46sSbH+1JwhId
IMKtpddfSGDnjWzrFwlYEUVgwYGHMAszHuQtYVLgGiJfZp0LqRizT38pPmlHraK+N11yZavfjuHJ
LdSTHbSnummOPmDAbPj7qJw3RvTSs8YQI7EuJtJup6c2Zbc3J1Qhyjbu31s1/p0QBQzbKspXqoq4
JS+dxYxAtcMjGLDYVloIkDV7qJlnvuvjEfhZdU5aOt1dN/+QamoEvrsmIIAGisLQPyyXTqsMOHZI
kUhs43APA7AoYr6/qbef9PnuA0hocQYYhzmX31VrUK/6b6QeLh3O197xEXlxyVIX44SL3s72Et8n
xD9p5Ls5JlcNMXDAeKoDUNXxrzLUp8hp9z1HHWGOGou62MCSKjjk6dn2lUXkffOgLAmGXA8MIcCO
C4IlSNhnGoU9TIP4oZku6ENka/GBXaeKpFXUP6ZzGsfPwS43cmW42k3UI3wbOA9dOlr7YVi78ux2
CKGc1ajf5dWHfrhWKvg7fRtMtAe22evISiZfP5ESDVQtcrf5LOGpgu0VDew0pUCWVfygjAWC+wDh
hdF9FEx/JjwZTJsorBWWLFNZTgQ2mOQZVCd7rLdt4y+JxuS+wES4njTcfhA1Y2OfqxG7BseYY3Q3
Lg4ylMxLoGZ3E3ak7LvLzUqUuwjIrBiLAAHSKLoClBeu3hKkwyTIxbsWA2SkO+xuA2pB/8ViCkmq
kttGW7ax/89Tnri91CHfQCCGnLqN963IwMjW2fgXj3OwjJWDR3H2ihx1bB/6mqyEBUT2LH8eL1N8
fQVXZEdAltN8R+3WHDlUMWzLhZxI1jl4qK2ox5KvdBTvi0JDhqqu+TJpYO9h5Gwb94cL4EH0PBYq
eQxAjMwePh10T7H5bvb2ehzbg2R/1Ad5V91C+cGgu6liFOER8YNRDowKEtuS16sgbnkgs2vn+hKE
tVW7nzj0tj3Bm1bb/LQaeEamRSdK5jeJ5t0im/oXCAeiaDIiqXFF9+r4jS30EevoXf55nHAizzqW
G8ZfG7UvkDXeZhMhZ1P1Xy1pLEE9vuUa/QV0qan8LjOINy+bF/gc5CgnYHPeJvujmTPycKKvIk12
XZadvBEwGK/yPkSPJfGZaqXPBOCRvIs+AgtLyBoJVh9VuyKsTi6xaAGDuolHLGIpMlP7y5Gr28Da
jAWRVseun5ezjkc/IwIT01SpYXppuldLCU86hqcEq2tNulnNE43Q8yghgMyMIVjsVsL753dqleid
k5E3VrdyqHVJ+KKCkA89qikyTu3+l8X+Zkf2d1JMCyoGN1Y+3XWP1vB/FqdBI2lDo0JBpxedSys9
B7JA1+MV0oaCzPG1V9AJGe5jmjXnWrNoMoehIrXnWvlgFXN7tDHy6m39GPbWQdf7nv5ye0HEaVy0
S8xKcLV0XOTKjVYTcuGHlqHRX8ZEVT70YY9NzxDdLI0lWfmYqxWaFmpF8+FMsmVnnnJUTlRNLXT8
fm1XLFq0CVVHWBpuLskTzjzOkeELBN2mFa91rAs9Eau5MVYjevJSt67taHx1PxGxGwFIXsZl3EUe
fJaibthCTo6XHspyXoTqRAMPvg0i0Kqm3iWJfk+je0vtSVgtRE4wjbqJ14Ncj0TvNyZrnI7gbcK8
Ek8KMT7VJuqjo4oiBBnp95i2izII7348EFuE2YboAA7qT6X6rBsPMSO+cj+6IoQmSPdfop49fW/D
nE0OsKiF4rhp4O5JxclVc1kQMzBXyldE1YtlJytvoajGKWyyZVp1x264hsm9cv8VQQmz3C5zj52H
lvPaUsmwzVcdWm10GJbz7pHihH3IOYE7KQR9FuHjWH2rzZXRQTEtIpGVtVwwkDYbQmk4F8COI/sw
cMYr5qdrkRoJdpFNb8NQ7FqtelK0k6/RdlrWG9VDu3LQye80cbUoc/ijB85ygBMhFXErMli9p+qG
KKoYyKZQ4TbdrW+RKMR7PyInQsMlQlmCv9a4dSIoYd8zZClZa+zbE4FhsUFfgJtF5yD4S19FDTUf
HHZDEeBk9rMR9TQwEBpVoV0JCREO+H73ibo0Vf3Qo1SyiSJEQoNKvqjC1ynFEwFhy01mFdanCMuG
yn3Iav8cJhcnrjaaHMqsybjYirLcMm6T/mUePbLEuh6QBl5ELjqCsWqeDja+ZchMWWTmh0V68EOc
sWJ56qMCmsM5qirjoQqGI5neJPFdkTRidICaY6ztOnOrV6i4PMAARgQNRVMMdJfR+ha3hLkw++S4
L8a5f/Y/BDxHcRkqHqOHgfzeWFj1a5qTHhYgF++uMbIJjdTImSosLXjqxQaS7wGwJ7xKIPHU4iz6
kuc7yDF1WEQTJluP5TxPi/uMQGGa7F2ZHD0kMg3aRUf9cn+qKT025FHqsF5lNC3l5U+Eq7nFU1Kn
wH+IpSlPyBBUWwSqUge1Q9EUEFuZOPnByScyQriV/8YF+LCBdG7rKerEpEl832VMicHmRIB71Inh
J7nkMUXtZ47WiR9vw2yEbCRdY+zyLkMQw8RrJ9olg6mcPtAgskXzuLfj+xwR9VeTai8grM1hzd5N
oVu46XRUbUQJ6L56ZeeMiQfGjr0XyLFR7G3KgCRLjVOSCz1SKYHjvwloNLHQJaCR6M0KxHl6dnne
mkBjEplvI3lbp8Z0fueeH5YH6rpgP3GY8Rs32iW495UByTmijEkrPmeUsaOuHAVrwyCHSBoVl/ah
NM2lJRqN14T2QkI9IIvVcC/f0D7/cYFLsyhH/VTu2QAwrLNgkzMwkdzp7i0eDLVMVynijdxTDiiO
SUWhq5L8f6C/FrYWNlZgCRFmuSO9jwCEAclSdfeoEqMfQckpAYNbv4gJXu+vz8EoKjVjLxdLi3MQ
ehytHb6FfOjXCQeky+EtVg4TcrgZq7UcGzUPsvQBVMi75ELjs1XbZYpQImXK0SDdAyd4I/ts32I3
8wlvjggdaW2aA4bp2HmcrSVcJ1/gaH7mYbYVcyP8ykSQH7LVlVukyDU5mnqPPlhzWbpbLf0IZvXv
XfVKsgthZDToGw9eUSEJOZpuTmHxAA47Bp+oTNdhlKxmJCq69QstfJBdQQAdWYtag+xlzs8y6K5T
fyJcaotwa227WNAQhlJVaPO4IMS2lNVgpjDelkg3hHRzu3LTAx7YNmEpfr7uZ6CrmMfO3bcy4xdk
GUFIOShyCr3btojH5nlclGNHupq6kGwWv+gXdKtdQN/CXLlnMdOYuu4YibuUCSnvpL4NF4nt1puw
ym5zS7KCRcB8XB697DhqN63iG2MymCPRH9T0RUxArG9g/kvE8Iux/skJ6An17NKSOTh65zCzUFK8
uBX2X2Afn9gCgraaiPO3fK4o/VO1Zhsq7nIkz45//qrBEjuf8mRGv4yTqKLLKkkOWkKCiaqho48P
5YxF197PJrmYdCjYDcW4pNjqazKdPFVfSeGrxi0xNYzX3CN/CnYWAtCfRWkx6/DTGKvt+FvNPDYd
vPbW0wiyTyrPLi/BvjCoSFhbq/AkjIl9G5A1GVH6rVm/HateXCk3hYtPjzEhjKfatjDGU48E6RAQ
T95Or8JvCYaaOvVKgHxnJqSAtWJMgXFgRciYf0kK4MyUwYo3RAWpGXFd6SYcC8xnkVur0jAeRvtd
C8ONXPNpoX55Ms6A43owlpn+kdrds9yhGSJc9I6rMpseJwdYsHoIEpetUuJaMDQmdr6dyvMcs8YL
jSLsfVmHh4qm76bubyYGF6Ea2inZ2Kg5o4mfA8XjYFti4u5jQgYQvPeYt4QwMAoVKbBFqgJh8yNx
slp/yWbvUw3WRvAov2bZhbuqiE7UD9phehAWJkW1NIFz5Bz/MtVYNlGT4jff16K69IeNFiunRm+2
CCofNLdGemWeJJdO4o/9GmSXbSnDQT6EVyW1no0gPbrF72CF5zJCukBUubzYlAYuzmt5rXVO1Q0j
ehmjl2gI1POuhmU8p6QPOaH54sBcOyUCf1n1UfBo8z8qf//IsRSv+Ng7Vzl3BYoL6uxN8oInXDq2
wLlwBjH6FdFEoNIzId/rQ8NRJQIL+SQE1OZ7Qc0t4sVwySSjN/rG6dtl6LO1tyMyAlM/twjDyoDg
DKQIqtzfVwVpj0k4Jjq8QtvLcpbmzHDkCk9Ke2CcXGBOCFx7j0dM1jxrzDggXpSxvjkbeeAJS34w
k+7kQ0G53JF1Xr30MCoMhW37LOfQyNjbOBRb4euAOg5JraBVeFXxMaSQUwovP+B+GPhLE9ZodqGl
SrWalX91Jq4/kqRJ00UzngZfJUfarJ/DFBODQxQwoFGl+tADRIoFa88rP2u9QoJfnVP9Q2pqoxBh
v1qsR6iYEO0KDiMXc6EAuhnQjUQCeHzUoV++VZa2EVGynHkmKK7Kw1uDyIW5yc0HGkf+IqR4l3fb
Pu8hIpt9NxM5XOOBTF6JdH0Vn5OWE1KWE52U/JNhWO4qi4F+4kMlpuaSlzX/cxYX/ovyW65AkanD
jailumELLyNu/u9O+TQcZRVmBmkicvZol6pX1i1WF/TkB1e3Xl2qWfz24LnuosiUry7BhcUJgij4
VHCVxHXESPo6tONhHlNIWOAjwIg548sK0+7zMpL+hzkmjQknC5e9BeMOViIEeINZjZdfzX/eib2A
OHmdbn0TEOGps6mPdvmsbe9HARmM0xvuodTnbY54Rr0BNO9dGPeYASngMLR0rNOd9wZ2s8sdlICI
+Wc0g53JyIUArHSjkww9jmktL202HoLYWEmCrtUjSnGp2OTHBg25ZKwFUf1OiA5cers3KDcirFW4
KVWdqCf+cppNa752/mtiaHtMK57icZWnz0k+PaimcW4pNqd+Bj3OTEXWeBxGXCxskcgqyAKYNhY6
pDFsT55kqoc/FTRLjKnM5NTJ8FxcoLeFSydnEm/Jc55APqb6WeV16tNqxFZftD2nkLIe7OAopX/d
NFwCH6QZLL9FBN91K1XCpahZKUNODiDSOsrWxgzoEH/OZb5DYRvFCjiNecK9fkK5/iD2o7zpAPPd
X6y34xwupXBsAtXujOlaFu7K9d0dFOHewIrHctdBSVRJtsdbsaoMaipmJIGuKM+QYvrLfEoBgZ0z
3yye6c+gonHknvsqErPhCd7ax6hjT/YL5Ax5rgo9aOBdTg5Cq69lBSv4qlMqAcYrpJTFht4z+fQQ
UjPfXpl4PEK9MiYhRjJKeZNVEuIZhbLx2Q1NlO6IrudkL/Om/E0Si04FYSmshcizsnsFQz3z3dMy
Bcb9JcFlRyFkBxw9EXGN/qDjAg9tZCDhNmFpTPW3EjnP0GQbDUcFzoCVSB/i2v0JDqZVrAg1WJQE
PZDZiG+A7DRgC1HehzxFUZjddAldM6C0NT6cdgzfUX+8aVX9JDN41+uHNAzXNrud3ISQcOzhPJ6U
gTX3fD5Us4lUCySNv58jP72oZMfxrRdJmIgU5MNyUClYTwHaUJnNAg7oPCvXIX2Mnmai3NfWJgJx
eeMT2+AI+Vtixwih02TueQNtBu4qghnN0mPo/JBat/atlhQ3pMiushgYvbKM5iiW7LLfI5RoMGG0
MXvPaO44c8ldnrelQGTRtJUXJl/MNMCyHjh04kkeHQPkvDFdl/ljxu8SW+hiYjLKuPX/+uxJM0cE
kxECLb8UYITX52tsAMkMsRRTPN2Z/7LR2Grq/DJW4zmrpq0GwijTjg5BKLSykXy2PyIgyKAm1RgO
nkiu5czcXyDuKgB6u4K7biSVrZcDBWh4sDGNV3vFppTnlDHvCllMCthWNIralO+ZZ7oaRUVLuW4a
GvvQ4kxiT5kQelV4SeVzkZnMZMSSi59mKPlpD1mRE+9DjUWgb8Tc3EE8z1PxzZXY8pJVVugRHq7g
QVWWvmOc5CQHr0460ryRXmgql1G/J0RpBSPYa9FhnAJ8y1/OyJCRmds6uuTsSInyxL0sASYZSip4
i8TDdRAce3gPa04vZgU0YYmN8TdCLOKPL3/ndGU9Qf+t9cKmlvwZvHPVpriaoq3uQM/P2OOR7ItT
jcMXIIm4G7hh87MbHfS4VNEK6ZoeBSePGsQy1E0owfCYrNm/IGlR++QMOn7ofjrYRlDy+RjfUKSN
6OWFsBLQeeL/njK4eYR0Ts8mCmMKGeqkJZF3EbU5odwtKGCwkFcjMHpndc8eILOuT0cPv2jtipQf
AypXE6WauCEMhmdhKjJFWVsTfDj3TYa9EZIkhfTmpq+8D5XGMoKudsDfy1ijB+5L/NqO9ToalAJJ
gI7BRy9/ViNf4/ZUHVgHEQH12CD5hAz1LaVpgpe3SREvTuRxRO1pcv6lVsHj4y18qLJM1i5SUUjM
AUsKYEz58EKmpdr5pcwH8TDMBSHNTm2tLGaPkM1fbNmybHrovmUtFSPrpGjrugYysaPHcaKxYfY3
fyS1zeMZG+86ydIzJ1IaWm8RA51ZX8OSMgR8MOvYuoUIi24DYdUI6glHvQTkGmkFLhmeUI8LUwho
6moWYfdtqqjAdZuphrwwcpHaig+fB1jsTAbaHtJ5FwOyZ9ngCoLCBJBC68GJ86Jh5XIhkobcfqos
VAm0owdpsnHUHu5l22Ek7DXzKtCuByj5Z9cetgaFAYK3irLCYA6KCMisUvOSFigMsitPKt5QbsCd
TEVjAaIpRv6iT/YyeIWzg+mGlu3un1rsDeBD2awD9JQ+Xl/BK5ForGlE3gRt0DIjLRU3/FOC1k3/
ZkDECt8oT/tow6QwjwjaxsBiZV8472gbCHfkTS2MRN0NaKG72l4XQXVWY9qwqvAcB0JpkAuDA78M
ma6Nex28hQwaUe3feqrnKhRUc/7RAi+jkjP9m0asw8xD31I2Ms7DQfSCcvQ7akv98NefliW4ETG5
xNuFWLV7+PsMOGTiyT3XNerZGs+IBinl87vqtD4zNkQ/vVP+ov5ZdiP7dVgu3GOpvMnqMA5USxH2
Eur9vs1mIo6+en9CvNX8UsvITEZLMveiUYByIf+T4x0sJeM7Jju8DwNMo97J4IxwXQZo8DFLHfdU
eJ28dkv0oEBPUvUgS0M/udvGSlYZuCtm2pWc5Oj3vjKmHIX9ENHY1E37tmH6yIZ/2nx0vXDrMDO6
7T1D4jxR2hJhxJgI5+F5agYsgnV9rWIAZ86GzvwmI4T1MfqHT+PP+konK0zVg6X6SJs+8+aMWU60
pmxzkXO2XASp8OnaZ4q0LvWVp8LROfzNHRUPA3/PmOKVzAC2E2PWe1bd4Cy/yEzOUbaygGDl+9sg
6RZ14ZgSqTLlxGU2KC4JmlW6X4aHGokoHQU5YUom31JDIetgMThI9rguxLWUa/rG47Qp6l9YvlXX
opkBSCpg1iA9SBekO5yMEODnT1mrW44qn9Urh4BCGrN23UOhrjqd6GLT/Bs0ZAYSebWAdCENhDVy
DNFJyZImbj4BPH3ee4M2K025s3/CXUWHuHP/pj3560IiAi5MNCWTgE0UAiMVi+zUfOse6dyobcN4
AjjKVmWJr7WFEwUCRm5/TiA3/HDeIPLf+s14DQGmE5BWGdT0kBxotQ6jhQvqk5nho435Cje7p8+b
0OUezYv8JR26R1lCZWYiQ92Ku61qxy9T7j5W5EA4xvzcJBtfnAa4mGfHeBMRnjk/s7HKXee6uyr9
4B1ddz2GI6YZM403zqs+sJ6RVBQE7137FaPqFNGnWOr/HlAwAyQlpKqvs1jejKu8TRpzMbE6UFR5
s5bJL+ETsuF32wDzBkiJgMmF5u59dA+6P77+SdzzDoNMwXeLcNu6O2UdFbXcaLPr0oqo0n0Vw+7Z
h4LZTj4jLuc5H27E5H8VffOp5eUuTICG5cpV2boN/nmeKRUiAx4K3EJG6obBwiFESi711nyv4LYD
3SRcvDjSvfjoZPuqQRQYo1cwUClMXC11VJxz4p/g2lWFWsDpb/XC9jXREdarMGnL+qnruSJiMnI4
rVDVzrwpPfIrQR/l2gmdCNtQdYuRihrsJD13fUZPidJGuJFKMhsc/scMnUKMbWs2W2LuhgjRnBSP
0wa5S3T9Z+qNR8fKb3FYbBXHf+uLYTHqgha+k0Z+HNL5WnoYi9TMuLp1wl6KT4I2gIF0xweuk7Ao
9yQlrFNEZxSw7ScjP0yxe5nScFXbNy/CfCACVWoSadWGPIisjUSG5CG/dugvy/LfoM0k1OEYY5CU
X0wkzXmKU/kNycdRdmqn/tdTga2BCrXTt3zpAtuEw3fPflVc26Y6R3q+srvyOObsRN2Tqgt23/PI
JsQmZ3vKRxhRAyztgoYQ4vKnQo76F8Jsl1I+G5X6RVA+yX+hgBz0JB8w8pvXgGOdUywDvtOhM6aI
zK0CHVaCjJG6PfwbxxTRmW3mm9mNiTxW0OfujLLcsLc++ER1eTpfxkKBlBzQaFC0y/SrtIigY2Q4
MCodDosEcx77NeEtcbkSNY7UmXvNyeUkcYGdcngfh3W0Kd1vOYNF0VrBr4H/YlnTCM0ipSVn0/S6
fZ7PFDmF61IhxIDyAJMMGuIR2nbeaNlbin5RflpJXZ/yIe+GqVbLqcBpqbe7FKwDRm6VU4WjPDZo
VnMvJLKq3hA69Vpz5Mg0aPPOut6HmejbyQX/dKon0b0MGZ23Wn0uyVcuGSHBdoKk3DSethGFQFUD
CIU0vlIxryfLFKhL/khyIBp/ZuLEKQJOUCWXUpJjgOyckR2/CbMr2pg257NQyZCojeLJ814muiNz
LohIZvvSXmk+RzOl7JsW8Luq7J8itrYWUSKJqXwWmMJIa8HBzZlV4z0X17vl7wvN306gyDiC7yJH
4cj/8eNqZyIxHUkIbkME7RwQNFvsqOdYj4RV5Shx9REhLWaVgQvVfY1LaxWUjoCo7sqsGuIQrXxf
u8Xa6C8jbHDXDAe8amCJ67KCBZrGLFkM2YgWhtQm4Oox2hoYJtgJhWrr4YoHTlEyv1foisiYRPej
kKyPdGbvcLYFCtbkbuATozcwD2idVo6iX4gg0HI72g19i/YZkm/MHzuFRMN4lilk95+kM2tSVFui
8C8yQhQUX5lFBRHRkhdDq1CcEBCZfv35dp+Ie093VznAZu8cVq5cKTJmREVE7XVUPF0hViTaQ1RY
LWMcjDIRvpNE8VbSHNKlbvg6VjTB3BpmAqXoXSOJ00E1IDxBswZxlKcn6E9FNkDqVF5nj9+XksOP
qd3HYOTfCsiGDKXbjMZA7zCb7tQnVBhlKapLlJ1Unncu0llV5XyP/2gEd1/HHp2SmjnM3+v6NRv+
lemViWn0QTEuYTut1FJ70oJ/pFdq8zxSVQV+qO5Xt56hGSJqFC+YucqQZsYnJRXoEfqAfxIKIU1z
u1H2/DLz/aOOSf/GUjIp/6HrjKz5WD0zMp8NOxFdrm825sxzEhhLZvbq082uaCGl9Yoiadc3la6M
b/OynZlfvNETl/bpLhmpaNrOXoiJfqxRXunfRuI51Fv5ShxwnURI+Nj3hvlNgCdwYYgI5cMYlzhG
lUS0UhELvcBx7w/waGXqvkv0/Tj0BLsGIYPV0a/0QquEHa+qlHKlEkAGIPj9xWPWjylZV+Ze+xnu
ZISSbT6nrC5dlfj6+fxc6aVHfmOVSlMQSjB17mtJw0jHaenlb/h+PNC4ZN89QDAfLOjNrAtkj+SR
L/LNkejXa+ajjIGUA/RaqKELHomoWU84fGmHNA2UAhr6adpiuKVEO1wZFZ932AkSR5fLUA0ZufMW
Uy5vdzPNjxaaaoz1lDEcWfOgskHf1oiS9fC1nUkUSZTZZ/N4p9G9C8bpAwJ8OX9B6SC5a8GfRoDl
GnIE6DqMobUOxbSfev65fQNpgFg8bajiOpFkuFxJS2Zpa0iiEaAEg6E4/7l/13RRIZ8Ho7rOqF0B
9yrfRfuuHQGq9vV1kw8LGNlPCOy1Azxmt0VFP1Znp18fB2BI1OWmVPEAz1LqZPl7oN3Z1SPYM1OZ
lp1bA8bMLAhE2BS+8as0q8dxtGg+k6Cj3zFTcudVLXqw7hItJWRS0cefwt6UFsf3yGkbBqSnCYM9
2PrT7+7WUkBs5btRMlddK1gHGnU/d3D72Rw7xrSBF4Vrokj57n/oeij6el8C94n8jFpRlypO9vCu
tHrX+WhFOcRMr51dFsf42s0WWXYN1PEnrOmZTxnWPMghMjTHQ3mr7B6c6nN/nl9PWvkhgN5qsuq2
Z+zKexSIgnd7fcbFQ1oW1FcVAJZrW63u6vjvOKa0Wz129ZPED4UCmHIodtXhpx8FIhn8SEwfbiep
M5HAdu6dQ5OqsKWDu2w48vB1kXC1wik0rBNcq6DMmaFbN/gm+BAM5lOHZ5HHp28s77PcqvcieFwV
50tGX0/AFCFGHUkCJ9BGHtYNjQIAwHJaw4uASHyfzoQcmNSrAWwjJQVMx0RM8yFfw5+MD5zCjGhe
MF5hTOsTSVeqglGdHd14Pe0fGcq6pTy0X/SLF6ivtAyu6I9zRUnZQOk8xzcfp/Tls4JwMHM1d9qi
D19c2/dDCZ5uoB65mMl79i8xJopYo9qypJ7eSbe4z/qwzq0qusGWKMej5fU7XFVjkEp6kwfSxKP+
J2lv0tIpNnDabqdy2N4fwUgNmLQQKpzxUb1u0/cuuyV3EOaBgtZrc6k7G/ryYvr9LKdXOA92pTI5
0/q2uymYQOEirS7NaNDyjqo7QWYO+nThzrZ9YVAl5xOvWfCAGAJDi/xRtunLxroqE0vulqPrkvUG
oaXrX87J7SEBzb9vt3gcnpRNNO9da9kJSkm6eFDl169GE1Qx+i0Um6Ew/0lixBDTV3wlXzL5ll5V
rfkiKGhCGqpPjJzomKGK02C2Oz2hzN0oTUKpYjfezmTjRRP/CvzzC5dY8cY1t0bP/Ab7hR4cxWKm
0s4UQz3So6Nff94PnTnjDSVaWGsgievRGWk10mCSpILTC1ElN7g3Jiy+jgAEesVgGjhDo4Va+B9K
dReGhtCnhAoj06eQHelj5DLHike46maP9UPajK/+4w4GRNXSnqGmDoYL9YeOQyr+ExuMvfwaQne3
+bf8dK8dkW0G6cpdQWPA62SECv2T6WsITT3stguYt0oDr5CKZLui2ioNLk/OgDRhei7zGvulrPjU
+e43Vy4r89ZcaIKGvzKG9wniz900E8RH5hnkbGIkZCX3HbYTWokj+NVQZOnrAyc/i5yC8hfmkwUW
VWta07gu7eYz1Rz5s+E2jXNqBI1O15rEJNxfhSn3E8QfoPYwmkHLogn6i5CzFq+/94GEg8RoBBSM
1yO8zQ0p+e4RIeAt3xTQUS/jpmIIuSYqiPbxfJ1pMALkTGM3QAIgGWMu/PFm8Z2znIm6FNp5C4KL
6MHjp26/OJScgiMJ3a5k9oBNMDfP3GYv/UGfxEnWXwPBDnZRRt9UnCWMBiBU/4IsIvLAmMbcvaGB
tgGeuN2sbuykFDQwRLBdtMFAxCkMEgqEwBU6A4sxQLwP/7HevGC3P3RmZRPFvc1vbjB1kbl0Qn7m
qn3ObXLcvw/cHpKUYMisOEJk3JFK3dKcURFB+JhRCkfj6MEaqZgdg6QF6RsnDk7WQ6dqjzzhNWSY
XZBHBEUWcr9BtkKyx7r55epoyouvY3ipk+nPSN7z3o8/ZPz8XHY+ThYQU8zfVE9CRuTGwz0o/3Ws
0S/zOHxY9QsjROa5+1mOzWfElKCo9VjDAvJF9I+soY3Og/U9Ouq9mQfP4O00zqzRu/OUJ+OM0EU/
H+HncsEGD+720JGK4wLGHJM15Fp+xms4N2TcTFigW/TKeHpGbzOXUhJLAMNpj/R6m5Dr1CtxtzxD
ni/MFLIcxIyAYNDTcZBW9tXNK6RBdKW4mXdPjmc6QPWZgdS5vGetjxseS5lwHlDOqzcoCtUJN4iF
ooUPhHmLIAabnFEE+4/7CrONeubSjvt+/QymlzRAc3vOzi3OCJDI59GeJ87650nJoCoNHVFpfQ/Y
qVnSLVid475eMRp0czxzMtgZ4vKTT9j4wzObfMI9c9Xh168iGIVObb/9yYJe+MXRfFsPP3PppzNJ
es3CEv9nfeYUFcj1k3w1MHhqvEBePKzZHEHyeWv9SeZ3QX+mBQw6Z/SlSWHWbe2SLUCXCTHwbM1R
hhC6F/Ip/nA50uTl0EHV3J0ZqUmi6SIP5sPZNAEeTKaJucC9DibfQuBw3dr3zXcxNHI3i4cWwSpH
tnCYzGOWduplqM3czc7uHMSV+HOwUNZVAva5eRlAsEYxB/azartevdmQcA3W3/nT4/U25yXOVqO9
/FssCovcbg7Xx0iDsdntj5ujPjFzu13JS1o7nHIlO5ktO+mmtK/+za9W8oLDy3h0EsAI1RQyK1h2
a3yKo/pPF4ghaBaZefUJITeFn+l/ilGuuBV2DTbEn64/Pl+1ntKev6pX2LN1HtE7HjR7eY//QDOD
PqEoD2Z3LbOHThUNz/0qj+kHXMiLZ8BbtG4/2j/CPL6GlH04Sd81O222mywwcHSm0mhyrk+fMLeP
+t3GBTpj88M91nzcM8pt1tthIqGebhjW6lMQdVnPuNl/Fp1dOIxhthFQsL7L3MvdK+86+iC5rhzQ
L3J4rt6L2XK0yCLVG6xf4YCtwGkR2zNP0qAttHyFZ6ghyGuc9vtcOnx9TlezL3zu/5lM9gDzYquy
GRPUD/jXWwUs1iusN6S1RDLJYDEo1KLcyYJZdc7Vh7/MbY4Wo323n+zRJlygfO239nPVzRlPvUjN
FMvMzI0hW66ge4RTK++VeclThoxnsi8W3zPz16Phgl4Wv0xY5H/nUxRgEiZ6WhWPAn1JvpwNQ69n
xLVJK3VRe5S7ddUa2L07Y+uUq3QphdmyC9Qz7tRkStxmgDVn2plb4J4UMIO4CWn4Ger16hkMHWYF
sdnF48jt9/62p4fMoxmIVhHcH//Ftogy0m6oKQeMLS5zR8Ax3APpYKlhgNxR4wUNBdM9XWs9jcq4
T8aHd4iu4Q5jgOE77pkyq2jvrZRUEey20QZe6qISw7g0FI0I+rEpeh7f3cJn5PFBwWkuJpvZATP1
QE9GPBBIqQyVYtJhUYEmUMeB44GtQ0hXGx8QUdsVe+bpRO8NRoVQBCtZ0QRN7K5918x3UqJX2Nrq
pl6pDgYrj77U7e6rVyj5hCbyXWf/MTovli51XAeUX19n2o5fOg/FZfeO9nVQJQ98FqRGJPFyIyEK
wiej9x53c2WHGW3gWTHejkOXapKs3WPgIGz33W2JVZguTr68KMI6YRcA9/PPZ89RuSOKKkTXPlCt
bcZ0Ydfzn9cGd3bdEz9i8Avr648P7GDE5CD3K6f8xK5sW/zZbEd/MvxPxLI3ky0bWEqyoIPZJtzl
+NDafUJ3PdPq7xB1UKjxRvD3PUqNSNEN+SmH3h/w+H5oXto9oO7d9QDsnGtg5TkRB+rVbfIaYk1S
97if/E53nPu3P8YrYXS7/XBm8K3o5imyRpDBEmLFiRbxXGxQyGE4D3YGU5OaEDlpttM4yjdd+Dyh
m4LLgLSHk2UpCK/3r7D467Y3QzpMD4+fl9jl7en6S5IWSKu3f181jLdtNTSq+NQyYZYlJ4EogISu
Wql0BXDP/uyPX+IsYcRSCyIGQa0E+dmAJfuEtC7hW/XB3WDR+X4+bURYHWPYqqj4Y5sxkY7l+obS
isdJ+j9Yfs4YwIi9dzyz15i9zYvLmG9QmTEWVBF7l+f0DvnN1EW5/Gs8XdUjkHVpcWUAwNQdLpnj
aJYa2f1h5k1xJtDh3HpF8k2G4u+eOIiX1S0wcIvKVnV6KwymJJvKnJhlnkazNWs5PNMjhsD4nJ2R
rvNlZt452IU/QjqfX76wsmVy+2WbsMj3uErkM9aOOG/i3DEq75Awo/u30LyEUJRxh67qNPOPf/15
Yt/pUwuE92YJXjR4N/s0ALJzHmE3F+CtsEM440UX5ivGdBN/xh/CKCzbKk/4cvS+AVSBnsXOwLvz
WHkOhBKPSsuC0f6+qOjb1dUNYU0e15syaR9mHvPyJiRikbEoDjGL2CCEMAmR6bvi+deRes4Ttlge
E9TcrLeVYzlGizTG2q4qD2+egAeprB4vUpIrscgBo1OvxgSqurwsBoRdAmwJMeOfkGfG7bPw8EP5
WkwU8elAH0fSabCmHW6+fzoqFr3kc7FuTzcNnlvFGM+zv2vYhZmO+iDhwDOgyXcPcEvYkNK2s5yu
0ZU4tHEaX385ITJaY/RwZsR+RGSfkCPP9pj8vHz1PDxXUZawzsqBG8azoO/D86g3k/MnnOybcx2I
HeYS1SQywcM3TN0yeTpZQrCDOeB89gk7EZb9frjvd7XHB5AQfNcYhzwm6IKxuMk3NLkRcfMvJoZr
ZGA1X4YmIMea13PPhMe1aj5nSya6MNtW9SX3Zs+CctOjWUpsiXGo+dqGBSRORNmX28lO1erqMxKJ
hxpl3uAwXN5Jk1Z9wiijRF5NwwLxZO0e1JvKw0wkSIWh1acPaJijHZOS944rYbN8z8hLEQ239NlD
3RMHlTyEiPPjc8jF8+Fl0MxDNPpIcDDY9JlqiOlMbTRMygtdZ568H8b0cUWwjZ86ejWr4fbmy/uJ
Qxc9SOZ3O16j87WsPDxCvyuWT68SO1yKBttm3vzdKcfctGJPDsY1csJYW3GGye94VOe8JUHTj8xg
monVUxKcCQq2baz8lYg6FfQQa+MLsqTKtmZYB3WxhLwGCuUzIWcbbvlbxbRcCprkpiRbJht/uOWQ
kMgOK5GBK4ehw6N4cIwm2L52dV+8w2tI40qM2Om+W3b7HK4sFnuVBeM4dWgyjxrCOtlqlkCEPvAf
+Qx1LmNwgNJnIktm3sLZ4b1A6dlqbdm6+tWyIfzI7KdO97ODL7AAkYLX8mUhOpo0RGn9+huWEec1
D+g0rIPaxTSfS/1mTKwrn/D2SSCSl68cYJ/Y37PIQoES8LV1RLxOoMiilj8DhF7JItCZPvenfFMF
N787ow8d4bixC4QMPJYqIpP77FE6I6j4JXtro8mZ1efYYwnGyfcPf82j5zxgQzrqZwhZ0A1DiP6F
9I4iYEAJiTkwc4XkWYF7ITIesUVxMKTOlKE5+zHeh7EYaPIhtSh6ehnbSZ2TBYAUX2uPX7wg8M+/
gqMwNzRAAPHwKeq+CNl6sZQoLLS6Z8u3Ihs7onABh024K7aCQB8KjRtqd+wUggmimDaRl3nAzT1+
2hWO0mHPtV637xM+nNu//pQxuUYdY324dwSOSLmuP3AnoOduEfSP+Cb0dbjvP2K/Rqw4Yx5ifspd
P36HW0wucxUYFZLybZBmA8wr2S6SI/TBMe1ezB+ldA46R70fBIbZ3iSNaBIyKJbUvKQ1SqN0yU9U
lc/Hmk5xmwgsEUrQa0qVTdLUH35wZ4QgnfjGEQXTUj8CsqBkARWERfKZftOr5gxqRO5AfRmjOvaZ
I274opE9B3cxeQ59zDVRd6V5mOrbwzsueF5bPBtDEjWMg/gK4saJxlxS4KTbD//Kexo6SP0q9BA0
QnDhjexu256qnerI50fIW/ElRfjaNgvZeZIRNCFuyIfUuBrvJucbT8NHIo/zdNzTVzk+3HndOGIE
6Z5F5cGo+5vfxxxzFhI7g3YNXUCfP94gHsPjt8d83BfMxZhLCTM4l0rQn7Bv53Lz9rNEXdB1QwT4
JAn+OF8+u1g8HSKSBeDKFXDn8TMklB9pGP/pitkfi6//Yb97UFuIEQhgEpKyw0AEVONkgDt+E9hh
B/eFVXvwaglQsekkDy47DEtEK9qEKgI2Ede/ue2mf3nyjI9naYUsTO3BrSBEZWeeQZGErdyrmydh
CpY3qr06gfvlDrdlXIQcCxUiLrJ2xiMsT6S559YrY362wLHipcCo1qBnfLsUceg+Z3nfbHE/URpM
NtPTZPEUe5OczsGMoZuutURK+JEurOLh8nWgc+2ZQCQkqyLG5vzidMnb+6SOP7W4RjEk8m+GYlhE
UsU3ctLbJwQYrfnDViTELZCJhemVVg8WeXoQR5pQoTC7+ehH9XuztYk/ve+2ce5R6dESEKlWCjLw
NuCorWdbRrUHRAKrNJmt1UW5IuQmy+dS+bbhMl00W8akrNHKtKTDeM2BsIbO3b2GwrhV1tQn2L1k
ETkV5yrKk3GYOvRDeHgkaM+pNl3WKJoTTP2DaB6/bHimVGIXhOekBeB3thNebNnGLCaH4HgmMQAF
xfRQysHvKrvbAVLAqScffB8av/YQVIkq8uvJ/kMGm2/4qtYTvy58sQXpz3eIIcIKxGqw5RPNyYqw
jCSjIui7zZ/cMDNjY5pFonqFDXldnlvGjw7o1gGIRkPrlO97wrcXunU/fcwF/IKnhaSnLNvLqFbi
oHhM1nAKcEU61URYREJchNJft2cTD/E1IqMfnuvo7ROLBOqGpajZ0KAdYFQhOb7PghFZC6PGNuNg
8ReeKw+Yv4NwkdAJ6ICca0H0EvJYgLej77xZND5/xT9y4NRzEfYRG4oPY/+INazt0bmM+VKsL78j
RuPVmGt1zwblUP+UhAtxHvNdPGRxKskfipCYCkfSJiwmew6/kQlTBIwRf8+Y4Sy4ffkRuwu3SoDJ
Yzqz6zDH/987Aq74Ns4bq3FtaMEUZw/jgZOTVlzf4CA2OJNIwnrDV8E5I9v65whobobteKQpL6EA
gZeBn6jUPpsYI9pjfjB5nF28xb/9BM9ttGy2BY4f//BLYCqthClvHJq1ELdao32+ezAX1WWPjRWD
O7mWJgnfKzdeA2EUGFq3x/G8fitSwC7VRBsFe46LZIGuv9jOBfUY7Cb28XQ8f/6OC64V2fm4O/N2
XCFJNVNKPyFeho/E901311/Ws47Fsfkizk59RZ+i0PZAb8rCR/OEO1524GZaj6AXr4L8DS6l9sQF
0v3ncblfQC5ZPARQAJ6JyvMWhxsZqZjTIlF3JtRk+yAlADj9VwZ4DHnfzdnPMfyaAAwU14zT4i9t
bvHY+NA+kgg2MpciEhuBxIENeAGJYGPArJslV7q2cL0k/iD54FKxEknJOMKII/GD/RQTofjpQ5zI
49EQGEarqSqyJMS5bTw88xMuapgbpHXlwwbQbts5+2H8hddCnx42m5gcx8zcT7b8howSdwrG/UF8
WsSLHHJSfgUltzOxrooAOOTQjzHmy4liIStwH6VJ1VD9VxiiNsUcJjHT7m490jXP+IjgDAWPmZm3
Dv/sxnRrWyhkNAODZgceLJfC1XNs2Y5s/2lCdIQECYENsT9MMegYLOjNQM24eVm0CDa1/gGv+H3j
uIlBcNj/HuyVD4QgiFr2FUqXPiKrqvRxbhEtEPJOeHTsTmweEoV3noM4SQh6EXpAWman4TSV5PbP
Y/IS6i8ypYU3xXLIFiZpBPuXeETmUlhM5m6xchwqLhuLgBXF+QvIlTisNzD0HpcPOsJTho2HF//n
9+jAhn5PHi21qHHxABEBF8uN2eWZ8dHkTGAwYguRLcpayDLAaJ3upuzMHnibESiGAvQJdUTP8Mlo
2RjchXZyo6V9Mj176Xm6vQyXoWvaB0cPXNt0TN01Pcd0XT0UufqRrCXq9ajRIndpXtxUcw+efRhq
0SnS3bsWRSeXP0rNNU+665im53knT3e9MDD1yDVDzQ093uUsXX2ZanvXbTTzFO71UjstQ82j8qCF
F9tzg1PoeYG+vDiB67mheyECDR3dDJ2LbuqhmWqB46paqOu8lPvRdFNczMmJuLCL5+hOcApM1wHX
N64GU8g0sEfdM79ahJygZvIZhzBCP047/LENNN4ccNX8V9GjoNMc1w1MvlPXT/ocRormXMJG4wcP
I8w0l/+xDfjxSDtB8DICNqAWLtxO/DPwQsd1Lu7XEG8JPTNccPF8k+veLHGV3sVxr0YYXVw3NKPA
86IwvIR3LYzwNpqnX8LIPYnFtd1Md/8iNyr1CMKvFrHQZKlGyAtYRC7P9FxGMHtDbv3ChAztqYed
eA23mGoXfuu4ps4iGS7/0ZduoEfaydmxphFL7zoPi2v2dEdcoesdtVz/+3tpf5c7Dwq/Br6EHw7Y
qDK5GNCvAHma8OVLyRBDY2NgywD7+H89hASV+act+62l84udaWB3J4DehDsjqC8/EjJZQutmkrbY
ZqYwmfLYZz6I8vlRR1TEkeqTkF2ExjRCuRQNyiFHbUqZMP385G8Fahte6gOhvdyhTOTA4tH6d8xs
pCN9OMrbQN7/+Ny1rCJfIlUkBSsmCZXXESpF6LUAeQ9mxqv/OJ/X28xm/aIXLh7z8C0a6ya97SFs
t82xQ//9SrsLNBxELyzROVfkSPWVfx198UP6D+Bnfz/flejRn8k04vZf66vcVmnzcWCd3vPtIG/g
YL9MMo/sSDcPIwQnx5k+zcKu4x5ujTujo2NclzRwpfqgUxgBWdOAYN/GzKes7HyW6/U4QN3ayxe9
fecgP5zvklOshR1DuSGOI+qBc6Ft74PQV40EGVdl8SwwUwoGVkUma2RW+PHRFRp1W4WvlJLhxC0k
JlNnZvfdziAUtsd18pscDjYeUvcOJy86eK4X6d7eG2mHSNURdec3pDxEsIwhpQOUMY56P10w25ea
+XFEV4A1fQF2m8SAdCp8tOmJpBnJfGpxArK5kQOzszIDat+H8ZPr56aDma+1J7T7CP9OkLeZls2v
mp+SzqKe2aryz1BgFdPLh05vBmyPtOcGnIFqY0mXKC1IE5PbJo5TCpEr5fqEjn0N+gc3N+FxSagD
6niSWWsQtJCxNaK+SiciAgcyTZw3KJMm5Bb5JXLFe6fjzYYf2JtwTfQBkBd515YSvUcChojpabZ7
LWuTMNRt/GLJTCi32r0s6hNUK25r2RoyGK7bf0iTgSNRJDgikSKyORXVM+6OuQuOcqFT76lVl9sB
YjRtajebWd82CHf3O2V0OqRfRBxeqNJRQTCKmYZIEvNENPkgeQMGInljDs7faFteBgFtVl+Ee2iF
gzICYsP5pOebeIu4GzHCoyiw4xueIhjjDggDngG577HWql3rTjsSZToKN++1tCvWXLJcw8mloZZx
C2/oqShqyTrvg8BHm0VK3xyfiGYy9E5w4Z1iw0LdXN1i9YoYInSC/W8Dly8JX83rerr5kkiuU7/d
j92K2GnX21NztP5GeOw5mjTrdDP8ZSodmvDYDSLzPno69IjqcwaUuA/IndoY4SEMrFOdyIk+hrIa
0b2wuvm8e6ApAXXP5RBQON0188xjsJlbecNttTn+sHkyejVZmLgKpB0pJz6vNW/GcOG2ETWk6LNu
yQAKi6zZgq9g9WZnMNXBLKNu/lnftmM329y2skEAZnXz0nwb+Wpsol5JQ+rdky2k72x4FzblXyAm
qIQWwp7zEzxcfWJEr3n0mc/csdnMSRUXg408p9P3J9+oThkPXEqZv/kGSOSEVKV8uM0nxtG6Ramf
+hCK9Ru1l8G8W8rbGUUoSkLMPP9pd/lGXj6Yd/1zWzY/13WBUqOGmNwRBVQqj63NTLllvinWoNlb
uuH87NQtodSsxySEr+2Rpmt6mEQsCv/PQ7CQOyWNufEBgtb415xBiKgflTsyAOZdVO7rQXGU0DJm
lO+K8bv+wEQaHD2hyqndqTnQT5V2s4voNp/aIvVKLRpfNrff65pGPBMRd3fk1J686OYTi0CIDxmB
qUO6ta/zgZvxm6MHPvDeplG7ym1KwHqxlElpr4fU4euja6wuBW6grlEP4zHIi7sN9rYaeEgbH2Av
uIr5teD/Gs9wsv5EU72w0MRcjG0GQbh3T2BtMDDCFEj8S7GTUecrjiq1vCoid6lWt2W+G9jv5cQa
Lmerx0FeT/zP8rr8Qj/AyQfZfuZVLu0qq4mhLhtr7A7i91LUBlJz5iIQuAJktst97iBTBQJ/997G
ILjaiMhQDx8ZoB1Gvxv+FFRdhz+zlYql8uAyGaU3CLjKee/BpjN4uTm00LomEoOsYA5WtMZQxEhe
Nguuf5cDbv89v1nMKGLDYDPticPxZY9SrSZSZE+eCiaVgsfUwvAMWqOQdabwYlDbCUOF4BrZNN4h
Xq7D9Vdpz+Q00+pNUX8kzBQRJtaB3ohBKswprwFtJs1nehf9FNDmeh1FlnQoyEYCaTs129cB484k
QWwEFvR+tWoxXM7oe234+zqgr//4xcSC8wPiWXdkQrTphS8g7jWyxehn9iJ215hIyfsxv21mvP7a
E0NAqICDn/wiPnbbpoDGgOtvrUAp6zKj+nPXMHq1anxocyrNEnEcTPvHQKrlzdAUzDWjo0CZkhoe
18vCclELBUPjIzCT3ZzI5fqDJ1J26j6L7oAM2DzOkZI8cQrQBtcnYUJpUiPwBo0RKCA/5NOYN9Wf
5D0yHgKlTWk/0x8DZqWi4C9qa3QDFFNASGSnNBUdNe21JQcEQ3/dxANJN8+L4k7d61baMO82JBcb
o7L6c/xFyUfZSSCkn638S9Weubc0PtHYJopzSjI5gzfg958OTJbWFAX26jyLskXv9ZTZJbfclCum
Sv1x77wNd1PvJka3LDdPPHCnPfC0fyzDcAts+q+sg50fLqVdfRkt1R81hPiy+G55MRmMI1ujH2lH
oySod8xWE4PFAPfePmr1HvnpDWaK2zJBRM93uYdvVpCw+Xmt252ya3yY/qVX7iTyzB9RNNxQaGDY
RPw4vLbjS3U6QjfpScc4TeHk97N+/BTUOseXhwAnmnOxFpTNHa9j8M+FjjlPWul849svxkaH8hbr
oeMpMQMq7IbiLLhDn32/SolYBfCj2MxVW8kWGNv8YUuLd9TqT2fqNka3zbx0UW049i4QinhqJNTP
oAyuv+P1M6lsOgb+wCyhDDTLmf3mvMHh9cFA7Nq+kzK/jY5K2oJErVjLLN97/V1QgtjVdjG/O2n8
XqcxsA9yGds30NtgPjxD7lwyxM2cBXSgBU8PyMmisyVslhVsBEQ2Ndm4mkyAMqab0bynsjDTZwEo
hdFRGZ3MK2qhuB19alBA2A7maA9hRB9ztCuM4f4xHwTRCIPR6kdnaMEEsiZeGnx8EEi2DyU3yQTs
23RzAJynw94YLWu8Ptr3fmFBpYAIwxPG0N8vgE7ObF6SBX5xLWjtW3TTr+tdFs2Co1N6mYmYrHV0
mNjEzyWPRtKAsMfpN+8/+JnOwM5MQEizWPJt/j26ezPGevhAYuwHr3Ym/ntNOdV/bbmCHvxNtYpD
MWekhEvpirElP6PfbskxBESPoBjANYAkBPxxHlxYcSlK48ydBS9WXgVoffxeFSAZoA0Uri8jhB9o
Xd3hyd6HCQ9sOAJ3qz0iUNKTLX9g2ciu2f2fkQ58AHpMSNzDQ0Q7LDdweSijDKmggLqj091pMP1u
zI6aaQMmcPzdTwOF4O8xl3+mq2PYXpDaKLatiQ4vARwtr1//9ltRuOVRgKoxMR36e494mlFtpjvC
TYABsDrlJEWcCKD0L0BBxPJ6wyWn5EodB2CQoVEAg//CdjghoEJU3nr06vAquE4ibybBfrQxvtnC
tP4TT9P6ZEhRjCSKSgG9Ng2tTqsa9dp/JZg+oowJ6Ap08kcFgnoGG1gUGfZ3KChFb3DJIEUkaER4
WFyQh6IwpwzBbRxsYilYpwB0GAbwolWxHZ0x9wBaY5q3we1gfQ90eU/kBmQGKgLqJ2lVg8K3WcNE
exg0bo3o5IWV90sdk/0MRQ8yKzUxyJ28m9DhB09CtEr4AjoDnwYDw+urUoAkeSyguF+WhvQQ/JDV
EQfXO+6h3PDTo4Dq3uF0ByJXx9SLBLjpUSyFPLMHcIJ9y7P9HywCJBGEW+ZmCPkHk3IkIA8QNAlh
O7KImslIYCnA1wJqgowFvsZzIZZn2hTi3Kr5aizSgxT+39R8sEiUcBh1fdPrxoRROphoZCNlBIwG
FgMqyBf3jQkWRpFWyALRKIdxhegqiaIU47TE9uOpwaGgMstasNILsgTwH/nc+CMHWIw7wfMcgQhV
xL5pmkFNmnmAAuFBUQoAEgYw24IrIMxnHR/gguDHMTtNoICQBSgOTkRKADmVf4LQkwoBU8LIKGPl
wnexAQQHCAYrpXBRHwQuePmMKVxT9xR1FgJoqlxQVwSWKU7nltdDLbng+6qJYA8Nc3PCLnsxrkwU
z9B85ZRhUrIn9RTIlVbmff6mCdsGnKtszP4EmvWPVQuuxqfcQMZwpSgru004oMdBFv/GD08FrYF6
GKeXTZqDNP5Vu3fILVLGYaf66ClH8gY4glYOeslFmZ9bZx9DqATJ5lkA4fEg+D4IO+MdHvvxyy+4
aJA8FgQfMLubvI3QgnJ8qt03jNqFJknnNaA8c5FiLptlYm/y1PpYpWpD0EhVZsUyyvs6hjTE+2j/
Z8FXPG5Rm0sXHO/BmvI7purhD6nxjijMtN4bfUhgeD5TlEh5MbtekGVhMCiCUEfcU1G/4cckbbdf
mPDggzxVQFdqQ+c7xU+ulb3KzdExwLHm5gjGJCq/eh1ziL4jXVyrYjD0lY954hDezAg1asaiso8K
ASP2CadIOcx2JHdU3gH6SfdAtNlZU8zAnuwb7ACGD7+m3Q7QPj+93g5Tch9wKYXmlg6H4joQpKwj
PPUMiUwdq/mhdfWrI7iCceT5kx2HhFqTMzEU0EMFfilqYnwL9/xdg/GLlI8HJGwItQaoZYDSwO7c
M/sQ4IiTC2yK1eK/VKRBOzFGObrGVISP5+LA3sfXAO6yYwRnA00to7azhELIdJfvGJAruFuCnAM1
jiY3/ovpSUjvGIiHP4ihW9KWME1eaIFhHqkXQ6pWF9cfwV8kVqIk8fhlk9TB8cz3UElULRHYQ+a2
hY2R9603Pan8OWEzslu5MyYIsJQGEbko2XCsUPbZ0WWXALXf6AtCIoEAn9fRhyT452JpsGuMLqYo
JYtPEOV+NikHO2bHsmhNyJ8Q1vNYFkB81BPsAep8fEqSuEbhKP4j6cy6E8WiKPyLWEsREF6ZB3E2
Di+umFggiCDK5K/v76ZXVadTxiDc4dwz7L3P7rmckJnAXJD7bRZ1iB1l3U6vjBv7gBOo33FFkjBM
tLBBJ/XKLuMDSep5rz0QQHxUZsTmQiEDq7PaxIFBby/dlH6rmJ4FOFfE0Ndhg+nkYkwfiwQs2Sxf
ZnTvtIgk/eRAxokayQKnrbomB0m131duUo+6oL0OwXmPdXhfeerbYbTF/2OA5kbIM1Qh0Ap83YnD
RqJ0l2/YLHwG9ga4DUWON5Uyf/7c4mrSnzJSMXXXmpy8WFpEtJNv5u0kykvszNLWfW2TLxlOJaJo
tGMERWxMEYPhZVk+t60HPJSYlEoncTCDQdnqRE3kwvoSK0AcKuIobefGlc+qr++1KuBBWXiOqhM5
EgYJtwMlkmWOn8oxf2I+JruPKO/cRKkIRnonqhHEHsUP9hkfhA+n+iVWOEXWI5ODeeWdyYFnYG8z
r8RTG33P+16/PKbK5cciBOF9/OVY5cSYVu5Ndmh+JlewtawK+BUZLiBxhkunEGZGUCFYUMAwwdZU
9BuAvy5OApq2iApL6X8gqg0e3W86GnYgCkuzFd1+zznzC3QsMI+krlR4UjSUF/U+o99CZKghr9Sh
iqp5vXwjPfeM3lk8vYV08f70Pi2E08HnMHuRCkl4BW1Ot4GQV8QALqjztCeuygLLD2kvTiBKX3B4
ILdRTKLO9Dbor4YIhF380D123NskoGjFQOqKwgvJRB6I3J6qOxycr5HNWfKOWeRUayAF9qe7IyqS
sHPYAYyTatOHsIO6dRdeHfEoxjJDAiZzOf8F6OWvCsNZz0HKCc0pj7wznBQ+6N7arwz1LDp3ossi
CleUp/AXc3fc0CNBlN5Y/33iihQaY2qI85FSz5RGB6rN8cdxIyo0qsc+AzmN2dJhYcDfkemm6ojD
aA7IBptJWSa7i1IO00opD8oQVCnhJsgOaRgd09c5tGcDLwsbCTQD44B3YLjjHsRh9Dy7VFixGlmP
1q3DSjfySP14OiHvA+yop+ezvpnd73aL3mfnvjQPZsiDDFjtDJmLJ8BvYZTIzYvSFrwhuvL1NlnR
hG70usloC8YJ9SXqUQJ0xm0xeNwWddwODjZ2mYJc7/CrHddL6KgO7MUm4P/cLMJngYfB/VNVuiJ6
yKfjatMpkUVd/LCseVlmnxw4kHQOFBiVUJW4ADVmjAxuCZJhiIgxixAI6AkgFh/TE4LP5hnEoH28
QQ8ZH+Y/ZfH4995nwMRXaGdQQqiAQQZiHXJyk1B7eQB6p+yVvzvBALXDlooiZTRgQUYXY2qYa+HE
sLcituiZhUYtgLr4BH0IFzN63nNI81qhhx0TMHGKiaPuOH4muSflcJLtYaNfKPg9Pp7UBrjcEny4
IUwMt+FEvcc5gPfKyZtlo2/PCmr2Qdt7EJdfuqs+ZtNbpBk2ImyPxAfLKjDQdMVQl9o5SlRPIs9S
VMiB2r0yH5RFds3rPSkH6MJG6XY3aOBIpAmKjvRejBTQlsnTKSjmbrpskYKCMit91gwzKfOqajaR
fMYIr1MK7vAxBq8i7tKWFNBfRcwZnaooKy1ggeCHF/TqgKKyGy/B3o9ELZ6pX8o+bknCqbitRZWf
HJt7bua3dn4XwFL8Exy7yZU3AJ8Fsr2SL48riUTCox0nIMepsJYAD/+CEvTWuT+uAjC+PpFOwcMH
11Wf+H1iFgKkDJga+II7MAlov38YCowIOII+BoaIK3LD2fzsuPXk57lPQa1CnpL+dzi0P+iPfOku
/VW/SJkzFpAQTo7/sUGvzYdCJcZ5P+3wvslCHjkh4Oos7ydQ1TuYHSOz5PYJMXAkuXCx6fb3kyJw
INIE6IK6gzbH7VR4IhdOO97Iv1IUJbH3gO/2aThcOENZBLmVgz7YlwuB+fP/OAyPHdaf9Ci4K4rK
iwyyq2C78ejEhpwb/JTnvIN5ITzEwyZaAHrGyZCL7wGTZ5VLcECshztH0KCIxxe3QKciqAEbcIXY
E+6cyzOYhFv8snR8XcRJSdjA8xACPxGUDSgnA3xjtkUVn+CrEoEJCjRS6b5uCM86AhanikMXWDHP
Bv17x9JGqDPVodiyscPPED4nu1FxeOc/T421HLzgCOQRV+dUg5+QnQBO0ahEA2YuXN7xrtzc4xff
XF8L7o+n5LSud0IjAGOB004xke5bwm1tid5QqyZhSlwJsoE2DPg7uH44sRhzfg1/5E0VzgZaz1Xw
VZ8bSoW8lxXF6c9ocVhyrLPe2hXxwwVkLQ409plJhpA5Tv0xBxdrV3YB0Fw4B0EdX0BLc2oRwAhZ
AeEqMkegROgkglsNuJDonEiBkBdmwMeG8SjLDmHdXUCVOe/AQ+DiMLrvHYdBO3gc4284TwF5Du0E
wRFsUkvsY1DtN5N/I+8FBYGM3WBD00almiPcQNqfCb3ieKMzUN5cHc7j308aKCGiYYRoLv/pqCxy
QFkN7bR+RSKSpABk2BEQRFNG91Kh/YVN0lMCAqil7q117axbFTQTHPfhCIy0fXZA4DbofVLjaxP2
6DKtJFPTOUQn35p2quSWwplEYyek6coP644YGfHKx+jQTE9TnV7gP2eJtklBS2nHoDiEohuAz4nd
0qMoYrcSPtwMl68wSxo6epX2hD2Z2bLoP27RObk8E+qGbbZs1DgfZn3mdfJOz7ZJ+y9Jj5jE4hWl
KOkimBspDXp1dFWfa3NU2hQaQfSzc+MaD4gJbE7EMWtM8SPgfaNJUE9n6BUMyDSxahr9+JwE43aV
T1cMyPPpfW5fr8/FUJZTKTgXCCGtDagmw7ojNmlX46mjUa/EOaLNPSoPyPnZoLYfAiyZEAx9TMwj
uRh2nWjHxHpCe6WmwTXE0r5bsaE+mZNRYEut15dBehAe35J+wqEcn0FrsV6BRKIAoQx2ATcTU8tY
obUElDdz6NzEdZXU7SZ+K/nAxWUyg0nIGfERjZeiOvGn3OCUD/GY7HHmyRN/muHjwbS3XjRuQisN
DYgsyo1tf7/AHH6qcZ9BWXILGpV3DkYHIiIHSIfrQSRIiomFhanGarMx2x2L3TiyczSyjVKgRckC
NtN6tOe0rOPnQplJSxh3pIv5SXvl7hmrf3/+P3uAbci+E5uZveY3y1HUXnFf8LM5VZ8LfiYTTxFu
YQrA0JfUGQixgdOt8KFFrwOVkx/1ExGK44e1t9D4Khf4dnD3Zvgs7x2hcoLeVY08ioMHg/OFEzDs
OY6oAfIbxJucRECc+ACi6j0fKa5IVgonGXgT0SU8n52wFBm2xemQ3SoojdiZjmoZRVYgaBZWHes1
uRpXji5iLIrspC+Nq0xy58inUi/Bfbkdpl+ChDwVHhqvFg86OwicDjaqqQTCSjiRlMU1YY8IcHlu
wJ2cgDj0HiRc8s4iP/Z/1Mmq4GVSTidBy/MR0RP2gzQWNaoVUwA7Gn+4QZAH0+NgUwkyJBpRmlwC
qAPlFDzQtQb7DqKbyH7zEjZcBFWUvHkGjDxFy4uAJ+45sMQhQlKOaSEmuTLeUCI9wRKK6cW9gM+z
k4kPTTLQPCLIw7CJsvC1z+B8oOB3TOO710W0B1hncb9U1nDEMwI+XSwisI8CMnjlZORbDirSjWgA
XRhoDvzb5raBqGnr8+fLGi4jgdpdgSj0K5DEAsP7uJYL6chnT5f5gtUFfFhA5smoRuSuYxwK41eO
pCU3S6jJIcYc7Yb9NCQx6APV9Z7wA8R5DBAMYmFHBYiizyojR09XSdClzT6DuEVR4sTqqFcsdu6M
PKe21y4i9UKudHOOyJHF0i9Fi80/XmHAmRymZrpsfBYSA0/sxOTwDV2VVvwccowPckE88PuKzxU+
KPgj9sd26Xej/Tu+nxjL7sL2paER4w1+/+VXHvbhWFEYBVURQSfYPXbiV0Z7rgz9BsugEvku9d1j
1rpKPKzO3z0rBJuh2JwSKU4N6JnOJAdztkaReBTdnSBTs2BC0tP4qP5Ojqx4hpyh2Td7Nh6EyCxG
OnWpr1P8LaQDzNShXeAUEDVbk2C0WLygvRb21G58NkqAv7Qjh2B1wKcq7l2fjyJ9Ddnff0Wdf2du
7jENj8I7uQYw1nHuEhf69BARAF+qEDSZd+4s+xtEZJznuLngrz4vynwSNA7wTlu3AHaaaTylSJF6
r+grcafQgyle+tqc+MXR1xLX58zHIoWdry7tKTVeOYLMukg2hs3qdVJYZ/SahBtR2PTZZiBTJ4Mf
Ioo41EIskqxOYQPajNiiJEP4LUQkAFC7xGmwPWgXH/waYHMNGwnb6BHj/XU+V/IQmYOICyfMv20Q
6A30Nd9HXJMUIoZU+r1fMannNROBHcSK41RhRvCrcWAwKcKRa+wcga3WxfvBkcNTkwDIkzsGibs4
7ye7/kSGaSkJsNmqm1Hrn2frz0k2N2/YviploV5QVChpsePZoJDVqNmvMEfUlnvK0EC3Nm38IIVU
hdSVqS5DIAes/I7lC/hloalAmInf213YVixiTCCL7PbnfikCX4DLhUWA2INXxtngIeEe8Q6xhV7w
2gQdjL+sEBwTFgn0zgXCRaRqvOmRH3AGcgARUWAE8GHIZsD8wXv72+jC1+WMieortoyECARZNu4a
6HvM3XBNbogzSjoyftmpv5IH0C4EXoTyeF+YWEC1fDBeogIqQF0y7m8by8IZTBjFfhgw5XBlGZm/
LYG7zBxgRmp0KMiGdsIVYWJYrxFgd5YfiWfOAd4t/sY8J54lbjPbfkICTQxNRlIIsR5qwH9+pvDy
hP5WGgJyZdETiYBI5x6yKzIjPg4e0kU8Bt9wYZ4de4FnLmQPaOFuTTMPZxU/lwWAtzqcBQMTPUiV
U711Jpk34LaDrUBE5IQBv19hTOG2U+jhB7jK3D/PSDeKRHQ9FGl4fsqJxhUx/lyRQ0NBtg+PhLoP
BQqYJRRmeJ2ltsQa8y/IHLvzmpW/PM8hz+/wMbgUz5SdGFqOUe6TgjfRR7cXXgEcK4DAVE2wXHuy
HSwMPhdvlugR2pO4PdYThwygEpEpHISvLDKQ0L5wuDmk3pU7HbwXCQ8SwTSN/YQvuB/al/byEWdF
E9bVG9YJQv7Xu0D3kmfl+L3BMvam96hQF5OG3rmI98xTaN7Vt04Io6+QuJWUuST5qrI5qwvyC+N+
JZ3/SU3cakt9+O20RSV9/QnZO9pr09M9tlt9uvhDbqeisXPwVFCEofexO+p/qVnwjY6gbR5NaIMH
cYZa4wRnxv5AmChn089BuolcuEPU03bkTcAdthyuef+V0oNWRlalKi8psurtyAnJxbC41WQQaO/8
vGLhnNMJUPKIqcorUyGVDtCJRg5kO+7+fGzQRcKk90mX02zOJhPzmlJqWOp75lzE2S8kjsl48Lnd
Fc2XexKwgwjmR0AQPvT+QZ5+dO7cTkqQu3x7OYW/ApjgpEGND+klBX3i7AfNb5DE4Q3YAGIHVKbk
b23MRixRBaUBONsooD0l2uFECons9wUi1VYxoqMMy9kpppG0uOlWDYwFUYia9rNeW7M3XRldBaKa
tS65BbnzLxWJJETHG8BbpJxzyIpNiT6zBjxbCx8/KV0CKL2yl85+xb5apxJfbhH/A7L9Kn3jWn9T
lsenfc1H4FJkKy/WUyV+PWay8fspnGSY9+hh6It3JI9/P4mpvr8/9eyOtLSMTVFNNDWHd1hrrgRR
aIhJMa3YliOyund2FJxatkaahiTzKppaYy3DCdHVndbys9dooDDROSzxnuCeKPOiQ3XNPdoSPnuR
UYeOmfUx3hr9beohlDj++22TKbTkoo9TY5LsOfc/n42WkdZ9IKlJ1k6283dqDTdXUXwCp/uAxH4g
q/GAvcxJKKM9jWrEIIIqiWAs/7qnV/k2WMbDpUBbqh5mSLuT/iTOU3zcWS05ytnEPlNlScPiMyN0
l+4gMp7h6OYKJSTNb+rNkNErmYv1SiiT6qGpUumP9O34j3c9bagCZkS4Kg4pUnjnbCEtbzfYMsns
o89YIFMZHDwoRloHUybi8B2RBouwevysll0ON2QMaYPNV2HMChRoqlDkEShmjQVugmVfsB8t8mWo
3UPRx4rprwg5bZIMihJQbRJXGGbcdJZHwn5heIqYUxGDkaAOwSswnt8Rix4bOci7XPUwWAOnKLFC
FyOXQz0Nn9tARRgYXnzWTtwglpNPQG1MV4Q2ywcyk6Af29ggrkeu6aYubjSNgwRLaMBfNNz1GaaS
rDtzig/DHVCDxazQFHIkOORoPfUUKJ8OFbkJ/geSnWQP0b8kI9AJirAoi7/F6NzUgExxed+Svy/J
ixLh4WKiHUFmm0VNfpGnlSO1RO4sIMofaWGhBDXCiCKzWbkM2+Mv00FylrCFX+t35C0NeiGi22cN
9dTjKD+/Up4FfvrkW5LKLQYeTbAM6kNO63fEfvAUZIATOCysPHmCPhZQ6PfVSJkLUn3AnbUPOMEF
CREU+Xw2MbVkwqaPOteKg8gGpr/kYpJp3H2U4EHn+Az5IYWjw/gS4gFarExxPPtj4ubdPG8C+k2r
0nwkWzVMcG15nt4shVnRz8fs/vXqo6FYvRF63OQE9Y3MGYeQnX8/YRvv4wMWvmnmxfDLjmNf4Tx7
pMwVtLG6iQMl5rMdDP8tbZoEISvnnQXAhIi8sptPQMUZmwGSHKI+iRJfJ6NPv0JBoZNJWvfHRg1U
nBRqD+N4+Jk8wkHwjdj4GvL/M/Kr0+A2tkqG1FERLGEVoyNNsciXUc6CBw8+hEwCSZ1iQSv1PxYH
4lXMEy71YLg4OyJ9dsw6AXyMEuRlU8FgZCYlEsPpUqTxIwomkPPoImDLF9wRwjTAVt6LBdRzImXu
YwhTD4+dyEnf19q+B4dRTmEDtm+SaSgcjVBM3fXaYOHi/mLAFTQAdJdtiMVkQks0Hp/tsqZ/F1AT
csJRUQZ9vqTJ6Q7nU39vXtMFtWM6x30DkBmhaTZQMAMWgFcEQYHQEucF13kiYp1OO0k5MSXE7Kvy
+UUDgK6PdGJcFZlIDqBORtr7TXfVC9WZpiWkd7RWkGDOZKVBMPbUOAjM6RQ6rqlG3o51uX5OT2zU
TvN0DsvujRKzhVVRLiRDs4WNL3rffV4nyoxwySlgtVck8fD5Ig7BymcbEZ5NY/Xt0iqT8kCWkr2J
M9EJAFPydGptiVdHqGQc0xUeOfaQRetAQSskCDH0piVCo9IgEpm45J9MhAR0NsRbu+CikDj4S/T1
u57KITwIEJflqrS7UqUrAli6R9zfo3F2fd4XjRZMJ5hJBIvIJMIFTsKagrjKni+2VN8STixJapxW
8bRsPQZSBLSjpJfNABGSJgczVSIwN7grisWy9X5G038kx1AYrI7gu0lu3FHjq1kklTPttmCiAjLg
5brCWpGqX+BgIZTB1pi8hJ+YCM3E6TIpSKYPx4cxNlnw6IILpywuzySZQAtei7NbX6HVNacKFNzN
VclotvYAT1inf2Up7Z74XAJlj+9bk1Byn+hAnVnjbcZG/0WnpS72YJtLr+q/z8pVu7uF6qjyyqA2
1mQzWgyNPyfQly3NRsvDrdmDxh8eOLs+SNaq8ME1fQSXGyA1tHJg1jgACt5hdCOH7OnIIY6yRdMu
qYE9pC80GBViqxSQEtAr+uOOKxPF3/xHzSNFi2nrVsUkBZi+xlhlz1l2utEjqyUHHFPmw24/2kWd
cM1LIufhszxUVJxFE9vb4nyRAtxYlv4bb3V8+6dcKE9qi5YdN5G+ykqj9wfm8vaPhlL0TdnlZcyP
alAQNAaE000BssLRo7+RyPGEooR3YhMjLJVFMqQJshRkGsKC+IH+BcDqGhskM/JVfm0SaX/PK1gW
uFvgN4tliI22NmfBVNKA943s5I98BbtHcLFls3RhA1lhbRVg2zdURV04vDbcXuS3ae6HewHe8GyG
Z/P4/TDngkOEJzJPrN0GutKRTy/s8XcB+Bhc+7ZdscAg4NrExwJlQDM2tKQEQQxhg9CqLBgn8H7P
UWjtLOftOEtj5TiGN2ut2iEEAOiKRhf1Swp2sMN6LB71eeL6N3JccHR4dlCHJveKH+bpcMTzA7o1
R3DIE4diNUpCRKzReR9aE6u0Q/V7NOsdC9AknDDNTRkDDAcIRRwPrmJ9wwXptoAfqbyi7fANicDi
2b6pKpjf/M38+Yh4/uMYVz6YMqp5O4S8IXT+v4wFBrGwGXcSM84OS2d+3x3k58wxVxPsOJhxFtSw
QLzDL0F8wg0wqZgHvVfxI7Q9uHFxZaCh0DZhcPOnBniJFy+kxfgDrBwhGobZCb8pSG7+RhRMfMlv
sST4zJIHuzsbwCpieGqGbQiaZYmqB3EX7LPaguS2GcM4kc2QuqmFoEUGZiGxvA3IAvFA30gJmA2k
aNkezXjP3R9BBLOhLz+D3qFTnLmD0wI6lG6mrI8umECSmVgsNbHyoNBF1tgRP5s4c+zU1nqg1KO4
IG2BGc75kUMCQXzGNBw7vAY/nmFIAcoWR8ATDhSXLT79IfUrc1Y5ND8A7i1hSQikAgnAzAOGeg3G
S0yzwKuSNufZVGaqRFyLbDI7yNrtNty7QddCb2dxQ6xDl5VLiZWHvvuAwFVLPHrIjNI+ZZv6oAWk
VT57R2hVWEA/LbJTJouJzyNW5XPo8OohWEz+6IXEBw4ts0WBm8Lte7sbXvaoEOBGcLHVt8bzF/aI
DB0MnUj5bfeldwpOJ8lcXBCKtxXrxNnvgMi0L9sF32MQze0a5Bu7drB78Mclm1BmsOnS7AjmowrR
sjLns/1y+bPUgsKiS6yp22c7Mfk1/sOlsq8zU7OfNj3DTBxt88nYEXjyyuCChLaO4uXG3n9CMh0W
2PxV60w99jObzIR8ZD7Y2pvZN+BpklZgmu2RBV/IpveW2duL3u7tqTmyaMyDUtJgNY6imlSaF61L
1dl5OTVf4c1bE34X7DCKjCjwkWEjTUAqD4KX6X2hUpD83tevLdqOy2Y55gbosg4Zw2/oHGeKVu1m
Z9HI8glY4SF0Vm54gE4HNGFP11wa21uQFUZjOquDkvuQ76XOPsuIBEzkht/mmhHZnYOJfTODgCOO
2y9NVzIZZMNkAjgw+W9w6LvjIC3O970tnvBjG8xI//esJ/gBZj8z+I2JO3H1cHDqgHbLdP8yzOe8
DkquCviQ/8RVaQ7nnL3eroJ29mTFuOJlmef42HXAtXkjKACLvITNbVtIuDA3e91knAUDbmTvdsw1
c1ybYwsr/U1uG8g2FAGsNxygiZWu6Q/Ji2cThARv4oQSht2dksGDQOfyZqd3vmU39XNYYzTOA5cQ
Tv8Z4ceZkqHDliruK6ileRNwSGwrQOkdhrqbIdG4fKRet28u0yVztYe9XIHdAoVNw0Hn+XGVxvv8
ezWWSu1xU1jLymT1cOs327Dh+v0DnV/ACyGr+mWsGhTIG7P7kQP5SGDkpPbyyLNiD98kaftrdUL5
jWQ1jVyWY+uH/E2scCBZhOGl0ERBHF3VbNT9NZocU5LETIAc1ARj6kNoxBTDw7MuqX0BxWJ13gAX
JH6tWjAnIHApJ+t4FvYQ51FqpRbZNGt5ZS4rF8aE9bIu0CWtnFlnWZhL7O432DzZ3NEiGc2wEI6S
mVs/dP81l625f8B4jbBbc+TTAaAIYrM4TTk0OHw59rD4MsOfOZBoOfSsb7idnFdji/OLcitnpeRR
prHEdJLk8zA8zng320NDzqwI58982ABwuCXuzazRDESOxandt0sF3VE8crkh+Rm2FQ9u/Uu5SYQD
Vw8mfQOfV6wcMEMePJgwTUBfitPE3lHXttowCbwfYTxfbmuuE3Nb0GzQXC+e5uJEOZm1eVok4iEr
Z/a942qtt/M5yOc76L0WNN55a81DciT27Burc3Tupte4i8U2OAVB7IL6XqaPfJdUCg1JIeuNYzX+
rBuysviLb1fDutsd5GQy6omibMh6YOASszdd9xC17mC19ptMO9hut7aBfbqNVf8985d4UcV+vByy
6Kr529oxbwe/fXg6DQOkmnIsLBP/MqMDWrYWwDZTWB2CQpP32Z1Kg1a06XKm0yaz5t7wmBdTc/zT
OFOzwUJxa08zRrI8IOFj5cECzDUGH+tH6czUIUzI7ptHNoPtxKVf8vz1pYVaSA94lCbckSM7w/fU
HdvvBUtqsTidtsJ+u4zuBVf7709vrr2H+Q2hWjgQwh3YcDrbsLTFYTsE1lwKNTcU2xoKDgvlG6F+
u3XG7G/z8nBZrMnUHObDvPM0lrw6m4CwNGHtwnYUM2wNC46chbz5eLS2XzTw1JbkumbgFfixsYO8
i8mdfVbiH/Lm5Y49Y9evxh4uJdkbOjCuvHF4nDkzU+VOTb6B7+jw/M6RCoCJICvkDTEazn1+PB4l
T3iU8/AVAKGCcz527uv5/O/cn3OCK6z23uFi01hzuy3ELtw2yRvYJ4DGzddMjZ8/aGocgFSwrRX7
h3BASa0OQqRm7nuLGzRfP2gaLSYnXfgmQn2z96DakrbVvrw9i90yAZ+blZ9eoD/OGeLEWV9/Zs4V
+DCKGP50LjnBx9yCJzO3vYn4lCc5tOCMvTVmaza4s/5y49g7e1SP0/nTy0N3K05QlB/BnJjbh326
FCxUv5hroR6Ko675d/ZKszRjCuZEo9jrz4rMB6k7mRO+N7fR2y0deFF2G1v+eNFZ2YzUvFBZDmW2
sE8YOVPNry/VjFALhY4els5KnEkxa9A9nU603vFHnBg3f0GbWnONUbQKy2Mi7f3+5wmtx8MToQx7
WO49j7id+dVt8xqQs/efYbuk/mNdjGgx9Yd5IJl8O7EvfUDqzlqcV4rX2oeDvCrMw+FwUvAV1t6P
J+2E+rRmOsNhxuepsWZer7fgR0zP8lGbHvMjL/aV01pLxV621v6nDU3vbs5+bszlXt5QVLNvs5m3
Z3c56FQ4+3e4XM74dXPsed7PzZq9WKrc8M/+5eLJifumabyJz32zQRQ6eoQ/iss4joXAcIicY7iR
ceZaCpSpudpgLlF9cDZhZdkoFOys3F1hm44OiHqTBShg+lhlvPndBK5ssnzOALBnsAZX+ub+lX7L
P/0//SeHJKQfkl+4iX2xoQRQFhZMM+VQfY0OUow62wzxcLd2SLkvKLHjWYFasIRXde3/jBYcM/7c
zEW8iDBdLkL25sGNF25gusvZjNXbE7TgWh1ACgYz79qa0/nUMskm427ROBMylhTfv574FX/H3K0B
BAro0aWB95DYSuIYlAsJP5HcW6mqqSyS4OyrzoP/NFswY+mHbEkOSh42CFS8X9rJhRDLQtRmg3OU
//RE6sCMyHroAk7NVxVYEoClP7EP4nh02q7GFdSsYEDgMxRujRNwW4pRM1bTlbHKAUOT1wzBU4AD
WPVj903Nso7ugFmmAo/ScDyBofrXwWJi9Yxh0piT32SPMCCocdLRcCSQWKgAedpDT50hSPoFYJ13
79I3UmYE9/JaXWaxKOC+ovGyPaZ0VCXf6I9rZ4otHgBeWU/qn9VeJe3B6qMl4fM0fnyfaewN9FA6
gpWDOkxpkbwZitKcfiMk9zLWCNUEFDKhYQF4oDJLuZAX0dt1iRxjoiY3vK9l4oEQxRLgFUthyVCG
JnYiEourWPQgpBiL3kXlUaRbikKsPp/aU9jHaWgshwu11Ndl+ouw9/oFMYT4IlBWo381ggkIpEnu
48EBiIM7wJrsZXr7wMR4J3gbUDEm+4Q0yxQtga9yJJBokDLIEVShrOAut8t3fmPpihOdgg0gik/v
kOm93yl/Zr9VH/BXSw17THsK4BnVg86S5F/y4VrS6XGicFrQ/bK36JkXlEIP9okCxNvudJQNii/5
vZmCAcjoLVTKF7Unb0cCIy0vyfBPQ5SnXbQJqnuUMD7m675TycI9IfPrtpZ65CQyesO9IZ+CKoTx
7eWFi7uXSKBcAznbyQayhIGGTAGyqmfUKkUmm9IiGXVgwtRBuoYw9r0hU04KPLnH4PrADxaqP7qR
prfLp/2kgfQxaYJ3GoB2Tmk1fiXXSZ4cnQspDWWidboZOJCTFNBZZLW8StFFlbITCciUVDv5Ak0j
DXwGhUj1AnA3jO/TrdjCbxq2SO/QFBWGckN+1eOKbzi998IBXN+cPQG2+RNWuJWgWKzJyLrhGrNF
4SuDSvuDYMCeKysnA8JAoZ68JBxSUq2Tf8mS3Vj9Q/MY3m31EYYFanD9bzgY1Mu+iOqjEpr4fVfs
S9AGyWZ8QwHlsx1TbgAyoBRxBXy+QnC93k3Kj5nps36Ee09El0V0VnIet1+qQgA7AIw/1HlKW5Rn
yPLvJTrZzmpyy49Dr4ALCNi0SUBZ5vxCa46enrThJvuvbCj+SOWMSiOQ3UGlPXxkLIFwiKr1XgXq
xAO1zx3PRJGjqr4NtA/6eAPchaSmyIxTVgZt10ERstRlRGGtbhYSye/K4VIAoigOwzMg50kx98IM
Q/fKSGplyL3vRpTADVrqnW1RmobshS8+hEbrF6mCLHpexDIlCXXR6GMHXfb8h4JAnWOiN2m+JEH9
FBeyR2pMHyL4a1twtIxOyhCXGjZJCejiwVpivVB5ZoNRLmjy7SfZkF4/T/wJb6ZKxCImTedV10/r
q9L60W8H9GDAqDHMbY5r6uPlEzzFZImp0EO0aHc31vHjifO9Q4EQVa78J+18+sNwecqlFGcYtmRx
zreAglLvvqIy8DQoFaF/6lHD56e54YJWoZHsX3X/HlMJ7sDskkdslhSZ3ghnKPXm/Fmrip0ippf4
0pG5Y6Wh0UAgYt82VXd84jvG3NQdJE3h0oGIj8RcpEQ4oCGoA4Ld6X+N7CthLb/nZ4AAn8kG/KNy
j6k1ANIpRhesFiVpOFf9Fw/HU6P8Xq5J6qfe0NOZCe5RtjRogcy9KkiayrsaXRXqFKln1I1Dk4l7
PpfTY26g/6w7ahbBDZ0kv0m2IMmN+DorgjkfUVPs6eyZhGeC+D1tPYBQKe0/Mv0TNHiIcxhCaW2M
3TNgHJJ3wEALegnSo4hS2EOOcoJVZfG8r1hLqTNdgqxSvsVovm3KfICno+zaSVFFedGvW9BFCp0r
1lQ2jD5kOLAZopMS9Ucm0xsJok9Axh/Idb4F+kAd9r6SOojfybWXrsmCRVtnX1Q1wG95VPEAlhTM
4ZVbA9SAwr/ybfCoLQL4iboALct5AeCV+epQ/zuWuGj6qnwckvGaR4fWeRbTRe31rALDXZNlpg4H
ExaWWKpspgGf9ARONgmMyQalCgr/dN47GtAnkVHjxKFo4zHVYeY1e2oNw348AC17eLcKzfiEGxMd
WAKmrQGLSXFZ8kdjh2fssW/nPNbHO9oK855Pf3wp3+3oUDY0sgEtE7RYJzYnwwY6j1Uoo/ri00AE
I0sEl0c88fh+QTCjBX31eawF+NlDValqV6zRdNIKBnGTACda/NU3sMSj/SNmargYEB2Ue59AWNvH
WpsD6WaqqfJQNwWZy2OJXcguhobULuETgCuBWwCgUzG2rNqBxh1y9GT4b6IhFwhY9diuJmz+EWKy
NOwSWucUx8j0cYICPhW6hB2VUkRfsVUnsZKzlbxu5B0QF2kcjZOwT8KqW4E9w12m6+gG08AtMvAC
0j7aKwwC9EMMwB9piDEAPw3VQNgdNgfH55W66MBqf2DvbbyVKhxjj4GBFzEV/a70qS8zesC1OKTl
iBo9xXrwIPTTyjmDmASKyGx+rCyAeg71SqV0hRNkv7RYVKhpIERBD8Vpsbx0DB1Fa2jcgE8Fr09A
jDC8WUnpX0wRcNVyBDzqHanHhvoYexi664ybAChCly/sRaJxL3bydM4jNAQFUqklOQYCRI0ZLDYX
Lsv5AZbCrikB4blNHRyQ0XMPUJoGHJTnsFYkK4h0qVNmkIRCvoIfyIawUYL7Gf0ggj5gqyQNJZ/W
eCD4KeQyHK0+q2Kq3TVVVm7UAKcR3KvZjUY2ZKgo1aGrTnx0BbQKqSClho5UNJQcetd0ATufNfnB
jS39N52cpyFEATpmQNYbaBFIEzYfwBGwUaw96wSM1SMNOXlgTzN0IJ2wRgJyBWWd/AzgVtXmxujt
CICd/gEgwjoR9BmBOLpt2NZS6wgqK/Bwxph9POONIJPpVI3Ox9jNiwN7o6FKxFmGy0nxnmd5iMZf
QEZonG5zAU13GR8cD8jcgDFAcVRomIN6enGCCCYz/e6BWlO7R8vMxhep6af2RPYrGqoQ3wjs25hk
7B8ImeUmgUsBxdzMOVTZKRmldOBM3KRCU7yIz+ZoeedRS0UKaggZDdnphhnFznseYRx4XnBYsnZi
9odsAcQBc5TRbIdJxcEs4XoEcjOHKdAU8ZiMPRkNUA76DJcMXBWgwTviJsB7BAZJodRL8rtZiCoz
iB4kMfhahdQeK51iaMhsPNJ/NIiDVQUwARvFMcWo6yAm+cQqpXRDo/u/2xKnC9PJMgGb3Im1aULe
YmCZvWf1R1NFM/8/ku6rqXVliQLwL3KVoyy/4iTLmQwvLjZwLOccf/39hlv3FocN2JZGMx1Wr16t
zKvq7V5rrfuKSmjTrTsQ6pcOy/Fv8XdYUC4ek6PwN3oL8T8zX25+a08I+otSTgNH06IboYXGkLsY
YKYgKBsg1YwVtieYoOVdzFPFlp33ra8/4Njxk0RdVbXRQOmOAYOfmycUaod786RCW/2VWhUvLe1k
rKy2ttuhrY8NcfZF3/VO/n3VrqQdVEEoxJQDEZVvYv7HFSPhK3xxK0DR+GF5eNHPqyeQoLN2SyYv
N9pga8C7cQT/ZBn8lfrF4vtSrFur1dDOqII8WNLvahhUaPm69/7h5w6N1Z+WzuErOZppTVGQqQmh
x6WB5rmUFu46tf7tx6SxlKyEyoTLkB8KqrDhcXL1Qho9DCFntnuTfrU3F4oGMgxiH963A2mHSi7c
eFTpaFS7XFo3yITw/tKsbR9L0VsxDKRqTEtC/aDlqbjNSIdeFenuol359XGe7TUWuCcaWaI9pnHD
vvQJeASCQjGtLkaaCMrbB7iSa+NiZLm57rWMwm2WaOjSnJg8OPstZSm3s6gsjfJQ29McQzrbV/2H
caWj7+52MWRYNeZtVkl0IR6jp6VhmH9Pz+DTzV7pjnKOxnuw5yFoj5FIUCvGQ/LAKhH9EUGvzuG/
IRp7UnYAJMo+pvSG6tvtWQUdy9wuPkzC6Dh7cbVvM3Ka8jw/ZwwVA7/vhq/iBlm2bU+qpodlyo+U
WtuaAiiamg+7/Li9xZOHeKr08mDW0wNxCxMw3HnoVCcVSCKhY+ZXGC4/pWwadBDEbbwXTm5I56+J
yyEWXvzL+u/qdMv2YtLSQ7AgdBqnxV1q8xN7wPiYjzeVznn3tdkmdx1I20TjVGixLLaKoDm7UHxX
avloNfztLPEG51niA3Vz6hTXujrdhc53feVCrWI11Xoe1xgK8h0mHmmmrWwUAQoPOhV1ZyHVag6f
/ez2bbtj8U4BQaOrAhtFuHrYr/b1FjnsoaCZ0ymwqlFjHzV0CysZV6etbR70d/p7SKQL/KGGqKJu
JdzlUlLhd4TjgA7iEt8Ors+TUhTf+M3abUxAVhM62KYQ5tJ4VeB+RX1u7HYaeBqLSsdJEb5HhzfZ
6TROq1miE5X2MpqU8IaSd1Cl1XTtYFtB97r69tQQSP/67499NCanxLLdb88FfQsUPWo9zZ/zEqNV
P97GqJX2rajqWhnEzLQM1BrrzdDRC6YhLSIz4MPMg9ul3LaHijLiJbJBqSBncl6d6i5NL5SXsRfi
+rvYqLV4D91vDZymoJqy6VzgszIFBMB6Vesg3xw6yc8vdlcgDOQbq8rXU4k/6p+iNqrsPLkU6Tmh
adSMHtejuqn/x8LkRoIx3Ua76JPv4Gv0ZIZmU+ThVhENLTDoEsthT7EJOmJ15qoWb57pPf3tZ82i
SI9dnp0vwXhC89M1TQ5BE412Xgu3+yjVNFOTqETWJm6l24wYlc2LuwCOkoIfS2On8/QTd2dPFIAu
HsJfD5HuFfFeNkvm93YIEiX9QtF8aOaeXQbIOdG//3tgFzibtDTzUoOhyMBOE+pHS1RARBA7w2Hz
dRKTtB5BNHGJQMzLB+QmmTyv/02eCfo3486v4lxz2j6972/N9aVxW9aXcf2iDHirH2oOd6OApFNo
3LN6b/vfftWcI6zemgu1m+GqpyymScb/BDLvi2pj5ZcIMe8RRAmQvFLXWIZ/n1uHlMFu7Xvkicfm
qcNaAGdgNf9HL0ONrT555fV7+nr8rvbuI7nQvW0wpbSKx1AUNJXrXD9Nu9DM7b2JC7O9NmqZzReK
aOeMgkqT6FDl0tjH5ExahWqrnX+vZvXCvHOsNsCeAIQ0IpcgSqxqFANvRsXWFMz0VHlDAU7WyhwF
Fc9lS7OyYsTkde7e1o3o9TKIwvfR6/Lj8ogsx6KqtprdrdJY+dqZJXT4Qe0hYkNHYbUNEIq9EsUP
HjaqsufneGqMpGoE7W85Hy1pt83ILhamHcGu3lYliSkYIrDhEYhuqSAzxFTiWGae/XCk3kRfiNnn
dukv+FuOUS+jrjADi3mJEIdVq9VI7GGwtEHJKespjzCQmIvdRG1W3huJFydh9F7ug0UhgsOghZ75
6pAXL/TzXD1ntE2Q/xxqHmpl32kCZ5evGlBNGW/O4k80IDqvTneeNUMqUE08kXdnBJoa5k2Jn66f
V9/2a7H4mOMibn0yc3HO9MXnHZ2OWvNqSog9IkTZ1D1lhri6fA3O1V6Pg96O41dCLL0H9RnUUCEc
X7+ta58gYGAE6eT6I8uIluPFsSviE2RXjSsRmqpUTup4hsJ7+QusbFbiBdKlSURyqm2jNm/fNzTC
y0MwyRaSg/90MoyCX9XV/SgZEPojSoIbbnmbq1hoXTENA53zvGqg7+boWVXoxhy78TaVnng+HptM
R1h4J4GgOdwsJ/779uzpsR6FLAudezw/p1b9RQ5jJhgrpFe9cWJhLokbumvEMCgORsh0Tp+M6uKk
NM7vr2E2oyThVv7yzmI6od6knAT5X0RJ0Devon3+dv3vEsZ9f8+vHdpSm1M3goyRtWAE/zr+jZY3
D5IPuf0323bsytj2vbVR62zC+NgNYTsZBQz42R97mwfuz5Pr8nVzaYmKTvGn7eKVhCCYnPXMyMnm
JU6JV2ycn6vIKji0jQlC9mrhe/Fd+KVtQGZ8t2/udy1bbBO9YEkupoLoekSZfBpkyR0CclH1vSlz
wcF88CjQz9JXpSZtN/+VKq7JLw2qhM5VdEyILDBxXoU2Z6ro+bWyI0DevBGUxOXks1at46x/Xb0V
7gK7oFmoF+BQS5Zr0UZSWjfJJpoqEhcfqtsu3mr5mEw1bK50WOblhx/LasuScUH8f+Dvbjq5S4cY
1WXaO1+Ed9ofHDcjc21FvXaVjla/Hb6pUZW5uq/yBRESrzCWM4af1lpQPrzlpehKQuLPfZXRaUAU
+BVX75Jhgb+gETCK+ju99/DOp8yM3ea8EV5zFEDXGHueajZLq9OOBIsPdz5n36JRA9U9XTPY6wiO
p20tOI/FtiP43yEEFysdwUv4WxSqXINgOy0SYRZdCNoiy2hg6zFVfrLiQbatMopjCE0TuhDra3Lc
hwlw4kUxgy1bbO4MDrv+7qa92iXhveHvdqoYq5bJCZoHE4nNTxXD/BZWVfoYNsnDyVT0e8oIkSs6
nodRrZW/h3Nyx+00cFcWDH0o3QKCJR7G9gbDYiP6xm+D/ycIZ5rPonnOkgrUTB9LWwguQA6aJGbH
HcMgAzdU8YptxxrZsR6SzkMqJVmpSwzqqJfkmKXhgIKF3AmCvPrs8Fb85+LZHMcnxItiCn5Y9E8/
Sm09nMaOUMtiilOw0FldN46sH3q1pWqlbhm2eUXjCKpr1tgqAdxvt1cn0TfbUtdFyqkkFd7WWwnY
ZSwuOKwuFPfUZS/YbgtiuwnkTsDAa6eAcK77o+VJeiohHlj8CD1Dw4oGE9+cApFyQ0UoNA41jksi
F5/nZZOs2twIz1IbjxuPkVC/yCB/7AjoNhomKGBf+d0mw3w5tO39fam9+jH95PaUz5ryhNOPSFMQ
4459LmZe7m92kqFrGJRxikRaMd7X5nFe2YI4qAOKy4m07XQfYcWZy1Ns07MurwRAraLwtFafzeia
Wh1T2ND9oT/NS6VJE/maa85PPRLRo8ufLciUkjt2W27T1t9xu7fgeLXq+33drOSTcuaENkRyuWKb
1gw16t2Hf80mHQe5hK1FR44FoKRt4Hu1iyvCSCxXOihcY32BHLIKJYvcvKNseru1LjGlcMF2/8Dr
ky71Q+yzWDyVeK2rK2bYeT5V6uRCF+X6CYFT3lsKI83YIPGbG5tjpu1/CmunheRpu1xkvvzeOii7
Xelql4V2HZGLKffu3TVRlHLRlqVUIskCHR2vjCTFEMZzoFMqTimprFSahXxCioZqq2gnt25vyvXb
KfVBIiK1KjfkjTJ8DQUNmugbLWqupzmrJbUl5xk0dqL56aFS6Hzd40Y5a18VAQjt1eQ97dq9KaRa
jYI06qFVLIbZC+t1o/JiI9mDkkxRrIe6LPXXpfZ+HaTKhLQkvsnuHK9NOopc/s3wRrI0u8far59d
Sk1WXY4gYaxcO6JmbKNeTZfpNxFz3p1KHr2/8zWE+ZlipX7MfX2K7ymgk6FWEg5CTlTYdt3Z5adg
0q8wYjNi5PNB/f1BSEuyXPR8KJP843Mu917l11CzafAGlOfjrj4OgbxAHOhQjj8Z30VLhByzCJTf
bbNypUne2qO868E615eFTnAL+WR61kL6EOWUkRroxRNd4PK3G9KX/aZqcl+NwCHZfezAuU6HSe4W
Ca3vLWzIybFJrx3k8Mu9Lb4dQVcu/sNS3RoiooXDRxenejWCTmZICI7J5ccCV3Dn8g2PbnVouEPz
L/CBYdjp7F0kvwzs7hMmXku5nPznUucBITXDOX+lIi5zWQtrxZ8BZGytfE8dPKSh37vhcjoMe4wk
vE8ukt2tRxm0rmXtnJ35sQUkuRyT3aGxLiROrnSlSpNJvdzY+E17f2xpa0OzmscNVdhbre1JqV+y
KPksHOrJKT08755tRb+AKu1tpVJq/wuEPc5t3LBRb1lzf4cg/IXGcoCaG2YOmpWvCVmta+M4q8e0
oNfNY6GT6Uw+9SJUpJ2+1Z/V90UfVvwwI/AMLK5dE2GDPRPlG3m9zip5kiu81FvdLPZbqaGDwT9Z
LwhCGYIF6df993X9FECEW6LSdWzl1oa6c5YrxZle/vh800eDzUQBe9Ok9edUexSsCyptPtNP1ZrX
GltnbNYIwMgpDStXau9KjbCRN0072kN39iAnEySjXFN0wbbZW1j9DMTxzoK0DRig6YSCDcO/vSyn
rVKxXY6TKsnMqwa2ZO/wVprHUnqozuj0pgx37b8F033Ej7rOjAcwy7GtiFfbtPkFT8EWkfRBUMRX
hz+r61TQ/HKSC64ox16Njpgda21Cknv5lNWShJrMy35dPfxV4h4hMTvLyz2ZRKP+MA0jbS4/4vQM
Cw1zXiVk1j6X2qY7sLL2hENmAfaXR4SnyLYLnY+N/HSU3Rp77GCXCJsxdaGdHV/YAcgZBymHBheY
g4Gyx7so8RKrCbFIgBZBQGQ/ooYklwqWXlQ35qMJSnMDpsEQRPPaWXIWosBMrmHRi+roSNnl+vbv
ijiL6awxqbUpgxVXrcpXMF6IkXpx1AhmbevusSKQMP9Felp9R3tqjmXg46w+6Ju5einQ6joyiGbL
mihbM2wC2eMsFRcZTQdzE+kGzC3rBCmvR9CTT4kY8n09WtWvcVj7467OuZi8MakZtWB1eUe2CEMB
RkEHToBMwctBcXL3vf/fkYyoNEvsZ3pg1dnf8fPITyuaqqQqHihmH7TNlOc0f23PcM3gN5pzsR8e
Ex6datwhajq+LL5dXsw/FdYqGY3/f7VLZ2YqVR5E0x7xaR80VytORqlVriqN6aHSnUBw2+AeKFu+
IV0RiPD/QozSi78P4X0pLBFF8m3H7biWPN1NviC8XCRAYWx9boSAn9SvDUTvQ7656QQkw3yf+GHt
CJ0Sqw4AtCQG/92vHe97xNk3q2jflBDmK+EP7D8SICyn94FhVr+EMjaqjczkyK8Pz8L86N5aRE2H
mOPbLjt8l25nS2Jb2Dy22BXZn+DTKKxfSjFyCxmdhiY8oWVWaoltBTdU0+59sdg56+z3XyGsEjzu
WkUiQRepnFGsh0pnXurOxG3bpFTsajt0X2JjIVpBBqb3S0LH43jQlqcQdy2/Vp+NWOPeOhxDvMK6
yF4mq5ZzuPrePxqP4bzO76k9UTTd41fMI1AQicGHdqnubqg3a6KFRybk++WyCQeDRCP93tseYhS1
Db6sgqMbu+mn/N1pFXBYZZMUK5WnqtTey/7SpMjccz4ue75F+pfrMEw3OFGlVHHwkC4hYPdDOc+R
+kOtce+LW5wvcIY4UV7gRAqIyeSJd2vbHiRT0WFrdtbw0N3n3wP8dk3yUVtPHkwQ9qZEkL9qjA2P
4Dj2NM/bHgWuRWsz7cXlL5Ug0bgHgax1kOx7VsJ7GKV6NIQ/sBf0Y1+SveSWUInMWZkQbXz1uvpG
jfSm5aMW5K5ipsz8qsRTxW5pA2qF6yoawNx1Wsl+9wRdVKyITfR2PWGhuyFPW6NrRQQrgKl6kuMw
Ro72CDgVYR3IeBvDuSP9mqySel1lcJBBS8PoEVfgHF0XIlsCimTwjgdlTTmbDQFpJHh8DhiLcpki
k9T/REXi0/OQSzn5qFkElBEion612LWmTB/jIWWD2U3mLU8HT02uS/1TBjxvVTbd6YhVm30bBinj
rASAwT4E2+grBvt7RsZ1ElAU5s9OTWejsKvfWplI6Q/zIxOeW3RgjwYS1FbNVUbIIt9Z9Atq/Qrx
fYCghPjw400Cflh9c/RmhoFuKS2gNT0Al1qBK7Y2ZE8TTiIuHeXatfTESweAa/G+HUea7omFdkmT
d4qtSlsHfL3WlL2QZY8aYrrwh04yKEpqxXPGCZOiCAV01py2TjeYcBirbfiWvwFo0uvPNbj4mzSp
asY9QxsGtP8pTwbL5NR4EDp99ElkUNRw92KLS0ib5snM6JtbqzTW/tsTsM3erVa5ywQsSOVf+0pe
1Vu6TBhBakwGjH4ZkAPx1CQQgqSekJDHdFj5SN8wtPAbCak9rmtScUcW53Hhb5l3FmQfaxjqnqt+
OdAKRWmRcJ8xCHKLHz5VoBQSkP3ILEk1D9gyD71k9RqeNemlUFqSxSpzXR4OGjjWrYIAKd9kHxnT
UyWEO1HWE3RWrg8lLhByVoNztv1KAD25vRbLL4oa6+uHBZRFw8ZLv3Ey0cPzVUvtyiB6UOkwVtdF
mzW+VTrRm5Z9hTzFKAUPFkSUxDnGsfm/MkePf1lqV78cJIhVyPCnnWoWBHGdGHKRog7R4Ar8T2G+
Mra9VheFL3EOgwYI91ei0R2eoAJS1HRqgnw1MJ0qlDrOsVX5zVPWAJ5rPP/ep8JE2cvq2ip9gXWE
tra1XY/QmmGGygp7LAArKaLhI+wNHGmu8dx2og1eGFAkqH2Vbonpy8Q7mc5tIC9ZUifPkayVWjyC
yS3P2jxC4eUaYqXDj3G63KzSQLHNF3P/ITMWrkotKOSc68H2xo/lSdtudyZtDtazmN5lq9jS22Bt
mV37ldGwEaiuEivRROkP4U9RK5Du7k03co5aBbmYya0mn9yb/LPPdz8xCA4qsGw78oL4w6QtfTG0
aSNt3jeczc20Xcjqe51Cy3quf8BlVLnSV4SbWm6cU+B2yrfS/7QtIUgBv8iCzLFw2ULygRno3JMS
sU/CoSZ76mPF9ko7q1rChYounb0raXqVCUExGjFjEdFMbIgzb8dnK7c7NeNakksXco+SeOYoFd2G
0KbYC0XXZD2IahD8ukUiPuIii5pvfLKLUgrejk3qkWlJCKR4/qTQEZtV9z/cnVzhemN5FfxSQzLY
LgFy0d6lWHIMCZ5syd9YklIFp6GTmcBQbFwo2izhDw/rV/Uy+f5hFDILUSAR7u+XaNIGlMLZji03
XthSQtHEXzdYSqy+eti8LPoTXMtAiBY0gBKlaE4JZ6QcqNp9yjVEKwFPuTmNouW252rrCWdtnpJi
LM88CWGD5YR8ilk8geOyC47ZDFX5gdKsP6gMiusVjq0zZTUX+RaDMouacq193NitPmWaoIu1vJmH
V8TL/7tnMILUZlAPZ9sUbc9Z32SW6g7ne53XBR6CRrWgxfe5LeAxrqXYmz4tXqcmrT3MvmpQg86c
waLug9byj0GNoj5nAYxTJUA2ghc7H6QZ8TDucGtFREAiFM3BMY9iqBj4udPPB26Hsu0NrTM7PFc3
8/bTXttcQgOxkNPsWCOegmfQCj30MzUphuSoHIjpwHiEQXC6PCE/DN/oXDCKR3JHPDUtvArG5FDh
X7bd+dWX+aP2bCa8d9OM+Dp/jL9Xz/jEy8H80GKal61ssDHBaHjN9zdmDK16TIPdtn1dJ4uX2qAd
dUrGEK139W1+eOsdTBvpenOjtI7Lzuk4FvuF61iz+xhQaZRY77yi6F3VtKNMDEHfVXi3MM5DZ2qt
TqXcAX+cGa8GrckK/b1T/RwcwwcfqOmSXl3qN9PRqefGBnN5FFI24qsOXN0uJyz1vCKPpstEcDNP
dE0WElaraPBK1pgPquOPPz+d6+fGTj0rUUv9Wv18IP+/euVSvmjcSbUxGwWHi8hQhFUnK7K5Q2Z0
H7Sbw2NYvJ869j/0JHgWWmAajsf2dL6HzXh/DUconDu5pvMu64tcS9llssef4O7ppV1WUmtJFAfr
R2/1zCRGp3r5fU/K62ixrauO6Lf5cDXejefDQncXRke9hsvyoSLF7UAKuNFfl8EIEvK9hmMUw+zk
ESL7l6ElJlRhXc37898KehLdaz0uUZJ1o4QrMUYHajbIHrNB/JQflh5zg0C5629fC3cNtRZuTLru
385o7WJP2IGnXd2Yt7YeQAONQGlFXQGa+bzjbUrBvNS4f977IgxstHmffp6tUt/BJRRl+0WKmvxT
+965fM2pYz9no9mg9nTJt1eat1RYU4qivY0GrkslLXWuaKUf0SalZDW7BRpxIK28VD9Om0Rp5pri
W00mXQyi6JHSW7+Iu/YbDXY0fJ8oiBjk2t++UHukoab+vRhOgfy/ij0ITstxvrscn68dFnSxaMWJ
GgmsmkAJk2kU5AuyXHrNgs6AcVXFQ1uq9ueba79BdZ36TN6L0F1amvU41NfzmL27dWB+nvIGlJpV
G9GQbtBycOnUdr2NvAsOO+3qwMqlk4QRHOUB7MlWNbpf7tzelyapxIlALbKlFs+2JVTldSKnGcy3
3cVz/CShnYeEvzbKzp3CaDq49y6DCyMkFRuX+6tudUTasDt9oqlTGh262ZjqhLs36Cs8JzT5q4lX
MCLwDqJ5T7vIY63Sj0dYgglmRr86Fhsap44NfAuKwby4CUVhGGEu/CedPpUfs14+9uCmg/Ljca6d
IpeUhpvX2cAVPE4eLTGpnGvcC9znRbP6wR7jTFNZH02fhJvDeHCqPlRGGV05mYW7nQ0xoMebr2vv
zkEPT7eHS3pKy7VGrucGgdNK08+rwWpw7W1Hq+TUn35uaTA+bcb33mawFeXu6jHScXoqKLUpVNbJ
ZY1nVJooA/+Nsir3F5u08jPbpJd9dzobkiYKOtWPk6xFx3p1b+QP3eM5qKKh8xlh3T+p+CJOmBZH
m/mP+YEKlY2p/n7m/yHUISxOBvFAGffUTWqj6DQonIb5Vf+uZLTuK6FKxqba/MB5qJbKeqjqTPkv
DRtbkcUYHvv7fjDu9LjQEznqzZOscxeHgeYOZVrsKgDyMgQFso7Jv98KYfzcToE+USMqRm2fsolT
TBYUy+F6jCsWJWQnmJZEQl/u2rukmKJQY4r+EaGuBIINmTGahYUX23wPGUYSTkPmuemYTrMYLp4u
m45fFbuzapvFVnhEzjL3gL2DGqt2ppunWCYkbUsVfBBvFHn2y+6+FDJCZk/09y+jK6FwHVOeRDN1
AfqjdgmBFyInfU5e4Xh/G/tjXiB2qwAGGaWKH2RCdVE1UlDnq8EGemvMu5pIdiPhrXuNktXQShhW
8KJ1oa/azvL8vcWtc+5zdgrvhqtHydQxKP8rEqWUVipokQbH6MsjUnKbu6Y7D4y0z+K/YqhvHZ32
fKi9mjY4Xo6t++Yp6kqhF0MsAMV7BO5tT+dEqYtUtBpiA+WrqeBZXM5zHeIU1ebwVGeDCEQGAcky
6+GKu7vWYSiR8DjYWyvHWoSzmKNFGXwdtgyi3rgcaIMiBZkN823QYDDdaiS1cQ7xA7bd4kRkBODU
o+2jUKUqPKM5ee5DfdazdDdcIA288ahnijrEkfLolcnGgXNHYPih+/tHza34pnwk31cECGtRdWP2
3tH8P/JCcUMgWXTS9ykPqIHKsJd8bz2IzQjV3nZP5yLT1NLhkpeDEPRZo4Xrt7/3/bPBGUt16Idw
gYsnGZ7sfa162F++mGFi428qGrwoRISMaPVR6Id5lrNRmO54fpU/NiHWcnEZpFL6YZh/O017qppi
n7e5jaQ/JNLTEnXlS7a0ZEd0vJI1uigmsmp6GjMJH+8VBP5mmZlKlZxhbO14uDCl8Wv/tXmuubVi
T2J4FCP93ExvrBliuXguft+REwT0MYEWKhThEBEthyzkRruWPr5T3Y2HZ7jp2MaqhOGb7/NggF8G
i9YnRByafligK0UXjsHcrvZS2uZbRL9b5/61Gk3ixIXx1o/LgVglxOyP24FAWRQ6HxQLjWwwHS1q
L7X2pZcNotEOkUl5ekxWqlsaLLuz52to6Vv0XCX6nl3hUCk62ffnQUxOY+IqQvzh4/qF/oHqRA1X
UySy23bWYyhH2Fz3T1WkEM9YPRcTJpdYffFJUWQYIinBoHiAZ3s+xo1TbztYPe84LDp1R+HeatfP
UyO4dGkMvmV45Zve5mX1u6ymRT1EJgOO49HUXL9zatggMFgDYnfWM/83G8AF4vd9KRVCA78GtUTL
NMOtI5foq0avzVvpmmJgQaHYoXw3zCFSRpmdPHdHbJvO5335upBcnhgiyaVIC5hLFNc0h6hpJMEz
RDID/4HNQmwmzLmlFb6IPCaUCEPkcz7GHEBAM0Bv2ls9MWXn3/W1cw6DGCzmNs1PX5nc1eoZyifM
7kpZT3oOKWm1lpd/ud1vrtpVXNDWmTv2iqUegHiR628PkuZqUtN5V2hPFSeP5nZ6IhS9J79aC/Xi
kUDXTbjD/hmUZJ/4T4duaN8hu4WeXG5sTZQZLF84nm0/OEr2INA9oQazZPUNYwcNOZRCEyzdvDmL
p97pmFzb1kMqiabrQVeL7XWhIyw2F0lxiw/yLthIkBEEzqId/Bez+j4kH4uGX1GHosPZQOv7P8cN
/YT5FtPC3YEN147Cnva8n9MpTNpVgarcHlgluehOOmpGHQXd1u47J2qcD4sdXLAsEl/QVe3tujVG
TmRt8uci1T11i6nzp9tgS6b9Xb/QnY0L3em4NLg6eeb4BexDebAjQQ+pAC3kzv29WqpnI7nV4TXu
F0U5QRGrK4aIHkM7Adl5qq/UqA0/KnTigwm6ZNSH0XBdbmd+I7QJj4IAN5leLuVZ2rp4ZmvmDDF7
g5mw4ityBuAYKmxh2dMxC1kd5Xrn90sxXWqmVT/Kt6690nttuO5d/qsNr3o/RyZfdPL9nPqZKtbH
vXftbb6y57gfjaNpPzr2stFh1djuG5tFukK1U98ZntLZ6324y+rrQu/YuqtCdKN+rRfLUJOcRo/k
nu/utdiZNGC+X9NksMeSC1kXulTiw2bK+tpjKqPqhzi+ohjwciaMvO4I7icDovnVkfaNbX/zr/JR
+igPaghxPbrCz6iq+E5TEtCD6kcuseHQHOYvu27WqyUrYscrGXt71fVuVkGgR1TYbzZUiAVpdJK7
Gm2nIrBqstRsqi3ocTKuDIVYWS/qX/b1aq/Ewie7t1zP5G8qjsVBWWvQreG/G7LatntxMO+V4ILD
XFJ8JNleCSOVrr1KuJVcz7M80msH1E3UUnrzF3GUzpGJ+9qYqTgQnFWcqP5J/w+JFxM6yOyTWry8
TQZr3VgZU+EIQZL7mRm6byQYty+mlXA9iK6UqYMLlLw9Cf82gMaTuDNEPLmRVjsqiMDh8S4w79dj
2z8E4ZtOpiHsIwgwO3baO4bkTcUI8DVq1v43Q/QOs5GYEuX9FxD/evwSt0zTEms7jN4k3y124ZZo
cbubZhVzDVF7n5BqoPEzHUkPUL1lig92buPQX9sij2Cuh+Xu4dDmTMuJ8fQT3OKrhD+vBwq61I0P
b2V+PVi/a3v2zWoJ88Tm8PDwUSMAq/cxvkl6sngXvWEHwXyFIZNuSMI5hl1L7PCynAnwhI6oSUG9
Hk+63HWP++yJEr7jABbdPJ3CqCw5b+hpCPd6PPxWCzvlT6EaNtZ+CpCUnc3aCoWLcxdJy5shzt2o
g8+eSuVU9XhX/rea6fnAyi+179UBYK4QpntmbXqq0Kwz2YfzV1HneXX7QALgXqf/oAdN2PyegcXn
qietamPKdiIqCEB6t9xQcr0u9td5Ywlnhnk/3JA3Tk0gn1noCg5KXVXMAtyydyVXV3s5NOT3yuGl
e/OiF/9ELq1zuHUDuJMqkcezx8sMTXFYnLYpv5nRHU1Mo2kusuYVeXXZwlgp0iby2+fo+pRl/XjX
Xw62d6zL69NMvBzVvorHNPODyBTP6al93bdq/c2heZkS1ezvC2lpqYBQP5F+QgE49Yw3Kk3Hp8II
FEN1TrVBpFFYNeLvXW6YL4w4+eOjJ9XWbhbo5WoihtDQnpaW9THLtQlKgo80WVc6hmS9ue5hh8zb
/z8lOiiMa/yxdrzJLd3MhyWhhubYf3NTVCjEQo5pKg8Md9TJOCt3xqd/Mkd0382/3IdU7TFXbZrs
sjFwx4wcRuej+HYdLV8O/7Yv1Z/bm2x896br9WMx3PB125dSZzo0+0JqZMTyIH6MEXSeZIBLevSu
YIkhEtSiM11Wj1qGjrq7mI1V35HUcTQfb1+uJE9X/dm9Fxp8oBBDAp5xr6y5MnV2rjxjWZTjuCr/
bdNjMOpdA0lCXgOzZruMQE7s8mQR93dSCkeIDOz+K6bUfu+rIUNd2kGwXQVDUCHRmXgHxU+REfl4
R223DvluLT0vOtevU5g/desp+F6G+Lwyc2WTF0411E6AP5vOHIhQ17jIU/LMZr4/rcfAPPUSBYlQ
cnKtq2FIh2YJYeg/p8Ovh9h88xSENM3orCTiHNrmTvE9pEhlZiPgQ0G1KAS/saXJruaT0RLfDYNw
v8RDnxDztnu6h7GklV/xZtYBOkdvTnl/O95BfRZP+Z6jsH+EPemgD9NmsX5igA24achInD/3qdID
DblI5qCwrhzsA/BLkfeeRJPj7SxVccO+u4aMI8lWLKTsVPvBWg5360j5VNVSWZD3ukoZGQlWy9UF
G1Pusjr0HW8figwhvsLKgYUY1azV9NqCfsFedqPVt8O7rRIY9hrBM7sWollYke+UX2IeyTfdQj8g
MhPJYhCV9/CTcncp6l7L+I79sB1QpkPaFZIro8VTnf1uy8K6JVnlMtSgkYbwmWqKacf+9Nvyh7y6
Be5dJndyuwQMwqTSZRIlxd69r2zAllGzu8kKzgOFkYCbSVjzNbzvMrJSR7oVuAQKj0ew2uanOhXL
XEhotlYfpo55XfxmA7FCcRfAdyKKXS/CRlVGUGkRBwiLpDtDgcs9aNzf9OYcaB7BoLeuShg5k8+4
VZ7ICvFrxXAozxod2/KOYu9wapZkGYantAulNjNssLYwQr7fm37cOlmpffjZp7JOSKiUtgXZxiTJ
R83IQ9p5SME/zGEEBoHGQmmZkVrPcvqGf36cJTjRx+L7bog2GbaX5Fa83d2OdVzJ/AqXvl4SLkOJ
SmdeKD490cx/WjythnizcmVsUfRskruQB3IUC2IZK57YgBXUZ4ce8usHhiD28Wm3YwkfVrVE1emW
L4ZZpeHpWtoXk3zFaevfo8yfJTho8fzcsBmfhGk/17/lf5tlJpjdvuyu/xnitXvKv531Jnvm6san
4TIkaqFaFQrr3eyWaj2f91nPDdrwy/nlwJchecMEZ8p6QYu8o4BwbgNNHLAC5QWPgPtE/AQQqNn3
A3pVatV+A2BdanL8Fng465XGkHKKJgHLWz7mLg3ZVdaVsqJ7LC5tLL6dnNKjDD0jCB7xsq9pJexd
FDQpy1C95hLMXPllbcLxRI5esl4WmVWopsabyPM1UPdDV2ofhdkskE0njKRwDvvQHDxll2bbD6/3
dijb/+WHUYhprESATbYvRcEm8OoMLjTtDMDhQvZ9dGCT4bPkMBmDfOXqFrB7plUWJRshyTbdDAMo
7odPrnWuFWDXYt3KW5YYZwN6ERD+VUxm+LCS6dyM0FO3PWjGVP7LmrtaUlTU3T2jRU0qvzjg52W6
+1G+PE7fdyxjLlUTgkYcKj/V+7C8bK0rrW1xfK60Vgv6UqXn86l3b2oToCbX46Nz1cZ6O6qtu6Xj
I20aU9zzJBBDeRBtsqnpB6aR3Yl4Nwv+YKtIgIbViXed43/XSuu2hwY15d2ruF3QCCYEwJXVnjnR
GNm8TyhO1Cf71lryu2cfuhf03kAL0ooTSn6xtd3iXHOIZ60SzenPWrPPvX6X3NdxPFff3kvvrzgV
NHCFnOm8mpknyeKUR9m+sz28R9dPeUG5OLznrjpMnBD6NrPD9WH9Ei1rZi89n8lSKPiCplb9qv59
yMwEYis23mnbCPrT/21LrbUwrCgvL1eIJB+TMhn7KvRsu160toVza3kS90t/i6XPMnVy/dUn8gSI
78uXbKxT/nM6XImE8ehLcU8ds3gwFUaxeLNDOalftPMfw5yk8fqlrEWSkPPYwRKByB7zoVtt40gq
EAPInJ6On62GphqZ/whBlmL1bYqwl8q2kcIdLrYtvOEipkgdAYjLlL3OlcGcwlrfwda3fmUIjnY8
DypxKb/xnwGQD8fkFvz8//H69DgOiijbFPoFjgljlEwX6S6UneaqY+vHJW+wHPMVHgXLFuBGGAjL
VwMSjc5trCqkwXzvJNdh4TcjVIj9KlU3uXXhF8fXk2KY1ChnAn3A4EebSlMblKrTPerWVMa3r9di
ql6mejIfbL+OlGbVRzscZJfAjygiw3oPFffgPrIughLd0217teYpGI4Q85/bvEmZtdin02obumDu
7pcAdf4oid88rx91VdTybuZUJgq4QGPAXFXf7TIsTtRudFZgKPZwT8kVrrSxB3PTxVO8fzpst86t
w83uWqsJrnhyfVXAkU/NHNXr4NYRHXaxWgRfsgYknOW4+EZ+WL64NtdrNpyfhjVtehCh+q4LWZjb
co3ac/GxPDgUE6m4Vok3VFhFfvni3ggfBdvHQqfWk8neNum20K3Mm3flhNlQNioXDJUAGZ0QVixo
A1yzdG/CjYOyW/XXxsmtF4PLm37p6x0ALvwB+YHKIZ1s+XjxBL62cLxulpq0pFoaKh4hTAzRY2hu
FB+p9BRQO9pcfjDEYK7542oEc8tgEdwomSlG8dYLGrSZqAJ7guXSjJGi/wXCWqsKwwiPpxgoCttB
/G6CG/L6tOtNII6H/P+IurOmxLYkCsC/iAjm4ZV5EBARLX0h1KKYR5l/fX/Jfehuw2spHM7ZQ+7M
lStXPi9eMLyd0G1Nu/ne3AJLW/PgYBaeuyteG8hJ0peDYYVP++drW3pKeNyd5lEYCB51MwXR74Us
1bOteJwh9Yc4zZD/rduTqvhbkAv4fcx5WODfvnRyWx0RjrcFG/nNtMWTjjWjiLgnOXroYTgHZG+p
52FDQshik7d56C50KMyov4KhJzqATSPIEV8MpDrmMxE+YRAkoUebBhGB2bAE+PJRn00fWyVdD7bA
o9/qkBX/BS+MO9Il6f37RRqhcRFDzWxkdeJw9s7q0+zOSoQ+N5+KVNZDZf+BqF4hacBwAC5b2cx8
nZhgljJ+KcEdh+Ak9JMXMkcKfrCs+u4+YvdH/k7ovWjTv+uQbkhT0IvR7bCOnyprJZGh2sA9ox2h
0rFceovGscozNbDVs/fHv3JfqUlhgvWlKzpq4+T8ydtmGzgWki+c9VOcrSrUyCBJIVBVkcui8a4Z
e3RzEzolOvPMKBYdcOCx8CRGjyCCTBQOlpOiods7wxZWL0DvMwNLR2mE/LPrHkdHoIG/6sEYNwll
wzPH+ePHZ9WfKoP5jsYI/Kds52FF10rdHPPCDYnytswH9D0OeqKpUhZaIHOwi0+7EaEmVhmWgBMP
dh8lv+2E1aW7m7iUphyJeO3KqQ5ekmboyhi1gQb4lbvPyGhziSDjnTk1Xmq03Poiqe9AsLfDgyjj
Uch45wasvAhDIRFTwDqv+8YOPexqxyiau4a7oAq9YlYfbBPuwVJXAMiJTmdFdlQxnAm6N8KVW4uA
sk0CyoEP5tZVQDxUDgusyKCDZaBczxJtgLhEa/rb2WvHJd1L8sTJNVwPp/nGYWRE2ISdYZAEWaJq
vTtyDqP897J/nazNkZsdKlAGATmiRg4jbiadML6Om+fwKcx25KkhltzjNbo6/Z1h4tEDwEyJBuvT
Z+1xBgtUAJg6Hd9nCNx0GLllh3QPKOUjzxFrpkzkorscyhsveXIRx5wn4vXOYRTP6ySlm8FJE6QC
eQC3Hds7a0IqR93QNp5ZfwGure/565uBZuskWHQeW0mjXKXsKkI23I75jw02Gfe8oWsw/VKwx5Qd
grcSvuXyjwg4wC5pxHa4am4FYyjcQg5lmc8u90Svuitz+Th+FwOskwFnDDHFOQD2iJuPWNDpiRR6
rBgLWAd9TKd+1MWGIXZ8WIXwKQQzl3Va62J3NQr2lqUvIaUK0abUZJFJjBEzuP3VaD7kQVltTPYv
dqFBJTQz7gERhpwGnm28PYB9cyTpVxR7tLPSOR6jhyUnFVOH9QZ4y7scJC/PEVqYUfYgLZqRcNlt
aTjUjEawZztpdl2HCKzhwPO5Co+dTYWmY+oA53rlqdIRakK5Faw8aKCNmRhVjBjn8/Jah73T+ScE
JO0T6fnid7jgrPruCR5jxojd6FvxbGTch9ke90iMZbI9KIqhPLXQf5FugpUVQSvNFetSbPTtLW5E
Tb06Lvon3eX9iS9utbSHq7Yoax9YnFl4nDBCiKD0iElh+z9YmTBLXGmSJd4pHapnmLzKc0JvkjIZ
iN9OXvs5/ZNpeYRuWUGRQc18b0ZKbf2iJAI6wMFfKLPJCVK4Uv7a9+3AkrCbNig6MKDg3Qgi00oY
ZCbmNgNiubUyuOvo3Xih9dX+6ThaDOxw/dLYpmvT6pP5G6QFbxGWWKeDq7yvReD0Tkd/af/Nzz8Y
3aUD227cM/4sqEdmKLtwUf8BJWSjxPIwMoMb4X6643zFv0AWj0qGg+UHvDXaFP7UFjSDwTEQIs0+
/RpiNFLMlHK+RQlid50zrmu9PMBKw+x7kWSNcycVekmxk2aOkhGBBN6wB5/2DwQMRjPKJpZfuLVO
zBiUvtLQaNwzKS17h1GWrgstrviAZOd0fxIhDQ4yszi7DyoyhtS8DXw4Fdu7z9NwxUbOi85wWcHW
dfO9+iQv5MLGftonFzbVw6gN/PIIUe2oSjIv0jyP7MHN5/FqNG2GPZhGOVafRRCe26/MqkBaJnsC
SVaRuR3qz3iJ7TOkwREdOUHthCEsMyRvB2U6ah2hH9NtsK6doeyj0p4KB9yZi0sLGU53eE8cUhAa
bkHxwUMIWu360gMtFzEbPTG24+3yjN3G3iQxKgPxYmR1elUUIwYQFbKJqwbq3m9/tyQuYDtFKlzp
o3Jktgz+AxZy4Bxtb7YLn1CXS9uEDtRXZIuLHUVreoZbAgilmAQpNPRVI/NVemPC4h+RHoOizJIV
qSYpR36ZnY85eGtl1UkRn1SYkwHMzDbVgELOA3E5Z35TTz8pown8D4PJqfWsiuD3WWpgLwgrNA5a
PzVTmTp8iIM4J/t9bmfntWvvSrWk4zUqo16JcY/jb8wNVlWG/7ap3wLJ20EatxtH2X7vyQQf9qxN
ESIjYC7LOM5FaSeeaxCeftvLt3WxsvxKrPR8f968XvGE3Na2U0pV9/+yyje6p3kr019dOplUOanY
oZ3t5ruLQuuMuthe/bmjAGe/T+1zoXHvXwZSTfPWnERyWiFU+7yRjft7K1Hhql43T6VTi5acdOM5
mDCX0yR17K/RFaVUetIwvwV5+EoIxilBpQTSKr2OX4LIk6rREk1rTpxpbUaartOw0qLzcRxEK0CM
9io36bezCI5VX/OuwrVN7Ipg2JbM1y/Rx55EyPjFi8j30cMmhkyrfFMBpr+QDFvxEv2du3l7Cvf3
ocqVsR+/p2gqOrpSFGySCeHNWKvBlRRlnOt6f6EjoAgcuk4SYQwvigPI2RUW8LRIhtboBdyIslA4
h6+OSU69MH6KAOSb91qb8vWOTrQLitYJlrfsbZMv8wJwtEeGS/hLbUcmKacrS5Mg1PL/DB7++Qp5
euMsZ5ZYSTuas7p/X0ASNHy563xWW3X3KcNy1/Xe6flbAW6HWzBbvdmnStuVZtt/5xGtBUDPuaBL
PZO2GeBfiYh5LkCxIQ9LVshBcHIqNg8DWCe/53M/zGkAmpPhZ6Ysyr4SdZwifuEVgBXpq7BuVB0d
UpEmLC672/dlqrbuZF8WCYhD+ahpbCdHIDDxuu1oGJzbQPaiyWP2JfdR+JBjzWBznp5Nv/ygPKKS
CSGCs02aTjIg8byYmP7chx9GyvB544vlW2n7JIbwvAHR3XUvIqK1H03ZX1hBbtkrOqeNQwI0ytwl
Qtxyj8lxnKSur1mAt2RHRFEatd6iMSab+egMOlMJr6abbSzmu6TJIoMvZ/U4YpzG+t2dta2TRK+o
Dpc9B4RhnA+K3+S4Vp+HyZp37XDwulg8lD6S7+PV4ERuLQwno76Y/fOjZ5x9Xr4dBuTmhiR/J1P6
ej5ogu6S/3Zcg7t4GwzcI09/UxlUD4RjJtxrKVtXwAtrD7z4UsePCsZuZsQXQwj5cV6rlSDNH/V/
MtE8GrhX73fcuk7RrLGxW2ghahI3xJKhE0/KPwv3mnOOwOV36OqBfvRzJawxFIOZByjcQ4wnJ3ms
45NctVT/uUZxrI9xUCrU9qIA4Wei/E/EJ6RZD4+53oqch+hTdielH3mic9Ip8BsRqvh0uv01JOmO
MIJPHPNw6AJyHddU2kR4duZ/NCJHohkITNcpaKlx6/bt3CmSNpAc3wXnQ5eAUmJgEmIkvPO9xIhW
gwyNHBbOXeczBHcfBHpbcT60geBdO6H/ekihSI2EfoadnWhm1s4ovwn61eqTz35v0wlYnpT+tw88
kK7TRkHG48ApkQIZpTKda3efeD0AnBDbZFrXQ2BqAEtbbKLz7WN2axbmeJlcVGwgwhKoJg8/qF1Q
JyQe7tkyOxmyCzk/0qaMXbF3vgj9Ch94pAUaq4MVBxMfcUJJLmKHWDt9WAVHgZQBd0DWORCwQ9cx
necufFqXqjrCNXdqA79v7UvEdr3MQi/b9K/miWaBsKwAA2TXmX3SWSphc0qm5bZPXDERi4lIl+oO
pr4A9jzibNA8UOxZerrdnk7f456gfDd9SOJd1gPtuZfF9hUo0y2+K17JdjKRPWM3jOv2KdtL4Chl
WtneWLOPGTmTtjiXXiXRwBxyZOU40cVwcWtDHu0CNVlk/SySlC+PoWuCpoICH54SP4ltZraWQw78
Tp6Paxt+lzhEBBppMbnkzWfx20ah+MCEm7/OifxENyKSa5C7HiGxOsA76Pnc4H3g5tpF98lxUHjb
D4udlFrz5Gv+W6Yin+V4WjzIQsvaanJ7X52qs9FiZP/uurnnEGT8cJ4kPuwTYEsQN4PtcdCHOohy
qXsDMIvGxB9a9m6ie/IdnK8+TxkhXbidATgtqXMMRDPUWDEAOZ8hu89Nyn67Z6Bo7As/E7D4bURA
/SuOMSvoYNQ07NYRk0P1OwryRS0yO0A4OJ2KWFVexVKr1M5pu7KRv4cYxo899dipTHt6jMLk0xPQ
V4WKkD3XTS061sl58Zz5sGeJk2FuRJg4zne3XGhlWVRw20B86dDk6yj95Gz6PbbOdHTjAoQ08uXs
sZZ6y6GnkXaKZcLj5rrvoml87tlBKqNC5Q56UaIMopLmyms9jamLRPFK/vgqGMpM1C4Xt0RhWuMl
gZTqotCZvYz7ar5m1cMb7uL0WNvOaikEmlQ3+wd16Py1/HvANpP6elAQ5tVDT+b+/smTlN7j9G8c
TFso4+xpeqkWlFioaku3kr09Utr1CWy2KTxxPrbi7bPO1cAyg0uUkgNdRMG9tYk0sj4CGOcFSWoO
wZkS3e0tqJ+0zulHUdKjCbc9NIq5huVN/dBDhx6ug40kIMvTwKMId1ioiwBmjjtwPdsXsIr71+KD
OqwRq2BMjlhRjCUvLwOwXgyc3RwAtrIxBEacG7rMwZ9QbfA5qFA+qnlXpafrXKk79eBpiz2AWOET
0mxz5xQyfbSnUKMIDwROyPXy8pOIryiXIeCiDLbYtkHULOMxIqHzKNfJ+vpZsaAqiOalRcpCvVSH
2rPSPpFTNyD/bb2AtNmT5g9d7lTnN9GRj2fZmGZIWqD8hbZgC/dSKDM9vgNPMuy/GkmmwrF17Aq2
3dOdQRpsuvsHRiwnESwaYndxuEOg2qRKBUdOh92IMGZkqpGG8V0Ef0k00ZG1KT9lp9BwMXzIlKy4
jAjwb24dnwywyEGwtex4ehb0PG2th7yFU/6R8Lp0fYzw9GC8hj7BfVgDhLcOHuVTPMcXwGWGNupZ
is4V65sqHFuiEBqtl5bg/WmcfHFXvkqXLg5OBKfuS7dFCk6Pw7t6wAe9U2/Bqb6xAk49eWWVNZna
ZUhF6856MlMFHGZVN5HoyDeUGeKbyGUp0GxLyUoQkjnty7Qd8BfcI8yFgxiOCj5Vrpt+uaxbd0Yg
WU5sKI5aU+TvCRX8saJNj+MYqSP/20m0Ctkec8Y44XtM++nTc+IMeuCGErHdUhm03h+k4GwYsY71
yNRaNsl8gyIjCcgk/TqySAptImYUPt5Ui0uu2tOC+EVHzZDjQWblGOGxRRyxXHCbsdMtbcbNSGI4
i773TXwK0JqGbMplh4yZeq2+Mh6B/71twH5J+VRyI5GPknRxEaUEoZFk3yxyjDSV7BiNeFn9zQBy
JJ/oe4xx/TK8Eew7dSRfhbXyrHyPq9OaaGO+Qe5os4rJ8WiODZuBlBHfmfEyaerusMoDK+BWOU/Q
UMn3rbvWtH2Zm5K8DGwKO8OsTn9YR6ynDsUDVxaJ2bMqLXNKKQ0Epkcg6AHixUVvOWlpM80Eo8xy
xh54VRA09g8SP4JGgYYBHZWGQDD5BCMx3Aip0w0a8uWv/R9MfsDjRBJenZUgVx5ZQbUa7VwT90qe
26xw165N9gXJZE8jpa2CwJrLTKzoa8vxCAwiVTTw7NIKKK2Hrqsoood2Mi5436Hy2DJ3ZE0jqmky
E7+qBB6Md1NpDxqEFCF3/gEcIN9Fzs4H0MrP41XBBpC4Q0Y0OP0qC9y1j5UW3xruZQcSDdEHTQiV
iN9jmwY5OtSBffC8yWhgug34l7yD2IZFIsrcGAu/FJuqadtlE5swe7ZaBFvu33wDARhS6nuLR3Vr
rqnu2oz8l9GJuEUYB0ii9cDT51CA2JX8vADPeHNB4+HDsCDunsGOxI89cNcE/dIFKDEwB8RxZQce
A9AR3pcCSXKSChn0MHZs2DEjS9yLzDWLE0CSta4p8YPC430M1Y4hCyAFECHVbiduw8mJnNSan9Au
0LSCR6uu2LbkGsQcG/3EuPYybUEgaKlmTDd5t56R+kQkM3wQQwhpDdBaFyuF8cyNIYky1r6B1qJg
E6YOhQI6xpH89WcYt6XrqIbi4CcEPCrWgz0rOOn6cG46ujTcCNSjmGRIJC4P5uEu8wvclhHjjMgB
gHcJbHJuUg+9Oxsklhw8Z1FL+GHbpw5QZzrzHQRhqbKJzZOimvYuAZMlrwVWQgtApw5QF4ju/oaU
AmxGzIhkKTQNxGdEzfio5zMXBa7NZwDkOQ15gA+FEWbTgPoZvJV/n63ollavE4j+KYvhHMIPAdSL
3h3ZOFJkgEt1nhrLsWgv833sjNDNJepIYIZk3rkXAmhCCeRqxSgeTligtfC8yVtEYXbnO6REkk/R
pTmbpySU6+0mdAAcI+ecmnvNFaYTmvi3b+rTt+8dhmk1AaSsq6HQHptxzH4d8s+LT1BCKCUM3ZkB
UWi2wGshmdI2RgfBtxJ86AIHAveJYsD47Xb5Jw5ewx6ICAK03x+lGFq6grBHjlj3m363sCEXCtdE
dbe/mwE7LfVtw6Ccga/pKirmyix+tqrjLm8nnulCC5dSXTaJbxt9OzJNcYrQUIhOEduxX7q8wmb+
u8dI7ooSaEps6+uslUy7PUSEG3aYqtkZ655oqcm6tf8Tx/ORF9rqxP8howpHiu9wF6JtxwkRbdqO
lPOKxYEpEj1HN2uRtEAQegNHvX1HmNAJd+adHCMa5zr9LT60U7kQOgojnXCjhU2/pIyXfUEkf0xk
uV0PeEJ0OI/bF0bCW/ze/ZM15tJdYZru+s6VKC8PjS3yjLFQUTRlr7mqnHgCz9wZdwEBkG9MX/5p
eR/Wf9riZc2YGn4akWC7L/+8JO8nDHHbpG19HCF5Vw6VT03Xl1oNFOZ/id5f9ZXxLgHZspenUcpY
Xcv8WToGMzRPYa95xt3RgwSsUyIc2mCM1PrfJ9bxtqDKiMYF8XevM6oi4F9Qmm48M30Tx6+LTwjE
RjaWExoR5f53yFboZe+15DO8qLQNLzWK0sZvS+VwM/sVp5Jhuz3aoLPeDuxvM3q/vtooSFcEoQvj
N16Dp4EXcM/yytPI2pM4DdX4SLSjTiQq5CQdoFP1BJc62brfRZ3tXEXbZdC/MNZCT77ffdTESK3z
Ab3bjVaSfaweLkCr9PtS3JvPyXb5vXBzrOW1Z01qPUP0OFU5rf+Iw5YUB+7aEjydVmjjxGCzQTxd
cI504zyTQasXCrU7pnttOq9ntk/hmJ9bJ3h+/tOwKAy56F6UuiqWGczZ7SlhUFIpZo9bzxYxXYhd
A6lri1rJsINYYjr2A3MkrJerhiLVoD7aK0hb5VpOK1ZrWZ8OzeW4xi1h7jySo3lR42MC2aO3i0f8
l++MS6/2IpvtwurPBFpX9f5h8Dw5F8muZyWdd7dvcJYz3EYPHZah9Wi73+SmnXrZiA5GY7yYRMVr
YTOgDhddDQQIgkmSiCUIiVqNA6mhvmkGccgKKzLrj8/PuxGbxMLb9oHSQ2YgWrdvNvjcpRCOiOQe
rfKIa/xdwhEo26VE3Cqda9aHPH3EOfOFziqWUUudjQAArJn8lj225hMopFUfCbuxfTyTEdBF3KDM
lm+2kvgJUHk6NAy7Hbzjhp96tFv5akbZMmQNN6e+xt2Mi8YNHt7tyETPKPWDoKhQp274RZWrZirE
q8v3UzUkZ8IHs4fMw7IOuN/rx444WMk+IVp5Ke0b8BEkyP73acfJoqYf7ySt6o7NWbDFt3cyu5JR
0z9mOaYo9mH4cPOhbIcYcVsRdrfZm0UtWlPjlGybpY164Q0FeTSkrKb0IeLrMaCPn9kl31t2q35d
fy/Ofb8VZKS/B7n9SAnd7LOqb3yHpSQtbxUcHNNB1eDPOK8dd3oo907P001F0/FE9byrO//kXIk+
VSzE3ee2ymx7y6WD9CFlgyabfcLXu+W7dI+E2eNDww8Z/s4rDdXtELK76VpY9qMVGfTedDMyZpU7
t3Dyn9myl8Ol6p0/naKWVnHTYlsHzki37JXLhk1r4hOtCHmOn8FRntxHpOiGco8y8AqM7s5/zP1t
xVHr+KEsRbG3mmyqnGrP8w8GirKffgqvgV3e7Uc77XH0oBhKHWiJzML5bSWURq7XR0cumbi+GWY+
bRK/4/ZTE46cd24UogsEXAaeXtboMMB15Sh/HV4u/UP6U3c9VZhHbEBYaXU5Hkj2nPK1eL4maN+m
4q/KS/uoEd3AurRytOSpYEyDpJ65DnHWWjAQgfI/EgrEt9wnAuxOw7XL0Had/4Bhdr37fHB8WURf
Lmct43z7Xpb0ouPSuR8Nt/ebLrTzMKBvolIhVUMRqchUtaNWy4QrRn9Gp1ReM67pUARo3oxuh6F6
nOWxfMlqRZzUbbMmutu/q7UYV7SKcbZeylLESfacWMXq09pNf0vDGitrlT/9X2+s2kqAOnLa7yb2
7y9Wi4IfB+Kyw2Bfu6ZcNwD44a2z0GFDH6ozIZoBp8W8XZqSJLYDSfMVtvBo93kYrOtqIkZo0PAg
9kOKIBKG0qMjoAiw0zEOALX3L+y5P3Iuq3z/W/InEhwcriN+L5Bs9WnJ7MKSLYe6irlUwNtgn0o7
j0wn8l5+8LZMNIVmeO9DkDIzj/SxnfVOJmeD0D2UAyDXMv4J9ULkZtIrSr++ps8V9YZF+gy9/L56
LPUAtPRUP/SHKBcqu9qp2qBNMUOIuLWG6afL8KTZmaVvpbTnuypHAj/7O2g1MhDMin5A/LoDsS1W
eFu9ozl9SHKoyLvdXg6JZmrRuF4HigO2+rR+FFLd9L2OPVp6231uupuzEE1xUmWTaBwXzvNy+hZd
XvZLMDC0VBGEU2taes0tjpCIp33mSxu0/EmXQB1SxtoJyrxwLTh7ybvuXYqNpoKd0W3H0Zh/pEuv
V1wajozT7X5uGluK2oHuX/9qalIf7xvcweIFwbPYBs/kRotgsVNCJAVKcEItJMgT8XFWObwIE9rE
Cf4sOvD+0n6UvPy7T4Bs9spaKxOR2zZ/kDd4ZRDGGfpCzxS9IQT7IU46qeor1aBcY/Z5Jz3I/kaJ
Yn7fcMtso64gQWxJvd3RphuSZUDCFA9jcWuU/kqYLXZfWndlqa7y41Lffr0lVS5YuT9Jctyesn9S
veKzPpL0e8u6NOS/tdmRXZmdu4dsT8JvnWvI/+XOLW3KbumRYi6NmiyQcXEAAZ+S96zISa2vb1h1
+SJwvpzJ9W6ZkUiB5dKF4VdlIcCEy8tZ35Gtb3O/j5/nRSsb7BxHzWr/EhKWbjz2RuO+6ByomWi8
psIIH1RLp2xrMX473X/Iu5cIW9E0v14+nFdiPipDfiAVWnyy4bitIEggwyr3fjG2ClfEgiTB7mDG
7O0toTGnY1azQ2KDZMDEhNoA3AvP+zSS1/C38Jk/1/USXOt7Wazdz1oBLaL3WaakLnjg+I8A6Hqp
7hew+fvTvjTI8SYcTqmXKX//Dn7Ul28+WaEsWmAG6b5SpkwdYnHdssIF7mUExVya9bLvRIR0aUd5
6hSNnhBt+gSwIWUmNCzlhvTshE+XfEPKWx8+sL/6oANiGdcEuL7hb10+7CEAgmPJZbdKCM81HhR6
iVdcL1btH7PqiX6jVK3jNHDgz5QC3qfa9nycPIeYjdIgq2/R0u4hCrneDgqS7mgGm3rm8k1pEGVo
eakjdxAa9cQFH4gcCZSYRD+nmtP70YzEUXidMFOc0cWAc2VkAILyerj8MIBixwt+Iyhl4ayOxcAR
DdO37oPuav9ItCICwTp4Hs4vv68BHiiBhM47uWWSzBOtohafDgMuvrIXy1qRSGUz8R/vcFJFLzZW
nXnh6AqtuG5OQIdxNJxx4PlBWeNExCUwY9hL5yYBfMc+8k3iLPErbRTjbP/q8WnYVEIlX7xQR7FF
O40/4INr8mRsGBvNpOsWRtm2JlKIk8pCR9SD3bLxE86XBxWOONZNvbqa+vjbLr30QXeuVlb2NlxH
xjDXSDyLEX3sasSJ48hydeIhA4nW++x2ICzaQpId7ZwAoWlRjuhITaAXpd+FbeP5hx/BO8KQ0aaS
bOrrGvkaxyWYyqq4c1jNYu0+WddPyepF6Xqke5TBdg/tVY2LC0ic/+CFRMqiDMb4bTliASUkDbd9
OoEBOILE4LYoQdKtlMyjlGgZQIvNzMMR6/kTrHLtJIx4fBaIoJAL3XxoiS7CwbHk3JRjUnFNm/J3
Inwz4FGhcvzMXS2DJEv4zsmqCYGdb0eYrgIxcqWMWLnwRgz0iLMSskkUzmsUqfbVNqf09nqPkg/C
tplR4QttrPR2G5bejoNN6MTgesxnT8VvueHZ7uW3D5EspeqIYjj137lU3SrRJE+5Zm7RUOWcrXIX
jLK1JIhHoq9bTBzxkw00AEYUESIyzablqCQvEYFE9h3g4ORe1Ag4QuOkoxpiHbGFgmsknefr1W63
e80Q231waMCg1HBNy6fvE36xphPpujrf9n2SDAF55fcYfrWRx9YJrnWvHT5hojGfYh6qfETKANUX
rnU52A7tQ0NId8pUKBquCaJdGom375eW/zXqrWm5pYf5y2vrpayRsT7SGjg/l8tPZQ29tS0tt9vt
5qVcmZWbm4q+kJVm1cL4F011h47x8r/BcFfx079oiTuLDua1dnOo+/ywqdPJrCyVOhrdsJVMVrI8
bENs/HY09EKdGP3fL+O+MbVrMUK0B/yyORwu6+1hvLQ5bI7AldyHRe3fP3heXKs9fLxNj2h/947K
8N/Iq93Jv1uZjGTy/rNfvuLDT0Xut+/tO94DOU16nEDUALbo/xlvLmfgUDZZS/yYyPWWukfMhvl9
LQ0xthrBR+Q+NSHrs1AFUZH8DyWzZVX/AOqdlpbqtJHoB37bR/mgastM6oRElLwR6vAA1epFeMkz
/cEF3L/A8OeZ2vkTKJ3wIPdr1/Nu6PtQLgCZPrYIZc30/cmBBDvrB1ta+Cm2ZAGW5X/cZcT1+oda
jOizJJ2DU6M0VLS6+azurxPdj0es0u17MUp86Kqlk9Cto/cbK9jX/4lzIWAR1kzS78mirD1vUJqI
3KTaInl++3r5Y8gODclpnQP1MdzMmv7inbCKCEpQpP2ZSpWIugmzCKceRq6opJN+B26qFmjzhK0+
28Rt/yovCY53kAwJUS7KGfIPY3DGD2fl1Mz3Eq0D9ywH9C+nFb6tPqd/zpMHhItzR7yjz3NJRh6B
kPUxQNP7KORx8AduWqQ0RXYKxxTKV+UClsnqSEwsH8ij1YX65LhzEIm88nXv1BXHbv1sW3M9LvZI
bwKinKX6piaI81/Jfkj8qg3NLxLnMkkwMcgrS6v4bqauCVFvu/OB4/dpsioSIeRTah/KK8yTphCW
7ponVb5p/hSzfsopiNPM2qWPZg2pFQyBUcPCVg1mJB9oDIOjoC86xNx1acD5hiyJld+Pg8xk+pMD
mrKQiNQ/50+h0AQnE2IKrg2EWqUSyzw9U2E72HEXac5qsrp/XYT9TvC0KwfSpKdG6fh5WLYpwHTN
tD58nMHO/M/67+Il/+f3NfuaijBjVTniGWav7ehKrkC9UMsog9HkVNMWXuf8Ipz87ezyMpXa3DXn
faDEzUHOVBrRS0TH8vxmojThuHGwssnqWjP3HwD1UfJjXQ8pOMWUh08bDOynS5Si1Rs3v5wAeurI
sPqZXZkvx4ZMBtjhqkuU9jFaOkhwiRG/aYiOnbrSP9d6SS7yGhKfFK99Z02JmBLUD5GJR1818iCz
Qm+D9nqtHfhYCnuuMKuGdJqeUpdxKwQyx40FMYyKWkuF6HTSXYPW/2HeXX9Ecx/E74cW+/oDbzUh
Aso6xEMY/NhLffHCtYtS3kNLOjTh19J0Gtxprhmi9cl0CL17T5SyfxFTATEcgDnBKBCAzTNVJSHa
GCRLjVu18I+2XYKOnJ4BfPuzCpzowkC9RKUdSchEseI3+UxFZbu+dJl1VZMH1UGzJr1EMhw3RZ5i
9QstyLo9u/19B0+rNThoXHVpcYp139MrdlnFXDtfB5J7gi/tszW08Z2VAfnxvOCrvAZZbTHY9Do5
596diODaHBBPFCCtpNQM2gg69UPAjdDWQXG3MahfNBrp2JL2aUF9uqtQoqhsa4dq5qK+LgUvBQv9
Fip7xPZvBDuNUtr53uZPvqZpLkeLvgMYQYlVD8tAIxe0ZwhKDplERCsZLSGj+OpaI9mSHDcvNobC
u20LFWArSwTl3M413MV1HCmuy63LR/uE5+tIhtgWoE+dos8hvIFXXy5or3Vo3S5VsiGH1vgpQZco
48y5V87t33rxtchZMuGoqt+pKQy9fua+iK1IKNLbDJvTYeB0D+UKpGf1c6KcOlbn9+jKWpjpOnnE
wW8uM83Ltn0+Vm+36p4HdeIiVefXW6DXdjHLtokcgB2ksTP8FUxBjMlkgNdUOSWbl3d9rtaPQHkn
dgfmPloa6mOFJwizIqYHBWGgASeq9VCadLXjfu0/joP8S7KR4bFZz6iTuXd0CmJPzhcnGK4sffNS
+fJ6eCFGBO+Typ6V88IC39+ZSa7KSg9ydRzOs9E1ZL/tysNnMBrw6EbzD9sl9ZV8FUY60NSemCoq
qbRxH0L1DGFghKCfkV12aKPkr3+Onxd2+fMm5tN2UP6OuK6tOt+8riRRifFhNdFTRLp4Xv8lOy1G
srlspdVLZpSaVMbfDKStm/liU099NQOuFzwEtERqqjDUbyO7GjXz3/du6S0aoOzkc+8T4bh3pgBN
LduMaNdf6oofnunYiJNDEbHdijBMCPb3ODDO19H8D0uwgaEYWtrg2fr1y/69NhzW6/pm8Y+A0eUJ
sQZh5ldJuB5ed+F7qhwN7ZElhCvLj9/n8w4pCcQnaDkMnFDTv+uP/fBGUglVRJ/Cf6sePggkgMgD
PVze6kW40CfFcdVc5GE6tHbKyP3fnpbP++ddL/007hy/Vi+MCJXpdfn6tfsqovPILDW+SPd+L+vZ
b/HVobGGFkCy8Rn3FB0VVkdB+rqeJE0EruRFK6X3Q5g42bZHB1J4Jg+ewxHy+xlAc2imRQtIB7xj
y5o0ZiW0XkLBjoxNqDeBl7zANFoXkeLjTei+oe2OojBNIes6FRh4bzIQmX3Hm/yd1yu3GW78PVR2
4STuIV0sCzm91UpzMbfkPHFeOETOLzoreJUKKPdkuswUAejbjK5UvMQnuXFf7sCXy7s25I/yMG13
J6grIXWRCHAvEnau4460q/BdrbBPcN9ugUW36Jxbf/1nvXNQl8ka+MN/N+mW1PR5BNc19t5WmGB+
1a7ZDnqPj/Qbf3JPvgfhR8YDGXBa93bEMDfqxZt1hyfog1eFod/4IhDgpPUpbsuMeDZi0K5gajLH
+vQS/1Q063lc2aXYe/fmyupV/calfHlOr/dLr/diR5LSUq80+a6cMy31+R8X/e/z/pt169UM+pt/
otOTx/FSd+Mu8/cOFNwD+KUHjpuj7MNv1hyFa/v4SN9nyca95wHdhmu4vEEg/BD342JeeK2aDBfw
5Z5plh3Abceqa/y3lHyaKYm5FgPN4u3e6y0WgN/8x8x1CzF0j/GMJ5jWVQqYtv+Wm/f6+u9mrQlT
aKA8uHYOxSgX8m5Xja39mE8fEkOLrdunTwJ3NTiPu/Vxfv7vpW7A1/Qa3c1iqCSKtCoktvdQFTZH
MdqXumfULsfcubqhMjUu7Qbi9Y+p9N2N/fcpXmMUPYh/Ipy5rC/6Ft7y38x6o1s01zHYfFeGR6Gc
f9wy0VOCuhfJi/iAe6jq+mHWSQdkZw+Zc7t5HWkFH2Op+XItz4P+YxD/W4h3hQ+mZx1voqHteTyV
TzWU3Bcrxg/IMcbOxV3B3fuBniFHheAgi7xcR3ec/wYFY8grSQcg1ERD47gKWTDcqntM6X/POr7U
CZT52R36bLDGj3E24HasqXcjOutaGFDcM0ntSubLr5RI+4fPelZhVV1/jJi/lkrf9bNGT6V/v381
ktyVtx96uT0W3PRHtcjxKxWRvSW547eHrPcyPmq0nlaXf/YfepxonAUeaJyunayUxdaZQaErdLeS
eJlsCrqU1d8GV8j4bUXRINeaE22/HTDIN72bME7koFMx18lXs20VR2GcYP344qj5fS3845Ot/27/
giQlldS2IJFGzwsYT9EJGL1POGtBFxTrH0eu7hjmvFkK0203dxsQ7w+iVNX+Wx+0RlRiUz8dW3im
CqMzA13CYtOyZifJJUbL5nUiklIiyD6VzUo1C+jo03h+4AaredzW/F7nAx+UG3F/ldQvtjXv0Pyv
eNTIITbm+tgs/NantGcS+szV6OXdtUaY1cir68N1mtXMRqFAU0vPKTmgao4SMy12ncsylVKyNQdQ
hduKMFvfac5zrPFw8zk1HDWyTZTHt8T9gzdbv6LHR5ee7bSTftTL/+rRpaaQ0kh2chv3yTalf37r
49c9l+pQ1sSN2/Fi6RHSH/8SGq5p/qPEGxEfmzX3Wz+tRcjNTaKX8vOsxl3Oy6dqllr6tz9qyNpe
nlvLM0VqjVrqWrGSiic1cfptLhRjesBpQ5un7FWzzrgab/fU1jN1en+/nBTBtk+l1kaLhJDzrS11
FNuW05nKYV9BY7gSGp/Jk1Z3OTTP6owcxTsSwdNpOP5efu/+5FVeraqHqVYq/Fs8YZLuRP4q51T5
2D81Zjl/Lh9o3H9dO+l8erRJZzRU7s2Fifm1cs7Dn+z4s3Qc7RT83IbwhydHXzffm75tDcxMS+fK
LlVFKiv7OmugwLfWz/YM1xtsfo71pQy9aQJTZzRoKBc4J9Y9QkRWBlsRXEtCVGllxRQXS68zzmwi
maLb9Zt+KZ4WSh3+Tn+S+ep9pEor3TuUvzI1LmmnUCWsC/L5UxxlP69/gNi/+ubVsjOMscr2X+Go
q4RosZqTSkpVk27tZ86TmVW3+8r2BQUkqRmtpfGWyskpNDYKyjSI/VgwSIn+7VdoV71Ywrzv99nP
rdeXTdGnRwANktIHQNysV7wNALKrtL6P/V2mlvieOvc/f4p/70Q8nIsF5rCyWSDskNqwECu3C4nl
xoyN5B3jtUhrcbTYcWCOZGRnU028bwelzpQi3tu1Wu+m6sqJlLCLpLX+KFRv69oRVFPEUyiXNh/J
tZS5isTyrXJZN6aFaiZVzZNM/rfWYNOR9nT/rd1/LofyXv89p8Es3kdw7NfrB+PR4U8J9pOqHkou
xuEK0cmZwixg4KUyVPyNwiNYQfXftpO3amlTVyGWYFOkeuD1NCnRL6THjufW9F6F3ScXnOnKlb//
mkPpLFVxshUJ/HZyu3L2UP5z8dlu7Zp7ueXqyURtiz+NXFstFtGOqmQSwUFlXYhrRQIjmh+XrGj9
jqr5TWP3WzUlxoKzWz77flpX9+LXYnXz93PznH0rzcsWcubP2Ao4YOFQkSnPr9X11/Kr8LP7e4jD
EN5RFYQlt/WcuhCzAgzc1sVn6UXjPNZoVm6kecAtIIJCfuB7ni0np+1jpmm+TsDte3UrZ6rVPeTk
e+fcLC/0DVUo07tM0awqiRR4ql3ItIqXSlFh3KgIsfs6febVjB2wR8qbv5m6grGcRJwkV/fM0veX
bShSbyaEd6xnqvH1YXGujw7nWql8fTo/zSMEqWdRIfj5+iVbCxo4/yONODjXLzePWt9rjHAuf7rP
wb1zGqzjlosfRem+ZLm8W1RSjcXX+d8lHSH97U+Zj/ZPPxBdZcYOiO4pq/laOYfDJ9zi8JAYK5b1
c9t95DWXA0+TIdG5sjxelbd0U7Sg+5rqkfYv+6+oBcbr9uXw/DdXL7bBW8caZtrr9X9EndmSqswS
hZ/ICBUnbquKQcSpHbtvDFu34IAoCoJPf760448TvXdrI5NUVQ4rM1caUht15BfhZQ8XKYukqWO2
wGShyBdRsqVBWbLfXMof2AlsOPox5NbsiVTWdYfsUOd3SIWzthIObHFY0ceo4ATZrOgpQHwHUlCn
IhFBd33LyImZCJzrbaDpdmBycEkB9Gsq/2mxT5N2Ap97gFZd5VtwVBfB13BbQR1J7jycU/+4pMcb
P3jLsV5LZ2zzNG2VGfmh00OIMEkTJzpYKnMzc9IvTcNRbSmIBUnJ0a+LoWbWJw9ywnRArIHkDo+r
zK25D5xy09N+PQI4pW5H28buM1U4uOY/Tc4rjZ4J+/FiKf646OiXYscW5Hh6ailSHdXdZ+lv/CMe
FaAC3J411fsi9enQ2RD7QuR9xTW/annn1pgjiY3UNBNlHDsEIiFx/sDcZ0CQ8YmgSoBtR4K6xpc0
oEk+Kp31MGeiqrZQJDbJBtIbEHgkiYZYxmxfYfVp2IkF1fRJIRuQ/+khv3sruBj4AWayHGkyAbCJ
g4pvnVXe6eWTkt7Bw+xR4g0wRCdSatf/ET/6oT0DwoayrJsRRx34CJixoKLNYN9QL4491AJpA4iI
+0Te8KsBjKhFZfojEGlUHh1qtBxqkMOnn0TyWVbe60XUBfpbakvpYx5D8WTpc+XEGZicvu4aT12j
WWPDVN1Z3jGbbQvDdeN0LQY1OpQlIXS3kwxOLarxRsl59jQDSBJrT21DEXcMTxXtnJwrvzfDe5fG
zoPzFgAnScgw8Wo96twXkRU077rbRO0Do+PD6OxhKppUbG2sLqe5bGqo2DWYbJ8UBaY3MRq4xiay
aROcJrSLAb5yTsSTPaIrTHioSPyif53Ek3S7tvlGE5pu7cgCVN0d3XNHpclCxEBt1qp0IS3deTj2
LDuKvCgMBMxL5tA0dwpTGHmHXKXvm4KRWCNgDF25THuNPlTddZ27aUIVtK1zJsAVt67JObF3b/cy
L8xwaB3RstHVtPR9VO8o1nwdtCqM/F6A5vDOtn5sbcXy1aWJJ/QWXMsNwix0kL8u/SerpdJx/7IW
JRRU+qO2eVnKtWlFo1ltO3TcoPzuOfUvSEy0/Id/DDoci3fyvubSGMOhW9SGzbKCKE2l2xOr5u/P
HNOTw+5+h0yaZp1EJXan7RiLlaYP7I+aksPkGLnie0x1IVSbukdkBgHitFVbvSBq1DF0ZOpp0J6y
QGWtc/VBrslt+SzZtrwGSAOkRKXha5hEjUGnT1XMosUJaKuVgk6ok6n+4eLEvN30o+Ac4If7mU9+
u2vr3cZAT+OA634Xipi9yl3CdANMC5fcFAfTTVGD4xHh53DCa4qYgAZxIHwjy7MN+G95pYbGmrIg
Ra80Ki8U3qeJFmTZTQr1/iLW8SUiFpeW8995cprIuab53lXXeJPwc30qTBF9A07kbuTWL+Tp8R2O
zmmcDs+Q2gZH7pJ8iNWd+C238iTSYnJC8rzHsBvH8CqvmgvEOSoNWevQx0zRxZv/7TDWp5dKg3cf
KW94smQMINRb+uyLyIa6oN9yRBFAP8FWEdvFnG0akIWSPNBmphzd5dk7Y+ZXzp2NomVYKGiQbXJk
yjVc6usxnHEwl7Vve3eaw5zA6ni7MvdRT+YZPkNagzt3/FRtjyssD7ZWTNiEOZ8uu7sH7p2qY3Wx
rWLNyCs9+iwNH7G8f17cevA0j4PIHMyxxq5iSteZuqV7XqIDIIUyvWHOG8TMS+dBb9jNnLiP/YWb
MW4NRaE8DUgGk6cSBRI8nNt6s0idmCn+N0uZhiCmuzh8ODnW6xoNgQL12rMM0imFXQ0TOiK05p63
GAujXsAjWXbuutjwWG7zSkwH8icMJLUXLCrEQ4W9DtQcXkOO33E+p0ZXNKx6pi1znyI6dQ3TZcUq
7U1RgPp1KM2tz8X5xMrM465fzD4uFxfaXldYW6lCjBT4blgJtsfmB72ognR0Hj1NRHRgzYXpeca6
5l4+D1IkQ5OByvpNXrEa3zzjMmTwmCgJH7BYe7yIAUEDZZKYVSsQ0bCZvteNtTx44YFnAi8x0kKW
HYS6PxGPXR5lzb+sYeL9OYWl+1wXa74ouyMCI77C/VCfdjiyt5ChsWGyZgQo3WZdE7JBBAUpIqXy
LDXAtenOmtP3Lj37bYY3nlvcwp2+JXWZLW8wWE4o30VkaMHdMrl6MNjrRqpkjmBk6ixEmI7lzv9k
6d9rbSwzqjgqatzYkTmozkhQ05vid/CgmC8O84nZlGJkiLh86c/3ZM7AhcvYweaQ40EhgmSuvKZy
+5+voNILU4mN/P/7EZmVueJcnZg09S+Rem/SWLUNYIdtqB+r1yCHiBu7fADkDVRvTSwIFmAKB9jH
zhBLntbTgzc9BVJiWMEpdXu4s3kh5BBxN8w2cFCVrwCt3Ev6Z/mfN/61xkij4QVFYs4h08J0ZiRD
cj2TYtdrGmE4MaJ83FPMHI2tGYoO1Zs1sTmJI2KBgLdOQS4D2P9WJPn+Hk3FKy7HV0SuMk2dh3wT
lAQPQ8yw12cYbExVktkV/IgsTnrm7niePIy7f2E/urWyjUVr5DmjQoYfse1tFg8U54XBsMYyYZ6G
1cUDZlbJiURjEalAYDAqcczhBUNxDZuebH8ciBqFABnsh2ubyUxjBC+hSAW5K7ErRaM8DcbFD4ID
mbIZPtmPFRmNztv2jhW26wR3TNKK82amHMv4/WlK1lmLEZxj/TJxjiPWNffEnHN7XolAare4NBQA
kEGxzvH06ppQJb9t6iuUjdJx4kkXZV+DQ1vWAt+MXUXlJiOMri8xrWuAXf0GwrfrQ9/PzwWhjYRf
fBRQQIKSafxiEp7Mc0ACs39akWPqw6Wk6Aah2j8tRa46Y0kbPlRLk9F/6ztUBHX8TU1dgIOzREA3
DTGctO3VPDEXmV19mcSlaSG9uutkWQ/aTOknZjLAuYan3SGHmfkgqi4bZVsmXh+MHy1FYrO2udi5
n4boIk+0GY26zBHVQ0DUb6BIiUtzexQNB/Bs6kaQSmOS1WtN7OzCoS8Db+KLPhrETdWDbGQmZqnj
7bl/JxJ3TLcFa7uD5PpzZ1jx60RWqgzRx1ZgdPEY1y+spGdLX+fXJgPU1FRM/AmyeC8yrlpuxB68
TnpB7yD6qgzrTpHgmVBuue8WiGu65TEG6DlYfHU+EquQMcBmWcLoq9MAvYj78hzfp3heHtYAg3TC
NsB2Nuhp9/0ZNHF/EJjm9ZUE3R6jBzhjqFhwGqr6l/ycp5AEqrePCOc0D31krGPe44jxF+/0idsl
IGBu4zt6/+rS3y+4ud2VzAYqWQzEbian2iwgRRHrovaFaRA0fPmb0hid/mC5cqI7lxUDRyzXFl6c
XEzAJgbmi20Mjcw4HgxSLv3h2/AtOOZzUcuvY57g3x2VXMkhFxn419hQiGF5YHv+a8nnVCTJQMt1
H9P5VXaRq53x62JSEHgQsYY9gk0k21EnxBsxOMQOkWck5oe8MlEGuJ0DMCf2EJ8U1fmNE4kdIu4m
LXd5H2uXr5eQ2cDGK5m0/RpSpsb+R//vtTpSG6qe/VJ07/nryfLDeUW6UyqASJd3skUGz/KrIcVf
OuPuxHyR/USHMnPi+cu5zGW33Gs5zz6L/a27O9Evok7+flcHwBqOQ8R9tI6NHpFpmfUzDqVEBUEQ
T0R3vpZFeJo0mijR2hhWHaTOx4Dpqsa6EgwJXIgVxzDkTse7hucaVtFHsJgiR860ArdLc2KF+kaO
BaBGq3h4QWrCGj6VG8LgFWXzMcZFsbRZzJA96m7dvUt3Bx+xPLXG1Mqyk5jdIKLI716mUwxokdjc
kzuoT5f4yeL80otrHxlM+sGVrJzrkD5P0MdQFZ7/2v3I5P7GsWHU2HCaElZaqMSQCpRpVIN8Bd2f
ihdkTPf4lCDSL8ibpsKB8gXJE7nAA/h4KvpBQOlAVJ1sHk4CSsMfL0UemU8G2Qun/EixyQvtgrmE
3wsk3b98JBW91PiB3Et3Ie6gyQz9WRDQ4pDIFwX7xcUmOwjV1dtx+ytMCgLrj/lNbeNBJrmHgusj
88Ro3yhyqRCYPdPrE+EJxHq+um9VDAAxDR43d3h2yQfyqRWkFCXz+DJzvp2oBXE0TjhSoKysItaA
9zeXayBjryAdpIM2yVnWlhgZFxJBS3bOGkHqUfwJrSzPiAdHAwa4//02poj+tB2UxoMEgP3rF0nU
RGZUzaPtG9lYtOZ2amSHWMjSo7F0YwmNFmcVofxpV0h2z4AwsQVYUIeZhtAgJ244wDvsB+04eZP3
Gf0ZyP1o+meaUqFsFlJpIrkGktIXGXBGshzpE/Sv8nn4NFYz9qSHps9JNYvp4bfRENTY9P7Yd3KX
iSUTDlzRJL912zSxzZhxLVL0dKMvI4NjCPLwsXtoThrcMKYDa/YApMELQQN6dCHBTp+hxkGmZZcY
tqw7WvrPmZPnXI6xDubg5DLMrY4hRIr1xdEbUvq8PCD6H4g90SKxR8x8dJbti7Eh89z2wYvUiUUs
1gJtcu8otfcsdWy/zS6Y9gbzASvkCZDNeGJMPLLPxZl9GMC4GPLpzdLvHYtyjQKHeZqcH6ceiBFM
qzssMDyZaFSJvSy2aF2f2k7GJSH+e5NLw+ygsiK47JHLis7tH6l3c3NPfDaVDy9GtLy9SoKTS1YQ
cWtlrcStew8i50LFh5t6VXMAB9gvZXFD1AevHYKxOvFiw4/4jTFpXK44jKcZW/7+KFelOJFwqX38
R2Y4CCsRLFFVKzmSDPQJPiX7iCpLhhGFHzgK36LOoqnsL/sUq4oV2n+fNMo8oTvP06/R4sW8/diV
qxGN5IYipxhwPtZRwi3y+9/GpADxA2ql6SF5EdMFDSO+83twngIcXsfikF8MymtAD9qpKCwLRXAb
w1+BTqytxIawcFg7FCXhlyLc60c0NzBNtX3zrPFaXgQegTxwt0hPKXjQ9brPUzabnk5GnaDnCeiC
NUaHwTP4B/XiwDRYbzuxKWSs6ppuJ5hum+kL0Sz+lpgWGJ6ysh8ChWPKYQ+dAK6CwuAcwe0GS3pv
mBwq3aJrXMtNK2bSAw2+ewBfXkJ4tNR5G4sO6Iuhm2tiY8PGOuPM0bIcb5BzL8OxYoWmhzgUKQxz
GrtVU6Zuv9FPHVYDsl2m9KfpkEhmQUpwEWRlCWRygwKFF6b+8G8RNSGQE8FEyTBGxxowha6NLA1q
Oj0gGNYigUIBUcRSj5aSxMFqyVEEnQW3L+vuJUtT1EmKyyg+DLJnQYFlaEGNzXKS69rz3ugx+Njy
XNxi9eI9HxGH8sis8ZsNBCF+aMaMwuIWmD2cijwXvhEnFj0kdw1v4Uz2ebr1kTiCBMRaQ/kChLPk
qYmbSPJ/wo3Up39SPmP1/wE++Ag8m+OSW1RnpJJQXXewkLBHnBpXYvmHEOwhKS6fp9tWQJDYtLj3
DOpis2heTGsq/vzmhwaUrOmcBta6XLc3wS1Mtni7OS4x9DGjRmwqJx217swuQHisixZE7WpM+KC9
UVcLzV491GktyDf94LAliv5t3lzmAoBHA+alzgqdoCJB1FtLwRevyAJMji34N9jPxyqRDZd9A79A
TJ5yLv9bS7FAgW+JNWIVkLu9zTHrwdF0l5Dn9tbvMHcrBxIk1CRNnOC2xywpKgCQcgfm3eWximcm
UPhSHO0E3Qptq8jpGxMiE/0NizSSklJAaing9HuTpkN5ADlUC+omkPTWd29EwP4EIR5NW/8MgMi8
BpGBDJWwIhIKFb9xpATUw3BwLpoSCzESOl9vcQwZ65y5E4L2pYAb6P0RUUPdGjZm4hwyEpsh6Ai1
qqxQzHagIlmXsl5x4rbyfGAxwscXCAmfj9VaY/0CCtG+i2iT7Px2ZXfst4PNkkFQ8JjoVUt6IaAY
8kCwLcw84FUYQJHXYNTq7aZbRvkOlPJyOgeCWIXhGfIhA8MpGXaAX/E1MtIZOUnFlYFJ8ESAR9ru
262unrUWSOtCz3YEtivWIEAOKfajx9KyOPQB/uL+hz7QcwDfVe6Wr9HjDehFEH1xCLnJ87e7mYJA
cNWgI5e6hRJjE7xUbD9RX9DDIqRoUo5IkvNc0DIPGoszzTveMFnKNnvc3Z1HYslmSO8tcBj3d1/a
eLYCDvMcQf7KPpIVg4HJart/bgd2tU1y7lgcEcvQp8n6mMCCKX52ADN8YBKTGk1Up8PTEWdJwknA
hE4JR88PsQL/SAkTsW2mbeRL+KcRipmczSUoJTKcREiaeGOdg0nHpvnWZaIvGMr3EWvhC/s/TPzX
V4+QJ/E3LPVR4nfwbk0KWCuKUvyUo0OAXXdtLLUGCka0xhnb7TqWj0DHQEYpdBrgqFAMjpVvet/P
VUkKLDwhAToySLWF3wQ1/Qvn6iRKbfNN3P9keGOifzfsHjRf6/u6Evg2GW5qeFrEuciDxH16LX55
ZAlOUXLBqWsPcNdXdxw4UeMs3qMmcEDp/Jc88BbmhslissoVq5ThaQbiAlxBKp4Gi0ewCZG6tDxU
V6oebhoyfVZtiYScHFfw9096joDoYpE3AWDNfRX/g0FbN4GRYs/GvGmBpiEfpyKfxXwHqkR8EkK2
PoGtj8U8J9VoL6g9Ihx4TRrFsSq5uBwq73I+EfROImU1xIXscXcgQjKYXrBsEMnX1qzNW4nB2Xf/
IbIerSHRfXTOC+v2ZTo3vhGhf2Tszynle30U4DoXVYreeTjd2fnQiEwikboB4NZCVMOfYiATirtA
04a4RAW4aEP8n5eTbIFJThoSU7gJdWXo4aysA83W37odYEao1vhuyHcG9zhqa/r2bBJ1ySTVd7y9
BVUsdOPYVZFDpSKxaUCQjrKHtPEQzMR5B43phnYx06OuLTAuAFBIGQzoeDaNl81xsgaoN92fjS/N
UFTJmmK/d8t9mII1B67G3vq0JCWeY23dpp8agAhzWj1cYBF9X9/Ne0SQR1kji0YkkwaTFkxgdSc5
Oi/dLvfd3NOPXXc5RX189VmD6rrq9Ounv6gACVi/FonLEyIKyh41v5OTsTNN/zaIR3RzdlHw3RCr
IN0yEAilHYhjQ8Fl/xVuS+e9vfczaueP30KSRLtWXAZyq6nzon5ks6K84EZSL67XgDwBOPXQ6+K7
kcSgriCLC5t5B5PDBg+QgunUQCCLB2d/v1Z1lhOsCnCmwFMKYOHNbt7sQNkfUUiUweGE9qjU0fjl
P1KGyKw97Emqpu7maCL3cIbDQYp8oP51SX+QhFcohNXisKWLBSwr1NJReoWxrw4H4SQkVddP3UOl
FuKVzfzpo29L0Uww435tQ4H17JCrvUyiOzFEcXyph/Ss/fI9u+GwDPZ0DRtft93RAwUNdLWDOI+p
wLSZweSj6wR9bv4OKhFgLIoZDD5UyfNDFhT4VDmA0bJ7gAlAUuy6pO/yjN/4aRGZvfiGuFdt+vVl
/KcDl9S5kjY2rnxoiFy54Wq2WVExDJ+FMPfThxMPVaA3XGf+gstqSnYOxtgN3XQBuBD5XR3yZTPI
+gQoQaWwe5GPgoUU8//QHAQe+IsgThLV/y+m//FDQWbE3n4t7tr+lbQLfAARUQBAfIDsRFjdkfBn
Hx3ndMeEPhhy5IAqJ8mKxylDI5OD7oEwFjBMsBFUA9Krnz8RPn+m3tA3wx7IQsyZVyRB/n2fnvu+
+FvIBAVQJsnC66jGVP7Klqxb703uSJ+0QbotbVGTE1nAD0N7sdEjJK/MYokDmgEIykxGoCh4r0yD
dxRAEj7+sujcUsU455SXr8kVVMk8IwMMfz0jD2WSzhkXdiMDypxG6Rzksx2kZHrTOV1WvMCUJA+G
KB4ttxbN2brsjeVvbjK41oeVG82TPqU+aF23uU5jbuJ619FkQ7caxr8bUKhx+iqdB+UCRLuc57bp
tlwqXN0GNx7e+y+SE6QCj37Qo83u1TRUmBiHJkgcTdYrhRwE8CEluHwl8+P+DbKMAxsUyxsaQF1G
UYv9kjm3xPykXNQ8l3gLAgLwFSuXuqUtSV0Y1+7DVg1GSMFxzXfbkOCHSGiZnY31+FWfcBMjG5yW
5CcYFX47prOnleA3LUdSAORCdb+6GdKKdMBF4VMlAaY+IP9mdB42Nvr22/x+Drqkppgm/jm4JKXc
TNFF7Pb6kXPDCJikR5wL3aV3iYGNYMNVKHjtw030Yl01x9elFZQgvjzWJclygLy+BR6RUfqTgsiI
nAJ6h37gbxVAqMQcImvaIckdXKMYPebAiOUvzB+yYPiYOitZeORIfUdkiEaaCqe9TL90kr1hIYcJ
GliFznAqn6TfKZERzidLszG8Tx6Q/D0xTMiOL5dRh/46JGjKbZBhwJQ8+VSTsSJ9MldJWOTJM1/J
FWE2kgrvVu7Tae3sqe3BvIJs7/GThvVdOxpG5Bmq27K5lrkbzaHBQRYzaz2Bl5IwXNF8xlRryhFA
5mFadbsLy5O/KPZw314nRAD9XFRzllwpOTnqjU8stVTHMF49cWDUjrThKQlySygATXdRomRLVxTO
U9VnVUPlu+fGkfCONeSMvgDxBYwL1rQze3uoJZTgfScR7c8dBNQaeMyKJya2vvqE/DRiTzSYzS7Z
TTN6dfD9m/MelRRSvQhco5oYVjJ6OQX1Koa2nboai8o66ojbF1XUFZF69cmL0R3UYr1P8fy8Gssu
N/9IXNGXPQsuSv4nmrPgtcHt0eiTSizWMzqT/EmHQ2ftYRFIQOOMJtKXwRngCFmnO2GcOLWl3MMD
hcddhBcOXG3utEtgfcttSWRdlDLfu6vzdXZ4mHfG6Mm6b083s2ong5tj+2A0tIAaWepiE0CDMaG/
qQgBOZgGrqgC1ogW4+LNw21gbACkwT1PrSCD/+iDwbgV2b9sJdkjqM+o41H0cPrgHGJq2+P7Ml12
ggzXRVI6BP2A9oevbwWkYxN3k3CM/XMMyTTgkXwCJX2RRaXOn0whSqgJG/NC8YyITyTcIywQJNdt
gawAmzc3ZDMwXV/CYCSl1HYoDtwP7GvSU/EanrhMdZ3jG+DdEAETL0m8EEJpSHQBVxsBM3FNMjSL
4Dxn7h6ki1bh9NRxTm+X8IG0RAiRtwnVxzyZ9/gOPdXayQrorF9gkRRiTfLw8gU6SZipznJ9ks9E
7rcsaQhZXPjSMnKbqNyWav3VjfumcQ4V7pl3E+2I7jviitJwTxxShzixqZmXn/9SvOyQdauh9NDQ
N3+MRXw4v4DWCcyq+ifRFEzzHxJEpmdSNCiQ5TGLhssmkqIgAHmEh0uRRx/Yha8sAHGFUJBXCkgi
nh7FwljWNs+yLqnyovboHYQZRAw2qPvU8s5ywk1kPDGAlm+7G3iJ5UZtI1h0HU53jBW+4oaADmcD
jXiqxnf8z+aL0Ge4/THgmcvfNGDjSm9YiwiMkaDPzq+B3ad0Xbxp+Am45vAIqwAkF3jV3AW0X1C8
yGagdj8dPHNBPgV95msNS/EkMc0lOi0hdqILO4KLDWzyKpD4HRD86XMT12FOq3Oehjgc4olc+ll4
XxLBXEOk5IoyvTP1GqS0iEyUvx79u4XuuvgwEyNWm0z/lvvRvMxHWqcJ9uyDb7OPHTR4nOi5fqS3
ItCblPCSOz5gWCmNbmIVvcYSTSYpVAxETB7ayH5eMfpmkhUnn+V9rr4FAmWCxV+gp2v6tIZ1Hv5n
xWRLKob6FDXTCo2pigBuYie8jKwQFiRCZFeXpe5gCsy/I/oUHy743/q05TQUSG5FyJCqXZJtrW+H
LmyNVHsiLhDQazHY211tDWWnu8nXZYwssH8IlR/72IDeDrGBKO7MYEYH2ffe+NZIB0BOpFhLvdZy
HpFHUf/Icr7gG7HWnwiyp3JEViLRhkn40djXJYF4V8Ki1pQ8uASSD309iOBpRUjGGzCok6Mb8h1b
PlLcGrYdD5ngkiSKuS/y9m4mkxvrmhNDboD9uU8IfKGBkdnY6JxMBH57SNxfvad0OuPD+vfTl/Qm
7F5zZ7scXAR0DEXvkJc+Yvu8RulmNGS7OnqbECnok7hECBtol2woIqDibm9wq7EHYHb7FffmsoKm
lEqclY2roMrBaQaKPHwMyVoCKc7JtAZSvlLUwxqCuGJAFjO4NGAwVgc/hB0jpyQqSrpTDEIskcgS
LxQ0+OhYgzal3XXA43qp7lNq+RMfnq8QWAzYQFa7+9v15bzyN7ZPv+5kWIBfxBTBSvBfIz6TzyWu
LiFI7OCJGM08rsEZoKITtN0HK1tisTfeYeoQMsXmJ8VZcnha4AofJAQogk8B9uWE3kkEOnFdOLeI
ncJSwR1QOA6yT1qyWNzH4K2OwWUskolg7EdmCWLO8+QBgpdLclrqSeCJJiU4rc4FvdCPhmKVnXWb
rDO44wAjLFp74IoE0bTmYHaiY+VTNPtAqmxPq9dLZ7/kc3bVJRVbjNF/TRhLtHbCzIO/aCQR+8uA
Lry8lxlARTMe5SYUDYyLHIX8eq0bHtygIRmeDnEhWVktplCUMVPqlpa1J7qAaePctpudLNXn9vpF
dTI2P2ZZU3WXhJ8MlWFtxhJ/SNwbcXUiTemxSSfxEwO2Ms0jGX6IGvmY5rwOghixOcWvRXtiryGa
YQekup89LjTiZiMlnhWWXgEhNpvppzuW8y5GEaqm6kOCIZYj5fNXHEfINpA+8ko5GIS8U2Hr9PkF
pRv5rdSoowZIjh0jhqhhx6wlJkbROl2PNH4tXTj1h41PWI9N7KCpplSqsk207YNxMiWVS1Q7juny
PewU7tF93iFloXLziOZq4veJdhW3OlsQb4MQgVJbPs2RW1iyFuCRNNwQWgSUBSWaHC2XpyKTVUFp
NgwzC7TBj+irI2qT7kbm9o8TEiblnS6pFeZ8Tf9NfiZxVORnIPDRRmigP3pMopyoW9TFQJSwqGIy
iSlB0mmEhqbQtFBbiU2KDU5SvMqWdG5bNsRCvn6h4N3u4d5vralJ1TB3Sa5jbShWlEjb9wd5OVEJ
QqlT/96PCeqjMWid+6B+QD1CEcjUhgcnbOsIL+9F2vrYnhZO0q/WFIveOFFnTbbaqMcE4yRGpJSc
nnmnttW6WkcF2DC2GXQlMu2YauSvFPz/mENOJj3nK8CgBIcrmtNBR38XSH78KqBYbU8t8BDsl5Q7
w4kLsWKScpUSxyETBKW9O/djesvO2lP+Qi1w6f8L8Rf24vEUPp3sI6afwcMgZMdiYGIJsuZC8B/w
JLKCDyLY0/WRnqtYxvC4rO1SPYNrQY8URi92S5IKUnPsOnVLcj6zm5e2vtJngFOaw+LaIjQDFzVe
KUqWPFOmPOgvAF/OG3VjdGyC34ebvbKoSMX7CuEO0Z19DhpA+k0B7IcX5xQIUhUtJIW0s78NEqIm
Gz8aYifF7nVVEvf/PXoFlSDwMQJ0JrDtmi4VMk48ps8heKVHg1+o90zPJF5zAtcI7FaI404/BRc8
kaTahe/TgWHAZKtahehgeL5t5wWZImmyNScvAVftr8Kvin6bnqN0IKKr3Yu8SZBlwDcEfou52oTq
VNeBEICVEaY6J25+h95Dt0FyQVeHtMsRnaEed/SAvOXnoyw+WTYoFVJ50RG86nIQoZBEjho7ARzb
cCt8MYYK1/dr4+4owvoC0PnE9pHUfoLU27h3AynGxqdsC1jOq8YlE4UkOQEpbLKQ8ViZQ3TZwkV/
YdsQemcC4vgfWsAeyeQv7h770pW2aQS9saAkgQm/GlyWzGoWlNiONaLm1cfIJopCfD1neUv7GrGN
QE+crtdai7XAwkL2dVIEAUn80HyWCzGQUjqYE9UUSxt39uqdFgRdRMQUHQTCWeh3jgb+0DPwGaAS
WA3yI5BTk7/PMniqricWmljXRygHkCGszBWSeCcil1ID6csm1mpFiaGIGKxxbgTRKnacsT2Ie6QH
ZxOJCqxpykUDg0LqNoGGqHvkCGnZLtYUNgqL7OMecX0x5TChp5S//91SSaoBSQHCQPSRSVh6/JUY
+U1PODraP8kxJCHCR/I4tNyY3GhH2XGrEFNScjmSbx4pFRl8NenEBycBnaKhSIWVp2Uxho+fDcqn
fd4hwoX1c4o47cAkjPUpz7buY2o///VA/JGRVPd/0EVEZjJjHlF93HRhGqfUnVJMqEYhNCYpAupM
Gp8LNEkjtg8L+NlAcZKRW6p5EEhW7h+OqguoPekhQBGw/fNLyGFg37446TgxaBzYFAVEW8wot8dH
4P5F+0DmDUyIKhJwkOGmgacIaSkD6QyQ2QwNKBH+pexmiW7rDaDqZJcXp6W2U9dA7yZdmWyZ0jTX
vjjWglrPfN9pUSSh7HhKF7Wo7kJF8CK/++mcCUIysEB1K8hhlujn2rlPrcjxU5T57LjkopzXwFZU
jEfrjsw5uNHgxqTVBkqpCcsPGaI3s0FKwDNKoI5RyqHHJpnUtIkyHXVydEBHM4CFNdWsb+e9eIwp
QCEDg97xZLKef8txm0bEqeX3WK/MAxLlX1S2Cl8YzB4FaFFHw4MOHwINGIFjmMvoI5JDkJWZ0ytU
A9h83nExHtIWPrLTaS1rB2pwOaLO6qGPAWKB9APwCzi6qe7DPCQu23MgHIOoV5jzCI7GwelfPIWt
C6a5EkZDCPTodHj2ykUNvYrGRUQAfezKeJYSDsOk/86AfDKKSdxTvd9uuTHVnlSMkIyGoYlRuz7v
u0uKZ3M4xrJFQpJTBNkGZYyKQiDyZB7CEyqxUgwU50HghMJ64dC3a34MYTRsc1TExFQoSonecXTE
Gt+V5OwcdY+cLkK4lB+/KdokHaROHKpuqqZrYRsSNqq7Uer06v7tDW2bTxSR/vUt50g+Cj5FG7pD
Y5GdUXM7WPywatyo3/Y7QAJXGFkdij25tpRukBZw8mj5Rr+RmBuFU7JAVt/ogUcmGkQzVPmp6Al3
XG/a+ned1VYXNDbYe+4dO24KV0uHueZUjD+CHtwWBAJLj2JKHO/SXKDKtT0ro3DXvUNVUC2yxH3V
fXo9QWa5rG1oWaHXZNlsnDvxihvUem6xu11JP2jMKH2d2bMTISnb7867IfearfMuKeb1UwAb6N0k
MV5td3Zhdp/9lMLgsE4uUTe8GXtG5QxPIs/IgzgNK3ncdE0bXMLurNJPVhm20LhLIG9s7S7zbs9P
mHH4DbtnSNJvsqUcbTN5j23/DIL1W6DM9gTWJq1hSnW0e0wNWQS73rA1rKbtOcVmPy+0U0Fo5Dqy
CwZAx/SIwvQn9eb3yqyjWc/CD6DmGPg3HVRqFvhIJZ6+w6+P7RrMxCMOEE4Y0IvFAit3kQWLrR5p
7YxKZxQ4o7cejUbfoxEGNsfMtJ4t+EOPAu1Pl9PBwOynxPr3/Nu/lD+YTo3xzV7zy/fN1AT+1OcP
zZ+Eaqa+PzuAvEzZqM3QNcOlGeTK7I022nddN1FDQ0ldrpe5NiRhDDj3oOdw0pMm7uhzgcH6xwzN
cklaSa79s9ovB/sl8cg95+FckDpwWUkKnO5t7mK69+Vgs+RE08F+ILcFWZy/NtzowjeFa/wlbweS
mrw3U9TdlH2goJM30wGwih4c/IM5HI0/4y5rvPi+PswIER0WPBKeLNIbPbpIoNpb8OlV72c+kSdw
KLIfXciTncSw60e9HWLngIWO0C28p6cRy5DUzSAIExUgx04l5QEeIortxLaX/5LVOJXUuankOc5m
jNaM674UD13zAJbG55wvH9wJ9rpgK/p4FFDjpjmvhMt8oyeOUgKZjL6/ne+Gdpzv79LRmB5OGIZO
3aD1EPAjBlah1bGrb2rEDTtii4glMvp2HPX9CDncAXjOjfq+oIxDghsttVKe5ym4+L6/r4p/mBtP
dnNybG0Pjg7lfKIigpk+VfgwoVM6IXNMbzO14JHPoDU8bHrb5Ccid9WrtfS4HRbzy56Gon776Iw7
23JuPf3rpl/Me7zP9i8kgXjLWHHPAZHR8w8iNtiE3dEGgxOY+g+afnvYYJiRtP4YpAti7++uStG0
HaCLVdWACn1eRYfGL1HPX0EgSglFVNjTAHwJdAyq9tMIQEKpv0F9+tdR0307j/6Z9LRtsbR6kFIm
c9yQMTUQ41bkPHbVTmw6ksFS1Zvl68b0HBJMEjeivqZwHx/3QvePAqRk91hjDtqNuTWs96vv02/9
G0F/6U6p5PIoUR8fF4hVl7CS98ZoHoM4Bb1d0z3PHxbnjPFnI9M+LoXPXKCzxnJDoGFrBQnRp5im
1B23N8AL9ZPJK7Sn76ByCT8QUbqH9r0iwETGvhtNsE/pIH4dldNjiL81xoWiE8DhuNjM4lE7qDfp
H+e/u4M6FSP4Wa8c+jCV40ocEshkY/OO9cr+OWE6DejHM6ltM0K9mHioY0QeAGBq7Dplx2fvSv8X
AISb8yCT1oLYlAJPw5tdTjyKoO1F/rV/GvCN9Nwu7gzJYrhVV2F8KBKTI0RT1dg2m6bY1gh777rb
WgDbMZGUHomaJAJnhjBq3oam1PRazhvA1fby2CTwovFvbjOCD6IjiZe7zcjJQNQIw2Gw7KEAgV4R
Qr2c3ASKiwDTUOfknwC97bE0TqSTNYQhBoMFml/Ki8nSIlGIWAUeVUGmwCn12lvMAwgysNsqsqhI
WW8R2o4XWctA00k8xqlP3l7Do4PUoTWv6WE26M3P2usunmoy8TIaSums5x7hHiXNIaKiXdm/MQXy
+A1YZhhhpOXBYZarV6nxW7otv0uRadNrLuZ4KCkRhmK0QalWbZw4XTaplu7b9a8Hwd7Zm9gchFOg
DsNo0R0B3gye/+PozJZT5bYo/ERW0QreSi/2beINpYkREKSV7un3x646lbP/NErIYq05xxxNtlD3
lWJ+MnsQjYZebCySrvycQiAftHLB7H6r0mg2rRN0RorJZHSoS0thqImPDTWQB28/xpEGnpwJWKVQ
NdFm0TZSvSuGjkqcaVyNjYGj9tCgUkjPm4GJN0OPmdEda5r5B3DelBBA0eq5Wwy9YjOgvxZhHOEG
yAIgqcPQmLGNzkR4+Zpvxg2tPdY8ZvLTvs0uJZXb1iRTB5dRLY00vRmGDTB15z3CkrPmlrUhR+b4
EUGzpdMJFRvUF9Me12GaIdLXthnyh1204OWTDaA/96KnNj+8VtJW+hUO3T65TLlOKqeDuAcFC9wS
n96ZGR46vzhh7BAeFMiOkl1yW6YrFSxDNRWc8HLv1ZOC5ATYuoKhP3SmXjB+no8mPoqXNyES9+44
yvi+wl8hNaflnLqq4OqTOY/cim9IV9PvRmM6VmXzkOIXbEozVdhZMEKzeYHwZ/lGXdRCGcRie660
8/weXxjW0XxCZD+PQDSkQoYudGFgrSE03/Exgegt2VWDtYrFfiWSlWQgygIg0Ep7OrEHQs2fNPHO
s7dVZt0w0hbZz1Q2GeaqMwwgMOWjonNfua1+7I6iHuSbGSbD72w+2Wk0tcxivz62igyD5ou5Lx3s
enpsv8O/4mcGLfTveZzsou2UBNTyxPRBAg+lzaJ0TSyq8rinXDbwg260NeU/5kqvwhzdbcT2/hYs
hSHnx3rSPd7aY7VtN2CCFOqDLd5COh96EI6GmRFF1tib8JA3+GbYNTUiy0PCfsirmMlO7VxeFOD7
xTabrGhbtH7evZ1ksHCaGd5O93I/PZkjv8WHTZKC8OX2tZP16/arK+2KCTUKdAr20pZwOvk4Qmly
/I7l+2hZLyAF67lku9vXSFOW7deE0SoGJ4kJ0j3FhfUJuduOBzPDCB6DNsrfxnwmls7sADst9l6M
aahAyUVU7II/jGKryG6f5nRUlQy0IsM8+c2/AbFf6jplz2Sy4bFq6twqYv6wZtW6FVa3gIntMR72
7/jYxYDstArkGjVe0Hgt9rPsfYMZk9T3Rr+/kpnXPt2J5AYfS9bsujenkalmlphZdfujTxyh2c2M
IVvkd5mEjVPts68z2X9iDxIYMX9DGPkTVxftrN3hshHQhq8U5cKbFTzboU1PI2EcggXCFrfEWWYq
//GcXHYT3Z6lHm+h5U4EzjUzZVxC4LDHJo9OBIMyswP4pJLFjjdZ15fkHp6Vjepof8LyvRcXxbHe
T8fMtJVud0g0T59D9RtwOjIfLo0B8HgJnWCqQ/IefcIwzcXDle4ZM884JdKCwkf5+mwK+Crb/Gmr
w7jDa4vY5yHKz5gQBbAhmPZUNkSRmUpjbxWdHx3LipOaGOpN8SUDN7ZLJGwLCcqJPu/x7cMnb4mt
UX4ejNfxP0rJiSb+YaxJKODfcNa/IAtsEa/tpM0MckiNT8+Zq8GcqIGvcatqqziKZ3pEYLqywqCo
r63gpwcqxCbsjDtnRHQnJvdYpqBn1eaMrgmRXDYLHFYnJ7DRHyu5CT/6IXBhBSwkXEsPb/ftCl/6
QbsqG87k3I1h3B+nhBmM99wSMI4IzLeyieGwtHNPp7fAevXU3KvHa5EfksNbvmnW81S1nCoTi7+U
EuFMg/sQZtX/F4FiStzsJewBKAZ1aoXC6tXbKcpJqAQ4FWl40M5lWAmMujKKIh4ZzEc9YBbaYwxd
ZQ4i1UwAYDKXpjp3ZgofxtwGfR4/CoZHo341f2AlUe9aNB/ztjJ1Jj0Ae4BzuiG+XABemvhbdcTC
TKMyyg35FNI0avg20OrrtRXODIk/UjM6r7a/DRhPZ4aIFc7TxJ7hlCcRKUhqufXS3KS0B6Z3iTXg
QqcX5uwUnYqT+DnFiynVmN+URKN9yq9JaonXVOV4Qa3IWNsCB84AemVnsvr8n8iNExW2p1XRXySR
Gik2Im2G0FITvvKWImrN1tMnkJl7u3kt+CinTqKZsQ6M6mmr0dGqA/nSTIWsd2HRYbecO7o7cUC3
QhvTY5pwRKCQUm5TS1gGS5gqWPiQacPonFhQCE9M9pr297NUg7/mXKxyJoeQbI4Zc1NeHLdByJ1w
pWnbMbfi1sKhZIygGnnqhXDvkTH5woZh0OQ0/aoJ9Ar2wy8UTjyFOiqV0ICVj+ImgUET8ncd88Q/
OCW1Dj21DK1AJMRx5GxjVzrxpwtppTPI/tX4Cngtqg+kO5SSBbocjeQmzGO1xViSPcBeSiz5OUlB
o5/zcLaeBCB4XQxHSpHMcp8dgMfKq3sYLYBpz5huwzSX0rm21bYTik2DegzwZPqca97Zx412biMT
SU/RY8R1cQKaWJP1hM6i9l+rzt3DAd4wOwyZeT0KHNDc+6hQvEPMr9bd8nNurfB3tcrmidfYI1Pb
g2HCtHo+GmP0Vrp+e0/Jyb2RiT1STmPveausFNZPYkrUTtR1ZE8EmOVVdse88Agebg7O/rkKeU9O
V+BmJpam4h2n5gWZJCwR0W3tRwAfbOQ5QquHPcjJDwfjuRm2jKwstMlbMobdHt1b7PyOVAcErGbM
+mCID0mjNqGrW7pj91B1Efd7OLoxb0y8P3l+pRJ0YBAiXhlHmonHDMlOnRjJAXQHhpOPioklggUE
DV/XxJaQ01+5JH46QrT0cvBrcFkGHkowflqiWc+AMhWHMsSEjA95ZGp8hfaK+re16iXUGSuyiUr1
6yU5OA7y7MVfBYKKJh6lG9sSv6e/euLpUzkYj1rvTR3vPniccqcPJb8jkTNP622jhp2a/Ae2L/VB
Z6zy6ICEPoArxBuBdkVOydAzIyF+UbK1CnPx3orOczcrXS2j8fgS6zkyB8ggtN+TLY0ACeN3wKx7
OEmWEZV/gwhCYKJkvIKH7Dysbv6DwTID1gekMyA6Gl6QHQtmGiNUm5L7/4hWK6GIb7gj82PDuPiK
/thaPq0fsHdn/Z1YoVUaycqHqLz4Y/7nlA4FsTsSStDvjBO+EdL2QcPNvwAwnoEmWAEiJHtiAtyE
1u+JcwbcYpQTxoz0Ymu9+xN8MlNZBv64PrB8mseOn7NjyNvY4U+1Kui9cTIFScjHPt04BfjxW5fQ
tdBhzyE9JQ4d34GH/78wcdQYjqwgB0tQA34ThTy/3ThWo5ucG2+Hjpk1xWByIa0bHXArpr8du4H5
K2TzEb878Pd4BGRU9Dfkf13fD7IiyRAglG0J1HEVrWT+TS1KAreEVXpGgcgMCG9FdJ8YOz5TSyEe
V/0mZngTwVaBCTtzAhYvBDFHOQbL1+ppTYzv3s59htZH9rFnRsIWvpRG8Fu7+V3bR49nQVjRfMYp
ZTK3hzjAnNnSt+UdlfOJgoSDDlORF2wC6M6QwE5vZoHcX4axMOp7CxKqSf/iiv4oGFB91AGHaJds
sgeYHCQh5NfZtTp9VsWuX3WHbHcMv0T6hGDLbsJkVDUAE8YQj/9zAf1eXuFKQ25ANqpjZO9ICFtg
HkAPKyzgZvBl4n1nT/fDOVw4Ghp0WPLoTd0ZjTRs/WV4EolonyzJ4N0r6/Re+ETY+YwG1V9hL+37
PQjn8xLOALnYzE+xAo85BBhuPRKDKNeKOQdof5AYgLKR/rckxTIU+rF6o27SyPlT7syKPwxYIQ4Q
KYuhPKQElvMwL37rxMOP8sXMcU/oiYtBDeSI+UhrYy/ljHs8IuuuB3dZ/S4Xlbwl/6lJf179n4Lh
td5yyzDdzBdBz+pgMP8Csu5UtEBsixJWZAtQzBmYHjDeOPcOFzCElbEaAG4fHZgpniGbjsTEcXwm
EeuQhnNcPsmfd9RtVq8bSptTf6Fk4CaH0peoHwbhZWfp9c0JMgkTbLe2QQVU0hAbTpIk1jUy3crQ
fH8Yx14UYd49mBsE9+4hwl286sOSP47GPFsb/fTxSRQoFwE8KOt/PuAE0S72RYgHqfsM/dfghwKY
h0lhgTksgxMs4DN00zLRoHadkjdpZ6GTAvBi2w6Zh9Fo6HRTW/17Z85HMbIKCYuNRya2kYAfzL0x
oJRoASxGBQ2kIm71dN7r7ktjgF5hDc401BKfOxo9TXSoTD/cFWkxS60+WLXhXoGHBjGB5xs672dO
zfIMzQqZyA/dSm3FNziN0JJS3XufY8AH+MgQmXDJ+JIOHP+SJ/EEnCsbPih1HAhbKH5rgiOOIAmh
Y+6T6R70DZR2FEhXnT0MLswfRdN02X7rR3GtruI/9RpFDJwDNzwXExzkjRpqAfV0izce3n1WDkaD
Quj2+uFsjAH1GFcxdkekA+MpM7E/EWCVMWxWDe2obiOZhHJjiC2gc6kHfjDD2CkuMq4esUOizhtr
1SlQ4Fz/ovKmpqfpA9brsIbYseGrjAxEB7lVUx6RTq5EFONfiE4AyoYvHG9aFHS05OgPb5/bG/mw
fBhVgOfwqK+iD0EOlsrxycQP8ye8BtfS/rl+Uz8j9QQlGCUno9MiYxpatBqPw8W7Jm7ISDF/1GxO
pQEhhH6uYDXpNvWQJHNimSIUQvSYGsKnMReIxzaNbOQT2Ks/af1AVk/DuV7LaJ3odUWSsgt32N6x
BrmICuNr3vV/RQCN6Qmm45btI2r3VCb6NfWl/eQIpdAmpv7AJXONwl77/aBlu2AFIyGqQwe+ZFzE
dt1zSNP2YLNXe1Vi9sG49xwTJCpm8P4OQE/zbsPAiqlhgTPDZKcg4Bb4UyYi8sXCzr4rWOhAla+Z
+xRnlhahLQsP0QD5s710+Icm2wheeijJbtyVfpABHYqX2Vk4MrC2breRooMk4zAgah/p0yDSJxgm
JkgGjB/ZYs/hU7Fb/cJPgwM4Tr8zu900+xOfT5nPvmzOSdGYLy+RsXUaw4kMx8Fq0IBKUFOqbLfb
5cWyrPUNIun4rafGGRzNiWu4XslmUpnqez99exh6zx7B9CxXtxLzTnEJO4kGMrPIdunVm9p9kzjp
SAjK1N1rtk06AtptCSF+75ZkwpNUQGN7qGeLaeHns8WLmJ3fZFngWJ9YzQq/PuaYKu5boFyDgx8w
1tbjnoxyZ0pahjHNGQ6aTElVzDpeFs0Mn8QKnVQsFWnx04jg4KguuCWzXcbouOrzDRCBmAdRN8sP
+aGCoUHSxW1FAtqnVmCK7owVA4cwtCHkMfBBnsyOwXTskRo6ztkbBkTjd6IaYyum9IBpdGCmM47C
D29ym/IxGJU7ndnslrw71RPzen1e49DKLvBIqTELM+xdooTo7UB2GKeSBU9Auo4BGK9JXwaRlMLg
J0bFWkISUnnu8Hu+HcLxYtn7sFWwseElwaPGlQ4nGyrjj1X9kv0oit5sGGfNU0bBERg9zXN369bp
N9snrV6DbydiTD56utvsw3GiadA+80NUGdDinw67KaNebA+eEIUozBhaoz2Eu1R5EWATrjGZgycw
Fr41XHRG3ZUJKM7/nr80ruzM7MiJbioUh7k/Beut7Le4ejb4mc5pzenRk7UK/Axr4vZJjahcAWzz
WQEvm/17oMufhcb0q7yBdKffaEoS4D4UuE+oud4geMlnyesp9eK7py+d+iUkvcrNVRAT/n7Ti3gK
7PJSfY9aGcAA3QhT0jiAkXKQIkKsSP9YgCvIf6/f2YK7X9d2+bS56NkCQJ3HB6ADeLp2owdJLA4X
EJMePhAsiPftprnOztWWxIWArXIDb5XJRssDSNUyrhYyRTkx8RwiNjT1aOTm/Q5vA+yIcbKgYCN6
bZ6v6tOUjmUT7Ctymg9vcsTqFTmDNZNfVG+rCprt/0S1rhtVWZ9xUu1hrQ02T8kBVsPuUuCuxvga
o/cHhpbrwSq2N3JCgQVGHlx/Gev1bKNc3gvtHPpALSyckXPBKfLeEcwA8e0R/cwenWzLj9dXyIRC
sIrfpOfsfn5ciADgBAOEmVv2CyJE6gGZC/W5XLcmplnv/WTRrJudfP4ssy17L7RIaJ+/EBIALeQz
hzddd/g25T9oEFljaJh81FhlG3GxVjhlpXkHDQee+EivhOcJ6k4fzyrLjg1+4oEf2ewHsgfppFyN
3ESadfh0iP66U8eEZADaW880k1Dz1Co8lWwsYZvDGsB25bMsizPrlHcuWdbgGSUDL5r9khfiyfg4
nyVKIeZGoAe0txVxzeiFUnOWHJ44aAaVFYYriYOlVzHRXfHFSB2/E5JSl/lt5QJhvd/WE0uTpzO0
J1UzeSmRdCiKAa7k6RDVKZSmQk78sGaVCjWZn+NvXANbpKCsbE7ju4efPS8bMqT/4JbvpKU56TeT
Ehj/mPB5hCB4HvegjSe+Z4Ai9VVpbo/vzcutehtC3X9RRa2ZEXYldNBov1JLrZYQ/vhiMtlS0PCi
+tOUVf/dz0XkuxjDhEYuOIGAVrLAlZxRBXR/NhqKWMoELATgouHhATYam7g5S6oRvJdNt9TfS4Ev
sStBV4Ge/3GF1pnJDnUu/zlJ3U/gopQc+dDIAOC3wqGXDYjbZWgAfRWw7AqvizyhMOVrlfAVF/aI
lZR+PnrDsd289WOirgTFTCDOqcY4gcRoDDYd0nRsihhaYhyFRxTUZxcbYpVJCKNNeP1vgAYnUhtf
9SUvdz/mMCSr+iyC0NPw7UvGVST11cuBS8qR4Cm1LasLFDBTWCQxW3RT/X3Cn09rTLEupwHuAfj9
OvBFXH8opjA9QJn52qVwzw7hhpFUCG12w911ETWP3hsTjD6eKyXnJEcRy4kKDgyXOqYi3tVb5lXK
9rmTsV0qHs8VE2NsaG7DauQ8DSdx/AQNFhvjbPH8zW8w8hkuLqc/KUXP6A3HcTOjDcYYCE4TQXpL
1mSy7pznT34luIRh18wFI0DmjKeDF640nCmgE13+ypXiEy/IHIHzj2OVsyVfhLLz3rOLg+diH/lX
LijHqnTe1CRLjbpUJXEKZaNJfpUcRGSI0OzK/RQByHM+iNRlmxD7AlymdGsM0yXki7RN+D90Up3b
0iOyazkhNC84drKntYsAZjKqCQYzIGHxDw5HBF9Xkc1P8zJtY7tkPI+bH8RgwjLB6ZnhwV4csH8Z
k5EyQqf7344SLbblcMHeJWBHOEzX0tQh0BWNZ46BLWg/CtIZzhI+u/oTeIWQksDpATNx+GTDRo2O
o3btCjNP5VBjU9KxAaLbICd2uEJZanSLpFnSIw/ENMnTbaB43ftONUHpQR2hKSP3kHZvmGGUO6ZS
lMhh/gdi8G4BHE10zcmCTQ72Fzb7nGm8A971KBU5SPkkYsQWnQRYL78CY2JowKRyOYhR3owChtGG
vKIfRm3MiBCp2fRYLQbNgU3TAaVAnMXqJHZLmlfGJgAWlD20A/K1tJ8XZa+B9tk9nHJ7KLwEumDt
aBVRQvMiNqYM+shUwjuZHRqFbrtIs0WaE0XAPJGd0sw+WykgVY4IejpUuLKmSoEecLr+vjir7IR0
qGAxOmZWzqTclJHPq/J6AmMKHBewFmLYERAJiVMOYqHOKe71xNViKjeTKlhWKM5tYnGFz1a48Jcl
Sh2qJDQ3EIgYD91xJbAelHxcWbluZXjxk6+eL0jJklgIFYnIC5CCWB0n02J3DJ5jZPwkdogdL7sx
NJxlmK9ihtOY7wFwd99cC7PsciWRteoROt0xfE/W4cyqWafKKZ06PBT8IAc7K5e2vkcCtmpO/B+P
CiurZE7d/f/slbqTb0twHW3tlLoBpvuwkOUxVmf8NzZg/EMEM7Grdk1OB8ABHzm0+ciKJDqFfBFo
hJzYLNOG/wmWMD03ygKupZBdEU/yDQVnLqE1kTEuK8B7+B8UTUggECwA1/CtdMysOk5klhzPMSdi
Os51FMqrYb4mL4QBH3O9XGSnNWLRZfBXpTZrj4cgaxxtYrH2O9i3aIQZ+fV+o/nlZ0mJxwS0wjkt
Vbh15mzYcKpxcJILVVUeAx+0xDL4ZuUl5J+pe4gF6uDSE/MPRYfX+oWaV6WixdIiZ8WTp2Mh5JfW
TIj7j/sB22VWxxd7RtoYyF+Q/30YSmsmx1co7WLY4XhVYguY2BxZHBxIgeBXVJwgqdX8f1U9nHfw
ZlOqTYiGPHsTh9Ogbx2OHM4hcHo+Tsq1XjmwBJkJyz3MaIfnlrvODZaZmzUGj1z8Wk8EX478mhOu
W9K/sdiHyfxJX4kCN2ApWeMzkbkwCOmasRpv76Dv4z6b2bkE9W8OCgWUQuQi/6gGkwWeoQ5nfLHB
2TtUzUiyEsnm0SadNmQYgfSQo0gxJ0wb2QZZ/iJjZgMVGrm57/TO+US4M985gRyC1x929brFe1cX
CeOSzPxc+jtvC0UUNLaHfA0Hc8CMe5482vk4AuoX9aO95yRCZi5PxnjlE2C0Od/ONlpI1h+bK/Fy
iOF0KCgEr098MF0WNfxwzJtbctEN5QIOhxqWJV2wOY3pl7wWzFHiYkF/IHbkNonSRKpX9/dr/UEc
CdUapgfPKtz4b3ryeEr3Pk6mxuhqKM2lAyEY3JcJVkm6J4cDtWe/INMdhT7haLriCRULnp0HP9QV
TFLuHpeKxkO5069xtPDxQ+Rubje5TZUdCabMGXKRIBxCOjX1u3KZXnjUdX78aYjY9CDMugyUlCda
SqJFgcIqFg+IGkrmlymeDnFnRSUWXfbwCC4R7o780l/qg6cVAvC7s9KfATblgmct+mL1UN2y5Zed
9TlQH39RhncU0gIU8M+B/pKdvLlOOLiwqAJq5mQvceqj58Ohj1SccUeZTUfSLdc08q4u3F0+AYzW
4RAEI4AMAsliffLCekGXaqafQ3mFq8u+U214jXJGhbfjI1lg/HB7SJhmzc4q8qv/xzuj/19quAdk
2uCioDUOluJDLeaU6d2VQEh6h/SnKExh2exfgKa/sQvZFsCO3Yur5w5wsJGxRoKk0tp5vyq+c+IE
AgfWM9MltqTP9AH+JjO5/QYuIoSmOGp/UH8mC90lBhhsT0QsaYz97lKLFsAZOqY3PHUccUy6YOaw
Y9FekddF6TF2FuqZBB2GjUFq03o2CCAQ6+jm55cBJgQH2Yqw+7/BbWArZB9MIN6mBEvNwQ7peolB
oivh5YrvT2QCLI6l3H8A9o2p9Mwns6nFu+8moO+GU9yOuVRcJTnaILrQh7/Fqf38TkBaIRKPb8nm
Sz+Ujb9H+wvVSfoflSUODlc99om4dB3ouVImF0wBpxYQJwFR3EwCsmQaceQTMxM+d7OvmZ1KYzLf
jYnjF8Nzbh/k76nNWJa+CD514tZrCl5aYm4B3RIIbLkfQU4k27TdlfmmQ4chV67haTDoJrSSLp3e
CgaLembvhz/Oto/0Cz5DCvlDZfQM74TtED8ULgbXC3gd+9cvjS2dF225QoQQJKTB6m7PiAIZ9mG+
5tBAw8CcGZX/4HOfeVFenSROFYbflkF7+otwn0vF9lBHfqEYqXCpfiWFWmFXab94Qmx5Vy5rsuDQ
ggyP9AxHhV/kX92t/OBYUP1wB/TKrUAq5O8Uj7B8E3Q+Pfjg6EsMDTQ2DzOwoQpb+h3nEUAmhNiq
FUhmMN1/yiOz/CLfNJ+llv1FErJ1FaVKjgcsaACL/u1wiI3nXuXqDD4nBzrEXNiQ6on/QwhebK1D
qrzB6qf7GosNcSVxpMnHyfQ/nQ+hrVdS4zDsia3Wb87Qgejb2tIUaDoowEusOel62AqQ8GXfSrGC
HqP8EGcurNC2dwhMFq+SmGcfI4Ew2HbQqjnFoC+8fanAKnod3meFU8G/ZyyMSCc3tM2Mkio3JJE7
/NS9dI/O2WQLZgYvj6gfwQtuhznKxy/zPWZU/zVo4z57SOVbJRrZJLJe8SbYQArLPP5VLjk01jMv
eh1fikv1L+2VXdJgn93Ft5ZRIcIuwXlDTg+3haUsuq8c/hk0Ig4x0BUH6JeepbcmB2lNzttmhpzG
eG0my8Qhi3HdWPG5XdaryiX016a4RzWJWdPYahEnriF4VffjvzMvPr1s6gXIuokzrBA6zv1yx5kG
fiFcm3zmsKK16zzydHY3NDmjEj2B4WSe/od+cUJXFVO0eEe2H93LjKkU9ENCg7QF52KpLyXFU7ex
iiSak3jizTiV0yeXRqFensb4Tvz1D9Q4bM1D7gsuA3O+RHpHOBbpgAQqnlysKGxivMaXkUE9vTfC
ec2Gw0ElqVubiOd92h8hz0XdKIGCzCUNB4hWAiZ1KG0rJoJgeM0SBs0q71z2KPaGRcaWDPMBUcBa
UToy70FkIV9povecnvPooEIxTRCPBJjqvk0hcMhorGi9pQz+Bi2MulFIVIntiUwWEEA3E85z+QcR
q3+dILpkgx2X649wqAB/8Asvlt1DYAysUOPmO6FwZkztBHplNHat7E6+4ydlPywWMQUyYx58jotV
Ku2A7GUqZRlHBlOEWDD1msbXiLjDU9CrCAghH/Fp4gPfMcTA/g4JZLGD5x9o1OF2dh4+857pJEOj
9vAJjXbw9PeWUUG/A1boVzpSpLtIhtpqlyyQ2p+I4boqfwPEPeYiranqKxXq1qps/JdiKzvoDcHM
qMYqAfo1LAjyHY4agFM3VyAr4FWWMa2drqonOXeEHpkUEqCsoi17w+RnQBXIQIH8iM/2Q1uZkSW9
kKjSVdEXlXWAgIM6o4d4Jj8A5gp0yfQbSPnQYXFwzMuH5lEizb6ZLqQ2UUHMmUflEWMScbDSIwMf
6LkXTnLxaYsnMGdQJM6TLYzf9gdOIJwdODyCKQJjCrMrO6nSPSbeAH6RetNrgr0PrmTmG3rcd3hq
/Zieo5rXjC+9zKf5auli0JpREBw5e+qVShHGj7OidiQ2HRWMLUml54PqMZTbA+4t2Tp1ZO9bSi8L
EyurtiYrSmJ2UDZO2H2JXyC358qlgC3gv0CYzlUjADfXwHofzWs7iXFwUS5PCslDvKrkkcYOTf17
TaWM0eDLXi8NA5UwT2KwnsGXaLH9Ha1/JzZl5cdn8Drh1O02/T77Q0WjfSl/2f69Ja7I8JBKWM7e
ezEt6Uysq1cZ8nrpEl+Z2Nbf6ver8jt66hyfWHmt5wc5vbW0c9q3LPjwUybjEW2GTuww+tEUs79P
kY9JBpXZJ1sxE566w8yQz8GX5iCbnv1RHz3fK/F/mmSNN2UEajYH55agIa5B0qb4ZEVLpnrSDxF0
FaodiNJ4I7xsCnZSaFdTlyMxOk4AkZkFItj8aT9+C6b90lnOG+qHCQjr7wB6Ckb/Ei+d/L/pGz4/
Is3SeOi9dR8BGKumXof7Cc4Pywz7KsErAk4bC1xS0kZMEDxalyEhxbRDir6Y5i6qH4qjdEJ2i+LS
EdPefnwSk6ZrQbSiDbw2a+RH4u5tJW68B56GA2mH1vuU3YcDFqBE620+m4n5uuD1ZgeWPLVip6JV
mEORNtpz8sNTz2R4CXWWM2z/uqk/BUT1XXqpfwpSH5EZIoBcqsyr5smtomRpZ44IT9fGzQESSOkA
dn4/PRtUF7t5T15M/mCq61+9DSsHRKx09cj0rvLPNVq0wbZgYIiwftirJPN45U1cAJhFODGfp7sn
OvqRoP4Qvp/TpcyQ8Ag1L5mfhJn9ugAnpYzoESK58qI90FJDwfWV42xHIfHymfqDMq/rr9da+ptg
AprcicUyMmAVhm9Y1FGlQl3aKJqHErk+R0dFNIstiPlsIdhiaKh/Y0og45NmxZ9yGnynhOEiCuvm
LkcEfmmtkeaLOPr9uHAzGJnSaD1hWEP/8uVv7cjJjc/IUWEWCDmLlgUdJky2ywSEQyfvHn/P7KA+
onSl6RZDqh4xqAJ3vr6V5+RW/EB96Oa1/yHiygSkRfJAn28JNiS10e2LmuksfE0WCQJ1B0RORsBN
D5vgfTF4zY0Ctfjtbkqwab+YGhdYQcDYUAX8giLsvZYMTEo04v4ktMW9Tqgu7a+Mu8aI/sNw1pGv
k+RyoL2WvGGBhOILiJwyhflKY2mjBvqFte5gh7gubPtlDtqvj3vaXLs+t9kSjz6OcR9yVknhuSGW
YJl98RccUIiawncCsYC2Bb5DfNAoSXbxPf7TTeAngIwXCxiPiDCeV6uZBiNCwXKEiX3JL1DiZPXg
h+3aoTWEp3KmTfyD0FnYyqW6JKL9tF+bekeZ+bbSDSIFijpce/bYgcgGTiK/Y/9PTeXUDCRaO/vB
ckwzoecVEC8R2NKc6d8dYownPwB24kUnmU3X0pf8IaovhCLEqKM5v2kOdzvnt2sdhBtIt2fTRUOo
R32GMfteQ0A4KhtQk2+Ga6xNk1sokYxiwE2N/TeiZJYtW+Ho4UPA3hG/QSBr0lHQl/6Gg8v8H1wC
rBxIO4j8WeBrhTPGo2+VLdf2dFDdxId6CCwxPk6BlYEHMIzoDGQBUItDmCFBs9Jxb0tlB6foUa/Y
whY1J28vo/Qki6/N9irwFzPOYR5OvlvgB+HridCxj9dDRA9Ep5CZd8zvzcyR2lFTOXmbEpsI3ufd
XpfWVeRwB96XV+Di1cjf8wWBJV+Vt+R9mDY0Yc5TOFB9GPm62gqEmAlWpJxAv4rDq91WUw+qU4t/
luBiEoAVJaOP1xUlSh57jAKgTHy+RvEMbJMxo49JAZMRmBh4Vk03ouCoOK1A5kcFksAxs2CTynDF
EclXC50C7nkEGXr/gQQNgChuyiJtK+s9eLK+ptQOAwui/eQELelOK1r43L9xCUM0OiPtxYHPqfYy
kVXHYicuSl90emwI1rFdODWAyClYyV/ypuhM6G2vaIl/CwxJ6updQnRF79QCK3mebJ6t9Y7s6jE1
4HJTYMCIn+w1qKeM7QS/ga9HUXkVOlKjmszFc9uM9rSEKww+PFQSvBVeJLB+YjPdFY+QpQ5Xvc9t
1B3t1OANBQYKE7/Ql6/d1Ovu/SNjXqtC+DDe0qlAQCKJvgK83h7ZF2G1h1iz7d6vDduj8kukKvFy
LzO7qmM4VoXIt3GzVb+dUq4D9mrLFIY6hPPxWY46R9uLsieUzTqS7WFiqkwaFhonlRtAobdxDgfs
QhjIfHwTHmbrAcJYjbGHqf8knJeLya790gx9q83Yh9JVCs8EmNJp7hFDcUc4vXx99AKdw4EQoEez
iKOV8IDS0xJI7vJqOrthO28aW4QKS7Fd8jlFN+PKfEIT2apkzx3x82amAowF0w6F+KGBZw8ZvoSC
wYaBm2aILUS36D8rJBlhcWHiU/FsFx6lUgCRjfOXeiAXnRmGXFy9Ct3U4FLarR5b2jr8g2VGSm+Y
gBAzTkKCxYRvnGRrid+CjR76eygTm7lNTpFugwfqM0vf54+P6kl3cOYkfSK6OKs3udiDWsiynej+
C2jjuaYgpBLoqHDpnWH6ymb5xo0w8GnQ6a9pgdJjP0UbAv+IktphPxGIS0cvgsAQBRZsUHGLCr++
MiKZnT9HbBtBnNwWEB04cUuNnK+Slbpl4qWYcuckC+0YQrCj1nptCf2GZkprKVngBLkT7KV7fhUu
QI90Cj2lMlpDSKHAiCDh1R3UrbsC3eLtQJ31NlOsINEiRTZAOH0ZhTNkwz0rDR4GM+7soMHs3MSy
31cOEpYxwxj8A9Dcb5xok+zeD3C0jJn4dbZEwj8azGjLGueNG8Za41RjRtKvmWhWybvklnSv/NcB
nB/6+IXWsduCYNZO77zunIjMmTDr3sQERXkcS5MF6GnMYwn/AV0UNQbWO+jMsHWaA5VOLy96W+z7
3bE1CVcHgFbE9HG7osbUIfTeJ7Y60qbAQoO9CC3eoyqm1MzG/Oc5NEBt4GYix+cNOoA7OEBXVki8
aAVSUWGuWTQUEcFn45x8Zohs/WgdkMU3uGmsOMahRbHoeF4s9cQaANqnzMy2szMzbm4tmNsLSZ4l
v9aAsjWm9PpcmRiyRCi2gxssuK7mMPbuj7M/oH+6DgpdNXNSm5psB75PnP2rGQWMKeYvkN9AnLCw
A+pTYQJZuOcBINGuCCJyUE9CCYBiHeukZr6GCjcCQ5j+NgbNurDEuFPCtHlO6QFLotm9DixvZnDT
fySd17KiShSGn4gqgqRbJSrmsNUbyx0EBEQy+PTnY07V1AkzsxWapnv1n9b8uTXYxdaY/KNxvEE7
Bw8LEsrgMxOcA8e4rZzqO7t5FYDjgffxNNAEPq/dHgYcFbyFJz8mOyHotv0PqjWMPJJMDn38Lehu
R1QmBKfkVHNte3qyLSz7I7ZB9aIiJG6p/LdmAI7ejHJ28pX9ajG+oOiMMAlj5tqnxIda1UndQGAA
47BIfElkvnnVvvBw0oPspkfiJObVN604gJHdieoWzIw/wGedXeEYI6iSSfr5qY9MJsvAwYR8l64a
dg3fd0zEMUtgEjuoO4jxJfWJM2K5BCmNz9oabgMxg4sYQGcvi/lBAHMNOTywu6U5k5sr/HON4hdw
02LHMYbT3vDtCdEvqUQl1Hb3PflWLmSV9KhYRslTQrwHP31zQvzs22oP/nzjM8GfCYuAlULwh/7B
pWpN2e5cDq+rFCwjDBiTPatGvNZ5oZO1adUQoRwVyhLfWWuhGZGI4HqTlOELyYajLOJNBjXEJK35
oLU4w1Kc/YBvsQ2ShqjodjYWPM1iLx3hzWMHBD8mMSL3UJ2m74BxeV6FQyvsIHVBZ7Rv6iJtxbuU
oDH9C0F4OFWv5cIFgeeeys4bvobCvkmAV86sfjsF7sl/pbRyNAzaogM1eiDgZbdsSE9fYVzacPha
vT1hHi2Hb3qnFutkzadTkGOMYff+jRKb16fZNxNPwUz7hxZzdlt6ao1cvJrTSc2uDsjSeMt1v1jg
zaB8Q43op4RKzPrl83pbINCaK3PDgcnQdoNXeRgGqPE51t2+abPzC5/ArFwC7f++Znc9IopPOTYL
8k2Qq6C+VS6Jddc4q0GU7tIjc/5EeUHD62m8YcJELpmFFlM9YPNbI5t6CZjNqRv+iCU5AFFPhc3L
Rq5Jvpa44PqYAA5vlgnVlhzBN8mGBIbws5tLs3XK+eRfv/W6p9DAHnfVkUTJrgJSvJ2PfPMJlhAE
OPfLR7kjYmdLtq6TXCQTdRrXxMShuUB9eXM8d+RZ+k0em42eVCHbi6rRltksPcMu42MtW8kp8pts
0RIlqbiJfpHfX/JtEUYX6bUbGeOWs/ipuVkjo0ETGnaodBvB1ODHdCGSBdgZlj8iBsjGCqcsKcnE
D/fk6rzmVIq0IXeF3/Cb5zFH8sf7a4LR7LFBeW8X0R4LUjx7qMDPWyIuUEvZN/p8LxFcNEfhm8Uh
h837+XgGdT2uBzXIV+r+MUkOvMpkYsHUZUuOf9gQeVuJXhrcXLab2MniCy8BYucbPdervYSSHfn/
n6bPe/lcaGuuIsay1aA3tBRcjecnsA4vCDFMxAqvPxdEsdoRiPVurlMaUbimTyzYEysoBIVLUguC
6FdHJKMOKMFDVj0V0B94/YdKW3WbQ7uFXxYjuLENQPpoccsR6rW74oZTJGKxPkSL96oYQQvS6I7s
/x1cTbSBLuiaeZt6DdNMxYQjX/O1/D1mhUPXj4IHmAnD9BEHFoUn3Xtp+TmB1qOhjrJxqRaNOQJt
0QvXabdlvNlkITyKzfjWBypJ+6iqsZB46k7YPdnPiC73yTem/SBZQfG0JvM/6Nav0b05qqY5/Cne
i7Af58a+Sxk3G5O2HCrlGIS4wHmHhQmx6Oq9wMiePjiWvh4sbsfQbf7CYdkseYgjIEyrU6LmwM/Z
9KfteJpjsEeAQThVHXwpDXiU1Rsqj1MVIBmeI/Z7ssiPmA2wF2DoYAK4iLlX7IbAP0kgLUzEKGs+
bR678s8ueztPBCMzadd/Yc+xNcpVXplNf0Bpdq5W2r1xw79yvYtOWP2JPSR73B7QJn49z6y3U/C0
Tb5VRmFPzp7+INDpaiJglF1qKbSbaNMX5eg3hYmgYxnPmS3v3s9XvG+TgGS2GCgH/kzYFIULDzpZ
cDQZsyButLGquevortybdbmiq/QFzbqBGMuCymCUx2WDou/9V63LI/Hl35nTux/SEOi1vGi+tYFM
WpahZiM1gVL+vJkLxLfQVA6WU8RW6kDwDt4TL5N+VisrftGo+BkIFRJEQIUuaNnNL3BYFT19qj0c
KrLu+W3XUq56jS86se7B1ytzYARjUdKBidL0i8Iz+eLajrHVbqtD5zQF6QKKPfmCpCZ8co6uTBDQ
KYUHuiPyGzPZGoSZsbg/76RMryKbuhwFMJmTu3bBXOMQlC85nSkrjvDLD23jqCkPeAuhnxtH898o
zr8HYiRxzK3Rhz3fc87xNwBCdC2oVaC7J3hbInJh0JEraxmwSrV01f14Lyq2q8LkxJvKPO0J2USR
GJGRUVBwk0eBN95uVS+njCN8RlglpDy8x2PLm6iobCb9yNR4nDopo1U/RwzqDQDEgXg0KYrdgiaE
2Hne9ohE2MSjFZhVdOb1C3fsLFpL7Gu4OKcCZ4GfiV+gyddtE2HnW75LHGXyBAmlU5OZw56srlUC
wEGJBpc5/vz9+Cx3N0LEQHTo3jfZjHk57T60B9zuyZqXjwDMt5PD+h1DfTbks0G16k25T38NqIsr
vdu5Pa4d9zP6sXhW8AHUSshKPkinCWpAOk16JcI6moeI1fEbL8gQ+Qm0E6FwLFrbFyf2WQre9tPy
Vb+Gq20bZRsT6QH6JW+L1e3UBx0m4SSYYE56VE8/eTyhC23tDzrDbi4v8EiK6wCc4/WIPssUO1Xn
av4EsR9/4Ud/VHStKJxPbida8FbWYgc+9wAf01dYlCS0+2ww6hISjdW+tav3MdLmUuO8FtIOq2aH
p8e4GMrqxqTD8/x0ar9wMV7D70T6WkI5XTsx2aSDeX4f8DGkwyKmlDYWxul9gJuo/oqdmU8VcJ1i
KvrloqGY9oDrsKSGEAo2Fn9OafG2HIJcdtJ1Fj46TuW0mmNHzX0VvciSPzBI0KNPJwfTzpcYXZxT
Ki0H2NE/c74+Ep1n7cdY86sfEX6BnFaoVDSurYvf7wdrd9W7DYxGBafEAZU4WLBz0kj/nrmX/ynf
2eDyxFXJ7mtcLiRDsF+Q1rEdimlNGgcN9KhZkcCBCpKVGAUkZ8gnEQYZRxxgD1DpjoldblrWeThg
sgKQJ6uOgKLy8iq5oBk5ftt2V14bkDw73Cdr9rLSY/OdUODxKk6OEsh4CuC35HVqElsetfduh7Ij
dpojHbSrq/odHysHJWUUk9o0a+Rx7KplvhVqcBmoozeYR7r7mN4kXnaZp4SLbpWCwS/yXYRLa17v
mxVTr/xVYblTz4GsTDemjBtpipVRhNpFaN2Ejg7UxO3QDYjTOysyyDiFL4+M6IBjz6rX+fX3u/0F
BwzjhRo5wiof3JIS1AiydFWjP0QrVlJBAhLi0BkHkwxnXkO2RtSeMELjTfOXRBoPaKvW9CVaqIKP
2djkFCdaM2OKXYvfYMHfI25RPvISQfUixOi8508MLswOToNTEHoCYc2D2CA6mpJzwMOObQ3jUMaZ
CmFK64xQC95yOn7CgtnPZpVqy+bPoEBnoetRt0aaKyD/gX+lQVS10JvNaw+W9Fqb1JATTzOCccko
5uZXwQfSEggPCxQ8grY5UGFTjGEg7b7gTL0eY35ZU1GPFkFGbEWhWfkNScNVAPO7i0tjw6fyp7Lf
vGwdwgRoGbhYB712c+yMFJ/0PycW+PGhJSNE2kbSdjkSbE6EV8YrP3bo6qpFR2dsqL1oGhlXNuTs
yByecy8VHFYEWQ0MgFRx+vkSYfSg2+m62hAVc2EsgNbat18Tb1qvn2+r/pbSbQ3cSSfQJ16a3yf7
u+b6ZKRwtyygL/IcJx4lCX04IHby83PPGll0PluDIMwOYRmw6vWsS8ZGpmV6sSGurDs1+NwPryDW
pje64QUarwDBCMQrWPkxOveL7HijsjVsNmlz0dL4jtB4qmy2aCV4EzAPhs+rMtogZqwzKZkCiOuA
r8flfyGRwwNlY9rVrkTtEjpGT/jtrCRlgtgAVqpmJfFismcYedA8N8YE99SarYITACk36ZbfjqM5
Gw+2C0RhhD7APDhMH6MIeAKhvOaLBCSum/Ck5vRDu/otIrHEQq8jeSp7Kq2doI38df2rggEEA4Hd
40yvwTMKzJzfIF5EQFCJrCOsL3Q1nJDLV3id5GmE47LNQajb8NXL7p5U0+el29GaTWDJ3BUrKSgP
74saqAseMp1OfJ3RJZAO+PnXrOzk/qrnieTS9g1OGzs86bGJJ/SOQkcagSpfXY8tUkroTr3/rUb1
7SKcZ4Yt8WOi/2pcvS2mD61K5npzkdj7QblATSnAJMosuEXyKOSpgrH6JOMoQDrxI1Nn4gik2RhJ
ySpOlpl+roMn2epQMTEAypSoOR52xh8zENS0WBXaaXGawCmxmKi4Obic746C6yLfSwJAF8NyctRB
Yu7dvVlxt0G+i0neRhNDxckUmIwdALTbVycfWvMugxRkyb6ZvwgC1Pd5z5kcdRzL82cTmXcJomWY
KlgnLUnz6HnYC9dXfBSUnZZvjMztUDvixpiEyyp+OU06H+4opgDcSb/46VJnTGTnF184BcB+OTfM
1IBU+xcq2mYdJgut46zlZa4Y/lXHCXW86Txf5ycrzpb3JWOFoFzG8IpHu/eMe5htZH3zQhr2WZRE
zGTMUUu+txFILgLFLZvEM3LjjiPoPIGeBeSgNSVen4pImGmN8gUigkqJd4LwbJTZwZDb7UHKrqq2
Ezvu143RRdfzVDmVJBMy+VBI/rxRpO7Y/cqg5lPU3TCHziysAfdP4ejtXi98egvd7FtM8ekPmETo
rB5/yRpJGKRko3l+0QbYK8gu5ARGDR28f0LsfoCMKuqs1FJvDlqEiKfLiiYECXaR91ag/wOVySt0
1dC+MUt6HEHJ9YMQ79OQ6q/+6NhQJvUulA8vwy1vIFo0rgCoZd4saQe0Ks76xIESghw96YiHfst1
ujaPn4d0KsjIoCdf4plUaoMrXBvTzcHFMOTSG1SGBhpYI2Q0Ihwf3z8fgs+zC1kR7+aQkWUE6NR4
3fCtdm55fg3Oogegw32kBaYaFDhV9b2JJoTyq9413TFsdikDXm5L9VeW5wJJETesK5axFEsnl+bD
x8+qgI6XKTc+fepHtOTPzwbtRqw6Is6phA6dtHYGTEGHlVECCieSbNgc1cplzhP0asUaGktKDHaQ
pXF4nsorR9He7iWm9CVlUg7bnlMoxQjnMDEej7pWV58KwO6ntJlIS6RHb3QV+K9q9MUuawPVZZJ5
xqPC8/txWLSRux9v5jnnPTThW+HY4T9RHI/pqPbrvShYWp9O87yUGEym0UNe1ydwpX6Jp1b7qXzw
dyIGfbzu//KytIjDtsMWLk38Jlm0osMGJvG8OcFg3Q9dTmzpa5YRbBqNBVijr+SZMWdZJbGWA36+
eKUBa3mEVGJcDESBZPiBhP/T88yCmFo79sDEOuQhLRa/SqTVu4bVxE62ER3jjqXmKvgtumPzR3e8
0iBDRudQcWnHyptqJN2G8xuAIWolVBfh6LHPaRPvUkg9CcYUd1K7qtF00kCgWCa4ClAf+iTXyhZ4
l40JpEOHasXLWjpm8TIlnU/yaayp/nEeM3Kb4NE0qJ2nT0clu0fukghU2cAZlM9zwNsoowyhdSAJ
R46INh2xI7EHEKECikIEHiCGW8VTPXoze8bG/CClID2JQD5KNrsDs4XahzdEWv+2YBkJ4gXO/Eey
Muff486MmW9KzfV9I4iAdke2TJfJOpDn0k/B4pnSVicEqyQZy0IBSMsAw+0etPwkG/sWQB+uJsQh
A8k5ZMYciNwC+TPnr5U+T3zJLWDl6VVkPpQHeN1Zn9uI0k4p3bhKK+IhHAbUC3nlqeyGwwK/Rw01
K7thhmrbTTJHjZYxZ2fJRSI1OTzX9IKYv9aJa6yBWlxlTko0n4JskF37g5CG6jvAL/Ii1GMSTMKF
/n6gmcc2o7zcdxNE4rpIjp/3JkuvYCfwN/gcI8nXCSuKl7dwUX32bW9Biiikzjwp7Ti/CcuJTAit
PcQcoA8ywURLoGO1s7hENV/QcAvEj9M/4WGYxYjV4xeqDzKNgPgRNXJ5rxObwa47oB7MR3XkBzXG
evJDCycEoPJUYFUC/vsFQsRpJ/5kNJLpzhqtDnAq71lH8kCCtwOzRjoRX6rfEJUJGk0WKEL8Mgu6
FuwC/xlGAWSnJB3zRSk3jX9vl7H20zMNNxmF6wbY6Y0XySRbbFSjcp3mFSJkcubtRRxcCzZhiXB5
pHvNwE1HkoEeK8S4fEZ3PmAlNAQ+QRO/PvoNkYmJRNODQG7L0xNGkXMqoDqfOKzFvbF+3wHR+A3c
p/3dOCcbXbdeok/TkoF2hgN4C+IF84FAmeWZe5DoyEN+HLl2HwcIrBY9MJXPm6OFo9KpepMv9e9s
2dLB21EeFVZBJcAEgRD33R2BurAqhkgq21mBrESZhTB42YwvE8g9accBQAja35FMJJyjaAYOxhm8
HoUPC/Qbj6NrYd9rH4hRgM7Ytj+nN9oKIjzjGRtCFY1pjmkxI0Epwj34NazDQ7qTlrfF5wSTwmJx
56TFPCBVrX/6GFxN+vWELv3IwIP1pRaIm+z4JmLx63ZRSOebXFjGYWwDY845oFplu3Bx8yO2+m+W
kc/ufcKLTPASIrzB4p1XtqDt6+QQ7aIVU//+GYMu0GzDBYALAsnTz4xQiSZ4z+FkDsycF+d2lgiU
RA+Gm1/cJo4SxopUSgaHVAGskQivJGwdBQv9iMVxl+Cn/AduElK6HvQ24pEUzAJmc2TB4N+AHI0Z
WglAWce8JrTWhU17FL+jaDMe8wkYOK6mINgSsgt5KVg7p/7Y0uApbgAVM+12N8Pl2MKJdqKpw0hm
8P2M/OX9DRIlrzE4vtZajVkSsHT89rDy6kanUdXHxbW/QqmAnpY0Mef+sR+hM6dRFEI/6i5h/qKB
GRHdhACgeHCwabtjy0PVhxGhCuNw+WXO33fVBYtBSFdZJR3oGpSs62jbugV2U0gvrySuBfHnAskY
wDaq7ueuRERRzj+8NQ9iGBgnWtPNJDaFJalLHu/CwvDrBdFOduyOyR7E47idp2/oTgpBOKZEqX72
LS7U0+fe/UsGrRzufZ656DTssW1AMLUvq8v9SOJuR25vuC//PqxDwDjuQvymH+R8jBJpwNGAh6uD
yH5SfrERNE/SzmaR6WQ0koI9wTsfeS0tpAq7SGzY/SUdTTzaqbgxoi7tgv8lGIVpIwG0UzZ81waM
E24OW0d6hVW9fWMy5q1kfXnt1DsJKasxht/r5vGu3FRYCn41t4H9IMvltnu/Ef8UawT5VxR3Ak3G
R2+wftLpn6KMIeVMjAmYwL/VAKhkQucBumWAjn+cFhZ+dKyP3Cbxchh7bxh7nT6FQJmyCYj4QEeB
uMRBFrVTbxErB9JNn5YMfReLnez24VZPvrrWlVUP3Lyny508ZarJAQ4A7AYfcomxM+iQZT72QZOY
Cd0RqaBX1S8afpMU5DqY6N/KHN4XQTv2BZklgq9o6QvhRqSLI+IAyEeiQov3zxogJXPQZMJFIm28
k1KJ2SLdJeGKad7fO9HRe4/4m3kn06Iwk1Ys28CS5pkeL33uUm4Nh0axc1rOUsHzflFn3ucjJ9vi
rvN5GzFLKVvS49+Iv7L5h5ZKko/L4oN0B42ylLp1G+TSih0K8xNgDmy11m+4cG63pZ6vnfDmo5BE
zK8/VoO4SgHHUmDhPvWU/AE7XUQEeGzTaFknHoDCM0O+Mxru2RNJobwRm5PNalJUOE7SkW4lEB5o
jK4N/AJvRPuZxe51QxL7g0eDZUcFSwByLdUDNLhKNHA5C2PI26N+qsesDIQd3ooSikeP6UFpv9t7
FdvI/83e5/eeABf1sgtBjZCCozvK6GOA2YDec4Ib69CntoJ3FfaSigKO65+K3KSDDJ3AShLd5wM1
oYmdz0mxAWIr0mYaETdUPcC2YMgV4tltmq74X1QgpPShB1QQORzL6vhGjEVPwgQLi7QzhVP7+jbB
ZJcaLl9jJMQRaKkkvx7H2lnBGtAs6tjrQAZVuLM6TWezKPZMUmg5mNfayHN+aICDl+lD/dQmblPY
7+sgvM7QSqbkF4kxu033rhFmnmAG7XC5hYGkc+8iaya2hc5YfjjUKhC+ehF8IpqG/Cl0hxaNa1HP
+tib1IeajA+NV3xwBIwZNJcULrfvSvWj3ssZio52unOBBt76V6+tQoihtPe47Re8yBOAuMO9kG7K
5PdJd4SPi83K5FxY598dQWTIJ/ilN1aCsTJFGl99qEg94+s1EucJYaqdnfCRdJ6EWSJVEI/jsDTJ
82iR08W9U3Dw1KSVJlg5WFNfLMps0xQSR7tqHgvbgp/VGe6PDo2X0q7Fipsv3l00weUy6tYCUwJH
KVCNqryZsYtCPQ6o9ek/FY0v5aLQ7kK64u9k5VwjMjgbMOJQMiOvyjRLJYCR5xH6PHVxiKbx28u1
NRrPUemQblT6hiNZmXhdtq1TArFtRMpC6MO94JsTwEYRpnCD+0m7Kq/8PUahHgw2zn+xm6RDPJE4
4Jnql5jVmDwJfdk5xDOSpnTWO7tvcX5LoI+QozKc5FcEyaXTJoTlFQRj/qY7L8I5NrcEtTJdLzmI
dBuMj0bp4tvESWcybVbxaxnFjwSFxkANjUZACeGPS47OuAZZuvLzQGyq4lTFvBAtVC+xsXzTa/Er
7DfDcHo113joZtjupORXbFdJ5fZgfAbAy4Tv0Tgpv51M2r21faL5Q7eRGcECZIubSnjoKjinANAA
wkhmNICOfJHlXf6i9B88xmIIr9iudG4N4YOYXGT6FLHN/wiiNNd7VIjE7Pql4tSIS2ROZx94DDCc
z+WpO6wuzedESvXokeOzDNVjZfkA7MsGoVlPvFxhi5TrmDzFeYmQ4pMbmwELnCSfuQ8RbCrEVPYy
g1Q+p/NG2slkUowVF669DqZcM5ANhk9rtA/mDDWyLdUrm8QRhVlOIUChprx3QkzpjA8m3bzadYLx
KqNlrmt2/UkQoQSq0mt6wSk+J4wk6YeetRpIyKgJ67MVEjH4WdYJ1JWpOOfaCHnF/4hr8eN2ezY8
7uvzx7OKf5Ifzt4D1B4pzdqeV5i75m+RN/OmQKBmeluyaI3ku4pEgpM5MGDhISmpt4hn8K+0ioNY
UepxrG+KChQJqNFGORTqbk5HWM2SFIe4HZP3yXhbao/oHaALSQg2PhsFiowWAlUU8FLnCNqqWvOX
O4H1ZJQfjZdI7z7+G+g/XfMejs1XxpWGr0I8hWka2RR7HWk/WGDgF7hPQaUh0tdABBBL6b8LjOUd
IhC5c2LFTgvn9iX9UZXy4ZVo8StD2az6ty+zs2HZFURg6Gx5qZAD0fGy8HisXDS6NQPiC+goxLZK
9Qzaw/s8wwBK/zIUAJli8yMflkyygXilrh+aVIfwQ8txxPvxV5mtYEb5bq4lgmzu1ownn4EhgZ/G
gIlcbuhWqLMYkEiEYHfrq8mZO7TqFHs0p8LFK+JSuXf+7wXexgEfnRgBcv8uoC6c/lqs3wncXRRg
IS1eB4L+GG2Gisuv9DWeVFIO+MXgC9qeT+cJcXNYTt/0uP9nN1X60b1609aGRh7KeFUCrBB5mqXN
kh7/cE/1aFPFm8k04flkLJsRkA8Pj4fAz5rKgqkzfuxny/NlSHicUjo61zG8smXWV/6QNUgGwt4m
8EXNnicIN41isr8yYsxLBTifseWP+Cx2sOHpGDhG/uj1cGVm0VIOxQHXxD/zco6MLjnHZ4qXmlqZ
amSQZ2gdum1yhpjhHAKgz0dTgkTYK7l5fPcQMmO7EwQHDromFmRmNJuBon8xKZigvWnz2nB5HTdo
hl/x6zBuG0iobkgxr8mZryY1idUGtX+OAA/BO/+okQJpuA/vyZmnPvbDOTJZlGO/HCbfXT1T/4ZD
uZsEfI5OKDITY4ypHll2PokSAyPogFHzQOrNBeTrl2OUSVn0i8Tb6Zc1zDDr4SU+E/6E51VzmjVy
K+SiYmDgAuAgNZpVqfekk/noDlQq4CpnLEnZgYY3NECnNO0t6s7PFaUfF5FdcHByAAdC53wurHR9
ATCMPxc8FlMFtTHSNODvj83JPuALBMSA7LfkNrG0/tKuPnL1R/bLB1DkmieEZqAKv+EPcVuoZlDa
F5t2h1QFG3M5ikdGsy5Y5ijAG/zkgiIfb+A8OQ+H/HccCH0W3QJ8dRh/SyRMAAdUXMkPKqlrfx1o
t/Ti6qjNSKciShoqatXuRvtq6PS1Y/6NlSF3f0eqyAr9IhbZFg+c+sg5lzmDKxZCltuZ+HYVpW25
5R0f9p8r+QhkWnNH5GAml2rD09p3v8h3+H9KS+p6zg7VL1rbf0+u2kjoL5ug2GAXGfb5BTEOB0Vi
uOjfdAzP3ZpnFp/LHQ+CkRqTHw1r8BWilYuL+sd2+icH2WWg9xBvBdPs9jXu4z+8ybwnqpXvmzXp
D7ioFvTiMsZVkxWCISQaMfvhbhma4uXUO5HVeJRfpDFl+T/nLGpGjfwS7Mj4ower85t98sNnfWKP
FW5AmDHV/z5X7EhshwwuQ8NpgUfHvX2uzbr6JQ6+HFvljFLObMOB5XPnKbarBvDnhyKWi+RFZ/a3
O8OY87JRtzTj53J62DwX3YFJg42X++Z1YAogO/1cxxaG+riU6H8s41vUvRPq1e2EhZwbuzmssvxG
cUFzhP2Z0Suv5dz4wmaDlLi1NOosBmpcHIpLRP7Dvr2yr/c0P5qpYNIrJlbIS4AHpl1xdwz4HwPC
8JN71y7Y2bFjYbuvd1xvh2n/Nu72PDPumpPSuflFNEMFydY+Tc7Uj9xATwDFsbgwTPwMRe+w1/9G
m/uZnxQP4mE8dRzIzd09F/WOB8K7rNzHruWMNjOV9W3cMK32ihSUC9EgPpGDcZRr7BoslmnczkUC
257jY+BsqR7jHz6DKyBQnYne/GLeNk9EvLGKsJ5csE8DJqIsCCRKNdyi1QafmXjg86sDre3if88d
3Rhcww/LqRww8do7U+CXr/1n4e/YqO4cfvlkfgtUJNHscs7NtTveq/in++X9VWlOCN+3LsUxfOD/
ZYl7Emnu3h14VwCbx4fPfTAvGL0sIEmOycJxCusbTgThITvFpjuw0jJLG6JLUNhhhp9ONLfCSbPD
n85Bnh8pLqxezA2utlLsMbkAcpSqYJqidMWkg6xmjFvyuarml1Gr6xMjzcCKlXsDPaMYZKrQIvvK
uLQ7AW0n8fMJGggC6FGvWSDd3Ci32/yOLnvZNylaWMbZOsLEYSdnCecX38jDiZQlawRvPZkF+PBF
eSwimUZc6Pu5VO6sCE8+iKQyXhnwBH6fecJ1MKLMBv3Om6mcSKUlU8HKlNHUN6CUEh2OzHW34785
52sR1RExE456pzjlywYyhuiyY1jdgaWbR8ZSM/j55vPam00wnmdBc4mqB/rnHB5bAsJSzqqJz6+J
ao8dGLgOoojgZHHPE67NdCLvE5Za2daTA8EteeZwjGfRI7HJhIoAj4WvxlYF3UZI/O38anf8L38z
XYH9Kug3IxtlNpYHYO/bOb68VuFlRCRkt7yHmxBMgJS/6dO4ICbVw/MNgD2izwnWxfvnxETlSm6q
/dEcLhgcGeQD0CHHiY8atLbHRgCdhZUMfLjkgtlMOJPS84tj2T9YjY4PgYR1h4efTzHg0REe/Bac
Lzf8kLQIOBtCYwAOch4lpJruYdJANUiEHz9GkmaWOiCNzxdoWuqxbtBpkVioOVs+xUS9Bf5etaL3
xOwH1E1iajY22SCYnm8ZBYzIBuln46M40zap6YjnOmFJnGzSmoS1We1ox1JwlbW6zk+mCf0/od0O
2DqH5Bf5T2yYCJ5qynjd44+NaHYjZ28bBXlmVfPbDOFkSUYQLbYPyUZ52B+CwywA3pC19sFgvFZU
MiybUMDmhrhSE+H3H7LzcE8lbTiTaqHkDlnQ8cTXEfqxYCAvf1sVIX509wVvJOP2IaiY9yiOLCJy
gHxLY2YDZiMRBVjtH/wbkiCsEbJO9W3/aB/60dgUyxiskhGhIc7kR6UnYavezRjslpgrUu6FubpF
gliYI4abh/bnPSsQpXGUgn8nBxJwni7rLHvswIwXCyoc/hc+IXU1aIHwgXN2tc2TXutQ/3+4/wlt
gMe1wn9dQ9El4N9YRcCB8lQvQeJz640q9eUPryD9HpD6AeUQ5TaZa7yjvxoNJhDd1htGv5qhfIFk
b4gGmOd0AEJ6kQWof+COZulhjI9/+x9HhCl2lmv/8NdP/YO/c4PP1CHMk/7V0vR7nXj04fNoGm+Z
AO2WPCsIWMe/F+S2/CGcQlqKAxEdA4L8BCCMsJbXay9DuIqT02qaTon0/swcclttvAbAmhJttfMl
XTpmG14p3W5ZV8ePBXqcPX8VJ/TaIPQUZ7BLX3EQ/N9b8imm2a4Psl22K31KNa/0083434ONUEFB
bH1uhH4nkyR2IAB/8+GnhLWxffFcSECBI0AMYPU+XhjrtWjn9IcZycfUSnbRJlygeih22qnU7J6G
3mOcNzGbM+0vmzf9rPmjjQjCXWJCaMj+xGPkgaKY+Z5ltGC5x6hJmcN5+sKyVN7B7aPVmEr40Nav
B6HFt8KSQ5twpeh+W/Nemuo5D2hkg2lKwdmQomlDwrjkvWU6TswxNZnQpgS6WbIqZiqkTGUrD2iq
N3e+GX4R7t0W9AOaIJFbNJckMJdI1zv/PU+34hfdLDBCkJ+U1z7BaWgTMA2wDsOqY+3C8cJiyPJI
lon5yA/wLymoLJxIAAlGvQrngHZoo5G1yMJHAQyuCBf+4Lb49aK5LHwH2CBFPwQbPaVZISMX1gBA
rHruYORkwqFBo09UPIhyGa8hQ8G7b+8gthGbBjV0ZKHV/9yhgwhX55+UkkSjoeZnCRW/yEx9lZvh
8MQd3M7outOGB7pM0FaAdjrhgQpWkXyKsMgqT9hCb5VfUolRrUkn+LL4F/ILyB5OTRnfd1ZsUGu+
53NnJWZxB9lk2+CfLN1ktyjVD2x4AW8Fa8pZIHdh2ARYSHortGBfPvfD1f4PHA+tm9ceRFMNQI9t
FQ4xHmMA4DRZ36X7Sz2wvFftGeiYQdboGhn0NPLClwsHj/D4BR1jgUgz/Bw5qHT4FIBfti8+q95R
OScN9+vUq3sxVtZy103BoOMbOdvjM3uFDvsigbNAvvQYYozB6PmmUsLHjBwCpwlsI4+YfDKq/X4M
oqmA1e/9naMMf9c8sV2DAHO5IPk8NNi7m+lSpnBe44sL/jLAfeaAIjfGD9OG0JwElJlNdURi/j2s
wkBtkNv5r2RzLlIpc59twC3zvVLxp9U4chHEOOa/7djQEQPRmJVT0+dLULaa+qBGmCARgHAi4RMy
4b1gnEdvjOG92XSLP6w9erFC5FxRBKAkR+D5BEtXtnJz1iuHs1aC215cwwdzugDYgrR87pjBUjov
78qJTTtCEZLwOsCPJX4GTw0kTmc3RocCSkEw4TTlkgk6GOPZwXyQg2/1xlkV9igjuEwR3aFqZ1Bn
AiL+x1gV8DY7QE+F6Re/SRqUIvZM0k6F40DA0AFDBQ6Cgq7TL1D12JaUOZVf/36IIrqDNW/JyEM3
3zk2pFu5lZrvLFyI5rdO9sNtlXLHw1T+AYQhiGkNW0SX8d8apr8YmTmzpBXtqTO/88lMFz1C1xU6
e9Zzo9+XdZCnjkLTcsRadOCijpE8SC+BVtJ4esV1bIzxRscPjiSmGhNCw603fkourMVmjuiBvy2q
tvlehcXlVnkFMtL+OJraK/J7rawiwcZ6YhZHvscrH/9myZF7yTaxBBcFP2ZJ0lJ/b0gMhouEnC3G
GYlCPYU08cl4TQyPDyccQrjZuLBvFEUQJC6BsM8d6fp41sl3JtiJI/RAlbWD0WW8ecoTfbSHrCcl
euBrJG1hx4fKozoaydr2aC7r5p7i0sIRZhL1WZwi45yhhP4X40c0UtgD54wc+Zj1qgHAA+f/4MQR
BXSti4ZUb2OGngGZvtx/jc3jX/mCqFj69skIDclLboqlkrEKJl7dHynSou4OxV2Erkgtlfhk4mol
GQrryjw+X/S7ZFpTh4pYVYJsQ3oS8gTMgJ/d/25AXnHRpqNqRLaMAyN54qDJ60yhRfgfszfj+bFE
QJVa6kMUcIPg1GBawOhTHVIvFgwkM+j5H013tdvIloUB+IksmeHWzBDHseMbK3HMzPD08+0+Gk3r
THegXLVrw4IfPtDTTpfqLtHcHL/f5E7I7x+7L8drtrY5EtTzvdCNPQYgQgaN+hqHmeMWpmlRjO/K
dkRgjme0Zv9c0If2ekF51rXd6oNSdWLRi78aKUFnpH5Eqo5BYJzBSsArHA+Z05dmNKmA26WqRZGd
avTptYE0bC6sK/PPx2DZttFzGm/SHsPMJAkcliHyPv6E9vytTq3zHW3paLmu6FIzP7OphgGMdtuP
U+/4c//Z6Qs7aJ7VcyMb5vgu+3sU5AvReNs4v01S3KyI0OhZhPHIwbBkf3eX2jUyvGya+8Q3SeH0
pOO42beVi0ycGzkGg6jK14i/228dt+0w86Z1Y3DBmkrHTGOzGWxvvzHKJrcK7AdRqli0tqYQukN9
NbyTNxGS7KvMuUm7af59hCGE2vuH6TC9vb79T/qfFoqe2I9jNXTlnZvZNxn9wvlH0fof4OSGDVcU
aC/F/pYjNX718rrTNYPaMukLu/2JGAfVbx9wIR4GaHKeZ/uwrFQnOPN9mhcQOm3/9Pibz/sXKEZo
VQfJYkgyv0lK+5H+0Jv15ezqgxalveXt1FsW06NTE/hhIeS+BNzj6VJ7XKoBUseszqwzghvSnkoV
QeUCBEMuks3BmjXdpGhc91FSEjs0hAObz+3X8Wv/k0Byi1YBMkBS4qPF5/5r10xO4yO7UHwkwDZA
hFpWAVcj0t5u6/hwtITnYpoDafDs1Ce5XPAqU5hbIH/UYUOOMMdyEXDQn+XHOUTy24/7l1u2Cxhg
AAUBe1hR4mypRq7iYT2mmzG3BVWPc/FsXLOkz6UAnmcZZ+4YDp/714ED6qVqaYUXx3EGSA1nu+0G
/YFCIYPBEDE53TCKyVrwxKLn2x93G382zE09V8mgq9+cpDfizq2FYONFNbegL+z+PHTgDZ9DNuXr
PsubM6rJ0aSD1MstVSw2WkMfYT7SXr8VjLTLw1u854bVBoP7QVjr3694Cabwq88Zzks06XR2Eww4
qOJfggSJ6xgW09njm2bcSD/w33zJR7+ka8BCbtTHLz886aRjOBbd9MgbhybyZW/fB3m5btirMEI+
xsv7N6vtUR4xpYPijmxWRj7xvfizM2VH2RHpNyMLgSCeBA0AaXIaXr/8sicEDpLGblKlJwK0lyat
dJv0eqY+9L/bW8b0wwrh/b8gzqhtFw0d0KffS4+cCcmRVw0l5FCRhi66MvHc3J6SmuO3aNdnAhpB
aTYRrfqq9NwkiAU4jEW8lIS0tx+Xz3OQDEC+IFeenXpq6+H8Y8KI96gHeW6YJ4NtYA2gkbDqDKmZ
4KX4eA/upq2D8BZ0CdMNW5CX7Fgxd7z5nYH8xwK3u1m+hug+v6fKyUx4OSvorpGRXIpR5u+55FK4
uan6ueW+lOshQsK2BwH2Qi7gx7wyt756NqIjP5KeGj2jvuiab2vQr59Uz2pyCfeYsq9v85s/NgGm
5JczO3qzmOwLhvEd72Wniz9v1HNsf8L7TzcO4u9t3vACSvnM26ssBbE9Ts5VCD4qbrIUJQZlhHW2
AOVmLuBRjmTOud7+x4VWf4dnhTL3B8fifxmKeUHeiOw39N90+xOW7ZdxCRsFcp76lxJ57/yVJpgE
gaa4AYwWKguZSekxvZpu01O8eQ3vym1fv1JzN7xs74Erdkq/eXA9d3Wdn+fbr0wv24mP3ERsbtU7
idPhUX3M/lIOU3ZO+pZf5gt/9Gtz6Ewi1D8q4YG2OC15EM391yHI2PCcsba18J1h/rxGkfF17icM
t3tb/zznrqmmsi0be2vSF49fuFSTTnQ06Tu0lrFKJlaHeHpMz4ak8MjUpHr++uBeDIbcXBuUcrIf
GYOGgmxFn/2oiQRZnqmKY3wlORXYuI9Mz5Oe5y+hbXtJBE7WRwN4eWjELzYKr8E2Zj9MZysqDXcJ
ZKDER3MWS+E4j0/PX6x3PMv71bk/tBaEhLzfOvsvCeQZ2y/iJh7sZZv7IaZHsDd7fzgVv1yKQSos
k60DT/FW+XcXMIgKG5Fgn4NkF51KU8XA8Wmsd7IYr5Ugz2YjuDR3Thdq796dr7IOTGtmfD1Gpkq6
40dTptSjcbQHp2DsCjRlzmgPSl/5bLD3Idvjr8lbL8shaK71BPfT5Aqkz+vjzETwwuvcN5dfikDn
MOuEMtQgDV1kvEmWFmHDrXCQzXGu0z1F830VYpVjKfGqIa0tuF778JX6WUT5ywFeItTv6nJxMD3m
s/55mSZWNde6TJkLlDYCtUnpOI9RW34VIl/bYf6sRvpALysi+iNevwrR/nZSSI1d+Zouxv8oD00E
V1i1oMhq0oviw89u+TZSbYl8naZMrIU4KSADaAvjHXTVolfSBZwbwPsDAPM+tzQ2dTzHROuUw6bK
bwR6zonx81VTJjrkcOuIuXQ8K7BhojJRVzIIr841ACDxFsyQRZzOaDvzwkcskIzOhGQg1WO0pAjF
jNOzUhyCiNz+hB8+B5GspaD/WdbDAeHLjdPn6umspIgSVHny2n4UDVpmnFpXTerJqZZ+loPNkj+Q
kiqSvcjPyrR4gF5j9SX7XuYjWTLjPKXJ4Y7vpAncr18876zyHY3CgykF2VWkPuSqm0l9mxrtJ6UA
l96UE7w8Unnrh9/e40aItbzL1K5Uuqwo9CkTWNmpeZquwBowhmE7Ly9WFYXTiGba/lz2V5feXMiy
VhL0PF7hCdEiwaefmUJO57LNVjIFhmeUlNXOZReP6fZzN8CP1Hej7mjx2cLOpZRFW7KA3zq6N9BP
YwHelA/Vu1SPbli6uYlo3BXMi1y8Bph9PNTvGQE8a1694nz0O/0HX1hIFzcUVasRGdjnYboSunI1
r0XGa2HBIN1/9/YqhFUPHevdclzbr1CkhJn2VdqT7o6uZyXH1yc5jv5heF++zS2y9CaNByC7Rub2
VDUukUQ593MyU1ldARD3cj977A3gZxPvBWxQWH7l+CSpQ0L3kfd6lpkXPiVdL/URbfXw1GTKfJ07
lid3C1mU5f4hRviGQn7xxXj2WDqmuKma7Y/uxkRVurHu0lUimxNg/S53bJ3YXIkDxo746KqGbW5F
X5KlBC5DJ/65I8qoPBlslYnwFFQtbxES28WkvTJWYglrQBd+pmtQon87ZqDL7k6RzQzKtilavdvR
bqKVG8fpj1iA3Dv3beUwXRgcBZXQZTnXUGfsoUQuWo8gQpT8o02FPn3MNbjA+5PqubX3LgjKGg1S
ZhKwFDH0/DpR88RrwMOD8m8lhtV5K7sF/+VKuqKE2XlQVUr36KMr495A3QiQEWQjOF+wdjP0cvWA
Fh8um4PvLXh9ir43SiMHqusBwW8KPz88+n1Xe3zHV43sX/JRT5D90QvBPWB1fK9OjoBPQ0RUXIDT
IE6zG6eJM3pEeUYAlr/gNan895LFiz1hUjYVc9vKLvFx1ZfCoqUzdyp6Le+oykyRJBpw7hXO8hye
NRGvuY2dnzGTk5VtNJ9adU6oB+ow5TeeGXuOpXFDTnhG0fw4a5f2/DlcgvJdrhg5IF+XTegtP8O/
GHiDYw/Gv7jIr/zvae/V6/Gjy7K38eoKElia3JifJMnHN17XYvaP8Qm5rA1uOfhlouYecua/HHNf
S64r+2QNPOv8m3kVo/vmCwMipt5VOvFvhj9LVIlSyWmzK+WSXhRf7R6cpJcXCfdnetV1MXYijzVv
ofIL2wG3PZGPshBGrp0Uj1enAYBgMfVxRf2lVsdAmmqmAhk1zkNRYT2I7pGgipANJrbOoTi/WNRV
4IC6re8L6+Gg32A83pQYEjXfyQQbOxXbfQNvNU+KfMaiOintRozUOye4OKlu1Z+zRS98wR118fdE
xJdMfq+z5VsGul2QFYbL7x0O5Vgm726BK7bv3+RhgN2Numk+v0wN62GN0yiECAx1k8XEnIBFfJ8i
NUySQ4bvzSypCfCN659kKpPsrp51JBXABl5m12L03ltFqtsrDqaPoDkZuFS4KOfCndFsHGi7HKfa
hetF0kWbFVkShV4PnuEWx1bd5JK3s5p5ox6RPqK1S2su/udeUJIPDoM187kCrLxfdPnHoZxIVmKv
jwcLgWV5gitMxzQVPH9XHm7oyy7EKcdAJL+3w6fS+6fZt21wPL336fvZ9NCLbbuMwl//VhERs7vZ
+pHlgu3BcsX9MM0tXov6UXvSjTTwhX2ysmAfvx6hogztnE1O48fbLJ7IM5M3gfZ9mhaD3Idx9rvr
SGNlhlyIpBW9nEk30z7GCvdENZ0pRZPFpPfqDyj0d7brdaVS9dehHI+Vs9/xyAcVweO9zL+GlsBK
Fy2Ch/KROlWWiF3sbyKNXAwB504/6UHYp/gcGpnLo+WU2LEqmNGYS5kPz2aK47HB+0b4wkpdkiud
4R+bVHAe0J292iPZR1NNHKr7Qw2ZM7NlDFhcBnh16/r7Rqqepcw8mqY8jBtL0qKUnmJgWQXfi4Wd
aLxYVe+f8cFjRjWSmOGNOtbgMnOji1edYOJeqTr3TYh0+ZQYB57UGjarmpanNCeo8/lbpJuKN0/z
jQTvM/6DDuyz1hqeMgE4pxLSOtoWEG9QkZIoBQLn5mNCbKE4eZXWnzo15050diKiN360NqRu88cu
hQTDgoUNC5IpPQbm95VKYvLb52d+EfdBM6Y7arPfx+5WzXoQu+jjsKmhOP/xml2riQ86dxfmzs00
ZPCk+JwEcQo7qBaZ4ThRtAEYQzlNQzJVY9wxfrLMQDVjG+/ms3bvJ4618fUzBX9MHJBqZt9GiCha
fLVRqA8Dmn3DR1qiUYgM30V9JKs5dlCuKe5CQpi389TjelsD5OqIbSNdB8G9FJJde3oK9YtQZ6JB
r4FzD8Njlhu/+/6hfRubjEccy/xrQGGqd/+1B3rXi1jDuZpqm5aWX/J7nawdjoMLZhuHKJqJi6oN
6vUM/zSRYr8alb9MgKV1gtfA6D6sqm/Ob3DNjc2AlqVNIV3fUFO0QA7NSzK/g9sDE+3f3mjgpScM
HGQbBFLXqRZnMfVvayIcv5qa+/fHX6B4L/LXYbYb5BVThU28jAbtnXmM8WmcKN6l0Z+MwUIhJrCB
z2oLMopVafVxRU0ElKOrzbQqEN05g0Q1oPNKqpt6oqmyD5H0fe6na9uvW/NWUwOVOjgoY6E81llE
qhc6SJPCZhB/9CJJ2ZzfO3Zup0CQdckl6XvADgD2UvLe0hB7ZJx77UysdK3nxjqm1IKqtponzBTG
nhcsXstpvTTjtewnnnz52HGHx/5qfCHSYcnsq49nJRw2dkw2Wf92BJuGHXH/bNILpS+yvs32xxKJ
DL1WDlY2812sHOGYzPbnW1c2s6tZ3scJC8LiMlGlpWhbPF/b2/vs9qyg+i1mjNDNTbvGndJEa1E3
2R+mAlFJsLgghlm6zJAcADx+rp/Pf1IMsY3oO4iWHokvtKMQhcCy+UmFp2jt+feoZH9G3Jjhv7gl
6iZVBMuFa+dskc62/Ts38u+D/uX4MDjQcAiKQs4E6EqwF3jugudbYUHEBpFML2nZVw7H8vMvnBFh
S+SoUWZBWo6qodeTf8m/XSv2m/p9DV5jx+JH9GtLwnJVWmoob7zZ9qZtnS3AaX4IpT5/Ly2iI4nG
YXBUyo1si0qEUswMOXP0jiXVyUNd76cGFdM2NxBQtdVax85zmCuv6hfa5b/0/jurlm9amzxFyJHr
7/9dHoXE77X66sY1AyEixMeh//6RqkY7lyk0k/nA7rK9mTGCrICNf0abiDPLHtOBqtpE7F4U9y5f
pe0cp+KG11OX9ercryZ1OZKAPAtx9P0+Evtd8XzK3wgc5xrJmAT2UHx8T1aVCJgN6qhjNg0ZWRLx
rqWEJG/iVYfZMel1I9HTSAuzCV8stq/uT5V4VzAyYSh/qKYf1dsgN7x2btA2reS3bwK/DhwgXERK
SZXL6iMAS/M7Qfj4+H3V+vq4fsaaKaW9WOve3wTIdf71da7da8QHch+4xtifz7y4jIjpNlJY9XYz
CieNXaIOYZBiPKQfai2+8yLzYfprB8jWYZS3aVy1QEKuIic8ODuJxa4b2195FXmbf+WSSO9fYT8j
7w6xspaaaHq4DFrgqtUlXOAP07T80Hfa1K8ZIezjmacL6YAxGkPRgxhA0B9lpX4tigR2AmtIvd93
FPw9b/Pf/u6jg5WztJ4ZvO6t1WB94V1STnffFTf0Im1X4Le9/I0gjUCKFy8D1awkFS3t51sh1ouN
Bej7hvkcJ6d+b11uxRDQFJ/V9HemeqiA0C6pJ7sxrbYIq+DVTN9BPyTxs20n6rh7Qio57eo1Eubw
63vDu4cVsyrVFiUyr+lVcVJTsrK9KHUSzXm1L4VVXWyu13+fR4uprxd970vxbX9ON2JtsR1F1du3
sFEkJoOtnOp4w/KAxnv+DTWEL1w8f6Q762l8cBsdPl/qiFtS4Nf2KXCRcIvJpcWCnQ0TDuYP93JW
ZkfmDkPmeSlRXSm+vwmun6HMIVszvd1nfKRdfPlTaaXP85vijB48lsBiS2T/HLtjNgX/XCgW9Uuk
ca5vukms3PG5QogShQ3y7EqzLb/oRIe77oRSTO35z/uOuF2kpjMfMKYwQ1nNSJPzJ12ND7WDS4la
BI+KckHgOgJGQB/uvmH3/olwxx/l2Oy6rWiRmUQKnJFeRtFWAtZBkcvAfNkxTf9seQH5TzMGX33q
OlDI/24azPPWnSiOq1XRBim4zzSvqAj5nVKOBosQiKQjqzMeTc+ACPag4M2rUEBf/E1GnIxmse5+
9FBD6WjFt9gJI49TIYDoTCjLhiF5E3YGLBxEP1Na5o9m6gs3KTYAUTf80Llrfg6U6LdtddPDKNOS
Y5/NKiFnNdOKUGp9fWqz3vpgESqWKlbHueB1U1OtXRUiQhul6uMcKdXqkcCzZ+nm4HwUho8fiZ9D
bdsgnx2EcgKVjfUKcEZifj40lFfASD5D+l7cjWwzLDHVYxViy/dB8ve4Kb+uzVG693oVFgIvzL7G
rqOxelboy6oIWRtEuL+uAyabzdUX/QVynLkaEzjUqXWPwGscVQmXLu8ddhf22LHKw/eyhObwQvJD
ZSoonRurQ/dlMkAsei8RseYM3R804WPzDQaQVE2s7HsGMto4E1yJVNnXZeURD+FuAQHnDA86M9Lj
HShLrJWV6GrttzLN1ZzWH5fVbelZSpdPtUfnPoh18T+KVlRFH7AQRwl9EZBUxy4tG08JiRia+Dlq
6CAHUjx3G7nZnTfGqpOucq0ixA9XWek//ukRDnOcttAzGpCA3iEgZbbKps7bip0CVNdslvWkC3fc
NYQjYH0x1A1SoJG4ddK/ViGDKVA5rI2A1C8/Go/hUZdhlKxsomL24IWcvjbg2e2AvWTj2Ub14SOC
oUTidvmP7QFrzEEKDaOv3zHe9YONFybAmhx/UNp9z7Lld4tmQwMkavU9GcGL9tEOd11lJ5heamWn
0qmD8/nkJnWucGjOvbQvbHXBRxFS1ANZNod4IXHKL0aMiUQEtBiH4qWvyx8P5NP3KQb2y4+KF+yp
v6JC9fhdjre9e4Z/bGC0uPrLQKyDy9orxWu4mRwmBCpIKZbHLMqzO95YL2u772xVdx1oGUeA/Gnu
ez12uG76lG59PdmckKb0tONgmHAm8ckRYHbpPoq3ZracyJvSnWx52XbA1TWPGhlGnOcRXaLKvcJK
tcJmTGcJxq8XH0aDl2F+PVsVaaa4EkIg3xrrH5IiuL3RZL2Xr3RET93rz7UUK1h9tD/q15ZBjQ65
AQF5lsgYjXVi0ZBzdDzYF5ivDL9ZoNHpGObC6eOY76yKyih/qszZDtsJeMIpKDdTg1eQcDYF4r+Z
A3lNuNXH50qhZeZh1+7AXjw70/fKzN80I+6txGBdNR7pZK0Y+caWLaXSjX172Ug2z2MzU44B/0uU
Z7RsXNvQEOnCdnwqZ8vRRfN2GCHBmK/rxmJqlpuSZF7SYQ7cWzF2PtpW4qvPDPeNQLAY2FcHK5He
736QW0KI3ziTQ4Lrczce+f6yNVd46Eyc60FBWU9kGFtVt73zeDEFRX8PUKMWin/D6+zUXwSGBuRv
NPTuj71dn1vkf17JPv1cT5EkBU8DMme1qX7wt5tG6pdmrvewYZ7bsbm+3+0KQVJITzX6JqM7wdZH
Odo/l7Rj7YK6OcreoT9AQQCVO4CzvC673fPUDlAwzaa/TN2GeC85GyPr+uZRXdRj7ci4+VT3DAVU
GdJrlB6RY2Ugc9/VIQscbb2ILkt+OSYfhUJ9oREMijhGTuifagfTg4h/cfenzlOJFPUmequvSCPS
VfSxK0+a77aCaCnLFvBVi31phsV+ko1lidxgE963fOpwfQPz79JkGGpCjiWV6w45/EKkR2x6X48W
122dQ6QSOSfLAWFDLzbEOJ90IZVL2y9tODyGFIX4gVlp8i7HJkGcd7RtrGEzLq46u/6FUo/6f+Ex
5A9T4LGFD7CBhFi2XtWDxZo98wyNNzbe/ap7+0w2F4/K88vOxzs74PQfn7s/6DtG23Njm5nDa0Aa
Q4I5OMGYNN1kr6FNmJo/armZVkkzjDhRmWq2utZY4oH7fDNcKwAasTXzzUzvMkq10p1VbfEZLTtJ
sfZ1SXvrn3smoBORRCGDIRBOzdxYH+JeCN1Cg7+onRkt/BOI13oGffhyHq4uVR2Cx6Sl2xeNobuF
gvX9VVjpnjVVEuuJX2WUXEkXuvXUETlUEo3Y8ILpqlJoNFMFyTHpuUVJ8KXcuC2fxsa6sh6KejVm
vhzM7vg71NJ6GG6F9OdKMPbsEVj+VDTsXEsELArJIe2c8kVz75hPBNRFjnSD+Z4urz5v/Ugl0kLP
LHM4YI2x6u5/nIA4x0Wiz5XzlPZlEcDpZ3Gte9ldgIo2RTr7jj4iiffR9Vp+9PliDblsVbRoJosi
eTa6lYo8ERxt+pU4CFqVl9q9km7bbq+VczuyaD3br2a6L/JsgtXhUdSBdYqvX2nsJxB/QK4FpMLm
n2p9Ab6oRFVmUsQKhQ/5czaz7mkce8myBfctAp58+unUPF1eVylN/YjNPsEAC+u2vXzuXrk1FJaF
ZTFegzifaxToM16aj6aG+Oozq700qapp51raQGMF9/eHiGeg46GgvB2u7qVNa9EjyLgQsTCM+13e
y5peBeJAibwdu5WRhKoC2PgfnWumIBarOM3zkWbqM1uI5x9FU8Dd+C4lgnPvghbWyiKzqyCNUeNs
+a5djDQdDMVMZ92cDK7FM6WICS/Q82zfylWhuQrMECzuAB6/9J/t88c/wtlCuDXaBiJceFx1IYD+
80cYXpCD8InIF/Z2gIxlO8RpsDIx+rnHObJTvLporYeiNfIl8doiXj5WCbYUhAKFpZGbdACuIy14
/26u/qykfvbOsDBXNfgYl7PlWf2RqK8eC7nuyn5urTwt5XRgGmXbWLr4HG3M+XXz3Z840vZ1XJQ4
gVdcycKjdipvGVhRQikSrKaVLj+v37kLMELuRTqUBTww745PGQ+kyuozbb1FWjrBRHMamA9gFb1b
trBpX8BccdeXH6AL2bJwJ/xepisO7EaKdUYrvnmrpQZG2EFavNVMLvsdro0H3TWJcbUefP7OLdje
/dEJ/88IwEHE2OKHXELxWXj9hXvGp8JJbSCJptSeBpnZs427c6OxIrhDfYCxTS3K+zpe5qtmDjeh
IhNfBKkh3dnI1S4+L4v4kRpc+reufOH78fkfa+aRLECsXjBAAgz5Ga9cE/XYnItSMVdPzWE6F3/O
wUucb0ad7Ii9CLoClOZRhGrrQjd1ee96rFNcO1zRIa2ZHaDSEgLIFH/R6981r3PFCFMRiDCSapgH
qayCVfU0yg2upRR6f5ExXPnyHdfPKil3KmSML71bL/3zbMYgM8vmj1SSEbgglYZzbcuC/PYpLmlH
Zgtyj+ou+2pkpk8pY+4mJgXFSbnjh0Q71KczH3jZPTU2xa1LiyAY9xK74KK3LJ8bKuyTcmU4DXUs
eW8sU35WQ6HlQodk2QlwdnSHNhxEa83nEJOHZg/2Uu9J8TwU1KyjxE/s69LNloX1xVR3UtCrKj4r
8v/u09oIK0OONHFsZepOi2z5hGK56yyOtUtfxHlsCW3XM2DqfA61Awx1UWTG+mt6/1ufneyksH3V
04cam4vj+D7j8HA1LR41SYBfXUm1uLzXErVjK/4bH4qTWJC1Nr/4TY/WlUsrcxIgTYuDlq/uHS7z
UjxctH/mTRqiE4VDLJCfDzLs1mbqFMZmwlN6/D1jVZQhPCuQ8InCbteSjrjQMEeVvbOdZbqWIAZX
ceFx6Fgr4jOpE0sWj7PkRZR+6fMvqGEcvb/QHAXSmUMz/eFHVp3rzBEdZAE0sRd0SUPyp+fYwvOm
EJnVXwHXRo+SvkSa2bZAo3Hr2n/hqt5y+YTg6NwK0WSkO2ljoxgKFgNbDvBkIcbprLtEgE/nyunh
qiORTw+zw02mtcIjZJRHxD48wTN/DxbadKHKLNqlPG5RpGawMsvqIVqMDQKVMHgWOiqgAgrH1nGm
DLCtb5ZNnOv9mGe8q/hSXBhZ2UlkKFG0WHX9Y6z/l5Uk8/vxSuCt5dlTJYgLexD1O4B93dU3s+jm
pPOaOtWb6aCmUmNv5ykd+/FlJe6jwvULxniZ33TS8skhAY33Hz2P5bsia9K6QaFvH9u3z5dTM1d/
2RQCr8si6djrk7+mBHtmv389oIPhaxVXuTJuj7v7SKUK7++w0a9bXExMpkeZRF9t+QEMtm+HyXrp
MyJ3qoT3ml9zcglv1/EQuPYmveQivGUEaNvppJCrptvpNjeBOtZfeFnpzn2es13HWufWecYnaz3e
lMOJdSrfmgBkud57TpMMc8MKPDSBA+s3Kzxzb+IXR5xOPCgtp1st2dyL3HwkhZVF12/acHCYPHG0
BtVGqwXSEu4MYPzPAUu3ycZ6+nt0UrPF03PEwfqNZfEIuSf46ZFfezQvk6DcQS6CZaHLh6UovTNS
ZD9Q2n/X5q9nj1AwN6GXpWQj1orlShY3zgDe3JdU60vot5AKMs/adKU/Yf9VodlX2YyB+RuUQ+Ni
7yIdYal484LQd3/1kemAXxUZuo2NbRi5VJcothwl1uJG0CW6Ud2Ozc94w+ML2XHhGCN6weLNhhdv
I7jPor8hzRknf8+SbyzQr2f7kq5HuteZRwgFKzknq0QfFP+1VI9pyWUwdK9PRjnF5H7a7sBI2tpn
hsDOp/QcxxRyi+vqSxqppyEkEzd3cGCvLYrKmboBytw6q/5C7pmm7B+S+HsrPTRq0VxPGksqPfKo
JRXLU3eTPLIMYiYv94HQqu44zZrA2TIfmcQXrLwq1j/+drxBKMYWpYpU+bd04792LnPfZKPFWEg3
1Ahm2zqPSdOwpFYHynGsvtXpyqlH1WR2K+6BScctG/LJky3gXwEjpPMye/+ltFAOpQGfqXwnqMeK
WKmXXooRIntdlI8bbLng+lJbV6OWG7MdIesvso/aQ4O8W3PxFwsKZ5xxXxifi3M9MXAwyyn+uagx
O0Gv85reIhqmg5D5f0iS6MxUhrJlczEQ5Y9tR2tiLqqHBQckhZ3NzF/NxJeV6ygmM6Z0HrQBd4jd
4+iyfQ2mf2FOTJwuvftsP/aI8V+j9R5InrPl1fThnFCQVGZzEelI1KZ9YfNcPI/dHCWWxEA6jrSN
6MwVUCnCFKW17ycmkcCrpsXwHqsGKk0+W9Ll8W7qnQfC8AhbFtvVXwkUCFN2U2xUocbt06dhqTgf
YkyDkPL/Xs0IdK5yYDfXu5Ym1fMSgI7PVnHT9TjhSIzKX4Q0TfkozoOROnVTP4omMDO6VtPjx+5P
wsogRIDuAR6fC5Wtf0RXqHbWEOXL3+Zb0dAoWiUT58Kd6pyuT1PxyrdjrYXZrtvfuj9Lb2pVIlaT
jTPfCX1176TKdNetSDdEzQ7pKDNyp7Os+y/3hcBNRCERCDzGJxci4datLkesbkaTxuFW3X0/pdE5
YXzRfwMLX7ZBH00hNMgz2IM9kAmVbKL90jAp3JvnYiKPg9NhxpRs2I1XU7R07Y4uoXJLFhnZK8mV
XsEvYfWHYwLDVl8LcDajff0oF1V/ebZDRrFp/ouxRFVrQRhnUvEPgcKqtVjE7G6sOpRNbCRRn7xn
CRNCNK4wHaFTi4Nk+L90zrlG8TZoyIVA27WeuFg9O6lap3/RncyWD0hVIj2DcaKRrxzcgHl7jHK9
NKF7wGEpjC1bDAg0CoY5ve4Dv20Zq266/v85D4jX5upvF/jfwJCt13Td3pjJX15siDQDcU0ZrW33
bYrYkl2gnS4WXJWVRCGEqrQAmINbcvtWOLq8TlWAbradTFTO2wKEEAQlWC8KmoApV12OozI4iDfb
RzveUGVV3D6Lux2X1Pc3ZQe/0JziXnXSQPHS2QLkZyz2D8e8LJFqlFjsNk18WEzfTN0Tr5rX+mV6
m4I8ctPrK4iAQN6DlQhlsGOm+Jr662NaAfzclOG5gLFh5OaA7mw3TO32YRZZF3Lt6LcgdNHSIdnM
1n0xKMlWtpA92IRIOxYrJdFL/6LfkB3JT0eOQVjBlfRXTaFjdRc2OjO+H1KdnM6svEh4qEQqzIKO
ExB40JnNzRYlMhRHJWYCFmoqKurTzchsDvIIqlUtZcTTo2xDtBsq4MuuW/bL4+xoXrimYe7ZgUmk
xgrnWfp307G9hs8rRn+v+pyt7VgMkJwUT8fiueUotLuqN7ZQ1ScaDH/0yyyH0/duildPr6V37gns
7E0XW/Sj5HNXnc3Rek0f1BgdHf6hSmNbU3vzAGTBWHyFD7q/esRmlGUq6tiQheMgguDwAHiwysja
V7mxMcIDXIW9ayni+R2VvHfl3BP1vTWS+ODUTn31s+Rv/Ff5/dwSCRrFE8JcEOkh7nNubUKU3VDJ
PUuNw6AR7MPMx/L3qa/+aqram5iRAEnXSLMIgvzOfXDeVsTLUWJeKpPqeDOKLP0H6eqyFHs19b33
PwWXBX/Q8eLWUF9obMeLdfk4ZpBGOYuU2jCSknYLXovCzr3/Q7Afsa1uxGoK9C20DVOflkM/0/Ve
fGG8r9/H1JZyX7aVeCPuZZ/67Oa/Q4aKnTMZaTwAvlEjDwFP8/J56a748UkMqqvWSY50r4c9GVPI
XpepJ/waaT02D62UFsySUGaFQk+L4w6j2aAkGVYhiiLLtljLlndsTfbVXJd12aQQaa4d4h3k7+iv
pWYq+Gs4m15CEEWGkA68QEH6ge8uVQqHJieV7/MHiQsPu+hoV+B0/lOMWHTi0cKiYyKzhZE6Phv/
D+pkVlQR8VfRQ0iYVvWjrq1bZw2Cq76g9l9+NOnODCI9agXV07cOmR3QfUBeNcy7hROR4keLe7s4
fTG9z+QJspemQWmvtejJaYT7T/PVIwNxrGa3LWvKl2/qPJd4SURFVMe0y0JRFb25dCM7vGgk9jLp
9nGsESAEE9LcBzZem9W/GnZ6eBHXRupuWalFgJuF4a6hL6+mfVqBcG51FdBuAqtJcVAiKJ9ZV4nb
RMxGts4jg51T8wrxh1kFOBkzVvv6W0FJ+zokaLkvh4ZSz1git9GR75A/McTHIG/xbIccP/dPrM6a
cVaH/deQKlVuq6eyA7OQ+LR5dJmCVbBr7LpSDmdI1z36cYXRs1iD7ovRCdvl7e/xqXxXf/7oLHRM
+kMfDLRn3xEL/8pHjz2KgLQP+bAM31LiDokfO4D32Q60sHBAvYLeQ6S+674AV0bXbf0950Jmzv17
W/YCJRcSRL3rx7WNjInMhO3j3LGhUu6dE5jovucYCpFz2R5dRMcebJpnMGbfEnoW7nxoFwNHxFhx
oHn+8AK6GQRr5Mb8oh//lWjUQqpRUrJV6UPfagVCA3h7K/kYgmM7HVefixTiINoU8gm2SUoqiiOO
roUuMbfhA4QrYp0DIDw9VVvp6YqrCi5/7vNJH+XMMRuO6NyrFu3HP6EngrkdYW9Kob+vb3oYSOSh
HMAhuGpbtw+IHcApZ6dgxGmLPc5Emaz7Zq+PTNc5rjXcCLGFPlKQjSiFOlSuDRTPLrkYMrObH7go
eXZuc7/W/lctyFX3zWdz0nvNb6VbXVoXMuOjoyg0Q6prqcctVObCn/o3kfdifKo6Fxmzgt9XT5SE
hC1uU+BQdcXQRHr0jqPJbNlKSsO7u855LISP6QPpnsFMilV3XWlWfATYui6wdNR9ytV1AG2Hufrt
k6pD99C4Ki8yxjkWsoPto+5cbL4hFYcJ6v1KtvnLcDkjMqc9ndkX/DtyLfqvWdRXUAPxYVoD0tbZ
10mpMSKj+4slYt08OqF0Z1f3DTJM55YF2rFLOC0wcWdEzBQrxFfWY1xd3K2h+ODExqfP+TJjbSvq
+l4z7LeT9iJZOdE4gqHd+5fdbrZALcpn2fXOJkDEbR0eRRphcpHygSSocy2um/fvzTCt6qhMcZQf
nVunY31+TLUvm86pH2vduoK9BMJ0DAMSsUud5muRUEkRxgZJn2sr+RsSp9/Ysq7yNwgLSgFD0//R
f7bu48nw3PMwd7psrYXNZyaiSTbUMuhx9tVsssP0r9Pv3EsNrh+r7+sPTay2UPvWfDVj6nSMYpSC
a1Hud/l4bdfEAn00lRyKmhue+/qxHmxnxZ1NS8nl1hcAJH+VNGzSHzfmIHRQxcGLvtQ4nNaSsVay
ocV87mn/b0aZn900ISeLUAh98hROcYWDzKXsV5C3kmkUaYRqybKqVhX/JUqbDe8j2VwLq6bH8XlZ
T/6PpftaTmRbggD6RUTgzSs0RngrJF6IQQbvPV9/19a5ERNzdEaY7t3bVGVmZc2EIWHzFHrQM+Wk
RMXlLFVMt9OFCJwL2AmE50YbI9FILAAZyxD0CH5OP5fADWZ0yiRY2LV3/yxW1RqKuXR/6AIwApYS
QJdYF3HlGdGmrcC+wph4scbVhIbWSbwo3+4S+2xwckzPcJ/OpnRj3tk557BIh8rpR0ApMFofaqln
NTmbB4LISe34wFcaM+ENtAD+N0CY7o8qvsNVTcfnQXYGp7FDOhF39el4axIzi+vLMK6D/UBkpDBi
dO/gEj0KTbTdfAqJxmQN0/86NNj4qNKWr0J8eQg/ov0nj9kC24mmg4DNeACgb/82NXRmt+BBpmuZ
n+mtHqbWJKBOm56jSyiznlZemzZU6iHkos/afkmOwhHquHcEBDgdftjYMkIWDg3le/fhTp7YMElC
+LQdOPNnnmcaYXbW3RUdOzL6IfeQSzXCt0C8Hai69L4Q8tPK8iMzcn40Q4Hy26HPoIEQKN/Z2glJ
OSbnZoA0QNA6HwGehDrRUqPDH3j94NmsF3T64yM1794dchEpy4tjvrxEpZh6Nz/MvzWYSNpxNAgv
399gdOsBsKVvGunSueqx0sv9u6ei3Pvx89rZtRJv2fa0DS+U16WGhWYSV/SJGjI1Pd50wx3itP/O
9LjR60nrSVjMTFXEKAZJzVu6dqyR4TT20MKAAO21see28RUbxd80edGsPJCrscUbT9Pp2FxY/KGD
AeLkhQaxWRGqlUSpcmlBqCV3m1gS10SIcXwSIEAOIhlhKuRQUuCNoD2DSsr8L3gdu0ct7iyBJMRX
LwNKZzfbFzgY4iYA9R4W8Zk/3nWw+8l09+P1wK450AW9En8WT5VUd4cRObRoRawiNy/8T62qVodV
iNMRQ26Zjyb0HQiCL7K02Dvv5P7Bcx0++qr8DsGnnnXzpc3ggj/FsbT7R6x1/borS9QB8GkxZj+S
X5f3ZHPaeI7zZOV9VkLOHzM+Fa1SVU/2KfuYN17B/SC4aGgXyiTBDp1lSJ/SDjKcUNMxs6JV6clz
jJDyFeWUNLwiQo68M3VRE7jBc+hb5CVIXluDSH8LsjWup+r+OddT4o1kZBrTOCdIRJJjLYxRTaza
kpVHvryy6ClBbSaT3PSdzgM47s/zELEQjt+7wihPOfFPIWtw0fhvQFpSwzIH+Go2OjbXw1U/+bV5
X6qz6yz6AtbCr0rR7Nfrd/oFuW3H9MvkmFLoHd5Bj7WrTOHUz/17VOkU/sIjHnDqBgLtJU6mVekI
BK604E2VviwV3sUpKF0OTZt3AYjhV5QIUK0XRkCIEsFtK/aD6+RjTvZYm3bMUpc7/YCgQzxZziTr
gedVuH59o9HQ0eESiuZjvcvv82v3e/6iWOX7H05tcfX82yi9obucqgRQNYnsDTLBFsxH6RgnfkRP
LFoO5+exOrfqJaddhz0reLUYTQxZ+4XGBIMWfqGj0AQobEAL6BJCtpEDC9ays11dJCuE19qlfydt
EOGRC0N1y9PmYuY+akxo3pXPZmjxsL4n0LarD3t5AIQfn5AgFA3fJkIukWMUa6wVA5VWo0LtXrqX
LxF6r0mOca6vZ9P+qRWgPN2u26BMyVYYfqQh7r7+rGjMwiUrVc56gNcsmo2eaNUTb8+7md/rUBRb
lqBMS4p3HRUCZ3FruIxCNzA1FQLKjuNp3UnP8jPvsrlPmF231+OQSL4dM+jnfSPXSQy8ofVYV5d6
vClNlYjEc8XVSCZ/GCXDGbhDYj0QBWbxXy4BpW3RTDlEHYATp+vtZ3uv+JcLZmKt2yWWKd64wbVO
1cvIIqCFOfyAw9ZVmO7pUHmGLuLp8fkQac686XmFYzkuG/6Z8qxKon8jO5Q8nDZNEO5K2Ko4l+LQ
QvKkiO7rv+3LUc4M2ofax6R3CeftyMmVnJGO6Ee87thBr2M9yueXhs+65+oOWEsLeOp9eZjBkVHp
+0mlXN1nJe5vU6J7zVV+Cl0VD3TnevrKDMVBQFrR2/re9bO07EBuAv1xYv2Ij5BfdufQRF0arBkN
TGdOPdNY5MtZ7l0aqKjN1VhX38K/W5PEBPgYQCwn/dMy/UGmp8mqB+yY5XTCGqwH7tF4gzVuPzRP
LviqrzkpnB9ipVOGy0Bxkwm34yNOP4E1PqyjMNxuLQFhgNLJff6AZm8OrzZWf/fsHm6tVbYNehEQ
2JoRTwSUineB8flioKtnj3mJqTaP7E199eCtZx/8NAiXCX/ycywKxpdwRHJNroAfOQKhyan35K0J
gThMHMuy4uDjeZlAIQDBY2fApZf6yc/OeCYpKztC57mvumarZjZ13KmXH6ew7YNNT2Y5yY8FBA7z
eweOcx3yWtOjN1C+eCTRgewxhIpYcxvVG2L+LKS8nsrQiACggNxK99KiG1ZcWBk4ssDQvOrTjgjU
dwuRRH2CjORXwPdi/Ze1qL+uoPBPNQBzPPI+AuX9Eyx30BLisFVdfPdHpa+6t+ECPXUvb9v7dqHz
+sq2zvV9pni5QoRq+d7q0cj3/jqnoeNznVhn2lph7gUrTsnjjLYBrnLvWasn/Cq6/+Vyy6t6dpxs
EvKProPcv9M8UF4DgJfjZq+E6F6bLisXsdmqAjwUtuZnCZiYpWj56L7+E+LQsjYRh8qml0XSw5rF
PUZ/7dinXzzqK/gIZ74nBEX1UBWUs316M9CybOa7fh2oux5qTaTpcEzP5rFI3GT5ywHqIeY3j2wq
XpaePUb+AYvC9trfmxBggc4CFBZGPT8GRYkq9jRgowBzktSlygfG3L6F92ugm5PQmXUH0hSd6mIQ
Z/3lUQatIRAGu5Bi3FVsXRthQiyvjUVv2zGDrvPm5ccXAVEsgMVzCKyzA2w7jtNHBqNkkHYPvHkg
VPf3ypwzNBmNtQQd+bHb4alahs17DpPHj9Hw62myLN2HFZjZRuVAj4hyNXHjdylcLgkqk2NmfrhK
Q9BUkXacFly5A9Yyyc8CjEaJJ9YxRCGokC4tP4RS4mgJkuDx1k+M+EJTCv5kaVtBdK8JX1j6WUXC
5LWPNkL6+E0CimCNp0sH/dYXVQma0AOXwVSSYPlTzH0jujM1NSgZiso5cGWDCRnTKt5JjtL9N4on
xdrsHIie2G+AloMZW5DYcYB5Lv+FcNXUtp5ewR5LvPrvJJ4AXWvkGdxQIA10xn4ml6CrWMAo8kRO
dXZIBXwGv41n+XCCqapAbeYX/ZdFsK2ueSaRaGBlxADN9EcSXJcuN9OrJuNFvEBe4juhBgzKKDEd
T55CEUgBYjuMYsP7+NmIUbEzhDuHyJe0rsYtpx+nKZnNz401caoSUFoIonp4cf9xGEnDwgkqJBdG
ihkD627XFK0Iw5wMy8q+cz+oyCjNvxhs//dwzVRb4+W/VO2m5VahTK7det1aEGBwvDUVK4mI4sHO
eo1+H4kdhVyhwcg6qOaW37CA6Fy+hKXLUssFkP+efpKoRW8H00bnJmapnf9YkVW/BnkHczjh2cR+
Ep93zoNbb919TlvImdAYArPh4Fd5D+/hmiWsI/is72qPnj1vIdWZcxHDpiJPW1mg2KkfiKiPQi5a
fjM/CU1YyLYYSyybB5adk/2Hmu4XE1K6IupMoPeqlx2H8ACKVqd1PrTmlXhjN8p1jbqjNwDckvcK
3gl0IXwd29j/TjXBEADPPMyD5nHfn6SEWHzTL/biaFpkN6dzFp/P9Vvh14V8np612LsaeQ2mL6HE
464ER0FGrPqA7sKuYi08TCBu1MOvKQyCsiAVCgmkOgtHbvE5vgcqNSn5wxY9ZEZ/7P0kPwIRLmh7
hSUE/lfkO5wKZPCMZBcCoFw33c63f38DLKlItSZ3hACE0Os1yNDAaGP7JypbDD3Z5pLyshOvSppI
kLcBseJy0RfSbzMT2vWlEx/pKO/ApKv99Oc7A/xNFc8Ol4JOpcWMIt9nRMVJSgwlq+8m2t21wswN
oKNE23aC6hFwBPr1nAPtc0tt6WbgoA1KnXxFRf0YRr8C+dfMm1VjimVeUjBJn9tUF6HevwgcTOqF
HoxjHEvC4FKi+Sxva2yGBMXEO7YFGwexaKpbIJqbu08d0zoc3jzoMGNuPX3FkIWB7UhtammDbmuU
b7Ire1v15xy7Ia2tgL8c2q9/fKGbjAMlryCxGg9Ks7RQVwhATLZxshY6qry4B3yz2ATxSW6JQRuZ
zp3YDfsEvzm1oA/Lz1iU2lTOZdIz3OetWhBrYSgaNMCd+LvijVoQCE0TVcU1rWwv1bnxKRjp6pla
4SgfkSqtMrguoI6KXLSUfYYKjq1ShN8ji5V6HoU1vp9KR2Sd4vxrOSfKYJcHyenvx7HGWR5aYChU
umNiVd9NIy1MFPB5ifmVest9iitft/K3MsKA/t9u5c0opWp9Xnusqs8xffiaYmTkV4XP3KdKa1IL
vJSmIFpH45rOGlFqzliEyCyUnirLNazroD1Y9MLSEvjFVg1wYbK8MP0NieMB5ixFjvcv6mwfgchq
MAPSuPcvpPZOceGReE0h+5tjPf2KRJu+48pGVywrLo65Nr8m/7iXYvtKmNheGJd0OPedwhAf+9O9
NFVpki8vBwsEKRCIqKOb55tR/g91pfkmSnBhExe9WTfiN928y7skYchCBLZq7QMej3dYjQ4jm2xn
0XrYzahtBBm9pC7UyDIBbEd209XYhmB+QBE2SlPnxoqbkW3F3QaNSb4dyKP1pTFt+6XAnPanEQoD
9piQW1W8UsoFWvsE2Fx2DDq+I5em1vGgpunqORQlROFby5uWyHrRCrim1B1Ie6FvH0AMLj/Qno4h
KURaJk3Nq3z7bDdVRL4uLSZAvA1f9KanmrmXfu+zgxKzivh9LWEZy25/dr35wOOfOztaRksly8QT
8clylc2PCYDdxD024jOMWie9/Vi1Ct0N0RFqpgOTJRL1bsOxCOMPLwoPgolD+ETaokK0Gd3Ppfx6
KMsKyjEzukecZqidQ2Ddu84SgcCsQXsG03ZQup4vjawywakEQLrgMAswWnImuRVjSz1E++M/UNT/
/Hcr/ib0Gu8mybGsDd6JLjpI7QbwifB8REiLQCztK3uxiUes9gLjIhCSIciAHj8YlqYNaxmdOzoA
4EH8Osn9WC/QyTPAFqFOzJM1Sd2Iielvs9k8uIzsglKMgH+OFFNJsqYUyrPAwtj+AtlZ6LI0nQFQ
t2HxEblX1V48BdaK6ayIQ4hcFW/9QUhQpMWPrTXNHEM3vkTleqxuRnvXfgkhwNFowElRKavSy8yA
osq2MyUZovTxqbpK+roKr3/FanO3wbtmsPhJagzlunJCxrq8ksoM535p28hj3Bgkv39vz7dtD+ae
YCTW9XrXJ+QwgFD3eKK8G6Hprhu9lMS2Fa3ZzFZVSGr4V5x5g5wtzx2VR4baNjXM81ry3PA9yX3k
dkU34fVqQzWOdG+0QG0UhqlAaGhK0utQolnBpFXTKLVv5ndvZq8HuBzULJKuX+fmtbD25KOHyNtC
uY5fh0+ge7rPbDdhrnqXrSbsGH9P7HCv/aXsNo/dvUa84cyXWewyzPWLhydcBcwz4CF8SVZsS56o
7NnsFPmzcb5GsoDttmdN7CY6dzk+/mO01gPDsBKVq5E5QAqIsv8gae9wRaXtQN+mw8/j0PRptx9B
dGFRgxWYY9mZ9IF9f2iLJeu7GzZS2pAVoHpupXxHyU4lNUc4XqNpjQIBvUO+tZNRqkraq/RKY3Ru
/2I9hj+Qp8mjlKafV9xA7CBxjXVxBE73tpgYHzLt6aUdzfv6iziJBAjLyqq1olWNNtGlm+9ley+W
07fus3wvZzq3c1nelu0VamzXWqbX8mV1ShEHRE6h6atcRmoZaPE78btKkVznTMVdPgXwKSS8xE1n
9AOhwA/4ZJmtIqRl7fLzHiSPuLqSl58qZt98bwGXFDmLZqHLGoDChbQwbNaWc+xbvFFedLXJbJ8g
xFdY4V8QV0pC6wt1QdmjCpPcDuJiT+VZGk4sVDe9//2rJG52ojBr56KgIl90z2WkibWRrV+6q11l
sVeyrZlqpVArOIZ2VIh6EhZFy5fQlEb8R9AgZUrP6K/046AP5JHUWzUR1wjaQHDLW9RaDJbO69TH
yYerr2rPG/yRWnaAEIlgMYKGfKXRbqGW6Khh7Z2UpGDL6bJjoftfvqSXWgcdhRW1MaYbvti2ITm9
9ZVfBM3WVZ3Bq/eVo81DOTTSigzWzUxrrd8mD2yZPX6rEovXtwJKPr1Oyjb9Wqyee38QqXle287W
Rj66UR8M9ihajCdn+0D/hvcSdMVaCltq0pJNbdWWOBnXaWNVJsaaICcSrftAJUP2pS+kYIccqLGt
Xfu52oZf+xWNMFVoQ/b5YJZKgDbQTk+c/3m9lYIMnTHv75xyhmCunKQn9Rpe4g+q3F19saka77tE
dLSrpvub6qG1qsaaDq986Vy/lqkGRU+HUb7s/0rn93V/2UCjvQceVUNQmQtuhc4sP443Xt28pdU/
z+7je2PaX1TfT1HczJqfi9Gz9KzmuAhBJa/+2W78Fqbto3J+169KW8Tisf0szxv53wy5MB8rGrfW
5XvXuRhkp+LgpfBuwulDx0qFhO0ro1HKuU/NpjdfyZ9NZWG5+bpNZHhzELOfEH35wAyvjWs5PwoF
G8qGmHfs2/me6LmT6+RZdSFMAL92v2wUnyxYYV3L059cZ0+k9nH5SnBBWqBFMqloPUPBhclPEcjm
rKxxSPP868P76gtKmRBBKPBv4cnmEnaQVEtv1GjdT74vEXi4sVJsIAg0ZqdoWzv35/0H67jAzOFO
C4NCR2vwKFsuMAEOg0RjF1/p6sikrDLvBKJ3EJQcQNRQ6Jm2BZrz1/KDOZL3p+y4DxXpRaeDgBtM
1VX4GNSw0OHWXqQS4b9VZnSv5JPOd59lrRQq+Z9rK6j5k2+8BbrJS+U2TP8Ci+BPZfcU4N1pf+nc
D1+9ssM825co7DtCF9ExbUUULlYRmcsJWab17Xbbj8/dh26YzTQKI8JhFLwsNbxYnSF279GrOScO
TuFUMexaATTXEWzTe6gIMRlJAkbzcaFjx3B+glKF46dvHHSVMcw/LXg9gNVP0H/RZ4e+2EwI9u04
q0R1Y1/bdkEjBD6FHcp1hRoMjvtzQbbdeNFd13KsMfRC1ThTyy3mFlFsMO3xMTFPnyyaUQxLCvvh
8lV+Eh8uS/P+tr0YphSUyXQIhvT6/d1cOFQFd38/vKLd0HdkTKWGp3GnNaVKuLzF/12zlRRdoO8n
q/0+9xd30zz764t229LxpZS0bDh234Xgs1i89pe5yq6b8w558Ne1latpUF4t1BDqmgVcvmNmi87Y
JLOSYK0PgjFNntOdirZS7OvGKaOR31c5oiveap9bF5l9/aFVwauS6hzL87Z+7I+mDpi9+Ejfu1M1
mLD0njp436vrTHHfdhwEyyiOl9FCldADwpjpJH9jg3TPwqk9Fo1pfdGN5+VP+988sOa7oCqsN+0u
f/ib3NUstpNICj0WuG/oqFi/0pAITSpZ0WhwxTj/vLLVzWDekyywQtp1jhM4Uyc2TpPoNU3NTTfF
i/UU7Zw4/V33QZ8zNOr6jBO/Fqp+uaJXePdPiWv1QtORcQLpt2rC+07okM5bgkDedtdibHbrcrzs
pEcnCqNktPqMKdFkhd092pUGLGSUSGv7JoQRbDE/V7JZOrfjatK66fdVvJL8t5CfRczSPXGAx6t0
7M+y7/d/W0Btyei/Kmxn1hT/GmDhBpe8rSthSgwX3wdq49+kxzQ8dbeKZxCbY4YoUJTO/OfRx0R/
0feGbi5dEmHt3dswKtaVUKnNe1e4CrMXUuKi75S1EQ+H6+fX+VHhdep4eX6dPxLtTSOdiq4WkOBx
Nh95FKNFsrwa5ASC99JlvOw9nQ002uDAkSvI//O4su+37urr9bat6/NRmZcr6/oDylndVApqDjvb
e20xKCwrd400Nd3r7Y42CcHHcI5PEyh8pm5m+a17nBQko6vKnZLExytT/rkMcsBQFUGcKvNNvj6N
ays1W0Sv2n5ynxhjs6z+XFcftbl3iHZJNvY2dVeY8dWisP9+6Lie9M+tm97W4/8WNM5xHbGah+/9
vLj5PIf9wzzNZhsrbc6i/Ysit3xs20hzX/t2kp1Cc99PKNcbOlDamUZilhq7vBy4Ymmm+qZNZHOb
HHvsR9Lv196er89cm/thEotS3Raa8Z+p3Ga0zJU4TT0upfvkNtjWF/wseeRDrCW++NHqk7KKmInh
Don9urrBFs3fHoqQpjLk0n60CY1UpDywZE3saBCjxUCRYtdcGuaPNU6HwanPqSA8+zPta0q1xtlu
QYXEo54fYFZPDNZ7SrhKOfpCtHy/0Oe3Rsf7lWtReFHLfcVacjqFrP/WijoUzIEngdK+VlmhAj8X
RYhW0+OZzdAx056Xl60na5pT8fjGWLapTbdqy02JzPnxu7yU4edUYwqH07WUXkPm8icrGDva6lvv
13myOr0zuS/dcZl9/U9rrCBJV1KVTWeph/T4BTQDc45j08Z8ch1dW3u5y/CxaN4n8RELHfMJn47D
7u5sQz8PyRChLyeKXW31DrhdDh9o2T8rtvwQXyUzkZFJWbvDVO32dmuuhtnqvB828UVJe7x28k3z
lUFuco7mTU6vJYFsdK3vf7dx22amm/tOaMCLACime7EsJVdt6cf2CsbSTWkGwAPOUZadqaTeryTW
chH5xDWhrVpIhA4/BAHPsXzuNH+TowbIRFJBnQpwWdQl35tRIZJoQXfAxCTm0rYlTHA8lwFICXPI
1XyquvHQNL8QYNJbSD9DhMWC/GvayqTLa57g3JvfE4nohsX2hv2fvCjE377tT27fRyFuPvKjS6H4
7GVb838Px/l8Wzx9p99Pb0IHphxMo0kpbR92uOj29ewlexdk+/DB9KDQXIwgGq1535Z0fl919+1L
NznK7d/SD25cxRWnhEQx+1MYP/LF+89zZF88dS6gxIFic5mj2tvxa+zgLLwdPpOjTKiV5r22Z9Ck
G7hjRPolSgvvyqtV7jIxqs8bDqG+LfvOG7rmnErycQ4neoUrjpq7yba3OoaAmp3SZd1aHat5Yqzu
bffGBe9wq1guQqTafl/KGoqbiIf9rdiwpOusr3QFG4TH6N66dafaS3QfUfr93r8+3EDqEBXG254q
6/oUFk9HDRQfLUrb2m5RdU7fhg7Z03C99FlvU/4Ai9IOIXEux5/lTIF7rFYp0Roknqmshh8PDrZ5
pr6RX3nZFidpCbDkJjthgn+p5q4Sis7yPdc5qd/Xqql4/70+iznx3ko8cCquFlFyUSoAL/V+8mmL
yKddhH/SOw0lFtGZjXGmuNBPaxtdrqUku7ZV8zxv/ZeqrAVuMsLbKO41mwqR/+ZaSj9L+9/0cpzo
pDdVM3yrqFlDwt90b86fRX3RsiyWFQXHA4VhYi5wYPmZYn7rcDBtKNrPvGvZ/qqoy1eCkPvdf6e0
IopIx59vp/58Wc6l2DT/Kchg++sm76VNQyGI+9Eg5uNUTg4f5Fe5YerSfSYaWdWcqmWHopYojxgZ
cUzkRXSn4i/uiQLu6na3KvrTsYp613Mz9FIOaU4o90Mf0S+ufney7e1w0WcCQF+06S+HNiem02v1
u5tKYCPaivyzndM72dT2+0gDpkhiOWSyTRi0eyc9Efz+R69A/yw1+jnXMAMLnEYx8N20T4/mq5EZ
S0ryzQgWsJvgJLRJfu54AoXyklAXgYn/czo6TITV8AKqkg74MfUpMjWC+cD3bEZLSI8yt3+Hj2SL
VeFWun9IdAUBx/ep1qYD4eOFCYh2QtV5sr5+14SvOKEpbmYK1cebTbB9thTT7+l/0/dj3cDFinf4
yo8q+lAcwTXjZ9VZlBgzlHPN+WwDvynePgvNBCuBOU7gxsmyvRhBWzzWZOPWezbn8Xahvior46xx
AmkvlYtvaoqg8Gv9Ezon9MhYd1//gh8Tjkup3Z1fL6FFPT5JHGsbVSRQ76S6YlBpKWebNL11tM6U
TmykzraZ2orz09fS7jbZJqpXa6ajnmeYkSBkCBdsc0LBWroV76W9T0Q5SfdyJwUlilTgwuCL0W5a
b6R7Pv9cD6mUuy7v27e3RXcf4PXL1+krPSkov70yZta7o7RQIt7b2R9HWalKrgzeNqm/Yw1SUwq+
kiXoi+bPcoHtDJToazlOtgvqjgEsdf6Q1WeUblI+kKISG1ygv5pf8VYgrP2OfQfhSa4M6WcrKjNc
LcqPU9Sa9iyoWDg+KqETx68xkVneRdGZzusjX523kz2/viDfr/do/y6fezk6P+5lUbT9OPub/z2e
hZ6MLE/LRQu0lXzbfxQmLBAcqsgspEkc/7TqL7+1gJrraNfUf+tAeJTusIxtbT8uOe/RUCcq9HcN
ruBz21RLcHj/tPSCX24/1Y8fbKEE2jUmYvzh/Fb5EL/p7GD3q/9LL7gIrJtr9EpCRyXcafAdWA6p
QpOdVy9YzfH3/frP7jo7hHS4Nvzsrn/qF0KDrvVQS4rFX8cRItn3TaJGBGQzbc4v9F4sqAyYciUN
S3aN/ceKC2Eoq9JLqAdFwMWzGkprmEuGC1ghe0aanBtw9uMLryzXCfSCItt5uhbLN48doQt9sr9D
GQb1xd3YgH8Yvugq+aipn1XCdiegXHLdcZ36gYmAaA5xmPhi3LEd6sVWY9dgwp+/qj86WUFHsX/0
Wg0eHLxyb7nR5tfoZLA1LCh2cvTqTuK3726bgR981YIXfz/UPOq9GIZKgdhlXV/Bmf5c8HPoZotQ
NWU112JQzhV5o/Ea+x4axfVjwLYOzbxDRC8i0uyPJBxKjWMx+3F6v/wWWp5ArHf75fjtoWYkdd9P
1EZ7CUlelZatQ0OHPnZ822ryLbMp75u6T1zkXfRdr7AfUgXQqbkUNWy0WQ6EXVmfiD91b9IcTNb1
hToHjQksunwIO5YK58sPXBULkrNC7V4HZarHMpIBZTDdtJ4zIkLa+cGd+OM5TNJx6hsptUmXqMj1
o3606CuUuAdlboGO8d6MbaNH+YRnVj+s4EbzmlsQPq5p7QrF462oH0NS0wqNmXTPDYX//xS49Q8u
DDoGgnsREZy7Knsawi4COvXEf5oMl+n6EFqnPYbySCBjJWNPhwm2fcCLnLgN005KDqvTGT5hV9oW
s3qAqIyQoesTGqGpH5onUYVIj8ekYTZ2vbvvoQX7ujMAMuNIbFfyjMDHrceOyuwoMbiW4r1XJ0Ga
Rk9TUCo/enzee/ZAS337GydJssw7JPG2wkWikVk2ku0DI8sPmtObAIZJGBcVhbdChHHsXH1dGTEK
GjRQLDr7n0Lmefl+qtw+HBwYxSc0Q9We+sZ744l//YhT7GYqdhSb3+ZIHNh4mVw22HvjzBlD0jAt
s9+btoQrp7BDCjX8f/gEZkqZjzvkqsDl4Nn2jY+vu2w9q0VARl9iZmDEstFCOKIDoP4WRBGkUuny
5VTLjwqd+T+vOe50RVMSVhFRbB+TeLqyP3wthJl0BtBSeHWB7Lf0IJ7gcMWZXT1sNl3JXIsN/ycy
uZufqdKZpb8ch9ZwKwqBwVagbOlstPlY/74SAqaSPysfRcecjVK7YYYDA3f5j6VjYvI8gJeSLScR
lNgHHrflrMj3Mi+fp2z8ytctJ7l4YZztgXKFzvP3Y+bDV+5OtfXvY11JTs62OSb+HwV6mGOkZVrs
UvL0rpbns3iUa2zf4qfmIhHtl2/+jgne5tE52bHF55QQPXgnF28ikEUl9X1TmboqJb5hocNDjIKv
eOMiDh7JtjfpaM2gXtnh+Eo3z9y2ED1E3Pxptbj9XPHR2GkiUrx9wSZTa1n1YAc402ahc5jWM/vh
/tdlhzucllfp8n5LY1w+fE0L5aPylnn0OEYJbQHQWhoXOI5T5Y1LdiBqeiCYKKcnl0dA0hODO0aw
UNySbU688Fg+fAg+86Pb1/I9PZnGh/Fn7faVW05yx8gXHT6WwnFDkiulEhTY9dixxo4kVjE6puya
TEYcZCo+i7tL9fAlDhAQeDY7NgUT62INVPy8pEKomUhFj08yExDBtfL4XI43MVO99vi8HWtbCZLy
YlfedGnr8Wvgl8vcMPNN8nDY9i8742qodx/u8Z7TszQqxKPLjt07f93i8dTPFrCYlfB5nduuMvUl
fnOtXOOlbU5gWdqqRwbIqN0hkW7reccFSPfpyS3Vje/Lc+RBOdlPx4UIbwcm/+Qa56JnEv7el+mh
Pbb5Qfc0P7xl1Zk1oZfdglrbebGxWZlpZOs0b3jE8p7EGrcgwhnnSMtzlfwyaOheA3vHPlM/IBiR
i7AarkOHoq6020UF+Lp1tQ5l1fkT/zz92Um3iDdePkb8SJDrFk4cjvHX7JfZPyUZm5ry4aO8wTW6
zRX30uzQJpPs3z79zxXMui//N79U58gxd7uSrzHtzpQVBiFVdKXeL6ZZcIkCEMAlbJ3qEtrmtNdR
mJCMsnMCiGXCBa0Z+5wNwf5QNpWzx8bf6wgcpv9C7Ykxy13LiW+PiuLBBaa+d1tddyZ+vHzePpcz
O2lKVl2Lk7WS7ugdQOzCvx7gfn3z0ULI9WxDQQXfWlRcwzM+cuvJ7dt8X79oAlh0UcdpiYji8vmd
udcTn5ZaKmWDHOL/4/ZqI1d+DZKT14Aqy7+5umSrsAypjsfnW6fJTmJXce+bD2WpzbQIZHZMV5Ot
+Wx3IUSzckH5TlNHyqKV6sYa4Qa99c0j389Oq2quOf2X+L54nBdYOetQ5tRcQHSLleWX15rQXlv5
9jT5tvibDbnvzPf3037iLkB32NXw8MXpPuEIgv0k5VEq9fDlIuQA1JSXqVqUypSWrAru/liGMGLF
C6XrjFY31RWTH7AFM0NmlrsvIxNDOSiRHRN5ut2cnudlfwztdVHxyEPdxqaHeYzSfQdZN3Fhz7p+
9t2/oYmlNBjW+UBJxduKwbZoPlb0mG98VfuZb4eqlYAkiQNEyUpYzxW+MdDYbWNOkHRKR3dkN/Cf
vGVXSziI97Q0u5si8Ug2kui6XgK5XHc9pV9Ui+xkE2/9bYks+KlgOM1viz1ryDB7iv5/MXLTviJc
Kqf+b+OWi1XDrEW5AgzdUnLgN+HaOGL/0eIYeG8SwxREuyRT4SviZYN0Hks96DKEEpAZlhAKIhDf
eKHY937mq10zD7BVY5ElUS7HPlf1Ob+ORDf1vSV4mO3sS/u6uWe2Hf0edoNP9+j9SXyetT9mgUoM
GwINgiBVtaKwTSvzuZ1G/minbTQprGeuP/G9L0QWRair9TF9p8SSKtSTH5NwpSh4PGxDyC88Vtsn
1CuF8fcvLhjW111xZXxWg76PXkHUf6zyr6zfPm0FBqXwTcfg3qlbSK3x/LrWj6S5FAjxU0NliJkV
HpPJxn4SyIZN2ZKj6O88ckf9o7G8DY2r5+Xt81eUWpVTUgi820Ne10trBiPTdB+GzA7RWoyUIF50
VbD1ZeuPdPeeC7xpmyjyYawDXnaVR4PMSADUDqkYg+vU/GUwH/q20yt0dwCI+YAmiP4gRwuUeHvI
OXPO0uhcW8sVrpXjsXpLVDyrpP1yXneJhz3ZTCQEdAM+bk/ITlNfkYnfrA/Cg1eUQVcgGFIDMJyl
BOqA+4HclOmZFX96njzpBPsXO5JuC5wzXrM5CcKjTjzE0N7zVry4C59/T5RPTBtXUe471Q0kebbt
Ip77+ulW9mu2QFJGH7L4uaQGm1GInE2QPci37JKIuS6niQEwNXK5pqs2O5N24yDn+use/ropGHcT
+f/Pomj1c5xZ9sQbrvS8aV2z9ZTlOa97UfhcxSBzFFGsT8yh2vyyaseT/+baUFgNN06agO/D/Cc1
Z+gtSeGkcKBymA8yp0l8pS/KpXNP/rvFarF7L8fJY/8vB2+O2+kvYC+yq/2tu9xr3Vk/zWsmsetO
xhqXe42SojCvP9wVFJOryiELepRG5VhdFW6t2+p9uvjcpkabzDh3a22vkHeGme/ra/c4DnKZZUc3
0MOtZdqkj9X4sbrNtHYo53zF2Ns/tudGBJZSStq2Ld4+E9/peNnCcZo+Lq33V+fZD8fRzLZnr1dm
arde0kSWUt1lXrk9icL3UjAx/Vn/nutiNpUuhRpd+zfJJT2l84PApr2eKfb131fXZxeGnqC5tZ7l
mhRctVTXzDxhP5lI7t5eDmCbn+PWNgfGNZ1v5aSGLYNY85Ag0sRR9pGuIX06JyEhwtM/qV/hm84n
3d8lKrGhncEKNhOIQfuwGatQvnI+jq1uP1/SkXlnSfiO3Kd/mNMjBKYnTBL7qcns040ZaZHQvJ/u
r25lW6cPPDdicLYANpvfpIT2OkvXqnGtrtuiD9JIFlOMPc1xQertPc5UAoLEisBB71EqN5NY4yd0
sFHebvt9pIM4yWcSwWWDEMnwkJ/Tb/rK+P073bcQIdr+3h9DGYy32laPHqaGpdH1FZm19EKJWM0M
fqVt+Nr22m4yISyup1aNxN7TkqkxskC9jCxELy9oI2QnTZRB7bngJhlUSVMiDyT2/Os0UdOj9qRQ
ISRIePBZNpeFJR8tD6FCs9ELcpF445og/7O9J7rLWeY79+0u8/3Y0A3pjNHIz1Kh5kLBYkR7DPtT
i0PvI5dc1BhuobWzfQ857E+fITx5y4W67tjQutu1ZIfpxktRb/0Jbqj+FzE5NjNdJ4Dndh4b1VT3
rsnDLMvuUHQrwpy2E58+xTOyQ6SzdaKsQ6iRdUVBOqB2mFOCnFN1fVB/OaiCuDiRa6oH1MmrFZRW
ZDq0JwpeVPEqLkBAKKyFDJYXvc0kO0782GX21f+xdF/NiSRZFIB/ERF484r3AiSEpBeikcF7qAJ+
/X7JbOxsT3ePoKqyMq8951x0yKBPEKR1Uu8Bwkz8Ky8B1HD8l0xXSeOSD0K0u4zo1cTK2dVVHy0d
a1Tyqhwka9ekD4BxstmSordTuq2vSJbvb/4DQ0cPMuvYwFutwBgWgxJSdxERKtW7472smoWqkJ2H
rRdgNYNS5rSnHAhYS+evIID271q6n4h0kjMvxz9AjH62J/Qr1nGXXxT2AvEdPqIUYLTcArqvotP8
8zy40Y04/UaNWKskQHaKIhEOGzR7EOQpBUht6cn+SeTPuSsw+CAgtj9WTCPQF36AQGkNLSoPiANF
qvYRHxk33cU+BU4yeeS4ay2/hnPKvYBkwIjEjZWfeHyrIEoxC61iD3hAAbe66WgwBQg3qUWoCDSa
YdH/sjh2EbfbX3UlqNne7bsEQWAyy2awbeaaLqYiqjBZLTSnbbXA1Q+08uAILLLVgvAIaHjANO24
hlqJsQfOAk5z6zJjcBqt3Atg8XBjwUM0AD0l3E61Vt1YmXTdvAJRDUsta+OUFntpabaC/CBqFYt6
0udR3IBByP9lK6XvFZwXySzgbUgb5At4fYxdkBsFh3usod2KoSDgsz+DseFGmZZgebQ3Cdzri4+v
+7YD5u+ABQ+9JF27LoOpsTY4t9NfEov5RNB4bi8nEo7bJw1DeyE72kK1J95CFT0zELLsGAOBAle4
DZbvsu9qbL4tZ1nZc/k4E11ugbITb5zd7VOZe1JQSQ5nfVr7UxPK9sVMxxnT7P78jPJPnuoAaGTA
yIaa/r56fd6wo4OCBn8YYM2ETYKbYLG3JGSe4hEla7ro7e/VdD/zFv4LhxAMMimq5WxePcgf9x3b
Gj6fIE++9i5dybxBjHmH1BCoVILkMfpCA2g30F1srEMKRLswWAxRpOhGqqaRrhXStsLOhcesL3rL
zTA3EEBsO+sJx8c4/+dgzoWhILZUzXwGU87fiypneU6G4RbDI70/qpyp2xnzD2w166FuWqrChk/C
49cYWkIQe+NjmG/ryJXlr3XbRkg4Jzqrmp3S/yuOmKt1rrcyxRn1uAy86oySNJYZCthEDncQPCC9
0aaXj4hEaESM5CE6JJ8cwf70ylxb1vPEvw+rd3LfA7fHgBUDr7wgSmxBHh0DrNSScnmwsz7otphT
V8l6FQZjOZHwgD7wKV0Zp/jXQ80PeK0Cg6k+xrSWCE46ODcRMZ9U/NxPyNY+oyW/XrMvoiu3b49y
HO7GfigxMgMhm3iO6RXHuX21PTD6LX9Kb98cRd88B4wIyxcMsYVMAPg868+4ayGI871PmnwhoKNF
qCrS4OoGEKQ6Htb3Ds6zRa84csuWnrez7K4yN4SK7IEyc/h+zMT2tHYl3GGV+TQ3WErVV2Mx3mAR
vzlIPn6d8SD8fCZqihz+y1juk9NTymH+ug55hWBnWhUt8PjXGZhvgj8PqOxXV/Q4wLzebmhsQVxA
F+IfwhJyJ+eOgyoomF7695mfPevOWnEyt16GeN+LEkOMqOwvTGDrPwMWe0iNkLs/aJ5UvcRQb1UN
EJESAYIIXgXJE9Zha14ZTl7Yne5BE7tqD6hajf2L69dZ8y4+hQdWDTcBdh8zYHa+y7kscelHOEZA
N8C7C2x5gIKmZygafv9YEZwt3wWH58p113JRK7ULSpx7YghAMwivGLJRr8R4PqrDQsteSA2cov9e
L2lhynVMQvC5YYO5NuniWKOjbttyaPp154k11yzrCcWBhk38kp6lWgoGAWFmGfGYRY6Fn0VjN873
S9oboajHuS8RnRPdbSf65OttioE4Pexil08prj+bTM176L9lAm2Rdogflw5D+IIv9EM6oza8qq7G
PoXVu8piiPyXWuFEhORBva0Bao3w8BoDisCrDGR3iUI3xAv/5bADsD+SmCoWuWUjlEfiYE4dFt2w
0iC8XFOJVg2Ze7CM1n+rhS7UUqIeyIqG+CYDG3OIZZELAjNYA8WazWGXKLoXkHV240Wv8BOEoKwZ
Ck2iee2EVyuM3f27TlZQ2Nru6VoQLPXp8S0yqTBkheEOEZeWdQfTT4Wrykj3FREfFHZ98bv61fTu
Kkcv+7tWsZ01/mls2syxnnQbkvxqpgL+D9cNBB6g5gfwbdYrFnE87WAQUlm+oo/PtjMWx+YzqErK
9pO1heeUTMEdZdpsvK1FVNCcj8Rn4nP3yxBb+mXA9cLQYycwY68LqVpjbkyfwkDiLcAbmex1QDCO
4mCf7SWNELwqELs+2ALmh0ueenji81c76zwJGT9OS5fRKX2K2jgg6/4aZk3EEpCF/CgA9r1aKynZ
Y84xTkqf3tJj9R7SynCrwUlB0E6gG3w2qp0EQtkmgHtIgLdeW2nVkB7521QrO9KqcMCZB7TUV99p
MYIE+S44aJUV40W4AD7WPxsmgPF6SNZl1feqpGhgm36GJx4UPpkmMZvdEOo1xmcghDmj+3rIFWgT
s6yfq3XHnauhOL0Cz0NAvNi7ftSHs6QIhdp+o6wVUpXVfnSZvm83w1Wxy8SI67OZpl+hViFq1q+H
HIWX068lTaPwJjrWMP0YhZ2q68q0ynOZIOtYmjdxCECHgZUcPlNA0A1S9dytHWwZAouT5Mtd/xB+
Zev8gE97t24XYyFQRvycFEMCwhkpFnEkWZ7P2AQ1Ang4YLbfm73Jkf3O0QeqtplH8ynkCjzD4BeP
u5bSgTOUzDTdmW3t+ROMJxkFd8Ev+QB8UtTksu0EK3fOUdg8zyxx2meUoFRcpfXWqf9nTCbrpv6Q
Cd6JBZYU5eP3Mw6AxvNO5Fo/LZQsyHGE/yQp8lh+/e8Z8rmvZbZlrS1JqPeI/BhzRQzjaZAsHtXC
vq6oskrXvdLZfx+2ONy3qpIb8KXiqXFGIlYor+4Njo3rzFGQWDWuk31k9ibDEXxp4L1xf5tZ3qwo
f8QJ31csrGPP8C7WNVcVTwQvAuC/auTTiit4RwQMBTqHqrXZ/PqID3IgHKq/kNB43ZbFBkOstVKW
LzdvBjux/LEEt8yr5feuUvPmcRnukW8t8CZW3ZPxr/wh7HF7k+44Uxydbw1ME0PzEs1dw7tGx/Gi
OC/XtvOS9+/M6vuMUEZphgISGydVjepyyYQYasKSEFTvxelx0R4Sx7u5Vfln01ApGJWq5w5lYLcE
5wXktSrW+Isnx4cn7rPaaxoLfAqv/uR4eBkJjITNmEESNngljI0BNn4Tli5o7wW9Qu8pMW/TmCaF
UEgFpvElHlo276tYekJVHIQNVxw+zjnHO/OQzu0NfhpraHGDfS6OjMXZFVlgCg99XXT7x60H//1p
g/iTRZ9mmt6ia3tPi7FA6fCbpATyCgLD0iBNra99r8FTu2M+gPtyDELs97s5mmgURltpwLrnxLy5
ube9B+fO6vLx9E3+rpMQk6vsWyh7bLJCPRx7khCDh1eDZPM8MiHYoVATBQ8s4V/ENS8AW2iB4+hj
LuEMWiWFuadts7P2E0+jloWDa9vAID5jXe9wm226STXDOXlyrzWcG4Etaxf1bDUJyadPMMPu1BMz
JXyoUCUY8ifTzpM/JbXk6qP/gjmFxGX4BoGF1xZOsO3x6fPuMhDo7g23xx0/uZHhXUOhjx1wgoyK
Jm/HmTLNcXadKW+dODj7SJv9EHw7s8k/CToCPv2abaELYxOTzLYQIQwlX/uKlGcdFYRd7MWr8J1q
SxoqT7PF/IZNGQuV4pm72+NirRDQjjamUXXFWjzBRhwXslUm1s7SLA9TyaiK0U1Tu7jPSuYthdLw
/FXCHQL9Wg5fGf8MeU5SPwz4JbUgCL8ba1dOzpTDMb+Qr9aI+x07KiQGk6C/eBgLmp0sF3eDQn+b
3HlS94kBS8viVg9IKAT7ztvc/AoF3KRTfhE7OgRwVImOGPk6CesslRcexGUnXyTnbwTNnsOy/VeA
ZXe8XHfx5JE2vLewkELtRZuc0S4HZxC2sS12Gvut4Urcb74dYmOGDbeMF7DxfWVcCsPp2PVMFKR5
+Gz37FtVdwLLFrVW9NBZvO3fj7Xpvxvd3dXoZgbYangJIz1pQbxxDcnSm53rwewvtFdniQGyMbAb
pTj7OksrtxLHH8aXcZiuUwM1uDixFNBW784yaR6FahtK3TuqJRCk6OrLVs1cG/t+K1CKWiFcs7xP
35phJsRf8A+LEPvuDQjMV6xSAKcKycIRsTOcWH8RzNu6tsOtsYoSc/8IO82Sc4T16IQp6Zof005w
tz4C7EEhx/3b7LZ84kcmsi/WQ3VykIcwNfVu5s7lGehCFjqurb4CdI4m1MOBr/i8Pc5mOfk2MhGM
2nz6WTgE7xK+b1VDwerZYWyWVxR85P/bIwxqLK93ij+5gewiBCOGDY2nI3fjeUOggL6yblDictDs
AfLmk+QML5SfhtK9uYKdY2R2CAPkjsFm8RT77m7+txbAmOpE/Ad4jp1z/pW80MkDzdeMNbDkEPok
ymGfhe68AFuLQFPPUnKoYVyDXeXVxYpKooQZn+eBFAyY6FCu4wdKihs8Gw/wQioLv1Vxb/22+A00
VstbHK1CvBn2iQRKZCgFpwda7PJ2dp4Wmsq0cPcZydi1ISt52kALbjHcQcKBryNG+o+W2Nmy7e7s
dyB2t8TTvrck8ndrB9UH/g3XCIOTx0zVtvfuLvrkPa2J2tLEZYIjGR4WTchloZc/+TohhX9ciK10
4IP3yQQ65n/GIFCBXdwOTWVfww78rTpUi19fq+Rg18x2mhGWTG6dGND/eyGhlrV31tveZXxDUrp0
VkPSSh7GU51nuUKXB2NBlkHv4QnzYRDDYn+pbF4DHzmssG/MHcaegkpkUa/LaWKMaMORAAhCR+EI
IZjjHGGepuU1SmGC29fdk9UsnhlwT4mBn5LdMIaWPjy8vMgUtqxcj1k1jFIyUCg7qvo2WMmWbqrd
tO6fYlrMQ8nafuS1ncYe2Uq7//mxFpZREwpSqliOirX9C7flYIRF+tU0soTcIJ/An7Nf7LSHSEQt
NUwZBW6422Fx9uHgeAe7XH+zbrhNlsSOESnyYs44qyT0ccwtxzKQNMHKmXK95GwZREsEw+mD0ZGn
clps/+Da4aIV/UMAQCO+5WcsT3p2iFHuXXBupqYKWnYmfuhZysuvU2kzhahKb4K2qE+KfLmIdMCA
2baelfUVSwsx4W5cet/0455VPdrruriHJ+WXHfPK/8vT4mzLflyt34VkHtUZ/u8o+fVAFzm0IENx
wObxtG57vycp/FGIWh57+5IYeDD/zUpbcnUM0inzVzcSFlhSBsftPZtC4hKiALw+hr7K+11D0kzD
zA7P59uiGG8zPD+67zOl9RU2lWKLA+9QhpFIZJ34tnr23FkIdMKyWUhe0kL6sJjPGXBBeuFpcg0t
KZkwRt1F/uhYiI19yPm3Yl4XTylZ64AG//epE2pwNgwFXL9cZ26SiFf1WYGRFQfVCasQrFeoLJkL
+rT6z0jPhxJVxtSFvSRWiiC+2/zPdro02Kt6oBvdjNmy5xG2FizCiZFav4XoGnV/X1+/3ic+584w
rU2zHHtHFt8FfZbboDU1mnpygepzwVnLsJTsnfcuq9urKQp8rKj031vR17Q4trPkKrRUq5tfLiO3
wg8Nb/b3QMPoMBaRPNuru7HAmkjMi1fgkgdsUZt9fPmlMlYYoL2TdxtQKPDT2ZGYK7xglO/DmmCW
Db/oXRWuHiPbcxXEEoLPDi1Lo+rcMJnZXUseyk7wLyHt9+YLIdI1beXQdTaFnAExSP/3edAC1fMJ
0vboou/P3dgNlQYh5SAqd3mqDRgWKpAMjHZ/y4v6PPWUZ2ixG3NbKioDQUJMnQEqEnna3TjA8+TI
ElvbtcY8DCLqbSqM+YhfEswMzgcOmJJxpn4dLBxOgwjuXR4/TXqKGsspTHqdV2kVvDqOw3ldWRoh
ImzpFZpj+HcQu8VnlswOsh1zapLowbfG4+sxxkeOHa6caaXbQFrB2ewE1QnLyX3DruAp8tE4obqi
ZpTdPkNxGzFbb/cLJ/xBBjj6pbVWnFDDEITmm7RzQ7lWcqUdpJNIoFCc6jYXQ5c208OYviCIsQ+V
LyWxaRgZd87rzbg+j+ZtzhJqEAwN10bFXD1nOipWkrP/xBvC5KessqXO1vBOMiBFlioaJg9N7Z0Q
Hef7/DfqAJ2knFzHOUbz/I9vDhL+EwRx5r6eqvcQol1jIswQfg5BwWFfGJxzGyf3yhVLIovL1agA
X3ZXTWllt19w1YcAemxFZFTBEK/VTEr/YN5aLH/nu17m/pZYtpff2W1vWeydUi1aUdeAgt5/byA1
C9VNuj2PKseEShyYQrGzPtUu0YuUMHOol85foNwWgMnbJZp2kVLiIzFSP5jb2evC5/0240lYuBXc
p03JiLHkPHb451xJq0HYkQKgVMXTB2t9IV/PeGkWOodKE+ZKjhXE2/emHw7ux/6et4Jti3tc0T6M
buJnWUIls+J/uaqmfU0Oxm5KN/zqzfGkTysQHOiTn8zRPD0kU0qPSGAij/1lf8SMq1/ejIV2lHfL
5xkN0Q51DRU/RokuTLF80TL8ZLMupMtIOUxHgih63OEcicRp4TXXSMAv05FTfAjzJndfexB+g0XY
sv98nS3kpAZrn21KVVgM59mvh9/pKPhcYYGf6KVn0eh2KoM2606sSRKZ/hs7xZdVh9sL2bcfFndh
Lh7rhNHJOps5dunJR58qIOLNEA0zFepw/dBCmfIsm4ZjJ/qQIonR9sRmVr3zRANTra2sEs3AOn4e
0B+DX/Cjw3upbrFPXxfDdYsY0yyepHnRTi2aNAaSHuTp5OWMbKl3yYg7bsHlNqanRhBMpJkz8No3
ayV9K6KSOPZDJitJhrDKiPHLoHd6C9sOTMRxUuom3go/elxmM/DWphERUmbvJ6G/tQ3DP+xnxnJL
Co7OU/NcBMA1FqPuN8kZIRSRym7szqJ0PVivafWWrhtEarvegk7lOq7T6RcSqoiesDbEM42Ixjbx
haLgA32iTdruGofnJvKSgnyvGUlGhDPqpycuUpxFND19jPTfqaHnRYCss2lTQXhhFJbhnJPypU+3
f3Eh2rzLXNPfZn6Nt/ok7N+Drs+/zAe3P9qtKAkHTcyXRxvloRJBuIPGz3+if/fWVhzXXn4C4hsF
Tqf1H7zze/x6Im9AwjqUQ70qK51tmqpQLKeCdF0YIht9mcLYZutAAG7E88OYJcKjwClvxFczf0Z5
GzP5vh6YaLv8wSGwx0gL1LIvn7gZpSGkOiq5qY2n98N7bnhpn2qm3j6F6k2cN2m2SqCunyMhjk7x
R1p2+eZzy+7UNT73H4e5VqnRXUEl8gIff2aTx7dbmQZ0BeFI+VDNU0rh5TprxGVndoe9ljBZHn/H
poNQCy07DTF6RZBK+7peB+QRBTvh3H22rEquTfVZsOSOcnby8IzFcvZQxbF4Cpl41kMQyF4CK/zs
CH8NL4xy1Db45Of2IPZSiaNK5lbdmFLTpwg48zWSPsdGPwE6D7oqA+qpWwzTjRyMJM4qGhh2Ge3A
ir8u3+mv3KmWHSaHV5Bd0hqC7/cAcG6niVykMfQ31fSttvkgqqBN305tRjcshig/w6NZmpcDepmT
sgGU1RMF/Nk6ZGOmnzX1xmwEiFmdgqKCCbr2dTCPfm/JzhFX49RctfKbavbRK8H9FGcF3mrRiG9O
OXLconY5vEWXxn03yBV7+9q51DnnyJRg/CtTz9u57SMUfI6LQ1keIvJNRL3TQu2xUEuapE4uTr8D
AiVxRl+4wie/ZBwRf7qAWKRfPYoR5/fzqKhknwWVrkTbl33zcXrJ5Gur4rFyL3Ug2eNgtc5/61s3
BmOq5BcvUXaQEIqYnlhbJoeZfKuYIj9IxKk02pg4kULffL0VdS4h7D0omCdobCHZ0S2HzS0VyI2d
vZDP6XFbLexkehzt3XwSMOAyTOZ0fysn79UCSQsyFkNPXwJwWKccrlN9W5qA/N5pQC0gMCR82V76
IRdYpRSNWkdrfJo2H6+FO9vwfSTU2UvvfoopB+teXy2Y8EITGQAX/YbDJ5jkkkmgJIcHtwibHWe+
CrTZeWaOr3QbJEgBwFAUoPvj3fv+WocY3q4+sptaelN9XGG0t82DOgFktD+fXm7TTDl9LJRz+XF2
1Y7xajD8UnT3IA4KAWALBA0fPZ9w0iOg8MeyAQ92VqdziEbo4TvadgE1DGgwn/klSoV6Ru7Hq8Td
yMDOlbXtGNbYEmg5l6rXAs3vVaFmqDFeLnDB+UpX/t2uv1yq1t5S+pu5ZEmrEk5Azm1Drte9TdT0
E7ozAEPnYn0dvfub5GWQit6Aj+bkey/9wrW5vtZP0esFRmlf06zzfH1Xcx1Q3EjyHA0fn3CFA3BX
SPXMm5vGGri4zxGFsEMZ8i314xKlLlSym0yURoWfUld3150DoGfv4R6SO5crH69/uQe+x09qcF33
CuzpJWZc3qCY85nWwvjP46sij8h7N2+mopa6su6vqqzgOHQ6YIgF0qk6uN52oqG4vfQXgH+FAGcs
jnapTuiYypwDeldBd252WsvvoajdJaQHiOOlumQ8FdzEPwI5UA/IOTQv4eE89Igk3Yux/txdkAiT
vwq9HTjIW9Rcrt5Un/xNCgfhAf06yLUQbXSlfpapJ/BNTj3J09u/B9y268bgohARmseZprXf05iY
B5w3wkHcRgkAOXIGoeQtLDaOPbBQrJZZXd8gVMC/b59kHFeBnHHQW08HNMciVT/BeF7/jzu1xnaF
t58JqPPaXjX31nD1RObJOQxIC0o3pl0F8kD0GTDqmXLKBCIEANe6V21MgGJDZgbx4mWvpmf3JSsk
ZC6fpWv4Plfw9fjgpR9rqh2/KCf721l2UQdqnOWSdTe/nvjvmlHVzA9o/3wSLTvLmb0blqEQUIzJ
XHt/oHs5405G6XTznG3YKgDhmkxv2f4dRMnv8KCaLsd1lKbNTCs5sjT2+XQkMvK2rxNfBpny3+0c
5j+6hx5lo6458h45Hd+5Vke2QKCIx06y8Obf3ki8qENM+go2SBC4n4mdTrt/NkP+Xr3YYRL+kb38
WBpyxtShNjQSpgfnR06AJwWlqOSie624fNtErXP2K8O8AqvNH4DYI4WZ863rSuE0kWjDqdFQCrDl
GnCJr2VBfCdksL2t1Waz2kj7iXXxPnYwMSqlWAROnYJh1HRPsGe4BEI+zAjHQNf9LUOTP9t4RAH6
91DXB/yveum2B+CKH9VCU96VDdqagI0nsNFcgA/bdcEdG0KWaWII/Hm07a4VLrCq3W6N+DjZIM+c
ZzAcwbzGmYBuzqslOJTnAD5Q7ktuPpScHsJnCq2MCKlRjXRznQFsVWJ1FXJRaPr5h/bcbqHoi+43
J4QGP9R8APoeFdJoKK/fb9P3q7i00BZ7iU798/jNqu/TLDbtJZAmKpf3c1VkZbjHtvyzqv1L1nND
BZPXU2NXy9aPrWUrNzwagHLveFGVcRpx7D2ULQKmb9Mi3lQ54l+hr3zc29R+/M25fGtex3R9a3B3
1xq7VabDXKV/3iiUt7VdS+Zz+1Yu+pf0aWMlGqXyh6y0nnyP6oeSj1zqEvwaizJP1aw69OWmvH5n
CLBHGMRsg6m97SqYMktlZHWovZJ0qHUk1d3+EyAfEn7tK4H3TRuW9CMstUoNTRXRCCWnKm7a4D4E
nWss/xat5T+UufcVECF04r6t+Uiq4l5eRxWkMWYBeFzQuVm0crCSWgKdiwGI+ou76sL2uzd0EAOd
5z39RwEjW+gkjntsvz5tg83hEF5pSY4GXomYPgr0oQLoT2eZGgl8bypHSF5vArzTdxz1i7kWUfV7
9HeIG/M/afi9uzp0kQnkRPt08xC1BOyAQ0I6fPkuMsR7Cu8JDte2Wk+S5+46VdNB0Ys4nRH4Ct1l
Gv6zCi41T1qHrzug9Of2Tag4PObquEoriIdMK7d94WiKuQ4x8Bip5Jozgq9NjTGX6R8SP6uI/uPh
+0xMNd3PpV6lGJn3/aF9ZXeFtopuqndnwxeiqJPajs66YDTaDS/YN6mf8ibFW/cmyWEDjg1e7rB+
X5nOMWQiEskAlrgSQiB/bdranOobZP8HD5F+NL3mDEzijoyeksOuecjWzpQOE+wa91STC6IrGEVt
CsRhMg+SZkzW6TXzrmyWC2lIIyBy7q3L7fVA0UQcxY+v+0UjZ1COTII81ZclM0QqS0JvTOKfy9JO
OpcmVhM/EZHq+hgdlv34MUunto08fdcQ/SrO3qLqIVB+dc9zD1oZQyikaN3BJ7rGP+v7+3pSLaag
54GYP6bZZSVDfeFIrmdx/qJxtaw/8ov68e4QpmbZWO1vP7teWgSXU5l6YtNArJ6iPJllGTc0I46i
9VIWX1HGRVtZ+XI3Yka+/X9kwANPLKRz7zuSAptKMt06yYbd4H6czrdNTnnQjdhWF53CYP9HAyd5
b8GsTAPOai0zhxN+yWbeS2RpaqHz90BKaqa+qCVIyKfnX1QUSLH8tnX+uxoyd0dyfb086rilwq4M
uZz9vbupHBKhwX6PftXj9ufOgQM93NvS0muGAMTy7UKnFc32G6x5/fjeJP9uhW4i380+hOpfOB3x
IVF3pWS2qQiuj5C//J32/5abHuN5vPbzlEBy6TqKiiCD8cxkB2l6TrGItbCZLZZ88u0tuagraOBh
CSmZ5IdkVslw6UdCJ2xw2P8rLQfZfQ1WVVdsFZ7rLXNtGRmu7hmn/iXytWPuK0fLOb0wBW4XGH4U
H4IieTEtqdMeuR/bJhYdlu0LuDl/tzYgoxQUYLzTpZCknSn8kyOJEJFeYb91VfK59m7OINez5tOE
KDafaS4ARLOTxV7jNAceuUUKWDaEo6fsJNVTkL1fOil8UAiXxK57te32i881MfFkrodNdr59rzPj
rYwe6OCS2NTuOQ4ugZJOcWiRpoQ5HUW5fgJax3iW9TATtw8R2rUvyCQWRvT8YMVEt7eN+z7dhgLU
UBaGDTqbDZGEkqjup5+rrEZTGKTXup5elRP20ill+2No9sf6OkycRUqXhn7iLM1J9LNFS9m+0Ha4
dPPn2snkYGDXbRfK8dusBsd0eja0ISA68KaTs9ulnbt+Ii/DUuLWrozAQWRODU+UGtLZ9kLdYHjm
IEzOYeO/54d+dGwxVDoqJgNm5mTgb+XitHE+tDIavMJFNl+z5Ad9+AqXqy0k1GuWpu2pakMEGROi
gUT8irbkiwJvsw+Rj8KaN4eHhDi5a0Yim2xQYkkmyYo1pqk2Nuj253Zu5wov8bo5JUz5k6VCODp9
56VfdwMLyk7f3ZgPRJu5+mTqgoFaTRJHmqwZIVQRGWV7F1XOUv0dTHe+8SDEVmjuXo+9G4nkVD1L
b0qx+eTdxCa0PPq7EzaG4PnH6sx3tTWFLEsDXk8F/0jzvvQvs1Rt7D6OH6VUQEXYrNfslzOl2Zn7
p2So0s7VTL+mf+t2Vpu7dk2OqdQsfohcI/+RU4POq+U+EMVFlKfu+uvU2n1s/wndrMb0N89Sa4pV
4v723/Ro9G4r9ZbJ/G6bc+cMSyBZKX5dBYDkJUVNgupapu+g7L9LnDTEmJnIroacprFYe2w/z1h/
GyoJlciQn1wlPy5e3wXgx07qk/s7LF7Thybnl8x0KVqCwNGinNcK3+evkE/8xZQcOnEnQXsHWFD1
Q7rD1Ln5bDv1RnEnPVI2uQ1octD4w8AptOLDIPF6aOy3lagniNyeXm8vHm/IhS5FnveKW6fBEpdj
g6Ubm1JLxX33LksAlk4X33BNBL3R4judRy8oaNun+wJIwsDL1Qu8dtYIuHqObTkUuiR9Qwq37kMe
xZkxyX5/TL3s0t1Nqh4AF3Bae767g/5awL//sHCKqg+7OtEsMUDiHPa1gLJwJ7kXEtn8tMvW4TPL
Gs463+eXYha26psHi6T9D5rnJ9TXRCu7HhYjS75rZiIN9F1zTrdnHv/u7WWYQs0poVF6EhsOHDey
lzbujy6RCu5LdKkt3/ezI6E6JXUjQh85ZUidiGNjOlY/vxuGcG4KMC4mOClTdjnNJAnQMEocKBjd
P6fdmA6dpMS8VnpUCq2LaC0ak0Fa8vyV62pC2dGNzmuPz9AVmWbGpUfbsIhbdYdpPVPRVhKNf0xD
z9V0BL5QuX8L/x7vFO9yx+/c/sejRiMV+Dsmvm2fqO2GpU/CTCQxU/QxupEhPFRRPhyjeSO1rYaB
E+DI1nu0MuHBjE3cxr1jg+BdN1MitcSiREUgxAOo+739Kxj60Mu/JxtAo735oxxTSOKg3w+DXdAw
rj4iXU5MBt51+Td/VBz14qYW5b43g9PL6ic3k7ed8s0DFggpJv24wXHazcsi0zI00LhkWzNtk2gd
xifUXfChci6AFu+va7O1gEUOgfHkqJ9UfLJV1XAzuWiMzmtS17sxZMNlrp7N1VMf/Pklo/Ymt6qt
fjJkzx7fyX/zY5DfS3QNIhFi9pya/Gv++0EurUVOQfOisq7HNFsgLsOoobKvXluRWEFSbq6vZaLV
qRYYbXnTxMIwILVCnYtEMnQfBVuo2ueJSm3Jc3VwXYuVjTneTZ9INvJtMn8Hsl5L/JpzLURird1P
qI/hlRDY+ZDhZ5LE5EM/NP8lexahbjKTlFz+TRKVl5QU64tGWqmwnHqVzSnoHB+zY+aldOtnXtf/
NgM6A2Qp4ntgyPuNg7L7YMbSAvBGerbIjUj5l9JVFmlRbCiRqSZEGLJx+7GF7tB6/reiE6+0eJGs
Z19Yjm2exGn0KSNdAC1cos+YHhp0gVJpMhqkmRRJYKbQWIAniLKdLV1FpTgd6bOi+WOkyXPahP59
RKUq05CrUTqqxlr3pqo8UXccOdpTdpgmq7b0V0rlGa5e+6W4qAfLWS/l5d7UAxoPvM1ynDBnULJ1
MP7qMr78xYnKqjMfRONzd2eASDv79hjvuwqUyXNTBBjF1aTBzjLr6N+eTTUKM4LnrNyOlRyVk5/E
eD9Q2V70TUPsjA/NdCkkf2dkpj5JmumL+8z8rs6sAk+aGpYcrKFdGIA9ff3D3I+xFby0pkeWZoq7
JqZZSyvk694YDvG+aNo5J5gnYkEv+KeX32s7X88OTYNEZIJ00vf5d2zlZzoyYonTr12fUQPafxja
ki9q8yWbmmKy/cu8Gan5/dxnh2ahUdqbNZtS7gv9rkJLBJk+3oxxa0/j7j5bz5Xa0w2Vz/kU8gEk
IFc7PsrLdmn9tR3PO8feZlvRInjZj/KfOSMmbN9eSq/u6yR+MA2OBESmupll29u/S7o6p2F4eIm+
j/nygyXpbvTePk7nSjTYv5+HZNg2P8tjJWqe3qhNQFyqHGUqeYEmKtJ15iwfh3SqmpmPTPXBHP6t
qGrU5/NyqAC/3FuGCyji3U1BMI1VDkzS4ydhNXB4moZ8tKMPgjC4hy0weGi9Xkpz4traJwxI7Ma7
zoNMl9oFgRc6rX/3PqW3dLKX/dv2DNJrb4pNkq+5RXXxIcmGb3wrZCoriC2Cdn0b7/KWvzfnzVKf
8t+F88LovbCn1UOLOMjbPfDNxKkkKbdGKFK4glczA7JunVKboLCQnBzfjk1qa3XDxj8OA/UPyKNJ
9mP5vRvr8JwCuC5px/3ce1fN1ZEyUeLz2IKSTzOVBX5D0YdCgP59ZfqxIummEqISSxpmlByeX8Qm
/NWWyA3JYgDJr8u7OplGbjuf6ygy5FqPj0R1I30neow0FqgSy2qx1Cj9yD1PL0XAgXQvPa2l5tV8
/di8fBSMB91U9jEbSUVtUbl3dSi92Es31SykyoiSUZmc5FMXrbEyebKzCOD3KnHP5eZF0UtVMh2w
LyCzdZIU6rTLRyX7J4a5Dq/vxGC32Kxq6OcJgkxDXFcYsf+em47wF8HAQv0aZkMSgL22z+WifuiZ
vSI5V7mAgBnDbBdhsGO3KmlrYd9KDUp9Tt2xRgqR1ItC1vZUN7F2FOGvktOMhQhB7cRAQNWgdGtV
JyJ4+BL1FBvF2+xMj+qcal+bi2a2r0SSm+Q+Uq/H93RNob5yHNMCnrbWbqKXbMfFzuZz+Z7/VNLi
QEye/8f9nT+obV77d+i794KYoE5GtWFDgeZxAPBkWCFCXPncdLx6U1yyC7fCpozwszxtbB1Nnr9U
JhijXtsOFUHRnvKalJ2izqW7bcfPEm2Ko9TvW13b60ftOjz/bdDl7jNtsMEcakDAGthbuBH03YKO
Ivj57uMR16Hp0chfjxAAcS/Rz9TFEvORXzL1eS/3TXOHUH7Ns+9eF61d/XJon0epwaaV1Dhun+9B
Qoh88mNsq14+St/O7uIlCZ37KK9rl9niWk/0b3pl5RRLMu9RYwp6Ncvhvv+Y6Kb/Xv/yn0bJSGoa
IkGBM0Hy22DaO+lW2ZPTAbF73ZrJ/X3b23ZEm9R8Xlz22CmBVdh7Lxfa/ZrdV+1JqOr7aHN+ocG6
qBWqNGVrlEB0u+qS9lwnas7HlJooU3WzLQLGKlv1x0uyRvgr+Wq3CVSPR7t5Ol4MjFORyzV2L9l2
CDgMWjLOwMYt1GUeSgLvZim0tsP1JNM9XFvkJInJ9tPv8dCr6i3fvbHkF9XWXW8BX1qmWBKm9gTq
fTn3fS8Xuqfu/YalXTk5Zh1iLF2prS58LVdn3ByR5b/965Q/DZrGpf5iW1FTVu931tP9e1Nsb9Hk
osk/au8KHiMDSvY1ig5VFZyYEDvGFvBQh2R28etMb17LsiDH7MTtdRKcscwu2ESZ1/PMFqrt30Ek
Sj+p9+zsEajBv/DC1f2f0Wc0X/c9rMQIS2gLqkcbbBThizYxRhtUkXQmK/jsiVQAUOYRjZWP8u0D
zlpxDH94amWApVt6d6sf4kU3+oZ6eRTPoDMq2XyVtC2RlXT7VGoskoPLasQaX6/0uTz2ct84tlOd
866yeM3MG5I0G56y5s0RWZ5e18fZJRrmrz9US+bxz0Hsosm4ASbM9R/77rEwTF2k8+VSa7n9iKkA
Q3eds/r+A0MHHQlS58Y2Ftql3EdyE6Tq1sva9VQlepf6E2cbZS+oLJzqiUZBTDBTZAaU45MyxSaN
QrJXqWP19gVqYuhR5zbIDvUNBD05o5XrXqbq2Bz8rJ7r8ovKoJlX2rIkGf9H0pktqYoFUfSLiGBW
X2UenGdfiNIqUUFAFBG+vte5HdHRHX0HLRHyZO7cA3gqeEGibAg8esejCAvrx+l7ZimabYW1z16a
A92u2R1W9/guBWwR1HuY/GTczzeLd8alirUL/Bb6SPBHrV5wH5gdu02PCofL9EixRWNE76Sp2zdD
6Ps5+expNnHIxh41R9J0A33CYdj+mowQmJQCj4tVAgmoweckH7n4ZT957rodmXXyUZr3kEFsQxXs
OQWIrIde6CF5z1YoZrgk6T1g5XC7zkaz2xN8FyAJz4BxDR9m/XBUKIDqTNUsYMyPP7h6zyru15Tu
Yqa5A5x3ifAyXPMy0p3nUjv15xe551Cdxu/a7vArVqJHOJrmdMY07K6475dp0G8+pt0DKh5zjexR
22RNxSOuz9/z/HcEexW/yOUQmuPVHnGboeXt/e480CZZElavaX11jdwbnDRse9fvq42vJP9mSvuQ
+zy0c2nWkgsNG+m35bC3ehIf5cIBx8TGPAnxX8a91gRFFagEXrXlzXr9ENNBl+lIIkRgBNB9fm6p
KLkOu0A0Opj1A3ddzAXpItKq31e5W8Bg2KdTIjlwKPxwUW1atThdMhwNCfXtLUz0H6QSsMYhaI3k
jAvly8Q8kyLzw/8rtU//9Ox9jTSzdDfcMMkMbHXBqJn+0MDjSZfHeLZ1D86ra4ANKF/xcMKtlPLW
1859729bmhcJ/O1yr/0Gi54Vf0mh4GchAwf/YEA2wgZtJpu2olBMWkBEq1Fn6YWJk5NK+LUNV3a3
YF/PVMKfaYqpKuMnxYaOe4OmjkptDGfPV2xO1ONtxzB3xZ8FVTKkMGgitbB9489cNeF2am5UJMcB
S+kaF0DdM2VHvIT/zxygPnNzQiYoXQ6yp4hvWw8O18l1kgxcfEd+MZ2TyFKB1QP48QChdahYQv9r
3tbG9QwiQHERFnFsOFsjHInNcdFAPnZrJDbalF0suPoOjQyFgz2UFKusNfFcw9OJNQNM+cUXzsHV
Y+UGnpL6KRrimB0emy5wO94MtedTcb6YcTBawkIEuq4ZTXkxlzX544QVCKc+LQkbZJQcA9Ywm5J2
RwteUT4ZoBbFmXGPeln6NZeSe485UM3N0+e9tANKS02YjNDFsTvu5waLHEzLCvf2RjJr/AIrgRs+
T0Ln31q/tG5s0wLlwPSnzahGOSqvU3UH4hDmQmy3+CHv3HJwMLAAwfK29NsIZ6ZVOoOlzxeExgc4
9odNbnbSDnRVfF6QiGe9kw1vwN9ZGvMrS7PBv5U1BFZsgz4TMZF8xKvC6TCX/AzoDKL2BM+bLR/C
KaRx9wlgR9OdIdtgkJNgMffP34jlNGgsAA8c4Iwgqu+0Ea4kSFAFpe3Wxx++hubpDE/pHmsRX7Uf
84EnctuhqI55OpfDGFzEg3E+MTzgVthSgC3q7uPpLgtNztCg/sGsk7TC91YJbwFR1ADmFsH2FhsN
WwoGAWmrriqMnDluMJ+4Ap9zsj2Em83EmHVhF/ZuMnlgv4kldfyYvhHvQ3FyNxfujUuNnxJ6Xa/x
TedtA5Tv3vxpQxwB8WilQwnZ4vOIHblFsJaJ9XKM98cQXgdOqgvO8Tn+yBXDq2aV6+KHrM16e4M6
xX4nIh0zaO07NhLOc06m5yBkKh2PGD4H1o7ZXPDLqwk/dFCjXMOz75BbOGIu6ItYEWIcE8lTg/uM
s4MlxW6wlpcRJwCPN4f89B2A6o4H9MrvPcxeglvg/AYwPe3BKp2myzyWPR/slE8mrlAdl/wibVp3
uc4HruzAo3Eh/TjDbvwO1kQPjGWHm5H+i1U4vZjq3XgPnRLO5ODcppJiU8fw/tnTulHmtHOyuC17
d3vBsipgj21d6CJoHNaNHEjnNHVhFwUyy9AygoyBUvjuUOI8LFd1F0dlusT1+1h57WnocAPtW4vG
ASKZarfjLSAt0TTjt5tt06W+qGOWgaLzi/Q/6BUOvC1HkBbnV898jbUVwcQkb1RB1o8JdbClKY6x
pCda6RbXxv6X55l5h5FryWBF26r9wnXCY0URbRX+dcKhAByoRluErALOwWMMmg12Lk8ZIyhHnVf6
mN4EeFPdYa5HrNyvmSeYnl/swCH73SiHfzqeT61PfCeMUoEisRazUyyhyQzCoaegAbBInoVh9ylg
IYFJ9Bd4bBPjO6udQT1+O3/pGDTc/loiPnIPnXnKJlTxiOQNM6h4W9NHRLIBeKq93CcBnQHMNazX
WrWLBYISxN1zcyPBAztW8W3JSDAHzP6X7JJGTJoLbJlnqodRZj9vxHGRbJJJuX0IuQ2uuGLKGKfb
Uqx9IY3+dlZBioBq9XG7fE6NE9ac7sfOY/wpX1crvWi/MpowGDm8kTA8BLiu9yoPHpcyt4Q0HOoe
BRMK5v3YCpEe5ErUB1yb/Pj2YKucMAMkUbRCauXq2QRaQQt8jMYXF0psMWg/mC9R3oGu/rtgH0u5
qOc76jMWf3zkzX2BBpzQK1Bwah9a8IgKY/MEES2IZY1NQAfLeYyrJikv9kfOKIGEMEZ9Moh9qLT1
H4thVH3FJPfA3pjwLkOfH03wZeGrAs5a+Vx25M0Qu+Rt5itv502HNICHTHTksQwlmN3o7yurECkm
6RLMjpN6AKreHyBkTfQJAhzV7i6PqWIPIu2k7HDgjYeX0hzn69cFK9aOZ6oOBi4JK3TaNFAMX930
m6D1JHF7XP68fhIMaFubR2Fa/hhnGhGMaKUVj2F9pqY1YbKR2Fg6nMadR19IDvdOCA88yBMeNFUY
vSyM/Dyo93lgnNUwWSTed/2N8QvzPycRqqa5plfEfK3V+QuvCDiYg26CK5GfTqVZHtOsMxN8ipiX
5wwW7ikieAG5A/oQZBlw6/Dg2Dx4Z0aMKHHIZVgkR+RVJ0jb90WxyBcM0MSuWtBqHGY1Vk+9Czoc
GoGw7WHv6UsreiTgZWn1PTMqCoYSiBZGuq45sKs1qNQwD+nLhgsDsHQFyq6Q7ZY4OOHK06Ea0GmU
EReBQwAMewVcCl/gTHZFdgEEYBM2H1w5yAHZ4JOmPjea4JDco0z3CfUVTzYkrsl9ccOCGIUosXHM
d5KvNbPMvYYsWmENG6xPfajocvT5MzYdRD63OVVe/eFkM3EL7jkoyIKZ8VPtuLGf/st5bLMp/ZWr
esNF50BeddjlOOVE8dkbQfK4XfBEha6y+xgWH4HDHk1HK7RYPOmfxjYj7ad02dYiANypfkdjwR/T
l0OHRwoXDrYBWP5QsibFmeme70mZsVUyvedPFz4Ydais6tjYGy9HWo1W4sqO35OWgtYuUCyTkGmD
CFQuyWJYQx+uvzj9zhuntR5sKpQZIxFmndxNHVGdImoLf3cJ9o5gmCmB7H33o1nn6NbN0SLd4d7g
d7EhxTBhBWTtK4fR+g0Nnq9IFjQphKwNAlrAsofNAnJLIqJdX3rr5+EWrLWh//Wza6DswYUmxZzJ
B/6y9YApamWI7/zX7L1puCuO1fK61AyOceWHKz/+LrRFGfTk7I6hCTja/B5S+QltBhGSJrDfAWMh
Wq1GgXboDxz3CRVAHH/pEirspPRv2371jBDg0UA5pqPNTDKTaP3xMtIXjI44KaOkFb56bD3YTE3u
MUP0aIXj/jS1H6vCe2LJIqxusdxqfMntFuDvjL4fW9prrk6kxQzHFeiabuPk3O3lgBVFE3WUqKsP
zjWrQ1YhFp3GVgkQcVqAY5OfC26aqAHATIGHYfyfgUonCmasnV+67RpT6R3tAacOEBuLq62275lQ
+A4iGCwH5sR8cTv3IwuKE2YlnBep+7au4b+wYiB7ktI2B/b0Ht4SY/jqCCrACAoqJc8DbhzcxGP4
TaSFdE7ifVYyaWK9y7QooJWV7o3OT5CUt8tNmMd5QLHwHxGo2G9H7DWmNxv0sPmYw03GPG1D322M
Pxes/VHRyCdSFzZgJMDB9kZoiv44r+hMhJ9Htc92N5IRvvMnkNCWVEgGPuH2rdZiyMHU9VCRo9cg
Uuh2XMCIBAwCHJyb23CgNzvD5lTzil94hL+AJ/AqPcggDj0bnR/QM6Yih5s9LQPh5SKYY9Mnu7go
OTLwcWKulNGY2V+fmHiNDSc8Pi2G9ySqfeLPx2L2Z/q78fDKD5sALpZRPyy824lyeobFXMf3fjYY
n/oI5Nz+nKt4GH7tB0B7OeW1fdnDRsIqF/fDaA+JPSzseg5BqCA8SiOHaoSlKIwdaJiVPUCV4t18
eGP7OmaVXgfJ5bWFrBWlTgd/DlgRUGHTsDt/bU0wVoJlXp6M/GY82ucH0yI3DIMkog+/PkExIkbm
67+8h6/534iB/pD62TTxylB3up86+Lp4V98E5GFOWOxEcKN45mv7sa339+AlosRGK27pBH1TPiHJ
HRewx4XTdMXKLdvKoeLefPg4/sjS6Fo+YxE+bV4GhNjUM9b7l3eQMdJxxJEXrXq6V6wfWz1sfz52
6XxcekuuwWCXeFfLOF1n/OjZX2IToePucVcWHpBPHOGMmeLONLo/Z+BAGrS+YFbjdlN+nTtN3qyY
fVbJ1hRJgpzULrhGsxzt5W297q/Oa/uJNVd8jr16adMFaU03qF0O5nTCcMdgkelpMwZ/ZQ8vRL9A
bZ+ojhKXi56sJzm4xQ8iHjpXnlVRcYJCkMyVk7HTRWTY9fyqCZF7bUp0ekfFH7kpVi+wrSOVB4Y4
CcV7u9DnMCDHqPwOyiJcmrEtYigfu0RQgFAWB9xTIfL4JJws6t/h34A9vAmsIf981+/ESwAuesRz
Y/BqWoTmi62kYw5hjzv6pUymdHOS07L/ZawhrqSx6gee1eSCgLI5FWF5W0KOGk82I4Fpn/830+/v
m45fqFkk4jnB6tobzdipgok+t33uptPsh9OaWqgRZcILP2xeEl7f/23J40ckeADGVHPdI9fAy37q
mEW3pvyLcpXD8mE3LY6B7T0wkrBUPNMzWEtszXKuaCB2aA0tGhrCIcglabxkAR/rTBfFoy7c+/dU
YAEgsxhZEBNT7/szmFLbOQWfbl8TXsJNONbOw0VFgsLRWLEh/qYAfmMO1fKSB6qwFRzt9e1n/lqk
DFhoYaKbXwct917vYlgQqB6yJJugMew9Bgc8Xl5YvEEh1GHBs6vD5Jk9TIX/tiAn4+teUfFxTYQ+
dwYthIqfsP5m9BmJ9xwmcbes6W2eW9Ae5Q1DiNA9CzSC6vZAsMTpLVjAkSZauJZRc6ZOb7or4zrJ
xRUkbN5IWxNcg3+hLEhmDOZl1BEVsKdMVRLDhM96CYCCeQWuVo7TdOOjWmBqgVAIQQuMgZYN7i8n
KtbSTOEAGRVkYkGqD2k0FFpl2SJ+u3zjCAqn8D75wLaf00KyAvjlLGPEJaUURjn4wQlEwoMGtfzA
sxUmtP8zosG9wRtonF++sQYlaAQSg9UHnsNsMIFkvqAriW1Difj38loA7RMnNVckpVbghNirCg/R
Nyc8MxN2xjzgzxP9J6jBS9ic4XGc7T7/ywgGwn/AdJQZq/OIK0JLAJn8c1CXaCrQIIBmiY+AYHxk
05tov1wiRhG21DqkEoKf6D6YFnHbA5JBfa5Pswt4uew97yHN1hu7cCxBWTB+1iqXTJ8XcEdKqnG3
BC95zJ7rLgLJAQaApdKOP3EpaNVECp8aX/VZ1ijC+W+w5tq9D5SYzsPcDEoW1cB9HLCj4bLVwTUG
OMKeYNdPcko+PfxRCxVn8FMdnw3rthfVvo7J5POYavzvfBAw6L7WyGndZMEdOuu85xx6ouYIGD/i
aHuVzJxYFOizZ8CeoQvA6ekzSDJ8LO+r1zI75pL93d3kf4LR4QayJiqEqV5ZRsYU+o4hVozgray4
LN0Sht6XY5Ju0cIVtDgo+/ZYkTd4HKDBZxuFBBosgVwwje0U+VXVWmGDT0GNFL+PRst6994RHBMR
P06UD6Gd7y9Ob8RsEoByID2DVC+IMS+T54hk2FBw+pkbFbsf/dzuOzxDaXxY/og7TJ9CSHr2k+u6
cmt/kI2XR/JPdXRIEc9IP+IxMiyoyAwWiJbGrd3sRccCdxc5FdsTIZvnG3o9gvfj5z5ib9uOOZDw
wT8Z8+J4Z62oT6Qz+Rb4TTGl0tanBGtn8wLPGFhEpHqy1qOnjbmnmXIZ8uF70IRQi24n1N6wGHgE
aFheshiFXihvtqyUh9xkwu/95Q9B+ccIMODht6iBNBtlD0WC/fDjovxSC1AXQLlBzwtI+zkIMgiU
GtykuP/ZGXCnonMWfsgN6ATwJis0myhkWrA27Bb6wCLhDJIJR1j7tdlb8U8fDE6GK8r4wGKd/m1D
KgIO+jDmeb2necRqmAnuwY4Fm8sztgaYcg7gyjMZwXEaus/WbWJSafKlnDrPQMX2mtCosezT1sZv
WHDAB72fYRlnIPNMMABOT4/tw8kmeBGFoiYBjoDz0JOW7hd7Gq8EACR4NlsIy6SYh5gYs1gXsBaz
jry8hp/SgxkT3En+gknjXxeD38obhLJw1HvDbcMvB/EB3niq9/KkZTmy2Zykp/uftMYbYw62APoJ
5jm9ejZF43FigHrpQtnEAfc5yyFueJce4jrInUWIs63Fgxl1IXVRPqMcYdLag/2wyAMiXQzzAIaF
hM3iibqpnOXeSiDElVYD44fcrNzLGeq5V+5Oww/n53GrBr1766wGrsFnQkRm5gzJL3Bb1GZ+v2w8
k/0UO3mSB4nZQ5WGejrCjgA6br5hYzVrf+7BcPlt/S7Wws9i0B4goaBTQB29LGJj3uxUYXEKHAsf
iRBEJW7+kLUVsp019mvxnkun1wieOOcnNN8wAw4t/lSe8PSzkVSxyVOuc/J15IFbadPsLnakWLEJ
UBi5FtS+OmKXlbY2fS/tCOxCkK7i7j3zBYDM0HrNBVjS0pIu+AFeJ4FwVXF5IpqZ3STH8Z141yxW
F7gG06nz9+kSueNxSp1t3eS7rJt1o2Hu5KeNANibHYwdFNPoa3uBccvQ8UNl5PJBVrRHyP+AmCvp
gjWPWgQqWwX0KZTHp74Ry8DrtEVX+0+uzVnN4wYe8IWUMAGmITgQwoaoD1xclEctBv2X0cDRT2pm
fczxc4VFqsc+iC1+fUY4lnDecViRtxOl69e6/8NWgRntBGFHmSDCHPpoH77bzCUNc6WFpt/hUnX6
9hwPOAzD5AKnSTubBfrH5bdADXGzv9+JaB5X3P2ACoCSoHvCK4lJEZhjj2eIuhR3AQ8ieAWnzZ1q
xG0tjlU4hiBBE8Me7V9bPtvXhdUW9XG1fzYuL/eYXbnVZzxoxgF0YFRuTPhHqaBNpLgDlCis5tVt
XlEs+ByYsiO86Zr5y5i87uuHfALzuN7niNrqOyGSXoF+Avhdm5IvUGJGUP40TApDfUZ9I/lBwTlF
GF/YaIFv9KKzezdGiaS7xeK9eZ3IhsFe8A4P2CkcIrDIIMQyUvX18+NhccDM1AW15RdYPLMNr3ee
a2U1gv7DfUbv0wvAh2E91BzE/Wy46G7XUlBv0GGFUh0wUkSk4nCVL39QxJHf+SmsEsCfmGIUDkOG
opik89kwZG46f1bl9PucoG19SY56ZV8BzcdiP5/1gOZ+yeyJMX9nMUBy9Zg89WZK5eaKa2ifAr4t
bIkxgcK+BV08BaX+q2CqU4JXrG+onhDiNdmlaLcn9P2q5g+fO/iKycl8B8qm2JRM4UwcthSmh6sj
9m4Ddq4v2hnrNi9CdDi5hazuvmlXQ+h5PCisHpKl7up7NFQgKvaNQ9PBGYuYR4jCUX5Mge6v8+Hk
PsFvqQmScw6tTlgsx8Yh34M7Tq/Ok4/qA5LmC3A4Ic8CvjVcEnKEd7jw/8aRPCBO63YZYOPdedeD
6bFCJGJUAdpFg0O3ngxw1v7GEmnHbxfXE+d+SH/IgsqxIDV2Hw6EEP2Gc+N2d8BDWHYpq6FXzXIE
jAAo0N/YbdJExYKg795X5povTJ1BtrNznD1Bewy7qmyZe3lKSCrFqzvcMAb5ScP0bleJVdAGnm40
jjRtX4vH6oWADtJQ4aiFTVxmkXgUX0DS+zm/elWzz0l4/HBcOHK6r5ONXhHJPUuTqfFdDZj01QXD
xnXgP5UQintlWNUeHjJUu87ht6lalEAet9vs8Sv7o7htbeqT2xJJ6RlznrGNMnu2NkPChGBieavs
K8icEbR5Qx3DjSxWsMP/wYRTwb1Z6RQ73M6lM+xtMDiUE5zfs+sCn4QVNKv3up69sG0NADFb6hXx
ZrMMjcNSgxJOE0lzMO2n2iIxoAyMRyeZBmCS+SyoIY4Nt7gUXFqyOiMFZBBhyh8ToHgsqMxbQdtl
txXnqddcrmsI/BtjWmyLrflrIAuZJb5+yOf5gXloOYLQCGl7qvEo7CQ4jIfmUEDznb5xHLn5fYdQ
flEbwe3mm9eg1MMqnesmiY6bmhL3rgD6hs9tNrSrq9Pkq0fhkMeaA3ziLewNH5xQu6//iT4wAJTo
GUrndyzN7sFtq5AsCNJZu6yqeT6/dfD5Rr3+m0q7ml7yqsWZtEu//bhmpZbSXqUf4j1jFOydchje
faXeJyBzBIK992/ZZJE9eyHY74rf5L7qBxvoF2zGpBHfeJBwHr2fpMM6ZrGN7kD5IiHrtUTCkD48
KGQU2pbCh2j85gw1D+G9UYf6Y66/N8V3ugUw7qWFlG4Ixeoq79H8agQ4SHBYooKes5Mh9g62Q2kv
ScjuZhroFsIbvHjVbAIzGHV79r5I12n3dQiwI8iTTXqhiGgzMHol+Wv1GXZ5qHJr6q/zagkvYDMk
M7BZw/NoC3uFSsQiBEnycAoBC7qeOqbutVNjBnCgh7l7Y7Yc0GRhhU/VF2aODs0lIGsHx5PRhMxP
fBTpmIB+Kfd8q/CtaU5otukZoe1yQoIGo1dnWqJdw5YQUkfwAqwm7XI+9L88yrBGOFVWReXiQCWE
rnEzHewysTop2nUdmon3/rkuagkFYdNjHjh++PDmIAWJ+Gs6RkDjDd5Qg+UNh+Mj7d6XObB0maUh
/o1aTgvaNDobxACvkE6W6qzZNZxDYGc78dYMvLfdsI3RSquYj4F3SWzvbJSusrkGPwGudVScp8W+
yGcU4LWR/9I7Q3tpM3pJLj8sznb6/KsDwX+GDiHG9Yd/Y8ai+iJVeTjclDBrPgN/2Np7Npy5hNki
6nX4RWJEkS9CT/E8ZckcvAM4pcGUIqJBHIYm3tqYkEGfZszEiGgHcIEEFLzxagE6rK/7bPsCD6C0
/kBFQZDRou5kIXhAsICxfid7iP/VC/uN3gKxb7YDH+2EGiR+GmalA0slHURVFlffqK5xMXdywo4I
reeAplE95okvyvYPdP3PHoiaxTCsM+hldPbDE+0S3Xe7a5hxqBYrMgWj5yXZgONkP4S57VCtQm6f
NT4m14LVzBahPqf4poCbfXaYC3XCToClOsGK+Pht6pPmF3PqEZDFaI3DGo4myH9BMR7QUZggVYiX
+WeGLfs/kNZGELJ6AHxAkII9dj3UNtPQQw+AA9gBduR1sQ+NHqd7LOT7xaKcMVBhv0Uy4fwurGgR
ZWiH6xEM4/ZTgfkyBzD2n/OYECvevMF2MBwFYoTBDgDjInUlwla+HuFIWFMzaHDnV1XuYcIOmCPN
nwCvnHEM+ky6usftR/tID5Zke4ZpgotUxAAwqy31PX8rUQt/s/KYIEEauAcxB3p3Hj9/DfvqHwRS
8JzBGKiwK3DyW1QNsOIlyuobVwgA26dX4tUMWzANOywocJvS2b366OwgncBx1AjB0W2SS3wcXxGE
6sD2txOFhsa5/fzSocGUg3OCsrHELQBrVjSlJxZz7FQfO5794XsOb4Y/jVaJLkyK2UwAQ2Cai3VD
SdzKVL+QEcTfZ7hDOPOPJ48/dccKZidMF38Zy1hTJwmuDa5a2d2a+FG4DSa0v97RnCFLBaGh99/H
h2YP92dlituDMsY3yOf9vPafLCLH6wIFQtgfhkeeUOEW0LnQLdKlQuR0Qd6m1R5LXIV+PxxEzKdL
NOY//U6jMMdMCxIspIAgtGzHyWCytZxgbTtHy4MVqUThYGPESAN6lliUserLAyw2ZHCNdqViszuZ
c+j/3jdQgni1dEfyykY91yEYzRuPdvjnvct1yma4iXF/p9Pa1Xcg54dyqW5ojOxfMVcPPCgCzB5P
n8tLQ+uYc8xuw5eg/FYc+Q0CTs755y47ZT+3rbFmw0oLQRlBcOi3l3Lx5JnsLFLOlXOZAA35RDBT
mHFYeT2IibKqhyUzEByEpGSnQS9JURHdwG0bUktmyCMeLU7pZHcLZXTrPCaFNmv/wOnRpAFOHPJV
cSAPCtMSkWHSLO4rDUnPvNppfjMl3hhIvAyz6cvLT4MJ75Sfb3hcLdttFbMSwQYUymRn9Zn7QfvH
W0lOjcTisG1OjwOUE56JwRqsmVs3PXFfIG14RdlPu+AWSk3WIT7AtCpHt1DqWWVzAVpbXTJgZ1vi
/PhvclT2nelWFJtls8yH49vXMkkYXJkx5TKhqPuvjX44jabf8AkSE+d295MfRhhqut1fhjskvJdZ
BeOhsziGYh3K990u7E+cHIdIicfGSd7m+2Tx+hFcZ3QqMhnY+eolwQVErWCG9CGPsBqM70A0ZwiL
+eqLAnJsSp7sJhDKbTg48LBgSZJc77Nqf34QfqGOxsSfAQ4FRXx9HLOv3RmuNPSh0V5xUeTzwO/N
nH6Ek9HXHIfCS/e5GkiOfi4RdKmcCjb+9+YQ1KOG7X4wIJKiT0dlxjoLt3FX2X0yqz68ptnIEmvs
h/1YKk9SRsfNdrhtIM5/xho72hewrl/Nmy99W+MWFZkDs8+Ok3J0/AJpbVLdrrbvqHDZQn3f0XNz
+7f0SAyOE+ZcW2ndKgmQY6obdJUNVf7PwFQp4VzlMWiyoPmR0EsN/QzXOgibxhaMYdeb2IdwAZ8L
Uz+8blR9QfjNP2z3GlQezZLRvmo84CbOw+Fkmz0ZrSBBQEeDrEb5NU/5BrAl7YMbiUVNP+MwIPX2
9kPzc4/3Zig0F3OJJYy6zX6A++E48luQhPNDhbSLwevJWGd91yP8cISq0LJaoA5vdlvccd75e5DG
dSonucqU5JILPuGGuj2ijulTD2+s1of28wdi+f6GwAMHiS+V3y7M7evtQrZV1sfH3wAdTTZhuujB
TQbHXlwR1q2g2/pO9xFYYxBnzPAxA75Cgo1QLrwSCX2k8WKDzsRYzuUyMiBk3w/JwQDqKrcDnPbg
p6/v5xEJaZDC2Y/sjUHIFUOyL3YcQBEM+MxeVwimB0oG1APNpbUmsw0u7jOqgjzIwv7q4RoKkWj1
WH7c5+4eKLZxglr6Q6IwQbVo6tf5BGwcK7DCrv6wEeTGdGiySjOi8XqydJvTRFQvr9KBlZbpy+3K
LSodWM1bdSj4Paxov4IayVCY/bM/6ZZkIkAkgb4F7/bQee0Fdiwl7sLSAU2wOnShLNr3BXqLDwTH
EJ4gLjv8q7QYUfs/lPBtvr5BPoCsIjyySIEYl3NyNf8kr9DdwfE+zU/dWeW3d9KiHowHmWWSlQdT
ieHO52hpIm1G6eDEhFtcxFBo4cNE8IBCtj6fM5XY7wzno+DHhs8RTyHqVifrA2PfwICCzMZaAo2u
hr87BuqRiRgDGwPro8K9hbwj4Hq7iV8OlQHDrfJYn5tLBj1pzRyMJNXrlel9jrAx9UTZ/bdoyq/T
51QNgVJ1jkGM2MSXiqHQLBPA+IeMbwFcaG43f//ef0mB5tKKvQL07pzRPB4kLsszWk+2ThStN5oW
Sznd9xJMeo06IaQm5gV/hXxfjiz2hsPDm/GPZjl66/CyN/LPu9+pF6QAWW+x5DIwY/3nWa4BVnUW
82fmSNC5oJn8mY1fKxY+eqvh0Kb4Ji+X0ZmL8RjumYhHGDYJ3SSUJ0xfZtej6YCTQQqG1ENTxzBz
SFv/uVQHuFwcaSZZu0nuaA4kMjjAbSv+gFOvnhKzV5YdCYi/hJePX8+f5pvhLeLawICi1CeY/8su
JUV3NLBdoV6HFyBTYQkvR4pAhDsUazMsUYJN7r8A1vU5Y0+uWhr7qvi+Vh2VbITfpJ8wKvW/I2LE
hx6TNR0hKGm6Ey26JtKEG9qltT4BtfiejTUzVrXAIO86MSfpknMHKjdCgM4ZrfkMd45b/IrnbQix
0nqLRBnGBtb9DFh9GuLuSEbEjYPqTOYn9iPjNmKmuPqJk1zQ9DApKpOicz9vcbIAGYAddQkeBWKT
dt3gLDBVj/CVgJowyZkYmgUSU0BVy20Ua7BQeSd+fhOFByY4H6cAKGALx8rQgdCBv9j6vYBlKQev
8P4no/WfDDc0b/zEoMQDO+tEJ3HCi/YGizO9QCS/foIH0gmw2DPHtXzk5Vj5kav2xcsq/cZAU+lw
DCz3iig0xfHqVz/aj7JSdCEfoyizFtq2kBxwOhDWR01IdxtBWe5O6oRDXuKJfzO0Le6krKchGyv6
BiSWmNqxJ6yIOR+IjSIs4Ovzh4dLNUJsVT6spcfmCTYSZQI3J9zMwDz531vHPuI7Lg/ybji9ueay
DvE1hyWaTfM/tgK9+H6c0YdOaQthBFZA4dJrq4MFCbblPZThLdw8gDpcC2q89xHM7r5zmjReA04z
3aDG/TQvdhjx8sOMewpKkJFIOn4vaIQHMXwYtz4rQrsFifcaawfSYWgw5pgGYfgL/ZvbC4pnZhki
YYtvlZSyfz7ij8bRd0M8t/37K+B2pcgyLgJXwvWfDHUXNCl33y8HFv6g3dU04C1RfpgYgQKSWDzD
z3JSIVVzZZc0TzwHncFE2CzgWSEI2hbbpOiUB4CYU+2XlSTuwPCB5rkj87BZ7wtcomKstCgxdkB9
+2ZhwI+wAXyGsAVQI1ppxFpm/g56bAH0cb8roHpi7cm5ve7KSBYTHeIb5oIp1ggYEC6RIomZiRTs
oBgGMGPj65H5LscGcK9OriOvoSLj34aBwNtCp2yDkSrgdwYUPDjC6VQz/ZzAQDVE6qHTBcKVYAsz
7Y4jKRxdHbAqrrHsdJuysF8/5YVPdZ3TTnA4wfSAj7MDaviORFVDdM+pw4X+g5CIZS8Sakxfg9cf
R50NKsfFN5mxHCxw3sEV/zjQ2SZUUg/tBs3TCwrjESYPHAbp/IGpELHaJUGQUFPu22TML3H6UjqR
trRPizMa7iSE0qmGGpZKlDrm9yhTk149TQqeYjPl5bOXMTkNE5cTtquXKPmLIGHGZ2X9+Knc+6lj
t7Ea7bn9GLHBjVkD43H02Q8XYmPX4h/M14+bIxN/xwwn6BbwF269wyUEx4dfPxyuGf0EAox454AH
NDRK5qg1zHysXNmXY78n6H/1DpdTA/PdysfPW9d88AKt8alAaigjPcTqEwskLBdQMrSETDYbUAW8
G4GEPrezahyZ6/iZ2GfqXYy/aSbz0YQ1/AfythmicpdZ7Bhel9ja0GG4W+F8+hr+A1dahwmLBpc/
xFyIML5j06U5NUwUVrkeh+coNCBY0vurGENb0lHfl3sOebyIQR5mIgxXJ80ykIX/etRJ6JYZ7ylq
vNQIapP7Up0XhcFA7wTejsGwSprDx30zi+d92DbRS1pco/sU3XRCcemFcokhXqeH/MzgX0KdflER
AW+gA8SP4O87Xo7dYFavawR2m++O4UJdSX3QrIuna2yNY4GSvozuP9LXKSWMAO3XmdlzAe50hxaY
Z35qGWuxSkXtOKcokeGsoSXhOwi5SSCagZtFkpfp50o8ILYKFR6yRpBH1ykur+7XYnr5WNW0X96E
qVbQQG6P6+PoALECStr8TosWj44G4D3Upkmy/lqtLV1kt5137tc5tCuMTNwn3gj224Ot94xxAQBz
sd4Oy6aAk4yUYWLgUCLCw4Nbk4VXptGW6WWJUKvULD5iUTgDIJtZCUKg+gqq8IOO3pq+nMQZB3RR
nydzVJO+Tgvl6eBn7LOW2qK/rs05Vi1cNol7iByMP3xXtLjEAXScHmXmF52owt9kph4SOLNOB3rt
cbZyVwIlYNPwRAmHyYzYBHRsdGf1Vl+ZCINXI1gGyL9ukw9k8v9IOq9lVbEtDD+RVSiSbiVnzOHG
MiwFTCgo4tP3N3fXOd3VvXu5VJjMOcafxtCtAOJREZ0uK4g4ruytEtn1Cj/Sg9Ng0GUXdlGDmum8
yxdd9sY29Rnx9+Hqg0WF9NMZQr+4F749ycoR5GEWR2kDYLLEyVeDZurWZ2tXCSZav7GJINIPfaKF
5w1xeMjFaqL456/FU5jTL2BQC7Q1e47LvtOHoog6Isw5DrhekTo7+9erp/1pRBKowEFCpHBb8ry0
COyy5iRBWuZ2h3YVoBbWBRX80vi7HInkH1hDhC8EFDfjfAOC3DdvexhQHU0cJSNOPjTi19rDGXY5
cfpeo0FMvwHO85mDNgac69jLL4hVCd8DdNghQAbDQea3/CHLMWFt2IUvlBy05UTwzTj5IDjuj4gl
knShNKHhuM8vfWxISGsE3Mixthk6WwLnfJ6znpiB4oMyPwncpRol4Mcp/GsCn9rSznVhv+cCGGI9
WZO98pui4xbNHXQgJ9IdhTA+/HMiTsnCznWGlQZfkyCo8+yiu7Xu5jd3gFicHGRCwvTZFlar58qS
q9QjNbv9GbsvyBcK3iFIbaL3wy9M9Mf7CTReQ7tMY8Mpj06IxApTAyBVRtJgVPhdCqH4WNXZL9im
DNXcMd77JEUVVnikmC+rvyFP4Wok9dkdknARSM5PWHE+GBVm334wQHgS3ZCAHtQqfjqX7LoAVhHP
CB0P2Uzg9JhjZy1GvkjbnLP3gV+nPR1jvE3br6NCngCMd9kPTF1FpGENqcWRK0yv2kgCyxgb35F6
vPRcflKP2JtuEc8JNSeKMY6NfUugPTYTNJED77bKL3GLMlwcoLbYyk51YyFvAS14sZoW5WkwQ1xw
ZSVU3L1ILZIvEV9kNsrTO7FcQ7dea8NYapkCH9+r4GIsKkQKL9lzP3VYdO7w4/X3+n1yp97r3UlF
Z1bsnfm1ht3TZ1qT6IyfpJzv0COZv++hnztSuX+eGQlAjMKsw5jrPErsq5lxI2GOTCB4xHmVO8M1
FVaDSsRhC1E+W2BKfOVuD8ccczGYY3/fvZrkSgAAN5VKikLobN5W1bJCNAXMYzi5Fg9AO2omH6xl
8BJ2NrkbfY/DfHpWRo42sGU9eBJyVBZuUbmCUURQT+B3IBPqQk8xNGXx+ESy7HYvr6ZYQaUmjUtt
pJLWL2cY2GvFNDAx8aEKn7+3yK3RZkmzjqKRPoApfC1vYX7BEZC9qp4k2wZCcm7x29fqqNd5EoFd
GgT1aqB6Mprzg/4xtVuoP61BYw5edvEYsWK08fVkzPtf5jIEW5iYOuiTResq8QWrR+HzC7t22lC0
9wPl3+9HbQW6xYpRiZ3A+Yj8/CAjdwrlpLfBE/D3oj/pRrlmPQ/qy7uebmgaDtdH2HSpdk+Yv5Ob
PZED7CCo4OeA3SmFNdNAyYtAcvVeFX0B38pD540tDpliN/oFr9Nj1g+Mv+Znnwm3DEDDRzihF5wb
lJn/tlg9FUH+g0AhFBKb5AJmmqgy/qx1PuiRFHKAqSyRi7F5jd5UVhcPerrXmWeIKXcLimLgYnY5
fb4wkm+zudtGRYhKm/WoHhFuZsqYxNis6UbE6VUXr9xVXVrdXWPcYCTrUpVpAkb8PZU04T9fTeuc
72FXnd3VARGKA2CFnNHzSQH1xac/GGPtNKAvB4XaPGrfGN/JRcS5zGBZgDTQks7ml1DfXZ13bmsI
ApSjjpK1F/c2xc28e3mi3ezzwFI66GO36MIesgbUBwwNJZGbWp8ECkxfHEv/6lEKNMgKAUmPaUUY
aA5DYtD2X0m9QPlMOga5leA92J4HkQR2xz6NFwwjAVa3QWTc1uR+owEdlB5d2AVeuYg0nCMsC/So
kFMsVoNl4ZA4NPxADJnMbHDpKnJwIPzJpsIgOOyTN+9bp2zGADkgN5xJ/OS9WCBKJbmHEb0DYPFw
OMlJx6O3hry/LRGKBZIwzIDigIhDOoLgSGNsxEKTOeYYYyYzTT1SNl+WRa0K9QWB9+lZdwpxHCiR
obs3PGF1ZHSZjhT/n4SZ9D5KakKcGurza7noY1Si3vxNjDJBDUJvRSDvVADHxDqA/OD/JZ7n7Sk4
o8i6o21UJ93DUmWPApWBnoAbcCCfP3iSAfj+05USoCAd1gaVKGCtPVj8VpiXiYX6NwqbeTvQTAOU
/WG1o2VAVEtsneKrbm1DAUoTKXloI8JPuLBAM2Jm7IoBJt/gu0Yiyjj7jjkAsS65ww2JhB8ge/LS
N1yh61z/ZJ8N1ANb9P7hMFViwhyuQDlCr2zTPIDXLCMIWwQ4XGGIl47yQE7vf2QFI9L6kAxwGhoh
WWYl8diT5zV+VwH9AU0oclMoGvSc1LUEfyIgVZmiC7E3IP8IwHdFnIbivgK0WR3OJDRMiHDBvjEN
r5kaR01/j43ZdZyPcVlAuIl8DjoRhgtP9LkyVTnGTrefKVXU7jaR5PWCisyVDGw89GrquDdrayIs
EFEi800age6UARQyk+YQZEGg+1RROW4NjCkXhMeIIWhL6xBWyB4G9IPA+X/fdS+EQKbXR8QJdgAm
pW+o4LBh3i3CymBMmDvjov75p8p7eAjM6IykDcuAiaTEWPTWEHNcxl9GAcSXos/V8HNQT9Ie5C1a
FtJAUxIcwL3QSgEG0EtqxxIXOp+lsrnrEBawvqyiW2UxD5Dyh3w4gs2g5JjJAKqL2QvRc2MNNo9l
gcKLmggDj7TM49+qHasTWpxz+nK76JZqaBkfL7cKiIFgqDmwi18z42eszCCVX2MiOnm0Pod+Rt9H
eVbNGWWDEemSAkAwFCP8uNr65pBudICLW/EY+b9UjPXeX6PhxPDaIUJDGY+5GDKy3VeCPmDY9tVu
PUKD4gEj1G8WjzgZKJ2HMicCDGfibnQVk98/Nox3gUdr1ELj8aJ6+XKQRy07XIKecnwIG6OcvVym
3P/xF/CxBIMGh804lGtMRnHIBSZadcF4YGIyQXCfIenALzWrl22YV7j1OmxPNNAwjH3/KbhC4Lda
9lDWajNjVliAvZTpaKsve8PSMmLDpTEIf7WCGWJpMkwJeEmz33tyn5HRYnDlxyHG+TvfGEwKRq3e
85GBhkCl5vexhoe8sj9Uojh5MV6gOLpMXqSis6NEnQtqXpceeu4e7/9mDT/3jyUwlEDSvCHEva2e
sEVDXedz6SWI/StzCuutCS50drhWUtIwte7f8hOQmPNIi5QL9mlnNHwTxjd6lz04FgNpkO6jZAIG
AvA23nHN4oqJnWWSkxrRmAi+VswkN4QNCv3I05VJtaZ7Px/RFKK85js+mhD1BIA8n6PdM6KcJ1I5
smuV7awldrXlAw9dtHnUuLq2xtdPs799eKpX3ieY6QAG3uVMhShk/B5qlR7K469rkFVF7OY11ssZ
vxDkW2YqHFdUYAk9ipUzSSkGXD6VtojKnfPybeWyRLHm17lTotlA9chIjA/yAus97WftUgdoohjk
ZtM1sJT7gIDiSiQfTBHNHOA37usLLiCnHYwr1A7PbO+VctLwo6+zl3cB2Kl2sSumWvINL1Y7275D
xlkCwr7mdcpaUT1O3obGaXdrzPOUHYJbVyIQnCOxR4xQuN3EOIK8VvM+erUjTfuqBzB4C9lgSUjR
0e7x1vRbww0geLUSkEj6imHTeT/EvQ1yzObva0vp8CB6xC1D0xyqFfrhb1At3n2rKxEJ+8xlYXFd
0q/7mlcTaaZlXDpgMcxei9vXgoDEmXjdoKnkXIFLAQ37XD12iZoMkBV6Fd5N954OZVMOMWepqw48
/+pWApsacYIjg258yiU2dr8aX13mL56xnzJeBnA3BWJixhRUArrWqHRRUiIWIKA66U8ZD0XTlYDd
vrGRTCsCSkefLBdT1MHQoJVJy609CFYkJ+S+gpEDgvOUVTQYtGIK01kKjsLZP6OnyEfc88cEceLb
R2lA1z79xGxQjuwT3K/GIGG3e9gRuPIvDgxgGSEcpSNuw76FIgilB2LFG70U6W6vsXIzW9pydmtg
AxrPsz9AUEMlkHW7wWk7fjkatgtjjZ6OGLYhgcMu+g6jh1AR/Qx6y7fb2udFNWYqBZ612cA9d0LV
jn2Zb7QT0qDgDO8WsKVgh6NIfVpvEE28kj7YDO8IjsvyJoRVHK/SBDT6R3405wWvcX7O271O5fCS
DO3Cq8f0iT5eVnvw9b4WYR/CpjlwKTL97p8BlnOUa9h6qDN1jukDykDaoin04V6orKeMFeL866/h
fOY5CaXGTIUhQFiLcay3bN13n4kGnPQDhpKf02E8HBeLLWX7itQa4WNFyA+AubokD5uG32cOfIJB
AGvshkqNRgTFPrkrUHd4vqvCfpCVDFHfETo+DDiAKYIw6TpDG3pdXYuAxq0F1Q/iTapbkzwB6pwq
21oPlwQEoHg2Ajwnq7tzx9tRTbHNexKsuwL8awFuknxZsCCIYHVQ8/VX79rpRzLg1JEsIr2ZEJvT
EpXxSKjqPoeXyyPIdpT/MdNiOzeO6h5Ykwm47Hp8aPrH3wpO6B5VjuFIwRDC4zEpAsV5nupT28Pk
LeNVbffvIXPhSYCDZMbI6RmxnsKefSfI2caU2UPKT0LgpkB/vWzo5j7FMhzCVMK9B3wLzwlZpp4u
GzIG4Ng4k4BPnEcCdEzE/JEM6YQtVvG/KeuizNpEj4u96pJeEjKZMMZeVg5I9ib2gw97DilF0TGQ
Q/0CfE4+L1AbUs5NTj8E8MaxXTLqzMJiQ248eUrIIMQgUIpEKjQeHkpFBEPP3GE+BMUrpQf1gI2z
kxMW7JbqUTkfwcosaFLU3vy/Qge09VqkxEjbm3+19NmrkNahwZlyxqti2iOe+OX9oFjS2xEhDQ41
hdwgEV7WxCyg2WOWAhjcFPkzdwKWmPQQTB9smwxtnbeehpB3iaoPERFrji1aIbOGA4Kk8SXjOL2z
2Ca5rLWLm25c7Cm6yF2nLtXRmA8t0CJSQO+gSm97MIaeuQ0ARW0p7AvwhXFzJhNfOLsatrAe9M2e
3aRCh8akO4QbBBV3goThyMj/eGikiT5GnnQk3/wLOr/PBw5nCgN8eANOeWppaUAcY0LNUgzmDLUh
0hdHgRBcMd+wXRCr/awIwhsxt4lDgTVI1ZfHSsYfUfozLJQ78KKrrANoijEJgZ8y+Rb05HWYD5NX
mVDziZljxIBuQ3n7x60t589yRj3J3AO4n5PKSineGT6vqszw/OuEhOeUr0VKLr+OfuAHvkwtyuAz
Sdo/y7R+udTAPUaD+pwodO5JMYPfT2qfv/AZ0y3FPUzlDAdI8OFiLscI4/Th/Y2Z7kq7XyiHLLvL
jvwmylIyd8HjCotioYwGoGXqaCF22EkZtZcx7v05VqQezqX4nAK39dwi65a4f9j7+K3U4T5d2Y3Q
kTNRSspRy1ifwnxIYzwiXYIjkWAextqCmHXRW41pGWge9kxrR6pZ/lGCq4jtfIJ4DJ+wQxemdQqB
gPxVvBvve3qcuGfQAQg8ybpAukdexWPJfILHFOhRXlPKVRuYvX78mKqhtK+CweoTX/+KDMchlnAP
dznPyayYshw4VDnNBo6OjHFoPgB23UvacxGAoaBw6HeYsvtHRf6cUpyy834ZAZG1zOYCY/WHy3fY
n34d+YDyiGFCWO22k2c4OBVUEXAdtHUDzHQYkSRESuvvH3e/G8szyKfFlmt6IooNygeIYHztTfJ3
OngupT0Bs1jKWSRTxkZdsFkszzC86NH+vmePPud9lPQRo4pJYQSUOGMwERsAoe43wiIjBoEohPs5
yOux+a+b1TYpPRnSgVJvqm7oh5bFmrm+AeIHY/FK3jWXojkhBkYQxAxKu5tWsRjw2GPEaOXOyR8x
d8xXZANUvc+EAVcwBdhVTADn1rnNEGNbOEzZwpi7RzLsO8Laab5wpP0Q6vAf26ghXYm0YZOIAx+/
6ZiDw1kf6jX+fV8BkDfVFdwM+RR3k76kSK9BueELmcEHlhQ8geqH4wlvN7Uc3VnGQTlCKZCskN8l
j3AwxmqU6mMq8YzQhbCKyfwPyT3C0UB2r3MN0PQ5aEncEyowh8BBMQcgfc21jIF3Q+IyDEtfqoyh
bFyiBXalXXrbESwwzTnrAHZ5/PSNv+98uvu4YpgKWDoBLN6LXzRI2LkAhZdEv45IJQBb6Sx5cT6S
MUZSzNtj1Vc4zmuP01+kZND6TuUpSUdovZ2eJw7cFEZQdcuMkUfjFo0GeiLriwL9ltQ1tT2iC3TU
JASxTpqZRsh5Uq5U1IQmWUoRgXs4dhe8DSDBWOR3lG7ufjOE2lEvwtz3y9DQMNE2bsdAQiOekh35
SHR7iDpXunt8E2tHj9CiHiWEmeAAdmautdt3HiFPK6gjchvuoI8VO9jatUcQWvCNmUnaEhtMgd3g
+SJyPsf3EZHHyZ0GaCc6eMsdrNEu4pvFaoYlJsn9LVG4XCuznX0SSXgcNXgG/qz5O9Mcvqx79CM8
AaBuLFkMd3CQJPnoZcaGn//JkMd8X2cQM0eWrpPKYTvuTc90joAJPIkaHiXsRgxJLeOXQ7wB5yrR
cpN+dPPALvnoaJRPQESkDPQt1FIjNRjuCN4mBEe28NEFfQ8JPXQ1MLTgQkm1EbIT6u1DF/dDSKgQ
mXOTPkzdWr6tyWt6Jx3RpeBkrpZ9Dq/WJSakpEDkTElrN97ZvgXUNZWPc4CRVPAEGXmeZOBiwmV8
G+cz5pIIYADeOHh4cByMN9JFxNpaE1OjYER602FYTMW1QRzHmB4233JG1Mks7YcX/HT32dZl9hrJ
FNslafA28vyEsCeXrsfSGN5Tj1j5Z4e+COeA3cxfY5AsAgOEo9rwweCdsR7i5jRLv8xorkjQyYgy
HjHSIq73jSMiuO6sFfToZbbK46C/+BBszdBC5v3UATNhMzQERKY+Q/J8iOo9r2/rKblUCMTjbyV0
YxzTBlF0HkfyeaTZcAn222cFLHrcXcAPMKrBmIeDwVWMi0K2oyZopi2F2I/t4R1W1li24YRCShDb
uotjnKnx4e4XBFg1iZsw+wG2PmGKefEPbYbW0G6dPFk/l+W8cNhLbBpYMvLLWNqfLVZWSugdkedk
0I2xyjkaWtqefx3jVWYINNsYYXHMPue4mYlIjF6o8tA2WPYpHhfC4M/DgVTABBelGpS4ye+Escys
C6JWdy2R01RN5MNV4c3dZnQYo/6h8Qc2thaapATLJeItQjM8NKCsz8ZX0OdhfF8iOi7+yCHkIry5
IaQy7u5rJeJ10vpOv4wwYYp1XWgimwjdZTGRFq/oyTagGCJYqLZbrGXX2TuppnendKofyxxYNqhI
V9FdzAmMCCGrgfEW5B6cfg4/oyPtSFjB0fOE+ZZHg/Aab5t9wm1E/49FxOBc/6BnISfk5t7cM/T3
UqWl00cfr8tepN1S0qdU/s49Y6siZHZwhEnbWprL0WIZSNMJiKhmjzEPTwXQu0KPGUk++DoDThH2
+MD20uEWVTvmb24+ZuH3x+VCxy5lggTCSPvlieSKx2j9A35kTshISwyzO4IBJlUipbp1ju/tQrZk
BwM4TFhQOSgpfwzGM8k4D567vvWYtBMFiZRQaSK67agWPeOFgtO8TRhVOMVQ5haBERpLlLzYVDBu
E80LRmihdd7fxhhp9fV7g9X2SZAf42uc3CrGA+b/bu7TR3BHlac5iqcsq5Rr571pECGcNTYKye+7
UjVitHDwh7a1NxLrhkE2S6wKZIU83f0GEes5lK3W/ZcJMhipphJJi4pUFT7t3ckdEWXXW2kOaXeF
jVCU22uEV8clmMNjcbzX2wiOY2gZce0UUZedI2WiZ6Sxpm1c2D00EpuKVIU7eIGXqmb9cNHy6SeI
sAu70/obdShjd8hnCdmIekzMAtG721SdsogzZiwocEZ/JZAG4Vx0yqPmoTs2X7MzxRcG3M7tsP3Y
tIZ0kxxpuYsvxtcikJEYu06KFjDVT9sAlStgFLPZKECVVCRifA4Nw69BVd+jDRStwwUZaUjhmOgN
NYOX7OmWFC7kpdy5h7WJS1I1SWnPkSHJzi252eJuJnccrCNafsx4DG6lfeSWoZERadIYvZE+Cr0r
vX6pe8rVAT8YBLIAh3T4Cqx/7K1oMon4D9j12WF/0dsWjwftM1lfOzjKM9nbBdIWYgccZEJGiFDc
Z/wADyOtxfQAFG3lqwLJQf3Xo0kASnQMLp73gnefb4dWmT6IXXu43/AREEsnlqiNQ98zQMGX0JeH
al1M+KSK017YykxAU5tANg9MKL6E/WiAPkmJhEWeSoAzrG8N0brENLciwuDCWYChDacieuXy2JJ2
/gjvCKnYI8KUDWJ6hs1K6glL7Rt92CJu4xehrWvpNMBsLVLSBTqjx9cI9AKKH28DV4x/BsiBV0F5
xL++yWdBE/kPVuh3yF5ZCj5whNvP6tADWb3smG7xjTC5WOhuDzEsAUmEMT1qn/IX+S9VcGljNRkk
/SPuYRDqlpgiDgpgSvuyVGMWjzJlfhf4QzGpAUokm1zlFPYAcOZpbhbidDqSVO7zV0puAUtimf9J
49wt2Pv53y/TyAXgxJUP3W74dw51t0F/RdoMjJyJ3T/8zdQvMhF4MWdYsWUcxRRybEoC7c6khOw0
IpiK8f4VyTxuD/Niv9ZDTiZHZyMhbmzzmd6nLhLXhJx1G6U4ezkbKw3sd1SBIqBH2uOk/8x6xGPq
RNXpnAG1xXtOjIlOdTJldOGBbJ7JOcwH3Mn3gvB+fg+vdZBJsPDBSJidGeQOBLZTpV9PP7Lv4jKx
87gO0OBN4JMt2jF7iFgf60zEvvLHEcEktuX3LVInku0MqQKfH7emR8q4hYEFPZJT8ofeh4IKD2qG
LO3M6SHFV+s5ER4XTiCZ4T8ha9Z/2SiCkSHHz798WgCFplu4JTYUtuFf377uf8xXJE++YRMsndv8
hSuutWX8VT6My3Q4J1HI/YiDbcbwYLraGDW6NavxNW/ujjgo3EfGIWt/PZHbzg2+8EBgXujPPqg/
hibpbm8m4oXSHOG01/7h9TFBxEirO76OxL+MUAxTJnaOwsmkiHKI/T0jUQLbLW0jvgQncJqPSRWI
1YwXITpMOeGePIYDoZHl2SmrVD3x2YC2SJ7TpjXXv7aRdqOXvCRIXhSoaWQqsKO2lpKPXgd4BbhF
7GSt9QSTQ0dy2YgeUGb04Ol3QLmMjnkbCKaSZLGdNO7x3VCeYb98m8Px9wAFCgVIaCEHfVH48Kv9
9LOiTBcGkeb4TK6+duATkm4tr66K/YVpIMdxDChJnPZTs4qFBp5XLHIfWsIVpbOREVRKPUbxzoAH
3/A+1jnEUgujQLiv38NJ4V1TVljNvFvqNaxzms/AhQ7NJgnjYDTQ1513g3/eACqr8QNr7D1DMJr7
Z13Iq7Hf3XZi82bWELUAUfrie2GzvtkE9HE5egfjgESS68TnRSj0W9U60wNozHgppYXyoqSaEdVE
OIk+Jh4J/JyRfTscgnDLQifN/zhodMHRnGmBwATvxPewLaFZaALCzKhFBOrKIkFqFLMUpAQEaovA
Cli7wACOQ/7KgEuaIEIziF2AHKd8Ods5DQ4+FGJ6/rHbZJ1oqDBTMb7y6f3SX/pE7vBGjCYGLJLa
nDM511O2oJMm9ANrHIR9DY3H1gVKAcRF/M8ScAZ6heodpmuAOA70cmA/RBA8QqrXpAxf40tKgao2
Iyaw3FKaJqeloMATopD1eRZoBfA3owuNNZ0WMEP29ISv8LEHD3d+TOz4H/Sw+A09S9jFqphMEeJb
e1kTV7HmM9T+4+kJ7C+cJR8GMHhCQ8VgGj15LMEHRTwUwn6wbUWoTr9W4bW1I+BJMhFabJejdqG6
uUFn0pD8h2YK4jWAdpngD6SlpGmLvqx29PHqesvDO7kkqst1k4JyBlDq1wnohVW77ERAeLfNZ1l4
3eRM0117rc1Zsx0N5++YXSwrV0qoBmfPqrG6DQgYpcUkXK6LQ1TlaX+t2viae7PjNkZdbP+OtAPL
wuql94gEQBv4Udq895gj2vEwKMHr0fGjw55Vjgj3wwzrpgxuhIjgdL5PmymfePclrNM3wvaCsYgz
byKvhLXWf0BEnEhZ6DkyFf7Z6fYi81QA4FrGaK0UVAcP3ppVxUElZgljcKxs8nAwNnLQALZPYefb
L9bFC/BhqE7ALjvUykxJEgkFTxvUE91vYy4Eq7yUZ7DRkI7Y2IAA+mvoVqRvCHQpkjDuRq1qDWKo
gGUHlgv69XTHvDtHG+aKVRuw5ey12iVEiZYGQanIPRFDrYkgFzGWw+CF0ADq0yv2vGVzGLpQ23fM
qUisSavkxJ2Ak5JkzuJksvN2QqzMXmw58owxjYyMJWKb7/WbGlRs+LHV+evwgalbfkkfYA2FzyXe
vzNfG/wFaFFEkA/Ek1dCxMhItEwWEHlFIjoEyuyNlo+XF0vtyLftRR+hJgX+JTboCDM8e4TYaQcT
dBBLHAHwKzgO+AeQXhh6EiwJtsFNSOrTmlx1/tTgxGFqN/GXDJVSxF3hsdRU+yePOn4LTJHEMDf7
zES4f0w/jwIINJ9hDYa5vfnG7COFoKq/NUHp8KvbXe6ikshjDNmDhLeDgYR7VLiAKDFejJYiJrz9
x+QQNoY8QxKfDX/A9TPmCsCucv8QJxqFe9lD5iMu4KcY28nOIJbPUnxt0GcCO+8mJgD6ZJ5yQr8w
PYirwEuYnDOBHEUVn7DmQKI9HPW5y9vIW+je0magKJwy74Z0+da32R4AS36YQb/RUAkonR5Lempm
W/GMCwLg6RI4n88RGEB8MrYZ10RrEuSEQOexBGLlWzKPExybW0p6FJ7a8LsmMY29k2/Ca7bYOMsZ
BAqfhulGdzGV/BYiX//YQwQjPrgnKKjgEAhOW7KQeEIQpbBajRmvhfDmu+7z+4SPgHLk34+Qc5QR
KsKHUdZcNX3SecK0BUXLq0hLRrpDnCsBT3IGmP4MibPJ/5CGk6HcDEUgEkE+Yc1esE3yDdGkEZFz
UHit+fBuS32irS9T0kAeFpqKGmOqiP4WWBC6+JniQzE4c+7iiF+FpYNFS43Xc8TWOAFnp3Zv0I2j
lUHx84ahE5gGtwQoGagkFnihaj+XiBoQO5QuNgdK/DkCncdym9znyHYDGfryS/58a777mOAA2m97
Pen2AKRk+B91tC9bMrg4HUjn579DDWCmkTN9AllOGJMrr1EO8bcjQh2QM3BT+FLM1QzoFvMEIMC5
iawWbjfz0HktO/xwUtFMtES6EYSbtXLKHfgR+891ZfYEjxCKZzEsHF9yFwK+wSTtcdtww3pHhsOj
jKVMCLkBWgZFCeLudQCUzLnkOU47GkAq8ZD0fFBvEGwofxAgpDwTCm5mX4mTDqQRZQTPDwMP55X1
Jov2Yw3Z1xUCYmmpbUQsYIOI1LnCdHZ39zbNN+wL6DT4E6wC34zNi0v53GOs0O+eYDNDfh2vujgU
1TD1pMvOWTJl9DvCR6mJOCd7nkYtiXrYKUiRlTO+hCBgmEADckoMp5gl68B+l+Oef2aG8Z5FsSZg
IuKxgpvHQIvO6Z9uR4edewfPUPOLqYxwUFBx5nXF5wAeR6iE2gvlB+kq2EbRTpkCFsWHzvcWXRUj
9+6xeOiW/E6WGXGiXOoUG4BoVVCp8QgQEZ6RQ/Xg+H3BZkNHAU+R1wJpSUvPXq9F2GeYQrC+8Nkr
S7HeHkqMbdKbAfILaK43y9E1KNlviibGwzyBY3WtWX3+VcRvuZyMPpyby3Y1VZcIeydihlweMKmC
PExoEDbZYaJghKzAydXJNWYWJc+jjzrMYyRmOeYpJb8P4tp77t+hwP6ofMg2Ns33vnEvDpGSFttm
P+PxXCkcvBD5JDEyg1nUMIr/XKLynYufE9AxMiXAxAGJxVZBsOA3bhAq8ejz0EXhz4KUNpFJiN5/
BaaHVyEQkDna+3C5e9EitgHHECrus7PglLRX+XxKBI+NZAhMXbJB1tjA2TK+ay4vgh6GUX6cGkER
7DALQuT0v0P2fTYPTjoF69bTwRFCTEATS9ZwpadfuyXHDl11PRiVk5wj1CWZuAy1APDCw+oUA5EO
R3AE5BVf2Jqx569Jh+R5EsPfBStDcWTLFgQtlacxY3HDMIyuiWxX4J0ECPDgoyJgxfTWYmQFyQQE
dSKx9d46w2ucgZdveKSQXRAPvCU7zWAj4zUylOg3YEelLjEsUNPihLHe1UhcglFF2MeHWEoh4/em
VPCoG60d7+Wd9yd0XjgESU9nXxwGyH8tfU6WCLgx8SnoquDCiLVA65UHd4IwL6nuXTfwLDrbAtwu
O6e0L5xhWP6hhrJvFkf5nAGlbr3vvH/fDBYFPRZuaOWAzKcZBR1TEIgRcnkYRIYxfNQtxRxoqqDb
jGxAk5ZxYED1VqT4bu6bz+YGYjLqluUG7X25QXSSAwMHQ0Kc2YfrPZ8ht/OQwJb5K+bSk6s1E8HW
V0ZVoepgciyzKZlsI3Cw/Zc+scNOKNLqi8U3bRhIB/+zGkxu4RWlb0raaRtIp60ArFt06CMC3dg7
nQ8zI5BwMn6Tjpfai6hTwO1/Aa74w7VokBhHnMQBoBCJwQH1SA9ES48Z6cmkbdmHo4FRWOOJJjeb
esi+HzDR+dWKrYz5lFSDQQ8Fay/Sjm9kSJVLmQJbTY3C8c3wFA7aok/TJMHXZ7DjOCsZHkCEIZIt
EjdYPUPriwbw4xPw8e+kFYGksLd/KFDzoEH8X6y1E0lju8F+3kaMFvF74yL7LZiLk1L1udhHnSn5
mmZwD15/EHI8XlfCrnnuJq3HNjOaSi4F0iimMIxg1eDaHtapNMUVmsKvAi9g/iNtn0BZyiRmLXEv
pDAUDAkFD3RaxtL+o0b6siWwDbFazgdkK5x0FquL5c0IFEi0ykTKxzNyJGvN3B6GTsUI3BB54xaR
z/7uQhPAUFBuo/0xb1CLrDkedWbfPUZLI+GMWAytZZnIp+6Avw4qUYSi37JrwmikbLCCqLxlA8iO
lg/OlABOnZJPvWX9shMBIEan0sOySUh2x7NIHw6XwsTh0dO52y9oDd4a+P+yIDnY12PaVdIhbSS8
oRTdMlbnNUCstwPvI6XEI17PEo+XU7moeCxmwzqcXQW2l8uU63oxA2uH+5VTackbhZ955R4fp/eo
G53EuB0ICtIeKLDmqBpstnx6O6tNZeYo8NQs+oc2OBbW6WURVCbincvZApMNX+XFpjrVFpjrgkdm
uER5E8tZYq8wmz9xs/Lsmej4qydsh8hQITrCmwN9yllQCSOJd3UX8PsmBa+tUrSUG7hptGEp5zMb
9+adfjhEtuY3JUxJt7s9Pg8be7b9yWSYxmjBccSRpXoq5xwKLXVC+bUiu27W2ottsshnNwbRCY7p
Md4SxF2ErylgbH//WebAf2Rw+Q8eRpy04M4f8xY8mam4pBVkKyRhvBiTyIoYlsGGTFNryFGznps2
LtNWt5/zq8XkxzdgAsGhpGQTZwY43TCG7jIhGKJmiDYgCYPhIbQ3vWmHqF7glUz6LJ//VGMAu7pQ
b0md+Tgd8Tyaxxcz+IA5G3SmyhSUoFqhSsHLy1QAD7VbXJy2f5wo7HrAG3axEzHNh8FGxU8/ofAi
8oBuZI0Mq1xRgj3g7DoxWUpP2v2V4pJYfWrF2q4idEKM8JCPWkvfVp2DwuJuhMyK2uRjkhlo7il0
ZJ81SZUhkE4kqY6C2Z7BNuiieyH455QGRIfzAltFE/5PZa/MBpPeUYA8HMrfPlU6umOKT9lnIp8k
2Zgya2jOCVs58AP772boUSdGrdMEWwYkjTByTwgK8X6ICYNm0s60xcPHYraEBVfZIN6YWgJGssDM
Fg6jncQDkds0ViZQ1F4E3cftst2Xm+sfWXzCa/Vi3i+6xv0zbMff9TNk4284ezPVgv6iAUoOH3v+
+sO6SIv8xZTNDAAmYnHK2ee7LY5SGneDbec6E8Tt7yB8yqlyIFpzR5gp3VkvJKBi9jqMOYkJh0po
AK0GjTDtNLyXHP2cI8Nt499fHrzDG4/4I5X2PXjmf+2CxWAkEib8H0QFssHIsIjzufu0TIGvMONl
MtlIJ6T+onbUqJQYfRAMEYl1Nj0Gu0tgsIFQg5OL6RKm5bYmkbFiPLmI65r2p+LbMzvOfCHzGAQ0
6vbmMUbo9gsZ55T1CbidoDSHxPIW4GlcEI4hGDoYRCDHbaYfG0BQgL59PwQvQFkIW7J1V6xU1tuS
blVO0eb5b3MKQ4TGgmBhNk9hhjagBlpbOIivEQu/XjQ+u4dANMT4JAIA2wD65cSaaJjlKwLq6wm+
VmLSzHNScVqNP6vnibwDvWOw0tB8EppsyOaPuHwkCF+L1PVuS+Ah9EGX5GABnBqp7PeORvbomU3c
p5w3P3axVnbPjB7Ce1iDkPY0qzN9RVEhWJeRsiNobsdGjRIfyzpa3LiatD4ivRhphdPlBGoOvdrX
PU4h4yjCjQiVBfpdiYtgsV97j718ZLf9pYTT9Rl/fXdr2p5pY2+9+2jetwXlXcZIaayCEBk2Ydhg
X9xO/oWwbiEXLnh/ktf4b0B5bIrgMEAzGQo5irqlsqbT6jM6hkIfe6bI7GJ+1oymuMauibZfiGwG
kEdnuDIiOUilYfvURu81NiGrSjof/sShZyZzHs6BjQZJ9qx/ui++Aa6gJui7WEcVjHWIU8XspHKn
/kfSmS2pimxh+ImIAGTylnl2nurGUKvEEQVB0KfvL3fH6dPRUXtXlSJkrvzHNd0o3E6j224oNLlo
TLxfLXD962g7JeAOUJfR2KOHfFo7pFYVvODU8q8H9FKkBNyc+1IWrAFtUoiNfeZyRzyk2nqB9S8y
Ecbw8sQ8xjyPMRj6dt3Znzlo5JqgyAS+nfy5Eg6eEx0JFafU8Jgld9flbU4OFaFL9BTwE3grn1kb
zc5skspocovrvOEevHCM/voDdAvM8D54AM+7HnkofRLyotlrOO27Qlvydq8JPtAVYAgUYQdr8R1J
syuDSbZdsFrQNzg8dHx0H+7GUwqmKKFyqFMaMwuYKKTHiEh4h+zBwlw/4q9+gMI+MR8w7cd03Xqn
OSIHlnxeLAF13KQw19ETNS0bmHQgYBK+ZtwtoQDIxFPSc/6M0I6z3iLdgYe9zK6BiEiadH8DHO2A
AU7G6IWikckR3QMp345goKTDZQOfs6oQdvQHHp6AOM/rpOCAw4wrWg8EeUzKgWCRVj0XRfKPIDvM
JdSI5bQ4elsUBLhGJlZmjgSFCgkQ4rBgnTnRgyxyIakJ+foCHhW/WQuec/mIgKWYDg78PZTG3Mfs
DWCgfK42xxwykVl/ISGx3Nlrhrm0AO2rRmVwAoIieITkmCEafYL73LfOoz/TDaIm5HCbc0LiG8/T
lrajT9yZQoHaxsMZ8amOuLM06j+eIEwoQFMrqBEacYErv1n8Jk3acIc1fHsBcsQkANTJDScjWxVY
NvEUASc1ZDR4a/izzmsifFGBzBzC5xq3IMLIi9gsG4pFxKluOOtRNQntIBEhqJMY3lGD/Bs/YV9V
TG3ROQG34LMncCgXNK2DpEY9KgcuVHpOWoq7uVBQBG/ux5GAVX1iyikbIYeXDiqhdRlw3ELGeWIB
F2V5NAzZ8CfmDHI35y4xuHpri468G1MLroUdYlubvilnCPOu+3CGMebe55ggCkYDCh9GIiZenlku
Gjh9+vk1fus9+/yfntfJfYHXIrlOKKIG4fTQPNyDazYgS46IpkU5IsXrjRHZ+cL7Z/+6erjmZBm7
yvrD5sNjQA+n6N/oG1K0HPBzZV6Oa+JsCau3YnIqrmiOrpMuK0cQjhY0GEQ4RS0E88y+4TmAXL5P
oJvOpFfUqaD3kAyN8Hpkz8Yusg4DNZxmfPdoCDtCrZDDXhHVCVXkyb2jEsk1sZbE0xrEXxyl0Zmh
mnwXFVVRwfTEkZfHEdmvZKtqJOcmn2SdlumyxQEO8sf8WKPbFIcHcHGP8OdERQ0AbJEq0BXfN8v3
gCwJ5zyzwKHfG30M0H36M9jqqb1NBUYn/fIpIjf6RsSxrpCE6+EjRx0wuqw/S8HcQUJUfLRCovFi
dnGQsOFGNalM9u5TZil0LPNB2oy/Ym+UGZXT87JFgzXmdNgcwN0BZBn/iOCdNFcfuwJfQii5o8eC
tafjXqUYz2GTtxZfMu6HsxJzD31fLxRBxIiiHUD5x4kTk3qx57CIO3dAiie/B6JJzbrT6J7Q5DXS
R8D8nEGH2P5xQyFL4vjHzcnqiqEp5FXAYd2T7c7qhZWDCup1Q3zH+hFyGA2BSYDYmJ4MLZLGV2wR
hq+mRkLGBtAPmwKP+4rK0QU/j/TJrN9gAAqps5yXKKPQjQYTDlUgVIy8+G2m3Oaac3HnzzmaXn1d
QQUSXH4BZVtby8f07iFxxpggUjmpRLIyJp0BOrhKDKX8mwaP6+p08e6PGCwc1B1N+Q3nI2AUG+/x
eWixAiPP2ak/FMTeI8RtMwaqHMBM/uFsbhFPcodQuf9L5QILelBePMO4CmR4QXTbJtBNq+EGegt2
mukLKTB4NAGfgJda/oqZqQH/AFzq6SkGKOAbBrZHDu6sdx7Re2nRWRsSqupdpuyWkJg+Z8v47tOA
QaCxypByQxd69qs9am2m0nG9uBNXILRyDH1MA2cEo7qLBc8lzMipKNuD0wF3gl4Fw13oLiStT51Z
qqzPU7aEhIzMtcFn1NrrLpRcTUAqJhO5mRZ6ADCrAJOhVyDV72wTp4VPohJ2OkK6OWHuawOY6AX8
Uk5qQrgRdFMLEDD1mZzOsTWc94MRjfbuTCTXDuPHb4k1DmAFgBqt+iUzpl9x6guob5AhlPbX1WNP
MQqBjOy3wrMFIJ51sU5ZKFlfBn1MLB9soigV+1RBLTLMjYj2g+DGoTRXkf3TM0tJg77vKYxYIHuI
yI9O1Z7aJtEJxTFvY+b3vwtWORa6ej9AhgU3E5Z77OpNwhyN6kUJ26DfnwnIBwVDGvfInquTXy3e
SRMqU1TMzudijxAPJWf2DBMxwtl7J+yl6Ocy1sh+xSLG28bNZN/G+p6FKyh9sSVZnKAfy1vUxcWy
P9TsBAzdhFNu43rz4ThWLMu1kUkEP8B9caZfqjHIj9uKcnvWbwkfOlpTIoOJHWM27O2hZW+5u37I
88Y3dNEj+tv3Uo5ojwHCN6J28V6x9HAmvX8YzzDzcViT9hytCFpEI6J5XxdhCJhuzEbQ7ylWzIyx
RVAozHGocbNONCDTTMIvIIYl+eq9fkxOV0QMAJHtJQaGQajyGHEcjv+tznenCpS9KhHw5NwSxnOb
zpGA9Z5CScV7rrh24gsqz6rR2dfsvPhsyBrwWlcebecFUwI3lYnm5J6pYLWbG6QA1sCHXz5CpGYj
BR6Acwafdee8cQutTm+/mHD8+OtXz30fbjey6V2Fy1EkopCAXofq+AI6C3AbPsM7CPpIMdwWi9PE
zMiLIMlzriI4+/gEQbzcz8FwX74x4oAclGHrP6IqHQTPcOurs5p26JHEgpcOg1WTKDmNSv80wnAX
IDy3uF+QLzlWvNoBVKLcD5xRgD90VgdWorrFLyTR+PxLWKVdbHTLOc8bCP5vWB3esfQDLpRKgT6R
JurBpCcOE/7hGvHLMqW2Hx/fmJ2WT2/bOErwiJBuHLQZ7u8JYRcqv4PJVU8fB/lAzgouQGRggTL9
Br3T+p+xGuEa9OWnTd67CvnxtZW7fRptUwsol4AOBfuDb2a3pPa0GX9aLC44P5Lrz8lViASzb7vt
iHQXUZcTXCM9Hgj10Ncuc57qeU3HBlfpoXtVagbVfGA5CAtA+j9EhJkfNG30hDknnPkocU+OAYSD
JIVWVliTCpGzx4cyLEWSw7MM+b01Woj4NoP55pztrt6cJjI5eiJMZ4x8Eg97z/rk/vMc3YNmP9zJ
o7vzDq8LjY+aiIea7Qk8gshnrg8juQlebrKJHRUCD06Ohpzv41zo6vK3qIw0Cii+6+rh11rQApl6
92Cw4h4rZ6J27LEYNPYjM3M5unJfo3GdnXyIvfU3KPifNnptmiMpiQ6s2rxFdBb3SyVufQIFE5Nl
mEGXuZ14PESuKgASy8CCvCKRzIC18UYyGzTW8YwFoYosn0EpAGcGGTVGxZjCDJfbE3KJsYZXlqO6
GqHG/nknvGy3TK7pdobf8zv5xu9jHRpzctoieT3MmtiiU/gc3r0+4UE0UkrgnVfUrckrdNHyw00B
k9gba/YmtWhGFEkLR45kHJNvu6mKsHujkEJAialoJOHHplnl6/KVrg8eznNzjQcQyntQXadleB6k
7YQm0wTLHaJGctSoXZp8bR1D0eIecO3YCCdWh6eR1P1r8Fy9nW+MOnCxTWG+YgxMbr3AuAP3zgbn
5cYMnMc2cbAA9rHRhBZp1ld3gJpDszGoflyhs6XR/h2TqsEtxtn0HF1BwvG64ewxHcMITfS1m14W
oSMy+itglD54VgEf93CbnFtXf/IfTvUHpFcZDtFL6ANnz5nqPecnljIGTEhekYyYS3bE6sVaRp4W
X0SMF1kBGKN7mxsI8IzxGzqfwznK1dOy92gdcVGZ0a3tFAD4Yz3DH3seXwgzRQOtbd4rBR20BP/o
aH81kRKOkCIzvRFm3IefU6ggWOehXHElhxj0iaNQnS5T6KDoNwoxppp9woCKracnLJ+8FV9PNAYO
xvOFyk5OKJTsmnvDcIzWtVoXA+nn7wmqWvmfv5oSeSoRRWMeMf+lOdoiL951WT3SX+4JxPygcy/D
V93cBw1GjfMo7Gb24gZBPjT6vkQKuLxTUoS457tdAU0wbAbvsbZE6PXKbtDYubFTX3zxHpZAdrs7
iRITvlsndCk0fZNa0PmHFgOcw/+C6/BAPFWXjl30WOYAkYowexBGSkbys8rQiyFnQzeFIx8cVZlf
Npx2NI/JGsnf1+5DfAuh9ad5aNY5plQOubSUVBbiUIsG9ZFdry5lhk+MqwjFSYQkop6jP+vjytqc
A8Ol8zlkAn9k2D8fLfYHHgVr81g8Fldu3eGUxRJhpD+snbTgKe8d02uAKR++tUFZyEd//rkH8qZJ
+kTyLiseITXiIxfKcM0mCPnOCE6LxexzICYKFPLQmDSrn8J3niuxMSoTofRvfQsV4bRYXLHEjS9H
82cAGiNMas4HtsZGEqxsnSnxPm9clzdSu0NaxbIzRwyWGwEMwcmNiJ5Av2WbE3VkDr12Y83Zoval
jy+dihDDZXt+aPaQrnISEhAeBgQZRooNa50ztFi2SbhCRtzom9NFgC85pmSUgvIBCbFUto3P2Tdh
5yUoioKxBY8QEwlXFKSQRNo9umXmr+LvcxGTB3u/ytC8Id2LvzKcGlEdNiShV/xkbaGkQs94tinu
4Vapht7LpFLR1y9+yz4FWsEMUcDAr+sBJYD/7rSpegQoqFws7UQUkRZHHJ/D93KoNkfkbhThmYvy
DgFWdIXphtUmPJ6C7Y6GP2B8XjNr4Rys1sWtHOt4EHjoQR9AwiLD0ZZf1M/b9Iq7gZcGW8s5AzG9
z921uDpmNlycA8JiVziBLbFeXBfFZDvmZmKnTLYu/6FG7Jpd47JLsfXIh8uyPjIpGFdfWvC15sij
bIsBKahcJV58wtw4vBG7Fn9cqDrUvWE2/JEP/XF7uJBoS4jag3IQtuUHwp01gdy3JYv8ToZ4OT8Z
LQjOlDp7O4V7BdwXVpvvDJyK/j+qKK8iJZgJpEuk31r7v0C3xk6GhbL3ylvw/U5etfe9/knFXNUc
i4+CfzNhn3Dal7vOl6MagQ1YA27FyPxgTyAubyzPvlNlIiNco+UYcQegHqnB3J/DYODht8w4kDh1
/mTnosiNTcZjiNm9xnrMJMC0FZzn2ggG238jJEWlenzAjZruyzVGVCQRJZEYoJMDhgyLjGJ5hVAD
RRhAwBEbJSgPAhtMwghEdZFMA7+KnoSANgqbCHJk6aEKUUrRpowI9RCwGxYO75PUgZp0q+cfHT2C
JSg5JMHXCtUFWfB4zNAq4pypY8lVxhZMFHZAjrbRJ7yOXisFccGeQxrZqADT6GQQZSA2wcvH+Zk4
wtjIOuQkYcmxH0FUDNfCuYeJBiUeohYEPrJNhRi5yCzb3i0rJKHHsqY6kiESJBEItW61B+bkXSHi
gjB9caNwKThM2VTCocd8GziVtSmKCOmXKEnEsjIMJCdKFFKwuZRVrNAXgWFZSM5shcMZKxrk/37w
jSUOgNG19njn9aQd8//fbgAYjOQ5kpkjLdfRCNjaKbtAdp8FhZI+MPEZ5Hngml/ngqRK9oeG4Lsb
EhN+4fy6rf1AHpbUXxHW0EFZ2WJdA3cbpApyMDSoOz5cEiFoWCRBDZgyffE5k5L2JfHavs/pX0oL
jenni6KfNsrjbXceQ1eChfvDP9zUPJpxMymn9bSKgNjLHCusGYulzlgX0SNVgu2sRNgyukzPc2td
M+T9XCOIZT0oj29PYjatPUyPwTf+TuRI+yU9jEx0SAZscwgOkO0yROBqnwzRYoecOcq9lQ5IqGKS
+KwNpCizKlVH36fzGtqfA77Y7JmYmTmpvTLR3GvKM1BEFSmn3P1EFp6IIdqgL2/CN5znqoDVkoNv
jjhtVgEHieblb0d6GD+8Pp4jKzUidXxLrl3SEOlvWwSbsH2zZRIQvhiWYfWnr4YrSUzgkDyrV8SE
B6eBs5JQr85lTEPPcPz/97rtgWPhB3yYHLLX1f8g1UaVC4gsLQ23WW3HbGuISh9/Z50uSropWcIE
1Md8unX5yxkHLkUPmJ/H78Ju2SCTloMZCj4hNuJQSyktqZUG2j+UfIvrogkbrPrkvznvvT69ZkOs
YmZ2ynn/qEtGgxzbkzE7pxQj8E36x73DqLEhvDm6MNHO7llFlKhrRJ8NNiTLFmgieN7ku5e82/6c
lXsjNbEIDUSw4PMTVhwDQaKRzYFcjq8LK32Hg9WFJBfs+hj/KO4lEStjb3qvrLf3+ruz804J5waq
TJ6j9vpvnko+2acHNnO0xQmWm7Hv58O2l3z3T8I+KaiDSv3B1+JIebGAtIegJX3mBC1h2cTHCWOS
glVL+7WiIUMPuxvSzPmADSB4HM4BEj3H2ryJbtVcjg+MH8qqZnYDfiLX1X8BeT5IZ8OMxJB88b+A
gm45Oo0wbq0s3JYS5Z5nj1ReDkeT4ucbmoQD2DDN/S9YF4gW+9bkFtHVh61EcSGchTunjjRw00ds
AuQo9lj6IZHxj54nXtqG0/t7r3Hp8ybu1ohz8uHuHeOy+nAKZLuBB6Lx7JLfUUsQSAcHCHjANLJR
ZxhM9+fgTaJpeazwYdJkh7aDpReJNogHi0FDFrlbMJQj8eVxZaLlvf6bLN/iwF+WUb/nkKA0ibjS
Rj6oyBXmHg3F+Fp7uhEw+DKHcidYzLHs3AQlILan4do+Kr9EiTooLIPP+uUTsXy8HbnDKzHbnGCk
atvEiUJLyLhHHMjuUcylbHhzOcvKv91YhYkkiDPpxmfQtC6tXCLzeHJoBEYyH07xw7HGBWzG4AzG
xhJ3YYloxeVDQmsV8wgUrCKYavkc9/LvY80uTtDrNyCasTsvz/RlvCNrG3K20jSXH8LQ1P6UY/KP
8aAR1zDdEn08lkmF5eQvquy1WN01vwqxi2LFt58j9Y95U344pSWuKC2vADD8HJSQK+4ubWx1QXdx
+/02YrbQSVyUgnZDNKc61+acgm/7y141vHNwEj5BzghcZV69vqrxPmGa978REXKDLtdKV4EF4Dng
FIshphXDFTeOqTk1kyEeHADTQfae0zXG4PyOSm7lnQJbuIF46fFhYz3bDYk4Sc8PT4xtRfLl5Hr2
dHoW2rgk+BnFJKA5R050dqqLaYV/BLdC18XXa3fQOF++xmhxxOL48QHwtkDT1E3jgCYXdFIdodRO
hG6Rhkv/CKu7MidOA28GhNkTU3bjYR9vlwMUjiQIIn1j18YUEQ2EDWA70Yf23Ui2GZwx+ggFbqcK
Bf1YHLqI+AGf0JE7I1O79VHxXUP0GuM6VHAUyTtDMFRgWGstq1GKo29fXQci6UT/fUMP5FfgKvgt
ZfR01X+mPk6YJDfsP3sGLPwb7Jh7HamumhNQj6ugcqAiEOYgRJa1DNE4eHHfqKsWoQaMuEUS679/
oG75Chaah+Y3TUCY4bdbadYM/zgsP5JgMj4I0wM/CAUujiiA96OjxDI3QyL1i3hr/CljE2wHIRJl
CI6sUtGRFgViERrMPcAliM7fc06YYmQCShPXy+Obw5ISF5g2hA6cQKdIb1FhWU+JDmJ127ZYekJ5
0u2Khl3kREgsjbMy9xPJBlOtnJnmgUk2KvL7UcNuBaRDIHcG226OoLwggyoPemkoRjZwBY5i3C+C
C8SKCFf5Pz2PtWFoDw7GhIR5zENEviFw0decK+iaaVGgDWf1GjLDxNN2+gMrplEMVesFq0i1R2Xc
elv807bOCxMtYCN9rSNBBcucIHoRfg8LRrLIyzUzlksA3+RD4RlHT3DFXMGECqlGlBFClRT0k9WG
j2B5gWMSasWve4HBlGY8sFh3hMe1xH76Df+u6d8Fl0e3oE+WMkbMuBOO5icoVgREO47GKx35POSN
bSbGkrNIjksLLQZS5VEvlu4+RWDBsQN9B5dGmOs5VVxBm3lWMSXdhU1LWTdpu+u8SU1UFToD3AgD
OqtvKERYOWPJ6acgkiMsur52xPmi+AN6fHoOPlZ82piYsWE+DneoWhnrKqwozCWBPCRO4pzOyO7E
qaKE+2dqTT4eZlC3+rv5EM+TF1ZB0NLT6ITBOyGgHuZP2rr3DD4ZJ+pbx6P7EG66sIi0yBiXe2o0
0Iy+ImFmVuegsCCtXWezQ+gvCobbl0cYCQjkeJC1B/C37EmvKTcx7d3st3ciy8hYAoL+e3b+BZqD
UZyyeoMQJQEwnDlE4Cgnw52T/COASKRt8qptHoBf5ayX877OPpI3PEiHAQ9MIypGWG+ureDb35Br
BB17ys0HWD+hZ0aCyXvdXRBdvXw6ZVRIWYu7HY9uXNcTsTyR6vx1hoea1fpEC0FWn1ycos0grR4J
Mp83yjySpCRP9FDYopACvZF8iVh4cJP2ZnjD1cyfCuerKIrBEcPKNezwHTsKGZgmLKtH/nvHw+RI
GlUZngqGBk3I/uTy/DRd0t0DrF+K4paD35cSl92K5oAfCKw3asT1myM/XNxrOBtsKXp2L21AmtRQ
cfH4FeqcZdTi9G86l09+Yyq9iXPy9g92DjtW6XAMsKsI3B0mCJKb1F90KyLhhfcuXuIa4c0J057q
CbC4CNjX2OMMaGZYunt0XuASr7VRS8kfmT4EMhISSbrwj9jPLFv1MAXBxYJO6MwvOLKfC4vf/2Ab
AOlb3XWXaQbgsbH/5Jk6t6LT6KOy9lD7BzTAMSLfV9ljof3qnhJIWRCwNMXMhxwMOUj0nhSTD1ul
ZGbz3PTR9usMtnDZOKPOIer5Xziho/A5c3a3nG7HpsaKuBZjhREMEWnAXUz6BHUahm+wCsEqoGtn
6F1RTikcl9Vp/vouQBrepwRvIcMWJj4TceycXmf+Uzuy70gzrvIFeQdBm/qo8ohYgor/+sVUxsKN
I1Ew0fwVaUZrOsmx2X35mbyHMQlaaqj8XtXwghThNh+OjFhedggAILeAlFjjeRIIdEFVkH8y3pW5
hq/HPG2CPDEYeN9gG4G11Lx075XhsgZH67wS+cMd6uo0At+6B6yvLFgUn4gCqRND/MbYNXODwIyX
Ky9PnHjP3suiMfS144HiL2Ar5981badTqseeJEsuEUvJu6bxut2TnVzgLh1RD5kd6VizH4t6Riob
od1MORPEJHtwzC0io8wMJZ7VCl7Bq3p2eb71s9NJLcPrABKTN3N83GfL1U/eKy9EUVgLhVZQbH/B
b5RWMeb4N9C/ff/pegfuiKi1Ft/vG0UCiBFhJr8sBtWkwBIF5IdRmGPK5uF0fxYhpYgEvJtPWELO
LIQp3YRFRx6DpW4LfDUXcmvF3XP9ML5yb/cOCD8KAs4G+3LGYgpQ4g+n9xjlQDMSnwkRoR/3SjI5
XgmYA9Wlx4oBh3eOmOGMSoG5iKwSjrpYNccGneIsH5Zbb7HTkQRsd4QZT++WSLHrbuFnRxWI+BIq
0pfLdGV+k/q33TWqi02/mpK5QBKHMF2LT7HwOALZO7SWAbD7SgUlQq8NX+zVmBtApyQGLaesM/Pw
OVakEyElXJfu1wWxwP4txP3w4Zz6KsyAq18whMkJ5OudlRlObiRDFFlGbA7T6x6m9u8+6/4JLd9/
kntD+gNlzJ9fxi/PQH4oVBJYvkArDCMGZxLRnGMlUgGSZQdw5YVDpCCCS+xTKvF77z7AURXKCVHA
Hm1XaXGUn5DQ5ArfgsLC2UHGTVgQx1RO8YJJc5mUN2xkyPJ+zyuC7lIS5+bbBdGeJG8xBU+lKFbi
UP+FUPaJzlnLPFDgPcTkuAo66gVSswB8NNhOGn8YPtOeh/PmX0QWYjMQqYYNblIGOUMLJAIZ4CQZ
pa7kLuObgQUnXS8aEj7NVs/ctIJR8+UVQkC8FNZeRP3SQ+N/PcCrnrMSMz63VcPoQhnmug2xR7gQ
1E2H8uitkHbbH94HTDHR+UjxV0ZoAGn4ElY4F1sV7hnJ5gVoaEepoCHt1rRJvxRkDB+SOaf7kjTC
176+iMzglhtwxeqt4/wjnWBSkDy3pkAwfQXK6kvAx8U3ltjfv0Bw+N8TbVeOnmTrDPj0QU5V4GK3
WsIhj7RJHfkvh4u5OdODwqmEecSKWSiMJR2R9M+9uH2GoXkKrgD6LHdfG7S+nVKztpN3UNRFonpf
Gv6qJWD8jZmb/ipgz3HjlbkZEO/MXflZckZ9sYoIDZyIkUVOkl081SWhq+BUSqwORcB8Hqi+vLMH
WRTdPU7JTO8BbtaEQYNTUPsHnN7vX5r9l8s2ssPKtQAoYItJTdpzvC8mp9EY2nD+mKvryv0jadsn
cGIAoP/ghMThTbyyA2P0keMuYA41Bo7MEL5hPGNT20YiuvGbgNSY+RO9J/c2d+ysmAhq70xNaFAt
7vGL5j78iGw2Wzp0Pog6yqAsHFS5pBWDM7YIMLZuxel2jG3lUKY/U7SU2LJS0lpgIqugiB9kQLl4
QJFVKxsiSrkaOcWPfknmHLQEWDWAD5q6BnEjpucxW7NfE9N1TfPwFaMOnsF4hBw+WsccvTzCoIgl
RfmB9p2so0tgDL0TMsfrESGeu8eFFeioIRbAEVZEb2Xwjh7OOTv55KkHqnP9Ad4NzNHggBhuLorv
LGGhQGTMiURIksv4nV/dAu1IT1LOOUfka3NbxrJ7/BVWCUTPfhkjadmTOhaUE2I0cJSg0OV71KQd
tfNmWhRuD8vdBy1vk1U5HSjRbejUkEFbG+AOFSurVGzAqMv+LXySpuYDBvqyi5ZEPGAQ6AsZhJad
gc0flIi4HyWxloUdXMf9bojMjTswVBZPBC2j1287b8daIg5i8WD3Gr2R82ag3PUCLj7EVTK1OBGM
WxckakdpzJiulwWMs0P2QIqvDGjr77NvsiYHo7xuzuNTfk5JIJyffyE+c8sKnw+vmps4MYBPh9C2
Uym+j8+b544f/7Jf0Zu06DEBX/McOz10N1kMOV0ft7tLOi5IZeuSILar8ztAf0C4uIcDgC6SygEh
l6lFMRJdBBPguRrXt9iUM0jCrzcEBiFGZ6mDYhb+a/6c9l+R7DxAvUNEzooMu8k7IzCRgh/e7ptA
JCAWppgZ/pSydUNdc1ltse23xOZAWz/p23SkE6HtaGbVVP8ze7tYtxE8w9urXLpa3N4pWEoOyKHH
OpHYBZrUxn8dC4qZvJcwRWPap2ClxWeIExeHGdTP1t1ifuLwsO4XhEnfn1FPsGgfEepXAC0zITPX
SI7y1+ohvzFvvB0eM5fIeofgbzCMnjg//qa66nimcceMeNX8kitaC36JISqItkSsSY5EtYvs3tGj
71SQnGU7r6AW/cfX57vYV+z+76rSI0aM38374CjkvT9/ioO13yZVKYIHh3/d3Frxes+HT/S5+yb6
cNJ8Ncdg4wUlnaLMTjvMRK/RZ97QaXYK6DivzGDgQAdgePlwAgcyPnyIaq9kV4amj8opV1DcdGQ7
G6s7SJ+/pT2BEXDCbTQW0umCjDDN76KBc09fqR536K+1Q+/Qn+EuLsRB4RVtAU8HmTq6ktQw2fpM
t9xVm8bT1oOgRJJ0M2zON7yOdq1g/YLwhxHdbQ9D8cP6ozUzA8L1/B2cKVPovDt8/Idqa/Y9OxRz
kL3X+u1d7EX+8W/Ha0Qktsx6srNG8qE96D+FCH9rO/sZlsk2fH5oS9KQXh/MCdi2jOcqVeAlkVc4
g8kgUyZXZK9kKbjQxEsg5/Jj10fA9TttrNikDbcbB7fjMKPhg4SxPUAxkxq3FG3L5HrsBzDAcGsS
SHnl5gu6twM5Gi5abJvvUNUdDp9vD3xSL7FeIKFgBqYzKD9nW9ASeGHcz0y57AuNM9Ti78e9rVjy
7nQVhxpBblxFNACnHHUMKT+iZYNv6sjW86/Ad1PC23gSn0798e4ILCtHnvOB1Qbxr7aMbbRH02Il
UoxqkOdQmtB/UeneYzxYGmHNZGjzfLJWSDzAUxOMgFC+pRSYwTumttVugsvP3aU+K0aRZy/oaEbf
hb6DplkwETY/yxEgzE20PxNZgL+8Xp0l1gJB5N0mBGHm5zF6jhdK+ROdVzUP33rgDBZqggsUw6Sw
MlMot2mJqOUd/8kJPm0SBFDSLST4402zkDa3RfmHPUpwXLgyY4wLIZkDrL3xaYHSEiJ+zGhFunN2
YkorqMkbuu9N41+XpDBeJ7xAxKzoMmEPq/2FdY9ogmEk0sYJQQ0t/8NVwDuJoZCBcE9UZXB1rSk5
fNBVHrMmIbycOKlmIsSD+a7p4+GGmGcp4knG7wrJg0UzsMidKNxcGyEnwEGHRuPnKEFkI8qadTzQ
MEfIQAvibx+wtJQ88XqbNb0AM2awQApmvzz7KYAfYoGPR24H5bYsUsh35ox+brmGKiawpo1JxyBx
D1+hcOzJk8u84f2QlrfA+CL6EGHNFy0EoBRphPEXSHePRsiWQtp0Umb0l+PmPWW492k7h+XCnWai
Cx5yWQQLSOQra2O1wj0U4vMPwWvsReF2EySQRBbASs4fnvVTPR1wvn7k0j67RLfHH6B7B/pE141j
fQ7Ji4FnJiz+aMR5QCcGVRrgDCLyEtobXTMYUCZ/mL++h+8BawEZiduf5DhwJjinwNp0RPcW2nw5
4Gu/JLKOiGPMxfGAKdcgcekSNP57jVi3TE/pk4MI8dLUgKIAwfoe/AzcbdAhFF/qxGaJzO/vBurX
hkLn9Xoo71BCH0koHCszBlxAs7BLely2OIsxM4HjecWOJnLnyGxM6SsyztH2BxBERKw0/gR5GoYy
3kJMUhD5JkCuYrC5GtTLX3enbUatCpJkWNuPgzBRes96zr+VW9DlB64som+25eHL1FJ7A24LlpqC
5jq31ZMaZQFTufqk1Njln+I1JZfofJRNh6IU9XqsmXRIndqGknWUONUIHzocbMVorzugul9CXNBf
EezFYRacitYLsr4QeFMyaKE2cNheVYB5wCsYnF50IdEvZlK3q/OBIBibdylHBAytnnYwgzYlm3o+
AHcnFh9rPTtzE1gh4bUlXNIj2uLiVtH5+sMAWEZsDCZUYWlvyhARGZZitqKIC8wD88yEHopchdVt
wSvDv0ZONaURJAs86HMps5N3Xcsi5DYGjqFq6J4yafkXpmeJkc3KKZhEQ4ynhvtayIJfhD1yi1Re
RjOAazk/Z3vOOSggR57TXy/At+ecigW0jazxAVnLGfFKmun84j4EnIVHBeae9LbrgxXfEFsYGaeM
9Q9oPCAl0In9U1B9+0CkbYaDpFuQq+28cgpTgaMBaTnJMvsCm3FP3ylQJF8/6DWPcHqJ1IsL6U2i
Ng0HMzD+hwKxHRy7gMVY1CURQFKu63X7geqGcrL5hPt3AohMkBROmvSNHEOkdCCDkJIG0JesVmy8
vBxCqu7B7RXTYNNd4tfHOV9wAFe8l6HXQyC9Ob0h/FZRylTuAIfiIznxHGMqD3TXBFM5eyRlBj2w
aHS7iCAFgAuvyWtvY4WQ8vHHX7ThbMfQ7Mw6F/Mqybl03QdWsBSL2dF0FwM+o23SJkfych0tySmM
8LQcOgD9APW+AHwF6l6qr0DCyffZnzBuI1uXsMyyppJ3wvmjI6+ZVhR0mDexAanoZDZo4t4/1krb
D91Txiv7/uKv44D83fw7QmLu/oJF33NhlqH+WwSDlekVIeuCnHGcJsgVNNIawgpkk6Q8ViVyjTjG
feJ+BN8a4KbG8ScRuQAmIOBMsK5rnt3G4H6wjm0OUBNCVNMnhxiL6sFlPUPFRkAjSQfJbU+on38P
OR+Seo4WUvrm4CWv5WmMvQPc8SojyQ2I4BqAtwHP1JGhxJrmQwnhZVCoUcK38Ev8iJBpnPGhbvf3
Wf9XT6oZHjy0bQC0onSmcIF1Q2JPRjwOWcWJCJXrnIK/hOvLDSUNPFK0uKfAZ7kE7Y6zBa3lIMEE
DgS9T0RK9EyJhjqeNoiSDHzSLJoRTjKhwwbDOSf9r7okvJ9wogoQK2G7ww0BDszuwqlQ5rlkzT9l
sEb70wI3AOG4n/i+xFk3lqLyhzazxEwZqyG7IiGtYn9aDA6ELWHxYLF/r1n+OaSdIg4pXGI5vlcU
+cBYsK85EfnKc32NBm5tILirAtwkY94NfQxC6P4h1O4aNNgogPaBSkQgcsl1h+xiMmDNvfiMUzk5
Yg7SvoU51SLzR4sGheAc6z1CWnxntxE2lGfQowhBcdeEVMkSZsYjCZbOVHTzoalcOdPZenlpsulq
eJYOF+o+NtvgwZmFHs/rz6MMZCV4V1nxzBvqlPGBs9q0olqGR1lE7EKbieAvLe9YGiGqsASeZ0M+
6n5s/azlWJazvsow0U7xf902Jkune3IRJ6Ba5pAPwzv7j6T72m0kSaIA+kUC6M0rXRW9FUXphZCl
955fPyd7sLuDWXWLpqoyM+LGNV7BSOfYu7dO42J3qd7t096hweVZYc+rOvQ3DV5CL5mozQek0uVC
HPTkMKUaATJdG88JdX2euQndsyc8YbFeCPX8FpPCG4rVojI2vbP+C+AhJWNVw1IehKM63/06tSkb
ZByV6/yAmwzAK5uIkVmFZXJLHMMvDn1ngxeP1WnOE89rKPMzrNh7/XmFHMbrXpJbZjHafK4wHVk0
P2ovBvfbpm++p8hydJrFGRd4TtdlciSwjQm3LBFnw62SVQk/yhn/vgljAGjX7Va5OlOtTyNI1dh9
PrCeSaOMC7JmCOix0+p9UsiXnbHZrl+a0tC7Co/yHPJnCqJzfdSIzo+ZajJfN5Bgq3A71ja3ijfP
Dznwfnu5O00wQRU3RnO8c4R0kaw4rI0yrK/nqUF0PntqjSu3Z7vIlJYrpE3Hfo9gkC4XSYDyDthG
ziZ5qpp3KIKK0A8E0IY/v2RqfCpuWQGRYbpoEPh8L/bC+XUVSl49xNwsquFjsgC9ca9wBhyyJZvF
9PX8TaIjyM3oYTPGiiXkP4NnTCpv254SZfW3nA2S3UTfUOVudpurkE3tZ9UVT+DjQLRpvnyWDjhJ
3zvp0c2chFCtWKF3ShJUAqhaa2O03Mf5G0KpHWQaOCR6sr+uKBkuNS5HG4YZ5XkLEW8AV4GV/nO0
k76EHtFei9NUlG+G1+hPSnREIv3uWSylJ4sjR/DVW6KT7BJgg3gD5/j0ekVS3LZuSljKq8ANIwBp
KeCLsegP/IZisI5QR685oRei6a8DXqTJjAoIw4mjxYGoffbmw8sGO/DBSvVFlwbTF55BiRJHJUyz
ggicJfcr2hrXKcyj3aUal6F7L0VBOQFhLnzXmJ2T+Xgwk55+BLf2lPeriDM618LuxiXkWGwkPqCh
6VHWDE8J3758wRDeZWHQnOU6N9W0z8b7E+G97p1fesHjcfcXZHbzV6442dF10ZSUtxhvv4+VTGPb
2jKOu9YmaTfFXqz8twiVA9Wg9M6X5qOnimXaZj4fqtMOrYHqClWRMs/Br6LJTvD19BZ8hqzzTZM+
7aYAVVqzvFULzWv5jrFuFVKKGfqgzuJL2V1HGx8xhJZBLOZf2rYSYRRntH2yllQEpbthv0j2nr3D
tKwqub9E9/crH9uWs/y46frR3r4mrYQ/2E9+hC+QlkvGAKmqGP/mVOHBcjuPt1LzzNkCiXVXASL7
bb2O2yVHLb8IpgnbRRMGvCYhYEXytfrKcUUhNNHJwNFyLQ2Y13BRQ7Q6/mdmH8lpKig9CmMhJ6u3
TEKEaXhAN7tKcGq51leF2mXVzhnp/bMvm0czNjAMWwqGGwcJ4Xd7f8i+egbLPHtIgPf4KnE4D3Ie
T1Y4X7M9Jgj9W8y6bdcsdJy9dlra8//P3GRvV73XgqGf7b1sEF40ETNcb7OeBE5SPFgw73LdMBl9
g2Kd/ZKfvtHhTcuCDDJfsm4ltZuwijfIdvShqdj22C6UPvP38lxMsZFjJV3dsp8MWgDfzf5EpUac
Gc/kS9HoegQa4BY7/JJ67jHa9SRwsvKX16y01o3V1lpf95n/kUgSYcae0Fjhrz7aB/F98FRBKsix
06FA5yFxtFsFAABLdPM1q6XeWDIRMpp2lERp1PCK9PwyLFJsBDJNVmN4UXF6GDrv/etMaEjlem+w
nWJ69/5Qzh/ensz6WFFUP8E4THhRxZ8YbuR2Up+t4/f5H4FKN1NLf05LiYmQ6WN13yy+Zo0V/CvE
xnS0DGXqsBuPgo7iMxM/iPMisjzdA3ZRPefycJaQCu9UK0gMmbPt4/sjYgsstm3k8Y+q9+rbKmpx
xP/6FzSuz9D77F/hHfM0w5j17769/rhGbHDY5R+aTLjMIXV/vmOlEN8/9qD+LOVAe/97MKECxl26
SrLlKlqmak56pmLs5trUnvaQhh6IDgt+mSOamDcyX9tffwehBZARzLBctzN9DTsr9nZvNpb9t1o1
DLT1MhNEkk+T+kLbWDs+fq9b925wOxY8p/j6l/JjwjIojiRG0NIT2s9F+tj4i3EGqzzeTp7vd3Zk
+2+rOZL41/HeKCZoXxTv2L0vo63h0uqN4LAZ3BWsilAI83OdnD4zbpRicT7KRD/bdjAscyh9mzhr
xdCFeQdYfpwB2il5RbNxom+uNfE0VeQBsuy4VUWAEX+b2O/r+/phy/Eq2A5xyjkN0+Vso1DEqQBy
vzQKxvOTYjRPRbsrn6As+GkHbeneZLarKtsPHHRhdR7a/GjZ/nsQjSUgl9v+/TXTQiiqwgpbRFt3
LcL3anQe8wCjN1sOCGHd7xPqa64WpELSc0l+0RRKxDXrBvzYbCPBQbJ96C5IZpsX7iqZ5rV9+knC
sW+j68e+XwACv4k9N/np9a7x7oBsmbYjKSUNmhKTM3t4JoHLcoau9utUu02K8/J5fGudJM+ZwK1j
w//h3QO6LRXiY7EMXOOlUZCsxqAhy9HHfgAKeksBy9wcO7LCONCHDG+4eGBH21NDB89+UttH292n
H4/v9cd43xOEVhstqmQNAm3nlWypnyixEDv2h8H9TzZCmeEwTvKftlHsBEOT1Kferoonyfn+pXTx
q5wpcEvL84YkJY4vngToghpjMb5+z/T8FNLEtqkgTVHRbsbAFKY76q5ZCiZZ88zs9DfzH5NFld36
VC8WS4fPS8e8faqaNm/0W4NVmttZOpihp041wzNj8+OmPGvue+seZ+yPZ/PrweYgLThuUzkEopvP
vUhoSXaI5KShfGZC/oaTkHdTNQz45CpIaaEKmZj/0MNWzrasael6NTXfVpbvZzhg0Po+68f6coTU
8GT1s0ZLMCqvPVs6cgZr1Wd993ElN4ouZKt5R/WXYf53hnyNsXvO8IqHA7uDHohnA/TKvxfKoXo5
IyXMYp2Yg39lFL0W3bWrhrkl29Xml2jg7uzzX60e+p2bnIk9k6jOYuZa7Hv5WD9ZvR4M+xxvj/6j
vB8lJ9P24nPemwV6VKFhLrl/vxoHcMB4m5LpVJggl6cjk705ZUxjEaVBYfXAhUikGsXv+U/mT9cW
6LbT+lkrtCftXQ830YNTpPQEjVC0rmSRwrbdWcNf6hG4kucFve7ST548NhFEnm+eiFpgsM276Fq+
/vc0qt0CM5oBe6BWmxXmB6QaKa3kCLeUkzLRzde0nyoPCpByBfSn+cqMrNgeUjsRHu24QmAuBU5a
EttFUl1n76qA3zsvE/dL15WsLIeLhqALTlZ+srQDDA6UJwFQcV84VBjKhusi/aGWfxMcDorkqEOb
dmcVd1ey8tCeRmbpkVRUWTubAcoCxkeiqk90p6jUPrLxYcWtakXtVZlMq+sdsUG6x1yMAubQ3nDF
unGJYh5J4NvdyeBlkWJi/5z8i7s96pg9mqg3l0O5QCXeKeKNMCkuNBiXtILFcHX5k2usBiRzoW47
/2Rbp35bKhJPyQB0KGGuZvvXihGA/fClmR8yU3KRY/k/cVHpwFK7SvwIWmCh11001126ixCRUcdS
4dtMSlcVoEGCOC/zfXFuMaEMNhycC4sa+SSaO/5SaxEnWysfSwTC9ac4WcVYd8aUVE75buovO8GH
ullV/G05NiUaUjc6565187OvH+USMmzB4UiUx4pBBRd0GYiF/6EFL1RyzDVic3D2D3e4wtWSyrUV
yR84WwbcQ4gHc8iAc/hsDh7+hY5F875AnaxiGU0b6CabRqFnqZY+KMSr2doheq6wwpMGyvyyywqi
euYz92uGLbOnfcWQEoq0RxeFvmx+UejPb8tnhXMudv7v5velEwj/sX15borO0dRWgYnxkxlfu+i7
uul400BG9uhwFW/gKUe3KB1Tj5thn6LTAIT5dm/e2nsmFYRYV6tSuIKTphou2l0kPPX6o7qtXV5f
3jBYbA2d5KT4fW1t0AvptrKlr0sfnAiKGFm8SCPdQAWdocwPdDjYlyRoKXEU/ZvsNyt/WqEzaD2+
w+BfFh1Xm5mz+eucKJ2JcZfqNSkUi75vPEMZlExzfMt5IUAtylDXFaN9LG1pHRj+X99yvfNbfrD8
StW9eu+lzZekDBSmU8D8kt/WvoI+groYhaGdwv5qYgmF5yzZWjR2v1z9N4F4U3UFd9F+iJm/Hs4a
q+ioRpGFjEOQ6W0mGFpRwR+9vWxBAIXK2wyyWjoX5CX8uhdVlnHkJq+znkDTaXc9mHH7T3QX9Xxk
lHStXhvTU8Vmsn+jrO2uvwOSems4ldmrcCb4tz3Nh7meIW73Ctce3YmDH7hI5nkYbgPOB9h5OX4N
qOO2vl05c6lIaTn1E9X1iFuRMaQeZ77hI1Bs7miSkWfJmko3DhHW97o7r32DZWqHyqreQ7iKkCnK
+YHyrCQlZqQ/jvJVm1YdgFY+R89c6f9YMFgJnVuk1avuVZ9JWEFlOrw3KNmq096h/UCgKMBrbJyc
bQMdNbDXLtH8/dxbESwkdLce6t9nHJIkv0/Sckuz0apOmlAt1FcRx5DyCI1auzdDprBtByxRdAwR
nv9wY3jp0F3ye5CBOszHbPHte47ie0X+UPke37Qfv7kK9LixbLYYDZCUv3S+p8NenmKy3yu2L7Ui
GjuFG2hJnVLbl1gEtRNfM45R6ypupKF9ovuofaLj1Clc/lrT7vEzP2/zkcK96kwx4XghCsU1lyf4
UFt5rzVFY+k0eRCVl45s3Cbrv3lwvm6eatNRVrkeRr7Hv9v3/m//55am+9mIKq/amcaDox3/HtOH
02UkKsf+ZnhscI+qrMcms9PY1Rk/G9P4IX1q0ctXCQwNRk/sJO7RdLRnO/nlGCL8OBtMPSsvptXv
tNwkBNT+VEZhIaEe3UpPBTbyJRIWW0dk5EtlJkfkEWXYPIuhwcy5VO4CXc/NAzKP7QaX2k5HfLWq
XImi07WMpIti7aZndtqSH7+lfZCPB5t6KvSPBPKDRI7Lvb1KhziYM8XXpvlk7U/UXMtO69PtG8Vx
8dpI0s4hMJ5lOOJtXsvnW5pn4qeDqpDo3nO/GIzJAtJY5bBoLxHo6BbECHM5K8SZfHMGH5Qcdvpe
vnQx8rLHttKKuVIGsIEafGyHnSr7zWhMCTW2wy9HwEhFOZjbto+0WzCDKXZfHBKL+jozyPV1AbXc
AK2/t8bBPvc3NW6yfSax11+TVacgm/WlIes5VZsHO1oZjPGZKM8B8Z3uaSgh9mXiQoS5JIYMkC39
fZ3sW8fJP587p73J3X4y+0v3sHJLh+gjFGAUPSy4sD77OFDOk3ry69Q/131iVn+dfO2pIzZa49Tl
oF+1p3XzO5mLENc7VYSBXr53ivVHap4nG8bpBxTsPGPxmhkI+JvMVHHNbHf7LZ7t6/J1vojNqFBM
th5MOn2HVQjjZL+dzjuMQpIxlIEKgqvzrFo0iomuocj7AiuIiWTIzgVV/f2W1E6lh7c+C61ugqsg
95+5Y6KxO5aWjOdp4Tx8A9nhBsmPkB9p0s0C+KW36KZ8TZyiPi74564335SQA196mjHtP4Og15fe
un/Dt0tFKiMVMWb7P1Rsy2uLpdMA9LnPVN3M4HVr0sEZB1hXvtc8ANyc6mdSKUIFOxuHj4/ionJU
JZqPvxjdgOyZ6L1mJf+E3v/YOEYYL4Etudf8yfZpmgooSlRgUmc+LtVlCx9VGMCtLMIK4slfLNhX
nT7Tk7z65IaMGwaqFyZC6IweHC7FTT53/I+z3X+4XBgv8EqLNIDnI1NHxmTlQnOokr8EnBPOA3E0
eb/FG+GV0PGaOO7MHWRkXrRDStqPj86vaDsI/JZgOWiDih5MEZvb6Ekl4YwBwEwHqa8Hp8ogGcFF
6Bd/N911e/vqbt2dbBgB9WwveHw+qrnydnj7ta5KeT1ljSJknB/ifklVPfZyDSTaRWlirg2rg/So
JnODl3qhc4gP6kHo7K38l2lm3m7BgLQy7vclqJSyXx8X1Mq5WfO0L0iHnnyJuBMRMpYI8UOIhqHE
RRln308YDxXlApjbmlAc2uwVJrZrm1iTy8Hk1waWQLZTH5bvjTsmXW8REYo1E71z41tpWt0wJzu9
ngV2PqPbxz1dERTcVUlc2Lj0T+3VvawmwBB/mVw6rPxKfwLBgB856CUO46cAa/WvCcbkyksoyyfn
6ZwvVg+I8g6QBEuDlPXZvsYEjwqBfLTtbHqPEROUcl5w2cs4O8gP1A2FYPIVb15pAq9NFTgqtrAr
Jl7Bz8tkQvsvKJNm6cIZTqlc7J7Q9h6hR5XEtsDuPpiSbuJp43quXjkW6QwT5iufh06uYT2tOveW
hOaO1vQnZdeScxvla6nfc28THz6EhDTWo5tPK/s7So2940No2ClebatLHDXsJc68p5p/ydxen7Po
sYrnxmcbvOZBilMREg7Cj+xFeK3ONkiuKoH5Xs4f+ptNRRN9EdnFLnvZuspOepZDW12ITtlaUntG
0zu0uRpMZG9N86Dl7v3xjIvnKHmccG6DE+TjkyA7ZpnPupguiP/WAjhV/TNtbCC0fQPNqvinjtps
N7VtHp5x9mnYwkZm282fGs/jJEwV7OlGFJcyv1vIfWoZb3EbE1EShe3eYe/tBkk8srZxLntXnJoU
y7bd24lv9428Mt3cDFFuF0bsmCj1Iytm8yFxo/ce4Ft1XoYnAEyK/UP9VF82d9Av5I9XzIThI0p1
7l3NvuE5kNJh0js2rsH7x+A/lpLLj2DMUgysxAX/zdynrgpm8AvsmvysaiF91u6hLsBnCGDToXme
3Ce78RGpxFwDRJ9B5KD6ehkWh9IOK3/oTBVwe9sD8K9JXv/k/pY/h2I5DME80K3ZIBjMmpYs689a
wq9wf4p0tnJATXXiML+i0Y0DypHu3ivm4abTwYnIeDE+xNRJtVC+Z2vdbXdD2nKenCdhOAaJK/YC
8eDYgZ1VZl1u0/HDuDPZgzL/P10TG5Du0eLLSAp7CoKQpcVNG7g9gIaqZl4i+VpVV5Dz1+zLsA+w
VrDytoZv4WeBJyIdsrp/z3KQLaSDE1RjVS02Z83LyXBvUUXLV3wfKtN6Oj5yp/g6diUaMej62bq0
C8cl9VMzHZsBV3MkeudKdrKTt6acac9KoyR1yBxFo5Y1+dL2nYcyMR0MnEHNVP+pPHJ/tuNc41gH
UMQi7N84dH1o7O6TY2vZ2/ZuHu5Jbsy0JygfzVsmbWoQAkRxkL1j/eJtWUAyM33Iyt5xhOEuhNHs
RDa5hgmNdfGFaPVpWWnU573bJ1Fo4/mN5bD4s+XnOXzna8t/QkNyst/dFwM8HvmyF8yPTqwKHjqd
N3WNWzJKRUVBQv/GFL3A0/XwP8u3MSOUsuRTFNa/jEwqYUDdnWgJY/3C4PJ1eROqey9tkUFSnVw7
GABLTQi04mPtwMvOacVBlvW4qoUSp5Ee7kCrS0FUvOp6yd7U+Zgu/wWrz32FuE6YaD88Q8F4myEe
1ggn1dCil5wTGGae7GR5NtyBTiTqgcB1fcvKR7D1zYcEltOmfn3HM0aTUB6lPmbjqykNsadn9gh2
u/nSh+Gqu9c98P0GZ1TzTN8DEV6ABP7zcIO81EZcLkslM4nK9QFg7eRPrpNVKTlTTC3SlZfmvP4y
THHrLLyu/h79caZtvpKrLlGnl/2n+XAw71+X/8CYWBsc0NKVLVZiDT3MHcw0JomIYCBwYMSHGTbW
3K5wh1PgL07Zvj38p8OMlDUvq2ms/pEFot47se0MoXsFx565PQZ4SMXdh3Q77JhrzeC5devn+Gby
fosSnTT33b8sVdFTqSPRIw6ncyAkLIEj5tAmYPdKipYlzCIs9pyyRV1Rz9ZBJSHKJDWY/rpy1WTt
XIcuzt8V3JioLPTqNkpuf2W8fQMN+L3N9Z+SIXxh49XqOrqUhNOOm9doqX74O6CnMMisqLtMEI3G
K9eQ14w/RqQ4pnwZhekkQNvhn3J9wDm8bpEkSh936ypQ+200gXT2z1s7EQP9EzFjvTZTImM4V78e
HGydErUruki4PsLW63fo2tn4zya6Z1QfUtTGmC8mBq+y6TViuDaRYsY0alVZm/sk4sswJS7DNGNg
zwmuvfxGyCheTDzz/8b75p8e5Kvk35CsZRDOCdHaCCb9WIYhUnvBjpIqzR5/EPd0Zl1OFgll0SmV
4WUIIGHYuPq4tJOlL7zqC7tdj6SEa38UCgNK+8aipKhmt6xft3lBj5GKUv3Zp7S4ACRJY5C0m1If
nqp/NwyEWxwY0GeUu5+/lEkU1hN7bJQa5Kjw6cyXwhgKa816mUdyyBb1p7Hw7NOBPEvU16PM38UW
3ypODp1ZM2Gno29EjJh/AxR/zvXL4Ny9AoRZVau139N0LoHBx9IW1DhrEnuIXeVulYwXjWRzAzXz
VRTpmaB19pA5JkSAvpTD04u3XQqQzZGBbb55V8ThGkHbioN9dWV8arIetHrlRHe7LKPgXhu0cqXf
VXT9WrQL9VMEmUIcvof6jjfC24Fc3Z4er35zhKSFeiD4KoDa0x67hPVw1386f+GNoPtbFRet0KC4
Wv8oRHez0rFLnvUZlLD7IWsz++6z9pyk+qYrA4MXATGvRvSW5vZ32Q5Jc8tfu1Cz+IP/c5IsmGon
Bps3ciYJNTabs+tsZuRaF+PQh82qEGo9UdsQ/YX/QC4kQqV7YjUidfvg8ftSWnv859Z/ps+bl74s
0xDTWtq9ds07ow9iFPoqqucuiXErDfl8OntNULshrj3XNxw3N6cpfsHBwbCcjGcVrACWvvmfMHcs
RMGlmJKb1fCyTOsMJ7w0w4jUFkPjgJayF9AUpqofaOf9VaP4pavC0JJ55EsUf4K3UdZ39bDbZpwa
kEiHhoCWfWtRue5qhtgF/IW8+J/pq7mtgq8WJs/twCDle1mZmGEN96+3L5yzBuaq5MWnwDbNcPCK
bGRL411NJ/yIOcmG0wJX9BVLZTCvB/ZYGyGFGEfpI8kuW/NlWiEaI1ihbhwi/ubqa/sdWgNzsdFU
7RFuAmpf9dIND36gksKB3e1G3o7ljnaM2P05L7jsX6Jiauv2CnJoIjiZYBS7lVNP/iou1nHC6wkI
o+lYxWfECVHSwiXQtuD100g/WezJWQmBB1iEqQ8Voo3RMfimIszWz9h66TCBT/qsBSPdl/Lz1+xT
MgGyyER4ujZ1zqXYeqjwHrAurnUznb/V357G+tGmPu7QX3HE8BzPV2Uhpdw8Pv6xbPnnOwK/cyjc
Ady14Nrhr+57z9Iq+kr9PXgDHu2hPv9LTTrGc5gezr7G+4AE7jrCsr/oM0of7iwTpIKRinrPDqG4
vNMO7nurwFZL/JsGMRFHhr3XZgMXsJVq7MbkRb17j1v5N4bZkX4vFe0VQUdDY8HHodxE+mUh4jnC
NU6ittrVjz/EKfbav9RAZQxBBGhEL3GAvCseSHwmf+kp8MA+/RJY2j30wLDHEasGjtlCc5kMztG6
TodIgjvXBV/NlkWEaTVa2KSybM2ZIv5RG5Z/R2kQfbZ1/mEjtyjNZiXBqfnmOlX+KETyNSfZoWGC
zB7/RQrqbsbF4WwbAZYVd16gQ3j5GVAQbamanKPgiG2E4ar2Pi6G3SOp5hb/F1wFFCjFG1Krkl8W
AbHuHiBr8er/FrXNB7Tr8rvuFuoZcwe+cUAMFIDB+jvISkMSyQukBQW1knvbDXeMeUlpeLbUkHIz
bTONtotVV9K0/fSfu3/j8tVv4PySgbBPJFw02WU0a9pQyQ0ftSUiXyerQOJrA8ut4fw3ztVEFyxI
FpKpb5v842yhud6s/exsWtQbvJVusGPkSWy6yebnhPPKOjxOUTPNY/Qplruboal/4S1VEYfBe8ZY
HiQw44VxMiqfY7rNOoUIdCEP7FgRfttdOin6AQhRPQ75R4NNwpKye3KYUv0HNvztzQj7+2dPEvOX
MiGiJpA/RsLjleVd4oPL0qqJgLwClyEUZyn34ZRGmwiitTQqV0EbgYkfzTpj+5Cz/aX9rOrHhij6
+LAvoJeFTQj4KdYD8MhptdjYjA69nbN/R3NEomozjfDnavpLlIFQeIahcLGFH9yYUe3WsFYMWiiK
tmiiqs2erYUVQ7FrKGXctxxdbN5hL6bbt8rC46x0yk7m5enYtKMumeNY6poLjjZiKVylhiuRH84G
xW52aLRfnoyng6mKOuGTSJd5qSPN4IilSw21hubp0nTlPHu2c8FUhart2fbFzkvd8UKUIWOgF/KL
1PA2ezl6ZtpvIisr+WCQB8XymKMR9MCdqzjBzZ00P3Tn8ADfm114DW0oEsZRnySDHiRZX0hBSPTv
ykjyXt8tC924ViaH5rJd/LnIpXh2M4MQEqWQNRrTioojfxU3qhry7pf4b9o5xRKm8HLyejrFQ08n
Uhgk6A3ljoykxJw7JxcVQM8HEe7/K0j0LfmDLfZQD8jp5E2sRpr9QDYdWz+5wRn1Ps4hq2dJKDe1
Y5Sz6tqCTVSYr/6RilsvnVV704a6VLi0cOXhNlx5DV7Xq+Ehdhbbn29vu+6jidO8LPGcIo/Gs5l/
kK7oLQL4VpRJEvz1w0lxFRnziKl7m2F1/9He6Fg+Lh8PSznJ9EWH5tm/6EtSvEuL3WOlb53+5d3i
bfSTswI+1tG2sQ76RhTapehlxx7KgLiZazTr0nxUZY9W+hnPHtMtg7IPmIxeGxVL9iCpfXlT3v0e
3w5EGso//ivnyqhrZ5WR6TakPhgwk5wbJFU/zEUGIY3pqhNXBGOlsg4IjAB1dTX9Pr9jPzxG6wa2
eWnl7DFg3P9kNfsez8RAIoB4hTj3R4zcDwVJ1su4qE0JHv8as1Pn0HkGElyMuAJkxpwsb+8CRRkD
rmrYPym5c91COZhY5wMsnjogWvybzfYChjj+4BlQ3g0QfkdHXVAKYSGQLqVEM7HeVf9yTalzMW3i
FHa7650/pDFVc22mCHEwFk9W0twM4mvPbh4u4wzeezhb3yoBp7ICiH7xHungihg4Sf3WuO/zzV+1
F3h6Kq1q+/xxIPnpJ8fD4s9DdMr0tWiOeWwBxUuPUmKUfg2iwulvf98Xq47ZDyV+kMtQLqBaTG5j
uNdlbHgeKOLrRsLZHN2aeTc3ntdDDElujCEwxwC5i5fOKSzYWSkBQxI88n/BovCoN2aV6atnv3aN
QkLXI9oY7Hh/qku9Nta2Q42yZZL74MeBFncDDZz8DbUGWb4FxAodl5W7DfIUDx13HF4ah6RGrHqX
TAdaaYZrv30dh8V5rzR/zlK4FHQY8eblABbd4x2TWg8HaChSzuD3wt8C9oHFR46kFOtQkSeI7pDa
7M5Pk56eSo134DpKvf3Q6dmCkIHLP6HUCqQk3OL4z3i6CtuRUv+K4RWRrMz7L7Zq9V31Vs/FsfOM
bFhHrD4S0lVJfYF85E8F9qc43uq0OtaKRyj9eUX0HicHGG4igkkkzSO68sd0oLey9eXv1qi2mh0H
rVcmSk7ETsLN5IEX2vY8s4yyiEGaUz0/koH8jb6dZfnK9wg6bw74Svp20W4DFvKllSmNgzwngO5r
Wg0JqHmemNrMXHnPB7HhDGk9/7LBcjOSogvAzatkJc7IhK8zA9z8QEd7yw/JfRqBH0zXynVwFQMZ
8p5YZpCqZvoIu5sf3NvgsUn1j0KbiEIpFpqqRXxveQ49KLbZa/x4O4qG115egPHlax9ri5HioRc4
V4+uTzEvX6Gd7CkQPSqzaBpMTUAQpoG1tFM00bRvtuf/rAJPkx2mY5Bc/TncD9fy6QepO9p0V0OX
AtJx+EoMLg2xT4YFBgoI0YVIHnJqMHMETTtoepsu9D8qMHOYvhbQ0uTIaEv/npX9e+J1/X2QE2WQ
QlYN3DLW0Im8Y1ZJikzXD+BcvKFqfnSK/5F2EfvWkuNDiMZi+AJ+sN+1Xu3jAb15PdVnoo0uJaRq
wALDNhbbqQmvX491pvNe5A8KXbB2h9DA8AA2Njpx11uP/vweXp/lf2RNWX/91wU4to2dhnYbZ/op
O11jU3o99M6n0rRJWo5GcfZ6u9oLAt7eOhhvxqe/JKVkhpV3YHDuSm4lC2BlEFbJOBPWVfZdJSPH
WADbdpTaODb+YSL8QWUuWuYh/eBnDqJHiZfETVeyLsP1Qi8GkYqzVFy1RMhtSbfEdg+cxYsn/02u
d9fSrVBmw3BWghEUZ2tpE3EVYGjMwokKgKnP4ockRh1DR2BcQqlsJACzQbB8Z3r1wPFRFOsm/3Vs
kmniY88usdSPQImIp1Zjb8gvoLGJ2dQkThxYsrgZefqEmPncokFu8CzlX1eR/z/EjKgX3lndSC4I
riJX9r/Tn/UXk35NfP1ZD5/gbEtKRKZje9OPW1urpM9dl+oUVWEi0d4gneQ1GKfP1eALsz9+ebu8
6lyL5ceHOeXH4xdM0JkdSiNTiDJ3qLepoIJZFQmldmhzeI6/p4Gs3WCjUCnUn+RgipnmJob9yHhh
2xBjPcUkI81CpVjdtGhail/aplecrC77prCLJaXMki0FcyzQKdvn+eg8IeppPUGh4cl7fCme7GtA
+TRZzRZSZ18S2Io72NtwHxhtOq5awO2p0FhA9HVGekgIZ+toFmc/1RJN+aKfo2Pb4G5IOi7IrQAo
NZmD3xcGmy+H/bsrhfBzGS98W+ZKMCAKKcgchAKdcz/6mte+rKVt71BigCI2UPklEI4/6s/t89xL
C6AI5KIc2P3+HhKy9gxZHjr9ZkbEheYmHEnNtKM4xcVjAySY/+iSul/Fb0XTvZSJ//QhMAAdztB5
Pbm3QodtuHBfVRL2TIzaa3sGHD1GwDak6hCTFHKOQuLapflk6gS09D8jCgGuxR8QaqSZ/fn5WNem
leNbtjMKiB7ahAEGSxWQssA8OmUP8aXKLwjswJ/HqUr9otfFLgu3QGBvPcNo7l772HTMsatTX24q
YfScbJpCk3qG31x3u+NTU/NKwPjP1gxek+4Su+b64+WrTKMMlv8Nh+MloOcU0xXK6XrQAOMcfmDT
68YCg0sjGc0auQp2Ej6ZCHCxn8FALgG7yslSaPl8nWVt0+42A4BbNMs31827CL5OfOwu8ISneLrC
3k/hv0xrTthwWqxvUybLLRxB+YpsSBU/1XSw1U7ZpOPbX4LJuDXrWVqa7gT3e9FUXdYyLlm4axtc
JzGcr9R2n2d2/0dWI2mIm5XbP4KIDr48944MOUShc/ylcA4EVl+ttmtKZS5v9ECCmc2F/8b71k0d
cIrlu6R7w7RRlSvireHLRoM0OqT+DesCR72a8XkKwJdz6/Epo9WnAEF3bVDNu9dOwEZHLFzqtZDN
Z7tEcTrTIzG3qz3jWT/3fn67clqaRfzLa/NKWmaEHAVJy4Pk2+03H+8aElRQOIZLoQK3j3Tz3H0G
FMN7a6M1+lMlOnu4ZTcEv9dXA+BjlUMhJlrufdMmkC2fqNRO0SbYtL7em4vXJ1faYBdWzdQhl9qh
yvqLBQIKeBOHmBs2zWUv6xdxf/B0X1nPl9LxVuF8P1XYwy3f1yeOZOXisVLsFvrX72eXSSNYuxqU
z7PObAwthXSgksAeAR3b0Sx+kZ17r53GRjHQEHoEj0yfMQq3k/AyMDBHuuGw/iTsD9vRonOsh4bx
LOeFTRAj9HN3V57WcCSqBGnvx+58yMfll63M1zPuPSq//GTjbJXrRn/OMH3elSPQXukHuHRVisFd
hrks5KV0APWUC62wB7Jqae6AIxP6VddUMg3GqWwuzr9NYKdqluTtK+QcBBZjiCS5xsvugdFNHLy/
TqUzqCL9duukvcfeA2WJmyyfNHJyHU0UQPfSv5z0MMMQaIGZFRBnxDL37otusCkVR1RPfxPNuzvm
sZZsQ2PBow61b/GBG8rf3iaOGHbswmFPmrCkfBjli21jxVXrVskyi10w1spVtm+Xd2hFelBMlIud
hSrMMJ8ZzZP3YE5OagAxEOSoW95mrTtv3Uhwjtf/ygbnbPy8WyWDDIbLOxhxNkTwDQko4UlwvrFC
2/8hVo3mAzlf78XXQKg61bZxiGspVDL1Wd1cvv+9+V3YoJih9fLVbPtRC+Q0g9bSr0e/pH+qrjna
I9n6EbFBBJRjoJNQ3CuP6CqKfy995njm/ouP45Df7yRb88Xj7deiv67hHvd8wxnzxfPXUVdm00O2
ifPlK+8uERHBEl/U8wXkgbMeAPrWvIToN8Db/A1OdrrlKDwOzmnW74WfjH5aC5LEjDw3rIuzoKHj
13MQYmhaj7cGyl9rhkwWF3rzYUj/yJdZcsepCW13fTZErjGlZiG+r74wQCdXoTRLzCuCRD6ZpbTm
p+A2czf2/wQbFb5TgZuWqV4f5QQO58/GJI5h+a102paTj8qj9xwcBemSgk8F1pZyYTR7PkSbXStv
MV1q6UINOCZ58lcS0axf5LbTfV5rK3if0NmPxaycZmF+KrNVvh9trr0Vkl2reGiweSxIbFuTVojd
ipfZ13wumt26U+lQJTFUdy7r7ezq/SAz/eOo7LkjsmcpmZc1bqd2CSqfsBPhlSYXGPG1BDJQN2ug
Xr/0b4NLP/O6nMx0TxzKP5DOZs3lJN3axBsKJRqadsrmaGQxmC7KhXGCv8XgpEUi6P5Xer1UOHnC
tj9y45dUKfX6QOckAkR3XFRmiH2jnYnDiHtuckTBmdbE9jnrhs4WUwGvVrF2lR5Wmj0qe/R9A9Fg
WJdbhOiMl0l+0k7Xki3j7dL378iH3VZEYVzrXn8GfDzHRWAK/ONRKbK4TVf8qvfFwe0x5Dr2kqNk
64ALZusYrN/3vWItNd7zMw9QqRJtkChULmfeKNH1OlnPv/anip88RI6MLsVJ8hzn1MXcqD69hQJl
gKR9yvRnDL/U1HwwvKySslBJc8bxRyaVMAw2ul4/O7qjjl6jzJhx1A8Fgwk8BvX+/1dJ3e3JZ8S9
UyXzrKbG3nILz01/KWZf3mw8ClQJh/vaUSRBMMVEO8kiAAxIHAyjFpXFtuIFC6yOeJMxL2gk/708
Fgz3RdVIPeixQ3Fdn7/f63MyQeaMAxejc+rsBolFWYJKmeMj8p/PtmRiYRuh13QMFVSlAQJYDSDs
PQagqsO71ifN/b7BA1Gy7fgOn1DlAESQmPbviNavbQGuqsepEb/rPPmPpftaTizbsgD6RUQID69w
DlZ4hEheCAkK7wXCfH2PrdtRHX2rMiU4du+15prGjP2nf+678qd/Kq5C5GOPyZAdaQQxT72CD/JP
P81PVsAfDn/ZNbwabhxLyv3xZFz0BcfSZNtfNrdN99a0TQOQNqx1FQn1/CX4sTJuqSW1AcjgtYIg
mXWUs679kBQFl1qTyQI0cImb5WyZOGLwF6vJZPeu+C8UytJUXJezq8ErlZJb0um+PEkDrL1F8eTP
0vFhxX+8P0dTAZ1ZrXA3UEIs8sqGTZckP/xHmGflmSSH2YntIRVXxjwXy+PWOOjJM41J0kc+GRal
mK8jEMmT31peJJX6ROSl28Hsrrabh+u+rN6+nIP/zTiTt7YjcpjFVfySA56I5fmlCsFI8Znu+f+J
8fmtc3vF7iOn6Pt+UFhkVq1MIj7cGso6ReEZ+ZWh63z1W2UjoNPySiWewf8tn2hds7G5wYpc6qGo
WGzwCW9vteQqcp/0bIUFfY33Z6oHRuuWU7rGM4xfqyCQYYiZaMnlrKeM5PUE235QEfQB4EdqNQI5
9+ke/Xz5NNaPr+17OB4hUspEqms1pRHE8DC8/zkcFGfcdRtc9ypJCXtqr9PQg9p2rxPjPW+v2Yqf
dj46cwIbZm8cNkKhv+ne3uqe/gftxLpMSH/8oo/hpPrDsHRauhM/koCEZNlr/T7yJ349fSs7sJPo
u+Fqvu+7EkYhP6+yH3OKKFzcSAu91bSDAbNvB0L+nFBj/VZDDjNp9zKm/u3YWGoxAGT7yLk8tbHZ
Srg07JCS1SLqt36mPi70kmMOzV/LR2QA47wT+Vp+2joimt7ghflxosNXx/7KERe2ioBLeOhVP7WV
EcfRZP8VPBTwl5k8iNMd4cecitXLrUowgoDzTFbT10YqOCXwXl+cR65adrb+qRxHb5AQVHcr4ipO
7yq6NU2JoRpzhKewi1aeglxmUNslUxCr4fLRDSfFI6etXVZ9/Y7kUQN+q8IREkJwiPhBAD42HaTy
eXPgXXDB5kbudJZ9eWOLS6GOy6qAJHbfux6+wzBX1Pe1msmWOFXci4Pt2a931tmKvs3fptCojJ6e
SI61C5+t47/wpZfo6vrco9Wx80vL8Eev2y2rPorS31fgyU19IFkz5jx+45+hMBl/6tjFu1s9mllu
Gvy1SGklHsr0brgfCUpohCYC+qe3veVXi+oCHtgU1kxaBatk+hfnzVpw/YGZhF+ua71HS68c+YBn
C5GXVUPq/TfTT6b+e3vVMxTfM9/l7EAnLlTuVd8aMt6bb6/WL+hAjDJzsHW9KAJGlkWxtPQbO6sV
1nRdzxAAjnamlxwEe5+dGcbafXDgDElIcY0b8ZL1qj5pkqvats4jR2iQQkoXODfLrzO+rfYMvQ6N
lHXA9D86d7hlwQycmVYtCGzPdUt2tOEGjPFW3VVPH7tWxnbG7ATqjJESFEsv7c20qtONO6Cx+nEh
6ZIszfCHNxMTjuq11XiWepkJJ5gjADbF9IHBktqC20qIob4bVbC6m+U+Vi0d87kmN7aHQLOV3roa
EN+XTpplF2G8HhVrwfc4DJMIUg3j+uG6jnWEniKYOxFR79xMD8A5EZNUFOk79PxhRSSsPy5coLDk
GniXjqyUVjeTCd8Cc12993BltVeHYcZZhTMbrzvGWPXXAGXIFf6m68JmSZmiacH03icNP45Ud/Rg
ts4OHo7Gsx2c+WiZvf27NQ0hC330v/dpmd3kOKXzUNC7NMqjRmADQcLvI+S/91xrkhndSTZe9FYs
EAht9G2Fev+GhhpQDNuEx9BuQD4W71sCENqnWiK+griUOj8mNCwH8EesNk22UnX0tqDhMJ2/l06Q
JG1T51RJBD2nZfH+ZSewIFkIrKVe11uu6cXYJqvXTHwj/U28e+Qv0oMzlWy+fkR1w23IVJZ5Hr1e
b6kT9UtanED5B2zHVmHs+fyZdlub9Jyjjn/jW5FUysUHyKBZsNktIIVTfX1jloNRUPIYAggvTODP
zuo7PVt+5WBQ/9DFwAaFHvEbR9fQW1rsSpn2OjKD4Y9t6WVjL5EFgUjrqgmoOKTNOqDYHlBWuuW9
/PCC9nw5wiMIArDb57ZTBMFk+h5aGCVKBzi62EXQ9sTU/RUIJFNdzDPGSslZQLMGBMHikA7oCGRn
tutjianQYlN9DfafN4SnP/aF94c9Bnt5nkym6z/tNVXNvXWEGG77+N60Wcv+hun9iWsMVBAu9hxt
+8d2Ze0HEh2WoB/mh5X99Y8+Be/EpGM8cb4Fv5TP/DzVD/3y2kAJtU5m653ZfTfwz9qIN8MgAH3g
kcO+Cya0p1lyDp0NY7Vijb6hdcBRTY+Xhs3vqoafdjoKyMgvr2G3P2xJ9bNtki95tOQcFD8/LAzC
srn9t9LDzOQ1O40z3P5/FoT5s9wkL3/uM/f/LsRn8z4pbbK12ONZs9vw7OckDMZsHkRKe6j7Gv8H
rav7a9ppBEnNePz0msbbr0Cj1Y6/JwD5IFuv6LEfWAtSzSN4vNwbTLlHmw9XNdd/mq0F4uP8ALzj
2Frm1WimEhzslqbO+L9UCIn5Uh/OaIPFVJbvdmn5Ne0xJebZS2LXIo/WoGuuTZ15xJa/LVtw3+BK
IYCAaEzj+h3+naAR8SPgB9vGjuQAozXgLsglmRhVxTsoINS/nQ2Dgq2aP8O1SAV8QRNKJaP/lNgt
tRAuIfYOYiVe+9H8ba6JJGEJ4VdAKfO72LxsLGYjmy7/Piv5w7/VTS7gqbzffEL0C5tGEqfkHj1O
vd9lfGbRcq5tfho8tZCaqAeMpF6rPmOaDbuSZ6+ICJUvFcHI50omHwxEcg8JVPIAe2sGzCcM/O1n
UuZRcBRJSET9PjbzayY1IucIqCuYVtG3R6QW8uyrb/EYLbd3XJh5rnG+YUjmfm038nWO7BV2lvX3
9BBdrtgeWYTC6naQYxAyOrLbPRklFz53k2fz+M1Hrfbo7D8JfJjjaSci6OMRxo8WWMGRLfAy7lz/
e/t8+zwwUwlEsp9B4BIk5lu8h0AHConUAQlKWmUt2WinfHoRLb0ZMQLCv9T3PRhXByLTo5JrjFE1
UVXJqggOssahW6FuhXoi/qZq7GB+Grs5+hqKrJp4oUyspIFBt8k3vF9jtS79d9IwHoYgBVCIlpyZ
FiDmRhaSTQZ3Cg+RfWm4Qh/KGPkfWweeq+09HxbYBpJf81z97eQrhUZoGti8sG0658N5g8Yu79mO
aVs7DWCq7OiTHpi8YZg3ClZfmyo+2W74y47p8t5EmTczXrN1MBtCmBuGsJaCMfO1ahZEA1LbfnrZ
a6FSKD3+Y8SHhICd5zncYsnZ5ur7mvSjzMehG7TxCK3y+1aUPNd6vrbvaTk8qCjg8a13+Mf7pnP/
b9/YQtAtT+v+vZ0Bei7U+uDpa/+2sHQb9RbKxeRoypXtgZgg2KZzvgTfsGKx8crV7nkpNe+MAzO7
eLtpPOg1L50tWAYBqZEfFr2sd9SWgtvzwmtWAvAulw6KOHcdH000VyauQDSc+DSb842NOagA+GQb
kVVX2DC7Hk9YZBsoeR2rs5N6ohtGvyQ3iW723+37/rkesMbl87b9pD05DhYm2VFIiuN3ZQVdvdsr
zKuTZvsWnCsvAreAudSprpjiLKEkaQW2wEHSx6v2vW9/9wO1+BvvXcsYdAPI59z61zWa4MhmGggt
y7h1XvxWlOHhPYJA8e6nSAmU0Uyseg2+AWqwqReLDyPacFDjq5XuPf0PMdxM4+KZstyMM0/ZJJqS
grNjgKEBEjjxSSOKPBZEJY3sLN/Jw1mmI8afVatRPhzFto0ji2tFN/akFip8pOeFnzZKCMuVAVtN
0Ejn+nH/pY8KlJRV/Xesvl91fdNhuO0f5nxvqi+cOB4JfXW9VTyzd6odUyiDFwWQfi3YZmWdENND
4/9gp5T7sMfm331tqn0oz4mdScTxAUd3AWaPSgIqlmMQXL73GAYZiuHXzVz7x5gQ2XX8qSjffvax
rbrJ2Cf+6ZqieCraZz5KaRuRRCNj7MlPpnJ+dKZfVCbbJEVO3tJLAYpwbxYaXHLIsMzd17j86+/d
+DSjGjkzxFR4nMqvfzRednFvPAUC+5Lff25i2/IlZV6TFOD8xDvmctPhqQj7RYUe/4lXlwiDUPkT
/S49v+U5C20/T3cZ6eY3x+ZprJC+qMe+E7d4bZoVTO9o/q5MkOZv2/Edw2O48R83k3WR6+RMHlt8
+m+kJX7zqw+MOJSfYNt+qe5qt/pz+MGytbkerB4ArIgrzIpHy091k483udomACiN16vL1o2E6HWp
a1t0UgqtHEghL9PLUJmasPY701IEhMHDYrHhEDAish95UMu3UZGRwvqPGrjpAnj4K/zWHuZl05Gs
C1rHy7qSTNfWx8CoMW5gDp8opyDfdW3EcZSs7LqXzrk97fm7T3bw28ax9+QZmZu8Onlv5LY03yvM
QoAO+rOBxN5oAbOTZBjC2tQrmOZG6Rq3nVm6l0Bpzgi7NhSkYGhczDLeIIv7vxfr9O9uUAFaN/mw
/qaqYh+YB4AywAxUVtro4uz2tZufv94WerbkLHVHSVwTcKXe6hnIS4qKZ5M1wUT1BBsskvlaGp+L
78BzoQ+XO5OygC6gDtkZ8db+1BVmox2nulI14ZXvI/156mhzx5Esds7Zig5f1bczPbMc6vN08F6A
Vzc1/Qy6LfDp/jlJ+aFL/eik24fU+6loSbXJz3RoxXPd/r7jucYRQ+q1LoUGHNIxDVv8enSJIluD
51R7lMTr8yWTzARlJfDsWuHR/BATXR6cMAYV94E9rTvpFbU7qb4Frfp1HckYKfV+GtnBo7P4EltT
D3vV/NrKMWhACwld5N1m+ax64JlG4WhVApvVohYvc2A51EG8Z5uh/+JUolCrqQDTA/YjFdy7VmAS
JgZUou2TqRfSfhixbt4fY150xUG4v2Owz7q9qWNwBMHH+KxtUQzHnot6mLrzV4DIBco0dmczA5mD
0s7WNeUjBgplZtlDPLwOTPZthFQ9zIY9vNbTCG2cDxLGOI+sVQ87KJBuk7Pw2FGIbT72zUFm/HUv
qdDfMz0rT6GdxbgO4o5Ca/03h/pLmsksoE6ZhZVz0+XKUr/OtBFGRYY45n26iC8MmCoFFs7AOBR+
1xpo1CCiklh/PMwFLL02Lct83Nt3j/V0Y0BVd6k8ezdIK7ovYqCwrKdyF+MwPrV65tsNmbf1Z8ur
UBPnFnFuRyId/Wggi9zidtXiECk62eHp20IojXBWEUzfSvPXIFtfTINoZv/9MJCcpHpJe8DBfaMm
w+TqbEfZYsnDi8Ed5ruEfa+x0kNhmem1kMh6hfICqSNykA+WxPvRebQbLvvydXTNi7dFyLV6IUcc
a8j92FRbxFDcEXX3tRzccAWaRYFwKyCrxhK/wi/BA5LqpRo88uzeQUCiKP6w/cSHFC7B77tEqEpO
JmvalC9Q/fPtYAcTuj1FY6DHedT4FLRCrfITB8Jc1iza49FOH0q3ar55by9rAYlbnBepXiJ4zvKQ
stoneoHa9IzWnwWaBFCyOfC5csEaMH5Y6y8dPn3xkcu0bSFRVz7NASOl6xfYCuvkWTv0dpN1Rfe9
R1SWcdiUEhRDL/uHYb7yBkMO5JWCMmVTT4+fozvhG1EOZz0xa2g778iUwwQVMFsR7KDwoPBEIvI1
doE8AywgxqkAHNmICYDMTWpBa/RHtGougu1v7wugUkZveI3Tnax4k50puP4vG67zOyLt6j+ayYZ8
Ke+qUzTL/xeo3/nSfPlnvLWMRthQbqqodiIdkQbvZviVQs8bWyY/0wsHAl2q/4NjczLjjLm3V49D
QlVEWaBZUtEerK9T2K1BqBusOX8G9+Fjch9u4p5RfYziBq4Ina9C+8zeLznItIIpdchTs4YqRU84
RNkv9TjMqBr4naPe1xbXCJoI3jeW7jv40txMOHo64TAvpxYHoOxZDP1GPaFiTVUDIj9uB1xe7TrO
B5JJfU8+HFRRmOUli45aoAEy97GLBBS7dCFPs9+4Fdw1KpyOzVwfHstjezccLXLGivOsnhFLgzlh
uNZvRLxAsniy/LprBV/R9/E/ZkSOjn1AEEnyAVTihUthNvffIc5woJu3sHM29RHilCcixAwWept6
aCOMz0gN+E+YtSRKyIvFJu4v50wGOb/vtMOE7MRMOPzjhNTvN44ktdSXxvNn5C86aABN/jD9Igbm
lbMYHmjoPfkJ9ab1ZO3eMjjs2lk0Fbh+vCmb/xuXoPpGj/dN/c9HSG280hYhweyifWM1CLwPLzHt
ZBgoI/bZHfKD1GLbfwwQYc3JdbXOIde/gDzcMSYGmJaQ7yZnfhJVmyEk5Inftv3c0PWEzt74n3qO
3T0+1LqS73oleKmX9o3r+7cgu3gUBIookMQdNPDzaRXnk2YkCMR+mMP+qpEq/IBVtrzi47PL/NaY
EAbkesv+90SRpqXatoO+lrWkh203D9ox8ail7eRM40Eo+k8UXYIS1HTEOxDMZ9XLGzrcIKUI9Tus
MKwRyqsgFfm7N0FVmanyFlNgnurHL4uTDwgCs+C6/tPP1654guVuule/di3DCt826cHANPJGPTZt
BAcjKuzquolXW7v1zmUihe8xgBRqKAYbInSIDjjGZbiB0vkzPLlIOIwYdPgIiDhYh0ES/yo0M+7M
xUb6jMNoZ+1kA5OJxVNr/b1pEMS0LEYp1+JcmoA/7PTLYPaQoK5Y1d8axc5xtG8btiRmUoFAW71r
2bpcJfcMZmmWK7Iow3qSOLixWRdlhQFpyRRr3d6OUg0XMEtxn5glOvjr4Maw4JCx1o+63PdTZdtL
6GL2zC9g8u1d9/SPXMYVZvAQXLWP3zQYrUel1xgcEWaFMc1S1UBZnqvmUVuwwo8ko7r6j1X9Byzp
vb03i+840ag9QDU+ZhYQ5UPj2zKK8EfyCfbZf7n/+wgR9fDusWxhKrVU+Cz0cdA6YU09hUAe8ETa
rUsZou2D0QUDTBGBBkL8plLBoBRX64hBBh+t7l9BMjMC7lt2szDH5qujrFfEw7GUxWHKcIiz45sn
glsO449zq1vo5ME5HCZ0Nc5faJRxIUI4rZvtLDq29pOfXDnXRTTppwaK84jpYiMR5w2Pq/mPXDQs
cBO79T1HlhREDIBRjk2fbLH3oXl1LRcoREFaYGNYttli0YGogitq2UA/3IZeUi1UHAQVZ4qJlahe
vfk30Df45AF3ZUvZLwNaOq2G0loKeLx7/z5W14+/p+lsqrnFfAo/7h2vildu4ALUpsNjeVexUL0F
/Vtpc44nzbO8zwe5mNC6cPdetfMH1GfbCDpqHHAucu/JARILVlcyrPnuR1hE9M09GsJhEbAFaxmH
ByDQ2TK76GCBB3eEZK9t3DETceDc2LBDouX7tJLqmD+UyTGnpHTeAqFfI7Z9NvdEJy/YE1+dKEPR
Z+ZjAlja9r4D1+uA6nuqB6VzwerOAasKs77WDba7exfCqLlrNBDZViVLHGNFhCC1TIsD1jVCarR/
yFYoVJGJHJc6x5vZ+j63bq0fyZyrISR+ca2rLoN7focICeEppc/+3iFu2EktGdVj4wCwo5TllIi8
8JFs3j3MxhveHVYZgY/MEjmEdKVCAuVJ0TEMNZHiL0TtqsgkLfzypWnlB+ZFc4p8GPSXsAl+x3SR
z0s5ycslMxELAfVLz05YqqixLRIOcBC/4deAzSE8k35ZvtthHP6VhnUV9zTbsUu5Hf0ZoSQGrrku
yLSaEixYIeArWjd+xz8LC2lnUyQzU2O43MnqC9lsXVp8XEZfKsKkpTT3oVd/9qYfGYtXl0lcl58y
jA6tVgWv4GLzsKZmG/PGnqoNWVPgaQMjW6+OWaxxbcuTGx5NTlrOGDmfVnSyZy/2fV9g79Y8N1Cg
6uQK7JzprPJjK5YVz37oQfxbhNP8JFPE/v/UYZ0CUkCgorNlJzg6xgTTBB8uC6Qb6oJ8j7COGg6I
lJuXnRPUV7C1Fyw0W68BYY7ypvhOwrhQFz5mjonp2QJGEjSVRjaje1UCcfCH2HtfEKm8aqakDASt
SzzmGt+J8lCvZ/2kMx5pEjMcRfdfrrGFrmep1cCAjdctTmJLKzfPRFLs8c/TB9kWipVTvTNlqmWl
UAudFIFsNEx4GBmE5/Hrd+gRr/z0cKNsxJ7IDvYbdUr51+xOPcPY9q/jNof0Jl3iDFhpOfp1fmpt
SRD2ynd7Uap69oWCIjRb4vys78oYm8xiV7+NgiI01IVTaJ9s7Rl5AIU35uLp3Xqi8iaeMK3jZWPf
K6UHwPnmC+lv3TA4CtLhVFfKj+RzVw8RzONcPsq7+Ny8lXbfv83cPDOQHFXL1E/f+FEslFJ21ehi
EryY6gVmm2fp5MIyhVtWL4K1C/Vs+2qLUjB2Mgj7FtLr9xRhvLp+z7bv3Wf31AxkRXNPCVlZGQkx
guNsaB+wq64bHrhhIfDUph6nM5uZdrZv5Frd80vLtt662X5hfv08feJ3KRwZStdSvOLT1mFYO3Jr
Gs8Lhbv9KM9y9V+qcys1Dzh+xv89/2Xk3Mv5PppIdh+PuBji40v4YO/FONP9QUHcNZO9Ry8DDmRc
0bSwNg/M7qQKf+Tj5OR+506X6CPpahblYpaTDurZKbwjrr0UbOiEhUgO76ry6qMrehuy8XRe7Ce9
KU0fyaHvUnPZtUrh9VEtoS3gcdt+qpLTa0UqT4Bc4R8YJTDjNt/rDwl4bsWSYxoYBeO6/tblq5bs
uej88VzjwWFxscy3ctHlm0OsBNbtQxZ5JZ2K37LRcVVncpX6KDbv58qBj4liCLsKrWL1j6dNemY8
idIKUO49rX3FdkLpXESbU43NCvTGNsfqlux8/7HDl9kyoUsDwdTzZiRAH+ym9oVnXLLvzEyXahwQ
c/iBV42PuZ67uwl09AhD77B46yR7qbpPix7ljWjZxe/iPkY+bN6R+kRP/trMTqdYHjwy0fvyAzT/
6N/JZb5z3Q1S5Mc6VbmY5tBt71vpTP1+izKpiqptP8n/lDPyzDzyuzjzX+aBLJqDkBM30rMxL8KH
bKWMbR7le3Bcg+r71yvwklkzL45C6UJKxliPXRKqeqbGwykRFe7xmZfdvVL4ZUqqvH+UE58PlqmF
7uUSP1LlX8Hv3mF04AUqaDv4ahSEBNoXcTM58VkFWIl9X78LWLTdzL/MxjxEfBsj6kd/WXq23Jtt
bTMPCR4DY9FGixOcD29mhvm26DjXoTDMdbuC5uLkd7Gfb2fj9btjlFi93MU/vfyWg24r/6sCWang
ChKVG8t9iR8oSXCejBnpLX+NybWPtvJTc0cyGdhSuHjXX6YinWzGYnRCCKMVeTazv4QYx/7KCP8V
X+ZYY7vu7evYlxGqrvtGfa7v/v3i3pyZPOE/GvSrgxY8SHcQfPA5YGBtrcILSsi1WKDAPYMV7e1k
q23TJyttsnEKr2QqfbqKlrTuvy6t4viJJlIM6licltxieWqiTil0cGFAxhhG+fHtrfMjNFRRc8s3
YeZT6llmo8txJtXIn4enS48jcIY9+xPvreMPM6/OKzdjoPrijngZqvwOw+eucf2pn5CJ8zUMnvtN
+XiZZa+NtWw8CRuBBHQS4t4qYmMcuC2/k77kVHeqIGMR9N/ZLtGwO26v76Z6zPB0j4e37ltqmLLs
Lu8f/iKRiVF18mqdwsfmyqBXzewsdJWZYM/0G4aAl8o1M9/cV1FuT83tT/yE/zOQRbWWhZWsrhKN
zbTDIOp+nr0h815ToyxsOc8OSrsFYNLPuAXT7Dg17eKuJM3hvaG/H8tr/zFt+Bw/9HAC6GBKUQuL
gvgMTCByvzP8M30/XWppxiQ+EYQGD6IefHAoUHdzV8120h31UGxrtQKVf753HxKnjQc7l2DoZuZv
I3O/BLIQAlRD3lKQgFncRktbP7JXxnj8J1610p1EsELjWlHKlWb91jh4TKSNH3N2frQRn6PK+qYj
Kpsaq5dnFCdjMIxfM6G42d5S1aaMrjG3DfDi+C71EC4xLT+khJrI/IwQdAiMsp3HDOcl1zN/UPzN
DMCXtd9BtmYwe2xNo2y7EJ3i56wUjNOuNaF1raXF5xRne19B2E7xYXwa33AHrXBpxp4/H8S8/+W8
WQYQ2+ZxyYTx3Esnys+WS5l5RF6bt239jFSAbHcrv53a6WlnTzeCPzc7bT4Cqrz80pVQS+3JTMe/
DBEwI3n44NpIO0qR2NyoFEJSsKNURtA6qP3Cf7k6nwzVSeYe8TMaRLoc1pLw4ZE7YFIepmMKJRXM
G1QFOlAzaqmy2f7qDMXORBbGbcy1s7TpTFb1yZX3EgZJz/KpW9DQmnX5Xdloyofl15V+Dikh+OsH
5dRwGmEum6oyvP2Qvyp+jY3VQJxQAAh1g1Ga99oaSgyjWnJoX4Jhs7DqaW/aCsMBK0T58TnkMk3e
Nu03uMIyhZBo35zDKjfVrwtiEKi3RgbNL8Ys9H3X2ypWd/UAxjHGtQUpupwh1mpU7YSh/DL+bQ5D
2rJvMRgnKCq0TEA8cUBS9RGbH8RQMsr1YBsdYlI5pAX4UIp8+Q9Qw+nKj68gIDFHhEj7URLRat3A
o/mp4oq7JGyFeIQdPhQwVcMjLocQ1RmHeowYiBkbS34ECC5BE6yLA+tURsH5SV2vjXcNwClX2BEs
CR2Et57Pb3LYrTw/ciyzpsH9LRXqa/YaWSlZk5edx6SXMowq9VxfFz/zaFSZ8W8lDNsgfh9S1u6i
dh5mW1y8092CDfxTpDFAs+R8izfCQQiux4a/T/OJYsGMgN1hEUXk2XvL8K2+o8ykzAw29VT5+wIJ
Dgwo43jIdT56zR5aNIz0kvWJhZLNH84G6ldQ6kP34sqhUwcdWH6QGCRT7zAIsQFuohwIk61yk1qz
jMYaaLS6vPDk6mFMjfRdm8qYfAoYJUALmpRqAPNEiwc5DcifYjsfT5VSgPda9p3tlk5hXXpggBTb
p81k/ezkba8C/n76yYASCZHORagRvLUG1gi3PXuuX5lVLm5YIbxgBNBsaqn93PDkXJGW/bmSWDkT
83Jkmb6eXLdiuP57cwJoBzjChvSCC8XjrusaqMNMUW4QqGtLQ2DEHe7Ew1bMGK2Db/nyxSwvGRXI
DBSBi+m6ltrxJuLQ5j5UVpwztfg68ep19jYJIrF1O9s5jYs1Hg21sEF8X6IwSTubkjfMk2evwUvj
xUJ2vMYf2hiELj+5kwk6hNNPLLLYGNdd2dLMNBka70eswbT/zbc2MNk30lj5W85c73JoMpQi4wSG
u8XUpE2YH6zTI4Tj1k2R0/4ee4cc/8XKZRk9/gHUOTTdaq/5k5BP0LFbR90I1vGJqfY+6MzUC4Kn
f2cguPqD271kLP1L0L6dqtcPEZQyjL/3lHCpmnHr32eu9/C5a+7daU33tbef9u02XxPo3erTdPV1
qGzWzdegSIaaNBvxCIN3B3pgnPZDuem/OKZhSKWooniC/rPbvPWTHZdH/o2QkO91epL0fKkLK4+u
p/sRO48XLwnhpt5LLkSN7eD1H+dg/lssByTKCAg789P5aV43BDwhG+f8mWiK1W7f5IHBoqsrMKwe
7hQnEU7MHvpFSxDAv55jSGG4awdwdrQrJHQukQVydpil2hf8omTnNMuQm2b6euqOHzCsPsYZ7xpq
DUij5SpitVTZJgWRbZ4W8f0yw6NEJEDiJPEYmRaeF1n3tYoyMC8K3O2e8Bcd0/ej1rElBr/d4+JV
gV8U6XyAp3xlrC/H1osCQ1BSPRvn4xQHBASzmnqgGVxPNkbFpfVH3qb/mZCRZdXA4Te+6J9Rq2qP
3p//8S9scUjOM39q58T/dU/xjTxKPX+ljvp34Q1KAJXqvtnm48QoFzEJZwa+/o8fYM/3kalcqgjz
l0Gxac6zyA7+fLwMe5et3HBomw8G6dIIe4q2U2lobLAICKlN2a56/SzQzTFEbjH6qigtTQ34KhkN
3Mp/Kyng9k8A8sJj0lAXm/A39lwa4FEYc08bBRMa6Mz8yBvWw2P5GF6GB4SNNTPriToAoc6D3gA6
yovUcMuKpnfc1nTlC4hrSmoEpHC06xZENmq5h7Yehnu17D+QeoDnAAFmCk4jEHIBYWGUAvkOEYAp
KNDy0/CtJxLjAr5w/wsf01b402O8Hi1h0+/fgdBbLPcntpPAZ1y3Eu0OLb/OdBqlulMQQ7GvEqGM
euRL6X5mGCy8uFA/em8eaOCYRs/TcY7eBpm6ftkm+p+nQ0dPeFZN/Tdl2B3ERjb3bSPRpo80xYp+
58smFUOaQ7KJjCs+refL/7GTL7uxx+qDVdyucu//VPM1FLqPMF042Ffhl0w03D2xaveFOAQDiWk9
003AS7U0SGmON6GZfUV33c4fvshHqWNjG2XpNoN8HzG1IbuwD1lrH6Jvs0QmvdvGG1Y+2JuIb5ga
ebQZpv1UBbndMZSW8NWQ0GFCi87Fe41nrANMiUH0V5/L3u2/gHvq23rsar0I12/Nph7k36np+tx+
GqfFbZYaPgU68LdVcVZ/5NVW7t3rppwapttJ2p/mbpAyp/lMbat6u+tgJ/Do2NowCUnVr3PCJDxb
Uh0dFKD3bUR8g/TIreQy3DHQ1BKxABtuultsXBl5oX9eRarMw/D1U8NF0Kzkx6drfBgeXjwAbGXL
PuqCTjcVQjqvasRODjT6Vk8uq+D81TDFXs/lbzB/pc3OLVtLtiTLQKsv9DDd81Tz0EBMejvJeWEl
SXcO55ZaX1gcNPL2CoAWUHk2/S/9LycLuvwQ68pjHe0AN27/dfzKd65jJcxqSCtwXCjZdS2ndxB6
BulyFOrHaDoprOtHKnTuubNgJQjMgvdiBjKp6mE5qF5J26ncWrDj5AyBeLttoFqnO+iMxhXGdmHL
CJFxcXIZXfnT1i8ajRGiohK9IWY4lBTU43WkeWXU9VJL5j9s4/qUaR6/uzBZqtxz4ghDa4H9KAnO
AZqf7heP2eta9UdOIKSFko8X2XQ4tqMF1vksY9afx0Uedw9QbS2gfnAcY1dxR4fA6NA0RkF9qcil
y33Y42ypf1eT/+3OyuRLSs/TzIFcEhVZeRfd0rO+YXLjXGaKCp9vI15O4xRvLWypj+yxpWDLp+Np
Md4dhyLyLgLsUhP123aRHqQeSv1Ma/qVHai+7nxsf6NiOnzo8VnzLz7ytYzsacoSZZ0DuG1q+W3F
iWFd/16rbkZ+kD9HnLYlWfobt95R5c6VQqbpBMC1fjU9z14ZduYmdkBGt89DY1rUZohfj9SL6gPx
X6dZxQ9vb5X75a+GgR0W+8dntLnK5wtTlV8OjZvgLX5E5wsiAYTj17F3klYne52gblWCGPuwRPZ9
j4mgvDlXjgiT2GqPbi5dPRej5IDntzV3qvOPtnAfAdnMqYQtNoqXuIBfkHxXYF3XaH5gr5s1MNvI
cDw7qG4f9tuiqNZ4Jb8s28heW0/vauHCFrR/AJVUd+MtpGZ5q0zTIX8wm4vzhYUMvjrrsVAetJn0
2vvZxocCuWrtRiofHU0/eQQeI6PzZH10QTXUx96Qx7OA2kRINKlaVNvz5L/gOhNol0DyeHRWOhtM
Gfi/7BtplRNuY7r+1gfPH1UR+GXmoXwA/c2zby7aDyN4ZfhKgaUSq42CVX3wDd6WmiN8n3B0OR+W
17BNywkGpLq4wKszZ39WcW0mgYB+hHvn3KI4X58jT3DLQHfAylAU5YdJUXdHFna+dcgKnTEAq0Ck
yhAepkpS2zth8mqqBQfim7/DodBc+7pAHE97wEN5f3IgvOqbAoaWJUqLwFVLME54/AttAIA9HN0c
TNw9K9fzw2xkGprmGYiE5FSPrvAROv/7D87dUc0rU5ui7woutOTMONXPYtzpcH1hOESHFuoeH5aD
jmstWgCTAPeHIL/iO+ehXIwqNw10un6wkeUvuy2NbiEYMtyPcDXDN3qKXNK/bqU82v8NhFwiPxL+
Ienw5Un3JAyKQjsa/tT2zW3FIBFrz1UwxnJ2K5YjCjg5xLk4ktTenLIAKrj5/vS+cl0y7XzUC5cO
LhTOtZZph3MLj0TgwGABVxOV8ACFP80EM7RU33WH5lS41+APW8PiaXn+U+vda8p2/7AgCl+OtO6K
snHyDefaPBxSoul+9ZkXuFJnxlrsHVBkliar4Td72oBwtHOZoaX5pjwPH7b68OgIIXQFz/Eo3NHX
v/Brc2qVGhIjOYWH/d9Kb7v/3H76926mH34RGYdDQ/iOwNSXS1+6okj6hPD7Ob8UTjQZvDJ0xn9P
LK4502SP6sjl9HAcP5XC9HF15san0rxY78n9Kvd6cjG9edl6j3O1a+1Aj/FIce1euIy4Otl5OFxf
dZQqxtnI1e15yXLt0HuGvwrXTFtVvpcWvTmqqycjWXfJAiNhWl54t1x+1jEGzJ6CXB96QEQRjXzo
JQpPQdaPzu+1noCh5mge3JHDDfTPIJxKODsDpb/jGWdLzTPsfYjpUk+1Mq03KQ44EI0z8gUK65E1
ylvfNN+kKTymcsDkzAXiuZlmNVlvBcd+j2lvXq6VkzH7q/nX4EMIYs10NUp9Pku1Xo9DhhF3aeSm
LeZREi/5y6y91Vz0sNkCljYP/fAq/oCIlNvyq78ajUENGWCJJIYEiNLCXKJcqzVhZON9SaPtH89a
r1b++LLeRa/4q9YQyEye5IPMCvngCYP3Bl/ssfcygGM0N8aX91SyKPAf7g0GbMN99mJX9QJOYxc6
XRrV2s4hbn80Bgu/7/8WwhZwOxLv4Tg9Nt7fSzSyaHrpor1V5K3abDrZgZtV6wV5R/hBNBM/6m5k
XXWveHkcLkCOQWg0UnVVxuaEy5rpNHcTaUIGsDSaEf+r0tw18f71wAuIApqz0dwVL4FPwnOYLo29
XaM3TITfSnPMeYGfW3CQce+pzzt7gJmjavnP5jhq8eF+OtkYvUtrBH4IfEa3PIAT/kdLQRfmaMLw
5RaPH1Fr3GoF7S3aAjZXoB6Nm79Rczy5x63wQ37kT+6Lz204L/cTxas1KX5+Y9dUb9ewbMzntY9a
xJfwGnmffH3Ukq1TasFTBGGbzYUvbzHK6ziqcAHzGvJtidrHcQcSQqvlRo2bjmTSGv5PxjxpwVNa
ATwdF6rjiU9rNd2qwbzXfDE8QSxxZyvRpNXprMr+DlcxiiqtaNSqDCsG365e+N7xZNJqhUvg5wOI
K5LTsnj8exV25UHvzhdurPgueyOb/0fSeTUpym1h+BdRpQgit+QoYtYby9CCOaP46+dZTs355sx0
9yjC3muv8Ab2/bRmrH2y6Axxs+RS+RIXyWKCQil/5J6BOvbidJyWlpPzsxUD8jgfOzwyIMHyb5zf
9Ypy+cUCExRzAVPDcbIs81gUhjXmzTa8czxOnXnmgWvyOKXkrHTg5qTyNFWbBzvlp6fxGKwch7HE
DDY6kXWfEsZpEdoXTOJoPKEOLrhrehZDWa1QwxjLcoIF7T41Ggv/bD8m+Bf394jcse84MvG1fNOc
MpzqzYtCmqHt+d2M95WgAQkFHDoe8Yevy4FDdxuE11UUeeT90UHrbne8AAMrNNgKBMrk5UxHpJ4x
LHDAq/GavxzDvXuNLvFPCDTwnhied+XwIc3AslxJNmjJQ/iBxyCabmi4/TYRAnPd3YqMowO/miDO
LnTL0SOG84kFCHgCGCQa8ubcGP9FKNncVv8j8EVEmEWem8+JGpicIniQUAkFHZ4cslutmZyVTfGd
R9dYNExglvrNAQ00Z3zmkatgzQTxTyUFQrEJIeV3BpITPT3Zi+RbKx0ljCNj6iGfAMdjevPBRu4L
yhbpmIcni0TzTxILPr1Gf7z53V9i6JOPHmzINWiOcDEkihwV8pHRxeQ288R4tbigC96UZyPfa4Vn
mrMc2a2QREMer96THzBm59FrwrPcc99be7SMdgNxHgVXT/gssjOeqXx6vxwVfO9NY1+C6ps7J2Y2
vHeXV0nxrIRQw/KITbpGRJ0cfatAHyjI1KDEHtW+qGxeSBpx46IVARaSbrGYE8h+AOPEjENwxKLY
Tj8ZrKyWy9cY83C3ngQrZIFolxv8JypOYLLBUCBybXXmRDdBjopfeglvRX5Ufpcziz4yd4jEjCQP
QVa7jYIEQqH8nYzfIVX9pQgwG+FLKjDpGitUUlnPsQEd9W0ps52zbQC9j09MfeM9rN6rf0JVPNpH
NaOG6wjN2uuoBl2JkU5090Vnn3MHdPkeyXZZyznJY0gPi/XK7UWxT0lo1H3wt7kE9C3lMALy2pex
DC6thOHhJeYHznvOnwvIo/wRoNoHdpaBzExSSclnuDJ60gwz8PWoecvtMeKZbXM5NzjYJblT543u
IwJRk0AEp7EbKcwhuLse2CTR93IKmkLXRBA53LYdP8fxIIr5QJgQ6uMegpeQI2jcyk5bem+UN8Rp
furqfAckXIS485qLljt6EJdlECXDW9Cc6fT5NLJqbE1WiLOws9nVoAxfHFByucoMl22WkRrcfVyp
wC3iYcLlSxzg6zltPRaYuChgLQE0H0AdIz7QISzJM6c0rh8gI517Wka8SCzCwdme03j7nsCASuGg
xOyCkPuAtjgA4+ZgDCJVjlAF3WnVF2A+eukswi9CuW8RQo50SU/AGXvA8305dg/sL1lA3+zpKd7d
Q4ipj9Qd7WUByah6RPJBwBPldo542Q+5PCZiV68mH8j13yYJto1Ywa5bQlqDo4pVIFUU6SwRr3BI
qh8rg/3CxGfv3+TCiX+I60PsYsJNJNtI6cERbsvWZxpBCJREkFJaToh0igAnVE5sMGT9SL4pIXJM
LLM26AnzkiD/eAe59RiaxwgykmngqED2Kmtpw+0CtC4rbSMZpUQcSc7kfJBVhjkG8RBBwoB8FaE2
BBfD20SuuNNHd1f+IC/7WKHiJjDWn8KPvB6V1EYZ6jNzw3cn/CivNiFyGjPyqhmynH/YLQMup+N9
FhVq4MDsGZw9WS9ELK7vd+D8XnzC5wZPKzK75K1NnQxfCgvxijhNSOJT2RlsZPgARCxQ3OyLQBYZ
SwUY98EjG6PYJPzrnCXESQQ6OQYkdhHjJXjyCJ2CFYg6AZeJMrQyuwJk4DwixAkjn6uSn/ufkUsN
xGoP+Rvre4FIcqdvEEE6fWHXohbj1Dx0+YUSr0DJGzGLXGChXBaLge/0Dh1onCiZ8qUd3IFjDkAt
b8AieWSV/+TXKROBPFSWMAQXVdWTY2/Z8XwixTFncvMejOUwIuH+CbFY4c/y0txSa8vHZj7IuDLb
OUxEPS7gb+doQeTOaL65EyxdhxfxXn4kOPh5RtRwOqiNMjdBeuDqI3xEuhksyaVxDsEIuXKf7gPw
xMN7eF//5rR8sfU+dg3kqMquye+tiN4zmbbcVGIuyZvEXoR8uWBEKYGki4rpHnpyAasQ9isjSkJo
fMpQIHXFOABVEY8L37H8oSq7JO3wHI9u5b/pu0RA86kg6GBJYEdNgEkhUZ+OGU90Iw4hi993YKKT
WzFO58ST3auwSdCcek1KlgEaDZAalgUuH5LqI76cGj1luGcOdwM5i8IlbgJt9/G7p5xj1ECciXua
8IyXT7GItBEEjORAJU1ugjrB3d0Dd6utam0M6MjRAxt24NtQCyBWyVjnajfo3wgo/TmjmthQpjPb
lH632lcSahoyRRJMk+ROhs6kpqZF1o0FQDTle/IJHlKHwlcIoHDb1MBHO7/Qc+At5AArQGjJZQnN
jm9JViTHw5G7vIXdJ4+DL0gwkfJDGcIjfXnmzm/12P08IMqy39xS/jweC5jdJtXgqkAPogxN64vk
wxiQrFSMsYhE5EJS2koqp3hxrlsgJF8uKS5NPTlk5IiRGRk+AC6aGgl03Zgz5OGO45yFOPMTOCX/
xQyglqaoIeebcfxweU5jUmLpTnx60ERiyl5pD5A1Aj7wVUlXJCDJiaoMtW5MgkA3BEsgZudAInGi
AQeaporlhYUVDvsnux/2h+TvoFtTgEAUGhLcxk8+MUWQFM7sY96Dj0FQoMcEiFiStnPypNjw5nPy
5jlly3Qa05AZS/EotUc7fYLXlAxfQjjBdDuo5Y7bG9oWfAiKLUpWTk1+vnKcuZcVFhdzwXQgzDy0
DUVFKcvC+Xw6JUpSQ6VX/gIwD4zExQ5DoIWsOGtFS56OBR40uNo2HfhmtrcaDkF9xCEeeYBFcfCQ
9QLgGiqaRSFGMcXlcoqT9AvyAWi8hwsx0E9e0QvDyupjyDinQJsz50KRCo5II+JF5qtsCJTSHTIK
88i0phqo/xSIlke5Adqax4uSBHA7mN1c3ipbyTWK6wNzkDmaKRRfDuegHN85JxL9g21e+kzOhcFG
ChJyPXC/fbJi6i1vzKqQ+avof8tqk6xQHo78imPHiJb2YOBspG1HTUR+LW5kgOBhFy2Y011BQ1yY
sqTyFPknPEL5QQovViwVLUWYCNdKVinF6q8knXNTrmhGYNRoUXUJwepmZdwv0Zc6cUOkHr1YXCDP
DdTz/GGF+GiHznyaelk2nzdsCim+J/uVSwDLzEdXwX9DFLU19K+grwjtjmHsEAybqyNK662eQ92b
74D/ydthVc2b3OVmvEBe38Eb3yxqNAVUBIJkKPP+VqiU7dIZRL6Cg6YjFkn0xWQW0e4KCkFoPDcc
zTnx2YSiCME6kj4YWQMHYZufTKH3G87vNylV5HiTsCCOM5x5s/99OynIpI6VfJhOD5vguSYiEDub
mFXWfWFMivArxdGQtq9cBSc73bMXYQit/q7Ih8gZuehjiUnh0e4b/Aw7WTpi8JMljRCKAsxJgjEv
h8OblEDyBgS2SH5JC4veaYvr+GTS7pLenZzpDJn6JBHOqUGWIW2/Ek5/Ltcvu05y37MvCSNtlpzy
jDNg/ycXJ5mQvLE0kmnDkoqQTvxqV8KIvIGUSCRDPTIeiY3vYEtqLTdMylrKU3IjYaV0bJYnkZZ+
rzSyJRgLGOR/UKbnG5ADiBMEjD15u3yTb+XC/v+SBl+na/zKK5ITeRcTb4Ezn0fOKko84f1KbcwZ
0KAyktzrF4lZ0P/zLyKz9CvJVPuS0NMqx9LA0HkAcNdItRzSR3JOBDzCDT0fg1BfZGZ443b1xO2E
xwJK6P9z5/1OEzOBtUd/muY4n4MZRu1fp3cyWz4YrIzVlRCUlHi//1I/bpo++583PkhKJjRSs/2I
mpnyoyCd5YsGBrOdvnRBjQ0s7v+3nalJfp5+aZzRuYIxK9X5b/FwbhS/l1SQCkRCJqRBR08XnXyS
p9n//FTCaHN2mUiuidrQDDI7aZu0tLkFuN1yYJuMn0NZx7IIc8k/eZ4j6vIWfayJlEVkt3RSyfbg
ITPJuE4/vTE8cz4g61m65RV2U1KFyYbZYBW6WrjbF9YhJgWXRo4rSbzkUXiC4cM4AEk22lJ2kFNe
aVEovTc5tFQylMSkYE7O69i/ngmjhcOKY9lMcHACJVHux9QHPRNdhvpnRWsCiZC9E8CylA5yoFHf
y2BAznFZmfzycQuDoftHMvk7u8nnqHLYXpff6sJB1h4DHOTlMZMzQHyRBZJOU5tLkspTL6zXiuSX
pe38SikpoaIrBdc+5//pk5JhkWpTKso3yFRDOVP36Mn+X7sK4onUC3TwSZtkt+UPSgBj9g4KtIJ4
2QVLTtK6fQ6uHwwGnzBEHr8vV0FTFUVnZi6PlZzTm+2W2oh7hzyJI6QtMXXk3ORVmD3iTEMWRnoY
aDGWMFyN2N4WGKHIKpP4IjtXCJ7ySPiFdo6zl4KBihwDXlwnfnX34J5Spcu/JALSTuKRsVy9erU/
uG+0S1VPvSDr4lWw/w6xuvMqukK6f8Yk+h3eL/YeC1akpGr4J37z4HYuwVMDroqqNJeYNW3A+aaS
YG4LXcS7hSNKLyqhYIAKJvnqw9FZAVCAZ7vZZ3ntX7/Wa4Cofg97+OTutrP9+DpueIpv+odkuR3c
x8elNqi2taekho9YSrdJdtyylVyDrrZteE3dQ7swAqwc1dMd52PYjHBr3yPyBpI0wblbM6235i4Y
7W5vyC8MzDkaU3ERLgYGvmdfvxyTTgezr49ErZLr0d6traX84/CAsbT9XV5mHXDBtDVN3/Brh/mj
d7dvGaDNoACx6ZsG2JTKrr2G9wiPY3X6RZcur05OE5WcqREp+RkqN1IoAJq7r4V17j4hCJyDp/uC
Lpu8k1ei5AIV9F7QMCpbxS9dzGl1/+k+UblNHmHRw+weiKvq1Q5s/lDqDzW+gzGfABQHEGzh4Mg0
FxbFFURKdA062cO7utpgB2GL/Yyz7Sn5upp1m94cnN2jTrZfvr2P+/YeUtrob+coLixO21O9W4Ir
7ubi5Iu8aUpqSmXVSO5LyURJLBNwKaAMQ0DJJSKJ+yGNZwFQvvmlRNQtEbBK0GQTIFMW4IHPmrW/
udrksi375CDLTikrglmS3KPejGwXGmpA/T5gOuiFo4HC3klQBuhqkYG2UQLKhhG97Fn3GOhLNdkH
ZVzj1CTR6whI9XdyDXTiuEQzZp6DEojqKziP2AgYnb7i7ZXWssAOMS4lSNAVYZtJ8xCCGY5RUKpA
OUmDGxYnqZ7ETc62DgQhRGfwM59C96VfxcuY0AIFLb9ITdyHkBePFuiuPKxzB8Y82uQfyJ6Qz0S+
O9LmkjRv2KF0Xeu+gigcuRnJFiK53IYTxewVwOQ+PY6KTNhQexdDGbcB1Qn9eOREUDVq1Ci2fKdF
10DQC0XLqBxq/hWyNrpylMH7SItP44pITzVP2RZdPOb0HoToAfY9UlZ7RC8xjJBjk7tAC+tCi8cA
M9OGPIAZp2iPHXlrBGxoDEmcIsshWZZK64yWS00bFGKmr+JF+gSVx0XdQw1iZIdHhcY5C7LBf6pz
mJZgR2I1qPxO0PZMH1FG+8I3qZWxcKIZ6F3zW6bFt0ygxQCNc4mLW7Ivmb+Q64i/DhGWME+9EeBh
zGf80ik+kv4BlqT31HE7/f/aahN6p3S1Fiui+Hd2BzMKKkNuEOy/foGvkxAhIVcBdCNXBTXHkx03
0w88cDJbsRlFoJFsRbTfsawcHocLNAzQGuv4BfgsfIC6X4whgLqjWSaqQpwr0Qkj0+NcDeg8pMdc
+lWsuG6rN5ahLahCun/PqTEAZYIm0hBVxARAiIhzjhHZRAQo4s+MJ3ogGjx5iLChQx2fW66PSpCj
9EBvHR0u4YVDo0FfkJ2QXHgktHF5MTYF6xhvuAbzEtk80oA4AZ0+xTUQJ/T66PyLqt3XE6cr9i+O
KzAkcPcC+eu8E4EjqxahYHo9hC23+jtq1nOENfKsxkAgetodTAlxTdB78PZQIBmodKwP9OxqSKaa
TUGHxH/p8BodnDuQP4jqScHgHbQi8H16p+DNX8CMAEVLHstAhMFPDTAffiSj/zdsW4R+aN7W/+mE
zUSZYNS6YVAjUL0bcpPMwjJM0K6A97H3mjLEvA8R4USyZIUEIUAPlL0RUzfdTlKE+3HysYDl9YWW
rs7AUh+zS64nOxju73F7eR3cYEBYTZhB9HJnHYeCYweRCMIH4OynHaF031OQYxOHTCC3XtiKTzZx
v4tcav6lG8BMxRFaF6C3T2hUVPdoVQMMFFSV/E5Hgzj+tW99eb5i4Ou/UpR1EGnK7j8DPWBOyR3J
/DZ16SudYEBlrTAiLr7WfvZEA4KXu/Q7W130Pw5oLsIjRyqJD2WbNpc2Am+W8GYrqGRu2Q1RJqVr
NER2i6hJHHo6FbrRDfCBoMMz6B/H4Z0W0gOllDbnGC6WtPe9D1uWy32G8gdjWkJBFOGUG87jV8IY
gFCA0KfpJ+qD1hyceyhCDPUVUU21lbXqtjD5aIcL7++D73YPHByoB/5TycHJfsT14O4BfyJyo8yG
qGO8Wwns9Q0rVqzpS7TR57y9CNiBO/efiWhVHexwCkMBnSCYAR7srRKLRdRYmIVhT0yc1vp1JPbS
GLqFyAlN0S5wkTgL2/lndpiYQ5qUZcc/LVvrFoLuz1CZpgB0rMsHuB13j4IWBzoYa0B+2y8P30Tq
iZLkleQWbKQwYaiAqKbWwvs8hs3pU+okxNAaOeTRDm4gMvdtg/W8Js9ExAtlNCw/CCLZmSNwhUYv
nXKRMmEKz/T6GI63ALYtxX/0sIYjnBY9oGA5LMGaNh5nZnjKOgxHSD3wAipwudWA09On7BUD8k0O
JQIFkQZuPH23ilI+JQkcHedv0aHDX8IITzGIqZw2Z++20eLD2txqU83rdrwzrb8Fiobf3n1N0DuN
Nd5QIR/cjQH6H5PblpP6HZpRc9wJKuYEeIZRGdPYoEuzZIS1oxI5LPE4D4/Ummx8vNTFLpkCm8O1
3aW1diIL3VypyBCdFQQTgDIkUeBSwHylPxAwZHs3qbzKiLLn7n9cUopg+bE/W+EImI4+pA1FuBOn
QNv1d3bDU3EHFLI3ArvDRU5b+daxsJeA4oj8yAeuBlxgMvO2h5g0N3mf3rklxpTOgv0eXgAuYDRI
cY8DC4Ftz6UahEZ9CniNcRpNUkzJIK0yro65OAUZoxO2hu0UiNmFzr5tGwzEhrpdja4k9qIihEge
JynGikGjlpI/vDOTaYU4SgNkA2xoZPWWTftC0wFfErsCc7qArogE6uTGOQVVWuQ2YHA6J9qU8Bhh
HYAfSYF0AE4SfMzRtFSUN1G7l0YZw3issRC/6oAHaUOcObEhLn4LkE+orzRw0FdX/GHxQLi6i6fE
qQRnArYNzIluY/TytYtX7TwofqWnr1qIj9QV1gLf1evjP0Y7sTGHEayDg74P1L9HH//dM1TayPR4
u5o8pK8uWwSRpezK82AYM2NgyhvqtnShAYPNByc6LJxEOCMcsxUpDk4SGA3SmhHdIvC88SsVOh95
Ac0JnYa0wVSNu4dQO6S+HpRx7F7gaJBxoFngsjtJTF/5K72lx+wNc+gMCVdl85owtN9N98NAFBu2
DwomEOYRHVaRtsNaI3xmiyi9MSlFUYGJMdEH/NIpVvt3NUGlrdOVXWQMOQ5zBYS4rw+lniez/X2U
H7gGB0erhZUY3fOJChk2YLTB+BBlCRiEyrpewov0Fri5IlMB65jg+PDRCYAT1oaos5uXOEic0vZM
GoOQUD2oeyi0ouE4QHnF4R+v0dhtLJ8ZmDONbhe2NPBvDpwI7RBgYjDzzf7Or6K1SciD4vwMMO47
+F/GDmV0+0Pvpe6KZdMpP8nhRlYECal3zqp40TOCj9hJvNN91uo/AHEXLjECrVdI8A9k1chIWTz4
Uuyiv72zankk6GOxmRe++2m7twOXuEOQOW0Fa1CCui6HbZg0puwSck5PQQq56G5QQYNRI46+aDYh
RMMBkWmiAHBwFdGWAQ+cvEcGYibqFnqUEI+DW1oF376RttmwFd3+nb0X3PFreWUPQJtFGe4bNCdi
O/NFyxg9U22LTloHebADCU2LRcKfowO8vAoPisNfNmUMic8IRQaWWe6xg/fVefKxMhFfPZB2c67q
HoY1oceY3EeaJPgEHVougLvFaBOjlwIGvs5olfsCNVFg67sAonzYnChgru2bf0eQE7a54g5FnaYB
WP0w4h30bPWxVqw5JKiliEK5FckN2s1bQYDDTvf5P5TsELibnLnsioNZpLKOUxg50lNimJRx+BAn
NW+AhkRnhCUsxAhOSYtRyIcgtZizRKEGiXqGyLQv8sfJaSCM5sL7zoTAQSDjVmDgxD+kqOXTnXI9
aAW3P1gZNLqI6+8oB5jFUIcOUqKlTTTTBD9qDt72oOPBUgcrJ8oxd1q5oqvz9wXqSXTSfNNCJACP
EolfvXVlU6E6kPkc0qPuIoEEB6l8vSPc+OGQdYTOFrnQzUHb1z5afwp4ejRn7T9UCS2xEd/ZmrU+
2P02GQOHbpclHhDGU8OG2H633t4uXKzr4an3tQ/Jt1v4p7RIE4BsUxSJx02/DZtz8vIOyIIrPrj6
u/vdnoaU3PBJ3j2ja3RJ48S/BBq30m0gLYS2HEICirgNeXpAz8wtUhrwOFuGpIMY08A0v0HGJ9Ng
RBmuCl/ol6vHWLH+mn2jn9HP9pkdRHzekAUc09HAv+VLCFZso6++rc/X0ZiFNe1P30zpqcyPKDW0
CFIA7B/5M/lOWQsr/mOS0pid/CPzh0uXL5hQFr6IsP3UEgL175uQNK6uvHZ9Id38dNDxagWEy/Hq
D4+DITKVrkhuX/wGkjh/N2wr2VPQJblGcWAEr8vqkZxpUmEmU3AxO5yEW11kAwDYwi7QJ+rfqw9j
BSeMTitqIh+bPKimHuMasuiWCDVEs855BFD4FFyTTI5t2ueA6oEyYLSe0HxnqIOECtO5X+oD2BGX
hEeXG8t/C7+cIXU5wTJI2BEOhZR9SOE14NbrGbQK8ZZmAoG6BFFcGvyMHZdE9MDMVs1gz8/j/oEa
DzhuYIUCt1j4teTEjGcKltZQCs5VdgSlR0IMUu8CHYMtxrcyBidzqO03e56uVgsZrMSAhVwU/k9d
vEoIqt7N36ONeoJreyAK/fWZSw0/1t8fmzvj9cM+ovWkLIAPpWvbYgQio6kx1ScF8oYWOmod1FQZ
3GQ4KxS6pPWKtYKLit4I611WeY+rJEvnimiqWMMhNAokKA+Mey72cAgjVFg1KAwETY510Rqcr5ho
KeTxfr/fr6yeLL8SXUt7vV7Xmckh2El6iSVjDokIJAJfx5sPQzSFjbtdJKg1YxJNHEf5nuSZQQv3
3NfChXONG4MKER6TQ5iPB/XkHpQoMtnXgF1yjZ/MkOCR0Nwatof7LQY5iClg8C1nhMlk02rNH0h+
lN4c9OCW10DpfrL7MzFHZBpOSMXMgQfRhaTBiczgCxgBXmxPYDCUeDtUe2RMY4LX51D7QqMGYUT3
hliG3orBDdhZ82MoOhPvnT2lI88N2x94qoY7S/ofK1whJIQ+qIomIZkUKRKTK7ReUbGCSmafRoqL
8+RW7+JdxmaUp/D1i7SK4WxF3+5lenUbIfoNtDUZiXSNfjtUuhyNkCMiFa/qP9IidJhNW9uljw4e
PN6OdOrs7rEZowm3sFqFL1qCnG2YOZQuVTJ10mPcBqT0JYU4i0chruzoArwAI9NaRL1yeRl39iEE
fuw6GgLwjz/AaXSXc/Fe0d6EFIk4fLVIRc+lRtcn1FF8xF6cl+JBbZFPvSrRh75K80OF5jUP8w/F
2boN0cWuAKUQV3ip2qv4wdp7IkYnxhIRW7VBrnnJjIL3sltrNFe3aM6czMHp7TQu3bO5pNWBbwTU
/NsbPo99KNLFefP6hvd7WH/DYrmvvdY1fWMzAfcbLc1dQoeJRynEGygpJ3puTxPeJsodMd9BYpfk
937OzueMb5YGI7CbozGAKUeIMpMFt7UfNzXddZESFjYBDfqIsuNc9A3Dp0TpMFvMO3OaGXAyasP+
4FB8d/kfNJf2x23Cl/sYy+LkXzsZIuBHM4Vdcp6iu6h3Uk2LqypuNSeV4T9QDXnsQpUUDB8xmkNn
p3m1jDckmN677TTI1duOodocvKfd8HYOFsuOSTtGRyijiqvZmdSPFh+joTspM/wU/4RSGvnjPtUe
ZH4Xl5dT+zc6kpNWeFo90LxDc0XtmhXg9A9HDAdUw/uAcBKxXqBNvGKTnogq85o2ZR0Kc+TeLDua
bgfcBZv228EcfnleNt0WxlNWHTL59kcqndtz9Pk7DKDrjc7pYgLfJrunJ6cTQ2aenzoWwBSAFKA5
xJFXaIiCRx4h7k3PEKwqDT2w8oerS0IOe14wWg96ZtqKRJjsmqKG3ILn21m4D+RxgKvRL3SaWyVt
0oUzHeHWMvsgeCL8gMwXSlxMB7g4ohc+WUGFpRdicP6WLlLeNmAHK7G40R4ogdujFzAiYEVoMXL2
J/HHYy1zfERUSoGW7N0LupIphLPsBOSMGdOqEKjrgBvW122N4lUT2bRXqJni5kptYTJ9wch4dUwB
n9yQneTrtKSH96gag+KgtqQwhOKkCrxi3o4+4UFSOjJKOn3YnzRYPc774tBx5lgT7Bt6neBRejID
mhzU31BDgIeLjtV9ObuwM2gQm8KC44lxxTli4DE9DeFHMSwSbIuY3ZZBJY33p6DnwL59vE5w64HX
mT0me2b51LV03NojgHJjcKDRiKqWjnbDUp0TpQ/zsjPSHhh50QKGYuY2Jhc6yuXgNrgW9qHhXOcH
h8c+eOLtSvvJiD4v56Ytv6g64qqH9mNpGSD+mTi/COBMHJ7dU7hfPpLFFB2dvHjjimGZ4/O4Br0c
0Q7vn4bPsYbeydPdc0gOF+XXYtDyKJ0bgAN8THDTiA92Z4YGmF8Md71jH+Z20EEgXUXo5Rk8nKV0
ZPejA93jQ+9BQjLedxlK6KXNDWM6EypXl0mH2YWKW0P53CVV1EpRCipXyl+5VUZG2kn463lyjtti
VOuX3X3/iwsYLeDKukCaR8jhxnzX2fcZa9zCIwJ4cDUr+zsu+7dkQQAgL+ztA9RUgu9ogbAHkCqa
otg4FzPVu473S0Y/Z1e1TP+7bdD2LKG0KOHgisL1N20tn7kW8KTLnCf0mhjI2tHEbKeLdKPGoke5
+GNgz8Lb0oVcF2PKW+cdz9BfZrO2aCaAU7ZabCP+BEIHKE9d2qOPuwHwKWL6ihfJsnAuIewLe0tC
5nUGNGChoIUDykmu4ZTR9Fjc48/Hh5DrvUCjvldlWq/KP2B9FKrIKPSAdLOJ3/Flwhj5ToopWGJB
nLGMZhqdDIfGIn0KMHzt7rly2UAM9qkkCu9Af5h5AZoZnBTvSFo0zMghYRLBqeRGz2nHhTzJ1nUe
PQq4vFsgfDLg+dFzPvTERJZnPCn9BhZ/FNHAVAnSENh6IBJL7EfEc5qmcUGKT4AdFN35OasBtjCp
ZWz7nNH68sjFftAvDf27bZPOF9MNMN3SKv7OvpniQf9vpxw4NL/OYywo3OP4hWLijQSBzKFHKMOh
/ORpXmvLVkeVoPdK2t5IBVBBE6sdlJFIzpbJtwf/kqkRdOolyT7UkzdlfJt+DrNO14x2w/uyTvQf
bk5jMTQIQoUHfx7cIGPiLYPimopwKNOO8c6ZtaDBkgiZOVfyekzfL3sXNjiWge7e7OZ4JD2LavYG
sxq+wW1Cx8mhsyJL0aKDhE0LLYov7q0c55C1rhiO4mqDvc2lwaj240N3pI0HX8cR2VoWNYXXRvVp
GnwksgjEfMNf8EOKgN7Tp4TGel+biTGUbhrQWc0t4Gy2mPEaYxqDVZ/PM/mm4hMjzfHmWoE5+CV1
zpHaB57AyCRD6b9oW7ro++tA2Ork2X2FrREGShk8BGYqd+HYbtUJyMqC5l4p2Yb2pm+M4s9V9G44
a4JOcO4v4tfgRdcg25DET6UZgy5dNBcgDcRGnAT26AghXo6pOaNdA7tHsVErdaZA2pj+doId38Oh
naTx6FDxWFeXjLRHMS1EzU2kLTCxwUz+ZUxpGiM89EaSCSHvi/jw3TfkZkbwGN3+pFc/eaC4pqPJ
IMxYq70pkm9e+AbGNKFOcQLvukekwfME2vZzyOWgjgMCGdPmhKKYGumLIQqOlZ8Vr/CefXJ8Ln3U
rEiAMWChpXN9kiAf/NIZ0lRAkJNyenRI2xsxAEazkZpwv6LOu9AkjpHOcvQUvbjeLjfjzt8zhPq/
JFfD/8ZBvvEUoXM611HGo/lPKouKpY2VInUSjQMxq8MBx0AV/8KoO78BCLuMCjqDGTL7OAAi5g0P
eYO7JP+sGl6HtAKwEBUnEOk2zUkMmWa1ebZLcy26v5c5Qk6zNw7e0IJ8BGBxTRX9fOTTaD2pSAeW
jJDHjEw1XGVe6TdGUhcaAIPb38TzKd3Js4hsdOhYtv8QAh1fEacnATnRvvjCSANwcQfAcfy5IJsE
xTV0dYrRHTJ96/1Yo2Vl9EHcxw3GtU/xWmAhLPzj7EgQG7/y+1C6L4Z36Z+6Q7oxvSJqQSxmMjxD
kqNtvVr5cYYpSA+eNq3aQsdmgp+2P5DqscKgH+eSLyKx5ZIlMRYV1jVaUDihCnWkRfOZ4qyFRK/M
/N5uOVO3RXCdPdJdfkgRM4gEbge4zEVq4PDhfh7ia68xRveJupbs2gRXh5TAsROqpFegh5GThmx2
gauOJhkxuKTGytqBOa7ZM0LfoxUKFqZxtYut2iVg7latHknXmOdCEk6iXw510BdXgFjg/2H/kh19
FUuHzzES8wU4yOD/U2VDrvMhLDDwBLnKiiWpgwyBfdQDX9H0cQdSuakplcjjZEdRNXgA80GQPEcN
TgXRnQKtC+IVlwZsk7I7JlUHxESLcQvNVakrkjO5uAo3nU0HfMdZ3fw5p1pPwH0rOm095IHpnHKL
gY4gycc0jhBLvk8jajEHlMtECxHq9uiLAgWr57n6YKtAW6AvcwDJNYH2okgyf0QayfQE0FBCQQxR
E2AUsN1WT+GSUWEDZIixACXiwQUoKIrhnGdImlNcFhBlbpMFlSa1f9PeA0CLld4L++p3qE7somdG
MlW4Htzn3/fGYrz+3VO68xpYqN3XMQ33nB7OnH24vMBUQoAqBuVNKrw7UYYQ7SlnYPotn2GV0XgY
6AYuOfRDb/kOq7OriAm0MJOrZnXehAJS2pD72YZsuCfcOI64C6KtFDKopIJ4glacvwHOAiW5W+B2
K5Pql3kf6ms8oM/00xmxtktbXz0zYGGsJHLu8LFFdlrcT+4b6TEqNkUy7QScrFAb+gRmf/3yDLfR
ayd1VvfeXjNaZBNGbztUixDJiOlrHSdnChL/MyHyFamuhlDyQz2aoPZIhb/HkXfOH2+Ve9rHiJsw
PqN8R7jAqjjLJypNqu591cZGa4aoIWnbETc8JqgPzTql14l8DWkSKBoTNWQ4iVpxfF89QEavWv2J
NkUbZQ2IZ21yWPdUsHSAUAMaDsl+Vd58VFmYMFTodA5QdwZiB1qz1/Qbm5LkeLXz0fW0XpToItuB
vy2yKe2e1kNoIr5FFzqu9awkQiGJmtOzWLNVs5t/I4lG9aN2afBID444j9D4J2j3Dj6tIHAVMDez
Zsd697WlKIOUWD7fWZ1oWCEPicR3QI5tK1OFRAsXuWQxoh/bbQriAvZyfqnZA2enHr2ZVDB/kRK1
BQyCRnJcrr/hByPg5LPBFuIutg0z9EB8OSSkc9VigvNm4z965TO4Rc8Beo0qiLe8Wh0ZMGnWdXJs
isMyzgveiQ6G/NO20/R3qOO0e23QO8llXdEXQ5K3q6L1fEuf2SFg4u1iB9IV010sxB/5xd6lavjt
qhhfr7+rw9/eY2aKOyztmUCbmf0nzb+qsEz0kX2eHnk9q9Xn8dJ0WiHNMt/NHx+LkQ9NsSbOTbR8
DpyCmMdVQzlqad3O3miLb3SP5hsdgr4R08/og9jO7lN+kordyJCU7h5i5qFI7+Z0PgBcM5SCdEak
2I2ppe+ECX4BfVFQvkOrhX3FMymR/gCmgvzrRY5yROtDplnIqey91duV9AcdcczEUP4XJIuZvbbF
mAwLrRIoRvf1YSsoY54U7fqIHxdLP/qfUDU7vedE6ap72kgMH6Yqg9jBI21C3JST6Zp1lgCF4BNw
7nXIaqOzcxxcM6YM+G8xXDbiGrx7vV1E2ogOemJOMSROUfjrX7OmyL8K3e43mSozFvOOMzVg73EW
ESIQLtt+HT3gozBNCKqkQF3mEBm/Ix/yXSppsZab6wMTwddI3lFvoFNT/EnJ9aK3MGv3duki5CZy
SiEQTWdc0+17zKcO3j4mPMx2eOTJA3zX2eX6rSYR26/c9uC1blvVUkBnDFCXL0B1Vb8Mam/WHCPY
NnwB54Y8sn0yuKABQI9jg+Bs3WN/s9dTFpXewQH4Jy2NDz1yrvlxUAVGX2SBjqgi/okQr8DPvsh6
H9I3e+0wKubkQ7QcSXKsFxd+XWlvTN85X3mSLbp7gnkvGZjQKsdOErD2AyF4zWbrfjF6JuQxHrvx
Yqi4MRdRMaG/rhqhDhemzXVh34equYPu0+wcnCeXae3t7GpyBHpBGxckRt2rJqLY+6FVbb9Hx0aC
bcf3HpXTCyGv5StM3PD/xbaebib6U6hqEoNnoC/OG/qPjPFQp38vmxSyC/JI77h5mXzrRpNxwzeB
Xrz5518UawniAb/jSIuezvHp8kXMcjH21ZEnQQZ1jFDo/eniTnwf3rq3DvrU3QrpXGBPDJt7Ora8
kKV2MrfFCflxdvH7RR8U+MVr2dr1O2p01V3z5X/uuVl7oDG0S8x5cWTo/UV+xmkusvoS8/UKqYF7
qrcRGjTistE1XvandOstbcjT0szQjuE8h1on0gEL2Kol8h2d+QtMANghqoGYsotK47ZVgV05B7wi
eWweJyCkhJK5+q5Li/IrIqsvvwXcTo9PKALfA4KX0W99qdxZ71i3NZHJLnB16koDnsZpn6EKG/k4
Y271dxtVqztjEBRVrHZiMOawjW5rbo7eXhtXd5q7KtE415CLyfR9ZIxM15SpjQBLjuMHLuxMGFHs
n6L29ZrxDQ6uIwLSxJcPukfO5ZrosKtph/BmxZxd1D7/o+m8tlRVlyj8RIxBVm/JYMbQLm8YhhYx
oZiApz9f9R7n7HVW6LaV+FM1awaaCM1VITvWroXMBbHT4sl3vLvhEK5uS+ifx3khK9s2EkJ9LQo/
gCj3bTtf7iUcaGkeKk9ThpyJnOvs6CvGgABozpT99V4QSkFeX0mPC4N8aAg0VTu6ZOP3fUJF1dM8
K0sy7kZuPwZTpm9BiryQZRszqyNfoIRexagsS3q0OhJWpTc+3SK5vEfUUUf/3XWpHaireC1hfaxo
kGYubrsCMCccR95aZ9VgQ0h7AsyFJkte6tUHlzXp+p6+QteHxvaMvzgjbhInKEK4Foqrx+YBz+M+
xCSHV+MrSOuuhVQ0xHYB0uYYMPEeGfaFYxzs3glwLzgyZS8b2pu1uIOcEkx/vm1kkOuCzx5QPzf9
0Xsf8DEl46nyzwcgtgyal5aQKvWqIipLrP/0jottq4payerfiFRHpAvxf0nelA5dili3Yv3NsCcE
ivSeTK4guOguItnHoUn4Kp/CtgKsECU3p/hFiryi134eCKQCke04sNDbWTZkPzuyIbgeZqWPOceM
8lsfUvfeBU/0T8boSJpu411FA2G9mG5dz0NK1EbzIYxrlvs0IuPrGC/cbp1Scy1rcj3Pj8dIZbZN
+fD7uMwfxkLfQnXOkc8OL746B9SYq7tzbMPLOLpaUkNr25Tzz1LXhcYMPNbT/32WueWDJBxTYKxb
2llqy2pUP53X6J6cpr3f/B8QbpRBqyetiQEsitcIczYGJPeAyRAVMUhWga6RP1PUmAEqx/g50PzS
uySntYxz4S9iBXQaHhYn0Rr0Bkt3cQOyg+e+KMknweXixTuXPqNdQVt0wRy6owsG50mzvTP3Bf+C
5nh2/ukry+2iqMxndzhRQOEaxjtKBGcmFt9HIFgU3PCj8dPCOvQe5SErL28ITUo/dDFmu6AHHHdQ
vhQkH4Gboz6Z3HeKxD2g1gcihbR6WVEoA5XBe1r0hhAHEeGIOvbszDIn+lChsYTRgATcH+phxS2M
u+zCDLThI5B/fGfmjwrqjWZuDgaDuoNrAt2Oh/IMUSsyZkFTHaGT5syKyh8ap6S7Zt79R7Joefbr
UM1ADpiKT9+JGhbLbM1ngSJ+pwBUlKN0UdJB4QWap41fOrMaAM0MKeXJm8JwDvtYaHtEgc1qdBNs
CyaL4kZ8nR/ZE0xl0pGVVM4eg6Mk29RoWJedMTvVg9prTuWO3T0lFmGJYJwHDUgckewg7q/gPqi4
b+BUcuHTGRBpBgmSLechDAMHv7Y2rInEJZKdeJWu12GiWcJnyBMFy3enmeAnyK2BhdxWY0eVMbH0
R5eUOCZLxvgoXS3ZHmk7uWQRwNaGNO9xtZPkQ+D3Ytb5R1P6+YfpDA9yhi8sIHxw8hLLBWhrwCYr
gkMJCelOszUp41w8GOPCXmKugfGQUNQOmY/BHZzeGZIfhkDO/t+VHR8+PR0RKjUbiKLSP9jR2VP+
2SN+n0KLG76++GBwecM4wSK3DzA+wfLczWfQysH0yP+WZ1kq+YscPFZJsMLuCuo2EwGYiXBXlfEj
sfravEzb+Td8gHUBJ8ftgEaN/Dl6hKC3M96hrMfcisCMhxYE63F1enMdjsctIkOxxeRekQWhxYyr
TxvKNIJwITguWtDB2rsDIOC/70mm+W8rBALQTATN7y2LR3PD4qHrk5yo95ko3HHU4ATd4nMZf2B0
VuFHD2wzNpmEFgGgPj1+dYzeug+i/zi7OWauiwx4hkCjbqKcffunWherB6Tp2YP0IIKUyA36LXki
ZkGG3BJI54ZTs6thMXkN3nvtEqrzXu72lln/GPXCx8AIr+QL+C0wMU2G5RjhB9v3AmmGl82eXHaL
nNrxvnwG79xvViCcBg0qaTMPtwHa1pl9mFA5jiOBsB8eeQplTAB35pxSOyivDLAsULU5BQpAa4Jr
eVqPXuF9we6BkhMH5jYDzl4fsgo+EIAYC54jjlSrFq4PijgvzdgtV1twd7FaTrUwi2zAMqDWw235
7aFUqP06VEJGnTzwaAxB+P4q4mJBjd9JmabOTRQR118a2Vt0HihD4NvrQIfQUlH/kKnwz0ruS+TY
McSVbTZ4Jc34ujJGdGXxK1E24nRJW/SFPbm10ltk0+3+g4zdhyV3i5rdwyvCHz2oGc4bYW+IsDrc
C6eag+3VfiKmxeJqIFLZ5aw7+7j53EoU4bQnghgvuUhg/RPeNzR+P8PKtQMmNPeUiVKfE7xgEohg
oXSbH5Q1IkDEhMLJuw70B7ZokflwLFEei4DvcOy/uR5D2h08+IGS1RvU/Q8nvR6epp+wiXu/jKd+
9W7QY+zeV6flTzv5TnGagHnKEWTYPAboV4MFceRAhd11O/ljiooH1gOmRAPQhUROBrTqiBEbPPwu
gPntF7UR0Rzg3uBiDAcgWqJB5D7EFQVPCS/B/G+BzR06OLJ/0fcja/dh/PKs+UZgL6RDR73D8Rdg
LhExpEy7cBbACgb5oj5sJ2JFS0I4QnfU4XYKiV6YQlwpR6T8Gf9upuYQ18Jx8dNMp8q6N71trvNO
0ks6yzNJmWwIzhMBmahAKxNy1tL7Ci1bERSYRZH8bKdMybhUIdrTsUGXrCOoVDy2aTSLPv5KPAgI
XYGKz6DzFTD0GZwIgxJlAQNsTFI108fYglUK8OEzYyW0NGoU8ECrl+jQ0MhupMJiRbku2/F9wylv
EENUO3yhXYh/c7xdlxqjArEoE7uRx+yW2FAibbRYLw45cqgZTLtof1l0vIpwOnA2NdxfpEYRYep3
qm7r3J0BQ/KYIEpXzuIp0Z3aZcikMCeUgcMHMRyMKkzkGMvQVg/sVYtkzysDCI8pqxOTPKNBpYO9
wvAUF4ccVjojLnlmvrv8BK7cHRc+P0aX0DgXSqAPXztWgg0kWfLXfknTIgEb00wqUwuyoJQrb57S
jDSEUikiWrw6xAVoclkVB47wl8JoV63ePmUvvV/jlJvjnFPxQf4g/7HY2gs9vf68/smmz4DN4Bbw
gu76T9uCfoaR3Jf6QWdMipgXoLobFinIrEx7gNEcK3nEz/jqPWAF4G9IfMGuF+Ujc0rpyxkH4tkD
JxNxCY/2EdakvpaIyAp38hvTtoIAp8YloMu6z+3DFgNaNmNkxvAN4WmMtysjZmoNRv8cVnsTfuYD
0o2VXofc0t4xgETYS29/3sA1HewbT5TbTk1PPGyZGzL1BmynAcOP4zSknOrNvz8FmlIDu0JjzOsB
+m5j0H/wUap+CKySg9P2Mw9SXSK1lR12YOjVMCzFEv0KT+q8hkEJZktFiyEhhKwWLub1KyAYcenH
GIe4Cfpf+P60b73tefpYnHDa/jkRlAITUsj97xTTUTySwTuQhkLMgiS4LMaIhLkpxS5AG9Mmvr58
Q3U76HF7/7izjLgIiAtW9hiaeHvoB0/sq34Y+OWB6ky1scI6+ETUms+siRLffzs0bQNldXq5b1Js
YQbBfMDuYXT+AdCnLslHZBC0PJyRSqxMFEUY4AgVnic5IaoPFov2gpqFKweM+utTAXUPJLhPiXQe
X0jfujAYwERxBnRwgE435WizMjEKMcN8BL3hSHoggSHQ124x+CKuZJ/VaXBHDwW7ap6FNYsBYndU
rNiY8c2dTvJYDmWNgJr65xU5nYUJkeoNoJecQ+XXSLE8xgWY1mhDKYfPGzRoEl2QonDecMUplwSV
AxFcJkSWRY8QG8RIh+nM8ubjqhy90+xA3NLZxcgVuaPYg+KyUA1IS4zzyNyYoELQZ2F0in5ALK5q
IbhOHqk26G6+RCsj4UIfpKzySHL/rIGKdh+HQWLNoZzgBSmm6HYqNoYKVGdhetBBoel/9GuK6AfV
sIaFdnJihCQbht4h3Obrh2MAbbnlglB2fgYbA9CF5BVlQc0CyaEankc1Vx/WuHBp6SxxwrYG2FOL
QTXHAF/mMJsoM85UQy4nCxrKdv9F+NFajEZJwkTaOuSRE3zWKBFTOrl2QqN13n4gho3VtTVjBdYr
fNdZGMgzKVJwknoA1HqdGnzMY3pSPWIfk/tC/eHpyBiA+p6wOYZnJx6RNcsNkni0Z0/a5CEGsXQF
uBNt7TXbDoQ8PbKDrOxIOdhGMT1n6A+1LyKul6ACkY6zmJP2NbCBpwQzhhc1F24qkBHoFR2DFOHF
k7uzQ0i5gtH2GT4svFjOkKRASMg0wxQHPRF5M1CWGThmknotbHmqqn6ZUHBFncDqC3Xx5JXwrrtx
L2CwRpbmiaocOvz0DPX66GNUhwaqM2aBS6g4STy+7U6hKXea9IkEcKFSsUdIu1HyNgj3K8WZklLr
QS/AvgX6pjYxxoyp5vjAq2uOQAP/oMbLmgM262FpGvDow1iywY2/h1mwGM6LesFcd1n1iVm7EM+L
NhFrBe5ZTHbh3RC0iu/l4Qf+LjNHWrIHjyB08uL7RiiH3x0yj7PmkAKYb/1DsNFLmBjXlACYjTAc
mnF2aeiJbMBQokjxcqNPRxLmGbOuj2hFH2HMiuk42p0AIDr5/JC5PWDahosAqj99gBWy+N9Q17lo
JFfMPlnBVJcBGwZ8T2509rNaEYSAp8ChYdp1R9ssV5RJ1KQ9NcZV8MQ+L/8T54PyayLahxzxJJ+5
6TOWCwlkh0lkxczt+ljawpdGjVlC+5jdduI31xmYtlev4NlB2TmwYGs9Wb3ekAJ3F4zh837nx+RW
z0kN1vpEILEy3+ZEG+FH8ZlYgSGoNEPei6/1c58ODQMHxJm/XMeQk559SFPYmp0WX1pW0k9RmKs/
lwXQbb/GeaqJqsWFHh9eyIEHvJyR2wBLFbpJjB9jsS8XyjxmGz4kOzAwbmMGXCwAqKnFvQIzrlgj
pdX6ASfr/cgxT81UiCEEZU/q+ImGZkYyWVogoEPehsgKkdiA7n52ZLOC6wJFBvGEVlDPaYfGtTfu
Qny9MdA6j6h/xBfdrWaPYc3dSQoVa+7VJF3Zpsi6BIpfhLe/mBGYVa2zVfly8nQJB1hrEc+nV2RA
H94ywOa5Ve+21+mvPidWaqROCANQlywtvhmq7D5rqU/v4ltMCRnl6D7eyxqs+87o1peYgLtfc0eq
LpVEHYhhPM/HJGcNz4Iedx5xz0NIojCps8Cadpj7N/g11Qm1u3+etgCcOdbzOpxhQM4+j3diEban
LYbyfXNiMqsGHm8136Zf9odQJEQdMdRWZQqGClTP89vrcZ9FKmvoy1EppIcvmmo4/oWv748NjylP
hx3MjARsb1WjTwo6hCLOLd8ACOdDeOsX8zXGC4jpoopZTovMmxLF785Oo1fSle6tAyoMxJfA6YIu
uOCpCQoyenr58AIe6j127bS60vNVh07Yo1TmMp424yxSJ3yfPSx5ZU7NCvOE9Pjpk3YGp/LhORi8
IlM2sBzYY3owNe50XOXX8tWxJNjZM7YwhnHx/cvYq46uzu2wU2fk1F2WeazOspkKCEok1vgCV390
BsjkKFvTE2JJVPU4YrNIz4+PH4MRMKPNh8e7cYSgbDQTc3Yd9Ka0gkTBr5RFbriduwt+htYe+o3O
bJqVh+CpyFrqXrGn9IPyS4IWl8QxgM+MtGCgjoW5ARs4eO++k97aHj90h1/53gadDioOxgfLb7eD
ehbO0etg7orQBLSgYbXAY90X3ClYLr1j8DU9VQHUJb+lf/8uT0Qv8+Cq7okpp+877Jab7MP4xG/0
wCBuIIeygtT+HFr1XrlM35D1eOqZ8bs7uOs+ddhLgttOoN9cWsRTJEhwvkPdtw8gPv1O9k+yDp7h
G1qiHpA7kNdxD0YV83Nwpdp5527nCWTtfhnP1k4j8815NXvfgyNDs2FvW8cMMwCsHi5wChbHLJyD
zhjtHgM45NG70+S7ud3J2+0F8/uYqSl9cp92LfhA+GaRHlyT92+95SqeitCAVEWP+3ZY9U1nQsQC
mDvzusvsunj1tVE+NL1nUPlmfIuK+A00x1jX+fn8KP6ghmH0mFyAQ8oAgfkE+23UU4HmZzt4fV8Y
emwlZPXZ6+J1FsrCnIsVQZeSmkwrRHduwVilpMK6OT2gzqdrpTLaPg+YnpKewA35Q4UOsf55olnv
jW4aSwLZFDaSK2bcx7FBZz27zS5UW2ggfXWpHyjauskZyvprxoqBnpjY2c+2Byv881PxZ5fm0yuG
198PpwY4rYVFDuZA+SHBVDcG8pmnksHBMLwZW08uYm7qZ0D+HoPYD87De7Qk+GgMGcs3WKvFX5xL
KMniHlEUo2aspbi98TBoAN7qhFt40Kwslh2ulhHs/wBCk5uHcHZje5zHx8P16xChSxsMff3YgNBQ
qW8Zn2ijDlkqxujMYsGK0bVcEIw3XeWX7SdN+A2dAq0BdLHoKyQiIqwtBhh+WbvNOdR+NEgBL+f5
dy2px8TIvO+bJEHEr151dp+1e/oG+te/w0WhKpxy0bXfyWXGNafAXr0HjFiedVyQP4nQqo7V3wpj
QEI5iqRsaT3juiLMiqsTi4gKJGtcfUd6TR5R/wnIVj4C/lEh9a/JXXaULqCTo3CWcLXA1I7OZmYX
BNM5Re3n5Hn+vr5h76fS3bL9Z2VxcVtWb+faQLVzCq5uGMDY3U3OjZchemLWaiO9dlXQhdy93IJm
bXiffXl3+Sgrg5TrH2HgoTLj4ZoHJWty7r6O/QdGSsqW7z6xrKpGWeFqusvrlZdfgVIRNrgxXrF1
XVQwIYgNQYaFgGZOJvIJtvcngZj24NGC8lP1jad33+dEh0koh4JPGW4JzCXguH4wtCqrSRdfDFwV
1eAtBBEUciWzkAkrB5K6KxdISP5hd2mwtaNmCVIN6YHYpsI/vf2i47CpjC4vpKcV/pl53L68RuQo
ti8CuPpl1+Nr932D2zujRaAORsdnrpPoxVoLLDW5gwLNezfvxEAAuJvVlzL4XwUT1HINPXodxxdw
NHvAbVUSltnE3wmPgt6aAXIOY/vt6Ks7ioSD1ThnyJrmwLjwPIuyo//RwzszaKBVJne90MKuC45f
4TawgrGDpngzfXFaoTciO40z56hjgGE9Vlh4rhTT10VLcib2JE+3A4G8dFUTRoiRcsUz9B2zDt57
hEt49VbDmnArMaLTmgKBXE2yY5EB1kTnMWJhJUjumktpgHXH16mQncN2AQqklL0Mv0OG/L8lajMQ
kuHvx+2E981znu95vPAE7Y6BC41QOyVZ1BneRUmFckSdaWs7h6ghd3JqxvJkRgK85aml/uuMengp
xTYEwBJbOdrVzXH72DFvb1nUh9YIUk/I4+LS1yeAl9qo5bKeFyG52WsqK1p9dWyzMcCvUNywNuxG
je6YzJmZiE4YhTYFWA4M9A/5JX45uY8+JNdNlPAYgcqtnlf3FF1GTHxA2S8JY6c3s0o1Zmf4BQD0
pVc9QGPtMHVxzpQcu1NFetJlq84I7HkGXVkGWccgwcVl/JPxTjODOJWoYLhfsFb1pnBofeW36JBB
WxHc9PCOyy9MnTcyReb6jEOw9vHeKdAtbl5UR1vblIWIBwjlEo9GeVzhMhTAyX+NTfoQCO3hHVfc
fTU+jYvpY13zfPsl9M/66d297OwXCZIxjzXiTVWAmGcCMj448/eDDcaRUeDtu4snN5sPomS6eHHg
FdBZZdC0DrBPoZuQEsqjcsh98Jo/SJkhUb2foWzEUIM+kDkbGa7wmIbFjELY7sA6w2QNBbjuF300
J98lc2D7QHBOoBLy2XXuWdABE4R7L4RBHAWc4zMuyKxHtZq7pgJQ4OKOYfatGjJF/8bJM7xi9Z5l
W4vrs/Y7Z0/tOlbpkuTZ3eI2Ck/xBMntPDslENWePw/oUuLIav1rLVe5rzGS46Fy40kRNxcSYMfC
TWIaC1K7NJcZ/BOEZjtIIG6b3CqpJu/cfcu7/wxII3ZNrzd8DKjBtMSctZDLeKLRr1YDctvDx+K7
Zvz+8phOetXhvuR+vYyOI97kgp1SGxIFGyspjDgeFdZWhWBHvyRAQVcB5oLk1puBYIUYdtodl5HV
h3qqNzwzmobuCJEzoDFiup0VcfH1lE74znzwQIJJe7uWJW9UbuDTMbiVpo14RzaCFiNUENE/x1XK
YKHFlWhAqEqgM4aEnSrto+YpVcLQ4NAVKXjA1p0QWZ/DR/ga3/+xnPOr9wmZ9nd0B/MMa5VhRwP/
BH57AuPhJAl1Sw0C+xM3symz7DfoQOUwH/uYAjseL0FOhdD4cBy7VG1uji6W0WPuv+mkm2HxY1eS
83AyvVMZ6A1+11WO7xgznyfyVsiNczzLGgFGn6w70C66zmVB2338fUB32d6GnG/PVryyC0SMMVjH
M1gQ4a43PiGo2d1l+A67kDYX8TmF2snnTS5nqKGj691D+KMjeqbUgnOkuAYhUZwdPcgfTHLRsjzK
qOD2kYuZibawIAld/Lof7H4YWGX9L8I5FA6V2/4DWe6gRaeJ+WlnJ0yrjd3zQD+L7gsE+Ek0gRnc
dsYeXQFpmhDHrlh9w1aAFNL1ToDioIAfooqDJ3YbUMRQKn3cey8yW2KbyOXzrU56vUYniP86gfMO
iVRQ9TYqXJFTml9i5nNyjmqvpttDhI18mikfbnk4Xm1a6jpi1i6Tcx+amrnAHAGrx2JYfNNqXl0W
51TygllAGeFTnV4D3opPUj/ps/YeWnzBTPfjVLSUn9BAWwDr5xjyhGXjWvIgn15j/suh+jyRivFo
JAXQO10G55sH961MIe7cX1EHzRPtxjNADghb5L1BDcjzVXvGpz2PcjLiz0coDX6tTUoQ3MEDGxAT
AwXuD5WbDllkiUn/gaaBT5yzhhz3bBNBDQjyUvaMuTKgLthncIXYV44ue0aVAwv2Nv1xZDI3YFKY
ICDWMOnpgbqnF2A7qOL2gZ+VPpOdfo4MIKneSl6cHdoBEcbcOR6+mgyIccwiYwLrBfKeIftc9o+R
CnlNPpfbmKbPkV4VAyPvzjsTCUZu6QsUm8r7ynHmUF5TiTNGP72RP214MzCOBdCoObpzlRgxlbe/
puXoCUvmAgESYDbFCC0hiJ7t1QII77DGeCELSPa3McLCLNlsDWzSWL0GqI4TmEgpR4bvdBMDhxbB
FQ1+VjZVDhTflXfJ0+eySFmi6feg9JNVaokeVj4RZCNokBwQueUAs7ChshPweOVD2WDxKDin4A7y
Fy3QD3yVk6H6ed8Uw1UCNcrNl/iIkanA13Cv6Tk1gvfyvTQ4e7J98mNFaq3KjbWSo4EbBjge55Ed
vM+rOU4qoy7NfcA2/X2RRYQIcqw+aFBHj5F89uC0P01KUrhlHQ3LzUXOp2zYdXQdwSvAJQwHjgFq
6o2d2Bj8MK8/lJB9FfBgdtg8yM6jl+YAwMnnRyQmlavEhWMPfyRDD4BtD9cL03DsICacSvPwvvkv
hBfcauIBJH/IUedyndcMR+RDrqMz/4E18xWZNeBosef/kxrKJcg4r4aSDDLPIAJxr/73ihrs6cXb
yTvqf58vPysXGtzK5Lkp2SWRtQPZI5IgIFLSSV4kWoo5FQcKTkMCopM8NrA83fUT9qlcyvwntrE4
0oLJa6vzCEaVOL8RZT6ocdqq0R5RB8iRABGivJUrgNAU1gM+A+yIbxwnnH++3XqiJudA4QNz5VMr
BmbendOxkYMmm2sd+Q3HN2Zc6gFDF89Y5SlCBdll+UmeUyOM72Q8wFdQPQXsA1fWCC5fRxwEONJo
DHk3QhjlwfZ39+RRBb3xvx3hNLOr9xgw+I7hQJ5CREcJw4/NeZGQK7IQ5X4MUZyVf2ICzkuUHR/I
wSJNeg5jNsHrnFe/4sskC6u4x30rx4k/l+IrrLps/d//TVyIsNuLO3xvCNeMJ/Z3Iy+EkwZD8L8P
5sfwGZa9sTAoYh2gIsC2S+Jg3ks5Sf+dKHazSLkzjv+ysMcu3GJOGpt/EJD7v7ModEFaIXLlu6Hc
7HIOIGbTN8Ryx3EeN3jAJXL4+PQOb/KnCxNXJO447H3wkn4sMfThwChjPjbAsoxxCkNAQTFgp7Gh
Kqg6gjOvGmTTDn/72xIOaI83lD39722ZiMyhIy/vOGVVqCIarDxwHm4hEP//5pBTqzKLOm9yroW1
HEXogtR4DQoVjWkOuCL3AIp4DlwbyKfK6WZtGfC9wStey4ajk/bJEZbrWr7z9rtTM/wL35ibSZHK
krted0NMn6i16oGCETIHhZ3KR9lQ7P6wRmRIQpyaD42azcG5GcKmg4nympsAog5XZEdyI5ZiX4tT
QmIPLUHOL8ROyCgJ4hJ7xcBwyQQVXb+s9HbYE3qR+OagCgGblSAhWRFYi7m84PsOPwEEfBHqSygO
YyHozLKcwxkfrWtmGMKJPve36+9SZhom6YtcubhkcaWwONbYatt8QWW6teY3+A4Mg9gW+Qg2l81H
sQuHS4ER0V/JlfDlDsAJuyVviGdOHqHz4BySvrmWiYjB8GrLSZDMoxVuHPyOwZ0yk4/h7IjseIg/
dMC1A+DGiI60SD4MO+ulFS9X7AF22s6cI/ffVr6hlq/5sTmB4LUzZz7vcODl1v5wGK5cSGsuTK7n
/86pfOMWQ/buOMEWWUfA/6CjO9g7iCExDhD4Ui+X7JlcYXJVNLCRqe8kE6lh09hg8UsXTZkTOLXj
hD83B48G+dSnz2/rLX1XPwYmdP7WNfYOA/ou6tEVfuAYissb9zi6drIix4jPgYkg9zJflrnfsD/k
JURfcvZX3CQcYYyC+tw1QjaRbTHDYV9OJhlcbLic1Hu8MlZDuYtlI3j131GVMCY+0BNf5+XfxyO1
ifnALvfvfwdkHQS4LaTh4N/gJ0zjrc0tYPJjp8l6nObsXuh83PBvZ8TTwnaZUvICTi70P7kk+F/J
ci8roYXZDyY0/P24lwuLW5IDIK/kvmFND4bIiVgyhs8DZlfyfZW5AT302Td4JmlkuH9p5Wjn+uty
Wa86O4jYkLgYwUEYwK7rFRKwraJA+Ky60zVjIR0MEU8de/qwAlRN182LHudDR8nY8pxCw5UfHZ83
16WesLiTuLsq+meSEED2YQ3w+IE7xgK1evA6bi6s2abmdJhTnAOrEoj+PbAyDLC7Q2Jxx/XiHtz3
yODB8lgRacbQBzIE+pQONF1uxgOcYK+EZDmtWGFX9lTBJ4gxJydbJ+saG/VVQ9ovT0huBHYMH+6a
9OovJELsf5bisodF/6QZAQyL/mHHWkw+LeajjMPHxo6+Cj4uov7pF0Ofu2filIf+jovCkueTPL4U
XpanzClnW2V8j08gIAMcnJKKk6HsjJ3Mz2RSdBrAjEOuwVB99oSc95G8U9TQUx4KVAywLRZ33gzN
BFk/a4Ne6kod9Bnj0eGoh8ey3HgKbgFCCuEIIm5MWkIs5xgySk3KpXKac1hMfPEpuBCpyKfKABQe
GjUb0BXXVj21vWyfh2ASjWtjP7AxUnveQuwvVzmMHqYKdQo3LGAOssW6Z3w8GACm1FOM57//0OoO
T4c67fKvsc6FCxrmgOq6GhPuzLd30hJDvdcC8S4cAndy0hF+XrCbOPsdzS2TGwUDVcum9yMjHwDV
KxOg04yGwQNigaFIlzswUnAknJx+wJVA5GlMtG/Q5FCO4V/abpdnqkFFAuaoLxC0MExDsAky9Ksj
YKtcfZPRqhTSmHSQEXzCy15p+uCdMeKD2x6ZDTx04Dxm76yqrU8V27YBLj2UaG1Au3TVYgS81Fsq
px+bqgOCnyXF53FPB0PvYi6pWajL0Uwfat07yZc10R1UUHpXdMPyjvhuLvHkPSGc58I7cK3wJV5D
s4DMnh6NOui6uc25aWiNmc/DDU/4WPAGUikAQoVujAKqA3BGUxeVo5YROWpytgaCajalRsdfJoU1
rwVod0VE0SxRMHzxekAgc5l8l7gtbXor5BTQJVBRqYcbhAw0FVhsjPIzWIdzwq9LQJzyGRg7McwE
i9FW2LZSgbT+VfF51p3woUJqSP3xxp0XriyfQAHW21HRUGw1S675J3fQE9KtDntXbFt6O/twHSm7
F+ElgFP4hTIVgskjd0yRAh71dtQh/33+JWAfKMYgYxgiccGvZIUk4zSHe8RWH6tpFX8xloZhpQ4/
BGrRs6KWYiB/oMKwHdXu8/v3HHXh+XRdDHFB4+pZ8zedKZeGRTfifuGgXtrRB1LKHEhC10IKJfWV
6m2k6IPrBlV09WcPUzG1gLRDLsQGifVbI8/ca5tAqXA891kP7mwutE0apoMd8u1ipHVDCwYXavYB
ul0QDn5ZzKsZFDLi78bc6q2JlRlHjh+uKNgCDGEb+ZYFTq0OWx5Oqw7aqdULKHN1iXuYL2CrAE3l
oMxYQoI7z+sHVIpX8FkRjmXBycpgBh6H8AiQjsrCoR7E/WIvTrcS0oIp3QZZuoFEFUI+tU6nX6Sf
QOzbaFgk+xn7XnI+0ds3PPXJgo1ow+f4BfQZq0FBEpkvr7JmUJS8F0//jnQvdng+iDr15dowBdsd
9DkTESoufzFLutQy2Ozg5ClC86fPYsZHQoE4zZUV4rQkW3MT3OYYM7UY83RmkGdYadnrsgvo44II
tcGVdvA+OC/Bq86StC468htQIpxoFYIXKmNY76yRxOjANBgsYdqHz8MDP657N1LxUKZ+x4DvExwq
Z0bAFHYp8KMhXh0eAaoyUUnLPvYG7wi+V7DdWkBfaFcwCIaqRyN5mi/FqpLyFGGE8BMjG1NXZCMR
xKkABAdi1CeAK0kULd6JS11mf+WmO334BxUjyPcA7iavrwPuPIQv95iqmlUY4RDsBJAvV/zdLgGY
h/crnVoRYXeHvqftN6Nr0gWzn4j9WMc/W2h+Oq6QaB/er7gx4nA2OCdijnbEUhzrcERi5QIGkUev
hIoN+hTDfgbuHl9BNVC4u5ZhxCsB048s8ErLr8ClvG9481BEojnDUsfZcfsE5rhu3IwRBCNCmx9+
RWpchHpcRV0i03mzPxfD6WOovr0jEjkkT7s3nSyktRWzqdaxgTBxiZs8Rq+5QjvMmvhSPSZOIFjN
Rjl6yuqyp4us5sBYJCmgyQLbqfY9XULRi8fkuQH7KXxQIdbH97KzyuktW0ZVsoqyNGT3kfoMaI9R
yLOI0l9yyeBKfpooO22lHrjscDAUaTv6LQwRgI1fzyi7HehZudZPOGDDeGHRmTOj2r2YCyt+hULl
sVTRnHeiSx7anH7Qf657w2UZqSqPNfC/r+v6HPuevGUlDbowAwnKxUiX+f4fzw2smDWDW/Z89Vgo
4FjxSrUK0AeJYAibBkya6JUqj9/lXifbrop4kudQi2Hb/L1zTwFydKtGXgmpssMLGofFAMiUewRc
EJCUexIiaKUf3ufk0cbkr/OCggkxdJxzYL1Ciin+gtOUqiUXbDKMfQ2oCm+UV2fYiZp+TxuQ8PRU
MIhJi3PSUAsQsL3OWQhw9rExqhEBgixoXoV8HVdurnAM389MRrx2X2wvSDfpekD3WRxgHT22EPn1
EXlw+9OwYLZAmI0EI4SvFPsQ5yFg/RXzT/+e1ENzC1SrQWrCV4eNwq0WXxmcLrjlmJBt4G5OjiDy
hE7GfZTBNVaapzmTB8TDTmLzOGXoirk6Zt04L+j+Z/9Gvwj11C/T+x6R2QdHiGdEt8JjL/5WlILB
OaXDx/uuC4ckC/vdtCKYR9AAcTvnBSgM8YryeYp8oLFAE8P3zAgKKlLY16yfJnUpbTf94lYqWMs5
YOBN50LhO4B67UjNpozp/yjjwANgJwHlLqk7l/veBJ1Hgzk6gTfG3IorgLjljVGXe56BSluTBw0r
Ckl+pPRXpwD7Shoy5GaQjmw0LZgXQD14D9+LAg0okmoWcyxK6ClYjmnc6cno68Sqfcv4HQ9AfGiU
GYhEgDLviXdITBFTz75URnwPATvr6QMR9nN5mUhfCcULX32YTtSgBVwcLM0dvkVvO2mx3zAinhxQ
Bz80T9DVnZkdNfxxjGlvddegwqwj/Z+AfeqmA8AHOubZ0y8uJAhqvHZg+sh+Zyr/Rvfm6wiomBN4
JjVgHjFmgN90Tm7Ba4xb9ByYkcaTxFGmiSOYWfB6Icq//TWsfdhNvDeyfxxluinEMbqxi7ju0+93
h6RRbsnHGR59CNcQ4rvJdaPREzL9whgDcBPILfiS5o3zC+Uo2yjmvy29+2N52oP1RrVn7KyZGe7h
CGGe/aKnqoAduNF4NAh48fYlveU8k6w2cBhooUVyQWWFEBHDHYLhPlhTqEm+OR/09VGh/ezQtZKK
qNUwBdFxzYGOsAp3EqtxrsrwfcQ8+UB8I+dEnnEqMELHkWb6OvpCU+0mCOVx0VxZu3yEBgiNqM7I
YlwuyyW1VDG6HjSM6jtYz+UpVVxvPH3Osz7PwQ6luQjqEf94uEm7xAtwCUu+Ct63ITT+fR1Qihm4
9xtcsziPH6CVAeG9xSHhOSqTKyf9fBNhJcUQld41/f5exlxep0BndL69jI3ogyIfrPQ2Z23Fu4bi
AHfZclOivqqRpOCez5xsQ4vCcs03eQmLGNLIGRcnri5w4SiZ6Jc7HjUTEyC4j/AE6epQbf9VxAaO
TFf/JRUGWgmNib/TYtSFUujzKyq26DbcU5aMLfLrBJIQAprwijMM8Jh2Ud1RHIKXFzwgtqcALhqi
WRhkLJj5CKUWcyddzCNQb14P1yp4HFTCIt+RhAjg1ZWwnp5i6Whhm2r9NfXNFzVKn+GYPYVEezJ9
+jl+fcn1YyJ3dDTYNS98NF/wvNhgbcCreEhg3Mcimlj7x92H6PjtSzpge/K+22x0hGVLiCJZq2gQ
mEjlGHPhxYQTHfrhLLXgha+XCP6dw9XDGPO2kFwJrjZYtMMCHjrC/7BHopzkYEqW3NNpX/ACiwvF
EPD0pMCC/IOlCT4dwQOBCY9NePzcwKyuuBi70/MYkctgie22kyUSzIYSiMol/x9Jd7XkSJYEAfSL
ZCaGV0GKGQpeZFWlFjNLX7/nztrs9M70dAkybwZ4eLhHrHCy7T2bv209p4GNN2b78fFUnA52v68B
UVvLCl7KwtEcIUPYLE8kj05Kj1RLUoqRdqBtXN6U6Gj+rYtUX0Gmcv6pGsNRJmEcnGweq5nSGPnm
I+ZLXdh1JfhlraKfGDn1/7RVrFIsOz/9Z4LvvQUmLO6nzqOLVy16iNMpy4nqZXk/KETrQX5WRao+
byAmyDDQgm+TC0wt6LlMv7MwXYsFpWRvqe8HdAubW0sVDyTOaTv4lQf2+Ka2Cz1qVTRiUILUHdSc
Y93EnzGJVUjFur3Zn/Dc5eds5FKRJihp2vqfOjVuwr52K3/8s+jV1j6Si/WskoJe9Ikg9B7GFHkq
DfDBujZhNSH5il0PVi+nfMiYzc0j+wuKlVwvND/ZxncS7xLFUtQ5jqAnIIvfrmBgdCBedAly48kK
/CieboO2owwvaBSCWNrmZ9rf1xVOYUQB8p0HTDdhHsTK0dqLdT/9MP9M8mxSmHy2IPHeSUYhGROa
x2sNgCp99fJ4GfweJ54VAi3Fn3i07uRsluE/p8n9i26lUEwTmW7tZ6Esv4dO5tpiSlk76BAbJGCk
KHhp4BwTbDKx8LnrK0qi1ihzn5ufIFmtJG2GRYx0w3CoAjtINPfRaZCprZzNa/1UioLUgytQtkRs
cHWexQsEG7BBy4/2pX/s3Tpgho9w0pZd8t4u0FoWS0WX/mWMZhZUc59eZjlcjDHULMeEACk7Qwu/
g9+H43z8fPTPKlXIAt5B9/57t5cPtXE+8KCsAqtjjv+27ZdVYpusjbwmKFiGElyyBFl+2Al3w1PF
+am+pgsRlJsyaPPiw2buwIbe01dE75PmwWFnsIAcbi8p7hR6horq3ehYmqWrmPKat10ZBcA4DOBc
ypeGGX4BvNosBeWtVdzLs4kBi1e0miuZZ4jbB8uOxxyGC6DMN7T4i06zES82k3ozaOGiRizDaYMX
EKfVdzt3z/puAGN41z2rx4imQLMexMYMWuzMQTbB96UuaEqmfjcfWpRlRFLKOV7UnLnRjgwH8tuO
VrJCQCnzCwOd9ENeSw6un8eWMatgFSoLJzYiCwE6wnqtBv6+B6P4C9CJ+uJfaQYnM1/M0GyRYIFa
PDEF7VZwsLg1CQJ5rq8t8KMAZ4KOpGwmXJl+C7NFhg+9RVjHatq8nYd3M0cj1nZzW4KMD37K5d+h
cbV7gUsM02jlbGvjf2BlWpJbV5j01Hl5NTJfKCOjxWc+IkUxtPrd2X3ExKVTJUsaqfr+zGnRM04+
kA9c+CpSM6Tl4yMEYDBUrJcBqKh1AzkEnKSrd/2v7sLbokMehPEuv15J+bSO1tBaI8HmozIFOgeb
QiYyZeCk4xBad0gjaS1KcuefRMVT6DE2kcZxs48krzuy1/7Ln3z2tPCe2mV7CVkPPfPzc6eNodzF
xEgNGg7rnotE2iJAvEGVPAz0DEsHCdlbU2YFBIGnxRcnPn/BbkJr0pktG6G6PZqirdXDpsyiX/mu
YEpEi04G3DNP1gTYg+fix/njmoxFEatTFm2k/inxhyt+S0EW7zUXh1x1kBhJ/H4wQF72d93d8NzP
4/GpT1CN0v3EX2JrgbKcSQtQQoW9nvmxdXMZLjHAphLw04elC5L6RL1d3FoQLTDRZbJ5VxKFqq+A
PBCzyEF/iKgPqCUcg7C7zF/kFfQkbsEKZ76vNPNVn4gSiMtg6G8ONq0mwTf4NmEdxE/RN5wWF1+L
r0N5HtDpdC70qULTNkzYwz7Q3dwMmhBJFHw5cOZJ3KdMXj7XsnxTRv5JfGpKC07MpkO6TVFikD+R
DnjIIAkk50nJeB5q01dj9fM0/oKVlPRHqbC8UYbe0uZZO1NEkTpvKfX491goG4tfaY2HddVfhGmj
DEVJHfgsmqjvlpWZTCKZX/p3D/JtjKwJX0s2HiKI/cJGqB+EiL9QvWZ5bgd7J4oGvaBLH6zRKS5X
hol68CN9WvYhz1Z3WXJqzxxQCFYvcMb+cjLGtjROAunYqtlFRkKsEpjgPTb3j0FXQ7qUG0GIxFMc
meJ3TsW8kF6RzoJGXUqrXRng9qXLo0OY6UNCIq2eI44kJUbBLUMq3I9wFGrxSvZHY4QvRxCQjn3A
SPhi4EY/i11sHmpCFFPi4pbqrk0RqGJ7Cozmc87HdCt5kYQlYHvHVQNBMEBv2kBbM30vDI/1cKme
9FNiJRQm8rClTf3P8gTNl3hF31zqDTwedz/0+PGdrLvrV7LVaZVjkHz6KDLxSsN8qLmEhL0YOCq2
kKxjbCowNjQ3Y+d3STxW2bcKH+suWNQ3xLCq8GcnNWAoYaoA9qBO2IXmlG7RrjQyT36WRyjhm9I/
hUup8IeXMkJKMqUnBAWcdGKq85/Sce1BXXgmwGf5cEU2P8dbNVYcWXCkkbEKupoO7ke3gCFNq+QW
lAZj7djfBWEvFA2e/Cn+629u6KB7yC4TAHklNxhpUHfMgInKV5YTcv2bwb37bMqJdZl58Aut0bGG
Q/qohi7arDPE7X/nSqox0LVxJlmbQzjxvlOus/o+oEpHlwGOQ2REX8xRiJdidp0LyetwEYz9SNz8
wyk0oLl8f8tppUUjUQOKdt/NXiGwK/1XQ+jipn/9TRT/Jar/njJX4IjjcX8ca9l6WMKURjpAHAqb
dpSIpNwamfpnkNDgxhvKmnBPBC2xrR5y+yysNodrYQgGgVx+BW+IXafLRXDH1er3NV+y+9irMgu/
WW4iJ8lLGu0cR5fSvywtxl7sV6JrD5Qczdf4WXdkx+deqmW8thaQcVzo4eGaLRD1p4OH6smNYZeY
jujOHMvvrvQYeB1Rwt5XiE7awtIFX+dQ7SIFhVLJrN4jg0bJYdHXRawJwmxGx39meeSkl9VQtp2x
GuguJIY3mItYO6fcXJxtAm3DFQ6ZoNCdDW+jswRCCAPWo9tUfQ1S/729lWBRKKwz8tjFRa4ee/gA
kWboUZqhThaRITBLtAkzB/tarsXL69p4ItLtijW1cLEfN8K4w0RpOP3nR4OEiiBiruA1AmfkXX/X
FOq+bupju/cc0f/3l8Xj5rv7X9sVGkqo/a58M2lTm+i1ksEPJazrj5GoWxlq2WSC9R+FIQMrvdm2
9zIKiav2V1hUuAQ+oqSof4ymbYMdHaGSih8znklX2tb/rHr9G2YM12ywqFf+yjVO06AbPZqvfFvq
RX9xxDLtcOmfWq//35qzbttLhGHqalvLLct+XZkiiYNCR95JYqpy764qqWYQc1tGCLgjOeMYsM+U
1stBwTnHXBJX149i7Bc77fP5ZeADLnaazDeOrnojj2OCkfCJ8hGuD0/y7CAxNPHhlxw6YEunR5H9
Fe5ddP5YNCyLodyk9CpwE6dIecHcubKebcvTRtCGivlrahJokQtfgoBd+TiPWZGzA6ggrcV+b/0c
jslhWVp8LK9lo2BFEjNZi4HtcNXs5sWUU1FheB7RmCXI0dzXtfvpivxwVZnBG8GGviTYG6U/I+oM
bhP+Xd8Qzcxfvr1S8ybRiRrTt31FS9W0Y4LJFq1N+EgD8qgrgnu696l8PeRjDS9k3wvp7F/zxQ9R
SarzqWntToKwdBpdpsUtT8kjn9gU3N7yPy+d5rpCjqB8GPHvW2GzB4Islc9oVy9gnhtcqojVWiJJ
sozwcW4tlAOvIEHz4jiozcErQevd2U5Wp960jYfJzZ82Lv7EKYyIa7nAYmZl6wsxi/rMNh6dyxwD
anCMLOHhr9hB8+CGZLBkJLoNqzPlTePQOLXT9tpX/e3HSSP4yJfJYwG6DUYY+T0Lyo8boYFT3fhI
TyVXuTz27+BPrqHRdJT9W5Wvf2HE4++yUj9dtX/dKtRDI1sg+XJrHsjFSgiLzvlQnN2Qe2mkjG6l
YULTlhtufvhAeO1VlAsz7PxYrDjrAoN2dRyFrBJvulhtDc26lRndmpvuMWxykZzna0uYvHz7THmh
lOlKhu+Cn1MhcaVqPFDoXFQKUZVNNdn7heZ0C028IvCCvM88bsXtBXS7metEOhmjGhI7DUuG9RfZ
xNGidf59/4byiO9onvKcPSghMB+qmMoV1WVpEZMmwQo6q7/urnU9ATdcdXxs1CoJzL1zRPUIpdNY
ZV38bx9z0SkMt9VNjyurZdjUn0RM9IB2+aJ3Li3bwSoyXSW4myrHMAXg8/aTgohT7g+rEVMVy6H6
6APU6tnmfXKVyVG2ZhAVqq95bQt0/y8ZwXhrKtxcV+3tGhj6TxC9qrm/ZSjjApEQFSEL4gysXwDh
5vdRiyuDv+OmovR8iDi3MCLun9LzCShWT/yJv5Y+inq+anJw/wt3hPW8DhNTFlQjPakG1FxdMcnY
g7YwpCcsKVhjcIRSBEgoa/xk+7m/CXn5kksTnk+H1vMVJFB4qpF30cscLNz/PNety+Txk2pOf2Jk
LpbCT2LKEnNR/kn1qTapDyHncDCP7SuiEfRthrFtGUysF1UzToo/VwKTZ+4yzn3DTiu9EvO5aUX0
MJo1h8WEo5dLs5KoWbZpNBr7vMO/IOLlm7sWEF4jEA+DPxBGHfgTSrDkpqYvUBYWmBEmi+/TSOFs
dEB/D8iT+vSlkv1c6wl3tU2xNDNmGLyf5Ls3Sxo2y4jJJCFgj2aBJEeyGP+ErFQyIelPi/dGTuFk
GTzJsFWCC7kyVrvMdwBd6I922xrUhFxS+e674HGD67NQDwTa2lEWe0s1q8p5FDpg8/sdbWogSyAX
exxsrvLRLYEpweI6FjTIneatjmuJfYpbzxdVJTXtLpqnjj3nbU9Dk8TvoGtjlXKwH21+1AVWJCm+
6x6720Y2Wk2L8dYqWjYK//zaQuW3FkFZUxEVHNbISY9J3PmCZeOpzOee2mE5p1DIz0M5Jo+i1jnD
LJFV4zpPD/yNbV++tjC+0x0EK9tD5IzfO6vuU9dJSWZ++69E2LVxKBinDLN92uinMhWIn1Ut9eEZ
nKQ3eBoW6l2fMD6mgrf/k0V3zVgNbF+OjV5VSwXXae1lBttJ7xvMOnKt1bObjzfOyoMhKTpp4Dmw
6rBflxeKSkAHtWT0Ajlr19TMrp4Ux6dR4lRnk/FYjs4x0l25yvVu86DyXPe2r+rhY9nYcnGM9Ugh
DTbgTPGZ6Atxv+pbQGWFuwXYN80D6r7D3/ETjyNivCBcKmfgJD59hGnxmsf7HjE3BLpCRMtVFQmo
lwSO3bSHyijsvorkUtVestYmehcUObE/NX1jOtHqqLGDQlsOPmQ1n1MxJDGAxwGfsa5Yff6do0l6
oKUzYQtDA3vkH4dpOfX17B0/Vz+iSaJrrsYjxfBlUXyIrTTs85hpOj5KAivTx8qFXFo+io12zaOl
88ALJCeysqzVOYQ/fzuUU6PcrrtV5/r26+/FMLUm3kldK+z7L5xpYgy7yfVvuaj1N/eJnZjCjAC+
ZFC9k/NvbxsrHaNCCi9RuTmJDe2gfHreqaBMofzpbwf0ei1fY8EWIfbFY6HBdmVqJ9vZEYGS30Jf
Da++Hqu9v6Zjd9/nrAt/3zl2wq++KylJF3SXce2MhSyMTPytJvYBvMhSwCmMEhgtn8v5Y+kyV9Vn
uokhYRIndU6SgwR3sohNETtXjsf29P5NnnCVrj7tO5sb2KE+0nxx8Eo3E6pbLeaxNIwy3ft02VfH
yv7vyjSgt/nYsX9TfD1tB7nAp9rt6pdXLloCPv4S9mI/ghMwd8vW9atwZXPpgL6tvf9uCKnBrj9c
2xVAFV3wK/udwQb7WlNs5cUNZ7OXz9c5H9EgiM1OH5kvUhhG0TC4Z4P02XVRu6Y760f9iG21is6v
apJuN/Ep2GnpGSe9Vt31pr+2awawieKrua/selTCroZN+Bw4rQTODxEt1m4hV1rWsl1Gq6Ypqx8k
iNHtY2vTlL5dNO2qgpY1IjLIWHhxk21JEtD+2hnONGSjbSfZzFKAk2OUY8oOZ/xmRD4kWEEeqOp2
k6KkIHnZVe7GBkL8wPGQ2FaTDY9e5nL5knydJfq3bNzbU3Tt6vVCBM5Ue/Ojrsz3U/UAjM0PvZfS
PriBjJn9yR+Ro5GlqlBNKg51MM0gvbHvv0wp160gaPz3QL/SmiDubcuFRkZ4nj1m024ymjbv7f04
PUiNYkMhy+U5mqNcI5fA4Q/EEESn+WF+4uEI/FjVkoFHPDeT1CkEPgktr47GoPBpA0vtRh7f6New
3mypdPpaRLfmtqLQubYUpjdU7GB6CqRrvHyDvX23p7+z1A9TQ5XpkBpbFOckkgtnVr5CXDTl3wux
8eiOvCFER4deYpw1lxUfk33CX60jvbJU5QmkttDZWhQYhRigmfOINIpsT8G+ZVzxEwfeEU6tPjk8
tCRrZTmVOHIrLRwr3GZAeiJfv2SxyhEMjXIkn32h6nb6JEgJYgYxkdwQM2Gxr2QftG24HRoYKCO2
vcKfnlCGxf/Ss8hizXdr21MMnYwmg9L08usmyZE8rAqPqFjkskuK2Ky96x9LHTod17Ptwv9HgtnT
SjomAwoECZT6/KpqMXXf/VgbbRxGncUXNUlka4zFSXs9y7sWSZ4Fcixl+LV2PV3NXQNli4BHJSdU
W94AAWINVW65Mnj8v3DN6tMGp1HBQzJHTmKItC1Uc7kambGRrsRpxPFf6o6DOyaAY66iAk3JKx+r
cqzKW6yYhlrbncORNuBqy2UZwspUye3Uk/6K3j9L3gdJ5eBl/mK4HtY28hRlOG41VNaTbGPVxDzw
IsUForZCL4tqpsO1L5KFlkb6lWtpOXiVyYSZHm6Lk0NAzgKOvFA36eW0f7fqLVZJgdJYrKZLvhyg
OW+aJWsjAmZoxpzmfhQQDgvJln8RjOQm2zyXznKWkO9DRYSSiGKl4/bf0BnRfzR3bJXVYttCHehm
Lzhw0UFdaDih2jUo16ebHFgBfc3PI8Ghu1K4r2z1a5knoXstr4Axi/6pY6EL/tHI/tsOqb5/2Pp0
cwQuMMyp9GuLzMia+Hn1OLx/sA2jfU4D+cLY8dl8IBOGaZB0RSH9Cf8/s4jN9Nb/cmV6WOn+O3SZ
wcon3tTD50rzKQT41pD/PCVNJ8Lhig3Tc8Rg7zhOlBVR+8/2tuWEpPv3//494OQ/bkWSHBFJyzo1
XHh/nXIYfbtT8/Z7qYWeX+UPpXh18HUtEMrXYzULOSdfxSOkXPt5quwhB90r/h7x0IYCl5CQrteg
a2ElwVo8oXk6JZ04vY9hujMdp+EyuWoYB5s4fZmEfBVqp9o1ChpZ2esg04U4SiX82LnmxPWXxRWn
8YDjSxiT2IOGcjgSBGPgdHeI8q3YMKiLOTShTQPnJ4vXCTVTwLZHGlb9I7gbuewi+WIanhDTy0Pt
qWINtWes/PyJU4iy46lppgE4V/ugafLYRW9u0UrvbkeQUHyK2wBPph8wt9U/mu9/zPhKb2UZoPQy
ScGxT+3FAM8pCdsNCPd2tFOcB2o4Zc8KAp+Dv/D0hy0uq3J8RQwtK0e6RQ+f/FUFtxVoe5IxP85y
Q4VpE3KSKk9lIDrpfl1Ds9N9D6YQkZ9j6wpoeO5NFMqJeDFPtFB07av8rH7WPXdTUc3PTSzZ1siE
24+tg4kKWv7BvreziYE0NxPCEim9x6K56x9TlQLxBZW6lcp8ObkKm8snBChTKMGZns2yfimUlvvS
ToV/t0mmIR3fP+7xYuI3nibdAWW5vV3jkqbpvgikslOs5/nFActfWnsqjKCCRzMva07XwztS3MbP
5beVDECdVBKD1EdL4dYM1noqpH0ps2u9BlfDGSvPj2WUutWz+4Z90S8FdapO/JWTvD95/8rMiKUW
n9XnhK4DbcM55yp2T8HzO2sAGG+QDZ6WjArb1t1gnHRCLMIGwSVpdfeR+FINxloKi845bRYVbIZf
FKJeJUrxmY7rpspJt9Mdm8+N/4OhYeojlW8mlmWlSWVrwO4lCOpvwTRUSRtKiNWE0YpZ5ndAMvvr
mmpBQJdfPk8TRfTzc+JdRDChXLYs6su2P+tBQGHypQlKEpqDR6mML7Wv+t3PdREwfjdT2TAmCrTI
Y5QJK5yvuaC0GKBqKdQvEx481ZsMfmlczNShAh18kEfTMyE32Fonhcb3S4zfTPxI2FdXBctBw9WP
I+KL6LngmzM7AQ+PugZVwqrgxT6Kudmtthse6iynXN1TMz14zx6NTNcB3nS82Kuf6Z6fw3wu2LWw
BcJSxIZyurunQKZe5OFzYa2z0A3vbLsGGKF9fpVif+uZHeequzlcG+g2EPgCVyVbDabISVRu+zJh
3L0bm5H67Lx22Iyxy6wa0AYtlQtRpb9z5V+umWEB/iTFSKHKaCdTTlbvnwX5P/h5j9pgwEQiUPfe
Q+1ZW5WdgSz3fUgQSuKPKiAkJMww55eJ4kJwbPhAp5oqPve1b8dZsxOhGS942/5ev6DSa1mmbMF8
r2r4KVxoc7ndcj3OIIXRGHIPV9cfPRkWpomOem6NhmlxMdCedxNi6HqXDXDJTFEl4/lIR1BW3ZM2
Xvp8FbfaIYVwJbPrXs2ptGAnVqWmooVyijV9Z3Wq3qyjIQT7oNY09NbsDm9R6lFd5KMLnzAcmWBX
lFSBhww+L6gEM/WTBuBrlSj5avbH8x0h9G7xe8SjMl+gPwxqLqbk62MFiNOP9YLq9cVCmBlq9vtF
rXGKW9ZXz18am4/HuXT3YhUvEpsRlc0TWAXaRYXRpXFUzQN1aYHGa7dfjem2igLZibXRQelmrlS0
qV66Q0F9qc0Mo/Uzl1SDBMN793o61mjX7YzH1Ty0QQW30pO2+i2SHpGByYHdzWutKQwpHWenAQle
U329109TxNMiCMTX2P2+02BD04BoG6uGRgYLIx2tMs1prrPM1i65yNXMXmeZ/Wh9H4o892nt6WmJ
F4/3+oE+EHKCtGX4++X3Mvf+m5O4QRvdLRjCoXyrrdLwxvO//b/1P7IOuZnN9QsMQrxaW4rHdLrf
6eJaj29mWHEfqXiVcrlKIhHNt9SwiMCbN5ee/ODvFdzU4/gKd2lMO2Rav9x4bRpI4JCo5E/D+LGy
TH+k9j/L2NyL+24U2bi/PUrJZC3NNn4FeCpq+F7LaL0Ih/fFvUYXTXIpXdbyH8hA5KMjuJbWyhTP
yG8ndBACzqq6+7W6vzGlOLQOj79dJq1XucDu8ovKepr42iXtAPzeKUTtpvd6Nta8yCcaE9OkXJmQ
wBlY4nFTbem6TR/E00WR+r3fDBFBzenAkxoxlAlj1xpefmniN57d1W+hBQWHTOWKrnUSjFCAVWTL
DteicunG0tGXcYVbWBgm72M7hpVMBm2eiNEuOpzII813LzD0KzoDb6G9wuvxFWmzspuGIHmctu/0
1s5sV/9rAtWB2druMjjcxvFnhT1rIlU5pKPNu53Id4WElB4cLY/cxnS8jUUCh22vdLYM+FxGHsK8
EdthtNpVCQnbYLImd8s0md/yy+jgFW8ednCI9y4+3ABnlu0aAx1KHQTpRb52gOiMbEweUB1nUyvX
2yRYyZ6lbYky0kITZLCILI5tBueeMatO0ehLDdm0qaO6gAmGHiKBqiqKBen+SB139DlCGXKapPRp
f3HxBAniQge14hNtLw0ta2GpXTcm+cww6FTvaGaFoP4G3R/TDxtxUVmyCWat5p4DV+8/Ynxi8ZMQ
zIfJdJTJjTcTqKQJqQrc+7D31Ymur40d8TlyG7Hotm966yxp3uVYljey2L0q21SpcKonNlF6VT9M
K/7hdKe+EO/HXdX/THKpcRzi1e21yho3lQsaH3Eh5rSqX+KjV0rwaR5j1fT68xpv3h5/cIqDAXMx
ee3FmY6k21wVjNwPZQ99UMhAMayuJMPbq5vdlr07NZCz3V7yNqnHppS+ggXLkKbHqr5MtLLbCnzo
sS0rYC/mRcQnr7NNsrYmDZ7p+9fC8jspWuQmr33D87bMVU636F4YpFLl7DiRra3mLx45k+z3I0cY
KHKWhBU/J9ZcC+39J3Xq42d2fJqawj0a52mD7MUlmA5B3fRZm6BIgvMZKlCGHzxswKKhb4cY+i/p
9rIKC/7Ljl2gz1yuak6T+tP/CpqVg075/oX5cxRFLw1lc8kVqlmiat0/5Rsc3WFcQGCd9rDmKher
xde2aAmye99cwBSBMMe0gemjv8YoulSyqN7TQayXbp7x2cIA7UrNQXQtFb5exdKaL8uXXn46DhLa
uaMzLkypMb51O4E26ZbP82CyWiBq0exIqfxXZQ3AsnX8M7kAV3nIyK+Q+d38fF8DwHlSrh1o63Iv
qHwXFPzURgdrFEHWduZTgqe0JEXFaiK7d8B3moFgwqh0gHipxSsotYP97YYoitLKQturvPP9ZDLq
3NmKrRrVkXRSRXitE+tEvjBFeTiGpXV+AqeKTally5ZMTaeDbAeeI8uDa6IljPF7NYcTUIW+Ne34
iJflsLRzahLL1JktPl6oobZkq37q1KSyQ7X47nEG4LhC/GNeTlExbsN0lOrJDSuVxMf0n+QXF+X2
5M6AWxXrAqdaXw72KcTq5fipL/OFxeVExXwpD2pl2vQuLugtvsoLGagDYol852kn1zv8HsurCRw1
NZKtr1+5luylGDDB3Kd7W3PsY/G8JpMyWR0ajwLhqLLUn5hJIz5PLMrFqnkM9crtN9855iq3grVF
a58Bw3OdZEUHWXR/9VOYJeixt8n7KzeSVN9I4fX7V+HGfiVS1afb169luzAD9YXHEVuul4tHmX1U
qOW/D5XNx2tw/kvVA5sp3thxXtk4KLZZPvd/SpXng3bNkhGpZLL2NCg1lhEz61zLIxsKFKy7oBjW
uEIJkFhu0QveaDmLWizaKKWMOSjfUpuYjlWA3crBYBltVx348jNWLezH+2c1t/u53aLkMly8Kw3t
ddU/eK/VHC6d/Yaqu4H3LzcGox2Xa7Up5ZQSTvE40Yt/e7wT9+ZeEW0rRXFyKksVF7L1SgKfz/1L
miKU8qBE2ls2pjdR6lQTMRh+uyXPdWXHPCgfqRbSnW3YVwllUPf46TteT+X49zpY3Hfy7MKQGknG
Y0tcnWYisbEqQ3BC3LQN/fAAY/dVdt5djd3veqz0cVEeioyeRE9Qr3V2qriB42T9es+UgcIHJI7G
T3tPPJXQQ2PTS1Se436u7GhN0e9Ro3GtE8OHX0PJqQIbrFRV6Baqxhp4+PeGxP3FfBEkSKRE35r7
pcR1tuOCW7lloHbRBn7vAKFmV7DzXOVpDWDTv5M6Hk9Tdc/24/eBtXSvvNQc45S9+CMALRh4xz2L
oxPpwfHzyyGa7bkMGAKbSpniLYrD0rCPrTzr2242pwqy4+xLKQaIqDdmQMXjH/dOVsauXLqz+ODN
U8n1ppUdd1ymsSMM3ea8QAA5a2bYWd8rhdkcxlULvF5z/lfps/2J02X23Q+jklgtOeCpbsQ8KMTl
lj3ZOiqLkI58tCMfZ6EO1AsEH6GE01I+RF53/wcwIwycHcPH/1gyOzfVI+W0UGwXRpSgkdXpSl2j
4AXt9P/2fYL+vN+fliahi9kUm5C2Gq1iPwiXfkDkYgDPW3HyoHbgkz5KOqGwegRtfxAMwBZFl8yP
XQDHc8Zt3v0qQIVLwtizd2g+jOk8MbPMiAzT7tf8b2B95e+sUc5FDsn0oqYXJfba8o5kmvi6NCGC
63Z+EMd5qjtETmGhxn+6n8aw7wmUS66r7TfIq5er8+0csWlAjaZNHoyEdzJRDqPE7nn/3Ss8Gkt8
4fM/HdxvWCWMKy5JNxBlZ9ST79hNbBvyyzIjsS9pIVWIZCjBIBIc0wz9eWr47irApv+WLX1boXb9
42geinqoOc2NgYyqP7XUW5w9u+99KfdV+IqZmzmo6U5sJpqm286XL+rJyY1Q+zuGH52bd2c+PXYA
wWsiMQeW2VHJX1fp+/MertyVhY0Jx+YX+kDFWitmZjcLT0TFCTf/7hRmm8TYffY/ARWWsVxXXC8K
yzq5nCslCQy87zRZc4tubjHdTMmEdpT1+1CfF3MPEGWkiGEULgUIhHrv8DyXV7/va1l97NHOUKe8
l/afulk+P0TWCUr/Gu7IHxxIlyBYNs4F4taxkWr+nfGNShKLO5XpUSk37R4qQnAwd3UXwsvTQ+/4
0PHBsqXg+GAAdSg15tZyKr5e4uvUDFTaFNOhpXWy3Uem9xo8u/F++lhK57T6SCaHBEHrxy2yY6gD
qh9+C1+ZOtMfyvBJUqql8LB8ePys/XTXQBef1tdb/9P4XH4XBEfiokpqtPpNrJoXCv/5TmaWI/D3
mb907sZplGWFTH3ux21fK8zsPWGntd3Oczi9y3stNUvv6lc8mFVv9XuYlg6nqpvp5wSUaYUrVAf0
2UzhYn0dblFbzTAtbQmwQFUSJdc7gan+lcXvixZdAXQHLFkxN/Mmei4nME3903kYuU1XTMllpDj1
dk8UIZ/zzPjVI0D70w2iDo/263lU0PDF1o7c0vT1El8Z+IZq7bwP+ciA072w9xbf15btw4eQl0OH
X4QGSHOenZY8VLIcAL63MJKGV9WmAx8tL7y1Hx68Mc2+oCcPKG6JKZmRh/j00We0BD0o5dHPZ1cN
02aipE30oLJM36vGvQXTZzVFdkxBvZnPFV1W1u/cZur/P+loGeCk1STOLYHWjt2/CSJj69a/j64z
m61J/hHkNp4w4FZmSO2m9L0v/yMtn6slcC9aZ6yCCSEo0/vGgaL7bm4UgU4BpPqPP5+q7WrJCcwe
GJ/tw+8DWRqetcdut3lYC6tT1tw7n4fm6kOpS4GmQfbhJ8hjPVuU0dCKiB2tOtaQhHysGYgKoRqP
ZcunTeN2o6QPcj3N9H9+JT95ZhFhc3v1rh0tK+E3t3V5bzsUlpGpuDZsc+sYWyTgYsiihna5/I+c
rvw4f8rL8e9YC8TZXPzGomXbDO6PraE4ueNVT9FRI44NEtCTkjooS3yAeozLMVJs7pYU7TS5iPcT
lVPKFFtdb6fT4/oRksEtDGST7RSwplDPdp5fHrlTU7QRLrzOrckFYz/O1adUQNZWtXMzvAuAQIEz
zHRwHccYy1GpVWd921v9Fdj3zwYsyJP9yjQKq2puX+ovA3aGDXAALFzH/m06OI+P/5QeDt5g+u/V
oBKlNTLQeQQeFK8V/QH0/8IRXsTSIPwHFcluvgHHzP+GoKz8+K/hMBWw7jLoYf1d/81AmN9sXkox
z+KM+ZFoZic3jkccG9CSzkPr0efeffYg3kbkPfexaeI+BzG42wAmzblnai360nkOb8/K64cmy778
+JeLjl82pO1B1GDgW6P2Gn0IjCcw4DMsWD/a8YofpqAZCPZQ2vvnSfrJ1VUu3zZ8i9chPLz3+Jep
ofzxph9wNPTH3sllwOwSx/7KvvO7B69emplYo+IjbXBu//daXYWBtEGpIUlCeJnuQ6aUneAA208R
XuBTlYbf29HxV9jERgoEZfCzm23DuBa/B2VNcIW42K47dBIkWy1Gs8l2JJ5/QeeF+t44/pNGukCP
TJbt2+P3GHuZXeivVwszHt/MDheyZiKQAzNoJIBvH9cibX6c/pYRxZN9gPzSOwQLtRA0NjV8DUza
MyF4f4NOBlf0qoDuNfdc15lBGhmiiK5nuU+b4pAQrhLHZmJAgZvLRuaOhsloFPvTJrZq69RHoQEN
59YtchHXXM3yrZpLA3IZyCge9CwCN9qyMcMzFyad922UssFEBc3Sw8gk9byoksIQPWxJQiGMpQqX
mlUFX9nYFCXbGMNPvy3qL6r5TQOmzqh+umgrbz6J9RAYwZfNyvq13R4b4mzD08b7dUoBwRwVksul
NHPoCkMBbR4WjLetECIx4jvyWkD4fvdS4nLrjJ1VN4p+zR8ArE/r4Ik/HxQY85rDi4z8H8eJ6Qsm
5J14+Lq1WbT3pNA25nWpP3vqpzlUC7rhWQF+JS46GcV7/hty8tLbCqS7CjFSls9PTbV/9faKo2Vp
N9lMYtdqPFNc4cq7h3DhVGm3rnO09AHTl8Em0b+HuIEHTn0WywzncjFleOHz5LrTfWfduv85rFRQ
L5dWfj9Jah2O/UOisUEGNNq6VQsFXWLdgBuo7j3AQMpRr/toGEItyvFtWUJuBxg8HeUTfXQ6G3Re
MrmupXJjuM3e4OZVd0OX9TePNf31uqGlWoiiBr2C49urrGtvIKpm88+hTEH+VkVzgITFWlIupzKl
URCbhYp3UUrcfeivDD3sME8x7tykYqJ0KeeqiVLmh6xosgYm0xNcPsC+1i76MVaKIfaiA1oCIZC9
/CIv5+BMrXz/p2Y/ztffOJC26D7d4NxfsPhdVJJoPSa9R+4xHoKwILZohmWn9DyMdtdfDs1lX04x
mEF6KOVQpbF3gWiC/vtz1aE/GbR2rI9VOKCGOscYp2qZKCggHQObWqXAbbvwmyov2WKU0YrLBUrF
u+o2uqoMsMdQ7/LFbCmFxLnpF3JEmy9fT+m9nqcYglcnWPWe/eRw64FnU2Hvt1QYXI+VYz5iklC/
ztml9jatxSjdhcSbGDY53tTJ+ad+D+9GnOkeQzbwPrLyx2PwnB1lF/bE35f+rR8jCir/Y5rGK+l9
xSpI5dE5Iokuh7lTtaBdgMkr8mlbvJvson8fg7XlNmZVLkQP74F6Zdg2TJRfk1/y/Nx6ytdRwWRZ
+LK/6f8aGUbovCaIYFtUeFU8vilpwO8ZfW/KFHyXxq+9w78nwavha3xq3AaqXO1D8+2bxourd3XP
GOhZWv9lmjea6ano8UN3SAYPqvmWk1A7jaVM5HeO8VubEKcqsBq8uLmv67lLIOyg7ZGzydd3phw+
wI1ETeVi6XtJm2CfRB4vLzOVDDTtXMcjjGEBIGj3YWVEbEhS0K84FYZiKlKIFsyK1bsOVg3UHOiB
aUzp8q5Z16dJcK3uX5HpzI4WPCS7iF1LFzmET5QPkI8lQagnIVtvw2rhPwdaahOUwu6F/55SnA7M
8r/A2xk60KkSoDS5q24ISiUaptTX9GCRMwe4NABVQpN85NlEpVtiBJzKOe1VjB1xKxmGVvdPvIBn
rg6pWE2SVe9rwKUY9xPTVw28CuHT9GVoTgS++P9Iuq/lxLIlDcBPRATe3GI23goJoRtCCAnvPU/f
36qOqTlzprskIVg7V+bvMt+ei59Ww1qKFyTqbMmfxiMdbU416ISVuQrZx0JoFv8ngt9Dm/5MYNEu
BsvSHeiUrV8VdmpEPhib8kxmV7j4KHeuZoTKm229gxrZh47D+LVV2LZ1E9DeOCyKBSF2bxhPzGj6
Zu3wMzfUPR/ckCgrjuRn+TW+jdfrAO/eUr11pkHRmHXz48/Ndafm9dRETxh0ZGNNIQPrZTQBF4I7
Nu+FVWVhd9fkF9jg8n74NMyKZkso4TGacP3E6u7G3bXuBlYD/VZwz0voWUp45+Su8UzWKNJiLRBJ
8lD1L7dudHF3q37uDiT4A+Zp9KAYW1HhxQAzZ0pmNlU0KVEJjqmVz82IODVehs9pehAfWN6npQyS
Vn9enXSu7LmydotyiOM5XKbeblGQefUjVSL/dcTjyaH6DjgxQ9sBhDbRl4Lbzbrowdix7IxJYXMK
oNp5izFOUmFqc7fYRNpKVaN/S/xekrMo9UCr2TdShU9deKIhj7fyxAh0sxUgQGive/WSqwa1hjlI
UE8Q6RleAD3ay+QxKszfY5SsnI/uD+rgxDixbJ0SHwliyazGqa8bKotgStWNw95TiBWsNWZtqnff
Oe+hJiFhudYl972HHZyrm1xlfsFlIFAhiqeoL3BaYxX65hMsxESbmUTe6APFadigFnJP7nKSlOkk
u2BZK+aLzw2JAgtbnMd+nC9crSr7QtlIBSKlQByi6KAysZauLDbLzXx3j2d9Hm0tslpGaTIacCR0
jFT/UxtAeZSrgDxf4wXR7D3AqqnxfuQbOzDr0RofGVAo3VJQ94OojtP8qQl2va2q21TNYTg8GivU
3QyEq+ffjuZ05OCf01GLF5BvbzRcFE+QJMbo+K6pmZ9/5pD8hzNvoEdGfb030pBzQqnfN+Zwmpun
vy2K+/So+lxuZkGRceb4oSYUqzkSNpOrOJG5a18Pau0bRj2DPghQgDRwaYxW0u3Leys5vGMehUei
5SLTd4YWZFvdHfq7gFeWCik9UZAjz52tZy98hLPkpJVYfJ2fcoCCa2j3aZJJ9WwSnBeN+4k3VQmh
4vu+jmUfzQq1M/OALM+dGKEffjo5uj8p9+vZY/PlsjjI8KngBDJNLU86jUPzZjedc4LKj3Rf41O4
VB1mxeq8m53T0TZejfcPn7dj/SaCfln32rBwHm6Hhsw7mnwrQblFB49w3TWUrOwRvweIibQ/fkEV
LR2e3xq+Q/HUZp8r58biUlUBZPg/60cUsBeBc3ERx71bu9ocM8uu/uoFstyINC/efndtMMZLaEkI
HoAuLMoa8pQYhZS8sO4Bv5Er+ZaHQmOhkn6xKRhrpURof8Q2N7WQKP7tH/It+65KZt+zXxuvRPQ7
TOTZmz++8iuIuJD5hK5g2XdaIO65RdNDlriwL2MyNZiK9YoJxM0UrwL7KBOyD8sJyy4hkZxtD2h4
WT/6viSAXAuKodhEEsxqxk2vyR3wjwsBFnnkPemPQWbR3MWqmWsltkSaVT2SDmsmW0kv+8tFdIoZ
jAfhwTQeh4ehdBnT5JgrnmUP8v8glyfCAwJo3uz1/yV/kAgOn0d5vYjg5152/Mu8JATsrK5U8BKW
syzLeLDMOY6sL633jSxtI+Z6FpazxpqyatU0jRyfuNwzS95hGcdzB1J/3DfgX6lxWl7paAbaCUvX
XWrrv6TV6EoDpY1RtWwo6J4d2kqaQKxdqBs22nmB5O+LPnVAvTD2f6cBQClq1Crn8refXs/8+8wX
jX131z75dRAgsd6pHaalc9MykMh7e4mO4BMaol+rJunQgm9SS0Pah3aXT3GtzPZvUIOKYe+DsNIY
FKAJRZRnu7jr3iQwBL/lhBTr7fB7FscWi7ajnMV8rtQRuZpDQWibpfA522DGeZood6X+f5+sDYuZ
cW0DE9Q2Wv6mmq9pQfMVrX7WMghOI4txmllrQe7jFzzP0U1ULlOBQ+B4R+QWSQ4SMllnFxZ4Zgsg
R6c+uWkYv3Tz36bogiVIqdahd+klP7Y8WHxQYiDZredVg+EEPLKo0BJtfBfYb+sS+YC6e+CwsIxY
EJsamy76TJmvdgNX3uQtRdKVW+vKal0Sz/PyzvjFz020QhTCRPBnvUBhForTxRuK1VjDGB12apUv
NWRN+RAJhovSZVoLHqITw6eZEtTP/ldfd3YAIDHfIRrS1kLapZCXKnEMU33+I792g8r0+VoLc13f
y9YLUBi1lLFCK1xB+zJCik+LC5XYwGemZHCAf7m6UnX3fwBReTC8leNY06xbnfzup9uRfxD4x+6+
OvfJ75Ci22IfzMRO1DSpNUKUtBYRyW8U7yRTRYtjQ7zwVJNeHB5L6/Zm+jM+dUqbYr2eqK0i2y6u
5TlFxe/8Nz9eUN/SVN6Y1EgPPvIfIR2KcDnz+dSO/t1xPkFn9hVMwqfQWkgYMqSKULR2sVCj2rYO
MAwt247cTZPykdn488mQ0V1+Kwv03gjPH4k+VbPS8sMXFwqN0Dtsisc/TqSfCczF4Gf6IfapGqG1
q+k+VMH/r2tDip6nNgSLBvIgDQMSBc72fC2glJNQFjRAcA8Y5MqdSpxi5rqF3BW8Z+38dX6XkiGA
kwvnUde69q2kq4nS9yuakVt6GrbcR/kgrhpcLx423W4eiQ3Hz6qi/nLkqNPbD4GzuNYhj2O8id+K
iUASaIW3SUuKpU+5rvFB3KztnLS919DREgVGdSGc1tp2/bzEveL0ZdlLEJjt/9yasSj7nrSNcslI
u7NJQ7aiJozQFkYUfxavAmN84N19yTWOjigm38/VtUytLgb2X5zEdN3fvqdXrN3xN8mGpI3WCJKb
2Ol5ID0EjRYvuKKuyUd+65xv5V5M58tycF52m2zsBC6w33P5h2D+Cfjn5+5DsX+P3Jn8/OWIirkV
5+EfACnUe0NS4hmt7Ky5VuMFNFYAKgikV5lB0GB4KkAO7DYuhUkldmgbK/x3UELiRxt5+9x/EAg4
/Ye2CgUR/cl/LRnTPkCuky84xz8RGrHcxjPVzn4dyGeyNZfdmWSjsf6XX/X6NBGZWDTeyQ40zG3z
ecpXC7lqEEGqfudGLFWxu/q5rJt4LGnSh/wYQMxEJpUBQ41EAtvaObjSYvJO70stlEJRgYuGmBk8
wHBvDDvJVJ40DjMF918eD5kJFNxw0SJDESlrHwMEtBIyfs2b4hU8qFGuJ/m6LvfCWkt4a9AX5Jnh
lrNUhcS9dSAWlGza2wxp44XHhzC2ZeWh5Wtceq/aNOTAtEJ2gu/VKpT3NVtYRuF73hvaFCeICEAY
S7gBVm+xAVvjCGIWZauJIaWUG4E6pn78Dolid0swTrOcvYHl/d/NwV62LtDLz/QXNcTywxuyJ09j
DAw4yu7nCUa8Vw0Y6MbMGxL5QPuRbHvW1K5w9w6SX/f+wqWcoRsrrjUuBh6QvuTJZzkz0w5rcpBS
vqOY4290A/ySXEPHEIBISCUhk6/cTvGahp5Q6OZlCpR7PICd1DXzREkvDDsmuvNzdX0bliK3ieBG
znzv/pwbuexfHcjkZ5akIxIkH+j6uxjblh+RmhEHmq+Wf9tCOV1obkd5OvHebeyXSMy4i/5xVCsr
g4a0cKhx2EA8Ss1umdIzVTdMmfn0uDpK7P/6Gs33jczsY5emuiw9r+yUiX+UmS9bQrZJEADwwbue
6r2o60wEucr+3MSY6PL9jrfxJN0IUq4vrSN2BKaN7wkNQnagb8G8IKFW1I2D+xSEnmuRx/g80u35
iGsqHsRd9glWVuyMCrFG+D02M+To9XW+BtsnPs+DzsLQ8er0I8R0uJyQbHi3EKfo1dqn6yxpwOYN
cHoM4ep9z7fuycrzWHkRqpL9OTpvyVdzJ8pguL4VC9VvSGl5/rboWzbur4W0JS/y1wNi/20//kdc
NdQtrYb2UQ6gmhKfylv8yE7+h4afjRaM6DfwxpkifJz/GNV7zd19V6h35rhb5MpDjPckm1Xfn3XQ
SzfX8yuspwaWM3fWeXQepVjWrmrVapZqCUNskqeHJBwBmAH30yK7+oQcdGRW84SfyTTaep7pSnjV
9GoH2nXwGOaAshp3atc8S0JXQLQB9/5hOYaasCifqao/VDG2otJF7DBHzaEFxPtQhanKgRfz75MI
XLX8H3kE7rh9qleQmKtLbc+aASe9Np59EkOAZYrE/N7U/dMpKvKJeIRJRdboA+z99hQ/i21Wcxpe
Dfu3WBrLw8Hm9PG7LlxEBpnd33yRz4ifwrNpfji3aAe1CYUlfCHIJXTLZtXYopmQdhCPtNiZXt7w
A2cbPrre+72F3/5ObdO+SVYaJC6Ym0DdFYk0vb2mR4iiE/iKFZepmgHTGdGacKVINXJIE+/uv1z4
5EhfaSjmiQoWki003iHyOc2hqwD9RA+3/G8gozVheB0vyGVisf7tH9KbeLtka2lhFzXz3ZXqJxVA
AMoOTerhXrw9Pk8x1SDJW2S2oIdS1QiYrhViBvyr12UypbHzIjIewCkhzNm+zLdCj0HToqaxdwRe
hN54/LhTwFJaCqBpgpDlUVmvGjfPt87EtIKk9HvnKlSqWGDVDKM+Sw1PP0JVTcZz6vs62IhyCKM8
3VQ2/V0VQVo7YqqArwIEqd9ITtBo3lJAarUh3bHh4yLq3uGWBee1deuI5vpGCK1ojFcPm0kfR8zV
YNM0c/4ly/HyobSrPtpcbFwYYj515RKBduKYLGuzuyYX5QS0TaTyP/+CaSMWYw5ffxu2QkAZgzRO
Der1LQg65JhocVJR7vNvw2FNoeAfLt7FF828h/a0k1EA/0eEebWVjdlhECHOMWaa+0OJqhu4urm6
Ysba/JFrbaepMa1LSOkJuaQFdksq+G/ZTLEA7zuMcBcTK9gj/54V6nLKyCACAOjHfg/ryGn3ARZm
i/Y6VQ8zGV4QhmzUOFTW0wTcYLgeqQepoA4IdRdN/RjHdJHBMPh3sks7HjW86hyRVnANqwY+g4zv
WvQdC7OgPOqo8s7NVcsMc5G8ITDGLTtNKZONeelYP1J+r6SF7UD4jV3jMC/dHqVDxosoJ63s23Pq
M23sp0GdrYaAuVznYWEHqPkQxcixkFmVjTXWouYNMrXC5/MvbHa4b3ox5+8r92rB2g9RUsDREYae
7F22kPJLWDKbmhZG9y891m1SFMKBbgL6JRntkmv3gEgCgYAiiY7VvQ8iX0zULAk8fr1CYPOtnmC6
gfAS+TOpacFy5fiuClFWp0KS5V9wPdzL+qnMqnXI1++ysCbS16SaG/gXqxaUbh+zLU/rqFOb22wt
sotmUQCL3+/XbJ1u+jfnygWJ+uiCZ0mG3a/wNTglpa4Bn6wk/nX6ufwkQTzh0/v0FXds0SLQKnal
HXcdnFChBh2oIvAXbY2twayOVjOJ9EEKDDgQ1He4iO4MlLadbqeevfloQvIKpqPtAKaCvJq3WN1k
/vpHP8f1m2J5ll2r1Cfn0uHr1j8TnFTuuxAnkFyXkgYAmSXO+E2/gyvQ43B8jKzMjeQOp7khLGwY
voarH7rs1ZhUvwt0D5ylFwuKLYGhu/ERO5AZLDPWbQAJPAf3WnIqtADdDf07fb5+srsmhYDlRbJv
LImsxLPFx3AiNbBrlYJ1xIu3lOW64uNmRykxaU6dKCEX/xQYVGOFJ9dk2oIS6K5Ue/kMjDhsYB7G
t8moBifwZ//2eC/0HuPdz+6TIa0booUOb1vJiiYgv6FG1Cty5UsGo2zcuC3W39yfkigppY2wrriE
CMif0899Vbumo8uP9elmAc/XjCQAQpmSc1DEbO2nr/F8BMuk69s21e/Hvk3rDLklqNKV6KboMi9j
PV3sXk3dG7lJLdjWl81DYR5EQoVkZ675CVKAVB0EqaS+3mB4J9u2+y4fj6GXozE04yYL5SNuSazi
NKWZpOaKScqDtxcY0Y8RMImd2y1CeLWjllOLdZBBVzS4grWujIkAVZDOg+zn3jy1ydif/otOxi/D
ENDMf+WKzpbApp6uiz5GI85SsoMb1sCasZ67DExPZ/AaBxKPAxPUV+PUqwQxG7VQxcllwXqSHp2k
+036wAFD7LqWq2WCQ40/Ks3jYtCKaUd0ZJmw+32UfhSHq/Fmpo3gjZOE16VV4foeI5iAF6xFT2tB
iHEibHuYPoM8OJCDsalUyF+EkzNjWyxhs4aGMdZWPe4/fHW+n2+LN6DJ0eZlAm+QGy7MjCd25vMg
7NdyuzBsi1GBQlhNV+eIB0lzgP9m95FXmahd31dI8V+js2poUCxED3Es6Mght+m/xAlr2/qiXRDY
RKiByLpI+mDc3ffQzEioLbrzkyA2vz+V1natQ/VWjVXiD8fu+Jni3UKvn3S2HEw5YpKfdS1NsnP4
p1Y5RlBSXA1Zu+v9frBNsrHmK+I/PJkhK8aDTGGgcX0RdzwiBgZ/H8IKoASb51pnHyxvlVMZNIZq
/Ny+7lUxn6xlU119QFAvNkQKTL69HD83I2hBExEfzHlbZbzbpxjEUs7SvpnSFM2e/ewXbTus9JAp
nddt/bxKtaq+iBHHy5FTywLoO6CNPAKuMP1Sbgnx53K6NvRx8c5t2fTykh3rOlvHoNHO9MD9UsT6
KeHUGvqeLKJVOaqv6q75Qivb0a0ccq29OG5HXvPi7hYhAIcMcs847xR08NDaPLybxfWldIWvkYsE
BPj0s/xAtxwE5V2qSkfyq3m71rJE9JSDHtGgRwOipobQy6A9nuucJNZIeoG7xZD5FS8NTUQJN9Pt
GUV2t1rB7lyBs8zcgQRYJcL45e+rvpvfdZnu0InhNP98luWTZdsiNatuEZWEsiCsocoNc3VhPMIQ
NuliLNGc5xrLwOOXMrTmj9JFxOR6di0nbc1NNV4VBlLtTL5y76sK+IKm561H7cuPhHQzVYmeubNX
6UGbXmier+FRjQ9izTC4o6W2HzseAWITjCbd/LZ5z5bNTYxCZh4gzzUXdAPVrKYpSuxbzFiTCZ6t
xhuwNMLUNLOhbLmF0+XM6WvBIE5ETYtnduOs+l1jjbB4ZcE3JG3NXR8Eui6D0grk1vsQBhRGNoEz
mmGOlaBhSWbwutHkGjk2Z61okEI7oTrPeJBXKjlzWyVNWccvZ1YRpAu9/Gi+4edvdniIQ9lP3TSF
ZSd7b1Hd+/diTT4zPC+yZ4BLmuxh0B22vEevfVQYczHnAdtvXpQ/67dLe9WMt6TGVENbRhaILzOm
a1vj5mqDc7p+WVXhw+PHs/o4tJbx8rH7+Eq2Dp0HqH5belUWlWvT61yZtMyTeJdoPUxIZRjkM85o
KQf0ma2aOUHrdUFWEq9Ygn3pRcDBnuc5X4F5OycdrXPR5VRJ9Rcd++0/MtVH41p+VPiuuxN2Q2Ow
LKFqTo40dCYkR8TK2eleJBKw/yOpGvYTpUasXuhl6i6rHwnXZy7l+zsffa87PcqUzOiyQx7cvxS6
xcxIEC2BXGuB29nSck4aZImPcc49C6sSXtx1YQjlXvQ1svRszwYm/EZOAb20FnJ4G9qRGjbdCBEg
XGT5OE9KqfGxxo3h4k6UF5+XHQRUomJjy2dv5yRS/mW+FbL5huuAeMqyQ0h2DX5qjOIrNHGUEzJS
Pfc3NhCfprfpcl7afp3bq26e0LoTdwQ7+VYcAzS+wZ/LnrIcH3cjV1q21xA8OxpAcr96yO8Q8u/G
ydVIOBaub76DQqlgF+ft2pBu57cF1h3hdd/Hb0K5RaZCVnR1V3XBZ/uuzAnDpLHSgiurUnTI2+aC
o9zwmvN+C9y4Ngzi6ylZ5r9m92V2+wFzIQiWInf8RlrPTRTY3rAOzGg8X5YWw5DYxmYwDEI3hCwq
YfhqnWb7ebGgnbUYbM7u8ijeH2Kju3m3ygCMuBoSRvyYfkiPbjZfCVRiQ3205FFYRtJ9Ev72C0As
n2C0jrJT+U5j9zTecU+jC2d1uVlsIDEgmHiYfTq7tgDgQXaQHiyIHi9l9T3dBvy/LDz2CReYiMtL
zpSBqd1PgWFuLJXn7PHBhYQ+5B2g7FzdC7Dcv6+8iJfb/VG687xFp9qzG46y4tw+vnhEE1LyvnYc
exiI4mV60e1nS/IylwI/RdnF+SmsKRKKWRDk5xs2Dt2tDrN1HMQ/Yp/XdP9YKK3nhG2xn0Sy/ADm
ZO/faUdaY+79RKK/6pYzYU3M9YDAQNPf/4W0Pli8jyXSLf0ink+eJA+itl9+hWtYOrc2MtGfz9tZ
xfuT7yNADEH79YJI5qsu5fmzYizXYifBnvkqaC17GlinbXya+1UfkScyvXKkilT6hpL878QW23ND
jMwtSY5uyk4F+0zNVZZvpxyRyXuu5f2eZPoKMjyVMNpmIiMc9YXrJLvtPRxweocvqOByakiDD/nP
yW+yg4/djj74TZbT5JcvQ3oahnefzyeTCT9WszBb/aLjCE9dSImZJPV5xZ6fcbjYRujDEX3jnlRs
w+N1Irpf7mru6Fe2tbj13XcE1L5ODRHtBzygsHb5z9dtrwtVCGx4nkqTb/Dk3jJoVSPn7lTWH7kP
ROHm071vsB587Gsq/iWCVfrygoQ8NsW3S6waoKuHPGJoJqEK6UozNQxqzLGrONXDyAFsp39unHsx
qeroJUTWuagHZ1ftZeyGgIluqovKZXBvJRWni/ypVSVWnunv2BYAzV90Re/rcoGZLytJDYpXfY99
7Ypv4PC/+AD0V+Id5MqGbtKRX8w8Aq/zxp5n31zx0Ljq+F2W/t6FmBeNvfwLuogBZFcLln2fT7kd
ctj7a3NRdY+S5Dx8tNumsYe9QtzrJaKBUHakI1RAmW6wLbRAEw0CWgly4IU8NR89HyuNTqxFlX5v
Sgq8ts4tMFRRhP0g1prZ6l6K1zuLRpL9+/1efo/VFSLxUujMSNsndMPeqLJVQZ3LpwLBqKPDK324
mK0qiX/kmhpG1gsZ2p2LOZHrz8HoUFV4V2OWtjCtEKrPwv0yc/xhGIeqfPfmpGiHB0VkYBKIFacG
BtscQJiLYn/FuiuwiIMlWTsIaLQ9qhH2LKT7s1WxH7wiwa3zfec+nH+HdPeXdap69x9bKpM4cLHM
9nCJsPq8iBvP47E6MgqZ85cfjGJVzE75xKvzti5vKq+K7uvLGh3djzSpbfTHtrgsts/VNpFUUvC7
C4ilrIX9lPqOwVtX0n/z5qN8DuNCOV6ZLsp0p/VUvyrrhao49lMIydVU0dYYZYpv4mqyxsFC6/V2
tE2FNtQIRQ/Nfxqv/cHQCZcEffEm1mb7in050hKpq1hxq7cfVhyftoas0Eq2aSFyb7Ko72Xx4bBT
WUPI38pHXIQ+VhROWqqj8PNf88F03oBc/12/VzP8Yv/VnJ6xzEijytlLXFshEPa6bDvwKKN4tj5H
hawHhLLr2qNeaN7fV9HLW1IhOQ4ptDC2QfgZL1HF4X9s0qod18Ud/KGGvXyJwNj+BrE1Nf9w3Un+
2zC1HGChKO8oIrGC6FIsUmHJAhCgNbI0WS9ftBaw16jme31CPAumZwPzXXAYLuDIh/mwvqkICfQ1
L00ZvvHcSA1T4zkD4/dtvHgPfLjzHRvu2tAHboWWkwcZmHfZJuuXCGpZmzRAzqTrDDzvaE39PXHz
qk2Vyl2sSzHZWGeBxbVY2J38mW9/bRtu0N6h1XxFeodTOSEBs5GonKqUmmW3McSSnqMuk1zUrMVz
Mu0MYoMPWhcWLc/2+oPk1xJUra93Pi9mN4yO8b85qN00wtjtkeCFWIGyhIaU8f6S4Tkuw/Pka6QZ
4D0/5Gb1adjSbKObylqzlFOkKyreVcyYrjdfAme3l1+P0Qs03QIr5L9i0bE5kTea8StRRNQuEPC1
XS6PyOTVfXhgzhVnA5e9qCdlxU1k281ld8w/gt/8MlxwjG6K0qmz5VxbWq3obN6NaJr/M/VXTqPJ
eNk4kMfnG/+CrZhY2T1SLX1GdPQQkLP/kL7YtPGKvohpxzYwoWIip4sT5E0qmmoYb2zGmDa5I4UI
UpcZPWFCEKji0lu/rC16/EetdiKgeKiwlsNtZX26vOlCWoZ54eMauR+rirUdL8oEyagyYQ1rw13Z
XMVK0JxE9/G8/aid27kRRls9yH99DefvE23Fl8yp6nYaHwBrLKc+IgmyZBRm8lK2lzwU0+Mktd7o
TL/Fq/g+AcG/Zaan7sLuhVxpki3GMpVsOOQl8TqfgXHP12lHj98BL8wWv64fIWCcb8QT+6MShP2o
knI7Qe1DvRIqg/iQ9TdYdp8rp36W1r4iLTSDHJ1uCI6SIF/jj/98fM75Ai0HXoyJIWGqWe7uWGQ5
hP18KFqtAXKUipS8Dykj7p7iIZh+44Ow0GgtGtg1Q7eNyRb6UeYhQz+cG0rMQ4qcBF9Hlyuy0XdV
hGQpd1L9WDG3CZH06R1K1GAuAdsh8eg/8by/TPkwkHwpcjrZz1bFslBC54X629FRET+WYlBkk2R8
ufhueJmalVqlZv85clrTdjSk6qfgdn9aRoEHc7+c+Z6UxSrrYmUm6IWY69xI+t+jp3H+kagn+/GP
QihFZVCGQeHZT3SZ5SmAotmhuqt+XD7lGw6uYJyM9kdLakcVpBA2Pmeb/AybFx5c4PmSC7WdGup+
/lGQSUSBMK4EsyazlXp+71iiYOkRa1bIWxC3qivKVlKzXB2nAuKhGqpm35Wo5cgVXPUJrv8mqTaO
kSssVZeRDaAVe8I98y6nsKyBUvdCbBBHeujxE71A2EJqOcBeYxo8rknoJUMWMybYJdcyHhqEhXX0
XPrGRdhAobX7Ia1aVf2cBOlRO9Y0oh8qm/aVNZfrdmQFUAABfZ+D18G8GdS0teM03dHJysn3W47S
gQ7f4jEAuIJ7meynl0+ii3ZwM2Z6oDhthBjF35uIkdFrZk0Yx70FH7+skdonhsURyyqmabD4vY82
1dwwFqyhoiCr+CcJCwkWssyQ2tWb4WUngsLRlLDQHS7DXbcjovTe7eh7xJy44AfHplL+GoM+KSep
QNQ3IGCQZ1DFDNRwz14w73f9WIP8saYL5sgF0Og9mcmt3DyUF7/Lri6sI348OkhtiufwLZf39EIH
QS/XtI3ELOyU6XzK41j1WU83V41rLWeBkAsAmSPqi0wSp63jIeRB8YgIWBbNKXn7iAWiWaxqgLQu
9I2DKVJMf0wGi97xg/XN/fEvr4kA1qrg+bvtaPm+cJ9NNG/0xLl9P+zOs0Km6wYVXbt/h33XL705
R0BYRUTX+7vvU1XVcu4mOMXVA/8FfLK0LjO6vj+a2Ofqs70v/QKOS7lSobRs7KvmHNlxueLy/QVE
HGym2R4J/XlvjCltknwBxfP7xFt8Lz7OpZidW9Y8rRAYS8oSvsTSfrAbnuornq5CiCC7fk9y5TWC
ZhL8UtTv9phdPzQZ0ju6u434qH0mWtS3IziK2+DYsL12KA2EAJkdhiPlWOiARgyvh1zt+LcNMfCF
N7nGRI23UMRUHBcnUbobi2RTyK2h5xJRvCs1SsqzJqpCWYCsnLhRV8B2e73+dxAjOMKttp+yR3MB
wnW1Nc39SGs/dpIOtgdm2/Tf4WKEK43nH4tW/It2t9CC0iQ7ulI5o7mibekYIgpOYtrm8m9C89z+
pF8Nz3ECeGugeHWTA5rbN4OFfmQrflREgDkmsC8q3nZkvjGd5jC9kkRCJACJGJQ3+CfpdqkRNCwO
upJb/wMSYQxqhx9QQE1CxFgAavfk1nUTqHHZMvxSlqpchfXU3KWB9ziHEISBf4ItfY3hpcmBos2W
m5NGKc9jiJPGkLKlZv7FsRqpztNcb2VDd6qrK2X5W0+zZJmm/Hhp94goaqm2C9Y2c42rDqtYkKz5
I+kAkIq1BbN68pUhfyBA7IHIPVKQ1xu1pqHDo/ibr9i/E6vnB8oTkB/Adoru/RyRgejlfJXG9d++
xqqgWOsiTj9l/4rRFHqYIfbhd9fq5LEQi7a4eQhjyLNYVK/WSNZNkstpvpIfQOffY8MaufogR+CZ
k6Mtsk85AMrgW8Sm19Zr3mJ4aX3XDnUCj0Dwr24sc302yedOMmGZVxbcnJopQlldndgd86O5T3F8
9WI1dvZZOCUIcpMe4RkiYqxl3E0GzoURim0Z7m12D/r89L2V71yDyZm5Gnf474QZGJ/NWC8WwlTl
D+FU/UxUSr5zRprM1PdMne6iA+BTi1RCb6+2lcoRw5cZXjAiM4x/bDbpTDqw8gB81omdHL8ezHk5
9c+sppuH1y+SA+Hvdfo0iVvkcRxHKbhHHQzcPk8NgQnlPDNMeC/O03jTRsVIdnNkDmym/i6dSfHV
yNMybaNCz1YA+KGzLnermyzf66KVm29xklHizcr7sic26XfTuOszQi8A3P3OfxXepMTb9RCXFx4Y
LiaEUmK0FtKv8h16++D3Wdd0Od11NT1eFj9NLe47eimRMjA4u+wtVoRaWSEnTEvQ6qH7sE0uW4Kh
pKJMjeFAKdtoRuDJnRBzZPVrRyf5HhaI7erbzqGnr4vEfVmaQeyZGq3edl0q9IpZpfogiB8nBudy
SjtV37bO0VKyZmGKDH5cTD/LpoVlCfqGRdjLoIOJ/yGWvB4kiiptV7X/lJb6j+7D0MHThJ2GOIuw
H9D0+y0ETwAg6CXTY3XHzlUO7zRiyANHzt4eKF8Pc4vq2YL6JhpYAB1hXuX6u20nOvtSplngpynb
nk5iSUv5wG4tQ4KeJubwY77TXBiaXz1ygEwWsp03fUVhLNanKlWO3o9tBUEZHBSwIZ4v543Z+PmL
4gY8ER9YOfdtV0dYpZRxP60Hx48gQKYTiGSBFXfgte9viqXwI5Fnbrpc3clN25R6zgnPlmaQKWlI
iBaIJcwopicCrV0tO1AX3dVOuFk+3WEkAtZbEAsEINQ60RAEzgKJs/cmOe6xlqYF4pOlwYIG3PHX
qVQgh2gGnGu1mLbI3wt0hjTZHg1BC1Kzay++dLzj1BhVXNmKDN69h1jojGYSsq8mESWkZntS6+Ra
WEShllHomJzptYhiuOkfjhdA54QT3LohuoGdgsmOaLDQ3fTSNEybxqN6Hz5bZ915MWd7rYtwfPvK
fSd1By5A1q5Tq/CMYoWwoT0MS+mBdR1hQ9HiUrEw8C316ei4Asvhmp5U7fNIlvcdtynM/SVE9tWC
BSODa/N+oXPQpRWh/LVte90w2TTjHy8CSxIVP92wHsJGLp9nghEYrEW4TJ80E8vi8a9MQLloQcge
oRyrgDosVdzmRpFh2z8sl6KWfJY5jtR0JL1AjszSVJgVZdDz4bgXM73JwIqCDgTJpSdWu5OWGVRP
dvRzgWBaNSnnzo+Wd8k75g8vjDbsYUhNjxBiiluiZ1xQgq+C4YSvyNMb+GhX3vXeetMWJOMTBdHB
7OCNzgDSLBMUe7RLBG15j4y/7QJQZElJYgjnVcUyFmEX4i2alxuSqiK5snRo76zWquUsY2M289fi
ESqbD+CRLt/zQ8kWseWHb8KSowFO2jW8b+kNHZdMcBKI5VEIV+9CxzF9w0D/UNSpu4PDlTSBMHFF
JEOo4N+75UW5XCN5OOQwi60AhMm7pyL5paecpLpkU2qw9yE1vvXTu/pJQ2gK2D8+cvejDqUVz98a
eh5OkjcnKgfnnFz/1vF1ZfKcMLUsPtPiAa/5ols6ttx1gLWLwiCxkWgdj5toN+1s6kEy1n4cLxr/
IN/63YJT8oVRIqVL32S/17GXtAoPyOlWSe7E9GUf0M59PlHNphWkVDpV2Wz3vUlB83w6CZu9beqT
nEiL9XPZeawf9fW6UMxsH6VCPn4s3s7pZjoTf1KCECXlRPDfstFtsW2s4uf3dP5ViW2u3ZN9lkjt
yeNeXzo6r/PvItlcnpalVXwVnV+v9s70k9w9B+d7Fsm9jfUzy/fz+WebTePsO4ncuh477zo3cMw6
nrdpoVDZ3DDZ8VXlbGvEKYvu/L3G8nZaOOm5SzMLmr+9mN7YtR8+iP2BtfViS+X8xsJ5yvwUDuvh
gmjuvFr/LJIXxsI0KK2wHWzX6+okc9SYZk79fSHeusYepsvEOdHwTAabkoi6WKewtcTq1U2l9KSJ
+W/ief27zJ/NG9MVbeR88hhtkuf6aqvDWnWXkxwt5KnQPOSyYKtMe5I6tuL7r0Ns3zgtAR7yPU6H
POaSYaa5vVoAZfBYvvq7czjTW1mUYsIfFtFOUuSk28TouNJNJ5MUWIIazy6PtNzbZ7yf3feWFr5e
sGz7fDG+vA6yt21reWnlX66n1NKTXPAgXXYGrsW6dIw1sxnyjAScjppmsb7Rup3Lz+yr/LD8cAs2
E5Ob3E3qS/Ux5x5djhP7VdObnrxD7zOZEFYxufHnAwrur0dpPpmzVlg0QMUwyRdvOyFdKXGohfJy
uW1fT9ko/OzVziqae7SK/e7juvALfmUS7SckPQdWylF+31vIP/8538MO9YUwfZnKFEjzJYxhP38v
ZFe19HXT3sYKlViGpOAV3ZMAt48Jpzl0Qj7D5jw6JSRx5q5f8TghW4rbrqAHOh6L+/m9ffcsXzac
qvf3wjr/GZ6Zuyygx/L7dIzVduda4bmrLJckIalXOX+xpXa36Wxyz+Llc/E6DTYxq3Du8/L+DNa5
i2s+A+CWQsgez24syRaTv/08bKdbFw6SZV7HORDnekNgv6W2uzQ2OlZKHqu3bDLKpQE+ebvAr0ap
Rfl+t47tigbMHqKVJyWcgc2tlX4qVGcJydlbeb6y4eyVri031/FjkvXl51vnuoq1Lpc8FqtQSyaW
m2r8Ilo7t+ouJGwl1qlp6pRgS0k8WotJGgx4nuM1EvNSOuPozDfT+0k+xil76iz3FmVcY0edwqI2
2W7w4G66RfZ6r+YLfuv0ybKJWKG6vC+HmdTy97TNlZ6HZD9/EZW9zS4HlwUq8HTu5U9oCksEdqtt
N21pSWF3/8plhZ0n5wTla5mYt+YlBGUepxPD4er8KO+0oiuRG+bi9LZ899j+R9N5LTeOJFH0ixAB
FPyr6K1IkTLUC0JSS/BAwRXM1+/BROzDTs/0dlOEqarMm9c0kiHo4SEFXFr317J87tlDV8zRp5vK
IbxZV9s7pOnak0uYQDFZ0+MuSo+GQ7M8ngW1clBSWhR7vwEqSqwftG4hdm3xM3Mkb8Kf7IKdGUxr
PiBq1571z3UO6T31twWMtIzJtgWCmZEP8Cftn5gCl+LJbT9Uu/dIbfJeMSBJADDdLwBlM3gZwn+8
1Jo6Iaq0cNeP/w3RTsv3k7l3iYkgmYKXkX8rx5szoOuj++mndy7ATomaOsvhtdTP/GiuSut3Qb62
iaPmNGAMPK3sv94hP8qa9ZswJMr8WpmvUciBDqylXvNs50DsYexXJlslnIUPGoLDBRaPcrbSXLkW
gUZTT5m4URjPjecm3VXdd8R0lGPEWUXm2aw/iuSVLVeIEwb9jrEfQTOqoyHWBYZN3nMPuuXDBber
3Sjutjiy0G3/dXQ/Imy8QH6slW28yYass4kGl0pV/4aYwJ7XmF/d3E53SwUVhO3Nu/bxwyEdKl83
JUK/I0TP9mCVe/78KG/TpXQfESiKjlspULPzkZf/uOk8ssRjnn7K5KuFLbZ7v9LgJ3srvfHIOxPl
mofTGJ9yyau1sO5jtmvqL6f7mY8Pp6VgThlJz25PFhV7zZQIb5aa4ZF6r72/MERdfKDESSUmpfjP
Qn089HOfGDMQH/ZF+ma5pxp7AgZWdNfezpf/EgylIiocHP8yKDX8FVqoYtoo8aeYhDI55CEItux5
i4ZSx0fp6kfzfllFfGYTr6bwyjsRkOdl7I3ywOdHPQYUtwLIqbvk2EUlGwqB2MCYQjzzIHgHVHhz
+ULiFvQJZS8n8J7JajV+Ts02q3cdqPTwy1uYtt8FBFIn/k2Dt8a54ARgvBb9rxk9VLNJyEkeNzJ8
S6Jj3D/4Z1oiWVj3/41HVGhxKj473ZuPkM0z9fluCVwc7SUMPM51XsmZaoNOxjrMV9gH79zwWIP1
eo7Hu2pPRXRO0ue43xbuYypJ6+WjIcI89Oa3gu+U9LA8KhpN7Fwpfr3p1EDyGLdOcNQFHfdG+atc
7mzzXAcv7JoxgG/03JfD7FcS+2ePR02wT3DggbFsJo61TNxl+1Jhz14Rfo7PKDantN/XwbmkNVNj
fc1F8LIKsY7lQe+XGlR+gAKLlyMW2zJ8d8td5Jz89DWRj8h86cofIa5pTGdspzTflg5KlF15UdFW
ozhHl0TvaopLDX0wnPacwXa5TRyPT35yyuOQflnmPRDtxhfYGETttvZY8Llzn4us3Jhgp8BObt33
qkt/WrZH42u0dkX76cuXrILVdLDwFqk43Ffsc1Oyiet3Yb6yWNiAANDMac0SZv9j8M21sQEY5WPe
BV15Fc6hACKEZQVDv1qyE+rTBrXDfPvqM8FR45f1B18dbQ/NF8qSNjnb1kX0xbyx1MXaPWjoBdKv
GP6tr/mLXOR4EjM1DIn10T+Uudb4TuLWiiMWuoik2TOykBgsixAy7AWsnXKOEBOK6kRXzOEeTFtq
HCu51CCOgBCgKgnZwrsuuyhEqlWI5Ui/KXsTurrJXJ0V0+3it47OOpIPZ3o1Emc/+r8Re8wAk0/v
rUNexYfMzl6HPsQakyIPddi8s4n+zhFT9GqZwFyc/9cZyKwLV3/oRf7pe9m/tCMbZQymo5Q68BtG
xrFxaoueIzKpL0Vt4tsks3OohdSo0cfgZezcKXKLTrknjf03dopVEdNFwf92gvFbxGgiFfJ9aAIu
IH3tf5rUZw6aStEr/C0c3h6EyIGN9rhb1hyTafBnA0oMwbLsWpCchMC92v7oMyAdUgP8KaXHtLWF
bIqJ0rTD6we7gzS9j0W110311VbeJq9ZpgJWHUTz2iaLWxueNB9LseGfkeL0PiEjibBfUb9Vd5mr
RltQvg4GwyOGU4HDWcYRodG/jd5TbH+anNu8MaERoI1RCLWMF0WVbHMdWdcvSyrJCUMFjze+8wHz
PNRlESAuQEXdrvwpPvqDOntEF7X4yI5HN/3VEiomB6571aNLolupzFXlcuDRtVmKX+WKsnryTi73
r8K8C2dwbkyjwTN3YNFMKeMNfp5eGBvbyB4lr7XZX/BAM52JS8RkMM8BWZJYwxShRXqOYA9VN5mX
bf7WMCz2vBxg+lxMsITD37Z9dUDV5EeHCiorH/M16QeL6R3DL6msp55RaNKdixjpU8l5URJSkbjz
AplvQ+z+xADjfQ9XQ2E+yloowduM+B+F0crQsVA3EN4F2XleOFrcP3vam4/cpK6ifQiHOLWwGc75
mRraZniNjU9RGrIr3qrshWf9xJ+POdNyvVoZ7vAkNCpVoiR4eGoAtJYbPWQb/VfZOi/ndFDVveJb
Gw1AQHz1VcJYHHUWbJ+MnS8w92EC+se91cp31YU7zY0poatjghRHzroShqEdmiO4Tqz4nQBLLn0m
f+7sskLUSVTusrA+WxHTC71hn4pIt4rSw8j2M5cm8cgQW9FKSsxdc/8cpcO2UPsAsGzuaQaDszlN
tk40Lbp45ijxbVAo5RXB7IZDZcp9NtsK7rJ2zTPtU4UBfnn4EbDF2sNwq4T4M6kX3Yx5XyiX88+p
oBVXbJjqVWJmNFTJmi2vrT5y/eoHMQkiDewvJr1CW0QazYujr6MRgCMpLZjs2rsaKQT6SR6cwNsX
ptxiVN+U2UvQiFdbMk32c4AfcUvZaOclFRawoNGN6dxkDvQ6hVnlMIsfPIqINngd/AFkQmBndTVL
+KFFuHXa5jQS1ETJjC0FHnCRSQyTfjS7CuAOiNqIsYnz0Q976Bp196G0CPx3YicI5VNpZe/5JJ4l
TPaAtWjp5imMmRzGgtc6zMFCAhObPFv/rk9j9CkF3sA5wSn5ix4zGHOZ0JTYq3CTzchhTyhgiNT+
ugk9djW5cMVyYp7l8EWCrnV4Tawv5ZOHmqqzW8NyMLHQb1lkpDeCG7QBNoRNvSyEu9G5qJbGxW9z
/wmpVFy2ZyT5So4wLcFMReDgOYnSJunvOsWLHahn1SQhnMYCSyqLrKIw+faTCtJQVK+ENr6ZA/2S
aWs3X2fh9hHORLiqzAqX6VWz5VZnCRTkctATxTB6JUBAZmGbZIMp+ciksXIAn4CLUaXLMlz4CBJo
AIgQYLWijkxx0anxwPeG16lg2JAK4yAGearZwJVDbFo9LT6zKHqOuFrvd+4ee491XDbrgglS234U
vEicnNYUbozwrSw9qnRm6OjLFJVx6n741rBuQbSDmREf3PimbCMoBig9MmwH2+JvQKcZu9Wmlwxl
vWE/NlmKsYy65x1SKh6tYD0Zo0ed2ABYzSBL56b0hU3zTzojOoIBAhCHyQZwsw5C7NVK79UX9O6d
KWh6WiQ4Y45Fgvc9+d4uhHfh1Kgf+mumgdrkyOgBIIqIxLRY/PMEztSbvn+zqo2lODgT4xSV/pdr
QsPJdepWageV4SMhDrYNRj2470NE1zpi9k70ASBa0BM6huhABYzkAFuMALMay+TdWfUl/he9/k23
NqJFsqriva4WHYHZDv5fOy8xD0bUXAN+cN/k15T9BgDmxc8tAiIwOOs/DNKoA762luAhq9Ek+RyL
5KZV/F4//WQpHLwCOgakoBx80Bm/4xh6hOxW7MRcp8aqNWJem5rX12hea4AFqvjOzde9Pe2jwcPW
DiMfBsTWZH7ELm2UPJv+WRuf0/I5Lp+D8Sz1k0iOXbvXGJ3aa11cAsiCLmozTstODCeVYUYo+23g
wECTsF3/vAzOXEvVRKJGN/10LuHRCFIiuXRdItHZ3jkSx+aWoiegUJ2xsdhml+U4CtHuEZko8n3Q
vGEkOHi7XNX0ERO+8d7a0K5mpK26ljJiuhqcShwCRmzshY2SHtkrxzV7kxnU99oMbokMNo3yoUYm
H11Lm81LMnQ5i4NE27ZBgLDriTeU9FpTrK1cjXSxv6LZ00vbisyPQ9DtwquB3cb0jPAm+wMFwvFp
qw3nogkXfcZhacUbgx4hKYm1clnCgQ2GTO4eM2GHIsjPO9Tbl8h4A5KMpmkX2xg8pSRjkZGBrpCk
PuldWyNYVKJYd9zLwBg3GVBPTK0gEgRo5rUT/XGk9Dfsf2NApAsBDW36qbevkzXvQ4eBuV0zMs1Q
2cnltFWx9eKUxs7myOjU2Yiv6QDFVxyGgKGJTUczfOrmRrJ3cJQG4t5i3aolBZQyDioLajkHle6J
NfWoNUIIN2jDq13N33T27A6KVV73MCcuSUDuAqjWfE47ZGzlyYXF0UcumgVGK657LPRm00fYjTTa
Sy2guyGvySpxix4eUHdbxRtIvMd4mgtKGiE/bcCTnNPI4p4fQ4xWxkGA81LTmc2fKdNuaZPhqNBM
ddgmma1+wu0utRjiU6loXb4tAcxyUyOpITebi29AzAZgqqgxVMr1CblpxnRp0qBBjS0NjCToAJo0
+Uls+MLXNlgOVLFUs2ZCjG5RP7cteqA3s+nvScmAuAnIfwhRqdTFvTB0ZMi9OPihthqseg/KbmrR
r+FNL9Lx12XnvaVNu58GtRg15zd323sSC5I+sFAS8urKZmuZ9j6KZryuFcXCaJ6bdoJRhgdANIH1
j4X1QA7ftH59Mrv2t83eQrHIFWrabKtV8ZM/dkuKRkGiTG8dcx9I1X6P6k+9+8taqFAU3j3qwQRa
9fwtBUk2k6WdZtiu6d2XGIhdcNGkIQXWuEZvHPRs9azKubJvNedg6/XK4yTRO8Za6cnrxRN2dHpF
GFaL1w69vI9nXzeNuGq/j+n7lFMyNr+pCx3c5wQYn9tM3ytdLbPx4PBCGfrZi+Mlv3QODHXXoejb
18Ow+u9EjBWy4YWn4FOJhq3157+yGSr5/MxriyD5QS4SYS/n1qzq8U0a0OOb+7QLjoPJ1p3gxDEU
2PJH6GLqbluXxg/qLVNDiqgKeMzZOWAOA4lDpZyNSO2w/lAEmaJ3+g8u4SuaWrU2R65KT/bePM1h
5OxVlNV2uZ+rDEEZVFjRylBbao+5weaWzLtJHcBqRl8VGcM2QUCbE9MNBNO6NcDIKsKbJBm+IyG+
piTb5fqnHxIi2XhbeoFVZGf/5n4ldUPeg3rvzAWSPuof0hIxVrMgUEG0MztaXAck2Sp/jHrYi5L1
ApoS9iDSITNwjROYNbY2/e80sJ4Aq7QueZEKCW1sbJS3CZqXEUHjqBvP6Nsggj5bLvJOsEfhyleZ
2ce54nEw6OuMAMDHx38QiVwSjBfDqS7KMmirzf9Oe1196+6bRmJsbaptqfyjlcO2zyCx8kwrMH4P
06+uZ3ZjhS8ihudCYTbh3201HGU8vdJSm8T98zjZNLd+TvtgGb5YdDBNk16/rd/sUefpZ6O5cJRV
920q7T1z0gEjMg3XhqR6qgBX/bRgVC2j+2ggBw21CTJgPCLlrOxrm/Tlik45eJKSodCAcSsroekN
IFB2qqR8ZI19LoX/nQ+49rgBxAxds5FR2t0uCopqSU2bhzNd4BpXKBdDb2U22sJtwZpC5FmQUNiB
Swm7E+BzQu4kS+QmHEYWzUvCxHL6Ee5rRRlHm7v0+uYQO+Il6VG/OxqWOtjqWtaprvh2TYB+mCeV
TCV59kN1b3TGkZF26Kwve7jzks33yn7X9IyZyPjRd+PW1+trE0/fpawXtUObUGRUe8BrHhmh7aoO
UGATvD5iBd/8VMmfleabkVe1oC2OXEWmO9GXQbaZt8rIOCdwMWZQKuNcM4pi4zvWIkvdqx01v2Vj
3UzacA9hkIjFX20xg5/ibVnpcNG7aFvXIVyvQUMpggwjTXnzRXpockYQplus7P4jTyFE2f70JsT0
U5hNxJasHzRNpE+lGSEohwhsxK8tqaPNOfYpYLyaGJXiPZzSdKElDiyYmLRlm5hosYx7kj8SdUyZ
5sQiujeRseuMEu+ekAR35Caa8y/Vk2SWSRWjwO4445vqjbf2x3gjzOw+Rf2rHZTJusuTm+k4tyAK
j0Y5niPVIK2qoeqWRkJ0EmYETf3puEm1lBkGagJc0IrzZdP3azsiOLy3k0cZnybl4tut9FtlmNWi
deXsi23m7loqMoqKnv3DbpiF13hADZdJYf4B0mrGzTbUyHBhTqg68Ps0qvZVHzmLepAEV4zets4/
Dd2TWweCTkPg1SAxiWYYtzDrqd4jrw9B/Y1Q2wUdahYZHewwuumaPLbhBDEi4gStsnE9xibMAUKO
2qTo1swXdrXv1BsZq4sqTO9pVP5VFSStZQ3qgQp9STMU1G6AOIMqDqEx6Tffaj8bezzEfvsSml6/
poh6tor2GCTatCQ2Niy0X6Fp9+kj8XYeMzJ+Kdq9wWgMib52G9M9v6P//5/8Z0l/wm/Jdp95u/k/
cAnwiwRuvMUqtUP44D6evmJv5La9tw0lbm6QAeDL7lwm85BU0a7X7c+Q03npBVRhLSaOM8m7ANfa
8qjbhzRhXhxKyiqztqmcgT8s6bxQxVmLHL2dM21CVW6mpnKIEbKHpwFllrC+AgGlt0s+kAjFWLVl
xasGDzYCAvS2hUFwLWl25aAve8mPyvtdz9zRhn5S6tAhPbwdYhr7YVx7WXayAxwtRnud9uP4pOzA
WtQSmlrvXzroe1WOxbDDoij69yhJsdQJkEhGwEgx5WSha6fQFPc+wKnArIo/Nva1a9LJ+xVkr4bG
pEy/aHO61HnRQv8sRcYPt++5HO/eUA5Lw0NSUQkMCWL6zvK3r4EM9cjaeo5/6husQ2TQWPSoyESh
LLJJP7uEEvIZAgiZFjbX5V5OuDH3eraTdnAZhb4zJPWQHKpzaU0N1roRVFRnYcX0oiUjxHkjMdWb
zATjJwvvadqVJtV/Vaav/JxqskvZuSWV4Vg9em14ZH71o5mYd034TBfU5WXD5zflp1M2p7gaS+R2
5b++jVflhHGFD2lTQ99sc8ImGZvQxHgqsMXS8byLVeWfWQZNsPnQfOM8JbgXDjDDJHP5TrZHXy/u
kZXix9ksfYyzJBfawWvN850m4MubuLU58Hdj6TNYI3Qgc7dWGttLJ5GXRqqD4zhHbTAWBVSO1lhb
cXMYFUdMnXh4M9ZMMKIPUeq/+vg5SuQdPXNnTW2rmIUbDNQf5toa6Jn4Aou2L/e510Ac0F79Ijhk
LoP5AMuOAllVLna6KdddU25qr7uWfQpyrm6urNMdfscmj3aoqd/sgXC2nntsM7t1ZPrVTvF7rnFG
dRE+YaG8TmZ46+dtQMXNl1VwHmnOMZBvyWQCPIanwJlbdCAIXo3yUbjfdpFcrB4HZe6K8o3vYAI7
H6ifdX8uPt1Vo7IX2SjvSegjs8ns3MTIbTxwduU/O9oQPvV1dzcYCcbp+BI7WHJ0J692Nnmgry2F
MtfJEKvGBq2OYV14vV1J+O+Y4piXgAEl12hyvnWP2EBj4yafSd1SyBUMDfQAJYxZac8arpVV1F55
z+HqRvkGNHvHW2E1oH+WSVtcJi+qzIEWQ5I86Ynz2TLR1b6HVKztvr9r7Mu+7a1yD9UQizE0/B+H
qw708rXzy52KK33hGwDwsY4Z1lhcup5FHY6PLrN+5vvDqXTOIR+kSU8dVv20ZQcQncOj9aZNFcoL
s+tjVuC/YxQv0YiLX6Rv8D8Eenfjq46EqsmPrRkcHL/a1DFecTIIEKER69vSAYaZAMbgDngyP+pY
yTY+eZKpvJrYQhZ5uU8n5hduc02k9RfAQhMpfuVNZl9zHaqPsGOTsio4WuZ4t3F7NcCnIKTJQL97
8ZBuZPop6oDOLTNgWhDIM7pwMDrt2XO7nZfGFKE12jSWbV7zhs9/N6n7nWcazzg/Dnb50Vb199Qj
sPETRgltNBxSXk3PV/j4eR+N529rKSBBxOZHE2j3JoXIxR5TJFhleuFzDcaR6nIpI38VVP41LPtP
0/fvroWvRGh5FzHhTKMZ7HrJaxhM5/lNtmrmg4b2FAwOZt/sElkyI2w+hrbDVuWt8TQM3m/aSTgq
0uYFZH+2V50XP1vSPZdZ+BpplPzdON/cArZnUT6GzP3OqmEf83C9jgcq+z/POZge4v9Md1aFlZ80
2IehHSHcpRvzrLVtffsRXYv9rXkl2ssIMZnwbok7b2bgc5rTLkLuRlnbYlGl48PPYN3mUMoBB18w
lWFOMI+Kkgdn2t4wsOD36XVhKZVkWk+nuPafu6DEdm3lifLat9D/7J4+RcpbrNpXdxAYfylz3/ok
FpCAHWsAlUFVDQulTDBCwHgHlxJXfRK0oSoE07jne3+uif8OqL3r0/bDOmkMgBGtYhri1aQB6OY5
duYXMCVptwCCFg3ZVNbRoJRUsY/NXua/WlCvKWhXU8FJoE2QP1lwmV49eORqUcbpG3DJZ2fqu9qC
JW9Ya2HP5AH1nIaATuFw0Fz1lo8UCuxBjpBHsEwbrpgu4mfPT9/HUMH0IunN1U5DyxEXWmobFSH+
L6O4pJxVcWKsxsAn7KDHr6Q28F6FRC8si5SOFIeZ6jO3q/c+ri71CO8n1CrML7HA46gqnqRTbHq3
Xxd+ADPSWdH34qxEo1lnJf3MKkxxRinhMBus2SHiQBr+KjbQIvqphH+zq/HLbw1IG8adrG2oguYm
96pZCAv4P2oDpki5+276AIRFGv+qUX8WnUGuIZZFahWIhvUW0l9zcLNDw51WY3mXDBCCTqCib0ei
X4ddA03NK3CUayz7Ak9RMGOZuvQ5xU86TeliyegTzMH0jtkuUQYMhV5SA+Zvi++hik9W5SwHpQUU
Rd5LNUxIpNNFOqBsaQoL3M//lTUDvwnCCX7FjWd/TVEL1dFGbRDSgvY81Ag+Ve9Hnz3WT3LEUbF0
mSrEjN5J9/Ha7g0crWA+fEtDBmx+KL6sxoITiUSuis6CceVTkQuBU/7KNcduo+D/pYxI1ThdwhBG
+X9fXJdnv6yA6eAVkrqU5AiPR5K1HWer9F94J2PKQFMTMDMqxC9GExPmQdUVs75UVS210nivG+84
NfpGy6Fp1tbSiJtNa6YbTSbkhdjDdnTEQgrxoRr3Zk81zZdNFUnbFhYfpmZAGGWi10zmpvXFzvRf
+oiJvliGQ3xzEv8aBPBIW75Aj5+Bn+JjnmGNZYm/on30WB0w29kmGEVxIFFQ97s6Sv7sKX/EuoWD
O7p1+9+kGevcHL/92nsp++6HLmBhoOjIQpZR5AAuVd5tMLrLmMJwDvLut+QR5lq2MX3xL0yYlZRI
QCEp/pT+8Bb5uDzKYJsloLiztHOi8k7jDDcVta9GfZkZDo2qsfOraFV3YJV0PpCsku9JxxOzOWa1
uy+Fg/3H9MNU4zWoKCOyBrqfHkG+gtDd1mgxiA6lt1uIlOFVLr2/ocUEhtePRnpJu3hUnf3wU5ZE
YCI+PziCcqfEHoLCc9Kpi+mqyVEWKy2d0eOg3A5w5boZS0luYQC60sa8ORYIHG1o+/DMk4qypXDs
Re4QHUTmGGc9TiMVO2AM9jBR6MzcUO+3o4dOCN0wmDB20bnXyp1fBvjEwUQz1AM+D2yazmO0pe2D
a5jwsD1EiaLkopifS7wYzRnODRctzo647M0f6ALDdWyMZobPENz8VlUEX3zBYwqLf0y3NkkLqsv/
UZa4s4oChBgoJf+tvHCRVmTB4JOWQEanmA0MvGmxwdWuiTEtjaRZTjwnpoP41ZIjD/3AdC0cZMnq
nozFVH9YyVZ2YnNgZeFNECPCx98wQdsHqGqMKehZt+q7ZOeLP0zhTeawXfvKDwx7/jyX4rNhez1e
2Ub7QlVydsLmEBbzydFh7gR/kiphzCnYP6SOIr78abz31KgX0NmeR8iqGiLKmjl6AhuzYd6q5Y/M
e/aHC637U8pfpEQFV7SewncTeF/D0D4R86h8WOd5/FRWTESOTghkyNU3zd+UcDr+hvV36yMZQLTZ
tIKkNUQApKwb/DHOUqf8rSN0kpAMY0rEijM5AH+bb7uAowWes+S47YHl4jkvmQ+an0pHbV7AhS8V
vDh0SyU/vuLwkYg/NTiE06SdgM7D6dTbH5HH3KVgpIAZRIfLthTtykt6Btn6wkzFbn4yFA2oeSIL
7VT7G/I1U2TIRd4spdEAQiLypuUb8+ZGIRikFJl+3d2ifNj2MZFcHCwgxl5nrpK7GforrJ5BHPym
ec7saV02xHTMb24SYw8De4eZRGAznBinYhu/8WSWgxyxBOwGTCoQH80rturqm5jHFXYe8AAdCtG2
xzMXsWJHPJQDoUxqTE9V+t7SomGYUaJ7JX+pKEw0joKwdJEXt7xh6oOJlx+9AgjvNMvdVPyh0tXu
dZWcBoOLbd/MuNuHEyZ0MviQhX6wEXC4FqYf5oiak87IdeFXyVZ/q6OXLMz2TNbPAZbvjq82Qdh/
Vl661XiwTuN/D7Z6sY1uk0zUcWmuVkbzKPB0aqN6Z9Ex1KX1B6S5yYtN0Id76tGwAovTdIsVlxrv
hbB3na3fwrkrG8KbR5PYY70xugAxLP4qmtZVSv1WDuCa8KegnlxrpAHkNbG19oP3bqQzN677EnPe
H+adllG+WVraP81busFIuhVET5EVrm8m3zq2hUA3OOn45aDF7iiUcLmSyWWoybYzBfrFAMWD6e+z
ND2IkoAaFxDBz7Mf8higOrOPj8UpVrzVOeL8OcypuPeF8zJ/yGRyHwsKbTx1er7PfOTplO2+SRhb
0TFFADQhZRb1eYrn6ahH57Rq984wUahhjaLp5kJiC2WL7Dvo4m0GNlCWBaFDur/rGpgmkYTnhJKg
hlTqBnH836WM3LGZsmA5l2qQ+44MKGk14VZ9+BFD6flOUe38VEV96wOk2HyD0UJdXyQP/Ncil0lU
ADkmxLMuN9Arh/qtcadbK6/ehI+7P+GP07C1pFq+9tR4YKsNZq4h4OR2MNSrJdiheAxlFx/MqlpL
D7Z0VGvQcTgetc44Tln5nAt7HWCrmANReH6DjqOGhG5XK8zASrcVmxknlbq6aNwBz2lgS/V0eXG/
aSLOQ9diQodHqTudq7bnEdn4v1HZ5m55zvLshsutqJPvpopXBvLCIK4/Wmy9jRa/8NwMzhqQ+hQR
05u6qb4pLXtBFVl7BaHlkqbRTuq3gZGeDDdDOe2A0EjRm6oHsMzJaNiFevFs0LHMJX3hMi/jLY+k
/mDH14nVMKHQFNP01Njme2WU1xEQwS8e4UBKUoCtedx9RYG4lAMyr4yBVuDlR4RiTfoWlockIwk3
zs4iAuRGGgpKe4eD9CbNX7fv9mavjEWUQuUGVc7y8VxCNRbsJ00H4hV67T3npwUCHWvOO1N1+PX5
HU63CcaNrf0bT/mRaRP4Vm5vXEX3n43G4iPx8/e+wd3UaN1nFQUopW51mz1EFGHIabC/qtca3Wo/
tq9dp+iRiImf18OsTfGxuyLZJ83kwc2br7jHu0LX702PjNEA1/Nog6qwUjDl1ZIHnPn13VZUfl3u
YUhGv28JPKKi+uIkLJJ20otFDnzg4v2oMf5fdGaI8Y6hwOrgU8qUBzcqXoOor04Z3fcU08f09ioG
zHeU/KqLeQqkgAjLWL7ORjtQ4oEJrFPM6H2a7G2P9bPfdgwgJ9Q5ysm+xyy6JJGLvQkEfPZU/Xfm
YVj7TFPwCkPOmSZk5EKfV1sMtEQ2vgmo8637GomSkJ0Uy0AsSYXyf+wUemEzyXd/ZGOvpp2QHBy5
LR5F1qIkn0A0A23EW4iSAN9Lr33WOWnKJGKMiT4AdDI0wr2cueItVnSJefULhIgFdixd/qxrwbnV
8RFDnYSLZMQZnff4AcbZPqjzQ6ak8+QRHzjUxSp1Wdo55CGagGzhEeDW6YzCrJiR+IevmHtMMSry
oUDmVMM797N+lzZql5j/hJzAhydkzbZCOGS0qz71OJZCAWLkNKcGLr3Hth8PBZUEZoKZTYPWed6j
lJDFWEZMhba1RqEwplKh8fX/Mh+b/lby1GySmkb8oQZ8azlnUg+7rlbfVp7/5Tf21obsCGpImrj/
ygwWJ6XRvPDa//WVnBNiOBrjCrcf00Cf5gw8A0RpRf6cjdDkfBSGnk8YlPEy15BF4W1b04MYJDa2
bVFaWXiABO65rSEJpl5+083emqeJf2kIg8BFwkghFmcxfKn0Va1VE5Tw92dYsN62rSTW+38cncdy
41gWRL8IEfBmS8LQe4qSNgipJMF7j6/vg95Mx8xUV6lI4L1rMk8yklhNFso2eKla9WmhvtTZIk5C
8F5I4bHvqo9efIvlXlkbuvVnzCOuIFQm5uiYIUi6MJzYVqiXWvB8yT/WSgXwmAq6XL7M5Io5Lyia
E60dTwDoT7/DWtUU36n/2alL8kUvvyGmu9WlwZ9ZLCljzUcoV9c4yj3AL0rZvYfS4iYzKTQl9K+5
yEyj5W3NueYiC1lrAa6J22lMzVut4yU0lUfQTx4h21arHie9/xtlBtcz0LDlSJf6a82lnKUBhDDR
66iqR8MivTdAuoaGwOjsiNbdN+I3eQK7I9MOd2Gzt0rw0HOznURnJH8i5FkK8+5PTRsS0HBRZOou
4J5qcQUX9FDJGB7VROIwocrWo5+eZmZGJ9t0+jakmjbq+FYxX2PiRMyYlNsWtWS87WX/kofjJlVn
dlnWX8suq0XxK1Ft6mKHe4IpR1hVH6oQ20nNCNyoKPiz5Kg2iBDFqi6AyKtnpiq8HUIDPJkZ1FxO
617TXmar/kyILSYFJKSGcIA7G0vIhrv2WiB9UQIwWoZ5ygTZzqf82VjSrTPnf0UjPHXYongwGiX9
jPz5WOU8vyClBbr9xCTttjTt5bNY/tkL08EseqR7pN8aX0MGo4dXNsMjaKT6PQR74Rv+rzbpEP/T
y7IuRR311idw7ITI1fN/3GZOFra2kGOl/BcX9c5XgNQzZc3b4D7O7yFo324k4wZnUQB5rcofCUJD
3WctqGTQiprBGblyS3SVQht4DLtBq1TkIaEcRJCbd+m5p22dahgMkeLpsfYuSQ0TrdQeekCZpl/v
DWAs/ZSvIy4AqQm+AwrXnFDxRv+QZQO2X7lPKiB3yXssALIJDE9Se4edKkulcaPqKumisFGikGGs
uSmEZp9N9V/GuxmZpj3lipMJyXFK9Cs64ZuizV6Kk09AM25SDY1Yvxva27IXGaGOhNSYKteIDptT
7C5Vb7EkzM45r3ReZy76TYhGhnCajLsepvR8mYnHAO917m/wOuqWuoT0MO5hn+9Kk/TQn6qV/JoJ
Cv+ct00USRrkL8inKc6o500jvw8tdVyH+1l6JaXyHNMESbUkXaYe4Yx8ZrmxlUz1YKjKjARpdFS1
OIbCLi1Y+quqjE6WE1vkwkTw7JSIEiPxmaT+e28iQk0S4oVBDiRZ6bKKWVWKcGJd7Uoizkw//7LG
4jEKhAjN/gMp9Lb3MUom4avJTFLJyg+EzBfTxNCCqwqjpNEae1WBJoOt2e/KXa+w++207lz1BFD7
sLn7fmGMoMstDDLwUFgJZFVxN8X46Tup+9cS2AVRu6kYiUnM84F18+j+lkN3T5LSDXWUnxF4cNGv
O9tk9ZKEZCJZmCfpgIcEO4E8X8ZRd9i+BagdDVvLWF4a4tEf+vvAX621Olcuix8/UxyRoSo3kgkr
PhplMCJwIiu21wW38/LGV6X6HSIOSSBiiGp0Hyr1W6vQs/nDklI6jXSKNc2l0TDrEproZZiwwiio
Rl6rlispoMjETHksODHFrDlKuC3HuV0jGgtyr0A3WEeHlIPcquKbGlhXPSx/pVJdyVZxWeB0c/sZ
6BQsw0TXT3pZIuBWtQKm7X3aeCxzX+I44kjA7oP4nexL3oKd0HQWOnFzz39ZW9XiyW6sZ1lQVtGt
+lHCRAZBT0Dxw2LCdydF8cy6dMfK99pU3srmuC0amIU0e1rbbqc8QBmdF2y85dVMVTpb8qYTfDeQ
hJ1hkvKsxFzqRE7/+cZgzxYvF7+tNALbHHQWPzoNQV9q28m6m9civS9VOfcO3K5Y3uaqcq4NmUAP
hiqK+i8YLKRPFadRexit5FBPOKYR3mb1n8DJMjOeNzoT/eC4NTDULHqzwt9M4tfPMSrCm6JMFCdN
8NfAjaswyLQ4zYWbT33LehUXUpJcyln7S/16V2MEZKTMFnygVgsJbK0w2PHujyIRg2ZJ0kXcHlXJ
ukzDm2I0t4KFQYEnu7EGrv4MhlFEvZGPI9aETvGWyWxvfEa1eao5d61U2UiINdc47CLDWI+VAiAy
/ppy9Eccsj0a9aJJYOqKllfL0HO62UGE6syM1pCLMSddpoupVDyMBG6+YVx40g4onw9zlS5Fw340
Rk/l8MpCeNmmdBwHBF51U3L5/AWMC4ArL6e0joK8ZfbqJ/m6pbVPBGrgmbKBokAIf/CUdUg5SCuQ
OB/gtIeVdgPehPusy7C/MfROqDQiK9syrEZXzxMVoaMw3swSiV5KvkX/aGLVVdn1WsY2UWfQmP5D
kJUvtcZ4IxS2nzauColLz8N1ngfvovRUgvhNtbp/UgCsy/jR1RzqhD7X9mz6b0FDCJVk5V6lmDQg
bDtSDd97LjKsZa62LUoGIF28H1KGI5G+5+xdT7Qobl/Mja3hL+6iHOKFWewKk9+hyCGPiiKiVMZW
VTtzUBkyfWNo48D3Z16UQNg3EvNt3cR41ww/XT1bJP+Jr6nO/kKdHLFZeG+jnNH4nPGckYTU1KOt
oOnhTIoEnJX6VxN8kB8YhQsBeGVK+ntFLrYmgprqtBbIcoi6Rym3Rhi/kWTjtxhxW53RFMOSeiAf
L8FYUowqygkWJdEcHQexuftqHNg9xBSTKJ8Sn58hzcxlI52HQwPBbOAzilqAQFoHC7BglKz4wp3V
rqM38IcN8saamvHROC6Wgy/dlC5BIq2EoP+c/WRdRvUan9TU6SQt6NfBQnRlckMKWG/tvLKcCR9o
3icPQRE+uCqdORkyGwkLS1q9vWaJLuNq3RlGfS1CcGkRREFd+ZK4PEdLHVZ+dB6xoiz7PjdM4NQ0
pqdJbMALkbgsZNBCOLC274EHpBnAzKKFaaCs1Dr/rAL/YikGXupvujjuquCyVIhla37X/UepdWDg
yYzJVGROi7YOCgHu0oK8OUDQebse/ZGNNiFD/+QEkmWBjqB3eQEgTdIVWT7xN1YI9yaiGlfasya5
ifY50eg2wCTo8Vdt8WVhUlEt/CsW4DScCt+8c0zBJ9NVJxZgRbuuCxa26qvH0coXVFiPqhlxKJ8m
LXCZmfAv6UXrpMC4cvXFp9aEcOQYppf9Bo73YICG72H176X4oo8HBpwrc+AWEr/ZPBNk5Wez2yB+
zoxdG2063IUD15aKZ0Fd4VxUFzbRpVM20ci1wJJL+DdJXyXUARa03OviLU2YFqHRwrynHSOfZJJX
GGyokieOXQghSFzp/zilDAhcAz2W/0FpS5STiJGZV3p88JENC4xnI/0WgTPc24Rybc26TfhYkNvW
1UBFYe6bc0ZXZx507kQd7fJX3jtmhBXxQ8q/DOLxjEf8FMJNnuyZy7fkriBLt8Ej+Z/QdkGrarBl
GdoPLq4VYGMEYKhYVzAdJW736qGPgebhwSXgJiRk2C3fRc2bU3rylRgzcjIcQ/xF7SR3F3lBseFZ
+JF6/qTiVjCQMXNgF7Z2KY0D35XIXz70b8AsaOGC2hP0izB6o8RGBLAdXJfhgxrA+kFiIVOMicau
0Y5w0bVmYnZxUOaSCKtsrQGQZ750lQ0YzWuFRIEYG8IqfrQtLi1OfsFJ2x14DgPzOtPC8FCQwCHY
/TMetlV2qJPA4QkpAcwPNLS/HTAg850ejvNFeESQ/Dl5EINqd47cbiIB8gTDIUw7V6JC/Iag1IjY
nPCOoPRkVLVLtUv9a8R7k4DZ6jCqyB/xpH7RtabKPe548IGWb+pnIW9ynz/egVYkgAJzQ0CMUEtI
so5B06Hqg8JfolXpnXYZCJqkq9x3Cr8eaqD1AW3WjK4Dnzry6e/sXpytXwFf29PP0C650zcPWmDS
Ezpy94biAyooaQaduslIp0mZ+O41SDyTizggv3YvhMIIi5P37qGW54UyUf7wdWb1PTUddufLb0bi
ZXfVk6NYelB3sTzV9YGYDCj9/DlMqWSZQuHVzLdwOFfjW9ddlO6sJ+gLQZcLSOCwi19H7ZXJbA+K
Qx3uJr5lVi4qkl8XuUvzjdkt1qrVHP4W0xueUlG+md+Z/DQSDP9OZP5LdVs/kfQ8XSFVTfm2H488
AF21y87Td9sdDSwkKroxygRKr1V1YTKLAYULKAB/DRjwBxcwZSNDgalxOVcHqBoNqQdrydiY114K
0JCx8GJYBxAQNItvkDvBMPmZwOJFkuHv0W7jT4+NdSPAD1nz5jHrCdsd3BrdvwjFFab5gEEXO4iR
3QIT79UpJHYhYuytbtP8xmswV/gNeNNF7exzyo3lU9Iv8vhbs7weuCypcTG5iKsEcSzk7qNhOhQv
HTPeffmJFJHdhMfTipaQoUiHT+VLnhzxMx7Ytu5RiWi5ywYl/5m3oJ7IWcMbkds9JkBykdDqzIoD
HYioB82/KZjNdhxb2BukZI9rt4xOdpiglNjmMRszmY/yJWUHJHVa8YR76dtgudTRIb8h1mQXmxcP
SsOm0JK561DdMgyL7Umgf7yOWL9jOrYNa1c+chJLuCiJzuP5biOvojeuj4AlUErHoVex3GuZOCzh
Ywju1GvZba3REwtWCF44YGNnxHcFh9MnDjksIPh/sk17aXkQv/uGZxngYL6uTBsbq3AnpgUGIBWL
9bXMnW/MQwAqIMxLT0z//XLHTozTgh8sMY5ZsSl4RMAmV0TK/ptqwiAYQSMezn7Q+6+Hcp0CtJuS
eQOhktRHAAYygtn2VwzP/P+wcnyIKaSyt57IoJzSdObnAv421+jnwHbx9icrZtjtVQOeVR3JGS9e
g+ZxP0XMrvleI3wODj4wlBhLnH21dDgIRXBTTzcV1UjnFW8k5qiXySLpybawFen0yLEFra8sn0WM
xfwlIZbYBe09IMQbbB56MsIoil8JDTAsJ27j8cLXbgKHt4d9DFtHciwV2sh+/gWDF5U7LiJCMhlJ
kpkJ/k9Xz0L4z+cwL4EvyKLDvhAWG98iNkhsylgGNKSqeNVXRFGOvY0bhlxNT9jOyUKchIAFCR8C
N6oR3Qsfs7+LhV1FzGmFduOvmW78VfjoI36VotgIKecUztUPPeb4wPqJO2r4kom/SHetekhbav8e
yC8pfe5w6zUHvPJCsLSkF7kj2B2biSJmRz1bvfHNclvggMZyW2OCbFyMPdpbMDwZDyA9QAEzDrs8
x0KJC4nMMDvcMkwC56ggv1U4BfgyQ3DIZouuh2BD8UmcC0+K8XH/I5CrgV3E1eJy2LEP5EPsXCW4
pfqG1SepHVGxYxzdVit63pP6LlLAyE+0ad6obcufiHeWvSl572ytDD64FXQiCBhmeAa5Z4QtMT7e
fAY9r50ZPPaSjciFb44rBhEsSqMZT37fEQbTMbxZUsBIwubGmcoNbxc8dfM6h44F3sR3CkipzpSf
ROxxdowbZksgBr82I3FvyTezQV0R7raLo02AFZcC2Jld6z2OHLTUZH79I+2GaVlL8Ag0vsSeXhwh
iXUhlHyeTywII4cQCPFL94IBIbGnQhXXlpu4CfjbMXy6z/VVJzycxJaN8GOuubkhqllbjmLdQ4Qk
opC9LqSsiWU7KgJkwfz8pIi1ZLf1y0PGXHVm4xd4HKJcOUvMlvGpSk6zbza84+TLSV79IcBH6dfy
LqbkD/d8WrxyGZQrpw021kFNvU7fMa+D65ibqPtYn/NKApV9otoujxzZNXNN26KLBM61Mm/E+Eg8
FgAPqRUj9Eb4+7jKyQkEVQkYElK9uMO0TWQDETOYWGyY2cqB3VB6YJojs8S5oW0gJ9pys2BLtpej
oHq9T1jcD1dOo+yQne+cDgqCJXGzTPBt5V8LsNL1/6R2U9FNAcJOoIZtbcSBOp0XkUenEqrhT0RC
FIMKqlbZydK98J2TaS8f+aXM0GPxZXY3/rjqKqj6ihUPX01YXsFIwNwrIFaTibBM6vzWpJaD1cxS
PsWeJuFH0KLvSfSq5N7zkQv/AoE/RtuRQc40mm1Iqz8N8zdGnYesR/8UkFyTHsV90Jy12Ale+mco
XkzCz/6CNw0tV3nvF6Y4RM+LzMvDtB8f2Tbzberh8MHYGmUNsA6QzlAKrR9IneLJWMFoZV7VYtIi
L9eTQofJCQMZn9x4G3UTMoAivrLuKL4taa/6H7EGJsvtami4CP7O46k9gryD9sX5o27ou5EwqfuR
bKz0pAJDAiN5kK3Le4jHTCY729oZd4Lq6n4dBKu44bOH5h3BmGM9evQ5bYSbCmrXUUxsKZipCAw/
MYkbEGt1B4T8M8hPJuzTPZu28UWhrW0PCQMmSzhO4jbRNeagFQKvv5YhpNkwr6q2gfYutCxv5G7R
rD5S7bs1h30q//D8D3QAVfsVyrSh7HYb7DCgjxjDJ94UPar2NFpvekxcjApKYTP2GKBlVMSoR+l9
Gk5u7QOniUxxTX66ZYfPuD/i7tGJOQHDzGS/gmQlcguV9K4dShZ3/kw3TfYphzamU3GPwzj7R+bG
hUgMLIgOoDfWDaVnfPiGCz+umEAFHCiZ+OEyW+hYfmx9cy3963bxMm7FHb5NwL8veXvaRd4P9yR9
IsRgW7dUNWRbbvzxFrJRV4J/Ghqo4x/iJ91/+Ccj8ijWaZ+Y46Cb4ID/4zwt7Ql7ISnv4T8GjQUm
jmE7h1veccSaIzwEde9LDklF3UaesMAyEyJdMac2t328RB4FpmBw273KhJEdY9xlg8LkqHbEDShU
hlmypzOJu44giTrcGRv097nyG8u/GBdLONWA9cZdOxx9nl1ikdA8V1t8jiZaKM0bim1J/0PbXtzi
4pAEh+jetna355ea/CTWL2F0woFKQchvxT3610uQYV4SxGefevQKoiBzeu8JyNC4AATYqI1XB8Qf
UL9Bv0HDvgqy39YC9oTakWDSXCaSSnuEu/S3/I13mNOlu+hpXN4y+kjru6C6SgBhDp8ZuLPO5oAy
msfsvmXNAQJnf8l40i3gov2x+NVeleKidI/NK3+50Stfuun03/2E5mktP1hXao7U7Isr6SqLWeKQ
+o8gsfs9xpNg9JLyYBrYAb4tBv9IelgBE80ChUr1rPQoy/fMYwOZz4eIE5d0TmsfHUl+87cs4yjU
KTv0dcVHo+neyohcoXphnG2KG9IgFNIE92QsCyA+W153G44FlNVBcjsK/8SpYR8CnMFUrDj+wYLM
pCHKwRFJ2AWPv0p5OY/syW/A9r5HyryDtGGNvgo0mwptYqpqOG18zaQ7Ev7Ujhh19uDC3iOyVog7
6WyLlM+g3NEXQ9V7Gl76Vmv7urx3C7gKsTGXLu25ML6VScj0+SztRzrDme62IpJ++FDLW9nXqwxr
X8u4IMCgKHUrqAH1r1mR1Nmrh8+8R4/jZ3ZF5yXAGe15JYGdisTTxAHExYvFdrONF2vUti/PPV35
KGqw7Af2GMiLSVKyunE3KocwykkwzXYJSnNhRnVFUSskGI9o9OGfUbhSX9fbGlqhJB+gwWUQFRmx
W3d5OsvI4BGBFAOrCDRX23K5jQV3VLGoH0DKrFqLWoi9pp7iGYTOMwEgICXdEg5KdNB1jP24iysf
lb7X0C/Rq1DmoX1J3brZUllp6Jor9sSLGyE+aOYXb4AZLyF8rOHC1AXnlYZQ+7lRxn9Z+2X2Mia9
UxUQdi5oqwmJkski0jTBUFKSVdyyQPmCGb4VBAoQr0AFVpZxpr8iWQZBxFivDNIkBpIU2aStZGiJ
LJPXLH3BXZMGKX7qn3115AYI/N4r4ENZ1B2DqK7QfKtsWnoLmvakIOTRi03EDiVGm5ILVBHCO5W+
Ge9G/x/EjosfEJFo5YzKMOfM9TqQvrjKZKo5Tb1QsOUMYQc2V8krZwTFYhoaqAlKdJ80jEk4xKIL
qXeauE8C1ifYR5IcNvOJMRcFH7MhZYi2OkK/mvGqlB8qKneTWcyMXz4mFHpt4V0ssFcKw65ncyTu
cxQrL6zS1qPJN0sMX/4FZ9dAr5BdrHDDL8WByij2QoogMBpSVImp6iQnRq5rS1/a5Exbs16zp6bv
bZU7/heYQuTj1nvgt0yqU8oglOprpojFW/TXVrYpb9UCONCpILJOtTnHC303E51D1coKedftVMWL
ZI584c8MP6J2OSEpiYDjD6fyGT4JPfEnJ75oxAEHL/WtyaBO76vSsx7MQ0Ju3WEjzofKPCZUrCW5
c5tIedbBtvcYrwuYzd7yK2kGFQNT2e1ErKVoYrHauhmDcs6e9tD+Mz5Sw+2PmnGof+sS0QWiz3Xz
xos25DsoBqW/DQl50R/VPgQxnYC1cnE5grgc2JL+BX884POzNi8EhVLKNZrhzGxGGCPSFRsHYLvV
3ZKO9W3YBu/zYqR0enzzELiuxJQN6IIewFOXkh0Yx3gC8Z4qL9N8AEuqXgKbv/KAnBCYuxXeivAo
i8eqflMCD4O9KT8aE1SbqzHKYTim3JH/cDXRkQ4cFzMo4BU7MFqolEI42aXGk1iOhuPApDxizr7x
FfAIOFS8OPsyhC2Xy/whwLNiYhDQhwr7+W7CPbdW0eRAgPd/Sc9WyHaX1gINHfEciG0+oumf1R3b
9kydoRDVywAkeZMZOJBSt3wgSxzbnFEQ/6NKoDssUAD06qU1DoPA1p1SU35nZshgMYu2FiqspXyf
9kvUGE2C+on4u3kNy8CPwNVrxfZCOTYL1bf4HnBXjfohfxc2UPnbDYnDDBjZO1CEEINEOSm3X434
kMI36L4FTDowu3BbOpcuhrSdIHkZ51K9xUgZlBLUoS2RjTZEOPl/IGFZpmPVT8Qn5PMSHYpSclzz
SJf/mPrzPzAQKZFpC3b6zvVafGXVaTTBrn1q0k3x6Wg3MZ1gr5By3bQH45xX18VAL6CzVhHm+/1n
S7kf8Ro30pcf8V4xIBnWjYjZHFfkA467Fu/V6abgUtQi1jMZfmCNAZ+G6AJGtsjGo4nOk2HSw6CM
S4hmUi9Rpq97I3QAEi8OiZLZNLwiSWyg+KH2pZIeJEJUUGhVr3ZxyjOwMQjwk+ddywIiTb6XfQTl
pC3ya2AFkw0pgwrUd5nY2k3VO8syI5pvV4zwcZVsSqb2TW0ccz5R/Eye3I2k0xirofIS7Tixf04C
lAd9tk4sY53zRRDUgUCT+w081o2VQKCe0Rrz6MQuA06GXJbkmvCRhp8WtekyYZpvBYP3gjOmq8N1
jXPE0mDqbNBq07kinB5BVCh3oftg9s+fKi/ainxcp6AZ9IYd5jrONvpGQYMXML3isoZDBBoGl/kG
dcOyKzOBcq/5RKWRtwCRDj7+IvRo1Sf5q4sekwkLZt3NG7FkPUS+SnPgxUjKOxUwc2rN4gYSPizh
RtXKWoB2n+6WXa1Mj8UZXNXjKmWal8WIefk62dHJz0qG8bTVsn+tCl//oBsfdf4F7AxRyRo8c2m+
9TIRHobA18JYcdzW5bMrmKIZtBIeYGrcvdx5N+ZGgDXZPYC1CzF6ReJ30Y8O0aH4h1YFYYikiWVH
pp4NozGYR/nmh+EzRlmRUBww/gGyITIvsIUxV0vO/IDGT1OQJJKEtHjrYdrOfJE2PyauBtYBQX5l
tCTwzYzIZFf19M5MgAyFqfTmj+FVJzYzfPLPNMamPjkvHiqisD3jnGS1bQX3fnAWGBmDN4BwzHmg
2cLv4T9YM9zoCgl+FY1T3R3L/hqqJ2TyRNjS4OGt0fpje6wYEXEILQtUNHIcnCAgWN8zL1onEDL0
jZw6FSq7K/kHzLonmVEFYhdpLUZnvb738/tCzcTmdWSey18QUFHMlDMK7W6C/Q8FQdEuFqw2DMw8
BmXjGuCT2NqtgjuXeFltW/AU+kFvT5yb7IkiYxcU76WIaMZFvdwz544AXbpEdSTBkaQKiOt/YXVk
eKD91Md2fmCSbiYmA/a0gSr2u/hgghvvK7kUDFPxuXEVZtMmlfc5URHKu8rfLcM8iyel93fYBTAy
twZpPY7SvyJhzRHaDhvVILeU7cA8G7wtrPAJM+UVAXqhpIENXo00NTsjaWB5q4rI1coni6sc+OUt
iFyyY2ViVBfejmXQNYa+y7hWE26tApwqzJ0FoleVuzDXXNY6JlmQZifzIlM/qvdMfcafAvxgn3Bp
cUcSSr+e6eIrd2RFBnIG98oyNPqbmYTi6qRLjba1cpjPrLqES1p/MorU202jfikzD5W657/4AYUY
aQEGL/0DS34pPinjJNysBGbJ7PxvU3kd2H9njio8pzvKm8ptA8TUXAUcbEu+U0GmxzFpbiL0U7YK
2/l3qsBw30R0kdUq/y2jPWLGmX71mEY7k+U6cAgSapdHu/loEFldEaW20ufY/QO1e8iNRxN4MtmU
w023VhXKZ4aCLqhYEaYJeq2VwkclHTPkuRYf1HuhOPn0oAuVOf/aJQ7BvCqBA/o3Fy+I5bLsVVRv
RnEumZniy72lTPTJ0QAb3Jx0grN5LHg/hB1f3ARW9oaQLXtR9DHIb0hhCxxBPjTjk+nNNU3Pqrrr
k0MbP8c7VAexf5hI2E0iU+JzbxwrcWdM++JLk1AOLInDkB1wlraHcHGcyL8dUSuqIwoszDZ+CUfp
1mluYK2V96q4lOohr7cT81mCZwPPStyy8yj2sBBQKUDXhUA9ZXvePVzLom18iCRHf6FhxrNDGi04
1VXzxu9HUCsTnBTOC40E6BY2EHoLNR7hCXAeEKoB9jvSPjn5OiamTUI7czclULhg+xd+XGuOmw7G
XyI/Gy1aK8GuFv6mit8WLMJ866hOA7a6fjVvuGRZPzVUmqNy0njuI36fOKuPvip5vFxTewGDw3uc
QrCziJ4hOKZgSzyuZL6pdHofh7VPnIeJTqP7ZT3T9huJ415SSWhhHRWhcCRleHFkhVAfBXNRZIAL
7v9YWMssuwbSD4ZfjK8vgemLz05kZuoZxOdgOqRHRX2F6itnXpBXnVMtraKisFYmDeT/q6L1Y6fN
mFwzoGN/ZiKPCOxII/pSQ30To2zAZAk8bESJgnBLpaxnJNtG4rZJaHriCBHFNQ/Y5wYw+dk2wz7k
ORIZ9tN8s9ZTvoL5MFkfdQmCTbN9AgzlpxqdJfwJN6Ev18H4oxETMGRsRa8Jb/DEOI8RdmbttKDw
pEJgvHkfm0/2VPlo8eDcKMcHfkSjfA78eu6zVUF6KQdeWMwrMb0aMTH2NN7tMDgbVoISIDamWYAg
laBgcA3NXVlxipqC6RqEYSqJHdGatGbvRkipWxCq4qn/E/PzmHkFZ4SChuYgGj/l10z9hLS8vTYE
mYS0p8XHzI6QpAjJFj5jROB+s0tIAvkNUJrn70B3QncS3RnZOya6NwhP5deyI8TaFGxF0sS1I1P/
kJIMUz6e0lUnULTSJfDzyep6aEkNHf+o2RnQAz6KH0Q6BX9EgTCKIjS8ImhceNOin5wZFudeqeyD
0U16wMnHWt9XdpGfe83tqrOP99I/V817UkHyRfkjgpNwG0b6eX5PQi80Gmdu/kl8o92Flm1pnJeR
i+DUDP5bflyu8sQlP6/4TRLkoef0ItQbPoaGFuONUQ2JvaZ8bVNXi8p1q/3pfBoJlP7WRJvkhuMp
EzfYYNmW4qHrANHwBrqsYuTkyGKLSB+2SiNffYAIL80RJnxK8VPhIAnb9y632/nNEE8VhgWGLvx4
n2gy8h8F0aMuX6vclhLOoPX00xJDBqSIZXsefGh5xr/4LU4QlTldOflVgtwVbyCRQSBFROO8wrIT
GUCCw3XC3784o98jAYSPt3kflHQ/sR2FV80U1WePI/1FPB8dIwIj6hgXoKjvxc3AIR2xWVMvTTp7
3MNt7BDlPsTVOqNMo1AwopNJT48vfmTgSHVglh6FiIIslniOPP9iKyqPKJSNVaiAgG4GXI1o0Kab
UTxz3viYeqM9h8fIElaC/6dymyfiN+cXEQZ7XopqpvNhE0LwPcZaRGckzpEjGCMCNwdS2b5L9JF9
8eQnm6PTUnP7dHUVkr4NujsiO6B/UfbDDuFuuwr8Y1QvNMOnUviVDATx8ZuE6YETjuKYFnmgjld4
3wYBDozIk3eEtMO+V1mbElAlKkphMzB4L0mBohaC+Yjwj2EKZWO7in8n5SvSgdeq1DD5kU2IySAt
JLNsi+JGKW6MVAXo0ao3KheCcAAdzrv4N4UzRauPily2wwtZXQPjKevIzAGg+8j6InEkQEvBNnnP
EG2gm7WL6tj807XDCyuuhk0wv/aolig5suGXOVLwrUV2+a7+AUucXdRy+ieNpYmog2FdYHfQoidX
Mt6QS/gQCZf9F3Suc7qDa3VYIu5BnNiQfBSkRCjJORtZNGkPfl7LKyt2MMihF1Yfm0HjOaQ0Z6eO
BcqC+tMZiFWo2Jhx8cnw2xGLNOzYrh8rUnTeezYR1gmMzXFZbI6yGz8HnizGsruW3S0EzWyjUqpQ
WejH9mwiGWL9ciRT/JBoq77c9u0WooNgbDTrvNByHljL4g+TiMrKneZt8FdyZJ8WW+ZWt05NtSZt
irid6kN5n10oeENwbCVkzieeIiLusu4QMuX8VanxYI+or04F/BwAE1yNkd33HpZoXmvxrfuMdgE/
7p1Wrccm3RE7TmxVe6CXXLWg2mb/GBQn89MkX53cFVTBOpbxnBl/+8RUQKsv5A/LZz0q+E6VtqeC
qdXIDDVCOErH7f9yFbKeGtHSMMwTOXZozNGjTiei7Ri+IZcjWQbhNh/hi7qJ/oZa2R9sNsaM5yhl
U9Io+38MPPKAqQJOXGZ3w+5dvYZ4NELjuxIutMppdQT+I4PT7n7r7ItjhwphX/LQ/ywzqnGNoIZl
BQFNpJu9Y1LCy4JaFqeh4N/esj98hBWLRzK9PpWtqnpySHxYZNopyp5CQU32IeKTjf3dqG/w1qE8
+pCiC5OSYoMevx2AXa6m6jVxENBYBdrRqD7xZ2QVfaGwMjuKO8CnUndMhhiXEUIJb+yOeY18gY6c
S79BboctpFEJSmCmKmwxB/NJAh7oQ64XT7b2OFgJmiDPkg7Iyg/LlmAK1jlbCwwMHj0R7U1AeSO2
f9YDUT+HzoimznzT+YEVfqsBTxITIrY/OL2SK+dNbxxkRAwb5YuUSOR92rOKS8qWHW9Nv+WtpzMi
cJ49RL6u1wADNiw5NxQyAP4tp09O+XhMf2cgCMwWO3QWoCa2zQz18FQDT85sk8AugdeTCeYxQV+m
BbZ1HuTd9LdQt+aNfpQUsq4s7uAUn42PnoZ45OugRuvM30/Mz0bhx1JoFDzOnOGlvuTISbRgRayl
aFwz45F07lS8Ze33fySd127r2rWGn4gAi9huxSaqd0u+IWzJi11soliePh93gCQ4B8ley5bIOcf4
K4Cd8VrF4iI/xq/lm/TP8MqcamKQKHYGEQJcgbGnzpwKzYKFxA5og3AWjVWeihCEQF6oxBZnIf8V
GQzkyktc6kgdYX3ZoRIgJQ6bwTxMANK4DBLr9Qgkwp6BtPR6CSaGjuJflq4JZe9m96y95Y1L0FAo
+hkQQTNbIlHvqpa72Yp7NmDA7TW6CpS7ZFmH9BB+XFIQ824bUhZjs4Sptjg1befdrx7Y9UkFGgO1
WUdH7Y7owQiX8Cc4reflUXfAYworCBdJ89UzWarD2gzOogLkzlSG3C3g0fCoryGZBgKf5vOKzXNs
sbWS4SGFHzeRn92Brzn8pX5Rze6As0Oz7dRmpXbLvF/rHUo7rb4HEvHD69ggdc8UbPVF2ZafsWrG
hmuAO2jcJ2jaxnhffTWLaLwhQncbZWFwCaV8q7iREfUSTUWoRDDzKP1DvA1/sK2ZnwFVocwi2a2i
e6B9G6DhgTXD7opqOvgHZJTGrkhKa70XqztSng6OHGxKXvV38hLF1xPorqH8gzhwTvdtjgih2poH
8mYD6Ex9Qa6KOXxHwgmrYZruwhNjf0eCjP35k4m1nfQHC0RrjGqIg7UDBeq13dPHOI2PsVVjd6sO
wftYp4jEhcxudOJYvWFcjgaolbT7yFZE/hE4UrrVmZ748SlevweiTd5XOkNftYfHTZxUPsUwibO5
np4/vzsF5YyryHudAN0Cpf8KWy3frLHvOoAZEte9EtP3fobj5qB/tplNl2kkMPQQ/+69tbOZebhM
R2OLNz23mnovJ/+qbNUhtY6LYwnhWgd38jNI9Qs570a7iBf9l0xlt5ev22BhRih0a15wRGZWv8C0
2NGiQYA6LjyirXHU8wePs51Zr1KedioPUo+X7hy3KygpMjXbQ6R6Cq1nFCb8zqDACoKE6P5dKSVm
rO07OU6Y7JeH77x0PskZtda/iJ3tOaB3oTqKqqaOEnB4pLA9v8svtV+H0XKUfskFr0Jfx/wCOBSv
S5qAdJJQDcJF+XxyCMjcAY8SQwf0tENJjNXSCBZ8bobuQYNlixn6L3IlBAj6paRcKmKCLMM/qkem
+Bq5JqwLiSs2DQIGbX7KUuSw4Ziw3/7sdSIX2FrL6aWXvHwv5oR4Y6dkb2S8yF1lidAUzXtjy+bi
Y9jJUXvI5WboVurQzoPXjmP8xd8dvbzQ9DNe25eDPBPz1k8FAFQcBYV7GL0xMSiL7Cnl1htnkLrv
SldJoBkX2S7a5UgE5irhMH/BguamyZcKo2r3DZHQw6YLPKUleOWQI9VGKpNakvlbB36bxxafKW9/
Nq6J2kT5aRDxSBLi+C2oi9mVDeBUwwMf+8JV/P/D83ntmtpvyeI6L7xsYEoPbkFxIItAx6udXSVz
+wn2n+wPL2oIsXcyOEiU+hhCjsbgFO18TYEGYh2kJcNuFtkBVs/cQaOQj6s+eW6hMTP5QGxL1OK+
XtXvPS8Bnkjjmpwz+do1rnkUm3spEXFInuSedk36dptjp60A9Fs4aK1d6IDAzi6A6TsalPOytjgt
vef9vMYejPK7vPZkWmtz9Y0uU+RXFWaWplnDHYCmSdepMAViD6lbgwR2S/3yeu+xV5VrE6Ma6z0B
FbXXJSuVHO1jwDVDwtexXz5S61P43FGmPudH15OzyZyTVR5TpJh54xdj5YcvaiNVv9Dir58GoBTC
grWvPtbXYg3s+YUlQ9fOhUQhEdMH3C3kfbXGnlYmLklrIDpsIGR93DrIGpDsiGQfbwzt2UHtVsic
YG+iW3eJDLoLOLPmob5WgR0KR4Hoc8SOrW6NVYLeOLHBhGvz9so+Mu15+AZZpwzw8pl5Ig/tx38P
7sf4AXxIDAfVNlQPC2DFMtc4oQ7Vv+u2rQfIEL7WETZM5cinbhlLMbfD2GJ4/fDP28W0SDnmWgxW
VPXC7qCy5Phr2p1I4OWvqXhk7RKv9FnQ7mBgf5iPdnke6oeBXgtrVeEln1UifVU9kbprLPiB/1p1
ynU8Cj8s/yIlVtHiTb74shd4OzGDwJU4LSr3zjEBvvKlxO/aqnND9NEmGh+Wc37ljFJoIv7mNEhU
XLm6Xfp0yr9WCIR5uFH8pdPTpOEvuhC+H8VHmOw8nVlg7UmyZixv5QW6iVe3gcxRGfOnCzIQ+WRo
eJgZX3F1MjKnd9+N//4sG2WZvL41bOcGwp4K5NDwg2GhwnfJ6I6JdMOh3YAB/nSUA0kelYhTx4TV
SsuX7pMgnfIhtbPvDKwGqL9CMFrY+KDmr/JYYyzQGaIm0QrfUrQ2vrXXH/C2PJ0bCHcLfCb8TgW9
KzBdSMtaeoAKmvwM+qU3Dd/pWB4I8pSxoJTnQti7Y7vCTjVTEdXCiZ1GZ/wJ4IsJQafrllwISDts
gfRV0FcqJ/Q8LsRsE0X/gNg1/cymSs8EaXQ99TCvIworCJhaIGDeapFYkYovN9aIOiIOwfVBN4FX
J7vGZaD1RrjFxYPMMr1bMc4jg3s5REMLAg16dN/5RKLltOw4jKmh4bSdU3HpYoWGVY954qr6IsWY
ep08gttu0RbD7Ys+3YxxfKNLruo2KMjdyWFI8UjY/LX8iMw8PbwytqMNEbSsEHp2eYmn9FMQH2lL
N6IHZofeJvK9VD0zd2cvp0T2AEr0L6yoC2p/jWr79qOnNHtiguRURQDc1GtEjqhOPjqqbZiP4h6W
IJ3Lvvb7W9Gui3KP8FpS/oTBTbdpzgyz188gfodComQT4m8x+8ffE0WO8jAu3VeA+JJKbMwIK9Rs
u1j51ry69XTF4lPQOBcwXbkbzZtRHbQN4KNi8VAjp0rsmhR1Rf6iEXFObxGZ9TI7K7aYvjtDbonm
ma4CjdEsthUOF/pTqQ1ku6N0TN/h6G2pNwE5XYztBl5U+G/gf39Wh6BYAiHlpzGkPYf0BPeT+lD/
krh5/5j/tMATXl7ZA52Q06aeJp20tkSOzZAcoodoVnrnjXBxDSlQDVnlOL0BPMCuTU/imRRlu/9O
SeWG7lnC3RHzjvjhBcxzNHjLWi/EbVavG+ZumkJQK9c21euz54u5mjtzkE4Vz89CR2sCUq17kbLs
wlWECmK2ysZlBqf0tiNiuz5O/zlk7QYaFWoWzcSwJhJrhh5OFo+gJrUlXUyCO5tDMX61MaYzp3Kp
NucTE28iidcVNKeNv7LK3Th1w5NGRKmI4xI+xbRl3YWlrZD9YNApnQZ+qUChHEqmxfGREHxzQvUW
LpBp0JM6JAvq+wrlEBw4CHibK8AmXYBdHxdYIXu0MfFO3o77YAso0xtrQFgJyj6olnwFqD9S7dmQ
QXTWDWpl+h+dHvrgEiv0dMzWmFBM7GtMOshr56YtbTqYW4I4BEcT96SS1B5vWvH8VNd6Cpuv3bvT
8JkO8HvZV5xedPBKBJKB26IxIBrH0pez9U8rPt6Yffhzv7X/fCNEr/C4r5PBS5bYVCjbzFIvu3Rk
HE1A+6R/m+IlBzBfWiOO+p1iXlZN9f4hj4CCN7KW9UkDAtmWM7ZzWG/CH866FlTbNyJr5qkPiVCK
BYKL8YH9TjwORwI0iAUn2O0rhjS/hzsenITi9nyFyX+tU3B87++knx/if+MDiKZg/piGfet9Q4jo
NijljS3fAGZdQON//ECYtPBhexSzBIf3Wl2bq5lFNiuvGvhPhlqzcZUb6Bhoalfuw1VPejRBjAQV
zNYK0+YPpWQo/TAczTvSe+cwu+/aVm76TjoF3wwt0AVIQphnxP3r+ZHn/AvipLuiqxutZP/aGwT6
EO11jnGvTnxl3Lhh6JJKrMTgWFZ+KAXrzUoG/k3R6czuv1J4JvTdPgx2NPFnKoLO6T+t7qmwcIGR
3Q2QYSBcEtCQxzqzW0+rqMXQVZwT7KYIJou5vikdKhh3xGG8I4LCrGGbxDYtNFZ6TDXgjfnk3JxX
wKQGXTQQG8mTgRe9qUYcc2ipdA9y11y6whp/jbt4p5GSPXsLztLupzqzeXh40SzNnZ2e43NpRZts
8zpIB0R9TDRe+8y2w6OB4wQ4+SYUhicQDzIJz6QkqmuDnPAZmiRiN6k+N49wGM0Z3vUJQtg86eSZ
69uOd2JNPA9EhzNe31NpofqyRPrY7pVPDXCFbQRyZEKOSrSI3yiYeGgRSUDxs9hM0b/zMrMrc56v
9QGMeZ4/QXalzUBO45R1aAn/6NTAQ8aLyv3BTzZJF4dhiYZGA7T8Sl4k/9gNJxjUeUqjzSLt5/lF
QdqDeB7NA5oLBo2bRP4C0DDZgg92jHJHjEOkOQYR1RiJjmmBgJ9TgK41W6oJ63PUEyA7HpKJWCO1
mZ1Vp0oXjN0KTeLnITZQxhBrNydX07rxjJG51B2Fr3BqqLZB92UTrZ3LtYAKtdQWBjIa/qYfGuvl
OyndQrIeRPhPt4JpzdwuJp3FkiqHD5uszZcMcQpPYr0kbl+Co21KEERyI6cXtKhhM5ckcvGJnBCu
IrT9wAzgYbPa1tVJ8XAzqyod/noEVdqGmUevF6OBFpf13q/aYyj50bCaBEvCBsSFTFlE5Z9xm487
qDkKFvroyKSCyFoitGcNmqnfGQVrVy/2IyHi/G9ku27cnopJwekQ2PPxahLGKP/DSJe7EoE42SJm
gGCfwwMCLQzA8nZVfaW+nCZc5ZwUnGbBxArjvkPFhXTB7Bzx7WM5/TBIYHJIrZCGW5wtE3yBVTeD
xPLrYAPIKHCByV4deZlig5WWpmei/viZ+t0Gl5iiOQLt4jU9UHo+HZrIyidJC/gx4Hbj6HzvnZ28
nMHwJcmDCYtZNmIa7/kc5zzkktUad2Rq/E02aSXyeETSs9D/lJ+o5Lip1qW043HPbEoX+VH5U3PQ
oHSfAIWtCU5gZhNjR2Q4sXjsRN7eevNFNoBTBPAkbkPO9dzT2A/6O8LuDMdC6jNLYGJHVT7S+wDj
WlRfzHsxZxOkX6F9/0PMr34bBHRk2E1zS8GTMpMviB6465X8WP0myKNsBr/ekJD+02t1AdQR3juT
bnHWWzt7rROaWZQLJZekMrQqIlSU8Ljo8M57+eeqSRf1KTzDAA9o8Rvh+VAJyhVuMk5IfAbcmSty
i5PignuD3EIS3ELxUqj0XwLnxlb6nZluZThCY3WbJrgJhm9qxzi8vccvga7SdUAHHJ6vSeR4NIVd
kS9YNgjkzWIH2H5Mvz98dW+p2uoaStH8iWaN6ZzYXXSFIalBJIH6YcUv8ga9B/d5YwTuWa5omiWG
iO6mmszJoTnCGUi1X3G9ugZ8IKA6YdWRTYmhaXBAXOIfE2E0Hpv0pO+ahD8l/zMxWPB8QfjD7YkF
EQb/oGei2qNDht2TIyIlv2N+C+ibcCpOyRjr6nj7gJvXIQf0hPOZ1MwIR4qZzgzLIrlP5hfasATq
BfiSDZ3eI/XWTMIVztCXLbAQ2tmpmm21N/5SMphngAszDLaXhMIHjJMrGWMMPoCA00Cwx7YHNDrJ
rL7URmXQOxCFK2H4ej2RFxQZN4tyD0UAj4LBQiJdp9zrFQQT1yLFoeMCiZSiHjs2IH52bpDg/s42
5a7BPWE4GJr5m4zOpx8Pv/uPAf9DZk60YRjA+/SxVXMu3TBtb1G4EIo4xQmgZyHp1tbJ/h+xUFMI
OMHzAITyvjQWOjFqwS6rzsrrHiBIhobgbpZ0gfT6NXR3XHAUN+xnDoLn5rV/+ZqKWpAzWPlHNAYH
l4xwmFWZEH1xz+QRzY4KQbztglfY/CnBKRI0EMUGH6L+3sS8SoIibXC6f7CsVAC5aryC7aIsVyou
KAaeWKaFhCJZ25RX5BfOx/4sQ8i3gUyr1LYzDqyJ+S94I13MLIg1umplvREtZpHJ3lQzKHtRdcZv
ISi2Ag/ZzVVf51NjAqD9hwtkJ+QnqGjmRG1cG+o14Ead2ZCGwNwZdwHkJbYozNyz9xG9ohQuFqW2
Tyj81dB+oSI90On5kZe6dDaZwypKbN2euE5ky8fJgwe0qjQkBR7Umlwt5NVDguL0MJtcFb1PUFC4
jnRP+yO6JDgkDCfJa0epdlWsMFKJWK9kOKe5zngibsNFg9R72rK5C3XQBIXAo/iaJXsRAmNaGn4D
xad+uiFarYz+auGqz04Dq+6lQyqOe+l7RmeaRdqPT+nDZwHDUsN1TSqqXbamJZvUDczgL/7oTsMG
gSCJHiUzvk6ovkg1ug+N9mm9zEdWgwiyCg9UTWvIPt80QMukPB4J+yd67vyaxBlkNcD1MqoiUkSt
JqlnA3rqQQFauTV4sEyroOJjfOSvm85ZTH+56Y88lMgSCvkY4KVJUM6yqZChNxB6TgiuP6gLpM2N
ynLsG+WBWLQBUR6NxyTCtqsxf4SaX/Z3zM1mZ5s4Ot+nT/pXlN3kFe0UW6j+SYiQ9JetZuhVnE+D
3AajqVvnyzCj1gLdGTZzckkB6IpHTeFpshZE0vJEFMkC/+dS/BzeGmsVISE/6z75osqSADuKc3KH
facE5J2/02UruBKNlt16DOnXsSi++Ohcc3BS2HjUfY4iPRFWFSU3t5SXrggxpPtF7/bNVpD92ikq
4mcROM6L9SAwMQAs+EAHza802wJAYLTpMSAMzB+42DA5DPMxXbyJ0/QFmxyWKj3zBePDk3+z1xIR
XkHtSxC5XYZkB8LU/tAu8WPSy5rzdFJLiedvhk/xtR6RA2JFOmnyuciXEMGvteIGglOlSwUHACf8
i6loC6/xo5It+K5upUIVgvdKLxp2RdEvCejCgiyxQwP19zaBAXhfXyTt34EuBKLF4omGfZ0RMgVA
PTikzuLB+FeC4q7zH/lI2TFGW4HgLLRFxGMl3yO9OOJfr0zWUgLP9PCBTBuhHR+PxBuiCn/oVSvx
l7Am1E1ts0oz1Ecf/seI0l+RvMnRyUwqGhpXna4HoMTlFL2IxMZpJmTbvDLIyLchJTM3lvb6oZOf
MoKuNVkm7wChI7DnGrxcfL4gk/LV8Bg1bknUZ/+6U65cJ+EbGQOFk5VQb5f6s663QNjR6PM0zYjj
UBcCv5KIciz6NWX3g8Kv/OxMcw0kwYtiG1hS//HYIVVFDYnEr5gzqHc9D7UF+t00LJu4jUDl5+j7
GqfQfYYQ7DQY29CjMF5RATLmyxadCCjlGLmUFEcL8i2w232hSfhkj2of0dI0uyrXMtzljVfX+x+u
3A9xWOJhcGfmPLhF470K+I4A+S6cpw6KCHU5e/tABTyFEqIUmd8Km49gV5xJkF1GCXLm9CZH41eU
PYx2pdH7vTNtfovKcKsFyUN4M2Tcnqh0bGLu0LkhxE4WRF5ZAiQCVgC4RQIAm/On2uB7+RAvsSSQ
jnSRzpIBQlT5iamAOmhuqvaOK1x9TpwqeVTdhWummhQdgGWayvfMdrwXMldrIWfhHcl4OMRXLNHX
Rl4i6TdAh5gPnBYF8vv1WqU4bzIB6tQWS16Q9E/yxz31ZVXOlM8rQ88N7cJDuwWtRbMDiEv5xPc1
qFb651AjqJXIxwDQmevlEbRRa91/vD2psEfopw57rLtAHrxSbXWa/rM8KS1XxFF/oqWFuCNJJFAu
U9kccRazcF0eeDo4zMdqYaLsQO/diSRFeSP+EgfCqKJkjYNBgE1kTZkUO1selSV1iVgLnBly30UG
SZs7VYc55obbAV0isOo7ofbTVh8zedlXhzjYSurfu10qGNLpbcqdVlzm1+qYlaQAW53MMuxFxi4U
MSo/p5Pjk4LhBLb+lItlCS+e/hqIXlJEhOrHn9H3COvy2RCOCDIPOxk4gfQ7hOtktlKyL/KNG2Rq
Bzk7UzMFM8144BOtjWAUInE4QTXJ7zPw08AbOlMX4x9WZpTiX7rmkrby3pIBqP99IF1kbTdMUyzJ
wAE9p8Ml42J9nQwWRO1J4zS3StcRd1GsuuAHr8Ojov0OkQyq591wS35ELDPPvFo2O1bmqzy4qGGz
pVguJLTOpO2uRnRy0TrXc5CFRTSc62/UwFCNzhsdMjyDmv0SloAaEg2CZrifnlNtp8TP2fCIDmww
Y/rMKmLmuMqoMXME7Aeym/UHqbWnpJbz2G8KLmDhV4Mrql3KWkkvERcFuDUAK3OtVS+btYp9lc3q
9FLRLVlGdajc/EROW6Tt810Cot5aWC2hnmlZRbAyD3dc/t3K5Ff8Y5IBxeO7Yg0DlQwMzB9EzxKx
5JVHZBikEiTNLiTdjswggLwovwawydvkwpX9AXUHCUBsXSOJgQchR/jKtOqgBWmxDVrmSIvySQ89
7rtEpQUPRVS1C4E4WVblpXBSH2iWWvQCngbUg7JnliGFPeq78BrONma9aOnPWBIAQsMQTtwf3Vya
sJjNb4v5PXJQ7PbVRiAifxS+c14dlWeke5QIhkwOdP7Sma2gHEFRd0f5PrUluKKjBBtldMEK1023
1ur154Y7vkFOe5jkpK4kA1R81lqzFti0r+rjZWMGwJSAs4QRLNqzEvEmcEYJ01YInuoC8lBjRSHR
+NVg+87JQ7UTPiKoCZhTpNZcaG64ZOs37Pyz4Hnh253iW2lpsnVyTPh8KpyWPeSuOLuF/95schXQ
yRUJFBsU+UrYNAu7fvnyzH5nkMCbZOZr8kn7+KwApfei0MfcvQOSdlwM8PSlKlh5qU760Sl3mw/b
MLSAPpI5RJqt/QCpIRdB6oJ1THKbeXscfZVfm/QJOI9/39A1woOxODjou2ATk0n9T14iJeHfyuO1
H7b8xtkpOeUXuJFJD0KBjZX/xRd9i355nfxq6+4hHehj7A/83o72r7qWa+URfPNnUdayezFIbuVj
taq+hHM7iRSiDZ6jrx4zijsKc93XfXU/3ifzLfEC/BMcy/R/zAFlgk36T/ue0A+OS0t9MtVzQ7ka
bpN/xiFZM1fw8WFqFAsKmP2OEiIoZu6dRXor7ToiyGGHjxO1K5Qv8zWIp7Z9wwqlYIGwJuV8yDZ2
BZPKW8I2UX4j36EkqXDx0iKEorAM09ukmV3yX+Dv0P2wX+fGUn4x8cLpySRErNuM3LHSFakvMxfS
Mo4cNX8ab7hS3YcyV5KNCdOeh5zTFkbSeTnsyCPoTwmt563XyjbZnSY0iLZbXboV062WYcabkCcS
JozBlzfYCAw+BGkJMptPCShEtNmEBqAif/MbL4Nv+oqpWyh5RkCyfRrrMtXO+ntFrO2PTs4qCJ0N
bV+TQpk5NfAe+s7xFmiHaCDCgXac8hibiyZwO9o0YhRaFh+j/7mkX+Xtyjf50hc3tiXm5gMa9njm
m/Zsi3FtF1bH5IncPDFCaC0k9B7mo4598HOgWKlIbyTe4IWfhJ1YJKO/ydcSzUSn+GzfZEy08i9n
zzDbSd29WxH60858jsiSo8lXNQryuL3QT/Lpyx8302jrsjImhslRQgSa2D2JIjSCO19jPvA8B6sa
64tGRBgquOBeR4rDzghWErvRd12ui/zAL3dI+RWpMmN+iZof3ID0r6WaN6h+hRazmzIpCo79rwG/
J8K1wlF3iXI12Jzz439pUTYglOq/H5C5vMtASLEHSQMvoYu4AcXfUcVCy2RZAUfJ/bVPEVqGDMOk
S9XL4s4GYtwU6+VwM0/STfx2Qf0VocxE31FyLdzxAKnDmSSAnNdHJp1hrEjTgoER8XzjRIZsrfGX
aru3cjNTv/wc6RT9IjwnZoPa8EJI9xCDWfdFtDMSPZ2PcEwfAXL5dUqk5Lzas/csovXrIcIfJzZD
Bv84eWLY7Ir5YJkLoZ3imKYoj7n91O9tTOYEpUp+QeyJLbOyohy2RUiKWN0oVHcRKK+Nv7jyJxnq
nmf33W/RI036uGuYUhD8g+oNTdI9ZVZMlvwh5KUgW+/Q5JOT23GKZ4fFP+RaZOMAJTY4bYMvrE1w
lMJfG1OLfB+xETGF9H9d4qZYYjyeYoow8dPQb1AvzX2C7JbPuAvsF+9jcxJXjCj84nG2a/t/uj/p
umdTUsO9fn93w1+f1vab5jnRFcdH5qEKzkhbTYkAl9ihCL2lOpgsuOgvcKIlSy/LgSrw8zcUbHfb
QNvgxNKOr3jPS5l5+W42XIdmNYMZwp4Fbs9T1/mz39yGTjBKW16RdqTu8MzV41LvyNRa1KbCu7+M
DgciPSJlxWI2wyPPLR1cJRT7wdHUwVGmj3lZvXx0c7x7UvHDD6MQ61U5Y022fOtF8myZuyIyjYFr
KkFhRfij/EB0QaB9AVvCQ2p+oELoymG6cLGPc07hogDKhLoJ2U5sDmMz3gM+8gISCCev+eVfnsRS
9IckjGf19aeJ51mwlySCj7n2yXfHncxB2cdbDURnMXgkm6KCnGc7ArGskDWPaVY+BVAaqgc24Ub7
7NauWgIG0bCfPiBOTnPFcbcItuTEOuacK3ihnJoCcxKcA2bDnbS8vC6zLXENWj6Z1IpHSdKGPXvS
LQMcc2+7ue7cy58ZToYFvlFxgcGZfAiSA22ebh7FkhiMYo8qFusZ9Zlk16wr91Tl86nSzE2QKX3n
K7xxnRMlyxlE5YonEqUbCnHiDyzttzWWLUWg6Sp1GV55KIABTb+KVi9ejxfombozqiUPa6ruZPRs
iSdwFUNv6tS/9NtQNhF4/Sgl7sx1Q9RSBhDlt6ane6isTKaZJLcLLnE2aKi8OYXBfEJIbMVo+spI
+n9Ub7+LJkCQTXWna6uB/6ebPQUOz2z4ppEgv+kWo6406Zzw02zAAg3JjS1CYomVGa1Q92eP5jzI
ltktZO6u2lMiv3uGNF8EZFodDY18nWOL5Mqo/RiYDm1PuaH1XnZFOwKzozCJQ9OqL3yofDnFXSeq
YR6/7cTcT+mw8M68y8lJ4cABNik8+AV9mUM2lbvesFLtQTksoI1nDgRUWGy6sLXvM81Qo6URyMVg
ZAlbKgAV715VoCDKIWUlvX5e+4ooAD1h9aPRFRSQ/dKRk2M5Ohjk2vTYX+Vb9BUvGU7Q15G20s5r
VMNWfjEgu7Bo45A5I8pionYRf1XUG7AO9qvEOCFDeWc2zKovr0I6SO1YW7bIK74B9sd/pspKgSUQ
p/odlXngy3fTEv7EByIEiBDc8gbJW5asOQn3RLylH4RStY4Bg5AOEwn/xN5VIVWoFAt8Ua2SroA+
eDJoFcAUzMaMwa1FAX9OfmXhWOYbYxKKzeQVYWcbWHiN1qWleEuu4rDPhY/dxuhWNgz3Ax8CtUiN
ExD6Q4jkHCPgtpXm7em1DR5N+CMMPmk2bxSytvL1uoMVcv02KzbvvnYIecrc97Cq0MqXK9P0tWwp
XzKM3cf6rPMgNMFJMRDaxAxXcxVWKNg392A3c43oN1oM/YlllIUdVdwZKZ44UBZTHEanXNGXXrBc
B6iTxs2bPgORZU567d88ufmmBm0Pbkn4HTNGwu+9dhkjHzQC4ziy0XlNgOBP60Ek41ENMfBhrnFK
lqr3VtuXXyyqpGTJPxmCg9QpjoTIo7fcvRvmcHNF8o9xRUfiUNJgw3NTZxH5yfdn0+KUdKfQHLIe
vsgbnopDQHmYZT4ucnwzA1uzseOkaDLYIUFs1uG/gaZy84+EfPaSiEYUgDK8qXwQLhYxjy8zO5Sn
5PaaAsZiFjYE0BjXjblp2ol4ZP6PN6oBqkA/G0E+3PImcn63GxZ4eA1qYnwMk/x4RGCkfrrgPdf1
n7pfMjzgVzRX/YOatYDrAitc4RfeH0wSsk43YFJZweMhUXmQNGuqa7F3Yj5njV4h5omwcuzKaadt
Agq8cIqv7GLCX9TOK3NDfnzUFokXiB6uDaRHybJQ7BSRZnCL761sTammtK8qwIQEqeuLRP8jQYbG
nrn8xBBCKOlG2YD2kN9SwOxNDQ8oEYkGdT9n5IKiR2SJ7qjH5sjqP3OrY+51exUIhyAppl3M5xvh
WitMhDAIq/oLdxgtwCZfLy6Ge56AZrNBE1MgHOoelGAjYMbgKwK928o7D336UOAqZe9Ftpn7HT5P
RMKFi8R2EkEgjpuD3XmMN8oiiM9aeJ91T6TPsGRkoM0OOEF5Wlgmp9y0EF28g6EU+wPb9IDBrPlV
m+MbjqBw9C2pbJhcSH6VnFe76heq0/GRrKp1QrXSsfnrtgmf3aokrHYubHgzc4a9wKdHZJ1AdqMr
zrCjqODJmwa1Vo8ibE32a79Uv0Iq9jir7t2/8URuMgeh101WymxyQFMBQqLPNgWARNV1/lW2GYAl
tcHcnmhMGa+HYy79QJuxA4O3HvNvyp4KSWEJcaJT1j+7/JgReAiTLLshhNdb29WS9VcuhicyIMnz
0ApzlRL2vUHlBfcN7d14lUNOud/PB/2afytTPJ/8HUIZBUyD+Djaf8FfAXv/utXYBEltNS6EfJRr
UksekYc7EWEALjpwAyQF/Qbiesy2nNlwCtKdBR03zpu8ffulERrDlMOO1SD0eArxDsBoU1wyFyfF
zHQmgN3YlG97Cpz3lXT/iXBQ9zuWVJ42UyI3zKckVirWJBqS9Ex7nbxgltlUuof8HmfuLvKv+bad
LVvkvVZvZw+9sc7YkwLSMjGeOiQfBUAxl4hX/SVMUhFL7tYIagjKIgsWKlBfECsHN0Q5DGmcNsw9
D+DrEjwTCHllG1+S30+zHz2KVieFibSsJEI7EOk6BLtPwV4lhXEwPg7nBb3KTvFm9+akE2PrIS33
KUhAi1iF6mshXpCkU/2SLgSQDGUyaBek1Zyuc5TJKd7aVaVsQ3Ttx3TzKp3ZfjTctHMIJJd4dEys
d3VeoOH2FSIsqmsvLmS3NlhRdjQvhan71vEq9jO+GLIOOQsI0rt18qNBBZaY1Chy2lPJfi9sVcns
XP9Xv1hWrika/KaxI/UuyV4AACPt0/pMGdskcErGSxK6CojNIx/c5Nqg9lwzDCDnrQ/yeihvEa5k
wxVGr5yaV4h4Ms1bE9uSQyhb5ddXcYo5sj4CmfE8MFpIoKfB26Va5ucHaW0a/pZUIdNtUxHJukXy
LMQUUx86BkfuDdI9cQ6Qb5h7s8Yp403V+MSVk1f9Ogy2NnvOVCcqt/Di+L4uyR8WJQw1lK103vsb
HXqEhHWKjgy+WFv6kqwTNsQ55xoJ4v0SRXy7RoQoMwafVJCsF+sqK1W11ZgreS90HNNo5d+6zR0e
h3b/hxeF6OzqWFVLBFspcnh4A437newEvwddYWGALf3A4U6iYZIcSVCsVXdE/4a8QV+Uc1QtMfpN
SxPtehk5WGM1zGf8lLAmyKtWODPe0eITfnXtXlwhiO8PGNiSjSys2vxQlX6mfr2HQ5zu8orIazqi
xins+AwY2oe3iF2yr65ktSgIYh9MSBhJVQxO0wyRnrcEO3hIqOXWB+6H3BBgnkMS+7ItamoseBQa
aQwZ8OK4tvnqTesVER6eWnlDTGt+EAaPDZSrw6GoB86oOQcKxoQ/wEiIurLe91c0gkyd5w8jWnfK
lDOXKdFtVvxZfFbiiQFvybYcYXj4rJFc9RsKq6IlivCfWvwO3/7kGp+2BsDWUXbNHqO2HVgCPML/
SDqP7VbRNYg+EWuRw1QiKefkCcvysUkiiIye/m76zrr7+LQVgP8LVbsuMY/bW+hmsMMWmG4YgsIs
eKMbt9lmzlsLbpWdoEein8exNhk8qbGjv5jzbnCl5ofb4CRR0VSTWumUsPrJlQ5ICDYVBmZ0OAQe
WXMtvzHXRld3EtC+Z5AQ+mMbeFH3fKEQZowqx5AbiQ1C+JtvK6bDBggIT0BhKrixsITRkIwLXgZ3
Qy5AnlqJCnQp8DJ2V19yeWEYgKl29LOdcJJVZOfU9l+p2wPbPjc6NNSE24OqztVAgNgfw/voa0If
60Wae7W1zpbWrYP9Z/c8+IhyPgTV2jL8ikxTm118X101VDrp+/cjctS9d22NNJ2CVl6nCLRy5Zjo
Po2cmCA3VxflL5ZS/e1lnP0q6ZiwUKGs8PnDfNAS74OnySXw1UVP45klkDRIolgQ432LZxyL2l8V
20m6pnkth5UImRZr9Nu2Fmm/R0IGQaa5v+VlUf+0jAPlR9jBlIltPkGzhfUFcd2aJeLdHNY+UyQU
yqQY7XsO2TKE6kbNvoA/VoEmSd38/yhZsqAY1CyECXcBn2VclXcU9Zgpq8+dfMC59eB+Dk9ohZkJ
oOeCBWKUpIGibcY7NrmihrWUwylyc32N3RADG14u+i3dJpNhBDwp83S+5+kRwyZqr7Y5duYi/7gv
jn3GJwIywXo+PDMeM8wIUuu1wCMSV+zdBJa5L79FE6HxjJHLf4HH4STLXozViK2Ns2mKRzlOy88P
slB0YePcMD1pQnCQj3bEmp4hiGVziga6gwg4+xi+AfFWLa7NpFvkMQTWEkAxHJN6i74OkcsmGO4i
4jzqBvnZxI+sBzOlziVt0R/xrJbN4hVjaGahk7ZPvKFy6ouorbL3tUC/VmvY5hJ2gN8putr4+JIA
6DEzPH+oh0NlifiF3GRmFXCqEHynPuukN2ZPYCTvDYPXVn6M2Z/EzCxhwAuVzazlef5ekNJLvNFD
nepfHLsg6E+YgI2cWEA0hlTtJqVF0uTcHht0B3180yRbYedQ/BAlMcc7gLq6cvnWCvQIPwAwsQ68
b6b4Lcjm4j0pN9i2vFVvYjyxAQlKTDS4i7hYKI2rAE5oSg3Cv4OtwJzQ7LrJ4USNA5NFpM4aGvQx
PH6mCL5mi51coZuLkGkaoeL9k7fV4FXdYXiYJA31ILOSQ2Tm80G5Ac9qCgBh5Y3IqbI74bnEdcAj
Gp2DBvGYXsqAx4JGfUDOFqCswxnGr/YA+fasgBkkZtaJtTomS/UXw3G6IUDEciWN2Pm3E2X3Vvh9
sbOgs6H6eihs9rFA87/oGb+aSK6/3whcLrHOHfc3wEaX+MQRZKlXq4+cjO/WGl2DhqdXcjvmO5am
EXeLOh5SCPXOPZ7Mi8ynM6D05sLQSNVDddq/yIv2BfM5pOv6msBfQte4yJW/tLyaIarUKXwSxjFX
ZR++fB0RSMovSPAqGeVaJphhcCNzMQTLnsdyHlpbYpzmiXyFL6BmCCWRAHm7YtzIV2Yc4eZDb9Oj
DBD3dc97m9wY0AtZOY0w+yOB4UWsk2KwQqw/PQ9ibHWgxJgFCaQxw0CnqoCmAP4TazXZxslvjT+Z
w6PZCv+q+AdxkffhG5O5Kmr1C69iCPQqft2HfB2IgDMmAajM0ISshojH9grQIb/uxhoZX1eZbE2u
Lf7u5wFKFadzHhzZ5xnoa1UuHfTr7/QPUMIHwBBQ03+l/pvLez1aZO1XRLbZL7ENuCD3hJEQz2Qt
mQOZKPi5Gnp7QF1B+d17RXfgaC6Uk4qCB0r/+/edXrGhijl0RT6TRzcD/Q0qQPDeLRrbndxtwvel
HQkb+Iud2El0RmoITgdmUCzB5rjtZsRTDvEuvwX/QsEvQDeZZxMkqdPoBwAdBk75AR48p+/Pa4Xl
cKU+pNdmuHHnqtsYA/nJIMfEq0S7mUYDEpyfLSZojjkOQ3VphFu0CCZlB1ibJAATifrD0aMTiqP8
c9VKW1sp2m7wDW1T3OPPlqKIPfyHporFhDO5RbjG61OLyQL0VjgvKZA0j+JAzhnzI3xQZulfXVBM
fo8UBYDPhslUfBw7Wpz5JJSn+qhVn9gDUX7mjP9ko+DSxi3wARdD6y8tFCaT3QElQlJ9o2Yu6YuR
0G/V/kdT9mb3pRm7YqW1h/DJxZAltI9QGAGNcAw2/ZkjiCE/qS30S1dJmOjb6MCw7Gr9qbmzFyUw
aiB2cBkntxHNe3wJ6nVfbEfdrtzIs2LWvNE6WnVbCLc4FtmQYutnMQjQYiJuMeyn8lOugjl/r2P9
J12H0JBmaAEeWsSI55KCx9/HC1yKAslOvshEbxdds/KQTWs7VFYIhL8ZLpcy+WEc4jXX7Ulm+vCN
ynIANXJkAFA4OQHmsLfPVX/Ii2PG8pBHCv1bdJGPir5gjTmgweU22ostFD9bgFFkF4Yrpx5fY5xs
3ukCJAkQ5kzyEfAUHPh/KP9xpIjQIB6Csi5zt2ULMdMcuurwPJW2drsvMncfQq1Y9t1KytFDkjzi
DrP+t3itPpzNbFAdA3MUFgbIOXP0+cR8hIv6a/dUrXn0IOQiB1UDTg5L74awhPZ16v+YZ3+P62+a
+MykxXSo16iPCHrteVvRl36kzP9WTvmdGQsWiOwIefqD6xy6I8PqH7LGWD6zIXQRzXQs/9gWvuK9
OMJBZ6crEZ9wQbcvg9nOtrFmT4DSbBEsAM+VCFEZTfmKtqWhQKflV/qaIIZ6SdAZXhUaWWwpxk9k
ImM4Ij8vrlZ4rCIiJHC5d6gOEe/fkORmM+n6ZrkPY/QWnDTvfeZZvdT/g7C1xqx55MIGRhXJuilC
0BP70MBJvlA/YddC+cEQ67c9IKJG2/6+JsOJFXndHBnyqAf20pX71wcu8pJwF9u0ATDa0fO/K3QG
1BSwq0lLbD0Nci0aofz4NmueFevhr36fpfKK8pk2TB7dN4dz+D43I4YHBPnI+/5VUBR0gR5YwBvp
Z3NmHh6l0q7Sp0F1BjrOZyciOZq+HmnwWqf8sSJtocrkODgEnm4Hbi5ZXEqYlFXVBXEIBATHCjw0
ThOVrA0Efu/gEaMr714ACHji/+sekiTsdYLoIpyuxoFHPne4BS8OCy80GZ682plKX0uuY3pANdpk
x4SnZqt6yKIVPuwgI6OIqlprsNZiMGX6lW4mskue7Fkurnr50iXbpnAT+knh54UOHwpjryyS5GfC
zIBYRO0ywGnTYuDSrvRQ6C0gzpqoQzat/oWhXh3I28EF5JtfPSHQs9p/99dMm2aA0im5MDFPyVFm
BG6d368D3D2VsrsoBNdCAmhBC+rYVKHrGOdlsf6Dx4lxpeaMIdEE8ghLrWH5RlE5BnNj3zAeRliV
HxvUelSuw1RW1LorKVBfdwrij+KowWpMusdbWA3lN0upVP/S1YWc37G0dahzuvcl079ihM8i7z79
AZxV9Zu+OrUAjfDA5fG/lM7q84RSFcFE60IqMJCexv4zeGUPLxIJiuSEtkp4jcQu3RMGDpMJSKVt
qtRjoRN1+IzexZQ0kmqL7rNUhzVLpfRgrPEM7FD8iRX7okmiwtuyhqVV7wiQE5VFax7kbp+ziXdV
ecGnnF+EBTIg8VmTagNcmEAtv6+BFcDhYA68g4OjsgcIyglGgd+HnSqZaJwBya/GC2+iP53LUMP1
gpNmI2OCFpi48AM9fwvcViT8sXInsAWRgkohKfxysoTxo8HRyX4P4wWhojNNvL9EODVMz4pv05I8
EQDgjoSRjNdL7xMzuH2d6Vppjtlosr2Uny2QYOYLUsLvHtdE0gmUl5qeX3OAwvYQ/iHrkluSRwBX
A3Wi0X/WwaOjHYUB9PqN9HjRsgApKmH9foEvuKU1/CzCp+2GJXPRd471ik8DFFqQiaL4YzYfnCrM
Lr41/SaiwDxYOF1kJ3pB0Wa6nt9hF5JjgttqPLw/tPTMLyRr3aGCk9FQo1mrGpq+Gm47GGzBlnps
TrAjSKepDHyMyV9Sso7PVjKWyPuAykhGnVSO4VdJncbwn/ViYmwF7Rx/rlnvBeNqiA9y40g0O058
rmGXjIwNEFqGEJXyJy/ODGWny1LHQi/NeOoD1cRoCEXf580VZVI+ehJA0dYZgJPggcZi2XF8e4CZ
UmbCtPgna0SyMC2Lp8CpeBueiuQRGW6gOtZvsiFR4iP+4g2sLPwxPvkQGHffN2jD+VfAmpZvYG6i
kQz6HQAONvDZtmBk7NK/vDNPSK6Vto9UBpt6Vjpob9Xby5oWjg2lKI9r9Ohxt4WeTEBY/jkkquSP
6WvB+k9PXsiQzszAIvOONJR7kstut30XIvgmxqYGuj66g1AD/pueODAr3Or4rqvOVkRfp1jE5xoi
8dkX9aHEITxeg2fFplWCBI0PYWfYVgPQCHrZ1FCAGQAB2CaL4hu2FrO7Q+1XXOYhR2PIUlnuBW60
udRDVfwWzNENcKqpc1HhHjFWgfarND+qDhLuG6MGIMh3vJIR6+9z+DyzjOWlT1rgO0EW7zNR0hlK
LIcRoyWMf9i8G+215yuUJKgmIyYrxiowdRemuDeVX4alIkgWzOVWvpSyVYJI96zjXmH6i96tIwaD
cROpPTM2IBlLoDnF/MhnQ0A3/0D9tEVzlC2mwdnreEVLEa7ZZZrBf6pIyyGENCDPhTVBUqmM14xa
W0ITBx/Pga+QyftUshuTmLi5M2ZogE/MLTAHjkqmogWPTiC7a/mh01/EOOdF1alooFIGBAnzXKkn
JkD5e/O8qT5IvSCNBjIDUFTPGFAztjCbRj5ILM/5ErThQ8u7jmOEVH/oyHqWtS/EyzdcDpmXNh6y
XUM8KBWJqc6Qe4g7LFr4IF1fkp5xNB30rVTu6AGTikdfhwMBThp7F0TrzH7jA8Id3XqKbAPo89jN
dXrryJShSDVfJ/GHO/3PEj0ZbRbOxEmW7o2hQ1agM+h2i/lfmZV/4X4i1VlzWaLquxfh3tR8WfPL
Emq3S96HgqVqxLYikF/A44V78sR8TA2mcWzuKFekt9EGAb8eAT8BXjzPoXnRotq66es6V7bgPKLP
lwUsH8czX7IF2goNm2THwymAq9H16x7HtFtOe6DU0Ri/Ym582Uzr/qKtiOPktXyf8Wh1v+mOJhxl
yWvYMHb94JtkfvsqPC4QnsuEou6Y6lacf/FGIEde98NgiZ45BDf12Wv6PTB87jU+nsRE2XUwAifb
w8sl3UVxGBi/5GXMT7QR+E+7wqaRnGqIsISgsfRlXrrnjIhxgilMfIELzoB58FOlvEwr9tnSQQo3
QW1bGVJ+rMLxVkvvIskVzIWi0lc4vditsOqMPGH2HDeMjToCtUkxhxVaB1flGY/oOJ9xfIAqIr6u
Su1ly1eYzMErxFvyUruFyeJQYXDrdutP5A3Ifz/mMWi+gFuNLz/iE+h2H2HeXjQMZdPhxgTv8BOi
7HnHKN30vcQROTk/bjHrSczWMr276ESYnmXfqjZsVq8ERktcqnMGtqyHUacprjzMduOV4B8ichEl
PTlkKG2N4fZxVYYCXegF8nl0aqjgc+EeeC90hskj83MkKTo0kI6eFNWZ+/onRqRVyqD/1wU0ihtJ
sPIjt85qSIScnR2pzV/J5OL9cDspABWRxAV7Uzpr0QXZETnixpQ/JETApR4itvmHxmMXifKt3qS/
tBJ1t5PMZc0DCCYMMoBfiBm0TmuSVuATLytj/smdT+hWy7/gxXFDYcsNPAM4gxRO/REMLslbrGxL
LEEtTCTgPtsy3pWFn3dutCPLopdYpV8BIKiPoFtU0nPKyaKG+oqNOa/2Cx2RFC5Cd9g1/zKglPGp
r5GhGgUD0+iAjKK7yCvquJou03TpIz+u6I3qArYYYQawDVfRa5dTdBzCg5qsjE8Ad3CTedkFdo8+
eMAojjdjA2ciAPQIwe6EwZzMLnwP826cmaccdZQjXIUoIImWmBLhLuiHN0WuwuyVyV49Jco+1eRq
tFsO6jqZBacot9/cdbobMqRaRsG8Ly/xm0pkDnBmOHb1XEcVS7lxsugrPj+jOGdnhnwMh9b4h8Sg
fKR4YU02sZu6O9To4SCWv7719qAcM3LBB4TCiMxY/k61KwJQBjGjNmfJP3aEl7C8LZBOTy+O+Vxw
fV96xiIV5405q8qlom9e8K7IVGdsOVfhyYJtAt7fLRnBsy3uXEgyJesQLvJOeJTyj/EkCSWylqFD
K9tDo02ZUfkEzg4HfQE99MD6EtnMNwNzohm8ybh6C4miOQKTAywYPm1zG5+oMRDY4MXxI856hvJO
Mq9XCsABQq8mUNoBP8QfGQWfRy6i8vug+Xha/ULeMjsW9QeLIehN5zo9pe+fVwbzhT4jd4FfsOME
FGPL4+I9skTG7EBWq0JvcDBznyqSxUb7JMngJN5rG2GbKl7RdfDwYuHBE8vJAsx62/+qF0d+e8Mj
r1C4iS4ibsDk4Ba7xjNfXs7Yk6EkO4xUJ7LxJlp7kPCzMMTTLv0ahAFsgTv9MvZMVI/6is/0gw1z
GyHeInGuZymHkgmdxV5oAJjd08bJt/IdGT98fmlPXIJc/PuMN66BFvDUxPGPJG1GfQ2GEOfB+Bcf
2d6G/6VyyZ8vnPnwPQmfWkS0B8S5uj0IRhxudvTHYlqk+uIBsw5dEeg/jrxn5DRzVo/QIyYDRJQ4
04ge/p6AVJwEConnNiM51vp08z1gE4Z31ftrovOJ/Q9LmQVBuSGna9BnXgAN9C191ygvQXOe2Wo4
MsK/xEyZwXnYrNODKq4yYkXh4Pzq+6i7chglVBzl21Pw8w5wCKfTyUlHtL7wY+vbKzhI+EntFB0M
O4eY/lIhC94h6ybMG3fUgPg3o2OgxGJQGV/GESkStdSjNNiT2fifXsCmH1rFYt8dfMsplE0M8HP4
1ak0O7casZe4hYDFcCk2dueDdfnNIQ2y8Kd6xVEUmH8CHkKLjdSPqvx88LZyKKXmRcr/fbS7ji6j
G3e9ZCcfXzpoQ+5/oH+zA9SFQwpZvmlhEnD3kOqTkgL8D3m0tpS6f73IUZYvLf2cI9AmOfQhnwxx
qTMlEj6g752e3ECO7wDlhRKsPwULiNyNZCxt4l8r2a9ib31Jh5A91DjTx31h7ZT0T9afI1equEM6
7oXnILRLErjgMswXXPoAUv7g6fwSUWN8hYfpYfWb20hGYBhDPsJEXLLiR3Oj0mOTYlHyWFjmqD/f
pxdjNJ0NTnJLeceEteW+Hi5HpCs3TGQ4gch8WFClEMa3Nhe8/Qh43vGTLbL4S+bhtZNgAzhi7JEG
S1a9Bw4KqxHRDlG+yVK7uDAOpcuYo4NI4p0wf0OMSednwp36aInZuPUsskQ/nlk8oUY1RKmFWMWX
ZjRTF+EmVKGgnsvOLYaHIV1k+m6joKn6y2+Fun9FboNKYwDluaxuLBRIuXFzdlXxgmBmc400B+d8
vmuEtalMn/u72QkBZt+5fjIQph4L4Q8b4eBHtywBGzYo7gjpERL4tjvqPjMU/UY7prJevHXNsZQO
leqOup9PkoFKvIQVOzWboCd6RybZiZeqN4ZbhZ0xDT/EoEM5iFeMPymRVXmOnnEKfoW3YzhCswkR
WCsXpkWgSQvTA76ssas5KW+XaVCprcB1uQN7dTqbBKd16bV3Bpnfog0dRnZkGw2g+qzhbTlcqaf+
M3/94L+WwIjBqGscVDfGSrhyeQkHmkqo/pNA/+3LR5EoGc22rgjbvtv1e82OWjNOvO0m9UNU49NO
H8fsWRrOsGpaJsTkb7H/muVXblditFq2dBD+GJgumqtqembssJ1qHFaZdtW4r2O0ZfJqGmjuXQND
5SL/UiEishU65BeOwLImWBhdJY/9EQUn3hbyKzDqx5wS0LO87wJKwA6xvxYecOZF4nzEeExv9ndA
gtqPTn7v1LcNCqWMPAKfE99YCH+IAchTE5nSIXpkCjRDc0vvWxgsYKkrKFvxQL4WfXWuIDTcqab9
YT/cCbNRPdaLjNZJQHo72rkinAwdUwv4Mt8o31a5LzBGwnhz+cpmwmoaYO+AZLI1x6R6NxZy7GIl
MDo2dIvIAZuuUWxAEF+S3GD81euQIVX+y+srWK85bOQar8dpzxeJ362xOVhk0UawT15Xc+jXNNL8
2BjRmmIVHo/0L0t5Y+hspB7keTae4lUvePb7BOIarambX5gbKsh6bT58p11UW7IODNPRaOLaBesX
6rU/PkCZBxIptJBhyAiZDZ2vJB6jihBYITKyOU+RW+kl8zdoRj8oblBJm4H7CXkeguF1l8+tM5J2
/YngQlhitSzU3+ZIlOdZs6/Dnq2ndupvZIgdJzk+oBZeGgtIPmcFVQvPgth9YSZofaCK1vI1/8Ae
YSDZ/eiOZR3fYEh2KE4odNsVNDmGO0DLI4lIQLLm2nKpEdoWJXthMYGWu42Okr7s6FfuIVPBFikY
VxLaNR3BY7uDjypnd3VC4cFxSbcqF1y2AdEp979Vj5frUKH9VymJpkcKGyMDnqy2U8mR43sofIoL
Kud2nyQmrphJQ2q/222VslSj7DGnA7W6jMnOooKVnhaRJVC2qzkB36zf4nA9gmNhZMBopRl6h1kZ
Y7xGPfFDkyx+hhItXQEuuZJY8EukQ6fdXtGSKRu+ii7dv8J510z8rEeU/kPBI31oAnmBKPnelqtp
5ATydkugeG/pWNSg0etbzlyId7RqmQfDQ+JXTspu66vQFp/4N8MewbssBkDHDB2lOU7ms077B0Oz
2Wil21lrEHs4reBHYVtSoDoeZNzRr4PUb0D1ErGNCgBhja4gsiaPeI6jY2xWobnsuZKBoMYA3XbY
iTN3VRYnNFENFAF0saQp8rm/uz1+zFr6l7FRZ4OK6gPLCzX/3uic1wGYt7ZU8lV1TA6VvqfR0CZT
SbURZ8OXwt5/nwiOeB5ntIU3UBnvcSZxKVSW03ZbzAxsjrg9ZvJu0uAzXQqd6Ffroagus/Eff86U
zcDqMGKte6qkD3M42UFz4HaCsMckkYF49Tt4Eb5fCmbyZDq725LbVeRfoXgtK7DKXKWMJIcHS7D2
VCJI/kkkTMkMAWRvLHdaMyH9A7Qv1j8UQcPo6z/gNVYgwX2sdskvGVWwykKXfOwSBo+KnN/hG2gX
MVlI36+KNPUn/BQWgqifwm1SXzkseGjKb7JP0KHCCI6OUYpYHkzeJSRYxHh00mxiqcD6GpEPzx04
cxw3HPN0AYr3rvxIuFEjYc0vJkUB1UV6Cy1P6S/58J0S2oVQQBxdGUE/5m1GmQyLeNB2IAK811Yp
tu0Lh7+NxOibmcUFyYnqfpzqW6CiNsB9dqPzEfaWdu8mVlJ6qpEeHBgbUF9llBOfA53/G7Davm53
WfMwk33zLG+cIm8FPa62QvDXSGdxMr5/KRHGaWpSJA6e5YSzBYUBu8/3r4x+eqOpCwzjYTt/tMAc
ZltsCKjiWWdLXiP7LR6BxOd1F7a6Gm9sF6zWoW0Lbc3mOeK3/6rpXTQDJHa1BEeGvcNFnS+uX1go
DhnTrHO2Lw9XrGuqsZTfSyhK688xRCgLghI7J3IG1MzRz+uCTmYT197IO2sdBY5RMGvXGJQKGUFj
dioxjfXkn8gkjAguulg2kir4J8BvtLIXQ3I65t2byNh8npEdhQAWZgp0dOdFMum8P3dO3N20fE+3
/oUGyqyXcOiFA9qCzropA1GXx+bK0aYrC9y/yTJckAQSnIIPzoIenCkpY8zNsEoobNIuJWD3mPZf
8PbN0nwvtHptbFDYCdqqQytCs14xUvTwdRmDnwbuJ10hJuZEAustb9PxOLD78ifAuuCal8x4ZJpX
WG6jnZR+gZ6mruDwP6Zn7Ouaub2+EDjvbfMyJbwbwQK1okZgU+LmwyIwlmj4pY0w8E4cvDi1z46j
QTEO9ooRClielZUti/DZd8sED55wkC75/Np4wY1aI06P/33SqKt6g1GkR9iauSVbA5BfQu2yYQ/u
topDVvUGrfK08wBnFNpIMhsA2Kk/BE5seeaKW4ol2QFmTL3ABsCDMmsdUhsBBkJfPwhfpK7SwXNB
AzDfDCUwsGOH1OfH/IEZQOKUrvqmX4IpVWBSugHUI/aHqxdbm5iioJ4xLpar3Ut1y9Kr3qdU2coQ
+nBdUp82DAQNMovnoggI0P1gmjbc5rVibGgVLvljyQBbi5RQG0fM3r+sSqb2WPe4+KILo47JsPOr
4PeUUENTu+bs04BHqxu1+TU/z5HNWLpqa/7LfFnvkejVip0s2TSY/gfu64zGGFumsgiNM0oejQRS
ZZ9LjC/cFhQbaMsYJxa5xwQwoDj+L6Z6YIXLTnuYN0fh5fMEBQOVT16Kor9FIuOiWeeIkwuyRrPy
cYDAfV77jvF7i55lxhPW4MkX/ytyX1O3SXsmdjcBeQTsalhlTMFASXgSTBnVruQbni48M7zEKX9v
x37iP+A85ztp7THByJOrM0AcgGv5DkOnNuYipym1m6sVB21HKBGCqtD/qouTznwWeg/AGSJ6xcKH
yFrNda9FAaQTwTgreB04Jz6M/l3sXzRRzE2sfqClJ9dpj7kf6A6L5+vnhwKSkD1NOxKqpxHOzEAd
bM813Xa8ZvIIeApxK3XWDniCybef4pfmL9R/tOZvNp3ZPyV1E2TdtK49VvPyxrq0hWxzI+enQ3I2
RThNBFmKYE4i3XhM278NB2A7QWAxZvUH/sY8wVmXrgqMfjA1LjnBFcKVkslUuGIoguRy+aHs5N7z
bFn1SHuMbbGZq0/jkTM62nUENI8/OK6E+B93Acqz0tWFMwtIkYFjGvM1LDsPQPPnO/sHnlFjqC5n
6wRcG5NID5gUxyMka9XVZ8/8KU19ICxigC8zNlj5dTK+vZ4fZldEhryeGGqRlSHmklWf5fumgJu+
CFkPadPXrJwZUsa4sQLLGWgr2GvLzrAlEt0qt9U2vYc2khVo/vkiVc/jH2giiDvUqMaMLTwq1tAm
PmSyEQI+KTGtKvw6+WK6qGQVh0NM9T/lOpwTvuaypRPs+PnyaoCGgs9D8x5towArIK9tLgKf+w2I
rYba3WAxSh12BZQsUe8XwUqrdmx/LXWvX4z+NLxtQT1WBY+NHWJGVTlId1ZHQFRNEb2iG15l2DVb
/a/7124SdDPdlhlz27h06rh5VsacIUyGMTywlg3WHp9DgyFBVa8+gR1QoekpCNgDshtG1hlaIWvg
umCeVrHWSY4Jc2SxRX29DZHzc8gRk9EGdgaQNb51DOCrEFZa+qcwN3De7IEEcFdEiuWEO6ESHPcp
T3dF5SZnsMcHiFRM4ThG0I7f8CkKd4x01Xg3EidBBB6rPoBLuEPSSoaJou6Ji0l5oHW/hvCjVysW
/sq+58sHsEz1W6D/2xtYCDGtkTScfxNiaLQEWRKoVEz/Eh0Au2BHRLUs9+iXyu8qWloMGCgsKfHN
QzOchYcYPRrqdH3ZsNSACSKwFZlWi697g982klclhuV0uEZO7hmfcpcP59xa43flN0xLl09xDIJH
QKVLwap2e6ChZbQkWa66fHBT66yrcKWyq4fn9EJEom1rCAIhZdVAn9eAsLFlaIp9AKsSVFhDLSkj
ICnEdceiKTA2hUHt3VxqLDoBNhhArjkR3gkU9ObavTwF+lJzLmNjMcLKZwGrrtXoWY3fZo5+x1z1
lv/Kbzm3TkiMwV2AxTeurNptEU+J+lEavmUOe9V8FvHxIzjax2fRVTOx54ItqHPQ2efFnzycBChF
aIRZukGggwdlMoep/AHnUfpVG/6ycbjItMLpHyIlNvYeIrkg/uR41piFpOQMXhif0Fqw8Ecrl21o
8zThng9HRg5cI4yRzPjHfKSmg3IAvd4n2r1eqDmQXykL6yhx81vzmDbY6fdJsJJIQsfkcTtixQPg
eOJrovapXf0EJhtF+BnU5QGRIQliwUNHT9yyel5RBwvBvHsW8+DMUiL1ECqRLWSSx0r7jmcBdyYP
/G9oUBTXNU2FfJYrOzwPDnbtxut6vq5ZjzRwNnDJ2xS9rEJZKKs2yQeDshjQYjz5jzS4hi+6KB8R
bwWb5DuXl295bWTEiIoDp/YhNQgFlH6b6hlaO1nB9HIW+DhrQpr6QyI7TNMoWtHszZOjiOGGkjJ1
rXQGkx5VOq+Okawe8+i15YV8Wuuqw7co0P+DnPyQYbeBDozGTA9WJMHQYXCFUcjxBnl/eGxDQmbG
5z+igbk+rTWvjstgg6HIYpCXkZZI+joYX90RMf8Rmv6vI9F9ofau9o2EFnUJDrhl/M8Ut4BNkJ/L
ig9JEnq0k/0xqQjJoKj8RmOqsoTsxDudwnz+A1ut5FUFhO2fAHkJtLToYnQ5FP6kD+F5tWE6kvrq
QWa2wnL6Vx1dSqJoq2W2BlxtYSz12uPvYf0gc8Kn6UdSC1fcyVbod5A2zGEzVwAQF3AdcleGbYB1
5t/L4xmzer38l7mKqbluFnGXhDcQTHMfOkrseU9VgifEhOZcYP51mQMYj7cKEZ2pxZA9aHGhhsGY
sT+nkWZq1mabz4Uu/A8T0J5NPZ+jiXUOonf9JfZuoXsWKrPMOow3PM9zP6w9SB8bQXV6RoRVCl91
nl1rmDuMjoApo3iKloIx5SYXCH+QB2BE0BhwkaiYdXM8HRRH+lObwBwWqwnLJY6lY2puLkPGNaE9
Z+FBtvaS1a7QsrefKmtGCXTd76nGmWeUqeXlBS5dXUQXFSMMsSs4Wpi8jJSlnqG6GB/wMdKerU1S
ppjIzEWyGtbldqCqPdYhHR9NbrTmQGcIMvXl6VKcm9CselujteNWyLYmG40LbBmKhxI0ow4U+Ic0
tJKYpVZZUgCxHIwYDaGDJyYlQ04wLGrFtYpHTK5Z2LrvJyRoayEejTtSeJRVdoj32FfOBmPB+aGl
ANqKT44AvUR8RJAeCdUd7vgzM6hX+GdGrh7dEHXr0wTK5BVSuGX0MktWrBG8Hcn+UIT5SePwhykk
UsGR2zW6geqgCoQI34pwJj3VCyqvF8Kazg0IL2oom51c9rvWjZKdnF77j9fQEWe29IOp4nM3q59P
sXsPO4WIpdlAQqQ8j7fAcim3QB1DcVuIVzbvZAF/2/gcQsg0TzwWMP0rWiUfgKNKKBP1xkDPyTlf
IdjI3Q+y/p4tBhaGffbHQpiWkhtzPIolIzCrfojNBYkzkTVoaYZ5Saox1oHZWyPow5GqHa0O/wul
WBN5WOp7suzw9tjvxGcAiCCSSpj7likcQgksJRyxHL7WEY7LrsI05OUEtnrc38GRMdTg+ibLKFIz
VSe4MJtIIe38e+WkH9jCuV7hjiVnE9y7MuvJkBRixpeowRABUxhzOL9X8MX6Zb+shlMVgmmfrD+Q
6a8xIgao/6Q/2CjO9ddSBarIaMENv9viRigcAtgE6d3wr6bWkb+ZVyIWgUtidleJXsw4vH6nFLqD
XK+AEfI9Q2BIuQv0esW7EuLrKF8izS45f6ldSeI1+gPdpgCUFXkYygGfR5vCSIKnZtgu391SVy8j
Ohl48H17Mmt7JP/HJ5mx3EgsJx2z3vOhjStug/oGRkHGhvo/ks5ruVEtC8NPRBU53AokJKGcpRvK
dtsggsjx6efjzNXUnOpuB8Hea/0RuhnnYroFnXqrNmJfNLNeuEXDucE9Ch+J/JDcG4NS5LlxM5dL
+Vs/YdiZ0g340nVCD83sc8y3xcL61ccFmovwS5+R9L9KpBV5hJN3kHFmgYx2w1Wv2PlNOypEhjlI
d4YNEjAiAehnYZWyyy25m1swH3AUNGhoMoj2sGhiROWKXMBhCQ0CpwT/UdrvWKVgjxcJTy1JXmvU
l+CnZEnyfzlqCk/UXN9uvMoTWN8QLqsLTMnMWOyF+WL8bQqilKhun4Fn1rUT35EKUqQ+4tg8CaSL
Op/iK9VXo/iSG5cvlOou/37E9oOgDHFDtmcYxX1kXgH1HJQ8b6q0EKvYxbw7BvAdM5rezY1yzUlM
3QTGqWUU8CfoKIVJAZLA3qlGm6r1iAQAjiaT2RenIsFCXjL7Jf6ShCLh8tmSLgPZgHl2TViwSWPx
ssCs8RqyNRyJdi7zI4Le4s4CzKxf480XZp9t/hq36U/OqSttgbpEmij/pCvPEOFC5z/2BrTiTJnj
uCSoABwd0r3Q3PSub8ndedO9hyKcZCoOa1oWxyO/0Dya00nWceinD2FV1B74DeZHnYjlEuaRtL65
9UzQhbgWCy8IB0Ap47Mm8MijvnegTT6oqmuZ+WlZ73LTIwrI4WMvQEcjNizUEtJozLQUN9YB+DCk
J3Nu+ZucJhrO6Cq11Q3ObOFCvid+mSjGJzvpm1iE0NJMkBWKytGySQOwbBGU800wzqQVLhkFSD5n
ry/pcgkbyCV6mRUeEMJYBSetLwH0PA04RKvsQQtTTGUaEjbF1WDAc/nhp1f+fxe0AGIl2R4EobT6
btLCnVPCL95rDavhH9kRJtcFlwpTwUD3KoO8sJ4LLglCk68Kmyt5SZwlW6txWLgyJAj514dsEmqi
5uFWvkdARXutA5F5ZAq/DW0CtZDwcF3oB1G2Y8XRi2MSQhbb6OuyCUDz5GX2TEm9q7ZKejZ6/taB
Z4/jsCtI4kehzaXJD8upR9Zzlhw/dNMyCxhPGwijf4pLLb9GW1wpQ+5wTDPFW+Al3U72Eva84joa
G6l7jioSrRtFEJzIoCPv+CLv8oe+pjlY7+eMTbKyJS3TfFlAq7U76M8QYyCLOjelhz20dGHdqZ3r
Hzj73uO2GPaRua9x5+uUGEPzNMMKih1tNWmbAE0HJflulJVIvI38/d/d3zcrtGE4ALfkKBCG0+oo
fdh84A7phC7CzaBQxSuSFoUIv1dma5YvqD2SbWxQt/+ST2a7Xa4THwE5g7GeYSlYQPzk6V6hQHSL
E/JvpFJgjZBEU/jEJFIk8FIQhowg+8oxat4lrmcIOhpT8DZQJ3wNdkqyydGKobI0GFK2PPV58eoA
2Cddh0bpyotOPMxnvXMgryADC2UYX2JJjOkVpY8nXZlzdJOBgOUNgGXOCMP4qjSXAb0GEgQwDm5J
BiJqk5t9WVy5bOMUUIizg6B21vuY9X1Sm5T9QugDHPoIrl69QtSdvubnbr75rVCzrAOeoEAOKPNc
i0TzoEfBoQCLgKIZ+D1f8MWsQz+5YH3LK7lFefohf8IXx9g7WgBeWAcflD7g7yBVWpUEsuLEAeCw
p3TDmXEjOXKAenJCTztyvCXFgQ9tmcNG5wsJOQLWaWqOANEA51EWeZLoqfqFWb5/5D3pDi5bdIJD
/aHXBw7Ad3dV2F4XxHIVw8b6x9ZdaNQ78VtEEnf+ELbkcezXL1jElfAPgwZbOrAv6Y3p8GKD0UFO
qzU9P4g4VNEdQeFixnYwilY9icMqy7x6g2jGAI7O+BaziyQ5Qb6jaVRKXyaGRQcPihGROMkmMiyq
t83EGL6vqXAXsIFOBAzeRP1bYOzp73yJGJvcV6LNAxYZm5LkJv1R8r2IBPGLmQ7IEusCd5Xk+cQi
WMzdNZjPuQvPI+GikeEKzVmVmTw8FWknAw7ScNgRPHyH9NfsZhXavgpOiMgUrQc1546eY3VCVq2M
J43Ih8Q1P3QMnj5+uSzyCpz1n8/jJJKhYWw/H6gbwGvwtAhqio9hhoAh1N1AdJEBCYRiUv7zKxJC
eHt/lR9keTiho5VCNsGwexvgTUwapmNwhxHTGLzKCPPnjGXY+ixzthPsYYYd1GuQ9R2RmJOmj46S
YaW5/V/Y0NI3i2ZPsmJmWMDTcC4OO5bW/i/b6D95iDvm1g9eQEtDUk7OFL4PrST039Yen8Cti+0o
cLChtfV5t2cqyJgSbVSJtJdjFLqfeq5xyEnIdekL0t5XptEWhYcg/xrGtxV+fdA7LccLiOgYvEAx
e4DXZtfF7mgdm9jDkIZZbCzdFKEcemGF+Y53gsvQIBZhkjadB3OwA/7btbSeAwhQtKz/tNStMMVe
CQ0gniYB4JKcWqWbzLXqRRztDFBj3ZjrlDIzsjXUmnQ/bva50nOH8kYOEF1i5qw9wTz2ng+GR3qz
0BIsNEPqkctXQC+iGuDFzfQr+axUFAy+vqnjD4ncHmyQ2SJ0Yw1AhxDP+0mdz6qBgHomnulxg2DC
zGiA9PhLBP0j7ORE+6tTAEU5bMTsSx1cecVXkxj2JBhMEMkVvPN13KEcrLxViDtqUf/LW2Sw66b3
HTH/h8suRstyrv6Y8FVGjNs789pp/kf8QdyNvM854+IZ2xI6QIr+4mBJRkC2fXNefJb8wObbpWtQ
RxIy13nPU1vU1634CIgX+GAomoeaNzCl1soXBZklUYkEZCpXH65ZMU8fwSkGl2uYnXkbynMir2Wa
APKL7r90qFdfvA1k/Xbml94vxhQg56cmGSO9WMWP1FwH031beGKJE6se9IxrBl5zINEpxhOkYaD2
EaruvarrX926VbELPjnMmz/xZVazvDuO+9b5Nu6SVwX9PmKiuevYJYndTI5psK5YzxXxq4p2yULP
NsmZ3iBEzlhSmp3U37JmP2l0Img/9cnnxnMiBuvsGi4klY9hUx0FLpPggNeGVY+Z+DLcatS4OR1Q
DfcRlB4VYiZ/jfeivQ/hVeinkpX3Cq77DZgpkAG0NyaSOkIKGlLm8FVRSsyi1OkLRfxuNRdwVaBH
S1uhbQxIva93dUFp6S5BXaeFT7U/lpT5ZjZnVX8vDAuCDAfeMtFWqUo0mZu6crB+63c1+NPjg/lE
mV7OlTuqJTArkkXxBiPeumYKYyrnv05a2H5gk1CmiTddh8lVCb2kxZuWXNBBFdAnfC8Eg3xeZbnP
p9pjcjf3dcj2ijQ5rhciUZ/tJuNWpzrAX/uxE//+Kkspf5gVsuIZBsUeA3S+iMDJq6WCf9yAB2na
a44yjmVCMFZW+qzNvZK94m+kJ4aJtt42wkPZ78TBrqjV28k065T72vhHnzDQe1H8kP/BbR3RCulN
IdKp16mPIv+hSCgjG6L9qXo6swFHEo0I+UOwQzj/W/mnMVpHKKRriwZUj3wVqhLL75KUGfUclW4c
00bKJeqIwR9nb3ysXDoTDGupsT0q6zfTNMIexjukL7DkjnFFzc+TmfOhlmD5wWQSdc3iMIh0cq0l
pI3VN0n5XKOzfNzF1KcRxvADSJNmuyKEYhfdMroOstuLG7ondfCK9yEkxVFehPFe0wj/gtbcmitC
3ooZIpJUPZjZqy83SL/+kG5GADuJ/gDZewurn379xnJAQ5ZPh41NagcSlmxTo8+NdhRMGtxo4SrB
eFeua7yU2g7rZkIPJwKaqNhG9fLT36NqS6JDiDtEm/Ffcr13cqrCyjkr9fgPsyzlUyrnL6gMO+i9
pPNNOhrxZGNwcjoOSHTmko/FGtwbQD0lO1Xbf1wG4HYOF4e+BO9MwJR7kKFJOXhZ0TSCvpFzOBT3
CvEktkLNkLlIR7tFARDwX6plQHgNBnEyNz52VwKl2RZ8MdlncWPNIEM4JN4XYJdyywAZsv+qIp7M
RWMu6ubChBtI1EUXjkl61tu0y8e72qjVr9/+KLjJQDWpOsM6JaQgtxRX06USuUnsmbj53nAs0T8o
EpiMbcWuOQlp8BiufcLBV805REhMAqSwbCC3qnQ7/bUehOA74SeVuc4qaVc16zI4gvDjwCA8w/fX
OAhrdQGk/MmJ8ZiuYvJtWhoDGtsYV8O4ow8QROVB+46QeSbFDONe+aMqsLuo1YVqPNTMzFAgYFc0
Hwb1oayLhFjmsteZaw3gFNqQZDvwg3wJd5Se2Y2AH5R4nsRYkkh6aV8S7v9eInaWC5SSWPsjUnng
Gqg+8VmaFx+nNbs6AmNopPAY5CsGb/mEmbWJp5BDG2u2tm2zk9HsCxitkfSuhs8xTrdwIVi01eZP
Uu/0A8TnwjqqhBXnv5RTJFgXA23bt///9xA79NWTBhiaXfoPofQnS/oXgL6lGEv16Gimy/btRpQn
rV6BsNGyF5RfDwhDORPDeUEPCM0gYcyZiYBo0tl7grAaUQkyWjMfYCrM6gMSKQPMJ+Fh+Neac59z
XhNuhP3m2rlpD1nymX/oBZJPGQFKTyn7jgHKivwBW83+ar5kQhYK8lpIhYHl5mmWw30PCeZ7DH+j
w8CLzlVbKdRvhSvyL8Qe2RkVkGiIar3Awe8VzC13GsoNf4n7zNKIk/6KXuErHFywVP5kppCswZgd
4vVNCyh/5BU8dSlaU771rDl07U+tHrp6N6LKIFusJxGJBF+ShVas3h1YVEYEM1I0YhHHv5agxTh8
vUkJm7HAeq1IHcYp7hc1MU1BCItBt6F80kmiro1dbP6G2oydzEhW4Aa5gj7N1ZXvEf1RA8qiwXLo
yN7wa7TBit8CH7pMrGhXzImd2g7szaXMBc4M0df/Mqmdx6QjqoSqHypWrJpshn+V8KV8VZ/tlFlq
Gn+Y88tpcb92yz/DidVFyiZEQAu1hjtLdDjUjacRXD9TXtu6Br3vXwKvmlRoM0P8wy/iyOhMNpqw
mh7+jpLlBW7GWN8qdFVgKsD10n0nwYo/dxS53UiTXaqhzQfTzAVrAZ8XI/Mvj59iy+ll1Ft/XGXQ
7gZZN/NYOycdNV7WpgQ/IbN0cMFwUU8km0/jdmC05kpU1nl6BY3uSZwnwuwQG06p/RDoQpFReqcm
tXd6hBshJOOCCAxc6SnDcUTuRhPdo/cpJifPOjMsvyWX2ThurpW0ToadjiHIfxkanj8WojnFp6mT
kmlQHtPPX+HfJ5veVG0gmEtO3t6z4k1JhB2bR0bNhXAOSf4QNSogjKUfbvtNBmgzeKEGiDAPn++d
4q/LSmJSdyPxQKM88KmMOJvgx8Qx0q/2c8U/ML6RXh3b/FgSNq3sxBT4jlhdcLLOpnKVDTzZZN1G
FCl0UE9mdkgpkFFOgNFw5IWyD9J4PZka4N3imliCTKUjkZos4ECCAhwY0YjZL7RTbdvQSDRnXGj1
U/Zxex0/hF0wpXP4BXMc83tUFiVUEkkclKGjIqSOAb1H0y70XWHGqF54+rBjoA5skMnjPtiE7dbX
LzpxPsCU7dF433AZv52/qqR8E02LSk8gpy0RqqzwOzC6Rltx7qOHJUMvQ8mE4MMxgJ7Z66JHVaPY
tZsluDbxihSdMHyFl1H+VcRbg74ZWgtP/4paxDj/0YnXCwAd2sWHr5SRWzdFkLWNg0/jgy4EXQ7g
xnaJxpCUQJ/smxPB2Xy8vEiJR+DWYfwnv7LPTfAC7Co12tjGo1LBEBHpzAAi0imEl1730WGDhJfh
Z4rcqNnWzGTNTjiE+eIMtCHfuZF08knOpKQYPguQrc0c6SyIzo0jxizwtDukZYvIPcX8Ecu2ThMe
1nl6Y/N/VncewD8tVgGiflZA25m2HnGT1/ZIM1u9k4w5sApyj4gwFhWLxYdkBHUb/jbjpqAAHpMz
JVq+Q06PjElsA+Zl7kbdLpQ5Fy5xEqjlnZTw3f5ErjK2IMD90dhpwZkw3ri9jW/UfhhZFoAj7x90
xsNZJHVQdInaoa5KqNaSxJb/EJb8OkPu2REHjz8nmUXpUBHtIzoYohuilZjoF6yxSJMRE6EYgOwK
9h/bx6uHXDYBdxfQ1SJ3JycTKuzYI8Rhkkz93TBuzWsCgy/vzdMgnpJh+3FxT5FwtSLnE15TXYIn
6ayVZB2hMK7xBiNOYl6F1JR/SK4jv5ctgZRsfj8YIwKXl7g3lqRcEVbOUkfudrvA2iis6XZx+2PN
9G2XN9xrh+4fv+jGK5ApEEGh/QjahrMQy0vTOqId75r5aE6YG52nMMlH+dXvSUkMpw4nIrO85Iri
NuV2iB2V9Y20HJNONfO/OPVN+4W/nk+bnJMz5aMHzMDBA8Oceoawq1Bj4HXcwgfWyRlUfx2+PSgS
n+Ae4gbEqZYLoI1tjKQHVk6qGbYjOm7CBH9o7NZ3CYooPCIXU774rn7sNXT+j5YJ8X3rid3q3VZz
6pIWQeQ4LR3z3KHouZlMCyBzmsIXTNS8ntkCI1Aeu7kxV8gCp6oe2QRhzUpt0/ZFqs1qPPNeWME1
1DccJmRXsiem7NnPEpZKOcsosz/ESC7jBWzqWDu64vYLSniosw0XPQbtNaSd5X+9STMhy3FB9fP0
RkQUfrm9+qv6d9q1skUp8N0dEVwhBSrmqEIKBBriMZHpQ59jmwfsTLWV9P735vGCpFb/i7Q2Q3RL
hFmgHvl8uMvxMWu08ryo9HsJjrWk0Q+aVxinPBEAVxTa4XtJn25HGEi+UL/rK28Z6GqoTfBmTy/A
Dj5yIHk7rb3oWjpbrko8/XaKxGzSOJei3dcgFLYRrKPE+/waxOuQQXwltzBYcDL2AsgaZH81g55Q
7PcXefSmtUNARk9m3uMrdAtv2d0JznlIawqJCZ4hmI+McxIdEHbYXniQP/j6qRfhe8Tr4Vimhy4Z
NipZ1sWC0u3mu4xd3mGgQcOBh6eKh7MHtT9ttzQ9/5ucEWjk3smG+4AcU3Grw9+t/1pIj2zGvpc8
fPujLMylYnifNV+lKD0GJmars8pbbOfOeHjvedjS/dje1S2GAwmbBaYVs5j3XxXNdOPsj4pdqhan
dPvuTJDkit8x5EKWz0Hdm6V0kI/EmqnDvKOmA7i5D4nhduM9WMaMe+S/jEgUVEDA4p1WSOBPFgpU
zQbVvEx4Tobh5Tf9Vj1sJ7P0Miys9UH7mhL+qUQERs4dUgpjpO9zuSIpyn5Pn5CboQhPnilY6I6X
gMgCwgSj2abf/ovmRBIBqVMXR/cDiYgAsN0iSPdwAURdBfMhuzGyQbgKDimSIhoy9KwUbNAqyifn
TDZ+9rILTgcycS48a7F/kBGJQSgBMUzq9DlcKsGUPI8sATC7ZAMXOgIImzNC7/812pr0NjD5ZZV6
LADGKv2eyFxgQYh7R3gim6JPL3FDdY3+2SgX1aoytwFKToNey3UJP0cuDhrwjpQkujfAi3diy0m+
MLEFGYf4IJmO4Ia9o331CNQ4meDwwwV97rxZwoJqYznawwnq3S8WEEHfcVAbxCQeJ00n62HB/V3H
gFyX5LclDstcsGPy7VoA1ckbr7BHPhCl7GG6VPJDAhz6RUpHBdQ+mxwdTIcoOaT9ejqkV5lBKjE5
NbOkWiWXztoh6yb152MtQ3b4/BD96+ulMe7eyrpW/yWBZ3JUlfspSWYmmQuYOGMhefqNc5+ENCoW
mUAw6XWL8R5OMYHtpvl7p+5nZTwaWuXAY81lG5EV4yCzqw3qnZ16XDdL/zcE9FNtKJixnCdAfMgU
9blqB6ew4fbhF/hnYQJCylxsfQiheiGLK/ULHdheEK45k2nOEYVVjQI/nN2u7joI8TEhJRfMVz0C
pWoH8IRoww1/JAJHWbVmYeuKcGzEPcbLNxFwFvKLHRG/VvD1UXC9Uuoz01G//IGe5MjhGeA4G+BS
YZeZMur3Tkg/jsS4qEKhe5DVRPwZT44X6AmeRH9L8PYUC0SxOdffg/JajNXwr3zIpHENxOkuSJSq
vvIWelahxil04t5Jvwph49enpJpTMEmir0oZ84dXdiUhjzqNb7J8gNJ3BUZu9SxGXnG1hk1cbKRh
K50AziHXHjA5ER799pbD4GScSRUZzS5xO1K0xe2nmM+GlDMUYPvk8QYrm1XoMAjbg12hIYkR/dV6
7T3HqU0VHm1uIlSzPfQucOhFMEjvcrSRp8bmiuz8bc7MN7eIfkgFAmDppanYTnK8RhXFWmeZVGFC
XwiLlFFIKKj78b9/sIaOyjL32C8sXK9H1NBS/CT+qi9dMFVS27bNAmq+Rp0s3NKCD/eulHznM+1b
VM7Vb3RGA5deMxTX+TK25q0O8QkQvP5cAnnNk8pnWOQLs6Nt9ZpzcClLi0FjXDN1USmxlPuV4V/w
I47xw4zmdbGOzcOokvAFqVK6wHittgmKRdVtCXPGUoAD/s383a+r2sHLLeK6ARI6tcK+u1GFLCPj
k8D12NCyeB3iffTrxbQIcNnT46dS0cWOucE9LixiLl68CUi42n8Sc4Q0VzIon5+YML7kYdKyERnL
AJkCxXrc5AFl0axJmrkyt2HjEnQulCw9CDsCeopd+Wj5C1k7VsypTMQ7PFRkgVLHi/xuVn5H8VYM
DwAsOtqzg0WU68nwPWSBiUDzbdmkB6lyAa1m5rAu+hVSHbYQkw6NMniR5ndQk7sGO9GTW3gBQgMm
j0jGU+6mckbq52cb88nbETKukd+iSK6Ba79GcuX/BAF8HU93x5sIg1GgR2Bl+JLQ+68FUKjup/4r
9CW9kzliyFsDvoUx9VQSzl9c2LHQqU3Oxd7Wfjnee9vfY3XtrlJ7xYAUIvgKKQSviCED6Rso1531
5sKgGu+7LebU4OqHhlHPlLy29jL1PGYrjTFzmf7GkjCv+9Zh7o6cIX/1PC/vOTC7aKELwWzsDOh9
kg2ok2pQcIXcqIOmGLPfHptKvOF40nwEB3sRITsRQnQEJ1+a/xj6h0q6NtmwZF3Bsx9WkxXnKqsH
8X0j2g8XwQAMSaENC4a+GQliTOBzy+ZPaG89MijxOyPulYJxfvaP3aSsVEAbxqmsdyqxpzg/eUC0
nTk8Ags1EGNMQYl67Wn466a5IPgzmgMskYr3kehS/S8TzkZxaVFpLPL0ofC94FkkBWGe/vrQsJ+l
+pz0Yj3aNsg7nxyqYkvIg2Ac+VyRAIjSwwL61ymPQdykrqri6udf9J+J8aHR7Yg3m1/Xg5y44DiQ
r1d7Dbnk2v1zXvGcA95t+Ut5vJfkeTYNFMGaYIwBXq0qd9ojk3oEXTrIpfpv4FyV3Fg6Zvltaplc
Fl/AxhicVEtcaNxdEnAGgCytaBR9DxT7iVvaE7OfIr7rMErDX3AaFwP/RP/KzRXBcQG5zeGAkxFP
yeDBDJHjR0IuL+f4ICOdVPuYhgRRmMfFP82PEcHPY5aIUv8hRTiJrz5CNgtWJcGCQry2gi2eIJTs
1rPjjNKGUbzt+deQNewYnzABAML4BG+EzIykw8NqIFfikqXQjrWr3vkndTylQUFr1lNA0juF5vb/
kEmDLFrxd9zd3uq+h2QjCAEfCX9k4KwUKTDYiKwtGgcZGlIitcklLpixMzbVBMYt5DFRZCYyGYKj
3qN25CQBN2ERlK49UsvI+xAZHzwjGgppHtLxYj5V+atg842IoV+Pa9GJVzUoBDVLTn1iUWAMoXs1
XpAM30WkfKF3WaMjRT0xa9x+NdjiseLQIoCXYPp2idhimMtuORyYNHhQmPLTr6HD9uaz3I8MuAuV
30wbQK7x776ZniHjdxltD5+S4tpJ1XkXhYJz9gECIBRUjx90faorc0rprHJZfAj2xcDk5+daIfYX
qxvtbv1PxGeJyiogRJCwEjcTT7Xw1yGtzcjqQ8Bw6r7zt0Z7il1McoWtRkUStzS8IbTTA/9GDmrw
OU3p/bjLL3zCBUrWJPg1OjJBop0+T1p6SWdEWw4ioV26o74vMgPJsGe/6efKOeSQBaTQPUO2h+Gb
6RQV3rv9la2nBJ1JRFO58X+nXLeletLTg/UvjHJHR8vInNBHBhqO1VTn5V/0ihsMt6pUwAxhuEfC
VTDn1ShzWDYN5LmRsaCFHfkyaaubJnDMPZAArvVsAYYE15LUxDnaEZp7pkXAOhzHhDbCuIzxjxWB
SnYrYDdPCA9ObqGzmKcIFBh8RGrC3qicyqky3H5TuaDa5iM+BKkd7kZCR8RVzefte/BR4gljwaju
GGbvQGKGj/xtyfdHshdJ+0t/D8narAQ29moPq4I6vtEhoh1KJ3+4hEhcx1Ufhva9npe3CH/HySrZ
5m1eh06j98tWgi1WRyzpXLvtKUYQgw9uMeCJR+iZ2ml5fB/YmMDq9TGZV//AdGmmxzV4Upk5oJSs
c0os4FLFZGawFbjKRZ+jzjCNxTAsM2IA+ClzxAV79F1wHFm+LI+ajUnUh0QhECdM/jXS3DJ5v6fQ
HCLIit4rQLYQEWQcMdhkUOmde4jZuflA7cQ9DYCINpkHY8y2aIapZ6D+YMn3000UDbpkotv6FyHf
WM39XzY8i1kssRkEVPOJwTS7U0UKAdM4sElLX+HM4tQog6mgckZ8JLFTb9kR9WXzYG524kNE22Nh
W8SpsIXtG2oIiFdxUVC56FfyAOApq2ZzyFMal9cfvvoew1qlnohxSpSV9MKBn3KQhd9cbF1EC5qT
fMOxS+Yd+mUojxkSB2Q7RP9/0Hw5n3s15Q/FOw6aMts3J27b8VJW2EXdwJNtf1P3P/J7R+76jgRF
mCiUdvdeuoUX5qJJIPwIV0TC6vmd2BL/82vxYJozWYct8SLsbIWrYmLoVuYzeFPgmWEV+aqabQ7Y
YmFMqrk5Z5pBIXwKfU0KmUP+kSZuDGvRNnZWkWJvY1bL/AVybOKPgZooLoCi/WxYEIUFTcG77lUh
ieGYULfQ2oL+EvnqKMAxl8RbHKaISK3ewQMeEsru9jfNfDSslEO+5X1r22+jpvccfxrVyDyU8RLv
APaFtrvyVZqTZZ0tSjvqrUxoS0vqJv9iRNhcgT46/suILE80DzuBjr9TNVZih9FvLqAr+TGSqS+G
QQ8/RkfkscTrMRP0bd9g4bwo+A6r2Q92BnL6gJuMdMnsPTWivjemQYiL5eFL0+YKhR6Y8Zg7Bkbt
t4E7+B6rCHQXAp7Tv+rAsz84nLvzHDrJpntjQBwmbIhokdftrU7XqKt4YEE4OtJ2WNtn7289RA84
m8T+WE9Iq+aZRgbBLiqdWdZC3pfUPwwqk/EeI1M5uka8qg5gUJhdRJfUgWgHHAcYyoGhgVwJy6mU
Yzjx3INuw9of2JcBRYhfnPBpDLSEm6DbAPAech5D/oxOZGkJE/l7pOCwa2+DcUQFosNdYWEPyfQ4
0htG0qA9hWAy/Kl0BSCvtg4k27MeK+GPlgHQT8hscuXbGtCsMB44mOTZ9d/zTtlbjOU5FkSAqZuK
3lpZo+j17e5etTvk3H7zLwkjIse3ZEWiLu68IHq2ISmSXly6YrxvW7yIezyEIxJBk4TT7s/qZkso
HpuSzY52Yoaez7ZJnhPSDN7OaR6CuaBMmmfPvt++aWlHZdfdPoRSY7X0mfZoByBNyFi9rQvQtUfm
D0AS7855yhxqFpK845Dn0W5ISwGRJ0ZrzsI6oHCt3KK5aagekPGmTiFMSdXAIOEKiSyDxAQyNXYN
bfU5+PI6vCg0KyzIxImC9SjvjKf2JPO43sk7zlIyVY5Gv87umcdLRP0oRDjSa5WkAsmO1sqNtgt5
+bEhODMdsj/cowiz0bXCyk29693WkZ4YRmAurH/MMtGWgKd4pwRreimq6izKV6whFCeTcAnZgLa+
Ms6F9hLllRXNBVJgQGjhiqAodJQ23330XdxB8aAxCXToXapk89+S4p3riMn4y4DLnWlPH3agW6Jm
7ykdBjOMLkAkd+hILDozmfANB0VgV+4/U7ZDjxbjm19scY8JZsHEgYpvEeKuiSIPvqTH8M9URB1O
siVFNFyf6e2MbOUJtd4aOcwxYDidiKy7EiXdLJ/8qDzt0LHTWIKpostWqvwdTt+KkwOP2JYqgUKB
9PJ7nBgMyBq2MyCDZpH8YhHhlak8SDLkQnq1nOqseI2GNfOb9gR7pwsHMM0nC8WFrtQAXgkoFds/
QG7COQsw1TNBtuX2jJAlOYcj3lB8AAv5R66piz4gkxNjG9yJFVQGAQnI/EeRNflPiEgA6bXyhULk
PAqIiXwABvN9YmVdKXJBCC3Ro8wZfHnQKIFbkEsrL4HjYdeCYdmQ4SG74p94CqlX4X7cwbdh1oXm
2vgWnQNzdMcKpLoz/W9ns+rTN00MM7XTJnmEBl10duvylmCjY/Nbp2cJ+LY5KA2t9jAINoGEeJ1E
7TW2F+5ZgcZ4Mg1QDqJR6lCsEaHnaOh2OvaqFsE3To30Xj9rhzzSKYrS7uKljtmJYbf0cu2QD48k
QJyCHej5IRaunKscPlgrHYwDvyOEAReJ9fvBXUCIKkpefvTdxK+frbXhxpRS02Gzh/gvw+VnTS+T
J82phq9v74fIq4Yd564Jvx+WIsGLBByBv8NnxYOe9BefGR725NOtAvkKxKvqW/T9Rv1k0kcAP50c
6oovpdEBAzqJRIDXqm6XUHqQOaTf/QCiN3ghSMUe/lntMhFWPUKQYssMGeJ6ok2bYmhPvKPpihcN
LMpwy4EE66s5/It5IucBAv7oqd5HysISPB60Y+AH0r8TZsVkdAMGYlh8r0aGmDQY9uc0RbJnqjzQ
3bj0raNRIHSBPMNy9ZsFG1Ob0mKJakmHPxQEPI0mSKGK2FprFilqtUhh46KNVFS9D7rQhFTU0STR
HvZNev+JsTqvhKdRvbqU7AmaXl2eSNpNU7J24ZZXH+GmgoU1yaXsL+98qWfWTO4PZrH2QwI1dBje
ZYUgOlVUm2qZNisXdUxSL2G2+iHZtr8K38tIdQwtWaSilEYBLQea0lOVfISUlh6x6NRSRGkwo1G4
yi1CIr10L/rPwmpXTf5ozrFTnGXiCRH7FvhHY4T3Zs1/+aeXTDkDLos7WulYxYUIt0SyP5eREKwR
IHyGS47UP+byiP8VAw8o9kGeOBEwEi9bHlYzHRAr9Dd67UnRgaAKJ7Q2WbK3bm9E4GQb9VsMsKG8
Mn6z+i70yIFQLgzaVUfSkEEpS2RUttMJwhXdx/9S/esdvDSLJqVzMu3f5lr3spZ3bHj2GCExUy5k
T0M3riB35lvnoXhXs6uIkqvEvJ3LFig5PdXE9ulNDWgCGEJ23AdDbabOpcTTQcvisGKdpnzA5wh+
4F7k3VM6OoV5+Yyo2whQR9Nf8SfDXoV5EP+fyM9eZNvcsgmKQgW0I4HjPDHA5nzcWgLX9bDNzK3M
H5PHvyS3ZWJLW3wFRs9ryE+aE0gRUx/gK+ehucMYhYGFloF7W4Q6UAWWCe6SVX7yKQYJyIWfs2D4
WCBGAqEoWuyia0yb5Hho7eDwfuCZUkx8COTFwbW331J/DU8pQOiKoAnTJQcyytZB+RqY9b78wCuC
gzpdt4ozlXMVO3T7Gtb1FqN36nMBrDXkxOK2C91xTuoYWW8wmi+usL76bWIuZs6smiBDk1cVbEN2
WXUSH7d1zzvKfx9qmdQ03N62QoyxdtL3hLqGH3JucdrX8woISkxeBKhk5M2S3Co7gXBVBs6I+Eq7
Br2BFyxWSONEwVHepeN7QUOL3A/LwTsnxoBavbrfMvHJaQdyIKI7IcaODzDLjjm1Bz2O1I/2P5LO
bElVbUvDT2QEIO2tICD2XWquGyLVTPq+U57+fOwTVVFRterstU0T5hzjb481+XAMYKYyQ4PDCaxK
ePdfIpJAncAZcjgDfKIYjLFKFcRE2AKnJpXLHp8I0Xayw9nkhjamZWq0VN3V9xU7BzEoGu+NF/z2
w6vrvisCRRlkEOsRU2A4Pcyxy1NBjLBkvb8mmSxokIX9eg7O7FN00NxGpAikQlu5mX68/F+mTPw3
gWSKNg1SYbfn2CZqYPx9Kn/ghBmE8seWWWT1h/RvctDm+6Ka2l9QKJLSMIN7BasJts1q/kO8F4Zy
8WTQRy/RgMs5AKyLpRCBCtQXRAWXAivxUnogtZF2Ch4Ezi3hKLTaAtEJdpF2MmZIxlOwecZiNDbn
GND3Q/jyIjwSizGBOpbU/nGnKDhuLCY5g/XDVF78cbWMl9H8R74pvwjJ0n+RXYvrCC0Jpwq7O4in
dsEczP/y/h0Ud3CxplTGod0Uio2uglJXTu82oGZeanZQZGdVJvKIIY7eZvaOCCPRJJ/AOxVvE+PY
B3/QGjLjX7ymjhGFhav9cFOz22PHwnjIRBWFW1iVz7Kec/ZCGhhnTV3dUVBhLeI5bg0AaTY8TjsK
GmIWGUZ2DUmtI18aDq4168ZN9G1lI/9E9NkggF9w8ppv3sOEXQSEbkZOjGyLxMIBqxGBbiCwx5+/
kmHe0SbEdruhsjFvBVcISOgjvUC6EVyQ93QgrbPkIte3Eo4g3arBJF38SD+FQDslcANvF1lNgSsO
x+TcD9/R50v6ECxvZU95UzEGFa/QFXTIgUmYThOH/GK5IoA51t8w/CST1QdF2HfC2+5pLrL88c0H
g/dZf1iXte9UcqW76vqKk+qb6sx5HuxJ3Hmg8o0tkk6oaZgenyf/o3D1hyJ76D8Ygxf6tf5MYeug
uOgoGLy5EOxpjoIoXLBMCx69JHcrIx3j7SHyY4fRvsjR0gueVNL3lvID7oBgK+1P/NNphAS8fZ9w
P1dLjnK84NuE1xGlAk6cj4dNJ+Pb1i5YnwgO+XymvfhPIdWvcZUzWmXOY5fHAnUgAaw5NuCAsOgz
TyqtP69CfHIldwr8C6hlvBfWYf4VvqehlZ8AT1XIxc9Qzhd+ohjWIXudjQO33mrmr3Tc6JhRdzOL
HwExzfBohxW/lGMCMziY4Zv9IUZKvBIEePp0vkYpJI3fIYFL5L6ts3wrXmOX/Ooptiua7IUqNC52
CmnXzDYpp/P2P1KNh5l5quK5mEqzcNXwUOmZ0ynrNywssU00Zt/fOLAcLJJ9YGtfONhRN5jCaTCR
FbLaBF/UF2TzPdgLy4C64/+D8ZK6oAtiLRbct5kFZEwTOhuS5cI2jKtMw9jkTC1x+j4nbBdeR4Y/
+TxJWuawU8cNqwCbMVUu8ZXeUlcDYAchhULU07u6g3x7g/Qwtg4OO3dQMu14fQwGR6SDzzO3JOU8
uKcghUP0zRZBPEsPCfU5VQ2e37MvXXuCuQaeIP+nIPeImZi4PuEy9I72O/W1A0hLdOvxwUEcB6SH
we8M60umHdVm16h4cw+JfxQQGf1DWo/CGr6UjUBHUrrrmYDBRrkdwQpdFhI2XIRHAQwdG7FG/BTL
4A6aS69aT4CdRFdHgMdaVHYf3cPcmMioWcE+Wvr3UKmscvlGOLj2mu+zaEWYL2U9+gUVJp6BiWI9
DIu/+QHLGbg4qXc57QUc0ICkIg24bI9KuydpeHApLCIgRUtscgslsufOdbPkKEfx29TrMzkH/T5Q
tzTIZxgk9B3vWEP4L5sewuST+N9KEwmbPHEacjSjHSfq5wT4MfG86Mtmh1q3PjDIW8KZpXpTk6BI
c8WC+xQSa3hhO9ZQ6XyjhwA1SG6IcSg/sQVxx5gz++ZF63I3KJ7U7mUPWG6CMBASXVhepHpdZPfP
B413fKGxV87ueN14y7gzOvT2SMFnrMCLtnOTcUWkJqnM54+w8fny+iVmBA0cE+MSF+R9Vv/zETM0
yVEonRLf29tDIwuEfeQjIAomeZC6Xu4hu97ypzgjPZaI4hFZ3JHqKRg3KD5JuwgWk8M8PaGEALfG
s+Zz+3QHGSUIeF+65TfKa0oalcG+NHNl9YKACfCFqBaOPH6b6EM7l6gOmcN0+ML1Jw7OG+73G8kN
EDh7n3X9HlZE+aM6jmxOmYaknri/TC6Hj0OsIihGM3nu4t988jtzHQYrAFj2eP6bDwhaHUFdmCXQ
5uov2hNS1qyJn0S1rBzoZkTikV4nuy4MDTbMYoZQDvM2Iq0FKkyAHEIaRZtjxuGxjZobgUDDWnV5
zlLTODRrynXfKs9e+juBBqKt9EdyKtGhDy5rMXLNhpTRU3djoymTL8Ieh05auOiWFatB64I7WQOz
i49NyYYv0LTIhEtYuO0fUej1eJX2WAkWeGLbdIko3xvYLl5I/PjuvmteKVC5AGAg76zuMW2HlLjd
2fQ9wExqWz83zvQp3zEBN2Ac+O23HEHnOQw0OhkhvhD0yqng65h6SG19IYQOPT43Xy+YDiZWKn0Q
TThC6BTZFkEnAvYcxGdJHJ7b8q/75/Mfnr14BjlQRrgpSBFIXCajhobzDSJNLNKMwrz4dkyCfUlb
GC1MXJ0wErhuX7x3WujOB09fXpHmcHpy7wbZpYixrzIketm4ec1SaFnWR34oJC9wW503uBXzJ3X3
iNxNzMEK6CuOI4SnwzfKl3G+xkZbvV8G8T675Ey+ppLskOSj5ON1LLeJXYH3/IC3iN3eSNbIeCoy
m3T0BbRDuBZXcAEMwnlf2T7mtOoMPYaaN0UV7shEf18RY3CJrWNHpGi4vHZI5GucE5UzSw768DWw
pmndP0pIGY/8HVs+Gh91iY8tKQ4KaRVbxiM/EBlgLgbvE2B7raGT4QXTkfZ7M32tNyuYnNmKU4HP
39zYRg2ffA5kaWuexgTVOF85/8bUAUWbBX88x4l4pTc1e3FLFiy3u7nm5G9Hy+iVcj8ObzHWWCR4
9RQ9Lkl7vDy4uGAgJ76BA2iuHsDfUJ6TLPtpjxmiSgVryS9/3uXbN04xw6QguJyOqfm3co6CrTF1
vbD0sa2h1LWRJIDMivxTiNagU5/IAbaCZjcg87TgQjItCPoGHeAsJR6k6F9p9KoefJzhocz+ONBY
YJHoQf2yCFr6nUzf91HzesRERJAthNztjV8NqNgCdlhhwqBMRnt+lvFmpMGehFXS9yUq+zgZsToo
c0+41M44OEi250zz7214JXp7vuoZ5i88qpK8L/xvnV/Xx79wyiaxpwxeA2PAmTOWJ2za+Zw4xeHI
iD5Tl3OkLgmDrWlsGnmroLsmN7mg7cpPjlwyhMKU4e+HBzM3kzOveUlq1t97YueKE8uiCvaGxj24
z2c7gvkmFzwazeQ5VSOTJYy3J3uogKRsAm/aX3+nmxMra7HNUXBYfG5mK6Q2aPI+GIQWVE7gRLry
c1Tw/N+8r/CvyI0RcwlrDSkA4VIQPpQpCiaFpoVXkLBHTy7B+gM+VnFkGWni73FwETpyVqxLBJL1
LZmtE9yilHJy4tcJRMnwm5abCXBHxsfhLv/krJ+zN6Zx7LfyjHwPlw3xOxe3KfI8MnlBc3nYg8yR
tX8TvJ0HF+1HLE+NfqyaXTFJgfrl/C9F8mAD4YobBS3roy83+ZX+LhHoqXtIOCWTr4I4ALhUsyEk
E9Ck/2mbKzMUkGFyF2EDyFTGVzb9UMuBOYmSQ4fX+Q3r2ZBopBaeL62U+eT01GtbGLqF8gzYVYaP
KTng3A3NBJQv2z6Pyh//CWrJUHcd5wZpFVeZKIl9vCF3tkV3zCLGloSTS5NeOlnBKd0NsUFqhlfO
UuIbtlGoWelWqM9Ue/nyfsAEZc+KzTwhmRTISqUq8GG8v0nMpclQ3nNq8be0RbZQVCRomkcmgY+T
e9gm2aUk+JS6JKVENkK6hI4yaqOiUMG5/aqgk4T33ye/R6SUEvfA1/jZ9DVMGqEkzMThaIqkJuiW
oP0RHES6giwvCReCvcGv/6kdAmuJZjE98CEBbyYhSpVXIBHrrcZY3eKR1IdFri4+jEyoB/hBeDGg
Z6l44qHXlmhz2/eqIpE7cioM95WVcBQMlm7QBLcTQmj23fz3BTLMAckF2h8HaRXBkFNIQvW8h4ed
KQwg5kigdIYwv6cVbSGHjuJNCUs/zxJVgLFs0D9+Tpxu2shogyjxj/eBbcROt6W4KUovoPRsXbJv
lV4xPqcw7fCbNbJb9SQt/He/YXoJj4W6bWr+7cG5L1lVyIbZifMba56GLd2f7idKSIhfpMJsfg7e
vyMM/IuMgVjekQ1C8EA7uP3vGJ4Zp2gmi+vr1Icce2gGwurfW97l8zPQt4GTl1NrT4JATA43Fk7V
wzCRyauh21WllyfLiEnanWgdlx0e/qhxRXLyERWQEaJvjC+fsvvE4hvuDIsrx5+tc8WSVYdo0HxO
lBKqIjQ6V1V4cMZiSmiEC/eCtEY/jEWQc3VqQ1R2DAQU56VbrgZ/cmJwhzBe88ayMfxOXdsLY8QZ
bIkvtFUE5BD3Maf5Q6TaweyaA5b+fpWTVY02cUEKKHgSlAdWGkCve7g8hpQPLMifNfVlUdy4guJt
lt/b3+Lzm1ReCdEAcowG/YaYgGhHcmPV3obP0pCwYvTnWsPhQBJSN32L23T5uaU6oYHfc538p3WB
+Eo/9tK6G0+E/a4ledXWV7xNzLgAN4nTXidlOttig1f4Gz9LGcA2T7VEudkwK+hHUj6kRCHob/r0
8k64RWdhnYwgUKpbfi5EKeR4h7ch/HAwvvirE4yJTCg0UX0gQdnT27djXGbkY7GzDdz3/a/Q3gDW
RkRK4W/yLNBWs6rOf+hco7+NYxXbxu+U7G8z7XOWzqMnhnqIGHyBoPL1D8GfnQe1p4wOvkKXLxY7
nIO0BOnXgM+IQhqeG2VRGJhpnI/uVsivwIBUmHmv5Jf3ac1Sv88QUS1SDGxeglNr/dH/s2Y0RDVM
IGgX2cbB6L5hTHVti+9THR9ycuSniOmym7LnCBfsT0q+QXysoxEj77WgdBdXjPmhEfKHi1PTCAE0
8yt2hAa4A5Gzrfq8UctGc/iIOFDzZ3hlWDpjl6Gbho/4jy1VKq2mWKnpBV5VOABKN2Ssks5nxMQd
WCEWw9j+Y/4oPq7CG6/ZnYyFd+fj3CMa/h8ha6yQdNBijoABAZRZw1UBMOeZy88mzL75ZxHlc32W
uTXTzdjf5aA7RFRRP0XSf38SlzypMuV9Tjd3a5CJdPrqAIHR7dUBLJw3zja3DTdGiaUVaFpe9sKe
rzxpbzBpoQpDcZlVGvzCtOqPiHlc9BhttyFXW6NZcEeF2MzRPotwN2WDc3bPqJHa+TGDK4/ymuj+
al0O/Matau5y2rxXyrUCx0qpL7mqNI+k/1iLqxsYCgsKWG19VYYVDnAHsxemas6jzDZbZwRNj+we
k6YVnXOEgvno9IgiSZUF20RIB6RAnD2lDlsx+YXQG9ZtzS2IHI85Wdin9L2kPzxAiN8mgTGk6m/7
2fJ+tdIKipNfBbRLxVDtt7esvfXJWoCJybaFsmceqKNJYkL4wv7zPqgUxsE0wHB0GmDidzl3uov4
M+xl/hLUSHa/k+ptRWXEkmlTWqlPFAc7mh8QoGDjG79CA5DDP3ey2YxrsP94ThAIOXhLf//GC0hy
MDmD3R37czfbh/0GKaf/5KCfVVdAvjrj5POKN+1bTvpmBQyXteBGL1529jtKtM7ZvpMZLTDzTrnD
LSYjGSaNYPZm5ZOEyGgHz1YhQqHSA7VpYjgsYUq8EjKTj8tMD/PC8pqRNLoikZTmC5KMSZCQqb50
Ec3pAgEAxwkBB8xgtWFJzLcfEUx5fBHj2U5FG5nxj9qL4ZVqB/gEZiPQtoa/bWEUJzDDGc9cSA/P
sMV7wS4ADF2ZqGvCU0cGN3d6SE4n0yFHJMU2UL+TDsFiaBM4Fbh4IUJ1p2J28OApeUX/5uUPjx/3
OFuWLqKOs2T5vQhe/bLXTXFE8I6OYYt8ipdaetvMqPq9uDCmhrnTsrzR/0hNI5Kvs/oUGjcGPoys
XkP+fqg61xA9bEcVZDuzMgA4IW1W3Gw06TIqU3ZLxp7AynAooGc/hwA2M7CEbkFwuULdiBUOV/1t
k03KN55PWaUuSW7kkvUSPskVg+p7WTePzvAGi9cO9aDOV2aYWnFgDRp5DO45INKx6xc+5ck8Jzpu
adH6vG9tuZ6kS+myP5Yn0kl89VF+kRJVtNsus4lh7TuCi1G/TwWH6Y/4L63BcBf+q8LTRE7imzAd
MkuQHY2n8uNmNW2TL80pNgxOyk4AitTsN+q8msduKUAIYuGpyBVdtvRZpqxMVPlNGX0dy5vuRqM9
fpbF8029ogKbzOVhooLCTTPLkHxZWNYsuHtU1gYSK3p/KZpCo0zIUP1VCDvlD46G0StEkXZujIXx
N38jgETUw/yGN3GCd5EEF0uA+rcyLfSIAnqRtBEya01xUh0tK0Ic+YV/lpQ8hg+0qYz1ieYQRAR3
QapVTQ8QTugJ4OB5aYAiMaDyMAAKEiujLbFYjpxCwzLWTOOFspM/0LBQi1yCSxkZAhklSPm50d/4
3yd/Sk5Mxl/fOjiUfKwCHDHT0b+OaJ7mEkpt2C0G/4IPCx1NcOZ9jBfHfor4WbcECsHAkYmOSy08
k7XWxlYa7Si4pQgXJiXtuY8V8yNYmrLj4hHTHxzzCGS4oftjyMgSWtfgQLzXzOG+FR7DscmQ5uDJ
mLAwvpWs2DJwaH/gW8BaRAhzqaOXaN9LZp6oNS22hA/hScgnFunVyB4JXi3itt68x/BZk5yF/NHy
jd7Ona5HstcVtw08vqqeZAnQXbI4LeQ9KEyIIaBuKcRiyOt++5CQbPIHkIakkdJYMiw8gsKazuFi
TAlXjyiPs4/aN0o4WXCLcQlRyq9XEFEjfUEdVTW0JdkYDr95GhVzyCwyJKCGHThqpV+xlnM1RdzT
oyPVX/mwi2pTvFPZBS/avtDEkkSPnr0XTETzEMJzZVkPkDC6RUt0BkNzxwmiq/dgRAS9J8zTiElM
ZwEj4Wl4zon61RonnT15vsIZl/iAcg54cATGGec7Vfxh3tTFHzncV5gN9MtI1AWI8lwClXqTJyxh
VECTmWTc3eNpSjMLf4sCyE/5F8eECGx14gZ6mdMqw9vAuxYE0xBIme9cQ8+Fh5v7CNa7rK5/rEjR
majo6eaZi3eNHZRFMojh81gma4mILaCCdI5Qtudgp/5gkC8+WcLpUxPo/+ZvG97cD+XpHb8K1kaV
pOjqzSvIVPg5TrXnlJjvaWnOgk05evxzhIWJn2ObHKLKjfJjEn0PhTtGkVUTiaH4XzGtUp/1wDsP
HOxbPNsdPlGmPMRYElMzWXJLxDeGejAIU0NXwRMqqudcoVkC7Rs+HKLn9E2ZrLF1aeUP8rJKc7IY
VUx6yRJ+IR26xn3VYEL7eMns24B5FoM/BfBKpcvrHyEJ7z9yrUGN6n6fwr6kcP0hispAuTbkCRRv
JDMADBOcqNM8k1h+PrHhgH4ARiwodXjztSM3ttNkJgGDucdBh6Ks2nzWuRPtyeGJCCRIveAVHPDr
YMadOPmKc+iGiCR1WsLQlgM6Z5u3lWmksoVJXQZdXK7iYEVXUju5juGKIA4yfFQO8TcM4efPwBF2
60k2Yi6dgJx6F3FWHPjhkCBI5F9clGFP7p6rdRbmSyD1wsT+By5OjAb/pne6LBN0d0ALOMZ1wSso
zwabmNoGkokNp5LDLsFcKrikNR3GzZ4pDEv6tSFne0pTv4buf7Ltkb+sI0WceXxT5s449/q/WTRV
nWrjP8rBEd+pcNImAQU/aIYIiAASbR7NTaaaAARqQwT1+J/amLYyhDcmzN3BX2M/n1nVGuid0oya
XAmTu2GOVBqPAave6rMKmhX9uBqaWoZ/4K1ZSd5zbc3ItHPq7fjDUh+vs+yowyxVdkKQ8Xtq6Guv
NHTEx3foeVTJFJsPKmYTIA5pb6t+D8FG8slUxsQN8dBGXgVizpn2V/B801q8YlMr7Bm2XVqTzfyL
uZX3+T8wvXrg0Uy2g3qER/3j55WN/XBOj8gijBNRLQjIJH8li88JBrPTKW/hh45IAvvUCAP0VFCu
n+AcwiObKhsgRDvQYmdhn+U9mGGbZTXjfaaMICAOh19u4yHZn3vNhj3Er1fl9E7waAUVEg3KWIlM
nnf4C+uPx4hCtAetbZr5duYR3WwVtanP7rNODtXE9os/89CldVLziLJ9aw4I4qR8I7Blr7aJ2QwH
rjw5u/CyFohBXUASXXdF2auPjfCk4Y04H9oSJcov1Rt8GVb31uVaz8qVMuIkZzo/gWF2l36kRYNl
jVAN9C+DC5V98ZWX3Huo4RJkLL7GMfZfDslHcYOBfynp6nZQH7sX8dtYsn7ZmLBQv5exToc3fkqH
c5Obf61aBqym+myozG7saQSpzLr6qy7asWzs7IK2djBW4LA24La+y2dONF9pB6yYeokLBQVSID9U
TBCroloNxMpQspiBG3NH32K+Q8XhFeFUkh/SmiNqim5UuRzp/O4QF0j6SUJcrz+ldNIDLUgi8OcU
yOWLb//JlC0/Bc3F3UEUUrKdnTIgqAbRz47jF3GPGX4FkKnBshuQlZJV4KJ6Qcw4UGJhyxeWnE2O
u8uwYG/A4sF+B9XJt9qLPKRZCMwN4RPZoBzkVg0zHOpTdiKKV4mw2ql3RwlsmjBB7/2Zldx9ZS+G
K5FEQdZxas3xcEySgX5T6s/IFTKvfjXU4FoFurD5KQpt0hvkdleIPzAJ9fAt+eC5EGJYUK1JNM5O
LywEGQWihwiUBNmstBL7zO4e2wa7ZdJ8a19J71Wd9y2kdsusVZ0EdVtAbS1AuOTxqz8ZdFPZfEvl
NgC1MZOLri9YNkLwjEl3JrlIAvMPGWZmVGFwP+Zep3vc5XLnBSSO8OFNkpwdcmNSPre8VgUrLM6y
sCnTVeMD0cGEr9oPG+mCR32RIR4nlIwkOkBrcvmWs8j0EY3K8oNlqTlDgAMdYU7mqSYGdk8BUPIE
M0i+8518/9RbLSJuzSt3nXgrkJqNQ7qIcbOjR17Oy998nJxsdJWKywZzaxoSYXG96g+xR9IwUKtk
aWjMPleM3DjvezSP8oqAdmbRvU6P3ioljvQnYuoJxS8jXCOmQI3GV2FXl/ew5x/hElVX6dYvvU92
lIq78fGacJOnqDLd+p8XTsJteTUVVuVW9IeARDjVVm9RWLCmIxnf7EIZzpDjb1yRe+lxruSrnF6I
aJliBJcyTqQVFS/hi8d7JlqAuED1gn/P5HuO+ZuxgzY5fus5Azmpv9zQEEHJLtrDAEXDLgbcA7Th
EFfZVDcgF7wbhKlMXdlwRRXaA3O+4m9CG+4TRkpob75G0yac+MS+eUSIBM46HnK4LMze8YE7HLzP
uFDfo58iix4KEWC7GDcw6cjoxi1bYynziZDYwB9vi/DRUlgSvS0dXInj6vP5+vg2Em959qNmZr/j
QLIpd71OQ8bsDz19qZmx8g0wG2psgMva7KqlwaREiDWzGzpS7kZj9hWxHElLfoh0OGXjjQEb2i5W
bjA5oYuVzl8jXjQVyRmrwxvVmIZEwU0lJ8ZtzkQg7D4FcS78rCAJ3YROo/AX2L5MomtnTGPhPw4b
fsHGoaZ6hru/7L8JujcOZzc9epVKX9uGD4mzRllyRCV3qhiU5DAQzIJrpSPW7BcpGng0Kp0hWNPa
TsxxtRIqsCYaRhHT4dwwkAMn2Ybbp/akm1R4QOsRHB+x6PK02hg4sqzI/24Dl4QExhj+CzSESpdD
DHZoicQJFLNjqB8GBD8A8gUzQOY1F9JpCspBBms0WN68ptzP/XOp3WOtWdIOEk95dDdB/lOG66yY
5oyp5PQv8XurxUSZVEeF9xtiW6nmoKS7blhX73PESk1G9VKiFjTpwdXm3hgex2Df8Qqw7yPzzJ4x
M5KYIY0kV633MFDxk4j0nNHvySSU/+O3SU7BnKcGLJcgyQSfFxK1sDADThkU/+IBQjDVVip21n7w
qmoKwyI9ucaayapowDpl+4xAaEWbvu2+/tFBvdAL8z2BlLxnX2rplnOqNiKXSs6Iqw8fEXl5ZGIy
26j4BH9n0+qCkQ/DEzB5dVO6LVAk6SgoWSSOudqry5Oh7tr2S4Vgi7qVxO07M+PsUV+L+YML6hTJ
zogKViYeYMVE5SNCbIynJm6N4g/Wl0n2q60IzB6YPduUixs1Fmtsd6Mer+03WGsNmkSMP0Mm7h20
AAuz8K8IN4xSBL6w4o/4GjAQLvJdPzt0mSkSR2WRzQs4SIH5gGEdOUyJY1PapNEv9AcgYewKBc1x
s4eqYb2N2VtkUxKmqVcI6EL6isiA6e85h6Tarpgh0YH8iNsiu7zJfaU/CH4unS2RdeIoRPnxXqlg
oeE6CNaoQhnlMYApniDvk/5Afj/R6+H7GEMCGeMdvr81w2L5eQiFha0CV0W5JVcWNiq+xMgdKX/g
wyzLS1KZSCa35HvBfOfxLisof0LhQXo1t707oC54Lxrq+JBLoM48TnPny/gc0PIw8ffV6mNY7N8h
sb4FvxvbAM/xWMxjbeXvYJX9Jc3v+iV5EDD9PSO7GktHTvQVQKasmUgZMolk6CvuR4X7sAZQv0fA
YhAJcNnqNY8d+UT4wrnIHA5cMrqiYpm4WFiT61S7HHyTIvox4H21BWUqpKJmPLzLjlRqANq5qw4e
xqehd4d+GymHgKCDTDnMcy/vCTx7SmwpLRKNli5T8uszaAA0dMw/W2l0ovW4ad4WCKNCSrhdtku8
cuOdsBuU8UAW+wLQ96k6oYmL4XtWnf1LOOXEmZWx16WNPvNG9jYkLF6TXssvMBxszTVxsrS5Rrck
PDWcGxiv3Ok0dohi9W81RzY5veNlkCH9+DF2hk/Vl1nX1r6sjllm9eIhIPdhCsrna8+aM+4w4Dsv
+0K66I9ez4IGktRegvAbArA0meA5VYHbUTNgIFvM9sRgGu9zGcOUmqTtSPI2n7lqBc22y+OvSQyw
ecX+viScPnNSajnzHSUab97HJQpAcifnBFJgzzoS/9VvkARoyLGvA4vbecQhRIhYsp69vzhRWaCb
9Zv9DXubkh5HTnJEq4v+IRZWdNS3o/GabxpnuBq6PfwmyxlyTCLTIEbvsEqC5JKUQsCKYN6J6sVR
QKUqFSaBdNeYfNZdRfrFojmGItG93fSFnehpnqM7IlD0g/nIFJtj5JZ2+JzVjpgT9mwPwbEtF2RD
inb7yM8lbeYIAGwu/WopH+WIXyVw7KEAsLlgZiPc0xpvYMqJuX/Umdm1p5HKMiqZbNIxqDOoTJSm
+B06h2BrdAUCTcwEly5A1/35cfhRidFw5NjRZ88QVLC9zeVVJd+S3wAu7Z+yJtwXz8tSBLkEejpn
+HdxWMlX6XP5zB3cadaHu4xIbRSdxI5ec5qCDKci+2o5JTtoljRYUvP4jO5ID9xY39s7eol59G+K
ZShkWxY8rJ/5k8CzQJlwKKYeJisUuIB+sHbKAhEioZdze74hfO9c/PJ0NnMnvA+/Xe+iFuH/7gVm
3lWgAnDClgUR27WrUSTHtM8RwOqZrWIdwqXbSlTPsH/RpIz+tvoSeLIZJj97GYJLn85RXIv6qs1Y
Fs5zgWTvhwyW+abXOB7Qq9MDsfiNIOYxi/t2BWyIFca35LkncasQ+0dDhkkoVg33sOtFYk1sBeIB
9jY2P/5LEX9SEUf1Ep17h45t7rSIkJJ1LT7Cc9SCQWEM5PC19HNl4xXmdhz2T16JLX1SeHLjPSHW
o0uOBEE8OI0nAyZRLymvsIOQTiaAYDO/GHwGdMCqJ88ACn5Gn5gQjcaAAasJx4qdpwhBSmqZFumz
9RetbyN+V0JscDulu8fGqh53pYF4xNTBe1LnLZ1jc21QpcNmRwgYOuc7Di5twK1GBwK7TnyshhdB
VoJnQFVaeXvOftXoKX+rKwKqcf6mSI6mvi2OwZuB7LG1qxMS3QIBAmEPy314ZoPUqFS1Atp+nZZA
eUtZ5+c03r8fEdesvHvn9+K96OFqCCGUN/XKL34H6eijk6XpprGpoSPdhYjddqP5XrrK+F303J0A
m2ia1yM2hLlVDKc+WqqF42Pufa2jHSy9KV5bidVQ2XAIThlHt3ATKSu8hcjo/TVdK/JX1ly6S42a
Ga2QpT7ia0WPCp++mB0K4u7GH+Gr5tEIBK6sJNiTgxyGGz30CqJF5muin7PAnslgvd8Zv9OGBM2G
rMrPNSeNvgwwX6wwo2BlcbsKbRpFjFMBNtKiunXgvCF9k52K6kvC7EOWVff/PCpw9R463Q6x+GM9
RdOImlYdn3p6kQPSORo8Q3aaUjtxkyy9dxClgDWV6iE7Rwb6A7xKeFXnHt2hNHviqpvITRqIMjOG
5WDQq+EL5H1j4R8BetD+jD9RtYPQqYGSh1XP+DV+WJ3INLIbxL8a9vW8R2z+TJWLODqzwRVugChA
gVi4Knk/koaKbIhWA0TNauJNovc3CAq1evTFYSeHJKOBOxBZ0kh1zb99nnUClLSTGFkDb7Ma/nKW
tlguWBFQv1AaTzPXqRYOvfLslqzHT+WeXkhQ8eRuPzjINykcJD71a84RItMDxgrpzO9BvNI/mNJf
JBRoaNvgHKbbpGPB4mxv6LECSZaoPBk8DfCoLK6RQvrymspkIESSc99MzMxMifIrXJAVTvNofa7W
TAugSVOlcmWN5RGaV2f7wqpCOLq8D1lfoRyywksWLeoYxKODOy1Ir0Tf8Sl+dFQr/IlqgrMTZxfn
e3pDI1N1WZO2nKSlM89t+TSFvdHRAilgNodkxpiHSqXHLLD8oRQ9oxrdpKzRLAjxMuV+LV0KQMcC
p8Zm0ByRWvldEi7hd9/e7EtEBbKiPIy2JHLqwNZwwQEplXvxry7XKuZq5mHqMwUUWG9av+hEB/HS
tXHBqRo/CJCMZwQDQPceEID6FuLZntNJsqvgigdN8u1kOEBEBfTuyYCVhBR2hhOKfGcuj00Jp3tl
yC9QKiQqGTc29WT/uhJxO1aOWAKi8R3lJ2fjZl9h2M3YU65Suocs6Oe0WlrasJ+oa+FFmU6PPL3l
EL/6a02xdQOR9D56U94JRL6aiyS/PxOKPUYEU0slOvO1QTWhvoFqKjIc9em/YEAlgPt9J2N9MklN
yJFk8R8iqZm1LaO1EM4JKITYwppCH/hLuz/yJCnHQvjtd4C0RehogD3C1IIkKYxMU0ks3D/4MXXG
CBrRHIAmGCY7CSOt/FVcKIdhjDZgXRZCcwTqQN+QyxdKf6PWncB3oiK/PpYSXEJhiQEIehvHU2Pj
mYXx0i19diE3Lfb/OjrLMRkY8SFh9dO/GwifbrqILwNzL1Lk6GuGNpDxtuimPFNaOh0d/ehVhi8B
MsO4DfBa4FUyVIdy0diDB+tcCJCZ/ovE6xNeYuJBiASs/42+2wgPEWuqQLpnZAWPyv3AzYDN035B
Jh4Es69d2I3992Y8DON32Z/F2S9uSYSqNYWQwN7J3m9c5QoWjemOVRq3MML+JLo06TZpd2TISRBN
oKrheAhxJDjtuCapLKXimiqrbbP1Bb6qRzbfFcrBgCqeDEwHab5rAlfovqV+KWoXv7BLso0VHVQA
5PQ6RxLDdQy1G6INpIljhhPBItkLiSpkpkW824l6NZ8BNu5fcvxo27+xfxFcRvfBQ2JSDHhzesKH
WngSdEjrKPh9z+7hbC2Tn0fWJxcg+UqU3vILsiM0seCG8rUO0TAAelHlKjfPqsM2TXsvdcDRjqD6
+mF0GO3h6NjJTbLlopTIADNSOz4JlSAqiS7t481CLxb7Hk1A/DMxYK1b0cPzJSHyvVci2aPoeLQF
cnQx/ILnk4SfSKVGhThb9X8cnceO49gWBL+IAL3ZSjTyXmW0Icp00XvPr5/gAG/x0AN0V0nkvcdk
Rjr5Ea1lpHnauJE30XRjgmBwPnbdpfFxIz6ZsKK1gJSxI78GSGEEX54agYm7iV24cFvhh69XoEQP
n7BHre7KttCPruzeZuU9sje6BGdwo+F3lZIf4ROiznjJTj3aFCp1n1ECCFvg7l4DauulDDAu/k3B
kePXqWHu+PviO5boxzQbu6+C1ClUTuBd2MzS2PFU0tfELCKOspcvwgp9K/3m45URL04Dq+bc/i5I
k1Ht0f9jCAAqmwGpXJwaegQKdvaeGNCYg6MnAkmLixqRjyDgIOeHpEMiKSBcs4fDtXvy8xHXgkp3
wuM+EW6zFvE1gZYPH+aOGlxl/MwSud+Y+MeWwYPdhbcoQB1EeMUQbCHnbceNjk4ExqRtHTtGQqiP
uA+/+9tMv7KWf2FO9asEV8BeN85tcRHNLa4Hn6Rftn1r8SnvSF1hfglkmZMn2Qn+TrOe9Ho4+SRe
yz3+XvpOSmTi8xz6ZmLCAYqwen6vVa/chDgh2RvoO6XYKv2FJWLGc0azMl2lyGNay288rFUAfRwi
rYdgEJjPMqumcjp2DPEHJDm/IdolB/cygm8zhIjIuIyh4RA/SMmeMFYp2/CIsspi6VnTX1WAk3mA
kOhuKN5nxcFmlZyxS+LGQ5thPUq+XBxC6ejgvy9XB+ggVOwMOb3+EzUdGzUOG3GjW9jbWRyv18G2
+vAbLxH35XuGS4OXfEvhMSKOmLbVHoHFatjPfMKsqwA1wMlC8iRzaAbrYk8J6xeOvFNCFi83ZAQ4
Jcbu3KAnO1CFMDhA1/tNaYZErrH/TP1oyrnbcXcC2JC2bAn526kBvzoquJmGQFvOX5OCft8QAn+J
87fSB9ZI/wvmJ10VWxGvd3BsY4B7q0Q4V4eET+14CZA/IvChGL3w5QgDXCds3BvmfvSClNE8dOZf
Qk/HrnkPPNMJTWQzJNNilKuoPnCHHBvuQOuAC7u5+gzKfsvqHE1rqQLQg77yVJDuFRGzRQQB+CKG
MhMSDXfqKUd2QOsiCdHMNmZXZT07/weGTSe9VfhDAFACoYWg5Fiwdj6qYCOjdHfF6NCThT0h62Ai
rmW/AWNseIrT5M7XTvpFDAawLl2I5S6KTeUpJRdEKUO343pDndRWa8QmVJZ77anMjNEYRcxIzo8K
3iWTLF00DvHFIiYbYQ+6cQ47qJ8X86Fdk2IdEbgSEcAzXMrlUK2dajvv6I4mjgUwbPkGUDwgU/TV
boUr4ZzjJXUB3bOWoUq86Dy7IEWWQeOtE5GU2YHB/hfm55u0HBY3qDUkAVc2wQnKEmtnvcfEzRYt
wdzFI4+vmrYLs4/s35LnUtI6eeWbtctc2oKyZvNEXBfTyC2VO1HfJqURD0lEVPGyKjaxd5z/Iqza
drUodZmDUXoM+rYprj4PwDeZ3RvMjejXRDas8yJX4WPMwP/kK3mTsIh6H1999S+uTimawpA+bapA
AaGUXyCACQojxAzwqyRbB8Z97Sj5SnRuU/kIEViJMBVy/C6qo+ePWmLl/z3RZRaoNcf8zRrQ7NtR
sR5JGZKc5WZBjQr49t04ERIEaY/P3XyUkyMcaXwRPeFd0zqKDH+nNlzSCHuzGQ9AqTgygncDKCB/
FEqPajylROEMh/adtJF5tmEZHplVLeJsgplJQmH0ZDiJcisRoEtMLB2V7F+RpbzL6WFEMAEQzEOo
GHYzPqJB8MCPnDtr27Q7vMB8XzUhhYHDkyRzLJmsWuHLrAKUUZPwbez08b3O9wpOCulfWP3wnPVw
7h3rmlyyn6LCHG8iIOPhpGoqJ4yQdysCwXHC8DDu0uHF1d+1LCluNdxb+c8Pn3l6L6KXcvJdDvL2
W4PSIpR3g8ytdfWRSkgsV5q4bsFGr7KnccrCu8YGjyA2bRujLuLCvFBOcDxDHWWw0f6bNWxm1zG+
C6w5Jrv9jhmR+fGpac86rnLxm9eR9coI2PclTXvSatPk5aP8gU8mbLEQ3ZGOl9GmfiaaJwkeNq4S
ur75NdQ3ffweP5GEFks/yFwTKaCByjjrXYVrdIW4d+KGAwwyv2iFiO1kj6YqzvSB1/GzokHJmE/Z
dBfdkbkWjtqrcu9R9uv7jpFXDk/Uae/z9NZRn2KMyJMFZVvRkWvbXF6nbnKNiD/Edfebvks01cTM
r3UeQLgbKNh3enVTpFOkPSY85TOjvBsdeS+hyKbM3tHSibkTxk/ib/n6A0dktti5Nqmt/Jp6vovi
Tc3bafDkoYuA1pKsHIAF8UF3xdUaUOyZNitSX6Gwsax/OBKg2S6+3GKXakvOYB8dVPOOQ6ba9t26
ar7nGoEhOFvmGHbw3mS2tTHIbCo3/l41YX27lXFTlCtqPOZD/a4JMAGtoyNfHCNU8WfZ+w/NCQuP
gpil2CigrEePvAI2uqycBpoyxjq0YfD8FhkAJGEcNH8tA4+fYJ1BLsJQx4iLNJmAtWNCSnZ7M+BE
IYDoVy0zjVXCCB56YHWVWesmt6I+yFwboSN9kOyXLvs8W5g83BgDZVtFMObV6InL2fjrjII2/WsY
rfJZMp201sUrcnjgwMZGfEQ2OmkUA1iIlQ3WwOHYv+v+LWKzjWDJZDaES987M8FGRL8mP0JZhSwU
MIKJW24HFtPw+y7spNRLMMW2eKlxA141HiGcA8I/MyCt8zHJrkqyQv1VwcVktcXdpjuS+hFHW4Nd
1VghN4uIJXCgMgTP0ces0TJ4djpCJiOObJGhBtHBAqJI31Xo/8x5WCli4E4KKaUxSz6iep6qSvTK
t0olVSOAUjZuxf7tZGp7eWeCeAMuLdoRSO8CHZHQ7JPdyMHMHiKyFbviEjWvOit8xmK1sVOUp0DO
FvIDjyl9/i50fz3D9kwl4oG3M7XJDD2TCcxjX3bkSFMYhhKrxE8tmxzDfyrQ5tH5EuqePYEyy39l
g3YA6GG9LGcroiNcjXpuj00HG0aHnPrVhp8we/N75wF4lx75ZWKfzsXJ9Gr2Oi+9l0iZuMhqj8ly
pK20+lhbm4GIoNKV62d67zcik37NHuWn0rAUB5ozHFXwl/Cg8E0zUWaCw3HAbOfJvcRVI8EnvUhM
nn0n4WyBwBI7BavxrcAUN2XDwOKRWOZb3P0Z1bso7WdSvwperoYjxePFziVPGUmXgjz/HDmSgnUI
qx0v/ropj1rqpe2lAvVh6NdApua0KGv4Cxh9ndVoD6DNlEDBL2Ao5KPr+WdGOeu10J1vqbVjUOoz
GCH2QrvIKFJ/RZ3igS/xc6IN0p3acIfxVKHtp7IHIk1hPrbPFuIZ6c72EPxO8Tfq2vYeoB6BUXqL
jc8hOsktgVeE8gF8/leiYAg29Xu/kq23Wv7KBOZIyCExpYsHE8z9C0YdtrdIsQM+c5ZCllutZQI2
BV6+A0mRTLgHstnZqtTkybErqKv3drql+MX5CWuS1glZeAQO8kNqj4bKOW23U82VjKk0Kv9SNDj6
75yAEtJtQ1zcygmwRPy6MVa++hFKpyUQi1THe6EA8Xpj+VqQGcdz0ndOIL1IaFFYo3e2dpg81mfa
6oNT5jwR540CmxU9gqNp9YYnCeTjrjyHMFvjR/5iV8mWcvGOVvOnWu4Z+QbFXxGzfmVUMnwlQr9T
XAltjfwnr48wn+TPnju/IRkQCNk47oV+dal+us4DFo0DtHPhG255Pqq7tFSvpgI5hPVEcqUH4u1n
JVOxh16njBxc8gMhkubGdwAdrHfT6DmypBPYSr+33bbzKa11CngZgxHH6gpRWPgDWxSk2yzAL0VM
Gwf2n8BzMFBZpRJuYmEVV69IoT/NkbHAXGM2aP7r6J3IKTbZ2bPS+GdYO/o9Wd6Q6lSqdshotUIi
c0HFjnjkbwTyAo7t3qATmnuXc4o7THBUf3MxBUYYwk+svlTmFQGCMLS36DZnhLNjqaJa8Tc/lKLL
3Wgei/ygI7lYk8b2yGJ7jB6XhiMrTj7C9p/IOWlG39qSt0DR9SE25m/QHQ2Codk5ZYwautHLVU9/
WI762+KmGw8d50cYkJLA/PCy7KPQoBLaU027Qifr/tTMu7Hdd+N6akRUCowukxrGSG53As8RyS5j
74Z0VzMStAp0KrzMmXLIuIvSX9VotjQfIzhGw6tb8Dj7gMcht/aawgw7DGxFfwiMZ3XWTRzDTXQY
bxV0wPDVN5emv6r9o5ERGjICRjKTka1A/RJTbgBMoCUdyLq9WWzAWMTJB4LTWLtwIAfxflbPy6na
xaecAB3jKwVFrtFuy5ecpewgn5CsZvQxdftX0pD77D/RyjKCPGqINIar+WnSiJIzmVHSp8WOfYnp
Mz/e6swpxBTReLDThQ3kVZqOcoaUiRz7ZaG8ng619TBYqJkCCgF8I7dMZbS7lRmIzySPsgHCLjsQ
AD2M5Ft+Rsgt5Pw9ye8+bU+3gDOjmBvP03Bu5cK6w9XfnUocIKywRjs3xqM27yPjPaCPYrgjv8QR
Cc1HgLVS99h6WFbgjgufgb2if81KQLsHowdOcNLKbdU8g+gv7/ckEPrXStxM00vzdxbUoNCL1Oso
Qq84pGwjCXqhXV9E5LuWQJv2WCmEScq5nZMcVIC0euc8Y4vHYSpiQ3XDbmuphxy2TFpBRuc7QhSR
0yk/U/UpRjS6Kz35EfX3qfyqkt94uOj6KTBOY3ao0u3IPg9xHIRnU/LIORiTQyfvUOg1NxICms00
2PyMPSxlZl/Ws6nWkOyM2RXIDP3L5KP+pnz7nHsBNzZdy7CPMgQtQIhli7OYqJND94yyk06Rwa8w
chF0BzPd9lgeYjrbjyK6DAzIeVDBdnZ83YixD8khaD/MatOCs1adkBTPn+jYEpAAq5V1o3hRCAIK
sblsq/CrHJ7ZQ/2hla3YeZMehJSJ6hfhS41k6jzdgZamLCLJd/e98rUson+7i8E/9DYvf3wsUMH8
6cxyhSNzp5ZizvCmBVjGsPEAHgGNbsvuEF8OOj1ta0hkBx0GtBkzQSTXsXDGl0F2YXuf7kN17gmk
5A7vPlpUfo3CjfGH1l99DNJFGiJIsSFGF7vMdmnwEXQ4Rcp/sfIos3ude6FMMAtrIvCO/qdGJE2+
GUY3f+uKzw6K1rMtXQpjOHUB9bRsy5iAehFV6kZKjuG3eM+ZQN/Fu4ACmXEggoR2JxuI81fWV5hu
+swbPpDD6Y0noMU8+OYuu2BNMTImnB5ifEM8SvlebDb6OWoc1gHGdSL6i/0oPcEnPRtgOFIc5D0s
BQGPpu765hbhOfi1gXdp3Bt/c8XNHXix7o7MQB/ZL5gvcIVxzhH1ZEJrTLQ6E2MDlJg/IAPFj5bw
hXEfImxACMegjHMOUS5e9dDWuoPUpyvpiTiIXV3HWA6VSi4Q64x3Fu2l+OGfYxCtKSfUXzKS/dnD
bhQW+WxuEEeCEXFDm1ZcCqIxMFp1+NrT7P45gIMxN1qGoQM3Qf41dNpK0feDsh5apMqJO12s6FwA
HcZTDlTUaE7zrSjOQnkqcbIIrqIhZ4W8+dcYN/TEu6FccrBmYUH99GQk5xuc/yYQKR+p21OOXAyV
ETntROM+sXKHvXhoofA0PhnouAhV/C+ePN7RiEFX6btyDXgB3wAbCCU8JriRcGmeNPboCDWYN/xl
xi/UNHxQITG1xZtmrCk2LWSGlzDzaslrMTO9J+2ZORFa6uvwM9OPIw5iDEN73U4OxbqIL/qMoofQ
ZwtEPUV+Dol7XQcPh+QlHkUeoOmTuVbB+O7aP+PkBGFEQotP4pDA/pH/4MntviEeIkay+uwxddde
0L4XiNjq82QemxAZ1L0GlVenXoV2pqKoLuu/ZNHIZU85e4G4RnIAKT3ZRixqbn5NtpCvqq7OJCSE
5s0EX7o282kISKK/o7DG7UX51HTbETs3mRKLui0i+qpxE2NTZ/+YAGBXA/f7ihLa/lX1iaybp778
RxuXJR8R0BImV3doX+jwiWys0E5xZlAW6AcDHNVfSdoyd7LmySimuQdAGL5b2jvrOCv3GsUW9H07
e2DzWHcCQxOUPZ2Bon9E1lZqFgIkClsOHo6qeqMeFj7Hm4ltgMnZvvquhx1DZ/SNGCPMlqYN1YLH
uInx5nRfcEjTMY24IhHznlixiGfSDHyLdDFXT1zVOqKBBjyNSwsTqZmwgKAU0UCU4KlRbx3oImtj
qg7/B1mWf2QbWNUco6x+nfEmW6viR82/6uY0datw3ibMB30+YqKW0u4wkjQrH8fomvx2h0S6INoL
QNZWBGQ8K+zvP+1RIKuOVcsnY18weeOnNV7y1q7pAPLi0PdH/rBDGyEelwwk2dOg5MY3Fd4fQ7z+
TDfNy0TTa9RXkKPZvprJ3F2SZOKPlt8hdPp8FVSg0IYv7Twyu8Vc/Gyot2PK04vCJcHUQ2GCZjrj
A4VLkqDj3yGs7+p3oFGM7+Boz4IbY/42EfPuhnfe7ADnrLiXJFseUX85ggyWC8iNhEBkobm3LcJ/
Jxlc4ZO1Wv3CRonyMRIuGUNBslcJ2YluqPyTbUrX14FFWRsH6WIuZnNAQoQJ4vUisSwkuM9AqUF2
J756lp5Ksh3QslNaS/dJ2jGQRmmnCHZ0EzNCE7DsEpa04PByzH7GgUMWUXhHEd/awHnUE6Du+d7+
RNYJBulAeyjT4V/kVwkgqLmO0z3u6Hf5bG8FXLR2Z3VrPXeoOIAUisXNxH6zgiebWBc+R36HYXaY
7DFvCLY+C09SnoA0UKuh2giGQ0yc7pUw5OFLpUOFupZ4Xc5uf0tdoDLWFY6iJK/NN4onZrApcdGV
05kOiP8i/R0HrgI7q2CaF6ZGCipaiZOAwRIGesru/66YbnXr5cNA36/Xrk+YRPwkwoI6J/pjEIV4
B0DcqT6n5+BlQVtRYKOxe0absBq+ykcO4b2GnsRfOQiOvxv7jzg9TG8pJ4N172Ec/7BmitTBFtgr
LXKIedknGVAG8EZLuOpX8hHr9bIbZdVDzErg1c0jTOBfbwzrXJh7C71KxcQZNRX2FhYupnQV5c+R
d0SDa8zeFe+IYRfsZ+KFhcUCn2XnGhOkfAsYypSnkfE0KAzYBfGDMoMDE/S6xqfNkTPf4IJnHgB4
BFPNzNngEkMuKq+E0SEJaAQrwu3VUW3Bd0SDzTOFgT9NneK+QLpbdHhuWx5ZdtEUN3/TnzyxLpvu
4sS/uTIQ26KkonKqdJqVfs2LtlV+ZXwv8JbqfjMVdtkfJ4bjhnGY6JHNV/Nt/Ta7RH40/gVrY0Z+
A/apxVP1kL5HBtcqeCJgSRWUsc72Bz78M6OjSnEJZCuOBUWcxbIfs+jwjAoQxuFN+ZkbRl4N2FeW
pKZnSH/NvC2Hd6Xa5imFgvwrKM7IBCwSYfku7SCSd230ks5VJc5sthhKtMQtZ9WIfOosx9caW0oa
drSHlEf0Wx5zpI4hXhZuCVaUfUTq4RaaBOYK7KNz/gWXUIeTyBq7kL8S2PzK+2bH79/pO143VPEx
27Gs2c/5zG7tAXRYFsHdgHL22is3g7yWe9LPFkBNt6Q3yMlx0bpb/9CIMJNrYSo4DcGxDFLK3R0o
Q5m+Bfa9ZmvFz9gtk7IbFBtmt6lxwJ4Js4h/d3jXMazylTkw89mjQwP6nzM49b9gFFBY5Ej+ejCJ
ZPoNhDgzRwFBcmoL7qQ9u3QCBCPGcqTbgfK0iXXskAfMWMOWHD7gVegQe2wRC4X5p30yKYTCCZhh
sj4BHfEabTPeqBNZlZhKag8YrJgeG5SzGAiSbXnQGFLj7XrQ7CGEJ/ZwPT/lDddUTq3oUdvwf/uX
ILB0WKUvnA/4rhFLcdnhCqRfYkFyGj8j7HsO9O7b/DKhM9PvwTYW9kh3GVgjDUeUQrkIfbXbJoHH
u5zQ3Z6DS89whzvdVs9ZusZfY/1rQX/YxicotaF/Y11tmEfrUuqMFj6mZcUr7FONxEEi8Ki3juKJ
o48d1NFg3ojHb/yXxedKP+ZXpjNJelueSIrG2G7eMR1scA1alzffEbGrvOMqsfbEFEtQpQTkUlTV
brhFCCzsOcvBRuW4jJxo3PO4GMxdHQh6LOF9L6N+4DDrLwj58KK0BgJyW6Xbxz8zhsjx4Li79cn6
I9O144ayo3ozWGf4NJG6jjfmPg2XZ4NJ/AyZyyaOaJV/gExsrEvaL+zwMnFjhjQxz/mHgAPEsKds
Z4Aeru1BecGCm4snNjaOuWk6LuAr6Z6xoOpiiUsUY4NJec0L799A9EMhRz+sYiSL/yEvwuzlc7Te
OvnLB/M1ENgNLTarib1Snh0EmO+GssqI9/CRqpBp3/ApEtwzozXb9wrbN3ytcfL2pqkQFeOfsD8P
DC1qXVrJKPjj+FeSe+Tj6yjEC4IojH19jE5CLMAnBOQn8rO8/ALTcm+H2qPDam65EKyNf9m2JirZ
jaAvxPjcIAtxCpDZjOdTwb7CJrIiZrrTOK/OyB9GrJuQrLMzhDllr8FESUBNZzThunRLGq+moBhw
pmY/E+aQtoHpE34Q6tB0+0UdHR1BHuv6eRARn6ceChyTo0kBJ4PsIFw34ZdBNkbH0mXPEi66qO1H
Bl7Ev2gQgli0tjoyb9U1I1tCPXOGFcBhHyFSXsvDtvmn8iLb04dSob7ZaFRnlHNLF2FQbT2zgqbp
lMVO4mniN2u0WSXTyZGW18mO/jEWS+1PxMasW7VyXz3y6SV0ONf8Q+GpF4JD1h1YCuD/+bjtttFD
YA/1W/LjsKQBnvectl11bactUR8e4L1l/AgNZI1vQcPt839OHZyGk7WzbtEKwxALUd4uokbrp8qO
4BlCJp7daBnK7lvYE/u82CuMx4HE9/tE36TfAGE1xaNRylpP++OlaHsGAe27Fv7WLLxM1F9Q7LjL
mHjwjdBJj0yBF80RbgkC21l5SZ9YfIjZ0KAwL+YXBByw6dTQFcix046oYcQN6/pmMwCYgMB1FQts
GDQu1RJKdSsM+S3xiUnLuI9jCnYovNrcwqtmiNKxw/2coz1Wff8F/HsS0URS/j+1rHVxzqnKKyid
iAdavajDQQcDaIVQbt1iLzP53ICm4QGV6KZPBiIhhs0Eyqwj9VjGkG9O/mBsckGx0WURXYwiB+4d
Q8uerfHvkszAaTMVO2FkaaxsW7j77cBVjaY2g7iZaAQWdn8QlFjIVqiERUcFwzKNB3X+toStXoZr
hqOYANk3/X93E7DEwm/bxnupBb3OO9jj/gRLIy0NAlH2CJbM/6tpC1b3ukduoXkENyEgCUn93Ub7
+j3yIqe/7NVFiJkoG2NETgvr8gesYhczB5awWbPgVF/U+MZ4xXvEkc3qbibwLH4DTBTxkhP+MHqI
qg4MA+BiSTHXZApPHGkOo6+eBuVR1XfNQhPHXZN9D6srqIUaxU/hBtAXQCkJ8Q8LtDy/gaKSpWeI
Zlg5qRMbvZaOB1wDeXDialy4Nh0GshNHe6tduG07yQD7QeYjTwnZvO3FnL9BVXA34ckd3qnru0+J
wrl/4+4JuhOPYYvye0L+pGDOsbyJhSattaZP6174m3TmMf5fNR2webIPXdqUguxcOBAcmPJGQrFw
CsNdjcI1S6/YsfJiBoF+1CFl9m5mGmufb42bWtAuLY+u3OyDcxwwLKVvkNyOQ0LFbEzdihivJIbW
X8fjFZVc1524/uHoQlGy4j1OtYn8PWFRWA6LREBjVCfsxfCE3EYPXjBeFn5Fw4WJ4uX/y5gZMCxZ
YfCyP3En1Y5h82gh8gqMY6xW3L2rhopB81ocVwBjAYIvxzHa08Jc1S9mk4id+IPxN0d9jcgfB7p7
tbaEi/PcgpRBtoRL5PqJ6jl9E93TeCqPMqUSM+wX3qv4IKAFtdUD7kGgjZeRx8zDh0aFA90Qz2l8
ZNYyCO9lvsaROB6VtQFEAPA0fd5A1hUcqu6bn0BkdgVEzIl+5fAWspA19kVLKYtIOeCutNsbPzdf
bbG1bJnRpgNDfUm+dSiZoiVM68nvyYpHWSJ4loa9YlaOLCA9qQLb/KcKQjJcBkii7wF8t2yLyRjl
2K+VLWblRWyQPOcjkvwG0DjdEAI8TOSlgwJ4SzqoN37ywcaUgEggwXNi1NZDl3PgoipLyzctFpGM
spGscHYQ0hIBAgJY+K3ZdkwZGIW1eQOjAcaB6kz0zIr0Y3ZFxJoVaPuuETNs+IhAjEBBLxQQZLCw
pPrwFx6HwY4MY8A3rxorRXNRoyjae8jnrxrXiFuxYqzTO0l6JattoVHAOZfYafVMXVt8XjxbwEtv
MS0ufGn6wGYdJmipLz5wSzbBUvrdkFV3kbQLwTG04lbJ34wEfZ1wCrFYvoLumAEAPPgMqLGtAMNC
JhEnvFmQU7BEq5zxsJtmF2FHZod5TgKKFICzQPOQmgZ/xNB1NilIdXeu/D3dUXokdoKcZT4QIX8i
dg89PdtE32BEhc88ekuRUqxnvE9Y46pDU+6keTdtdU4X4uI5aAG+la6VOGazD/l2TVeILrVIXRMx
ZUV3j6ImIxwl2/JWs6jXjWvDJI/aF4MV/Tpx9Kx8DSJL18M9oAd/UowPGP0f0sjKgd6dCeuGWW68
pyI14l3wyPAyk0qA0ge5z0T8CkkavD3kN6m3sH9n1oeW22fPTu78QtPYd+85hi9PX500g+CrTQov
8tDtFnen7rKbolEd5C8RPtGGzxMOW7XHnhkkzwYZw7ojgYeWrXr1kPmy61JYI1/ktkT99OTH5gP6
1vFMsiQrsRM48IdR1i/rL54AVDjDih6Xz778B13rVp+oN2klta1+40OAIco0Bm1kgFwBpha/Ff1E
eMS9graNpyx/yvquTvbGV/TQTta6cp8b/ZvsNSZpSbSOf9k6/s48hqx4LrCpOQOXOh/szWISwh2/
DoejnqwnNP3/ivyK3Dui0d60Gj94SmLQtWQACqUije7LJJ4702EiN7UnCeMg+pc9k/D5iLpPLB06
Dy18GqKLGLET3do4yDcOUzSK+F+hMnMvzE9sPSMbmJ4kNqakQXqeXC2Ga8HSzLzJJ3PtfylnNXN8
Eq5GifP5L7uzC4wQ94ZnQL/UheiUfApghniTg1ObiWyUrZW/MqWXmZlNLM6foD10KWgdcmTtBgDc
lSh1msMgP1Xxlhq+YqUFT4qhxaxemd8n3/0n377pzf4T20GzM8W1nn6ULJG9/goU+zD4DAEWCrS5
bxfaJ8/3sLahfmCR7HaI1DP0exu+Kx5gHt0YZSJBR2i2lXfmhIQ90I+CaKYC/RTxoLbP4hwCYLD2
jJC4dM7lW9CvSM66T65Z2/j1h032DYwd1SbDQuYBNBc+OuiT8Dvle7l9WsQDbSAAJzZYPAHxK55S
Sn3D8R3hwdFBuNdy1WoE3YpQTNBD5qdlKbcBEVeblwzcFlvSbdCe5ruIRBGVsI07GW9f8h4f6xBe
rfykIZtJKmDO1/KufCAELZErkzS80a5W7S4i1PxOmMpiHYy97B3dOg9zDbLV4RPnt+ClDhEuL1AN
pukonpZYd3WnDy6Q8GAA8+ApnyF2/VX2JUgvRugoXNFoAA7gbl5SPzF2v7icv3Q+0ZUBlt4uL8uw
MUYfL9CqFi70mtTfxfrBqjcZ90S9aXhd+BpYScYnWqcOGSrdYg63BLE8Q9dthAYsv/YvXcRmZKFw
2BT53jxOBMg6vggcWs1c8tARCatbxNXSuU7XkE94cfv4B6JrMKLjuir/uBLbKxmHRbsBpKEsFLUb
FCk8YrtkdrMfrXRJZBgXGAjkMCDICIgR15QoQVyl33SEEpIGz7QJLtSVcYGobsOnzKnDDU0xzuxS
OFleZNFObbueqZIDp3TYYOFPEY1gmiv4z4Drhv/TOfiXyelTEtYpLnxMMXZLlH5ME58oodZ80cf0
GpdfXOEUN7b0p9IJgQuhS7l0gJvBqSIlawg6daQjToT4H8xaSIU5cRysFtvHkB6iC5pF1t8qc4yn
hVPEZS/JiNg4UVXql3HDEhbyF34+ALSB5lTo66EtTKSsOWTUWRfpSLJ9tDJeE6MFXixIdmxsqjXz
GGZYjc3QdKe8s2Wnnl6zGVSXhSC21W0Ok4ZNr0foXYwSQHOzYs/IlKWtz/AvPOpfGNIK0RFNoE/Y
q90EBKt+xgLVglcjCnWpq7EVxY+uwOP1hdRF3DHY8U+Rvc7uwEAySkrRoddFdcOwC/ZEs6Wjpfta
5dK2FBE9LpXOnO2EdDNMexXB+dbXcc9iEiTclruK+C9WDpC14GQFgo2s7q39M8heh8bRgzsgBoZV
Vtcdp3ONIFpzQHERZgPeS2KYeQ13IGu24dY/Yh7lkaMGkG/gcPMTTCeYb8/unQI6OWfA2ad+1WMr
F3/5+rHZKOQfpTsi6FLpzPsKKozClwby0f0mMDRuhsecdubRztZyZUvOO77ji4qUSWOIxWGh5xus
wRQL8Q48QPWmhtgXN4wiWhdQOKRhZro5Pvku5ASjQoGDMycnTPJyc+8Uu7whI0uYp5D9Gczf9ErS
Ra7cCYgbOlkVnMkepRF7ZGa4gbLTJOAwDXe5xDbdLdQj5ZaEYKm1FU5YCymiTYAI+prajatj8K6f
OFMpigqEYjBWEZlTUNK2BebJENz0A6kRZYwKPV5ahb/toxe2eOaZmJEiiJuUYHtEbu1W5S3irz3l
5xytqj5u4jOqrLxdGxtMmG4lX3WTk2UjUWpUW2147xmmkIFhuIF4xfHHGkDeqS/1hYfa2LLqiIYf
03KE8mMcPEZ8oJZLp+8fARf1p4j4Ldui67csL30UxT+uEtu4p4fZPEu/NE5Mo/Mdx1NivHKEACxL
CEtQMZr00oq/O49/hAcwXuwemHEgDTASxfMpyo/Wug2b9p+W4JhY6axECbS4BhpzNnD3TL4cFVUA
k0tNwEeIE9FhKI65BkBeZ1CzOiLTJJL8tnAggblWn0G/pxaZHtWWH/ZIxcFuf2N40aVge4ncCqIA
MaZ8JuSH4oJF1LBH95CMC4Coil1xP1wN1bGsrYFtigo++cqGc1uu0HCfInGj0oByE3W+E1KU3v3a
Hd60jxkz5YfSPVgz8WPDDGboIFhvhXFUgg24YPhRJRZiyvbJDeINZTzZdmrNI+XqV0Ta0mr4h71T
cAqUs/yvgT7Bp0bfS2SHP/wEGJgy6BPL1NVWd4pJbtc1+WrexvoqVUeOjnI+CcLigO+MPXlDAlnu
rAarECopa+m9QWCrK5wxsvO5hA5GbiVyYhCISKmLgzXi2L8qJ9bbrc9YwcYN7CgH03eaN3Yo9Ag2
I/TMQL+69slMwKzs4YYMcVvBrfcwE6oUDvuOidJREX+E8ZBjt1NX35ja80trboLGHb4wyQ7DWS5u
AeMMW/sBBt/8tSbx19x9duk/8o6OiIm7J++WYDsb/KGB67rgyCOHk33GDBfugsxHMx7mJ13+T9kc
oxmDyanuTsQbBf/YKNYbc/Dyel83cKcpQja9/znnW5odgUF9RlyeeUCn0cBQAMVofLQquAiIE/h+
WF2CYZYfMb87tetbKLM+Zb6DO4/m3WFx+az1dUupcay+M9HzGZTHF3QRZXWx3uh/aXpo7okr+J+N
uLOWkG6Ux8m6PJaMWQvey2Eh9Q97lL6EKQGMXXc3IAHETCHk2bcLGwD9DcxauGoYgmbeR3sgsAU+
zP+RTAvLHSRQ/cgqMia2YXOdk9d4kOyHwRINrTSDMTpJxT5b2Cl45EHlixtejpBL3Naf/lHlX6WE
wrWv/fqNWx4WEC6yNQSkEZoq1gG0TYueD4P4fxyd146jWBtFnwiJHG5twDhnt103qCIZk9PTz2Kk
P3ZruqtccM4X9l6bMts39s0v17v2Q0h4Hm39O370gH9+q6FWVF1W6BwRSxYrMjr7xCOb9BNRqFJv
peHbQAd4QVnWw4MMyJ110YpiCxMWtekUCNNdH8TrzEYKdv1Bsuty2f9hZoY80VSOT9IlZTVr+NFV
qo2E06D4MVF2IqO0lsGDIhEf01rLn2G7ZWcYPhOOPehJR4FnvvF8rkZfPMrRdeJUVTclFiMk+ksF
odCGnWGRUgPto8grl+q9aD0EvpLmtIMXMWtkRtFty+LClHrffOcvGAVJuBY0rw4DIFSIn4bwoxE2
CKfng7g74rrm9daduVVBMrFEXNsTfcjkea8vEZQV1jpsaXh+2prCdM2DAfrpDVYxc6Z6TfXvxDRP
WC+nrZLxGcrz95lcyDSUMP15fH2G5gDNHzBJ36IL4qiWmnWv8BeASs+O5ftBx1wTEvcisInYBhRK
fz6Wt29dPE+VQ2H4dkWu10uz51SYU9YyeSUaNmBRDkB/cnCrpE+OhOmDezl9ArAA9MtPMlsaeKmU
P5kRKLopm9OJGcyRH53Cyqe+jJVbzFm3CMuxGhNuNh3LB9MqEBusso1oV8cb5Ue9GLuQNOxuMX1D
0JiMNVNRdHnFN3su+g5+GNlKIv/8A0NmN+PTc8y9jTL7yvoMzcO0y2nXfB0b20Xis7cu5vTSz3l+
5NYESsbbKXhonftVZx7T8ZByQPzUBwvC0OrNY8uWA2fS0sBaEi57dd8DKLDCQzZ6IWPVGoatnCH5
Z6mLhPqPZnowEU4KK42Z6ftbR3BsvOikAmSCcx9v858wEaL4SFgRt7/vQIMhMEG8Mx9k+pL6nhjd
csAUxx6XL3yNY9Ti9t/qzYNct+mH1t0yVv4n843iTmtBqf9WPhR/3t1ZjIMF/aEByLN+GfGw/KPx
Nl41ybC0fumdETdjk670iDh//3GdcUDF94rF+h0Mm2VDzNLWtFuJ9U8c9zIbpjza5djr1CP07obn
0SLyXMTUxW9l3KfZPAzFoYy3r1I5HmmBjdmpjqH1pvC/6hz+W4DUAJfv0KD/J508Q6IcMnVjwpzx
iZW8YsDog5qRy6sgHQ/DbhTaMX/s28/WNcDB0kRj5P+a7Z8FQn14tOqx6V7WKyg8jRowwmUrhcSz
OO/WY40XsfVBe1BfJmkH+ktmM0FkJpE24pNagLKR+Zvxf/E4YpyRJlt9NZiiQ3RNoVM8OmlDZAZk
IlHZAT4u5S8mksERSD5bOSaPFXshKznQWlndrR8uA1Nj4QZMEAJac2Z1LnB5ayeVwpjCJp1Dc0DQ
AkSPJLpEC1QwedvegHBxNhliJm+AaKcbgH1qsgOQNCQr3VwUl1gglBMg3hJf3/RJ1lCxzj+ueIax
wwDSdd4/bwb6g10dfFBH83Lz7YLmjPu9RsF/SJ5Iy7IrVnkfDui0UiOnvp3kem36K4JHVXrpRfXA
NMaQOF21ePdeyl9b3N7iqZU4UzA8CjNR/TNHt4IEG9hURw1RINqdGzANEd0/ngRR2BKmRlwRzS8u
l/ffHpqBshGOyJxz+r30nmtcUnoMMxVb2+pBMdyXf9Sg9YMxQwelK8vp7ZwWELVMrjYt/Eoyv4IL
QFZQVnPAwE/pKXxyS7YhVokYASO51hK2Yws2KK+XKl5nQ3+6HMEPU5xX+dJYBN3OSl0C8EI7wYSW
NxsKeOS01Fo8E33o0kCy5qlWJoN8OIOC7lKsAhMGR0gFjQ5DLDeSas9jHKbTbCUPQLTQM6ppgTOQ
S9LuF9ekPbAdkmE5dSHenacR7+YvbFpaeOvACUJpflHLKdkOABEc47fTvbjSzX1FTQWL5GL2O76Q
pPuL33dq03kJU8KJXIFMo73noxNuxCHTChOJYvxgiWJFQ9bUBF3Y/wWb5yNxNqFvOIxdu+g0gPJn
JZEM8/Rx4cvexDxE2uJwj+8R+qEfOYG8tw3msXGw+UE4VGH3I7jqLTNo+A33gctAxAfXtGTLw2R1
JIh6HhxS56Ngf72/NLwY4TfFMJBAgkp6jA8J9eavuvUBmDJuWM0NA5qd/furwy83S+fBSdfNSVxN
w4FoWWZZIjQbqDNL5obWCbs3Tcpl3PL/8qUHgD/C/3qg/CGCL8QMoj4Lg4/1zuVKGhrmvio5gQGm
G7ZecnMAsLyjfBZe+H3JNO7YTR/y6K9065/kpGQ2WVf+vWpoIu+DuKdAQZ/Q/3zekeF3M2CT1906
sFJF3yXbKBXp84lrQYiEnxo/NNzySTj4uLF6D2kK2qXyX3GHE9Ejkwa+hxCvcfFe0fvFbgXNCEoo
NccV2Gx7oksEuc64jnUGuzNrEeL/dIaTkZ5y0p8xIGJFwTfuP0x3lIhMnfNgoQtmZzaJJgS1cK1a
PIOk3bqWR+/EoN3Nv1l3jdQx7NOQXgHrYjhFQ+hZBPNgadCWzTG3Ifvy1dIN2K1HRzleFO478oPg
6Jgur2z4wTqNay8wNrCmc1v5jrgk3ezLPxTz2LZm/n6rnjG64h/BWBdPuOBMRDJyYsn35QHqQWaQ
iMyM3fn/r4l7wPwr0ikCbUsMq8KaRTulm7JyEphtICXBB6XnjFIDegelFhO23uHbBK7Ebrw4y8hm
uP7l2cCr9clCweNq4m2Eg2Mtk72wlNfi8ZWc4B9iJprBrIsmPYg3HM7C7/tbFuDGM8DY5dgfV7gg
sIdxtjTMXNbgRDe8jDX1OptubQ3e2P8HVFin5hkcCW/k+4jQm8p0IfksGvYmBM5rwhILuPvBP36T
k0horU36NzUHa08bqj8yYD5WxSHsYqfUH3w/BoAS0e75PlkvIuT7rH+mR0HdYGJnueEJ6c6B6CIJ
BSMO72pppDgzOc72+QfTyu4OUZJtfZF6zaU24fqQSHyfW4AAiBkF0BMvQvKgpIB/MWAQYGPP5zfr
MVgThRsUB+B2gJLz2r4dS/3Kh6eWsUrwKCrQQc8phaWnfliqU763+n2eMrIgSM/8YCf2y7SkwrHG
6OYm8XWE3NE6+DWGrYbVnGArz3qC8JTMo7ZOaW334BPCU/j/aAHEpwCoN/LAzpsNfiXRRJzvQopA
eDeEB2EWp9rivtxkxcoKWMbbIMZE27dx7NCRtNxOcIDg5c1OJrfHTBSTil2Q8rmNe3qArWZ9SuVz
XBKNgLb+0U0nRGUIJ0Lq5Tnn0Sif4Jn1O0bRXD0ItwrNkUJFCQUwju79POf3eB1C4VK//4UEzXbI
t5aTycgjnrNtaM3IsEG8JuyaaMU2HXgVrSbf13gqdgj4BOtoMmNj6PVpbopsWbaXmEnwTrJIFroN
CRKbXSuyUmGcXs3pAsjv4ojXFLJ0PHsWGrn1kCNmnFGmM95v5QaXjmR+T7tWJyJjDUPeRA7A+G4v
ZK90J1KnjMt+SUoS0te0WdVw5zKHvy+MGOI6fsPMaMWPTtb2PLX9mhWC/ATOWJgO8CKGrJzDyo8R
4GeinWNPK3ogmXuvtM6cVWO56pR/rCl4i4hDXXDHIuXAVHjX1XWirrLuh0AkcB708ri4lGkbgtRe
lEjU3FrZKgy7j3QYP2D2tHozMjdL7lrtoGVs7OIWi27w0dD03FUGg3cZ1qzypRB0kO7jawbQjLGI
to0+C/RSrsDPItgI4Q1ffax+SmDgy60MgBdBuo1zK//+X6HDnLvbGrwWZ83TagzJXj2+F/oDIZ8Z
XYNil5xhNI35iqmZ+OhCSLLdtkqPZv/SAuAKq064gzih8ZfXIAZgdccbgoH+VXBaJZQ4iCeWJokm
GSEzxY9osSxgvyMeuA+MZQO+44C9X4Rm0wpedhb1q0oGnr9GTorMkzJXHp7WIb+y0YP15EzrkUXI
mHiyuD7CQlbTfz6zg9Z5M7GGrPwIoE281+DCISh+wQ5gcZZ5ElArbAnQf7qLfOZnJF7Gv4lkY+R3
/6aJrrtCFlGvB5POhsLgZgnLMVllXgCLcybp1cv3XQpdf82jJ5P7xuMPwINBUWowWyYuZXTfxpp9
c7JmCsqBh+2dIciEvnI5UyDDY/uKqNM2OpoXANMh40xiIhKgDQuB3xdp8u8K/XDuFi+62kMIFOEg
Rk+VRfPbSzbjb3UlmJ7xS+L1TLYVW6FC0BO7utbgOJ5qe8nXtKhIdxoPkSTOn0FwQYlQsXHU4yZb
KIxUdqMCdZ07mNoK9ZUzzOsmyWU9Y/fa2kdJuDehTYaMpeRlNAev2fKqZkXK+7zAZHAqeFpR0GK3
aoh49FfEkmw4VphztitosTK3fcK1Say1JC7AmXiG4TFC6PkwiSdgu8Fbv/9SLE9jjaodmFR1imfG
9spytHJzazhr5UVFm8Iq5IEkBpsdoweGFGzDi3/gtgEL8BgEADHxz8Ynf8UwQ0Y9oLjTVyVsMe7B
9sO8rXZeV2zwn5rjCoPm4K/zOZJykwubPdS44WRxduBoNldSRkDmmt0R00LX3yTRebgOFqj+c6iv
hnarwvo6hUdsq+c8Paf4bE+ogEY7jtxe9xL6b8tYDjKyMN+DMCQc0obEByYl1EGOvu47R0BCZwW7
rHe6Gq3+dmCIG7drnkvbKI9vjc8rBP7CEJ1/6+Dum+lRlU7AI79vwESLDK6RZc7GI98rEfBvp2x/
q8ONBD2Jkd/SfzHceH9AJERi4O867E2nFo35QFI8UwPCoBm8MNhYQtyj2pMdsHHMZBblPiSbV6PE
wja+vlns7ISLHD64ZMQejSuPdueuJ6/+FVDalBQGDLi7QwxEjouThhyu5o3KkwmVowyIWT4mrAXC
Pz9xDGg92b7/5YTT4eB8WfKXeJ/WTKnCeq+blH8LGfXVHVYgo6iTtaAHapYD1vEvWVtWyTJm8o2s
zUNYBd95DknH44G1HX7eOJ6NCech20v4Y8nqfW5Ld2CtxjhZY5EQ5Lb5OTGW99D8VNtsT8iMG5ub
YNyod8Vfv/sj4eo8mwkhxihE2NUGI+MrE97PU+YkETgHiIrDN8Q4NyMI1zBwbncGxKF9HOcHUeLU
YnC3G2pmx+pPLW9CYRMhZaisY1A8Yh6K+n0KkpnxrzuwjSSQSsdEutApWdquBSErc2OALAKfmhBc
5pTjXaiKhZC5ONlVeeWnTGQEenDqp2iY61txpIdTl4Z46oVr6COgWbPKQZjeEg9ti7+MJpWdQWEX
679pdZRY7tW0CHY1ol7iHdUhkIgfdfFrQe72Nz31lnQE/BD1dzINY+Ohn2VgWfitvASfDvgLzgGn
LS4JQWPpyzJvSr8rULew+OPSasvtNPI7wz1NRgRqKDls/nDB+hRjD7wlDN4BHQnWBq6qQwKsg6gn
baMZ7JBQM0F/xTYoXEXysP4GkN/03tJifeu2fNf5eGlf+LXkDXYlQLr5RXhMcM8r+I9onJY9PA7a
qBaVyZL3dCbZIhucnoXisXr4I0e1SBggkt09nx0pz72AqQlOFAz0M16FKLyqDA7735rRe8qwzQ83
4G2LdMfHLmk7VbvFkSPlL5kQB/6szwG/lEry05KdzkSdRcTyLiPhKFz11U+Io34cS8oQHipG/gqO
WR5QFr0AHKNtFgM94akUl1W9t7rntKP+0Tco0zvtYpZfIrOqcQHCFd/sIP0D0ck66w1qI5pVZRgl
MAdfWEbI7a686KzNcw7r3hsRUxfCK815zLutdeBgClZ4ejvxPrCbgNGqrTheZb5bvANnIVlKQN1W
AiqE4jjASeIBXzD0DH+ERfoqBDShDIYdrORMtST8Z6916uov/WVN9nBl7uCiDiXIA4eQgi552ZE7
1bh6z86CpQRsVBO6OrOngsUozQdZheUOj3+C3wuhvM2giumlLiykXQVWkdoXbpa56yMPiwg+/GAv
TZzbuwJVd3tuY7uC3EFqJMY2JIrLoVwqq/5EPVChyv3HXwujUHTYvUV4oFxMs7V+YKG+yqYD13Dl
TGdpcOAitdiRRgidPvBpO0NExMd+HT+6BEQ/oX260wdHsoWYHf2Pe1N/3+NsOOlRdKyki2VRcD+0
fItkO/6ELeGLh1jZSLRJfF0m+Wus5sf1wJcZunwt9TEhgIQ1m7YPO1fkxC6qq6zYw0Y3V+N4JbjG
NI/CdBaje3hQq3UdfVr1d5FjVj3Uc3pTtfJGsicXwYs9zXL6zT8IspJVj0Kzrvnu2OU4JPKE9NCU
o4wZ5nU/xmWMLtki5GZLMFwCp1xk+geoYTKcqlV07XOo2Kvs2I1nlgkk29RXacB/iSXe2/BH6YR9
7WLtXHfsqvg+QkeDw5JA597XjOhll1aZwUZPv0L7yuBJwkO7rTon7z0mF/Em1MiDAUinYRPN5nCq
4U5Zj8XJ2igDUtAP/jfWhBR7p6XQrnB7jJSIzwG0xV9XftcyC5t1EB2y4dV8EYa2Uz7K8dqRfFN/
Tw/6WgZMyBvWBvPfPwtdQW5TpM/SCZZI54FHwIfSemRx6X8VHF/5RmsJIu/siuDFB2MR7C7EgwwM
aERcDWjGtTvzZdqree9d5DvmkBMbgmybKUxkvs3qNfrct7gbNm8BvD1Tyzz3ITd7jVkwTWfa8pTA
0r5nHnqv7iDtY7wgqhJlIUrTWV7WoyKmNSEq6xPPpdKC3Bu3y5T8iPd2fEaMOEyQL7pcI6k4KECH
8eAKQICk0fMxEEoYbktrY1qtp+f3igvNEu/Ve8PexjUuavQwwcsx5Nrj9izn6U/ntMkqmGnUmBe4
B5Qvs9iOqMbWnFy1RKVxNqp92m0qRsooxHTY80se/nFa1iZKghSNFrLpv/fbIDNMXBhf7e8bXgaY
tAIf1GnI9xlGc84D+ciAPvhVBaxGnIio71sIguXgDT9T5JT1T25iZWFBZWOQH36s6UeMrvWeC9gC
iGksI86S93yaUp+s6rXyOSXA7tI1iquk3icM+XEhigCGjaeJmwgMVhX/63TUyQvQABzoMfofqqKK
LLgjyZjIHTAhS7MF+qjRN0yNsVAgDml8m6HKMqxycvSNOXQ2NP0egnUSvFxzbS0r9pf6eTL/9RIU
GDc37B2kdKnZTRTd7O7q90cX7dUgWInJZ98xW8COimL9lFGrlQL0soWGNYbQpYksgPrWXUb9aPVH
pd0F3cqREhANuSO/+bWWQSpf0uiUDCMohOp4Z2l4BROWs/FCybwBLCVL0WAGsIyn0uYyUXkoSvLB
yZEjPI82q953ytmCV8Xv0TAI48fIyR8+WrpNxmON3bHcYrK5lLDFU27K43bUqcBa4nW+Kh3LMDnS
cfPFb8fSpnDwCIPan1zmK3Yu6WCBnlSrun7px3+FjLnQiT8T/Qu3M3EKg3gu58ZBWebwjbjaM4jc
K4wa2LWi7lxSsXajE2Z/FX4IrVa4MC4hQquCaq/26ZajFYhM3sL2N7eY2+6r4tEyLdSykxp95HhU
0WDlbHCDYTWN/Jcu7av/O0iFWDg6+62yfIw22kuiBA3Evugxsdk3mAJGJl5v8I2SaxzYmpQAkZA7
qBhC8NH340CRfi0Y+bU3LAulPZzFho52IYZU3eUPktUIGmQEgJQBvn7M6k2wHtNlxCDiIItuVO5l
7jwRO/wmkXYmCg5lRZnR8KZSc35Yd+Ht+NYPhloTxS3BeFTHBZqSAw1izAdeLb5rFwhPyc5x2KWI
/ubUL/o44JFJf9ZK1+hgJxFpzZ2BsxpnBZYi4IUQme36O9+q+c4gjBTanZ8R5bXWwbXC2Fym4urb
36EagFdi2lxiSb+2oAD+Yvbn7y6AcEbbUvAG/Sy0v2l5NUSevuqalGvUkt37pOH7I2+yRhFMSVIi
SSFJQXQbLHTVFvxvWRCDs9I7zo2T/yJ8GPqp/6DBockCH1iYV2E/x/mic1+p31Qj7Wf8yMdjwcdP
1Jieu+BR+8ADViSk+xBBin+rsQCT9IFP/ZN1tOS+DxQcrD3FYF9xVsGMoU1a08Vol7L4c+PQ0cUV
Ge69LXXPEjbCPGBHT+aMM/ZKorjqhI1l3svhI8byqdwycY33E7iqQWYD2irJXLHZteARCHd4P7nt
ryQXIyzO5pwHp4k6d1B/LGUXwJh5tNEftBVJ3/f75ob+K6MIj9J/TfiZKJtWOGjab/2pxgjD5VVy
MbSfkpem7JYAbZd9cXjLlTuUylIobz4H2sjWKYUE6lPojBGdYMEp0qGmavExEobIa0ap/DEutepm
clxU3GL1RvRPBjGZPukeHz4qV9zUOkMofLK2BW3smA336JBPp0BfJMK1zVnU/yZMjVK4mlrq1uLa
4n6hl9FIYxjpTMS5zuJrVvzPJP0HfbbJ4uUw/mOtMYCR8CBklwSKmDgFdZKAHWVioypQ51XaYqzo
Po4VpvK/WSwaWpeydQHLZsY5X+W/qUO8xA7HYPD9/gIUyU2QbbUfA3Hwpgp+2ZWfEDf35xwXhxSd
Io6hgVHyHfVc4rJ3wDzYj2QO2tl3+gYae0cNaMXwHdMbg8+ZC3geWNMzwG15XTWuirg7GiCcqlWd
3XJIodFn6hkYnqKHDKefgJqFMn+5MGS1dKl8I+qsyciF3N/bmkrp4pgNM63mAu3EXxFD5AfsQpC0
B0dj3KIjw7Tyls9JcFYnLjFzIYgPBe5S8LYHpn7VOq+e1XRSvqPpKLQr4nHj7tnpTjEDNdZ1ZsHQ
RnLuH0RxzWPdmfe+/ZwfTkal/gOpnxOQCLBWXNZyafVsorswuO8Yh3MFXOsfm3G0v1Czhl3xo2lE
VJp7gPB6/o9E10TygIeZLJFseRkcgou1fZOKQQsRfJofpVfZA6JS8ZxdzE2znnbgEzzDTTbN4r1D
MLj3PXPHEXk07eEf0K9tiTWd0bfiMe+0RfGg8APEwb3WdW8qtjW5wrS0AbCfS6Z7CnLXbOxcTFjs
8rWzBGInBEGtUhIgsVr0D04gnTZ4Xi7vGEpU40+EnfHaq8w42Qw6lK42k0WbInMpXxOyYi91bZtz
nM2jYRUJPyO5jREBh92KpxVrqA8kKCDt9DkGdvvKnnSyo1s9TAudD0F6C1yWumsunCLYW+l8CcKH
njFz3PcsZPrziAdwp2l7agdtWpxaaO12I7nEdOYYVNjJzItaOi+bZ58WzpjFWCjBXyx1eqd8GI2D
6Egy0Cwu9JfwCxAlEJDN2+2+MRex7NTMGJALjq5qrlBggoOYsrV/Mgd7iMFZ7LRqLTHtf5KSESPx
1JYs/rXveagz/pWPuGe8eEpRHLO2W1heulcc9QgvFqwsgqgbN1OwRAS/KFipLGyiyfrFHwtW5Nry
RZKoMM8NDH4UPpDeltm5aeBk4yu0m7V5VjWwCb5DwveXofPg/rGBubwZBIYV0o/lyEDqy3zxVga0
WrE7/Iv8n7zYJMGaWV754QMlONEwFfxRqCqhWWnbkGMCl26ivCAO6MycQckviIP4fx7+sNWPN0vH
g3HLtkTgQdIDlcC/4K59QEI6WFdAWEjbLVtf9V+VCUnBwUuUX5kM4bPMg1MjHCvzW3MD5E2NU+pb
xQ0B77mkrIjatUXM2HyBZmoD5qK2362Dj2k7fCFg4iPGvGD9at2PajOwg7K65LY6FoUXVBfsXvWb
6cbS0jco2OhTo7vvnuQ1ilVEyWX9hI814VlmeNl4jI3vyp7Hj84zHhnhUjCD+o4c1TmJ5SWLv1rx
SjlaoExF7D5rs7fcZ5yVW7rYOmuBCZ4kZlW7yrOK1djuwRjkpht/Def1YtjCrOvxBypkAYE4PEg4
+rp6C/wX32dMth6EfgAUvi19UYUzCWfMwfBt2k7NFj4VQQA1C1IqcWhSG+TmKwlRt5MdpptFX/pk
sURlaGzJtSEZ42hse9B9SIaw9XMXU/Y/lOyOsOk9vQCdAeHaD9UeRzHQN2SIlfQtRjSCdPJAaUSY
GNKBDMGbgCKu4Ep1KgFPsNut4+zuC5SeJsaw7Njz+QT/ZyQP2h/xHpJ214CDdEjGmLlTKqBC3QAV
CCyn3KTfquQlSLSMWahlRXx9KpoRHw37BiuexrfBJy6HPAJr5iGKbSXH5Kz8a39Z8vAezh/JBjFM
TiQgJueE881/Nlce4QmfQZt5PD/c7AGVIJ42nlCYQShN+NgLdaeijoYp0F+YQvKHDxXNNjtRmr12
xwbhwhfPn4kYJRSv2UWm2+VrFJFRxy6JJG3FOAsP97RrSrSkkEcNN673WfXrY1gDLy8ep5K4YCdk
6qb1FCZ2ZRyzbDuWfz3jCmH8x3UxkJA9EeXDWDFhVV2Q5LNILlwAHVJHfkQ4TVAtsaBeWzOVRd9W
xOQgPDjnrbYwvjWVMRMAVaF3hvL2/lSIl9X4TABgP6PuM+bUrKd8QdQFxy6tkIXC0f+0rkAyRsRR
rclVK1leQBOiQFh6/1FdJIq2LMZD71B0ZsyDXLIqRAO7+qWqq0MDyt1kdqzjAii9orH9eqD3ok+T
nHfULwxhniu7s+HSx54VvZLk1pgz+5t+7o2QBF+m0lGFdKsJiGvk9D0mTVoa5o07CX2dTZLAk/zn
4EqcWYiNjVkziUbQ0RbxiNWcYVXxDBFixdYfhlnhpp0MtDLBBu2AGrxy+ICcBwRn8Iu8/x3t797Q
eG2ZVrLWB1/THaPw9GbSqTzjfmeaH13zoeERhQYR/fYKIsPzG6YkVsB430FS7batfpxMB/9b02CF
/MPHGItbzFHMX3DFYpwFZlAqXgE6kJDv/G4qxzh6YHIFP1hJRDqtGBJXN5/jEr0BrhsiK5VPS13x
pofsv5VrcU2AfSLbP1TVsdM/0/Y6kRcRo0GlV2ZkbTXecAsgRxJ/elbUZUhuDT4TE0Rf9CEbO7GD
1LWusKUCqeOsYH7OlykHTEROMaHrcFL5WWm5XZU85oGrFwcTLj0Xvgjy6BWCbweMkS3HcM82lp2I
PIcH2YziHg3qUWFnMXXvQW0wKMcwu4mKi8Fq1TwxRh9uCWDMHCVsUQGRpKQ0LZCsi74hUhLNJPo9
HxSx6PjycygQUu2A1DcKQil+HfRyQXfZLFJlrcnMVHDcr4FKVgxjuoMO3zRfKh8QjMpdFBGNvW1r
T+H5biNHto44QZ/wnSbpRv8xoM2QGD113wn29fbHp+JIfhk1ZrA7iPST1DUgW63+Z6Ugb+j0SG0c
cOvirgwtV1dw1nXrpNgN6EuKYj5by9Vgneug9HyNqMSPMbo29P198ouA1GA1eLjl6U2evUQw4eFX
sgRT1bPMgD7V8HdbFPnCMY4/+4K9Dodw0XjpCMq6ltc19UVRvIykWHJUACpj8NLj8WrRRFnGd56K
QIuZNQv6X2fo/FhnRNzH1G4U0miEkIrE6HcCXCz0oQH8N2qpedHT9STymDz6j/m+HjjC4Iv6C1IX
EGyW1j8t+lJlLyV0cdbcCa6NXUtaMUzDEJTfkM1WJ/gSnB20mWxgHeXbCldFcMgYD2Ss73jUFwJ4
xz06S4RNBs12vCYNiKrSUWqHFVbdMnxbqth0A3zaTspYkkrP1XYwgXFgkAQnrgK4uz3E/exXeTsB
+PEasAZrTIDLQES1Y8ZqWGeT3zsiKYtg7lpnZL2WLZNmXu8y6mt3j0L7g9ATsyhBEpQm9yA4m/Me
h+kB3RZBMJwqb0BM5V5nEN4xzNVMOEdoF2snS0AmIbhH4AcacdhGDDvHPyqZfeuYyET89ynBU9OX
s5+OVJtsJh51Lvk+bJgfIyL4xsElgVS8fh/UYVZBUDBu+z+Am+L7Z+AtML/4tBrGgwKNk8mV2KF+
1Bk+GwHl1BzLoDJCBXQxDoRvMwqvyOih+nzTnaANhQCVu6SwRMRDZDTkqpQuy5xrAHwVPWNPMQpU
/CNVVmV1i/OrinIco4LmMLacjG1lHN7XFuEmLg2CQdXc42sXJVKSKLdZAIBHYTj6vxiWNXi/YNw0
xDNWRubhl71Zlbefc1wU3hHAzjNXhZCDQysue2S66RV/VJBvY7zeeDD6U9fjhVpK4qG7xf53LXo0
rLECqZNbRjUPzegWwzaO2sWYbshZ0tN57REwPxXI97FGbFh679TZj+a7KLDFbUn+wth/axLVAm5d
EnS1D6G/+QcEQ73xEWU3i5NUppAHH/b/mGoalgOBBAQfaSfS0/FK+5nXxBiGV1G6l0fbQOnmBH/p
OkAuXFRetXMHEuOXBi558MVDZqFy+Wf1Dx92wz85OFJ8cD4zumFpRCuRtbaMHoUuoh9Itfjs8rOU
XEbyII6JeBzf246YFhwj2Nhh+B0NqjZU0pnbM3baE0E2rFL+JhINDKcoyY1bgjAGFo0Og/BSjW3T
in8EYu5Q22L3lbXsgw6NsuvKG619x4Wd/CvbXQTVTj63TONUGKWoWbuCK9HfT9QD0gQFHUOU9PQj
4Kz1NWyvKVIFrwHbwSNbr41nzM+LTnRkCMAAj/ezf//QGotyctbhPbUIKCHvvUvw1CoJYsE8B5K0
TYrIRShQsvHDG1hucAdcEB6qMgajGIwsw181Sx8h033d0jYlIl0eFWsdJEexxmUSgX7DeTexZ5Il
NC5OF8xtPR1T76ioEorhpW6b5GfYpw5SNuSmkvVs2B3IhHI6JVleOknePf8swoJY2PnNKjKo+XhH
w/IQsbiwUGJgNmNGv5L/Z8oKRNTOViZqDxtJpmT9jcNFDY8pd0v+GSNL2kYgMuSWIJZzHMuzAFc4
Ifoibp0oV7x5JhiffxLfWkdRo6Z7SBBEr4vxDaO9xS8JUGe7Pd7x6rdmnLWvmGZbySko4d4CMPDf
vEnVpoHaZsq2JH5kLCLNew70w6lGz8DjU64DpBr+J9TQEkXSPuXdr9kwzPCjt3FhHCu8D7G0Ig6S
+HrIHREbjwKJnvA3yXNZQtgbLBiWC0F7bZGDmTYjYcI+gL/39xRZH4UPl+cKfBQdo2A3IHWsB9Ft
FfEdmE/K8koRo4wb4sbCBcmrZMsEj8HwNAu2xoa+wrAF1C3UDByrH4bbUNAituNcH7eslRPRIfwR
nXFrHSxrL1Ar8cPM6VFP5mdZfiIwYZsuEFnJEGZyMGwxlmz3ud1/cEjkzOFUDtja/eAZ0LgnL0a2
J+GpcCftWP5OxPiw2yhJniLk4CgPN306BzX53ZP7Zl0+qCGbHQRW5cGsXINmR0NIPBe6JgMrP5SJ
NgMvpM54GR5H8Q/NALRGYBOTw5M4An5CNX6RrDVvbZ1sdL4u2iddQ9ccAYvx+ZUHWhtfXMV8P+99
ic0itpvQZc3Z+w+RwWpeehl2feljEg/VSXF16aPgGFSxuI68ti4llhC/pOHUB7Nl6c6SOUWxUwD/
QozBtx3+GOaackxIP5B5vZONr7gML5n6yC3sqNxhhKfUmPwYNjnRRmChId1ZLV5CRHSLztjnrqI/
2CeToMudryBgz375xxSmSNj7w1cjvHSJqCaAUZ99v56wOIOEzl9Z9WRWLCAqN/rHhD5EUqDGRH8V
+hSDn9QsRBHZsJcdudduAqVXHm9pZS5z8x7TowHMS8BDTLNC1/jCsPTUMaG5BnlIgLicUf034OeP
TgGlPMZRaRlq2475AtQscXJMjXlfO9pDBs/3yaD3P47Oqzl1LI2iv0hVyuHVIAmRwYDBLyobX5RR
jr++l7pquma6ptvXNtI5X9h77Tg4xiRop9ofG3hjeqXxIxduisHER9nlMm2YjJL80RjctOFy/uhN
jPi4baXp6MtkkzJOS/5YPrNvSoK7anGr7lTs6DxxSFxq9ORXgnSyr9Fk6aiLXqqtAuZDAwmIgrAh
vkv5/dCaTaGgwd6a9U1vf3mi1ASNHPI5qOtMFGU82OdI3LBEqsOjRSpcUHmayloYDiqB27O3qb4o
iP6ZPiHuQW6R6M+EjS5Bbvjn2EG0wbMfj3XDIlUTF+1DQBpMNgOSQL1blhgs8NhUUHi+leTSkuWD
ZBPHMNVLqaJFPTDBxtyjY5Hlwo/PMZwI+h9kkAE8Y7F2Yt9T07XGijmfV9rEJRJK9EOjLoo78pAn
a42xFBhaOkepcu9DVrrDry6jv0FbdWSFtQvoY8BHCJqc87KJ1kSETyzhTi6wUJK7Rf4r/Mw3m1g0
B7gKEE0N/K8JuSGFE6XXm+8uFH76st60tviyAFoOCm8qD4qgdzY8aGpODriQEm1W23xV3Yk3ndks
rkgdhGuBSKEEEIYapLVJVCg/lslGKW0+603WUYLIX8NwDrAWtigxF0SxVRAdWCtlZwXcYSH+ithp
KvMUFstOy84F2EixqWHuYwHrC/cQvnctiNrUf7yhfLJ6KD4tdeXTrX1ZRCksxOZOnpKEs+MEw5qc
UlLDl091ScYJ3Hg08B4FbPPLQ4HxRcRJsmCWVPNuMQbinbNISANizgdgYBHxt+/2a1BTm85fZQgh
0/23Iu6+lQAURaPQ93k3S172vmNITRjBssXGr1DbB6SpTJT0FTwEWQd22p0MbB7a6Mz/meIdhWZK
0cF/mYzgmuS7yMjrpj0KulNGJIb/hRjJbsC7WbNygk43/J+kzKlbrrjBmBrOhuOTYOGH25VR4AgF
IUm+6iGifBNwbCyCr6I0OJQAdCKabvO9mX2c9JI7hZe3gKrLlEDAHW79id+64gK+NNFL0o0L0p+B
6hwTJ4sEKmiKDbI2p/G9SA3/a4ShZ6FMNBC34UA3zPQRq8zWX6FmN5rOjTIqW0r4ikhHEeiRIN9k
/nZAddUzd3zHuGnjdtdPgScKx5ohSFJs/j//3EJhz8mb2Hf8Mo17XuxnauscHMbk3xR3NayIiOQR
wrLx0lAYacyy1i3xyqZHRrHOxER3uduQJnxHLWi/+hYe8T7KOB1HtHSNLSFlTP3DmH6RYI4Zjqd5
ZIWEcZI0as1DPFVFP2X6KbDP5c/O9iyZAsYcLAaWVbv4zd4bznqAyhCo6yc1XZT/RZUDbTT8mx+R
tLEVY+UrDwZStc+akSyege/SkxB2om9AxURAHsaKi19sWuGruFTTF/ea9dncaxwvmLv/3xsk+WY3
D7R5wP9wR9ZsgcSlaN085p4BTGnmsdG5q07yiwT2tDpxz7MWSYevwhPXGpa7Yonl4hbO0/fsSHTN
ZHrgSyLlFP9xlmzJ2VYhb6UbZaWu/ffeRGIJF3etBUeBmA+w8eZSv126Q0IzXQO88KeD4v9Cl4Ih
bGwK/R/Z38ykTK/NN9UjLdZz9DozTXHFFmVk0gUinnlAhH4Hk9CGv9C17+d43ZO4M0l3YcQ5bIZq
FUyeQsgC4WB336U7T9FxEvUXOWmAEzZjK0nh6qCw39L9kQOBHD9QL4K8FPAufkjtPn57rJzw59Mp
LhiJ56fALVZIECPQRU7BRW3CNNS/6J2KA4s9ueK7BGN3NEJo2d7A9fJlQA1iDZnMiq0x/avLVwFh
LMf98YmdU6+Y19ld5aHhUtNVmj/4xJBPSr7blTYaYnpQ2EDLuc09KSvfdXBl8iSIGalIlH0e7iHE
RfA5Y4+tHw17EXC/L3FgsahgtBrNrtsP7Mls8Bmjz92tIi4HHBqc1clBtelb1ReJ7dNdg2+4KuWL
xFknHjh8AwqGbXIi5Kk59LwSANkTVj9OdjbyA6Th/lq6RmGzdi7CvYFS4/luXUzn2vuAXfI9YE8j
xv4QXvMv0VrO4eU6q2rQouEOvRpsgmRVyK9qS1VC381vU0d2VCyjdcjwExXHggHKvgR8Czw3mF3h
OTirJcFX9TJhCwWIuvLUk/pdPMVq02FrwiY1QIpxx3NCr85tzupLcyZ4qkf2GtxO2pY35k1qtKv5
7jwM8Xi6JZKBGDsyVKPzQJABnwOVlP8+VuWF24vhM58JI5vADc7Io13xx3DomNJilRML5XGWYUeu
53ij1G22vPwGOIuKbGoGbvSIsfPGyEYVVN1lAw9tyZD2zlfM2MyZK1y9Ch8ngqXSfteuBTWmWjA5
uzDcZ9K0JBpWWRfb0KtH3mT2q9aqmtOAu3mBXf2N+/BBMymi6GfgBVWLOBi9PZjRItvhDU3xuZKk
vnnTj5CBlAwfO+suv90i2dL5KfjumhZzZIc1J/mMlVsabSugDQMiCnOF+gyrykm7aJ4oX+vh0K83
4zrk+Qtdplng5OY7XSZs0x7hCf/g/E92jbgMOnDI9qUWbfZNguUS3JGTlLTi4VQC/JbrOr/Ju/qX
th0aGcXWw/+nfAxPBie4HJkxGlD0kLYzA3Dkhe8GEKkj1vAAOj71JlpI1Qpmh2D+6AQ4U9GVXs+8
LLMhcE2HYdwDQwwOAJ35ZREqhAokZa/H0Y5ssaHKZ2JC3u1cQtS3OnexvxCeyggm+Ydggi3nX/Kv
3KW+I5zH/CpItrZJRi8PLt1fSqFv8wNCfS7Mc3Oh6BDsod71V0lcEsV17tbpx2+zkiQENuiP2EqD
WgbazhaMlDEWfcUd95MBKZ9f+mP6Rf2/AR0D4I9g4BfyuMFRCwAc9nRIzhjqud51xucLzT9WNLVM
RL7RRSgaE4dNkq24uYQ7guF+tpwrgH3w/dgVSCqyGRi+ccl0jm8BLUd1u5NdM3PvggNMVv8u7eyH
ee4UEHJqs2vx1yCnmaaFnx0Tm/HQS1DGaQl4dOaIxflqYM6orqLC4QxmsYE9v67+mLhxrWkqfveD
Raq7ync6Y22X4ZGwV1amvBuxdY2nr2qb/QzIMAxv1C9EBPDsvM/MfVGG9us3G90B6yXqpW0+MAtz
DXlboB7iUAdxhfmLKRWajG7ZK6d5ZT4d+QiqmvvF4BOuVop5jWB66yvf/7LyyzA4f8RsER/9YXnq
ew1kg+5VrI/5uZgjvOodCrFSOHciUxh6NfxcBJXk+2yv/i914ELmT5mnbUsTCN/KG/cxjQRPECOZ
S1IeWW8oq/wfmjrMHuDFHz2DgYItKdSeEzU1oIklRMxEcZHRxYkzM2U0x+phry2QlrFlfKFc/5yN
WsWqPMOj4XQ2zozHze/pSVAl41asXJPrvwLgOrY4eaDJu+wMS1wnfW5NL8gJmGBgnqCq7a1N6DA2
+tF/FMup/lBMF7w6pzffN8LExg7EOVKO1hftXA2bkHNZ2JKHNByQFSfm/2gLHrVhVR0QA5T/CDGW
/heuEtXID4kd431AmqA/JpkEDt1mwABCd6nBpwF07xJ1YXU/AlFOYLGWhfUg1OuGplc1t7NelKYu
svOFY0E2wRUkhftoXNbUgyzd35Q4x754DQRclY9GAdeYuzrxMQAejDXBL8TIiFt+PqapxNuUAGc/
NOOD2xCJf/dpWIviNx8WmbWl8DcMhVNpLZrLGNVPPo/KGWD3s0L90xKPRvItER4Quh1798ajFc/o
FPmEU+ISZH3TYQ/xaLesfhka+AX/2sHm95PyXebIKB2Ga9J8YDoE7H4HNsx6ZRU6ICUgorffzTbC
vX7Twi24nHqFqy8BOD4sxRnwor98HeRC7dG5ZUBP7KnxkFeSloj7ZIOGnqk2u5BQONDPDcSG16Qf
/+T4Dpj2WSDgMtbknCdKdRGVU+EBc1Yub/9A5W0hdMo3UkWeWH4ouH06lt3PKeKZZ+4RsrbHolDT
gYUSgqQekYWx1BFYmfIltnhsK95fuB3MIQNd5LeBqB8Q3VxHuHHrRhP3CkfDaMs9tv0eqkBK5Bh/
zGz6atG1N8wwiahUwh+9Xxps+/ViUd15QEuCUXnwwnLnW5/k+UzFg+Ng0s6N8avhTuQnSzFDwbqe
0MBbLvWpDbPS+Gi4ihm0PA1SPr1IGd1+fhqqB9MPpudjsUFmzkSjTbxqVknhniGtYQsciPkz3zWX
atFCy2COXK/L2mHO+WMpf6Z0kccDxB72vazKFvyis/Os4RCYemQvvbhp1k6Lt+HkYDHiJgmBRlFT
ag6vjoAiciB4KZwrBVoLqgqR3oxeoLbZi8rj94Bl3tqNI6Pn+JrNWZn6H/LWroNmCOADoueNQ41l
C4gErO4URzDfX6orclBn73+Ub/OJ2bYLmV/1+psJuXLKakcfrlV9x0Mx3MNpT/NNwUoadXGLJq+r
UXDsVFdip98nn+jC6vJ3SpioNjtT+aZNq4rdZO4GgMDWR8PMSgpNSI46yCP2PhS8rHhilVg46ycp
noL6zPWNmN/U99/USB9i8inW27i4jOIjjreF9E/Rf+sX8JkBY2T7I/nCVi6aqw4jD9GqiDkgpCCX
sxcckRzpO3qZyUKofMsBY9cAilHX88nxBlf9ZsAFU/IZ8WRJPHtD4LYM71i3D+o/DjWFV/Q+DJtG
P6cM82A+9f6+pmJ/vrleEvwehde0jEeQX2lP8/1P+Oyx1vBtZJRR95EBpsQsO4mRgqrPyV9H2ZIt
ld5sc9LHA+QeASqW5MdnRYCarnuDmihZodMJNjmyhPRzZNYWe9RtfOtvBlzcQ13GKApAGlD68Nzz
nCvPhs9gZPDZtKu5EV2aOFaoUljfGDFc/WSVBye+DNvHjD2DP3xH8Zf/3nTEcsjEjlKFaYCRPwzY
EOMpp7iVDkwKKxrBKfgdxP3EbLyZnzvN+G34DhPaVHrLMnu9lT+qCM556f2Iy1PTF7aJokw2PmnO
l9RJHyG63EICslZhEn6/4CWZhrj4Rl82G1H6M5gISkdly8AbDxFwMcWj54gBYxuHNkRVV4Ppo19C
8o7xfle74eFJSVAz4U52JSlGyatj6olsga03yGfKPzQNZFYGZMVJlQufKvgX6bAElw12+zeaOkCE
ys4CjnNUADuM2Rf7+fppsXr023M+2VJTu1HcLQNsMjwroUi+7KjPlVw2or0ZqQvBrF7HkW/ZgOnb
kRq3QrGJkTAjfI2kUEIbVtEGyyEdF9m+DILMXVS4+MrCeWO619uzyG5W55BHkDFai8l68mfX5DVG
FOs5u6MAfTcDrgxgM/L8wc/2jbWjDq5soS0XqC+VXVETw1LsMiBsIQ7iUx0uIpTkIXbqQWSo+T7E
LN2I6PAYr/XRlz95sXSMj3zUEzCZoFYcE8dpDClBIiYw8I+7gAYGnOQggyOBBi6p2GSuGpKElmmT
DqywZ82CfkpHRg3CDFUhQzlk4MK9lz3BR9vdrNlVttMBatRb1m3YPeM3KQDAO6iMpPxiVKDSoblt
KMEVaWsxyHyzZfPzm+EHq4KNpKViEHgf9YYR5g8QHsER8WYjHcz+jVgp69jDPLUlUkB7CqyYpOgq
11uZENAWQ2m3TPFkdFwM9rQ1HKZ0IkxorjPOhW4RSRVhxK649qddV606J2NByrTCYvvl89P4PNhg
gJqSIpCymvQ3Gsh7hjYV7GiE4imcjhq2nJJ97r4VYN0EtkobTeOoWAep/9SeDUOvsroxiJhoz+AG
klLDNsGAfAT5Uzzw8+qjK6kLOmOJkZQVjPacZcf13GwFBpEmoKbbe9q/C3C+1zf9wuQM92TyQMFT
IPK1pHIphkx5flRrLyG+GZhWxTgoVVpq9lHGO3fa2y3CnEAeDgl5elijNZ5R8y7dzxSeK1otHtuP
iZAbmCfM11vEaOGCH60ngaol9MEyD/mrrpFgWrvaropTwcCoRDDWlLyMOLVlDRt6zwanIi8QQAzN
G1EbSp7+GSKVhIwoEzNbstD1S8q0IJZ5YU1ibbxcmhs/ysvU5Bd+i7Lfrli9KZgymHfi1u9/ewQe
dGl34HH5HkkG6Kh8A1LKiqApRYuhLZfKPSleXf6Q5Qsq2Gi4yiqqTspkrJcAtuhIavICLTcMfguB
URyfWWegXuDcwougcfp39Eeqdm/yx4CARKlOovDJ1EcJ9sAka4cpVc9CWnpWQHe0jSk+onwPRobx
MezN41t9Qi9TwPlHX9pSprj4UmqAmuj2gPT5DBBRWVg9p4sMNTJzg+QzAgbda5XXoRurY/9QolUa
ZApIlViW9jKI/Y2xpA7ZtvgOYTCXN7w8anpk10F1mEDL1n4pwSfxXwX1HS4MQhpyTpHxL2q0Asd4
Z0UQgsniew6kjsk82Q0/YwU7yifzTRvLjRb8iNanAoy15WqUUTAllMbv8Kc3ID7wDnCLthqWSxhg
75EFA4HH+S1BIWAilU+ZSwy9gl+OVp8fa+Dv6yxwOv60NHW64iIFqJaxExGYFUJanhprOTO5SPYB
V4ZgQdTumYGBAQhSM2fYjnufHfc79AnRW9BtyInKvvdSBDPLBvCNWKwtzjgO8jcv+qAsIh2zVY+H
JLF7LBwVfBfWzQJ3BbNatnm8T4YsbWFBQu5kfFeRt4LitqKAL/IaycxHrRh2TtEBg2zA3tNxeyGG
xoxOwAlaDBqkngK0QG0OO25gol1tBcqHJbxVKlCBGj3B8d2iKSemnr/jAZn2DK54NDAqzBo8RiSD
dqZGpkm29IMvUaxZXYX4FoeCHzOCvUvDV4YDq6emg4AJyk/lZC3e1x6YsX4qmH2M3NGyvp1kmdA9
A7ettvAbkg4+1QWBU4DIyYmqq9+3n6Mi/pgY3ozZv4oacCfX+xR+DZt5/Agl5CeDxb2jfdSSWze/
aqExDX0JONOV6FxTuAzqCzgea6/4KGIMoKYp03Xto8LDypN+yuAZziQl8Rmwa1RKTyFTm2Xqm6cY
EluGFUE8QVcTrHWPeQRdeELXyErVxhvQcBqZ8qkAvC9HEx+Z3ReQ8EIufU4LJho/c5PIQDeiGDHc
lruFZ7JA7rrqLBz/8hOFc+WvO1JkADewCO9vrWvdC8tf9ZGnmyAsGUnzF4eNRGHhsP4vv8ZVUX6M
v/HgwcCe5YBzKtuHDvQlI9wX/N5Ba22BL93pWyDTFRvg5pHhKVVimh7yhCIRAgPMCiiKdmBayEuW
2l/z4BQ0DOZPbX6srJ/5vORKRDlB75reefmwBFsb7NRAj1TQ1kBxBf8PKVIFaqivuefyC2jXqb6D
whelaDEZt3eIYi/eG4NLJlwfYwf+6NurxMi0os4aQ9xCF5oLncPaGo9DeTdyvGVrI4akZq1zll4D
sN4QxRS/KBQ+iXQZ3oeh+6LCM2RGi5rgGH6zi2RrJbV4v3dy/AUBjxEIHuep2DWwErI6QZ5zN/mY
Bxl+s/QiFRkB0Db0dy2vT8Nl2oEmV2h92TKg/P9UEJD+30mx10I2Zuqzq4cegimnPkUOAls1mxjR
MIWX3MpYybG1iDgWBFog0R0zjGx3rdh1bOlDFnCCdMsEnDLciQYbIYbYtUSPCf61WCSs/Njr2XNM
WskD3SX4OtgVULaXLc0ZTfI0bPywIrUEehfuz3KuL4K1RnE3t39Ss+6W/ohtcF+TahoB6qmVS8Eq
guh0evMUBe5w1el8mKgkxjE/IYzNlNjVaIYrLz2WMugaF3N6wZ7XNPFAuhlkw1T/C/1DoJw4DUyD
Tpejrn4Zn2QagPZpbFQwS0Cgm8Qpf1M6XsyfjJ0jCAA6Ul4FPWl0LqJzywCG8Z9evgIok8Ut40or
/4bWzYUvlU6BNYoI0jOucBFRqwTLiq7Eol5xJzpE4JFspfCC8H3JL5MX2hc9LcT4x7gv4GfC4s2p
i6ByFu1yUD8ohAnPU4mYJoS1WUWil7w3KbGNwMpjzhUupY+YW1CC/43bjiFlDCaH8ATm5Pj8tpyJ
3Zaz4ye8sE9hhbMehIOIEB1GMdROhzlNmzwjwKXEt3J+30mtq6tbaS7U9jq34kqyMNN1oDv8cMO1
8S4QAxoif8CMNKu3OIvIP2BFQEjyNHgrGrPZz4Suex1vK6wYNibiC4MQplg0arqAfJULqgSlDHyS
oFiWjASJMwmDEBOq22pGnTyzV2sjq11MhLNJR6le8ZyyNqSyR11AvsufHFwMRoUiQ3EgsctY91gL
0govBOEoMB+R0lXMxOfq6T8ottns+GJLEwIBbrhq/It06/PtN333OP0SmsgRrQd9vh7scDDpOVMg
TGH1qk3bg54xiEFwSxgCGCbs8sSNlOi5XXEDeksgG/oDlzHLFh6I6eIv9fAoPgYEo+xQJscg3CRc
tAVxuJuK8ZEIo1wYP6y6+PAR7ZrM4JBIsaTL9A0blpSbnWSHrYnj1yRmwq6xavA5SXvrjrabEjK9
pCRA8Ki8a863v5DQmdHfw4xoyEFvvJIt0ar/JmugWViOakPtpJ4jeZ7tZZE5Q/ZNmxatJNb98W6s
b1q9azInJROeahVb7Ntjd8E/C+gPf2ILPJvhAbIz7o/hxdyqZ6kcD3jQHHlW4XDsUTpxpugozHmu
lwzjbGmZHlUSqRfGDPBehOPXkG7Lve+iR89+2J4QTQMtnNUxqpe9cmukFSqtlKf3C83CoNr6CVXU
9Acs3x9uA5u+g/BUyI7nDYJlUhGlsEfJieheY1CQelr54F3vhwWu1vcmaRe9U6ZMLI1dPsdZgxwp
XaAD8bhlJchXQHPJo1xP9jzYpzSrcf4m4y5YN/ZTc4sfzd/zr8+UkHKjwPxN6n9NTDr0YjTvgvpC
UBz/ROW+eiDqxt2HfYIwMB1NO2uOe0dmxhcbYvednJtkW+ef6R8XaH6evHR5yE6Sv8xBJwOJmYEq
8iK9oEFiQlNqDqmVVEIy5dvH2/faE+COSl3JqGDUS5V9S+WhE78C/q0M0otmU3dXnOHUuJigXcP8
Zc4gxJikNqJ0Is9owvr4pgHiZqdPo+Xv5QvbF2ARjAobeBpi8y0qd2A3MjM0UM487lsFX9fsvEj+
lMIbkZ28IZ6hEZzfvEqZddjQFgDwRqcKUgmYbLrYzoat4PGnlU8OaFaSrJRKaYeCIqTWNX4D6pOX
cGjbc8972eA5uL/nUJx2YU4ey4RZi0jMCmHLYz4jqY9ITnyRch7GLUhN9ol0BKGw87GpYRQB/pc/
rHvC5hXZuberRETpf8IT2AzKnGBX2jXzjheALi5vEW/nUnl24zzpA1OfLu7lVxkeOOCKqlv0nO1B
dWONpdOs6i7AK50rurHZJz9j/3rD30E/GjHVJ5WAG6O6oRtiRIBwK3W4eYKVcfdPjYVkGkEEt3CM
0Xpcyf13WPAKAduH/fajkBEiem8NZ4t1ZQ+rywin7x3Mfo4ZnJ2tylmv/BOGDYcQLTTNMfObd+3F
+pM6r4AKY/gHdNGtXfEcJtTAMlcocBh0dXGI7m/LZEuCfjA7V3GU041zgyWSN6KgZ1YEctju0I+4
oKMpILmCLeLLTQ+5WyDuQmpvJ6JvWwkXPBXCauwA1H8XHueXtZo2OJbGf5HNRiffSeyB8gWTRO0n
Oo2orJuFaBEuuxTlbz2ZmUAZbKZviyH+BoJsfJQHLxmQp7UrgExSt5cHHjBQHbzoi3L6roJNt0Us
jZBgGVAzLjf+6RtHS3+rORF99yA5/dq0SbShzbBWutMeYCyGCOhYnqzo5BMEP/K6sryE9A9uTjvZ
lNfGOCGq8QfOvR0iilUe7fUHL5PvGC6uwEHCYhwTfr0ZlxVTvpHUliWRRSmRp+ztIJLMWvhRYv+1
4fR4AW0Z0dtJRDPglTXW2M952ZkSUOgm7bNSb9Ymu2ZMWdc4jY6y+sDhx4x0XUuYHpfseucwWOUV
BhsJffrkiT3bWrwnf0yPaYzoAfjSdpjbzL0eGFXGV69eANRV4lasn1mersqmdwbUuxQGb+nYsaKM
xO/B/O2EdjvKD2NGPRyq5JpJnioqqPrp+T/je/woq/GDlTRQMtSTDhtgWToJ/o7qIpdm6tngs0A8
5y0d5HhK8i+z3EJwJ0bop2rX+XhlxIYcwzXdNv1UhHWWrtl6yQ99JPFDOwfiQfN3zE/wFLGKw6IR
y9CAXEOpPgaaYQFjnYV7AFpH4RTWxXyAZ7SCh4J10nh7HcGU6W38l38zps7Cr2b4FxpuLX+r0QrC
vE92dpweouFR8DmWTtRvcWm5ITYJi92XYGvEyws/OJI1Z9zX2pJ+7TXg4u0PSk60vLXKaLTN82D8
NUfEoCFxb16jSmARUA+FmwjXWLTAlotuExUqlUmHAQ76L2dry1g+c/DLqNkn/LiUmr24RKt5W8n5
H5t/6HfafYFIsZVIvKP+37+B3sDM0I6hsTbSi5ocReNYfZYNc0hsfYi0uK2hwSWrgPDd0Voa5rNF
xRVh8uNYnavCns+FX79PqaFxk7IzW/EPYEtroEEM9oH9oDab3jZ8l2PhaCUrauV7WkSXh1q7MFDF
pw5XhPQZ5sPv8iAv8BMnLJLe8Xke27crXlBXX4LZDY6MdMQ7+QegHae9ivGrRyGMeGLUljT70cJ/
gfBgLtamLoLM4J8+L7ZaPmtzcQMVlSYq+phLzFj4XisnitG3t6mDkz5+T/q5YnQzyLhv1+INkNjq
vRLLU4/JmWQx4gfSzwLkwxHvDOpB2IAI+tV1tn8nLK1JnS0Wv9CLsCFdA0CZ3UWpsUs5SWg3LKFp
XeIz8hrRQt2GdgbJQYUBDEFFji40dQqAkxfpGYdXOOpo2mgJ/icA7N85erQVOJ1NUjjVb0dMrb6u
mg14sERlZNUR9b7wTyTUEJQlnBORTQJT2KV6Chm6M1+Um4GsBPCfyakQiHygRlAIFl1c57XEl7YI
yeaSbKZCiKCZcCyR7R8gZgRPLViQH9Rd2w3UYw5ylLBNdp3wyyR/8+vGHO9tp8JO0M4yr7gmrIt4
y/yPX3j4GQMg+YByACc2Wr5v1Mi+E9gTbmG4HOFPkGzjG6o/lhEPH9vbFUyTlqGKhRHqBs1S9vS/
Bjsvndm/gT0g/5ybsJNSnUhbK+PRrH9o6TGYZV9EKk1/r9zZV3z6s01beclL8xeVO7L11bped6qt
MuwRZ5KsdPPrLYUGrefSdyB7FACaITpBfkC9go5whgJ4wYpCN1Nhk2+yUzctNXE90SnH54HdKL2f
ow576pXcZkHrJuFa7y7ZLiapdVwYxrNHbaEu2O5a5UWqLsJTnlY94yzBOATzsA6xivFR7SAmvmVX
f6qjE7JPo5e2/lULBMP/KjaRCKdIigAvRabrgkwy9QPU3YxDyBAAqguV9xFSCh1mcdNtuCfJInTl
b4pmn9C3/lvayA/NdoM1AnyEVY6V2jHSVodHXVRcf1hc0kN9D+Vdzo22NYkX3sE2yTyShUAy2W82
3bN+CamlTo3THUDAAYNeegFpGiAA4GhZlIAgEnzYoChTWF3P+kEuLwwcDG0Bhwen98W4I6iVuL7m
KRe9RYAKEAQdUxrCNIIZD2CX+z63aTybdr7Z4/fWv6YcjsbsQ7v0+R5xdc2dtTFKqCWMOUhLuiHu
+m4xBjDndKrhhlUF+Rhb0+0kuQzEFLta0c2gpefXSgfFe5/fKnD8XeB13YbMpPCkEN9+Al6Qri1l
oXOKonuK6XsTIgFspl1DtPxFf7Swvoj6ZQx/VVwhczHLkLLUQVZkPVEd2h8GfhhXfbhWGBRy18Rm
btx7mLrikeXWm0Lno8Au+REvcdVlzISQNxD4/jNfqWxppLUo7oJVZbih71r1/2I2faMXT/CbpK4F
bq3gp18SScKCtmPsyMaYmQLFZg4pAFticST+5c2CEA6r31GxIRJ42wgQ5459r7tNvcpM3EfovGbG
g8k99NE5cG93YbHFh3Ja7g7NZ5Ru/MJBo6nEZ2yWNEkVsZLYE/9Xq/U/WeJBjYP1AaP19ibuI61t
3Z0uer9jUVHcRg7DaPhhd6ljMEI5InbnSPJ8EHDKi7kcTZrUoG5ChYdmwlY2c1wFc7gL2m3kUMjQ
hAaG8Iuekg6uenAZWDPfFhIPBMKDwHOBDFYqbwrqbjh7ruuQUBXUT3VNRS6wnGYoE4zXroYevchG
bdF/qwNrWBvQyawpZFE9KC99XlubXuUfinatcxZTOErRT8FnkepnxvrW3SKUxtC8sXRw7NfJyr9B
VkPApSJhWbM848oHNJiZOWct9h4+V/pF3hZOgtjhcC1iTOZYAJW1v2ZU5VniGcJs1bFn26hXn3jj
X0v1QJxqTrQapVVRP1rdCWFt/Yz1lb0ktu4cqxElGQPbA49PvPTqwolsKtYkd3n1TQbFEJH2zOwz
rpUSfzQ6fHQxbOLclt6tWquBYvP7r/ddeRgUu/5u9a+QIOWaObSpzwiAUv3QyI1PsEo49VlDJ0J7
TRtUZ2scXXOhXrM+REhkroBkUa0u4JTN3OEWJ6BUOIGyKwtj0SOkQLCu65itHExQb50ZJ3a6X2B3
CzFErgnME2PGgsk3gKzur4d3CcNB61wqIUqFjCFHfIfdUP7r/+0mR8kO7KKR0rFHjSu3H68lKsGB
FACHhaU3Jz638Z+gH4RkZpkoNA6+ALdq18cM+TDBI5eAj3es979euyx+WCqCxSMpOi6fTQs1/mHy
Ec/GNwlOVxGyAdyA78Ax43/KTYQjpkOPa7MJmJcRs8CFWkLO/+JPTVsPQAcW+sviKSV9gMJ/E9HA
dzbwSHVeHsyRYujXaVUu/abgy16YCeqvlEgiKFpw8xmLMVVgyW+zxUW7q4KUAQaYr1t3YgMByZ3b
2KV4FPlv7qJsURvsNJamfmQykJ3wOCOBjD1EBYz1yYbQSDZG7QceHfLcDM/AvEOehX4b8KkcBw+Z
1OysBzW9bMurKXjD10iIQssMvj5qDxGtbO4EnwYngW+s5a2q/s0W8OmLwCrivjr0lhRsV+1KkWAs
zAsK/7T+qvJVoH6wjh1xAuIjpHdbl064fhmPqNokTOlVY99Tc/I9w1FuYP9dqtAlSsZo7n0HhnnN
hxzzGILTGFdVBKiDKKs9UyjOFzRsjGfv6LlZg+DxJWwXXsmGHFat3ZXiFblPxgRdJofog63dXzKc
m2irkA+Ft5AFcbXxgamQqQKLE+wWake4Q6foJcPWrFHOp+AsNuxTw/JBAcczzbBLUs5q9zNy5LHO
XdOAFtYu+8APVM4dW2fiK6UtNjFGGfpsDyhkVjfsVl7scqH28dLLNttQ0CHqg3rAxC8JshExkIw4
GUw/XoPpgLCpI3PTAYkDnPJrOBb3IMM/uOzLG6IqY3DY/R6FR7K0bmIIepPJ8otkAtNWMSnsBMLi
Izg2bNE6/Wm1dzTyDDvMdF+uf63/BTNgRhEjCmer9cTBHvovnU0a1R+LVSSaaxjALbwh/ZY6HOTZ
LyBs/V9a2cxDPojXYPTH2wpqLPvRrxgjod3CnWCx1zmRvOmZfn6AtIGnyqhaYgSksBpPv2tCYtMF
0WNE0xHCzMllvnoqAVpgfJnRD00n+/qMVu0EPeNDIzOOtoQwsY3l+deRoTr/L1jtH7SwSJzADKRu
TBIfGosWYSbfBjk3cBTLeZ7KgKAlTlg8+99cecxhUDZvKVwJCp1mFSjlK8BH27zLTutR8qytB/FB
fGD+T4bNno3pjcG+Y+0eECLoxPuNsRRWjC4SvjarW3xiMAQJeAGehJ+VrDZweA1eElsB0iIzj53v
VmASLXMAkNg23xnciOZZV/yojGvE1zwyZirLY2UggHBQKaCGwBZJk8S69T+OzmvHbTSJwk8kgDnc
SkzK0Wq1bohOYqaY09PPxwEWuzNeuy0x/FV16gTgVD4pPwlBQaigB3KR44IcVta7t6AEoNSJqGzs
hnUHvPyOxIgN1/zJCEwFOWJtgnAC3bv/6m7NutuxWPmDYkfHAr1zvPd32amoEeWq+p12bDvGlwzD
HaYRe6EfHGrw7ceuacaFYLZBnQ2R19TseeFRpphNLGy+yVCSD+5gPJ/DYMDVjvVgZ8E2lfCGkVYo
46GP7WSifEIHFU+8UvbCgWUwm86UUb23kBzwOf1ivkZg/TwBiyPH1pGSBsJKqcKrY4G5BqOYaEMc
PKKFa+EcnWiWCfsxiCdd1WcCcezxi+0CfQs9GYyc3pIZIeZvQcaQohGbaOfkDNEZIGvcEMhzy1Be
rQD0aIvuM+MZLbzDgecZa+YRvOaCfsUKZ3YROaJfa/kd/mxNONFmVA4yn5KH7mKcoVBJ3B+mSIxo
2aTs2qf6IX6js5+JmcVHIC1RSomEofK3QY39bD7Qsp5r18H7kTjCxo6ho9PethA+2HytAkLkPoGS
gWe44FyQ6oqcgGRh9tiQfvBq0JZwoLjSJaA9aDCvyyvwRryfRa/fIxP8qU7NqX+2fLaVhLCehgZV
Bwo30rYomChUMfEj5apBJ7flrUFdD21Qox+Gw5ddGX8BC4oj4DebNEDIxYgvFJGTS87sxQoaRQa4
jTOtQoAK1UA4aPPfT41Ggkw+Ngx3dhu3FLVXA8sBV/VVcyI2ADCDR8PBqWVF8qJTLnHSwEyBZW70
Mv7V2+yIa78D0equbeb3gJdGxtJkfgPMBBwPeqPV/73PsgMHxOk58dr5ntY2byBR7jR3D7r3kPvx
Cj9nJcOtZqKZFzOr/BOC9siWaR6CuelQy1AwOJw9RNO9uRogCheJuwOHlSlUpS9dNldaeU6oPxo6
bm9V3iTR7fUltqT1L/tbbAnmUNSLsdfQBVJR4FnVziw64THEYgB3rJyxDq9vDHE8emJEtapNyW0a
G7SZ/MScQ8V+8siyDucoYGbnI8YQuSFSLQ2s/fhwc21g/8ppQHAW3oiQRPETxUaCTlECbuWqQtH1
X6yXTuWLgwEdcXFCZ+jfoWqCMZEWICO/JWaWkx3bWiSzBAWOfFDGUwaTG9Ji+ngULS1eXUvljooF
zDw7y99Q41Scl+aoEhYJK6wIYN8vIgdiyQwFKfOV06vVAnZrvNYqu2ZFSjjeuGRxDEYhYzvGOrCy
CNnt45VxIPtLQV2NNQGKiASzYrvN16Xp5Lg0FDbCal5s/L4YaQMyiOhpAps5EdY0G2i2OKCm87GB
cOAvgosZOTXU4zebBa6KPfOGoGTAfYBxQ0JrhLkdrJ3O2rNJXL898ySwzVqfW4KsdYuUZXdxNc6T
88ju5LpR1t/Ayjz4GIyXGCpxFnL2QFLPntIx2yUZLqyWAa8Yj7F5tbgiQooXnuuMSpPCaQJ6c+wy
fVKMIUh/0W03J7QbM87PoPtioT/eRevIfcOuEvBt/IVuowJrXIhqYLPDRQ20FbAXr52A2wFu1Yin
1RV7oZ9oXFJxIjBd/FB7yAUAfxxJvMv03j5PmCNdMgKylvE/sujjaPnb/6JjJ4nVoMH+87+YO2kv
/DP/y9hNbaGQIhtlhWH+6A84Knb7kCFEoP0EnyJ6FCEbAm5eUCjrfKoFFgIspOenZCrsPsaHH0fJ
uRLytpMOBaPBbO1QtAzBBjjlR3Mmtl/qR/OtHxpvjY2DTzoT9BqaYgJbCUEeVuY3i8jik23KBJCC
l9Pc3ax0L55jU0IojvPThV3eSidhCqx0SZlPrgrkys96y974ip+n1e1rllMePceHtBc2tW16w6fG
UczGlX4mhzyPCBKbKcrsSv5Vj6OduTEqB6ymyHp4on8U7v7d/AA8Vf7kHVbX+D567V1f7llW8IhE
7KaX6a/yVH9MhzdP+Edo0hoaOqo/bZ/8/9hwN3LA4Rk9gO7HwcPchwURpjlnyIGkZSyTe3AQNqxr
6vWe0Vj4v/JhEhfca0gHK45yjjKu5wJSCwgL/JPYg6rFf+BdzAmCPowVt1JstGRzjGCA2yGKmdqG
CG0Sjodh5+hxFkSTR22GGaGRndtvYbl0RKmjl62h4PNazKX2oUMKZIlMm2DJ2KWysCYkDGM3nH2w
eUxuhf8lpgs7MOFuDr8G6y53wlJlRUuDGBQNHJ0w3ploy7lE4S3fUQBda9t8jqP1flvQWN5wn27a
/s1Rjk+vSK+Cb8SK4RlubPBX1SvAbDw9UEW2Ksl8q4JioVoxhwLZ5OvxjhBsF2y0EzmYO/hLnogV
4rRttkQ2ndjKByUHDHquBYPmsjwI/3weDWrVXj+4/Wf4NXNQlyPa2oPEo/QVPWfKCv57d5IxUWmI
qmP8+LNnq/rBST/rwcimQrK1Ev448SqR/+XsVe6YDwHyo4nEHg3/hA3S50TadofmL2QgefnNKkMe
txEe6lmtt+9/JAvZMxfp2B6YNP/FP/2F5WsVM46vimOwle64Mgj0XXRfrBJfrbytjuOBZKkt9gJ4
A6KfYpH1xm8SSQdHAlEfBpGAjPZHkWiHYu0g4JyH4/ihO+WFF4jnjWsAzA/Ww3+Hpz3nNPhLmMFN
XAVfNNw4U3Rgia/mZzxLz8oRsP/dDA/Gp0dwJ2GBbAi4Sfot+BD75ZlRcfxmLUz0VsTW/F59vE9A
hmVhxX+czrigghgHI7tggSBFqi+rNwwGfvLOzvwVqMQOxeo18sJfuhTkxJzitA5Q/ED2SP3y/4lX
FUGTACezcYV/wYF7AxMm5MRGCQLUB2iKcS2fnTONQkkbzBoq/AQC5NJqrVUnFhYbPOZQO5bqB2co
foHH5siyzmk+MI0wbcGJLyqy9KXRWNHePEzE2fRzqGnBm0+8z0cIJkvDWs+2wZclbNLFnTwsqGER
CBCpt+yRWX5iZxEwOsDwhWCf2/BbZngDeS9sWarLrf7I4GrMZQau2HV2FdsT1P3LyVh+yY5oNafm
Js3bNUAtulzo8f4/ejguF+Wehrt0b8FlsMo7f2J4jJdqLXqlW254VAH9caQ6FafuBo5Dy4DF6tyu
YOpBuYJzbVgFqBM0gA7qvcXOX3TmtovJYZ3eVDjOZBOg3oEvgtnNrFuTef9wediveS+UTxoJTJfF
C/yBg++1P7SfMQ0XjoTL5tKcs5/hUELcABjD2RLaxXLYgLaNyxaGioZkfLmB9TVCv8bnCtUAVY8l
DSQUOtXrv6/4UgJy0fC8dE4i7HXh3K01/FTLaLlL1iZO0JwgKa5U4kHFeclFkkH4L/ya7/cZXdof
x0DMU4uXzaFaD1aCGR/0vQFM967dx5e/F3eoDqll2oZ9+qbcs0tBifSGivmczWhhXCUYPcQdWkEc
cUamZiACMiAwCKCMUbfBjeEy016XIyWaK9U+WFpIeFFFNjaKiBSpkWO7G2bnE6da7AFaMBfJLpg7
ludhRxqpyy0UISBZMDjgb8zZEBCktC9sU3DfQSNO0t+C/A0rCs4yoiXjm38G5qn2QoOWg6GvUmn/
kxaxu9s08xBrMTtWym8VY42PGB/3pqT74sOXOITwKkBAA2cMEBtyq4ubgksY0B6iJBjtGrILGjuu
iOjsG9+lg91R/86zV+p5gc0fgGZyEYVdEe065GnoTog2IMLofzcxuhq6HkrP9hEDEHz2OMLGy1Gw
OUpieDegZoMlvV9wJKsbJ8xEcqtkZzn5vTid//Dh5bVpneO/MJxnVO3Zr3QovM983cosuWe0Ggo5
2zng3Kbaw2VkziUp+VlweyiI2JZORJLYmAVDx8dxWKNLl/JDjVNJ/aGu5V+2wGR4C5Ir8q0Wrdf4
z9bE4KkiqN2CEgLDludD2ZCrG3zoo5P/lgdWzOEPHufD0lhHdnjFYNeqfoz6pPsORnYWzQRRmlq6
LwhQIghVDWYzCmQZ+JNAW122MUI9OD81EeRfixDcPHnghav12IevA36jeBqQptLRWCm9StGxTfUg
b64M9Szw/MjNp9bBUtR4+uWjYU+iuvQ0qojfnEpDX2UkyMJs6++6uM2Hc8O1UqvT23t/AVRUCe42
oNsKMh1HENFSbuuPgq033cYkbxnFF1f8hRe71NX8Ffl5uD+ghzOs2SlgPtfH9tV2r0p4DLnDdBR9
G/2IqYyTiLDqjyS091PlqhCEtq26x+4vthefq/xfEW7ip0aiU+OZuT34j0h3u328Efuz2iP+ZrtT
Rb/hcAsBms8By0UNefHwAtQLnMWweffgiIY9W5BVqD0/qtEt2Hhj6ZCD3RA3SEo9K8Hcy3TAlPGi
0z5MOo8ARtmsJkzxdyiWr4TwkPCW4mtEJP3KRyyfYLq63NIb4nPFg07skKOo50m8vpuToezJo5o+
4ZaoLGCJ+gjIAcVZm8UlN5DLHbolN7NEVSBAjz+K83qFLf+eSDtlXEvxxigdUivD3XAqOSzXFr/x
EK5B/edhb6KR/P4Vr/A0TZJ3dsEHFmx4lUhPPpLMyYJmCS6MvwoAviDZICgjVVB1cZJ/k/ygWMra
uDGNdcaSOBqOIbz/3rKjbpU/FZJr7c48k9aKVM6SVXpl1mcNQbHBhSGAbO9vYlCfl7pUUBxCNRVh
QrmQx4OCcIR5VUblRcWM3aGG5Rj5WCwAgHrPrKgpliVySI/oawJbG5JkJ7zFV3Nco4bvcYPKFpKL
xdJzsdNvtVd6gtffRjImfL7Kd/VUvAoh2lK5DFDFvscLk0zwZKf8MYFysts+j/ueymVeO9zIl9kd
oKEC38ZW/cYbBBAj3f3ZC7TETRZ9J144kyU21ggDGjHpcw/liRupOIxhSEc4FFW4dvigfjMuTlij
MxP2MwTGHM0Jle/oh2mYI8zBYsigDrzcBupihBbFk+S1SKABwp+FV+AeCPVrttonVmEVM2UrKwjF
fBWePp6J7G11pSVCMQUk7py0hHNhZ6ord7aO+w7evegvuPHWwJKsuQykHtw67aQYEFi8OD9OCwfC
kar9gExk3LfWwd+aSZXGsbgtYPK/5HVPWisu/cvgYMzipXl+DgV8YywxcjgFIsmRSzcwbKwzMDvg
qHunNoAwdBJMATsG1sKGUUFjywdh4vi/fQ5h2ZlbFM4eYpfL4gflBnSrollhXxGqpGPvJP2U9qdB
38PKyKLN0Ky+C4fDnpXSoKFfnXe6iUodR+duw5Jhr/MePIbOEUwGR3ZKgt2atrlFMVumW1r1ctzo
2kaivvWwnVaEraV8CqyGCHVq2aJ1Fk81BTuRkSe6WFI2MS8TsR9WobnANhLQRrDG8qXjaQKqg5VM
8G5ioTaZcxbJxH572GnRqKz52aSyTONOI8hZPSb9vme4I6TBdBiUA7I++r2knVhv8Qv8mzTPZMN3
1K/f40Zk8TbuMCM1mZUFhhv2h+2/wliuuYzDiloAllLwYVf4k2F+gbXGfCc64MnNhBWK4pGAF8No
osh/w0G9Qn8BMZXItJ0s/Y301uFjpjgy89UlByuEXPHa3ps+6C39NXUGxJ1pmSECwJxuH0AZEwC+
8XwBmO5XKvTKklw73MEwBp3BFT5M+aSXmlf8qw4tE9MQvEnBIuILk8PWXKU/YC1MS9xCJHxYEvKF
tD++NnOUxn6WLgmCNSVLYWW5TIH/KMhXQC5cG8FpQBw4xW5MHsz72sAjvWS7wZ/YCBE6/oiWdXhJ
GrAnCJs971MhTYeeJjq0WMkfnTahSJ9EPPJYTryNy/gnL4loASNCArymK4WLYxQ4rHrDR5DaJPhN
Z2QQe7dh+5E/eDQXzdYHMJzfjTSyA3o/DNGw7wPpRQm2YAxjecVTJH5PEaq9VUn37FsO7Ai4nLxf
b14xTpsSizybzB12kz5UuGiG9ph/aMfR0b2VMzmezLWQRTF18d2cR2+PGc3BwUSd9EyZtCIHAw3G
pXkVWXt4vmGmBXERt9zG4fOoBUJ0ZJPzuCTU336IboX4zGxhO3W0tnBQ0Z4Fdu3JNyJFZg/Ep3yn
2TRrWQGZDffMuO5bL33GkhPvkyslaFJhBB0DkR3yFcgW+QySFGYyMsVfrU4TB4gKP55D6YPgdrG3
JeIBLPPtTslhCJjof4dunfbnXETM4TWkg+Cym7qZb0c+MiYnAIguuMoMzk4bb/TdVvyqii8Wsml8
j5HLIZX1l6zOVlkFFQU/v1XVrw2sPllQy57GS97yM63gI/muurWuHOphR0qthOZRZ1WwYlgk1fZb
Y2sdBY/cSjE7XC1Qo/AmrVG/gPD5a1zW4x9Mm8t/LfGR5L/vACGAt65s9XcqW1FkY8p+m5c3QXSh
K5GUiCMaTACsH9Jpt1YWNooGbvFMnYSdQfPqAwthrPk/JTGQHToVZvzyIgP73cv/PSkwukBcMSs3
iXhl4wgTz8c6cJV0u46S9exO5oO/ZTTwN5pNh3O8tENbyaHL2AhB5uUDmSgo5IQ99BWfWd/QnEKc
h+eBZEAe9ht+536/1klVhRNKr0unBbiXORLIf7geYria6+RJ+W6q+Tyq98q/BJdDARHlCslSgCbn
ixktJNUwcGRO5mDDkVMWDlz65LiAZNusCujcxQ6cgpc47CF8YJM+BxdCl8cEsRVsVnIx/m0s6bD+
oTcrN3qwY9sfBesgWEPqSq9861Fya7LjhjNefTg0/UmJXY8uM+YKTGj+1oZuRawJF6gZxXJPn00D
Oa+Q7oaNrheYbIptQr7fH5LkvSUPjzJaIy3fMqmrMkRvO9q+B1tTLR+29JEPCN+ukvEQd2Cgm4bT
MHDrNnm4eYfvirOGcw9cSHeYO9/JhVEN7gV9DdJv5vyE/a5i65UXNTi4k3jsUPshbYGaQ3xlTL3n
P0NgjyvjqaLwQBswkgqNmBCYxDz28id81RH0EHBF9SY6SWs/8xZRXXrGeJwarzjJDxbHGqsaHpNX
8YOjfHjUq9uAYUEDlswBMKObVNjMsEW0NVd4vwH7xMLirM+SrckrysL9m8mFcsiRhYjhjv585i3C
qibLb3Ih+gHUuG/pVpnf2M/Eteu3Vvts51hEj58Gn1ZKt8BcU+xECTzt7900uxACXpBHrFuFfiHC
Es+dUd+ak8NjQxRlVF2K9NIFz6j8UrOH0N8KitTpiIo0Ex9j/AP3F/dPbncokysJNbTccKZCEYGF
3IiHUYTy8GkCSuTDTsIanNkNLf5BhM2DOvhQhFjlHLC6QgbrdMeM5XhoXGYHapqr86Du+EcUEBj/
D9rXYniNuM53w6vEbVpq4cNsRR2I2FExOFVvUYb2g08xG7011a3GiwKlq3CttNYpIKlqGMNCGdWV
Yxv8dfKX1N/S/BG2Wz0nUppNCzcmOqvdI0Yb0m2EcjdEFuwz2SmCrdw9WmM76ZRTMIMORlyX90tR
+ImkI+HOinmioEBkM7pvOKNt9SKKITBPAY9abOyDeCOInlGeYDT2KdFHR/x1R+zk2S4JCxihB6hL
QruDy9JHD6O/kOPmi2sokRrkdExl1pq4B53CyVbgEDghFYVMt0lNl2OcR5a2XHPvGMYXitWjMYYw
QNzVBT3Rond0qjybssSbldI/0JZF/1wZe4hNlOV0dqyjTVI9wLPMKdIv6j2vFoEJefaocdi18WTD
nj1xYZMUG5mYSzfMz6TLvUfXR9J3Qp8y7RbFpjFvFd7A11ZyIEnQPMCdGfLHSEOz5VQsL+3bFbrP
/l9w4WIozZONoAAghEqAvmHY8LYK+j3Vt5PHonHaprEDKemNr0Bil+DSXiNhD+YG/Z64YCm6M44T
DKKtsG6kleXXJiJOm6M4XkQ0yC460aS/GviJBsp1jN2y/IfI+EoHVXbzspd2iNYv6faL6EgS5Lv+
JYWdFpb25Y1pweQ4nE8CO9ZxK/Nmg58zosvY3D2DzoYZpIfOW7GAR2jg6IpRr79bKNpsTZe4aLk4
ynHhZ4l9uFO1I88btqZAs2XnVVBbmlNc2HXnxT6sDsRhdgHQ11FHH9iaWhEhS80hqB6+csnFPSKZ
Ub8E+DQ6BhylhGgM4t6vrXiN43XIM5SgNyM3tF5FmAelVqD9ZO2G1VZDL41N7xkumppuEskqgkd6
X3yR9AB1fYRqa5Yym2XeTdOSfHhpyHF8+x2Q7QlDlwyHkzlaouGAaEWoiLKUltjqL6BRkT538XOj
yNZFH8WlIj39ALODFSF/b8R90nZkv0TGedN+KP8n17fJlmeY+gOWI+4R02XatRt2FFiSTr03+pRo
H6UH6hJpOMxgbAcF/Iy3iWnvQyx0AhfRFbcHU8oudYwR6JGaBWzmIUXvqn38K8x+XkJxgtEISAdd
hl0aAxsq8Tk60qvoujhDqfcXJC6cdRzPur4BZYebSTPL6x6tcszQBtRpl54rs4qeCRaHIL74uMSE
M/7vADS3y5fyvAevCzzEUqgo4Z8xzhQneE8djj5WQVQCGTfsbvPCG+ahF+K1K8dOOG/CWZh7VCXV
wHjFUeYcn7L3aMipk/QWrL3H/UiDz8ZGOfr5JXoyD0Gzw+Gn/wPrgs1S0/4sqTsqCiEUydUqTJzF
7AG2kzl4l/DmqmtyEHBJzjblYHNufdP2As8PVstqEqqcaKwRJXBO01RAY/gZjI0/uobCv8x4Ma6i
+RGnbr7KJ78B/m6W8ZAjC0dUs4mqA1AZrYyKWwkmlWyR2UoOlr7YDO/Hm1GTDY87xvdK8sDa5vOl
OnH+0R5Av4YGSQcNLixkd5B0TgidYs0NUDA7E17QW7sGFi+mB8sjp7uD/B2gCdEm13lCClbB3EKM
oTnTgjy41PT85ICf3omiDlLRRV8ImkiwBMQL4LFGXlVuxv3iR1AUduZ7rI7R5WEgxEb8MJiz+7G2
Uh12kTX2idjJ5hYNvZDbM/MF82RzPRYsYbwGBzm8xzw1e+JtAc0N8xXGA8gfCbHeGIHGeLI0a/h2
RyJ3yO7lopdnNtOlcobjKZWvsXG41XDmI+hJbqDPO38uHRg5GXAST6TgLXjI4V7lVEeXbQ/GyTmo
tiZBPyLTz9K/E1I0VvHR+PIxjZsD1Wr6SpKwl5i91eVBL7xU3xCGx6CCSzDTDZ6CfDlltohAw8Yl
lKQNYitV9cLjuzrQ6sIpEDvXKSdXtKQvcSIYe/5ubJWjLTFAwzrLN7c9+k7T/8ePZeDBNo3ugvGI
5QC8HKoVMUMMZLU3qWAWLoMLneaiWGcTINya2HPORJ0TnXxKYKslsip4dUDO6GfBdOHwMvvRlVQn
RQO5J/yPoL3VQsIjFtBjFnAadz4l7p9zbW5WABhiRFLGXNiQBL4Ji2Wj8pnLy3gX/WNftuJWjqmd
DJ5CBoutfgxXJvwSYOG9akgqU60bnqkkN6fbkTBaomltsXewH0MulZlbToKp3DBRsxyGlMsxUKwU
ybm8gRDgX9ijvDVR67FlYGNucwklbWbYwg42Sf0OGFLT4QXfmdec0rEewHugUqK6jWBM2G8Z2HGr
fPL6UJJHlE3waPDGUHbcMQR6QntUiBpgviBGXCFB3hYCrw48Q7dZpUceuiiFdJRKe6bJigoK0eYU
JXOvgOaPJRU+W5L0WaYfunAKWasvMJra+OhJqenM0QAl4TqTHaW1OPSUwjHYZSZkvTgAFRAuSl4Y
OoTeYdomcpX5fObfwOadNrV64Awi5gXNbAUum9qqsXmbO4zee6QpDWSCHiVjO++wu+nODapp1XwU
njJbrIrETYVRdZp+0/YjAZVu4Vsq/xhwJGSGTN2Un+YB2T94TIDxCVW2Y8c6oOEtukeNvtoHeEDo
pIjPBY98zRpogXCiBPbmNZQYkpTggXCKnBa/rbca7WIM9JfQt8rr8b0zaP5DfkEovhr9ib4nN8/R
e4c2JigvAS3Ibxb9JQQPiXPSQQwopyAA/SdUB6Hb4VoRQfk6MOrDg+an8hBvmCB813gh+Tu1dxEq
UbPTXiM3BDG1gd0vhBbUs+xv2I0v8a3OICsSPdVZ0VZCQofAgHXXwkF3ibMbERyg2nP4n8XGBAEI
w0w8mk4H5i6C+WD5StDpRHdVEHc9nNP4UjV2Zf5L012nzasRDg6FlFnpNOL+mx1mUjtULEzuCwf/
ndRVja8W8ErozhMmJMqa7JfKvPXxT6pWK47/wbxR7RcacZSyh21u+a/yP5PhrGv6knYfgKQud0kC
E4leeNMx/ZVwJv5FGEyEjKnhNpDWBJJxHCbthdohbUi+oAEKt+G4FUnPYfEHvSs21/ND2luJ/iAk
p6g+K+HDzza1tMc9E8G1Jp8JAaPqmD9GvM5TEIU1ozGshjLjQx5L6ZZh592CBO4F7jKToHGnoL8L
F8ARx0s9uXXtIccos4d5Sc/3L3nG1ntPyV2Y1iLHKArLv49mpnj8hbTK81pYplNbG5KnJ460H2lw
cm/s/4rsUJX/+sW2l/+p2RHiUD6uq4AWm6M93efd0ZSe6rSRWytExo3PSXat0rVCJGCyxhI1n+z6
t8DBmGhqVlVLuf+nbyYE/IeWA55AGuhfuteqWGpTcj5Ew5JfJsxa1BEID+TVe13dRZomDin82HvL
VB3+P8KFQx4k85+EkB8XkAN/q25Y/nTFQNKssMCp3KTwmuzHr9wSA4/JNUdXKvHqtoaewuhZcmaF
5cVoTiJQ4bYBcqWVl7YQloNjgUu0ZPuzb9myMWw2aODlbN5Fyal18nxx+1nHM8oHH37V9s472wNy
L+Bl48PqmPGP5mMv7OrdWpK9GOo96Fpim3it0yAgNbTh71XPkti2Nwa2tlZYOsO8OwXzggWmLB5U
x6bO3Ej1yl/VALncm/CG/RpV4U1//624ijkiAnCEkSPPB/XMWUgmTgqrYAH1F6I53pebsLiXouX3
8SHqvQXuyujQmRiw/O6dprXMT2a0HDoJbyasoo5EXzPC+lJsu8OCEIsfvWWrD6/8vSCgpTwoTqU5
UcH0h57GpzLHgaO2Ow3dBpruRXlP0mPAgQGTJZ+l9fIhBhLbScq2g3SQESpW4hbqYNCfNK9J+akB
9fDQ+q0B8bQYsy42Ajl6qbiF/QQSI7afrDFrMO5u+5Z+8vEcJ/c3BbC+izxXEeD8O8Bmj6VMBYkF
9VCC4UTar3P8gbprUuOYZCMxUxNPkKAQ7CfuslFtIoEY9Vbz1AUzqC0W2xycAEOep146LcsTbcSu
beH5NY5X9thcA5PElcMU/WjDT5Lt6w7DTrfASxipsqTss8VWqK6ysJ3aNbsyWO+sREJ3SL4n8080
vsrFTnD9GHKq0zb7FpkuRDLQOCJ+Jp7Wjg75POunhvQpZRCJZhpXxoYWzJpkFUbIAq3mWaq+39OT
zD6EDNo+bffFHLmsnIR805LK3EgfWUiY8X0g+Lp5hcRysSZju7bQyfxhbfIc/Es8bML80mPuKSFs
OUesqhDADK75yxnBowi8e9U5B/v9iNszU8+xSCx+QWLfa8vvXZocUoXBZRPka9n3JsHRZzXC2B70
eCsktwDNsuLlsN+LDT8vULxRwGECrsRmoGaioSCYDHUCOP7C4zWKKrcIOXDc0MRqahVhJtHbIxwk
uuFV8SSlaQIU8btNn9HKof+qTZkBIV1NBAS+YW119FHjLa9PEvwgOT538ICq9Dx8z0lpfsBuUTmK
0+4t4PyvQVYM/0rmfSDsDhu3zaT+SUAfNdSMZiPVsMU/u+KzZ0x7C9B2ItyG2MfFLHRi/FgWym0M
t1KFtx501GBLfzx9ZBKazvBLEQ8LdCqGZ6YfyOn53R3kMtxLRf5xpGyN+ZF2VcdKTihvZn1p1qb+
Gv2Z3PPNE73SMkfnicazoyW6tnEXSPVV8SF4wVpsGCTnMbe+VfjT0xPLNzO4FcnVoHS3/Y5jIwqs
UPCmgMATsrpBHhYQpeJj6X+mwXX8SLNNj5ZvMT3Gmu8FigPgt+7VYzecwwRjvPZrVBxjAh6z82CN
HQm+ZEDUckDG7JYVZjKcuvAvIj/QRUBrUKr+ZYpXqIda+qrkgwwRKDoMxCbH1AmPlzHGDhANQZFf
3ixn4LO8jfPY/W01+K31dRK3o7IOo18/fSzYZXtmQrV2NTYC+jPgz73DT6H8yNmPEbADAuNUWI/3
3hst9PRTZJtqxmZ7zDNOKWGCpasCHijza//GiV5YDVBrIEoCdOPL4wkKEKqF+1KACXi+W8gWTuqk
E3WiUysu3vJC+yeb5CEtz0EHfopfBGGAtj6rwsPX2DthdS8KiBYBnE9orqECt5kjvWcFzC55ps5D
ZqpoLlCr5pcxX2PuwqozuS/4HAxprIko/hFvdUUiOevX43CIg32GaE+rICm1bhH/VfkPvs4lsdCE
dkMW/proxAr8rz4E+R8HstJcK9kd4t+uv1Xwxsx7U+zyZy2epPn4xEdd0LtiE2o0KrPBUXkY5I3e
7Qqi1fJz3H+q0+MtfsXdtSsffn0I5DVL6UXoxcJNVq9ZhniCkyZM2DneBIxBimONhnH9blwDaTJN
fGTxBjfRAdeI6AA6jTemUQKHfYdQpYPmY2xuVfedJi/TKP4MDrM3uk5MNl/K6Lu+0qwG4AuRSYms
EaitMJ/g0hC5PvZXcjrZADKgE7dhylxT+tsc884GKCD4J9NnDtJj8Ub4EL5XQsHEOnt2paKl1Yea
3KyUJa0e4hbJis5hIsHHOAnRaJ6VOfnSZp3XcRwl9zremubs0GCoaCScOkUXsGmKW4vQeBBfavpV
w06oIUPgNhbINNWIB9u7Xpq2whahw2Ogozj5zDRib7DVB4IE798tknVWbWpMHJpDOVqR4cggQOZt
/hnTmO7e2A28v3MDbkpJJ2GeNG0LZB+zqAbCfe/b7u/Nztg1Nc7z+9BftZwrTCRZQfgbXveRAs3F
FUyCrnZRvg+Sc7vY4RfYTzYjE0fZuziNwASL5Fv1oSXpu0X00/o+EtZ8GepM78sA99ve86nmtaR+
J6SFK9mj6UaYDjRtC1jEBhMdUrJEDGFBwaClixohqpPpEp0IqCsA9TQNylZP+SkgXY9k+8BzCAOs
TMMzZ1k2wIxAgy2Eu0Z+aArLLVxcBYRqGbvFDOCcia1iBuaqRAMiDTC5VvrKCKcoUCIp+34uZP1a
Ue2xpz6yVqsJMJNpjJAWcKSNcc8cAbNEz6/t+7OAdmOCnPgaoEB0fYdPwnvInjyRLSan2xznCqYh
ZkMGDDl9Kf5POpMy6peCZ1fBzjv7HeWXoPwqY7JaqPjb8+gZSKCrqyg2y46JpZ3PoJDpikVAx2gN
GcPU8OQQ5pHlMaBuHmkNF2axUvmr24x4NNj1UAUkBiUznL2XPqoChSUogdR4ifo1MNdmynd/7Vnx
5tOXWvHnZB4MyJflQoGUD1wtDlju5KuiwMoJ0nvJTqrh75K0vxidYfWSZ30YnRbUWxVB+cDMFn+X
07cgAvlxpKjp3SfNXbwQi8ggUCuOSt+2wXBvFamKmyARGmFATizGUzixuJvI8wx6TJC5i7Cz3AXK
Zgw0C6819tAvIHkD9ABURw4+JmSex/ldSkkSxKMaTVrsTX9pdUlwqHXo++JtQn8Ak0X4pFVfv0nB
OqWyI7CGKBZ3TgKL/JEKC+JiHx3T0IugO5tzhqYKGXeaXAnqH9IzVlsF8Qk5K7j7NIwbWvpyIxW2
/AuVo3Ard6CsK4YTcWzpyNPbadehe2MhnuBTdIb6L0/L93pAYm/534pkt12IfRYYcjuvisMNG9gA
9mJiIUmkdyxA5bpDyA03llWI/yBIYr+X4bQ06sc7IAZWXRYTdLiPDJffqN2aBSQ+pP4InPUkYVXA
KJYxvSmkhvVWrMjeqOGL0GiwoJ4vCNnMFTg0YEuKvyDvjbPIrIGweExTzTOHmqQe5VyxxlTeDAlW
N0K0VDMEddGmaVE4UMIqhJAqGDPq6mon4PUOn1Bz/Jgkn6PG513opwaDGKcm0At8nSKVV/A9oVqK
Jvw2xuVslnG/8F2uDDh1iOcWoZu1KMbE3wSOj/4l2zgMVRKTdjI7kfGwB0TxhKwCADKwC+k/h4N+
wVjS3kHP+Y+k81puFNvC8BNRRRRwKyFQzsHyDSXLFjmIDE8/Hz1VU3VOz3S3bAvtvdYfySMg1crK
g5WLTtEY3KXIXCYuQgrVFjxJM/ZCTdDXhhcwNLHuqzT3XgnFq7hni27pCZe2OQh8Lar2ZMAPZIi+
0Gnji3jvmOLzk8KDQVTpkD3dUyOv8Q1lkIlLSpqnK5q9vOGe06D2aE0oGQURAxyTxubIQW3MOWAR
hRne1pVWiIzgZQmngOIPj+k32QsOqMNkS6eM42+Dc3/RbtKNTJul6Yh2x/8qrPKWJC5pcZ0I2wZH
Hp11YwwsXuwZVhPvQRSDXI7nlYcaolpkuHkhUPj/4HcINlEcsSQg1SMuZCpeVExk2Kd+QbCQV/bn
yZeA/5CvlretDm3RtbXOajKnIPsR8+Oy0y40rQ7Mxoh2mAYYygRm2kQnf/NXTZeM8Er8o5GD31B1
c1Iy20D92dDtxmcJ5b9HN/pWhZNolgqGdwImENWjAhRuMQISybwZxOOU/p6lkVS0cBXrP0O1ItYw
uaHl1D5fIjYZkJyI7CZuvah5BzVyA0Vz/LE5pT4QODqK21tyjMbooiV1bVlviTtDZmrFl5UzlTna
Eqd/A+lJIDAEjpgTf4Ndo5LFuY5gQZdwp3MB7T/hiryljovd4JIyg5f/p+tzlw83B0rM6a9ghk59
WrquPJfBK1MoKpiywGDFYaxUORi0A1uHMl4U5oPlCNeIQg0i1oZRrjDTGCneHc0Ymb02A2vS8l06
SNsmoFoVrYvIxshd4QT0EfCnMkq4d450B1H4wJFYIpIMHkm0zyAkfd7t6ZucL4efPu9OYLfrGmpB
8pZUaVbhLf0reZJr60PtckbCFNKfkrWnRpml+2+Pp5OzkHVfc8wCRENeTwTDLjhpO0C6VKrh6D7E
83BmLottz+weIMMTyt4i5QWlAZ8lcjKtdAWEUfO5F1EWhpwRLkkSskZQ1gBLMjhKdOBHpXXODVeI
vml/1ATukhcYHs+VgqmfXf8W8TlTJjbY4kwNsD+zflix+NMSrOW+u94i+5Tty8OH6kAnFgiEuL1b
HK4zqVum3YjTGMpMLqyK7x9ftjsnm0QgjYE7DfcRXJU6Lz2oKzI/LZ8PUWH7wjwfyOuYleBymPJV
vpAYZxu6rcBm5cz5SKjQAlaD4QiVIFGXXD8RxUtEr0L8MHqP77qRWZOf+gsAFHw1TJwsIJeYWNE5
ThcwCeBzky2AhqgHETxQfWTCi/Wlq2Fo4dO4xIkfOFLhxP1Ofm+FZtuba0c+PF7C8gaxu2/9Uxka
tNWNAyhCttFaVjy1aBlTMGKguHtNFhzAEreHHQqLTsHWwO3bfSF4L4RfT/v+KPvq4Xr7kmahlG7z
VxxepZeeXQCA9WLNSpFUlmJ/dpBakkwsLN1z6N5QVo/KE7xMhH1jI8K1KL9rgjrwxDJIjBa9gjH5
R4LXwisPTYmU07fBsnx1qlMDRlmVNDvWGZcrfgq7yGz2KKY4NbPMwImxkSdTfjeCcY0+RsM2IFDc
WYmQlT3sBPZXG3YDuGXYJHh7NBRTvoefaCDFDBpgNiq2OzT9U+/FVzP6ABHREIUAgI5qjY8wAKs3
/jxkbZXk80x1CLGmpDGDsbNZI1Kfw3vG9EgoAH9L5YwKrtBGWfMBYaeQaKZTD0aTcAzqO0PbxYWp
4JaGDGsc1mBh9UyHaa3OOJX5PzxKBgZtkHLAFdZUdPrcW9T3gQJgw2EuIcUcvR0xl3xI7oxq/F4E
pT5Wn2Ba8dvxgbMHL6Un35l8z85cgskvmd64EDGwo0PDsoqpKEU2ZSlUrhGIOKY28MBOk4dPrmBg
JQ/SaLU/9jzmMfM2ucd4zxhN3vK/l/BLjJrEGM40zW5V3iHuJjy90/wpvcFGKwrMZMv0ZyW1bysy
D10Cz5IZHx4dchF3MMmnaHZwGXtzJrwKJ7Bmc3GbfCBL2mCsnpWYIdOzFKryuPX4h4S3Ja3AG5WT
/4JS77evrBbpNIGOr+SXO6n+5csgLYhX4dsc8DJj807mSW+XyoycJebP4pkL8xr6EV/tRtK+KuIV
ME8hEdctYqQ1nSKteXuQdkXCZw2xmMWswIFQg6KgrrkEDxkjD7LyZB2Qn481DsbGt9FiG83sg6MV
fVo3Zjr1vw1eO2I5ITPHldoa3uwHAitFSzwEtLwjY33zIbsctoCKMG7faQd0a1NA4A8Fg/IsE2Yc
k0yeLp5Dos4Zb7pphpYY0y4cD7wgqSUkT8q2hlNaQo8NwGbxmFNTx3XE/q0gvlIdYBDinTO4tXN+
5SElutVYA7Z69B8UgTsljRddHUUvRIXKqCUWruF0w4KIxaCwcp1EQBtPmsd1nxAENJsAugIHjW6i
Gcg7k1C2YeLXCUOBUubvwJ9KGAzBeawA5JkqK5726JeDhWeJaGBORJDLdNYu5F0212Hmc4D6WTfj
XpzcgVpCvi2+UXxz7TxDgbHluc5TC9DEI+gpsAh359AGTqS9k3l6MLDUgu9tXYw8CdSn3aWWyd3D
X05W6WCr0YZ2dh7ViCmJyE7IUxokcSfvAG03oNBkElmGCo2BgntqiJsAKEOJ+AHcvNLipbRo3Rdn
UBkNHPI3gKlf6OuEAF9YNwlFguXXo3RWJkZ6x1HBsIIo3nBxQFs52tdo3oVOIrEPzfw5hSkmsn/O
CaQmNu8maENdHlTxyLkohvdYuY02Lo+HAc/Opg8YlIm4E4qtRhgLpi9yFgp4gDGe0DNHJpjAIhSL
OP8oUaSBbAUwYp4NjNFcRw1XAIhY/tKpxLEwasI8wvxbE4h8JgM0xeybfybgrIQA6pb2HBdnoeDb
ZJn8Sp98ytG6E9pjzpAMsGxo/mygnUJFu2alJlPXTCbHSrZSSFNz6kO0k0eh3CLT4YlnjyPsmz0L
O9ewaN4A0Y0JKAS/yiMy7Z7+ovctwZ33SPCxRiGM5XijEgBLNEZQ8Bpl4wkr3P/k4C15L6mLtRk7
tYrYUa68T2f76leaHfz8HDXQABflu9UxN82xAzfrMCS1CUj7jkk0VnwHfFssv2HcmvL+T31GSRc6
AaT/anMSq3LZu38/KhceaeRwuTwN6IBWSItbHPiw4LkFEoif/DUmN/DNghwp4A1IMWZoPN0xKBDv
uYWObywWIc62Rfi1TZONARE+RXdCzhDCY+7ZUSowD5kWvvHdB9eh2BIZURlTBY/NNPgruk38g7sZ
Qbd/FghZZnqQ5jxnKKRJWhj10p/eQfKObJwKR34bMUAY/WEQWPSxTyDCUpfhXX7F0rMCTySFqtZ3
YzEH34SHnyNjy5pX8Vbj/qzt/92kiWTTrEzJFxlZWE34CJZXXqkAizpJIwsQW2DyJBG3zWYyzOmi
IgAS0fEYLgNl9+EGmkqXmhGKjYuAGw6WMRzLx3xDpgCFDDT0cSn5swYvK+clj1RtYyIOaYqkt4Sf
CbEhEKw85t0SYpWiUZ8P10iwolToO6v/JteNl8G3CsAxE5doYLmeYS7Mo39G3OSFlvhZ5sJBL581
XZV7jab3cqOjW67wCEqkKGi/Bu1QtAVLiIJNXXFydLOCfGTF8RFhaO84R6PklBgwpMiR04sW/xkl
mYRkO2LQaRZlZ5vmGtqFy4p75kMCS7WsBRYGH314wieJGFk5uE6GD2G5Er/hXw4VN5GifjXVKSmW
FV7rzyLCiEKUnAeLwCzeLDTKDwR1JeSOKv2Gwkb1nnWxUGRjmtfPz6UuyLgDOkL1PU05SD2evZ75
ePDebfdXa3R07Xt5XpSYBuH7tC9QPYooFyS3h0sTFNie0DJLGZdqPtOoslz/1LV7Tdj1ZP2hTzYY
RGSHyy2TbwMJiAqn7wrdPAktcbv2Mit4apNTKN5Rwvj4dKtNrn2l/OAk64Oqkwy1i2Y+PxToEYUS
LSVELN2x4XEsCXcZHMMW1c2n2BrVB4cT40n3zBvCu0l+4wIw5uLjcwxaPNjqXUVs1Gzz3FzjBVKz
bRhSHLjXJtZwgg+RU47nFjsPgg/MSITXfWjibCg9YaFcG/TRJe5nnWZcMhyJ/sAfU8mr4BRhmvhs
K+/4KfgwvKRGZ0QD7LoxJovRt8FWNIEtS1UDO+qvSB0MhSYlvyIxCVQgGf2U55Yst7CB1ffxuX+e
ZrztqVdMVzo93hxI+ecli4d8Qq6MfNR8ZjhxHWHW8q8lOO4caV8SbYhEqK2BLgl04qE4V8lyJxKO
jH1hVTD5EdAPBtdme0G1uUEnVBskzTL5YCiYa2NwDMQ9eJ2S3WuCLhBfzzICLLCjt/peR6fKcON3
OVTYus99uwyvn7GC5wPVy6WNFcpbc8W6rNEQoZKyUpQtt/xI0CTphjc+TRz34wKFnmSKfXtYGdBj
xCocYWChdbNq/i09LMwhveyPHhZuLpDxVQwLD98Er9NuREKFwjkO3Sjd81597Fw4DdJ+0akB+bIf
Ykl2tX+PBIk+rrMRrgO0ZS5UyyktTgqKqruOYZJ0gRym2puDRk5MAMOxaBCxxMPN9mBX5Jaw4bo/
enIvZKY23ld/rfbYTnlgT818I7+qgeRy3q9ph3iOq5Bo/H1MdtDnEDQO8RoV2tp/seUsV8SSGU4B
V1ZM1g8pXlX91bDz7YQ934Dm2YjDZjHg8gpQP2CeKRrgOP9r0qHNy8kYyoBnFzLKydqgANAFUv32
FSf1pFl2QNbsI1lkKUFmxJVqvquO7JJkmpI8KLXLiU7VN180gi7e3eo4ab4YddxpfurLhTqQ46S8
a+1X6Pef4MqJljipRWYXOcAYZi0Di+EYgMGEVjDRN9cSc0tX/sTt1f1se5vHIX0m5NwxuQ0o3Hk6
+Aozp12WzcoLpwF7lsi8U5Nn054GoGctoUfikjBf9lzSkoRuvl6q0czFnyGDeTWaVSD4pcOwYx9B
cNm10Bt4iTRmFpdEpS+R/PsQejQBsyPJZ+2S7sp+27vTiLiykJfOln7kvPs11Gg00tsa8STTEAA0
4FcIFPx+lf7F/GED1UfRceR8rqgMTBZBbx/1mx5HQKyy6ZMwwJNGvR9qX6V1iteasQbNDUEHZkaE
gP2jkE/pdL8G8WUYkGD4t/LIGpCNAeRTjCIGo1qrGtpMZmcO1sFnBrGwJ7ooPuHUoOA35t10ZzUN
yN1BO+e/DYvUvFoVcwdBFK3KY4UmDSnBUb5ObuoNEWlk6wufEsb1HwpazUYuuFqY8r34bIvsAk5X
/BLO8iHbALCn2nLOceUeNMLNnGGw2oO2Sk88srDN/DCmxo7zOzm7C/8nhRWdVgtPOUsfyq1pZUMf
R3/U1xgY5eQbAQZ7H7lreatDbEwF5qYrzup9bI8pFxWmRNIygMyJkRLHmAMCmFcoFdYwilpLEMX2
o207oZv2iNP6jp7MG8UHICY8B2zeRnx053iShHzdJAeXAAvqD4RNgul7xeXGc6heIG6VyRpkrCw4
Uvwde0Yp3jWZgGSOB3Eu8BPPNxDpoCJ8Plm+0y2lS/6veMeAqrUjHiL4iMCqfaIuzWof8mT1rxJN
ylh9x+iOBuoZuBeULP63p7MaqNNSBQduG6deqLLpAN1G4tQqc0dursS9ypLCI/xrYPWN6buZTh51
SSG34cguSdHJlZWzBZe0gjmmN5+0hxBwe3zhMetBQI1q2v3MVRwQkqbyHFfIEIABq9zxx2slrs0Z
0sX8jOa9Vg+qe9L9Sys4ocq+rE7N3OI4pHJY2CMyB4LwLIMhgb2eOLBdCbozxWZzpZwAj337JvJJ
c7+Dtx/bA6YyMjU5MikLiC1bavgAzxN/H1V/5KG0hDauz1WPNhSAv0UYi7blRmTk1rMW5V1EzW18
BV+ZVV2rmtmdsKYo/qpzImAREi9jc2+Ot76Vvj5zlZw6zPt7xebVqvzsK8uYb/lCoTdfZjzzvG39
7l5sKCSaby9Ys5BqY+Q3TxNMSGbHDk42YwnPO7l02EiuqCepXbemxsGdzJkOS+FEetkcgwaKVgEL
6p0LVPcdk/mAD2MGJU+xHzf4ipzah6/O27v2cEdUR0zwKW0qCd5+euT0Eck7MjqHh+RHnptTOx4j
XD87DzMJUW7Bjx+Nk/lfmC4mCAzwFaDakx+u9VfcJwQO2TryO6KopphiqvCEljzkaxBQB76iHY5E
XB/dgklVYSSNjJ1lzMufAEfCsTmxBgEvgBUOfy3l9HygcGlW0wUZ/TDfc2KdwnbMNgOlY6Bh+Uht
Oo8hzpC9u9GqnvODFL/DzumCW9geW5N8ZWPqf5M7EE7RbLUXdmHz0oTgKLixwakEcre+CfFjpKOp
cap9Tybsy1+B+W51nnKOgWm4NbBT2IMI6WNgfmU8DjlvMSUuZhX2tTuStko9c9/7IFfkdUl4+nlU
JuryLDwQQGRoEXlEyM+KXAdU2AQmbmfpi/ODbG0iWQMOCHVXc4SjmmrmmO4KznJ0VZwcpMtJS6Bx
/eSWe+Gzbh8yXxKo2otDtDUp1nYsIEGE1wRpgckDUs4P8dkR91yVLQf3ZIY8V5i39fTKZmmczdm+
wzuFaErYDBjko62sWoo4Ve6NaMfazQf/hn58IR1v0c7brbICeV7S+2Du+SDA/9XTS2ojgV2KZ0Um
tmEnmDbq8GiOg6Mi88E4UsaAK9OfzEWAAzRCGdWTsxhAyPN+fdZg/IBStDH35Mto+nVgLiThsbP1
AqcDr7kWQI6deBvzyKWwEoue6OJ5/aMykGfNwSetFlajw0lCmo+YrybSjyR9xcdAsAwYQS3ehSp9
R78KgQezFVbzP7Uu+Ja/jYifymlgWAWi2QKaA0UyMDd2euVBM8Z/HdkGSl1pGmahAysMPIjZ5eGv
NQpjwPo5dFHt8mwuNGwJuGB/i57ebfqXloW/1IvdIOyIDomRsMxZwc8gDCzh0a/azrhUZODoeU3W
DEvxlfyKV31R9VNnwLrP+CqkDoGmPTkxhAkPICQBCEo8gWvWF2M6z29+ugCtg4JxU5uwrhGoIpAz
xm10Jwkg4GE0vWshLN0MO981S5fSCIDEDnNG66LSt3u4wpCEttXA1uT95gj0J9fYn4EEdqJTflHX
J/8gxqKjGDkDZzzqlv4oTe4iie7GWvnwJVg0veJlPkNCKreH0Z9BrfRjOr165SLaBNRTzeSHoUyN
B49Ih22Gi0ukrxFxODfDgk5ivBr0wYjzrXFAZkGHUW8PM3aLYS9iBAaWsaIlf+dssoS0ZsMYn7o5
gthB3GjlUdnkCPBZybnKRpB+Bm1NZ+sJfV/zOWimMSX2CGFJ/PLwXET7HLMpzwG5xde6cMJ+JVhM
SmiVRoUan1Jm6rOJd5OjETgs3oKF/7vckm6jIcrn8+dM3pJl16dQOvHsq++eYQQVBS72HiMKo+aM
Z6LDR8eAyTShOoTVxk5Em+i42ffqWaW5xP1rtYOIK+scS7/od4QRb6CuKpNt6YeQPmTakvbE/o6F
Pan3iXL+1NvAeJbuArj0Y23wKSM7U397d/UZdpvJFyQhos2Phs5iBNzYPbqbgMXISS7VHrlTm6z+
T6gnRWc2dgMMM8KZmiV/G5o4D7/FRjuyOmAd0q0MlCrd7TAjWrJEON0yTu4DZl/imAXapXE3oFA7
yuSx2bm092roENBq4syJf4uJsbXAi1oG6/GA4113itWzFe+M+KrWTSv16HEjFwQ1+j2sSrzMJoR2
T+Ytvt9njy60J3HHP/bmKzN+xegpZioqf/4LZxf9LtpSBxFV/LdJY0WfcLKQQBAfTYbX/qdPvmRk
iaS+j1la+aqJdpz5JYi3x12SAZ+dIS96qEiJUt5upTSXj3Fpsmet7T/qogFGIGf0W2gfwLfsCsg8
8mvN0IPOoI6PkJ6RcgU3RCE4Mzs8rjJBaqOOKSOPsHsQ5LUHV8M/jGC6g2zBAsDViTEiuCm0P6wx
0z3GrxseH7IwopnhovkLNdzH3wHcoErwAwr7au1v8RB9yBVjVBbeBv8y6ebtU3thiXR4UXksWpjF
3tu02p8cz9gsk6B5gP7wmzXLYF+5N63d6p/pCqiYI52GM3vJE9YgFdBXxKR521cxj17yOtTYRiHQ
3Ye4npSkRVjpKEeu8QyNAC23IUJPUXp+1gKtkty1dENx7ML+IXf+F0SiooXvGHOjXU7P0ZfSPEr3
YV6ECVgotQKzYUM8AwURTJKAVezajDWUwTGlKwvchyElbaTRKN1f2hzC8KGvaVVwt4q6C3DE97gC
WbsZ+Bi5Wgg9CrIMsCt0f/2iLc+MtQp1qairzZloAUkLBhpBq3KIpxwTKtNtbGy4JLABRPuZvC6+
J41j4kzvN4EdzuVFeZbmGFgP6oNDpO5XXOnCLHDgwWBp55i9hJbeM+R2M9DT12jL68diEiLyRu04
eBi4/I0YgmiHcoKvptWembiJm3kfklcJepo+ZVK/Ni2Om3idfxejtMumjOyudHD04zcwTv+DVceX
IvzTW7Lb6LJdi/7DEF+5x9v66slUk1jJD25xrrpLL9Aey/p2GWpO0aPin9Nv4RH/1SGH5mdmnJJs
VYr4hkl/xsq38sdPzbv9idCNX88VmfTC3wDfC36ltFzw/SzuHgFPefHnMz1uzQO+BtOq71oG8Itk
/crTMamAb5UryQYw0YBiXnotu03yUxZjpCYrexf9JTrxC5Op6jtastIZJQXZ6djY/uLBYHTRUR3v
zESf9eILssX3z81W/Im/G+GGn5/lU9vXxUDkqGMgvCg4gYHtoUIB/IEnMb7zolOl+C7Fk2De1PbX
5VQa8zFneLCFJfhGdMI3o/xr7g7l+edaMwqPScWocAJ9xagWpPhW3nmzVZrFBO52NfoEgD6OlTj7
1AuwD2OqO88WWfqsOFYy/nCrE+eSI3CfbiOi0qjPoGlc58e2byGM+hUkZ1lTVzZnqgXZT19NZZnh
LjuDZQHChTNWWn3vUoF6Y3ky4Tfn3pNEhL8VBi0H5dyvQlaBE9nokuizpBkTRLvB/oO8nChkp0Qi
DVkL4arNcd9q09K8sLepAu1i07e5VCBAmcd3Gh18rfbr62TOrIA9a+G7rbZwcMYIk+zrdi21ljHF
geYdm+5a7BDvyU4r07OSfoeInSYSZqIPAY49hAX4Q7WUvV0HHV9Wx0E94iTKoOaTV2WEDrBWRi51
XL2MV4CJGmGKxBY6hfH+9dk1UEi5YB+TfCWuU+EGwlbqKNUIltuz3LI+wcv0U87swIqMo6/eC2jf
j/rNbE2p+rVeUdc9oGhM90b8JoaWxD6MnD+5DoqG/5J8o1PjLhLfDutLOW94m6ZairBHMaEIfukx
dhdsoSnBRZH6Te3yNMMcABP4rez71UdyiE2gOJfCazrZCaKv8ECQFIC+jaoobCPxPWxmnrRXb/sA
U8ed+ADsl+KEtwwVTIqY5i90ojtSNLCFJX8eDgIS0KfIlTthzEPxDOISXcp2wpOYrRmdqbPC5sUq
Rnt2t17ojuyjcpq1y6LZiJsISEgVz4GxGt0xfMQXE23r8t/Nh0IWofco+w3qFLphpeCFdLZfxHDU
ia39ITmC5PDWqnIrVQh/glycCTQAuQoYbjtH8g/4Z4s1CGEEaEPiVeeTo+VfKybfRTGdm28JgDzZ
BNpPjyE3uBBmvkjDNQs+AwlI5KEzN13/4IANhGtwYMpqgEKyF+YOokhUu+13MdVW+qJI39I7Tklj
L5eB/hsGR5Wob9qAvsv7EKx1AZMCkTNfRTZXyUJcoYvIhbuoL2iiQTpA2Nw8/vH4By/lqydyW7j2
LgU8W2TNHhmD9U+ivyBz1RAvJaP0m4z8OaJ2ojXEH0nbqtHOfaTyU2eZ8ql5WbZ4WugQMvek4aaL
Sp/mi6T/okkNI/f3x3JUfAGdiex6NZxkYsKpQCQZkfTAW34zsj10Om0G5KYNCzgEwITDJNgNH2pj
6P6IyzN+btNc6BDaenURQX0IAcJIXVy14S/RWEQnZ7xkpFRMGHvJsqhXOp8puuDasaYunjjolDF1
yZj4Wvct9CdD35Aj5R0RbH62qKcYDA1uRaeAJvBnt9BdRKN2pjy0b7qiSMKA8NzTIS80v8ItBKwp
954DRzz4ducxGYlHBUFJMSGiRn8ow0M5lnA1e5jJWX8PibHyVmiUOH5q79nkb0V+kLDFg+tO60NH
jhVAXvxbY8PkJpnc0FbGEJY4jT6bQlkbLEiT+8jdnUuNygSgJDSpxjqISbV1Ny4DRF3S5bdlCFTV
jc4BSPgkYG7XUUT4NOykxjn+leYIajGuIqF+62+gXEpLtWV14mxCVmw2147IMOQKLFD8K4SL3bdQ
sI5uanEX7wC9O3zriIdoe7GBnFG9d1NfWdPnrf6kfwnyG9P2AgfPV0DXDcFEijPqdbHg8vtw1sQI
5FJrkBbg1MLkjBQvQAGQ2AGDU//Zfvq1EV3b/swtMRYXU0zZzYNqDasOctbI/HKGmjTeifpW4G0z
fgMP1TUhd620q7olr4KaWR6Q36On2SckGwvn3uryw4BC3fz8InA3GU+i66QkgBdek1iX7Lcc+NTt
ZJ0zMssJbd5l6knOvoMA2J49mJJbeRUVC7+wTd5klcs+foe0CKU7P4Ffvgf9rg9+nLp1qszSpJ9G
c4oOOcbkO8G9RLJB5ds1EQowWMIargUjN1jMIBE68AsKixeB1MgxQGlMfMZrV+lbNi7XIAU7mrNz
5cKzAYMpgBg4HO0IsN6EsUB6OQ0WHwD7au4hGeFG+zxw38vDse+2tEuQk959JfLC5I1h9kvUI0Qp
bW30vmS4etOjXP4KtUMLA7CbbTwwcABXZ9/lZy3PYXMHA8UMmyolUpBckPEcm9S/FRcimQkf3X21
8qqk2jlVbgriGrl+RuQ1zbUx868rWEamrTe9hcx44StAzTJG4DO4DhRcFVf9wIXU+tOYQLlZ1s5F
ARwTinN6+jBHsJuh0Ac9m8yAXfGp3PFtsD1V9NCA6RKjCzEzxRY9k2M7pLi1OIp4+/FT5w/a0hrl
gc4fAqrEO9PaqkubscOulLQOH7X64FGeB7dfD2ulpIEtwp5bbJnoynJB/dz0GP38cm6hGZQObcG2
++b2Tx0NXGIq+ORCocra6NjwVlH6HFncCUQIUfpzxDRDsOrV/acH1Sd9dI6uF+EQcSCwzBz9rIss
BgQrRH/KreVTRhRABlyE02LRxBbutbWhbyVpEeebul7xM8NHajZH/xuBk7aKT1lrex8n2SNyUnNH
7DZDc04Bm2BgkkMcUC290gPLV/4GG1iaBFLdRatv1ZRtMBJg5Mh4zQXVO9TEJLITKCuPcKl3O5Ip
saVHqy51BG2NQEUbwMaJFpCrUxOeauEgoj4SITWa5Dse7qZN2zM2Y8Gp0avIG54DgRd2t4PwjBGM
tcHW0BF7EKOMb+YRQvdITk1qlbzqtLmoXCLGr2vnOQoJRZSNu8N3ir4ZTQUBIBWhTpYS2dpLFReu
shpbatFUTKgIG+OeqOn5QKNvIgfYbQBIHe6kmSSTHbFQhehOC4+2h2IXyF9DeVbcS4StEYWQvmHw
amty80iccyaBY/i7DOaBmZLLkA7RAX3PIjZHfVZJlwBvN7F8C+jJLnciARHYvIW/ZRxviIcaH8f+
JZj4IKetgnli1pFa3aJXmXVrip7+RlJU/jOyrdB8l68PKkXzXOqLZqWT+S295Yvhr5OUu11QEqJj
F4EKRXVH3iguX95W+EuWfbmsN2WxHZqfENnnl9DPA/NH1U6qu4rra/GmHQnsx1wyc8kcmbSpT+Nn
cEC3qxyzDf82L25MiTUOR9JDji3D8sSqpg4/dTDlhfpZGu06rk8QoRs4tC67qbBCxGpUG4mtB6WQ
NtWTNT4XBm7mOkzuM67xWymdJMWpjh5lFAVvmfGS8kMhOYCDE9GekLnGHwKhRG1SBFuX8KcxxYXH
iwv8TLQxerBJB1+lPEQdVb1bz8vy2HnHQhBHyROWlZrmKH3dARYHxBd0w4wikSzaVJOvJj+g66XV
Cx0nRjojx1IE3W06XcXjrYOisKCT+FzRGjotNzSjEengzzTah1pEQ/jbQipNyJwhAYMx9Rpm74m7
SklpsduvRjlO9iJYf2NF9aySlhObyUyTVqrppMOeG9v3vgwSSXQU+6va3Lrek3E/u3TNtc23LXNZ
8mYP7AUOzINIdat0zdc+vLNge2gX6vwivoR+ZkaLUt5oKxdJe/Jdmj+fejTVIrEmEqGbBuWCQT+s
nhlxMuUpUDfk9lbiMjyNrUA004v3ND1rE1tApCvu64j4uofh7fgl62tLuP2ML0LoTtBdrrklwifn
bj7UwaaGh8V6jA+idPdIneJhGXiOnjrV06ATlkhF5l3E4MU5hDDhUU52QsQ2OKJcvI2UrAgENU2I
492mqs0KN4+RwF8Vcg2NXW+TVkVX01SZK6LDnFopTskuz1pcMjGeMt+OvXm8LWbtfsgcov2hWWie
nCGoKxlMoBbT8G7iDBaIRrGMeluSVspPY5S84U9DMD9KWZHGyE6dHyWCZhbo+5FHIOlIFzENi+hT
bEZZtKkx1HzmJBThdaBYHPDje6+XO5LKG2266i3gBvkeMKH/os3A+lqg92INNUL2iUW2jLtnyOPn
D98aFYDdvVOOLlHudUQ50kljIAD3WjbVpn+N0Q/REuloCt+D0KcW95+j8fhoPU7qdQ7B26F1I+UB
UeNOKH/qatWgPy3mcn7p1ZPQEjpFzN5na0wSC7Zex3GPdszznmrDo9h7BMjVjgyYKHUDOtTZhk90
cDF6OyuXpfImeUlgaf8gWcXzRTBVLR5i6L0PqSoJgqSAlL82ZnU3fryMwPZLXTshavpOJJL18BkP
aYjosVwRdEgkouxEXyC3WY5wxXsq+a25JTwj4HrFpddOn2jTog/LXWyLF+RiCpUVTDt8csyf+LPL
qq9StibsDJ+aarruyvNq6ODnDN/2cOsmGGKoBFuZ+V/J1KC8Y3QnLTJIj7WsYgwws3XOVSM9I4rj
vpDM6cYs3Clv0FG0rMAC/IMtkc1CfPmj6HfUx7jd2n0JR9eEl0QjIYxqn1H5S/YF8zz4wljqNlp9
+dhBQqU3FREQXx5gnzntbqSwJwc9Wo5kYgkCYqH/BSMF+LrnJ+OOMplbPHiwX3IarLwDkhI+aCx9
/MHmVC/NPxwkyC74DPGdfC7dzTuUZF/h804pgYaYHb7d+ArQga6gRtwj98ki0PFfzioBecYCKkL5
vGXExsqHIrJTQj5x4P4MHx4aFCsoyBSWzRWor8F0pSjH5JDTq249uCJ4/iYB33LEbJttSM9ObxNc
Y+hKqMqc1zqCqgNTKMNJzmrMT5HaXP4+yjmdUFlJb0TSQWPaqJjxSa4UYhgT85oP40rWUj/XmqPK
t8MQjUkgQuO+iWrHpDOafMfh8wp3aK5xDSS8zihN0X8Ep8t39aZpuWvYUvmDyqi4vfXEkwKJeMUy
vPEGCtvK3OnpnwvWRJVAKB9RAH3804REk7tUcLvamIj1H84WNDIoqnkoWE7aWrD4rAgg6N1cDq8v
GSCkLo5usVTQfRIrhi5Id9D5NhO6df8G4j+2TJbm9M5fx3gK5RduKp+yku0A1xPuJnQdy7dk6TFB
7jcbeAzPuQtF/B9H57XbNraF4SciwF5uJRb1bkn2DSFbNqvYxfb0+Rjg4GAQZDKORO691l+pk4C+
RXE9j54zY9yCQN45e3meGsfk4wKuW0yPI0kgnCXmvmJCL81FoRxlYZvuIiKced2YHqg+lPlLJtjk
ZLt9MFZPLHlB2hcPYX5BQS7jKffIP3jwdvMDFg9ORHAxY1Gipf6JcU7yW+kPQI/3CSEmjHup+Zbm
yHOa6/RHZ7QjqsVR+JhxF5X2200uCJatGpHovRcYCNyeWjOVcFJ/FS0bycu4NzHty+T0wEE76SPg
61PfzAVbBNMIDVQR1Dld8D/zp9RwsfApc0amN0LllE+uIx58x0EmLaunRtxqaCGQF6kW6TmHHonR
TC4vgeU5wYWOHBPu9UtStoXDHEwJmi1EPRJ7ntsJXimERSSg+8Y2KRyj4VZxYHDe/IWnYXBRarEz
Jya6mhmnrWUA9ClXRmGYvNZjUqAxjiqYKRCOYLYDVSwsKV8j+Jxek4pCswHfYlB8KgRpFPyQbXqG
sBqGNdr+kAmanRrVrLJKko0k7Jgdd6ycz9fF4rENO4PzCcWUxI9WMABxGGmeGn4wWb0DDx9ArF6m
1Iriz6yPNGG3Xh8MyyJfxxzUvZMhKpjwDE4Lv7sNJBR1xSXp15OMmxe7IfSLxER/GwqHDiVzTjx1
/qkyv0Ta0z9ntDYusRzxKJT5XuQ3UJPdXhkECw8vFf5WvIptv8CnzrfEyO2fZAyjXEaVk/6iicB/
wo3ZdsdRSJ1FANeQUarCx7UiyQJBfdGTiL7JvxUi2GVwiq3vCC0g03kYuDXBhVl6YtXOBRveFfcm
2m6ToQ0eQt+SAYG/m1ud30BtkBkt8E4ZqJDmb86/b0m8d2tsyVawwtySCUuyLTXhNNXini2VMdsm
qOf1Oi74iwREK9S8LTYtOIN6x/ZigO7a/KShcTCGyX2SD3+i5b5JsnzvgbwYYYo1zpDU62Y0VkuH
KcxgBrmIWTWG7mmHY2biAcesk+5z0V4T/JIhVS+nnGReW/EpAIvBo5oL2aKd0Vw3iPIEgcyAP1ye
AhuQ2xs2DSGTQwgPmeiIzW/EdYoRCxsRUUWCW5qedMyA2O0ChfpmerRO5SfH+8v0VFqjkbbodkgp
taviNJjU4oRmkGijAs/SzzY4inXDCVWH6N6mdz4X0KvQCjbyQ/qrl/49SquCf4PNbZRsbQkwAD/D
9ts6ltWuENdi43ghbGqIkOR2i04vXtMxP0TmspGPkrRizvP9JdU1sV2VYBM0D93I3aRgJqUEnfce
qdFM1QV8Xsxhs1I7OQoLn9i/F3J/1soflEd64ykeWIUXEYI2nHNCe+IYWY/2ZPOw/t74+ri9SOgh
+zE6yHgiRPPbJOkGbmQylO2nA1I8jEwYSvtQBwPFw5LxLUUHP+bkvG5LYTUZp1/GKdIpspkG1QEm
FpvFIO7EeiHkuA9W3CCtPP1h+iRAzn1r3jXepucKarM1ZmENSEC8vBsPDNIsLijuVeW3yLzxWHbr
jFkL+56PIpFrBhNmutArFH2aUwOLDrb2pxSHabYHxzVtCYktUCR3tSnifviqvBAjePxaC8FSJnDU
lfJz0pBOGs93zvBe1Si/OedJs6vt4tqTaTBanR3SnkrPGj4dzs4ImSe+ndrtUa7WdxOYid0ybHaj
finv6pledZTAgDPdhcu8eCPymCp997h0tMJJ1sUyouDHZp8L4RYxHMz4ZeFUcb8djGpjAhIx1+gh
SNm2c5l5dVhD0u9JvPNefD8CErqq/whNXq0DoC6jwwsL6A6oAdsdWiyWI1du16n8Wdtddee8Dq+O
9sWCj3KbtQpgc1ZgBSNOAFuT9pw8TYCoi+IqfZiUuW06DEcuSp5xV5+7Nc42NXStCxDQezU+Be2H
cq0I4FlY2NKB0giELpq1TzAUcDive9Y3eg8Y+1iiiEZ05WWG+XiDFPh1JFsOU69/0+krpqxkCpP/
RHK0Vb2YG23btAsgGtpLAjIkCZ1iz7cZs3OWlTumFIvoJIIy9G99zQEqdp66gC9qjsjNRU87Ct5E
n7PAG58Rvbs/j2wHooGSoonQJM8abrnOLqYIEqP+lIDY3nPrEhB/l2M1ByAgQdElSS9zhzW2xDc1
r7pHDWMIkItU5ld4Fj+YAkTcBdQ5bJcU98zaTZp9isIhJBLDIbfkQ0D4vZbXOEpVTMd7DpIG8Hdq
lUIIM8d3kff21KBiv+AXtXkvrttusmrD/gu/fnvVYi/Xt6LIdUVy1Fkhz0+jeyjfKMLiDYCEWa/D
vzZQQ1ifA2AgExq6ZBSU4dnelvQr99cG0k7KBrelBrCH+R3xzskchRnO+LCKV37wHYzrHBFS8EmU
lGWsBTCbzvqW6LjBJ6e79WXY8FiRkDJs2NUFXrMCsAqjElAm4hWF+5QxMkWXczVeKNi1i4xHp+E4
HOgC6ayFHqy1ZiOInv4EUqEXdl+Btq40eZtSVD26gofgGclwGM4rnJKbnhhBEFmy9DiXanuw6wCh
zJxtwbQAsmF/2PT4Alnl8l/U4Q14LfP4Lv3+JeixPSCZa9AazKMla6ysPimhCcFvs+WSleC18X/C
FyowYsttzOui7rwJAdMavgL8rS7Hwah4b855aNieGKicQ7ShEpycJGk5XqtdwC6mcy68ZZbn4jem
sDzs42WVQEBK2+rqR18Cy/fhFZ0SpuGgP6f1CRcSqATWVe0YDDshP9DKk8Bcuzg2+GvhGjmNeee1
wwNJw/95kLY6tsfp6CJFZdhGwvcokIw8KcLpQ30jv6vCi5h2sPNu2FwV9UjmW8r0obpv2CcDL09K
j2DTnUIc5iOWeQw4RCVVoCkKmUqmtcemlMN2MTkVCUcJfmV+lVgVRmzekdpi0irdTn76/SGB6pql
N+2Eu5c/ID7v61+yEy13j+phJc5bZMgzmnzYk2OU/gBXsNdY/9UvERFIIc4IfImbHa68aqJ51w2t
ThCkUzrbzfefHJoSUEDIGcviXHOMcrpz6JfYchCQlyQL1+rPazzk0Uf4HU8+jjX3YzESxUUQvT1k
0BMfAtdeDqOuzZG1GjuKvQSVAO5Zw4rccmtBvS00nZxolmnYPb+BjYRDyoYfNV43iAxJF0SyIDH9
7kUTlad1CgkgwclUd5cXunO+ToNvunJlBTXH1HkAFqwvRT5mPngluEfCo2rxhhgLDc4oqVfMqWWz
SNmmVa5klkj2VbnbIRqIyOy+SMnO6sjqXILkS902GJi4smU/JZ6QNR0EuCL4T4Z/k3TY4ijVsS7q
+8HYhumzDW5hxndZPmpj6/NWFKdG7zANbfgjNVIykzVm8Tz5QKXhZ/dc/EGeJ5lOzj7DEE3Ft0Cg
gfwtkehKh8dwNeubggaULF/VPPakjI/yOkdNQMoTBBdCnrQHxYOXDlt11qkLn1GvJBvAZxPPCGIS
2JyD2FVL790CAKV337wo5M0qzR7idWCC59/VkBoMuCLA6ZWHSG0A80QE0UwfjS59x/3nRCEg7gmk
n3S4hHD0Y/kYg6VIhRkcPHkqpIhYaHLC8dPEY6rWl77/LKjPeOOEPguSq/LndsC1fFYy7uAc2iEo
FgWRY9JAGhNhY+qHwt9gANBV0HT3SMEH7RGSskicKHIi/kkPMOfIdw0lcSduxGIpIttCbMURkGkX
5nt2QUACQYE3YFCXfsxm2TTP1Fp31Cmbv5HM/NhzvR4gAab00K+wQIXjDudQ2nc+L6zhgOz4ObUT
x/4X/aQ1eKkxrYKraEDqYB6GyAF6EDdAKYAXAJ/puEVdz1R7DX4gMAUPbyEgPDnrlyj0mIDC+pT9
wQLBPKgb0eXw0OsVyWpgWsSzugL9ZBmptua7YdynCDSFN8/9pQqQNbzAY+/m1Hf6azzUTliEikcA
GzqgWFx2wD5suWRH98eMgOfyYyQgILj53DkDDGVKV0BALCwLS12XCO+5OH47+OhIvKZwNRdcXGS7
+Wefi3Sj3sfiWwGByz8zBw+FghFe37JiLkLMCJzFaNBM4t7o2UbFNfflZPKNNxPi9z4gHZVK24dm
w/UgyZ7mn5OAoWApEsKMTmSB2xvU55IUs8xC8NGuwte0yRt2LG0JSDDLS4JapX+Id4D1CnGhgUEV
79aCnmsts8GdxOCj066WGaxCNfb6R06evAp9bNo8xPZ4bXWmRwKXmPpIc+m49S2Pa9hHbt2+liWx
yX/54X1pcsnFPYBcjpC6vz7/Log8dZKASFea0Rnk5vmnnjwMnVD6cL1OnemQR6L+jtS1iqxB5iAS
eduXgo2AXnym/ibGCKxUB1Uh6kw27YRQvvoStT3lBDRBgIWmSLgqxGFDSWrQBfxxxmcIKPICTkQ9
kscfgUlugj2OkBIT8lt3d/6/Ce5h98BJ7VcLQ71LxB92nBBN6HjmXubX3+FHaeFXWYYhadlslche
+2+McG2+aNtnhoYcf0aWHmvOj3sHxz6T7iQMHDSUabbrUpizf8eg0bbCQiNN0RSoCZVxGyHhUq6l
QpqS7VNHHX+/38uscgNl0/g7/8fASPy+8+mSBwMMq3hJ5CCQ7Zq5hogssLD7+Hhn+pOYonJdaho6
Xapfue6yXUC+R0fEVn3MlQMfQOpi5TlIzOrjR/XavQ5jsZO7+5idQcx85De8kLFygRae47wGSBNZ
WXrcbFZ5qN/36OUG6ZeSo6Bn/CAVkN8B/NnLnmXdBeEstmQ6kLWAGucQ8dJKuEeBMGMdywyheISY
A3PhuTKGL2JtgNWnzIBehaJaFMnthXKZ4wUNG/6yYd+RAZM/G0i2imCjkh6CbVIT3vVNXL98Nzyg
oldL9B126mDXhttX6HTynw/Bw4zKdqLOzlhe/G4nNg7u9m5DcAOsZPVBWZqFXJHce/QWwDG8c1QG
Ed0rXuFQfe3akDX714nnEdcqLs+bSOwdmqeFj7A7mBJfhY6jpbpN3efna+IOi1g7j0MBosgJuVZQ
A3POyOjgNEK26JurSdGd4imH1xaPuYlXA08Lbd36MXqteLfJn3mJYBePSCYmegEuCRVxiC0Ih0sJ
RC3sc7ZEYpPYG607eeQ4m9I5klTIYRrSqqVwbuSNau58YgF5Mfb+lTibmcQC6EtHE+0cihGQPpYZ
Jnne45HU9hXUtihfqvwzllG4ExU3Eyu+ZcjGbEUc9ftXGp75VzAFfUwNKYm5ltTrWB2Ra5W8BqQJ
UYVC2lsj7E18ArlBfop8yMJditcpZZw2SzoUO2pXULlPcDm5/J2FAsdAc8gy/b4OeNoxpbdE5rIZ
ZPVyxJHErGghgWZdUjB11Dz3QD6MxgkRXrSOnSzzt/RxXeAo2oM/J9gPoD/2OLswFxry3to1NIET
mgqyTyVLuSqJIfpS2nWIxwrcqLINy7NUpK+HiHKYkjScuwSrV01Fs6KHVYdH0XRRqAr+kxrBIdqb
DX+9vnfS1RuJ1a1+L3FjmQeJCPTkg2WV5PKGfx6EGUlJJ/Jf8PfjIXdD9PR4L0GgpI/UCl255nwK
FtUk2mm38a+AnRd3Ob1wLUmBcL0mlRYUCTHd7562fsIiF9CFTnAqrpJ2W9YoTXpoKwIIzc11ur+b
dY3qkqpZlNSRFNC2s0/cjjspIH2rWAiEZ5EGy2lfza63/NNHtpfsWg9Qswu+CWVAe82DoK+DS0xG
BEPq9ta2j3zJ+xQgENK3BsNagdAz3vnx5zkgZpqiFmhoK/0p96wLof5ZBXsClZkEh98eObLnk+PW
KXZM+SmxUcSrTDAsM0WnfXAd9Xwdprib8GRSHgD21i9zFSp3RK9j5/jf7fjpp7QOuBbTihIFjqp7
1B3UOJtnlblmGWq0C4rYPxHFDs+JNSO5IBa/fKB8oN2s/EVW2RyBUG5GuKxiaR70O0Ijhfws0JIw
Xh8cBhtQqIFGIMi42rWOWEilck5sVrigFnAV67aK9/+ZsMMln2Jkv8sFc+1/XmH6F2prIZlr41G2
a39tQIHipUlXr3pRkSNj/5TLqHYYwHGndLmLU59/iPgmlXn4AOnvaCGlWYqtUrxxgQ8X/gPEvFjI
f3Q+RD4M9JTV7yCjGYOdAImMj+FIAidV8jvFmsM2E/FUC5857W4fSu+JeLyzxYReCsDGOMGcDCTu
Jr6O+BGG24Dgr775JZwVWXVTxvw3dKN8k/mW42f5JmdjwdEF/hjIvSNOSb/r0v/O0oUyOAU0Q2eT
zk4HjkG6UPbF6PFeFaTuMlgXNDOW2PrLc8B3XrCmt9lPZm3eAIKl0cB7fqsjgW74n92+3ZI8PKy7
8ceXvvP+WTHrC/JczQyvsy4mjQrqlE0vf8cCQBP/MduvcfLnfGDNnHKh/4yf0a1yKkV8/KoFfChh
cJ7frMtiqYDs++bqhUqpUCwnEtGfreWQoJwMLKEOWAW4PC3lu1oVnb4JFGHTHAvSzytCMEbE1EuJ
fERTv3YESycgVAmSLE1aNIC4tTnxKBaUiTrLiICyeIynadGa/B4aulSS84yn33ZT7NrbZ6CcveKT
oN9h5brNJNOhy97OgIGBSxdwJNoCOXdKXlv7/uFzno1Mgm9zQeZu8NQI0C+lQ1Fe9WJLEg3GJLYg
1ma7frmim2vfQ7XQxC19ygVTGIcSTv0lArbA6x1GdhhVlIW1C2RFbIqQnWFjUfbmxpdFBxjHRCdT
7LzD18Xnw5O9Lw+VDIC6Ri+Bg+R1k+YPmbdBEs5S+xWvyydwMnqgke4LAvz8kgaHbVtxRVK8g6ks
ITM8Tin/Kv94Gahma65wZW/eTDKtJ+vvUK9rlpShx0+P8AwlPvyjX9zb/kGhrEC5wyIkP3ZGOvDg
T69XfzVJmzgR1pOG28xApqlhOHvq+q+vXk3q01k/JgCiCIBlwHF85o2cV9mf5riAPzyGoenKz4aW
zQhyke2XPh1kpWAKLVoZ1dizO9SIlPvyN/GX8XpVGp7y/hIr6pknjJtxgKupGJYWD03+PsPKGeqR
3zRyE/ok/dL+zleh/0VVzWKF+JI1JeEPrCGcU0SfATzwQQc8HLVPkodgxzXLd9/8Qsst2WqfJQpH
3Q1zJGcU2CAkp70wIekvv7zRzpn+h2Zq8+CZtAQ9JeiNoEeIrP6rRFL1VsJIRPKUUwJwWql45fU/
ZlwyUyM+5zQjx4Ywdix6AsJAPsLmMT28dZx6xWmsOYeXxQnsv74OPcWWLO2cZ1F4eIGRtApuYECV
FQp/QrLz0m6k/Qr5Fh2cxMUbf29STUgge/OliwQ6Tc8bygPimHklTMKKsl12mk9/UDRf+WtBO6ep
XUJDCD1HOI/NQZG3EVVU2oL5/8X5av0W5oFHUiao4CVUKGk8I1ykK5YtTbuwD3TciVx63EHqGlXI
uTNXjbrWxVuH0ZOWpoCBOrtZyqp5XcNCopxJmIHp4OyEci/jU4NZENV8swAU0PplpFGut4vbjc9f
Bp30ay+Yd4C8Jv7t3jdZPklJA/BykHi8TTSWeMR0u0R+uxl9XtJmQSwY8swCsVsqtfw9tzFDKxOM
qWzizE5+cp1eUB7rBcs3BicLxB99tp0QmusDpCPvA1b0U7pMopPIPA30iq0PbeR35U+j7DpvvSSA
n9U2PGNiO6sZneS3Z/IQTQRhgF6shU4Gm1c2Zgi0oAYrg7An7aTxmGddAIdEbGacubG/Cw4GcHQp
MQA8IH3lfk1jBA5gVfkbykvZsQcZ8BNS4URFO9cp8HjruPhRA3E3DzdJJCHIzwlBjZCh/K2IGNCT
eA6iAKgDcZ33axFhDMq2RPvpqXYp0VCzZUjWuQWTs94MQG8KJELwVBlV4VctX3U08EXH4b6CqpnY
X6P4ieBAtdevWq9aPtzRv5nciKBZAyZOiXymQXlm5BIRgaaeWoLBfCKjCQgBXY6NfN1U3/ILnpMn
NPwZjUss0R13bdDtFyZwrmsCVLk1FU65KxeEEIHkybD3mKG9KEZFTZl3eU79dYXXDuiRCjOabMal
ASL5KX8Ev02L7KJeFxrNhB1fuYpwB7MbgjRZ/oogGXj7BREA3hnDTc4lThOG5LuReZMj+niO2OTK
EnkxLlq4I4xhdvR6aNmPslUMt12EbnQch19reIZU71LQ8AiWww9fKUKt4Ddq9/iJhBMWgOBDeC2Q
oYl8OG9s3xQmc7DwaaDh37SYSsPOro1+N/IBSMZZrfZv/7nsqZdBHb6QCkwmzvBELNMUcBe1Zg/5
MSKU7M3c3F0VUppA4YMAipyoJ10+v5Lv7kW8Fz5hJyVOqt80+KxmBjwMgT0tnRFYDKqzQQfy2hRO
ClcvbtD8keR0ZlF9yKshgwej3Glmr+AiZVuUuop5pMKO/l/qIAcSKmmLJC1upcounYQMxjxAWoVu
b6eyRvGuy7BLsJj8bIgtv5LfqaT3JrQ7sQfp5bW6w50OnqYu+tjFuW31XPPDVRxWlIWyV8EyRmQM
AeMEFK8QYOWIIRtpuaqJAcO40EKAXoHNjMLxc8j+GWd7pjwKfEM6n0KNfMoKPq3uSuCT4Pi2qpGj
htBy8jerA4SOeYtASQDXregSjidLX4Usfv7ngJ6L4IDe1Qm7GsCNp0I3osXoe9DJqtXJR+vOiXVK
1S8oGeDTnoOFIRdmpPyJliTp+cXRBIEN0S5OgW22pK90knPgZHfgLjA+L+00aHxc3g2qTOzOan7p
pGdkOKD/ONl9idOF4ya3Xyh50mBDdecwA9jv3Rcae6I+0JSJH4OEL8c2WkDaVblEBSetPBTAX4mw
UsTFIacJ528krgcBCcDNSigPB+RgyhwVhnUu+3NGvYqB3YnXWmJb42WBv0CUgZbHFnFHIGvaJCFJ
aGNwHJLaEwuGxvBgBUze84grO3+BgmO3qbkGjUte4wZqn/6m4xyfR9vR7+c6qVuvyWXMgMaNL6Ph
oe+gpuxqyn/7rnS2PUYv/AJx+56P9N24IV/2R2mbgeNnMS6k3A2zv5Zstw6hj6ExJFQURY/LV4FM
hdwjZn2nYCrT0YlIGXKKPyW/xteI0JRQp4VhPqXx8BlnqIiRZLGPVtTEILdpUiflzBrY26QL72Ow
MStnxMGfX3xBmSUCTeAVhhHm355lRBI5dn1Ky3B49YbLZ5HiwC17cuyzg8Cpm0VAQoxDVUR6WwWJ
FY3LAO2zTvyOxoKEr6pvSRQE+ojLhKI0IBAU1MotKu+9+Dk5aRCjKQclJy3sS0szEk6Y3nqkbeOM
jCwaWkBSYvNSLYpmhyfMSrbmuyb/c/8y0tWg3Bqmo8ZfBx9RfHh385MQIbPrjq38AX4VfUD+o6+J
4h+NyOqw/atN0sSwE/o2uEYJbE9hpRoByqNsH8F/tK1F3SCBQQk1kfwyqAseDVPasCKX8rmZCt6j
A1Ex/S3xWKsjaGEv1mnM8ySlcENYkgZqpV6nyoP/cHrjpQGlfN3VyQjJPKt/8NPl5pV3zffZqGto
eGb44dBp3LwsdWGH6gmu7UPJ76QKWNVtAMzJHykGVYIpFHdI7Brwvte2jbwIBTuhTGWW/NIo2eqX
ONwSTboeINqRJ/RHtN23+pCGBEFRIUDhtT3+1nvt0TFrXNMr9mYsmvZwD7U19WE5xy+vItrOZNai
T9la4/a1+WSdnsUnWBuQbFLoXAfJe82XyVg6fxtHkwOcWoWeRvWPN6S8JRE8577D2InkbKViSkGX
PDkbbzIKdH98WiZAX8vpYLjv7m5ZjLxVSGeAMmdmRiIovZwcyxsItECd4wb1RH9VijVVDuqeZ5B6
s2bFbom+JD1BiLfjMm5OQ/KFGKjwHczZtHjvOORwpd1lZS4YNiMFG+O5O7OcD2cSJik5ZbzVtnq3
iitP2TbX/M0lMHVY8DoOTkwhwfR+OagpSrpK59KRk4M7DiUGuUbcuGSRUUJJkNam4UTgh90i39VZ
ijSMRXcf4a3TfdNVQ0WSRQoP8PaIgpsTwEEkoXyJfEhI3iK3tHsYQxRdobzCbGXuwwVMzXzCtxay
+hdMcvCSvxuhWtINfbVE/B697DZpahHB8MvX+9hMXiLYR07rT99yR4SNlzn5mVcUiOYIr0kehKP6
C3AmZAtFuRI/UbT0DvW6HF/j3C/t+MFqF0+0bL+yVDcQIM1ZjHZUGAA3EyRjLODy8d4Y0qquVznt
QekCiiQ/69jC2RK2kqOsyumA33EFhkyYkwY+4uvb8OFrDGMIHShNGlwHYT2osoBLweW3kG7pwEij
BKl6h5qUMF1bsSNdh2oLeUMVCI+RMB8/kLKW4ll4ebyS3ZThO9Z7PBBEdavrsNuELM50YYqzfM+B
tyriVQU3yfFpBm8kFRKYKBwr0NCiErAY2JCu7Ln7YYHaAHWCri2Ffun7xzRahdUJ6oKqAhkWJAJz
8oqdREZ6T11uYiAZTBeHOGeLmCtQFIg6pJyQH5e05+p1LZRtLC0LehtfDtZ+Usj2GK1wc1FEpd7F
+g69HGnEgpHuyPmL2rV7Uoil4kRYlNmC+JPMK7Z4IcOvlHOJmG+8L7KbiFMyaR3TczWrz1b89G8B
aFxEfnAMFCQRo58xJ1UGcchkaQU+PdAT3iztSiCNT038GqVtcBiZS9EunA7IXcVNhWSJ12WpsSz4
DO1EsQI2JvRVYhMjzwd5KR1EJCVWl3T3yWULxoJiMUwWkn+o76QSyjy41t6IhlOtUUTzoxi2dczv
3Se8iEwlLbMgGUQ/yGRyALraC//q16f0qmj7oJp1VmKxemAkwGjwf6VU+Y7K6AQhRjIsGvT4T/rS
5P3ks+3msbDOoYN3xLq4SAOTz3HbYELhdKb0jy0eVn3KN7QDSIDES35ApnRS9hg61fOLLfDMTM3C
rowwGAjOXcmpE9KsvbydA7tdrC05kXQFKAi5IWHdWl/4VGjxxPsHGUzjbSxBfELynMV1/cmQ1GRP
4hCOrdPszO8yvczVBfkbbD9kEs/LlPBMZDh6faf5Wd5kR9DP6lg/J7Cio1gbL9OB9846SpT0nPx7
Lx8RBJOIDFzJGsobUW1pTj/ThwR905L0BHiEEJrYauMif12jesPFCg7WIO/ABcPEn+wmwAxvvrEd
Kk82ycMF7E0ZZeUtyVZ06/Ty2ic7Qio1N4WyLYaSPzOY4fYu+7+OcvbXFKPpYiSk+Mxr0XypvP7s
1hpIre713A24sBPn3fPFdU7HnQO26xerqFy1RCymEL5QYBRkF6dEw8y7JGD4re/NAUkCuxPErZlZ
8M7UJ1BJ9htCOgEYcC2+b7ymesY16SmIdHL/+DbzefbaBa99pR1FMg20j5wevW23Dw6xvOJThenD
wlUCgRl/mCujniuM1FOXB9U4anBSaEhlb5yq4C6TsM7tgOpjQvSuak2yFKZfBivy1CFrJ27vxWas
7wYEvki7X185AEGquzrMUBk9DPlIWGy6G/wHspZoUrJaS6Q5mF1A8jHbqL+KcdfklWgu1fLIc8zf
FUHGsLfoR52l3zJiweo2YTGm0+ARe2a06jjyXvzRf6qr9RdWc1BngkT4ATTagrWlhgoIvIMeh5h8
6GFJeFIcraKfbsldg1jHgusu6geAF346K1oVq+BZXdu/HlkMXw/2gZ8OofmDkZFlvP7iD3pT5hnY
8Zp5+ADNBbZ7kukIhxRWHOx4KubdZgH+3r5wwNMbRErgqh7xfdBSgok0aRaTgHbPNACVjVqfXhV/
DR9VXGvNAXWltgeX+3eNnhEptrHmpDTgNH3lGuuExFXbNv9rrtkD4VuV/1Zs4tpAFnSOjQnrj4t0
nVz2zoN8yH8xmJWE+cyaNf4v9BHghfy8tTvJpe7GUVoxIb+eiOCIdKI1ic2ePV2Ovowj4S/ULL8X
HXk5gUtpV01OMEgRZ16W4DqyltQsxr0xn6ZnzDSW598TjJQ86WBQveDgCIaDZl5uhznCLmQJyxoX
kmdaD51ACiANmrWwmOUPFCuQ0YbljMwdOevvTJlGBeppFEQZT/WTGdJHUF2u3v3sV/nm7zMcsj9s
B4z/RBm/UcJt2l+qvOpzdNebCT1s4cmgw/6K4mnyhuOI/BALekA8+al9yT+R9ZGTIzFJdEI7+eC5
IlsuX3GE98dbOitOXLdMXNwZI57/c/kpjMQwLTT6ISlN6EhmnR6PZIPsVD+H15giDxoHHQzLtVMa
H8kGstPR19lXyie2JFPUoLTBo/MFww+rAwQs6ZZht+9L1yLuYnhQ3qDRaZgqRO5ht0WjyMxczKvX
T1KtcCbjSCT6fmG+23ljgVN+UJ9FYS8ffGgbqw4LTzmvco9KQfRs0TO6ZILT/qn1HQFpdycSVzv6
+/SEKnOpHPhW1zQ3HdBmATNJCZZaB5dB5D+4TvhmmlWEnYbkmv8JxTQJ5x9mR8vk6vVLynC75qk+
yXtkQSoY7rgAldeAMXtw+SmQX0EN90CJ8L7gi8O9So2k1DHxVwBPd25sHAekxCdEu+rf4bikraHh
m34ti8XwJMLHOJYb1OgoQpbi0rwURKk9m5V5Dh8cP2P30TzqC0DzeIXwhz/ieFljg+gkG7SD5XDK
6qW4gVUf82/lZfjq3yBlc/9ZkmvI9v4FiGX8EUiCs4vI5G3/kTnGil9U0GMOZ+nvdcGIN+XSe8jX
oKy564Wv9x2ULWVa11lBSNCL7Fw9JDEEIt1QmErtdtHcKG9fZf5R+1a+Y0ZRNLoWVC140MHPTE85
5Ybzk84+La91ePM4Ulftyza2GaTQOqWrgOk6Qpl56o/yoYs9ffODB5Hjkbz7uf6pLqMlsDCeF0da
tBoXCUmRDeY2SAjJ0Z/CPKNJb85WdEyo5yDqAOuI/fJPxF9C+6L07kDy3RvWApHucIdn3i5+BU/Z
sbQYjrqnr3zFkSiv6QD9xQG/AgnlU3Ze6E/UNZfqaNM48bId6gtgjmDyeqe2q5u1JZCUeZFQSfxJ
a97D955nZlP/aE7eLrIZfzsa7JdID0lmkPK1w4WEBnbFSnSHiEZPpfHigL54RbclcYZKAptZezO8
3G6PHI5kFG/SdfEDVfhtr0B52+FmdKj6h+/iyNC7I7sCPjk1DkrPhD4br8YfZiAWhgJ5A6P0r04I
61eJ6rtAH7WDxqyHNajy+4LADQP+TypvNQArHu1HdhoNgmQ/8mBNehW4dpwuK9FBsdPTGdnXiDrv
Un8cZQxAdLb5x4JVLB62ekiqve9WhK9tVMxQyCiN+qpB4Yl7WXgAARk/BUksPWRBrp1i65wbhH8M
DEDVCeiOeT5TsBuUX8MU3cLG39inyRDhxHss5T1T/A9Zk7x+BiNSz2oyed+mcoQj740fUsrsjl6y
RABNLOwcKyKRXN7oUC4guy+c2zUi36WwwupDPBPVPcpSAwolgYIt0A5lULhFkK5OCnakhUAqx2yx
CLHydIsiWrDLcQZyc8GkbZMVsB8QEohDxXHBGkD8xUSChQuAWCTIRMCcxHXZ4HDyGmKnX9gDWAs3
FKKTDEDPAR1dSKHUJX22zeCRJ6JoO0auPpy0bSQ22CmKV5oAEWfTikxYvWl8t5ljHS3RY8/XdTw2
IKLYwBf+J7CXzMellJ4AiJFPcy5vXq0e0vhIyh334dvVEzcPnfIib+qIHXvDIhl/jUCv5HwaZ5YS
hAUkYJXvXWM6VMzAdZi+3SGEHEaio7Ce/iPpvHYbx7Io+kUEmMOrRFI5S7akF8Iu28w58+tnsQfT
wDQa3VUuibz3hL3X3uL794efgq9c2/j+XhqZXqqTEwVkVNAyyU6BEcRkY292fwqvQPWpxIiXxWeZ
P0v1NLK7AM6n1piRFsN7T1E4buITGGjmBXc24T2q3xsqB1/YIwBsvRcwMl1bFQ/5ux4/BO2sf2KO
2HcsE2CNIjOVXUInZFjbExgTZIghSxUeKDQf0xp2J/7cGXwwOxr80JawvvKRSWDoF9GFOfrQ3XHB
jDm+7DkfOQo3/p09mPjtEe7uDr8iDvI1YALVpYJDklaB9z5rSIR51U1upBH+8LKSdrOMESs59wBu
RZdJkuQfGBeOwaq5xk/kPf/y+FNG3mUs++Gt+A9Agyk0b39ZN1tMkd2F0AZB2tGFsWnRkSB+8Awz
oF5yvluwALbTL38K+psEw/xSd5ixzfXvqUr24dVTXcNz8VvJ0x4ELX8/UqoiS8HStEBnhXiwsr+i
xQuGjcEPfioZGwbKtfrHTBewMGIj9CoM+DOGT5segC+6l+AkJ/bUsJfA1XqN4iPY0MEAAfxhdE5N
jswhCH774JUEvxKWIywnDzymI3hO/RrwcuZ7GFj8mKRSk2Q6AP+1G2PDdVOjSrChzZq6zYEnfrKa
u/WkdgdOcdTXSjJH6an6FiVKmcMj2Fa/dcHw76RPu7BZa9qT9yMDJQmpdtzTtZNIYZ1GMG0Eujfn
HO7PAFeTewdekq2vJMA0XxYraJCFSwO/4BfioXqrXxl4Ef38ms7mg/uKigm9Turyjo5bC7k12gJA
sQbfAnat5XRmA16+MhZfnY36QGqWOavmBREKa87gJRgcdlv8MN+c4xY2AHOF9UXGXZlx/7plcRw0
Th+ICpVT2PJRJ7qAIegeYlCEJQG0Q7wIAXCSk4Ci5gjMlNbK2OO08j/pUer5ZxCjm9gTV4RYEKE1
0XkYYowlC5YQglvsaFxbXx2G+JyVankfUX1428ZYP5ON9s8MgFTv0g9Zu8jvAe+eAfACWxmpdbON
nkfEyh5SR4+6HllvE6bsS2Sh3LSXP6JPXoZ/WB+BUGcaTYCbkWn26lhb8P0CwThXxJrcUDxRGnqr
8vr2j8N49Jn2MCdeBA2sYMCeGB4YXGF/wjz4nk4Uwxy70ZEkEx338K1L3G68hcFFMzc9C3YTk5Td
CWtjX9kRpwK2m3hd2SmVKWBvnaGi/qiyxyRcS0QfnJMOSiKRSsOFVK90Kz4zHgqwX9a2wRV5Gakp
FDgDtCaJ3b2Y+5CLiC2ChHlCQQe7QW27REtSGZt+jR6l/KTEH//qL+9BRkfpsBXlzjVXBkNWjIp/
Mue++m94EqiDNiXjYVyp/JodiiHiStcyd7VrsH0gs02F4LeA1flnJMuCob9jneQQhgSKSkg8x36F
ybziWYTXSjnQ06kxVLRz/LbeSRQPKu6stvhhq0awIjEN8RKQwL/prv/JpL5orqRAzWA2h+OS/t71
pByuj5OLd0kAZT85zbxtCO+8LwamA4YI+TaK0K3b5kXnjV0eINe5/jdE3iPhwcmzZJBTg5fuf/Pf
9BC/abgBdCmICdHloTEQL+mXdE/hff6g9ScFlJERPTkTi9JfhICpV8zpmLo7yL7M5fgzoqX1UB04
2k71yeJaqcbTJAC+Jdis+kmwfdylZC9nK8laRJi+8dlgyfhldcVxNrkd6iueh6vpHzLy6nlaBZLf
mM3bYwmpJtwLa58NjBY8OoZ8HcseXjMJNNjK39bziAE1+5z6MezfPKDKvn4EqMYeSH9ftbVlJ0Q2
2rraeXOF7DuRDRJ2Izg5Srpzui1uia3CJCbFAjENYDT/XF7La8tiP0AWC/DFjl5yyY394RPBdDS8
B1Ht2HkZ4SbbaNwF3ar+0p6xjnZi7XvH9EtG//qPs5l4Afw0C0Vg4HdQTryOaD4YDizav/wDSWC2
0bfpsY836BqI0bH+iSrprksg1xZjxq3IJ3jWV0V+GtyECZEzp8tghllw3pJfzw0N163hO/YOA3rv
pcoro64A1ePsV1e8MI4yuta/iAlDgfsehvS/6el/sUXR4IwtOwZL/FLPkCE0sRyOfzRODVZg4T3X
AgP/svZN6AVhHFyl/a4S4m2q4k4tEkfEJouRK4yWZf+vIJWqBPeSlYiqTSdUn0MUwo/LPkIFgBw6
d9YaLrMjmRa7bqEXXXLOmcTMlhrHp9f++MM8iqt3JSbiSGBQm2+1GEi9skl5fbIV3vaT6bLRRkgv
7hQGMjNT7WQhxHmxCIwnwJ2H2nAbPtoQ3WXwKT3To1Svig4rAQyeawBYJECy/UO+sqUAPNzU7Rk1
QTmu/ZsKQoYxy5WEdYSJhgKx9MjpXxs3sG7BT62sJ0owfKH9muJdERbM3Dlfo+8JkKj6BXsCdp5A
gDULaF5tyxV+tI0+rpvpXOPGr5ZJ5MjZOk0uwh3adkgmJjslQjPyNRexTfJKgc5sLVMCTlpBU7ZS
CJ8jY1GXHqOBm+yh+0AHtXM8/iuFHdnuPj/wQhDQteNy22kRTlenvYFNtDnLKXEBN8LE5u+9cENu
ZBA4Bl/sDyvoPNxDssG48vA77v5l8iLtRmiXSX4ASlW3e4losfxIAqJ+Cbh06SCkLd++oMyV2I83
IkeGqML+g670Lk+LEUf/v5+IH4F5CImleB0X2PUGO+HWpDdAMFX8a/xtSVb9Jeocfi4+QebRjF+5
HvoK9ju6FO5TAhf/bhSxnyWrZk7pkZp8FQDwnBVRC0CW2Zap3qXquDhXKZm4UOuilXQSL3h+0JFa
P8K62YfhQb8Q4UjR1q3laq8SyQUA5K+BYniNkPUQR4p6Q7ubjtq60YNcSxN96Cp18SUceXPgpm1k
qnIslIBhEPjjLTlUZKCydjqGLAYWdrGXYWdsjDsvxsMwzhT5pWVPEWPxVb/Y8eMEPxyUvezymaKp
wWO3nHJ3goX919xHuLbAhW/IKhGGkDrtDivwWsq5sDkEqn9TD5U92KM8FtGSNjgJVv5Vw9rXXwm8
QGUqr0T6tJfK1EXic0dGVJF3ue5NPMLvHvEgypWnIXHb2GjdRpfVcaI6Xrgeo0vDXtT20RJoIRhR
t7+0pYPxM3saxka+AOJkDYXsTCGN4NKKd9+wMwFJwaLRMA7eEuEC8BTT5uA7GLdPNezO6tZpn9ZZ
ZsMQccLI5o7DhkCHcbEbJLcB2MR2IyWtp0F5kG/jzzF1BLYaPJGFteGojD22NpzyC+zcOJ57PEWQ
PxzvjWb51qGBDotPOoUAb5cznTkxOt8GIE6InCW6HeNLlrYLwwPYgcOcnSG7pkP17JkInvgME8rX
RXqA3AIZldNSbR/8nhWcpaXaf4+MOTY6lru3IqEeWfAPOA7jcKMNuwiWGB5u8l4b8kVWBmnKqMvg
ZDDQpXCI2706MiihQpzW1Hz8I7ZH5oIsm4cubamVDlO4UjYsjf1FOdnWSz5gxG53behALTwOJ7LQ
LG7cucHAYJcAoPoaR1S/SCHQhrjKv/YyHipoNhvE4awz8KNTZOypcAG8SbsSyuxW7+9depAon0O7
OGN664szXDnvkOZHVPUV+JSbd+bFNzIoyszbbU28+taOsCzYEg2ydn+n/8rxsWKkfY+6J3J6Mfqx
yLeUD5bMWIGdYkr1ojxboE/Y3Xwb7Tn2J6iffyAeh+8ovnMXKTud3KoZH7mBQufRcMqzPhyhBA91
pjkVHs2RlSoQjDKylemozcuU5tmiB4xn0B/IZQuCAhZ7wPfEQvHNZjjnAspduTGO4l/W1auex144
d55J7ISxtkDBJh7YQn4y9ZfDvhSclKdYA8o/C9f3XSRAde9YiZU8W+xZQKuStpsXxwAIWSmBPsga
O6ru4ZH1TrWO+XfCFgEMnn4xXUUhUx3vUNnWjU7J6D5bcdXgG6jCt3kIxYNsxuv5DUGk2E+l00l/
MQ/bVHDkJL8jaEgeCOXNIzPJN3+6TgHqJInpwhYpSUJeLKzScyawJRR3ORWnMZwtA/8SqJvG//Fi
ImhwWwioqqpbKCiOCCKMQvoj7fx9rRc2fFeju3Q9UWT76RV0jHbIefW3LWdl3/2kykYUvyTxAykv
ixmUy0Df+LgYVHtbM12hk5HRJmbnpFk10Hf87pjo8obsYhu14MbKXPwdncxPoUS3WgnthM4pFU1X
LN0c1Yxo3kIAcgG0Iekv44tV0RCFZoPrWbY1Xp6SCmqbvucvNzNJKJmRrgvia5tf37hEQHnpcZYS
SheQamgkpnPVXA3rzNpYlZeA4SE+mSXJATAYnGqwGYimLhVCxwgMHkKuCWeCHLxDAletQzDJ/NBc
hektR2DTQlk5B9XaZDsrO3mwGdTHVOJG7NpNMlLNooto3Cm799ZzUnmaGS3pyAnkNrtNPfBDHeWf
hxKryvcD72+Nj6Qg0wHjidJs877bhSxN5vYbPVxAmS/FEqI3YOXFhJ+QotUynaz2Vq1/4BTf+Mlt
aMalqsV/Ka1PHnOkoLuRpdj1UeHoFxGjci3NidkND52P4lC4CV7wl5UXoxlcs5ytqdBUZLx0jJkj
FXUrsRzZywJAh9MoM9Z1G7qmmPG0eOTyaQtJLz8EWd6EVWcnzygJ3DT+6/JLZXxZvn8WwF+lZsQ8
K0du1/M6ExCEBBQ+i2AdTYXFq4ryVodncZr+Gxw/NY+NZHvwNBke9irElnq32pfFVDW+AN5loqJ8
JhKKpByzHZGjiUQ1Y5j2oNGpp0RrEB2dkpWTb1Se2lya5QSfxE7KDJeTYVt/M2zwVBrO3CbTIjn8
MV4zLjF6m2wvgwE0sy3zK9Cbgv+TcLcQdorVTaieIbcH3aUlbIXT+Bfrz9lFPaLjB2jVEDVEHV7z
sacwAk1hXxCMNhSw45JfozpJyC3Cc++/gkMk4qCU177qhj5AI5oqXQbLDSZF7d0OFaV2VzZG5k7R
d86NbQpsskhBlgj0Cj806tkB6pjOcLMjxTWLx20xPTUuMAG2A68NYWhcvMGBDTRiF3aug/BbxvGq
ULSFJobw6RYh8V7RRy9a/M4BS6QX3DUVxgqRKbZAQqiokT4j3/RjkX9p2lLoL3q6GU6I7oBmc2f0
aBnUczv86zV+mw+lE7EXPQMEOpJ6rAHT17eAXVLHeNJkcqT4W6ElM0iAHh8dxRh+fToL0LAekVAs
OcUM3qVz7gP8oaZDvZtBVO+ya91/6CXqgBKZkRqsyIIgCjk2kYczC8TNpFPOJpcy7rm8bZ+0+fRi
INRFr0U/zkg2exj0/dqRyA3ii2fCfr4POGm6X2j2bshmd0QqZaPcgeNNP+lxdQv83a4hhz3b6/pl
UD6jh6lh2sPNGLyUfpNmh3z8gVaBV0SUN+CcDWOP3kTWt9Wh5GI2zmIM74G7l9gtHh4UcjQ+6Dsu
c6eMqttNnjGqBH3T4eBnJMvOBWwuqdQXCjgosPCDP40NE5GpO/CyobXf+S7cFeUgnTvu+eN0ZtIw
kQYjUb9ThzcmK3llncIfYsyTXlTJCdNVQCPYjUdlpGgCX82UEGc9Ep2JBAW78dfWHTWuz8AmoOWZ
+AA4vkHjAeUt4RQhv0R9B/IX+7wW7iPmzqRQdB+CGyG2QWsg70X+TCa+wo+xc9HzHkRGB8Gm+NfG
h8r4MELHkH6zeb6owGIGva6Op4ASgdO0olViUFccfWNnzPOg9hqXZxGeVL5qp5WXfYsQL0iE2lBq
YbvruQCDwwwZtUYGTfwX6MJh4A6pyxXeiDaONS4rBDfTzQdKPNXrAo6DwtQZnQxFdLeIjwk6aITf
cF9G6jIGDa0/kJ3G0jABDc+IziL+c0fhJ5wI+6QAFpqVNrG6fA4tRgt9jQx+eEshmUFsQuQ/FbmN
j8rGlNhRMPBxvXRkKQZNGmkwKYEiA7XYD1bVsyJXp67cCd1xnR/F7pE029RghcHsmhA8kU9e5ZiN
a2gDlIKk9FiojGsNX5qMkIm1GQMYS8ckvg1qJEHH4sfbSsG3DtyPAhIJBt5MHZenAadm2FVQLKua
nTv7dUklryn76cxH4CFjQ18gWsdhog7b5jxUaJbrz+I2xjvGJeWzgR7pJmRsUbUAJYb24K+n/kfI
ajfhPfTacuUT3BCwQuYQZ6DBA3RgXd9/JDMVtj0naL93WAlba9/5747cH3FAnbTUzDnKmbmvfzS3
+dWYkULCDXsWq/IWTEfI24h0SuS1gD94Npgiq+rdHGwfOdZVRVeQySAvuJDXzLHk5p/66E6V/G3h
GVEvgr5iAoJMQdopIg/LLkKA2pB7VS1YpSiMRCMC6KFdcCU34rWJTp3B6amChATHBrV2/IemmhfI
2kvfivgd/qbwPR31PqU7/qwxR2X2hYaavK5CxjzMNoDpGaKeBH7phxxs1KRlfHqftE1qiBh8lgLw
CEghonpDq8Zey6+p0eIfuXeQExs18p17Ea1j1bGizxxVJNRLahRvWgR4HBBM6c5MxPBp64sZoR/p
65ZTdzsQotoyD+a+dzWUE9NK01Y5IswOkEnl6OVRardBgeHyWgjbSPmQ55e4w0XA5a61dHTSXQch
UTb5qhnPHE5g6CdkJh5La/WaSw+v+GSVYSQDpR2qfYETt8aobf0GwUPPjpEMDvidmd95+VGjw/Lm
Ly3/VWQ7gGra7mdA1XBgwqUg34uxbcQrEqNZfRtI2K09Wr9JeGnxUkL0l4FLp2+/ZG7IoAj/SsU3
2Bhvodklg1snrLMYMcgrQ9kPDDDniCuE5kXnmgraXRrpDz34K5OVNf168S6xIPYfeeVIE6zql2mc
o45BYo9jhcLgpA8XbVfLGx95XWfL7cmQHwN8DPOXUYNDY8EjM21UZ5TWyp4jz1R2+aVHXaNEy/5R
dMfMfDcgLnSbj6U86gh99ozQpPco3PTuWoNJGWL8mThwsMS/DXYOoFqTtSytCK/ObCTLLLTRsJoL
DHvoAFMWe3kN5vuRKis/wL5BYMFK3Y4Tka/SvEBIs5U17srhYQG83jLBxHPgZuKR7otZLeM8k5cE
z4R30pW7wvCWq+2kQnNSpltW3eWl20BPlw68c6zRpE8DbsqSzvQPw3EdHtTgoI+Ptv5XWCybtjJd
5xAb5EBtfVStf4bxTTJ0KJyHfwYKExijIA6RuaIAV5mNPlQfR/Y1PEKRthZs3cLmShpZ17DBY8D2
YUhnub1i0+CzDOR9z2hrPogLvAcmuuadh4rchHyLQIeNimvVW4NzFuxE5qQIoFiNlpMj1JtYtyl9
Cs9W7MRbNCeiBdT5Ar++vQvRlut63Z0Y/TkgkMB97pLTFdOz4eTWXoNWZuyUZO/TRDsRKR7cX9wN
Y/MPQ7iYbLFeFxhTy6uQuoMq2QmuXfj/aLp3TWCn5U9wjz0aNhpYX7ix81FgmR0oPOYkEvfOhTNq
Ny+4BESIfQR0BmvGk+r0HtBy9MAXaZJX+WVgG+fQt+452ASESsGy/FAZ3D4PVGxYzweystDs5nSA
pxYRnPLn0T1K9VNlmTZg1+2aLRAkJ0RCUrSEhNL8L+nfm+lIBytwvHqVK+JSg8+IlGr+dhScO5gs
CACN21ev3BDkmMgX2Gah2c/7e6WdIlJfGAjt5ByTfXWzOBTZ7T20fcKAltuosJaKtalHETKLU1VO
pn4X3gXJ3VqQF8KzvRriQkJX085HrY/5CQnyJXWox6XFicsQX5/I0L7d8qr49w5w1A3ZnYPjh4jk
hhnlGhdRsRQ++9X4AfZBtqOz+se4u6xiIGN/fMEFWXA8D/wv1S7CgiSlDZ992LhC+FUeY+2eBk/J
+5bRalMheHzJlA9kvZrr3VC+fPOpzdCU0bKLDY6iaAP/3RHZmm2Y1gz1mu2fuhxo/hlolGsWFwNT
m1RHBY4/8axmK5lW7KxTf+Kitqc7h6eKVRl5k9wumuqUKFitGd7sTZHjN575yLtqg2ufW4ofGTUa
3fG44IZyY2tpGGtcTD0isHTLYmOqDkKzIfBlwXseIDp6EmcrHN88lbmyAueRxY/hjlutfLdXhkfP
hl/0Ciz4hO/Rh9BnbnLTZm1Lx5FYayIv93ANnknwxcPYCY90eJjjI7vXH4mAJYFhJs+NB88Xbi5d
XfymjACb5uc7KpOyh6wWIKDD7oLteNdODv18Cak5ugoGw8BDZc1xjtGPVl0YuWftjgxVUdmma3KH
kO/g+Llh2Yp3jCujswC0TXa6U2AczC+IiizRCsVukA8sMDJqrvc32LzBwq3QfssqhG//T0tpHOj3
R57tZwoUb5LORlfaDNd5BwKHc0yRz4NHZq6dtEQc7MbSJaNx4lmkONKmoym/yN/OeKBZ31KdevV3
4a9ibicEEiNMcaoQa0VZV4M9rfMtqiUkkkm8ZyzdfxSM2EgrWr13avxZMTDyNLdS/gKfImGCYTvv
Sge0LoqGYm3dgs2z+yMT7GxTN/v4qOj/QJEt1HlgwO8I4kFBjVnCg9RYx2aOvoKFUD+9OOUQ3XE3
cwj4AL09BG9BTEg1WaDryPuqiOWeR1KydyNaHPDdcfzQ4rfGWc567hK4NREIwkfLjnQ94HpE6Se5
lrwmsGSoVjnvvvVRJRe22+8xv/6338MWFl+KW5cyYKd5C7eGt1Hlw4iNtQnnfCMPlR4ORvFdT8xY
cU1iIHuCihDTXd43K06kDnET/Wq47JOzIoKs++v7V2Xddebekd07JcOd7lptOu3DEG+eiA34nM+T
dO0j0CicbqRK6OBPGs42hiQkB2jfU4Mz1DW32nzMM7NegEmkAI7gFSH7oRG+ojpgdFr5u+LO/8fw
RExb2ZXEhAcrcWkG246b3nqTrqaiQV0JI28unqeV+dsAHrHzIxZXRtU2hxlbxwrc8p6SgZ3U0np6
W/2LoFbiWSWmoi+s7hKUqLVgcj4euIcn+NoNdFaFinbpo8KKMW4L31m3Nbtvv/mocTXPscvfjbnw
t2buMiKlFGMkNU2f7HZLZaAKsiPGpyordzxj/MaTK+nX2nex9KTqS+72xVmFHBvDy6iMH0AvEk+y
rpsAwti1ZU6BEsl6z3fPWsWAfG+IpQjaDaVNl7qS8a/lKxyN3eHNXo4vbcXrXMeffOLzpaf/cmar
bDzI/MxEW9M2MwxT/GnVXYbiJCFUyXADNCK+pbC/2SiImY3bgGiPE5gYewY7jv8ukGLgTbB7xGFY
k4WlaSOATXpXWkPhTGQGfJc24Wr2NpTp9QTpBJlpVW1Ji6hafCqct3mKnhKLuesRkvnMp7dcEPJx
8uS7ZBjQJk5+eBiQTIGAEiAaQUxEqiRUdx3KTXHq8Pj490ndzw+UzASI+necv1mfWRnr348TY1Kj
xLcBOkymu6d3ZxVpcofASdqNH/NTzdA/pSv4GyQCQ4J+SbxLGhQ7Denaw4w+q/htsY9hrpNC7mEL
xIo2JF4Kl01+7AVKdUzh5atA3Bi/1QmW7SL60f9S4oqmm46eXY9/PQJxXo1woSwXvyZeFz+pbD+/
McjSDYpc/hMf8noLvfrRmJs0ImmW0ZpkgN+G1cwW7Cu+MKEumdJaR+8n+saaGaHkggpFUHRG/uG/
ipmkkW70n77pFpJy4OWrCsyT66H7ib0r/lslfo4CWDrY+btemaMEUcpoB6m86SG5m0vPu47EyIS0
J8xk9O1Enl9r5+MW02zHkc4UR+HeThJU52//LSXkuPUONfeE6bmw4wvlBYNnuXx0vFPx8CJVeP5P
qPkB7hhnHbkMWdJhbbczMkz74B+QfKzj85ZJpcT5gDwjfYjzs601N534rlg+tN01XMtcyqycXS9c
ivGKDe/ydFfApOM0X3JPU4mm8Sf0/OBmfnFwB/6ukW0mpWDJH9kzOLdkQ9npgRYhzOy3AjVkkSIC
+jP1neI+2WeJ2Lg5vmOYBJNL1cVpTg/HEoR4CISisC/YDwA8J058qROtA2+DXoyh36VwZwWAUGxL
EXM/cqbNLE7gRWLNNq2KlnXXoeEmMpA/VzD9TLvDiAzOk65GstxyxUnwAsJqxS9fdNrpNSdIPtDL
BNGXFe+TEUPFJXq1pAhf44BIEozTzDdaaHvvNLPN6d5taBZ44ht4FObWkw9S74bBpqMIYSRI3IN0
5Ib1pnslEaPwORE3sOzo4/2PFDixPiwVdJT6qVxxZpZI62VlFz39WUprk050CPWbzsAibRYi6cY+
AlHeP4bVqr8x4VEa/2Ie3FSgcQ/47W7lBebScLEI7VPWWXsWcNzRflOIgqnjvNK59DctbiMfN8mS
l7+yNpoi0eDu5S8qiZiGEEj1hJkLegm5JC8roKFwtGdGeEC8KdlwHcJ1VR10Ami7rd/uG2tzOGAL
tlPp4B1ipsNPTlV2cy5NQrEJfoqJfDE3ajY6JVbGsEn8G0CxC+dMQfdqTy1pOMxB0UpvE/1qGjZl
VzQXFG3ujL8aSYvp0xJ2FFcoZrISHwHKDXZ6g2hhaFl1aFdjPEA02H/mlvsoEG+muK7LveKtfOgl
7Xy5tOOXhxNIOE7EbNQuO2FphYNSGne5dFANO8b/PDqxcg8oiNnCfHoNcDW6ug86EQ67IkSHuNWr
R5o4CE3Ecqdnt6S+GOZ3LNzkeasCHzfn12STrWyH+OojsC3vLTGCMoJ1ylmmLCYsxphzF0l5f4qA
G7lZsRHaW44YWQ+f1rTjm6+g6qSEXfCENwZev/IkoN6Yf+Ga+zgE/2YFtDlm+62rdyQ7DJWCH2pb
i+zaZb6V9TPRay2Cytg2mrUPS0NX+PiXkbkN49/At03BqT8MTJnJ5yQSnwXMHOUe6SnaVqdDBWbp
xCSUPGvax4BTfbJhHvaPMbnFRwo1QXVEiYE0Z6eGzY9ukLGdRxE3d07el2Wsk5jUXhYiVaksE4vf
v3t0EyBMlKrMxpNbBUabjou0NwlvouQW8b5rZIL+IDyShEcWn3QeneAnCFsKNvRDxpMaxMOIbeSv
un+U1GbCvIYZbqpVLxNClw2CNqLwSpOYC05LsUfx54sb/jjpPN4VY2QEHOgsIQXcLFQqyj4uUedx
uRrQOgoYePKd9asaMNHuyEeF1iKj/st/S8hbHYbJipTUoTzoWbOfahVzOrsNhMTkJsU1Ec7zSpjn
3pgYLIPZLpdv4Ynsx/wuGCpRUxYdbGykyrVjyZXT+Pzp8aKgTpZkhk6EGA1Ee2cwXC0usnnWyJ+b
JboQfEX0YlXCceMB6fkLYSfBN7OwGcfzWcfGW8Vn4Pv3uVQyF+Eq/K2oBmIHPDOSU50B3UalvmQw
pem88MFq8r97r1jOr3XfkwxAYdtdTcD0TMupyFhoIx9GJu5E1cuXNiUDEu8zjljj2EiGCHSLmQDC
hMLFypCkyC+lvJIRThbSkWFfOlx6lfHsIvgnd1cmoAarVJfkp+QnCuyk33D+8mLlNNK88z50RHQV
xtL4NI7qRkIv7L8HPBX10oivSbcrE/LtSD5XWIqeige85GInM44eHx0MxdLl2Z0XFDBAUWwWbBIg
I6OqWWnZoQ2eYvcWCUaeIZsk3FnJxo/o1B0tfBEd7PGOAFOtbdjJzJ+pdHqUE4kBAED/iwxMDEv4
HllO2oFwC8Obqd5HTOkWFoyNUV/icudhezR+6xFS1bmRzgpTR8ST4PrQl5VOweq8R77BD1SQAVCT
kjTiA+tgVuyYsU3TLhiOjbVmp23ippWXWuBWFhkmbVAt/YgZtCSJBv5JjNbfYX0eJwiTnOrrEk2N
Nt46GkfhVJbndnz40jocQGU5dJMqTd1LYwC/4RBtaJikTYo8xZtWqPsEJUbGCjhCRAS+E0v8HEzt
3xzNHB/ttykdqh+ukohxMPJgNjjrgtpPEw7tFxKh8kjDXiOC/ySJTIXScmGi5g+2qD+91JncSDgw
UUtennAEjCf/VdaqLqBysIFBoMWEQ96ijpxcA7oe/kPNadSPWdDA+1XASSTYlEGTO7gMQylmAtYd
lvLrfzFhpplmlmJNUPUZ0KFmUp5l8z3X6EsjuFL6dXb7QVmVrPnk88OgrOFJMNjLh4VPNTnQYmcr
Nb116r7lvdLZo/T8uBfzt73o4xfXXEm3VfDlV/eUvIP507tb2hq4yfgwUFbitMiln8B39X/1K14l
dmg5Avebts+MH3pJGrV0rU94KU4dit/wyySpZFpyfDLrkljr8JObOzX9TOuPk4QaBr70oh3CtWKu
ma0U/tHiSfs2UZ5KJcIeCsVNdGb8zogN8zvbFFREGxmUZacQy4r0hu9+/CpSVxcPJtkv7EH45oeB
QIV6LfoXiLZnbzvof56A6t/hr5IxIueu1QduIBwon8fU/+z13YQ5F/8N5bdxqiHhIzvhZbLLC0ea
c/JQ7F0xH8zaSg1IokiPIILK39R4hfGMkA3XzsMTcTPI8CEWDRxhzjr8uKMFr0++zLc9E0XlZ0DY
MyGZZMPNfTUOD6le5+VZQtOe1z80X4L13dESSFyVpQyMYMdsuQHbtrM4Sz2CfOIN1/GbgYCATD/Z
8KIgXthxOah42Kp6w1ieoSezV/48I+bg7sFhbvChYHd99MgCzZtcXUUZkpUPm7t/d4PL1jXB/a46
RrUexPOMTcOLOTKH54JZV8toSyr51N9k4PGwLojK+yV0owr4U2FXI3NrnO25Su6GrK2NVwjJgbWq
30DfFFnx90CTTyHxmtiBzepW/OJCVnXYXzysO4bqNW+L+ClTwpxK4yRE/b4m5Jwd8Koese677KwF
jAPTk6gvGESkg+Aa4hrCfjauYu00ZFdDW15oSBpbLBjcLPGB89cIz3srLmqc4G/kh+9cvKan6OIj
hQ3YteKvFkmwQh4tqqfK5+26BsGaXPh1THr2Uv8c3l14AQQfNzu9/LThGPzW3wOpgX+0eFQgyb6x
Sa1dEsJbc4m5wiZm1Vv8/om7n3H3wDZSYmH+VdgVP7iFWfAsoco7r9l8GTh4Irj7GsbF/RqU3z7K
4aW72b+c4MX/+7IOW7ynM+w2Bv+9Nl4IUcAAGgjj9JR1KL0+lHtWw4jLBSaKxC7wOzFpNNhr41CG
Ss7HVNL+MAH071hEutxZIp5xfWBOPC+kIawCQBwfUvQzaSSVIE+wpXo7qRhknLzdqSGtIvEADURj
fhGW/YTbp1gNBoIdSW8j/eS77o7/BZz2MNk+Rxa/lrdG8tRq8wiPagaKC5RHMlf+Cu04iojshwsM
w3y6ssTjks/h2GG/3Hm0dusaLxEqNcJCROElGtsoPkfCH4KO4Yf/zFKPKMRvPTmhKvxzmy0/8+Ex
Oo077FINPsFi3/xyYLMuiVfRdmkBbpHO+FwerDabObF6pX4PD5amNM0SZill1Qhkolb7SWeNndxj
+gFyThAzJEdv+hVZsr0p+zX3ZP6PpDNbblTLtugXEUErwavoQaiXZftFYTttEKIVPV9fg1O36lY6
bGdaRrD32mvNOSZmjGEd4zValKXZlttS6EPkfWPJ+x7mZ156/fx4/DAd2+HH3NWHEvIiKZfaoYND
/liSl56H0cbnLZ+Q8gIvmE75Nw9Ne33U/ppAtrfhRztmZHTR+sPSDsjfyENUjGi+RyLpe35ZZv9U
DRAlp7ccJwXxSFQbf9rMGCA29dnJcQWkW7QNBHo8flA1PvZjAySaHhOJGhaR1b2r/qjVBb2Efd9r
tCJReISdsrh0GnVv+Chy/MYjz4bWJactFqSA6o53dD0uAX2xhj7NEV6gc0w4A8DCkLEBBhgXRr36
nwVYsDHl09xumf5LNjkaOhGxoOCwG3Sz9eCkSo1GTMUXCog1UCQG+KOpp84EFd4mG47zvIXzOP6Z
4RqWXsWtKJ8GZqOE3zAppcm0ey46VRRqI6Z4aR2c2Po/H7aiOw9ymtaTuT5OpKwZ5gRXT+GwL0Eq
l7lH1EA2/DK7lv/EbcKWdqEhpFqLsdSgzyjcGAiXH/yi/BiqLbIx1pWDHOSLmWSzkPMhoyADpP0E
Vn0D66QhQLsMXohtMbz8zZCy223eksi4hMWDG+rQhxlEhgmdw/XiUSTWRWoPastw7FQwWFA9gWUM
6h5r0kOyYESXupsvWBdEbf4KIspegPaJtguv3bB9RglFSrNx+sNTCtZIMN7bf+zCdKArD5rKazyN
3AiAFmuc2H1qc7hkGJEgdwR0hxhjIz63em0vNCXJpj/JBqog330RlrORT8pzKwScYb9LOAVPDVk3
qeNWjPieKKV5SwRTXfgSSyOEkSWaBBfKqB7iJ4Ny3LaCTBeXplwFNWXGNI04D2AQR/bib9av+UT4
kMV/EVNnDzLyhM2i330hB8uX/S2LKOtZk5BxF0jTxbfC+O3wWKBSo3hdE5AOPpsTccIKq9xWV/4Z
DhNihiICqQ3kyiBRfgYJnIudwaltUkZi9FTg/4pXdnuj8/uGwOXq2sZrLm+UDgTXYmh8UJIjswLs
3CMXGKttzS6xtJr15b+xNOHkxMLC8oh3VeQGiQXrQcOShscD/E0D/RZlzxrxL+N8df6ZOt6i+2Vq
bq8MjE9z6xi2VoshAE45dzNL0Cq4z98EoAx0sMBMLK4v+uDzVu4PPeY9Zbh0/e8rXTMpZBoivuvS
QtIKnjBUWZeNCv6Y3cGrQF1YGw7OxQSrXJW9ifdLSpvk9fz3im+5+AZZ3Yj9elWaMjNr+mox7Zns
os8Mhf7pIowPR3yenvcfuXFz43OkvudmeNXbNL5NfKRAfH7g5Th22lcN46FLP4rqdH+5+nNv8IME
Y2vQ5V91Ye+mYiCubBaylMwMWT9J/XYkB0C85a+PNaNSWi2obGHCFMxUJqqb6f4tyO6TIFZ0F532
Nvfbnt7OnZ3pzlkBGO6TP4Cg3/pBJ+tjL4zHnBSIlhir/pBVuF2eP+xdOt447T92Rx7jsgaFNj0v
ZcaEtFn6fakbC/DEnLKWyKb6mG46H6S0+smbeMAV0kkG4D1WHr9J+gsYsuLRf2T7bnxLSQbirZvk
73W1BYs8g21QoJioeZRzG6yL745CvgYoIsfoyOIeXtHxnu11nFAAOvp6O7W3tRLm6PPmvzvQOnbo
1xp0eXYAm7EewLVyKQSIQMVn7sBusVWv+Kz4+OW27suFqMKy7ZLfi96/cktrQZFPHln1LPwfkANc
0RNvi2afYG1H5gvyt3hDLLW6iR7Oaj4petXvK5JDXIkiOT0LIJ9JWpAGsicTccIHy/cg3i4+ZS8N
ik8xfDqvX15LgIabr3COdyq3+GSr5ael9vi7umG0d+EPe6tvvsHNz7wKTwzxkPIZlf9fvvf/3y/z
FTpZy4JP7ZDxUyv3/18XPXKD+Imih8s11NQNvypRPfx9/rTb5e8/CUQgrTqA6ugl/NXSyQLo0998
52JjgUpMH4qOry399m7G38GX6bKbulCuCr4T2Qh1/bXneqpeFgy4Br2aD0vn9YmHwuHfg0et33iv
2mPrSvxtOnjO8hoye3kNpcMkg88WfDz+ctEnj5awyFsg+C+qthupslIAEA0m9AIJAuSFTb4/4Y/F
yI6n3Usr8/4tXVcCv3s/8l6+ftNgCA1/7RsWDtFqQ9McI7oJcMK79lGKfVv6zR0MlVwX+CJFkAXL
Ky6Cx3vrYuqnY+DyP4+fIhjOjx/d6c5cg9JZeb2r33qu7nK9e66diazMfLm0B/h15KXMzgI6A+zp
r6A4llSGnL+AKVn6DTeJ2+yZVfOdYMLNnPsttzh5crb/pEjvT1zL5Xpwsc4IIJwrNaXDCXkDvxbb
xrBXvlK8oE7t6E7iKXbi3ek2OGxDxt+wnd9SL+E/6yDxal8LqGf4Vp8/iFMW3OXTj4/+q/axK3sI
/r90CiyvAAdGOJ3PHKKwC26ULKp4Fib+ZDpOrgmQkEhA/Mmxfjd4ggXdk5xjInhOM0UmuAIOnZby
pnFx6398cvnVXOm3O1cw+XlDCI/yaJMH468cclnEkKsR/2RBEXAJbbpNPIZPWFqqJ3uQLpZvxv6A
4Iih7T7+UcPlxon4RBs1e8YZvMGqx51cn8s938pTt/zJIx1MQIlDeEbMuFiSuDVfEYYrB69G+Nz8
neXNbTcGlO5EafIfi/n/L3cdD2XAS2qjPoIJ5/UsfRwL1MqC13V8RTyfd8ZGOv80fwKYT4+YGp/n
xzk5Vtd8zwmKF0oe4xkUk/WKnuf8nMZYyMo9D1eUHZ98Sxstr7SKxFAMTaQix+c5PeZIxXnvJ/ex
f+yxkRsHohVLmjk01M7xvuL7u1Dwi+hxFg4GnrDwXFyrKD5rvU1E23rzQGV6EHxMp3hqsmgI7yfj
0FTBfxYh7bA+6LsYa3SJ2gOHURjvUbsfDIZ4Ed/IAfKw2uk77WAc0sg4HNf++qAJCIY1ZFUuQn/0
pvy795N+6kJMVMk1vaKKuZWNeedvIR+GE3VCUnu3y29ObCHqU75f3zWoGbFp8+Ep5kjPbZNGWLij
Oz9N2OJBU3gFGi9u8RL999kmfHJ8VLwkakLlA1QAf6Mhwmw5XCJc5gW9ho2wTaLlVfvgjdBG+13I
Sz3UYRotvwS0f6LQNvUNRvsJPZ5N6uB/P0pB9bJjnwToEbGXPh9OGnE5+G2tbhOeU3ONt8dqoYeA
fb9xyuBKd7QqgvuJEyCW3uv91LCVXfUTKtd1Ya5OmKi1D+GCW/3W/ffzhu/iynYnfEDOWFjxzGKu
nWRO392No9BymQwo7qHlHbMr9+Nu7We8tctbypATlSOvVDtkkeGDz/it6CJiwd4Lh3i/fM7rQt5h
/pFdEdUPJ15uFeGw3DMkKgCcPEvV18LMmjistgN+YvUGbaul8yxT/fiQIuAwkH0D5sPl8SlyzeEo
16HjTODJC5x0mwxBWbyyivifoNNvSGlW70fGgE0HsC/lmeSkF0+tlTxATKj0K7671achN5bEECFP
iMEcxY3GsPgxEVA56oyW7rYyDGAIVUdD91ldJwOXfrtHLy2urJJo11j9GKRLFof4jRju6eT9OaDj
n8r28U9aOdjperAMGosNTFiXyLfauqXZb0sRi6SRh30DIDCQKxuTNcIXJz3WczjgANCi6vU1oOVW
WwbKgyc1U9AylJ7ul0xOsbirGDX3hWjYXHjcmcPrkpDwpwuWANMtP2tv5CXlIEZ594lBXW+p/Z4g
v5Q5wzEHAZbSrdAcrT8qGfFwKWqGEuoEnfCsb51JW28azaXGNmO2eatGyEDTRSdEQnKyx2Ee3Fe6
OPRqmtvKpn/9gGmrd9l7/vRnbHCZJXw01ItwikjuHfaPLBqNf1pXYZNnzJG6kwSWBPpxD8qOsSU9
G2QG3JYDyWm626AfbTFyvcLOcIr2On7J+WdCfIWTrBDuMhFUcjShK9YOCBk1iGllp3OYuXusXnfi
Q2mZYDCmUa0Eimy+Ic6rC+Ab7ZUe8fpreF6Jei9pOpG6haUlvWLFrJiPPFGp3eE7kY3Zvsjj2pcY
tK8MR5TUI1Em/xESzVZVBqxoBHOukYKgdv0oNwRAPnbD+MMtzltGqoeEVVHkN6r9+3xFvC8ZNqCn
rNkLayLGPxpGGHgfiS5gYNs7/FLJPxjzbh/hYGCBFsN2RaVpgxbJosRFPoBnwCx3BprA2UIpOHiM
+0Phj6xE7EGNxW2/mXx55SaftHood43yC1oJnlkGSLj0JndFW3Xs9jKn84KiGW/d4EPVG557guyn
flfjyKhX++LK7XRZ6qtQdLjATPPP4l74nY/y5SdLybHDKgmoisDy133H5s2CpPl1hd7GUT9XhVWG
8bl159EqbKrP2zDaPIkp/U0gRC4JKpyaDtrPg3EIx4VNEwwELJjZL1ZZsI6MmgDcQSVGOB4pFMA9
0DIYFIRRoieB+zkcVmj6IvUAXvblQQ0DsEkxA9XmiB0But4V6nVPZ9Np6DhsKMhkX2Bbedosd1Jv
Y8ioKMY4MDBY4DKTFUlpi4SD10DHgir3ClEB5iEoZt71DXAI57WDcFpvl/BlapFzEU6D2d/hQloP
ssM2SIjeUWIiTdsUv/h7uI5tiS2f0p8I8+8WjcJ0kptfZXTyN+Pn8YcmCFLCKT/RQkMdg2HfvH8W
gBBj60mQrRbGb7TrhT1jf47KW/p7tFRExeMhnqUw1o/cTzgnaHlidcOwMx5wTb4DPblkH+qVVvZ3
vW8znwgJmjScZVZRpVmNeGIt8J7oJJ+HKcMCA3jXQry3gv3JAr5ab/zpLN7opX12yT48VhvCywAo
RslpN+7qfVlZwtqme6tqvGc816UN3b3bUNCQ1gJysI/Pdc7Z94PtNRTdhUih+3FhUxwuflUUSMck
PN93z1tOeA8emzPHHvvgYgGSL48tGPmLeKF9Ub8CyqSYHD7Z4TZt4YpVxG5I5hNWJ6m+HgE1jLv+
Bf2x3BcaJpSPfA8bGHoijsWSMuXKHYV5dClwqIXv39pAprbPcZG6ZzVtS+OIf9hIHhuZFvMr4awx
B+MQyYZDlmC/bFwR3ahBAHLuUwb+UjBjM0ZroA0RN7rHW7psuJVLpgyT+A+J/pvOA2BhGSJ2HI4e
qkoG0sQz5u+kllxOvEROoAyuzEcURymTDQrn5blrzMKs6NVZucuJu4Mfibv4V/jurk1nCSfNHv/u
zsqCWN2DBTFlXG3cEEh23Ua1QR1hS7f/aXv8Qt/KoXUF91kdad1AEozn2zqgoXWntYUYLEZy/PZB
uAtpEb/itn0jB3H1LjzhPmPfnB3jb8q2ycwRGpXPEuN8f1+qrTtsHzE8XXT/5RnNhnSU/gvOrCuB
jAgWeDZGrWmpnG2iheABVJb28BrsfbUDozgBSj9b3F0EahcqU1tho9MZ2Yif2gcUnKXK09jgvSrS
1X0DgHhTf3MamUjJ4o6kBaZYalh/t5iNHrvy77+BAp7g5BcnP1Ykjnc5uR1UwbRHOfjQ6b1bFB/X
KvZ5EDG6i6LbJ4GWWss+xcgYEglQJ/o7W+o/mE4J25awIT4Oq9jiMsX9qTtz7NHKzZGCDSZFKj4t
Vg0sWa/ByyteEI9V9Tnk0aTsJ0YcKE2+J0gLJhA0Cd0NHWIa2cNGrJaEscePsrQHu9eWIQHtWwos
qigSvIuOGBHrca6ONNP6T+BGyJSJ1RtbRza8GBwhNzFpQ5pPi7nkt3s4/LsAHzDF16p/53jT20Pn
8N+OlhE3yGBSxkLQYemh8Y2NicXt9Vyq876zJq4MGgi0m+nCQXicOSHgdQn705qJlIQyeoOl5l55
CTF1MNYGjyKSSTvAH+YkeNZ1g04bAT0QTpdoUzSd8mqTXNISnJ5N1dumbi7ZqeRglSL3mGhWHUk0
Tbrc5n2r1xb6YRgAAfyCzuNSljqqJPue/P91Ly1filsKofKbAwFf4a55VQ4xBguW1xGZ0EtcP/N+
43ZbPB+0yLZxH6RIFdMF38uUaNBcFkgVPY5B65spkPm4Me0n8B11GagPRpzrBcZlpPCQGA45MhrX
b1YKZgryw2FZZUFtPE4J8o1LNuvkVCCy8DTdpp/7bAlfdsG3jixBPS0izskNedV1wBCInPmeYw+k
bY4xVFnE4bCRprq9wqGNG54m/Srdk1M8SHht7CLitQ690/VOvQ4WbOy0zdeBXPjibUmSXJKytK90
tKXnW9ZaVCoasGHghb3DImwc4m4HOAiXYwaazEs7VsVn7RZoL9wp/mAog8uh3Et99AJ/PWyYoeK+
wgcC651LgaMA/AaC994H58CSzsdcbqnd34tAUXDvWUzFUvYmgzAqnJtMTcxKCvEowvoYofhwamJi
X25fcRCrqCpP7Ki9z3Gjh1zUHgrSI3t/ZntlGgiVggIdyoVsY1vlpst/VM6h009bfonU77nB8wRo
4N79PZKPgkr0xWm1WVwBfDZ5IlOH5LgcQbIKMFSQ4pGoPWlB7S7jKgZj3fCnVgE9Tgpkrpu+XYsS
alDNL1DWwsKQ7WoODGLbKVWK0+p1eyhXjX+77T+U/qN9oinYqtmxW0UlPdHiW+PUoXJeF4YPUSQc
vd+100UBMgayLQkSeFSwMjjfCaH+vOBZntFNK3ZZ+k3vSFlIo5OOHWnGTUPVyKgKVQ3QvmNP2HWG
qidiXMRCxTgJ1/Ir/37A5CAN4VJ9NQx/tirYUapjFtcGUQEjNCK9EtF+FGD1wkGwcp3YEAo4VIeo
rOCMRMP3s9usn4hUjiI4LvaeDYBi7XXghFky97ljhEkd44NmKesHR25wVYp6e/a7l0BaiHc3+Bav
yfbJtYCB5IoPlPlWAdadLSv3gFiz5lKk1EHbnVrRGzM8qJvh4bD0LgdE3FDpHjT6iZj0cendscTr
DiUWnTFY2WhXZPBMFr1GOMOEt4nP/UOlFoSGZ8EEYH2nFnFT+Gl4eik/B8sAZUmirYaTE+8wtN5T
TX+N7izOj49XCFGVCUg6sX/acGMZMTEBog9ELmhvDpfpwrwafezzQBhW3UTr4PGPr+Y5illblzY4
O9O3B1x5U6d6g63ILKSk0kMB8kWeqtNdROZWMDMEuxa+Ut3KWWr+5S+GsF6M7frZJgweZa/L470y
rHbDBB4MTpzYc6LAOjhxR8+w9BKZJsf5Qb9YhEQH63xhr9yB10mQ6H+rzRbQJguFdSFo0ipO1ONb
gjzivea+QkKwN4b9iZp8iAzzRuXJNJzK0Xx6jftJgg1NuxDkPHUUmE5CnhPVfRB6B1Tv7f5O+a0F
fC+0PROxNFJXnc5CCxzPum+z7H1VAPC1aPh/USx0Dqx4wqEqUF5Ye/q9+GRF9PJITEFUuhWabJhm
MmZjdr/YW6U/6f2jfTh57N+Z9EQSrXMxPqcyetAlhcPBtIYbbSL6lHrsCJYtWZQjFiWQAQxRQwqA
Vwk4aYTKX65w3CT0ulDSOCIIn8MNcYI1jifs4J1qQ3YvkDUQBsImdE0kAlhfUPQzFPJbPLPPf0u/
q+NoA1Cs3wq6pXrtL89VAZqyI8sEnpSlYo3njHsFshq7utUoOzet7AFkRCECtHqpYBdDQzSV05pg
A8ZHGGk5DiCjsvTWEzVa814j7cgwekn7NIzfOQRlp6m1Z3SAOlMVnjWMwP6qw360SU6kpVLvKlR5
72tTPBTfl+LuYnEBCdMzncI1QRV0Iho56mhln5o3lGxIPCb8PuhzTrNwxXk4MxHZyZmLk4b4xPcc
RaonfVf2S/d73sgWZMZtszo0LmcJxtMeMxvwFe/pG2kjlvIN2ocvrG3QhNt5yRO4zTthSQPzYmKx
mLepvghSyAIAkLhDdPcvhbfVXO04PDa7h2Jxs2uccfHNltapA1IH8WMjv7O7WQRb2elirNUUn3Mg
HA8XGRIeLhNHGCv29/2Cy1Je20r8saabtud/GooWUjTGADOudBpXlr7P8M6fUC7L+KmaL7XH2mMD
OiYPTwuKN5qD7rkz32tU/F6y4iYwN7SrKVGEL7LdXNa592arMiZubbLrjfmzGi0GzayeZAVri8zW
bEgVmx0ZNp9Va615pXzgCAc23Va+kEcp9zMHCbK7yLAgiV3eNNvHVrcOFRziYGW4XW5ymspMK6VN
P0+k9S6vgkPhWG6hE7TXIuLct0zeWFmuS5tt2mwR+paW/J3hSPA4/+/iZf65yfY4Vf6B3WXIzKWC
rsBzfhwrexx/HluM4INVSXTGfw7AWVhEkrCS8s0DVqLwCMvvZ3P3KP/GLzfhFxIfb7QtXAOm+UHv
NX/aZHT5naUhCQJTfAvzicWhyazn6jcBTaD0qhkrN1dxEzptVfmP0KyBR+812dkbQVf2tACb+T+E
iVIbGu4rkJMto7cN4PktV4gxw3WMjABbofanft9twVnXFu2/YzPs2KpYdNnW2Yu1mdZzAjnDWPhQ
UnUaaboQ6fmFc9Bb+R1YHgbhB8V7eCMW020dDJBzN6K/3j0/aQJGo8+98g3lMhpQbWwaSmaPo/tG
hIOBDzvK812T2c5ls4i0OcM5+IquZdAOu+44wh9lJedJsu9VqI4WcTFgJkykTOK/u8sezXVmtMO+
Y2iW5z0XnhsMmzWcZuWi0T9fhehnX0yE87fEbx6BCDZ6DlaRUAfPv4nh1l/5/EAxf6RbNRwySNV4
SR3GsoL3SvzjqJ4K55LDMOo+P7VNe35/x1mw+iQ1M7at6h1n7hfMDdEdpQ3TQu9e0yGxYCjCbNqL
zOn5Jf2KqcP7k0oNwe5+vR/mTeErDfpjxOjPGHGRg9kd1S4wv4qheYWoi2LuNT6CbqVaKxN33o4v
OQY95zf00fhMsdFfmuDYttGvbPvJbfGn0egMXw87Ib8Ter6TMiBzpYXHOEVIVFvFKg7FXlFNPFsh
klWkA9aLk9V2xSgzdonZYwkTFJMVrfmacf2OlvoEswDaxUXeBqdTLFysDg8JmN2m/kLRvTa+sU5I
Ts3MZILLjVObs5K5uOku0y8dSa1fnMSNjkjUbB/W2pO23DhzgCkvP41bhH19FzYnpH8AQaotPm0J
4orzCMn2StETVd9laePVI6AAG+hWESwihhFzoymQLoWFgNQgwLnYOPWny6qPCqQElhEy168hSZgS
CFbmcfDvNO9JCpC6wK+SbiNfpW8DP4l0i5mO2W/dme4EsUTDsQlXdonRA+FlVvmRnlf/VjP6L7O5
MtUeTvIij7IwmSKKL0/Jv+xfo37gV3uewDTFCC4YXKUbprrIkskrW5mv3IR2JNoIl5GQqpk/tj6C
2qF1kFeuG7+KkVu/17oF+BHUBAMeImK95+sX+84/9RZ29rITNP6AflbY8xfYzDkYHdIm4q2ct9hP
UDPwkxdc1ofSmUgcRxxcxH8A0cVSgTScg7MZe1jTyFvmjYBR+jFuHiOKAjMx03cWlchXR/N9cumL
h5I33y3JKzAvmu3ZqAKqn2wPjUK4PYP46d5T8tm+hxN5yMnC3sU50u7jQP8oOcp+TFLI2oiKFFyr
qe9nHbYKJh3TsOMArYsU4u+ZqKPmfLaAoMNudmd+81N+XH0RtRm4A5PGku9nuo3wo/4ueUg7aXvg
QTfsBAvei9RlS03FTUyJoT18QmNIbKIBYdFJp2xdevK5W/NjY7SQ9VGZPkcKjcxR+B0MRNzJ1zRT
PbxAnOOHLXD0WmBkISiN3U55NoQKBkhEcTqjP9jnhv+CGF+nQOgs4tkhNTWLZQLOh72ErpnZOxw5
apORo4XZhQjj1h8a8WpkPAsbToppte0wAJe+0Uf5nSjuUKGar+j8k1hR+iKHnMdH3pzvdxMaWthc
UGTR7Yy134ZrO9slGZSoKNt3mu6IDhJao9QVS2DKCOV4Y4sb3WY/48al+7KN6zMHuf6n7fjtd/Kp
6LCrMC0uLUl0ljPggrbdMNTHgM0UZYVsYqNI71rlPPCfA2/jnWau4VTzccn9zJPPHOXhuc3cEW+O
UZ+KO01TeNgWsWgS4/fHWeZNWX+p0EL1U0V4vbKZis8klAF+Ikebv9QppJcES2WjAoLBFLhsLchs
/gSUWbW55NcQG1DI7oS7hgZJ/wXE0RAYGnzdN18vga3b8FHw0RhYNv/m0hg+SpT7BlHpdq4PTJF7
7Px/1S6odvX9ClgcRinKtmrXUsq0AWJytlm5e8/jnTld2MVac6WTVLOklhSnlseuNtOGevfbUDgx
/nIUE/7I+Bnq/VyFTesnhMa25HSohhdI85V7ZsRITurA+Hnl3MsxRFkUbOg72WxitKxFdCXntB3t
ugsR+3V3pzDsWiaHk2vyrxgjXTrN1yTheE36h/w+rYnfO3XFceAyCcschxMGMhvaUllG9CKDAKQj
XbzNZS6k3wvQGznr1sgIUXCTXzUmfirihZd+GDCr8TZD0c+ifBSSoEud+tzOPaNWixAkmVOWRI93
zH6aAQNUkDTXV05xkeJbYpW0u+l3RvZTojksvpVfUgMaYjrx+SJJ0X5Xla8xel0tA7tEYLcSLFIU
5+ztoeFphA41B62GFRvWwJJObiE1q4elh4jMBVHWmgOCReMHASZcHxbTK23bayxuhSHqMf8+0Vk0
iBNSR86XxjGZ1MZbNkVffED3z+0pXdA1VNDpNupNoBxQHLpe36OC6/63ZJxdNFc6R0bloA/L0Ev/
Eledjr6MI604ZizOUMdJLZD5a/XKB4SkrUwegrvq0zZH58tvw7+96EBOwi/lCjWlXdcAo5A30h1P
M0tf4bLx2DHInCmxCCO9Kh5/IvwLrEfrCK0HzeZMceIunJMgxmbAfoBo6d7carw6x+QzsUFpMBp6
Wi/iz2jDHRcldMnTCPCDX/6jzYA8sIWx90OFYYyfGNs6Je/B6t3y0C38pvv4KzyX0T0bXBJISaDS
WRDpsMMyocFI60wv3qmO+6gBqY6UmSgcw74LCNZwhNZBrn21pHdpPhk53A7Kbzns0M08fho94k01
mRNSxcevfQ19e+32byjkUEYQ3BtSySKUaQlzQUadHzpxW+iHHBkcK/smBx5C/EvTkciibpCVwj9t
rJj4nfS0zoh1H9Wj3SRAuAAGnSfuHQ6M8L09GgroLtsjYm0uBhe51qNgqVMzuzr23OqKU9M3r20k
Fzxrld/IJnoWHTEaCMBfEuabPfqYf8ZIzra7JBublRis0GLFMFBBRmT7GuFeEd1va26JZfUWOiu3
CKvg7imp+Ig8JsEUbj3KhLMy4sJhdTqRg9XO7jlTGHTANsSAAP2ZjhnqM+hLiEi0L/Vpxi+b0PWW
xhUZ5Rgu2Ltml3E1D9+eR5JFV6ocCXo1NZxsE1XEyqB+J+TJaUHm5eL2eXfGq5b/XIvR7yOk19wx
/K1kcy0vPJQs2vluaR+vQHLCgtmrPD4ACAZXs+eIHJVf8pgQAaHZ+2UNeu3LAw0DTtPxCl0qSyUJ
KkDEXhHtJ3wQpctMetTfB9VMOGV3W/a/j6fhGqwY5joopQP9LeVveqf9galJsI1oNTooUxnMdsy1
/+qt+MOehgz2b2wZRF/FMYxVbhThzrtrHUYUYstQLGpmoIA2hzzFlApbit/5t2eYOWwa5Imjwma3
/SJ8KMGWKu4VNjkmEJA5cD9cHneX4HE53okrX229FVpauikkWdq4syZ1W/Rgbjll+WS2wrg/EA2O
JZ5SCGpzQKMdBWP+0fwjzohMAwZGew51/MRdsdrQNUKau/4TMWJ7ScjAms9saZsjwCGIAnIjCTYM
TdBsT6tTt53w3fIz+fTzmulWYpgGzm1+YeIR3l4PMtGq7MaV5TuejaVJEVcWUe0iIKDZ/S8prEml
b26uoODDBOZcu7Y43SIlJhR6/QV5MqKKoJG+QFJROyK0pd3LJHIyh8Voz2ksYACBYwC4gAp5833J
RoTjv6LuYMZ4XFG555zWzPmNc/BSs8ymslraimxLDGCMNy7fbPM18uz+XvB9QblNJgGSD9kiKyMm
K1488EGHcFCIpsQSE0tVzNkc/8AJkOHTEXqpmAMJdo3d1RekGQKhj6PVg6xJLP1HfSe4A0wTqV0L
7dlaYtCo1O4RH5AoNsw7CY+pbPXs+6i+SZ7CPULrYUGigHpdvsQ1xxdBnjazAK58Jx3u/32GS4+5
lp+lA6ES7PZteSPuX1p1QIjdvnFIJ8OsuYygKBjRIl87ri+QDKLun0a8wJ37Q0YZjxwMu+a8r+ia
uPq8q8UDRM1VuU9wFVgliJfdamSSaRanhNtecbOWhBAbzy2DjN2w9VDxAFvyRHb8+p9suAyQXTIw
19f1rtcvcXX1B0poRLkga914s97RiUTtiSeJXeRL8GOLwcUY/yO5kAtg0Z7eK2/c0Nwi466P6Gur
SFX/mxV8arolW4RFzJ8k7dz39Dfx8KKMJIcROwmL5kJ6Q41uNfjwHMTo1FFkrMzOo7MZPMksC3/i
z+tNefrP2cFFQ6+KTgRL1fMDQZDkpqeyJaASFzYeoM18bSPGH0l2wESkTJeBZLvqxEKqjBGPUUy4
fYany6Z/1h3IfFo59AFMtJf01EvnHqKjIDuF0Au3UhzWTmYTlMv0bTbF6oNBJa32yWctMnEhdtjP
lh7PIs8/98eMqEywiuhzpPdJ8yumz8wZ20i/USWwHDM6WS+QVLJGhMJOZ7IYebhWjv6u/sTy5pDu
GpqEJDxt9Ix9FdVEz9gepyfhbpRTjT9ZxCkL7v0MnAtTZ365h/VeW+QLFuf4HcNOpIE/eRlREsfv
vB+Dz6XFf8ayXvlF5cxkq8Bw8JlW32l+MzhOAsTx7CA1rEVxSeusCAUYzuwiq8RVO8T6HjUNTtOj
kR3Ikpsrp1PR5wYCAkd98xSwp39XIrZhmK9UF0lI3wGuquAphxd3wytkNkBLcPbHAMHwqjMZjanv
nA0EDUzfMfaHA2FQ2Y0OHk9n6e8YPTSH8hXE1PE/S/BIYXf7Md+RJdL31nq0hmw7fzX/UrC3lJVa
/aXU25dSbVYDE7khddQwFi71c1+tD2xYvItU+MuApCfvDtcsykUat1aCVpkyiMgc6kqujgJ9iduW
Idkc3IEcukNxBGC+ku288kpk0czX0JEK+Q83haZBrfIQlU+ila6X6duk05GxjOmIelxIfG5utn8G
zURTv7F/03ZS2NTuAl6Qeu3GtfVqrzr6urXZikEl2jmtu7XiiBdyY0SOMvRWyXIy2XupIVCkJhxu
MYxgVlfxx6BUpdRhek6oVGKRYHchVxKPEW5Tn9PIixEMZ3SQSwSLMfFkT4Dk8DosQ9T36osVSAEz
uFOUj0cfAOKN0RIW1sBxBgFOfhQxC9vtkY4+j3egBfwcls/P+L2HyndEbomTzZKIO9M/caLo7VnG
xXzNDIX6kzDzoKS01g8UM11NKzfZZhozNFO/YR4aXWnYc8jgV0/12x1Ev3iWEl9kz8f0InlLFjDb
n/bHMqc9/QdkSx0FBCzuCwux7LCOvyCcEK71w1kci5p+odPAzWqVdOh9ef+6/YrnFf3iReiGHIhl
1BLph4q0r4PKw3W9jPzxAHGHy6BZzfjCA3mWQ+N35Twu7CXxgR546Z3JS+y2JVqvt3bpI6I60lY7
DisUzs0eGev2ZWrX5sDafFgja+dUg2ngfREaVOvzzDZJTUrcm2zZL8aO2K8ZYrgGbdflRmAfrD+o
Dv57k+9hS/RX7AQQYj6yk06ZMa4cgjupJhBWr/84NGaZxzND5DE2mDIkuVJ/b0mYIWoIG87fAuIk
/mFTfNn5GLZ/AM5oG9tgL0SXlYXNpPRJheM70ILgoC7eZHI7dhzJH2zmbLjbmM7ybnLAAhP/8pQ3
qBv/x9F57TaOLVH0iwgwh1dJlKicg/1CWLaaOWd+/SwOcIG+M9OWKfLwnKpdOzicxFhkMX1fgbub
L8kkm8u2IWyRH1vZ+u+Ijx2Tiru2QgyoMEdfoLf64tY263FVE7YLrBIvkpIQLnoRYuAQE3FdcAAm
jjkX1U87vbJhl4OZ6CVzKu8G7cGFBQcTAvYU3Eio1NW6cVcUIljnIFyc5Wdeg1SeonXv3py9Can3
+o4C45CcrBXowIpaQlzy4KiA1gp11zQ7kxdET2l3mjugAxINsR/w1jDzKUVpiQIgY7AEC4xthmfA
jMpE2nPSUPYIsRNx8D6GK3+jXaHxJO3Hh6tcckLqU6lPV4qqt1kEOsUPschHymuY5bTJpHUz2K7p
bpJjrKF6mMtPJL7v7KjTMBVTC4IYbU1/qG43ZQehud9T4vDPI3Nl8FNjLn2wAd2SG1Y4tH64KdJl
mBuLJogBJuMUKvk9w1sikJmgWkDMVP8tBJfk1/KewS+ILdjw1OpVR9GYZtIpUkKT3J496ioMZcTZ
UBTcQu5DCJ8F02p0hfBwRmoD/iSWMvIpCR2VfQfIkrFcZ5ApeVGRSkNbU1UEVDDsJJHKt8Lq26lp
0LjVvAHhjLsOwABbr1r4WwsW1VckQqzXHiXPjpmkyh2lMY3+kIlhxisACLmzQygVBGEPuwqTPJAS
ecfBmZtbH5oJk8jqz6ZcFWAorA44YQpHYSVQ1u4OCq/I5sAPYuHXrnIZIdQqwmwgscnuRPKNoK1z
IQk44hIiqfBSWyjl+A9KTYS6/5bQiyY3azhK4z7vwVaDOzz+eYuzg1hv8kcC3VOaf+VkaRiLWKKe
GGfFehKnGQSHgdLlj3yAdxZvtI6jGw8QjMhA9kpvX1bKshtPBdalBVZN4kdfuOnd8xdwIy0kk+fG
rddeh9NOjqFfPLswtupfRDZKCEmOX72OYctGTWC9MX9Js5PAunV1SmFEGQipTRljmGFZhngpvZQV
ZIKEabnHFI5RMKxy1uuAdBzDLcYlL5mJj3UbZ5hEkDp4TOA1hlB+ubhSqTaJee+I0LsTm1uG0OuS
/jpiAtBvQmllaNt+OAZrDM2wxt1U+Z67VddL0Ml1lmLw3i2Cht+4RNDIhniN/kRUms2qZhSEQXI2
EqC5FNAbM1Gg8p9jOUFLPjJ2qOVyqTEPLYh7+yfKO71BBWOITGIfLlk/6BB5BC3VoOVe83/+YzgO
mC2Qq5nTiyJE1cgP2o828xBEeEl04cn38ZWpJ7el2kXRNwVVxCvtn6n0R+BTD9cMLEfSfyfiwdOt
idMRVXUG1Nd7r7L7KRT+zskfocVmq8wDiP00lWNNCxGAOcJ2oZNOYnKrdLuwBCxscZcYn5JtQNQS
CMrKmWBQjtbozcBSdHI7QvXJUW2+viq850Ssb1hWk/tZusoS5ZTw8irid5rE/1TrLTKEGd0r3jH4
I4B75x+zWfmX3q6Vm0wA6RDyBnZ8UW3uq4NTmkSQjWDg2uCYcg2h5+Xz8fHFIPDKIJV81bonD85p
o9n8uCmgN8b9J/4ONW9jQY2lvQonxwPqA1yCU+if8jS4tT1YmEmVOHWFVw94spE/IBImBbbS2dbl
2VbrGheCtE92FVMwli7tz1Udptg4kBJbsiP4+1R1xC3L0qJppFmhfkoOUZaSKT1yeVP1zzy6srzc
q+4TNtFY2G1ns5H1fkyJRTKmY43j6ybPVNylEBIHt6jBnHwmDXP5F/yacw07MFywOE/+lT8G1tuH
BJJCsLP+AW6k39LD/IWIHJWL9Ce7Fe4suMnZsWs3kXSy8OrHcqA5DY3dBQtXssXboCIS2qjLasE7
0bzy6JUplyHYJoytSmE3vAiMJDGxNBFbfrsFHAJCx/qnjoIqbu+96c0LCF6adOteKUu2Lw+GZs7a
f3m0YZQadVcKtXjRHJudR6uh4vaLWcZPbQvAMWCwCCnJK8QqSN8OmGvDe8/3UvoBMR/XAiEGFNCz
6ExsYXnJsNO3Hm68DYg7uw31OtdP6AdGHBMwdi+X5q9hAjaCuSKzLNaDMcmS+24htk9NOve8cJFE
513vatsEb4Dsu0C12txL/CV2NF7m7NekLPtO46sJbpJXZGk69aPpMf254UZqQmk7N/6Jtz4dODCa
1cA+2DCwbXFvwwE7KNcl3LuICNuJ6WbQQjoRrvfRPq62WdyvVWnZg1SY+zpkyaON7eUfy2bUVDxj
0K2TFu7FOMXjmNDri6ady9QpZRai7FSl4y61YgvrGWJ1Si3eSf8aehePGNfG3dflX5DcBzb7ljrA
ZqCv2aFHJtIqNLcDw0v1kTIf1ZaK6AQVtgeO+NtmJ9KhC87jRYdHinkvhqtZ3MZw7U5TzX2arIPw
EOONsmEPK5NVfRj0I+nKgntyq5X0XdpT0byLL0AyMflGMwYtfSPMwvZNbZNyCfmUO0GhBuGtl86Q
BbOl8SAGd5F3i9ZgrDWmcwu754hdAjBKZgZFYDLj/0UyLKnvuymieePjnhT5CYGXH0tfqPle+07/
RRaWsUvlkRi/PEdx/ZtDMKUsxXGGXlVKbI1tUtp7Fjrg5jVW7wKDP/V3qF60Yhx+sUyvRtde7Drt
TzbenGHJZmDYGxYHWbuQu1atMMSc54eSzE15If2M5qnQJwjqJ9L/Mvd3QpooKQm+3vXIJRE5IXVZ
0RbS8pmXFqxmIFPuBIZmMtroKTP5hUF5BABT9iLVqO/8sE0zEhE22E+ldvQXLWFeKTuXd4+tKart
VlkirVayn7FfQ+ASjBdCONx2zG3uwpBBsJT+84t/ffUGDmIoMvLOD1i5U2la0RM/jTn2iMa+jByf
TB+Y/qCQpG4bxQUwL/LCc5j/WSTFJDCv+muzNBrSPYIf372ywQAYhWT6cvJ7Ivq3h8wh7Pk/Jdg4
XjLt+F2hMa3fdK3UaLnwgVUWdhcTv45u1RunmjYwYI9khuFa34j36b2nagnh7YS8CUgdZgUGWqRL
jDC+Ntq4omNVbkAFvYcBxHVoT1TBpnb0qE/qm6p9DBNkr4Y2bNF7Y64Vn10gEQVyU4CZREIyhOAU
/S4bp4GsgrEd83jsvppDQLJjAYaAxJIQGPOAC1Fq7KrqlBQrsvoYfVJqyEtUudpB7OBelVh6Zg4D
g9jcyTmdGmO0P6WmwVxj1DwQ3YyxkD7vlKN5zg85c+gI125yyihJmcNBy1kpdgtD2fzKm2P8DRUT
IlItHNytytwn3CbE6gbMYCGiBFtlLctHzFm6cp6/tiFtH8nV0Bl2QXg26M2moJ/twKy7etNTFR4o
s61kO/Wp+8tAvtGLy9XWWkAmLtYQd5v61EKcFNjiv7vqnfabliAaf1supiFQcQZdy5YwlMlpUCNy
LXG0w7LNrhxsMkTHdEmHIDoSXjcU6THd4ZUw6zE1HVYaki30GWZzKJOL3v3KzQFe7bCHbN3jfsrW
SnkFXWBpLP5og9mWJ7GYvxHwAYRiUTG6BVxcK9iP49TMbvGbYGI9KXCKiVKtumsdMm647CQ7XoH7
iXDmF3KOnASnonmTw3Mn023vMsEcVmNN5uYUOzqNScGIghVz3HrZmV9kI8OPOwCJkVEEssPjKd6q
QqG7UlBXUfuvJAUHRMcP7uWyJZQPOaAnUBf/WQtOAg2Ta4scVei0eI7OfKgw8+TN4hFXkmdXLtM7
nN44T3Gg4DmsmBpXiBhHnsKhJdgDozDIwPM6WpoH3gOUEujUtx6juYW35ImHG4JMm/6Nr3IqHLPZ
XiOj81YU+PFzaX3r6Bf8pRVpR/CgCtlma6xhfid8TY2RGUoVjUuLfv30uI2qt2IC8l8sHEzEs5BA
emERhbtYIXr2JG+4TxiZOB38Kjz78VM7u9nHv1EKVxOvOMWMKI+WWvjdVx3DvQWAGfkszF609iaw
DPIzlorzKNro2rL5gU4inwHTRIfEOgLLGOg8yfgR44Vybf65rp1TTvAaAH+BIY7QWVynN1dt6ej7
iumntMJLeUhsD5mZ3hc2GqAVskWi0fip9oI8Ga02HB4SpUhRgB+fQoF9Nhui2MRxnVTLoPsZwieU
JV99hGTe/hOsI+kqBXrdLptkNiLd1L4eDrEIxDYeJ8nxsoUoVm8eCnq3nkFtvhfkR1ftvsnZ2VcX
9oIuoarGTR0J7Lge8scUF9gRr9X9tEuf3D3ajrI4wwd0nSrFXxf0kPEKJHl/PvJ7VI1Ncz5QiGI3
NiyJpzqExh3yP5OvjFfoZO4tLMzy8RpRDdiYr30L4Y4oFT1kWrpt4vV30f2ohGnKcEp93n503dmm
SrahBSVlzxrs8oMsfenUm9xqug/GfNaBF6BkO1+Oi3GyO5yyR3BSG0gEGQ/Vj/VqlR3+j+SpUe76
WPTjnNfrH2s84QyPk3y6Ev5aeu1n3gxz7aplIEQ2lowmg3jQ5OD+ape81mFB3g9s+oWIxIJWERZ8
AHFORf8J7LcSrtGP99C7xWvvE61AZttRXIU45oJWnnCq4o5n2RYT8GJubkiNGAjKI7WwbLfGl2OA
GEvLLIOY4WEmv8/RI/Mu8lKH2Vfm0FlX20DedJtu4MXc1vjjRBv2eGeyl5n2rPHLWuMw4mEQjf4Y
I4nUc85qcE6AbRvEQrzLtsYS/yWpVmcB0nmp7zBegu+vEJI0w0K9CDu8UnCGk6YctWQNd4zTgNwV
9aBeqoG+YGsi5rEHb0lIB84mLF9sRwna62tcOulMME8ibc9TzJkO3OCFN+VWVhsT/9+fyPUWrXyA
HdZtCvUlA+b/Zi2Tagvlycu0Ff/0GKxtBBtKz6+SRG7is1C/2WvG9pbrTi2srHo/EpIbWsZa7XYd
kpJ1gYuYuzQYq4fJhUeFjhNjWuNGCBYRg7izuCAmyoWk3A6HgvRhIXtP/gYYn0kF3k/hORIepL4a
sCdJhOnDr4+7jbbI5afgfir0cggyYmGF18HgU7ECQi5V2VYP7U6pwRk4nkGzLAqLBdHKEMFYzizJ
howuaEt2Cf05cUaqu858Zt2iKEmdYHpPc8cgM/nrGwrmp+V+F5xJku6ka7jmOMCzC8s3/pe/QveC
7jJWnpqPmepBK7Daqo7DyPG+oIUeBA1VzxVgmhBauDjGGYLxVsbzvJ2PxwhAlIHdqT8VxGMC1zB5
QbE82FIxOUFK+Vlo1nKI4OpYJ2jKLUecGo+5jtCIFRptgoM7MKx7SPrOu3jlQWv/3w58NpH+qIpk
WGK8DfV01ziWviOTSaYUnDMBkE7R5E61wEvGO2YeSePksSZPEScEWJLwxuOV9wMPGsYib0qEqsWB
ueALNNozgSMQd9alOZeH9UQknAs7Q2lILdqW9caCeB//w0yfYL8ImmYHJ8VSVrJw8gsiZmlIC8qa
ZpWVy5iWlRW94KSBSusTBNHMI6DJ0SlvA9lIkdNxUi8rYcf+VYffEfxOF+wcFzD4qzF5MTz74J5T
SyB29XdUCqOw9E/TGYS7fG9z4GqLYcAr5jYPh0OzNcnFSXfkH2ESBmNC2IUdr7rS3IjoQHNaYQ6h
nqyrnjj4lELBlKojAZ5SecRezE3WkoFR/kwmoGBtKLNssPt2zUtBiFf/hat2vSgACDlbuYFV/pvj
LKH9VjqpS0422TxuVPpamcECEJS7U1VCRCkt8DaOmJDpMUEJ0SulWLOSnywncXkuhP9UJ3kXGvNH
23gpJFPHs+Bfi6TBAMhCFUUO/Zf2j5kmDd67eJaY8H7r39TP27A5+j0jjUdt7cff3uJsW5fYEOeo
zXUnVA5F8CwRsil43iGjqkXCotkCJdQ/7a3ZjP7d1TaVw7zYv1vuxcsBP5dV99fwco4WRIxy2Qkw
QDDu8DiLozcBd4ibAaUGIOUxZ2NCq6uqjvXXeF8YPfXyK44WIsz56tLoi+Rfodv6QWCiV65xMSNs
CvWlpFBZQ8jbIPqEO83bxmfN0t+g/dFoTkgdpToR22UHhnbWgN4ojIIfaJI1ijg4nkQvNJ6dAFIN
TO3SGwF1EhrZYK6P5OmpM3RlCXHE+E/fOkD/ZRTsa3MtiiucGrN029fa7CW4SMmsfk2uZwdKOGG1
zxYvGpzVzZWVnzUY6NIvWfRV/XbNQysehvST6OYsYYpFY6bi1IJto0fvtPXZwU0HK4K2cmprM8aQ
EONrodzaKViCOVaGROk4hOu+2Qjmqh+2pMoWLtYGMJEmW1+FY1qbda0xr0iu8Aijm+rH7NMHd95d
y9/h4gDd8c+oX0Q5m8lWZRUoNCYrtuEh3ljWvmfjzCf2ePV2E8cYDlKxnuT/0K1ZQpzxIucxiTpE
QRDnEeUrDwMo6610L6s8hz0vOptE/meQK5v/+gKzUYH97zAdli/em1p/E18i0BmHp9xyxh0JTNyF
hjQU7R2Bfg7S2WBGqfNH+xSk2fDPFRl77svgROzjUMITThwvW3iXQYILTexArIPkSySC2D6EmF77
VykvHXeFhLxs8wbLXLCejNrxDUqI1T4I41uhCV7gKZbrYADnRj1Jua2Et/ZtuIR5/bUC5f4qbJz2
piEQlybyoMmI5cvrf7KeGfAuNrBFL9p536yoU8ZDDuWExt/EbthgOI//Zk1sNO+POw2bsqM1pVnr
S87adsR0GvTR3I4DrlapA3c5O1FFyOBiCk5HPEaKMpl43t4eGWhmwGKWROjmvD9lxgKXb7leehhB
QWwbve8icCTm7REnP+mqxkfZlYRDILDEz6nBhw5faCHMHRaG8rv3zXtN+angYashCS7x5CoeRDNi
LS5H3QGunO0jEPKtixr/cwGySY8iyn3Q66WktmQ1vU0d1It5lMtEYc6WBRN7ExT6YrxaRL1bcCcE
ML3pmouEppiCJ9yCZQvoQDmln0xUc4qfIywNAXc+XEYNIt0qulZneDNPU9H9sVkMb/XsRzsZ5q4b
XsedTwLCIcZORLkL6tGnIUTDtPQ48dNir4Kni+KmifhjfCNSLanySZ5v8arEd3ibI49DO19dImWV
R8cK6wXj3uJKuIpNR7F+lJ6RNgpYuGnBirFAVAHjz4Vs00B9bGVcibHOTVeDnQ35oiqAJj3YIjVF
tXKLkXSZIBdN9seBlHEJAoiOHgHuXFCkmmCGabkI8QmQ/6Yu+HdECEvO9bSgcGuRd0H26JAhxRhb
j/h/pMVq6HZGx56XzCIf+vewqJp2TdoJkYH9MdDY/oVXgupKDzgBZoSAMeqqjjXkt1S6C2ThNY7h
/oL2UkcaS/4FOee9IG4lE+/jFH9CH/NWM9oGpoL5S39oQkaQ3W9P1GIC8zYa8dPSMZTTUNUp4oFA
1AMLmbq5dZKKmytgvxuXxz7XDy1/z8IQJE51wpwMmOahSB4EuIOcYOHh8h1aw9ZLcp8G5a7WCebo
NCJZvBwz42nCnFJbYCSpZJ4FGO+Pd6mRn6mIHhQnldHYmWxWTEQAHgpbd7da+2Uq617ARV4uLqFf
P+PyO8uD7zDbTWd6T8vlT1bwJvRWFGWWYJCVRyhfl5VIY/8GnqRrur+lBCG1VbKbq2J+LlKxefAo
IBJbOMZrMPrjSD33NNkJseZ6qlxUN4Q9qNbQ6E3pS2iiixb8jhi7JNZXkI2Lhr+XwJnIzf7ZoJfm
NVfY9RokTAb+MFFzkqNsUahH2fDPpINLU+0xwFQwv/rGJYjHPLYVyidGo7lh8T0+xJrY1VBvvGE3
dH9+zD4pmrfALP8J8EetsH4GcX8QEdphgBD141Z0XSQb+t0RanXrWz14eI7q8yOl5jkT37EcE+KI
qCURdhmpxRZOKcNQfBquGvijU6F1uzbCYjHWGKNA7SR91FWYDSTZyaTLbkxxV4zJzbvGsnokw7MH
aNI3WaAtUtdcSwi4WLtIVXhepCzACKJSEeSWEbi7ifo/NLZQ0mUB4/uwOkVpcprujK4WF5E0VZHN
o2n/uT4g1Rj5OVfAVsqOMfySNvJJW8Bv17MVlCBm8fTj5OqGNzVi/k2TSuM+pKVdeOzmxEYJyjWZ
zLwGRsVkuLv/cOXKBVTGAAYijD5uf1wftQrPnDL7SVx5Xpq2JmUXdOwiDLcmthBGYa3BxxdKiSCb
PbxkwC4BgqvFzguPlLWGoK0dtKRGGy+0nHALprK9q5wMnx77OWjw7Gh5PczbUKADMNK0kVrnOVgP
KBmnJ4GnXEyj/GQ1I1Wud6T7NIDW8qjdyB1k7f6vJhkw6P+a9wCZmq9ToT7UsNv/qzQDrIKIz5SM
Fi6XjSoXpphY7HFo3xVnpANVsbxXReBakWRZFBiY4YgDEyWvxBByrkO87am7hukbAhRW2wi820Or
L4KPeNfBIuSHlCYMy/neY+fO3UvO39ddZGQgfKkHHRQHE0l6pJGd9uc4/7H0dodxFCtwxgeIkN9e
Mj9fypQN7b/JEZcOuRhwxjHPVYDOiHk9ZtAekMCLqnAwm/8/NhoXA+8/3pOAEV8DKwHf3TT74d8J
CDZcllyBCwGfEIqDLftfU3Buyfd3C6aJ2PRqDe4N1pL/4udQKpGM8AFTyi/xl1BIx+YYysi3j0WI
76D4Nk2m2R5eaXjU6t/+t8j6a/l6UnrhG/h4eljKVWz/6c1hetIdY9I0BD2svg24sYSbeQRqKOpB
s0QiRjT73PMe1yLe5QIU32biRJ71PDkN7T/8cn0PhZo4EFICMYmJf0HrK6coWSpSaFCT8swjBkbT
khDUQ9+ZqxyyqBfbwqKWl3FIYaA4Inqh6duG3jUDnBcg+sJZNs+sZJUPKSPIPGhTSLEm52lR88i5
vy2OKSqeLqrFDj8t+jLr51X/8CoMxxZ3V7kX4280/MrKT5xhnrXwgJ5rwV9MTibc7RSL1bC8e8Nf
HAF4TTnHNV+3km3NghkQbnsulJVZ66yJ/tZAWA2Ttz42yzLflZ/8kzUpzOIbEpAcXxKTvmfswca9
zeiFG5BUTA+4PldKqW9INeQ781WhVEX5IpVpuQR5+mW5hTppeDMUi0npkbWjGt3QqOdZxE9/VGgu
Cv8XS27WD0sm7Sb8GI/2Zf7RNUSX9LH8FoF91gpX/OyQ4g9jBouSu1QCzSBo9IhBBY70NjrGfWF/
MXn53Mn+IhpWUpgvRnaDPvpt6EAxsdI6HK8+SPMzGVS4nxkQtqsKdS9e2kon0qfN4+TtGUzuc/hy
aFIQ48RCgf+v6LhZvjKHX7T9ZfSIPAGianaa4H+DR5D7nxpen5Zd8AipWMBY4DxEfAxFoOo+xkRB
4wW+Y8MR0Qf1PlHSLBspJ1Ru7Hc40UyzRLTkRsdE68lv7bbB/87Ug7pWwofLt274WpFBJkM8N1mJ
2N1IKLBx6yaUOaJtZOSwlbgrZX8ro5MG6Pt+5JhoiWgpIXO0xHjP2s5JxVfGAIBWIOWnlEiz3YLT
hoGZiwuyT3rsVew+tX7S8srOKlybeBtV5GvfWKl0BGrG0XYr8blVCQLT2S3HinfNv3XzPO0RVkNm
SKOy6VkLJyK9NdoKRFT43jr0NxVEBDNYspJdHDAUsDsWL0ZuatcRTce8simxmWdSgkFVGyHKIp2t
155Rqm+5n2nyNnqM8rSnzp0CjDf4PRG6ygdW4rg+JNlawsQcsD0ywcP4uH4mh8V57JnKagtMx8WM
xMcVAcIQkMLwzx1+dffL41oqH49nhg+n+DNiVXhVOgdXjmnbAwklewlakdZh0iYDgq9xiUgDbxNX
3wUrxec9z/lqyb4kOQzzw7JlU0X83DJeCtG5M/PoQGUtOw/Vk15v6Svm5Hf3xapARsjTU6trjQ2X
oOwl/2PgfRdDHPCIK01fdbdXui88vGoiVpua2Rl/ytw1cZIEpRkmzXe1GR1kvpsHKNNk5DtiXJKj
dun0pd6TKl6Nd9PwVxU/oZikF0/uR0P/kbgr9O2K/xlIUm5PfnmferqtwWwV6yEKKB+VGrzHdE8W
mBgsNZamAC88rNFXz40ggtdp6/BCy7v4VHxrLWkHDYMabkZY/EjDJpXgedtkWWGum20ffFLP4NAC
ikCEzXG3PVeA8iV2pZMHWYQ85pyzVCpsKjLgBJcnG4UgjDWSJVg1aYCiv2xWFUyUsEASjZMAKfD4
5gTpTKm+cRjOBtxbcM6/qyU8YPUnQpfQEwLY0CYW8N55fvhNzwel3ghBScALjKD+43Itof4sIByZ
wAjwFz19jdfXcA6yV6DeA/er7B0hu7C9m/iayMtKRwcXLE2zXBiwJARWg1iA4G3Bt3mp8Mcy+Pgh
+BrZj+vqW2EHEqeM9qj/dLhF5ClgQOfRWEKOnJ4V4z8ZnHVYZMaED0Evhmj+N0qvOh2vJcrlDGRc
5YsHSCs7CKbDjqD3dF+R/o5fAZnWWaDabuZ0JeSkVJq1iTGX4ZtlxGiM7MYYOvKe7suPhw+PBaUD
s/bSd7DliQ5igdqYWGS6FLqJCi4lIXlQcEdE29z7Trghwhq8nZkRb+Bi0criQHSQsWwmKZP0JqBy
nugcq8EnIuhE7qFU+2iCwqVL686LBnVVFL5Kf4MLtdQcEw3WF6ZLw0PkRvbEKaXcLuq0lcgLha9K
h42VBUOBodqc0X33nlxzuU8xo1yJEiprxrtItkGOgUQ0+TSDMHkK6YvYoHS8fVDO2S4gQJcfbHsQ
N/GQ0kQ6woDvocOG7bAoZXxZAFmlhEbUwZHCKFdYOs5jtgXpoiLE0UnfKbGpYdio1d/th5MY60Id
hiLbZv+F7KrlJOwADBM8igLR2EfwMstoaXkehHqqKTh/IDRxiMH4Vn8LBnP8Jeu98pStjDAiSK1Z
xzS5jtSTwbmLVX/1xLUQOrm47ZiiMQIdNZLi6qNclLbHeL/O+2PLyMTTIOlKzMQKpE4HhbcSu5rI
woAbRUoGHUQoRrgUw9l1R/LaW2YIDL3NFpY/7eSmQVlmJCrQeb7pU2RQEEzyAVANb4GaKaKTXE3+
NLg/uf7ssCYEGFEG5pOs8CABt+IdTXDn5sjT4Qf0avUrWNiylBK6FFxOQSpgwPO0gvpZWrske+En
rpc6jMdwO/IIQELsKDEWRnk3WdadMaxLUVx6YuagiNPihzBs8FrSiWycNIhp/KjQtoSCuwlIitK4
qNZfB4RB9veAmJOcZ822liyN4RYyOkcXo0Z7EySyVvDR4qYofE0B34nJO1q38GDBx3lijLqTN0kw
mUYXuUOdZwV7DVh8eqoBY0eF8DE+W+h1R6FTgvCJJm7UFlZZ2YLPhD2/oAYLGr6CRiyGOeuLHSR2
NInjJ7THGCdIikbSmh90p7Cmw5laP92CDoCM9AgVZ8/gJpdfkbjr76HRzdzoaHK/kUlC+Z/cTXvM
oMV1aAu40CgcKaP/L4i+OIDwjP8T8ksZfpqx27L8uWsDpn8mQePfMjp6hpEV+DGcGSt+SCTwwXQY
PLjf6dnA/Y77oV0FQK3uFDI8qMVuUSU3HI64F3yax4/K6h0dqYDXaIlBoyjcXDbYdj8IN6WBJhSf
LMyQyN7tDoW54T5Ay2/ll2+eMC3nSQT+LhgZ3QsUcADdYfKbsTCU3hY91MnlDxIIOfrqfPjHqIRN
xmiwZ9ME2il+Avr4LxMffQrOV25i5RW337L17eExY56G/OX1I+KQk87nIybOsCvAIsj3n0ZwLWAQ
xgOslQTAlrkSoTVYgTSIjzXt1tXncLwn4jX0b4kFA9p7hNnT050KsWL9Z+YvY5ILE2gVMYOVBJAD
8UPOh45fdv3XiB8N6q0rvFX1LYI4gX/U5aozPm5u0kXdteAldVS8z8L8M7WHWRw7gO2y+qurP7F9
ycZfgJ/keM+7i4q/fbsDc4ayJsvGQsSdK82gfgx3z7wU9TlnGC4vMMSGtJKjeanOtICzQiBj8YhS
r5iSEG/9cK/oCsdHFV5yIadO/0mqPaRMpf6Fg1i4uICdjA4M5iZ5N9m4yF03i010yP07Iw1D1pgS
q2+9Wt1heBtwjwqy1Cz0CQWqloZICLx72V/yS+evpOxfkvlHT3tYhjk75QDvdQP5yEM1ZlNd2rKM
KGOW4fvbAdXlR8HfyxEcieJm5aeJcNVPCrKS75z6K0af0Jnk6F5AhMS3qbtTrLvQ2SyJR7ELJx09
Ei2Qmlpb6h2Z3l8BKHUdrmuoj4OMyUhJpcUJyjE+XHPyFQf3XtSOz6yw3FdFtlFdLJF0kegINgfT
gajKIAOylQQ2fECy+IyxVakvtbxRlQ//3Hqk3MAGbCgp2n813hNlR25mvdEIYupqxKHZX4LAZdxU
3bMLv0MQdql65/lfqUdL1xdXTa6RmHbhswpSOcdna2w7D9ni0wBpF1Hww0WCcAUVHdGgeywxTwRf
lMAGI5ZCBDqYw4UKkQUo1UVlVpdJto6eJM8fsfQ1TgMWaL2JxEYUXmEOJ+G3t8b6ryvmYMWesCyr
Hb2GnzBtL/HsxDbe3eTSDUIxINesri+Z57K2/8nk0YzcpHOpvTLDUURYK2xF0hnJGM698T9Rw7hI
28ryI+O1LBPI9XYPSCtvoPEh5gzZJ6CaJoQVhvKKHmIwnKAFoN1CtR7wPjTNnwYfSgXUVCyR75iY
jt8VC9ELs91C+QdLlLpujpqi4AeYHPKQoGya5drQAJy8KSPjSZMYl7/S+O27h7hTOAXpsvIT+nwv
YDSuclaR4ajPdl99IHOc4nCH/UjI9SXVy2S+aHoiUkVKhn5ZGe+m7MicvYd+dBxJxvWjTYibjBBA
MM2YL+6sbJtZTsOrxVXTjvLSXkvXlk1vaw3rACTKuGVzzELSHoSZSDEZArJC9PuPRNsiEjrIED3v
SdaakwwL3LlVY1imxq+JB2sL6fPYXiBCopGAXV+nC+J94Paw/bhYXbmzjeuTAkTCBUviYTXgOLb+
kl/jP9h14ivEOmWwEbrirokGkpAUXHRENBGzAUYcCnNxIcF/o3RNr4Zgt9XSx2v8MU9+URqV2gI/
x8j9ipbNm/LNYBjWLgEk6OWLwkbFXvdzLAeX+dxbzIFzdG0lRI+mfmr6qQNo6PZDfKOEp8qlyxzo
+cf8rtJsSKBj48ICuFOx5ihQ9uX9OcJpDQfpycNPjhpGHfS14CZOlTl1SOoo1Wxra4JjWAQaCD3B
KmiV5grUZOo3eqJiBX0F2hIAzRCdBSDtbC2A6cT+3yKEj8zpFLnwnO9p+2VgaA79yf/CFUOjGa9U
tOmZU717dEKitufqDGRIeDtvJvCKxoto+gFQBtDFA1YNwP9kFlqEHKURthW4f5/fJf+vo0gluEcN
jyK4gvMfR2fanKrWbeFfRBV98zWigNhrNOYLFWM2rYD08OvPw6m6zVv37nN2orDWnGOO+YzsjeUx
wT93CXKvon+iyqSfMvthQ/7wR8LtDKhco6Ic1wAKFUht1LxNf0ywaBfgShIfy0fS32Vko/5m9n8j
0yA2kMEzsmhOo22wfzVD/XAd/7SFx6fN4jegNOgcW4VeTK8le6p/WMt7MzOLFDqjzNPirQW1Z+J6
B9JfOXyVbUhazQqhciERh1KIH5J6H/AaVccxemhvLpN0s9Oq1fsCWNKgZK7EdgZN8FcU8JHCy8uA
Q5uvWEqRWAxSVjJFWhGsJIvmmf2TKV4H+Rcr8Kxa9jOWwWTQzOcxXqz4D4GW2QOsGgBowQb2ON7t
RHKJaZyDJOVHhC2OvsdlOq0Fv1FjT08Vw2Q75KsCNwVrm1RJzAOYI7QmCxWCRy3X1qwqnjEtDvmi
NlbKGTI55gFONJblViGZqU5yGdeqk9RLv4m/e9kLsTq2Kx66gOkfvThJf2xWEhGNsqAljnWhXbDi
cQXyHhW992YlEQ9mki4rBCmV/Q39NCUHEwUvZ9VWDEDG8jiXg7iq8d/cgulUdIe5is/Q66JjPrch
mTWSBbl7hxuBR1efWE9NwYvEtv5CYxounbkUsT12Gal/ycpIcUPsGdVBgh3XZP5QJs+jHcreYVio
M4mCspfwBuA6s290LQxeme1elMkmIfdzaVxrLVH2tlnmGG22KhBcGOBiRY2vzbzFtmIpfSFpOj8A
KAs6KoGTuaSjnHy5PgYYR5gSAXQNdC9h2eJNGuPwKXMUg0/JLM5hvP6EoIAWpyH8Z+GKRCpCMMQJ
1KLAPFhFx3reCEuxOna487gYjC/YlZzpzBhjbCJvsmVZ23fSYJ8p934kwo9lZS5SMsMxbPA5R8Tk
Bgclp5yrPj4sY1V/stZ6i2G9CaBY7CndqvU9GDgVAfWaKx1qJeNg9gQKtmc2wOdqHgjYwouUUqRg
AZH9Taz5mR80i010xSxwamJmIccWSS9x1WZNFRH9vNXfV7t9m9caY9ENHmCwEunMv3iZcxfxuIM2
3ilukO7oDhM9plHCtbSrHlp0r7cenw4GQ6jNOYrrB0jEtFxY/cFEhd+V/iS7Ok6yweEXZAuo7Vz5
CWGFYwJOMo64JQuTjI8020P2DmlSOF8WMIbhy9/f1VlYi+xA+3zMSFEEI51F/QL7JGcqS+mg/ZDG
4TBp5kzA/+cMrUd/Kn1Wuyp3KIEogdmORNjfzOsvIpH2iZvFNyjKI/wKk4U59vJIbgvPLcOg2JM8
DMX02Z/o3JK67lkQLPZgSzmS1hjoo+4koZeKNhwj03JgDKjorfKqt46BRiIP4o/gMtJX4ZgQsdca
+ymEjzL6wZyka3MNheFh0OeHCee2Aql8Nt3gUmo/NrtQ/43MRfuro9jvzW4OoUlmdzFYERz72uRR
UpLeQ3uFm+7An1zX0AF5jdhrZAXI5fgFb6ufGONxinCOgyPVoid3RvTNRUfUCDzaco3CnIxr4MdI
o0Po4YvkgudFRkI+F7oHDw+e7tDMKGbxAsNdx/ayxjvIk7TSjSPVDgvRWobF32er20QLGFkivDDQ
cSLhhIsIjygurzrb5spNlVBj7FrdZyynZ8cBTVAf8BNwCSCitzYJBkXpWgf8bQlhnS5SI512inrT
NN8hSBPhOpZef+k3JYlX55H1LeY6gR+xvGbLEoTMJaLspMKW/TAfTIrsVwJwlowvGGiougcZMA2I
F7RtBgh0ruWq1vb4sTVnKE8dmwQQ1MEyHvjlRryMDlr6a0/7SCE6MgZfN4TS2dUVhataxFcZNWlL
XoHgsV7J5c0hTXdEPF8yW7Lzo/STy0dpURzytcS0/LVgMMeG4ELa5195z2dHLhM/CyCAHexAZkA/
UDvxV4Chf2ufCoYFH8cyhiF9gkL7AeaW+Qvahy6fWIOQsNnhl6fvqvBpMy5fQ1FF9UkM3nefEgpA
C1UMtEW+GOtgeLjjpGfHfjw7BO9VTLBl7IyQFpK9IbhYbYK30/2hXVUlI6XviHAsvC0TbfIZH9UO
+WUuj9y62U1bvXNCLuTGVuSdKbJrRIjy8pUdez+J3GdvoSrypNK3t7tXuTY1p2ZJKh0A7X2k+zfa
SN0f3pzjDUcaOnBKHg+0VXyiijCQybonuSPr9xkwRAHMI3YajvbcXIaN3zIr2HfbODj2zxHa+k/J
xG+16f7hk+FwZa08c6vvo+DxA1nCUQDX0ZHbPGfyMbNp4W7b2kL1rYAxHz5xqm+oyz0RDIR64YiD
K75oH912YqOXpB3Nk57wwHE5wSbsbR0/vAO1HAY4BosVTqPcURAbiItcm4wKLAyDrNKgPdr6UmGb
ie7SZTwTLClF56rVP7aucJ+2RCXURMBGELQmAtxnjX8mPzXTGs4EJV7mF5uaJSywp6kNW/fCkHyF
vYkxzmK4pz8a13vpzYZCar8tvG0ya/TvyqvxQDriqfYHlSWO4bX8YftMSZm91b7PsufKeOaEIbFE
ix/DgpTmqGRGT+QEGAeY5FPnWtqNbfI5bgofxRbXHXaoYgnZQPM6Fue7JYdK9aYMxCHDuwV9QP5l
Avwx8kIvoh/zKyNpY04nINGFmQ5YFGoDyPakzWKZsT/1BC/925chkrWENqGcmCMfGfNlxQlt2O7V
kY+YP8NdO0BMT9cw8ec9GtbRD/1jRoxCZeVfkgL4d5/arCVCJ6Dv+mS5ZeCJyZek3y35mYZ/3csO
FwBhQmDjKgQS5KPUn7WFifxzEn3tccVEGKxC9ykx1YFnjPeaehQZ2JJg4POCT28QcR8ueEM8AWnC
M7luovMsh4MygjSU9+hwETo4uVjqV8Oqo+HVyPCsMLEZkh3JKIQ5jgokoiBY/yDgWamrYZidQaY8
6+2uB4RRjw+j3X5O2WP+YOPkjlCbOtY9+8S6yo2XHMb3mRxg7UDmg8hSDcfy+9MildOIwc+v2NyZ
4S5yspH0eRnR+otXw76FwrDCxNJKP7IKO/JOEi1XhbigwxADNOqFqK8b8j2jb7Zf3vIJgjwXXsR2
8EbdaKKbzmWOtZOY+i1U9t0Zb3/00OfEFe7HXW+BBDU8Cl8NSNLJZOEGVs4KSyealXUvt3SND0wT
o8JyTnTAsAjtJlhmjYc3B8cUHFI99rRqrUjnIfrtyyUJBLVIZbSKvnHMyK9tc6T0Mf0qYZ3+xty1
DYgKYAEWQon2ryn/xnEFMK+Icba7TWC/idj2rekzJpdgjlL7HB8xEVEv3gX2Tatjxfuz7ezCFTpM
tCQ3JMu3gT8AAtFB/oKoy/CDs5SNVR5840BeAfNDkVxz7pVyQxuAy0TQbU5OrC8M8zAG/hu+iHTg
HtvBNTmz6vpReRh8JLQHuhG3EIkm9TX5mRbsXHFgZK/TOKKv2kQw0ybiSi/SY9geXmAEqUNHwefL
YQCScx0G5Zr7jTSrRjlzmKavr2Z0lHBN+BSjuMlsv5hGtwRhIs/XwNxpd4BpSWDZ6oprFo2VCdI4
APFy2JqaHQYDJbkAvIgko3kU2HA/MOfL09/C+A5Z34pfRzrKNzMmDiQ1uUd8oKQHc4yzO0UuCnkV
4So+qzdpWvNseilHKgcmPZn4JYlfcczQHZ6NwXoiUTnVBEZCu2WRSxlPj4l/XYoZjOOICDp2acHY
3kJlPzebfEc1r4Lqhed5PlxhlCWbqaLV5EMqk6uU+En4F/BvQIBrWcKg7BRZ9dOq7w4jD2i2uRnB
B8XCV8SsLyPDhTSHjHjW6pwxHowI+BmexAUJdsUoVHVjATI+Gz/0aDgaepiRqtcQi0HageBJKv8Q
pxfxxKH6I7Ev9zK+X8wHevAMdP5qdRsIrZJpkWJJZ0fhQxD34Jnp5DC8M+xO210x59+wOJ3sWvmT
c4t8CgLCvDde9tafx/xF9zdKn2/+04vQ1IYeGdIlTnW7S34rbsWBu1DwmDlLweCK1kUpUaXpA7Wd
1Hzz5lItpeQzDfHfCPd11uZb/CPWUsaX9ls0jnmGjaOf6rN2hxC9Nt34wlwSsyXRumyrLSU6UQDy
DBAW+S/ueQVpSVtVvzxpypJvFvGlA8JAocTowpGhhrUAQ0Dm67g+eEIofiIaoB+CgCIWqymr4bz+
8JyrG4Rjvl+YUewo9EfBtc4Fsdb4Ohbjz/TF5kfE6iZDBNKkmpWxpy66Docz+/E8vt7wlUZ7cQ0P
nCU+LkN1FxB0VK6CJVZDPSBiANOAV7tacJodQBxqKO/JIWf6riIhoDPVVFvLlhf6DlbMez+5Pbvd
q5lfIiW6Tigq3ZLxfKdj4sPHvJ4bV9/KT4O5YQGVyTjv5XwvCRD6rHsX0hpRoS7M0ZbmkHhWhJP/
7Tw8uC1RxgwFOUxOmFK/+fuphU1jbR1GJzhCfO+X/cnaa81dcCPTnc7SAWMegQ9saiXrT+vasS2+
Ttib8DmU1LLiE9lFPikNwdJydsWdR14zHObzzAzL+b6EpOrpF1W1y6UOH6D3stn3VsUO7ns4I841
+VSwDIoEIL7TFVvVe05tzOzmzbjU+0QgpdPAEvP/Zh1MLOoHLi99SdYGEdm78KaqpJG7OL+6b/pg
yHNC8WGHhYuNqq7PTGcW4AA/wWD1Z3IBu6VR79+Pofx+E7ituKgFBvEtg9PJvg5WVP2xaCB5aNlb
ddgdKW4U5bsA8jxn6EL8B9mdaYLFyXLhd2SOYuee4UfAjJb1VftQzvOpNYcwoOu9bxZFFZLbbB8i
HqaffpkK4kOq92SSMJiRlhIPRFAuI80epq93Cc79o31jerc526B5L9g/OrQejQ4m22XB3NOGbpQX
eAoXtJFs+9LDI7Tzz4SkUzqL0s1u5iHdFScJuejE+rOr/OlfFMsneRd9wrpeRp/ZBtLkJwtYxgEl
C0JkB+0A2rPkTM6hnIPibBi6vxPrvmys3eJ4DZ2+N5zsyp7CFsHndStpTMHpdj/Nic6Zq8LRrE2e
3hhtWOvEp3LKjWVnxycmo0n5Ebv8SMalRcE64MvNvcl+rdldKNdqvkAsPbB7xzZ69nVFPqy+ZHBQ
HykPQbiXX17EmYetI6TcLno2NT9G6Jacc6hawM/dGnjlvsB+XVAn+IQuAaofqf+c+gJGmJmusXbn
sksZFiQ/BGdl+lDvAv3QwvgE+oTpOrGH7czXhf0DsYVxhDz4iKPBUvzmvZ9qt5fvuRf8KegVnSfE
DhodhKVFwDu4IKQ0InoOg4V2UC5hQzmSzjvf4ncBR7RdgV/bjn8aFMQleh/50ZNLX22Hfr39Q//H
xtsAf7/IoIv3CI7twmfBjDK5ULcYewfEuXv2xSYReETwXyxibDUm8Xd2f6kyWpcOkBgxTGezozTO
LmQd0TTSAsYkvw7J1cJ6Uax6tKeX6SQ+BhpjJX9n0Ng+KiqEzfDe6uj0nMRpgrnHFouDBMpM9xnz
qFT8Hz3JpKzQheuuO4Qz5p1RxKbfZVQ2hKIhhHDwP0Uiw+jRz6rkjrndKmvJ+O2v9VVfM+GUwL0k
vDdhFzOStSPzUQmrd1GuSrlmhPvdJSzdgSNR6Qa0LFxIFXQc6S+HbMuAmZ0jGILfIcbGtans4+Yg
NVtBhA8u/eji8s3fX+NsQ/sX305qXVj2wFZh2TiL3lh0ipV8snhkaQNT5HwJobrrL/jjheip9rQL
Gl69oF81+GSCnre5ZQIW4VGJkiVRLjjXRr8gXw8xj3Xub4FDu8TCUrQmnhil3WsWhvVd+kEEMp2D
jNmSLkKfHmOIQaS/GMF7EQs+TW2KtzpgSfWN1rZom11Ld5xj+mpIXuNQxkxb3ALpB/dqGBNXfieV
Bx09D//S2VSItm0cuDGrs4qrWFM6wqlnAzZscjTt+RQpsNKqpK1yxhvqLqM/w19KU/l+lJj+pDl3
sI9KlPc/PftqEE/fEAhrvwn/xeggINeF2UEJPGmgWatg3pCGkxnQ/bT9/28P1ji0JWq0DBdPCR0j
V9NdO4KCFYGdjfAnKbfjrTr9DZz1AuvWwReqomaMzqv9AuFT9rCag3Pd0mYP55q2pup+FJYfX6xI
0FrKyHgIwdUKBYk5VmndhOYas9r7sDDjDB+YWN7RWrg1LnrMTdhNOGzCdbsdbox5Nebg52TV+f1f
7RgsNz7gW/jl7f2p/9V/wq7xk1sZLCvXPBTH15qjHeTWX+q/3M6XD+JZ+za+rSPxLludIe8i2KC7
Zr5qgxQ56wv9MKwbXyfVQGWx79j5ma8c0UStLQDN395TH+GZD4IPnxwJG5NG9tkco58QvudsAyq3
Q7fl/zR8oH2y1EABrwkeVqF4qc1Kee8jRMjiTcrPwYI9WmsfsspOzDuxoAQb73VQDdTBLDSvGttW
/3G4P7HO0N4D/aX9AreyBCtVzqm65OGswmw1oyuiaSFdRVd78u0o3bl9YLSBwyevhGKnsnXy+fbD
R0PAr30k9KuciZIwputl9vFD0Cmg6E9ZxhiyFIk+FVcMESDn4DXH1oCE8WLqoEFwxGVWOgPelp5t
/Z6FXnnVNTYaTbtQYDWBtnpim9EWzZ7j8D2iuTLp3yTCvNEcPtqXLx7NEx9Iuf0n+4AtyBRuIwdV
J3N8XEVfVP51hHyy4BWaPgGzM1Vvz4zIDSq6cTbeISpBvaRPxY+WXlpabQYhTiKcc+orPsEbFyVY
P/gAcX5AAmJNsh/xjv9WCXBGUqrnjzo7ckhqy1xH5Vwj2luZz0tf/rJUbZC3F7HQjutjSoi7Zy82
hG4G55kR6Yq/L+YnGdz0gf8XLQfTKI7LaLH3VWcsyWTgpcWJEOFx3847OGvRnlNKpiXK9rvwmLCN
GmOABeucRskG+iguKCFQ+ZsjDwxKl3R/oYNoC8kL4zkdmPfZZbkfkoH8TbvMRIcdGYVaPltWglNr
awr9SpoXohtjw4/66g7jzF8Du0y/EeHDj6N9gkjK/KLbWsXsW1UM9mRqn06jxRAVoyR23Dbe4PDB
QQFipQJwENlRuLkI/DQ/jLts+RqLiulSxpY5etG64ETxhRV5SHgcUzdwUGwqBjYSxt95D5FbSmXj
qOmOKbrGwI+inuatZyrVe9gdAoy0uM3Qv0wY4fJPk14t0uT07+YvwGvaLs1THLKNiqvlJ2dYRnmA
lswucKEhZa561SFCLaR3AFnSLjGqsv+EBjzFOzP3VNWLOCJbMgM1VneWZN7i8qJKRyJ6qd9R8ksu
MHkwHbfXFzouozJRcyg05mAgKlwgp0zf0sSdAHgAFphIcJtOfLw15ZcQ/sWwDsvhgnRIYGZF30fb
I9Ec4TCefi3t8Abco3ppfM+AEGa4W01OadOQlnlyxZtGXVjUZ27yqb8w8Uzen1j8GTCq1DD0niWo
ueCqKvQoDd/SeT6Uubmi9MDDgzTO76H3V6Vjqbb7J/Bvj28CY1OF/6RzM/bMUbnlHEsBUcxFu+qx
IEdY9eoJSjGZXluL2nzqSJsiOuipkSZkIIQe5u2HAhsvHQ1DQerr3rrP3lLXNVC0dszHCdwmzUzm
AsIxLqCel8trph/0Hl71X1acEoRCnMM6Nu1GI951WJALmSx4xm8o5oaNN5oh4owpJ0hHrydmx+B5
MKjKbbcUaaZCT43n+pg0S/rL8cZcr5CtBSZlmTkc0gs9eMuPiHE/f+kbQRPnXD/cu/mWQHJCvGYb
7QsrcU/fiR7bCWBuhgV6n8HjACUdXxRGZLzqk4mRgv8u6a1bOj22ifL5h4oNO9HRonN8YwygcRja
zJYjAO5T1h9jljwJcJjKn4myQcEHLvC/My5wFSNfQMgtSZUlJ8aLn7rAfs+nruoG3ygrnMSp5+i2
QKSBf5u8fzOZE1IV8L7a5W1IysW7g028IFazcBkSzFOQ/hjisH1dMVVOxGTieheYcvJZpRNhblhG
LMx85BxG71No4QZ05BtQfuIdqEmr4a4B2h+283xafcyD7f9H/AqTO5oF5CKFq13UQf4u1Uc3fxJM
ztNLDGlflUZviv4CY139US/k6UFHlbob8TN/h3ZF2QC9XsCVix4IqWX2HwavYzFdS6ZkCoPl6V2j
XcFzVsDt8mOrvDJvSqWS27Nc81yxUmDhG257GdXqZgqMwZjDDccuO6RfRkPW9TNlUNS7KMxGf5RQ
hshdbPm+ozGcQfqMYfRtpu3aF3J1bMfgdnAMGlbsqSZCU7u2yJl9X5ijEbzjId9bW1Kpc4DS6N21
7GafDOUol9sbGyi16qn6Nw0ZaJZRX5owKhh6vRyiUulr4SZN+/gCt8kA210cXle2EUFEjOy37YyE
5vAEMk2dKwT2jDfaZ/bNa/WOVoKrKmuZXnOHbGqy6WWBv8Aa7BvlZyuehuGI4AS/+1HNzlqefbjB
ZnVLKbtSTAZ4syUiAapPptdE6vxh0Aulk8n/F8eClT57phZDnDiCucExdBt5t2MMtwOZI8Snddou
itw5XpBWQeQF4lSpIWKWaHTjB/oSjYMEZDJjqyCixs0cCF83ky9LQi3m743KU4RvV4bDKWPxZc8+
JkRDGC6jtYLUah5i/MbFeLXApVXzGr7S7UOSsTH8mDmx5NjswhucfvodJlqsRDJ0HIiBJlRu9RpW
E7klln5rx+s8SJklqwisQbWcbdLGPOsP4sTNqU6Z8EUEWDYDxxIAspSTukkp3/Gsql3EBkmMAxts
JxMWC2QSZieo/T73t6kfw5nCzZamHl1Gig8WQd/1sOSyqMdfofwOmaMqsIs4EL/e9OA42glQZiQV
rxjZzYfrC6Wayd/a5KklKXDapHiBqyV5jHB96xdueKdH9eib25A9LckVhN2YCssw2qT1rZ6no/1P
EjmCemJQwU/YExYCGwj7JEOaLgEzsmezwqIYQidhUF16bN3WuyHDibV/CXOYLvn1eDx2YAlH0r6O
Bl6fGbLgYmsX/iFuctvifEmYmMenoD3h8VfipXkMG8i1q2zk1FvFP1c4A20CxB9pmP0rxmzqdsg3
CXmruZeku1TfUmpApKKQL1yLeJ9oOSMTyDfsXIXZprHUEpp55tas9L0EP1cY3WLm4cFigIevX0qX
9B/8Sr3KSXVCDGP3kgRaxqswjfghCk5CqpR6bQEuguX3hhi+krNtM30l/OkU2RGkEm9Ydc9lr0aQ
5ebvCZwF8neaV8ATT5GvJigdZYtOHXMfvM91d23iX/ZgxfLM+5h17K/QablwaeaxBLt6A6EwTpPj
k/eNeQ+SWXpHdKQiHPmuEdiE9qiPtr5TZyAVlJ9Lz0O9aRhoqg6KnOUJnnYXNq/pRO1IEcCafJ1z
eRvLJH1MB/7xScF0mdpv900xrn3zFGUOTDHRRQSqfU09R5MD/7qQfhFHWy5AqqFgR3YPACJWfUi9
Avy/kM6IH5QqaLAP/vaOhXyJvTebfcO49CLpi7MzTC8cyCTLUoKZ5DhAI79wvXEhNsVm6rAILywP
lfKTl25aEnaE66X7qKYl4Q0jKzJqvwFCCB6/OoGEIpxB4CliDamwzR3Xmfry3jeKmVbDfSLBoCgB
mDUmaUx/87weDUvgycV/VZ9x+DNRkN0o82XLpUbkbQjxzC6D4GvkDOB12TLpS9z0Hw86XyGyY3dl
OGY9I+uqJDuGE9UZE14Pqhi6DCp+sQ6Zd7px4Sr9oiWi9TNl4RXe50egbYlOQ63kLmYgHZ5Z6Xoz
co6lE8YrkW0UzUZqY97eMFLjz9Hl59qN/oQuSmhIiai/OVMmNkVodVH2yy3VADc0/Q29vtTZKpCm
Fgs+20dsLGkqJhj2UxtMG9YTXaaGxsitP1zkh1z7JpNkTI9MnD06Dv5i7qJTRQibrX7bDImq1tVi
fHihjZOWdeXcY74Fu6NF/QGuwRZ+cWtY+g7LdV+dQyQN9bQezKtyKMwLr3KjHQLjaLVbK4etd1fa
bQvw7KHCaLsxALNIYZzl738UslTPOK+peCb7fWvZxagXkfiVOVJDR0asoFvfoqMsM5ERsEnDfYJ6
xFwiqr6Np94cdKZeuCdcSPJ+SRWZs1QR0HzrO+0J6m7OhE4uARMmvnn9GmigcrJoBS4nvsGIeD4j
Zstx9+ShYRySOEB/nVJiaEMqWamIroryk41rrmikKm4KzO3zWVktoVaTZpBJ2/iJAPQjx9zKEU8I
E65+CxOI+N8YmGLjBtmKjNgWdid1wq5uWVL3gsYXH3Dmw/30nqOsqSo2OQP/eZ1LnpuFK0411JcE
i5ujxPTddgRTOloIkInJvoA4dID8UENrfi2VT0bQ1N+9LyQ7/MhX1GZm5Xhk4RZQ0pn+G39KhvfD
HkESnwTaRMfwaAVBcyCEzh8y1TD8J72A4XMFmME3y/Eudb4Gw5b1B1gSXDfLcpb/IBOsu6ecwp4Y
qD6ZqOW7DOf7e2uEP2YYLbTwhyGk2GHauc7Nbcw5QYAtQa1KfBDSYTEpOzXYmFiK+2tLPSL0azNa
Ka2XISoMMNNJLkoPPdvJGiNhQQWogkLOfLbtwMXgXsJ+hyRmFCyFzSEIlQOpfyS16w8rq5QCc1i2
sU0p1DNDcuEriYqLl2PiK9xgzx+xonZ/CGCkaXuvynEoRXyqJghuL6cebYo0GvL3Qws5XwgzOfeL
4fert86htEaE5IYiIPCfVi9zr6nfdOeraCPrRyZNo0yWhkpeDDQ8jF9OweFwn9kBZvPPaJfGW7MD
IBVWd+R4EBJSwHc9TcMI0p+v6+NKGRef/1XOP/iO5jfYUW0JW4lDqvozIdB4w5UMhJ9hB8dJwSz/
kW9Ecs/sFxrQGwVidtUq+QOsfdMfuU8oe40ByB9fMq2PgAAHl0+tfGBlfXeNOAtf1W18HdmQTKlK
BVyrSXFibCr2mOlR/ywDJL9T/qlMLPfYo0rqjokziqaCQ+PlRJtz67HbONrW5MnKxsB4CsADVxEw
O0Tb9hbPeQYvzDxzbhL12PTB5lj7wBQsPVWNCGGEgYXmv6b1e82TRdxT+o8ZMv0avd1A/YP7iRHW
P3NaCl/hqf6XQOOhQ+pWynMgqUfiLABjicq1bW90akljq8fpa0xdZGFdIt7NmXGLOIKkWymsWjIx
ARY3a6SdCVoALteiYRgq8UpE83bQR8tJcdSHJbg5w9paPa09w4KgzVcaXt8MzBE+XBA0oLPPsfyT
GJsp/k06ADiEC0NeifE1cT6/vkPp0jDU5IGxwpNo4czcAgSkUZ3ks5nvSlDP0ZIfJqaWKaxzLl8z
GXghNEXwnFiOLFZKgJCZZykH+NnbzA6VeGNIf4X2ZY5gW9aFeKFishg0Da+fmA9r4DMueXWbiPdd
Zy+LhRVH/z9eHe9zWx/qaQurBxSKVu0rkNHRNfiRCXvsjqNxrzHMK/Ev9hzhrr9vEwGIwxHHEgt0
gAda3ISl8LSeEr6/jL1nVGXrJIsOnKoXUHjwVQQf7t7djyWAojwzGDAdbPDxT8AnybSy/ZyMa8NV
3rYrrd0iczMaw8YifCXwz3AOf7BP2lgAKlGWSYdxKyjdxWUyt4nQLPyisIUn7hCiB6majAv9KD6v
/D4w5zkZtQvsehEgR6BWshh5oQCeMRNpgtsF3nUN69IOUKqwri/YFtZA2ZinF6t4LdN6R6TDE5eG
8R2zLU3I50WSP0o4ERGXRSGTLrgLemIKN9JK/VfDYsT8op2mFBNoBVyZXJgg4AJsf5LQ6ZAp76Rp
mk5BLhFVIRxPdoImmbImXr4qnb8bvSPGnsoQjYFoMMClo5BAcefnrVaMHbLfxjpW5wePhFcvAWI+
DS85iiiq/H5BvwH1ZzYHIV+J0V7XeYy9Gl1KFb4Ag8HpNKzPibGIyb4ltG/MKK18f13xK4sBIJM1
bjdTGW1TgpI+fGj7wOiJlUfhZlqwnl0BIfiF/ttQToEiLnKevl5kZam5RGFB9M73/B3KJXuyAb9h
zQ7j64cMa3ohO2O8Otqsv6QYLkZ0S6fuAwz3AS5/bAvq/t2TQBVSjUATCFdg4Iwa0+GyfzAjUkBi
t4Q0NVidK4Jb4VnYpuXnJFUVMqgjFrWGbzkDfkaJa21FMLcy3lgg3a8QJNBn24NsE1bNeECuHlax
RiGOAYxJuuDTJksUqG9KTn6dCOhZF+gLZjNvjASNfLYS81E0kPvRxfA51FQEzIH6lNR1VhAt+41A
POWrXvyRecojlmxCFKgOyMfMtRGPnbQRBtlVCcitpD/1SLueLbvL+9G2O8ujSJyIQg5kTwk/DZGU
vcMbUEw2ossin4Q9SNjWjYRfGl+x0FcqVSj+DlaMZrtUP5zUNHSlYovnR1+2ONYjR26vbKAAXWPA
SEs2wIlMv/rKz1+nILe79lI197mJgByAj6gWP1V+kTj9MsXPIH7TZHLiEmk97mIhtFuYPyFvTdJd
InmWWC+Tvqkp8mQXCO50j5kEFuxZePQkknyO2nsUrjnnzNJhcVMiZwhe1uuETjqmX6/ApwcA4hkl
O67CqPO4BDGpcguHjMUI8x5w16xA4FSNXRMsLM3TI1nxjHwTDhuDXyAlEeUqCN4x62B5u8yXArpK
xtC4iEIM6W5J34L23ODG4hbyzumweQc+3UbULbn2wBkl1IhgufDSaYuaS9i8Mr8KcSyVCJg7s4Kx
sW4VjwYIIK2pOvz98GkCZp8YLrlVOaJAliMCMkSki1cdhdx2FlRzN2JGb3IzgWb4GMBw4nfQZuPJ
7PbS1/y4OT/Znes96V0MrrNR5b0McheJl+5ApEPTN4XqYHmi+E849zgfcrfGHAdiJPjHXARmTsxP
qnh8TEjiSLyRvMLtykIWhxASIv0llbh2GB+soGx0yiKKV/6LPq3dSsqu5yuIVgUqKY9gjWnYwR4o
wxFlM1XZB/PSiM8bSjE1vb/5RBFz+LRHBny1T7dpkQo0zNzPhBsgdLECQbpgWANQGvyndm9vKjnR
o838kt4SKTelVL1pgTubhVtsYB4LMu+ccCSvBdaFx4eoEoitqpNq20LbGt2FCZIY79XxlKp7Pnd+
huIhFmva0izdwSPDfMJfgOiLfKxWULioNc8VPwuOUwJrsXbgujU+2FkTXECYFUpj4Q7DmlT0EVZy
a88QZ80JVe/NATKTDUNzBaKOtxrC4iD5yuBwueIvJKyIugnFh4kFhFZuGrVj5m0XXAQWgqCX0vnw
WDBo5ITHh0tjDEFl2PBJoryIgc93jznkrX+n1p12vUt2HRP3J78c7wF3HY8NPyVeFP4U3vcyXLN4
wUKSuGPsvhewf5AX8nXkCWTKSp/SqDZ9Hq2ZfJJ+dYaoLNVzZgiOlm8MTDNBd0W1530zArfr3CxB
xjgrBaMxvlZeN+k+ALUYT/xPA0fHw3qiojBOpmWjweFT4XvDiMn/tJ528Qj36AfWs3goB+H5YiQN
4jJZ0v4ie7AVkyjnNvfmh/tBD6mfjGeHwxH7ifDkC6CyFS5IB0hb81/HC2kwpKP5vETbltAy5W/0
k4VxmXuvJ/YpPkmeq9ej98W5C2QdT941v4UP9xlhypcfixSvOD5YNnSQXPq5gZQEdIQrX/FM52zY
wBKNFuALJdZs88q+QqG0OUR4cJE4MIyxFf7HfKuGL2ks61uZQEf1O4m8VScnss+4gwCmqT6IWEgD
2wyaoyYgVHFYuDx2jOkiAdPYUjArlhb3uJazpGFGh9rNKFwWGzvZyty2kOdsIYKqy7+f0hxvD53F
fa5S2iVsS5oe1eCFdikNRdSJU1Z+KnSFIa7ZktZXYg6u8WiSFyLmrsiv8qaceZFIKKCF8f5b/aUG
Y2vejbnZ4U9nsYrBBtA0Bp2Ew3gGIE0ypFM8AmPJNn9HWcSkqJTpfrAeWKDVWX1yRLYHRi1e9PPp
exeY4YX8EwMwsdi61Aw+ZOvO9AoVQOLpMhjs58K/0EKQw1jVvVpvtq/GTG8wK+QdJviYoaP6/sD1
N1dYbYzh6USvrwgntqT0HFWHxasl85UaFwElWbEqQ5dT9EkppEb3AKmkUW9c8GNL8/4nKWcERE6N
ga84dAXJR8nWTewW/5F0ZsuJalEYfiKqZFDwlnkS5yG5sTQmMgoKCPj056NPna4+3elEETabtf71
DyPlGnmHjMnEFG2YTxc3dvMsXEClN2mLBv3xyCZ5uygvAKoQCGjYFSf2B86PgvQtZAjJIYzuTW/s
G3/SwWEwwQY3btifjfzYsEVwAOwbAqMxpnY0/pRl9LYgZNzqnTdMsQS0ODzQHMxIAHKhWfJqAirC
1JpA0QN6fhLNTEwKpr9ryhmoRJwAtgn80DlOHlt5OXZ7cYfAdFUKAZ/x/nJQG/JS+eAg6SCRhLnn
/O7ziVidrxx3UPgsbq/wDLcyFJExXPz9Q6E1n64U3OKYrU0d6Fh8YM4a1QivlWqWNvsmmZsanmdf
K45uWmzGePBA4ePscNBAUIU2cjhpDmFnMmLi0w4zH3Uid/y/+7e9cgh8X9IEBVRLiSTKcUvih7ks
TNV4Mz4QKCstGhx9BJ3D2eTM8a48KdWURyz2j+MGMn4/PWhpA8Si+2A9dRY9akqITAqkjWmuM9Hs
8jx+Iyfi8cvgkJOcwfE8mw9OWmdg48XIFk3LvMGm0hlNpvDDgJCGmdLb5qX5oLSp7b+lAgiCFJO6
kkvzSSMmxawiPgAfHV0Pawmu0agi4eO2K64pF4jnCbfw8Nmg0YF/hxcRB3BWlkK301BggVxPNrwO
H1uFvMTaey84qXxmPgFYMdZ+3DnI6EYOPhKvA482dgKGwjwYgeDZs/IFgB/EY36Gg4Zxz2fIOxfP
BaQsnEjwL64CuWHj1wEIKksWGARRRI/nGBqZwJOeFoL7iukWbA30TgXRY0Rv4nmXGjKnknOOwu6X
m45XAMnkH9EEwqlE34Ovy+TaXtUvqF9TzBbrgDXKKYN0KZb2m1sxM1mLnGuQctYuy2n82KjK0Kzy
JAfF/OVei+HnjDWfBZWTPko7jyVZe8WKJO4pl52OmciUS5g72EIzOBV/q18m7HiTm+MTBqsqJsR4
wewZ2YOksr9PV2xh+R439tKGSswvJjoZiwjdGlsAIwwG9HRseH7xqIG1AGcK3w9qBz40lL4rJRgV
IIcBfALuKgh07wyZLS7TO13hC8JdSYnCuWNBc5phKfBBJRarxsQOtyI0kiamObC9ha8CiWjls6RB
7VnJb5YJBR/2pjwk+AOu/5xTBDIvh574qSD1HlcocdacJq4LPwh2iUkXrxMTZs02w8y6cznXsLpB
tF7c6OiekbV1cC1Zeu6ZehEXGbxcGNUAaOCcJRq4AbE4WODlEsiHyaGswKJdYd/CZvvEK0b1n5LF
Es+h63LDVv4HCxfNQmDF/INjhH+BlIMrRBAoqxZ24sMhIeDDcDt24fhiEcchYib0YcO8e3xCWM6Y
zzIygbSJ90mfsa+MhQ5CEi7Fv33VJJLko4VVFT4VV2mjUbVahXOKNdbpJ1RmC3XwgdL4hLwXNAg5
dRpM3tulqmy1AgfWndyBD24J/kaUBe1eYuIM7X7fCqakjRB284tYYzhSOXNUfO6J4mKvpZJtGvu9
TIJepa5eTH3bqddKLF4Dpnwqj7gdc1ymuN0YoYHPD1sMygG4xN0kJM6axfiZmjkh21OPQPG4JwwD
weOYbaJiTRK7BSUfg8TK1bIl41qIFPxOgud7bmG48FIR9+ASCX3e4NHdfIwGnPZtDC8aDL2C5v3Q
Lwz9CDjkJp9AX4LTwGyTcYJHlOXUKV5rBIcEaVWHz31B6NybVDPVneQ2EThlYWsSIy5epDcgVM8Z
63pvp+GhySwJhcIowyh3JOlgN6HASkF5LPq9YsdYuisQkswzemdI3WFrJ9BDmeTrM93CvA8GCGfV
mCxbxofECqUSgKAp1VaturnOldNrG5hKJDBvBiDW7aVRvqjnLlYCmh6ya5jVXzJfZng+xBaAqkhS
18cnoW1ZuVNr4jlHNp8f6MAGRCALQaMpOuRuE8CD0o7opTGcWGf/CUhgMHv9p7Fel+cuWwnQt5FY
YwT1B6sbxQ5T6hRQBIZJS/er99Bx4aATigCV+CePRJ+BqEizTL1nKLhd5njtGAWZ3ki77B6uiQbC
POLdKbvMgXqmgB0Q4Euyet6062OP+n79tP2zHiae8KvusQhg8k2Fn9vwT3KmaS+3PrV2bWfe2+Ak
vy4uU113cNBO6ezjnI+jSHYyhpury8BcFa9+s2sdpgUBpOZsiYKloNK+cR0hQeDiwloRfMHH7gWn
CZYIn+OSoVxGuA5KpKuLAmIX4pbMjC5crulaXg+mbOXf485OQDLpjd+PBdEORuzMzdvWT3UrYl0t
y90eLTDIRYDcxpyuZlG8bsi5F3yV/8RDHKkL3CeWxUqyiRZdtzFarZdPEuL38DNdk2O4kgJihNgw
GGuSI8pVn/8WW3nPkhbRc0XEUi+xKb2of2OotA3kxNhNs8dRBY42671EMg8jMh3ZEs9OH/mBftH0
r1y3jmFn7rf4eenr0XcU3tZiFj2Pr8U20vQxGLQ63Fd3sE47s4VVAvuQ6PGT4Jdf+FOIB+KvmMcJ
t/xUnYo/JhK6QadLDBalOB0JMjfECYgBqZtMHhvlFZIPJ/GF2xEVxO6x0a71ttkP3EnOe09KyeQ6
/+o4xZpbLLGYWxSjEQNt1dgbMHLw4E958x2Sf35VnC5CphmSUcQjmf6MrH3wE+SbFJwTZl08yfj1
z1cQlmG7Ku35gXcMqAmY0zytmSUtZtawxvyfmSR9xO1GmCQJB4Q941x2gpcWvH4Fb1Ry7CkZobJB
ISyvJJv9tlc+SLzegojxNEGC1YwuE+C9RCneD8C79wvk8vMv+j06UEjwMmB04iTkx7Ls6OsXJ9z/
bKRfDpw3rGmedGP6SDJSHW3RLwW3DBjgjdO7IxgBDEy4GQ8XxJUsk7k7cSbRhxvrAvKY/N0PIjEm
6jY5NCfle3rjSOiJgFyfhObRMtGQ8zp8kSH3N7o92MV8uXTfI094/jW/Ad13V1CK9sozX/0aH92b
Hjj/KK+KK2US5QpdEllC5VFcwa3Ebww1HxCoalIWoMVgvgeiQM3AU5JHwpn5zrr1Xn6zF1b0SWPt
sOtXDJZq2uSd7HH/szbksTkbryXPfOYAEhcLN4/jPGW6pD/2rAwaLngheyzOrhB/cXYTvnDq+HqB
qoG3QTQaiwq6TUr0oLFni+QPjJnJPywMhuRTmA4Qeg3etxCxkbf4ncOkEwRcmQz49aDWNLRal1nC
KlqAv4QtC5cNbDYQn+Imgv9f4ZA5pS3ULa71z780ZEKi2smRFTZeMErs/9+NxRtJC8gDDvoto9Z5
nF8ojohn089r4qYMZiVm4+E3ftHWnZWu5BATFo+pmte41PQMzglz7wOST6vbZye7uI3b2YIoM/u9
PPsy+O2l2LQb8Vrv58EnBEmxsgPZEdp6wPfo7/ynuhUGQ8dYMMD4v5TV5GuGpvOKcMERqEomZs8x
Df7T6Sjmfttfek/Y9aSjZJgBXOE9dwvlwOB7m26nwfljlH4B4/Oare3Hsmakg+EO7h3chqwThOSH
DnkNqmWd7yIaen7sFtXXc/PcoLc1cLpdP/3nRj2Wvhhke6RmqZ2sHzY2P5v81h3SlWpfE7c+5DvR
Fs3nN3Y7myRQr8UCef0K1GtVbQu3wLJef65luOyMSbbFGvALHux2ftfPK85Z/Vuzs4IpNfp9LR7r
/fDbX+/fUy6Lqv/eFxWuC2iDoFNuOxyIespQU4XH5IputXzfZgfmCh8I7L3+/AVGFTbZulzAv/IV
K7+9d+lNNHELO/u1MT0W68d4juqFSr7B9HReyz8oO2dOeXig93L6MN9lG6ypgtml1/BYRP9pPFC3
0/rXtMiwfJgzwk6jRicFLOB3Jl5MJMsP1PdLIx1UcP548yDZdR71n9VkenoOS6afitWYGkNAxa4I
OCIrkxCCOVJEbuJftcGzyp1pUS2E9cvGU68QvyqejrBIh9UwWacqTkQAanarRWRwpdWaKdRHZX5K
ZJt5H6g6neTjJvgDvkJkZ7CjwLhbxmUIBy9MC9BRMlUWdTYMdRy2afs0ZNRIUk0/h+2LiYkOTwfc
+/mAyIWrvC4tFCLNYgcE6akCMwoBzChuK3Y+/M1ablHqH316YsgHyUIcN2Nel+/WoqeLAP/+srkP
4XDRNWC8CQtWhfUIlMxemIJRBUQhWdgvgSRBmdGhCzMrYJQ2bpETAB0eNXeIejCvxhu7YxfmnYEC
EQ3DFD2NG7DbHqt9tozXWlRcH6dh8/rJ/h4nppSwRtgpn66IMBsDDLoWAB9YoDjmIrnfnH+lRXLt
kHekFs3y2BHB1ScOpw4OmGToUCN1qBI6O6zB9sztBrRttrjwP7wiX4BWgUA+ROylyN10JsOmEgOw
XMBbmDBi8ASZeWyYxnSajdYQNR/U4TNov6ecA8DiRkR65AK+P+ln1HXcLIHgP0QBwPWH/U5724dA
wINoAYqnMJsLb/wIuB53oyIwp6sHKXs6CdiXC/ANhg0wyCAfivIA0MeW0KzQ9fJuIj8EKK+QTUHq
g8414GKyBKqxURg5+DzyaOaw7diQMxWPsqVXT5O15GNmBGHBafugZuRFTMACwFugDQYQYHwaJjRv
l4awPPK8nofwUEdszmAM0CUEhBo8yGdzs0+JnbfBfke4AdxEswscatmGRg96GEkMejxYL23793hs
RrZ3AnaGXySUcNYa5lCkCMxVY3j/wmKbChspW8ewWEFsGUrSk26U6HObbQTvg/ZACv79RyzlE0eB
1Efmv0mxf6yD8T8hFBCdt9wC115BSAFTd1HYA4G39ak7VYdk1W7Tb9bf+QKFauyFjzQVOHhyExii
BT55BNdELk5IOSF37TCy0+ojxQtyQLCVXq9dHrqcKjy4afYAUNAwZIeGLlQjypoHo/N2cTuxpHAS
1G7fjkN2lZ7j67wpt6qiz+kBJQZoXl25EPpTsu3GqgmAoENh8Ij/6MsyFe6rUwFXoxNcA3AQIUW4
qPwwUQFkDclA68+E3cI654a6UFZVIDtQWEOiKyilKfvxBChuudsToftk2D12IYqG4YCF65nS21rj
0Nc82Zqiqa+ute0jIhrRnTuKmRlvngJJmIRvqv/CzG7M4HhiZ5fubxIBrFP+v/z77g0hp/a0YBI8
8JkgKjxiFMbT31NsbIFk/2zU/tthtDIWfkoUhxjhRK3d2vnxEyVhfokhJNOB8/RnVGzC64Ln6uMy
Qfj4GUtW0GsC7r61hejhBrEkwiK62xg6RPFC21C8b1oCy+Ld3D1HNL0+VgD2xx/FFP33cCV7T9sn
F/asJwc89x8Rvju41oy4CEMfdC42FzgN7hBxYJ6uJm7r0Xmgm/y5r8gR2cpI99jF7ltSpla4IOZE
8UH/P0oujQRgLQY2v3QjzaVaUycaRDXYH6fzsm3JsTKcvKCMR3v5cgEZjTn/cqYA3oHJZUdMjg78
7hT4YjRk0Z51471xX9BT6dfPR4pYp/Y/PGmLaLYg5sWWTKxVSpPwYSsP6SzMZFUu0QlRwnDTuWqk
wRRhDrotr+JqHuZO77z8ah2vqbXLQLxxj/LaLHm4lczUcEqH1B1WlPQMSOznoaFHviB+tluPVo+2
3i6XuQ/Ma9Xb1AeSpYCTFpJ/9qeUp1Th2muMZCMukBtBi2C9X9Ubl4tvE78gAJAKfmVIRL2+YSsf
Nglm7PAuEM8w2SqP6kqib2gWw/G8oVbEKF5y7yakWvfOWdQoKWJ7ZkKPx/eP+3Jw5lsBo43Ykmg1
8r2GToAHFVsR2P4xtloLHmU0N3m6WmQfbZ7uHFvVxsAyaVx5vDA5m0uSE8eUhRFtWUy4r2l+Aiar
Nrd8jPltbrRGsqnCz89nOWxy1gaIvwVF8GfmnJ3cU77L1JjiHo1JrfGkh4S6ipPJwHVSl3GYetji
eqlHsAvH0rk+LbA/5RNVDu4NVg3TEXu+QGReBntuA4c6yh0Bx389vXQnAn8ys3KmXh4m2CCxYIkF
XeG4lW9yl5bMnDk59r+X1MOs0mU0odPk6oOhwf3QZ4POBGPuwsdM58ijptva1Sw2aYjJ3IbLmSP5
jck+CIFj8GdObd3IuzfWksEhm2jwFzdyUB2EMAFCUR/Ig7/lYUxm4dRO3PO6xJwJeca18pto4qKd
dif+xDlwvjipUkS9ZLZBclQ2Y7pZaeZ+ZWiYL2UmMmBzspmauDZ58lZZP5n/3aTv/tR4zw0Qk41w
PlQctGHu65beYkI356d7QOI8tIlj42GC9vLyVQsZ+gcXVvHaLZrwzt8QsDLACvuw+0NKVEQPO7V7
bIhBY405rceUkRhXBCCBksVD72bAzeCA8NQixIr6DzWDxdgQTKdynyb15U5zOr+3Jxb2nr+Zz0Hw
8Ru2ieoX8FL1JlH21/3Fq9ib/wguomzW3MtLXDm4+89FbqZLnMyMd8gwExO3ESZlJ8+deYiNvzON
kGeZkp+yRIDiTQzZbNl8Xhpk4g9OceW1Tvad+ZLBdMRR7d5ufdDhDV2yVVqtATCvwwS1CMjW5TAJ
KvvtVsR2E6VD3xec/VeYHFTBhsgl3p3yImDiMWUfqq3BEH5etzq3FPyBwCqwg8Qy0U0C5H7Wcw8h
Zhq8b9UyWYNluu9tviwcDM7QRiKctZKojPrxzFhnp3NEPiw+Tk7FsQ98BRjYiSlAgWmxRQejPzKg
8l+7x21YsEcYUoT0izmErm5bC8O3ZfE9ernr1Y41t2KyQVWywTwW+xzQh2vM5YBiXpjyz+yvTYzX
zMq/Hrv5MndG7/o6gEa1gkiBppsuyRdtluiK2D92uEVvzPSnMx7WJxR37y3DxGaZv42MPYSGEQdH
cjFBEfby8RlR7Kc7nvW4mxVAApJD7AzFq4XdHAu/8eiXZI3ABxLT8GTU6V5XmkdXMqGwXJdRfEq/
RE40RDK/dd6r1w5NsvtvUUX3jRgma6q9TbZpWofJsuSAaC9LAAJtgccuBKNlcSQALRj8+wbF7l+O
g+nlGRG9x6rO8dXmvoJ2tXi63boguhAF7zpZYnmD6Jn9puMHSc6wVa89TunMFed56EMaPXXZEsTC
FiJ4dNmfL+kbL2Gkn/BeHKj3B/EH64/HTjwp3EMwYbgOX/0u/To7lcckliS82R+krHGbIbMGxQRY
hZsvRewMbsoe5XdLM8gpaL+f0Sh/XGUBMi7/vB6zesm522B5rVi9O/OeTrrKPdHEhNU4OxTD1tlL
t6CKNjxc6e/taRf5JC7/ENKw0p9RESGBx0pxQ2Dxgc3KIt4samB5FYbmQMm3SFU3Jk6/0tb5jl1j
BVW12dGUwO5hEqCTn3iYECyup7dP2C1ik0aZX49t7cwOgBA/zHPbGeJQM7/Vh/Kv9RUeEb3dWbBa
PhQd9KRmzB0YYU/ofALoPWYVDn55wA3XgRDn3yNYEFxAba3B0sXa+6db9ysoO/Aemq/Xz7D5i3gc
+DRYFCv2FCigdKox3dpRxohdthwyXaeMFqXD6zSshVBctTy5E3dyuEfgFnRQ7x+QAZos2tNRQZab
M7D0xnmi8IGcNsZq33nggIb53Vq9YVAXzuDec0sLuDfiMfE6iVt6IYThc7SFRgZ1BTcsmj08nOZn
D1ArmVxgzGIAQnsG5DJ3az8QV3BBJ+uWpKfGmVWkEZAmO4mI4UTZC8dFxpGH6QygsXWQ2zGgmsVF
HSF+Qdx7kBsGBQ+Vj4UTJ2/+ahy0DnRs7DF4ZhIF9gUMBpxFmNXzShfFKwHy8TdYbPClCAdmt6a/
4wnSHWGBBck13d/t5/bxDcrFSJQ+BWCI7iP9RVFPoWDwbCT8OjB5eq1wbEECQ1LyiUwBccuH5dPU
LHgoBGtiSgxYnMC+DwtkUv+L9TWmPTxdAeuOzM8BEj94e7l4LZqi99lSFBiNB9HLUKLymNj9r6+E
yZLye0/ulg2Z2CwP5rA25WU15vpGrT/jaxUGVY3NHNWZGLPFbfS9YJRCcEKs317GUTSKcGod717v
T3Q2GENZwKow3qfY647TH+x1f9Rltau8dNV8sVr+qJ6WHGi6BjHzXqh+syW0h2O6b6+u7EGyXg0b
9YuV5TP4wrMKCfFo78VuyP4l73joCdv7H/87f0MMba3P6X65R0sZM1Mo6zS5H+pocGt49af0rpcr
C6g53VAj/2vKIVIwOk1XoytPZUtYFLFN42Xo/C3b43z1WJMzTCktOFNKnDfQmakFcdB6nwNt0HYG
mqm5Qkg8r4u8K7MA3N97ehvGgsgBGBIazGAXmUnS37IZJ250wjP4jFtmr3r8i+CDamGgFgb5Q+x3
N1nLfbr6m5qI742ny0I15x7zx6c7i1Ljr/OYABh/NNNCSLd2FG6szlahtGqDcfIZhySFGubkWKEN
I/WQ1UkltgS9rEh+OF9pqR4LQE/8hqe7A1kDOCdij+qx5TxWkgWFxqoB7w6celdBN2ElNhglpOJo
4JmGZwqVZbwr2MTYXzQMAiNsDyyVo0Vt4rDB42HISaJfQCS3l92KbVDzH0tIho9tYo1P3foinKY8
e3mMnORTGbVRvVZdxZ8cpi4m2st++6rNVlq0626ffMODxR58DxUcE5Hsu2IeiT0v8zWOpsfDFH2E
PkE1FpT7mic4k7O7N/SGWpvd3SaaOxuz6kxMoQCQMBU5zb65rQ+KE+9maxY0DBTQeSibessdUmJl
1Lq1Ow5rzovPKZOcnlYhukdYwnGm1BUzv/DFZgm9xi0tSqhTGhI3DHsvtRKQXCCIsQFIQxwhnFfI
o8tN6FG4R5zx5Xs73sG2doqDikdMqHzX/stGwB31VFJqeD8CposreJBlC2tzBLdeP9Mt5MOBkpwy
wsuuQjiui9gD1fGF1YzkEzAUnSw8g49viYA7Hwzk8G25/013EPe5VWHM8f48awYLXJY1yfXiPu7t
MmD9TiIeoUaCsHybhuw8TmISFfZF00X9KENSnvnAQ3rAY4/lImzZ4MlQeNlK1PnKmhLdisMz+/X4
WKQK8nOq+rmbHYmzZopgZpexsHx/AXhNaCXnpuxVbCYwIFngA31RYo8nFzFo/5PwkvIOXhdpcXQy
jaOEgjNjK8KxH2fX1r28NjmGEf1qWFOAMzTYkVYa5KNZHZ+QIsGqwvhWUdfOMHfHwW7mkFLKGaqv
RPHRQTxW82tmkRdvxjaPi7DZkhmTM+f+Hhay+QnOX9m+W0zxxNRBboFnMb4/pnAlREPB0KcyISoN
e77oYta+LJkyX+/79IrLxqLZAXJvZdzflNFXA2beFjPdfjJWYiUPs9KItwqjIdBgZ7aSoR8oOh4R
ETY4juZhKTnqc6iGMcfZlPtynQTYXPI1UBJKgnkwEECVGhmgO2oJ2knuzhprMMK1cDRgRKFzj6nQ
LmJngoD1BwI90S3zk8zzuY6UfeY2Hh3VjuIDXDI5FIeCv4mmHLSLGo/HESenrrqzoVFhDQcIlrRP
qo7GDfsIRtqIXvTXtYFaDqWDNg/jHdXSZCbj+pR5x778gZvoTDf3X9zH2tPZJQgeY9aX0a8nX6VD
lMuGwsh+LqQDbOEFj+Yl1DVbPuv1ItnDgoblcmhtaTXfPNeJP8Mxa26IRKAgqKxwRDHlKXGZiCnt
zAX156zSNtX4RQD/e9VO8qG5WugIvbNX0kK0tBKMfwzKsq2yulupTb1tlQ6utYwtzt7UgnliN//c
UDL/EzTuJ8Ad0x2jhsFoeyOe29MPrAH9gXSb+RG5M/i8AfbD36/MoTRA7LPv5JvvrkRqKiOmZQPR
IKzkt/jNFlUALZSi8RNKB+kwXKjtg3RZLphgL+JtxlChQ+60FF3vQxX54gDQT9mFIwI8GiJvCB5I
8FuxngeiWzvptke8uhZNuoAL0THtob5Uu/tFWag7YAWmsHAc0vWarCtnLIgzHfakAQRui8fPMfGz
9ZPttK+3vHT9m30/lvm23FM4IlZlkcLNY5GKtdHAr+JpsVTd2UG5dBHvHjDE9JncVhFyHQv/KfPu
F5vXdrIXj7wa9P5awo/BnTOJ4NGJ3kOzZW3dcnfAHILWjHnsgp4DEuH50O9kGIGo5V6GNkOODBnT
TM9eLJuTA11BvxV3KkYr7EdEe9RmAyopky7AOsToLsw2Kp2DjERf57ukj1HtMqb/jJR59mG4RH1E
gs2fRMd1d5+b8dTRzqwUFMRp1B/e0cNqIgIt+on7yf26JebFURr4NgyLHQmRBnIs2i2FWemQGAWU
8kJaDI/e1+Y+GYuHZnJe5GD/LeDOzOpkSu7H6u3dXVoh2nrNww6RbVgxaHHmzCGid3h3GSU5LfOr
aWzS70cPLwlqjDp0njqanx1SAqlTD9ay8QlfXhad/cLFlp755++HxzHLNnOI8GFURUd4flLc269d
scGYqlnVUX3BlRw8BSxHPH3syiuswoU75BRQiww6tT1OyniCbgqn/B3YcsgymDofKt7jc129rL4N
uN6fKztAthfd+Cc+MX47qqhzjq9gHrE84q2weV0Z2e2ShbARong5j6TVPRz75mzBbkWnWGJb4JVk
FfJwNl9LPoHb/qpXhmNM8JpjsuamgCPyy3CMiPH8iBvr/MyuopOL84YFzsiVySoUe3c63KTOqomT
jiFsWszWirn1nMCbM17EhAIQ4LhM1XcqN8N3fKJVw2KHi9UUNq3u/YNVh8sSKwHDyCyD1qrLp/qC
ov7r8ZW5GjaaidmjJHnAdIVWbj3mDq0XrQg3VY4pvGC9/tmdFeVvJzp8nTZO6TDPNsTYfN8d0m8Z
m72bkygf5BP/WDLzxp3XVPzcLNyzPw7gaCdJZ+856+UvJgfJ5YkxMRkaDgPINd45m/kPjVVKM6wZ
cLK1M+NfB71S3jozxYYkpVjKmgKWJnccnEvr2WK6nW+xUmEno+UrnLYzCV+j7qXSPX+jbcLY8UOh
LTFyCXspfA6jmvwu4h5hUEeAjvEr3rVRv21WGSIywUZw1xXWVDT7H2HL4TxiRAN4e5Fbg2CHIbQ1
Ic4+9YDeUMkCEtPOwyA2VBKfSNMGDxyMT42VjP5WLOLDCybuxJ7wh4cjDljJm8zixoS41EtS0kch
9Nt1Yc3LXfKyZ7QUBxpBlPEvQOO5Dlxw4LSBNYBxDYPVwy0arGqw83JZSj7iTWZzauP3gn//WLi0
TtOwSveE0me1XUIoQob0sj98frBIzUkklBZhwY2FcipD/LWcP9evTzT/rN7nBZPOHkSI758v7o+g
5kzg50hDpFgduMILFzajfgSTl619XE3Ck+Z3Iq17Mor9GNF4sRXPy/d5KXFc50hpNv2/lxdeHkdP
Bs1gc1GBTDg1PGxVzIxbDB9sorfrftnM3DmQmGgiCeT8i7VVkZ8jh4xbh9Qb5tGn2j2bzey9P7/3
b21f5ttXDrnK/ry8oqGHX0qj9M9jafbJeCtMTxV5LQIT2IXkPMLaeoFMvNx4/jZb8euluvPHssGy
+bGUatroAB0iJs0TQnOmwVwM73M2o+u5vRTSrh2WU/l2vy8eA8LOawWcNdG2irblPAHv0Ltnf0xX
GfGqva0SI1RbMhveofMfrXH+pu3n3lD+8psccvd1FwgFaIyRi6IHUw2CODOVjd3Bybd5jO5c8ssm
PWCgPP+b/eBGHD1thZ5YWkwiikwAIcJN+qeZ174IzD3DQMjLFPuMITDDgTMr3MNMkPVDL4/8kjUl
zUwJDWvBfTFhQ9UuSBQfMm8B3yDLthLwfhLyrQggqwZVGMbJDtYfb9BqFqJgT9nnGQRldvxyH13w
qBavaiFTKmPONzMzWGupz3UTl2kH7AYycGdPsBBBJmTC1+WPxk2b0JvxQ083VSwsUTgxuaPGgfYM
2leo9hg9OWcZi6Goa/ZJukW6PMVYjWgDmaHiOE0mzwT6CsJw+uEuzGeuiplL4SXoRgidriCaEl+u
f7YNjuDE4CJUJoK8tATyoSQPVk/fWhLWGYKH3IsJtPL9wXMD3e8EoSTGXDal+Whx3o9QilqEDE75
daf2yhn7GJ8WwjU0b4Mvol6eyiZ6bWwcpzAk6OakZYxRENNcqEPIedUv7LqgqcRJ8CZ1b+Q4mSLv
zz6NZ1cMI2c170ZBJnknaDU+CTYQDoIGVFw5mmUe+xMjRokAxJkwiCZnePxi+XD7r0qOcCfDHovp
Ly+APDAFRGro1U/CnMFuMDRMEec3ASQ9XXftmfDdzvy0u7O8UIhNQTtEGirbH+N1YJC5qfJu79H6
hCHnY74RqAIB3Oj3oyzZqQCwCLSQotzpXSsHfd591KdFzWM/laIW5etIRXa5EGrC5+ZJ6ikFj5rw
0XoVfuiKzfVgKiH16J3svHGQ/pJP9mk9uXVnktd0vshbz1CvWkDF5FqNyjokcVibhbwkf30WHi+m
oQjBYk7cvtqd1IUJMrx/l1KbQ7Ibr78mOxwgLWefOBXnvXXxZG6Yk1QM3pFkWHLnjBqf1qV5h0iU
HN9fPU1ixYxQsNlawS/gl6fWfSvssiPjc9CpWI7O9erMQ57XSgJoBMwVQLkeP6w1GlsOCbiMXlSY
wEaGek3upQm1gqMadSeI7+4dU9hx7UDBYjDPQSSjTg238/HMcwAcGQpCOAc0zHU6EqD4eb4N3wTU
7OPaxPLiRQlqavi+QUnCRzJd8DHSdpEqqzwJWLaxtP0UqGzJk8ObQRylTNw8x3LYNMpqSHaCAK0+
eIgB2ifEkcnD6xuTmX7Lo7oW93gFFJqt4o6KK0vJhq4zHmXiHZe20DlT7OTDmWqD47HEBeCgiQEP
IEeDnzicDyFQt1NGqPgsh69V7chHUrEod5PWtKk2IJbgjQFz6zrgmA8m5D98BSQzdUeUh8YWdgKq
JgRsjA5HIReoAZ7AdJLD5gzPpHmEHCxCN240ubgM2aIo/XkSyAmqIRO2CRZ+heyiY7zzu3b41Evu
GigSfDAwRgkLpxTmmAF7YiptoYHgkxGkSF7qJV7yPdeHkq7A30VgejReS5hznHBeTHx+p8QZ1OjP
+rAZrfFGZgYKS1gYHeq52B4Ve4xf4L5DBpC2SvuLOG8qc2OMPD7eHXJEWQcwLMT3jj/zbjDZHlAD
BCiKqCT5mnpjDcKGad6u2i5Q6J3lZdn+vREKFflpFIsO78NzhFaFG97B/BDfg8kDgp+W2As0FhTk
HzNWdA6uwf/hva7THcQM/un19t4U/0K7GBpmiTCx0lGniL6SE4178+vud4/R/pyrnp7/yiYSCsyQ
Xa0P6+lCZMfD1F/DGNxC5HNmdxpDBeCh+Jys8ukgp5wpDgfCCWFlQcGBwwg98L7E9hZVDUbplLTa
QcG0C0Xq3ZfSnfS5vuGDYM9ABBSpKqoEPrDhfYCLkbzDIIFZMlQWp6Ohh01xSySZzkZpikb1g0RI
xs3AQmLHx0bC9WGtor/Sdh3mgHeXb+7wwUE9waKY+ehy3m+rgiRSB4Sh8OLz+63B/PVzhTEDooLg
AmQTPR6cRGguUh8mk+uZqyEQz4mGCTNd+DgIC1E7YdgKYRIjoinfy51K0gxAHAwIlfRnjGUtbH2Y
hYujhCzkKPgKyGaB2crMx3WtSQ8ZRsTZ7i1sPhgj9z5aGfBtDOjRWUxw8UXjb7+UqFWWqogv1Qoz
XwLQOjjhaSDju824SqTXD3BlR3GA68RbDLh8k6dDIg3KrpnswkhhLeCSg/SfU4MCpz0iExjFjHAY
8sUbXBudQrriBZDVICUqYd5iKIjAEu849NaMALt1xRixlC9Cs4xxxJlcuZiIofilPUdxV3onEQke
HwwNnB45xyA1OFlu1VW6kFFnktUqBaS6htX6sWA9sLE2cD7bcW9Gjgvshe4cXhK+K6P2UbqocBIE
+JkGpw172yc1HEovEXUR99sSVBpKLzwgiE7d+A9IZ/iJ8v0Hq4icOu15jMlm70a1FkycydtGW4Fu
h6NUGVWgZ0Xd9k+WyZ/RHHM7tqi7Hh7SnP+pTiwz3LOT1zaWt/n7CyEdmyOkKK4x5CtZDKpuLXBD
zqcGS3YcZTC/AI+DJoyi+YGZJgy4kGs0mjB1N6W1iyOVDUJoxtopRHQvhRbVrKo3pYhXIuRj2xQc
FIZsIrCxiufItmKxcQewqB/vBcs2qYP7FGM+HwEv95iGWRXsU3mpAglCjmD3Ycmfcc3/j6T7WlIk
SaIA+kWYocUrWmuKghesKIHWmq+fEz22vTO9212IzMgI9+tXhMooMOpUc24mxMvZsmfwQpJS9yh4
tkQ+kB2xAc2WPYjB3IfIatXwz/26kaHpPU8fr28rFF/aboCUFtk3k4oiAj8yvMmtsRvbqR9G2v90
Yr6vd7Ck3JSk0X4yn1SZorwyITHl+n3NI8PFx+kjqZfRVcBMzWpM5MG6jMHwP5DTxrvOc3QbmA4Q
Uf/c6pqCeI/GtZP4vpe9vrezdJ3T6tjno6FO5hiy48yE8Ocs49i+aiOnofsJf7/TcpjI0/MDifCZ
LwIE7Sjl+KEen28RQa6VLU3woSMso/eoiovri/VAy36WZy0dybs8RbNiI6oDbD0MdYh9+tadI0m5
b32NfHcPDAoNiPUyN9mneMpNyKGsssBO43ELhkz9r/KydXCIK2K8IHQhniO7PapwcqO7bS2h2jj7
RN1NdV87fAhg6lEuWf7QjUbSnDHzw68aURGOPhsxmQlnZ3jXvBlWRelnFoaV5DFjFSKiLs+6gcXX
bdPBEwsWO2ODkdL5k7PiKzgMzX7XwWai/MYVNrXNhRuQRgm71VgyRXEvjA9tG/vaHSv71t5yCwO4
bIZkagyASeVe1JT3GhFo4l4LbMay75XEpeQje6BeIF9YN0TfXWFe6/Klkxrt2JgiG5IP8b2mjWqt
p5jhyebt52BAPxB0Y8W8TiW3DBvLA237O1VTnbTYjkaOmdLO7MD4XkINpKO+MmSO1s33VjuRz9jB
zZc4ynPD8cNiYEOVqAhSdrtDczNDewUP62y4H6uBlUvglqrvvzVk5/zlL3ELk+Bj9zl4yewLuJ8J
f9nEZimoPH/+NM9r+hFHzv3QDGYFVI5ILN/8a/FnU99ZNGJ0f+m7SI/iuxZuznZ0kaWnbOOagZSy
L1/x4dikPfvK/HfnXD78afbY4cwEipwK2kLIAoDlnSwtPg7V5Yj9S+U1fHROndXAFcn9hJHy5ssH
Aj742ElwOSCFGueFQ9XyAkx2kIJ1WoEsZD3JqoP9iZ7blLWHuh616HlBgBN4wT5kZGiPszE8IOOC
sZFQjiUStmVPZXaZq6IMe2VimLdstUWC2Pnt55rLFmHlaNeYSdMrc9HS7u6/kz1oXXvf3Uqiw/ZY
9CKEtfSV72KZaK6MdWcxY6natjJDsgMkXVkxCt7YjH/FMHOr9YgrknKq8H3tWcYIPsuxjjRrO3Fc
eJwkn60+CVkuw/vHkQk/Nciqu/l5lnCk5GnEzEuyJRbs1Xcn3V+No4bsw2Vndszn+s+GtqFiivaB
LVIW4dO+Y9hcm4e2zddoiWFQiumZaXIJD+LTNYPumA7gD2mFCtE6egai1MFs/GFu9Kjf8J1EBuQj
9SOoFKI22Ez0NaWrnC/TmsV4NtKi4nduIMs2Oby6nueWQfAo0Yk0Ej/vDt7AaNl0p3/VUTT9Htrb
/CSL7FiyBysCkekex8pN0SvetxnGcC8Lx6Dfq7QWH7NReppOMVLPX0l3nt0UPun0CfgqRgWJnEv2
ToqSfnZ0E+oziHRMR+Cej/rGEE1pOGTWPth/2oef36lO7Ps+SbZfjUdDgFXrYkxkCkTRQ4JmKhSw
Eo5nrgXWFaXVx715HZ6Hr79lbVZgETJMCVZnKF45hXmWe61ZRGj8ChkGH7lhtr3qxOenTqz14DKQ
qaX7fLrKmYUHt6BDiHR2beiMpPCP92fsczl81N/dJ7sA7E2T1RfW2rmc+E58UsX96VHN/rDkwua7
/I2Rkhwr3BIxTfctZqMYctm87bBDKogfCRWfLgYpVoFhWaGnx6fX78T3epgaCE2opdsvdB/Rbq1k
ewN9N13wXK/zqQFtZ830NZt/tVL2Zpkt1TADXAShDOsQDdhK75LpBJIO+5ZPI6H013YSLZ1rHJGa
Tx6D+ZNAGJU2sOc8TJSBKyyVzPqiEKMC24XxpqMHqD0nh4ZZ3/elHucjuW+6XUs/f/m7fax/7s3A
KUvhqskIqN86qHV996kS66g0isCYwXG6/73Md+NX79BYtnibNzFizGQTn7v+o81oaPv9bHIG7Sww
NYhfMuaPmWBSZO2kW6/+YRxvz77CF+tn29m++1Sm/ionCgj+sNhT9f1jjTgn0iP8wfa2gJavA3tP
jp9JwwJwMALsuxrDshSV9ffMVNIUZfPUj04H/ePOlWRVdvRRRrPwk5GB+HD+iJdPtfMX9uq2TU5J
mZbjS5TElOgTJ/86SWdtlKWy8+zW8FBXXyHBON6PVt5lTDOG+MnpoxftycB4VUi30ZnOrWsrWV1q
Jg+Ns2FushKIfNQ0yEl7d/BYSw2en7PWoU0jOlUyFMPUFhWvK1m5ZGfqywm6ojd6oKL1eD1EbGRb
NlkTV8qOT+bz+KHZCinJu7lqIyVhwUmu7sR7iw8MwTqYcbEqHD62zS0+H0BHG73AKggsVpaa8SsX
uWg513sC6xRGIbT7QLqXqV8/xBWliCV+nh+jh/kxT54lfyi3rH/4yDWRbSq7zrJBOYzHKiOzuKy+
S6mCEgahFxaGXLkq0wzixG4rSqS6qg/EnKcaL8W6+28y3Nqr/qhfPCZreV79CDeOw5hn0+e6dvk7
fGQGx1z+/qnAX30lA+Gxg5JfEr/WNCau+U/zgir67/P0DT4jirqPm+wo+1C6dSGPCPy4tefrY9U+
/b36qUmsRjzeOhu1rIXICdZ0sb/ZlXnSO4sxOC3eQlnpOFhA2a8/Ch50VbA8stPlg2AI7ftRzOGU
PooAdfy4KIdykpRsGwJRR7hmwHn+leRZipr4n2tPnMu77fzZ3FVTJpTX6q5yFtcQr8F/q0YV1VXl
Ul40FxWT0cZzvJlGS8l6uIXMQqqL3rNxrL4rQX0bq2e/F8P04NlPN1NtFOrarpLHxy85A4u5yqF4
pQK91J4l7LFiUK9GazwMxpWrAsztNoQlxlJF0OfOvU8dWSZQutrvV9lel+rg5L7+Ep8nM5HV1wXT
IV2/N5UABcNYKuLSo3iq7alGHoXWHF0xL3q8IoTw+JE6tCPSFiGxnuCQ+1A94OO+8ofPbNOAuTtr
HoEJekfIQ6x8n5sHh4G9AoxaHiGscyYGNT6+idypGopleawfUS2Tv6fePpZ/5EqPbWnHZ2RfyNwL
6VxhayucrCc7nO5V4SJC2uru05Q9DpW0lcgvK87krvmwFpclxuubbPFoks5M8NvSyCSa8X1F4WYa
hFlyjbRy23KCfWjXMtAFFNYz7JrK4QJwCFZGtcipl8pUH4dG5sLuvPTYFSlwILwGlrtC8h+H92Ly
FDLki+9MlYnfbldMQfC9xadBho3tfK0/1rVi+lyOxnqrVHnt5ptebOpmG0fvniyZBh3jzQ3004u/
SvRbi3a657wXw6CUwpaT4dwzwHmlGm/mb5fS276djE4kUVxy482lv8u2N4hM6ap6CjxPwJmNVoDg
qcEt2iO/Ss0CPLy+aqIrUYts/ZlJdKP3b8jqJTqK4HzvgxWXlk9br+DaxUPJG+nGiGZztcPgSdIx
Fs/a4L3TOvdzHohhpKZzPdfjPK7z6/qLHxg4JVdU4fQSn8m6JLvgWl48PAtmh6nGo3Jrm39m/5yq
wLx98/qZ6bRyndXX1gO9/dl2Zz007q/0VJVjhoMXrN8Im6CpoGe4n/k8tVNxTINSSIlTGSMHZGvL
JzVrxcQp/uYSJTJMMiU9KZVSJZ0uxi51Q4BTiYeTmFiId3pXi+ZMuaqUqqslEJS5eFHAhVoQMhbt
S2AdGlZdVMDIjMqMR8MMIvssOWtQhKKZAqf0w5+q+PGXUv8rdB9FU68t1b45pMA2k7tMxWhM5YPJ
YwIWP35sNtXT3zFRyJqiLIRMVxfIcw7A1cf+2ollmiIewAT6dO1g5Ae+wv3iifW36eyUj7x4/qFx
bLW0y/kkX33vaYTwKq8jdRNAb3Ledw7vmqEIi9I7h9g7ywoBY8Wsdpl1RWtvTnVBYk9gPbI5xSF9
dzeXpsIb9guRZDBGvHo3khiCjuzHS2TUhubN+IHsJlP9xwFCVGjFx8Iz2hleAPn3d3S6G6s9NBU0
W8rF0FSQ5x/y61MPXXh4HBqwNw+B8Lr9yTSOg2cj3eUsjtSAY0ORSh95EA+U5UWbTzgtb54KHsSw
+TA/XNpOMkUjKyzTbOv8aOScaWtwZ418j57uREz4VAZlvuMIDjNKUnMhFhTV88k+jhBGY7Grpa4t
sL9jT9qGpjIcY4swu0taLtOr6VUub37omihyaAYVEMlgLWj+QxG925Wy96I/Nz07vaq7eJXFqllC
CkWaivnesLQSCe5krCpLBjxL1iYaikouWl6xO/pRd/jJe7p6ztQYj15zeF+pGgb8gg8T7kkxw2Ui
FVSO2KUSRdsyu+TtxGhtykJL/Mrth+YeV10SyJRTWTJ4arN3B5goZcB6/8P7pjgn0T6c926teLIV
AVdDZpSdyTx1M4QAWVUd/2KrHPlR1sMsMAmJ+TP/Ywcly+7n/gh6o+0/DTPMELoMGHy70MdSJN3c
Piv7VdfgxzTIH9GAA4g36yHsKDQHieo5QTvTCPBjoqb3B9DAXgFPvPBAz5dbmf0kiG110VAGK6Pw
i9zYus+U+ajCmr0O7MzDAE97S/IwpNjX4EEgh2isRJ7Irg1esVw3rusSz0t1H9MXGspZH6iVefRY
0vAcsnCDoH5sUqDiA/dCuALQ7izSruuWQF1skGAf76K+GcIEgWKH43P7cJc5Iz84KxyZM47rAsdF
2gRtLfh1s4MizvnXHUWGLg+QG4LlzwPaahYCHPmHvUBb2RxuElUwLgCSEdVz0w6RKODdNQuZgk+D
LCjtRkDhbu5bxTLBHiorgSG/V4sDPHPHvH/68nzxOFANqBJBvKvB4lS6zG/Vno2Bwh3S56KhONMH
Rh4hepOn0mkOotTckpCB0P2hL+EXaMjfDauDRysp235kjWxHIJ8RQb5VMuUdtP6lj9rNl+jNuVqV
FxUck9GSUOgQ0O3YRp6S+ymMTUEVC/J6dsDX36jUy7VG3EcijF+2NC+zeBXejocdgH8wBwwIs9gz
0iLT66xbl6qai/8DzSu45pa/kjhQLRdzE44OLDAqWVsO9wv9xqyV6iR7uWEmoGcoIHVmVZULYcEu
yJj6t0K0n279Ey0kfjZzl2cexDDk/ghhwTzIFTd08Jn8smbCtgViIBfhatUTC+Hv7X/DR/td9g6D
GNQYcwqnltnRr+v1z5chPtfg3YIUmB9fN9XNTUzsmhqScaoLZOpKHRuhjJok1vhlWnSRn8ecMU+4
VKphtc5gUzw/cTqCURGo7DB+TtatY8XIunHrbqVQaP3urSd94pUvqbRKadTf0eG6ev04NONDoSDj
RZNxVxA05leVWTNNi3iSVVDMkUwdSlh/HYc0UfijqNm+q+dUsNne+XM2MvpNDF69DHNxZPOBg730
7MaoVR60vzXrQKMvyHscLv3oMH534QEbFNNTwyi7uRmu+69i4IUzR6vr6Cabud4VmGWxZIZLrxbz
34wO6cCsAGj9mfiOVOE4iKID4Gr3+a2KwV2MdQ7e8jU+dG7dxTfr/Y6chuCKZhJZ3/bc8MqtcRgL
SWFFCkmLFSObcjpauaCDAuWRHHf5oJzjDSZOylLpe7XGsp4WIPolM0VE+Qt/pzLQeJdjGgUVhuYG
pXY5ujX4IOOGB6nPZOGt36/KkRUHdnD3Mc74N8JqHZ0Mb/1WTXQvJhWKekrOqsn3ZPET+4iRsens
eCWJpGtk6XyxYMtn1VHih2NvzXAR7fviA2WDqIK4QmPSPtVTDYVQYHIuGqc60wLYan42Qd/bD2ib
7oOVy/6D0oyvpKhYfGx06VwxWDGSqCeLDOCA+bza1FvH6a3GG+grA7a+1Haz/PvjjGxKTZBp2qL0
T6FAwuFYFjCI+HjgrRmUFg3Me5fKopQr7Co8TJjx4HuT1i1/lj/K37rYhmUhetTwjhe5zWBHonLo
7Qd3drvctTjGP/NX9P3viDLZp50cmB2jaF2K8acUxRSv6ryCPL4vJZmVXPKqbFqdN24Tyte5eGSi
Hy+eIqV7tvaS0MihIDfA5Dkj+byruETOYKWrT7zZlVS5qacxlTcoLf8FTVaEhB1XFfGKiWjZyB2j
Yk+Ljrsptwi5jOAoXjX83ukWEzUVDUE8L88wA4V4/jyE2vLt0KKaXnCKk0j2yNsX7bppnqvZoRnT
klXgswIydub9O0kaaQMPJl+yiFqPMQmJqcUp5bf26FUZ3l2F7Dur+NueSKXAOTHGt/oxiIqBF/Y1
4z/ea0EUYuR1b0Vqdvv973u0XNZPDXivEbsz6RH5fHaMHFID2lgyExGzQoCDU0iwAa4oW5ijVJNb
8sxcU/EDGQ/QjJ56tWmdwDAcYYULVRJgKrFzTI/igycSz2rVIbMFTx4HuAa+rYlPDpVhcoM0TYK5
ydLhse45R53WvlRIBTcvCL26yY7LYDx8MLR7BJcCbrVRwpi233ID3Y2B2qZobPvMyaTGBrOWyDD4
Zg4d687e0xV4Y/bE09YatlPAeJQs64oXWI+Arzf5Y6fc5PBQk6kGd4draYf13TVg8zIkuzIVTHb+
jTcoHSqXOat6DIBwAiyqGT7rptE1B+xPtu9/dYUUPoK9m/PsTBPbo8OtCAXpZEu+OZMkHqKyUheD
dDtWU4z1+C/E2x4wAzMHIFmwJp8mKVI0MzEO8+gvRyYruYnNxiGHhcEpiPpnsmytW5YCk9GyyWw1
KMuB0kYI8emqnfs+l3PDNLNnm0Yv+7kCAWdHOTv01r3UIzRooqCSuPHsLgqLcdyU5wSdkrIyeo8S
E74JBWwmka1HUSNjh9i5/pxeW7muO6TGoPNszdq57oLd5dDYV8ivpwB7bZAuOQXb1CtfOqs/CfMQ
K2l8gJoTmbTCZBe0Vt4/Hy0uursjA/ywmVWy0fyqA1oLL5n5+Xf/wv3mL/Ab7yvvUxODbHfUQbit
qBBg/4sy/p7KxBSdrOrE28+5obKJdZV+8TbfIZQ8RseB6f+TmaS9yCicsS0VIlRZlkYIeDbM3f+6
1F7Qhb7QwfxfILiJ/+BT03gTZNSFTrJ6D7jSyCl6q87Y9hfMD9xeMHz5NTYqK9mTq9dWb9vCcmwe
fBmPmnWnbqa7aB06qiJoIR9rZc7vvsIRYn5k7lCOj4/1/Vfug3lUtalAK58Lg1153YvT5WCqWbYT
ziPT643XkG1D5R58iPaFD4UrrFY9VNoVBzaD0scaFbJ6a5xHijFjvbwk01bPmToHm4eSi1EcPWUo
v/OLuXo3Y8me+8nGsmdo/mgsmH31svPDQN637+kBULhQJKlgOT61SMCeZS3Ki+RRo9ICxj8nzFmi
FBaqfcYrBteFtAZ7RH+uyna5p8kQm+fFIM6PfOaHTIWLyOoLSKqMz1XfEw+OHnDkWWL5nO4v76Vs
IdYNJU+DXVqImwhVKpJXzQNUXfbcdAECmaK+w343o9B3E1lKdm0v65HYLu1X3hwUsXggDO8Km6mb
ujOGVL56K25b686ypCirJn5EZdgr4r6lgbmo6NTHa+5zOvu0TQaqmiTTrEXKY1YIy7E3ujSIbvEy
eNAE38lcLdLlJbDPj5IKp2NF7JRZ2YBTg7Ee/4tnMt92ERozzqedJNaZ2WWuaquHIoOwYd9Yara+
mpofu265akJH0ayty5Em2JpHzltYb12TeQX2QwGdf7tGpd21rYTfzDcaltptnKbC8rQqoZyQvzBv
t7iz7gltK2M5EEM/6Mwd35Futt2zwd12oREyIeY7oItQQ9XC37/9qKXp2HLdXNe/3uJ8f6NjjPdp
dAhcNfidxDN2pBFRLHu/LpUGbzFWYdJrQk0cMfP4eSk7sHzxWM1llLn6BY1nKn9urybINfdf9ZSr
/m9qYJPL/azxHEUo0x8DiE+FmL000j119qW3+R+a/9TzyckCJ650LR+bn9ARc51OJvideJry9/6T
RHJ4BdAfK698g2lPlflsK4dh3OTdWDO/Q44YrTqnH5tqmJyFovf9dW1zK+Xz2o/34j2QLqQ5aJEO
sIrc4Ay1PpCCOF98VhMaYzCqVsDRbERp9S92yvhWAqudLTFxNxyPDOuS4/0v55hF4dXgcn2q4hvZ
LrWQx2K8YUJT5/qc50u7bCE6KmHzd+JvVLvMj7kCnlX7sO5sl9XXGEVmYTCc3wyep7wc1pcK8cUt
MON0aPD/HZoFeBAa/kowzp0V40Qn8lTmGK23omcnHL2bHmqCS6eBi4snMW69lQ9zcVepWIOfji1d
QxloPaoFxjrsNIex8zQ7axjJSx9Hcfx/06rEEOkq7N/vImI0Ogg+yEaRWT/YpfpsAiU6fyuPl1dM
EF3ai4QFPTPNHMO41P6L6S046XIdyFSyhPaXjsN4VsqCRbSEDs6ZNDZjSOQo0vtDf8Wq5lHVEseC
g73uzHPl/Tg0g4lIgpFg9H4XTIAnhgZo+V5NnsaKn7jUNEmscdHBvFXdBn8J4nIerONlT/2s+DKW
5+1NSlbUQHtOFhOXT2OJ8dkTfneqW24x2sZ4w3W/LgqpIizt477gfxpcWP3kctP910jnzX4PIISA
mkq9cp7+JZlf9i/x+uEPVONrRcrBuSM2irzyuYokxK3E6jx+WDs28vEeKBPIYJ5b7xlvJOfxoDar
w/QY7pmXZbgxYGAobPVjN/BFmAaLrcn2r63NjwI8XjyeC6PU76X2/gKMvoZSHK5fi2Fm1H32Z6xq
9tni+uv2yYAri96s6178JfjgfG/6UMNlN8xKKThBNii66eI7K47PzOrV0PvX1jw1OM8+BquLVCxx
S+3rxwOFPA8Xph24L0uPdCOyLV9rJsh064kyTfarPnuGda0EDuwR9dy/EUsMM4yLtezYlJ4bCiL5
wKw9YB3aF55r6UIStNID674Gs0ThOcp0DUW0i7+8TJ8tByGmD2rp8vda2axK7+m1F7htt99/tQvO
fRgSFxDtEouQfHZim9pykHHV5zHLRAiDJrVgNLOM8jhv5iqbSYQbKa5faf+LHYMxcbh+Yf3CqWy/
MXWVDxma1s7lz0ayeZcyxw71IU/+XDHeVy9scKcGh3NFt36uz4T1BiN4BB67fhnLZ3bsHH6kliUo
PEJyK/5Cc3+tQCkRQ1ihOmnoTCqpCYddhs5ZLtebgirmeekoMcJymKmYsnl1v6t0SReBVAvhsK3U
SNJr7uOczF+nL7MkETDbGkOhHFMVvXq2HAUIJIybTAMi5BXLAvT3mallRxC2w9je69BDV1Xcbz8R
5VMLzWBd77VnHp0uCQoIhdaB33VIcD8uTVXyDHLZAXsIuf+/OKL/oz0mcuRM2FvLjVHpU2hg/MuH
zRKKZEuSqxhZ7W5dheplOQnp6d6VuYMBAaRvCBBBogzYFponxg+W6xg9aU++DJLeUD/MYO9FpFT4
Fu5eVN7uy8o9JaRbS16e9ReSqbg8dhkgvx4/23XQEzJwPIG9uc6O38Gbu8E65s5wuJw9DbJ0ERck
u8E10l/cu2Ef4yM9Tyy/w+RhUU/xKVGRXwYGCYC3H0mNUXPHQ6aUTLUSkVOhukE4cgQdiWyMY6+7
oltwRkfIH+uHUxFu9mtV7MasE9HkDYGjf+vh65VPDMGjSnvUoIwXiwnUqyhJ7Cy2oit2Iz86XMTz
RkY3rdwhV0nf8/psZa3eMK7M8pAkMK61gyFZy/4DyifE8AWNrUUgBaQQnratIJBvDApkb5oNbIvm
QumpHYpbNsYiLuL26973c0o7fJIr4fW98B7ZSDW0WpnEuvvG4Is1klPpmJSwuWADHba8WIFAQgM7
I8I9NLk779blZYLnuYwK9iRFjx1i9/FePfNMauUWMrlLvN7MUNdBDJHnAEHXriyKoZwlipln4a4+
+l3DNU2dMoVA8kY/vnWozGXCbbfF47Nms78D5Rj5PIpXokJqvVQ+bvpj8Dnafl5IhmlYqZehgZQN
h3xSw/pgwif5Np+/KxI+bYlhMgT1jRTtII5yfhYLV7trjEOatP0k7Djk3+/CmSwPjKgrJK/F7UOd
cjomu8rk9KZHeO9cefVpPzKhW0DqJySP4HflH/fQxthd9iblhzaRU2yi4w74qt7IFhEtPtItfmd3
GYn4PxpVCYqLwlUQDvPg0O0GG0KypqmGWqN9B2HtSuD63A8L82l2zIiJkb5r/biDtBEUVUSizNzB
ExdPFrYIK0vozfrHlh5gfjWO5tu4MltT3AXnTwmm9De7AMopE0MbzReg+1hKjKP3KGfPhlXCKiLb
6rYnTh1okFCQoJgbZCtZMMQLOBsIZwfMDVN9vMhf2be/obqDbOeKAO+4vzsHjqUm1o1F9nNp2MDX
3dvoOTdzvbUj34uvxM/6d/HPYAuZKiycf5ziRGd1KiQ+HXLrXXk3lZMJk7pqRxSztjrxdk+6atqL
koEZEcZbSdWjRHsui68/NC+9mBPRjwB+zFuxtgrxahx/IjPwGEqg2nMUUUsrXSnEKUhMnqavBnT6
EHz+QhVnadAoGJDlmm5/UAIcS/E5/zlEDSA9KmdSS3MrOqph6+KHDpi+LFsw/B9QS3GtxGXJAswh
KJbwBo7f3lEbpA4LPYumZBjDP/pSVq8y9QQYz2mQj6sQKktnyeT+b1Si/1Q0BwnZ13lm9yd2zcOO
zHjjXyseVL+pONp9yJA4Kh/R+3eFNZWNYXU7Tt8J0/17T+AzGhYLsG2vDyd8+H+SVVuFDU728hfV
pymwBWQbypAGbhEgOAedp7oHhki1ZeP5DLWfaiyUtYp1zre/Bz40Gy7bTLVX+cToHausCTsGqV8s
llSXis9A6cydE8Z7R8MQpVvOTjcf5zi+4Hm6VkOPSZye3z7bpapiT/jArKg7Ic/RIx80Atmxl359
73vqL3T/0to0dHL5Tn7uT4VML9owPnOjbEoenFfzZOKmi0hxV8k/dGjTRaKQ/oRFOpD0VgpMJvTR
4moS58cQiLcZyEamsHI7aHD6GuFw/lsB10Vx8SdM4KpLZKAsT06Oh60cw1Z5rr881lWWntuoHJ2M
jHMOhefvRMzEjNOuasgoS42Ndx62bTjrHzPTCN3bqWZKzuGUNuywrprN5qIfh8jnzDwwmWzRPJwl
i2aHEMGsQQ5Ff6aOd7hkN+GTqMxyXoZqvwxTU6AGW+yPPRvM8IAS1USnoChilrQ+VwEqyexIvxmk
qOibNiJmJ7rslw5lX7dNYYlMloG0kJ99RudWuQ5X4uC7mbuzv5S3op/XZnqEA9yUzKe+fBVQSObj
ot3BALh9kFWvs1UkiceTDai20TMT4ZyDjkesSscTmJ70IaY2qL6pbDG7LZ9PhZyCEvnvpVr35+b5
YjWiiK2Te09jJNwXyEcS8p7oeR8ncavFG0qAe5AQWV2c/cMSsAJS1C3puiPwvKxfDWAS5aQlHerF
c3H9t1wW4ovS0R7iiMhJFs+/R9rcHLJPbhL7OfwpKKfb6VVeyOdj+Kpt2zPT4vlWJNGbf8DsWkhV
CDRKaHp/x+/Am7xX3vIm8+nvfV1V+A/HP3/7ou30PPEx2Vezg1NNzfLQmpwr79GR1THXGmxDZqnx
fDJOYeCGXUeOrXVcRE9Y5PqdG3IWiTX27j9s+vAV7WW6qGy1FYum4athhWlXSVeLq2bk69F95LzK
4ttgoLn5O3/b7A5VsMxrvv09ZfLb2ruc+dwYknzE//ZDU48Bdew4UcM7TATbx0p8fmxlJteJCTPc
Jcb72rJZJTtP/irTS58M/JLPfCNnPSrpLwQlJLHk16xyQ8Gt3ZSQi6KBdObmKY4N7OhUZJYjtm9Y
Qd72H8uZoj2UPvQ0iSCaCjaWGXDfYQya+V3333/JT113rgmVynqAugah03Xv2LNpP/gdm0EU7tNd
F0XWHvnxLwN233PtV8PclCLz2HY+ryaRYmgp/mGN2WlmsODRk/s3fXfczbWi8/MvFRKb/O+w6FL5
u4hwXwtb7NVgidsIJDT0jySy4Gp+ms9+Z6NwdGTsQ/YGNqfvgdgttECytcZlHC1KIexyi/jaAQzz
yd7dSElFansJlOlXD31p5nzRmMnTrdEHv+Us4AO+q/HVOMUbVNeuJsH+efAiaKeSXXvSXthpNAng
Gls1cBrAPUQCiyS/m3WRDhKvdoIngDSFaP0UlcbVOp9kwza0I4pmrQ3GtuIYH9xWGHbedPtNph5j
l2UI1g3eT2DuGjVhneSvFKlR/RU+Hx/IfNHepa6VromnM3opLw3Sll3MJB5iTvXIIDtNT1fz9Ej5
8OabufjelS/N99/L6SNq9YEvnxvsIqUcW0K+Iqz02LWNM7jKglA7kZ8zq7h1i66k8kYrZFgItpne
p+uGx20m3EAcxWig6y/87PJAjFVeUxUXc+vMAVX+ruvX/q15RRY+cQuKfSMRjV5zHMamcOGVFVMJ
FMhX/81Nx1ePYjtm2+oUJ0WkwarKAM7YUixXHM8CnvR9JwWM+brXPh7Bb8g323RGA7E9/E3JvKWj
KU/AOdPorjTFoGHKHWYaarZP8Yx512igosCi4n0C1fUE5HcsCsxIU7o5oImK+goMFJEaZ/fxLypj
nhWmFWa9dAG54ba2JAT0Gje1qrNZ8wf8eNVUcgrIiy7HtL5lWKU9yrKkENjQc4iHUXgj8csb3oP0
mEfbSHJ4Sa1MDR+NBJQFXfk1YPkfz/vYZLKXKne03mHMxXYa3WstGF6jOVBPPPpZO6St4zRWtwKf
c1rIz5QRMiOiUhp7NFtnLdu0Pad768klWlMxzZ7O2NJivvpwfaoUANxhUvdAensA6dD1dCl/HmXF
EGT9yY8iVwodkEJl+hL+Ih3EZp1PZgsKl+xo+7t6kqbpFWzJWiTwMRAZARKFAf4SYUeTj4zeWOWi
zbDN4vkcTqx+qpSuRvl9/vCt7qzcWucVAz2jvVnQBbDscFEXnJqCM0P++o0jZUPykOh3wEyx39vw
NjdzUJvy0sIsQA9Izy9mjmYFkC19z4NZiv3eXucBj/ae6rZkIc22XJ2U6cZ+M1/Xkc3YOXLj8Nt0
rJ8NdYlQuWTb+X6Ec4nKAgJAZiXa5CAHpbdMTuWGetXExVftJpyJx7xtzNH7ato9LJ5OYsi6UBzE
apDFLUh7d6Ho4cqmuda5LOnG2gXZiW7PCwycrP4UchF83fegtxsv/lYfb25nr7GAiDC/rrx60T/X
xGQJQ7ewmUSb254UHIsUCPnuzL5Uvun5kTkNG6dLUOUuf+mczEHATGf2DZfyLAPaKEgjPR4ZuLPi
yMzT6oxF4X0sUuPX38PIOJFEFX58PIJmCe/9HQ6EnOT3V6CmLQyEM//4OW3dHHLHo/z/XF9HosfJ
1IS+dnPD+FRQr3KRgbrneVE+1vWDOgnPtPYn87O1jFqwHJp6MwfXfWtuuyO9Ke0v1VikxZvrynT2
rQOVe0kO2b4vK9uhe7helmzjZ4b7wYk6zG5uNagmkZPwcMLcE+1inIk8gL0Y+O+86MwCf6Vu6rC7
j7pBpv0EVHyyVm5zGB+IpmrlEZGgQ6Yu9UiTvlZxumok+yRlORQxp3GyrcoPtbRrnCGNihi9NR71
1Kl6PxVV8N53FwIRPS+kVqvxaX4PLA0HpUxHZbg3EjOl4WShHmlSxT+dTxYIqTzakm2BU+6rYrN9
KgrpfP5Xs/8mht6NdP5anq16hhYPnMNdx7Q3VQAVPTvxNJpz4Np7FJVFdjvSgs+zYWh7fa2bdLM0
E56pL87YaEqKLyjFs6PT0lhhqx7vzE2KfNbMC2mbF+DKu4U5hZQredR3LIPf3eDLyfRf1bJP2jRf
d6m1MrU/7pVzy3E0fqd4HwfD3bCxTda9JetDBgubP2NMPNzfd8dxc6puK1rxvk9CBeOiMrnYq5OD
WsT5rH/DO6d5DkrnR+HHX9gzfTZInJXiXCHDzM/VdHHfRDV253V7/ZAuQc4A5bqs67lz6f4YuIfi
64Vox1HBZPxyeOxgp/qEfqsxXhJSraV39LW+7hWMjHRjeeyhr5rrZ9Cfb73VtoWHBkU3uyaR9BuI
wSGh0Kwu0r3/dwY9Y06k0frZugwiHKj+XeFo+5xgKDC4fhOtr9dd1z3Ew9J0JgY/19nfxdETAoiV
4CqrrMc0E1R82plEXUX5crvAX9DM/LnP3/tcPj8Gjw39zX70fFfI78qP1ZSBVqS9aO4BGv3l7+xL
0Tnr5XIecUbNrIlgf+988MGQJ8X6Ot1c3T/So5dYhWxrn+3kmhSQSFWoR9l7/uAAmdoflXaoX2xg
BE/DHeh0RXdmxUwV7u9S7lSAq677du136ATfDl1ta7Z6D0enSfuTjcQ7iJ3ClYXZ9KN929ttvmBb
AW9DPFwEAyql/Lq6Q538BY+SjFHCPK/1GeXNccnRpXbjcfBlGgfzIP25dZ8J1fl9jUWln1jtKq9r
M2NgAeGUj7ZozuZWp7t+vfWSpcujSLh2Cx7cUnjmue7saxYt4QycceCXZYYSOdOSdF7Q1Rv0wTc3
G3ajmFHlu+DX8cafr0jduj/0xay9IGKL5nNPKFrb7Ar2q2NLg2/uzntY4k0z+UXjgUwJ8aYJ3j9q
zO/9XLSahcPHJ88sLIZQvBD/92sZvIfKSaTwQqKlSzX1OtaXYSm9eukpgKPrLm7sW+QpPPscfIq9
JTsvKefdJEoYlTX0mqxK7xdpKeQxZXBbYQNRbXPC2CAsp22FtvlOJp/XqJygTmmncBjoayKcEZ4s
sMn7gBbhcLWziYVLDbHYVth9XVD0pqOAAGzq8m3QuU78VVrnKs/v/eej9+rbDow/S8eP4590ghMj
nellCGpHYBs9u4I6UqeaMiqdf/y5So7u891YBhkQ6+dc3WrMWey1T3Pgngr6EKsvsx24X7yXepUP
POWZPHxnR+8uRFmRF78V6N1cxMuy6AcP2mQ83YSY2UJCZVE6jQ2qF/xKNVwQeAo/zaG1BzlMlnPf
rzYcS9setiZ0QXFIOVS03WD341X3tITX+lJ71sZonuh9DtX99P6x6Apar5599y/BWh4eHJbrt4MJ
aduChwa7zOzR9aJqr1geLoUebVQWGyzxA1Hl/gU5EdInq/+xdF/LqSRZFEC/iAi8eYWCwjshhPRC
yFzhvefrZ6V6Inq6Nbq6AqqyMs/ZZ5vcs3od6+9UM4jDw9djfOhvrWaRukGJaMDlsXuyV0Mmaxnj
cXC6VBIvN30YAxHIVKE8hW2v1CRBPqvG4SyR/fORVOV/uGugDK1p+iuZqxcvce7fedHZbCqrn92q
nY5MZGJut39QnPKWk0Kx8thGl09TJ35IPpWOVdfZnxbKyDkOhiljgRCHWLvHJt5vCMxYIjkBPhcv
58x89lsB9EQt+JJ9VyzVnqSz+VrKsQidxd481LQwGVaAGqBlH36WscfADlVWElxmfyrpki0/uWwc
cULM4qFnjrKQyo4p374coLERQlw+2IRQnErIzF3foQJ2J2Q6I5X1QIj9M4X/W5/yCnky+KpPzV20
S7aVxHC+im2mGyriwbNYOSrmRTmZ0D+SUeBAFDubzxkWyDCTLrsop+XAZgIBZgCxTQxh9us71F11
Saeekfy9/gLwAYbZf0jzcCqFaO1r/bRh/cyWzKR1W7/OvIABM5w/3Sq+8Yuj8EWHgNcvs12TDc/l
1MnE8tWA+1neCLJtCXCeXbuXN4nmj9Tr3AhVqZ5vKjdXu/q+2J69BOLAvpnlinfwMYr5j/Vd2mvl
WKquXrwkti/WBW7KsuKFgk2AMVJCdqH7QFFziX7wrLPIWbqOFS0OQ9R9E1qtGCplFEaVJZWU7kZK
aJBwP1fx8hGfzT0xcS+33/z8XZbncd3FcVi/ZqFnTSh86ceq3YUmw+zMwQ44L6BUJ/GFFswLXRWD
6VxABjychkFGR8+h0NRlYHyZ8Koib9eapMh5wO/Qqz+3iXrIWpk1sxgaml7k41Sq9US90i2ChdJV
qEHi3hzkEhDeNLHco8yovfIqazGVnpTW4/0/1joWEtAFzX3BSvHxWpr3Vzc8gisWXmOfas1ouQmz
cUXXg/yD6yOHldPL4dqHByK0yaMtLZVHYKp/pVkxygntS6F3mB+c8VHM4KxKMg3eKXLjnYKYpEht
ufh+q4vXTO0EdxUZyH5bd4vnz7J6ObdOGYKk+89MeexQCaF9639E0dNN3S3HbQ9mAkh0lx4sMDWv
47LsbrXlvapnmZv2JkdWkGxnNTamX+GdDcO9dikF9xZJNFa82Ses91UXiJl7X8U2YRguT5e5yGBh
tX4oWRFTa4avd0DymL6dfnJbfqmBNoPdhhe3bIpPIpw+Kvhm5f23c237nR7K6WUwArS7r76Lhebu
XCmUJtMiovIw38rW09l2rthfkKt87xNCUravh7QpdsMRI8HNHt5X+6iJlYKMZlb7ps9pE0su36jx
CpVTSy/vJIFubZLR+kMQ710lsnrPfE6nvaLGPRuMX0J+nGdvhZecwc1oYFXdGI9CUEwUbgwFDk2U
HDwaJh4Ilvi+++r6NuK+fcW+uFe203FhUfDsRjanW6Ji8UscYXa0CO4+qW0NMJvDT3009/vaLSG+
qGbDSWC9bhv5S7qcoH9IDp/X8BjQGxgjCi3dM1ZyBNSW6xb5aV3Vc0g1FakKTnCZ4h/XmZ8z31YP
8T/bs9sehP+KVSMwbvnziGrHmC054P40UG/qwh2VxWV9nwCiBrXA4gWEwTroLkXdoUw6ZKM6G3R0
j99PGVa2hdb9NfesUFa8IXY60lW8xrsKmU3Mjg8MRcLA/PXaKFw7loq91Bj6uBovF/8yN/Oe+ioZ
JSWChIDoaKYZyuPSL7rJoONUgjPoILUozOqJewhpthEZFx/mtRRrIGMSNXgobv9kLUCVUCJcwxTj
4LBIhFQYTPU5/E1nZMxBSsNwocTCqhSoj9d7dxY0RnRRs2V95itLVp0mvfyW6XH+eGYDf4PZ9pWO
oZxuGzKiJ2D9OSzv/eBwgB9Riord1A9j+rni3qZSuk/cVDoKO9n9n8Ng/pr8YMhiYpe9tjLNQJhh
EAfCekIX80P4yPQf2gGqrr+ToYCphCNbq7yo7Tseu/xHplj+OLZXrdN0uK3Dj89fi3xlxu3yjTsv
jeGhOtq+FybMqKE2G3AWwVaMmxi6sTFCuUcMZAadDRPbwXWiqv3Te7kkcg2u7XujxhLq+qK1HBu1
Yrcay6j8WeKblfKFE+vH9kth6dDvs1woDgrfsxLL1v17pv3obHl4rnt7R2LsjWFTt04fQMej8tO/
+7mJtX/kbZnsZE6NVeJFI09Tdp+QaRfq6gIZcHN8QR7viw/Wrh6tP/gfPQAFQerzqWVO5M4ZVk1N
dQpOfzS13I+uGsDE8mQ6TPVRJTgcvpwG+SX9c4VBcpNidXc0wiw/N+URd8RkwZCEutUakSpA5mSf
PoSDMKAtkUYbgTpndvtHkCEVur6b/zbnnKqr85/dJ8K2loLNUjEXZ0/GOIVAVj+FgMTMT1bmwaWj
ghmce0fH7yGeI8p3lhOs5tXnbCxqB6VGW8UtvXHiLZvIdRgMLzwR5UxCaROd+6noBtJPl3O1w2e2
KVBdrMyjuW674MIBF/EPHd/sa/udapiwJQM1p/hqCNoxzNx8uqKl3nQgmvjFQ7gags02n1ksOCr+
xrl2m1ov6nReEeaFsB2LZN8mIgwSv9az1JT48gKHXn0+a7rlZcPKOLZJZW9Vz/yzduWd3jtPjpMO
OHz7zbcPAGAnuTXpuAa3e3ViIZfqdCYB10rHKtPrZMtcfM7vGBxJCt/Z3Do8jU07k+UH+Tb1p5Vw
CR+Sn8KAuV7/5tEdl14MXqcDrYGyPUC2FVDy4lnlHMqZs8SNPlsF72Q7ycG8AUKOTT8RTeXGcIuA
OLCyphX5ODyCH2NmlKMnb+2ysZLNybJ7szH8COBEadc4JSYBTA4kTJlknj9SJNhgvrppHfh+cWmv
WCb8EB7SRj3zD+A4sAOVFPszcKLDxLIVBptPIYBDFNx5rELmA1QKPlu5n139ZvFvG4dsbBIVprte
CAYZREpBsmjTQZSlpQHg/thWBIaSi6uumZ0UGkH2hN1R+NFIOqYSozuv6hCxHuU1ai/bu0lYDNRk
4nEz1uJDY3uHZ5yqpW9PHHA96W5XEPsUres2Ix944rqGRQVc9iLKI7C6UzacQwYVTwjtLbKR7n/O
iUqxWCFoSP2IRDLAN6+GULybYuCqMD1M9dNDeMnmS+PKPgNDVWcnRsCW9ucdG1+/DvdyeoxbxmWT
Xj3HdG41Dm29GENRx5rntrblp0QtGLzl5oNp79a/D24jeVQcVVbjZGVzru3GnprdL+1E7ToxN1mC
gwfzzqGG6d3fd/OetQ+WEexdnDZgt1Nz+g+shwTTBfT1c5aZanf6umkuTTDysmHuNXPD54sVemzr
VrUULgXJoUMUzNYFwdgXHBslql/3ixKVsKyvAIBB7gPdMSax2I3nk33DqZuOlyN+bvQxqcpucrvx
NIbqJkKH9Bhe30+tw5dbaI8gJAJ+4ckM7uJfDAzlQ7Yks7Nf7WBiFd7dw5DLRVZ1r0IsWQQXf7Wi
eyNA1BXkMbl9b/NGigtuz5X3igzJudg8AOx2+c1vfrCqzyUFzVpu/lH61SYsTf4ajhgBRq6KbdOg
yNsRB4WOC74KWfSsNMK9NUPz+AbCOBmhmz4s9X8pOAIF+PIWuOvgRi2jPw+6UW2U9a+RtyWrzwz9
Xv0I1XEwH/VyFiLfJ81chykitk7wuHEk+h3cPnEVDy1GVdYnlvlP/hWgwH3R8csI2pZO2Rdz8/RS
XgOxL6AFpr+rL9xwZCKb9KFeHOb6y9gOXGpoHqbdE0aB1WlTdI5By7/yluLpbdpFaLdEf3R3LDE2
5TF6P3xjEeIBUV0YBOmJuqk+Btri+BYIqLzA5u9qma4PURxCkmaROsUju4zvXnP9hUJYxMc+d8fU
WGrDEbImJ09EjUsd5wgmZChFGpj7QGLb6mBLPDWWfXFtHl2WeFpXlTfoSxZllmaqNA61ta6WRjM4
9VUOrfGlpSQAHXNy6CN41exQVd1V4lrVrfxcWmMfxVuTOW/zsiQpLObNfQwQaIJZsl/GaZ5ulDtj
NI562Bu7N3TacSnaZQnJMV5CcMFL6R5TlNzINEUsKteLwU8L0px4X4A+x8tZDcjeuMOBO/ddReM0
BpmuXyUjNhXCd2GMp8mjtvm59H+9cVdVr/BK1tS5vcA2Ht/i5sMSR+oZXIxAD6E4YXcxJQsF75oG
XMqpfyR5b7w9dn3nDWrhXbANe2jJyJFyBKfbmN9s7vZmMu/Xh/WLfMdmo4Urdv+H25itq4gvQaq4
7VBFYFINlOBl5n+Nwm++te4UQguQeMm9wMWbczJIVEoeXhQKbIxYzj5QE3N97n/elvuHkABfVs1R
TC+G95/SRHwGk/vGs0fvjQC1kEBcv3KZMyZ2j4BTZRVUtP8x275G93XtwJRiXWNsEFNSZIeSr/fV
lGbz47XUsM8jFfOJ2ZQ4JVQcJcS4im/uYxZ8+Vb2birn2mPRsD/ad5w88bPyCkwzpzq8IxNVhc5s
7KdqC/Ohc8yhw2yO8wJehU7DvqZoGXhY7Sl2DoKGhKO0b9Zpea+sZ5uG6mieDnN2lrvXQoz3J/Pb
vynNzA9gZSRIY4/X2CVhlwhtONUXl+6rrvlYJL+q58S6yBwnnxcOqFpizMUtL1suRStc52kKbzIC
RWdJw1IVbSFQgCDB7GF2btk/xrPo+T7LNJ7vqFlI66qc4Rif3COGLokiKxbsa/XlmSg0NFmvj7dz
Z/8aFln5ceIf1oI52B2wuw5vfun12vGY458FVGEZnDHHfy6V53vz77bqNXBfFY82q/OjmXpOcCtL
LBv2DUfq/V13MXs5dxBw1uyC/12xvGsPkLn74rgfrT1ZlJqHatKg0tmss6E4Vymif9MlG2/RnaOw
Z1988PnA9G/GHCob+92+fly6IIolUzY9U4hil0Zb6P/APdBDXL5Cv/ATbsw6nhZrQYMN0HdBCGoR
zavJL3vn63xwlMJgvi/au+/ieQszP8NRVznleK/Q5v5Q4kv7ykhB6Ur+ti3jZSDX5Pq2r3GxOzZo
8EbutxEi2ThPtX5uQZcvLTkGbt++irDVxKkXZc2lBcew8oooXdxHmWeM/KkJS0SnW42RYKr2gAOS
yJyp/NbVXaFJdpFUFTNUElzKoZEx5Ne209xswoXGdje0ukQUMZSBwYcPYJBoAJFIgcZWwxFwsbr2
Z4/2zmNXOJrxFZqv20c4OfLLUZ4MzmVIGC8WmnzStMhkC1Yd1OMRe9ev9+Rkyvs039kiiaZfAwaU
64xRfc03QMveVBaD7tLdrQfGHq8gsoVgKH34vWlT9vcet2Dh0QeiXC/RXZ7x4oeSd/b7upVHRmL+
Ag5Z3WKba07j+hinpyOQ4iJfLe4UZxxjJITFwYgr30LDO36QbDWW4+uDmvj5i4bvgijRgBLOMFtY
qf9ya2Usk+jVgVVgZ+FhwdMOO4NtKdLnUn2pdgptrI7P9Jv7di7Ir3HALKtjQAYAoYbO+KsJtSm+
399VP04El7hI83Covvh00zduHpX0y3ksMYIBqKWn3zGW8Dcc1UAxX1PnI6++pjvprgrZQ3yOk0jG
sxpUB9FwYWWygvJZURoRoGA2HDsIdOtotpr7aWGQr97fzR1Vs8jURJuH1gzahxlVKeTNedVQYbtP
tJzhYeTapmTPdgs/+Lih991x/zrH6XZI5IT1DpJDCMYZo48RpsVqkF6ozJvqk2Q3hRMXowDXix21
4JTUbQFgrBx+FUJFFpFXFEDQTm5yUNHei69ZKeSSIVLQ1iW7IDzfaKE8Bc6RefJFkA4p91FeA97a
nfNcNrQ3x4npDdOBaqZ3rrktH2nUD8VzO3yPaUrj0jyGkiDVf6wG7CwT6AKXZjJEP4v3aRyqaS/n
7aG4c74xVmMfcv0+R8HOyvExG/uZo1IyrVcoErmqlhzkg3X7mGgeiNoVD6g/hypwYzwLf5WA8nc2
vlRnY++vwe/YodnzsROM9oLr2Cr4kmSzvcPX7is5pFbviRg8VPKPcn5dLwYiiBcfhPecUzZeQk6h
pMzkAMz2ZcUs4xVfnUoStQIZkF3RW9C2cy7K1Zxku+M30xmGhgYax0gZ+VK0BH3gNJVlK1GzaKqr
NxaYJMHbnBzO3Mv1O9NjObX5Nbt59ox2eKjpYF38VANq/6fRNTvmfRTmv4AJxfK9fwBgVpypijrK
c7OKA+7rrmaRpvpEnm/3nmiJVFlowKnKV2j97KKaTBktYvYohTF3DZSycdZwUb95V2hxp9DNsbgb
AbbyvFS2vRAYcTLheZaf50muFG/5TSnDguRbD75k0qKbPDjE3u4j5IjES/bUpjJJCzwB1EIfzLKs
k2XbOT0A2B3rKyvttGLW2kimR7kDpOJYS/DC46j/soQSllNHofVqa0khIXd+9rk+NihFOwgkv4Qw
nocXK+VW6k5jnfw2/z1Lx4leqadPx1W6PmoPbfLj8B1iPogx9yrk9nHXeyDenFJ4s6fGbtXIFRt4
x6HzN7HEWebqCsOpLd+TiepMhPKqcc6RWgz56PAPwpibD1Ordr7Qmi4qx3VvxxSC2UAdt4SkwXCw
nsn1pP6A/I2uzF4O53bncKoVfw3pS9n2NN45coiwRBTlflEiZnmx53Ugy3IxLLEpGtsO5rY7pWjn
3gsPxaOZU0yZ7h67yTvjSTEYEfNNlj3JOERvpOJNupl4STfN2F2HYzvxqLlumWJ9K7iMCggT7s4x
EQdPPp0El6qrJg8zmYofW4U5nKK2GecylSQej+yG6cuaz99TeECUzkW7YnvzcW7ASfA7ULYGFAcu
ut10g3lz6BTZewlte7yt9IWbZD11bzE/Cxf71mJZlXp22WCdmBqyvvIxtjGSyPLIeYb/VJwWhGke
Z0Iq63im0NGhVErnZhgk5sJy9YrCFNEskoPzxFRwexxQIJ4FxSynvUU3XeJN/rNfiVxondvZ6cuh
e2wX4+lgKhWy8kgNODWuQ0330LxaEPuGAZoRI2seIJAOlI6RE9fkzzfrqGgW+EZVeGvmP5ZtQG+2
efl9XuLEd6HIVqGSf13GqsIdJKb97NMZhumrTSPdFRfbXoQ8yDXEvXejmLXQHxZocdu9fq/vb2ym
ZLUQf5L/1IU/OyauL0dyS19w5nvxdvL3oYEkXweE2G8MVFgBBdO5lqNNaUgU2WEChAl6dV7qSeQI
hljLJ4Igz6bmfFaFPc7QMnMVI6jnrIkzBFXRLcF0qKUKBd7AUKDttDmlUKJiGICFnF7AvBcGWGpD
WopKdts6HyPbw/Jc/dqkOtlU/IWV8sWap2vmF87ZFdNupXVlWuzOft0fa5zn3bK/dUi6OzS4QqYb
UDR2TiobF9sRDuotNVlNGHEhYd+rt/GzFvJKXL0agq2rhJ2c+IvDyLwwlwskyEKpcRVJLv15ZwRq
vcikuLUsvnyRt210jSgpUDEMxYfgW7k5L6gfhwgxjwzF68hHKoSQG3aKbLCO9cyxsVxhhkhVKDO4
yEqIrUg34ohe3qrC39grr6KNHexS27+BYQ/x9t00V5DVOf97XBDptJKZOCNvKEFntajkSo0MHcem
5if2V9aOfzGy15P/3qjDG9d0JDk10VwmOgetwv1RO52H6FRiFLwpFCuKGx4gYLlLDJtwS+8T+UD7
zL/FZ2JWZcqSbnqelzDiA1dM4IfB9X2CtLqUFXN/E0yT6PtVkgaFE2ORp8vzSaq1iXOSi9F0TxUc
8vdVoZFB0iANYKndyr1lK9mxPfrr9H6slrxa9fE+j77z/fXbcddMbttpzMfxcG96aiGRznHpQpZo
XluJT2m9vV0/35IJCb0bTXuctnPlx0/uPsTJjOaRQUn0fX77zvMC4vw9KAFemmeHP2z60EwVPy6y
jaf3xiXdmN/iNUOsQ++ybqyA3adOFmkukk85XOVrx9Xr416MLs9qJvt79Mzcs/+eBuJptpnNvL37
6XBLF6IzM17wmxnf/KKZD1wyF2FefaKB7nZ4eECtaXWZ+T1N3xh+JQqUn7txke2Ja37BCP5JCM1c
xLOuzLHdmIB7L+EPtHWsz8bmMQ/2Yebsie9T+j0cKTiWZ+gSnzpTmqz5K5xWRRJSnI61WWq0eTCR
Y9s5zm9CyBB50C052Mx7hRmgZkicUyK7QDMTgD4t34b7l9Oqeuu4KNuc9zxQ9Kh4EDBuYglni4ZB
8/MWGHcoa2vV0MuptZ3wBMt+KCme2er2WzUL5WHUoo32GD3T0b3UEyI0zdY4BZ4LjcWsA4YG4G8d
9NcYKaUgxQwbMyjcHTIqorlPoTYUgJO0uiuZfB36fXIQFPnCQ48qIurS0hABSm/HswlLtJ7H/ELp
XG9MZW6rpiQh4ZcK3RLgftH+42xprueJZnrb4sp2LLxKd9d+e3wh1JsqWHO3YVIW5woxzg5e6Dyc
VtPXJeO4o8Oxbl1nUm1yqnMor+b/jN6z2RaRmndLz3H5i+3KZX+yT85t8Tk9vmAWKY0WQQ8ELySj
zBRjwGNx2nXQQx4Ckdbgxv3JTWr2IVuEXCaZoc05b89MULvMutB0HkSFOvmr1OTZvQITnA3xci7j
khFRd5uOvq5RD9ui5SysOIk/7lEP0zX5a2KACtcGfOQO0bQTaquf0bUvEV1E4Zl3YdpPOZ2FsXw1
b3WQb66B4Jkr/5K129tLgW57fU/1UqVya9tucWiyfZWX7ZvQ2IAPJzg4wHnO2R9GB/ZtxRrJTu8e
nfat0nfwUSZlOjTU6pDYWaSLZ8txfPlZVxBlAjcsiWZIjh3YBhE4q3WD1OqoWxQ5GQL8aTXwhqCV
sF6Yz2gHDiw/ls0tywGJlWUjsWh8jdzHJDCr6Uk7fPbmfRej96iWep6D3bgn4HVbBpCzIOfwCJAc
5+OxmGtSK56G35zrvhwWdeh99X3OUoRYsvpr4/eDVLChN3u0DEebYHNl7nqS/Sg4RTCExJNeqkr5
1uIz/Nvh7OQ25/DyX6nRItyp6qnCeWjuXR97YrVHaqZMrXGfteY/s2FvPbpGlqw50p+n67XUOfHv
df7HqIzLuuuf/dAMdLzepmr2sI7uk5ZILr7slZbwtHllV07uK7lV7RqNlSXV4mCcH7TCdSmUW9eo
lY9PuRrbidas27pPwpsMP+XNROEjKHvtlWvK6nC+/0xfp/8SGq+HooNX76Pc2zd6JjfTwTj81fNE
O/WT9NYOVR/bK3opXwSmFSQcsHWvwUiaY7lTaJKeX0WO6gFKe9UxFHqFl105vAV1c/iP9+Mdrhu+
9m7X7ey+UiBb8jE7PlXssDbNKv8UPxbUDWVd4qNzWzRMtdi2Vq6CcFvJxSjMd53g3f1NRjcddOO+
re2/j5OMasBbslH2rqf6ZNE1APWZ51oW7iMyHtsFTZulW8qY97j8DL17HVuRHDk+T71kxTfybGTL
IxihP/cf/xSbwEELh+HRRKnpSiCVe3+gKiUWW8T2+PJrH0pvohF83KTyV+Z69fhth1j5aLyNJ6EE
3T67yr/JrSl5jt0NjqPlH54CUJEGmpkJUCg8D3///P+LAG6DS4ln1EKagvLdB2WwlB+cOYoXA6DL
EejqacKdV2ABHzjqq/y2DQ/816xsRMB2mNG9AVjlZ9nGnvjvjrh/OxSMgfeJmvKNNp2hm5zFhWmz
tRmrc98LP7/7f+n672siEgcAV4qat/Krh0Lx/O/57up/I3xAsSO/0T2dbuJkMx+3VBMtkEvt1jSE
mVZz0U9r/lp6X71UqUmrnyZdMchJSrHP5DpamYYpHyDb3/9/6EKjZSjsmhQrv7x5MHqlsJWtlWMt
2FjtJ5OxrCRIs/UfPtm8cZy4rs9aGHqXlUqVOg4WO6azOBSgLzBDo46/xRHpt8TwrBDC1AbZjx8n
kGdgeEhXfl+BRf1MA1sJ1Z6g2RSlo2MfLlElXe6rwZSV+WiOB4Dbb5A22MWFz7kABJdGH+cacCFX
W3x6CG9Nu6Vpr0mik/HSADPjSSsPgpjIFpL5Tt+iXrrZu88YhVVUpM8aScbY1CzcnnUjPGThg/lK
/NDEo/Pf4+cPs/HfHypMPVueMc+P727GY8eDzdCRYjf8cr10R2JLeQ1bk5Jw8UDjQ3l0Ki9aI9kU
CuCPQuuONoAPR1vXgtnbaXXSn2HMu4jb/9rfxfdMHTe0M3e44CTgkZTtzcXyvZwTbuzf9Y+ZX7Tz
zOwqRYSJhiqIbZxnu59t9k6osH1J3NXartI7dG5xIlu5jmgFVjRhsKm33rTfW0MVyqmIaxLtXR6D
1RKFJ85iheS9bSuKQzqxzM0Mquu0PJqhu0cUaOpte9U+Vw2PaqY2f5eUeqFP880lWZv6RmXlT+Rt
j1PfMjK1fr1s88tRsRj2Er0eG3/H2KXifikO7Pz2T0NwY19AYvxcv29M17NeO+yaS+4u5xoWhpUY
7tHM7amH1GJbmYHoBXvAd8MW9pNs/tiLfMc31qdQRbh9pRdb0/7Z/e/GWr/nmhhNMFPYVX/CDm0R
pazM8C7+bn7LJEyEuP8TfhGgGB5xEXUXuph8coRYbg5e3k7su7noVslt2vlrNMBhyTfQiAq9LD7W
t3Ph1hQgiKbrPYYteDN2Zhu2z+YdtiP6AK+fe5kYtV+MLXwomYOnyyuSxuz/Hz3/d/YZGOKX46Sc
mqAxa3jivTp7nGVhyVGzylwXaoxlV1mYoq6qQoyP53Kfr/boXo5JwCvTKN7Eck3LJSek1XS0uEqV
WbmvKPC/bWsXx/tpVJuVZRsnO0ffS39uxNhdFTHHTe0r8XayyN5y3Wf83jfq6iwGm5OoX2WzckgJ
pBKR1DnlxjsNJYkNHcKx2lVXGCTZ+eBAG+HlCWd6MrRNWj/2Zgct5t4ydDwx10ikhfRqhA3bZ4K6
p9G7jLldjLOs6pXXwPlfnL9R+N25Cdls/lEVTDqm7GuVei1BpCIoPwBPNv5boIdmtG0NP5yarK3l
0rXltt0zBP3xZvVGDGiD0ie3p2Px0uG6rVDEVj5K+fZ67hVqsreqXhc7+f69GS8WFS9cQ8cIR9ff
x2ObN7pH4VnvwY96CsNa9vlxuAyp4BfdydnWgIJUqCSZSr0+KnU0p56+wyERZl+3cpbFhTqpXL/b
qaDzwzvtTqp3jUIAbJThcB8pLIgS0fXhYOP9OUZUBt9Qc8/JK3TE/2YJaq4KXWBSpjFvimpC5ozG
BQ3jV50Lgd10rZkgSj/LVqYJ/0rQwYsj+CeFeOita/EW9wBLjOY/ufDIb0fLfkBlChE8SrF3qk7t
slrVh8CRiWdv3XZ0MAtnhtRI9Nb9NK1zBHNbeKZoIWelN70sJ/1BZlQYHY07VZgKTjJYSr+N7Kg4
11ONn9GyRGTHqXktgQj5etuT6QC3RI+LA68cv3QS0aFyfsnViH5z1Y85+6jetrbGAX5Nlwg5K1Ou
IB1mNvVFc1ZeNE+dA+4Wg4WMsMw661R6qMZWrySUtZvf/krqTYOWPY0TqtoxVCEAq39+yyqpaogT
cLi70lcnC2iogbaEF+4N7y+xxNf0rsVJsmqhX89NDQyEogeqpbNDasehERtVVZiPNfQOBbtHK2fr
cIq4aGE/CfIk/B8Wu3gSf8V3+3fzZayaIfpsrvKtFqRzjcqhtUn2dSenVAwlKZQnredkHP4PBsoz
vyw/NLYB8ODnkzbsad3ulqWUY6LEY2PdP49m9XQFq2nNWQZlY3yP7lFhWkb823SJjByFUmh/ax1e
m3qO9qogYqL4CMUZmMSRFpgs+ATlx7Ny+bwtKoWaDf76s7t8AwX55UPvWHOm5lUMonvElJxiKFcb
dTYecpu1UkkI1eReu08wjAR6q+uhE5tVY62XEsmsQX6We9toNyiUapCMuT6scvu37G3d33nlKmkC
VbqVzk82w2s7gSpyPFdBTDA+J8l0AHRkwC+seT86fa6G9qVoN5zPBCjAMou/D4KYOVr466EoppuB
OBvSY4BipqnYU5pJNKG5Dw/LtV3CearOKx2dr0GGk/RaX3CBkH596GSduYtqksCsBs0tr7DAepmp
jxGN7tvydCXjNPydM3+V6MLzFOAKc+ovhnIkxh70W/pd5aPkrH1MY33KbF3/yDfXQDL+SOViuqny
PZ8ncDb0OxCD8yphEWUz2zohiwfKpWRhtlo1L4YnVmXNuF0as+fPVAVen4+k2O5+5RQayp9SYHgX
KsqVFezrNsGxdjV08dNnA7LXvFEtbiq1RE/YQTrePCupSxDnQVnpKNNCs5uO+FSIwM6pB+x3jyKQ
79fx/oO3irATijfHduJFs94Ktmt6smOEY/fr0Cu+KtuoPoumLFdeMgvv5Mos7zv1DRvJD24K0Aar
uUeiv20E9HmgAKaSGdg2svG9GF9+H5XJ9CN/HpI4Tw3bxSt0E5Ne8jeEL/9u0nGmUL9DjvvXNhDP
kGLVzcfp30MIlVI4BHpgptfCoSt+BIlpDV8IpCrU0xcMluRn61h5LMVrqE4BknvFfmRUl6zsvpgb
UmJnh4awVUb35MzzSNmSqs2G5+OggxM0KQ5kVy/rpToCBgffwJN2MhAg8kD8kdHT59MYxmyJ1vU7
bYfLx+t2cbBSaBe+oT0TKuagsCVwTonkPYx8lFSumjo3xUXYh0Zc0Jo5tlV1i2j9AxWood4lK7eh
2Uml5yNVjRie5RmF2Sb6KE2cu8nxJHQ90z2XwraO7cPTnoKiV82Opvde6aVzqE4QAi+7biqjai5M
LnepmI1Qxj1ri2EWj3xV33sjhe91v7h+OYF0/hz2a9nqtZfPltHQdqwncbrqe/xmO0ofbXqULHqz
nmJb8Ayi1Upt/hBZMGJuKKzEYdth1JBtnE3knf6rQekrVe5d+9PmqZuuPH737dmn7vCoS3AsOLbq
+db5VD6+5ruBOJopj+dtmSvnYFiRN/0KTcrm9xLOEBTa2W/6Q8iyAdXQI6D5fJE5Xx37EzXUipfy
tdy5yc9g6vDgoCLi3COIuM1P2Dm3RMUw2ZocsoOPQ/fJ/CEUoAr4lT3b0ELhijqm6atcZ+1TZZTd
OpPqTzZPz6rUtsqBmVqU/4Xx1CQgIvf0gEeD5xs2i9l2ddoACm4qiVI0xQv0IREd3Y/qKh5enVOH
8rBxr1/f/CtVz+LrmXltK5I+WmeGXXX16uvldTa4koXcm9P37D2e9hedsP0UppXrYwicPrwumg/8
JxC2jHHmOYQWyfII17Zx+ZjinObjzSPK2fIy0WE4yzaX7yVbjCJRCrjPv6hePHm1vcicdoLp7ROt
23Xdn7QPOSTjPNfcUGl3lVLTxJsB2R4MsB1x2Y8/Hvvu8ll74sBiL9Eh05p8ZhBLfAdEW4oXmaYd
FsAo0i7dfFjxx83H7uhs+e8XbpBXnZzUaOnZxB4eZGlR7lvkC6+ShhfGnDzcPkuF+lWtiXmzybfM
Up8TN1HfZjIhE95emrrEpdK0DPYWDY8nuW84v4wdTqSLn9J37DUG8viBh9GXY80gbmbbeEfIMLYQ
E3N7yfWuRU2zs9oRf/nVhE86l3NalOpjPiwlaopJc6pMCgeb5H429PsdtgWj9MSlUhDnlTJPmaQP
lUy63BlQRyKNZprW02Dd3x9GB24Ue9YFK/E9EpdS34VTE5onci5NtJ+YYYk0N2P13GA0+Mj0IJXb
kdOi1Vi3t9+PoeH2tHrU56Nw15czJgur7prmwBqkugv4m9Og1FC8PSdp5Cn1sD7GpkwqWxlZwcn6
XTxaxQ6GN6DobSconG1onUtoQnCU1f7zxtggN6CNc0rgda3EbDXd5AHeNuyZ1dKVzDRm57CPyRPz
ocij8J3GvidPyUVxgeKl3j1Zf7TO76Td5iwfaK+dc3SBrcxq3Agns+CQupiXo9ULyKQOKohmgIJh
qZVpGRyvqNwvLLWQnGfD7Q/BdOWofmvdhUhjs2+SgeB8lGYGjc2KqGQ49rKLs/nKonz/SnSngCfM
GMyElmp8lqqfxpl5dOiWJjYOjKHfHZusadkzQJ2/4cBWmZzGuYmKDiqkajE5OIwNnbUFdHJJoYyJ
F7SubMjmysfuF1ViD8VqVoWtmzelm7kyxmn9smWevhmHJBBcMHyBRzOhbM2h1dGAwKhuUX7bvaf/
mQFWV7uwN9FwOwifJV7u4laE7Nj0v8NpKS3Ezcv1tkLUiOj1gLngcCKP2+sL+rr3YK+UigkBRNUw
cI3O36V7d90+LBpA//1k8+vPgmqaGC9RU0Oikuc9E8si7CUhI/pntXi7kBIA0gtQGufb77ltSwy8
YJUxKP+N+mYZuWe93Pt49oal4B1cCtZ24HaAao6FzwXqFEhy9ruPtql2biQlCPFPfFnm5Y66kIxl
9AXYpI2jIlg93S3yTfvIBeN1PuzpD7/xWmqmbYHHmpS6DA7Mn002YzfL6jxGIM/kQGEhSqafHji1
xzrjecOfYkIkh86C3LlyIvtj+NuBYiPwlVHOV9u+gQHdjc5/calFghII4tqmGUVKRpvzMcDq9gJz
GMorKqaCYAoPR4MVwr2XBRmVWvd+adPGpE5d9CzZYb7KfI5DQDU3ohqY/JEnYCPFV4XD7PyPEtwl
StfAc2uxgcy02QRzGGtu+892SorXQzSjpixnm8j1TiwBMPRek2udnTroHnXU1inguVM+VFbK0+17
8tXOHM6U5SKypVi1nGbsZMWtOA5ks9pxZIdFpOznY7OtYseAySn2SY6COBpl7Nh1++dTICuwZsLn
MTYIP5ajj3SzIzqx2mnVGEMdyJcoizfVVSpeXFZVSTmG9Tmpkf5C7sUSxaiyl3ufTsXgdle2nvem
XFahZkbPoSeczOqOhMaOE98p+h9J57WkNhZF0S9SlXJ4BeVAbpruF1UnJAESQijy9bPkqbE9trsN
QuHec/bZ4aXBmb+vaBbci/QOhYCOiEkHpTE/SsXzZByatA/e+Jeu3fQGOk7mkghDMsZ9cMttlEGx
VtOKgTcBNU2EPRq5bYYABs9F3SRMxE/oP5ZJfnjM3RVKEeAj+35U5Ngii3I4M+Q9SWuiLZ3ymK0e
NxBJUnu2p97lln2GuGJgD4x9AeXyXAuqBNTKAKaSKx7rPnq5zzObkGyXOwNNhjmbBLHOrgWAs2tw
hfcrzyNKjlMwvw3qpcf6cfMF8Gk8kFla8KfpvLk0vkCNq5yJWrVnPtTNOh/RuSPzVwi0MKBpcR7F
itnOnYtVRfiH7FE5Tw3PYR5YVwaInjxhXTrM8KQDSjVfjzVTwwfDJfTJLr0/w3Kd2Z9BWBb/XYIU
zwU2QKyIxtWavhYxyzh/atOan+P6p4OrWBOJxKBQ9gDXGA4CtXNx6c9gsK6nXetOxOvxWNyddfsh
PXxM1jR5STiUINqcKMomHcfiRXN1UZAv87ido3f7+/ZRewZLmBRjxjeLlGVq0jmJCwX87YS1J53u
7AsLmJedeXxhNmVzQNa0rTPR4R30m8MyYNV0MKI7bQlNMnSHihneL88pXAO0dKxa0R0BBOR33Teq
A08/bhMAWBh+cPw8lSoNHuMjaHm8Igz6Cxp+2o9pw7LKeSg0Uqej79LZUYvG+cvuIdRbu+cHeeUP
97XKm73eO5bppkFsBlZGGbZIh0D+Gzxe5eFo0e36sc4uGL4uzeMokkC0dF8xieM9ZkJe/nHfKa4w
7RMMedpfyXKtd/0PO0Stp7XmXgcOA5M9YPwz010Yqu46wTF+RprGIzc2BfdZf/zwNDO05RID6uke
JorWnlL2QWfDVsQIx+y/xGmdYtmU5MBn+PI9Y8vwqNw49+U1IbUIp9vdOV36W2Q15Ekv5/CZJ75R
8wmFXXeMBEypofsUzoCMiGcXWkevOG2Qes9rUK6o51gvOoVEOY5igT0ZDKaVYC1YbugbzICpK2sF
5QKcBNoKjhwLteR522NadEg/bwFwB30U8iVQCDjV+XL7yY4Gha76YJqbwfaCk9dw5w7iR2Ov2RKh
ekU67JDwOj/XmMaKpfe8vF9meRVaSkZuynp9S8NCPYF9GIsEHgau4mC99B0ZCoT3ZtbtAycxA+YN
XWb0kL8IwGYa5ibHNJHJOWXHZW/jqb/gxcrqovvKHsSX5wqcel3Sq/8eEIKcmDPNRiX1co2IZvt5
Ya1CbcNMdg7QRIYPn5DaxRFR/bOTc21KiSgUt5dsSEz4aK9FIc6NN/oaZMXRv4wifOHuW37k5N3A
TPnEWJAPpcNgux4HlGPMnNmjDIzgQAo17VtiyZ33K0aumk7P7eCPQrYe01uc3p8Y0M67+HbOvE3P
ryAZnObwYtkirZIwNNxPEEfRhF4CdjAnO0s57Ah3nlqxuDfOgSLQ8nFpe193omf5oOcX1lUwdBL7
cE17YlDrEB6SK7vrZc/fiJ/spQIsU+Gf1SZenjx8rxPjS9s6WTQQo216vd3gp2qsIaZ8iSFXg16c
dx1C2WMx9e6O/Em0dOoQ8Aob7QbB2mLPKsO5DzI32RbcNa/tbjjUv3QVPBzgkTVeHeqcGdOuM6Ss
5qLa18SQftDGPtX94+otsunQmGH19K6gCCjO7/imAl7fUbFNdCoi8uTW/La0nV6XwXyrCozdHk/o
18gnASjV6jfFxuxUpJtyXJeXLcPuQaQV9NnF7HT4rJsAyo2ybGB/3dwJZhxhg0WcI7hMpHx3I1Rz
0yJyqus1XbQ07tlFHkjm5Q/WVgSaNdAkctuLvJCwiT1zv2UsagJ1n7FHJ0bd2L0gkBKrSX/CA/Va
0lggRB0HvMaeoMTw5qwVVLVaivsTdCAQyKpeaxRFooJh0Yek4tge6gDjcJd4lLMoLUOL8ldwqjZM
Gs6eATnwRV1bfp1G3JkBRGzt3/Osz9ALQcyc4BOQCWpDTF3TsPu6YVw7s2l6m4ZgClVPhB4GSn1b
AuJxGnkGbCAbYwEao43vw5FExa8GJVFPoAy2wGCGgLwLgQESdBN1KfwAs0P1mz3b5rDGki57hKyE
BcrkssKR3tefuGfkEMrJ/NAzC/AeZ0KrWUAcVihYYnEhOFf9dN/1m47JCfyOFe8uvoKH9PGCbADt
EPLNPd3o7RdTYRQpjOiz+2reKcmKxAOC13h8DqiR3nhKvPqEi50eKr+vfQqvRsHWsHwUy5uEWdIB
Ww8ddmoVo6BCr3whIODOQ8OUGbOI4ytW7H9yOJNLSRir4g5fTO8uXSD+ZeA6G0YNxHKy+tENXQJ0
mvPnKY8KCJ22rtPwBhXLvOxzOWYOeuEBEAFSwEESebaS5yg0qKmoGiRcJ9YWYBFgq1fXtj44t5oB
bB/Ckrr9Psa50jMxnqpwlTGiXoXObd8onq8YVX0bl/UFfUAHp+Bhcy2qX+nldmSeg+2zAap/1C2m
fGjbhy2pxTy3od6SARkihB9M3XwcT6mcz096AAMru3zX4yTaOVVRgyTSj8lauaRskaUDFYoEyHiL
4R48tMiSsMv+SRNG7uzLMKTZywe4ynL7JRbv5gBmhosJA7s7LoE4bMAhlNSfDNy2nVYF9S6k/1eQ
P7ZKIfgqljnZl8lyOPMWuV413HA35THqpnXD+8mHorlD6DAJOWjxQCAwyAYTgLOYicFV3iaPFQQ9
cO/Py293ZMKqZoAzKK3XNfI508UfwToUnP8pHvGP+2kvcSujJVL+RD4dVn5XqscrGUrW+6sGWbpj
C9ViEsLHaIHaDECCOXNKhAMGxEmx1xXUwl0dQTVhproGrb1c5n1a/qSawqeEXulHPg+c59/ChKtE
3GzB1aPQU45yxkYtjM5UFzYeAMr+TsXB6RMKe0YCrEV636TSltlD93T71unhkSPUCpSRrjPQMqpZ
40dEF8HYYhoAFczt3F5oyKpURzHpRMA+03VVrdtHMrs1SXvBxXK6LAJw0AfU+c8ZJkhejLtep4YM
cQhPw7CzTvQq1FEis+XePtEZ5Lg93ez+xA6cGVQf1PsUDMKYR5UQqIbk47Omb0drCGDw1IyXYagZ
bk5tNfGvW22JFuHRHzEsrii2n+NlPX68WF5L8c3CsxT/zW6wlk8wguJ7pt4om2uGnpztecSGNj+m
3VGf9V9RW0QYi6vAIGYzOiNWEvD5WsjU6XUFo4o4Xg098xC3MB/4VoNtZuZCK79KIy4n/UkSG/T/
dkDqNxszUfdS5kIPIV6L8kxMoCPL9BFv1J+xcaoP+T79TX8fuAy8akfDMZ+iOZ8HcKB8KEogjGBI
8TbKDrCNvqyad9Q6I/QUdETEdKp0NUyNn5d9p8bttnnDvAIdyHGWJDzOVe5AX2Z6QI85dcoC6Nn0
y5svQhcfGVJ0YYtHVDNGKhTDBXHA9+s782OeS4qyxn4ZvsGMrvorrJUCm/f+CzN8dNnu2hNEIRVP
iFkvz4QATVj41CLq4hpwlWj3WFnLWB7m8vH5+JabuKs2VykUpN9pAmBcgmTwwQi8n+Urz83DirAk
bLuD1CaPWZbrqqgZGvJfYm4CbvOaBacWvB5eMl3otYpLiXUpe7r07h0JBvcaCylqCn36pjp9pqrd
vHLftCLRcGUGkWg3Lk+XK3LFoyI3LOQiF477et0K1g55KvS5BeYP8ZgxWFc9rqjgjyYoaoUN+bL8
X2RWeP2FaVsOQw9pbOWTvCN/UYCiGeVqwCdRPnQNH+ffMp3NxVGVXwHz77kyG+ST4KnTT0zFugWt
Oz+1wUXF04KCrSAA5O7A5+dG/FWKlfYitsSyLREHCTwKd/yCz3TF8c5ec2NMIqpUAdWs77cTxv4o
uHBO4YjYQKHo5Ugrlvi8vLQltyhOChR8wpMkWO/62N+kKL1CUDZirV2j0yabt2MUCXk881jEiREW
3QFzZxPr/6R7HuVyT6+CL0+QyhFyjOmyeok7OMu97sgYrINKIwxV+NAxD3SHfwKd9zAsnl/UCNUz
kJfXVXfk91m1F8VPbkYaFtbR280l4Xg4M92D6vaC70xmNdb0WnRvoY89CjuiomHEhKQxZ8GU0Cxc
uMfoy0MmMdaeQQg4VxVDWv3EvGe2M+x/KhpEcSvtjbl74ItiqNHJW5jkMV1ZC7gyom6/0RmkoEjp
X/Mzx/407qzaIaftTdrLWzWZPMKuGuAXAQSSPAR/2mqH4r34VlfKQU7mbwUTCF9ABm8UXmZSx3Op
zYZSn1hQkY3mQQbjqjnRnkJfJAY51JM8hn+EeYTlC34XMvFhPokgXGa2g2FkhGZpL/ONfMLP/mf8
wSB0T+hkaOjBhNYpO04cDlAnb86vhgvGlLz2zxAzzbBBQoSUAYRLJACDPyrBgM9GZMXKr4ztcRlJ
2OYO1ByRuMM5hNks9EwGS/Lu7us77uLIQl69A04h8vH6zTG5+NtcFs8oT/JEX815o6QyxYzs5xbc
ilui5x6zzGmnbLRACwwC5zLTVSBczUjXLGMQIop6xo1KIPjoynLvF8Mrsg0/tMPIt9GHIyL5lPbw
qOIKwOWymdM5pxCS8bHwq4MeXlfAMEgJkuxrho/n+VdNsH39izMlqZqvE+zXQxOYhNaPdBJMSYU1
oU2bMRi8ivm99U3sJU5QOJx3u6s/xi1ux7fDTEWAX/BaZj6SflBcZn894PRMXcA778pwOMc25HHE
UuDwPNOgUY0gFdsaa9poYS+GTMnbmH62jkG9mhiYdk+TCb7LUcErwheZVGiKUmt9hawB1fvMPUGc
OPPHEJZDdeKWCgm45krSH8yuIpA1R+wJzNl5OQ+MfR1LG9ylkDUxAk0/tIp2zNpd+4/WEXtfUHHe
d5+U5zrya4xiS8famutrIK7LQAqzoIhfXhbrayF88megofUzyddItCIhARmK69UD+/N8JSTzdwpv
01rHg2c57nC4dO6UBT7DKW/c3jCHCNTAWN3fyqRMskRLjERAbeb1vAvZJAH2aFEaq4EeZ0F3uvOc
hlqohAI6W0cLr5vrpvkaz2WAiOqQbYqDAUXwcA+6eRa8uAb514St5Vpfl7GyHcNr0NIp/wynIhiZ
r1IsxmN4Od6ORaBtNY8BID/1fX7M4iy23i5ncf08KUkV3SLp8+m29BurQeHwb1Trzi3Cx3ZF1/k2
+mnQRFZyjwV+3uP+XDB6A/b8esScr0N75mX/nbsaNTzf8ApVOpp4XE4n+ac9P5G0bK+IXBfT6XZs
zgiC4uxQUAIf0z0zeTdfKfjIHMfQSoTPMlbXHdPFtbqXPGn78gqOVtqKe3H9wpvzDoC1m36HTffB
qc7J6d4pqzRW8BKaj5ddZSVv5MD8dw1fW4nzYiTPn7u1eLpZIK9fvCLnYXTY8aoIvuEujeWN+Vv7
SNx3YvCgLMGMaYehbFBHE6JK6H/CylhpTgHSUUSFr5wY2FOMofQ5sPZSxK6aoNi1sYBjzWwR05Bj
G9QYZDDlaAM4c64Wq05qIkcaN2oyB/nSwysHOJQ+0iQpGDH2QBuMc0MC3z4RAa0tunEJEs0juaOq
DfvvPqJWE/loqZv+mkH6USZpIOyEFXc26ifuUO5R/Fb3wm6MRr/8d8/d34TVFU81Js1J+Sfs0s31
jalm/26Ybh9B3XgHgBt9hpUF89LsMwul6P5XbEe0tsELicN9eX0zcW8DnEp4Ff59Ury13y2H8/oe
/QeUMypF3o0vmqS/L9JA/wD6gucm7KwdDp/c+T28IWGl//u99I6uLRzxCIoUKGfXxFj12BMMFPAL
AxSYV9ggfCZxt3AY8/oY9gVKogYZyp+LizuZnR0mgPXNLVvoTIpP4/Jd8rENxjua2UDppuHwlUKW
gQH8jw5khpNT8A3N5rEyt7T+Pf3Dcd7YypmnVuyqzeOrXNESW/uKXdHYP4/oCpi+I4lJCi6C4qeh
5eKKFmr+/HHncy2s+qh5J4JE/HjY6r47YY6hgHZitLocPjbVtwhjdpO63JWObjOCvc253Bg9EOII
AKpuu3Oxqw9j8FhesYLKltn2H/sOvHKhA3w9HLa+G2vJsFD24I5fBrpPuApvxZmMEjbeG+yC4swO
trq/P1nrZnsdnFnSlfCRrcXvxpOj594khOGx7hPMrPdyNPjyd4VMXYzUSGCR0QhNuLvXPZKTQE50
NmJAvZC7nUGass6AUNvgyeaQ+dVGD2mI4MR8ZTvEEitGG+XqBj3tdnh8Qb4aWboAobIVr7EVERie
mL0+jjMIxT9a0UdMOLtihjxPPSCYMlRmJadcAriPX9FrhpNwCsVsVpmpSGlYBbNYkvkh85hT3Tqp
x9HM5EBoKE2Mla39OAKDJnSndWB/Xg51QCWO2jAE8ETIw24FCypd1AeomLygp56fRwhhuDNBQBje
EESmHrwaXhN4xmVWvESSwG50IZNiftfpjLB2OoO+wpynzcZQDjorQP6+oz07F8dLcBxwq+AzQ91A
djItPnsmeGAkAAwsCPjN0eXFMwj4+unhO3ZnNkZPR76/KH2EpiQrLZTvKaHHhxnQHj4btuPUg8EG
AcyGLMxkJttB0nq5/I5TSde8mgGJOS2PEREj4k2acEhM/GOo7gthbazZSVGynTnhjFCLLwqAW8Av
cMLgScIB46UZ0zI1Uc+zYTlb0cyE7Y6auMLyC16sAyWqjbuj5DI1MX7Y3m0uHYRmbM7nyA0QWWhT
K/WxhH9B/7tFaVj4952wSIAlCRynwJ+/D5omn2UJCaE7jo1NSN6s+sUUC6csZrNHkD/QAp46mplw
Nso609XRtgG+gGVhk2QzPU6U0iV4OuWlZh4dM7nf6YiW8QlHbpoPF1Qy4CoC1KFL4IWMH6qLKnhi
zQ968jrN6vM2LlfXmcAKRIpUzwXlm0UtyAeezikR1vcVn+4LosK8GnwZ6ypWfmb2grx0xa+ZxP2K
SVL7TS5IhfFOa2da0PHJeC9WXJGlJUFsxAhfDzsiREzP9PjMMzGD3ArIGMJJXVYbaOf8Pfqq0f5m
iHbhRmCayEBsBgpRTva8BQecq3PxxGkDpVNDYgBMLm1SQWlNmU4ilNW94UzL4byYLq9nZ2dOLOjM
ERQLcP2FwAJl+PzvmXX5NaRzlAGrE0gNOzoEgBg2jnSyqX5K2CDNrK1tbSK88eXIHFg2JbU7txrk
yJnT3P+oDBDoVgGqoTfjHGPnm/pwX11XNbEp4FXYPjPTZubicbL0c3fMfwHiAQmZiIZMBLktuZ0h
9zHq1Hi3M+6j80SPZ3Li9eDW8exMbrbSng4vZ9fEcbnd4oRJDx4r+NPjWCBvKfLEgPtJKd6o77fQ
KEGU5lvviq8c9wWc4APg23yS3PTMlgtUj58ZLGH4E5EVMe7H1p3cgicWggPPB8vUfWHTAHHGe6hc
Pd1Uh/kUDAl9NrajS2eW2fCKuDnzsp5xAjQi+JyCjhCEalzY6dtMkoM8wmbCNVwDxo5MH44j8jai
NyPUKZzG3r0aSLPI+GOoiuYRYtgnD9wwM2ROMpQNPob2YgGZX2MWN0V0/zjwlO8Ebed/lh7ruxc2
TNGTYCs/x6fG1qgXBJ/kXDvXSGXnk7K0+wXzT2Dupenz4FteFxcbHW7W+UNg5eWpjie727wR0SYE
bBI6lKN/liYNkOIsLrv93dl20KaUUWPbaFq5T6oY8AyYGYjYWHOPza5VzgWcSFlEmFpRsTN+Y2XE
juh8I5V9JpXgiIUvp/qN4nOZ4gH4hkPrsiC4lfg0t97CXwDdxfLK/iJ3CTdFI8QLWnQvvrL8Ms4U
vR+Nzgz/5Vx26UJior6odFd1ESmvJvtxMEIRTBKlUOZmpxfDVjCXv5zbfv5h/TXNEmLKojvAW8Ok
mzOxYOiYLhze5IOwrdExzhq0V3uKNe7Kt4xBwaKGSosv6qLHecFWCRoBaveyD9nunsAOy26DcRQ2
KNyRDODhTzKq2j7tdNoUS4H4m6SD6+xZIC1+dpAwzfgZ+HN1rEo7XWO1XR5WA5Sf1+JHXbfOAzOU
0oZxgWWyQNgvZi8ZdjWGLf1mNjYyXJqd9os/Dc4k7ykDKRQwEPzwUGwCntaI3ynW4nQyk9PwfS7d
+SMaE470S5ARhpRr/RE0oHmgAizSy8dBdPUfrPQpx/H7DrLfVud0s7OAai4vIdG1NJo8dMwcdLy/
2TtOtFnqDChPIapnXOSH41rfUNxZ0fpbXV53Uo6jHhOmihbgyF7CTssuLfraTxUQrzHun/1XT1ZN
Miu1zGg88wRNn9kmw6d0+MKYmvVUh4Xg9E96rxG2+Hfzo2HUyMRPl6EiTa0rEQ3O6g10XANjPmYt
GRtF2VFgS6RUO7kEKNJo0AXuRnTbFH4OK4EGLIseRlQiT4YnpeFUELCtn109xImRLQ5BoQOVjXBc
CjF7WIl40HmEd0H5wLTBmeWRmF5AYIZPCQpMlh6mG1/d3TFyT60Qxz/VA8Rr/QGv3c8L50FpJEus
zs9bCIwNjxNoF5oIbfHlQ5PZs8rdS96U01umJIWvsUAiVegt77Hq0Nrn2MZ9m3+9GWpkuxxnrhQ+
AOyWDb+gHJ9Jn/LRYH/K53SMLShRlW3Q1tdpkIzMlgCoW7+PqW4AnoGx8LVF5w/h5YCsQMYXBOWO
fTsYlx2UUMmvr1/TV6Mda/zzu35XB6VpY1uhuP/eFlGCXchJddkx5ktRRg3HO453rN4E5AG9hfdu
B3wOBdn0mAAxnObwsAwYn16bbTBNXY8aasdlmUGyeOzqj1dqd7jdSLuO9ZVmZjvgH35xexZ+47q+
hggIML628R9ZUglRA0OWfI4+4YVKbd/aJcMVuGgPbJt5PvoQK1HXqoMB+tAsTSc1k/i+FqbQuntL
H3FfONN9X1Xu69DllCbPw3XXtPySerNbAXEsv9MXg/+rGj6VsL/GEF4zj5sKyQYLMnO1NCGIGC6W
iHSISvUFVJAoLZSFuBl/JgPXIqbVmI+ECMdAkIfg9fBe3wWPPQLr1V/1XpKBerfTu5tdNxf5Wxh/
Zb6o41XpYlSaXhYaA1f4KdglSU6R7TGNoNlqhOUw4uRzJKBwZndOjqtf0bxwpADzh0fuPy4/Fd0h
G3t3jdr2PS8+kJyZD3a3tSHuasyLFkFqC7WjlItJYJ7yW43oCCuarx4QXHAmyZWMrTxsTWWfY4Sp
bSSJ5SAnL4J/Mfg6Ntj+0+My3BNTxVafUSsXZyQli7SGN16jERmSLkmR3M9jXxM/9SVYOr4yF3wl
L8tWQ1AKr8QxlPXlfWSB/TB/xQ+82pOWuRfjKsiy1qrsg0e/HSu/LI5lf7inuxr/GRoo1PT8oHzU
Qh3viNHTHHE/9/Cpa2EGgf5kbrfKpH2H/l5Ax/rGNgGaLs1i/c0vzbuxslZFIn9oEDkW00fLXRhr
RFyMjvUl3KCOLxsYN3fbaKImAl/VVlmiWLaxQ4i/M1b83Kmb9tvaTcJCVRZ1VEe81Px9xkrdZG/6
pn/ndt0//27rp6dAFOYSYVORtFHv6wFnvkh4ab+JOhQxk11HL0YdwuLJZV89sKb6aCI9aHwZDeZ3
6xfJ/A4pgITilXHnwnMLnq7mgAQBO7Q+rxrBCQ+vSerCKOSr/McCEdx/av/2rcNNbvwXfGaX+BUP
Y72wCDrVGZkas02HMywjhSlMnPj5kwUzhFKean9GSJr5Z6SsLu+FsABCQZIBfQQ3V/xm7AsLpOJ0
P3njVvAGEQix/DI+gZfIpou/vrrh471wMKJhw24GkRwfYXB5Tm3COANll/1Zli2QuYsXW++Us0+/
p4uRXsXdsJxw+LscDDWptM+8xRICxkLn5vT11M4XTyaUCQvuPpANZxg9o90waQarM1019a3nyhzw
wMLYWLELwzELzGbtAv81MnspVs63ycm4paDR4XezonZ4yjx6nkBxWHkSSBKlE9xR7Ct5rl9wLTbP
h+lPZrpXp9lQTeTyikUk9W8ZWw37mrNjjcscEY8EZNnwuuDnTZC4/u5xdv+wCPvQFn/YiMT5UfEK
gR0U7Mu8uuFfSEpmTR+Zj4vbYv9a5qBcz2HxooawzR/ySqzmx9IWG9GNNxbW3nBN7hthoLTbmGvl
rISjw1HZXJDhxFykOr/X0DfqxaKFvb2sjk8oXexUqL4WI/kZ8vby1Q5vHiEFTCKfWF/a7O9v/E9s
toR87B+y/X6DFdIE+iLmS+Z+2ZbeDt0pfEcCYhHEyPbr/NHDQCfVJPPey0Nl7Z8z9PTbvGDIJ3Ou
mOHfD40YaJBSFpfFwgP92y43lmH3Al6Qm6bdTTe3AwMe5cOVF3z5JpOIrdZQg7DncDwMP5be63yo
K088mYtrv9hoGM1lhwHXkuUbYOwi/REoOzR14VneZqSfn0iZnaANzF/+SX8+NtlmsSHCylF/LJWH
g3NdTYslk8lFe74G1rRm8aP6MihoBOmg4DCHIGbxCleXY4bgKmwbd7lsmkWIWGnBIHBdO0vkEc+f
PhyXB3F0O2VTvzeRisr8z7Sh/L1r8CeW+TspEXONZdGQ2hqRaO/Dhvys8wpIN2QKTQGW4/32JSQy
nQBuTwGXz6nvK7VOnuUH8oANDwx8K08F4L3gpr+WmuWVw7czApqgjAGdXhH6Oq+wO5Uw2pOR2FaW
MOT+bjwN75qneEzQ7ihBlike8GwBPU9i6VlvsuENGx5pQfms1MRwADCp5z97Wk9EqsfrY9s616Aj
4QovyQUtF3VKE/yEUHec7rTEu2U7UNIz4PLqMze/lmRYXCwu3yW3+5+2A866W2dFP2TY3HrK84+n
r/Yzb8RnE2rHomy9zgWmzagDJ86tkVi63UMJb+gpDU/5JFxhIUmHl4dHqj8UHo797oLVJvQs+LtB
TUW6CE08qY1AN9c9VnvA5SaFdSnZYYuvxpYlXUY+US0f0vFA0Ez5u+kRI0FyIIenC7Lev14c4agZ
yyvOHKKyenaB8Cn8NX7XzbmGJT5eqOx+DDb5yyc3n5E6VKKDbWGPDamMR3aEvPmMHzB04D90XlFv
LVR2wPZvGRwKbfwWSY/NJYMQFbT1MB8IhTAh/ePOw2B+OwqUlDc6D0I/Z5d2ecNauTHLL6WJ2KEc
WI7SZC3V7rorXkRHM9toPofppKVRSwfzgPKYaSxq6yuqsTsDClNy1btrvICV+vOt+DAqHy7Rhc6H
XOEPEjIpcAV++I0a9L5lflS0x3dXhGztToYjjTGSY2Gn5vq/fyXh20n8OeJ186MAVWY671/gXvqm
bLgPVDTWQby70DB04U8a/qp+ww8D9lpLe3vT17IS1evqFReIB6ziw3y8KXiF033hKMRoHQUyJBkw
vetCL0JkMRWufHyst9s+1wMtxuxDhSUInb/1IN4NTvML3wz3gWozEyI4FBFsfvwrc3/q1/eLaXez
TgfP/c/hQWTXQsM/6UEPGrSKfzkS4p2Ov0YRit3cdoYtLniybMs5xsJ2rrskrIxfvXooZbyBiUmU
Jrzh2JBNxAet/zCZtz7WCtQa8oRJZR5xRpoIKx422uRJzGe2pMSQfLSCCLW4mREpOLVub0qm0be3
ylqKB7MPGxaDZrlh3syczGFMm60I9Uo1JzRNn05VsZba38A9IK2m1v/Dpykns2lxIdsHXTBiwQWg
UhpfoFYMH3K3FfQPfeGt1XxjVotv5RNF0S13pVXdHdVuWwLWICPCrOPnC7Uyq8kQaYSrSrZn9hG7
gfMnMM1JHRMrRVSRyz8uTkf/Rw1+ca/jgsSnN2pe6G2+DrDMbnsBnqCIaop1/W0Z7p+BWXlrj52L
+dad2C6HGTqzcO765YEI+pojLsLcfWj2bY3llbCkCo7Qudt3gHLmCT7DBKYWucuczcmYeWVeG8I7
OsAwJVaMGqSIC/7fhk8XYpWTujxMTMLk4MWXyCweWBQWNQUdJQTMwnuOhMzcPodESu2hdjkCQ6cJ
I35VsHsyJ7pE30Aeur/laERQ/o9vCEFnGftyp+4F1VWYhN1/ipsrfD5t9vXL/afLHH7DtI2v8Ryb
GJPWLFq6/Kuwq4fXmGVC2irb4dScL7vGsp9stW1cUeyg/UAd9gsBgkLImCjNKsO+0ruph5bcSopJ
tUbHT21X2K+YwcuOpxnN8/BHnd6pNvKxN1gM5rFtN3Mb7FvvHdVV5aTqxshpxqCOXdN7qB8UY4D9
LLa0AZyJXCEE47JwC4eCGfHOuASodyh1EmtHAV5sGeM8ofTr0Ll8/ZihNplhd6/CMmO6/Ap9qDMY
BUhuPmj0WiEUJ2yAcq8R1jTyNQfvICu5LZLosUjsmXWgud/kYNCx0YXBJXygYNnZ5Qra8xP+mTt9
zX6H1Hq42LM2oKuDQPiI7kVkufgT0FZ3n/We3h0SqHaCG91KMRxPi77EadlabzJpjfCWbXNYVm45
zJlAmBR9ihVqSMp64HLafd6C8rTAdXrcp2iEXp8oqy/y7LJw0X4FJtumnR6Hl9eUtEfVTjZgvoRp
qAFmT+qDcpMVASyBudIEp1Eq1WhQNaQTOHFVh8djg/TMrDLXnOCnQfJDA4MJq9FHKmqZAlOwWBK8
sn8TcLgCjK3+XiybVwLRcu23ZCbOwsB33Tp3VONXDW43fcHVAtdiIjms9DriZPcqmeF8Bv9FwRXK
jBfbzR+TrnF/9RGT9tKK1Vrc30v/8jHrpYGsAAIfRzOs3ednWX6/xO/uS3FvXIVK3OCOJaUhlgLc
EDyEUJNFp3xsQNfLlq7xFmKop0LMovq5MJUm3OSJseEanSjPf/99WSuR+lXuNMYF1jrLkvqJoEf7
KXQyh+XqFyaSfgkNJFFZ/wZtX67Y2GYT3+pCG0ip+KrokNisngom5bvhvdg34okcJJLGB9V/rPPL
ryRypAByRFgpeH7urtrn2DuZ6reC30KI2zTCL/SZjBZApL6/u/nFAfYX0UguUCyT0HK3Igna/nnQ
uHHUzaOJ6h8rDdCajs/wSQFKToJeRoz/5XmVCJWgY8qCLcO/AJwy0A7a4An68WbCZqSmvRjHK3yr
9u9mXSHvgA6z9dY0O17VkgfksiEZyLYhw1I00QgiwLpEJkaNYBc4xByqVXeNq9JvkukwMAejkTO/
ciSN+oJMtkOnIxacQ6fu7zD/ee2GuJp2Tf5KSlAGrNaA2cvs8/ahQc0w0cKRuPpLdnSGXRUs1mEe
uTDdI0RD9JjW4AILU1ej8fINzIpt4b36xZEUq0yoekD7bVDDL2y++QtmTFN2UMnjA9ljqasTeEHo
iCTlLOILgBUB8ssDoGHLZGLyxSmYvAt1Bk8dNd+fnHvGJpLx5hxBjWTvCLGUpOrLVrD93CMSFEA1
EL4xrfGh6niYpmHKgLMClBhohFJgJmiG5uUgwaLkGmbZsv9m3vtuPKPis9pfHSZb4wEtMpLHSos7
BK3s0EskgITb3OWQDLyndsoGlnYyKnjs3qVfGGEiTD4inZlIgnJxp1+BwhjXw0PCzd3XaCjrd+Bn
w4jrPOweDka/MlpajNohgSKfp5TCbMi5T266Vo4jBNP/eLqv5dSZJQrAT0QVOdySczAY29xQOJBz
hqc/n9B/dpW2tixGo9HEnu7Vq3mi6CapAFHIeU3H4QUjcC2VemLZfXynF+Uoa3eyOmfw1venDASw
VdmVWHr17L7LNxu1wpUhCvow87lZFDY053z32TBPk2e0SzcWSf0sl+9G5qEQ6fBmwvfYJFbGA64b
Sib69cS2ubgNI13RP3NwFrf6dllJQG1F8yiv97mCfXMr113zmnpSwGTziUdlMS4Lv/ojNrL5ZwjN
SEtz+IuXUjhSxBrWL9ogaonf470MSTCOV8ftMbqg1qX/vks1r2/pb5xNgpozMbS1weoNGUL7gE2A
nvzW5MQjbiu2eqEYqntTW+z7NP663lqI7jPzeuLWOmXqGUYccaOuVThMzpXAOLFugMuL5rGuQtBs
xbHLlu4Wt1hpfy9c+acLt1bD9H6jKTWIEhTwhdmumiDKzqp47tdzeLnqJfAueQUnEGQW8T9Pwmu0
cRZ+KFpWvCtnAcADpLu/nJmB+mEE1VruN/0m1MRjW7t8H57BOyNfN5TxAmj+WSwTl+KNU2P7Plwv
Cgk8hdsK0swiAY1V4TC4fYhijac6KdrO+TPeQtsNK5SrRhm+1jDpm1ICpuHSWpb3ZcFh22hXhkhg
NniazrXjABnLrp1+sLTmCLPperae+wT84NVuoRPMYLgejHvAIT/sJ+lWZpAZqAJslUfOz8cajBWf
qDb3B0Jo7dCal7cif7T1by1zHRzezoOcF7xtB6zWpvdJAG+lidb0upmN9Ytf4DEUn2URBBNi5E1O
OTcWsWa+n95TjVPvKG7a272/Z7N4o+doxi0cq+q5dh7sv9Zf2y8pe5e3yMe9H38HFGtc2vvu7m1T
vXYX+U398Y5g7s/5PS7MTjPLvDfIDqnLaXWfg7kYQ8iClJ08M9p/3fvnAbvv59EC1x4PH6MT7iH6
YglAoBfF5dd5QEP9GGanCp5qPjlh4k94G3O1+rReqUxaWFKYyB6rMte/OszGYXLqHUaAKL17Yze6
vJ+7stz/qiBMzTFa78FxgBWjnPEGeAQKc2Qh29/74Da5mlmDCOvnbgyNTQrkY/Z2gJrmycA1cfF2
rAU4nPlPlOmueB4kh+dBdLL+GgelW8Wq8XT+1D53U81VtDQ7NHJADXjCUmWA69Wbk7lUUbLT7N+L
4Raa5/qrEvGmTE4T3Eh8owc2i2Y50lBUWxOwtJop4os4hscjeA26sN/IR05E43csS9v+mT2slPom
2G7YS3A0fpPY/Z/tbprZhmgNBhT0uCEm3KH1ffZz6B5FtzX5nP92/ZuAFe0sX8+p2KLY/Gmh5uQI
6EWiBGmhwEDUONYf/SUoTXtO2uil7SoVFd1C/T5MfsYe+ed0/kazM7k1I5V54yHM+KM/bixdzb42
3cXvpbkeBviWKJzWszJuplrHEr0vgZUm4IyEohD7uO0Kszoqlrfsb/oLTWrm4wLzHg/2HKgfA4l8
nj8dEOSU1j/YWx6jlWg6AZ2VrmKdYhmPclJHQwiZx54UOwF4Mtno59cc8+NpuKomPrK7MhIGuTNH
Hf7mnUvLTpMHOu/0tT/snr539cffZRQPfP2CyXrKTsI8jdRgzyBuN8FCmCyAZzEKwJfcfw/1+Vfg
qMPBV3qL6RklzzM/smoyLD+Z2061Uzqgl2C6sQpBDSys+VZzvAM0g4RTAB5rAlqDXD4N68vqKmj5
rbgylQSA4yqpAvmnWfPCJYY5gBVSrFGA0TuPHGTlBfwD7jg/Z4hCivzSnU9rHEfdbK7E+8sE6vHn
osmoDKe72ZQ4xGyeLY8z1YpFzf+MCyZKnsVH5DfRfbylQCC3zSsYLH8JHFOLSrofacXegMdoYObD
ZC07GA9S7Q3v3YDdMB0Q/OH2WIKH8CL9AZGYR1r2A2YZ4D1eQbSY+FLjeV/P5A3hwGKtDqyRR5iQ
l3cfS2XACfyDMKYH2Vaal47tdLwJrJiBBVrk47jZ8vcpOyod5FFPPQiIl79OqWak2U/Op/JqMPvd
Ddrn4Z5e8y39eermDvmUxda7J7kHP5V8+ocylwb0dMGHWqQlmz9rp5/c+/xj3Mw2E62ZF3FVnZ4+
55NE7/ET/7HXO5hqfm4/+2liLRqQzd3tZx5tPT6pem+n0o6QibKSqorDVv4+y7NhvOXeD5+nz/10
xRBpEYeqVOQF0WdfoEEU+uT2Y+MT5Urpe/j+pvK07+vpenrI5ZO2omD3o9On/xbNVHtcSwT2P/G4
ufoG3oRQeqVjdVylgvT8Kq5yDmCTqZa98AAijiUi2n22n73EKDujBhb1pTVuZtoZAMx59SQWBYfN
D+Gg8JX9cjiF3jnYRurgunLgnsqZK50KoLeHR+DrZj2yIzgJEg0BAzsDznAUtCTw1+T7cxiXrucK
b7gLQ+xr5eWGf5oXsOtlxZi4FJCtjg+2aGu+nCXReWKAVPM3lHjcWsB2PHkal0Sp9IIZjxsKPfBe
Dma4rOhPMbaTEW39UFHRrRNUbVZIvXw0jPuhdcX0untb4oNN1oPVVdOCdUXQlgT2OQ47whoBlfkT
f5oxxwMQMEG+vomal7f1DXXcrW9IZd/PwN08yuqrt/Vvlm18shmmR1gBFSl9Lx0/5yBHpsWlUI38
2GuKz7RmGeKQKUYXDktizv5zMbzsGmBdCBExSBjkS52dGhnd97pg5Md15YGvecKhLOtpJLZiG9FO
sqKfCwDixJjsEadJEIqDA0VaOJVIcBAuo5fyGEumaBD06Cq1dWqIU3LuJatACzz1y7kuVlQOJZb3
EQwMiwHU1WLyGD5r4ofaerG2niqW02c+Pdkw0r5HBK+BndsPIOYCG7OtxM+mHdT0lKuzQQymg0/I
zsHc+mmfwNF82zwNYbci/cV0/8MFsLr83I2if6SE7moS1AeJFpAmzukl86mNrr+itHLU/D3lSuMh
WrdY8zE6iph57AaYcFCA6BCarmA2vQkFQskmLubEbtB+VsfXNgDog0VbW6rUIBSBTQlMxXQxGR/K
jJOtZGk1en4f3hGhA3UMHtDNQVfxNUBwBK5u8p1IcvxKTlL8F+E0oLSulK31nf5E448zYc0JGt6o
fBa1fhOwN9MzrjGHU3nFyFEQI0Ef3+cCp+f957PvynyLqJePrw6ymGbfL/WHPc6K2ZBqs7bsZvA/
7Oq7VdEyk2vsu08rrYon5JsxMEI887Y3VpWAYSFaZf8/TZJTZVa3yq9GdEIiHl2Ba5AuX2QhsevL
UnlDoxqiiKNRn/wISHGanJu34egyjE7XAyG4Pwl+xDxG88jP/BdjHu+MufAjWQjZ29+sytmlY2Sd
prFPL5v/am36HK2si6PKiWOIFkkJ1/QrtsQlCxfyCjJBjPd52FceAXuZajOowfGoQ4BAYseqfWbA
xT71yxJI6oXoQ9ZvMcbMY9DzCuWFQ89g5/z8IYop2qx2txObD48Went48U6Zl+17EKuMgWrBeHBW
EchzgLrVqIESyzO5H25FB6aXgBX+hUFRDpgzs5SxhUmDxzmDjhiZ/LvNpoYuogEeb0F0ep7ayAbC
Fg2GuKr13RYVC3TutdGD1fR9gYvXbIo3Y/tj+tXoEthx7vC6LALvbIl1jqjVOVmOJErXWenIGznD
h7SA22VuH0HHBZPOtEBdnSjaagHm6jOKcQZ1fwTdS2G4J8jZzkUcIBujT9PuatXnTH5BF2HOzQWi
gDnibIEQ26ECAo5wBfvCkScubWs+uSvJuBqjgh1X+XvY223R8GS+MhfKItCqNhemp/AUN/FFB8fy
KQvTjEkJG854sjhPhYin0KZkOVGN8O16xGvx+xs66mV2ukmJU8YxiuI329rxKiod4nw5udZtTm3s
lykeOZvGfdsJ0LnPWuJRXs4aGWFpoq14iltphToO5JZKC4AzcJC+keH23fWj/+B2m2gOaRAe6cYG
zv5t9hwlDwLsdUyhAcov2kpW6JuQ8v5hVYjtZyz+7/NTFWmmMCnZM14XMMzh1c4o2NDizWyYG1L5
WuznMDxNCRv6GFHeu9Of941AZfwVFvlU0JIWtE6Kyw0ayWVtm3s/4Vkq39Z1PvAJxCPb1SgZoBm3
y3ekQB1u5ub+5K6Lbe96qhLIm1ExTXrpLatWKb5BiVmXZy4IrZPkQw50yatXfIrYo5yA/8wW2HWm
WAyWtQCTiOZkcoQMvIEWKofwKvirblB0u6GxdVj3c+P6HhvVfTG5d4V/DiI+BoHuUl/ilcTHBd5U
S2ykLdqUTKJ4qqcQqSLdXVYpIbNH7lmdDOb/fUGQnc4xGsMxw2dqvKhiKgjCyghHHhcsu4gOYp4L
gKfZenkFSE3ltS7fgQnxQwBYgjRDDQuKE4C1+KwPzbo+35aSY/68ez5VbafRUJyqPcH29l+9yySy
eqcR3jV68dVHJF+MD2mkZLulk9/TghuypVZ0VRcfgQ3evgMJzQnkfrCuWakK5grquDlCiWO8OYt8
PLO1eLRm6oPPlnh1aX7q+ICfw5GlJlvZ0MGuqg8OcNzw8XVHkB7up3FMqsPAR7h8Mz9ad0GEYMYO
vQc0bPHcn5Uox5IrTLvpLUjsBHq3f9SFyPF03ZoKhnbZJJlBdIMZoc1tcsmkYLufSjexrvudzMXI
729j80InWMlHaGKve2jHdXc4INumMOfF68c94EHZuqUfRWEIIvVjtvp7Y4LkDIrGVyQ5pEI4jI9F
IL1eLkuNFnx1KU16Et2I83QwnRAtyGZczNOjQJG5KgfMUgUbxWIGMCVgBx1qJz3pWnZKfD5/TK7R
3IcNjHl5fgpmww59paG/mqZb90yFm50p5ZroZlJNm8HqotyIDcgYb+tamfQgNmpt8aHaBlfoA+S2
9Dfzjnk5OzotsRUIUM7LXckqj9KJcymnPSGIY/2GOZKghfYWM8T+J8VfjwiiE2KlyLaMufGilomU
xyMzhs071PAG2VKyBJF+J+tZWxIwGDV7pcjFRD7m8D4w0MePzvP0iV0e/xqCkvv9g9u0Wl1Fa8a3
oU3WWN9FWAApZjVSFQKhZKr3n9nbHD5rpAlxKA21HbmEu7Mq+CTmksoCf24zKvpNGBY/P7r7T3Gz
TObkQp2GfGrut8k5V+7cDEGMQSv4Cdw53fCafDyCMGm+gV4Mtf4hOthxe9ii9ixhNZ8ni5uP1bIg
XI8fcYUg9OBuJoD47lK+ResnLFtCFmA+sNZA+2rUHnuBSRSI+8HZsc3kEcAZa7oR/OG4AsJOIWRP
am4F8MwUc6d6gu+klWQ3vWzrRElMBYISdNkkkpjEkSDfqcuaqWOFLSn+d98Xn/ivhA9lB8LWBvxp
yY1ypcDIBk0G+QmrxuB/JMzCM84/z5HiLFp57otXPjT32hGEnc8QcThdsh1B35MTv7VwiZbSm3pa
R48EBKQB0fe2k2a0op7gg23KbWbcqgW7YzG/zIyBDmYGhHiuzr9LuVKSPbwTy3+m+I1gYt1UT5xI
ViWi6huWW4DE/CXLUsjp+RvXDerMzM+pHtBLnmsUN8ti/EssKCMVj0ekA94fAyOh4fnEwQBwmQDI
jA6Zny5tqMznqYamdbUtJY4GywNEtLsBFg4EYpFgKpG3TIn/VulUjXXuP6TT15xxmVB5BmJ98A23
NtNXaT3MTHNtepqLrOiMRSb5DYTZkgEudnu0xgkcNVBN8QEfk9FW4DeJfySXh43PfI8V3jKAO2rE
a2Q/2D/LVPUixyAY3cH0rcUjyF9PRcQ9pI1IEW9fjK34VNUHjOyLmLG9y/vjUkzg5qohJKnS/08f
w/HTmlrCyQSzAobH9H0aEYuP39FBDONeT4Au9tyfNPD0+CNbvvx+wVvnt/WFjWc9M6FLtxigyU0X
hSysxkBJUvXdZ6J+7F/WJcxJR+FH06X0JBMpqrHTJKPqVndCbgWQ9aExxrVLOs+U11qe2OUD1aUI
RvdTIfZdNnqABewBEXQinqXKf0ytKuOX1mBxKicfLOzNw7MDqD8fmNSOhldp0xvbi67LxxdRtnrT
dgLy2Z1gFsHuzxXoR+BzCpEkswiZPvEzFqVQm3MlyPUtAWcBXAggnBq2At4HvBRCg5NaMCeQGRyM
kSXCmCtTRHi4Jj8GEhrTQBEBsgf89e+I1zMde0j0jI+8w9bOhMEQ5UzidCZgmg95lIzsOYl5xFYS
6A4i5bVlMOqpTBzuuG/s8ltArFNJ1DgO34Lb4Y8kx10pOiLqOFA88GA2HL3l9oqpazjYEVL7I8FY
VEBvF99mbSQTVEXe5Jpw6cIEpnQubFoCSVh2t8BRzOQe8iS4cMh4/KfAZmMbAkPJoVnsOYj2zvN9
sEVw7b6e7Q7Wm7DG3LyWG8JnQorZelBfmZ0IJYc6w9Wr8lSoCwdh18TqHXiq9H6HvKzyltqHtqbM
RsRNjtvlR0MNYQjK3H7Gu4K1dBrjYTaw1p8RH16myjdKTuWgI+GVZ43jsvLKyYW20WbOvt53ebkL
beFwoYrJzVrHXkCLqAnHKfAEUdn7W3CAmorcJA/A7kAUeBVBWVxYQui/lN73+rawGlxsJkCuLVsb
CDkdqDmvPBp0Wdd24Kn5qhqt4aNs7P4rG/6nyztLVf80saZRNZBK1aCA3XkOIK2HmeKl/gKio/Yi
bKLH0FqK7yNSP2rZSNjkgygZYuDkzz+WKR2QH0nQFfUAf4cVcLeKvaqkoQX8prgO3VfFM6Zg8vEz
euQhtxPIsWW+pzMuD3nml7uaGmSKm2++86UzcYlFBuU1lqPAxkK4xtPkgsTAK+SSLR9ekYkFvGLs
iTZS7+tD3h8ycpbORXBNx8s/lFuHritSMyiz+ZvC/OP6fj7k9/zCAKVfb5DatbPs5cW0AynpTvTj
Vo1+z0Qf+FAt4vV68TGY61iFBJnAZFCKVo/1eyVbjdoRBk74BPK2+Cu9XB34jwdFPvZFtrpVn60F
DfmyhDRgSKO07VIUjKfjYQ7wNSGIADKqv0ebf9KnThftmaKe3V3AzUdxwNMO78NQaxxLwmyrlRsI
ams5WE1uKDDzuebx1GGJWvRTQ5NsbrhIFGO8QXgyREExpqIfdwPCuHj7fC0xveFDrS2KkeYC/Up2
iptDAElwZ+01XTYD3VDpUUmWNnx+8RIsNDuQTxmf7GpRI9yf6igwWS3nQpKiJlm3kocKS939T4h4
yrBB7muJ5/xjyd1TdLJjRZ0l28IZPbvLmdiThfvXHH0AgxkKJyG7WBf+VtA89VNHLvOkxByCDuTU
r1zt2lr0PR/7YmaNRBvbaxUrwQ3PIIylOKjIOpFAZ3uXUq4vUkDbxLKbZCEcapFPW4Mk5oQ+aaqS
5uHJY84qa8s8yg3sc2sLiuQGEXteI+9HOhueYNfAc890nx4HkmMiUxPp02wMrsgPz04jLuKR+rDJ
WnbJ4nj4V6sq79LC/tBDBkwJaAxS9KexxQbICIxHFEs2cadlTXg+pqpsfvAoAGrbcNwLSRzFk1WF
y8K4UNm9H/nOcXUEqkhUVy3osI8NH2XA/9pZ58qfBZCl8C+sOLbM+48r3b2peF+ajJurZaW0XvXu
wwQlMOTC4M4hrXydPOnCsXzl7/V9aUBYgl2Od+EmI62fPKyzYnPBiZaNoa9De3WtLeaVReuM2z8J
K1tafmdY0iVn0MzBdQg5Gay21NNZLT8LAsTQsW4E4+VNEJ8VGXTMm7fyPYAsVua8Hr+usj52ou/3
VeFSOfchFlFe8iNVPTg8hliXjvD/g4WYtjk+CYXoneG2HoQBbB47iz8G+2z++XHsp1KggemvQ7x8
uhRXK2ZvIgLl/rJzuBTTy8q4dk3XmXlgTKEFX2FNFsKBe5hEOqtdBQf62/YPFeInhkUxfdYY8C3r
6KECxoYnCKz5AiFZIr/elxOr0nxViVezRAuWISFrTwUUxt+YSepQ3I35qrS+9UTNHE+oRY5i2vPb
Qg8DW3JHWcdey2sPjhYygYOFMCrPubCmZRCtQ6xxEWp+D3rSTjPgLgeRRC2FIjVd4AaBaDWRqe+u
HTWxMvxijYAmy0fsi+44p4MXl6+4Rza9APiIg+tD6GKq1l01mmqJrRqBqa4s6/NcaXP+2DWOIDTL
ynNViSarsUtHtO/7bXDX0Elah3ICkJlXs3h9bFPFp6mycbpWM7H32Kq3TFUwF8Wu5Su/bUHc1+1t
prW6t0RBqZ4ijRvXmmV3duoLhJG/ChQeeYuteyeG2x6H/ag1sHBMdXwQdOds2WCBpcp7Q4Bfjn1n
rzX22nUnp3KA8Gel5dgCQcsRKTz6uy5Pvv1f8mPbW9+EuyrMVkGA6jmmh68TwP9s1XnidRbjK0tl
misvIuz4NeHf16v24tzY7t7W6e76Vjumuzf06NVz0SDdl6+bz3ni3f4kx25sOWkcJsEMe+hl64SI
AwNyn5/PZU7h3STbrkZOSzEOz4BteQCwSCHD39HWftaPnPoR8Z3Fcq4t2olP7LSxbOV0fbfxs9PL
9PHN0JBfxdPuZO/DR+2WYMMJoBCzAtPp0B5Vp9x9PILdHmz7ufE7pF+c3+0VUwl6VYhEU8y9h6Ad
nEiIFCso3Q9F4yGIvHrDcdbVO+6Fm05zbT/icKD5yGqwP1Z29wK7BeflIR+tqX2fnGr+UblQICGD
cr5MczgWgMlr5w8GlMcIhuMuxM4j1T5vetG/25AeNtsLyM2WGCOeNq+zIPhoJh99u8aHiX3vfvvA
43P/PN/L8XEz4AXDuXKrp/m3Guvfu2x5y6n22tjAiM2Hi+/cPTVJRBvZba67uTWjrHOZbSliZOHY
SiIFT3bTh6/dM9vaFmJfwG7XGx7dLVfHwSpN27kWp7D8sOqhr8kE1ooramp2Y8xPYMGzIMz6Ntkm
Bk1QGnA5SO9LloEt93TFEDP73rSQ/EYGAY4GhcZZVE3LMeqD076k7wNG5QaJ3zVfqd9YqjBLVGex
Qvo6DESPbxLcM5Jftx7fcTo2vNDX2gzoM1bKYJJ/eyY+otkyvBc09GUbKNL8fpzVc5EaotVxrni9
luJMK4lOBMxnWRG3QC8Amf+aXbqbTO8QK6R4D2G6eBbBTlBKYXHK2pXy5yqsFmWAtsSy5GKd0qV7
qe4+1V0m20J2X9D8xxqzSOM0LvquDHEy3tjGy/p+BD/IobTYg8r0DjtcuKIkRr7WiKgbN0jOaCBy
EtFTFL/TKWSfFajJXs5b/05jEhRPho/qkZGpMP/bMxWRQ2uxQjTf68GGlHb4kHeFQz8ZRGPobTf5
ZbW9bMwZ+Me1LBPklhw5K8Ys0eVHY7Mox/eleT3DP+3RhI8CyzFojc+kEMRJtjjhTRorzkUXUSzr
qWBObwmSl4zm1/X4BwvyO+zMvbJdFyOVI1neRFU6UwRVkMcIg/V5g7AjvA/5FDd2TBcnu0hmOC5m
lzLc9xv0X4Njy6x4/YlkTJ6l265Kmdl5NOal/uJT5oufxF/2+zqKDgSrvb6BznVv/Uc/+/F8j+b3
vZgfCZLQDQc2fbIKx4LX9f1v2bv+pT+2o2tr/15kM8OWfOfOzOmXZFHLQC68J94vnWNPSNbF5+xn
/H3r3ytIOCLFe4sPBbaLGKfT0QIJV3xyHl6H0Tar0hdxM0UjTuL7IM76X/MSTZ3dvoBB0fO/bgZ3
lhUSrIsImRAa6ZZ/mKdUwT1IGd5x00WQ4AVK8lOQ7HXHxT7OujfrHFubXNlPkgF/0eu78KeLJRMm
KJMlnlT9ysEdw2hVPr/b9JeZmrej8AcpvF5Zox/zejb2Rgap4BItCF3+efqFjk8CabyO3F8i8I/O
/F1+n1juqe1JJWgmNK29Gg0k9D2gCyv94BHPt6PF9dvs6zx5km8C/ks8PaaQr/Xo0OUYTeWzkHDT
SaD+Wf0SgpY2TqZ3jcrf929TnP0Azq8TjWrkUaGxqOSGzxHEaOYvM/HKy6+upXQ2Cfy0FWNGu/ra
GoTVrvZUnbpSzw5L1a2vl9fUj58ClF5/VT5Wst/j79R7NMDGlw4dckjv0rfmvK/b51K6P64i3u/d
Og8yOkxLPvA/j2z7udF5Mvu0kwD3q67Ku74FLnv/CN/kBXYbgZHFrAerYsqEXnldPPnDgtqYwLmn
/q1+Dl/+zP1tfny6anv0FdehfJ4978vOjuPfkjV3Pzqy1ZsFXxn48MOXytAkk8PvabB+k4XjADNt
H/eeZhH9TIwMjbB/vYri9ZufxEQy7fHkXtlZ/T5n5Y1YQLWl6E1lFbl+bbsuv9tWrsPwM/sOZrpo
nsyvHyubC/07i4JMtPB1y2oFajhlWKrhk2pcqupAkvl7Jkndc/tjatiRkXhXnVeZ/DZdiNLLPXky
7lPW7zHWDa4A2VKak+GRvPE41KPpWmZXeQCiPGOHSaaAMq/IZk7D+BgDNqrZWCHC9JFpPq7Djf0B
z5CNoVHUEt1oMdrAXWO96e1H2fYlU7ZhVHybUaNv/gcQ8/oQn+DC59guPvpGQK5rE6ng/77Td4SJ
wkGiT0ntcN8djxlqYfMoUlgp4a/reDn5EWslmx4xXtW/lKZP14v+jLSkXwb3VNz2L/x1kQtaWhfx
W9g9w3Gs7OFo9qfM/epdxqry6mHOHg/Pkvk1fJHc/8unIZh049K123+VPkzkHD7zqK46KCj8IbmO
qgjBtV3zYdbECdBajs7v7l/MnIyQNIVIgMqnLkTYfRhwQ1i5h+nBsr96T/UidfJGkzqjjbYbnHs+
CibffnacvwZ0EcfRdhQ0lGE8WvwsPvXdUWbyGFgaYkSx0r6dAeSb7vO35vYNKAZbk/1FccMA8JkV
aQBjz3d2ln9UI0WtMlcLld78/fatEe2ksx/792DXaizZ9/yd345/uYG1f0Upgo+CCuIPylT/1XjO
YcubHILG/38jhW155g/yGr5qwqgNh6+f1Ltswkp6/kkSNq451ZgKB4a28Gf8Yzl6HCv9Q3JyWDEY
1zf9ZXUm2OTw3ErsJoqYbiTezVbmyu1fehTt7XhuMHvZixRmBXbUzq/VgYYfLZVprXzv6r4EAGff
oIWVWGnCIoTdB6Nk398aGZmgfqIjaVdTzKOfbK6+PWY5onuKjvyv+sK6kDDMx4UPc7gIrDsv1Y3y
XN+ddEGV5p7XHm1+v/2lJlblTd8L4pBjo2AuwzZyyUerm448vIRIHI44Va2MbnrMWcmsSqosrkPZ
uEFC0Zp1YKg9oVUvAUKGIuUDDrt6paspx5FmqJ7DYCZ8AeUYJdUhEyg3wypxweJMWSdKAE3dkhMb
r6YMW9Z/FRam1ELx0aF06ynb/o/iD+ExyvzSrr9GeDWvkOmyb88uJtHisnIuUyN2IoPU55MePdAS
32u7Nh4DVsFM//q5qCZLyNvKQfAuBEwD6pNcfzFJDBZvYDPQganPVD/9HhF5m+4RhffnaULjT59G
iUcRkQn0mHQTVJJUa/HpNVFkzRBnoriYREW52DfTSGYO4mlFh9vupp1tEXu3f8kg6LgccNnbWDS+
5eeg3cg0siOKO1sTCADaycQ+vyqNYQc4ofQ2NHf2A0W0tTVInFDB582EbWUK8CBsbx23QSV2fLXj
QbFENILetx5Bb9j50ygG7Dz/qVGVnBp+qWEoLAPARrJOSf3FSAoDjZgObNem9KWGVvmOxQHTaNAc
dM8unvTQwPOvFrT31hl1FXK7azcTiXwvsg9Shx0+7LxShIeJ1oWp3P39ufPvOrxwdl9jJ77GJYlc
eSA4wk6PZH/+fqmi2HxNAuFZl5//Id8UvKed+Mp0f3M1Ws7EEkAhvw5g9Wum8oJburDuszQgjDI9
9pW/4RRehH3cGPQuyXLF1JdF0jOX73Hbf+EACC888e/Cc15tIW3N+rFlxX1jfD0yGMIn5OhCEuep
6c2zW4lB0V8T3qpP85n+oI9btvYXlOaCu+9HalA6ZTPDKU/wgpeiVB5+f7yS/ymeQW8h8QopqEsW
fSX3CD3oMvjfIY8wA4kkNR04u+9sRgjrwwgP7xve0ue+7F5eawmx+1jZV/ZUVsEbZOHCET7v5SQo
cxCnCtktOeW97sjFhdUiUTqUrTzS2Sb9bf/ClSp8vjqv3zONZ+lB4Xg5/UQ6goEXernitN5fWp8S
X4laAsPttpE61FJFQXm/9+/LEbycQ906a0iHYgXLxg5LWfBW575vV1uuFNNvzq6lk9q1NcWfztL4
09knu+MjfE1w30e/HgkThJmoDz+Fuf3LxE24vfBbw68K/5SVC8nCAnlQzrINH/RrsJ151ZkX+dXb
XURek7U/w5J4JCyPPx0eD89q07X8gxXudTPMNiyzc5j+fCtpBwnckdhNhXHW0Y6Ved0tP/tbUbzG
WUOFgoJnLPhSK0pYUCnlEj7vV396PPj1lYPEgXjxOsvKdVBuKKpvDUHifu3epoe+Bxz8o4jBXiyd
vJz9ae0PP8ueb9kDBZK0s6+EnxQWIzArvArmz7Ak/vSoMitP+F7Z/CuJLGTvvkzmpXUvli35w6Gg
8nKE3ya7sMR98o5b4UNuySB4+vUSr2J48KsLq5r9a1gcD3u5R8LvkcCDz2xQfhcSO899T1B7r4xk
p/Bqz+e6E9509qSMwot/xQwv5B4m80rZkcCkdNHfjtyR4bL3qG764fvCbJXV4SkJko14VSJ/R8lu
XLR5W7+azbUjyPF1KIH7j+q+9e+WDBShP/72m4zD2vXMri+rsBrCt7p3eRVFQoebngveaGLz1JgM
0QyESIn+ncOvCb/AFOKxpx3Wq3pzIDk6o4kDRe7rTjTYZAU3Xl/+eL3LW6S6vVI5e9RL3QxK+vpT
ejf/nRfgfK/M3LSBcz98Vt7aM7x+ICZ73ZdD+BXx710xUQGlGHw9S5xPBbq5zkx64jBWNvvh9Sik
xZgZPUCuMGgsokXHcTWmVi3DfM/EKkyWL4cWvHkyH3mnpL8x8xft3jdAMgWSMjmSG83ApKf+ZR0W
kgnt+WpC5QlL+6/YerybSqjO1Fw2jnk8aBz159lAQA/bwyf5wWeoc2q/sObdlJ2zNI5xvOTaT7NE
yfvUNkVBbM2D7tUWr44iB++WNWBE8Izn/RwPkEt5lacvaBBnd5KvizD38DWyCxvBs6o5OBNrjZ8z
FzdJvNRZkrCh/ekJe2PypSzd9KvDheNwLHmJC+m9cyn6HftHcM9DKpA2QzE9918er2aVtj/7CTNz
f2FhnAUJLp2w8IVAlCWfQfsHXmrBZ7iT+/MCb7pQUQb/5/5YNP20zgW1rZi5P09opdyfxxz+Csum
8D5RisuvF3j09qtcUsjwdWn7FRY0RQ0jKQ3AMG5rpvJuv7K5BOm91RFmnfuTi7wyf24p4SlIlfvL
/ckJf90tyMT7br+KI4XzLSi1nzz/+hZ/SRAWw7VP8YuL14eF3/9fqdrxovvyfxXF7/5Sah30PqG3
Gabed18bmxvWGRLxvJKi+hawFpI3n9wUEhg4r/Vcujwb11J/48YVZuNc3dGvg/EKZFTettObwjxe
O1H13IsUMclNoLNY7konfPdZIawC98fNohgNTGErQeLbkUOB1+2iFFu0TlByuL6Lsy80OVN/bReF
UzcDRE0ktQtlPMthOGtvN/UoRNCpSBt1Q7aHMXRXWcZbFyz7YAfz4nWLAK52S//cFpO5mNeJZhLF
/qq5fruM82d+PZwyICdzTAv5RXfJRYGUPl09y8tDF51QHDfLtnQEj7KRQL+JsYfs3ov0kAM8xfPt
Jeq3MsEGI8qqFkG+//OsR8vRWfGMO/4Hf/axhm4ggjC/Tmm55Pa07if4U9gd7TqbTDUW63GEuTU3
10IKTiz5l6ovq+fJ4VIZ9zMPjHHFqzg2V46yrR2Sts6hmQFaFZ96U1zh627HaP/ivdSum2ntIS1/
9m9IDXeXCmKapbDW8BT8mxA0pDCrRN6jUM2+QAxQMbD6C92cJmASKUTaiyQz4KqXHiwq2KOtNOVt
hy9e5RL4XO3KuJxLibdkUXEasR4vzQnX5E3xcq4jCrrk8gEBi/3cV/o3vi20b/1EpZvqBYQXeQe+
jPy8PeaOsims7HU+ESJV16NLXyMd64vPe1oMmEJQidfpuMPPR9Jn6RitxobJU3W3Kc+xxP6m6vO3
LZPw553qsTxLYIIoLbpB5Vl0JziQsCyeMKU0ExWeRFx4uPjEYWeMgQqoXLxyqmQ47L3FrzWQDBTV
g1U5Vs/+xCBq33bH0m5A0ZbtPD63wDK82TDG8O1ozjHmTWM9357roYLwslxFQEj9vbCtW+6S1SuS
7MJ9gm1pva6PO2sUD+3EBD8jhqXdVxJwVllqferyehTWTEx0MNxjGTNGjcmyxB79bsSuvk7NSw0o
dVdm3plkgX1+dIpdTREmGKMoDd8exXUvm82f2WDZeMvzzWtqH6XeY5PxjzlgnymIukGfWzT0xIOY
A6KgvOFSV9jztTa60uUjhhXDeYO9hP900Ui+tt3bJurGTo4i94owpRzJFFmGbgPDEm/JUlyKXWX9
FoMG5HVuxYtzuMIA0TjMSwZJDD6GOb6aqaiNE42TVLkK1EwkW1jQKqXzsXFbPSfLGbG73w4n+scI
7zlBe6eSJqbxZGk9vXWjOYF98zfmtOlpUzCiIfMrsUn6M1HJsqI/aoHiCY2vA6cXvKw/Ax5PVe5l
t0+UTodapMKDQ1TkS+HJ56We7iy/VXhKBLtg4F7tlYtjCF9mmXV7V7uDZFwquKPYPM6MpM007Owc
QW1++RZLlWUb9LB1OZ2t6ZjnoQ82NllGM71Mz3+4cOz0azjVCAmlQ7GEAb+7NLX+j6QzW1KUCaLw
ExEBKCi3gqyCuLVt3xBtawMuiKIiPv182RPzLzM9CrVkZWVlnTzHnHbuOVAdnC0mwJJv6AVFUsuG
/FiPqa5BwS55Jv/QhRcMlvj3wrkZcIleg0fQstwp0GCRyVTcKZPlvWgdFXYfNmDk9nKvLOdF5T1Z
0R1yQh4ORoVdQBsRamhUeVM20U+7TfVL4r1mZPLwEVPBabk3UiiPMSuG0x4MXd8NNY/gSkLkDTqb
xcPLJ5TV9uwHOT0qvzIu2UZUuw2++rqNy8h05F0ctdmc1ucW3Dd6BnrarOppf9Ukb6gUP6/xhGI0
u+dXBCvnuOegfv574ZabJMQX84qqjQPa9zQlanXy69LiBDnLKaBeAGsky0xeb25865PnSY4Qry8s
WSMym1Lmf1kQ9pEzyxIum4DacElSefqWLNdP93bh2lGZEKCFhqt9PceoLugkrW19cggJSp7zm9fs
tN92ajFpmmTCcngn/d7+FpOaI7FNSUbapPf5JR2urdyuZs8ZuzU7FSME6dn9A6LVO3LITAm5JM27
Uq/2C4dsrsSUODKSJx8aW/ASPY8BpIzwHBy+1ak+HS6yu0SC1cGGC8XSVtkSikvnMuWm/gZPod0L
0E4ZUa4T3KmsnapyRaFHmDyXgCFqg+6Qwkbp0SCEsPYwLzfmTczrlLy8OwngBs8wq5ISCP92AN4C
4cBx9cVIqWtiR+VKIZvdLCoeprOdXjzcABRr/83PolaFWwtLczmMcQAfEAhSUMHpnMvZPUnE8ked
YKNc9nyRM3eN76f3iI6OGXV12KdIrI2HcAP4WQbq3j9+1vPy6TVpeZqcd7IPcwua9MY09or8lKzb
2wyvP4zawProu1fn7sFNpgB4mdTt+IyKpAl/cY8snHNGHKu3bKJsXnwxHzg29nu2wh4Ez3SVsAVf
9vrQKX8DhW/Xielep/jTbjH4NgkLbnGVZNlqSHmkI7ddXMWyFy2owBTdjSwaRmBqiaoefdugAAW8
AGHBrNmNn8l5iScsKcYaBgpEVBB0wA5BoRKcX2uW5DklOOifQDx4zSTLvcZAvyOjyh4WKhj9qBhE
PKoJ+EkJkOSyr1AlpAUXcZmwsbWNrz68jcrY9Nji7RVwo+h3dkqUWUHmDQYbO9MoJQi004IvKCbX
z2FWzNXeb41KzEf/snmDH3hPTxQdNLAHUsu81I15NuxGg2Yy+HqrdgujINBoqLbZh6k7hkLBvQJO
0aMhNJvwG3ZBb+B8p4sWgD9EfukN5aZKkGLokc5Pss9kOlvcb7VvQIG6yq9OLekY0DTUz2PwFCLX
5Gbbg199nyftZKP/3EYba8b9vstVjY8LpJxBOJUJlZnnheEA+XIJArBgZuuaexPdNUf7XjiZJ5D2
NeUcFzQE6JlaIOoBRvV/DK9zuCYYPRydqmnvu/rQ3XRxLRyePP9ltRvwM8PYDQzyRISkoYkCmynk
xzBDvmPj+0B4EaKQ4LJLAe3I1ioCjie/nj3nj+C85Dre158eLJHmaEOt8RSjmbboP46Z+qfdC4sB
1wsOYpaEB1JV3MAKw+bM/j/Cl6dpsb06tIKNb0NVg/Bz/rTwewIvg3SP0YOiy5r9WB/CZl0G1DB8
AlDgy9QXcxyxEai5f+PwgJJxKnAogqUwYmd58lv2TuKSxjHCt20u2OZgunCIPdnPAMuNaYBTfZeU
pDk4eK5YN/VYp5Yv5BbPvU7El0JyPWZpeKuri4ZwQKCScOU403igYbO52pCIuq1bs9KUAC4VG5G2
0WnEMbhzuGAlzdguyFph4wi2xBZEha8Pc30KCSRA2AUwdLjd+pWwZ3MxBOxsevjGx7HhXn9A6Y2s
GIewe4/rsFnfvVWeFhGpWFp4m5NR6xZtdJjZqm85h1k2ruwH5Sz3o/crWb9xvhgsKa/tSM9WIC3x
RNbyEV22nU9mtElasNW+3+d4FGgbQamgT7aTqxDq9GwLMl+Hp2g0IqHISkfSOBWpDDt3SZuuuqgC
16tHZHVWZnR1KS7mquG0z8C3H7hmoJBj/N6/W3tB4d4K8HB8X703rP1J9TWATMojP1rFGfxe25Is
anAKLfhFcpjsb3Yrvipsfq2Juh1s6KGXOwPu/Y/jdsEqmBgEvZddEeENSZ5v8DM/bwsUjg8XSgN6
2nl/ax+XNN/BKtiz802VwDL3cp6JgYZuaHl1UqaER9egc97UMZxTTkjeTaaVv6RQfNlOntROw31C
+NWzVSVWKQ9Wxuf+JB9C5YpML9OI679/EFdWb9Sd7QNsEB3XO8htmUQKt9sP+4LqPuukobjuHlYf
xmlByEYxPh+A0rShhg/gdwBAv9694cRni3WtPAYScsVhemd0BwyXn56YXTWusqQ7fpn6R1V/5LlX
1YltAC+5nRYHJW07isSVtNdHqbmb9oByspabp+H34CAZVoh/AvC8H1kEdwLZblobhN3qnZPab8MT
qaMtKUx4X6Eg7G5U84RvZJe0EKcI/XnmD8H/X5JztTlomxKPdI2vn1enZzp3Amm+0FnfB5VEQ872
Df/jPSRIuVCoQd3h3bsUcyIufnPNvzlNESLejuE5i2vNu9UfmpXoXfKC7vj9jntaqHP70zWhdYSR
y31RawrpqqOmfc66xSW5N3PUH7mEuyzhmxr1vPvNbdCDgZokL7KoZnvrWam+qM9ci63etyMw0C+F
ist+PRv0oxtFlFlaazOTugycxJ1QuQdQ4wgQZNRQc69t6GqLDubbWt/Ipl8AmrE86MsbuM8Lzk5O
afrEXLzCfmbZ8OP1pwOOCTAcPOAIGOKEKgrWnk1JDRMYFkBMNw5wx4W+uEBfNIi1mRW3n9Xvo11w
rj0CeDZ9QkQGJSckdZ+hvuAiGC/M1mLC8DIANjlSvgi24WNQvvhRXxutwdWKnOem++TQQMh/bWCr
FlYHIkwoVTl7wctw+BgIGx/1xD9E9c0n3LvKF5s2h7Mn1RVso4RAxLtTCJUnRKXa7PDx+CGC7MXN
Jhcf9kuzoEFsPtk1Dgd7pC4IWzMKMDgVUMZM4Ne5/VyOyO/a5o2Ey9oXvkuhZoqUXc8+Usv2BJcJ
zpJqAcgT4D8bKd/nT/VvuPlR9xi1LOEJz6BHzAIP5jf8GHbUbnqiAdzHfRWMT2sPVo37pNLMgXTs
U/uC3new0hf0ISNg/71YIyhT22vQ5E7H891TGRwGo5aSjrvd4UBuaCKdKGgjnwYPEyxd5rgARYDO
xd1BHwsaWN5prQYrvgWjxQWIV3D+vGocKIScuis9uOrqwciiZH3BoDEhpInAMpIng0Rqgn5TLfyl
jw0/ucERvrkjnNh3tHl9ctRdprr3AWMDZpP8lM3fXUugzhjbYatuKPuKX+gp2sOg9KjjGz1hVGwc
Lw/UdOgcvXKV8f++Y4x7MFL8vE7Oi+AEOqy18m1OFPglNQdKXA4lcDxDQ30x0GtFsUDIqM99R+l5
hmqfIZd6zjTLqaBf7YTDMkO1ugwfq5NrRA9y7WTyV73BqNp2ZCiINQFQQWjjEf0M4PZLeAYjdetg
G0RM070exrcLGs6jKsOEHcjCr3cyGk5duPDKln3ngm4IfE0X6vbs82H84s1rvnEDNOw+uLID0A9B
FhmvXX/5YPDmjAYjNJjf1/le3fCRfYsqBganb24ohGRwxEESbXcwNSnAyKmotYdL5g9+2yoyd/xR
uzgMMG3vwfUJmRCpjmV/97+lNzIIAA0MOzPso0fqK5ozyzyszijMt+80Eum3w/LEpSu15cGJK7zt
4e3k8Xv+pFhzW2yBwdPAK6Srmzy2knyf7bQEe3onuHgk4cxdBsiai7egcCgim/wgV8dxYnNY93cm
MQK06/fR/hbB296lGUml/mg/DNCKc47xHizCZz2ux31nDzs67BZEgRvIMFfZpAOhtlHGkPnct/n+
qoxuUcc2DCf+y2teHuj6LPMHUGBSyAq3J4RCO70egavXSeEiS8ZFq10iCPaAYWNpsG/W4X3L/6vG
rjXbujikr8DoltRHczfwpa21CBz9YfFa37mMJYtI/kfx8zCfvXlmHlBWx7WTDxkJvKUHSE0v3jGs
XHj14vu044xCR5Ex2UHSAKVm90slyQAORikcgdMBpc/TDhjwfSo6nxcs/31BvmDU0i+KQQ6OAfjX
nGjEjVyqr0ymG6Kko10OpXmZU/p4WOvTcFvvuTD8E/jrNbhK+lBzy7job8oYVnVvsMJTaqqt1qPT
BeT/mKn3kCToWnR93OFS3eipuetIY4N/PgidvlZC1yv86SdtxathyTcSwSHze0ZvM5jDNHpf8wgL
6vwszdBuc8xNhubdfY1yG9RAxxUVEaSVuPFfWYPROX5GxVCU4Iaw1DeMPnz2kPPL52GzjHKC4KP9
Xpe5fYmDd8RWPQU1O7usytlpeli8o0dsREzGz0lxihIvRGXqc6mTsZg2+qa0YBG7IHc3dMxiXqYv
ijaLTZY+UZoz0/uaYRsOoE5aaf519d7mMwwB3bl9tjnG+VcTN7C2XWbVFMq6uBf14KSFDfbhwUVx
MZyhwdnEp4ayvzqeAqpNnihkQC/n1C4MaSqqDeyAsKY7px9xHIo/TJ9rMxUaMi2CqmoAAIGgetN9
HQg/MW6/cvPZIIHCxyWpaiRakrms4wpOSQj8hbgH7s+AstK5CmAsuodqyucGcxPMzhbC3MiIkCyH
RmYPit6HbrdwkPpbafD+H4P6dyLU2mDGEQnI0cAa5Yg08tC5JXzhLPx+wLrBFqAxVkZ8Nu6hr7X5
v0aGywplgcun6BXqm95cqT38QrUGzo92wLqX9BFzvEW4dySx1/KaHFKvGkGBKnrBOiTMUOgQpJiK
tHvabvBCOP9BQiFHpAYFOYsAaYkIHunXCPG/SAArzFTJUmcMup1IKqrtCPU/2OGZpNe6nGn++02Q
hRWZB+ccD1gP03YPie1M4PH3aF/7ordIY2LIW9E4NNGuVGIDCU7dPSQNuDJzWn1YcZEYnhZe4CR7
h+dJtjh8NK71lcGlpHzgeqkl+63+evJGZbMXF+teXMMvLIKOh20dMTY40ceml7zhaE3VhQgukGnw
+WBiJKc1owsz1ryXCBKbvEzmQprlyvAgPJBNGCmmpljLUGpzFpwZVGtZpeQFknJlzSl5uK8ph0GX
MRHtwzvM3zn/FUXELDijB1n6oqA6hKDokZwRFxSDvuyzlCVqJfJx+KKWKFomlLEDmfLeHh4gpjkV
S6FkFd63iInOjqve0L2v6+1ty/aXc7T0c9M25ihLyAyxx2PB8Hyb6HY8SSODk9nlq5bgI0FBIiUb
CPCAXqg4DnpLfBe9WO3iz/WNTlCR1utsefvfnp26gRYaW12zcYLrT8V2sMa7eIB6jL/JdtacD59H
w1RvMVhWUES7nlHTdw6ajS9CecQx5nhq5DrmgzmKIdX6HkFT3iduiumH/1wfVyhOll/iZ9ZKct/y
zLUZlCtiZLr9ZHng4zGjHJ8/3ODEQwk2UKXcs4Oxi9Vb3PuduhLuJpSE7YKv8YsW1Vs2WQYBw1TZ
NpnIzGfG52yAMlDG/DWQ/bPy84kK7RG8AlzUziDMIIRO2NHRu9BmmqdPTaH0UpF8RbdrCtGzb61O
0TMUtVIyxtPerL+ofHWqrIidnqGGvsebbx1R8CAVS6iOHCulp1PSgnfbiO+hPoXiuPnk4oSUau68
z173Qx4ZAYEzRo5wqwEVL0EgkfNwwV3RkAsVntSfjgpSuzNlX/xiJjj9bHLzB+iBKvMhbK0xRMQ+
opJoiBD1EN4hMksClNsU1FWQf/2W0OqHAPsqb3t7tFaHIZrJ6ad4dv6LCALSJoQ5yJXgEJZw/8d3
X8N/iOOD8hTnfpzVxFvitm5RT5zHRA8QGokIX5hhJk6EW7L0xWRayTB4c+sC1beIkOQsS4pvcDGZ
S62cR0Lhux8YCRuo34ve0YA6xIjt8BwfFrIbDQNrTpXL/h3RNYp7FrVL8VACQeviympACpWGUcg3
V+Z5SJYMkZY3hI9nf/B5SQxpIF4Az+Cf87G+eIZvMtxVAl3ORAl7XLxcXS5Eb+FpTApgOozqWT+C
sNhTFVtwM3VcTrNkOD+ykyaFB0xOT6icdM2EIpEYtCQ5WtIXtxhEZ1iv1HXng3kN8ulwbs5PcS94
b1ROcmtrCRUqks+bYqWR7Ca/qvr3GKwHzMIkEKJb3EYVCsSLnNcNUkq40gIp+P7MRFfb8nX0pLXU
nD8iEhMg2wLyDnMoZ/xDKO2DzZa8hpKeYiWoVu26lbTxsbERoZ738bixRYtIQuSoLI50H7pm7lGq
8SGEGNh/ki+wZpySuAhLrj59i9Ed/chmQqhN0RxMmijZZV+DhRJd/WHSRteoici5PKAVGpnz69ZM
KCFtbQt277jHvgSUiNIPCjcoTgECy7stKtM0m+FqosK0rQBUX8QdC+g9oyXjOUgPq1MMGn2dzaWp
h5gvdOsSTA9cB67py2URGUUmT4kHTMoBdWxUuSOTu6GD/9rnC3mmCRwiUL2c8zi3C2oIJDTIknxq
JrwWmjt3mJDfoqamB3FmF1G2OoWwN6QUtQv7Mz2++Bqi3EYwTMDrMUX6WgY4n4rU3SPqfPS+g3ar
RseF6ut/I9ePLi7j6D+CcifGwnf8OgQF50IsHTSRlja0Ax709Ajdq9NlYzhCfDXJ9q9UC5ozNcWD
5WtzRhEcWKsM3nDeMH2tBhmzz/1W8FhXpKJQ2Xush3PAjcXqjuNqbdTCl8AnhwMBCGaktEDyihJf
wbVtTsaOP4H6IvwhvRgrKV2b6rHiQsbLe0ws+rFlRirs9sj9aGzsVYbTCszkDQnd8eJQCjYg4z5I
h3PL7zzqxsGK5mstHey04Lw+r69bqr5YEmZSLgAy8mqsb8Pv41PI/cqi5o6BX+Pe/hQWYRuJyPl1
bWww74CRzKSfvqT+nl5v3Bs/gr5bc4lxgxtryGZ5TpSFQhE05PAT+BRYbNl8kBZ9zEKN6hj6K56D
0jd200UyWbdVHd+9fnSQNbtQUoYFTKiWdl6LfHyNujjStr9KpHPCSApWRBOBIm62ZA1lgQ/5mRFQ
h3CIWbAK1WyX7ZV2NtEjAniZU/4d0NpVligTI6CuNMkSCgLids1iphEYbmqlgopeGcE16s/bi9Of
YwEH57SiLVjRuuBzkTkHIzTRgjcGoEyaaDjPp6zaeDi/MDrwn06s5f/H870Ew6Zkh2KNx1aWBUVr
x20RD3YQ/DQ2a7CJmvWLkGtHNwYbfjCcD6ChYImR6lwOMf6OYTaTR8QyJQ+0U3Z8Bd1ffrDWEy2A
ojxto3b9v68sPEFay3Bct0Boiz1fatbk6/m3WMl3t7L6gejKYhCn8sDNrCCknA/nOKLVIe7xYmt5
XRdMkolZm/NDjKvkAQ1fUTbVShpHEjeCcX9J5bwMce4Y7ejA32T4uAcpU/wgzQ0cZkSZUBqAn1n3
Umk7pSqbE+4yX6DuOaPELFR5ANpmKcE68yq+U5lcRSozOMSXqDctJvw5YlBpzRXMuPhDfkdVDDaE
h0zeG/mdLHIZZF7NZOYLGhJZKVeMrB/Q55uK0t8OHKsSFCN5qdicOLfOu350sInos3oC8NpkhVeT
HH42BE+mio/1BtB+yHyzfVgcBKOWpylO6coucJyq4CCaI7KM/eg8lcfTS/8awUxxYaJelAMyVtiS
L4aFLcp6xvQ8+A+X4v4QVYGPvQ3PVPNIO1u/whGVPAofFw/9NuiNKUcKqfVjx2DXwFTSB7sAF9Sw
yFRUDt5cvBLuH7p/Hk5lM1+tGSX+hActYgVX0Assvw0VH5iao+EoHrzm6WmsXLxU1IX1pGOhHSYH
5ua0orwoArsT9fGqCj+jdGVmcGc7LlPEjiZEQVOkV8She6fxKaaYp2Hpkg6vYoPtj7HG4f5NIIMp
O1EWPgPL1SC1hZR+LkTrN9fCmzVh/vFfPb35hQfk4uPq0j5F0Fgp9lDEGb0iv8yuDo3wN1ItaRk8
Q5rhgkcIulAE3A22zpLagjKxpuy4cFJWaE7qYZ50SEoPeXU+N5hLLkOpJMcmsBTO8mQppaTP1SPT
ZyiTU1IuL5OBhyBZkBPtXJARJ90QFlEFNPru1XHn5wuQNBTrdMhyPyKuJ/KF2DC1oAAn2kkzUWK5
+TfSSzREEP7iWynePHBk2eGbfPjtZhIGkOQPzkEdyr2ExRgpixxOSNwYcXbIAWEmz2mpsLzjU3nl
5DxpApPyt2es8ihrwjbv49zxrKx9tNOVKbT1YT/Ovh8T3RGfmM25D3pMbgk+fSXFIiq3JbJPHGYX
/4a+PckP+LuryfmjmmhTY3nxr/gaaeeAdWEFHRsndaY42URLtU2PNSq+V59fI5a0LPVWaD/EjbDg
gO+t8dusRCMdBGzeG97OBVFUzCjLGYQOpLeKy+0Ofp3KYMiLGMCKII2ZdSg3daQ8kJgBR8NfSGhD
1m4M/sZFE4gtBtR92N9SV3pjRIauNi7gqhNq4SeX+MAtFDYi5pLvWcGf8wD1yB9YMr54TPQTKEUv
kUDuh6cA3iC/IQoAPeNz0OYTnUcNeBcWgfwFAHafLooVPogIuSy6cdeEawoU98y5iZ9KCYESiAvQ
fXPLPSmv5SuNGJkRPJGLxEnRS7yz/+flfPrW+f/x8MaOfRz1PnwDHtsKKOOTzZxgpDdm5XgFe6OY
VG/c57FEdTDdK8wOtAIRZgvMFUu477m0YteTX4rbSoD6wMn83x5aVp90nsIyWq4wIv9B9p3/3N+8
MzbMiDKIfWBADvxk0cU/fdJ0qFz4JtuLf3OLoGLn1UOoYHtOf1xt7lDtd9xacK+EJ6F+pYPYjEm9
4PHou4x6ET4vhN4HHOxwewqP3CzLyCCg67XTHtNZ/shoyBxaJATeIdlzMgLMHnoioRH8cdaJa5Bp
EDMQ6//fPhU+EjrHcTsAyi7jqgTyL59w5Ks4T7rM1SITVf/chIMhokLjSvyjeiUXDR5lzfT05in8
qsadL4Z+oC3s9YyntEqG5eKQUvaLGUwtrDRiZcq8kRRENgOzDgQqz0Yoc4J7CYv4z2vTEOpX2gjd
c/eCciOc0F4vfEN8Q1TCbZ07CJj7tZRnKDyGyCzAZ7Y4f7GcWbeVgAZX6xKrMZ0m2W15nOzSlnyy
iPuENTxDxw1ypeUOgBITSjEK9FZxteA6jvJfhIy9BtOU1SPdYZ/jT5SndP6VCI1CY9dinAziBraR
iEtZ9jIyFIwDHhYCo79+kheSl1FWdxgD3vGkv1iyjK/8FBCILwitK8TzMjeMOXNBjODfN+rXzVW/
JFCFJJT1IQ3gb+muRIvyfdkH5eeQpHGxSlCJUf+9jjYzNTJ9YtQ3t/zt6A1dM+wrGwUu6+cg/h7+
xoka3riV4h0AbTbsbzzviPn8X+kMIzvd5Rd5NZePyGhcuDfvhT0uV/t4E6YF9GCgeaJg1aDFiYon
Qys9IIIKJKK90xDcGynEAECN9FnxxBVJfPLnxscnfL7Cn4iD3PpHo30Env+7Y3FbrmHqHcYj1qf4
stLFqTCQfwvzz677OEf6XO9rtlwl0EGhYASKK0sY5+s/TVvWrTzj/+4hy52uwgDjAyYX58awm7Bx
j8UycLJun5/hP2j63wbKSCI/Ht6+TmOxGpkq3sWIsIhYr48IoqEifkLgR0ehO2BppX9zcWCrNznD
EA5iDInMnazav3EuRv5tD+04tiTbIs2IONOKSYHyCfK1DKOD1YOnxdR6SJEx+5x/qaqKiKolrmTV
Mc4d4Yy5BVH8BfxBlU1UVoRsPxwpAxNyTeBdtrQnpT0sILyrbH18UaJqnB0O9m+NDohygBclf0Yq
UaCsG47yNFqGWx4oIyn7/vnJHDJoRL9g1n2KRpl47pltTl48N2DZydOk6eJNzO2D0+KfV/FtdrMW
aSj6KlOu4ExkzFVGOd8SRWLm4ntlq7mKMRj0Wk4dLVw4vKqO5RwlrZM2SQuLkC3h93aRei2Gm/UH
VJZf4rhk5lQfcKqc8glTwYkQSrNy6r2sKc6FrNuB7DjE+zRXxkWe6LcNXBZtxCOL8PSy6/1NzKjj
RMozGUf5GFuBWJx0i9gYCxEroQrmCIyYBnOe2XOE5T80V4xJGjsIpMyO3DXCN3LCIqr9i2gN4nY5
DxCPH2LOQdqYbxFbkkx0ZJOXv8CwxAjkpIRNUYKDv2Ec+YeWdHxYbFaGmZng0E7DmQxsbpjZWACn
s6SlenjP3idbqJJKZNsSikm7MFA+w/EDVl7xMywYQXMwYEQkfExshVcyd9JzhklOSHJ4oCSNLVw6
l7vkW3iDDC82qATllACduyjFLuq/jeG/HcnI8MKAmsse//vzybLuZLxlj2XoeZAcOjn2QBcMSY8Y
LAsionHMDvebsvT+Di84ZTnIUI/4l9uRSSK3gn/831AJL2QIWDP8wmCLUNrPpMu7mEspzIf2kzfw
2HPDMYyVQjjIM1L6Uk7z2pEGE6Zykx7TXXpP+T4jwpjQ09a3cMAnDm1QCgQChmEu+JsTs8g4F5wi
/rbZ6m+MsjFhK6/276ZwpdAUlpzMJQP93zEQkHjU9NBQ3o2NaxdXPk+dFj9l48N1yboWS+Kn+A7Z
WP6flrB8Gk8T/qzwuWexfN3ZocX2ZYD/B0Z01+2WsuAYxb9944qDkuUtTvbCOe30icoUBtxxIccr
JZIBWSQDLt5LFqB05v9uInu/BZnXiCkbcqSSxolpMKRYB3/AJGRlTzEj6SDvoUhkOKLAiDPTwGvY
J7BFkWhgs2Hd8wQcUp8EkyxQAiC8szTT4qd/EQtT8JfzwBwGxMnilVRiDTk6yWyTXuPMzIjKrInp
YVcSv4mrlTBB1geNEE/I34vzYo3/mevDx5jEbfR2pJboAM6PrxLd4gKZaHFbcnSWjuPWDJuEnTgC
4gzcBycU/sUIeDvHchwLzZX+EpP+HWv+O35plzx3mEHmxQ5EBMe2km2fbCvob1F6wiLD2rHHmEKT
/ysNT7kji+FAmg3LzZ/dy5qVJ/0ZXaRzABVfJ80UN/nfEWAz//tbugvZrtjOZCk9UOr7m5q/s76Y
O0bMAV4shDyZOFl6zYYqrf9bbrgsOWzh+FkDbGgRqTbxCXz8XrBx8caKQmCxSXx+K4eVv6gJw5Pl
JEbB/ySAlX1XUqMVao28hSn+272otqL7bGIy71T6sT72SOrBmcEn/lwJOB8542xvf9M43PZ9QipG
jhw1RiKrgpYyYrBnsL74jiw8cfkykBI0/I1atf9vwc+97LqcB50TQY3EcxKBHUI5FnF5FcAEAY9X
EXSNB8R6Bow0ZeM9IyLUh+wF4jly1NjWLb5x2274u3JBPps4hfmROmvhO1Ci5/GDVCb8g5e1bMBk
oPdg+vZVGfbXYDtW1hJ/g1tFVANJRtYO4HS40R0yeEeHsooPaLc4S03U189s9sicKjzDXRIyh0CW
2gHl4uG9LzGHkRajD+UJFxjgOt3pfXynqH9bAeFZbX0euXPy3h+U4jgnqqQWef15tz+prDrmafbw
Dt/mtAZ/OrH26iBshmGGxAQFeRd4Jos9vAQwbY6KVb26kaGA3nzB9ZBnrtsFRRTUvVzQrhLN6Vt4
dB7rXgArFSy/q5qAGQ0cX0Pr5ubevw+jFXsnbiIjnnH6s+IHri+WPjS8NjRNyd0FSQPU3T5EmCCY
puC6AVTb7SAIUpxszPBw7hUdhGnNRUHXk8NQWsAxTlEH1VYAvCmGuU5gUBdoxINEz+sY6ZykLwsq
TXSwEBtIZoB5xmjqdABx2SBL9zObr4bq2LF2IdlNB+Ke1g45W0OmMPSo/y2As9oV+DrCiu/z9zC+
bzTuuT0J+KjK9NUvfXZKHyuwOvvM4U6+nDXPcffF5RtYzfkJRKNqT9HJgAv2g0pJNJbd9w886G9A
2FegSmOexhyUY+UH5uAa7BWQwN2wDyQDONhHFdSF0/wqox3P+Jpl3hU5XgoXITwAxz5VPg9pfXOe
93F39LmF+IJSAvm4k+IzWJ2HqgUai6h6WLYFWOodmytjZyyHEEfh9wizdwMKIz/1RC/QoR9dQTkg
efMS0akGYqJSiCBUrqgDxAJMKMFtE3Jayg1OY+Powj8AfPU1PlXjFeiiw+g4cooATnaowQ0nh4wL
fBBECS0SOdPWiFQb7Nio9WAQA34Ouz8QRWAHIkBy5MVrDlK+njxGrEHEDEQDw+Cm7j0ejOI4R0zU
rj+LFxFhxWGa1I0Zzk57UqH+wetnaEKMHpDGIbhMfgbEKtoLG/6TQUnfD2vT7X2suAdAint0WkHA
2EAJubx5Zi2UZaSen0Ly2oPvC8HOvptzxp1ZS1YrRZlUwA9G5WlG0QAgVHDY14nqvBJz/fyCPHdu
eNVHPumA7aMESc7JptdDt1ywSZ30BRnqWghuO9XOL455dQ0AmGCIe4FTrqshaub2YTA+aO4FRouf
+4LpMD10NgnBVvAKkChAHAoMdAsDpYcIVvNbJrCwM6/o8sB1oYU91iY8pc5h1rbu4uT9coFz74kK
EqwaDfDAq1MhhIpuwuT8Wwlj+fnkmb/lfPgFaSbUbjkcX7w1uQKU3h65SknYNTic3/YSR8SHg/Nh
LcX/k64hJIaQDlquLQhkTOhMDZCwR78+rdxTYw060VB/CjP7UgNcMrFcyueAR3C1z70019tfT7JG
bYgy6GD3mlY/16haZXM9Oa04jRkbXsPxSYW6kqD2a4Dab+XCTkdm/23Y5ZofwcDGIopvikgRAdS0
pu+Hf6ZgB6ghatH0qHYvXvtwTobf1xGQ9TC8uBHRvUtS6w5CMMc61X7K7guO1WxGYbPc3si5UE4c
rHwOumwAgMnBr04P1hSATvM9hSP+OtdtfAJAV6g54PT0FdVBjAI9DzTK2FKV5WNbe2Swz0cw17nj
AIsb0FbwppyoVnptM43Qen/iA6b1T6W4+uw+YUgVNAJIl1vluLNb0dcA9V/bTwcVnDdUsjdQl4pw
BV+2WtCPTUooF5D1H4II7sSa2jDv2I2Z8QAOfe8Gq1fFSUNdo5khBCD13VFYp6IXxINNZ/jVZ9Ul
9Sd0nBAcJsr0hYoTV4CoohZD0QG6lwndp/fU4aAxmj43tKA+jI3FAWukWMlAy3PAQKMighWjIGPG
T4SkQoSGdK/ctr1pr0yhAP8qB555RfwSJtLxcVFAB85uWwvdBeQXA/cxLvPRY8z6t8qEkTeoqqW6
4XCgVKwjQlIcifFB/Nnk5SPiQ80VnmDYdF5TnXuzLvqF6CTVdg4Nfy/eUJ5HdzCD42zWwW6Lp/Fe
o4K3z9UwQsMkzS7OCxDEcDpUPbBktuE+XqMtSGQVqFsJgRiaiY98BgPx0UIC+pjkCRpf+EOdoiQL
CUX4ZKGRqaHY5TIbPZsghvQcaT73CaJLqGbMG79F8wuVFQ3lnxVjSTDcRGe2PpcTE8zM6XsB0cxT
pG5h4uz/XrWg2NXBbXKAGf8zurMZLLESufIu17kbnlZg+V8p2hOPUJlI5A84f4YzsfxyauyuqK0z
MMJ3Y7gdHNu6d5j8HX0JmuVQxlGMYOwQ6kRUEsUWIYH4X4DJByTPgtp7wH1xKFfFcrEh2cocrqBn
kIXq9/AXomOoOfOzg6+uJpffanKfSPK3mhx/RfNugoIMf+hCnTQTP6LYLX6ExUTyNZJHk4zrA3Vj
hXRSQV7yNDkhzgdvkBAhlxBMkgTtQnyufEFyTV0o3gr6ICQgALfMBiKSGw21ZVlF7WFhLOjs/Qy3
aP/mmjP8ASpELmiOQ0j2CAEf5NKcX23D9cXbf4loL2CM27hlAEGvU7NJNTlzPc/nr09mbfpEWtkd
nrxOHT9ApY5ybQxXaMONYD1Sltztvw+OUj/gjro2ixvEr06LIsQKlsmZ05AX85Fqh10/eNE10x8g
WGvF5thyZig7VJ17NaLWSt2ysKfdIXyRobm6/dojaiPdcIMl0uZVxDe2rHDNrnPfnAPs5jDVOY0k
lqzeooZI5jnOAFRO0XONsh/FGwKH+QGywTFs3HwQW2xOyxzeI2+2a+RAY/r6T5+SQkDkLnXlIG1J
mmrtWE8Go9sSPqbDplpKFIGYQShD5B7MMcVARCpDG7kW9Ccmd4AK8clx0VVeUt+9XJ69wVzlkKPa
3SusAOhBXNSFYAwfcWMstO15VbgXG8mOax/fN778PG9zUMRAs6ihPNq57p77FI+5UCmfh+MDWD5f
ZZ11y0pxBrVT6/PilfRti1QxF81DJNf74V2ZUq5HiV2CAmo5t4ikvmL192b8I+m8lhzFlij6RUQA
wr5KeHlTJfOiKJXBCyeM+PpZ9MS9MTHTXSUDh3Myd25j55vmCSNyHn0/K6sAVya3nVgoSMhEc5S+
sV8S0qMEOSgfc6a/F4oQ0khVW+mtpfJaFTg2zVUqpHr/1i1frdbSBatoCjVyWYkbq9fquCnvH2Fh
SytxLWqLsFzBWaSgE+Z7zlHUdeNeeTlv6DLNWq33BtEmHFwBebnlz52WqjhI59O23tY0xFP8cNKs
JYIwSj77nKD2mv001WDhk7myrhkf+C+nu+D9GoTSmvDSlRauldFLTupUiC6jU/i0pxt1Yry6VE0/
NaxLdxLSw8zwbkut3Mh/lAuzU1mdRMFe12z52jx6O5q7JVXgFXINczeyBtSVr/mAQ9Jv4zb6TkP0
d9DbS1XtutWIDQ0yZOMRimDVJENFDooTw+1k1niQ7AgtQFkmnYaW3Qpiva1XbrNOs5+4XhC1TAOX
zR10hKiW3vPX7DOKvvAH2YgLUqe6S+w9WWvX6Jh8awNnC85NAxUZZUcJ6x0Xsi+VkW3jEBh3Dxxl
ES8zy9UfNZyz1O3RYQjB3b1NgYj4GVul+XEPHslF+TS+bryvEnCA4vo/eg4bk3G7PzdbStnSQq/2
PUpUvpVyswJOU0320jNPQiwRxTO9cbkirofF7ywVkUIax/Up9UBz782DTCNYxOpBcdntRWY1Qf7H
gPC5I7s58akAppRJe4t18vOafpbhV7Yyjz1HP5XvYPIxBKyLYS+jrD0S+ybh1T87cGuSixlb1KJk
7NzNpXDKKARpQiWkQ7jAPeTN84ln+LaAimdAvrcGGQdALyMwAlkbmqNw/Rl/qccHM2fS6IJKmxO8
uxTAsFjBy5T0S4y50A4cc8W+O5DqdySSico8rhy9W2iFWz0tBTma6UPpJuEMK3byaXuOMmA5jhMa
pdmfERACxh6aOY+Z16GMdV+RHRLXPo2v6JU0FHXl3Dbp/xY/jP4wRbAKtG/aUshuT45LHAKErQRl
dMf1NJvLq9hiBmzH+JMItd9ShA3F/JKPXtx9dZnzxJR73GL6PNLDQ7tC2U+f943iAwsNe61PTQkp
NUzSmtGmcum1+RIw4WWr+mMkMdN/a5c4XmgkwNPl6Ibbv+2ktkixeq70LTd6Wr2YejpYx0mDI07c
9/js5G9uIccej28xbAvjmGJJKOP9HH/Ke4WaDMe/zynfysReHUs6OqVxKyKLPBvil1Dc4Jrkm+3z
QtvYBHXtE4tncR6HB8PVXo+ehXV/49rCLuDI9nDEJTxzUV0slF92ly2OdgLJUYWA+MdVJqJjudhO
MW165dMj1Sjpaku0mR379YWYUZq8KrffaKucxn5e4ieErZ/Wq+MdVdQPLs4ssDeOfFzx+58ir4fG
J8CWtHkYXs1qJrEmE1/fSt/TSgWj2Ea+sjeP5va5uu81prqtDY3D1bdEwV2Gi7Jv/nSm4oCL6/xT
5U+z1RQgnqzqCw0fuQg6bT3A1UXwlJvxQTshHRmqr0W3CYyPiU4GdrcyvZ5cXM7B7oo55EM+dFfm
34cCVkcBlw5CFXyFYtmCGzKnEQ+lMEW7TFU55ytkQ4LKpV3+mKYBIekEbLQHbTNjRD67TjwbnXG5
ujMpavjnCXrRSVhBz+I5h2f2NU30yZ7dkkIY/hGXxWCLNiQQGcOrJ6aKJ6iFq/FYO9igL8ddfu6u
JqXI8zs+K/zEeBX+vWQKnUf9iYE5CqbL5goTzABBoQk7KFhS7ATinmo7Jb9l/eYNpq/dBAytJsbL
avqGqvUjrAaYHcoGrPP0/3WZZtjSTuYrmifuoLDiHwrkAOUg7SqPb5+eFWjHfFnqNqYAvgmTJ4e4
N175d0hQeO8LIFTwBXYVcyNknrwHb3zQV4x62XGna8pF2VCCcr3+ZclDkioeVA8P7QCp5Trz5QMM
I3oxYck1AOE0V8qB6flE29RQ8vg59AVQBTqx/GxM+2d6niYX6QOOJgxP8CjcwsG9DgriQ9hE9Lnq
STxI5H+41PBcBZHvLDhLeEjUeQksi6kQhCvDWqTbfxFuhtX7O5jWo7HGY9SVttJWJJUySFasqFXL
HRPAgUUIKyAL/Z618naNZm7NYBRAFYj5RDF8LnETPiZKYc5uDnqDw+v0DX4mIprwowNSdgL9/zRV
gknEZZV29DEn9ad2+BbSlXtxyB/jbsbVrxitMoQlrc9nRM9d84AJpgGzfOCSbViknQoLkbqR6eRh
2IkH+lRQlpSlx1efrpDIxRhZk8VSP1FuQ2uAGKZsWMjuNPThrnBn9FP64LOBPyy1TfJRPcB2mST6
E4VnomJWpB0z7IHvB1ADx5Ni4mOigk0q4Pwx0boEJ+JPigeU2w1PBw8dT4Cw4j6bP+KBG+GrPzT7
QNXTuuLGnWM6eWgHsO9mPyMpKMv4QWgvi8/SuRgzOGF814kLKu2Ih/FYgD/AIdPKjdbDlZaXkTJD
g+m9f+QDpL+KiZX45CvzOc4Tu09l1XAVJwQWbmd1xs9+ugFwCs8DEji/ekB+mwZAfEsgHMakVO8w
n7nkAy70i2kdxufhyjMK73LiOVHeKwfzpJYgRnx4FuXB/JlM7NmRrxNlBHcPLst45c7DKOVpHq7m
alrF1NXTrGlqenLWSDnNWnntHfYzhFdMyM/b+regqpab+wLa2gmOuJmdZj7d+4bnDQCYhvjpvLmW
/zbBvX4cv+WEtdwGHDLQBqZ012MbQOl4XfXVxOjIqDagS49zACBWybRKUafxjD0RqO7BynCRlTcc
KGyBJx5ldkse5pjLpxxYY/CFeCgBlgBcYPOxOCffz8qjIQfwKgFMTuHj39PFDwGh8U8Nhh93/jQx
ARtwidW/555r0k8/ULCFKQfYs6AqAv0efztxuaGpcb+kkt/me7LrYGt6X/DEQtybgm0M9sceiTQH
cXiID6R67qSVgnR6jt23XQV0wRZ+Up/b8ocM+dcp93KPDhw0HB56s5HIQ+anXvDtESzwP/ZER9zC
fEM5+YQJj4JgW0CteJPC08FgzSAT3y8MqlYG9gSFVQbSlxno7t1BoQYRrXdHT1g3vuHAWFprW2Xb
waSnykErtxR/jNULhqD3CkpcXDzDny1Lh2MZsw2aVTJ2OPW+J5LSG2SEVfrvufanGw7yRLpEgGJr
2y3xc2Iwt74jB0IkdorX6M2Q+ey0XfGPkI/Ex+8e8STBSJCAjR7ClAChV7EYPYnUmHWxzoc5772t
9iHop0eX0vnyFzHWmycMyM24Ur5Mh/A9DTsxnybjl5L7CN78Xuu04L2bSPNySxTjmcKtpXbj1dOP
6JhtqbkD6Z/AAWnBQUPOT2gWSTBXbRcjXUPz8pjkgzLqJkQPLyJJmQ97oa/aMvI1Ey1c55mbSbcD
3szVn6Qd+logXz3FrmUMQh+inKMCN1n9btxPsgZxF7uajy6vWybbmEv0/lDsmTWCFuQHHNE3UCf3
02YebpITnRS1I4E9VKEY2TIlYXDCat2gnFmOqGFlQt2C2Q1lEcuB3suT+Ofo3X0kUn4KjQsxR3Is
j3kA5IPC4emlq5D3fy0nSUS2LT7SQHeyXYKUqHR6smJSj1I1ADNnIcv7cFMCMkyFoxyA4aUb89Kx
EPtN8i2cTfYYr1njhYUCaRV7jAem30ctAa0yRfQ2iSFVb8IJlim7jGc6uqfyPwRz4O7ouPbPY75v
PohH45aEN8RHQbF+HmdeHkwS3HoLhN+vIXx5jcuL7eOpTT7wLT1+G1HdjauSbeP9JAxEprKnzTvm
qR3eKgwCrMFLttW6uJEayF0mgAkPam6far+CDHXb7KCi9sD63+OOoF17X6UDIi7kY6+zvnl5yO7Q
r1X9/O6JvnqI1/FH/JGukVZxYEp4WFlICku7PofrHs3PkifkNCKzFH/CNTLjcM3PlUDBO1TFhh0d
JQSkW8nLSZrl6/FovNDH6IdBslGd6hukuTpLqT6/HsKhOxfcH/SPR2SR2g6ZJZ910omZG+pUFyF4
jPQodAUcHTYIklgRnsafGCvNl3nRl44AjUeMj5Kd7z/ZYxLdqevoU8qsEh3LDDUXm8h4vvt3H4nf
j7jjqUfTF6KSqh8RGUzrScqGkC3kG9fo6mYHlJ27Zp0H/Tr3VAQ5vwjK2Ci8ISjZ3CZ1/Tfy/HiV
nPV6waMx7U4yurjRRTC3EiGiafydupmkUkgU0Wh9IPEJ0fAgl9oO+y4wtqF/hwaVPd5ASOshcviC
FVoyFmw8XdR/IuHNm81+V3uzAxug4iunp5c8xgOKwdZGoLNTN/IOKROK4Ro5bbi8kxNG/CCjECQa
8SFFA01vGCRcAfARoIPYUqjuzWv0tjh/76LNQWPOzW/RBt3ZNaRl4Mpu7d+y18/8T7h87D/o4K1k
Ask8Zl7eAsJjtA44/5CuSHN5sMzH27SNXw2JvbTUq6B5WttHdDF4SyeZWXhWSSCdwZvWbRWaC/WC
y46h02TTBPrlqdIXgGZwMoDQz68LdTDJ3hboLC5KaC743tgZJHZsUey0D048KCkhoNqcUSrQZMhk
Cg4FNFOoB9pRYlv0QlQ4iRNX/pgSFuyg7WHwTcDLpJ+gnKPAmChJkxZhIk1rFBMUeJFLJTHVXxTy
KCBgE1F2ojmAWLfp9++9fOv3wlJfUU0C0TIdh8o8EbQgMfRnYuVggE9o6zQ6nizCp9cFn6LSBV2l
W6FY303k90kfAyXYS25RAIWosJhxky00BHDMJoLNMJmUIs2RYbZDZaDeLEkiOkzFqbwhGWKSk1Bn
cNLLb0vhJKb3SRayTj1PqQblYTcpJqL1uKOe8DBW+SP4nQZxtuVgvqgczNPh/C8BFIxW+gb1KWFB
69spFpSG7R9oC2SOfQT3kxYILEI/TnKQllkN2H0x/fHblfe0muCCTG1YaUYQL00edg6ZZePm7OSm
Ux3GlfapO+91uW3caS8cV+XPtGPOltKymPbLJUl4MKjNo7FnHnAaVrqjc/KmCbDrnnFFjfaxWfLQ
g/VrwsxSmSC80dkcOvHQ42hVrjInSU8FA22ewVe2l/vrizyC+zUrfUE69GC0uLHchPraZrTKl4Fh
pzGplyEnmcFd2IxYObAyo5CGCAeuUtwo/Yemva1Qm6eN01Y/OsZy+UcY7+9PO8+87r7kUxX9GnuJ
nuObTDoU5Yg9M4ozPJtYjpGn4+oA5DTaHOAh/AiVjN456AoWASEEeqKH3/AT3hSHQahYIk0BGs2b
5ktLbRVh/cP06LlI+ErEnFWwOwmbFB9Cab+13QjXEFzm1xiDZ75KYGFxgMQfaHGx/EEYQozp04uY
bPSfXKoQz1CT0WK+7tNNUgX5jWOFI8mAU2DXsZ2Oc52KvwodBN7d9n5FbJ0sEK1m0AXKYwtBfjNW
bqyeGxWvQteU7UKHG3hWPqgyRqxHQD9/mWwZf8UeubYXZu4AsLzgApNSJgcPzgJZX012E32x6ERL
+eUSkcJMYCpjvNfv+GH+vvbFlgSJJ4M0miW4d9yho3y+n0cF+9oFs1H+ENCP/KcxDADO28RjdTAQ
LySPwbAeusSmEpreRcxVnQmHZOzCeBZXKJDlARiqWgtIFznwQtInSMXWAyPdnYCeGenEeAtyxfVF
EzqzFzZQmHgsCDPwq6+9OQdfXQB4HAIDP0dWvPujDycYcoLCcWQB3gsqsKffS+t7w+euF2J/uMug
hifql/q5ZvMN1wJZMc5D2gQ4sKQrEgw3uNRgIraO3btVXhtgI1MHD1i3lECsHAjCSBFZXsADIvnP
I0ZDM/VOfDWrzo+g+eCKfHxpbhKtNGNHhn27b387MK3FkBAhnX13O+Uzump/k9kCidbS+XlMjhwU
cA44aDCzYhy7L9aUWcDsKQ4wLimLHDt/1ZRRLBAlSygba/xGxLs5RxrYjnN1CX/3pg2uz3j2pbgx
tc2BFMTubL6tvCO5wakx2V0Zi/TBtapG9BDaAViM/7NJxSVYn0XeJ1sjnSVNJ9ACPeQt3ODqAEYH
uM17M+YyK6sLsapzXya2YpxKtSWQDoex4mCl/aF/WgNxKArELa98YFcxFWbEv56IRXzAR5oGzxQP
nUc8Ig8aRrnVy6v1Rf+DwzNO0AV/LC1oLklFix80VPAUeApEIAlaowZjBrIuT6VrVK6KayCd52ub
tFYFl2gMumw5ZC4Oyj3z9V2O7yGBtOP8jkqZCZWLBTDSpwkO5NF6LRjCaxp+STOmwGArLQGUi6iz
DdMysUjl1G9tWQ3ieFsVARt6VVhqNNdsOAAMoMQNSBltFZ0q7arK5MdT+MXW7qvjS8BqSQcjGY9w
L0D4yc2emR7jjKFb3GEkfBFMDhnlTuweubrcPDxKX36H3WEdCIljmlAKPzpr+Cb+gniNimBqTmhk
CX/RT/0jf6ZewkQaT8fgjcPvsHkDFPVYT/jPXftVn2AGTAgz+UxfLXX0E2nrOpTckhfAz/Tp5DJ0
X9/4rH6pLvlQh7GzBPDOeiX/9IQGvtcDKSCchBymV2kzAy38N/Vn1yC33ei2xeBrya9OJHfk528r
un+bWOo9XWatDHHArrnpPLnVpuGwGOeaRt9sh7oTli7NxPP0UhZhvZjG33CigHhzrjjgjj1jBP4b
Py0zmgLFlT9+l4vG5JJkdgGrC3nOaKWaXISshpnBD4mtCXyh1B8ajzUKgsxew0ChWVN+Ao4QgAuA
p1HF4D8Zuu8C+bwF4A5VIMnoD22Y83es6eo9Katycoagw4XmQwOj/4ttxkeLJ6zSqX8swfArOH4I
2V4rfk8o1zq6ebaE7+YP+YeiOgkTty9moZFff+d/7zdPifUcnfpl1+ImgxjAm+PKOiwZAbS2GK75
NG++O/4dWAbj4SpuY2nd348jgFD/Jb3PYf2pcOAKs0XWeEriy9qlEH2RiPZiyYDmnQUFltEvm+kZ
E6Syc2Vo9s0+Qpsy2lUeFJmnssxDmQ6ajF5n9GPgZI1iwrrvWQ/5V71qPrnvtHvUpaVs6wUGAVgE
Ns0BUD150zUshOe1h1RzNzhv9ncmr6+V+W189bOlQS6NQvFdskRER7s+f6JTDDViE97Ml0PDQSku
7gYyekglxGvXmNPArPDRk87la8kKFTsvl5xKsbF5aLfR+IiLlWmcEpPp/SIanEHGkWGe/UmHYjJX
FasFLL68n2PNYkhLQkPrRWR4GVXauXL7A+eXtKLlB1djzrOoBzIVAZEoT4V8hUAQ8wDW4sLsqWVa
NG7Vb6ovunQh84rDYpY4kuE0jESNFWn29ap7X7JL+5ft4plTpbvhNLydArNv7LlkwxUwmuPmziW4
RFg/NTt0O5ijyo2fPfGG6kqLOrtHFEJ3O1r9QUOlt1Nw/2SbXk2BwjUkIP0+j3onXTasDRxktXlR
ujpemhgs4F8G1QCC5xJ8B26hyenykTs6FUeF4L6V4EU+C2dIPmd3YCRR35cXlqrEXc6OxAKt4n+5
3WTXDu9Vfms35mx63XYWUAPpT1+BpMEoAv7HjT57l5ExiLNb6nT9KYMAaMyftzT8CLcMv3pUWI1r
xthbUMiSwSvs9CuCWFTbe9HgoOaRZZpWq5i0RiR2WSXQ8rBCWaCUgUktOeF5cCKVZhk25zTdw3qR
X195uYE5xfyRqW2GKj71+nr+g6FUIJR/cYY9IlP7BFWe1LnkeOXIFsWLkH5GGEXNjv37oE5Dt6nq
8nI4w+/VEB5z8rko0LE9b7D5bXASSbws62AYPSG8LaO3Pn/BgVnHiTNheN+gbAo2/EcFB3u8U/8U
gLbToO7oa4yZB656f/4ydsrP7PlYBK+woY7BG3GMpPYXLlJ1m3VeWrkR1qkqXRyx6sE0U2LlVOH1
kyTQJ50HNcy/SknJPUgJSWhnjZ1dDHFh1nbIHiy3n8/vTgHYQ/smLgn9jGg7cE8jAI+f0uQJ82LG
/5bZ4OQTnxgHwfmrnnJNLEmEAV0Xp/A49ItOPvL2bxGihVPOrFpYsmdXBC9PEyP7vmo+mF9zmmCF
F2mlNqdM2maRXfLyjT3UVlr9CY1NMjgRULiGilZRWjEDZmg8OTeBZwkCoqXpFtVZ1tqYDOFzJcnb
hF0fc1XYt+LCgFdsEKA8VQ21RonqiL+swRcjiy0F5Btvzj0TrFhzeAgJmgKt5cd7rHZs+TOMCN6m
0FD9n+77qVmhsCiMaxNE3VrTj3xCXrdxeQwxP2LsgxdPYvdblfNNmQtQkyGCPE8tOVeMuSuLJCzP
vFC0QBcpReuFNcWt++YKZe1CDNHz6T88JiNZDPDYSSWEtlRbTxzK48DPD6j1UXfV4eKNaxyt3BQr
mDHWhWUHgIo1bW5FOIv7ceplu+rGJ2O6z/lHLpCTQ8xIYD16Y3p7yWiS0hUPOxPxf5uBpMDBI46d
/C4MpJ87aub+QIA1l5dlyX+1XyQ419ht+MlptqTkLP863GKBX9JP6ZQjxiWXXbFKA1voVWY6ONhX
gaTZT9HR74/0xQa6x7S6GufcjfrKd9OHI2LjfKV+y/ri/RdFLsxVKj1MAzqn+tToNL9TKJ4L1TN+
8BWMl027hlvAUXwnT0EcPVV7vNCIA9zL5jmaHUZokfKCRG46Eo5yfDSefhZjARqoxTo1cGW3IY9q
2V6RZ3OTYFspDLRusF8JBNciaGdfjXFtFVIeVdK4T9MDbR5gFPZqbFOD1can+d6R9768FzYMoXjg
HHtli8yEM7J4Ag1dGaBDvO365RDf1O0Md0Z4HZYxwtOOGVJXFpOe+6FMrXtpq822VVyAFehBUUsX
fv9lCHzfc96/cYt52a1bfAw4zQ7SAjw0XkzXzEt7e8aI41zSFV4NzkkstUyr1/eJMhdjUkzd5wzJ
SPtAOsIj/vlq/AIfJ3mVhO7UpjPIg7SM+6maeNo2AwhTbYJw0YLRP0QZkm15mVvlV/V2ynSygkfH
2jq4sebGnB5LT633uKxvhA6LWHnrOGnDA5RMiB4l7nGGI9L0m6HHw3tvvthnTLoyBhuz2Yaxybv9
iTD/Mf/K/Kt4jABU0ferOz27fdf6jJa5YGWFI7EfCruUGtlIPOxFm1UNRNrSS1oyogzhSxR2Gp9T
ds3uAl9Mc6CY6K3LkB+6q8ZeN8PpnB+lNpjBFMjvx3d27PTHTDmIxub13lXmciAiHcfN8KqVx3EH
x1iuHBOnSfw7t8Oq286W0E0bItoNArLNC1YCbrKvSqshQlhZG0+LT9/xiL8mbuDwnaxoRygm73+I
byA4b2QcPfD0fpS3xLRycP6OsGHxHAGTTc/MvLA1Ns01HJpQdYTay8wPgWlxSmb3my2p+KIb7m9U
5zwU8ZdO4X3opsBIVF9GS2aGXRkE9zHwdJhCaas6ccnQLVWLJoafios9XFHcTN6Ro8nbqmeISAuf
29roU0F1ujuLXUm3ET0xu7ljCinSj87v6nLcJshcBAk759DihT7TUz2XnfIwICTsNgZTJOVcY8Qz
HrBBKfVF9tu+gAUqV+9sWt6wolgTyCf3mvtVbndj/Imkj+Hc4Mrw8xWLGZBUWaNk0UyMqUNLxdtL
yfIufTDwZdSD1oW4NbJAYCEWj06ah5DxqqWk7KCQS9mXGq+aZPoWM2lljB8xIgvo0znHGE4gF/EW
/t2rJXt6q1N1wXKrk6XUrSOgK6AkINScKE6142vseDehusjQsvM/WKM9ZVD0T87TJNtFQ0XC8B5b
on/yKHZypJG0oFCFZC7asq/YImH4MD07FeEK/DAhGAJrZ/znEY6NCxOWqkdWBhEDie48M/sdrcxw
MhTQ3DbZQrXvDJvjnimzVPn5J/T3CO9+hrGpLWr2lCmDH7FuEbuSf/PThgYxbpPsDWf212yRTcQu
A/woGD9a1jgzIogb1fqFKJ/o0dlcMXAzP/PhhadbvM/5jhUYPj/QEAqYWd50YxEBsKVT6WCmdspq
QfumWniOp5Uld/P00jH6uAmMJrWgHFxY3HgFteEquo3C7zNdYoAzwyn7BVcJzosXX5+yK4K2Kgsl
XXQtzaeVDEgoMtkl5EcQoP2GXgL6Ols2hZ9eJjdvPP3nKsjgAdUcZxouKYJVGAhblsq4HuNLc4eC
P7kpa67GfEUx3MJkMpe3e/RB49qQgdDm/WhV44EE9lu+VdAMaguiqDPbAFkDVu73Oaw9bEAx6jTZ
aK0+OT0liyNXT2wUve0M+M/piAj5rbka1/sXCOKTw6RHfuNm+mpUoS1+mJgw8mjT9A/wlXFiar1X
54HHsgH0y66Zl4lLLcECYGpvbLC7j94BwDnC42+K/rQKevmDq2JMVNALZGs7Q5odLjC1P9afNZom
kzqO14vPzRI9ErEeya5L7fKDT1q60hpj9IpKEUQ5pZdMe7rO4I6rH/VWulGZBX7IhU99ZP623UKK
/DQ9yDibr5uSjYQAGM2ueldvD72yahiMbqD5ujkmuGX5V/DfOL++/HCmbvpepeVkWQpfQ3sgEP0O
DaWZa51jtJsIiwfTno0uWEW3mJLGgfJDZr8VuB6V7t2t61UrWqT+kH3QUd6hYEDkiUNiAR/M7rOr
rP/o2nFWEPgNQRxCZ7Rs9a2ZBeQsSwYNKNkszYOVPWtuPJHIzyiIaFNe/l1A4xFdcsOiIqy1x/u5
rOMVDTEaBLM/tlBoIDIbLjRuSv78U3951Ao9sBBW2iTA34oWEg559/ilo++gnFWvGqSUJ5k5IRwj
ympqAirk+7ofbGQROeI6mk43VIHmPovIKYFaoXXq9pvPeky/lLV+7X5BIsUDb1p4eDRNUFVrQ0G4
czzC/eoQKuxf7ZqtQno6HbX5zKcIMYCvhZ937jeSPSrWUDhvfa8Cid1FzgZAO2ES8H2Uvw2EDoYN
kIQvKNI+WNnYjsFbfy7AoLI1xdL9NXqy9J7L9Mz1DWo9gQ2KcIpet8oIJNkRmg8FBqxpP8uFpn5V
jHxwBGXnI3mGhN0L8VsvN6S3JdZU+DNkS4f/FrM7zAsziCVsR3ep5gvGZK+ulVYuPIofwlYIl2ob
f/ycrNbTXT3HgmWSWBXULS9PiexR5MQO3dx8pGA6vyRYR5HPEk+IoyJLCvpH7I2hH160+5qXMyg2
q2M5QoM/PNvVlAU1LFtxo7arMg/IwdKrTeQ9m08jOSg5gdk4XFhPc2EQr8Qs5HnOm7VhuiI+I++l
1B7on4QgqTdfbbg0WhQuj0w50V+w7yWI4osrcTsk/yRPCvqt8DoQQBOJvtIuniU8B+ORvpcdXSZk
wjY5CJitCg/9aRPRM/ALXwqnYVTSrX+XXzJDZuREMr7ewGiRrWt8osnbnL1bHDcdmH3cBiUh37Uj
SdfwpHwLiT9mQa7a5CgJOzZqXK+xErofzTRohGx+vZNTIJOFBRe93mfmQr50nyqvbtDhtosIz0Ja
87e5lZrDoC4rmW43vuVTFE8IEOtgp501m7F14hUW28/kHI3YRhyy9gNrcPFHYU4ws8QjyJrw9jk3
6sgRacYFB+9tnJjJr2gTG6QNy2PW2czKTdgFBGl4w0DCHJ60j6RZZJXbqcHw2nRPL0uCl/ilxEt1
xlwYAL9HreQouzAlQ2ttwJsDUmfXumXHMDyqRENJTJlLqwKpeW5LedMDy2KhOa+TwHhdh2kQCnM7
Vy05Waaucnr9UUa+vmYGl4jGKDCJxY79bxWdce4LITTYudEt2guG8yGLiS4WdQrIG60sbf7J0B53
M2jEzyRGvu0qx7fopO4INP/04ZzL8if+6Hjyf5MHEscrTKT5O/1gfgwBLujS207fTps5chOUky4X
r0rCeQgqIDJrhcM5aWDcYoH4ws8ZrrspPgkX/kW/2wQNVdGBv5/99c9thIILD8gi2dSEmKBpNJe5
bpumxV/kWLMZJ2Ao7nGkbEUo/pVrsBeqG02YMy8QJFvkMEYqh1E5T/DA8eK9f+YjgpiHSotf2h0f
Gn0J4wiejou0j8pNVZ7ohsFWmnn6m368gZ7gEskBMSAvQPwk9dr+XFA3QAbWfVH6hM0R3z11o3e3
FOMhfSWXH0/pIQp/UEEy2HidnS+yRxxOVt3KFSRNfi14F9acdMAXVAeZg42Bn4VuV6g7UlsaHy2k
qsgK+0Ulr/Bk59dPlUNUPQPMp41B0AyT1WSS/BypjhPBi9nW0IaQA6oHGtMcpE/U3dJilrqtR0kY
USLD7SENQ7WGEAAN+RhVHiiEx2gW2T2nvZRySGCBiMq2UQlctrCBKfGK62V7lJ3Wk5ByhT55PpQ4
Pb5GdK7DL4OlqNsyKY41Fw4bLQ3BXVh2S4tC23bDfkTULyxHRLXDZ9HtKHiHYR62QKi/Uu/PkKFn
m6hG0PrNzkHKjkrWkmzz78cWFInqEvqr5pa6U5NgJ1rUL40VwQVodmSNmNVBefkqttUAgQp5O2G6
ai/9bmC/h0Utrcnq4ccIpquNxbO3tO/k5RjltXg7WLsbW1Ow25qSEgG5U4RunzLVdJQH5Q2qO6H6
orZKFnDie8SCa8nE1AKqNRP3SR1bL96oxMIPAUaj6ZVAEfWhiIn0oGlrrBgT0x6qQS9G1r3es+9y
0+T6xEYb0xtzHKZknc0+B5o2wsmjDZmABMSktAmb11/e+DrKwT463NVvaBpR7id/HZTpFLcXZEat
k12a0YcoMACjCVPDPjUK+CQ8GbRR77Ay6s6uIGBUNmYBJiZYsa9wganAjE9aGfAkESKbC24GjZAJ
Buknwq8I04pZDLQiw2YtKZh21YuMpK+pAH0BbiQ0896rOIxIS3pKOOUsJ+SLWoBRLATCp3sq6+9M
t8ImEG4GjsEMxHzzV5aJT4LQPkcYPJAN+GVcDIST45GjTn4wqpodkX9kF2pIxNVxigUBw/LBlt7u
mLlhclVUj5WUqVYt2oWxL2mfXwsu4eswfPC9aXSx6edIjbc0Nb03RbFtEgT3K2pdTqU/TpcZuotk
AXatKJO8Oap3HN1RRmaWR2dStL78I2h7Lj+3o6RhWUxIFzMiquuPnOL3Os6c54E+hTRGxNbhOB2T
L3MhiHjFeexshLAJlGdYUT0dgUpmJ0YuaUL5t1jZlAIkOAnKScecplzmA8gywqLWdOv+g+g6Sbv0
5raVPxP5Wpq4rreXgdZah74EJIDvLthG7SWR83pttNjO7rsnQiWYxE8L22CM9UvSBwijQKelOqz0
kHwUhh8F937mD6Ubnygg4npPjoNZO8RyAFcIBNAnN1GaghqGhDHJC7HdlD9hDxDtQmBJt8aOjEGH
1QNP964t404jWbTF3RxSn23fYUIMN0IsGntVKPF8JSkO5ycGxeWfJiEjPgjS6Q3NuXKK+0EhrKBZ
FEQeRJME6QXO+NyGNUvTlmEYDrsi/lRiNxu2d919qSRkQJhmwo8TMWTQOvGkAw53Lk/VeOCckv4j
6byWE9e2KPpFVKEsXlEWOdhgv6iw3UZIKKL89Wdsn+rTfW+7bRDSDmvPNcMnx+iI1Io6W054SM28
B+JXLGskbutybTyCPCMzw39VQYyuAx0Ox0YP/uFGOZCTVr5HJ+2zIhhTE83i2Xv78NjTexwAsEYU
mPOSxJXuV8MPsLnBrl0u3hWY9YgKSzfChwo2jLmkJFdFDjaCsKeIQ8cZggPw3KIryzEkove5sPV0
0wAGJ6tHR/dhNQ3Eca21/Ii3Qv1PvRD5eX79tIo9vM/Xr52+GsS5Cv00Nm4s9impT1a6ky/qhdzd
EVun6RfexQI5uCxqQ4RntFVTXP/6gJW7xvL0xnRYvfj6X/6uCamHme+xLUgC1xWBa/WcmSPh/vDJ
vxKIzfoO7JawAFjQiiEvr6aTkD3mV9ApIDhI14VP7P02/eL0PewXEIxRpF1Yb2IU54mT7coDLqsb
OqbJ5ZmuQYfRUXPUE/A8d+0haEkz3aNbWJCLZ1jyyKmXZrw/YXFHEpyNxg5EKSvs9Hc+B1unuEZv
gqa6xGtDenstbHPhyHMvu0BIAtyfb9HsdKb3vPIWbRkqQffNWQI7hmkBLuDUCF0oRe7JiZ63vh7p
XqqCi4QwcDFdh8R5hcjrAJs1WjAUQwcAZuUabe7ExWUIN6WAV3uAjvcu+6tU0tt/vOVPC0gMH56H
w9FlaMBP8AEZ6/Wz4/XSrUGSQSBrTDr7hdgv3aDqXhSbEuEXk7m1qlt6g9jDOYfDCMciNbI7aBrV
5II7gD7RkKY3bR64IO4g0AzgXOZiHACmTFcYQtFddVnQsRc565TeGHegfjiIl6RBO1n4C8AxR3hU
2G2JKHaQ7KH2GYm6uIboH6f9tvAFhkKlAC8GwQmY3wIrCwolbGBoNSJwMnwUdwPdV6ynGxg7dozf
MfAFzVx3Rk6p7JixqNXoZTD6OKvmB/Mo7fqc4gkCW0ENuiY46A2VRbdCEq+cFNByBPDJev47vzWy
NRf5MmH0xtBqmo8XUqZ285hsrlxTXHyFoVQhD2eA5BAE4Cp9s1uBjfBuxKveyOib/rE6c+aDN06L
gkqK7sjvOAluTDVHjyofWpZCBJ3lReoOmD1K8I28Dt7WEM5stq+WWfHN2ZTWiMD0iiPYxf0awdLq
wNTxxbJEyfTnOtxFGyRKbAEcWbPkgAtSvDgqHOK+5ofHlneOJRu8R4GvI9Hfx4K82xT6hjJr3okN
EB4DdRHa0fa14vOkmofy8+eeeTRkO93njqejxWYATWGhWT151VAeVsxl2m+v6TjDw0H3ecTTsJJv
+U4607GjLYE7BS0KAblILvMBMw9dDEwBMMHaw+/0jNSFrhVowKNkMnECPfH6gB/PUkynEU3Q6Jv9
DwYCk7oF9Kk+it2LGKQvVE3P0a2ZG6j4j88Xm4oTIfMAi07u/qjuVOUGsRDtj/GDk4L5lo/bXvqg
Vz8euRPl4j0x13n3YTy2PW3VxEZ1bqaHAr2s6sX4Cqo4OBHGsgNCe1AaUIt/K+PlqsYWfdUIOhmN
tZmnKujh2C7bpdSY3yoPKN88/41QHWez5R2WoD1LQBau/QD/gdCQCcMSlXkK0U7KKqeZxfasp/kZ
I2WpWZX2ILHT/QTq39x/pXRfatuEZGL1REnatES6MbyMBfMQKwE9VIazbh6iaJVhNhBRCe4yohtg
e5lL6hefwc+S9xk58KfiNYQe4XmdaHSD/ZgF+WWQDI03FUZ2htNwamuoXYrjXd9RkYwIOhbi4uWH
O0s92hsd/UbGy3RsTEfRrQY0GFzj3hFqrW1k8xynWzVqSQVdze5+KjBlrLvtF/B6GQIxA1bQqykQ
LfNVJf7XsljEw/kJ8qyelGQl1yILl5+nccwpA7w6se8MjxlqXqk/v0TcLfM4nhKLjSd+2pOGP0MJ
HWMdGy+7YVhVDYX5LZWO2vxa8aNGcXwyuqb4p7nj9kJwoPTVWO3rVKn+lIBl3YOhtdXCH8d3vdtP
wIHGPssOKV4C6Xs3cDSBPwsjm5QGCDIVx6KLSvowcTq45yu+NvM1bWs+D13sm/EdSJjTI6myhKls
qPjGiuAZj8GzwB4y25SKaz7cqPTLdEsH2dAuRrcb5FU7szCYaX/QL2BrtBGnnJ4uNu6nLLigrGn7
t2lSmbQ+vWilRc3hLXAWBCJMcOurVto95PksUo+zCq4FTbMbkm/6ZFAmJ9ISNBf/lbw93y8GGDJV
FJYMOdwU4EgYMPQJkCZ1/9Sjsng3YBwbL3x2kFqAYPEEmBfWnDo6wSCJCZOueL4qj3jYaL0PPJWY
NBL6Td77Zfchk+VwZErU07UodOt5P5l8jp4qxGWuKDiSrWYtGT6C7tQj7IZdTNRjJSri/VM9xbI7
wND4fLjPt/rxY+xrsDjAbUZWQzFhkj3CJMWFID2YxoFlkpc2q8sz/tf05+RTVnewBFmGUbvMzl3i
sPCAzXxF9HyCXnOlaKcJiisowrjvigMaWxrBCEoBC1/OPJwKsaPd3+Uj/L7HF/p4+m/VCvkiNjlo
BlGvHtT5Bh3pYtpWhIVv52/0UtvbHI5N5AjNOF4TCx+N3TleF3SLr6Qw0stoJcfgydVv2JzbRHUy
9+mD0Rr15s9wBjFlCvr660X2HG0QKr2am3N5tpvxsWthgdaGw6auTxv2goISJBcesPM8oGHEBsDJ
SD1g7BHDn0KiWyAVWRfl6lDpYYMg+oqNCJ5wnOY4EsvblGNH7Ii18rUe4GFBBs2Lt3wIR5Z8asdG
dhWUVY2N1AUbn2Kwc/ZwEQTsAZSOAJspvcqlFnOQR5HFii1vMvNAkRSrWxgZyghFxXrPId+x6hd0
l5fDzKeui2ZWkq44rsWGAzDPvlmxPxg4WXR7I/4o4VMg2IfSOVqL85Bs5xU5wbh0kQMdGCep9tlR
aCfLugv4qx5g3lCwPbYKZ1hcpbIA4mdEllK5LrvtwxAGJvF1kQcwZBL62tlf0WDzroi6qFz46PCr
RgfLFB55HPkcVR+Vx4eG6giVDhSFE6o4p/XvlEE0O8F6cfp4zXfwSFBYzz/N17aY4Dx6LLlR/16k
h7pYi+ZoZUeGDb9SKvymhM/njQOblJvSLIlpFt8k6JcykS/1F3Ven3mwueBmlZDpcT2cMC+wXqTl
TgHEhn7y2+gicxO1krRADEDIXcKZ62lXMwdyxqjh9LPU2/Vd9gYsZon8jULYqNDOuEvSue0DFapm
5g6UTQVW5iZ6N3KrX6jB4OzmslASdQQCzmkR3ldPHeyCNnynA9gQoue3ww7uByRX1TzVqryUvmFj
dkQ+v7BtQhrM4WZG5suRVr06P1P8UggjzWdvVtWSpFW8WopNe0dJZqBteN364fMu2vzwVdPTgpB6
HN/S02T48i8afjWm5ZzPnv9S1NbP9zL5p9Y88M+RlWq+iCi/j/w3ShSF9xIaDBB66eiVp7CyPyOI
PDLKFHrq7B0NDvIqXYY5QuYYpl/yDr8jE7jgnVHlazSHCpeTwWCs4zcGPHjCMHg0xfrHTsHAw3Bq
dVvnR2qyUvAJOM8BHNSxRZeUk9FTYS5htqbAYMIJTxMuggrbqK3SMv2YPzeDwTAGMsDXnKrOlx+w
/rrfRfAbAzCInzQ4MY3tfsgVrzZkt0b61sYfcw63i45N6bV+zRdWoVAXYQ56p+jaF/VFUJHYHsb4
Y+p4JG5MGrG2mWhnz/Lj/UkaoulE8lvPhsYGzsrb2vRHR/NAG1fVP5N0n1ZOCTnPdJ8UIY/KqXGm
c3N49KmHmAKsBB86Nn8TTwOYmYvEG8T3Ic3VWCfYKhGi9QEL71if0iIojDCJ/QHpRTX83PHJ+Rrv
EFS7zS9bfIbhPSFq/aaCCDyIV4cvn1omErzuF6oE+3yD39PQBwVRn8JhU/9sXp/Fn2vKM/t66Jua
xmIpWlR5vym0Hb06XkPh9Ffq1qtz6QRW2aZV3vjYubzCgq+kLDLrC3uVkaz6Fgdz6IHkapQ2UKH8
ZSQe94MzzEsNeuWW9AGXNesPnbmuy/UEScIIe40qCf8d6UhzFCHE6KnjOmoBdy/P4WD0h7tuIHuB
/nr/xegV0IkEGn36Nu5ETH+IcooYbgQ38IBSu4o+5iAX0yBEK8G4OCcDyO2qwIQFDSRLV2TzGQdE
FMhNsKUuU1cpB7qN3G3aKhKXV2HNMONZjFFOpbxR2JVeMUZ26G6J/Y5pHc67/VDRsAS3yvESaWcy
Aeuw2TWy0HuInfff1+uUTd8ZrzT2/9ThPSe3hp96LA4l27aogEIGPZxozgAZC24M69z4nEcfGiUd
GlVRUaUricZO03Ji9eOHv4h9WsSjvuGu/RndON1b9DXdFrj8eco/WgepEy3OTe8PD8xPSh9MtiSv
fbCiwk/d+7TW+o9BeJYXO3lBXJOlyK5Uuhi5YFLNjzR5GepffXYYYr8ofWABGUs9Mg4sebJPpATD
qFy4+teJJv3JmtMdvGUc06FKddB46VMX0vF5OPCq4CDLFynW1JujEd6RAcu+XWJIKfyiPkw6Tk4G
mZoAVJwqOw5pXraafik0BodGpTQISy4GHHxgbfdS0CwwGvLS1en+qCkAeH4lzJtx4hd0SBJmYBZw
Zk4429b7ORYZP2Mw790s35CORB3OvvdPxdZBZ1sCY7dBywE5cPKxQLIfszO1aOJQe7IqZG4L713O
DlLsj8uwe82WYQws8jumNwkzG2TDpj3Vb0r9JiHzup9YjsBUOnXbIxiTep/WpEJRm4Uy3Tl6JdCx
8hXdMhAiiB5Ef5NhC1u+IcCxxPiN9n7AIWOOjy05VHAr+289Z4XeJfWtptGLjIfZn9iNzkkEdExj
2u4bzg7JFirImEDQ4/DtD+zwsKFMymJo+lwJpt1Y6GmMYg6OxjZh36lTm/8ALoF1un/dBsCnLbDq
XaesPQWn57nsPA9KTwzh+1AeAVYnCrUiP8yetBfJH/XKA5COi52kX5wmDvRPB6yrxt6zxBq19J6f
sEzfXifxreLvIubgf/PsJx7h/S6z+eWK3+JlhJmn+DmAUb6SH55OZgOsPp3XCaDXgf7hahbkfEvm
d2ETEskPJc7/vxpPGLbL4Lu0NF/nScHyvFg/gnsgcszEnyl/E///EUxhLXITDE8LM+xsC/F7rfzZ
1mdBxS8Jy3MtlLGzX3i0SW+0N3FdOUpcg/iMqYvbKDCXUJoJtdr/BrhAe8J8tSYVhL0eqPxfg6TP
aSNvQlnxDngr3lIEAd7xX78jUMyu98DYTJ5EYJ5G2jP++dyQlCFXcrNI6ea1oUi6GAYw2XAL8TSr
uy2AGcWlD7+ax+Wu420W0KrD1x9zd0EwabbC1B/azuq1q9xqT0HIP2xlG+WPK7E179n/0o8Kw1Hg
SgeiR0WbuQ3AFLhF2LDwyQHjwyKgm0MmCHHnPn6F3JXJUV0ZF3lMTPAJe2yfAWV0Hwrr/mcQeRm2
Y/U6DxIYmdwgHHCD8lB7mPa6ix0MhuAZJPiWiZwJ5HgBIJMwdsCMl30HAzxhB9vz5/+jB2IcgQIV
xnKZC/pGJMO/sQojtksxFHgioPotDTO/3732JWCjI64XMMAd3qu96tJ3LgI2+TlPUfxOg4QcRh4+
Cb9Iov3WFdkLQMd7DmsWh4OQJhJyZdqnnuJVgbhdikOFy+OueRRjSBkS8OFExctpzpVsCOiUCXjs
XIUvMXpCMg/EcxtZXBkGDOYRF2IEWSwHjAphpE+PHWvoGMIFo2dCBcn/sonwGQE03ZEfZ7slIgyH
hVDMnhoeIzOgYpzDQOF5F4H+tDIiHTt017P3u9eRZ3gnkqAICAPRGGEZt2Ful0d13WJFXbvPgE6U
HqLy5plgyxeoF9LjvZxAC6Q7wsojECMWvf6hA6PNcP2mHCHbwcCsWvyJTUuANKf3yYZgneZguI48
HSU+XMVGWmHlCdiCWTW2/Si9TmQEcjuZpQxBHh7utxmxAwng8N+AQ8rBaoAdq49d7pH5jbyBu4RN
Cg4jcwcyM8OF415YMvaF7zeHBZwKRxi6+nXG0rD4y1Hgqx4ODuv29/4VIzv9ZKR9dsOyOqlr1gYH
QRXTWoQeiDWCpunfugHwwxoBb42JiR3q3/wSlndzMoAW0U0O+984IJOHrc+GBRLcEcjL/Jtwy0Md
iYUerEHE6bgWiaFueipgbhkYVyGtEF8df1Vc+XKU9SjUHRpODoJ6BIh+xzeIucE78ZtllBZhH1Jx
UJnyWFgace7G315YVY8+RCmuWawAQr1KwgnvnXMXxAtHXnOOvLnQyJWB/MvLupjvcWl1MH9HmaPj
t6VyMfet6pV/9zEPGhz/RPaL+Axog/5cA91FINZf1iwcqnKmr/4Lxluu6c+GXJz4fLwmKSjiFjy5
6Bz7F2EAM+dvzwDfWzV83TCzxbhND8WtML7/Xl/cCEaIGCMKVlMd2c54LdnzFNfEfLZBc1NsxT0S
94/ahkqDc7i46sgTJoUNPytuIiKA9RxbOCCU3d+ddx/H6lYybMXXxAsk/K/4KPSf/p4OqRiswa7G
t4vnIy5GBAPhwyhiZUSUmuk1fChMx3656jWfUhhK4HXI+Z7clehGBMnDizkxkypl4gckzA/nnyKY
ILopjETxC/U5C9iM72Bu4aGIqSItIFIyuSliAPHWfBVskZVixAbnz1JRzJaQ7oXI9RBJOuKFMGwX
KmZ+4cEiphkHINIMcElGc/U3yMXME/kG4hvEL+hLVPq0WCC8/AhHnnh9pwspkmMCYfKUrGPSjPA3
wsZoRiTJX6TU37st8AQRFw2ovxXOO/wLf2eoAUlwhS3z6++ao414NSE15hWoy328IcU1i1AZQBVu
hFBlZ3gC4aSEz07F6wmjpwo7KBEvJ1yRWPf5O1tXJkhbwklGiLJF+IpIJGO9hPksln40F/9/mbMZ
UxYCqUSkufg3yMgMf0zm/8Tc4uNyE5mGxo70Ex51CVees/XfoGXctLduDTqVWQ98PSOvWA62iSGI
GFQmQ6NmbNeBziOH+cCGwLDAgZJPd/+VP4EKcYdBZy7GAb0rkekT3XBt+anAn9BDcKOE/wx+VyLe
SFC/uXH/Pz4ehfbzJ1YnuES42vO0fsRdFneM18fX8yFaWtou+RsbYv6Lyxerivgwf3dcPLU/Gyoo
53P8PMWvhDWIgYWuN/x7rFDuQ+Gi9DeUvHGxB4q6/wJoYikEciJs+GF4L2j7eX+PbRSOq2LCEmGE
Du9v0QB8bdb6yJrBYhDcfZaRDhdSMY+Elanw3ZDDxU7c4hyPp/+vkutk62XGs883a2yNxcQj08yD
fXPsvQwqvYZbxtM9RwGOKsEjXLiGK2aoeBs5jPDuymwDqJMpwVAVn0ZYh85xPeUD0p5s/xYjPqp4
UzEIC6YCI4jnMYo3F2ueziMVrygeI44wFUucziKjCuU7OWNcFWd5rrvk/op9o0T9FrMuiUuFKLPF
nfbvM4n1vFzTHHvwJTnspNpJhpW0E75Wcw9/tL/JKSaNGAriz/o7xu3qyf1hIQyQbgaaC2n37yly
/Cy2ddCtUSTyFf5Pie0dJoSh+Pz3rfDdYaytgT5EypswzhKfTyT4yCEWqjgsMhLz9XQV1yi+F3I7
d4brhjDOUiiHhHaxjIjliApIAKRwQ7hzfFyeL19iePVh+a1ww6Lb3Iv+QcV0fkAS1iw/f99cBswT
cW13X2NqsNi6wvZn4Sq2+CxzR0yZudNv6eLt6ewcFRtXR6obYRhIBwi7PtxkxU3VuZliW0HBI+60
uJd/K59YL2a+/PkKDWF2xPhvMW5bsLaIuCOF1eLJQBAP785bCXsZfHSxfsnwoSH8mTcXc1YMvmY9
BTXOOY3//8at4RyUEh4t7Axe3iOETrd/7nDr8R/6flgpfuXlxKFXh5eAL2yDHuEphduADD22pwe0
B7TfOOZb5HhrM3ukgLF6lrIY9XXcWLmNCylyMUcvxDZdLUH/8lM7eDOSek7GbKUsXAnuxm6CHuWD
BEVzH9fOCtZ/hrDZUp0pkGIAs6AKFbstnKcijEa/0AShMnKfgJ4nWARUl7gCFE6K9+JHlGOXuH6B
YaSWDuHdrWf2fDgXn+h7q/64UK1pPTxsRIn9vxHc+60o3QAaB5bWToxFfo2T4jINu8iNJKxzCnZI
zhZr/G7Grfneg0Jb2DY9QFKXRmapIJjO/B2pK5KO5ocGwoPQFLxW4cjiFkkKPITGoL81+EkCzmpU
b+NN/9VQ8HdoqyLP5BtEby9/bV5bqb1K6IzQlqvPUG0xmB5W89zLBvtavCuQhbFouhlm8FQgleFI
A3S2RSZWS1usDXIaQ8v+zsAqI1pCS6QcGzWUrhq4VrfWrrg/g6cMb5H3WphCS1wC2U7W5nN0DArD
Kz9xP/BDelgcXxJ+ADMamSwLmCRGCIakDe1dM2UJZb1DsoWtg/Dbp/FiGxgIglXrnPPxFl4s8auT
vsf0glqrIHRZvMgIuMBEY84sTh3Om6+1JK/VyBnKc29NerRE4otr+VUz/MXS5opYBif7QQCVgyxX
93p9ld7aX+WbTASbqcwC5dFGH67dHfUHbpYFQX1CVcGfOCRL0EF1hMCtZ6hOuY7PUbGn8ZEQFgqW
S08N32pOYXdH9TrsFV9Hfqy+6iPQsjeTfzqOuvhMhZADugWZIOq1ywBU3QVuqcbN4DhXVF/59wzZ
NThVfIeeTMJtH2rnmg+Je1kF1YRl6unNGnJ1ByQLD5soMcFFWNjE5eJCqR1qtoBjO4DPgxzD9kAM
gmFVgZIPSpr6if+9gXoU1+96FTW/MAXYvI3IxxGVLbRsN23raj+lvsahuD0ogVAvYdGcMKEc3GuU
n0W8pyTBkE64JvbpVcIWhp4A9JgOk1wX+guN7vQwR87AG94/ho4mMtwsE8o6Hs4lZAwou3StJ7t8
fAPEafup3eCmVa9auh3L4gtiW2Q1EvYxphZK+bqTXLl1Y3IWNGIFqovWnYGbjdfOUMnUcLP+h57Y
A290SEAxalvITCea9JAOhNsOXRc8XFCijSUNnxvns2I9vTgeWvJjd4AeCTmN46uCrz/1DQqICfkH
L0UbMX1A27T7Zdc5+pFY4mYbWWVH7jSufhhW0+brKBZyPmBFFA7WQih7QYxLWB/gpEtqI3TE5C9j
+ASEzCGMY4bivxaGldKYAh03j/L0ZfNOXMOQi/Ipvv8Dwqm+2nbPbbxoRFVfwJjwuTEc0FdipeBi
Vx55ONGRpCPQWP4BCQfgLNUmzUZFHEtxxoEmIpGLPUstVvP97+EgRb+wEQgAHP8O7T6tZBifiR0d
tS4AlS3U3dPTPp5ekqx+aHn3lfcbv8EnOBxMchBAY+07DWOu7oBWaJE4i4ZsEF6Fd+W7Sj6wonLG
wywIzdtz8+Pr3T8SwxN9lcxmdnP/N5K5mlewZErrzufP+0NC2y1OIcU2zkKUbHjzKw86Zh3fgRih
wQWx65YGVhpPglQlNvSOTg56IJgqMV4PddKg5wxn1Vudgorl6iEd179Pb1G3TpuSJIR2p6jJ2NBN
vBwQM4H0dsDJMna/dYbto5JENDbfHy4nUbn/9zLgAJeUvhGcoDuJzuZ0nEMamKdnmAXxAcQ54uUe
gKKpTWs6qklNLAarYQXCnyi1fwB053AUIyVjuwrjQ559lemKLuztB8Su6U3v1azmF5Jy1MxLTyYk
Y9kH+dc8Qhlm4uxh0iNKHflL9Da3d1zHagoqH24MESsQdNOTxIcoObDDARGfBdptdXrXs83qpd74
NtaMvDjW/+5z9hMDgmxYxUsSgfj3fPnODfkRyG9D2BYcSzBkNteKt7uXwarY0TWXBLqYb04DZcqj
OcHhjZe/yeSNyxUQa/4moUhoqJNB1LtiWiYOwWQzix8/5M4K9jIZQUvA/wdyHJBX6lx9i9jivdpB
TNbosGMcQqZqb3fH9jIltom0EN+/q/4FiKn7NK/wBjAd2BNQAgwisgrR95gD9cMCjHGl4dg0HWii
6pzSL6s7XibPT8R3RjheaCQs7oQvodlpK0aVfZCGcwcuQwPE+Gw5BYyXFpIFAsyoRH/w1nB9ZR/k
T/bi2KcRRnxhPb9O08sKWyMEVc7Um0xXfNFioYTlOf2KnmV5DcgL6TmfEwbBVp/s+tJRHiLluHwj
McDLTtghpSzYyS2TlwqyRmk5QTSEheHNEc86r/XDhHmDku9KVxeGmrVSL6oa0JehLz0vHakN7iC6
m1TYwMDgzaY1WtNkKR5iNx6mjYTmM4TPbL78DsXGvhD8UQGhjgiil+VWR2sShfezzmrVbZW3eGkZ
Ok1kyAmHhF5NvJQ2GsPteI+Wz+UNfd6y6CAa+twLI8x+6rvbE5O1jOoNt5zNgaYRliZXcPs8s5Gn
hxUZnJENt5OQGT97WPRSQcJTwPygdem1u7CT2fGW5c34LBFevLW8ymyZa5tovci/e9Ie4IAh+Lbq
dwiwisf6nFhmAOEVQYOl/kyhfL3vc7D7gk63yp2xJWZLeyrsGtGWNTtgXhLgNSHh3x6tzs+vmLWe
NXAPUPitEEl/ZplJRtagpXxafEoTnjPPwYGIh2aDZwBpqgW+maHl0tb9PoEjgEkfRxdxr+vPVXlg
GUe77LyDtLorJGW0X2vrl7S5b2CJCZ9SGAU4deKwK9nkccAn7cNPnEvIThqovthZahsAbP6uK95D
JZ7BOHE0qjBiocdc00z14vEqfTDeIwvSimRtO7Zh53VmXuNYYKwTqnBSuUqb8VGAhb48hmNEh76x
ib9gpceW5IPZsaAd5OKt6ii1qJUUM9hciU0pkL8jIZkLdkOIGVezbuzdhgPG5D62sBKG7IOm80/s
lcVNhn1qrFMcVjllTn63CH/6AlH/4YC0HsqfsukhZ0bWQK9uWjdvK5pILFoiJfBH2bN8Y/ReQr+k
ZgGWjNcwoKXmvftsoHHFhNab+OEeKUeq2coXsTd8CFJNHDhmPwlyy1M7vg8x1imCCDTEYVe6zRvt
PNbOTtuKZhcnhlisWLycivM6liWr6YN3/wCmhRyTnohFs0fmyi5F0KBigbAM2Vgh8tVQZVALz6/t
wzbd1NZfRE2TdiyUqmDYwlkJbBf1JpZK1AwqtFmth41inGI8b4ibgxefYxrl5dqW1SgGj6IUopeB
48CyXoavoJKXg/XRfxtvceXpNrgts/9KV36X0YogAxxyCAxxI3yMtJYsAGRkrFRWGJrp4X34TRvU
vanilDL2zC02I8foe3CcUP3Onm42Wx7/mSSRcRakcPKk7b0440Nh8qDhgy37dbI1kvBlt/b0Ot7P
6+b3CdsCSdGvbAaTZcSWMvlU53R8sF2ho7JHTdaf+84aPp/1mq7C/BrhZeFmHxkFAXBW3AXFpVoJ
IT7Uqf2cpkECZR5jXaESodhA7gffn/hEFoRHL5o/ofwFd4AGIQzdQgpLiDRYUJ6Ta55vpi8ZycVb
bGlrvPPNg4HiiLAIZyJnxC5uCkhP7WKwYwgrtR6LFGmpVui4sW4SCUGsU6UFm1r7OMC4Fu7x5oF0
gUVAJc1h63K1rmH1OhqNpZztN/aJPijJWBP5e+SjIHOwsgqXeJggaK3hVOK9aI5Oc9WWmNebv1gV
YVUBxCEIqewScrb8gNsNCo6EQuRbsrCbWBSD0+Rc/6p4J08N0jI6qB9csMh4onRzaNQ///3ypuMq
/zeH4S+MMWIiYCBtEpz2wcZ8A1hDq6jZ/Dlfjct0Z0pfEAnEBJ6JDX0CWbKz88f6IwW+cWYwatY0
5p4OrUUn3kqW/6GbcEFYAJstK5wu41sAUBSy8SO0Fa/Zfhli5C/27W7GyoSnwbKAs8QpaT3BuuKM
HqZn2pf0bffIqWc6OXjdgSEgREfvp/ELMmuQntOgzB00D9p7wlGalg5mGYfyc0TmKrQPhlftX7sk
hEMHT7r5fLXLdt9BFCaXRVhS4k6NlOwH3u5esIWar3i/MHx8kfCv6ADkABMw7k/OenRK06CjU5Su
UaTOYDBOEFSg0V0HuzwPCx8yEZSKsJM5Livf+uE6YfVfNv7kmp+cEZh/Ns1nIrGfb+qqTYVCBiRZ
gF5kM9zymdvIyxyFZ//+8uKPxvSj9JJV74uIe7ZKpx3tlIwiGtmMh9HKhJkdvCr5E7vGxbDVDK+0
AUmOcDdRlYu42McX0kWUHt89uY2ZjR+OSoDaB+3c9gvThJ5yzhPhY4wmwhkMlDaBtINTr5SQXQrq
6C/ORdMHuUQ0k4ASrcEt3k2i7eI1ohNP/TZxRRuD+DIqlCPhcNEMPJmIHtyRlDC5JeNDekelnJSO
SRksW4/P/Es7ZOfHxzRZPKqKRuINDsA2UD7Z+e5OcjK++n+wkpSN5sxh7GNORFSNHozj1tBteDmt
EUhsfuR4QD/CDCt3EM2jmEPgNzf8YtoiKVHhC9+qj2pH6cAim0dHKcGSAp8x6ymtQgXixwJIZK3s
cc5gEa0/TXRP8Ak5GCTDi7UVxjq9oNlH7rXpmeqZUS9a/bEvKDDZQf5av9cUrz3nTBs6CiycuUr6
LnZE6LUvcFyycpkvzZNCs+Md0afQfsFrfDm9oAHb5eQI65+9lnsVHlGurr7fMUaR7G3IwfOHmwvt
Wxmdx7jVDmnsPNS1Im/ue+GqQUz2y++TY4PsR7GsCx98BF5oPPN74Y1PF/5kTNrdOboaITIY5qUB
FRp88Do/k3ezgunbkieEYgAaJ4duPM85E8frGK0MsSTxbtih6RYcNDyycFQCvai/C2e2KkTs2hUP
fWxdoX1g1ZdZq/ZmomBkR4mPcywhMNShQ5goOKsjo3aejNIqWPHVC+RjNBujzS0WLAIyr6DAq1sT
F0rYGXCP5kecmCB+x2HzDxLI85NzDlSrxR5/BsRMOLzqVkd8BaDWF0QKgh1z7D4mq10/PiDIg8wI
ijty/wp14sihkC/ClQ1irNdhR+yx/CMI9g01vlh8OPBgPH2ktQAMtE6PUU03bnHCyD3Twk6n6gM/
wVitSkJVO5jyjtcoWcuJvfn5W2KV3YINRUF9hUzNh/jJx4g/O/qOrn7IAPI8kOxJBM40LtyPf/fT
L6srOoQzOgpyHbEYjRYniJMZDwhjUEoIhdoO/5O55LHE4ziU7IfAEB1YH2N2BAeyzYwzA1Y68xsF
J3MnnKFQZtoofoz8h0jBpb5rCWLZI5XKWHmnZQGj01Lt1s19PcipDTl1XdTzccJNE/LhYymK/2X8
2ytLsM3oB2Ea/6nYc2L83yNpmoicAy46KkcO4xRnKW5k9dO+BxyPJSSL0ZewHjXtebyamfvrK/7s
pYvZnuC59z3Slg0uI7CN6jFsFmvYNZChZB+ZGGCOhQAQldKZGooMLrt+ZznQqR10enVXDSPMFBqf
L0qSVtoXuHbBw6OG8ObDHo9C50SwdL9S7df380vFqDZx8tadn0pnOFSt0OP160ixhp5SIzbsqLIV
zmPVb3wkfwdjxmV8M6W1hMQAeKW3nhyRdWceFNd57fd2hc99+4F2k4bPP2Ca1i79Ql9XqYMw+U7m
E2QK/ZTUGDKbCibcyUVCVzZ4871hURWXfqRs5T6UTBcv6yLbsWBF687fGzTP0x81Wk4WPBgkXSW7
NcQIyiNlMyAzAeV1sZXZw7Zvg+ybD+xyNjBtmXLDxYDYBut1cp1m/8N+XKHD+tPyYX3M3faHAzML
kQ6sEmBBC4Xuj/GAwOATIMDkIE9ZymkOlqQDwMa/Br2rjUun2vWrxlOAj3bDJj6MULVY13WXGSUW
LdXqYOvuG8t/ncQBiK3fMVemIEc7skpR7SL3glYJ+wJDox9dnKabf9iN9JUzLu/uuDwAEapLidiL
C3HBzrAZPMl5BeTSIKEQ0t1lit477DZleKqHQOIYfhkwLvfyz6wKF8TXUJWzdpA0TDvP/sV2ZM+J
zXQIC2YcXXCKgTaFqgzftmb1S7fsbJOk0Ifk8BCXXp1IqHVyr+dNL8RD4jfhs/Jh+fHv6fVQ8alV
9w8N/p+dgNBvHhzNUs8UcRI2divJAT705UHVAHXWIoT3rXmrrfQ7wdXP+829ZIMfBK/38uM3pBCI
Xwl4tyjGoDjgHifDvfaq80P/KfbsCvCYvnLvhSUR7InV/Zq1Pkc8Xk92FKzhhQ1oe3mkOw4Fdxdp
A6kNF+SvrGSFm/Q+pFFV3UXHX5iN0BZUG7HTh4YdkgWyjpvfIYN/cikgpZIz+InnDrFF5CIswoXN
aadQ/yPqvJaUR5Io/EJLBN7cVskLBJJAmBsCNUZ4jwRPv1/CzO7ob7oHBMhUZWWePHly5N2pveSk
mNZVi/qLxpQYJTzNcJUhCMSt6VqKXi0wKtoFI5qAKMmJJH1jjcjxpQ8N7eJ5oGZ1YV1QDETN3Syn
bQ7E3JOHZa0erNbRy4QL0YEFqO8pl/QNO8UCb43PF+9WmNcYxA9YdR5sLUpo3ypG94JydOpsSKl4
0IJTGAvsgigANHY6TV0odcuIDTBM+vEHJZz1mztPVnU/htu+fBNnWucxNR3M8cMImA/CgzpzKX0q
dfYxQenWWu9sVv5ydKYjd4f6IZvidcqX9RlFyXyI9lsDoNDF2SEzTQ3bBv6ebeHcmyQEgRuAwig0
qGjqfrcWSwB5UVEz3OJsAhrjyh1WfCFnRlM+fd1rgx5DZMXQmQwy9BD2NkMJ3woM8c28zMyq00GZ
nJobGDN3Bw322pCgZUetv0NFEeDSjnLLHp93fDsV6oszmg0Pq70d/g9NBKynVyYZDAB1sg9SSpeN
gItn0NsoboIJ9jYgJhn3wTMuwQ027j6dQ5zPH+ow3iH7uxnG3URnFHGx5tG/vAdvbGKfy0aldNOh
959gWhCzjnQvBJAXXaoNeqDWK2AQUmx+7bUncIxqZpv1o/m2PqP/bMp5p9O+ZS/MedPo6JZu89g2
ELnXEIBZmn4/W41G6/cVMjj64ePQoqy/7V3GJRYMXTL39h6+Ub0w0JT3EaAOoOGn0oZGmAXM6o4o
bxIegetBzqH3XFe2bQIcZRZWQfvQp/miw9+jC1znbvyNX4Uf8wyZX4YQqjYkdkw8OrY3W8WSxw8Z
yd+PZCV/W9FFdDX47SF7ze0ttXC2/Fkhm1ixCuMcvLqFcQzOQYHUXdsrDOkfSsdMHtGyU/LboqqA
P1oKR9+4GZU+Che9nBCPmJTPfCdC+fqmUC/uk/+Rz5fceb7YOHwh3TuTc1SzHsOyifCxWdfNhDiP
/FtdAwaRVUQF2kIanMcd2wHKATAXCLhalcxVJaUlhiaLa1B/p1myWS4A+MjQ3dWs3/aAFVTFIFCF
z8BlsHKu4a1LHEIs80LCSGenMOeG4HWhWPTxCpeKSXqU3A/2FmV4D9orQC9JvXO0uxhH6WZRc2rp
p2HTkROYXOOCcJ8LVnt4pIyBMdWk+gHjjeAAjl99XHaaadXfG4DSGp0fhd/Dzw210oMNPA5tHQap
ZmXlfW/3oTGV0JggvMWoYSIo0ZoKTVLAfKAq60eAFMYl7bZZSC/JblG81dtCddt6GuPB6oUYCtRE
3WEbrNCz4VpRUaclQUvnRe7o3KNXqZYf0kF+3mvQbXBvtnySuSR0mzyfNqy7SvGCzE0IBDYipTu6
xOfwhOj9K6YZiHRptvp7Mx32EWmynuFW9fmrn+m0/4JdJLQ4yYlfIxmHkpye2/Lsx6D+0ajz5dJD
kUJV7jFYm4IA8b1tH7Varf7GfzKb6ECtUTjQK0SX9IbLzHzmch85I3lhzxRcHdQADIOtqTh1uQ8F
N192I+fCUJD7Qz9oldbNFOdAgcOwPRG9/23A38iiy1CWoZ2bFJMbPxbHi45+ly6tAb5DHYIx+5G5
9oktKT9EJsuQ0U67OxPNfMb6bw7IPJAmeA/j8/eyZMpeTbAseoRDFpxQB0yDP9GBRzBNIwSuCZj0
wW1/WVtzO2fi/ebrw4X6tsDmR5cB5bLRaXBjfhwGPSF0vVDtfXXlr5t7DB4QNmhsDCNC6DDzXrvX
6Ld5bPdqkDJq/cdffVafnSbQGqoOPn85BD2nbJoC4RqNfhJs/80t/QlZoqzviZDx5FqICfjZBvDk
WuEjXQhcRHPLOVagbZ+Gcqkmb+2fVS+96xQdE7XxG1a/n6b08Fll3FmSoVznYc0ZDu+675L8+d7W
gxpTLG90CZG5c9Tp4TO2CScvGFuKy9SCZRbd2SaI1m8T2mfVaEJlLdlzSKqH4G20vM66ZLe8l8ka
NSzMWyJur2xVmJJ16wBJ9G3gwVkVmrUX7FXI4PGu4S1u+bd+9ifkiZpxMnaWDCmUadAtOKRIJLjE
ABjptluf/ow1jz0E6ZUrAwt3lC3FANqgg/Roc0kVvb0q9KeOI9yhsk2pOkSVZvg02yFhAs1YYbVg
I+EYmdmgMGRDpg+LjH4o6Xyx11v/GNGEpAF1EMX5RTaamw0jowL/TUufXbcR0/06qdJeYrOArANy
/arpfcJXE4Zd4ArD+detfjZ4JscIsKMTbxbkK8Lnmuq5Lk+xzqLvjoEto/esd5PL5OklAGzNYINs
tA+eUg8cGmX7VVrE6NcWeWAjQT+UfsS2WHPS3p/49nTeF5uO3Re6GnTMFvTPtkb8EqoCnB4k7xFj
OeC1wYMANxW1nRy/2PlQKSqS/1Wo16jFjEm4g4BEZfRf1Hu5hfzjHjs0K6ABJG8wzvaufx2VIaRo
2kgdQSQOfrUNFEIy20B9JSic7cGq34zLwSMMov/FBHRhi+FL7sM3Yu4vlTEYl8hU7ae3pqok7ckp
Csrct2ET/AAdUhPMYAvNPTeyklmuaYTMqdKj3TzJJZIhG07D4o9KS1+BZwBpyCMwXhhGQHKDX7Ob
FdpMrSADVYnqw1qUPZPaBVExo/3XsOUvC40T3BTdZMYb6dG5sgi98Iv03ufAaAh8VI2oIgJVOQ74
soREzaDZLcd0xaHTUae3PSv2120CyuVhDexAXx8aFu31FQ1fhJmQbSy6pbKOXtRWIZ2AYA0ixzi/
4DseoV8Z9Vmi4N4DtvyLFaZpEPbmm2UFWgc+YhlfpOpWIu5RrkpmhqoQR4hoxZWyBdbT2nhOFNan
nA1RfmGGgCCQL0mgv9Um8ASRc6YNClyXRSnlLl9tNFqMRlRdtrlPf+fJfXKe1OP7XzZGBo9xtqwu
T+l7Oh8+xhldrIp0uA9b40v/FldHzRVlhlCHoB1VF7vJHmajcw8gUpHECW5DeFTwxqqaK2yJQ3IZ
MrRZT7YO7Xi2WhaYY4CBXh/cBmSMfsU9wvYa0r4W/tv5qjNYG4o25hNavEAtOy+oSMTxLtcJUnp7
sF+kauiM2F6BsZduZosRANqLfaukH7LaFZ0zd7L+cVaFq3caMEeTWpXEWK9+RuKaxjCkNukK1rGg
RW1n+xVX+IknTonz7Pk3xwmAP4KU1WZRfdhXGD7E5pneU1ZfQkwSLU89vxvvlv0o2/cCVpGx5xZe
NFospSS7Q010qiVmjD+nKkfk1xlRajcnO45ypD5Bxalb5b9yB8k11BkQMqCuipIaK+/Y886oQ2HE
yW6VBtda97QoHWEoUHxoFXRlxNsERICmvX5PaJ8xJD+KBtuK6QsKTxFrhsOOVF5eMrYtf3OSPgR/
RzCW7XGV0wNjj1R7R8zQYfpkpu4VPcz0xb9IRtXFjBqou7pV+qztuw9zS9EYCQmztGqNbmBiNKWo
qSGC2LA5USGBFB1WaUqagcW9Q6zbProhbIsg8z24LC8DiG0TOIY0HSYQrEjCCkIyEhuomBoUNfOG
yh+A9ZvS2uFnsj/ZjUlu1+hMtyWV2QrRGDNRmn529DN6DHO6Sezd0uSyxCXBv5fGEi/o33O6lR3I
n5tztwohAlcMmCCHpvmc8dd7RGoVP6cOG6y+eEYtv5PekdSlsLiL+DmSLiB7BEKFi8RtNb1cQL3j
lvRybNGSE6WvHpJaVK5Sg1WQN3uB++uqjzgeykXotRewzcj7DjLESoHgKZnFs4ChQTaW4r01EAWs
e9zI0vACtU0dkwveAzaZLs3UVi5KXgfIGGVRYo+GQZaaTD4irW2/nOZxiyFODgMwx9zSAnmyHVI2
3QW0BjKtrc5x5woDDwUs9NHJ2GXhZ0Ugj0m9I2UIw4BPQiqFf+E+rfYeE1RTaBxMGTeXHVFsVDR0
swdqesQ5qvZQikWFFI2TzXo/l54rD5r1AjkBEBHmQ85owBMxsSJ07ablA4Y1533lTJ+T1oB6xwfV
2Af7s7xn+kVJQAbES6vnckitP7wuaowJg3DX/uAEU55bnhUVySQ9M+tDFm5G3ok6aOSOC0TR/6DT
MfPrtLoMmgjqSbUAFRHrMrLNqjHZ+rf4jT4P2biCOl8wXoVi+p1VgGEEepeZcPlpG8cnzN7IR5Ir
RNwNt40bwnMn3Ok6lhxRV2J00lNX80Ac6dHrHVHsM7InT6M2hzI5rV8WZ2rEGkHLp3VRdI/yACGq
2X3F+C/GFJYuthGOWP9IuIEQcq8SlfsVb5egDDXYerUWNYj60cUAYw9pHvKmHVrypg8gc5GS2bcY
z3cA7+02vVARvtwQsk9pEnKjZwWDAgoCGaUunUGOBs7efdGw6ghzc2Ghko6O3s6qM03v0+e0QbJH
9BNpxPgYQLs7RrQOhN7Zb8K+MOce5Du6pnzw68ojFDM1BXQx6WcqDEp97NSAtQJDuTvpvfmMaDSF
7zXee/QKXG1Nsvq4Zjdd7dVniItRqXylpOM2eJTj+8nL8gCSqFsG5rSPtdwyX6bJepMgB5XUJ/MJ
6nXy2VaVuu65ugVnWjtQgANGJ1WBij/Ow10ExHO38gmiYoj1GPgPA4B7e7+18G7WyJ6zslnPJnLC
0Y37vx6xI2js278QtAadVXsMSn2ifg/NUf1padJ5IY3K3BaaWc4rvAVFchs1x2S+rwQc4ypu4/JJ
uoJZgjdfVeflZnIJQbJfq5IxT9tghqPnzqIG9hm3EnJ62+EpmQMhKyw+OkpeMSGnwDhGsoz7tnoJ
jknlI4rnc1Lq5OxHtdGVF6lWIEhilb6IPDKQCdS4RmE3bxAVVDHNVnm34R0WTyrrsfYwJ0mufHWG
q40ZaNdrVYMugXhp2+Badc4kE6ptqDBIwyFUBjvl8iEMRh/bPeHxl6VxZqswOSHy2diF1qqxYlEh
y4OEKMlqoOzS23zSvBvYk8FwEArRh79bBoTWAjh88v4D+yVpta8qk5QNRoyU9rvl8F3C78FRBP2l
V0+V1kEmEH7j7ENlQjWEstp3CmXu8+21JEANZhH2HbHgSdVR6zrMJE0ieBMinWiMqbgFAQHyxVG3
FnMCQMYfxyQ9rsh2UZQsh9GMW7ParIRCLJd+ze/3oGW2Rh2InkiwqL+51TGpRu+TaIjK02xMk5Ii
op69oc6TGrnDs4IzQ1P3gMVyM2Uamt2KuZl2MJ1bfHQALbrJblNRA2SyMaRQ64PqQfqZ9CKJB4qe
CUdraCNKKgRAOKewf/UKy91T0KnTXoemSIr2oEGW4jfkhMi4wgBu6WncJOkx/HBzKeAdoTAzgq5B
0z/SetJGQN3TfHwB70Wk6oJfP4OoRd7utWqOqfPE3Qxro7ZPOfPqjJGjehisnlJkUQnLISnQ0yfZ
r5FeoAuNibBTbYrsyGPapO3vUw78QYkdckEkRWoOFD8hW/YwgRhCOAeHyXz0uLp1G0btnBZ2uqCR
NVYXpjt6pZQhYyDqdr6e4fbMYC9C3R6T8iIvj6g3tdrnrcWQBvhiAHcbdLGkizYdHRQFcVDN0saS
1i39Snw2kUsGHEzI8kNCpodQcTfpBVTNSEGRO+53GMyaeZShQQa1etHpv9d1hmKCNEk5yYAajrNX
ul81ufhRK8LtoPuetLLMTRrjHGBv+2/4fmiDjlkGrqtbSqTCIqw66W1ao1NYZsErJyF0t69ea1wg
5cznniMCZjgMU9Ag5zy7jvYhHfSc2lFtVrjSN1wP1KNo2YvjYUl5B2UePcRk42gf7uDfbz2+paCn
6z6sjXE6CJBqKRTkUkRXhMlmQRbapjHZ+O3ARX7HpDiQ4Eoh+JBogOKZNQzS4DAN0JGB6bFh9EbX
lBTdO2WE/fTKMfAsfp1J9aPhoYdgXtmAagTo8R9ie1TBcOc3JWr8dfWi8as+ZEZ5DxeZS0nXpeuC
falZAMiCYwYR/GNdsUBzYgW9cW60/7bpezSkkI7wsAqSZzysJrwNKbxo3VyWYaJeABDK44ihclK+
6E3SJ4I6rMp0bm7TU8ukTTVN5yHSFRDivPLdAarlK6z6sgWTDho50JD9d0pqNuHPvst0LoFp38zz
33OKNmF7ePMkl0OT5A2kjLZxHFQWxcfEFyrsgvrE0nq/fN2t+eQQUNa7sbdztVvspNOU2wCvZHXM
jPfwfDdOgBxr5uLBb8efIEd7C+3Kft5yrpkBExEdUTIKSJmRp8VJap4NKpXLKa4R+V7AdtLizI7H
9EU/d5yBuXWhHZluHWBBI0yksuVu+cannrJC7ptWNUkpL4j4n3ld7f08oZKF4d16qmaId0tqA6Gz
ffTBw1lTsVLCR6QdH1VTEFZWTx9TiAROQ1piY2D26XkMoYGWEbgmuEe8qxPXgybMfHG3dtitYQNJ
Q5I6vWJVd9BKSI7DqvHs0pjgSUCMvSTlSm6yXEVIz9mK+LWug9AMEN87I/ZFJwQaNOgq+RPCD4Tw
W8LMaVBATEqY+hBi+eFnsEnxxLbrJzg+HHPqx4a3wWlj4BvRPiogHO2V0iKe2/ukQ4vv2uCcdpai
rieN13c9RgSnCPTOY9mGFPRc47WcKUMPNv7eaRG/+fXRY5D33jgkBj7bu9dc4TqFNN7u0sAkPsMl
JmWCjeKajA+jzvKJENh0A0sO1guEGipTthRncHW4oNcxiLvVdDK/E768zqgyK7xSD0llMiMMdfDJ
GWYf9nu/jBc1fYWQiZ09Pkbm0MrWwJa7jHan2r0PHqK7e47x/4N395S8oA88BU6ASPlY1CflCStd
XaYx8/QP1iJUTySmJbWKMDNXPW5O8wkEBpZTIIpbj5UQtfn2xYD5iBwwxj2nlR8sXyHUnVZPNNz+
aisGIiMfYi05Z54n7zgiaYPU+41qI2LeY9S0ycQD2zF7L3CTMjrlaozAe42sBPKFx4QqciJ7Tnj9
mdR7GxJI3ksixFdyhsZv5GURMwEdIsHGoMbFQ6jTfoMRk9cwCoS4NOl9nPqS85rc1wwG1PWqtMys
KuwXijldAoIhne33tGjp1ob4KscFfWfiT78+a4YgVCk6UJXJhWW3QvJaT5g/uDr0h/3E81GunLUf
+lStTG7GUfmel6mnCv1lcgZrBm8WSHjYLyn+HnLJjK1Z84cbFeFWqiGqYGB1Vz2Ezmha7DFkZ1pp
ASY1ALtT6L4mKN6wUNFZR7xNtqPN24fuRrnyJBEAXD8XbETQ/Siyo1W0yowoWq22dmQPBpgk274a
KoqiwSCy/+zpip0+ARC8XdJYrChyOZrhVkUlM+Jj5RiGQ443TaW3cEVFhQJABwXsz+Q80/4s7Q9n
MxqoqdlMlLVIwajJpG5PZr2JIIhVMEReAF8we5J3+VgzXuETZ72OkppNARkhOhlvoGX2QGkC1Kkj
72HQb8mDeLIfmC3k0z7PCih1Vf276teMS59vQrVLTXwj8SERBaTfDqODJj7zY0QhIX0vn+j775W/
57AExp7UVJJrP9fhxgjXCdKx1OJc3Nmk17Th9E1y3VDcsJbye0d51Zj0Ji9DUkWtuInYAftgsm4G
63i/YlHuaBIdyB2Vw5QzvJHyQoaYc+e33eyxJnCMxHMhV+WoJgn0EnaVjJicF8gRj4UxK+tZLzfl
3CXjIL/P/FS92SytU4DV+Z019wboAHyaGy5DKU3lCYbDzhqmKW4go0K4HB+fgdJ0I26tyz9GB8/x
Gm+MbEk7kI3iXcM+D26h/uSJl3O2C9+VESPwmVzYu5lwJSYttXM58RpHnxATq8lTcx3DZcsIkTXs
UdU7ptmH4tS40n7ibyFNQvz+nh6lgnrC5U/8mzUJQ4dJe9Fxxs3ZqVFNj87GIkAAO1ju1E2NguCi
vGDEEm6MSD457Lg+6XVmvqEaOpni/2PfX4a5orJEPs1bk1gOfVK+fCB1LDVKrnNqVZdN4OiL0TR9
0F4Oq2pTqMcZPDmQ0OctTuL7iHW6lThzyWIXf/NZFVGLuwNu4IQGTECDsp6DXvNdThiSrteIKkcE
WiYSWF/0n5RAF9os3F0D1uX4bkzHUzrfGrCOzSZ7ZNFJBSBGbLZkC6Zj827kVnfwN0D+w7a32h6M
V5IbWg06pGEJuPRL86JNTgk6i7H9JsVs+6GYnPxrwrQf8F+06TXhv1D2b/DGv6ij7fG4S4FAFya1
Gk/pOaZ4Yoojpbo8zxEkHNmUQ6h5Oy4xHS5nu0X3ZXYhJZnyPHtNu4U2x2PFqcgZTtu876ICb4GO
nZ4GVMQZ32wHhH8+YkQjI2OU+V7Lvg/brEv7IVkSkz35pGDKB4/Hq7E5mk67XdPkRl9Ul0RK96YC
zMyqzvfSMlGf3XGFo5wW2q7zKgiE3e1OzbkyA35xukHAMa1W3QCQQL50wSghfH4jD0Pqgu5amVlW
4ZqUogwOJInwXkwZLx1jvd4acEXWvBjCL1Og5NY6jvFCWMVDP6QYYJThO+dquVyG7G0B8vg7stgU
QDJmGOuhAc1Ew+HXjrcMj6RoLSax/J4VlsyPSfLUvjyTAKAGZ3Onw2XIMTDI10683plrenwxdjf9
oBvoDL0hUUXy/fWIkb2OvXW8dtahIUP5pOMYCjCkAyekcflx54D9mB0MFz9iKajusfyn+dY97KGY
nWHKY4sdJj1ssFjb2QzrQS6TJj0Wxvvew4PAQGAnUn4wGBhqFn/FJ3AeD4NZje4yM0Q28sXy7PeF
XGP9/LZOOLm3ThKSL1eTs9xpZh+EihzvQHLDN+Yy8Q9xEmy+5Zzzb0G0WLLqYWghGkrKkI/gQj1J
PLbki2ccLk8ZnJZkuV9dSbSKuZNkpBjRGbE3mcXvKvCvjeQs4QlgSVvfR6JODqStlwncIwOtaOp+
2nx1W/vZDDzE8xgMRJkcp1x9LjQYgrE4OAsGLQGxXgQLyBLTbubULZCbskGM4re8DzIlBbTvGOBH
yd3hvcQzCopT6GejDWDoWfGdTwU/OYy9OFwmPnlS2ZYJFdnwvJZ37iivhixD4XIJaS9YhoAgTdiN
tQe940MuLf9YbbgBL8nJLuZeXVbKuY3JJ9E2O0ayzAE6gXnNKFf5Lglbp6R6Ja4NOwhDgEbGinua
Qmlh4Zg93O/NhZAuyyepTm6lXE75wYTznZhJn3WSGyu3WRbEmvJZ7Way8EwKqwfjR56XV2eQqFmW
Ns47IYMKZAYIKUlvkuEfg6WHhWfosppEg+jrglSUNeyQGZQDEhLDhoOtcChyv9+aVRReOdOmPyMs
kFNPWCdkWejN+CoZ3UkInqsWTPIYR4oqW59nbBjCehkmTbPmJpBeLX/JpeeSmphl7LEuDaVCc7nO
FbM8M7lZdE5G2ms0GlVVsIGhUDP5yCvFe2SzY2CF18gjXgCfbjEOvG3DxO/du3SO5REDiI0a/JHU
n04r+qO7GNJuEARikxB8M7B9ntnwptjEwgwWAVYpWADwiW2KQ71YBDHaDMwNDoTCUhhZmKHlEm2+
QQPdjxZa201zmZQsZlYTuhzrFato29zZoBkqHnmcNEPV8xh9Mu7idQnNNeXEC75FQkKlqbkybyHE
QOwgOjreC3tCEILp23kAbCnz0kGG6PvMHrk1gGCuQKxH03GAGh5sDfYUS3qlYVYtoYgWWv5itODU
phCWWc9uSMlB7UfDZQHr89yXVwqT1QQchPytQQdAqBv0+aVBD0tDsz+mEKwTAhMZNA0h331J2mfK
w04c24PyDojvyNnKhQD3VkvmLoT1N/3dIHPNbrAS6O7DdnKZDHR7YiAKFQc4l8T+BbIB/YhtBDPJ
4xcGfTERUBC1jLt5N2ltCWEBNWfrbJ4xAKHYANm44ND14KMSgSCowx/o08sxdL4v0tmF3zsuOUAo
iWjZNgHUBmRR6Dbx9RNkj7m5sUqG2BHZhMRJlRk/LAniHqHUqlBDlPn1gSX0I4xwlF1JAf58tibc
I3GEhZgB5cIT8y26EKBLfCcV+pYYL/lkeZRPJlTjg3svozf5OlvMkYmc74+6Qa8uLpWUust8KutN
VF+3/FKKaqn5AMAF/cG1+3GNcOILtQK2cY72CpKNE5Xw/HjurAuHPftN5pBLZ65elWZpRA2RkE+2
uPL9ssYW/By4yUSuMxahTigsZkQsFzmELgUpNnPya8nqtjxL2p8VwgVns6CdxO2zmVFhxL6cXpgk
YcKsx7ZgnGQBY7XCEjEBQlaDFL1elqk+2QKuhGydrjxiR3HIaPMpQ4dqsmXL9XHpQvHI5jDYD6O1
w1z34tiJHWkqXNh5Wo3qwZppIwYFB2Q8DRZYg4XHNLYXnrdTHoVXwWJ6dsX1WYyn07maftA36OVk
GO9nYwfuBmWjFN+XN4LJUkBNE2WJBj6PErE22S421FUSYxtKmWWd2XaqTqXYmNSwqTFkePywr9NH
O1k1boSgnJ5MHhNq8FzhW0XQoVWFSUT5AV5WMJKAEfd2tPjoK1wT8cGYeRecyQfbDd9xDn/Duhsv
fTNRjwPj61L29GWCCL1IWCElyFPwiQ0CSYmRhrQBUv1Zg4sqcUsK2YWIMbo4Nk7mhxtN+ayKBm21
CAYS70GhlLd9Y4rheDqOMoPoAA4gUOHeBlnyqVswCkIF+TJ55G+F5ChfTEdD4cmIIeX06+rvDlsC
9qfaor73MAv9hNFC0YHRCbfDSwIb7EHWJLewJpPcepCjAoiL2/HvVG+ccE0oBTAaDFKiuMefAHTF
elx0/YGbLBvlpl8O2x7699amA8R0M9qMSib9tIS3ODf2I3plmnJspe/FgRKTcX3aUzIWMvC/h0+M
dFB/F1MuK7VOd4OetXinZJi78PcVac8TrC3jj/h5PP5j14dqmIO6+4fHyj/MJCwhoVaisfq9EhmP
GUQKmWhw/3r0fYERdiX99GX8Mcdy/DI8M/voyXyTHyhf/Mv00yZlBwYMMZXHTE8IDHHaSHgSBLJB
G5AlmMlT/RK9fvGzeEmzPqCC1bsYzDDZvu4VGDKxecsqXFZm+Rahkck3iu/AF8pKLZyeO9Jl+BH4
E1WcDdyHtj2bMRzEmlCkx6FaFGB83w09TecjenUCS5y+hCShxAkp7i4Ihv07H9jBFhQFizPhLIDH
eF7OR9h6Qu0Uj2/WwiURc5By7rSC0vNQYl45Q9m+juoLn/GDa0ufZNzarfOMGlbWnxtjRGLGzenD
q83q8Q0Be10Lr5Nm/93P0opddm8bqZsoLdrD5pBd9b4LZhaiCQh7PihwvuWfAAT8lrAhY14z+cCu
vts6Ho3i0XodrkNy0ayY8GAc4UPKkr41Lj2JD2VV42+e/W3xUdZqmk7yvDzyP4SxJFq1rNeUsDqC
SbDUfqMYFnPWYfKDvC6etATEYGzf3/Js2wdbsmR5rnaFZQkD09j35ZvgZn5X/JEj75F3gmDp3H26
4s1SfNRAB5OMfClELRTOpcy0BzOtEt54bNgIWzKkydsRfYmTk1ORIYYIJQ5SRWSE4LVRpWb/jNOB
0kF6yrLfmLUkY/avDtikwixbudFm3S+FONIEhCKxmqkF4eP4hNIihdx2btW8hnelaPQ6rEOHk3MW
spzEDTc9euhRa9X2OUPcbyjVrLRkkbClazRc5WJENY0LZ8A2+DLi5FuFOXpJhEh6S4RH930OZ0xY
dNzcD3qVZSQLRSz0wTdB2sZWZ1/BUDrfcEMa+hXt/J3/HNAABm9KNiBkXbYIQ4k0Zd5iJTZmtMKc
yZUa4+VG0bj9ne2KRjFqN+7okz93JEBvGk2jPexgZU4p/+diiDQmQoishbIs4WpeF1+lPLTzyN8x
v+CS6g7T6U4LTiG04ynzt0ycW0zTg+98qBjjpuoOBqsBdplZyWTdsLxDLxVbL9YPQ8XhQXMkdv9Q
skNdEYaIe/QDAH9UbrFJQhUUmrcQvkHKmSuyhhQ6S7Zfv5fcFusNyq9/lOuLlcbF6z8ZFE9KW4rv
9wA//MAIsXNCID9qrtGZCV9xxLDVyhybwE/CfBUc887ygvSLBRhlbsyfNRTTK+xeWS2EKMtpfC1n
62vKrwZJEF14kLhkJXmYXH3ZYEkoAbHzriyVuJucrBytnLCcR9U9MRzqHdWGamM3GHMIcCQUvSQs
lzU7W8gTFW+PXmoFsKJlI+NudXhEMdN6JfO/K10eNHVqDe/elWIk8WJ/nF/h/WKQ/b239y6YM2Kv
RIIt2SpobFLIj5Tmk/uHAeMGiUkWSPMF4ZReJpBCIV9A4KYpQzKn+8dQ+PBkofDh6PRNbCwRMVRd
/NzCyAZi0+UrZROz/PUY8RwRctH4U/wW84iHhHd8g1YmniXQuCOP4gvKj+CK4ky/NUWuEDoFZZTP
kT1IvzLw0o4SFO9JxCrenDh5gj1KtPn9cMLGG9BGzsEJV/hKi92n/kVdTEwJSrCTEAAlKhYcQDY6
2n8/UIjDePgbuqz9XGZkQvH9DHx+cW8FJcCFYWsMfm9pcVq/SwF8AkQn8KtAiZnLGiT0YqEpy/GL
tyye8VOJTV7idO5cnM1wSbeUAFSCW80bCfHYDi6FgzjmL6v4o1DYFQRD/GU5VRxPkGe5FjIJuWff
f7Iabxm3Qtvfwh8XqFRGK5U3uBPCR+f/+v8fv/uejOHf9psRwu6WOSazhAIsBxKNWwsKUFVuRsGC
B/YylKX3u5j30+EQF01I7jCVecQ1WBUpE4ayAPK2rLgynTbf6dTtdmyCr2AMcGhHJU5BEBxOZNK0
5ca2ecwpFZhUiLF/Pru8LFsfH1t2zoGRBEySa/mvuJ7cbLkSs69duer+sC8YPtF/CBYWgvIecdJn
OIOSFOAfdugDYtxP5crN5AIKPiGj5k3FRvEdeBLWAPl4bR4FCgKh+d3y320/aBkxsnYygCCHVakx
IHHDUDrYa6nSklEl4fPBZO20foNNAOCTTW01u9JCij12vCoRcizx7FuV3G1fBhVIMGABQMwyXFQ0
3jTDVLYDGkgUW0n4F8Yxq3LsMH4ezJGGjFbes4RGRTj5IfD8Dbjq+je53tBfC+4dLAhxi9Hx4vaI
D3VXe0eyMauNCePDqWDyfqUcNf7OGFjircnllVsiAaWM7Dc0Z0mT/2JHFCW/kRS4lvf53rpNIHvL
N9Oam6v6m48QzHinOHqMHf51xGSgfim3Ey04jEZV54kcp1gfADUDKiJ7CR/+nchxyNoiRHBCQbbV
XxNXlSVKNpoKsZzIRmMdHpusbo3o4Ty+Hr7Yayy6t/F2sdhxklZ8FPkgrkbF4IJUGKESb0g+Sxw9
KdMgBzMQwKqu99TEXKPfOLHOgfyBTFsgGrlNLVR2+t7yiaUUknu/4d9HDG5o/VR80yojbg8IaEGd
eqQSNlLqSnTgdiLcX7c8uDjQCdK93TLr7sXv0PuX5owOXSmsTzC8ONQBm7CHHFJebnWA0L4wfacb
BoG3GXXMTlTFdeKoX1wVwoRvFEX+Q+Pjb4kdSmajhxyAeEmGPe8eKS7dUIu66dE912i6dff6Xfhz
q6T/5Iu2evqx79aFoOVAo0Obfm6sThJDUBBq8uX2sfvy3ixEUmqF4hVx3N/JCRD5UIt8UOdJiZso
ObceSB9uiHc65svjW92KffLFWdu6V2PrFshX764BekejTa7azqttvNV1CqJjio+KshRx6ZZ6HNSc
wT1ytIaQF3q5pC9s4DLUyUpsMunEiSyrkYkrhnjHXIEviRcEDQ1kh8Icid3+GCRi5OrUz4vm9Pho
C5aA+pQNA/V/K/hvJOF8kPXYoxki+Q+J7Z7G3ZDXDmNCs4F4SnXOV1b3vQai+DB2JHwUf0Y2CZrE
UdgZElyIUOTe/Nd92FkSOt3ik8EwYdDsMdNirAlBCEyOCEyKF9Xwb0/1AOifVYKsTSBPuxwNFWOB
gJIt1RtPQ+qQpIZDCuXEAxZfAjZZcFigdCK70Ff06+7KS+IYPY0yHqf4DJCpKjSf82CVtf/Ormhe
4Gfjbt+7ObMVs9w9ullw7pKQz4IWrkgDb0O+UN79NgLgN6KNN3EH5a+Q1srxfvbxXRmHWA9mkGyk
zvkhbpI46Ye2onVCLdjPtUAi2S6vPxYNdowPCusvo9QXrEwm/gcsHaK5J14EYjpEm1KAtg23ofhh
mZXF8huglkUPZQzmMQtM72pj2wdwQPEM/8CASCs3B8R9kH4xHW1KvigtxRfvCCnhUTUOy9fgTtU6
HQEtWoLt+u1B50J3epg+uvN3XBwGKLYzWY2Tv0Fq/bA4jfejdpfIGh+thoBKCMNtS8QyfNGhjtwn
GiS0ceoIp2wvzeONgvr2g0GFxQXQggadn16tt6uY78Fzelg348P6jTaIjaYOt7jlkEVCFhs3kG6k
TxQUVJmWROrcLU86oXiJWfAAOjkk4sxuhhIL0SQYZq0lfq7c45cpd6r6R+dphizF3d/7hfSUDRlC
7px1BQZ+mOcuDc+CLJABI5Pk545SOf4NOM7Lcnejb1FVtS2BnNGi6bfpNSvBHSVy/Ga+Od9As78L
mX/fiZrN6k7dqToQq50LKvK7mTRMEEUiC+kmVBG+P1SnMrf/kTSXdgSdpLDvA1F9RMJd1koYqXA2
GFiyQPJjxqQvcz9P83QD9ol6HgozvTlV5r6o7WfhNpauoHX/JqxuDlYiIxEk35kbTcpOAp/uuNBj
AKYZM5tJWnwHqAzPLRV0UrP4r78vgY5s8hvbapYHbaMR0NXwW8kH/cpiOEHgfqDSVTHPoHlWBoX/
g6svjrxgRP+YE+AaCRYATWwZujLDO+MHSw8dukp6D2MLe5IeR/Vpddqq2x1kw5BfQpHCLPePub/B
BBRQxiVujuYTIt8qVHD6QSIOxbhQDbLNZ7pKSJx68OR+iK+hwQG4c98wUEygnDvQHYOd9gxycBhC
WRj3FAu8lABAYra/ppFT3lJpJaibuIgS/jCtUAj7bjKptwp3iizyyQ5DUE9SW/8l6ryWU1e2NfxC
W1USyrfK5AzGNypjYyGEshCgpz9fe+5dp7w8l7OxUHeP8Y8/LD+ptIBWwM/4s1cbairkZiw1yWl2
4hQXKiuhfcXWlVfRPzZoSYSzulD8iSV/pnIUANwlBRx7ktPDbW6u2Wx9/e9fcU/Tw3AGouyhA6Ip
+hD3uOiVobpvIJzBfKFh/ic9kz178hjfoievog8vT+2K05U7goCvJffUGhQfeZsWocpBak84xxKL
fy6jcWxc68ydw+xGzB24wRl6NOD9JN2fxe38dxYtUYb8Ie9iSIeVH0W/NofGy+CuCURbwMxwKhoS
3MKwYGZMNhZ9BHO2v45jNBVFoXidUAKnUFs24RdlHCju12KyFzCCgE0YhwiQWPwcOFzC0ZMXMbfH
TR3REKWiqCD/4BsMR0QtKZ5/KFz8YGCVy/8+J5aQGKqQvsCaRPTv/gjAG8S/AawXLYh4Ef1N4rGQ
qUD/rU+RcSAWuUBC/gvMRJwE04lAIsTLCPyB5CNxhbl6j63KtRTIjQ7Iga+EhyTur8cVS0IcveKE
/YckCvRQ1J53T4/0qfg/d9hRHBtQ7qhH2wzwjcaFL0K4KCBcUZDevOwTCx+6cHGs5nOB3vwPhRTf
W3OziiaD+1lnqxRgp+AKfH2xIHhoAmgSdcKNfD73vobMGzL+/NtfxDP8D4Uy2EHa7SjqMqefiwsg
bpqcP1j80eLLBVQlPmIxqjd4JbNzLt6vl3gS/O1eyrzAnQAu3wqeGifw8QgfHhbC7MR8jbKERPrJ
LcL7cCx22G7DCPfrD2ziCWLfKoO9LpaweI+WlGHhz4GJvmgItpPJ1+LkC3yEvUaZWKxsQHUOHDZo
3ZU98WNJSuEt8fr+e+EsYstHcUSdQFAjAk6ooEFzEBM/mY8CQYFCAMwj6qxIGkGWT81kAZjcgREm
OCEi0tuIKqM5wBP1KRterEXx2wXSj6Z/LHD/dCXgNRUASjztsTPiB6lusRFlSb5DivX3GfEvFFA2
MzEJeHsFv/TNGAL7MIA63HcRi0XS74CeRuIioaphhI2ZEfYkLPI/kEMk3bxB/QQMooYC+2mAumtP
vGie6f7nXY7aa1w2LU4BoyfGYDpeOWFto/GqHVi/FH4TnFCwny5cpTnWGFlDy75Pc0yk/A7K5Yt0
K7fWXd3Etc/BERvGcY4ektRgF3WemiHaWj/x2gdLUKfKDh7p+3cABQYmNSKVBvH3/p0AU+cLrVy3
xp62+fEkxs2FYJwOk2F8JcCp2g+Qe9AmjKJn5b5/saeV7sth9kgCi+rlvis1XHISDqKZisvS6uGm
toePNUmJV0R2XVjqwZCEKvsu52YtOS8sSUdULWN0aijon/Tp+jK9f5v5B4/09Zgm7d7oPrMrFEgU
J8ZKQ9hOYNlorytfhXWKq8/u+Z0nTN1GHKyYB8PDPA5ditH1l1yj96KisflRg4FPbUzRgzDpQViV
Y5zey4HscH9ISJ2zcV24ne/nziSU2+WBmQ1qg3TVdwsrpxVL1W0JERL6D5Na4XjOsEOZpkSqlb5y
ZcQJn9m5ne2NiRZmXSIjgSZuB402bqRp28G/3hDBB7wQn+KTiafzuTt25+aYXLSTyTH9h0aLDUuk
tIgKAOMewmdUnzsrbCl6pLmxlObW0l4z5F3a834yhN1k9KeVS0jWEd3ileNaOd6C5PMWvCCSxeN4
bP29/Gs9UwFl+KJ7EJMZEX7UBiM6t2SezNO5NRbjSfE9r+lrKvrNYTpMUdXOlSl3UDZRo0eI9zoq
SvKMAwGSQUunqEgmjKamFjqTP58KiepDWuRzbJim16W0ES/XZTsvAiHez7DD78cWJGryBYhbxxpK
jI2F6h2NVtB7SWQGOdyZty869KfL55FKWAsLZw+8bgiyKOZNiF3V33bBEemLtJ+CYJs7n2+nN0Iv
bqLUIhdib57MU3vUNrBDV/LiMTHQF8DHWQ/HdN1eal6Gc3m5gnNc7MR531aC9I8WczNYAablU+Wo
T98LdeTZ37h2fWSEh2WBOWJGTfp7OEJc+qLvhwcAq5YSn3Z6+TRc9J/xuMSwHSocs+pTRv9u40Xn
VGdpkxYbbrtYQez8kyjTovSu1knRQo090PYuMrLrnnhxBEe0Uvlnd76jEnBf8dQYq78dAdovLxl5
10PROAO2GnSxnWfhB25yWBxZozlRtI4OJPlL/buxZ4jb7Jn9o2HO4qs72Mz3nQl7UkDkX/0o0vAc
xAg2onDavIhmMsHUldIvjjFqF3iMnYO5FkdUMemIuPZvA9F+eMQzCCyUdTl7wtbDKqMIUnh8Wljk
Y3k8vLE5/7pY3mVDQRZsxIhS0OtmnHEICFdMhkRHOjC3k8dQxLmHr4R8s7lO+XN4k2RN+XTBmutY
HbMboVFqggtX/ENM46U6yxIP6RoU09orDpwl1C7kyhMmhxdR03v4GqaeMk+oD6px9hEfrciI4mlj
LtIPKk8FmZKTvQLyj9IGggSopOF0BDGU7BO0xld8mpHAKHtL3qYPXz1YEUwVaTIkQUMwmjJv9T3n
rEkTMRs9PX0rfzZV8EYudoZ0Xf9L4GUZXQPi2+MNg/NOOxrxVPsTMmRnbM4rxMBoBLBaG19HX4hK
5h1esYGq+IbEwIy2sQ6FL8Lo94lD3rLEswlgD2GEdim2heTV62KFRCCej+ZwqcnSwYg8RCczsTkG
zXsUlRlg1VsITLsSjldF22em3yQbYipnHx7ymbjeSMTFC3uQGMfhU3Upu+mAl801whaoV6f3CSTL
zMu3+bIEwWMQZK4A8e4rlFQEjd6j5hMHJOVJzSNyHqCkFPrWRAmiwUuzsQwgk3A0zeVN3hy1V7HE
0g7vEljn0S8mqa48Kwldy3b6HnvYFpwXUZ4Nff+1lBGbFa4lny1c0j2cBDX4RYCVN4c31OYzpdAe
1KOFYNzSwhjd46mi2Je7Vf4qAo69IsLjNhfmtKMN/hm3szyKEAzdP7K+5R5HAPKCMM6Nhwk6UXN4
5qC96sQKfEhWVMhOCcytHp8WdYftsX6r830gl+FCr/NCFYxITTUxYVQZB1NHYZrljWRKotZlBVfP
wzuZWCti0p2X5bJBr4ZjfEo4O87qGSnRZxyga38A2LrGT8oo6GLGmP3R5pejoKMWYX4LoAprfT86
9dOGWT76kWN6kQ7xDxVmiQDpRdSE10muRTrnM5IJI8eb/4BcZ4KUfMCbRfsadsrORhGk6YJD3NwD
bIVvaKZz7/H22cWU4wiQ5k6XHGW+PR1x7h9rw5XByl5umU3f2A1QPESjjHxORNsC0GmQguGFgWDd
0xWQDqQizc7+jt9OtSJJAvNqTDhxRfjtj9pSD21+ES3zJlm9PdxPhZOCxeazIO48fG2S8LGH1LFK
cLTyH4v7immJPyKExSYTCx7QxpgoS9wdI2Vjza7BHbPfmXnsqXku7y/9WCzl+W3bH5N9vNKnmNK6
o5Vx6s/FsvzUjy92qGNazSiKlikSqtuKxrVamZALGKUIqlOCimZu1wAhgTpNhPa+Or9iEphJ3HBj
yQE74TngadM0jw9yYFfkTlC/74ejhjXDLuvnozJoWKz6Z6O4gJplaD9WWrEp35NNCmimL8XESgKY
BMKp05NeTYomzK8TBdVYH3BxeaPWPZUnHb9e2WsvaF9JBt8/sBEyvHbzWJiUqxsFszFEY0B2N6cH
CmYSc/Wqn6JymlUPDFA6zXc8Tw7ZF6KXz+yzQqYp46nNpRJnyFlHcSQiXCQGhN6tCIadxhFiAeFV
P9rXPXfRvDU79obiRNGi4xCFNh3XAgMnJnJiLKcjNZ5z9iOfYGWE9ledtvNyPcySr+yAReRtm792
+QMbDI9femsIjOFacOR1UXM+J5MrPiW1053LvZ7TMKlMjbjGPyoguwYLRI+nN/tkea9I3YA6Umm8
cT91a0Kuvtnl7Hcw4q7Vg+7jOpd2bOQ4b40crAnO2uImbNQQVZX3uWFPTfu6raUJmCDlPvttpx5G
o70kz21W6QSpz53mD+8+huszvNQAEPzy8EaLr3tGIuSVjzPyr8J2EZSv9CdU3PhTW2ibeCFPzRUG
cudizheWy3qL2NS/zm2EhhUIHAA8NJZhaiIC0wO0jAmVyEifazWwp4IAHV33baHixau7KbLrI6nV
SOLfG44IY8FvSmCsHxXmG9sn9lAy6kkRTGpy9+urxGuSSCYQ4hF0hNLjlv7x+GWXLM+4ls2LCRjW
PD8Ld0OkvQ/ZRY+tTplKNXBMp3aPB8O0eU5jhq9DRID24+127JI3940m6y8nTN8911iJ38ZJihGy
a4HT8U6xKqFuLCWAGE5Jbg44UDNtrX7f4g2R7MYCMmVKPAcqTkZ+rB/iI3avk7JqKK035JhIkMly
JvrwzhBvc8GYHK4K7e2SPhZd59riARuXA45vJBUNq4wQeijmXRspQB3LcE9dkmSfnTvms1i1kTUD
AZbJWuwm8FvYXm9CZIoZ4M/wFGpZjJzpAChz7B8Eh8Ymad2E0aEsBNC0BVxSnju+4/cB+5a9idZU
ENXwytIRSdqmf788jvaJW4rkbQszBZc3BU6H/fBcRkRLsGRCtENIeILB+uLcBoD4RPC0Tx5bTYuu
/dKG05CFz2nZhD1Z7JqIEFFvHgJVHmfCDYgQD5UqSrKpAZhxTbY4HBIsgoyNQ6+xG7KVZ3zPDTMz
yul+3JUznWFHtxrh1st3tczzxvwRw803ZVjyT2abnSfN3m8ozW8ZI2Aoe2S91OBycUQADCkwO54J
vm5QcZ51JFykMa3PNw8DYOfl2xiNQOk1ZjfYwgxUcgxrclo4C1NHBG3PCldErmEGU/U2ub5eTtdv
71v2iWLJXkslNXnM2RXoBcjPnQ5jDVciHY8VMq8mMUmC/wynhJebCIF7BQaDd6p8qv0+6CCOCue3
Cq0W6mDqfzEOFOPzf6/C70i8yP4Z9SSzKgPcU/Xyv4EDwtgthfG63osuJQEhydwhDfJLwiF5uYEc
8d+23N+296UOPeJvXshIsADU46DzFY9QMTyxcNQnnNAIxev//zv8WWoJhhRsFtKxMFGeMPSgE6rn
cMnmw7E/ZmRLiedUF1pBu51oxnSwnu6rOl2Rhkpn6UNSmOi1Ad1u8aBDxzcQfoepzxu8b/Xl9SU2
73HNcDoPEuWzfo/cd46z6/0+MekgKzaMd7G7mzB+zf29Vz3tM7un8BthEOVT47WpWjCUwoJCKtPs
M6MrAyUzoqbn7JJgC+DA0VQzXeqDwrJn7U81VBdDTEkk/8Ed9HwyNdYg6nEYCjsYc/AeJ/lnYDKl
ueXuujY+81+YuMyzXl/WMhlXi9vUPNAYY3cAxK4eBkhrI/zOU4wXlzi/rvPTU53pv1d5OfqG2m29
tmnnI9SpfyrknmhFi0yL2uvGJnDsTRbN+XXDcoVyFJOKIdvisfQC6KJMIFeqBeL4zpKpraC0lsc3
uG4ZSulujfJWu89UojIGoLLsh8SNCgNJfE6jnhMPk1EYS/xSsqgda6HpUUxCdbbSgUnkKAGKfE8a
3UuocwHVOfGQvCduvd1K2Iqq52sNahNjFzmEPXS3mnbKa2E+W84NBJKuCcIjV0D1rvidAe++PI1L
QKN2SFdY0KY/2Azj1DuJl+/vbIYMPVSPBGL0S6y6fvEBivJ9d26pMdlTp2+uGlC5oWCmS9XpDohf
vhnGcAnUtbpW1vEWRgzHfFTVwX/UkfHMujbvdrk0Nm33Tgv68LMbwVleZQXJc5zhxUL6geI28CNj
N8OOm1qI3SrBKiAuvyQ2avZklJUMxBctkvL9nexL9k34BMwEOq8iWQZFyFmCxEEpOMdgBJG6vsnn
dMk1PS1u3/jlUPwyYrgtMS9pL+2FCjwPr9vMf4bUkvctNdcWBT1/LWFq+ZrFQ8nWLZfZtN1wjEya
HQPywAa3JVyZsSLW7mwgbSgfcHOKfxsMmDkRPmykrad682I6uXkfRJqp5fKJ+fNwBfU7FHz8YHM8
PZzcx5ZuLR+sSbxufcPHonueTa4pdSq59LUrbYXJgErt3njG1R0Jnxj8Z6b9T4d7wbHYcm4cpWPO
mvJqaK6iTbYOPfZFwCimNypCRXVRGGP/rRFFsCu2WE1hpzl6OxohBsvnxT5WP+Svy91MBUduggY/
prtL/FFN1fxZFAKW65c9hojWhfqMLfR50fHKIBK1XLQH4c1Hptrzt2MOxMR8ky4o4KN00W4wNBp2
JGDQxDk62yQ+NWzkU5qQ5IsWVgm6sSB+VNS1JqwQqAb+nyalPcB6AnS+BuhZCe97RT0mYpxrWCwd
F0fBZOum0gYru4uUiPsi/eT/FucMT/MxsfzhCIihRiZmoUj+mQZlYD20I34iqOJ3tJ9tWAQtti5/
zgTKkb03PkkLaWNjtzZMy7DmPqj31+0LZCw+VWcTXOh1bHBrWFqzFtC2Bvy8eraPMTSOERfuU6C5
5FM/t3MJBPL99QztacVOz8c2tyOQHaQiO2yQJFPmLVQmvTcMD+OJfUwmIKo7cAowfo3GRtx23U4R
tlCPBXa5RJPTF3qNNImhsGnwmgoyX4TGpXyzQPyGUazhmB/ZAmHxEq6KsmRXAobacmD33yAnj4Px
i5GEipx0Lk/yKR/igXAvmbC+Yr9P/FHsd9iZwCkBzcGp7rPG9qAJBqJNGcoVjvlj0nX/0IBx3DIa
aVCTiWPQ7t2HRLyfb/WfxStQqd3AqDFoQBD2nf02Hxi+jAZHB5L+SSqfsLeen7Pj0MYPgZPekt3K
9FsRURYVZVCUM6rie+apzKQOnevfov5Tw26A6QNevJmLovyNA1zrEY5u4OvUCwuZ67q6CC+QS3x8
77JT+s3+SMljnGneb5fqNZkKun/ss4Oernti0gocHTRCsRCRBLkV3G/0LROVNHPhNaMw+AKAJ1jN
3pGFY+hhTUIK8dnzeqndgm5TbZ6etBaqFZDIIRrewjOvhXVboqYnrsZ9P8R/PWOL1sd9rKndN3Yd
+DQ+QusDcYsK7RLQCE4uO9eH+tvuHvQH5LMDrNs4OSj4Nwq66XsGqXaR/tw3GJxh30DMAg0CTcR9
0c4w/8HJJqXMgYQCVwFewdVnR2drL4zARhM/BOUQ9OZU5uEAYThcu2cPxiHsH9rON79eX7nmErM9
mtE7vEm9huvZuznVYT7RR6HMz+sdPFU0963775ly6ChD4KuonpyEfGshR0UbWNXcasa3eNER7IR+
g0qKp4epIrkFj4mS+5Rj7UyGjnT1KyISktCEg6gRGBTgQciZkQPvjg6m6d6LxX/0x6PMDPXV7e5H
Ex772YSeD8WGhfZtMxSGlzOtpswaYBtzMUb6CudK9KDUaJG9yTK/kZ0KlcHxuu3P7AqPPjJNwIUm
9oaphHno+rpkFFxm+JFw5uJJRWEU1n+MkhvQKceEGI85gK38q5xx0aRNmDBM5l3xmjib8BKG36sj
tOUF06b2u/a+O+QZWFNC4BFCWybgEJkFf0BQiOjXPKhBJ8ZzDJPEqIzpMF/7Eib83MyhuaCxxFKa
DQWsPQSF8cq54A/S1IwR4b/4pWI3FAyXWGgQAkxXxFQ845OCWSWof0J+nV/wodmKQTLvuyQR7imo
iP38xNwWttV/i0mQt4XGPGxvLwYsujpAkMIDtuEMLNfd1gb0nD03AqloN3n02hWnB+6E7OGcamws
8iGJKs3lfev3fXge7G/9o1xU930j7fEP+3k+v0T+ArEWckSvrYwfjA139m2GXY60vK2QemyvH1hn
qbo/jByONr6g/dKoPn7rLw2fPjnSS6facaIyzfalhztiUAWOdmh28W8/Blsic3bW8tRMOOHhY6nI
1M7qJ1ZMWE0cSFz4FFOHfJbT0DNixwinhaxrru25sra/nlwJ1dGgxb/xemWqJPzi1Kt4N+n9FhLD
XFnke6CRWHdrgPzKzzVPeQTQVLJ+HO/S+RDmYynEU24W/7zO12W6iYm7jb37Ig0LRiZMnEBEvThA
/hHdrwEngo4fyMgmOvY5y6yjMsInOx5CHBud+PBsnUZhEIQRmdoDa9Iy8Pllyj6YsiqDHN4e7Shg
YIo3vZc9PB1A6ZM788GmpQTJKLiSxhcqyllAXsPsjmGFSu5qDh0IokXqvctwNLgU9DAF7JDU2Hbd
Mw3YMc1SavoSCxgEq80FqY043hMay0D5ipOYB/gfVyCXRGoPRFAItJ7KTLe9LlIwfZ9pXMkbZRcI
sEahJc/vz/C11WfDrFhRnXHWkWzCn4dM5of35F8cc7rOv/2k0xbCV+oSu6P94oF0SLGKy9ck5Yii
KYaVFdWf7wUxePi72uGD0hXrFiqFUrwBkjQQRs0GwBya1gPHLuBk1id3JcrM1ueo7PHwUsFPsW4/
03enkLJYFo2jg7A3gQrPGEiBahCXYDjDf4mriuKM1opAGEW3n5ytvbZmJPHiTtw24B5IKCY1nrfp
L6b8AO8Dhn98+jQiYq+EEXBbW4DnSL2+cYbhp77YqymtGFEPQFWagQs3VvR27GDwSW33geXQT227
oNF2FdGyXhmSxo4pew2xxSYLFuhMvohBfXO6n/C86tzn4Jw5DchYTBwzdvQZjrrumdquuG1YNePX
jMU+xc3U/kg35JLUclSOwhJyhTAYpyLVZzmeFIyqbhDgVzGWrZfcx6H8UHE4wIZDqLtPZZdCtd/d
fijp4nDYFDe3/83wi+1cduWe2Q8DGzYyyxFT1f5s/TwYAX78W1r53a2/h83jI0WBtX9Wzmg7wJCJ
nsEQliMIyWBFnvjSYiZ9xQFOr2J/K9IgZXbH3wzm2Qo4aFiIobHp3GP3nLmvI7e+7jNSIbxFo69w
V9WxOWuTx+H5xcR32KQKK66EDMhGLrnldcLjEp1FvKL9xbFmmT19pr3Ck1YEfjKCkHzTHFvrrA0U
SK+JR6Z3+F7rUsizjxfHiYAOHzAmISCRW1+AJMBSgBih/DzI2lI9KY9o2Na3j1SU8+0cTlEjnyWF
PSl/romOi7obuUURoDeL1aIVv44yh5q6z5byJY/yzOs7mogzPpIpOxDMjuzUzTMQJZQuBDMyEiHa
YdqgQBS8kC58WX5RuhhhKd0yIeqDnCNij5QPcKOgPtLWg8cUQOOeupKFoUBHxs8Dwr+2tsAkWRE9
DyMBY7zPGjvK21VxGoh0f9O6UXix2X1zT8sYPZKGSL3AYmV1pwsFsAZDLQQh0z4AMV8CrBS6C36m
NVgJkxDnMBAp9nVBmNy44XCuAF7c7gRUh1Xl7eblR+UEFISFUgscmcM4w2yWPzJfV09CS6rJvviq
vhrc09OINZL+4snBT20BKgyXpND3NL3iWutv7xUPgjYbnU6FkQWSGB5igb8bcNdzma+YjcjkBHTp
jiQWBo7AitXnQDYMtbJro1lUHd9ksIR4mfga6WRC41sp24Q/abJX7tMavJnJmuWx1nK3Av7MPvLU
u9M1M9p2yn5i9MT3wMfAgGzG+sTM7ICEyBO23elHu6NoygPabgo4yHmkGxXX6GkHJluvp82UvaG5
fAkxaNSAlVs+fG0WHxXwnZaqFUZKuyT5kfRQsv/KY4bawpgcxO5GkQdvaMz/ORlZ/Q8UQNokKf1u
XOg+O2K6sRlcYOKpB9aX2n8UEOAek6cPZaJfval4CPzEnG10kO8kkb+2kC1uDB83DZPWQJ1VKxkb
sN90FA7NXGbbplihJ02xbzA2j0kSGbgtueyOD8YPuL5B0fitPoTiWmgkUvwrRlG6BNHk+cAfKT2T
PvOatUecr8YAxtwJ4Moktq0o05mVvlz9a9hvcevjeT194WQ9G8FFXNfLftMt8lU7Vg7QZGaPnTK3
ptWk3/N00YXcLgSnj+N5fbj+lAuVlEKRazKu24CduoMD9CYNMiBkRFKwYMJvKXvjxNNhx2LjvRNx
e1eiK0Fc3B7aA3Z6BUzLTX0o7xEjJ5B7LL5fVGC4LHr3IXh5WMJrlpvIBHN7zZY+0Ul0FBepT8r2
9eWYOyDeg5GHz7VJ5ubwIczNuIkUAC04q0xcAzOdMbgZzfNjWmDa/JPJZxMbfad5TdLKt6Ww7hw1
WcpxiIbqxowa+4VZjZ3nopsLI5uCIAL40FBhqAkRHJLLzPX10mW5hFDHPbMjiBESO/OGZgd8ZXyY
2aTBtZZwQWQUkCywisTpyvo25yL7CFzKbaWxxaRo3H4/V8oGOgxrfJyM9fXtoNPRWKGkBQ8NDrkx
g79zg20OyN19GR8KyAHprFHHX4TcLnhbocI2QXROyw5FOoo9zoK2mLdt2NxD2esX0qRfGEENl9Kl
0loB4BI98XZbCi8o+CmlbxreBLNED9kaX0dQhpm+ea3bIEVi2PsNomb4S8GDltiKNEIFYUiNgoUU
PmPhInbdZCubWMslog+iAlsgtLl0uq6FtSnHt0+b9d5ViwKMhCGITC7bdviqFphbflnO4oRXDY4x
jeNDpXKxSViccKgRhBbsSbb22/lm5vvgMw9h4AB5jCZ95JywqeEbBdVKKB6xckhcjXIPwBDGFng4
/gjtzp4szAnGD4rrzx7oyLDzc05AY4xXuPwMz8ZwmLXvfFe3axzaIGu58aI+2tTRnFMMSzmd6zAq
RHKMcp3g3TDRpqRobKvw7o+cbsNEH1cKbZpzoC5JFmITZgRE2tCVrhhpCzeLSZ6zd3253DhspiQR
mUyl6dNl4eb35lShWyA6ka32eA8jeW1HLTYoyuWxfUGe+Xh9ml9cPc6CZSG72UoLyjGDh3G8HHx1
gv/q8PtSONbxXn9IATigkXjdROk9zZOHFXcgm/oXNIc7zdzmPRPf9my8I3d3PZPWzxkdwKGGi796
eqQMpqt0JQEgZuNyVo9lLuKDcoWtwfjGQA7ut/1pfppzaa9t3zhjo/2j7kgoj2O3qMWEGUwGhLBC
5M0oBGRoDywkbahlW93NX+GbJwzsQhDQG2MN5Vf6Ise3h4iKm9DTzW5eTO0NN4U7OXblH8NrqHxw
fMCFL0ehIGGJMUTm3IRMOS8iuMM8JlbafVr8vl/B9QCtvLuNe8s1SOBb4E3+vn5xCnFkmIeBUzwL
asjZnBrTDuif2NlIPt4vPF10yQgfQuywvNsoIJlwdFviO07hWvO740i5+eyrLaSCH6PZ2qvbZzPv
LxSk4XuW8xx73C4JvGeY1JVHKtXDo1IhHeskR8/jnf1c2LISXvsgXUjCBQ9fq6f3UX5RNJtigPFA
qmxMMbk2l6B0QPVtFeIF/LbJRA3W7VkFKmGaJTls5SgKt+VUmj2OFUb00cSIpBM3EOgPNxaPeMDm
Mh28+ojj5VIH6wnZurFXay7ZdnSWzzeyrJwRjfqe728u3LRNiO/IukfpQvjyNFtqC7jnkotUhWEV
jrc65PCL0TOJHMG+QHm7vIsgqcnrAGpNxBwHesNCgzGxp0jhUXQwFTzShT4pYaTv+6lZlpvXR4p9
L5f6m/nvZ/WBMCE9JrDBgFY+7O/bjqkq8hLLBZxs8PqeVA8XU22z+dC3aKzKubp7Tj5ey9cT8knl
HTjh9BVD1mZ7w+A9uj79twE9FSgKn9psVW51l3ypl86uz2GCwxh0r6f73rSRKqKDq30K9xt7+PHr
pJLBg7eyT9LraN7z8BkezrQFMWkE3hsiEGpYaQtl1Z/o1hwoHy4NRgbz2V4wprXT2WjdvMWbz3KB
XBTlqY8TIlKqj3zTnFJfOcIDME5FHzz7uaEtsk9CgMwK3MAGnWQCRb8n6CYRfevraHDKciJtygS9
iif4ZBRkjM4Q2ugcQww3xnk1U/SleVuW5ETTiJdzWAGGtr12215yCdkBYfVaNZDwvZtg4uhTbDw3
Qx8qO3oQJkggCaN7ZABhRY/BnWsu6HM3BNdV/w7mqbAL1b5kJGiqHdLCwr0jCZZybHxfgS4Yt7H1
hgeafHHNmf59c3KnGJ221DxoO7Ovphm3lLSMZbIA58Yu7NnQGIIGpuqXoFFy+ObAfvueyYNv8N8C
k4YKBIcWZU2obLklOMaVrfWJLcnpBh306zGhcUwOfDWDY4bUtJVHRsEE1pW0G6Lupr1kn+bZek8p
cAh2XsPcl6fZlvi8fKlF+n4E1PUXdt65UphRYSrq+v1x3xhnkaR4fIVSaHwzV3lxvaBQ6VM5nnCU
wwwA2WCPBU3rDvVKh9fF9jxvoBXWU1jvJiMki5bAK3xlMmxuJHtZvkQ+SU3CICtIzZyKMZRb+RrC
DuoH45ht9dVzCs/pqI+J03icYBAJxEiZamPWo29917sbIyMYi6rlmsMS3DHG/9urwJj4g173KF/R
DcrLklIHQnO5IuPZymbVY4PIqQYxS9FqpPC/HsHtOFI9E7Qclh75KAg3AjxZV4kxLilN2AP2UnLR
y+CtjfEy9Zghl+fRlZxxzxC+NnAieMywnyAxNvzxU83E0VPtQsugQWPNkEEkH+5/awap46JYvd9O
KegI07+tp38BeLrayL9zm9CkHhskh5srV4Sdfgg4pEBnnx/qAjlE6ZxQY9m5/y5PmHXDoc5mCZMu
aqWVcno4nvBxzSy8YtWLeeg3zX1MM9Bn4yuMQBBOx5Amb2h3d9Aep5ugThptu9+WUHYQ2MH1wYdf
k/akMCoGI4/4h5ACrGg651vjzBRyduHdR8OIIEbQM6xxM+WrtHEK27WDj2A6wk+lg/MKQRGu7A1z
iNrLwUVGs1zlJGdrWTD0XteUKrFT91xz9w55T0FnaK/RSElzBGSYbdNm54guty1+/S+wzR2RA1QJ
DN+W5mOhs0HXvh69tst+1++KGWuLdfZSPDJM8dTHUdswXUhwWjGx0zAZvIyj4TxYy6d9zH/TXyCE
rA6qUyVENrASJgN/r+yVePenENPcWohO7zvI14599ZgpSaDbixbL23M8s3YVZx15rqbIQoX9ZmJJ
CfpkZs7sRoB57KucwaYr2X6C3Zs/ZKAp6aUNIJ4+FjmW0YyoP/XWFb03biQvp0a9w9TiDNhaQ8FB
FelDfhuZPnjW4gox47p7opoLTVR/EOCMyGLb0CHfwK6EF9a/HWReqpviC/FlcvLUkO5BxHVIQ7/1
+LFjnEl5HuBf/fKApJDPUG/D2VlwZ2T0fNwloPJjaoL+S0bf0IdoZbasQcy+KMIeU3NsYxUNf5DN
AMv3wu2qQCX0fMKYY71+OxG6GMTN+/0/zw4KHzzDKEm/2OloRqFi2xPeTlzxij0h/y328LBh9TOB
5KUdf8n4YfA9YNfdQWjQhH2HeOUGrQ5H5GnYUabUYmjGj386LvvxSyYL+LgQco8hNCgEp50xW0qF
9AhWNg5RiSN8fS6XZH652HzkwgenQtX0cjYCn87nf7j5Lp3sUh9Wmbv7L8SOJhjKpof3Qe+JJnKe
4W7481O4axQ62/cUe0ZsGqv543jbP6dr4ceISiP6+cFPkAOYepcX4VUHxB/I7ueH0AijEv5zyDmn
zpJumI8UgT5ViY5cP/44zpxUXe0blBQES8FxgJZwIoWmVWclijV0pS/SmzH2VyEU1E41zPArf43r
DSDavY3SbHyj+3968ZwQiK872e8w6CsvudAOlVdPBrgYDYvXb7yERBm9oAzv2sFN6N1kjpgdPGuj
DChMyRwcIPQRv7PI0BY7OHV3w6dqmj4/xVgij2R2HQyswh/MDDzMjaur3yTeOyS0zZPwfAtgh200
luiD0K5pfkiPQC7EA2ROerDWw0cylSW/XzH7eJroLSa5EjRWwH4Bwds0JhxeuJs9fS2ZsDDgBAK3
EbF0Y8vFKJEMX9yOKQfwAPghURuKVSwWSaS+0XcE7DJwE5q9qm3hC1HPXSf8Y2HlAbeNJKP/I+y8
lhtXsjX9Kh19fRgDbybmzAUJTyc6uRuELAASJEB48OnnS3WcmNqqilKod7WqZEiCicy1/vUbWEc3
0iicAjHvfbfi9D4cD9S5hIzC92KAeJII4aqbuyOx0HEwkeYSSN+sfq3X6bY8hvYI5k8BOB1szyCo
qQdGXRQTelu7d1WoEgZSMiaF5TOqGmiUbyffGDYDigT8oOALJo72NOJCAbcVZGilo5xW5xwBsU56
PKZfX3oF50rQwgOHCuJFkpaJeke0ytH9en0YnhhSjpC6hBuB4Pr0EXjvGjNfCgrxIYRodQRhFxbY
3IKrzjdy+uPLh873TojS6sChMJwZqwFi8IziGJqv8Kd4fBSuC4IthF1lMQu5r8RsScj/hFEClAdn
z0AIKPTL+InRk8BH/6N4FtOgM6eDkNzHe6ByPoPzAbVtChg2F6x0Eh5uq+NDNsMGVhjBKnDV3+4+
PrbJVIjon20m78IgU5gCMCPEXVmYPAqV2jH8Hzc8ERAunqwgNxmbAdpTTsSbuNMaBhZLxgtMlYnc
nvVzZX7ZJND2qHqv7tFekA+Ldx4mDQfiZLljLwdhaCTMG9DqYJBbPwhPNt7pACRpCjcaBuC76bxz
qdwbB6yyUsPSEddqTqVrgoe8r8Q+JaPuEurqp5PxxmBVqTG+F02ZIFSjyaENu0cpHzLBn1/m0nv6
2jAr5lYEv+SKzmPv+laD2K31pewza/XjOVDBukdIN6yKp+zp8lxt6zuI2o/yYfi4RMrr+Np89Hgp
VQp7mg0h1sShg7EeG2PlnhdxcFtNPv6rqkzVsEvILXnrKfQ/ByBqzhqouLeH6zNxCWjeReTG+XFB
kFVuhThAM08LhgfuRBVpDAUCRzpZ0YDbLlR0hUNHdo6LBMk906QgXxDVlUGb1HfJOFUJLnZNaBmh
XdHye5Ud9Vi+vFmfww6iGWSXAgoc+bf76rbVOkgwR049zjz0WBFTiftLOOKX2GPQeiAuccORDhSO
IkOQN1I8De6ABX3wB0J0yzTY5BAn3o8zZSvMVjjte2nTPF2gHaBOYbKLoQZDSFIHIjF7iSboXiE+
4KKEMwlhG8/1hlPdgjhz2bNlJRPyAbMVMz0V8aIFk2kGL18Yiwg2L7DcuNXfqaBpVEuMgZgSEsZ+
ZQb1MlGYPEQy3njIDAJphR4BQ3WIncw80JK/cQ2IMsu4Z27TSzfrX3IQaGbKCvG9UIRwsUYl0ycf
x8mM3K/GATHgonS3V+ogg6NW8OUps9i4tyPatqtTQUHn6pMT+ooPpDxT2HuS4HRyarHSpyDaSNc+
xkP6SMFU91NAO9Ct9vHymX5Srtg0CeNUwlYoxyt/gUS9Toh+cc+0wzfS2LhzqQiNOrR9Mpz3xm5y
P1mf7yGtdug+a6dOl+TALRgrgKFu9UUOEy9qSgc2TuwwZ+h7CAczDVG0oExDMJ9Q6bvHdUUsFnzO
mfzK0HvdIYhNgxNScHWnwdQMKovjdwh6ihE3vmeQtCNUl5FKRshWujcOONyPm9MrFbf6Lj3DN57C
AckP8Urup/A62PVpbbI1AMOBXicV6dED1vyS5k/wC6oWCfakiuSDVMNWAka9wNNAIcrDIaymAr7r
t3D+CJBbmWR+jqxJHlCb6g/QHq07yFunjwl7BKUvOTAG/JyUqSiHy65cqw+sJHpB6kemwRIkmHu0
gpzNCSqGV+aW1h2rvz70y8v+ej/ZXVe8GJYUS1R9Y2GLpj+7zx/p+GFkezfi8eKoorwqniqg9D3D
+M1xnhEJRjsCplEe4nXzoYjjYPIEkgYmQ9hZ91w+oy9ZK6j8mDWBXcP6B1h/gg6dwjq6Y9zB/KOg
H6P5YwDQrony8TUPFEP96EtEPcx2BP4RcPgcn4l5XipzDb3z2XkZM0cH+ye8E1zFaZYEUagWAuu0
YvwDPyjQJvM0DZI178/FvocYnOxKa2E+xdsMUFhlNOrQnoCewNRGMLKecz5J9Bma00I7V5+Ya8lP
dslNbi6ap3whahj5UYMJtpOokCMqfVYT02VEE0fmTfApsXtY3d4sc9a8dSonFhC7yiRfhGWOEVvT
zNhYsJNAI2G3m4FEaOoSMvSTeQdFHJF2SwcRWW8UVYoInp6TrzGsaiO0hyC2pt1tcyn9wis5xQu3
3rUyr3REAeyZMBzVCFe2InMmtXcCyEvl5ZHRTBQH1X26BYuzWGz5TFrXDHw1tx/mek/aCVlk/uXm
6vhA34KcDvC0MK7LG/vDksKsom3X3EyQVPF6CJRmljJR69B33ncvsGcmOgJQmm2HWv9EnWXOgOYu
F19lawGlmLXaAsxP3wzUyphwkbqX+JIZjMdFxRZE/8YQAXtxxN6MiBcP6ua2ksUQfSrSAW8b7V0D
LNi2XrOSP3WdmD7ilyr33//6X//3/7wN/zv5KO6KfEyKy78u7fmuyC5N/d//lm313/8q//Pv4ft/
/9uyTFVWLMmyNMlQFVNVFb7+9oJILxHf/l+nuo4nN0vu7yZGqFz4M2Bqc8L7jlKJGWiu6EwVbs86
Uz+7Wloau41h+rZNQvuwlEETdWcENzhPwVTZM5AInXFhaF0oAQX9oR52MKN7NtRdnQTsQYSZNdTB
WksteDJ55+CA8eqk0xtS0lx7MY53SgeFV93V2kNSLq5Hv9PWCaLYJEz6vWYukmJ77p60ScAmoI8L
096X42LswhyMqd9b9bopfaNnQhDGhttAlJPxXKUdDK51qNJlc6BO7sz4oY6XFe8iTY3tXyagPSGL
wjCDGLcPdaHGKz0XLixXWv8SQSzpQii0HFNzTgS+Y2vcHW6aCw9dOi3180ujriCEJWVAsBrIJ5Fd
3L3JBXPRsNaCNnNIURtxJWFYiJXD4GdlVBfB7TSv0mhy8o+3iEwym2EfSxrWOMg8PJujJ3Ekn9wi
cdST02thYkbK+dEcoiuVKEkkRFFdGTxDbY7UJND78Ao9IHcHOciRg+skv03bEFKWVAcplsCcMNq8
toMCcm8eQjNWZV/mkuC6oqJU9k44OQD7ZZ6uoin2CzUYikUN8e3k6Lojw0pBcPDWqg7lO2RuDS+e
0bsCRBCtZrl15qWda7bBD2tUlb+vUc3QbIkPTTMMVTfE139do7d2uJzPeX93hUZ4a6KjBXO+PMPI
2diDutZMxOOdjJqjp/I+vtQXlU1D8WxNJNdkG6tjDj8cNGaC1xtmlA3ddQdxEWNrufRSFckcxhEJ
ZS0XsLLzw6CneBjU0FoLJqPcp2crn6vKnYYAoegQVlzhvZ6f9Y5JeYZitTzajNtkN7Y56gY78VQF
IsD5Cou9WCYwbZLhTPBoNqKLg72ExGWs27uT0nonuCEjKZtZVd0nWEgZsSsbJtlnCmpCE5w30+Dr
MSyptDwqeoa7NwKZiX+7JBB4L6pvledNfybE+tOWkFENI+8YDn48ocS6POZa1CNPa5g1EEZsQNpL
ADXr7CUePxoDOd0RZ5YU06uUskajJ9RWF6LoLqRZjVcZOJSR3aV2tdR2Mmjh3S2qJ8SfwjFDXDRR
T5CgUIjyecyaILSuGikJr/e6jZXB2e1hY8pUmkATcvd8NOEIHmUvU7fmqXInMgDT4dprCz3bKRfw
R57zqQbFuJaroaWlMrPZ3xeSLn1fR7ptGJpk2bpq65omi6//so7skyR3eTneDhd76iwH59l6ATF3
c3qvylku18Sa4nzW42bmTS+v1YP/oVGngXiA+68WveO+MJIfHd5o0bkSPkcAwAYBLCX3efr35yor
vz1ZNmbVViXLNG1LM7827l+erJTpplKUen+wljcPBYPlN06yvXlYOIJeHPdZEEOG6hbITu4GeHh2
WLiaz2zdTbZSxHZ4dxWcawxdlqctdjqRPM8RqcO9SjFToqRFjxaYj1BrpjV95QN+Nz5C56lMyosV
li4hkzOBGlr7S6AywrJQNttLogsi0Pg5MZ/+5A7hBs5oUFIwKyPd9l55rAimBMs6bnskfC/C64WZ
FgA3cMhOegDqDnP37EnzmVLPIuZboI8SJSIOKOv+NV/a4d8vo/Lb1vF1FW1bt03NkPWvq/zLVbyc
CkOzVLs7GJsmrPbtUoMtsqcsnqwEeip5us/UulmZe5nsLeokJuy3px+ehK1/X3g8C01SWXWmbNu2
Yv9z4XX17Rwfi9yaNyVNRJU89BXqqgZNOL5ZNdRSzfB17XBEdiprOG7AsJKL57QGf7KYzmhU3ZUy
TOsCCpgVe3UPFU0dA3YS9OzDQpbZ26t0fhZ0NBUzzuGl1GESZozLL/KiyZjemM9jajh9zrndbs8n
Ny4Sz4zDxoTzR3+RJ6+SXHkTwPBUv7+dqsUg0wZVsTvpzssyxemWImNwj8kqbrNZJd2d6/vkzOJj
Q5LxHhgQ6ZzcVIcQAad7QDNNyp2dLtqzY1sKbTdPTTQfEKokKMFpqdyVaRGetYRwrmTavF+rJrj2
WSBe8aUz3HF4qWKMRsh1a45q0F4ShsY6QjrOneHpBsnBztlRTgVUqmx9abYnBncl5nj2dWkeB7+c
HJcV4v+Ujb1sNkkuhV2z5Fc44w1X13R0jvDrtPxBKhsqqXKZkt0mnYOeLFKeun4d3VSivslwMjK2
aYH73w1ep/IcWxhHcHZeiqebpkaTK/4hypXYPYuNsdfhTdw0LtCiMl76FGPS5uyXpRGV524r3rAz
u7oEn/5YvvXxfWESeAJGEseqn2EufUZiXFzC08irzeJ9bhwZfR3iHBWmAR+9MGYtFKyxR6MOrFJs
y3wbMwTItpMuUmidrtcX8VkPygMYfNYZygB7FFvzQiR0Tn16hI1D7ZzbtGnj2ck6+oK7/rJR7OcE
zYCaZUEy2pGZQfg1aGCzxpPB+s7Drk+34l8sq3ku7bl4acMxkPPyMIgEYqS3k5ypaMM8fTL0UJH5
bbpNHkuKWacC125qAL8oJr1se3noiwGSXBdKxbOsUFdSK6bkwts5vJLjx03GnBHKnHV5bow00C/J
4gYkcq5Iq0F7b+X45MFc1M9G2Fg9hm5oSWt5bl/ryFAGl63AaajDJgpy0NgbE+k+pviWx3MYK3iW
VCoUK35cy4LK5LTVCMQbW4Tp9kxSCZs4MzWfmKCfJpD9EXsP/qu5iST901SaxVhlkZFK/rlIVtVw
W+ao0luIlVdG2wVuDToNxQhJRkeNPlx7vzHoufTqRuAzaAY+jWRWK+i9sfFvSY3TFLLNzYrV1rpW
Wn2k3cXpGwNZRTRIp9W1q73iCJgowBvmmdKJYuOc+5NuBB14Ha4jzZ7yw1HJofinLUuWFMM0xP/0
bzUX0vnjOMRsnM3VOd4RAv6CIjrowuPemJXrYtUuW7weaTB9ed7tdGSDFs6VGDLPhwdUUgjedTAj
7qOwxe7L2LVehllWshoRwCuMGlS3DuwAvpWnrtW5RfBEH4lAxMtTendcpFFyV0ZSUO8nISQAD6es
pR1c74f9LRTfldxry+zGtDtbD77l4clAU7qrNkQ1zYc3IeglcM3gODnfWys7OK1a4IbxofEvkR4y
us2XVlCH+K4EV7eGmU5INZ/Zb+k79LRV+3LegqeM9+lTttLX8cYKM5/E1Aj/mXXv174aVIG1I840
PN4RX+pKj8dAe5uA5NDJIIvgDuUWe6WwUgPpIGOGoW4AHo/3xqJ5nSyholDrcRDdmSt7C1UsykhG
xTY+xFph3d9ZIAO42mD0WPuM5Dco7Ty2O1RNEhw+686e4etELAX5yz60IU/aTVY3n+kXZBeisYst
bxKz9MI31qtpvIbnvpm4asBYjPG5uW4WPPMIatU83pCC6YlQDJ9eDfBT9lvBEAsh3WTTAYnfQCWh
uQYWi+Pi5BE47SthF6DkEt6l2IZikcLYsYmMBXaoN9hQxTxmtqkusbryCu+KhVu9Fm9QHhlYzcNF
25EZyaRGGJpha4bf3+YIkwPaL85RFi9UjNDwl/fOIT5l7hFDqyZa3WERDouINJVF4jX+Gf5PEZZ+
46cr2X3BT3E9gWwEqdBv3Ilzu5ss3lvMUZ/MPTMO65C9nh6GNYP56bMY9BCN8FHu+mUVXle2N/rd
R/VRHvSn1M/3QJynLRIRL4OHdDfZHff1S3vPAGcUnPHyDC5qv2Erd1te7wDH6v35CQ9AYCvm2tm7
thgOCiEwMm6VUMhqhvnXH9oh7U8du2YpmqLKsqWopvatmBj69nq5ZP2hIUcGvefqfC8/QpSIZ9eA
kXZ42Z+/jI2QNW5YqozNGBnh/dp6Ax3PIsM+ZnraW7zL2qPlFXfyslqNc3PdLZCCrn7s3jSBIPwD
YaDqNnXTlC1d0i37q0T7pQTrpF7Pq6Zl26bCFBgsGcEAllpkREDJ5mO2KvlLHmqREpEOpaFSzlYS
/5AjqC6xPs/5k2hOJcKPBQoyPsZff4ovi5+7hMnXb2BOFQg3VzR8vpiQox9y4xBAnZgA1Sd81sXq
wq8CUPcyIMIaf6hT2GK7CpzhCz+z3O2DBuf0jP5jBrzgGdxjZjjir5nD6BVGhifEXD70QjUaPuUI
PgC/JZLeMHD1zguVh71Fql9+ilyCEv8z7NDOfIk/Q51vVDz6+//x5IwuH30wCbHPDdoAmy3vh6JT
FkXlP6676JotzbC46JJpSt+Qne46MSwtl/q7nLGXiVJbt4bl83l0cvPFhAs7wnHujnQvE8qfKdhu
9SRl0YU45xN2rKcDrULiHOloe7YqtQk408Vcvkce0dbUnaIKHAHNc7AGGLMYT5xBSWLG8ik/dBnn
E3XRgoRdJrApzZ06UHqCi56qM0G+ex3jhTp/a9EBneZt9t7RURklpZr8qjKNMbtPGalbtpZJt4Un
q3kdnCX2ot7P+vlFfrqAjF7hRFawglbtsLM4+qkKjEXc7m+3Vwb3VuGlUP1Ovo1XS+dhj5biNkJW
TYtvwlTScW9xjuUqO3swu6FllT0AyqYownF8q45vOvVEt5c0duu9pbyA1+R8w9GvC3V+Qs9uuDmi
pzTETiKuZ1Ua3G7RNV9nMGIMX8I9+ryx+yWUSlwW4E3aeBnMGdlLZA1jkZKEGCxZTBnbVS9tQTT7
2Kd0xNXLzPy28xQcedS5mq06SjglhkILM3ySbvoCt6rksS/TudWmuNAfZykzRWuGz1OWOIZCJTKT
0b3CsKeP8NQXwuhrcmoxfPsKEr99CDyp8yyGqFBHGYjVjlgIBajn7GZBYhaavFrwfufQsGWmpc2c
J50r8yH5UJv15eSfldlZddUvsrEN4Z+pJbyTbK/IB7kLFTXoC3yHgiuezrisYIuUBjJYASEUjdva
QcwV/zCAjmn2J8GARZji6TBzjj+Am8pvNYxmyopCo6+pJk2e9W2nPOf6rdCtIjk8rgUDARpCx4T0
Yzrdhr7rzoKvtK5+/vnDDv2nx1V0Znm6oYKr6rLYwX/Z8SrlfG3k5pYecOVjgrq+vKtOt0byOwun
d6j7zKjtRAYdXloYXMJmmkJW2Mz/vgGoxh9e/j+exreXb/XtRNayc3LAjxlNwBTJy7NFdA+4VMVU
mWVJmN4DmiKULz6CakJYIUcz5mVUvcbcNHy/koWnwCHEqA57+8Bili1c4uef8E6+TE+peJwBhwvx
M7gqu88lJrJHRs/jU7Z8fWaQzCiJaNjn6ydO0gykb1PxCPCwULd6IhnwcSlRSY6zd5QTwqCTlJzC
66f3gvLzDg3gOHs+RYRJbC4HElXJMquI/yJEHVtUWWW2ec+zW/cMzevgngVOd41xPS6IwjAfiyfo
PAXW0z458VNMS6VoeXS2htCw8diUA3sihSDr695r6iHv9PE1Wl991EXo1rWoCWXcOJBDPsBdBOxb
axG3zQIlBgM1SHCIp4kxtsL9fliQeQH4B+FKXwlGFgIxuJWdI5KG9gOeqLjNHW6+sRDZT/HuutDe
np6YJPmg7Xc5GYJoU3DUvC5QN3g46CHtlTlLRNIrOSMOpUYacFa7po85p0ixwYc2SCOMeip/dbmv
pp8mObNz4v+cIXo743HsK5gfI/Z3QA1nT+gFsKhWNyLqRFvA7MF+xbeoB1TM97aoqpw9Zc/WxQVi
VeEkSnPxJvvbgSFi7G3Bvb/MsBv3CQ9oHG8T5wCLPRLJOTmSmx2eZ34121TTTQ2VLnZ3Z+cTes4n
9KpZ7uvO5vPAABhb18L5xJcmjN3P0ke2w+f7v6/73+sjzfzHshdgzC933ySN40ou4sleXZ9XqlOo
3pAu8p2Mqi3BdQ7Xj9m2e2gP7N7d9JUCdI4Phex3USw57eNttqKam1ikFlnwK5Hjba2ggvd+mlXA
VPnHSFECZ4upwObvT1w1fqvseOYWB7Wmc2wrvIh/PvOql5OJluXpYe5pM0IoN+/kVgrmkoh6uYTp
/itvg1lnFyTTLf70hy3vHeQenbhSumwX/d7U5rux4pu9wwNrp/c3D2chxh/T8AOLwj2kDt7T7d7z
WVpfSSSFH5Kd+0D093S7hUMHdQP8E+t7wYAW4ZekYHLOCCYxMwHeMOhGPKXldbZNIME8Gfhrlq8f
17e7yjVnq3QarBbMrjHf3w4zaF4zjSBftA9C68yffjL1AFmFWY5HBPTsjThxMDkOFRIgYIT5I7ra
6cCMl1E6KUOzJsCa4dAFWMTOiTqqkOrZX+EJWCkmSy007pIlhZ7Xsdnc6243pR0hXgE32tYb17Wn
OQvhuzUEwuc79TAidmefUOmcihW5i89TJDLH6IzflQR1JF5b6ye0m1DiZ8Vud9qNRLISWxPGzv6Z
ret9F5y9MzffJxfZZscTl5tZp/MoWDI92+D8cT6D0sdd+oQSBN3I6jgNdtwGgsVyxoAalzo2MEwg
vIAEceIFGcNeA/yqSKZBtrqr2GPvuWGC+7k+dZwNeSKc3941MFz5HWcnH5vrz3eR5iniHOvgNL1H
n0qE+IybjlRTETs5+brtahQawD3e7jNnzCMe9LVn+htC6fhh6f60cr8fNdfeMuuBey4PIWkX25Z0
nMcj2XkXNydKMsM8FOeg6gEDLuphzQzSW3AOc5ysHURJKHdmkCUPLX2hpAfIU6yV/AMSDOD6Wz38
z7vr277Qy43Z6SN3lzi04MXMuWxkai5FxogINODsGgg1kWE6cVKC+aO5J7eR6TLD3MXoLZD8TBfg
ttPTPBMLIpRhScFIXCTB2p8uLG6vteKGa+THLslV3G8Pfu1MTwtfeGyL2+4NXq/78iJs8M+e8rDb
8F4ELIkNZrizw+hEu/cWZtg73yViPCpoWe50tpksxDvd/jBiUIzfL4hO/2iosiXbpmmKr/+yUd5s
WTkVJm+avUPzeTWmykhNO0Ml2M3KhVTOllQsH1fsHxO8d01oVWyLMseM9tTVU2WeH5KHv68jw/zD
UzJUmyGNqVt0Lt+AciXNb7HUHdMD9SQ2obb3LNKLnz3jZV3MPiL3ruN96WZ3pyVooM8V9e/woD/P
vNf9OpwCPKxWX2Kr1Y67du4EG/gSS/K4P+vAdHo2rzHYWLO/P2n1t4Wl65JFL86VNCQm7OJF/XId
k3S4TuLRJGKu28WgcUnmWNWHBWDcosa9bTGGzrKHUT5xED1L5erW4JlxfYvxltbz1ldh8DfjMgYr
G/EfV9PpGx2PXOVTW3oFUr4dH8pjEmjqKi9WtAAmbec40X5YDfZv7eK3VyGqyV9exXHoi/am1sM+
R62IcSB1h+JMtMXkkUAhfDCwSnOR7Ggre9HJUxWzngRbXAY6FjAgfJph9FJMj3A5re/NuYbZ0dTD
DapyxnvJrbe2VywhVFsixsc5rc4oSKm3cG2PcIaE+bbULa9VQhglybPRw2JP/OtlBl9D0dyOGond
m4Z+c5F9A04YvXi1lxDNZ/h46WBn0AS7Xe28yZszxR+qs8QHMTIB4lJXTOBdRBFidj4bsbC3IPt5
mVdCdHm3FydBIPXl8ocLaoj++h/9t7igiiJbmmLJpqx/WxaNcSwnVQLJzdS3xekYKvbZu0wO1ZHH
xuDbOGNJ+VIwxWmq9fWiw87qp1Ud3k6LFslXLHsM/3yjHqMLE6oR6VmuXdgyCauJ8cE7Qp/BenBs
B2RJD3JBQXxx8toRn8WNNWVW0VI+n47C06/s5tlIQGKy0mEejG9nfiPwgHMtiEl5iVPMTeNwkttR
PUK0zp6uHP1avJXqTRvvlWZu4aOaSs28VfrAPGZzuVOepCLZdZfxB9jC+m1U9u2qfVuGyiTO7bq2
k8P88fFKJSI+1usl7ZuIGEBGN9vD1Jq+wk9FekrYLMX1ZLt+dp73YUh6xhbTAMF0HaZ30+nKFdWq
KH6HWUNRK6peS0RxuLDGP22C1CGacpAe/U9SvUd012lEUljQT3+o7azfejFdl2VV1hTZVkxJtr5t
bCNrhBml1CFJeLQac1XjP5iANcbG44hvxcmbTPyburowpZgsK1BGJIQEm1+X46V/TnAjpqevELPl
rcMIB55TWFnyokSn1UBjgQJmI+lEb0PD4/CzQ4H0fHwZ87ua8a497Q04WuheagCC3nw3xoe6I7QO
h23sL+wcvkx04U2+AcgZ2P0ZzxBDVXWNBZuUHQrrcKwXA4NvHEdkqOg4Z1wyGVa8vWkYBo6y03Uv
qu6ZEJkqNBg208LOn8jrnNF/jsNw0nt2h4SjptYhBoPQHyO4ZJC/s9o3MFHTIRSs6545xzirJj/c
iH/Y2GRZs9iaTdtQJOPbpe+NsmDtxnDYQPImD8XNL/NHLTlU6qaJ7yf1+u/HwReL4Nt9/+vjmWJf
+GUjbbN8UiYWb3WDZaKyscGG2d3A6tEU2a+8/ttPncMf7hlZ1nXNBAxWOYa+VTZXxp5FK2EZGOdn
CBuym9f3uDD8/XX96ZiTZQP8lnPOVpim//N13a5FWVV5jz+PDe9HildjeomGsl1aeIYjOINhtjTK
8mOolFC7AEZ1YggMv0uWhD8NYmj1Qer8LKV8zSa3aBx7PGUo721rrlkEBZ1Na3rSGD9kLcTW6S2H
r1WU92cEGJOT6mWniXM8/lC5Kr9VHOLG/OVVfeu5JDm3Omb3zBW0YppaaaQK/0MMoEo9d1Xt0JJI
om7qK7mRwCLwFodkfDEEExUR+USdZ0q2uGCpqBXX+XVEdm1holy5ttSvihKrNytPdtxWPkvt7++H
LK73b+vMVAyQJlkVAO8/348607Skjod8wfli6VBCBupR5j6GO9wonSrVvVwRvWCfbmDc8PcHV80/
rjnT1hVdNyjWvp9u1dW28kLv+z3x66HkS9H187JoP5MVjyfCH1G7gc1LkYJ1keIrRNBLfkUSguRb
wGJ9VD1iAeZXYbNXXDHVknBV1QHLAJDgfRv8VBo2Xh/BPQeCSklBTcM+6iPxe8RXjlDAyauPfYV8
6BrEJmZG1zDjEv9ZmHwd+VWGL57CkR8do+GNI5i/2+vy64F1kp4lF28M1VEX46r0mjXx0f6FeL+e
1hE3t8XxRQK5V2klTyFRryLOS6QNi3ECoP4bNt+RiD6S+U98DvLvEjDAFAA5mhDeifTv00cSnXl6
2UcV4OBFRS9+XOd32r7iWY8DRBsx+evwPPKgsRIfe/ssQptB4lvrGTvx62V+MYo/Fy8FXhwSHr+b
40YJOOZh2uXKgTClrbfiEko49FRhRXeN+x+vE9bQQvosw5tXLS5cWqiVUkSMAf7Rvvwmro34K/Vo
xD+Jv44RBcdCwSD5a/zC+6KRgZcQjpA/EE/AhylIPxjswPO8EVmI45UPJZEOXHdrL+ECak7Jyyz5
m30Y30QoLl74ZNmpke2D8otXy/9pjxeMGah3uAAajqTqJ/UZF+Ua6ow0xUxG82S32wpUUKhANU/k
6IjPUEuTIIKePRgZoEwYMMerFtSJ8BVGjm2I/S+ZIhgG8/MioRmMjY+SjOdAaOfqAIF7ymKUd2Jp
/WehiQUqXvSECRA2JgR2GK4apsjsRcKheCQcUyIiOD5AQvg1qa/vfxzZ/NZFi73ol3vqW+2TSFo1
xOyAiyorZ+abUr5L5+jItidj3jNR3K5psdMj+7PJNgoGGmQVkpgHW0Dp3EE5BVmJ1aVhrHXrynzj
c0yfsSL6+41v/3nX+f/3/bfT1DDlqk/7Ttz3YxQ/S1+3togbPYbiQ0zt/rOMxE0vPo6hWF/1Z8PN
n4ZJcCXjESyUFQKmE1wIWxErUGwXCqmDkzfhXax7Vyhr//OdGBiylsRtI3O/iZQhnCVQ8AjlpMn/
j0yLLSp8PjF9EcIo4aBhCUOJGz2AMNsgRSyyeeML9+9XQ/5jWWcpNtQyFdTuC3P45axX0yqL067O
FxddmULUsZXGqZqN4EuNx+UE48HehFvKvWXgctKifCgYCY1zNfcxSaiPiVcq3Q9785+eE7uyONUs
XTb0b229pUiycRuq40IjkgVjBgxeUxrRK1Eat2Ejn+PV3y+C+H3fzyFOIU2Bo2sYxteK+eUaSINy
vdzSLlkUJGM2G0nZdc1ren79+6P88VL/+jDfyiqFniNN4uK4kPKP4wmIHahiot93V2mtnjGHjdtp
pmBLMWF4G1cQrTeTZqupD/nIuAsit+h7/v6U/nihqSsBKzRG3N9ZfVKVaqrSq/miGx+S6iVGFUkm
RK+hqtRe1Dj4+6NBVvzDhVZ5Vw1Np5GQtG8FWNLLY9YmJ+DhnuwIYTAeLzMYV44U6esRZewz6OYE
AZnliPTY7YnQQNBPUFcAXzyOcMX0RevEdx13wxwRIaHTwK5ICtkQGc/QYTFvWOImvjmhuBU5ngO4
q5ARWotmeocAEe9IWisRneiHd3BLnlbuw4OBy43Q3InEMKz95tLrhLkW+ObusCNXeZe60epr4vCy
ew/SaSQS09pQoDUH4YlD9zJbATPjK3Og80IR5EKb29pOzVxc4JztdN5G3RNRSs6PIJj8p+WrwgWW
DVWVWcDfyqir3OZxrVkJsGALsp28iFkWgdWqBwEEsE+k4BUz7DQ94KYtV4JL9oGeBrkynjaI4dfI
29ESi7h2cWm3l6nv36Zh6O2ZgIWe5z17aKK34f55WUyXfL5fe2u+kfGXxxXdh9s70MEw3Ie+77sB
hJcoivAIelr4i4+PxR1XOkRGHYb+gq937hO2RCNdrcv7PAFl990nvOzpa4Vu+3Dg+pr3Ce8FFrPO
IVKCQAC+m/d8JiSl+lS8uOXrfr9+fSUpUqg577E5nUNb4+K+iyxDrEb6Odh4yTs3PXT+6lCHq5fZ
7hN13zv+1NMfFvafSnCVKSmUFspJ87eGKb6ZZlbbkz3m+Me7m2fu6um2Ba/GBypSnCi6RP0Pj6n9
6d7V4IBLqga9zfy6137ZtORGh4GYyMlhWOeUiUZ0fbmEzmNswDAyiLe3ZumXx8dyPUfEdAPqZUhx
XoJzYTazLRofxImJUdA7uFYpj/TiI0Lix3iK44Z931AlcA3xptj+dOT8abmaEIkh0nDqIPL+Z9Vv
dNKtacvzeYHNc3Je5fA5c45fK3P+/q786U2BJ0mbp9BT/rbZ3JLKtvvbmC8aGRmcTu+DbZdh+Vq7
OibHH96Or17l+xki4FNNlmXFtmVRGf3ydijyaFw0+f8Rdl7LiWRLFP0iIvAFr7jCIy+kF0KiJQrv
7dfftaqm4870dEwHrRaCMqeOyZO5M3Nn6nynACd5qgwiAbFobU7R6HkzC2UbsRrU7YDQYl2HK+LA
kEXNJQVrqDxyJdWc8JpCCP9AgAt10iRWNAsNEoF5JC9mGgEWMaHUr9HnuUDUcA0MewuN+I1EneZu
HZJGwb8sxSa3NQIZcJHAKERyw4YKp5cqYQuFG0AtRHSV6AtyouAg8VJ23SQZh6iO/LSx37QDWI84
aV09UtgMKhwYpKLGH0bkNzhzBjOPlZIupp21/+yk0m6anV2vu/NTYkkdGmCv72jrKPsHkoHRnkpE
Vo3CHIaUlkC2HjRgc0d9p57I+6UJxyXhT5ohvpa9ZXjDRLEiniq9Jg/qE14wNWyi9mGtmPVP32l0
cnXx0XCHLn4cWK7UkKUFunGAhnwhsJcwgf9+1vyfntX1+7cJkS5MDvPUBjVT08SQMABjLRiIqmFI
odZGebyDSTd5zAXFAAMMEVVEdcAADTBASdSI8KccxnFblzqBjTzdtFFu/anBYiA06V9z+G/D84tm
vF+fL6NbVDw/wVfd2GGmkukWl/9LNTVbWUmxITv/1oDVED6ND41iLx2bxhjE49Gzhi1FhPlfzbnU
m3VRd8J0eNYYpqAH9vCsu+jyx5iNH+O4Rz5FtwRXO1/ElpzWTISdm+jgUQvFAPM7s6hq13lINoz5
WdTL1cz9aE8GWJuCTdh90/6idf1Wn/CLqLWEp5o3frXqJu/U1VddP9li7TvrtKgJvYtvcA3Rhbu9
xBQgHYWwg1ZunFgFE6L6Ek0/Dt0Ls+3ywKsWeac/2N/cnrvFsX/cYwHnqtF/6fYOHYWbZQmxokUE
WLX5sc7RDOqP5ENPYgF0i/wYNrhhuixaPpF4AoW3Bn6Xj9cL5c0TdIJG58Z+NoPvlPVTDOd9fe0z
6D68GsvJn/VHmsgPakvQQwfozglBLPBUqxZzMqIWg5GIHg3kAO0Tf+66JGu5Mv3G/w1qNMbRWEcN
8R2lWSjWeGcH+jclI2ivd7MrnOF2h+0m9+f6bTSKV+XhuAj18Jz67RGoG33ivadEftp4Dal5n5tH
P7SjRAPEADzbG1nVHSZcKMi5B0sp/e1td905p3shuywWJ5RY582uCyMsPWVLFi3oje3Uaf9GzEEx
zI0TmMfPJn0bcP6e09VJS2k2F+KrEq3yJJ9q192+0DYbSg8zifiWHtt0cUBSVgqlpZ1j3+VIn+tM
48SSmJ3gBfHBnNzzOZKBLdGoXXcxGnjTbPv6nRoYC+pEvTWcL7nxJL4vjd3X6dT4WX/CUw6JYBO9
YicveAhmQWGMMN1wX6frCU6w+F4sHF42eMlUSObnpE99Ptaek92DKS/E9sVMtQVewZnoob7oXEKX
ks8Mb53QURFs1CF8eotWQBz9qutFbLsT3iU26QcDruh09gIOiK1gtcQ3wNf+7aVLplavuvmQZ5WW
j9pWnGzbVt1gwBLOh8Fg9L7iMmSr8hBFjuRiJHUrFTTek8ezW8vESKXbR2SAc4/uFTDyxSOJENmM
vC1XYHgXrq9wUF74py2nFTPAOqRQuP4WUlKUrLpXzRR6K2qdykRRiepdxmlEkOnhjBY9sKCFo0R6
cEUFVJx6jkATlaIoaRe5N+NKYnmkEkAo0KY+nJeadRMkUsmJXBMe9I3iiCujx3c5cNG9jCOuCn5I
M7x2bhBjXZBisczaqWbUOiKso9bo+chfJL9kIHJRjsMRsOPzQ+NEvYp0mGquhqnmDkG9G++IIVfo
E47NzRXoqebo2Q3gSBsQ/cPDW7IpHNvU1gJaglacLahU97wUW0Xx2U+TV6pBgm4HCIoC5cYgb7nL
5S3VWH5uCSYv8Nm2UwDMMLrD34VW8lehpSNrFuZgfyRsGaALsIt4VYwoiDp7ZAD3Ag5d8JcIFmZV
hxoc5Kwc479TP6Qb9KKzMLkRZ4TFfhSuO1veGX+Sa+VaRD4tPwu8iYhZ9sl9onIzeS5Lm/m5LZ9+
+pzFZxjhk22Qow9v1xA+EmKr/W2vnHgyX4dcBYa25gH2CmCiVHO24yBPPXAoWY3hgu4uRET8nYHn
ou6Vfp6xpe6G0PANSr1suP0uMHcdO/fH+Xe8aTI+bLLvoMZMQVJ2cLWD76Wa8OlzN4fahscKVWfy
Sg0CL87cchowGd+zDLRz2RuQcuKmy8HjOabu0LOdMLbxwKDxSI8OPxGTbfd/r+KP2zbFOv/6y8bh
PfeDv9oqyo0asPwW23b6eoKH2xPswd+5wW7sSvU27uClngrCaQyik8Dr3s97MV0HXtQDIzrnGkJb
uBlGKBGxUvDXHX24RMko9nZDmx61UC6c7g7nnhs5dPzFuxEAvCOwY/gWkBvZb5nH4vtPaN5pngD7
cddwFebIU7rPSHrisgMVjQ+WeUxzzs7JLbr6bgewprztKb6RA+OlHFlvfsILhGjwefw/HW6gXVeT
yoewLjogfujUKFBFmqfnjyasOI67F09WtgKatIMuwqsYixqE3BPbsBts2+0Wyc8VEJo/Xwqq6Ikt
KbSQE2F3d+ysbTaefDs1YAsEpBxQQ5xL5NlpUyg/MNU8uEErmpX8/pjVULpX/mwJfBRud6MIHtEj
HhXPpXtlNlKTecu+5+GKToV4shkYk89+wK88l7niX/ECxftJP/WI5vN/aetRo/vUIENiRaltZTpY
dAi/WqLIkOrDnpNs7uoIvRE7b3SXo6LSabDCewDV97xuyTkqOzfSX8dwwYc4FdqYDHPKodyax68j
2f+vFECiwtL0HfoVKoiA3OrcmLS1KazMnTgG8k+o4VQ79m9sik7xadfM/qD8TmODV2D2ma/ln7JY
G3oE1MTh/kIKUSsQ0adIQFyQFiZEr8RBNJKg5WxRSCoIGV/kWZGwUdgpUyQA+TNtrL4E6HUF+CI1
rpV68wiYGIjVI/N0pVXTSDe2kOhoGOTaewK6lvha1vzewtu86Kcbl/r+6dzVAso39n95EaJmtgHt
Nl6KdQvG4XB6p0ERMxIDMlMq9wYkPQWOnkBEjF8HQuLiYN4q32dInpoRmBv1Az7zR/jaI8j/IrZr
NJh3dY2UBvvu4ntTz+BYyoUkWHO9BRh24lJakwN2xS004baJNRPngrVMM9nBub2ha6mZSdkSQfIC
mS9C65tm8Ixb5h0Wx2e/32De6aQSRC/3clzp8O0VBNEF04Nw9bGidEpfC3DbIjGOGu2H8NCDvaa5
w6uyH1xbK0KPA/xTefLdiAuYhLPX1Iv3nXbJtWnd4mLroyaZIfirdAX5M2poWvopXAfd8nOG0thJ
e/xugwPJliUeriPX8rhR49A+tfeNy73vp+Gmc3kYNXkOHHz8xRPjdosdAtKWwR79SHnt1wmJabCH
0iPJ/Y9jW+KT38G2BWkSWbFPBW7mbPSGp7Y3NFMnX8u9l5/jR+H0Y2PxrSlJ/g5HkBBHwycMHnV4
2pf2hJw3zwl6F74FVG5REsJG8YjlZ/is6Qavm2FCODyn9nro1XicttfWkzHlm4DBSfyIXtd2+O2x
kVzfo8gH5jjbebnPPtJqHJPlD79xqO0iissMvdO+kW79s+N9Js9N7pgltpemJLex0UkDDY2lH9/s
ED+1EXob93SXPeeY/nS9nNpTEvxtur6/4HkSbpo3CIGLLaovMQqU+0i9XO7Lz6tmNleftrZDzyZh
uZnmjNTLJO72893+7XJ/aAfPjtL+Lf/0ha+d2ys38Bx2KPTDgcqSbCsby5JRY9csQHfRgf89LHUJ
9e1TmxVSyuauEzxMcYUeOsQntUA1nqmQjOTZdUh9n/bgDernEU7Fux2F5f1CItT8XbmfvIfurQj2
MQ25Si9HLG+fKuUccQAmOTThVBTvC0utNSDJNtyS8pnuUfMT0wNdUm+3amSy546+2F7DbQfOZZSx
RHdKk9vAW4QWypNa0eQVOAAIW0VYI85cte19rqaJhlof5t/RB5+L77uGJj97ITE2bCQ7tiF3KZXx
A+UD8LCxPbHxsReU7kfhoTWvb2FpmId5+kDfaywE+nrAT53rG9xzDLfeWIfZBLgTKQql5MljL9y+
kXpx2bgsA/rfYXMcGPomZOeb+hrn7qFZ7qf6ieDXn41fGyok9gA7axoWWZrUrdt1pgBMeXwPSCCk
0CbeBvI1SNITzGnX2YE/HQJrWXEzB33Gyt01o09yzDbJ51yhBn9jvnV+c9Cdav72zHzr+pb/seOy
09DffNrZMGT8FQuHxDnuUM8pXE6Rrg7ZsMTLb0PKM1INb173/0XDF6mRr8nQ3j6dcUgGxOGydUD4
nsHC9kxhxQeTnh0ulhwh/nkk4yZchZv4Nce3uOWcHe2Ta9f7EynLY50JGdDBf6tn8G+bOsj+U/Pd
mpJtaTA0nCT4lt2gvIYhBq544wgSCZNEFNzwp0/Zb5dcF+KHxuo7w2Qk6uGbUmq0zEWbekakv9tS
l7FtzlfiXiUbpe7koZbEGDMOUmzBwQnhAqc7yHOBBRdUMpvVMnSVG/qF8jKsKHvVGApnyanpoHNQ
fPDucc8pxlsYd7ClNqLRB3uyZsr076yxIpc4U4NfgpgMf0Qgyb0HXjeu+gBXCfyP6Dla4Ik1nhjE
pwbqGchOrKRpampwFeuEvq/q+YZRe+7ceH2J079irURhZwdmxSVb6jrJM2q9ilJMMcuTbFIRmXW/
1M41pjwzwZRfToA5jSIVpJlrUFjK7pg0g0bA8/nkjrNbr33pXpFIIWdXqfYFJwwz3JlNehOdNGHA
Tz8n7aSXIKs7AiWKT9d47kKH49R1eZT4OXA2AooB9UwnrfEcTu3kmOtb9Onsd1+DuuPVd/knCClr
8U76zNJm99zC/yxvZ4H1w9YFS1HX2XZtTJ9WsAVULI2QRoGxQmAZovBCm4TVgFxXI1cSEQ938Tvi
fDjnzOgh4BDjMMrtLBETpNwzSwVNDX4hV1iHOxpMvDh0vydueOo2J/oMQR1Mbkhx8o08KlaKzks2
swILCgrcFzvSnT8TXsdn3tPUcfldbQd9593/fU1JxXVfOsdbZLzFPqMu0gP2d/Ep6bEdE1K1U6ns
SKq3nh4ztQvTS7IbgC1KvtwLoQSDAOK+BDlJgCwnSG58IGk0RimEUfIiS8v+jpkp7jdHlVZNxiYg
5Tg+mSmZ4J6aETHK0yfTFZDHa3p1J12JOzrpfhoAYmrmOI9YqXmsDE0DlfDr9ypGQxPThdLVWOlH
/HMa8RrOk1cn/lWgCNR+H7r21qw1f7bwDqz/+uTSnFABSy388OkOKIrvZqUEcoodmtdUpfTXrofA
bcLchdqdCOHsmwfEQpJT/D364dQP0BBEzxVaEcwLZpuZFm1wTqIC+3s0VJjlGWdV6uTz3QfAOlE9
P1VsXAZw6sRy1GG1SLCKxE+FL1YJmdTuSAWqG26QrgY3KTvhFuBZfGrWI3IbadOAlQSpUmhcPzK1
aRN+o6bLXhvG34XGpZtrUJ1iFLqUDySYT6BGmt3lv/19QDqk61RWrx8fKKzHycaY+Zr3N61Co8ws
2tK9dGYn6RWbQG6Bn8Sv0+elQ4Ogpk7qPsIQGIvDm3Uh41xBpSGVHyFda2T4EK4l5OknEettyDUR
nuvw9Il0jR/NFe9jTtrQ1zluCgQXcqJzjlYVqXgL9fKzqpB6rjq8G3KqXKUGGqLDBWGKO+8QCcab
oSg3k93DBbYfFkLV+yRazRGYttz7ufZxjHuqmyFQmLfFTMV1tvs2R10F1y1nP3QjKd4xe96Sxvkd
5Ya4Itp/mdiqDEns7oGmrq/CK5FX5+a8QQ4VNB1LrDoYk0lIw4h605Jy+pTbm76xXbd6ElCXep+3
5EDl7qrRapblXpaQrgWCh8033k5HsGEY1Ae51BC6XumoYscULD21Aq2dfWTaZyTG5WHeguyOuWkg
2amv84q7d0sNC+XqyFIOYrzQKal3ZZO2ltJJi8oZb8AY9QpCuUpKdaEumCBC8/5xhXHW5d5z9o3t
UEXKaRwrBsPr2FgjN/oA1SDgfeJ3ujYuTH7sOCMGiefDpMOJOm2V2aST+yeDpdxTOvpKfqOq52uH
AkU/ie+fxCLRL5IfR9L3UyR5gVNtfrZRpH9nUKxka9AT1+Dbop/zNMz7MrRwFWCKeN/kDtfxHE1e
RSOZHoWQJAS2gTOX9aJ3eXg/tF7UNByeW6z6U2CJztaA9TR1lXnr9H3lk3krzSULtpHnzFGZhakE
PgOVh6fMPtwFKM0z+4Da1iBJ2+Fs85WYSVNudmmjRLFbRP0DiEe5wi3oUXav6o6RKP8Q6wQQ/AS6
ZNLtwjPlJJRA8chS75r5rT1/qC/ZqhJtyvYsqQ0EU8iHPRbQJ+6TttYmuHIc1p+a03lMSLp2kj9J
D+HlT4bX7W7dvXC+z777XlN/Jh33sovGvdWrLrse51155L/FpzE9YPWiNzydYbt31tnQDBI3jlej
Yloj2VKVm56fay+7XjP5cZA81Jcho4rpIrs1qw0NMtEoXYfEenRAeMF8g9aWKMUE4xRFwWYAQ832
1uCU7jPXB+FpkDsw1tVwB/gGVnjgV4LWcjB2iChbBHkpR6UwZsocmwHvND7S/6/cpdCafs7Qhg9V
mCvRhFUQEpvY+buPLVofe9qCAecWd6DCyf7VPkSXCSPs9sQa0B44YhdiIKNEY/A+O+mT+es7p9et
7TCiWXxAEUOXeJtEVhK7GxsYu1ir0sw5dJRh82cc37GRiNEYyxaPMI4WIwkZP4HYB1GMrKYWektz
weLeFAVW/9V0FSpxcWcRKQVCcy7IMZt/uVdE21RVOtU4ZTmGTyyhNbCdY9Gr0jf75N9CJp43BVPw
wZyHrujVN1RurDsE2pBZmJgeygq70uc+ko19RP2nE12oy1bURzvjC1WyZTfgTFlIUrDy0B0I1TLq
k/ALwcLYTRNO1sJzPrlklBCMEwJNqEjbavnlsSilbD4KC9vFGqGrXTnLVqonFFUcB0TnqhsWmLrr
bn1H59hK9NARx2vY+7QrrJVkj8rfua+zzzPoikenfhzsXKYBazAw1jim/6gRvebf1JIFAvZD94VJ
Kz1IxwoN+vEPurl1YQ1hmmH4OF9i8JFxXfKI7JjxQCQm8O0BXpC3CWjTDrBR5XfNYnJq+jgFOksx
4Hvnk0s6WbiuR8WIHfxTYMCaY6+5+jxIAK2M9oxkRIIUKOQL12ejAMF0kxp4jw6J/REGvSwXCsI9
6KJjgh1KoxkpqmxQqghoy34BI+UBF6+YyDu6TDBkRoYzZchCsVhrTk+/ND98/mwLoIc5IX7IcmLQ
NT3nXVeG3UvXN/nNDdgrG2noATQ0o7b7arrmzprhCFGRxKyL49K14+dfiaoDBNIxRsRhiBcgs5lk
jqdNc/btNnLNUJ0V/AW1hd35XdjBwXbQk62J2sdITpd9AkE5kQR946nALuR0tV8DyhcZ7o4wY0Sv
4+A9AxnB5mNLlbwmZYWjdY0MQgiR+4fOpXN6jeBzqxY+j+f68h6iZ9MHMfReZuRv7SpoGN8EuE7H
63JjObjC2wazASnwB6K8px9WtjpCzvZyxHpWmd9gK5BhVWgUGlk0S8FvVECokrYhCWaYFmrWI4og
HTryRD6QmLj+ojXz3o5aV6MqsVB57Lpl6wYANG1s76cP2T7+NbTlQ+0CvzuZUdvmNLifQAtzoDYU
npL6Fq+IfrVrqOsxibzARfEU4QaDpRh3jqAPvidk9wI5vgMZWIMXUKtFhQrQoAGPWuxzw+Ea4LTE
70LRiVwr0/KaWWwT/b5GdOTwAa26dECdT3Cwa5tkwYt0Jomi4+9awtMl3uSmoBeCVzfTSr9TlYIy
oj3LZiYOXdy/+on1Twl2FQnH0Mgp3R+6AXETeB44MI+fdQMspW9q/a3/xp1j1NtwZjFMPQqVCVyl
8bOYJmJ2h+cFuIPz4aUxxCmCG8WABy0sG4TzpHcY4zcxT0S/HvfFIaADKIe3z/iOxG/sd8X69POM
f6yIwxvvIOaWNoAgg/fVTR/fX1+2D1HicdzYjK6xz7TV8rBRlUJnRDInsnUdKQImBlfMiXgwEKJE
C6f0sx2Q5nEX3fLjBj8bgVhcb8HV+JSH0+F2wIV1vU91jAXSS4cDGxKWgSE5wSNjWLrftFKDUrju
C07kMUJmgwD+b9aU8kz4Zd6DqwqjpJO/0zTZgXROehpxOWJ7ixgUl+a0vYLWQMtwCQGfC1M7sEzF
Fq7hqxTbfdBSk4IhBKVGPEIpRGFOs27UIS8vGnJ+FXs+nsycWID/z+pLtPpFfcr/1Er1bzhaimj0
5XgZK06UCu4YmjUIg7hNyy9/J3bNCMuEvR+vXCOx9RN0mU2QnV8ZnidWme0T8ESDxj1f5DnZLEok
jbjt/ozkcutQhrsxFeF6oxlV7VM35oBPL+2Ku+sEi5gqHCSJl1oFCgUgZostelLDS1xrQy8GtFi7
UweC7QfJZ/dUfKWQ796COlm5+8233h38MWgNYj9KTjv40oGwUlhYqzyx1BcNMUZwpAdYo5hFpjUp
Y5yKu5j1LNOABZR3cLUVmaFOuDxeQyMtDDkhayc52rMTizdXM8CtxMFJSIwIRrIAN6zrHPPz/HIz
NIZpRPxq9jt/ri2WoNSjkJtwV7AOblkCUDA2yqgaj9UqLoCJldonIIocx4sRClrouUS4AFbEnMML
F1mVqNxkATO7nclGqBk0kfwQnIdQUKo5x2eEdOjCHrEeSu++M8jDUAxEwb3HJJ9B+5gh3gKZEe6G
3saoEqUBUS8fmXECrLDkuIAhYYquxDeuJBD8dkVHrcxYOcBC47IuQ53VisbEHYxsib93SXqegkW4
xhwze8RwKgFIrzghIsYlvSICBkCHY05UTB9Bo3jEvF80ck1YLhkMx03Hca62wb4nhLKz5n2mlkD0
xmClYNJTUAhCcR9EyBpvsUC+T5VksSVdknTYX9lYNhBsytlA+BnjwO/Eg9wiacvHFWGafOzrOAGQ
r3gK3ABIRGrBOFml+AaREFOgqXgXcR/JUW/I0BAjO4LWohdbB7hJpVnmL+z2VKtMKTH+IqdpxoWM
51wMzYuyC71f0kHlcXmcGucaOzrl+pLBccs0ZmZfP3L872QuD9lnAJuX/WJ72T91/Z1ALHalCLB/
H5iAONW/dU2PQgK5PBWapTguypFwm3K00+3M2L4T5MmxqKCo7Ozv8/VrL/V65EbeNJBCqsSERnrj
LKGpMajMTHZWe654kIvKJTSN39sUGxQH+BU5d//hAMVLAgwQxaBVIlvOReKAKfP9TbAp37qAgAvd
/8CqHa/Y3W+AloLfPdAP3XGoksUJwH4s5DPzQ3Do1sx0yM9CeojI6TVDj0XzVKvfj9WafIkF4OIj
9y+x2bHMSTRMcJI12IwAv0LOb5WS6raao6qo8gxqY6Y1n7XWdyhc2hi67RJLt1C/g0AenQxPLG5B
AvoQl5kw++QV80+xQHzSUYrg5qj0o+ZPotJv6svhCGeR7iF9symok8oxz6LYogBeYlW5YbkZ+Jfb
lqokfO6Ieg7z0d3BIqgg4m/9P7bUwCg9evaqCTJ7TfYG0ZbUB8bT43roQyi23ebcMzBd3hM4ggR3
O85n1MZgZ0NdiqAX10sTsXdBhMCvjjEBZfgciQ+A8yec9WZgrnuiDyavKG27OOrmxP9GlSSKkmb0
GcYfXDRsifD2okVTPwZkas0md2quPn0c/lbzvs/w3Y2nVUMW45uH7DpuaTsGC9RmSEeP8We+wncR
QluCXWDSGnYc0Kmv0wtbmgYRSHyWaIXsUJvO/SjFo2o0s5cysjAbMWHSTIxknE/fbpFxYiWboYq+
R2cfHaqkV2IrsRXB8YIOQDi82BYxE0J48QvQ4Ez/KAbO1CMjxGJBtNjsy4CyiP+NyfDDkNDpt9k7
RaVjGyRf0xabhqMfjt0h7g9/u+fqoXAOldHty+BuAH54tDk4sZKdyM5Pk2wDKiAWQBdtu0mxZoFq
JNhHafwa+y7GIrZUaXz61vj3+RIUbE4oBODgDPgTvpxv7QutuaifoARYllyeqwi+aOdO0ZTmiPR9
CAFY/fKpuaaBmMAxcNfHhp+2sX0HoMBC1ZejNaQtpHXv1NMMs29dinvMNr/VA5s8W/FpecDVGlA9
9PWAwpDg2UuK85nq7C5v4rN6H/ZHUx1C4IFO65ywv+ZYYcn0GcXu5yWg9aWLQAOUUK2L8X7exTE4
vfW2su6pcCFfYPQ/DMoaNggwg1tngDUEbxFOozfalztGOl2Nwhy2gB+mpjUK09U1Q4znM/LKEK3V
UOtgRuwk3JRo1rA2x/vqZuhvt/X/h7QnQWhq4KrAk4/t97WNhqt+oOqtSHSj1jpRfzmQ52PssNuj
/hY0H1QPVCBkKPJTrcg9OglMTnZbd1yFtK+Cuj0K84odePeIQxejbY+T17il/dcc7D15LUNilbTl
oGsH3IcRsLPFbWQhBA7q7L+A/fEPJwFP+2d2c//YMhT+tjf9f9/DZ1ijCA5uzxWDtazr/NT3RDGb
BT5PvTMk03FTwSSxFkWz60+QIUC7FmSWK1mkaMf4JhLQLQBB8ZSvLVgoCBDmJ8TRhXft6WRauR94
IeW874z4mTLht5DXajdfKHcSS70EFdbT4orydeNroCIbIYItdMGfbhazfvQhmpEFAXKeJ5JTkTtB
vWUifV4+9WpYrfkLswJl1F20xGBq1JwaWwLRFiRiJKPklqkv1S3efRXdKp4fqnkep2ZFbCZmp6i6
aomqoqHMOG0wvZckzzmGh0GutqcUNCY8n/nSMM88rWrF2FTX2ZNDZ03TGn060Y9iO1031u1KYHcx
vKF2GhhBXCTXN/1ds56kW2pnAabor85RTY9NmQcRBECJYDVSL4/MBRVKT1el9GSUYW5mbQ2chM5L
T3E6Tz6S/AIDz1WOkm+c5Ptv56xPBJsPcwjUAjmo+MBHGwsrR1DBJTri+F7u4wFXAjljso9u+QFD
f3tgG+aw/7/OjdSidm0Aq7urg7wTjaZhVMKk01s7edPLoltObLiEFNMkwq4j7TdOsHc7gV3fQLZv
xW0C6W2BlBV9TM4YU1V6Jog0bt8CRaqYuLyzSIbYX7qxgDQfMbxl2zJmTOFcGhwpegwaSLkg9qsy
l2OGPeRilHDz4S11QheHqRA3tBMvmYRi+4KIfHl/hPKS6qgk62drZ97jvSbubfpEeN0SxWbz4i2D
tjuE+4MxeVS6XvTXgKDJZE8mvJ2mmpOsF/tb58W8tXkZPaoX6d/UvGPlgC7uh0B0A6FKRbyBFga9
+DL6LOZcINSt+DjvYt7iExgh+JetVXM5vN6Ntyg+5Uslz/IF5nsfNdSZLNzlMjLMRSjVV7IXsifi
QySM4+sEuucmoiqktkVkWxNUTuSvmQV2E6o12klhoYEafRr2salbgqX8YXjZqYCVu4RxOSz0DEML
enMcEyp6F1wGmK1Fwrfma4uyDBjRtrGHqh/CtfrP8e3dKagS7QWwAIxNu9aQGURl3M59L4eMOwwM
jJg0y8NTN2Wyx5MZKmWqM2IszV9KPUV+NrwMDeZXypPV8aSFm0FU3pj+lwc7jvJTLWO7mPLtAt0f
u3gK30vCKZ2XOjF0ExpBwF/nWvQR4a+RoX734jxyMobRwzaeGduW+osq0p6pURzou0z8l0l8mgFz
hXeD5dSvY622RnSa08IwNEEGEM2adT4L9Rm7szgF1WPVYYUHjMTwNxomUIubup8sPv0fH8IPg80O
HfW+cn/UGt1ZImcOfzKAaJGQN6dcgceCiroLnVbr1F/VczCLJ07JJLNu/jZ7KLR1mc/vWDwsEFbB
mYBYXAvN/QASi1qOPlnXDv0cJ5fQPkVtSrCHZ2tbKC5kD7QWrc7XNK5XtNlUK2pnUVSJqAX0pYA1
kUrUua8XKLdB3+YIQ9pynXVtO0B3w4tm4UaooQi+JdiWkP+gRc171vuNEEfnZr4V9x/qlitmD04/
e6BQ9lM5XDy4oLONVd/FuOB/1TYUOOSIQ4Y6CxhLCIpRtsdaEe+g2lfEgYLqicmDGzoGeQgm+dtL
z4O3zQIYB/Ut9pdbC+l9n+QxYkG61Qt+Jzqgip6D75aoFphpn6gRoHgjMROpmIUL5EAF+RWPvqhn
nvWT6aXevMMGEqab1GlMowMfwvwnfXmBBXQOaG7XWo5xRj/uwnRHphH+fqVoQXzWtbkGqaYOcBry
faGxHd5I/5/Vs50ZFY2ojeY4HHqH3qw9xQ7xzFn90NuEWf3k9V2Y/Yytk16Mql2qGzycGiqJycL/
lD0wxIziNTHwZpwzGdk49+aNFSdNB9cOJo1viCHrGQSNrfNMCRtO0+qB2y7c9GaXahoyAFKDp6nq
YvtM9cJVvnLGlbfurorV6aY2leZ0STDY/CVFLchjf/NFiYBt/T5qQ87Nyd9RezH5Xn2VrXd5Xdyf
UOuoK0kW7GTZGwFQz2qpU11oATLx1OZ59ZWqpV9rRAfAU1bdL+7TqQ6z85rqUPoyOvco5pMGO57X
T9lJlYTbeTU6N7dreNUrl9nYO26JN6biemP+SK9kPiOIMReF2iHbWS8p51OBtJUkomY2XeGoQ7Ha
vFYok7NbfnKX3dmKEpQA2NYjrj5YUhZ73uEZN+TyFqtL9kySljbt1N10sPiaNM406r5Qelmdmpm7
7Ly3pchV9QTX/d10U4/2y+r09ONYmVy6y9difdlZYyiuyczJ91NdgXqU59gnneqmusYMEJ7eIUFm
g9ch1zqdif/M9wls78MyiPEEDNM9zyhi7BvjRE2gub15SqyW81kcPdrJ3CVJPR7JZ51iH8ur762i
MN9HlQe4p7xEl6agsJvzcCX2dPqqaoWFhkLfNeZU9b7cNQcnw4n+jauAmNd+0OJqmAH6AfALN0vQ
HITT1ySfR8ho3YFNvgof4poj4hDW2HjI9nG/c2HTkuiITg7+m1wre6359D6U9zVZyJP8zLykI1QC
AdWVq1PqStFMUkPotTTNRPDwBmpjqqH24qhZBBFOiS6feb3gx7ZJxlMn/2AH6P0v6mTh8TN3Jgxk
uA4dBt812BbkBgGxG97TTst6fcIFaNC+yc18/lTX8YqlHZ0fOEpRL+nVVNdjc3c0vQ+14iWoeyMO
2TfhoX3bd5CVetSP3Fx/94zm8dMxv8osKyO4yIaeVcr8GdzNgNeOHd3wi17EQhnoky+3KHDWPH/K
N0xLg7vJ4NjBSRXcJWgcB4czCkLEV/HCcGOP+lATHzucshK7m1HvIDbWTXHgWpjrlo9YMckr/gGU
x31HVPCgocArvFn0juZzgXMwNNjz0h8dmySIYef7JylhCSOS/ZJkk+1hF6qZ97VnsHxK4gjijv05
rMzJGb1NhlfXvtaeNH3DyZJrXd7s68SwvDJdT2+ulCSTbc288KhUY/IaH/N05cw1vhuioqFJJ7Zg
wkKD/GOoITp5/VOO9u84HyDWzqTzeUqRQKLwz5xy2JOyudS8kOos8HCSpIUInaIOAaRfevP0539n
sP+WV+Rvd8v/wiuSz28v5fL8SL42lH+pjETkq8ptDq37+j13fTlt2uXd42H7uA/g0qWA06WIv/5C
4NrteVoI/7sxvyNrKxWy5aAIIw2sDr88+TW1SVNhKxd15+dstbyFfzj1DP/Qf9/kd/nvpQIUDtDl
FQul0i8cDtv1MrVMTYNpNz1rrqgZtKofNx8LzK9s87R72dHb/32/3zFhUBwxnYV2qQwLjxQCf6MI
OJez18Vssom6u90wQ2l5kI/0qlL800D+jong77f5hVzxul1N97MgmHejUrEyykyq6f2fqvD+5kly
WTh9YHcoMUC57D+fZL7ZF6fp8oJb5DDx02H59nANPvcs4v/usd9wenAfJj90fqVM8VeWjeU1P4tO
mQyMgbtmJoApkIzKXLYWnOql7fEPDA7/Lj9TKOT4R+GNPPTSxV+JSnal9W1yyEXzLmXEaufV3XU+
rO3XnX1+UgtSpxpkWaVDoXqONpR7HixP9cwVJqBiPUvtw2PhUsnBP73ZjP7Qqt/1AHyFRcgyoU/J
x5TYf5szt/1hWdpf4etaHj+Po5cDCWq5+8JsvPoTC+hvZE2OPs5SgESKxuAXrqbsvDSdrHLluaRY
EQkpuTNsfSyEwyfUX9HsD0xUhX/fDhJGypywxgsB4/vr7aal2f503k+hVsSNVn2H2Seq7qt7gkj4
Hwrd92Gu0lm0TrUhX0Fn/xTejamCWIWAn0AHqHYo9QxJbokqYFTvIsjpuf9xCSlRVoFQaFO9Vthi
BQn/e0LGFFn/5Myg3aViIU2dFHiSfxVMl+MkfT5eMrfnXW1I0DV1BvvbSqFxuiN69tKZwOQb1BeV
u7cuIO6xRVmgr+c91L3NP4iuzL8XObRo8A8VaQKFVIq/yJLstXjZrtLL6JlKC+0zvbYmm2haJcQU
k6k8q5Fn/gfWtIzy/5+Pzi0pTQPpUdGqD7+Iy935dsgvb7nr0z6KqrMoXSmmSHdcnTtFleEs1R1T
ZKdPv1PnyR92g7ji1i+3hvKoLPcR3Z5O/yJvVqdboXyL1tFzsQcW+z15kMQ3Vd+DZ36lW+D0hvui
WBsAPq0Wm/MacQz/PfIQ8P77+eGwoRXuFWxJv8jVEzLjeBmtLk/pd0Mlsu+6iCV40a0nOCe+GxPU
AK4alJNpbsBgJbqk4ql+QZBB6rfXtvfyUxopnCBsEEhWqTCIrYRDBIxAv5GRu5Pw9iAqoEUv3jFp
F6sBUIVeQtx6iW9dpy0xKCF50A9Fihcas0NyVgw1TptB4/IjASyJvADPJRgBO57CjkXCWxOs1TaI
Qt0KgF3CZOZT6pES3jC+Yo1h72tWv/XOgw2FXIhnRYVbYM6rwuliOaLnqZwZ8jrDSjBBvlD7wwj8
u0wRFPuI5zTTvcBIBL9oBYWoMMtvS3MY3+lL+9CfW5zYc342P0i/Nh5M3BXoSAQbiHoaAqA3fo2a
ZnI4Kckg8zpR9dWK0uP11PMNVozfgHRelOUeRZJnX0eUP0HUBR6QFUlH++ckdkJUfv9s0CXFc0AA
KHsAUmAn2qWioEZOCqPauXqy/P5EFB2wA7iiCQsAJI0yXjM9OEV+4rgWjigN7fMCAm1Rz7/KGyps
Iv+BsetnNNs/9Grp3wSZ5UyBhZ3JFyhYTrnff27m2U3xOsmdKDPhvCb6pJ8lz28dNibXsAG9XqlY
vUC4YGEivDntBTHqxepsPAkqF4Kv1tVcczFY99ZVXLIFShZR2eiKj+111qeuTzV4Hz1SzX68PtIB
kF5Wov5iW4VX9b7ogs0SPfeSHeei6rEGd1UdP/CVCj3ZSgbIkAk4q+Q7wR1W8mBEUMe+Umjmq2Tp
b3GOMuveVj3KMj4feunXCRaA7p2otamVqkfYBneNfC8XMx3MXwutUh3oBCYAC5bsaqwTBOS+k4LH
71wTkttSbvDuNd1ofzxG9wiSxvei2uzhLJlWBu8vlGB46ETd+8d7y8hUhp0f5wqlUO6b1ftJ7QJ1
WtSdPBAWFbBjVpfNIdwG4eRxXrv15hGF4eo3OmVV3c2wb2d/rBn2u3KFmYBFUSoFpWwRU+Gf47ec
5QqjzGqefZoTVU5pgAPBOuUsVdZa2/rxBS9V6f1CkBx8FYfxVTo9BMdw9ADJ0WCOgriopb8Px+pl
kKXZ42UKG5saYPAZPgfLaoaCSw9TMq3DU6467eNB2gJUzGvbDxhbU6nqkiJ8bMHHyskIscn7OQyI
gatPdpXUrLobB8NzrrfINwtDPHgpqPrYNAqVdVQtbJv7Txr5ecCHQ7H3Sa2MF25apeZw5XgbzF8n
L8dyn6oM7WUWhmoqdEU/gHHLuepyVVt/zNL906iSD2qTzCBLUatV/QIHGuyy1J2B6ntL2fo7C2kV
KzvKfUWVUwEkbgEMce1nJ73R+/mZgLPsj+1zdvGwPbdPeCdmt1b6cb6rUaY+SzGLTTV9DjF5qFG6
u/ssU6braQ2JJGT0tbSFmCuHL2Zt6TU41QqlfoHaBixUhH8WYsMMJQCobbmrUfCHqqT7tyuioAfd
5/5zcqqk4LC/NoP7VEglunRt8RJM71OFYXHycH6aT2sA46QYU/SznZ9WovfMrblrE32cWn2NjtTk
a40ICRw9prtUE8zgpjndnQfbuzSV7CeNVIsmze5ZRNRWzRFOBc3OujeHAdMo6HfW1G6O03/1ur0+
jtb30zFQ1jzD6NWOd6f6pZfLEmZaO2bgu6/8j7Dzampra7boL1KVcnjdygKBAclgXlSArZyz9Ovv
GGsd38+H47KLwgaUdlihe/acswc/zofmJF2bbqvrzeO+fkGeRz2gXC+2duWkMqYRWKme3tV22WoJ
XhysUVo4rKZ/if/L/405cMAvYbRYzFTy5Ur+0547363P2VVudSbzdiGWa4P7BPU6674m+HL/Mel4
US7gX6yn+S1rSU6Vr7KAtr7N1CQxKEuVRS9mvn6X8aBRpkVXf5bNLBP4Qgva+am2rWc/FD1YufJf
gWPdGBaB/SDI7fo8a8z/siaXjWf+He/8+7TNv36J+uflyzyVzc497X1jwjqJzRdiYNiGSokhYle/
WG5BiYbYGbrLozxKDLs5oTOaaiF+K/GKDicdlbC77rK2D+xNqabzRiBZgkaXmpYxwPtbkSu5bubT
YMVRKgWSBF4CqQKs3b6i8+bqHx8dQI8+fjlAeH+DPH6DQnjqxWI5mymWS7mQpf1y6huu02C8Tl16
q4wjvZuHTDBqHLf1wbi1RK6xea6snrNQBaavlWVzs29Pczfj7eUvsQadaX93C8ppuuRgXVsofUZD
SsfxdFApM/LcFVd1nXssGUmusqJvfdkqrkUkuVRFWHTp4Y6xKdmW8fZi7biEuwc1D824AbmtfBg7
CZ15ZcWiZDuEyjNk3DhepUJHZpZcQi325Bj6F3XQ8MoQUg6o6My6UEa57Y5bGT0SMPi62VL5CbQO
anqxPiQTlCJSYLxAyQ2Uj4m1szDeZb0gB7jC23X0qNxUbKx+0TCKyAezwkUoMvlS609+gGU/S5GW
GTMU96kFF5IcrBnDIJQKFDms762gEMOEKVQzdUsXonue+BiWjuherFUE3tMPIUFBPQE4J7Ix7Yk9
22CbCf+hA0/myQuW65Xr0HoImOl4oOATRik1I6XrV+i+FwIvS9SWtiQaqB+0Mom3w3c9NmI1G4Ys
IVulr+XF7NbimrPL9QBKARxJgzt/m0OxTteP6DHXjTU6bOv8xplLyBK00mVRKFFKRuDUyfDZOQzg
V9TF9hRQLNqIqcaAGMS5Mbgmgswi49dv2WsieAjaiEypWHf12sJk+duMKv6mURJTqpIr00skV6pk
Sp+AvcF0VTlNV+NzD2MxWg4v6jI/kHi2jrtqUNGjFWXJcAQyZjcC0Dpp7W6yC0hnxsOyrMTKxdyJ
kMXDwzP+uY+i4Wqryv1V3aV5MpSRucUtUuKNPP95e/U1db+Fw1Ahkl4TWEn/MY6G4/CwelChHwkr
qvBXrwqlVdJKaYEH0ZJoQaDZOPUJLvDwOb5LS5SZohhYCU5kNFkA1UliAcc5kl81RHKaRh6ytd4l
vOcRHQnls0hotLJ3aWyHB+Q7KpDSeJfILtne5L8FT41oGrGH7x2r4LEaHn7rS8VeB1qVFfHUV3Vd
EmNUME+4quSBaG4R4Jo5nPqHplO48iKtc8tC4cRGw12XoFOsZhliyxoOBHV8cmF8yOeUAizT48iy
wFIAQdMKYyTmaoeX7sBpraWhF0kfkUCyQ4fMTywTo9fMu20EdUWSGkTyydlzJWv7p0BWqaFO/ipB
5fK1iDnBEVZTdBeMDRWwEwz2XZfgJqavkTOXOQxOb9aHSxvDIR2+3akOnQiXF3qB1qvbnPZc28aO
Byi8uy7CKHYtC+Rgxlu5ry9d8EX7iMV5TymSszUG9HmYIAYiFk247uAmQ2H3jngvUl/l5Mebr+Z+
S90GQgPf77EkLD2B3hY88w2x1xUbD8kOo+ZFg49gvOKiGd6sj2cOGQbbqu/nE1ngqKnH//HwgUEq
m9UVZV2v4Ik0aMl9GrG6/CQ1uQzKXKB7N9oqpHQZQjEf9P4DEUACznc2jNw8S485YeT5rYeSN+ik
USexZtkgxYJjCYWAluf6b0A4gGgQiFGFRDmXRKgoGzWrysCFwYcppKKSJy8fI96elVctrEKxoIkL
lCqrzjJxMKD8uIBbsH4pkk43oLr4lhIUpPzESrWirSh+2nFsWiYci6y08nL8ktxS/rjWyy+CBHsS
VorQSC5WtXHrzFo85yvueDMe3/WWjwZMwghTTkqxBuXq1oU68cGqdp76cKgaGWloa0zOG7wG3qd9
q1ZTwvpQwJIEa+Vs2h01LCnxsiDpXv6gRsUGoiGgdTULkhbBQvnI3aZMLZHS2JjBa4nJzQY3QStk
fH+xmueqtk6xLpOf0BePstOulZ1WfUfWPMGBzY2eXhoKWserfC+08RNevLtGCoZY4LK8bX18y820
4p5+x++LgtqUIl3wOwwFVPYCT+Mv2TyNon8TuOSymRyt1LPlYoSxfgmgDtn8YbU5bM494QwEBl3D
ikjcPzZ2Q1cTQRGDimiwqemoRHBdOyXAocB6EBBZ3wZJxQADN/0/tUxVaUC0Ep7kU32a/iWzDa2G
eUV7TjfTW/xR9bSQdq50iulMJtNT0rW9xe9iggWdjyrgyAc3U/8ff8kzNxA5QNn5ab6Ka+2K9yMD
7CyP6E3yndHj/hb9iD8OmpNH14PURxkS/wSinIyfqArh2RVEIa6fg4clLJ8LHPnw+h1ueCgfeMf0
0I/0j9rkqUbxIDSu9XB8Jz3zRIc0xoiusOUTsgneQIadwi/4dSzU2GtEvVqUoygjY9HSQQ8DTyUa
XqR4JVzQfMnoDps8H5jcefF9IZ+D9x3WrheunmIP5QWS97KdY62UpLj0Wvz5V11CVpvq5UIqD7zF
YRiCTu7w+vOycv2xlOnwm4zHNGeklYdOqSUMRiKl1fvJhgzh8sObG51l/YQLt9V7Fk/QJdhxMng4
BefWEubzngu6RM2e8mNUjfHgo1Qn7lkepTci2znwKo/wp6mhch3lbn74ss1g4CDLJDfudhJpGVC8
Hz2hsMb1Hbe3KczwOCBfNHpctlEJeUvUY7zqiyF+573JosnwTv68Y/5VXM9TiYNbn1hH7j8XCQWG
j3vqmhR6VfRP8Rle6hgueFFVaczboUmU99EzcGR7lXRi5B2cTJAwveE+6oblh+p964PTtj0v4Hhi
Ailj0yuMrOaL7kKrNz5MO2HPwW9u+wJ/aL+ko/o5bpYiut5rHXQ5Cj4jfuzggXE2YX46XX3bFDfI
97kiwFKspzoqDNcirte+ngMN99j7G0mixQdXhzkvd7P1U53LfJK2x9wUupfzCKImWkbwBn400kBg
EgLGAcaePMYRjhFHcpQk3nLrZNkpHHTtKb96vOeG42yAUtP3wgsMvRU2sbCscQ3nTbk4nnLZkIaX
GvTv0UfFA8NOO+Rd8+9OY+e7dFepsOLu9GN/JLAN/s+ERx02/ZoxGRRV3SnGJESqZGWim+JnYb0b
orlVi9AiRyEVcKf0N63kdoGG579QLBFmF3Hu+qkGkR5bgBUtmh5/jhIXMV8/NP0k014teUww3Kpn
4IGeDs6sbApK/8JfQ/4dRTD+RdKt3DKPbALqIC/v8GI6ZYZV6iqWgRKtRNt990DjdfAoX6OdwBne
4uI21S1CAdVbT702akICFiKNB6MIZbluv5Extmic6SopFWz5unrKI6+Y1o8kLPaOcrset+xJZXiQ
UzffnmA0Hbi29Pk1pzPssOUYBE6E3RvE6rQwule0jjrhwcdzzf2w0Ex15ZIbgfiMAvg4Uc0kOULb
4mhN0XAAgKznvfC3/VADSql54zvV+7oG2NjMWAmDEv6nQoGQHIeKzvpNAqB/R5Y9PPJpoDMAbhTf
Ymzi/1NMIjliGXi8xtQ0fOVg+GVYKI+J4Y/vmrnwozB9OIfI2PN6h8OKMZd+H7irdKZ3JYIlRPG3
8zubgl1q169yjDXukCFcoo0rd5kfQpjkU1dEchWE7te6NGDOhkKP19Az8dw4D4ihSssdhROSZ+/8
4sX7pyGhCap5CVBHkbQ7ykCJQGU+IhO5Pg4apwPiKNNd9f47shmvaI6I8dUfSHSgwnH94Nlva3iW
6Phh/OmRimhZ97HyYGh2hMBnmCUtylDLOD/6aJQIbvbVErPF45k/56lzSGQ18PSI0Za8atozH0r9
j3BAobkdGld6XkaUu9vpnWajg3sdPLXnIuakLgUk2iwGJ1PjX7+8gXnMukztx61isG+SQS45HHom
Ihu+vGwMQdUCJR6R5EllhdccevZfi0RdfkOTk4fvXYbf6R3gEji4lgwi42AHTxjUILzgfZv2pi21
mwpNYKwr2518T2eTJZ/rvXZYSh2H2O1gk1aq31u852iAvjg8oJYyGBkmb56p9g2RCxpHV7R0WN0e
h3E2RUse1wffK/XggFJvNeUwHUMeaPFDZZHvjU0aTg0HXVY6xPJAeZSR/DjPZnDvmzmaAV/4CQvZ
IZeN2HzJEkCT8/qRCl5g+aZry7sz2YdzS3sLL4QzKs1M1XXWaS+dNtLQw/1iMMXxycojudsbn36K
ajJ9VNXfpcnQzo/aiURus8xxU6FKPxp7yGIP+bQCk4BKRfUdCC0OCmfAAc20NsBRgATW+FBTVmB3
H9vZuql9FnESnVZY/016TapEvQ6QAZqjBQkUh0/7PWAnvvePWL3840oA4fg1/y4iNwmlNdE5lz0L
mZr7wgwlM5DaZsuQSlAZmdyazcoTK3yPDDJpdMJYEs5MC0wMhD+K/VxvUSBX+Etkn/4dIlmoVIrF
XCldoaGOgf8vgX12kT1uV+PUicBeGEcZ/ZWasEiVgI66XnVVe0BgOPKU50BBaGVb/pL/VqrLmJcj
rhL8/D4CFJ6AIq64ahO2RDbEW/NhNZQiZWu8SNb1C2NljxUxHF6WA+mAFPrhYNtI5QBbEHTztngX
sisvBtlQu3xnLdiHRPOsEAuAhheSJkmsE7DXG1keqdlW4S8MjczvsPMi2DHcEoglcDX+fZlOhVlp
nj2cLr1RaVpdpwtJKgelPPewzC8bqd0MU4NyvbB7H2QHD+X826XQ+fN9CmjaZ+wepC1LW8RClnLq
p3Lc7LoZlc/lae4L7REeczfFKtQ5BGsjzpuifYUawqQ6r+HOTUfrDb08x/cf2VPyMa6dS9Ui/Px1
C3/ihKJkdfPjdE1w9Bg/Hz7Gw+x9kTyb3LkzPtRSvVRt/np8Xd595Lp0Q0lGe0gvbHbUOTfpBAo/
C+Csdnou7+kRfRkly49pt3xN/nyu+cAK+s/JQsmoFBiQeWrI/77Yg1lxuR1PJ+ferrPA4hspE3e3
RU/ucXtHFghiZRcZzDNeiXuB9oLnhvEy6Y+ZQeVpVWjEoJp4ncSGSwTQ/XjEIU+0xFhbWSAdYXBj
n8IhZsT0wsjpkujzG372AKi0yCRy5TP4WYco03eR5sAhZWQeMMhNyo9WMMz7bRsQ2LjMbhFPyaaQ
hetWvZDV2ihB4J0J3xfdKt2mbgSywLcCLp1t4oxB4MvppQl5L9SfmJNErTyADQjpGCEwgTSPyDwo
vxI3E1AbPZsIXUKAfSEAN8nzX5MsUq9LUryQUJkch9idSN4kwZzGSFy3AdT+ZLliaU6ka2CvWmeY
hrVLUJ2bDT7R2GOhkwUYKXAW5iXH22JV5WBU/u13VdcLeSqZG8BVVYm1Q59OnQCFmRsGpkUGimLv
4yeW4u6kw80DiT3ANLqccWC32eWA8HL6Ng37sOutbVDdKCLdQVA1KLsVMhl3AUgJeiGpIcxT/aPt
UzSPVVShU5bhgVBYDIQNzf079QQ8L7F8M6JYDo0UfVKmuQ8edd3pnDXfJ9oIV4frOfJ0JYkj4hIN
21J9o2ORXlyQxlUDawM+FF0EpxHsUqbsG+tj5ctiMB99/QSaraxEp+VBUJsY6pf6lkPK1AvUjuvf
7REL0xmSisr5U4rAXesl19ksVwxH8NZkWtO/m40Qe6KfeQQZww6k8vqoRpmgD2kleYTwMs/om1M8
5znRRVsnosGH0muapsvY+d/Xeejufaxv34xc/DJy2lePd5nu5kkGyTJEcxYjJDNv4ekEMrRCgdaf
V4eyxdn/Lg55uhTm6Fddyn6qO4yyk83lnN6fqGIeEWWJ7KfzjB2HUSa2UQUgGC+q+c7payFosHYM
SfI0pIjhm20tfL1n3mdB1qlFQvarg/Vs+MAyl4ejpPzo9JRluxKjPBFpGyNG90avAGq/AE6qZ9mS
jWXZ8BXAoKhBM7NA8TJ+XaIZ/ysa97vyNYyM/78Cn5bHHLtEqgBBg1zf2Teqfxl9B3nmov/5Uud+
/0ElWqzl8jSFrHwiyO0GleNmMUtd+qUlDJebl2y5eq4hBLYF5KbWvM1U797qlYfnDwgKt7RjfPi+
eP7zIfyGPktokv/fIXyiB+YHxfViVjiceiJWetNuv0AXV9ZGJKnVaqUJoYdgYkcM8OfP/g0r89+f
/ZkNOV4XB4v8+drPd2uv1I1fuuNVghdT9+W1DdHj2/z5x/ym/PScpYXzXZk2n6nazdc/H0Puv/RA
jqFQprU4JBwIkp9G+3GdmW7nBapsEswk+1lrsYalNBg1GEGr/butrOYJuMxbzVQsWeYbozX+oyvS
80VtRg8IRVFLYss/H2L+d9Bwkc6/tCzMlfOF4qfQaJ/ZHQenc/oK6baQvGy+pquILh83yaWYpJJt
rpYaJOXNbSY59Xu7PC1Wj++9Wbc5T3A6+1bddjqF4/1EB/EtHJ1Grvp2fBgnO7puppPh5ebp4S+M
y5J37T/rxy+H+yngzS0zh9N+zRXdWgvu6M4zbudw4SEaR6+f7KAO+yd7p+RfKy3V3rZbCWy/S3DO
AkqaBOxtScOwNYAIrQeeRsGT7spab+7o1qHfg6mz/hw2WyDh7n+gD2PVTYMH4ZrIwyfyMvP1AvK3
v92acqCw/udkS7ANIOMR5AdY/5fo/pLJ5dLHVKB8lBg2br5WnnX/HbVAoMHb8Bwz2ABVJMwQs8s2
d8NRqabj2B41+WFcBV8UmAs1M2IHkXN7RHm9eAehzFNn/eKFElrLNhdDiTL6uO3xyYTOC2pu7Y/Y
50UizfW70boVe8u/pjeGKgYyAqtXQjdQSZqe2ayIRlj9WO6j2ZC9gSqtSmv+Yi2l9H3ybAsj0VYM
FEILwQnP2De0JYvN+SKMuOdWG3IZehnKVVo7Ih1x2MtwAEpb4uwutOXyFCIdwHDPTczaCnqdOicJ
U0InZfFdDYgsYw5wdws1x4jWC/WKw0rgNRyNTteiz/o7RIQZuytYtJT62YPYuhn3Gj+aLB1JTiX2
+uU8tzo9/Vgz053bevWf2dX1+4DbSXMVRar6G8xwMNfQF3lqg6AFt10fZQASKgQMhNhFFIXWLB/S
EewnoA0Nzhx7DmLRPbd2mIEUq3pJ+DEaTkvzsSSeCu6Slj/PjxPYG7wsJN8gkbJRSQHZWa2ymzoX
oL5mMEUSOPfeGQeMA1EFahrgK9gsK5gOBFrPbymFbG8L98W+GJDOq9mHA6NQ2xkaJuGd3JwlsyR1
gy4KZV4kd6S+lyiroWzT/E6bhXQIGnc/Vj+IPomZMA05trLfyPpp+0APBg7x+mjzACuwqpupwgbz
uH3LSvqCGMvldPOwqBdABOaNQ/MEQiCj2kNlmcV7Dn/tWEOw/mAhRyx7elvBJvkQSoUqXD1HVIWQ
L/aN2rFRfmUEhhtZeN5hqWh1eVR/NPKwJ0MO2g2YfH9N/OtarvOi/ieEzzeKz/1pQk3eCEVgotA4
PFKjD7CEPAdNK/U+kZmgo8eOZzvGdAL3fZawbDSXkAkh0CElw5BTfC3waxo6581+yFfQkcgBkf8O
xI1C3Qjx/IB6vj0O5tI5UE5NBmJ4u/7K6KLiu7vdZAkUl3fa9ET0ynidmm+GR3NN2PNl8CJxoys+
2xooTHpiRimAWH8SAs7wWp9BRIuWvUipCYxMb9UdeKkQk1iioBifGEFVt30ZMg7tn4C32JArrS6n
Zgpz0LcIHjsRsN1z3NtdhYCa+WJkK27mrCgR8YuLm2ic69Bthv4scroFgrs9AZX7nr6E0G/oGYLN
ecIRR9M8Ili+10QEy2yzW0g607qZknLzXVtXijz9Awgi3Y3dj5HC4SyIpbORix6XxIxs0hp3awLg
a9y/149aO8do25etyL9UbyNfD4iqbwaxMgcML6IixJrnjUClGhUsjoJNuH6GcvF4kM1fMCrWly0t
CzUJM/kVU1aoE4zoUnsBB4pMr7b54md52Ad+EsX1zX10CQoEHHV5/HM0QcPx3+3PACyVTCYtHf9T
ODG+5AsjupRf+4MzK8DoVNvVC/RHLbBA1ir07H4dDzAWRZabzM618qaar56f8rNar/iWrl9r3Qp0
oOq5cbkuUXBXee7ra+62l2R7mHzNSyhpKtUf49qovkSFmJQar102v0v1pdvotZMfy5vrHStoMiq1
nlOw0zYPoNvfMsUbENFsskt1MfTPYwayrV2Zux+H2ohgiwWjlhvmFrV1kqaNfHVwg1boadttVb49
zPbJIWntSkm6Urvgj/rnixW0ff/Z3uE0ZktpCIW0p/43UDJKz9bX/Kl06ReSWoUrck/ZLsm9o5ml
O3uW3aqWW3XK346ZN5rKXDEJmSf1zLC+fsx04Uw/t5bV1ilZ7JNSbbxqbEetQzJ7nyXLYmv9cRgl
11yS+wu2ExqK/+mIP1FvxzOkW9Mj8bywxvWjuKBr7B4dizVXuGKNY8sNzlwfY4ShpJF9x52q3IZQ
K7NLAFc5TInpjrsLQ97ak4w/6RHLJvpKKEQMbAOLP19uREm/G5u/XO9PY3OwyaRz58saqQiF0Vjf
RBtg+0G3O3lI9i8ddGGtF54uHYMR45357cgi7Xpbm0AtYO8HJFl0i9U9NWnXdHf4AWelW6hmKQKq
GnDP4F/JahvR6AsQj2qIQMCoB99bz32Bf4pZerOP71JdV6Ila7NiH6svVvZ8kk+bUQWqdLUgO3wY
ospI84tsF96S23t0O8awjrV9zvXEBoP6TICxjNNahZ741ao1e5attaTZZ6px/aZyvNKGjMIr4mpm
giEi+7dkNFP6bSpULlcqlXRWbcmnwH0+uxau+RlDx9AyWmuub1ERiOYZeaW30DMmqbp1coEvb8e0
XXnKVIAMJTNEvlcadEDKovCVT4xBrwV1/oLoyWdSl6cKb8Xb3trWBGRnytHEQoEtVcYmjpgPujXt
742aIHvVLTUhs7l10dRENpKbFN5YWKKcwriOpm2iQUJJsKuCR8vhQEAmFiMqYxV53RqwrrOnRW94
6xvX5gYG6uZlW/dfyya5jnZx+Rd7L0TPQ98zugbGZhrsixR1Miz+skYFapRULaMxBkXaNWCFLSu8
3f4WJ5FViykc7L/dwqx4wX8n///u4CcQezNLoTaZ5i/95UthW//ave9tpIoaiC47eTSXd9OkM6qh
jK0Vvn//y+T9TWNy5LfZHHpUAI1C5rMwe51aL9eD5RbuNYmIqKff4qbmexIopCWavtgPx+BJBPVC
S3GdnA+d65OVmAvP3AN96nGF4e0PQ60rAZ3QElBb/YBj5QLu3uw21ads+ZJmoTL4SDPlbKpENIFL
kWV049EJNL5UX2afOSPoHNO/Qkht7WUOL3hHnUq/tTVR+aIePoVnUEMh5MANJdxZN+qf9w5mWEKA
EMxVDCsEpmKjLrm2frvVT7AXYX6qqnN+x46Tf7nav9vFf7nYlU8Y1XGSy67Oy8m1f+kcvi5as07+
lMAJby7WCRYp529//rjs70BB1ErZHPLfAsnup41wXC4VxtlU7tI/PVQwbEtmb937XdLGquhHvqeq
d3a7viTPd9XqwwPJw+wv21oYO59Hdkn5LpJqNQafTrcy3VZOmwUbw6U5G4rRb0l8ce6Adp4iWxVB
cNRBRzE3Nke0LTe2r2R2MmxFdcwETj8EymX1moIcSMsy7HiybPFV6gn02goAGiY17DO168CApyZ9
rV9ux9sEgyeiv0P7/GZk7JiyWaNrhQTNMXQMZX9/gxky6d8Bhb+evhP/F5hhn10cy/nt/h9MhdOn
rsI0OsMuNrF2gsV0PE6vApbpUm7c8kmRgCLOdHpSG2DuayapIFXLvTzfSmAVYdpLbeUUYxklFP8q
ymVsbMsbo/Hlm8Vpep8MB/fH4axnmdo+KF4K90TyCHZBEX6pC6ifhHJdGaf1E0xMHTn04RDE/vPo
LKh1/NPo+ARiFq6VERgfK4+KG7iFLxtSuUKgkp+gaY9a2u9GH2zoa3UCVfaiInJzooMzE97Odm4G
lsNNczKcbaFDPzia/DjdySRCueT8dfJdZN6YX5KsDim7v+Dv2cLvb3YJVKmQLpQrn7U0+cXsfB5l
DkCSRDvdXV20xiZSwkJFW4+5IUfaZ9rVM9x+b7ygzz9rKMNi23CeGDW5UdOzXXqbFEiZjv4rT60I
cO8OTwXLvZp9WbKoLeINtNyyXaIvHSbWMfgdup/7x1j9E4gIdFCI+epZIkgya2eNmSSv+AdJOOJw
WMiBq2iZGjZXSkr+LYZZ1j/KoCrmoo4x6RCXRv4DCpAp6qxNsgsSc2uBJ/VVv9SoIzBDj6QDZGJ1
EZ1o6OjILlbN6tN1SWd+a/VpPSMiBNrqEg8CZvhOWAN/TyO1bO3Czm9S7OFfGnU0eGwEcFCIhbON
VS+akpmmjr7HWg3HOjSrzjNrBjw7eq6d6/oIWtNIE6qYHwIThyh6+pqmkqHVFuY7qVB4x1DJTNEp
okGqRql/niI4b/x2jvz/qPpc1skV0+ndGBuOHmOAculi/rRLt0/0t6AaSBWbmKA3eFhtG+tTgtVW
Dv8REriv5/tFpZpqrR9GXwtU8/j99JxHDvM0mFaXLzOsC3qTr4PlVNEm6tNNpl2YVpFB0oLpUN32
dqtqOtPNXO92k2rmUN3dAechZy/hx1GtrLulxpabvEnO9/PbY68A4HOoDq7Vy6JVvlbz2y/ZebJB
Hgp5tHiTf9veToZT6Ns7ZD372myXkBiWq/CKx6Bm5JTr6ugtla6NUvXDol6aVy/gmYiiZg8Y4kzy
yR7U+206q2ZGyfTLGh0mI+Zhfalmv12BH8e16+pmW6qV2d1oUDO5nZVuC4Mq9vura7NELtyd0Xf9
WtvskhluaflkUqmfcmhSsl9L2I1fSHXXx+TY3nQr88YW5SXMJUjTw+wMigcg7vkm29scatt0bVKu
HeCsbaqnbXUzqKVpLlKqjnuDt+y8lh0ePwbQfKbYgdUW6fqsUttkbw6nZA6AR6h6qZ/TCY6pxREB
LTpRhL3TJFuqT3EzK9S4AqfybSpTTVHCeZ6hCKasNKgh9V3h2neunZq8+nx7wP+vn/+yHhb3teK5
WZolhbvyCDuzZID35yXZ9CZcnUF9/ZZa3ABBnQd1GmWVP8qb2qSXWlbHhbvpqHoeVY9031sMl53x
pjq/1mGZrEe19Lia2tTmWXw9E8ZIpnvI1nKbZDeujRfJCKDjy3xZLzFu8smxux3uePRazS6qU/z/
9wluYMdh+vbyvmB4dcfF2uXYzO6T/fAwqBVviMz7+2/la+10TFD7Xh8R62JXtX/MbarCB9/L49qG
rAn8uVzlHGYv10VtT559oUvDcWUfPUgZsC6AYAv13OZL6RuMXvzrkswVkTLK2yac39K+hvNUvoXu
BEEvBLcv0x/4wDGazpkELz9oSuht17SQdFhVl5tkfcXtjsmyPLyXN/XlrIY524WG59Csz83RN7rP
F74Nyoh7q7xk/WN14IiqxZvxuYYmvrCob1+zH5NSO52vT6/V67V6pgVwuj3PPRwPtcIpob8LFzNT
vt8Xb8GE9i+7+9I5GT2dp3W4IWjViTdHT8VysslXBxXGV4JcfXxNtkM6oXFvYEhWTrVluTaZMdT+
EpnlKJX9dmX5X2z2KTaszK+z1Tmdl+GkcMxtRcGW0KhL8q5ZYicu8zep1QLX8idE+c3/3NjY2the
oExIeo/2yxYCXLEHNFsMNh2s1comKyCMIqnIhiCOpYWhw8YjicwEAE+1Z1s8LYyGzdUOdNNzG9oO
YaNCbCCyEw51rbYXuzuTtXpx9hkYN6A8Bo33OPrdM83cUw6PFVIDqwXqs6S2Aef/GAOkSC1QMKaI
E5kZJKtplSQFBgb2Fu/C+xK2Ft0Vos2429jUg4Wki1GPWlC7RweT7fcjNttsQzYTBrrQRDjDRmWg
9vOqlZtS62Ne7bZsRhVDP3Mss+sT3+RWL0L91ta8G0BiVJW27RkHZXZjLoXE7oaSfnAzHrPZjN4j
lWCOGtsIItxFOvTwc6vYl6+S4h2L/WiXZlRRgJ8ti36VHIFVFmTsaagmE4LHKA48t+zZNEGd7eUy
s+L+k+9xvIRLuu5NuwzrGrnSjRseboD8VTUQGRT2HaZM1oXk8Qmfzt4BRF5OnUFfG0Ili5lM4oEa
7OR6o2f/KJai+lF8FddDveeEq0KDI1rYGU7swJrXlAbJF9uaH5fI+gXjS+jMTnSDW5Jh2oRK+kZo
e8kjOO7Sa8vc0VZm0fDT4XMGPjZJALhEQQD710EmtGkdSEqlUIFvQ0bxTcIkpjCt05cpo9PO71Jq
JK7KeBBY3nKg6WfhAbz5OOlKe4M4KYO3JXQpgSKESzdECWDK7yeih/Hrsb8E0ZYWipXrE1x1pMpK
wHXl5LzlQXqt5ydA5BRD4QCoswZg5lLFSJx7ygPFehoyVvZ1MrQ+O3ou9BSFetfjd663qs+eA2Ur
tPcA1oY0eHqvSBCELKhy6tRacAA299i9i3/8zIN9bzJ6IlPH52Y4B6TvZJ5yPbhNOwhbVhKVBZv/
F/uDPmOaBj4sD7kPNC1WRB3V0NAgdYEu8aX/iwmdObvBniiRSY1O7VYOLQEqvRB5yjcrBz5PGEIs
1MnhHzXv9i+WOk+dEnA7xIYNV8zm2BPawdsJWQKSKNCBGytGCug3BhTwjpntRGDQaE+IwIah4qNe
dAEAWdcFOm5J6xpjM+IF8r46sPNwDMzGCJw5aUZvO0ezduG2MZNb6CMdEAO52+pzHdNBcnZAiSY1
U93cpBHsG809lPJvFlD4rBYfP7xOhuthjQ3NcTx1MTfFN8XhhAqrCeG2N3ukNQBXE8SNa2dyWAn5
EoSzcLc8vE2d0ePkt45v2XbcxtVAYHITTlTFnA61hrZF/uWLwoUFmnVTjMQijWUXAudABfdiUXJ6
2A7NnI8dl145x+I2WXjILNoRzLGoqKjbFhz4JZAnyLzWyVc2OugrXPDt0AptBVZ7iqtn/0lZhAID
WkoUstW4dlWgGDrg4ngu913X6OP1rNGRM8DR7kU+f9Mg1Qsav3JtAmEr43QQ6pX764+fTHonkC+E
xoeqnXvNc1xyXcKO64Q2B0XiOK7eXLkVdXfurEfkcflMgFXrLqG2H0Q43qG0/Wnqmj64Npk6xYRU
ur5LyKS5OdG4j3r2k1pQWSguSVmWsgLdFK8ku8JpMi4j0OrW4Bv7ux/lluHoL9O6TAmYmy/Ssg+J
ioCwlAiiqI7OM1jsO42cTG7NURvm5CuS7AGz8IWsi/nkJx1fIr/DSf5TReTJSbt2MCoNcnQ7ruOG
5ZE4zu3z6RiPFhV0F2UAyaqJLDB36VBFZK82IzQhMzs8BVZ9bDVgBxbz8NG9636stImMO6G94Z49
hJOhm2FQvskoAC7jUD0gD4tMWp2UC4azD6UesslsczNUGUVZnG91lzYKMlgxn7QtwOlOeCHDlfK6
eF6mw2zKXDNbAgQVln/yQvsnL5pd/JINY4emfc9aoGxfvGI0l3o6MKUn91S4g/my26A6VXjZOINJ
cPVqiiLGuUj2toY7wlLCRVUseulcP+LCdupQCHEt8ctgwIYagqqey4m7J4PEkxesLz8c6gvO3ssh
GP3PVhBGkLpH+SEuwF4F7u+rH7f88Di4QnW8DYeausDxncN+tbWenTw8RK4sq3DeY+ODuc08WrjH
jYPJ4IHYPcs323/IB4ntCMke3Ep0QvtZMXWHP34YTmr8tUHquWfdLIa3dlx7Hq7mAhxcYCacZJUp
AjpGceiJnmmEwNKh/I/ClPvBPWd2Mi0Y+k6Cw/CM5YGYtEPdKWSM6hsyzVErApU052hO7SMohiLP
lwFDtIQ+nrPzI2W6TLOUQU4dlxgXlVWLXCJo4qUywdHh+v7kIrsiFHmed9Q7zTzAbHjVIu9nGYcb
3R7fphpaQdO3Mfg0iyO7QPHN8xwTjvC4dHiwnlS5qyWFj7gWemEd6myrKAW9RmwNNPLCRAqLJV4q
gxkpsfpHHzc487W5nvwKj2FdYa0v943p41JSJip0WLLNddVUxENyvdQC2E7WRlwqMqZMw7jkHRlw
wrHr0L2DhBkY9kBGEHWedtEQzWLBCYuC1QDnJbb/hNrb+9Njlvql+kqXH1/jPFJQ6/AkSLhdoB+U
nCfE473yTnC/AfYEOJ2gmjHwTPA/nkGVCQUGgbwMrW2b4yA6NU+x+4cYoShhHGYjsINS6F7nO0MF
5ZHYGebnvwKrutG5KGTrG2pTQeIkEQN5EsooORxKec5D+b7lD1gWhBMqAyt9+T0mJxapdGSJXYBU
INofd0pQY6RAOxI+WLFr4d61N666XJBeubO6y9aPTxUOO7TkC23MBs0Lp2aTFDOnE+Q5qDdkLOQo
SElGTbwSFi/jZ+Lc2uC28DiBIW0CZRdIS6KhF3ERcYndpEaQq1OvNu024nENlk4SOaFCu2itkFLZ
OcqNXJaLb6f5yj4DU0ho7nijLwtmH+0FuU05qFZobtS37sYxALztaYugO5JHVHkzEijgomjfsBOe
/6AFgVtZbNG3gOU+V7f5ez6QOIofYBMYywc2DL0bIk5ItPZaopJzvqEHBkkjtaP3/Y2fl+raEHf2
xX/nd/O76d2GQ4/7rNXCWNuzz1Ts3ezpGP+L8Rt2yC+0dY1XzAZK0sns18e5/Si3x/dXRCOMLm5Y
UAy8erPESoG6gmzC2WZRIsy7sDe42WLccas9jlPaKbsjQCYKLoDQDZVhOG1LQLLxxrujqBp23VJu
LiDsquWj29rL8hakyS3JTcl5e/0IGmgF6hmmHu4lvITy2kPcB/KvRichEcAEPTJWKu10mMwu1+jw
ZTw1j9AwXYNV5s/glAG7eZ7Ox7B++HHuBPmHNXYgBUZcDqHTmRFHYzIVTI6xIvYZeTSP3msHf6RB
6QUi8K4AwKgbEQCPLPHh8H8lseu6kaK0OCeJ9b58W4rd8mZ2Qics4yjZ8B5+qYP6p3lWV2MkAshv
jmw7PkeoVwcmgATGJan7nc8w8z7eFL9IDICm1eeTmZT+6x33mKzwKDY2yZN96jQu3uMMp+mnxCjr
BhwyCA8BrP6f4g47vsgcmD4LqseMa0b4vpW6izY+43tD3TwyTM+w1OdZvKtih8BjPfNGRTqIlttc
QVzvrF5HTxIPQLaBh2X3Egdw5QLcfu1MvzpRZ0xbZ1G+p8LSWbFon4cGUwozTV38itLe3aEaf40K
QtmOUfdh0rMc7l68qK5ZSiJMd62Ioc18gX/GShBVDPqrLd8sva/oNm4NKOL+cL/6nloWbXXsx+Yp
y6eTPRdbLDGmhuv25i7X2NHjcY9IkMrc/QgxOIUJln7GFQTQ2DvXWLTYLNgjkXgNAHXZBoSAN04P
JpwSDHCNOoy5tEsr28iDkM7d2hdcAtmjxMJqFuSiSSTSTQX+sQ163YEIWWmpa77pXCS8IG2WIovC
CXoMleEbx+GOFi/kiN+8c3y1rD3bhdAVTbofYBCjadTMvIImcI/NcOzZE+43ZcYtfQtHciTpRrul
Tw9jkzVQvuT6PXW3fPcyMdKf6HyYuWJEKOC1XdD33AnAAOUASnXGGPzLWrZtm5kRLMs87ykohiKQ
95rzvran9S8mDqPminyGA9k1Km/Z9uW7SxurfLAT82fvDGi41kpRq0IXltvrEC7elQ6+K3ayLJxB
+z3ZO1BVbgmd+7g1wGuPvzAGkE/TZo/yzpWgvdRElhwaxRjau4oDUZMHlikqplC5YZZDvpipU0ul
vOim4pDy+wpS41idvtGJh4FWYr13X41Ftz2MijXflxty4FPLziIhJzbJvrT8DJMI88xU88wW5fCO
JUpzTmezyaXX19U8Xi2bq49YL/Kkm2mEHt1Jd/CdchZ/ojrYOZgk48wkaVeVi615yuvE1czbsXpR
E+VOYoIalVGMkL5TNMen+YmuG5RF+5nm8lLNvDojZITyoayRDoHSgk7KiAapTQEA6gF1pYmnENpP
xpIrgB80YTFJ45zNp5EMve0oZAtTSnKVOZOtzxjd+/byuz+ZsGTrl6+jlhGRxnDuHPYR25OG6Axm
+BlT21TLVM7O1jGVYz4IwRCiVUhjl3iemOAIqJhArm8reFaYMhmROfMkl7MbsOXxiyFfbHF5fRJw
spcHasr39YsTCteJDJjFlvm1/2b8H9MPSMk3macR+55wjUEtLishcjz2xCjOvVKjwvmc7iA8cMab
h2NPX2VRIZV27pXUdcM5ziCCbdsQfBV01JZjXHAnim6ZEt5otiBq/QCCH5o/2THKGGYdpmmcME5g
zKcYNBmaezmEHJxxGbVKWf6wUxnlARTdhU5uaJ+l9ZsdJJ0jGsxZM486cmdM1JVbKdchweVX14UT
99Otxnvr4ISI9Grc5YaIMYAWEdHs7FrAM0JjPONFtyW3R30GBuEpP+kukXPmBlvBkgwHGs4pbjMG
Mg5YrFGNtfI9l+RsLwxDf2cNYbGuNgdLlOGua+5eXBCe4RonhbnwSg8JVxAXJFuRunWHxa03fvZo
XOJEbqbvLkEGULFKi7CZqz6xlSlAtzi7HEMbIApLW301LHBSbpFw6I7prnZqwDLgCvmzAJGfROcr
1HZVT5BTZV0roeZjX4XQPWOspwl+C0TjGVZ/kS5/Xz3m6xI+4JvzHMeDsf6+Z8YQI/lYi4hsJMdQ
tFsyF7HFfXR4HPS3LzAGRpjaMrCpiDKQc3TTOJhuT5JDwMe2L/Dk2nrgKfCmDvDDoMJFJoaShpk0
U3SNkBRtVAlt8NWVQk9DAohMUurvkCQG+hpwtfd8U8OS8WGAQ+j5QdKTo8R/aeZ7641aoo1kWNg3
jtvRYssQ1r426fLIExne8qV+KjZ1TZTH7Sc7kBxACC3pKeuNHT+XHCDb1vjZ4oljzIXr/ODnLAiI
/Im8hY3Hx1L9a4nPXm5xpRC0OjVE5cwTCtwzXVAce4YhPm6AQ0VK9E8tpy+IT9QGvpOeh1BkOwzu
kxF0Nb7xtYUmoZY/SA04DvNsOfhRSxp3/nj50GV4PbV0cK8Qbyyy08gNNCtzKkIt9uOC5YSfbgxU
vLfOjwcFhC/YnXGjcD8bHfEi2LA35ZnMaywWsHUj1vg/ws60SVFt+fqfiAjBAX27N+CIOA+8MbSq
HFAcABX59P9f6n3i9tO3ozvqnDqnq0tl2OxcuXLlSi6Y7csuLJKEWw9S2G5a+DeIXIQrTYUcjqpK
g6ocf/JCsoAlBSngje5P0ScSFxHBvyfQvRnRt8QG2bcIbWTjEEDJqQiWTKgRcflEn8jDvkhOahUU
W05kInMJC3TvsrvI58XtVSCeLqv3yRx6q5YMcD5IrrmQ6yPoTX5LMN5HWyEHDBTcI3ct8ZDdSeMk
nIu60nLEQka0ldJ+KYxuDcU7vgtk+ZIofKhP4QHS1hm3hX3nSdSNnccw5b04HFai7C9yfeVeMEdP
zpp35wwEXcrdiheSYgnqkCdDxt5JSJYdShaq3BzCKe4Vjc6dcXWWk9MXKy4ncksL9ynG+ziEWM6j
n41yNDqZrgMxsEMeot1nbJ045Hxccq6QEkJSCyW9f1tHYJ4MzyYizWerMJBdSH1LqCb5kjxMEqGz
fwoTXipYQwor/Jd+OwzNhc0XozspyxRLGWUkvgmi9H8bS9xw3rSp1EgJR6ogQmdhu8hoY6lk3d9u
FVI/kVTr9EOxhqFq4oNX2mCJTuFGCgVCg+GtB9+PmYsvFZUIbkU+9PNvg/dZjXg3PuXjrCfvKF9S
NsLCgUMBDXXF6wEupkLNyGjXZaYy3wQ08bfMeoJjFAAlc5gj5vsJfrINxa/gGCHY6nNe/I4cv/H9
bs3nMyo28m/e1herP46AP3A3Io3jhriLSkkPTpz/Lcshva/zmVPjenMS8tFCDzGLLdVyxEPpkIDb
4jXMG8O1hikIFK7Jhf8uf3nrA/9XIfZf9ctvArr4dLIaB8OMpjc3c2KabZ/aMFWGQ1vhST9lQ6Vq
gwG4wm9aVTRegnrTjvVDf+aVDJoP9cXcEsOfn1SvMUUao5kBpO5OXSVqpyM1be2cLebxnT2j7hoI
bO//MNXG2F9kbP9zEgxRaJQqzLzBJJC//0UF2MgPh+q9xCgLsvdeZSjstiQuu5GwonVhfEaiyBZG
FJZ0sqMDSoplN0rwAhHvzV2X3xtWcfyS1wp7KpTtizBXgqwFiAEAJeBBwH38H7D1aoyFgBAWFoDH
Rk+Ay3rCkEkyJkypYMCkJ657ZW//XaXuLzH4wSBpMT/D8m5bDcp8pPARdb8aiHkYNAQojRZEuFHA
ZPULWmSE+Ex4PnOxGpbfatyb/z74oU1iGH3DNWCh9sGGfCa/KQVgqRR/JqqLSdm77vVm8ExYRhgH
pM9MWHYE95IHcuRHGsPkCx7y7RR4/Y916kerLvhROBvxegDXioD0jRaKibCEZUdav6SHLUU4ivMC
aeyxk3JpL53qJnafI+ETTceGapGaJNfC4UygTiSzrE9Z2tJpKST4nYdOimhUCimrMsrt+9SMNzzQ
G0MepORH+owSdgQpDEtxUfInyaOkzzgia5KYIY6ekoK/U7N2pScjJT8lBNEin5qYZsp/PhuKbGJH
7xy+vZt5DtPNe2zcqYkITTYmsbgUJlrcNCmava3bGu+CYgl4L+CfZPvQh2CCgqrxrRpIWaJbdYS6
urRQkJ0XUgYThw7JKeTHouYWpvYAaRQXWlaq0LZ0972JeLo2qbeIa+LbLhI6V9II6ZcV8M96gMl6
s7z8b7lBK60xFqz2yUSkICMvFEfHj6pEeC9p4ZYGwP9k1W/N+IcRkrUgmFfmq4pgA2LlSmp8gFZ6
m+eAb8RpQlhZkY9L8JWGxk8eKC+Q5t56+wCtuPf48RVeUbjA+veOPF4+T7odRfzxwLj37cjBOos7
Iq6FhA0x2/SsH2GfBQRn+Hxfu431A48JcVqSLzENewM/wuAnQGIQ31l5MUctPZWSfIoI5kGKKBSb
tOqIfFkmkstDnk4B1UfGtHMIGankp4ERl/xu7BtM35XXwvLChRmxEmReMcg6cyQrotHIv0HHc7Ml
eh0pba2252U2kIyySm1SbERKPI/yf2Un+xZiGp6FZ/pThJB87cPSS2GGdpZ3vDv5FuhArBvuzNm8
svHj4MKqEXJR0kB5VR2iWphT+RKhzSeLbbwV+TxbcPUHUm85y8N/Zq4fOF6xR+a4z+/J62BtFIjN
G1IbOZdDBwXPz6eVSQyVzTl9qyQfdWFHAKeCdsA2d3UBRfw/dbNYgz2ApnILVi3aH6H8yNJoJpCW
ggtISzjvCrNehby4jy/AtrJ7dtNBncplTBcfOo430UHnIehDugljhugmw1yaVoCRQnOIJ9hhALXC
YwtACiUNiGaCYfHTE+TMbwohkkNSf3i+T4F81StB9Aj1KZmXZIqMi+YI860YC0sWJl0tQmnCJLBU
WVHin44MG2SJUEQOjL2E6WDiJih/yIaCouS4LOQsNZHIoEOBrHkjKOlNvHjXaQT4EQQl02XfnZRM
6eIPICNKlddmbWMx01be7v2mzgOvMmmflJM/MMmLfsrPRvb5pYhPEFLoOszesgH5tCeDgqXnUXoh
q+uqZiwGiE+OSFp8LihnBd9dwHr8ufcpsYhljWDg28AC8ss0cIGv4tD3ArR//sT1BfNa5PfMSV5Y
X9K2KvmEJLfyoBVcfaGdaJMli9jxoL2vafiAwpGHEBNKucyyHcgLohfJlPxBUi253pKCikbh/Ujx
YImlzIdOIiF9lw4EBvNb/vG9LQj3gECK3uMPj/RuamEAt2TKYvjPq3GnlA2Kn7xVyQeKI5UJBN+E
PJskYGDMKHMISSyTi+V+y/HIUQvFfOfaSJ8rzsfvUCugVmqOUlagqoeeRLrMRBRltCk3y138xBbB
uBJV3jMOGOQpKPFtG/YW9AiKA8dJFNm75lHs+4ReK2bi0bdbyu2OebzlDY7eY5o0MwKWfMnbgsIZ
NizQVlCfwNeTL4ZkJx+A+eoK9j2DgkuMKTbaxkDmEZe6Vosm3LcYgJtO3Du1Mp2N6uRxsHry4HkW
o1EETWfRP8SMf24k+AVhiYj6F4SVJkUUJxmjqsRJSnDUR7UA3iJ8i9pD+i5KTYEwUfvyJqqE6RJK
DaKBlSFrSfQpEkM+WfrTO2+fXuZK7mhMJQhVnMtXApMrfIwk/jgFoln7l4tN+Y+C71/O5bd2vshO
d7dKmTGfTy0EBY5qXTmP3MsxW3GO3ZtuG5Tp2DkNt7b8IWCM6j2IZvescvfary/KOITkR3cbNf/R
KmYJUP0LkH13G/1ymaNDJXsY1rmYdm3lx62igmQcCS9VWfehao70EyGoRdA6ELdTFgqya82MW+fv
WUH9j8rVGq4ejGhkVsjvHY+p/aztajfae5GCaZ/23lQF+WaCqlq9kJ6rYFNu7VR80YViSP0xfCDD
bRXqsQJiHI7q4J4CPLcKFey1H95mWLdT1/a5ut6k3R5Vvo8nPbBrThS7eF4NbvQXqAInTb/nthK9
V3q4/7FNz8ibR1PbOSKAONXlpyYtbQx4pLan5m0ucnyaiJOL94+7UJac53/vwn/P/rduwd3tUr2d
rH0xZS5SparQsCfJxGhIZ21JH7fmV+2kkmV1fpvedz/UHxrhA8CuIzrfT3wf2mFjiMy4tFd5RVVr
urHrMIamsWT89N/v03ss4t+O9LdZZ9fD9cxqvhZTU1yRG1Ev2TsJc5VuzrPm1JGyNkZp2jetflpV
q4tbCY/r8l1HD00/O30C9UQGSmXEo/WF09hcfipYe1XasMIMnbruuq+ZXV9mKLiu47wcXtAywvlC
0p4wjzfVHV1AWWc1ZnFNzkVgGR73tXg5j6te8Z67rnHR+7Buuun8jJzeULuGV4aD5M7dJ8bjHxfj
z7etzjA9i650htz8lsqezoZdHA80O8nTzHg8fDKY8OD697dNs2RhfDao7QgVS+EGkpkpA53zVsIG
3BK9zJLq/8O/0frzM/3LYUny+sszbabHayOtpnJYUkFDdQgq5TEBQhMaB3vw2oFJiORiHKHwrh/z
cqnNiXgMgRW6CeCkjft0RrySfVb0LOJYIjFM3FmkGkNNROIohX1zc3uD1/uFAaRnHtDbW00gQbQ2
YeAyZUbJH88YpnwYXkl630kzOYlMExSBxIFrVaJFiEa5mRwVmJYvhnxAWBdwotIOJrUdKYNKhacA
DgqM+JRNMc5AscpfC26kBRLXLIjKi7quBaBc2itsX/OZQcgUkCXAZPctpQGx4MAHGrgilVk4QphG
m4LqCXj4obs/GsAH/G0qIguAoYDCD1izKMNKbSuH3ywTjDOAqGSFL1C3FFvE8NCCrfvYOIqAqzxm
RiL+PZ8v+ZvXw2EqPFHnPZWcHJSh6ctK/0OH/f3xtf40q5AJkP9dshIPflkb513tFJkylSmBXDhz
reuYqchYGbnOJV+a8+VL/H8qyF7K5OYy1kQqOyJmEd1NHStDuafJO+fayZ2miopUhnlKAsHk30/O
J1M3z+8CBDJ7vLSxl5HXkHO962uS8GQrhxSJ5bS76NWA7icxZCV1iDtlWVfv6VtnUniZ+pJiXCPq
f6lY8O+7OvdJu6obKb1dmKzX4Zuo/SX9q7dL2OJQNMFGVzJIYTajudgHSs8CeI+UVGojcgKS1sn/
S8OxBTwXTwDBSQJuhCEQMk/E3/JTkYGDmoRKe7WiUOTGUSf2qk9Kq4Lpr8Mkx/QENe6bM5AURBKQ
DECWNW9BNpS3hwKgA+VNae5pSuev9X8yFd4B+1FQ/2eGpemLL9/ZfTTlZaD/98CPgydT5DmSgXAF
yPbffrCiaRUWCRUhQpXckdkA8n90F0KmSLInOPStXIMwhBzgu3ARctSSRcHXkmWcOUuR1MlcduRp
4E1rLiyuiIhf8IN/X5P2H4PfL0vyN3SUXm6r3eP+yKf3zsI/T8LCSdXqoKu9nB5fx+ydU8ffQcaq
wrF0SrOWi15sQqva2FTVLj0i3k+uSoMBdu2UsgMjFCXS895019ZDTY+LqdUi16IH6ahrm3FcVqRS
JTW11wBftd0PL4E2dpx6pzU8aa7lP5Dsn5vxGxZTjy1G/9beLjC/PHLlUnpblRtYAZRp3OxiqDc6
/CTdnCa/kldHeVgGZx0NakggE3gWtdZ6PFyNTlqmM+rvZ2nCDlFGh+RW4tbMmHRX67/fgT8H9V+O
8Lc4drnfT4+VUeRT01KREbzcUu6kBO8aZOwzmYm/nXc0+oCQiq6b+EeaPfPRPMe96IoJS6CoROKX
flHL3YCppe2VerXpVfMr3fzopGPWe8daQc4eU79RuPF3pbJdpa1rv//AVTrRdk13TH/9InNl9Fh7
ykhQOfd/nOOfLDXsX87xt6BYP1zS7FLNcwDmka751AVkXi4/T1qQd63QnGyyttjKvLSt9hZ0NC2D
YXhT5+VBQVzAbTRHlbaZaCMFOpbaA8jnYstw14Wpr6P+66FLztqOHdyPdNSdJtrq6o4bjbTuyDTU
8V0N/35C78mN/4PEfjmh33byfeX8eFSS95gaSYFEKSAckJDHYukr0Ufkr3ixIFv8OHwLG9fonzZC
W1yJp1KQagzTntTpGoTNS4/KGwYerUjP/n60zEr7E8T95XB/e8pfFSs7XSsvecoTZ2F+lQkvTk7z
yd1dYG5UhI9kcrg0nwdGok42R9Dj0YmeFAFwe46qvezbNBgTFKtK3K9WdGQ0H1QEqPmzRKuJ408O
aoQTTfOZgQfUhGZ6TaNr/dItobs9NzMm8djdUqEfpf4TiKN3XCnqV+VhYalyZadeLhlHo8vNHt5+
8P5u9M/zwmq9loWt6mVF/YGEQcXTCayhKqXYPUYpexAKQ11e4Jf5QNkDI5/jTeQF1RbGYHMGuO4d
w03mz0iZo13mDDJsC16qx6r5YuBpDaxv+Ja3WnTObqLHpdaWQpRmMPSeqb3jV/veLhlBVrgrZVe9
vrFdLo+odpgf9Qz67nHC6NnxWczGliZOks292rYc5+Iu6LtPWMld9gznycSnsdUa1wzHnFo0Qjrj
nbMa7Zxvxvn2Zwu/8eXf+wzgXg3vMJ0qqOng0EHKEfhHZNROsWDay9Nt8IwUK+WVOdPFbLznCFfd
9avUtwov46a9umy1WWX5qDv88CLjb9UpVcV6p+31vc3nTnqZao6K+R5D1YGtB7mek1TuXS7GdTtf
pg9lanLNXufkjktqHDv9zvLW63UipU9h7ms3T1SvjxfWSmVMuVXVbf8BY9V7tisQj/pqthJVg+CU
niujvdL1PsaLzmwV4pns3mbCol7qTshSYSJSXPU4RM76uX65RlkXHsWQRbfVyZtrrAbWeLOMd8HQ
ruqdt72ZanqLvJKyDkTJR96ub/ZVNS1o4m3Ah+SrXqZf1VnV7l5ielR7RtqjFpW659Rb9h54EL/w
Sz6rcsmvqzc+bLW2w7v6Rwr55yjawEe8hCdIg4zk/wd2UVR/NIrLCsuXzsutUip5z9tu3n8ihLGC
msT6T0olUocCRzlp8+rZ848Hx2dOoCArQDqkrchpxe4Fah6gfHafdfYw3HMoWQhcSH5udbBLqXUO
hXGSmSjyX+GfVkzcFhwjRi2CJe7/8GSoyrb2v9vef8/zt328sC6xfTuaYm0jWdeVzpkE2TetVLSg
ISmB4hdZp4hKDygzRMlScfKh1LhFhSE6FXY+nPmkAwpbOtgurOWFcfvQq4LbQeVvj4wqmiwG9v6j
Amr/kev45Vb9tnNfK498t7tk+fTiivPjgmGG/l5jEDTxzJ4fLhaH2Us7pueTaXltNRhZg3bbVAER
6+qswkVJB+DySbioUIVhnHZKEL5BjOTznUKRU2i7rusqZf4a9hqjq7qvVHmW4Gmvxy96PYfd739h
nEqpVvnj4Fn7l9P6jbHLVnb6TKNGMTW6yeLUq0Utarudo4pOOobJiCkahdJKzBS6ke/PqNer53DB
eGnTYQetNUPv2A3sC1vrRVGzHQ5hKvVwVoxnFcaG14ekSRcVBvV1SHG84y+cxOsO6RnXp0UXpIsD
ws1wF4uyGm63Y0u1xtt9s4uQTS2e7gP7RrWAWpEBX/uBv6gzab3TtcdOvC7pl+Fimx+rctA9f4EO
5lWK0jmHTa1r59DFJztEyPLqmgSkZOIxyOmoNo3MTeDLyhyx3008KuhDkmSsTM4Jhe2KTxrXmHzT
Xhu02IxmVTZSEMW9D3u2uDqtl0I8cNaR3xpfw/FZDzGiRRHpfH/PSs0FdTQd545UxBfUx2Oq435Y
YTh6QPVt21BBkGpvp3BFQNdNbr13DsoYjerO6KLrS1yr9wGLxvFttYioLXF9/V2Xgnr+vr6XNVPM
e9yWvZrRwIQfAAoZoA+0jCp6IQRUlRlFeDnq8On6Dt4+wydouQT0ae3G27ob6dhWT8VPrW5r2MoD
hqH0HK60t1+uahTwmxwb/6Z6EnqxcqKe43PZ2kVrstfsvMYXn9mn56nMpz5fqv7SD2rDLOZ+yLjy
VfPhLLrdGe8/ezW7iwZh3uwxKluVF/zNS9PRUyTuU1eBapSu0WxyP2cMcXh2GSXeXV/7U623T/XA
sEGnmRrO5FTr7vcWN4KxruO2HPk8DmPdJ/ZoS42d7p4Lgk0u72mOu8PW2HKmu4OzzkNyLtEU1N17
pL+p0Dqz71qKXqVFsURPc1d3to02Lg1PzfCIq8ZacM7aRn0A9sXaeTcemofu1bH80rCLNOHVHo9J
IanXJl7q0vYm66sO6tag0sUdXDSr2BzFAlshQKqqLnKLFY9CRgeT1AejtG6YQzK9naXr3rlHCUUX
niGKwSx1mAyvqqp44pAteKvRAYPpa2e6x25sK+ux4dzVbTNsdVy31/Dd5UpplmLrMr90EY/w0M5M
7mPFwp2YJciyqKr69E5vJyfXbbU0ootc80nOUncqrTE75/fsuuguSi9uAi0W7wcOLD0qrQNTXai2
xjm7k7FJGdbho2CdEIFV1uDbw0HHYDNyvpkAWOrTx/KbR/6s42Dc5UlKHCYi37npleas65DFvcAG
2nCG35ZfxZ7aVkx8YAV43YYzLnW3FDOcWQ1hSZK0UhcjHeQlpnO1cEvJkhaC1pm9HzCpgmYF0z04
T5nUPX5EkNrH4Da2uld57+E1cjiEyO24u0F/uk27Z59Nc5h4s32Pku6WLnk11J181pnqs952v/O7
e3WGGtDlTHmOv3mOIzWDG+CZUpFmXS1idd67d7drsunhaEGdX5XCeK+TMgZd1fawRf4JBVpSHe70
Ra33qFjO+qm+7/rqzCShLwf0FmvqBq1WZ70frS2lE397bhJ1O9nMnd7Ha3u7tpwORpeFwQe3WJsw
Zcu66neuw07f7rhYYHZbU1QyV7XubA1nPBxiO37xHv1pSWW54hC2uM845QF6AVyInNlYu8sqSvJ1
H69yHpI9VwYvkScLiKeB5wToHU0KeBtLNcqak0y3teZiN7oQlcyDA9ByKtswPLJzlruH4U6NrMlg
FBPqgg17E193RUALvVQfOyDrKfrplxNEmX6SfHl+gP8268Bp9KgRl7h2NXfhF2wgohBilrc6g1fp
lfLa7Kp+nXvve17wIi3Ael1mI6fqMdicvUnEhqmCOihRty/a3qmfYt7eBOEzBrKHad/Sh1SFlalR
IpqmyguTB3/URXuSH3WqESEl35vbcOP7D8dnNw4Wi8LD1CNrWfq2vpewYr2BJ/3ozH/zvesHQbs+
yNXEbLXbD1q9fhr9nLdG/LpJUw4ep56o7Nb2rZtOhweWcqHuQ3t+CE/eBlk1DwwrobmaHU5U4/Ne
Q/GEI6XE3gYEzDcr7Z1vfomWcNzD4qb1Ck73pkE1K0hF6ZHn44xxGLmHW5DDZat2qB5u70GLvbrL
8+2zibEdXsWU4HVunTRTpxM1i1IIbMxQJ6zxyF+NhgzT/BmypAUH4RZUvjmRPJj45tjY37Bnhena
QqX1CnGmTfV1uUu0yR5/GU4mjxLBaWPuu7V149SzifxxqoDh2TU4GX5JM/d0zbN/rGvrqu2bcwTf
tFiEndek0+KQht/np7rGrHzIaAJgGDy4iXHYrmn2EYIUsTF1FzemAZHKcgZ3hQ0LqTZ7PGY44zeT
kETO7ep+D+HaVGffHW+HNx6QZvnZpH+WDSKSskWkb+4sxqKGHed60gs+jSyVTtmX4jaHJTc4ee3R
rqnaROHX9fsJFbLzWcCkf2V9rexVlQ2nWVm5D+dWBNfK9znv5iQBVBRvQzNDjXidlPJcx2zzHV5S
0vfUSyyIKwxpH5zbBS23Kgwvy72o4tYJcvaYUMetPhudY9V72Sjk0i29J7iRHFuMsaHqom6s25iY
nSctPEEzZ2EEi4yFe9ixwrhGqyGhcwGfv7L1iUpN6iZMFsIOxx5X2YgJvXHzyZNOv0DRr+P/LV09
L6EL+W2wki2xltB80o+FMU52TQ5mVZUl2KPZp+fjQlWWK0SS/FKFxeW4qNlutlhEMdv2Cy8h/gqO
Zc0GyM1qBFT2rCnfH06pc0FUdJkxZFWHp5gXJu0wWW7OY3H2rWiu+paf3DqTg4ueZ1RatkcXgh+p
dc+Q178U24OxuamNwAkviN0NT/Zk74zK84N7UJMay/KmQsE0jXHMYglDfgms3CyJy6TIAEaG23D3
jrWMtTHaUUb0gmISTCZ7xIQl9VOp9a4V38DMAGSB2dAcwbxO9mqyX8AWYJbOMPSBpVcv9YodOLMz
b0HTB4N1nDMMGAUydWgFJR/kzuFSYS25ob0Id+idHs3AUKuZeVaTk8OkiLk3CcKsx9Zy3C5839sw
beDiXSjGHij9HSAfCkYOta6GTo769WPzB7VHkdHwJmVsRTsFRsgr0uMBm9s8KO+BYCTgTpVSyLFX
Mdzbej+o0YZybK0Sb4ddNHuSwgbkVrRoLkm3paeDtOsgZl9eljj0xpR1PLvNinvTQlKjSjOGXKya
ppzTaXkfeYWhJwc2rJ2LwCrI1T646Cqxwlk9tUdHGFZXGpr/MP1ZUYcj3vMkuOVu+sPGXnQp+B15
GtjF2S0p5FpRd+fGz2VKTzK5K2sAjB0PCiCOpUHvNMsMTMN/iCC0mIQWqmsV2PPqhddypfRjQrct
NB2XybE55IL1BI5kuWF5M+chitQETOoSKlZO0sIyuj0o+/cvLPxeyqw5+72GoKA34tIZAZ9bh+FF
xxWuujln/3i25bXx0aFrIqfdaNV7DqphpqBtIZ2GeHvh3KdwLstZBm5fKsrb5/yqx/VWPx4gmqGO
q1q34B7oJ4yHPaRWVUk786jfXxchvJalp3z/gkbsn+mq2NbVqV9Xue1YXzUSKHW4+nuoikOr5tCY
kJ496KT9/GFzYVmnPOz67rMenLgJ6O/Xeg9bJ26P2M+4losoYberEdCkpIofyJtEPSeWuqpnb12d
PicADstzz4Wuok5J1HJAs/FPwz8rI1Fuo9Pv3AMUkGGCQnrL5nrfbEutzs1jmkNdMTfxzBUoD/PT
tpz08G/Ln72iT+dD0woytzq8LL6itJ/n7qChdyrfNGvOvLcseaoYHvQZPJ+qCAe6cN4DqPTL0/qm
hMt7H9uwdd7vxMEZQ9OzYr5q3aMPoPZ1VowUpevqns8r14lF+Yq5qi+3MJBykfQaEDgoqSw86ONJ
XRVbjoFZgjunUXMqyKoi1dApVvS6AsrUhx+YeHbf/oCrBS3HudS/1hFI8zZ+jddZykU6r+tMmcDN
lGSaYfTvpp0buVPezFb6GDmlc48KtBWph6pHrjH62QdZ90cU9LTooYifxl4HCVnPxQt22EC900B8
8pU8nbtzfKg5H5umLhrmOrHBKzfm3G0c9JjWTS++OgxYVmwAysDKWmf9HLMeZfMXVlk/3AymQ1NS
3lEQz4PdXQ8OejQCcwReyN6L85t6fJUZR6OJZGw/3slpN8/YM8iSqmPzkp6DV1RSlztOct48o5dY
9ZbLw5F7cbMwec9nJEDgRTTobSRdda5QHf6IDRNPP/75ci+EBMquSeINTt1BjZcISZo297o2q80a
Iue+nN2KMYjXL52xpbBzk9TYsjHDeUTO6NoFjCxyr1uMjxtiWmvGCGNtV9wu85IZ2cK+vf++FZo5
1g8Hjtvs1KrqVtdHm1iNnCbPvTRuvlZu9dUnF1g89fmsZ6i+Vbr5tr+75CYCEiqdsOwEV89UOVAx
DOO1bwfVLwLWGsNEA6WtfJBErUoTz8QEn2tCo9ncv8aHgzb4RfY/S1cXR0DLrp8mXtLwSbJwbHw4
9zqvyxfZV9XSMzbPzuziUijb7i7oRbCO2lec7/LFQ9/7lo/U+xHuwO7DaGdvT/pyWZF7QTnQDCRo
d4EEmjJXUGHv33sjdIT5xUH9ihyuMds7kVdfppQ4NVuStk131yHxhwW4ScZd05G3HxfzlUO/6h3/
9cOOSNEonIn1I7Gk6F4f3u7JVKc3Nr01g8rUVMhpTo4fEB8Q35dcgWlgNY975T3xbsQWslgObzgu
b4ZVuey97uLQZ9vQKXsv1X6T3VXh0AHbgCmZAijiBzjGpxRamClSYcBeTf7nhTugb6FrpK1u+k7f
X82hfdZMwUQUdRQ2LGTKV+R42bh0U6PGaBQFwL0b+S/rhaD+c/wh4qg9Oay+jieP8Sb0y7LMghfw
MB5ODMY4+G3ww34Ax2EJtFJlL2Si/QKWl0mSixc+SygfOFs0Pi12dZiTTE0uwvG/g0S7UVJ2FzWU
uoWRY26ykqpQPLaHFZNRIvWnKpta1L3oCpq36fWsIseAMr06QrysjKbibrQnxOCgUOWHF4huF7y6
FYcMp4ZW5apn5aPH5KFa2ECf3W08WRhDHAPpM4RiIAcboMVr7YLkB00PeS92x+N7qpPpkF18fMZK
MxjvGORE5HBXBXl9pKqD78McT2aBY1hdmqRBIKdJO4Ys2J0d6aMIWB9um+SBH92goQ6jEB0xF5Ue
91jRDw8AmlR7wAHdjrwKDAaXBxLHk5+N2oOir9qpf9ObY3fzOhCYQZjA1JcONw2PS1hfV+jnS2fg
4oId+sjQRgC2NyuT9eJEMt271+nBaTjfWCogJxWKjEwkDOzWBoQEnyF1hk1KYrAj9+LACOgsUxvg
PWgu095y/vzK3JOaBx51o4MO9wNApbVyrZfL8+fVVrjoWM07TpDtQ6TLeH8zxo1IeYMEgjrItNuh
5kCIiFThT9dGs0NOK1P99AXGxvJnoETsLrSR6UUCwuWrj99mUzaQmU0K+v1sbSnCq3vQ6RVUMYZz
hD29vkaeJOrZq85+GpHzfUX7jHeqygdP8veHdz4HTw3FhitnWZllJHX8fQ20bXPbnspebq+aItD6
COHQIbt+qi7sJGyKUCpAfhkO5HsQesfmBGo/iEfBs7+5ju0u1N4IKY/yrnUoP2fl/BixGglKFpJo
x65mbbFphSW2cerU4rQDi5B/NSydLEy7vTi3Q8udHF2Kb1rQJiuWtdJgX83cW03dUkSKxxYZdOQU
rVHc/LHa3IBje17CO5MJpYp5qw+N6maQdRiAy9CfCQBq9LV66AexltpZ3Rk8B83efdEgEKu6qb52
vR3Jba/GxFYpruV8XVhW9+khHHEYFVQbg0GFmDsA0G/C08DzJnYfPWJP6kZ3p1cKUofAyfT206wU
MBdzP6tMzNGP3UdGAnaP8NhUtyPlvIP7xsJtMojBa4BAd15PWknsLu8H1Tf18oHGsgJWmfzsTX06
+T8rdmSNUiVXWcHsFFLLqnNAB7XvTULsNJT9xZqv4jck+aiBTnE6iX+4k2AKQbLMK8rIAZyXXMvy
lYyY/P058ix9Yq1CYt51GHgTyHq+6pODPvTwOR0SwKter/e023Vqeg9AZWc5uCZqfpqVhzjc6ufA
RPaOMauDXsCq6noPy41T94t2RLdiOgWNJ7QYmc78vH46et1/MQZWddawczDOpqaki4AEXLU8geKD
QuOve6s3zSE9xkzYWLJ0JjxTsO/+5N6cjH4q3wMzxBv1dOnfnWy7vJOePda3pP2oLlKnkQeHRhD3
akRTxqO/2gDSuobLzZzImsVoD6sBDyS4BgX1XT9tJzM6D4dOlYYqWz1bdREBil0bg26hE2zWOKZS
ExjqYCLVdjD28iefX0CMjJ0ISDpeLlF4jxWDJmrTGTi7u/u0RaDmglR5OYGXb9T64idTdJ7Yu86e
ew8eTgR5UtRfmDwTEbVCVUYeTLT8iSnPXnSNBxPiiYG7OhSC/P5wNiSkSb0V0nQxDoQHOg1u5GCT
yXnc3vjBfhKGMuJPNqeHOuIqNCKX0iyYTQEdRWVNZd92rOMambx+FF6Mkb0uo5pzqLKScNDeK8qK
bHLvn2nVgdhiRLE+f2+ebolU6yYYBBriwM8dsvqHQ9UA6rfcJaJD97fC8NBfIFJ4ONXKN7m3ACPB
VGUoLI9KiY8lmN2egUsyDyrOgK+BAiVFZWdrgBlupEXRIMzamzs7xcTstncY13WNla7hr7LqZhvK
B3J1dij7FY/TA8TAFTLVBnKHMC6X8hISMEfnDQHeVs2fx3yn4KYnL8LKc52O/HA3WjAuBrhE3p23
Nya51IrUvJ+V9A+CHbxUTNfQlYwSObWLo1vA7nl2RlmlW/RSAmv/5cb3zRn1U5tJR+WcOIPTCHa9
iVf9OtGjq0tifEpGK2dES+s2KfGMWZc9tsKtXd2h1l8u9zLEbZkccWI4DUPfm08/cib2URsVnZQ8
BAcicjMaqnQa30s+MJNeRGL3KR8n5e8YTJw4hJgYXgiJV/ewrjc5IwuLByqNJArYEKvDkLyS/ZN3
TvVrRx2SKBuRjkzb6dA46tK0ciUoD+5Nk2HSlfcFTEwuaYXEmnT3rKwjYkXdyFSwqbhhvXMQ8ZZZ
6ptCsT3rekEvz/Cycu/C8hjnoBrMjttZRs9zP9Kw0bRCHrCyQjKOMCWZLW+TTqfWAiw8M1ACBuNE
wO9VQm0CAlr6Lv+PpDNbUhVbwvATESGICLcsEOd5Km8ILUtGBQEZfPr+1u44Jzo6untXKawh85/y
bHqXN42quMzOs42DRAXM+c3ICnc3BgS2HHOpru/1j+Em4SrpeUcuoQycgxcAAhVgVxYmk6d1qgCA
OArg/sf2gbaMsbZ5WSQN6rngd5zfTGpy1YrSdP/H4aywT1hR0b8FENhE9Wo/2L+UzkkWb/wE0fqJ
HhA/U8w1+ti9ptzN985yvgMRE5vx822wtn7G/fWbudz15Bs74SL6IhhK/yKns7Xxe0T4NZ0tWV9s
9tDRUQW4qSncUzx03MHiq58JcDh1o3n+FT/P0vHthuHXGAjtOZ0io7Req8xa0OZpk1//TpDwHxfP
3uDOf5MPsXYNW/bzuTfQRoSvhm5fsR88u2qTulQYut0lYlpMl6/WgVWqUfz1D8sh8m2by8qFk7yA
oLNiHPJStPH4La1PFeTZ9Lnr3SJnCJLKMFC78sAv4WMQaZhgQrXzXF5mbeB+z7lsovTEVtewvKgM
7WM52zxefxvfpYVqJDNGLwhicuR6ntOff4EmkvWPv/uxvBzVu7iSlb0Ug7/nYHx4xvY1gPG2A1SA
lZjWmysKi+tPNwqvg4I/K3EA8yN+4it9N2KN60+1vKqL6DffoAfk68IoG8ylZaUs79rWFBVmGZoe
LE1DO14k5uYRLkJdfqeWMVGO4vSVvzhxqGHjS2f3FJGLVyCaWaHbPMzG9U+IVRQ89raFa7OzI+aw
T3D4Jpd+40hUJF+G4w78InaHTI1SIKFC21RE+bEPyrSwo8YeCF8nThLhDD/C8lROmam1MelThxcu
+7bnZmQukvwzSY+GXQ9GRAlIqz9FBeVAn7Fm8tccT8buDYT6sn/ReDC7J7AHxHvTkcGhirU/fstn
+4Vq7zMK7VBtajlanu1iP6jn8YBLAidddKdH9nXumeqmYjzg/Yzqv2kxZHEUS8QmdgvSUfwjc3Bj
27zLHBy8gfiyc8njKfXs7cJdpqli47J5fRbBraEk7HtKX44yk0RjhkzQWG7g+6CNUUTAX/TnlByy
dwbEfp2POtHBNya09fpSDP8YQ32Nx93kOo+XL/sUZbT9g+kyn/7zluHhn/HR9LNhSwuKu6yWwFqJ
XR04WZ1Ytzkcth/8BbQrfBR4711B6A1gkDxq6laMx7vOLg6PZnb3xR1B6uaIoEKHd+M/BRdbBKO7
/4dRdXWUpPDo7+ntbyAUslWT91fHQOvLv3YP2O0iNVnybI1AD1VS9EchUlmnpKZ3PuDB/vE2QH8I
ytz6138F84f8h+xeKxefuZT0gKHbAH8W+1u7s24pQ3qddIUg7vKhxwhFY4nIosH8bGSPmve5KVri
5C1nv28kOdOWIiazxn5OobDIonC5A3U3iKGwEvis56KsHLPvbFsbtHMPrimhy37kAkxbdkeYsYQN
eu6t3NRrpJUhAz4r3k3+pMN/qq3g5jbTXZBOjQ3Y7+tP2dVg00egjO+a2oiwmQeVDdEgoy9k4c3v
nOw2hIzvkdKJZOAbwzYPadWP1ZEAnI2cQ0nWfm6/ffuqzZFjTgOxE4QPoNrBER+IyJFSHVNzJSCo
CmjHE3JFR5lef4AvVVFdgXr+3/gWTBKD4+NjSU9lxz3+cU4t19nglywcBR1RuDAtu5YgW8Y2QPhh
Kwvdpq5mZcP8rk378JPbqrs8INRiAWUveUK2y2tPs5d0X/HhKFMuudfOJukpT9C/mjlOOo5+8kMr
rwRQnLWylPg2u3Q4TvO98fSG1iIYjJoB2oWSpVa9bUXlk/pro7rmCo1fuxr0t4G57G0SySi69ehL
DoPbPHpAOBHCgwTmeCen/vUnd6tvo7R933yX1mv22KWbeMqddgtG71OYzSFhZwtJafZcg6nJ0bFy
qhCEvB2Zi++O4Al8eht8fEJuEOhXAwMCjlLnGKMHgLw93sfpdDeeSb4UWUG6+Z9nnvVXR/Mwk+KW
xN5sdjyZXcBobSn95ZqjPWYi7DgKBV2pvAHAstHbsk24Vc/xfIN7cyk+88/kKtiCR6lqhXJ5sKr4
uxLhjaT5P/wcbfFNxbGc0nXfYvKZ+fyLBaMiUVpfQGeMjXzydKJ22syOlMyS5qbhHdrqmVp1AGfJ
r35P7VWhgMDI+oQ+fSt1CsZrCWOWChNP/ohKnX6LLeFPOliAyZMKWQrKVt3Sn8JGUfoa0Higehk1
/hJoSDbY0FhPrJUPFS8J3fYFj9CRTzMLfz+FyCuUEyR+UVjSXe2ZmaFSZ6r2J0DeFhuTUlA6951M
7t8MqrH0uKPebuTCCttV461weuvs4cqgrWlF6tQ7MEXs+MZyeKoSGt5492SwfC4LUOldSfE9t3Qc
Nw1a6dnRCuh2/nZ6fyvauDeBzxecZk7sSNV5e1PHGUPpI7u+3xY6cFTpFD5Y88aCCoMMQnC2H4Tu
C23w8NynMZSnFPM4UnPcGTXM95uA6t2zOZS9xQfqSL4/w3uTiOQMrFVI6c8j68RiwNQAFVE0l2JK
MBFTiCTswn9+LvCTwxeY8ELA002wsAhYSplEQuOuS01VkM36zexZbXnqT/vfcVKM9J5rHnCZ5aI9
Gzq/TS9ov8rr00Rgb7K/599R8HLP1NTvB0oSY9z+sr1ZgtArF0bT8M+Pb9t4oBFq4eI0pIb8SZRC
Uj/9tI8G5YrNepVar2Z5ibDlQVOpVPt/xWo/kOCZ26/A/eGAWCKBu88uJo7HD7lQ8O8f0GNACLk6
8P71jFnPFOpILcevNf33iKO38ZSTLp89P+V744SWTHs+kw7uZTlf+na5/yDKgABzu9BVtJ8fpWBg
ZEYaVOio3wWDo9vOja8Djmt0qObwpsOV69qcE614H1sG7jxxeDBf5HUkaqS7lIGX8Sc7Tro64eb2
l2lV2cY5xxz0qP1d8hwpjRP1lnF/2sOJm698O7TEsxbptkpPEVplei74ucYJt2pz0NhVfhoLs5jE
38wrGK3ziZyPHkofm3ZWvhP4jcr1K49sSyNffIaTgluR+9uBZtiHpXiN1z8/7wlHKCoW0Umx0RWm
wvXoyVO7Cuy1ntsgMZSaLkvLe5InVgu6Hvcv+PBDijHayPl3ap9esz8DPfvMrtzajfbUwT6Iznpt
3Gs7+Ktj0d1jaW520RkX9nX3BP9Kx8taoTYghHbDkQAlWAsDGJ1X7g9GbONVMtPdYgdLygV/RmMP
/A//STcwmbT2rw7e4kw4VIgEs/vTE4rgRBCGAKS9BU/F9ccu3z9FXuz+ZH8YXBic8Rb1DmwyAO5C
RFHUnlyOLCz+NabQm+9voUAdb6/XfON4xO6clvZiIeOqaVF6iMqQicqlFdnN31OeYsVc/f24C1pa
BkvvV6vLdzTY/WMceA98m8ryLosGSWxMFiFf87biHJO4cg3NYF46r+LtsMp+7i+R0sqdIHnXR2vM
1iTTct1cwdH6Jl6qN7rb1r6ZHycsXIWzA9QpQWRrjSJUsqOmhV0QFQ2j6Ba3oWYjmNnTmG/xGsAi
zUnfVTo721Oa2styjUE/t/uMJfql/1zhyb4cmD6B9GySjcySTATX9VfwSme4s5QpwJb7p2wBDwyB
KIG5wG8FfzyrL4yFRwWfU/xGAfxU4aIms+cfpvv+0+jEaB5q1A3kb/zqky0g0URy1KvFfmS/Zqfy
XNlrmnrQw6+931acFA4BZJHwtnJqi+QhkNmsE+BE+r8NuMG+2l8M2mdmmDXfxUsiP9ESCn1R2p2k
I2R1TY1pfzOHl2q61UyfvEF4yNiMTxJk0eox3aJervLbN3f/2ljE2AFzz4o3IW95HdTjoL9kElOO
4nGvrQk96a/y3yPw8qXxGBTVhnYzPBUf+9K75vsWBKi64QWgTj7HnHDnc82xOeTs4tzb9ftuRxdb
WStmry4uE+j4v2AR3/j5Q/pYCY1zCDkAfc7owo9wPtOZ+jNzRgmxjyZirsdd9tsKNu4172GyoXW1
CVZc+ReLACaSKyUT1v/lBo1DFwkkS+/lddlMjgmG4h6NONS2ACs119l7Ee72+1LcwM6O8mz0K/ad
dkQ0y8K5jYYl/snRXhOTCZfKYbWPzwAU9tZfb18mLQvMxHoPKjEqFyXvolyyS9v9Rea1osKirNA6
ClYpqyp+4HKK3vLrYMPS5KGOgCNFLHJGQjdDmyAZNMZ84bz4CLZ0zrGcfQWGgf1r7kjhjAQYeHJs
g2R5psogSGT2TGy4hVUfuBHqHi8R94OcEkxRli3hA4/yl0tsKUfj03e+DjXdL9qWY6K4CarMFoIu
tc+X23DWH9+0ww2SAOzh0ZJhzk2HCqqVVaTfuv0VB05NtbW2Ikf9oQ+9+z5HZJ2J3Y72rLOTnvOa
HiJMJB6O4fcub+2p9bbFbuzTUAc6oqk7hJcuE7YewWhTyz6XEjpc3KUMku8F+MvMtJspYV6zo+xY
DQG8FQKHTAj7FyoF6Sfi+gKbZsya6CRDQbHVWofySe3IDKtz95rxoNB665uhJGmtevZSAXegTIJ2
lXP/6GRxGSggYBdQEYMyMGSUT4ICt6G2q1pv05w4+PPNDomW/HMohc9SD4QwDaLF/hyl2LICEf2A
/GyQ7u6oQhfn3oOzmAcKPVbIpQ6EisEsxCWNqK/b5Odh4Jz9BMhWlhkV8sXEtqQ9zqJ/B73o7M29
2Rz9hfpL3dinRxoDPbbOa/3VhaHsEBLt6dKghJBzLM1IlMil5V1wQ9dm8WsE71/D7cW5Eav2JHT+
mAVnoYZapbwdNCYLKwGXt9hlE0oGSAXSb2AvyLoibWnAi0JsPR7wsZiTVzjv5wwo5LuD8x3PxqLf
wurIJtx3GchlumY0Hn7GTPv+lXljz2MCvFQ4fXS6QKIdB5xLl3WVZXPQ2ahhnkckPAggH62Dc72P
L23rI5AaRVvkVdZHkuq2SQkoJLF1rF9wPFYPybpxQfrU9oHIkuNHqIQI0ixI3Ts6KqkuB+bxxxFp
UUB6WKxgpocfPpC2uBuF4D3PglCEEGGpuykwGHmfmVqP43gWZuK+QagGhFeWgAoD7mkcOLTe9+cs
hgJyXjgZdlE2aZly0ywK9iMtrBM5oSsX/CuxWcEslMeXmEDmATqR4sSX0AZA+VJd08k5cfQwT1oI
TmWRi9i+PN/WeRJ70w72NHfkOyKowEggWk+WHNluesj6yAJiS0w1tLkuDVMFyjOemqd4+k7oK4uN
WEZrV3retVXf+5k/MXED37TXa0IaCvtlU0M0oygEsUG6dF5Oh1djNGVO3XWpWgLnkA5l+MVG1/Yu
wZ1PABRHDoBTUYuAkR1RZywVpChP51C/peQmwty0a2ydLHgX0EklQxO4v2Ih+OwPE9WTC/qZuU/w
9fMbKQVO3sAtoKjzOco9sjYo/TBxpSxN8WLvAKrLTcD5r2GufbrMcWf0SeNoFOdwi6GT13ZbOBKD
p1MdteE1eaOjGbcECaMIoEpAd0KEjjo12WOQfir1r1P700Lf1kzvcV/KCC5uRpip+O7USU7gEc7Q
zjG+qCFjV9VhB0v2IPg0V2skaopby+0/R00CLM24D5Rn8AMrCdCPRpzQEwSw0GbRZW+NRgvfu9z2
ARrj055TF3rHX6BgpS7bPxO3MKcB7QTWJsUrKBQ5Jjg1fQGmnfnzts9Jp61i5dYF54Smg/AAehM2
OCEaVOxGMK20w5McldiNeg/l+FRsLuSkXpjxuqiXagDvTdzT1w5Q+rSzyFp21XzA6953ySQFYKLz
qkcZV5PhWnIrfP4A2KqcW2AwtEFgc5PgbbejoL1Z20+8HGirBmrvRfShq/Vdi7zG/vrFkE8kWlpj
Vz1K8mw0zMafErOb236WgOtFNq4VAZn35Ia1G68XO8EmDee0EXwG9vdzA2VqDaYqWUKMfyGVlC8y
HI4iM3HeIacqcGu9aY39l2AWm8q0GI6eH8yHIpyljHOlHd2r2Id6kzId6YS6KfMeOQGMy/qM+awl
mgFOvZSD6L4NuYhpUXfZAlqbslwYd/g8OBRrtqYcAFiUJUU5WGYGpXBLMkyuisFrHKGZo2GSd7cX
EgFcHBTCpCF47Qi67KU4Hyiit5trLh/4y48oTFl0kccAbVvs9uEobI4vIHMQFjvNnAaDq1QsRZZN
TM681OwfZEYvmmr7+xznhbjSViZrg0GhkX0Ci/ktgDeA7b0UzRmeumBLEFM0Kfh/PI05s0FHKs8b
bH4s1FwekRya9+P/6vYvUjRGzlbe6ceCdvX6EfxxgDTJ0z5Ap7HmgdR/HGBX37U2pCvQTrv2fCj+
1k/hQ9AB9FG6kAAZHcCN7H74M+GLvPt0YHwBogOQlYeOBRv3p60VY0PbkwgWT69wf+kpUOePSBLn
32cMdKT0p7q4XDhr/+lasJ6SEQNnJwnQwqe+5T9YyLnEasBf0GOuFAqSiRRoZoKWj7wCyLHhloPI
oWWaRxiLpATuZ9kn+mG6g3wK3XYxJZwpXp5O7SYRSLlOvFjAwaEqJltL8AD6i7m39H+zyRwxVjla
W4I+a7225++Jewp4EzwEl3gibxsdzPsAcYbbnqjgPeoE76ILmfmWT8I9FB8wkzRYIXzXGCwGvzrf
758H3xlJHxXop6QLcLW4fdSJsqkeYcmR1KUGFC0XEPMyssadeMRcA0YK3eKIjY8k3sp6O6CTStzt
5LdbDS6uVKPReBxdGkXujNQh+WwxPHiTvz3zYaQLSf5GDsB/Ylvcthc8UPaQIli7zBp4tSfiisfw
9/MWl3pSbvuRs0dhI9HVfTRbFf358AywAVqFxAiCT3pDIloFtF48v3kaO6Skh7PgxE8c/lAHhTbj
T6lHuOnF86YxxRWDSuzuAhzlIl0afXgOzZ7uIueZUr2Q6WOSIjJTSYdD8XFsNgyfg/DxaA+/NOSE
ojRbNDvDahYR/nArD//zwzwliTpIwg7AoYWHNfiNTlYvDBKkxHPxSdbBhoUKPwM9EDv1G1HWpDox
jGQk9VrADP6xRnKxAzK+IDQ6bdfbqPOobvIZMyp2Hg9TYYdR9IXlbfBd+O9J3Dg+vAezBeh7Yqhf
J2Jig8K0bPsVrUCdLfdpbQf6hwtoHj70wl2/oEsw1IlImX4Cso8tf+1b6AvalbEigdjpk4/+E4gP
PrJ1dY2hPhunsJbcqb+QJfny2n7tK+LC87wV5q43ge4gMy3n6HLQS3Yvsdb26saw5Qho5+c6EIfh
24Yr4fd2q2BO/xfTK2T2Sf/FXPRNbZgNlav9jatlpQ0nLn+jF86P8ZuCq7TkqVze2V4bykTnJ8l+
HLauAvsBKquN/bmPvip1rBnl5OsH5W9wk4KW3sPYJODTEjAEh5Vzs4zvJCwcBV3AkCgFgEkfbsA9
Qw2H+7S2yyMaklu1Vu0KyIIIQnOtbM27Tqpvz+6pIzTV3TbjruZ1WWjUXg6iGepzuf7IRhXag36r
tFnQwTjprar9Ciq8XCAzB6sajqUb3Hx0oHuoO6BFS2YiH3sYhpSR+nNnkVIa9ex7AtLlO/dihDyK
qvg9rXY5qdQZY5HVG+cPS4e1Zw7n0O1bKUtlasWJJ42+0lkmP1f3++DknEfCylzOxm1Mdze87aML
QpLY/pMqFF+emVIxuuzwnC95S6n4ta4lrcSCI/8L4DRJIGFZ9MjYR4moxkw/yZjtO+5VnOAltwbe
eHwa4kuuMA6VaDQkeGvTZuNAQnZBAtZSSYSVI4Sslmj6BOvruSW61HR+k24Z2Wl0m8VZzVbgxgsD
3OLltk5b2+8tbT7SCSr+ohkpTNyxnwG2H+xhb/5nkWnChmbuCIdwdoGtWdV7hH+BSJulBqw9xfHY
XKl1GBrsBpfyoDBOCF72UBueYbokg7Sij1phBM6JY0FHZD4pvlO1cc1skovE8FBjbqRa5LzgPZfc
d5vhDCwVBv2xA3f8zPxmOa0OY9TSNAIbdi2GW0Bvhtl0e18V/W7actG6JXGFPRumawqKEdhXNR1f
YRnRyKTTtkf5MSl6qGXleYl0d3oYHgPKEzH8O5jVDDtem8x6Jz/82ckTDCJLvE+E0Kqu6WpDAs6j
GUwEnVuyeaYLHVjYyU5+T+jD/YcLu/wwsWwmgdbF6OlOgL9oK+3k0KJ+hoMa10AfcDRbcxK4fEki
lOYcqqRAkTgVj8kyYFWXxwUN9nLUoVhgcDFCdxJ1Jo28Xvn30pwxoJu8b+gfut30RaswttZ3SAlW
kvMceC8ROHjjPyf6LOM16Wbp3yNRxOsvA9HiO22KTGinXYL4rdk38No7+EN9lg3xXJKUBNZFI0tg
+eweL2iBFHuTehjw+rq9g/5O+ZepUPbZTFvSEqGOAc2nidWmicGldrmw3Cz7ibKkxomEoUbrhLzn
YHo4/+ws31Vv5+2yBhKQkqEF8gqG0Y9sMgygCaQyju68WODc2tKWKqcvihmHHjUf6V9Pt1ydIxSf
EWq4nm2QprFK41X+PjG63H/PS5/WkM2a43g7Vvu3yRhvJ0+3Pl85E5RgFubgl+bGn3VEHWSNXhhB
8sEhC3ZPpnp8xu/EackMYOyFIoYxTsBDxnD2VmSEQQfCZFRxc2cyDyWfMeHCfn7d18fLyjlXVLsD
RqHADbOJkSyNK2AL7WdXr6P6YfZE23iDyIs/q6e5/6yp6gIfMQP6eFgRu4z2PuGmnDfrL7A1x8A9
IwoAjbiUIOEnIX06mA7AWvSVlXjvshKvhjkLOOPIQOrZJt56xUvg17802/yB+mCib8DJ1h/V+nTA
tGzmWp0/hdvhl8NShrBRpQwTdUNc0tro5p8WUNqh46RHTbq5TmlLymHtcr3r8fhp7arKY2y8Ngst
57lSKieS9LmJzEaUc8pMHRWAaMbRDSFEUZ7DPmksKMvsZyKelP7xAtHIq3a1ZNEj2N93dHVbqrah
zztA4wwbAcXsq/dD3/DktoeMMdznSi92NNxEWGJWEiVGWjRGbAJYgWppVOnIxyrqc+buQ93Nk1Fy
e3lqa8dQpsgpqtF3eI4RkSt4WbyYcjtd5iQgYJXl0mTL/hPNZOluoG+LwTYhIMaTQ0njacbFxpUH
UP/V17DoGqRsTYnuqNa06kZV1Qk0c1AyvfesNJ2yoJNcv/Lxi9AjqgHkTKtGnRjqRNG4fj6v3TsP
vZ6/QwCg2Wq+iKtp4a9SQDbaCs0JCmZ0SddeB/XhT4aa3A7aAAd+WrvhhQGHy6+F58Ax9VENtlgA
yDrcshpavtS45W8CWfqjRgO+4DgGdwlUcNdLS0SGdqibjT/wjPCnatw4F9k9R2murrt038GVD1FQ
bZAs6akDxBS+Lxp0ku6QPdruOULfhDbQDg4oHZwvca94cA4B+Qyw6p0ToeynOaOX0tBEktfAVyUC
m2/ydL4ATDt6557ldIbM68mm5FwgCSlHDYhHr3ho+h7opvuuOkopXnlQ3mpKtPfYesOoOEl2bFr3
SemIwqz+UajpMmeYbQPy375OzZwp0D0+MabY0WbTXx+1Zs404cnxNT8nHI9EGMzet/sY7//irKke
V1071/8yGCOadJcTabDOERbcum1YTSmQ+yOrXjcJNqrvb8wBhn9Eu6qIx3+SGKpZuxRUAZTljVMB
MnGYI4onOZCb6RTOIem6S0c2hblFtPMeN9MajGluztCFs1ORaLDYCC1nM5X4vohIeWFhsN8/3bjf
inCjHgIQkEQMYgprocEGTrt53dnlJOfZy/BFYW6HdOX8+Vtvy+eLHGa/8t5X2jzlEs5FOs2wqjfC
kE7wEBH66dPzrHs3aSK5IfxTpgud8QKt95knc4Nar0R30167mXr/nPKLvg0n3zMKO5PRr70x+MJw
3XmWKgXOFO+MsfOFOgOLphmfKGR1/z6RGuQIzBwLpoMbY4+xq4+u68BMFO7WGXdAJ7jYlB0BMFD4
CxZxRwaSOY1pl1ftnGxKk9R68ghvoYpd4r0hvu5R0XOfE8LlmDI1GbIul33N5RrAw1nawZFSqGR0
jLSfa5t0ni1pqtV57/HGGr3yN/WkoUI69pbPmn7fRpAFtmOd63XNKIVFQ7V3BFDFQu8iLu3P8NA5
+k8Krap9J8wFgAvEhcwhgGrzMwanzl+rEFeb7uhLHgQLsfVMl7L1SQomcSa96bfvQhu/0/Fg3j8p
5ihX7e+5/q0k0xX9gVU9cIpwXUC7cIOZ8gk1j4/XQ2+zCQnJ54EBrf7FukhorGJpXzAh73U7TsRX
c2sYxBVxOA/TA7HBChvYw2U0Ty69e7TgP1FOZDC14zcpx+Lj8hGtVelRYOrMU+vbkFir3gYSYRQZ
yAnVs+q0lpMFUy1/OfC7bb3sM3AvcdGXYmNhGBJs4qA3DZABPpNRRPJuLBhTSSlYAooQrxwI5Xsr
skSk4DYx3qKpFgmSNp4MPmB+Ub4gNKBLxzEx2qg5C6JQlKfoMV7OpVHACyIJg2CRDw/mplhjlHxv
+7TFE+BJtDfHGj0BBbByy5al4mZHHwJu8t2TM5BIjoKYAhTSnavSLlJVzPsz3t2o99DisYU796em
YFqlBEzxebMNkxc2z1l3U/+6sckM4bmy611j4JgXelEe+5Ya5JvbFfl/p+gxgMIwHKIyaZQ3/qac
Du6vsw9SCas7xz6EMOpUqDODNI9D4gtymm70IM1CJZNs92yhVA7RIsAYgUQi3n8IbfYxHmfOdzit
gGRjxyAzel/deoOTn81ZJeajgivcfjzk6d9kXwAPZRPWgoUlQbWfFFPkU/0E1pwi+xU579ZBbzro
H7Wc8lddGw0mHpqto0WgdOUBjluvQ+9SnSOqlfwjooJb13BqHqdPSh0fFRgTRWg+K2qQLDf6jk0T
m57UOA1mZexRTpVLargvAwPeaA5LASoLHsq9A1E67iFS18j8Sz/MbQq/jhE7z8blewwHLrRKlTvv
abrusW5/EPG4hiY+MQj96PmXk66Rie7Sr1yN4x4fU0gT7OqdeCNpwi6ELgOpAWHGC2DbIUrOZVxK
vLfYd32vpplxe4R1GpzSUDrVmhhaxOzElIeigpwbMAviNRTKOjkF/Ly+MBbhn1FBmkgbjATrOXeU
37REq9xsButqNGCBoC1zOe9dVt8HYh8Uq8e2dqlQ5RAFKhBi6nEa9Yg7DMdIe/y/khmluWeie4H9
FAWUH/kP8SFKxzztN9Lnjd84iHUAp8BUMes+40ny2WKpf/Z/ak634agFtIlE1QP64nU9BQIWtRT8
AtysRoRkYsj5/qc/vudBsxt2SJjqxuPTf4hqoHv1EkRRVukOzl9ZgfK08aACfiOZV8cdnaGJCEVZ
tYhENVcLRgCs5mAfYNilraBZYkoU4n0SuvZofVYqlnOnf/+41qhShHJj8insO8j6ur6znjXdQTRQ
I+BBG54v032oLRUGdLIWFEelwaKZ/hnMMIwVayRDHaoPSpkSjzJiexy0Bzj0TwsYjQE7KH6pCqn7
25cobwWBjsW0dzO21gotTk0jHjmmT4pVs8HtjgFy/rr0pXZMXXFVKtD35ywZs1tbVFOnxARfUicW
F0iIivNqMTalatiQ1CvUdjqI05SewrgqtDtImRfqJVjw9Y2HXF3ENEGT7PNVwtANRgYTOLX6hlwH
0R9lyxshwoO+RfoZ5R5NE+6IepJNk4NVPYCxabtRI6W3gve8VfuH56J6TXv+tsUPBPTzMJrdE5Ko
EoaDma9HruVsyHSHUrerUgz6E02ZfAdfu4b0HSxe0FWWPqlPTwYiDpExz0x2a2ccMliSl8D21ae+
za4czn5M5ewGB+W5Ds1l6Iug9bLIy5tfTT1xSb6u5Wf6VhOR3PsRd5jnn5hIBne4NhW7BzL+Xr2M
O5Rx3nOYZLGI/6XoIekYslLZsl+Eh6Da2BG5a8mtj4XS/EYs1l7fzQFeSPMNpj6Pt7qR6B0PL/Ut
pB67INaxDsml2kVbKtMvTfa9o2KJQWf7xAMu8JEXJ1B0UNJ4pOAdSJAP9mmTVz3QOW7qC469BkuI
vow2+MCRqqKLSDzLFz1ANDLK+jZEJcafREcqOErYQdYk+mktt6vcQBdWb6IGI1nOkI4DN624Afgr
kRT1TX25+fUjgRJ18epNDNODudDW5m4A9gL+NBqwWiZ5xgPJNoS7E7jTI/GI9t68RqXTPupsXfju
MHXVQrxuBac4rWA2jwnKLXfYMpT2HoVTDAJ8o+drq/nj8JbNB7h3IshSE9h8G9D5t6ftH8WTRzCl
HJP00RmjiHbsDljEWIM/c73liQNcN439h3rB01V7rVXiZKzm0C1Iiux4ibMXIHDnIQhuO/v0VEa1
wMcNxm6Df69GC8oWmbsC/AXOkzqgyKiUiGHnfMZplS349Dw6L3uJObPBAkJmPutrf4pqG5tWNO8K
FwCJAQq5B7aF0mPVAjtwLrRgppQcrAewcn/+O+f2qdyKUNoj309Zzyv3bzua7LNpgffdviyibRW6
iwtLTSbAlgJNCuqLFNkayjvH0hzMRwo+HaCC4Rh1GAUQgQSGV+QOCJ808P91q/Xp9Vivh+4aq+OW
Qg3wP9gkicOvaEkNYIx4KWWFi8Xzeh4yKslZXEhpI82FgAkIp7/WLr7OdlugLFAmbXLGbwIMI8Hh
vXXCbwm5wpUG+eVu2X929Dr8Wq72I7VYAScwt8GavIF09k5Gv1tKIAYU/kEGuNjgxRQ/wR8wij19
+rZbP05BNyo44/anpZdzmWBa6M1xgojkXCcgFKQlJmsG4L3AJxz55uvUWZ/Mj71mhWA9n2MSlj9U
bDbRDaPAuwdkzn2PM8U2x1PlsdRDpy+uVORT1HNWcwAyeMqZ3q1IpPT3ZKYCo1ru2n8T0E+4eBC9
0L1ggJu8xd5jgicGQNDnylWQE5wx+A8erIC4tHGmkd9Ov7onhhQA2pxg1SLYTMqi/XydwbZyt1Hs
Gob0g7Mrv6gA2cvOoIed6kuJGtr776y+fRoEAQC+HodVLVPV0QyFot01gbhxKgDUQsb+L399SUpf
md2xjczkmCfSPhHXtBWKhoJUy5Hekdbi83Abt5q3zpBp5Ok4wZvMK9+ywF9ydcPKzL0EO/fZWqyH
4lcn15viWSYYGYD9JlIiFkvDWCCvF7iel8488tdaSV7yl2SRCLYktcWwtOeSRHuGruf+rv8j6cy6
FMWCIPyLOEcFBF/ZVxfcfeGUS4ErKO6/vr+snpnuni6rXODevJmREZFZePLg8WhMOLMUk9/gtIHd
7tFgNayvG517N2RWt97f9O5e9+GqfZqW1m5vz/2k/NrYBRw4rO0WKKd7+zku6ON//K6O5+7FnbZY
G0dYYo+bo2mIXvigSEHug15cQEX4EHNjEghlA7/V63kw6fSATdxMITGhobA4TgHJVncFyZpiBIIF
egMKArToiKhXwp+4LBYI2ZivoNqiIgWAo/X9/fQb13hjOK+D+Zw49s+/8LvQTiH2O4Edv6GvYyH0
FLapbdq6MVDwBTI82ipjQSRXNWOhoQG5xmRUPPrllHM41id3GpXWFqixeFhRq+UUKlapKKMd6JmI
fuxHl/MtuV0p1bAmql7gK2XY6DjGDSjHW7Zz80jS4Azvh9sR6i3nBXWSVb+XgxdtCeqTEwf4xaLK
fu6eRXg7AteXR+tXBp8Q8LY/bBDiUdr6wn3pLdGtILb+iGQ70HIbaKDE3h9vtjcEiwtMaP5oMQwN
trDzssYVaO+rm0a67uR3nhmsAtOxwgH5ZJBfFV+bfjxq5ohkXEzYoMT3T5nbLxEOPVPe1S9zYkiQ
wFsM0hlfgYlLYbLAPFfIYiZ0ZR7CQFouKV5vWHjFsz+vJMzzKGjgQMM/m6l3Gmqg3i2bfgnkRY9f
WBB2Er3gun3vKRMabAX3qUkBo+Bhkw7mU61/1cLO+jOmgQQv5ISbDsUtHw/S2TckidPo+pDFHgba
ISbF/CCEJN5VCOqtz8t9+aIlfsfre0hCBD0BlaXL6L7G2ezwJ4APeIE4xyAv8R4gSq7adNaCp7it
QKuwoEkeNtq0QTrXM61j/Bxr7jV68xTDT3of3odUAssKMj/dl2/yDgtWakgO2uvAEOYLk6LAZlL+
tseCp4ipmK3SWa2UseljweTCwZgc9q6BL2xDWw+VvxQIGaoeJJ3pG4lo2MvKrv+oE2Tp2wdHG/qW
o11Pm/Goic2M45hRPPixocLCVb3mQgqf/k3PA/c1bg+cDa/4xdQAUT6DZj0wgjugND8ndeiLx0mL
LZJoQqm+KAJoJuy5Hp0vvA5A6ZTFZYLd/qhlf5061DC0YXod4lARVOKdPLlNvlgM8V8CvHwY3vEx
XuyzIjhN9jBmJifx7d8DRRTZHrO+33L4EW0WTDl8QV6/p1DGLz5g1tEBZyY1fovfzSn8eqeJ1A2W
NoOyeg8frozRpWIANSTowwkAi8YD8/tHEj/BeLDqcDAx8FIZrGazF4ovQC2CxNuDMgNQrm60ETag
9puulGvSNQD2s6v4eYCW1XOEvUYnmS8/uCY5rt/s5hCUBX4VjlwgMcsHbWNj8IpaeGuikidlnfSC
VnZlRKZPaYKzWX+/NhItbSNspCQ1qWHqhQ6V5jMCCtMxLlO2Wh85Psk/I/bwsxeZR43B37Ls36Ep
waP6MF6Uitf6JC326AEZlDO2sWO2Sx8zBtmvKC/ZabMXAMjXw1GYTsOFrp/7W+9EKtkLFeeeArOj
QmyxUIhN8MFYGvYjnkGr4QfowbQ9bjBdr0dqrNklaMPj7k6Puzb9K5A9CJyeeF7QdZ9IV/GvoygH
253ZDBfn5FT+kYMSkBlDAWtCJROUIyUkHCnOJ7ilDI9ykMVZP1cs2MusGC4Pwc8YK0MIaTdvUQ7f
cAZg5HP0mSMApWO/6JNBMz6GmytyDn2s+dDX3lAcNSYANr/HH+TuA+QiOegmYn+4mx8p7FlHAEGo
q1pMnYThtKCQeukMDVEwp+/0W1B02dJ32FMwgkRbo0xUmkfLat6gdlQsbr86JIeNRfpz/L3AjUfW
kja/qBLSF7YReDn4NFNNijVgv+dGJwGjBH7cvLeC6+8jevK+0yeNMFk4mFMGL/uLbcrTe3cZnq4g
iscMkLDG0672M83HbqO8hd302w1g/B2SB5w8m2/bIwOCQH0F1EGL3mJy3oKOSNVz8Ier4vxrSXU4
6aHZ5F5WnE/BgTgHCaLGJhYfl2k9PQ7Ae2JjKKj4mU8EdofG6oIDPM4iSMOgKhrQfxHvGSyjv7v1
S57vjPdec+e0kA7K/3F8sYnfFMOysRGpEpMcFoOYIgK36gBH1xCSQLfsa29ER1OfnmZUHmS2ekST
l2rAiK5dt3N1y93TZJM6+XH0MSYlpAQjOjNeilRkd7f32+/0dBxqlVNco+KS7j0dsmoI680Ey2mv
czINFnCBJYsSaXQSdqejQ9XLUXc/zlprflB70NF+kisZI06oGi8zv7fUYhAHPs796PJ+X/dpB0i+
ZUMwRcZGlCBWHW7MQe2w7KHhARIRycj+cXCye0zyoB0Hdnoa4nSX+8eYKR7aTzNToWpRmzYYttkq
ngv17FhhS85l5qUOCY6NbaaPY3iM9eSygXfCORiBmRSB0W93Jy0wlWZQotykYcNUVpBrI5HMjXAf
01F57fZUsAHqpK/94r9+g9ebo3ViYhzvD3pYVVO7Mm7EeDPxgBMlLT7MsEELBBxZ3eyi6yFUO6uj
ezP6Ml/m5piNd+Mob7z6Hbc7s7qCiLSfF3jrOe/NFWsaDmwDQwlbuTrtBU0NTrce9QDto1kDMDRT
tVnn7dyW8AJwwG/R1mYNIgOEbnARGx/g29K+ne3eF6gkFhxh02Qd1KB1sF/hC5RyCF5K/4hjKB3R
imWAZQVSKPrvqB22uBdhtoavAG7vcc64K8BAzjaSvVt6ojsaAdHx6V9Ag9h+d2OskU9Pn3M0nyHP
KTeXLW8DTPXL0fhLhvUN4bpokFW1oEFgdbC6Jt4LFMnI9p9oH3xSjA5AGCaXGent7enRGwGp4iMV
CG2+Q0r6dht1c4fy0ms9ps2lr95cvQ0tUhntkRF/yLRup8zs0IuwzzHP9zC8+pGyzAo9BPfjZATP
AQnghkKgb+Cfbb9bIDI84XZNhkgEfRhIlFI65YSGQk00frnHgI4RLlUIi+AsMpq5Eytq+J4b5IYc
YGwGgLO1OcRtz9DDF8O1ohsfhWm030dkgpdYtGZfCCd+rq3wzXiaa6CML1tcDed64x5jOHnPtZnc
PjbwAkXN8WW9IVIysBWXVPzceFb/lk9YYJQ5KtA4Exw6VDeHzvSBjxLZwQvTOrt5hpcq0PdeUXvm
lgpLZ/7MoqaVD7G8tKEDmbdB8+Dm4kGCpRDqBVIARNUYGLaBJaDWlH08IOiV4dVBBB3xSHl1Xj+k
5o3f2W8K+lxMOb/7JbbLlGbMeIypqL6xkakkjC37ScL9COkjtLZIQYBkICBBUzxG2s7UpEijWANz
atc+b7Z6BsYr6VZTaHe9nzfWkV1neZwWRBDAPkiGRxoC3us6pXVxOdohlLpTbit6dGnbj4dzqML7
OaULfmamb/9dTA9efsqO74j2RruNlAVyUXvVHerz7s91RI/HQFAIoJNelBiUhb8ROY5McALQYdwl
riu1o7S5+GiHH19IOzbIGs0c67DRGR5cpSwLO992QgowzFscOCbw/5APYOt1CVWhByrWbYxLPpla
i3zt464/pNXDD0afhUzidW8LAtPv+fe9oNdUZOd+in0krDAP/r8yWHngDTlUrcZwP9xRrh4zwydM
gF2aIe19N0d5RKeAqg8rA97McP62/eHumObQNxi1B1mPFtPYyHifAqtBY0T1GL3H70lH5EXgXSBu
ObmF6RsbNJzJ1YWXP4AcDo3uJWYFL6qCVj9OnTRErBN6TMb7RBABQXVEDURbGkSCvzz8ZvSmots7
DcO41m1ob/AeIU9DEYEO4SIEzXKoxROuZMv9zM5g3yeSwXr7yAbhYycKaaiJE7GqfvWfA0btirCn
v278I2Ef4oFbTdvxYXzkf3YsRwv0sjtE3dODkOTvR0ySBUHqhhe+vBTQpJ4f6Pthexn6Q8uurSQB
T2v7cw7C6PTT2QgfCp6bfRgcBkodhZP9zkRK0G+8M2Lk8DNoltoE9lNr24ULX9p1wCyODz3OrYEO
gU+uUAn07xE8O4aOjl4bbfymqIbh7cDugBlbzpRVlaDJ6/5N+7xHux0eRVnmU/OHvJSZIO5L67kB
s5dtUDHqVsbmssR6qBz9nkpFw9K9AMxC6To/3a4De6v3wxxCkeDBrAN+5T1TPB4GbdPLGGncO2B7
g4kSSKW/OzK4NIWzm0HucgqaocmEq/e2dqpwuDY1jt32rp536GxwiX1gOLuagqbjhpuzmq5Mz3QA
zlWdlX70MywLtaHpZOdpuHevSGrhi4WZf1jX8M3qdTbUJv78HQEkYYDQtZZu47QUT3C42sINu4NV
Om6ImyTBQPCYPJroavpnvANQ1S46jP5yLzNi8YycXicR92QSU3eMf5F4JxK85vM8aKMfE0r9IWSx
ivjE4GBKvcdoDbWPoTsAjOO99dpNjBgMBj53iXQ0YEO/TFf4r127QwPJIQ5Qaqlk1XTahOMqnFNN
fNbOmTilYz4m3Ue2dNqqvN19faQ76eTvKKvE1rPGjtS5r5+xorF+9qYLG053tGI3UZGUstyhAD2P
3Ai8nK7+sQyk50uVC9rF4DsSgYnUkyFit6Qd6aPh1TnR9JRnNrSAPRLumEcrJFpbG2NE4e1KAUdh
7cEOwHy15TQ4ySIhS3cQOXmdNAtDFVQOlz9pU7Ez1zRDaVQGsLifMUxmFitMLTGt1Ng5B9xpj9MM
S6KrrdN4wE3MXksMM0CBd2pG/CMPAIobDFHuQYVBfcjnuY7oBc0Gqw62LSIkv158lEx5xJkJL5iu
3teiSXiF90pgpjRnjsbZDsVzfvJoiYsY9E4sJcYLrHfXk0zJzkhKBZqGnb0zX5FiC7Cp25nef13s
XWawupFZv2z0p8XUvCQ7yOecTmuZPwIIdoAj5F1Vv3ONGd0+Av9j6wAbmPwWht0hYr9dHdTukOG+
O9+wky52FFFEfs3Yzr5rDrTF2z0ObzOxsk8e6ExLJwGr9BuHxbnpTN6Z4Wp7v7PEOQuchw7BwRFz
YK/trHGupl8u1mDhjiCBIVThCjjbnjNHA+7rEBbspoXu8W/GYWGZw13W3YLpUaERoN7W6+ByF7Pj
Crcfrj+8a8HxrEE9XE8mEyuzro44eCU0LMmUWpTJhnsvrA3X5cDN5zbx45VPRAlhzub23h7qo2R5
5VnMIaC8Y7gb95xYQx0AvPJhGh/xLIYdqaz3gBYkNj4b+bK+02mxiWLGYONfn0SHfCmRdAROv2aa
w8vljgH/YCS1Wj2yi6PTlsW1tynZIzTmT94BAbxLNoy42Q7D/dT35WCPQP+7DupKfkv9uWHY3Ssg
d+4N937FO2+DdVOQ4qb06Q9QvmPU2/P3BDO84P+8PFI8pjk4sD22U2zrrnZYjrPbWiFt4VY8QYdZ
zp22V4weL5DydwBSToB+0pgBS2v6bKkzfJ1PUEDCj8kxuJOwiZjVfnUIO50F+gRImfYPRjujPsrv
P7ebOfoxOg5mH0PxBy0OMOw9w2/I9vptMmycfmbJHKQdwjRj2P56D2QlE7LwjmKFPjdB9Unqw6ug
cbn8hiRaoYkVLpd9/edHtV+OItN8rjh9UYKQgJqRiRiIIVGJ0iOLK+AK28bmhZswnx5BfA+VCYwg
qO3ErN6i6qf1ct2s1lQT3KK2ydFr/qgJdGUbvhA0fWuAxTQMMa4R3HXTqc0AjhxN5Nq+QYX2SU/2
fVrjIS8Fi3HPHIhXA3gAUwzVJuNwbEKhdpxDZGkwwmyRu+xplNyIrBzqMBcq+6KBvVVVQleqmioQ
vTDi+rTxH0+QIsCIJiuGkjvqOgw8XxKhRCtQ/mUgO84jysRj+qCZzblSHic6aqXSee5JdrKem/mP
h3U5+13OePtkOI1z+n1oAAH1iEUEiZIobn0P4RwZTePo/ke15622Y5gwljFMb7wlVD1nTl2Lk7bF
EFiOpCRBmrxU7e8M2z4VZ6DoG+0TY4o36+yxRCS8T8+p0IhhANN4mVNw0A7H7ks+8WFAjkNr9YmA
3mrlxG9EdBScB85jUos2zZpL/KDmdVpLxT7JsqSf2Zsgo0LeLuIdu1oxB6CwdGiP8uc1nWAH49Ck
9QclULGYfcMsOXKbAEfSZ8fR0Vo7q8u2gzrY3PGSU9LC0KPUINvfZfRqqUpJuv6u65jZz2IxRJR6
GLKBKXwJRLEaQ3UWw842w8lQFdeEy3Dy4ISHHo0k0m0KjwalifT31edIkr7Se07r4NZzMkIZIQ2C
Dh0a4j92Z1tIQkx9VWDRMEmHvgM+nxAyreOIw9ItFwwuc9kL4b23PJru3+k7QSQ4wlqSzJmDV6yO
T/RqadRlFwBx28j2qXTwipEIkZT+XfDTt7/bFVHpXNEXcVDLJqC2bTSv0xqxH0QUKw062OFNRqvl
M0VXETdTclsfBz2grcl38k3Q0yPBFFH2WQPiac7xl7oFsWwFquZS+VJDrgg7LP28r0U0hh+uASzk
U3im3bOzPgYcj5jJ8utq07QCsiAw0f9hx5jOX7bxQI3oaAdoWffkhgc8juhOEXfAlDmGEA9beoBk
gOYhP6wR9hF0WqGw1J12gK/J4Iiu3waZwT2Wq+3hHJL/rlE5X7nuB5qaz3h3j+kyy31A4EoOcGQ5
mXgOPrh4HZ2Ndph3YVRzQU1xF59M1jjwMozVLu8uiQvG2Ri7nZBR9Ie7+2BtoGaQeW23jpgVcyCr
mv34xagdopx7wL9FeilAdX/OIbQJEPQKdDs4YSM1Y9DP7xe7ZHH0bVzkNYvqh87LZwYomJF32OjE
JgUSUU4Dbka0DyTLwqgFNPsQfgQ+TtF9rzD9/ZHs6+3J16Zg2wy/Sa4zhZC3avFslLcwysjCyOYY
YN2/JQi0iVFQq2j6+TpIHfQQSCx9ymniE/kI44wwBRFgOcTlnDzLP4hDf1B6e6QNZ0mmsIijk19E
nDm8w2npcYxQKEvFkDtMNeZ9l14ewliTQYcobwZPTpUBW5gj7rjiMewhJOtCuGCRBxzGV+rLNzPp
qmm+JCqCq45l6CxFB9l4fBofBsyotRTJvVx68WiwrumTU6+NH461z+TDDdZhxrcwRoDl0+8u5X20
5cTr0RoNM0qUl+f32Cc56SbMhitJ1WbIqdSw/ZyXl3tXZ4cZTFbs1MJqLe9BzVhaOedO69bySV3E
Ohmijt51scjQQo3E5Nt/2rmHvo0kc9gakxySwk57GVfCAfMy7IoGDim4u2fTwrthLC+UhzMuKVyu
Iy6tZ2p8CTdnxkYVkXQ7sLn3REcnJai2ZETH+jaX2oCo/TA4RgYn568EDHCy6tpn98WePePBTyvJ
TDu+qNi/nsrsQQOL5bfDscTF4XH+JKcUs2q5SdY6VQFHfliDAOgvUlDysJUTTKOoZhrWtEsnagtQ
Kg2vv4Xs80EgJTZUnxKhIEtT4Ehhs6ORpDmX2j3NC/8WXOZUSdlnW4Sb3OOhxiHxdgxOl8ZDYOds
nljMn5O2b44xeZu/6bLf3JfX2piDM5jLD2eQ93Q/ixtpARbD3U2JqgkjVbj1FhZvSzH7RctopHPS
K7uLsz02i4n8fzsiaUbAeHchTXwjPOFOs7tb9vd41qHbqWkwqAiqe/5PH40XSkrn04PdwJHH8+Ae
YuUPmCuuLIgbsiX74VQ5lnusjtbmyzN++JZlTh+vRbVjggdZDBhgMpXab8Pruw8Mgg6sW3RHoPMt
6LyzFzGzZXcjNn5vcKRp9Ez2GX+OlEHn95Y0M9l8vTH9mVMIX3tSJ7C9jQX0VPs2EQUhlRSIOWyz
VDR7LxtHb25q2bG6sEeRHJpM6umfYFVxNDJrShnT2/Xy0S3Z/6gbWg2kOIOHK/Xdk2lWRR9rhwHj
RED0sU1oZvuMHv3Pm1XyTBjp65LLEi7dfMnxZXftASAL7cqnhztIQhnrzF6MzaYX4Oq0z4wxDWdr
SwO4nv6OYpAafEgpiDDeRR0YYNLywjATwzRaGTymWCkTitJsx7VIe6tCsnq2ydeCEcz3IiCDXise
zfTjIJiz8IDIbOh7kq0NiJCITuhftcNWVgueHSue9Khm8N/7s/hCHYL0dSx+mRM0FDiYTpUh3kBg
fLsD7LnpY35KdbR78/bTzd2Dj1+J380YJ72lryCa7ypgWhXdcm3UG0tLtwuex0WGYTurw5W4Tx8m
PfbS4IUpEiemYc3w0jvwjmMUaoRX6V7S4hxd4cLQIv3bNtiSDeh6Q3Z4Ox5pP8bqD7wK2svS1/q4
lHNfVXp0Pai2tIfVUOtTWscqkw/3c5N5DPYWKnwmA3OODv6bTJ5xmDQFicrimWZ4Swyxd6K29A+J
OW0ila4IL8cZfeB7q7npYs3vALzFd+jBiw7xctvpf5AluQ1tWnpCwxKSI50hkD/6a78lQ+RovIVQ
wKdjERadfH7Zh1RnwnUnuxx4A+1Qd6p4W6b0jvStkmiZOmxordCDnY3OTuWc+bmew0tgsjQ8AF7Q
peAdb7fvIWQEUg5GFR0RDtF9JXhSzb6k6X1hZondxq3jyazc73iL5xhbXpgF3X61Zt73RGUWdi8w
p6fFI9JWV5e52NQ10EkGDIHA15PAgaJd3xzJQXJ2jaT5IH/0Zc2ILJ6ZCxfvuW0TwVScyC4DIzYC
zRU79jtHJIRrD0n/+oUt7X18J1OnTiIJGrYTaOZ98Sq64KAk374Hcr2NBWK79s1feJgcQdQJ+XIf
4fIvNk84JIkf/zepMmWR+4ehFiHvh8DFj/bxLaLHy/Gqe7pHqUYCBN2Eo4xXcwA4Hfyj3Sqioc4m
JDbgnyTj1yGVYnHzZYsS7qHhkY5GeTjh84z0mARYnkGNAUf2IzIXLuSE/bx3SX5ckTPCdPYRNOGc
A6SwpoL1y7E8BtOPw5g81JXDz2YMR68vmupb0BnuBOviYBIT4jfpFrnWlffE62LIHf5lwrGjRRpw
LIBRKgrNtRAMVsQjbJxBNpA7o9qMTmEn+kCb6K7kMKkTjR3Bv5xZJ3raLxd0UupozV6vKRAZs0Vy
EsmWmlA0kIWb5G0yUKccm0vcv+LJCZCELpW350GJViSDtGspo9LrVN4wWSWJQFalGXDIZognE+7y
DvMOOIKe9vDGgPmcCnpngqpouF1x2mK6L7PsSUo4mUF/ppy4UheQYu45mYFBYO0HUHTlakAlnF/m
R//sm85t3XPzpA6KlCtoOl2neZKC4JT0ZPApGlgAvW6oLanVzPAyv61BNshhSue7JkUiTfr+sdMq
nyKHD8CvJj2PMMaMTt7DxwAP558u9Irak0Z0TRDC/pxrTQvUWn+9p4fbwALvPjaWwhIA/ti7lPDc
OTA1t6AOgQi3HgjQ9CaVNyNGH30d1cNyIsAoJgR9AoM+9u8JavsZBAmOilMIUEFKCbL+cBmCefe2
257z+0u7CtnhfnCiC/uCdcEpSWMfMWcvdEq/CW6AusTnNjQBWF9B3cOsRh03PN8f6WJRhgfVBoko
wwoXGJydmH3ZGiEbuXu9YNseYuSyVYG1qODISKR6JuEVZHIAgYEGc9jymdxOzeHI1y/Ie7HdsF98
19vT/DtrCuK8p5IR4xHzQ+n/FwBuE2D0GKDchYs4JB2a5T4m8P0uY6260WkiC22tWJeJMCucc/bE
qFpCvbgftVI16Xm0oFkiT9I1JiBgU+pzVQGG4v00E112xd1EmA1OLuXFFSfnLeE5xT7VEPc9ki8b
LwNO0I+d3hNYHtjzALyiXdrCSmC8ABMjLTBWxWW5kA2y7CiU1jRG4B/xkXKfs7jnwYGUD6sPGtck
8tFisbqRvAbRD3ZIwnQxndNEiFYMuYS2FYiDrT4W5/UquLNQcoY/JGC9Tw/vFeJw6wM/RuaEvD1o
ufZtA0Wv/912XfHvoQk3FOIEc9GmRkgD8I96QShGj+B+sh5Q9N8qeXtwl7nR2Hgwptlw5HAlP+Lj
BN0Vy/P3uRDxAvydDYaG1KI0cH6ITSx+xZ2AwRJUVSx92p4WkZERROSzCfeB+P5H3uCA4DZ/F23G
tUW4c51CZp40sD8Ym4WD2ZvAz2XyZhJO5L3w4W2gdtaLQUokAxTJpRiO904wx6S8iZBmQ1+UJh+Y
8ok+gUxj5o3Z4tmL2CREF8BAjAObDC4j74hwvdUTaHgBLovu+szBgRw20uegAyZZvRQ8IgNHwUTN
pHuUrvS+CYr/3xmMDnS/JHApvXJoKOILRe0kHQJGJIt1BuiAI059Jb5zV6AOqlYA81yiVCAxBCMb
mPmsL1lrxClWWcWgKelN8TdByh9gxQfC2ME7r4TbyqKVp8HjIAY9YfkAtMpnlw+8FmdHQgJVE/NE
nnOyNv6HngVBdwWA8oIM1SWXldxQHHP5+YNQJVXwbZHYyymI16S1hiiFFc6bm6oCf+zjNmEfv7kv
k2bYxX9cN4lT0iUQ8EFu7BPGElmxf5hAEmNGu8Qq4rsfeqsZDsU8Aj2uy8xTg2/m7srP/9V377Dp
E7vk2nHAnBguyXU8IetYwMeHbPS3j2T/P35Ub63ZDLuCjUyKi7QmVKz1ZNCkk3VPRpO90MEz94bU
B6AaS7Pe4BAu1qqTzx591H68V+INEwtQsNkmO/fOljLtEdLw2IDYxzaEKga4RZNDVkgZ7mdv7xS+
cd6SKCxn2YkCNh9S29LtwcGEK4iIvuVSRNl6IscdX1CpuIWKhHKaAPb0PlHOyIBFe9ylb6gzAzLk
MzGgQcYy45QCiQoZ3D6TTgtFQCvCbr/1ofVSAOKBRCSHyWFI8/FvNxv0dT7UdT0uPnPjBxXVxmwm
Nsb8uyEM4X52Tw66EM/AsXEraSdtpwBqsu/j1/TilIueiac/wAvHMfO3lvt4D0ODdK3PbqFPn1ac
/OwCTqe1QUy3Lx7/rGnMylHVcoVR1/mVD6oGA0YSvbntUhOQkXEn4VShcqF5hfFUV1pIj+xTD49w
4vmsr9ntaa/ezrd07jUVY562OlHbI8veYy67frkX3V1hed+FcR6u0CktvwmyNNecnZb1shkNmGrt
xLymeL/RjaICIdwR9plV01twDmzKrcZah57Ct7DGZ5chr+bUPAnHcYeUrLeAGwOPkDwQNdIzoVX7
S3nWsc1flZH1KhXUYiumgoIrizOfsqmfHDtC+AMlI/d88aucfGyS9P4tvDEhvU15EZkIzrjhaLT+
lq8ZdX/b3oX2TWbwNDOepBKZC9vpy+5DheUBo2lQVTLW7Ay+/T25J8pGX3SjfSaN8RZyQb4MBQIP
QVlQKlnlsY+bBoy1HmxMIREStpACvR3ysVmbAjJaU6aRM7n0g2gkA6ph67DnYGp7H5f0DE0y0YFL
e+3Ldsp9ikTWkbyeIgcakaUYeUeGTLQTMGACXttBYD8ElSqXz+QsiyofyVttfgxo5T/KoOvfIUmS
amCLVzOwUXjGXGUOZPqyIAgW91zhlIVlR14yoaONcvO3h3wSTxI+TslJIfUpQCUydEyrrNN2Hxvx
mu4dx66XSm4JlLmCD3Iadpku/n847YokMkxTpmNvYxu8YdnHBLu0nFGqLjDLXePRRvw4WjE1MQbl
CwjB4oBsLZwgjiKGuwExFGGy1DzTKmwXMMIOHIe2fhD8fJgy+OPC1LDpjGUkWoQY2lRIGmi4Rown
6F/DaBpQjDHZdETrO5LRyC1qP9i9wmG5Vrs8FWSA8Wa3Y6IWjC7tIzAlSnznEMCv50gl+QY+MeOK
8ahL7acs4wt579krCo+mxOketFpBW3dhAZRoZCufzfjoCh2UkgcrVW7JW0lZu6/ZuY/otj8gRydV
vSO/6ISbzOP8jkm7AHOp7WtHxZeQev0qQyYdoaUiYl48Znrh19hDs0mA1PNB7iuDY3Ys08vdpVI2
Fkd2cemwCmEqSUeTPJ9Fz8sCwVfMKVAjhH4ldT03dwnpx19zUM67dHXRsc7r8Sst6UHigwiUQccf
pholksx8Wj0TziMSypYvLPiarSKgx8cmoxhLLmhwVPfaBHR9A+Yc5rw0hwzfIDERWoothYaQPuVN
AaJ2Rw/TZoVX+NjC6GW692kCm5T6XMBCkohq0B3xfXtyGTT9445kqB3/CbfoYX2NUJ46xfg7X5F/
FDPOqB6s1hd+huaojWQfSzuYcZAWR+xcIl6EwhT75LZ/Oq2QDZ6PYbk1qczVpNzCAONH2Cx0kGhZ
PB0ASzDY1YqNy1lioAZZ1JOcGZyt4HiOOqhx7BYrf6nCbKzD4zv49LnZdD5gw2XslNX5wi6l/yVO
9kXzF4/KyXuDyu36C2m0O/oiqATA0S1ML7/c+/OMC4CDMxLxcQHexGcPzRWCSyEMM/MC4xvTJ2/v
+BBMjTEC8AK79PvGGJ+SYnZzKOfa0fPT/49m5Sl6gwbG8HuDd6XYmdbhGQdTSOQ7aQUJtUegXfFr
reyvTvK8j8CPj+l5CjNpv+O3DjgDrO2AKoyIvyPveaIbp+9p5VtUtl10edRneELPb3OTAlWV/oqU
bfc5XmQdMpTlm3737kt8e8a3OQ2S41Qnm5hq9JjNbZXeg2KXD7FVpgmEjw5p3J6GLrNu/nJC5tqJ
4ns/ykyHTnjp1YhcpswshfdQTe/zq0jWUE0/Sdvea1gCzH11EV2RqDHY86+EFJycaqH02vKYQK+e
56RxzMAFIB0yoSEAujOjSBD2DzsGnP7AWGAYNO85VTlpC+YkMai4ten9dcFIMAfPlnUFdg3xRwIu
hn9wE64+GswAMnJeBPmFXvCRqlbvTMlyIcaQGmrD95wnbqYyD/MeK/0381Ij0IpU6UsySEH7JB2W
mr4YPdeo+HI6z+8AJw3uFq6NYlOkVwF8jOs0H3Yqqu5qhKH8VBVWECQ6qIpfRs/CS0SgvYMgebRz
Ojw0tCavDKIpEudq9EZOA0ByjSBZNdgM1B4tGKnX2zefZl6FlQFpXsdjjh9qKGIDJQt1ywpNtVYG
sHg61GC6faSjyq3O8q/7yui53DEsuwx1tgqezBQZ3ZG6KeGijhDRnpmkysLm5ICnFZhLlVwSxC1T
V+fHqDDCgg4y/dHgsEZGOTBWpYIPFlp6qEw9cO9FS3WMq/dAMHhysd1T3+7rGkKl62GWZe1DiA0Y
bd2IcGjfwCNbPsaN93aEqd6dId4UfguG/n5TKDpvsebT92HTxl1DJpg24Kx3W63t6+K+D2vAEtAb
jC9pjnm1e5gfblZ9s96tyJhWNeMtIYIGCsLpBsumm3fuAF9fjhEvdsPrgptSj1SfpjoGLbRyOyek
nHaHOuPk4bdelO6V+SId7PF+8sGDE7gM2m2b3k/RV24h8PTTWcz4B6iKaE9dVc3QkO/Pzq2EaHns
S7kt+LOWdkaCNs4k4zmQKnz/klcCYJev4/YrzYQ7pSSMRrc3PrYRUsFxl6D8dLokcMiwqYQaVxvd
F+qAuXeDFpowIwFwh1vXsyCDMxqgcI6/twUwwXvz7nF2ebcFXrwv8CHVp6JF+wcvtrQXs4M960K2
onwFq6xmF0TD1QS99uEWYNNP9UjoPn36PNPjGxoPgNhP1MCBjV5nV0NvxLfVKa98w2LgAqHVvS+Y
rNSjIfEX++oFpPQrt7sXKfAxuSLIkA4Rb6CD4eU5Ztx58YHFJopyRq6ho4fzrqV3MZKAIPsZPRDc
DyiEj4dxq2W3wc4FSikTJLIO1Hx9+4e8PuJeWDgtRoEw4XTxCt8+vgt+D68F+hZYurHlrcvZ0cHA
kypEW8hQubCMFZ/BIs/Z6eLmmy8EB7/rcdA6j0EeV0t861rWO21zO3wD4zj7NjqNLtHNZ6LPUAnF
0qGMKtPS1scBkmtfmRxMF7qhDAH6gDQjpcDqja5Ly5q+/ai0bv7FV4aj3K5c1pff6wbGoIP7g03x
JXDzAUTokI4eUOsBh5BQjVk9MO9Bkm04rD+FTa/TY4YWs/w8xRHo/Qv0jfrkr9A6cKi+WqGOySsY
8U9hOp/ZPdljR81rcSSLKKIMOyOmj8Cd/fYoYY4/eh7xl1ROcui/Tu2rN5mnO7/Met/wDq8aVrGl
MiaLG/Kr+y+nmmgf79T/OJonAwC0DfxUdqOavOj9we/ztUntFv4lgCAquM45VQ623qbQN9CGGFQ1
Dx8TNpiztCIBGG3dRTdgVTTjmV3lwj53u5aQ7d6oPCssHEqGkC6PKFJWt12FgQbmWF718grmWxgI
Eu3zy7t0vIPunDoiQaivzILA+MPN+8bLOhEOc6d79XUSjnWeXaHdOkrY1QY61hSV87uHpctFP6UX
vFuGxpvBZcFp1zK9/bgVIO+RhgcPdrwLupkCK6rRIb34BjS3uzXam14nYH1+/ObqvmLsG68I8lY9
VMg4G6Oo6AHkfFClAlsWOIEBV+wOO7xRurl9YabKAfCvenr4kMn/F04zx8E3pKEybAAGKZVPvgr7
lOvnMITzq9vq3akZ0lxFyva6fleebrgHDYcb7Gse8XWtcMijtJMvoyhs5loTX/A8gRzkV95lpMX3
lAMxfYzx3GklZYBktAXMbOuRMjpBkkchUdrFzWltTrgkDP6xdGZLqmJLGH4iIlAQ8BYWMyKIY90Y
lm7nGSd8+vNl9enu2N1RXZOyhsw//+FA7GmAgwFDQU5brWeEHyZ6EkrxXSPU4Gyx1V3vNcRWx3h3
QH7hVGWwB1EK4qSGFghY6wEmT9lskkpVT2lCYrN/HqPFDiFOxB5PvBMaybz6ett8JgPFl6/1ro/s
OH75x7wdaGE9vCjHcQ9oJZn8VHhLB6z4qC7a7lpPT8r4uHeQ6VUVwaVBAxsvIi9y/MhL/hKmTTOD
Oc7sJ1mIf50V3BHeczokR/+k6hV2N27OWJO56JevxvNnn560kW56Dp2PvdrawWFWD20OlsyjsCZc
/Ot3DzF6d/NFMnvQwTL94Z/xV2iH21b/2PX42sMOsiOVCK566jPu1MFmpVMdLFuMNLe+dnedJf4+
8exr42XVazYheRsXOLTj+bST7ArSy/Wtv6E0JCV8H33He6ZOfpNpSR1vYV4kD2BVH3t49xaPMLn1
dbXHp08ZOLINWiic84pGTYokJnTgwYZY3d2RI+MlyZGEpxqe2aTunsPqEJCQBwj9D1STA2j8eCMT
uyNklenXizIFpnaO7oalBTkF2rHQ/ymRDGE+CrSPAbE7OHhLy0UAfjfDfwNKIMq2l1uEeR5x2h29
dZJP/g1oMRn//2PaQpub3jUoQx7AHIMGsD8kl1CqYIofemZhquXZXZgBoXF0kfhOp4QCEiv+ViEg
XRjm5/y+672Ho0fIcYDgzi4QUkRss3eKwTR5xzHsdEZfHJOo48JdcFAVLzYZydPWXVzcwgsx8Jj7
bfocAUme0WyG8S9UGcA+fiWgPP8OcWIqIkFmAREZEPeQChAiBiaoUtYJmi1JJMuiyPJuch0cZljD
4WIyw0CxxmuB04tNOIco0ydR1+bZYVWKy/LgPdwPttF+gGELpyEic6ofyzXJeyOFhKmay/BezUac
sbkE29sY14Rs1es1PxS2g/GvV5sedmKza94yEhvFu+FzdcbnwaZWh+KySXezy1DfD3iT9JP35J9h
rme5iWnqO8NiZLzQFcsE0dLJMzC1AvpKEJ7EbOq7Ogy7JYzvsM5gBoYWJDVABKVPGdlDWiNjknb9
DP3wqXJ/H+VQOjuhBGTNHE4SO2y2qoN0MO+csDXztozwplpIRt9u1ShuY44auXPPOVa3Lr/DztsV
GgVAlmcQE2cfnFsfNMHkdv19+p55jeokG6LKAj57cRrWWWd9QnJDnbamGnOW3fA2bBOMZ3M52Vew
gs0K8dLYCq4SnRPfYoz51mL0O3urWcd7Z5vZqWhjEPCBS+tCn2vTDaprXg/vAySG59wMdHVALVXo
vFvbCIP3Do9NvleTUW769UrOzluxjZ4wIa/ud1EP+fwdG3GhZ3qGxT0yMoip4+54DhfPb2dN3BlZ
DlhGB0J4uKWadpMN9cnH09+yNqOIHIxeK+j1lIqwMkA/gZdh1Lj3XvXoAeep1lhXo87HXchrgdyT
8voXpjnOj4yiD3p+efj5AkzGhwhiuXa4j87MJA7RfXHrxvUpuB7jhyPryV7Ap9qGKMO2rqjEq8Tz
fK3M/ZZ/P8ZInqKkYhalytTOqFE7/SkwroyB7UqwoaAHiw8gGAh52htHKAOvIZpGXoNiUqIF3FvR
au8xYmf7JXn+Vj71T8SdzsLzveQUJGzBo++xnb9eknRncFLakZeTaalZUEqO7owKzU+85OyVUdoM
ItbW19sd0BBG2S7O8tk2yo/QWC7ZpGiVmEw8/Am1C5Uvrxx3HQixMCzNLlWF8PrxnB8VXe/Z8Qpt
vJy0yMuUCMY9O/Vemp8Kbgz0/rxpeMQwfp+YLT8+I6uOH4AsZ7U4GG5idvwjK9nkufKijINbfUYN
JyicGt/Lb8PZpRvOzIubt8Z5ThTnlVWLURaWLN6NMUm0m5NA4ERdknJxwsBGMEtkw3Y61FD5qP3y
9i+iz56rC4ROYjEiODGfHSYfrGFgoa+3uH5YsLIMEyLU226D3pU8WO+Iw/HuVR3v2Vf4fHAnFVf7
YRc+9WrbjpL9EcJdwilUEYz38rYnN++syQmNd0WLRb/bsd221IlqB1MLSq6y6oiWnCuNN492QQtY
oVIM4FfFlGV9o8kAr1UEKWu7yd3/y7JkcYTYMkC/dTMLihPDzZgQbaEc4ZpCD1aypk6FFVjBhh/a
8tkRvEx0Y+oRVk2q/9IJROWIUwHCLASjbtiwELIlF4rNHL2V7+Bboavx7FwKRtv7QqR9T3mAsR7c
x8ykYSS1ALv8xWX1HF4KvA4GYihCcvMIfXhMq8ZuP8U1SojlfqEHl/gUS3jVLX5mjaqHX99h03fH
TYw96eA0PBRz7Dg5AkkUjLZRmw14jC7qL5JTdyucy1j4naJbzKGadBUbdaeqfQg2ycOlVB9zcVN0
JPvkCJ3D+j0El+DWt1IMLeSlU+mm7wgZMYkbbJRP786zvXtUmtGr3FPjY9qADBq5Joyc7huDhgaN
N3tMU9WRe/npJkluuROOn+yTdPy7z+HJFcBJl5wXH7/FKceFz7dE/+jzZ3SpOJM9jb4CzIxOCXk5
93K56Tfi4PvkLgQVIXni6Lc59B95Amn5rRbY4mEmQfHEVcrn0eX802LsIOh+yJ2ket2Dd76TtGTT
SE34zBDUQJOGpO6140k42RQfv84smGlPaGzdn6uvUfzRy3vYkfGTvutb3Kj9YEbpNXyN74suap15
Xw+weo0dl/fyzuu+jtoRmnDaIHn3kA8GYn6B3R5KcS5/6jsosm4plJkdf4PyBceE0FmfA5cHeM7n
0yvH+ptxAO+NHR7i64lC863oGDiWdHXnOsIVgs8/RhoRk1porIVWx979EuyopP8SgQYmeBiSDGlN
Zpxs9IzUw180Vh+/kxxzAF3WYJfiknoslaoTW1FPgkberCuYORwMg0U7ONTcvnaiB7MJ8NkSMD0p
37SzY9YRRYnqFvL827gURwdiHCEzzXQMrHjDsSYenUdvEDALiDV8pw0v9VlQGxBBMLHcHZmZsP0z
tp/Y84iHz8n7bYkMHx6pR7r9zuv0+ERsaoeOu+B9PUyPybW8BA/vPpB13hYbHTEUYM4QviiHVnXR
WcD1DcxIWlgKxmvvwTU2Is0kvIfHhF3mzbnkH6iJise4kxwe/tfxsEVfNIER3uXs5zlScCdJYkbV
DSUX59F8ztcR4EtNHplptW7SfXn1kiamMKCjtBx2aHcDe7AdLF6l9L5ntAtb7B8UZ/sTptIjs8jK
DQ7IrYOncqpJh4bQs9BJuuFT0XKwEOvsOb36Nzr43onxNCzKLiJhqlM4/0ImHdyjg9f6aY6L5Z4q
7bH1+HW1b0TTu0VuwROmpxovFq/cFOeU/cfFJ5pOLequxq13Yvk3oX0dkSU+Ux6fPqlMVOsuObls
lt5Gfci+urD0sxNBL267jwqHPaIHLMcctfkIZV4dJPZY5OmLOYumYeNXZbfj0b2eTbcyf6t3H1vu
vTvCSthtjQ4KcXvyCnNKy0W+gQjL08/PflLSf8o5kQgIMmLDtzGk2B28KCEKl5fRWnehPMLeYRRG
C8V6LwElLspPbiAiBAdzX1opWBc7A3VCo+bT5DVgXzz+UWP3y2SjIowDbM66yIpGVCIc7k4w4mTC
28X8RdwYQPeLiK7NvVeO5QQ5TkxCKG3eeE8yXZiO273xHe1SAQT16Z/PON7AgHgifCYOYQdL2qsv
H3f3e779nNDNDOB73OBifD8oqlHHFDDcdkF06SOpFCSAcIT1Ghf08amBOQHV9omExdtcE8w4pIOR
Tsa2/I7lb56Ymrw49epEwk74uEYF6z1JIYZ0I1FQGw7Xx2fYsLc8EoGj8VVs7/UmegXOpz/d5Dvo
i+c59PNtoaD3kBvzvczgfHCwAjKd/I89QqaN1cSttKtH1x1/7RC2CKqNBogN91D3DuXw7b7gYuOU
zejLJGIIiO3CkQVIADbq+HoqMBMy6ifG0SYnb//Q9tc3h8O8BpRK/BnlzWarsM/PZ/ecEVxDEC3o
FWcImwj64QpD45XjQ+fUVBTRIIVVxU9bmQMizbve4w1aJMvVhlkVRHJL5NQE+egSjCrMH2Yad9j5
5+qt39ED8y3PKFrxY4YvD9jqXxDrLaKxxOoW53yW6vshJuevgxthSLQG+VgJotj++KQ5PdxuEelp
hXEazXQd5xV3J6hQUKbyOAEILaX/rNoDgsl9Y4ZApni6qUBj16cn7GtbBCisGk3PIm3vrtftCOrm
9uc6alyAN8rXXiVk6/fLXSSR3FLdGevBZnvieQC9Z48HHt7GJ8b1Cmfl1bPlE0PO84cVKh4X1blX
mRNywju4FAAKcwUblpfIpZE7WNGqxXdBVbH/qFmLMtR8uUlrVOm/53DNJqz2LundWC1T5/jsSHZC
Qvk1AgphcHlN0Dn4o+9PktcnOdcSGpvEifjdHxsgQnAZwEF2uFZENfd0uOrGxGUCBbpniES8CsyU
N6Rv+iZ3W7ktKTndtRavV58ZPb0LMPouG6inK3xd3sjg3TXZhz8t0/3Lr1oDhGmz8lwe1OLh0U2B
L3CYORRND+jeXp54ES+DoaWGR01ptfyVUZTjMdaoxAtvFM5IB1RaTPJXmLpf/VUJKJ2QcTced5Cc
MPp62TE7u9x7p8keyxJAtxhzlkbJ+gIuoAsAcafVnqWXSQn+BW7gjfFkgvG8RTjNv2/UeX5ntTvH
7Hayn/fh28WTgwW8hSVS7nGUqf/hnohgA0j+n45Si/i7Z2tRXxQ3Ij9B133eCbc1u/2aDV9o2W71
srwrYPJPdeOcqFkIoENYlrtmpGvqy/EyHfFQmwALuC92zEgamkufaSmV4CM3LGpGDnquubSk0vLa
jM+OkLYzAGp+vnDmzBen2qd4vd3xHODO2xqTJ/BKCqXl6ZVdaMJYtsvzffy79sAY9PRYtif7H6JZ
rARAbxteO7x6nBKL82juW7mZPyNeQgozF9bXkToL84OgU4AxYkHks6QPAI0k14ZWStoLkwMqaWuK
mjg5gDF8xiSZHtShIoOeupLfZfogrgMvkpUdw0cmz4HICAIBKS3IS0++/mgX6C61VkOB+/Lzypps
YReXMsF/+jAhXrhuixz+toBg8h6jdXHhJWFgdwvnTLVhR56D987bz+6F/scgZRJTMPFj4N0K7hlG
KQRpsID7PWiV5APqIRPPhub+3wOWWwZJe8AaieWFKnJnfu8/JE2FzW8XBmG4L/Epb/867InSSs1a
fX+sd3GrdMI0WAxJ47j1FZ2eex490y8QlTqOjl5qhfVYRtYyf4ZCNCbEcV7C7mnfXaVVzGEJjzeq
3XizmN6EMS/MYLINHxTRCIjye2Fkt7KTYQ/35MlhQ5dir/kewWRmP/88Rx/WPPq9DcHKNupDeD7Q
ITvTX6gcYEFEkIj0xhtesVaKniWmCr0XVn/Yui6EV/OLiBuhNqQ75tzfqbE0+C1lwNOgNsJajhEv
4yDZXkxPZDgukmbkKD/CjRIJuITHdKDM/QkyjeWd4RmwP8zustNn8NLWSbBymaZnTQKH3Mk7agrZ
scYhXOM7QOqAXfXkjGNJ736Fe3oNT/31agVvwSlvpL11XCYPY6iRDCS0PiN9pvC92/rDxP8cw5QJ
ka6NnfAK5RoZVWGFToiJ3i7HriySkGXcfpN3x+Vn8I/QCYUsA6OgvBeABTb8U3lChMk8ExzlIIOB
lxZPfnADPWdfPGEjus9Fey0v9lbyNqIFW7wX84SQ5GjT9aD3NPB27kNmFTB3+ygClpvFNt4i/irx
7EY0yCRwL8YmmFmZ0LdFKcAxug/bOax7lt3wETz4PdtYr0Hr+fKT78r6Yfz1Wjr8wdDOKTFBww0q
hK44hcB4xSidTz5j6QzHaoHEAiKj+GJsZ0IUPkANF5UW1G8JqUHLM3hM0JGjeWf22dMGfJhN5V3T
J0T/HIsPoTvbA1jFnoG8sOs7BYP6Q+gAr8abEseMDSzoewR+io7p0NuFbVoEDK8PdFQ3ZZQviLPY
bC65mhHe0Mj4VLTMUYrwRs/8DL7U29hm1qq9bKZm/8Ncjx7l4Xd6OOr6F868Y3pA5R2G4YxmEf8J
A2tHUWlemVPM5jOcY28SrSsz/o6D7OzGeLndTg+fWBgm+khoB3Dmg56UdsFUmExdQi2gv2E/AVkf
auB5KHFeH8X9AWvsld2zdqIDckKzsuFkwE1sJxanjczw0ETkWnDBOuvF34RV5nOWo1bJQoR7Aukd
upPkpWiUeFr2xEiIJwsIgfWa4/9RqD0KtS8eIT8QE34B7hN7+oPun58HcQwCHxxv1P28RERqPTuF
U6iAr7FpxZksvRcS0roNgtcvs/MWr4bxMUccez3GAO8D4ROUOyZQ7EEvtXHhApVCqe5iIosEln/C
cDLHaWMCwM0R+HsZDU8g4LzFjJqZ+ASAlTlc92gLpRdK/b+4j9xFpcT2MLn3hnQg/wYpDodwJbFh
3JZYPqdcavB1IX73YRsOtQznpEl74OT2jDiZaNe/h9aE6VTIdIqZUD1X55FGCuzely6RMiqi6QCJ
2/QZQnqb9YM3WM81Em9BjSA1CkWFYDhYJ8hDYq2yl5cTjJH4ii1wAjUPNVwrQkMoLib48ow7RBU1
sBwlwVaranDJP4oOp+u5joQCxEgQwh+Mv6WQdeEaZ0QtEEOJ6TTsN3OsQx81dhApQWzLdoOlh5IU
XnHMaJdzZE04bKUbupelNcJ4m/KHLp9/d4aCL0AEryP+mP70ho+J+NH8PiqEqhF2gaq7xC8QmeW9
4Jd2sFEigoZMcu7Dco8MEC/4/rHaYO2LOY8iuDl8wvz9/hopZJHgkOyRrfxjlhgM0AprsGOKUzhH
6cKk4wNIBXdkwz48eQUDq/A/ASI6TnHjOCKMFT4docKDR9Fqw+Y9909vrBbN2SNFGdI3JkZkT+py
eIL7zkQwJKE0xfwVjA/tpU11QuCW+Fzs1bVCFLjUD9DynpJVDDPstrBkSi6Cl5ea90SVdo738XGI
pxjaekbisP4gmorcwVKEYgvhnWAxUczKcczpl8gZdsw0agBIHU4pZD4R6YhN4xetG9xEk6t8g4wT
lgo3/CfGEys7DZqxuUaU4mFWskMG6O0dOc7+oDebs0jLT71WBMQdzJPTQCT5XaFi5jd+9Rsuxoek
GXVRl4zaI3je9WAX7bDEEGE2eH7OyFEOONrwy9LoXaN5ZKkuYV6bsE2U97/DPzScxBFAT2Trct+l
0IQvg9+Tz9tz3YlZ9ldB1GNbbwOO2MEpvP2DRvRP7l/MeMK5MJ9QEfVEYfnrgBhgEwGS0Tsqlmoh
Psa30bBvra0E1h0Wk4MOSg5h4d5+9BFypjbVzivG0BwSpaho5MXB/oWugTc7+TgLngpDdPXLqTLo
w5k0e9zbnIBYRkGYhxLGEdeH0gvjIX9lkNh9a3EN7IBh6YeHjmOTghvkY0NgFZ+rbxU4k/QwJ2KN
ftNb7/BTh/WHcgt50B+x/l6JPEm0Tpuooeg45UZwLNpjG4brHO9QOfS6kFmFHQI/x4cNEjAT4FC9
Kxms1GrDTaGvlkYI+jC/AMuGp0CGS126lGP0yF8htQG4gMWYZfYgkdYTTAw8LCGPHdcG9cKPsYme
xGb2QZ9a1K63ybjjTjkeuQCEYggLfdibSv8it66t6Kn7m+qIh+aqgyPhn18Ep8gbCnE7YcLL7p/+
sYoXNgrZlLlAJ2lvFdlT0xOzFxqpe3gNhUdhc4jdwB40OmV6XArnIZQVfxxtAtGICyW68W/YPBmq
kXf45D8H78E3NsmDwGmAbWFMUAanuGLIgPHDBbD54UgYcgD/q//dQVBAVtgZ2EIR2NbvZvBlgA4T
Ws3eoTrC+SBy6tx7R92YgYenzfD1nNHjzFH+q+oCmlI1kwZ87MG7pKeAcpeqYlbEG7h3iRlCdgNq
Is6KMvLnxVJcodL6FT4/raicdywsAMgKm06AI48GhCN9FwguywwhcCbXv6406YK04uqOe4fDlAy3
EKpkAH4GmWCib1BSBuIAmnX/QDfEx6JDn1g2sCRNrRmweon12474fkGrt0/BycFTgJmDN43Gk8Rm
Bj9z34CCILJFxnJR2Ykx401pBe+B+UN5t8YfDY206ITw3mTFiSjWRthpNewIkjA3aeOfctEEtWFf
M+oVenqvN+0p4nwxwqOnJQtE0VQOcJkbmvkNPGT9IrOHd2HDs8bjz/AfS+FHCc/JqPYZcihRmMo4
ap8JJ/UDJ/Wu9vHbW3GZUEjgGtQ7L59eF/PUffYKxinCTXSVIhHtRkh6kFJ0o9cyLSsMSlSnp8fs
i1k7YhjB2KGakc/4wuo9hzPi2fHcq6pFDmKKLRZw3k4BlCovn3zzcMZ7DZJAF7ei6+aZldTNcw+V
gfzG54J4bryoIZvC07I4hKXWPvcYElh+WTHbRciGwJ6+M5wtnF/Caeu4junP84RXTo3uX+APd1Sb
Cl5m51lB4gJSO4BbvqDlX5TMssHjCPHwtj1t5Xh6TmXBvQ6wFshW4sqky5vVbPWs/tPg13SOhZZz
yoTzgppDjnziaNx2NcEhh5F3WGSkZ7iLBRCNHiVuhkBfMmFJobXh54QzviUwBG5BhabKasbA7e8z
5EqgJKUEbQ+XXZ+RmDdhZOW0eWdAu1jpFvIP3VLYRv5q+InW6VgL8MXl+WvIqRx4TjZTlJa8lltq
DPXc+bDU6F3Vt7pP2yUKpuA0nWPEHDRY9WB0YilH2QNMUtDJj2rxQzugz+mSDflBxu7f3ZFUDiwG
FHUi4LJjsg+hoEjDrZ6Tsrq7ExtcGczca6vr4DM2xkzDAqbbOI8S/OadwYRNPin0wVybdNeX7XgJ
3kP44xhpG959ca35akb5NCWML+hs+607rmp2eaLThuIWfEIdysiH73zHR2ze5Nv8On6rF45i+Wut
B5qtPownh9cFE+3wwfz9lmHXgwxfCGt5AoGDeWrGYsB8tZveIAHNDNdEDLZZyAJvJ8b0DPnwLVgM
rxcunDWw+AMTNVTbL3KrQNiZOrpaOO9rvRr4+eEOhqyQAJcYhu0dhpcMP28svuBQQF1Sl2ILTjST
GYYlA4GwiWxe9uT878HML2mitQndCVrTqiHbCogKRJAgIZhvd7oc3ZUPxVqhp+3o2wPh94zh5+19
IfK1/DakaPh7M22IkyOIOQc7+IkjXr4P9omYCktRLbUOluwHVx2IroOLltUJKXoIu4etqt3DkR2E
QjRlD7WnpNHDI4xAEBfQBBpp7pw3iCMYSNTNVuCooJ2Ds3fpk/zHGffEHBnQ7fHvDqoNPrZhI+39
9bEHYc8FdFfRPlmzSmadwswfJmgJtKp6IqbkdMhFJ76kF/oQYdBz2h3jy/iQ89vLR66o+1NOBaZk
a8djVgWGAT6FayEobOKHOUj/18urcsXZVDYusNmKAzniS8bolPq8O+CVx6xeIxhdiJxQRIlOeFiY
MPY5YUT62FHWSDQGWrA6cA2csA7wcadpx/PVdXKP7hzNw/8HHy+NP9UF7lGdcL9g/jIz++ETm43L
cmnBacb+SmEYhS1PbkLuISDXCDu9OrCGtldAEwncASla/Vj8Ojb+vyKE4zF5JWQCsbqZkDMlCf+i
p0Vgg+4NxRwV3YszBb1BjDnJwcOmgDyOE/0RkiYo/P4UguzT3UyktcNJkit54zuKswE2GEOX0oCC
YkB/YujKpAeo3bf5WTSp78yccvQBels2nY37ZJcAYh7zrCi4B+2QwWc4j+TnjSfie3hT55TQTNXu
f7ZMgyw67H8d3/iZR7vMOPqv5IoKfKDHetWuvriTUOQj85Zh2T8bQuKWm69o0cH9wwrP9uYMFfec
gka4vPpO9kjw4oqdPjMuyJ9BE3T/fX4eIdR1Wq49gOwdoRCMP+wQmtLqkRkN5oL+DTd/gvzC49TO
WGqrByguty0LBGsBO9z8Xriytj2Du4ezf7g6OQH4H+c6DMDoPYHGyNCZkd8TqTCSTuFn7T0wR66Z
FE0avs7Knu2CO0YHwMuQ6xIutgQzD4+KYu6X420sTiR/J+7s/cu9H157559nBeALYjpK3rH4DhyW
t6CbdMZwWD6LbXrPteQGcyDaFTPwQOr0Xbj8Diy1PGTtftPncGNsz9QWNoIBo+7V+wPvzj8XbtWU
GUb6+UHxHFHKMWz8+wE0dlospCzKjZpBPnvy+mNT8VctAjpQRm/YxnbM8t79fopu9kJYB1D4S0lL
2dHpO2XjOXRGyW5BT/j0LB/v7VowdCpNMxfAx4inqvR8f+ZXp/6bJctb8IYLyU50eE/09NM7TJ8M
ZfcstGfQULB6X/asYq0wXxydFMkFMqs/qQRyzA0GwWX15X/FrbE4pl3i2/BjcTPtU4JwLa8GkqzO
BMwyqZ9wYYCGFNt/dcuD8rlTjHEc5qWPnhXB5uACGEBWoKGKiWCOt2vMb6FOwqFkZqkwcXd+dZdL
oIn/qFc2HFxSXGUc+fBJvcpsvki4tjvyjrEDhOtuMO3kXrkuYGD5BwpOt+6fAlI5DxxzTJbOXIhH
6KZ11OFgnfb7w6CbQkVjcLKgp3cN1M3zxXbv30DphlwkzBQ2wXplQVQZtIqV+WNU7Z/rdAsQwy/S
fwTtfDOxvi6zVzB7cn654zkSiTM7IAJY21PEb8hWZO6393aTNpCqm/bkOKM9kLJN4A2b9GiKYfTw
Z49CoQOg9/TGqznmjzLMmHOr1RPcuKljyWAIGz4afky1hS7Jt3uTSJ2WO8pJzwkqcBMK1epvfW39
XfCEHjA65kT7ynCdqxRcmLrDoHgBKdZJ1bgHCjJBZOZrSMDf4kyBDB2DOTL3A+QaLosSxR3jOkbx
fMNzbw7pmr9xeR/cH4r7i9UrJiLSmzg+j96gQ/i5li3/wdAFYryXPtFbXbM08lhknfKWMW3V1Io7
K6Iv4CuH2/D0K7pwZvwR4V5yy1HIiqKdCYjFt3jyKJ7u9K5QSopS9wFbPWtNadogEQr/E3JFpi8n
uDuLIyvn2AW/Cbzq4n8WiBOundF98rqo8y9qDHwMxOCwOv2ZR+F5JojgC7rhzD8mTJghL3jkit59
bTQPdl7IPGRmvJWcrhosQ6a0HPzMr+V/MXjUKEQ/eTN0gJ2pe/NjbodXoQqy12AR4Q+jZR1lFFLE
avFWsKlpewtTHErBnWZGXP2FRX4vRy0ScTu4XE6sITdSO24zJKCkFGYXZZmyQYjLFpTyx59TX0hN
XgftFVP8dIvH3T3ai73f/VdE/1+ivQcFM4Pcyd4zwo+L1wSeOSYpLwq7OrDlM/EcuGBxoX9CzRsU
IbxaZiGPK5SOZioUZAQj2qKVYyPLcmXdrZ/T53QXf3BKx92XiC2vmXZKmHsAZdPL9HvxmfKCu7An
BYFthXXQKuug419TcdJCbh68eFnc0Cn2aG+y/7h98XRqYe5CplErPGQvgLDq8HYBbN/v6sCQut8p
t3kHKN23E2NcF5ADIiF6XPEF3KoPV9TyDbtE8qWwgzT7FjLabDvejl/4Qk4/ntPO5n3omxoKcuLK
M04RQLsl00p4XlsreGZXuChdjn2hCG2W3X9OSiYqY3JAF4Bq9e0REFxJDwpxHNY1iXMwrA8riKss
hE0B64DjhbrJ8U0qHdpFJsc8bEMq+5nBMJN0Hjo9ECyZ8pyTz7+EKugD80/7scvzeDvgxAsQbIbm
EuK5UC1g96iS5X+g8qMNo05Kx8ByHLIGhdcHNJS+ITPz9ALRsIPXBQQMHz9Qam8i7j1wU5kvsX2k
Zmv1mb//SD9UKuYc251I4R9T8P43Mj35VsRdufpvxYs89V8hrQRsRS8pu/zgQzDyJ/LbaT9mdV1L
cj3yn6COZTgsLWQLxP0rhXQL80YTUSNCAO/qC5O4W8oLq6d0mA/fhVKlO9zJLfgvUbn+7+I2CmcA
FxuLJd4f0a0wo+XTO34maVNIeIJu+Z6e15nvlUx5keXY2bd/VRfaSIUqcvoC2vmCD+GFnrY4DxOZ
CfN6IjnnaX0yOZzeKfgFzLbdiymnUc6xNpE+5Y4Uc7opUFwIEwjif+xHsDdXnJrt9BE+PB4TMVkT
nDiXD/rryqxYYvoUTkgH6rQTSFsh04ZsBi1phC3yE3XWy5tknldJkWHw7rb6TSlC+SZxemdkKMxd
RANq3YImlHgUBpPeDKgpA/TY0G6vV+POQywvXrgCySMSkOHAN+tQDrRplIWAh1c2cwQucajvSHVy
qg+cscmPmgl8dYRk9SQuZOZPwtD2/4WzzId2tGggEdKnGT6078qEZANzMn8sWInrhvPlpuDDZ/4i
8eSUOsP/mvN8n8qkCiyKVmKz1XnAj4TLjRLXyiZ6f8ICSN6ZHsARkFgS2OfwgBDkzLRgLG89uDi7
AH4fbJn1lrOwS0BSZ8sldmHicab5egioIdukhIW//WOvyT39nqBfgUNJM8K+vN2UdJJwsBfYr3GT
zb1S01w4+SOmBAA1SKIfYcPZDLcXmuaHcjfLR9LFj+r4jFaDeX/Do6qnS2IAlAXQeBrtSsFLD6Ex
sIatHFJ+bGBwIebA2YRVqrvJzOnXys+ohK7hKNFpSQ0PAtChpjg1B3N+QZ7fNVm0xveP0pJrDh+c
BRbxnnGFurNPD7YnEAQFPNJe9GLquHgrCys6IWLSZ09CA14nOtWVGdu5eIdTgo9sbq+ehR7Gd+IP
ETpAHxhOg4Apc4gx3q8Jx+cVmdh4YfICNvGnHtIhFz6pgmjc+dEXCN8Y5Ah6yG0/opoenNLTL9Qi
Cuez5+V6cKPyq1dSyIEEMVL7JJdsQ758vPtbSxxvrDChU758m4uHHV1zL7DKqM+Sas0pg7zrENA8
Uv8/sy+Yw2KCAx4lmB12S2FhJ2yMp0sSjxlZqfHhraICBmijIERA5I3OPgMKoS/SEZ7xxGC1OL41
oBtcdWat2WGiBWqFeSXTIA4KQoYwjuG/ag4+oprJMEpaoiIG2X9BGtlhS8FdK7vNO/GfSCMhKKRn
tpnjUa6FcnKirhzaSlBLeg7M2u58+gu3a5iEGpDLfYlKmalsXidkPQGrAuoyAbgB5QVAqcDt4pcE
N2dJseSIsRqGfwNnsB91PyESkg1rmAuDVvs6evDicF0Awi672HZM9eElMPwzzqjt0AycKWFrf5Rh
gY5wg0QrMuHWkulmUxj5E81G2srn3JBDPW5e6X79Lbu9zg/37WV5jviquI31Icl8cBfEyw3fWMon
uEjn0MmJItuHKk2tnuBL+3B1Di+s1ZFBvRO+4LJJ0XaitIOYRnRyYBK98+mzNb/V38u6/O57FDfV
5U8Btk2gJRRz3nkztwbGFd4WrndEkXjlxX8F3CjjFFYOZStp5nic9G9vhcde1c0+hfRytDIFjVuP
8ic4jgRY1cjP2dMKymT/pRRGcOOb/6RU5KGI+os8mKSbcfKt95lRyWj+nmFvtvhvBrGJiPpO97M3
bqif5VTcmY6FTDqxsIJYt5to2bYnmGB32FGfq5ueuoqn/JLAntsvcFqKJ4jOlOClxtfptIdetbt0
EqYrYlWzw3NH7GQwlEGhjf8xkNQ1tWbMxj6UkzJfOUVXjniahKRF5Sd+FBSk/dP4xfiWqKwC72SG
IES4cLbxfhruF5HqNmO5ndJ91g5p3phj6d5PF3edOyZOLwUlQtTuZinZWNBF/jwzyo9EoP0Od9BK
TOyAuqw/GAQ+AtQOcMwjOAILS2Nt9MftH9Gt9o8tPqQP8NAC60lY2invJ49704dSBKlDHZjSYLOj
EFrAa/h58jU7+nbesQ1s6yuCA7lFxbwIq1l2CYX91eOvFsgNRcSDh+WnzDjy7VCrrFIaerbdCjZh
1C4NLAG/rI+DWq/4PEVkBS5fPaHkkKgFx42ErUuUgnk7DUqJC44WNUMNmnvp55HrdaBFlkwJFDu5
SVSPvpeB1e3f7eDLkZhvTM7FTo5zFsFJOMpCEUBWibh+fw8Z1qJqE6X+L47PDq8dl48PDsjnwIKr
glFZSowdTkBLDVWfHhP4y9B3bKHXwTk6fjbEDbhvSkmwdZgpHBm8nE//gtHaPtL/OBLPqDMPTJhA
1KTFnJp3+LTR4NfRqgun/IIXf96QYQLc+3sPd8uErmePVtpIhD8N6R2S/7ZnE3kOVZZm/a813kPT
vnsafB10iVI+duO1zFc0JhP03uun7K3/EXVeS4przRJ+IiLwiFshbxASwt4QjffeP/3/JbNPnJjY
M7OnGxpJa9WqysrM2oJ4g+DyPtiyO39MHZ73OAplBkIM3rfmgI/UoQVnCdmf2pDmWzg/tq7uvXcE
ZjQybGzG8qbChcoeU03VIY0BQnBP/Vt4Bo6iUK1C1qxjMMK6VQOr6K76w7mGKPCddFagha6hlTLy
KmrmzQiQIa62YWgJbG8NGWwX3Nh/T7oUJ5tdt+cuZJ9MbNNj1aq2n6MqAP0H5TLp7CUszal/qQGV
H33ZNZoa8YTjcOqv1zjKXtlAWODciC8yyIQZx+KpZk/aiwOUnyFV+ehOvdG0irBxaSN7H3D/OyUs
tbNBl6RqFdh3DPJ+mfAHzzPHubE4cGi7+xW4OEgR3Wv0XlsPhIZYgKw7V0xmdmhMNrjarLI6sXiG
pF3uL3CjSFDxSMW4Rh1QfsNxyskhPkybfEzRevj+ewSzg/VVwzUZscuyjFkTQcTjQJe34Naa+Is3
AiJc/nCJvoETdgb35YBe8pMOeK5nM0njBP8GHqsXUGjUgoMfeEAW3KqfwdSDp3zxDJg5yGuA2aDe
xc2OwRVz5zkcYzz+mWATFTEmAQL5O2Rf6zo3+gzUfaBPIXHjFz1HqfAnYwNsg5eBXVTwPvKHznD4
+MMuhF4WJlC/Lk4perXx6Orcc6fc386PnQLMsRKgULs5vObkbFTf5wx+qJqmDx+tGsJfoKKt1/rk
hxkGNGT9r2jXMWbNANb1Omu4A0w2bQQ1t6H7DdaIOCpuJd22zXMm9RmYO/VR6+BcnDPLvRBg2uCu
w6IliRzO1dEl/6Po2iKj+iuktG7tN2iQ296AC3wZU/zk15VqtZ4042+wY9BVQrmItPfaJzGJ6TH4
k2TnM+Fkk2//vq3HxGQgEbsKZyekSCuUIBWb5P/G2MZZEQrKHyNaKzUTq2AIsEJkV/lpY5LKQRYf
FYIDuo0v9dDIaFIGMVGAfBFhZXAkwSCLpKwkla4El2jS3aHV4bkxA0BCqP7XLriQEvvbP744o2Vy
M1/5rfPydQtueY2k4Ri85ojqnqkELJ/ppC3t6mJHNw6D6ATVPdUC/bQFtwHExiLd3XolFJzxOX3R
k332AP7evTXc+AyxbOsNWwI+iIoLQP9nTw1VVJL0de6AbjjWQ3dxuq2gV6vzGW9dFRNHngnd8RRr
c/eVUzBs8nW2zRC6kBBfOodO5Y/ANeYp89jRiGen+arVDE7+ti15Z9F6ItpHO5Gguwt6ZPPOOb1y
Y+gpk/8Bzck5gKCnSMQZ5Cz5YOC3aM1JOYHBU4a0EnMMLG1Z6bj8QnYsmpUFNBG4QtBd2WJb5THN
pBqUl3JClokxm4HZ6fRitj1sCfxteiUJs7C3CXYoWnCFae1tqvoBFFWo5vhZUhIhUrEu0SrH2nd2
8+kEeWeDeFtipbB+nkCPDPzoAfCTvpPo2jjju7se5NjrYP/EoaV1HzTJpuwXcB0twRIoyMrVn/UE
mS+lExZ3dK4brrwD0BpyFaUYogVWBrSDnU2ytose02uPLjGsMXp5xxha05YJElP4Bu3vCNjvhfYZ
UUwxNcY1/AgwJUvvHOiUpqD8MMW++GGpZSLfQ1G+32AAnWomTUDFO02hHoeFWovoyL3VYuptQGEZ
bOwe6ZxPH0+nOToz1N3ax/xcvge+QZd17L1RvY/L08Jo1S1PATUA7l+cO3sX8M/mAXAKANQVnLQf
A8WTWyGCx4wR7TeRnbk0REzi8x80yI1HdxpPLCXrnAV9Iac4QR90YDzWDh1Q+jt2tdgytmltPmFa
HmbM39HFu5ac3dSAjd1Zv4NK5/lMD4MS38uYOJQOK3Xh6lltxHFVyE+kNPNnAfaXhGNXpoIEzKuk
xd/jmmAAl0usptcUvwBEApxViw9OmlULJZ63YpLweGXR6uVuPN+txmIP+rk6W0iEWKo0vF0sX5zP
AHoEgr2P1T1wBKMvoIlLv0MMthr+Oa9WOjd6spwsMltZhL3hAaO48pIpH9Gq/R5+YWvKhHNJ3mv0
sMF8jo6zDZ02Bns5Ft6jYYz3x9bfLJ8Yip2HHwwrGfDLgXjdmLQFG/w6/F2tNQPCoM9i8WLW0ZPN
IEh1KsPD36FNXrrOsWmqgXmkL5uJx63VtwVZDEUu6h9ajftZaQLBcNdmy+Dpts9FW9xAP8R8Ch/C
WTEguS+nh2V9XOr2JygJSDTioRxbxAKvJAInkJTg0qCSSzRWHZdY75UZHAA3gue9IlPko6WYXMmz
EkQKcA5+6wGblGO0xoLG5gMxfpqrAi2mZlGX82Eih9mCdeNwTSeJ4178jHrG8lASKT8IHYuPVohz
c3ft87QCKDb0SrZb4Gh4CU2f9KgRGS22TAWz6VCfEEqu2+hCPXESunWJUxiOm6QfDUDq/8w1YdqV
x6+05K/B3cV16Vt9LL3krzhOjH7VZlIA4zpnheRwAMbHio/vJkv0zsQiezfF0/ThzIlKtA4g4UKN
J0NGkKJaUZILSLCj23Tr9g0bumMoQkAhunir6VdOkcU26nOz+AONGGohkiVpMbgfB1GLmgismtJt
Y9eh4npVVuD8SRAknCGZPNvsg8ac7KpAyhByH8iL+KcNk8sGlxA5Gv0EWnMW30Eh5AFSOoUcUmEY
UgoMhxWzfwhP8CiYeEq15MCzw1HnRMK+dVEVDSCsYy0FxxXCjgsEJ/QwTFMkUV6azm/k8nrndaTZ
rSGiCh9Si4cLXhVyaxp6nlDSn2qDW1Jj2dIVaKH6hvUJPGvyfOZcKu+Cv7eDNgLYX67o2K+6EHAy
cRcMG2UN2hoxiOaMAm953TnlnHojvD/cIz7JDVLsmtQICZp6GS0UGcQoKl3a1pTITOgGZxD/Yrl1
1z01HIBKpQYSbvpq9fk44tSeJJJpC7jXJ1ELgtvFxdAUSen0syQPhBjQ2otLCKnT68xK0KFhbvcq
sl+oUymDVAwQbOVN2KuV/AR2e2GPZJA6ZhgRHYdbuLLdyR74doV9zJWEexvBYK8kBe86g8ldYp48
TeC/8rgQGvGZUhOdKpkoRI4PWJG9j4x41d8Citaotyk5QYFBMYiow30EJ8zd0Icnl6R1nkKk8AA0
3g6pHzk2BwbMyurHXndWCEKHRdh8fSPGpDTAdZmr5abwAngIP+L63aLrhb9L+kn78yXYNHUlaIEG
TmuwvAEFIcZVM26y9UuE/easAp8d1jhzrw9t0ujiUgR8CEj9fpouKe9+XqRMcGslcQyNJTpHtSTE
jQmFTboZTBagNyx5roLBBhhLweW8D98zrvuxhMeJFxTmcrA5SeGHVey6Jvy9HOzgYV7z7ajeN/rv
fILhZhkP9IlrBLLSbQ63nX2nOeSCn/QbaZ5TBCAOeHJgVgPrml/+ML779BksG+AOFuA6yM+5R5Uh
RWJ66Itvf44KjEJ4OsdIu8MAXsGqCwhFxbgeHyqPMiGfDWlVs5r1HF3JmlKKKmpJdjfbRlAUiAVV
/nEogBcZHd3CB56K+/wJC0QjKDnGrY23C+WJefUvbcxEv9EEVrJuYiOZwL+WZgCf+kh1wRgCCF5T
css6Qgg5Es+ZzcAruftw/C2Gc3n14MQWY6FLfARr3YrHzoaWv0xzN25m+s40yfAjEQuAmrsR4teK
ueIlYD5SskPsQfSWHb17TM7MLjioktKrk2mJl2jMo2niuUIvhPzRAPy0sbKhK+t85qJu1TvNNpOS
1tTDWNlWsAhCVL34xK/sgVvMpnWAFNu/+18YsZRBmEPMObweUNBZBAw3of+4oUz74sgJjL+8sxXI
nnAe03lVtjGKTauL5vRLRsrQFyarYZjOzBPT7ZQ+LeqNuzlzwX5debTXRzTJsEsGZqUg3DqYY+8Z
DsP4NPQwyHfgQe+hIGsKg2bXi68r06YHPOWK9QYFbHJ0QrzdmHkJncY1gdfrYf3P0LR395nU/6C2
wn3DVMpf4yf7jfYdLusKaRlDQWwzpSW642y6aXNNt36dIQNXDIbjNbTlhOpKXpKaaE/bnA71eb5D
8cLEqeXTnwRgThWZ47HmZN4tPunHJs+CBV7hee/z2rAyZC44j1zUdgpbJB4bRoXoQOGghEosji47
HxPrDzInQpZ1tM4MpUoSiwSlP2eJLD88aSFOTeKyIgZ7ZZKusk1WDZTQQf/ljWQ8XeHmoOrROxxY
LeL80YKi8G/FWsEYotri404AUfmMvPDIhBLsJlmf+lMecaxcu2muwl3GOHrigSA49h1WuUyxX96y
Ywf91cSttnCb1237Yu8vscwm050DOGPgEHbf0a7NhwoU3SjBqQTwza44T27BhjeWR26DfkrD1K3J
vzjOivNPvX3Frr4I7vfPSjmndSwDWNzNI40UUCIbx2M44pCtuY4UwOCHDdRmZeKDwh0/oB2DGEH6
ZlYVn9IvwfjEnIbnov8e1M/wg8mEiUawQQ0GNKLQ+iiGH/pv4EKyD54k0Rt+sD4ggOapT5wnNQKQ
Im36oNvH/w6Ek3jxIu8ajqFF//shspdXQrLPNWveKZgkYGO6gJyczOmDvx6cc4r/fiHZKA6v81Wb
+HIlABW6BoHTSPUIZMBXcuqEvY89Noiau+zR3hytcv/J0vt7ZWdnRRrfL+Xv7guPcHyZscMQIF4m
p8SPgqwPK2Z5Xh/9K9H49AeI4rFgCNj9ylBDafbR2l/7nNUsQ5zXuSHff6uHOWirFXPQmk6VaL3z
mISxn1eXDLgugeB5d5+x2/kD7dZbkIakSHhiUuAIPFaVUXG+Vh02idtkVWohNGfcCq24kvkY10+t
D3ind3858OFT4s45OQSwP6F6A6mW+3XWOqMivn4Bf4BuLSrGhcF0Guuxa6RawgF1BTTbybKdtXnj
VjIZaWbJ/J5jlN/6V56/A7dJHD74e8SJI5ED1xHEgsw7PAeXBcaaAia3sMJ6GLX/wiyGwnlmLjo+
4hpUBjt7hzGolIXMFSLe3rtXFBEoOeKD3XSIuCLTo2glHNWc8b6z8mqw4cssX+5AdGNn7DtaDtQv
eIUemYcpD1hQCU6Rf2sSz2aW6fRLlJTKp2hzqrgaIaCQVg0KKFVODGvLZnRyvnTRBi7Euo17DKG8
M6uiYWd+ngAci8BaV5aYi1cMo5A1CROPhak3osRr66AiY/jFmobHp2fiBycI/8IIAjYBW4HqAzvH
WCWr4ilfazm8s6oH0Fc+CN0W4slzjuei1/BOwbmr/5dXuOYjkYYrUGCt/fs/wnEJ9/k3dS5DLy50
m5IKd5R7VmfcxmfMLGRCecljJIajsL3GrBrk+Ozkmnx1MxMS+4eb+wsfXZdUDJy/3jtnkGCFw0AK
L8YPAjlzbtB2+9L8sIwOR018iZEruJcYk1X+TaMAGL9pSeOCtb67TtCJMTnF4gQIcfrCwLXJnHOO
Sw1o4KwNTuNrF5fTMyLd3iHgF3uAwE/MpEMxrABdK9D+c9GXB3eZLTpt8OC12cpEWv0O65zgrcdA
wvZkIG+e/zvJuSt6oBnWrEAZkEMy5qdmWn6lEIHPj6QoxvKdtvub4xw1yW8cl2wzwJF4JgjGmMaS
w5imkcGZSMZGpkdPwsxZtznqEhxl2EEcAywCu87gWf0+xVu7pVfJY1sCIV3Dz3G7JTUM56hNhPE2
nsKXLmE8nTLSjz/zeKxlPsaXn98JrWBvrIl1hyscjindhvg0a5UBZukG2GMGohZbQ74cDse/ebaK
yywLbQbS16+V8Hyp88ZTZtxKzcXn/t0fLgADMJRqK7YMxCH6BVsnZ5Iy217KRq1Yrp1v18wCLpTL
zRN6Q3ydt+Tl//8rz3HJzv0kzyWB5cp39u9nsLd3QZ7laOVYWsQDfraf/Te21s7+PSbGGRIn+DBM
VrBrHomFYoKTs8h/T5CfPHW+5CP6difPc60dzUdYBTxMd01Co6/wdz3anHdlGi04CBtW84B+H0SJ
l+b2/D41Y3j85P8+/EIv+u+fG229deYzhZpXs14WswyEjQ+dJzEX8GF08O+2lH6fjAc95abo3klM
uLbYCKh6GIPOmBM0U4RBGjWaGMfSYsjFT5r0xlsuZwFNCY+/9yIeEzF1pXvrnuxo2EisBL5+4pVc
O7ch2Tv5wTuQ6jFlw2ESwI0YQNSOpijFgk+fJ61VpLXEBLrxWOkEZvzl3wrRJBcSRi0L7ZqnL1vy
O7/rBZwv7CEWzDABfHdiJx7+YA6DItbCe69I5gx4MoZ/Fo/jhMCkwZRNDusX5+a4QQJe4xTQjDE4
fJMeBBXqbEn2RaSjPO3THwG4a63w4z8j3WhyQlwCqnOUcKvgFDczmMuDSXRBsosugmZAXASh6qx6
X3ATuuyxQa/GvSEWbVey/bTYqbCJxRh+dRp2LTPy2sq8epV4i+LC/6ZV68ycD4wGCf9gx179hasg
P4TuVF6wzVVv1St3Xihhetdw8kzBLWGHocet0Pkh3yMuoebt7BZoQ53in8LeKjBGDX72FSZCaQyl
LrxPgT3ro1LJlnnhG3c78znV5MWKp2d6wAx/oTTcGPk5Yw4Xx4FmLOdV+9OWFAwDaGuSTyKG0TrP
4B7UYri07gy5qWZwII9GQTYMyYOhDD8CtTbwbDrTpSxEe+AUdSrBA1rADRQF5C1sRsWphnPNPwyy
x/E01k4ia9GWxfHXVrYkYaAGIVCjkqUiq6HfTOXMgyOy6GEaqfJSrSNknMxiKJKq18glWH9se8WZ
T4uqSbuMWZAIIlujCAoU7SX7HhT+jt4hMroMsUVOLE+du2d02Am+bsM64e+oTwoMJmdmVrLq7Qea
x2iMdnSU0S/i0c3Ue84JviVjkiUKzUPrgLPAheEup5gB8PvkkN4yLH38R7tBNoIuMV1zzQfvy8gO
LgrJ6p3Jd24zfLUv2SXbMeypEZ6dJ4M4asgldZiQa3mT5eXG4bnt6GaMH+hSpVjVvZ6HACLeBy1B
X7NJdJprmeuAUaNeZCTc3km6CcnVlJ69hlRMYuU9VfdNHv7mexgMZIzP5NUfZncgj3V26bGLDnRw
7GI+bu2tM6MXVCrobSuc+zvGJ1GqUuht2rXhmT0bvJaCsIuBmlMbaNsv6ekbSZVsleRVlvZgDcU/
Me+Z8oKlcvvULw03bSakbv4QYyXPIbBBs1tJdHoI4EMy9QESuTogrWKJiK7LW1E8wFuD55EC52lR
SMmFSpsVwGJhBemU0YoqcLgpryIg2TcklsQ1zC+xT8IDedrAnLR9Y7ORx9r3tXNGYE4fGI3Tld1c
RoC06v2b9vWCZ8J0y/0U23SpBdjyxvyp+cWlNqNld5zFNfuCjzNiRQQHfEOjbVil9pUxoo32ym22
C9ApKxkxe/GeolHHdiEzEE+yhDy4rc/BpEMTgtI2+IbwnKC/csqPdi9/yxGzyFzXpvmCQqOrQm8p
nzVMxJwzLZogsP+iyPWRRon9oEOFRMZEE0sqc7CnCYer7skqHCsp0QzqKnF3SqJ1wXZeZhJXFB7s
DzLKfxMTtLOAln8zbcrEUfkvFwNBJ7clIuVUdoo8GpueLOXrGJmvdOWgs0cfm2CurdSKjxiF0WGh
HMAaEpF4VboCD8CQb3PY4AXbqXckS/d9h4FmUexYfu77ru9iC2y5HZfsx+cA/nduadabKn+dhAvi
K72a66DA9lvZj4WfT2+tcZl2aUeT4WR7SlhBLMRJRDgThMAMbTz4lLxp9KySvJv7BMwjLExfdNiL
9gPPxGdrx42hRfwNWfwknD+ohUGzjH8jM9qEpDUqfHfxEX9t/vXonKhJDnbuk6FtUFpjl+W6zBtx
NLOTCIXOQbTPVMANnFlbV+5kST7mePyazxDtv2rHIiSGA4zPA0j7Hay71F19/VdwYtMRRGvdovvt
QkOpx5NxvWauWX4uoGJpxghmas0CWwFLAcxNYUASMdN62oTV0ezeZ9cZDEt8B+5395vch/0b+GLK
uMiYFDz69IpwAaEedT+9c/cWo5bm3nh4pWD0f4plENHMkDdHzDZr7fhv4rBNwvvgOcAnghMELTgT
EYwOgyHsF6UJ4pKdf3NeI4QmSC3YXo9RqV33r3oAkNyYLeB95lfv7t1DpOjOpbVYzNgI3IqNCYcP
2qabobmhrlZY27WhPbjoI22mz9FxtLY0aaCW/9aaxkohY9+gfFV+i7MDi16VCiv5iW3JzXy5U0VC
JngA9zyIGyhXoZ2aIIbtkoUoWnNXmZaafWyqd5BK1v9JhwaATin/Uue+6BDPEVIvz/lvTpLYBjQ9
VnUzlp8AiK6mZ+AI4Wr46gqiaNVd/TUSYb5jRCvdb3Kc4f4QHSNZfVydM3g/PLhm3oigFP04UwXk
V9sIj/tumeqG8yN8hpMO9pYM/9KciuuA/My5Tg8ULKfFDpR/BKVmAimLuNbwMH2p3WBFXYjJDhoG
rn6DCznh4U9sAUSpffk1OOSWjNiS3riRPJaa8cen3/xt+pv+diN28XW4WtKnqORrHw+laspxsKIX
2y0lbwxN4pJfzr6dE5pWhn4wxoA7vmQVgUP2MFKK7kNAXcCtakqL68skgAkmDT/EJAVvJasiJ2Ba
ITOmXi6C8PBB7o/cngYzDt2YdnjkQk8ECITd5jWsZNvpB1ifhfUZ1eeT/BzWsnKnSrzQsjwnF7qk
g+KCmeAYsksPGjJSka0Pf2ihIlGIlFwL6oxbB/IkswkYC0VEyGbEAXOVzdMwFKKxzRkVAUzDocLR
YYDVrudPYL03aB77vI1BA1it8syrv8pwMgChHZaGDNPFJrzbSNRt2/oih7E9137Bu9mIJ2h3hHO0
xphSMWccwW30YFqpGjw0WnzxwhEYds6lEI1hbTSx53M4XidGmq4j2I220P+f5RQ0Rfs7v5Dddb5d
yNKMQFW7FmLoitbafB6C/FF566xkHBhBmzQs2DIXkP4C5+g+msTCpbUQ0K5E+lU+dhS7NQKtTGZx
wkDgPNcoLd02YFRODAEa1NwhBTBjKXVwHlJKZW4o86ZdfafgVDDNeotx1FOqlE4Tmus9uDm02uMn
VPIbciTYvEypMIFx9yYRmMqkyNavW8y9dl1ZwGADyr/jUYFH6u43KvNt6kFuOTkyaLVF6iby/MHi
x6stv0isQLrtk1i21dE1bEwYY3qf7uK1VWKfk6mT/RRjXQRDTjli11biTjCqgOB/JdcDG/kwQJqu
eYgjCvO1fSPa6RwmAaJLSB+E0mqRzWDi0lre/PgfJXjTVS5AoiU5UUoDzXgRZya2MmqANmkEBATE
uGZ5xqQGhlzPNr5eIW96zH/9AnSWFeDX8oa+4kGdjgNHi5cbP8Izw6x3yrCd6Th3XNNFBhzVxpXx
l1PwGyAt5CfyHYd4BYABD+d3xIMVAX1g4WFt4fBjbcMEtwHZYvvTlnPAq61CfRxbQAv0Ly4/I7nY
IdnGgNy1bc0jL/TRChI2k3IqdFmzTWMWKAk1FTImyQLWOBQ43njuKz5hxw7qgz16/V2nBwTHB+tk
lJpuFLX/qtHfAzoKnqvYjsCvR4wTYdbovIMzLJ89WJw6TixIyURlc8UPmG1Rb2Kkj0fKh4lOmlaP
8RSWTMJGlLzVwUCV3bL72GdYNEGTYvonGSSy71yV65aT/MTzM6zawVSyBhDIGuEgxgZlwX1j+I31
OKKTWRD8kinxgcF85IIahru1PotDMJ3+Qzjkb6JeiTzU9ZYcTyQomHoceEuoN+TDX3NxGxW7b+q0
QyuHioU/j/tgaLWAc5qZA/mcvjw6jeEwjOOE7IETUYgXqEACtuBAnYB5gaBxCUFQPBg4x9YHw035
wNPs+6yIAZCdww/prrrOEO7JHhgR2tcQb5pwjMyQHY67psFbhvWHkvj3BcnV1kxtUisfCqGBdVGZ
eKDRd3eQdo1mKjA6HJM3u0ivXvGAOBFpGAn5QFbvwaGGyzfpfelvXa0PtRpKYYfgROiqox/eMr6k
4GB6QCUH8xNC8Mt8IYU3bDmIQmdjBIRMfeBSd2Wui80AkmLmnXxcXdIp3A1OYSOfwGTfurdQv0TG
kAsuFJb44U0yznV45G9KfCyGGnNDxEii1i8ucnbWGY2oTyQq4n7nGM0W1oi0soNHg4hZAfoXwi4G
7vc3wRaKzT6qpvCjnTrmKVp9SGpIhCC8rqPjsOhCoYW1qphLceGFIjncAaMqyRN+Lm7WLsUGRGkZ
kuiu41Vu1oHolbDdaIhb9L+tOSwAR6gBkZjXSkytr+v/wmGxvY/69OHteg+/M+mmqYXnKfacKmOw
HGvxpAnfvJC41SKL+xVIv/wD14mtj6kUb2mFGI9B4DCZi3Cy+0MLt3WhY+NY0joe6VXKc16Kxxe7
A+6tukNq9Qhro75k4g9NliaMZxXHOuemgthA6WBBdlT8NX85OjokaR9FzJCNGyuDlaQGgxB7g97O
eg5pmo7VxCUahdU+WCY43Xiobr9lOVhNNVouWfcPfFRqppydIM6o6j3IkaYMTvMHSJRg8inQ+blL
gkv04vdfV7MUknuObzvGrON6xLgV7K1+Ha1iC2s+6qch9MhXn/o3eibk5zj8EFkBq/gYOgSB+LRh
m4RqdHPWe7BVTmDmpKoFUF0OGVAZ5vj26Ffa98E9LBHDOFTAuNj6KkZOhIg3DYiDjbtqF3cbi/yX
PExGabV22Rd3jAyiJx/enTuBXUchWc4rFHry5OUGzMoPFEuce2eIZwtSF0ld5yCRAJYKuQwfa9gr
jggItyZe1SQkM+Jg1NmrlCxwpAnv7SjZlr8ZpaS3SrEVcrG14vWzTes0LM/vtKqJUJx/DPziHEjo
8rp4z5FSCxwFOAiFvMO0JkXHNsg7dmX9p6odTZp5pmvDWOtwDT734J0rFAEOXUGGsW27p/G2y1ja
sI5pRScKehhcmDaHT9MG46j7TBsjSW/b8q+2pDKVOUvXaPUx/DD46AyaXWDmThzl6MCWqRGWFxvG
cdetf/NyRiPSfP5q9zAWVYbwQROPPJi7rEm6FE4vcpw+5gTdYsBJwNtUojdb4UFIUI/yRd1J2B6R
h/DUQGxDQEhukdHZxJ2ZInXBbqDPqeGUiVB4BndU+AxYNJ9q01qRgGyYrfv19Ezo71DXP1svNDL4
b+Akh0GlSdXJu7Q6mkcQQUZ2LpxPnIk0+mXMJpXDnaABxwSUHJLIA8cRBuLY71E5vo/qPYIG5Ahk
DlY8oV+YvQXUoPpetSGFLZs6D1u4ADpSnOncQLThHLr4SMK9EdsGtziBXF0IHfBiHgMjq3Ue6OeP
CHCQZUCtrEKpWsdbfm2cSZtXMXLqyzGpI+LL1oHT9x0hLQ9JFSs+PDxOH/GSlJVfrbB3GuF/vMTH
ov9PzNGQUZnYQCQy8LYYAz3pUbHAdcDEjB29lFOhaBO4vMBqEDXj5RYZAgvoCy50SSsUIQQLEDrN
sdXhtY1rncbIaEtOi2iAo2wCQ+cH0iq6MB62Ve4XiH0EXeJcw5xOj86jR0+fhJ2eQr85VPJdhXcB
gsebU7MEtW4tOVJykSb0UyRvrbmk3GciG2I9kf/viPSou/0nYBc2LEfkKEyiQ085jJ8E3j5iG/Pa
+5go3VE44FreRe7Ek+R84hh761xLSeVNjA6aqP1xPuJYkirY4DS68hzlHiS2HHk3bsuYDo/F5Iex
6K3HpRfHVw1C7FL8flxmYzE3Cmj8q1RPPIo1Zx0MRsiNuBwxawUrdH6KjBZWYJrzX7XbhpeJ0Srm
CnUcZmodw94ASlnUQxw6gzcsWwzzIMceUNpRA3hFcym7GljXK/jXfGTIszLZKfiyQSn4Hw8/ff4m
i4cti209XgcPxhI510UdNiSeu7on++Db+8P13cYPghdRkIg7J38SPTUSEk+aWDQJkqNdQhHTbgHk
tPbFY81zXjSZovx0Nn1ULpDqwYteNuROZz2URZ3/9Yk0PUoL79ypOZvwgrsYo5KBNzfeFbLELmzQ
vPILGzrKsC+YA3vKXq4OqzeMhFK0Y/h2U9HcrWAmWotWIewa2scqXR7ps/Pu7tSvDAB/4L4oq7sx
A7ERFnu1iOYRpTLjaR/95mysXoV6fbJqK3FWQv6HsMZW/rF9YNDhgfZZVlkhbcpo2EPMgQDI7r4O
7j6i7KuIeXjMT+0y/Chii/nFV/RDo7+BgLgpTu97WCjpZNTAXNCwot7McJm+ykr+WZmSnDzwmKWs
7CNR2PXXoBMAEIoXH/sIv6L84Weco92Fc49KmRuJyatzhucJXcEBOAWnWHkXfGyhRuGjAcuILoSN
ciivxpUuNDSNgkc6hyDux2SdNUiioVg3PHorsHYml6x87jCTmUFPVr3mvLF6JCF6BDC+Gq07LiRV
+97watiDsuar+CA5jTXGAbiY24UTh3bl4Rqo00zjZTXXVrX3QTxAtNq5V4hUF/uGDcKq9UTpiNNE
t/Ds36mPDau86TxrMc382r1dOv4QoANHcrWgcZ+teuc4BVy3mkBG9fkXwDCf5MXRm/3/xnrU8J8e
mf5zsO4WsjdKeJSgY3Vxd2klfMU17xE3EGNy1MEcOHapFFt3wDzfMQcddxLNqAI0lXNGPbUhFxBI
C6zFeXCn76IZmFXYhHTr6N6gTaR0uzmsL181hXp4l1au1iIAbtX/rp1qDha2pVIotDmTq91PIg+O
q83htg83xfAOpgzCJ0o5Z9uRQx+3/vbEkUdqg2PoZskIrT2YyUFQPqa1vYuuVcfgYs8xxFRhnYfQ
XfWxDV8t3qY60PUXWQoep6Pq1r3fQYIw3it5+YTOyuj9tehB9G4x93/Lcd4cXOHkE6k/C6olSA24
V//yMTIiquhaW/0/lctr64xupc2nYMb9nxA6fSw8TQ4EFdw8qOJKKVZM0SNaM5yI0QQrHxF59jTJ
PiZWdd6AKV+JS1cm7pgMXr2ZCx5sD/QQbLDlzjpU+KsYR1kQnipXQ7sacx7Guk4YZ19evHo6tleU
UaRo3B/7Mdq0KrGmbRz8wWwwQAuCwd6mg8LjrxR07uYApBWPnlGV8kxJJh/kbdI1JbbUzNL6V8lR
n8L0xxPrSEBfbjAigx/hljhucLcFQ+1seufpfUBHaySfTMFpEBE+HEkd4fYTZ7scEHlb2b+CEOoA
6Y1yRBB/NYqYVcf7vdMvgEDd4n0XDfubVTEfg7MGujFQFYyfw86dkUi9nMHZe2erqELly9y0v8vL
LOA+NkMO6hyimyXQpLBYudtBwz6wagD9o1nZZ9zDJK/nrOBv27QD+qGu7foJWB4drhXrazJXjmpg
isS72k8IP2ilzzzCMumrctxPh/HQw8JfLb7imlHJJs4eQbNpc/9OkJVKDAKZJCSjWCT17zYzhq72
uv3E/WsvGANNCf4YaOZnXw+kX2jY2zI+zBBg+CtVxzYnTNGNedgo8I6+xF/QSj/041SJsA7x2JxO
namoDz7tapp6uM0m4K+yyYULYD9hG+CQbZXte5JTKU8T8ljSFqYFceqvNMwaskmAEIFqSYHtsQSE
pAIGo6wiyoXOSTrxocChz0GOI4MtRBXY9NYlFgMY/ZBn1GEwVHCdjA+eyGpPGFxfgiO6Kwt/BSR0
vUqCbs2qkUy5QMIRpAYZZaEmIDb3qdI0XK6/5qq8A3R3TG6v3oMTgqsYW7pWcTzEZ6jH9I4BXXOW
5I5HI4RH6zsjeuQ/FEKN/rovaO1tmDRuyN3dW3xE68b2DHbp2ikNGhOrNC2Fp/jIasYuhK/wLnvM
YW/xPjnSHDyl+L/yb3g/UkJp+TbDcg8ZCL1dKEMlDlExYBqhSJGwAxRI3vjRt/gfMBTTX2wYWafW
CBGtje/KxFJ/CpNlzANcfE3cAQbBGIAgp9302NA/ROXVGVCrHIGnoGYFEUAV6mRGMjMf2EJB71aT
5xVLrDfz2W6yIpg1MOAqySHD+sMbA4yo7N135s9HpWV4slO5YAIA6Iafjsl0EawhgwqvOPhH+J6P
NmuGj77gBxAIcAYc8TVmj3ab7iPCH6TerZF8iN9fJJO8S5CAlfjSoHYo997RkW4OUTMrEauK3WdL
/nF8GJs2HT0mpqTHEAdV0u8jMIJhmE5sUFoA725ILktR/mF07w9YYGNxiKtdoBL9J8blo0G14G6C
HlGfqYfhYuzFcBd0R6cIswDuE0DgC3+kL5Z1ztVs03zG/AtTG8Nys87D8ekIM6A+BkVgebPI28D1
AE8wGtkj4y0MwYojeq2Bb/mXHQdLy3Br4DwN3L1NsogNrMh48iMjsgBPfNg3SMlzJrbz6g+MeLWU
M6NsmgXtqLunBjC/0wgSyFNA/qKZB3QkyChTFXWYRnYFStXQm4uqX4jCArtM5qXN7hY+YI2/h3zD
LVSxQqfAKrb/WUaKyo82zF2u7fO7xSTYgwPBeOXwN0w+MO1aCvA63U0LW/8lgcNMf/l/8nb+XcTd
B+JQsgRTmjujpn6N/iDohNiU8NQyBZq4bJPR7/3a7F8UEYPuSjuTts8UMLe8LFIr8uSC4g8pE1C3
J46oScxt/VoiNIzJ0sTrPvB+ELDoiP9jscFL+vFhuUcUICCRaizLU0BcUYfSOZ/+fogQFzb8EESf
0kI1Abc/wXxOICI9X5DtcgfjMY6KI4Y6tInJYwAn7NlvU4E7BByfBAKBhY8UDiMJLdDO2RdyMwUU
8ZOYv9ZNrgiCzMWEsvmCLC35T8mBHPMB14K0SQMrBnUKkTXzXNaofHd3s1+XBSN2AcguJFtRJUQd
NLz0f5+a0o8nB8AodZRl7fNDVm7prWKyYyc++/DVHtmtlfjPULyff1wMkBqhoVM1RaH/cPjmYCMn
N6Mfa2dulWhX7bAT6P3FOTPUM+ExHGa09vxML6JBxQupvcNm2IQHqbhJocDvU/ga+qqISYZVoO0N
vw27y7r5Xr4p6LmdFXPDSb1OvkTGQ7oLduNT2uDvN5jGaKcbKJiAXA2IdaJXkjiH3DPc+8TqaTB3
uObPZbJTzcidOH6dPpL21otGNfEbbiQ4G6vRC/tcv09OqmPV9cdigNMVpp/cBMho2p9npjxcFH2x
zNet8RtGw3gCd7b4d2mfO6vQyTO30ebgNW15n/CumLDiGMP5TmjVPME0xXiFH4jL3fvPjO60HnYL
KCUGxJSVL8PDqy14pG6SgNntQdQhDCvzqzB3/hSDS1sJLFeVxXS0bjS1Piz58d1nTQ9pFGNLxpIf
j2M4+jEz2zmE3l4z05+5A64GPwIutzbDiojypuHFpITakOuAlENTJ7uHRLa1JeR8/EJe8Y54QLQM
/Hzbhezq0HU3WZy7dnLvqGMGndtvilU4zk8uKKADbcmHL3IR0Kh22pMugKwHbg3MsH91fa1JgYX8
AV0HCjNEJMEbTc+vcx4WMW3xuhrdRbxgIJXK3nUVlaUU7cyxCsMUQJxSA9gWc11O8TKH+tnXxlhl
qqJqsytCKDDOIrCH4G81w1YCglVLU887bFnGDEBn1yH+AyTQWLIy6ejnhTb3Yd0iojA/kFu+WHDs
YXTUxiXWXEDEokXQLmQk3Rwv3K7X4t69jAssxk0qOHEPN67hQa3YhFMcJ7DCKFE2Nmk5Ardyf78g
2ZO//j5C4lTGB3dHH4Q4CuesSJB+ruz7itTkbJXjKwgHe5szIia0lKawFI9UtBvTEI5LRqNg0fgf
S+e1pDi6BOEnIgJvbuUNAiSE0w3RogHhG2+efr9kNjrO2d2eHlr6TZmsrCy4/v/4QHtqrUrE64zd
+CIrMmKqBiCtzsqjDI4RQY+tbG888u3j7J5swhQYkKNM5wLZwnYq2ueNodq/hBHk6QwA+XRv/pUG
DeMP4I0YDg11Vdpwrjjnk1KXL4dRfC6yQUinXQZL+c/eY4hrhKh9LXPT9zNNNzgkMnM0YHAyMlj0
xLH3+PthaxtiAZWd/lEFuo0rmoxoW5gF1XHzTBC03F8h0pEoKvOsCsjPLGbeUcR/mpgM8lVVbMtM
Ubl0z0QVvl66vcJTJlooVb8fNVovt1UcfhiHv+jjDTlUzt6Mf+ED3m36DNdKrbiO3HreEB4lj6rD
sqa5hxuGD1l7cHbzCjtJj8zL+6AgunQbtrteNpLkGBJLMS3DvlCJ3LlH+sj0ZhYpquI+sEgq1tA6
fW4RnyFjRnsN5fHqCO7vmhCZyr4H/QeCBiw0iEY5aO3GqdDgNpNd6piKuAoUiOPWSINCs0q8WCQ8
a2LQs12dbnubVHF9T3LBP41R2/tDIIqCy9sYNsw6GLXGjA4gOOsfClTeTnNKTz3xC7g0sowUCkne
mLDLHO1rd0aBD0Ewsga64RFUAJd1t+M12QLD++xa1DlabSZN+XU6eCpuKX5aCHWZFcYrPsazj9lq
IO909+0fQO8T2k7vjkEY9DcpmQtS8GCB9F/T+vPIHwlJyT+lpHc6mgNxrUSIDNsQs+wBldi5J5Ir
69jjr72CheI4J3/b8o1/4af7hFBjt6900KxpP0AsNyR+EnMnbADrpVgN6i7EOYUtQRtp2CCio8q5
X8Xhn+zKoA0ipDvHhSPEUyV5nTSmJzSsPbEcqv/CEKM+Ev21OSCKM46khHM2Nc1p5nEqVlSkmu+0
ou3V2PmKfx+utHxxRSebjjpCheo4tOJguPWAnYHnolVwHbywLoU32jiIOKoXQ80WO/sd7bz8L81o
k4dFRMuheeCxADDX6DFeGTdYXpTi/ZgkDenDB1gfUyfD2mBrU8a+93fDv9F2hJd70QpH07BP0vHX
NkrJznagHBJKQDzv9Poo1hF4vblofeJPfHaSppFHOQOU8veXKSUSoYhHaL3H03mg2Oc3RgW8CUne
ONKWrziCpgqMM8xNGgamMHIhnzAcWHjpxykGrCi37R9jIcryDb9i3k0eVg7Ti0ydkPc7YKRhWOL0
nsyWCjdw+/HhcDWwa7hi8dt1eyAE0PxEwwzkzn4O2ZJqQz5lZcvuNOJSwcps+5slNtp03auzaBGE
Na0BCYRyWkZi4KiIr0g41wYAJTxP4rTT03Ab2nHsrNyWeKpEWfRAQmGT2D1Ertq3qKSxF/3Iesff
sh9EOAIlwh70hifbH8r6ypvEv8ZnZtPOsM6RoUusQsggx3tllADOYKrA5x+YLMGVZ9DObk5zhFva
jafky8RClo/msQpUKakeE4W2X/N7h4dR4ZSXaKQhOtynbXceEwgsRNVTaZEnzkgjROGAC+jJk8ki
53WzxYeC33NEr7z/rqHQUi9aDch0qJqmVCzWXt5ibMOXC8V8BOUfpf4FF14P5jGQ5p1xSlTkSPbL
wfFKE+MTkJsrBBMTTpSUwPx4HK7pF3tNp3BufXfCXV8u/RxCNlv05A6U42mU+f0EMAcWiF8aDQaG
m/R9Vp1mITWt0Tf2g/OmdgzPc9qv2jzGDjUXLVmD6Ou0MdsHwo771bnRFvddyR81Zao4evipaVLV
P0bd27QoUnyPoUBqOK5mRYFG2Z2PthDsSJm4HRbTdwh96KrsliLwQZVXEX6mKjI34yvjDXEgn6ga
1aOTvV51vPGxS6Iv6vOR6nPhzxmj9qburnpGiRZxWpNpR6/NKBxTPsZudIaon7sFZCKrQYG/Sz36
QW2KgkwVr1Mb6qOAm8VzRW6pQ2O2FRG+AUjZUd+Hhdxrbw1YekrfqXWubQ5pjtLC5DLkdDjN1Sap
0BGODIRX7pIjSxy8CEpox94x9sxlQBeineyXhKNC7393DLrdmV2jd03nqM8FiFySoaEZ3Ud1DMmP
W1YY57SGFspupkkNzxBR4os5mr2dXtD0nv2GyV9xGfO5NpEYKTsPzca2L3icK3RgRyNme6j71VBm
IeX7HZOiKFkTRmLH1/Ce11g7KhDGCIXZC4JTkrJSPfGnYC6FR7jX8TfOztHA733DQLIBfokz5xOZ
iiwtT6QRsayzg6/h25IwAh1ruPZs9KN3Zz7g4HkzvOG9f3LaKIDyqWjQGKsHNZXhi3m2FnPZhp0B
Ou+MnRgOJZ95aTAygZGmM0hKBOpBwLeWz5IUWzza/2gkN4eXQL8WSRo+7BLbbWPQimDCVOwmP8KX
V5rNE0n7jp8mlosI542d7XCidD9F13iDUjFZVKK4cH+oeNlnCuNCy9QAc4+BF5wHsaxaIql0kPtF
GW3j9CK8KAwQfGRX04I4QBWWUZbo1fwxi5x4xbqZfxeTqetL4uVZETBizpV6cgktr2EAJtGdoWJy
8jfpi6qF9ZYwlcXiv41N/4Y6yw0nhfggqmJ7JPiUOgoUEBHtilAD5c4LhVmnmoCEUcnbI6H8xkZ3
CzeGsWaTUmmGsdV0fliUt/MCRLygXl4d3hnppbL4ya/vnVnvJzhCrfjYa6brFh4iW2nbuQ4O3BuE
voDRhaAg8oOurjEAIV+QRZXTahchGh6U9z1TJdiSC1BctXCH1Hl/2mHT+f45M64R4tYsDHYKKa7h
z08wYpo1uy2Bmuek5G+Gq5gBnmMSRpKSL3GiQQoSPiHOPk1woBp9/n8UTBE8QJQACQNm4FGi0+Di
C6PTAlF3OFJOj+mLFvM2y86TVA0QV8gYg95nQfBTZb6JCFE3qnKcbmbRlJCMaa9Za42DoW5Lszxx
Lt8Wj7vsHVFaRc+z6f6BGzq8KJHD0UCMTaVbHChqDiwNKbywGnJ6KRe+uRnMFtIMz7bzGd9T5DSv
ylLQbJ2HXMqOC+w05OP5BTGCD+JikkxUGb9Qd9vZNaj5CDj7BxLN8OwE1ysfJlWdGheZPQSyuySH
Qd1BSNO5EW3sgypjj48ahY6SQzPcWZU6Q7XMjaNz2JiR6b7div9O7pQYRoh9UPVl+s7kD4nS1Xis
fJOWdgJoTq9lMrDSAopTQuytCharzOVnY22KmrqpFDeHXLkjQ13RXkNd0QRUoiyBi+q3afjNtmxG
ZUkRrW0wGZKZMX8mBd3Chpaksu09ZNqxJLekmIv0KMOga7bMRxVw2XqMP+MLSz9irnXh1ZCDajIz
nSMYoL0KMs5JZoyNhyU1Ie8yJnYb8ypeWZs29HSgNs6N2ekXSqZlnvbMOv1gunBKFkbte954WPCw
kr930XvihKJ28fRWb3qMCMsilNd52e8YnqM7ZO66x9O/Q94dFTlODZNFUeBADx552r0ZYPPsoEDC
FGYp0tpxyMRAXm1MUAmuS0m2bYflBP/BsofUqa1v5wQz2DjLNH5KgAPRPo/t+jPhG2RXrPl9UInu
w3IbmToIEMNRhZnuL5pb2F3klxpMh7cPNBqc+FHGtAaQGgMshLJyFx266gStdtnt4CJLKRm838Ok
jSV41rzWoBjNe+f8dDUbSI5S+75W9Cfo62OJD4s3mllsOoJSD5eJ82+m7h4pzd/cJlwfs0CtCgX7
7hZ3Yts/JmO7LyZIIkQqCuOwwr9ApUr40Ii5CAqhOSVG47fcQ7/j9z5Ztw2Ep4NgeJ9w4xyPS4KW
acSgTgTVMFsIfNxNxiZSxnNIDcIVPuBmriFijYZn52Ke+0HbCRCPDg44kFeE8tZaDEhbM6qlh7rE
AoUHRHDZ1jaPQEbx1BwTLvkZ8SdU9eW4UKHm0njHHd6Mh1wWQWsg8syrgYH9XfN0GyT66ugr+jAD
Oe+Q5BozIvjjkjOOG4Rvh+MFU2WvkUXxUYeBKAeCygH1qPvZ6CbNWRLk9gq3YGgkujLVqNM9ITlV
cqRko/62oisCMXTQ8Rj91Ts2BEl9oHKTgAQYBeLfFz7vMr7WJMylS8MaQxZcjFX3WDMr3WpUwUzq
0ZPuuLMX/yNGiBfA27HIz0nLr3H/x6VwM7HOzBpHm8qIq8DCu9VDNXHsDgfHhHutGZoEA58pRfNy
cNnAX27HgO0Hw8kyAmWb3nPAHDrgH7QBtFBHUtIgZRkYfRhE5WtEMIKjDxCxibsAJeKmgA9JbFIO
YhbwjRKPJXG9m7j+zCn1pyj129fVy6nH5P48zrjic5HWP2+0CojUnfcqGlMC6IVAJyIU1oM9Cm09
yN9ML4sAEhmf20f2VOq0bfMzq/2xITrtGAad5NJgpR63VRyL8neG/Af5ZoDuYQ+4Dy/rrcS14PDA
j4FcOD5zVdZ5WI4t+CZbE7lN2hfrQRO1pun45kDx6aDBGiP6Q586Q3Rcbj0BLjlFn/bggThmF9ug
xEvTBJwiUGupsWIO2CGbCBUSX6CQlPm8dljrk5Axx3wKO9Wga6/fJLmNorGoJ6Q3EZF+xMhqL0QF
YkryAMAFGmmgVG2Qh1B/Vsm875AZWw51aXUZkZMQNyO0wMnw9wPN5iP5Nhly8delloKiKFZi9rsa
85eiKDUWfuKwzkg7jKsrfpYdhRH8DrCu9MlgzMSbgTZk4afA+xlQ6uRE/eofVhPZVL+bE4NAEl8t
Zgyh2N2f/lHoILgHHXfUeQy+g9wIEhYQBS2eB21G2M80TQPKQaA2iC1s3pzPpfiyMROXDFF+u27Y
GNzuoiB1BIPZOv1aN1Mj4dyl05vuCXoUETGgDhO3DI7zk+no0djjqcHPY4Ja1myQOHQc3jY8xNZH
1AVhF35ynlkOcJS7TtTxPB5DCBIgLzasJLFAp4V6WrC8lQyiVxQK0+IEC7Sbsj6V77KSjrwDcXpF
o/5DT0cb9ebEhHFpxiae7Tbgb/3LUWNFeFfHIY3i6EQsrzeO6HpxU+SZrSknbGdkycJAJ8H6ZfOd
vsGz82ueY3qwFao+/Ow6rvABdNCOxzVfBYQtqmVvk7vz0vAjx6EiCEKUOFbERX0tQCjJgV33aDDz
gF+OrLA0uySN4LvEgzfD6EMaFYeMtK2HkJdNYcCgQGjT+cWGqNdz41Xtvr8DP67bUrhSW6j61oSW
tVWwu9sRHVpORhQBOSj0YT/kypHuJNUXYmNOOQe/Q0mBky+rQZC8xoWFhT+FM8sTOPjHs2dFYZSf
4KbSNUZGBUrZRS/A/XjGhJMPF78CS4PRuD51dNgj9Pgng8RXWyoFksJK+zUrPaIbQMEUTnpH79lv
u2J+U4sDYrfOsA5dDE+qSnDh6BdBBgdPdI2e/bMggws2tk9pE2lzokoLEFZt7WJUvDwwCViLueoZ
auaFgtJ3HFqbKU3Qwm47QkpK6MNGQMF7xwCUM1weAwr7SJ1bPhPhhkOqnFv66ppmyj8eVDSoOyFO
zR1IDZTiu0lhcUsi5SgkyBqQ+8gLhzEVy41J3H0L/A7NbX1arRg7BKZ/tC5DahCRf13S4urywZTs
0yz3BZcKJy2gSDgp0AO/gpdkFROoK7wpXw4vk0XEs1YMQX4TJEm3R+5vmHWPUUkTg1qBI/x0mTBg
Mnt53wI54DL4ToZvCvH3VujkzjL5oFNO5GDae8P2bIPlYNOSiZTk3eOkba1HHfu6tZpMibQf0EHb
Vh14p0R/0cPbjOg7dNmQOQYOC8ZqpQ6FQ/BvCQl1whTmBZceQys7mUwIuowKTYA0miGupGazFMkD
hxIV5oT9BGt6+fvZKVHllek9zR7Yh+MAENEf3z/0yODBhiyiV5plPp6DihbjCggYCWa/Y7Ri4ZP9
fi1X84GK/BrTmjClDvkjwxVx+mPl0jSJLt11Ug2EepNBBmGLMSVhrLxOPhXGwR4JQsCzcWXAtMAC
QE7Z6DeVXg8BEwDaZRLwindTRHHfp+rku3bPMKDnvYAYua5WSAyyogjmZCUjlcgG8I3bNRmOerDB
BSG4cOltuAGJn+ZUZzF8d3P8WoiEGEaAhI9JVI+599SkIM1yMgB+6EfB3/PTfL9u+77dBdZgYVT5
hNyA3bbGnGu4NTb7KYI4KhzUEmH6NA3X5Sis8RqUP9J1jPjTkFsJOsMnollkhd7Qo7zz4nrAs8cD
W3GoPwjHnLxlx6bgBQeFwiUHmZ8uVOGXEyPhxhxSvFMXtkzAJ9xg6DeU1u7RcUhjaqg43vt6x4iy
i9tluBhWg15wLnzIjUbbRAQJ+UiO0wasdkdHIubpDoIJHo0j5qzn3N+cfRQ1XvT3XG2LOxtKAjbN
MOwfxCv2fSBEHyOQws1mo+hRrUFRVvljCTTm57lDX52T+xzd5cXDzmZX6laQ5a3pb4zt540sFBh2
NiAkRYABvhYAz8nxoawEq0/ngdUyhISpMoeJOgFysbVdIgi4HjxLh1+HXRXH5sYp9TiqGV47qRsD
n5KIm3TJP0zSkcTnjUKfTkl1tkDXtFCZMPgMOFgel6fugqRtjOUCQIgj5rAUrX7Ee6lkzLJGEJ2J
c+lexhxg1CKqWNrHmMBDi6TmW4ogc07ezGAFXDReDR9EkvI6lSKDn2UXcNEIwrw8VC62FiphBgZU
j9FFTLiGstmTruiC96Fbg6I9GAuFlmRpdI0uVBfqFD59bCJAwhFsY5QnOnrsRAo1ZJB8PGpbMLro
DwffX0DaxwKjmwKyXDc51KBMBuvgAJ+mV5fNVekrFaMA24G/WYUWi0iS20eigv7gBY2tjBTn1DaM
qUNIwplH2KQwo5fFub6F6M5S8OLQoZ3ONSECbCKGaGU0MADUE6exvU3sA47J4OL0WcVyAkAosoj0
fXCLIvVj5J3sJux9HDkZCwYziFXivCQDn93ZD7EBxNgxCDN82QBeD1ERk4XxMEN0Q6Cc7UMYc3TJ
8Xa0OSFLOQxJV8JdT5Cy0QUzdEFn/IxGp6kQeIrfah0x2DQn4owKC8+ks4I/cghT11j1gYtDwC8q
Jg6nehMB/H3CNX6sTpWdCJYoN3IG/tFJ/GUy6HYNRxWBkmcBtCNiP0YlJ0rZegsVUBrFuTiJaxsj
zDPe1QGi54HU6AbuHayNPiQNh5aFwpHX7vtUjNxNxN/q4pQ49vYAVMmczPjOg49iSiqUOC5CAtYO
jyehds+/7YLjcEffIweem4m0myr/Cl/wmQ3OThQyUAEYGCVL1HF1aTxzpHE+kFWi39DBPTI9WqeP
s8+fBkphh2T2NhN1Ysz21s+cnN1Fg4OaumBqiwAtFJkJE83LUKHYYEQoGCmie+in1nbO82AlMB8c
IyJP3Qq4uSkyKExt4eY6rJkiBVm9nK1Y+uwAR5aKB803ihOukeL3HGuQukt7wh8ghMMmAeyYFxeZ
XgtckAQzMG3dbHtmQsFi2X7sLmxOut7x+iwT38M0RBHGhYcQd4Pzoda7wZISEnGPBUuXX8ZU7QvE
X287zct0Ial4K4fFwcSq+tROIL6NKImOsLOS0VBHuGv/aHMwUUSJL9wtxMEsZLHREIxSAi+4FFgv
N3lMiBZHeQYCj4/JfEwVJyrlTuCBEZQi/uS82CZzjHB22Cw/h9nA4eIwcShZ2e8OYYB9HkY/SbET
s8gB3sScCWLjOYHbayJLj2OiqUZUY5XMcSlXjBfJU5+15vR9RZWCJcZ9Yy6ZgnQxbcigLIrSp4Oo
uyWckpmUTKhASyOB44eiCGojeL87Eg1c/tEhSrQCV/cQp+fg6farFDXUII6EgG5Oha8MySsuXYSI
Nm7KhDXHEcTggCezEPCBOBdnjEDmLyGiVszBlSjW5V4gt4BF9g3O/58x8fEZERMzocogPuizIkM+
pM9e4ja4nqwRcQqewMHO66yJVED+IOctZSgZXCNxwKr7xMYofkZ9EghibA5HWzEpFC52ClMi4JHP
g0iDBcJTowSkGIODqplBbISF52DGX8rSuZx6Qj0OEwEixfeLj2BKXkNAizfjAGBDeXXuA/Jm/AKl
/LlKsMQnuhOoXtQ4k5paGY5jtIBBzHFCBBD8P4Z4SnDnGFB8vl6UIyNmwJMrR6nJLQeKCHAyBdRK
ZJ9eRHM4UkjL6ES1WF7FHDUWRkEZTiKl0E/knPhYLdgyGw/+KqXaaEy5kFBQiSGDC+k/JWiYMpIB
K8GCKzfoO1PH39KWjpbnWvlSBG53DX9LLDfhSbAfKl4BAVzBTLCwmmQQ3BqugVOiETaFaFNYlBzt
wE7aSrFsc+gFBrPCoXImV4fP3bjqlYaO4L5FJKZy3mbDjl7Cs3Z6KnWyhvjOeZf4JZ0P/MYkF6UJ
f7Y2slsqYi7ch+KXPglSaiRfaDcQIbcecPh03sRhIuYlC1VbYoMHZEMF2a54U9wQqeV9lHOYLGsl
oIvqCBjIOKpSeg8t4oQSs9Ow0iQPQ+zP4IEIu97EpHgR4MVdXg06JN/6I+KvWtx3njqR6FdC1ggB
ddG2OMtlx6C3+WzRtrZ0u4MXH0Ii00WQhRmwbhkngwUU6QGfgdVqdgeYFC44mZHLKVvevMVyMXFL
GcK11IrL0E9xWyLHwtynPEjnwYsfJgxgDgTlCVwmnQzQfcggRcBF9i+oYVn/nFobGWzsAGyaQZ6T
OqHFlvejdsA7a2VbIeczyqR/phIuzdqfbtby8jOH7o140Y0GGIkEktVm558ahy9Do0CDNrgwyK2S
fktxlbMaaCZ9aSHN2zeklQO+1/rFC3LcozUMI/gwu4QWjhp/HwkLS23AF+Q4+d3bNEIFZO5C1VZd
l/yK7ZqbgAFU51wdQCteQdCMo3NPv4tAAktwMU0LgeG4bFjkz0g4wKgW5zLl5k6JKsB8aAwerH4p
9uGtiZSiKTeQyG6IeYqx3WQJIiSpH/U4kCJEkza8HASB4E9sASuXHEsfbdOzSbyOUgfZkX49DrCu
mjGnG6WYfp4RuCvyFOhHa1QEda3DG9OEZpGEEOohJ5MkxM7U8ZilefcZkg5dlxGChDsYAaxKpHwn
AkP1yHe4V3hZHpsjOwVwykRQEHKE8BvnDfGuhEOgRBZuQn+K26C4DS2QHPFmJFg4l0ZGFyUeQsgd
oiQtB0/L5aqgtosEGWaAqvOQki81YP6DSXgEsRYvUHUjPkz0M0RwmKPDr67x3j7qrg67w3ORFpCr
hkk/7yNySNkQGQ8SVM860HZ2ZEcwKAf1PAlbkRFNDwEjq0haz5GMrZPnad+HtpcRbxI1rzOyShNh
oKcNfhQRN8Ua02XEmGDFHIRtfVme2INmnAF8ZdgEZcevwriR8+zsTi5KqFhspR78OM9Pllwy7lpC
wp9Ucj9icR3J8vGBhDCYOv5b7g9ZMvkgfO/0HWOGv3RDLAz2Ns93/zcHcJbgCrotNp0iHWdSjMxm
IOacEg52PuonxRfKIXp2ADNFMnHwaqcREBHfI3XnWhPm3S0QBWBHThOcFPZhCs8Qej7JPY3hWL/X
BOoVklxqBQPtrQbnltXoo5+yoY0NdFjsgDbCzAxyIj1Uc2LJyEX6W54g+onVBSFl+PHoOjqTwL/Q
b1J6l4OLUtg9ZNs+ts0WkQ1Ngm9qJkUXtSd9afi4l++ZAgJID3BG1ZUGAf9junO2HY/fo58bX8lF
ULdO01+0OcRgt1B7aHt5hC+UngQxNEI2PiILh1lTIVdBN2rZnRDG2PToaKDSPZKYoIYrPSbMVIXg
xEBRdANtp4boDI5kZ9bazGZKCPKo/4zI8waDBbCvNC+loEX+qvxmSuDOcG6UjpZQtQYlXll9TrRV
YTYLC/kqQp1KD8sJbWvC7xGcuov/AP3tZtOYI9TdPtrzs9leSWz3PX6ON22L1u47/Q1zOFy996oG
Mlyg1/+hSWPXewAH/Bz92vQFre9t1OFILAqEeHp/3U6/SM/j0rDDIC9NP0B49+VU4MFIVfsNp0vC
VUxc7tHOiEJhSqNQ03ow7ZQJmX7d+ACH1WLx3HgBWrvF19u59cHNo6nG388t5PVu+ZVZAcaGvf2z
y8Xv9kHnUOnnudj+vIkPqZWSPAjOeX8hHRUxqZ3ZVGwicSnWEAs1CY+yAHXYEUW+Wdeo0fPdsPcM
lmx7dXBMerYt0RkOqeaMQJcTmUKNA206Ce5WK74QRP5rx7laE8JrvjQA8yHlFYLtI0KCdJKvXSaG
m/h8kB2skliUbGDHxu3LhCkkB2yEz/aNROm1g/Q0ovnJPSCRCoAnDUj2k5Oqc01AACCI7FYbDhIS
uJCO+aOvDK5EuCWmhRfGNOnfqFm7G36Pvh7hgQ47LuhtknwNLvVEWq6/yt0CTLGPgnho8wk+/omm
zTOyPoic2NyF4JGf4OzZxMHnCGhXPS+Sn4Hqon/d2LWJKg9zcpqkScyiKyiypDKPRExcXHrKBQCP
xS1LCAyI6cuo5DGl08iP4T764dSDSEwBrkn7tMoJq+HPn0H5UUmZRDJUvxE3aDcWXs3xfKE7X8EZ
Ed7CC65M9pqaFf8xY/L0262s5otjrzxVGaER3507zYOTGdwUJiyOgpW3+i1citJbSpRvY0UZyCOx
8nBbFLxk+r8JZcjthWvRiz0TT7L4apgAcXbt0ejnRxVmlZRX9ZvmKPWhCHiKpqShQQmHCVtrFDWg
EuZH6tF/5sa5uDf3aO/tG1weKsmUTy9M0xEPYcNsv2I5711zDcSsH2jPuGtEh2SH1grTysCVYn/M
ARFXqlfdJ8x4pD7FVEKPGQy8ibuhQ2lLA4hqmeqW7sCQ6FCekS6IxheqU/g1K1yxjdAOkYhGWHTR
21iUIdKu3eIeEJr8fZzD0S6aGIRBJW14Z0BILCq5EIjsP1lemp6IQlVrKtMiS6bFDsggUivA8kkc
GcFuGturAfiCEBqKo4QY4zc1lRcdHzc2DnQkI8DS9x8Oy/w7bjGfiBEZ8KyecEo0b01lgjUTs3dc
IerFRawROmXqr0wip/i6dvb8EEViaq4d65wXdHdvIy2Y/psKy3cJnKPLn6/58LnNshmsHhk/50zU
IeYwMK+DNeRvzO7QE7YwbTSDdUVxWuSWtdXmOErtX18yGvxNQUbqU2OAkKtxBQ/ql0LooNeRRT9o
m0EfB5FxNagz2QQVsodT+E30YG7US0Fvqm5jeOMHz4wkaVD1VBSmXhAmEPcbfQil16+5bDKO4U6v
sv4eRSb/5aiXv4FIEFKOpkS96ID+n6gPC6U75gd4NPFn6TfCq9akVpNlRFUNvvg1OgZ72uNV4dKz
PeC6qVlcDDwhRhBauVYUM/EuuH5o3ihj6jL80flPpz0byP/4ZE0t+fVYyBXt+irvSAuCghbhA5Al
dSdl/ZFvmZ415vbiCsYihLddqRqqHAx4hAKBx278O9haAP0KcjnTUqaCQB9HS1rvXG7gvFRGp68Y
UHGO/D2Nb9AYlwmoUA3FEjE5BQTpTfTVIiqrf2/y2suUGXdCzW17+XyEyjp0xLiI4zaph5xNKYFq
nbRSDjNU4Myych3EMYmB4PdbOcx7frMiUGRUsN4SLoS3T3S4nwE7MepA9RR49FdAlStsYjRQCyRB
a1Qap2PLe7lKqStW3GqaQ8k8VBF52tkv5LhJYyuGWoKJVNCzpFPZixymJiJW1hcLoMVjiXiMxJQJ
sIEUHrX0MXloQLPeHHvWonzh7bEcF3Z3biL1QzmPLR1bVTVzQatCpJ2FIXrssPrS7CBfbTn0BTzd
FxExzdMJ6COx6cuo8dMzJJKIumuURDVeVCW//D56jzDydeJpLvS3hkRs5BGbzkXTZt6PTpICdeL+
cAVrRgUVJsdxuCWo830DUkFCHTaQBJxQF4wSg8FnaC4s0WQxN1SrVqRHmhKubtFfdO0fhp7CKIq8
5Ddk/mp1YJGI9SVqQsUr8kKAizO+Ud0PMk13t3bk/8jqyz91BNNg8gOvIRgLm5qyluSl2rQ2EBCe
gnv0ICcErKOE7NKL7z6+7V6U7ykVkY2gssXwYtqGrCx/Evd71F+n/XRjdyYvWMe8gZSsfFCnjMOi
k1bBlVaMmmAX9SYyV8C/ORS8VTkCm9VtQT6Enag4FrgedIIrKd+bMitR+4AMTTRWGMGgm0H0JBsr
gMMI541n10wQzY5ztudMakVlCBqIDkiP1C5ZLg2Y0b/sAbG9tor08+IAOZXE/w4dXQkrXDEtiEYv
onBaWbIMmj/wEwA0+QZ/UXNKaNP8pVjPStFckW4STTX6EibaZghDCrIeOHrZJFwAI1Z6QuGJK7vy
AnYKCFx51vebIA8gYZR/KBRGPvmp+qQjZeD8tUeXRJpR9yEgCsX2Koxhhww1KylhEDFtB+l4HW5T
ZQIfq0ZViEuukB+FZrszJWLdz3bkAACvOQtLmJtemZ9wUEyr1KKsGn7HyP+cXLXACDyVg0cRhrxf
HuvcYyBBQq9Wiew32/zoypCJP5m41eb2ck1WnEa2SwMXSMhRN9bniF+sXq6LtUEWBwPqNKPCr0dn
zUHGriLjheJDXPLoh95PC0JkKAK49B9AGrgA4fgzrPGTDKDl/O+7TxpzcApq/SzQ18Ryk/GKIsK/
Larwb5n4sFk1jPWYEWgLPlNTct7E1vwbwv5OC3lehJ65e08k9y6QdU62yM4ofQVn+QMEEakucfcb
DDFD6IYkC1etg4mGPPsA5Hyi34fKKyZN7fup+pmRiwq+3OYK/cqHuHrmlOdqNrrD1Gfe2SFZox2i
0OtgH7zt4t17sFF5SvpyJbFQA+GLeV+s6ftr1jvTrDl+MALixVAAJvb2nnDmmVlzamMuhD/TiEQU
ivYu5H2ND0IQFZmZYlBts0w1TREFXAmyNppXar5FVpHjqlZQppxY7xX5Jr12TwDpXNVJYt4mVCzr
FBHBEnYvFxs69hRmF1apJ53oPcjjedS5GSSKmAZiDDuVPVQ/OkNSVIvq5dXxi0euoANypu2RZZMO
aYU/5bx1BRbdBnIqVJz6TkZnQpuWZAbsJTpgECfMdfigKiftL5EpOMTOpUHMdIRIfPhKrvAthoN+
0qo6x7aMOnbaqwbcqLRCaATI0it+d4mmzKBEkr7HAFaDisMYFQ1FuaQ1nHMzaL4NQray+V6tE1Kz
S4GD0Gw8vLnGLClCA5kCYUIrk3hZvfFYURmtdB2QK4CkJ5LBvyLwRXud/ybFvaVaAYEPjHZALb7l
qYMdTgaoM9NcaarM0H1hogRzJaiQ5R3FClQy4H2xhx+rPF6zjsLeOWJmAxOfU6VvLr8/gK/deMdf
Pf/F70jMcztoBrw2vdVTZqdA+MHs4TCa6A6KVZKBJfpGnwWRmNrO4zD28loX8DdHpIgSd/+Z1FDD
fibPRKKjeY5p0ZoDbIA5CZ/C0vU7k3e0bnFgT4HmERSymNUB9dslOMVXpzlU5MNXI0QFIKgvn0nH
2W55doH/agg7B2+c+IcDoRZNRUtI91qP7gZCGu+ikX35wb7HlKbQ7aaiTVygEiwtgp0JQOQdV1Sm
pezbAWorgduZaKqQ4d3g2vJI4CkKvk6xfFRpsgn7t6Ha/1qOOv+kaXDiPDSwhCiVe5/0BnQte6u5
GTtFD+AJSsi28EEwjI1ujVPLYNpfuU51TbeD7eD6A/WD9X4wrXf6VcADvif3V5euQi5WL2vpvCsM
EDTjYxaS9WgdSZqlhI6HMtKLdEn8MnR3euoEpiwWNmzrVtCzjdnTaUXuBW9sLNY+9BbyJ0BkuzTa
rhZk2pM1UHiH5FbZbAf4DdsDfMs0aut1ttFYuC/3Vil/tHk5wK4qfltwz4MxvDq9OobNVXXV4dU0
okAqeNvfTbKh09FBj4zLR10mrXlPiAP7ErOv16QwHYo8ACLuKXqUDWRg/OV8JjSlPbjkJRsmykz8
lBv9x17VP76t69mqW5+4lv3ZO6ztYk+3b3QLmlU0VbcQY5E9mX3cDdpebmc0J+Uv+7UaonO16JOU
xmu33a36xQTgJcXNuaUrAHibFH8X7UZk36j3g34kYN3r7txZkl4yj8C9eeDrLObgtHglzbRMwx14
ASp1ADgdu0YJQUu/BDkYwK2RwaZgkVPqTnWYdJDWUSsZlDhbJ3TvuRVKt/3lHwMlCJdcVOaGCvO+
svrmnV5qJgjsWHVkhOCuj5bYYztZniIWZYIoBoHqYD+hWHFBJBddvU3U9pGcDhtgxiDT1OFBbSr2
ZkncyE4myPMPaHJCMgfz+8QkpJjIpoFIPCPVmOF2t2s18Lsn1Hn8IZLnBFt5Lr4FcWUfZbHV6Sej
sL9XCdIQQFKL9qFR9J7OgSCT8QWI4w3ObbvYR1doZhXj9rYrox0UP5K4+NKC8+8nZ9OnpvckOnEq
vSKv+ne6LulwMC4VM33sMEopAAwSFIMDZ+DFQJsNHVy46hXoCz2xzntHx0/HYLU52XXYUQ1iFGoD
E6leYZp7N3AVQDRAHev0ZxeFeyB5NZ9x9UCAV095A2EkTPuA2pDN3QY5z8Uhr9g4e5jTjEV2vFgp
EcK/uL0GuUnOqD1QXbaCK+OSDiCcxT71z/xuXCIRhz6ibVZQ/SIBa1kFyS6sYpgmamejIkEedP0a
AKnPnFl/xG2O3vrbtysLhL/vMUWtUWjGUZNrRGiMjVrbFAvo2+aoNMiBkBrrN5nVeTeIMtpRZ9jO
XnwbE5hpyNCbBLAyRJUTa1c1c8TGEIXxoHmqBwLPhAYBhEhAIvpmwBu2GodOT/CJFIAId1kAvx6W
7UEN70h3OMOoSMs7rO1iDjYIGgPtHFyhTNZw4M8eU2WqdfezaMZPyFNMHWvTNq4JUR2D0E3Iu7S2
1LvH3beePZwVU9IIxwX6w7+JmQ4UAX0Byw1asJMPlJDZzsnmp070xNvAGaYBntAOaU1EOuruZvyg
oC1F5k/3wSCyso0LQB/hwLuVz8YNOONlNKoEb78ZRY3y0awOL7u9M0d3xDiVqsSnxDZjwlzAd4MD
61yTD3o8M37ATUDxYM6s3RpixfPudkLBVt5JHNyLfwQSJgdPUDNomIoDJpuk/MnuuxPo/9SK3geA
d8ffmyiP7N7dCm32Da9eB42gvdLcTG5OfX3rQilm7la/saEdUFn0tYpbZxS9cp61UX0CUJ6mCEGP
9+uoCJp7Zj/YxYr5umuwY9rcc4aWQMS0Pt7eekJd3hjzB4PwOOwd7CfCT8CvDWx3AUmtAujIjxAW
+hT2aC+aQ95BNXMGalijlA5rgJblyZL65p0yKLX6b2JR6964Ih/0pHcjkukuE2+MwYeyDQmWMrjo
X/v7C58HXogZr4/axIbDx0Bzaw5xA6RJ6UlrqtQHOTqemMyZCuM/chmZ/YZdxxdS592XrEPQYUJa
A83zD/Wat2Q6bt0OyrGYV/4blKVA3G2daNLjzd9OT4GQrEz6Jv36kkS5av/9vrpMCtmSOzWDLdQQ
ZSPePu3wIB+miVwZysIonJ8PMAK1vdq0DnWKUOXZq1FUexJebzIU5Bj9YO+WL5B+EcdCjP2kIBRF
sgMXS0CyWIjQM/APy6KgnMk3ZdThj33cZhdb+0I7+9Obe/vJU/NnTlvjlTz21mDyB/3y0J0cEcmE
2BGc/Q8CWy9gkpapSRowpS1MIkkCOkNsEavVqSDf3Qhzdm/Z3FFSANIYqQIrWph2R0wItNVm37Ai
/0zw0PjlofDdMwpvij3O2S4TNHMghdhaT1Skh5e28cgLCOoHjc75Ssih8HU7u/PfVnIpA2ALJv5n
4Hl5UOnmw7vlb4ScXEphe2q6u5GKMVfKylI0Q3uEWkiyFBTOI8EXfeR6uP1wtzPW/5F0ZluKcksQ
fiLXUlHQW0ZRVJwtb1ylpYgTOOD09P2Fvfqc7v6rqxRh79yZkZERC2Rn21o0nAyi7cqU4v9ZSGth
vZnBZ3m6dzhoM1TK4ssRNgycVimhoBXEaX3zoZPgrrM5cbRZ6lCeW9CONuGL1+M9OaQZdOcggn4v
74RGmHZfS7RkILbyE+okUVemg5z5fUAUceX26ybZljJoBsMFQj0ig2PbPWNi7xuk6NAz8AcYltZN
2UAT/KCjXzVoW0xL/Tpfswrnc6Spr0pYpjEPtz6H1AWOJu0gyBqSqLArIer2mBCnq4E5Oa81+Huj
mqRcBx5aOlt09UHnNG0ybY4bmhE8bCW3LATi1Lm1q733kGxLWqkZ8icl/0mZO4WkgdcqLCobkFxw
4ZTZPH5GOBQGY5jA4c1NZXC/k5eiL+E9+KCgMaJA3fQX0l2o1DyRIrjCoJK8DJjbYmzNLHAAOLHg
k2ZXiBQa8Qy60HYUNrBTe1JtzXwkefsV7VXSTqhD8azw4yREy0/aVoi6z9cgPXhvAbbpRjM+jQRy
a8lw5iPCdYEoydAGZ6JwZkAPB0OF+ojxXg40nXOQ8ecQUujDKnO+OGPlSciDIMl7oQYixn/dW1f4
u9nW3X7gZ4SiEPQi/VJn7fEdpLytrx75xaC+WPo3VpgVVJwJM5vda9Bi7N7pvWgVoZRDrKyx9aAp
uNIJq6OOaHXEzWKdOzHEJdPdbwt/N829etfInSaYm+XUu+gbOwYSVXv6WNfJo9uYXfrVb5sp94x9
u76YHe3fHeNgJ58JU+eBursRlPu5h3qN5TDjjcgiLddZbWR1a3wlZsGHkIL6t8WD+v4Ec5d4M7u4
r/a7f73ay7tjLYq11b3Mj9vnEQnBGtkqgdQrGHBkV8JWilOm9etB8+rXUQ/7Ndrl9cNrDj6S1JI8
znm673FeeHeJKPPSRC6kIok2R4ZEaJYjclgf1hP7DRRuxwwa/mTxx2u2nSx+nnxkMOof5zx8u832
vmcafKbKoWXe2w/v7d5neQhAWOrXQATWtMqNItCEtclJ9ncP31gEbEGVWIu7n/uYWEwe11Wbuktz
XE84R/qOdZKw/YQhUKR272gDsR+BEKKqZ7WWU6kKkwbxC3AeCd89Sc1UJCsB3PKLvXnZm1xOLqjy
GrHspagE+o47eD647smGQcq4BlsW0mDvv4YTB470vr+zOS+I+5DgWm/OBTyB0Xt+9GXhkA5VRla9
E4fHbVqecqYEnMEwrxGKxDIDcV82EmzkzhNHYQQEfDxxgc/evRPTzPKqxSAjyoGa1GQBASqcv1tH
g19I0HZpSHVqdDfkZUEWTgeo0SvKUmEinjzbmLqgso6RBnMyd1JdEwED9vtvZZ79IlCFiwoHpJRb
gPD99/YybQzUfSsTb27TYosa+JmbWuqffq/cWvB2AAN2EdF4xCr/oqKqXeErbZVYCRSQKVcyOE0u
Ab4/1CYrjlA2xasDvxYuH8TKJwWMNeOnR1TP/q2nKvC/tS/0mV/ANk8WIaqDcZXyX/ArIPMQQb5H
1+SBVRYMclhbB9S4KSmf1D80w+lsdFLvSYahMwRxau/canp3ZkcZDz7bqstI7bmjCWSKk115Er1Y
lGZKmkMbsiIunL4FCYuL2+yaDNJo7KuJSgrWJ1/hcXQuJwfOi6ZHjfx1sDIJXE3a2o0I9yk4TIiM
BuJ+qZjSGXtHThz6tJtspFLDN+jbkOWm+LPY13ciSQWFP5iL9eDmGsElUjdAFIcjBx6Ij7qpEMZ1
Gom1wc3lBnMQQouSA1OmQpudvNPBz+/iLqhQO/F1Eqfve6ODBgrG8fj4qmk2hycuUnu3ZtPvdIqa
R7CiaqehjdiqLWOogoH1KIF4qC4JZRSfGRa7CAoTnY9VdENlsvdB8ePi3vybz7SL+8Fy78HXlr6E
OhHD5DOQefAvBHgCZc69JHUjX7nbhY+GewOehLrasyd93JeThoX7XNOIvbgX96cX7as4GTmX8NiD
XWJwe65enYY/8gphjT7PjxUuvdMqcUdqtL5bzxktRtqMu+6OWUHtBxdJq3PAALBDLHVhMzh5W5D/
kRbtTgPOfu7cJ9noGpy+jVuNb48c2oMMqE7efp2hc4O+boOZ1HpQuBf0ZbKwPDfaBoEr+WugA6CX
MtTxDY6Da3BtVxmrRV0hoAt5azW5KvSfnTovmQd7RqGPnq4DL7Wo6r/9itMMsrCBcA0HDp9OHicN
KKTgLJsU2JSpJ3QqH7JG9f4vLwiEHEkPJB/N/gHO3QG9U/0pFl0VL3GrJwXLSiR/V811vDpZUG/l
P0jKEG1Y+RdwU6Oz71cvHHll9p32CoYAPpivt6BSJu4C9dGEgRwGL4Z0sWIDztJf8hawpOst6sVD
EBowynCb7GeDJSqu9V45TKNiXeqe4F9vG6PSIrm6VmDOK9y9XavM5H4WvRwrYCZKa82uDEMQinrP
LNmJ0joIM3ig1EH9lti7E14ZVEVCHRuEbLojHNZp5OGBFsbQNZgiTOyVeo5j6IdGmxPaew1YQyRg
U+xc+jfoHDfuTAEhNunmnXMrDSrDeg8lYwAa2um9OiZlssPhrgw+sitluCgiONM7OPQQ5BMVrt5n
Ulb5hjgK6gBkGEmc5OJL1Q5u+8LbmOnAQbP/Bq860KFIEaKFPALZDXQlqC7eQ8t9Qgg40PBmMJvE
TgqMspSmO+xOt60BS7C8Sn2WbdjoJaPGENZm+OxsxQiYMnzUsTjF6sv+0s1/9+5szQMkN1OGASWD
LRwUAD+aRrhCLALkXWFqTQEFdgTNY1Aa7jFWVJNJfq1ZALVGZZ6SsNqmLFD8XKGbxsAcdQHg4oqI
gQspf2tR+8GSApUKBKT+B/QE3Oz8Azn5imaL+h8nkPFjUOvuQMERo987l07RYTfu7EOfEfAg36CG
3i06O0Tm1FCuxGgF7J1zzT3NKnEGCSHI188c/6sH/k678bePTguKWy71/mN4+D2i94I4EAwdDKRf
4N/qjefrgv4JSEadQ7B1R4v+uOe4+/yVIdjRUFQfVBzQVSZL60/rABeu0qqsMrLAtM3mmOV4kgR7
qF5QwuWvNM66abs5OwwIV2hCrw4b84eobSOUpt136AI0AqZDsAmo5ih/j/4DdNRHTivvwAh60Lj0
Pkx2g/0Qacvhu29RSkh3qxpXDcY8zh2AQ/c8A86CP62pKw+Th/1qCOY2HF7QdEGJ260PKW/xiRXj
WJFfPphs24ZbG+9XxO0JeGZweTpIG6+D2R2afBa+/ZlXRE93P0V2BC7M2V6Oav18+vTlvWkMEEQ+
gajlvG/SNWOASjTR6HcPNKqbcGJf2lBIueeJps+ZdOJBJ63SmUyuGpsuwPpcR+LNtVA2TqqaVP45
Tpd9c62oKIHah1dakCreveQhs40XA53EKJ8advYJkvAQ1fr76dUDpaAFbK/JEO1HOyGdZfwRPaoN
vOP44q6fMdE/5aiKSXPtNPoM+ObSNC5Njh0ToZVpFXbxOieQBxw01XCmo4qX7UtwOufYQHyKn055
KARMApuKTbqEGp5m/IhpIG56BlBkjyudIuFoktR4QWTUQMbLmemiwYYLyHyOM0EQ4RfzjOuiTcaf
f2Pzy7lE3OFeb98puxUP1Q6CeYJyxW/VfQXP0KgGTvvi9w5/lYbT+/WOyF18EFWoQirKMI2wf3ts
hVHP7Isuy9PyenenPfP46Eeb/mYfJlPmirtGqY8ow0MD0y/nbIODpuPCr3cf7TRcwqSaW2+HhLww
HBTi+B014Nvb3/UOAB9B1YdjlaDc4y3ZptGL89f/ePzRcxAZD5whjx0m/Ybjm6EdBhzg2TIhoA7J
mDX/zR4SwOkEEBvNPSeCZEUYCIXOAwoSs1t02++IPjP6QpGscsT+8dpnr5eBR9B27T8RvanN0SeK
vB9Y5ZwYfgmRSBJ6CK3DU5fGgeqKwg2YSR5uliW6+MyN2psoCT8BhSE9IoZkfn4QyvthsGI2e/sf
3Q1TtUreAjG+tiqqtHKieyG8GylucgPqenAE6GeMq4XEqbGKu/GpK0XRDRDyUCfamHlM1hZEk2gY
cDPUP+7Tw8eFGvQYTIDDire/uAFvG61VngZQUhqMsiEnrHgqUuyKvpBaUvdwJR909ZI0TTjec/CC
/i+OO7qvDAYZYMGy2lrAuaYeVvcIl8FgqA1ObCG9W69jiQw8nCN3ZAk3jdseZ/MaW1B1KYJ/hAG+
l5v7g6+tWA3WStW3pmlXq6/Qo0KyRe2tIgeCMSRdzUM3QqEzqJsPebI6afVC+lNMGUU4Hnm/T1MF
iMvWuAkMYc1lmNC/gIHl503LyaFpTOPm6EKsIKtEI4sgwq3vIPW2UWhkDdGq6fdX/B1wmyC4vsP6
DGx8R7vMhACnIEw2ZPSIjI8VwBAULWUsbjbDmR3ZzojxJ7LQ19CaEBHOLTmzFb7QTFR2tPwSiLgP
NjcZD4qG2uYgNu41sfNWLSaigCJ5IKCSUkgI0SFwE4mLxlxYn/q0elOrxSPjYpIB4r6EQAFe+jOj
fKCA4GTjJsGf1F0SFZOmiQ5ZfBDIUjdWmefEc9lgaedeW/oXWQdQaxBoiCUvnvaVXheDMUwJkPpj
fkOujuDkY/QyacKpBIVhoZEaZnvwrtIsx5xE6fvc5nNlCEIyxEdQwbkPp9hXMt5COWavGOG4LFLy
cVi6nODAXKokGiCEKRxhgAW6bwqeN58tR5CSatZvD2Uh5stGX3FoeF0O88ottMUkrPXx7JdntBH3
LjFs1K4H8pP74hrdZYuqO6K5gjdA26BZIteFM4L7igdxLNDDDONN3dtDjsArc3kGH2LAZqiGIU89
vlLcBMcOXUK2Lm57TBkm4MgEG3Y/7WnONN1yIs2Q58P/hrqNGhmozJYUl4JvVn3k5+hzlrEYAcxR
rcDjkZl7yfHpT4A48Z48LMD6xjRnnVXbTBMwFgTfoC2aTR2Ent4n/W0OgKi8JbltL6SoJ6erUj+v
2hadfRsYSYy5om0xaBKXfAumpRGiPiLWldIaELNB4iObE4h/rDIhc9t056UfBAcZ7ZmTz3QNgkiQ
FDuyZvurxJJCFmmLDgqcVAk7/KFWh/050ALck+iCyJGDZyV9kKKt+Z6GA4kzAeKbM7swECQh22h1
SyThL/vtYloj/LLdU/rzK+VuuDLh+P6IV7dAKIKFwixIr35liwLCDuW2dm3Lx++4XcFZHVbEZUH3
PhAr6lxiuEp0gBU3VqUZ4QDib332mdV44BckL3uG03u6D8+S/hdbEfk3ihTDKb1plbSXhHrf4Ihn
fDc3+neaKbZfTLPBnPZTAjPdPXzoPTfgXh3Hr7EoBR+IF5rxfx5I6s0E4+4dQ3IhftTOmggQgwtr
mhFV2MpsTDgJh8yThr02C3lSjLK4iCne7MvPk2fV/XD2QXfckoTQ84IHg5jC26WlyYJ8QG1TxZM4
p5e9+rILCbossE7j2d2DVVhO1gSETSvBfPA3IMdHDQfBj/k5BrCtr03LTY5tY32aHnkCrvX35hnV
6ckVX+GbE9PbJV/9Oh60JLlODcimYAklWioyK51O3U4XrIhbtGUhkohQOaFEcfZXzU5j+iDgoHjc
7L0MVDGLYDeiHKG+9e8sDreY1Lz9/B4fTu1iWk+CQ695ZPKevqJfYApBKl3zKE9oyNFIQe0/oKFm
gW0dUY303nynFs07MCcy2JMkO/pDIUxRqaA8WZjoonBQlANAL0qabvqduM16ls8skOqBPgwTyiLm
mRrMKI9vJXi/1GH0CwGzztQ+ilBspysKJrC4fOPt78f1taognH2YJkh7+vNZYbgEPUbOE9qc0JFh
SiOowrQLXcdDa4WD/Eyn70bH9lptjRkZ4xJPjeNqt9rTM4RoH77/+KOxsyOMU6j1NusNBzHHDsg+
wM4RdPLMut2znh6jI3SRGh1IlDY50CDUEWVITzYchTvfHkZMfCDDC57RcI+rplMZwh1gNPmHM6bU
NQaRnbIUdXRhH5qSLTOPJI+WEniKjusGJ99udW7FCnQHKjEgGbe6gSzXSjspFmnEInr/DMSgTicH
AhRQTRsLmrrT8Ctej5zyR/H4Pzs8D2Ccn6n5Sfc0DifKgAYNJOe3gNkFA0xcVOGQ9KuYreakCYYY
0YBoZ0CF8EZVqc59pnRfjPDF66/ijg9HhtFLRtOBMGm0Mv7EycODYG4LpwMDaL1vD4MZl4MYmfcT
cWBqwBGPFKI2CZE10ACfqYOXLTlj3JL3oU2B5CaZYr+vntK+P6ZQ2HyTA22vRWHi+ax5alGUv8oP
DLbCtS2BM7ynC9jDfQuY4UokMObZNEXu6YHt0nubR2kP0HGNgpSbYN1Gpe099ijHiJctGTppPYnz
LpQHAUak/kZ4HwSoQCGHmK2Su53NstYbtgkUb8GgGRpt9Rg5Rv/UKbVMxj1Rkhpe5AUdWyGyi/6h
D+18kMtBgRiP1e8ww/j3btifxiZr7RW2/y78iWjf2OyVsOcUWRwV6Jg2vUK6RUPXCiuIbUNYx3GT
edLmuEJw5F9xqEIS5Q+fMwhX0FpaAqTeHF2EiZAGsBHWSc8rDpMAn5q7n+w3x03BZFgdSzEUma5+
qQXZG875nvuZj0vzKiFa5G1G1MH8yDPJ3bT0Vl/CKE92yXEoLuf7y6AHc4Ajrg3+JBLQU8eb9D6/
EbHZ8Qm4AsUvPHcRTJ+WW20/t98he44aMaUXPDPpE2fMIy5IoP+PTeh3i4XzSZlOYzWJvvXk0anY
fjuQHOnIULJ3ywvAADRX9RWn2UIVCb10prqIALAvwc8Zy3sH6QxFxDHWfkTKYos0GYaeBr56NaaC
AamRMf1Vn0exRepSn/C/DPqFzBWACZqpTnSzXW2X2+YA39rBu21g3yw/0fP6/lNCTrlBzC7xxLUi
dvijNjEklSToy8cDPPC5N5ARCii8xxABNKLWnGOQhLh9Yn7rA36vnE69lAQRX6yfsI6BxETB7J26
JbBNSpCQsEXqqQwdDLhHkQq8q/qzGgsdtTB6SknLatS0pvsaNiKmY8fHjhozh7DRf3inUCFPef/N
Ja9aRnlns0PohMI71EzxWhlvk/9zOnbNfoq1Vc5T6x4i9LjNKJvvyPi+TD9f5msw6knAmvruwdsH
YYxk3vLCoFGFKhKMboYCLQb2vVJgBfl017u5zoiBnApzUIcq/Z9TKEOVU1TtW91y/zan1sZinjLR
CD5MM7+GRvc1hPr0SzdpubM/A5kPX6m8ZUN8bt3pikIz0mwSllktbOkDoZrv+AYkjPNN6Vt/KM2g
M6L4LKAblBEsOqVAM+NmT+P5Gl2EaSRUOyEnpyHM6BzpXyttg3HLzYNWNebCtNeFeIsHSjIOKo/P
U7gmNOsFwcO1X8iEtFsEi0LjoAmpd2fKjBNgyGWsTlwyRNcHg52sbF7pOtOriGmTThrxg1F3zXlV
f+BBJV2M12Z4p/eEw5S88tM+gmEgIYSvWkCucZ2RjKrepETCeAuMZ4JfR09/04Wm2JBongtuANOL
+Dy1hlSCnEvqGPz38Lq4DM0BX+LX6Z5iMi0fEU1UQa9DpL9bd+c6fAV3Z0JvLmhg9SMFT5CvIPPP
7dGry1ilzQCuQImqTZ6qkRrlqsb321LskO+OFEWlS18BCUBeBMX4dqld9XtV9w5E3VOrrxKk0Y3m
x4t2qGD9c+v2I/gKz5EfLfecOp1OPI8DEiQtCZW9MntawNfmXqu5BRcHphoMB0Ay3cNkMqSSJM2n
MxmOdTCr5FbfGZ3iwqPoFGKn8hFqmLDupa8Kb4mWGfr4IXgSbf6aDYKme6Xnjf30H8UzUNb/WKhn
nHolDjJ2o8e5m29rVIUc4+BVGhcLfnpe/KGRKgt1tZtxOFvTaj2Cvx9C4fA0e3lHyBfQEeieUOPy
Pmsw5jQM0DRR9oGUBAuIslH0h0MboSnisKs6XImGkJMhSwzuW0NJDm3LmH9F0QkGFyQs8UvJ3qhH
qpCPq7T6ZC8kTrwi/AG2FfnV1/iSeM8ZrgAlyjr09PYcthlicIgONpxawjmjg0ezUhr7qVNp7Lq1
nsyHlPu9fIni/X+xF6FSb6GK8kGM/3LGm5wdop+eoQizNfRLvbsDfDUBGfp8Agi0+bRd2ClkVSSw
qqa1mL+ASZdC5ftqkChJLvR25KDfAyOzqXFIPniwesJMfUgyE98Ne5D66ejcZWqLJokGwp6tBFHb
VP9nRuv/GJMUvafKXnTMfNyiJ28LQApdWfYFL/pPKhj9J8cieM5hwLB59/+O14fBdpZZRzUOMbPk
F7mseNqqwYXF/Cczk7hiP4ZJde5CjaP3O4aowo+8vdVHbI+vG72aIE2+KG4sPKcvCSVYD3V3BBOI
9iQWUTGQNQ6lPbmXRkBU03P5kPY55XhkqijTlcE4lFTjNSa0bJ/H4pDIaEMt5Ipr+fexuqmNtgAd
3Uh9eOWzwttOuEG/ERvoWa3cf/dqTEHpFyQltuCX7iCinKZUBBGsPsz/IIjDRF+FE/Pk3QIDArH+
S7gRv4h3ojOyfXmF8WbMjUQJizMO8k1zhed9+rKLyR4tjJXiJmm6B810druwABRiBSBit0R43GgU
VQRrlgqIx2Gjv8kwmWKyxaV05hdPlsL6NOLvFRfeladE67YLnfSRc1lY8mgXjSXxAd7NMmP1fdkU
GmcVjMssz+B+gHN+Br+vzPAm4r2Kb9kLoxqyltWqknZCF8R9WYOpK2P2AHaZnoZw0XcPVnuZJip0
khK6KkX3jRPcafHhAjMOGcxQRrL7wYQQ+rMwf2H0G5CmpV9zTUAlzI4BBF8Ypt058mZYR7fKuDMm
wcU1unSM2f8SIPpGvRYumtwmLdUhihrCOSvOa6pUX6c9eGwI57pDJytacjSfPQvwrWUS7H+erldQ
d5/CHwPct/DvTIdfW7Vwo9gkvIcagK44Q7ta+pyPrTKY7OIFzZyWOAwdeGhyeA6hZcNV+ZBa3Eko
dEia4ebE88V7++Bkmhe/dI0VzzMhVOtz65KH4vcgKIe1MF127hcXC9GM87zeNaOEBiHV+B53yCK6
T9+cJ2XS8YpX9UkrqBg4v9o68sVLQdRw6Zb3roltgXfawM3+kEVlIKRw5T9Mw9UZlOMsuPSen+DO
bm59IjYEbc/96LTY+acJzX0k4CZlEtrRiVgsN0kwX+G/XC9Hyx0DyRfBMGqMP8NyTHyegFStRAim
Yb9LfSBBfIKQgAMkLv9gIv5z+A5h73w4X7MDF0aM+K5unRucBo/OMr5MxJhcnVn69dnFKaN/y8hY
0np6OMEx8m4bHK30Fpucj5xMigODN0SSxQnG2pfVB5PDaWwef9kwbbjIFrqnzUWykavnsBKJPiFU
EMAwYYSrSTKpNc8m7lhEV2BwIBBWUNJmEIOWUofNkAyYaEkTJ+teU3QlTl3uCdlKD6yMpwVpb5Xi
J55wVDFd2KmU7WIBfYDZNBXWNRQmLad0dThb97Nry4zJagX7CvYZbqI7PVUvAqkldn2R3yBsRIKa
NU3+VZkaZeu6J6D9RVQLEEPQQB4Vu6xDYdMFUP3iRnjZd3RXq8gVCI5EMQbOPHcLC2H3/HYy/vPi
crAz+H+AqsjatndZa5e7sEoBPrgYGpl3+8YEn1QZEM67DcxfnUjnn4/S1ze7qOw3F1ev4pC0wsOi
Ql22KgEOBqxROdfc+LAtg2HIH1DacR0Y4IfcEJAQXiZLlSmSnzqF4h8XKio1/4rfLSnaAdqbuO3n
kpNye809m4hYtGjQLuWDkjVIIutl56v9toaBDkp2m83zh+Yfb0qjj0EDqJ0YR0jFBLwebjLbH+n5
gE5bewkBsUZIWP+ch3BOvq8knUwTXBzWdl/2VuKMVNjJnxayN9nLYbkARSv9BG89OMXefQP8Le4c
gmx8GDCYsu64U5fum2yUzp672ZMcB9DLwFO8+4o0mqWlPrFcEAHfseAFKI83VXxLuZ9Ksw7BZ8Wi
05WumOAiq9bQRvi5kcvIa+rV4a4t4+ZMYzKcjQyv2eb42jrjLxnTdVlG1oScCPjvfabIOdKi8vaQ
NkhjP221AQhddCQ7Sc0t/5FBEqeXzsOyC/A53ki0kTt0tCbhAIbxy9lNDS2SGpQ1rRqWHP/FHnNu
P1zuwY53q2V019VXw2xuLG6ZHdMBoHc4R0xP3/pxauAYECR4c6P74FPK4/aVYx58p8Re4JlEJO8v
R4SrI15MmDRAPmOJcYht4b0R/3qFuycRvrkwUnzalIn9LPBOKfw0rK5Li2+RFF5/9z05LxnBe33c
lgubt3j/7dDw3ntcG8DASp+84jFjkT2YxrS8JPoEtDPOdom+6dN/zmu6gMrTTcdp/OQcCpsDuDD0
+p5+Sg1IBR8cwvqguWBMBTCMQYnSBE7wiXmfu3NZ12sdysH6xa/2oQde7WJdK/hRa8D6ic6QJdcF
41tz2mbmujk4hLeCw+DJ+Es3gwhJ4gDZbHDl59DJfnu3dYn2w+KID88kidJoR2JMu/bk3a823cVS
V6RHc3SFHsP5jk4DoinoMGRMQ5Le1G2z4j6r01LN19/xBYDMnsX0JHlEL4A89IxP7gsUGWCeiTO8
aBPPqMFr92joHHSynEjyLr7x8h6my31kHOcFeP/ydgyTX9zS5P2nLq/UOc725IREw28SexBq6CCW
kKh7eNEwXCkL00SFMl62i9IW5CUd6MEZ8wi/3KwGpzBZ1h+A4hNOatNl4dQXH0YhuTD7Mt9NjzhT
QNfsNgrsXNoXw3kbDr0RfGgNJ4E4BFQIxbXKIqnNobZgSEN+0au0D6X2o0FFBZfsXTjc4Hxaeds3
YN8qJl084M82uzXw+LqheRzpY1jo/O+Gu+GlCtie/FT9evsWPaYN8gSyhY9Xhzhkq8vPBKHzDHvm
/BKWgvTnGV3iB3ibae+GhxiPlCipOcu51cYSJjr3rh+nmtm/+9bLq2yrPkov7n1aY2Z7Dg1zOc97
pp8AGrvWdokvSeaWNdB9itlAsJXu4Pa0iKouDg3P/q7TPNoNVmRUoZt9xpmk95lmMX4SJkvN9rLx
xzOx6DB9LGUR8U+cRicfHs9uCYEVEMQZzf6Y+Pz0bygTHO3dL13r46/2GEsdWl54prtHgUXF63+2
6fgQcvvfPhyfcPZ0s2+XeGZ1b/wVg6/A7GPi7Jv83B1qw3F6c5OIV0ipRFkcL6e0YN3e5qxqFhp/
ff5HKljDxfrzdthCt3ljVPhE8RHfVDp1oOmyd1J2il2xnE/PWDSb3pH1OSJOdmAP0X05O3eKJwZi
gg9VfhMB2L3D3FfeSRjNg+mrWFUnwhu9MseNGTFo9mO6/LzFtPaOc4fG7N4mXc47dBGJBU16nE+K
6vrRe2AlYy9BQ9xav9bfwZNIHsSe0mSG0Rjod61vLZKCGnT/22QPLvus31Gpq+JcHEXWHrI1W9ri
SRTgKr0veQZIX/Bq1wf8vsXqJGTF1gdsy/L8BLkEBO27ggkCu15WtRPu+YXtF+ZT1mpGW6PL98AD
ZsUu+/xEw44eZ/bXC9MG0OxKdWCucWHxY9u/OMiKUkJ70SUq7cM8N50n9SkvjTj84ZdOJ6LWZ7wi
Gbr36EvQN5Ccrgyuau3S+u2kvy/3HmW/h9+CR96r8ZyoFfbgioiQDpUb9akx5fVUHcrPh9lPWZAx
BC5DTpV3Gmk8RzlQ8m1Ko+EEotEkpNmlNSSywEKKvBFo7EdltGwHEp+OKnZmFNfTavuuVg+Wt4Oc
tqBKZZndwg71Mdmi/5bTODEHZTj882J7jE7Tk3qFyHy4FV08zPvvF+0apD96dMjBTMVfBVvNrnDA
lrgJlQmHafhYo8eyqO8wNqBls9+7uPl0jTAXVrvHRKI2NOJaD1OkrumZXuXnMgNDTlZ/FoIz9Tjf
e4YZ7Z3HM6gNTVk94DhA3xCY1ySBRc1h6l5Rrd9HwN3QzPFAGBh9VV018kGiHOiw2TUQ/wdyTad7
8rw6LchaV6omjQHexKh56HPnQAyiAi0nOPoOygHo7ZyJ9HNUx1tNXDf5nt22KGDMafe5ty2qJnhp
WYmbNrCYgDGMbMpbBmtusRX+XB7QlIo+64e/x70L9UfU1hCI7FISshtBDJCdwrD05hk84j/IYrTV
xJGTYYGBaSnqZGtZF/AoEOaTOwE43HBuAY+csKYknJ5+DzCltR5yfj3c0gjcRCoDVzydrXWtbc3f
03T4wUCIdxd3fLyxZ2e7ih2GL5M64M1Z9OJcgYxOV9zZEZuYs4kyJm0KN6dqM4hODXu5JkxnUXMx
AwNarVg/BCrw5OpArRUZRsv+AmIMo7UMWRwDnoqWGeIhkA6RyeW6juGe17BBhhi+u6KUcKGyLUlL
n/7GAMk+uoWoDUK1/kSv6HJDvv8m8jM4ikac+MgU8CrFMRSgwQjvznlS8LIPgGpUo3DooNZ8D58c
Q3A4UzyXY42a3Dyc6qjzIXY6Kw7GDtOVFKuknz8VQBCI7JUqjZoa5MDpocesMyMYPJ26FBRXp/ZK
PYHTkKFov7JW/1yQz42aBZlOT30BPVlUwEAt3oiOBbu4Pj/1Gu08Psb3CLvQ9S5+VXlJPx1qEplZ
QC5K+20ZmNs3Y3+i1dOeEtFBoL9gsWZfFNBzqPd78SNYR6snUGFDc/XwjwTh821znErjA1Ip4128
BC4TVb0+b65zxvE/oFJVVz53lUKToDyzw++BnP771ytn4sDcOfz58ivL9h3yhXOY7kNjfdumR7u8
9D535hI1KEkj9Bp95oQacUNp0FO3swipdQf7a1gdlEjG+dL6XHdeUO45jMqdcoAHzNuxCjvfu9e6
84Dw/3Rf63IeLGnDUUXfhkvGXi03PQdHqnq4ikykXrqXUvxCT5K84+keGs751amegEQYAVq2L2YH
a5XgKjURJBQMx1gndXzAnFeTQFm7Ei+befdjIR7BC88JqdW2aJTmEQVYjL+0YfkMR3i7duPGaent
YCTapYPf6GangH4xzobdDk0Vp6E9SvnOOY2QO4K/4ApDaKTUf9SdixLeMkLqwV5HJy6oB6rNABjt
2L1zhJx3c0YD60nbTJYrjFesUpiwmIrhyoQhE/5GQvtq8MJD96/Z4tqejV6JfeGmVx9qZzKton4z
fayf8hFk1HbwqET3pt35GN60Psq2jX0r27JnLvPq4E2XmwizN5x7zct+lwR0OvhSm+g/5fkmhUa1
jdfV8R05jqMTPJXVZY3gp8p9C2fH3wdCfSLfa9MCyW6bihXjIYyWJznW8ReaDUMyPeoKwFL640tE
KIfCiOHE481MYw101hpfWlmLcEV0Lgdm9zo3UEJIbSQmgdbIIGpN+zl/DZpIEOLdFdv0iu/eyAog
HwbdMfK7VOGYhsAaier2n1SZ7pAy320mxMqIVkk/7B1o+0lll1EpKKxUd+YfuVXv8qXd83SkiEHD
BZ26tBSun6zHLs2khzMz+4/tbb6/Re+UqcP1Hc2V0X579ap9pfeNvoehoHRZL2wpmLS09t5tIqrR
F98BtcA5atw+S/0sbwM4PwnNciH12fzmP+P1muaJk26rL+/S7HyAoSkS0BZhodMSzkIQqREYMJr0
EGKqCAcLkoYElUxvW5NTmjlbGzWRl29EQJx9TE3ncw3LobnKN6LKMn8ACkOQ4NTuf4gmqEFfXES6
qfPgmYDSjNV8IRYG9Li7XeTVSmFCt1NIssGpbWJ1oiFjNi6fjVi8xA3mQ1kJpPkB9KPibeU3sCXc
Vqk9T3NgGLo3oP30c8ZQDeqrEhgeFAGmeJIuPZAWmmpnEF9Bp8ylXmeN+DNbQlZjSHAI6nhL5SOP
kAfaz/e+yXQVMzW4XvIEmZLfuTn1Ow0barQ6TAnWeUGhNy0B026tvrHWuE4yPP0uPyEDrWQrzf5z
K6pFlVizc41CWo7IvxDByLjyh22sq5R1TTuhJ0M3tYHWqtXPI1xC3859nkAwvNrJtnJpVQhK89PJ
W1pyw0Sc6TRNepniQ3N0ISpslerM93xdkXBPALlcledIdUZPg0TnBMOg0sfa805f4YovsVOlX68v
i9WkrcjqZf6Yo/1A6mFxijoFLkT3n2YE9gLwT7s7R28nn39+KjGtb/KUwq72dgG9cKcSI+X3Z9iN
iRV9fnDHRXOqbDfHf4i+Odmq6S57ahgse9RwOGqOJhKQY0qdFaZGCPlEh/yJOOJT4LaxNs+7pTB3
tqM9fm+5PYL1g1EYg2DaTRKm7mxrncmo2mkM82Dn4aR35gea8QT7Nfjs1dbOnnCb2/vMkWO614RJ
g80loBGAAWhcrHYMGV0NfIPPxisvHQyGxeySRiUKdZNj+9Bf9uphU86t00vnHDDJWQmxp/KvE6zM
2jibnfqpmwfpyGzRsA2vPWpFr1d3JljeKWpCS3JLP63t4IkS3nly5vqnJs3uhjMYjAbvWQ2zQAzi
1Flhox1mNzYBKCium1xptsJer53jXYwh6Nv+mE6+qfX+YDR0Dn1CdY7FWu7gPLi4bt6QLhDKWzrX
DT+Zd5/cFw00bEdXusbbYrXL8LlrxoeGXUKhcV+zd4u/hoMYAkhIJ58c0TEQVQKRau6UnkvBMrjI
knTpSanQCAcNRsVLIlM4pWgKAf76f4m/nTPDHKz3OTQCeC4pIe/S6vwl/VY223cH+8AcavnJHNPZ
YvwXNVtGXI+LVmdHd2co/sOg0EtXe9VFh+Ho3wy9+/8UZwysgAaQ4xpwB9D9mzJUP5f12fQP1+iO
ggWVBdpuLch9ow4R78nLidPyxz3fdrhO3KUU0GCU0NNiVUK2QOivhbZZdVDhksRcGQ0q4amjY4DP
YDu/T58TEcjTQPkaFCgHLWdexIewzWaj3n2oTzl8eLth3v6FY16dV5GZPHYNg9M0x3fKitLVdjfQ
bbz6DKNgYZ/AO0MHEqqFWCf8i8wJ2WKvmNFgkUkzMutpKcIibvbEuO9DQt7BZzB45x7ugG3Oq1tn
v3i2WCKcVnO2jAlmWWG93mm7d9+tdttrT/6vhCa0yDozV9KypFlHLKy5RYezvJ/237w9Q8UBa7yd
+Ut2KS21KiKKn/V9bo1e7N47qW5wfIYsW7A+BrTEppOKYIMpTEIPBVhUW5Lwn6aNT+tZZ9bj20/8
IGv3+kfSeS0prgRB9IuIAOFfkZeQQAj/QmAG750QX78n2Zi7e3ccRuqursrKzHKKVAC1mS2+x33M
kih3ismG3m8HrlDGBiPhMEsZd6REpRPPYgwR6YxWrSa1URXZyc1jAieWGk2LtXhMlIggFWPYZANC
nMeOfoxmNhye7obkBboO7cr26rC4kcKwY7hYiiyvBUk9rRtnVbeaNJTs2UDe98UpG2j1guYDcYg9
Q8Gwtxj2uXhIiCmtdbL/UxQglNn1CUuDHdGtkZpf2peRprtqAGqhD4lowRTkTeuEEMMv/8JJYcVy
2lVdRtj19u6X4bu2rpvmz9WYNXkL66tVk24pBmA0WInBUZM5tFCaYhmTGozaPCMcdZGgpZ+4PNiG
uf9MZqOTdZ6e0i2RgMpyY9b/GuHRqw6/UzobEDzXZtyeayznFYbVlkRS3Kd9VLCuSE1vyMjZVj1F
WZmK6F3N7LXkzDvYTIRU92oGuXPzixa66QKhLnpTGR1aRCJi71bmhYyFDybfoB3gemIX/DykLewY
eKySBxN017xrjzDCwrybs1BUBgIdjig9INPWhUgIn48XenKOXsU5I88oUckhqWaD7iwjZJwgYruN
uc4WyXBFLPdwC2byccHa49zAQiSL2oNVaMZoo7fD5XXL/FRa0Z2M+ML0ZnfHLtmlOa40rNs/hEq/
12VY2ZZO3anzo/pyIDxNkMLuGhWgOQm8pMLUhP80bkoWRxN+VISLl1TuNNmj5C03KuibXU9fVOD+
ERe4Jq7KGJHNZ/SEtnhevPu0J13krTSHYLk41y0pTYODFOoq0C37EiELvboURVdwwVF4T7P6x6Ph
BwMkTO5NDVZaey4m5G+6vthT0Bmkw4Iil+pRrTTsPL/Y5NTQIMF0xysI7WoM6wX/iVmXPgRdGRp2
h0W13LoNaSq9cUOl77F6DW5/d3pz8YHYGUPzWu+XZTCkvWnQxawQt60ZGKB77F99SH3kWfEDpBOW
1x1Mpz6WQcKzfTvbTbDUuLn8aJIeBRWukS/7NnzTBMYe4bWGSbomWeIB5E9+9r9jgB14xJTMpV95
WKdjT7V424hIelxphHzNvcU3bEN23ow10rt3uao9BONDmOA4vsC4vfTkLFC0j6uSdfdvcRkMgLzx
RC994yHjgKtIto2LGay9oSCjIsSwHAH2CWJrPlcLUGS6QvMHlpx4IeSTFAw2r1uqvitzeshzwZ1l
A4rZOaUpViTkmec2mRR8WwKLBpVT36Q37HvJ8qHDKVeRZJXta3677C53t34FWfII0KlDT4BWIMfi
KtwBHHfs5/LpbNvlDYUkcMgSnwl6tnS8eVIx5rDHou2fcusXu6jI6drDIbzK5NpBDT5ThWLqYhlv
rzFhcbGR0Bl/xXKKRERSJxIbkxsi5q1TWpwGWmP1BbKp6WW6pSwfFTBkpq8P7zwbNPGP249xbAdy
mFaCJrDC9EjlD1+ClSzKyRFqnTxCKX7AAQrL1xzUAQJ4r8npfcInEnSkCT4DFxTGiQe78MCytPHZ
tPAcMsxn/3zFXA1VN6QHMtiARgyJ1GxB47n9jWrUNL3D5Du/xzUmCdPmrrW+8wZWPaHGpoOZI7X9
2jf/BW+9vD6dNMo8qCDhLTp7kHMQdvMzJVDApT+YNxht6DicU6eyIN15wB3cOQqIHmke52KOovca
Nf2mxSe1nkEWvESM37xyEyFx241YBFHC5IpEyScT2jGblWPI3W7M2Z7gKL9okpUCydT77+JUPJlF
N5yGR5eofeoX3JLZgKQL227nSw1WXD7GQN5pNQJx8luTp4ZzoNFA/1uFn1eOgYjFJuBNB4d2A9Yy
nhCm2jf79WV8hcnDUrx79WnruP6YD0Kw0F76Sk+MXfxPw7zOH35jSXC0dquvnc1a5gmWcm4NgDNb
zeDeG2w9KGfMtn7i5MCIbQuQyHr4ssE424V1w7sjNytamU+PoV36aqL82a1DvfXMtuJKF4sw59oy
SBo9OiOwBS582j6Yk1dbfjbQtOiGzWmxEAOCzSq3CskEwML62Luu1PGNVra1ioZVfjiNpvs03C2e
0K+wlPlkqkqGiyHAwgi/4ioH4sVeiSZck0yjPkk5afYm58EGsu4srvsP7saZgM1o4kgG0Mpdjn87
h/OdZaXTVLNCa/F3cmMmrDbcbH636uA+mDCQS4H2urvFnuQa9+5TqmsxSDVHldFnGWmzXegrF8Pv
mRigHct5Jy/wjXP+QwgOz4PDi8KnlW4c7GehbFhKm1Qf8YgN0xtgSf+xAwMscguxj/WIq3iNVaPs
gyVlv8LqnuJiFh/dz56YcWfusBGtMhYpB2vCs9EWu3L4lZhOX0Y8Px99RGPr79yM5fMx9/NCUjKf
ce7z6jUNnXyRVIxDmL4sXJwMYf2WmfTVCdnTCkozplTWeKoyTV5nh+G93UgA4sGI653dUDhHmaQK
yjOns942IRHXDAujVGjRKsyKjLvG6510lNxo2xpcW2Ct9J04j4My7O63W9RL1lqQpOvsLWnmisBq
D0p0wuAh/VrFoBIs8iatujt9aH7kZl0yqKXl3hfY2oO8H9AqBECwyoMvo5hHjA1f1imF6EEHr86H
nle1HBgGy42mXHE/qC3BXOwtfgu9ZlBpN8gQ+BVSbhIZtPyGh3EAo99vi+M7KU9mccHX0mESOh8E
UNY8XFoaqmpcKXd/igtilhKUqSv0U74xvs7L65yjoOG92ryyak6Trxrs+pUW8qw9GQujB4o4LUDr
5JOXqEDBi1U95S9M53Gwb1BlFqxbWgw3KWPAz65BGo8KKVRixKX9BRCyH1YH0w/sMpz1QvsSVsvW
Jbwt6lZpUrDYBd/I3HuCsLOxWosawY5Zn/N2MZ8ht0rzVj7iSUbXaWlA5cf8+SeZvEZ4o+6us65I
oOCUfiPDu1gsaCIkBwdv4UBUZYV+olJkHMw3BTim9hpbPiBo8hK5lNxdokSSpw0aQswir/6VIrGG
7tEg36Kcqv69oxQfBn6OdaKcMskBbUhlrPXVHDxxT9jwoSv0H4RvEFEMp8CU94ajxHYWZild3bDh
sarbeftF2rkxiaROldWV0R0pk/8fccmnHGensEfuEZO7WzV2JFmbOLCTeY2WJ1eC2sD0Ur0NNiSd
Im/HeAnufMS/gBs2jnLSAsl9xlQDLXvxMMVkRAJA3t30ZLtSxMRJ/hPi4LPqSUkL+NQ3/RevgtHi
/GGr+CUKAWWiGi1AAcbE+6bFRHp8mCXPqaMXgzjICm9xdfgiZV5vG5HvU1dg+k+QJYUlfnCjBqg4
EJUkdZ96hueQ7qzAZtukUk1UmYKunUgAIY2vWrlbtaRCEw9RSCcSH1cIexMQRPxDyXnUAvrfQS+w
pWVcLVQnN2lQhGGdL2kAikpO/lDlq9CSfxUOM47KXQmVmIFN4kYHgagggEgRRLVy0+Lc1JVT4r3n
yh3N60Dv48K8hYgPV7Vhg1zoRh70IqiKN0qlewsL7Sp2j9anc+IF0dpCI1dPj21QRhdsi59Xx04Q
EtkVF1yXQV5aolwKwgeeZYvwYoYshlCACWmUrwHepU7O72HDWOalP1FEvB2CmiftFJYEdB7ofvyY
i1UcCMWzhy8I7UoE1J/NCunOAufVjJFSakrs4k2M/aFfJ1VUV/IL5Kinf4HIAaczkfzp1OycCHkh
gAtviBZ4sdPdVPuB7tCYmQJSZ+gWVNFg6UOT/DR9AYGjwMs7xtDYetMKgpSEw6YI1FLyXfElvnYN
TGvFr1/wEvGAEUX1gbp3E77ig/f9ibc03F0qjTvuCVSvSYFa/uhSHqvWYwmt3+43+mBPNUeqDxTQ
7F4H+aK4oPZ6dBrex7102PhxKXq7FWrH2+QcHHBRaTiDD9F3cdo7tbARPgdFyNolcx+c3Uf4Jej5
3BYSX+AM/+ZV/Ud4AqE6UmOZgxnMuFZQDJ/43xNA7oOClRAA1uvjHzUhFGHObWZwaDPn4GuvERM5
0r17GW1hjI1YSShyZr3Xb+w3O4BnenGc04WoTrjWkmY2u9tI/jEvYKTXqMkG4tiJgIEGX+y8CAAK
dAT5VnPYcF59g0QEwxhqv31QATe7D+5cxNQYsWKJCwBf18F1emZ7SuCPjaV9jU4Y/4byCjsHNQ8+
Bfnonv83Rjzo+gXx42MfZrBynusl9qX02o9r2vM0BWCIWId+3d3G2Ki0sZ8JrvO3feiWgtwynGM8
W96H9/n9BhXB2kBB5aRrQNfgOvHsgvzUUNk5oGHrYiuIWy4mBoBFjHtnGMp6a78HIDBYD/KbhIv7
rWUGkJzmeMr7PmXwQGyDGunYDM8F+4mdnwQVdsXv0U6Qsx4pKHWErB4xuIUyB4nN/ZMcwMBIZQnN
gxmR5tq0C24OW5/4i2Gh8rf/hB2oIAjOZF14x7UG7wYZQ9xtpXhYKoyg92N+ZKHHzyGFUOmR5nYx
eZCV2DzGN2HS5oH4JAA625nLEYnlFxuxM9Ov3bYbB6bH8LNZb5+gcGiVkgqHLOp9OjYMIsWIIV6+
A3wDIDMGS5o2vJVusfuAEFqjkv66dbicLq4DGB9l2MbAz21BB8GmBsfGD3oakb82qIWTSTw/OPNB
Sor28jfdEy3ipsvbuiEfUGJVdKDtzriKLI3enr0JJBEgxx7Epb87WJGnc+4N6HIki9AxKJDlyTmF
Ady0FLHTWPoaJ2N4JwvQOTE8YAhOolmP+Ag0xC0G2d0CmxzBWMgFgIwJ7QxAYdwfZ8j61mDKDNal
lC4H9HLFcNdhBSgaYhm4OmLR0mxr3IwQaSZNBKkxIyllS/ZeHHtM/lgV2orCzxIAtpBmTpCJnkBI
Fpo8QCd27SJNU3O1hbiw4oilm8O3m4CkfOTCZLGv2baLSSMyEhJzxkjmJuCiHuRCZj2z0QEI8qlh
085bYv/tWyQPysI3VtKwwW6Tw6jkw/qILxwHM/jtXn2lDP3oGihPQbLx0CKG/D9HuCaYLjV9zHPo
NILZ80e57Sz+neg6dMk/VWLTk2/YTdKig3VwDsQoZTvsIFbdh8m0eXuOi0Xthx9BoCMJu6Sa5ZMj
VTgOCt2dBbitdIsKEE0hZ1OtRzDrC4v3GO8WJoQVv/ZzcRTix9NxYfoqJ67AJ5+g2HsxQq7tVUlO
7umu2BqWNla5f/y4xTpcjDEVsFF1GDPCiVeo+TWEb2fzNqrvrRIxMsDNWQ5KMya1sh0GAdCiNbxb
w4ST3id956YSFLn/FEQEgob96eZujTnmxWnRLXgZMjldUySTRzB8EiJBuuXu1SVS1Hr65FACm6+B
az44b7ekul6WPCf19o0T/84pX15dKYbt06IY7xbPCSwVb9gQNHyDpzKLM/BMYFRi7SGlEwHHzjPA
Zl0AVEI3uNvbRiFPIMJ6JwY4eymNPFl4BNJaKZu7rmIZMQyIEK01TVww4pfpDQ1OOpIEelbMSr47
vG5y30MnI32lgoyu/K16kHV69JVwkIO565/1EocAFbh9/rSKCxJ/Ps52dXiaGFaOUXT7Hc9awalb
hgAxLFovPyZfVjp3NIcg/7kp9/cDNztgesZk45WdDXTZ+CbZTz6sDKVqhNMEujYDqcLEEFUHJ3mw
9bf+qeKML3YFFzRYTeaw5MtdZ2VV4ssIWJX8EJ6NuYMEHR0Rs+Y0Up1NZ/9H2t4ttCswvzN2a4Fc
pjaoReBtG/aUcN4qR+BjpL4Rj2KXmXCkK54IfgC/ZpW1nn+sloNVpy/FEmEVpwWXThXXj7R1pchw
p/LQ5UYdPylibYYAsA8R9g2nDM8grCDAbyHcPZn3eepDBDvGX9ixb/o/jvj9o1sb01XaovSeUQi3
0KMZqBcoW4FvSL8VD5suBjqfeXVdg2gGsT0MjhcE6q08vSg3eHLb39P6XwEMI3k9rOA02YL02eaX
s5+F4xnYxHF8mAnDm091jVjCPJgaXGhzxntiTiklBhcAYkCpow4MQij/hjEiTgytz+DEYjFPnV8Z
g+ku6fV2oM3BeV5hqbAoBkL6H8GQFmglaRwtRtLC+9r2MTNf1vCbwvER1RVcM60oKD0SKgmyqTnU
r86+1grKdo3kFmKrbTaD2+rjbluUR0SXTh4mtwU5R6vuf84mhY1Gge3pa4IXdB9hmewH1J6qYg9M
vQGXqmIixz12mpN69zYqtLGfT2vRbmhMWQI+4a4AneRGhvt1mMGX3sm0ifpKmziyPzY+OVVCGZ4f
EEzseL7hn1rsRwKtQhaQAxMeJRJjg5IW/TeoEESxtYHN/fnXhDRMeqBfK0yYyNU6pPni0DFG+eK4
MbfJHWIo0MFfcbRPKuHz7+kai0P6oET/0PnbBoanDOkaXXNqGppMhMtZb/tXIwa9QLwlaJ4xmgYa
AW0cuELAnkd4ezdABIPYJNYXADDsrzw4rYsInlj7LPfgCicqAjznv8vZ/Y4/y8PwdIKmt9eUqz15
j0TijVAVNTBSBSlKOcjaT45tuvjDz/DUbSx3GkxbiKCQ4kKXOaVg8sLksYzTSSmByQyt99KeGcMS
/NsCCstaWPs9ngi3daLubPTGJFB/jknF+0S869O5RY90cUafDk2Thp57/9uwPnQxlCEaarQOWAiL
Ox6DReJiNgK8eYSv4Nh+OprhAbUibOLDl3w4Medw7vBD/4xn09facCvT2rQWwTACJe88oAfgAZEd
vEIHwhxVQdksrnF7n4vndPbRjLFcZ1FprD5ZA1qf6o9mB6NcWIuVqBJ9O1lwWG+GPCA0TVpyj3UB
nyHG2TyC2SBLvoiod/NZDplIFE3OlCvyaYI/ARxue+dRbw2HO3iya/VdcZUSmaoMxAuEA+OSYK1a
CX03bE7Vlbqbb2fMC68us/WY0TxjmFhMXrb3EKf7taCyvsTT/s30cQNmfJEF4GjG6ckJzIdfXT+H
Bg9PRv1wiqgfGZRFWlcDDJrAzKMH/4WZd19v+hk4G3wK+K6TOKayt0xLY1YZ36PmsFb32TSvySC2
6ahSIx+DICafjgeemSAMP42wZbfWAWqGVjDHb2v9XG/JilF3teHOuIA6EHBTzDlracltGxCH32T0
iQHT9+GI049zN4wY8kXo3gd/08+X2+EbOVRhfZh84tvkGx1taNG8m83JLI6Bf7rMnARzi48xnn5C
eSHdknl3ypx3nVqnke6MFux/3iLk3R2swxzzv6x99Lbepf/yX36evnuPDgyG+Nw7dY9eEyikHmwp
woTD7JCvuvdpbdHYMVqPrFDUCFJEh6zMU49RRbs+2Fzg1rjHxvrXgyNuzo5TuW3Ex7EQjGaf2QcM
QRjUu9RsrwVd+8VtNHs5giqoubaR7BQeC56BSHsnqyXkNkKM0DpUJ5NBhWoDXQ2ODZyp8C7WVFtM
qUo8L1FEOllpSr0y65F1Ko7P6vyPV2d6tJe9ZLX6di9hsVez/ze1ecmYX3Osq3hkXAIACXfYPKzP
43L66QwLdHov3rACVrnhcPx0QAomRUpo7jOBkoxzxYK3OXLrlpq9N+DXdA36ssDH5wjqVQFnFZqs
3t8dr7p0y7FEc+/XWAeRGDKCSfPQPxaUm3z4aEKz1KDbMZlR1VolQmjIxoYsPQCSqMoMdFgGGWcK
DgjjButjLuikODSo3H80JtkLwzkYllvhCkNI/LJl03FHuKteDuV7/2zBHqVKj7Cyl9q2U5i81sxi
0lzkZgrXj+6SshQJe41gzAkhwpTOrmYq9ACKVmSNI3XRogXe2DsSGKYd9W91TKn244xCyJaPkCy3
4Z1pDpY2DtTgqWw4IA93S4iZPDJvjwS2Ehvxc/IiYpxyOr8abgWN5Shazs0rwstSqYkJRfAG1aPb
4d6jN60O0o0EIsFk8jGRi0g+4tP6XZ699mjSaCETgPQP5f1DQYcEbwedDLdXl29NVNtilR23K8vv
ujLWzm3+ceg6Z9qYJDf36Zu7bhltFU7bHtVYMtn2dn2crB44GFHr2gB8z/VNIoHcoTbq5k6tUwX5
FeA8Wi5Joye3dhwX+4KJ6e4+3RuqFgdFhrMZZ2l9OPhGF+vZy9h85fmTdFEYKtKBAE8XrzQI5qfu
oTtDbgLNh+9+aa1Q0Zfdx1i9mR0QMeXj+NFEkX7NLE0rnbViWdrFaD6683ks0M8MJlgvGFT6WfsK
5UcSnrcd8wZi/j+xSwQwKMgNFxS5ADj+QXg080ZcQFtSjWDf23rzgcyonvCF53faWKCweTtWbIPF
UbT4Wtn+bcSCL9SwiGMuzXBVX3z1YnlAAirc1t5zYCzOAxU9bAxbVmEg9tXAbnQwwxvdLOwcRyMU
gcjbmfArqz5cz3hDfMeOuSq6YW97Pj9ZtZF6Zmyn6LqhQtpT8N550H1AicvMSqpXuCRVvxKfKm6J
tH51hl/AdhLqBnYmvuzWz91Pt9SF/od1CGxrZmUatBo1F42cj0M/hT8Sh+VOHghoo8DxC+1cxFtx
v6jT4GJ1DmDnMo/Z8GZKwWx5Jkvd02Cgi1XEp1AUb2x6RrIta7TmDAcesnjiSYkVue01OuS2rGoW
DLna/NoKEuSvTTd3BBjwe7S+bBX1BYswA4sLOAlCmfN0gbfN6nBOqPv8FUMwIVtFzqGbW8d4fiG7
lv1AxV+244wM5YVs7WqfoLNwPS3YQvDSCHB+ObM4P4SdtBFlWPb63Su2aYn9vdLmn5Cnkj3PVkeb
+E5JD47wZ3gqoyCSda6uwfN6A8Pi3YPCRcxQHskXwrBM0Jo74H+4tY8MuqUHekWcv6VHNGXKIwLI
6bt3cVKhz0UcMatuHMOnIOnGIxkFFrhDEVYMx8rGUVAWQ0XMrhknyMXmbgLEJiFxaspIAAJVG5f+
t8MM09YQPhc9shK3GebaN82IORAPa3AkLhB7mSJAsR5ZcN4LSNc7EXXYcFi1Quj8YNR1jQgHoy7e
SV/ejgWpBH+jiDY8YQ5FQsgkRMaMVpjzOGa4IxaV0tcr5jK2kMLA008zeayHRSK2SRjL3tvMXjmY
fEE2BijyyaYaAWMYrfT3yE4LlNWnGHjCh2dh0jkL8mCnyv0VbKAsAXiildelCAGPZ0hdZOInZ/gp
HFTLClPP4mlh4OOTFOUm9YasjuCAfph9xcsJk8hCK5MFJEnw6ns3eS437i3SJ+Dnzi7OTtYO//ix
Jg0KKP5fi9eIyjsIwIDqIvRp90LO6lQnWZhRb6uI1dkHCIEBELSTrc9p5dySJ8WyWecosuW2LJsB
WBVc1i8vIowghjiMVWM4WBNSP+A0dkEB82lu4MzIA7gpUyREoOAFnJDPXUgZAMrMteg2+bm7KHdg
NS+vboHSU5GxPDnde2pLVKgC3Ua8/YNpePzjRVKQV0Z45zG5CUwZqzkAQe05qkn6Smg7LE7pPMkO
wXWp9oJKHqAhZXVbmxHB6WAQI6QjpN5bvs+0ViwrGW6HoFsUaOxigQIf4jObgI+klwNOoa/98NVP
ilESBxjciZBUQf0NfwSnoSEb/bK1vlzJ9qFhX2FwDaDDXOmJ09+r4pLYaJHQBHj32HTS1r/sk9OF
TLGafIN4O6+61eBlbePRl/nUAlQh6NvV+V5I5ZehSGu6nvtQsIOssaFjmeSldzclNn0jCkE6kTGH
YjAoeoHquZM1UPNrj0dZy7aYWU3BB9vfic23+yBwgwPwSk5U8CXeFV3D0RlWJzwOshxwMHxFFHCv
f3sMrwi4vHTb1GxlVXjHQKXyHlZWcgI0AkIkD/PMZ+TZZpu1AwsugcIwKPji7qdr9alEBD1AHfNM
xUPmp+qWWB7gbMtbPxbQQI/khVuyMHoJFxItrVXIip/OHh6cnSBeQNi6wvShXWYsshFAo+Dw7Hyg
sdQJCcqRWP+ik8gVBUzHis7WlH00s1lRstBmTbJAx08HSRuxA0cpVRekMJ2O5mnlZkSSc8Ydks0S
hBaZWRKSZKmlghiDX0a47NYCEqyI/E2flq1GcPDki9Hrabwqehzo7fRN4LHghO4gwWdsSUT2J7M1
dDSdBUrT+b1/62nqBCymPIjeiExx89dMpuuYqrUBbaoE4cvbbuw6d+oUGtER35doT9eSrg37m1PR
089YZYY3oJ45tTYvJ0vQkID8Fc9BlYb0HWKju1t8wLjoF2Zcuxs45kJGZEg3N61MGW0T+TV7nZzW
yb179HSfLGzAT+J1qsF97YlppjQUKZYTpN/moI2lQ7urpXDAOOzGoUXn4gT8xAFsTRnwSrLOzPYB
4Gvv6MYsJ5Fjk5dHiQ69a6WSkzOYwn5Dn5oIdPyTg5nwRY2cyOl15UHTG3/g/mi0H+GXMG7R7Ezx
Rby0Fg6mebhUYoogtxz0JZRthHHGQKmvhgFO83//q9WYGkljMG7w++XWMFmz7yHjAQtxN9QFrNKT
xOyfX91hu2qNh+T5VX81jKwrtmLUnPB7DdthAQ0bSOegnyNxw/fRY6LtOkvwZ+H+k4ZDAI7G6J0g
/u5bkKkzBDfdWlxe8Q/WL5jpdwJ23K6uqv3GA+lM63ttFXv8deIO9ENoxq8gpL6a2eTJ2P73C0Wn
DGHnS0gE5iu8PKNX6RXaTE9728PH3uRRiZeV+OHlW6dmeDfgwGILYsdnb/94rI+STVuZCApb0W3y
RCSGn3ap4F0AmdpHGiODVH0t2AIc3caD+uUeGeEVD+rdWYgqm9suekxaz9MsBdQYNcINbfnw5W8h
HWVojakznzkC7G9SgRTY86dNbtVuCq8QX6dlm+h68AtX84M4GFI/7RryPOInOTfQ+YZchlhKMN4A
Ws7sHNAI5Eu0yEfnHhF5ANzOLELGB0MMscwMpN++Bypla86F7ARvP/oAYsKoF8w7NecDGn0AdbgI
gOXvIN5XeMB07X2yVpl2Pu3CIh3k/pdwcWbDMbqLr4Mmn+nT4adPH4/xCtSbApzLK372x5XOYB/+
frzMPc3xVoSgJcZvFha6Fzj/cD/oL55pthTgFwBlIaG6iTNKp7HR2zgC6tBpqBcw0gsuRRxOafVl
vT+tY7P9PSBep2Nv3wfFxf3vTSZxsO8fLv+T8F9YZ/47uXGtyKnpeD1bJaqwAszkLBSbB7z+DG4o
htgehQBtEQp3cDteADjuuUW/h1SZG+nwbedKElcb3V1aPRpgoUEWgyNUXUpXuqfXv0NnH/CWvBdp
7cVU/redHkRxnZIEj5Twn9INXQ+YRZ9IVKmiZyzyUMXuHqGAtA/cRU7mag1gjd9k9tHTpdAq/TUW
6peIBPKOMvAWA7B3+ex9oXQE9flrBauC2iig8cvZzfPDwqWfskF/hHz91a9TFyFAf/ntmnOA7PXF
wePUl0cdohRl1mdqon3v4tewJ8SVrLq+9EtrXDEmRaexbLof++JXllgb7OcnfwtwzHAmgdQnH6QE
C33O7naBYR11BqngG1qx73XrA7vFeZdcMauYqk4/Tjf5QHMHDJF8Prdo2gG4VN1Z+jkxT4wyi6pz
YMAIyXxl7Nee4dznTXfbe7QBh14Y3cPQQ87P5LaaVYM0e/cQPjUQVI3EJrn5wFfQnzPr0aZlSIWJ
fEO27jWPGxem64Qz82ZjMNzosQj2JsO0Z63UK7c84HZqpDjexqKNIQigXZ1s3bqlu4KkYB2Shqn/
jy0w0gsFe2Mhwg3NrBRTS1oIv/vLvJN38nbvdMUu6frUOSZpGtj42GNASqMNWraS+oPj0V/HJT4E
IMPy/G267fswswbxyRJ7kksjKuChw4sYEh5/9Hal/cA3LvkD7KSLVgcvLd57sFAEjDPOHBOOi4+D
ERWgcowt8nCkZzz1j3PGolBNkbMuT9RIFIw0SkvU9GJUvckvj/xc/sBf37AqpEgxsw1MylhAJt4M
oWgKoYirBBprkf1QUponGuEEHLqyVarhr41l8RkYTjNcDv4nqMhnA5y6xQ8AYfZVStkxRc25hQcK
8jtWl1aGCl6ostSIBHYnJUUrQSTa95RefimE9TfA+qurVSF+0VO1kYedGTU0HVx2QcYoL0LB4Dv4
uCyizRigAhpB+2Ldug3I6veeui0flhlSQtwMBElXqSRHmVUcY6lgTTbmBGz64NeagNcZP8wdE5j/
jth67jPi/E5exq9rCeZfSLR3BG3e0gcb8nigUwmXnYtbvwCyPV0IG1g68OZ8CGS6jCGrn4CntiaV
W0SvjgSuEt9CzsCGzdhgUWHESsGAFAz5AQX6Zc8SRm+gkXnYBQ8cCgzdvC8LKAF2C1oj0GuWM8S5
YL3Mo85+Q1C+jnyQ30xRpxT/IO6qY4FWiWvxI8xJKsgVkpPakOvjgKpSdUrV+jU0GJBQJBwHeFfR
+BcCZAZa1ur/UdYQQo82KQcqHYuzX8PCT/MhoIGkLwCWeH4SqWid3Gz0l7Srh1/a03BvIgQYvhHT
9KRQoZH98sqT2olsFY4X0UpriHYwS0TES3rIPB07K/BWVWHhXrlz5++7M8P2iT5oFmCpasu0FKpU
UG/t+6qimNrNSO7GnU8PcQ3lIlru/vsNQ3zmllEbugw0Y6ipfkiUHv29IG2d1tyrQbEF84q6U8Lt
OrWoaOkVc6pxXKf4Nfw/frwplyZE5UxH19TvKr4VgDPqSm48WTCSUGXRYiG9NKNT4wU1G86lR+hL
nU1oYCqtOeHUSLiePUh7Nckyhy0kJfrOI7NFSkARLDr9IW6QJuHYw58Sqmtpta+A2GTQkr3PooKM
nWX0XOe2n+Id8nDZLmtIutDL27DkzJjig5jwjP4wh+APDwoFI0/IQDQVoPUtCnAoU+sicKIjx5ay
pYHWn/Ys6BBgoVnBbTJEreL524i74fIjrLQhXL0ptYE5yfj1Ij/MK9f4dq4Iv19BUm4ESMT9mVvi
Kn8Yzf4bt4iZBVU53+SXGC3d38VXH191hgfSVYYn9p91JTIcdax5YfTnzx795U4R3jPh4DWcUi4z
p/t3kWQogG+gzTC6D3VLwy0j8edSaYwSM0aPvowNzhBmtYfwv8BG4sfhgtkVoC8Yy3gWAeqQPs9Y
ismcNhjtxMnLNH52GVQbaNZ0q+SdKWexpv3GrKmPSl5V+7GfrxGuzSV512J4sGRggunmqY7a9xHU
i7hWo2p/YFLIiLkp3rno/VmNzgVNA5Z8vJVG8MNarhpXWwnQ1LKY8G6TzvvoNJ8sqGxQQmNQZzVV
vSaue1uzMqh7L0zo9NhcnAL/WNQ1wq716TO6zkYbwOVHMTGEXkhLPNr3geeG+RoPhvkXY4ai+SIO
I83Pmd7HCDi8jZkBxUpV8q8Z6/3/9q4MI+KtN6xy78kEtRMcHhhInKempgRUOV+sW6JJcw9eVJ3b
VZsL5C47+8kXCMDehMynx+dSqgUsC8sbDaj4sLRKow9TQuqb1pWJA/J1LC1AN/jJM6+A4RQNBOOM
pAplrngxmW+MZSn5HA+DfbzFQN3kMthbqlW0Qe5c62u/8DLfGKX59THqfgQkHw4yLRLe65CKI+xM
X+7N7aNtxKh8Z4Povx26+lPIBmVK373cRliNDDzKbRwLaBx8HbQzNq3PilsG9eIe01arpzfSM/cs
vuMOB2fawjQBcviM3w5DgmW4KelRhRBYrbsG+Iy9Z16X9cRc3MmoyhpNZCX4BzAr9IYreyfvzebY
NaM3ZTri+Wze963v6tN9TsBXy1RBl5CoRxgkQzdnf4wtQGu2h2hoUcDiNELk1kfee08qXFj/MCpi
VGxCdGAKo/vB9RIUYvSot2qootD+isezWxR7+wqcoirqtRuVEfXVhU7wiU5CoW30JInTz13C996u
9LYRgt/+q7VbIPFj+nQdJmgXfueCqgBm0uBBH6s0QXJHKVhoP7BL4Psf5pHGjV4tvi1UTax+mlxR
Z0GFUdXRCqJO5PChNyQOPlI7CIZ6vO/kAX5FzXYbAZvtEaTjV6IDUWKkmavQUv4FbyM4+5ueHCnY
OsLDrv5jroCtGFsFWOAwgDtEjHwMS7BSiJ1v7gAtWNxMFDa5JjR9DbfMSNIUsTYVbSOqpzRrSVvp
i8MCIWSN4d3O0I5Qzx7bBm7XmAI4d0cXvgCV9MXEdqBARNHwhjN+BQz+v+/4DXnxjM0fGFHeG8pW
59yW9/d1TIds0gBB5+w2krHMcWTfod7RFUbtHQSkBhlVLd1NL9rFO8xWKi4TSThlbeDZM3NLbvYN
cEdLdktLudQpAgic2wIFZtO9X+o8l0wh6NzWex/fxE18wleDeMcIziFuGsnHCRExcbe55MBRdJz1
iYi9e98I1BxXaQ+S4BZ7DLSFoFvmvaC3IqmgPfBu1wLMAoZ5whqE8MuFQz/M0b/1BRIZPUxd/W27
EGZBgX5+9KqSA9y5WKIGa5WI/vsKyp16qdXcgAjgZfF7hy8qXRvSFDA21b6yDrM8gWQT1vkDAy8L
Z7EgkULXovLEvX0A+vrTJ9IoJJtap/Dokv/a4v+9UWo7PYp06SQfq7U8b490yuD98KUdWT1cJSGa
xfBH21I2VP5lRKwBqmOR4lC/QzvnUcTykQYAdI32BlUBhkZkTFBUpwA4++AtKu2DkpEZsqgIchLa
mpOK10qTSfXMnvTpac7FYFFKjGjB3vVPfps+GQe1poatnzYD/Pqqc2BDWkCN6xp9ld2QmyC2MCug
ijAEmGd18ZrYEtFU5i2ZIoTDge+Lz6Tt9SuoTWodlJ8nh/a9Tbl1olx4Un/czdzHdoDSatYaxKrv
WpN9CxQbSgtXgTIbQb/yVvL5yEDCkFmk3kV8xUq0bGL4h2K7wtgl3VYBciVZU3ZohHQe+SrVCNPp
sNGuLWPhIOsVWwHRrNOtWWDBAe0L8d+SdTCAS2HlfDA4rQOUDGI7LEPnyalAnnBGu0Xr2GuuZ2O6
e+OPDRnqDHZcB+Y9+WWX2TjjOtNCRVCAY4CooHeCBh2ek8roflAv8fnH3B3zMBHd0/CY+FAP5oPB
a/VBhRBfa6354NGhVAaCQFW6Swtg4wNKvwJKKXIz7l/Fq4yQ4prQbdCMUbqBAYj6+UIIQM4uNyh1
kqGDv2F/49bkA2PVSSLJDEuELNoWCisEO5JwTPDLoPBbt4jL1Z4kGOyOWOrXev/pSuWunv+xgKOH
DrzZ3RvOJm0CbeEl2m1y/DmFjAQ6w8VlAL7D13AToq/a+cfSeS0pji1R9IuIQAiQeJX3Qgb7QmAK
hDfCf/2spOf2jZ6qagojHZMnt6u2cDL4GHLWIuSXY7Li4rvdg1e5x6bzhPKMozhbPsc7Kj/X4LgM
JydSAjkcNpfEt+GAcfk9SaTFd8p8I8rFuxYnYTEyxdge73yR0XNTXMw070be9bekz/+JcIj4L7aq
/MaGjq+mGLn3/0YaYvtOIEr7p8igeBA2uBag78zhCd6QnLHMzJ5sPfE7vC+2GDEElZP/9YED+6O/
o3mMFWqC9JJe3wZBOwW5f0Cz5neBCImAW42e8SMmzDbDlpFspn1AuXRyrq46Km/peaotpNBocCEX
Ynm8D7q6/Rl0FjjwNhblNcbQ+GgTqejVMLgpNI7TOn63UG8eMbQ+Tj9/d1poFKvgM8TZKCGsSe4k
5UbTaE/w/PQfHOpGDexJtJy8WUjIuGpi2JNryZXbZHI1mulnhfoLrrsrfpi9eWtFKno9mTlaPFpi
EOPCWHJywx4NOEUWaK+JJOlk9De2H0kFwCXys+wWOhwRi0hP/oagDWPDeZxFjmjbeqFlB2APMVmH
3z6CPCNKnUYskuw50SeA7cz9iWAw0aS5PLDGdHmAst6sXrQTD8NoYv+mK3grsYIYRwaf5eXmnD4G
owAvugdHYfs4xrUPdzzp9/BaHawT6cWMSf+MP5BXafJ0U94AMsiPxUvdueeQzic9N4rQwJGKRWsD
9KbQi16sgJ3jqSlmzvSGDkbSW4tK9IVCuP8oaZDIirF3WC+V+GTvx7uwgvZkFRzzWZF+0HpR/JYq
ljMzYcRvVvBm+0gmIenWrBjnyZsgTrg5FbydJtwEZOptsP0ebvuNtTj3B+DIECGd4BZXGcdxh9P7
zTXn6+A6uSd0cIVHiZdCWIWVJ1+dC87RbjeU1U1UgYP5ZDJHSJZgQ0oPYL7ta65qQkZndQNBuom2
ct7iDowb0OF2edNBDTt+myMbhuAHxJtLN8WmKidUp+Zk0eGQEXWmEJz0VE/bGKJI60GJVZtWBggy
HIunaGsvCfEB+5JpgF5j2GcuRf3RMVpufHKgrNFt2GTToMFygHqvc41JtoBL7yrBm7AI9xtgI+gD
mNmjSYSLaXksZynf7ks7WsrNc3oZvo+cM3m7IxedgMIaO5Llg0wdQI2uJ3yHAUQHVwDA/SQY3Kaf
YnBnl5hh0esm/BuX8g9EA2TFbEXSbYZ2TB44+5vqPhyRJNhu049uNo6sPxFCdwmuF0ivis6QtLnt
KOiG+GcPX/4ArjuuneIVF8EuSchshJmR3DFMt08Be9kAKYbnwQ4v6KjR5rr6duL9Mk81+EDjnU93
AgAbz3sKgU8IsRXKpM4UZjFCtzZAJWMEdHADjSVRzE2dQZt3HTz63VBFDkARbmt/HU527IYB7xEy
Av03oe/T6xJulfTDzsUTf5kjTEjVfhRVCOXihkgZsaeI/Y7lXKXhf0+SydumlwWrzEhYi8mBGGqi
BJEP10EJsNzldM6sBke47MkM5GJ9jBF3MHqxK/JS693wHXwzFnWEUAl9T6uX74lccyW3AziHgztW
zmfJQxDrZHwil80JLrws5H8Sgs3PkIywhPc1M9etmd/vmRsXc+Ic6nEf7YmB8IPovR7cGYDyHzaB
NOTNwJmc4W+ShsFc5HPSPZJKRrFl4WqBLDFp2nTj3IK4O44q9E5NT3cCKgWotehDurYHC6LQRUZx
gYEiPHM6YQXuIBRslBScBdS+VB4PD4LxDe5egXIGxo3vBSRPT9mfrYy6UrxEVsL5b9A2srw1pSLb
8GYoLMgLFfBmKOL+/Wi1giJAx709s56UPBBbXHr7z5j7TAcdIK4udIazwLZin1EZB6pjtI1ni+nO
5KMb+vH3Kh6y1uHutMFoT1YXbuDJesBEpa4vRbf9RXNzS97DNr/ZFt0QE18KpeMK6lZZwxfGKKO8
YX5LZxM7FZqLLJYs5Lqab/yX86JNesdQt+VeWK4bschv2mOsh4YaQVBURLtc4kaikZrVVIOMBTH4
bph/Rwzz/VxNEAol+qqLmwT+0iPpa4p6BhPqPvodWcr+rY3ouwCsLoHuNJEutIkzuTr37OwoHQtu
8Q5TFj6me9OjB/SjXv+x0CAQ49KhiJmLEBmh1XKN6OGCUNwH+qi40Xid8UMK7BTBiwgzpT8onfIf
pzChuWcVXQ+kKdsu2x5wN2sC9SSNZYwrwbEA3e0BeFjZtJ6ISWlew7G5wqrsOnX5THb4mVmbCRL1
nffwdSeRyf/yW08DK9znHOr8I+qwAi4Jx8MNmFvWiubzOtr25WN/otny0DXUVlAxp2ZLuDuwqFhn
Gi7qVbbAawTzTEx8jzDBqLR/lsLXaH6iLK68nadws5D1w7Ky2RvhZnvSQ5e7ituutM2fGSgvY91r
wtPtWasQhSaqSIPz/8UKewWgF/22Kd0Es07qRHXw6LMXDX4G7mh3HNWaPubbvOqLarGb3S2rOwW2
HhIW15oq/lkOTWf87EgLMDMU3tSBDHQpIoVhy58hfmR2DC9FXkkhIwxqY7USTYTGcVkcHjSLrs/w
xBBMtnQcOfq5G6/JNI86S2zRhDJM5wJmzZ7pI+lUVDAQXIbCAfvS1GqvCf5OP3SoppBy7Pa8g8mZ
JekB9F7sxRQ6yq8jKsi+6CIpeyB0fOLZHxLUpA4aT5DYC3yHvJVfQyBWNFAjTVyCjouO33CaCW1j
1Lt6TgyYtIM1OfFJmpT/nlw5MGOYQeF8J5Xr7nzyPeUQ3QIrBA15GN9CLa94DbDXrD8SXcVHwKAB
JuUc0wBxtOWzgFMDQr4QzLfoE17nLUgFaEnI3GuZnTN9xmmPToB0MtGeiq8jPqLU/XhK3hVYEk9+
H/qnMDPDDq94c5QVvRQ8ZK/eHvUIrkMCKGFa4NVnq0vq+eIGheaCp1cLYjaEibvBF1g+NfjUtPba
OBiJ4Kt7tnDL0pT/XY/OVPtMpbN5+FuvMO1C/Y5ZsAP/e7G7GqcBJ4LD3gZL3hSw+iaN/mGAN84B
DePLuHWZdjiMNUefp8MEDCpkPpf4s5DTQcN8jarpvW00SfP546F8+YWjsrdmW+fwpl1h7TIhye8b
lnDXgFwFmXDXazMAOsJrOOB/rQXU+hYnvEO2mwIcE53FKeBNPLb/3ZgqVJ8/0CD+Xxe7oMGLcAzs
/H0p/QplMGgESM/NHt1J99Dy2brvcKqcN6YAON6tO0HSdhLSJK/+tv9k9xfRn/uHrlES/LT4G1Rz
qt8Ykpova5rtHTg/znITydiSGNM+SUJRBMBoR+xdLb92ehTff8t78DT6fyUR7ASLzyzd3xEGa6g5
kSbizM8ySkIYLFG/Q3npi8yGJUHY3jsv2eWbfiP7YtnItijeCCJ7jKiVcIqEufoNHlheCxyPEiXn
7DnvIOuvPKm1KXa9M2QZbxZeqSq1OUIoCB4zWJ4wtDGEarLdL9TBc/r9e7t7UNstQ95++C2ssLFL
kKJWEEsgkemBZeg6wWxl75/y+dumHnhYbWIclnjJs3FchkCewTO4s7BRMzbH1J1H/1xSwwFs9eQM
/vAPrI0CrIp1/gl73bY8BHyUBfUyv9OLIAwvuCTqEKznae/yNifIr9127nN1eH6aB0+YUR2wSg6s
xfuNvvgG1H+H+guFAO2JscsOQe8Mm/M9qGwO3ibFz8HG4YpRoQ5m4RNJUnrkWrTCIzUmNgbHCZuP
nMjDOzCp7OVs2FJZXVP1zcZUs20IJ6DXf2JpdaQooC/xCDPhrQt4dnL3qUguRVGJvdiCSYiGZS1S
JCxAQ0ituXR31gc4yvKkvFbJ39NH+uBt4FABSVrYt9UUzz1gOQSQ7OXDG6AjXF6K9SvIFqdel27H
E+oZSevQL76YZoFacoNPczXYcgKaU9DygH1fNpEvexc1dIIFL1DiplQDjlmw6fblFRD1yK4hRhs1
iDc3poMRjnCRVUiqJw4uR0dBtgwXhJ0Wsj8QXeNkvkCXQckdbNJubapO6X2pLFMJXSxaUBZWp6yb
yMrkvPRY4Jw1eCDr/klH+y8EUK0RT2JopRbp8MvWEBWu/XfSjDYTzCN0mucckM3W+MQworizv0A1
VKc70WXGD6R4xJoVCNc2zoPFA+XoxmL12CL+1hAASPMJbLppMFzF1b75NGo86KnAKYywpsfBFziP
3DzdfMKgkBPhxgdd5QZbo4iOT1L71N5QX7dwHFBfWeoE7xJpfSKIfDFQts59UIPtFswaThdSiXdp
6lvq+thBseDxzJ82n/1JxgIHydO8h933ElJNe6m3bRxZo97Rbi3JA+guj+SMHTmk4OvTHG+ehvKx
7+suvtg3HxsSirLa7qabkmMVLLLxc81JWBV6w8vC/y3SCzDhtIfP7suaFZzKL2uVQ9XzaH/GWxK5
ZA3ZE4aL9IJ0h+w0PFCmi4/8wbitCbzwyFCIZehUc8nnuTMMOsTzfd3GAFPrPe0Ujo6w0tvFMdI4
0c4cBhYWsYRc9zl+9ZeErMQ3++SR7TNVpePFs7dKbUBnxdfi5kpjJbtarAU8yyHZR8gFCO3empE0
ySQm8Bg9xjOvXdSOcPNnEVIZ3tNwGz2cpWaT82ZuuUwM3FGHiMMl0YZR/iZRVQTmXbxVJG1mRMKv
t3FPYRtBl251CFFpEa6BUb8dzUdAO0THWbNoRw4HD5p5Xb7RbPJvwLNyxbqarR2TqjVpTxQqo7w9
UfMmbaMENbHdteBe346GGmMpcxopuZK3/e6WOA9MlcylikcyJA99tYkvMM8uRJbopZq0JjzzmWX9
6OZdLljHrhZdi19OmitR6lYLiYq8eX+oykkVlFCUdiltm/ChGk8If+5jMms65KYsfj/aQeq78NOb
RsQKJyWx4sI4mIrTe9IMy7c2VfbWVRJJNskJkLmEWz6qXt68bYw7cUKCoX3zmhMxz9/Gf+xDW3Lz
2ny/je8SMdTLZfMBhXJI+BWjW5KTEgn1Oy1Imalq80ODybuFLwVDMJ0kylsISb33y54io3EjZmL3
hTjjtuGq9wnC+0UCXUm1x5COp+5AuwuxRAbSk03OBybztlP+BNhmEIKIqRgRVmC4G9Bnp3R26SPb
etj4LsiHjq4J8HRCK5MaEjOMyuw5wjamDVdwumRsEwvWNq/5P4ClNh4Z6B4AIKFGgWS+HUDwung0
P1fC5ySDnVc/FOeBoMnXmK5deik6i6OthSoBVMCL9tub+SrcO0zWPRU6jEUgvNvDzRobhKsrQW8z
f0Yekzra4MhHiDQo+T7k2cFlxVtDbONEk0AHVo2+PoRGEHS84z72oS3C4NmNGnUfLjqOFOJdwWNN
EPmYq2DVv3Q28eYAuecbPiuab+uc8wTAo8Dwc6BqIlgggHOSm38fYO8HIBBUlOtt0lyLwT2PBAD+
WlLSEwQCCEvDkIswfVvpJ5ZnE0xXgvsq6w8rFQxMGqCdkqpaE8jWoYt5NQ9wSEyFoE2FD9W2jx4B
jcCsEu22sxgtnOjjb8gJnpXQ32QVq94f+UCLTUZY3MYmkWwBJEuLEt4sRIJ3WPH7V5fLxCj4F5zH
TRLb8A2RQpJcxqjgrjWwY+Ukg3WyDEtJgrpiI05UNvGSe7sai2nhY/DgZ7QXAiVUWbDxp5ZbIUF/
PBzPOmEsEhkl6WdvTz7frM/lxPib4wUwnO+7Pu7SqTyEQdE1twazCE6mVGFYKP7dMH++LaRlsSFU
UpoXOulLzxH9CUuf9BJCAHNGAylSQMd0o+1856B9FqA8JzOMNSUvz6bv8w80P6ri7+wyyyRP8Gjm
X3mxHK4Dt4AT89XM5XUJd3IJbuPibow9KWwcpWmbyOeK5V5BELY5YIcVyXeQkhWD+bazICJj3Vge
TdBph+VOcvJKSdqTjCvklKRNcfd4QfL9gMSvJkGJvLGThX0ex47pYsbpS0x+Ltjqf+wu8eLQTqxZ
0LKVknhfa+PBBqhM6M1b6CLyk2qCANe9lNoYVsMDUgctfesdCZFi4wFPx1M86YkZgODZhJUiKrK0
DcMDocNUH2osMgwDBpL4nctQENhdUujY+81FKlA9wdBo0wT1F9NEWknGbYUMgj9t5vE1SFtzZo/E
GqaMyhdB0p5iLYSlMsVBcHHqL+qcRINkE9bkYtf8/pub3XNSQO8VsoYI0rX59JkNvNZY5ilQOsyT
qQLPpGs+SygmcHfmIP/hh/fcNUuJ8nu5+1+A4YHlhRx2rkopWZInix6/aAwg1vAGK/Ne8DVv7sGS
9IUEBPP8l2TwyLiKfJrAgcXx9ptz4ZIcvZf7wF3B/OpGk3mKfNatse82q+WRDD0LL/HGojVoDy7O
Q5asQpa7LhaKEDkQ6ikhmMM54EfUKTHvjMEjA6iOSbnfAiWw2tEW550vWLKYhg+3JOEM1yLeOgsX
Q4b+myAvN4/944rf2o3qkrjgsVQDatxhh69pg+Vq/gRJITeQNY5YgX4nv9C8k5RANuuZs2F/x3nQ
2i1kQyQU1zyMTnxNbjHGMbfwyxbZMA6Lu9ehFJeZxpbi1eTJoglJ/m7sHw3zgLJitOEQCa/ZZ9fh
QMSGOMBnhnmnGsrFnsFr96FpQM9muvSS+wjoY2ZtWEKpWtjCmZnPkA2SholzZBZ1iNjdQDttmApO
D/wNbduoOWFaN914/alsB5f0XjwrHB+NtGt20Lz/1l3NO3qPvDW/5tcaAtK97I3F7oHQv46IebIn
ih1cqcVn6mH+VLTw5rzh8OkcgNTpmVzRqV7tF5qE7ACdR6JVWuiqcWIeYy9NAAdmElG74nQv+h2R
sswS0U6IMOFjKj0U02i4s6qEOUcUDY0N+DzBvsNK3rQ5X0O2uQrkNDoRKdgB3lMhZV38qzEb7sYM
nCta0a91rJmVZIcydVV2BDItfJXJf5L8TFZN8ffs5Vt6c29vExCwyHLDWiSxm1u7A3+nE2ED5m+9
d9u8rXaTln2ZsNmizyC2/YGR631r6Kwb7vaMkKN7tF+fH0/wtjx7bwp69KAW9+u1s7oUHAwMd1bq
F9bYWwiaRsHVv2AvQNTz05tNZv3jH8l7dSxRiwrHQ3hAokci6oRVDPKY9DwqLh0Wvq5w+KRDIhQz
lUWFxUN29iM23Ga6aGAxY4u9Kztz4IuBLn2utrm4pwQCMEOO5m2h5RLV3fSrO+VNj7N3N0Jp10yX
beuFDyKpTWre8h8QdsEuKW4pb1OpSmsI+Uej3/TxCSIkEmEe5SvqcP4yyOxCUQh2NKPliocCzR/K
YH5OZ1EP93RP9PxjYJYt7G6hceMXsKOX3A5JwUWN6BbbFAZrVqdwzqFrmpd8DngDpZnkK0ipYNdo
EvHSHI2Ofosa/UVmDWTnuWrOG3hu1IDoAUbzOPqg3TMyK7xb45U46K8Aab3VCrlUj2PsenCjAyL9
ztoXDatwr3mHsAchKl944x/rRdeyaaE5wgMBhWpN/HQPMAWVK/1biSn9ASBbccwT0P6Ud8z5hV4B
8pIaAEdOlawJ0IgB5tB/NgDptj7PRIPVY1yg/YGTIHzrttMlN01g2Y6ruuRMZ59Ucd8cZgEikGPZ
UI+xfMHOniefXExO6cAyA5u3bQ90mK2JSN6RLp7MglZp22k595Nd0xgdioHWlkMgXbXlR5LoWssn
TZkIXLIHDPkZN+J38EI9+1jKgehLxU513m/hJJpQP7uaLZG2Uj/fvHsoide0ZMiSovNzsxXN3EQb
0GoiRIx8j51uTuxkuNzdDJpAM4Y9IsIlGudo5M6s/hLhrkuAI6PmHTSXCtoxadrQ+rev2DPw4G56
WRMASAsaHDXiKD7hF5BneUjkjwyLU4DFEzqrSwg93eZ8ZVDP543hN0cfeuf6oQO2N300wyzgTzsQ
HSi3sbd36a21IaP4HcIH0eACXMJnWq2RbgJjgf9hbCVkb9PEBkX4wjg9SjNi80sNyNQStSWmTXQg
zBCre7goki8th3rTg6Kx0vlxE+qTFLrjEOYUACzsG7F1knvSQCqq0H4rCjwR6Q0/HRqmMpfZsOPx
UNyKpEmPoqLI4BJpaTjMCgxRFZPujTTucROCrYGvURci8nhKFzN9Ok2IDCjlxW013MDdwspxTRdC
uCbyDYAPrd0tbq7ijaiJ4RWBBdUfhhviSeS9GzTItYmY855+PV7eKnKmRoffEheIetSZ0OfcEMtj
1kgOHIxs/VlC3wcDSJzxJpAfhHhTAS30+hDzB/Q9BbLYiPfH1vlgHcAkL9BaFJ8R0nch4nBtMygg
VXYRJojoU84WthD9drRdirgP/6EcFzduPb4O4L2zsXwNpEMbDBi3yFY4eCHQgM5CAATQoj2yC2bT
1aPV2rDu00N+Yso0DX1B8+oGFgk0iKE9N9K8xOg4WGy2CEaE7Q/eiLBJKPl0ewLJkd8ZdPYAnILk
5zvWhO6PkpwmR0M0it5EC+7J/JI0IcKIcFqQJsZahGfwePIS/JA3JB6agiWC5NPap7t0MSa9DzGE
ENoR8kWX4Y7FoEqOvljbvfDZEqn4OdqUHOeDbgEW/DQ564MhcZrdGK6WAOJyzHV7NqXHktlIIQ3j
wvijB3BEcei6HGd/dTDbfoxHOsU6BbX81j7OOezmexdwym1bTM98a/KNf6fgwVOAPgY92gFKCGAc
WpOiRQvHbCn8B0MsURhsCw/PNbMYIK7CVq4A5stoBD65hNId/OfbhlCVNVxAV+gZsOwLLpRqPod2
YAL4okgWU4Q1PXsjZJR9CBAArjaLHnelCYC9xiwMWj72wxaWYQ988U1sI8ikOwwYO0CDzLHiMD06
7VAffYGDu8CYIrtBUXAHd8qDB/uNQsMWuM7lgicn4iWUANHpPxtdJXspxui+fpuY6lHsiTqVTlIF
1iRwEopZkiH5D6gV92suN5gWJFDX0TIJi5Tnpi2Gm0A2YP1/+QEfESAP7cwkaI+wm5JAl3A1HELY
M1ZnYNV1K8TPiJ0GSFSaqarvFXf3x61EHYpEjyWCjya4bYutQzq+An9Norm4OtBLcbVA7PM6DHyR
v44iRs9Ewaf7abO5iF0Dmg4exsCjw+n+ofyBoDOzWANB1MQJ14MASSuQoRsgU/UCQGxcCDAGtMDF
rCIQOzwcI0AQRdmBMwS3TNqhwQD9h9xPtr4kSoSqBB9lgGsLS4MNzQQNwvxcSnCrUFxEPHIyDDgl
iDgAdRAb9VyezWWrE/XLnHZuAS4v0pFA7vDv/maWCd/pwd8bg6dhwgUBNA/4eVxwY03D2mTSFqyI
l1iiXYD0PN4dWjZrIMtu0IMFgIWXaW5LJCJYqGh4gWUmKQom6FwHobpmDFkZGE5iaSqJPHByDVAq
1u+aVZPOLb1S/KbBsBleMAJxC8Myk9sFiZoJzoaKOl4W8XXQMR8UC0Khg5PneUNWfbvJ8ramnKCL
u5ZijFU8JC1lzKvzB4b3i5oz/joUcMKC/x3PhI72ddKG4YBJyjdiqo9diVXPCWbEESiidQEhll1A
KjwqPRZjEwpr1xZXGmhpOKqz/7CaN7AtXGEbauHikpNZg/HXjo2imzzArxCe7gy2JWbbSvrxFb7U
ks8y5IkbHsMV+zAARQiewn4lcyoU3i9bg4fsxQPwwyvQbrPP9HVocVxaoji0SfUH49NG0VxDNXBn
OYKrFGv3lwGQthtAFr5KiETP19l/FhoUeMVmB6Dmq7EmbfQfNdpEkKyPGN79syac5VAbKbpB+okW
jKGMOEL9occeXxBgYNjQXAg9FIgNpQ5GDVXAF81FZbOj79hFdlmTiYk2HDDsq9uAGWhlnNfNfTPJ
48NUvDb2O+cUHLITtECHXUckWCK1ulGZ0n4/oA28QSMCHnGaeKbZddodPeOjA36yGbe8+s6oJ8MY
oJk1QLRaOpRKYPOT/SqgQX3jK8k6gErb8cE72Kj7qDGsGf0CmuPDCvIJjf2aHj8x9mWLlUWxkf09
wB7A/6tQsc9OMEhalD37vnhlNi2dRl+grYG0oQbCRqCEPkadbKeb9LUfzpVCXFhEiituMWfWvDsl
MWYjeMmcEW+BgKlU3D/lvdtxwTbc2oe1QOvdxZTPQbm374sb6ctiYxI9lZRLHVzA4GayLzAdL9TD
okCTVfaA7Gw7ua4Qxr1RvxkHCkyCr5wWV4Ryez6fjWWjTJJNeRuKZZrmAnlRkutpg94/bw6QRtwk
H2OoM4TS3oh47cW10yyu1j7i0zjVWpO9TRLBXxejD0QJvCPFPk772I6J3H/br/26vJZylS5JRY8R
W9WeO8dn5kql8LHm4hjec7tjuZLPIT7j/BTvsje1pIQE0Kk3oMu8WAPFV4RYabC3yfxRAqTxZ1AZ
gxf7GpsLS1Q2lOUDzy5mGgc4aOq/LomoW2Ruv0yRCKhwftuJjrhZ7W+okbwWnWD03oii99gk+Mhr
1cl51IZdE8kTXdkdB41oI2YD1E+AzmhS4dLAg+rm+PIuhIctxr5CHub4wkKUMeHx5e8xLbYwdMTh
VwjQHJ+aM7YWHAq4OswTOD7bdDdl7BbeymzgbqOzRUBiBqJiNxQJHls1RWF2Fm4PbqfgWgWUOkqg
B2jOHEoQmOKHLweKORmwN1A9GTsicET3eC7fNp5j1wiYBqNXq7mM6Nr3R5o7ip5Bj64LwwbJNBQy
oSdJXt5otPd1IogguXUEyGC8PoOr1S3Bj+U8qRdK8NuFJ08M+F4elWwWyjYhG/bMm4gyEoYRnpXm
+WZ4xeTAOoyrY9FeDKINwcfR/O6+4RC5dyIqIMEszExW0yf5mNJOYOPLMggCnwURB38fHD9cFCdh
NdBhbDzWChFwhH2ekxkC+KWSniLsQB2h24vD3t3p2pvFDdUARTYaAqrvjnUMO+VZM7ajSnHu7BEP
B9leS2BBEjD6L1YlFp5TZuKxC5eH7YsaHzuOXzuh8Wv15TqiXgDnWfiBH4H5K8hioI9U0SU2rCHR
wNLfrm1rfbTUecAY8FowpDgCiKcLewCc/CFJcXYLq7szhBY+EO0Sv+edfCJroyt+ruKsuhtQr//g
QbGZhiJvQpAId4MOyhIOA5Pd3y6uKVQk9BfdIpfNf6Yte9zOaLlvbfJ1zuYfiIxOd/xsajNDa1nT
6WpN3+bIrfAgohBeZ0ydN1qhkveFqY10NQ01HcK5GTJXYgQFD04u3AlO3rMBNJBEcgaJToWF512A
2cSxSaI93D9pyy2c6Zg0oO2cZM4MpCfAhnlJ9balLG6mDyd/2Ipk/O3A5hOGYqIBLTTGh/6iax6D
6TFht6f0OnCmlmLhweRl8XEPQJR9PtV3VMdwkWkSEfSJKQO+3j77Pa4Iv7wa87x+OwrvGysdRFmH
FfSQ4MIRjRTW9cMOhyStrTCskQPgzXf8Q6pBkabl+QK/EPlxyAnM64ZZzwpp+AI62A77smUBf1id
scpWX17Sdyj6l7iHOgb+C5AEPmPjlJ6+M0Urir+G9LLp2P76T38lyIV0uN53o6SdI05oIn7Zrkmt
D9o4jd0hUiKYIlBsNhXhFM6JV5KI9SnXEUMHFKUbHOM389q+qzxYlDUdWDQ8eIx/ZEGfDo34uJtp
BRGGRb2eTYVzhDCRDq5F+ul9fIXDc4huhM6JCktcfETb+aHzgWO8XdGIOvhtRtA/c4uDvxUhGy/x
CYiFFauJO71AeQCGFXS/5fD6dqSfR5OM32w7aEvEmvG5fONhefBpJ36XnXSH01XTJSVtCY2KpMtD
1ElFT4uNfvp2tnOs3HCkH3ddTtJoTnXmOQloT4cMTiLWuLA3Y/8SohDJy3saFZzd+NQ7v6Pw3n5/
CFPmtQii4hjNVYBssn4ueTOvQFWMD8aDB6KVESahGhvvj0h89cGLEOcHXipBr9gxTjnNkUN0s7Ti
7tyXkr5GLDS2lce1BmgO4nD1MX1Ku/EdiRoQ9NFucqGhMc2mCi4v+6Eed6fkhrZA58hnXat7ZzYl
TnuNIeV5zXQhh8Pndy8bTEEr/+w9sFjiifg/H+++3A7hMZEpRJ4oDVEkPsQXFFde8fJ22lOcKomL
9B+wEr1mZh02CHiwDcLbo+Epdwhb39WTdWjQwZLD+hZadFlqEda8U/SWQRsjj/6GTd45QncDbBuc
6ZaToYcQrqZncXWeFDTBbH7/2SQ2p6yKO8ziEVuPrz2R1Tl10ISp6mh0WG1e6Jvqb6NLXVwZX2Bv
tHrxcV1F+oCXwtigQGAd35afjE/DJUY4lXE5kFxBNeLyEgzg1ZW5Q11cdDN9OpuqRUXrld7zUo9x
l1o/MUN5j9sfk9ROLhzksApfMbJCVUJ/7N4SuHCfvKlIXGVcD0+EEDDfRF0l3gAbR/NFV4btwCAK
MthmFN5PPn3HiEFXqzSlopdGkJgJ1HZ8Nqek2jK7hSGDLRJrMDW/Nx6+qA+jecZCLWgKdT6Jz+1g
/C6BMqcbeiVhPKYDzXNiJmI0ffpjYAdgxSPRmhEjsRUXxI/J0zLRKM+nskrUxk9y6fmbEGxkzwpB
wx5Ul/PElJKJ7UWwdt9J8ZAZcqiEABJJrN8L08I3rqpjNpMm58ygWON4YPwZ0RwXMA5CHvxSSoJw
TtEXgFtzq2Qz06Drymfj4AKMjP+Fp88lOdZrC6GYtdXknULRO3pYEElL0lnzg6Z56tcZ6WCS0X2y
tNGTbp6plMAxASgM298X2AY/Kasb4KnKfcTRGwlbM4CgCE9QwrIZ2vpUF4vXoziicfqvLNYastYx
NTC5NMTuUQoSs16V6D2b0DuG3HAevxl+l0+HJETZvJ9LjfeP11zUKyp/v9auVquCP/kmMHusErnj
NyDqMPGPa9YP+nVI65g9MrIYVS23U5zITVZQab2sBs1yilbWoDHDTStYGWJ0ykzjJ7vl8Obgt+Py
XrvTZtaWX2exE6WiSCNZrtfiNC5oCFXGcylM1FbGl6ceR9LN13uOmyw5kKMlnP4yrqITAlhxTgta
bo/zfaCyRzduth7zWe/OlSNgGwhFxojUoLM/OSCikhzsojMLP6/Lk3eKb9rwZmxcWStj5WSCPdjK
LhwUeWWW8vEbjzgRKupTgWkIC7IkOfsTyHM2vFYs2jYk2FBPg6a7hb3GbsLuKpRX1gx2dKF/dgwx
u2yE0FIPUTcTpfhtKQ6zP7KsWvDW0FhWZ5Ru4mREb9I06Y6ZMNZoJMyDwvNCAKCDP5agAhhgay8x
GbT0KZKAAzbtlLEVctTm12ycPdbUE7QuaFZ4lIQrSV/6p03f5tO0zhZTdgdemklIXA2VE6pXvmea
03+amWMrFtDmZYM8PvsMTCYVQOCu8C/OK75gAwo8yh9ZGoS423ZZe0gj3PLhHweLK7tdN1kjxNaf
HBqqduQN0QrrauwAOBRvnLWoDl6cl6u/oqCr0FsRiJYTqEv7vqAsWBc95JK8Ow67lvoiKFicuoZS
kDGnCCrADy/mE/NQadzKVYvjlADl2CEWWqTQ42E21OiPPdj7jpztbUQUj2CVZRkWDdJ4E7rzzRrz
xNOFLw1Cx2HT14x4SJXIg0MskTh4h0PKmDDGz4nzdYY8GhwtPRtx206ZZWG4//IOdBMin4VjGP8b
xyFeToaHYNCMrXgBB4XGgDGeTm/9J7EqQm1GDmytxFJRvIkyD6dqXkTaGVOeE3fuN++r8nmco0Rd
AgWAh72NJ7izVE9jK1tbZoja9xerni5ecTlN4+mYVpUnvj8mfkksR3BkL4aDjaGU13R4jgmEaqGW
TBfNwSvp8E9XShQczEp4Tz4+Ephdtdz4ampo9A9OGccwuoHjka5/vfyUXl1/OwAJhB9gcEJlcc3P
ON3yHXIpQYT7N9tFk7F3YZsKdDHin6DoCHx/dP2l79qcTW1+l2rQYUxSGoY5TJ4Ul1mHm0DchpkY
tGjhOxBQ7qOkMzigR5GRw13Il3sakrzRkUj7dOofp5egpA9SJ75EQ1qxMS8GV+PVB3CKIE/kl6LO
XsmWK4XR2izoGYd+b3ydQwza9dkRxDBCtRaszzMXSwxgUyaZVrC7lWwPmSbtXe51TRh4OF7Rm1xn
VFDsBnS0uKaEMHP56FpZMWOQa85GkyOFS1wXizeHW88yLO5iDCjG1lEsJsfSTuQEQCqSgBohd4xB
TicZJ0qbdQcOfPhbfM72kJbeKgx7wLhiG8FOGbO3ehy7m7SEjxiNYVZNK81A/Su5U3wrY4hryVkK
d0rIXSn3Np6SK4GdWRyLNV0IShOytWLQ6Of3IOeWyzjipMLbYi6AnI7orPE2sfvLOFHL+HDI+fQr
hw3Y5zlw4bYAq+V6x04n7Jo0InyjdBYs1GClwmWIp0LsPyb4ZiA2HzP4mUTkTAgxXHzkPKAkGZLx
tKSMh46ywEkvWxW4APHvWcbk7jHuri6vFl64NrwSrhXSAjzPewwXUJyhrMp8Kq675ZBaCa5NnzBE
a2n6DePpp2L+SV/RccpSjdo2eG8DhtjL7Q7vPlv0MOOWxc7CsWKZ1hjz4dDHkoLrKN6eG9LheynL
AUOKr+WSUL+G8SK+8baZXXhOUJmwFnJTDz4/F4dB+UiO30jkKlHS/MS0lAAsC4bhyhOV2ADyVKGl
25nnWBtcQ2PmQeyXzLYPFBhT5py4izDidJOLT/VlsYpaIXsUbBEKGW6YLNByqH3YcazKkje2cBlk
UlF+yUrCuFOXTRqpTRv+QIyHneNfByU3m6MGt0OQt5OvOOI6UHEiLBlgyPTj9K4wJeRuyTLF8BIq
PWPmN3S5ElwW/088RJB+SHmS1qxxgGm/w56CfwjkinRrXDM1LPFQ/VoO4wiDUt6BU/qMEiyTfKdM
2YCmX5ZKHqvChIvlSAzLhWRaiEeA8BSm/BFwJvWnXHvYR7VxwFM05sMsFINiENokN70sq+Jq8oSL
Uuhwh8LnaH6yzgGs+Y3kWk0V3gKtH7kzi5gPMnYYbleTGwKYwV2Rm6tYMcsA04anp9sM9cvFNtuO
WYJ2XFh5e9bUgR5m5KbNX7AEHZ8ViDeHEQ0FxgdWQXkecPFgJ0FPF9SWqpWPyrgesjVxZqdz78gt
5lYIl+nF2OY2MTKguTKtGJFjbFJZecU8pYbEleduRDPOjfK89B3Q5I4NbPzXML9Qj0d7QOIZS/F/
LJ1Zk6JIFIV/ERHiiq/syCqiqC9GaSnivqCCv36+Wz3R0z1WiQhJZt7tnHMPZid/MWMLdx2C6hJw
D7MEIySTm68Fz8S3paScUt4+WxnjGoHH43mkPEoBJ/KlyN3a+nZg8XQEE5QOrS13KU8GP4gTrRIA
H5wlT3lKtWl74HRAgwDy4foSx0u92JYR0p0j98X7nqOD2A+49gPgGfATvs5C4zrtFZjcVHdy+ZCg
K4CDbmxdLKCMMRA4nk8a6BELRsYpHvjxfSo9iJkplmisPJ1TnOnpCe/cK0Gtses0gK6YiBfnl7TX
L8VnrC67e8akASiWgeSKs9c0i7HcxFtcB3gt0F8N52MeOSiGy3wT9uHbBBM2tDnZTjTTfMIQHAu8
g7a1ZOUOMTAUCo3NRqc4xJ3L5xjNLOV/NjOIJyh5iasji03lDhyAHrmUJhl4xHgArLFuRGNlLhwg
oiY75k8YKuzZpr/MUiqPNMNyePwA1joBUeuI4fSgjTBdvQyo2zWahyb2TnIUmCceEHAzbs22U8Xy
YpJDIS7r/2t2zv4iipmhaDs9HYZrKZqjvc2NeIGeyAe2ETYMkZlnOr6J4+aARFsjgc9U5nVX/KAY
gvP1wG+V9AIFDnHwSXwYf6omvCC6oNZT6jXWU5qM3C3c/xoBr2YnVg9zivQX55qJIyQhw31HSqS2
NRhj5YzO7ViJPv6iaLH22ExFc6AmzSjpGsmHSC6jEu+fXIsWqoRhuNrkTYiIRHtJcb/IjBXRcXbd
PSFDeloI21GL+sS6hDsaYXoxk+TBmFzAX+DUdTQSHMRUJ1Ob0kVk/gYkdTPeYPCJL4BdDSU58Rjq
6N58SYMEZSMRF8M1RVckpBszUYqkQfZBQ0j2wHcmNYRaSRlRuvz+Pkjl1JsnjG0Yh2yHpIg2fRBg
pK+JgQaTZtwPuYNAOgf2sWJcYK5ckJ8eSZ/YzwiNDOQWJLwi8snpTgPdYkIKnSjiZhaAmWnLRclU
tSYCXthBeQD3sIreYWFP7zTFG1eQV2U8KWKxj4te2o66D9XrnykLZDfYw6+2EPSlmCd8jV8WX3yx
mTj4/HGGHa1NMLfxfEZq72IrOhojFkRiiLI/J1RNoHu0KHZrdImXylcb/uAedwFXnWRi25380pvP
JMEmeQHyyJK8wzz6TMp6fvyR0OEeaaPVSJsdwcixt9OnvNQlaycZBHDg7DV3IuIDmwVQsMRjERgg
jwEqMmNZZdJKV6AnZIKT8ijysQQwV5LYGiI20vwGWaI5vMmsh38Ps9CECAiyk3iauKZrVRiG2haZ
nec4rpDRwta9CU5TUtQsl9aINgMsVXxfYkdwfOfRJRaQWQdswKYr1gfY7BlU/9VZ1+iake0zbqxU
AigBZ8te3xO2l7lV/voucFuAdB0BN94hHSRsmzXbBcv+QyxdE19hsdmLan37REoKo6jP/lYM31Og
ucXx6EBB1vqCbiABnIFvSGOu9BCwb+/NQXSzNmWY1CO6I/BSxulsUMRJaj1sAM1ukqMHSYOCN6CH
8Xn6ZNMEb481kGtNU0j2jCIHkswy/ybBeZx6DqVy3sY2LUMwSzQA1tUlxxm3NUbIPy4/049zLuhJ
0TUauvKQFKSrmx65vx/yiygUzT09oZh09ijB8y0xcFdTjB76vYwIUhkktJANYiX5kkCaA0Xe4CEg
5PUH4xUTheUjn0IoJdmlO4zh9G14WQU2XEFsg1jDSO2b3aBurjm1CQwHyBwK4pJlRfvU/SLrq/8h
rcnTlwzKU8AdGGcBkBSWQ6CwSKCpCMJUWppfjc+0xCOJSVG86TTTKQEvnzJtRP68574ztOOgwLIC
DXLq9MIEIY+3MRbhsax2n9O9zcn7YGebo7nFIi49T89eVnxkhjzI57mqfooZ7r2ZgV0OTySfxIOn
XTRhQofE5ZOOOnhG6Fax9TUjtniiFml4xHa+XCMLRwbXEUUyVhez44bdF3CmsAhunmjb/W/IJKn+
zo5CpbiPBmDa+2YKLFM013EawNM7sCJ4TfkB6/bC3Rjg2FwwXpLpDTN7W7t4ZyUZe5RFvEzzxPwe
CLH3tiTzpb/jthi1vdogKXdRmbv3pYzMESU/Kg/gLGdLhK8IXMDs8MT/MvhsSvP3hEVvvhxODDL1
jxgATf/KCVR0nd52h02Nw3r26bdjV0DuuQr/mpIx4xts3GMSl97D2y/qDHyryxxemX949dofRiqA
d81MpS2JrLm+dw4PdrxKcELsQep58XKdrTzsMJ4swF/8C6Cexn7yBNgakvpAR2p+mSj4PmkfROfN
GoDXl84wLSfEcbyB1Ye4Za4PNmvqz70goqSpAJk5bw1+nhhkaKVyNiaocaeKIkJ4BzgrCMb5yKhs
1+KQrXAB/9wyumCiXqqz5SbNQjEUBBH6ntQFu4li3dgGv1BkcMSmXYgyOiwatO4h3SBvwJE3v8pX
CUwa/QiFHrw1C7iE7gORxSQM3wv5wNubzy5OIrUpUosX8w3QXmXLalFeovIXXZFpFAVtGpeh1kkU
wK6U3lyv5xc6KgoAE7n+o7TqBEbNfMGXg5MBJeIYnreMI1QQSFSSsLw6ghuX6cdaB0fvnMN7WEyv
+Kl/DJ+8XK5wvBkb/TxlV8mwKzOcfvxR4xjSzgX8JLNm0UrA/JoPlNxMSKKP3WCs6Ys3LM0JBdmD
I9VhVA4xuYJzRABB6KUHvzDqH/L9v9cEnh2tZckWj5Gozk5uM7kvvnSqb5mv38J40Wt+6Fw9JTzM
UBoA31l2ockDU7N7zv5udGOQuxteRpWlhIK2rIGjzW/W9mYNw1dhqcvDTpm2kf1iQJjB3uWhF3hW
c3U8nBZel+xrPJw+bQVQTHCe3xqBWgYVlYBkaMFl/ggeXrFaH6PK3z7Ukx78AJnkH2lAYClYSpzC
MPxmrzHZYImL5lK7JPPzMIalfqJhITnj+1iM5nV70PQDEa+McS8dWD2w3lmVNwi+QkJj98jaiz5T
FnUlNBtoHj6vZl82vRZogAZ1WIo95ML2Vh9WTlooIIqRgG37XUgyVBMnNAKoMJVXo7/+YjL2upbT
yNt6R21Ta1tDAbb1ITMX0FOpDrTX3TW19L/OZcAGUSd5xZCrb9DCb0ZviwfmnyFK7inpwhadguvo
g5hAY9asjDMyFpTVGxe5Pbe1/MKfVzJpNCNoRJqKSm8gAJAcUMRkEGPpvdfLcFQdCm/Ua1ALZOes
7EswjM+zE91WRXEMTWE8SsTH8t5vR2A+3gBiu0bp+uoPfhtk/Sq9hxdQ6R1Q3BXVjf0UUMKgZwzI
M8LTfbmXkA6QYTlp1m1WZQuYjMKVcL9AbcaosFxjyNweQ1OHj5EKHgGEC0pcD1wv2lnZCLmjvNAB
HTKYKSd9SI9WSsVIWJyGxov9+mleE/jKwPJmN+oOLw9G62pe/EJnBkrQA9jSmNrDfHoNpdzkEim4
wPP+nGaLyri3Q3QD7PiGlsCic93fVLPqRx4qeh2z704d8Rqabn8zdEp0clSUdwpapP0l2FCukTYN
p9mQYniojrrsBzBBaX53f5inM2xPfvNurJJUINK3QK0HlBAoNNilx5KcwHFHTukatKCZjsFFN8BQ
ULYen2aXHSiHZU0SfgSaG755Z9lHzxwGYi9Ux9XoaV92KybDZEX3H2AtlJY2JzDKstdAa406sEGo
p3eoDEUY+WnfvMDPdFaJAuwY08VfWBqqmSbWKPLYbIlqEiQpYyghfd45O8dwbw8iiCP4j2xLUJf2
unehdAyR3jlOIRBhx2QH7rjYQrPyV175MsH1tyh9EzGODvGTma/pw/yzvRZG9sX5aGpDJcnUy1/b
46iZPtEkD+/ObdIm3h8P/Tbrg2e+7LmIbt3sExMbSsJYuXoDREBfVIBIRS7Lu93xVcXo5V3Ss2CR
SETbH0wfvoH3RXnC+AYdc5ifl3dUUynwurf4NMF+2ScbyktUbIuQfRLg+dvtWTAv00GKS2dU2L0D
RlXIbGvABn18W3Ka8AKhHXXcg6lBaDs6exPCQ2tbjl7T0+QSU2bEPnxxCxx1eXPPnGaYMu5fmGQf
/c4mMjDUZeF8QPHD37CHjVlOtYvRFeKmMtC1Rc0C6OrX7X5yOGLuPtszIyyEPkLNAX7UfdpZq/ll
Ar0IDMBzOlQN5WnUN/dTGwdVf8DWSPYbbdtQx8GtZ9NP64DOqPAS98nxYl3wfDMAAD811XdiufH1
bF4wbGOiQRATZSTVJ+WFI9ymdt80FN0J8ihiEZ8RP1II5UeCQsK/ZlzZ6oSK6TceBCoVAaCOOdRw
ePgHqjTXfwx1cHPuYSxL/a+xm3OaljbCOShnSxe8l3+Xvt9glTTKF4XN3m0cghZsUH24Ue1j2plz
oa+fPUDWvdmd1TzMwhX2TdcANuK9f5+RPOCe28uP4EGgETlKjt2ErliTEQkCZXxs62d6ZKHa4H9T
PIZV0Ct0eLREcoU+hNFi462RJIHhVEzFOu/jFX4HYcf6uHxOP9MrASXXz/H+Y3IA+It51bKLn2yJ
GfyGVlnHNS4NZuTlXMerK1f3CmE0Paf9o8WHn1zY0fhA3nOfgLMsOHT4lm2UfekQAXmG4Bgm3DPC
FpGuO7BmNW9okATZL0KSGr9Ic0syHFKq/l7jbZrDh3nJ7j8wWmc4078DuxcAYaEg7dtzxAAoa0lp
UBRM2HpjdE4odta2MjnvDh6VpduQHfyJnACl/nIGIiGg32MOoIhuf1xLY5QBm03p0cORYgHA2h9i
3IepbtjY3E9DcAWcgnqdSsQPzGGD0Cj5AzAfgs1AZeYfygDcxgh1Fr5MpD9PPFeqyaPGQcClT31Z
nVB6/FHcG+mGYv0Zt6PhLxW0CzDa96IvbaumA0+R9h3p0ESsK52BygAYPlbs2e7j9q2b+U324GWf
AoSlfzyp1eMEWRSBSCrId9HwU+/8iGzT/fd+A4IGtpMWeIiqCBdAwOMro5h0wMQAPP3rt3PHk1w/
12dcUuzVAJmF642SM4a7iNFABzc6FXT5TovoP2G3aKqK3KK33x6mHxJPSe9g9aOCTY/W8kGRA3cI
ulcLLMN6RXsSoOzrE5jUlvGiPJuIvjBirWQmxNT2flGOQflxASyPhkXJxxdBl8O4IVyH309/8ukQ
9p7zzNEbxVf7xcAOKN1Bk08udDcqpH84GpVQ9hAdJZgf72u9Abp6wMqjqvUywLRLbqgbDvG8e6Bv
1E1F8ZqUNYENPuQgZ+YRsnGF5Prv+JjFtr7glK68YdRG984rNOtN/50JxGvhwx5iqGKqe4UYysYf
nkRBedwT2yFb1Gd6othwBRdqsCNfJA/N3q/kPf/BpO9v68kJcZgBodAAUg97GcRsMIdYmMXnp/KA
bugKUTs71zdoWyiJB0Nd2RQuKj7WmdaBRpFezsjjSm6AhmKoOkvmvfZoLPNB1vxDtXaQPXOCfmLF
7E50xfdb/QVJPaIdKs4HUBbkNFlkcHWNkqBhSYEWsBVatQ7YOJI4Y18yPgNANEWEu5jWZE3uS+6c
OG9l3tYw8APos4zFC4V3ZV5RvS1LxL618d0iAdShGvCcDeeyZ5XWy3lDb1w5LNODjb8Oy5uczBYG
LsZEgQr42aoEs8J5Tc9U98jUC9EUgShspHj5rfDlpOQjiW4G/tFS3edWONe3NZEmRok4giildk80
FGMLcbOj34QdMhKf9GJ2YOKuZq/onYAXSytvn+xX7PUij/8IyNdIH01ikZhMhTbqQSymuOc0tMkz
1eCc9uwqaVF84oaI6Q7keWMSzTaiVvZZz454GVn2NQFb0DsXgBsX9P4SHp4tjykCwxNMk9Sx9mSN
yeoLw1+JZBi/OWRx2W6lxFS7L3jRk+Pyuj1NJLkjLOprCCe91ouxBucv56zvdb1mF8VTF3HNFBtJ
vAQLdotMkn2fliMipNHbrSHJ99aXGB/iRk6EpIrb82+T4xgQzqhNl/AOd9ghom+xKrQxnZ6m63io
9+lGQeCspMDefOY0wqG3uBw94gaeASnozvo24UusR/zAmR8RiUHkbXEcXP1y1KFB9vZ6JGIVeuWK
QPsUF2M1f69XCRRa7M3erllmkPZZR3Z3AYuWxPb0HK4+0POJFdasulGxhIn5+8hvpJwICb9oE0yg
yY/fEETRexqfR3eB6Z25iuOyte0zsw/2cdTDHerggymcn9jH6TEThF2PjWtodY8YxYWcGjIScC0j
Apvmowv1t8yK6ZAB/A70z9uSMB0IrXHJP4tO2M7uc0Qid0h+qggKXYPv6DArvH5lXFzsaKWf520P
yuaTvO4J7LcWt+awQuCCph2O/45U5waAxi1hGHcizbwresMGivCVcWI+ZqpmDxEGIXkzqVR2ljPc
2Y9xZh3UOY94AvTwRuOSseoP8CK212XrDnXZGKxfDhOKWRU20LKrylDyMzuB0LlRPDKkaoJKBv/g
GHlD/z0Bc/FzKZ12Ze8BkCcllc/1dYlQrHtHnvZXRBGYm+sbpS41uKZ9o82Gunh710hUG/Bzx3uW
IG4dQ1dMOxSqXh8JBmtanSAUTdajYzznecd5k23njkvv4u6xk2yQzspuwfl56c3mQwbc4u3nRmOz
6tgbdfyAruWUD/D0w76J+a3OzhMFI7MetScl2/OeEhX6uK0YcZWgNKrRYQV0VXJrws8q4Ec+3KNx
gsJrbM9hPylD0RQZWtIHvo/33l00qo3/iW+Lc+mJcsLKPP9lLb+EyqLoT0JD5glZjneO67pGDiAn
kcnw8S76EV8SmyIMgdjE+jnFxxJFD3Q98g5e+AGfV10/QzVvX40XiFJmJuxhPBENf7WaNNsvovT0
QLGeW6Hwr4UQTP+trfxf5CRu9mpGqwHyLQQCGouVaGz7YvJe7DY1gGTgDv0D/dDBy72Nx+JEZhk/
iK2aanF6T7uz3t7BapDfdktXDRS98OmaSCKE7FYkZSER3ijdKmtZj+zGLgbDxSLob4Ojbc36UGN/
QRe3Zxo7oYgOtKz9oiFn0PppGyK9IL0l2qS5kciDCv1BA2ekQjzgyOH88PuB60Citksu+YcOxD/X
2nyibkTiKDskt+yBdtRvr3Cq1fSlhl2k2tE9aus1DbMr61ibSJGczkavsR+g2sF5AaKAs/ShA0fh
l+zcJ3zRK8oVIj68t+/b80jteU14wKTfuOVHdk6rrMdinzWvoKtYz5+H95ldoyN52ZTOrMfoOUMg
gjUBQH7UoRMx7UwG8+5uNaIHwq5MW5TcT2bMzvdXymJ57amISx+9c/oOwLL/dmfX9FS5zYz0/bcT
3DHn0tpi3sddv9GsoyGSRa0+XHpka7Plkvo5bfw6Lj47sjFDXVqgM1g9kM+1yQhgHzsvAxikYl08
4LT4saAi7eU6jHnM63BJU1JqC9dUkDllVAdL4eHPl/RKMfqjY/r2ShpIyOuGK/tioN6mNNvQqDCQ
0NldAB1S7XqjOKgvTdTpfFDm4OuIJzhT17jZMdU66ohL1CeGm3dwjUR9gzra5j47ZZcMvr4aaDse
6Z2HS9R0gevjkTFmipwyEORta7Xr72hseUILPyIKCaSNRxMSc15AF73w4rUua4YMXt5bd9oYfoCM
G0wGNoISSIOKBGMlQimF5UkVmYLuUZRy/HM4vHjlh0wnduXqvv2Hj1LDyiSKZmXyac7J34bOMv41
zMjWChDoYA4HBIx9ZgWcf1Re0GLR02JasYiH0FvzL9sD5UZOgtvCVov/hZe3GKTllEDohvvMvptc
p/eQKJ1gxzppugSzHVLBVVwcjK5mDmAs2ocEP0vag/TgP9stWukQmz35Iz0sSKcfI2VD/TM7ZSF5
Z6oVSqzOS/Tv7vi8Jh6H8vDqzmw1fllXqtIk2cgvo+XBzIVkdXSJTS9IpkIHoktTF5j3Kuy3s/3Z
qF/OCl3up43LOnhQzhxS6tu8NOMLtnH8JlDKDnx2bx2v/uUb7Xn8X+/BmWkghCOJ6AJr4GzVFBjs
Wxs37350i1ty07z2NaLVLSoQnUOwL5xD7a8aQ0F5YIgn7ZY9+1aNtMaYt9GCavTDNa47xuCWXTVj
TxYS0CFPW11wbu0ZqB+/A5+vjTG0nzsm3cUH+jQwtXA48N7DH3DyDd1oK/rWUvhEpZIQYP8wVyfB
lR4eJiVcmtPcjO+GImsHTR0g8avwAwOZssZqWc6eXAFCYEvQpkB8N7RJqIixvkDTV8uKbBMtkATt
CRIc2ORqyVn4qlPA//lVMypmQOwFql7N33NOy0c+oPTvHNKbUJC9dAzeBFrOa74A5Ck9TPi3R+of
ejyeZE8HY8q7lHaLGS95k38fwLuJNIFJAGW/ox1r7ake/32CA/n0Z8QvykZOwYcfsMLZMP/O9fd7
Od0J0X+Hn6gbf8iicyCtdlVifoG6nwK5KMpLf9ciR3F1M07Mf3wn/STkXyI6QJlwuhp5Xc2PO/73
/9seF9UmlSUf6ky4Aj7DcXIpjT5sG8ddTfIC5DESKMSj77vJf2Bg6dXCC8GGt7p+04SneWtZJzeE
OKHXD63Pw3iS9CWei+ubPnwbrWj18+aGW0axVn+rRR2/4bK1DAK/Om6ljcNhn0Jvh+ovcqYww+Dm
dsyKDiQorkJOr8yHdNiQMyZfnF+avgCIdjpelxTEm3pWnbTSFplZ6sIEjn8aH5zvKhE0VUA8kqRO
TnSr/P1O6rhnlnmZD+ne0k7POU1dovpCX2CUQpJ60ctohOrQr7TnDbJh0ADBpbyt0gds8PvpUhW4
+wMEBQ8OLTfhmXXhePYj5bcf9dBlJ6aU3sZPX7OuuZK1BvqXOnVKLliOJxT2+JNc832o0H7iQDHu
nssfDuynwPhdJRv+DrzeYsXBmrUP9+ETmijNwqa9xX19mH4PJmrDEEyTw1RabEg974N2QjclUxa9
cj6VdpIDXWgAwXqD5EXbknveWdzzmg5+oZbe8y8tV+jI0FvITQw9FAqTO+1v6WxJP1wN1pcWDU3F
EyoaeFmTPsjIEPw7l0abT1hh5KOg8vjQqxO5iV9kWo0eWnAmxAN0FtFxJWovSRNHStBtzAeM1oWa
KDZutdcDRv9N2gN77yj8hUSLKx7UL68VNekeRxhCRAMrloT7stq00WQQcJz0hX5Rj5Q2WeIioQl2
ZIvfgz0UpIlxwrWCpIDsEDEHAR8RCpJeKnmn0kKJK1fze3glCpJQ5WB7iK2B97VOMXHSKb6GqFnB
6KHW6JyR+aDUJXbhi2khWA/JeaGzFopKmBJpCa8oVlHKk0jOeLsVvu/5rx53nJ6nSI3l56lirRJ+
CpEEIJtM2RwyVqIlxxBVMusYVnzoCH6JryPQIUTjH6SFCgose1OJ3r44kziFguMhwD0u8QlxeeQ7
pSiOqmnQs9To4WskrDspdRj3jS4Yri1dEh5kV0WUvG9C3dSIoOkmAYWTbG6oeSvcdbxUM06JTRnJ
jAqyeUacoMrPjshdCW1B6oQeTawo8iF1J7Jy8lLqtaWAEQpEeYhRJSdHTMjHQU/I0BFanyYAv6ix
KgSy8gs5s4yTBPDicEI14Gy1GPRUSc8Iy6FXRUW7x0PBFUZESzLIOABUEMmZ+wQ8fIWI1xV8TrIr
lLOJ2mm+Rm6GQcLs4xVk6yyVLyLVjuodAm+45YSTrrjymFgkdrqi4wfSmKCbL5Lq+1+4TfiEChNh
Kcp65pkHxh+qiYrVhqZh88O09o9A06mfvRliiSMeuQbcVeTOGCoerpZUOcmht18R9hFsMParQGFY
Uq4MUgrD4Es+XcqaBU9eI+RUjGQQKTx1hWea0uUilWEvt2RPPaYON/km1gT7haoVR8kQc1Z+LckB
HgB1z3ay3TJnw22t85OgotvJwEoKhwocAD6JZm/8rfiut8sZqHwyIx7yI6f+K9QRJJ3WzaIEBtb/
m1ctgkM68CYJJfdo2/cQHuJiL/775iBy0SSPh99CcHqgUz295QNyxNwEDUL484VJn3Y9gl+pEDx8
xoka+SXvew+/PnA5ffb0XH7b9SoKK0AZpSHIg+Berq0MoaI4X8QdP6AL3Bux25GoHxQMb8tB8qdA
rYtzMY0zKTjLr9DMiljBpBb5zOCpb1a2fLYMJQr3by65w0wFuwCULELpMiX7YHdC6kDIPdkiptn5
AkiXL/s3QlwDV/HlTSLYlX1Wzc5SFs/KftpN3MR8H65mdN+oDmbYkIKsR+DaRYaYmgK32SRfpz85
7B6QDpjym6Qc6itgCXgwEMQ2x2H4dYiPYVOjjuPIBbZeUtQ9zzkchLsnUe7mPO+WJic944Cz3CGG
xfcNp+S/C2wQkmGg3YBiQ4j4rfTDjtdNgtSZw531EXohxX0x+Q4e3kB/LjgHg8DR+zVdKpZcDz8y
Wkdq4DKKwDsceiR0QlIWN0Q2b64KJuHrHHatWF7z5F0u6LX4RsqsSXh4zKCgiTtLrvxOEH7fIEUq
Uh4ytWUku/RN6ISMTD1aQb4F2+PtZyrxuZbht9uFRxOOGuK5VttnCsMfkzTJ/iTJEmV5mL3mfYp+
pNv7ky5H8/eIhDTvn3a10WBjNufgHMBg59Z7VnfyHaPKNOJJUEN/2fvZ0z4GqqNCHxgznOpSHX/H
h12fo7sTHkNX5yMRByw5dMP1w57hkuQsPKdWrC6RQYoPu8Ljsr9Od6IyJw67066JyTtUehPTqbUy
GEYG7TtWhmQebi7XiesE3qwwnx3QS+e5smXQGJiIn+V9HgNv8hhAHBwlP8LTUmYsjBUpCfJ1UZN0
2be/rEHmGYlmxGtL898jfS14nF0SF1JwlF0DuU+WhSBkHu4LjfzkVaNIM7QywSABDHEUY5CmGBzQ
NgOLjKy3YtWw27B5YyuMFNiC62leJsf4/YVH9RMhVEyMWLyErIjw4Ni70MDEKIAiiSm2Udf0CWMl
7K9NQVzOfmnCR6eL6c0Y/YhIM+ox8+aPesJQYJKBTOOLQuzBfFg6N2D3oi77jMjjguZ/u7e1h6RV
DrA/TckfgTET+30UIBPKaESO7PGe1154GEfJXpLhlJdYa5Qy2WNT0ll701sB3Yv3NtBXrAdZKYkH
JdKkFRFHYjNwPo86Bconvz5R6fzm6SHmcACvpGtACostIg4lqSz2xnsBpV5jg6VwC7BL5FgFL5eC
x+aVWEZCRMwdWfws815oI57s69iTw8lPZ5TOxFye7JjLf0xu8efv5ya8mBVSpyQlMXZZF708UPAi
ExnHz/ToCxaQhLy9Vkl1tGj/iSqkeXSXdK6syLqtHKJz4nVQjo21T0I4GF/gaOC7bPYZpz8CoGzN
Q6mbQWwIw+4IsDexzRMpwMYAdQTbqCb5gxglmeW9Ea+lfCsO1XV0Ay0vt8qS5nFdcA7IeZLv1Z3s
S8KJiwCwJ1/NbIMj0nBxczt8zvzl31eFfdB01AbZhwaWAMZEBfTEUPy1p0T/zpKEmeDHxJUBSSSp
+48DsIfas556OkBDCZqltnzAVm+5PqQSZdsntY9awtDqgk00fuBKEoWw+IMWbcz0vDS2IN/AH4Ly
xiSCA5xOaYast3X4VxUScDeIbUkSGe6IzycWOnTCC5kCJDZKuhrpFo3UDFGBM8oEjTzDQJLD26dI
K6BXhsIVLYCKJGihWxQE1wAhBCtHqkKb8Iqg80WHKcA48Wl3s7oIWKAvx5VRVB1OWx7QKvoVgS2w
neyPaZmByvobG2SiAHU5iUWnjW7cs/LSc172G8zV07yj+faN/klNoU3oYEX+dmlWDHeJmGwqRfqS
hJ7kqe4GaMwKAaof9AG30uvzGOJS8ixTO2XBPXA50lvu4SmIkIdsNewNZElZgtiwDYa+j1A+haJ4
gdo4UM78bYgSk4Xe5sCgOZklrTwwGgbIcCuPctHRHv0wyPxo/QQEeCguTRjQUfTTQSTuFYhgEc1D
gshiuCN+9fGk1xGqgUbt/KCbrtmFIbpWPCIosNODhR6MwyaieECtdpg5C6APjZzoqoyGiUb7qQJJ
QHmNTXEmF2tyNfcUMO2pfDPKYlSv/Z8G9EphoJWOmEoH7BHbEW9xSB+0sh2dpN82UkginaJbnArW
ovSg1mHcjjqWXIuNZrpOD3J0BbndSOcGaNdu0EEPnTA+GoBaWQR0snqZqIVZ8uPbWlx+FvVOQ09d
GZfoLzFxHrOzxySxIBdYAeO2kFcIhnNSUQChelxmnHHgKGMk/wKLRnQbi1/cA6vMOPNwbJ1+lPFC
Y9w7I/RTnKgRLfzH7O96IjqRBShLWUzLIltYqGYt/s5KQ/YyewZ8eXsuCnrS6W7BFQULNKpuemAF
IrUfLPSIlxbXgmKJbXEkX3L1eJyiMdMZWfSauswGjoFQi/PjMApQWJC7QsKL/HVQWwtpcITi1MDh
pHJeQEJfQ4bkEOUazda4QL6A+7b4cj6fMxD8dEC46u8tvp/L0g2Utfg9tyEXSU89LuHofczFcHz4
YRTUkVxm5LwtLUY3JXI03YnOiNnI3WjxafYle4Jc/f6HGsuGegzrUYurjwmwgRKF9HTbG6vCHIxL
rzNW4QnH7Zh+bdokyFfu27A6y29a5furd8LLrswOAIirXcGWzwckDYBFlHCe7WftXGl8dIk6A2Of
o5H+NlbuZksAl7A2B9MBVFASH2xLUkuQSEWA0QQlaaq6aQrvBsuLpLXXS9sXHGR8Z/DF2BmsBVGs
icrsQS+7OrnKPrB9Mhbsu3eHUh5y4C6Eo3IsquQUD26sa4mJwIRH25Xn4fh7mechHk+EQdzgXsNv
Du7R4CskUsDsImANqYZt9nXHHj3iF1tEsTyZj4u+RnkU64lFNNvTZnkddVyxaZQ6XCUCcUPZkC37
EWPHpSgcCrOE4jQ8yuUZmh2U2z/CVcmu/QX5C1IbH5aQa91YUmyyAVqE4fuN0qvYGDogs6cTEUsM
EzKKKRfJ3oPoPFtc4HhYkkPgA2rwZ/DhIJlsU7b3u3nbteN8YUwMHa80Z6IqzoF2RaO2iFWOfq6/
/Oy+kpfXm7UyetZdnRPbdwsFUmpEFr2LCragU5SLz75JYK9AbHvb80fQ3qFOiz0sUjAonnBXntRp
Idalm9ZEhPxxGmnv3gchyqalB3DKAPbOoYOTErP2GcwS0pZEF/a9NJYQGqAlJdKFIFioVrRwLC9V
1yd7LRLw5H0psYv8yVH/9XcXWrCCXqe+TIoeaxhVRJXIzHx2bwLWqCK1Lsl5sJWY7gbsz9uGVC+d
dYEh2b9jae+qpV3mq0Exn3I8h6uQBEGMY2C+1LUvVJ9T2EDwy4Z6jFeUxSDiFZsKPoxKBhjGHOgV
H30fAK8uZxGCLshZbhIMN8hhfMx0y6jRc5Xd1GLC646BMiD7A20QAvZ/ERAVjBypc8pVTERnU7rz
cBnv5zKzgdQPdVDa0rc7IzMfA0WP+Q7z4ZlQBSHuCbRHsi+wFPB7/A+FAwX0FUI78yUeE4Pd2fzx
jWzhxomwCZWAVAGusFSYkPKiY8Nl7DrcESx6KJWQHb4cLcrC5H4N2JWUvaQKAnzTD0mK46DCgsLP
AejOTUPDcJBsmc98qKPIHqDy8OWUj0DagRNiwdbXlqUK/aZhxoTfRCMDAX0f/BKown08zAa/NRKV
Bxo6D1B1+5CncL6V2e2NNEuDARQdtitjP1U5s69ktO4E/EfZHtwnD9/ogoERt2gP1AkFiCJ6IzHB
AvDGd/dxkYyZpyAityfVYvz6c3MJwVAowVBfjl1IPZ9xA5sEV3yOFNJk9IM+H1yZqenC/2umUBoA
JvihEOVAS6/TNNmkIKJh7m09GyasOWmDbx5D3RKmMd1EXNwqQ3/ZgXHcHHwEAXwh5p6EMQjDsL2c
weiFZUiOb3Sf9qRsn9/iQ9ypII0lVspYx4LW6rG1ffNylILYkg1LVPIhc0O7hl3GFcRr3ObtG6SD
ZGyuBCHlx63W5IzYVQEZTyVmoW2qw76ZOsn2oRo9/Ne/Wi6JroSqdQJ280XVgHEwZQZ1aJbMNvoi
XUcpybaXZv/oSnvzAzlj/QUkrKB8Jqw7JsY+oQhHwXOwtwRJQ8VTesCX7ou6F+xk+xMJj0Df4Mjd
6SfZwWWIRPDRmk6xd9PKwOzVs5+Dj7KtMRVfQxR+0Sem7IjhOUXf3QDkYOHUu/5Qz29HdzDur0aD
8QMnNN9ImqRw2tl1/ie8hfRq9EUoFwxr8LEHIWBwPmzfrIpK+TC80uTSthAbhjsNSonljo8P/drv
W6KCJpIFwNSR53YqG90MVANN+mU/aLq9Z8NgXnP03L9aPsoJ1Asq+2qZY9Y81rXaidhvPQJhCyDN
OpN8Dr83zFuSSGagJMJNEK3j6q5/DVIUOkICXHIT4nH+I57ujG9dOx+G+YDYFXbPxukhYXrCyD6s
kkCcj1kbwtQusf9G4IZPuzQkU0Q12RsCcRLh6k5UOhTdOhDxkQzWyaMdp+kWCJQnetdJ0o03CWgW
LRhaVPWPRpK8DRIVmwe2iz4vpG0IKZNU4jLP8VATTQZGJ9qSKEq2CaxLbuYhecm+1yUv4h+5Nenj
0IuGKEwQb9+sVvzZcOPtuHczTifgB+rNGLJp/0fSeS0rqm1h+ImsQjDALTkrYr6xdJkTGBGfvr9h
16mze+/u1QaYzDnGP/4AsFX6GzFqncQDPha4EPKqROvC5GTZCTVAAFx0FbLxI5wkrKRHod7pN1Jh
/gbmALAOnsujZV+bjtCi9jbtOdivpguIyB4o8KUePFdwCSYcowI4mpu/XaxyMzz5VjwjYoqPBgmx
1MTkaDdZNzxyB/zAW7bS/wyOqy9KLh+RK6c+pBh9xmH0NPv8DV7Ue2J9Y7UjGDHYglJHcMwzH4FH
7DWhHYj1xkc3b+EnVxwa3ZUWy5gdJwb8DCHNGCASEfKfnisBd4tQ4aliQ0UgJ+LJZo/tF91UECAe
iXeJRisvXTbk0cTghOK87wzPkwaKuYepBjrHEhIgr+9xWc8TkIjo57AAfBrwcWn4GPPgZAnekGkR
bN1bdvHvfYHCmX9REjEYZNn4mq8kJfl0d8Qb8PU6XhLg/b8negcktGu12YBS/vGgId1PuM+Al+VE
pMgbYHkwXyBevb/hHwxQQGrbqyKk7bVW2Okz4YcJdbG+1C5gZVN9ew/KwB0OSviF6b7p9AH6eH6D
AfEYntePOTHNmCRZj2Vo9lv5whc0qv9wJ0TPTmghxE0Y2QxEdSHLp3gm1/5Lw2V2xrlvBgJZQ/Mi
UuRmoQK2fzraYTMiowH4YgXsEgJPkJpQM/ASewf6yB4qQLciQVsIBW+7jHFtmcv+S0Puss21fiyG
ZhQM+n3PwxWw3+IjUKOW5pPWD+ybolCOBR2o94RZsdInHyEVfswfj4zolfuOlZJUSumFMQxNnWPt
nXBEEyCqNlKPfuDQCm3NIRSmnetC2LWprhKQdi7lg7LEYLc6YzEi9ePemsM3WMBJoDKsLdz7aL3w
QVCyxaiVvF9EOUOKbdtjWLbQWimpaVrl5fg3j5oNu5WOtx9KGVXiXIKIm6+QdFNhHfFME+RJZb6B
5hPfI5YX0qQBX0TIgd6mZW5UjGpTwofAtILdSyhloqESttoO9RTZoJTuR8hwxA2UuTgEfOWR+AZV
4aDjhOOwtxAu3QGpHvZpABlQBQgrhTQ4PA4XTU+bXocqvnhI2c4Q6XkGEWsMNK4CdKTjhKYbq2LN
V4OiRAYv1eIByAmyBm4tHY9pOu67nN/TafJErEhzP4Cex+iEB5U5gkqiNpbXXeh9F1p4iPlka4uM
YeHebJXQeGRcWnpm+d8jeGUDDtBhZ6gEfxJEbrDhCTDYteoZEIDXCf76cggxNqJdgRkIm8ZarGU0
IHvjYfT2DcK5OzN5o/tEZOUy7RkyXpJJhrQUb4DB5DS/7IIiYzzOYjtFjOICl7zITTOinuvNy/5r
oLk3UK3F9jg78TCmVdqklJAGR0xItxcqQD6f4IEe75tIHRgUG7YBHlHqBNH7w/Gmju1YslYpwLUY
1wRKWbRLwEcCEMoEb8iT4sghiLyT5QcDBnwEdAuMrDcccP48mfFgfr8CP2GecuSqClEEdPAyuola
/WOv2Pnwivj8bEkgub5d8UacUi/SKNGcRJiRQFtA8M4qZuK4msungE1AvYZZEv7I2xcz0zGVoTMe
M4qmMwguYhqfyzQ1G7fXPEV0tGKYTC8tGEu+PctrWjwK+Csd4eAKRueKa4uMVcXAWqg/XYqRFfAr
zdVitgv5uMJ60fv7HIWunA/AolBmORj++q2ZoMTQTgGZdIpzkE1PxqO0jpg8RgT7cGeg4ArY6RYh
lEFGp18YtjUGNI/0ub6vW46m40tSW73u24QJfUYT2fvJUSm3e2R71BTnQ0Zp6F0uVHHs4SYHq0hr
qOBYbQNh4PA0vVKcc6jbvNOm1bLfkYISUArhVYuHUOxqfr43cxcEkh2rGhSwojIleeYamVdNkyMF
B4e+KIM1qvXeqrs6IuiH3EPVhUH8vAXZvMVnsL/zwpUkRBxroI9HRnBoke63Tzpph1H+bIEBmzjc
zOfQT2XvDG5JwArFiogba08R+OUvYIURurHNHa9/VDnzMlRRDq0xEHbO2ROVr46A7ZLzjvEd4+J9
WK3uEPRwVj6OcPjHwyzLqaBpBjiE7fMIC9L44R/JN7itCB3NWCesqt2Kon9+x/FACZWMX9EQ35xW
dqnEcs2FZR02UClDSfjA42d0vyKxhYtmMrXfvKAOYJXSu25k2r4lxbQkUfzqIZi3tlZo5S3mVaQB
XuzahEPRzwkGTGqkJo0+Zlg/nA3mexfX88KVVbm9WyxbMhdwdol6tAVdt1p2ailhSEVHzuVgrAHs
254+scx89ueKRS0t4mAejF69fGAtCSdIwckR9tIxEIW7DdXtbS8oU5cQh8UUjZ6a1dPjudr38b3A
PAYSM8WZLMhNP6bfoCCSvYhhL1Uauz3Np4ijCt05hLArneeTp38DokyskJLQJi6136KUpnGVsOne
42rbhZyU7jBguo2FmsZpA+MnrbcX8hkMjk3hs8FT+vnR2rp8rKnmwjYiO5h4HDmiBOagKaMdOseq
JPVWjuhVFWgIWKnZ/3nvON/h98pdQ1EPm1D84+TE86hIWai8Dt4WZ6slf7E1x5Lh05O8TXzXkIJo
Yj05k6Bi1II/g0+Y+CyXz2zv1R72rTHsGjj6kPs+bJMupUEA+RxHGc7A6YvXKvzFEv+3serJ3nCD
HXKb4PFTTTr8pYkYd6MJTDDnupkWQCmGjdZIsVWySGnl7nwFIfHTEtBysu7lk0RT5iYJjXyPLdVG
+MgaLqJ1hnUSIJ3FAtlTK+HN3ZmMRl8Qax/dxN2W1mI91tCkrPGFYsyHH3Km0Eyyxm382cdjbvtq
DkBCTcKbJTc0U3ZmkeHu7P20iGfY26fm399iePCg7G8Gff4k3fvgnKmkx2MXQc/y39etnNNjhdtu
MH7OrrBCHa1n5Mk5aE4hiF6Il6NZdwwVjqIBD1bzb8iCb54W1QXmjLj1NBUzOJA7exIlB0jbk0TV
T/heNa+Bhqac1vJqDI8kfB7tmrl3cO1CIM3uWCp+vN0pRYTkRu01EISrw8HEzay0z/fJ/e59mM+0
c/3cvy+Caqk3ezusibMTPOnC33fDFokAt/Bwdj43FvfizT9WMEA1IcOC+DSZEBLR0YWDPrkA8N2d
ByjcFy7uwQdD+5ogxcSmZ1cTfyBY7OzruBzHsGMXHozdsQ5Z1dC91xjVn/tUzT0Jlm9rP4S7t1uW
Uw4gLY8AbG5MtpfWY9u8B13yx87TxpxI1j2Qfe161c2up4Vqnxowv9JatQ4vswn2vrM6kzK7juqo
k6qDqwepCcNYZ33oqZNPoq+Mg3VoeGeobEc0c7B+nvD7T1Eb3KBtb5tBMtW/zlxJFMyKmQcrmP0M
AAUPg0e6Or4Yg/IkqpClVi1zxlvvOeM4Qxsf735kE3eUKFeeVgc7Ec69qcZvV371sNZvnKQwmTff
nP1I181P+mV5mg24S+N60CYUFkYH/dy8ChMcRrEIaBV/U/GEKTpuG0/FcQ/NCbmfwHvLyomq0iGp
2ajYNa9tu1q9DHdPMDS1cuUX1MnkXvUrEy/rXdM6d6xxl9qCxIVjVF9wSlIibVhUcWfeCmsimDD1
XDZMHTUbQXbCz/Y33RF5Os5ThyVtXrA/KL7hADa6Cg4VtiDKE3dulnFhLm4m0z3C3MI5GxkPcwiN
rkQ7F1aLaHvDRJYlEGQaMro8NGbATBl0w5dFqtGSurJlWrf+fZ/czbOvlW6hm8eNSgE0zHa6iXkg
Pxze3mb6hqmQd1bKUOTrQNbkJaNlc/aKb1Sj6/LDNwDPTQu4J5grsFdebFKPrVnXU9z7sl2bHzrU
LWG15yu6bP/6cBc9FW2aA/rOC4WMfwzvvGxjJN0WaxKzzVl2Cr8h8HZP7zXv7hewAftxjyHCJWDl
df0P2pehkTwZfqh/eMa8t8crmH9lq67M3RRXdWNvMHwHog0aYGXQJ3XKOQQPGx0jUwqMj2hNTDIw
vqRZOO7AZNqw5HYtz2kcOj7r2sSl0p9CMG15kR1a5vXMpM4zXTbu+dxlQMzk3FkyrniHHk1PujdD
/BKxYPNThwlNOV70+IoF3wcUiKEMEEfdmzDso4v0zE38d5sS3cKwwhrdrZCRBrhpmxCnRW7MZZ5G
Ai0DTIaVgqpogPXSgBLziWvEhwndfrXRQU8FRMONy6GP3Ai2EPxtfvi8GB5+MrTMd4c+Mp6F/h5H
7VHHtfIo23vZS+zFkyYSe5j9GB+4jcpC90Y0Ov2Sc6XLktCkBrS+rXh6Hr1t3oGilyOMOydbFVKD
QEu4TGJL5Ob+Hot5yzeCGhH6FiVflmHQDnZMT9Q79STpZ7uufggmRw5S9mS7VQARSztrDBeOMAoR
Kc7W6yLCEYjU5cp8FuQd3VAnHqEUFjAZ+r7Rto6jnXtAFvtAkcd5xbnTDjCBhdt4TDrgqbzda1Ix
ktshJ2+sMes1EfvD48ZMSPUP1Dhv7+jUq3ZF2U0Rw1dkTMOT6/Fk8IW3Pyf/mpPECCpzP9+RWrKn
9uaUalASrvFzHo+xJ0fwKOb9HDjKYJvh8/OKxB+QkkshLZ4NGg1uBDJMUd7tt6mkGuge+HHiW7BU
9DW5imR+PLh8D2Is0HFm3UB3RCuX8foZOS8Z7+9hStyNIwJJ1mO8F0j9YF+ZFBG/8MYNt+HfXZ0e
KVQUylWKY5YrTUfhN1zNbM3Ha45blKbl37tpHnCW3QcanrLiuYpTr0XZiN3AeFfjP8X57CpEfDeQ
N9Iw9sRDdj1eOMT4ANT88KmL1R8AWNAfmxOep1gm6zT0ZhCDFGCWDxoD3CTDkjos2Jb9ilfVnW/O
yxjrjER5TNxgvwPnCi45HoMBjXU0mJj8d23qWp+rEZFq8IDfauAVtetVq3JzTbBkDT9OI9z7t2HL
bZBmc3b+xxZ9VBJGrjdiZuiWjIq7nudSZmPDyu9bRW9bRVuuOwlf6DdZVWtA9Efp4AIvQVvPt9Ma
NCuIu63Bt7+Ozt5l8u3fnLVuETM/5ug6/ucG4+TqvYDJDfwvF87Zqn1uTsLypZjKtiQwXC1Mrxp2
Ob/1SpwqamKtzPeIYBEeKWbYFFg8ysTYsUZE74pdJxfdh5HlcUCIyW3GgrXh5lIGZTR+YibLWlgf
rawNDXdz3WAkxWrY7vIz6VdiRfuCusxsRn765rOwfX5Y0JGj40P/rUjw8hfptpgYdraXF+S/KdHs
LR80z9brqKbmGsvnMPodeMHRGLQ342/s5Wi0rwnrdbu1aVPLJF9n2P8H3Kxjgpknd8v2R75M89gh
8oevsFxx/maBtocwJeTSR3hjjrMt/WmVaZyGIELhggiVXEo/9knh7uMYbo6Z6jAt7NlzcVxkChNp
AeVg9LOP4w9Yt04PDEXkaI2clRj8vProxzCb+7UKkPJPY1xx7QiImy7YkkLU4uNRtFJ+CRiEluZp
g33hrImXOrafssKZmVIOE7TgtHFOp47lWaWMF5Qggle9psG5gYiDKj0xIURChTO//LHYIl3Mu+gA
0EzMG2hLM8zsMRStOLzCy6CFfq5Es/mgh5Zhnswx24zX2jSoj8Qg0oxV+wSjBA8QRVRN3qVGwnER
4kfEYCeBaSpIMCpQnwJAkCRJjuyEOk6wiDkMdi7gO+DMHb2TEGykH2cZMb0RousHFAMHvZJGsUgv
Nc3Gy3lPCzysgSdwv0JEQNyA4nGs01OQ3Sm3YY83vVjMH9khEA1gLKRjD/+H8r2yi2Wjtxt0iMDl
W2PCz/TpOz1CKVsqHI5dmac5RzAcutSQnIZzcBrXiHcPKZx/2geMaMVDXQlbvDr6kcdW+2OGJm+N
lWrzNxlVrPb0rZrtn43hCi42UNeKuRwhSvQET9AM8gcwJcZ+77C84obbQs9L+YNrJSkN6CJ4i6Rj
UUv6VPM0enPjD3GVaqHFlXvw8Nwun5ILPX0wg4iR1wMZuyyPax/nptcY5hMfh6FY7dksZIBCmLQB
U9CGSWAqV5nOEJu81JasBdtmKKjDFTRfWxpEu4FDPXUiwNHL4bX5SAnfBLoVQaVuK5TOjNCCnxVE
9qotLu7jQtqBgDRMYAeop0Bb8OKSaAa6xlxsA7k3IIeyN3LIYefrTt33gtEv6FGn4gPYaHO6vX0g
WCk1F3Opu93ZPlEbT8Ulbb7qLBWncogtHtcEGtbOLb1gqcTakK3/GN//MN0f7eNvvjA4+anl0FxS
/EXdoPIXgA5iZNvAMLqd/x4KMX7FQNpW5vAALGaX7fXx7XTXzC35d5h8js5Wyhl0WbE18V3JxtsI
moJJjo7xgGEruO1Xpk6V8rKNBuU31YR9nCt++TFpGZ+JGul+I7TSdngf38fmNxSeFaWTsFtm0K6c
ycfaHUxaTIr0+GhSr8FYqdwb6ThdKzYh/9RIFvzQmjH9glC0mLSpeODhkCaGEyQJT2TBLWhvMqNP
v+tt2/Su24oG15cTnoQap+NwU4oBCw+zoXnt+ex0WLSu2d7Y7+CFSOgPYYlUCzjf6taa+Ql1g4QK
tCbk75D/JCwv5wik1Bpgz0Pgi4a3gUUc0d+Jn/w5BQU5b8d5Yh3srQSb2gDbst20cbOgoZZtietE
aJ59djgr8QWlZzY4G6i2yB845P4lt65zmJSpCWUHLg2lYp8yzxkxObAcSaQbUcQKiLjHsAHRL+eB
ZCUKC8rPOW7JpMnGfJfav4utkoTiLWm0P7U5YxRp/TLxJL2uSZJVGyJWqECZGlHKtr2UuSLoUZw2
wkdA7JUdQqRahpJpWtthKIfhzxLr7JG7lm99dtJsm4cjcYqQM3q7BRQDcOIw3OacLFjzbbdi2KTK
J5QijWF1xKhovYbywC8nM884TThW5FgD/1zjri41mF2vGrNTfrJxgOQLtLlW8kUpnXjnB4kYyTIl
T3bGnG0yoUifOSAGM+71EX8eUkxT/I18CGGc4Hy6klUopV9tvlbrtrn2OUWz/GLf3GWYY/3Afslx
yI3226MPw9VRzQnbCHhLoAeHizfjIolLy8XmaN/Z4Ts7+8docTAb253VhVV46kucaeWiibT/IFHF
wjZzYIkwnd4wn2PYPYshDZFGOMr5Fgeu0cV9ZjkHviZr6leoViwrClYvJ6Us33LsvwgIFMt+3I7F
dZ7Lyw+ytjj6KRn9bX5kF8koBSs2e3Sc3Hm+iCAmW357TLXJhy4TCgzqof1IYFY5HChvIv5IFtFa
MBuDOwP2BxpI4qpUM0AittDmZpX9tSp3n+5UW5kKI8zitXNJ5RljcZIhySMCQkU4O2WLRR/FXsti
7+Fk2oV+lXRwrmb2HF1h7O/s8Trbb8Q9FPD8BZ6NfIpPjo39Gns10xhSxvMDxrDNw7hmq/EbgaCk
cvpTwwgc3ub3wcWf2FndRS7EbuSNx7z1hzNcP/9+RnB37FpXrx+gXHBK3QmIltMUiquYnSlM/VHY
nvufeAV0PRR0WgBI4ZyupByB8XF2G3gZUnTzwozRG3lNJIrXJMNCTGKvj7BwME2l0hBLVqYMAg+K
lrpl4R/hEMudEQ3EAKxp/ydMgS8KOFgzsZdQhESsON7wfFecPj+/jZjfrDn15ejsPbatymRO/A0n
jN/+GJXq+G0KseEbvTaYJYMdIRRi/m4bzH+oz8H9rVMmAhXRsDLP+Jnd4I7NnBDnkpUW4SCCywTA
eqpjOHnCkRSBP5dFXN7kV0E8xV4bgTcXAHP7w1KVj8pJrjjDByM99vf80LEOc4wFmbh2mOX8SGto
Y1H8MzwNLhvQLvF5FIpHN9Ls8+zaf6WazTDhx0ADrc9lEt6Gvn3Ibsy7mczytRhOvGHGSwoJZobk
UOLeccb+FKtpZPQ375UIiQnbPn60ZUOj/cIWg4/BuF7QYgz8GHTggimmc+A0zB5AlROduPcDPbaR
nnFhDU6b+0o9wnlfBAumZynDP4xFXHOD2auYiQz4rz0y4aCJ62TJ2MGY4E0Bp9yi5qP4eA0Ovosx
ggBs3Fu4SKDbNSwxPD/abnG3IBLh1YyfYM3V5PSXKSEmICtgOgTt5dBAZdpfhDiwfbGTpPJYYcxV
hGJQ0bRvgxOy7Tk6dJnHMDw74jlQb2S2srd2LB6T2ypDHIhXpiOebr7Eh7LJsY/PcL0+EPKMmkWY
AYItYY6YwLkBIVm4RBm4gAe8KqbXyKkZ1wmHoBNs9r3gEGJvcEFvxEX4RBuoWtwRpp1c9OEQG2tT
XwL1M9CFOMb1p5ZnfsuqwBQ6ERXXDvtn3J87obilwhXXQ5xN+s+gNyV33mYMzScXdJ+GUuxnhaHC
WoetzlF8jal+mjblmktOkxr+kmY+6NEoEqUe8uxT+nU//A+2U0LJhvU5b0Lt5Uk5z/ufnC7zcq4x
94KXARcfkxttMIbTcrugzYNvFfp4iYm2Rrir7GFih8fVkzNfCFJs6kSeWtgjW9SSyc8wnR6SvWmf
+FYYv1wSVJ2lQA97R39y0mX4LgfY9JGKpw9kS2UL4CMI9QM+Y4aMgEUjM0d3zPZHRIYE2LhJr8ut
HA76cOc6ZjeDVO31d5h746uxCOdoxuUbT1Xy7Gj+kHYR2WmJwT/5tESIyxGL+xRlWGVCV+ZMbLkz
Ul13senMMNjLbU5cjME8qlxIQlaiy+cCZxfF5AXogLPzhFMiZYObWeMIWhAaa+86bLaJodcR3JDI
ZDfoS2hfqNOPuSue9axRxri0NTgVCZtqMTv2mv5tfso+HI5PawUdjO8HB8RlBMsS2zGV1laHjEUF
rsWqY7gmHngDtqnNH35GVIR4HNUwJNRcw4yWRBust5QQEPSy1XLVI2d14cmU4ykbq9zYZx8KwQEz
+19aBjFIG5pQZr5wZ4qK3x7g8f4kf6lpY00CRxNLNwrqxxi32z6P3sG/Dco1Wgz5Aqwf2k6xOJDJ
FlAmVZU2Nrl3tBSHqOv3XLrS2rl8/THEPI5q5Fbes2Uqq4qQ7BGhxiyZ0rsm+/CWtxqWdScVlfrz
7HSiovfotfzClWPy6uWLCYXD3bvP74kyAanSKEYeufXqY1jpUO8JiMXfVAnrrAKrhCrcv1s3ctT3
ZMiDKSnc94NLpbC1eNaZxfgRwbA8GTgwWy3QrV7ARV81/uhySoYwxFbwXAAUezwrPCaAlvIEnEEu
sHMilBdwgjkO7Ho+sF/lKax1a0QVYaVLh1qQRGiKcOpy0/DaYcjEJ4TaCYmcOtSs4tNwMU1nj/jU
V+lMANzTKq5j3VfjkaUBbK5ARvjUvF6eM4B9Jkcyrfxu39peXF+8weoI+MvaHmziD0F3KiqsEw8V
WZYh6ZhZBcIgYI4F/3B7eVjG0N4iRnZAIbq2HPf0iWSMcehLXQDL5zfEIkZNuJkMsnS6yCpskT9G
IxZi7EZhCoWLBm965IAt491S2dIhY0giBJI9UPvtlyjEDKyJ4ZealfE0mlaUNqy+kwkGR94SQ2QY
KoftJfrwkusqa/YFT7RmZh982Nr++oyx/12T28YPUKbQGGumb8RooUkyfLoI1gd7wOYpU3W2ykRw
EO6J3V7D/sQLrZXi42b7xLPxfMtXw8+DbSNq9gWSOa0uK33w3dF7CXbF5lZHvKcgXzuCi4a0Xikl
JWAn8+6Te/ZzrpnF2iLVmbWZU+je6aCoSD/Jx2uPjfHeUWOgaYXVhzYDs1C4JsCakIkxpKfhybbZ
WhDXSgrevSeWqDgI2dmDPPoTkn/KUzX+eGVXeq64ICH76LBiL727pULgZ3LOUj79Keaou1xMtDGC
NXdBajv5r5BacoAiK397hJvGX0QMI5+bnJeePCmjowhIlqptWYZHNnF/Vqw164k+VnZBExBIR0ve
DQ6IB/lErGm3RofenAGyQnazO/B4bKzmtFmXQGjCWCVIFTz5Q8R1aTVbJv1ZmDYJ2mbgdcYjlaG3
XyHj14IDwDJGunKwsAGNk/EjlEL05oPD0qEZFsCXbjUF2nv5a9uIlYFuAfbSZFGDCki75uG7Bgkf
suT13jT8fTA9guXIXSbkExfMATMz0MAQ13o+MRDbjXaGJ0M+JZ0h3XvtCSQVCd+ETRz3wh9dGfMV
lqP8/z0r7T2/52BNMKLEpuQFIWHzpfYcYXvI2Fs0eSA447Z7C2vYh5QbprHgQJ2DlYGzoeDjpL4A
QWFwz1QZ7gO+oOsj9tfYl1lT3HBksviJDfza5nYXhEYQjIL5fkksI6aGEkM1l+QUhAk9MlDcoMQA
0Dlh2cbBPReuuoyEpTAWkdjcnkoI6i268QzauDx4z1kLzgmeCrunGTGrAEe2G7MrKzq6Mnb10Pxj
fhEIktQRKxSQmSTRPcCQqYthD59GJzpG550EI0PAhuJurm5uTMyuFJhfqMPQiibvVWMAJ33USO8I
HWFbIu9romt4eUZEbfmN5D/RT1H4ahTqIHJSqPA/vsaQ40JK08+KcTi4lYgzjFS03lIJa/BcOKF9
6iH8x1cGjqH/Azh3Pw+Obv4KiZygOajDsQ3PhyEXcPHdZEw0UbF7lmx75EIj9kua6QznQxAEfcCk
Iue59Wj9fkePywDid0pQabBwlwtqF7yVaPzxC2Xz9IvSvietyS/mHEuGaL+xMxawSC6ouCgBFxX/
Inq7q31BRvkaUIqDrsFSykdvj76cAHeWoBxEa54cwRPkN2igiKtt9xn30H6j6/TRTtFVMg4yiR6W
HpR4cP7SMeuyBqEXsP5fdNEkJJESIgHG8lK5lTY8aBb2d6T78KIppGJG/Wf/yYZEQv0rkLzoL6cO
HMKgH/SGnsdP9Sd9B20HY5jtN1PWqmbqDGBklk+ZDnMXUCreIVaXQh+iqBfPSrMODtMH1twFexHF
ErQfctCttRAE4an+Qg/kE8q+qYA6UCuNuznPKTUWDs1kwekDHcjN6+KqoVxwb36xjFtYcZoVJq7t
XAMdpmX1x6/wTjPJWVuREOxeu05JOjX51aMreH6b5MTFJXoz025DYLGblQnkZiCMOzrFiuF5CqMD
oAFLvug+xUtG8kgK57I6HdxP033dvBusncEXgAafJetF9ZpQChrDzuDsNWY8Kt2jSYQ65+cJZ4xV
g5E0ZOJj//P2VUxAh2CLhI427075Z8RQzvA2KUhAJ7EVV1PVU+dP94gNK77Vn746KLvOkac4Mtbd
4bfVL/CObgweeybpR45hXpz91FcJj6T3rcLFgwuIXWevm6MwwbL42wkbuPBH50ugkQ/0RYu/24Xd
o0UbeD66d8jFZMIg393gu6QS2aiYFI2vcUXaxWUDy6nmwT+5u7GxjzXJeKlpDR4OMZFkgu68oi0t
E+D7q0i/7MlN1HTYV+6YnbbhxRsEFAAQnhjYDfbUsGJH9IT0AStcu+PPV+pDFYaH7nwU84LuB0OD
tMQsIru9bPpYhbF92z4b4WGHNxlhzehJdOQ1ARSGZl4cwyq0r5B+z0FtOA982Cr3xT7Zay1VaIpX
p1HlBdvC4AL9cliqJn8Xrs+XFoHAFDGNsTvePXi+rQPY9SWD9XHfm03mq53+923tiG/CxQ2Z2pG+
3Hl3hh0Mwu8sc0qIdPexHh6FNFD40WsMIP+ywFN4LGxxF9JTGCfk0KM6+H/gJC08O0Rr1Wt2pELr
xJdjdIBLHi2wc3KOXsGxgLkrhqXsj+SJ18SY63CdmEin15PTavfq1fnU7xKEaTWPKbdbx8HmCjgb
X/9AcjCR2i0Xtd9kE7+JQdBeRCuvlm+8nV1PmcCQ+LBdvG9mLrXyEeM0RiE4Brr5OSwgHJX+K+/4
LWxVn74S48telfYV71ln92JqOyof7CwyiFsMZCZ7T6DanUuvhZ3DHDP4G2YSTefyTA1MOEm+XJ8u
wRMUZ8eT3Hm5oLQ1OlQaGxWbE+fq6C7lNFuaHhU3R/fP/h4m3XGkFf3L2Y2fzvuJulJ1nxT7z2kD
8b+F1Ndpf9jMatC9Bxp8fG7eoC+URkNKs7ZFtaFiEz3hWkzYjikrKjz7W4zt1g8iDhS4nRnT7Lja
u1MlLaeYKAKgFUHpLA6OwbNeOIsqPBTxu+XBLHo0fIOtpvCxq6j6r+m+Y77TW+/gMrLeb/DzsQ4r
vXCULiu6pyt/n1P/0uue/0SsWhQ4IqbdTdmxj3yDhdlB2UT0xMl/kExkeLM7rGNwnO13rE71m42x
+mWRtD/0BH8v99BAWMxJ1MZ3q7LPg4KZ+yO6ftwHFQYG0zzppN3cnO93eAFj8xtwGm9ui3BSK1Tv
3gtnCor4g/1s223KW+hLFTriplV/bWERFJoD5M9E9NIKtD3nEyf6ztp1E5WOpvLfgEN1AKsEfLHI
3y/79Y1PzT98+etQx5ORRAVgEZyUDoSet9z3y7q1IzV5lc6NfMkq7OZ1WNW9xiFedK3yD7ZOE8wV
3uPJq3ES18zi4S+MZSO5BO+2G1+GXKFigff+6kMlScfBQrtzvF0aVg1zQ3VP9u1q0tGrE8WHXVS4
kLFAf8Oc+YVgxnijgbPgy8YCBfsGFWVAgdpZBz6/wFhBRFzZbyS3J/gn8K3wnIDagjx6wXyDe4WS
+emJ2LlNXfxdCswr2C1wP8cCByYjaebM54Q4oy7FK6NoHJpJQBjtel0hEizSXY+xgstH5vPIuhNb
pgV/Wz4Rs2DaKayaPTWCU8HJd6WcPdny878ZyjKVO/CK2vAdQTg4cugumCrL96B2EPyDc4pJlPAA
9bTFQYUDtHxVYUwcHXVSwh68jho4Qx0TbYZ1Cee+YPUMhqhw4Wj02Z5iHKGoZRsBTlH8vAF2gqdU
/zEBQekG/GJznt78hy+mV1qwsG5RI5ZycJ8sGMyspdagA2QL4C/KX53JH/DJKDVP/C7hpPIRfxgx
4QhdXqGV6gx0bs4+VrJ9jPW107UtfXAcnTe7/Lp5YTO7MhrmLj/OYWvVEzqAO/66jKQaXP9GoPyu
8y7fYYUfQJTpULgn9aQx4wf5xt4VgwE8auWRpCHFj70Hz5ZSvo5A5GlAqU8NJiVSiMlcg+sdUhCx
KfmtSPW56yPWd1JmZfjqP0pmWnv/MmMR2FDr+pc+ZjHWN2mOWn5n1YpCpL4rGaHseZlrBp8leoIT
bLfANVLNXAAOqMG6lh7hub2ktaKTm3NUhzf3LBuXNrrzPnXAn+yjW2kWintbh02HAAd7Ma3iMq3j
mgiNUvW+ZyAwxRXpN+s2VKZ7jBM0r3L/fllLrIAfGA53HOMX+2lOWqYYHGC4wqH7gbx0HlPgBgd4
Vm3g1z9AHdwdqDY7OOmASkudDOSIcNv4VXu4tiYvHhL2KVzSYfmbjPpeDBWwxLUnlwAZnaRwoHCT
Gm5nLfne4FS6/wUD7bPRfZ3dMzitNWRY1j099WnAnK/Tgpc2uAWqexm2wxIXSpfRFvUN7LAFRxbu
uh0sGw5CWuvWKNg7vba3G17whcEwgu8Rx7MW47yPdYn/EE85E+G9TByqCe+nMnyb/T/xvUGnsdyA
Yg3pCAj2xrFYbYGdYrpgMy2wWhvpEEQpQQATV0tB83aAv6yjTkDgcZ0Qm+AshqixdvjC6DY6IW3w
gWPgd5HzYeBFwoSLvOl3cURA72BnQ9nLFgR5CdIuPQNtsgrF8eocnSdcJjSaZXiFJyKVOA02vFkU
iAyTWCTsLq4Cvvdr7GXuxyDHfsTpkqaXeVCErhcmhKy0HEK43VgLw+WaCbTIryMmHBFVPv23IEYy
UyoYW5OejeiV+bkASaCdE8FthHnD04BtBzvQoUdvXcZlAhsMwkIGFxJm2IpBVlIz0umseDwcGTLe
+kfdJmDE4l3YYS/5SI1bscVTMHnkPCi9UbVuLl9DoXM6jW0bX5CAG294FrO+E6Lu2lbcyhY995Xm
gXvNYq65j7cAB4SXXROncwnaHusZdeHCPzD8wdBHfLBa6Jq4Da21liz8U3xiRGeiN8HLBx5dI3k7
H3oQrn+qsFSx1XRSnkCuEz4WI38tdHqxRsDvf8YFZ5QdT2bOkvswYizMwWJWU1nWM8RcQFfwBK+m
TA2/mIkc/ZQpGv8dyt1kfzy5OYcp1wFfiRa4fZrKwDhfgtBw6zI7S7hP6LcQ90q0Nig/iNKYf3dm
6WyEWoyNm+18zQAO49ZobHHOyu2Etyc76XZ8BFPtgh20Qd6Hn6jXBBcHIPMMWvHSXa1WQ/YJTF5p
4qfjMZlGO5fFwUzQpifkiGayyylE1K8cDzK+lvnsFvGvEGuEsCOdvQtKxZIQdz4JR+d3hCMvgySR
A3ZBsRZgzNH0F/Joj6XxAjIFjoGqBVKS+RyyAFqsVmnFXswD+dag3/AS1oKXg36xVnmTyuFT4GAD
LM6LM4v7wR0/3c0DVo642k6vDFP4hdkZ4gNIJZJXD13cUtPTRN6ZQ81B2SDxG2MOlS8KfHRngHHz
hMELL8tfHjdgzkxR88gYrPJWwBYLT+gVMHIA8etQQ95IP48p4YlaTwEafIEGRNr6UIRgk7DECVEE
LDna45K3v0fnCntDbU0leecjUXA/bb9JIX71lRpQb2w/+MYOfWJkfzWsIU+rg9Y7vrO6+rv59XMH
GZFopKarDngjI35XGLTSG3KqogJx7hgkdocarRpxFi/3CxXa+7atgocUw7LG9N11KEyp4osJ3Wkb
StlwodBN8uMaoMPboRVYgNe1PJrMG6FjQQ1oCKKUQlGLMFGGJFKaj8igMYMmgB/ghC7i2oxEs+PT
GvJfEoj48vdJe6ZhIXkTo8k+sBxwZ2EXTeuAyor+0eaANYI2a5QKgZLGNmZ02g2ACXv8f4lJZ80C
4B5rOaJk2lSuPIv7zgRJ6GatZDGayiyj5Yn1MbMnlTlmAg7+ZqnQ24M0NSSs/oOVg6umPy4fq+2e
lKMtpFfvnPCd7zRX1EgUQ2AS1GJNhx5CZkUafNxC6gIgT0NIHwx/6JxhqRY2xMXXP5rOazlxbonC
T0SViEK3KEuACCbeUMbGIichCXj68y3mPzU1nhkPJijs3b1SB9UFB79hiXfmW6s3ZUn9i9IEpE5y
N3HGjDpVflE+ZGcgs4o+j4gOkDa2B0bn3GNoOeJBbHS71SVDabz9rAYyDBWZAU7O3vAk6dKi23du
UBRwcySnDiyy/kgRCZXewTB0bJmMvhXJpDgFUpZF1cZWMBWFa3USTJ5wJAwtB3R7OqhNuIP2rORw
8aFAIRn/tw6kMV8zH2Zw5D9tjHUQISwF7ErO3SMCYgjOypIylsiQoSpSidZsFHYsRmPVk3COH2bd
iT+rkyN/+ZyfwiTC9qSzKuBFBdw0/gXrQNrKiSR+19HEVUmjOH9I39YGnxQM8YKhUbHL4myxNoBG
ApF/Zo9pGZmzdNSVzMCNT8wIz4r6r/4ByQHRuW9ZMYIpLzsuWVmFBUvs8MQgKXqe1Q0olZk8Lim/
GEaFo3K7oJDTJQeL5xxmrGLCZrn4idIQwnWgKTqNI4SeUfDwDbYwGL/hVE4s/ZQOFC8t+fhqeeXJ
JIXTJVBlroaw1zoycphIxXNoIq7FFBfePiyFwky5eUEFRayXnD9WGThfTeFmVUMKAOvw0kI4vQTy
AaKZLtmIa2DSLHySI3xo4xqTnzmKY4s41NYwc2NOgA7YcrkkSgF4hF8cXSZR8m50u+jFNOCWA8CP
gAGfvk/9lt+CTNF7oYNiQjHXMkUHeuQVumziYjnQqTRRY9UHwz/mm3J9wImwgFo0YkcG6N6mhdNg
PMZ7xwV3DgvmREj8ZnHdhVqJjwxKengSPeiQfaYoMnh3OzD4HKAEfAhieHC7crpFseggsvwCQzuZ
5JEoDzHHMugctllnmoMnR6c2IYBpiSbzqcLHaOvstRmvE6kZtgsC6mWkT0jKiYBwRbigAUXTy8RP
FHK6lESx2OkMZsc/rFildb3+Emcb/xN4iz/ZIy3eeWiRqgN8m4yRRSbLT2dROsuiK3ySxcS/vPNI
XcUwoJWDhBJiP+ccaoZuY6iTjHZFypNEn6cKhHlYSmVCxpswex2Sf/EhrEJfHOBwy5V5QSXyTnTe
JWd9EATT9v8dnyPJ7YW36lX5X7EBceGUfw+NnYJjQjHusA/XIZxevsgvCVN0rymej8uR6xEtbcXj
bvzMEZ7qu5LCVL3TiCuPMcpkwM8bQ/ZA/vkkQV7v0exUxnxsw4/nBWd+zr2HfkfPriOJwc1RNo2m
v0hHWHRL99GFhuM0a01KA4X/S7dKlL0y9lUciHTT5coxVQbOkxOUkLCH/5L4+Uh595o/ygnHstSJ
YTYdFGMI6HjukrOtMVDcX3oW0RVQuVikEbNIS0KIX0pgXTNIFF6PjFQCDbEiTB3ACAixweCWR1eb
OtoMQeGEAzOapxo0O8HfC7aVxppaVb37w+4juaN2Y9Cd/VLI1wuIcdDv29/HYPL04bFQ9NvcebwE
JRZgMzfL6dz5c37n8TFs1nFy/1eMVMZGhFqKYVAN/w3PXdtyY+NtFA0/X67XHHMVVdOYLn041dnn
dKBCrie7aatXeLp16mPWcJJyOJdarbS8sOOpitNC6NZz8rPRf4YYvpCCQnci6XUAUjhNnOYfEMpz
RrAMh8WthuUKGm1b2sMtgjwuhdKesviV9AzjFUgzOIpbY1VbgQfgFEUmsf8UDsDSTqXlbpE17SYn
XgticAEriL2Jwu5MqfRg9W9SQiESXRooOCv2eFxFrerng+p3w7vDIr9SP6XXIyrOco3g2ESSzrCq
T7nxAHSAEe8zUnlWu/lNYroZxW2/oTgryIG/rJ0ic45lUIPK6Z2SLTO1PE6LiXoBw+rbPgaRcXV2
V6fYQHKj8vltrPP1vgjrj157eSPz3Rim37cpIyRK90QcBRdukwXyp3TPNadJuNjVrXGL1kh0aUA3
k5J1s18n724Et26TQNe84jXqtHs3SnqzSVODc56LGWUPzs0t00serPisQoVH+sx7FTMSCq8WbcjV
s7IYGNrYmJlTuS3QC1129v5nNQAFPFJ80OEPLxBSBKNPNvgSDdM9kx5OREiTaglGDYdhp3bxriie
aHu4FQ6b6tcb1dShE1prdFOEHIB6k6IETklG+7OTgfotniMCds1RfdRwzIkiN+iD9AdSqgqx0Mx3
Jbui9Vu/Ul+YmvRqF/YDZ/p2yrSa67SP3etGzFrGB4a9afr5vK75isNjx785u27XCGtfja9Bhb6f
VwAEq0ys75SY4CfdF94w+rdFiTgyHewG+/53HmbEjABrAO5KwmQtME6kyaOXJShXEdzaAMknfNxe
Tq9bjo9AupU/JqNi06Lxq/590/0G5l/NuxHwpYi6S/f593KqLmFzR/AHsC0HzxLi1ghnGFQJqdTw
TegA/O0GAqUNrl0d5BBE6fgPLOhqP3oPhm2O6aDhu5/L1xfe1kMHk4e9wEJ2GaR23eWud78BE9MC
9O9tGz91f9ctB7vS9n8e0Y8x4NN3LlZnYAxM6rwf+kn78eLd8RRvkBYY5/f0GNS8Jya97c42PDKB
Gl7j0nEvHg5DRo76GZ0ay1dQ9TNHWEv3p8ZcRts3Eg6s+zPyIVmMK759aje+nmeM5u1xoNPJ6OY0
ktLruoicjISX97frhnN3az/QD3ZzdNgcJlwF1b0dEhVHtRUS5ABqQ/wTXurNYNDNnFOILnvKjFrG
EnRJhumY0bEPmDQoHd4q1wL9cu3X5PnKn+aykRy6Zq/VyeeEIEa1Tv/7SQ9eeoIvOgDBXAdHMpCP
8apr0CukMHUjidKKdXiZIAYiL4SQ2QORk/zfPU57vL26cBLYrHtnUAKL/AwO/oCYPv/HP+IN3pGu
MvMZuCcQ9htRCsjBzzuyek+7zrIyv+w6V8Cpx1/T16TQ5tD4qfSaPvpVwhVhjqo+VxBEhWf61lDg
V3t+CfMdV4vUzk+ECN/971onQk614XfV1tW1wHl4nxpe8f2mv1fSHMMk/er0Fj44TCEXpICD46gP
PUs5vOj4uLTR23U7iwUqZaCmKq+NP1EOxy/bfTMstU215LeCif0Y1YFxrnTcCMYZjOrfXT7fojol
75A4yMPg9tWa15ueW/OU6ch+BNDg9KN+H6cD0AenyF9wITFV9wC4JUwa7RNc88s7dmbviFRnArzf
s23yYB35kTSSuCRFfQ5mBLfw6ZgEu2fsJknNBHpIoqe7mPDQnyZ3LxN1PpnxlOaTNMJ3st4m7bCh
yWkHX6JLBdcjB0MFcIrMoEmchvLuG+F+nS0Gow15OpuNz4sdqOxJcHU2JH7H4s0ZTZZgiU0RB7gV
5Ip2qKlMV4P4HyZLc/tD8o4Ujs9sPTLgGW0OxdXb8+ZmyjJqO5tHcJ35j7hRZxFz2w5Z3C0nKzsm
jdTe3v4RzEQOdjUltGsPMke+0ohVz+yfeljLCTshrIY/B/Ax3o595ezk9c7O/6xXmWcks3yuBO4u
/dHMXSXQCW7Lq/jPbwKjoK9dZPRnMLvdgFnOd66pdrKH5+ZmWYD66AI7T7cj1FHAVnwTNToBp7gc
/NlPl4xPVPaq1IYOoj0qDOBMVkgb8Cf1cDKgScFYj6lTl5NrOMjuU+cEKt8IzrwLsi47fdYqarHY
Gf5FY5apfDAJCgRc7mxAcArOU6Xz2ELcuizLo27X9NtcOCmMBnpRH31VFt4A0toUNm4kaRbYjGxr
2BxIya2zdtIJ2JOS8ZZcZALG2h17wVRlks36qN3tWmeMIAgQGVB2dAED33aKkYmWKmqtr0u7QG1z
gwyU8Q2jA8vg4Egj1ZodUS0Y4Ovs4YF9C+mwGBopsoFOg5nOF+c6Kr9A3sYIkvBG/kUstiRZEEU3
Jl0MHcETglBojkJeCx9l0xWh3bDSDexF7ukWASlHhrZhYvOkxrsaBrjOgDsiLH9oe2nyEYmj2kFU
B9axd5E0De+YHhAqwqpIBw+B6drmQgSBJxWGsV7ZnC3Vugoz4D7HaIi6aUb9p2iN1PulWJJ4x0Ip
JvWXGhk92APAw2wsxUHFu3u0HC6ynk6c0hE9PSRFBCXnriYqUYpg1JqAFO2RxigxBB8hIqntB98d
QxhN6MsBCfGlD6nP+AhM66CYD4b0vADCeHPzuDIQQ3RneCwtW9CiEuIAYEtMAjRbMBgOfiMzBHi6
I7plwjfeLf5CB0IHjEYJBgMjAL3/XwNqQ6duyiCVYfGTUY2v1wmtDDK5OT+thhnWxuYIcxN/BCc0
Kt3eqX8IVN7TZ6h/VHbFPrw7RF10fgkUZHelTDwTySFp7NvDBIiUlF4VBSMWrqeDxUzOpmu3hdGU
ljehWfrM4gD/0EQreem2czJ/Ou8uGMcnfyRzjejNpyHQdLEsGDj8xpC3rnpFaGimhLsk7+7pxW3Q
zx2d+XZw6uy/lNSB/C9scGJh6xEN/x6ZbFJHciRn29PTdO8cc1bg/AVjrDG4rHdE6P2qJ3N66I2k
2+ec8eFpbJEmUOfTsKwFsZLZxSci/JV1jj62Mc1GZHb1Gd4RbdqDLzXnhAtJRsSKuCHXiLb98m+M
14ojXSNuknov4dzM5+noGi6Pg8afzIQvpp7IRka/3Oy0lqjO+BewZKvH2CLJaAFb3snda6itZQjR
nYKZiTi5YXNh1UaNUa0PB+cUYA4wWEF9MDzNWv0GI16qlU6rn5PtYDmtEQpjksT7NDPMr8GagebP
cvCO9HFkAOoefUg8nFV8O+VxLoXUV+o0oQAvs48ID4Pvuvr0LaeBBqLsgLQhxdHQ85wBtFZoPRxz
sRoxS2bTGvF6RJfyE0H9GR03FyDJfnOB3BOIcERSQZ2YFzrxCpp9CiOG5812uv+Pn8HI/FsU6fCj
GcXFbQ2kWCQQIvWuvr6pOygq493YgNffRjW08jBn/bMLcH/y9A8RcYZT8ReUpkEnYt1cnEJMbD6m
NAZBj3YnOyM4cN6cYo5kDo1jOGQaRLfB5DunRGWVPBBForwnQ7EQxUYZOxDELW8/2gY1FiMWwQQQ
KbZhB6++cx6OA3E47VmWNG1r852f2ErYNWALLD/9JXCBiFpYMFF+0CT/ek+qXAIYPC7ENwsipBaj
IEdvFJJQH9ASWKFosGQo2uGYz2bITgcmEManTT/TdG5R6yav0cUFVMLK++m+1fMJZKjE3N9BGb2A
CAtPBhSzc5uiu/NJUv3nhqHj1DRjtfZa2QDUQDvQLqX9dg+s5/ljsesNX346fXin+D34q8JSm18m
LiE0r1X8AtgLsYR9DF+xZmzdf/IIGR/3jMCpa9gc422Paynr9b4TOL9Nrk+ZIy/BDXRBQ6BBB0jk
dbD5AnlrGJGuO/yMLhcoV2OMD63ABDj+Q21/d+QVEp9eBlnM/xEB5dHe/pqhhJaAfONLgozOYe+D
fGIIMptnVHCWkI2wyrK7iXUXHw0OenQxvvl/vArXqou4c0jiLoSI4DFtpn+0FnQw/IuQKZa6Fy13
abMgAHp89ZBigk4R8H8hI5WBNuhbxsjn7WL8BrWAMZ4SVoPwHL8L0TtI75NWtBud+iAbKCy/CE5E
bR8SVIoHRVMIdi6LT+mfvTtIMs8sqBepu5CvC670I36dBBwF9fy3kkSESoISoJ1c4kZsJru+fL0C
a5gADAKH9RNRKODii3/c/jKoSD9GEGQ3huYHOXrhK+a8cqYkimb+GqKU73rCQ6LW8IhJlSulx/W1
2nD5AEywK3U5fTE6rr/cfYBBsJpl7o2p1fFq0oRvD3KGpSekQvX2YRnB94CuypR25nhcOinyidTF
uUqKY1t2rZnhHrkfcR/v+bj5sOC+4+aQUaeFd8OvrvNe60IeZTEAZCPx6Q6kbhMFlIIG7Eb73K//
HFAwpb0bsqd9cHv30mz0vIWG4adM6nt8M5eqdY6sVdCuBa2tB+1VXUhxdA73/nbSgiBhmp/LdUAV
xxuc77wTxMreNReVC/Ij9704IA/HFp4yBzs8P5K2e8u9m4mgHCtvStok8/JQhhkOwrp0RIpzi52P
+cqhVnMLhHD+okseW5l7ZuzEwctQS1tUwfFhjUjrDmF5dVuT1T4yEOFQNYM8l/yJpA/HNJ7tI5qz
hld7dW7fuUVYYE7gHVAPMaIP95Z55ZSIilanvQ+PDZIRCPBaDS8c7rTPgL7VsPZ9+i5+jlbn/FMn
nM/eV35qr97h7/nws/3sybsF30TOylJ9Im+jDlWDAK7VXJYXrOnMRCEgCJ53fGy7j4NbrrADM0wL
jXoVVzwyA5k/WU7TRY0FVLCE2z3Cuk6/EWlBX9+6ZcPdk22U4XOgBbcogUo73RKhfCRxFDlB78AQ
nE4+uPuXil1lq1/s2fpvLHpV+3ZCI0mCPh9Uxch+SG3JkPV3+HTupGVHTXy5DEG/O5XkwWgHxsc6
zAd8koYL8FnvvMeX74Zfi3LwU3zdlr8dfDLK6/P3uMndbSLpBPskke27wWSs7rH7cf3JnpqN2arC
gsWIdg5LfBNHI09x7G6ZzI7mzkZv2SSR8F2xS9zgg4I74+5WK+GTtZYwKVA9ssmQ4Ow3DbbV4T6l
OgRofZHnAVGH+LN2Dt4MaLs4EBkZxOJFq57F+/f59rPVNZZ7qp/le5GSWoV8ZmtzEht9eC2bB6xg
uvvIBFqDFXcweRZo/FzSVHxQPw6tf5DXo83+pzxjSYbuk1vNNei3lmVyGpzQGaCrQKh47eyhPKJX
vIdD8asbKYp+z/NyH5zK7t3D8N5CfnOgvq0n22vvBkxwJwztjpan3W81e9QCN+4Xgtv2EAi1ZeYu
7y+Pt25i96506mBUl8hEKttwtiSVVuLUcFAW1llHm4lVjR872BpgL9ACot6K3gpkAVkJ8wzAcyqs
arSvQ+a40gUCzFlMrM7795CCD7cjcSI/1vhtJW/gufvWbaZ+Ee7nZ8/aJybr1s1h4ArjH8ze8QeX
kzm/fG8Zj91vMVGSM0M4JGt3BV9I+e41D17DxDh/z4MWej7WW6bdohGoPpzf+u/lse2ssj7XFOPm
cWJc7CuhPknRb2/dgpKSuD6DzbU1PIlv+Wx9DInFmsS92nRvyDu+crfaCra7Po/gV1L2jYOmm0VZ
vF/WkL1iP0cYcAuRJnfODedWnbyZ6gpnWLpWgRh75f4duGoOPfK3SoalF97pNv6tFl+VHTJSm7Kw
Ejx+MvdpdR5MxTOI42h1tocJbivGlz/cJ3LqgKSKquXlh/iAxG99Ai/hJh8/wIzJ/a3YN1IBH5Cv
/o51f2NMHmODEAul8iXN7vOLScVkfnvnMYm9F3IuSLqgFs77724TUSbbYEY+aM0+D06jcnr+kmVr
Xe0ka8H0V87ZE1T/RmugPRNvIbkaZwIhatjUan9t+KoWinX71GZP2tftd4K+DIJEBQa4Noi3IvoM
hnherc77AFcl0i2LWkuRdgVKhGZn+kyq4SXYt7r1r19K3KExU/x+q19dPKR451ZrsQ3R4ZTkA3KX
tiYZjVvKfQUF3DI9SOTLxckQwH3VxOLXRhzanICB2XbyC3OnOH3lwB4woLWi/dedUFN8dQTdTpnm
Snex68DZYGMZ7vr7rcNOwCOA7G84jQhUvXQa3E9stdgfCOrrnSERgP6TfZddE+YGa9+9c2Fw6p2Q
n9cw50KpdthYy+E7Jxeo0atDuAx3DNYma6IcGn4LSJcSipqu0wsTMjQ15muTYhAdfSmFsaz6+/D5
wzrJKvEthUODdD4cHj6zmG1qLThyeb0b/mFKm9rf/75Qq349w3q3IDztASjcKXv5sonIuYSZ5qBP
Mj/r1NwiJNjuRQAuBmDPzEn7tJIKBUjuihgktQSZ9A2wPKgOwKuDIy7iMfX+imh81Ao3QhvEsIvG
sH408DFnG1tFhJCeF7Xv4rdmaZ6UKiY+BfUHWxrlzFBxJGo6W4gJxCnm7q7PfUfDJ8pJbhTL+0yt
Yg/LqRAeLpHO/r2b9j+t1ahFUs+Ug6g0RFHn2NWRMJD1QMiw/JsQAnWeVgISCNeSY0GG6qtXMs2p
2T1jx0t6yzlx7DF1adukTaLocC1yh/6lQMASYgt5J7FjBXc0CCkTLy/ug4W/4bc58Hcq6yclWc1v
LVmfQgz10bZbQl6+MZ7hiDmQCioDP4oU3saO/vDpwG7UeB9VFjPVRb3UfZNafPbIyeWOQ5JOoCt6
cJdKibxs5lvgej4MbxONWNbMBfTx6bK5YzbjwS2Y9OrWJmuYM9FjxvcR6V4kvlktO4vU39Pb0lKs
Wg5XXPonllEG9iduQ5YTxl/QwZZ+pWN6J6IXi+QQF4PH+OxQ6roUrqVfm5b9++Afuwhn3G0QP6O2
AwuobVEXAjOQC3yHrBM9LNylgXnFpCD+CJjCOuUtZ5E3B35NtFDDviG4kCkngVXlsHAhuDDGVMZM
Js9GWG5xzON7dj8VZMbComUJ449TXe+96iyfmLMqwybf6xuQAQckkmv/5dIMiTRXow/JpgsR0ZDc
oxo4OVKktXeIFZeuq6oiw9D6Ov5aU2sXd4eyzsDfQJEnEQsAw4ceRJ1gB3OeBO8/kIbIYR4N4NBM
2st02p6kf1tI3geqFlF+qtDbvlY1gi6Z+QvdTvk9eiIZ0PHTba2MGMMV1S9P49t7UeFojMUNY1iB
//OBTsnqtm1x3zlLgYxVSrJh28TRBTTA0DCBVYAZ2IVjgk3jN0vHJ6iEdlGiqRWDbLcsktT+qHvA
uhD3ys+G3QRiKUxplDJINmQStEVKu1JEGxm4n69nOnGqQ+/cu/YqH4/dzuNfKIkVJsXfx/w8+VxH
5s/qO4rcUGdehoiO+ghm4WJrdNeNoPDBJ2mzoY4oa9wKL4zal6eSFnqLDPIOop3aCLx5lNFpwfl8
s413kF2Px3/khZLuBXZAfoqEu9KcAnfqkcBkAGp3//p5U2rj0P/wVY/X8DANg5LhidfkN/I9IfZ6
DrJ/eZb+iizDHBk4daXYAr41kbOS6rbfX6wS2ns9vNiQ+RIJX/z3ioIM9CQShxsOviF+3SEjXugb
a16TaTaSllvD0vOVYmDZV0iSg8SlUIU7WB/4PMAdBzIO6qLNq6bgoweH/A4+AvDLHhaXas9vwXe1
0S3UydVo89GAclzhN8RtgsmIBgPF1K99BPbZwWMGuj2VQlhhj6k9Qbb4kX1bVFw62v/k4ei8um0E
NG234rXc3exEZ4wMruK13Xp4wW7eBDB7oXjRlWj49x/9TaY+IKrPlcm2hHwCWY7uK6Qwaw0F+jp6
TQA8Aw8zKB8M/pPrGshhxy1oMtfu1LfY5a/dAtkV/QzOduWJCUbQDa+vWkqkiWhjDjbHEntInaFe
WBYijXMRjinAUPpIrD78hsKwj+O9h/vKZ8IS3yO5A32vhCUK/OLOzrjD1xIaNL00uJMIS8mx8q+h
yZPqKdVSSw2hW3eFBETLhUciAEJgl7nAriiNfxMxLf5kGCocipgLa3TwdxNNZ6S/iOFJcPTIQDWp
kNLQWtDDMeRe4ii8h47CvJ9iUD75H/p66SFK/kinMDreM5ufYm7s1mOi8OTEGD5RbkRoBP/gxtR9
MgeXcYmiei5iZRzmHSLBYrwPQ40ZZ/yZZgtOwehf9x0/PzNZNIZXCczIvNlYeE43dSv0uozZBcNk
1OKJNlwBGkSqMwz3ZH9GG0+2Drouyc0GTEX2iamlf3dGW4/5uDNpvU48YgMr2BggJSDD5BmQZu9b
n5nH/C/KuQofGd6IkTKXCe/yhu4akooQCRUuOsRX/dFAUwEG+wC41VnukROBo1MiujdEk4bKUOsw
YwuuimfV84qA0oHRI75utoY98rRcuwzc1XGRjgTkWSs7OO1nrBE7DeNzUGRJfkR1qWJDy+bc8T5a
NraFETE/Aw2t4Kc1R1I/D2NqA7eS1FtOQazX6y1jA1yTC2/NIPiAL4xKUhzBfP8llcyTLYG9hiqW
5Z3PgkwOqeN2oB145euiReOkZAReWVebypAn3YRSbuZSHynllqsRGBldLM1jZ8kLEDnWU5AeUX/Y
7LSj/gaKAgDJmv5qepF8tplb0905J2Gft+dxhKdg3XMkdno1bcRYOx8oxTBVTZoOWDlYl7YJ+Dbs
+MgNkUAC1DV68e/v3Zsi8lWqFVbp32AqIYqEY/yFmd9jyZOkKar5dwZo6U7Wb0mb2IZQLX6EeAiO
HYfCqBU/WU/FIu1R57nkDcoYETWCsUHgVRSB2kKJbqGSQGBL1jGt4GJu9IHBNwMi0SiX9PIve47E
CcgJbBQzPgUxKoh0qHNOQgX8vXJT+MelRzmh0BtdR0AP/hcnIuFs1T/jpAnYwYTIVcKNwDVECI6m
MGqCm34MiQq/P75inBE7KhPyAnnc0UP8BcrHUqO7juoDGJAJpwxOCc4fTJDC5L8rl5fG7hprehKP
YELb9TNJiQfSXfG2Iqyw2JXPAIdHBw6Ft6b1qhmbBOcc3GastuuEDq4GBXIfvMNiUO1SkwW5vyWu
sOQrgz/Xa0nletRlGsyA3FkX2FosCy9PeaIFEmUdBaOzQ8il5ViXlDRXpBMDGSLkpK34t+5a+DqX
y+SFqlFr937RZHaJFlnValLpQdjwf1AGvv6uQnFpoM3SsyFldnn5ys855HJXK9iIVHA+Gd2g20Jl
D9JAXgzoGwUTmSUsviv/xZyza1j76/FT0ng96QWvzH/Ry8H0UEbCplCf615SYXlllsb267/andqJ
e06Ey1p6xF2/koiPKz6vRzMS6FbckQuI0PEIVJeRaU/z7EnLpV9inp40lUc88eoznnPjzm1ooD1n
V+ueu8BQ82NYzMmC0E9Lh4pYFCAD7gkIQBIw3gPwKKZAnln1vCpeQCvuQ8XOK7/lipAd6E2xAWNp
BdioZxX295LLPPUowQba6VXc7H35Fonic5Bnd3+tLiJyCczbeKPafKXB/MKCH9foub7oSigFsqAK
Z87PNwcq8WopiDfeKzgdqh9fGbbUB042S50bpAJZBhuQHMifFe+bUDGsViqpKB8k15HdJPr+lp2y
3fn+njwgMpDJwRBigIMpifi3hZ+CEqNuT/rRGR95A9L3GMlwfiZlV8XRJ3KNF9e6gkIXzF9VLief
pfNMM5P3ch95NcV7SfoPDpHPNs1iGr+w066J2rabXcXYMMyJU6srwgR0rSQ1aMKUVlD1gU6FGsR/
CGzNPxLjf6dmgBrRmVILQYAT67h2hDvDQtBPhEV8Qo1Q+TfICLn28J+QZrVgy6PlwmyPU1d7aDrU
zqytj10X2QN7dqDkAS0O7J7DPVvmxzQFlL8bqgAhUVTzDIBN+MpaEaNIjJWhxQIwPOhPci6ZO8z9
WHfONCfqd7RW4EcmCEbtjHCSFkeDGwprNkAev2gICTRqErD0gV5oy3J+Hb3PESQAzPRWUfm9Zb6R
7tNPA+kdAiFoDfc5foa4IFjyyA2ouWvNEKo7fNUvOAtGP3Efa99h51kKrVHi0ZubU0yClJq6qbRD
/SvM7l0reTjWmG6OuFNhOYVGD9ArqtOhPcd1THAU+BUvo16Rl+FFkDci0Jv/qwPfzvWrnEr0WX6n
QYOpxVpbTPoZBbWq2zEgSA9/2lru3jORSQ+7+q+6ZewF0E9kxfXIeNhS8Ww+Cz3VABv/Ez8MoijI
wZiqIKY/ZvS1TljVgIDO/CbTp7Phv87x5h8ha2hIAx3kt5Oo90uDB8Z0HWf9rtCTqj+F9H06WqUa
EaFgrGsVTo9WPJ2cInxNdbCqLJN1TtITVaqksgUNB3s9851Vp0pzq2VBMtv/17gNkdpaFhFeewBb
/Nd/FSj3igFcL6G4kvg0gUMK4H9lMVMm2HRVn0r3DYWAwb2k6xaYoccKXdPRNliHHrDa8NmoaM+f
rfncpThQPyogRiukHsJ8QucDE+w6o5+BzAoVefNJnFPOnPahIqHdZwdSk9zgvmSjOnprFUgXmwZ4
zfwEjsi/A6Ymn3A5IpwaHKkqRbUKLR0/lTey7Oi7l3/SXw7mn3aQFQOvi247KkId+YwNbueOdrwy
ywITk7RDSXMgDaz4ODANbhYNx1E5D/LqXMNHt0rsicYnN7s6w1SZbKik5jHvyaQV0SNh8dltlc9G
jpxtTG7RZ4wns5rWQCRcqk0vJ3V0+E5wr5AGvGGTHZdvfspbvr2HB5X5QtQS7Noda5PNQH1/H0gu
qgmBJgYIIEqVne7Xk33/FXSWbH+25DgM2xsC/UjpMON7geHlhp7LdAtSS270dPFpZz+4KecEE7sV
HMcemuspRQHihV47uu85aBYXtVOdZT24fZBimuAtAnOvmGYsjjSgcArNDfZQSsfu9uIW1KzNzuzl
9R+EkGIrPc3aqCc7h3kxrAJYTM5L40Gu1XF4H91WncfwuHmPW0Ozy8ibJ/5IEm7WMGlYvgkGOrKq
4xchBuBK8LwI1ePkzFf8sbS8TR5jINq8OHUGPJ9QOGG08CqhNTAXeWwuTCW/TxAUjBhDONhuMCKx
r+VxRoytAruRyIRlbCF5SRO+En1JDAGwAOIdMkidu33x5LZteNvg3Dcjs43c6M3c4DojBJ4QRzXP
jEgICsuw8K9RdfIYXoe3pBFfo/qmjaMzuA/1+77Mx1nSCgg7irLx5WGvZvmWCK/2TA8uei3+zMbv
lNCuo8tuZtq1+Ly8yURCFBihOBgw2wSTk/lDOFNlQGzLLDtwcLcQKqkjdlqfg5E8yarPLxYzgJIL
kgGoCx8p86NnBHeCwR+9d28fWL4GJTzcOiOW0Rdy6HwyC7BZ6uNj1OZpXkQiDs7oWSsDjvfEWKPD
xthcrkFfxpVQ2gtMm0yHKeP6AM//v8NZwak/yYNbvO+x+W8AV2BqF0SYm4t03JDqA4hnpoxyfk0w
Tieccq4oHpbiYwU6H1CXhBZGVbmvzQVpTNsNfyAtGh8nnB+qlq2Iwg9ig6QcfZPMgIJkdN7Ra2A4
IjUiTXbYroUuaQBBviYfFFs8EhEs6KgKUBYgYMnItsCkggaq0addYN8mfINyn7ZI2w2pH/y6sLhr
PJoavq+vQ1DHW7QeafXHl8buzHcTujln+oswCjBJ0gAEyOUH4PgjjJYUUr3F4d4X0MEuwg5jfnGA
r0/b5O037dbVtsaqGfdUpM9fAHCYk5zdmdieSrDF7sN8QjvLeb0Tk03VY9OLA+IUGJEbIXrIgIlZ
s91Q2/ubv9cK904CA5ZFTOmUTsQJLKy+gftscZjsNg344lNHmT4YyNfXmntF6UDWCvMRU6bbdA5L
vsGO1auumwVVQwkN1aa+uPCYcXmIb/4L3owLePI6+Hlq5xMA+/u5wwbHzdrg+yXVPLAQ+t+ETCcD
j0V8A2/mf28d86H/g+h6TTKmLq6b68uSv+ST6/jFEVnfFME0NHrNwJwRMmpsXhNrxsPLSd47J/ex
vnGBKYA0sGZnTDzjEuj1siSkqjIre5fha3LlYZchDx+TLRrmlDy0TbQjKoXodviFjood5eSi7yp7
JpMoLxEQTdRkPN4latIyURsmVFJexkQNzfyJqioNJycmOsIPUgyZ/PnqbWEBy805OUWvSdnLKCbS
WOl/FomcDJoUCkXrlLDVg6RnAENZL99kfj3QJqGMxDMdPgA7jchx8AkgZz8qqAKaxIGy5W0eYzag
vkVLBsPpXyLB4bRnwcnl+AQP7HpGz4qvmqlp9F79yszkoSfKLzMoEh7K59/Oi8GrB6Hpw8fF+rP0
9f0TleMj4UfNoOybTMFi+iVY9AklCWlfrhmXBFyVy6tXjq5evkRFgTERKTlQVt1hrEzA//ir6YHH
HX9OwYn3cyCtlaovPPF/VYdnOwVv4LLjpHUf7NFwVQ587JSXiF80hUf7vjjClR9G2wq9ZLJqDJMX
WRb0xGgo+6/Hz7X0L6PrzmlMazv7+WBKcHiHDi2i2w29NzUutNky66+MZRovnzfuh2xaHoMdSmIa
7rbzosNsO9ciqmLfzjpX9rf2z8EEd2EXNIJ9o7s6hBb4NtNb317zFRdp3EaPiafzYT/Iw6EEq/Tu
ZE3t3Fr6xVDt8GDZTdbUQ7hDoEfQfGNxa1FB9BpGcIEggfh60JwC7tunjUVFZqZ+fuu3QPhwr9K0
pXGLfsC3GkTBkn8enW6Dyyk6oVs0+libKmZwLPz6HSMcLd4UDo4owleH9jrvX6L7+Aj8SdGaA4cS
fUF+BTYMkCK7jRR+Ass7RbaBzMXkGj+p+36EzIZ6/RUhF59NXlEaaeAnVOfWvX0/as5N45lIEXNi
io4zciX7Xe0U93mr5ZzB1xA3MOcxIpNWukHKt3uFnpoSj1KInDxsdSoND+S1Zh66lBwFRjejsESr
EkB53qkqj7/mvCZCxD9XaVO4lxhzapn2zATwO3pX7929EuPH4pBfB3uyHSnUxNWWZ/9k4LZEYhSh
/AuIuyHrxKO+wg0b3EP0iQoEqUEDbsOM0gHNEkKLs13tZt8N20jt4vcAwAIfjTb6OT5cB63H6Dbd
f1m0ckYtOjDD/bjcrjqX6+AMpJRBaKwwKJFV26sNzTtiFdjcHMWDo3SXKhqSPRwKbS4TtDGE0lYP
zE4OLQSzSS/PzU/RuMF/8OCTIzV/U9pR4rKXTK8D+ag0vHHfTa3xHLTtzjG1C0DiMaRsimilz62K
U7fafxwdC9AI7dKwzgE7xcdu63vlt9FvHgLop7JgFXvjUHsHjIvIl/RgCHHKyEAux/Wwn7RRe6zh
718ABeeGfQB588z5iiUuG9EdTQEIknSaPZOK4aBbusT8uS/tG5DS3mmtumaLXJR0jTN8CyDqQTQ/
fgrzu3WKGYJFk9WtjuuEyaJHvmFJZ4BOfAK/o7pJndoJqW7j4TWpfkN4aRKvibjKKt131TFMB9b9
Vgfbpcq8TQWql6g+xnumF5HN3dQMAMDFuTnHoZqYSfPpzWsr991gGgIa54KYKzCPhsnPm517yNWZ
jt7YcmHw62AcSGy4pBpo3XBkaYgqgH+NQSt1+8kdie21hkTLrcAO7sPdt3n0bog/BqdilJPQXNgX
C5XrMqXkrYG+5EAzCAkMCOzeviuxBYkVzEigx4I1vdm4VQ+kkdxJTILgT9fmh3YiV60ekok2BEIt
vIqHqot4g4aTrugm6cIAUp8x1b7dntxZ/lgpijHbDZ0823FlZCA4fs1PCCKui9ZUI4LRuQJrYDRx
Gogn4RGD5oKRY0whbSFkhcY6D4+e5V6DlVc5YJQSJl76DwqVzG/VO09apTYBRaDpW5KVelY5OD+n
q4HFpTQERojMmXX6YumnKzp3sRb28ugJZYWrKPofSWe2rCi2hOEnMkJlEG+ZBxFFHG8IcStOKIrz
0/eX1VFx+lRX73KAxVqZf/7D12Fjdy/J4e184EiRUAMyua+DCsyGBYc3ptPCYY0tD6uUEfwGYorO
jGpo0GnjZZtJX9dwn4BNYuB22yL5eEwar4el3z6kBLhh5yuTBuYlq/PyOessIB89Z/AHd/uHpzAT
nF+uLpaZ8JRzuO330iMDcv/XDr97q5nlZEuf8aGiXz/5sE46uVld6H96EQ998KZ3G9/Gqy49PT3+
23xNsk37SclUsEkZYZdy4MmckpsKz8ZtYf6OO7mrQy0XTzQi42mIUEnp4Q93MCVoxGLV+pJnsZ5f
NSvHiw9ECGIL+jwULlssafYIOtBxeFdih0l8Sk4ZuxxCMv03/Axb9tOHO/tlb7X3wfXof58uwNnH
E6aCzOvF+ggv0c76jvcV68OtBvR5qDCR2QeXVD9bvHwfWG7Qj9V/UBhcgJFqFB+khUQ1oThxm8WB
DvZu6pt7L8p7/n7d5lbM2AjoqxsTLtkV7pOAr+t2BZmNOy3tcc9kMetfh0PuZtaYEMINtL5IdKHR
NqN6RS7beKCMO2FD9Ho7ed2Rpu3b5iM8Md+wNTZ//Ci2nRYE+54zL0dnsBDnjCWQbvZjCVBroYLH
sMzeiM98C0wO4gsjtX/mIuAcAmgg7gSeVYmvgT4kY2hDqCI0+Ql0PaF+ayOYOg8qZlenQWT8QFho
yeWO+jDA9nVIgvCLAqzncgJovsIiW7XhOTNIHeCHan2y3uYTgIiD0IyOzM5Bo5lCFRxqBY2WtoQ5
0k4FM4XU6u0nx3mfI/xht/z8YseKXUIIH3/Sn98+mf3ihn8UvnDnmOFnL1ARFtRwowEYAoqXW1qm
GEjfzRabu2ANR8P/jml23+xRoLScP79BF3AZBgInljxVP/Y9xkqS3nwdH5CWXFx1yi1cEi9JYcfq
9cun3XCknZPcsI8PS512BoeOX/XcEzhKa1L6vd5GkOr2OZQe/nevzRZMhDWnzVlk9DQ2CMmMQMe5
BBrpyb1V8PRG7a9wpd6z13fSnr2SC7gd0ePtoPdxcp/OE2HUftISpios9YGSm1Q7r0GVNrPjqA44
3diJIScxsjFCatLoneIZcIBiI2SP1kQQOQGORMyg/vOVYC5CJQLFM4WYxpZOFBGmMrTo8fU55RZn
Te3s6HlrD5UljaGGWmqLoyUpTDJ+6fztseVsmCJ37XvWjz7SWNCfDdF1aU/3Glfe/YEetQPY9qGG
y9gZDimM5h+IbI8dt/d1e7R8ZQxP82XrJ/+4zMff8R3AWndOQ84tuUI8wtjycnDA+cxYbyzHcsgx
Bc7CC+CUgNyD/vQpGVCYpb/NNts/BjsvED4KgYAZ3z00eLsO+NsVemEV7SCuhroDjdQlpiJ3r1zI
Pzz3Cli1J9AYYb2VpAJ0V2WquMa661DsvnEByNnh6UL9w6oTHQ3zAhXiNWiGAH0G1vftVUwY4gA+
UfdnPjnp4fYjqkQctSsPAQTDVrQqxzfGFDcBs5+h30bQROYkqC7W6FJzZCvxK+6b2WlL/BLAdeW3
wLsaX2Ds9rjHVyD0VmeYVG51a/V0uqsOgVElZ2E/6s6qFFRrfF1dISF13fbRqfF+gMd5cH90lN4L
rdM+eBoOqmP6xOAalhFFGTxKsE7XGEOnrYOSHKYKdE6sDB4MfMD8IIphMTDBUJOVvHeoKXJqRz/5
DODKNpx0rLb9pMsUWrG716iP/casjC7MJo8WpcULSJI6h8aKqFxn0SLEguET1j7opb+7vLSq9Ihq
kaOL0S0c5HffuSQXwzwjWH1xovbbzkUL9afM1PF1o4ulX17drPsPprS5h7Xk0GC/8HzAEEazO6Cr
xKlekas7tzGNMyTjiGf28v57tM0GhwhOZ+jp6I/mh6d9I9BTNZ+trZJbuGxiBjapgU71ofaiflXA
Zpj2Ki4tSLO+7L2eEVwq97rmSQbYBe3AuXl4Hhlf85lPNI2TalQBmECVU+gNPo42P4TE0DP2xPET
WkkNGoEwD9ab09v7bxjEKKhbno59BezUpIEz/gtacde9/XFGapBBcD6DOMOwVI0ONqgd7pYIZcus
sZFkR/T5ZLwjMi4DJjVDzUINuU8aBrmcGNbJcN57BOXk1tLw/fC2czj0DxA9S+f2CvoHv8/FRpb5
HT1UV4vfS/DCcnApnm5/XBMBDvEedjtXPCzhcdc4Nif54DesL6POMTwF10BxsB9NW39/Lfs66Q97
tQO9BUtxVzA7Md+6BeCsOZxC3r0/JB7Tam378XH4CupB3HpAe/xfZHB1JI7ssH6BF5+ce8fiDS80
OOSIbZVh6d1RL7lG453vuO18Qj1pIHcC/d26ZklqzbrOLgE1LZP84+i5fmTMuYf9DUhx8j6GLLr0
BUHP2k/U0fNod990PxqP+kEeE0S1e8NsQZjDdHWrcEVZD756db9EeGqKf2ZI9kNMCp047NQOFxXX
2xvOxVBcoNGWIcvyxrgO6ioHOI5lsH0o43bazHDz+Rla5UkyXup5NTVsw+a4HsmJPH+YozJwhuGU
sidh/i/Tqv/HAzKFwfercPWXc6jdM4OkkgpmnI/er/iqjfRlD74O5H92UCGa8OHe7Ey8RsJTqLGF
kC5TmkJdYxYgyeh2Sdj2LToRDH+aketVv4Jexz1jqkTlA1p4aiY1N0odft5ig9zoNjsSLWHF1xxW
3K6irIJPcFodOUrhFzrlJ9sfkx8CKURLcT3R79P7C10WQ0BDjOvbR5fAH66l+2IM8LNxtn7PL6Iv
y7/2X4XiCYWejtkK95j97FO0GG4AJcCiQk53B3cp2tu3lzxvQqda31GaGri+AfMjSz5ZNfCVaP+P
zBfgVeKRtmvY5jvLI5ZsanS/uZ8yEVvtHZkepYmjFqZb8FB72eWCCc2LCfh1H4AHgbNF79l9+T3Z
zfaHDSwDgfUVxG+UD+myrBro3K3G1ymxv2Bf3Iy43Vh3zHO2l5Wmmve+86Ndekw6NeQ3ANPf8oY+
4IILdRcAouANNL87XdHCYk56Kp54PAGiJr03BmIJR2x9dBquG/egbuHahzs9/lx9JmGUchgg9WCK
4lxzc3ToCKsfTz/nysFHS3FGqoLZsPWYQmn9MlbDLYwKGQrVy+4SO0eKhe40cMiqQIXn1PJer4za
CjZ7FwPY6Td6sEuw5i4IcJg8QMaAph1jztUdf3FAAc929/AOqZ2+R7jcWCQ/18fFAVRvbyvxHb4t
rnfOLWG7C6lPuuYclXm0hwUIYYl0n9MYRC49pZTQFMJgguYZ+4EnkR6ANHSjba/vV3O471Myl9P2
0yuhk5odUd88o3WXkFpCZd/YJ/0s2ozyR3v6N3lBjkyOTOg6FkI3GsKM0Q01Si++Q3Cbt7ftM/zX
vqmQlY2cSAFfM0p8oIH79kTF3xg8QUcr/ROH4VMb1Y1O6Amcpu7LN57Q/D6b4/vvwLp9cnr2smMe
6V2u2TFTGBbw8J071iMC1dUuZXTvLyl1DHa7nnMrw/5t3jkvvsCvj+ew5E37syOzG33U1eb7VlbV
Fh4hLc7xylOetCN0vI3uajg5nE0KGoN7Pcl/wQUmNv21LoQlKCCD84gHEacTmmg8iM34AE9OsVQG
sJcsUmXIJ/kw+pd/kNOqhn3TrZfMuzxFSCdPwcU/skn9g1ztS5IYa6oYANCCI+EaZvk7KG7Qz0m5
RBDw/YUFuMv5FVYY3WaM47rAJb3JXlpdmRDeZtU5REYBcHUwV48Xw897oCMmZPOpvjSHfROEE8xP
s4tO1gxhXkiX3e1RXEY3gfUX9wF0V/QQRca1QiH3P2GERnYEWnwwsz2OBNuKVEozpZ5HQ2+ephhL
pJmKqwF/1MOGxcyJNWL/5p1gcV8ot4EUCUa9y4QQSx6rqZzvWLu4yGZlYPji44F66CHNxZoGK1tB
waXmgD4QXqCZlQcrZiyt05ghk7FKUFl41trgSgACz6LJPcoh2XhVBXZA++biUgeswI/gmAP6QXoy
0kt0DEDDfN38a3bu3K1VWaLiWtEyL+IFZuZmXbmX3NOlDy4IhwoBc+l++kDB0JDrJWCuk922pfko
jB7T12TFgQbz8EOqQ6+x3AfX55KAMNrppyc0uCADFmA7/pgjfB+2j/nJ6jmdu7VV0ZWLP8SxaD8d
muKtutTtbtazbpuSHDv8mWTgGkCYUoPRHmsH7zG/dKw0z31crbn0jM+z0+o2RaYE7STQ7pZ+sF/h
52uNMJlACnA0t0Rsvea99GV+uCtWq29t+05w9SBDUcmFBbCb435nXesI1fyPhfkLsqBSofwVl6Vu
ZYzqtze8gGyMTF7YWHjnGbJhMrRl+HyG+Gr2UWJA38pH3PCa78uN5/S5xpRsF8adBkixLUxAmIo/
s1plLLWfGdM+XxT79OALoiKk2en4Qgrgb2BNAcEi+XVtAzNPM5E/fkSc/6B4TLAb5C7ZD/s+ZicH
E4qITvA32IM5dYjtDoSm4QYDLTZTTtSsKGDVLfJVjBLkaiaFaD6/MaKM3vBjooavR6X/mcj4qvy/
6zpvSNeA9AEgX5sFRhhBPU/ZwNq0oEk+K8Btk6JI0+BsDvJk6ME+DJjT/Mx7bm9b1uhemZvj15x7
tPA6Y9aX957k5Au0hec5AXPq4YT7oSRsq4yNyWHwRse2l6pLRIJanKZfY2bY1LlgK1holGbNYQud
BRHrreteeVKdJ//4Qf3k1OI+IdZTfP1cyNxNfSIL9VXUglhCDWqKQ9wdfJUBdgdzQz3g9vAvQ3ih
g5PVWvcwae05up27l+jgnXi/l99yDnEv1YZ9HIp0e9sfPqJ7QbFymlYQYU8hdsPexy9XgoYJXwPC
q0Olfr0y17oBCTH6RumAfxJbN6uCMp6hjXjDERvGNIhEDF9lZALwwrin6LvKgK3ByrgtNnOQN0+d
/KDQE3QrESUWzycEuQocHFogHBB2QHZLKIBmE7ODwQxBqNx2YD0IT/gEZ04SAZGuxM2UORprlqSV
K3IY7MjMghlOiAeOcAeBb2CdQuZjQsMW5XTmrBSYB6yz1Ag+fGAhVciiKEjGdTpmii0zHi9UhPiv
4zY8Mmz2N8q6vuXJv39HW2c+4D8C65A1hlD87c7nB0sZasOtmuHIT4vu1VEXrCj7/2qnx6TiWwhR
8TwhN5A5BKi/jygEuCr++KepETDW/PCdDux27Zi90nlvJcYPMhZanSlw4RU3aq42o7dOpERaxCDx
Oq7GgAySQaIx7Lt5YBIdpmtnHiGoja4SEYMAZeNGtgJVES8uI5gumoY+tAzVOUX4LRCYTIyy0KS4
CFJgOfDB6ISjKoQD9k8fIgwQxnXCLWFEN9jzOYVDkhH6CCgGtZECXlhKIJBcR2PJC1qZ0JZhWnIn
31NhfABL/MkPFD+iG3swoWTKJ1ee0TEG4phALITVCEOSp1RIPMV7KPup/MQ/bieQKAtMllghYzd5
4w57Bu417MLy6x/lWj4zWwfkXdhA8sHZY+oJUzE+PGPpvRVw00vKKzLUuHB8yJLFII/VPZK79ZhL
9Ayp7MDv/LGQqQWeO3gPnyFGh0PVemDQvbnPzXvt0P9q8veFEE59ni/lYZEV+Y9x829x3bxOwaPE
JYHpzSMOw5unTcW7Ae42O3u5oh5LOTYKIVEbWQfNHKOOmw2ib7HJ41YlHgY/S8fNmlwyp2d9l520
B8NdQlpS+Nfe6N9q3fJbyNwlTXcq156gSrknJA0idweVFIYzVGbXxEwK2yfMgzYQq8VOS/7XTm7Y
Wi3F/QihgnjCdPglvkcaCfQ6Bjz4LEMt+JqYJ1S243yQRtTmUlQhoVhi40otUg64L2LrDz8lhnGI
/KNCaQI9AS+I56AZ5PwdeXGIx2pE9wI63KV3FKWFEnYXnbDM9kPnOihx/cIFf1xhuqSCPA3aiSST
/MKS7AfV1gdsZpbGxehhlt4dqeL19oPwGSjDHpfszuvlCSo0fnezOysG8G7t37/2qzTfXPQY4H8D
TuJxEo9GmzmBgUEgh2CeqcGPAohKFCJ2zuxJu9pQBl7F3iUJRKemnmLgZBZcTI09rRCfci7/QDX/
EbX2LqsBTYlGzdQj1AhVSZDK/RHBQiou6SMRBwiLkR9DvMB533OI55zK3fQ2223lGRien80lIJ/J
y/asdnAs3ksd/AbokK/zdN+YY31dUDuPi4Z/0jkVzbFYZr3dF2cPu/3AGOAehxvdl7gcKRtOXBZ2
LGAMOt4NXlWUNuamDFSsnPw60rHD1XvOvXhFr6JFFSAn0ovgmUAoe7epMq+JDYG7QikTstFcmSTc
l3DgoRFAjxjDLwkNfMWwrmf7lGXUcgC6oJAJUfmV3JOE/p2T4zzpFEKcqsL73jSeNkV9r+uQIQN+
dGa4k+Q3Mk7M4+IEAIISgeaL2T5AHba8yEqQjB1gbD0Odnd2IfNTSIvVELoXFfynstqMFdG1NOR0
VWl8x9lS2Jqyy8MEN98pux/QnJxovfSAhdbX7YT1+nkwWzGwEE5OOKAPf870FnxxXGOiDYTycFrj
KhPzpu/BZDLkPpz3gtpUsc7rrmtgNrc2+L6GucduRHxF0OZjKNbYgxpFvgkn6g3aNB/hW8elfzn1
DHeote7eJQX4sRPnEc36eBrPApkauAEqPHFv1Eqn0T41Npf1i8DqpTz9o2bZDpSVOgF29hTvNOh2
zDuT0uC9AL/CzK3P0jvE7EkfBM28WW2i1IJ5xWfH4+ThEDBgHXn+QBXDB3ur93ya7eCXYhwZ96UQ
YYGzWrojdhirNXvTJrL1hSWSOJgbZ0eJFU4OCkT9nz38cyDhAyc87sQbT0c/BSW3+JjeiUYy4sHz
2Memv7STqoGWtoP9nCrEZ25kvKz+xf7x0s3m4isA4WaJJEqxrosbLmkdHuLc7SbtoFpcovcyd9lr
kwPODnxFtgEFqd2uohHitkPlxI9nvB922D+qQPaQhlyWvfXY4YZQDd4PT00uDJmsA+rA8DemTeSb
tHn41YCRzaX4t7XzbPecnJL5RzmI0paBeghTZ/L/4akzWKQheHTMZ7pffmekU0SkBYU62SAKYjsi
pOwPeSHI/UmkfExr7w6DOD6PSbpIxJv7ON3HIADqEI/PwYe4HSSpR+yY7nZ3rK6M1T+CbePQB4Gp
l94D9SU8U5npquFjUA3BajH+k9ad2T5zRUcq3RkCaNGxvlxS2OMeZ54Iw+Uoky2KQQ08895ohozf
a6dva8EB6hnLDwqHZ2g4VRsPes1Wkg+zEZUHiYxP01jtqdz8Z6hwfDLZ6lnVHRKC1ccU5WbzweEA
qA1T9FbUHX6YPzVf67C7fm2tl9SLV2krm/4GfDnEmxgdYXuus8omOPr28R4A30A4odslFcbTfBFE
crMNJqdFd/XvoqDGhh0B+AztQhDt7j/7EjHOQn03/hNE7rWBZ/ydFmIGrOr2HXUSR5ow2BN+W9v5
B8MceBZOB9YZ+gFe5Q4AOVMWzDv68JbZtVdYpGC1TJGwEjqxcGHxhDLGwshFmABQAt6GGrYOjn/M
4Jg/mdpmn/02XZxZiJ4aYObC0H3THhuxhqZx3EtoYcUQpkofARYVQlph2I3LgYZJgo6dMgWHlbiL
MSLsWb3QJsAobwb9yByeGLXYsXTxmP7sYQ2D8MQ33F8XDZM8Xp0eynxsMIXxHvTJIAu04/af+N6J
I6RIG09oQmGeJXBDqRQUjvfDCIN5BIwPNo62bbgGzNDJG4TqGv290RT4IVjCD6Iqik17DHVb31XD
C6o/dcz3hM1fMS1g+j0isbAaln0GA4ALfwzIGzPfXdGJjD5YsBt08TK2XCiQE96zvfy4jgcN8UKU
rgwJEOE23IeuzdUAmL9jG2kUrUd41Jz3jhoun7fTbgyU9lme5sBqzx7qfzT/KowNryp0p+XX2C1p
S8iVYHMG5GtRHmGSBqsS93mUmDAUk72dYHSNGgTPcYo0gFacQqzZOyT4DBBChIxEZDEugx+D5KIv
/PgFD5HZ+L3B3sOQ3uJTjBSIXHg9H2ZaoiTPUP5CtxSZvj68+TCRhjA2Rgb3eakP8UJP4Vfq3hk/
vhpRqJFevKdJCg7SDl55/PK+2HMhIbH+JHSiQeGlO9fo60GewPCrhcakuQR6ysP0SRpRSTxw5O7a
350aigZHDcVR6MiBM2shO6icmt9iwtk450G7ttrjvs8F6/s53GyE7iqEjAtvTbLI3gPQDX7A4KCb
tCf+5+r2lje4h/4H9xLgUDIKRDavYR+z6MbYNojH8S+RuOCcZPln+B5/RpL2jj3Z6u2LGHnUCk6J
rCCQ2x+2AjdGPtj33PwzYCLw5x/bBBgMJBeGg082FoRqR/Q9PCrknKBE5QjHmUIG6//TSb+OhLUi
7l89ZwaGAmzmVPWvwXOth+cMehdGwpcgHz93Rxom1j22DsjgKxxILiNGDELL7rkr5uUbNBEzhQKX
TVKx6TTMAhdBjDUBrBiFdl3OtPyPFL83+AVBbbAhHn84Z9g4Z7AVYGECS6q3AbHfDjg2OKE5p1vO
a94H6oCirfJiABb5QBoBIPjpcVI6DbxAY43UwGGpixIB1SJRgMpExdPntBaZAMg2Q8vjsutcxzw2
aN+lDJE25u0BCNJxSatCgvLwkh3Sx6C9622eBlKADgUTXEAhFT5jkEfKL/lBWdlqafV8utnNfdnJ
nkN11rFPUZ92Q8j3/DBxdvyGGk24lR3/gY8kzMIvxZbI5n7+4WNep+DaPhDWeUKuvUP3HDPFj5il
is4URSgNCwRV4cYVMP+HCgM0d79U4MVxzRTMGKDeetKZjTyITafg0mOnebsdj5P26e5nJDEoMeW2
0/7THIoNSs0eQ3MjuBetnJlt3pJr+vJf/mFLrCFDuSuTQKES+A/oBfy4/D8sFBHcMiisG1S9etAg
6nK+I24D0IAnMZUHT0u1lIYMHRF19rKK+ZsFzR2NVbCf3LbMht1SWBBBDpCpju6+GrSXatCyuuh/
NWa9hJfS6yFDmlPj32XiAQ8CcWFWqNaRQhJpMi5hDb4chTTwR8xXPMZnv3kZIj3CQwyP81XG0IQ1
ggD3ZwPDRae4LqRNPFj/3H7xlptJs6R5lNoHC0zGoVV1lbk0raMDTd7mBoDzCKGRhIegvZlv8CQ+
0ByLa4XsDGLhINKp0/DLHL2LEZPYt0FuGy/oP7bbEljHIEPVAKw4eOc52J9HDp1DpfN0BxT9Z5oP
Hadjlart654C7HDJ9Wb2ovNUCRLMyRu8Gc0TVVPb5RcjcPaDtrdwA+lcoZBAB764vXmrqJwr0SAe
BZFyEWYhzjzU+PesSuUZ4LmthnVw4ohazLDZYrOWHRgJEmYLYo/FbowhPuC5mE3oeNKLSkXUlJp7
Hu3/dPa+3uKccVjnFXNI1ftsmFTjVCc8DiOEuaCHotplKuKsVmCmAKqb2kkzWB7YaAizAtTgthbG
OlZpsNDFGB/x60xZzshgEWs0MWvgl9jYc1dF7UUz10fuw/nuXWeY8+0ge9Xoqi4BZIcLxLiv1dk0
6GQRHeJqRbkxeO4U2Hshu/JVAKdsJfi1CGoKhKR8LsEMaM9ZIR4iNjPBeMqMzjHkdzX9+9+R4e6J
HygRECUHk2zITyGanhdN2FA/uoh6F61kn90HV9zIaN8ZJIaglrjxhOdBf0LAgSvxPndcLrCFCvmS
RwxVjzLr51SUDISatAA+GD6YYKgCdYg8+3+nYApMJ8iuAnn4YKguQMLJk7JRiYpYx81iAeG/4eoI
SlI6nYjp6VQAPACpH05Pms/ole3Df07Pk1ssYwzQNSCP7hQocCGiWaVgt40FUQSsJVVdrrv1Rl6J
zyyOCKX9R6VGDLccnHxghJkUYJIei+klFrJcEIErwMoEyxAokj3KhBBBBoBlcKhaf9GKrV4wIC4w
KnLOE26oXCYeTlr3O13t3Tf+2EbQCe6TVtpy+g4Qd5ehIKKlh63SsYLFMBrAoKQdf4LkTN5gkPSj
1sPMvvUA1pN956D/sF1mOe7Mk++QYJEWdDkKPULPG1IXoZacOZpy87VWLCwwKQhQZHS60AS+aBos
42cfT4RBmpPn5LYMsaluVxZKoHDyxQWRe7bs2d20C7XCueMlPlKfeD0wKzWGrUwuhYSjaKabydmB
AQ28feT1x/9Bna7l6sCEKxYYSj0ZdKwK1FNcMEYTo+0cxpwz8EbA7SkjHLKq7Tc1AJI9ru6ia8Wz
P+JBST4kjmcRF6IBEMgUAkywivkpsesQTCfs2oiJEBydvd0fwtcACYe4CMlNY2HLD14BjMQBTWIL
3/6D6S9Wa6InYXDKFyzdU1JP8TljrA1RjqcQSkzW+3sydgadw074hlsJgBrUYISjkKiFLc88H6ZJ
ppAEKyn0xKXi7dtTRLHKLTc8/GgHOZNr6ZXYKFlJR++wpiwwxlTOUKV1r5VUwx8tjjBYtUm+Yqbi
nmatiewsp90NAAqfAzm2Z92YXkm+0Spmkgk8iUuDoLCaf0/g7WBmnT6yHtwhn9oVWKEtKm6Z+gBq
yqzpCj+HRg1VXqG4cQAGurdddNyMBR3YefzqQ9G9MvWSsA3BJi/2awLPJhUNn/hh1BPgWvQqWCsw
jWJfhAD1s/H/7aOEhAiLgLvNY4QvwwxXJei4NMLBonGqHYcZZMFuCOeGJkYkgPBqFbZXKYs69itp
sVF9IDgSKxPA+5d9F51l3CHXV5WwC/lFUbzndkIk3rMZSvhXIXA69gcCpsLOn/ahg/wDS9MCa100
hIvxmy1MnR9svGNhJSEtTrupNJYIQ5/IBGFbLoWpz84GIp0Ui4UUgFeWzMym6LGwWhxAqP5i7qky
5H4t2/BOR4ZXCBrnpgGDJHZVSFzYO0EW51vw9PEfmXWdrDucKnYC0PnSbLYKspDuGidE2mLI4fsR
OgvQ5q8jlownPu5+ZIx7o/3wlF2zPpDArG+gV1OB6mZqZCDeutGQXJiD0T484TO2CMZt2RNnLe4x
GNJU9rB58TwxGfMENFUTZfwkUQDugPPPjp1x6abhZ5Eo8JS9zRD3bLCfKfQkbEwJxGKxPfn6O5/m
2+o4R1+zvhlyPYBYorIAh5YC6zAKp7/rg5jWhC3o7lT8sA9iA+TV00ll99b1vxzDtktqnuH+L/gD
54huydWeYnhDrKRzmpwwr9lymK9OXZolAWj1OYAHBkGlKwleGLRhH27AHABwjACcAX7qwrBP1lyL
N/CXRiTbcr72hsChg196sLx+KFY8mgfFyrvP8uQx090Xxr/EjGJfdCh++ON+CSAf0Xb6h8UxwtZ9
c14bbP2D+/CdfYYI6wBg1oeRkTxIZdQ3n12ZYeQLLAyA7A4PTPX2a3VDHfQFt+JAwSb+ejD7dHXJ
02XqpsSP8GUp4tD/HhgwTJ2vrS70jcFWtebq00rgQXxxOs5lWI6IE4DiEn1A9brIC4Kj/7G6iVj5
U5QR83mHGLWmfbf7OAMtr4Pb3R9twGpPXto0BCO20K9hEBCua8H+bN3tz14I7kGQzMvqEe/DyeTm
dgdddoN/ZkNDTgN+wapwORTeNgi56CUNV+W8dNHBTUSAR1w5S2T39cVNA8dyWi24JfZkSvKtMxHp
YZ6SVn/zH8ubr5G4Lve+RRdWJjUbhrg274BA/c/HOoZEe8Lz2Z3xkffaxcE9cb7ykf3HO0DmRz+K
VTvb7B7Wr1C8Ij3FvzrCO3wCJfuBwvIbTcSJ6esT2jGt48s7oNYJ73E1UYtukTOSuDOApEbhU2JO
gCy0wPodn4ObDybHG7z5hSO0L45Gj6nu39zTEQOmPTsSXvCww7YPT4+QYMhZgjOmBcfNWkvCK8Gx
S5JiTyxu+s2gvPLYQQJf0mc2/gu/tuFnmUPt4yIQQ8tboT7n0WrQE5Iq557HegFzkae0jvnEtON6
JHZTJRrGfrB7kfaCA0JFgO/Nbf6udpfOBvIPWtmriy87TEP4CngSOn593HxN4pbJtnkWpbvTVE5K
Y+82MLrM/t/fEepBjTXiF0+Ii+eH4fKJ2zQERsQrXhV0cAswlXEXz+ej/7bfdonwFjskAl5AIUVd
ZXdCfcNc440ahLNsIZ7XLCoiNgGLJSu2GrSghu+uvpz4mrz7kCUSThx4rMDMgyWfXKvN/RQhKXSx
ncGlFKv9aiPJBlqI2LgfNsnL41WbYKgOMITQwvvBur7Q6OqLavR8mexfV1IXGvj1EQvmebXvUH3+
YG89deCdAXKA5YHIl557rYFc8qfbeTkQvDrHqKVMWFs1ye6DNm5hBBV8vPUtWzqHbKmhAjIrZhgE
a6zxAgZ4bnAIm579yXk1QXqrS/pMbT1/9m6ntwGeassyMIp+eeEOrhaPS5TL3nRcjbsKFlq7FlJN
m58M7zDlSaGxuJqDweBMsCEmpKU9cIijHYp9PLnIfUGEDvY0N8yvYrOugLUlPru1BIWhK54SwBo+
UoTT07Yf/n4mz0w3AmUj+hcqqmFiloYm1odjOYzIoQSYALM4/4lfChYAABpYVFIa4PaouW8r+pAl
ABoybdm+IB2x/qYAiBXyJJDgmT8qZwdDwZ6pNA6txLUTHmZ0DT9EQ9hWyazahQkrRArs87IV+/7d
xuohCE5UDWe7KDjw1nKiGxSPUM+9w+5C9jks/197BsRZzqMKjOy31P4Q6Z5jWSZ0pUTrcOH7H1u7
em98uCeXk3yxZ/R3wwQcbsz8N+n27daBc+jSG7SvNiBPxz00PC7CRHzaKnklkjcuBnJlUrrE/XEb
/mXfPrzLil3h5Oyg8hFWS1lYrw48hORigppesCP6Fuh3d7ve6G989aO3db7CrY7883QcdQL704Qa
Fksrymfh+Uf5KvpAAzBvXCbiSrOoFV3n6GIWnWSBt3nbQk3qZg3tRRbHttQZpc2dWcQoVo92UqwW
C3ChBX6AeYz7EPQo0ZN96U4tbsYxJ9sUGtJYnFtOpn1EbRZH5A50o8l4th/MyDZdxZ3MpVHFjW/J
t3DExgmH7fg0XDVmJndDV2j4A6bVhJbyXnF0KCiKX+5C92I6MojiTJCZtotjJq3kBkcoJmH4fxre
4jTD3t1VZ1DFTdwC765xt/4e7JUW5jVUMS6NImsg2N6V4OBBLTgBhzCAFFiAlxwXH5o+qb0Wi0Yu
HPNuG6hBiO9IXF36HSoVqlaAfwAjJrxpui9SGqYCCwK4mhYAG1UWSrqc9bwQrw8hA6a5HWRG6LoB
bBEidfIwA+1KMS2NSVtAJ4br5o7cOFCSrSfL85m6JiyRNHBLoje2F585UzUYQXuET9KGAwmjdhto
FLrQ1ldx1lhBCwNJN8Bm/TmLE/IGxWgJ8uKQOhmEb1ateS5a9fhDaw9BFIwDp9BV4rqCPq1Wd1BM
kwkI0bwt0tXhjOW41Sg0g/fALQ7iK6IjCmei/ysYbq+qYYIBJ4tEvOniGL5PEAStYWr8EefJj4uL
ZtQWw489iYcIUQB/dzGIcQxvCHJHgGursAJCTNOMv7RP/WnCaOOKwktaNeu+YG/iznSv+GBFPXKh
egkbAsYWIhSoW7BYENeqM3FrkTvEnz38LSFW1gj8O/dbgEyIh7a02umnAKeai/VcbvNW0qihXRFD
DzFrwveOWveq/QsCRahq4vyITopTW5IJFzHkyxXWKCmDYFQlM7ZU4Iss27ukjekBEUlMGRZ1X16D
6YZDg89nkVZJpESNo99c5id8PuIxuGGsLeXulFpkfIOFWwhl+Q7SaXOZ45gHuPlfyMl8QOa8yQrE
Nt/ycAl/ruBLQ+fh8gW481iet5+PDsGoHWy89DDVUtAPLn7ywD1VXhe+zRZlAKfP28TzzWV+Q+vF
cxu7mfjc8TnTjDTJcif4DBOasY6fM/J/xELvNMuuU9gkfpYKB4d54SgQIy7CFKGN8j28pE4EwiCM
Gv5NmvKBGgvRCMjZ4rHh6eFqyJUKAkBIhzt74+qEfIaebO0L8Jac4hmyAlxYNKySuofjgUKDXKW0
21luC4tCMKK3ozKlWSx6E8AtHfEqftwPjscAugDQ3D/3T/PBGlSBo+CATj4dO75Sipnj34Thwg8H
0KsjbNsW8l2V4ZrzDRckJityLZOEhxRpzJW96ObbrFH2yhU3XTYvKQxYDlLo+DzYUcz4KpEFl8EQ
K4F8QUGSq5jy7uzFkfBN4nFkWAIFnC/FlsWERDHZRyW1Y3f0Zu/xDGEJBTVjPcDFQ7p6USmY1648
Qzg/zbkn8BPIgBq5Qcau/K4thkU8q/VILp/ktBpcxAW9LF0wuNd+A6XonPx8bk/xquhfP+g5D8Oc
c8wTyudLGEFKlHWnB2ROfGohEp48JBDEdTSAsbw9TJnUYB5O14aq4x86CwzjZpk4Az2vntq474N1
qKOXDtqTamc3F0LoA86fpY9x+me6hvp4vM99OKF8/y9xsSeIvJzOSGb39Mf/0XRmW4pi3RZ+IseQ
RpFbehBsENsbR9ghtogd+vT1LXPUyZN/VUVGmAqbvdeaazYcTC5EMAZuqJ2WvnSJd54n3iQd8Mmr
Nfto8MC8d7WIARfcFOES8lj0wVjQDylQa6G3bLBPYnths6/BKN/wb+mToeqAYgoa2cZOwXowBDu5
ZAxccVUyGMp/knaj8hiZtjFz03pf1Nns41TQXSIuH0dHo/SjRHUe248iQfWEZh7tCEKNfaKPXKYk
NkGtgTxOiU+UlU7gEskuIyolzba5s0P7wTiwCU/D0WhskMqSTG9sc7vF06I5hxaMHbdMc5vCN6CM
3DHLopTHXZRVPEugUhx7mAdSa4xq7Amyt9VGhjGlHqOV5KXGhy6N65dEKwMiGCMv8DPGXBoaw/nu
3N9RRuxoddYjcY0539wRljFOJMAkX0ZXeIiobDXeKGMZuhiV/c/+bsBmeRpDQCWKgiGRTJ8pCTTf
+QZMaffmW07g2a65oXxhKEV80HMloBVTu+yZW+adtvrySzdgr+wSIADNSFqryutybjThDH656Z5X
jdjpy4clpsL9IhV+ChAHlDbwvbCfEAokABiKZIlG3Y0K5zk1wpKj42cwLoZ8TGIIf8fcUGYE8liK
6D7cU+ZjQIjun/3kNU3ZdRcJP4ZTLDvBGxHpGQz2FnEAV+Gq37+PVyuDHZhRajib7a+A1c4Eh23P
u/vZ7/wMMcXG8hoyRhPZ52yhOYuF5s2EPs2BBjua7ZztEz9JCpDsHOzhf4O2rC+DxYKjbXaKbwJl
Wxo4Lg8nJ0HdFYpTo1c24e8GIbsgW7lB04xX6gO3a4wHfyjP2X2hImCKQsQd47q0PSc/un/GyBk+
k5B6IN1SEokJK76pzuPrpFsKpSUuqkf/oGD9zQGKWxtnG3sTGtsuFB8xMIB/DjDnqz/9OWPtA9XW
g9rP2IitLnZ56AG40xSlXHwCZoaS7QWDHAgNJNH22MVP4URAPvXDmXhbIeKQ5dKyGKaLJa08irVD
BVSOZCJ8nbC3T8zgBNhAkNiO9UerTBK36s/4Y33H7XvuiL/dnSd7CVI+WjqwFOtwzTnvZWmDI4Wj
UEoHA2pE5cxqXDylvqgCK+svJF9afsqZNOIu2KH4DsI/5qbJzJmCBpIJFVnfwKSBu8ydFkt9SQV+
NwY3iDfefiAGegpHFLN+8GvxG1tGjCVnfK1kb52wNgC/eAGP6o0DdTFLmKtjzgjI93MVYSYh3ANp
VcB/v3bSnIDVRQmgmoyOFiZYH3NXMNOQOBpeC1ti7BdBDVm696g7NMIhRWqBPwnO5jjFsrhRr2as
zwXJ3BvwnOFmI9lmjM2Jya2zBZT7EhdLbiDZxZjcAYmLkxgaHTZ31hs1vhGs2DbNWYOjNitZyVRd
xFgwCC/jmvdzhYq1MBit4eHJPA2zP6c9uJTQGuGvfB1UBvXTq0q/gHW/NhMN9bRFOuo3hakE0/E8
lsrmSMWmX2T6tuUtU9b8FjnlHP+ZCi7L3DgiBDk7D/lcWd8Um9vHlLjENDtxXKYEq8Y3SAs/tG3+
14x7ve/u7Vgwmk5Wpx0OUINsOuFWS32SZJk2EjtDla7rlEj9PJfCI6Q2Xjp+vxVkYUeky5ADCUpb
3HrMrPAQY8mC/K4p0u9W6As1B7Yo30b93m1lXUoqQlCsoifqAojvocfzloXMtvtqTbbVhfJti2qR
CgoasZ2xSSUqn8kLMWTjtOQdbZGQP7x1KvEDFGImk4CzNVi24mVcPb0moS5Mo5oEt3NpH0Tl2nAM
mZj2ZON4JqvOBGg4RXI+K1J4LvCMwsMAnpyb1SvWf61AOzr7sqNBVZaqO8U+eJSF5O0GSF+vPb3D
dgm/hW9OodTd19Pc5151U7oVqfzYPEDE2YMT2Mo/IrEc+6Z7uEJhRYvH6JZCHTbgDeaPq556769/
P7l3LL/OPQQxj1vQqcP8EJ31rpZPYP0SpcFupHSFq6tCZL0/syVwCjzRcH4SPt1RaHjEjKZ71gW9
x/jlN47uEmtKBKi4hoFB1WT6VvYdQgfgENz9Ng67N1cN9O7Zw4HGWSq9NxZ5hFJeVB+jkytnqmfu
PsxBVICMI3hZiRHfuPDG7xE5ui8lqS/+DUXWnrBiiGoD829ddrfsrYWXlqchN53xXZvz5es3KgyY
muN27nmkPtAO0+W8/4qv6P8f0RdclYwe6NV5UM4pWxnoS0FbdMvB6+FWe3+hnh3z2n/FTJwLt8IY
FDo4bqpLFtnq4y5L1D73HkOMxlTr8kzCSRykedIcqKFCKE68bQDH+O3a3z6AwJja9F+zyWmW33yZ
PeGvBz1tT+H2IVonIjaF6skeboITaPLBxQwEPJT23x/BzRJK22uujIzKZYaHRfDHo3I3yI34eosq
vPfuIjkz816hsryN9u5FIjHso27Z2ZhSWeRZWbitLz3slWlAi6YLPxaWNPALRkONWct74p4217Vo
Cf9lzyf7/N0vjG8ZEl9hRuw6Mvz52HDncOp5WpOPjbAJ22dPH3aG4nXbQp5QOLe2B9mCRzbMtC6P
kfLBtJyjlCbqoViHyj1RxqwbQHpkEYMvIA3i5Dmfgk9hN9jU2MColWez115U5i16A3Y2UD+PigKy
MCeFQnkgGARtE4I+mVVMxFZXXED3b4smlQYFDzO2K/jZKAJkBt8SSkwCAQw6GlXAa8Z5R63CRvoL
ILAPD5c9pJiw/1KNlRxSOoEch6wd4Sva+RN/UXVHKJfs7EyoJwAWhsXWjwLN89pbBaPPyYqqo8nR
7N1q2yMvDdXkBuEXedik42g4QbSqwFS4CpODmnPWiL3lIStOQQmHqz9rD1vQoUhscU1kojcoPpPA
+Mkin0u7ZuDjKiPGUVTOA0CKzmRhzOgHsoxwW06SO3sxe4EOAdmExCsSit9u5mRYV9nZc5xm2LY1
5ynDsmPbDvs1E7FrCvxIC/Ich/VKDJIKq3g52XN78FSomDnajqtP495KkWfA3F41QDe4Qcl3TbfF
bViiLpklkCtbzMTEPmlh8hg45XxlWnqDcmyPflPlbILH8AJPYV3kPGHPISgGxpLhChGQgbmgjfJW
cVA6TPLg2gP1wfzAI4RMKhTO87e7AN8Q1n3UeYWQVfyMYgwrMxw7qFraUXOH1q04O+THP2nE3rWr
stsn2F/crIIOTpZLkqfAhk6SvHvewrv9ccpK+wmj6h2J27jiJasjPmKZgXrQyiBnc0mFvkyNxuT7
jotM+CBQHnIctPA3VrhtdnOghS5KomY5bhgsTsgrXtnhHwgNpbl7pkoMJ8t6M7iGUdIMcbziKvV1
/LuQOzoKtRJV8QcpB06XclR4imgENeRdylRkFtqeshOtosGroBykFoqaYKQjlivFHrgrF9jpXzuY
ezLo9LgwoFqLUhJSeAmrhEvLM8CzM2ilR7uGPsMx88B7B6uKs93eMJVTw29Judk6Wu24aMgoqqlx
siFfuJMjvNa+FhMqqDLrwb0BUf4JSRry1hnh+1Jg9+PVmq47hTOoDkEJNiGBaPNTy5vW0dT/VBCU
1ioDNtbQ/usYRCJ/ZsoD4ZAhI87Om2VnXB2u5RIbpyZfWsKLWj6zdYv9Cy7NXPegUru2i4ov5eOt
8JYD75MaoIi2RwjVbWet4xvFiOVBO9vTuafcJg9Czt9rYuwuqS4ma0y+mg8Q/GJzYN1UyRy/gT0c
XU/TvdKcru8X76NY77dfkr655YB14teOI5CPWXZTdpOfPox+Dx0W6qJ3kpmw6SkPzyhOOGot9W1t
QYgUqzkWkG/WXsw8jmICyj9IjeBRXW1CDWykAHEH3Uf0ZlJ8m/R6jQvJ3a/JAdsa+evAAK1+Bfua
0IPQvzsuKczKn1I7NmB6wCRrCFgXYEDam5d/JlFLlv7x5pX7efj1yWmT1MHE9qjj6kavkFNfYLPX
EeCSui2h6kSHkCN46DAqwm4JawFyF08ZNXB7eGCfNnh+tJJhzPC9qhEvd6zdLtiZIQySe4ALl/oJ
96zGEcyY9WcH/mvycD8oBJwKIqkMv2vnUEmFjREZD1keLNgXQ4hfgE8uhSGFvcJM9+svOFsCrDeO
TgF/EgSFkiE6d0k0PqDKc/bjX+bXb8ureJKEa0yOE/nuNu5JpUs7T4mNnaeQJfUUf/ENVMzA3ECG
6k4qxdGwtOurrNefrTn7cAcSDPuife2QNelTmZs5Il1Evk88ujhJG0856Q4YrPNvpxhcvZxp5Ru6
ZQOswroJk6KpjFuPq7W5vfaizF9C87Rb4QZuJ98GgE5V/k5X9ZFn/2SAx96wx4figsmI411e4s53
txZf1RLUXbGo23ByNsHr1ncet5dMt/zzbHuaNsDqOoMQXSILdy8MKi3ua96CD0BY1G9e0apgu3L/
l5i6c23wM8PKGmIw7Ihvrx1hv9Z/p8hBNJPapk0TzCrg9QQMR/haGkPzEnTCJZfJ3gq7J8W6x4fD
VwsDXgSiohzDNkSxXhverewmp6c4IHtZmA/TLYJYKcOPQlW729cF+/PB6WBCjedne46jBSTEUJSs
KAPpa5+UFNgEPyFFhCI+AY6yedKPCOAuTr3R7eWXo/6U5SnkCo7npv1Q5VyUiE5Jariif5/QliOm
x4lPnn5qPSDWrb4BZkWiYLX/wA5rSkNPLI+Nu6BlWldhh30N8q4Jg4eDU518ekAECeCCTAKojPZs
1U4DHS+slB7SXl4U/9MzJ13CdvP0FetsyGM+RLwn27J1ufsNiJ3O6vOFByTvVxCAPJUWsI8g9ifb
Tbc6NITBtuIt0uJLbWb9JEpxy2cnG4TLhtz+sMSBam6gkgS1NthmSkZCQ5B96lhAGuuxMlOuInNf
x9d6DNkXPqn15YoNfb7dGmgmf294TxFrhYPn2wp5DTgxbj9DzguC8Bj0M1A9K13XMAsaY99nI07X
aKWs/d/FQpt21yRzvT2bW9M8HLwH6FgpIuwWIDpTPZfSnm1pyrZ2xDicq+OG23IaykVF5Qcwf436
PMp7yn3tSTF9AaoDFuHIjRcevEVOLnSlnKB5lIHsVaDtmpO94abSdDH24RR6Nqz0saLHqoJW0yaL
RT4+CyrnjAq/gfxY//bn9QXVrEpyKjDB3VuhYnBVloMMK0IRPId+c87/amhmWYLg08LEyq1+x6cS
xjU9Ww4gDPIJXgEYMAjQZZR1Jn3qCLlSTAyZr/nLjdyrG6GBLR/zaT69HOpNIFUky01s55zygVn6
BzF/drZ5anlm0aCnK+CtJfYSbvMFpygnabB2yruzR8a0752DB8zJou2pX1vtOObeP2DHdF4Y92GV
r06NsVH271pEL0LoyWd0bfY7JL4WyR0yxcUtIVzu3Tw4fbrm3rmlP07o3UIdZqIclWrhzhzbKH85
6OD6xYQNimcI+ivI7bIcfKtE3ykdrH1AbqjTziqE8Ui/bhsmRjXvv6Y6XNywsq3Cbz012IwBOCbt
b/hCJnp2dWgSSlsQ3hftNVT87OssBEjnzqK1l4dMakme6A9hL8hpcE+0PoLYnBUWwSk9Vt3lli9F
UMywK6dYop6mccIRqDkQPIwZZPJ0GyN513kPuqDg+4DJcMTIceCwmbGFypLgIuOzOWCqwOyNpQaN
gPOGLZeRUd/L+isYmpjS4I6rYbfmIAUGYRtCI0aBv8Bp8ObzIrJnEdJ03dbBtoI+nKAOpPISZzBx
ClMRxT7CV+glkL7TPE32GQl8fQwrGh+PCZVWBm0YGJhio56DEH4dXog0+EULEEiABWRn4snr9MuS
eg3CraQZ3HtF8P57hJ4JzaoT4SElNFv+IYqPj4vNqwR9dKJOZM5MCtOK0eHtT+hrZZioGH9y46K3
/6IKpp4T5t5+gPma+z47bJIYEULUBzPCT1Zsp7DvjDiRP+5+8CBpCjIaI/i4io+9Nz5jEimh8R38
eyqEeLHtf7qLF1iJujv2uGecMfeJpJCQzovMpgxPqOdx2iBrNipjsH2sjMTZTTz6a09ovuiJkETI
3GPvN+hcyGgl6VrYjzLqIXeHQMDOMMH4C1q99rta8MdYBE3bwdhjBYaE7sJdNZAfyoYrlslfhp1n
qGhUmf5hsB9A6NvheGYfsNrsPWIx2HjEuHVKJu4EOFqmmKTTGfFwxqSFiYAnxMqsdBroDQS8rCwc
gvv0v5Qss8lnCOrWdT47jzNmto/Jc6bPELf9G/+rD1U2uBloTtthbRrCnJUJDLRrHn48oxOvxZaY
smkzs6DHzIquBMZ8JuLHL7znx4xq6ntz2gvmT0mzV+WOU+wq5Cmt8GDTakvIg0OiBC+bY17LvEOH
2YypaMcuaRYNxWGADTDMry7TguSyuXPB/vkmvaGRSpc0uCcv4h5EuMAZTy1toL09y+lCNNCj20ou
kDku1jqGFN+Y6Jpz2jUVKzaGih+3FoX9HeY+49NObLjbC0x5yQsBGHxYWmVbJlb97H6IMyhEOQX2
1L3h64aWgbCOMZqutQ5B3OjjH5uws0C1tG5YaZdAucmEVEwIAolpJeQohqjQCVLQ/xYSKDiTrUM+
i0RQNUYJCzbG/9LhKNpmPNuzTwQ3IJGVgOcBlpjYMxACtGARVfTwtCABYnVhpTLUop/fDPfb19qR
J+GJ6vaPgeVs5gS7MwytdpeSebPBtdR77kRshcHL4IkwZGHQ+TunrLX2kuYfGCqoub7jvEq8DzFH
y5CCiJ2fcsN7es+4Gf+5LhQFxtJtGJoVlL8+/qLDvQcRcdl/Owdy2GEAA1xSNn3GOCg9mRoraNZJ
U2CsKT+FUcVxy5FJP9dAHPslaoEPqDQtDAtUaJ8YyFaDanRsOYx8H6vy5RVjkcTrIaUWDEya+sNK
PXDobYvtDfM9wU4wqKZmPQDwskVy+RRvxTDgh0Uz97XJ37EYkTRpcDnAGIMzOVHszJs5TvBcDZ0u
HIQrrpN4w6pkszG2gJuCybvWPZJKice3y9EXo0eg2044qkuQVYYOLrzX8Q0s4UUGJ59U/MdximCL
KHqaRNwxuf6Mm4h6RH8sdQ6djB/+kqOAq5AEnObNCfnB+gQXBDzJC2Y2SJM6lrotR8vjACcWeHag
X2yeWNRBD5d2BhSWyoWtmHGl1JVyDMlr8sbTfb8YXvq6brWQlmZUtKZNRYtXMTgmNCvBLd42LI4F
ProZG43d53LQugOaE3gaDIsRAzAIAQAbgFKMcmTqchwWQy+BHjGFBw8zQOi7bCUs3Av+azIEyYBr
Iy49ZAZkIFRXVC607XigAE9Q+1Hav7hiWcHF5I3Vq9v4uVVW1OMqJ8F+w/wSpjTdOAy/fSKF7mTh
kBfQstggHWYHtDMccsyhuMDMTuXUQ6xkH/o8mNqqwguKeSYVGm4VzMZI1tICdXtxVgv5yAY/LDPu
7mzBDBt1CWIaThBfmxpT7C7y4ZFj8LrNh3eA/gWP+D3RuiuJuXpP2P8Hos5hpDxssaOCUuKFHxF5
tv7mbPgnlIxQB3Cf0ygBiOd6pk3Sjd7MnBtMTpbRly3JV2Yl4bQ4qkZ7dI/1DDx++O4WHpNxLRxC
m+SU+WCWwTSNXTb3Npv2kFGaTmGGbueDsCaj1WY2vtW5/eTTytGPN7LIt1bvrThtNGtWPxAcohav
QVQQTQXXnpiUboPuO+wzPQGd9FZyZxo2an3sJiQTqeAJv+KKKEE9HiFI/qB0t2D2/iB+OtKMz+9h
J+jNsRr034iJ4zKo6QHTfPHqFuPOvD3YDiy/5VtcxzS14q9t+B+HCcrdGzxcff3hALA7UHgPPUh0
rYr/Ok2KEGjBu6615Nu7OUV4jiHDxpc/E+Gm1fA/XsufM2CGmocY4P6yqZ8GQiU8hkgmsAULMWnA
qfvFRs+86+Ps2R/xhbJ1p4X9DHYVfGjDPUz1DeOJEzQMGRhiHxrqEI4p/VtUQNgH3C/IvcQXQcrd
w4pNf1ps23N90HE6GT+NtQ1dHN3gY8VxgB4vabiXFTKPuOpecWGbUi+PtaSCAQCPcmEynoVhhNFN
yy2BKHeHnZYcps2Rjo/CBzXOCDqxNeAv696wGoIv1ba/0/rrsL3jUfhyD4UHODKurwGQ2gdP2dxC
MbIcIAQLWrDsz5LTcBlRdMlUpc2vmxM/XMOHS6kCcNjv+MarT3RYfoA6VBPYCgxus3r4iuJzVvX2
CPsIJr30rlg7IdCilfLr4WeQxwDmXmPbiYFOOCUN+7IzS5woP97vVfLM8JXoDGKiDGE9zzr9DmRS
bXei6LYfBK2ollLYz4EE/JX+ZfwJzn0diRss2Vu/RUM7LDzJADHmJ9pYKZ/Ro1IStRFsaHMYpknB
37sqnAqThm7x+AW/yFwFawKo2C9I4v7bMSJyChAaOo3dM8YnIayxEzFsTFLwjsIRiV8S4tqKnqxC
+QEa/N4nrncvF72Ie2MBMbHRTevQwzoSs//k5qzxHnBRYJL6GM97f5UN4QHCPMqmQLPn/MAkno/r
JLdxUODj42brG6w/7HiSPGzyS6dXoiHBDsqCGnNm01xkcoB/XHbWg8fWxyVtYaUhnifi2eCCPmDi
9IEZnFNN9HFXTm/TN56J+0U+uk+N+R4Bf6d375LIytDZxLbviPwgeQzhmcLQAC6qhmqMe553C5vO
zWtmhyBfY7nM994D/s9yW9iVtOnnB1YEnWPZ21t/OHxcrDri6GCJ53BkJSSLPaP0NPHlAWo5AsHs
GXWJ8RI41bjNWm72y2AwUCLxOUF/+feF967TNJuJkejWFdXh3cnjCm7R3S1CMzHH+B8UzCX4tBha
BJegHuZPeGltRyUqpRPqDJA2LTUQxFJsPefAp4e9XQbN8BEZyQ2cb8hEqwjB5PYOqy/Pahf4M7dv
8zYfHQp69AmeQZsYGTMUF5hoTGqdq6Pj7B/cx3hPBTcgfSg8+De8BKX+7hpMg/M/o3/8U6Ml++87
ahAqRqweyTmmk/fLpGAuwKKllbCL+T5Q7HtcQ4buNYbzNvr2gZigSC7wgcXBL/i8KjewHBew1MEl
kv3YGCA7cj5TiT5W8LVRsOL6ku3rx4JFcsKIV4uYduYgL46B0JP1ijcFHjL9xuLhFqhe4SmcHYkh
vsf7VPnnpNEY7lMZFAuHmxTkgnjgcW/OUjKT2i5b1rrdx6JjAaDKhewdCvv+cMueNnn0cDCDn77d
u5WEKH8c8Q1pA1GeLHWtRe+9M1dY1viln70CAi6Pp4NVJ2XiQdxARSkFnXUFneyBUwepC2ashAeY
g77CQAPTuqVdeY955VHgL5nNg1Mj8NY2xqYByQIe98mHVXQmcmerF57aRdTdPXoVhCGUCRzXKmNN
jlPEPCgVMbWEU9Mtnc64DQzbGXZnZjA8L5EZjNzptHTfwJQEkFGKXlo8hArsEuSE5jVazuuVFgAE
8QwjPBfHFFiDuBHwyMGRQaHBDIu9wG+ATnP8B/nBYa3xUlemnYzmbGPRSmrcxTWcavU5pJPgvAW5
M3tmut0OYuI5gMCxMaKGwU8PZRe0N4iijhyckiMHsPKKt6dV2f0JROtUDrdvZCZPCpanj+gEb3FO
UYsQK39OoAkbtXfnTaj9ZXD3ivDCytodVUsMWhoiEzLYRv9upERB9o8erpkc42/EIToUD9yPJwZG
PW7e2zn1kPOonoLpkfyGkY2wAFEQTxH7jAjpmshFivmjbR2zxrDpyZmu9vXRDRmwnJQdHkmcdFwx
HZN/MuMiHZH5PULGLsZavvyXpO7uYeTgk/xDQIF10aXjvgfKVGDodcYim0oDvJR0xVDkk/yJI8ip
UFkJAaQWRFlPxyMlpxRvghJiRHhwDGyuZMjPa4ufmMShUs0h8hxDc1rOpdbG5gc7Fu4ofkPL4OvL
M4SheISOAe03zQ5MLz6VSI+vs6d3mYjxDc+BEqFqCv/oNxyh/B8itXvCjOIUMEhwcdXcGHwDuh7H
8I+hCKEYd7vsZuFnLU5O8teIIdYemUz9++trbPSRnZ8xxGkhw5AzJs/M4YFkAH22tPLN33d89V6k
frXseyixAVXvkjawTWp7X7dCJtQOYBawS1X+GVkIlHkOSx9qP4lpJhg6SkwXEMuBbUaKFUHdWL2Q
LYaEah81A7V7azqvoR5Xkebq8X3wDPcBb8l9xyaW0Q2/5vcdX+kbFs0fTLD4LgLSjOg7qXr1RN6R
/LnCd2ksC91rRO9Qdc7iJhN9iGpvOp9YvqPsUUdkKoonSV67hxFCPP5Q1pT8kty360BhkyHQw3uH
8nUNzcs7rFhxkCmRt6NZQulFlIIPx3/FeUqS3IdRhWTE51jmXigFSC/vteEIzRvZnciy3x94JhIL
CTsVYW7HviOCeCCzZFqO/YZs6NcV9MGeZIi9SUvjzrJpq10dic3J7awqysW2dx2cJNnujidKJK5i
zdnTQUf3sHyqWbyu7NEwQKLQHY5Go6v3sF33IN/PB2bnbVuxjxyt4bIymdMQ5xMXBCnQIcnwSFqc
klIwvWFReWeBQyqiMUduiMeemE6R2ysG0eSIMjbGFBd1ZYQbG94AIJF9XKMhqYwEP6bm6Bo94sOo
4pZZgUFQG0F9w9XgRfMHjy70t0Qewxwq94ugcUaNYylk5RkVJXUbJj8jJIfKDbOEvb34kQikKcIG
FlBOsF3vjMBWC46gCHfcKCRO5LrACItRxJB2CUU1nc4FF0aMY6cS06V1+T7ap0v/ntCWE9SKaTiW
dnwBazwQbITWPMoSiPyl08K5wZcYV8asxJKdF4z9/eNQroQSPBmnMCIUc4c2l0qa46Uv6JuJC5Ag
aNiLhMK2x+x7ct1J3PspfmM68EB+UjDxwuAbVJdvQ9sghB/5lcGEw45P/EHx1PuHS8s2zJ1hAPnv
DYlyXNCzK0W99OmcvPQ48otbAbuEXYcftyGDuWfyQLF84DcYJm6SNwZNSND51jO1kNjeiUJRdkYp
/F4c2VTvzXknXnPlKQte0c152QUFYeVKMfp0OH2oqimyWEK8BCcSVgiEMVCRfdMvTldqRu9O0XRk
/7jiqiNue6LJmneQZTa9Zf9FwKG8jhxhUzZ0uinVk0KiIz5twOvWGHdqNrADQkLRI8r2zzOIKxtT
0Fk1QUNF3f7BU+zpyDnTGOPuR53MNAPl6N0jtM5Zt3nfnFZUPdSwP/8/pm5TiGi8GRKrnHfYQPZJ
ZYWejf7Wlefk0JWwxwdCL9kznxQqNT+0Ru3/zzjxy10X+0NJs+e4ACARAYk8B9DnOFXXU9xe0xQc
BIK7tNeIgaWRleHpApQC7FpGyQLly5MmTZmQtvCpZiNGgPVxqIhwE7IgBo92HysQCWCF+fjDfyTS
PTTQ90s4oaj1kCcitzo6cLrEq6jHJM59hkxBoVRp7GCYunB+8ut3bWHBWOjIUNLbGgeunAXiq6Zg
ivil9lUwF5ObJqenEPjkO+Ra8aesAxSwljpiPGWO3uCwhDshHV9K+EcPnJgQ6cao4N9qT5J0Bb0V
uB5ggRkC8DTLj499doHfVNDsDgxxLIntgzhJgit9A1gtnKcsVq6H/BYrxQ7HkhLtqSe4Z4PB4O0N
5MvcQik6xQBk7i8x2omkhbs7mJdRsA8xafvw/jV6uOa6xSEmpaaY+V3DZV+WISMC0NVsBUJPoCzB
Q8J1srS1AN3NiMyXSEyjmpEOTRh1/FC+ZvRr0A3htuJyTcg2PlM78ryEuy6fVDAgYbUwO+S5FMYz
ywWTSiKX4DIeRoQh0ZADEH19JKwzYVXItdbxOpX1xYMSNxYa0C2IAl9/MquXp+3rl6hpHXZqw4Uh
Wx5oJ/BO9r9phzaNV4hoDCN6UsxiKp6kOyu25sLIg3T7IRs8HNxPuZdvR529dtJqDA69pldgC4n3
PU9Rez1/e3HcGb1nZ6pravBftfBwLxN5OrEoxwZR3iXdfMga6E8HvCG2CnuN37JUK5Cl2A7kjQOr
yP6xjGnbs/1U5yEUq1zZXcTsR2xlxFFP/lugvQ5w4dnn6zwX9AucNP8OH9pJDgzZXsBN5AlWITuJ
AQh5pNNHIOdIq7efUtz9Vou8tIkrb8Ntz8WqBgsctjoSD/ktMYrF796oLqyjP53/LeB2M09D9iZM
dQV/Cpk2CX9LJIKEB0vcgMqiZd/kSMG/geNCHAQaPdFmmSksECG180PC/LlxrIiFL9MpakDWvMyk
5ZXBDYCZJXpZ+U1hhKt9GnxgPtXxMsoZFYqhapl9QKW+TntXEQjf8RvmuJWTOy0jPP6xOD1cxoW1
8/zT0Ylh14SHJGOSw0Aihf9/YbFW+XoSjSy/yxiLO4jLJYRzunJmVPu2i6HMpICMtIPSLDOIGaOU
oKRxOnp6MIKbcXTMkn9tfX0igA/RrV/aI4UyBym55J7b/zaaq2fT99HhuyV7OWYYFY6mEf9Udr0e
XympABFPX7ZUddMD/hTUeOirUSdwQwZihHKwsexyKYGcDXuZHQSgsZAaoKEwBcYoADsMcbnopAgf
P2hmJSi+BZfdjCUJnh8LDuSsvsUPAH0pVVNym9YMe6ZXxXV4jWZP+9lsgFxa4kDwHWwqR2PXEsjV
4S9/W5jy6DjrfqHaGRl8D2KzGni/MJAMaV8Dk8IFTq9s6TW4GlVLWK5g/WJXEgDzJ40UyVn3Kvbh
tFH8Z6O3lU4J6o147bYkH51i6RyJ1TLMhKnUJhevHMnR8esrIhFOmZRJ/XwBBcGSrU/seGHBbfAk
AphnhE1FBGLhdwZsJLBHKHn4jmcS0jZw8CCoA1DGiQoKSkb4gIwwcgug/kDlw5Qc9LeEB8JPjVtT
MiCojmpo6BQ/NmETdkjWqd/HL+jCUAKiui7lE48LUSEMTVlYzCwhQ3ISITgD9v24MsTsdSJ10pgR
FIgNSEvYmSx2+/HEaqLwyJ9C5QKoh4WeNWFCN4psd7oMHtb07bmmgEvnOHav4fyetbgNuEm4tz3d
CSgbB9ZQzJnMPp4/k2Rm94rSKpb8wTv7jMroOu8EcIu9JdFeP3bxdNmt327JpjR6tnzSCJFV586k
m9DRC7TjntGdeRV0ED7Dg0GvISi5hj6GxTFbgCZzu+WcBQ2L9KX1olu5uN+/A2w77xQdFud+uS1G
n9VxVJFNu21Oq/GTfBoeZnhhNKDANIo9xqAyUqfHUfDpnqRUBxZEUgZpFhDSE5sP0UaxnUxkTdL/
Y9WSi7ddIm0EEn1ahQaTNZ7ZAnbri156p6xRugKJjZrRdwYJt/gjo2FNvAOUK68E9VxXa3WBBlX8
5W67PTBjGe4Hy6G2ftIDMql7Tkg2IilG/YMJrE6+VHi7Kxy7DJqBMYOR3qzYb/dOq8f5Qt4MoD6o
9W450wtLnRVcFcbIwECTPR6PkOBMSYkxiXgA7APp/aZ69u194d7riFqXAjQfkxbm6w/a5zxisPh0
CsKazFWLZqEx/YYYASJPCw2od8Ciy2HFA7mGBAsOHuhDpX/ciUFgGz4njBzfDI25ORD0C8lR44WY
6doFjeFxPSMKQxRxIRIs56Ni0nZb1XNt3hoUKzX95MA2e92hoSooNj4WaRIizvhgA+Uwo4XVMILq
hWfmiZ22gh7Q8Ag8QKt57tZek/krPHOozfGSOhLTNWZfXJZZ0b0SbswGk4CJVN0Lx1qOX1GmDiA7
5gnqnEf3SZgVOfNbZYrYh4NrsW/Y9VSfV+TivS0Vwz+EA4P7wdE3eK8GJBbNyIdpevmDyD8clFys
fa5aoLO/lcS/9N6li46NWDiDqQ82frWvp2fFbr3tI9RzGkbsTuZP6Ei1C9G4s0Dswij8Ncsn1foe
3T626hNZwYclh+3O41jBcru7+QSzB7gyo9bNQZ/ToNMkKVoiNySm40b2Vu++a/ZaAyVcblms/AVa
htwnRgPI33DbvdChQDuk8diR/4HhS6xhBIRi/Ij65DW4RexUSR7XGKXfU1gy5wl+nq0+7MBJuXeJ
+oDS8QfZuwJkglATLxkEIgLFwwEdn19ju7pMr/ROEgxEyDD+n2X45akdFX9GrPW1k10jPhMvLyaf
y9BMCS0BkG4faCHbm9J02iQLIp8Dc7z5oFsnhGcpd4l70wkVrBrBj45+hXqRdMH1KeP+QncffkSW
2OgXtAkdu634LbxpGZkDaUr6MT46IeTWBwoYaNjJ/hmRq5Qy2HzLILaepm8DPyzIdjBWGPVCXOqv
6rarOZ8tz/Q2xYb61B10Rqpmm7MFJqbIV0ZdzE5tNeWiEl1GUMxxNOqs9tayi39VlxQ3/8zAHCFN
x2bv1WItZmoNjb2AzfAij2DYZsZEJuv6HeG4Gedwc//uf1WMlf97TFZbtzOntWcS4566pKb1qpjl
XlCQ4NhKKQsTpLQPtKcVGyMyNby3FMf0jhQrx0hJoV2tdYJeH3PUbAwEzdGBPYGDa3D/q6e5+yAg
7YnX08c1vVsb+tdxwp+qUUlcymVwTBFfM8k/OoxyWt0lKgpeTxspIWq0N6x6XDDZUYAVSnGC4P/l
NTb3HufhwXnDGEq4lIzQW11jVvy1cUAhUo2F9DCt+95+7sy16TGJ+JBAzqNGPQd5Di9tmJyqvSe2
UOtiPZK0edxYFGJWCeyKWzenWaz+XYdMgpcDGBQQy9rhacrUbMzMvtfaqOQogfpwzu8tU+Ohs+40
KwHvupneIy1DXfl9W5QaB8F8TtHy5hJ1v6h87GB9TqIDQ8dNxz7N2Nces6L3NWUHYh/64JaNbeua
DYsnr+awWzRGJWOMZ/cwvgEEg7fwHls2RYmRHVdLekMENNyGfm1azw7Aqmg5Ots7dLj1NyvQQX6t
FwAFn2KmYxS0d5cc3vz9qvfwFdItno75Dq4Hj/PqvvrO2TK/Wvq6OTgHlxRNOwWBChvjfyyd15Kq
aBeGr8gqJQickoM5ywllFhUFQRCvfp6v99T/1+ye3dPdtnxhrfUmHdY9v0/HbaBeVp52cVQc9qjy
mbqSSJ2jSMOaAtovlfbpN1RXfY5RQCWQ8c0TAmoOWcSqsGE/Pk8fgl1MiX1wasPmzJPSJCshW4XM
mB2OxypjaRxpSEuEYJhbREPerjZVqoKD0+7+BfJ0CFRZgv7LnG8F5CconTxOVFv1vI0hy5dg4qs3
66tcKcy63UuElgB/SJW9gmR1r18wMv+VdsX/K7+761Po0o5QrWLAhjcNVymkTsJSQQQ5gDLUu9N3
ZsFsbnb18Q0nGDwTneuRT704ssoIE13h3cf99uYsg5uD0x6+QardR3GEJoXbLCAEnbCIcvrYkgmx
huQq3NtFdNjU2H8TYa9IP3v4hL/5TyYTuVy1OK7ws6d10D8XqydNQDPDGPkvnwfaHxc1JDCOibeE
ig1jB4oA8BINvw84Q9BU0C7SR8CuxJyGQAJWGF6+yExQ9poqgNIatXaOtbYlExx41Jk5nZRliSPi
QhlLQI9nGGfkKYCAMkpZtZiO0UyXrnp1eOSstPZndQtLQ7J9DzrFFJMVPPn6uGqnZ5pf0lPHOs0k
LukjbV6Gd0aXHFd9tJKXnY6BEfvj6uH2yxp1LrNmBymjgWc5xd7wu8Bq6S5MW08VRo1xM2xhiuWL
T4FQvPexhAp3J5I02PyP8SuEhKevehJZTjX6Obbt01K2MJqlG1acKCadhnFYYne5jY8Nk4nZd506
WIwP2eTk2dn86OuhO6yPRDGWsIaZfL2Q/vQQTV58ZVUPFEtbU52HGJvOn/bt+EAGVAF1HjF1u9qC
KFcW1Bp/6KTryyYaJSRPq8KHpNxy7fKSQ53NDshsEUBmYA958Z+D74Gc44lMgjYimH0fOzc0/IqT
T3p+i0KElBS/h4dWxypPafQ4wsLToKiPVX5xADfejCHlDrmJq+cAg034PMMLMFLjc4JOeQBw8Pyr
8wz1kYSd72WHTOmBXTQ5yHMY1i4aN2h9pgYjhKThfYcPrc+BNh0hFCfiAGjuS30H+uLfcFPc6zYw
vzLnE9OP4NTAHkcbpDD2wnKK3EbzPamODf3L38mg8S1GP4qUAioijgWtp26zvYSGklT2JbUPE1Wp
xMOY5pfKG3IsN9fl5bU4OKWoUmxOl753PUqYT7MLxAWsIPD7eNSEfZoMgGo0EXYN2MynsWbjEC19
Pi6on/EvA4l7o9HjvuuNOTc/rX1XhsYRoqaVx3ceVenDryAuUokeLLWY4Xu2rtxqoKEMNQZlWBOr
SeRxyIU3M+b3XXdabV6rb6RsDecZFZR/FEwUBvq0HvC80IhFtBOjy0z3rsz58BgILhjUHj4E3vf8
d/SIkkWXiCrTgL/vV3uYDmNOVgwMDjBA7d6swNxwUpEVS7iCT8qv36yUswFBtKJhL0ZMKBiD/4gf
EE5wnVGFyyd3FQcbDkQRWhSqKXQ9MkM1rJrtdNibvf3nmhqnF2l+O0yjJr5huNvlaUX97Vd4Ffe5
CMzbtrMR3VlOKQX9V/NTxEU5HPcl12ayRQb0w0zBbiZG/Ny1m+vqhQTZUY6GgwkNhdX9dOuHgtqO
udG6i3KKYMX9IkXLaaaMBVJ6MTMF5c+m6rrGVpOAnYYfvGe0OUxj7lIIcgRSEqoE3JgMyi2RV+/9
ZWkQRQBw6F0OAqUqB1lgxF/eqkEJOoN9H5yWxH7TRfQtNAa8VqFQ0PxXTFMb3+Oaq54KWkQNXQkm
t/u0tow0TQ4WA8Z44vLm5TJuzwlVEmwgqPYDqKUsrB6zGvrVtjSr2rrQSuAJrfu97ujTw9UV4vXD
l79RDcLyjahnesio4PG8py2uywtqXKbx9rNy8F5vRPfqY5EhyuhkWOPlJBhYuItUx3wihFomN4/E
cUZxVNtQYzGwhuzZtR6wwDCuEu6W8Q9LAwPm14fAPw4XusqQJSro3PF4dkLljt6dODSo/ukQ3+BU
+KyMCx5DvXgeRTZrzEaX7/GfgT6VmuKJw+E36c0j1YYJ+6GyjKK+h69BbcfPIxc9BxEAIO58mEH5
HEmCRZiyLbG1mCB95TUzp93UC2U5llY8ZLgRGrMiSuTwUw4wSy9+eAgbhM4fLisu9X6cIRLkBsWS
aYN12JnxTbRRNZ+9Hrt3VoCZzrhKmLh2h2MOVDiYQ1xReAz7JxKTfTaDMDnmVMT42SxnRFv5exXm
+IcJdGHFcJTjWwBJFK+JZgbfBPorAcxowwhdEjx8IV5Fk8AbYdDuA+gI/dz+we+q9IImgx3W3eGW
QHVqGQRUPB0dAols5RKvmNuMXPWAEusWULJF9J8y10NrbZCC4kUQ6csVzg9VgFsWF2wEt8xgXcE+
2wxhW0YfNEqUKisOlt9YiPnhpWI5AbmYwn312eFxVYRjdQ8vEj1DhLkOowBhsdWeJQ+GHbZXzAxv
FFmTbKdtWJtCQMljsLMRrGZ8PTOMBWCd/OVWcFRilDKmNtAJZDFZeGhzv8y2btA/mGM9uRd4IXwV
GveVxjW9eWJJIFYaP0UgDkhHDEH5659jHg9QHzJhdqt4k1I/HmIbKso0DkA0Rit+NKx8ojHKlaBR
V4Gy+hq+yxQFWNvNdkN+FuEPEJ99PcZSY6UNbhbhoCyAXtB6mLO8D6yUjzCeguc+Fl4LoAcLZgGK
brc47DNf6oNhGWsiNoQUh5PrxbALN28c5LYCQOo9bJHId3iuOZOQcIp8J3Q6SzFW63VsMm56ZrKi
lkuLSHI01bnC25I8kCg6KOvBrIWNxl79FsMqR19l7H4ipx0TAw567Np3jYrHQrGDQi/MszeRVnpd
TShLtbmCbK8dv7sQbfJhP8HK43GdIZ17u7Lmf5y0sKQWq2hCzvvDK3aV1GAaeMDT2GEk29jFWWKe
hduDegTLnfUT7B1vcHRXrB4eh7J6HOuBcYhJakduYXc4lp9/9hEv5pW06YgwPuGUeHK+BAsulL00
XcGeEFMASyvCTi9msg37qrdf7GNXnD6JGjH6Ufn4OWBM9BFHDg/JltlDOHSs7HtXCEeoYjgOUGhZ
MFVddNLDjbD4oSvFXOyPD0u+F4+MCXFrRe4eKitsaEGmZy+kurWhNGY39XHY3ZPF7iEHwdn+BzWe
mg7pNZTOjNXEwVC0JpquHy8ojikJ9u8gFufhlcNx09x95tA1lDp3+N6IvTHEsUuoWrli4oXqw3oG
GFHETJUNvb8/Ql5lsuTqFiRZF47rb10sF+1SJg4MYWnPEeRrkQQXf1E6XI+UHV/8DhHTXqKxdDf3
VIPdIRP6UYy/0EZsL1zSKNoifC6KE2lvzDhvWM2J8LUn/PwqiL/UgtYYsFSI80RyzWLPb15YrF2x
clhmBidZPR8Lv+JriZdwNorpmmLD5JAtdqTUy3ZvgceHbW9YDIlzXPGW0EMRsY2/TAeTMysXhoUc
o9+DsAiChkSJI6agDMwKlHSPLVxXLloQifc21awu/YUs1NxcMtxrMKvRrxEbZHOmyQZPgO/NGVMf
aPOF+hFa8E4AXbcFrw1uMJOTrtMPNfNV8iu8Vhr+D7CdbwuxE75/9sb4nHHZIOZ0iVOZJk4kB9CW
+lNU7Di2CaIA780VczoxIknZT+J6ZKsxgB5BE1VcMG1x3SXl4H4Pk/zQ1PAMlPov837NVN6fRu0s
mqbYVQ5BFpj9CynGkJqQii+iscLEe47dKTDE+XjM7YjDcQwLRzjWDNU5//yDUxEL0cSLVAL8tdyY
QpvVtHkf6L03ePXZQ8xKLm9rSBw7zV/5cnqLp6vusWOoIfJgqsXUKGg4aqrvPkGKf6ypmRFj4tFV
nP505yQMIq/mAFejliX0ijVKAI5zUhTmj3HxtUgwMJBucPdrTnpC3A1x9z3jSjNU5/EY1CqamyYZ
Id/hmdDjGUImyymMposVHFAaR+R60t4jLmKPjIsR0h5+xgSV9IpbGAnMTDDsR3sGI6zB5aKw3uO3
zqSEw5CqrxE1kzrSysn1c6RUm+lbkkTXqB1/YWfffTioxWWxSDUOfHm9uC+9U3d+kKeQpYKEY89s
6EygAnHQQhOV49teZY6mAtA99tlGAUjFwte+G95b4MdGuEu7Lh9sB2tE2i7WB4iBsQcQa9pW8NEK
YJKQFSv0LJTeGP0fsREpvPppHbEfwj6AHGvMwQsuXMapKdbtPPrXOSO6SzhQxDTWX4U2y+UNZ6wD
mQHD8DWV6za+EfIO6/vK2XU90MB+jxR4mksLmwIrtuvfffDlNmdj5KUdMzvjzIKoqdI1K93hUCEA
6EWCDcN1Jgayg4dAsMEWnQNZuHJ7i5z8NSjo94iJWZxMxUE3bPHbgBECFEiWJkunWS64qK6IA80r
w0erMzvdSitJvaxLQgRXF3IEoUaA0Ayr5OdnRFvdueZyt6OCQ34Xj6NMWmR3FXP5o8IWSuqLr59T
H1o9UzgssyRLmCCIiBP2PfwVA1qOQ+u8FzhQYcGWB+PkJs1dPHJeSwaMEBDmGS4AgJQimc2l1qeR
e4WZr5IOKvDoH7G31JD3OB8Lr8VZzQphrOHw+dF7wtSDcQktUdwPEU0gtual8fTMTRRNBV0rOvYm
okJlk+KUE2Dz0z92UF2MXUwp4TrMjBLSYQILFPOOgLkNAGw5Lb0xRprGWsChdM4lPgwU1BPi5TCt
RBtC6JmTLwRKsn/P9xs78gUvSuQ3YRGVjq6TfLDpI5X6ti5t4M/NL54tDB1B5nfigBTF4QKvjnxA
ehefEP8ND/k94KNn0PQ8ag+R5PBaEZdx7sz/rOqo+8+K93PTXcV43OUfTFTo6BDOQLjDZVQS+ACX
zQOHe5GkGg19G8gwQhjmwl8oeOdxDXJdGwATXzUfXzuMR8S/JpbvRuKIohDjD64p4XiS6NaYspWn
yhEwpKZnkizoIahNsIUb4vDpYofIV0WlY7sdS7iYUF0Jg8l4jMnZYhbMNOvEI+8jcjidgsViiM2j
4IbCh2DWR6nEJc3jpdC9gEgyGxHMngMqW3wtyHjJ2WAbGDFg9P0x9AkQHm36zRzZu65kSswArUGg
zHve068ygH2KaeTRBNlqMyhaHIj4mSqA3uiGhNZbQIy1iJ25FqxesHDyNs2TvjDwbSe3Dnr09Wzs
sgYmAN+BgR7LMob+/5wLswsxId/L0XsuiBL5XGSlcjNTyTDwe1L+Y3TISfXT6YBfglplSSeGV4zz
GQIKnqWrmJ4XUB2iVQOO57vmbjns7dHHPtDSY8u3Fh1pOb3C6T0yHKWHhGph4QJmRyxXkTogvM/s
c7SCx2Ki7LlMzdt+xvsOKSty3dQ6Ce+CH8vQpWNh5UY43bjUQTPTIV6PwEuRenP36Mzee8gLURpr
cKAKRzm9t2QaMFRnpkazxbF0YTIJsMlCtLu7DFFkuxS4crp83Cyl60KF6DqZYqPvOCjMKOnaXBwt
rjCSTIAmV+wwYZ38frjVm6Ufu+jgs01twfm96fAyNM5Cpj64rPiG983sHzTetoTWgxP2IM2sgaya
eeaVHVobq4sEyyGXUDDTjcyHrH6cCUm9I6BqslbdmnE4N+ARLBnQIm//8a23uwLotRqNcmjCOyhT
1VSi37YwXbLaqIT1Frfm/B1a2YRZqi1jWc/mRJ9A+l7rJt/RtRVJh7h3SH3nlgWntJ7enn5q9RMf
WgwEW7jDFD+mxlFxVam5mmHPn6WMKOHMH75WAaOVO3Kx63R9Be6pgaWZI+n+z0k64Xt3mSCeKD68
CzIk49W2HTSBgV4EulrBNrQ6aO88eXgvwyyfDgy8FBgxWMmi4idjjNbdPqPSXRO6BHpkM/EBsqsT
q6tMhFSAqJ6GQQbFyLyBdfCJjnm90K1V4ejDN7+mEt+smyAXiLsOr+ddMzV8IDYMM8vzhaQMiizh
qbqnEXmR3fkOyAync0LEA01NVHiXTOT1imD6GY0jk2ZhSbHh4ZrqhPGVCpV7z/u7lOG3rQc7K+xh
8cCQw4Jn0Zi3YRlViX+Hs3oELO0sXhFpQ4++39EZ89Tcqi9mhB/8fgu6whp+S1+0QLpnYLAwhlD5
x/lMtkpDRb24JVweaK1h+vqfrk+rIqE4osyt0Hb9ARsYUZRAS0zVvijDrBcqQgR7ODFX9vO2R/jy
cB6VV4DEvc4/BqEpvbsoLGlB90RcB57qvJ7jzsM54FlA83FZ6TWiYUlx1bGGElsKO+nyWoXtZ3cN
cM1K6ZOTAuMWjrncrFG+bpGIwEWCzIZXv+J/vR+J4XcXr31Ld2VYuS+RneFnq4LxoTA6/tq3yunS
Pzc7RQploEAY4ZotIR57epU8EDmBPGhAKT0wimmazHFrGoF5MYq5VHuun8vPuuNyRI4i7CZMFu+x
enhDvUIIRiSkAtlATMRpCp8BtLDG4PFfCKezOvMGgoWRSe673HQTp8tPKokbgWR0Wz8qjAqzct8t
BzdiTLJzrwwv5b44Ky2slpfkdMoekIWfgkHDV73Ubqcw7Iqj5fGkIYF6UOEW+Vpo7G29SK37a8Wa
k8g9RTx1ryrvJj/cbnfaM7AAYKlQsvTeDGQSdOjf0TOJq7v7SgOViVpvLj57ayffKncy/OpfGHxJ
RW3rb8R410nJvaAlh/6y7GF2flm+P4GaHNSr5nw79B7SSGkGvcvhp31JLWNinCEVS6GqlTDkOvDr
QWRST+0HPQIq6paxhaRWA/XZdfkODIKlsfqYvXhCj+uKiW7R2fS7yx9XUwN3XL26iMNpLjuNp5fm
NKpApjEJqZn3f3z+RWvCD4XDdVFX28f1kOYIuvG7Vd5RVswf9FhpjmuFPKrRT76ZbnTAxmeJNL7W
flMBnHw5Kskn+bgNUjLzfguJ3SwU1yi4xhteLI5RFCDgm7RXwBp9SHd2TRtHHA6TYlHSc7JaCPOx
nJcHmIIJZ7/ASy2GumE5GCVAdZa+2YooWoKUuRZnNBfVhKIcn5i+eQUqLkaoG1dqBmlMWTIrJiQN
QI4qnxKb2qlz6J/5RaAxbFQcJzitKe+sAov1Fsz9Spkcd2ZMgUX5CUMGdgBEhcJLWkQsT9HmkKVJ
StOg184+F26Oy1ZPPZk7WSL9st3/KDd6sBKBfq6yn1MgN1+vrf0OPemQP98XYDFYcNqgwaCboxpU
tah9o48a/7oCZ217OLhJvnb/wXLsTu6dQEHHjwYgC5IrdlFwv6RAenOMfGd5d1E8l78seKvh78PZ
AmKVWLdydH1Hb8hehs0/f9f1M2LRdV5OI3qRj+ZoQKOWBPmv71yYcbzNtfY4PxoUMySsgQq4cuaR
GmEw9UiGH23/C9vNL3EyA94Az/Mg07VdtKViF/A7b7gZW8Vjlle7+n5OrQa1TTm699z7c5dA61DM
H9HgT//x8huir3Gt8is4et9QJ+uYCbOhuxpkcM8Y0Q3cLcxMtFEHoDBJJ+DSp+zlKvBBoIglXPYf
tHk9R6nGHQsUi2+w7Kke5Kx7SMWCl87NFdxHwIF1AGyX3DxqGWorOr7e+oWqSlgfXgh4R9JuI5lX
ws4hFoZszF+woc08DKAqVEyWAY5MxWl/Z2ARPG+IBT3rl1joiJD551GJ+J+ViQk5HcSXl03+8bqD
xC0zUNNNwXHXxrDIpzJHOFTUwWWy3ZFGLvrzFhU9hK7ldnAfIKMp3LXeMyeFTJVpXTlK+77X2aGg
qVDeiTSfN9/Lww2/wCc73HCUpqOYXiDwvmCFgMdwjiDqUpfYiM7Q/lJ6P+wvTGSkCQbjWLrP2RZP
g69qDh6Fte6bVK89e/0XKKllJ0rZCXt3hgP5i/2GZ84zGogXHFaWDymQBAdubAuN2Z/XlpAbeWsR
rbzmlTXUkN0AJx6C/U5ckv7kunoCSwnueVi4UBv9yddMT3B2D0wp7UEXD4t4ex09uj5fDo7MsEtx
KwakJLD7T85Qzep1nQN02sHABKUJPI3BP6PYuKQx1q3tugWB01EFdaGnr6WenTCl1KxJN6BzkkC5
EUpYwq3NQXixQufWCwdreeh5XxgmhQqZ/xvNThQoHkZopxdA+pNM8knP+1nbEZ5pgy1U3Kawa9K2
RxO+isGEjJnOxqbooaKQ+GczJSAusCN53l/ij3tYXa64SyAb5DRByE9vk3MSctpIZ7B3rDCJEmUK
yCyR7RYIs2Syk+2NTORyiu5VWwJzCa43bRi3SjQWfsZ0DD6cJ9aG6C8XGacTZZYQCOSECpkSM3NT
WnBXsV8YYLysat1jaemuEC5fOiYlV77+4luJWM4COcMIgREDDn00vRNhi3CzKjLwVEtOBoa8aTTv
2eeCtb6a1SDcng9YWLXqPp6IhVq3A32cGgAFHzTSwf0d5K9JQfzq671pOCr6r0Xi31giRaDPcwBK
BWMJ5m6diaL5uerm/UiFKkOs2cPNpFW/DHs3n3VKAMFve0uD9LaHEldCEJInUjc6YX6L7dzAMfHD
ZjJruzOtOh2E+OABm5SymTkcgM3wog0u9/2tjDhs0yF0Bzqr9uYpxkpBZI+AYwkA9mOXgsdmQwOa
qF10N1p9rrEbuODBBlPXMchyv24lY0XbR7UKBzVIWw8uTEvGPd39jZaqbJzvb4DhzdeSibiEokIc
j4X7A+YQXBoCreVS+ow6jtQxecM5IHiBbwQ3b+aL0xpo24HuYQgpBKIAxFvm7/zAJg+aoEhlklyD
K06fr2k0Qe9gdcOgfsH3vns8Vdg/ZGnx5AD+rnOSVL+q9wBcRlfzsLsI+t88MauGTNrnzaJJ+1Su
fnE/zOzwChYUl+vX/UCHgJsG+SPk764b+uFLmMPrMg2yeGgLufJ4u6Hi0vxZdGT4Wk0u7ejdC3sK
MhCCL92TNJncGHhC0Te7B3GAoQVfPH0+OucrIrM+CI1zMzsu6WEY1vSFZBNy/vjmj+6HdlEGiXmd
XUc0z+f+WKwNMIWWyRiNxUWGoC7sgrvkUSAAQRbCgGYBGiryckE1MIa4WZP6bR3uupfgrAbZ9gWE
iGcKdtamPJu5e3cIYTbdGz73sBieUmLDhcbVSAQOnBsfQUNiA1xtn3ChH9i2MCJNyXFGhOymja0P
O8hQLl5nTmmPJ7WIBmC4NEt9dVAv7ux/umqNGZqYD5VAZJ/4M3pOqLe+wD+7Ho6kJDBAhezdqe4R
fp7hW5lXLjDY+eiFEToOOv4dMV2EmHgB0sgFDbH4z91WvhEmdbNIC6GxD7Kl6O/p3xfwhDHVt8Yi
8JXwifBDx8YU9OFvCnkBO0JMwKGeoY13RBob0xXyIcDQxBQdxJBpdtvz7qoLubhWgF964GrPMqAj
YdY7/gzvU0yx2CB3RiSPyoJpoefuVQ/5+UIBVe9hpLKkTwzh9jdbVXxeVuprEU5v1zFXfL1evC7I
2m4fU4sYgR4JmAg6j4VuDF5xkJ24yVJU90intcllfIzUifyxLz2zN6ysD2ftGNL8KesJXnzRuAh1
sN5oLYwpGGIwM7nDFmhjWrskrAIJwdpEiAtwesVGYDm6zaiomN8fMhoeBD5fGIvejfiBnEdktYsQ
ggel+qUD/0xTeHse0LzN/vruluggXKUDyfjat3LgT1NRlj0uJGmvfoRQHC+JYIQ6ODe/aBxtiVSi
N22PLWOWQHilCoEHNqhu/2iezS1yD95fx5jyFZlk6627ux93Kg329ApthB4fz39LR1MNlclFlPUg
oUOfpXc3RXqM9hV6VOIRyYb8qusQkkcAWWte5vNvPeSds+ubg1eTOoHzZEqz5wE2XGVTR1/Adz3Q
dsBJgVl8QDRZzZ3J+w3UIJGK+h2DaF6pI6nIscLh4TrnV+Hkni77/hvUoKM7z6/lf/YXm09f7A/X
zpoErh8k7LutKxBCzlP2CaZK/lz3l316aAWjHbvMww7kMfv9GvRf4ScH0KePTUYPa35nbMJq4019
WtL+xngf9TkaMLShWijfvLrjd9X4/puV73lau1IZaVAlbiPFsCXJLxkM0bXT/9BegE0jV8h8XUDN
5aj6y5mCVaw8bOMyq2zIb+qLeZyem3SWCXoHJhw/w1Ry69IZKDEsbw3OVg2p5Df5vv1UI4Ssx4nD
Xaz52i1+IfbWAp2L/DUWGTwXzOsImZVqOxL7kSVbgFDXHDgUG2oHKr9VueRkYN9T7a5JqNFQaxca
GeadfQ8u/0OyMdgVYhQyQbLRcKMPW0vMK6lGA5M7bb0tqG48LNX3MamhIpDTocBjcQuMba849RgT
SuPPsKdrLt4qZchJl00O5dN7ffrOvIM+J9Us2LICByiYtCF5jLUzGEyoXAfaEB0SdgjUoOuRg+up
o5uDg7YEY7L0hRDCC1kdbzyn6k03g/2+J1xXx8EsXZ6AH2sskj1tNMMaZ7wQxR2Wh9E/4VrnwT2Q
Y59pDaAubreXI5q4zfYu0ZEpTEQfXY9xHNI9NRIWMJ/cXN9WTen04FCbl2Dg5f6pjkyP9wDCNrZb
s2r9NT1RrL0O3kCEWOamsxb+uKQVdmEnTfAuh3ODCWEHScy2FyL07vtvZ7KQcFL7IEZ9sOyJWtLP
UBANqrUfIk4FVhy4dDegRWdUQPvNn9bvkBAkAasvCb8C4++qIoMjQ2VKHypSDoje6hMIyzhdgNJ/
bAmag2EstAe2HmfUZ0AZyVRiDCfzd2B2f/jZk0QRxWLWXNlRd9YbRxyxTOwBLG9EjKIN+RCXQ7U7
46t67vUoQETYK7S79RtxEVMsslhAemAi694QU7Q9NE4haOU7AtbmYMrl3adJZk7BAqXRt26ARMh/
vBJzEUHH0VtGUkOR9qLcfcGUuUC/Rj1xmx+VmW7lB1IMVyzi1dXDmmkaXfalfzSQ1L/cLHXnXXam
eztNi8hYMOGYNlb6MIHPo2N/ZD8UCgjzVphToSlgQmYeRcoPtIw8cGOcwaoBDu28y1JLhVvyFmEb
veGt3bfC1+9rwzw0PzDH+HvgKpgbmbkiV8WaTtv9lKC4f5ZNm41M+pKPKTgWvFS9IV5lwiURfJ+0
hM3mDa7hh9aIZTEKM3e62sCogQHPBEE2fbSbwFJeW1nL0W77QYFXOY4z5+CKjDlw/ercCZig2yMs
+AfO4ODhZQB2CaPkFQYzb+Lw5Y6B6Ls/dnZ+CA2NWYmpzBhJvvbYyefkGjIkt27T+Ttu5hCVrenH
P8qT88Wd35w5WGxvghyKUCNcR7iyG6uSzaZmBACt84/LghyoGmDeGKKQ4O7DTp0El6acqNKoIIEw
7KaBlEVQDJSbn51hixEXmUQwPLg6kD1fRgqekNbvMlPi3jVWofOLk+Ut8OKPcyU41oV/BLfGMAXs
YRBBN47pb/dUfnjtwwAdjBs5HOOgKIh44MyFzrylM2bN9/BneI3ZHizlZzrrJWN0BjTJLDniW6et
xTpk/ZEJRcXFHZOjfeF/EuFGYt8IbgJMI5BVWAaHR23C3IDkpOaLGyikq0M9t3+b/mV4bdff21Ir
cLd+jXl2REvINZghzmnlckYBigJMfYWV/3v6V22aIuQjjIx+ZeZ51MYcEx16TlXiLAOtdWZC5g56
86ttj9NLm/UbCloqF5xnH7aCfNGlsqF4RFYAyAwIkgKpCQEWRLZsfmWECpfVfV7t8kx7hrcWrPMK
FzFm8VNyjTzyNTvQkkSYFCAr7YNI62mF+eD9DRKSzTJ5+oJzAZuImY+CEcAbYqL2wUAV71Knr0yL
t1Vw9/RXrzZ4ER4BuS54TZuh8IYNKZwQpqPUPeG8/3yBCJ0qfaFPlBrLxFBLqMSNK9k2Su2rCUJ/
Mi9KxX5etszzH5uOw4z9b6qDcmLGDKrxrkiuW5uKy2sa88KR/6nAIZ4cti9bgDza7JT7jrklnanB
BkCo3+n5Z4xZoJKVZvGkYVTpBwAVpHkfLR00U2udMQxGE/yncr4vds1gRGvY2Ft9k5jZZBd2zfll
zt6fd4n3BeO4WKRPgO47I1rKqQ6Uwd7aCvF6Rs1sPwEZi9X2OkuPTt8Nqaus1nDP3fVn3SZ4TUP2
0SDI2ef33bk6DW73oUjd9OcUKYklXczVy289jjh+hUF+YIfK9C5gJTajygYXLBKcnifAO4QJGDPS
rZmFG45EIuizdFFD84sGO+1njbSvXU3D/v4diyQqAC6CdvZhzR5OXCCgZT5ldj396rjpPF/e8sn5
dSRu+V7DPzSthOraTN62gm2Lg+fFC9SmhR7vjrLjTnmZW6J/RWLLoIdkr7GzR3wrUQj34XI5Je0L
BoWn250bTZtmksgRRmyAiYaArOR+xIzzHuoXnEyoXwDeLrbXWXmeCkydVPZXmybCOjqlLWR3oNyZ
CW3jbEFHmlK7s+Q61mL8mWou5zSQMb6sSKWi83PZcPJC7vWAGOLNA8YJ3BjZbl7Ax79BvoBR+KY6
twngFgMLDusft9yQclxI3f5yBUEgQE4JLcvoJzYcJAJrF2aecAhG+yIGlnMWV/drzlKvG3jONkT3
On+e/N8wJFYWfoSHLFTA7Y8xhOEXxKGU0x7cPWSm5nj6QCBztxaTLFxWHp1Bb5pxwPC+0KPpwSc1
1x+3HT+i6/4B7RqSBW0rQk0fgBOHDcNOUQU6mr8QJspJYD4Kr6TVs3rfgW43HeRvzk8DMuwIRzda
ORp6OHHHVCSiC00thlD4jHXBo6xXlBn2b9IwkbGnau0c7/UKdl4ZTdu1cCdiA8r2HIsSHzgPOwfc
VUbCvwR2d2Wep8Kopf2Lj1IX9fa5ueIAiLx/9ZjA3LY2VBlyEahf9/kcV0aIqETGwhbQgx5SZHQM
FYdhNdMdJg3m7FX77H6cdgSflwsSpWu5zBwEAQ+yx3r8VWoKEasM77NaiNwJAvroQp049RkC4B6J
MXC5oiOVIBhtRMjG5At3HxWQv+e/esPpq2TrW3ky5kklNRTzI7M3YcDbY0td46bgnuMynEJkkIar
+4oa6tzFcxeawJEBfJxSqLBBLfGiE6jk5bonOdIdGRtCJiS7pOXwUqzfOxx/F4inHcxIe2KNiXx4
inagAYEDUDPN+QaI78XxKCIjGE0uyqnMuwACDlMpNdGQxfBNgIePsTwopwqOqVRYuCITf9Vfid5Z
sHcY/wjLCajngmRklyLGHv4m9z5hvFxTYLY3fgzeHiaEsD0/M3dRQkUxBZUIv3GoIFtRmKfi+79k
b9zyNna7qL3Uw6b/Wf4RQ+MY3iG7Tri1nFLPm1ShZ54gJyz28BeeA9JlMSh1Fyhe0bfvxzKgA+kV
VDmkXgTJNhg3I+zH4XX+zDGVIzSHIGMUZc2wAMc4vALkf9r1ZEzFRUwm+4W9tWA+ajCMoCn/2anT
KTA5yfjNSq4S/CDuzhimo+yCm3JzC8jfgbJSCPbTazrOt0yKMEoV3o8psxRomMuxa2wgZYuZR/zc
VsfXTxDAuw7TMVFnXY/DsbJkvmXDdmpB0IVL/uK3JmkTjZLfQc3klDPcVS0AWYafT1AE5y0wTyy0
KZ5fmt2gPdhAGqFvFfxDaQjq9NisJAoM9YAJ6kpYwgt1F5+kNPiMxhX28rbSh+KUcAejFCIUGo7w
fcRiEXcx7ERB8MB2mCxZ1mM6ovz5aj56osrrhoKN95bQOCHKzEu/AUlDpASBBLUJvQDAGAIo0CCU
IwJ9YtgzYlY6KbDle8Fcc3EeGZPG4IL6iC04rmuIVaQTnNgggARjZgF3uBh3eEGp081d7HLwkxFv
qXDVhSIZp5DWhCCIuUXGMko8kGIo3C/6ad6Dv0Ai1Uwy79e6zIl2f2AZYLOwbT7+/zJlKK8ihQHM
7I+IBTWaaFmmNyywMX/GfFMkaDjg0jVQpMgQ31O2yNNm1vxz2dR2kkwoz+/+ZtO5C3sDItICynFR
qlMJ8b71eQSPJKzdK9bYKR2wmCGJsctrxh3xx7qHOh4Vzqu1sjO0nJJtYDAtQTH54bwR/Mqv0LeL
7FccX2FCDqueTVutzVew1bjCZPOy/nuseDwEMxUDsv13AldcopQVfz+EmY6Ga5cTX9PyPJKpO2w8
ymSTwTq/ODLJGCyXDwULFDLj+Tj9EKbzxlobc6xDRA0QtV2naTE5qAoqf2NxFLh+9IT/1TXBPIvo
+BHJy5EBtdsH3Q+nGGbZqvDhRj9o5Oa5G/nRasNdRkn7c29OTrLkOR0L8bH1EV9y8ZPZOV/O4W08
HEqFZ/ho7d/FeuKQ5u5GeWqNCgLddT/s53YSLY3wOdpyv+u0thiubY2ex/QXjoX+ASbqg9uIXhqW
ykuhSe4etiAjzvpFNeoOlM121B0wGePnlV3zKFjH/5F0ZkuKIlEYfiIj3NHbTHYQWcTtxnApARdc
QEWffr7siYnprpmushWSzHP+8y8NDiXyiU4KFJknTbSBh1T6yCawk83dKKY5m/TULQ7BJze2pcHO
jZ4/x+XMGgLu6uXklrinse4GVGC0SZevWEBsWuD5JrCPPYQvc4W3AM5XpeG6XB06EM+DCXrx55U7
NKIkj+w5s96TTPAl+OgSo8Ho0FBk1ew9wKonLD1h5U+Sk/f1A8ZHX9tN4RIK3PHUEV7lRgDpgKTO
XgqcpPwRSzlWid6nqBUeN5pA/vCg1CsbC9m1V06OmX7o06rgNSIPSSu0ya0ul/PfyjshEhuIzh5l
OgQNmmTrI78dFzTnLoBtir6yoyhNtLH2gXDZcvJhLCEqe+wc6XTohVFY6ayS0YluFJ34zSj7erZD
l7ajo0OyWi0wHoeoAfRubQIw5OcEIC6ipR6AIT9QnChPyONZP3KdzYN2OBwoY/EvzGH3pLlNR6CU
nhgDBEZbSD7f1eTjfHgPPfAtXhhW0tlmbcMSf7l21Pzhy05LLmlIU6C7ONgmLR0lisr3xoEbAJmm
TB8GtKMR9pbK4YkwHOnax4FDKZDe07vsgnu+SgFGeltlcotcm6Y5eJgJd2reaZs0/8foZGB3JOtt
4Dbr4IW7W4If0lniYQJwx9b9B0FUZHt4PNxBBRV2JmAwebzqzOvtc5v/jFeuB9KoraQA//npSS5G
XqC57s1McSqhOZ5/r1DvaUVv83ECL79l59bhMrG5XKxnHByMl8LHz4uIBzO5TyIYruOBfDEVnuWW
1gsH+gaoEvE0nacXDSnn2Kj1V+O3z8v2V38WYU9pfil6Oy7YwnhobyYPxiwCjsn6EoKqUaxe4/yw
nhYeZsvpFdtsTvpnsutR+qw5X8hUgHPQv5AKxM4FrSc6ObWJUnVTCQ/6i+hvwsfZpulFIiro1GmX
SbPldiCW+qcwp92fj9ZDlHOZoRLf+K45IDsQFeg85yJil0p0/H+n6ARC+1tZpKCFAKxRFKLWFBRH
2Th9rHYKEPcInpVNE03sHuVR7bbAmoL12+nCQWbTXS6nsLvZBZmn0VORrypJ62xBeVE8G5IosHrW
HEwwkL88obtuhmLXYYpN9ianOGepMht580o7MmpwMViokfmsR7MkESzJHGYQND1S5DB/4n1fqPzk
+kUPVBqQreh0u70Zyl7eFRws6KOaDud4QmFJl1FiEQgwITB8Aoo641cJg/ypg9u4cvSSAZQKlvUn
YaUcP4LeuocWgcaE8QYaLSc2HcitFBeTi+NpHQGs3Zp2R6S395ANXafw3VvmVfAJzgy/6UBG/5AJ
nA3MdUGhCBFEdBSR/0L23/SZNB5DQmyCaAJgxlHpwX6B+v1JPy9wfOMFg9DoLB5/DPCu1pce6sqY
49+4Caa04cBWBlDEvkIyHcOf4m5bzJ33J/Xddc+Oab12jJ6qtCPeQ6oakwRF3PzOYtqgoMfqIFdW
4yeoikDSzpSyo7fUgWy+7ryX1LjOkElxoT6nTEdxYkzOZ7u374wsoG5CSDK7S/XtXQcUdy8wyofx
N4Nrv3H+upigfPzRjBAcvf0mPMVGky5updyPDniUkE0Qx1cY7ixnNJscbXAhoYkrSI5uDx7ZB+2p
fXxOCJLSC6iSC7rmmHjvnjh4nY+MtJfT/+qg+gPMVzg1W6xDfcdKeCfthuoeHfDuw4M1LI2O0rq9
KY/0PGQ0SJnyUof3RGGmLPwatS7+EwYSg09838ESuHhZy8xV4jqRQVj0ZDCtzfhqOX/QK8hAbMNH
jWG9gYpY5my3M6lOWv6B41f5HwG18ZTabMEcZkf1xg8NVHQdL0UnPtNW0vHNIKWi7VG7Bcckl4Ds
bXDZwzAeDOTh0A8O354D14KOefqGtadY8c8V9OuKCvpzxnviR62HtwE2+TB4rxLGiuqyv6s9ZBfI
/bz3YgKX5SNnMRLOhj6CXxQVnOIfB6PcIYqws+JqKnUG2xUHeJ8zTkVvHcA7P5EK05jo0ymO8rOx
uWt83gYUFBDJZudc3TsVwr8UOtRzA50axR4hrpjkBl/Ck9MPWNeJtFuqtEs1JzrWUBhROtm9vn5M
qFJwdoEFDKk0adttcdUz0pRx7v2yfVEAQG98lzR7FS0/3aPqlXggsC56qIQ/j/OH/f9iuL0t6lfh
3lp6ckdVB94glfRmWDoXi8+h2A8fF5sGUdKD1Hr0rPXLyUJ3BWLJzGWCW8jZLbadzPDwyQAn7Lu8
q9lYDHqyRwH/ZemMu/rTGROMtnxBYveRdfI9hAbxDDP5USROtvPXJgSeq/gC6YOYbKKxKF7AwvCC
+8fisnj9prAw1fYNGAEkcSoYtGH8TM2M43UA2+/FDFNscvPSsiv7xZRU/2IZhGuG/fhKAq4fZo8I
8idaiO+yTX78y3xgX1rryLSfjXUdTMhNi3IDAlZm8l3UN9/EjUpVC7T8ecumQXn7kyVf2K3VV7h1
zNRs7I/15NlwirY9zny7HBlkVel2xG6G5mC6VHWxt4mj6sPi09xkgxgCrCrFEnYGOS9EePdXmOBY
mH6NsVarZDJ6Wq93oELgCDzn+k8b3hA6DbEd2aVSA1+lwQ7rpPzQ2v7itFSYjA4stQqaNbbRh9fb
KsBfC/mjcblj/yF/+L3+8OEQ4yM+UW9LwymXMKDL4mfkmfko9KGq3sDUe+5qrGEWG3SM0kgp3TCw
5gsQQaZvubGq5wEN3VXgvY65Csp7JqPKDfnCgx3T90NcCi0Wrfd0yaqglOg10GlwIu7J1K2jwNhM
YTB1IstfEQuQ/ibQQFaGv2lMJq7lGVdk5eT+j5it3Q7vr4DircwVfx8dfhIUKjgLZCLvm2i/WFW5
7o/uUX3lYABWeuqLJ06ytz8ItbNgO5Db/iZtzs5HbzESwnc3+PZlCyrG9YqxY4d5yhEi0xjrRdHL
pW+4FwOXXTWLHascefXBpbFa+JZFKNck3meWteq+pO9bi7+/kZIaWHw0vMFnY2t1wcHV+FeFbcT2
ZENClanRin7SJwE4oVTqMAJmG2OzwLSb8aftrijZHj3f3xYrBTy29aDb89ughvwDf1YUs1Vj/B4y
OGnLgEJOWWclbhdL2/QVsi8wxcZhWN8+BWaWxuIOBz2Q9iW1+/ZlnV6p/3/yOd9ultpxm6C/SFw3
yEJsHfuJbyjIzpaRRxXkRVHaoXw3mPoxp8uZ/uoGfQOVI4DI1L3qgeE/lkRIOP5wGaRbuxUmqcsl
ZSFKGGe+wauufjgUAwb/uLZGkMpkEyTqR31fBWH6MN1WFeb58qorVK3vY1pu9UUIqzzsTSwjeHX1
1aLLiLHh7l7ZZyfDFYQe2u6GXwbelKZd+ZM0h93sheGMPC0VYIM8M1QnEfG1Ggpccz3AjSUkFm1W
KdMh0NROfIbrorwiIde/zC7zhY7e34ORnxit49McFD0RjNvrW27d469fHZDqfyd4gjI/5enR4XvS
fjEq0dlzlgDFMZ6jVxGMlm1OTTDv7I3Ii/r/LtKcm8FC9YExRd6e9o6EQffmPdcIx+lisSpm0Opy
SdolEy725ekpOs4JBVp2XVwGZWd14PYl3AphtXGOSC2xujqoCWK3sdQpoKth03z5D1HzalNVXSUM
I0aqPcmykh6Vsp40llyNLePrq7kw1MAsbIwvWlLjPtL/raMHDreT5Kx3BT2ij2zY4+zj0rcIR/rB
8BSB5DSxOQHoi+idbCldtTh4hjl6Du+PPGSmfpdsY/4qVF6ylx3hqIq044OPblnKwngx78UzFUYO
/qO+MtBn+3HpCx/8bxiG+9Fb+o3rG6e2TY+ZuqVsOWy7t4e+de/Blp1LNZH82wQpj9ajq6OZwIwB
ldux7kXBHTcWwajhC5E4Cdsts9dxe9D8huSqwt0GnUcYIi6/ycbeD2egwMyNFVEM+2XYSBz3g4D3
Dj/eh/y44e7VcMYkAzYC68QtDFYLHqhrOFoOQApZOjh8jifcZeMDaW88gZ4fqsB3XsMXQSY5VJkv
yFEhZOCTquAAEgr+xOAzdSFY+oK/EjjNYxhJPqP6IvyGe9JMFXM0opeiwVf9GlNNiFcwRmFjZZOY
cMFXSopOKAzZ505g8EoV80PoM4vPaR8Jgtj/SZ4g6SbPSUKvyC03iGahXHy1nC/V/cgcg4PB+yI4
Ub9OirNx5b9lN9xbG9siCoOMoaV2C61etCATMR6iceRaDcMYntvl9Te6i1iVwkC8oPiYEUmnIO79
LEJrGF6JjAY9++sfRv4fdpBdWkCmXPYPtNpqf5SCrg3FhQCC3RnDMIZdVFT/ZFdDYpHBtDLIqy4a
mJLsRb5697GoHVF8iBP5Ej8CShmfjCfd2wyP08pd9GHMWwb3fr/6YA+iqUzam/+GCXc2/Qa+RI4C
mmX8Y1cM6mCLVGWJr6vaUd/ZBIXm6ORf5kPMmAeQzBdk/rAehwxgHjA7hMU2znmFXIHahT1v8MTU
9ZbfJTRebGP9FmN7Ab1DEdRLYQxbvNnmuXvLwh/6+ChfNhIyxeIyB/pba7KdZIDb8bfHTlek1L+s
rH9A41fJ1LhqKl6z70Ai/PF8dJnC9eDx5t2Ix/oFrKuPkU939Wx1zbwf4NE3aV31bSpT3pFKVPl6
+bqg8YPvTfcOIMb4w2ECP5ZusbxH4ERgDNvfHKRo9eIPWOBu1hHu0w1KAipya3vT3cI8J5AD+mJj
tA5EV+jvj3iC1cgLWhHzq4kDutiWPphRpVOUc0K+7cL8cFRELTpz1OIeXCKggbY+2HY4eKtZw9Hz
Y9reznHJRVw1PrvQWeqj/9DbiQX9ZyxLpa0qFwQG633gGX0Q7/e/gHVVQ9Vz+tNqSaEQQI1GfA+e
yHgkLm2xODtCDR0H3LL8bKuqAeNdIHjxYIAEU8qqkHxomJFNQ1iyij/bDWOYwJoRVjpCiWFSAWI2
cvCVi9WXUV6vFfKAYxl480ByzrOOS84L0uUisxadgRgzeVZUA0UfZhR6fugMAltHxoOjSndPN+uO
mg+bVxRfty8hGr/KRHyFt/7gJ3ucDfJ9wxBU12jk2nqBpyFCD6LSZBO4ZRyQHCyuA+dOtZ+p65gk
W0hpLsEApHQEtzfbx/YHMHN87NQm/DMovzSGP5ELN2EYXP4Sl0pCO3JGnX5Gw1DVXA170uA4x2Tk
PHXhplGfUugTlHLjb4AdZNkXe1uSB+LKvj9S49mkXdNL2GcMvW/xs8F6SircKTMjnABL2UFsp4KE
e/SPn9n5rmCg3OUyfwn1oMvnSKA/AK8ysOSD2rf0DorJdujGc2Zr51N0hmd/v2DdmCls7oOGQXZA
7+rGPH/p8bsTfLCE1sMOa962oF/1MJy0AGFW0RlEzGo+mKQuIYGQZdYYHpDKpk+XoJTwHWfejw+V
y+SAcETxcjWsOkSzn2/+bh5INnJpZmR40+iTktwZTQJVVTgm94gHpfc+nDI8g+P7024yAzZMzzmg
0cqmWOhlLnYTHzDBiPvn1vuTjy/BvANdSZ7pOogm5KMtGCcTzK4sEpCH0Oeo0QpMAgZ8GvUSj1D0
EVlyTOoUFkmEOy9dHMAO7x7A/4Z8bZBkV94xrwh6Q7QkXiue9zuojHc67OEH6PpYabCmnD6Mi5cc
/SD/IBQhd53a56p5sBLaeD5hjKQsIkAZ9SwGJaJbp41jfzLWOZplY3raj71BS+ZEgkPfxHWqo4I9
FYD2vK+QTaofoSFj0qL4Vtc5RhtQUW7TF+VwgrkJ+hAA+2rOBBWR3JFP/AOZK46gUMxZGH7PXyTM
06+Am0H9wSPBLvfe2xyIN1xV+EpknV1hWjRMgeS8ZRIrw2XljxlGKAorFCivLtNRYeNiSgL5QSss
lkW2+nS2bbQhYLBsSayTr+XRZjIroseyNaelHwjvaXNoa6YaJUCq6p5chge59RG9luithsF1R0f+
3pNHvWr5L4D0Gx6AOu9xXqNwh8p2PICGUO3skAuAwT+eHsOM+9iFXdWyNbKRnkaOCB5q10dmMCtQ
Pl22d3A0wjNEhQ7L+wKlnIxGM6LXLml3wTDAijcyynh0TvL7VAt+GADix8dcPTgjFdBUpsmNZwkq
0ttow1jXmz/i/0rxOpzAYzEIi3lOVVCaKpjcxaCinlgZ21TtvgLLkxx4y4z6O8isr3Agg+4AwNB8
VDY4/GdJESqYYNhJu+9036ZCJz6YP4MiqM8Ki37ZvkAQoXmCpmwQcqiqbSaMULJQxRmz2+TvT1Wh
ME8WMeejpcKRVyhneV1aBCt0+i0RVzyOlxbaFIjGchheiEPCK78tyA92BL/DI3oD2aCYpWRPUB3/
8NtbMKtF3KzsTyB0U2EC1EfzOXYr5pT8CUDW3V+OH/xjwZCUGWoKa/E5nVXQJ8UofC5uGNVzmisF
TWUi5Wxb0E+VyJcz/qrn8QYqyHAPi+dJ7dmcqG8KgtjQjOJXhREPnormXVxn/1pYKlT1c9AQHw5X
D+JvB0Ji5fRN94OUlIkinuXQaS9uck8ZD2BUw2yglM3HAuP6iDzdxC3n5RUJO6F9GH5hJ0KU4xJH
A3bGbkzIRG2iYebujxHSsTAQGp3Ievb7cTUy+QG2hYGL70Ne7D+lfauDc4+0O2CMc9S96e0eAVeb
N+Pu1gG4LtN7r1Ufo5ETT1J/ffOGpwhb32JaeZfGRdW6ON3M3xfQhvdxHVh1y/4UPLRgFND5h5w0
Yyca0O3blwlnN4TqI1f/3BYathJYhRPbBK5UTFmwyGO11+z6270zNBmar+m8WMV1z5LOzT+eoHmb
m+AA8DIyDi92YyidPBAH4JGUQUKPZc7JeAtpjMZ/N3w4UDGKGqJC39+8XEANxvfiyxn+0iGQ4lJ6
5cPOe21imIyFcfZHjYlq4I3YCRigP12UcwqyyqfwWiFgCobmtvw6rwoaqoOO8vz2EDoTcFskF6OZ
VCcCuDpdEk/dO17Th4jT5WFAaNNfXAJczml97+okGEk6Gh5C5C7HwoT+R147SlnNohxcdAhlIfX1
pr8gNYvNzPpOrcVLXxkSD2u75QAaMTAsi/lYbw3gp0eIkLXwCpos7yf9RdNp9RjpfcS38evGfbzh
Y8Nm0T+LjIbtK5o/8nZEyfSANgAoS0Cq/iG6Ei1Oef7vXLuILehAp5F5Y1C6HckJyqArI/cDEri4
ah/p70CdcDdmcdOYPkUvHTJyO3GEH1k5svdxs4d1yJEt0UKzDDsrDYHEFfXJzy9zOxub5HKpXKSk
YpVQXWTy8vZzDwYeIK0+HFrFGPaL1odtJodAQgXjrX82JUpacfs52fxeW9+IDW+O3pkWjuPsh28F
0SzQHS5AH4r8rDDmnnIsUSRJjjaNg4Z7wY7Nwdzr+Fouxk34Qs49evJL1LuxzREGNuJFx0y2fybk
BdB14GLyiZksRHjcDw3cIFoAfsOJYpz2OWgsTvI54+/pk6Ol5TLX4Vxm/DNmtj/ljTH4RUENYWpk
1f61YtqsAuspFBR/QWI2PYJzmXIMT/vW0EJawCA2fsGsl4dy/+74nCN6FnS/xmbNZP9vrhKLMpzy
Bwk6ZgoZVa3MmxUPOJenwKEf0ltUyuSYUa3KiEsNPs97U77FpSoD1hgckUomdoD3TOw18B/cokFN
oWJ8GWqLzfEW//TXW5/WDBMZnwDEE2FExfv/HB2jruO/1+Cox7QvraY8aCmiI55EWeieEnhQjNxO
0Q2IQEcwg2uvZvFI2DalYundOeEb1P4x7MBgqL9WbQindZBN9tflY/lzUTPOgmq2fRX6dYWGZJrA
iI4AkXlvxsBhpPrEQvMjhwZ1QuNX3qMOLtgAs62MrzHOKL/NkXrpu79kfzlpXPUpyMj/yxAf8ixw
lun5ZkysE/C2Uhi8OKXGDtcKVyZKiI/8XTgE8WkVWoj3A+CSAbU5dx8Fx1pmVqOI8KaX0ix0ITKx
ZU/bdv13x3fhNm0DonMlEJlgJ0wBtd9A3CMiU+9R17fNgTtmJwK3ST8j4hE32Lvf4+otcJ134QKP
FmwWLZGcWP+QztPxTw7SFHMcyGX6Rj18Tw4lha3BOGROzv1osWZb/knZf6KUqKV7GYoA8Sy3AlOQ
h4JWFCD4wCzq0GpDJzRaLG5uKkUhlATqrq+EHoYvlDL6lNSL+Nkm85bf46FTFVACosBchkg3F1Yy
lCL2LgetMhTcFcDM17u2KdENcJuIbEM41GaBXefLauOt0NMhc6sHD5K2CmWB0oE9WoPzFh4FzBvn
A55RXF+3QN6czDCkT/LqzSE59ZZIGBhiXJUwl7APgXEdYejQSACOHjr2jheMguBBI+igzNsT2Sf+
+R0yqjUqxnior1i2FMrw5c8p55mG2zUoFmrLGmkUO3e/mCI44YSclvL2OUba6kMR/W9HEWZdihnP
QkYxu4aFTJlabEFNLU+PErtWUBDcCrACgOnty8nkeM7xzdVhPf1ENAp6b4OW6FWYvPKN3SA3VCTQ
qPa6vRT5zk9RUQtuB/agnUuQ9ZhwMDc1YCY1/NaZk9cRsGqACGjVH2jJgSqlXwD+MkR5KvgtSyjt
TuzjW58zC8ztJZ6wrc4mFTVY8TWNxcJqRQBzq3MNtnD1F514Yy4gm86VIpcnUdJQ82YU2Rzz3CVR
OhoeAKSfqf22vejJIlyBtnNi/PsncFM697F+SXFxHXlpn3YWlSH9saVQpULHk4x6FJQW5Ndv15bK
CmpFo6UMcvE+6y4MEGOzxwR2dBNBVyVEnqeJBDpXCEp/P97+PXdQ8/IkRi9y5ds28IhPxI7OUKXc
jwA1okQ0Lx7LSs+vALrQOJuv4X8u5mmLoPhr3CqO7wZEZtWRKSUrTrN8TuBeDv1KkYWfBu9LaY+p
z3y//RJ+wfV8yC1zi6ByAECBaZlAAcH2NCYJtO5kjI9jLdbUjDG+wTIdvSE5Y1sPFKbJzDFak0HU
mnyg9zH8g9wAcrhVd5D/NHoRhBgye3L4rPIUjPhTQD/JZnMzmFOvy3DNdNNDGqHEUjbWKXzPxhTG
1oDk47uubV9a4jFNGF1R2TwcjZISxFgAQS3QOZ7wVXoKxKyh8gTiVAHzA9Vcz04JpXagBftqFZbH
M8poLhwEi1Z7Ur2sUWY8j8NML4/ES4GAkx7ZR/MjhgPZpcfARgAMqUEEtgCrOt4x0BCkHlEGc4rj
E8tca0C9glQV0U3GjGU4vcFRE7eP94TIfQFGDZgaPOcKGFu8mXegsxmjKQLmUOMbKMiKu7O6M2di
aGHkx766SCoecqGyaq4rRgbhg+5Z97lRxjvYnhrdeF6cQKVp8UKLfE6XhERqJqwhPDtNgTOrjw/C
BIcWRIGZx/arM9XIcupttOzcS/AML4A6zWH2NFck8TIOauu5Db9JrdhPbX2W9bE8Givu/ZlZM4V5
JgsesQGIB8hw5Rir5qhtwpcOamO0vnwDOik1UkDgngx3WJ8Qe+p+E8J4wOsv9MqZNfyHrQGv+KKz
toyBBkr1LI0AjgVjffHb8u28FUj0iCWZrz5KcbzeHLgzmXUiCxTaLCFLI3AhLvFi4BpMOoa7EY3Y
xmNxK9wdV4bwLyflA2vGTfj3p0nlm6NXajSwZGrAxfgcnkyeLfR5DEUYzvzm5wE/Csfcv+GsACAd
8UB+xf3GLxB+KEsH80du0c2EKyyo9vjP/d0N/v6xu2JyF3LXZ/HTsFb9pVryHWMIeZSqklMp048H
Te/n5nHsANeywbJvHCL7B6arY+PPOSWDzZ5JAnsCPWkrZNgKoy1VTKZhpgzcU0rsWkSqiVeKkAKH
My/3o34MIFvLwYGYV96jvK4SmdBtZAlHHEygdwq7qaUrIASlds8GUzoTm0nl1MZe33tdrSVUGJzN
1WD3n5ZrUuNLiXOESdsybUORUdKp0kdUI+ZALlMqYNVe25r+zxQlsslfAgU7Hj3whzsyorF9eCGu
Fl+wiDHEXeFBDfxaI06xHMBDsYU0zM907BMkOE3HKTfxbwA9LStMqnNODA2iyaTpA7DZCaJGpKXg
hHaUNNA6bttql9FW0gFR76Oa+tqPuwtVoUjeKK7Pxvc8G7xXt7GZ3+JKgbKfqHNG7WMR3PwtzC9t
osq85HcvObbIHiZ/+8ohqo9pyi+RVq1bDFeef+pDPsZm++u3FwXSHy93W6dwiLsG+g/zriJ2SBwo
puXXgjWQsVtp/YR7DTENg7NhqMgfv65Xf9367D0nowHxPKiTbEXeu+du0d1BOnha70tAcXJ7gVWe
VzR9+EexE6jq6BIEHBC/j8EqBDeafg5Q4NVWwv7SZaNmwAnhR0DrSsYFX3TvekrfctO/xF61wLDJ
E0elw3f6neM2+DjAGSucHxYFumeKMnnT04S2+bFDmcanIQmLFlW/T2oeQxjDtZm3CWAGlYLxBP/V
/OjD/WLDJslxgCbxrqwoBneFuIcZqUacSeqY4FRULQqvdUxoqKz0ZG+7BUUfJXcEfb+EmLhBVXpU
ajAKQ/9jvn8T9YFRvWymn8cERBdYuf8E8d/Uslq+Ob/9GjYm2xS0df7WH2jDMH4SNFI5xc/suUg7
4P2YRIozXl4ZjMLYO9UAYR3uVcp8yLwdCzZFd79NAP43s3BPsSs+IA5sPrxi23kbfjUW/uqujkOc
K+fsjEbutYleiOHfLUmHgnd+J3aLIkXt+2+5rzYT9tknh9vXp0zh/GGSfA9celGXjVlysJXW4bbD
IwvNmlRI7+TrvRBK6cdOS2jOWQ0DSV1OmBgz39/v6zs5exrLS/yIQP5TEyLUL0GjoGdIjpwOC04L
36DsYXuijOKeTY992sLrvhqDW/UVmYD52ylQI97v9K/JmBQZNcTZ84x1jlx6OeS4UeeK8ZndYxTe
5vDCebC9hn3zPLL5k2AbjDw6WIoyPdEc/Is0zKM49Rivklt+gzHAXim3Q5txG4d6bxLHlzOme/Cn
hBX6bwMBdwBTYuOV7M6NFQCLb6bj9SJgWp5euEBpl3n6M968xVbNcjQZxtqNuVe54/TuI0FhnV1n
AYNIHKuIUQDFUpU7tZlNw8N2R3UKDbiaMXuyWXKKLsGuSfl2HN/MV5fHRuPoE2hJxifFgGgeZp9J
a20M8knZCrpml6K8Xr7n2eGKAIhZyYuBg6YHvyE1bIjzaV+kgxTEhNOIeeZL9o4t920NMf0t9V3h
NVBk7ldpfojZfEPw7wgniyxnAB3gQWbgoCvylrGC/yH7gxiC8FW/w9fxr4TpGa8xxdeN6fIjLIMc
y9IOAd16VU7bDW4Q/Ex7Vo71/WYWc4qJacY4CJItzpYNTPgGu50RbLwLLCmrE6vLLYJ6AgPH26oH
36+Wi5pR/tjglohzelJWGigaMFV1PiHeL5RReSSTE7otSgkKakYdtFjJeSQS+DEBh293uXpjoo7O
3ax+4Rsqf6iyEDdO+fWxDmrJzsv8aYLZTk4tJM4NHF8Bn4u3O6khyVFXq5dFTLRCcpVhI8cI6vO0
eX6ZB3IpILz8m9zgviGZP6oNRQzgPXasK9j4VaY0fFAVFgXbjWT7P54JUFQcqcprP6zkRP/7vBh4
cKvdht17xW5sYzphJQPJ7jbkNA2Y8GRScjpT6rQsmdawzeE3j8PkalK8+PSGavhczQplc/B0yUmr
07t1Rl1Xy+2bdQA5aVqyWsVKFOy7xiq9PnQs7vD226LLU+uxmBKuvuNYpEFFk8cWt8j8kCRPKY/V
gnS5ElNkgJ3vWX6Sr+NmB0M1DtMjdVRPBgm596pCiNzaSnNmUJursAGWlJI2SEtIwDCR7GDV7ckV
YHTNKIztKmJpFNKHvMx7UKA6l2P0YwzIGbFSnob9ZeC6UJsU+RsTQXp9LiYnjzxe0uh3Ml4dg5Y/
BVWlkR9a76Gswa0umjpRFEbFwNo5yuB3VCwAyE/NWhkd06VzZNjHLoUE1CI+suu+50Yq7coDZaPX
t2nF/tHn3Nzmw55NXi0/k5f4IxOXziE8coeqaZLwNhgs4I3BJbqsmwHR9JfGKfiND4SNRTc38Q1b
YBlfQEfn+y2bVsrFLodSn3oYzAH4HVmKrgQWpBPYpDQypeOIY+MoRF+QyBpsqY0KEBOXt5VcJl6n
9N94EmMPwjgMO8Bj24bgfY8bi1RvwAYuyW33wGxBKi778w/c5Abvvqab5xZ1cdUUkAT77DTAe5Ga
Z7Q8/vrl8rqFAcOUhv8EjKEA4qZ89rhJoGJoyFA+g9xDhBJP9DrKG/0JpquwigpdkUKHfgd+CsAc
ETDKMUzHx2KCFzbUmpf7iaigQHhRWSjhNGu/eHEnmbQrGJFTQPTZjMHyHpy5dxe4xD5y5ni2TP7f
Nu2Mvv4ANi07jjdZnsL1CLedGMvQgElOchbw7BR0wUtAqh8It+3XlAeJPHotpPRmF6gihA68rvW2
q6ZlfeSoilxnD9WV4KJU9lyjRnx8+b8dBwbX2gWyHxOfnls6lV/HLNk5ebxxEBRv5xVfQvqfzJoQ
L/Gd7NZDJQLblT2xnpy3KiOwbz0VH3yApn54DYc34/X0Rq1lVdoNcMXD+nTSfDw/teLi6+Nuoaiq
x4ssRnySTR30S0cNC+wIXmHCuHa8AmbvQ6uT2Xh2jJIjqBZMztciKW+c0a0yPrKJhEdGQf1XcJ7C
J930HRWglcINzN3cGA4nt9p7nq071IzdEzbZgCXLNNA7M4kemUl/1wa8TdlGG7RAG7aQLxW87O9a
BCjmuIwck99EbrXv/yMOmoOt8bZqmdVSCefvMdvWkZMKRItsqb5IkLuAzUMHMsZzl9cCPxj7V2X9
AVGRTosSBcY/AVpsi8c5JPmH/a8epsBte2osRc/3MAq4gA8n+4g79Ai7oMRkL7vSpfUfpFED7EEZ
Wl3Dfz0MbaxLY4ejg2pQK/6FWUNHgvZ/4qJOIAfbZz5tYh7BzvrVObg44s97N6gpTcDx2kgVzDK1
U5duRvl9BZzgbpKz7WIcQNMYwMcDnWezoqQeApsMgf3AbkpgtQpmBBx/zFrZ7Qt9HCoep75GVj+B
NmtHr7aIbovoyDu5gQzwJBzsYxlxY21o6zD2119sVLAtF8v5PIJlxU7HDgGhFUHTxPPoq9gA2eYt
Bg0RdoAK5a4/UUS+myoUHjYyVCVgArixlYGF8gqC+YAVVa6j9Vvr8xHdCXsBoCtvEgssNYXFOERk
aj7bkEtDWE6NpAcrzwneZLpKPCAEyyn9X0akh42m12jzwBDcgJyG9CqBle9dH5NnnUtix/AtirCD
uEh2X39knAZyjrlPfaKbuvHDEPP7LgbznLNOfKdLYr7nkKtAvtFgP1FiOudn/20g/RO0ztBuxyf3
RpM3dkn5+rl/mzcVjSUr0NwZojYkitQUsHq9yZsClcH5MFLQOZedD7/m5ejeXGiSKNNyh7+cLQly
v7nGjonJQmf21OfvFQMRpFMoiDTm5lwINClqZzgH+vIBSKn3rd7+PWYAXTM9jse2vjwHRLrMMLYD
BrfxqK4T7Iud6ySGZT7tyjJEH6oEFIgcGEkCOI7FOZh4JFHybVOHnOqTwLr8ihGwM1r9fT/iL75h
F4XuBHMnkmSWn2jAmzm3LcDHQahUME/9VIg5ciuW2gEmTQpiDPCU2BcrGgaH/gT6Po3wTWAl7kV2
287XjGp3mqM5DORy62YMMQO76L0pgxD+rmpt6t5ZzS1gXKx3OW26NJ039sz/IlluuEPCiBNzjcs7
aRuz2Ri8VVSTPHFm0CknS5r3f5Eo9Qp7576Fn/q6meGnSSeugN6rPY0zkf9zFVDBQnAq8bXDzMYB
/7NME7EDgW3chR0+5yURY2gW4K59HIByjwDgRYO/JXJ1N3NjikjHbImzd8G/G2dFylUVFPqs1VUs
IpTn8Mq0IMyPe+xoKJHvwiFG2jTzEPuR6cmM4wrvUqDPDs/nyX7o4R9Utplz2TtKFh3HRH73Yic3
Z85/LJ3Zkqpas4WfiAh79JZmAgKCiEpxYxSlIvY96tPvL107/jhnd6uqLJhN5sjR1E4WisUornLQ
kZGHwLiSxGBSdPTijbj4Nt2j1b1HdcJLT5juNXW1b3tQ7bxLeLNZ1CU8jBIVsmKY9ufnR/EZzyFk
ZLnuFgyPQLZRyXo5xAvRpjbGYUjaQMkvlaqXF2FpBkvRRlySin0bCp08FzkjQMXFQITGTI2djR88
rUqaV0kUpscmT9zrxzwWqHXzOZ2gs+LxFwP1hLQMNVQdCbrDQZCRmd1xLHfyCidrKQXU17kpfFZG
vkt4q/wAHeCAqFTm1BDjIcDbuIvIqQpTQzJu9JNsKLVb7fErehHPjEgBDbWG2rQmMQh254eB2y3a
vhBmvV98dc09mF9500Amp+0Qt7OTvWxDbODanR9pJYUGT09FlyUsJK2mkobEKc1nh2kN5dV0jO+m
oTepU2p7AIa/O1r4hl8DfEfkGZa/mVJpgkvoV5NbO+xOOJSi9hAx+I3/fSOCqXGETrL3qBrAoxiD
WVVBYQQUcxaxX5Px8xakitrKp5jA48TZWRNkpD5aLIJrHuYSNIukDFhCZLSiAEX12sRJ3Qp384wj
/MEArvv3WIfq4Sgr0wMiXrESgKySydrY3zymM7+8vKYbIfKtbaYJhiRQwTY+mcnqujA9L3yimE1x
SHhvjaT9MWKW1jR5+quXrrYt968Ts2Y90ltxl8LFBYztbWQSNwwJiL3KoPI9uuTQNLuW10E4aIeM
Y+BscF/0KBm1wOJVskb5kTzQNzMhOFVT6o813Qmysx9MuZFyzE5cCj5ieDktrc8f50Zeuh+2TOtk
RrgPL4vD8H9Wxc8Bc0Y+lPfxFIYhZ7fGQtNLPiJ+Bsc8gkvi0tLBYLVDH0J1G9Bf1xYtwsHDl2rl
wdGr/0VQfIiZwfSpZ8XzQ1AhCHCSl4GMOXptgPWelF8y5YyaPKPrRgxVFmMWALyNjc2jCOVTIj1K
KyGdvml/+GZ0eCX/Y+jTMnOtKPK8nbUQvd+DI4BePUr3ijCcnY2/kHGi4FsyR2LGhimgtuzI6zvA
c5cacGAoTEdPTurcOLQ9/qFQeQezPlitA7O4/hQvq4ZTbN/TbsAFxL6dXYrvFcvtsaXA5LRdIIen
1M627N7SyGs7Y9/5oGpVNmU6EOK8rPhpGgY5Boe+DKAlT013c3638wMJouzkc8qdhD0n/6XbsggJ
wKcBWIa5DP+PXptVv9qdFdvT6ZOOJ8fB1uJchueU6ArBXzNl5o+XwXd0/JBkKN6Q8xfAu2T8NRyh
XGAswtDsRkKD2ZFMlbM3yFDsy+3X9FPu63O8c1V6nBTa/DjZqhoIgR+dRofQuxvOwwr04Y+t5UHs
eVwaKNxGjNCnZ5EvEce+G0cAtPke0wsqbB4mFgdWi5toayc16IjZsWC9U4iJHUjqcb3wFocvgyym
jUnWz2KM7HMwelM1m71KssXyvpPLZsJpn62fFgOed2d89MKeSQzMzqTu5Czi9NFjpFb8He+ULyAG
pJLfnzsOzxHAZ0LozI97cZqGVuCf+VPwLru4dOGTwowKoQq/Aq5sBPfg1gM+LOqlJxJ1rIMYMg5v
RhuJngPpsJxlmcoPLotrN75M8RNNvzqq/N1VWPFN9kFI7kbf++4xKmDjHvPiuAyqnPuFkyXvD/FL
Rz2ZK/3Ga24ItC2mGGT13tXSdIefG/Nlm3KSEoZJ6JK9noUYNuUcEOklPJlsHWiFPfKiEI1JXxbt
/9SmshfDWs8wgEKh1raiPoLY3SjLRG/pefhKpFhBQHkok5lo1NatBo04WjVj5iN2wvwC9gOXFyfQ
ERcJwEEGn3w+miM5LuSqo05iIG1FA/DoiPPtNfdi0Qo4XuH1VkWVH6YEcxrt4EtGLKRWY1W9oKIq
rAHIrF6Y6zMw9roulp+f9d4Buze7zJws2G6QqYQSCeljhjCaR9+tjM0Tr5HSfcasJsbKb3N2VYiW
wd+EC/tVw/GYxuPHcJaFbd4OqRSUSoX2M57JHRX2nRAzppbdYS+3JFgiJwfj6zb2wtayQQ8LHM8w
nAHOKM8ATOT8hJwCP9LCi0yRSne6Gs0JaDj0avrrdWe01HD15DtfekT30aiO76FbQz20TqQBFYOf
Fq2569fyO8i4Fgqrztz1y7b73jOcABvYlYog3/ZO1ZXXLkm+pJnuWkj8Gz3r/CeU1YwIqk8GGQbv
Q75VW1xTwgrE+2DD8ugafZ1fMKuSgzEuJ+PZAbE1HsMsQQZpHAEpy0vhZPvxVYrxIl+MrQ85Lvj6
8+UZBFFuGsABtxlDkHnr5l1RE+Ph9ZAs1be52ecPxlDYMNBCWGG9zo8p/zBD4omCujKq66yrkbKk
4TGbfN93x2YF0WMy8+ZYYkRcTk81/sOJPcceHvzXOSC8QXWNg4ERXLCk6TCld2xcOH5XAgtK6k/i
3bKuvaKkxI3j46ZkmIQXsoIIxW50rOTWM4nXCh+/+kPkyhyYabbhxKOsjDgbcJJoDUMJ1kHBSzGZ
No9sON7Bgw7Gbbkucn8U9fnORX7JlSueRHf8kx3RFHGl8VXYxyj8a0YvPG5ZLvALugqVNMTCIxu1
dFVNrZ2iEr6YRIxI/ZUN8ELir5TefCJqQSwEZad/5seoyd8B/Ezln3GAYUsTPbWQBCog1GNpNaEx
HvJPwXowLmHaY4guG+vEB0JKIiMCWrZv2g6lyDcQArdGPGFOVBOa7XkF0Y1UA+81iStQIX+IuOEY
ZawpjcNpVL/YwE0IkcYroIEhU05jdq4QbIl70RSX019afcpGACJRou1P5nr5QFGU44ES0Wn2LU/y
8jKNpdGy+mucOw1OyTBsvClZVQUObGwUWt6bgSnJFtGEUV65kaNvGXd9ElzmiB3gJck5d0AhOF1K
PF3JqdWIJhrShN6wlGqTPJZwIOMwk2LilhYN+5ueQamyYwuVCfYkcm9mdIUscb4v57pQVmh92opY
sPeUBoZk9RmbV4yWQoTylOh8nAW1u7/1WsRRnxBcj7INGT7I9anqELbPOmYXXIFFtTGoy3FLFpk5
aBRg+vedTSk7ijt364dSga+gTjlmb64TdiBBBszjHSJCeVrpbkyK3k9lvFcRbdFtjX07xQUEm4uZ
cHvymvIU4UITf5naDiN6rjSUD5e1/zhdz2yusDPmJeXsMF+E1uyz/kq7IxOGEk+Ad44tETTumyeh
INHOLdLLlCgrcVzkPUtbz3kgeem6jDivweX3nykMP5TSCWIJHZIR0T7l17tNrgdPqWWn75OJyTXW
RBeuDVUlQgM6zaimKUKlpEzCpiUuyAhUkkWw2nCkeM8mF+Zt6mEtl+CNs7ffL+Muu4dtkXImiKdY
WtotasgSPrHYVNHQcIfTYKTitCIBm9T9Oc0cxeXKmePa3pug4qQwJizWqGm8ydxtsNVKOvKBXRGc
BIZABbAbpuXYM7rhzVqxa+lO74L2M4IwOj8LGqYUSZcsytW+wMuU11IBOhn0Y6t7wVe/Jswz4fhh
B+E3poudX0lcwKam6MeFlRbfEasZ2OjvMQgDsYcUVQK5wKyo0JJI7Yl30l4tZsWL84GtlmbZS/kD
6vFey63w2CMKVUxDGVXibZBZekBfwUM1YJIUeJRVdoneCq8/jhyOoQ6x3cLVkwcffjUM8W0IiIz1
jWxAzElklJGmVwKNPpZ04nu+SkqVj+IAl5n22zyyS/CtyMOMhcGHkgm5VlqXrbeAyHXYmLDVZQPt
Rm+72PnR52yB0mBpZSBEhjPFhsevIAv7JgyvzZTDoA+cjLUIMDpezvFXw65xzk10FOP2+W7DUSSu
kttJH94IneB8k3SEXs0Derr3uXQRCf4OBJUiTft7KAazQ/gUoL8aMZDwbxhGBu0xQkziaThngA6c
kymRhPzSschzuhj+w30PEL9Vmmh9e+KBz1QU/pGlJV2GiAAMCCot03n8dblHXvBp2MhUdDxbvsmq
Mpv55rjsbYz51X4lsWjIYIZDzJGRttbhU9kDionh7y4b2TQuzyFizV999vv8He1tE6bCGpxzTcUx
CyBSiCMEAqThIZfmPvkkztdrLHEChivP39/gUTLNRrSV/wWjXvbDF7AKWdJeMrdRQQa/j2D0ci5H
9TuEezSymzdO4TKurYWmrmRZ63Y5XfVK4pVA8oxrn1tG2nDe+V/PfGkm/pFbq8SJxDjO40RcLgla
3LAjv8T6n1hc/vmPSTVNVqXzN2dTIdaBtxyMmNXajrOxvOOkiUHGIWTkjKJ03u3CWLHjl24gt8K7
/Y8RLTa+j7/SczwJKIuboz9aV34U5fzBZOh2ybCGR4iYqujFSjgvizrn/YOvVOPNxiBRIhZE5zAu
jQ5XDyLwx5h9jgFa0rdIu+CbcmxFnGKet4g1E+zmpzSQKDrJLoTtFO+P7vfyO+2sU497tghLKs99
GlKESuLHg2uGeFn2/AqYKcFEwcWYVq7F7HY1yIojnqJzN2PHI3fcLG4jcVCjh3Xs3xG0GxhMv7/T
ito3HjLpxUV5lGzmjs34zwRUNllxCR97M+Hwf+Roh5sVv1vRmqakrPKDt6aHmt9TyTumgEjTnd8E
OXoWXtGhark4TCXrn4GdfOQ5Y798mGLhGCQn09B+Y0IO43YoSXZ7xQlqdx0QcLOqkYTGMZEIO2qm
p/v+8RIZkcZIBRnAJ2laSIJxWLyBcaWtkCLWTjY3E79U3KEsvceMdjDgWcpxK0X4DWiucnZb584y
QZNJZodI4II2PhAZ2kkEik00PF1JM5CvSSuXroJOPIyKdBs5yU3F8BRo+2RUbrB0kujEwk94Kqw5
4LYdexxKcMOb30CRwDl4r5oRZcRCURhl4cHm2OX4Wnnc616izYDqRCZ5C+aBl2CMR4nGm2vzR8wV
/KVatfrOi6QnuAZ104CM4q4YhliUG2Y5ot44KpT31Bohl6kCjhzTzIYyvwEsW3XtP3R+NY0y/tKd
nxefkBKy4ArBHQXpbRB0hwEXYUnRPzqFt5UYDi886qwKBykjJlSrP8yjh/PheV3nLPMtesF4s53f
LKgkLH2kt+nOffw2rdo5kRqJFJ1TgGMgdnYBjGjy00ZnmDpsbFrtzzxJOobBosIiDJNUit1gT9YK
5lDCo7lFNv9mvvcd2JkyrulB7YE4oEHwH+1FtHuxWNn3ggPV6KSCnfzPkAyoDndTMXvdFEeXEYkp
zgXQYFodZIk4iSJ3YTb7aY1bymYeKggEbGF8Z6O+ySSGmStx1Qcr+Blw3qPXPY+q9Dw7BJAh7igi
e9PeQmkvuqEqei78ugIucVbNpr2A91ZXZ6vvdZsAyB4oDAaH5w1NRtUdXV5j9EdwMRtITjmqHJgB
MP3Dx4p0+2fLPqoBhK/3+MnV8ozKPSlb+K5Oqb+iLcNulgwdytFjFkAuGOjcuEd1xItGm0ZDG7Do
P+ZlAVv4fVN5sRViLO+9SYGEYXrJD9KLG1Z+zeCD99GsP4yk0WrjeaLTvA27xo4LbeF2r8OzJgOM
vvmJy3U1AwjUaLtIy3wP922z/yaV3e0PcJVD6xgR1PI3a4XckgwmoJAgGJG7FWUf1FnyWIld8sYw
i1ABRoukxHechhpN4LkeogrS7WWD+/elKUYt4meYo1hgGoDDbbDf2th/yYX/oo14AnwhriGTQGHa
o1GI5JWUfWE46/fA+OF9Y3MkBSCOR5df9gO++7jpLCQymXasEPRan9NuF1HeWNMDpU2WMT0ss5g+
XXSLJF+PmoeSPc+JmKJ+3ekWwWtveKt9k1oav3MSi7OzwMILZFhNr2e3sT0wfXyp2x68v9vH4rdD
K4m9F/ub3QI4mOxJcwWcp1WhHOiZj3GxnSCD/bD72F3wzKOI/YvBvrPpuXrwQWqzJR4dtIwPoS49
pWEc3g3SI6iC0uYdTKmiz4emCydR+6xYLk1jS13fVa0Ln/sFc8GkULpabxlfcd5TBK3bKDr92biM
XF5s5i/G/TDDKdjcg17jx7qc6UeZIeUYtHNPSDQPFpU53zSQFqy3+tTxdZDXiBdxIwdn50DZSR3J
PfWM91b07hPHMwGjbpkRTW56WK1g0BjcLyBeZv5kIkDYuKBMECiNSJN5wQVXTcuLALFX0vBhRMq0
5mJfqJOtKH0tz2rLD2do2jeSCHCGJSX14etiM8MY2HtOw6BdKZw9x8y9+G64WtIPbqTi3fx9JXPb
hwSAyqVEaMeWP0o9SReT04kCSYsbbo/SHn+kPKOcxxne90MqXVrMA8cHJdRgxE7lhgX6A8Xk5PcM
Dwqpns8r00nk+m+C+OoJ8oZZIwLqbZu7m11TedGICDr+bLGo6XRkqPiQ9NsXNer1TP3KZYKuig1k
Ke7QKCvXtG40PpeV3DaYkyLHpt3YtkBRktuoG9wMSQimxhfiEs3NVoEKKv8jcXK0bL9y7XWDgoFf
yeH79K9z6S2A+gAJkZ8OQn1C3wPnLkAjISrdJcwenTkqortxJyRUiu4RDHw5sJbtlPHLutdgdl0z
HVleXMgJk94cEdfY9Xdr1uc5IH0dT9V6xceIQv+qMotuE5YrUbtHmYz6oEBU+sPQWi7ffCf4NFfn
7b6N5WY1Ri7EPtEjQJndiElM1Gg74NTbFDTb7BZoCawQaOLAQA5Fx7e8Ib/FgPHaoqQnJNOcoZmu
XQ0bILQ+czTUPuCYWBnFy2WbOS0tRfTmqQz4BsyjsWNy4Frsx8JQRVlqMmLKEHtE71GPw5VVD1/2
5M7WkCt5EGBKjDuCnM3ky8RguUaSBLXnmAtBpwYwYUjCnbvznxNQU2bZNl/j9hIS/8z305ot+XAi
C1+0CC+5h2LXIbEhtC5Mqbs+S5n+6Oix8cOdkE+wfMQo6atD0VIQmcfwI17y/BRSJ8dMR8NQzqVs
BqZWwoTgOxFwgOnvgvce5hYKdxc6mObJ74YakR+PU+WTabV8BaGbaOG6MG5gN/Dhu1C5TIjyQ9zo
AIXy/O6B5RQXYD7O4ZuQhzkEOImRKg62NlwTYxBfOb7IShi49EygoB+rWRmZpmZMUs6h5fKBfDme
I3o4xj0FhzPkDkgUDTH68AFttznsJVuLSwg9bwb9Wf5iqnHmcwzs9Eqh/nKl2Tm7/cCBuDjHAoe4
w8Q5rEie48BsXmw2N5vdoS6iABNjA3QlwzMlDKjLMcgtGABsWKd1pYlkJ9GeCn58JnqYitpT6cnB
bEMKk1SwAY2lJVofdjw9QlLeMRW3+aoozDsoipl1UYRjYIZg0Hj5KqoPFr/gPsjQVAvpumMDopgy
CgfqSN/Lv0R6K/x/wwFACcM7pPbMxHkmKr3DQ4j5PLoLZD766oo6yCt7+W1vzeQPguI+gxyu78Yo
3v8Q2YXxYWiG/ot5OF0zjhc/nCrgD+fgBeCCPcSGV8G0pi/liDHL9p5ktoBXUy4wc2k55VVtLx4w
qt97cWfiqA6gxFBl0TV8MkCP92FXqARHmm6oSxxJpAH/iVnjGYakWbWc/NZn9NhZt/omy22/vNBs
gQh9jP0EJALzwBwkfE8VF28Gbvczaf2CIZiXMdbRuj68jA/2HU4wWDdH1iF0WppDfLN3A/PbZoeh
h72599daxr0285MHzREw3dOltreljz+q++S1hCRwR6sP+MTsgvmM6VXjQ8dI/o2+cVEBNmkzTjK2
k+fcaErzuYjh/NIk0R2mNQdL9eFyQ8Y+ZxGRmtDjLTXkAgM7QGkNAESx9iIxwNzhE+ikUcsu+rIA
os+3yQGWKl3OUe3qhmLzPfNNFz6Tsc1hao1nJ9BlTrPaZr1URk2X02d+0eGdUp1k4WcRHZj2tqyw
mck1aHi0kFeWOlJ5asfk7q8oRwB09lxQTYOuAmtkR+ggTVCM8M0a4+WrQiCElN6N4RDwBPhGV3Yq
HGbGu4z+c6LcueNooDp4hs07Fr1jklQwN+oEB3vaJcrxlseggMvWqhx+VAeuw1rnQvwdGL11a9b4
lQqFYZW1c/6AFWQ3Cvj6WG36hkpBW48odPkdvQH5hbC7uemShK6ZLHg2A6M5Bdz2IfvXpRm6mXcm
OmB0l6mgr6sLNAAiXEghoIPBSGgA+RyZJDirgbXM2e1Z0n5AMwh3vOp85+PAS+JCxyYt0dG/bdAL
wYZtb5OpDp7x+/OcCX1Wz7VZTJsETML4pxoa3tz5wQSgBD7NYEw11ACNOp3DtD2wGZxinQaq24SG
J8TRTjBEstTJOHD08DXmitXtBfxxA9oiHNgHWZLS9ffBtDuWZupn+4S5ET214Fz6xwK4pvp54ah6
laOYoYmDNSSXNa83aY/+diVhkC6lHufrWSlCg0kEs/IzYih+1/YcdmMNmpFqBygNrP3B6OTsQESr
hLEtP0hcOemTeW7xgbMHcdWK9yrzvjr0XjLEBJxYLQjFPP5ENM1JCy15aQD/UVYJdg6pF6dKlriV
eG1ivhidMgT+zXu/mtGDeCpV9GxhWsPdHzZWsKHwYuQsYl4/3LaAE3YYkLv61UnBVowNpF7sNzF9
HPCu5AzY3E18CviNaZQVjPCny2zcirFMm06GNuf3wOxZqN7i3VSIMYAmjJ+pGeT0bfSM3uzgtvsG
JT3DuUoII+wa7iCKC+aa9KA9T7sBYrjAPCWEReFT762ccnbRgj4Mu/KA1cWY+g07drO3utZMFJs+
6BofI07iM+vl94lGW6c9sAMM8dhxndpLFx2rzRrQzF1pnjV24i2MOEWiUyI3Rua/4jYHAAMT+STM
mWnElEh4fA50eGJDQWIvwMVt1TBx2YDUsaQGCsP2hshLvgew6s0ZNPGMwBc3eZCryb97sHd4VNqH
v9J8MDhomPu4EH9/5hrsCv6Hw7qXiVg63CM03Wx5TkwvN7XBsD30KcCEzCLY25LUATFy4/4H736T
fYBuh+P9zlECOUJXRSUDk+b8AE7QIyTlKQMmLOdsyAo8pXq0c1s2jF6n07XEIq7bcxYzahlK7fzJ
DDvRbBYN42IXJF2g5qRrS8e+8UdwqwVLaQYeFhv23oALcUODVEgVuv9jpusk4vknyB/LcfYbAEA6
QF0wCM4x7YzX9F8cxmljtbdu05N54IiA4AMhncUDPz6oTI7vtO3vWyYwCf9eWH23jpGCGjqIeW10
awNTiBI8Z0q4j8cf5oiDTTFIOj9dHZgPG7FfvPMMvoTH6x3GXP87weA4CFcdlLJbAnPYJz8f1iyD
WjjvP8M6vZtY+DmMv5L0NGaMbdJ7Ka6tACqmPsSwjxSPWLhYKeOCyuXYBR4CKMalIi14jSuQvOSP
PLDAiGm995MUMBFKV9QbKm8bJXfQPKiAPCGCzgxH0EL+IwSTdHC1IHqkimMvsFsBWa0rA1YUyQUS
a5jTFcgxwuZmApiw91UEH5HKQSO6DWcVA1ba3aMb4o8BjJ645SpCy8C8GQhSAB2tozJ4K9yyiIHm
RqJUEVIb5Qr6jkBzmK+ymMIKJSTEIp673D/Uq7Qof3l+hcTMTmC01luuPHgx95hRlBTK+AmGETeS
9IyAfTKF5/YurNBqoySb0QhQ1xDtbS6sJNanKzmteeKYu211I64zxp4cU4cn/cQt78431o5bnaks
x2AethyqqY5dqBtAcd9KRDNKaedB4OJAxQM4lVuzHvETynFyIwcZKCr1oBI43PnMRABaNyqBgk/Q
5gxdO5cWj0hhw8PmlfbgSK+mlGStrJLmaEU+kEZBl3S2jkBjl8xxVCME0IFdAkWAIREX/PbbJg73
9GJfcse3aoSv7rm14XdCxCcCA9D8sjwTFik+uaTZST15Mp2P81aGR0YY0B+AZRYB86RvcZepWOFS
C5yAbAyV9adWxq/x8qip2QFt3aDvJohBwenKatNfYt4P/VP6SuZ5Ocd2XlyY6TQL2kOInwE5e0l/
mXg6QU90Kwasf2pyVBXrpUvtbxGpgqcu0hQU56JUZPhGhSWfgUec6OxsuMXO8Tcwjm6y4lmTb9YZ
cjuchjSyYM8H+Iqgi1duBM28s/wd3TSQ2//83KwfzUFbw0JFE04AtZQgW6vNEzXFAnpjctizeibM
85mU0NSbeSPMBunMgrsNEATTgE5TMhzR2+8ptTmDeO6M5OynlHvynUpT03wCr1XxpX2A/HzXLmpI
Qdz99gKBinnvUFEy/rDP3w/DzX2dQG48jVMPIx9g3qSZB4NQG/80ENagZUN9wm/3wbEus+elUz7h
V1JT8k4cGT4zC8fZmPHAjz3UQC9H0KYpHx4q3tWAole3r3mrHgXoKUuS7YQnuYnUnUSTl0udy4Vm
71GVmlf/VgNfO4wquH6YsFE4c05wutTqZf7ccEZHrmvu12RZpQ1g8Xlwn9nXEV6aIi3rZA+aBfMG
yXgCGEzCJKQU8/QIm1d/8GYXNGpTp97yWTLMz81nUQ67kooi5A5PP3pp2bW4ull0drfY3kkYgmxN
UZRTu5QdPpk9aHtvatUjckLv6T4LIJ23BlLPnP5mnsLrE0JvzbnM0uRRnrmtMdzid6lKEzLe7e10
QeCp+qB0yA/B7QgOQQui3uiIh8CJSPjhdaB0FPKoLp+YhAx7LdW9Oouds3uFVEYP2Kw3Zx+1drz3
HWEijH06U95+94MPysl88P5xB+rsnAWUJ5SJWBvUdvvhH/kbyuDLkDfdAC3SxjWJMX3GtXorPmrj
nnlsW6+PwterqHRj+5jwp8iwZIakPk+zX5qXzfzJMHI77IH5GhW99LLEvZ+Lv606O6vQG/DAsVc3
b8m1593J++gn+0N0r7Nzf/m5/tQXf7tT/JTeybkgXb7anVXxRmVq3wme7NDGtF8xf+jwhrEMJxuH
yOQNYrkg4KUKDwMfDPeIlKaHP9SkPysbNv/0KWP+5jQw+0QOa6NdqRrPpAHhrfQvff/G8Bbnfy8/
9+wWjn9n6EhY03M+X61u7V/2k1trPDC2saQFQdHO3mN4pOz2lSfzYLAwyG73IOcIIPAl5LKO2IiE
pLhCotboAA60JdwIGoNOzoCC+xr0fRlzpiXwvGiHkZxzVuvzmt179aS5CAFPzxjPAPxuoVfmcsp8
j8XU83TOhi/eR58g/ALKobX+p4P58n8gE1CahNPg34OnRfsHuDTz8enD4U64miG0/XMa9X+5fGnf
qasSBn/vZdwA7KdOwFlTrkAhGJ96VuXDveBdwsAXjmyBFRx0p+Ko3heYcx2b9fHqh9i4d168WGfw
GL6R919uy+OyKpV+lyF0H/TujPBk4NDs8g0GRvPhaH9567o8atGOkF23XRbnjdMYsCwWH/Pxsg53
ZpDO5gc2Wti/zLa3M2bdKO70TIPLieFUeGn/9HuY1t08Xv+dboIjD4+9bXA7xe9rkemUoxrHgzrD
OENrTI6FC1lnTAsfctxl3UmFqkNSMFrQhu+AYCimEazrNpqadwHf+AetMHPqJWwrOkkBEopndFT9
GWDoYwY+0jJu6+cfA4ecBBfUmjNETGZI/idN8MemTCUCVGicLVRrTuOqmKkjsSGnYy384tObGoBr
CoIKA0gGIrQhxWNMO8hsGZRkWkCkjxLczlipsAwxt6Lxl4KDRDYJcujf4D1Q49AXQWBKqTtXHDt/
C4qCwYmX2HyqUk4dbx8pPFnNY0F1xrlFxtQd2tThEvBCuyoKmZHUM4WPHXDpgPryM/eOT47avtc6
TVvQiwXY3UR0ifnW6iAm5zQfMGOQtoRjmiP+YZ2xLOAcNZtcZvRLRDGe1b4Xde/Gu7ZpAxrTAorf
I3/1ab8tbU6m1ahkzfCbRpsjeRVwx52WGe38I+SSDyQOZocRrPQ87P8e1SEHoGrqNHvU9XRU6WvS
nQu5dAszhy+KzpM7ak3jTml7u/gXCmIWLYnC0D0kfJ2hRdRbd4H8Q4nsCGEegZCCl+7G2wnf7sT1
/x6FYHMMDja0e8z8LxfO/8eUh7TBbcc4lxRcF8gOHzCJ58NhGMlgEvC4i2CKc73ZoK2Mi9OIsRO6
t4WzWaB7D66lr++CWpyR3ffBqiB/igrMp6XtJfU5vrfhJuIkhXxlwOhGIjqvMC9QrgiJOtUSQsvM
SGE/JrMc/UJx2MqZPog0+OR/GmpL9kxpYdK+BnPNsiZKgvSF88asM3t6hwS+08baUjdKjhKEwKg9
OZFkytIcCsG4NpsTwOt17S8X5gniN85tYDWIUL6gPz0la/uvcTYvaEOcreB4bzNkcz00RDa6IQkb
GRgXAyGMWOCbZO8hjNa5jMAgoZgNQdW6Sht4PZOelWJGeusaq1qjKI7xA7Bg9GxZebbAdYvSS6q/
sOTjhTKThvGdNiFEZ1qk8+F7IQj7PRyv/eXApVQMT78wtHDdJJXiFycb8FxjOZvB9G1cKa/vCBMw
GBq/RVE4Xn7lUzLQp2Bi6A+lpbmnDc0jukUcFojNpY7LJJhKFEj3AJUQyDiV5AC9jUKWzEbli6Ay
5mHhqRfNCDuJwQ3nJaueJYa0X+AJSXbHWZsQh5KOkabPA1ArokvSVaAdt9/OOb4emA/DIzXvL1pj
xgsQYRAAgH4+RYpEfiLRvuw5vm2BymQnhLe8EN7ve7qFtgh/OIV/6xUqfNDtk5IAtKwkxAs24z46
/btxSCkHWeEb65OMXGKulYZNMV2RBkuOSZet3gTXo09sSHYnFfwBVkDbTw84j9DtFUgkUrQ8auA/
pkUNwV5aRUoxkOSkXTCLezvezgUQWbNVgHBU0v9JUkIJBPRInN6S76JSIuf4VQA9IsjnyU5n9UPP
l3XRYlsVvOMEsGLFehj8DdiUrHppdAT2WDTV6RRUwDYCr91y+AmMpQBlVoObcSxWwBsSvMGLaLDN
F57zF9vQYXCyFrwaBohd5U2IWRHtX9IPqMTaFvLLSOAH9Fa/jHj2pH+BAxJm96UJMp2R6SeLDRHZ
WNbk26Y3pPNeWJ0zKKSIkgRZDHfcyHZ1GT1Q3lbhbcRUrx9+vHaH20SddefUgRjGQRJxxQq2ykEJ
KNjFgUtt1BsfM82h8O3apFvvcRn+mb4VAu7phYHGQT1XZHPgOhA42N3cKv+9nGvTToSDzbFPZI4C
OEK/KK7DvC9g5b4M5ViRZiIrRJqrDU+va3oeDQ0QzEuFBPdVBhElXnL1Pdoo/hg24WcXz2/C7u1g
NUgcuD4rgFhKGKHiUF0Qik2LRKteIUdlqQDAcPF7kIr4fZLKNlb3Yfz/r/flrD9++fOwkwDaOobg
VSKXaOQQ3FXtRFjQLSNYYceou7AgHjEs5Nu03xY1OGgcXVCAcbQxAjfwBIijQKd4pS83DxlFDzIo
9iv6Ic+5QiccAXlgEZrsiX6hQFF52I1CKjMwGJAMAFbFa8ouNqRSiuy7nxBg7rAVH8JEzVvrPaOh
0O9OKIqo7dOdw8OjNwYCY8Py3VDjfKsufmV6MKAsQAsdDdT3UEQD6MOuQ2FFMQ9rFjnJxyKBMa9G
nN4hV/uVDgyij1xBpOiF5zTnwd1Rrmsk2b6QtY9aNE7Aax24KgnXplsO6c+gMiJ1UM+YKcUQXtiU
vrlmN31GcUAfDuusxdB0C5uBIU7v4tLPbY2/DZ7CaLF5Rafxt1LTXY8QYO5/dgy9Ppox5NvGd7jU
mbvWkqCIsL9mWsGHkxaNC93zbnkEZOpA6+obkgBhO3MQHtZX9HiZbbdAkMZMeYjSpxfCP2c0x/HI
+d4yIpmEEQRMmwbtxnaCKgYI7kRO3AFsLVfoe/onoAAyPNtQm+jBUvbZd1zQNcif4nC/ce0Rbr7F
USJ9Ehi+amKdYyBlH7Abv4JOGAy4znAzbZfUiowZM0byfSdkg9J9fRKcToCYvOi65NO8Q9qyi1lc
kkKq1XbBJtQMx/nQLEacAEKwTasek7IjowRgEthZVrJ6jQF4iF4vItBnY9UFRuXdQPDnmFmlUmjJ
4gZZjZTMqaXISJNkwF7czBfu0dU4TgVaYapxtVDoWZcQs0Prpm6ckOg4HszsuVptnRP3JXFaHEm6
uRvePRhEDB9bDvbELj5nqAYphVTHkfxqQPTRy7272NsOaweGqdsfXn7L5L0eRL2xGuzNU4/81H28
WO+S3eiTbQOMqlMt0IJDcRKjATaEsw8v7ib4/HTGV4tsWqczLN1B1CAg7+DhJed20WgieRoAjLSk
bs0JsXH2ipt7hMOseQ7oQonEPdIc6cRH9pwH5JG91cPlGem1uZGMcfwpJ22eO+MSlG8t/orBpB0y
VVC68+SrP75Oxq3on2ANYNphQdqCwFUSOvKxeRslV9PWuoKM0uxZL3I3sTpePxAll0nTqlF2VOL2
hbsysK29nl75+C2b1F8jloSs+cP7HRAKVdpH8R0MOtNHeOAKb3M/NhnKbVXT1/1yPDDvZsv/6Vtt
Ks6X+3K5EAF227CEueqZlEGknulR4019fUd6ZOuW+6Kbwb0lrtZtr+VozK1GpHaqPWji1Wp61ayB
0nYvDeLWHQA2n52e07KrsWbTJpPb3h+euR33k5d/ct72S+FByZRc2gzcV/1D/prc+WVDGBhMbBGN
0nS2aRU8NNcU3aX3H0tn1qQqtkThX0SEoAi8Mg/iPJUvhFqWAg4MAuKvv98+feNEdJ+uthRh752Z
a61ceRH4Dy4tOF/QNMv+EiIZGfCWVhe+3HvyZjHRRMSOBe5Kyce6MN8mXAOYOwS6Tz8Pav1561eR
zPcXU6K/HoZg9jVk3UYSMDKgACsvXQDs8XIToR9TYNELIIzEIoIwL1NaiKMJvTK0BREW/5WciVYo
8j02uf0meg4AyM8forvB6QIPxKgmS1BKSMpsNKm+ioRSRCtgbH6OR55gPz3v7RBnFFaGRHDT+a0r
7yzjufzinT8Rh6F39X7GNoZGQU2NkYc1yronYDzXontfu41kYKGXh1w4Qn4ddiCVjUNrHO8zsESC
R0bPFT6c3B8tFARaD+8sVors310mDlgG+xPcUQy/tQBWmWlra7xm6Fai++w1fU/Kqf5nWPmEKZlB
46ZoJWsqDTkyLG1zm76CctJj1cQVzl5Bw993xdbM5/jwuEMaSHk9Iujpk9V7xWaZLNUyvBfTkLhD
TuFlHs4AZu6hW+3t96ZCiKzG31A4reEGZqmczJw00xVKB0ubte5WxX37GRaeFjxQHTCXC6+F0h7b
zpDGOkA1B7PviM+y8W6yhQMD5Lg1cHv7hqeB4T0CNMaOtviGRjyapcGH6Sain/LKH9l7gzGGjSvs
r8/rExSFLZ4vmBhTFVh7cFSNfWRypfvDDeFPiGfL5getL386nnPtXgP8F7hFDZ9NzmobVja7cZ7w
8EgNRFt5xtMQOFtmn4c+ozlZXFcxGWhHJQvHzLahxsc2bIC+GuoQwgUsCNtulsSVICp+lVoTFLW2
N+fjCEh8+bIg3WBtSjRkQC0kWHbCp3Bfrblkrt8EYAu/AYcXc/u/1oWWWIAXrMU5kHfHsHd7F27T
3JVezfDmrcp5fucNW+sCAk7hzOleU8BDR7ExJJb029nVfCfMrakyuUElEAHpmDXnCOSBVc6ypDRG
Iv74d5/maDWwsCGHQ7pa4pNk8J35MI+WMW6JaPypnTHfFBqRDrGhuf24tCRaa3V2D8SMR4TR9r5B
gFOjvBjxCWLjAjrzi6KqRQTF2wAG26JC6/jpPlLcFcUaqSWcO+A6/7f0njYWmm4yz70xW16hK7xw
9BUDJdA2iu6PmpiXc6s6DpKM5yjA4HMaQzLNa/u+zbYd9pbUEBgJf92rAwEPQGevZ5zrEPKBh+TX
Pq111N5QCZVz5IkMOCboKEUekrOemRLb4Tn1b4kIm6TNgLUg8ZaJfUYOY855BtZFZ8mS8BBgJkcG
6V3e5jknB0SzyNH877Wwc+yrXU56xieLEcnpf9/1a59EMMETz0Qv/bMSLWFi7TKa5XzhmCL7ERXH
Ryge0cfwF6o3IGGxTWU6BcSbSazyjvX7sOegHxhaoaw3j6jw+euHuyPwMn6NKXTUkHSP8ekJpzuD
NsGUGDHI0hJFJ62kXzAN3nLELwmLzDG4MBUyIB3Pg0/yqPRSp/WFlSuZAdjIiA0gYpco4RiQyENg
o6BVgkx0xKxY7Gw5e1iH4SOWOUhFg28Jh4IqBS0ItdfNBQgxO+8aJsGbxWZwzhBZuIACI2vAb+ss
dEYVDsnwcCwxcYPOmLYe/xjk8u+LP9yO7Sdbr+DtfMJ3eJ0ogb5Wp8PlaEgJlqyrKPkdSHTKGFMq
yIxt4OfxI/5GcmQ+DrJP2bEoPR5CWIDS1JshQ9PDetN1TrMpEDxUsz5+hX1coLrjTOBQf7pqVHs4
NkTXCDPqZe63QbV+LK9+sSYTmaoIidpJG8i+4EOT+Xs3pgb9yWNtet2oyMefu2RSRYP5aC6RTCih
sCSihLHmuNiZm9wjjBC+Gq+EWhOPkckBkTEVY2LuNmEGqtw8/dM5EeweHFQGi41wJmAEnRXxIBUW
PYfsFKQQvfXL2mT1ppZIbKDBYG0ZfodYJPcoPlGDErTtoX1KnfOPaA5G5svJv5LY4Yoj+rV6Z4u2
hcdWcwcEEFAB/QCT8wnijWk3EKAA0y9OpUdM5QLG1oVu4fMR8x2u/1gxEI5LA9DkqKWzzE592t2I
awhMuH4S1j5GcEf46XjQCKP4tYy8jVJtYE/Ekl1fRJEjvHAI8wLayIVWxfs5kw9QWAJ5bjHfwLhE
bDwwRjy6WFkbViK/xJADLnVSE3E0XgC2xB/6nhaHc2uexAKncuSIohDm2hXWGCk1/ZniBBagA1v6
clkLjLJlpYU3c8Jzc8VyGOGtIixZxJFGHSMsac8MR/qnNKF6HIVspoB0mhtNlQLB9O9IEC103OyO
HUsWBBHuf/BNFFG0IW2CWocRFTupJDW4/fI5dL9rvOLryBZz5no7xy9NHOTopwgslD6UyIMZ86we
5JL9TFnddu8oJRkZc5LRMLZoPPJKH9mLp7KuxHp6utpuTNsa/uz4zTOJHZ9WEjp2ms4TEWmOUC/M
6GSmYpXtXynIub6UwQ1XMcmB7033rF2iaOAUCP/1ioV3hH/itErCNNYcrDbNI0aKe7okSeBcHHpc
8nruNpyhw/rjYd8coFsEgpEIhSMvAzARJ/kPKSMtr2wOqj0OePfGiirjEaun4hmVvAsqBlf/SXjA
BN3W1S2m9JqVO5pSoDjweJwhWDPbOTNpqM9Z8h9Ld7WpHhT+nWTofKqdIei7hJay5DAbM1CWJgoC
HQccK6+NBj/v3S23hrTOcz7fQqMWkpieKD8bnuqNRmY44x9wXg0nKMvRujNn3ew5gkemQj0mgGxI
RWo7NsvA7jZCB/Jh9phTf6wc7mvU+epuwCpHSzeeQkCXDqBE6vQqkTUtLIngJvFXBVs4cIZ2Olbt
3pAxY/+5PxfDnDaRhEYI0VRrXCf91xs3ufsNHo/oivDf6KbDZpWyWNJ9C3CsJdBp7useSAlJL288
Si/PIkhyu+imXbnMDPisZtXHoGlfj0YD/RpIp2pgX7+LUTtzNS1OvmGXTB6UYvfoiZ3Cx9e/627a
FCQEzM5gMqtVUT+So93Ww8Qd1NB5nWCyDIT81/V9vB3jCFr9Jne/SoKsDZux+2gnWWp3j3AsB1L5
c/+VFdNgKEc5LaWpfHPUxuueztW/g1b30WjsvkkjFCa6R2DWsoil/aE+fNe0Vt1HlnwlHEE5RQjU
+piyYwipaX/ZuCqxT1OdRt/rlFfy7GvXdz9f8m5ulwfjQfAqGPI2reBVm6fzkoGCpBlkDs1c1Ffw
JUVQja7wlUFCk/p3pbrZgDkzlBLc21sx65yHvs+0pdxHWhMWSPqlGQqfOzmY4d3fvo77mPnO2SG3
pyvXHhxlj2Vqx0F139TD8GtX9fqQ6JZS4nSs7d/yfKheZBoeStD6O73/+YeTrlrkKvXKc+B0SmiU
i/FrOpC9WlkPq+CrgFDck1CW3Lsxe0vu++o0b1S9n/0ARVIbFMyvpeX574s4ioVrKkiLb3g7Y3zG
sfryhHMtfvFokbwNMix7iK8fdhcCb9xHhW37HDPYGzNsFa7WqnFRtMLV6lda/5bOls57nyJuVq1V
kjfThQ1F2kLuhYGUu0AyvFn5gN804JJi0E8dIW+t9tLYF5MkRFZZQ32hVZ3tmR2BHAskK8YKJhqa
kfBj5kPRYC8BoX2woYiTXsC0QMbybA9kTICY3+FEQUOYObIJci+gFSyaCT8kGsSFN1A8cwUknZ05
i/2UwS1mHuICQiNOzNQnA6itsn9tSgP8DV7O3v7cbEQUNzzDrAU+aLCTtlu4PEU6yABZ4QEabg16
TeiKjkxYGOqQe++fdHpU7mI45GdbfRPFWC0FZuJ7IvMHb6QntvOUS38QqpGlNzI9DLEdskaUMGvg
cQyQ5oCJMU5EuF8ImuO5Fk5JgJq80t0RjJboouyTYhXCOSVHd757fcjgwZ4xD+J/ghLSGyZZSywJ
vpV1BnoDLSoRenIECbqUnO146KaklY/plieLZ/9qMThQSyCfhwQuQwEycfMpwmFoD9XP/QeEX9zw
fywOqhMHdd9zLRrUwJdGmFEhD0JHAnDFZhy6QP0i2x8tAEJXMTLavVBYI9ee0a0vsvx+saWJGOzT
ES0XZ1QTJPqwgIlNf5oxcC4AXldUPsgVZ9CAB5ppogOxyA2UERH/Cz3MjSI0P/Z8OGQfACslcGnt
IRxpxzP49OccZ64MsVQEPwPuEe3R+AkxFJ0Nse2Cvbvo8wSOdvVeezHWejlX0aBJi93YlDa7uynG
HILcSNvR+uyNZpMfBRv8xC8eJq1pE3XK0EmaZslt5QWOrliFk4UJGZu+Qhw3R6ToKSdcoU08gx2i
OP2pJBDdyppmTydZebt+PkfZMVJpL0DczmTt5wMZrsygEKt8gRoAewJDtG4lxIVBLlYtecYgo3EY
93ywVQpDqMc1Pxx1VtuAqCY/rAERvJE/Y3rame8ThwgTR2AA26+Nnw6wtkZhKuQz6QKFJ1GXLua3
bCEA46abQodayaRBIKOOxEtFCkqnj1NVEDdEwWbzUpkh5AE6393/hzQTNT9cat8PLLQQ6OiI9B2K
Bat8QAl+4sdCekfP1T1zpe+kmIEgrTXJqiSbLBDBs4OzDXVj5VQ9p2zpQtvzY3qPRuAKpfNBPw9o
ilqCTrb0NJAD1Qgg7EbWs0TQ/AgT2obNYWsdsvsk1aP7z/jYVk6zzH7qND409JDSaPO8UcNorVWm
vkQJfVQxDz7xHkXija4LRVrJDNy0hwgFjKC+ukpBhv+UpwO4RVO7Oc/xr9TsUQR01MvmUPMpF/8M
/KgKUWSm6K21IVW2RiuGGPL2uqFEpWejcX+zuEMhbSLEvbrRL3468tAaCSMl2sTiLwKENHpxdjLg
hz3xhf0ZIhlFsAHMGpzQgUJu85BqU4z9kHpQo1KwRjF9dWihrU4MSykmMRTGCXk5kP+/BXHQe5Rj
yF9doOj6Qe/NiTLu4NJ2RMatz+sP+y1XqMKCeUoC7Ewaxdzd/uYXMRD+m4C3seyAGhHUs0tlkf8g
6hTnzHrN4PgG4PUa5GE2Uz5rvUOB1dznj9IlOVG+IbKefJZiDlweG4+GAdks6De80942wPDf8B/0
+uERdlvLCQ2wqGbPSHYUR8VcMzei13ubNcFtvDWqn0Knzm/O/ceWUjAZeWaUMxIJg1WLM2+7fH9X
RW2Pi4hY/cW93lFwINcIQvThK1t9tL6S3pazdjJ022HhyE345L/YbeW0Hi7elEu6fy2ie+slhF7r
puJFKzNd5r1PSwpit02XkFRBtuZ0TJfqo7ZG5XaEuGMvrZI4gxNZtefXVnQw0mNA3UOvCJ5QccER
nMQqvlx3X2KUV2/W272O7549ov4WnALsaiZQkfGiSejui+stsuMtwgn0PGtolvb8tqP3z2D6/hnF
7yIujLhWI0bN0IECFdH80dfMIBTZRizYNt6Ypn0AGA2VoHwCUh3aPVm18/lVJx9+/g5IL8pmKRpk
hAGWRgk/5hhB2rUQi6ubnnLkPsIL6N8YxBc9l2+kQggMGfMlGp2gjYiKsI/Zrg/3hmjBOVAuJeRQ
DioSoUKB66BogJUVmiKCKk0ei+EKDaJlf13WJryxgGp9NJ/0Fp9I2zJoLkNAD3C36pQIDRPLVkfk
jIkAhcVuuRbVE13RUrQWCTJL3xUctBDAiq7PdsfBsBrqiNt4ABz8urdvIB5aO1u/JwVA4F6lguA4
YYQxrUEgRyWvqqezR2Gd4FmXgjAVnRZDX+U0hJwbwHwKFgV2ALajYjLLpZ/CzI7YCaQNFHsLIjBP
gbwC8CvcaoqFH1M+hfPpwhgyex8nm+0g/A8KUIShVOOQK6Ds7Sbg93Sv3bEuUWl/XSBFYOlAmAgV
quhU0XwkuF/bYHisc8K0cRYni95iPgKqHNbj4TSjqACL8MV3Uc8a50gnAxa/VHC44YyUZUtiJNQk
swGWMD8lLyU2vhWiPQqun5PoyxJ2BcMEDDJYU6UwfkEEFoZrsYiEict/t/yDPIbtDlxCmy5lA1AI
KAAlX7+t0EvR7SY+4442DPieQh09VDaybqLNSMJH4ETWIRqKTkY0O73XKHtnwx2xCvNEK78AwZja
SRixKYBas1nOygTFFWoHEguQLjqJDsQqdGdkO4f6CIsfDsBaY1grsz+ykZsv8zs5e/H+GZvx9bjd
JxcMPjidNdFpiXR+ypeFvvxEJSMoYD3tM7LL1VlnpqsIrSL3SFlrFJQEBOpaYSQyYkweKjV8zTAE
xRAerv9tMjL6SkVH/CN5bbao7VwSLUJoMv8n0eHClMtI6FjBj4V32oz2AGSSb2oAUyg1RGNf6vfT
Yc3Xuac0tY6/9H3il5txswvATrpCyGTp7yd1EkvyRK8E+wIndovjTLHcDiEwhlRY5uFGhiHBbWYg
NkjYMTeZ34MJ51g7cbM407FN3l3WA6THdKKSTM/KCjwl9R9U6JjcTIsOw66Bxa070IHFcXFfpQ5l
H24zgtqGb5Kp3pyx6G4wSENTGM0THjK9cyUJu4lusSs+muirCX/wWcIjgpaEf+FBjlzWMKSmi75G
aC/okYGfUEIUJLXYa2j0aJZjnbEwBMnJaSGx5NAn5iUr5rGokYvad4QZ+YVHBTuLeRCLnuN4PRhD
QuvH0+hrcT1Dm+zg6bIxQdFcFt3dJ6mlzCRv/gSEFLFfgQoCRWWtSySK2QokgdDlsNcFNs8D+Kai
kUMGY123J5JmTN3Ef47YZVb7KzqceDfh+CHeFZdsPN4t/cjar1r2mdst+Suxo9mqrkqfxpGaHrEU
raZiAXH7xa0i/UBpIRxzg/Pgn4MHt+9EFivwrBT9WKJxMIr0q/QCFGlg+0u6KtgG9IHFKGgi9jX7
HxmNtB8/vYPqnu4fF606/RR2V0zW+k8DjBnD5i1vbgKGAnfOempXI5Aq8RSE4UDN0bAfHwCXKrez
PhRaYgLaQaTx9MqJzJoT6HSqAth4dFYKUUoDII75Nmuh5UQbeTBcwCSu/BSs6dAg2/xgB3NtxYRW
5pAIqmX4wDzjHi9RdjO8GoUY+Shy4u7yXkGCEmOtg4aSXqVVGMlYRNLCB4geNABm4RyooMQPuPtj
rvrhKxaRCqQJB9c9rwMP5KuRJQpX2/qKNQ5i9fubhMwF3QQc1OiHU50lcKtnWuOIuT6wLMrsnKLb
ENpU9Oy7SU4zOGSWLE2uE5x0PGkUk1YrEmu5aLcPMe7T1z6Ie8Ydk3D4tsgVP+S1OpJ/c/Td0ydD
HxCFCJl0f/M/MJBaGBQDW+H4SlzKFi4uF4sWItDBFllz5USYNdia241dFMGqZM/oqMRFQCavQrt9
dQx9wfDZ9IBS4t5MJcjcr12M/CEYWO6Vm3v/y7Ed1Wyzy/u0HPxcjCMOfBDMcNdWc24EfN468gCr
n+8fTXTM0ojvWmEaoIXoTK/cIMN67mgAhF/1pWnr0//gqbuTfjEEavsYk47LklWQcSPZMe+nsf3C
3Taz+9l8Z8ST2zGDnmis68NtJloWON/F/JKTTj6Jw8RinG3m/ez8qGkySK3zjSEbtJEChtEBa40u
29pJeut73lfwQ8XHfTBw+vdxGov5iEiDWRIH9EqYrj1A4cgpuQbYtC9jWr2r7uA8+U+MvmuFz0km
WeiKXiwQKppQ3l1Rf2po2tCg9uM57nni4bDpsLYCDOXr5NPu5jc629x60uKeqYFyDd4FssfUerqD
S3abyImbQkupQvxTcCsZewEYmGyLXxFqB9RM7EBiubT6uJ/9q0ZsSGrz959XIVwafXXhKMxSB7F2
RoOi951wrHUXiihkBKc+Vncgi+JrsWvRs3IWB6rPJ13Zrc5njRCSFJYfa8hu6zhr59pUbu3hNJvl
ItLx8A1H4zjZUCdzomA1B+h8I29AyOvef9vgEzA4F7LklDPLxP3sBHN8LXm3/pj6BGhkgqcGDUdL
VCFRBpju4jV3qj6ML8OJuPn4LZGru7n/uLoExVY31aEP7vlVNzry1xWxelcwVtJL5sUowJOhDLPa
bufXW6Df54N4xBH7WkjS+t1NOZs5gnUMEmqkVQB97/VHnmvSDJRPPb9687syBu7L0TcD77qVMSWx
2gmQ2uS5yi/PKuLQVmBUQX77MjA+Jh7XFNGYrLDbT2U4+tj69o1uoLWbBSFXvpm0OQlUvN2R4oGn
02ZA38JtNYzAoJ13xIGUzNNYZKCERI3dm/jzS0Hpm26uECJCV2sZESaPpMvUbxw08Lk/mWtMxz88
pA+0Ue4YbsGzWCMu4JhGQWGwLvAaPMrw8Byn7tawa9qHBduGsJfsjLDBH1Jfocl8wsg9BMcFCE4m
FEvLMaoHcWGJPYYSUtmWDy6RkwBL6unXz2l4qBd8w8l3MsAHWzgWwWmSVqAVFoc7bX8cOnz5g7wD
jebMAVZGJqLSx3Y78+YhiqF/CvnDVvSWPQOKIZoMWZV4OVMUWp6AQa6odsa0gl52jQtJkELQ4AH1
IUIILyrJWuO8Dc5O9cmFGaAOIATWmPP3RMv+ZIvnQAfjzFHpC2UolcN/kBg1NkUDX1mwmUNuujhj
32IyVngRCAMb0rz/GpDGJTqRmyVckcUktI4yWptAK0Gn2c/1ff2FGlgDzNo8PsEWQVIUaMJrD32v
p4hymgTSWgqCUgRsYaZDUkRInAljAzI36wLn7w3pX00CgCAuCANeIA1OaoIW4JrgF8kO3hYad+ky
Srls6YVgBR8Tl86iJb1QYYqt8zN6+ldOAsvQLPxB6Fbu3DGEqmwPZkOv3yerbNpNdLddKvaNLtR1
EzSzIULWyQDYBm1pMAQy+tNnKlEtKPfS5jH50vHfmP0+Dehx8aRtZ/cTWHiv3OWuAutB9xwtkigt
kJ18EEXsUNy01lLI/VrqIWgF7poYLUA0pT611qgTLK84vp3zmF5sntk2RRPVol0aupSGvB6yzEpW
MkMUmfZkf72K6oxPL0GZGudtt242mX1whtBhWIQaFRsbpObubQL3cy7/HscGL8uGcX4gnzyndPoZ
Ms2kYG/v1f1r2vJwABoEDcNyKRGJMTyQIUT2dQOuRYwrN8OIXotT7RmChkHTs7jN6DVik70uEO38
cqCDDy9YeWSjEHBCLP8SdBgPRZ98vReXi8lXGwpJjc7GEo+9w09kS4viCU89ujovPKZ4fCbg33AP
Y5JOmTCXbDS7HYvtwK0DWgM8xRUSFkhC1ZHDHBEGRDxpzwmXVbonNKDwFwOUlrBik6vf/fWhQtkG
UIPxndsGg63hUvqMtt/J+GN/AtHLtMPP4DJCkeVlMwyfSYs6Ju3mv8Xx6+h+FioRjlRQZBWmCMKx
UcCyYM3QYmSQYYIvPIDBiPUoBqS1jPuyemR592CM2geaVRO7zKUzy39GqfWOiqiNPhm7kVOkE13H
6JGBXWqQ39QhZyFK7CnXO+/yJZ+LBkHi39ejytxjv8SIC5q0EPJdnzaJCvquBPXPyzH2WBV1Xp9M
7k96cftPMNhcNcvQw+vdeXFlM9Fvra2vafTt7Z5PlF0AFnDH8gIP9n3jSBtoNAH6HV0JfPYdpUsZ
31xBD4rRSXhdBEK/9K+q9nSQzzyG6L5AqqX4KIMMEswzV93dZ9UqRRFJG8pn9+SMoJPDlgh7c1Af
hwZguFrCtZC2e2o8mCF9CL+LluUGjfsO5enbHweVL6j1i3jdjJPenCDqUb0zFzETMqDzG/dFxAEe
xopIgaAMUZtZX3QgPZoKpqihivggWHqhRXwyPPcolEhkXNqiDeGOo4ajjyyZN8ALUlgIGEgiJEHv
olJ5eGXM8uK4Ix0UbuaCnjzPyblgfOeF8OFrXGZichpcgznqI7ulV7iyfugsmxM+uQtk8tDuus0I
VMbeRVgHCGlNhmhVcK6XuLBx8woeW2IhaCAU2WQs3LoY8cYsEhopSF2W97UQJqqQF6RN5lamYJI4
f0EVOClFTs1UEhN16wO01eLYAFrlocxr4hT470IUUGKImHfiRrN+kA+iQHpAg3DAnqlz6VZa9CFV
yeQ5uQcFWsTeI0WacrAjf9GR8MhCZDb4aTVkZJy1qPluK+pZ/INQsDCqyOojfdp25mD5dtXZ9U+1
jTUIyzQ9fKKRky47HHNlW6lcrLyqs24Bb3uLjysGwBB0CT9CysJkXbYv7V/eAKEHDiIRyaF7Enrv
iyio2MSCvmAWBHo6BikRAmVCJV39iEchlCG8hb5nCLxtP0JEWV/WIvo7AtXNep80B6YAJ1iN9VX4
hYxQQpxKpE+eFmE9hE6Puqp0WpsOF/85f0+G53SKjpVkghGYf/cJ/OzgoDvJUrceuyIWDwihi0mT
pPX7iTuGm5l+FoGj2iW8e4YCRkg3sxBOCR0dvr4YMj03jGELFxW3YIwpW8+Yx1xmtGEdSbYyNSYG
PtejqbbuifMBMhkfy7O48qRwRbMaNxrS4hm/XOZDuDfvYTOfDe6i4AMyc+wK3d2VqRZk6VYS6dB+
G4mBbo/JRofNOCr2kLES1DqIEe6Ozt6Q45tfWZvezvyH3duhvBnYH0R8YxfVFE7WE8WtJyUinev6
thxy4nIG82nMNkJqNLCB3L3aPSM2ZA7b5hW0XurmgOVQmUyvEF/9Hhf4mllF8AwGYXv+AJLDvlpb
HT0KhcTfG9ei2in2cnCL3xk04Qshz0yy1XnG4NbkYaarwSkLez+fMVQ7YqgMd/IW3zwjEE7lt0UV
3y/VpeCDP5fUvTtDJ2M+tkSbHTpULuDNoMfE4d769HuyAzdMp1kMwSPP/CY2EBkjz3v66KCEh7D9
6APOpMGn5jDavOfXSPXlST9Nwue8DcSB+JqOQz3U9toeI3yASra3q03gcMBSe6f4HR1ByL9B6uPJ
TTMJ0sObRVwZl5j2ptFoez+/V5zJU7BcMPVqLhS25EGWcmw4D9YDyNMswHMv0PaDbcOgMucWZuHI
R/Zr3cLK+sbvaemi+ZTCKtQuoxumKf36uShCZfIoaHNgdly+/0yr8L28+xDEzSqJVMYxmJk/cq/z
71YKjb+MZ3sz22nmHMcmK8GFVm69Kg5ZIuPVueTAbVBCUtovOL3Dof9ZPCORLSXm/YiNy2vy5myY
KhOIE2ysykCOq8Vz0R7eh7FfvCyFwJr/yEh8OQ+fex0CioqFYc9+tbhBEhMzWYUn7RrcqaRpAGbE
0YUJ4oyUGmNKA6Z32qR2TX3EPFKmyNhVXFwD5fTePBdfTB+ZI9zb0h8F/3zo6Kfn1RpTGdPeiHZg
8Zo942TodyA0L5qKbXneAE0sB8vSz7waopyr2Rtw5pJXWLrz8g1s8q9LRs3ASp4kt3SSQ7qldVkg
aGoE3oRghLK1LkW+3m0oL5ULXpLyqZobO5gxuqRfBymxG9x5gBMRMjPIFPOawwMk7RMYo833vXv1
PzrNi7eJktErzXhJBNM3oPcNdOBgc2eZ7rNzh3bCvO3LEOOp8aUHY5jQNk1Ano0AWtjPRDioLfMK
TbNuFms9tx8aEwqt8dUCfNePLF9GJbCmE7NHTcrgcDKnwpRQbw3odOo8Ln50uZ1vZ961OYwpBRi3
llM28uu8HJP8Mai4yWLUjwl2o1NqSQWxO/f2yjgWexC346ApXQDlPBrUJokT/96woKmjSdXQPhP7
xTBeG9ZHQWm6T7bDCW/9/v2sKZU7zKbaFb/ZTw0+lk7lo77VMMYxQDmHEwjB5y+tc++bR/HZBqOv
wzvz/2sEcyIRyv3aAz3Ak4KT5waipemmkM8sPtHYvpMhMWB9qm2kHukQqJL6QF84AW06BeiBwIQi
eu9FQWg4RaRt8sA8Iy5EgBXnMfkWGRjUqIkehfSR7KSi8yLfoJf0aYJAf3laU/uMTKj/dL7DomRC
giYEnXCN0AvLxCdcmscnMi8hZBYiJ1DeFkqOzHnUYU94vZBwkaVscOBD5pjYFGruXDfPOIqSD9Bk
61R+Giu48mqOuiQH9+Yiu1QppimAgMJ0G5EAAkx7PggUwnziIoDSrDsnGLO6HAm/cSGYnc/B5Umz
8UJAVieK5EvlD55E8xFuCKgISUZIyKfsa8dwyHXGfKSEWDHHP9cgzxsS6zfEeTf3hJVQ9MJJpNph
3usTQ3FZFDUXSS++SDsBW7RMCxCSrRxrMYpjUQOIumH8A2CFOksPql11+pD8UjLjXxBdxnbiMqzA
3n0s5dzYN6i7sITDr7a35YAJieth+Fj3JCfb6kgRQPnV2T+KGXZ2E4hIhEmCA9TlvL3Kq3BDRtai
EpISTHuz42sixfhFjZAzM7vBZ0Rmyy8YX3KMtwfkG13R3iKXVSMZNMN52Q+Xka54Grq3+C/lcdl3
uritz+Ydc5wc3pSu3jPEk8HsAwPbrvXNB3CJ+gA7C+/FCKkXgzP5jD4A+rBVFDcKjSlMw0JFZP7o
jHAmVdwoTPN9uDm107Ynj7H5TvpsPLsyZIBrskczmWkZpGHS5LscN36XmQxKp4tRt0Ge8ng0xDEY
xDTdSMNgwLSR9xQjj4dHGXGSwH03/5AzI3WHEcq1Sod+ZeirsOu5Io3bsVlKT4f05tkgcWUm9iwX
FR1APo3ZzdWv1AMIsFF6EEwjelhGwVWsVTQt2ER9uBu05/qfnaAYnrWXvTn6gWxIzDt3kP/ekegV
NnYDsTyR9ka2Kdbj4s8gPa2smloH6FG3pa8Lzf8opwgFGuVwN3x97CrSVFXm1ZDhKuZdkAR5NCoi
cKwHCphmwj+NCIJhIAX4f0waQ6yFgTstprK0wrG4mxikokPoSJLUoJeZXN2OXGCnDLOOzL5gLdRJ
fk6aTaOREiXq/F5539S9PShbFcnntiY0hiDWPYzwXmGKBk3IE4q8A2mX7HYMaRkzlP3l4zGrT6/E
TVrOipDJmUykvyEgL3+BB9RQekasW4UUHleeoZUwZoR8aZagz9zWlV38qQV1+i7vzBvqZr+2We8Q
XJMXcNT+u3g0C+OowsMzyfRgxC3Ca+8JSHAF3g2YBI36FchkUz/NLLr+3j825ih9YwGMNkhDdO8p
hc1W/+MWohLONLAW7pto7W6Y9EXrTAVlYmMgliAzkn2ctoAy/dyXOVSPZUlB0Fc0i5sN58ji2qBF
M5XS1Q8jRjzSAY9KE4ukL5v8g1pyOJenXeZ8DNJuqidj+pGdTPVG85aZr5rzHVjNT4MB72f2lMNM
t8ZaoF/tFsE70nUtSBoT+KX/rVVL7W2N2WMkfX04UNwmRoBGy5LoqJoNI7SUxaqJCZEvSFT4rXDQ
u8k+Z7rBtiZ73X4dhaOimKnjKF1rnPW9iT90UOPf/3WwpJzkdFkkzr23sJLr9MsAtehtJk0Tu0DY
LGM+g+NBL3ycm6fXyF6pW1ntM8KoKtcGzTuARbVfPr37Oi1R9jkaUgLQsDqQmOl+lCeEa0Vo0SAF
6kUetrvK737GqX3faY/gvsvRNjxDBA2DVTIOXloAVMMeLyt79/Po3RdxhOsvJ877GtN2shSC4nxt
MBITbDoVzqkGY3Ap8h/LOF1Wk9GCOYooUFLa3sA5aHSU94buXaewzDy4WyDPlGyVpgHuxRwVHVNN
/DsuNEO7/bmSkyfL5yVDDms+ZvWMuehs/p8HngKP8As/oNhiyn1nt1pU55P2FWVkkFvEFDeaTybX
t/NMpkqFM8aKm/uZjgccLTYjfo11JoYw0f9t9o9I/UwRMbJmvu7t7eBaUd7DmindgcqQwprO6xsu
TBqafvS1ivWew2wq0I34bnZg+NPbyE6e9oNMfwC6J9m9/74ofjn7UsQ5vv4MGNHqq5SvNzMZh3fv
k5mgW8pha+iz5+Szz5VQ6a386amyPaapq1o+KB7U8En0xZhmRIWgeR09MadStopLquOmii4LsgPa
hvB543SxuOuf/YPh65jmagxJZuSU8HVKkZhOUcV+4PrrOF2gifC1B32oVbslrA9uv68N8dJ/0F9I
X4W2xEQMwUcK1YQOHxlDmNdTOUDt/DCxRGDW+it18RG4A+NWXhfVpxtj01q3wHlHMtWfO64YRdj4
D/AXv4O6mieVpdrdYlv+KaBEwFiyzRrNIGNBi3nKpDWlLROluLS7raM6/x9JZ9akLJKF4V9kBDt6
y76JipbbjaHWp6CCCijir+8nq2Nmomuqq0qFJPOcdztTYUFQOupCEXknS8nogA1N8YqeuVBTalpY
Lw+AgoEV/8g4R+xBrCmj+M4ewzDPDicfWcN6eLm6EFL5+B5Ls3qdh19Steh9VKybMLHGYPkqoprJ
LQT/wIwA3Ksc9rvpfYwBRgvhPLhaugNBBZVBqJarrwTQ/fQVxfO94h/b+znKneafHJTRCP0WNPFr
uZvdwuuy02Nt+8VmEpiyVQP+DsOWgUMIu+iebpLz9NuDmmVPJjqvv74y1+Z31Tbm+UneylneWhpU
BDUGAA6UpBK1uCsq9/ujrZgB/Ln438puNy3HMVMBERLNuugNhjB5YGsH0vPJo++sUg9bfx8xyJsq
ddPCU0NR7I2jitXsz5PmKGzDx49tHAemONZh9Ii3VOL+0DFdp6Ml11YqYSzbs+KaHf704ExkCU0b
gDogJmJeWoYnvbOYGPwd83AFzzkPWAWEtOWBWZChdNASLeAbO1rnB6YwnjYft6eN13MxwL7qaDEv
YVDvUE3PW/hxed1LiPWH6a8yzkNzcjWs+8BtE0hvVg2PqCkn6HnNRKO4XrAgacAHtvrwvtu+DW4o
Ppgu0zB72utBKC3FSVt9VneH7veTh4N6mscfw3ukPXVRWr5AvtT9GYMGRJsatYb33Plda8t0Ecn1
t3z7nZa8iNp6xK9zfN9BAFqcaFURXc1x8c7ZlRTJGqBo1NNRO3kTCKj7Lc/jx0wQy5Ff7+itQz9H
W6jfcbl+tVRnB6y6cOe+djbfvj0SVec5JwdrPDRmKmL9Her4Nxyzq0D/Zp+pVsxef/KrR/K9b4j0
fgzGpAdJhPjbsMAXcyLivAd/PoSPO4pK6IphcJ02gD9xQb7Gy/4ysk9lXgveDinWM/WC7swdIlmP
UXvX22J8e00bqGW8U1T3IfvR3X3mbNiy0GY479v4RR6101IvdwjyrOYfIkrs/tI7GEj27ver+Tnx
1SA5s5YQj/mTUZ3bIXvINWBRajO9SMTi5MbXhy88LBK2ImvDFguziS3kQX8+cpiiOnJGqtV9s8pM
XnFTf6yZffdacJuXp+HDfBKZykId2XeswtMPsiuKTz74wyuH1nDnSMgeOTkxw99gx9CUJWfDktFl
ME0KqLmP9OSKCierQrkOUe4SfLtgtz9/UXq6GK3xZwxt5rG3Sb2oNwqB1049LeDRyATZWVrNYHdY
CBdJEloWqrfBMf+VvWbfueYE1J5SRIuUSBxxR20slgGEIyLkCybGMUoIMpcJhNEXTHwtV+rUQBlj
66Ea6hsBx3z463l4XhaHm/8YVz9Pkjz+9YF6ccB8KoytO9NipYzoRiHundtPD1aWz27jwVSgmdW/
V2xuaAjMqYwJjfIqu/g6ABwIARymbn83BrHt1TpPdv+6WUPv7CnYsltv3ji4Dzu7E4c2cJawXQLM
ulBtjELGKkLe+ytYxlqEmtq52Xjml7+cAP4TiOeFStvE3w1e5d1+aEBICWQmuw0q4j9jlaOPkH2P
9/R2c4iF4BVcsPd2QeXn/4z0ghrWuh8EwtGxNeg8+V3QIM7HLgIV14YgvxSV8+seSRlgM9hVs5fc
c6pPvsR7fT2c9ycwuf3ORx06X7Th4IgtAT0dhmxfme4SYD/d/uHe2Hm2Iof0mQ0R3lKfE70efhJm
fk2hDeIzjvddhNItKwJliaduciG560tXoOxFsF4Db21j4cCIGgz9Flwtp/wU7m7mNnm9q/KXrsEn
MUC64ToQbrJtq0wJLOEU74ggi0B2mC+MU0BhYAQoFSAHGD3CXjECUA7JJwXxZ1dijK/OWF2ATino
xZSoH0pwDIgf9xIACgio9GLtGZfI2Hq/jw33tKkCNcLGGD8nN/wSt6AJ6wwY7buXTyBoySjq8L87
T49y2nmnDwCOyIil5DotFoOx5ElOFQ29mjkl3eKS0dejXI30SLYzCiLYHUGGHjlrPQPPFKHHpXOd
QvU21nHzwXvV8wmFTQ8jCh1Fu+zxo06V+Mo8ekYg/rIEBa6JUnlxX/XYFlhOHK3CnofiXbjwrkCg
nPEnA6xtEBIM5pWhzESnTzqM85kiroPT0bUDLMrvwJwCvjUTyDQmsGgrLZaX7ewSmYzR+KWagyCU
lurbqg13hGEN0xuHU7hbIvZDBZF95tx6PWmnd5S6hCdkNHsaFu6gnp5Z3Y0wEAEssQr4OfTaKjjN
ZVNt0EgyUzHgp+n2qg1C7ukr1T0WgoQ0mZQzHAAgQTfo5cvvOeYNtAtjyZ98cvp+4aGN5Y6rRKwC
osVNNR1GBFdgncT8WkEuC/pYWt5+tWW3v7MxotWAPchkR6hPdU9Z8lV6jvu94krLZzZYXwPVexHA
C62Q8oL4QSHewHwJ5Up6scAz8d7FygSSQiogpqCtCS+wr8gn0Q6QXZB+kxfaZl6gxX4rNFs1CJzL
sLzCvvBQ0M/8bsWr73yM/vzfrXHiz0PqEgtoC/c/2WsgHDx7BCvY9Z+fMenxcRL8gzJmec12Pm6g
BQTQXvh7n3vwZ/5iHfK0Im+KynQY7SAZZa/ImDzDbzbLfHqBxeB9ki/GM8+WuVY9obKL8mmRmcc6
weDxcsnCiMjkmBGz1RI+cQmRASV9lDOJh6kBjI/4VTfCJLNF+ScEdgLVvpEIATPzQKKi/EDZpCYZ
E4M1lS8CWxfJOZhRxVA02ICPLWsB2CilHvaBxxypShkxfBN1+fRZBsYzZX3RQ3UjezTgeaonX6gW
3LmFxNiYkENGx0KG2KeelMpkOHQwor0X9dvuFP+msj/cQiIAPzywG3P3o8H8tC6y/x4Tmq3Q2A6d
rvVGw+Cl+FwEhOO6EPYKj1fFyz3uotWCwb+Ggza63oLqy8FZ7K9gjhd52sMilOT3HQnLesMiKj5q
bDZPmYtJC3teD0BS3esVfuPlvjV3NCnS0aTc4zvj0SUSdPmV0po4PV4ZdkR8KtMaFtF9GMtApDWK
aWJIG7JVMzKgewfyCo1ZEV/Nea0n9ZtJP9bt7OgQisOM0Fry80iTRGcmecxTVmEL2abyeDCYVNd9
qc2oAkBR0HYbX9cAWrmhk4rud7/ixVtvkDv5h2OPpfPAXI+w7Ouxbkte9aUt/kdu6cde11AkrO35
V+CvBCpuhmK+4yfuGPJ3IYGrOqA5fIOaoSfCyCLs7OCJFg1sH+RLAI3Reby7b5TnuOznH1dqgu8O
W/yLqhAzi7s7lkCYBK3A+lX+cCT4hNOAJZVANwcflZ3uBjLfsSoZMILHIi4PlHdNLP+qFHuYvTgI
B+iYrHz7oXe6eoPThYfg5o0qn91N8dg3meQBiE6AEbt4dCb8xMf8ICEGBhrhZMYOXsbHaRX0U0OK
ATXKXYC320hamX0Yfe4nrkaeXKFlR0xNW9VZxRi7z11z8pVEwCQfBMTMU2C08eTNlbBaGZ3NnB10
YWpsroC8WXqs4dtvAfC1btLbtD/1pfvXsNE8AXc7NEHy6rOCZh0TXfXzHAtRWRHpQDNYNZ+CYf/f
nLrFal2R8vynBU5LFKtHRmPDzXtnRcw4V+NrDCVmWuCWwsJPss6s3Ykznk2cMveT0C/+1PORN+D+
Xxx8HxQUZSzqKMq8Sxc+23i0yX8gceWHJeEq3TBQ+H6q+Auy//YkH1ZqQDVDCYjoQAyiwnNGCIfu
GaaDPBCa9LlzH6hemCClxRIVR+GraH2Yz4Lxm+5RpAKq+uFauhIcrv29EeBnjY7o0bvlYwFJMDFh
qN8HTMJDzwiROwIz34OcWQBP93UOh71f4vC3dM7e10yZPoZeT/OGSDe7UPNC5jAVi7JxwmgCRjqU
P8xKIKqgIzU3bmPkdcO30FTgrcKhTJLq0FanJzrqMmYw7iA2f6HxjkyvGkO9ItJir3tsdJIGGGNI
/jSKJQ4pnJ2UJB1C4h/TMavstHMJvdXD5jBwrqQCoZnlAqLMOFtMJxvTVKLVkny6rCaSf4fpbTws
vDeKVDQH/0A1+P4UMs+hQO1WxSNgzYI6hrQ5nPUm6aOOZMIe+vXV6ebUDCVPWaS7j6AxXTSa1PpV
4xk81kE3gUILwQ36XfzlLTmw8UOvRSqAVI8y9Izzh2THKXsgE4I5PYx7zFCLfP/pV6i7gb/A6QEL
n7hcSpdanwr+3hylE7uAnNwjk3c4fm3vCMU4tD7OaMI+R9xDw2+RqDmMeuado/rCNo/MBXWMKztU
ZRVOFiCFgTg35igkRVocJ/gJ9466RgzHyppxfZjlcRmGojvlA6q4z/5WLEFODKMXjumoQmnEG7Tw
yEPaw8i4heTmG05KutmPI8YsL9lntUh9EeRFbQFVF91dKfvAPDLqzjE5wbSoQ9SA0qZE7n+XQzl3
pN66L9+DqKf91Dyms+y2u1kdvlJj+fAO2PGQLnHZM4NuLme6PC3an3o4Op8tQJ7qHPMhwHla3M/f
kf9mDDCejXNc6261kDAB8x5FtNitoXiuHcWQnPvzn1T/Sp/9+QYyEuI1eDYXy6yYktaQNkwjeCjR
dpaK3y/ZjbFCy4VTFUDzX49k1uptF7XN4HTlfbi1C0ZY4MvRkA2rT2I7LSzKCCybjOBc8+1zrnI8
SGVUU72RXYXCLvu8/Q+sDPXxmxB13+DwaoOXHILPv9+WVDFnNhUHx34kk4qctjyf9fK9A4rGgh0U
2iI/x3hYTcV5M/2MB+0WlI9YuYaPPm6xaSGF3Y9AUdkokNH8HcasIW74UPcew0CAgIqvVT77Bi0i
H/P2ij6oJBvOXq9tQu6l/LJbYmQwKKBDG9pD08G8x3muYUaQaDid8ho+Gw8zVDNwgeja3D0TE7Hb
12pyzcfdPW4YwNcE+J7oN9X1DqEt62JnXQv7vqdbzWmBKp+FDpr0JWaLHTJnyKnLEnqd+FNga0qb
4QIzn7M74/z2KmoZSvaRPzi7NbR73gQFZRNVBqqTB5QCjT0Ntf2pndHA0zrM/W6zpFPBV8wjQhDZ
dnen4z2vgGVBmUGb4U7sk/OY5e7s7NH/eU9iHIE5Oop8Bkvgr7foLcVYmd9i8ozBjSOFfVNgPoQL
O6/D0CXZO0LvFzIgl/kDMjoX8RPCySwSHkZ4J9EfKOzjPecBzx76UkRYgO6gIRoHOmwrteKQxvQz
yek9f9ltCC1AlPC0TVrkDELP/xJYr7ivPdztuMzAAk45l5sfmDOnTFwX0DjvFhZg8Etl+7zYLQdm
Iofi/JZsRh1wiM0Q07tX7uGE+UpV+jl2JwPA+vdJ5fylAzyLBGc4phETwXymp2EZQcJ9I0Lr4t0e
UTlDo+k+klxBu7090CEEEBsEZdGZrRBGoxoyPVwbH69F/EL+GYLG4Sk3Qtn406JB+fLw4m7EwzPt
3Fdugy0a7nv+GhINc8VsR0bLgb4oYXpLQSyyu0sYFJHPi2iQjlxtwXxx1AgbYdAVzC5SreXHfrgE
Xeikz5ImxdiKFi8lM0EdoTkMSsbiiQmTvENkSk6IAouBtxdbgZPVxwWjhtDR6PaHDp8CN9IJztp+
U0rg7BETEzd/hnmgLu9Tyasp2MkN8o9SB00rZ9yQVeOTToUk6uNNyHNBoIXVwHlOqRB4L0IBzLhw
ErEgZCGx0f4zqJSpz9Z+F6Pg4K9w2VhNfG6oaSXskYoVtbNvZxzS686hQgNB3BfI3AZuRqjaHL8U
oWU0KOvHkswxW0tkl3xNxNADF240Z0veobp984vs6/YdtpN5nCFiWI+L9LAVzAzo9HiDFQzuRBc9
ePT1kUc2/8Tfbs4OGcQkBlyi80SpQnjqWNqNyY2a7zw5NZx/qNDYhwHwfUfEtghi8gnRDQfmvLN3
Wttnp1yZUzoF0LrHksJ6SMJQ7T/5gBZiE884SkchLWTKLVWTuJGkZsLmRsaxOn0RsTJunav/tpLN
jbdReme7QoecNVR6uqU+7Nea+NWNYXWQhC7cQUQiB+ZZr42GiZxVB6DmD7rlBQl3KPzQ+5WMSxax
aSSEIbiePNfc5MbpSAkJj0zegsO3LukVHaajNcHbhatPblbSugTfIKx5Ucfe7Kp0u5fVvVwEzV2L
M9QfZd/burknIIf0WMpl+RzxIpgI8U5UJIkjl+CoaOBQoN0b7xq+uVOw4PrXzRn+RgPBCiGsBwXa
5ErYkoucpkFMPhxLra2iTanEFwPE3Dzcokp5p5onn16O7ufZdXprrN1uMuh+ZNRsa8gN/AG26Q+F
uYSgfmZdeiPGcpLvR+7R0O61TPv7WsNDshsXrasOQVCdKlN5hrIWpbUBliIDu529K2PBKlvJHg5H
nwvvBFOHrB4VH8253aV1SNc/0+ev0w7N+jl9e19yJnuiPrfFCSiRioPBso56JDLdzX+RNrOLz/Cy
+l0k5udRCoh9iYPUCks7mwiv1Cw9xQGL2XqMYabacccGCkHwsNtZm3Zz+YdlYM0f/2o03AVq4+iS
FYv7VFs3irUbobkgD6fdSx4fzL+GUI9sIj13gAfOhg4uQYG+LoBZ0Cd3APM6/TBcvE5HEcVGOIyB
Et3KRY0E8RtVP3k0CAUmhSCP0RKfU5eAbseS15EeN4pGkW7fnVFUTCVEeeepGe2Ow/WNAd67ycvT
UfTBlk8V7zrd3Ty9t+ivCsUZzQyMyXvWUwsgS+LcqW+EFHY4h42lar5CUoHNu8ZEm3RHoG0TCYnq
qzMFm+vZqVHv6cRcKJtH3MNnIv0nD4D2n7AluGjgMuZi4BpSU2pRAhM+0WibqidtvSf9w0ADlAL9
+ujXNOt0A5UUCsovFWAKOg1Cj03Ju1g/pBGKyEDezjtiwZNH+9pcDiopU7cYQwnbB+vOq+PHSpoq
oTTR2U2+bC/oPfbQyh7/czrylczoBazXTDnpp7e96d9SwcFvztMbApulOiMWj8nlV3sFReS9FuWv
hiNKj5Q1WhOuaZV1imOeuHEaEVFQ42xgPWk3VrVntrTBzieubn73ZXSW8vi9ZVzyI9VtI6AY2iOI
TBVvaEXo9kB7IfpBYOd3Dzl22ITd/D1+TZBge/dNnTUJ22GOsVZXXFRwnNw9GiJ6U+ctEpq4zgia
kQOxs5Onlpi+hPiOElPELwXD+OoJSeRgOthcEICuGoLUG3tX+8oj0DXrTrFNVFPF677eNuPWvnd/
cNKXEvIuxIDTKrtkyOl3axkZH+ah2rnQbd2Clsw7JZLbBP2C8ZmPZmIZyDPoc2nCaqipldnbZmrn
lCHr+zzVo/P0kpo8edKYVr4GGDmPy7BUrAEFiOZChfWqnfCPM7rD3n7R8e/b0wPhzzB8vezadJTj
ZQ+mCgTgQlzC8K+fJNP1Hi3dZflGPtCBC3xn0rzbSKH0ZJyE0trmtniRtGRVNVfnsXOVOZ/RcPSt
zojHjgntVLtHlCJqldYuhxbOwlpgDeeRz5t907YzkRHfF1Lv0uff8sXTDPgCdh5537o9dWRhQp2e
WT0m1sVPvKvDYiEW2l3Hsu3qkfpcPsMvJhR4c0EImrXFNUFWnDJkMGx7MRKzTNA9tOhpJ6RKI2OU
fQgk41jm7pMzPWrdmrhJkjLRfBCbeWs8uf+7yaMZJDVcC9OupfVtP5ixpzwIOjwz/6faPwzrPFWj
pgmuQnq76z0WrACZuTHAKk3u8nneJ/RNpsNP8PhXy5fz9z2+bk8tJMMSEQa81zEfclrLuHCBzl2p
i0U259Npjmc+v32RfAmWDgf9tDMTNEb898qNtvQD4B7zgcXQBqToPOXC51UifGLktI5yJGS5qD5X
87yQT8U0D8ppryHP6sNuwpa2RqUqAuO6hLc/0f3R+MyZfmLYX/g0iBSUfXZouAcxMGpAuoDowUSZ
h3KP1xNpKtVcjkW9y3j5K7Gyht3RguMvIkRuEN/uzuW6MgGlYLrY7jPuJAwzdhthzkIVH3wPRIJR
IUQiYa0gF06O0RYiPR95rxl0TdBOasX+ouRDAyleBaSGH3Nuc3mlBvcIrmJPysivEKf3P4SmXJ0v
Dpg3ugbP3NnEb9AqumZa/FBG14cC2wuq/xYo09FTxKHoEFew3y8HUY46oAon9gSMcxfdM1Bd0eyC
QFGhYGfgOvLgjcY4JGiQ+V5FTsnshm6vDkw3GzMst3VUkF2M5Ogx7GKMwuuMNey4Uckv/seJP83O
jE3c3JnjhtukJmdwONlNWHkMPpo+Wb6X9AOqaQ9+2O2rnftRQsP54DgLss+BtyGRep9PUL+ibhgT
QBPgWpMPFByYeUlFPSBPYzDR46CRYdLicUhIxoqGx2IU5masYev3d/MBCBIeL4I+hShxJTY3MdOO
Dpu5lhpu8fJntxkBmwzESDGtiNUyZKf22+tCPmjodDEdMNdNZnZreMbshSlFqBPloGWI3+G7oOXv
l6AQBug67SYN9rgmEv5JkYVJ4WfEbZDIkyywTbUuh2G9fGIdE7atlgDKCisOo4NWwkSPwZyV8g9Y
zoMS2AOjfVUsa1iv1+ixHEAgjANUzpn4wI/4q8XfOrsgulAtwMUBQyNfpKCiJz/KV6/1OtB6bFmP
lw3LNpo31D+7Cb0kPHQfyQSJaugDmENMz3CPcyOTUBQQ3Dvf7RUILE2UteFzhVC9Y5hzhawNV6T7
/kY/F0JJ+vEOlM8uvQtpV81qkGDMHBJAZxmmNarsZmWkyPGndzM6VbOnYr/mdaYllxFy8tPvkl5K
WY5LAL03Gdh8cbWC2w/zDPN/l3ED4GOhwrehQHP/BXH5ncTjw9C5HUAPcGfebcpo5FfLcsnMKFha
dNazykYSZc3paF+BOoWcBXRZkrLtPcbXSeurYhIU2Gwd8S4Y3NratD+I6HxhWkDPAP5J2BF60RMN
NjksXzbgiMFJ5FPcyXlmE9fdm5E9KGuu23vj0cblLghZNASj5EiIH5RIQHnyr7xpGeUMQVrZLwzV
WPNdo7fv30B0rhoMBxgDnSueuwgCKMDdiBF057/2zRLiku4gvP2eAayOz+V1+XQRbhOJnHFagsK9
wpEUyDC+oAW424LnC/UnKurJ5395hjCnULBay1gkGWBDQQhckwyEvM7q0d6/0bEPwtp+zxAdsdYw
PPARAx4zV8ID8opu9mWm/vwFalqY2MgkMPZCrwdltf8khJCQmAVa8aUAtVsi4eW14TccgSOw3cTo
oYVy3AxLtCewYYIqggP23yG+GGo1DoLmbXHOHB/BF4auXmhAaOz3c40RTa5Kajq2A6CIO3TUI7kv
0VOgThIZa/dgmIJSqNMB8cnOe3vqbLo0PuklulMc6bOvXUO7kjftdyudsMn+BGJ135twOjZHbvR8
0sGx3un9fSFiGc0NUmSFGxUtDyGTaFWFjDZQdjaSJzC9DwonkcykREDV34cFtEmbwMuPpoLh/IB5
Ginfx5qRMSGYv+E/RgdVxLghhpkV3Lrv5IlNPYgetMHTs79Ke8tw+RREi4QfmK3JwO6n4PtZdlgz
bps0fYRO5GkydwmBGplAQiBOXojYRsRQ2NJfADiAVwDHAScIxk+JzrwQaiDW5eQSarP4A6nWR2QK
rvsdhgIElAzJmeRJ4yJ0tJemsxS/za6CDUu4jnrWL1JAjpOP9/Z0MSp86BPcwNBE/07uAg8Sk995
YnczuEyvTq77AyISgG1sijyOaNnhYXDwcqJNvG0c/86xzEzh764A7zUxQBeUBMX8Bez/i2jAWo57
RIOuFJX7OnmEZHuwrZEPYZD+siU+glFVkBPeO+mXyDnBiLZ/KT3AaXDYJCKQAW2jbUAj5R4msmQt
iILhuo3gPhU7/gV9Zoyt0Fpx82hfJ2WKfxlrquLX+H4J6+GjMnXqwLh3HhHOgqs/cimtjubVUsfq
WEfTfgIXeF8i5vBycswb3HxbxZdm319GNzCwG3UYWjWeMeIKY5Xe7jsvVn/OYyEiEUiQ4YrUnmXu
62RqZSIZ1SGU60A40sVXrWWFxUs6Pd6IOEnaEbv05FDMFmCqC2PzYbIin/GGzQjghcdQ9I2HwhLD
LME1D2dsZiLk5Zxh7kHmn3ulbXKqfYKpwVAYgUADrDFknElk4OWXUOR3jOYidTNH0f+2P4CSs8FW
wneMUPL4IH8/k22dupd/4GcN8+UZPX44AJYBxrVqVnAyZSIGMVBT95Zep59lGo2cH2PSeeYYG7Ky
zvdUXX6p2pgB3iwWtMBDEfIM5PMDAsOlim87+7KCO7gjYMbVdyUTEj1t7yBVwDaZ4QRAZw0hBsNn
q7PCliSkF8jFmOSGpC0tTlSC6KXRne3QyZsOhR6X6evRTesEjbgGrjpgzuqYJw8HtaB3DwjkRMGw
zUOVQVFf8IwZZD4YzlYdeDuapZsHe1Ql+Rtz39s5bIHgoSiblJuynBtBFHRoYc4w05/j9ygM4vwn
rQjlkLFLH3goxIbLPso6EuMdemLrSMtdnfGUaoxnACOie8P/yZ5nbgmYtaLCmafJldgLyDqKJMSR
63s4giPDlSBYt4q9KASZWpx/yBWfUhMMEMWjJL/4pPF9VgZ2EszkH7v2Hgn6k+eSACJQUnRQXFMA
PsiKEQ41XvBw8+rKus+ehOqTbY5yy71Dap69hr5wr6jiozIQg98bYC6DAumkEFZN4xiXpro0lZrj
RU7fw9/LwL+sZaRANlGvnznUYr1pa3wnI2NCbm2uuhrhUAEW34eI4spfYYeqC7/2x/22sy80gqBj
sOCqgYgOu+Jx/PA0GxmERb8a4Zggdrd8IpWMWiDmHPr9uejZPQue//OesV70Z0KRs35eEXKoST0p
PuMcAPLq6NJcA7K7ucj48QNcJVcfCuw76H6q+Vv3ie/5gyyFNohi+gf9uUi3eYeXqeSiNx6jCG7E
8JXLgrOL7XxPSBSnfJGW6QuyifQbtN8CaoYdQuCLmxRiLdZnvYe0ltYUKcaPzCeHuJwBszEbHeVF
9pzekdgo8e3q34xVm0e3WetrDL8ke5g8ZDU0slutWYMBUgYFQfIrMCvvrJZWu+l5X2gft/L8s25B
nd9s17hnE/0x00F0kcx+rPiCLN3kKOvujr4gImODN9TVYQcSDotQjkgOSB4RJ3l6gchJm98Nbfcb
p8i+XAxOVUpbR0Cfc9vWeDxJ2cuGXnGUEtSR98XNVVb5FpMLKKW8L38RPHNTOZgroKEhMwqpOZjM
AM+Fr01adfF9hWwM/o+3oGpOsRoETPmFUvj57JZn6MmJEgA3d7/nShRdddq84VOcVvHJOpBp1AEc
c6feP78eDWaetVJAW/letksFGbRKNC4zWN/LMzgYHE2NMYcssey2f0Li9ZYY7SCQlMFMjh54lzBo
vKYCJgbs+54euEtp/Ze4GhQ2hf+FrWzNgKzF5p0W3hApoUei7fjiNpPSA3WrLRXdEvaA6OM24KFs
ac5mjygRRZwrUCNUcxiAavsHrPSNxOtsa4Hh5YHiye5fRWwByFxSSQzJAOs0ozYdqklOCUmc09nJ
Y64gdwV0vKf6Kid6Z70CsKnNtWd3M0PhJr24V+zN1AEcICPqEcWvEgWn9CXpZre1ZNqvaBDU3hKa
cfOyLmMtNZiXYYyV2SCQ5xoxt0OUt69InpPru8nh3bkf0E6EahMlxrAjjtnwtOP1BrEx1nz4NEdw
GHlojCkjfAiW+7KmwNuxeX6O8qSJWF3f3xwtkQODz+eHmS9PnIMcR2KXxEwdaFtSABa/A+eXvYVW
QFArzHGp6bMiktFQ1Aw4ym5hUzKfld8R3H7t7f4hTbSaWHe+c3Ui6HH9t/dfkcEALCSXY1G+rT9U
pjRDzrW2lohWTubknLIjMBoIUzHxCiCuN/KMhzMJKWg69D+EnLjyukhhxJgIqaDCAxpF2DmYQ77J
a3Tk/L/TZcHD3Z1qxAYz0q3IqsiTJykV+aLYS+SPfX8ZjMzknTIdMK1Cip4n4VTviHeW3PdCjHe8
zrBk9og7nTt4ZO3Tns6QjBB6KnIpmH20reYV/pIHQi7isQgqyr32wPwj4lVhmOc6fmdwhA7vHH8E
K//ZHpEd9p4IKVvS310DJZgJIOfJyYhIN4yhqzvqFCJziCF6T+oNz+MM8VPANxQ8MWC/nEaIaQzv
Nv2EhirYZHIpqCn4qODRQhj62gO3reuExmYwgac7E0WIXC7FFJzsWHOtMxxTQUbiZ78eDCAlCgmO
qNHg0RTixa6p7OWLNYLgB7w+o4VuHI3EBhSpygChtA2LrIRpBd8xAz4ImyYlK2M1rjON6u0W7mYV
jHdJpaKKo3X2SM57buV9KfI4dEhDxNJAGkBr6XWsxvTbK1LsuIYE/hCopv1jeUUaWi4QFFKgbmKO
FyJTsMGsSFG63EKRQ43dobdiMabj65F7yG0jPORGEEQdioyLT9Aw340uR8jLnHqB1I0VobCuqeOI
Vn3uSbjxWV4oJeIce3S7eTJ/hjiTEDyH4qP3tfQzZQ7szJw/kJQeOa8yIlPYlNHEaineiTJ+dJbC
h8rHPEG7H56QxEz48onhXg/pKd4q1GfB00ZILtsK3gkP5GUIooeIA0k1vn2qZS4OsTYh8gnBm6r8
NGZ7CkjdU3MHtZ9xovGjE8j5Ee6qdBrMb8lwXMI4/pBFxgnbIQxAKuy8ohhrFoJFnTwg6YnAWjpR
XXMA069ROZJodARt+FP5E6gbmZMB587kMxm6ZnJ37ywFARTTonKVxd8hOA/zF0MoRB+Few+TE2DW
m12ehAQSAaV/1/izUJYiYHH/RNvFY1guefTJNiU4JoHIzq4ZL14lMtwIYxB4WnnYSmKEXqfeXp5+
FC8S2ZcGQ74+uM6o+ficS8bp1rhkDBYsOT8QGGfnixOORCYRoyFISQAnS5pCO0xzMbcRhwCf8O4y
IkxU1LkzgSe+jyHQ7MSAsxykRIiQ2KR7ZfYlAHZHvwAVRQig+GT/2L8DpCseIRoZlkBLUKyqs5uW
PyKKJSPDWBof7hkmZkRIDqgzteGCyBLxLjSLJXuZwjgHb6SRCvUtuhUEx/RhglGNC88RkzplTLLI
2iiuROsZPljHiGhoo0QruijsVQnGo500RJdDwjIuIe0IkmmDSHj9KCSXOmxlhBbE9LS9CH7K/3Sq
zKhiPxZCZdGYNH7/MwLGfGGzH9ARrZc8pKRaAmqSqY21s0FheViIqSEfeg3iSaz1yZZdNFDWkrPZ
GRcxlh043xFktK9jpxZ/ekdqo0fKsxhXef059KcSAeihDBa8snvYLl9cdpFIJU6BeoH1xTa2EAiu
SfbH0xV9LJ6icCJyDUUfI+RQUiTGrhGmdlqeeh4HEV8MXMKoN9AAtil2oj9jyvrt/Ipsi8r+faFM
+L8FEnlCwitVuNuDaZFJj9eea4JW1LqNz5wjg8mDQlDkNh4Ex7elqSQiwqW3aZlbuECqmKqT7ZdJ
iN/wG8jZcQXuvCgZhdn4DIBUDwdyQR7J0B+LHE8WIzvsSmIwhZiCwhg3W5r6crRCqO4u7nZI3vxE
RDOOHEQVBl12EfAEstp4vmJSwawJe4hjzj+EOoBDej0Yy331dh6bkVc5GePc57QOH6xKPGJwrIOU
OPjeI34LLZp1ZJDa281IBb9D3iRQ4brPbBEyFj8BAj+Psd4gYOxFhIeCymgU8Fxn4lbE6kJlC6Zm
T2nYwG0TrO9k63+dNU/VXrHXtfOpuAuk/ZE79g/RM8YkFkbuMM3Z40hf33wjg0D0QXMAgWhLwxew
9jDspgIuht+wZX/ILBwORZ6k0qfJgDNlyDFTb8hMdZ+x5r/XChsGR9m4Ojwh2AjpoaKdKGERIlx/
21cifV57wg8YSLIjn+zMKhMm0MIVTxQufGizIUQJgetuw1Jgx1cJrr7xJOoivQP52Dd4AVcz4AP9
wCNAaxaakb65QJGMrpSSH3yQdwrKc3INzfGqYZgl2Yy80XNkgt6+bT0j9yV7+TQ0FuQtQoCB/V4w
lGKDpAow1buPERVgGNC9AjUJjS2h60gzLgsEGiTAyHjp84nMrcSYgyv3P47Oa1lxJFvDT6QIkITM
LUIO4T37hsAUciCDkOPp+8uOnjMzp6eramOUudZvI9HEGy2Rlp165kXd+kdhECc1CeC2xOOcUD6L
FdimZYOXGc5DFGgavktObU/0hNEr1viZ+FMV9n9QbFSxQO7d0VyIP4zfHuM9oaVcp2JDZLuWH4TO
rluh/zQ3cgvsUhxr4O7GKiteYrIoH3A8VrV9+wCqXuOaMM9qUC8/gOZ4e23hZe89DO9A8QzjwUIO
8BJBgX4wrSee4Z3b0zeCjSqu1aSa/7xqfaHjrrO/i57HAhrZJJ3Rl++jObRLFkC64O7QAmkt3n1+
b0RVvLp4BmFii6WWP6XGYKeLlIAt+toZiXzv+df7cj7wkRh8txq6GFkDgCs8eYvbkI1bmB7yU+vU
JHa8gqMM4YN2NrqWp+Rqrr/kNV0eUHB8CwyfVKwDIz+gPNsTqSJsFtqygtKOd2CWko/b0FfWePQP
5M2QBySinnbvHYlLUFlIHKQ1ed2xPWKdoepJ80cueRmb9z8yt+hkwkLMGj3lz0fTS83OXEQYcXqQ
zy6KLHDwCMX/pIbu0Z1yLkQ2fz/OSO45mSOjGEDpXCajC2miubX8A+/jCCaWg2cxt2gfDLCog4Yy
0GHbETOYgCVuLZVT8IdjBHNfnALh5hQ6AUJ98sZYdn0IXxaKTMR6iN4AC7rxyBNm7Uh3ZZBgcuc2
gFMvvM3brt3lKQBW51DAGyt6C7n4lv/oHdvRYDsEQxMRzVi0x/cWyQAKFH5WtrPxWFqv2N74nS7e
h2ZHJO8gYRr/K0SVIkBg3o4NOfTigP9Nlpu7rZ5+0EOwwgQKkrkx9nW+DDAkfLQxVFbMASxucXzh
zEusCtQekX8vagEo4iIQjk9elCXvhESnQ9siQN5/K3uKJJG/o/JSIY0YWG7dhElH2jY8X+V4uURG
hLBHkPWCT2UacC+zjiALymQa7mC+uVbdgyXNRWWHaBTNeLkrfY2axCZvATKb84dX7lf8Wko3RGn1
XJ3CUHJLI9hDpvphdBAn8CGcPLBHhQv5KYbmEwMLEwUoOl92kS0YOXBjICqYHUh05OUXt03iEKOh
js/XegUWDYhHvSE0Jvqi2mdRdkIApdf4akDWk4pj758va2qI3sEF7YMdQ2VozWYcQibfqn/32ZXA
UlbZfrwfWr+nSNP5uJH9crljXzaaPWu7ZQ+2Xt7PZoC6H4V2i5S1krwQftvPWGQ1ifTDmODHL5Ds
l1Jm3hVSGDM+Cg4kcj9UShOV6RsxFtEZKFzHU6KgyPrmlJ3txZzLkcFHVO+6g7k+Y16yZuLjkXfS
YeD/rOlznaDPLe2gAxAmMHK4zcHjMotayloEI+rTBhobvlHn+1YhuY4c4s5QxpFnsUBA8H/Zxhmp
HmeuPkdsSkXkZawc5Ik6m7ZQHrBa1l5IW3hgM5gIK7nKd46k68j9cLAkz+RZw5s8UHrL/m8jFMDc
qxpHP+lUVI1Vqx+nIV8zS922eCXmROJk48FDIJmjTcZ2dyTrxVY5hzCN3IfrbtqyJs/FF1Na6+t4
pZ1G1uUkAyXVj2LTLSJP3D7K4htwMsf7F2/6NGbHFukwPFEUhFastUKowUIbg59/kDhShyNGSB4X
NDJTZCZz7nCEG9qpnKF7UEWUIYw7SZMI0hfqqfSTRfPkM8GuO4MkrajdY/PyoZPOP7tZRFDFImNr
gcprYvCPcxLuLku+Bw4KAv/7fEFkrS9onlBNaAjaZqFbYvlnmeMk5SHHZiPGBG7GgAVl9yVbr8D6
j9DC/EN/x4eB6GBGuREyISK+jv3pPTujByDXDpiG+76cxBAdk69gkWnC+a37Oz2r09HL5WpobFRN
wp64EC42IZ5Jd7wYlODkZ/ryuSMANUe9MTZv7OL7r2faGU3GJXcQocLI1k4XD5UCsLk4o0jwIGzi
8hdeL+v3Ai0xh+hiuITN61YXjtNnLuzzEpQicV2bzC8Pzey9QEHugI6wGKvA+fKURYwy1gN7pzbt
n8QDrBgTOJeNZ+xxUs0GxC9Qw8CDNRfjbL/QA0y3/BpBuXdBhKsQaSBDt0GeqLQY4CVG9/Wd4OXN
Slw+Ilu833c0kTc219NM+kMMCPoO7saqt0x4PEHGHJZGpFXIT8r7YKsD/EVCCCqfZUX0E+T7ITOD
fmL+WXCmBB8+MPBh7jM3epqcyThqkaZg2XIilg/6mwdYS3sbX5zhDrefe3y4sBVOwZWotjDZS/DV
8frPJvPTBSldHrTMNMfIzdDhAU7mV5CXjBqBK8jBnVZnYw2uRMfFtt+MHheUV5Cfg/GQx3xhPvSH
SdbDOGixFyYY5Mcxc8EOh0TEeU9F7FNd42YIVbR3n+EkA1oSW2lCLzyPAMQO5BkJCadw8SfyEElU
mKfyOJ7VZ2hjsnNX30A765hSWbhvUijacD4kbG1grtYJurI4KM4qqBOpYX/dUvxI4fJis57r/vDM
T4PfV9uM0D6elcTN9s9yOyDMR9v8OD9uv8a7bMgRk/Bj6CChXvLXMITvi79sXRE6UiOze5+RdaqI
Bfzv/6pRbmrulmL1qXyW1oocDLH3AjTnQzd/ym4cWQMkbFWg0sq5Ns/lEbEifil2XU+efmhH5hu2
T+cfrz6buZ3wephI2ai7aVPYfeMNVJJWMZeP28bmVYf/LkOHu8/cDBI2vBeHHIbIhcxdCh/NtER0
KjISwg8Zhof2m/imFO7b6tDJkZjVWfm/uLU7KeB/IcWGUJsKVTfbMQDWaBKOyGv7AawQOkrmKLyT
cF8owJCAQbOYpZ9b9RkG/++siNk+hDj+EJCLqULsDCY3Y+cQJAJjTeszRwD9pB97pk2E0sXg/zfX
CQouCbpQFsYiBZxLo6FiYCcn0flOlAcTXEvP0odnmiO/8/I9IRIwYtzeT55XsAr4JjuyiZnYi6kL
eviUMGi8ZwyEDPKV2DOnMIvM3atdPTlH1waplPnH1XrtppvygENyBwl+YQUnb9aqZuSpzUPMxCRS
IflhmvHQ+o8cndbm7xQFHF/NIfpw8FdHPZO5Ho/v6nkDWrONMeXVSEuYdWbFbUCLdWrLoOSLBMbh
x3nCcnLV+rH8BKqEFuH8AOt4kgwC1npUyN5oTpc1ZOZCY+PpxUDIzAifzTVtkVCPJWmpIuOJydSL
8EqzaTH4M/DWyG6UzObinYwYgCHEAc8IZXOi6w8mVCUwS014zkS8f4raMg1eNPXy5PQEXBROn9oN
Md3RNsGNpU9LTFtfAv36AwgmgpmXZGmIDQlnQvSC52kls3/Ky3xWkt9IyW55hy7k4Oce+eEHgATL
WRTRt4WPC671accy/Bzw8rnAFPd96rhTEWLjZ2pCULAGsOhDTJZDJejBYO5c0FQUvzECjV+R8O6D
RmrfGXggCZrgAKankQuAKV8AmRg+H7AWAOWixtLcaZDfGUVhlzknn4P8A+02Xl4L+ZcdoccipgOl
1mtSFN6APZPURCrPYSE8PaDeiEy72f/YaQGL6JdXDCnRgwTGscSZAjkVMvcivwa2egi9EXhviEvN
4s3rikm/J+rxhzAJfpXOZI4ILzoD2gwG/v8/veaCrCr9YkBJN6DEE4+Oga4WCzGhWWiPRECpyR8Q
+zixPkyfISupZJNKEp0Ai1XMBdVcIXrLmMh86XlB2Son9ZgYrl8gcxGU/B9vPGctKV/1BNWkmP4J
RHYzGlXm5Cp7sVvF1M4yxHAAUdIQYEaa8rYKyFjAv+qViw736WvWTgd/uVd6KGs5rqAiWLu1ScnK
e0p2PBA6zPs0IwhkmC15yEnrBSEnwgFCmj0S5Orlj7b6DFvKx4HxR6fAxToHb37beQ9eS3bJvVjp
3sijzX3xQnAqwio6QMDjYDtYMlwwYyw+ZDrHfMcxOcQWW+UUDXID9kbRH9T+cJ3QReLz/mJ1YdRo
J92V2xWQAYraJqE+/OuOvbr4/C/0babVSVsO6FDNkfQC7AcKQ25A4ZCLTO2XbAel3z+S40c07cIo
L7Othm2EMZ60eNUFizi8DTHk+Al5FBxAyqF76uDoAFyHF4BLsRucMnShuxJakYy3leHyXgLrdcWy
jrC7dDs+iJ9sVWvF+1JejLh2n8sOj1X6T1vpmxdWRbqCm+OblcIloQuhkUjZBxi6kMY8zn6+MnAv
IX6HAeo4g4WUC58Gk7WMvfy9Sd4ODZgv9ucDwY/rIfvZiKLPD12YTsnzP6cdZHDuV4OPre3MRUMY
z4R/5Uxhs3wDwYJa5FBNdRxiqHBA3mDtwOc6BKaTvWiEr6ZwMlKgvtzsbm47+WFqXvrM7gZ8xbFr
CY+J/hEwpNJIQbsmCy6fFUI/2DSUhn/9iBAB5ggw1A/XQuPAMIjrXd8q29eXoJL/9yrllOxfe/Qp
oO1REmjhuCIWypdWRu7JPNBLOSC5bIn3a6VwIm9Kp1wmcPAXolyVAuntWEfeDLbrakIAVFL0B1pO
rdoHQAmGZ0WdEl1yPfQAgXuqh3Izg2vPfYJ91HoZDk9oE9ue0RiyiWR/UHqr7cZGOTOwWkJNYCSl
dqHYkNaJWQW5YDSuE5y1yDooaCbMrn+Wkf9B7vO1RCKmOU17/3Ouc7shU0BjBPriFhpsZWNCiZ0B
+0VrDf1P4aJVptr1VXrf7WVFTttRWfRneXeU2M3U3Wej2CjdEJszdCO1sIyz6rMevrdEPsXLjDja
btGS2COP+feEWZOUvB3JZsqA+qptD+wC1mXg4JqgyAaAYZRCri82znszVYCh6MD1SbdDl2sG2L1M
QIq/X/BG8YEeHzFvS/5Dhfd84EF1qg5/UIzFE3cOiUEoqc4iybA7GPdkoS0ZQREuzLQdpyNPeHf7
3lh/2tbC8xijWm+BpEVm4zUyJ/XDRPqtLitzHPXcy0/KBhdGzVbQn4qntOdnQ6pKKMC2vud8pedZ
gGEXOKzxQEFZTubfWzwP5+1Z1mx3cWFqAn0aMjGmM1Wxee5ZUJBMR3C/5vqFOm5EbLsQr1nqw1en
o3s2G0mO4KnwEBqGdfmxQbD3QqX+zoTdcyCSmsD5BQjDhQ3fDbr5Io0nJBhumYKekMCuT3DvpdJq
AH8FDaLs1EV11Ccimh9Hc7T7zOrKkZG4IJOvTzSkIpmKIPBZeg3XiCwGRgnVW+WRBPxySn1Ciaua
H96AhwhMsaMvf/c32eLI3Z8VZhjCp8yLr1JnvdXAilh8YMIbm7G2W+nRWGRMcwnORpQvA2g3frMa
EFSPRfM9bZGcPmhj3JQkPBBMSiAOrm8yf6ACjEUyz3rye1lsNoXkv4/aBg09V+0IXKMnkHip4sFa
41VZmw/Ck3Az26o7PGHO/ElzjQCTPMixA48owiX5z+2EXfbDp+kMl5IDMa6sBi5SOiiv3hKpaDJm
op3erz730Y6nPVkPGKqisReixeXSsc1oHGbBSRlvc5JSWROH/CiCr0KRKErjcCEyz8CYPzDsIuOZ
7ZaJY8AF4mFi8PRIQCFFo9pU1xACDmSm3gxNWMfhSU+d+kCCMinq8CckbcB1gtp9faZQ0emE/YfO
0tKWF8rQMfaEeCOBt0Fk30K6l/5RyIJ4AD7MQGn0F4IR1dYomQ0h1ms+8RiamjfUwlZkfX1VmBRH
W40TsNoyLTBnQwKyj/Z8ARXUd6Fb30MX4xPcC36r2ZdwNoA/fiBhkkZ3x4KK3ia4nFdcxPcLmATI
DTzUBOAN4yFIILfrwaR/t/HR7FRzLhgDjZGoVARqKzywZqKjs4d0hxgMIWD7JWsEVyajgsBHjhdo
lZCP4LP+yRNSHuExME/SmAoqBFBBbIlrsGEuqmkxa+cImeDJB/MwkJYtZWkWIWgfaDx0mhOJCYfI
YShIeoaX772xa3W3iZx2lc/iU7SJDmSsIT73cQuB57HKlv80Cqs+QR27PSk756HXdoTN+T9CQqVN
zExEG8pAs2olKFM3JZToEpj5pNzvqFekm/uYIdSw+Wo3PpUDn7msYVrUj7xQROeMh8WkEJ3rbehr
5Www54IvxunQx4Ou/y/S/ga5shgqfpVMNPzwQydB8cLxTQDyx3qpfoJAm5hJjFTfq+Ehp0EZ80XQ
kfx7b1m+fG15NlgaasICp8cGcGDKM45LmyWpmPE1h5ifdrsN04UlvVc5BCmaTGF0iUnMMTlZcgNi
9uKSqwE7B/S/7O7pm9vb1whpXBjC4Sr6Eyp6YdJ/cAI/r5BtciUGyf1n7mQYzpHXFBNho0ApeGKc
i8cE32gQQ9OElg+XaZMf5v3kcr+IxEWV3N3XIu+5Z82ZVi++cBTw0VPCu97bIdLdmp53DWUx0z2H
GsPonapvl10xx8cLgvHmswunb74cuBn4DH4THqwPJJh01iUeo4xmzzm+3CkMQ463k9v7yqmGrYZk
p9dyQI8JD2bqSoaASoiM2sCvnCTgZAoFsJSDcNpyyEyLBWnV8cRXV96Nn7BzmydBRButgNJ5IJF6
t8Tz9DZ2T8AJak6aXbbtKmuE7QHZnEShJefAnm/GOA/MlbJq7uZSRFbx+VNvzs+do9gYXtaJ8VcY
07SZRJ/pG5FbTB4umgSqPbgohYihdcPUZibQ8XV87AtDGDbYITntX+ZwFCVnibrYcjGKwLD/iNkk
VW4mYYe4q/8SQwzH0pGHk+/pMLq9chJkwtXwcrtUDgHf/X5gv/RHhk2/jU6dBralTPICBIhZnxr7
90SDIc6vyYOqcenyxuzpVKlfcVWrdPDFJOjxY5wLZdYORPgHOgAa6pBp/L4itKfWMcETDjPwRFpN
rLO5v5BzXuVRAISFtBG5KNlLuBTDiYK3deiN5Akl68gHzROJIweVJEJIGPB3His0pXyrcEd86X8q
1yT9YUEiaZ1IJVOa5BinMVrz1asmCQ2IpghaZCdYfrFVviwF+fpT0OEkReR60P0W+OOr2BLSRRxx
X5AOYNoQeWI1Tr80ljVky9m84iqjbOXzMEd2V0+Vfst1PRwAsODr1B1eH8iW8tlJuPc/6+Zy7aKN
ihwE3R73szCC/2CCvMHLrZhqkS3ygBSNSwFv1AcmOkjSSXsxlQJFpKGTnPim8e3iS4RMuiNI2Vep
uBnajNRQ4Mr/s8wmVRcqTc2hp6rimElYUW19U1BWk2KyRd0LYkq97scGieZLJHyPRr2k2u0deVnu
vVtvmHtfJEqU68Ye2cel1bCVDg4o0N+dx4IJBzKJ95c4qLGgaIRhp/MUcxURfLccQhCUMSk8aJJh
5o02qDzh9dBdMkKQtgL8CrCKHTWZtneDT4TtUEMQrnlS6WT9pGQ4IFJro00IEfdjFGU0unChG87X
+9wGyUqiClgmheS9UYZ25NTMYsTMQ8lJf7XTbaIn2yonC6bPeIaJWX8qz/RxPgM/QAh2aJBpRpHZ
/37Q9vl4fvq7VXN5h+jbyTfIQQXiA4ECHa3Z03R8YmKCW83oTGAOD6cyZmYy40Dn4U1Qp9x01NGJ
NQAmfdsRcC3mZHCuhI8kvzdvYRNjtn1taCoghZHQZ/wKP+vV7oXpmIol9yztm2nCP8JB/MNe2KzJ
7xni+Y5XBckknHk3QnfVCC0XSb8Y9fqFWnoKdsQ4nr0IaBS58MPr6LvimJ2T9iWU73yjpW7RZ4c0
C4YcNHOgHXZl0OEUWdZb6PG50nVfq3RCi7dU+P62A3NCpe89Iv+VqfxJOkexapBJI/MFOaP/mkUj
diJD1Gpyk7/XIy9kT+evaiHb5YI9b15rlAefJIIqfnaq7obSNNyI8ujRnXdbujgPdkVqhTZ4m61e
p3OU7DeiD3pzkUX2j/DwLVMLT166IL9LR0lhVraB6xIxT7FKardQkOTjBx98HEQOkJAUcuPT/m7S
y3FCZoX8m78POEUSeSajC6Pc+pYmllA3vmaozpA1bDKTeEiBNtfkjf18ufu7JNtR59B33GlewkQT
MtykmKeQM/Pr3MQtVOpdAnWjwAXLQf4Tux2lJFzZCGLPQ1oJJr3LzMHA3jjEW43LzJO4AYTmLTXJ
ySqROAzdVLgmjJeLjK19vn/2+7JodC9GOH+vP2MEGkgJGMadXNpyCmUi2+ON9VSackchuNIIeksz
8oWQZ/HzvxfzVHNMcH3ATe6dOQ/3cRhOxZjaE6Z9viw5/8b6lQ6Mm3I1lv1qtIhBJSKAUqymWFMb
pDLbzxvu7BfNL6D9QOCx+8MUDW+WoGAt3LpeZWRMMhvNievt2RVFuwZIc+siS0a0jX4ac7ZBXfUS
na0MAveiYi6Der2+3keTb0/fB41JhOHZkObyYFFhcoJbM2/vevqufIIRrr8XztgPcWYkmhgTNjgN
qyGChPggPYC65Zt2lFsny6YjlQQgh10YT7BqOG+yGeogT+nSvlKk0ShUYowH+jSq9qr+B4behzPK
MxgDI/Ldb/Fvog3tonc1buXWz421DnOB1DVux19pAz6g5gRk4nAMhKtEfqp7TJEIt4K2cNp0Icn7
EXaZYvMDTOClkIeEToKOssLvoZkHNrVURLilBpZhmq3LjVnN++8hBWM0A0VE13C4k7Z5pjO+zrbJ
ex9/7x+6clGIg47mm7d61pDxFU9d37TXL0oJNusSDxTGuXA9Umb9728Ub5IV1+zggtRCuKXY0PgD
B1NliZrd4xP0Sgj0ozwfrN8Eb3gt+oO76tLeuxjMUYISdPOa5prznTEPCjy3gpYJ7XJOK2/oIUmE
XP2uSPEjw4pniMpvHjCw589dm7KkQKkehDPktaq4Kcf6y2raQJJnQ2IrvR+RICJi1VxhpiKNGi4b
rO3Zwu8DfP9lSy30RkMRUiSf/81/m/4c/yv/NXQ8f2cIRhGSiPFXjQCPUUx+T6pkG/JaZjOmP52J
Z0O4lg4pdGJM4CkaEZG5NWWS/obOaDYEX3vZwI0c4vGGPxfG7sDOBxRvXTaTSgjZmh0tJg11Fy9w
uwkiclQGKwTK3oWZ7o2ACaUbc4mrtdRgmnis2IdeOyghR74JP46Qe5JnsDZaYYOFq/5NwoW2P83Z
MISeAjvMiY8CQ8asAEwHpyenTwtM/gZA/FqL+UTS2YUY7WJBb20kTwbPfuiyp0lt8FEfLREkQO3Z
v66m8VKZESak/ZYZ6wiTO4LMshCpfSro/13HnIb5ke2G3uv3545Fzni7+p0DVOJo47AJ+YgZtso1
5qb0ewNDJgW+hionAwBUXMg5qsGcAxgHW0WmNrFnSmWn1/r5o8CHRRgs8cMQ5A/g0y9eWVgXiPsp
jXxj7YGz2OMgbop1jfZ1NL1ETgLxyuY7J4m2JKFOrOcbftHvPljQJU+eeUUSybanec+vUb/9i9zw
OBIOm3qMpIoQcWu45PZS0KFduKPVO0Fh6IVVOwI+8LhGDvmBgdyhEAYp6FqYj5rZ6wGGGXfjQSdy
hrvM40MhRw29ybHz5DMFuqnCzDnAhAqH6jASQUR1/o3dgKSlxZBtrUCzRdeVp5GpR+7+GYI9HKMt
q/dJRcYTPQ2TfsEXsyZmvnMk2MRFzLW3R4cyKx/MA4RkNlYENM7cMiUiujgYpHl/HPVrjRboodAL
aPiE4VQPdSsqU25DYlzxQbcbDDc1Qvcb89hPJBLMi37TrpQ1/Hdbj4e94E4/vIed/XqSa1Hj5Y8m
Q2uqOYnsRz0qBd2FRTt87AJ35/AQPUfVlYnNeKqvTUvW6UbphS+agekdkWsO2En49BwrM9/c5J71
s5CiX/iSsJ/iD4bs483OXusf+kakcKjw8oWoa6fLyROV0CkhaNCiohNceMuLB2PEEZLzZTqKjCo3
ZyPklxmT0RFtUvAu9iG5v4rHb6mYu7BeVqypyr4kch1JP/o6CArlRmxm+sVjhVWO50Um6vPjM3/I
hxFOfEzZP5RCpclLpPPGGeK3Y2HZ5OCD/FhMt5zau+ZGjVF3xHS9J+TI6NweB07hh1MOG2NFrhAi
FfmCmuUsNZN0OGNsu9NAUmKtu3Ljgb/FZLSjxkdDgyzlZY8GdjyXameItNwbLr/OerKOJzoE7Cwu
7Nyk2+nGijxUOFZG24/ug8N9OQH6cXNqF5VoH+lzpwGRGabrOr9ilKfHkjeb6Zaprg6ntTqBNo24
RvKJXhAs+hxUHK8FEN3IV1tPV70PgM2l31XvQzmHicGWdUQcQzjQ6XIzKJYAu0cNQsAOCPC//I+W
8j8sAg334h9UBoQOyhWD99UFUyKvlHKhSnZKfP+AHJE3YDMnpA+2bjD+3r6NE6cojXuuBAWqhm8e
GQsl2U+cKPGYPESVULP15w5CPFwNODkBJId0YPnxMh9axPvDJHoq4qi9CtiZjWMiO7jIZWdw+5Tj
beoUqMgC/iG0+vKCUHDUZKFOwLJGVBLEhdk/0lcwNCg3OXYKSlx0g+S4Z2uDImTOhY6Hv6Lsa5Xt
2L1MyCt5U9HKOAJUIBMHQ5rD9zV6aECSmDjxitFGb8u4eel4kshYwRuBwo915zdiRrBKopxKl33q
RZhLji5e3ifvuZxfifJPO1upEKoJmBHs2Xgg/YFfc7WZbidHOOz8Hw00Knqu/zEtpV5Qlg4sRA2J
qNa267UxJeFwtmVQ4Y52LqCZLvohwYKfKpdq8wBaPRiagXwmg5HUrW6ZJrY0mv7yybCwE+0vBbmx
vyREo55uznx0KeLRm7mROGH5xq9gSr7vU3E5azwXKlGgxugyHbR+Rn/IaBG95yXQWditi2+QlDb/
paKdFf6tn0rmTmdFwxqcBvDtDPPhtBqe3qRG20OElPQgkrkViQ0OzANw5Zgk549s9wxDpBWkZAeA
e+mrNzkXSXoO4+dXufXcvdWKY5IEZUR1X2eUbCRiJKR9hmYzXLFp/Ag/ammQsPgG8lj+X6q0gBrk
BcrHmJQKdaID/hCJ2k9ZMl0kthONZZE6XgKGerK/Fti5emfk1l+XyhRJ9iv0Buj1SM18QC4CTDNI
oAas7Bx5l+mmqsWYml3A+CTOGDwJbPLMDhq/I2oIEs1Nm6QBn2EbUIENBj9eim4M1YX1+thV6Xxp
R1kAeb6xyOXXzO9OFd/Mj1+S7HZ4nRIg2u8ivqEZAbKFQZ5Qbie61XE19GPpgwsaTziJSxDphBjz
58KqcsRGkvXBI/5Gr0d0QOElryXoDe9aQTPgAXmOvOWtQEPC4/wL/gckv0FUENM4IoPOA5GkTKsX
4ovkFtLUMhqg4nFN8pSQZzGlR2M4og+P/pxXO7baB3snZDh5qdwjYE4IH4R3lpOiQviFnvKGcgPJ
PvIuO8RJyRYgPpdaXZAMuyrvsnGtdYJfkCwziV+Vn2WjQ6wRuiPX+YIZVqTU7U161RBJoIoNvaib
mcSoEZ1xlPrJhxTY5rfhkQPPzC5BOOe7pKGs3xuNH8VOkbNTi4iRj8KTXgWXlVmveJp+N9KMHeVo
rPhdCZJF100yzjarjqP3CStT+Frw05u3z5KAUjjrIPWidkw5NbcG5taZjpx8oz7M9v4Gp0HHzGB6
1ihiQA9QXDvu8hiciDoJK4+eVUqu4pZAYZ2eFTelm5VPSiODo4ymb64QD1OUCojbauM0fYQj+Ct0
Aga79vFizl4Yki0JqTAiHRrxmm2ISh/UUvbLz6rgzMJ4/jkXQL7sAblcj78KOnQDSO91fDWQUcqu
xxcDQX9NTk77j5rQBjoyMM582gAjTGCksxFBkBxJGgFF3FdCSLPThQd2gMcR0DEuiW7s6F3X1wbf
oOFeugSob+LfiTejI5hy86PZlzyasnMHq+gGXWvC1CQkB03idh1nmxeDZp0chjVyPbatfJNsvzkl
Y39h6xtn4R4tt+p3Un2XiuFUGVGcQO6jVUpesfOCZVd9uV0n6vKTLBvzHEdT7kGmrzZ30j1nKHEs
S9zGZK2AGq8lqpW2/FJuF4vV5EJZDQAN9xBpBICTdAnDj20V2ia2OZ1krbOTbeECEwBNjLaLNwFc
n/3Ki9hI7m/PvGlo9ygX+xTTVN3qqjjxNG2c3I1zuOeJuhDIQkPU+ucReZCjW/l5pSu6tGGy4Fa5
iz1CX3Az8BeIC/UASEyBcBb8tTFmhB67utWtMRzx+SHY5w3BaEBSCpkyUyZlCpWRdJ+Hh2yjXsbF
WiTmK3Y3N4sZkSXikPZ+h/YR74pFpFvtLoQc0QKtDQboSi624p4brPJfVIfZXwfUSPUaZncERzCS
JKztqwGsrv2ax8eRYhu8h8eSdto+89R4yeZfYkBFOzvn3h0c+3TZaIsL02C2i2Lyx55DorKIq1Im
Ol870j0G0jRdSSLdCdkqNtR+XOinEWFWNhlKqPzwlpowzaxJe4EVrH4LZap36H2gnT2jJFUC7cdK
5zuLbrJEiVGhK5y+SQrl5nGZIpLBVScihkmPaZUBScsceBYjvqkUnqFfdLkXG/TafLv9y0OG79lD
oyLVslD5zXn6TDxWx/epmqCXB1ZNIebsdPbGQ/j84W+5EzOSvGwNEYwgTUR1BKQ+tg8uBKzsQ+y8
1oOEjLs2rzn1XgQ/5Khv52A46W1AJxqcFrjH4uXmNxpUyTCy/+8r4buy7wpLAWZHIIBOdvq/LV6C
tlKLMckNr1u3yfd0DqKAGw5sesHZOwDisVwwDJPu7BQDPB015iRslO/FqL1n0qmTPU2baT6p26U6
6Rk9EjafFKtmxGOZLogLWn6ZDxvChuLgi9if7V9p7m8SwFPkDKZl7JjkOdlxsnQz+MG2Of+wJJPp
HMg0qrXJJMnBqhdNMW2lzUXyavZllFmtZn1jB1KP2qXMamPhJVBENpdOKSH+4oY8C5SHr7UZeXFm
Jf2eLHMqVVm9V4xCrPqVD1Kkz/sHn2ZFPAa7ThV8YPGIrhnHJ3p+SmIDEIogOnit3ih26yCkRp1w
Z2RWoPRnFAmltiCFkflBCczL5LOVvoFw9WENGdfn4Sjoug1Fa0eJ0+B/VTrrUnLTeVPfPjD2t5vx
vBU3mfPwaLSMAG4xtPpsFs4ThCGDcRTvSnVlUKIoLyH6mVb4QY8im8aErDQ+IpS7IBfygiYXWSHm
IDRuHUablbDr4yUG38RA6fdnLP/k3sTjhsCXZ7chD77F0CVSBoHM9Q1XMzUfpK0aU+BnnxWU9IIj
hwpdRlcp2nxWynFwfV+Vl5VeQeVTD+UN2n3fvO3Awqp/kFaKBxEV0IpB6ofktYiXCv+1qjdhPxns
ueUQZTe3TODLxoNvAm8hCZ6lG6/BjpFFY2r6HE0EAIH4frLievys/CvLJ6x0ABggxsy+P338jwAP
AEQwbRRYJxX7V08P7+53QimMxAF3gzzXH01jpz98zLCNY1ngYD1pWkSR4lfxSGdye/Efyb4d50ek
ZM+gKeYf9Gd7KQj1M5ScOn9fbG3OkqmSTJPqpGUSXiSCYIT7TQSy7pzO8x1fUzEe0JCSUwjgsZBi
Uf6hGGMKxr+2SyYMoSJwhDtg7i99npF/RMtyUan8NYM+yMilhby7nFENjLsbO0z5p66gCv529XzH
3/SISiBKEpiCNC3ulh3rIrEiwngqrg7CPhpyD8cRKYg0ayAXKG1Sx5aERP8v2AdxBEUL3ozAfNkm
aooYljvsVPFyPrO/DH3frdnuoBlLi49ReEX0YtLA/XdBzIuMvXIMtf7GZw89h/QZ2WlyVg98DZ3a
lVmgab0ZP6PplsCo1x8flDr2pub5uVYZIZm8Epuyn0deO8FjwvKaiBKfOXkktJuCdPLPSkTco4my
UlAT1il5P/UAXCXR61lY5fbLc4YsiOisSJvQdOYU++3L7ZGNj9egNeP1CMxlPr+NguV8TlwMXhFU
cWC8fBYCwHtKE1HJ/HVHHcUVHpuRlbO98Wxvmd6z8fPtZPaUxCHIKeQ8lt2sY/AO60oWCSZaCEZ7
em3NGyHvpZWMazQS2m0wtuhytrnk2Z0g95yW4Wcy/ZJHbGV/vOe6j8AbPceIinZM/pjgQ9om1JcH
xnmqEjGit4Nl/vLKgT8iwtFt+/FE4dQCgzx/nRplw/y34h1y18/MWnN4oySZf+idORaWqnqFlbMI
GXQ50idGJzTsMq+FnrJ8GbZjupo/HdlO0kRhC6M5rWEFI9//1jXE952JmuDlc4DShwcrvefLgTSE
ALMR/3R0T1DzaOtX4/1iRFM+twuR1hcPvdfQjo9Z5750O/4gClmXJP7M4LLfN5KTFiZeE3dwsUbv
TZEQvWl1TKatVWSzhNgLHsJFje6Lpy7jVEQBnwAj2nk6H32tEPMnHnzmPnP2vWzi/0g6s2VVkSwM
PxER4oTeZjKLiIDjDaFuxQlFcECfvr48FdVd1V1nbwcgM9f61z/cAFydRt/3PzgXa7u7PjtjUaKj
4uLbd5x2HV0GWC/xhJEVh5wQbs2DCJzpuY1AwYPFA70Vh/ureYZvRZRfXsASwQkwuszaM0CqwtTB
oyOs5EEZS6DL++QHV77BEgq2MzOcp+FqE6aS3gew+AavU/IezPn1q/2dPzP0ipkGrkuaAye1x5NS
2Bq9Hw+QYRIsNzAwtyha0QBot8Czjr2WEED7+YJWCuGoDUnrUrnt3KxuUbtFAhL+EBTc5xNRf+67
Zp749erM7WVL7TxueDZUFdh8dg3MG6zv4GodDbXndNEBNs6dR5BHrrsGiCuZh14HqyNlZ+4+Oy4D
0eeoOU2aDoYpzHHIqg2LW1zTChfXbZcbo4+ofTkAjfceCdLbKzSEq1QzLOeuZxRsO5fHrF/OqutY
ETfJ34GXNEARQ74WomBK4AKpaMIuuKBOEkZvfO2z1Wij+34iBrlLl0MXhjFkFtEQDOyUfWzdvQe5
z72B6H29pOlLOyh/QloZfvTjslMyBVV1M0cTXlgYj7GJJqf1cWLbXlat2QwjLBLhDntgCiD+1Apz
Ej2wWrY9j4uE4j3NVqnKBOBGqc2Mxp9XzCIb5d1YbbYQjhVDlOodQbtNtZ7SIuS4F4K/0tKnjavj
hjM5reG5gh9KGL3VO3pR9fKdMQO8AkOQ0HrGzplXw1OS7fs34pxDnzu6kQ3xDXTS42jj/CcismmF
l/nZ1LcUCDhWXKf6ond3r8C3HIZMYK4JbcSUxuAhvY5bTJHrcmCTxwPORjJGcJ7AFUeBo8TZv9Fj
zP9Xb8b8+qxwGOXPmFvXhNnHnh8asfpawuNT2ykoJp/Z0kcQsxUYzDVJU7wL+J+8kboQ/M3Yctig
hl0DT4x5vbsc8qUdeM8sXT43xRs4Nd9PTM7YQfwArziSlItlOeCHMSniNy9wUdSP1WO2Sr6NOgkf
svO2P+As67Lrno6Hk8VCggynXvL6L/vYx2kOCOUu38oxqVSEh8Ia2t35DytiObmMtvgQQUMDjqUE
5vD9huddzVuSd+wNsDG0vVR9sN4WleQ4HnKcqjvcMXEyU65evA/jyO24VMIG23A5mKHtg5WiYOCi
+ekWEwIeDh/ej816OdrxpEm3V7M9m+REhQeU/lGBGSkUllE6OMltiq7I2w8+fj5WL1HMQAXC+OJ3
Ri8OmT0niZP7Hse1epweioRFLVCLdW95FxPuLyLV4iMilMeQQFFWvrgjzT8uaO58oh3xs9H3b/dd
fT/CCFGiaJAxMfw52TFxGn3uxmWdQqCF3MPfFYOB1/fqGXgsK+c+LuTWe29TViRl7EeNdyht6CRL
a5+Z/DvmAdQuE6+YcYNcfhlSE2HLHguG3+NFUhY/z0JXxO07ynaeIYXv55DykawgFH7zEOP1f/qk
fJF9DEsMBHyxzebbk7tmYLU1EKWcEyW/9XgVbwJmrV5xAtPg3/t6PMhH1lC+1oltIVWRubnO7A5G
yl4VOqzyLtZ14rbVIYi4TfydYH5aQYgAWO8Mzdv2xr67V4JKtrCT2ox5fNVzz5Wn9EqzrukhEzuK
mA8xphKGf8zSw8+qw2fnh+D7q3vP48SZiizn6+OXsgAdwXGWG4oGApjMfSJ82zFBcQIL4FWio+Hj
nGSrQhJC9fxS04tM3FebPnMSMTRMms8PVPJ8/NUhxcwA3wfaXVK3yscF798pCcOvY5TdIZ01KEzu
1hGnDGNeFqO8NTIeo9eq4N+3X+4NAyiay6uRFr2HqZ9SYBOuxQ+8YlXA/He7q1pzab16RAOTlyZb
LKje+mgy/9Efi7fbx+DKa1EgEdIJzn0Zt17pEBT5i1jyGd6rNRNX8e1FgG7fe2CcJuCzVcasimAP
mbJpcNdVNXhEYc3Ty7OKJw01L+L8kdhmrN5mAZ9RyeLPtoaAW9bYOILrslZj9mWPIwk8yYpa3mIB
rG+HFvb+oiRScPJKThiNUg3CXhKElqpRExsAl5DJkDHalPh2vuMWgbYJUCr1nOty5gDR6tDksUJH
fUHR2Yk6f2QlzKCwjo64n04PeeKyPTOUUvlR1L1/iuKayUPye4/r6/gH/foPt4t/gAtRGetnMIZm
yiKU8UcHEYhr+2VGGAOqFhlKLV8Wchw2dw+xXJ6DOQaflEEknN63NBh/RtdMsKczcg/OLlrEdemU
lLfD1XR62oKokPqIMTGf9COklBbteK2J7l/nbu1eNvla1iMIQ78Jq/UX8TBYxr2ApTaqa/NJfN3d
UaOATnCLN333TuxhMUGjPB1hGaKMdzQ8WizfINEJtviMLEGK5+8oIencPBgf8deL7plJrcXpQ3/u
nunQOx6KQeOo2EA3KNYoRpH0QsXClyc/eeofaGTN6V+fvnQ+PCH7eriHgxtaTvvvE/0Y+6mwL+1F
2uoT/WDPh7tJE1+uIx5r/BAaiWJUlug3GNgG+hQoTEbacAQmkmnejcxOUj9vLnPd+JyZbWzqgUqI
ngKG2yINpycFuF4NEWMx6BkvPM8eijG1KoUAOzdb5yecvGY8im9+3PMwFmFrfFjpNTnb+Hm4asct
ONFL4gYeNOGYEGsy9XrUJdQw4krPrbNX0pKx6as5HPwS9i9WTgv7ppLfpcIkFVoXk9p5UQKo9DzO
Qo5ZgD0fGwrgNNiY+A5O4sveo5rIyeqCBM3FpytURCIYm/y0Xe9zWJs1TM6WAgQfPhPdiwWh97Gv
Ce3kWxRsukwzoVyOl8rPoKM8blREUt8wm2aE+3f6ECpZeZyNS3gJuxNEJb/Dg3hkTr6GCck1wbcI
tifCLTjyJiRXRvbfWkzGLeJBBy2nQ/QKSSqTJY0IRw+Kt7aY2F1O4BxDj5QzQdUTqdryTuLj2Fhe
LR/wILC+SfG1gRnG/AJUZqwbUypE9twKb8XVexs3I26DKpj07YOdApCHB5v/csVDb0K2RoHzghdz
YHC5qMHM9H6xuD0QM8Gn3XMekDAztEHou/sXonZPDbswRjKZM8A4wsCZ1oAWN3e3F3eLbpXTXXfT
7CG8PTiAWqKcWR8OGLZ8VFiUY0k+TT2qFydWWxAPIQMibKOJBmN+Bkv3AXSBHBlomYv2FZAcGM13
FvmRb4krdZqLVJlpUj4/0OLnVkw9xpFq82x0P2wRgzTuWcGKQ+Agb9bmGRZIgZYa0yGMY2riSuAP
QIMsrD7mERB5vzZJLUdqm6fz6FpFN25dbP3FnWiswXXVz+fs+NXR1jpriFhYvv41A/uCrMZ0uJw8
lyBwTLAV/xr6K08XtcwJ0xmcLpgyimyzHEOzptpVVfTN5vi7yz263VKXTkzRDOOeifZEfX9lK5c5
Y5K7TqF9pePvmJgwct1QHTLgizUL7O2NMirHDM1MqbDxLsWGm7TAFoy84wJ/ItSbHLslrk0f3W5p
SgpMmYU1y0OmSoqa/4QmJsaIxeUMccdQd0g1D/gYw7A72iVx1QsOv7GSXU0xDn0GsP+XS6KAiDDi
6E8J+qCIHeuFV7n82nivRsQ1slYFkqDID152e2LMNHgLPV9tpDwGHa8b0f1AG4vZVbAw5A0pvwXc
HESxUOJiWLT3uFbeVWc7fi/2PKPeMUPgA9ikIfzsjN8+ajXICGb3Ja1mvjlx0M457SPM852X/dXs
1ilArNqBgmn+witJdTf/QaA0REFIaN2o+552shHqr9dzog1N9sVO3OLgadn16qTvXzjN5EFvGOkP
+01/VEdGa6bj6vWBoT3L6cAMNLFHM3tTk/07dKm2qFkHqmwdIcEQKXnw28FmgvzoKtYXTL5+CGi0
BMPgX4KXbPwC2Wk55sCpf3I9wXLr37qIG4EFxkWS3jPQRcBYsZ3eMEFqw1BJguA5H2AwYfr/5F2G
SAihJQ6DE9rfVCGjxp4/IO/S6ihxMFqTOVxkSCCwUAkhJPd4j2aI5YKBf/5YD3t+v53c2psfPDbJ
vqJK8FRfkNXkAdZ9yOXCc266TdNmwVBuBoy+f8NLRz0NmQsHJ/T1zYKmBETRqynei/01SbdtCycf
EsP6/hrzlw4LFWJXmajOJdXk3pC1/VlWuFuujKsIP+biNyWXR5fCl83Yp43F/tD8ktNXJF+RT+iC
QEvAptqLxH+sNuiLvtQcxNpgSTqwN7/5BgYgNpjUdxWSvr6wWssLeRHT1rLGEAovoqsdNNT5GMIj
cVKhQfUT7yMDe04+DkuA2pizCqTE7Cba7Gllp1lfAQsfU+fj9ZwPiUy1j3Wh3WZvNmaIhsnLqq0e
Ad4X15g25JxBSfqGnzNkqL+Wd8Rashaxc+v53xUUGK3wBq9xtWA6RevTY1gi95y+UWmd8H6Drud9
iNwdhrVZ3CGhe1fxbpNaYoMf8OizrnMLJ97PuM04xm1vlFacXu5n2l/2F2Q9mA5mmLvQ2MZZVCIs
pM522J4uaKIdR+Dj+UgqvpCDhRGJfkoNdw2rOWhC0E+U/xR56yzcrsne76m9y+7K73zSCyYYc1hs
asC+7ntLx+bh1ETEHyMs8E4zylEI/LvjDeZ27F34zA0VUXxtqwpN+WY5SqgdMZrDitOQRmOd4LTB
VGMi4O5j4AjKe8pQ2k+5nfBVOB+JSxR2m29MraDhWzs7Wd89swI8pgDqYHPuCcftUDI6IKBwRCSn
QDED1s0isiE08hg4CWbq6yNW76DLI0aIrIUT6aL4J8UiCjdUgG5yHVhfkVgrsXOYJigPj4e5q02r
I3HewGFt+jXES7iJZTloNaKfv1D18A2tmwiLNFT2p/gonZ4yQeFq5nBy47/kOqX0WCYyuUr3OHZH
pIeDj5ozHFuVAQpOKkF5CFaXFPxwdBTdRaLeC/GlKOGUrd3XAo8R3FSooOTNoTZdJwfNg1Q5sNo4
GkmGqyCy7xlhXh0ZEo4N7LQ/N8K/WgRJdQ4WnUxQWb317nceR33yxSVBKb0pIycmbLq0mNmNZszc
LzL5LA7tQpCMDkJrHj4LN9clUQi1mB5QBAoylIIVg97FlSdFnZdhjfvEaNOZsdjAU4n1vmGCQZoe
QXtAlco7FicJfTXA/S6CRcXJAVXpj6sDSlzDMDKHd9stbP+Me/mK9fqzyvCFNxuzCxEODyT9lFxd
jGbl4TnrLw4tARDMZjk0p9IHi+THuLrmje4PmLk1Oh0Fl+9uzkCAf4dwJt2/+fNmP5n6ybuyfX3j
2lRZBrZpljKDnV73Cepb5m2lOf/66F+JvL/9qZoFd8DBeHTb0RpF0zaQ3NsCk56yBcGB64gDMKnv
4vhLzAS2ICopGugkpZhUcjtFhx4q9dQaYholneKFQ5aESUAR3BNjezKheU/T8eQDQ4UC+RyhoP1h
Kll6ABxjZmf4cTzt67I6C3SLnSLOWRmU24qWxaEkK+w2CORr4ZHYZzuwkYvAkRp9t7eZFsEuTnpl
rOdclucsKREqlmu6Aq76aztliDKvDfD22640C4S4cByftlE7+d38+6kjj5zDPlLh45h561bh+ZrZ
fvIPXZvzSk7brelUueBHi/yoRj7HPZTCMziNMK1U4FK2AMrC3OdlFasy1pwfNmNDIkbnH5Xdc7zh
U6aNX8tFH08z5Rt2lvSvF4Dd8yLqmq8l/MbMI6+p4zwPUL4cyNX0WFc3THIyaCxi5R33KWVIk7Ly
z67Pu5HycJPDFSxeQ9SqY1MCT32CFygCEQ7Wh+vyULIyrVn48ILVm+KAgcguh7d4Cc7AAmcLBfb3
KUDgb/ujUMvWPkDGnXLREHRDusLOg3GmVPOAP9pBXTIKL2WhMuhnD7peOL55CDONHvgJYtTFHK5v
/5Bu0l4tG8tXTg9IJNCXVhBPpG6MVv5n4Pbbpgb3FYb7BhD5d7P4IfwR3NYLg6rjtBjs3jfryszq
Z32g3x6tHgwdiMT89UTOL+sPnflidVOeTOwlD58Ohyoy30M+VAUg8B6oaC4xT0AKqCCtFIf1/0vD
BmAB2g+sHQScVNhGUiwBrw011cWl0EA52Vpdh2ZEXE6yi8DV8OoirSzAC4pAK5YawxSmqyJfwrhh
uiNebQtCLZvVMJqSDBQwBqFzxgRbHO7sslD1mfncnCzOLKjtScIEz2XLcmAXqIwvqwE3uEQoOo7y
xl6Fq4mFZMB3z1SnEHjJo3ivDDb/dM6N+YiEXwmRiIWvlHjesA1r2Qn9meroVY6Alg6jQ4vHkdOO
DSOXsxBe8IR41GlAUyt3eRAFYeDzNKGZd8KQVry/4zouMnuf/e1bHgWkLsOBPWu5aiXkzGIRsvOX
v1mppACLFFiEuJMpMxx8oeeH14hvldtEXQqGX218L+CsYLx5HJ/3DHUYBDpH/z2u5D3t+AtotUCS
hCgro65sAgOsmssQnY3Kc/gmif91P+70LA+HowgZkvNhZpv/cx5AKGqAodUDZ27yXA6HDwEdvLhl
nCmXPqyIi+1yKIV1wAOS4TVNAvT47hmOjyUZ2zQuiOFrdEg4KTg6CDYX3LjrnkHSIGTueh7zK2qX
RJ7Lp2277fiPAR8WaWhYJRoVpntIFqm18BYrUutIqFFQLxctNY7X5qr7//lBzlc5ulcXccr0NGEr
8fqldbjYB3mfaA/hN5sNx1AZVpvm8ferbaPlXVuT5mY92fral5lOomK966jxTEsZmRGI+NbHcO4G
YnONu/Yp4pdIiGOX6TFdU/+udrvU3q9tVk3R8+eFbWAvMOpq42xZbY4uk50KJSCm789N/8ZWoY9D
XwMHRIysk2jtDG9OEfWOY4PzQrN6fskSxlUKB0j7GOd/tVenVS186PCY+9gghhTXlTilPWfBIvyY
FRPhc9xYxdvp5s69jxJIdPha6NsuRIn99UFrWmEIm63kEsxZ9KeCYoC36f9CKhKK9lOEzh0ndm74
kKWOo4AGocorsWD5wDhp584QlsfA4BLVrvbcavfR5eXXL//ZWWU90o/FmXPH5J8kVSOAKcMhtUZf
Ma54Xo3RzcA1goYDKzQ2Y1oEBA53RGFDLj/ldP/Fntt+i/CxImJwBeNmMZg0g1J+B9vsROOVGu1p
xZwQnzWsrJpnRYRcUp/iTpZk9wmG+Znwh/OwVLE3xtVckFgJ+PV70akGOVquJyYcT4RZz2dwH2x5
pbKD6hPXf0t7v+TqKqzONek5z8+M+dsPb5ijNQDBxITl87XhlBV4F7SJ2zsKqfYTvAws6+R9IWNP
0SQ9l532SqPC7zKg5xqFcFU68sikQ7zj5PGxD7cLfjrzz3Z6Eeay5PAejlSE69YYAO3jK8mZgScL
NRabDGSylIBv/I/QPMrhcbwZ/iwSD4gBp8sYQLl6bjtaRNYm6Yetcct+1B7bdSZ+c41JCDf8Qt5z
javcN7lgHvyw+2ycqM6eCCdlS9xZFeW+sBPQx+ZiaQOLyo+OZ8BJLGoMb4YBg+wvjz41vvT9o09t
1dxt7WyRZYyzxU1yZiV8z+mPpHUNXIGGEj+CFuF6WP8C5n3tYzN61YABAp4RuQ8d/zsfgk4hxp98
Lgng3BVAhYE1+oqvi86wbyIzOQ9j1Egtp/ce6bcUo/pVO4a9RCyHMe00fiYryP9HLMDaVIJ2H30p
vkG8B8eGY+ugRRhPSCJzzaEyKLo8AzwcCLdhyCxuQxfqM7MguIbusSMQEGPyA1oKjxfXETnkar2h
1qAPBnugwQxgKcKErdJzhcwOmyAqdMoTIgEEpdG0a4g/SjGTUS0P0OvAOyG3QZ342NaGXXECaemU
CnqWgMIWNrkGB5rtkQEUo5tUacReWOuLC4JlPklUl/XZbMj4TObaaMDldY93u+cVBo9DC6a998Py
lg0ONoXJ6AQI3rYk8C1iPfZ69uL3bPaZsMVOh+nBvUeVKlF8d5rXcqqZvrSCdnoVi4A8Udq9MzRf
AX+McEL/HuAhBaNHvJaM0TcMu2IIigrQGqSgpappHhuTMchIClgEiQQlKsZAkYdJIyR9Zi0OIDh2
kxNr1SVFBlfRRV9OUC4zovKK/Z5JA1Mw5jNn24t3RtdfQE03++IELHY5Oli7rmePZKZh2CtcHNEw
8ii0oPUdo4nB2cJhbo3m0sXWT7P7yU0EpChWnNm91iRHiCaOd6szGBHBiGkj9o9/rJXLcvZDjIQO
e+i9oSvCnCvkN3cGBFb+GFPKwXE9xGFe6m3saWnLcX8FTRYd5W38C5kPGavmt2pB1MN1cOg3cTQ0
kPtRiwRN167Ywdi6jv3RI3dYe4iV2K8ImkQqADfwK1YPHi4gkGX4nr+Jx5BkPArNUHgRzEMvgxWn
3MCiHF3fB8Pd39Hu8K5YL9yfzg7+0nFRLvbst9XdjDDyoTuki5C7d2eN9gVuxPa0PzGUyxgo0uRq
jMR6OJKa+7Nyf7Bj5vudGENI0b2nLxNNBzLyygwCTAyRTmCkAkZz6rIuhE+dcVop3GbIfq9Zm0d6
KieoI1Hy5CfGWluGwEcQpcFs+T0gdXs5gK2ckASHHZ1t/RMf6jPaYsQgONTaqo0hiFyUhL2d3WVL
d9o/zxAfHjCP5nqiIWowGcy2e3jXQz7Apo/q0nzdRwifdvQIL9Do6g3yqFgbLa+N7SKKq4RYdwjy
c9wEboqvVoJHM7ylvaeQFul4qUzGUfV3QcTtX5DNsznrdcYAvRFY8Z0HKcQApor6ACioSn4jWxe2
OWom8EiOzqGb0eON4AWxP2ENs+z64/GkAO9WY87e3bzPCL9SVufjttMT8076V2whPEcUPaMkmb4W
f/0YhW2Q7VGDrJm0DL4A7P/QCDgFKLkectwlZo4o4C5Xq2NieXZag1wy1dIY6J5FRNmJP2fv7F5r
0mH8ksoACanIz0F38qWnk9f+MudAoh6rY/21cU7lAGoTqqiLfyUQqsdJaLW61n3g9aC0IKmtl0i2
Koq8vJAvEyfolY7yDftO3M5QxF18A+eqym4DBQ0ZVR9b3rdeli+QH6u94w+q79qog1P371VbnR5X
Bi3rvumXCLLcxn+0KXFb2KB1GUbo00GXspwgv0nTtM2SA7gNkbLUV3csOIfRoqWbhg5xY//5JJfM
79/xRUB9zHgzR79BHuQejrxCP0mz6m6zDt5FZjlkMT67y4jtJTcsLtLgKYcb+iWMuldH4C56XiwT
sr6LhEvubx2PRcF4B5gmVYTH15TGWHpO6S7wqcQ2CMsm2VKQMCtxhEYbDX1fE79Mtt5W/wWWyhCU
eUU5IoWdMHvJ4LR7tvY3fqBlg1juyy2ESkCl9IWJorvvhe2/XXyHGadoL/v9zpALoL8FZmk7VvsC
oQzqKowBZvt8PJRPvz2JMhtzB2xSZLzPA8XvCX5frMqeYD8RRE8cJXm7x9s9f+OMMNrV77iAkut2
aQUosKVxtxwAPOB+ho8MaI83b2h9o9J9+xUm4Var9s+04F+vR6ZQFf+es0IP8gyrsmGG3Oka45KT
f6ZaubgtuPHVEBqkydHTN7/9oNJ4aN9pg8K9fbyIPeS/6A1xs518PqCTj7PTAxGEuUj7bBqfoIKi
Bu+B/VybMXNEV7aBhfd1pwfGl9MsBj1JwEXYssG+wD0Lp0urJV+vVfvtGtdl/7VqbuBjo0xRzJj3
pPXHa4oxgnjkfDYTMeY+jJiMt51iqbwe9Oz15OEDtimNW3aTJQY5yPaO1ymemsgtjHJhtACHGZkG
lvWUIGy4gzkUgc2O+e/T1NIO3IgPkNoBoeZHARxXx5V+1Fs7gOyMFLu6rVn7Ad4uf8cqUbSlz/SC
nAQam6jHaRfmYp6DLg5HfIx8HWcmw5MnI4qiZz5Q+Z1sREos6655BCppSa7VDREHBjvIDt6KSCE8
dqTnwP4a1iP3GcU/cd0lJPFs8T4dMtrUjjXo4v05efLM6U3c+XG+9tZMmGNF5WTc9mZ0ISaMxggj
ABmDRlOz0MsDsPJxjrsF3rLwlVEnjzEhrkXYOAyY32NpvQLmTSu8lWbqHMEfM1ggZRG4PK9mHUuC
Fbp/5dP8O0xbLs3kgPPEn1U3E8AxW+Yvn9x3MNu3WHF8ZDk4C2vq5Potypvcbnc8Kp4DPEFVw05z
jNrMrr79Yp9PnSn8d8jLDO4CLev4Gmbiy/b/y7Gk3jEw6qPiIYLRweDkm9tdREKVPEPGa9SM8WO9
B8BP5q3rov8Bz4dN7KB9Y2Yz5Bh50KJRPeKZMMxgKjKh97A9JMBLfmbwQ1SySCEhhOwCPIDISGDs
bIBCnE8IWbmvMEy2bxxw1soF8CEgyZ4ac0wFiCdulBNIaJjjZgd8tZyj6YUL2xDelWMAf5mjp65d
wMbcQYxMmAo25OzfGDCI71Eub22zAWDB72U4EMQY/wSlKRNEAJ3K/ekmw9X15EbZSnPFrFmNfNOx
eV2COYD5wfqCyQFt4VDtr/tDKc++zEYz5ocAC8lpcoDUb445J9f3p73WANUbZj/fZtq9dkRaJehT
c9npeafL3wTdDWfDEyMgrKtQlb5u1j/cXi2mLIqjnnW+MF/oQbdmhifPA/tOuY2tml9Ip/9y27jI
ZrhkWMjVOSy0/S5oX+XisTTksOv3K/938iJt8+0R8/vwnlrQafmRd5oqVg6Z5H8ETTuf4ZiacwD1
H8nGQ4i49RctPssuDzfHANhi0EO/DRbA81gKFgCB84/PKPjaF9zMBKkDhQLJX2eLZcA9g3AOUw09
RcTMD3q6WLf98aQ38uJOGAcLxJQDxasE2XEs/+Ynn+3hoVvT3Ex+sxluwn/yeJKrh7Fl5fSW3+E4
fFo5om+8b77iMdj8zm5ZOL2WU3/D98+rP6NOb1TVcSMzbX3Ed+HSjcFSzvpUa/lHxFpv86GT9GQ9
T2CJT+JeSzabfCgeGuIb9pbquX+ReQ/7oTXrMSd7ccsR005/+OkYpJBhVM09ZxyZSexs2AX2v7je
qaIbLtbR3NtQIPvSo/TmsJz825LS9Pset+423AW0AVXPYVeEDomlNS+FAUujHExZMcxC1JDj7nQW
sWJX+boKGMBHWM3W2XgVDxAqoWkrcpniPCKwVKP6f8Sdp8DwhEvOTP4uGf3DOlMCIbXpOR4+Yv9T
wZqR7V32SHTPpiJrwr5AIdOMJuj3GDdjdtwjiSqqz6Ov0jrwZF3vLrNX2KJorotZOviouACP7X9N
gkfp5znvpegQzfYh+aT66PUZqwjTzqjFiNb3SEKgFEyY4iPiO9v8y9zyUmZFHI58V8VAOisu4ojF
VZ3t75i5PTZe5dtfY/tpZgAl1GhqiExR5Z5QXlEixsOjDQsKbPYcavRZ/U7ixVSZHpw+LjszHjgk
DTVA7sPh/7lMsiEy3NDr2hSi7P3sNm3sS5wPHFd+B+UeLE2aGrR5/GFI3Uw93P/KZR4PxSXOIcrj
aXAbIOMnDIt2mEob34EX/ntVAJEFj2NVJ7b/ypoFRvPq1OeQqXGhHKd5WOCraG7sZV7hYCRlaQWf
hI/S7oYPTiTUrWZOvh6OFxNDxSQRPpRmZtxXrRg2d5P9ifnYoFB1ATrgE3KmPRM89cwxhm9TchgB
9JthLlpXpm8EwnCdYNVmKwXy8litsTM/T47sGjCCK2Zl3dBA7HnbDHPAgAci2rBFt61n6uNyxh17
zmBVyH8PL5Aw8Cv0gTe7HxsReZrqjfmz0x6EKdxrccwVVPICBtwXaOumev5yjgROyZNQtLsBpthE
MOkmfcgH32iS6My7VSgbBbxMRQuqtpqMIN6POCXy0Qe7Z/GF68eDv03hiY7XTe501HmqEzdpb3EO
4xmJ1l8SacXypwhEP2bReWMycIHgg4iHCmFg7lTdUy+dG6PyHh8zV3uaekqyxlcXKAIKtxguUByt
n1fR6sjH1e5XHoNx9IsXnT84z792NrlTMDMlJ6X0mpx6Mba1H7Mk4TLHzBRd0XD9k9SsOIRipgP/
PCbc3DQyq214jVyx6QcKEaxubOCe3p4CHobvDSbPNHgB7W/GmxIQifZmoxVW92sjYLqJkE31Rz4o
7WjUZobksfJIxrAV6Uawm4KToWGys7732qk0dzw6kTSoHIaqbxcdyoESNjrw94sRmtQPYdBdPucI
/xxaBjUW6CIoiH43p3uKM7xHOPMDpGT69HlenL5YtMohYA+OUYqT0+J50CwjPJLm0epE3QjjYYSu
hATvKO/5DzCFXA2Wp7/r1WVmgZeczex1q0BpJm9Hd8McPxngYQGevXrSfq9AZX/Cr3yJxgG/XDeZ
+XofTH9qmIeEdIxeYa6umxV4y/jzIMrmn8v/g4Eo3xWPQEdIIBf6pq8N3y5bBCTaAPXBKDlAzqEW
UXCJCTtiOO1CpMArCQS/v+tX5krQN8C5pPTnxLpNhs2k7ru/Ui7elX3pyEVAXo+48S4HxBWhGgt8
dh99TrJAzyGo8kox9sD0V2pjXIvp1gDSy4u/IOQe3YP87DRm26AnCQqsoFaZm07wq2KtgaYrA/US
K8WCbMLBCOei9VP6P2t1Svm49g4KTJs2rVIdDkE5KAcGTUNCZlwvq0Mj87Z5D2A+ISc3F4OEDwAv
E6CiD6IaBrfDgl/88rQs+vTIuDpR2GTWy+583eOhzVwQSwnwjdrsOT+CDoDmy0MbYxNSYD8CoGN4
mw+vWJpvDcUgxM/uQ9Fx3Pas4mLj6fDd0lidbP3BLtYgvpjxYHw01TAo++3Xze6Ma3shOdJVrdpe
Low1UjKaLxENKXvE4k4BHF6tDd/fcBZvZoXzX2XrzllVfNaKp8Y/WpWUq2McBDq1wxO0hTfAocHF
QH6TQ8SB5zHY6FiQ0Mu0lV/JG74JSreIdWz50p+OeiZjezUB/IxwUM5NWTECX4mFMaOZ46VDurnV
wpIfN2FgyAPXDy9bjGHj1rrlvPx5JplLVGv/6kLs/MVRe/LYqVAJS0BWnZe0uYYYuZXjhxA2BO/p
Tk8dOJYNPNNhlGH/cZVz160ZOvPwM+JCHRpdx0MPKIJm6y59KCks16+9KDB/mwS+nLY5EoiGl/WI
Qp3fsmHvbBgazFcACyzFoPAs6VeM+itnY/EgrmH5cEUHyeoHAdWfvkYnU6mCwsXzsArdg5H+IS8f
n+y/2jWiqes/x0fmkoe/dsxKYyxz90IGn9KdN1EPfI5i1qyIcZ13uAHUYaMpXAE03KKInpvnhsnk
u7YfHnS4tBXkf/z/L7iQaRQmdx+/VqBIEUSgYyQd8jCuwjLE8cWAXGAudrtO4e50R3hbJBpxvIvY
LCzm+DCvg8ZnM5IMWq+zw3eEH+PInN5dExCb+Rujgs7YsTbSPbSHZr2dJuGGaViUB29U36bDbHZi
begUD6/FwQ+lFbEazLjcqhOTP7eElSSvLb6NzvSB5QDcWUbnlsYozLdAXCC01aSGGVK9B4PEUhX1
cDJg9R7FLLyGQfCdcO27Eyt0JT0pyiYzkYwL4TnAaIC1MTMeQoZhUASBtWHywj3nsn65HYjQ/Cle
iPKvzdDsKpPCZF9Bqdq+r079OOvSpllQPThtfv5ryBZKUIlF6sAKv0Bm3/DxABsYCEGiiiHkcOLH
ETX3AkHxm1/pJkcyTSjdBykM12EHe8MutroOhLaUN5koAPccypAil3n1yGVTDblJT04PilQfGh5M
l0bACd/DBTfjlyZiQ8Jn/kxCksQECUTskz1pkIGtWH+xx0A/sD1xLjx6Eepvc9EnmFoAeLGnXVLL
r2jnz6wI65RK2Ci/pJdobJYW9jOl4Ek8uNDS4GYxSFoE6HvZFCDPpqzL7x8kJ8eCm9BLR9J/eDPX
BfsrzQwAytITrrpcEU0EyaQU8o9bSTM7nXeZfnhQyFmp7PL/kXRey4pq7Rq+Iqsk4ylREHP2hFKn
khQDKODVr2f0qrV3/x1m91SEMb7xRlCjkKae9XDgPE535K3oAvrDsHOO4Xr40/lMa1hbi7M1/UQ3
F+l/OrSifBu5X9cGiwiXuT1vtuh9PnAnT59VhE/InJYWn+x6eZ+SFM05OYOVsVzb9/W/Rff38bam
NeFhaqxw7fJQD3wapWxu4Zv9LtFZD+CgaeiBkDqG7n7Wzvm7x6U9vPlagMjdNQfQFdnL/xjAo1jv
7VFFDxZALnD3eVeukPjqHFb1t1B3a5T/LPk0IZuheeXRvfG+68yp/SsPOxI4EAoqk6tUSHdg5izB
y+qQuPxM5n/uCHr+nf3jPsfWalQZaEXyNYZ+zb6Wa+TuLkdBwsfpsryPZjlyGo/tbUIUZB8vHVGL
8PsaM/nKKP0jET0QUIuX5sLCGv3h4Gq87HJSzG6yL/0OA/TfDpSpYOVKSYX8ghduIuUxyt5Ek0+V
+qQR9yZU7pILjza40iGFnhCwXmWb7jvJPvurPwt4TK1Zt49r9V49OZkz6veLtYqgmocjglCVPbjP
dz8oSIEkiJxcqLDeMIXQQ22t4dAgeJDmgB5D3tlajL3wk2CaDVrwNKKIV6mgrdASmIuihiMN7zjq
+GiyE2soSqDSdlgR4sm/0uhG9VMfWLex548n5akfdhGxjrEmY3CwfF/z9xOVZ/F5c9BN55yG22JO
bMXMjDSg+H2M61vQLRyMsAwn4xl7tkoR4BGQlW24+/MLljiuuREeVTYxa2gulnbIKvR1XaLqJ+5n
h8wqA5vxUB8XJHFCcxCaUqEwISlNo7MQLTxwKmv1fTaJpy6LSxGwU96dN3koExkby3E7APBpmHDZ
XbvJAJPAh9Fqm7zFQw35lEEQG47FIIt6LkWWMZXJZbsd6temI5ycrJb9TdlXz33y5gPmzvgeGf8w
r+OJhC72kdxK+PApTKz6E7MHnkyk9bSrgvrY8xvePjFFEnGfdhfJ5jBWeHT1jNuLpI3SmRRYd1+Y
SgGoTbI6VtAeUh3xwpmZU1+DfVvFKDYegrB/dAQzWXujGOo7mDNIfX0ByyXo7sUgfLBUZZzmg9oY
aQ8MkXDxVBkGj8icgnG9mLEsWwiD+RD7HhQo013SbfvmifFCpu4HcPRHuP2plMafkixnf1LNoLa4
Aq3bfYjvWpkDEk4sOT2WMPnKA2pY1u1s1sE/iTv7tQ/LSU+zkKEojwuUe6yfb8ZO3+W34ZuIQ4rF
eN89fTQxOAkJoprYSSXilRXqNT63R6YpfvZU9iliBgZYiHuNJnF+YaLeff0NnuTGOB8Vmuk2rJ+z
ip+V8SQihMidHJmsQGreqBhgqxUaMen9oVnmATX8FCmJEjZBm5dColMd8T6IxGJ3cZvoqbOm+rcj
E4gYNE2F8yPTKWM9VDDBJWhDn6WPtkHhMIEqoLjbebJDs9jnX+28aAufRR0lsz0QIl5hX2loJXrJ
Vly5CYGRRCdzsuIb3pZRki2iPQxd/KZhLS/dDzi7oo/kzusI9hMhSJXLvNP3+rzsN5IBOlSvaDDs
Wz/g42EjzX+2/9Y8VbENn1uSJwHZAHmr1ZD1q1dhTeCrinj6NjgNKZ0Vn3tzEulYbiKj2PaS8XMT
CVkkIqp08kHkny0wgjFiuTh+Uf8YTu1K+uie+NvG0QfWjajXgLfn8tn9yH7ki6wPr/TmfesFfz+d
bFsuxD2eaoxvHAsf1DFV+OrP72L4RWDnoDtWclKVCYQI3oib33hFKECJxwQQ93fwP3xNBKizQkfy
gBh9D6XG4SHPSKDlzfGzJh73q11mBrk8p1tFJQbwVRxu+ghcrXbBsz9+CS8nPi5CbWcpuZoaGy7C
sIj6N55wOh1aDlCKKOblvMOx16CEZJWA3WOOgYwZjPeA9zqdHiMikIvOaz789agsRxWH5Q+KajfR
Fj1KLaZszrxu03+jG0jSxZ6/QkQuBcrkP8oyC5o2T1L31XnEEL7yiENaB/vFFem4HQBo80iu2bCL
LedV3qtc7Rp6iMlJA5xYlExmHVXf5O5sB1UkODh4tQEuno3E91PaQ1uO8oQHjgEvp7Q2OW6/VwYT
YHQqN1lYknFNlJ/T/qhCi5igoGIqGR3o6I0gGGED/VpNPT6/wDqBLK4P7kN9h6rSWy4HSBgeQ2XJ
C0s0V1sIa5NdQ5bnS0Oe9v8UCjvUwmvvfkEjxSBE/22ou08VQnXjRoRqJHe3Cn8NefBOSoBPR8T8
VvFh7JpzTUIOHWtvb9ANQSf7LQghugseYHeAB59YT9UjT4nf4YTaESPwFa8VDLRHXi4y3TfxWjYm
RKyMHynqEofBpiq8x5l4W3aW3s3nN9J82E3vyqKSJz856De+rjgI3Zp9hj+ssX/YZ/ichnKJSZaq
HJvGPTKx1GzU1A70GBwHToYfWZlAYXA1uR9/5xDYEqxxLRThtxMc6aP1GSH1XjAg1H9GlhYewX+Z
jvUw1uDHlNRjPk0uCZ6D7wL3DRlv03ye0DsU2wm5WplX8FgHLMrUT7R+q1gKJdt7Y5V5n1E+fje2
grnG+u2TbedLM33SX6TPQ8OyxxzL/h6Puti+jTsUbxyHlk+wMx6f3XehXFrmmQWi7Ix/MBNSYjJo
jEt9qMcmLsSBk477bLPEEe+NGWDDuLCMqbYy1xXlc9oy23a6Y0QI3pITTfMcFDiI9DEUurrHgcuK
1p111Zx5wsgFnOzcR68hwQ3OfJmIA6noAt1NM9fwSg/Okuyd+A/gsY9odJP7yak4oVjRVjXvtJnz
DPBGe7R1UVffP3REG3OG7WNvlA/9xdupz5Cy3ickoGaU98DXvJaq1uXvr1sggV4pf8/cbebffRoZ
K6IbaOJze39mixq4QId5qh/MbHzWdr1/32wD5bfXXMmCN0Cd+rPmWpMDYgTpqtioYyWoQOHk1Hsg
qsfprQyz6Xs8el4Q69VUUK4fs2z2AS1RfKjx/u61+iCx5CirVjMGdGTJD6SgKHhUrxUJvJ7KtBES
akMYRP/62pBgS+3Gkpy/YXL9hIOMC6dT2IAOGwKn3veCBvvwshvl/n1kCDmO5LURR2a7+PkNSC1i
L6IWQSR+wsv38cHLR8noMakg5Sck/o9/xDJmJDGgnBDxFdxXA7y0RA+CdBOBOzPId5QYYEfsKkaP
vCVe9ndH/gLKsjemte5nERcNUBj/5UrwBuUdTDIM7ft0ugKMb7wPscCZCYRvnEtGwT/Ev1QuMYdX
kv1mPDYt/mXEaNvEmUv7O8VyfjwhnuYA6NX8UZesVyiB1lngQ32lW+wlnZ9Tn7K4ZxPoBwV/lcjM
g/kn9szlO2Gngd4qvaJnmRxnrr9NPvyNb4ci2+eHp5hV87l+4jQdFsTkWyRepgRxWV000BhstHnn
scgQ/C7nHDmoZ8MIgW6F2P14pVGTXeUYmrBNITlKJ8mM0LqFwYcms9+iV2Q7vE3SCQdWfWqMzSyS
l92URQbOGkb8SQrk0CQMj+tV9uzXmOT1rSSUFAsKgDa9XRzCc7Pszj8iyYxHs5k/n67815/qIj5z
pIQ/bJQMbEI6xByBvUecD8tNze4FUCJ6UjMO5MLWRdQnQlLCz4HIEJsa5IWry5pcYOs3r3Ygb1RM
DAccY2Bztxyd4SfYnIlBxjaXuAsDC+DrQp+Ak42NhTZh3ODYAxjQ7fWVSpkZvp8VRWfjj8f+x+GH
KvSPM0GXI8ziLB6q10XK5ocus8Wsy29ZCyRA+GHM8D2TEDORqmA9FgRBOdwpF5UBPJ8AEaLP5D8o
WzDI1PMvDFLu2YQpkGeiGh6HUySoGrwqvHbdIa8tKNZ0lI5afhcie6Q69x37yo49hpP5wM1yN4kq
D12YW9M6srptdc6bOC8cgjS97szRZshVAZpU/xJfujMLibAu9c+MMGZZ04PpHyormBGRqIRFsD3z
7dd0rX5PMavqSGddR7dBmMQKEnOF9EylFgOO4jc0aGeu7WIusPZsXG4N8ErGlEhdEZeNekNdlqRu
venOE1bBWTw0XCoYSBqgwY3oTdiygjyDjMAGtBNPWqLRBRaUkxBfCG/8xFXEs7qlLSh8ETpRWcRA
D5Y7hlFh+SPwghVVhHV8T4+xsBuJiujEjZ3eRBBi/DOjB1TUZ80/MhRJXQIQiocEJdB1gamUL+D8
5S/Oi8W0cwNcpsR8SUPpH9UkOCOWPft0aleGhzSIRUAkCoiErl3f37XeRqQmwRklEMbE29j19HN4
zdMduDt604j+VPu3kqJ6RfwNaP4KHuvwo167dX7eISXkCZIEFmsUO8lFnREFcRK3YUW2lV+PTC4R
gS+k7/ZROQ5VkShJMOF3qLE8DTH4Ym7uYXnkCcZN6OBPxxgFvUHltk21Kxd3LAQKfDUpB/SbipdO
poQLW2TT2AhZwkvh3meEIQmhN7lNcd5Buwmb8dc7eEjWFOfnyGEjLLuwLpD5pIF6GXWCmEPRJGjE
VuSo2WCOhwlXtLi0Jy4X3lMMo8zw1qmkBET8UhCDhDfkUwIzxuBOJJzc+GhF6SFaM4rbuZnwJleU
PvCdMEIKPQneX3QUfuAddtxqJ96aS2alanvC/Qv+DnnGoRlLFnzeE/9gTfQEpJS7uJxOOMd8wkDg
d4iR4f4iQo08Hy/20xlCGFtcrlco8c4/a8IYSQ/hCRU2Z+FEFg3IEq4yw8MGG5W0pH5cUS3NJ2+j
PPiykR94Q9TEBdyI02DWeGeQSBtEnJon9dKtqV8VXRPlzGAbMazNvAPGIVnQajH261zfDeCwYU31
TTI80HDovBYEmVg73UUbwQWgT2cxsNKZipSTlblwu6MUEbVJ+hejuyPz2wtuAusiHJKAcswRHlMY
RiLxBf+3X/OdZTTM1zV4B3Jc5y7kEmlA9TqvAyXwv0JMnlpWGLFKwSHPLqK6HdIT5AkUAh0EV5b3
6d7dE9sp1GuPt8GN7fC2K/4jHiJEVGsZ3HEMNEtpi5dEPLBE+RDpY3gcgJY99336WrNICzlJQUnz
jPFN3TViVrF0raGyFYecmpD6KkJQVi+szEJ0TeJ17C0Eewh4zMpJUR2j9RriFnezuM+5dafcxf9f
BpOHA6/lTrfOLX9GbAtjgEvxtg8qSrgThVKs5tR+k2onHnlxDxJ9SNOziieZ7FT/yz8awsK7Jbef
5pHQj0tZ+JRZ8hSu6Uk8J+LJ+g0/XBeO+oCulIy4xKBLiwtSV6RT6hK/o60SWid5MIxiCUcxwBBI
V4b7dvrhmPtc5B8ExmQrhf5t+94ilFDYb88LoUsm9B80CekH38276AGtvYvPjs0PhcWqQiUNQU6I
ngpR+/QZyvukdX3/nozOFep/YTV+fjfqHhNWw5Ryh8Pa9r9D6OFsXFcjPI8oQ2CeVf6a5vf5/bc6
ZRvEQebr9KXf7PQOsdAuzinqigaETQh7k97hjmdbip6/AF0g7TicQpCoxsa0bxzfxrImlZgr0hLp
MBscMyyiFYTO9mnaW8407vYJYJsLqLjQxGYc5TGrG9o+yxfBIcAo/jKhgo5SUOsBLyWNB7BhpF68
PLJYt8OH6eUX8PTlr7U/qDYOKckhqGwSZNTXuf4AyH+OAfd7K/QY2QiU+dv4uGvOEMvRINIHzh/A
O+nf83z9A8NzFb7lPkWTAPo57EWkXixu0CbZdJmHd08dFvoJ7bYK+kAv7mSA8BWhNztHfwqI9r27
9+gxsGYkE6ekGNvPdGr+XSpaj6nM3qKmSOYLxgwI94yJ22LWyM+ewXbV+KQ1E64kYp4QW3BvrIPp
d4Y5jocyQczh8Ice3asFCxyrTWFNzeMYfy15bdxHKY+9qEan+mcypTELIJet+zX/oMO7Dw9URSFR
qg4nrgBLBJ7qPgDHmJQn5PscInJu3xSt3hwK8N1Yz7M8b6QQES2t5BxOXE2GyuZooqLIYONqHdJT
AJ+9v2v/tGzqf0NlwuoIivzmIUVvux/MELFU9hXl0+Zjj6nsSlnRNaQHLTC0eAMn+kKFwAkxA5J/
Ah3IIUe1LgKoDox7wxp345clfdB4CShp8NxPX4eVWCUwQfYmrEzEC8Ukf8F8xw7qGiRY2ZxaWf9z
QWpyP0y/SzHQfbDg2IhCvdNK2Mih9dmTzP2CFIra8j7zgSeLsGI0gSPzQpAVsR4mRZrsMEkaiqgg
Vh6WM3Zjwa9nNHdS68yO+RCRqdmFR4aFB1k9JuMBmHptq0LWRrw3azr3SyjELtX6KfLH0WFzFEEU
w3bpFOBqzBhdgw6CxnA2au/Ez34h0WUiWkqEJK1u8NNodPgUsZSeyFpirpGshrB7PnM+7K/sKN6d
LRFtZYs+7fVkLxLRD/VfHA44TQlfxdeDjI3RuiXHZ4YToHIxl0avI5kjfjJC64K7+fI5DEb17PmX
jIzUbQqaEcVuwlZTD9/iJvyBrHbOTXGJWFAskVDi1dyTJaHVmddiSLGFwChMl1yaghAY77eVCNIi
3utzSGghKOxTUzjV+t+EQryUj+MRZfd7hEpkwQXOPTK2tsz3BKAw/ac8A+0QWough4y/FM+k0enu
gsGHMgse754PAXX3+0dgAn4R7zlrl5XNLs+z0wM3J3VMfCvIckGM/YboyHEwfhgiSbebIicivYJQ
COyOObZHhogpzctCSlRyexq1xYzyTMlgcMWUsBZZXnpHZzC7BBoY8ruYqPggFuaGEHwen3nuxPsX
f/xi4DP6YurybwhyReKz/xpnovtDOaHi3+I9z6dkd0Ono02imvhCG+IZmek5HrJ6RBmEXR4Bmj5/
qEVAwy66egbMM6doFqg1xIhNVEBNFMMmnqaLxiknsuYm3aj9LD4YpfSFzgEMfgBGm9TaMJXne7jE
wW35ldFzknBAadAaaF+lJVMF0tyrZ0QKL9A85N2/wHySi0BgpXbuAaQRE2TaNNL1g/4ZSO4JTtl5
IJYu7O1T81oGQDh4OpHLETjiL+y/h2bP68QhskbMJV9f6rkulk9p1aJyfJZ/6WD7/awN2uhWvfei
oDHtbh7LfAiS1fXmP5q+wJgHil/1ArUevzmt0sr+WKt9asW0Aa3S7y/7fs/PvvOYFLa1YrBJbo0F
HRUaOsJvgArd4EuMz/XzdZucDmrHnLGnxDbCBEkP4Qy+o37vovaoqLA07E2osRffEyM//48wiQrI
lrvyfnmlzLDI6liTWXLwwxI35+Vk6NVvPuib13DfENQnpkXWjXlHl9ih7tkknvNkI3b93FDK2lln
18v2j4XXhaqXGWYBO+hCkjc3IE679XZlHdbO7WPvcmZFpuOvg5TY/+IJV1hQyvHqzhpRCcF4cZH3
lTR6IegilUSEn1MEIU6xj8xHxrgl+CFZYcLbwSIkf/jJMkREjxW2PjOGhbkVQXsF0+b48rhgRqh4
fjiyI7DtYPy7ndHZRR59P0+HdC4KWKzk4dWg+vuLQWaErePmwcvJoJPiuvJogciIurTRsnNmZbRz
Fu8h4hKeL6GssXpzeM91+CTFYP2HyUx6RHNso+ERB/4i+WBUrCrRe9za6RFwk+a5beuaVrzbI4lB
NOXnpuCjCIW/EgxzfXYYurx+4jJK+o9om2FpAKCPyN/RrUf0Jk+bbcp5mPwSTw+o4ZSAjew1r6V5
5SBbwgJkRrfTJVtTxvw9MY6Z1oKgN+u8BZuGrYERhDm0cnzDYx0l8Mta9kfLtTkKJ120B24AL5Y6
u3LQM830aGDLPf9NK7wPngx4tYTiuw8fEiqdDYNSWLs+IDKymQLYxJUmLzJDts/r1iXb/p66ouzc
EgCFhLKoeVozqUPCLxw/kt+CYPDWNFpe7KPi4sa3cxaQ25zqIooI+Pc8lUmAOByro+sh9fNhyjim
rp5kwgOTGTIllW6P4WeiZrQXgyfw2hzI0UexzvhSlNvx7h5T/booEYRZujlsotaN87VO1Z1KcCPm
shXWT0Lu+AEL0K6QHXUnc+nVTakBgv+EJA5C4slA8kFZpvLngINUqThP/gCnBJ+iDLgXDbgP90D8
5nv+7A9laC+acVOy5wSbheE0c3o19xtVlXPuyOdRH6xRgeXS+L5ibaOHC5r2q9F99US7oCuYfAF3
4mnDOqBgvbUoLlD8/CjvynTc9mbSFeesLeRTtf95ueeYQg3MVKDKRsJfS2WfABzy+Cea4cA24ZV5
8lzcHR89TelCE3cQKFAzvHhtDUeP5SDqjVsAHz4hvGZD7VC9nXB/TLm6eaTJoVntzOntiN/UVz3C
Y0ax+1CCH24nhRPQi2zgef2YJUIDI709eB0oo2SWQJPaEZyN8mO0F9TWredC95iJC3Nyr9z3lb/C
PTDobCg12DKkhw9IbEt0gqi7ZK9GvzHKSJeBu9cNDZJpscTL8L4EwRgkNJCYt4HFMUQ++oP+wPtr
fEM2/Pa+V4l8DHgvlJ8Ekdo/bVRu3i4KNvPlyCjEDD9T3X7tv4UzKfyYvvoKFGiIxtE6qNl1Ed2u
ZFW+niu8TvkRr5yM/ezSDInYO8pzSXHMcY2Nafco/fSLhBsfQhb8cIJwlGEm4ZDSH8kLdWG66gRU
n8ftzQrBo5sFyoHxucVOxzLKk9t4+aRY5UM8eESwY3AwSKWhG4t4hRJ5LbmdQQevC6jh6Ns9Mb+a
CyFGcQP5ANpa8SFvuKs+WorYJb8v8U5gGTbG0gFqEX0VNWKwIiN1tz+qtKskt6mMDPg+LZD4mc73
0JwonpOB/hmMlYBTiEtvQ3k2wUrGFc0FThsBJ+cc/25wE+CxaJfX0FV3K0HPNhhrrM+Fzw70EYyc
vOt7e6Tk38R+IHTRQrDKuRmJc1fwvge0oVYPDBD2fQ5M8CN7S7Wz1n3pTmmG6a7xYeBWXw0xhN9L
/BR7rE7gNy75Mcv2rqG5K9BDkPDqSof32Throg899sWxWUEZSt8uLN6HwHeqggXWLrTUhcuEyiCq
2/KDVu+gXSpMrfJFvRge8zrH9ktCIQrnyzsiJqSs4dMlDWX+lXzuV+7QtITU+udQIxCJrc16nIER
2UiVUaGMXheWRop9n059Ytw5vdEuNeG3H3bTPtFuMLmoXIWDia3tR6ClXe1/Pk6kZfMelpoXqjdK
ntxvf9yds6ANKZzinMW3Rt4ZiUJC303QVE3QyNb03+GiYxkpWa5QPbxekFALSNAbPS8B6zcEHQQz
AcNRDU5P4gcNO7XfQvlXmG065XJPFxWzDDBJsewdWO5fkKhw6CyGlSvNebPY0AZjSMp9C5rJ7JFu
KdP+zQAwrn26yaXQXIKoenCKdrbOesHjDKuXbzDG8u1fTjODvbPoU8vgsr2OVbmyEMWBT0wrD9RD
IBXAKBCG8bCZESs/ZmcAniWAmIRhyuBwoBkiKj+4u2Dz8spYcOoBVNUmyaHCXEy2T44hR4i1MVnQ
QfEeyZ+9GmMttOsTCDAbVh/YZ4qvwmbbG6oz8uus7fvuskj8OpZmHmay6ySUY8i0Wlc/P7GVwuPu
JcSzJYfvtnTQqABuNwEdfluDdEPSiEmT4JjuqEPO6x0FouPHVPk492kaJsv8ImjXtblALzN+bdMx
h0Yh5iNSffReNEFB4gv5CJP2OOBDRD0DEPP3nJQTnfAFWHz+T2L4heXiFElQLgdmDo5H3gUfDsrT
o3TlfzRUPS0ND6v7qu+YLKQonXLcTBuwIODKF1DNxwqLHWkcUEiaJVT8BjIxwtR4MjlixmFJYWQd
tCBq4HBlWM3aCX3Zdr1+kgtCdH200SeGo62UVf+QnXIaRW+X6mS6VJjZ4OrxqqsdKtlLm/f395t0
08THjyO2jP70LHpyuS2lMJ1kq4Gv72QmLlYlJL9TiWpsIZ/wKMQbifCiljNO+FxTWco3wV1PREdB
at3yvS48MAfcCKQmCUVnuU7hQPhF7lJj7T1mpGCQgaYOhyCJIqH/Pb7T4E5ewHwQEDbejIgjKdf5
waQkYo5KbLCHr6u25gKGy0T3tO2fDIpwUHRINlkDqD0km0bTjAk9Mc7fDcqWKMMVlQeKP5g37OvA
Swz3+erN58Id9IHacgb6+c7y0Do4Is4tmCxPKRV/Y4CPdEpDJVfsEclkwZNdwV25Lf6p8BeZWxHq
+7CT+XdULsFQJqxznITvc4WJHEImSMl7bIckC3IYGz2XNDtwtxPpWjoviIT3CLCJ5GrhGfmdwJVx
brwwsQCFJ+T8Psb1Npmn0y+K/2ZfDumYQ2WJ3s/f9glXEknctbBAwDkQ9TY0mGw52VOdmS308Bm9
8Olf+yH6ynMHNsv1CsV99TA5LJfRy6W5VCDCLMpM+w1B3TyjxpqM/SlFO/Br2ACihOGZKT1bcXCK
l/JZqKjugRjFkzFpvL55Vs/x9OcqNmCMP3AQL/Y9TnL+z339Zfs3BrzaPlaBifpAtyJyUFxKcNpJ
L7j58z/YTPuIwBpl42sKJeCjFr7RMSuaFFAzFn9HikD8Z1hukISVvnZJaOC6O4U5TJIR1TnFqjZ2
tcuayJ36IZnaDF5kWR4Nn1/L59ZwioDVHvWLbgyl37D6Tdor1niKwM/t2xvMzWZEiK37GkzjV6B/
lxiv6scGm7AiMgaQa1CokS70wqOasFBnZDEitcdukqHE6NsDEinx5GDB/CBR1azfmK1eAy9ni4BQ
zUZyMZYCBNS/bkJygZe/xjJPNaYIcfsRXfBCvXBA/1Prpwbfebgz54Pp4Nw6BnCewuzhaK8xLaw3
VDPOqNmMBueN9ptkZP7x1/sAeJYhJ6QWOIQP0qOmxFwFBqyprLPR2dUiDuNrdxRUZblX3XZZ4icB
EhCLMygyrqjXOD3TPuBU3mue0VBAjK8HWrOqNhQ1TG6rfIaHXPHqJQ0aYTJJAyYTZceau3xcFAFL
3OdZqJzoQsPSC3TBBbIp4ArU8LMxr42r+6LwhILp429HyjmU5BEuBdxkm0GEAdgEL44CU/rLMMwG
xSaZ9KbprCNltu++A8yLj1AZDphlckJ/ffOQmba4cFNGKWI5BPd+m3GxWA95mjcvZveFInpq7xOK
d9EDOX2qYD5uMqmuz+iZglzH5NRWnfvoLA6xTEdpQN49EVp89wlHWhPeAnKHxYl38ZvK/pNMEAzD
C5aYzGPFGexNXlmBIoCT2yRbSJorMcVuvqRGm3YykWkg5NzuJxMhHZqIgIAPeH89RJTCrbjLoDlR
7jgloFWzhr4kzIT1zH2MBlELL/TwiwOYFLkho+wgje7z0gPQO9RDPTD/4kiPPv+sioRkBmaEZpot
F8Xqkl2Y0zgbzkCIgVJu3Q0e6WtiUjHlcmhT0ZInDs4R5DdsqXC3lJdSSTIm+krjaApKBiCxUrAh
szuP4z+TXHKArcEIgYKrbOGDLcnRPHlzp7PrnzohzKiXEQ4p1jQyC6CdQOeYbMUrY6t/n0y6y7I5
LrffiOO3TgAafAb+Y9q8IC3g2qhPWWj4H1EV1e5xGztnnpxpFtGthAfDIBj8Ik2aPY/Yy3s5/T8K
R5k9Z71/jLcZtWIQHSzQMPxYlE98g94ka0WBInDmd/rrRx8fdBnCj0Y2MhLR/JAL/KKrmfvqHRiH
nBiXz5An/dHzDCwZaqAtVOQ+iWsGFHIC8UM4zOnoQw1k1LPsuyLSHM5BTs/xSv4E5VYEX6CoQlyO
S87v0SRbDr8U7ZEdxscU1FRzGi6BWKf3sPekodD9CcCHEUlcOex9t20qfDk8w0KZujOdbA0IyL6c
KsPqK2xwcYA7HubY11evHhECPpHRGOfIcKX7EvjoPqZ650SVZAMh9ADEB9V2qXoAhq74xnvpbisV
NUhhw3ER5Vo34scPCstN63yDBtzvtf5XjgjB1LvErVf+gi4mu64NwcV+fbcBDYY1MA7f2AWy4dTG
+JWli+0AgYlq5UgxBP/ECphg3kmQxHUzlGhtOdsSMIFlB/tOc+6kS/Jm2rJzIqmW8g7GbdSeuG2+
aCP48UEdCbcEub7Q9LnL1StPJgnfDk5dGYU+orQlLp+O/jdWv26Wn9RA/WM1JpuVzE98n4V922h+
hWXiSQrwd0gCTAh2jr/zByvcc3sTeic8iq/4PHTyeNV9tq5HAxf4mjxOkSPPej65jxF9rIWdEzSU
7VQaTnmoeCoXkGuASQBKnJIB9kg4kPwX8ocUcBXOzY2DAUDmkQQ94HFsi2NBfasOy8M8CYB6kOj2
5q2LdofqdznqgpoaNX6cEKq5iBFiJFRnTt5spAjuzR3zq+ppaFeVq3IltnZHbmTQRS9O0ySsgOuI
f5BRDLkqp9A5wmfArsKOvd98+3EY1mg+5njNscBcytPPDvOYMtfmfIJopTkajdNNdwa5dLLAXLI0
FBFnFg4FG2meBb1ygnZaYEXpJmcBO2PRYmW5kwq7VDkI6c5r94JK9x87mkaBSPwkgErCbU3c6VeE
XQhe7dnZrzOHLDoekbX0NgnnBBrQ5JUZ8RnW4Pz/WLRSHd9OSG7kWT0cYBlJ/PiPhAjkdmbAiYHw
b04Do8KHGW0oFvDRRJxA7gGxFQTuTklwigTzLsgZyIv5KwR4/eL+hPau/95/mlev+nyFElFV202y
kTEsYXSfy1dL1DPjGz0r93V7uq852HLq2GJsRQGAjoiPEBWhjfivhhDjBfhIUWAquevffEqodfBB
nrjT6CLMJbv+zFjrwBbBcQVuu6XaVkx+vSEp9CC+Bap+fhdjsjj7yG6F0oMBMw5onm0QtlXirKOn
I67Pd9k7IqbQHOhPMkLygRf3LKZQch9y+5kRRIVMhW+M9qMWuIh65/HYgm8TLfSoQtBHZh+wMgSu
pmIDW8aSw4OLiy7VMbuyxGgas/znbqvnwbhHqIstS9cfO3rOJ89WOsArBrY3kfq0nTicfQVGjkAd
/h10M2NX6Tv1gBrCp1jIextlzvdBeQvmJU2gCYoXJmb0kTDtldsj7bi1t9LXSYFumYK3WGypYqC5
ZvRsPAIbLqlkiUxvasrIuCghwAj0RjdJBGfmdV83/iOMBPQbFzSMF3nhSE9ek5Yw2XUxLygAnWii
xcup++jyqWmIpNsc9zfR3oTfQaPNI3OnLxFd7WiXdrMkuNV2KeNy69l3dJLiEjIWSXh7VNTJNiEh
cX/UxzuBL9L9TZATk1uE4xAlPOHvhMFvFZyIHJmykfpxXyhhBBzaQzHaMB/exaLU27RcYh4Cxjc4
sdVjhQ+CFUF3CND42TBvw+fhNr479mR7GwkQuu98YfYJ6cEBS1EdVWAiDpp35OyF5ADC2xU54J8e
eVADsDuFc/pQJw7yuUleK8DBdx7Ez3FS7iE30CHjgRgc8PaipG0HW5PZelCv8Sn1DC9ZQ5UXLW7Z
yYIaakhciX3Jo2/X3AC96AA24jd76LoIpwNFYn+lHwGT88Ml5El4ZMU0AbhBmPzdQQo9GAt0mMQq
zSUw2omX3zoy4m0yawHmOezyjl19adDsPOcACPiMoJe7Astp7/gECb2Wmyjnnj22oGq8VGlcPa0m
UO93u4l+m+LrYwdQ1Y3Ucz8R77XhiHIncNzXwvfj+urP9DNNlQjbvwxg5M0xcykbxPgqUVKa90bb
hvfJajecGvS6sRDV45eQ2+WAyGMOFSWefVBs5noO6nWIep1HR6RWfXFZIHIOoKNkmi/2bklUn2Oe
cx18FA8XWj7zN0tvIaaFZ+U9i2GWLVR5A+wPBi2fv0QG/QLAfh4ydIa/ADfKi8hIjLxn1Pt15/IV
JqS+kK9zQbkoqhwRhoVevr+7R+9rlyCKhvYM8cc8oEywTc3TH35dw08XBgnvk04BI8aBAeLAUnjN
4yV/ORv4/PjhmvAKOre98m8C+sjpot9NWCnuyA+JScMSW1k3KbivYC8oCeC83KFkXeXCWMqb5PbF
koAXQdAchOwteM5BeeNpsXpvbkcawezPzYOg40woU/UhnAWdYAAJbuVlZ9ELppAIStVhDKj5CJ78
x/mNNO58wuaEDJILfWA/4DnFwzzFUqiBEIf9ExP37XCzH6MGH7CvTCVYKe6a1JE5K2lW1Vn6geMI
YoC2oY/t4WpLjrxllL6ZF8FfPXPehN1cHXdzc000wQjhcFna371E6mf4Rsrq/+RJ2vxH03ktKa4t
QfSLFIE3r/IGCQSN6xcC05Lw3n79Xcncc4ie08N0C5m9y2RlZVk7YBBa727SGa7mPlPpcopKrZSR
wlt0y2hRPtkbKuzD7XBPcEwPWrNTDK6V6MPWYewXjoBQsDTzj+0/cIenaidrtIqn4GWVoD3UOAAZ
hNPbz4NqCM2apgtoQ+Pl33IJQnh3tzg2xOGOToNGBe/jvd449cpy97E2SasL1rUZfagJ0T+Zx1VV
iimvwZgLt7/H9DI4cueyCkJyk8oJwNk1/LbPtYoWV/ZflA8piqGnsn+FYJaYJjoxjwbGvVmLcOI4
C7wHW/mNhKyPiOp/WCICWo3us4z+owfWTmsF8f+Jvhv7kgGpxq0GJHfx+B/yNxWi7Nxp/16wUY1O
GSAEzib2+iimw5LYjGz65hyI0J4CRbU0gs/bopOAfgbB9OQ+sFjgQ+sEGGhGl6VHpaIdgrmCMtLk
gJpL039OGl1WecGMlwNlVRMRshlAPZWYgv4EdM5c+jvRCSpc0ocqbd1cPcgGmvKIiN+dU1SDmkrc
X/2dHeM6TGPtuH/bnc+v11wk23cfpIjCE86SPZ1BGaq83A98THpILzAIrXUsvuDZ+7lFxCnorkc3
JjCdxJvCsrc9sWuvSxow6kfnA0/eF6xe70OogQxVWBWIaPBIRCHcevi1Zp9zJC2q6CGhYKF5EpwT
6oZmT3w8SqvUejddqAH+ftgyTIrBbOuI6OfJB0IwJVwZ79Yu4QAxJ/ng266jE2X0T+Mcf+IUxC+I
/fk1c4wsbmig2aBuYVhrIqxCftx6atBn6e6i55SCSkBUUeo1icTK/TXb4juO4eLQq0yrCHDTyc8Z
NGvxHGFSlZYgzU2PIAOY88y4wj6Wg+4bbAD9Q3uS8eqJpH1UKXeKCjOLmX5Yj5AC6BBXQLv5aZFY
Y1suTpHBfkYm1ad9KRLATDWo1i2n7InDmOBg+zdDXzyCges+Qor3E/oxoCyrwfMF1YnssjRlwjHD
W5MHAf2G8T1EVqeWexm/GnSmRdc/uA4bgC+EF2f2kZniJSrhdTzs7/G39ugShNy3rPEQgAKeiIaU
Rx+GMqCdV5cGJVSX/pH5vqg/pMgfqsp9dNevH3I6hqbDSfJ0dsRxRGqkcO1+i7oP+cUJfaqyWXtE
bJbe442M631nPanmTCpLKmo3h7wd1B5Jyx+4Ecq9eySrTOcrR3XahWHq7eHREoYyzSraxus490rd
Eo28QMqTbe/agShBnRLUC45VtYMU7OPRN8Jbf4Zmy8Eu8i5QdXijmkKrwu636J9GlHRpQaxiWC5L
Cg5benPCG7s/R1GpX8vnxmO42fo5+JqN46p6eHhOnHofKcXr49epUPBgKvRxXpvMKqWgWWojpkpR
lAnWkD6A4dYBg9DojdqNarRTUb1opu16VPUe4S6C530hKbkTP5jN3+cSC7f+QSgElJFwohrSFXal
rM+GbsaVZZHgiJBMftubBJ/GD+M26UF8ZLVJPTz+1DOcD8EDlVyWXoGqCSCP4R7aya7yQ28YPc90
ghkuZBDiTrK6x7C5Bcxs/xLnct6X64K4GdVBarVXTphg7E1oN8Q4VMqjT3sMPPBu+Mh4nl7dC3Om
x9U+VrjVK5jI+PxjOg3T4dx1HTrWs+UYUC09XIJZ/vsQKUavv4fHENAQn1tb0oP4yXZz1Co+fgVq
MVJTjN2gasNtNC7ItfiVJZ4bMgsDytfHLpuIJ0uwfhkdA2pr9DMBJPSeNfpNvGpWgxA34fbTjFjO
XvS1mofkM3pRhW/5N+/Yffy94BANtksWiNOk7RTvvqaG3ysQ1YQe7TTL3vZqb3szJM0Cek9RYKf7
eZcQF8wmN6mf7JJ8ZjY5BzAzZveuacKC2fjT6pa3PlUAKklLJB2aJe8JvdNI8w8V0OqneyQi7RSU
ObDiFcQg/YfRq4JYG+NNgrGgfADrpfzzfA2aKfHQz2yAS3hPuF4jVg8mhASSVBTUcY/669OlurUZ
XRwl+YofU1oZql5pue8UZY+IiLco9tDssQ4ag0fYjFkvd3Msv1Pp3ghEMF2ULw0Yridyd2AnhtjB
scUA/SDRT3MCZBgwH1ri2n2UGsnpJMcER4rs/gpLWmTqQ1AJkdizpbUJxztlqhS4+QtWDtkhvF/2
/nsFTesB6QQEH2Yu/Cm4YkzdJYZJrqIoe0hNJICgXQOvMJZVPcwRmjMliXK3z53S8uS86UhBj56o
P/cqvR59fX613/6Y5FvggNCCHRRsEnTI8vQ8BC0UDkvhAG8rUhuA0HhPIWJvNbmC1nQ7fPjo/BHQ
EypRVdjAcN4wNU5sRM7d6hPghjt3yyGQOO2SX0cGncsw5Mgx17EgkhagGwwa/NbTo7OA+itlTvoI
6N1R3wIDgHRAuqDpU2BsFvP39jHg1Q3PePGPTVpy2neyDprn7JsyacizhmWAqdA+AgbTJj5EMGb5
MIFKRcX+Q+wXRIMOZQuilGH1ajZrzRf+eVzqaY7/4DrvxULmJ/amSjKNnvzZGjb2BeuBiEPFhcnx
rbVfvApNfYzPeCOeYfSKlGBgsXbRCHB3MdXxg4XKheTkmcBcY3qYd4q3g61N7mk+/XygHqgtsgQ1
n/lJAxW8KGshX0I9i5KVhs3V6b06+1e/laDJ7x/iffczfK4oV7zYAnMjbKLb8PBuSf40C7+JNeuP
GRTTYn+pQ3No2JR1SfRAPxqUOjch4wNoIYAlxNGPYA0kXcmaP1Awapr1VXVVMAyuzwgLFlMfRmyr
vzlaTNHxKtFhWFkYvZN3+CtFT/Pqf6aEuEi1+vBEV2e08dFfJMBGMhLaE23TXg05BtoVepf4iid9
WS133zsG9YzUsop2xWV0myPcS/KD6F5Mx3R5uIk+8SbM7WPE3HGvBeGXiGZwpL1uWF7bLw13b3mq
X7aSPUEKRH0Ih4w5AkO+zm+UakZSJeML9gN9FSDIjhCijXvqPui1+q04H5d4/+bdXKD3vVmkJZy0
2x7dQb8Ai5uQkQD/oVXM/qr0L2YwpflCEWB4Qr7/M0RIj5R2RF+T2xqMMRdPe/hEneKxpGEFDp61
wvNx6fRWQjntzghVD0h6tbwDacTdZCr3CkE7RCXW9oi6Tm6TLRyjZrBJn/xyefkMW7+AW7TwUUjL
8tE540EgM5TPz6PTD1Y4qHiHST6u0vXZuy4KyMJODsnMZm7JoW5voRGhEXpxnjT6ISg2YIymeaP0
GhV+MlVmKVMg1WcuNziM1NlNM6kVXkwu8MRiJe2xjyxWjYQx7JyZ1SuedUQdHVGIFn+eo1VGNfni
UUktTOSokjZCXZd/2h+8p87Ojac5IiBMtFsgON552FBZ7N+8/4Rz+3SAvWm0AQN2S1Z98nSezgR2
oI0vsm/u2Xl7rA+mztQDjZ2pB7TzrdSEeKf3lBZfb8eEoCcj7PWSRo2qvjp1VF2+J0566agKfLF2
4cZ5xFu7ZNb8AZUkZ6g/NGZFokN7SEo1CDXFhRHnSHRSHATHD8+uWCmzCCgL5JSWXL6ONm6P/0Pk
cklTLSPU+zer6uhn9FPM4wxgldp1oBMjq7jzl4MyEfoLUAlO5nAI4MKNXKkS/fTZ/JrIQbfq2W8x
p51hPmz4Nrf7adLqyjx4WqExKIVTOEzW9AtW1Bs5WmJBauw3D5w9yJk9hRAIUXEznDbDz0hv8Pin
iNwwbWhethJ13U3FQRxPEcSH2ncOoF5ZT7vDlIBeZ5pwTzLuH3ePQDomZuWegfaAq5Sdkt1EVuH4
g9Kzc+CBN/DSEDZpmNFqODgfZv+MmCmJzDE9pUQT3WZul7tHfz/W1BLGm2Llcvfpz3hoOd/ldrtn
TPWYgO8Yb9Ts8Y598HSxa3UoeJqLQxzN/qMMyYkguluJCkd3C1PImmD90ahj+EhrO4yG13rk68SG
2qDZv0LOntu4di/D40ATdrZ2qOfNonawrbp5LION44f8K/8uyalVtmP1zHhJe+g4riU+j4AH0rRH
dDfbPBAUbvTDF4/15ITD+Xw4QHlTi8xnphKNE1UzHsFf3ZoT3IVN3kk7zMWlBMaOHnGaHuxhKtjI
IEVrl/j0u3Jo38DC2qgiWNMC7kNl8rJ6NxShQh6KFaKVNEc8iXUzWEWjvRlHq615R7Hn4HHyAz/8
DJmf4LcgSmhC0Jt9/MlIo3iojHDh9TYHjFnC0DQcJqRaOzzBJmyMHwi9aIFXkJnZ9urWfGPCkmj4
FRus3Zkh5UFD+0QzfYdlkC3N0xAb9d55207F7YgjM3Z87lGEmTH3po0vwZ8QodJ8hfKsq4uuoQHD
a7jzivga1YPCq/ZeBwv1rwUczZjG6d+LN1ucC7PCBKvr4N5tuefe0d7bKL3x/Iq6zfPR/gPRoSVU
JB1pCu2sFXCh+5IcUOEdF2wl3t27TIdlK2+cW0xHP8pH3g6JpefP3h6WfI7XZQ5MxCII8bo+uMvb
r+CuyzC98La6iwahrMtQ3hvkkcMvS4aNte8VUA7AGIuIMeZOM3yNhGcxEIZdHWwIrBiBJjZV0X+M
3ii4NLPGmv1X6SB16LLJOg+wVPAsrkIrGVvq0lcTtDtntg/n7bHzZFLQCbOGEBVSNjYabNBWPOYB
O2t6/g+/lQgT84mTRCPHxnCaCGD+fqBuuMSCRIK0tX1sGmeItnrOlIlkTo/Mfm0tUeSYTpP50dYx
sWsu9xnEieUM6advYIr4gIal+6J7pFUZzlG47kzpweAwjAFizwOBWO2fhvPqrRCLY9CPn840oU1W
V3boPoBhSyWJiQ2rTfTynt1T+vLOCEDdwJ+xu/4m3HZPzJyqLLIXc3tQS9PaI+52dM+4lxBMzTF6
ZGqKvcA0AUShy47Tl4LVfONXcDEy7Gy5loMBHQzwVVwpXbesy4tiGnOIThkjedDNmtfD+QBZNnWX
Q64iEJP1dGoROToEFyhFsjA7dgfm2I5iWGDU7UejNPUHg5IZ7pkzcvMOqdZhCbbRJpU0o/TKUH0L
HW6vR8jocX94YiYwXjto954LPHC7N8j0Hq38jiI4bB/m/D5GMckrb8yIhWuzj58WSp4WPcLiM1yd
d1jv3klRR36Yay+WTAS97CiyYzdGFj4yJJFNo+LF3kFnRAHA8Dcd6OnsvFcPvLYwR0XAnI12R4IL
WCxwybDKp8g2Im4cGREaIiw0twhuOOO7UwqbJtx76AynoOx+3HZ3F2yCXUcC0BBsnZa3+6mRisDP
SCrALZPih7vEkevBh+qpVfzpiq6R7BHvjohlOq1fIpRml6ab5BAAUodFr5SdgreD/E7w69Iq8Dq4
0gCU4WUkhINF9ZiRZwS5u+ZOb355Ex+JlBULg4jQe9u44R2kedA8QmWa6cLW+MWUEC1oEYKGDw9B
K57/DAtRhvpG8/seDbJ2CvRAjgfqL82aO9H6i9bGFl3xe1QmqSpzNBxcAAMpaManDPhPVU6ww1dY
rkua+RBpRqi2gab78FASB3uc+f7KT1ep/exWzUdvhKMZDKR7ZtkWC+npcDNWCp/CadlDddNEDctm
CFxWYVFsnLBm8h8byLYZhjIIK8QAZfqyaG3b+JQsuSiMwNblBinyz1CBq8DB6V39FMOAF2QJophd
wp7QOPD4rfFL2mE4NfP2i5FjYFXFv6HP8Rqefi+/5wGmDYbcw4NUYM9LRCa5BcvQfHhDwhSKxFrN
dDKSJzYtxDKR70ePUFdMz9KXDqxAYYaYOtUSrAJErHswBMC3dw7Ffmfnw1lH7U0PCI+ObytwtPLo
d7KVq194hDZOxF05Oye7ao5wlCk75AbrimsfDkIk5poe/m5e4wM3fa0PaZzB8LIQAJTlB8pGWGs2
EGPwq8yVNVO07t07T8dy/AFRBKZojWnixObzE/40wRzgQBWdVti3STI9jagI7QNEFuGokgreIO7m
wY0HcpeiD4/cRecTOVO8r4nW/nBoOVOipo8164oV1+mVGWiyjsnByQhR5LJb6FqoMb2rPinG96Ko
ajXISmhLNl8IHTO1muDWQLmE6ohtfJu9C2tR93EmNFmrzXpNboLt/gn6Xk+ZOp+kTJ1vqQgWWHtd
vgLHZHhwBo3FBtG8qYI4GHQkHe207t2YeLPVkoZjSzvHsu54ym8LGlBAcpXH760/DQyF7+Isly8K
+1rTD6wmLtCez2GFsjSBQGkSfeMD/pl0bTEU7hU9ExI7D6Ie7i3tY/g2BPueAZoTiOfWXLnHCgsX
40gcJPeckS04jX4R331C9WQTtxKiP/JWw4aVFx9qkCoLgAS7lbQVVxF+icSJC3W+2bPCXlc5x5rc
uRmUKSYsjJ/Ca/6UA8IxMgudLtJ9SHhqxcvktwM+1FqtVhn9lKTTuhi2j6IzXZmizh3Wqmk3+lXF
IXyp21vrlPQv7x5ihXKk5JghhY5Kx1lSnAYzOwg46sFx0UiUdSi0lCWCZv7NIFhezl57zNsS3O7i
e8RHxcWfIvtDbEyNXr79fg41e+czJZnBeuYcnNwJh0gaTeR7iHdeGxmeVlLE9WDjoetCYFulg/zs
3NyKB42s4pEIpwfaob4cNHfbr7qIXiUMPrHbZMPGEtLpzNv83DrrPkW/zgOGIp2KDMVJCuQebvRc
QZ/3m2uWJ1otLMmnQ5N9+HRIw97OG1LZKXiOqu41yaO1X3HqfFdjoS5EBr78HJM6g2hyXz+KcBP5
NWseBekyS3sG/VMN/HUcUqQpnTr1ul0O7uGTGL2UoAJEHvi0Hm4drq48FGGsWe8p19Hj2dFaMiMy
lPv6156PjKc5WVN1gV5FMy3tsswHHlH/dqgk0Sn2cRso+yAnHtNfIj8+RO30ZJ4Dw7sGl2/yUiGT
O5fNEJm8rxVHBBY05AIa47970BOtdizpQMqsV5azYgjZR0XRJ5Mk+eaI7bPv1FMmbX4T5DnwbXBJ
jqtngOCoC/lFySUp5tllT9SIp/U6OFciHxINV6sJfbtIKbSwADZYdIjRWmJ8LhrtbinSrEEioxrB
qn5cr1LEguru0hldpOI2uyWTmOUxPJDEzhbDISn68BXTkcO0WuwdUze/F3vpM5+JKFE5m17/LuVi
0kuIPT30a65A2GvQDCsu8OseX7lH1u8TVr2znQcM5oYnV00Yk0uBQ7oAQI6UoVQNgFbl7ScyME1n
7eVxE7EYBj5jgYV3y4pokiUHJp2HetRCptaCdQGkuoWXhLVFhBVRA/21nmLYTiMZ1ISdGRHI6zWz
6jaaYabhoylMMrePKvHRP/p1u+2/PcOXJgA68tbNvbkCBYAWkOOs9xSDMDAaK1HvMcul16I3RVkH
S2l6HWt5zUDODCQsL3YFsKfoULEjM0GB22a4AO9qsR6da6hPfXBs2L3BNqsjtf5YNhiO9AxrlCe6
F8REZzGqEKGBwtCgeifNgavKgn+R4dW8x6TmlZdas8R0VfcX2B/9i4edMxPtDWHzRLR2deiuZJOw
rt8WZQnIm4dOCbruy+UtezQaEY4TbWO7ApK2NXnyIaZ9/Lm4j3Oc2wCtVlxanPEnVoeQmNWBFVKK
K3t1+cbjMiwFoedA8YPy17bdBEBp2vWgjvnckZGpmb9lpdGAzxtVzdVIKJ4wlp2CVMiotX7Tvvog
PKtMnQrfrFhJloGNbST6ajkr/fKdTXylgaGIawlTif/dWjo8dCSO1+7oOJgyT7mw4lHKw9w1iFn8
ImNueB/AkQdc8mg35iHrdXNlLeo2R5d/yO0sG1idJEwGfhRFTBi52BMdq9qVpdAzuPEwde8JbjEO
y9tk0yml9HV7T266vvJRI6YrD0ZJXEry8WxOemqW+oxfc27oGNuf3j5qObdp9eeO6vEGEIC80ml2
blOaG8xVlftj+NUVbRLcgePiihgWWAQIlEGYkw9mfaBCG/UDyl/vHnEf5HQ3mp0XJ+P3vF8TdhMr
xiy53FbTFCuNtdX6rXD5N7fBWLgWXw93pMX/cBW7axky/+XslLu6Oc+wCKB3B89QO0A36eFqAW46
N5j2DeROSmHNI4dJTx2Ub+8E+HR1oU+i9UYZxmYajQf25l7gTbAsdwHBPNIbMQHrqUObVNrw4CMj
++Ea3Xa3PMkhATrlCTgPiQWxEQpkKkn8Uir+cdFH+bh355ntgl1AWd1bJ0oekEnyaNb1dsFkNPKj
Q+C6E/0E3LSwlh74mHtW2juMT6uD7XfiA60nRwdm95Yz3kcPgl+vRmfcO75xqYZ/zIQZvkhZqt3S
3kPz5tkMc7DSsk9l+oDwjIQFpERycv95OsrTBG85Tfl0xDlV9uNnyRphh2I86uy3TQC3Asxby/Dp
bDrl5Xpe7yIDwFbEj+b+y95DSQw2bXMfUTBPGerMAoAaDgkIjYg6kEO657xAaC18W8P+dKnn8RSK
H3k/SeKd7BdUaEwHMy/a/ug2eS3vIcrMjAEvMEGQsSOjA84kLBXZGOoBv1WTVta1q5a6mXNHTbeG
wzQidMaBclHixXOAvCNHQQZJ67BihBMzIVq/T7aJ0IR67w54vB/XhSl3kJBMH/a2D27uvhk5xE45
O/toU7OPY3rjYoRAENoOMTDAcF+QjRDZh87v36Mqinfj2syyjX/G86dFM0wDvfX4gZVYYA52w3Yt
OdDcSODEPzBvi1IKWC3Gmg0b5N3clf25D14grgdahcCx8FnCFwXdtMWTwctD1BVWB5az43d3HoUN
LMY/FHQVRXGM3lGbiPrl0vrJXdCOPbJJz74sh/4OC9kcYYiiSTxBSdc7BNwvttGFm6D4QnaLRDWm
wsz91icTbaCNSKDlA0tZn8FqRTDGTHID61lZABm9AMXRh14zhH3WZwYlzCYFgRtm2pDZ3yM8DZKH
ymwY4Po9JWSrcTKcO9ZKwLX8i+y4AJaZQ8HEUqSpWE4npEuG2cZu19/1kgrRw325L7oYbrY2U3sg
j9DuFj950kaKeF78GIPypETEMwFZ1GHWjDBnQemlMEsQOxMH8WDAjEJCj47OhrWupcv5kHZNJvHv
oulDrDYXVykDoY4Bp/guTaxufARYtFMi60zuAzgzy11i55Q6EULXnoGAiYJyYaSKfsFZQNaSIf3s
+gv3qKsrXgGgKIqH/ktspJRgPp9PlVBK5p6uKvfqsnGjmt3rOAmzBFZpyjDWZNqBe98VR3HsKCqo
+EJZBlk2GqH5adGQpkcu+JM5gJaUgQhhwUNwmOcxY8xYdy3SwGygXIATAO0VWFN1HNMMcmTgl1Ch
SOmS4bwZ7vrQfkFbn7bAOwAyNqvdU0+BeNcKayjstSiivZHjVe5PLY3z35nUDsV/7jFFhbkVhDFk
yRo3QvqsweggQKRPa/Jw0mGFZcBWwnCzAeNmyUXJigWYaSMrwSBJGEI+CPaLmVPW1vtXz8iyLZ5+
JRCareAoKFb6wVP5I8Pm2QCDEDT+w8eVHZM4606xXkm0eARsqZW8fuqDDoNSIOLzRKlbidgV8AnE
3C8HCofkcGjCJUNteJcO/UWMlsVFyG0ImlI15kMhDExb/lqZLR1GuA79fMNTTlsit/jynr9CIcp6
38TmZeGQeIp4Yqfo2w8RD/3Go4Tk1pCSJzExoNg/6J9Faqcr8EXOvUlwcgZNzhHjS8CDvgDPmqkA
54VCifLgmz7gs1ohk2ZgntWcawIvMTj8tDx5sc+Ei8F5YrtfvXeKW+0+qVRMZCZIIqjH0AjWgZE8
V0NgKWosCnPemAyz60KVDHw6FuXKgYzuHYtDHxAxX0EmDUmIQOLTbThof2AuPQzyhkVfEQ7DXOyf
WlXd+1JMqPD4eVaE+qSksMft81j2kKJcaQHSi1nlO3p4FJUoxJld9IDp51vIJ73DK0AWMwK7TTJ/
ip+Vft1eGb37ohkQRpGBk1Q/m8ipOuPaTy04EuDRMEtbLIU+t3FHZaGelhFvgNNHv6ZKeSpi0DJM
vjpss3BDyK9vG4YGfF80LqrQuOkXkBD4lfK4mmnhNYbvCbyfLkwI0cO23gul/V7ladYw3zAHuHTr
goQfCoY3fz2EjMzMI0rxAhrgNxRXaAqVKRiuw+CzbtObLUuQSFwhR8yfow31QwWBB2M1otZi59z6
gsWp7Sx2ceWILIbb7DWnkMgNxp5M21PycqiNqL9TfXhggaooFDI77K8J3mrYKPQjrLI5sV42VHUE
CSDc+rVQb0oZDEg5UXJpJUcaO7n3lHLQu1vPVZIsky3gfk7W7ZfbdI0wcRI2xcpxx6qrz5SolXZG
5ljyO3sUrggC2akKDA/LJzDB8o0mbaTQsd3xVxuPLed0SH0gCfElw/GmyRFRA83cgaCrHHLa0SB5
hAXMTqfn9bxOJ5kmDCUh3KIaNy0Bj54D0szQYZwio7kHSOVmCry32GNePtAEGsvh0BpkKpyRMAz4
L0NOVSXXTD+MFcCARD71rSy1BuHA4kclCfyFJDyZcbwuF68fxb7DbbVBLTBJEBX4n9sO9JbmH/J9
Lyugp2F5cnsDosXPpT4DAhSTU/TlBvM/x7fSVA6aj95xMxXKyAF+a5kcd82hiDbYGLsYrMU6MXxB
8YABtqKgx+i0HOIMSkRXSkq5fV0IMKIogViZvDM++h+4+H2y3BMlPGT8gtl5gCBWfpYhOLBBQRBz
BbpAwILjE/g4s7gv3Cb7ZkcjfKTKr3rC6WqkCM8jLBydnQbDbLQ8CMUdBeh6lbx9BpN3hC8tKGRT
gv76WjB2DrBSaonVtr5QxmhyJ9Tmj39Z390h2aQkpqEUuGzKgZSzVQxUyZIsg4+JKh5+7e1Foyga
pRlPq0q3Ox4QImzIVGvGJ0NqbVv0ONUgKVZTUMEdi0ZwoMpy82HCeAyWkxLwkzkuW1OMAgfAo4nf
yQg0ZDENtmkLmk7v7+87qLMHzggFZtl7hJ0xzRQ6Yo/ZBw5eTUuWql4DvXImg8T6J4c5DaB1LibF
oaTohJY1SBExk1fh6oHT8DXYbIU5OyvCnQPn4fJYUoLj9FJKqQqdwDkejXy2QlZuK2uUxZLyPxVd
M9xAqqBGi32Hg1v9V5AWZSZnXxN0+Anzh1T+SVnwMmrhYJ58wWqNuXKomQ5YP2m0Uh2SRNKeRKM4
5rkTcROoEUJ3M9Yir02sSJAp6rhjlG2ekerU+FtvxfqGD5yQfqY+ybg+izCQMioaNfLn4XdcCTUm
3wqtYZXQltEB1MkShppYPi7XjwleJ1yoAvxvFIgRjq+LzXADIqp99DVPA4cRVGC8DdBvgbHMaQlD
X4A/QACLRh73YQsxuDrKX+7Uc0bcsCZxhqDTVKbBZp+nLGiBnSkrySajowMCK0d4NJkQLnmszxHb
THd7w91uB/Js7ohq8ognp2eWZdybFYcmVKa4Y+qAGdUnexT5We7KmHAQtpXwAO5F6lO86LouKWRF
meeXpjH6BsKgtnr+lDA2lJGp5Yi1MByeiIDQ2yGwhJnhqTw2ZPkSAIZZ1gS51YbiArRPW4m2le7c
iC0m7EKPi6iHPa+XLLzCPFkneve79wUPEEaUYfPBA/BxyjEyhOxMwnQe6/17MK1PIRZ6IBtLcSWB
B49XFhQTyK3EgAsGAW3gWLrMwQD7olqMHleWE+Hu+InvTawGLRkSrRliAc5kzWEIarwMB6KzU8n0
7rMQ7dGV54a8KLeZj1NsDP7NH/E7evKrCD2xJL50mRTTxZ342iuBotjgb+WV2AhVd5unsI+2C1Ij
zMyEp5OmLMmSabPB3u/l09f6KuIGGjLnCCbXlr4pfHZyjnikyKOx9gp6n74Hhrc1s08oQPB3AlEh
9qz+/sZj/Cfm0hdEzfWl2ZOAlsE+WPtGv/2DT3YxhkTbfMgKUwuORfMVgJhJbK5g8fd34a7hYgXo
K5qLYEFTr1XAzmLCG5xX1nERYO0YGWWne3M2hNMkeoQML6GpbqhNzZlSyBmTREvAe3kjCDHiDmQG
VYvYpgTPpBtgjiwiWhliilgElhePFISH4dfoXQBlxh1W/GNEzeCfGQKzYs+ThL29dqcCKYA+jB4r
TrUJ4WFE2NykprlGZxk490uBIg8so4FMekg0zTCcsEEB6xgRNyikQj9tanTwOC3nAt7IdBySxFXB
XGpUC68geJsUELcIpFRRYt0P1ob9GPJdZTEDxM/9D01ONvI4kp/wdsMHqu5np/2cVngy9N+irk7b
BKNGgxvL8L0ACUSMWov13J1FZaTPaTCD10ZnWI1+QIQ5P/g79HSXTXQYDyYF/f3Fy9a0GziXeJPO
Es4D7XPKhTVoTLt41r+PXzXzAV/MMjp7yp9MbQMDHyCFc0DHikquwp77oFFGu4zB3fawOtyLQkXR
7AIjhEanYk4jEgNPIEIzuuGJSoFVY6rCij4FlDWOVo2wzUGHgsJm0yzvfXrCHlGeeofBLHc1tH72
8taM9YBqSn/uGsLnDriRHmrNjEUjJ0ccl9a2kN4lQv6K6H9tVvavZqgGRkJzMhNiGhIcaNQtxgSj
lkiLCHmKicBFCw1NBsla+S9jLPd5WK/6M+S5hzRUOBTuzjQFWAylnmE9EZ5dnB/Ouelc+Rtek9Zh
CLZIFdK9rBP4qGvur9ejMMhYofHYOzkEegrvmPrCVxlCjPDxNr9Lx4NDrQ2WaKNTwb5w8gW6cEZC
t7dbjIrxs26hR3+KZh01ozZoKaBM90KkEemaBu4ZwT8J/lrod+gvtESQv/bU/Ub/IaSONqU8ae2F
1YieEfOnH3w5qX0PUmr7txnXCSSaVv/vD1FosvtrLO3Hfr+nJJj4YZNAsb8D3jO4aKTqJwPa31ax
2C1ogqYbr9w/+BXKIX45OUREE7uvLJuygafYjoQFV1vvKi9+Iav8YDVc3ab1SS7wGnpNWvoukeHc
aPq4jcVN+VFr/2H6CNyg38vR9jOXnSajVJlT83BosgsY56iJTAyaoQB7R5SIisw9KGfi2NxGKCsS
81DasFSXQZWfkqe6GcXfrnUb9EJRmsiBEFj3hD1bC2ovozqsk08DtxqlyNarqco5GnEJy2TaSah9
q9xDSyLoRboP3q4qIUeqyzDWvQpdypC59SGqAH1rRMsP+kAmsu+Sy/JKE2TSTIYENHdk+qqF16L3
w7U6jH07oq8CTxnlTbPP7WvGFEomKIc1CI939DJdLub+5vG3y9770LiqxsubScN35AExEIihzG+e
JzOfTqfOeHnh84ZcjUOfMzqRCK4RrREaeh1THPxkP4AWOBSPoEKOw3P9ZxtPQ2hV4BBiE9ineBbt
e6Uf5mFS3lL+xZfNPCUThuA/bhe6ghb6esnbhjffmDAuy56f1JRawOehEkWJS7yenf/yhvjYr3tT
IE1U56cEQwRGPkgIZXLEJbkexP3GCDdfqWaLZLoPZpSsH+yeA/ESMwzhFxFm8qGQ9cs8Weh0wEUN
d07NX4MTUWNLkXGm8q+CEggSv0iIt7U6HcZ5wRmAt6DEqWN6Xt90WEuOoBBm9w3IG/Ao5INEHWAx
wxv2rjDP3cewAXnzxtX8KwoP7hhJ/CwhI9K2g21XjMENtcTCwe2RdcorKr2Cf1ikg7WbZco1iEKI
bqAXYJczhlXAyjjzI/AvUkhKkIcAtEnXEHqyQcOEjtEy6+peKQpWbXfmEHLpn3J3IC4nFUrAGpyw
AJ8SDWDEPX5EFENkMoAJkhFAhkQke0KcHRkXlBOFRDknxMwKNyWmJe6GsATCUpj+gDl8OlE/U8C3
yhUZcXOTCn5tkCrg3poRcGNM5kHsbkcEKGSPMEwgsETxJAYlnzNxJKPU8u+lFOYd6k/GluO5m/w+
2UspMVzRHG3C3ZJFzFo3I1SUcZNXnOWrmy8QlRFqlLO9aagGI3H1y/zkSD8sREcH3QSST1bMzghE
wswiEOCOWo0ISoSx/DwHujoxES7fx3cKadE35lCiB+q5Otkre2DD2HDIiD6hw8LRS9sd8R2aiGQu
lHcD3PVqJnkPmTcLyBoOv+yKeTJH1RLAjxXlsLORTJjveydTK7Ad8/siwbSOUB70HikSkyd2iDFq
xfNf0A+6rpRWzmb8e3eOput2g5+/PiaZ2icEa3bAFDYHRyeJ047g90+sIcbTkQRofcPWZOlA1S1b
DNvSO7JUgDMJHJTpWNsAcieaRTDRR1BxEABCwrEOqnbGHomL2KRTmVlh6Pi9EUjKf16YUnRXbOwY
n1625tybm1MT0mNvRsVcKRPtxSmTaDrFvO4JQ9KkYNreYMIIvACpqNECw9mSnCRMhvSJVgmxYQd6
HZJI2v3qjJYVZ0U7uw1d6x9hB6IVexvSDbkZQ1QmHEikFZO2VKkhoeuGpDUpRYxaJ+N5JRLXGmAo
J/Qq0Pr5oib9CDXr49pG+g5M1mWCDRqjpYBebr/1w2AMVATpWKOLZh/jqGNEalFuB5jC8xgWXSf+
z0+3Cz2hiypzmZhCatUot6B+T9+i88/JXhDRpekD9VJUNkSR+UN1Tyoc6mxB2aNX2Ey6mBFp/AXA
vOE8JC5iLiVmcyYr9r0xnWln3Pt+P+1AybqYO6jkm298mg18UkLLChNa25Z/fw+/TwzBrZ2ezOlY
5XDmXmP9lM8zgxCuqKQ64QN/eO6Q3zr/nN6dt0t8b3j8I5po8DP1OYyeNTUbWACB4HRFxAqOaTAU
31suuqfr/H+vi6gPL1yhVp8I4cg4JWByYWNZzbY/R5aPltETqhfkVdA50Qwu3g1uDzZxKOr7TnwX
rBV0yHATPv6UjFX8r61VwaeAnyDuqkrSIqTB4qWjBUYuJHx+hbBavEtafcmB/uVyYhoRaoPFisIP
aERKlLutJLdJxpoYQUwmyRiDrkiwlIiQ9SvbUupOvkUqo2SeWNypA0Cs9LbyG17gSzK4KrhQk1Ad
nKFFX9ih3GNoFVRWiVOu0ruPNaxidp7CcfwIN+YrfVTHjao2ApFIt5R/jwSlUs6GbQLJhyMKNFbG
ikK8JSDqC9aBtlNEyzl3gnpyFSZUkkHK47B56NG3M4g+nGPLweQKEXrrgwWdnclYZfhpGeKi3v5u
qOyUyyMVIMP1cRg4Kkz224IIqikYMqi2Ha3+uRadCD7imymbw3A+xAskVWuIP8VfA6Zwi+8sEC4x
GzBZlhmwHk1lYJDjMZGh4zBY+VvNEVDCKwO25gJmVgZUgNVl1oIr3o3Iqio/C2RQoeBXmp8UBWAA
lSgKaHRII6xSkH1ipVV/FIwhWy+8u8UdbeHkzrSFjC42CALejhckI4aymBVHddyPewowoiMdX80h
eR9pEAw9GCwUENrMORgq2yAkJV7/PvJFYaBJV8yJMSRGt3bB09yzOisgEJ2V8hqvG2evcpv4Av++
Bxgio59BLMhUL9PThqv4j6ewCZpitaqYyCVTDVdxWy8pg906p+DSeTpktbgzXd3piy6DqfBwRP5o
Uwz5H0vntaQ4tkTRLyICD3qVl3ASwr8QUHgQ3kh8/axNT/Sd26aqQMick7ldiiYXVQV+zvuGyBKC
Cncr+WAVZBOsFIzdhFWHbPj30+Ax9KRJsloBNqJ0e4GB0OTDI2kppTKMpJEWk2VxK1AuAG5girH/
EaIpGuMf/1dKvtxO4DISVcAtchbaUgzn4aHN2AxYn2b8cnZEVXsNVFmIuc4BfiLOPD5+NMmnIF2I
OhYNmbnQkhOJDyrJjkg/PQk6n3tiyHQ/GOaySn/Ptd+cg1105nSfAiO5jMQfIVVjaILpznroJAc9
d6mT0VuypkJBSjZmmKfoHhwibp4yo0BRSDLewT9FqKL52Uk2qcYkvcUHrE+Q7OX4n8qjAbff9HTl
P86xqxNNiK35wDKYOoqrPyiWgOB6fOx8prKVdj8Su22avwv4JQOv8nfiWcTz75b+GugdiEpzy6Fk
FJmre0tkasEX7wUzqpcQtqG/3hzuSkEdBJLz9Mmt9IRJ05e4D2C9yujUEHbix5Sf8xmkfR6ERWY3
Wev4TJxSyLLZvY3laTODQnNuplxQugSHARFz2Z4HDQEFFVJLyBz46opKq0zRxY0lobZOq45Bj6QZ
Myid9ZECEfwCnRkP96/Wo3THXDmA8EL1dWYJIIiaf2GTVin+ZAzuF4cbZYETdvkn7QsvV5XJw25H
jAHXP1pOSM1LcQr4IkpFvLBPgLnJwkKZKVhWiB77Acu4Vrj0B4OxxGldRw75c3EInUkSQbpbF+DS
RSTfQwTHyO/r+kx459kjKCVEKQ9nzFwEoCJZFWiqfm8xhGHotj3Ts2TZktzphA2JPYWdhKL5ua5q
OQPlEO96ip+doSAxGBLK/9+3c3xsPxg8MP2krjxg0Nq/t+M8/ZxbFueKMoWBluzn3QXp4pC07Db6
yGxPMZuYdQ3VOXCLkvFaCHf+A5FhgTnKNwKoa6GyVtIgDY60kRUPdzFlVCkUqgsFjGRW1XjCJ+aJ
Nex8KdBPWOEuQ0qRj1NAYKZQs3vsAVfUWsh21qTP0rtJCF/wjBDOUppGtWX6XYrdIQdedIku/ycC
pJkj6VKtE29Z5LtUV7yZsI3f8scSCy/Xh6KAY2+HNfap0Bg8i8OIMnQMvE8x6rG64DbSSaWruAN4
qm3h/mL75WJTY7BHSPxKMcBd8bv4lAy8w8cd80LTtzMVJs4x0LiIrv6Yt6UWKilnRY0m+pC/L2EL
kVxdF+/dqbZ4fW32v8oB5bFUjWSoY7OTS0SF1y89P0VkyfHXfqpHwQJ1KcUphWp61wX5n79iqks1
FWSUL9RfrJWHjp9gbKHItsJ04MAbFGyYMaQGbRk1rkjS+SZ2bK2/ZQY3JhR7fJl+ifWXkgA4eMPf
h7xJ0cYI0G57eAKGw/0fD4PeGPumO+T8JluXkJcDiv/VayyAWFChUN1acNOI9uf0wt4n9g2kPwZD
rZhXuyXgdxRjluQAVoCNIwPRV9NqYbOhi6wxCmot8YAqAh4lCQe4MJzQFbF5yIYbwQYwGaQcWXWz
X4tqAVAqo0yn2iVeS07++oR+AJcpimNqBKxsGJaBDH4N8k8pr6ta9HMgaXwypzq7PpXRpVVwV+J3
KJ/i0XxNSg0N/8Hin1A5RTu8rDAspaTeqc4+4Stk3yGWPRbtUJ4BKaI6MsvhqMxsHXo8fO5sC6zh
7h1B5sNvTJEjWbsO0TiNQKg4B6V2HD8kSO6O+ocbBKTQ5EnhgbEq9DJ8iia6Hud1dcglbay+iM8R
cyGtMBi6SmIpp57SjWLjPmFAiV8ZfK/MxhS5CJl8wDpHZRmcsV+fZ+IV0yL0Y90pzkpJDtm+8yrT
ZlF4aEuhnLclVWj7Re4tuexGBVqoFJQ7O4TczS6CU3iU7agcz2d1FGtSOVL54XI6r08d7CxKJvYo
gBMZJK7ojjvZ+ru+uVW3KLUwY2b5VIXp5apib3298MmNoN7nyNm0pRXN0DTNud/YEvc+E67756hW
YCaSpsPsbMM5k9p79Ar9Zo1wbdnxb9anU7FJDq1aqoPIIYmuqCpVsRVDBpGnTiE5k5z6ZWu8hDvr
TQVDIQVZCYoPB0MN8AyKFCjZpEHPFNS9Wc0tsqHnFlcSP82qlJSSm1OOG0lOqHzcJOjUem8d1RYP
0n2YGxQbiTJmD0QEn1ZF6rPOZbTt8hWkTR3uDwzXVFMScRdMxskQWUKoxdVlkB26kjJTbK3sZSmD
kOkrnetCnaSaHbT28RVEXgYEHOzjqNIh19KqxS+adpYBp+IsMjr9ec/w6NPpRSuswApo340i5mC7
t/atvR+kv267xMJKk+NqoYRSP6xREkSGYuM7UC7bXrN79o7Ja7nhqm1wSrKYskcUgQBZ0blyKflS
6lzYJGJAe6l+nszRvfTO+NrKtsEU9w8edDTixUGND1MnK7FGR/6kiVfXr7WzOsacCBTVxPkozOl5
sd5kpy91QHsWSND/0hCDmn8eFgJECKUCanlm1LIaU8ML7mEVpEcMPgmgfEvbs8wDpajgGoPLsoYY
UEJCHhJ4JG508SsFV0oqrHxUjlofROL+qNjOhE550FtSiUxU4SHEdkejokdp+qdHHT8ZpXHOnSle
W2q8jxXD2f7Y72L3HyP+MVlQchMLOB5zpE+sIOojtIL9+110sPYTSFZZanVEBl4HNS5qk7QaSft1
YIcBrtJmd2e7k2HpStgMEyNAa1httZNqa/5VJD5b1eJ/NQStCpvL3dqwlgOMaSvVa8JXo2/4cVrq
KBtk1JoSHMjOofVRpOAWdTQCD/VrwGgqZ7jlWrJs8RnVYNIQdtnJWBG0moNeCbuClKUdwaD+o1TV
06hsb7CKSA8tLx6MnezyTh1CTXLEx1irNsen+umuPYziSG//W6g5N2LSfxrIttiqQkscFi+P7rgB
8bRjW7mNGXXNJ8KZEunsrtSuSBH8jybW5ft3bPVYunL+Rs0592RIYkYlRfOdx1y2Do031NdHXCYI
zl8Nh64cDFO7M2eOu1Jl06/15u9lDpazrW1ELfi8z23E3cWi9RPdcc6wANn8MqkcdElx4+ijUfPB
qqr+a0TqwhFa4b7Rx2Ix/XJ3SVdFkmC74O6XpFk6/BRIKx5eKkMY35SKAMHqRIXYEBhJlatAjA8F
65XhHwLX/rn08K51h9wlv4JOnHpXt9E/wxQ/gBiROxTtCSWHQFR9MLpcPVBABzwXLPqrLKKbgrL9
JwbRRYCXTFI3+Se/40TpzqLk0q9H7+3JBiePlHwaqvW0rsvGqEpT95OEoupaSXUIYFSpVwV0c4ia
IfnXVpXBYbDL8n3cMDx7wgMEPYhm/PX0utv1S3c0UTcUouU2T7+ej2FIbgGgi/4R5yiZ+9R9KpW6
i+mHpVFVP2XtkKUOrl3FsWBkwQR8eveKJUvAi1Q2Klgk6F8Bf3Dbg1tzXfe/kmP1j0eH7tTjq4ul
D8Tzy69/LfnBKkWXcYVzJ4yEB51bVLIf3Szg2vqLniE9IDoTT2R6N+eGCE4A8L8+X2BBNdz3D1GB
GxUsgE5KA+uKP0xAWIfQBoEJHVotXPZ6MZ0kLTC6hiya5mVC8Q2OtvOJGbIrlM6n/txsbARN7vo4
hd2TX0GbXwEGU7vzCh6rQpgDsJH5GJSxVnL/uij6XDHLlOGQHqVOwrgDH2O2f12fvDsmkp3HxID4
0rv0NH9gF+IDiK6d+xDlaSb5KekqQrK4t1qNAoPmHR4UTZbG5UmZC+N7/LYPZOiOy63P6tM+1XHR
ZYTyDatLapTdsJojKf4yE5jvvq95waPJvz9gaqYvoozfwYnpDKSAMUYRqAgrr30cb7SbXE3mtoPV
U0Qc/cMtypzd17nSbHeKY4MhJ3SXEIdX57t6oHdiky2AiqSbjBoJr7C3G5bezhZHeXi+MUqmWJZp
3a5rOgU1aKV/XjIP522Gj2dYtI31JUER9iZ4sX+nW4b/ZBT3pb21y6yRPMiI+e49VkUytbBHLAk7
gyptvWGaDOvz5pat47svDBjJwF1bi7clWDyGVjIf+jR8YT9pV1EatJ+tBuhj6j6l0uA8EnFoYykd
ai9R+XpoLfbRgek9jCQC2UY1Vm7dcXUaPwgcgpuMICRPuRxKHvZ2Q+vo8AHrhh9mk3lKQBhq8z97
1QdOx9RdTBt0FAdzug0YwYWyczqstxYgpUDF1YBHaMFJstiHPkuyBLi1JcS7eiVG3TGSmaMgu45m
kHg5632wCFuqnhh0cLOz/jMkw9U6rpkh1Wc2KfHb/azk1KPm6ugxh5FjrXRP0O7AzxrpWLcGGXQ0
1Gp4RC7fsEkhrCaF0Vv4+KZGYKl5m4dlUD1A82byvJuPyWlTmJ0JAkPCmHqFg99MHgQa1oG36P5G
FYZbWk+kF+6OrDFc7wl5kXFt9qbYQjzWKgy/cbVHyBUPbvS1tnyIG2SdCF5CxFHyFjxmMzG13WmS
JUuUJ4vwhrEmAawDkPLo0y66e4Y57AfPza1dCg2UqXtNcyB89cWoGP5sc0To4tovV+PVi1AVZ01l
wvqam0Sp8UH3IOBNXIJswdAUpPGQl6aPZBLhE+yDBhATM0S2v257Dw2f8h9ZcCSYMQ86+NhvhiYw
XK/bdJv+/W2fnZ+NeHGbvgYlS04/x0J69O4T4BLi2rkuiNbl7plCzWhPGafYnFOPsGrgGIvEatBR
yHJYszZjzpGCv1wxs0/iN/ewsDBEUw4AVF9fy+Kq7bUj9BExeeZ4bbFU/zPBff7EJGvrIuSDUvKr
tpzcFh5Zk0hSKh3xsmJQ5vJLZA/z3r+sTt2p1q6MbyP8kGCHBQfv22iGWjEmiQmgEEks4PA4/K57
BTET1lboQDltCp0SGWePSbFX8so9LMKoCD5MXdkOasRjNYMjH4xc9XDXf7WzEUlSO19L3wWu60I6
knX+sTUfKHAYcbf+R6qT35iVcYg3Orc/0hQJDn07KZY+bMiUGT9gAjZ3S17gq112mZ9GgfppX7vk
5FoGtkPDm/MmFauMmOQRnPsoj11c734BXoUPb9axKvKnzX6g78Xrg5Wy+ntuM6eGrbERzoFeLSg7
yYfz9sl/4cZsktbD+s1WnHlZ90uieuepYXDkZchYC9XuclZwUl7DavuTVIgMuNjIibauD2PBCIfO
2XnHb3IEqPz8g6N8iuryAJVc4pio0tfv2ZOiodiqjqU9u66RIXXIloiqLdmjKSWGLOkfFPYMWZDd
sI0hJyDWF9f+o7Vbk7zSLoAqV9C53vxv1Gh/kyt95Y5+uhLJayc/XYOv0v1RTjWm2J8H9e4LPSyF
aleyK3TfrbQnBCrrQrP4h1khMKYbI9Iuc+aLrzE8diunAQVfkzVnSwOTc5D6YmF68lR6HXsFrID1
foaNaPqBYigE+VLND7QJmnV9KlrjNS41iv0Kez2vTnkGLE3HgSnLAkugCH5Z5VlOE1yLMDNtYS4u
fr2btiqDiyOrpYD0CpEOBiq5YrcSsDwm+ArBP369OTUj0YZWNi0Fj/CDw4o8IWHstR7uNjzJgg2Y
LjBqdnZUWFcv23ef+1bl0Suc3ftEcr6684kpirsS7McFcBSkdgi8xRnVIhE0hUENCfPVu42bhNDI
Bqr6vTStRDefELVQ18cYcAy951+KrIyO58WgHinS2rs27oH+l6p85+kqNHEcqauqw06vCq066jp5
ThneRDKUZCTD1SSze4wqQ8JcANp4TtlO651T0JwxEYRf+y7eO5nMZOAu0opf2wKdGQlSMeiygQ4s
hXhUY4yk/Rd0RRWFiHlonydHSiqNNaKIXgCCn//Scd25u5AGMoe8gg0/cuyTNQvqNALa/1OTnuCo
xGxWpF+sRKWo3P8p3qpf0IvjWC1JKah2MNOB0cSn9nVC0+1+gFU4cvD55NR+/+FBeEEW5LgOVaXX
riYoDQb+rZs1nTRR/hDCytaug1bQh+FvkWlKT3Xxi91HWOwy/sretctdw0+xCDKlBJYh3gXy8Z3a
ilr5/gEI7CEEOQTcYP0S/Owyr5vvNtFgVoOJVMh3JzjFczRuHFOZTFsdrcEp+JcNJp7v3QFV1WMj
mOOOS77R+xwCNUBU0Jo3SEHjfWKOVUlylM8o7ng0BbA87XkMIeNW1CbTcpzadWxuv3nXfCxEb0+C
LE7DxvTFVC5ejmsSGj04JSCfOkaa2rTQLgJMDWtRYdXs74Y0QVwpyhMeN3/H2nFnmAIJMvRNtaDE
c3KeoK8rwmA8GF1+HGV/b7fUy3qlAM3dfpy2yNp7mB/1lfXZoW3QQ/zdXazJvqSKPDoPv94vTW+t
4/g9TbnF51YV+133MtbLl3Ce9Cu4oQsrOn0Ppy/2BSKWLO7EZtH5Jr9vYJZYK+cGS8c5WQo3/7is
6jrKbfNo7THIrOfdej8dg3kBJWKmRqii7DXqduKbyNlDA7qi9aTHsUghg+UEeqtFN/BF4Lq1wWTI
M839lkUGHeUR9413Y2z5EgRjegIfyX1+lNMKpP5dDFdvt7rJIEJ2zoLUUM2nuAU5IoccTjxDSER8
v4XwgKmSbsmROmhvd802uTsG6Kv2cB8cYgIBJregaJqSq37B7UxaPhHYAsCFnpccvaRAIugO9YrP
jQTvODIoNuuJ0al4COvMvyrKOlVn0fqKwG8aOR7cKEm56McYiOVEFPbKmpbPJTP/EAcFnkMciiIw
mNVmVhbKRGEjFrdBkylGQ2y49q2UZsm8htdQPT+QplZTTipLsqDVQvv68xWcrHQpLaqaJWG2/9e6
RqD2VOjvlnQJKHL2tK2LHllxaBtxyRJ/NyIWbmB5NczAI9QH947SYsQ9CFcV1M7WxXeU+K/sv5o0
qLj0WrKNV/0qeBZZsteQCEf3lVyI0lJLiZLgQmlRBnZTgznkXA4qzvDdvfAVfo2o1YHg9bc82bXE
/UtgVWG3FiIHRNgu259gSFOe28cVl/HUl/5MgV7axBdlvj8nreGnowcu05v99upbD/DdCSWMQnTQ
E1DywwHcq3VxCb2hkFeGE3gEZS29vOBrnQmdpRVrE8LnS4uGVpsFKRT8w4E/sa31sVQHIMM/jFgd
qMIFrhCwBf+f6xzH7RhMRW3qix9RU/6xnpNTm91p0kiySY1h0CZYqqZJXVi6ISmN5DiqxqW/ecdI
+CIr3iFgpCOW7DzE5A1JDLrKon8IbhtxqnJnv0hElNmOyYfhjf8XTSx+XbASoAw0v/pd3dezpXhZ
pV58NvOaWQBgfUMlzzt6QXlGz+33hVXV6MlY1uid8Uy/HAMX2yHYdsXW6v2QybqpRNhagj4Wh2ed
A14Q53fRqvy97SZ/KrM3/aPGdRDYNd4slaItWcbbRbZn7OVxlZFbB3zfD2CEpvX9u76s+Ww+y0Pa
S97hS7czUqBV2eOHtYvAoSs24X5iw31BE5wJS4DzNqAJCn4VY/5+Mx8W/PNEaLWW8kJLDIFiHji/
ihLhgvGsqPYQWNQYvGFrEBHkfcqPdFzu+jkgAjP4zCfTMezSqhQYXNZDu0rF3sk9ErMA/G6tIraO
cv/+MfnOnZcyNNlq5UIsUl5XcZNANWzcRVQMJXfrXxEiVHHVn1F7PtoZT/qrd2NhuQzO1I05z3CR
+o4sqSGVUtKYnjClgfB1TsPi8jPGEHqA7jvA3BziMsJdvAqY2CD+tjT197qFwtCgShm++ftwNzsm
GJC36B5ZJIE90JBHRTpvFOPoWX//Ky6bclBsk/rcLtY80GmiZRAtrj/jOxNZLxY+QxKYkGjz87hE
hRkpp5Lnaxff11fGmGA15B3Akhl/Y3/IfU3AFqgWQZgrBcq835JdX94zs4SZvnPr4aprwblCgN7c
ZosCurc1zP2k3DZGCFbAcRPIBXq/PYHNlVD9ldqYM8oTvJBMUS67jc12RTvtSyCW8d97RD440jOS
X89dlfmIb2FRJYV6MGbivDjwy4jnvSKT91INKUBRtDgG86T4hzh4khMDvVuU/0QMMDTPJj9MsSqs
pyeehtFGXO6FJH35n/ZhgRhm7pHOzp0jnkZr12OeYEJDHUDUkrUIf4Dm7cZIY8Yg0BByzPYa9ZfJ
bA4De07DO3CQ+yilJ9Hn2q8uUdEuhGX2sGsINdwngnd28sGKHa5cwtm1nhzZe/aOIY1R/28EHFjN
1nHC+MiyZKLXMMm5TT/WbbSLCn+76S6axynC7l7t79o+3lgb6pRmVKaETpAvsKOUrCTz4XxdnFGi
4gkfs6FfAL+wL7IvjreUhaTHsqhSaWBU7UzkYtXkzm+7xBgX5g+Q4LZfFJLXhiLvHDw2979PDEa9
YpOXh1+Y464NKvZyM2v4WYI7edzEeOWBRn0GZeBUAG8ePsa3JTEDETsO8HQbVxzlJcVfxiAp2BTG
f0NSGAPMJ3WmEkTbcdkrJMaLKScmVtrMXsEeefy9wimq94zZkbkJjC+0ark1DbfUY5VptQH6OE29
7KBZiGd/XWbSOyk080HWMG8fq8mUNsZNTGv967J5hXSyqzz03eJ032HG7Prdmk/n0b2mgVtN85JZ
x7hKTdmtr8oBEzBIEWdU0a5bnFxHDXidLoDAF063Fl4X20G5V5lFOWxEzXoz4+DLZGJzDwYWfCpm
FpewArBo9W7MpLr95b3X35tKHV3+Q6naEyFOTAuYgBjNJ5lz5D7JnDLe2opXZKzKIA+qhKPdvUev
6p/4vdSpj+utKgfJjpYNm8vv+hqTPOnx5h2yB5OjXVmX/bJ/JR2CWoI00+r4CSZO8Ao4PMNkq+DZ
MjFhshIJRQgV+yRYFoT2zglPOISmgshSdBwFCAS53FAqtcn/Y5NBKuog3a9Qu1hovqVWeIIFv8bw
v+E5vIdnaomyFxfZwyvOM74k+x6LERutMHN5qvUUUFY7xeXBaY7n4yZ45t1Se10dg8GqO5pVGTt+
iJt+Zc2aQirk8D1838z6+MHOnRF3b5Wqit1CnC12muGsEKgsScVlfbwLqamH8KmdPWj/GGWbZrVe
O1cWWIbAjrd0PZS8ZGOACfYa0xy81nqFrO0fWU+BWlr11WHMu0AfQvDxbTyjwWnIktwhmiugg6No
glLsKngCmzBlgjgfCq31a0yxCqEe6122CeFlMu4TZgpHGAmDVF+9Fw+/GwInIm/YuzQDA7XZ6qbx
eivoU89LY0oPTxA4v3q0DtRoH6SDXDYuSQEZoSIlMD++sOfDkbAFvt38w7aeg+teIsIL2yyjnE7i
0uD6rwgtz3RjPEFDMf+GZDbcIFSI3Lf050qIQSTg+FevyRHyjz55ZJxAI7iMQXmJQKLDQU+acpho
YYaEN7TAMT9kvx0hlUinRUJPmBl6ePKoEnQeTN4lXtq9LTFRhW8QFwncgYV1c5ZbKEGJ3YRW9DO3
gq780I65p3mDfVRub6dnDq7MYR9ihX6CA4GpfMY57BodEuZr5l8kL9DhAooKZn5By5xjBWilPQpC
RE1PLrgm1xGw5WtFTROciihfKB+hYCcSGt251V69ElN+r2GRb8E81JVT4ezUwY1LADzciuEn+cDF
K7Cw8ktuu7i8GMztEcc33X6bxBYCYXbBhVBZxpUhzqW+Z+pzSvFqhJrlXF3+UrxAU+bdB/efNPjU
KP16XyZE8ce7NaFUkKoK31Att2lC+HC5+q+lQYvMPcRVrOkZ7VyYLYet+HppC0K/hA0armYlyLKQ
W4KQTszo+FFLXLH1Y8nZjWgI+HaldzLP/DxIzYRTMF04jL7CQeEi7+oukhC6N7JZDlgZXkv1GVTB
qojlJyC6JRI01Nsg6MGHjWxsUGhL3APnJ2pPjQOlASCSnUjAyjhSIH50aPB3/LmGZI+6oXUbE2hK
xJ8ksGo4+XhjHhpejzcTJ3NrCXbZdZCLyDmKupbRssAwN4XEoJVEp4iuRT1Q0/JflB+th8/5oPO0
qeREfD0pPPovc0TNSF8rI59hl/UluCiaJFX8ichTDnhPYg06Dk7meHXy6kAnPIu6CKrLjJVSSmkN
Ahk5cXH6dV5F0YS8m95e1541b62zwSbHySYYlhVmywPBR97QUfAMsWBQbZ1RQpFwOESKu+IBJ7Zi
zQZEbzSkkvqF9vMIueKJUAMcLahCnr2MTgvB19HlrzA0RD55p5lsHcon1j77vVjJr12krbFvVIhw
W2G2TplkXx7zYAOnaKGkV+O5Qx/l1pdNTIIMVqBv4XEp8FDy0DZRF9NZ+q8llwwKFplAq/V0JX9W
FIt4QhHn3AWcP7G3J0/CIvye3CQi7GrTeh81Ed9xU86PUgCQQ21WvjJecRHzrSxhNFg/JTXVH9d5
yUJELb0G2oP94ZXR4Wy5d0FfAEWg3VkPyTT6+KAVis2pdlacQHPIKcEF+oEL5fQr55EIHUg01kCy
2zhRYrcfP38sGjQwUXGUqIPQ1uRjBONsBhJf7GIUdC20POwRrznS6cJ020MwzZNSP5DIIgSHtXvd
bHCJtz12AEDU4vg6zFEhcqvmQCSbLrl3DQuXQzf5/ZO6gDjZDBc6Csw7NLiikZsEorI1UPZj0vB9
qS+TnVNH7M8VZ9sbVvhLs/VgzVNEKnh63s4BvwnmpnEoUOcqBlpaSfSa4smJL2b4CV4/BjLwNYHg
ZSbO5TbMS3hYMAoH3oRhiCMjboSCovkBKApIQHXODBDiCsfIYzKriM+NuT4BhAU+K7ZzcA6wDVgo
gxnaGTTOl+RbY3bDD1L82y1yCmuUgcRR3J059r+nU/FIvfVEL5H0RVEJj6LojhzrlYY4EBcL0IGP
W8O0YT2auPoO7jGsOmVnOVC1XMdrA4EJMfVyC7PP5MNkuULn7dx5JbnoGIvTkQPshgVFEQa5W+jk
0ABnSDn9bAW1TiW8BEWA/y1NBLPlfubAMnRuuW1BVQBYRI0N4YtR3VX4YrNFQ0JGBnHhaMN4kFAO
eXXpcuInlfcpvCUVGJnOc0hi+/C+PlEHVNkgC1wvRA0sEA1Iu3LrENM81OXKZvHrQNdejyy7L2CS
I08olQe3M82bYqQLgGLklw6RDNW4y6XMZ9HQLI0zSz9oTMqW+QIasi83BGM8WPkYnc6C8bY8/gem
yIZU0uW3W2CqE7Q/4BhzXWGD+QOdHkXMNsG8gCMC/y/FFo3NHm7t7XT9C0o6sPldjE6s6If8UxeN
OI0146J5EcjpJdQzFjYMzHGI1ai9SFjXKdQk26VRhxY4OUUc/PRKuxmvz1YOjM2+B9y/2jksdb+w
QZbD38NPbZCPIVyFM4PwGwNYCudZMYsg/8qjI1dns+2CZd/tMgOnuoSP5rn5Jt+FvnhuPoMb020f
ZqdXmZxJf66G9XDbz4IKEiNFZRAsB8ahKSm4LmJy5rbdIzEcd/f+B/OLog9HNqdqtgXYQTpwcaoz
MOEsaqKfexCrdnPwjksiBzYDhW2YMzCFCfB3qcRuc7eL8BFU/ckvufGPAdzvP4AFu4mYfU40Gwlv
QCMf9OJ4urBwLkRAELParoGhfBgqDpRBjin5cRwabGVqvzZGcibEcTc4DZAigN/LmMDEKiaBz1At
h5rDjcDGaTCo5mTnw1fntT46A7mODijzLkP09lC8Vz/4Utt429kBt5I9c+nIh5iMkI64Ny/1z9He
3Jt9Fnfo44C5OU6txWm04zsRK0dzNvckdS+Zl/gRM0wxtR5dAuytIgNP7sE5yhdp//g1O+VRM9z7
55UBIGgR+fq1D9EXwUhAU8i3Vbk6UdlhIEn4gqUOtv49WN6sPihnT4J5dEYAYGgQcXNcus+g5mYB
z4ibxg9Tbl6k9xv07MxQNyZz0pdK7gdvWnSIuPoV91E3LzJz1ABkUSM+us/B3HuMnoTHfhbvtpQd
g6MXdCY1u8UYF+a+tIsfkgZLbPbAa83ZhcDGtNVoE5I/3pKZP2ggthwtix0cKV5G2HInTdBTpL3m
uNna3igaL+7711fV1jB94ZtR15opbd7ZlQFSmFfqzclMQ4vReoBvq0RXYGVJQ1cu2DO6lcH+Tgn4
dEHerxMYqVryNkyFstGUA9HFRyax31Prwtj356AMesyUprd12ZpZks8q9hz4GCHjMzn91dfFh/mM
0K0498G2deWsHLvpooSPiKnX6KjCklu0aBMaREHiqOghp1HeAtWi2IuKWTfsxiBF+FXkBj/YNZ5x
MLGfjg6eASZtymZaLDlQPEbEOsIuFRFOtwQMKqCnIf6JCQdnjAGK6uTRR4VCUBIdATG0UZmS+gsR
KEk8pQ0l7Fsr34s4WgqEeavpMis8n5uXCP0iI6/YoDbECtDQLhiW2mbFpY1ngEzNYczBFhQikkE4
G55n1PlU6h9WtESxHMzJo2KitRB4DWz9sFh0mMDAOBMNNLkPJdenXxymSXn5Xr/BXdlboRZjcYZP
dz4Dz+ee+Tj7hcwkN55L4vC2/SIM2Yc4rjtgKTaOuvca3WHZiiFGF6pjBlTCsmKz5cbjvflUhKxz
PvDET5Goejsz5m9WAiJDklVYtB/MsOseozSC5CanIngFRljwtqs5KqvFp31G1V4bNf1ziAqFCAca
17KCq+L6ktIrKo7f6/Iyo3x8Ej6r4AejwClXw7Nz2IDgLeatnHFpeBae9FdXKx8fbd4b0JoGkNRS
CX6aKoFTfhrhMXrgGE7u7wGESxogjy5Dr31Gs37Nz+Ie7AlgboLlArxZQEWktBEIrdhxVNezM2M+
kwo0IrU4UY8M3pi9liRB9BQZ96TEP/aq41dynrFPLYFuosOaKpgyvBTVdy61O7mpzc7H2iPMxmtb
d/xNDK1KIUg3mZtK3t+1StQzDJpxUiL28KObqF33Zhf5FHRtUEqd4/DYT/vPwRsjZdSY1ND+tsk5
35pHv2Rek2evPgqwx6ZeYK5PLc0kHdw1FvJA1ti2o/nnTbsBZod8xTolDA3rECWxDW9WObOUWbg/
Mgq9ab8OCGUQVQi/AxNcFN03I+yU8wYi1wVD6b89lEZ3lBHKkv+4N7th3Srm3iuBeDk14jSs07gc
7Bnj2CSk2+E960RZB9vw1NuGT0r68NBDbh1XOO5v8GISQz0z83XFf6xfnUKRoWjHzMrGJWJOTkk6
O2NBSSrLil8Za1haxf/guMSSEefrh/VOmiPWwr2/bc3DOqEmZhbgmyK/DniOSxi8QetKqVUeyYbV
IN47d5bMdFt+idBoBkBczBztIzqxK7HmH79sBnBfR3LnFmBHUd2cmKWB80Sa589kS7KKc8QK/bfb
PMma2JOzYXR3DFJ7eJVl2rlZe4eZbpk5Zzt/MeJ8H+5jMjHuFCep+V2+W+BoGrs2PiTzqMnz1mL4
W2beOiXzwUnoGIC+9DM4M6AeRqfIICVvNA/fbBX5qOikfslOSSg3XAZy4+86rfigbcZu2dUNO0Ad
9tfMVq/ZEyVnbz87JA00f2uO58DMt4PLDE0O5jsOtrhXPkR4NA8eqSD8r/yxzg+0TWZ1WmqYZYbD
sBZywZEP4k6nzeEJ8F5/1R/EywBy0JN7N/17z3aUi8sGFeEM0TUzBR42JfoF9V+GCOXLKneMMgYY
g931gMQEEiNIwplcM6+b1x/ReCfHu+y9IojSm0EcDByOjH71aRcZAu8XnLm9QxjaA3SEdEOkyn1I
egewvfs2+z0Ma+Hy6BxJUmOk7h1IsFWsmp91zf94j6M5uAOE9IzW4W8+Kna46LUWN9Q6JQ6EpyKP
eEpihE9xhs+bbJNov0IitWdKKMvv13kNChtyIFYi2M4Mw14Rcfl0kMrcuwvBWTmtnE9U4ZeqG00X
wLwm/HxslNqUy0JulJ65pa8YIkXCGGyO98SHgMza0xS/O1p5jBNB1f20n10UPXaZl6R9p3trn1pj
dcBPizlTb+S2QDiDK+55kX96nyqwRNXdR4QPnNBfXmmTqYivoJdXwB5xsvzQZlhDg6nCX+7UoeHR
t9/dhKPpRlV7rHFlYcxpdXiyG9AGeNkvVP5hEb8uUOcRsoOyHwELNS5tcgJQyaoqOAJtoSe3Sz7G
zETlPC6a7HsIcxVNi+aH18mGySZ16d74qD/r9Y1PegnYDGhF3tARlbD6Jy0bw7KlY5N9DuscpDF9
mTNG/MadD8ir8UT1pJx83PsdFB3NmsbC7RECMtZeUUbMG8Ue9nIPI6qTi9LcyFBJPn8VT7/DbKDt
RiEGHBo0SbdE1WeW4mZizPK/xqzIt72tc24Xnm462XqN4ZzZ9HbBsJ6UIP3dJkO0xDBIpzol2v22
/OSJYRStw40z2SBxhVnIgPtAvegbj3aygUHe21DzXlrALc0JalW5g8Fdx/kYFim/OS9aM0J0/D03
YPAZ5MmQ9d5xbnap295+TP7y6Plxob3IyWhhVipyTc7KCUh9U8XPTzvNZT4zrMh+GKbXHdJ4m2Qd
jncjZM/metdjhWepV1IO6TbF3h05xUjr29MECNSd8bKrCMwaMS+NEoCeVqeUe+Fp/YR4rKzIA2Dt
ZQLhLAfoR5yMbpqQBdb7Ky9mDbcDdddSCDIJkLVSBsi5yZDHsQJFsOlN6WjRZqLiU6ta4iQqYGRE
0AubDWkF/KB3IQCiEvLM0IE7XDeZU6RAn/JTzuLfTds1nTbXLnq4pCLwEqgmOdjc3b7R+2UUNiTH
dGjL2IC29JgpyU10L1VPc3ekCkLUTCXj4IiGgETz0mt6s06JEgeggf/weyJ8Jlu+s4v4A8QyJNGc
71Ykh2IHexg3NHLEnVUmv3Fcvf5yxrQwyc8nGHCR+TQ0baiDqedF1zIZrZrWqBwiIxwpLQ7/x4Cl
nWh6vk9+YHw8OxjiM9kcCh3meX9ZDbPQkzxLmR61X39wRNskr5LsPB3VzSKxMQX39pJLcOgnbwQf
zYenX9LwCiQ+PjtePVSObJnA8qZXZqAE3CNd0Mm9xctew2zGOqBsIBV4NUwNRlhQTrAz3GKm4dIy
zaf78HJ03k/ivw/unpE2iJZBZ5waoGpCKMSQNXi7tQZHJCDjUov9GN6Macs4jiBg1jsmjNZcvWCn
0trObuvM//rn3mNY8q/akdKtlc5O7pWbDaXew8rr1mud38zKmN0qPtjnBJLOe7LbX2YlZnnru9n9
e2dkyD67pJWGt6310vDs21DZFCnakqB2tJi1vKSpi5nn2zv1dJAMz+4bJB9562BvzrjqFbu3jd9U
F5TPCArrJFEwwbRr9Em9eFAVff0eTXSONKCzZKSS6oPSuL9mFRmv+0rGUrvJ7woh8t9LWs2Q4Av3
0tmGadPZxluoG/s4nE+Z50p1taewOtlHcBxGP6PnGz6GZ/efyexCoAZn2Bz8x9J5LaeuBUH0i6gy
iPiqHACBSIYXymAMQgiRg77+rubccp3kY0Da2mGmu6dn9cUDojcrpWc7a2+/TG9QEIrt3aN7xyFr
GeS9LeEEhhsU//oQ9zYOiG/mmtXkvc/e1WtaHVLIw/zonkPDPrkt/zHInRfRLEgBXUaadChZGXDu
pU27qEDlYKorVyTEVBonmClhctUnm7ERolAD1lWUeDMHa0Yc7wK2T9AkuVpJNqQe6ZgZASvhasI6
bXnWD96VqH1ngw3GL3MsNOShIk8nOZvR5v39TcWzLKaetkxYDfxeZE6lhnfUIPGde4BBzAt3qIZH
kAWoha0J6x29d1AfpJNHlJHwEcRgiZwlRV9Z8fuvE1+nOSnjF7mwOq3IiF81OJSG4yBw69b/VHCn
Z6mOmHfUJm+q8kv7Qm8VwRAqly/NVUQZERtDST493tkIOwSgLIda7yxp1enj+C9j09/pg9q+N/m4
jPcpv3MWYBikm1KY9N6WvVjIFOWF2KMO2vHlLXu4JYQvV+0DbihT2Humy6GUVEv2gW9qm9hfHqot
it/WiozYRjSCscEDJYiYEjaXDgD/G4PkxdVcdMznVJ+NhoS3QzMDOvOgjBES2lVZ/JU3IPDjcoWf
CioGp0beuKOsAmshQBTZDjSHLTPO8eJX3aFsIxpw5er0oI2OuS0fbronYyNQUL20lECTfnoCLEgW
yQ/VFkbWq/JsqIWMQwjjPa2HNQQs39qrgIvGAl6QkgEemInHex0YuBbDr0oTfAEYs29bOmtZQ9oW
E8YCigeDwTXTQpyjshU1a66M9kEnXg6h27sGTdJqfFY9JOHvV+KlV6elDn1oUbIP0qQJQmSQPYOa
fE1bKJ2mRrfFjrR16P+MX8FNyYaDM45LpSy9ltMwD++9Y3wavQvLWF17ahPd8POQ3s78CF2y/au3
ZQNA54DSnHNJI5Nw5aqaMboG7d2LXj7ZsSHKGedGRL+zCovjlfV0jEtM7ppzelEnVEj4nf5pRkTN
H6sGBQIooChzDDKPTGCW95YBX/YasBqjHGAQtrQU9PhzCk7CrsdWnfo0twLkwtx9rqIo+uN82Lyd
Qw4soRxyWchiGcMU9ujM/9YBcsl+Ke2nAL5Oho22xYU0AHWkQit89R7JruW2pqjHKLtv+1WH/saI
xC6A6lB4mJ9Vf3bRM9hF0pCXzjG5oypvuoSfqMP1U1UKFsg9VfAqC7p6+OimPtgUwgiGiGb2ztav
Uw2XRtdEKNiWtKXmME+TJfWxDZcErObUwckMu0r4NTe6jW7VzqKnV1gJvj9HtiLUIB78D+2b6Xmo
Upa3PZ/LHK9u1gKM8YboXJILdfon0xtzbAzBTcg/SV06FIHs46v3NfE8uuca069uJ1SnLcXNUsk9
AwPmUrdIK9lcRIT/1a1TQSwKk7DTfU2P7Ep3InQUdFcGCZYBSANJYrCj/eQ1UBvaqkNaznvKP4gu
kkyiGyWActp4dbXJ3sav7vvnzDZluGeaPOXcfJE0GrhT7AcPcD+hDx2wQx3TVdCIKo4vGTXJdIOK
dIraevR3zNif/SevlxJz62d+y62jWsMlPgTECErCAhJoOlDxKaYOFIaZSVx4B9fgA85hx91xCnz9
UHNMY6r3lIF2MicNr14x1NaxYu/jxKa6+Wpd4uunA/THlMNcVfF9pPSd/GOwi2XgWIGT2NzMtf4m
r0QnaVmbJFitVu7W5CQlX9yMmzhDnT0O7KjF6MiFUh3T+ltzs/YI77pj7VmYnLDLrjKOycKiBCPi
3LPH5PpnnYC4Q17PRBHqik6rAc6quM4ZSZLNz1V9Hc97wo5zYe1G5YzD3sULktWIitXh8ihHnlet
28+1axK5LWgh13AV9OiMYF463DoN5rTG209FFhhY0SS9sPJJwNrsvTicSRElb5HaCdjEadqnqG1X
tySl9UHm1elPjCXWacaaPs0OcBi0Wu7XB6fouNIJ2gwuvgwrU+84u6M9tjepdYhSrk+OWJm1dtai
Z2qs1DvlB2IwAUgluQTF+0NzCp6GupOyzLc7b+DMeLWlplVtozwLr/OvgKIpe92yThEXN75wYeZu
9aTNvK5162GK2a0HF/7z4jfIW208MCmBtLYTAxyyYjaDtNfop563XtNzdrD1buamDmaTelsPc3ou
MSHgVlnNiTZeFPI5bvyyF7dgtQBjUuDVcTpMBl5GwYtZTZr2fkW8lWx5g9SaPeC9Wj2uUYVipldH
I0QVD7qYs33y14KjUqvFF9VcQT0WU3jyd6uTf4xKjxUSF4Bg/cMs5bpOfqWkQOwBk8peKpmSRvq4
4lInp1k6qc/TyTLYuRVmAY/zMXv4j6iTVLbmY8V3BnAAL6AZZiFyFeJo/+ED2nCHuEM6Ki5qol0D
5/pu4RqJm6duXoVYS7fZvfjN4OZ3HExEO06iqfpCB/Xwc48PSNoB0Z+DRYCbTzotc+dq4uziJYsF
VZxc0Tw0b61+p/+IiBSthAqqQSUpeqUP3s9Mr/pXZqMBXaAdc6V1O9a8TNjtB4a3HNVjxIwMk7oP
PMiPlTSVlH+V3js2ettubWTu/44+SWurJwBr2wWloZQIthBah5KqLHiRpqnlWk6Hzn+GcjkkUj3c
j1txK66FUq0ue5RRXHFipxKg24nFIsm3/YbNVI08BANdX6YURpVv12m4JHdqRGOsHy29Ds49Hrfi
5ezp2wjYzLqMq/Qjj3Zz7AfgN0pzw2QhvQMFETYsXxMYuHLYwG2hPkLnRSszcsQHMGG+IUjnD3zo
Xli8mksMbOu4HR+Ins9E6amTLa497A1CNjHGfDdKadZ7wZV024MHkkvtg+mZW8waHmKwnOeTG2uA
SRM0SAkaHMx5L/ckabuAU7bIFHhyvG9jVc4KPqfqn1+c4yRA7JHsSIT8O3YJnjiBDXWGmELo+pbB
LSILcJKdKyNdRG1czVgDwmuqqx2fXVinGECwlzoaqcYMTIG96+5d+U4+OTOZGqTn9rlXeExx5+59
0QqAoD71awzklZF7QoCQSxxQavFDhZc6HSYb/rQRAUz8iI8EWLmHRStjwRPpH9bXjRHtqmZOLrSE
O77SHOYQPQcvdghMId6qKPZLul+lf9jpW9g5ccbiFEE2YRUhGcvwwRayX1WIndrWjroS5aCXmI+B
gzsvTm5jphumGVs+fIzKoMqjhim1W1RWEuf4VNo4JcuxQFTy5hMOJ9PoFkmNc+fBIa8bq3IAXJNr
n0+1MOBNrcEYTXTpXilIJHWpuouGb9iP4Jw8uruTee8rzLgF8bV3JAtDz0LGr7LTDoV2L8IleAxa
P3gVSFbMoNiJSQqmdC/kmDzygdd+znqrW4/xtX81P5GGcwDdz/1z+PotxycsZ9329DivMllFPQVE
gJxBzGwWojK1gzte4lvWRu6Dq4x81B8cpu8+sQ0qnEWju/tu+V9keeY5bP+cw2e/6hfYEj/Cr1Hp
4Z6GMPsbkhRalQx8C8/4TArqTIgo0+irV5KYId7DQIShNJHA26W/DIha+eiMwXx0qe1AVoaqg1QB
HfVxcBkzTpyypb8CpHgw/+IphDKBPIbOTubfkxs1Hu5+DRwePkYNn9zZOZCZ1yc5ueyDUgsOyu3m
MWt3m8EOSrYa7LrqGq/chHSgf7Vas/PwjEpmlIfXXjXqgMeX/inOwgGe3PyjmCj4WOmwXr2gapnj
QyN6T+BPScDD3DP6lcnS3BQsGg4dqE/o5aBFYlR2wVnDu4frdD58XTjVicG9C9bFL/MU52GLrK/K
/SlMBx5QWHycxc2wCI9xY8XosfVEMVQHy6PAeRJJAevqRvTJmFCLEW3D7IX7s8Cp/mDr1G3gDTyh
B2wRnPbanAur1zCnLZJqwBTYeJyEgGNydfqRXx3EESuWPSEy/HwBXxEXApnPmwNLLRtmYUm/2rHs
2PmGCcsHbsKGzmJnkcLQ99BxsG+nFrDLk6Bs9fQeIwEAR9ZRHoImkChVSTslbE4YOR/+2C7CYsHO
xoG6453fjsgLw+ZTCM1OvDRjXj49HmbY4tcR/gpmG99tQp9+8P1d+C2TDUjrUPKwwlxBUi89xZSH
+WVwHAgHaLnVrqABJhyRluEDWylxPIxL+xYU/Xb4WFI6oeIJyu94uGxy3MbLWr84idqgLbw3FL6r
geNTkC9M5damSgpSbjAnpckvWwzjoujLG6NO7l0D5AJdYSeXt/YSCAU0iYN2oRoSIDMVZV2RCmj5
VkkTcW8ju69ZWZImmMjxxnjhOe3DJ4jrfENvQ1ZWv+nOSl52osfc0oMQ4x8O9yxrfARatM6Qqx71
HbLM4+s+5XV/jXWdmyOxctzvJ6nrlfvfj1XZcUHdTSUGNXzktOrVROLd4rKUiEc8xz/VGAojzLNP
J8H0D+++hlnrlfFp/aQkpeZRo3LqXrpthE10cm2HGtCGuwylFehi6AgfVe0+vVeQRWXQcTMnd5qb
IrzEDf+ADCAL8yF4GadpMcwIU4/E8NT5eXnYiIphTuYqmG7v8pD9YrOPMwJgzOyxMcBbHaxkAtnW
HrTn7QFO7Q9/uyGQoOm7ImxETDRX5nsg4ZNs0yRP2pqXL8VDpLC8KMC/lafy+RW1dcBxshT8++E3
CkKZrJf1mArYrUIT8uNbUhyW0tJWyEwQxtJSX1NM5sEzHeKmKO3V0QsTQF18FOXHmxilJhQjxzCO
04qFjytgHv5rBR9DQOlwunptSgw6GKY3+iTeRr/ltMeEQBxJa473SP+oErjKk/z9WwfmbtpEab+1
wdegaUOfE6zLKBt3d2wRcALGuAaXrdHEAel+WWjDKCJgMBSlkOxwKvelJGFIWYgyuNUJvXV0LEPV
ZNaREPrk13AWqCaqZGvCzbwHzW6OoggMK766jV5JdyiFulViryvts++uIO4Sl+5m/Pz86/y9DZqj
C3GZvJMfn74ky+89k/D31L/18RPACG/v/9QohlCRl6xusexRiv+xH5Gz7G2K8P2TCVc8uQ9SXu5g
FbBncRJWvZw2Snn1g+p4+vP083Ke6Kf7qiUX/SEkg7zopu/bEFKY2FWG2wHM3L5fYLjXGe5/dJii
7IdcoZYdgdTjT71sAfiRKyyy7it80N2bWNT/qppyY3iEKPbB8gEGIQuUpeirNdTfdLNUyI8YnOGV
AXkNH7w7vePfJm93+VuO2igF3Zd14yPvbu1uIinXVQ3OtsNfb9Cu+i9s7XkQTXvpw1b8/GCmJwgA
dQ15UBXyRtSEalZkvq7ytwqiOHYw/k1ZHVn9zkdHOrlYDuqtDznXRzgmTHMZc0Ly9cagBIE/L6HR
PebT8rxTOrY3mTNNfKqveDLIN1pEH4UI+FLHQuxEKK+YK3x5a7mnz53uYACW82AmKW9UEtEiS/qX
lmr1JUwTOvKR+UF3kBowoT8ZCFSoqwxvjdiQG1NbP9ISPvLjNrymO16dLCrrPhp8nyH+lsUAM4uh
F2U9U4yPx8K0KQtusFNPU/8OvqrW6//eBcdp0rEqwC0Hv3OZHpGS86d0hHz0hcugvIa/3V0NbhIv
VizStjJMvWrNeh/AXAIMK7iuQJ3jVGFyZTLa53pjzQy9Uo0B1tDkWRe66mMgNENBwJR72rRHHjfC
BtVMms7qbiyX/DeuMgKIgY77P3oOVCpiLsEqsG79VHSmKE9oMRQxlGFP3917oBYDYMYwYVW070B+
ZqUOMdYX6Py0K0NgZVJWfc7NGWzA1NhC2ThZ49SYrlkHjO9HLykbGwmNt6g4+vNZ8MLlVAAmcReH
HmTbPx3yj7zmKBsCR0PXB5aG3pdaBXn9yC9ABaOUVCDt44dySj0RAwm/wuZf1yofR6q0/nb+zk8H
xRjYO4bB81rAA2x2jCTgAOFsAfrNeqNat4+K0a0M1Lwcp2bqgzAVQAEsU6+DlMkDeRaOmtEXGBV2
G1aFtpFnF96dsZKVm0YTLJPQnQprS0Hl0zu5GTicBBHgKHyR1bikSUpjZsggUnZ37egrGAeIhSuh
KeozmpcLmpaRax1S6eUWmC6owpaiZ4JZlAIgy0/lEQOhVw2XE/rLuSJJMbougZpGcxeDlfLrTDBH
UKzE2OWg8Ag+QU6RiDj7ESIIUjLhMBxVnHt6neH/A4dIez7J33MCiotwj7IlOKTUObqfJjif/yNP
rIqxchAKuDkoe8C7EkV/kkZCeSIzTvz4LHtXORdzsK/AC50crGfv0loCVDgdcu5GdzQoBz6dSM19
km/I5jwN45Xih0WcZNyAcFqwKl7H/5Fp4Y57BMkU7MXAfXC3G9UJ8WFU+nsOHZSLBDue5AwvNot0
yPHCUbuzxT79O2h13yXx44GkQ4FRRfkriSXuNRzFOhM5GT8bid7pH/NEBBmjPCH802G1BPF7+YVH
MAD6EDz4MGCqObCItd3Ivj3rAZb0OIH5L6vgsTNCDJjG5gh+TTDpNn8kgdSo7pg2qB8/2ZTokJiV
0QKbJweaE3AkywHJs2IHtSNZjrfexT9FX3M61vJFr0P2OfVtYff7HMXNrhBuciniC6XPsIruqfBJ
X7hnjfBjIFyTicnnH2xmJPnEh5LYxaVvRKn5QT95ahkkySJ5+IF2xq3J3HPZRxN8iDjaONgPYAeM
CNcHQ8uw3fwbfpI+SJL1HnRoIqO4AZwEoAuV0yFSrN3pa/JnTDN5PUKlMVkKhuiFEb4Sfe3TmVV6
65w0JoXmi89Nlo+m2o5NZckMPlvjcRloWV25bCHRdGgRNKJY9xEJb3iBlhy1A5GKMdmYqfsROBrx
VYuqDWYEH7RRwKX0kMCAkQEvAvcimEqJxTo8KqEW201F0zYiAAR82DEbK8lmRw5G6sNIwuN85pey
MtXWK9SWJulqjem1AybJBBZSxmoPt2Qxacho8TOlD+HqlsJC4TTz4QHAtGllzG29kz6QXyCttOwh
AWLx3b0ngI9LIyHdKFgst12Ho+Xac19wJMAgxAhPXaiOsrEKLxZgpuRWo6GHT/FLBP78wdx4MgNt
wA2SMxCj9WY2697aNI5wzKRqfkP8oeQs6X0Nw02EnzJT6tYl6CAVhvx2pVfEXBN4CjoexgGwfD+A
5yz6LUh+rLNJQL+sz9W3uBFmIg+wYpVEq/1ikg7vEHAiannCTKHwTtOEUWOG6Aygg2Q0OsK4ps6L
XYkVPHywpIiDwXm5SXe/AwJDWnUYtciqnZMY63/RO385g/dlTas9uMzqmGfPs14HAIHUChSFCTfT
uSCLY6pnkQCtX9b1G/SuuqgubqikdrSmeYTHv9P/sinO1qXf6L2oZaCa4epc1whh+MElIUoXHDao
z9kD0NghliZdAI28zQzVfNpfVEWv9oceaTAgbXKH7x+f/K+44exmSLx2s9dwCw7Qp2nvEfp12W1N
tiAv8xZVmcaCxhLnjnnFrwhHMMJUI3y6rUVrseUHCbz7G7HpGesq7SEmyycZs4ItgoTkNLvIfIuP
MPoFdUUEcFRhZOO7vZuW4RcUCPEg/YgwdFrXx2V/y45CDyoyFLLj0n/2WpFB86P4npnFgvEsIc5A
sZsBt8XaeaH7xuUToFTSl4rTSfji9FYBBkz03zKmOwkIGYIylrFyWG3gEAj2fXIgA9OK/QfgoRyw
x0JuABz8SkI+xeqkcYUyoY8XLE8Woh3KBHm6OaWg3pVp59vqjZkx1NKieQSfF65NnyPu9oJAsD5Q
hpVNYFGWAfd05HLZaHTuHDhBdCJmvKxYa2dCV8m8ukW1+S26RISHSp3sBGYC/BmMoy9wU4u49XmL
8ZmdWkLVp7M6E2+yp+/IDZl5oAx1vu79qmJUdJ5DEriJjhndsA64ks1BB7CWv3ZthZ3V/sn/tyc2
mEi6a/BTHgMv07USwCq9OkTeLczY0LnePnsJi5wP0IJSzxDdD/fBL8LHF5eLby4fsNGB3/4EWCga
lH/pvKTwjTWp6/+yVpBEhNXIY56YaUKHMYlfYMDadXEIYdTZwzjyOPRE+bD9AicROSAGR68huLWC
EhPQZkjowy2KA3sx8Iw6dpEcoMIbmDenyGAY6WfFnPJF1vzbfHSUiiMC9YCeAnySwpKwx9PJ76qz
fQlsKTN89KkgQ0whSOYGc4q9Uiu57mDBzwYvpF9XAKkFxvDyE5A04cIdSI5HeMeZTQj9gXTkxhnW
BbtilmRoQjLOHDZwE0QGVt6WwYMoK2TKQD+wzhx+atAMhgdtKAqtA+CBoojfKRz4yJUIcARXCHFC
NRHcPY1pxzzBMT5sai4eGEbTOuDpMH1FtcsYR44ZQibh38+gt1hLcwzLIkNBQBpBKrLZLh6Eg1I8
UCLhiaA7jBR3sIpGiFcEdXN8onwhjio5S5DTsD+zYxJJfzDMz7E3NsDKGBjnjtwVVlukHG/fYxoT
xmi4mCxMWEn+xwrBVOoi20pUMv4jWPRe4I1n/T+gHMQh+TuTHGyoHjIWAok7wC4XyknUReOL8BRh
goQO6koia6eoB6LFI1oQBkYoN7gGPEU4IxXGaF9Q1Jgiw4ULBTAuoSg5QGLay8BBgo+zHG6EORn5
EM3LWYigqEp62swdJqjgwK2vSSLwjHenicclaKM/y38Ex9FDVMgcmjREHQbK3x1EYX2gg0SqVjrS
nT8IhtYVe4SbYX2ofeowOo7QFXzO8zpLKAjG6DhWmoU72xu0qFui7SzTGGEroKdo8O2kwWa87XFj
FgQW+CiCObhAOD5LNnrkibewqwwEKejZJmcUsRtpEmojUM5InkSIBJeJFylDRC9BycJY0b7YlW1v
o9gjI/LTIlfwrjNHlxsk4MlgSigdXubXE6FVLuhIYS1bghKrDm+QW2OEdNELDSxbqc2zhegl1AL6
veNzhkQLnzaVp8pPXI4lBfZk1QDI9uzXkxKnqI/pmP/AawZQBxiRbubBhR43ljFQueM1kqEWtajJ
3sNrAQ+NWb7C8BdPKrmr7roX9yt5co44BtWZ8oSi9htPJtWwVty3N5wWMxWw47DmTJsehp4qIqGv
JbVVatgo3Yos61RuK4807Fo29zCiegKF0IllKTfgujPW9ssuiYb5oB7uRDv/QDVmj0ZEERIR3Weh
bENhyTlzXfsQWRV7zo13Ktl/Gpjp1GHd2JDc3koBX5OfkR7pDQ4r89cd7URowuJ+t0MZEAucRfCD
IgM8s3SXNCe5srHARnMv1GxhyllVCwCkI1SKYt8u31cMg33ezVQJL09lynBTqea37N8CCxlukRpr
edVWPr4x0TWUlS9WMqy3F70+0Mi4wn7V0OXUJWEEl8Vrh+vRJaibDFyNsxur/4zSxg77ZhbBnDxG
zc+Sk3zCcF9XoG5lIbWfNOKcID9hI/uu4GRmN8MaBE/DXeH0wsLXexrryqhk5PpyYeZureXwFLSw
Qrua96mA6ep31VWg2PZulEm13HcfWRzI/HdGPi1n4AP2PGArNoFilfeWVEK80Ypd1jZgrRRX8wUe
m3L4c7hoG1a6oidc5YRVTDxmu/IoVhrUCJX4OoC3s0GPs/5hDDKNkAhYG3la0CI0VVpd8q8LY1V1
V6rq2vro2bo7mn1SfVbaz6n2tDI4gn0kyuI7fLh2SpEMSjRqL66uwgeh8nS2hA/9IwoxuFnr/KPP
f41JeAHfw/1cUAARM2MqhYiyLMNv+PCUB/vI4fUvhRyjYBnt3Vd0hmJAS0nahf4yrsBRTwiD0V8I
NNW8pv4sNHyYw4Z/71F6klkv4oGae160/MqsRplCCmbeu8Wv3/YGOScnWFx287Zd/7s20bIxRdjj
YR++sSWOOWlODCZUaZhPLiuFCafZ7susMun7jYTw8vf6CmsNa0mpkHeK78/g1GZrWQ50CqMtqdEP
dfOkNFoBXlG3OxfiI2BinWTODRtBhEZkS8iyAlji7tfvF7gfNVzYKF2t19Iql8Srnf5lhr7ji/Oy
n/c+ipWMvX0IkXTaQTehhs1Eb/WM7m4NwWkZKLb8TumWwVdhHdtmjpo3pA9rr7rKUTm13Nx5Ftbz
83LwAMS5T+c8ecS1nzrUb07Rbg/Oa/BcVAjqfrdIx+oqKcydy6BIXuPLYP97G18CFf3AH3zT04Yp
WOLs1qHu4dFwrrglpda+Tl3hDkvQ9X36RJCeHAaHAdKg9b2IHuBedN0F3tzZBk3OyJ7OvWan34ak
eVPq5j129ik4jtt/4vjvTmXdoLIEqp3DWMdq1s9+tskleE4r31/T2zhHmvRCYCkSR2knMb07yCZV
dFuic4t+Zc0VsXy7+19egaShag5O1BZ0sCCiFDm8BvmgEWLLCsra384pDXHq3wDMVCk3aE2nhnWA
zdMlgox2vBwZeGVxliONxjb1b8ki/K7idXqhVPeLwt4V5lDUVMUFXqbG4hARyyGsryCRAA0AHse2
VhgAs2Tr36f30oEytWmhFQq6YqMJDWrmmXQ3v2nXYiT970Ed3V46oQ7ba11lUtP8bf+2Eg6y22w5
eM12o4OYzRv6v3R4HMHKHyFHz2FhoiR9UhP8/tStU0XBnkKypPBk8lTD2ZmS3VyChThHvrwiWaLH
KyAEAkCBQjp4E3RBXeo+BOyj/Qecz/CM+WmuuZ2ft9sZZmPw/sPPMpZy/klRHaEKqsq32UI+3N/1
yaP4LoUT97tFWQXmRCxZRCtkjCPqKnowFCGZ137aldzvTYvYM1ryb0MjZuDMg1v04483rVJor5px
/nqjxAIUOQ0Mbz6Xtp+n4iHyn53AjoHwMQxp4gbRMKkIGOVdnIbb/LEdL+PtwPgTllmFxKC1kISL
MvnC7AtQflLIzgAenUMUw81rcMaX0PDoAKnCGBQD4WnKlW7HD1rpIcDzjnAU524TPg4FslmZ1gCA
hPwrb66NCuYF0DkddIGyeWrwRy1nQF77J0qmHtOO2Mc3yUGHVLfLvhokdqwXWqXjjIx10pyjZoOM
isgH/PYvkk6yoW1QGzec/Uy1FLvZl2FuLjMwDAt5EnsPu48kVUQzG+mDhGGSqyA7SjdNQrka24wQ
Ki6ooAJCIZU4DGgvDyXYdmDRFfRPLQzncxPJdZdyjq4HLDaYed01gBbicIJbMruuzglKrqdgzJk7
GtKqLqNb3TaJx/9QJhhDZ9FuWzUCuoDt3mn5p9HZ240guplVYidgp9l9pACvo65nxyMgEXR5NRGo
gESSEVGAhxyYRILl4VS7uF87JSzxZcDuQjq5xe9r24MfjHKRxgQobExLj/Vt36AOEJJOMqAGNDMU
wvUQwAKCCPDoINRqUEg2X47bwbG008mFLRpCH6AbVH54nRRetqDIwAB1IoiOlb0Kgst92lir27l3
9rZDsk/7zskKpy7DsQEqf/fksppdIokagT4nklYPkjNwiwbPtYS82PaO0X51w9FzAGbWTyeNk7Pn
Gh+03/yUaNec1+i1I9e48q6oFfC8H4DhcCzZhtSrypPBbjjdW1QeXjGB4xgB0gX1qyT0ne4vx5Ko
89ypXDyNDNU4oElQdAegzkOMSoQIRe8w2mXWPi6Gp8xCwsKhG9ewpFgIdt1ZxIdLkmpUOuhaWpNb
CNCo+DiF2+I0+yS/CEE4cLYRsLqdknX9Y7SJp5SjSBdKUISMTAICIeMg5EyDKprP04Dzyn5OWhF7
j3MeIgo5zNG9oKjJcrMC9wcpFxAndcgXU1+AL+w+lf+A5OyaMO4qdx8w1IDgIn6hnJFSI37o/0NJ
gE64i2WY/8uXyi5vxIFEvzVpDQ6UKGZ9BYRL74YuVCX8B3e7MKIiPF/NPccwvIEAGBRW17d3ABgQ
gJ4zZp0q4myiEeqvma8PttzjqBiqnKX8Mi+j56LTNh9oRaqMyZvDi56I7Pcci+yL9hrE9Ga359kQ
+ELoF3TP4LI64PIBLDRDxBkg/Kr8vFrWdX6YNbE62LNK9u4JKOSLz0udy+gOPqj8pjmozY9U0qY9
3gYUHByXidmCbFkxrRZ1og+Q1rZZUO5SYfCR10SEETu4SDYGA1j1Rveswt3FFN1OuFNCCcWLlMaM
Down3dBH6NAZhaqk5Z+AYTu8+YdV7RexE/iMsJ+W1eiB/T2IPRclQdG2t+ye/CeA0qo+aHIMw/gL
yUbRM6D/O9pyCS0+NB1ZFXsUcHwC9NczEq6MyTuQvLboAQ9P0h7sfz/rAWryOzgaAxBK5b4HPiQY
oi9silAz/2zSdARHKNqBo6SVLFVjB58KPXODgI3Zqn3lQfPB8/Qw1vRE/ghaz8L16cXXvXwvARLS
BGCKahii5rBEf79dUBek/aN+cnOgi5PD/lECjjCkH2CPvaTTJ8gjrutYyHLrg5ph1n8v5LQIMylY
bvTBdS4zmsuPlkE6lCAiEQtLXWuwwzWqp1rBWT08PGTZJ6GV0V012GM+wAPUSCtB9attKydegJ+A
4ADGUiAKWsfGxx9gZb+3mVBBYCaAQoSwRNFRjNI50hTt3cFFRAyxBVqdqANeI3kikD1JOOATjAsg
EFBC6S31NBh8Tlp0zdDsYMh77SkMlzBlIg4g5Q+9sqrRXI9nClvAZ7I6JjBK5af+gHR7xHbKiQVJ
SebetA8zHTKpdZ9Tv4hsR5CW4asGSO1DFfefWZ1CfdA5/bLfN8zeYixSFG2qN1gnikQWSh0WrHEy
eXEigkQo+doCY3PWhFmIrpavhDDmNYMeIcTakcB++sOLmadxAHoDwSMm46c8lforcmf8sRKqdML9
YHELHg+lI+ZGhyFktfa5sQTwTGGXRAfU5UNSAod1IrIHNKUpuIryFmXTlLiPv1AZrSSV4zji4jYs
FLZLNk1tuk660IXv3ANHoWgX6WbY1yM23ytMeJW11po1ovgJUvqcaKMHraISkvXIkTPZxzA2ND9G
HUIaMlPUf/dafnvTYrMhSncbfofE/IGukYMCZQCXvBsomQUeW5ALnNBLGki0sugwP8zVwhVHChzN
6KFGH1s1LtLgF+aijq6LskRgCnzB/u9A60vVv2SgbkHe78QS2zadzi+ekRjMzSpzvClOTeu06VCz
XZCPY0WDcmFzxI14G2cj3NDoP1PzMaOYXejkeI6bs9vwHvcvfOEg+lfx0vk9OCF1wH81kNM+HlF2
GlNAgnVbTYb4+MhhtPUxXdg3MVRYWi1crL4wDsAuKhWogsFvlSQ4rmIYYYy3f3gAhzskxY/vi/xi
yt/axbqDmKgnr2y28cKEFn94jU+ltIo7KmhZ2n7JQ6XmApMCW5aDWPeBqucRBt0YEVOXLHvcbp0a
r6+pQS69oL/p7Gi/e9cE+JzYBl67CJ/JNUG1ibzqMgY14deji1uOKiKEHlzEVCkQb1q3X9T/TKJN
h9TxU18AdomCe0RUkm3OLOEyeJOk3QYGU4XgpwHv04hIt71gAaqCPT4ddzb/7MA7GIOp1WYHi7km
PvgPNuMK0BK+cDKFpoSqYb/mwCpdijUveLe38N7Bl7cRy8X3ifQLcXU6pWQVECc0YmOEflW+6I9v
DHTUgEpQktas/IJx5sHtF4Ft2OzhdO7edrYqr3AetgVULqc1KktqZOlfzrO/aIbXadqnc9zTRtBd
mE1siKvfOXYrxzFwMB1WT0BBkGoaItFpaqhat6QufaBbYhiq3Y67nCoKO3EU5uAFrRVUrCNUHs4T
yCMf1iYd905q06eeiKiiQcL585y28Soak4w26UDwB6LvbanaSpMt8sSW+Su85UaVqrDRlHoWTgQ1
fYWeL+2F6r0OmLykVPCfXIpIAfalMhuPOUvNLxjJEM3zhTjh3BPs3mIhag/QxsuJypPVofeYjcdX
kDaXNAsrrnesCvCGV+mRmgQfvwdlX2ruckV1QzERLLWRZHVboT8gwHveHhv9T2Go0T/OVFLxr0Rr
3XEICg6oI2hwOBtj+ECh64mZSLzDe5yRopF/cEKaeBzu+1e6U2FT+7AYLEhV64l+o+o854PL2xY/
vnG/sz/ZJ22nONTEV/qTrJvDT9NgWBrCzD4cL2XtEw7Vbi2k6bCLIRStdj2e198tp2ceUnt+2/3u
UrvBplkGqyWGy52PoV3qVoE+oyZsLG1mJjKywZCDpdwAjqJhzd65QkTO6/REcY/fOzwaJgeEIwE1
zWzGF7Cp+tvc/xKpnX4L7L6nBrnC/K2i4QBrI44B1wDcO7G9rS4Y/7ng3RU2Wsxy27KzABe6UGZH
wP1evPukF4NzVJ1fw/eQMoJhW25hya7H934rHGoYBCxO6yYXsz50t9OWLL9rOE+t738GQm5mO9sK
xY9tgDqknndrm5weFCOW35duM6wgyYIXAOirEgdXx1gUcx6gYveyKKUYjaQj+frLwdXYohlahPYg
yrT/Af/DqQW/O2lt6NpltzYXmqqBKWNkTWiLABpkAICTjn10bN5O6WHsXvZcAH7nz7A5vP7RDZv6
/It9Ro2nQk+w15/OmlXQhHTwvqbP/hYUs7I6rC/zyoyU40WyILqdMSrrQba4ExC+mMFKbM6ScKjM
oRjWcPbp1Z1HfHKvSF44kUk9UHD2jC94wnJv1fZO2iM6QrhTYqQ5IO1oknRV6p40AhQeh0ScNNuB
K3n3eBMvx60Nz1Im7QWFCmv2oyp2oK2Zz9G9l4f6uZygFVYEFheOvDI9sIjqc0CQ7UT6iX8KsVSy
CAoo2tCEmAj/SuTZcGpkX6p8Wo4NsjBAOFEO4zalSNd58zclmK7bQg6Of9ISVhdL/+o+B7RNmqXo
Y5SHK1YSGZJ5t1kzIBWGzlBcpERIi5tTlRAzdQxWm+r+SpMECiEDOwXyFx5sDs5lbvSSNmEJJkRk
7dvJBYKnPv8U80CtEOdAHYLokLol3mxASwLy/39hmsgsMRrH2SWC/1ijGlm66xl8COo3aGQCFtEp
iqeJgoQDJBSfmklCQj4eq4moEjDUQeyQFA5oSyIppORmPB6Tb7Mq/KBD0s3noDJQyKpvijIkWCEH
KSB9hC9TisFjG8djuCIFPjsOI8JFEnkuHu0PdegJEaMHGYSOnM8Tn0wUDaMtncJHDMWUMlaUhjgE
eQrzkkTpNcqRD/3Nf0ZcMK8WPsC2ZaXDMkqSYL0JkgTSIsmZAaTOED/MyWyjIiouGMmaAmHduthZ
tFs8sR3FT3oEH6o7aA5ueN1sh8FjJX0w3A/KFcaV4qk25VNiPQyVYqkOts1jqMAj619LMkLGXSwR
cSGb7mklLeXWU13ben11cXF18VO8OLhA4K6IovRqz05/SCe6eFCzpbd69+9WjxI5mLRbuNaenGJE
IXGj9EFoUbpAy7wlcigUysC+gDr3j+gq36A3KCZEAhQD1kHq2k+pOjCiHymmZDCYnciFsD7XwACG
8OAg734ROXHJAoWUAJ17IjPRYSN8Zvmg+SJNWddtpKGoopEUQfsJDdTD1s8J85CMmgRHPyra/BRJ
9/MyN/ByElimqI/2YGfcBjQhb6d35Fey+I5+p7/Rd0QBehwzb1mUJkgNF8bFoA+qzsQyKqnILYSQ
qpOrP5l7/9F0Zlupa1sU/SJaU6R8DQkhQKjrFxugVIqC6Bb8+tt7uOd6z95uC0hW1prlGGPmauxF
Egpadl4HSTf9csoM3MHgdVBqD7gU8BwicwSyYkthhlv+8hBtgZDgeHhQNB3LsCusuz9y4Olj08kG
BkK6WGp/NHr0/cW98sEeyJEP35cEAFqNe4A8+lx/Sn8QV24KSaEdmbJCFMncIvzmE2eV+pHrbJus
3GHDk5/VXl/pOGSNSL6Qi8rgPe5gdWFWvqEEQGnA5Y5PrMxx8+dceRDdUyFJNv2pFXUeON9+7gdG
g9/n1ln2InEDN0FlppTA7/SC3InvU/98G+fIQ3kn38s/CwkUzzXV2/YUKYSvBtfHvfd6nCLOePZU
MiOx9aytRq5ucIU6iqksYQ32Y/hxVH/XFCcCIbbcfS+eooPSztDOF5DUBXKr9f3Z92jNgpVuYpSo
Kzb9DsFWMJ1n6PaMXHfoAAgPwNMyO/zARDEUVeYAZAHEfEdC0LNf7c3b83LzyhCGfB2VHv5jyGP4
NgLojHC7td0LlwA8v4OMOzPQ/y1PGcoW/h5RJYhv31DpGP/2Bx9rnwmfAoX+i4DTUl/m93/DeSX4
gIvraIJzsnxoL4HVOk/8OWgCcP+qcZl4214utlcgdvUZDZh2NZ37uk3E0ZhWjzosL+t4deqmUfSZ
KHIqYDyKUEkiTECsqxI0O/zADfD2sNnk55ed8UfEMBNnqt/QuPA744wy/kTns8O4m3XcZkI7Cm5I
ezOyh/oqOkoZVpwQTvorSHSL3z7NaI5WK6pHDixvRtApYRlHT7XlnE+sRaMYW2/7O9W4Eqyn5VrM
wJtOZzwcDtH1P6D1suGymHO+4zL6GySkGzVa9z9hbb7kQSDUKu+ftYLWz73OpzGoxVcuMIpQxqXr
XPOelLM9J8L8s0ejds+0h50z8ResDUoeIDoLB1b+K2A5WX/GRuSarEOTVbxG83x93g5igIZxHHj/
zG9Hgb4xbnaWPoN9rwLWnYfWWb4zRo4VZKzbkCmnXP2y3IRPYCNgPm/j4HtTNHma0ZAZMcNhrcmy
cD2d2rjJUkebDZmQalGswEc07G9Qm0KimDmtDs9gPiRyuyz9ptHwATdrzaGzZpCXRmSRqU+1IpLz
fPT59SUKQTjpXq897SBCh0gBjYOPiBpchtUfQiqobeFS9Zw9GyKTyONEqXk4HC+XTR+QG9/GkNwH
NQPy6BKjaYm4rdd6Qo/iFrz0X35qYT90oaO542/F2DO8IRSw7cf0j4Ea53Z7uv7HYnNiiTGwq42R
rdbUTqxVIRpVWHf6gRDjuos6xCwGeOfjCkohUGWBhoiuUUkDGAr/h1LYmqVpt1sfJSM89GnK312K
+ZRiFNWACxXM0CRCFCSc0fxP66MBlTxMfOOV4CjCmmgh9SWmPYJsujj8XeaRBlDCe5hS0S1Y8gFm
DFCrmC29FFjbJInjGMNVEvDB/6fSzUXu8+kgGEBGfsU42enQ4XwTL9H/aQJcyqVT9k8ljON3dGNq
bId4Wgpg2Tgc94Yumaf6ltmKt5Hbseg5RQOGkYWYpuW41LqmByH2AtaXY/YngAqmBGyg1vA8eAid
dhRjREm64jhqR7UO52AfNobN8bJTqw0dm8CcahHvmdHh+Vh5kopjoEYL6HUwWIMf5Wdhg/UbDV6R
65wOYgwz7hUjy420OxiYzVDQQ5/Xxm6243Y84HY5HmhzDYcw8smoGGw4RmqLCSZYG3W/3FVSa05I
Xa97BE5dHlwyCGJO4YBpsJ2LDNAMqvwV/f+NYJVwx4C/5nOGTnKILPu3p/MpltiFkwDANzFSUeeY
MCJyJgV/STED5vSdHpEJVf+hmxU1h7UNq9VoDGtMJl5qOg68tLa6jdzcP838VImvOYqb90XqROD5
GAlZQqZzzASbcVNmA3rptWx+MXd5oi3FJXqTXCjrjDVFojPfYF4vKiMMhAT8OcAnfjV+yKuTp8fo
b/pMvkBt+aMV3Dcj3l0mC/4/SADMZvuIbRaxorhvQjsWXq+F0Nuhc+jcWSpXf6Np9ozuGPGcfPZy
+kiY90O3Mtff9zT6UnEK2UP+G8B28QtaQt0Xd8qe5DzQVjKU8RFTSqZlt8a/E4DIMdNnE60SBHN0
1z1YCIaFb7UM77gdE4SCs66AoDdqAew2ttz6SZuHqJXswq7aF9HAAAATkfcNSrHhs8IUQMR+BwAZ
6o87TqHgkEpz93JGbAjiAxzwhlGZECqvyh16t9j/AqOOHlQ9I7TQYjJfMERY96a9HvEO7wroKh5w
PFlR1paw/BW42ClyGm6R7oC9SIsU7v0ei8pk1WyZfuoZgLhAKDkg4mNpjKyxBwT63nS11ht4RbSn
ahxzyPFAwk6sCIke77+PX8Wyrnui3PI0T0GZYEpOdK8JlmroUzUNqQxLHwiBirD1jF8FlZEl5Ymt
jKD4RToGhH4UVUnVWK3uStznBYSLLCrKKT4scodqZwBg2Fr5tqm96nm7OdYcNp4qDJg4Q2cInnxI
qyAhgY71Ea5QTlik+86iDtQScyjJ0AdNLwPEOo8IGqVmWbP4IQL+WCPMMrIudnL8nPGxUNsKsSr1
dtI7FiPieezH27HBnyABl8vYzCDberM5IPXvlEsGdsxvuBLncJ3j+8+k4+LxiEVhZNL7FGBo28RH
LATMMjaIFOBx5CbwDrkgdkWvZwDh5AkYbHw4aI4xEg+ORmcULd8x5qFPfsfnYS6mnHGDV3lZvrYe
6QvEn5fmjjX8dacZWvIk1/dX/xhs5zo+x7Uz/wBHeAgcn+S/D1ctQiYnrNoug2lCB1jQqscqUwse
ECUBcGDCHQMUsi/eAqzIGOlDvsz0c6fiqfHvFPRnBpw4yD7fwlBtnZWDCuXLpFKbEBs84+7fx/wI
4kQ/APCQ1ftlmhTlF4YMpMXf4OmXqO0jZmoMIz4yv6DMZObsiROYowQj652itHMy9rj8algBzfdc
ezmFTwEQtWfqO9RfYXgDAUZchfb5LX5hnIVF8j5cb7FuKOVGFfCDvBDKjo7tYuxk9jbjcx0RJZbe
SMEY4cTEF8ldu+yx8I4LplpE/+KP5pnqtsvh3ARE6UE8XFNI+3UmufAQrXozSoNpEXkMeYNJF94D
oLueKEVmY44PeBh6/LnwgSEj3BT/1A0aKhq7ogvDWqGvObSy/B8x9BDsZ+8Rj+3WurlDsOfN4cah
E8hcVyL0EAK0iqlwrrZMmIAy5hXmg6XTBRUmNXwSyshD47mfYudcsKxGbJlH4FsnHxFvPmzSSCVo
PkM4OwLquX+oN+rMZacPEOp+kWW0H7pT7DA6jTImdWjKSE47UWe8HDpCSYFsp38Umc4jg85ZWE5j
BJHEpmKGAN/b1nlHbijjYTKEAE91l4C6Evkzd4i24/4DxdV5h6hDywAe14PzyBs+IOL0RGSYz3Yh
pDzUTH1tblo+bZYJMGCGrcKAmR/GC1+mTIUcMIyTNkWl49SBbfiebvKsqQNOlNU+LRA25XEAWsnG
cl6oY7phqgyUf2faxaVxZqoAIcZj76XccxdWoLR/2vMRh8rYOjZU4wKSOUTNm7l0DEfgCbN9+Qrn
m5krfnj7HrdsORgEyjABSoDmJouhidJ4s0Hym134G1SYpkM3KQCfyVOmfPzD3FVB3BmIlZOFtAFT
Zv02z55BSwwySh5Q7nYnMD6Fvc6Z4yKZJeNx5pb5Fc+JSRLAqMiNx37c1imLAnTN1L2HWSLWYc73
L4fEFeF4csHZ23A7blpuITYqV5dMYmc2VcMXY8PXXooc9ffa3RZw9tyk/FK86YPbfXnh6wjD9RkI
7LgbdRleJod4whX2eYSNYQ4xdSYdDT/4pXK2fL5fdjRqmfnZMTLJDeVYVN6TUVtvHA9+xVktw+zZ
c7Kb0bhD3hXVotq4Ri5DCkQIyC+Qwpw4Q80NJo6Ei2vBZnCvTvlpEEJSTufqOafDDS/2zVAuBKuw
zq6W9oEvairuJsLBHnwJOEH90i01sJA8v43LS1U9OM9dEyxfY5ceYa3RGXSgi5eu+hO7P2xGc8jG
NCQp2aErYUcT484H2BY7vV8wGTIzT3+fUAXndndxe5wy9AgifH6PKs9fY4QzNEM40A9FbcZeN8E8
oBlB3PHg9XVAcbkrhdIuKYBQvKZu9HVtNIXzXfd6/2o9fQyhgcVB632DHjXRnzon0NQsGY3Q2mJE
XphWafCAU8TFLxAGNMNhFivtLDHUYplvtXKQihVGDfA7THHaXfKQen2h3kIK8ikDLPFmdpezaK0l
uwNNPcTzYDASinFte6Ike79cFrG6oAXBOVAbWSSh7FAsh/fyGxfIDVoBlfOxp/ezTXroXAGx6RFA
ztGi77SxJANWw8KU8QyJ2NYa1B6frn6uvPjpeq3aQBnVIoIj352KKtVny58uv/hc44ysulUKY75p
qdVsa6CH5jKtZLNyBkamZF6tup+Z/UICaYbVtKrjdNx7Nx3lDUnlVteF71O7ItgzUOGlkCmzeZkV
X703Y11rcVw9lwPJ8B4Eu2OgGfDj1ietZBK08RrkVc++TD55hXl4j4qoL/aoLNRoIytNf6PjnKXy
dw9A4n4YyKzGwivhe+OB9XOn2u/sDQL6P4IM0g3cgKmDYcpvfY/uwQH5gHSblJGtcjrw16aaKrvs
yv4Xs/piKhQQ1hjEZsuhiOgVh7PLVAjBr6IdXUKgOg+/H/1ZKiAPID9/SQ1OPEJKGBpQJs9wuLnO
BxhqVXihn+0K4tHT9XSuwnDRHNU3KnHhqNdbRKJUZcak7zCDQgabdFSVhArZ1A1OPDW96TdmwvST
9s8nOiX8dZ8oW0Zf2O3s3+hffqpjBMBB4g66wpNv4hAGUGCVaQsrnJINQ+UL6jGep2cMMT6EyITm
N65Aw4zHqTV77NYB28s9Jg34SNpkQk/Kwt657yVjfuL3tarQpkhKapXj/UjSvxZtHFHuQ1IJkOQH
TzWIyWvLfOEcPiILZYm8nAI8pMBFGbZnHfFhWKAv+S9TgeBJeBCC6RQlh3AedTCiaBAxm5NkNF9v
dsbUwTDVRnFGb5uNBhc3fVxra5tj7K7Tz/iUxPZKRWvpL3zUXphDxcNy5tYu+orzDG10fgOGUctK
sWf8Dp19/ER5BwPbN1bJikU6/W9MK+4zPdaP9XO3wJhl528Vpu/En0cMu05Gf7nlBTH+/Jss17el
8Urwhz1Hdhvv5hhXvbtb2wtxJhAqpJMQ6W398Y7a1/xEFvyFuDZ7vZKVGKj+1TpLbmRcG6sneQyH
46Fx8KGZVQWtRuyifIvxG/GwufmKG2oSWCx8DxCpHIk2eWrRIKX0Jn4ToTG45lnlnbaMqQnWGY0l
hc0gKOzp+VAEYk99h5SCVjDgKC6NfmLNjMZMY2waRvpGR8G606Kehq2szoa/aoVpHTnwfZB//QE2
L6DHBiIVf3ha0HXwJiWQYyDfVEmroEz3taJTgEoeoi02DbQJCCaQQZhj8vGPonO2LwoJhdMPpoX3
+wrksnL6YB6sC47Df+T4LeecOBG6HByGnDDXurbskP+DbUXZDNQfwrAw6nL2/cX2kBXem2VZ/4/E
T9s9oLK2B06DG+NWUNYLRyJ6gFyB3/BA6PG66HEQJ1FUW+BVbIWMsH8aZHNNlk2cpeDrdIF7+QRz
NQY+RP9TrJ60NX8UNebU2RFq3C66JZlhIEN5BL+AJa+kkH7s0UweJKPidMVbyixx0rrkRRNZURhI
gix4k4W6vFV4d7o4a34oBItvEmgB3If/VlAiFvId88iGlja36ATU48Yr/dVLsWgp5XIf8JhaEH3n
DPPhOZvI27OAqBwvvBGpavDYRiMzaJ+pqSW+n5vT5ZECdnfixMiEgTXFUPgRDdoSDDTpDcHbZiHH
dpZ1S/oSm0KKWPksbB2SU87pJLHM77ykCnQ2YM3C/QlwyHYfR6Nd7dZZJQQhyQiBdGoeGSSCeMXe
WELlhZTcWEV2qE61R9pqyfxGoYJPLRVh+Wl/1dbuMz2Bf6LoL3x6mwjTwHmQB5DNFsIgoZh6YNyU
8oVf4WeULQuMHoiaDGJ1utQ3IccHvB7ts58zhiisDqU+Ie2OQS4zIP4SfbSdwb2DN67mKVjlvpY9
N5RB5SvPHM8NESUopReU4X/RSxTA0qKWiGIIZXLMgXkKiiAEc0xRpHatSXwmevWjX+GtDBpfXnyA
WP6XS3MyI9IROKvEH4AH2o5Zf9/6xj2I87DSvXP7At97axzB9fDjbET0FEOFoKScgmpi1z0DpZF0
+JCWAfsVQOM6MGTb+NcG7tMpNAubX1QTWmGrEbZSuskwLCEHtYHsQHN6QOKj1DwvvzPk7pkX3dVQ
WN4O2JxH4ETyh75RtPpqw2JEBvsK2KgIVemGlqywrLfOPxDqcr32ne1AJuqNU3NNhFhLgMtnpW5U
y7/DfacMPuICUtednYcocoPIqsCWCCCJYZ4hMHQo2D3xFkAW1yrFUe+hRZq1K/uHnIaA3QvWx0hr
hU7FZNvIQ/qatVK88jEg4pxhM+yhu34GPLkBu19wLvOnB9pMZaq0nr3XKTKnttU4Ofde/QUwIJAC
YyVMNFqMHnpMDzGcVre+Uhehi7L1/zun2Ad+gKPm0eNMoE6HgfYFvOZ9tOIyqAXetVCeE+UvPKGS
yM7YKG2YV2Jtad2L2x0Gd5iQM708T5RDvZoyqISL72jKXtviAvHANGfys8Jwbc+SwK9ZbHirXF+k
vYdElAnDqUyyy27gitfJcohXSM5sIEBwWQHN9zfK/mqBZGdNtPcZ4NNrEsUOZJjDazvUup9AY6pK
2TG1L6WfJ3Bucx1CqNZ35Y/1XQHXRmmVLkmBTnw5ephTAwRJrInxUfLoQHxVTQMukaYbJOpg0CvX
2nFE8Gjj0t6ikY36S8XoOqj8YwoX0AvqZaMvUDBSy++3S/NlUR8hOK4MUwdJ+U5EzOZcHyJ5rMh0
fkyiKE74eeyZjxYHrOZJMnrFIAHpUoilOsiieMJ+cCV7QN6jDAhCZjFaZXsgg2zwy640r+VD45t/
sOCUmXyC5fY+ryM95yy+WTXr2fwiNlPGkkv2w75DTD5jP+j4zKClMYor5TI81yqcQui91FiVRZrN
qsCH0BGySq24piibN8qHAhmUC1L/yRTBf8d0Wef0TAmDl1EbtIMoXIhUfoV4J/npIS1m6cnQiMZa
BAKATfZF/Wd8B18ucea3OmwgrGuixvCeN8JgU7QtggyOeIMHBLONxHwqRpjGdBZ+nuDtnHlCZX6D
UqdiNbTwvxmuQNoBt2H0TnIb+qTqJZZ9Vx+0g3aHF4o6AePkTVrW6y+CC3AEHgXozhwX22kpRGmJ
aYW+rEbX7gl2K6xdNPB3yX6p3/3CY6zBxOm3sR1tNgKDk3DHVbx11onDkTG0CWCVJlRODRruKGg/
tiWVf2fi25lvx6mtsCZipPcDSee7jNog8RKrCFPzlIidlLwIeg7q7VeStkJ7cgzowFujB8oH5DcM
pA6+CqjT69IVjoRu07gLaS4SlKEVg1mHOUnAs+quLICni9mFXAvbmIPdp+J+GSib5E63KX2FlE3H
x0ru/36gsKqVc7dNplCEo5aYIS3UwBJSPdghFx11ycwn+/M/EyIGEII4Hw13ulhZRve8u0b+9ICU
Y7RaGZBliweYBaJO9p3eOhjUWVz6lLy0XNT7r2i8EuBNstG1ekew+qKMMmVMvnJvQ+LVCGtRQoCC
quVHG5FJDhVSJj/2DVUGmP+InzW8ARYt0dQnaZuUZWR4d6GJc/+evTNQmqJ5/R4GsbqUDmJOPmka
ue8ULjsdbZrQsHzofX0EdCuz3Twg0X0V0QJHXrKQZo9U/5XVQbgm6qasyq63WK0eeUnfeZbWk8RM
yzBKDhXxjuq9hOyc1ezBEmWks9m/elivJ4MYmTTewwTfDefqJK+Aabp34+HK3K0VkjqAwzCkBLeL
POKYLsFCTy8ni20bnnpFnr3Rv+7zHoq8eSCIRmOIVcu31mPmhcH9sd3AN0aqwucZDKdjvVPPt41L
Z8HWNPaRo2342ApnZBIL7tHQzvkkZh90SLBxPEMUq3iqhsyf/X3UpRBjKaddYrwuK+7YCB+Gu9pV
IrDGLALGwtt2FwtiI55PmLbIdSmTh4fo7Rjlds0trOxHWrwfEJXew1OpU168A12hBPMeFbAcQQUG
3JoncS9PiJ47DBEnwnsaZSLNs8Aux3nOKzULKkK1dTHKTbTtOheaGtXa+5R8ARgWage2aYT2UCCT
SmFWpa+3isSyY9zJflj+yvxem/lBShr6ANA2fkRhShMqQVpKkgGco6FOdEtNjBCs3NKOgC4lcbk/
LoIM+n4elX8sgj74kehA3Djxj15DTDLfZt94OAmTuRRvQp+qMX9AUiCUrPyM1jjAzo6tNY4QP2CN
qwQXBM4KSDO9gOyWY4rxSNit9TpcknVcoH2Mg7Pfd62x24ms28EWUb8pqEV7gCavNqvnt5Ams1EE
/V0quvxP50qAXQLX6CtQJIBAXNuqjtcE9NJ/oiSzm2ibdQl5DkM+6dnDsvIAotIHEbzWsYZuCYTh
MSC2LSvqSTzXC+H76jX5HN8JI6A8q9wXVMy6EkPlCMB1dp9GHSDr0NL2dzN/cIqeG+L14OOwDEpS
CbazfQtGkyAO+B6WBvktgjLn5xhM3dNb0x6/4s5xxU0P3dMauvtnULFpSNOFTBIQsRxqtxm7WHfh
83L/a83MT3UYuIGAORb8iXxJZXJN4HujYb1tOV2nyivITATUVdLeYooYAW07eg4wiOnTsGZZ+mmh
+9hXXZAV4nXuC9KmTXt/aHbs+antqP3AJLlKILhJ4NeUMA/PTrGE8sgmq4JvqBrBHzGPYLopqsU2
rmgUMBD0RqvsQB3kIauTlJj78RFRWlm/R9+xX/tkPCZ9FOPKa3yuf0T2ixhdUaPPQl/Eoo3dEeUv
ib7OdUZmZD2HTyos0EIMyQRzPTDFzZbPbyjkak6DPgb18Yu643zJiGzvpEIsAYcAiMOSu/8CTeJG
tBSgYqU037ckt7h/zXbmL9xHwArCBz3d6567eUpk/pQKwcsrRUU91BrXrT4vdFGp5IMVy+qF/9hq
e/YTUyjRsXyCSX5HrxR45/t7l5nydwF3zC63X7pGKDY/t19+is6z3/U/IAfZCVlWGtS2KrSsMhwL
oZRgKoRD6HlZaPwhDIJpwx1OmVx47zhxr5QjK+xbI0Fhu240afxuHi17voZDJZ0z6PzHth34g3fX
LDkBmCr7GRZXD2gO1gdAdU+Xq/9wV1IoilAkeoTBZXnB+sGs1XrhcTOPllrVNmycqGMxQWdWX7AJ
KXxQ3mFLd+utCQnR5GXyW0tDpIkOIadzlNTD2eSlTPnRFotO4aXfaNbuQMNpG2byRF9BNYzS1rDf
b9yCkAnJXEZz1CVJploEzR1X0qU0003TVrUxSdNEYFFNoDdqgCkg8BaC85z25NTK96xbP9cfCCwp
Ja5/oPCMz7MLqNF1NbMCj5hdIRVWnKw57mHyXlDSPdFSzycnOu+lxDSEp4wYGqBsv4AdAtDpuwrs
pDlwpFdP85svaOs1tKAwFe9dq3DjVmEDsS93EwucDnaH8g/UpC0dXDsp1/wf9WYf8iP15W0NkQIG
vPh3HvJNvATC9BW8N6gPo1Y6YDIOU2I46pdkzly6zjwCRDXFhhJ5UxU4BaImv4IqvWEnOBYYhZVB
akzwMhCie0kL4C7VeP8D08NQyEahjrBnG5Jm3+9eM6qK3/dfHA3mvavuam03U4pl74Fixj+M0hX+
3iCJv9J6rAm1iQB+LXhnaCVXbUNOwNU9jp9y6iy6UNNjsh9fzoqbljbpJBeQzuUrwLL4J7yIHWlD
NalC06KIaw/rXWjlZnhvqYZ9Y4x/tCBnVH9sA/1SPVFM/Sl4qdUiajxgOd2pezpcYAPH4+UDJoQ/
8gwuunSzgi3dT9tkIhM2/Z/Wy2ZoB5gHwCnTrpAePwe0wO2oPhOVfdOe+Eg/64ztwWT0OHpjSJGt
k3MVSkDNAW+DTPqjGek4h+hPJUbcqyWASsLPwDFAno09Q1xQ5Xi2oAvbSfOAUoNtUArorgh6Q2o6
GUgP1RP8jwkY8oD4VcCV5wyKuh1tR1UGiGjPlE5+46hvyvFugM0EekXmNCigmveZFNZuihrZKL7D
tOVWo0xbT+KpxbCnJo87LKZPafEtKC/e9sGtuyWCS3PpfoRk3r+ghK4NAhyD8ua6/It+iYfgiX83
nnDdLzcMBk/0N8x/Bqdlmb26LHUPkydEd3ewdI9JNc0tvjYoQ3xH1f5ueQEqn/8JCsPHzu/8b/AX
X5t/X8E/9uxiT1wwLA1vENRG5f529LvnPoqqzDZP6Y3Cu7qzolAf2rqWbxiEZeaNMcyQrUFHvJic
W+8ARDoU76B90DBD2uMAkLjY/Dcpbt56n8x+pDvDRNACj6+IysMjQIqHxge98UN0ZhRykebyc4TO
05Qefes8PaTQG7snYJWvFbZ785AWOtX25js6kvJW2sjtrahYHB6QWCyW1dmD7Ry/s6u9vK/x9+s7
DZjxofnvHPxLQcDVjy+fL1zKnDYToZh0jPfueYxYFToRH63nhufyDyWNN1a+HKNH8YtYSfVUKxF8
38BSluaP1eCQZ5q3E7P5/xtClL/x4RTmGDLy1MkzmQbixA4y1EJJBer+SCgQ0MC6YqoA1Pz2bQ/t
rkSjbE/svu/khrskN2QWXCnI4yVb/4aM/eh/Ni/Mx6FsUC9CEN+jbvoNL4CuUOEEmwQK+4zdxrji
42hHfhLSbjsC+D3VPjFtpdEWpLL+D5UBChEMesk1boOvOiSv7uUY/m5OcKOTw+ibg9E5gePC8hI4
jB5nTyREo8MIDur6GV0PEtE8AzT3gxOzJyDCQgE5NYoEiaURg87onh2Cz4rsbYhJ1c7f4BLuRyXW
DJefnys1mn/96j1v0AFYHtZP7bfBDCJ2+29EqrGtIeD7M/5NK83L4DB/g9QH2TO51ovh0/zcqDYq
6Tt12if0k0z6J6jXXJyscAqfKec/BnRFB9lQi5/6mp3RBfQPnuqvRaOBnIjTbAvD2PKeju7xdh0j
GQkj7k/VRLYJh+1nVkyxmlTTHPdH9Qz4FLqcfDdLr62zPDY5TrVSY1mZfSa5tDT8u9WunFo5Jghw
ol5Zru0+iXKpK5Mb/Qbb6fuMiYCLKxIrtDIYCnDmWqgA8jTK6/zmNHp/UZXpD/1YiPLj554SCK9W
rkgEMBFocqJI9dtBURPV8DV8cXgo6P0SDqNg0qq0b6DCBx8r5AhwoWScCCwUugdC8FOQWyKic55x
mqGoPa6rP8EueeyeG6VBRifed4FZ4R5X52nxNzgSiQBcmeyoD/S/rJB/tp6S0qAYPjDa4DtkNhDa
IzWA4oztAyjdaimLqJ5ykc4mKmlvwUslujQ4/eGx1WpRTmovEvo2MlFsyNS7s4kDjsW9FHsZ1ARY
eGuCu1qQbL9a0UPmj4y6iM5Za0JsUg0ZDahM4TE7aSxGqX+rtcIQ9AcXwLd28BW/qwE5OAVEqkyY
6xvVZlP4K3/OZoxbFLFhZAwi/Qy0BDzJL4GPVFtO1eyLnoAKZoinAVT4rk8qab6vkpoOrYB8n3Jl
tnhNpN8QjJuc+I1/deXULtGhtu+KR+mfkUl7C/pb4Nzf9ROfPuH9JsygmIEgEacG3K1OvE7EDjV4
h0SdnVMdZCG1Pyz+SKk6yNJJpVNOxAZx4cqKwx/AvL54ybeBD2UXnxu7uNQpJrn2DuY4pGSgdrYe
5Il3c0DOfgMnN4uBE7fiWwEs5cMaP6IujNVRs1qM6nvvCDnXur5FLIdvoFrYPPXO6uqGh7nqAYee
f+6QloK5y6JUh8+Lj/Z2eUie0492sfuOu+weOLLWsNRgo8W18tEztijT7YZpZI1dzLkFPmrQtTxV
C3tqNpKskHnqKK0QG+OO9xFHezb5jL7rZ9bZkSPflP52Ce2U2mcLqUpWxXs8odiLpwA7OGlADmFn
pN3Rih4gISDCLr7SU+u4UHMZxiOF8A9u+0Kmp4YxtTUC9K+RRX2Z5JKgaJEQsxPEpK1Jrq344Lmh
3nl5VIouLVMu5QkrfP0dbJV7+ZlTAwuLwEfNzG/FS5FiUcrAlh/jUPZIz5VRyDskTBTFgj3QVbki
W2K77zhRGa+Ino3ZgkzvKzzfMp9dou1SuT/PlhvkSZxXmSNX1ioklEc9e+jucTZ/m29cMAB0e3Is
5eghRVOOfhAdjFaBtPWt8Q+5A2bzJM9NNVeYcWQm6oFxY3+FOO4vOl3u9Bs1+XxcWaBCnNz67jrT
TAIgamS35R+iYXQ+w8/lB+qDTGdB42U72A4cYXrgK1dm+7mJriEM3STXrcBo9kKhyTZvzTMqhP73
0/QsoaaNuMF+eot/mp/Rof08Rk4Amv0nGo/esBXfW+wJeYhv/TNX9RViZh6ZkeoZe+y2/PQHDjKi
Xv332RXwDTqR114ORvOt/9ctLDBlvOTzksLx4sabVSJ1JX9QJKiA3ftZmTv/NIhpN18A/zbsIzQL
OrBPwioSkbt2ldlnlpyZFUN0K7CUE13tfnBnpbgQ/zGH9StTKCg1P5BFsgWm5fG5P9bPJSa+VmjQ
KT7IoOb2CX+aP6JieOxkYon74DCqIKPSVr0PLjXSD4+h8nJ/9MTu4oAek/voINuFXztyS9j49cML
FT7ODMeEiillvYISulfOFe+4cewMh4DdsKM4qb5gA2rCgIIKyC+wVuxt7OAbwYAtCjjNrXxaijDg
YvKYeCs4ls9ftsDpgETUwZeSBtSu4zy1o319Fz2Qdu6iLZA8oYOVDoADcoPwBYTfoXZsPfYy/ckw
hw95W6l7Ue6BcPupY4o4LRrDQ0yQ2KhEhQ5in40jF/C8RPkhuiIpoe3N1cEnYpjvld5fOuT/MrUD
8DTJQ/zYfYhPs9M619ojM3Bir9gr/w63HcUV8igrXNc/RWzFidPjyyED29Noemhtgzy08qt9V8jC
e1RqPTIvL/7Gr3+GW6JcoUTHkAyHMklYQr3sKRo2gWfiQ+z2voVUTCimmB35FVEopkQYg13wXAbN
lxuJ7ME01Haogz6BCd2l9313aTz2EKXqfCFk00HYlNUot1lpltqG8Q9hMx+cN1epzGJquGlvH2n2
oMuEUbwSyenkPKi6udwM3T5sZ5U+xZ7ma7hAAjO2FWGnosjP32gAO9AItN0lKqWTCahK3gK/hAud
0eMm1Ap03yWw0E8ZTGmXKJgOWT8+tNkkzUqqGSa9u783IzWxZ6f2ZcPkJDag2z2TjMK2UR6+UFJP
RnECaiqIATEmj0A5PgloKDRTbFtZa1ss6JRRN8aZy7zCE1rKqnSqIb7rt3HfdbuAi/yvmV4dARDn
Z1xa14Zi2PSlP2FxWjObPhwColSq2rR/oVP/ZRK791oAAH1q1yDu4XHQEWHKFj9ElTAD3OCgUJS+
46vKg0dnCO6pRNFvQ8KbXGJ/xj9ZUmQaE1Tzz9c/5Pf/pn/T62o3ZLojP9+jIvRctwnGUE3YnxXQ
mQ+/qvPALWDsbw5aBPHNM2PBwCAi7i0FGZnvxtfUBNSBSlLpyyTyFDEs//JzvGxMNfaBwXRgBCl7
wPmwy2b+ikC49GKOs01VKV04W7pnyPQoSE3qeonrP9noQVNf1ILAHe3ROjug54HsIZbjGD0wSxyx
ZwbG6YnFJCENbrM9HngDmT44LsL1GjFirruwS0LL1knV7oPUXD/HFEn9AXI4wWlkicq6lW6ep4z3
lWhmzzgrwRMSmFz/13ASukRxnglV1vj5j3fiezwbd8gKFJTIBnQlBAv4iG2saVg1oLhVDauW1DaF
Y8D8eKgxKe6hgSW8BYVmJUYd79hRRKbUpFN4StQkO2Gn7a7QxPiJGf4c/eud6g9opSGGEn3MDwcg
DH8M6VIt5ndhNdh6nFd2Ts/cIKt5j2eulBTM8Ya7+jFln1BFoHCPEHrWmOcpWq2252xU491dWRlr
zFnrhChjxS3MhA6xsgZnXJFtILI5mmKGExwl/svODDqbdNCyvotLLASkzJMDdGQhwSSCMcFZ4dFH
eSaW5iZdMZ0D6rmjj7k6SgUacFt6n38MHnUBHyIb6L79PySGCwxh8zzjNhIVD9bWhwKaf4MgmgqK
bP+rAfnNTguVNxwKsCM7vIk4LPph9IC8Efqs3Cgq+8zeEzmxRX4gpkNPX5+aWVRbwgaLs2WBe2Ny
Vq0BM0JnAEk3QVkIz6Rc18pxs74ZnTQ0UtGrdTE8u9Rr6KsMPDDSd2Bh93Rs/O89OU7Id342ueHn
5GdT6l9nR4wEZlRbUWZBFovVh811KqKQSi3lwpC2OsfooJD5VBdUi9ef1POE4657a5pTHgMEC9Nt
/8CMb/TRuO1sy2blVtBVtIygeGEd9m8xCvWLx9VhSF57RkAAdtW2P6qzLkcSkrSbCqXiJBrxGoE/
ke96mizYHltKVKOLTY7eUZH9MSmhvexQ+JeXRg00I0zGvsbyJQTz8meOc9R4//UMi4thSenscD/N
1XdxEQdknfeHbVkn/ic3a1nSFeAOloyYdTazYYeph62QFHjDz2nuhUywmJhPaGeHwCErrTOc2XZx
/Nwaho1w0jrgHg7ItDCAgoj2c/IG4TVoMcW9dWn9ksCcOCT1r2D3ekjfswRmc8NDCg+0xZBnONIl
KU5KdSqoFD0h9xVm5fg0+SQHZ4BYHolTyNNzaky7YLjpk7M5k1FXhWf74/wjgrup8FzNPdFoKQK7
YQAf4tapLk7bVGBVbxyJ1UqRE5BI0W/802eqz+APETS0URgrgczKN3zt5xBdNcwj9gftrzeeNdpq
wEA+Ebw4ZjP1ILe9xT06X7TXIJQ2UIphSfVDh7Sc/EDxkDG0r5f+wiOBwPSte+gD4knfcuG5/jce
d9j1HWIG4aP2T+DWgmUU1E7lZP+Kb6qQQ6JC95a+Pzupo9IDN1Eo1iqWeHI15vYU5vv4sVNGhSuo
jEovKNutHgcXADFIE1ZGJwvuV+RWBw+9C0QjnHfnaVC9UBmwvWjPbhv/Q5CLupSjcHUyR0olGC4K
rAuHwVCeokoDEnCMk5vy5buShdyBO/7falgp+LexwrnryBP+2uw61X6n2aSyi7+uQMDe9d9OEDro
R7VyCZnZDlr8pbYdQiH7rN1WUFCGt1WOoJMf+Bjzj9ZHmpur/QV5u05UmT4E18V2dqy/hYXGeJvV
pW02VdOf9XvQjgBzW9a2AlvImgVy7v4ova5faUK8VkJkNsKMEHB3JUwtpRGP75WtoF7CKXrsoyO8
4x+2YBk3Urdoo2MFg7UWXg2ZL/pqEQjQpuwgCKV10fzb2dER2MtJVOdQqePUel1rwQwa1j1sxo3p
9Fd8T3aNwKTm82D6qufufUdUTD+TrLlXCH7ndkKruPABGARsHWVgmoSxWwwKPd0DxqPREZzeWwSC
mwoIJ0v9Fag+v9ZYCfBNLVHdlp6PCSVp2xfXrAcp4xcAM6OVbafRBmEibSQhB1obZ5oNlyB6BImO
wJxgkL5OEHaiHmQOysw9dG0HsC+eQIWieGhDhdMw+BdA00gXaVIfJOs1S/EKuZcmKiQViSN4HDG4
xqaWbIDiLVK48dR+aFu7eiPhsdg6ygNiHbDmODeS/gsoW72S6IU7tBbPDxZqwfwFeCpWjywRUE+M
q89W/3QnBJPa0BEzUHk4NFfpb9l+Y/AE06F5A2VcdYt6wBWafAs8lJCKRRfvxrW/DviTmAkTbsTR
Xa2EIDKytEnIoVM+cw0rgxXILWAc/p+2hcxAN6bJCCKMd5Ez4X6Eu9goACrUjR3qCdx/cJcY57Ce
vLKvGAxDsw/JhE60BH5FX6M5vqbNSK0BR3Pb62H1gVxDvq1NpxXUNmzKHklJxjRXbd1AfadHyUA6
DInP9zFa0prNyHlqQ1wnP8kfk/GQdw6lMHxPGPoNFs5HqvaKg+krL9XINlv8Ckn1QLjyTbGU5vrg
awpnlatkLDoHSByCWL3M9x4hykCKR8+YMqeAGjtq7itvGxY2N0z3jt/whaWhcAuvPWIDotPMd756
rHqw5DklKcVNKNk0ymjo2w/d4mLhz4MrIsIsBxT16CjSvbP9Z+GWi/e1KYdGfIpaJMXZn+CJqR64
syPoIPO8UmR234L1SQUIPM7AJDfTTEhneEfKbhTjqAYy1pUKj1Bw9gElE7AUC2A44NCNt7wYaBaR
f3sou4B7WrifBtxFPRjkANQqxrXhEjGDJekh/qnRZzpC1lJ96fepZ3JpQevlNyAX3Lz0ucCnIB87
Nx0WFGVB01GIIbgzX9jSzuwXpb8rQhGTh5h8TC6JV2ecS8V7Yt/X7SiattIkUAO5tTqCz6HU6auU
s0poWq8T57MvkyCOpz1hI2932tMITXkCfl/GPb0DtmBdaFfrsstN3mhwEQk8A0RiOfaiGCB+tFES
0MzY00RlimoeUoHNOt//4LBYOFst/rgqRyoQglys19Up43IBlt8ox3Y5T2dCXgoRAsO7aZdgA/YX
JLpWnxZeVsCjXBmSyOHCSTsRW2ORbE9bRTAq+aMY8NvMNSbQIWGHtLIU1LSXQIrGNuGcVdvdSIuT
RUEtJn+3Guayk4ziaJjDEbTGZQR4oQD1Q3nrgaISlcQg16YCzPv67r6/T06SXj5oPtOJzJRDEAbl
w760XiI3fgNs9hT34gHBZoV9RPwTpJnljoPHPuiAKeANj4cgiDX/NqRBjp6vqjd4ph39XH9u2A4H
qPY/ns5rSXEtiaJfpAgZhMSrPMJ780JgCuElnNzXz0r6xkTHnZ6u7ipAOjonc+c2XdcFApdlIZ9e
4GBBmIREJTWWiOWEw3Ui2kQwvnJAoA2ojenAtHrDxxLE7OUl81Mb201adKq8uUCmEvUDTsJ2KiDA
j6CDBEHISXg/0wTIL9nfZFGx/AX7/fV/rKE7hg30FxDKT6gp5GETg0aBmQRe+ZAKMr93kp2oRzkd
nE4v6LWdINxvug0CxTiMxDhN6FxoWUQ6AOd4NuVZ+jfv5Fp9PAyr1rIkXY0S7NujxKeLYA8XMi29
5lgvSIxCh68wzYZOxT7yMzSOT8gOpZ9EL0+qmvi+CeuQA0A8lcQFF4N1UcJBApg2H/wJVhFJixAE
2O1lF0EPIewAOFFs6ShypJmQ5lMoXwlXQzzOkUfKW/83s+Av4UktqOphDb3/SJeCFzzYcfBIYYE/
G0cHnrj/qv/n7DYQmcQ/djc4HcdQzvAdj8q7X/UeGMdisTf7TKZyLYBpVJfTUlrRf7dCqJniVbiT
eCyJiP7gKSGNnvi2C81MiKP/fsmfhBVqLTic5B9x6Shos4ncOa4qf/4n05i2eVlSdX7ZJRyP8jdw
N+Q3/sBcSyKm5ZfGtZfLgYEcD620bvRYMbUhRLQfjQ7ymdwHymNf2iEZQVEVUDVzSQcyQpdfck7T
WMmtfEx+V+X3QtL08jU6O6Hu/14dUIJLT11Q7/5jYcmf5Vtl+M4Hp+eVH0OooCuwNpaI8LyuDBLk
ncnySkFBhAMmPsMUqfDlBGP5V9qK0YegJJ8ODhIYizGjxFQQZSQfgVUw/vtEfyIu/ZCB1hxaY3Gq
VmQuy2pLZlZfunaQCeFAd/IogbZve2JQiE0d3T3TfV4Hh/vxP6dgpo70/zq9HORnPB8QUonXWkuI
htRP439rCUxmBrdsxOfhpok09z0TTOEfPUjGw0wruO5y/eUuyy38RyeSf8XnZmlRn/8aTrlSIoUy
iBcVqEuuu3xNji+i2v0/ngO5NvIACrWOz80uHgjwe7iBojFOmnNktLlXcgv43LQCEzns5fu4sriC
yLWgR+FK/uHlzBMk929M5cVlD+TiyNMkwXJyYkpEBs8RXwHo4Qdwg1zeA++IrgKeHv8ruM5PXcFn
f6OSkE/Hg8An/ff/ZEWKNEKuw5QXRyvAS+NVLveCq8PVF/sTuXFSqQhBHVONX/A4xuW8n/8zPXkH
chHHjAOEEP3fy4L/8f1S6MsaafHzpMbAI7JDnJUQYc58USikP0TP4v/izimlEf9hfQeKx78RTzk+
M1+QT0098/uB/DUELlkqsuxYLFRD/D0/XC5pyu8sA/YjXhh/O3vY/GkLfouWv+Jb6NGACClxxnDo
+Sj5Qu6aVG13XlQ+mFxSoIcdGBT3/RkK9ZSpG1W3rBF5irms/5YSd+d37dgG4bcI41mMQaQEk/rs
EUlKc+YL01MMwyDajZoTDQKzKGPP8JF+tolwNS33ipcxx16DdIz70uiRQPj7chOdKJoyfqBcErlo
v4vn7gUDfQfl6A39898/FWe/5EcaxUiUa8sJyocVGJSr7Z5+HE8XcQP/2dxAMUyRT8xnZ8hdR2OY
MZSUePWKclWUBkzjCWEfitWNELeoT6zQglti0VlVgeYasUZ8iOSHSya5GSZT6YxSDu0v8/6XSMiE
Bya/hBchClhJBLfCAsbCnR+R+1osHB5RB8MElJbq672h4gSQeQL5kU8CWP7Fo0vNvqqIUrFCIX4m
09tWDUxc1KSgL9DkCmdSbPU0Ilok3vzelrIKMqGXtjcDraJbky/bsL+esMjED05kypQMMBk3A/nB
8rEklL3mg0FAGT3mjRYUyiKolmZoD5Se8DH/URPfFCzCa5AKf2yiO82p1NE0h3fS262eDbRI3ovE
v/0uAFVI0jZ61CMkuwTKTB+I+E6+R+4epB1uvbEux7AdO8Wwta37DzE4Pi1MJPAWN3BvcUebhIbC
v4Stpw4vO9gIDb6QdbKL/B1Iw517zR0PTSyVheO5mcotTgn/+IehibcoCIhk/creJwfqJdBwdBWi
Nb2h6Kc4DsFDjaD2LoRKwARZfv3NiKAjejudhg/MELd4wbRFq5l0SrgK574d9t7sYD+1GHuK7KJC
oL9R/2rQ5vV5zbSN85X/hMor3d4TZZ2Mp4UeL2eRkMXFFJ6jcsq6hL6Tc6YIxiD/Wf0Lz+m/AoJ9
sicGa2UnXxALwil5Xst+LdHS3x79qGQWSuDvlQcbuidXhAw44avTQgr9EX8gFEWiTZMNithXV1xN
eVq4thkcSr1dI7UhxYdQG7GEFD4gLEYPX9QHrgYt97KQPU1xZYqQ85jDfXws6MTObZPFBHRDP6Xy
DdC7ubHyWnz/GfIL/Cn2UqtPiClHpGxIUmiN5UZlvryM3Os3S/LUL4I6hLMuEIw46pU8jg26OSl4
ZdVKjomQdhPeN2MNDwtD8T4DnWGp0BOyAfOV5MfHkdXx6ZgcuzqrhLaOPYsdH89UTHvhvktGNmON
34ly59AjUIWLKkAdp9CvEHtzv6WAhbFAF7K+xhxJfH5aEKk22BCFjq/6Im4ctBayRRJmNjciBv+S
qdltzB4EkvyKvXizqheQ1Uk4qB1lJ6JDcXBtcqY9Kb6arogAOCflJCN3ER9mOWVhrDypO+W6sb/y
SZ6I6p/s8TmDJrGRasqW1kZQIul7LEn2taanDh6RikJBzBxa3C2pYnKyhywfrzJcEhpTkBryPiwM
kuvE0YefxJGvyzaad4SyCBhIaAVpFHyPcOX1IbcEaMz01cHwgS9IRUqlOdaBD7hTi5wfosB2TFhd
pDhj85uOrnivn9GRWMSQSIgKATcooKetBcaFMl82g5zRKNgIhwqKl+JJuXmPMsI9Pu3H0MQd/tN+
j83u22mTIifDNlBu9BYfcMuh2dfgAKMaBjC/DGwBk3guAFU5QUgugc6rM9SnA5ldFFfjuEmBqF0m
KydPIampjxiiW4/ebz/DjUnQz1JzTxScGK6n8WZK6va0jvaLL8y/u/uYlLhPixGtEeJ0JqdHtxn4
+6QHeACqn7OzD7/7O6QM9Wil/g002TXGpeo/8OCHeeZl8++NTbdlOvYrSpdKaEdkjOkYEHTfQeHN
TqPNz+MFZxgMlWA5vtG6JMONc4lOo9Zw4xNVcAvLmQ3Tl0wAIDYT39IZJuI/zBuDzQQrcpjj4euP
jLCJhF8VUSPCLWoMFZeJtD4+SJSANqwWG2brD3zZMfrBKai14sWRs/RmJQDEd5HNVC5JW9/dZvrd
iRtLzjP3Eb53F9/mlc3hJcbBCky1m42qzivMZ+Ji8wcGi62METTBqHfPj1N07h1+u/2RJlHwexYU
nRN0UnyCroPHOodpPOhe8UAo56UhuWO6ivte6Z+SUVkP9GXTOfWb+5RTf/pOwrRF77rpN0h52kzM
WnFedHaEZzYON7iE6cmpleF3Y/sqrFEkwHA9cYoloQ3vgcYntvenev1Q25p4eZSP44cvu3XlGBUe
+o39W4k/EkMmwWbPUci/WtwNnMA/htPSRgocjS0wBapEeKuVe332IGdertHj0y1hTSWUju0HVXc6
eHad58njZyinpqO+ok/hvQCCX+2mHWrVQIUZwKiKSbm5v1CEmv4TZXm3rnut3p0WzgTWbWCthufZ
/GUG6UneLY4IxojKAopDPdSgvyWB2tF6WX8z0BlpF55SRbq2IFe5ndiukO/UZ9C03GTjn2+OsYey
T5uTMhLGKBKWTDo6MdeWyxTx/YgeKvdzO2ZHEzn6vhyf5VmwLf+edjN0hndHL9ziuyJQiyZMXKtv
9vRhB1/C6LBlxLSyVxTuZ0FMdqYKJfZZuKDa7FyAPmH69+CqYU03IrIknZGQ1LkW4gGKLgLC8lHB
sj8sx0N7mpDDcemPT16zWqJiyW0Ko+FeDpnScvYpItOvU460PvtMhWUdLGmi3XR01xpYFkZdhfOi
naOx5ANJxbpr57WXUJ6pTusZNvI2049X50bxweFxpizlIqt7PFpcs3YyPgmM2cV1BMX0tXicB9UQ
31/Nv6ium6y07UsPS0wBKDOG2Iu6rVjy8PDVnPFTk0tYY+KizN70bsmsCemCjTD6azLOmt4q/0SG
eDZ5UyR7IDUQUSHZElTlx605NmdqdH2NGoN6nMN0VEP2CtNnc2K4l3fwD2dMypGsYWhqGXF62BKp
Ultexn2WwksdGL1WC4nsu3sfNu6BrXhf8rQGN9f7PqJm/2BbjotPVbFwb6k7KhbfXdVJzPYtfryH
2ixVu6bpff6+jXZKIoHtVNGr4VSQWEvyc7xXWKLealBNM1LzdUCSwY1hSe9WtieVE2VrQw+0Ktbz
4HUNv0WQJN71gZphlsIrjIvu++Upoy20cN3J+u6D4sB2a3uySbw7fCnKYY46DHYpAJqOrXt+avrp
ZlBdui1sAb6uzlEK7+W1zPwCK41FvjsxTsbuEGNQdZK00SNvz/tv1wrvX5floq7UQ/J1SdIbFjD3
lqcxliCx3OmHp3Kb/kTXjUgiKJAgZywa0G2Vxo3mDAM26K90FpuDzez5OoVrHNziTeZfmSViIPMZ
bYsBozLwpA/qpg2bL7uH0/cd3r4BuXpwixuLs6cUzhVtVsOp0VDusi9eeyWXDCT/eHs7l9ec3qFe
5/fJx5heINnE2vbBOuw8oH/Ez+FrWzY7SXuq++vn9qIj9562+i3Slh4LzI0uUYlg4838tpul0it8
GRQReKl7+vLa3KtVcOp/Jeq0z27zvGC4R+4O21Jzn326tRZey4713L+fverVTje9pt59NDv2oGHt
oJvnn7G61+5+cie823BtMm1afTWnC/jEjceAV2XPe5v75iZ+vwEPWxO9NcjT4YMjXnf4RtoUbWSG
J2Vojho399mVLeYevo7ZZWECWd6fo+pDZK0Wmtn+YXkJrHZkKHu1Jbkpa5QzkF0fFRcvd7S3xcg1
KDTvwqzTqHsaqiBtZD+RTVX29kYQjmuMPgbP8nn2buzr1sK8Z0Fj8kDR2upd1JUBjzPbZ29RdSWN
fetx9mhCcCl/TFUQv2J45QMyfp6p7Tck2o2rfv2K9uPGmIom/DxKITG067E9RSoEftani4RZQ9ju
Dt71woISRRzZsDF8MxDGfJTAFuno/9iwqLSkxyzRZEpUgqAsosB/rQxPAvTMiCIH+LPdHgOAYy2M
V2LMCSp0rwmw8GQGR4xD3vAZnIQ6KogYlzeGORgr/htwT1CsxDdfTOBiNDQo8COZYUpGGsfNnLGd
2NeKykM0R8gE6Vtt30OCNRlhvIszcoZjEIe6g7F4n/FCEni4kzEsWQnbTMZ2k2MEjD7vjBjiVwyh
IU35wvoVDx5Y/xMxERS9Dr5GMrEIPphYSrKJvEE+g6h3hLS2kWmivJzIOBpLmtxuC+mSnPLSjd7z
/zpXDl8jro88VLj68NXX/MLQF1DUP41VmmWbY9dpLt9c4odfgkTcHAmaUnn25reon/e/h884A6ma
f5G2nN07Nu/zWotasFIugQm/ieSiVlAXEUXKhYbi6lExVM5llLnl00lg6TfdbJYAw7NCKRFp07iD
CSexY5quSsl5Cd8atlDshg3uBRAWP3RXgXT0NJ75BQUM/hvdDw/P081y52L6d6aEcF4xUBxk3RtB
iPwdeTM98+SkFa/pvfYbHF/4vqzlJPQ46NaRQb8c6xp81ZCvENyEyBI1zqWNhKIZfo+DS+54j1Zo
LjEbQlPU7BoYJWC5w+fhCVw8HyjOOxXMiI4ptN/E/xBVuTwzhIF8c3O+tltCODqScLP5jLVrt2WO
T0MMbGpoxC/nOn6xMT7JrAVO6tWWYzRQ2uU7IpQqxYfaZPdISB+e6G1X14U53cwoa7xq3TrTI5/H
T+7MEnsbNknnoHQ/Vqh2Zp9xM8BMnSqzogHH+CZoTU26AjB2zbXO4fMLHB1tNL9z6V3JiDmY0zRK
6QrOba5RA3LUnSHKETGO82Q9ddkQPmvUqsnk1HuUYbPyUmrNCFMzFTpALqQWm4HFFVmOiVMPDBIM
yrpvPjvmdzEIvHvfNq9RI9ShVSD1KXba6rY8M49hV9uXe6gep09ofInIOr2jpukgqcCLgN7ZBDye
Ma+AAwoo9ok/iKmmre6t4djVj1TIvm/jAooyoTVo8oDAD3LOk7LpUi4rlJKGo602fslZRIQWQkPL
5ZYgfW8cs2Ex/s7wT2Fkz2Duefc+m7heXvsbxLTuzghenFKBEb0bAH0U0qGyrPBXeLABzjNQh6Dh
l43IzLy64wyuf5gCH3LLUaCRNpyAGGJYncLxoRwwhiVIFqsJXpbBM9AXlILGi4nh4Tbj8Cp2GyOq
VMe1LqGbCLvCwamP/gGiiH+EVjo+hdbZKzOnYDj6Z7VPF89qeM1xffENpV1a/qXXalvDw5vKCz8k
Mo+QVAnt9cseBs9nd0ncT89k8topSa/7c79EY9HULKJqd3/6ageiLwrq4E7FDXoYwp2FwVf4+eLB
uwmYlRCICFnsTCZ25lOwNQG6JPS0cfXePUY8HyfIdztqQS31HrA63FdGxxlo5UCZNSkYkNrqTgM5
1Z1dJOcOJN6TQuPtFaiPboubHt4Pr9rXjmZFGCbnLLHAA23j65tenSICRmw8IAoZoel7j/j00Oy2
Sh/fGFvq8WT4BNIi8uLU5yStw0pjL9a/4QXKP3j2Pps3nh40i2anib+5+8WIA5LI09V1D79B200O
+RsycFw598HJN64OlBfcPTWuGw9HxS7/BfYNG4sHgvQZW1sJNORwkxKIxheUmJEFtVmS/+pp3t1A
Owy0iRJsGASlXuPuNCrvAsl31GDly/MBB1wZaEFODEr3BcEGSc1lWsUZGYkayVs1T1J/Q/s4hpdP
bvg7LHfa1NSdGgeKvb0uUOGcus1ZC2bNR3x3m9CQGw73rrGoog4Lv2N9vA0K715piOKTy++zCXfi
ph3EtIU26GxwJ/lqZDN+ZqINpUxdv1oM6U8fkJfmvJRo165luOm4gLl9feKXms8m+ahoN7qNTiOn
DsKaGWNGoGb4qpYzKCNsSMFcM2SKhOTanG0p4/u9xblBdgZKQ1ObfpcZgqXRVQmB3c9P508H0MA+
HOxbLcEA9NL5lo7KMmLaMAH9Rwn1iLrX9nkqaEkh/pOkSMefWaO7vZF7scEjo6LWd1sPFqUGeGXE
m6+7UkbVKzJGGmx2dGuubUgwi/ZyC+aw7+EVvTGuSzA6wnyhLUzNzzjuUDoQPD98IhIryA2OW1to
wt+AQ4mOgMLAEnWJ9zqo8034rp1X+7QqD+K5pw4uTSfjtOR+7Ut8M1FifcJmGbTWZo2G81d3AbmG
4MtGrELdDFm8BLK8ajLv3RIvazW6qO0wZmwMRHybNJeNJMz6D0QtkHZYfLfozKH87ZpNDvh+qYc3
BBHvUWF4Za+YnCjdeLZa7qP2s775V6OFHOdbMs/weeOJ+2s+KR7KteuKdK+rIjDjapDRPdmMjcxp
DZ8TDe0MZhLKNbqMU88Cw3k4p9RlpKTiAMk/Twc4invU5ucBW/7f93AZZ9QTr4rK4Q3u276+I4pf
/D/Y9+JG97L+9IwZVQP9xqWvW1G1iU+PEIzbksxZHnIThNL0NYzFsx4HPAtTaPKzxo4dDxTgjAwY
4zVanRNdOAsacdspNqgtSU6EG+Rpq9OMTzcpdjnOZ4pzm90HhzcR8lEBAorGCkHXx3vOk3E5rZEZ
6eNHqD+onLTV2WsseI/9JHNYP6Kt9SHuXDBILRw94Qih0+7xWSep6tVvJ96uXtva1ZcnRsAKAwD8
EPr9RnBJ4Ox8YfLgDkknArZB3qRHd/Fy+Cs7dfpmsc22KpP8azf94ltqbyg6WCaB8ro6G2GAA1rg
0sRtYS96t2fF4e5RmZ7xcz4vUOh/gk0PGuGIz79OrnFjnbyCJ7S84AlYeeEZCr+pV2P9oPkarBLn
iUA2hVOBYAGSgRNxmtw5Sq34Y/sXPRjhhMlHFLn/pUSzsRkfsCm+uCoggRyjXG8uoAOoBYj1B5Mv
oEznC5NzUOwezBAdhflMr1GzCzQVL9aBlwir+JMi9DmoWJwzE2RuMlEXV4o5tsmj4kWdA1QP6GU7
4ZEIYA9fbGnB25W3c/FRZ1h/sy978t+3vYHMzY4B6wFVo/MpgcsacE5LCtwn3gWXNS8yRhAnl4Zp
QYcf85PnSf2bUMZD1QysP25d1ksC8nlE24UMJkTIK6ySzrOjHCBi3p0RQNvXaaXrj+nWGJhu6Bi5
hU/67LoKj63h/B3h4zI7tSkHwQWJ3byizgfrwbrjGbD5rFjEyh2/rBI0XB8IZ8+oAYKrFfFW9CPD
2ikaEljJjJVEqgdwPHPr6SDHO2osXjafNyRlaIOnHm26uF9kRxnivKC/ro3KPdkup1weNx1az9Vm
8NhSdHJiHXWPtaogoHfPrL69ZqO1/1j0z/1KVOnGtJ7DLbM70iiou6joHMV6nQq72b8vsMa/uI8y
KNwzQah4cVHn1uCjhIkqINqPKVWrBqwFOb8gyxSZOq/hJIs5JTkaLXok9556B+UwulC1ug+TE4gq
fjQ5D0p2fXkC8Ltn07kOMGENgF7Ea93mHsMzGRwnzR1G35cegbkkt1895NuZqy+uEHaFRTy5/N3w
H1U4TmFUQVBBDnNDjeC8chel264NuHUdiRWTCrnG+UzXjeNjiEwBwgf/thGakjkpDObcgzPO/yBI
TpH2H561ozNSddSWRCcLcaqAUYykvPum3ep2jKbQbI4nXD5E9c1Pm6B6RNuLk8G25WTTHi/fIklU
TOaEmW+Hl6mGRGKpGe668nf1hzq1zbuFN5VqYdb9wO/I+nQBy3LpXV/O/BRGlz9YUapDxY3by5l/
KGraoj/49owFhRb1hIdMTIPXjXzNbH/Rpeq9Oa0MBQF3Yd7KMffxYDfNJk9KvCPW/sz/ZqqNHfzZ
eyHnKj7u7OJfYskskMdyQs0VNzqT6BRPTl9a0qilsLOi04ISRVAMDkFdgD4W4mf+e/hyP5ujLV/V
R+AeyqKoowRgz+3WwERuVP8eA2VgIc3yP5Rc0lsqYf99eALh1HePgadQq1BOx1AoiQR8QytgVE1I
vSp8hWBaiQKAId4HnrdoIjMxTWiPk5B+/yTG38kfLiTqDd7aj7b2d/54PC1Kv6nAFyFQDsIlnYCc
90N9Wqze4olUfV26t/bpxYylyHqw/SXra7+Ky9IrPhgVn8Yv0kwkaOtKyE7i4vweuhH+OL7/mvfx
BIkBzSXHSvf6PGx7rU+lxMjGWZnH87S7gVXWM5k5XKd3MMk3DyIgG64fUwIhwJyeDM3p0ykYUcYT
UiDwP7unn+e+aXWrDhTD2vYzaExeCVr697iRJlGvlVixvBY0X3/7bYu7Mm2qxz7HhidPD40zZ/HN
LRmh4ozl2SiSC+iKKY+r4zeWpR6vOGO3L4zuMXc52G4aafEiIcCmRaGlrKkvfv82BRAU4rHuXamR
jsU3vtX+6rzCmSTlYtTzeNtkaeBWLyK+nFFT2SUgYMfjCrYwA8gNOVI6Lxjv9nIFCoa3zs1R9yWH
PQVAl7aRuubufdu0tPtYhiGTJseMr1GX9eknX8imFKej24EtFHuK458ocEns7fLpaF3VXxdHnpVr
3+ChQO8nu44Fjw/olCSQYwaNa0gjmtn+Ka714GN3wRO+kLXZzNyUnOvzcrZVjqruPIeGmJhMqt3r
bwPhLVKGylDU1ITTar4pIWQ8hEDE51Dvp1GLCOcpfaJkLIw2ffrnMpytmNECKnFeEQPsXwbwZdpM
mKAmgH2ilYT0q5kxMFV68cM7+L33yXzoaOPBlJEjY0oma68TmwWtfWaFTaQbJLzjnsNDDFWiAQH9
jpeZjIAvwA/uGR8BF2eO/evYJLNOKiuqFaLqdXygMHhwPrV/AsmCZ3IKizZTNcxovtO+iBojLkF4
MIabFzKQ42R7pkQ0ALQoC+PP1WnsnnD3XcBktoTwCiPxQYhvhzJqUkj0gkkgCnVlcvZyOjD/SzNA
gVO0Qv89nLEkpI6ibTHgV7IdibfQ10HH95ibo5Bqt9qbtNYtqhh9SVYb30yJ35PD50Oy1Cl+n4On
p7bhxuQAcHz4fnsIRXJlxIYNWuml008+XvEUGDotXIr8wPb63+FEj/LRx+2fIvMozvAJfiTcU4Tz
RxgIlUdxSuHWPp7W6YAwBp7bfgLJYc4apAFIXz0FXNOxPjubHT/ElAf+CjhE7qyeSk984TPbw/Eg
H08eo0njzU4KsBRemvzUQsJaBseC9XA4dDbJwPj6c4SdremhsoN0Z8qVvjCdboh4f14flhWFhRBg
WZBDeQ5BMs4dxD5fiJ+ygpu0No82JgDk+/oj222iRHVKgQVEmDsB8L7S5xOpIHF3kEfIKfV1dfxJ
EKxWHHhL8x7nGJS5tANU6tmonhlXP9YVtp6Tc58cv7vmeONfF+UQuMvs5IEa3+ctzDQKNkX6yHJV
hlvBLT9zihbrChOmxI3BOeNBhdLxsWNem8qUXZbn94/zFVQicQsOfCw8hByJpsUpCoemF50cYbYf
WBTn+E4PNd20i5wbm8P6Fpe2K5zINEGZYx+/D3+d1k7vsjS8Gr/ZLgroboI/pu4HQrRMYXIK9dtM
fWYxZHiiHKA4m75QLTAR8xoIe0w3fESLYtm9cZaOTn12Mts5oQII+g1whacXmnBUxGwLvmYg5JLL
Cq7l9B1OIV3Jo+k0lVAhMlioV1AIyLOgpLZgiBchDOaqwMmkWcSlzI+x37g7bY0Ta/oRRPmZxAzV
SBTdq8NmF8dUIgMBfwcXLyhmQuo7j5hhTx8T8r1q576mNMDxw3nk8HGLefaN15A+29Nnj0M9+HTB
AnMPOwBKiodf1MSiGyf+/D0jLReitg0QtXwehdh87a8HVR+5Ae8YEKwJuTBOgSa4IYY3WD8h6wtu
1cH9YGcsssltcgNBzCa8C0IthF1ZK9DHEA5POGyv7RYgw7DwjSpoOS98z7DOxnHghvpaYCkEhWPK
q+8IDAIRsO5lb6/FYLDprE0plVqdIE3cHR7JVCJ8Rg8Qyxm0kTYBCjm9X5ih0InFJZX1KXI+dcYd
gCxosx1CGXCLGasJdyfeDZpNpiX82J8vtRA/4Jn+jcvOeCfrS3P4l1PRtfJRfkvx5gVjpoV/0AjR
vv4YQeBabjZgra3vZCtrO6ZKElCOqXx4H2VkDDSRyRsq3KCcGFvnAWHqw+/5QbSg+McwKXRTjAfQ
Sxb3eHOkljz7mNhgmBKpNc76LJ3qAufDLtygHZRMc29Bxt0fvP/U1C1KpyHXVehJEcPoXrYTLp8w
NbG+6bQcbuyaWdJtwo43lpV583JWB7BtfqjR1Ko4gLgfZJUICURaYExN74X5gbg1qPF5ezv5J9On
2lqfViq78wtuk71luPIeA1PmvPtN6aVjhUFQHm4wn/n4A4Pn67JXgCRVDyASfiRcXWpKGhDQixtf
p8h2M7gTzgcMCOCOd7OTdQP1wnteOMhSRupQR2GE0rSUYxJV2CIMgFPdPZvuX6PdWEEjGkgMSfG3
u+x36Vp42+S4Fy4jaox1cC6GPCcUubjEazD/0xecg70Zk4P+L0p1eF+CxFh++Q14EwqPby4TbBkS
p/TdnctunPy1Xh1qRWvjQssGUBVP+y9pAAwROPq49XilQt6gvXN1BgciFeTL7We8w9s0ia6Jw0Xy
CsVfK8tXGxg6a4Ut6owG8VW8mmPhsYt+A9FVvNOhyMy+I1xKVoozeMY6e4tPazNMuTOhcO3X7GVb
OgcakfV0cF8Ll0zl8f+phhMh5GLipaAYAq4WxfY7ZaWVYKkT5qm0KhbWGHwWrja8Xu/+98ae9NpC
bzSGTjM8J746gUN5QJZLFQ4/ETbXy+smw8/cr7oXpzXHx0BJ3c3ufHMNaI9eGhRnsDcd1hRLemQH
avc6xLnOyeaM13tdZzvhIGkJ+EgLjJoQsSbN9Kh/P2g34h/taPLGk7PpNndXL97YjLOuS/p/wEgK
10eYk+7F0X1thr/8pXNwHTAwTcAMXHAhpHwhnYF3Xc4sKr4GgzDjWJFGQYFJ6fCWpIhS8fsYYPRb
1NXftk19m2HIhlV1/FD9fPQeNKIvOhS3AYsSAOp4qFcA9WjXlPb9yhlM/IY/q3uxVbvnt4d9eiIu
fRo8AoMPDghRtbcVWdLbV99Mli0U0gaD3odDh8yBXwXJMBnae4kpg05ZUVBZd1wkrZG4R+YMIXvM
iZcPhUsmvnuctwVVuLfI3mO2HNIEKWY0t7ms6oBhWtWOo2c0ij4hGDGNtI9zhveP7lIf76gmwYU0
OLk+RBSKGuPOBJGaPpUxoczjAMpq9zTGbwyUB/YKCgARklhxstrs0zbgkOgLr9DJGsKq4zXsPlKs
TjVMLn6DLAneoAb7SAvPQ+pv1iXl0DXjRiTLiYo85I98MxmWif/JlYdqYTDPQPuLmwp+As4Vuxvd
fWcUuW0l0trm1DxoD3f+jgFGaLCP523uLQOtOyBt/oyUaN17dbMuw+ejOcFHtLnsa/PtxzVnk1dI
yymV0RNwRF9nSK8ebQ4qLANQ7ow6o8mdoeqFTGAqzg5jt4DmYmttRRf3ljruGUwo2uOUCbDTgp3I
FB55vTt7MF61kgFjRIaJ6SpuHTUQ+rNDATjzDkXlfS2HTK1duqB9pnb3WlEFPqaPnu3+Zev3yQ9L
mXgT0ieRMXho0ir8thYS6ilXYCDhkgnRGmUaqHNjeNtdSJfJ/WExfAddZd2tUrgP3ur0RpsJH4Zp
+oJlzShXibfE4qbd/gotM3cTDHX7pst4R6bN0meQQLoyiQpgVv1svIEqFxWUmRU7gel/YZVhxebA
XMkzl6k8+fbADc6XbCVCPIVQfS8cCbpC6igJW9IQ93oa7hqMaMYICxPMDTUwF3jikPzYQabnuzO9
+uNQuSwRBUOjjrtdkY+eqYEZ+r7x7ocCJ9a/huV1IZee3a+CIrYAbVr5fvxD1o5J5h1vsdb7uMb8
A+E6iPP1dRlroE1ePvJnt/EXmghNxsGY3w1yKvlQElZ7uXkVTR6KdaPp1nBr8M7a3b2XSOduNDjx
Ch4CG5nBx0WXumLZtMDmroEgPWA23CRqSxlTHLWLf+tFdCd3GJQqTzW5ZKxpp2DWHlxjKqwRu/uA
Qw92T7sELkm2Xzzy/ce08tfQGQn1g9z312y51dupkFc419SvkOWlYd5+TfP2uxkoTlD1UQtcR0YE
8Rwl9UJISAD7wd+Q0xrn9rMFWZj93Zje7EjZn/EwnKtPV3nhO3GrJoXabhSejkcWejj7Fdxenq7F
OKUwt/C/bBcIFrOCqr9D7yCGZDkwDBX+0sIlqxWVIajy8R0dkswHiwNkDTEDmCMQrJcvHrKKIXS8
NNkyHErjvMHvZRKaFFM5UFIjFie/yl2jEeQqDFnBZdRu9adyeN8YZAcwqSkFt8seQrdW1BvgcOGb
3UHvMeXaYQ+Ee/Tt2KCBzW7CLlVdA0G5Feh3jPrt7vOyq/EEcb5f53HUXo4yWsVvFKma20ezfCcL
7TsT2SSHk+9sRRlZOTyqRAYa8erlwyRDPDEeUzaPcYT1Xoxd/6jlIf5foW10nf4ovnsSPSxccVwd
VkP98GVpEiVEdh/99mji9uHQd8Xvt4yoPhAh35HnCFqU+NhP3JBPMCbflW0jCuTT+L4yQo33unnl
aMHcBaby+umxOQq7GHM8B0EMyjb6HL5NWZ7H6HXfmctK6Skcl8GTZ9E7W2wRrt6/7yzSkVwEinfM
/PMDBbBjLd9zQRNf1Gki41qrEL2x/XtR7QkBuRgPFAckn1KZDgdx8ZRCNAWihmvGdscsf8o/kVq4
tbwceuCM3ii6exHuZnOK5FvDvQxVSozdTuRQWud6FcdxcFMi6Qgb1gAL3ZznObLU7tOpWRGUFhz3
OJ6c7gFsh/Walrs3MDsSG5UPd3dkm+fOoJhRjXY+FHxGd2Atk1okfg+cFXIYCYE10JAZai+ydWTX
twglY/l0LUcZlC8I+JuK5Va5eL92wPBtb7vpkOteRIdmX0VNnsaksCo41Kl9+xbqN6/gROI7cri/
Ng9K0XTgPNymBj41YHFTO7a/Y6OiFAaJClTXAvwJO83ZYUTmthztETBmp1fKhbZQUuFR9oT4PXgg
o4OY/T+azmpJkSyKol9EBC6v6UoKzgsBFO4uXz9r0zFR0z3dXYXdvHnukS2iBcx2hH30hpGpl3xh
rfNYm7XkYVeRT1uTni+1FNfupz2j1YIoh5/sOzsEjZ9pUsZsuv3oP/rjPZf0+ce6LoAySzrOALNn
0LAB1bbLlLEhfGW1JlB6DrT/1O1xKLe6E7wPNwiQYrELNeD09KvgnfcQPirSSH+83GJKT4i47V3M
yQPA8ioGOshRkxy85tFu3LzxNSKXd0MM4LygCWZmIwO0judltQ7h4uPRwEIzwcN9LSiXjTYDzeWo
7XUyeKEN+jFYFl2t3/xkZ6C6pp34/MPPkQ71BZ5jDTWVL2yhXXB5WkmMk0ItabrjCxqAMhOi9tq8
FSOsxmA3prCdYE3AeILM1sHJx6yyo7mxkQ8BiGVdawlryGKoAy0e4XpIpGHqH36hIv5MICCcGPeJ
M0YNCAiNRUDik26MYyNukHltKfNw1eYFq/QEjQOzRBRSfwXhrmmNK5SdPAZLHwbM+mo4/IWI9v6b
zdixv3AGZpabbWhJbAYtfGRhuB7nZPZARqBkfOIZzxc5s8QHPO87iCHH/TJbgS/LGrKZLDQMYD5a
2j9JBZk8+bLVwq6YVNRes/ygSoL7jesWyCAb9lzLTCnfXKx/xMRaHAdilzKj4pOxztBFeGcIatBe
EG2B/bWjqoIC0tGjeECLR4FIpW5liI1qgZNMAu5sefdQ/PG6s+Z0pucSKRDBNzgtpZn22G+tkXd+
xSiD0lC4gCCie6KLcvnQGyHEQEN1upTS/CycACd+mFZsQVs5IwEldh+MVnMBFUA8AdG6nkhH2J9h
IQaBme5DPy4GEOOHbydmV9xY9ETLzBgWZSOGcOu5VIPeEUglGvviAXNLfxgzjLfdK1EdWRadPZSg
4zFnCjGGIpkkha6SXQ5ifDUS+jhMOz4mnOkEfUmE7lCipb6CijOO992YqMNTU5MxVIK5I77xPtWf
G/waHiBuy55rGKMegdUFwuMyVhsnyFJ9WfVCW2lR7ov1Ce0u1zmk9sCN6poV5WyDihenuXsPcjo5
IknqMrFnPb+LVwMDe4QmPnacPFwpiLKvTst/ogG/l2VV0O81OCmBWblql7U6j+UxmuytOzM/Toim
ieIQkLIvyOmNceqzTPN1WnI2QLj+CWJ8TGuImKmFcxkIL/mKNTprpO6A/+x9nkW6jhWGnW+nwLSx
83RWUGyc/h95QL/SARMWnyOR3VnlmLdIzk18bo7X/gPAs1HqbKPL2ix472SzZIRUMT4MljEXA6yI
biTUe5oAFK367KE+fdNq/tGGvs5+Pu+MUqCqbmKJo1VmrEegZLgSngKxY6C8GAmYtRzUHCHwObgU
vGrBmzztPcZHs1aRPXtEbUdJ6TWCH4IA2dq6zu6zdfIeXHqX8bNboAk2uv81ABCe6Zw0Qm6CO8Zn
Je8WwyKBs3xhuxbjr89pFhYhaomAhVftbDLaErThvr7DF4i2GbFmcMgO2ZWowukKB0y7BNHJOd6b
M8xjsDnsXOIuUKwcu7R0PEaGEq0eg891MeMd6gP9IfdKjhAiGD8VPwwSPu2WEUoM8eskP7wXbY91
8gqIr+gR09qAwr1nPHVzau0zxVeNbFt+iqXwhug4Rh8hjrRATPNLrwsNCwWZhfoflZVx9rSo1PPg
7vHG2QRHCi/MQBgIwwV7uK18QqoDDYjMu9gRTre0/AawMumPeQhRRweMs7h5S+52dqFIXxayYki/
hPox/7Jw9G8QC6cooyOBp06x/TLPGLDVYfaVrMnoEKzC0uw7O/VadGwJHw17Pfv8XWcvKDg1RtHn
5Tf75u/gBuMJXlRyZcaIMBJSlyh5zMpMruhoPkYfZtwR47SB4uH+0gHp3WqXiSZ0gnvguzFRtSrZ
M1hPVz5/qfvFl3Fb8AYvCNBTCMKPQofJRHUfHfCP+Zrf91a5Yp3BDfxVEG0DiDo7LMoNu1jwERKw
vyD0RiwVnKLtyd983NUYae0TfGAESub1YYPbAwYVgNLRbghI4jutzhHpbmQt3gS0ZQJYj5FT3gru
fOcQrQCoLlfdW/RcPpmeDff9M+DUXXpfrmgIBpsuUzu7/vfGFxaUxQM3T24RhmdvCve3HdVcm9Hf
2TAvfoGmxhvJ+bddRacc5wsxRaWK9IJXOo8Y4e9naRoVUfxvt+sOUGuzbDAXe2MNvx8/F5fOwWoO
GCjiVW7esCsjxZ2esRrFTxCEO8pXRYdqFgg9FS8odEIK3yQXp5iXljwDeyGB1/Y57pAzyy9uDdq4
d0uptiQ1BYSNKWeTMPVBz/eFnRTRss3AHbU4erecPoBB2ZBI4iLTJwA0OjxV8+orl6rQ9lakIOLL
r1LnMUZlIOTsKidyQqx/Wk1XSAdAyHfk9l722CLNPHgcOOSynGm0r4BXc36RIpQ4WS8ucwSyiAP/
MkNHWM87kyzPps2pg97zxS4ld0cqsxLBkGfuHa1PWguwEdFC53SRLMKZYq5orlNSRtyjHn1p+U14
JwioVoZnjh/aN6itgoN3JRkNw8ErhFI4rRmfQLnskA4dpyXtQbJI/NV2dL2lOKTPwOHDdBEUgNoh
/T3+BVLZuAF80AdWgYSrDCTQRFrudOGhFGpN/qUrxA/68Vd8f/kTjwAMAULvnxqyxta8Tx70aqOD
qROecp7MR0es7SN4HXPs/TvoaPRSXQD74bBJfok/PqG0gM1d+9DW00ujT4ctiEFkDmUwqtTxo0uS
va1Ne9uVK6PQCoDdOH2ll6afB95s/oRmSK6RSDH7khb5OsPYC1vWX6hrGRM5hzGo8g+FaWahnQMS
R87n0jGlHpF+TYhytRqEtLg8s4NXyMPAFn1lteikgNj+Ac9pItKWW4LNOs3osaFuMuRacgVpYz9Q
8AVtCJ4AqE/ITIwpNd8P/7wO7pRI03XMZYa8XcfrBIwFMa4hqz27DMooWa0X7RzLM6cmNuleh6md
uaTD9JBpsvPgdf6ppoYP8++brl3q5lvwVweFIqXhE/9c42NsBn0+2YOpWgj0Q8IrDOMYrkllGEm9
vft3GhxmL6PhV1L+BuapgDorirgIh7tUZ+J4LVkircE6lj/BC+UsrFY+nBQ8v7QVlnQvWZArywCN
0Kh6Vyw1Wn36Y2CNpCNEV9CTns0fQipbZF754YKP+haDJaOaSf78YUj6DwSzV3ZBFb2dsky4YIt9
LfLTMVo7wJm20d8yqxjOLf93q9K5j/jOTzOkESZk0Y2h8ugyGRk9q75QO9o4P8sx/OW0iavynkML
mIugxMJPqB14PYCl8godx1ua2zEARXLo3HBdqC4M77pSXAETmcIyZ+rE0MRqoTx5Y2tLoYMAQqKR
DC0rPM2ys4kiEtBQlA9pWA1Dr9NrIyrIoHnZuZrEvbc9CkzGqkbHHkXp3YgMG80/BQNdJhJ8yXih
apRTrpP/xXF3FlMq874SZMC6N2PSnxFbyFFUzZAYIxHyWiC2wQxImV6aIp+6ULH9ZVIhfbXgGNBk
9EFmPawLwXI0HZUAJl6it/22wT4A2Rg16VHbkctwR5Mmqp2Du5gP6PVNPJ5EyeWF7yz2BoiRFXE+
yv08ihg++5AvAjtKoQqiFlj9rdCMVL/9099ZeRJZT56/7Diu+KR2d+c9p8AuBw9uXGLq3xCsWsxe
+vPo4J/NTmB6f32YRb+L9+kfftmxQsVzeOprmFbgkiUzRVjFFVj1Ae0q3t1JYyaI79Lj6DLwDGdK
lw9MZSUiIkMUkjBKA45nnH87jPFe0OWfzHTgoCs/JqmuELMpwAiLmu5rjs0tF7ZGTAAcggO6z2sD
OcqMeTuQEIBEElfmvf++9whfdFgBrGtecDT3UF0ayKVvAZ9Ii6vfH3oe/Q5Z4gAPLKA2KTV1OVTq
jkA0HzhxBYojaBNJUaJA3u2SywxUoMsEGmA5NTh5mqRLCuZxtloAKj+49REfIJz4tHQPzKpEPy5p
YC2TV1WOBGuNMhMoVfxbASb1WdkMM2bvzacXLINS0EXtM3gbWpgCEbKXM+WbkEDLMpGJTYBAIoq1
PAM1vZyTv96/2aqGYhuKPGoSFlffWVO2USrLK0ynIZWV8+btyYZGpnVSW5Msif4k4a6mlRZ9QLoD
jash/o+a1qrXRMADLUgupqZo0v6oU5qX7ZL1aN//uAN8Y2ozVJugBaBkEWoYGZm0TSV3QcI6xmZL
//RP36FmNyOIpIyy8y5wS8OwAzeiluOxLdQiq9RSV2+DYtwX8jm2FuWU37HJa8FpL+hRjjNzHMMF
FWW783TBRn/CymrZPyo88pMr1Azo45EF/29nt/v38FHBbiAh06JTvaUApxOnL8oK5vh8yJ9KBAai
fFQahS0zb7Q3ceVAyUJPEkkBpBH4oUa+iVe9tYP8cqjyeoXAn7B24NT5BUZonFRNB0vZuY1r0EAN
SkksA5Zyq8oqsUxCdfk6YGu0W3mLqlkCdnhvzaQulEs2Z2N0OZoPHJhy6HG6WiPb5ZU2qKr/HNTl
FbSycxUCX0+lk4r1befQY4eyG6RosZbGTyiFHnZEzJZ6wQ2SLSAhtETopn6ngOX+pI7XoJvrCJAC
EppcZWtR1T7w9fVxbCAIYo5MtapUiI7IjIxkSJ95S2JT+2VjnOcaCuhLWY1SsRvPJtlgxSt6OkwT
7TN9AghFdg0xDZ0AkDfIOd6OhFN/mB2k9DCukLQXeRMF0bCSlLNni8NlQvE01OnZ5+ZVckHS9BOQ
DenC/EszwG/xPGUSoLezaj+oR5SyxOGfRXqFA+qQPcMho9SDFfXdlAPEPo2pL9GMy1Gr31rYN8g8
umgjIydIQVedbGk/KOOSYtnajOVn+saIoE52w80MlgXgM3pwgkE+dMXUj6XHxSrhUfYwh2Mc0Lr0
g6qWG7luDvSi2b+n2jGg0B2SwiGpY6asaJg4nF60zNRCQDIKgShChJ13HfoW5Lo6dGiz1OkGrdkq
amTplFmgqCidzUHKPlJU2I3XnR3baO/kv+/TJJRGpa60RE5+kXhMHk58pVFh3txKKNlsiWGq5CTY
o2XN3c2O4OkC4sVIMlI8migi507iCPk1W3Ah6REFBQUbySxRoRGCiPBjCU7pSJYg+KxKtOPYVlzv
/gNHKJJJi0maX/98MSQTpi1G005JqQAmV+uD/LsuN6rI7MKiZuEkGboiXa4VqbF0UngR9aVYEvWq
j3rf6mFJTw6GNZ9Ribd0oSnE+R41F794pHRAmVfQFKAP88iVVAt5gQkCWRgBySmxDOpCqhnYwk9h
LHeFffdhQ2l72VdeBtcJrhsXXyryE7Oen2xS2pME4YHYyM+bC6YJBfqSSkKLAS0ZOpPqaulZxzNt
BL+bk4xzNrR4mzMZ83a7vg2GKDIMcDKYQ9Ed1OpoV3Lf/vJ4zl1dEXTTLT4Nt6U6ZyKZ5pJB5CKZ
Pv5NXKl/vtv1jfkhHBo0FKDkwRSY1g9Wjfk242VGB6VuYUg7d5u+I93x14dRm9CVrU+P6cf+wqGJ
qlk923drtOH9XZ99v1pW/M/Ru48ogr7R/cnn2k/gxKFq8p4BAzq5ADbgYTEwCZ6DVdQYv7D6Pi22
c0YByatdoiLHps2qL+7MwYAwP0Fj2qu6eYVafuRsws6oX+gXUGkdMPeugHymVdViFknkbtISGNEu
BvZyAMkATvHkHAdrzES/y6LfRKKUfj6s863plxij0ZsNH3htoeDT4FLbDe+yWCdOA42ZO2EdDQS6
VkVng2bf2TnzU2/rs5zEn4N76bfCLpEWZ6ei0S3Y+8GVaYSZc2j8gT5LDg0aU6cYBBetkKo10ljx
kzJoL5hvmkwljv3zaOVt4fgyB+0cxrDW+KeCRQtqUzfv6nKUGrhVHyvJ82qucHuJt30GvaWD1Qpq
gqQc4dOiZ0wn/unC84eHjkjEzTLKdxMXNSA3jR7ge2NTRkkl2n7NCSVX2SrZ7dZiA7gT6e2vC2Wi
TLrU2dNQXgCuBKXaQoEn2VhMurchHJNbNG/0zkfkT6KLf84ODpDVM6jWb818YVdReLFzuvcdpiin
EMbveNepDx4IkZynjeW9YTKCNavDu418FS5g6ZGt6e9x3JXj4iodPXwGdmglHJ4uwEZEo1o+zH+g
BuZ+Ojl3L8NdKYKvn45eoEKTM8gzhpZV+9mw3ngMJKAy7iZaImBmzH3vvqiBEmYMePAPLZefqaEX
UUjPfVCesNm3gE/uAWQlnhi5jO9x0cA7q9Xe95FA3hiFiV1nwnTGEscqBY9LfP9KkGNHElBelr5+
+ZvWAbNDztqsoXiXRpcPG+kLgJBrXnKbR2kRXKLJOXsiG7XvTK7DxxagLwTcdu0YXrZRiSK6Yu4e
7gvOAlPdbbSmS3Sk+ZOcOM3uSHU2zfWp/Wb8ZOyRJTmOXjdCTqnbBDhQq4VYqJWo5fdofPD4+9WI
qsnHwRnXLblvmlPDd3DHL/3hvIM9ENdWXE9a8d1GEQQhNal/3m1yL34HSAKuRLLQV6Al9aSZyMiR
8Rpmjl8wcsEBpvB5Wctq2aQj592Se/3QktILbVAuK8Q3i0Li5UjxjNmnWQb4m1Syd/BCGEzPiLEf
+7URfwMaWf5ruPGv7AGQeXEF/7L1NGo09la91C/fgiJ4k9p1VihA8kDautAwzx/I/gfzwpyHbMXa
H5YPa0NXJSkXnO/WA97cBznPe9zsrNWrs53YByLkJtpfZ63btDgZX4m1YCeZLJzAsPPFTBdT5+on
3RazY9n7tg+Eu5JTnngvgTVBbH6w2iqZQuphuXiByYf7oaqSOv7daJu0ARdUgJ6KGNg5TpGKWSKb
Rn/RvcxPdY8RdOUFbOnunO7utjW4XYbzM0iYUgRrsF6Z74/pCrzb+/HXXPX3lSKmxsercWjFexQu
1r0zQcyvcJ1LFoovta8/6XAZ7sfwNvw+ejz/pEgyeg39VW/i1FGswhNgFSFvSLZKpx1XhpvXeFmT
pA5Ccylph3LWgLO1nZ7eg8cVXqu750ZoWIdi2jj91as5e/F9sO+tTpXoCZur2PCfV6cFDVtydOdT
u9kyYAJe5vVztqVzsF8Ovu67Fpa3b7ALciR44nIzr7hSn4HPYAwAUI/fgOaz8spuxFcbRsNOt5LZ
7i2R4Kegoqa27UlyixAKv67NDe6PN4t79WEC+5DSXCoAATyeiAYDBKld/4pMLMtEq2jrD59KvcZd
SZWReG04+b+ILKDvNy4neyl6uY85i4ognCfxro05uNEFRbzgApCnPaWXKX9pNqODBMUEkQpuCe6a
OqizQk/qLJX4Ae8RnSu70VtFF1oRMHKBuEMx2Ziljw/Li1i+scjVOXzhKKyigfbe0F2w2/jvlaag
G7vfrPQz+B3gGgCaMp6Dka+BGqx3fZdySHp252WUFjsy6Ku097PmH2RHtaTJ08Pbwv/SdqaA4Oby
yifnPUNoEo2XS9WqkLdxKAD3t5DWoc/dakvTscn5yADaLZM+jFa9n9KoDWsFMdBemdbDy/ginfeA
+epWzwYDZLQokHBkVD7g7/he7817LWxdQgy1iadcOag6Bffs4ZH9SRoIudogfZ58DKZh5nU2T430
EE2SptEA914L+L97BzbzSbZN8zUs0YQeH4b4IHvbPmwiTIVhS/NVMqmL5MByQGBt8A6kJoeijqtw
JKXLiZAUfrMDUjqCocNMgrBM66fpVvkTV5uboAFh7YZVYtUp2WVKecwcPEB+ztW8g+BjFt0IbshG
tLJN9wyDc1ohxIm1ecJJsdwp9KpWtVPtnJeFHk32y/yTVDh2oZS2W9MVAzAEBEaqA2G+nsEpXLKX
e03eBQvd2wxseHDvFONNuAkxoUT9aVo+2g6p/w6sMkN9OkAve9/y7zX7xbxtDKHqcAM/gP8YpT1b
FvBqwxK8imOK5biYwLA+TQ9KwNF6IqO+uvE/NuuEmst8dQ/OySmjyvVIrtk3Xg2b4TH49s4ZuKdF
GdBWVg9vneu4tnh0Sot33Ds5+rl6eHfhdRpTGkbuk4TM38GJejjVZBOhqFhCrRI/9mG1s4qKfmEq
bc/cHTQ5mBH0sjapVDd23Y/zcWrBCRPUpvN2m87LP6X3vBA8utcb4Ej9tRxNP9E6LEcPvwx7Bon3
7jqse3v74NyBSRYwXXSq4fOtFMMWdaVJ96yI8Pjd3L/t6zdrpGXUn0NcM2v4t4Ltp8N93njwu+8M
GEYjoIXRZAVfmeamSEmwQFtbY48rGkCeGtpnGQx1CjsViUvyJVQ1p9Abgv34Gm+z4uDaQ00Bf1h3
n+2SQ2c9LkqqQFYY1xg6SfIJy+EBeOiuc11soP7R0PHAe3EoI31mwl6QjgpHQ7e2gJRT9lYIYA3K
Ht/MyiFSTBAYNOo4OBUmKD0+lTd92+3AexmZmlIdr9ejjZjRcQW/DT9l7x1GDdFu3wxuuM9u8CaL
zgTqqT6hGtaortCoS4v06hpwxQqmgZqT9DnPhgguP5dmjYD0T1Pytqzl04TCfOzvlT1oi1gNDJFx
+rCqzOMIt0ilcxeL5wa4jzWFOUaL2jSjgUsnhPZH++nlC5owH5xk19N9nyzgYyBiN3iSLryR8QR/
zFQI6/iSCedkn4OUs70pIkLWOWg6h9Gj+7XFTGO3ySaed8k8SvIyozZDo5dFS1OB95/2uPRSr3bJ
JTKvfCSAfmtQNdCc/Lq8CZdBE0JoP4Jq0xiQgxCM3TtSJaOgvcMKImp2BlEwMW/eg0U2p4Y9SmkR
yX6qZdIMad95tyCygEqTwnCE8mKkQnebeobAQCiPmky/JgY28AMEUMSzo9s7JZKAzASMCjQQeKTT
E8hL6FoOlbk7GrV7XLB/UjjqznKlwh5HCh/yJ0f/DpDmAexJZ1Rt2sHZHkTcUCP6uF+bKOtChfFg
Imsg8THoxhZ+xDAkcthmZxNoofY37ukv2pJ7V43FOq5j9C3ds3uN18Gxt18U0uXWbbYrsDO8FvZt
6kvic2f+3QKR1S6DvQvfDutAiOhYCA4m7Rct/RvtfDT9vW/6TuXcU3Boo0D4EVZ/GzXjahbWjHqM
ChyI1H72TblHZ7THhwVvNV21y8Glr8Y2WizovdcMhPAn7QdgMLU1MnXDr054hLvV0Hv3GSBMTMx2
cExeMMWp+TxTBnubJmqGTBB9dogwbptfXKaA5Wk67EqWoJOBMrwxt4DczYfhBh/88xxFHQIY+GvQ
GgknDC0PmzUfNyBYuB7fWHEPbxxmG/CettRDR9fDwcV4cJo2nUJ6BZhCrNC9TbGCAtG794yB62aU
Otw9J3bxCpDsMwOCezb/NK7BStO8hYUjgnfGpP0JX7MXr7DODkkZCUZ5n17NY/Bsf3wZ89U9FB2A
1YDcvbsnLBmuJj7i0zMkNqjWS64RnnoTQhfvJaZSw1AGZt/RbTIK49jaQCHfwBZMqOPQFELA5Ngr
D+Q4jiaCrRhzdinyLrYYsVe3Gb7bUDadUwKfnRC3Au/OqAvNlA+18ejMbplQhZJXE/W29i05OGBW
FX2p8xibpc18ox03biAygurjIbkVTNboCKV5i1TqoFa1pPsBRHpWYNbUOsNB/1v3ELaBorV3a2Qx
6cNDnAYn7d6uc2YYO6pyNsz2C/D1a5tX2yXP+JoB9X/QioYu/VcBH7+PWwV3/+LikejO9vSaCsYV
ndQVq/BCyYcOCWhUlFSWWzTmuAqltOZzJUDL+BthpgvOcyQHhtKLeRb6AsgWHFi9SVuOMZDT2O3S
mpl8jfvo6lTHZxSo9I7rdD/dbdVazZ4vnquE9/vFDte9xh9KNL2mjf9i3OJGWqPi1IPtG8sNEoo+
SAaf7h1dG7Yx48GVo1205dtrF+S0BsI6h5AY+MuaeeNsFLqVFP9KKKvhR8IUExucegrsECLoNy3j
q1jPq3k2PRo2h4qbCX74tph99jWxgBl4uxvLjcOCrZzzojcNliizrJIVR0wPJDMCgEUQ4qDtuMEB
A6hU50qiD8BaMGy3l1wP59z7ePwNma2wtDhZNXiHilER2mBtZeLS0arPV93BISrPFd4qbkH1IaH+
hnbkiEkXAftu3t2dE2DZIkvqplHDM93eek2HG4vxD6jKfthX5MKQggkJN+7PW928MNaAj8AMIX8b
NMcLDAdoNNLoIulzFaPxQqi1wY3U/QX65khFYXCf78zXqNKu0/q/evMBhlTMuPLF2lEHHVzsry9P
111UVaxb6ii1vmomifCBp0MpnxhAlSZVXtkv+LT7f21S+gy0HkXe6n56M8FyZrOLWnUYGQT0ZxlW
0wd2Xm2QBQ76TkylxzWQBvWgSpOHHyh0Xh+Ydjf7Qwf2RJ/ri5OwDHNrSQw2ClUODMARfGAE3iJJ
lYfF158l6mKeAokz78a/0V+GhC/dLMqW02LCEKiZHsx5DlqcTi7wHGTsF4ho0iihkqnEynhwr1lw
XKW26Xn4x3iWibyS4mOWWR2TbcGwi5v+rzKCPw8G2QsrhsdxsCXAKpZadJdvNjNUJATCkMkfpy1g
EeQV7OjlIOWCDDrHmoY7WmVatA7eQFwpDdccB7/ijMuKPZb5gdCtgFwH11VjuOn7sH7fBk0uRg4Z
QHVwW7X8TNvXZSr0V0YnXnjsOqj9Y2jMK/HKnzgPh2yT3gKm79IMAGCXGHPpvDd6dxA+hDzoJpR/
LsPUJlhf2vC5jIm0I+RlVYabg0PYmr6YW2XihAxegHIAx0nR6EzZvBzfUYMScqKkIyDYnc12xzPZ
ppwVI8bRmWdTKDIqYRLuBQYlDCUu2VHFR20NHCuYDMHYUAbiYl8AxjMEZwyvqTfxfvgNdJKjiouM
I1kyIgI+GmHGAPcsOntztV8MVz4GDGbeTjNe+1S7+NcIp2HFauA/bHmS6rPP2JwMfM/ejTLwDoUH
xLd6dGZkVuDIMs1xfTE016bhGMga8DrEZWtEnoHWAdlInoOCM2YMyd9W4rwYv4MldOFGmHaAoPwI
kgO2eFg0Ob0isWPN4BoyP+Kcyw66fUxmrR9eoXNc0LtLXxxovyai8uElySMnVudgLZeccjGTTBvh
HGfLIR8XLA63jk6ssofXfBQh1q3p0j5Z0alnPsUk3i5a9s+0a4/Q78rhAF32Wcy/bEn2TL72QzO0
LHAL8bYHpZ20IAGG1a4BqeVYIZauEs8MkPAmixtNzWDndK5sWhe7DOPJzUXpYkh6yUiNAE0JhwqN
XAwhD3bDy6jn/+AWTRuI4Rd8ovoGe+bZvLB3N/XmkQEq6/y0eraN+poxIIIwSIEvCIUTCnCczxv4
NhCY5i5wWhNpcCZ8KJ+01EJfAx3ix7r5hXGKcK9wVN1tcggOY2bYZp7eTdvtapDCtLXX9Gu5YZNt
N3+6BN6yg5fW2iEQaveIVsZlQrspK2T76bF/QSoKVqE9gK2QklGDRHYpjgkJb5PtveHWVTujZFIZ
11DPr3PNp6CrSuZUJRoGUMuNtVTq+EemyRuRU4giJOhuLRtThxJfRUYZTJeYdC0aJsT2BR+eMVBl
pjWQ2RbFehWPqzutkity6hWKc3Ze9EQogerLbUGzoFjJr/1GgBjFaKrTDOoWo/ds63KSEYB2Dm9F
beUPrJKdRbXBrjeMwO7c34a5GkpbBzBBxh0YoPSqd3/ibLm6HTq3crJUrS8hTM1ruhqJjGcgOcK1
iSoJhok7G5pspwV1ngFK/muoELdiAofT1aSL44avr6+oXDYbv6K8+7Yq7H6wrUT/Y3dyBX0C9uqJ
IdGm/cVwGCkZkFmaL1bdi93yjoS/q/komp9sjWJFTB9K/kUgYd/DLaLNYMGaLsbWSP+DZUE2bFUD
Dqo9cUYiB1E5xoSyR+k+EAaLj50zo9cdw60DaJaF9HWODn4s3Q1jtEv8nUF3hYER5K5NO6Oz3hlm
72Wx+el5uKMesRjuXkbhBqyO2tew8cTdZfjzdjWfK4On+zp5CqzR0JQQfXjGfE8mlBpcYj7H6NHp
lgbAAsB2QnxeEAt5HhLNq9lZWSapOH26Hz+mDAIQ+OAjanPHyt04CMgaUmImyxqI8w6IBEVmI0Bs
hHYykZwYLAbZkQBO05DpJ4sE/OPIyJTRE5lpfPBTgwkrAybGfeBN4UxBd4JdPk7O3EdERJA79uBg
+rQF5TnzU5a/h4r4c5rTdjRYLPjEZp3TU4r7K5sGVjoiybVtltqUcGrcBC2WOJruY/ChpCDBEjH6
DF/Dc192WXMXYu/BOtrKsgB/aK+yfY0p4Bo8CRXOf6U1ikTmp/vyD07QqzvnANVhPqqdGip0jSnS
cjhwQ66jK2J6QJH+Qk6tMDCRVTpzsyhn0nUaDZBWo7avO02HB43WRn12NU3OkDJgSsPKOA1bxiym
QCmj5eUO3K7ivc0PPG08qh3nMi05YOA0pvQZ9kd65L9fdO14uX374AOu3KWU3yV77bWnnaCjpogF
iZHiP3Wx9iu4uIO2LEVAnP3mNkaOsom7OPx9zzY4u52gt0UorO2CY1+bCYgBHxS6UOdjn/CuSfjX
cg5AE5O4ILdlK8kXUYQdqup86mH9r+wUsrLDx1DSGKl780C39RLBQrT5PE3jY0XbKaItWE7WiO/F
6PT3bm89WukobyEYQwg5Uvpu4wyBxUEjbf1xSOS3sDGS/3grrUvziiReciht/DxVGhHPaSujoMEx
t6Sgo/EiaT+Jh3FS8RuQLs4/YiIE8dnN03ckJUpZ7J1Cy9vqWEJ9BA3JWgq0R9TAXwoOMoitzzGI
MtExXv6EbLYuRyfUH/z8spBXW+r+uIQZZXEIBo/TTVkD+pxGNWG3uf4mrgtQY3HxGLr6JL38Kedw
+QVdkB/s0l1PsQNWOoN0bn/xOkiY5ykLJkgvEQDFt1a3RJ9iP1j1Nvbs05dkAbSGLs9AoASt0sTx
JAdOIDg3AGQPAIrJdwARydWjCLyFdNn111YOPjzZJmDHkCNgHA/wFoSQzgZi0QRqHqYPYYuUu562
cKRqWrkgAgDsJ0yTyb/TxRaGmwmEJTA7ugYRMoTGlVRfCfjaOfR4++CB8FUAULJnJ4EYd2aIBrQn
gZwdADkgGBQ9geSf/Uf/kD8jgVkrQDl9BCP9dXrACluQtAYD6ebS2XgrknNhaHR2Cd0KiPAG3ozh
DfyPMpPpj739g17kX9p6VJUJfJLswoaz4dfsu+YM2XdA//J7lweDafE57DDR4HgZ/+bxTONdKg2f
V0z8NKLJtvfqtK4QlHmYo5XJCYyclJ0WGFBwYYl+9pFkTU7ygHXMwUAU3rt7d5ePkKQUym1/oI6d
Wo2B/bQlED7hLr3260Z6c1ja5g+wlO44xd+AzwdzGux46jxgn44CIIhYGRhzsO7E1aqD3AxDjKPb
se1B3RoQZXroJ6tBQjUJmoqeWo6Mr049jkuYFKTg0U852aDSEtpu6xyhHxAjXVwSzVKIocYRsQlB
IVYZkDygGqgooGFGXNVlBDxkzBAEo2ndxY3651L0swE69pUVQP/OqFN2vxVT+SOswj9shrDGfQTq
aInICHO494sB52+7my/O4d1DlTInq/87e8UOTT/a4Z6s4neQ2JWtmPwDsv2EdjRp1f8UVswFHHP1
UpaeM8Kb6//KgfN8kePefTRGA4Pyj9QFxkjAzcUNoIpzxWKAYwIOxzzf4GCKoVnxjgD5LObHsECG
hpcyvuE0+HJS2TeoTNttM0WwzRFNTJXKfFVJ4Twz+7h/y16ZYENKjXzAlQa7NH3AVZrtYIQFUiTZ
bU9oLAzMAq5CmjIRG0Tp2U4RvkwiNzLUqMw5SXGqCvAScahyeNNiYZG1AMETg+oFYP136zIQYYL1
RUFvkmgfEOfl7mGPXMCu7Fyd6cyTOWj/Ad9pnlBvEJ/HLXCtsvik17GlPxiS+C73NEcQp+uQxAfg
mzkh3hbHDygq50PT/QUYnXlbW/Ad8cWoCpEwIS44RBVwOgCzEHUej6uM2VIZdTIZZUgiE1YmKFyz
fyxwQcwwdNnErfYJOgnvpJDAfwG22yUt5gAXHOhtgPowfPBkQBF5OaJWTkGU51/YcM2MzzD7LYEK
JSxeIxrwps3EUObnozaEQ9uOWDCU99n8wtIFxGiTso6dQgVE4YyWs5M2zHeuRJsZH/fq2XDxRltg
ZlsJ2FUR/FwC1YIaeA9ykNDIjiehIEH4jQmLzugNinbKuWynGOcduE5I/QA0XGhn7cbAwnDqM+aQ
1nhbcqUimyZwq+3wq/Ds9vTiTNsjdZlHkRkEJucQQmr43xh0Bj/wJQJRi0fRfM5Re8SnmMaBm/hc
WGd2wdFPYC7WaTzWjEPoaoyKnTEIsg8QLOBJDo0sS0c6ByptISO7eFsXdPIQjo04qOMvm/5nxj4G
uEZeRXxIsI7lTFOTsmz1OpA/IEWzH+Ih7jqc94DUany9gmH8sI/RB0rYE4w0x03iq6r5XRFGv3YU
SfEu0n1F4jWM2ZFQ2n4HXEng3PjSp4fimTdyFlgjPfGH0fcixCh/9SjK7xYZMohsHFAB+QG6F9MC
iG4WhuSqYOToY6he5ZTm6jIU8wJB7gku2ud1FIf06WjrAOKLrcsPqDxWrXAWmtADam06MwI67R1O
X44FFRXUOmletRZ+7jsgh080HWMQ2U+PpBk4os5JEN0vWHf5b/ETwJYv2n3UkDI15Y7BEVulYOEH
qGNIaCxcNgr5E7l0m1UhdiEko4oLfy2EJSyihIrTbGghUgQdjgupPjrFLih7MP/AjcnBPa5B/LX4
8ezsesq4gd7Q7aNvU3TMtufxDsA9ihYyjLPQWy6XECDouXswxDxrqSfYD2UpfIW990Gb8BzBYiEO
FIFEsodsQIfkOvAWgHLDehSMboxBL9lDXkCpJh5a9PH3fIX98GNuu2wFvg1gGOUBwMX8CcYe54ap
PIvOi9DT2Z+uhmiSJXx3wYJGM9KF/E4UX7kgl5nWMsI6YIAF7ZgX8mPJsYUT+8R22Lon+NhIjAmN
qToMZiZvRHd2pU0lACBQGLUaNGFG/lQui/nFSnHs0vPOo2jTpSrgbMh1s+jg+CU4qGR7izzh6Br/
2DshOHUPHVdlaVAdM946y2D1H/aq/WGxNKBosep8tLvVR1cx+/v7j6Xz2lIcS6LoF7GW8PAqLyEJ
ITwvLCDx3gr4+t6H6qmZ6eqqzASkq3sjjosC5TMOD/gC1iWhBPhp0TQyjhWR9Lp/Y3fstUsWc1V5
YtiqeinPgs4KoTc9FRE0N/FSiReZ6TljdUlkYlB+3IGFOjLTd2xuJd89kBrdXXUK7t8PHun8QZRw
UeN27408d65BYmwIBCNhfBhVbe4nRgYNPOUw1Mi8BestY9FqaaNGS0F1MQ5EDiJWVKxFPBK23VVf
1yIEkyNQE4fRGMV5S7wPl4ThxD5Lbz6n5L9ax7BNbbnHA+WS4i8ZqDZ67UTIpqkG+bBZw2a/WidS
+evk11D0i3vtSH3J3tf5STOgXXgCGVzml4eHNppzqlwG4oE0aviYzAD4lii7MOGivhyVnLnitHo8
tPiJt52vz0wTtLgahKXMxnPQ9AodwnFculSmXLhK/mQKDlMMx8fAcHkAici137QRfUDpt3NIKOK+
TgLuJA4GiT9wIX0V48s53aWBQoqAQo+b9iv4oVDMrgV9PDWjRTqNaHHBnW5md9DkwSLmwcHrweiE
GvnXoI92KxZQIJeKfAH9Kd0zP3X8CnmQpN99u3Y86bFTeNJcLTgZgh6dafLbQNAMCnVln1TNVCYs
tmqfWwN0yHePUevcVE4kk6NLGKPcLDQRbg9NFTjMj25MOBKd0Ix4GChNSWBJxw4rF6tScg5mtCWr
VTdMxjwdPChDUkwSR2dTmpk9oG6M6By4elzaudMI6ch5aBGa0h1wQNR5GnmX/Cl/qJNMPYVUF+8O
aOSizFzFd6eCYl+srCZBciM4h1mMvPEhJc/X2mVwoFFl9FUYfm4j9yGXBSBpjGiKwupF/fghbvED
8c3QxhcFZTPmKQGz5SK8XLgVbYvQfTGdY0ZbBBzgAbHuBjTUYydBLc2naccchfhtAD+5KkSisSSe
rpei7geKW8J5k7xE6QO7Q/phHVzsFH+g7lcX6I1L593/NMxv/zS5dK7tRzz2uEKAena1RR5G0QRq
lHeIzPQuslfsiTzVejzKvhJu5+qduFVQ03ccOmOd8lxRclvtqgP2TVQhV1/TRuWhYJRiovpCaAxa
aqTjzKs1Dy0AbUvDLl9cDoXOojyHOlmg2U62I/l3YL9PrRtyJlXKgEnoNKQdQjILVbKE7b5kO58Q
W5R4+oqLwMmAU1UnHat7bxGgGNX7TKLirVEo73vAQ9aCCOtLYKyabN0l767Z3ZtIc8axvB3goDs0
sSDZ2FFwaqEeRq8OlK2NfrC26xzKP7BchPAZbJcjJcYFh41GXrYqB95k/sEfpUMoHtT5ho4OUJtI
YVvAmlJnBjfO69wyPAMuTY8QegXYLVvFCGoy/qBB2gxHG44c+wsp8MKTfnew3PPNT2z3b4rWGyMU
OS96DYmipn9HDmTmRbf2YEs4+jFQj1429UCBTQ+BCZkoI7TPbXdic6Tz6OqH1ibGRCYmKhxVE5LR
U/zSSN1Z/yUsyw20/EVKnElM7LJLIA0zwZXYR24JZ20xUFWAMUr8T8nBbxrW8JxCznFwaYawyoMp
BTQLhr2e6krib85VOSof+AOrnP9Ec7YZnU6iuvPHSfiLTN8zLQsASTfi4d6JDJEjP5eAHHUV1M6b
NpZDvPWwRxwOqnngEl156fgsoxEnBKG0DBNHREKva7fgXEkrGU1G7FoEyfXOZB5wDJNYACshI+QZ
XqLoz7GyyV3+Q6Vov4dGzAbSdB4mtI9J9/TPCaphL1aTgYjLh8g7eByGKzFA0hzO+jNHz/oirbEh
lkDREmbS6/zg8dV+MayDIsIS9McgjAkNEzQT1TCDZ8ueuiVNFyr5iVMg4mx4YbOm8o9ShitjvmHP
Zi9h43l3jL9Fk0Haqit61HaMNO2+h8ySNFXknmPekFgo5i9RtbMbIHR5tBogwxsbIz0fGU08RXWV
bUbFIdvxbcjhTutztbh0rJSPMwJ88I5kWCra7+LQi6+9u7uU1Ag6IXyaX+4av7OaMkXyO0bInweH
2PEtG/xt0MJzEhqU41Q6IfocwyMuovUMSRz3dX0nA1aNAZpxC95TM6+x4ARWQjcElKtECGxYPfTu
mx/2oj2Q0rU9wih6Hh4sXGpxDQmH3KoQTfGDoQCAwNcbCZ5k9T2oYUnTDaGUPt1KRIh2KSpF5Eom
xdkOzEs9LFxBi0qQ1furug8wPSo8WKRHtrg50BK7f6/GBb16PRaV2HmqJZLwQZxpAxZPN/0da6xs
1chPi+RWfhrjbSuWfMHBsBqnbNS9uUaNYnsp8MPrXHOSAXDn6jrKEFx0a8SNK8pHy7BKnd7rMdEU
5oIZ2Njhfs/8zVWVqWrjlLptAKi64yl4W+V4bzuho6T8U2r2+9c1UxBxlOkRZg/DfCxzNwHoVbcd
gD7/q2iaWdarUvHs7EwvBGHDN2hx8GMfXe3RDM/gnKZFVJ9JmbXssTimHrDT+gjaBNhC3k7mLUTZ
wE3/Rnmj/uze3SvMuiYxwmNjzsb6FJLesUdN82I3+zUQUMAH0yyi1r6gxS56jJ7gRaZd4CCmNx7W
0d0ZTTvHWSkkTx8fetk0kn+lPY83GY7wIPFVuA020qF5jaLlEjup/HfkbP46HRkHORlpT4fekqeA
TxKkKRJprhLzWItf00CRjYg1HKLmlkBMjZo4noZ5oMYygLgl8CoBNEvgtWm946NdmYOq5uaGCkca
K1CtPJDiq0QJNuseuxcqE4AQjiYnt01qUj38KiNBnsCWXi2ku0B1Ql/iWwu7BlXHAzsEiR5CAvA1
UWgq7+vRqmvvBHak8ZCFSDWo5m8//Aa4KpGTNhYTGm+m3xRNo60pxGhPwNAaYNEGypzDT2fRZwIi
Jx+IHchAbiNLRcw9FLuoTEbOTo0MxkJ8J89z8U9xpz1D/RtxSuAfAFcc6P6hVeqiZv0gCC56zPJq
P0dPl7yGo3O1c+T2UhXnLj6DO48DalNp2wp9TX9FWGyV/hh9jMb1btcZn8IWqavHpEsvZ618vfpP
gyF777X3iZBU+oTRFZ0XWp++RIFiXRuAifbNKveJzGR+W8ItwhGBsJkiR8pGQSAp8zJJxiBNRzbK
Ki2oRWwF82y45Q+E13WvSU7EtaeLg+oMQgkhpHduQ4euQZiYCGEd+9CG1iJyEiMy0Ax+wPDJgHjj
DiBzYkX0NPgF0Xf0pnnwDLiQU0AueThvQP+NBTVfQ/7jBDErZTsx49R7qtYfTFTjoShT+iPzv/Eg
yYWHG69TCkXQTeHRZKW6IB8I89ktKKsIvfXAfuGE8qQEOHzcWueaeZ8d/i695ggsSodfYzC/W/Xh
lalVV/aPJj/rCRjwCQ0RdrXOkeeKM7fOF7N9uNWhaKkpVcLv5NjYgmIbVOqqz9TDqJPSfoui0LCq
wOlqXil/uWP3SK3VcMmuJg8v14mRQ7FEkvCwopIMQgyhq3+nTr/g1ADe5bVtl3G6WQK/yVzAOMbj
0OHp5dfLb2BZKbDF7K3ng5f6bXkiOl5oXMw7OyvvLK1ic0ZllCJ4Q1kXar5vZW3yX5VPsuVvoof7
wi9ZIRwNsIZBIqzg1ovByI3wFuwYkVwk5IIsWK4VaVGwwkD8gUmONFUQARXHBLS37DI/GWnB8sjw
5WIkpP3ugDsg+ftN6yu1TiwXqeiUAwiAQaCHded9UC+2SpOzrzamkhSwAn1Tzj3eVU4ntHmx0cOg
hh9uS80jvwJRTelGNbEfVCgsB7VOoau9UaOlXnyEB/XYLargiNOOX44u6S1VmpUu2ZeMRRCjGhdK
pAQR+uhEXohnclc76N0NQC3u6qz0Sr+iSxEVOu0bFH4shFgRFepyOD7xmbLyvA/+9/llrNA7YW06
liphYbFLixDjWyQ+a7/Buz9mBnruBD65sSq7pFjns2uy9udQrF/7RkgQ5Sb0GYUXa8jpVYdPL/fy
mDidFqlXk7v1zIibwRQvZ2OOpP1CN1azmu78PhFrfCAaC8a4jemXUe5fUgkLs0sLtIqTv409KKri
cMVFrM2JFdOkvB/i70evfSDQEPjBowmrOvRhguhvA9GIGj12GQxxXznngMh2m3xI98y/fWzSW5xd
a9o6ONf0QeBtDpGH5p/NcvYC7H9bjS5aly1bapEfXvSaEzoNwy3R0mlfQEeRrq1nhB2HEJh7AORA
g7OxXkE1OoG8s7h5k5uh0JwSggIakq839eUM0YD3ChIcif/LvOkXUodXqK2SdoVnDe2zDyJypDM5
RFfikKTOOUUVr7zYznLrSztyZ1DZ1Wn0Bwz/cy60E2oaq+YTaUJAHjMgBo+O81y9aDyonWlGalTR
ha7SA3N0XcwEyX/g+dZ/KZS0Zl3SNUuZt/8K8tnWL9pccpaRos1FM+19gz8tAzi64Dc3K0SxKimg
JCdNOyeTo5I8f5XQoEXSR9O/cWiDpFrvhcC2D60U1gBsoSz5Ki1/mQz9Wl/pHATfBoi36KCePM/l
ACD04K3bChGh0msgoBwTx19aM3jFJvCgRSfbatX4AWRx0hK8/nUgvz6AIhHX95E2Xwt90ruiTmmM
qYVAmlDboJZMRbHm/nOIwBVYJEBwizqF+avIhF871WZ00fRrjByETVcjqMiYQhsjsqNthJJYhRgD
BGi/xEuLiKvRS2kqXLHEdUQEJzoIcsL617xcoiZ5Ye/xoKWnTYZZemnAYunEPmPO3GSxJM9UkEhv
8orusweUYJ2a8fa0Cl12D23pIgtVLBfdB2AESSFVnHgHkKoHEXDnhFPDgMCoUpTf3AJbD6iowFAD
UgSwU7e7TkFfJNwsyhkdHu6TOiZd8sroJp8fE/HHDf3XDxQ9J8/ZMakR9G5Y9wF7BRsBCUSUk2BV
eH97TZjFLSHKfHaBq5o6pM5IRvep93P7w28igvDv4YCtbLIl0b/N/vq2f8FrjsIAJEfsFWHdKFV1
WAMJrJ033lUdj/RhaFj/bVdczF8XSwj3bxGRLchgxxtYMvU5YClzD9guzvE+bjDpwJ1PaPMwqJIZ
RvtLPsCbEKjxYuixs2/Ga59ITvsdPXqXFH6UbpRJg/a1Xx4CN76LyLmKc2Y+wSmj5KtT2mwFIVgU
RtUEZ17dUXVR4M0CTmLghs9BpTQkQBrdC7In99qHQHL3Hcg5afcqNoAE8Rg6WWOlnxD8Vbd3FfQZ
O+xbzElsTN3KwV/HDONFl7Ru4am5Zqf0mp35Vfi1A3W37sp/XQQgpHLAi875qcNAwRU/c7quJtW7
IBl6d70TNd+ocBTCyDkvtFS5CJKrnbrV4bmT93EYH0nf35Ai2j12iNir/ZoW0umA69tkTk7umH0q
sp3v0mO2S6tEOu7p8bX7hzfGa/aK7j6pjg69Q2/qcVitrizcqVcfrbEQDT4M2iONN9tnh/QRiP9+
v6hc+DvOFFaJy05+zgx+PsWNt0HwrOm/JNMTd6YLNTl3MJ9TqRyA3i+8uwct1bZ16z77gE9zNSuU
Pg3+GFAhqLvGgNhUKYplia9TOFAMXdIGYVR6JyVCJS9AWmTS/BjyZ/KZlazD3W6sPk4ZOrOXz3bp
8yiwpVNjG/2wmos0ysyA0N3b2AGBGmf6M2/dw9EJF4dxrnGgtitUWWJl2HOpGmBboWKP/XpCVC9P
dCOY/p2Gu6GXpTtyr4lcNhdZFb/VTmKb1AgWdaWvvS5WLTL+KvYeNDW9tMrJtIfxGWuQ82DyBRta
Y1wHgEJPjHVNwYBSLxCpS7Xmw2VvujTKXQibJc5v8lAwl/PKioF7Fcm9O8ZT2owdxRWz+JhBwjJg
kVydA4DQ3XpQKT9pFIE9q0I/oxeZXrqGJciv6QS8yudkaRO/5Wxr5jq7gaOrb552uO1WGVErxz0Y
X8aZoywaFCB2lT3ra09DiCxS8o9eNZvvYUQRD9BxUdpHW8eAdtqDDn+oWzYUHp/VZL5QmZ3W6WFv
0cuenxnQC7R5hUIbpnMqKI8BQyhDxWrTPIH4Ze3yiHjUAsLCp9uIiknBmlfpUjXQFWIbYU1a+ePP
8ew+nKcrTEMaZiJX2W8AcLQFn5AWWMDn6T7ee2ma3m3yvi9VkzHqvDWQxZQqF2drTBOM8dHxEDjR
bNUCIF8aPSYx9hISvNtiwEDYa+0Xcd5JX4MFYRnvAXUsvQV5dCjQC/FY6AOjmRjHiM5m5wH/dNeU
z+hcqC4WgLcPkEAtplT9JS1aP2ScDh0OyCSjwRgAQBaSrOAYNiDhUUBKBnUNgJs/5rB8dFATSymZ
UwYRqhx96NwbUM/htc/2GpQIsSlmrMMGSO2dr1vs8aeD24IWsXSNPpB3a1G2FntCVhusqMsQhXmB
cb4GqORf7a/pbOZYhmvBUBUMKo3Fki04UwzM1V7ccFNfUV/bpXZ6ArbFprksJFznFIQ4t9MFexT9
oJqkc+/KUJbhK2RIKEqqGU0YGV5O54K6jFCuSovLuaGPolXSjMXSCOy7GG7I58fXjXw5XwAasCXy
sp8r/WupxjymZ8E74hQo8/F4k0imT0PaF485Mfs+zxM6iy1vhk96V3fDE7qPr3F1+Okf3DsLl9Rb
Npz8t4uLrN9bRLFuLR5Leb2xHPSY6TeouG8S8Nzqihn121SegmIdG+8Bt/f+zgKnLFXmPIbQyqj4
M3897W/4DivdV3i3ix2wPjpEWlgkRNKkMWKTmlLMBlpTTLm4rJmWCyQebaOni9F9kyA0I92wjtLi
+6sYq16VWtZgui8Dz04kE27TO80oKXH7X41PsEKaO7UOABHHZNyeQHyByqlIlBoY2TfY2UGSWRcf
oI0xrKhF6ha9MQHdxRB1eLfz92ObR4doPRs8wWfX7h5tdBhWl0wJ88E6Z4Z7SLg3v443gsy/Inar
MsuQ9D9WvfVx0QbADiQOVH94dQ07sVAt92ewRYnFXIXtH5hFb2puWky5w6tBjZ5g4yiZUhxFAKUJ
P6DQf4VPOhPqmcU79MZRNQRaOpnoBaPhFp9mw9z21qlMHPjQ3liLp903uAgbLOniTsW+/P7H3Kqh
wxTXOw+vl6L/X7BBRAx0r1K+hxuHiSf9/jN98+YcZKeeyUHkPv7Asp1gGbBoFYhUcF7+EiXPhbh0
URHKheSOs7h/3NRltsmkJMULR4MwaiweAySAvRtdMYyQibpJCuczd2qX8TJSRTXD9wxtJJgvseB0
Jh8aK5OcA1CZbY/pozgKeaC3mPeSWRk3ItsEz05E6v5ppp4cSkn9CDEbsLU11+pUySuvwPMw4Njp
TJFIsC13KNB9niY46xqYMww2nxcjNG4KiHj/yBV0L+wCWOgKNg6qbffQx2DnkhCBO8fPi9a+gZar
eEWVC9l3547daa6e0Tl4NIADkZhcA2mivxaRE9ouhzeqp6mbp1x+rthimNsRWPjOFhC+YONE2MUv
RGcE5Y8AmJsWWk1QFwjPhJs7LMfExJfc1Mxct+iORCpOfjF6rlBjERRNc0MSnmjYf655Sk2ykPgr
Cp7lMm0iVykMXmQq3qwtVbf2na9XY+41yfmLu3txqkAXPF282nvFPfnNXetPWzu/ucQDC5xR2eAZ
RaGtO1TV8N87eylFhvN1NMyjsPrYD3xwZUJHnSRR9ih3SzgJS4yRngpcoI3EfCKwC59r3RfK2ATa
BgH7op+9ZNVl2atDJJIBVVtS+VCgAEGo2lP19y86C7i+aZKkf2KinP75VUj7ju6SBh4qxL3Z6hBF
UU07NW+KPtUgiwlhSlLF32M4p7+vTZMSGkeb0Qvov9A1xFAnhQ2l+HOG84t+nLBf+OonGdxYYRbY
AUSgm8FyQX+Kq9/yXNOmLlc3JCYKFQU7SIMAZVowjDH6kRAHkG+gAZzVcJP866+lYOwqncHovvrS
X8Dh51bru0ClYdC33sHS2w82JE3IpHexy2/aWoHeD/sQFBiyxWtCxtm+Y0EsPK3KhCSp+Ee938jX
Ryw1cSGnnpBSlLpQl6YyhGn4fopotwdz7LZHcUyxvwFg2LTvMRsiBT4QAnK3BVQpiDR8mc0lQZyA
R4RgLFIOiH7v+iUzhIfy4bt5xREYllxOy6wHwEKVAYA2zYnxAYpxX3MZHthXTvhqsCs5mGVZUEV5
mNCJrDR5BjFVxAuuneKcN0DauEu20Qtqa8K7E1gJxkvvIdy11+Ya/pBypDl8AgKw1nQVqjJPwyxT
v8TrgiUiG+xTnQZnBnGtzecaAUnbbSzF+x2zeO0fkzvYhXKiZw2v0H06cbN92Nj19iescb1Z0s40
LjKk0mV4uZuvFFX/wNY1GUGCTyfbRMuLpvtDtqG60smVgHpGF1FQsyj5DhCh2ZekrjtNJFEvwWVL
t6rykRkOjKtY1Gmdt8l+Vm9vk1qn3l4nlwizAW4yLd+KpwVc6Rih3sAlylcFJFEDUjjhHGnflEK+
ncmW9LI3PcYeFEflspWvGp1bdMMTYw+QrjCzhRPt25W80QiFo73dE3TrLZJCsC2ymmy/wFNa3NN2
At38sk+lZF8YtjAxBmfktKJFn9iVXOR4rCCu+YQPyNCGMYLdr/1lGB2jS2ohDc2faMN2kWhr2v9M
bWmFgVXXkJVYglccwK6KTkVRRt4dnjHqOYoRmH6JBJn+0r516/NcA1Jd2k/DxgAgbRpiiYzD0pp1
KQusC6XhCpmRJQ2AljPjV7xz/+r1UFIIrcFqZ15/s+m4U0X4OowOLlX/D3DVkj6a24N8fqC4vJHA
XCAQ1OqY7P6mABZcdg+sLzw3rEoHaVfBPyqsnHgXtKs5ibvfIhTpHG7JxyWDevuHKTUmX2JBvNdC
hcQmuIc3m2k+SLlyRtHL7FLiKIJWMIjWeRHdiTJFljyiZ0Ft9D03BiSsZ2og9lsGCjbnW1qXBxud
cxlSX0KpEf4IxLmdFDLC7t/+t2htFmpnt3UwA6YzCBStc0sevWn4TES2bbPPagpAkzun9EHXy+MF
rADnilYYczu7rHVLDhkI/9dCF/yxycnAWxKlmQQe8J88v3RvAdRWiUkDmug69qL0bN2GDbsWHXd2
8/82Su28YIOqnkmCIpfEAEq3Cq2m4MkXlwvFcdyUpepuSp8uJQ3iyxq/X7aJwiCDeIgI3b6Q7hFf
6GIoY+t9hrRFwgsWKip0rL8pbKvOMq+i4mzOGHucgBchbIYH6hXhfYbLDE5WrKyYFfBO4EMvNcZr
T1J0UlF8oAcAkrVTxlrjwuOIHmOL74CJSUihvy1kuy6/EZnMj2IyLwmQWzpTmGpJTJZeuqVcMqB3
5F7QRWEsEXWnbu+6x9F5jkqj6LFS6fpxqXc5Isfw2NO1XVrQvRBtBgRCy8r5j4wYfaCp9FaTI4Vi
fkoAN3YS3LVOyrwFwtxJG8zIgv1SUSmgMnvjO0NDwukD/wCkzGnKLom2RWc2SlXyEK6202cqVocq
BkOE5pVZIRXKlaErXqOt6CdR5h8F2Dz4XibTwVvERxTUupE/ahzVDEEzPHxHPjVcGcUpJg3r5vV1
lhMvi6YHcuMJB8r7DdYe7ymg+/TR6HHSQBH7gASK9Cu3rjRazJCF3ysnBLTp+GfAFRqli1/O1hCR
wq7Z2nOOOwhzVTHcDCOlQ3tzd7i5kCd1SgaMbk4egEon2JEPGPvXLp9kwXK0eVklCPa0neHED5O6
J6VP1yJeiLKVbcTj4jRj8WlExGAHcTCH1icprAdTMNjf0sjphrIaoupaBh6VvznUG3sAkbjyDRGi
33Ro5rbk2dfR939AvU/A1AnB9m0SOiB/liml4Ko7TSBEoT0P4Y0NC1Ek6UDkNVjcWGo5KdN2CQXt
e4U1q2gfBrg4oBDrJzi657gCPCK5idRhFDlczCbL0atQu32TBx0T/TLGzj4pKi6Dm1/OJrumuI5M
4P0vQcGb2ZNK6+ZUOxSVwxoGiSZpYjjvXQ0VKiy/3mNNJpFiT4fmsGZCT5aafH19Qov/ZHenTrna
m4GCPhgi9wrRV57XtMUAEIw03aE+Igu/Qprw2UVcRCnUqnQp56jnNoRsbLF0TwT9iHfXq74PMA+n
nX+1X+gdXKP9DotVGARep9Qtx9SfWTkz/njY3X005atCQnkYS1B3noS3JG/Od7M8kVP4Q3nK1T+P
Th/7/HbpqX1WBdl+G3NKaAqo8fcCebAmHKiTXm0o4E+R1cYCfXdeH8y1Rs772qgFL5CJYLiAltAJ
hOycwhJu3J1ZzwmZspu7zmFIVfFaXMhbYcUadEPxwaB/ho67+dOyXetNo9OwEoB/NsCrLy0wikZg
AlmbrMOA5LD8RPBgLdguK+NSqkfjSDRemSUPzIWBeXgaVrNmwjZAQuxyjT+On5SuQ4b+nLp3DySS
BEfK1TWStp7pQtoXQyRuJjtZJTdxZTTrWiHtOpmG3xYQ79um2nTZHdweWDRcZEw2rKNEYQ9RvG4d
yi8UqeNt//Jb122CZzWwMfO+nsmefAMJiDG11oGbZFFzKM3wX+JeYQmLwJQ7HVPCBLNPoFHobN6o
MvgZ7F4Z883bWMBGtrX6tI5dH7/4KOYMBrduI0pAtYtIJW6kkP1BBnhyRC7U6FU4FtIF9+/u1rpP
bi/3rjwhUgotW6vA8SLv5CcWdcZLowm4GeSPEZnMNahUkQtUGCjIJVnH017przCDUm9xv8pN+3Jx
Ngjq0et66WZqcdFvO6uarfvIC6qWwbdr+BG39M8Yl9cmQyOUYdx0qow5Yy/j3yXEq9C1lL3HClaq
02Cw9NWtInxS8jBfUCKg8gg8tOlijQKiokNkea1JthKZ9cK7k9vnHpRa9LFri22P3oZstQG0XMMi
shHeeEUXWwH5RQtDrl3QDAtX6wM+d8jK1lXm8mN6axCeUw+ZZH+wNsn9ZvOsGmWL3xTDyoJcIWYv
HDoGuSANt9qvkvdF5IhB1tOr0wfAWDOr8EPxyVsQ5FZ2HtmRTHqy6+kYUKMqo5eKDiBkgKD10FG4
zI7sC/KzWlhO6Z6VUkRWZPCdFeOcge57xUyRaoISjlEOTpMuznlNHqgOqleQOQLL1+R50CDsAays
GsKfFjO3TOsVl1o08HjzHkgDaW6sb7s16HQaCT5t+OOPRl63UDeMm2Cf/mt2Zybf2rq6eANuYHol
LkfR+SBobFCp5MF16zwSY2qSP5U0OYrrN65obucRkyxODrlfMXkuLnEoiBJuYbjngx2WqCbsU6cx
f1CRIJ1Aburvwk3YrNj3Lx7D8hikuGwWeXqJrdlMODof1s6/mVc8CnnAxPlJhWgrYiwxYM1IxFje
wOXKzlS5LJwC7O1Mwfm0DABkplgATb7W1muyXryILjXLy8ukW2oxlVygwrHNlZTe4vJm/DVqU6vh
78fFWXnFD762BX9eif56cdeSMsML/QtNkFklUoruW1RrbXQBaNsllBel0fHh7LL6ap8+GQbb47Tm
yL4Gpa15S+5H9xNVv5YR5dxtcKXZGNAl43SBEDENyA3iir92I3z04IH49hmi8MU+e0e0CdtMzMSq
6jYGhz8Jne4DLNPuLd36j6jQrnXoSZFU0ksBQhfMOiiNuW9JMUGFz27ljK0mKPQNuxN65Rfo9Zev
gNAfHTj/3B00LAUs0QYERI/maBBVR8KmMgwYXPs8aKAC+DLtCT259xNHIPpTrUEjrlZRXBuykbJL
z6Bqg/HbbB1sR1D07iR3NunVbMsTqeMfdAigEXUuB+WakETuIvgpbQKI22OGPoh3NHAaowpZg0SU
8/xZZAYBnxAuSmFMh2U3O9jsSfED75Xdyd79zcvMKqlYlz9JKIK5607Y9NRv0UNN7k4DF4wCpE06
DQ/412TLrgAwIPdEfqnhyKdoB2lUMD/9n8qQnnvHcEQCvXkw6VZo3G70mLfgfMdk9bb3WdPFvUgV
NZOs9OhUkI8ycIvUfFo6tnHsTi+wNwxPX28BMz9utG7eo38VeANYhScllBwl8Nr8fKQGVX/fucfM
QPEvXXJ4aefhUFfqs2X5nSNp+NdyawNeSCN/mlWI+Ftr4fcvCKJ4bituQwDQBfgacaF98E/Od1Lk
0evzWjQ9QJKex7lJTlsHXAzsk8wwP+8KZOSpZi5fKWrghRxjM3e+JPq1ri7jOwurU1YeAH4haS7Z
YFBmgYMpm7LIPOWebW7gqpeTbUTVmllTMCN3NsepjvcYJVTBuwfbv42PqhREcMwrsXVBC2z8NbUs
5PnWvo5rLZ7NMuqz+DRhg2KIff/QmRIi0CbAoNsHd4P/xtknDdshPLe3jIlHopoThwh/Nu9/9/al
szL8b3xw+DajdYuNVoMOi2+Kj+3PkIi59g3oZPiseSTFlYYnzMhMaXB34Z3wqIZrmMT3vZGfM/f2
3N7xGruw2C/VKfeXp1P4/IP9vJgbwgghog37ljanpKGiqCwdEcBUlo2adX6TCAmXh1B9uCuRomk+
c+fTP0+aw9xrAv7xCxOFHiHkiZ2iX27xNfJCVn3SKjjlyLt6aDgWcnbGt1nXGDtoeOoy4jyW0p0m
u1Olnj86vWdMQU+lTdyCfw4Vw00P1bkiXSq33kCmtHx05UWf3gX7BulVD+vZuaN+PncEL1SHd2uK
pvLOlC02ndWj92FHMaAsKxafBupzutJzVQNCyZBzrWrhhoRlCQoqPFWjFrE2A3eEeY2vuMJU/xus
yGiBYLND3fSoOWRXP7Oc/QilGM+/9iVCQZkkriT7uzlHCAWH6sSTos3Q7d7ecLatdevovx8w0Iy+
PDrn8MuB4j/ayG+e2iJfKd+UqzX/2pfeZcoPFLIGcUTfscweIOrLFOZtaxk86qB+DC/EWFMYMsrQ
oxYjh0AgG65JkZLUnZBIuBdSoPaIEJdzwIIMKeh9w+QgROB8jfqnzibkBOU+uZv4OIQUoe+xPIdO
oJxQnVr0QDWeCfBL1LsJKmpn9iE3BRatAdYN82ZfYQEaZr8ZbMx+9UPaE6HoKAdJK0DQ88KDzO7X
h9AQdjkYvNsNBxicwChOpePpJ+gLZw7yPC9aSPJNJgo4Cm0QBhLl3nLaq0BcPTn6uoS81ZJOPnzO
gXKzLK07yzcOcDZ8hne8fRgC3krVuvOR0PUTA8IQiCU5vrEqQhA7jzrYO7Uo/ODPPg/vTfHVWNPJ
wD4u6eoXw8hLcAyuu0D2Ig4q5AXZi+dii9lExjiFJdJq7Soc3ege/dnPEvojIUQ+igu6s7rY49lA
bspiqAxPfT/sQxNCwpAYgXxYiuqjdZtyiqifuHJeIM9k0j1kKsQq2ztGvRKrtTaTThhdTXYEOqBL
9GvRRQmz3O7vkIeRmeJaCUhLdmlptWMNI4VBf6OhUIzbgyTLKqsXxpBsQ8E3RT+Ag9MtLIol2OZ9
dsIind8UjRQjFaHGZt5lEij1nZ0WVf8psI/ARk8suuX2lJPm5V7oJfgVT0rW6Y/ni+ce9DlfuTht
22cGW50IpQGemJAPHx/x44Jexa9oGjZmrwCZwORbIOTqavi1kHTN5pMjuGQVFvzRAPcp/9H8Jyyf
JrS/g65TnN47M9oLCnAWc7HDXZLIkbZA+gQ01CwD2MywT0f9QxcZdieMvQA6LuXlZ1JvafRWZYzy
11quY2P85VnidMfxhPHopS1PvULM/8l/Xvafeaahi23IADLykXyNAL5dtjJOqzYFLcY9Ar6Dv5Xf
VeGqEIrZLCQTlFS83D943S5LZN9mtSqXpsX84GALyYfXFBGQK92PRIB6eCXELzI4VMCzrNg/5ycg
BcIhAHnmEv908oTmTCZ5BmYdY1JCa8TtIQaMaupnGTigJxt97biIUYcRd4Ar7Ynw/kGVwsLmIBDf
iOOzI9eIPfgn1YyJjv1d8HV4tihbuKBYgDCNjdWQlNoLoTY0ngtazy2wxPSvlJuIK6wLnyTY9uvq
SZflLC1mbDMMHgIkJbXGxfEYyY7DBtr563QL9pf3RGgmQ6tzv5EYfNvPgmkg6bdL3gB7yI5YveGT
a9PivckTYljzAiHx6OUEoa79wwsE+JA+Z4oBy0yOYMxPNsVW0CSnn/KGPEnCdxlxu2P0gUwRpcw/
+9/2dpADntPD8rCjxBvFbLASSlbYpZu/FAa2TnYPWfV5kJhxfhluvTxnbHxLYUxrr5w0/igpwf5+
qRLY0bm2tpyzfb+LGs/AjOTtPEBzCe3edskpt1wOkKrNOqFNl/gHPADd+aE9FSipfRsfE0q7ejr9
MS8T0GSaa5aV7R+W0IZ/fzCDa1qJjXPs7rtaRr/Y0ZY/aGlK1xSfrAZUUbtRSDEnVRoec77JzdIS
pxDZNoHnDCnS6Nqr0cVtU+nxwdEv4UT2yxFDJRgIJUnOvF2a5ZlB3hiZlFwVnByDL6wIE7yYLoSV
hxP97gHrsqbOXgHYMuH/+AeCPmgVjLHv+XnJKMIuWMEWAVRXMw+KgLe3Vjlrck4xudADliGUGJrg
wp4H9WcQ8XxfbKM1lyUsEo5BAezWcBYs7ovC3uS/BNJtzC9xvfqe4oVj6EYJGrBNPjz+5oIGWX9z
2rBGvzW7OtlHh1WpXezIB4hS/lhxnnSyqMr77wphYN3NPTpUW4+Ql+T7HyEF+oePYJLBvrafF/GT
Ro/eexsReM4/14AaYfFl32nFa/Z9vCOCDRH9C2F9o7sblDfAk547Z1RG/J6vw1puZgc0Q6gWNBlo
2msEqGRSxGVzEAbrXmyRb1JLgQDegFrjYt0MANgRF61DhkD0mQtontfWNpQOT0x3iZCguNZ7gBtR
93il9Atmj84uS5dphXey51zizzPcDA5jd3HOxuju4D/+oAVJBCohONX9AzcpmtirFK3CzCSaoz2z
aKVyuSFuYiCYw9rm7MNP77LSwSiJWepv9hynZ4tKoov1eKwv5oEHsHCyWnDNAa2dPQ+JwCTQE4vH
5ZlbpCtWAiM9V0HYjqyN1cvafHWjCcLjjyq9U2szp6TwptHNN7jiXNd3RtQ5p95Dce7fqln8oLBg
XgPy6nYxfDOcwJTWC2/fBYgPaLGzh9g9c2dxQtKuoN5D7LX16k4TfTtSXto+5qVbu2H5btZ6W/4K
RVfGXCVCv8kgTfh8MUHe/gGVMxtRoOQSVrD1RKBv1eeI4CbcAp81jjgf/WyL2arxd4i6sNMEBqWJ
pYBl62hdxshfdIWAhN8mQJz8XkRYSmtzRjRFAD6miM6f/HNMJ7HqNrF0ZKRaYSVCsFxc1cNpGxCz
1kZu4m6jd7YZLrces0E40gt4xtTXmhEVheA4njjKQAm39ZB+bRrgXXoJXjiM3lDvGnk276kCOrGV
aABYA4FWA66dWpJnKHdfq31AIrFe7d0Bb4Qd/+VvrrGYlczPojm50s+smpPLqoSSmJuC5mJjvRGT
wUiZZdxy/anf7F+ZgeBN/6PpvJYUR5cg/ESKAAl7Ky8BQnhzQzROeCM8T3++ZPZEx87M9jA0oF9l
sjKzTIeFCPgBlqdHbhObO2YB8JehJ27xw9K9vvlZ1tiOw7GiuOl+2tfxLHx38gvcENarBt+E3wOz
dwB8Gn/aZaY6qJFA1eBZ4EufNSVlNZfAMIQLs/9p/0LF88OtIUhvG+SN3Rx6Q9Vm88o3uYRPxorJ
DVMtGMK0sGfeO0CrcH/uoQsy1lNjlQUfaDpywOlDwnqAI3hlmLsY0rt0Jf7dXrHhzCMJZoPLnAW0
DXNyg+zbNZEhfGRkb04AUveB1TVT4L+Ke5g5PMG7atf6GnCgSVSqZPHaaLasuAULaI81Mc6T1+Th
PGp12QFzAM6tuOeXs5mX+m9kBk6h90+Ou21S2UCQ2GBOCetp5p/C4/gUprDqTyFXUSghFv59HTgr
fHJj74r8gdYLuYh/QdLWqvtnXk+/8vfirCSl4Tu6pO/+FcZGclnWTfeUXpabSQEu8SWVDR/WADZi
meIfqA9UGfsRVfxz+urf+lgQRY/+PbH+av4ufCe1TXB9BZf4nZzie2dWCXaxxTL6J4bvs5E1wEUC
+fu5XZCIdmDaZ/rNe2Dadzrd1kU9Bw4mV+CrIv7rs/kp3jXu6IfLtLvAXfYfdCzDpfMQ9IdJ+BbX
yJfdG+AsIRr4x6GS2dtLnP0Q1DvyGVyb4MWCDeWQdscgOwcgcG53r1rsUOBfGemPtriTUfhDoAsZ
fbXoK4KUqSTkETaD4AuHLJwGdyyWyAnsFd4edNCY+QO4qsladyeLKj0UV4L4q06xwzyJzid8wa67
c6Yq0GeOuM2A5xLhrvD8IDEyx2qLmj5nhPd/EPdCu2FGNcjLdSQjD3aHQJQimTBxACl3pURTTtUa
NDUGzIi+bPV8NcK/YxQ/UcMNDl4vw+ldpMVZQvO0JszXQ9aSySPvOJKMWY5ymPPFCfOLJ5ZyGAkQ
+6LAKjgX9hbh9kpBZ0Y0M1IrjkarqF/kdWJ/MYezo7keIB+LhHlJNaz5JW/7aThsOr6nPZLfw8dP
RaWDWxTW/0rc1hreAcxSjBXaGP3/BHCQ6bo5F5VL7IUftn0O6AIZ2oyuNFkaVeKwDmQcbOg/gXIk
DYNR9pS7PLxN3gSMjQsXH7vfwfoVGim9n67zX8lnHHP8mbqU8aVvkgRJ/mKiwvWdyEoTKApHHbZl
0NXdIXjBYZtB/mRaRYDs7Lq3Zj48RrK3ArcCiPMvCSZ2+GOVHeEioLRbbFnwLdfLPtHDnmWJjGGH
xBRSPhNqYVYjyShCoVZZKfaPpBNS+Gs5o+wnaa57fwxI/3g3gKjloaaAZhh+RtC5ZNoWqjaGqTWm
9LWiOsoKabGlbCggrqXsw2+5hNRr5DFyJOGWu8rO+zpXhCUcyZ3ZJ3UErlFMvYMvrc0e2hJQA8Ky
TWrQ+km7u0gh9BLs4QHOfqNYXTdMRc2Ik6AQiusQOrIWFg/MQRPOHE4BaCT3eJrcaahXWnfxcPMh
70QAOah5KNe/Gpebloyhrj73/SBYBDDrLPZFM8ZL4PxNrWlJI2JYu8Gme4MpBUdOQ+pnzqQOw9wT
ZK19v+ALZ793BTG/5dXAUzA3jtkYBy9b43hmhqDLMSZ9yb4veirizol+vBXUemZ7G5VbJfe8uHjG
oMKZrnYl7oTnwTFfVGDaHrjrmGR7TxbEMX21Tgjo3w1KrnfjitmC4VwHX6q3IlYn1M7ooulNlUpL
wNUWiJVUX2L2oLJ0MkggG7TnumP0KMG1L2zgWYaUEprUD8+BfCwuBkkWHQ9jaaZJTGoxR1F/sTgD
FQfs7/k6I/EOGWumDEyytLLI0t3JM+mgYQAzshUdWUH0g/1xB/UbUhgDfQxinwBj5AtxlyJVYdCj
AZXvLCBC+mjgWCH4OJA8MicYFtmMAhX6ATT74w341MKSr3OLcIeAIaH1EJkb5zz0wHvS8mY4Ogwh
yzrA+kDWrhHgMA/wAzgpvwzZXNTjfSobYnjBHPLeBo/zF92cXt0ZTRC/dznN2Nhoc+8QEyeasSHA
zxiqmOJ5McL3SCo3+mdspBXOXrwZqF6MdZwBclA3XBrs+MXvGWG1WC+Q11w8cZYdeKISoyovWKm1
fDWujeuc0pIfV6O/a7MnFSNFiFBOacTcCJv6UsMMn+zlkq/EmtVeAVwlDJqNCMx0kLcQt8owT8sx
3n/nlF8JAbNRwUaXCmjAE7EyKSjD+oQmSh1G6eBPeLDl2HL53vXaN6A9DsUK1BcXWdY9d0ScPiFv
7YEdxRg6Apg5GCSx0TwmkvSwzGvaA9icLtEJUy63BkPNAib3/nqXQcxeB6BdPpB1p97HMM1pcpPB
MyACfsLePSBFHpnx5044PMFUygP30MkHvfUSZSahVlHyA+J1BPfVCVkf4p4RcVxmDeZbA60O2fdg
l4IEYG5JHLKiW8ivqdktR7ugAlcpKk7oz8sos+oTrJHp96Pqhf22NfoQdGIZYQ42x4hRARMZlP0x
3fp7bC32w3pP7rYVXCRYmPPy8v5mImT0G0n5ytzGthay0bhQCt/CpQXQEmDs3bnDZbq4D4lOSWWE
Xq0R0I7oO7M4DsUfW6KLcDtLfsIEM1viLxCe0EgcUtPxDxMoR0sGFdGdsleQMPuIyArEgEJ0Hauq
otgrpQUqf1JvBf05lqUSDWh/ApTpG5Y7VgyXG+eiO4PUzZ+U8yW6z7KAwYUqhBuo/oIWtlGyV6dR
JdqjnRDdKKOjv4+2Ayr2bJWPRGzP5yga5qUox5cR6jqlGhHIK3dr0QkfWo/uf7Tr3VY520BoInCA
GZ2vZHw5IWpgpTDzs83Vuzn4xfl1IErigzWp25hIH15XuIdSJDwCE3MOWcWE15YUGHo1eg76eQSE
ZAMkJtBZiUi/NYx9EGg4rpe21SAK8RQspvepnMlpLWlsfuYlshZTDSJfYOgMIBmyEFqgLYiiOdZT
9qsFsEDTQ0gEDMOAio3sp4i/SBfN0WKVN/po8QQ03H7hcgbbhR2jlDM4HAjbWk0453co6deomTLQ
70OEEpF4K8PEJ6p9bFvpKSLm+0W7BUpJ+Az6/LXknCtaK4d/PfMjSHxblpA5NFm5LVNKxj+DP4gU
BxvrpBU4AVmDcmm9sZNJ7uFi2vQWC16A4ci5EVYTvnaUPPaEkh0QsR/BqmLkT5G0aYMQemxcrJKP
uXCyYRgJS78ybqa8tprXgvOZsl7xaME2uAa00IAgV3xhDk0Que43OhAtUxoC2r7rhu+buMHsolJQ
XuAah9L4YtobNHvMFCEAZK2jA+aI0HuJP+CXvKoNetqKABY+SiG40WFyNbZhH2MFQNU5zTtarByF
X6lzx5jmFZeCB4zMVnF8aT7W5hogFXgHViPcIehacvJDGStGco5WoPMeV+B7frFU6N+Gd15LegIo
Bs2Fi0hmQ3X1u8Qw//jgL37W2YpNJ5bMZ1KnauCanQdQKqAw0NeQUTIy9Y8vBh+PuUTZs6aA6OhO
oHo56WKRRaf1l9JDNgNP/tLqkAmhhcX1TonJMvo75nSz8HFy6NiziNU5WoH2k81gKCCrerYGtEBf
WHjGNm4cm2a9F9AnyhTw6Sng8PrdUVl5pCCkJuhoq+BhOMLvyRyru40mySMawf6MN+06uY5hI37C
W+hnrLliuPLFrWUka9ERaPA5mE8BzLkZsxguH+3Y8pMyYh8+gOOAK+/NZ5QznCn6z6a0csSCMzgJ
n5vgP3izN3v8cpjEctzTrrSA2mrNuIECqwvA4PMvOgfMKB4BoClor281uMh4u4fa4L3tzKDsXGRp
WZsIBlr9lnDP3/ZlJNXjPgZaB3EgsgAL3U7iFZ0XpV6F1Vo33xjSuqPF6Zk9PoigGjyHz78TM9Dt
8oFRBogLFcHlL1sW1y/gsoq9XZbjEh5EWEbUWMyx7RfXNQo1lp9RNxbjaudLwfeI8IMwNZxkw1dy
a8a9F/aRJVa7P6LMKTFAVWoU4FH7xef8z6C6oQDe9pMyjQaXj//X+qkZCRSrCtf0dw1uPN3YANVF
1OsXRJfHAneZf+njrJDP7HahNTe96pzQEeNk5LFt/Njatdu11Wky30LDJFapckFXJNUfpB0A2neI
vzhunsy90g0qM7ENVS1X4M7QKNQdHuCh2hOqABt4QYWZpTKyoLGIdkltcSUf/H2nE4Yr4qlfKRuJ
QUGpXeqNJn8Hj6KgNaA6+jv2X67RKceW82ibTZVrQGo+Y9/fcideOTJdIjLKEZ8p5BwBBUMXGQvA
vMZ9mKk+sfjsVBsAshe0udzGTOS3+BBA0+ZYzp+QJQxGA9OT384xJy4Q1B8DHwIrA0zMKiA5y2jz
hlEqYZb3t6p68NCnqKavIUMDRM8thvcO/pjkbEYBG0dmkIY7GDjVeGBEsAadJVKtYIxZRWCwWr5G
cj6xiw8e+TGhmpVAWIVy78xewAslRQd6JfpKPBnvZMDnfMVmG2826ZIS1SLuOxvy78bnfQJe+5p7
HEfhqUX9Rx3ArcW6FarvM3Msma2c4etvklGaRu2W1lWwu9ue06Wjn+SwY7ZC45PUPbPoryhQWZSa
t4vRhalA8qSjCC8rVhi5s+6MNYSUgGzf8R6NtUFdEZuN14iqBb8wFl3Vup0qFhbsJrBSw6dBW3bO
3jm3W/16sofQ4E+Xe8qmOhtyzOQ8yndUIvIy3QTb+fLF7gl3QyF3DYs9xI/wKRCz8Qjqcm9YiOta
22sGWuytBq4RDuAF/YXhxQ0JbRofPppUeMPTAr2uvTZSEd1xfNwEBhpxoD7aRxa5dZ5jmR/hxNEu
s18AJIsA44aDNXv6bBASLFko6z7hMKcdeNGQWr9HX9JpI3x2QkRA/pK5Kh2gOcDqw3YPLBzA7vFB
aeUAYLBZrxl3vITFuDTenRplt0wNXHeAunQPWM5rz6N31Cd24RhVdx+cgumWDdoGFBeYwVu71cBz
oHHq6+kbcLxMhIHxCeV+PQJnbhnaPNKcnuMfi7vRqYS0AHefI8gamJfTYEzMDEPKjm1yoBwp8CmW
KSi1k8/s4FTgHROUJEi04127WrVXuBhxU8NCd1kW2cjPbmEiTwdyWhNA8owQ1wkYtyLoEg2uAhpe
DdglinehnJVX9M5/PKRmp5JqtDa+3Vyo4aEEcivDe4QUuj5+R8U+3i0OBPj+CQ24hdkbmGqT8IMI
968SX0kDwP6+TM4U3VGTdNByXVWmuuHfte/Q+DQa0y9Eaj9fzq9T9MAvImWv4mDrgAjnCekc0w7+
7bAT1wm/VwjWtTDvmOG9te+t3eFYkl6e+uDcMDPco9/bAE1CvaD/c+7O0X2u8qAESU7L204sHyy7
RYwkrmszPkVGWPwA9Z+Hs9Zr/W5W4n9jLdObQvdnZFSfSDq448VX0HeI3MBbwZFK/ARYma0ndgX6
8LMQ+lUNUjzUayMG6oTcck21li7zWTnR1joaxjLNAXMHPmWr0zx924+tPSIX+8kVs56nB9G43oJA
ohl9+EIFzudkHtlY4/JriUGBRa+KAL/1ftnZNagvH5xpdrPu/RdmEqXkg/4tdK0290WkWaZlXxvr
csTOZ4btsfqOCqtxOKk3b9PnvNCB19C42BCYmHy4GQY3lJtvF6kVFhwY0DKxts+NYjR82Y1Ns9GJ
tab6TtlCYe7mDW+TQNk7BYOPW+B+BuCAZJdKh/loNkuLclBZyOrzkvA+6RPa4FNrYTP433Qxnyck
NCz50llpGX0JZIOXfZtXoyU6FmRvxOZdOlwDc3Fi1HvK8aLUtZYEJisqplZEBOhcWKH3dMs9Bg3j
02ITbaLiwmjDhxO7jXqM3ozLHdXDQqfxRU3wsF9kmmkOi23Th83Jour+GCxiLkecOssXGTSzluzN
ZWfu+UHXU2NGRvo4dj9eCT3+uIH6AsbFv40H6qXrHKh3++oVgqcPxqqlt1SV4FAHEIgtTSu9Nz4d
yavBnrewxDI62vB9G5CX8lrsKLm5CLUAAqa5ztq3+WlAPKp5vIJCTLQ4eyi4hp0a14eVYUtYSfGJ
OXiLoV4AV8wvYCrEqjl+EBvH2P295XqwSxRIAOyBsMfp6DyA4y5BAwcSUlb3BvI5+/sEF+QscpBk
MTZhhIrbOmDaUW8jg1Iifbr1NtxB3rTFj87cOluQoWOcghtNeusFDFqyO8bkFVYnZJEbdKRPU5sd
3SU4H+w0lEWzsrzO5306H2FmqWoK/h9fXKoVO3Ixh9hMijAYP565NtnBykyqmWPExoymFm+7BmS6
Ahfpg39JXc+JH0IpPkS76IkES+4p5zVDJSkpPx9uRPk90nohbAHdn+cb22ocp6z5cSkSaaW29hSo
CaOAvElD3nv7H+fGxLuCpUMJyxDZorRp2tjhyUNb/AReFtWCKEkUu+E1KFNEgvpRfZW9wkT7AyiI
aUKwlBixTN6+0+DmDVkbMcugZNVcUjUHTeIVqBFjfgtMRhZXEgL1o3Orzyt6IyNT73CP2ht6UOa5
bYhZ8rOGFjDFzPs9ZseN/hVOJ7xyLhQ2I71GqfMGR8XpSWdOSjfm+DiWEQ5lcFtkao0/1KY/xrEz
t7cfjGtu8SMjDixJHNnou6wMbly4zD4KgcpPznNSD/cMEZyOwfKyCtRLd7veMCuLZlPuGYETkEyG
H9Ib7isYtJgBkRnSrPPk0FNaMMhk2eMs2ezZV4hlerswZ1FrmJ3sNefyhEBXzrDb3n6jQMe2O0AV
yLhAP06BqrgAbHZAOiK2FLxfn/tEy+zAbXoxG1jI/Jm7lC3LromNY5ytjyX/NH63K5heRXLBkakV
r7zaF235AjZC5aYxruqGWou7k0/uh/mvlwYRGQQmODRZVn28clhz7GuycBvWLg1ACf/dqw03O9ul
Y+mX/QdMoMZVRJ/hNyL6R/L7eJwd/EaAA3aLJ1On8N3bMYzYuzA/zdWntVtsxhiBCE3o7QC66mCn
IRVa9AxzkgVMVLlTv1o0mBzOfxbNcuynpi8/7Wkl1iBEY1LOJDNxHCeQW6nkBd8ARHEpMt/N118d
k6sq7fGBmxln0GHtt4eTO9YPGz/v1Y/Tanz6IJrMAMiOeVzF55NNWtf2JiZrFiB8H8gT6xbiXqiJ
4jV8w9dgG+cw69iYDPgEd5acfPb2eJwxK8elpmpfh6etvf/bk1VenM08yvFKufQlGjz32ZEDm/TQ
APeJasstjd4xqEXH4DKvRVc+5Rbzc6RmlL7dPdwybqMBH09lgoxLD612n3RtvzaWXdn7AV5r6b3o
nClOAGs8tqAwpGZfn7ANGYRc+aDah/ZP/oPuwGpsemwUnPJc+A5SFTPyZOXdowUHl6KfD07tgQIO
xi+MgSHPUv1vpw96VUiAiBthLVEYcMPVSUYb+gBBR+rJIUv8Vl3Lqa/JJq+29nkZrW2EXiYo9dTC
j/SHEVOuaiudhVbrBHvjFG4hq5lRsXsJT2EJChLFkSQ+PJu/qHpp7i1YUQ7Tm4dUNegKV8ZfJmo6
rVchKkW7+WuyA6zmbxhCaWAGaFZM7pzsJnONrpV88Rx++MWOZk0y/WKo1OQ5UDvIK2Qx65/hL5ed
0jIL0mLntNbQtoC7VxawwYQUzEIITIvDVcXNWlARoGQIMKo7qWjc7GKkkTCcqua7XLUKo5QAdC8I
NLotRKfGTE+WvDNITumi0Ds1TuFmjgjQyuzSxX698DjOw0u4DeTgwS5C8R3u4T4AM2LCoFOgdlHe
l/ughn8nbAO/RnNUS+FdiKXhcRSYUITghCljQy77r6PiPKhv2sZoPPw3VbdMfk+Qk+ia4NcwtAAA
pHilPxJgL+qfemfYAgh8MFgUzRO3D1ZS4I3ABJqwziodA24IvRaG5refPNngrHXZxrRmXTD6MA1o
RLMuAbpsnQBgOmVnhh806WR7azGS5cN2h5ooPIYvejwxK6D8QKHDGkP/XcHNNL/k4pS9Q6PMowW0
Cr+p45ezgCeSN0ycgKs49sr0b49pKFEDfIPeQmdbX3sscpSCROpT0w0MAzYGQYMfxAegul8LqRm5
QiViNuQuCm1NfHRUOYo4HVwg67O+m+uAlp/D+mHHi6BX2seyA1YAFrBKdU4QSoHZcdGY1NJmIEbk
vgDVhPcC1NoQEiv7JpBY0FQWpjFgE9b7e7m8sfy3RSb7gQoCHVY6lxcW1+vlYy7P00C8GKnT0Bh3
Jab8Pxtd0RZo0/k33IO/BIxtS0LEmEUsMeRNa3Gf+M7wnpk8yWYKXLsvF4EaJKZSkwaj//niQ/n4
m8W3zH8C1D2489/+doTMjagIk9OEZ3gOX1DrLf/iR4dG5uWsR315+7gM8HDFrww5iD1blTrFMaDw
xbm+YXq/QKH3vJNtU8RSCNlYChbdixzKtOQVgDJ6dYAJ6COy8L58Yx46Mugm2/LMg5wxKSLvH1Ve
znW1D5/oRGAt3yALofNDuIpJU6mnzy7ThpL2u4cQ4O3V8+A+hz1SosckC2GF5e0w3eG2/9gV057A
46KBy5VxvlQiE0a0nICaex5QzaQoSfggke+1au0clvKCkibs7haaAFS7NUIjlA1GHLAsetX5e1lx
eIPlEaT2B70dVRuMqDk3M/Yv2OEw7r65Xg394kfkESJDFfzvDCvrmcORKo/2dbf0dnc3N9s62Gsl
9TtpDe4m0RUkg9NfIDuaE7OfceN3IQUY0N+eDkPne8XOcY3xUP65+xQVabr4om4MmXc7l26JJhqt
TLkDdBkY3frGB27H34e7ErQO72fHzJgnMaR+2t+vzEzHN9feN2+E8jFv7ptgklicHmYNYtQTb7Ht
Ba4wBtkerr793MuCfLTtGIn5A95ATT12nj2TEzGYP9fax7oNn+4LH+Tk01OjDP2ePS7Ka3Jh3sva
HSTuNXDzi1eEcYrSsG4fTg00jlktQBm5LaW1WVjmJnXeRe9C02PAye3hg863MB+dWVDVqR8Mtuwm
JiDtFGkeynXmAjAOr4Nu5l0mU6BqjskQrIQxMTZGvJA6uQVLXdYEPO0MFWuI8VeHATjvo7Y88Ykv
q86HIoNZaw8MIDzMn4CXXbV1ihQmOUF2j+StFsgzUaPkfrt8qhA29oQX6FUhv+y5ZeVHjsJHTFj2
zNlQibGh+umjxerV5tNRcy9eDq9kxejA4BwXTvxSTqiTYZI4KUGAMNDUMgxzUgG01giIYppxOpGF
MC49Awp6xpnEX6YW8sJUwuUl+iYRfAVOD9S7guWzJUKR7wjskJRkUOwbiZJJlbOOmw5ZFEf+xola
3VAjS7Z8xvtm9nsq1g4iflEoFFzP38OJFZpE5NGon58ii+EDVDR+I3UDsSnxdKH/bXkXdSdIvSaz
3wLwDgBnGa9OeRJdyO8KnSVCZ47/sUIn1cwv8+kFQmmFkrswMXjmI7rDRzQnvAGqDIVsPpyVOHaa
6bvbaBsVYzTJwMmUG28W8GoPFZeLgrRvRhg1lJNT48AXoqIs4qsJcRANw7NKbstaOQu7dN2Y/qSL
lJdEURVeCvAXyLEpbxi3tUlGYXuj44EhSMdjNSr4pOVArgdmaWcH/JHdLpp5Ka+AtDvinzwQH3wD
bodX+u4WkyeUo0k5WSlvszQ5otqF2hUZCVe8nvy2iBDXeQr47bhs4SYtMN9Ing0lb7EqMeQmkb9D
8geZhdGkvs9sSf8hsHMZrEwRzk6ZSsA1hXEIuR/TLy1Dg3OA3pO0weXR0+hXyLXKQUqe+jZTvU6R
boyujFqPzQPhT02DxSEhQEdaxd5K9SdxIzQoF1Q/qGjQaVThaDLf02Jg6NaM7s9etn7EVwBg7Ui4
UQyze2H6bRr2MZTejZ+ERTbtHOdFqU7swsUVPyWVABqYynCoxBc1E3dGmTObDVRo5SPyCRt0MSOm
zKU8Eo/8l/+VdjX0/Od9PouRl6Hml8+ilhlYDCyVETc8inqjTkGhHE1YgHw5pxvV++FtEkmUYZV4
GYr8+w/5bY2kgvUd/9Rwfkpg7j4IzNIVy2sfPFn1ghS2v9UUaFv/IAUFC36QCHyabpmpumT9fD7s
H8bOIA2vCo1ZodlTgQsVROhCh/3v49R3/nOIpG1uUHACHHFxKNv0qW+cuVZaaOGg1lNIXkALwhcs
SZ7lxxmjL8JaIhOzheTHVjnRNFUrX4A5sdDjXmnTTTjBSn8xktVRDo8MHTNrzM8v3k+dO5Vci0JE
9X3JPTQ+GK4roCzElDpxE1XcWp8qzcsw7TRTbtKwDKeIhcNwKqsJHJzubIl0myJHJukwaZig44ie
0Nvwncu8EpUmPH1USQnQZACKbXiRE9jeHjdwVewSou9maLXO4y81/ZbvVJ0Fr4K/EAkFpUvrMVZs
QYw9fsaHtb4nFl6FORKblSqwYmUyUA2O6JtfLjsKYXtjUWX6TJagMmB2BqNMB08kul9Yo3qfQdUu
tD/tLzELZtC47H07zCNbNx+tc7cLjsGXinPiRn+1Yhvtv3XwvA3VPSSIw0ifGafg35LE32N5g+gh
yCIp1IJB+WhvB3JIvowKhk3oESn7TjXE8skRk1ECAmU351qgza9A7IpKvPWO8YMi3oA/BtyLaGwu
bv0jAFGRXA6K/ZZ77cqsi6JjRKfA14XW/NK79NDRcReqqOSJG9iI+q9ADSC4BiGNDgwfZ4Sr3Bl6
g/QjHGJtrdhSbAN48ecKQmKqfNGz8dBo1U50KXXSZd07oXbYU9liWAmP0UpUzRNpEYGoiD+Miglh
mwwIPb/3w34hz1vBa8z89Q2bmIoNSBVQlZ0Z7K57Ue7VRPYrcRAfkwKGBId5Nw9lfFilxKnSedah
fW+hG6lu382rvFYSGX+Tk/yUotj//EttdHGHEQ1fIf1Man0I1vQSQPkg5IwEKmT6UlpKtWRaDRjm
kbxnyF4lwnYlNf7FKAaB+pOynwZKP7Y6TlGp0Z1FtZdzObOrFB+61I5eXC0jwdof/bqyyHN06pkw
pGkN4yJUC+jVarZlmFr1UWVh14TbUvM83LLKgFCKO1rQZn7gBiOv+XdeehGba/J2X0apJFizT4Hn
jIwOnNomKlZErOxGsLxYhB6IT/J0KeI8yKfMp3HkOsPDoDkltmPuz3yD0AolPyFPHrkewaXmAz04
BTKuQZSibSLY7R0KcZpX4tvPk2HnF6n/9WGn9srvngFAYHfiUPmOn/HmA8l45tM5864JKCfcZ/Az
nx8HOg1XixurAllGBZlS9GFE+/t7ZjkcMfHmyXbLYxhFAXNTH9IpL4Us+YaUScBXpH4E4FbghNhe
naAsMIxyW9hA+KJ8lOJW1F8FI0iBiPCHZcoRbjxb/ShG/wQCKNEF6kSSA6mcW2WKQynIpgd5n1Vh
O3jw5hA8x46UlUBl7g2qooY1LXYeiMBX2UCMGAa8/2hu1MYETQQO6F4Qs1MnyfiDwoVHdSoTqQDs
gB0wf+xXSGbN86mZBQWG6nSyCcRv1APve2KibxkwkOqdaZlLNr9aDRMnUcSkNVDEp19hrQrmGLSy
8AtUXPB5hiAKQNN97OhCc/LIQmoU6+Y8021MuCl7RQIjHS6YDUKCc2uWxTShDV7msNw8Dl47enmQ
1M0lrkwoCUAdvqBBSpxqa4qjOgNhulNk+PAiccoJa+BPKjloYe0DHJtt3Dc9tpfJh0cUF8oZjLoG
VvhANanheA3U82VvXx7vZ4/l8D6E2N/MxyX2olQXvBtZ3lCwu5Wn50/ZFPlxfHnfjDKKxcDuRrve
NQD8JbHF7RXVKOcAlwrKMIS67o5PmwAlzJzch9MAptl/Rz6v32gamXuRexf3DfFV8rDE6KcH74ki
h2q8j85rNJpc/lhixke5KnI5c4zoGMDBjpEj3XLwhLMtD/dya6H+P5E5HPA8Jnp8czLZw6N+/KI3
waVVW3JlqAjnU3zN/OaI4aDKAZihM3K8Ch0cvTJo2oy9OVpUts0FNGgBTFVPChLitP6z3EdCZKa3
b7wBNd7h5eYgC+Bm5AiLkyRgJWcqKeUFPrW0EHXyOeLdFoy0uBBJUIQwqPEsODXWrkNYQNewG4Ge
vLidZfpT6SsGKsmShtn3TZ6WwwqVIJEOV34EwU9qEVhZQBS1VMWlqpSbw3jzdyIIv6rATWKHMcCj
J9jDzn5wI+85HFg4y68cjZ1KItlB1XAdEA2fjXeUE0oVorKrP9h75VBQlMDP2ZKijtd1Qk1xxw1L
fpzn4OCrbDu4EMG62qOk4AbRhymiiXGRNnDoJ8OkpzQwhjK0oUXh5AnXvIOYzbg16hQgQkiNREWw
0a1MyKy4Lw/eDdFinlw9lkmTXOk8dBgFj1BuedrLZCHuR2mMJdDHZ3kZXMnMNQDrtZ77THB9e+/h
hUmVvNFyKKAojvkF7w6xmYtYB+GnyYQOG3x/3Tu2362tn/Uy/9Bi+TczgRmb22YAgFV704LrDWuC
vSgyOXgBjuE6RMA5Vfkj/gO7ruV86GHzD8TrptFhKsY0LiSY3hZmD80Lh/LmYh/6I+dUAzFtjkLS
qPdAUcPNujytDmj0UCnp0rInw04h5GKnnZ4xd62h+HIiyt3b4A3GC4eoQrGMLYTXqoAczbXd/k14
WxHfaBiDK6sZZqRozF/IGQhxxpWmtDcW/rVK0RzYqrc4D1ZPPYAeCJ3VkcSOICjr74af8SPH/QP4
5oJbCA5u4/3SNFpVY1Q/Qtr34t7McUL+dABMvKF+oIAh+MGzJGUUg5f//ni4dGvDej1gnA2qs2lU
8YcOD3HpEu9WH2gzuW3ERbxBMG01YiMoMcljMft+bBr9E3fnHBiC2coJL9Hr4Hrsnt90IrNaE0AU
CIdmx7v3HlDM4GIB8TSwLNCki5uXRL0P2XzyG1+0D71T+8Y0yLIBmvhD5e/WKeKUFh3Z9V0eY4Y3
O7pZdxacILX7Gg5tDvgx3pnPQZWr1u3ryXuZnRM8OhFagdR9TbNg6vgsCI/vd1YZMstgJ22/78sK
j62y60OzOr5svBmrvNkPCZDVLOMoO7zGWQfnymxFz6+eW9Uv4Y1JGdw+JomiA3FjXoHuxTl4OZUO
g2IXT6uY0D2qLkswXiZPJqiDnK0VrfpyBhYG4xDqAUP+/XCbsPLg/nCq7U2fyWIF9v7XMS/QMTi/
3hVQxOJd2Yd3zJ6F98GxSPGamW0insEZM9JeFn1W1l9YUSd8sbjgoiRvbMIJrX3i80isI2we6KhZ
r8ywu8dCiKjaZCRVbWqxVoF4T7z88VC3HGNV3CivKi78SziFRLH/4HCKXO1mKuGwv6ELkoZBTEW9
c12ESqAtLDfqZ/bIRxU0YYKI1fBSESiJQL4EEKoskVsuiSsN+o+KW0w282K3nFgJ//tPjGkyGgxJ
4LQ2kOoUtxBlArAoxtFkNYqMJTBXAtRH9KWvWiQQg39RQkYjZmg5AQFhERYNTsJwjRKtVZtU4Ogx
70kqEeOEqDABCRNiwOL7yRvjdSHw/JR04z7nGIX2NDujDqUNBhlimsrAhpWOW+/TQuOPbl71vYaz
qp4ocgAEWGjaASbfk6zhETLyTQQIqEL7gssmswnVEA2BVnfjLkF7T7HPPc3rXpFpeZX/kHbN5DD4
p68u0qHK7gs6qValaTgMU2io1WDCAkAmm0bvp2OGuCJxujQpMvJU2ypjW5QNVBw42RFVfm7JuBAu
TjWagDcVz0rW+ALwgcXIfOh61IvKkkc1C4w7dauICdwi3Z02vcBB5PAL0mEwhexQANtCoYgvIinP
yQNxddXmKqUTLSHHm4R0VQ+suBjjfeXvAW/ZpjpHAkI0fyGiqFG9lknAJNp+Ib1xFZdW8qFdyFoY
c+E1/zNUqyZIWunWuDCN3d7pc3lIcmojsATuqINhVsC5AVzAMlIMwwp/hwXAWUuE2WAbsY8Szhk8
lgBiBsQsfURzRSLkAwSBr//lU+SmmQNH+QpWc+6WKjeIhvwCOejiVoAEzo0GVOeSTuXX8lOu/UQz
VaKonOQFRVwdYA21UbV/gBTsQQ6eylr2E3KKgOBxGykhWhHEomPJMAkOImsGCIhM5RkwfdmCqxNP
Sx6NSF/8GIjuMXMV6J7v+AEc91jIiU+fpdDEfz9RiKQQxxmlkcpR+kYwQDvFeo8krO62iN3Jh6m6
CYtEsnRtsupCsW5uWA6k/F/ixgVOoUNiYoS6lIgnEFI4JxgnR0fSaoEaqTaKCHYpwpGGFiiimiKK
NthUiQvo1aZ2F7D19yq1+0v9gooYGUZqTePTu2CFTf/S2+Jc3xZ0ord4BGlQFabBNfgV9YaqKwFU
FKDciyqhUEFBF5eh1pklbjk+IugD+P3RO8U5VQZWplQRplv0HtE1ujZp0EqL2cPeXB3EtS+UhEVy
vIRRxxa3LbAHawrWyNlRxY4P60K70Db7pf4svC1YfgftHMUdd0CJ5XsZ03fW3vQq7QdKHBb5TdQK
Ii9gstPA028BlJJcDV7+N6CzBkXHwLzJo3BnIR66nHJAUrSs25b6lERV9T8VVKFXaIOdo7F/Fd2j
5RxvntGS+u2BmXsVmvCe2syY7nHTfEDU8gqLQ9U1Z3G9ZUwRLBUWVmcGCIjwESfv895/PMIbNDRS
A6/wT5gf/4sxogUucG/Vmsfx5bbOL8HLQiNZQILJlgv7vuvcwEuIs55R8MBXIXzjmlfOHb59fjnA
0thI9N+kPDKey+8vI1rlZFiGnQ5VEFUExNDOt0W1cIC4NXMq6O6WqF6wt8hcOJys84RJlAcwAt5o
lr1KeOsVW6aLeduj/8X4vcyl7WMWyQqRerBPd8wPcyioFZwiv7E1vS2qA4ZZtPsZLxzmskGIwcsz
uOGMxEHWv/p62DOF7zpssU90XFThBD9bt15prh98ZKH9DVUOpK/pP0bCkSKDFVd6Fdf0OHkmB+/o
V+bH3h2PttL8juKpMnpsMIPi26GJhsdwH6PHPIOsegvNZBPc/i8WhAix679/C2OXhQYuOFtM50ze
Yq0xwOwTy7rm/W+73HG/jTY4wQejwqK8vv9ReFmtDCCgCnfC9LaJWlVtqyqz3vLDRA+zo49jsq/s
E5sBPmIqOgyWpI3Z95UT7EkASgOWf0gJZdP2VJ4jGIZScvUjjFzpviOt+0i5AdEqIVlyUtAOzUyM
IUjcM14wYY/Ew5RnpUbZ1DpMufbx7WofO+X5Izh2DIS8G9t4soFM9UW1URrg1Yxne9AHacDCCbcZ
JpzetP2EveKDqfbJRGwZh0EunUq33cfrgrsD+WK7DSVwDrkC7zZQV6CZPgu/QctcpCP/RunKlVuv
7cPs+sIiY1rg079ATin2j2EV7Sg8rB8vG8t2jHAgKJ3tLKn3YO5Eb78FiMGL+HhjX3v/sKvBGQ6I
SEY2BYK5Hv3BjEEOa7AwsNSCvNiS+bI4dg0zmA0gAPGAxgkhhyhjGRxRKGuxaMDiVukzB4BfHpPx
CUNwTHEwdsPVrYXFtR5Tc1qtyF/5PhY3dRuaLQ8IuvY04pX2DW02l66HsgDvYSFY0o7AaA9vrKnX
mpw2OmOyAVDCbyQA4sA2vmkV6cuTau1j/EL/MShNMjpOYMQcZpNGD9+Q0SewUnxsla32BzjTpRra
rmb/o+nMllPHliD6RUQwC141SwgQQhjDC4FkGTFjZvj6XsmJDt8+fdvHBiHtXbsqKzPrB2U7JhH1
jbMuPg3BxT6hJ4klRusZnUWkb5KbzWDP2IdsCyFXmYJAzOxNa3sFqop+B1PAr5ITsA5lBSj8mW1H
gGdOBEL27GNrqgm8IQ20DkAqJMRUulFyxUAwMB3ZrLLcTJsx2Y/q0vWkios/RwbCqe5R83jqRBrK
1dLFD6ocp8ix/HXBJ2sSVVH+EV7UQag0Ua1TWkFB+32j/6lmJF7r+QmwbFCn49C16ji5uoTSJ8Y0
xy/xlkToA96o5Tc65ggT69NjnbJlDTH9R5M8RFbt/fQu/uHoYgQBOX/Uvzg8tnSYBJ7pmTHwRXK8
g8UniVLAD5GEA5OCjh6FJkeBhkKrW4XBX1G6UokFMLKKLWYTntFJWhkMLupD83w2g/up4V5IGCoI
/HfgAYjFGhz8b39nd5aMooVJ8GA8Cc6I3yONEfji4kTNgx22GnT6BiTIg2ccK3Z7ZVX7UIog61se
DxjwTNIKXSDjJ2HVQA/nQA3Vdtj220Fjbxbk5171YRbNuCiw05HlOoavTzBr4idt9PSyq7LEmLfx
xZAocpJFTDK9Ht4ODjYpVNpH8N3bw392fO7HJoXUEMJuq2j62v5WbC/mC5rVL8i1cfNqRvTePIN3
B64qhin25RZDsDPsO02yEr3m79UgA96Wk/fv4oK806j1RaFqPpihevh9/ezoLIOjbYKoM0SnMrqG
fxvzL1+TcmzM1RPvn+RvY7OO+aAteWljFCVMmT4kKQtbaRWepxLgdchjAEUogyW5ppVE59Mltc60
7ZSjyYVE/JyKc2DBxYUkPliQc2vIlos67sFT8qV71tmQ3RUHMzThvUCnpyuwIuf8dJ1QpmJSC31O
Kq3v2o2AeEUNwnlI3fT0UTjxXpRS2NEEpzEOv3BQ6EWwg1fghbBj8CrQ26m5Ie9nvC3UDwdppT5i
zYGPJTQuCD4KeBpI2QkV+s8RSK5cGpF6xxJlY9orltAGDQCpNhZd23gm+E15vJo82CMwb+f0e/pt
j6vjFsqVDVlLZfSKzstWB0Rgl7S/yy+4C538tNxhS0BnB1EXtiMVJkPQRbC4iznavJMPeYJGPIO4
vSkVmgoJFg9pMi3XtEPChvfKg4xLqINS9L2FiRUF5ipMVJ/unXfwZlbXcSI+zrsH7m/zmoPGSLwy
qcMBP8DI5jWZmhjKQHFOwnKdoo9Thb42UCO2ArQR+Mdrje5WrgFhd0C5YO3tDBNXatsrmD42lLuD
3Gku0JHIAhlYhmqUG4TkPc/BeTe/f+Sp+285jGv4sdpXGtgceaTf+k9wPyF+k3wdxHQ/qIlIslcT
OA1I1BSw+dR8QKX1B5iCqqG5ygS5/3pyz2hfqDAm0KPQZIeqkBGKh/ySMntIc4kH26JCuQYMUQBO
d0nkvehI8tc2P1AYR6dY60MXLcWFWUdmzngYazh8Mrkek/LYdInMekCVUewiHFzgV/5YmyRReASw
b1zkzYj75FX+MTUGdKL0G+zp0ADGy2qC2ZNfFfSdz0g4pSg8YmlV2TwtB2oE7ZBwMuh6NUL96Uu2
EoKpkIKA5hEgCfNhHkCmoxGBLmS29bx8OsXC4dlBw0bt7UHPeUeGCw66J1CyVtQo/0RJPfz39G0a
VfNRAO/SXQa5tnC9Yp9A8UGzii6PJk7Vohyh/uCMZCreh47FyxkgHcxunZc/D+ZRtoYBJkYg7daC
ciUJEPTxwgKBoYGCS6nSZvoLXnlCWfeDJwgAvXR94oCHJ9LtH8FfSQRexiQq4php9HQ+RQAr1vRK
fBMawXmCH02CUIoi8AI7Ia8PuxO8jxb+1Ojju/CyS7/mnMOzeU9KtPpPNPuvyABJc7C/mLZlXeFb
4XKiIU+oGRjEGhGe/k2eJsW9ytgDTQpGkA5ovvDg5OQQ8BB0UQZbzsSZbYMOE2f+nN4vI9B6bffN
ZAlV2fUblTluiVDr4G1Omc+MA688ga7UbGF1TAW98ygQTDR2I/Es336S1/C/TBpMOTexasLVZjc9
kQH9nHqcLTdSXILjTMudRZ8Rptnr9hvux7QZxFdWwj6imLQvmlFUD5hf9nEoMnbF9SVrFphDqwgX
Iuopfx0dAOgEqVNLMP0QRQUsG7CeNYsz/jSqVwHXLexTUQsBM/F74b89DZvL8fCiQHuPuD1N+xGf
ztyRfBHVEIvQyywuD8zJrDyn6hKHygXlXxA2uvjK7CgAne47oNEGnQyulr2+WWiW1pgaUYNtfht9
CsLaXF2AV7xYO02aj+jVqLE//Xfq1SmI0xN+ortImQAXcGs6FTYRrkI3EDC+MEQ9YAtCz/Mxg9IP
C5muZ/D3pA8mluViTcNg5b3pkZ5UT3XSnHPtParMwXRJokBGGCyAqxNEhG9jXgvBrPna289Bkw47
Ghh+iJkBoOrXUfh2Sv/GeF515N9swocbzZyQAwC/dkt+M3JYqfEkGPY5jWbI6uFTqOwZ+79frQCZ
4bjyQJbHPhtXff2azDxxTgp+sU8ch7wBAxcsnmnEscmsiiXet8XePYfLire/OhWvxXrep9ufIyV3
87vBgw4u0SVi6tWBZS5XTTRyUpQwTe2MQ0PbXVbtfUxsOpgs+Ao61kboYG/99Gi1Rl5EEzkSXfXi
ylJVY8pYtaBTNIxpbLBScvmr1WgTQhTJj98VtUlo7oyZYDNbonUhV/Sw6JiiWMHJ0jzigXWl79C1
jdmlt7BqREMfT4X+BsEWyhVL8wYf2RhbCNWl+qfWvwx3zuQfxvCyoxlvWB/WPN7QGOjpwa/WZcL3
8lss3Ndsk3GJ5RQsoM1SqqcXEpbN1+5LV2ZMaoxZ7IyZ78B8ts1SUzEp6PXNBvRuptpxFgKLL++G
jJW/y7XVxvPgYUMs1Hy8GhWwflOPUqMrTubkiJJBwtaDZVDzFpohg7rGfQ/RiNYAcMzDdxmcGbdd
cfVZ/6YddGvI/vjMJXtecgmyMmSxDK3D/4JVUbcpc5+T5nQzuhYSS2BrhGGGX88wOsavHH8Jbuel
d8Ed5D57xwLVWsy52WJRTFymTkIqR8XAof7hQmz7XXoOZJ4lxQIk549L8MHFHXjvPIOWq5G5FKoa
Unbl6KEe+6gOX4D6ej7rTJ4TuFzM0E1ZlfSCIwlAxkBPDMnZ6PS0qj6FOj2jqq8BG1jV82lI8/u6
+CcORhjcb7wfFjELS3cKI3iToXSbwZHluWHmpM6vHJKO70XMzpvhE7q2ljWH9TMBmMBipemeE5yL
cYF++WcL24v+5DXeUTvgg9SvBJtCtxFLk94drKDEUqmq3XXCKOeIkpo940E8xNxXczq7gwoGmE+b
Er6HlqTXQxgCSmP3Gd12gCmSQUPyGUE/PIA40Hm7ZoLTU6hxr8Fhhs03MB5qI1ooe/8aw5HFLgxz
Uv5bZ5Ws0pEYBZo4XMeicw5a/P9Iw1aA4OzTPXjowHuTQLr06w08IMa3AlFQg4chGPLgXjh9YYZS
S27sLRbR+3kr21HfrObC0leTCuMscJZM2AGiBuvx0iVMOQ2ZK8HwFO4iEabmLGt9tJFYX8ty5Qo2
Nx6P9Cz1/LT4zghvjjQAKyH+ZlrUOvpEQOxOeCQrr5xuLeoV8RkpbwCu3z2DWNK2bv0DQ4SP8+vw
Ot6zgs4BghHwA3A4hiHREqUAkLkBl3X2QacUP554VHq0oQkoOFAyX+Li5l3OGf2YvlTQwfPTm7x9
nsbeadhVnpSRiwy2/jrgT0/p6HRxrH9CvGbSFZLi1UDfp4Pz4ubTZa1y17vUaTjAggJwBMPIblpz
lCxS2p2ObJXjy2Sw/SvU17sLmk+ED1cDCOK8B/uImu+KKk5WqDSQ3Bo1XYJZeL/qXd0yupkVd4Mv
zBmASOOijKieVNxng2+z8bVnKu6Z91aX6BzQXaMOlxzl4EL5ZXgwLiX9koemM6o24CarBVHhHvD0
OPCxbWIULOepePj69rYoh1Sl43X4uemskL1fR1fHhafdHPXdiPHdQ/nKGOMyqHpV78HNeoXgqfPm
/PMpYdJdbT76ITqjzcZG9FefmWSF28QaBZH5wsoe+96G2eMb4hjqXWDD/7RcBgzgSeCc6Lyt/AYI
Touyvo6DifaNeiMaWV3hYlDPBvNhusF8ZHgNpOslj5Y8v+7g91GzsYvqvQCsaIzhpaub8O82QKxJ
UtVrwoT6vS8AoVDPVb+O4lbxjJYKOsAVbMD5B1Wi1T4Csu9fJrsOmXx5stEp0JiYrQvAFGrEY40i
kg2hMSPEP0AOAxcJ0P+MblYloGGFO5uDbKW8WBQ3T7zh4DaBLNwbFD8kQ6smhILXLXjNLjP4By8Q
8kb7k9YgqqCbbO9RwUFxJq6CiqS8gdQqK+7Rn7n+Mzct+YfBkqoexf0F6a9ZjasJ1tCGF4StrAqG
6m/XzMgl87apDrRQd9o6NAFkG3mhpzi/PRjS8x7UKAqcxpurQFo0eCx8vPIO4b0VQgkDcUduy9jv
hFROBIE9uNGafyBjQKdhznIM3+hFzosQSxRRFGrTO+waf70dQGxZ4UjKDrRelWCP/p4k7wQn+dRT
mkd15K1wNKVvSL9EnN6j9Ft4x3HifL3o7mJ4AiXBxmeD/KvL/TtPjQFWbHwPKES/S6o1UwFawKkh
uWS1e5RtnhkNBstbMItMcEiY5XUrI3gURSsh1/ywu+swOxFIZXwm4ASRaUFNrFh/zcemtwJjjz6i
eBGAPVAk4g2G+WJ5ED8JxZoFyID1I50luiSnGdb7rOp/JEAFcbFqRRWG/h1i/qtf0QrvQj7U5mK2
oIdPMTQl5rqDYIosrfni4h6qEtHqFS9GGIeY7Y3+muTkgdvKh7/JTaIdRD6M7oviARbwKohz+XUq
FPKjtHhIYhFXrOnaqqIWj/UwrceNl80qpcrlTuW76SIyHL3HXuADYUN9pUR1OtVPYHKgUSHz6rle
MBcZhvvOvaG5sS+Qc/xN9PkodrdmqnVIugPKJZRSLGrowEFnpkfapkq7Z5TEWCWBHEyIwvycWqvq
j9IzdY/w5cByoFPCtAYC5FXo+PGlmwFemMghm0eougwfbk31FZqtqX/03YawgCCV6qu7sQoUAFUA
yHMmKjw0S5rFkNYAEn19qV224qTeYx+fPEV5UieKgvbaa9JP5qH31IlW7c/6IJeHd4eai3tUgMJm
FPpQzHE54RNKSYi8QDgRTWFChJ2I4+w/s+4FMaz5onSGmsNe4dVekF3XVAm4oB56XkI0xm+WFh7L
sJeDVzQZNtq2C7OoWPofFGARC3HMTIpEkF4BPxYzmuLqF0FRsAXsAoivGQeEmBN5BH+hHycyCPbr
apvEsORoAWKzfsV1ie/KY50XQ35nJjwEotqHgkdPAKTmAhjIeXIglmZqjYrQCirNDuJP2g7oobWw
1cfUY4BJoBp+7YBq85+J/iVQnw2h5f4ZeooHAJi6xxHryPLb1StsZn8gW1W8Hrrfohr8o2RjkRnh
v1LFxUlSfLVFGCHJe7c/yumS3QW08lktmyFzqVZmnHCiqV+Z0y/917mU26fUcqB/UPGoqCk+nrCM
pKSbgZBQJ6lwpeoWphFrSSMkpM5HJco95c6AHnDH1vB4Qnn9E1t8hf4AhE4Q4336DxhW6qSL+ScZ
0+cGEoIAilSETINVyiEBBLTjSrm3NCLVIKmZARz0PNOBdk7fpBk191mSg9CnJhYoRIGq8DoiZ/Br
3ICV/+I+HQdr/xzMaW/QatGbZTwYSBj78A3wCLYEY+sORQsU90Pu5wq0dOiY90TVAg/pia6f6cka
7okjr8VBvInndHTe0V/CHLF0NzyMt6CX6k2LYaZtIBTvn4T8n1SAHeiQBvJN9qDmd2rv/gtRHnqQ
HdkYpDf4inCQEjaL1D3UTSs8LbWIY2Kueq7llwhRuEyyMHPDQSuDuoR6PyeJRnMFz+A0zVJa5UQM
+lPI8YjVWbVN0LhPK5y5HLA/q2I9ERm+ZnAQwBnAxpTt26ITwlZnFxta6sbJuW6GZwZtzXY4G257
fCN4sPB71VW4rbtrrvFp7bDv9Ktfbeb/wrbzygzQbOMYDJvCV54UNbvA6RnRlrmS9PuvSaqjQg2P
Pxg+82tpnfcODWCQBc7WxqjOyNhW70iQp2zYm8wjW3vHmntErPADEHs5RO1qr4tB5NF+VETXxR3z
DP+dwxQ7lSajK6/IvaQJ7//NbwVAlVfn53SgqIvyzm79959TMjmcM3czJVV4zF4zFFHkCl1cXaxd
g/vCg6gEVeAceB4dV8wXtLERXrq/D9WcAR4iRwQAMPFIhqXSubKZpgRLiNVXkyMc8Cduo9kqpzSG
QYhoBH9kt/UYhIhoCbFGXkJgdzUzcdrf6AlHD9KJ6yZsQYPHnxngBykf6c5mipQnYYQbUoa7D4AP
oo8ctVelhQ4YcWU8AQwvm+RGGp7zFF48xmq91lEG4e3ZruUdLr11YXRcaP4LgjmpT60mdVZcjkXu
Qa1T57ggCKEryS/265s++jESLR5kud9Aztw0PfY2SXVBWUDpPd5iHPXheNzgAxpe5/tFy/f0wPCl
eI5jw98uD1dv2DTwuSWWXCcdPw8nsCjsdnTfm3kNw2vxnqDBc6RKibCYkfBsSbAo41j472w/gkVs
3RlnFlS+X/TDUWT+YSbS++szeRQy0GW0D/n/UBvBz3lm0IB5gPTkQdY5rj7DkOn7AF36tMZEg3mj
eJdQVdmBjmO6CWDWyJCLHHFZcSftJHkhNeMWyr1scKfLQUeDP3hQcD8Y6poydYkxs8/xzcOsfCwu
GOvrcxsL7ve6AOdmX19LWm5Phh+Zu7ExTRP2tLT03D0Mw0sc3yKM/WIIpfiG4xdud37A/pCx0eTw
6AfoX3ExVWTOWUdrkG0z4HDkLNEYadrIlAfnDyaA8dSc9sYzUI7EKK8NvngNQv8n3mWIMaBbKdlZ
05QdL1AbP0f14QUsBAkbNN8S0/Rybwv2/jr/doYL7Mx+S/CXO2OgfuHuAwEGf2f7zOQCMLSSYhVQ
xWNWk1ch3vwrkIiTw22I0RbZB10EgEH6QeHhF2V2dKAPObx8s+fBHdlulS9B5q2E9R0DODd/sBBn
rx/8VVCZILrxptwkzhSLTuCBiQg3l2Bw+7P/cmiGpHKrSJLpyvI2Q7FlwtRlOC/PY1DHHexkdeAE
iIPAHKEVLsQ7xAu9wDjSneKJEs13brfXXt4SeZBR478/TEWOIjICthUZbo9gcp82Z4qPm4WNtIYU
hxXGEx5uGDHBau5tR6chmpXlnifNQ7lYr4n4aUdy3TZsLVszOPBP6DWOtn6Tca1kepcCtIBzhylC
xRmEZ1QtXhMd/WI04elXAlWotjvh1P+YIDEm43V2qNxLzknOqGktUy9UXwxGS+9Bhab9wlswJOfB
vAH8Jin0GIP7T51OFsXZoqZS5Qs4+9+U0od9o/+Bz3hQszaDs0hGzjp9YVoSoHo5RgfmMEKXGIsb
p8S4zAxrFdTTMzxhEoU6DMb6le/IdfJi8fqig3eXaBwRyIikJLtRcgl4WLgbkM2uQwOaRhmgEh+1
cNJyVbXjdVILXpiYMTH6jOeKe8NKFQtVDEOew1fydYdzf2ZuzPr3gaKv85kKQWHcHW6XGF5AJqiD
ykHYi5odBnq3mQFeRaDtYeJKncnk6UqvkdYHlag9qCZG8MB5ahzubUCrw5tphH9BK3xApb4w6/H+
hTfzB3kFoTp515uNR+zwNHn4h0nFxlYHW1raspvwMDqNOv6FFAq0plPFed/yj9oG50npgLFNcATq
rxhnWxat2WVaYmKEC219cAZHlgAdSDrpxg8fbs0WwQxmYIyQlm+v0NMK/ekMWM7bDg9tCx9gYH8c
pTCJxyvdacXM3TlOO63wTgcg22Z/vfbZaqTAlj0Ys7ewOmDsNsyXB0gc3O7fa/7CnR84HKTjGcOQ
fdTlv5Q00ia/x2GKWPL0jRlNffTmTcYHLMDxrBl2a1Bl62GZlmkdbRQEkLA+2uIRx2GC9Qwj0Y/m
eokA4vKwm0wemd9om/UbQJDz9df1hJ1up//Aia86gC/QcdpJe7DxcD3aOCtY2e5uDpw13OKFxZ01
ZdbXTlZX86eBBfmX/HLAF/r0lDIGH/1gnIJ7nByaF9bvFaDaupndiMYrdr4bbOdaKctoCpqTbvoA
d/KhO0FpEDfxe07LOTln0DNoRAHIEYLdft/vOAby7wTstD34wVn1EJ480G77FxM+g1MC0twurE9h
PIiTvEhkRsXYIf8z9+iN4RRAcNaa/U3v6L6SFm16YFav2nHXVN7EV16qG138JlKMCQ4FjeAGmsxF
l16TI7zf5TNPDsDKjJyjZz7uBlhhA7e2WTxV4GI5Sa/HMKlaqH0J3lRwnI03+9bDVwfBFSbDXSbw
mucGgNcRnA/DoEGVwnfynDF8yJCZgnV8We2GhwqWzi0QT91+fe0Ht5qHSwzP6YY7FmKlR+9WibYM
mOPqzs7+98iDwD3LavlNDFM2vzsgdOaPImT9opmEyGfVcVbQ8xf2BWIi4AQKSsjHg8cxKscrRiJu
xvu5Crk1/TKIwx2mve4yDrUXeMCdjWY1q73Fj9Koz0g9GCEUm20g6qIzg2WIGKDhb3vPYEFv2Seb
Mo+ji5Xq4IJpgHjksnE+s3zvfgN/IWJhsRkz5H2lofYkqhv2Yd05jNdQBzIArzKWaSRiMfYe9CAN
3tv2rmPDh8o2w/OGUo2Ce5hB8+Ss8MjBgmFGfaERKNjYWB39jkqwlV8FtzfthbdJm1+35JgYKBf/
vOE8A4g+2C0QzaNHuUax9wB/3n/yfR0y+9E25LL2k2umspnacRGRZIALQFniAFibD3quQBV8GFAP
Od+oUAhSWKj3aNhuW+mWWn87P4/JFGkC0m8D+REaRpIG/KzhUuK1ierPvnGHgM/MoWOYGHnBsOG/
+tA2IGQzr5JqMqtbHS+r8btMKwM+Wvfht3BrtEEkIGLA2eNpQWDr1iwe5/D5ZgSX2t5oVex2jJD7
A95IBZ9yNzGrjm8wia4/a6oHgjlzNYmsaOV6Ru+RvAbQsmUnZjGv7R49P8Ur1Q5TPpfKSlQXg8MB
DUqWLbUUaQ1V3b+at8tD2QXSJszBLhGFcLzyRYLTBngkveOrz9sxi/4j7blBxOFmCFAyCEcfr6ms
26NWAQ1VDfgEnHy7dzy9VTJWzDt5kpAjircXgDXKR5lL3YO3Xc4Y0xWvgFZhjny/HHlQNhlI0ESU
oH+LFAetLu94UBAwAKBZQYcch0to/qL2UhdGTQ5h7jbHHmfRoJufAvHO7ziSNkn70uPXR5Y2lN+m
+HVN/LugFDhXQtcjvEBgf9Jxv9vr5f6rjdXx05X6cIcxyi6Aih0qKoOzM6ULLldnhG3WshnWvt/M
uWtx+r3xfyxjYeOvz/04QTkS9x1EmI8T1/hrwWZVCuYnXL1rVOVGSL0tNeSDNcbS2Y/k9qCeiTKN
jBsv4nLH64C8yQsLWwwSUMEJYmuIugO1Z34dw9ohp7LbS2rbdvg9BPAQdag2VQBOtz3dedagUhjl
sDKUbXBpuqVYPvVOaCj0fWW3kHeWemBPW2/ZdQ1fDRy2mb+HCcjeg+vASyvBaX6Y+QLPMlJgFhtI
uUuRjyDyIB+vLOuTByN5kykBDGn9Oh9oz6Fz4b0xCQCcURUOZAQ0puPn026bZyBymHa7RIkbzxRw
4Q6CGwTZhUk1LF4gH2Yc9nWB4qZrNOyWXX/ry78A66oW3QcEozYfgVuoHz9OUv0GXSWRFP6RyZX8
MQ8cMz6ag4JDtUlBnROY1dT4kcdV/ENNuZdOirE5C+XrZva5i+ATGCsx1g0gr8C83GWRt+CSCuhL
dsQ5qTTOGSgW3EquX5iq8BmGGbI1XNppwmsQzILUfcwfVHtYBTGBAPeBqKQER/4hIBUWg/zO/sm1
xRpRnq+SpsD9A+ckkkWJw6TCotIg75SYXjZBEoOkjAYEG6AFJTms7CMEOpcqweAytVNIQ9Sr1FvI
WpSzFnGFi//3u7wHwJAKAtVm6AZjAeJA1uVQNRwtmk9tA7ikd1M5B3uX8ShR/pgxEDMajH8xJu3R
w4e0JGntrE13WEx7StocQJ3qCNk49TbQIiQNua8wnRy1AKAKlBWbGkdqDwFi/Dpmqg75AZZTOI1A
pZ5MBqhI68yOudiVuZrPjMdgSAiqKNrSqKrMGa1xnFLg97Tw6nqGMD7zI5o5tZPa3DbSZkqxKWQG
CYlhZKI1ECzXHCNmm4qMVfOkxKwhMFZPvz5sjLaBMTp9QWBx8aL+lsfLFp2klI8xxsbcOaAi4Ou9
OZ0NNHnUn8yYo8UgKucyE1kk0RrR1pW9UxFEJjz6Do5agxqXWXW7GM4faDHCMhADK+HGipd2giUJ
pANlEGwPTiRxgu7Sy1kQD/cD6cckmOJYG5Y221LwkvQnnIA6eYDlANsksaYhIpWTbuTsgaKzRcmt
LgaFI8uFcYMAysDknU8Fr0BEzMBXxMM2b5oAm3Lp7GRtyJYTi97eNs0EMreU1AllvLaMnMM4/b3F
jKthMWOCrXUZe4vxbLBxBhA1sJnRAt7T/Ht4LQn/oKDYdE3o9D/xVr07k5bqI36GobXnKbZxMGex
AsNFoc+2Q7bEwqTUFWTAK/F9LweOpuLirkLfJR3g7mK7wOPdBtRPHN+q9CCUukkuwzLGccyol9DC
cuhBw9NMOCCJZE0hKf2INm0STWnDewffoWs80XwkJKo5Uwl9XOromeAj8FG2wOUkPGTzQwp3mh4v
lD31L7gbNfPhCWwEQlqTZ6w5hBNsMnClAtFAogE2UBt5ALwPqAErq2ENxrAHYCxOc7aAmthfxzzX
TLAEgDMg+qVx8sSg72HNU5jz5HYg8zqSFZVh9CH8TavwKXn3BJyG6OjzCNio3gxmTMOasX0YB8RN
E/NB1oCONdGsZwiZy+XJhPTCkECdGzxmNDt4yfNAE+Vr+PwPcZ2j0YQxCFCG6Q5PgUuPBqg6IJlI
gPUFks4AnngnyVlbFgbfCl+kO7QzODN+MMYh3n9cJa694hrGibxXsC8y0WXQbefM0odB3pgICj8G
8DfLXhdqGipcmC5tVoSCTRdgpdFv9VnKoEl8Z6InRjiO46cVYwfA3f0gj0QS7IVQ5dkdkuLcQa7C
69ZC8QSZ3KLJX/VoGcUt4DaFg5xdsAF/ZprbHNR7XpXWP7madRzF6XnQWUInakbg8MKEp1jUt7nK
qhux8ad/0QzI1pzVQsr5IALg2wyzb6kiOOwEfq2Q9BXxwRws6yaTZZaMneD3zj5BOUXK4KRBzqAR
+mKyGtj2RXl/QxvmI0vppN6tTPPYTxB9WKk4M3Fpb8aOxYmOuB7JJ6tNHSs+Ay8KXU3Uox14A5Eq
jaKENSiDIEIVGLzuEAcwe4zeaZmxF9hCZ6vCmyUG/0E8uGbdBFhe8agdseT9F0eEbB+gnLHvQO65
tKKIMe7YcZMUcFwRSQNiA74ecLNWHKBQHrlc5R5vjnVuhrxeSz7INOKOtrBX1pqZRU6sS5JtEvTO
gXyUoPPBrOKAoysScP0c4eX3BSYykxdERiTItwGvEXKjrZ7p98H2oa0GuHqYkzYDoO4fimxD/VWx
CRTvRQUmVEeAAFechAeLb4dIzsGUP6Dj7SOjL13122tDyc05VDTPQH/Dq2uZKQji9YW2UIKv0wRq
VtmrQ5BE/cz4CBB2ol7DTz4GhR7p/ASDLk808Qf8jmfCrenAw1l2XJ1vEdYEOcxgmuffdHP29G+5
3aCPNY/3g7fvYIEFPLzwBUN2XY1p3LEaWG/wbIlrDKYTr5rJMBZHNCfzI94YJt45uHzMkgoBSTBk
zGy3J8aZsgIDMpLDFB/lBNtVeY/Ei+Dc5hRQZryBvNV2CQrAwjakIVhdvJoGLxaFlHzCWZVXJQHy
HTP6jIniCU09L00Swk2SwGa2kpRCJyDpgfgQJC0Oa4YVcZTbRPg9NmasDTbSqs/BmfMBME7jbJ5N
pwljuaOPsxd118LtRB5Hi4SeItdpI/AWwafaKmTzr3SuSeGrnlYGK9zDEjHhMcst6OxIA1kOVml3
1AiZnIcLHxGL4ErXh+OQBqZ0irpFhDPy1YsJyJx4ydSZyS+IzxTn5x4/r9O4DZlFteLQ/dKWlo0L
Zs5uAFe7fjN5qNrLeEU69LRBjpU7IWBN2auM8go0vtowNXGTATg4mLAxlRQ5zGHlZWF5mYOrw4zq
qcdjVZQhVF0hy9YIpHW3A1GRVWY+TAK1RkUYpA1w7niFPVjyyWSZc47I2Ij1OlMC9HAb3hNjA8jh
fYikkVdt2PAM2kCG1aEI5Yj2x5gF0nqUCFL+Ahc7x7QC51T6u9js1Lw/sso1i6b8bdrgwGQOjNoE
A5aFJqT5UT3Ir3D7pcssaNwoaonkoJNZjkoHPEzoNvGLGHGgolNP4kryoe/hE+G102bALxnMasBW
dbDC2EJOdLwnpjJo/Vi17LjtZ9PdJtQ9pLDHPtubeSxEP9ZENa5KHI6OhBPqYyNaZnLFgKSrAoXu
A8otNYzFcagjtdczpp/I2UherLMHcXRyna6L9U0NyY9rGr+lZvnWI87xebZMf6w/SDiSAku0AQaM
VqW4n0l4FQW910/Chlc6AwttqsJd4VXdCeoDZi8J+QZvoM2TeM4AFm9Y4qF+Nkn5CDpKadktBDRZ
UzTsNImZP0C2IYhqa1v4I5AswzMTKsARQNSKluNffxDBDtakAxoXyxyaiQoAcSwUh9lS3FYp1EHI
KAOIHm9aSbMZjpVa9kqVNJG3O6jDhKfMINwSJVgd8vKrY71EJxFBFk9GlQF1QF+JZ0MtSzEBdlNN
ItWQKnMNlw2A3v3jJ8goAAs2nwNGOn+dQeJC/CtCEKp7tJA0woPL/tfvUY9V5JFnECRsYy4D8got
WB0p+ZSPoZ2nko2NxTGl7Jzlh72RM7AmY4ixeGPP0HeQVgM9BgmTjxySqDHT7sZjq+4+HcjpLazA
IO4WnJClpfcxIZt77FXF8oza7+5KVl1FrhAkZE5krCc/nt3ZWYMlsX3tkvthJs8zE38Su/7lEscQ
pBY4ZWKfKK8U0iQyDajgWvw0ofn6pMtAEkjfQ0EhcjJ6Uz1Ku0aZbHoDhA8DlsCdg/O7Y0YKlNSs
Q/EimDrK3zgDrKRRdq7s3/HWrkvKciEgfuLRHdMHPgGhjIjvOIOx73+NRgOiRsz3iIGJ7haVzIMG
QieSu16tyjghqEn8Em2iVBcq/1scLCKavPQY0lcMrdyVT/OpR/9T/XRWiZUT3aHNX51pc8zA3bl2
tNzRcHekBf4vD9efsolTJir8go/oxZ6OWAvatJeT5vRUSnLOsI7/9fxV3vLIseKig7hmEDUadxr8
oiqCuDNw7JOHcjwVBbmlI/bmxFlu9jYrgwOQYxiZ9oeLSXkN80AwxgsSIPk7iThrxptqUyjgKDKK
sX8iXzLhTmC0OWNCTRV+G63nPvKNNzUZx/aA/hXAyt6jVMKWdPXyttiHFNutfSnQ9OGWdJl0s/Jb
MGAdqUYnLMkminLKZSIoKpCFtKHbjBul+fz5S6CkzHVRkNdSGvGYJNY99VpOdpOwZVN9WJwm8wof
lSJCzrAnlJ86Km5mizbEkWkcjLQApeAlIJgMj79VdLgGpt0Y4mrwy3rwwPhj4YkYSGLFQ72HSlZy
mS7jL0tCoy6a4Ead+A37GgdJ3B0pUKjWf8wqE9JpeeVhTaODGMVCPd/TFQpbIZpteCkv5t3ZzW/8
XcDlmd2IytL5C+ruylpOdiE212pq7eGo7BIsFPAZxJQbx6JFxCKChaRjEyATsQtU69EB3hiz5KEk
lFaK9IbLUj6hHQj7j88glIa+cBHX6XetyWjakCSmtHjhmPABd/yJ4xNDR4VDkM+YHoiB3PdYI58U
TTPowJtEAhGyQolIVVhxUpeeGL7+pQfL120n3PhvuIYwUVlLK6kUSTh8fMC+28MGVcJ4tietFf8c
oJsRk2bz+y+atk3KOxj7TD6X8kpUHu2RP5vMHaslsVCoP9i7MLx/fn421g+OKTRTOIpQwNSZhVpf
o46YoTRxoSc0U9KEniCbJM5ng2X4O2oOOtDfw+WTzQPloW4aOxvdRV8tZBWyJK/eY0VYbsZKx2DE
UfREuVrY1Svl1k6g09UnDqD0UaJzN6EB4b8og28AemyRGEoMrfoOaFdaBB1hvwxK5oZ0RvMMjesK
2zSgziPfkTuFQM0hDrg6DSCkkWby2leoypvlzc6DDAg3HiYrL6lwAuG++zJL3ZspYo+VRY5jgOBQ
D7hs10/Krop3QHrZYqjnxvKt2cNmfl9kWb+OgyGgspEpIhjlcDogSZelHsE2bb6aLOy/Sc2m0iDF
E0TApR6RMTOF5PsCJtgCxGasO4sI668Ib4IgB1ijX2AdyPZ5hsNGi5JoG2nED3nThI7UD/NF4deb
m4HQAt41bDmKkrJZT+fH5TyIzc5QKQ8HjSa2bQfNUYfSXltK2h8NkdN0Yg772JP5JNZQbpEoEpKT
GogBg6wrODLxcr3Biews53uZi0LL49N3VZR6EeCPhzbUInaCZikPgrWSVWePK+e1Kq7OD1Q/Hizo
gbP46RKqOFQJAid60mBBjFRIpMkgDUl4BWlj9GfT7C67S40jWGBPJyN2KokaPt1DFaNyXhToSXDM
oFyxIra4WgjeNHCP3DtX9BDdb6GtSlqpXYaN8BJ5NG4uOsZutsHxkAT9OWMOHUavasvJjF8+JG90
A9aUAzqVxelj2QmF+Tc5uMhzBh2TkY2Q5D9FT07LDWkYcnzIc6quxL33kqwA5BPOlN5Nc54hEnNi
RgLYNHNo8sNdHoP6Hpc0jC7LB54wSv5lMpimSQRrYoE4ianQpMfc2bQuINTgaB72lbwDsDWx/JTy
0oDi3/BWacODDYRycd7Iq/gcdnl4q2Sb3KNsFWaAxfRLx0LHKWrNBAvx8We+7ZcB6vwBCjn7qddk
nCKeAyg//wzRd1LUnKeM+ATNS4MhLwQJFxYMj02vRPyDWNvgBCIIMOyQz02bxUqGWRLgiADzmJgi
h0FGG7OBbvhfVtgl4o4+AYqHyG29LCkEwQI3YlE5PC5d2L8EPPX9qw5F0dXkCasKGfb7D+ur2kGU
oU4MLSzi7amXDBGis89fFkewcDvVjTxZGcowyg9WyVOUdDj8gCLcZvxlIBzT4DVYMWk8JSGBA+Om
ig2xcmO8O+NCfEWVF3mw5QlERD1qWaXjVEjiopx7iL3vvufFyKlw/wUIaanZQJtEvaNFX/Kdlrn6
UgjKkj9buiSF9AR6NFsLwvjTxn8nYWXagAMXnorsi0Ufx9yOXiNNq5Nts6jSIA4Mszfq6YkIXxOc
CSj4aSXA7XK6Jr4Ww4ym2N7PuFEt5kXNDR5N05Kllo7lE4dZr2WP7W/MrphttQluYcU3zPnd5a7N
07tfIItVoQ9EFjZ5G2+Jnht9B10GmIxo1y0QkKf7nWVcZQdIpcwQ8rGxoukMD6McG3FcKQD3FOkh
vt7BIVGuECfyu1V+aZYGj3HrFGvisRnIsDDgIXzbfAyeLVV4BwoQOTP7nLNocv1EUQ4H8HVlQDzJ
Fw6G2G7kBQAXrjx8PLoS6HSB8Sh4A+5IzXWlEKTkScgZaAK5829N2GE33BlcxO2oI+8GWmSZIBwH
7xn22546ohhpJLEgM3Ag4rK+tfA4Sy606ZTcXizuicbsrgBW+QDJ2gziJEi9WOVoLLrByNIibrLw
ooGDGg84lEKQ6urOHoscK1yAT1jk51uCRNM05sgmby50QLyHOPx6uClyjtE+BbPjWCW9nGw5NWDD
yuabum5LdpcQT8HlEXPPVzvXeFllRzlQ19wY9omN3z/iXEZ69WKxPUPcocIqyjJyDObFpRSb9CtI
Z3fEaGVOtd//WDqz7WS1JQo/kWOIoOItPYiI2MYbR+zFhkYR8en3V/n3ydl9YhRYa1XNmg03vbQK
DK1Ewo9XlRC+cI9nwXZ8mGYDs48GDbwYDHLjyRn5tOqVQGQ02lZvKqJu7hFwd5+TJ/N/bak8xq05
GakElouc9L5Kkeqa95t5PpbkhqMEPPNpgXrIL+HWluZ9VVdGifC4dj/JKUTZ9xi+jAbjrjPi1nND
waHig85sxcHpOJL3IQ5yxYrhSnuMIFaZqJwa7dXXbE0Gbg4k0+M3dgE0OLjFSfNM/9KgmhHChz7p
Q4N6RiIDkFE/3l3LrGe+FBOMEfLWIDnNNWx6YAmqRo36jPKS3U86JVGA1JR0sLzgC86YjG8YWtBt
I+shAIGaBh1rZj2WaGY3M8j/2kg9O+AvHfFJY8eLULUaG+Cp+SAaQKv9MvXl17Uasv7eyEOR2VPq
LLnh0b+ojpHxblNj0m6IqB0KC78FcYHboTTbd+LblldO+rRTXo4bSAv4FxCg/R5d5xeY6DDYoJKd
qFODHNjXUTlHND282HWevCl5SO2TY3OzOA23jf2xTpwXRQRDmXP5jVbnwrrJK/Oim2ceEpRhyJE2
o/ui09hd3X0Qlmeux/DYkFJwBvwvNEKegBO444l6cpJ5FGjHdRZti2RMEQKY4ORT4DZ5xlk6/Tkx
7C+aOnjkkoLAghFHrsMAhPbP2A2JbdjFgyGm56Mlh/YPmpI/8GZo7BHBvis2xbvEgMrEyfBXvRHa
P+egQbCk0T8wH4l7ddAacLZXuy8y0QHxCH/EyLXKAXynjZ8BnbP5i8NdmwC9pLffabNlB67gfVxV
xgEUcunP1CHFKafafQU3I6YfWXLV2xzZecusDj0aeQBJTnYKzdooTiiTzWxSMLDGN9e81t6VafOf
kT7tFr3cUO3z/efp37+ur/Z7e4AGqFPASoqrjEYaALCLM7t1zNk95zigY3xbmjSJd2/dPOyGWaDE
TPQOjxRLGesbCj8RTxmcXPqIw4Yn5Il92ESwmCaLzCst6DyrOzum31aZ4TmwA4Ytb4X2j9k3DkJr
C9rizV68JTxVNkDG4Ylsee2YYCP2W2eEoyPyPQb1M0F3sRDc+DBQK4f6L18YoJ/Ph+n2xmCJhoNY
Dqa7zzSIZaqNISItmGgGufFlUjADN1jeVXD0Nhut0T9SU+GvGXdHSMXNLAMk41FoxssXylcKXliI
m1XUmmThEjduhjf4qYLCWWGzg+/4u7RREetiyOz7KrWjcUhI6WBIqIrV79lS71Ks2MpyprMJbLt4
NUC9mLHdP1Qf42Nfgc0HbEut4T+mPoz6lhx/HLIFw3ksnBGWEQJ9yzmgoNgD+mWUl9zRi3FnO54J
zYEWYZpN/DzH4YaVmtzNZhwjQMYPdIm7xfNHhsTivAYgpf1lTSN0OwxkA4wP/YgrKpWZSRoJoyaO
UHr9MS8iGDjQDgRkGjFMDJBTGepW5WzrYoAMqu6f9JA6TFCF8cen6mhu0AmAlf8NMe8tSh5HEJr3
HV0WWTTU7iXniYGEK2Hj6+ON1bVUvFNHxeHfTO5MD892CBogiEj5g+pHtgK2hE1jqi3n9bRRVSKK
nJxTaz/CKwNDZGulKkTcSdpdBEEiHVPXccNlDMR1fExnPY5fWDTC1FB2qd9xOxNFtU4LPKGyBex9
dvAjLEEeMmWs0zCHjbsgPNP1RqM1npHG/QB4L44KF/BdfFxz03faZ3O1nvFJD4dn10y3GM5qU06z
75HAnru95EikcuvPD5uHEzf78kwhwRgQ80o4ugPFBja/GO1/3JQrjcD27pVTnosLZuQYC99+2osO
s/ukhtDGFXjCZhGinBa04WFiZh+cL2tWWWHBKqWKwc40rt3xqA3jcA9r71YYWCMtKuSbq2KxIrRR
SpHWGP4VMEgrs3wV1jpXhharWuBPcmW6xZzFivEHMKKeExmsP/YxID+ugNoyCVE3rEc42g4cHoRD
9bNUXdpUtj92eRvGSDltpMqnkJKdbbz+U892JisaIYy/SDzlEWYDAmaT6BWEABwlPHiiLMFUYSjf
PsLWe18s97xlwfx9vwEuM3hU+IUMn6nyGZVkoyRpgW9RDbItm+yPdw8pK3AIQNhifB1ue4HuknBM
Sc6XePek/rB/Fu5lV4vJJAJLaudmOuD2G2vtZowp14A+eOY77Pa916hVh1IYwelehljlMFfIufOt
Uaj2Mcpc6i8RhGCa056Coxxk791K1Uck6pY4cyuNURtTadfH706OiS2XliI790oubtvJfKovtJS0
z1uKCzfhgMU06hWvR6dkpY+ejTnkSXUgZXHPvg7ualyjOxWZLBwEOlc2Gwz8aH15DiFIOYJrchYn
mN+TsuqhDzug64D4DIXNhInIXSTRHHhZYflTXvwwXul7Gn5rw6IxS+sWAiNRjo+J5ZpRx1v1ZES+
3wwazAZfKQEzG5qDJUOCEnNHwMgZO9ngazHvvMyT03rGMJaHjgBTWtaBwUpaqPHVWPQx+LOkzqfo
Rl968OuCTY3aztz98VN2vGNEEKBM+Bm17pBhcc2TiSbyb/bPXDGR0Ds9s04YQ0RrGswRkDSrDnEI
ZqxjzmOqt7WKfZY5zmmb3rQcZx5JvH/TfXYxz3vQatlCFjcgmyN8xtIYspJaTuZtUGQSkHnzh5xX
+84JK15fxUN/tbqjEC5n64HAQvJpU4W6ngcReReUz4AsX6zkWth58WKrjKjZPWGH8LS65Pc6K9UZ
+YqX3B6+nlKZfYDxxTSWEzRHkvXwCQEvrUV9R/bNuXi7m6tRy3th4JCgNGduO4Yd6I5emkmPUsI4
V1/WftjwREMAbGyFtN7pIrPbScNST83HKr0YC1Jlhaq+QFgHo0XkQCdita3vg86CnR6C620oPEp/
/GVZMf7rmlB11IkSuG7vRyT/1EBAUNwYzmgU5W/0ib6zTX9G6/IEb191YMrBYPUXGr0Tj8qTg5ZC
ZNiiSj98o2ylNCZ8XFCsNo1CupQFgYBhzbYBJFbyp2IhrhLrrY+aRzgNInWiAR1sq3+1hZBIyE/h
zIEN+rffkGbaCUYOhsM7+CM7aYvPTGToIQ4gIHJkQEjLvvZo8Z3W5pCLJxe16rNXDu/R+vG01l2P
GQVdDAcy+8XYGdNjDXMcNRpkhx67IzxuWnCp7pThLl2C/uKP1XJ/TVJCT5Z3xn5ric9A4UMxoGkw
6ksEnPlcsRXNtqrFq+OgQBM+E7vff1DX2nq/3PeKm9jBFpHt0XAhBvN58R8NoRHdrGWcQMobpTNS
GvrzAsmPgYvY37c6qwf2kKazldGjyMPbyEqwgakodbpgOUyU6fm7jNZwqRv6LG0YwPzmhzWefQgg
I2Wj+olF9LVzaUbAzfDtj9t7xuliZwKnS0G7evsZY8aQ/AVDYidTWUu3iQ84/c9LEzuM/X17JFia
/MLAFneqKCpNuN9XJzUgggzcms5N0AykTvwK9CyBh9DBmz/Hgb7KjZ9HgSkmb1qZMOHpzRIq6qtN
SdcL7VAxyUULCE61Ra4wzZzA1lcEtooDysm6zZ9P8zht848R/h3q4s/k42O7zZhQDgCInzA/2hG3
B9t4iOhD7UoUPJaxwaT2WA63m2l5F+cxL3gZ77Z+ua85/G1I9G5jzN8TchE0s/tw9WJ2w2W0W8IC
ani0fqRbEx4fdTEDoo0T000/jMA829MJJt6TBwYlx6BwohqKTQbA4eugrPgy3elqsVpliHBjdKQr
4kOyeoZNx1DFNATSHcmeu9NaBGNzMUOS39OIRp6h2dOy7Y1Ra6b9WtC/7pZd20/ObHAwo3i4MJcj
Y4+8pyWsD6qui2l3VsWZQ6hDFHjcV/zPLwXsgGxB64Rl9xf6x1ng6/vKDs35/OrMO0aeDFytWWbf
Zd9tf4Y/7yOsvy4TCzAUNnUQsnolcBmqKxe8oFwUvh3MtS1I9C/EAwkhx6h+qRvn5G9q1rcyJ+K5
Ujb04MDMsLCAhTuGacoTo3tzu3gbP+fCxJ3FDggsKcY2z8SyOIH12uoRgOZMqes+QEpZUi4H1AW7
QNgOvzAAvaDkcTvREu1UJaigaGMsaZYaaZnFxxFXaRmXQjvw4d379LF48/Ic9/FDtc2M8eYlhrkV
oNJyPZxKAm5AkAcd7yTZAx/rDEaMUYM5mNwW1QogpHuzmhvEB0iLjReiFdQKq62PISi8HvEbOiTU
w5Pd6WFypd5Rc4Zv+k4s7xtDgd2TEgrvtzvMovRIXRe7Zvy4+H1U0OMuqcYfAi1AGKqT1S68F7Gh
0EReZhsFahlcC//bDvh/f6717EcaPD+OitkuI0do1ieLBvAKqe8ZX1suukxkZ7eh8rE/kwY/IPjb
N5vfkAOPKRamyBrGEk+ncrhRLexweRJXzYo56X129r6jZqhMeLeDOQu2u66wUAX0X2zGOX98+F6o
LfiCzp6q+VzBPuITFrsCp36jgP5vqXYdtlhGpZsTSIA8qMfhB4kA5BPzolF7easIIxwrkxMo1Ber
6A+ug9AoeLBv0fsoJstX/7HoBuIqLHqiS9xyeUTYWPjd8DUi4RTJLK09bMNMamNM1/bOQRs51IAM
+66vJ5cxhkDe0ztZFG7YAfW8t/ty8bGdX6a1l+PW0/bo3RwcqUZX6w1VALeVv6/UnvNeGSAweRLr
bShIjKahc4bnJMUrSVJXGc1SF4WKm/523cwfYD0sCRb5P2OguB/f5vqJkOobVSJ7m9GitUNgOs05
0ufsOURJS1g0AvhJz20Hm5E2YWcMKYBuJn2nDMJRCM8fI6zx3Wr8cm825sTTh3sa02eYxKwTWD/A
fEiUVBvzl+sokbGqZHY57d1phiGyJPiBkMqMEkgMRJvF7OhMGPHIhnVUMgBj4g37aK/C5wbu4o+u
pdsb+zESU6VbkDn4Iu+fkMN7Rorh1RujLn2nNkZJz7/qiiE2QkpVI1jmCVf3Yy+lLwU2h2aoIN5G
wj3CYXLNUxYQp8geNJXck7YCxYBREau0wr6rtJcfYhKxeZ48d0BpJeIyH2k0ZcWHa8jIGxKcC6g4
B/jakOD4jaqfEsT+zSKE42XKKdAY5pJyXHiV1AhjoFxxbRQat2yGErt4AuPEOVIdpUekgDzweZfC
+ofTZ5FnwzZhX8gFXzd6//diMGE6i4MTAST2ddZbbW7wgEKMt3Hu6ho0yFT9+ZYynGNcgLnOQfGM
pO1j2uYShhr8/t68y8OMnjO04mH0+/ue4DqBnG5wjTBNQX2FamyIe/ftSJVD7dvGctuoxOLKeRwa
jwBzTiRuUBrMi8KK3j2ecrgDdhExiGKO9kMVxADmPFVff3X+QeWsxLHFBV7tNtQfLALINGKWwXdc
GAEyWy95VaNGwVL/sigRTqP2h76f2duCsdI7VJxuZQI8rnrzvRLno7Ndw/PADzd1EWTRJ7aAyAq8
9qYSF4/t67Mw+6teIMUY+uzgE4ojKZYqjchGAlFkiKpFAxWdNIxpFBSd3VVrnAFirFR0r7YyAKXR
+maG7AJlyUiZIvUL6ok2KkiD/ziXY2/NL8T7KOiHoiR5Ocr4zC7Do2ss9gtMkPgS+7Ca9aQxoiSk
6G+YKu5XmCFZbSSBLaq2hZRIYlgmX4KvSu6VFJoylb3+doLrr/xTaX12BOWKNyQlIcpAelCAWGp0
indZIPKjHbDcgLGyK5NuCnEnDTuT4tgg6GzMRygftjfhuE76AC37r98DvuyZOX0I+pwkj7/hbY9t
D1llTFMpXW+0YynGPOu/i8e8aODQAGLABZRK/yBieuhzQn4SWZPIFA4gfRxLFLXiykDVTkPM6J28
mqXr4Mch91WURfXoZs22+IuKLqVy5esCF4g/0Hb//4MMDUs/naWzMuSKLK6/yuqFeORsypD3BcCK
SRsSJgYQn+mJEZHD6/2jXm1+kJDf5xyt5Hfzbdfk9LDo3bcsCVheNIMdDWwHO2s+JlYsECxEglRE
5593mCNKyp0W+KYR2gZFC9Ul8wMx86GBEhcOoRsMWMDCyb2dYdEwdyDtKcdvDLeUw+ftNoncPWGz
kBODy06Xxg8GrPPeX/i9oJCBhEULXnBCYehQNggsy+jSvdrlWIpvmcvXcDuE2bH+AiSCi4in+NcR
LRZtKE4kSMxwzxKLNukzed0FZCE2SLzxxET66nD0kDqgQiWQs4LkXvbXNqAyck5UmJsIeSxW0wO/
8TiS+JLNNRffOsrjM2ZyLVZ9vWRvZ2fvkfIpZuSFDe5laW4nuETXX41FJ7NtNAh0hhDgMaeBT0F/
TtIo5jLZPJsTN/KTToEU/3mLIHUqbERrS81GHxTUSTcU45bLsOLy82CCFLB0qTvMwThb1MfTb3eq
uVfjtVNRLA/lOV+NxEp99oWelz9NVN+R5EkO7Bdd3Zat+f2XE6DidsBu/U1OhA2AO3VNpTQzZgfo
pSoPlwfZyiG3dNmJG5WpjiQJbMIOablAJvwb0ch8ugEkZNoSAqfqh5n17RSToiWJ6Rn6FW1WpDYK
RpjxF7d6WZTEF/eD9xLMT31G5l7BM/yK4bDkCKGXGPNY1LRVzXDZ4sfgW0PxLoe3LVEw7EcP88mQ
ibnJZogbQfck/2/XOPLgPMFflQcfWGXmhlouelHn/mXMD8AIbdBOIf19wBLYeBKVC4DBMlgMkK2w
vslrxMX5tdRa2Ftt6OAYI0CxJ0n2AT55twcgTziU6S43tDUVVR1yS/HhduHVpQs6RERQWvBgOcmT
PGv1eXIVZuqKRWjzyYNYKcgQ3TaWyFRCQhHAsghxCUgICoTGuc7SiCFEKBR3jVQrDJoY5bOc4C66
sX+dJwfIqDtQqETkopB0dzH2sBLPhTChM93F8aHcwqBwMVERFROVtAzKcti30M/+uHDQU3yf6JtI
VtZMDRlNgi8DYPE0BcMVQL21ckYzYIM/DpqJeoO5LFkBGbxDJWr7Lq3BZtxe/YCwY8KzGdM30QPR
Gg7m6ghRCRMsDJQ+S55zhl7F/GKDI2/LaUmQt4huoM3Df6IFR2MBPYPSxFZJ5lO23WW1FtYFTDN2
hbVgwJRKGM6NWNRtGT//U1j4wqbnfz7KO5/Nh/OTYB6Iy1dYLOJoA9Rqr58mIPEC6TH7hACKV2Fk
ODO8+DVkQR+2i9F6K6I0oc+JUOF7pICAPrAkOW8OOecpJsCOvVwyesBDSBRxKtAdVuAkHdw/Rt21
gDLwHmTnw3cPri9pxQwwuYEbKF7QE9BZz2WbAtjg+joKM43zTAHEa9uyxf/TIcKhwSz6IKxcRmlm
Ri1Np/aEmC0O12EoH5TvFSzKJ+4Q39Ql6bRL903pDX5ziIUXOVprwZuPDfQtIPMMbAEIUlB9mmpC
SXm9OoYOixxLZ3wqxbodmNPKq8lnM8Vr1g5DgL9dgkwFprKVgLyy4YK79piZQbesYSiHdtsSYlYM
YaVTU6Ax7oKSDXH84j9kVsuLKBBpe5wKuoFzsvmDjEgMpWYJ61sePHS6YzjoI+5WAlOczRojKWbm
0DpR7Pix4qL4Ee4p/GBBfERSKQVK3/m+kGXCphiD56icHEyHfNxL5HpXTgxbl6vG3QPn4s/RLzYD
tIhYxZTgB21rwyIIl8KIknGLHLrQQ/9kX14h0yfdYo0YrvFnVgYBR5402L2RboF6J88aJYGN+Ap5
FowPOOP02+ZEN3V7MvVEaLeMW4uf35ROup6JzW9v/Lwwq9Kg5giNnWEjFLX8KNQmvG9HkJMVAATe
7hMq4g/U9F9VJDw0TAPtr2PpW/vjxAswpjdU+x3RczdosmrL7jEaFzfZ3KiBrjL/e1TNeYqHwXE6
8fae503Nmzff8IPBDXeJ0vSmvNG+Ja9GTJdpwx5ucUgrERcMZPqoupArfjbEAi9DdFnfpP5BMLNb
QrCF5f/mTvYnJ5AwnCB5HF3WmgrtYZkic6SwMQ/CVeDJwYHkVxQnf8JCkWudzBug24I+UB43Tlkn
MMFqcDf2vA0U76MZtDXa9NYx6oiBcXBZ/X4hNoS8fcl+6S1vk7NRj0/mz7NjlPFWP+hXkskeVhN9
ZsoGXsbs6Tb4sBmPknTf7ZbJwVCDoUV6AX5YgNFTMjpQJCRYv8tTKJ58Awdq0+rKbVmscfvsUeW2
SPk2JDUks0ucGKL7cl/Bs7gvdRsL2uFiBQuy+Etpg3VKUXmlgD32IAnxE1SnONBwEL8dqWYpRKoI
EqebIaVhx0yhLPFbUSN2KZdEy136l4QZg4tzLAuVtyXNiNCIhT63K70TFkq2HHpU7GxNAJW2D1vY
z4XIcnIHGPgIRQLQVfjJBEMIlZFTTJQfgpNIOc8GuB1j0Int5Z/6jzX9jyou4k+2a5Nqx2ZfkcEr
lYARUvvYRiyqFMa6REu9YDKzGIApZ852xOhdJLlIevjfZookx3ZFJIqcja4tX6ZwaPAl3JJB0RF+
pShghE8qzwcGex5Iv+73aoID3ssMl0ueFOdcUBWnU76cW8ssEFrTQo9JX+zY3WVzkCKP6aA2F/13
B5lzz7wMFYuxQIIxoIctqFMvSh9xp3uNRGmC9Fwq+ECbNMFm/aDhwiEk9aEU6KNbhVMrs0W2EbyJ
Xk7P7tlHCNUOtipoDZw0wGoYmhQ3iNkLnlnQvaAG0h9CvoaOTS3LsqVZJorZOfetBvr1mgVuqS6E
ycfxG8ADWRYscKFmqsRW1rt/7Tt8O4SxFd8oPK8+VxeWEVZysG04USjKIFnIcbiDXcspemb/fxBl
xTkQIE4JQKVyQDedJxpDaiGKcQMSxj0xm66wRCCRJ6cDqgLujtS3PCtjCt6/+acv5vciPbVhHaDm
4vXkhORgYFoh6qYrsD2Mu2XC4/R0WvP0SAq1z7a0OEe1s4EH07WXsLVC4fTy0//iKf4svzPm6gJY
lHbGLnfk0kB2VWmzTx0J7JL0zpO/i5koazE7BPORO7RmabZZiIxzTEqYeBmDeMCfSXbs4ahyALMY
Y3NLfmEMzU9m8Gft16OwEGq6m1NT0yUveX6pnBw6JaGdcYL7/kHYcSJP1lgc0KodDhDqAhnQzfwH
clSa+yFP/g+CgUCw6ylg59w+J0JE7UPUkO0L93o5vQW/58tmWxOSHm+U/Y0DAyx6VIzeuLHY4gYq
5C1hrl4XGLsMMbxaOYynHd5MApkfdZroqfucvailkgw6lXlYfoi4iA9QeNwT5BXEtlLTt38dCf1t
2M9PeJRthrLlc4xIHhropPMLw0sOlB+ODMG1zscl55tgreJ3CJHhaXWBLSLbnBz3e8+MOF9QRoTs
mpzG4Y63/0/vAK0Z1tdBm32jHLwICFlWsPaSa4qzGlUjEa8gMjCM5TijIOG5FD0MRRFFyYoMO6s7
AcgTahnPBGo68GxRhcb4znhkwf8okuToq0TRxChXQBV8jglL2f5tSGJEIY3a8GkLXMWk1GGQeDAY
tX4nsSuSEKrgGFmfrBabPQowvuQpsFlF5id5qryXzhSpAolP03TRGcub28V0CjhsEpxrk0rnq9hF
k8MKuxa6SG6zdNjyMDZTR0sXUH3pmhOCVX9sdGQuwDTF4tUeLnRzMbRWp2jkOIaoCznftuJBIstE
3x++PECaJY72MOhD+9ebemDIePeCkl0oguDZcCm5G9xsKOAUwwaPzz9dl6jtP/bFwSmIUi5G5WdQ
OVc+mOVlxow5hNfLZiu6MgmfcM7brs2+DguMl3BFlQmEZlZdkxqkG+l7vRde3XK7sbobdBkvL1/S
Ru1fQxVy6MtDAItjaocG7k+jPrvR+IpYSF4xXQ5QA3MtTmEsi6hD2ED4wabsjgmAmOXB0t49mBbI
xVPc9hgPRD4UdeauOyq7SLuINSeBZkiL9bLKwVC/2CDM5EN2PHgqF0w+413fpnt8oWWFY4d2IbzQ
l9WhuBdguMOHjIEESaFXkdC4Jyg41T0Rz9qWyX98VFG+hJ7WKqYtbURfd4NiQxjdJVYrms03oVSr
rv4DV7/ALijt/KoP73ZbMVwpScEq1m/d+b4X5YPQIpGPN8lDMRmFeycDmzWUoyNdcc5wMtg38VGK
mcMHjq+cf5LZBrXKobyNMNQ706XAvwFz6Lq6hgMhygoAtDS+Kyezp1mNMtwwH31F95P0tMXLYhy0
07thjE9kyDjih3b/5gH6Db72G+2QjCG01QMtMxBkvaLUO+3nWoiBV+49e74guRnwr5mCLpNv94R2
1MdXFjt87Lwu45dus1+91vnH1FszbIc+fgOj0ZheXqyPnNn5vA0pi1YFE/07nNZpY3wO4NX5YarQ
nhgfhBRv5zSGDfjE8aumE7kMO33n1cIaSq28a2adwH3DZ2ZNFvzj06yN55eX27CvJKeOczm0zE7X
rBj24weuua3fcz5F29akyOdQr9zfHjcq06JHJlI4U3/jccjl7cJWzIVEuGmJw9CZpFcNuh/ci4oD
DoohBUXK5tIQReekCwqO2RiYRGxivpjI9FwARoCT8WA42BJgl6dYoZ9NOPfWE8D8ZZ/PLgcx4/P6
bK6u0RoNA1Q3PKUJlxrwTOnhs/JiMksoTe9h+ru8svOs3/dhdyRH2e/dako3JTjuinQUMB4LLCtr
G5O6bRzrgVO6KkyEM3MKbsnZOJKsgUUWI1ITgs+TJcL4LkWjhqk8S/wnZ+Hki1Nl3joUPB7Mwhcj
+qQ3Y2h2s/qt8FWzf9vf9oijrocm4SrnPWzV1mIH+Vm/DMXGGcTlvNTBpd7TlM8Ku4PYXO9Ky8IQ
Ec0mCJOtQTsww57Cvl88vevGiFJS0xKGsTLBaDFX2JgdwI3hVOpnFouzWf2kUQiJ5VxbV5KEzTe/
cA9tituA8yjUi/6TaqcctsmoZVOhki3pEBhOFTfgaAZUSKrZRR2Gjlc63vEOEKI7aY1yriFqNFe7
JN22X0roj/ta1GE7PPGcc2hx4H0mh0O/bxDyJYKg8y8679KiKmIWhwi29BK8tDZWo0cN75rstKtu
Vo1dwRy3YRjCMn7uLiTT8KOz+6J82hW1OhO6UReXOmDdT/Smra6O2fHCK2KbBavDZw/Zd+NiY+7V
nt1X7avIxfr+fUOMiJb09xLNplF/FxZBDpRsf270ly4ADXZtQL1q+IxGd7zkv69AETOe/hT2GMj6
/go0hYdcNnzcx5CMWjQoqXff2GifsYctvdr8C/AocvcBTG+3ZsXFqTw9ac0Y9oSF9zzBZlOn5WB0
+oyhSjbmKPX749WntPq4ZSqz7TNqFjzX9EV8gXl8JURi/px/sRcV2Y468LpkN0oRosL4Dp+ClPAR
1pDyAafWMByIZaxGfd2o59XNfoiOrIlOTGPoedrHTkB47j+rQvO+AI/b2P3p12EiMCCH8ambLLtb
2JtUxwFrC6kQDhH9YZqPFbiRfev6NCD+cdM1uz7qo0UKr2rIrxXRh5gkfdpcv/4p7NNLAGGnTtOh
zbiNrye/1u1K6IMtlJfcp+8uuy7YbHHoPIl6MJ2earuYn3jCMMsPGI/0WM9FHiJmzi1cy77Ur7Wv
AIGxKaHVxxwWIvLz8EF2qImTKj+aTm94+88zPI/KwlaopThWSXSAujtXtgK/04GA+XTH/BWgu+Ng
68p85cwpkelhalX0k0sFIao++Qo7sa49Qg7bSTHvfy018541kVJ5zXfPeSepUxXzEtYVbw2Dki30
RujPbZwIbcVjm2uu0UabtmG48FvJR2XDuU/+rFoHn0XOAuRznOxXYZcDp7nGiuZhqnkahE09KjP/
9VjVzB66pKx9co9Ot0HihUEmiSY6k4DqZH7YmiqsrAoc/DzeD3gT06xq1BMfnS5jKwDMK1DHnLHL
yYSc3bnarw6oaNTWbYZQ/DaUm1/N42M/5d60MaFCIQXV0M66Vra+TCochBr3i1dvD7tA3fjoE/yq
6PfyAPO7lNFGDiXculK4i29ET3w8rnj0Yo/HCZPZT2oFaFc4/rQdQPYFYykOtiOIuZx6Sj5/wh0Z
vmFJ5c4G06+NNVXQsjH4suoMqodbVtZlmtKLo0vo2OdJzhnBvkWW7XN4fcelbj/OgPIZDxzAOwxh
2JGNy9+rWnSapphwV4yR64dx2hF5z1tpSAl66fGNmXrFBOCpYbR40ZkSfwp4KANREm9O8efrFsQp
Eo7Usu4t62o9ADQmqc3RXF1/TnSTL/NKzgz7BTERQcOclaP8e3jNa05hi/dpDlL3w8XkvkdX5uQn
s3QzVmUekNKDoAmvxGGHC3o1oq4ZZV+nmDHLt9QFh23PBhv51V++CqvtYeVMQcycV8TTt2P2QZiX
t3Un85jF34ldE+dGyAbLO/HK7Dxuxa7/8Aex2HpiU8+GaTzjR9us/PvF0pBXPuP5y9W8kmNZRUbf
eBxtD9OcRxEeB0sBimNZT8yxyEi8rBnqvm3fWX8rFxnNeza+szh6Jw+HiSuNhBAdmbreAEuh2oMe
Im26DNtkLccS4JAkhEYcNn63b5BoikwByIN5UEzbWDtLxrOiscvK0ff4OQIiHs89UuN5yTDlwPwl
YzgnRy1cdkpbRdzUdd84ZIgjVPMmFXkS3L5AfV3zO6JceoEwle6ga+Zvf3IZ10OlMDerMyzqgTnX
jfwXivTXzamwyyH9c1/I+EwDXoqNGySQi6R+McUWHSmC09fFSZhWuUpSAaHXLFSG2y4EyNtUdrGh
TATwhoTMKxszGw9rQsHbCAsAAc+lafQ1u2DA512Te3Kjg4RaCQ319LA5XoiXYLbHaMFb1793BICw
CpwzkxfdypIug2kG9bZa0jSpxUgpvU8TXW7TldXCyw8BWxedFEPBVtyjcY7AAFCdzaADigwS1Urh
t3jA3xY9SiKYNU77yZhXLYnAeZN84jEg/EbtOxrXrnP1QI5oUynTzd1g/bI/pUFVI5jFg+QgWvbk
RMj6P58Inj5cJun9gNMQSvqfbQJ5GJ2ODqGLvynZtV/W4Yzbo5AL7+kQNrCoU+IOd/KPGAAa3Lr7
ShZcXe1H31/NNxUOQx262RKGgg1lX2uBPSJCxWCJ/wa/cFhAWuKZbHNKUOqxuwHU3K+WurxB+oe7
f6j1kGBBvPeN8exLHcs1cWFiZk6SUqDS6GDG9tD887jcchqyGSAB/EJM+1pgMfkwhlLEKjMDAXSh
3mGkYRRrkHfySzY8KDy8yaZmj3tRHaJrnL+YWTna71bvkUJnbrrWBiqkajDr6Bzo5RQPhCKhzJgp
Z1Av0ylwWDbf4w+VMGgfk2UFR1EQJ/bPKc0P5xhth8z5y8oebFAONCSpQZElRZFPPBEn0cptF8xs
ngRozdEayYTP367Xg8rExZLad0EJsFo1Lklp17cziI/YxO6tKrgbZB9h4yfC8v6SK8SPstvzcaf8
RtI7f7gioPkExcRfRgcH3c/4pdta5KZM910kXe7qSzi5sbrAVEa0z38a9/HoRF453I7SWB6pAjVh
bR7FibvLWzSmtDbTCgNQo8PGE37Yb4z32WuWKYCec+lhOgxwfTtMaOKTFLOBi5UN4WpeloP9zWUP
xft28hppQIRsEmeI8cbZ7m0pvHC1ZS8ZDRFhIwWgnoEWUeGXB2Hf6zM7KYO+HjRsXgbnJjY+H1tj
TGFUlPOTV9yCLxBhfelKzBZZ5zeXiPDrqsJG4jXCChj+hjfUYRzcoP5ekvUauknNrRzgFDMsnsZV
8e8vZ/vsIM54E0OkWn0MaGjSabfNMkfvuNl2OqMiumMQF7G2X3fAKuUaVr/3Yq/1V+e4tm99uE1P
+wlID2XX3ujmerB7DNz306+QoMFeAliP87ebvZyMcMiOcSJaAjpgmnSuWM9vquTNxHyYj0FOTSV8
/lKrvkKVRfJnEEu803P4GIlJQnFEju3RGa+uBPaJybSlfJ3X3WmtBh2s/M17kn+d88UquUlfRzvq
VHoX84r84xvekwHQNUVmuu8dm4VO0ApSy/0VNgSca3at215d3WK+oYcpNUhgpAUZMeNYQbf9C2Y6
8Rs/TzB0gV/FmXIt1p96kOHMoAebTlAvch9LVujOGK4zvudy9NzBTmsYSm5c6nBG8gC5OIjiJx5l
sE13KXACpIf77wtqA7pTSFG8m4XytK+/PKpnU5+k5EQ6LShkpa9NsmNDWaoY711RGps5LNLh5Dil
GQBitXLE4QnPXdJqOyANzPV4JiacS+Zkg6aJOgjIqiLjTpyeee5cjFWmmRVMWdYc8/QAUqx4J3zX
fh7mkeBF3eFioI6aV1v+Bf2cuBPZgRc1RPZhYseQBvYTxlHrQjHgF2aQYdq+6U0m8HaM/VUELh8r
/eGa6m6HUh/96oSnFD9lf+JN5w97TsxjMIWr1XF+ggj/FQIXjONwMhoKX5vRv2rhtucBU0JwNxao
ISqvl/Rht+0n8lFg1RA2gYcoDtU86Rmq3b4Yg+5hx1NarYXhlnlYWHOdakIlL+Nz8DJtmUBBxmXt
da3TMht2Ei3aT6Zm5tRjZaQ7Oe9kDj42sYbD0drhYDljSPzZI57kpBPNCvJqa6XP/6PpzLYVxZot
/ESOAdggt/SNDYr9DUPdioLYgIr69OeLrP+MrKrMyp3pVmCtFTFjNmpCeOZcTGZhbzOSsYc2L8p9
ufAfrj+UoAnUisiHyQAqsOFvfVmtNvz9VeTnlu9bydyCO/q0kvRpUrpYWBCAxQt4Xgy6G2PzhuKD
NlPmkTKRDBOmnYvJipd3soUQhfrDnLgU0uKTFZQRiZ8/b8+jM2SKKxsKdD2qW/NCngRm51HjcB1b
ftuEmWGuGsbR6AId3t0N+YAEoZXbL8GA/gR+CI8jAZxMjoxnYNuGH0XQXBNGktP5E0IjIHk0lz3y
GEU25QDOWgVmAprMilPWKdRxB6LYY1r6KCZvoTrrMQYRIVjOCujjrE/GmfvC33IjQyeqGxtOQiOe
0CoWwbdRG/aW3HnS3Ei1r49Ac2w/tJe2UNZ557LKEE70QpogwqsMttDm2F5pSGnymOgBkd3fQnHN
lHeThgaN4L+PDMZdzmewz9noEvymxB7kYaIcnRQTCiAaLs4D8bY5y/h7N2vblCSC+M8YYlNjzIRt
jQZkJ8HFU3LeNY0RHZykMxXlifglpB4oHDeYWaMydF1mF52YQ3+Kb7XM8uASghZATtRQ5YEwGs6Z
SRPpYTLHwm6SkFG6ql4XxxJO+7+3UI/EckRAfIH2C0deozz8M7VC5CpA62+iesa8wr0FH3meHIBc
ma4B3thAX2L7dMPkA7O9XozLZsejuIHvQkwJsBcNUA+bGkt8Q7xr5V3Rv/ZJ1qBWaS/FDOeAuJIK
ArSH2MBy2P7Xcz0ah/IlxWn+5NM9GkzYIe7CttoTEY5jtdVZGKi/GB02Q1G9jC/M7rfcCuJu953j
xy63reQbPiENU7y6HV2mXLWTbroiv2dFyfIXXppIK7jlEgoEx2PP8YGLFuM13C14dO4QuTbcLHwA
4ImRKRO8VyuFo17jpAS4CzBOuAbnLY8SE/EZN1QoVzr++0wwjwhmfng1MxYO6HbdPBbdO0+ZrAex
ddhBWMjM+HaL7oil+z66QI4gV+Wowj0DcJ29/skwT+gB5+mrJDrq+XdBBDg843Pj7DoOI3pMf4oh
PB24Lt66ODGQImNLjII3GeoheANS9aJ0wQOQgXb8SZE/1DIHAglkYORnTLvfu4xbL0ZakJEZAvcX
uExDF75FFagaZAwK+DsVPcbtPHZX97Sa3bgslHpU/3SaOb20ZGigcBn3t8JHuG1mu1NOlXnl3mZO
FSHWl8HqI0Bh7a49He8iqPvPhe7xFawY5rsZnLrpAUxQBCi4KSH9A4f412Qh4Jq2KBFoGcr5zwQ2
kFmNDt2GMC2YS1NYM+vMkYxt1VQOzzsq82r8peSnqgAq4qJjbg2pZ0YQ3jT1wTv1r3UHwT1B8R9N
keaIDzosE5nthupwZH0FtdPcV+mOzjHSWFxLmLaaF5zi2xbM+LJaPezm4955HTUE/Ecuu5AcuuoW
GsIEq9foc162ks/PrNC9njpAuVrCwtEBI2UxGur2x55wdktG+SCM/xggMLo81ov2Ds7MVMGjiT4p
55j1MCMu5k3uIRzpNVaLTqyZpLRhTxERnoB0IP21tywtFNGnNVTKIrroIRDFD+8NKqudjjucgC91
1669Jw0BK9d5DJsmaC9vQAT/Pwog0BHYRizpS7G7z1HQsV8p4O2+0jHHFLVX/Ov4Bcttxyt4ZZ8t
4wKGReHsb/pws0x6sssr1CiaNnlj3ija8Zwfl9dwl+nWrrf9fuze4hOIUXkzfwNEVB5gFIQW8hWG
6YwMaXYTgrRYBCxuHBs9QroDHtqvFd8hv6KO+/RdmlNIj6lOKsHHb75E+lyvJl746g4ruDxS7+Eb
V1AaCpHikTeFPr6WN6O7+fpztnlnTCt5PEOFtJkfpKzn20UuzocWBoWs5Nd28xJW1LRpiQMS/3z4
Ia2AmGgCQVI8Z9bu87d7TH4+xE2mehgmfSZPUyKQGdg2L+t5JDn66+onqzdmwlGp3g0RyoJA1+lz
qx6VZ7hWmCPWK7Jcp5D+4NhBC9UZQ7PP/O0V+PgTweOvP6vJvFsXvomKzXO9Uum4ETEsMyq8UCZU
hFL7zwlNLYmJJ4ppO7lkQC4Xi6AL/eYm1ceCvOhWCl1cQSmrR3CO7mNFk2QZRDp8Ggyq4K7hK5qa
2d2ETR+lgD3m6Ll9aHbfzC9+3WGyd+aMpmJTDxRVO1iGQZQt0VJ8XJR4CD3sZpf8Ck8xeSeP8XNy
w6Y5owy8OK+7nVwZBCAayG0l6vj0VsNwC0SRtoapWVEbmNm6bbWgt38wAFbe5vaNBxCj2AVCsYup
sL9O7i1n3bmZ2++gMr9JaZO5cZ0kLWYyZLBYpyFKKKhxFcMaSCp/pw79i6VMe/Me0wOv75zmL1Lt
7NsuiqTxI7OVUbT52ZOyAa36jP8DSkGKGnpE8kFeqqOyPOGPE7Nj3Q+dJe5UH2ZLNfUhaaWUKdXD
rV8RuNjyoYcUWwmXuOT6JEkpsFE2nlQ31/c7u4IGjuvQezid5XN4U02UHYVrrE8I8GD4dA8FDMwV
E264sybGsKluHi+bZN6hz+c+REllHU+TzKU7TI6X+dkF5TsW4y9qPTO5D7UoYblCMKFDNluX8Adt
4QhbP3+4xf7E9ONulWS+2aCogMhhlijRh1KZvFY/XTWDr43yZH4e5/M6ag1QSxBrVFlV7rT/NDJ/
QKfIgWvb32kz+bycxxd0PuB3m8rKB4uake93+hDmkluRw9Ob185jQcKPV/unjbFmxxoRKZ1cNl//
NCGIm+2di7PhAt43N/czfCSlZl3DMxYkkxvxYZeohGPELJuONbO4osXVfV9pkrWBTgLWGmeVtnk1
5BE5Q6z22E2J54GEEm6zPza9oLTL5IfKjPsT1uOef6rM18lsc3IcmgDRSThvL3Lz0acJp6HVdl8Y
y5Lo3CLynW+IwI3ga8tYtJ0v895t62FtzXfPZV3w/Yq/avQd6Dyai/PZBoPrlK4RGmEd9xk6bO9A
eBA3U+/EgIBK9e96tY2HpdmvGSsvlZ97J6d886ecM6/+sDqa/ebXtX3Do+XvTgVCIOzVbmavuFwb
EBF+LouijNUevLYv5Av5HxRw1ynPzAmIb6RfSZ+nUdIG6vYBdH83y7bdZu4QfwfGsZ6xyE5RCWpp
vcB2Ua11oqbFtzZ7mlOSY+804xZo0ZxHVN1moJCLj2E1s4vfd1OxSFadO7xQjjizyM3ftue+zvaF
PDG7j7ELM1X/SmI4w9rk7PYZXLNNobZ7WkR85Ww7uAMC9DKaTRBQLOtdN25kDvVaFmMDCl9jfhqR
6QN6X4zBfZIW46ztsEI6GHnh4LLlTp+fvoIYacuGdf1RGjqP1lbDstds3g+zqX2tH7R7K61tpR2E
LRk+h9XkMurTwZlPbACR5Bn/bt8XVh1HeoXn/+eII/iEPa81afDJO/LS3YfVO9nwTabGYvSjgYT0
Abz6n1h9q2I5YL43bQhZdt14PG6Ukaa+4LbASJlCenBP0bb8awBI1ye/+ZtD50PxokRci8mT+3S1
W3j+y/7JfuMSVRX0yQ3/Rl1ODWzj2PSDO900gq2/yo97kJ0hUbVRLDDVrFd7cov5wShvSArBy6zp
7Y8d9F/AKiJAfDe2ptrZyen+/FPP/P3GRis2boeSVaiF7KOvi7tOcWXMpi/XuS+6iFMqd1A3kQGL
DYMgRytIQ1AqhguoGXvjhs2UuOrf8Krb55PNoJQveMsMz5AWc+KibQ2+HedahMaQbMGByJGe0TOa
UpZgIEDO82eKJrC1YJVipURuJQM+4T3ScbyE3gW34XBbLRH9ZoiZXvBer93oaVZfG/Cc0efhv6wd
TBSgjtA1QbSCrTs4/43aQAimhvczRxzkC6haNxs6fgboDUR8bGs+ts7U5BmgIHTtfW+wbHt9XEo4
Yv7W7XCNcdseTknZQM+LMxhpqc9lFzZbP1FD4ZFqYwgccLE1sc1v3Z3emoLyC98E8hTxlPinvz+D
Q74D0b97eWrJhwTCEzJyhKnYxwQyp8xO/3gbJMkBqL7EWeE8jBn57NGHI7FL+953xW1UVrhRjTGH
9OExOjMDiEKvAyo/jmVaw+5yxnCJTlEcL3nLj57vQbRD0aV9XfjlMiX4HZ0bz6tQ53X47fSXDD/7
YXf1ruyrZotyXbJT+sji8S2aZy+wjKyxP6q5sId0k0AtWB5Ay+zZNfYEJUEpWXQbVSShoxZqPYLm
F7R6HNOVzzz6WflFtbtwQys94Ld++jzrCMY/QWBELw+ESMk7uarsEhOMi+SLT7uVPBrooPfMawto
euVFHpaSOhyJXqMAd7z3uN7QUH2dh+p1PLVtwUfhbH78hnJWty7/IDAwfSCzRJs0xFYE+KAEw27t
aKzHpMYgCQQflKePMHWmkVg1OgWsq5P1OHZK0IkWyDAjdEf9ErzmgpDBpkiRNxVXUIv8rxy1WyG2
uypAwptCHbMyhTqhz7C9tfrMBERAAsabZ6JemivAPJq6qZAKf270OlnDx4L9sut8+fFz26vXEQsD
skCY538RpnSOwIBVNdn0jg/F75PYZqels1GUIH0ObmlSnactDOlf036xzKD3oYmpUclbChS8wu/i
CWOm1eBxshZExBmD8y7ruwbPLaNqRsD26e1c8WiwHjrqN/sXdzWrzn3jaUUYFmzeA3enR0KsPSXv
3Z1qmV0YHmoBGy1GMEI+a8c4PBpqFFEX9mbGefI0MCErV1dcQ2ng1OM9dapU6DKO9nF/ud/hMM2D
+2N//wU1aVr0G2U+uC5eX/fy3RjXPzaIUhuwgZzyQEXm7OQLAKd2P/lcowe3uvLzOnPeX/FP+2E8
x18mhZAtpaBg+6GsbKKPikzqJ3OPa4v5ZhF2v/67np614+nraChx8/DRJDm4SQqx0BAl/qfLlNSD
0qFObnX4zv2mu1ObF/vMvGiSc2vTQsDcx3OMm3JxfilQT9u69QrIalnLPX1QyPIKb0LhK+ucTW+P
QK8G/RKiuWqejmV319fHv/JPaduVMitek0rxeiSTlvFHC74wGS7b38e5vHG+6Q+VErRepVB4+GXL
u70CJenU/2TMJUQABWOH57Db0axKG//IKuv1UFlTE8bdGiw9393fSIUFDB9pGKa0Au+nBQpRp/X6
ZkyvrdW+pczTwanjfSEaXsNnh45NNtl6dDPokqnMKKSw7eifFirL7YoU4lHixXTeF8Wuao/zz175
IGN6+2pn88al/eV+iiECo+ct/HSG2bCPBOu0736nt/esynF4kalV/fHUJ6Oy0/hsHN9EEuZlcCmG
PbsBXrIeZ697T7JW0IZUbhng1/vuZsncDEwLFBrAKc6ndUC5M+9SFH+tkAHwsXC1JxQjn+yf27Lb
mO2W/4XU9bKPTEKeVo+RyQnzgQvk0A2V3auwko/m1sS12tXhRx/wscLcOabSWTAG/sznfZQWEkTI
tNNMHfxuJsrXIme7Lvzel9RRHrrk/kUq7p/yQQ9yT6BMOggKQ4gqjXWlli7ySQovRWGor3Xx8XMf
t1DRzZ/IMXtfuwCpIijY+bQCDVjlQr18HegzKYtVt2YzW5Prt9f5rUtjTibGemL32dNqsFNlhCJ5
SqQiNwgCF7LOv9OBDsYTuJ3nI1OwVHC76d+nxVeYvlt9+nN4TtN23A6UUc/pBi+zUZ3af5O6ADfE
SqeMinh10gw9lnPMqGZeQT3ZnTCYAJf2Jm1z0Zk0Vh2yR0TpSOi+ZKeITTF2Fv7ECCa6fRlyKH4s
n8zLJIdGAXCF83Q5ed7lWlPBIQeCvSHS8c7ybnULu685r3GYPBk52ogr5jd3i1zwQrCAB4dCqAw0
XXwr9XBMLt7kjxFc7aw6ul3qDPmxtTz7Y0CE+jAGxi1vjooXjmUQ5gZsq++ftqEyMLAyznpyHU9M
noxv3JyDwvzgrNPQzp2cfzMG2/jL3+gM63DxBY0hnA2qF7q4EbGefwq6RTDr2srzqMupS7ZkysGt
L146rWsHykXQMWz8LQpYJPqgx9H2pjxrQ9LkmRtmEC1UQJ0ooXNhB0USnzQRfhr4fNttHJXzES3j
Mrs7Ec+ofjcnr2VyTBBE++/Gkqcanqu0ekaQkt1YUCKpiNyfjYWWRVsqXKSzq3PlLZhYF6Yox5Lv
xBumeKYHetHfd9ywmW37YtYWth2LWvuo5rwePSmwecdtW2HXsHKHbpj5ShOxLKyutaUoLoOWNwdm
h1lCO8suxoiCLMzrsKR/vEr8LqGltL51CI4vktHzFNDzFDADYaZJ+tlr03HOKDXO0/PoG37cTT1q
uXR9eOWXtKtdiwCWWCJocfHAIWH0cOfHVkyzSnt4u9iLGjYqV4fSpbbOyfPGgvfCURFTsnwHuf8e
wbSLEmXHlZNHNx/S/eYHHsYyitBrbtB3mrMa056OM96srsGwPV5xp05WRLUBa9PewOw6w4t6+8Sh
xzpKYoT1DPxnd7KGZvoelJcygHW5eNpYSt0H1xkWYE/b1pjtc2Iy02qtxS+UGf00/eMBnO1hEmZ/
2ioLlCDfdbGmuwBIbJ2EkQ8+HXfnbwJp5eS0gsfTFOcFdil6UEgrThGIRZ5BAJ69hEQchhfnCO6B
xwurjePag61eUvH+ywbDe3QPuv6jttWJdtgmzFjt1+50uAyPgA7WxxuFA0F6RBPFArRDwV++pvaz
Ww2PYY/cc2pMTl6oKKjThI1Peuo9HitDzK0ww+gg4lE8ccJoDd/g+ZsCjUIv87ahMvuadSFDq4v3
15P9xelxMXbXoeBHPFZ3P1GWfPXgA7HwC9nFPmNWYNLd45/bRrmjwOGlLpMRus6TeHOLlTyvJV3y
Ot2LdBNT27fViMPexywgCM7rE5l7PRBEC6RXQrv/MU0kycOTh4heBC3aNHA7TkD7wFjjn+v0bzDG
GID6GhzP8cpBB2cY4HdqaDQsjN+pvED8B5uzn+PT1wCiQ/EC0QN86psGKI956I7i59eW8QcPmZTU
WI5NNTQka0i7DEkA36mGYOamZD6JlcqyO/nJqMycmQxECNA75ADFtLUuVf7YQPqFHhSDz3+Q6Q+U
mlYV1UA/WYMcjzKr+Qtx9chmgM5i9P1BvqG52zBbzR2dhjiuCBqKbgxaeUQyMKEHvkJ7U4SlG0FV
+w+809syOGrmzEMo385Irg0fBkTp8OmI4hQccxr3Bx1bS4AFudodw4RrRGu0RKKZWXPpQE/I3ZAL
OPE7JPjp5tWHqQFYRIjKFDeWDxsAaDINKoIbLOgcNYLgtwTY97oRLCHSqMTRGRN3OPfI44QMhFs1
05OvfeqF2trAqwUHmyE9IwKPjt0nDgJs+piJ01PjAj6bXMb+GILSQuOxR8zbcW+zGrWlGKdTmoQ5
JjTCsxdRC/a7sPHNJR76yaA//oV7hD/k0HDs7EXPy1z3h3z3sTKGjds3zMv27Sxj7tofPTRM/pgQ
RNqxa1TQ0AHj7XVYVeW8t85d0VsANUcByhKvNeyMY/GIi1lXbhaH89OkFd+tOu7Otw5eHP9EE4/V
GccZ+DlIRCRGQALDVB8tGkNvGtMSmgNG2si8REnQp/ViRIHVvU5b2nXi735/kOdFzPZ1a7DOYgPj
E1JAlksJl8DNpkvAKxe0xUAnH6s7CCf29LCHENwGFvhN0wEKptkYXQ3KVaSh8T6WnKezMyUpB+mA
OLoX1jeOu97nKD4uKGRQgkd1pM/gjiDCDEdEwcjLCZacI+FnWp3KTAYje9EhrVGzoMfBoerp07KC
dQO+c6UqVs64A8Y7PXwRsuDvm8U4IeEsAzMTrC6zShxcsIMy8QRRBh8QzRbpCEA/t7jHg1xRsJl+
otk/wDbcPecy3kVGwzN5CV/jBDpR2ATNuE6qIYgdpzwP4bwVg9oBl4VNdPdu7p2jV/E/c4BON3NP
4dW70yya10OR5GhgbvZoxBZLYlGX6vIukpI1Fl1+K8Aex5lvsZx6s3GLnSfaXbbAPjaokspwJja8
HX/JSgAXwAvMLQMAJVatLu732+uoC8XC6XprECRrXtj55mSGo5xhOZjMhScLVGDkTWW1s5ub+g+o
SbUw69tz/qlDPiQdBfssJe/YceZ936oHYrxCI+w4ly3isHxxP1LS81Rf/Xi55NEfvx3IlU6Xe8XC
lU9hPzg04eXMmhkWSEO5gBXfTXH5WER1yEfZAj5BqoQHAtOem4wGGakJo2RkLjOVYWfNuJFZojg+
sEzxrkfO7pAW6u2xrw3aIa2a+YQXcFl83XrA1eAM09x0/CT6TWK/6KjaWPWriHDFAwJkiCUN5gXk
2XZYx69/mmkUzZ3oDsp3/Jp/nCFWDz+glxnBzGBUYVOHcg158zyK1VauxL+kkVgScGLcx4i9i+Pl
wAqfm5DRMMyvcEmLfcFG6UT84eyGb20ZIA/gfIA3KlO6+u9rg3dIch79Ku5C6KyR3J3Jf3zhCYQU
34T8yjcVItXX3M6/zGUsmk7kIly39/bMskf3+x4KJEcaGyCAWWERpC3Lp8gbLmSFUl8HZAGEcyY3
PdynerseY8VhmsDsf1np/mwEl1vEppUvy2bZutjv1PE0rK0IIyrezi0n9ko3eAKLAeo/UUQVIqV5
HO5kHTjMM1OJOjqwe8QgOzWxp7AbPvWUM7CHNdMZLTqmqjJruE56vN2Oy2LeEvwmsaXK19WxiHG7
k7oOaRIBVgy7IXwstdqplTX+c9f6R7dM/x5oTFkvsAIKkX3dj18wp9MlVDALfYEfGUW47idLpBfs
mNAfG5yE20rYwbJLCI9v5Nm0xOrmnDuy849uH+8KCsa+amw9ESvKe4USDvbJpvJzuCXrG/+WQd9U
mIe2iCS/4VdIahsU2g6xT0Exmc06zjAH5F+VNVy1ceEHjI9zwglv1ntZwhbDKlQd7euVwy0F02QS
BXxLawHqj//ZLH16uQZc96Txj9VpjKDyMZx1o5221d100fZ32dcGTrMK7OMiySVXkRt+ph9C4nrO
M/TyxXL9RmVulAxezQsd9+z+4PNNr9dowKPSG1+3Duc41J3kajWmul4Q3G584h9zAE4WZjTz+hak
d+jyCGdhSzPMQb9rF41reA+UluUcHn/yYd1E5w2kDvVGqvH7GaVYabB3Yyx7hlGCMTIB0ixNAulK
aJQi1gHB6y0gfr0WPzKlz4u6ci/a4F07bxuSLMKLFeSfFjqrf06j+ko3BJVCLGGEpeKdMIBhXoqD
YZYcq2FifZN5n4qCGJlKcT5eQpvAbCz6JRBRST7WK//lFErwwhEQEXcf0e9To7LGM/d2vOLtWevm
5eb2Rqe50dA0AGznDmaDc65b2wIxangYaACtJLMnNJrCC/vsV1fN7MNgNjtFkCoBtWIJWlaOfiIR
zYPGWlTuzaGeQK7l1ktVd07tZdcGwFqkB3hW464+/zy9CCaPeeJcOdJTu1+qBphQtLp9y8BHFuSw
K/aqn9WvH+j54G2D9+UVYdT1Aj9miDrwOiWzfdOF7QVWcUjxEoDBRqdM594F/Uitf1Q2Wos2rm82
U00/bH9k2bWEvcY0b5y5LXtS7hbP9UpjnwtPut9H244FHriqpChtdu/xbHbGp9ghBuQfWbW2KkQq
4lgEqQC08Evz/8WJWA2MwV9/ZMz4vviwNpjS6OPWWLvHItfGlpW2RPPAUL8WMKBi0ak8jgt6384Q
qOABlL7Gy79wfmp07g5Pw4qSqxvq9pfiI7rjwglMFVC31k6bOIzauWZe96UiW6Nv561LPnmxPc1Q
k8FretvlSOiD4J3F9DOAztIewPpAk0zcUnQZozvZ3JrggWic/LXSCig8M/j2PKvDZnrbQ7ceFH51
tusp6S/sH++Q7EU89KlNwZ/Ok+vDzxEa0f1hK6FSueJGIDYwCiwtA1ZXL2xDekz/pZVLsHnH4tHn
z4o4xoW2MPwwd1Hh2uuIl4RUUuPEP2MKD0yAhMEFjPQqm+Hz4GUy4MXZBOLi36SJMpiwQB6V+4+9
xVOHfwp+Mx3nhshYqpvkNX/Djh62l2Ig9dsRVodEA1qM2WMaAWEDMIsPnDnM/IXN+sBvmG0pQgeb
4jH4hJhyoKKekpmjBGIqwnCA81aYNNwrJzh8MAR5uYjjsQk1CIFjpQQcUhLYnI7T5PflnGPWwJGy
udPHj959ygRd46irbYXUT4YDZVDMAB7oHc5/Bn/eGm1bGN4B9XLAZVIobbdMiuIXlV1AoB8aujRZ
PqkKP1wqkfXkNp91aljeknMVGXrXa4fLeDnNwK7NL6jcfvVyWJHvga2DamOme8w3XzNzJxGPogid
KArPiMwU2B8nC04F0eDP8YkkKFSH3PgqePf936BFilLP2lFnsPdgPlUFmBIwVwDODGZif8s24Gkb
cHP04JKVWzgduFUwrTCvJVSE673hEF8zcFtCAaETQQ7FDeGoII9Qeqs41nGn5whLEeE/aK+NjUiJ
y5UYPrD/sCcxgLmOa/zB2oMpSdpbTghOd6a5IFcRTFMqqJQSbE1YVmrVGCn68y12HkWg0VqMoEK7
jwFjQbxoWIjMJXBWoc9lBGLOpMLnB8+4TJaInMNxnLm1/ZpLV9H2L3ygxutY11keIyjBcqGx9MEN
0zXh1GrYKYH85RrOa939Jeh5l0CmCxmZbFytgbovFpeAL9ds4oOU19GcKqnFl5wdHlHvLOW7qfYt
5GgLW/tLLOErVxZJO9KE5pO7UIK4Uus2KdfnwiRtvT6Iy05LsgmwsFtdU2iHDNIGkgD07xExpixU
7A649jHELP9AiJ1EgmSEb6obEW5TEK7XKMIx+RU3NgYpvB3Zjl/O538r7+Hg9hGBx4CcVq7hnzz1
btr/9uwzUgo4S74OeAbB3KzDu/2IelN13bfY+f2ek1pXtP3KYD6/TkSj86VTaEz/D64eaxtSnuGK
7ZHQ6GAGEqpwW9wHEgXc4ojsre+7LoMxuIq6NRVbEdw4xL8dZiIu4caoD7iAcRXSWzwUw/aoIGZL
XbYhfc12cOpIzSuxEasSITr9dtxE+8Sfa01nRfgxpziDCLSi2rvxz4eJyVhz/8IB5uftM5ADLkfG
N5PzRfKJybTeqTvUiBI8YOAQIT0C3Hbs32Y6egmhdbpyZONupPJ3ZZeAJIp5KzsHpRSKGDGYQ5BC
zMOQgc1QAoWY5g8zstMguPnPBD+oh3NN2r5OOsuhwu2ujxsPxwxE64NsmPAHSfD6l3m7kwVWbs5h
cNj/uDj/8t/m+oiU85D3A+XcQu6AOgqi3kH7m946MHOsabWblsNg1vX1aMx8E8jj4bH4cxN/tuCg
QQ2iQe3HODsRMk7/ODDCmJJOLLUJRPB3r2nNRyEq80JOpXj5otWX/wdQpeKEMDoMOm3zfJgSAbU3
nSQBHGZx9nfFaj7qHulKwTK+YqpvrlveeokrNGM4sQ9hyBhcnqkZA2/g9Eq4wD0btkuKzz7ZNewc
g2aFJYjZDmFc/TBnhltRaPYT40vZVYoZ5IDLtJzR3AA7iidrOQMMtX8OXsixQs/AsN8ahXBpwmr6
GZX2dYLVMT00rugLwWZPkwvepXkHiZ0JatqaWXDWfwuUe2+LLrQ/Fg64CYjimeSMbhET+Df7NpYe
Vs3tblz7j12fGty+bN7TR3L3kquD1Gyu+cryyux52hu143LZOnvi8Yg+F7/K3rQWZjW+MLDSkCmj
7UOd/vJfy/NY8avh139aiMRoGHBTYOsQXT0+te0QxxAcZ+38bHFegExqvma+xg/oMJ8NMS9esXp6
fZ/G231wUJu4oiba8j73m/H8tczxDa4j2rWfRVeJLMVuW/jHivnGcwStCOdZzdx2XGi+K2eEOI4C
2KYZDYGZLzRVxUrzMYZi38D2AlaJxbYTAwNhoY1Zk2rtzSlPxe1AYCbxrB9fnsXdTpyA6lGPPZWn
CZ+tzDtgf4BQ80CBDBEVL0QQYPExu7GgUSzVuCj2YgksQCaSm5cdLkEmIWbpH4GGmPL9ZcNcqHvi
vPPhub0rBMAAVX3wvwhaI9S0PugVK5vMOvMEoEZyKE2ziO2lXOBcuozvCcv1Hu/EEE0G5P9Saika
cNgSwFAyyTLc3BDr2uwJMbeekLWxNMlgYNosjhtXcS+QcWY/Z9vA/wA0Y/p1ilLaGIAsnMzwyMF/
5QvIjxUvnqiOA0oIU89uO4pLn0p7TA0LlJiC3+QcYqh84uT73//ACvD70Twky2CmzF+opuCVY9KX
v91KsqtSel3/s0OTZ7X/UX//S/dlWgfRhJZ8STxuiTJOXNRxO5h3xqctmBxvsecycL04Gl3wY1bP
8NdeLy8LfLXABd5scfgVSlKz+IxkBy1uySYLqZJcQkGqB4MDDA4mzzK7byjY0ZZnyZ8+42d9HSGQ
GFKjDyVtREqD01+XDhLv9hn34YNW7cJuQhWIV8+dX982Ktyf2WvRORZT9H2ti7i6ZtO3XS/KLYrO
cTbKIdqQ+6aA4HFUiAeqjOqffBOx/Ry8XZluyPf6SNeELlzjvN7RiP47v0/mjtie3Qv0XOKUfzNR
NYn15iPsUatuZPgh6pzPYNMLpdz/dzZvrrP7rIUICCVYmIYAtnqEYydzdg0Fj7LgAq51d9eNQPDq
KdW8MOM64VkEDdRSnAA0vKTATj3vLBg/mkROCqGZdHJcYqol8LfDgOFidRJ8IK5+6oqZJPYuHOGM
4sS6GNwIlhKgnU+0I2xWYE6YBTLIwdVjzWiZUuzDEYqCQZOC717Zb7IXFPxORmIyK6ayvfkCuznl
yEW9bRmNyhFPeTje4dDgvqYvrxk2Q7kzYGk/tjDrCmnCut9CrCtPSyLQFExnOiKNBb29mvMqDFVn
hMdd1wEJ4bPah6aBGwvzc5Z5b6I42qPeumKFdJDfckh0OrbCP+g1WgFsL/DVl9vLnQdk0ZbHIpYp
QIk+XI5q6hD7cEerOtWnb7DqBxxufTeeYq0h4wH0peMAq79qCfGbLondBSY2daBEH2ThTFdQZi4P
7Q4R3dpfr+dI6AMgKn4Tgqk9S/s1wLjTfDPIegq6xiW0IJQ55X4O5Q/qXbukJnSLnzvqIT2DVadw
gIVHhtV3NJ5MTnBdZ2qYjh4/mzuny4FxtR7Jxaljfz4frR0BYZhJTPlZVDin7WkEkvVx4OWCkhUr
StkwmbOb1wEdu2iUz34F9naWZM52g8OFBKOftvkCZEowOWyombJ0sPrB91zVoQSPQgdks8GST6Sn
d19JuoChZ1C0l00zUpKmxsAAux/2qS6Q6/qb46hR+ZelBjfraS6XZUBmMkxV9hvQ1/EZmqsWyUhy
LrvYz/IG4Nda3Ae7g4WGFQbOFvvein/5VfE/edF3XK868MM6Y0BP5EcTRhMdGxwIS5TDuceeakwf
UTc2AkFYbrtyKakUeZDTwf729wEM+zERRRnUIV1l8vSjkVZd0kK6Y8wdibdhmr6oYKhZTNxXCzYc
+D8ukYl4aiHlp0V2djupgtFFFAvxSlY4XpsJqi7Y2Taz9dya0DWmw75XEbVlpZP/hBt9hHV4Pri8
YM/DtBYF0BhuuLtD+0Hm1IUinz8swcuYbT3jc1SjSzYf4d19XoebJwpXeKARVoz9+B0/OklLmpoS
CYMXID3xFGaWuf3biXRBFUsIpjmYc0EoR+KEi2/BKH86bGq3KQFsb6MNRc0MJe1MpZiUIw8eGrab
NMl3DkSNUxOQaSlbP/l49MkywvksX+LFQCgN8R+w+umae9Y7vk0pQp/oIji5+uSFpS+WAP6lLRpe
xilmAWWLyeYv4I4tmUrmkkCB0/rg7sTeXXUkMGEwoqzacjbLrlVg1L6XI/YZZQ4uF+Ph52zSVWbT
7koa58KnkjVn6QLqHMk6Vw5yhF3iqlytN/1jFx76frOjoVwyjJuO++GbEnq/GT5jaTcekETepGy3
3fZgFxAFAVmeK4UhMHRrRAIIH5bw5rrRrBxKXS11PDEgVM+/SLj0OpAfw7ALPjRF0DPPpXVdIJeP
sf/EA46emPVlVolq5nDuuRvcLQyuqdQre0yHwBGDCE20JJe4tec3/F0gAmgOT4oGmx3mKYklJ/cA
f+ZfHMusOxAiIKoUen2clKY4xYmzlfN/JJ3ZsqrYEkW/iAgBG3ilbxQRsX0x1K2APSgIfn2NdSpu
VNxzqnajCCszZ87GOOEseBSnPvtaoA0T2V/J5tb2a6gMi7S4ih/HJuQ0rTnTsgCmj9VMP+xVzSur
BA4zCAdieOBlo5HmtRssoAq7nNRspmY0IlvejXLq+sYPdiy6Xpv9IRL3nPsBr4ECap+izAs4KZVZ
ioA2RBeWFKUyjZNotlgIYSzVhO8BKxMkQnMCUsUdBzfKS9l2IoLwO+odx/wfrEt2gjy+INpA8JFk
xzHTohmVtRHZ1bKGUnd+o1e3RE5n6kyuQ2PyQnwnWATiIXV890SG1Gh7pIvgS5zGdzjSkyy4TXsc
Uwl9GGevQu1ayzoDJmtecTS8arNZU8tah4xzvTGvuBxQxdZZojp1VEc8oCOcJ21kQLG4RD9WVOKK
X4Ns5qTPAIJm0tvwVmLaFuzuE3hNPagRFSKO+2j8ZQqWDAbLU7sSH6PY+mHQjDbPO/He5dyRivTN
ArUxXqsens59//UAJdIabADkFSlQOikLBquz/yUjaapcQjQtfJYKkkG/xzQlPbxhTKoXiz/STPG6
bkP2yKpMAa8lo9rh9XxqE3xbVVYjEJlJaoH5PLpwJz1xHkLsJQ79+tg34OVGsv1JFhtu7Gsslha6
HfTYFP2oJBSL84s2fl+R8glxQHubJMGYObAOfG1UAJRm7LGk+AmB/xg94yqJHlSTf+sVutPVJzfd
X3LsCx4sBF66ozSbgSY1BBEzCzI51g8n6Stz3h2XrASKtHg0hTGTRN4WarFrcHM0hBWGemBreQc8
69hZsamlpblWPqPcbS+WY/rVY1lg/fBOftjV29hvBmR99/kATY11ouB1Qaquon091kcYh2126wwn
kDKtx8x4pDC7XJmxXZG3sr8ztTD21PjKMPrJ5x256RW2vkInvPthszofrrwz9PORH1YqFQAqS2Uu
2KvH8IPZ6OGvMFJdzjl7zKVUHDWgS8+X1NP45HITiCn4E56eEv3ZiRhG5EFh6QKNptwWPPjCG7oS
MtCMPOkLJzxeOZ/VfcI2wFI97YxOvPB+6R3/eU5hoGYxXFwcbNRIiBM3TmvQJLlc5ePP/Vw82i3I
hdeLjYhsiBFaIF7LP8oIGLXb7vmwNcliCzamMaT9Sa+tgTERVd7C8xUzIN/fbfqbGtdLg8MAh3Uq
Fc+W4Fpx5u2M7T3qmbk6RkP7teo6+ZZL+R9mpxbG9vqh2QEgVNdYTRkhcPvjS84DAX75GINHOkfQ
ioczTfyk23AEtv+qT3qg/HF4b6ft37Qd/0QeXGF8R9awMybTMmmm2hKYy3xzv1297xKOLFsRTtpr
OAq1JQ//VXHLm/gXEJrLWRdpT5PK+JS9kXBruAOVMO4BOY+5Uxqb5wEAAGlUhnVA6UPikzDbZA4G
xHrtQU4rcy7Bl2KIDYo4CvTSWNibDVzwuK2dhGs9IFQDsutK2q4EKRtXYwkeW4TTp3s8Jj5RtnM0
lVScA4fDiL48jqUFfhjUdRy73xPK6ZfJFhbkhTQUgx8Fhh+/ravHng0XJUxsnJaGAg7zjpqOxfM/
kP8yHpBfSED4sYeKHnithCZMvyNNsZh6MSO/hNB/OypAVgV1ev0FHYN0I6Ie4B+LXVD5cMu7dYMb
JK6otFabAG4OqBmC0fP7bk06sy+UQWwsfk6RvAE9ENFGSNNYbCBjvsW60T+D8IoX2oNBx1Jl3mH9
Pv5YMi/tJTqjEm2cQj65jYqQGynAqE7BE+OYcbquGylDrG/2WfferLaz+99QurNnHMu8kc5nwQXT
nyb77h8HwMKGMl0RIYRSxtjr9Tgixyl78dSyZSbcqeW4i4o7SM0up5XlENihrUG1kyDrXxNB6hGI
+gndI+lbzSveDO6gD6KpPrKO4uQB3IPa614644fKHhVHBHYe6TPRJHNeASnp95CBC/87lLOA7RxC
hnAC5sF1dw5/Pm/eY47DDRJFY6iaeeTaZKomImOWAsLEIVYQjHs7txwS62f4YgkJAsWbMhIAWJvM
WLByivXMP2Qh7SefuPBWzzdwvOkkjC6a8hkc2LQQbyWmXfqVnkH9B3kTbU9f+I49kKBwtehIcBgb
0JQZQuxectDyoYFSDI3seebBGdILgrzvmr305f/ub5D+tNMj5RHufn7bZ6ArImBkfiyTR2FNRcQ8
ZGBB8SPjo+/oc1zmeABh/RjdGfzx2f0bAgnrHprgnyw+BrjxPw7Hl3ccALhPHnBZxwQ8s9etSURg
L0JyO/3DVyIuFYONzZFOfwdzkgWUyK3mw4AWhwmgcPz9aZG03dx197NvWYvI+0VFyBvLjIg20y3Y
7UxFQprA5/KQ2hUIfRakwrM+7lcQC3TL8ypT7IXH9iLAYuoEl+Nh7/dsnYHzUx5eszrvpvxsxGL2
cL2xT/gT2b6QgvYyTuc3sCbt1xbPa2WGxpbV2TsMh8LLoDSckeckUpI8Vru/k4I2Bf18PudzVT2R
OfKggzVAhhKh9Ph4AKCZbJ049loP0zSCLMwBDbo7LKzGvIAJbpplz3r+dRgjw0+3NRKkzGpoQqSt
JTh+rI1lc65Q4LqUF3wpYzboVo2jaLQp+tzAPDl5gnmgdQn37Fp/5siNqvNo1iOkEG9FYqdgSiDw
JgJLZvCCd3g80pBwh6bXsHaT5wldsDnVHWlK6InDJEDqnmpN1tAhnx5+HqO4C2+Lv1CioaI9I8CJ
40MdP6yUqQLoVnSdjzln7xRlb2shl9hhO2w248zT8c7Ba888AKoji+lE8Ur8+wwX78ID5yBKAKm+
wL2hrs6QyP8bsEgggVQ6xbsAB7wcn5FQ9K+8xvaPiEU4hex2DZTcDAyQpzY0RiewfeI678KckZ43
/xcxYLUrQEA6Vab8m/U9vSdw96hwDnUILa1ZiF06tfUaPAHsdvi6bmz6cBKdUDC90dc4NoIZYUTM
1/EGXkj8+B82bqyRmI/Emp5W+xput5dY7ITWreSox5GR4Q7FNT8OsAljfMQSB/krq+pR6YmME3Sl
YrHDCv3JaskcYoXFwrTx882/tCDV/GIAbmx1ts2M4cIBh6lWmwErtcjtcb5O4lI4RCW9i9vDTSoz
hkDO7MJKXucuhuhA4scVs3M+WAY+ZqJsEmuMPRA+nw73qjUYGQ84QFPugalDmWd8ZOXGvJ2xFBis
7vZlvcvMH62gikE1IEqfPL8+1EJWtM/Wkwded0qLLbtXLh8ugxBlcdHePif8iOLEC4IHB1cSWzqm
ARJIfx6wSoaDH3bljJxYyHbMk/QBbOUOzEMqT0zKQk+mdOaOAuOYCAs/7+FAaOq6yUzCZecoQR4A
a8qux2ClsPdJxYuKS9RtHhB7OVmEFQAoLK5XORcKDgnP3EoW866YeKGGkogN+4BXKkWJ27eIDYH7
o5//9bS2znonvSwfy1W9hpKCZM2uaGr/zfUoBTGEIUM0B0s28b78OV8K4pS4VYKRdWOtuM1xzSoZ
WEykVOR0IF0LhPfjQGaCPXBduPV9liZJUmwTn1lqCNFlIIMvY37R49KjqwefLaEra8uuMKe3Iy62
PFjy4cnISW9R4trQ0JGZqnAiTxIQMWCUFdbitJ/a/Ea+CH/gUmH4ZUp7XAuZm34eoy/oM7/mcDkw
7QIJruCvJrSAshmLBRJgQNgx/8uh2Fb27UPH+YWyjjMCHIbZT2xmzLfkfS9AAb/IXemz4ZSQA5YJ
rGIwdUWcmIjAzTcGIbAU+cyTIWbiwvnABqXedITKie3LuF7rrb36BYQsUqkBPInkMqQZSWTV2wkY
T8w7Rx35dnaAeLWPW5H3ai1YkbTZb3u1qVhJ+N/156zgI09i4G3Eclvc/O3qTptNffxnXUa0cs6K
ewSpijQ705ZbY7GR4fLIKEXUszlYLv4JsQWPfhgCqP/b8mIlfxQwOmEU8yC684enBUP2AbtvxLRo
svG4frwNb+NxJseN7k00NytFR233YhB53A2WxLZ7la370IurjnQaWslK8MWelsgOKVnG04bov8WR
oMTZmG+lEtlSK3YB8LMuKwCUXwT7k11Iz1HhAG5sfOahkp5Y0WFlZw4EW1ieFd/w+nEHj1h5BxCI
PzC8yrc9lBzlNbvdT7J7pQMfelmHqUetIZo1C14mjPGblfM0/ibgxdLy/TUVPN7JpeNOf9dectqJ
7UpDRghwKjALCH4Of4CwReZ1nbNQ4DcjB/d43WZt353pw3sTTDp8g2521SA1xcQjHpXh8crHq6zl
89eqHrYZ6QXsUM1SNQBLpimGrfMwQgjxwUZRXGjWQH20+/JExfgeOIFp6ebgosgNagBCVCZ9tESP
gZE/vu+yOVZdjR3SKVv8m1lIVhL8tgvvAl47m0jGTbHz5YhiCsgm8NYq3VJBH7wjEHXPXzXmeDQb
/2h9jeZmxR2HO07htxX5q4UVF35lKzXhJoizoHPxRZ8b23CYyoIPGo/hGbT0EurF761hhQF1PQ2b
jvWx3Hy5maHD6tzZw/mK4+sIWA0wQGW+QR+lyYwF7ZdBy+fPY3aPdKe9MRuUu1/vmC/HdRv++7Iu
dokWuIhZjnRZfbnnlaQbqHy8p9+KA8C/HDTG9jGIrMfPa40Sy5e4eZncZ6PZiu+EhtLjTo2/R7Bh
Ah1RhSOskE3k/8DmE2VVOJeB9ZqgGTBQHis8eZTAG9OShRx49eLdIhI1hutfKVhcOj35Hz0v/guj
c04v7Sqw7PG0LQxGdfSmELgbY6MisyO/jY5aSBf0rwWeTKONgcNEm19zq7qL/m2vWCYcOfjB4Rzb
OzToHQRkHAxOX6N7Wv2deWbpaHYHc1H/QS6uY00xFnWcrbHrNC8zybpPzzq9sjFvMO7G+wAPMPzw
YA8M5i+Lrr2BDPYOJjDYpmLjAzzEuGi8wdCJIvz2THwMhGLhy7TltD7/TfZzU8BCz+DQUpq3I2xd
jPVgqkEPE9pwdkQ5BzGwIbmV6uZPZUHvE9Kbz2jXbhyptzi3+8izcFh329PF7oVnPDYgivVxdAiq
2f4T7UhLKMxMzC9DIUJXuSnQdCRwM0vzp5mbdr876h0cHppgQA6khT+aV82Zz/8up/Ml+K4QZ402
Vx9fT8TTYE0ZpQZai/+DhfSMLhv4czvGwYEY4PGsrkC/9pwbQnc6kQWwijjhYWdvpvaf9f4x2LmV
P8jc1pJySxgoDzEvSt4JsDnB3HQVz6v9zPDbEJYp1GnwRQosmKhMrzgcmupBOOaTsXI1Ke9PfN9p
wWh9BXn5PmZY2lz/hFmr7m7yiLsSQIcNOhKWWbCwWVRwM0QYE1TGMx3rs6Yi+qdXWiq8cCoI0Wpg
V5OE1yxDsbYRBHFteAhBKwfmqUKvBjxHWTVVKo8gFPh8mHgskUYEoglKySurSGNxkHuwDxJEkCu2
WaCjLgG6X4NmmL6OLq79J4emYh8OQxRPNMK0eqyYcw2jD/vb2PTKaUpkTp2MGvMwcpr5L/Rbzz/R
qpxOZJ4ZOEedUmUxOggGxy8VwQjHt+PaQLyRueiHAQxm245flXGMXrdgDDbexQkdUXLdFojsrVw2
DhI8O6AipoWUsCeWFksM0s4hviX/8ulGDBo0bk1699LSJa47nTKSrbUJXylNVTBUMYvr9FTONUif
C3yQLqK6OzimvlLB9C6G4AijqVh3NuPt9hNPfSZRwc+Cm+F/49jelQwm+cOOqNs1dk/W5utwJOgT
JnZW0+2/5I3H20BVTuwqoZ6sfY2YFNKHNXGa3KYuYEFlJye1Z8aVvVE7dr4sm4QIXVERTMW7lEOQ
xBugbDoWeH9nB6K+bY1whEOr0zl5OgLQGNQuQ9cAjxx/jUh8KawOVYF1sHvp2LheQTiYmQfr7cd3
qviwI8oLDQf2jhtG4QjnKT4S4wEhjMUrFEwCiw3CjDEWe3HLNpXLWPGB5UlTJdp8LFdZEz4D8YFS
cDDCA50Td0oPRMNsnohd8GFjdqBHTXtNirhjFz54qP+YvDT8TRkxPig/4e2gkx0kcrah02oPWVAQ
Sc7AD0RwX7R0LMRlsI7kgck2rB/rgjkRAvXrOvlisnEaCN8HEL1YlnFx0v+O2PhCCM/DI0e76PhE
5aIJwW1BxN59r86voBkUtGRjiNWK7Xa1PRwPLbojhNpDkQnIb8QxzTkKb7++aukKZBRFBaa/rVx6
720xfvSdwuwXFLr+H/T0hi3TcDxif2pWI6K4uw3lpE2uJj8UwkCkjJa/0eYD7Vo3wcdxefOKr1ky
4teqbvBUYsMiXN705Ko4vvI1QAA+Ydd4oMHgoXTrmIUxvbCFZ53wovQyuID84tBjYrR/bCoz1lLM
ME0WmEf3daD9T0l6bpP7yIaT/GUbzqKFnj7TbMHFnKDTyh3E6vEPLwxpQRmaAYdvLqLuuqJno/v6
kTSjRrQ44sR6uzBmQGQ4zCAjGj+ZTpf3ezdidGSbazpGzxGfHisEUCsgDvQv3LWCnzjo8d3/jj+U
R1c2N1YCpzWfYxd2BfZl5dVCmuNwpze+vGyaEzmhH915u0ZQ/X9k0Dyso24OLjN8i5/OCbzQbSvn
/z7BqEhIgj51w3aan0IHEN/5vaIIbX+pvipfsPjcmybwxpSdAjOvFH2ETqu5pH2mW4Ztn96H9+h/
hIfXSVVJJuxL7GL+7R+gA/pJoYlUTSbnJwfhQ/VO2dN069btD8dwGR8B8boFJYZlPMmxIQ19grzr
xMK+NQbCArpld/3i1pGwqgSAQA0j7hLkBHxO5CZ4u53jjkYmgBofgv2F7dbOaxKAa3gtTzHK0RbJ
G3xEOgiz/VoQXfQzDtX1+O7jVb1c4ddib6LrH/if2aURvfw4XxIR0pmrGn4IE6ZZ0XYKWJ/UQVpU
UWt4mH3qyaY9k/2D31a8E7ESyX2RGO7xKYHf2SOoSALhVTjKMHx5oZDtOzh52YBFykHY2N7ID0G3
OVJC9M7/fM7PjxPKW8SnkMRLY2bCTDOIlTjaRoACoOI/flnZGXIMuPs1d6BSnsCdHrNmop6QpMeR
HkTlAHjUfiXweeRJjkh67vF9nkaAgFOCSn5hAuTbFz/8jaToFWBulCMY91AfRJuymzPDKE6Z8sRl
ArrK8GgynlMgf3DzfTMHVWFLa0v0sGZubjMPGJiUaetHfcN6m+iMWY54nnmdSXYO0Y5CfaKwMtT+
xa5PkgiGo+MugqI8IHOBJwGfQHu6g4EVQmrKZmLD93kgXdiJe0zISuF+8xhkDOViBQS/EcEYb9J4
Z8wCeAt+BHmKXBPGinQK17Rm6GPPTNYCHm4pOWWM43A04EutfNDDeAdEWoU8C3YR27R8EbQmQBtB
0qeRX2UkheDuIpR+UT3ucXZFg+D1ihQQ+TvcEhSGELIOsHEYyhE0HVmNMJKbODYyq6+BuWn1BlTC
OmH3jL+uvF6rRJMjnHgiYdaNZwJpWcXC6Kh97RSPRazuMO/TuGIkP/cMZwrdB3/xNScV62vkpP/K
6M2cI2+alV5tNJt2ugwnr9oVcac5kIRBYeZPRCMCHmx1o1NcgbC+BvYEdGC8VQhsZMdCV6lwcT5x
2p2m4LXQrqH3D0SxY2eJ9NXC8ReLcv5tN3B+DoxfsPU98FmOJYsPPZQHUzam2plsa5hyA2wjKf+Q
psztXQMGNKQ6IGqCZfb0UriHj2JmUBcIlrlCfKXPUUBbEsAZTsX0gWWYJUMz9NhWFzM6iAI+68P5
TiivZCt9nY5UbeBngWxwcqZsCto/cCTHZatOEuX/VIbibhymHVbABDGh6a3mr+mXVW06ZQ+B+Tbs
JxEyzClFDRRs9PR2hLw7fuQuJo4Wita3cVf/YZKCoNBYX1dH140MoIHgDffohm0SBPwhrtm4UZjp
pcR7ebQS/d1F4v59T5J8esIWcMAKPreaFSUXoMXOaO/btFuUJ3KqP9Meei+IbF+zhRc2tFt5QXVL
G6J3nKcsANT6+Hm5BeZYqerupoPt5R31p2i+2Faok14Tvr5iSoI8jg0EVhHyWdVZ7dTj69sTfH0O
9l1GJupwDjYzoDxdvMwfwFXvoQN9roUQlh44J82cQkWp+rkqz7I4OZkyvxZOKdK2+84ZD1lZvLXF
G/98knGeNycfOAWULfOFIyfCOs0vFEv/+Z2DyTrMVSnYb/IE7TpNqEu/EQs3KW2OJMuK9prnsds8
a9GMgYLx0eWsqWRPNaOM5+8o1vZo5SsxTbbBim8BkoBzxMiy748xgZgL64jMGWxo4jvHjBafSTDY
wwNhSA9JMUPAxkNLk0HHZJ8gR8LScpOhj92lK1RhHLzIp8D8P8Y5w3Lg732Y6eCQUwzpGFddXXM6
POA4czKbtr2YAUpcoBqjPWZ5yl4UIgO35BP3yBfML4F2WpAv7Eqx4S77p5JAclNQBlh6gtMG00Hf
pAOEqcaqUBYLLyQUjLr4B4LhCVqJUUOac8qEYntQEEssBbsv51JiZUAV8G47X7sHeM1yyAC31jQD
NJE78gJ9yN2H97aX+UORrMHqKGAiVw/clASGqLJ518aO0G4XMwGnzd7b9wJ+qgpbZ1A40tMTgMvF
xXGSAOXv1dYkjwJNoLPwAoWKxod5EZ0dhTK9w+1XfW69t9UH+ECHMgH9VPIjDBt30Hd/xLTDNwLt
J9FBt2iJXiGdS48wwk1vYAKqdvFQCEwgK++BxIPHfIdGxBpEvQfBM/PeH6t3tl5sWuSED6+U/gQR
oY9GSzzcg09cq9FrJx4WbtOhams7Hzev3rTA9JlzC30LJEu2VjNsLUd3u5MtwosgYD/sq+5/ev5n
tNa6+Q+IgJzPn3NDJzF93Gx5YDXbdovFzmCB89+mP64Z9NJGNy8otzVMHd/xO6U95rw3FJz+0d5B
QEIE2yO4AwSAUJMOOIDaCWuZ5/ENqeHufCZDdCmzhaKYcOwAn15b6BqnGeRy4TTHl0wvXqRRpbiG
3JOXp/sBynDAJx528B26L50gDB6vOUZ4cA0+vsK9cKxZTsNq/sgeT9ypcfthdcW6rdVswGkmVE1i
YqoB8e1GSEIbvD3Vevyzn39lvNB7ngn7evAMr0ViP8sG6U4FeRrxnsFvvB8v3j6jOUF8esctxoRj
Naxmmc7HYv5GnDUZXn+0QbF8CWCBOVWHyr2FFi10HiJDXreNY2m54995Q4ezqRAq9tLSQVCWRqMA
xDOPNqsGg89/DmOlRTAhxvWic4MavaGKuzsvZhn3mO4QhwlsR9MBdgLm2Ovf/sZBYQhA9RKtVihv
oNAt+WrQIWrwbT8ILt5b9xB2reGnacb8rfC+hitoJaqxr4YcTi0cIEhLUItJ6RShVjTNpIwzEXJC
b0WcHO6kpasiQew9bTrGJ+4tuBi6IYS7CS4jgOsPR0IF4lU4v5kqzSpl4V7FFO/vQl1V2ox0nu70
Y/HYQwfTLYDy4dVhO4AKh8aoMdhwDaYZimpDJ4jd0ntO6WGVle2sWce5BYj4zydmACeZyiotod+K
pBAqHQXWnoRsQ7cAS+FahlR7Sdmut9a2R+ILX4TjN8O1JR/ZyAunZ+mIaxUbXSr+hcm0QL33m/2G
7gDohCwhEr9NgJX0yR/NHNHLiaF4ceDA6pssA+gGbukHD1YmbX45nStdsIZJfJ1Aist464feZLrV
xFaYTdRSkKkOTo5T5vnN/hO+r2hYMIjW/3EoXs7zBSBsHe42l6cTIw9lhe3x1SOSAdogJ2gmJuWU
9KUCM2xcQoRfxjTJBJjyD/MBPJoPWA21UDfQ4mHGrXODP710oDnIRdhWg1/0aUFBKGT+MuDLHvN6
UknwG8VLRoDKb2UWh27tXdDlOd32M7/foEpy/PbOkMA4lMfOjT4X1aNZqwEd7FITnIRXWsEuT5/R
y0e6lMoVEXQ+/BFyItRApqEdk1PBs/OCe0pCWF3GmRYWZVgnPfhgH78n2a9Nb5nr7i0dDOzvz2z+
HjHklv4Cz3Ft2XK4IATRrAf3Rmm3fi54Gu3blaV/aVIiOwWPX97U4G2+GESePlqkcRM/FKygQxyH
ryi3oPG9LAfmFxMuz2UB/viepypm/9ZoQFTvDTmVV25LDNX1aNRZpDLerjPMsw/cBlQwXNJBHGTV
66t0f+Zv1h01Zcye6gdeXPpA/L/gmrk/PA7FPCXzKd6tovJ6RznAzb8YvzfgGL25DhHuYWX4m3la
y0CXI6r900ZjpfE0Xx8REdL4FakFpCK1Yht1oXBBwtwRJiOwkEs7pmqwSkU4rhTxsJkxHz9WMto/
tNihhrkBLhZAIyTuTECMn+tdYTMyMuACnH8FJXw4Vgchrcz+rRhF3/ztnwSUKCvsmbDMpRVjxM3o
JYqDzovpJh1sJlSKmRGMSC0KsEa9G5XLiORr4XXKbHafV8Fw/Aq1MQbSYq38wYk86s+/MXRVxPLd
X3WZt6C7ubP7w59MUjzCLj8/LBK9V+XeFzD8EOcbxb5E9t+zu1bwIdn2XdmsWzw3T1Yyi3IGvCaF
ZGuOWHknvivje1KEPH0Ahj9vh51nyq5l1awO2sXqHknTYAcc3N3fqsYd4ec+sBOuFlJpM0TwkGDZ
IMiXxNIhQwZgVB2i5p6mnA73A7r53rm72/L6vdeC9g9GJ/E36np0M+VdkCs8/8+kH3BVgYUCqint
cbbthHqhym2t8wGl9XSAmytzd0TAVR8gCqMJhnX4q4Z2bBFTEg7t3McSNFUUTmDTkn8jzyFP26nS
WTgcDyMZb7OnM8yMG8lmJUa/qx/wLrDkVo0vpPRtqgLP3++yhgeK6wluYrDYQeq18OHuwC61vuuV
YZAvbvQWqRSGXHLW+Lqzc4lgGbA+uou+iOdCLhktf94VZZlJYhS5bb0akA7D+e1Vs51sxiPyaKI+
Dv8GUCyyaQ6N3dfunvZNuNbRWX4XV+gAfPvL82FJ9wZW/2rxQyW22VzwMsjrUB66XQ9AnmYJFJhF
cjDimGocJfP4FS8PrJWXDS+W05fHNpuB4jCVssvcip01zzhzCxmXXALWPRhmc2bhGjsvUkAZiC1S
goRAHMC3DQ+RYhUJHsoTuQ1rfH3PelgS/4uOrg9HRH4EdEx9jJt6xut7euZen+FpBmj+LRcwUBU6
QMx4tq85vW2lsXSfqQ9/KtN/Hrh1G2PKAoyXt8uCadMzpncYRlw+JkYorCjYlUvMVh8reIekPxV8
inA3q3363TCuF+17Ll7mYLWrp7nzqVzudyzxfx47Xxd4/zs0q8p1qquJrKnkcUAxBvF8xsUZSWa1
kdb3aFCbimbJLHP9B9Jv8S1lAHuzxRLDvgAI8PnGeFEyyZQskq+h0kz7vMBA8ML21dsq9z1lxkhY
w5BnQaGalf+EaqxZ/T0WzhyIdahznRD3rtSfRe5eubhTCAHfL+RznKhE23zNvoGfB6IBCgXOYOrO
LQXumN7CkRbhfSFfg+9u/173Mot1MzlcinXZD/mMGQw6XE1eRNVAjlKNz9Bpf/aXDJy3d00l9g5o
5dBLTYdzxHLdUXQx6P5qEx+i9JaUuc1eSx442przq7BbfE4Q4I8/A+fdGPVf9y+vid0avTfdEjKk
r6WMhysckcEJfQXXL7cY2K+AdvKtWn3nQiZkZbVLDJbjb9gZzez1dLV1JuD2EZ/AmK2aNAHHffoR
WsDDc/r+28FCnzBM/CFUZioh82vkPpLRkEf8s/wgzdHnLcGL7HexhUDNca1x/uG3oBEe0czvHISZ
kyeswU9QZDjM9th9sJZj98bRvYI176AA87i9YVB+OdQDBos7ED1tQum2BzBbxDCLK8RRYr2vp9sq
P4ggO9rcyzJf1V9QQeLPr1l4s/ugHV4VZH+XUNpAauYRA5tGe3f4m39XzHwSzfTvTI++ovw+bVyy
x0/0Vwh5MdiM71f7wO0PUQLwtzuyG7tyCOpRj2S3wf8bSoBs3WLyvlceRE5EhoXfTSG+NNgb7FHk
TAXFGWbu+bVs7dGe/bI6siRWuIwItJK85xHsGPhLVdj7YyXTvW12mZFrDiHheRUnU3yjG8A/GCeu
AnqkgAJxtuDBH/6x2O1hP1WklyT3LpF0qs7KD1Fru4su8kRxXvRTQ6aPK1mMPxT5fRgEMCAxi8cp
xv6sX6i/zwuFxBzjnGOYApRkEYLIunR5/ct+Tndzqouv9BMC4jR31NkvjId2VPlltecQZEHbn5b3
qT4BAYVaCRpAzgfgGqHioOnbHTA4OZbWrbNazSwb4014suI+FPdTmosCIYN7j3cQ+kg725m/v91W
ettbmO5Wd+67T+zLTXWtCJ+OD8mt0degRpcM/Pglli9TGuvxa9K617+HLS4RBoQsirhQk4ypENE9
HUtvyp1ci+iA4/Dt1TlLHyJA8b/AyyDC6d1gmcyimff5TAsUEKyFwVYfOELigIo6pEfPjBeme95V
LnfObaZvWmB/tLZ9Yz7Y/MDd+kHGw7z+HIcL+oXeSulZvaPG7FTHfQrSU9xjd+efBmoubMX6IECw
61jMxL+TPOk7PGHZWMWiq3mxj3CyrdN43V9/jtDLvIu1LY0ONJtVPW/dr5Gt1E3llB0eHX819gNm
N3vdzO9sGElxH6fC3s5XVhd6ItnJyLXA+Y/h+ws1wBqw3J30D+clxLk1JVueqjwcAwsQMG0KmLio
D0vrA/5gflfoeF+tW7PXYiX6NYbJ7jT6k0Z2I3k57kUwvlCzwnT5HW+594ZOmAcNjE+sBD6r+uUX
63qKFbv0gI/gdYSbQ8LQJ8Lj+086FxdOdtO9plgWHfjPDsKsnzbP+HvmPA8KNKGdp6Pfx7bKwqN8
hFM+Ao4mKHekfYwhNlw424S/+MC9Y6bwND6f8QeotxHUkm4qgfttd3F/M1qo5zK+YMe7ZGTt0wGK
bQEnI4QKkpg5at/2iPGzgCSygr0iNPiseVEUmzh5YLn0cWv0OFgCj33w2sCn184CYTOHFWE0LqAw
fdjY6faGV46PmDbtTwcB46WcUZW42mfMN4lwmKkMeci02z7IuRwQiipCE59jqkDf0yiSkzJVbo7s
/qJqZHw3Dw/uxjpL86TEI91Y3Lw2aO037iFb/AtgAlk0R70IP+cebCynWJHIaimeRgCVCFnA9rGZ
XXkzWF8bBbj6Gl6FURwHZgEcyN2m4DPWJvS77Aw8FtrXCSdcyz6drTkiW+AdIk/PylxJiyJk6w5U
86l4Yrqp7L5B9WCbkfyOu4dqbsho4HJ9/d/5Y0pfI7erbRfqsZR+ixQHfZGpZH+vM9YVj0l/9UDF
LS/1ZXHUDi8sga23GFcoj3YPlgWBBorLiP8aWZn/YDUHTjbdpcP7mDeSMV/1qcGTErcw87qghaKT
IZr0AIj/RBRAaeEYenn5VF2xHIUmQNhodVa5dHSkowDFOTwRgyiCEFfqWf00KjpBqLOHzD4w/+w4
go/32iRkgbQGoT5cKtzGN8hTt8X90MYK1NzgO9NTwgCIrAXhufccJbcxfiq4KvuPybLmS/wGOpA5
1LFnXOODsuQnAWdZPA6vGXsUyqk6+45BkeIPfvBGPcczS6Pqb+CHP7EnfK/roz2OXpqFnZsXcGgX
zuzizuazAOrJ/pZECGVA+r+G5EM7s2e/TcgDiV8PuL9IEAc5OACm4rc7n8/P4sq75wabPL9RjVk4
fy0sb7mchBeckrHhQeasmX9lO56hAe2Ftxm2d/mIxQ9v5FyQAXkJFgvZ3sMGQwC6r1PeWU2HwqWE
pLh5QCUI9OUi4FyeidMDt/TJH2F0/PUyU55eDh6lecG+s2x3pcL5+n5cF/LUZ79v3TlmfyXpFFFQ
zxeBcAEYj1xq9zg+xjB7YEgapn3f7FnWofFbrmRT8PNCkQ3O4V5jQkAEXji575Fd1SNzbaGCXq+Z
TMxe8jfTRtgL9g5wPN5vc3Z1OLThx8xprkGcO28WauYSDiwcWZTah2WIn13nzTMHm2IceXWPrmsM
VzNcnrsD8B00PP7ZMWybUGYCYGOYQnwmNBVuBnj2FLUP20Jus81YaJ72L0Mw9fTtEDxdE2oNcTFy
W1zVBwu7XkgKg2la2NARj/caA+OES2v+ufIaAx4mwNHVoo3g/y12wksnev1H0nktOa7kQPSLFCFv
Xln0TjRNUuwXhVoU5b3X18+BZmfvxs6daYmmCgVkJhKzENR7xhro4CwoJpChMbzz4bgWMBcCVQoz
oULEbfoqiHEpYS4iPhTOhvCAm7LdBKdEB3cKS85uf48W4nyxfUPNGCdR+szWNW7KvR40dRuoLOWF
6nEPPytPxzcszW4fLfvPCZK9ax+SBa1Hn217rblvZiLCTt2tAkWASMXEp+/ph70cR1pEN4KFgq5z
gFMwaVcZArg+usiTibkfnfEwHGeUEL8SO2dN3UfNUdzeyEp7Lm7HCQvlZfHd8vQwMWOEo/gJvld0
yLglfQ8naPKy5IEvsdzj62YMBQpnB4OmOTqppgazA1kmyPHf2MOywf3KTpHy83b6c2oRrrfX9xDA
cRB88i5n9cVFmJa52QaPaAPHDfrQQIptmFGuVPGDMOdXjaGzM9bC2665eBQpAceK9goymAOe3bWl
WPv2cqjVasrgnexc2UrvODFdALbyNkpPzzzHt7ZOa7fhyoa9O9xZShuBfbNSvAv90GC5D+1sa9qT
Figp9mhwkUb5Qk+qcMLQtgys7MyyB6t6f9IVgKhw9nsnxFyyySxN3pGyr4XtbueqPiO7NiQeIFF7
xl7s4oaGFOg7gZIZqvDE5Bd3zearZdfqaVxXTabPxrWtOhDGimcZxvURU+YUlpiH2T84GCfX/Ia+
x4dJza/OZ6t9sJdXT/7dEhNLmRKEsXOqswf546KqcRC+qANCNbAol/cZk6sQdd4kqkROJyQakmoy
JUS2zEnDm9JQt5zbYm8RJ4k3NmsAaR1oTXw88R0HK781yIXiA2Fy+Ocey7CB9LEotkOrIEK5mRuv
TRtnYltVLYetcVh8bZKrHMiiYTcP4eRjwnVCk/bj1Q8e7G2LprFvs1HfajTM/4Jr/vhqjMZvaCHs
dPBWimhXycemEI3J7Q8XEAjm4NdrvtUkWK4Vvni9caAzoGnyu0+CyWOeiyUbH4upmfbgUwfjLzkM
ryruwDRboTf62ACzB4vml8nvERSdr0Ja1XSPkF/E6It50vsZVgEd6Bhcsc8IFWSqAlORDszhPB7d
lD0GFKrjYtS2AY70DsyMWFyD9T2MUbQJnkfezRQ+F7Ws2h2J/1dlk1I3tLVe9TgmZDVkHObZ3qRb
/0mDjvY5sTNevyxG8QuHjmStSF6uvH5YKXs2AEFXLpt5R+xQszek+UX1sax0SXJO9M6wuW/wubiE
pv0/N67reImYD+lB6j4stSyJJdorlC30TpdzaoNxemGjD1zi6iN80GaIh7Ws0jo+2rqdof0EVGIs
kW6cQkVDL1t/PXFbtANoajCbrewBy1tYHxE+94iYL3AYkrpuz2EptPXw7GAR4+JjyiVx7B0MyAlB
qs5n3Z1OqA1CmViCBwE8YbmN4Ct9pOZEALZpOqDgh698jpcK22RfI6WbE/YMpVBw8Aq+L4E+zr9N
1xsOf/FO3kL5aK2+5pLOrjRG1ONCATyWz/BqWPaNFsbMXBS9o2QpH9StzFVEniSEkHguINgURxZG
TRxoGEAK29awBA+zg5v199gklCXOBhrq9PJ1NQmbRyuczlEjGOurHRr7I82y9OQy+gHRRMBg+/bP
DQo6vRittxLCl7yaY+G4tIq+Zq32WBwb9K2Wvm/h2wkZc3jrX62wERI47F22HOMcAcJMIEhxWA9v
Rgk0gQR7aqLAgME34R9e+DSO/2AoW8phNif9EcgnYaxUujJs79Xgx+XXyVIZKt3Sb/waSOG5UcVC
YDoYRxlNbi5dSWq2SXjOVgGj5CQ00PzQJQTZRC4N5+O3XH/OF1tMaFTsx8Ui2nmcDLlh+as/mGTj
kYcrz6V4RvCS9fIQZsUtcR/HV9Yg3hluSWoMs7TBhY0huKztMtebLgbz1dCQdMMjIAS/HX8cTHQP
574a/xtl470khg2eR85DVEJQXtt7YtTAKjBXjqIOMq4PA3gMpooiwdyFLA9b7wZ8hMszy08kOKlt
96lupfVT9JXeQPPuS75Pv5Pq2LbrYqvqUj/kbwuntthWStYbCxElqmKHprF9px70ULRzcNVPT58a
XjvMbVrQNNfAjkqmE6FaBaDhn+eY3ONmEZTjnlPJRkePs9Hqk7LzThXHbxs7EZsVzEH5/qvileUF
lOMM4NWrp5Zih8ZJQNjOJ9P4Y5oD0wy83aTSuX0yQW7m6NmpQS7Ea2GfKXGvGBqcfngBUo1iwckx
JiFcx4jJ6LmE53Q9rqtjUUk6J42AE73aZDH3v32r04Q5u4cffaIf7apDVpO6SvniCkwjcV6EzBVg
B+vMpOiRBeokg0ct8AYrrepEWCwuUzz1bPzLiRD7n1ddFNCMEWNhNyszKjhMyJHj2PtEldxST6dv
j+ywnvJC8BC1M5dFR6o7+C2wRR5qD/QRLGCuPOQcS5lLEb5mpP5PzvK0rgYkOWi2bP1i6gFTht3A
e1u5V3uYc+YdEu7vQcIFvllZ/AnqhwurTkyqoHozwuqoo8liWJqsSca/cZAx6Itc0/Z2JIgdraez
1Ozahmx2z+USYdbDiIpXbOFaFfbNGQ0eMNO2AgJvkY+59AmpUtFUzxMwRpZkBqTaBlDYEHNp3uS1
qBQJhvIYZmCnvHabdabzzrxcTAsCGqfxmmBOhYtSgQyV7JTd3p6Ern61vRP+POyRuzEZLPVJvqfP
TBIGIrAxYC8TD8NbOHvhVh72aU9QsXd3c3hA5psgiecDR3aeQsjzDdAr4h5FKop9ED2BSotgmNgg
+HpJorQc1/kV2oGvA8r/nej53WbDIkTjXghxrCUxarD4Siox9iA8UMc9/pB1u4esdge5i9ZfMaOR
/AeKAr3Uivyqyy56m4igX3FEkROq9dw1/J5FetxqWlHftxZs4q2KfMsgnZfxWxLmWXSxdyttuova
SLackpVUH7IlrpTtkEfwtnkI7IewBJUqKcNphv+l4ZShmUYjBzEfsagRTmLHvsRFP3qWBLMEFZaC
3020RV8nXJDqxAPHpvffkjEWYXfiGxZGKLiLQFO7aKvNhGCHoMRxLKx1yJDCcOYSEOJ1wUY5JCS5
vmUlsMFRpLFrSjaPzb6PqUSzxwxJv8tiYviw7cVctWIAZ0nKRBUmx9ha1oEsW5E/i1ANApcCi2Sa
e1tSBYEFGNndWVLOsSmOJRjTI6HJ1RyhhtJ2v8NCRqvIgJuRzsoGjfOtA6CF+6GLOUmcv3EH3DoB
uhWt1zvgqBAJ9KOgkQpVtLj20cMu5yvKgh3bznNLQr0xX9WW5nMystZl0knsAZN5TLxQLp05Me4v
Lg5xF4u3E/HQH6LevWmGNaRWIzL1uD1+kBQkz8Wfx3vT8f8ynyp/3GUx67pss09Ds2N3y2AebT0k
NOtHYomimC0pxFTdKG2v3SQZAkZjZGPXd6FrdQSiGDr84t3NeaaIE1l6CbBbWrDemi2jYmw450iA
HZH221QmG+g6INLeAd+Bbu7wuPHJZZQk4o82QI0OVArmqKPJBegHmiMWcpIA0eLlrZj6i0oeb3Sa
t9aIj+nvhTa7AZxoDs2LaB5RxQlZfqWtz9Q0rfzuloxxm6HaRkgg1irULNoPNBR22s8j+j1FT8tM
znpk+PC5gBL0nLMXncgqTjV+2WQZKEcRmrisD6KU52H5uwWTInBKPGdrWLva95tmaNgu5oGpyyvj
1GOncY+rmHrnRFMy41CoMYjL4o9PYm/1/Xlys78dDHuudknpOb6qn1YhS50/ZYgdfozUK7OTC89x
+g5x0WvSBzkRaOZBkN6qkQg4ZPwz2Z40HDPUHZBLOnOaf+mN1HNnuzwCqnaXYZ8UeRnHAtNTNa63
VOH2bvAXcFjnjdP4nIG+gg14gRgv8+DJwwfaYa2day9/J9dmdpyqao9nn946UpnC3mGkuzYpZep3
i//djk+/lGG0Vus0CxmsAkXPf9aL4mrg556gC1KIMaim2rFGbOlBExDkYGSPoJeJGd/A8v3BQ2dm
i0+sytLtmI0rPaMU+/yG0ShV56RV2NiTFmy0GYTO7Ew0pxFNOxYxHT+Uc7M+M60pHuFbNVJXln1b
ErfluPm31t1DDK4kbA6BCn+OXuxvQhq7b/I7A8ResylxvWq6IPUAuqg53/U43ad9+/NBygMLNMPf
sWako/pcUNIwSg3CrWEiRQTPETf8S16CBTD9Cqcy+nUj7FQfMasFpt8CRW7orJL+H/N/1SO+XbUz
/mrSiN4mSz79pjIeYmCRXL7Fbn+aYrcvLmQNS4LVszqz3E0yAyZUDRrWG5kMEjYSR2rwGE/JP9RY
W1K1rDe7JUtU7zzhh8XZTWyrq8ZPhestPYl3Y6jWf4zMqK4FqNpRp8wgkVty1JUsDTp1icahfCg7
GWDA8Icp0EnKK41bJVng80JF1Ik4wJ2RTroTn3TApcYdIwzcyXOiRP29m7XeT2TeEpu9CWc6vr79
u1jH9P9IrJBFETc4Lz71kPTmVNOm7RP+zJJmObpSU1KSeskZzSlMEAn+NpOVClD5BCSgCGIpp/rh
K2qsiV/tvU05GPfha1W7a20ZLYVROUsOkyKSB3DnGpD6xbzeTldzP7JHTgQ1fbpkadhxCrvAjSQb
a0AyNjBYpWRII71O239PnJ/7FiDV0qyGtICru7ez3lTznAqMeaA1BAwMEbwR3iNwI+t6Bnti3PIZ
hoV32gpYOERqoMgG1Ts55eX3Ea4pAM8oJ/RPQAgUgIAVxsfdoJLUI6HoOKecg8dxC2ZaoTmX2a5s
CWam8i07qsSmx78b2uJHt63INiAV2eint+NuoGjwlVLo7VcMYhQJ3e3FlUxv9rkTgacSGN76xT0w
C2/Ah/KFzGPFPpDpgOErgKuVQceMrp2xLGmhytoje0k/z8VQ1725Eax31jEENm24EGyI8WoQXxhH
EOIpNAdTtUSq9taZibtG3gchhkMBJT99b2uqL+qyc07x1uD0aGypWq8XOu5Ue/JRLSq/gf5S0Bx3
RgxqU9ozW3pnpVazl7qb18kGAROAJfTqql7t8TO8lvOuMz8y+RO9cWvP4sfFijEONGxNI/pk8YkB
6HcgucF/afmAh1weNas7hgNdRoy92tg4vq60mFwd4G+TKToEsvpoHgUz67EyCdeD4PyOUHNLx8+S
lheCeE8SZdEjgh3jD0PDAQCToOO0P5NeDn5Qc7L7tZxhc/Q+/TJk7VoPNKy7sdDTjnQ9bpFI8xee
NDyVd0biXakBV1qjJDjcfncuqfrzRCT9zg4nsx/HDJyeGj0croLth/kE6n7Uty8/bxFnFYzLZkG9
MAL0pIETnTAueXedXgfA5y3dmymLMW37sxbItowOf95QC35uJiDaA+NA3v/1IRGGV30wW8Et7LY1
XnWbaff+tQuR+l5ZELYYI5rhV7TJ1AcmMQ+ZNYBvNA8bKZS7G1HMHkdE8tbOvvH3LI7c2bAxO3Zh
o7yBy7BgBB43Z3amtkcRM+QiWAKwF/RhwpkCf9gbgB16242m3obOAfEx9w2YIeNFN0TbemLBKN/W
9GcAt+yjjhpO3BsJDhAzZ+OMFYRhDUW4Il3b/xy76tRyWupyMAaEoRjb1MvOPTqNjy3mjVQGOEje
N8loqD7kw3SDt60TjmNB8+UNMHlxH1gmPO/MouZVkz8CzqNVuMyuYoODOU6fbgEWynHro0loUEi1
omX3poZXW33yso+F0535ZOPTPj2FgEYzlg5f/eE54SPb1lvExejZq0guT1Fj4zRG4YqWrrLd5fDn
WjnZW0Y7LS7kcR9+7j2mHxTxDFLpm0XWuRQmsEt5OFo7AyYotVgwn4C+Jm2aLrdk+NIDqO1HaNun
2AZEPXo6VjQYSNY5ZYQWv/8c9UE3oG9T34xfWucvod9sMYA4hPYHbuAn6Z0XoIPeV394YGBINdTf
T2TmaF+CPuIl1GDeqOc2DDJv9DFHtWA/Dr5O3yOyNNIfc93VEhqktOVLknmMVNek9c30mzhSU1C4
a0bBhwvSbF2M4oWJTvr9Ui4BeREeGyJRFbfFJ/O91MvuQxMyDYklAjPJ5uQgYXOiMFMW/WiLzkYt
0JEx+GpKh9uG9PwIk0arwZDkGmIUksx4aWtcUhbkjAmXjeBU7Tq2dL4DRJFN0jYMvyb6WLp0xhCv
PrYd2LifkX+LwG2++jtOljeddssbzr6Smt7pYMeCTBpTPxoiazoftH5O965OHnXEfIwxaehLc2YM
fPs4xM37TElk4v7wgpKVvjfS03PgJAh0fb8MqWDempuFZG0XYBXrjNTYapco+qUNkfcMVmnhgubI
NLYF/Tw8vdKnQqMX0KKigBynn1EhhSTyYPlGNyRNe4diQSmFLSumykhox3vGOjudxEqk9ednb7BC
xKed98Wvy5CbSbB5XCQf7EsQBgEdP0zkokDE8kicRLTyA1WQXeq4TSSRKcMBHS35YLzD5IrEukMI
ehHNc2Te+F8cMxbJon/illEdb3jHg2T3h6tsEVEGEqlEg/gs6tQ1lLWQWXXfhbQMFig+uG+sDti8
1M3SMHGyqQgYgYXvLqcwMTSNWxuZtcX8Lc3HtY/uLJ3sq6Ue9kLzrZL1pkhllvDEKmmM9AWPAjE0
5RMsCATKUIELfTGupV5jnUDQwjgWc/yArMbFR5c3Po+SZPjkwchc7AR+OeINgRZ+qURyH1cB82ys
WsHIymxPGx6bOQQA2mjWRQHd8MCUyTzgyDTM75jTkr8YoTn8pTitmL+Iv5Ieq5CZWU8TNGtFXLe9
gW6TSmaU8FKAA8LJ+JI4tmfnKGzRLgXUQTASBIGcQi0h9yh+IQNBFBzIFDRSGHyREMIlDPTtHwBb
J80fZYwFX8ZBPB2X7gxEp6ZFJbWlunkwMYshtCw2vwRPuZAuuOm1AEdnFxY47eTtANfop/I8HSDc
YMQgI7VANBWEDcZQPx5uiW21xdFVJhvW1JSogJhLGSP452iVxnSq2pTyAWQKZG86AqVRmWIcGiPy
ANeFSau8Ic0nnJOjqopJSw2mqIHwlha6F0m9hDsGiyfdTsHq3swizaFboBS8Ll14pk7Rzyu3gb4E
2SSBJFm1vWsBc/vBuMC2eW8ku3YFbHU3oPMxYRTE033EMHQ7+77WZ9uqnHYE/6DFAYasHpVyWkdp
Cp7eQLqHB4bu3rAt/GC6Qbv3LENj8+YHTyTiHLCdvokdx4iyGfOz5w1YjflmtIDN6cm0aFG9kdN0
rGK1Bmg4JHAF4au+GeQpc9qW+iImBsibR9JTJEv+AcZZoFMzQPrdsCBlmkSADPi3Jy+2F2OsDn8k
QxmbkR2lqBwbfswVKwU0IOi9xWJVgFEjHf63ZiXGPKvYNgxRaxVI4NQshUASbDEG+g3xEghdoG9D
Y1bAYgsFpEUawHKWAtCltqvCRix0AC4RsXLd8AGhsNH0VGb9riydr+6hSmGYiz5nVjwYNrUoi4ll
whhajm8GsrRxhPqW/OhSdTrc95h/qoIOQ8QsjKzfMw00opOS+EEb8yDEb8eRQIsmvi9tzRERT/Ef
3t39TzAvW+j9mVEIZXrRyptATK69W6TkC8QjIQirMx0p2juhxrOVCxXrz09etxID3gLcARSRdRED
8wlinR7HKXipXe3/GEmEzz5yM7/APxqOTs+XRQzjFqpyulMGpT6f75LN3SzXCDGsRAxsJQIu4LFC
sOWYogSHpDbIz0EZjyZg0WKf0UCMMaqGvYsKmctaIymmcJpQK5WljMtjxBLIYsQEwLXVILElRMcO
HUmLnQeVUbQnhhUxujriwHwVnGz0C3gNJRb8ZFAacNp87fhawlCvRDO0Ep1jK3CZ6AxwANeKy/Qk
imBAaI3lsRfk4zAi/qlpYaE42gRXJOKfpKFenK50JN8KaRJD0ooXxg9cEk+SUMER4jjRwdMSAWha
Mt/jbv1gQ4p/CnMg6SwjOfPlUqT/hLOUU6vgHWv+mRi6exusAgT22GED8Bkg3hKu9h6l3Z3ZTFTK
ARO1nHacX8ycAOpy3p3F6Y94Ie+3OhMjaxViS0irMiIKt9brni4vx7AsugKsTQHOKS2AOyze0buL
eesg2BJydit1qIvNlSEBmP6HQPffZZ817QOQTrwc2/DtRkSLXmIJcMnJAny79A0yLZ7UxaaLvbhj
CQtSiP4C3eLQn4+MvlOUxLINIBIrCoMzahJxk+nQC59xlPd/vuenFjx3QNBoth1Obnh3hqI5zh1P
jB0H8gJ73BFthzrJGJgsKNNFy2ybjN/OBNbh32HMx02SaYm1nvmzwLjMsIyzg1ctvMpNMQSZ2bIV
wZHW160Jp2rk8rRorQ4FF+o0ySlpX8SDkzkuUQSERmS0RZATu6lhUPuAE7Mv8HsFvTBIhiELsNR5
EfI7OVT/JrAZOkGUuOvcsmyMXvQGMFjxCRy3E+RFHE7MV0ApkjF7nr3BpAXAcAHzSyuiQd/BmWOq
0/bvAGCWsxCm4BakqFXYsWhn3vqM6OFDr3Fma8kQ0I+5SjYuIWtJNRHpeie7OE/oRhujHeC/pPVE
GuP7QubgydbWEaUK2A87UHHmnOZbbYnPqmp1WF4cP6rUDjQuH3mDb/h74A/eG6EdZgIhHEUeq3Nz
0WC9oHby10lDAABSgtuZOonhzaaH4hRF0ooIezZp04f5AsLiSG6UYCONHxAl01AY8iN091noBucy
ZSPrnA4igCzYEJb1Bgb21CNUn+kC1aPO75yBl5B81sV7aA7dZlTBM3YTUP3MnRpAkiHvgtXBUe/G
gG/8SuEoacjyus5/vF8pWjtsG6GaTWAxjDkC12TRI6qDTQIwkGSgsiIhyHiJcMkFwuSCU1oG7zE3
e5z+j5JARDLaw0o+YXQeaRFCY8qVkDQF+YwSipRlxYl9U3K6KvwFeAsuNJhwiK+xhzkfq5DaGBEu
edG2gOCn6+uk0SmjmuFIv/+lbVT7HMLMyCIUwvT4bCyfslBSC3hCAyAV/9CGyXuS3Mu1qYOBbxgm
B7PlnY1P5MFtoSOx1RfVEnMmRKeDEJ+qg+KS6dOFJiU3Ahz8imQ4dLmPNWa1DDthPoRi8sFiRHb6
4Ivf1HuynB6u5NchR9YRbXITmPeJ+uVinU3OdswUfL+AhrLE7CPBbgUNLl3hIP20+/MSCNxFgTAd
n8wUB02xgQLiZKHLWsAog4SYcO6e6b7+SZjDFeGJC2GPtI14EkC0tO1lSwN/ITubjq1WTys499fM
rCCzdgd/S7p4bPHI3mDihTicK+HUwXq96yytaOtYBUvH+WOCFowEO9xC3UiYXP5QTq1I8zChSah0
EeRgrGZpptPRcUyf03k9R9LO2mIpQIaQxrmCWO1peA5DwW2lWJsnTYBW7afDZVA3FMnIsFYrFclB
Y4MT6vLaEFITSYQYFm3S0qwPjGK31dvvqayHwBTUCspf/OleAETI7lj6GHqKgtNEAh6traFOIeFg
drNKTQ7Ah1iO/Rx/xVhv6CS4K4/XSwosevgnv3+06gPoj/9QQUcBYY/+wd/WfzOwOTg4sYRCTygj
hn0IPqRL2isyNHBthgyhsWGlfZdaN9VK1Ajh3qzja1GjBMgIlrLyp6lMlkWRm0SLYdShxua16+eA
nkoq177DyKeeQSVulXCDX//s2RbL42xYwF6NIh6jnt1/IChyApNxXclMVWp6kqCWVoDWs8DZxrjW
4S1HMSBnYkZeQXeoES0dOH/KdbkLZjh8BqxyGo7l0KGuoRlQx9FWw9AuQT+soodr+YccbyFOzJFV
kF9SM6na9o4b5dn6rMROTJAHWN40FSR8xcyHtvWa9LRg5eMuPZiPMOjSBin80a3s6c82smrSS07G
jIhvvcsIG5AOs9BZ0/3J3mdvPpl3TaD0Ns56qGj4t4Tb3U2AdZXKhGYhF+2zS9HzIUmYubswDBEb
emSjLcXcOMqggpAOJzTHNscqoImERhn9iuJDUgRF0h/HvR/Ee2aMPMgLoNWRL6FteplBfjTs6it/
7PLNQ1bB3uNAe0AzQh1UFCcMqnnNe7AfpzkT9yD3IbWh2FdaXo0qsDdwOJgcKBRIFY4SSU/muNv0
T0GbaVIgelbnYvo8uvKqH2q/KDls4UJsBX4tjDzH7lPwwBgZEholUGA+dG2maOlkoZ1A8B+Bm5V3
HhZJ5VpGEeHS1Z4cHcpHhQM7/RGclcvI1wrrLWPry+gTFzxpylGkBmn3jzgkSo4nADVRFMqFhNZV
1ovleyHtr+PKyy8osSZDizbaHjj6KprABrL7OJyJtxeqG4gsdPguj9V/UiKQPQ3NjFtAQBp/OOTU
oDyQeKBggitommgFWpynZ2cOHaQVQ5F8EwBh5zTBTfDoSb7ULmtsI5aMLeWq41juBD9nwbVvAYJV
lJc/VX0IRAPh6ZNn/ZXqijDLTqW8qW3YcOBtYgZcB9KtNxeyU0MUeHHLeSc4zCFL+UURLDXnwG/+
no0LBGSMlgLPAWxCee196m6w1yvKO5mvI4nkSZ8q0cRBXqyh/wcHLSfLZPIIo3Zo3wTImv5QYAhZ
KC3AX9iDSTjacnauH0sjbzCXbzxpmF5cQzxUS3TlG6Ob5EfQdf0lXDID9i7erWFRMVRPLz28tPqw
iF3koUuz8wBq1WrEsUPGuDzBd9TrLHX7V/elUuDg9l9KsF9BZgHThjvM1xE8nYeIIJZT7QX91+yS
aA1ExMQsxisHdSneOLCE2vkvhj/4/n/OYZRyQAUXMHwewsUccioTiYl9ICeMcVk73yOecoyTP2/w
Vx/mgY4DeTJUdkS9qy7IIm08ug8WrFhiKIbeJ+WtZforIgUand/50wj4gfREzrjUUWYnE+/FEjui
k8WtCIf6ZojCRstcwls3Bd6iquHsgB0/w9S4BZTvEMi3dA2ENSK+CIYxzWvo4Xk9TPLFrYNAABnM
LtNIqUhWGD37+1S3ycrJkRPH0JkEFWhC7lP+gK/EUIK1jqhBW8tkig06m/qibxxQmJueDzPvarAU
5icdz76Vj6gFVGDg67EofAByPSSuCOCQ0HbROZMbM48AtII5B08mi111GHoOBelfCk/gI4Ar6D9j
0Zcg90AroelvdZvfdEZt3JBq5yittVE1RWeoRtET7nU41SlEQREoke9DmgqaHHW/0Ee7+BIgG3X7
XnuoNdsUlJvftV5LKIm9/I4AvGX+4kzx8a6J9OfRPji+lC1feuUvRHFLrJG3s2BEJyaN8oM5Q6c4
4pnsSRlyoXR/NIgMjHDo+hlkJCkDjxrSFG3KC4hjOT91PYgg8Jp8uNZmMlK9TRNE2zybKt3E9FVx
HLFKAbcoQpb66KYPnNaAQaHk6ktzs9XtZdo5mgeWIbfHaEkosZTcFCweeH/PQtqx02l14yvPWG3S
qOludkZjaNyyY/p4GivScvO1uKj1mZ5PHaeGpt6iJwwrkbfl9qASTKTZr7N/Tt17JbWaoELfMREm
lS24UluUBpldYTFwl9GBDywejBX6mbtedlNL8kJaczeicprhdMmQty4/hF85/k/tNXLhjEwAXkh4
6BcbRgOOQSSQtPFxwsItnAO3GjQbqpclYvoa+Ry8sUil9ugVFVH9QgS7R6uzl907+uYIfvQKuyCq
Vy0DBTpL6YhgbbEA9v0Bs8UyjcIUIA4sz+qmX1RxleBVobKnXfWcDgiYHLY3ZRxQg3EqkD7RVkBC
9TF4t/AwOJ5pYE+o4/EnHv1ySPiKHPJZXUQB3f/iJMglsD1ZkKrADAIbNVENijo6IzStgi0OZroO
7skByYMh1otDlth93oGRumFV3al42BUX4a2PqEsvtLvlhP+LjpEm2ctdYVlMMw4ENGUVv64Osxx9
wMkBp7sIBjHg2f9wKqxG/PDbz17WKabOq+9wW/T/nQkEkHIOB2a9eSkUBpejgr89WWwPe+PeFpsV
LQl7ulg5RiSF1E5cfErnCB5GHixw2A1P6GBP4E8gWzw6yFytdzSiu8kGHlj4FnBzXIBH5wp61fkb
VY5xs/Z3j6JD70AYLp/W9ebglsKa7VPdcBbtx6J3aIIGdWg5pKI7dbVuizKlx7xA1LyAgahq4UoH
L5hWVvXskPBOTiN1vxmzcEU40ttM14IT1pZ3Ywt1RDPiQW/q035Fsdumqv/0AWmT9H7SMxQjxW6g
74YMSzrlGzAc5JBEIEqnjIEON4OYqRVXBmXYUS8EXwyTHvXNbS9FIZkTDqhUv9hAA81RNtVHgLGa
k94N3zryB9S+l5NFbknaSwEFdCePrrWkfQJEeJC3pKWNL5Pi7iwCHclG2FYpQ2r02KPYlUrW5chv
M3FuS8em20R8Rz02ozzBGEV9GIXhGz1hrBrBmkm2J3SZmmSiuNslzmb8AwhPQk8RnyQYwRcAwme0
Ordc8xdvwjjtrcLu7I0G1kjavUtbNuVqwSaXHISemvqRAZ9z3UEKkOESWj6qZ1nN8UAW9/AJ2MUD
EcBT8H0Qtb4ik5MJBtTzgCNArVeTuEGmVMzfFSWG+A8zgy7qSd7fY3rb0H4x06Z9V2AGFHcHeyGl
ldQdoG0FmmIh6rL4FKSfIJQTDQ9P86Fuew9DoIfGSFk1LJ2fz999saaB+v37Q4HEMJqOOAWCyi2u
5lw+mtcBnYeBYdtZgbfRnSdAHX7yQEIILDEcDbCQdxddCG7YKnL9kaJub1Kd91EiXQwLyDUE6JAS
i21BW0OdgpqgiyOi+BSK74M5hw0s2s7cSYTeYSKb9jpofx/tMOQMoTFUNYjGYvukJadCqCkbYRIx
AvIFm4lo8BuR7HG8OENeBeMPuWaUG0AklI09wLp4sJHsgkLPB7mek5MYClgBNQWZNlkYTT+0f2gl
y+8+98MybPuiCsV50HXpoKjPBY2nyD9cvOjIBQQTFCQQkV54RXiA4IxsB6NayyJkLg3h6S6e3IrT
sh0uCtdHn2SUdQRkl65hJbLZJw81K3IcmS3Z+hn/UNlaqNyRD2YZwgwS+18uqo4n3kWngILXGga5
Dp2Mct4sbwyfBaTnNmyYIS9/uhMaK8AT0bAY0zH6K/sQIHml7uhQXuKXY/7iqCJziCWXpDwQ0xtS
lXZoV6LWyfhBzM0peAFL4v6SXXSzyMm8ZujJpyqgcMPgit6aHoOWkDkuUvvq0e4WbH4YCaIm3tUl
VammWG0BzLw5BEkdGV2ByEhkAtOk5oyGrNr/8CrI/fFGIgd6u7k3sr2zV11dUmBENfukrb5E3gWR
Nqk4RX37410Uhzq+i5kXH5n2hWXzrqVjBYTU10KQ06BvwkEzOwlE8v57lSkU/xVjZFQbueOre7Rf
JSWUU6GiWafNP0Q/HszVbiZwOfDBbxrTx6ujkBu1GSjVhiiR46PjsnkQt1tsI0MOxkT88SwHg1HE
7+6aoQQvIF3AFhxx0YcOVywjeINLrsIssxuObXdDuHfiFN+CatU7TCDbzDMH1vWPR+q6flT0sNRQ
B5t6nd4iO37JwbZa7FSO6hpIgj0Dv7Plb5NqNX5kzYoNLqMz/pgTodPANoTDxJHzjyS3xZrgs49u
veeY+/AKnsVBbTknHtnDGnB6HqNR/cJlKPGjnWjGuEeX805VU0NfHnWpRWXbol1tpoBAhpKS9O62
A5I8aDpEULJl+vbs7oCM+xFdrIWlDNr3YAgozChVt6y9WPVtZnmBWlMDsJpJE/LBmrxnaHgc4AiA
RFu9Lt3LrD8vrfaYvL4ksYFpRTW1UZ9o5KOil2WzsmcbgDG8wemurlcuwpJIHsYuQPIlbZdcIcRQ
3kx0Em4kj3WZXcfQfz76e9+C20G+woun2Ynim/HhrNhtiEjJDPRnXN3keV/w0UPmD1aPoJFzjdmF
CDboiKqqDZ64lLI9vaL6EAmDALAg+6MpnI68YgWdSbhCYEuzE1XgvmvdNdRwd+orCwDaYN3PaL8F
6Mx4yhT/G8brDRD+ti08B3HqZkqlCf1Z1xeLah/UqqUqmJ4tyvbzmJYJkkSEIbw83hMlKq94CWwq
HQHANMBktCXgEg5YGV/paeYchHXqF+wNGrVayOJIj1NgnRQWOE37Jj/GLzYiyqCKpoMvpm7fYte7
DzSWz5LeYX4xYprbFhS6Gv3EKz6EBnR2N2fsUlEzl/4TYyqwew1NnkrjY5EjqUXvRYuiTsdR6XF8
15zdTUzU+EK2ndgF3AJpNCLPbnMkvKkuUgxaoA1x8kQd7DMBwacYg1JGRcqay6VLlMZuJx/5tMOH
pPbRf7sgyDAbDMR4jgX7vFhoPq16OZSGonQ5JiBxWNLo4lCREz6GiQx1W+uXRV0jUEqRqx3Nz4LC
arMgb5dC8BFSh/iUfnQX2iz2+GJ2Wfx2fAjSFP8F2oVJVtKnHCiHmSRsN7o1mIzknBZN7itdP6X4
wi+kRMZu9BIYUkVqBVZNlwtrR4suRCHjXnbpInkRr10bLsGOK+5zvbe4yypHwHjnIT81VxFX2ubR
4RmLSeRVPPS0I0pcEtWvnF6+Gc84ntunhmgncRVaDlSag6xYOzwJPoiOgIC2My4C9aU0MFKUtDGj
d91+IYIGiO+CA0gOaWz1INRZAN2VSUsL9xB/4Zq0vpLmiv5Rn161SghShnIpIjzLnXZKkI0eKE6Q
Xw6qI7MWqTMxKtKOxraoVgjzQRi4zxHBJW//9ojVdxYv68x8axUVKOB73zhCztMCI8wn2T1xRLjx
fySd2baayhaGn8gxFET0lqJXVMRm6Q3DFsUeBZunzzdNcpKTnbhcAlWzZvM3JsGe3TGlzpj+Nu4F
JgZHG50lIJInr8YpwcByHzK3pCSVSSqjW54i6WY4kbtI4EnAScihzl+TjuFw8IOz8W88x2WfwbNw
6uDUSKPhwwVMS7Zuyd4RS8ANP1gD08iNViBmBu4A/VeO5L8umNwdMAHIzg6viWP2dbwBvWwnYSgg
5x8TjevkkO7S6Vow6b9ySoGLJuFV5K7Mo7hOAPQA4ekXUBLyyujvj5dhrYWwq3ybiP9aRF0b4D9o
gh33waBRFOOgZm/4dHIjNjs+yASLN/Brk5TuNjQOmAeWQJyEpDAaSWtlBqd1qSYTVgsovCkTEFl+
Kqa1QXOAy/HtHWk2NwvMCuiEHQD88ORPSA3Ab4n5Gj/7/QlrX3I5eRkTmkmfBb+UipXhGPeSVgkl
jyAI+VCThJJhsqTIJrjzEXoeXWG6v2ShzBmZpa89j6jP46C62nAnppw+DLwI15yVm80Vri7RPaYU
2O1Yar5N4uT16B+y7RhPsW8YfTPDRL34CD6o+bS3Q+hnyHdHTGtJyG0W82bDKuAXCcpGeEqbnPDM
hiPgsgRY1qCyCcsPnz4Ijle8ks+B1xU3RXKRhkubmV7cRh4udUZMEwjERsQ/fpyO1Qol62Bo1P+o
w/JCf1ramtLekhnSZnoiNAvhhSdFe9qa7iSMciBeKGozbtR/NucVllvBZyvsp3TrXAGxyLuw8jZa
HwVEdt3uQJtW4jKXNN18aQvBRnVkNWzsXRzyrjw2Pvymy4I10BeoXKTV49IR6LzwSHjGsjYTtjHr
HfQJV0ESLyh4lvHeo9lMB5br6liIRtvCk2HRivtglx3a5dSMFq4rKvpQbSG68cRk6bzAb0Iqkk3y
/+mx0BRFcZx0ufuEPlaKrBnBJZDk/aoHCGj8fUINrAinEgt43NxVIkm0wPQgsrkm+MpgYZYCr5F3
5GUCRmJHuHgULwaLKILR5vcnS7lyEsZIPrP8igamZfOD7U36QMfWlw0oj/Gv7vEbf+j+8WGNIFUP
f++BCrLpyLOfYs5Eu8ted1fYk925cXI35PZxF2CRlYSHvXf3jaANLavfdtp8qXyxbF7Z+3KiyXKD
by07mlvKH0mHJKA8Qg4xloEkq1yqAaMLIDyjmw9+qwUobkY8PAi6NqzP6dSg5SxLkz1PDON28YIL
u2E6laUppA9CDTClL50yOehZToREVof8lDeVM1fa01QUjOzYL4ITByoCcnQp0ZyUSKBWCccTS0q+
CqQC3uxMW6TRREEqh9ky5M90HYnVLzYMDXfWEMBkiE6bGquaD8clJCwibt8GhgmQl0ReAmKBSMMo
OUzksuIYSVCWM1dMjJH7BAJKEkWwXUxqAHYCPgLo79BYZ7ffu7m34XMBdXPgfEhsljtGpIVjwO2W
b3fhnvGt5c7Ix+Pc4JPIfTgpYcHLAcM3llt/77bVdQb40n74vC+5AZ+XPOL3F3TpbSPYR49uu586
HTYUoHru58+e3WSN/G4ry49vriN75zRQed97jWHLOXNoNaOrc0ejVCh7H/VwTkHpNNZvF+IWG+O4
o/3/iwgSGeQ0SzHcNKGhv9iYKRWZGHFqSKjdgv2w6OXjypZ/bbjsPpEaFceW31ass8nKo38JCjTd
j/3L+ONI8Hk5l+DY1/9ahcSrj8qDdnRHm+bhSKJr8utpX3r7gG4vWxR5erURYqvsx2THFZGzMebQ
FEatssanf/wo7NIpnaethbWBFsryl+Oc/Sk/5RNru7Ynn5PZWxnWvbuDPAs3oB42vXrYfRN4mjFk
Lo6uumK6s5DWs1zVReM3iPYeRmZs1QEa4hiyM+TgYt0V/H0YbrwnF+ogz1ruuZ2s9YXbVC6hSO6A
/JPc1yfxtYC0yhjBmXJQ8s9f5Fe54P+fUu60Fv+eSyL5Y4uIKjF1H0icfbqlkkyVvWvY2cqwO709
y2ofyQ2RucuTXGUjAwuW4IaNj9/P73GSjBCLxWTyQRLDIvRSxyQWaoy6HWNYWhrJSTcFo2kAQg06
wSmSbZm5F1ZRRraCdrAtx1kXhnXI0gWFYW/kIODpMIEhXrHT2awsXn7xTRjRGYEsUH3Y7O89vost
oVrrS06sI6TOEiy4DZSBXOLDkbh/d069T/jgCdZDiNSA16bV7yhIYy28BBpCkpegQhcW5es1am7T
j8Mj0rFX1NRqgdLriqyDxzdteV+3HQtA+K3bbRr3TLPBeNWYpXecoyc4bUBXjLrB4q4G3H5RvRVD
JYRuVytOil+TI6MfIt0cXrNgTduuTTggDHBkMdSA44BaDn+cEDIk4CDhQgeL48Jnv3HnETZfaF6E
zu4i0pvq9Z187t0PBnH0r94dF3+8PMELUpQWwb8Ovl2ZM7/9mkBiRXO8zdjb26bucPsEbyETe/Bn
tMwYdeAOKcPxAz7U4pwuANosFBe0zMn5Xcc58ugYvra9uSjeDvfqBkrYNzmAXkjsr0oPbT/m+dy8
xYA7A4Z5gaCEdmaNFz3uvWp7HCKoX9poypp7dnVDdMuKkt1zfPZOAccnUkhWwSOihv9r1h2kjl91
2OdIO2R2VUUPvwPLDAwJ2cGaB432C19KTOvkDoGQ9JmFTFSn+k58CuSDfZLgCgaEaU5DtQ8uiyxO
Z5IhC/XqtpWllaDzUGfx8WqwZ1Z8k5KchXeakCjBjSN0Xqh7XTL+nCNlZwynX10Es6GcuE2McWAP
0Txi7bb7mxYpyAaRXjjy0ylKJaYNRmt385JQbC4kPDOxNe1nw9284bJgj2N/uYNWOpIPcKbI1Rx0
/EX6/dar+8zmjoMc6RfYhpTV6IdIkk9gzqPUaWMV5VyIDaKAUV883XMh4amBeS3L073KHC367Orq
CbCGwHn+WosX1gOZF9USbrQtawmhVmn+pZPvADUypug0lzbXZvBY5aWNJBZlU5ymfDa9ihgR2sn/
ydIu11w+XXw9gWfSm7aWqv2k7RRoLls1pIKHfkLN+R1e/Qrcdj9Xd4aX6cUGgcWHxVBKRn4Fwc/7
Hl0TB26rlpyC6kTVsdesjE2OlUeQTd8cb3/VfO+9TOvNOZaSQdCFMOO0dE+qeMUmVqEwSbov3M89
hHpHBB28zJglR590yLGCLGyvU3qt8Dd6Y8lJjtaiQGJh/mHhLUx9opyRNJGM+k1NL9JSS1v8BiRq
CJvr14ghul0HrVn2do9YZkOkBKkKhkzlOFi8XOGNo5TUgAXIP95Uxc1rDTiDkWxiTHIAS+rUDFVV
Duf4lY+cf/5SHBys2mNu7LtT84n+7N95iu91w/rLx39IO1fqRcsQl5SnX4xJRFEM7udjcUx9kICo
854vufIzr4GMBy/LVuApbFP1a7iY9gv6Zenmh+Gm2bHFkIP+2J8mc/Ymkz9a8jjJgDCUJ6wP2Vkt
7urFj5sNVtarASESqT3G4XQaSvf3loKoaxOb3V0V0Y7yZLL+0DjSuyj10Veku2blj0Ga/hktpxVh
zXqLa4WTI/CYLrVCbTJAXx9UcrvFO+QMeE33Gc09sjZyiQdTc3ahKCvhFKs/B2Qf2bxjOtLsOjqy
2BhWYiO3251r8KFcJlH8C1uWUWLFMNinxcTLScZEauzOe5FEgu1gy7KOJX2ql2xeYIXUHpfcrqN/
b2/Q7+VVX5uk79IAYnfBKs8DTSvSiMwlITEiZSEkg5dsftIneom8zMCxASc09H6dXH1GsI+7eN0s
pi+p0Z4TstP/J9bhirIzs2NgN6vWkwAAso75aQjiQFrCbKaaraGg6BzWl5g9XrXUm6DmCtn1Dpzf
DFGI5u8lUO1EqJ/OM2dj8lr5id+Z73QgB27CV9VsWlUXWWmZ+4tbXFAtIC1GpKhrzA8NmjifvXv1
eQ4a3QjrdQLRoXKt14SQppreJ/dJN4yO9V0/SOJa0btBqXedQRc3GGarF5/yLTCImAnapC7TvSqG
0sik+qCuY0gckCYVxtSa6TN42TP5eGWMPFqaeooBFMBNBFZnPwbU/G24zhxjgdeAMeUAILVLN4xi
md5KcoCAxvyuS1VWXkIUqP0NUeNFcqlj8TtlzbXVY3XGmothvek8VvBkPxh/c2s6jS5DST5sZ7hD
qGPKdkJHlRPQrr4zzGMKTh0k0M8wB5YIRd5V4xkYvTLeq8+kRGS+x8kW3Nt2xOGOoB+QUdBKGHdZ
9pMHjGHxh35NKJVzc0QbLWM9aABM9rmdQx/rdXRicSW7EUk46UEST0lZgFDk5EWfXO0QrKSlhGIg
QazWQ/WuAHoQlRCQx+5idQEqq8/GKySML+MagqhOe7p6fcP9H75SAW5BdzATKUbq0gmph5ghayoS
Kf/V9WfdWIKNtdoxOaskeDLywAWNtBoj6utSEs2zKO+/g4a9iLJRx4p0MAmLFLfDr6COrnCpSDGs
zXN+tg47EBFHShpCyjvMpaZyQSlPqAr1DT2/GL2Djn0U54hvFpa+8eQoa7ElqCCKl+w7eneXDOEz
gmAurCFWMAc5jGyk+/hZTYijLFFO3LvOnlU7USh4dc0g36JhsaVPSChAsME2IVorfUO//E3Yy68W
61O0/LGWLj+WsS56p/F9qSnElFdl/9jdY0DHvUJ/k6HSwcbT7GLfFx2Z6Q2O+BrEK73ijLQWgDO6
q89brZ4QyXSoqFCsyEJE5ZfGLwnQwUEeNqkzMY4NTOeLpyoSXpQPGNF9QBoE92g8KEfMFpaL1wM3
nwbK3vjucaR0mk7z7LS80nABu0EvjV4OpcWiGC6i2hrAxYdUtdGaSHcCzQc5lLhruY8IBoqrnIYI
rgb1HYZVmhroPVYo9AQkh8MTdLs3V0HueY80jhkrqPXbYn5JqhbnbsNvYPLIQoJ+sSefgNfHoAZj
oXcXDkOGYRUZaEwGejQxRjovkBPGh8hqWIHeO8BKYGAk+LMpTfs2JURU/eGpWPSyfo3l4T5Zhph8
d2Xh8lRISilkn38Udi6HA9P+MrU2HNSxwfXQBPjgl0umRTwABOZ3AgLdky4demwE7M58D8Pi5rVX
zVUxyTn5iF5IpzOJtYp9YIi2FSAGYFZhY1pYuQh+nOIvIBif19yU5hOG3pPwCQ5BICWToo52nXtj
bPDqbgyZh0ANIPnKHSPDTRr9bSkragAMmrUQVvPLfoAlWR4CMHU96CG05krbQClR95AReAp6GUJn
ZoPI1Ejn+QplHgMhVTccPD20fkY8MtRdd5jwLAEITIUfdLMOY0FmwajeIf71CE71gY4lC2iFF+3i
8Kl795dnvi0ULenNXcfL5WszAZ2whKrb588tjS6jhqEEl0xDsTC7jYsD1OfwjDUb1YwW7K9UhPXq
muJsEJTSkFPmBna8tSLRXPbLs5rf0EDuBOg+/0G4naOJfO2V3+Eb/KIMFy5WCSsdfY8b/BBcEWaT
W5wyep9cN18meIzFWpSRd/XoNdtgxBHCe9lljYkSrNUh2ir23UWw4WgXEb0XwVtwxqGBsctqKpGh
A3pQ7eYAS90PoR9iOXGPid00m3WflKnoyNFMaoeDc6Eyn6r44+yHlU3egxYdwnMna9qBzXB1DKpv
dNc9Q++bvI0qjUgj0/mO2tR9HMR+E6l6BzRjzU+DTh9LjYZ7W2XbV1VZt2PctosngIYzZpZxBuUw
n4KAYMItiLCi7oQOF5mD3syXtegbr2G5iu1afV7PwYhDgZFNdaYpdrM5IPGSo1ymbzd4WER8Ciam
3PYRfDIUXrQa+Qk1h7urdZHgOCa4EzD/ZgJOYfX175P69vj2jxlh6Orx9/CmUuoIe5zefl6K7MsH
oacYNKx38uq/2jhf2BxBI2y/3nYz7OgqG9HaQCTi0m15Wthho3aQ0XfSkGBHVmg9E91enA/KrTb4
lpurQK5gXADXsn7fV8JC76Oi41KaIek3wo7D9C+mb1p7zUa4/m1jjfIsQ3nHariSaNeYjWttrMn0
1YA4VLMwxqVb8UWKvP8cNlXtD9cSzq5aKr4CGWe4OMvw0eZNdezexW5vYWL9Nsoyq7UroKW/7eKb
LF59TYxTTmggbPSzahgOlzLVMneQ+RxUb/vjDPL5Pqduae06VuOsOPPe1PYF4vmaat95y3yo7apK
UZEb+FAr46geqtrU292mwiliXiP+eadhs63aJuX9i0hcSzCcqEelo+Oa6Zzv6lQfakzHaGa6md+e
UsPGBMTwC2WcLvrRg6llrDB9gdxK9dpQr20AsfxmnzSlHbvlzcXkaowNwyoHsAS4DJe3FuIXyEsY
Ab5PrH0wEkk50XhZbgvDG8rBzw0M1nFRubru57bo1D2294iXn9y7d1xcbjwH67s6bwnrBHueXwcZ
BUwWxIuyvGHlCFIGLzKCDDodT34Z9UAPWXvL9GBVo7wr0q4HKkLqK+aBT1AIEYioJCMfvOcDKjny
E93fiTCDneg0YPKblyksltMr8YAZ7pihryA6MFDGN51acq8oSNx6x7pTpbktNnE7mD8qq197uNiV
w9C9JknzBlZEmyFp9fbP9R8l88OmzF3jzRSciIYwARrmxz/uFecc0gwd+G39d9/f30dP72twQV7a
BW4O0I+ZC3gTBlmipspwtw+SbtSfoQBMUXFiPKke+HTv5tWOQaUYXCJzfrFnjZh/e0LMevojjjx9
JvcPfb5V2+a/udf0bdjAnOFbbbPF7Iw2GURs2hzc9MypOSxSzuLvH2OUIaRN8FBFl914tra1EgZH
GoygPLZzr8b3wM7GReXaOmOqlwkH/hjVVIfWm7pxfuc4sdvbRsdefzYcMcDCkKfQQUG0saJ6Lyct
MI7dSc0Da2+hgChkOSDZ4AEmOiNVUHBw0NatvzlTtCZzf8CEc2eLvGeNze4GVsAVe7yOEGBVSxzB
1HsBSIiDgdQJeCXolclXx4Wdr6ztmD3V3eLOG6OEzu+lMNZErJrLAbZ05u1Q1FbaDQgTNaywN9YF
cCdnCxcbMI9/AnZmNUxr653wqsNLV5BG1buXvoiBBWgQIJJr+G5rJ1MGPFvAdkcPQUu+FwIT/Rt8
OUxP/GYRHSrFIZehaKhQkEDnh6oL+tisfbfzqZFyLF6mjsAuABe9AvALSJfVhLpQi+UQlvDdrjjK
M9MLq9GJR3pi4hmaR0cmD+B16fNLVz0li1K3TO0eBxd5aumgV1SU3ys1EsmptC0NclQRmKe0uyd3
/OU8WvHaxafCg9zYjCjpaBR0SH6wWLKMvUOszWK0OZBLqejkPpw0ApHITqGw7nBYUTREg053UPRA
FlM91BrW9YW0FrNn9cGhrf+bBdVXKLuTY1rfxUcAHXTrk3JGxQrIiuyHQcN98Ene/QMmg4IrfIw/
NjBSnk2cNp1ZI0Ts4tHD2QITejBYUKBPb3uv4e1r53UfU9hZLTJyMDl4YTQtDBQOQd0E5nfa1ZP1
rQ4Ckhn7nqTGNTION+Myv5xcQ2BRpcNZQOvuc7LwPkh1Wg8lgRKXsIoCUeRRrPf6Q5O80HAMDCWZ
zZ5kvfQDoU0CW5OzMchE3YW2I61FOe8y65Iw7iLcrwa3ZCxuu9v2pl36qFkg3vJyZ6D4QFDexy/y
ps7ZmfXZ3tlZdnhqpe+upCrkT9DkgWClg5lVhaYz9AAE3hdfNL6HGu0Gepz61U5t/A5rDu6/3nFC
gD1VEG74PGx1cIeV815llu4/6LqDT1XE9QxiL0IPRzrZ2LG4Vemsbu4lpzSieZYeZw33sTxtVu3p
4Dbg3NkSKFpq1Mw2Z+8mlzfcJ6NjtG2ScIrnNbBGsIKl+BICbmg22GP4Vr6Ft1vO140Pe0w3LfCg
bKWR8KTH41dUbfY8W+uN+bjeXZn0WCUP15HY5g9kTwdKBxYUA4MmIwXtMtS8+465KCf5CfN2hBOl
CyiTB5OtgLaS93JAIsjXXjaLzhqvPmW6le481H3B7ViM8O3e4jcw1EqLON+8R0/Tnt1Lsdl8IH0v
4tLYQw+/JGFa0LK/HfsAwbEVNAnd8KfkLDsN0uGobb+e3POnT4iEVwyrjkKaTOPOQ8fnUXNTu1X5
wf90it53dnPzpDq445yzrmE9a/ZJJPbGo3aNWGs+8GAj2RTFf4qc+0SsWK7xl9PMQvGFnb7gaAaU
yjM8Re1ge5tBBISMQNatencoj6+hh+f4qGkSx0ta14dhVvkG52jbbYFDLKMO1gbQGW3jDBWwOW9f
1AjG6h5ncJG8uF57xwndfKL6J9tiUfn/BIbfDjs3um9xqKTQInvkHMjdJ30olFWQC8niS2d8q9yt
/rGF9Len1ODKxl+xiWXhteaHZp8nlXvX02qLskvlt3JHoJwRVjLrk/k71NedwrS0wfCGMjNj1XFV
Tt+X0Gshvec2dAIMKFCIayiFmFZ9OBrery5/2x5iD/oBcwibjE5/B+cAdf3+NXT/cLeOr/ic97kB
ImNi1uEL5gq7J901nJZd5o6Xo8uFVYHAakQl/hpAGz6Pke69Wa8mYZWfwD98juA7WIk3aYBRH7+f
IGbJTlXjyqGQz1IxyM7IocBzcZHOCBr6239e/XRerUbvhrpGVKM5qSwl6fdmkzrdOkh0dFIbwC2b
EWhrg0K98fBelJEoSr8gKslAwx5zPXu7fuWJnAThilHfBknMhBOfBBmTMdXZKyNsvbsP8o5+rSA9
KfEbAUnP1ivoM19ngFFZ7mXNP9EQbHJ7PtfeaEsSPt6OrxOCQ+UXx/jpd0YozNjs5CZCSJi0k3Jy
vU0EijFlKETn/vgMUT9oZk6rhrGQGfXWMCm1zEZmhuofAA7rscMzsi8HXAKtoCViKs/D4DB5YTta
+fXKP3u1+6zWp9j2cb84hHissSNDfba3sVA9bouDmwbFisxEGaMhjjxIJey472IZMz9+kpdNgEwH
6WHyVkZs3CAhn3YPmoUoLPF9/UvHvvmfOSjtq+ncZtpFbVN+ZVwDp5Fzjq4ZrP87YxAb+WKjck8Q
tVmvXwsnLVRulC5OR7UWcYIVntqniiil+0+cW6DpEmhmOgVd3gzSnGfEV7zpRli8My7Re/xneZer
Nz4ePX12QflInJX3LQZCZSTutKWI35AhiZBNzQgpiw+UaHnbbV8mbaNXWxoVikDVR912s8IEVJ/L
+QdslBanjBKNObNpQLmSu+AeARK1nVvH6Ol7JENkDnNRrNjDb40bTsN5SwFNRpsjuqg792EdHTdZ
0gLwavp1puXYGbv17hFUFjHT/3SBowDUZVzplbOTRxfaMQJse3y+9bvZ1y5B5oKeE8DZwb7KTIfs
uVAXUx0PXogO8gGEaQ7Dr+jXe1jhWO1ZWlP7h5TZJtNq3W65GG7Nmw//oSG59FWOtiYxlJ31VmvG
GoCk//9k/9nC+aTssOfz2XANwHsI3RcXYkFl7peix8Gzh2r8tKC4tkjHCIZUBpT3T0miLBJ1fpcv
oV8qCXLpmot3eAgemFXxbnxNDTi7QNpRYACQh9hY0Ih/L97KOdamwIWxTCy9PK0trWx7j6undMiI
iPyU/78Sj1nIjVXujhvUMzIz5FW87s07wGZu2f/fayiJ5Z53O0xEPerZJVWWfDYYoHQUjFlIRLCn
/+w+u825MGW1eRYZzCmZVPZavf2sXal6kJJ7wrn94hWBPXRUhTc+Ndg9azbvwWcFrk1PKkZvoceK
4KLnQCj7oLng7kPtR6YOSaI3vR4hT7S4lchzNEIUmT3UmtiH/Bx5olI6x9wFSqk8AbmJvOL/Y4Er
/P9L5ZF94FoexiQkQnxti5dzJSZgNEvIY0ok8wyPkx8kIiRM+SpJwcl0UZN82WznL59jJu/eRy5n
jlKSfFbBo83BiXEBs/Ww4TUAm4HtgVFKC4Pahv+xzEHJQyEF3sbCkAf8/+PJt5WFJH9TunziB28s
eFK5DPn8X4XQCI0u3g2uFd8FWZufW638/qYEQVAyRAVUQVx4hkNoAvzg9QIlA5r9RO5DdCctLhjw
GUy/nTVkcfW4zSI0wIuhAgp4hQKUMQiNIAbajLTfYF0ZboPxPMJcvdq68wZoj7tvH6qV0KiHfYcC
D4Dd1UI1gd3ScECZzvs9vrvksdzf2exhV9j8NjkvhftPisi3AjUnODmYDehUUwFTHCAFwI8fC7kP
rk+kI/piC85VyDO20Duhx9eJAMgRargi+OUsgxkk9o7jrUXVHCwd8mNqtF5DJRGuBIBu0CKsKpTQ
kC8MgBSOtkOw47Oe5VmBCx6McE8mgZQz6hyIybKOAPE6TPUBdfkA9fwdWpgx4CKZ44I5iqcbYI0m
Wdof+KcQMZ8UkBYzRNqEffTw8FqiaoHzQ/d08hXFGYOIQVf0OPheFcAiWlmIzp8s9rlUjnPu+VMw
ShlgshhAkigJM60CL8hzqJq0CvFF8PMJINYkZvbnODP46zTFgEqKkASPBwujuWnfcrAcMZM0xC/x
F5iE83swh0Qt5SkMvmRCj0sxj0t4qIhL7dklkHioYsCI1E0r+xI2EXRv2pu4MSA3bQHtZHDPg4Ck
mP4tYVrILCsPj1iIgu024A/LdLykYxIltHVpay4SX6MBzGyV7m5Gbib/j3bjBo49yMqYmQvD5ziZ
NP1PYL5Vwc+EKaENpomZOD4MjKzUUSbyzP/9yXWog0/HkAkQAN/6rW7wyUAG7v27GRZHOrJjPgB4
NpKVC0u2OjotIb2hyQGqilja3XELaSbfFENhLtxsDc/0mxHAlRVe3Vz9xod9S1V3/HsMkWFI9vRn
yxlyX5lP5wV0d1fjAXbgFQgbEacsRv3uBy9XNok4SzSOGBFj2Ld3Gqj4kpa5dGgu2LsALPiBsJ5N
TsG0D/y8xjpqUrCw1+kpMj8ePLg7NzBnvxGTgCUFZdYA85MuUlp9AKO8W1DT6XVRxnaoZ4EG0A78
O06nKdAXVbggyqqcm8fQHu4tzTenBtOK83J3slpvd12xWcr5qPUYDEcFhU+FFi7Np1pM77+pcOV+
S/BzvoU1+zZdMzoQrmnEzppzjg50Ipmn0kpskdqTWYwKX8TA0YOn+h4DtTv+tfych9Oq+pPjH88e
08CGtdddWkj1b6/pt2nlStX89ArYG8jTbJkRFOqRuk+vtg9P++AA7MX5vFzzBtYjpwO3rd/84k1y
x4wVmuLuu0UorNMNofXv6jOGBmHjYWEq6ddKVEahDmB8iTs3xip0OoM7t8KrX6I90CEmAS83Wx8e
PCaka4uj3ex+7xZPJ9kwKQbNiMk0YMWYR1miphyVHAWIk8zTP2Qxzxjiel+zX28Qnmj/twww93zg
rMSJg0gpi8Rnyt4eZbYPaWhHvxwoA+BI8LjcUg47kyMaaVnKsHpNQlOHIC9HR9sqe58nT8qjOsaP
c5Ka6+/0SUvGKhEGEjLx11nm5MFh/1F5NF4oo8/zTH0S0fyFKbCHHSv4QQk07RXIAPi/9Up99t02
UqEPVq/7VJ1G8G0EBeqJY/Q+b30aL+aX5px+UCUAmO2n/EPz03BYBdLhIrazD9glv14UqHsZJYIF
GbEZAj3gndA50gfYPwLKpcNqCQJIu6ku8fC+XAyqIS1opk3STtYrsENA4wRO1f2D4S5Y73TEwHeO
8gqkUfSDkW7YiGQcymLzL8S//UhzUQ5lYc4Jh3uMxWnWTvdqoCmXAbCmDv47WL0ist0ZyQv57mjk
mWo94wh3lJhKGaqzY2gNkaGPABkNz16vU/fEAAjmJDt4ieX7UadyMtXo6I1SIf95L3aO2raQ8DxP
EK+kRt5La40U1TL6iM+gyHLUeGhVODy9enc5dX6kzN6MdgZNkaf/BsPFG9E7ELcM4iVRtb5CZ7bd
v+O/wI3kWbFPIETAki5PKGI51VtoWtnmi/YA5FE4Eqie6BGKpXQgDk0H68yE7IPhvjKYlSMHUX5R
hLgGeT9fzi5oRSAnxO6+dD222nx0VtUKcJjJIQgKDZEKxrMd+KY8QBYMoH3MFIQUJMRr7zvyAskM
KXixU0fVRWRuvNG6Bxvn3cc4AnhlTKetNuYcPPCI+OLjEEp+jPcNXb61N2KUgu67OKsHWKZf1ZFQ
IX1XayYHE509Npq0rGviDbRj54MGEbHy0moVCqAAuEjaCYMgorVvwyDqVrXAsKcACQ8C9ayNBaWa
rbrcyuSp+EhCxqKiCFCMQYzoMgH7L9BUvI/YcYy9QYfjJ8chBK+FvIKgNhc5WXKQY2+G/lOPsmwm
CQ9KUnJmCjQEg0zOecbffE4XcjNWeEBSEsqOvnLEsUGPv9xoCpYRFdJ2Szv68QrXGMRYcjXsf5Yh
9BqOGgVLo48UV9QDEwjkWRQjyKVghCwdZ1gnj6eTR74olI3ExwOAhAqiAIhpHFgolLjbWCkA9Fm8
h/U6ugspbDHOLeZysZZZHJsJ0cFhjYHjqFtbPoSo4zN398BCZ4DWUOp8yJHTYUAvW0wDKMuFYFeT
L3kkn8Dpn6ZzMkWoH6hoAKV9kR2lXckI0ba8Oh/6i7QWhfpCHQqUoJ6JoHfBDdmk4JFmu/3LF1QJ
M+AdHqEFrmYvHJra4WNQYli7ZPNd6A8X5CVXajoQVguYp1jaoUXRmz3o9IgYeji5LEgONiiVbIRO
wnPtv6d92EmczPyDpDPwBYjJl/CVhPiAfCrr1XvSNPAeaMzP8QBG9Zd8wbnscPVpWkyiQETeVhXV
pPdCCYfbImAefCkmzuzhesTTMDnYnXmWcH82m3sXx/Bpc0SW4Yt7mAlx2hzV6ThYr46XIplE78nu
fxcA9wELspUy97PiKTer4Q3nVE53etW8HaLsudfK47KaGkwRQUqBMulCdfGTBnRY5D83AoM4C8Og
sPclOAENh2Bijq014k7DYm4qcv4c3Br4WNPWDUH9ZFazNa4vDPtPcD7PH9jjxflvHkg8OxwwIsQT
wwnhnIsTUkO+jbX5y+EXCUIzEsxr2d9zOAKkObV9hnr+fdSxzv0oMgZA0XXSLJCe1kYeNmCZ2mCx
AGqiQa0E4WsZjPfsa2aZ9d6ZYpvLovlQV5c7cO596aCoTA5qGYCRD4pSetxSKUeyTKH7GMQrA8gi
tYABVnR03ncvGNSenMa9y+zko1HPt7Gr6l8DqbhEnGn9jjkane3FXyMpQDWkt3Hvwx1A5M8//Hcl
BTaFzgMK2d3+VjZiPccPbTwH0D3STQBv21lXd8gLzowqvTNML6bbLfyqwRy8CXROglvZkSV1tMlU
b6qI0o48dyQv6IozYQTtUimTEgwFLrrZMHAwAPsqwUSx0pqiTiKJtAZRtqfHuEawyDh1mdmoUgBr
SZKRmiOcCMfoP6LLNxCDDRMU6Fkr+eQnqAYD+E9ovo1ex8pGi0hzVuM67V57rxbgeZqhTCQElc5q
gS2RK5g+UwYWDENRdlBdKQ6mIJ/vd8WAdV06UcSD5tYPo0XdRH34vqBHVEYGPX3T15aMeT8sOYCT
YrLWh7EPZbqa5BxHBg00D4r/FBXuNpps+4yy8u0YgCw6X793JF4iYDlDE++15tZ34t6Muopemzdq
9daI5FBrO+B2fVKhBM3NZThHjbWNTFB4fNCu6uJn/BiTlZxMheBIDomBYcSXsZfGBFCdG8Omuz9E
5CPL8LuYwKUBNEtgkRQSnacZyc1qR8hTfG6pCi806Tm2TSdjEh/cJ2JRMjpAwfI9ECCyjBxoWagY
E2lRDVj2ZvCceZSUqIKcFA8jr2WtaZ9/44yqWWZ1dfuToPcY8PeicNnmr8LGBAYHIEPa8kYCQ4tj
Be4pdG6wmsebI7wyzhIMj+F9wLO8QwFhxueDqCedIZtXMBZtIgSlEQMhl9O0ARHlXIkkF6xTDvt3
WDgfpk4K7UxkwHv1YTomGUFt7eqJwJi0fTskjk9rdu3NmtZPHzlAda7XgxVGu+tXu0CDuXOYz19r
3rOvLjA0LWcLNY0+TTPwmM8Y3k9GNiH5yCzO8IRjkW8/NL7kO5wkfGo4kCTBwNnPUN/8h7+JD4ML
RwiRRZCnkW5HgOwleIAy6oLm6yowLJPle8kyl5Smae04pXhjNARE81wUGngiZBpgCw8c2hoZJXV4
YQOpW3NMd22STOX0CvI9PaQPEKqazZyZMzFUuPTsrR/mkvNDthF+J6gH7R3xPJvPMYjp0uwQ8qa/
+YymUkoCGrLq5PJxHsVt8BEIHNMJcebObN1GT/TgNTD6dJR82h37OLM2ykZEsVI/Cy+8XsA0BcBp
p9mOHCSnGv19NoTh8BfDqgqO0lsSYYuiDrgmEDqh1mDFoRLEOaVPQ78Q2inCnlMbelfdiQDzdadI
T2Yo4dZZz0zGWcFLKbXZ0b49UQJF4oKFC73B4wPDtp3QRoSmAkQdsQSOPueeTHYHALNSqB7W1Buv
h0r4pqQZQGCwi5BTaM+FbzfG5nMhUQORlyW7a3JY51TM2oxKdJDT1GG+SZVqq/OcfKjuOl4v39F8
Myw2hMnkncnRHAEZDnTUpJdrbYiHcemuTTQwiF5QlNv0XKmvaYHQipgs59kQuX/vC54aevCv1ieL
4kAtM5omWpdMr0NLL12ym2HudMWhDSzsZ8bH1ZGq5CFTQaNEJkRCkOqSFLL2uvr4bDUIcJJ+7OE5
4T27OyY3QlYmX5G5pmRtPDLW5gs+X3mCVEPyB5HGxjiL5jBRmPQh/dDKaNSgcYLbhCLOrFZDhQ8G
OvEqSWJ6wWQHfp6h0XXxbsy7+UQU9/jacK9f1JTG9PAAwzumHGsqRJ0SOTHkGzR9OEA0UJ0zmCuy
638sndmyqkoShp+ICMQBuGUoEHBABIcbw71UFGdxfvr+0tPdHbtPnL2WAxRVmX/+A1Tv3z5yXolG
d/Yb927DM6ICJ/drw/OPQ7Jm25aL/4YciQIwcKB6Oc3AR/ZB3qHpMWL+UanZNn4mmKyMgwv5NGS8
zLprgREEYo5N8AyXGLrnltIzlqmzAXegE7wyEcYipLa4Lbi8LuFgAMPMwLbZRmO+L4cJ+xeysUV/
1exyrhSSCje9k8yATBmd0se/qzNJmj0iko9wpIU8bTCodGF/o4L+nkZQy8OsrfHZbh0XnOMoSefc
R4c4blmInX9MGaWBbFjEoqDCA3XpiWqdIpc5F9K7zWsiSLv9Yo2zJlINyrnP3sTX2a63koWb4nGd
otkAqufL8QTQ/7KJRJSGmJ5kpnDxO2eUf3TwFbwJ6VIeDqHF36x4tRTDtsRMJ2eGPYCEL2y5HIZC
o1EZjc8RVMVI8g5szo21Aw+sBeoNKwTLZAa+Ewp3duhls2hwtuohB2bN7e884WHUciyssSRiMqeq
qPmJmgxEYDjWTr3CF2l137nbkO790+X7v/0cE+gFRkYkzox3zEoUAVJA45Y016SS/1I7Xquzd4hA
ohQZKSF2F9cJSizdbe5QEZtv8fWg8BfyZHScPdOcgrbmaKGLqu7zbfr6x4PAzeG/nzRuVThCaoqq
nOQd5SNvRySNE8/N2cacd/nrJaqHObcKtrbuIJ03GGxw/G1D+ILL/kn3vw2cvMg6EFLODMwbUBbd
hwACvhzPolAEgKKxYC+hH8vfGCsBheFEBhsJtx7uqTjwtcLLkqLM+MPl5ZCxHiEDHBq9R2K3oS3+
bR83d5ZUS4jmXuegQNM5SwU1PRS06PAn/c70OrajZYvYXiGWIss4s8NcmtQEkELqi2d8E2gu00YP
bkr/26Phq+ZAIIZfQZpiAxyQicl2jcX4Kb1CeZ225cl80yxxl5Y/5Ai4yYnsB6QTssUYnNt8p1qK
BCBNmhFIEdAO/Ntj9NpJdJpF6EegoblxmOAwnTz6f28kpe7tphBTKG2p2aDsVBBvl2wn8ZKlyVzC
cFmCi/ctjjaCHcH6ZCNe3qhVZzZzJd4mujBd5FZsQ9wq+/hXySdl0wATukhxqVNSvCaiURJQ997H
AAp+kfidYd2MbradvMao2LMzBM5DTuBfPSkHmqdPqHnXLsFyOLW34IvIMI40oSVflNOkNnz8HMLX
YEm8fVl7Ygu9nN1whFh2FMmiFlgSUXX5AvbSFmjWHpaewV4EfuH6lyUoiit5zlSoCpQYhSQGuNpk
8CtfzwU+OBRN7Jd493Frfqw1YvZqtM9Gj5+HU92bC1exHAmhUSPp2DkXULhd4eR0eou1SOZWdJ7w
air6ljMH22tSivCQrNFzBuOVg7T0oPKnGfsOJx0PF0BzN6oxjVgI5gNt4xQPq38thPVSY8kRhz8r
VLi/xIfMJf6xnxXuZYkNOek1ZfNVkhhJCwt2wNhJsPcc522157WGlzbeSwB3g0mzxXAOqPKGixJT
qYeQj29t9SZQafL37ZOggFkAsyJsGBOMwjkog+Sy5W+T2RJXDhi/Gw4bn7lwkmg55+sRU+JgLUEl
N14RnvgxHw0XieO4HVa8PO6Cz4eZFYvfCIcTzqRWX05O4rfoajGp4shDI7PiqITZix4duzn8qD2W
F7fRoPfgKmW8AEcc4Em2+Mfm6p1Q7Qgb/IUhGX90uJGn0OyueHw2TEKpXVAF/JR0njaD5g/cjxUV
JynpzlFrgsBmk7b66E/HYPVs3Tw9OB1Fxz/IYn2TZ3359AVrkpnl9Q+bFXeHHNgLXraDUzCePcRu
MQupyEOMWE7UXXxOrYvRN18D1KKj8nDzU/CVnohIV6yoaAdQx6ncBScYSFXORjfFiOxIPjO2UcGG
H6PxxnJcNjE/EcQ++531yAYzwR+RUZ8pyuhYeDfcH1eytERLvQL34XzZRIAyPom/rALC/DaWyS+J
IQTg+kZseziXxR5Prg7FJN+//lCjbrHy8Sq30cXfVlGeMMVZrEUcMH358+2qqbQBIZFF4+7GRvpo
RKK1vhHuxrQGGdAnZKhxJwR+N9irFs1Ig06IR+eiSMJo/TNIN/XFR8d2ucjcgt9bUElfL24hh7oo
MxbLMxYY7MGyZuTQz3ZqQ51a1KVTUEq1hwJVTzKh3ssYHDPFzcaTE0MDkucfsCiM2tD0DDWDuA5a
Io6+P0cuGRiG6GDEayI0ccGjIaNGThoB80xiyyQ1PGWpoDwYr7wXBMY1pTZF7ArccwUEcwlwDZNt
MUtm7x8FtB3QPJ04U3lEeHw3WCZ3fPHYpX+mylyxqKMMWywmQU4dpfSAWVrlvOQxy8grRE7K+twI
4c6gg6Efovi2CLCDIIgDEdJbeyhrRi7MTcGuIrQlQYXi7loBOw1lz9mZlyH0QOltpN8WcRVmB1JK
v3DsDLTk9Ey5aE+0YbqlPhdf3pDDLeP/wcWes6IJ3qKpFQrODU7YMPtdPXo23XYDO1QjsObcoCcO
jV4B7FRuQXTH/Rm1WTtKJgJbBbM6WUKR0Cm7l7AOWG48lzyN7gv2W5B1/vHlPBY93UnaHK7eA3qv
Xm8uRmhz05nLhqnraPMXuYHoz1tGNTwXMQYWnRe36oPEbrv32X9tFisb6YOSfZgtdjPr0f/c40PZ
zWpGYpfw9ZLBXhM3RLLZ6gBI5ERlxtRmoVGYUvNI5bv3ypvPFww+GQqGE6bTPhxHqfak1cj2HL0M
W26BLaf1VV0ZXqvv8qlhsOLnvwSP5jaUH/10l/vn7xiTsAJ0EKZUlPwy8xlxXcO6+He0FB+38Tfl
qTJu7hGHNlaq4X6Bq74zFFwll6rJcldWg6I0BJIEm+NlcpHkbo5Haj0PI0sZ3kEGOhb5RXcN5tdg
UxQZ/aP3FCcngE0WqhcCYSIX80znYXqH7keQFmAVpUZvkH34WQqGezz/qtY/3sJ9AEssYmzVZQp/
7Cb7blX2wEeYG4vl1ss7j8levqoj2zWV+ybKm0AFJKZQkn5vYlmUUGBRrAOF4MLXJjSYYfYhbnkt
XWFS3247gC30wjAKToSAp5xmOvm9f8SXw9YRHqbZZ+zBCLkZTPjaYONf36ejCAFyr3wLAF45M8R5
jh6UbQ/HcOxHf/5/jEDICHVBuXjUhLnik1QBuEWpA4BNQ4cRLM8LRTsdRgxuKXKhOKWnxvtyYm1/
DlMMU8SLB9SaPbeWB6JNIboK8SyBRQBOw3eUGAEe3N/xhfOJpCtJSAZH/tWTRvcTxLQnTGnwpNxA
heAaAWGATNvJuYJySxN4pyN+RUw7r0ckTqD9WJXQ3VN5EzbYh7VOemc3zsTyzQdOJC2gOvpD8a0V
uHcDSZhnwrlBUBZZEVAwVALT/eo0wA2X7U4k5z0CN7FLgCnJ/Nu1Ce+hoo0wJJ48mYiCr0QcBRAA
0i2wKwZPR6/PXpbcNkAMOTsjB6kDoMAp/uKsB/5DInnmuaG052lmKCjuvuIm7sZ8h0V6XSIqQ4r1
M0p6J+Co8/k9wVcby+7NRp4QJqk89dhSkafNdydBFoLnGE+lfWhOBsjhGIf1nt6UJhg4hSRDHEbZ
9XON2AAo5RL4WfkhHuu2h78cWI7mZHGMdZxOy6yD7hH66dGPyxI5+NIxb9ozcmQB2yC2ZzZ5Vgms
4Z3MVeQ2ARSLH2OPuUAalyjD2O/xZMZqQ4SKmvMcz6ULZ1tFGq08rhBUkMtOvFc40cWgqZ0dnbf6
trj5vw8NbhNmLTqTd9B0JdZw+fPuOgXY+PzkaYzsHO+wxReCvRlWAkISehe37ItDBpjm68uM8REc
m6rhdJYMGwH/KVFoVR6rLQnDecdWzx6YYj38JM8CNhbzWDzC/t4Sflx7OOnzaBFYOPskrsTeYvPG
KdOfHRFrUefLAm70obgF34UE5qH+uLqjtZBrHHj/Lnmu0EI6WFC6gH8u64rkZmItvCb2+ifyUG4M
2nlxoBYS1ieJkHmkiWVvwvlgBbGEht3HYxmfTrHQSFN8BSGarywQIUgG7Ax+0KCKdwN5kYhNi022
VDjoc0DxmNBi7ZmmBMT8TBjok2Ccu9xqAe7Q3bORiomXcHHYfUPssEDnQ0oH3DBnjLfB7nCdzTL+
AoKEaO6wH8LXG1dBYqVjTuxNA+8BRfftygMatHsBeBijv37/wKdJGa5w8smOifyUYSq6xzguwg1E
kf5Jug0QUdpfRn/sO4S1wBeSzwu/50KbIRtfh1keoGoaetxwoeyzUbls0ac+xR/jOS9trHhwxFuI
Y76B9fMOoY+inY2paSl93Zn1t8C5mZqdN2CgxnLO0S34etM1t+6k7LIXwLpLd2T3QVwA8vSDa4lD
+nrUrYPxaDF7O53h6MdA5Flm7dMbGTFIUcTa8APbHXWrrPmPQXSGHZkU0zAYMto3xnl3B5T2DdEV
yTFwAqQhyDSXEYZhfHaqkd9+++zzFTmRGOx9aFrIsesfcG4WkJiun6eowII0mfaUqQZcfoxsEKKH
Lp2tU3cxcJWgL9lPG/yB/yIbDQWd+NBMuWTYWHbF/J4uKcZ3hhMLCw+Taew+HQ9sxZ5yXPYoQjyP
TZrHIsquwCUbNnYqdFj4ZU+CimgSpFJc7f+tfhk2Llw70uBnZ5ohw2MPk0oZFTHeAkwWexmoo59A
5cI4WAKnmPiuu+RrYRS8NIssO2KDAfjaRxjgLy2VV+Bq7H4cgtZEXukEXovbJaumc3AGt0z963l3
FYcbViPwSrDsbIlEwd7HB4+OXt1M0nvAbmfmx1k22BuJ/ituQhVkcHkEJCSTmHoDu7UepTbUmO78
jli3iDMOibzPSKO/iLG25p54GC+Ir0uFIl2ZBo4nR1+RrcVxPBzSfsk4m6QC7oQ2mO4oE68+ufZh
rlMuhC6jNmJowW6x3OOkxC3u5ggiFYIYH01qR1ouhrOdPxiHMKuhtTNI504beCDQZ8gp+Q98ftLJ
JgyRXA/uvw0i3rrRNEDWx9TrzacTgw/K+JDez43YocV76yp9RXH1G4Nf3q0kLeD9RTEHcB/HqicC
9GP6g7c+e//qjls+pcsbyWPsFSsDTyTmpDNK5Cxk0rsh8VocbfHq02Lc+qfTSxmwapZ6dEimpDyn
GOhDuaQ/rb2gHbFt8tzj1euFvXiRQn7EGopNucBfgdkpqKQ0kebFYUwiFqFxG4TXQTez2RiS5+wj
1SNnM9lakCbLITAEqjUni2ifoLNR8Isd8QO64x1D8LzDgqd3yFJe/TnjJL45bHBmKjxIoRPfOG9T
IlLSXq+FGhUDMmwXpCcWAHlPJEiImS0LlC1RcuTlrTi7Icpw+n1SqSX0iEY34GhdhVwEnHsZhQoQ
eupO5/fxXE1NpzDpdUmy5eW/w0IiZeIPriJVd7od1378zSBcbUQe/VwTERmQ8UGdxzcXW6Z4upBx
m9yklY7AwaG0CGkZhE/5+Ye6dA/mBxjrAw+N+NIa6DGMSjoWnMLbKJ2wRKGrKHoxYnL4v9KdLFCv
QZfiL+t/AvjdZRuIeWoFYuF7mxAFqEI4wAhVWFrTHEgeZoTqxWc07fz+XEYL4lF17ffQtKw05Onb
of7gdknlgEEdeTpMY5bwf3JYFSCqnAfirjd4dueUDK43lU5M8HihJAjnKH+O+lBR4FsGcCrHe98Z
DSFRzprUk9jdMkEDmMUqRcocEKKHbzpeAWxLbZVliz7g1o9CVg+JJvQ1brDgjS5bmecV9cfFskrG
VXL4zOjF6egxVN2Eq6JE++YxE5WbKrdd/B+nuAB2B7jhUqQwQU/0kVAXik90n/KTjMlXHIwBzQf1
bT4LNDY+F/dYetqYgTk21SoFApDKTvMolHCBKKBecG3yvk+lBy37RqEv005pxkwsc8WDctlS7sHf
oHWMHOizsuKkU+bhwl9EHMj2Ic8h2zpem2xYksUlqdNMGaRFZ2ujTCKkHPAjJWcLD4G4dzI8jmGf
Z7Yxw2tCacpqBlAVcFLA6+34VOTj8BeINIZFfXM8vlpj2KYc02kZ3fZwoy/AdVZlw92Ao+DnD/PW
sXApxwKarCIhpS+YzgLqfhgFvwthZQgvpt2bAF/uA9gPw9s/NF5DJnitBsUsZQ6nEACLcGjNPPB5
Upc+IvJwN6AEsMebgrdnG9x7FFu+fxE/kV0b3aAY79eLQPdgr2kWRz7DDoiG1ehD6DTANB5T6Rtl
G/hak2MaWsiSzcmTvmUbST3PJJ2OVD1e2RUSmT2AWgl15B1QcEmPSD1fHGPK1AOdfdsp8YHjXIgb
M/ZMPIXI8ya35xVcKfCrfIPBCGMHAb2cuuEfglqoOyVuRO5mD/7gdmLmL8StT2DTuCvvGjIBYfIo
ETlS8P48WphesfJF5en2W1OeW3oMl+INZAjffo59Pnp6+hMjUmCW4MOlIqL9Mmp/+HYT5r30RG96
rnLWd4PhnwanyHZJv32APs58rmC6wsBaJiIp6GOYEQ6+fHn3q7sYbPuTLSVmIFUK5FpJRYnxV398
2KNuiuhaCv6MyBTUogdKLUqaBUVhMBSCbztnDuMJ9ioLuvGBh+Mn+p+Eq5dDLvoNc+PwhVyBJoea
HpOROaruAz2CPoqnLYBqjOjwjxtz2vZWshqalG/fgodJikhSa4Elbt35vo/kMgbHwWDdJ9J7SXAN
9wmjnpolqTK2SR6nAU0ebWNXClQebjJoQGYptYJRe0ROnB/oUyGjSsqv0LzSDYQgsOaQfgN7OLx3
X5xEuN/DkxKmS2/QjPEPmWM7yxi13fTE/G56XFoBPz3Fnh0jxtWDOejmDGGZdQuVP2myuwuvDmVq
ryP9naQm3RQdh+lsxzKFvfxRUb29RfT/b1Xo8MJYEdCALtBKDike0hsYXBwvdPrUqy2qmzvLguBF
GHJM/birwjRjS3a50ORtDdsn7+/mS1esBZxSGRm7qVcUEsrDBBMsEJ7Y28dYwmL669MDHAT8+oA9
FmB8ugnGlhQ/whsS1d0v9wuD+Ku/vznlRCeggwk0unvoFvRW+ZuRiKSlQFVgEJP+Ymt/RCQs2bl6
3yE3xg39/rCVTSZLIJRN6gHnY/QgekU0WAtYRscl9qrvv5cUIK2Rm+IptP0E8KNPa+bmFzHVx/QF
DhnqRYPVmnPXSGaiIqCcUgDRHFEnOmDObTdZELjKzkFJyQ/hkuTtJtyrU5NveZhKStgP/8H8bSMr
UerW3vyztPkYJ7FCi3tUX5xW7rLN0NerwvuIyo4aGtpaceRBAKYYpytcp/CK5mx+O0RuRNRnkKin
nM2xB+7OGcI/ciSmPWwHPfptShjZGkovbvXphDhDsCo4O0UdATFmZEZxxAA3YjG5/7oP/4kPRnyf
8V7d8wSU94CbBtO9t3D17Rku5kwoWOjYI7rU9i9Uc8qb3hShyYsLfjoHMMwHRyOtxgeuH2lXtNAE
KHNQUu2ldusH8DPC55G+ykFB5SBjv1dMOguGch7G4BkMY2btNp0A5enGjYDapDuko9jUE9QDuM1B
7INJCDhVqWzzfnhN9EBX3xrZSWWGdWGd/LqHD0Vm9M3ZBXN2vxUfC3jL3+kCr3w7AdvE8Yrp02Tb
4AzqXkq8X6sEo/5H7VrnaGsoC3ivCqi5FpcAsvmxuH2V2fYPTa89eETNQaf3JGIK3kv/O7V6rR7N
bdFgb5WUBXDsXUsMcYGM7GNCMVbemWZ7kz/9xd51ne4gtSJqn6FGXbBPMxd58+cxMPBkQsDeHqE1
ABf7Rru73xkYMEoH9a1bDq+rhQHpKGxhUHbwmrqvmcoafneq3obvyRdC2jkqe99W0Dihnes+IwZ3
iCA7JwhK0XNiJRdk3EXdRd++b0JT0GYHepx90DBUswz3GRYhoLPGNfg8VZVrVXBj8eyU+ezW59B+
hhVnqKEIkWho4Q4slIi3BJ70/htqsTGqctwbjgwTDdwCcL1r9RpdbXjrnVvhi+1jfsnt5BG9QTOG
x63ShjXf6NG11N10myca42aqD1+QGt7BseyebkE517H+rtTDUHfC0V5+8xpYMAnjmq16+Uqgixtu
Z6f2tjKrADUD/n8nQz0pTyz/ic7p4X33QUmCoOGjqajWd6x7Df+MgSDQaMthbs0M4toKG6+wWQVM
JwxXn9j0vD0uiN1xLR0y995yvhdlfoK2oT6TB41KXoNJvnwMpJgdzi6foBV2DB+TxBvyZj4rV9/7
Ysf2dveXECP9mljwN3JSfsS10W8gNxBhh2u03Pu89VRAEUgDQFJfuPhkfFJe8jg4PxiN7zWvZWMP
5t/mHUw2dEYoXrPb6VU4VBpMbfGbUY2Hu2DXTt6DVo3PgttJq/F9532n/KuGZ6v23aksbFy2Y25V
i5OuKy5zWtjxtfip7OxatAcfJgKPCTylpf/XIffxUtw/JGY3R6hmnxOWFLgUdtfJFhiCD42LTLE1
kT3pY0j+nYFluIxhtWFzzJPHbnbrNqHbuWbRfPnXl/ripctsL6QsMws06BHZHPkubaFsvKgHa2ry
QWWeQvduDU4ITU45g/Gz5j3bsHqcC8sDXcPVf2keFksVjEebm1D+XQ7+t+19t6Hd9jCoa+/9HQDd
DgnBa3Cac99uezqRF1qPCCVl230kHXVhADm79Y4TmStNsFxAaCXsW0tdNa96eh2MQQz3wfdBFsjT
gOEgTDq2ecwZTa62x3AAD4mX4V5wUsXeVYwXvfLq8SsLZEM3/2T724O/Y3b5hMXonaHT1965KSLL
5ts7gSSW3vaqqio66NGi5TZg9j7871cmDR+PgD+/XH5xoNu59zHg6U73sZNpFccRiMJutAurYTVu
HtSxVkCGRhU+cY3ZRxXGxg2vdfArTGXxeQ2vx24TtO3dZq90zhCrVocWPYeYOVDQDp8IPYIOmGg1
D/MFq8Vp/Du7d7TFzovBZqBh6ojO8n7xre7h3/GFMYtnM6CbHGEesCngfbrwKxwc8OmpQivTp4e+
Pr1+FeqOKoQW0Hh7OtzWFiBBZbslIp2rqx39xuaExY6Fv6Bfk5hgeDckIR1V3dWlo54nX0cAbnhH
BigWjIWAf9PUw44d7Am+KqdnO3gwERrcqO2+6oQ2cN9tUHl7ZyskmOnR9vWDWmS3U3BGG1q0oP94
5Cl//HK8ZyhVq86f/lHml43HMMNLm9y5cFeHz2/X5is3og9eEx+ltdTuEViaKs1wsVeNKiT08HEP
LsfgtJu8WK1vdWmptw4U5xsdn6zZthHuG2r/DvZlZJ8jq6Fer/CC7aZ/HM3/HT9eibWxu30592x8
EkRN7B0aorQmexs/t4EolHH2dPY96+WsdwEjGVp1bJZ7qqvwPKgZvDNPdqXI/pIO4/uUzwKcMXxi
BkzPJr41oEj+8jHkSqakZjtDyKxkLxHi+wXCu3DkgBV+I3BiEPhfFZMC32RtAL/dGMJ/HzQrf62A
UJkBgBHr2TAxg8T5e8yGM4nt/vp9Vq5jQ1mnAyBhM5fB2YXx562f20Uf4gcsWuQtWzSqfYJh4FhQ
oc2+xB7OIBJSPz7TNllcn4SPyQNJF6T1MDmbTIRoQu5Aa8YfxMHDQvFtnjnHztdrgsqMIfHEmGoN
2iH2R3L1xuro/ysRdY/aR2eEbJj5Dw3FQEarTM8zdEVjxkKH9WbT+neBNrOBPmn5mL8ifo/pOcmS
OVCzQPUhnLTfDmZkX7kXGDa49NJ6i3vu5pBmRIoLnvt4cCG0HMCVyQmb7jGeQMsPJsQ/M2YdXKEB
iPbiSpdIebyE7hL1pRgP6mnwHgXrN+JypA1DHJJAimDSNfi5/n85gfz70We2fl2cP/KLpRGHNErx
Ca62w91tiFmmmdiYWDLo2k94nhcjUe7Rj/HXghEAhnvM5cq7z7oXl6RfLiwtEF6vDgQPLW8hwg7g
XRxR73cAhj+YVSs4udZKJM+jMi2df+2YqaIzRkLaHp1wtPQesKEucI0nyRYMBcaWtGcR1NfI3cQS
yCyUGcCVZL2GZlb29u4iRHJL6jo6lRBUlO8gWH4wWmuj7nrCb/Kf/YDYKUo/JTgP1T9d7dQDuNyH
DOkZsnvmLF3pI/AL8Ajc9uNNdh5wMeGM/A3X7xDKi+3DPwFtZ76AchDIREquDMVlCLBTxDw2SN5A
AoEC+DdITno40x9yr7BcOmo6qI8MiTBhBE5czJg5NhyG5cWqnrxC+uUw5yAB+7itLaSf7m6wWRxp
10S1+XtqxIk8TYttEk/fCjDnQY3PTBuqLrkUcqRekCfEK2PfK1aLNa38f7jflsdLh/jydft+DuUa
2Pk8sXyaryMSCci1MHxFIEKadhPi6sylzhepy+pOZFAKTMxUjiEr2JrL7OslG3kL2tKG2YsdEE4G
uzC8UnVmEuEDfzAkNGXa2YeYUzKEMw7QnanI+QY+Q+XsuZae6ELgScZEXNiNZHB6FhJbCIsFg5bh
5ucPLQjwtPcqcMNwdvGc67Tn88L2eESrdBWVpUzDBBw4/0MwRArHiHZvqjm9MXaVY/x1VG8Fyggx
R5RL+Lb3ENMNNKfBhngNBpjDUaoLcar4jPg2SHg3XBtc3unLP85X6VHV7RWUNlx7FzhKVo49tHGb
FgdcMX6nSSw4cMRYBiWAioHDzCFdHD0LQcRAsq4glCxaxh4iOZs9ZcX4zAJF9ZLu/8GN2YDq+/B3
EgBL4Bp9wHV2YZKEsC+tmoW60/GUnE3jAxEiF++bgauagGlGr0gf8XkM1bt8wheBpNonWEE4OxkE
FNok5pK0dSGzqlu/H4jaznfYyFkvhGMkTUaqotaSLGWoHkLPYcy9oUEyRhDPHe0KFrURKhg01VpA
2A9CNUEJuA/i7zStuqBDR9869h/g9Hev1J3jPxbNlbbKASprD7FP3ikITTvVwgvay6g0GVqpT8Z6
pLkLDthhYer4xs7yjtkgw0Zv9oTz1UAXaB48cUKycGCZLRln52ds4MAREfmG0VJwdAnnnCCBIssD
OkC89X9EhYfONcMUm2GrEL6rtXFmidDAy7ToOlngnsLguuUcsa1bGyO+1OsTPvdqcVUnTR3ugXFV
51ZwxfIZIafpmye1xVZmEVrH7u0ZfsuQhoV6vm4BwlgL93gO6w6mm5He7FqjazOkAykz/tDeQfUJ
bq+ueXbl/SyM2YM7s51PwBVanCObduOpYAPhGAz39dCvIHhrSbPbHGjI5DoYSowXSTmsnzhy2OG5
eCed1IjpWk/+d73P7k9fOsJOv+6eCnx9skdUjfcjxMvNYUmWKyXvLqsnx5hyTcfSdXj/AAhv0ya/
tMvwoS5aKVV5tYaIsk3pvehM30hcWuEzMMm8sibPdevfHQ3jFUaKy+fmf9Bz94MFrRM2t0/FFX/m
FMEUxI3eKb/GkKIW8BGmO9s1y6CT0jKoK1buO9QwSyFB6IA5uic02D2zd4eppcx7fgpzep41FwLQ
4LbHxxlxmGKUA0SL84fzAPxiV8IQuye2wWw2dXyvvBXMRR7M3R99SLoxUdhv2kJBh3imOaCeULwB
xN6w5SHEbH1QfQrSvejS58snO5eE5wBSALly5EnCWnPICRyk4XEQYReHPx9WKeyZCv4fZbIjFXsf
TR7GzN6P+42jSZy5VPBryAql5ZDUliGWFOpWtYYzFZsybE2xA1QWUlQMHFD6ONZM1LXA+kCeUNFh
l0gRtSZwC4UNWb3kqGVsstpvarmI87Q92zCN84XdSPTnbN2uKTvQTw1mcswzJBQJrivMg7iATgGf
wPQMgCvmAvkdaUtaT2QKCY6J+AgIkzGayK4ktswIN7sTBBdegAnskoGH8Hxkb6Wh8pO/PSj4AGFi
5QYgpdhcbPhk7GwECWRIU0wOBt5appFhqvfTFTMs4D6GPl1QRG/KCoMmV2w1Bwis+A5wBv/pStk9
we25SqRzY3MBiSRDizqDdmgHzNaZn+ZMUEIgK/NCeoAMigSXxODYQ8RKtFYN1BWCDxvOdbzMvziv
sumuivaYyXfeIO2SzJ4DyQJsBERkXlDpUgdSRbB0PKR/358OggfwgR7qlINXGfA4b9xvuF63kcy+
JR88LvgCKwAp8FkS6djejv9gQkbR8Hpy/xArzYgtvvG6IRYW6ZdxIMUbYByVLL4oEzoWmC777kzg
fVCyTA50vnSwiu9gNpvs0XU3LGhGMCHwV8zJIY59jRIc95e5QPoklYFic7iSTgyXMVuMADI66bNb
SZdWjrRsu3AOQ/xKnzScqw7ylsLqlZuFqR5btRixA8FR4D04e588NpE8+afVBXulLcOj3lO9XKPj
ofijvme7pY7DKqxL28Io4dWiQEeoUWHYU+jd++SYH9pB9VQGzl0saRJ1acEwq0vOCk5CAyQZPOMW
7DuBtkeKw5nZgF7xl2c36jIqyIvfeHbfDcX+KrllnxDZHJMBzhkOWVgzuHJwI9zoPoruPSkuIYUw
JQUPRQa20h6+TECpNqizhaqbHXgLYDpV9Sd+BdP9p1cXhvQmbXvN8SqGTqtLOQY4jEpFXDZBmjee
CQvI/+jIYcJYuIC8FX4ojGzOwLpIq1jMUlfdeehhX6W/dxLxsRSPLIcVg7xyCaVjsd4SOMqP8gkt
oGQpLA2dP1jRsD2i6C3sFCkeUpsJCrCelKc7TwDQ+f3dvaFYQbL/4wnb3gs90Z165v4OFmBpMzsh
OAD5dAP2n9NpK0vDu/w9Xcx3SEroBaYl6DpBqdv1I9SBirwrHuuh3TNTM7rT62KvgdwNSs9R2eh6
AfeoILC7MjDP6mIhhk1cy+X20hFfd/4LibWdHyZ3fG410IIuraQB9vQKH2ADaZkviGgGHToP2FaN
uJpfgDJtwZRuKQhL+XBOiDcY94ghNQntUtGyj7q3EYWiNV1MoR67JatfZsdpx1/x0CGXnkD1CjLK
Fsj8rBfs9JWU+0cPXGoFNI14KcQWSnHz2CyFvMUlb3M6wNDyRNAFO5uZyX6H0SZUvYxniGPDJ5aE
2+XZ4A1hTmc4XJ5nTIFgirNkfkoqKXKxYV64+haiBiVfy4EOhPoPWRkkcMYQkO6gnz3U0Bg/SJVm
5sSDkFvMGOSlt4y34yfl+5TPxC7/g+N9n6ed+GmeYspiCsIEXJYh5XdA8WQ6DdBPjb6fVtbghOM+
mTWV0JmDv9X2m7XaZcQkxpfeK2r+XdvqDsY2suEsh0aIfO+EZY2l6i7n9/g7BZFJyrvTNv0nboEx
eSNULqRXRK8P9Hp9akbasJO+kg7MkOiw3IaUAQjcTtERykZMuZBc8WaM638dU2JPKuoLtgdc4dwX
mR5h3dXS+uFqKTBqwqbwDOQnHlC9w3MZlLwPhglpo3tcNgfn4oykHwxkRDnT2oF8Uf+aWXl1n4nV
M1iTsIdASg6A4ObgERyAwt1DrsH8RVpdVImW8Qn2BdvSUczVmWAhQYbE26ZEFOMUs7ftz8ohI01Y
Ns/oc1B4gBvxIY/2yaN7yu+A3v0vlNSIY2sbgpTyLBwGHSaup+IQllMAsFNYjrbZBSSQgmpG/dJJ
rUiALUs9QTTDbYr7DRBrDrmEhh0t+FXz9WWVb0dUY/vVMzDizZ1QBwjf7eEZDidf2X0E5agJUt4/
9c2UEdj26957ny1UczPapo/kqijhAcK0rMp5QzxZw/ObgtfdMk3EkyHcTnejOmoPT34DU20MTKLG
9JNpw0txiKyRzAfOVffK/cKBtAVfqaWMuNPvpAt+h9tJfUVqjpaAbY53yYEq7AE1eWR0XxOIoUuM
YnpWce/iATNss2AuZGsVVX4huoTIYWxFCBHrtcIrJWYHQPa6uvSsnp3Q4NlJe/B9uDbGuYf+o7sb
d9QjoYIMgd9ZG7VTJuQp9svMBBKoXf48h8TWJMSKoKziHIoZhLDrU8A1B4dxe3AAhznIh07t8BDx
K83uBxpizArHV3bY6WMBBMMNlXJIwHNovtxHJ2JDMc/qzfnCxxG4uNUKLhDJMadKIDR00i+GMrb7
IJ3+69tlsMBAvXFQlRWylmxFCdCgOOYOP7u84MklluERadni5lyBK05BE+DPVKewxcdjSVUY0i3v
SFEMLstnhc9xp+mUOAFNmAA4B0sZ3YbJeQUFwGi6jUawGwIdWkpgR+iPK9wZoHZbHoXubnCIHl3k
amZ07e3L7j7vsB4XuJYNjtFd9xrxvgJb8TGKrB5qEbbZDXZQl0BAeMaxSvsErOu2x9N6MMAYA+yh
aD52KG/OpEl0mS7ADm9c1B2n0JfPWqPY5yla9IABaslsoUaK6hU4xXcLOsP/N/Pz4DVZXAP9GqD4
6lx9seob4EPDhDanCwg/mR09Uz7DvpJ5y8dSrwmTCoYBrAvyOxqKjod+hgHGAQZr6YJUlE3cw5HI
8Pu0xzk9FlsVADVyxe/6cFHUBPuBzpGiqhT1IeYVHXdHizncpk8Sme9s+7feJdBj9PPU6OWAFjun
n1OQuLDSZiNFICdxN7oo7ETELjw/2cXp5S45ijEEtmtSoyRenAK29AiLwiY2pKxYmGAE/Ngn5Him
0OUf9wP75bz+UeYSEav9d/xe8sMapvIArU3A0+p1YgMfKv0fRuFraTv1SesfmyIM/Owyf66P6pLW
oiHSQ33CoeVxGHIkfqC7QkRK8b9fV74RI4fZw6qoQwlBYbLpP9X7D18IyHal4hcjfhrJnVu9vf+x
dGbNimJLFP5FRCgOwCubWXGeXwwtFVRQBHH69ffL0zc6um7fKuvIsHfuzJVrrSwGYo9If0QV6IBE
kkvHmVrGnCAponqdP4/Q7rMoJzBYogpF0Sr/cBFjHt6cW7v5vLYb3Mt9tkmR7PFUOIFF/SLUIiol
fXmdcsgJRiNZh1hIWjAiezRXGU/i8zX8lG9gjEDJ+ABJf8R/ybdDZSiOophq9MRQm68gfjwpD7u4
m3eXBJxqyMiE/evISPFeGf99Lz+giHnPOLiBg6LQwtpjf8Oo5nbUHPl9jsheA3TAcpqjZFlFmM4s
alc/ffqVi2tnTA9ETCW3y22vJgjJm8GI6jRn/sUgxViUMgl9rywOxxx8kFUxZYXRMmjTvfayxPmg
hxdy7+xcoAJnm7P3SkJux0feuue7eZw6er4crgVtFp/fZzWMsk2pUCLx5hjg5DR6KY+SP2js5c2W
PCG67AWyDdYXS4mdV/op5DN5Ffx6ZMXwX/JX+Qn00hDdMLQl3UB1ORZ+sREep77Ue9xWe38FK8IL
1bnNhbKYhk/nG7U3VNu4N0FLo6yEpTtsHbGWniFxRkRkrsQtjd54m9okcZj702WcWBprffl04hQU
QpQv1NSoDYaAzx66fPlkFnV7aJ8Cyo+MlJNxXehEmyolsyYN4QOy4ixHOwj7jb/H7wHhgrI+QkRT
dpsHxafkE32c15bP8YOfTt/d54lhDcqENsKIiCPxUYVZzDXqjrn69jtkVMU4Y/21edHngm+ql6ja
SPSxDbFCvnia+bcjlTnbQfJkTOABClsha+4jG2yf+Zc4YQAWm5CHK2APoXuWH7gHHrRcVybz35BT
QN1ihgOOKzxIXx88CR2QoiunXolfrHhYsViiD7/9W0BmZzeVsTYiPLA2rlOTOT/ABBt+aWHNRCFm
7l8Y6iRD9i7QG5mYwo5fyQoQNUGp3uHdqafbJZFvw20QiPCqnYg24r63uFPtcJmfCWLV6DXID+8Q
NoGLalkZB0YI7amVpsKcxGqOopMDXF7fXwF6qGfM5wHS2/4TYpnUomQ97s2vYAUo1jgPjhB2AV8H
E2vvCZUOcx76vC3S4dR9xs85eSRvi9YyiWihtnQcr1i63gnW5MZb5pnJLEpRK+rA3QX5MxpvGP4E
HF71dwk/i6Ik8Xgn+y7AHhPRiTIxZvXDxAMpd5r0yyfJVG5YT7h4UyVLEYOQTUPYQXuPez89gkFK
VY3DIPO7WiNtZo2KWCI375UIri+pEvin2DA4j+C2SWEU84oJ0d5zLjZIRwIinjP8MXlfm9BP9GkS
WtsU7Rnp/3Zy51tb4Qdxrjw6nkGvwQIiyeLmAGUCjhV5U8P3MOMp0QDwmOHEerFCAqIsH1YbRKKt
/dntGnY1xY4AdJJ5F04xe/bFCFDGG6axOWDAkzwuGLMaPHIEIX41BdIK2JtEYeJlTxvJoF92BU/B
GG0HfAPAoyU63+Fj2VyTmdlCSKzdckYHVwy+wmEMHCLLQFQKJuPU4Bv+Ny0IsnsbYFpshGr1cAX9
+GUe2AqEmWxWIsCHceuRgbTotrq0wQn3L37Rh8mZlo+h4JKLCTwmynO8yOLU6Yak9Vjc4lFHNWP5
KOsXFYrdf+KTS7KEyH9iQlQ0GMVNeFUvZBKgsvJG50xeHLd7bTydOFCcFPPAA0ugtaYYF72Pq9+F
l83m5A3RPxG9gD06voLRSIzbAnZpsFO+709y8C96iXA6qYVZxVEwd21+P/Um9gi/VVBpGFpwVCN3
9O8IU/JGv28ARRmTTmwc8U75MXkAPvd2ntJ4jmuAHGFKcqahfEBpIi62fiPEUeyv8YVMGBYgFzWe
4hGKkGy9pPmHawTtjhqOtLQk1WFxD1DeTd8Knt3hj+Q+pfT7qN9XUEo8z2gE8Vm8mdQkxQXYn7xw
W72Hgwj8T1CqgEVLkGjSv2kSLpo0RtEu9WHhaldgtOusTyMMcQPgPsx7vGDmgF/CxkJ3hzRRCXSK
8LEKQJqoWeE+QqQCmYkWjB4T6nBkLtnS/PGMlU2v5RK9yGq4LSI4sftghDC1If48hIddZopI0O6f
1+hdMGugVWbFSxy+XOpv6PQ4wlqowT2h0qFjOTH1++bR0hgJzlXSloWVqlkYfDlCraSlyAqHLBV0
RuP0znWOx8VcQFiuBpsecvU/+xE5M4EBqcv3gGbo/6aDQX/Z3CAOG/DIQVUUbf8innewtVuLNedB
kF3OT4b4ERRQ1jAAavAxHDedrAeITvhdiEKlCmSJyfD6p0wHal+YXSJLKLpjvnPSZIf++GF4rPFP
rzjTB7L6kOcEHSj4mY74nKJEwrldiAkAjyAHwQD7uMzGF51RJGvigMgOsljc2PBOpC9kZg5P0uM0
ru2pw7nrDrorjN8pwWgpvZdMgBNVDAufrwENnSthNaeLNYtWQlwA1k2fFUNcjDC2N++Z2/4Irgn8
W6zaZCar4EoKpwUJ0kh1IWkjoI2HTQeDR+aUUzvJOHaGn58HK2Hz1QouGYxBYv+cfyNVz4QQnDsW
1HTo7vOpKJ5oYTpcgIhtfpGsUfCsx1oBW/YW0Ma/rpeuN9BBdvQjnXvv2x/kOZ1BUMtnjJaGzAF9
DNAHNlB3/+IwaCCc0AL961BxQHGGknSTDfy9birZmIVw6KFxsL2sZe81G/GNghQrjYTHWnaznCTS
8U80h/6U635R7bMwMTSJB1A2+I8fIrM5yiOc5/7auEfpU7L1SdRZJGNI8xSK/MOs31Rdc6b+/T2U
uNphi0CjEAZ8AIuKFiq6q57BdleEYfzupBvAoj695qyV83AMEihf/1EIEXkNWrQzU2cn3NAGaSD2
cmTEpJIlliwQUenDdQPo7Qv3E/VHX4QFBANwJmIU6RGdHo8gKGaOLGR6kDzAQriQJzRWyDg4QWVD
C2YoK5jl82/t0vYXUqPEMpq3xDnXdtMvoU967/QpRU0WoLsimsFhAE5GJxGQsmD+zNFEpgC5EtwK
KqsS2Zj47jC9PUCJqpR4H5GjowqS/uCJJIuGAAA8MC9jFPG3I+GAFHk4aSP4v/gRyCQyDAqhcWBz
pd88lK+wmGkYVLyO79lBkE5vYQQtcHJW0ryUx/n/p/of4OUqcwh7Ggaw9L1vYscJIImu/+aB6rAz
e3N1xWgGWrw/LbFFc/FHVjQaviI/EztUCWpjnCtB6qHqzl2X4htF24BIeXW6e3YG0dIHig9KeLRa
l0BNdMW3Uuy5+uZ0CQFhR3+FRvwfZI7vE7E4998qMYmgxrD3HVcg8HkpfScUwRaTAcSoF5Z2JHYL
W8UA1Jsb7VzIJz6t/ldvMrnsxQKeitm/2XedY3VAeRaxIgEr6IrDYWc6BpjJYsXkRZGDHQykBIrr
X5Zu+cV+XUzhDtI4ZTX2uGKCNkk1b1e05EQKXO59cQyjF7NsoccRRs30pkgATKQORr9mxB3P2lhL
tcZhwXQ6LsO1C3fiM0sJQoUYstnILKGZi93W+MSmB+pSAz2QNodUtCxPSZPuFCHkfjR630TdBdip
aHOq6NAVDwY+AQOZvghD31cLLrgP1RM6ZWhCh9EhyawNH4fcRMH0pbqI5qQ/tdplGBbsptF1eMqO
0mKnJBQlctZnaM7Lxkh5xdEFb9xxEQ6L1/oPJ/IEZ3NMm4AT130f7j232JRHIHaDHN9ypvTgXpP0
cMb4UITYNqgO+2jXqKQ5gFi8vH0uZjcQN/e386P51cWHYzHWgva4dD4rg3F+EVMnfIRCzD3ndtHL
WCP9yXlphYoMfHyLT0Hm4maGSGqFZhk1G2JHBUM4OLwTOwC7h5KIlhtP4ZP4CtNq++zEOD7rypHZ
URkNDOnRM3N4O395zsb0RfnG9OZgQ/IMgUCcBD4PhwP5wBOWBhMrqG7a89MJaxD5hsgMoutobnJ8
iuIQIwz4tZhRocFDPIRQgydjuG/K8zU28gTGAl9ENjo/Dj/khyHuaUgU8MiDh71aebjKyYR2zojU
d8aKRKPlXoIS8RLtmy/sqz9+/JQoBxoBkcBEwdSsoHlzpLMMxmy/SA4UhUeuMEE+J5Jdn/OTl4uN
BkUB04hhVHzx24pI8NHXn0Ry/0AljAEPsgXwDqmOAKk5d98O9vAkkYkNoWuJQmPLKUW21HvsEV5B
UejGsAlavC/H4dAanx0CBPPO8hESVPadYShoYJyh8dyFWYS13GjbcP6Jn5Tsx92Uemy8MGa94IR8
RJJP0g+HpIruzCrrL+5CuenpXyQXMM0Jdww9aMw4GsfIeypRkfUs2rMcpeAXJskLxtN0WqfTakj+
cX7RYfWNWLwR25CjR5ggom//Mnak72Pmtu5XuAaSxMq6lO6l0OLWpFg7HW5XxCGAmqz06F0imBAf
NfQDUrXA9BToqjxOaUvhUEEZjqPUIGPkJQysBzgrUI5tbR5Np3A/48o7Gi72f0tqhTZybVu0hbFX
w89LPTP8MPNQtUMZBLP1lo1/jzN/mTdDByICnUJEzRTiPtUAmVOxn/zzXxyA2WB9CeZTGm2SZ4oo
YLHgTfAuPMwYYumNSeuZPIf0Cq8ChuOuYDYd8F6lT8aL7P+gaMD7QjTAzYBFbLEIMRg15ZKKU7qD
1kgnpet9dmpOy4i5IzsaVDC6aIJbtox2w8mW9YP1s0/Prk+gSUiqwySCZRUi+sI5Ae0wKQ3uetj/
t/9BXlQDsV3cQfGf4rc9pa0+F/ohNhAw8F4mVc2dOe5UF8xWZrmcR6K+g3chDeU5F0lGoE9o1GAL
Q70ms9h2a/e26K8vE9NufQnB73/9kXYciUyX0xqhLItCqrlMFR2oHk7HedK4prXMjuUd7+DclAuF
BrtwC/c4YqSSPflQY+MziQK6HYLweyJO6SMgiuYOHnG0GplbJ06o1xABKEkbD/DC0S8koT42u0yX
Wc5CrNQYlBPASue3ttCvRAZN0kgSRyYsbfx/uCJRL9FoFsSEWMbqDohfY0LklMLUxVwZIfFkZKhR
3vc5KiwXyzW4eAGWSrxDiJKUNVIdd1L+MtgcOxvhwNePnVhXw7AFLW9yGcJ43G9inBQgnKEhDNAT
CMRR27/h4tCdHA6S7dMiXY4RWJLBFuGK59RL5+Tji3gFpZjcUGTbz/FrAhgiDjlTTh3khjE2rUOH
Jjvn4hRSxnzKgjyMaaddEUkixoFI0B6Tphqszbi7gwOWzdoR3K5wlk3xxgXqRweCapHCwx8fEGz3
yKBfpUNb7qKDBm2R/VFkjRvULkiUgQAEz8WolZMWDGSA0k5q8sZmO1/F7RLfPlJNKeWgUFBkyerC
ekaEMYgv55SA5hCDi7/enjyGSo4ShUwNGPcUoBuE8BChd3q4vTEp5AHPPWglhETaatuVpIbCnfgK
UGKqdiUFoBi/3eAq8NG0n5wW8XVQ5GrDTd+DM6dtRdaljctFl9S4a3fZPOf+6J/pJDHyVQeT9JG/
5BykZwla1zBtgy3ZcAbGjmYLhNMc4yGhdok1ZAdWBPdNwvNn5FaTCtxiGvB3vCzhfjDhBXeGl/oO
mZlDl8sToTnNQicLSJPXrZOAAS46oxN3QZpsrDNfgBYJaqldj/CaJqsitc4w6OGXy6JNaj9Y4yvF
4EIqSThnmKNQaE3J+PTJYYynEUjBAOiFG8WFCj7PjMfuPEX9fArAc3He9KlHZOtjydUh734TcYGH
SAsGT3cpNDbkZjTaoVZMplPhFNMqjpBMi3U4N8tYkaeHcRpHRaHEXwdvEvyl0cXDFqHO68X6CZ2d
I1rS1OdkBZ28+FWg9fm/VvCjoO9n2PLLEOjt+KuunJbCxKNYFyUyKP0Jay8YaoSkLjXULYEK3cST
dmZCyeuvl13HP5qjECW8D8VYbJihtDZj7pbkF0JG0OuluP2L3PCiXuRryNRf/mvyhDfAeYnfq0sh
jifFw8E5AUjlZTMDiEOJjImqGv1uKskDmT6w4hsuKOcMR50Yf6Bgw7DF9PAOBNLN4stRkTyVPmfl
zcULUJK5NvV+PvzyKz40dIp8f82bmE7J6BEHy5wb3wY7FUzPiCTTIkHIZ2uJniQMC/CY3svhcCAG
GE6HrIJsl/pF+LpY+FT4B0P2kppHOBlChBYktdfOHM5EqiNKo3yI0bvA+Cdu4y+70IloJD/ErBHx
1J5kS7hHrsvyJUmihc4Xsz7IRk+Hkzy1PycdnFsMsbJB56+NDjwOru2tGFvh/mfKfYEWKARNRI4v
ogwsweMUu0d+ErUTh3ONW/0B3y+yh+Zw8YTk0WLqJU/zRGGTjU0gR1Y1LTH7thHvz/QNjuO8Yow0
cWb7qyy6Uw5fljp5YhDJpiAsxYfDnxv6GRNHDAM0wTwE6RV7zbxHpa7AiQBoROjMlh0sO4gKQVwd
hX2Cpf7gswiKDFwJaz0eP8ioY50Yw3oNemDXf1SzOan/xe3iTEUlIO2mZH/Ike33+BThaPVmSxLY
QJrEUmtjrSj8BvsNZgYrHtd4inBOWBKkTzwO4bBwmJITQg6+hch8Viu2EJQZcXuVFUlqpI3JglkD
VFCAb+xZGhhCPAPCxF4AhTGRJDJU4eoz+Oo15i+EMX9NBF02PM7wqUQfqnOO0mk0BSHDqYlRkIPR
CLgQjzR00bDd/43EDCNXhgzxy1VjNMpvaiRnqVxqDxomHqrEDNZ3xDRY2NkBSpLo37F78DuuT5WF
Uwg8DKIrr14D/nE4bgWYYweNGjePtS26WU4PSYoBhjGSi+GoYTPGBu/VPfjAd9ssOcPIqhesGk6P
KWgXgJLixFWml6gOMDKYOffEMmZTnwBtJPX8eGSh6C/6LCDI/mxjmbcl4wpIbCnluBTpHAG5OaBo
PHh/PNa8278FCN+U1AbHoGBBkkohEUEyYQ54IyPTL/DcQJ4YUVW5u5J9xo/yUUnh9clz5IaJKqze
yx8PkMdEzYYdhNPvi5t/BQzZnODhWMNjV+uI+5hKFQ5BDFmCu7sNdrsvkJG7BLdckuISSNzpBfxx
96bBAOxAFYBR4iIQdw0sAobD8BfY3gNJPm7ByBBd6i3WXO1uAB2GpA/5nBQCrLvt4nqASWXcSxac
6JdRQ3HcEkC0G3c2gPotZgEZFgaPLpkfcTqj7O+EROJDcuKrZML3h7mfpu9gYET5hb9RsePs46Mg
KosGJEEcoPqo3bAiaaX2fuNJUFjosdC1dR85m1xaDJGC18lbVsIrFGMJzDNRpAfofFV3B7PBUFSl
HfsXavbtEG80fiDK4GbTuclRsCvCuLL39Xw2jNE82auHu6L8+3NsihFQWfY+D4abl7MxptwivfVc
4aWwQFnOnjxwCT/vsWX8NiRq0AkRKgOeeTyumZjMxGgFQIQbk8NC5nCIkefHoj/YwpOCJWM7AAMs
MYDeks+tFs0QLwMgtztqbvb5S3zw8YRkvPm+5Xnt6EmH9BG/U7K6q8VUAQaK62rTbCtmGGCX/wEl
iJ598+vKwHl1mUGAP/GUM3v/HuDbGn1x2FUNPm2t7gMEzA11rrzt+A1xzf5Z9o2C/1PzgS7ltV3v
qkU7Slv9NsEIyCh8Q2p6DHTFsPIEhgbU1XbpVb/g0sJFyu10g7eynirrY4sF142fx3imLfPabhBG
TQMEp3CY3EIa5NTp8G4AgyZMuLRvK7B2jk3SPUfLeAltPUo4FqU98lu9305uOJ/zvNCPN3o45/kl
g7i+4MFegq+qoeeErdbh9+61hult/f5s6tJ7rb5RR/NWtduICghG41obQRowVvx8PTKajjwcbXiB
Df0wevWPL60eGIDc3/O3e6kj5P1vpwNjxv66+s19JTw9DZfb05dCiIkjVUAKQdvxgH6W9o16hdhr
MW3gLFNrN7yS24i47FKBkYO++bakQ3+HYRIuSe1Kv4Sf7fBjhuQguaPp/ZsZXvgxPExm6qrXqjls
DWmEaQ6+7V/G3hawwPDVBSgFUXOfL94boMQDysxndSnDj8fySdPJikR5Zab8mSkNL8uyu7+g63Nn
1t+t/FxdVZNuHjX7T9pkkEzDl8Vo5eD3g3WHbsYutpFe7jv2Q+tf6cTiSEqcG79W9dvhz8/fYRpm
YWaG/B9ryjUacz6L0LxinkG/4T/P/TNSvnYEdnRxz3varTfvY54+sLT6z7V+iVl9Bu2Jtx6etT4t
XiPsMC8vIfOnvhvXrtU6YvHRUNnTNUrHgKyVdeGXIAbrsg0uhKIv27uB/RjpsGp6LM0O489wSHch
CcWbLNx+WcI+a/vjGFVwv7mmf8Z3weTqHGP4IpD/Bo/7oEl3jnzwnCKvODFwhIKBs2GzeQwsUfYz
RqhWMsPp451NxXp/O62hwVhfQCn2ZckrbZk+8SaD4stram0398zRM7dMR+1aw1Ik6pyJovVniPvA
7xlX1eDyjrqt1eMzfAvXzswpNQw4OI50e1qYyP0Mv90ZF07j3f9pKcc2xEcUkupxjQuaff0t3g50
DTIN5NfCycUIS6doTxr3RZa478jMe9dU5ZdIS3taGWkBfQ/0pkiy/nWajuB427HOyn6750lDFam7
HTc/y/Q8uT/gkT26PStxq+Y4NxXLtFMyRc1iU5uh0ZlY7EzmNqe0w1GEeTpL5R8PO066WLewn0SV
AJYrN0JzE0skjNypynrbD6cnF0GWfRZHUQPW963jPopB0XGfZkAUYyD0RFdP9EdeIw1/F6SMnwP/
Xrwf7U37OSJWIVq1RMnDdW03r38dkSADx1gzE5BCp6VOSjwlryIxpRUT0Iq5vo+kaKQlt4k5Qaja
eqtuK5RiTbpAOnDij/OEQdI4/uCL7e8bLR9dMECtHd5MO7w+bIbmlr3tFmRbn+rY8DH0+WdTqjbm
xbpCagntnEEBbssMaDBvfV290fj5F7rJTvs5qejQ7/Idir2/u7YJ+IXDvPR2v2BKD8rEpHT6OXKf
AtKotjTtLjvUf6NSCIwuObN1nEfVlnTFWYvFunEmDZfSFHdXipRxlxbj+vk07WTrON/UI1Or9m/7
+mdr+ppnEDESChqRBUdfx2LOKk7eO1olW2+EIBtnKWxvDAyVm+7keJXBz+bdS+wbM5NeKCKRR9ov
eCT2LOQPXz2mQpogxU53bV7sY2ht1cQ23FFfX+nMj7fXGJ3fsJtkUpYQz8WE6vMhp2q2vGcL7Yza
QUtOg0L3139ocZvcGmtBLI0wgBejU6pNPWMopiBa17DfKtTDIQ3KV62W30lnJHji8FmcAJvQhYJk
jpkRDy1QVFi7OnXrBK42VulOtwyfhoOLLr1A/YOPid/x8eeC37fuk1wlEC3WTXLqp9uiBrCvWnSn
rUYH688+31qXjLarKztNoscyfc9apBdUMq32AMcNBozl5PuW4erPAbwWPAELHzf663PQ7CjL/Nj1
b89UXcNN4T0gQFn/nqTTB4bMzWFRwc6k3qCRCf8NPLHJwCKmDofmNdYnckU2wbIbLvKtS9LajTUS
jOYIfAH2yUMkmuehMNNKyL0vQFzWAb1j+CJTy+iz9oV9Q9tL5DGdI0bvMnVw9wSZ4wVg6Pq01K5u
eLRGpPiBwAV4AZj9eUNTYFf8SPZLb7vjAHJlf3285teDO4xVEQJH+4tMCYXBqgXxwHB+lHru9/Ry
Yk5svc1EBO9xOyweX/Uu1Q+RVQsnmKoVZtQPn4tvYHB4unRVQeWgrHVekp9rdEJI0qcFAF/Sz8Zl
AVfpOiz900vvPQqHz0IhNy8wqlrv8EoHLUVHwREcwuoQkUuDuxDiFWPqNUYWQUCaFnPB3Rv0eq6q
+ix0KFHu80OSr72DRjug+QyFC4P/k3ZxIfWX0DHE+LmCTGQ7YtvG8e3sz3an96AxXW7Rs6eA7YWT
Qs2xPzdJodqqseBQ/dogaB/yzgclucVPe9C0mZzS6CumKrykI1UeBnRUYD+qRGvWmtW80qdHG8vE
RyAhjzSYKYNee1oU41TbtGCA2daQY8qn4+BV9vtjD8lN7C4BG/QMdGJMPoTMzgy3Y/IvdBdwPyob
vuze6N2csrD3txFH+lN3XqBtRvAijys9A1C+QQr43m26H3uvH/WOY2mqq+rf/GkFxfoKqvZ1jGCY
BJuyv3qupF7GPmvdkbl41T4ZCjeH/g3jQuk0ns5QJ/cBrvi/4M40bbPthLMZYyLASgmahJTjkzns
yyf1ixgkDvI1RL+PupVi0AGw33Cfd7fEadh+smF09wMgPrBO64vuc8RGaPM/pW2JIXV0Hg2Yu9hk
uvX9DQhNDLkeSgCZOvFv7znbOpnRz9uKauh3pfYRc15AXHY8ADhylzL4Wlil6Mc7KSU2FoWqi5jU
NNZnrYnpdMm7FddMbzyWW3ngSbLH8hJWwuhl/yYy3mld6fYapcCFXpwZzKmwio86fZsKihDHDo4Q
6AOBECDK0bd4TgYlnu6I/XDJIKgx3D3+94sgqmAzRDxstZFtoof6dWF+F4O2GVx/nkYgupJTOXe4
1uQ7zZw5UAz4Rr4Ohcp263K2xbE/vCYjRr/S5IXKwqROZp5CTnY1iI1ayIYuoSeNrgUM03lJPDcJ
BKfsOjhN2RTokoD23mAK7ECj/6HouLSmmWqtNezkmVWurR7Bh7Lfz869Vz3rMunCfpN4ssy7nLZf
F6u/bnz9qrLR09PhIxUy9qNwt9f4AgF5evHzipKvlUQn2Lm/CS5B5RwVUf1Z/CjDHi6/aknIdixg
GaCNh8v3I7AZI2Mk9uxgqD+7MSi90rvnflEGpJkZfjLum7mOg7q5TkPdlJTtZ4RYvP3C23nzsmLy
RquJtrZvNsckZWd78/25GyvFkdauuuyilsO0gMROYrN2QZ9eANPQfr5MXglePcZ/y0l3Zrx7WfGp
PJp9wuHmNotJJ8nbYfSbGb3n7qZyDbbmT0LEK/fym4Dq165N3kRBN6SAqaIbTCbw06+jo/Yx3PON
ZKPr1g3Fj1iUK4t6z863U70RN1gsdoHDiV1SbW0zRzv3ydFpZtu/ctxgM89+id/oIkHXQG8wMICk
GjUtu0EOvp1y3si0NSiSi1zKlsfW2SIVfzt4bTdC+rGZjs1MZKDEG57xVG9YMVxZZsNdo8/pBfk6
rCy/dWL2WA5d/t+y41ttr2365W8I9aSTO21xx6Dworr5uqWroWNru7BT+0Z9ILxse2YdYg/9cKqm
052ys23MFxJSFaSDvfO/CG0x48s4cD/qQYMN2mwO7vk8Nej7wLGBJUacpkvtc0RcYuSZvyOjSTw2
PSTgGk4tHchC7dKfyHPEN2vca04phr2fyY1R1jQgumkeiTwJtDZdpLW6XqKnFtZfp0tddCFjvlDg
rBe/m+qEDy798+9e9YyweIVI6fTEvsBHJkmcP9ZAM8boz4UezLgDq4I6IBalI8hhYeMccOL4Eiqk
Se/hxvobmW0oh6Ue3utAc7frbHoZwoNrvJl1YjXUtosxuuYfyyWBhaGnx0bY76QM5YOP8Zn86x6a
VBSBCaEByw+2hx1+9vT9Qiaa+q+CYYDMVeT6Crddh1WTWT6OnjgfVbXdGw12t/OLG1TpHQxSkvii
z14smzu7xAif55BPmmTwTlK5zHrTj3Abf4GVH++VW3Hl46b/fOyrm/fQAI46iX01+t3wyzSBezA5
Hz925syaS37b1SrmGP96zSD/qPodVB0khfYnHz8UnjGbus3eUk+S87eL80HI4QQVsc0JgHzJNl/j
H3oTEgEUzoenPuxs6iqqvc4mY3ALtS3GiiiUPBNbWv/ZUG0Mwywnb3rdp3N70QWdaA2VEEMRGmC8
b3/5cy63Qu/Rib+XHs4obXSncVFEs1xit5eM87mBP8P6jOLQYbOP/3xQuOTUe6jwzNjFjoJKf2GS
0QNDqLuqCu8XpEVQx7PtosIcNijXezRneIIQR3vPPeJwlB2tYNbqa8xX7c50l4GOX3Qh7nVC69Zi
88aJBaVwemYeJAOUHesZGZ/ePRc1yrkjoorh1i+Mf+8FGvOny9jIRzPc/tCCq29s4eOkGrp38d7H
6+ahEOXlH/vx5euvZHBTVsCQ9JsjKSYPl76d1B6P+T0Wp4kKOeYTiVvYzfcJIy6OctesJuoXJ/ko
7vLq/Jb3RKEz9VFtXTzmRUPOpTvEK1qeOblnnf3sDBX+G93VVpMhwXRCTCp1jyAJUZU2dPF1mhRu
hKdNvcUDsHUJay0qUX1tp0lzhAn48xoInYLD9aXqfyPzhsfMF07qlrwaiqoGp8plC0wwBGeA2qJf
swfe+JO82j5u4QWDcNNp9nATiBbldGaeVUnDSqr8T6hBN/uRdjqWTlK2pajvkIPlm06l7g8uN70q
LFwMqAl4rTENR5vkLRJh+3hpqoL+wy0s8HWgpxdkNHO/H/8le+4yxKM8sc9aoJ971g+7GMTcTe+7
pQ+jr83wWfU6D7/G5qyG5KcodRgzvU9w+NDfM/MV3mDU8RzpRHRi08k4turQcOtuv8hD7U250g22
QcXAptn3w+iv5qIDfpf3vvrg01APSoQuPqm9GyqiSYsXCkk9Pr74KQ6bMdt/qkGST8yum9djvdtx
rmDR0F/Sf82Ge38QDUieLLxivs8Y5Dzdm9ahkwctY1rrg6IadS7TdjL5NqkXW7TPMxS/jGf0M5NZ
WJMWLGmZzWQ8AQSNoGlNb78hLchMrWHk3MN25iGU0svxdoUuAS3cg4MaLZrbOSXY25g0pnOcmDpu
u70o8UvqeC8Xewer9L5eSb31niINU7oVNTOnndAygLsgEI1Ls4fKzSms3q0a5JqfP0KxOnLTLlAG
oYj2idtpzJoYZr0Tt9sNusb8xkCcx7PJgNOB2Tya9MOaTpkfSXu27hkDUluzBinr8IKegemJ5c01
WpTI+XX+boysx79XwmBSRlFdcqfMpq83mCwAss7As28x41j7Kfx3TGsIY9Yam9bu6+mdyWXwYpgH
A1Sao6wLvGiw3B7r/DJh+lx71q6Ci9HjWPMqpoD/XA6nzGAAYCOkfOXY/Jwut5RBd77ZdtvP6P2Y
UZQ2KJlKm5FKz6hIGV43JEzz9bWOOpu6p1avtvdtnRGnpTefSGv623evqtxvizNVT9yUV+jAUZFJ
6DKsTDtBQW1F6QAJmNXp5WXYt6i5ID7fGP2AR8Nv1DKImF6JlO0Z/b7DDyJRKy7BZt497TJ9gind
hmaznzb9bhMX2kZnYkJNeZ+9bDfgeZpDWBef0jsTSvOwxpSIb4d+ccuCj9Gj7r6/5GqG7vImqQEj
Wwyyw5YiVx1cD3SroQji1Ya2B8iOLjcYbvTW7TbAKaeWrW0oRGFhky+DrzYdc5jkCvEp1rX+77T+
tl042kT5A/G+DUfn6Yy0ee1Vzi964vsjqpl6dglaNKvOkLM8UnGpIb6nmzG4FL4O9bj9EEc94i9S
n/ENARfIWpscCbMt1AuVdPsxXKWlolFkg0X7b+rYDKz2NXpwbuARmHnfRIW39ZBwaYOinvmfr/pG
3Q2A/W90oJm2NnPh393QUfDSj+MeXsM4aDaUdEkqQjYGQzfvbMcb4GO1oo/5Wb9JOuqfA3ENuWpw
xyrepQlIpo5GxRrRAr0vrVl5oaYQnQEcLrjopwY9KNH5nLT+WKOLRYYi2oGP8MKoPt8qWzED7AAY
lH/7EEFPt4QpMXKP8ylKy0LQsC+QBTlM4l0lQz9UVP1TmsQAAJTm0O/0YG591LSLdgO5nkwJglBl
UMSrF1kt/R+sYZaVYSeVgiULnx3ZT68KKlqSJPLf4PLGrgG7jkJZo5QJOAJX7DF5kFYMCnfa0zT7
TvfRZbKt/UGxYOgATG1V9nJF7XgnpbhiukdY7mrB3zGWgxOk9mTrPIMtNnJHqxW2mBTxAP9K3Dak
DZwGIpxiS+xb7Il0pHAnnDVNu43Jtjfp0p3/2a1eOHm36EP6k+u8zV9VxP+mHeZ3SW2IG9ELgpbP
sVjXnJ4W9CzbfOKaSYYbjfqoL9x0MQJ5xkeNNIPjMXWafM31CF/zeH65usbP5Le5/P9Gw0+2B+0n
nJ88Ttzr5rPkajjFoXW2Q5l5An6HQ8n4c4y6nsuA+8aQnLwH2csHYeOCl8g7RpMR0H4oLCMmBIrT
2WRbOBG6NHf6EWb5U116Tyi3r9078aVflo8GlITRIDl0vV1zHt2noECgQRqmzRgYolrpuWuZtZfP
dsKqA81EFMR4Tjh3+EIIDfXrGeM7/NBddRi4TDn+5PA7DOWHd1ayCUwIMkVW2R7q9JdUytjj9j/Y
bcz/VLCAp3Oa5Ov6n2Sn2a5yzuFDpod4BYqMnMBBtOVhIlGBxoR3wRYAYAi/heoEFA/0blBD2fwL
KwB6ftn2Es0+dgakIVjNmQ4c3mWf+ma9zL72EteraD4NSMshdzA7HMrKFH6l1B40RbWNHDXX/5F0
Zs2KKksU/kVEOKOvFDOCIorDi6GycZ4HwF/fX9rRce69p+8esKjKyly5ci0GYP7O4VXZZ/9kHswd
f7qmDqWuUzcuO/Wh0IiJqszLF4h5Gw1w15vigjyyKjrNbSRVSPldGjEQdC6rrvHiIyDUzzdw2bAT
/7oevYcbswvifzLVbgoNcVXVjXZIpv5WmJHQDqYRe1+jzq/8/pxIrsU38AH+HiUweY/+/A6V/6zK
FQTqjyPTosKfZmwBUfPD0tVg2YsSPEEXhl5ZqSsIklF0PVKI/NpHTok5dRaXwqtj7NIOq9tXkYy1
/0YjZJIqg4qVVwcbFxVWBwL5WyjT88uPhxKpiQt7FO6psKxM7NAltlTCvPq5vCxBDxlCKNZCfbCI
dmxBaPeA6ss/gdHfAcJ23KrQR6EPwYHTFl3jEE0eBsZJDKVshvs/eC08PttS5gygai7VeZojc40Z
bvJQzJviZsEQoHv1vp2gK5cNLXAl0tXp/ow+/D7VjceeEEqbg2Y59B04LwCALbeNlavaCilIhCYY
8grEJvactarpBRPZSYM5nw8UGE4ScHTUhe7ABBfoDa+AAhW2zATJ7OxCv3KMtTuOc3f4rsb5IUwJ
D8jj0qc+/MSATaevevbFgrYaw6zDgJdwrqNwXCimZZKTVcCI2o77dLm3GwXYkqT0ZyB05LUAxqaa
i5QJwiergyu/uAGzHSZp29hhC2/UE3wSiP2PCSVx9pmz9sIvM8RjVGRM9sDH3AXwGfZA/3qKFD69
MVhKZlmwGIVQ8SpviBnJx/IjYa+MfMRZDHpIyEbDVwA2xKGDTTiZI5mDIn2Xy4HhV7gOQN4Y8dKB
0MKzJwN+UMRg6Se/whtOE1zgc3+6G8HNZa7Zpi0bQCRl9Scr6GQNuFfQHHpwBCjnmL8BKZWzzuuG
oqBQVkjuCbPCTnJh4vOJXAnsMqjSCXMpwqRh8BEgG7bP1eKmqRzmeOA//1xTo+jeMGE47wI07vnp
DA9e+AR1bnp5erhFAknCgMJgGuWD9ZFWtctU5wE5t5xwcLd9vQudYOLC0fzZXnUNJGxEvYdOBacQ
0VsxEXSRMqn6za66RT5OxDKVSctNJrUAaz5I6fBwEHt+gjAy5Ngg4FVmscTDVU1KoEBwO6Yzd0wP
ysfXaf1YTzji5h7ybTx/pFHUY0oN+poGFC48S8T/IDckPICc6tJHjIld7JFgId0258FXCJtiL2zC
GMKQ+IO1wCVGt/ZG2MiLNY7akWZLC/1u0RV+wLdAv5/pz2KdPDmcbCTRQxdcuQUbscPoQYxiTnKA
4sJGRlfzEDFXwiTV9afSg6YbF+4EaSoGVDgXVptIrjj2fKQJ7LBVgwYxHRoEpEUFBQu5A7PvgN0W
Pe1UuJWNL00LoEJ6fKG8yvQJBWlC5jfhYllBOn9wv0AbvIz4x5iWdHdQ7mGPC1ULihuuV6AttFxD
GDlYzKnbAnOBEKsaIGREWfCAYkoG2LPN1Ez3ivuFJERpE2ndEZJwFR43bPakg3+dC/DPCyE2YH+w
OnuW80IXdTAagUuoKZJ6xn3Ipn2EUHtcmVGRmTKaKFs7e6sQLra9pjIhDRncfVxceF9bO/cfMW0I
uPxaxl6nZ3FdYzvIM3BaMxzJmQ4AqV803XXL4nI05WOkmfBv4OCJkZHQfHHsIm+DJkIKfFbyJRBk
tgnBM2kygcNK7AfJHekELDr/SjLKm2JUiMB80wxxE/X1P3GTZczh8kHwVkn2WhL8QzSR4NlLAJyI
HZpEhDMaD0vIcVdLIDP8UcjdMmamWEboXgne7Ix7Cli9gy6I+W6keDt1Bx4XFqOXUMSVuCqgmI96
ZEKbltkYoPg9BC2dcquiO/g0C7uDvpSDurZ7CxAh5+7tyjQAQkDQ+ZiG5sRCBintB6RkMoXmiYd3
0+xhdxasDTYeTKUkaLpLExZELUDtPf4NP/50mnruTFaKvLEDMw55RLTqWM+COeLSiTSnZq8m7AIo
dDD2cF3t0GuK+aZfk8PceZB4wsU+gMMEJalQKfMaieg6cLh+hoMwzl2ojexW2DBPo6Lhj6cXXxvC
IGU3wSeGzZly97Dhe3/RaURoENwfv8xMuMTS7+5h1JIx9bH7Bet5YwNrl1EyGfFqi1PYm9zBzNCM
53vl7hPXAXGfJ3/WePS4mCJHKoA812n2vMF+d5h5g9oLj3MUTdoT9UacjjiREMnT2ZnDBu0IBnVn
IWVAxp0Ql/MrFea0AfuSRnZTREkfeGGHaM/GeFUZgV03YX93FSTvXUsIiw94F4A4FuC1XTiDQ0Ot
ezC9DiQeGsdaGN/jiznorhbwLyuFpqaiCl+HXebQ+OVH/C44Jotq8YTRjUARi5C6+VdqLRxEYh5M
ZnlxAGIuETebYMakFFTo7do8JhxTBvlNc7BT64M54KdYXFGaFBIBrzhFz5Mya/Vc2YOTSd8ZrdfB
etGchXhyju44G7R3SC85GVQ1oD7hZw3Aj9iRo87wCoW83BneGGjnj5Z17W9MDfAAVx3LnAUDmAxt
0NR8862opCqadbwGjh5opRiD13y4ERxLotls9kztj/cEC0W4ENRtPKZouIeyLj0AesmRgsxkbkkc
TsPBUw0Qvzd60Xhgz5qbK4I/0HsWPbsxEUomE5psYsxIT5vQNgPuYqYxmUzJmDZ7WlryFSBRXJps
MDizbg4Otrd1PEMzaMUdV3cMYIi08NEGhQMOVRqHq9utWVuka+42b6yP0Fx6gFnRceCuMBr4mYVQ
jpbOYO1Rg9pQ9reWTFsWXXVOZx+aZc6iB+LAL4W2x8IHYOS3Nn6qi1a0RNIINUurdQH617zLBsI0
t+CYCjDF+KpDViRMm2t6wxCo5+LFwCLYfrtkhzPu/zIuaJd1W4v6sNsLNI3EBhuEJXvIfp/Cqg4C
RZcahjn7DSEt1h/o0H0cZA/UJ0cyLUxpLHRukJFDVaaYUl5M6PyKhkDDatUVqvp5Y8otxzeuaVbp
Vn0uXouDXHQuundL/uuBfQSxGp/z0qELPS2+Jl7edMgM3vkeJgTnDydlgigN+kPUaZNHlFssAoLn
GkVQ9isyM7U12qQlnaM7HV1mUScaAAGUE7r0NJXp5feKMalNz0yOnQUBnlz/ucSNj8Y+WfpEvDYo
0N/S0llWxqL+dnRDGuaFkPywIWBP9OtzRF+1MTxvXdIO7Ixag0Pbrs0KEt8qaOomnJCWddVdULpl
y2K05ukxYbRXjPWKfAHkVJwgURqc9QbtQXNDAOi5WVPzoIxOaaPIfVgc6TryWbBuP6AagTk8K1uh
dtU3mfziXSDfscVmCc2FRs1YSlw9LFprUn4MUpg5pRwpjaTcKsRCSeK2tk5DTscbjV8uaU3BytLC
ViTXPZo5nagacdfNZsen3QKRgy0VHOl7GVc65uLeBu1oyXY8jQXCOJt0Fe8VXVHafOziBgKu6gAp
bItkT+XeUA1rk/xrLyVLSbOrN1juzGpv0FnqJMjHP2dgjW8UII0mCdqm3jb6DciRb6oRfMwF3+LL
r5J3lCRJ4GS/6U8dMiGeyh06TrcaTPlOz6mZ7Hh3wmtcRi/yPxrDVxMo7W1wXX4FlHkjvTDI2x/U
TN8GdOzdBDI5ycRDacDYsmylJLgtGVD+aQPySs8ofekZmcMpdGuAVqqQVwIN5EHm9DLy3RtyMPp6
rb1N0O5a+vD5MjI20VMsx3teBdKvriJ7muCYgP2DxvV0+iNp+JFPtHFX5gZLJCju3g7IslLpGSbb
92kRV96y/GfKXbIzs8HI6FqCHi8dpZEjdHw2ucfG2wAWdwwRdEuB8qgpWWW6pcY+Yz6x1df/cN0u
jbwsvIOV78ncYGo0GSgJ3leazqQS7KDbrY9uGToUCD3Vr0qEWtvkrBhCtSt/tyiCpFMu+bgWD4A+
r0nNGL691X42QVwNpiG787H4glVQG6DlWz863yN5P58WOKsCCcvq84cNU/StsKaY9TZhYzUoStUk
wl8d2yGbhWfx61zVDTS5uinQHTadDLrBv4HKJmEMkcEmNDzuuVaNfhmvVi7zJ8S0tFQPa8dsx1sz
wOkf9POH8M13K+ZfclK46DEi5SNhCi8h1JH4N/e7oHlHYn1qOvVUksvCFEf7UzrVF7V6v5jdoMko
9t486gEkjLnJ5Z4kEd8qqPO7iEL8aeqldeYwpLC/mV9HnLbeIbVhvzhXeESUty7/JIgbkeGRuz5/
6o5U7826wxsa9q9DJrELxgVEFGmSA3fHGBiO4vS9lZEncAYBPUvSFLhCL5kLbRsv6anfRAsT+Z+/
OOEgX+3IP6KLi9RQqw8XnmKDqQs3Je6/yR6Ipyp92VzAiKKCu+B2VqwpwNSXyVnVujstPGO8Wk2h
p8ogQEWylbyH/Ae/lPopoC2eMvYu07HM/TI6kUkRMYPxAl/bCbJOxIFZUxeB2iY+X8Cjw5qhvCv6
dPIL+KW0cY8iBi010A6BoQvL1JxItSQ+gYm4ClHKiNY1w/V4p6rTXfwNqGE4SDImTZqlkwOeoYjr
TeomNFoQZwqxDTBfPXYHFbn53NniaUXig0NmU0CRF4um2owKtZzTg3/rXiLIzpV/t3qUQrhJkemT
uiYfKCFco4Exoqd2V2ecBXaUEtYRFtse+VW/DXdhCf0MWdIoqlur/ZA5qS7BhXpUZ8xRZtiHD9Ld
q3V4GIeHvdmDHN/NZgzkdcMH9gROC45DeGJ3MlL8ifx6jqzGVWiPMYonTaO8e4TaOk1reBlEsNZV
XKKYjjK4QInsR/xNorz7QhHJbd3M58Ugpn8Wyyn+Ciu8NaIHVtgmZRosuT4aep5+MZGeQfGj0aNx
CwD7dh8VSimVjWYCE0AHVdUoNSgeFY171RfWXrPyIM1EXEPZB1iILgCurg5QtZbMTEZkMq5Te0f/
F+AhAKvfboqs1r9iI+OvCOydDS0qmpWdOUMuqg+QkL/FIMBiC5WDegJZF+EhEz4XwEfD2BeGiFiw
kEZDVCiY/JSC82XUF8O9o9WsHk9F6aPyFmmbPj6evQ4aLUkA3c58rrHNqYzv4gY17rxJli/4lf4u
wCgcuwb2LiEajgpIulRL+srfnf0ro/PoILrwf9Bng5lBv3Y2wX9oNi95HSuilZzeN5Vsjj+Q6LJx
AtrZi33iulRgPYcJOoULKG9VKSb5T2y94ADNuLNTl/5LQD/KdYC3BFuuE4waZgU6zhE/Air7HSmV
zgtlYEnuENKQu0xxyKHCCU/QUGauguwGU5mkjwSV4Xo2HeLqFsAptxu6xky9YEFA7SsyVHxgBneH
nazVBjXV1KYOgj2dR1GCAOF/4CCK/g/7YQuN86FTm+tSxDOCy9ptydkAoZL80DIoqjo1VRfyRXPM
/UZxJ4ZwMI1QNqOCY6ZFA+XRxkgneIjZozhsY8Q3t4Z3VAmmu+joTefsIzH76MxuzKs4h52M1jBw
5nIJkJpMXf5/8WsABOOUi6ZBk7kOhCil+ELSl14JWr7rI7BUjESQ5ryZfinzPQ0HVIScj25svkgY
8bU+GsY4YgxTxkXTJ/z10r5ajHHWGPMWxR5W9KKaxPc/XCQQjUyxYijnyDoxYcqQLMOCpATomMMJ
Qdz5qmKQq3Od6PMhiAIo0TBrYioBzC2e8VOYFxDaOEo1b9PumRgi/dUjrAplopL5KX5G921TFUpO
3PaAWF/2h59V8OueWy52gVZQBZIA13XPQ4HegY1htDq0EA8nFCq6GwHwx212TvUkPsZBYxGIcmKW
od7KRmODMIc1HHVp0GMh0nTAJBlVdoEEaCbLvC5hHQHB+I3FiMzTUziizYKlRoD8/PTaNj10RwYN
fzbrllaldg3CZnvAwpA/g75pDn70Os+PUKOkMLh5Cb2eGVobz2VL2jSD9WBB4cAtyI8HKxC73Yjm
M0gYsDQA5IlTLaIvWUNnYKscLP94DFEEpN2GkorwZlGd5vbQGQNDkz3c20l3PREvaHximE2EEojU
QDt4MYX3zbuMi9ND6SJEv38bCGEjL3GFEVUgqQlg3zL3aldXGwdXV3IPx5fwB0z+dwJqtaYIxItQ
ELO2QG/JRE3r0eg1HRmnwAEstRoArwCIItsS81mp0GnncyOh+IcrQJDniQJyuEWk7S1jSlTvywjb
XHRdQI+Et95sUhGnlNQdf3F7W4Oyjw5hi0IbsFtkM4SFu6Q5zw+WshN/QU4w5eOR+EiZw7xjjWyR
wf5iChJhNYVCux98oSonbgHyig0eySNHZ9osQJLJHwGujpjaAPK8+7eUDUP0pKLh6vrLxZfhNVKX
rrm6AjEnp5AsNxPkGaXPB7w9BQ6L+E6a/YbKwyoKf/NSQZqpO2B1wCqRA4OVxc1h1jQuG4F57l11
RV4FJPqbxCi9U43l3E1ZiIakUy8ICOyDBuX+T8yVz+eKgH/anZgA41s7bUQzu6UW47vaY/Ux6DoV
G5CRdEHXkTPAF+PRhycNA5K96x7+YkCcWY+pLtKqK0wHJWkJm9/liuanc4TQrQ8DqA0s9teelQMO
N8N4LYeN+nO5Bah4E075ry/HHzQl51+53bddg7qPuOuAtFIr7OdIASIDpj4x6JDIJKoT2mbzZkUj
rPmwd0eXm+xtOmWOHNCD7xSfb1ekHPQ82hacVu9Da2A7djjAx/71iY4s9lBgb5BRmjBPHlT5BMua
2oxacDB0HH4cBIkvMku78bwDhJj9jzjjIS2CdgCGwWPpcXy4o/YX/sfRtJzhLoGQDDgy2iE+oRwQ
qfnknU0AYQME4NDUi5ENIJslR1rT5TlYtaPyZZzauxpLf+loG53tF5MjFn0GhYWBwN3FAAGaDWYw
Yz6N232bSmm3xgmT839jb1/XhDJ+OFmgKKLgvQN410Pu2ZrLCHSrjkADalaVR/4GRIq8K9qXBIUb
6eIQIEl2P2N0F3MM08c7+7fBoJSBww7VtLZHMmqWoZMk18iAD8zji4IlByEXPVOZ1Y1lgB+pC9CY
o8GRgUlI63MNLEDQoQ6D00zSmgXpwq6+YFz8zphMJqlIuomEvP8suNEihyryS5t3/ZDMkMMK9Gw9
WfhrbIMtIcSEK/YMLwQ8K+I2phVcDTpUMcp6xgO52xnh04EBziPwRtT2pW3PGOAATvjuj9t86+Y6
2fCFGWcAaeL7Y4Hkyp0cSZS7rAuXeoGqRxpg5r1mTnHBwGGAYlt+CjMgBvHjBruE68LYOacD+3aZ
kCbX/6knhIt6fzDbaQx2t5xKYDwoCShvmbB7w7u6LsZr8V9OayNS8RiBJeg4Gp0PAg8ftaYW9rcv
YKDZNoqWnSIFQdwF8xbCbk2CfSZyQY01P5l8HACTFgqnBDQASJsFZyhb9K6sbt8BNqZImjcVgGji
pjXnTAJJk4JhFKRfKFbAeu68ImPi9zgueKmwg/NcywIcHXLgxR97g1DlMCsetRHZ8BPCjIRKiLI9
I3w78Hd3UOXq9OTXLRFq4fbjHSPbILWoyKn1MkxD5d7GnHZSNQyskqE9SCalg4zwR+bvyZ+C25Pt
b0rORctGIjkNDUt3pm+bthjG9tRqCPnxrhnukJ4d9wd4/5sijaZ4gswuaR/xA9cOfiJNvpAYlyHI
IbpOHbK3pJqSiU9OZwPlFv+8waEEHQUKE94pprpcu8j/QIqrBziUhVguMb9MdvBiU1Eo3RZgyNJA
o84LXPLgufj+oPz3hnMhte9rDObYoI+BQSsw9ocGbNkRJQU0aeYTmXEmr2baOki/GxmLBkqIqNx4
u+CEvPeKmblF2hC5joV9dIXiyJFL66SVVFJ8ZEYvctkFjGLjh0l6Pw6gOouZh4tgs5tnyA9Ks5E2
lADydhUNjv74aSw4kGdpT7KsxVQm4b/gB+AbXvYdso1pRDuo8DfC/Zq3phjHjlisLKNfA6Div+wa
oB69wh4dNRp+KOZeFU4F1Dp7YbfkSYd8E2Qdcg6C2z+cEZstiOgZH0834p3v0r+dBWjP3X3UbSY0
zgiUSUIWs4PHB8hB81q/B8XL6XN19320E9BnBlR84hhOjMGj8XcNhEn9TzCBXApWtBTR9+tlwJxG
l5pBkVWhqkFHM8flJwB0mcJC4kxfDHg2NWFI8YRkkAUfnv3HZy2C2vry97xjGPwSRcikzo5cULZR
SCK1i078D0DA+xdldZl+4W/LBlSPiwzYwBGq3aCYwLI3s90fvltnyl1wqa4xoeXdVPSv6eKS4Z1U
er8plxpb9gW/+M0M0qn0MRl7KyRhYn0oZUsCOQnnnRdlEhU4nGf3FNLbbnF48/NaTm7B2DJv4nu1
Ra6Tfox8wbtu0dCWruRDowGJ4H2bL20mcpKQTkB31fuQ1UudgUpe0+fJVmLth16JhYBfjcLrw4zE
HQe+W2mggLy6jaITkf6l5re7mpPQv2IRRAORMkQm88kR5N0yBYj6mDnVJn1M9qDc0ZChH0M2kght
Bp0qMY4B3MLt8GHQ4Vk2ySh57wcERXsYHXZogFmOt+zvlQMhBb8TH21kkk7pz9HMc1GXIzu5u9Ka
C16bmALKEqyG7p1NloQIhKztV2PUH+fAzwKEsT9qW/sQBos1jxJACpgq94yLF6sUJEZq/aiZW8he
0lmewgihOpju1s4GciAmjfDKVEJBMopz90NPkJY/OZKccnSBftP99KF54quC4TvqzuGmjHEJGYsW
wepM2goqLSnRw55tsVpLqdN7HtwgtAdp6avouJFUJkfdEGuv0oFzCeXI4laOMGV8IHcHQF4bBUQZ
wjj2GZMmBbBx+zva4Jv8ZCo6wXS4xNFtkR6glZgICCH9g6ELzD8fhIqQmfw0nR0MFIFJqAxY74gl
/juGOsKkLdtCW2WOWbpkULjLS7s/7wIsyA1Oc/ZBfoUe7cZaXd8GsjaE7NXJwoVLvoAegpu1x+hA
+BFKufzCiLgsgM+UXkTOZSySWco4rP9Ifjzp55TTcTOwpbOJLhTw5oS3mevAQYZwq2JEz6aJYiNs
Ea+dR9KGzXsg9CSRqDl4MIIjd9UHuvvAObNIhCJ+W06c55OZ5C7pyRNOCKIs3ye41ISW4Y6QCmuE
DSSVHXoOkYj+TGnFIlFn1B1DHe1AVEC5KRB+gmA1HNZHQ2GLsc2DpOWijcHZcaR35BcD3xk2R38w
vj15VYKm0M7gbgleAmgigRJn4FJ8N7UeAlEVpazTp29Or5+/Jouj2wvWNBTJIbhp3kh0bC/I4HE5
ID1jS5CkqQxHEtxtiiASXoIcSxY2UVwYcmmgygLbMdhPAyaAB2MPzj5jVHDF1nZIRg4/cqhrJDNX
6oeOlTImSCMxNIkV5NDl5ODfHM4C9wg5gGEyZMz4PLk99A3mD+gv0jSjz+cuyeNOcnfH4EYIkNKp
f7tP95ukciJZLPGqgLBYEVZZhC0pm8nFUijaZR3/NL4GkK+wiRrxhTAWeZWcH7NjkcuYRxvXIXr4
2xxhW8zVcGtDiDN7HIxMuJn0qxWkK2u+Ej8wJXpL2fFK2UbfFlm7H0AjBDh5i2gnc89LW5gPCrBk
0hUg4GgeSAssyLRglIiOlxMDg8QUsoVB1gDGA+quh1vNZiMy4SbCPxqC02Q+N+i2UGqQCHtwxJh+
edmtkGbdjFlyOBOODBruTUYZhUnVAohFAIp7CbVX0eUJiN9CmmACg8dDLGXVTHbej0bFPTxDo4Yq
wcfqEfG++LiGqoQ2I9Qw/sAxjX0xWaUcgfkm+k58VHKFWCIPk3/U3/x+fE+l+zsLtnnhn0IZi61N
2Rctrnp7XBqDOt3hRiwaG6ApEJ3C36gpl8gOi20aIKRgT2otbUBmLq6JBFQa14gHqQmun5BpSpwE
UZFbc0wF7Zm0kJVmkPD3LKKMhhSOIGYk1DKr85+lo9HQAiecHAXMqMFNm2RwIVgwlyLBV8Q2UR2C
NEaPgU+1aqZywIjvJIl8NCScgxasKA4ZPX35WvgQaMwCazrV8BQQmwkvMrsk7Ep6HlyabXpeXKjb
pwrSeiJyv4smM6NjmzERlaa6l4hh26RAljJpoZpGtU8VP5OmK/hbV+eHAS9JwlVYLaS4xNnhzC5m
X5pVjHJFA0Ecaiip6Swo6RILkeodAIGQMKHtTD+PLLVGu552P/BikICZ8ERxgubOpISOzVAsqv6I
6/DqmVgZtKywZwDrdBazyw5f4ArawS1M8FiDNEhu3OT9LklzGPDDgo6pPm40oLu6RauXqors1Ucm
x5g7pS/JUQ0xL34DHYeAezg+chwo7hmuGqccCNrRMkIj0zJCVRaOVpaJF2nQ+hIqaUPCT6rvYZUl
KOcKTMLEd7k1GmPR+cZsmrCbcmduh4jViCQj6YJK6WfF9flnHkMG/6aoFiYE7TyF5sKEHZqbjVHH
CmeH8YzWBWZaXGMaIqQM8EEYz1OGdYEl4PrQH1ADUhReSXr/NU6zWJe1R32o8CYN+0JIlCwNKwQH
JUrYPt8NI4H0QcBsmXezE6TRjWkjcSyksFXMLfJ22xmoBJc/r4yXSRDFu+8GC+PhNRT8SixaeEB+
pYg+pW+M985mVMky2q70J0jeieioXZFEkBSTe4Aiq6/19BhgcqTN1KdfxNYkevZgu8X7NfSikPXg
lqg8IM2pqBlyPyZI96IhQ0bdEOwoDVRC5Z0T6KMIpglVNsthiNrME1oXBwIh6y46bE0rApA9GEiU
NlEIo6hxXdjlHF5VDqlshep1aSuUco2wRVAHzIOOQfjruZydRKZwSWao1R7EIA2Zp61/gMe9YQYP
ZG7uQzFUGA/QzCOUiFkCOC16vQnwLheNghltHKaOSEpyfQJjmBLWiWig3LeY3ADfC9I+xJ2NYo1u
r8Ze/pgXb4EFuqGv64Zc8VwjZ8aP6u7ApqDKiMO82DMDp4IO6/1rHs7uF0daP0dgolmP5HQ/pcUE
PERqEwMWxEj1gLLTE97DZLpITT3rQACF/AB8RGkPWR3Fus2RIsTa0M0jc8G0wj/3287t65HBIcj4
tchmr8iH3vxS6vnkFkK4vXCYbzB0hH0KGu7qAxea1Ff5ynTZwQclwdvHmsnyiXQk1Ia7C3FitzD6
g3Xxpo8JwT4GHa4Aa6m9jIw84j7bI30OqjenAn0n0W30gmP9Mz3UbNkAF66A5V8ATP2aYAElsDUk
SuxQZZfRdXuQVEs+lbdG1wscm1QfbJHoY96LsgGUhSLpsOVMwjBbmtgCv6UG4soA7CMEM3aEOBu3
dsY9DUU2v/m8ujirc/9jmPXiB42DJ54wgi+w5HT5JdEzUfAkrQ0hic8r+wA6a8GWpuChiLpCFEmI
21hotkhhdPoSBrWYTwrB/2GtuA+4lWskxFgJAddBXmCYsVeZmBKUBqLyfxcXVdOCXL7JnXZvqmVy
lx5RC5jTAeci1rfNWvw92k/pChZkSCrCdQtY227NIriywjE1s14/0BIGfV1fiGxgVcTanbeNLl5v
sPvaCPgA085085lAfUZU/GzyaAIrvPinFnSmDdm8tEtgumU0dHYMZYkQSwgFC5IaE/fdUc259GlJ
70XUDrosu/vp1260uzMaEm1zm1OZSchpcAPtQG2bjtYRh+VAAFNfWS+5284m/IWQyBBfrbsFpc4V
fI9yodn+aVsS5+Gdsm2Hm9HR6SDjcVRMpzKaQEiAgsfqggQ6KHXR1Gss+PiMj1MJ9rynmwGFBahn
RndoaQqoLc66PITde49pVqjHighCf5b7leIFZBz42FnuaGZlPTAi2rlt2oRma7ZvwK9HmoJ99OFD
biUXcP0JYup95u3/DpgtGUMt3coRYpRfPRyQl7gIQHFSetbN0u5OutJz5CKC8ePKzDCuyWV+N3G0
vOFJQTCGRhm+xLdNcKjt4EWPTLCTkhqbw4SQBalXl4kC3Y8QpndTBMoGaezmPqqgDXvbAt60QPr3
4dCK2PeM1r92YqsAAE8wIPHo9RDbD0wyUIhz/dxdkbY0pBHc8xpcg1QmsIaNqZaSW1MY+SaxMS+M
HScT9nSNl2D0KwQBI2YbhF+7SqSoPK+5wIhOIBEmGCXZDnlQdGAee1CzadQxWM+STQ8N+0WziQBp
oHv3d7k7mnIQ5xSbBZYMcwttyMvaTqF9K8U9TSzlZwELPP16EppQy0y4EORkI1pCZKo3ldWb6NeX
DGTak5yAktH4JyhAlrY+6EYKEd2B/vmkye7xomhgSG15p+AG4BOcUq66nDEQPFTR3TUVVRcQQ47t
Or2C2XkF5pm66FGfMJ+QbxU3FDJ7wzkFX4dDw+jOgHZ0vnoYInjnBjzAk/ki9PG4c1sodQo6m5sr
0AUDGVOcQRxy5GkvblNATdw2xJabcwVVuTgIHhOsw9D+BoMBBDggshnStCGycUEr0mmPE4nS8E2K
Hd/HUf+wQjQwZ9NETsMzDPIw7s5TmPtYQFiMwTCHtOTdUW+xEhBcEi5ZCjbuO9FsMjlTftyJyiGM
hrAL4laLtjw5cQ0kCpitmNLfj7pKKsDjWuuD9XPgoCgDzYsM4h8aiZBEqQBEBhGT5ZjLMxFVw4dl
8EJZMHXQSAq6NFZFXIlGtkungeAndeGhT9FHx+zgpL+UMUxlpQAxBbWuOSlNEKTEGdHeWkxaJZ69
GPAy+B5GuKYH+lToa1KaE0dEiC7PevNEyheQ0RVgJrkvGiBGb+VgJBAJxyGfsHdrycMSGJT3DDDx
XseI5pDwIfUruQ19/3ZCf9SbDZh5RnKEqvA7jOM2YkyFGC3Io+3LPirDkqtDdbfqjg4NXsAKJEuc
ZRwAV5Bg0S9nyJReHTIcjDXI+b0jBRDwoQrWAs4JuKtFJ5jzvDMc0VTmvpQ0awntFX44xATV3/Pd
gl0kp0lziFJS9ymeDMwwEqiANswfkHrbCPQKGEZ8ks48CrTSjkg+HAda8v4roohkVKbjpD3MPQrJ
3SkSsUfoyV0CQOUmXflo2XXKBVFCAB4RGS23tc7pbSAwMEffDm1B0mOl3YzakpkngDMkEj9oqYLC
SAV2pPe1x7ZkmAOjVIaIjbJChEeDbeOgS8pUhPDwJa2UOYWHWeQvmLo0veQ5izWvEtaUq4gxSC5M
9001Jd7S6OfvhwlIsYQNq5ZMmbixkOgy3KvbNoI77DqWFM14xW15ROgWcD2Pz2RFtYXQyiBKqHOE
UBhf97QYydGFOwprOY4vfwiqJi6gDW8MDMFq+/RQJYfXHPHUYZ8K7EgzMSeH7zv9P0291qO96qNn
1/eVi5M63SRBlXd+zEdfQpA0Z6cxFW+QsmFAg3SYD0s+5QYgGCFFbgJuufhoU4p0jAdpGuEP0XrT
1FGfVIQZpOkFOICpx5iO6OoAhzdNe28hY2XaxuCXSGVivJKmCN4w8USxRNOCFkEdHQmW9gmyrfWF
DygTJ61AKlCLmNPnngVGoBPysjHBZvPswuD/A0FKcfH0cdM2bBehTuHuEhMwIuhgP0OEANAMkIJi
3ZpTMyTUW54WhHbDWphUB7RXWlEmif+bliaxVdwRkeWVspEl/wjuEtMuoNHUtarRiy3Ln/FBkV+Z
8m6t7qA10BfN30kI4jsK1lryq3y6k7S7hP0MM8Q46FavnwrGo9g1+zVZnIfKKXh96SDWLDfRNGMh
pbs/u57ZXrMuQwtUuG0TotE1IKMD29fYmSi5zjsTkkopuROYuCbtjfeAVIqpVPp5AZ1oq99ezEEW
vnOgMmUx/Xk3p0qh1ifeDYkQVERg9uJOLVNlHE5e7Snk760WlwkEoIrcidPrNq1KvAI2sFWAjlt9
aSNxZKBG1EhC0/p8+zICDiagJCAvb5MwzlAU7Je3KdeGWzwVhXEreWyBvEiyic1sr+i9TtzXRFKW
cDdBpE0cu0Bpu8FkNT+tQG65bYXfxGNydiDbmET/YS6wQh1Ch21xlYsxE2mRDTjA9cbpvE/FPd5E
9hpELqFdZWEmZEga2MPKjId7Y8rATKhA2TASRzQ3ppTOUgmzpZlgN1BTIpFdznfmX3Okw0ekGAMf
IOAyqWh0JsLyynKYzFysgIgvrHjI5cHBBJKg3KIdqKoRP530EwrgSs8nTGi0h/egM3oHcAMSrv+m
+PsCT1KkSln8tqRBGaZAdSzkcvY2635/Jc7y1zFXkei2ZGfp0+YyeCZXFOUiTtDCxnqvMbITY5In
2iU9U9xDwpu3/8I4345m4iVD5qpRAPK1OQ+CYQW5kplLf4NH/rBsuIPxnqzLqrXpQ4NSAQmxGfui
Iovqbob1OfeqnTPiAGpF9I2MK9g6O4g/Wd3bT+V23EYVbrdshBXyGnu1AncMgZpmDbRZgNO5sqEM
CE55EG3krE7YY4RpkHGL0oz64+Ksz6/rncMJQEqHvaDONtiDfFTq7l+gJvIQXQTwog6eLQgxUk2w
LmT2VIyQZ6iacZCWm4QAC4QnTTjchEiged+yWzlUi3fKseqG6XEFX9oIwJCp6t2SsAJAEB76xJje
mL7siPlvPiyh0r2hQ8/4IQezGrW5d+oEgOzuggDKZcn+PP/vHnCjYKDi0H/OBC3k/Pi/SooxRck2
GN1zO+wierzyqzPBLsi2CPQHjycRJLk55xojDVRLnQDafvHh2Ba/ecmMaRJkqWEoi2klpYHKuNF+
r7Br0QFSmT7WTTb+3gwgSTPluAe93jkuFXYJj1moqtQtMoP3oc8ho12fXv876RxscaRyM8GqIXU/
DVLhmDaLHjOUe3b4aDqNYeva5jM8PQvyijqInDZrTxOqGdXafn24Y6o9q2BJXs1ttak+KccKTyRp
o2ORCNPYofF6Yr4FcFkGtYhmQET8q9CPpfSkd7CT/maNlK1pgYy5ZnOc8nHIW39Eyhr0ZeuL4gEn
I8XZTBH32TXSbng4qAnRlqJxVP5NamMYRfjO9Fs46vL7jM2oNMrAczp9PJEmMvS7p67+oxFO9BcR
UkSX8TiVF4lMoeXiiC1uaZ+UpButJrgkyul+1NAyVj5QCCkDDkOlbrHau/5lBlkBXu/HAnSfkQAz
ssIRk2yPCSAy2h1BD1tF3j/FOY/zdwivU3KVATMvVY5uZWGxLOBTd1yV2wA0r5cZ01VE4AwqBzAp
dGJak5rHrQyGyRDi3ar8EwNFB3RIRckLQ82BNHyYJpK5DPvhsN5AQVwQCzG2AylfWumb70Q2iyGh
wnpbHBpJXp5TkAAA8BvfUsN8V6OgbtAPIuYxyrAWa9lqTW7DXo6vDwp45M5Ah2YnGDViZ/RQhMbK
BZm947dpa16Tpqi1C8lqYSk+mSkGcGUZsGcFe7pInxRiU4cvZfM/3RfUb5n+ZBoGKjKcgANxg33F
QIrm4SMQ8+pvpfr8XdG+QbgE7+LT4nNVMFxQGLR3E7nPXvbB+9odx/6Y8GaMHqYzqmFV/Pna4qX5
cGqwGIV7wtPwwdHZCmEW8z2PhtHT3ZLE42x2X+vz1/owkUTbXQ+aiD7Z9ztazc5jfL4kkFqNIxK+
ydc8IAF8sUoT8TYk4Hks8HQ+Pxwu48TgQAk5/vFwnuHJLP6RdF5bimJRGH4i1iILt2Qx5ypvXGUF
QFQyIk8/3+lZ3TPTU21ZCCfs8+8/DI7ijPuKPn53tELUQMMHrsijsU1VT8X1C2UTWNYkKudYLhNZ
7raN/1A2xko3YLW9Y5gz3Hb8n/EKDAYXZxkVIqnKnphP1Us8Gadv0m3b7XibVqJ96j99Ef8phA2G
hD9EqwbELxteD9feNaOS8sCZjCIkzoDcKFABKZTucVKifWDZ1NyMaMrMf9InVpU1m5Qh+c/JjBYx
CUZogS339Pp4OsYLUjP+vBHcYQSbMKWFDHyCZmyVf0CuaF2I9wdO8MmOWHIALgNmIiYisujY2dDX
eb7WluY5/nj47w90hGmslG6zE1HOCpxVyr1HQPxuyNgSo4UJq/JxxJMXhpWp/7JYN+7+eH5SpfHh
UCC5HP1E9jziBfAGeHe8Mf/OPBRFZoOAiESdWUUyETND4afljHu+ntHj/6fXyTm6fF9Ouuj4Qw4Y
t6oUlldJZlXug87w3vdj2691GprPa9OeNdU3IICjWE53Btd2bd5hL29NmBF46NhBC+UED6pTlofy
Oyx0oBJkymkVTrDoXOm/t90L5k8d4qKhDlGO3vLKsS15RUoV3lYYIplQ8TZF590gHAPPkzozibUM
45BC9gaMbOoQG8e3SlKY12N2uErAgI1Dv4AsYEa088t3WB9wPcGyHa+VGIIEIRaLm/RLAUbbFef/
k4430OxlbfIVAKICbZ2U9vzId9j6blKSyE4oZFS1swFhSb8yXr7cB+rzo+uDSvVLDI0ni5cdJD2F
8SRbmBfyZvPZaxIn+qG6Be0ioVNSxfroFSNK2NEz8u/3ZOJMesp+jMGyCzgiY0gaNuo4H/JQxRaA
c8owfZcel/Aypi2rTI1rjp8UWMrNyjLoy6DRI/k9x2l0VIOMQtOKX7JnDFOGDNXxikWDXvQF97To
OVkzskCTKGawKUYmYAlclafSYoMSsVdSukki0AqCx402bLyjJh06T78qmP91XtYvJTYvuUFrFVJD
bSRtx8POaZ03AowldzGL5G5mzspzzdRnAVD9+1lYtACCCckQ2Ae1vhdpeMTEGksGwpsVdJSaJzQI
duQf18Qmkc+wkHmV3j8rVZOkYBjvh+qT6DGN7ZqBLU5E3ENBQun4FMW0eK3737xf/mV8UPex0isf
c2l7XyolL9ZPhcXaxwM0kqmUxj3559xuYaGpYi2C0k+m68Ki7LKmv9pZAsJd0m/sJNdQZ+Kzwd5i
HvBXTb8eX4vHK7g1B6mcp7hT+/musYN3t/znFGvns/G+Lqw4HUPxKSQXRg3fyyisDzyDEhc5L5dw
XoLt1OO3lsZxWc2fWfQcfLsMSOO+lmrAyB0YZujfkikQBRPoyrxOpjjL/qOip7BLXQYIIfMGBEQe
KVb1c131d/fBVy0ehnn7BPaFD0etTlWQIXcmHBX5xQwzF+k4JFPUFzdfuq9Le16NczniZ9J1s9CZ
iWrkacIRpR6iDYFIeqkNe3GEvxSims9XfO+LWd+t9JMcSZh9+S/Nf7WgWFrudWZ4x2ZGUz5yA43W
lGGET14ZMYJZjUYRTLib4MRQH+5pnE9iI1/fNez3hB9rdvu07GBMIxtXRNnTVIb4IWt3+e1TeaEz
czpzkemHQtnW/Uq3g8uAU8delWke64/Z8GE+wweefrbfYm13nz2fG6PZtfd9w1EmjWsO5NpMUn37
wr65vOR+kYfP7LMEWs/z41j5ahpdjk8ztBtUm9PO8srM755eWvvvl1/iagyCMvxc5A/zHbK0XVjq
tdeyN+ZK45nqIsGBHXt8PMSB0SfLvNx2Iw5occ+sJBJZZweXvez5XeMcf9kYdpQiG6W9lS3UEnJa
9/S1AG/0yjXskK5l9dMa+Be1fqWGJr6xra9jKfJAUYwBoyJ80eJ3g3DXSjYJPqINR6gXfozI9mIa
IlhlqQ4xBirW5+zrI8YwLj7+1uP3qdMw8RZVzSFZ4yyn/KgDB1l2MHaHg2zBsUHnnwXo5TA4Zv7u
pHXqQ8hKKKB9U8hWKLObLPih2Cnrs92h0fYmPwilbgh2hRP5pzoJyvR76KZ29MD06C37qHVontqc
crD0hzF/QuAjK6nz/bRnhYXHoxQOE0Y5rg1uY/9iydiTpEgDj40JHybXFG5NQ4QrJAMO4rIDrdjW
I7IFpFni9KNXowBuXBuSF4K8WNsKj9LPzH2Dhv/1dfDSXPvMwlwdKRAoqhF1S7pPm4nzkkf72otH
v354Ddb6GG9J/iiTqbBjmcCKbfyaPH3lEb/ngxqmZqAGeJdg3SFhakfPhHwARF+w8e3pbfCycmXE
NkXUrcGP3Pkq+3mXiFC+tJuDnn89t3S19i1JNG7Ze+y2z+5c2/PGhEWfvI+lsNc1qVXfxUerBYM2
Exv0AwMcSg/yRNqpyup2Yx3EFmbZulWO0smajy+fzfB2vpWB2MxlT4ftYRbTHTvRhd2KfcoW1KWW
/HPcjw1cjQIDr01SeV8Ra56U/tbl17s5tezz7OSC5r/M1K2sbPWZcl8myhaKvyQ2w4V12WTJGj+t
6n5+S1+tGeSc5z7u+dRIvkfWdxwBXn7DzR6chsX3f+UvS0MpCo12oSCSFEzph8zSkbNuiMU2jRsc
6lc4q5UbkB2v4FNzvYXXgIRCxbNgxkC16XlL0CHW0EW/MRK3ad0XytpdprpYVHWoO8jFWRBBm7uV
EMgAakKW0BAIYpfk23dONGlUrSkg2tGpPoezyMbSBqfeIDMefw0eygbe14LC6jZMrRO7m8L6RW9X
cZoVT6td8An/iSD4ueasX8isqeK/nB/EFgsAuDV4z4enegV3619o1nC4A3mp7J7eHdktwBFlJIlZ
ATgoXWoQ9Sqg3kMGFaJFD7iKfzwz6jNcoRast/zmwyAS069pTCF327CDcaihdw8SRddwr7iXD4pG
3kzBGhgZKz/44Rnua9exg1JJBtRz5I2Ys5F6kFQRvLkqjhzwph9iFFYrbi3s+wI9IecLtlZ+oHp6
hhynohQSgnDBUT0LU5YRSWkLOdaMFIY4ez5PhncQLbhCZRdgf4dNQeJ7KZ4ZCWRnnVQBnhiFlHkS
RWrqpzE1wmNFgfAMU3zb2M0Qi4cWuTojDNoDyhnRLdX+etxkmZQTJp9FEtk8g1/upkIwrUGMFveY
n9Ht+FDo9Bg8cJmRIAwLA1xvNhGDQWbrmwAfNr4e6qGgUBiU27gm+tU0+bFYMDG3+LPENE/hQNDE
Hhb/1FRFIEZRMFBg34W0WD/leOQzri6Nq17JJ72+r6/TZcuZH8HpZzE3QUAvqzs+IYL+Uqwp8XF8
EPemW7FXFIzkhXLgomRLfJGTBFdKtUSEAkWNKFiJZoCUSjqey1liyLA0FtYp2beETUjnDGcKIWh0
FpYnM9gOdOcsMUJChtkjeAJvDec2FAvL5vZvsp8hNiAZYE/VGXJtWAIeVasEdJ7orf3by9ey12JD
MrUCg8fLNak8xBvHjho/GK4u8yjOqJEfHHNxH/ImIYIy7BJ9/UHe3oVmq6f490icihisCegk4AEL
Ikpi1TXE4L8B3i5Mpqwc/KMl2rpjWoIzx8LAVa/qwZ10HLw54YQFEbhqTIsVw8nncrJJ1iV9vQHJ
XKW72edr/94brgLmpwfNuviEE4CH29N/ID8dnRK7WHG/CXQQfxoXqC3OHME8Bul41nxGrrKoVmrE
T2a1oNr5d4YGhbG2E+AuBp3QXkphNUcOuG960DQ3013jrwc5VL3LrN4wylSHJ8ndp9PIJ0I5iiWT
8mXi2J6xWGU0SdcDzt+22/zcI05lqsNvhW6P5leEDRJPzoHXZQ4NSwIyjC/7eCeQxGnZIacSOhWu
1oZYVBKnxyPdsNhRSb5PlyVZDZnDKSH5qS7Og8ilo1a5/M5/8IYnmZEhgouEGFWMMx5QgK3AyN3A
I6DiAl5tNPod1+r3oXg5c2fO1iFjHbfnv1BFllbAPUoTZNjcRuaZDDdGfII5QyRxofVynercCrhE
da581Vv7iHOVGbynZhrKHkPJfU8ZtqNzi2Q0L7xO3Aq3X/Kyl7j8e/Ta9QsDziOXln+KW0f3LGrE
+/a8K5MlAeiKmOmFWGrgkdTMQL7Gm48MTV6piWsSX33vS0Ryqc3qmUZ4+o0Oq/ptZkVkj7ymd76k
XjjYy3Nx53VOzh4AMBReMYRUkiVcnVhZBIyQnGxcXWMJq7W1Pu/hr2D5xDTsl7xhvWWUp2KYP/Dc
mz8+7ScD8N+95VaZAU9eOypfve3y/e+Lg+Ceeas+3Fcj3DLEnfxmTWe/5xQlAya1v2XcTdWV+SP9
1pTXWCSTZwPaa3lNHxaP4FaEN8szSCpvNirzMd28cXO2KVXd/h492kjGEHFvs2oTq07BRyoEikMg
j4erpzg8O3c+exIwpvJpIa2sLqxNxx7Pau3xvjJbUxerNNGg8EzlcjXeYzUYjoTX5/b0sS6d4fVl
3gMFLEiEq3T5PHnPDAZcp7KGQxGzc9Z9nFCTTf36GsqfR0KPq/9quMV8GIXqpsIBl25Fn0d689H/
fSYPF8fcW8VBdZ93YUciFgkkWGTAaurchoiaMFzeq2MK98uo2O0evmbTK3xBsnSeUGemBTE3d+S8
/rvsXTl/cCFHPo+Wn9Qb/FHk92btqRxcv1V5qepil7ABvDHDxnbhfPfZ3EUbUq452PtyEUlJ/Mj3
gH4/BVYrkpPoU+FdpC/RTQgGysj370VH1UTjvksCyAdsDRfvp9Q91CAqerHizV6+l7e6Os3VaBiW
AJcCslZwvFfiVvGyHDs1CSOq7h1l9z8N9lFDiLgcggW1+C+vjkfsk9rvgSPrY93DLrFdW132BMZn
4e1GiVrkf1mzzArv0v6S1cRlfQIg5KM3+dyMkhBC8WeuCj7nMzIA9vOJ4NqTqXKoTjWXQmiOy8JG
k/xZBD8waDEOcavGrYt5EhgJuDT+Yg86qIBQOhMWyS+8gV8hkgTaLeb0I4CukWpAZ8l21Jas06f6
gPPIC8kZdQwc8YiDq4BcOo/zMtqmvzqNSar9m2DtvvihQ1lTn6FpRUuOe7xHHwUjxip86p5tHW06
ycUs4RKhGGwA8kE/odx9woZEnfk40ZuxoVXiJEnfyOmbFRBpUvrwjGimsI6shR7s9ISp4mombjVO
it0P0o+Si3E73Fsy/kgT9u/lDisZJoSRhQmLdDGjzYDHgyzIST+F/6GGcizUxcSJglmneDW7Q/Mp
5JkJdBYcLwT9blC8WWrSs0aDXN15QMrKOtNMqTmmTRv/prn5xEOt/V5PygU2+H/PO6DsA/21Z71X
RuLX92ACbwnvYUhTbT0FkEpCSQo0qD0c09gZnNQ+3FIQ6sx0mgoJ3NMrNWdlxQXrsnvBrB2l+Nf4
IoUC6QV2w07jWDmKOiUaaVRhRw0EO1xZXeMinAAll17m37wK1p27J12Ogih37yumcvcWmFtDuc5+
6F/KuYKre1TumsMWtC07U+WBum9IOsHB2E0nC6kOS82XF3kZUjJ86di9eQkqvU6YpmvsZYGhczi9
yCRSPYg864Xm0Ibn7/dgv/e1IeybiOQjyuts/eHqoHrnS5xH1wrneNiSxJEj9LqaOs613g2vWT6V
dIWU39oBaLFj8FGcayG7t++Vjcq1F/D2V0r3KOM5O4Hq9sIdaVHiM4UyEoMf0tK+SZr6F6/T28Q3
kFfGFa6ImzE7yNI5xbLzAFpzEiyK0igHgkC+F1SHfb2rFt0BF3temPuKibPu/pW43TZ1H3jwfz3I
CsSb0HkvaLkxedyUDs4F8RqsPI5iHbEkR5nD7gfkvVeJZ7b3evqLXImI+Ul9THj2K2NeuXsBlfPe
GSV9MOVGBPs3WvXhxKkAadqpEkFZNXsIVaqXJgt81ZvGxw5f0MiqezAwbGhO3Z8/RK0VG9xqY4Tz
JzRSSpATAgLCDO7MeAf1oN3URQ8DLsPDjJvTz6OICTxlwkNUq39hSOwq5Abs3of7NvtJPrGHLXrK
H9hl7o55RvvDq1kIqOA4iFiSe7vPAChN/Dr8ns0Z4xGXrVeIsVE+UYPQlhKtPWEl9NjRvZ2sESn9
gv/UIQeEA/IIQrsGP9N/DQMr/cB6B/j6i4MMfuN/j6n6/f4+sQcYHLOdfxa+0Eq/rNXJnsB8nRxA
0b5v+N6s8fylyjk+Z/YXI9qrkWIplIiegVvEvD5+njL322aI45mcvWKc7WlvZOuMNk0Z1u26vEGF
ai+s3Gj9tw/deyMbA6K84IPrT3galFsADg/4iGgN/ar381CrwnzBDToopwH8IXmH9tbiPrvVb9Z5
e54j37M1+iC1+GIWc+Z6/eL9fE3w//L5YvLy75TxHAWxJJK2ZFoMkXT5p6q+w78ILxji++cz8I/5
V6PJnoAEwx7EKldMoglmaMfOV2zBzZASv0xwvCaO8Ta/gbIoBBA9fVAm7Jz9vAgXoxSfCViaOCKK
sA8ySCIfxRc6z0nvXC/hS4t11F5KeO7zA3FyU5AR2W09myOHSLwRhFEU0LjR4UGdOc8gqZ3VOd9W
TuoG+2Szmj4isqLurAPF18dzPgZC56sezytWr8q7NlCxnPfx0s7R2+h+zcW+yBuC93P8SCwXEy4+
AqEJVH0i5tIGI3fvn+d+ztrx9g14wA/3jK0t9EFmW0w9P6Wk9c7MchkzlUZ822pCs/ENnShb0kck
q87t/PHDNGeXDaGb5CQSPSAyGNVwwnaZik/7MQRvA6GA8U1qhiAXCb6a7FbHJ+uVeTxzG1VCGAHV
4AJhpTWsiIP/l9tIfYiji5OQP/hyZ1iHhruB5Gn8iaGxoV1kc7kKcwHvaJ5fVAq+vZtdviDMwYdh
TRB90fb7Q/t+HE0Epx0qpb7GorNwqq+CqM/nD4R93DoHT6RRFNue00NggqTy/wwCoTBO3liXV+cr
EUMf2fbcbIWbAIIm0jRZXh88mrfwfzsTPsuvPesjiCIPn95a0MSCcayt/tEuBGFj97M5Qtbn4eyE
IeAgWDdEA9O4Bi6G1Qipy1hrU3V5lKLytTu+sAel2YuKPXEEY1TbA5RnvFOkMls4UPmCNfTCUuaj
/J44t33nf8wMT8iBYW0d6a13OF6O3nkGKTI9vOhTQWyB5u/T9ke1XouHcYRF8XP/mOBsO6fxx9bt
yJtWCJ3IJYIpgsUjzf0pr/pTweshb2UBPwBdwo7e+U0cQ9otjI6nC7dYAxcRSDlUlBIzZM4cIDVS
COqHodAnPhpfwqfKvL52Ap6gO+vRneUkEpqH2tNLyEhyvAi0+UpYQej+9WwpbG1MqfdinF5xbMop
IFwxu3Bxp+fdUUMeofMjREm2973qZrar8pnJsjKE5cOb7dfPeXmdet1lZ6SeloQ1GRe+ZIOAsnPp
KSeCqWRe032L5cDzgrTXrTAIA0zQFuRAmV8aaJd3NjJH/ivnx9qTZb+zGfuOPHFAcOmsWHTMazem
4RlzUPUg1JoeyXIsWLab4Rs+P73n8HP7jdujXjlDabqayx/y+N7EFppucffGkg3cQ8Wga0jXqT4n
WaghPYL6sc5PRSSH7K8LG5NzMYUmzvDtyec+OE+CSeUr+WrA6+l8bdeK6hAcBaHrshn4sA+X7fvF
MDzsM6SAiFBf7niV6e0CTZFECBK9Gp306ewf5/evEkmcT2m4Kq7KS37tBtw5zH8l2ulYrz2Dfb97
fo6q04CYsKWn7iUup0bQhDhiPQ4cDKNK+OgXi/tqmKmfbaxjym6tJV/DHNBVonSHC8N9Td4nmDwn
XiblNYmruIjpaDvA7mh1eOckyqNnhlOmEdz2tx+dxSknrxWXlA1ZgazObNzkXF11fCWubypV57mb
gMbG0hIJwXNmInys3HraOP26ZAlrnEdoCeGAnwY87kA5cfWBHg4eC2bMLBemLDevvxbhcMLq1xcX
dufCb0F/NddsJ1FzINZOLFL+6JGssTZjoT9MvrTO7Ym2vn/oIQmjf5fQXkn8wlg8Zt2KYFuR7P6C
TxlxsLn9FlfJM0/ZKmWNgn14A+2TgSmoHwv3r1wYzC3QI9e6Zt4E/raoyf8RDdPpC9YL2XnsNt3S
ip/ebd9O7ettZb7IMkrCLLSmFoDSojpw0TslalzFk79YU8+Nw/NhGSdPclrPVd/iZue+Kj6I05/0
dX0ldNF/zrI5HveVp0LdI57Wb1nm1zJMypy6FpLD3NjA+JyWs5TwjMs6WyiJk3r1TPLpTjJbJX+L
rvNCtWxvJ0tyq07idtvX/eP3FgwzLerXLWGzw4f03XK7xb3XSFp6/tSfkCIsh5GzGKOOVD+3ciV2
BNPN/D6qozG0/UeYWT69nfvFsxCiL9roeS1PEwpCTk4cZLZ0Ef06eoTpro0Mf+JevJ5WF7Dcoo6e
M5Jt1tylQ88wRGAQGosG4dLofMvTAQsSlLdOluHA79Lm3lgOtQ21eB6UkIWvd+8WiJiPcb8y/zAC
ASCYQqWdJKDcjOFjch3Wgo28SAloro7JdmEE0sXJSjeoFtoMa12VOpQCIvVasfHO3v/cfrCtZOe/
1R6FhR4TUTsEkuJVfz0J4zcOr6jZYjYPxk+BkJIqb134NFMiFMTCPGnDYaqDCXm6LQQj7wKmS3Kw
K1Z3jBuEYgjNVcrWIdqMUbx0OeA7+dRndUY8PGNJ//dmMBH/3BjuGJao0M/Ik0ddWbOMxwc4WhxL
N1C+NzNewCaxYShiqYesMQkaOEk0rxHwO19UXlPEETHUwX+iOS+NMw/95p+4Anx04LoiQZ8hppgg
Hr2ezwhLe09NXUJz1YefLe+YnxGtflkm3qdQPAj2/OeSfjGwhBJbSGV5QKfeT5darEIIAYwViIXl
fNqh8N6OeO+PD26hWCNf7sfHmXko7HInDjUAR1AcVJHWoNnAzGaGE/BxxhehbMJE5AqplHdteAAj
Cimthfs4R3EZVh8S1H9eMIvFbDPbxIK3lgcyEkx6xcNvzb2Et8or42aK8SFUW7Y+tvKeVETAHnZb
+FcuGyXvYwj9kKBVA/eF6kLmIC1EmDxCOewDEyFobJIcOqzw9F6pC87dy+PsOAQzHGzwr6kxQJFD
k9bEAVoV462Lh7UHv+iHUgGFTeW3gbYTxN9j5R9VtGSY2ic8Yymyo3F1pFDll9hH8Y5RPJvxOFtw
40iORawn9EYADyuhpkk85RMI1FfWUiDNhTU+jT1IlRAcG/4RhC9B8mTD19Asul+QBUrGCm4VtPbF
YLvzqXNIYXgObf5KWtsiL/UZQhIKReHGiMK2Dbzb/fv7wTkVQYDlU5vyg8AN4EuJH1gHys5AxV34
741M6xBeOo6q0wd9Z1K+CXIkHtV/QztKmoBtjeUh/6Jz8prh3Vj3Il5dJh1qmKEd58j/HqNk89bc
x+HVbrPXQXnt8GxSZ/2HJnyDbu4PtuVSROj8FEGBe2T6aJ/4TMFZK/wfZQ1HDLZ6G3RxVXOnP6iS
4ISam5RVkT0Et9vp4+tfyQcEAqLwVc9B6nZy3HvaR4nTrY7FSumN6yMEDVb8J7d5t0PGY5BpQmci
1ICtGT/wbTe4RytrIVTEpAy9BCxbLBuI/oCWKljEtxC1LmGcFGPMrRs2HX8RI/rCqGcpinzOcd6A
29+Se869/tn8CAKwzThnlMPB8v6otqLdcilcMpi6Q2iSFgxfkNe8mW8ws1gF0WaLyBj6bkKPDblf
DAtqSnjfBxNw3SIJ4u31vsWbtH/lUYkfrP+Ld5Au8Yd1T8bC3JET43SBFuKMiVnkY94EdP9ZY+EV
reenznvM9RVtKgwg1Z3JMw/g9nyLDKh0qUOiNEJOfzTban4QaFVPrwb0PPssyIKlO0JoFRnUyf6y
EplS9IWlTbFX/uov/eOyKubpl/EICSdLk5Tb+7UEFidRKv+8zWTvC/mRdRppUeQBvgowMS8F/o/S
OhGOPvh//N5+35E97aJkZ8IZ+3yhYHlFWNDgwIZDDFrVK4yyJfRD5qYg2BeIAl3RfLAC7fhVu8x9
IHoxIx67iGiHwlUt5x7X2AN6ChC6r1ME0MksvBSsS8d4gbZLDmLyI3olVAKkOdBh7be3aFg+fny/
/KqS8JOeRPYD+PyaaseX6HMpkCgjOk7mKMgunBGYnWZ1aov5cPMMnvCnsIi1kb9MCLAOMyOwV6J2
5AwEoxAuw/0T9uHC7lyJ00z9PWjz23oSXADjdzIFGRroVeZoc3MEKXafVPO600DBpKdSeyV5T5AH
oySyxO71nGrfSGkLsN+w/p7QobiT7JBOkWIjS3jCunSzK0Uz9Q8qSix+1DBZitXQWOvbCuO4tVYC
qgmVQ0ew5D49tChfsM/7uUPa5JTxBG6FiCzUtPLGPFwOSRrkf9ZBP49rCTMc6AvQqyByBsS7jDsW
wFN16mbpQeEQua5AX5gACu7Ld166+98LjTUHIBDLFNrNkFY5kdCVR0GEWZU0tz2CI+4bdWZYc24v
TWdInaWIu8Um+X2FxKNFD2sDRQjPEPqwsNV/7LWhBHdMszDB2KPgBzkGzQEreZPkS961t4HXGiy7
1HMPPCxEL+AG1+iHVIA69jvUHcLqFcGWB40Dkwo8+WgOXyW2PnMtrd+0fs+iOSv90X1BqXAQGcX1
4HY7uUcNjvJ8Qz/QfC4uuHhjzd5O6Qg+72F5W8h09vq4qT8RQCq/kKUEBwyfYLBOn1gRupfzNHrK
kfnh01Q9uOD3z80hbtZLel8ZvEq4menW/IYOmlsh4YUF6k5Ex1gMPvZ6EF9m9NNvy9dtTzTuo12q
RiyhC35M5fGzhQWkclS7+TlIG9tSR3QindE3ybZvuO9GLOthzd+OXplDAArQGVnql6lNdWTKT7hP
wPDTUffujEqOwdA9LtXMan4nMo8Bach7cQGDeT/XDQtZNbUpnfpDb10tvIPHLsy3/V4LnlMxQJ9+
/lXOawACxbnhyqiFLRFOpFwwZVipOZQwSIiHtzZpGt/f4QVbBMxCIZzXRJd+c1S71PMsdV9xA1Rt
n7qU4GvVHUmd+h5/Jq+4vnn3yRw7cejpIzw6gzbaszw01v5OVlu/kZSdjAfF5WMsFpMqKsk3Buqm
AUXaLfTcTPJfqN9XHe7fO6OOxy5qc0DZFLt9jubvN4AlR4429VR2OTDqQCJa52LN6/cvBz0QI1y4
OStJq6H1LehkVJ5c4YqjCy7ceBFbSowfwnEMGPo9XJrlRZr3NhrDloM2UBEUcVknGH6tL9iE0+Xw
ycyc3RYv9TDpo/QVqeS3ctha8dkelQ9V1qDn0UtRDh/27w6kY3QxOartK5TvURlcFdq9I8YInQs5
qqUPlQLfQ/UNi2tuxtrE18lh8V9VyLS7qNGGvgP8JsLpzP6c62F/A/8oQ/22QRdhbrGOjGAaZh4x
e+UB7fKwgPkQGse4NxHThjj3jt6jW2oKI+FcWQE1wKPAhixqMXkv8d/g/MUUrVZVs1Dtab81T7C7
qejGX7mlOd//gtNCNm07j25NBvETBQbi6ohOyL79JpIH63WjniacUSFpGD74GiCDWiwJsq6UGCvy
AuIYXyrG6K5h5D7TKVerZk67Sj1PVGTXJFqDlFkEw1lTUqbsrgJbMOwLVFB3sup1fzIEjcFDdzDR
SMmDgZBqhEyvPon/tZMuIACvRfEKLHlbc3Y1lpkxrWnMYQxuLqkTuUyAeaX2rL/yJ2MP/Xl/veVV
J3j1rnRVHKJLodmBMq7Iwyk4ATLg4Qv84nPfBy3449DOXm8gcyABrd5Nc04MUb3qd2+E504xUkU+
9flgcCClHQCVi5MbesU8NlbtJbYQdIK+/CWWRyxudo9kODLvALsTQEjR8xmE07s5Oj89a3y/ybv1
e5g/DFp6LP6Tn6fkMPaPWk5fp8KwAWMI87tRQLuSdl7SAX0cJ86LYyd8vc4pSMWwFlkXiDUE5v0F
3rNYkP+5HsDieZ6TwSTggARCDD10ohE3twMYC82/5KTs0vmEtUvxhg+13b5FqxiQNoQiD7zJB1EJ
YbKdrgaeNMPqK+h1986mrwVT7l6jzSr4L5I7Si7tlBQG7HU/la7j/nrPvPOgenlPp5rm5ItR7GJH
keXxs47UDfvy4/bx0ANVo7WNW8HDmyjevcextOLUQWWAOiayZs+jOeAWF0tUvG08kLl6GKzlnXD0
Gqc5NyHCuvBJ7iMmTvI7GPI7PQ8mmI/R9mIMAndJVHM3UIC1dT3A4TbK4DEeh3Rq5z9d5z9ZXP6c
7pvDrq55J2q0rq08gqeTYjXAEmI3ZRyPK/5we3na4j5xKtRzEhS/UPIHhwDgfRLLapAP07GMTNPd
8z8IYPYcvxMnP9yE0MKFfqhq/viYTSYuNyTuqSnB9RtuNTFC5RGFAQ51NKQXaF+MBhG6oi/a0n/r
3qRdTgTaqTlPxddGR9/x0uo1qzFhxbccYHcMsmSGpp9+ug6qXW7m7RgVc/V7qb28XiJVg549ZNOe
beq9E67erlYebi8/0SNb9/iDQJS79zdYXiexk54SJC4kkQhavxMNWdxdcLIut814urXBnUPa8X6f
SqEJaon8lnvz0ChkQRWSxaQLyJxn0c9dbTaBbJfPUiZqse0EsqEU05quqeL29l6aOApkuWekIBAp
vI5qCDFC6qorYzM37rtn8Udvf7R3irxg+HXv4H7E8PiblEFaPaSOmNM7/B3sFPFF0eHJTpvLosIb
xZxV1UK6rFVEXFa5118ztfFbnwDGZUUF6K5fH3YeK6lrgPjYAgBRSWPNka4jSZzEUgktk4DqvnGr
RQr5E+74kyOVC2s3wyJxml/YbbXwfdYrRzQr7AkhG87djG2mtD3MefJTlo5JiRR3Wv1OH5ueoNVa
d+vPR6zwSm/f/0y1WbEA2jFs565N0+sdu5P8QtsDg4yTRvyhdexu3kv3XrfZhOd285uXQGzU3ZzS
5yv5KcWRgLWgvvsloDBoKQG2GZ7zbkMBbrnsrItLoE5HFCHPSFYCg5YzzyC0cn9fVE4LdntqCoxa
O6QRh2GzNmmCKhvaXiP29DUSgT/trJQiTLID2a72nComG0kXYciTOsDRJJlE/Hvg4AFrpJFWne7i
3pYAjQrSOhqI9+3TlLcJIYspkDB1fxAnkHhSgiReHooNkdluZmxYCzgZo+nduoNtuwl0UW2lNU44
IjY8tn9D/8UYwyMCJ/lmrmQn5Rb3GORQddw+4PN2oniO3muTwnudQJRLPtOGvT5bS3pYZgHLev6L
FKJnRv6a4ITabiBK7uWSoV0jECk8cDHjrN5ubnVZcJrTxHAKm+/iu074rhTkGNzttmw49RGYAGQx
fV7hnSHRh7JEt5vc2OpcXsv7QrnMnlbQELu7Pw0YF4IXLmHZ6OXKzOfZ+kIPvs/8rAtLezlwTnBz
PIgZYwivV5NFDayv/EfSmW0pimxh+IlcC0UEbpkH5zm9YWmaAoLKLPr0/UX1qtNdfborHYCI2Pvf
/2CNtzWKvxhypQSHBfRrMmD8zlRwHOgjmjJIGrKnvIJR53NrI78PtyKLG0T76Xe0c+NZGYEJVkA5
Y6umaSMSZMB4cZ4pyzf6CN5VJohytB3BzNaDpvgtqYHeoxuhoZoLJsjF5baMr8o6na3LWQG/Fypb
ENv3zYuKXwXOjqDD4beL3qILpwQ/jH8lzVe4+UtozUMwvO8SSX/tfGov7dxvEbaRG5ULef/dF3gn
wnvWIMeaVH5tB4MGchHh22kbDD622BmnD4Bqqr3alhZZHWB2yfLVjiwQtVpOHs7ggSCL7dBkD2Ib
hMvTfqkRjWSdrxlETLxBwvCl+Xs3hlV6H9Uh7CYCKWwdnYpUXoat2Vc2mcXwOzguKbmJdHmMmBrD
b4PJZPduANETgisySVTkr0MdhM2RU+m4DzfVX7QWJFJaSZadCSFkeXpjafu2j91xpsC/wBuiU32q
JW4wTDNMuiHGc6QNVxHh0LUHCPjJ/ITDdFvQsxvqsaNNX2+3zw270Hg5IZwVBdfb9HmxmvPV+qjz
EoLth4YdcZs1a6b5CMmlw8zq0Uy13NIh25rdgMhWdu3BMttA8L1RpjJM8247pu4SFjjfH8oqVRhj
AaFPoTkxlDweKbas7qdfIoRNBnSjw+X3OY0kMx/ABJtrOPgOLG1kI3wR8lyE05niUmpoqqhjiuOg
tKgHi2hW0eb4erFiYky1mwxmw9oef3GRm9J8dE42J5YGrC6noAisAsQfZaayxeZ+0/xp4WfKzaTf
yucUDe/ceVc+W035WmiMaGCEjpzSMfO/Qb1Y5X9kP5skfwCf9T9j2a0c3YtvkmrSYIM6Ythc2fou
HTijCR4joKkmPHRaovDjV5o1SazEM6s9PjkERq5T0oOnbOjMn9IpR0kBZ2/z3GPLVPqRbNfHKWLA
x8epEB7RnRQQoHFgNbnMeO2ScRWOGShCubg+kf2IQGssnHuRF4UOtJgKs2rvvUCeCe48QE/ghbJP
0gFeGjSWkyJ4TGZo7PCZ6U3UD8wpOXbtEWRtoVzfFSBQ2QJh3jODJQ27m0juHf3p+PL6/GV44cN7
su69d0/8bof5rlQAQ9baqUQi83WbYq0mXnXCeHSi7NT77S4fE0TNP180IdqDWo70IAd+JIbtmCGi
RZQhHukLVZ9z8kqaq6l+2oeSfh4DE7AzSMH9xqUSzL3pfU+Gq/34saNFdRBZxp3p2rgZvixzcsk9
e7CaZi3KhfFR4wuNICBbB23xJt/zFmPmKpuG+3obJeMGVORPvOjwGEm+IlU9oNuefjERw/YiXdry
fixxSnjQJd4L3sF4HQ/QGvA3QOPILBGSEU73s4vjs185hMPNQBLR371D+YkL0+oxMLvYh2GcFM64
DtMFIVY8WSo/uxp5xJXgy0XxODXPoIz8iG7VB3aOz+f/0CeS8HjaLRO6fsasALwGLt/G22A+OB/h
0OGhWEHGRszKrsLKEGWri9UmLw/mvoF1jWbAbJBMQrJRUZ3+qRPnO3H0L3u+XzwDiYELbKIEqO8L
Byo/KNGGizNWcZcmrr6E7WpO1kOftUYzxlhgLR3gn6/Yo8E0g+K04w98pnedfVSAqQX2Op/L45Im
jjQfIixosGphiYum5DgJIAxq+29hXfrNotg+sCxn//xFAL/BlHSlb/nQX8wf30Z4nDnVVT8ydOUn
R26IQHlih4/9LByteeQZrHDdIGLDej3ETogT8tSaMYDFLp6Dm7wtmEsBbxu8DngSWNA4mgMUarge
QCdGfBjRq82s74Yp9IgVTI9gzB8J8zccts4mgx9tltD7AN2/LRLnYthDA/iKyMeQ4Eyfv8ONhogT
oLEGFQlhHN4VrG4BmqTVeCacy8d3pmOqjdZyYDB0RHFJfzMjJwJT3LfZvL32grA5cxvGvoOMPKFL
xeazQ0N5g1zIz5JkWZsbNtEguuBMrBkbMuYxyF56BdHSun8zYxWrv/wPO5MQzEIxS/z5w0xiDdJY
vsmVaFBaYruAH+CCMRAADi/rr7zRJSHUFUEp4thkRQN+I4Y6snu217BMnNGaM/rn+sL+jggJRv1g
QqCIb4gjeCRdxJzLY6qDQxgmd5TDmYlGkS/HrceC5gdf1cBku78m2FDhZQHs7iYnDdm/UcgO2hI1
sx+Q39AwxpsbjKQ1HkkbIJJNWuIXhk97qPIQrbFSca/qD86YDGWgza9auwdCF3zJzebWwsrAUVW4
Rov40WfKx/noTmXeAmQ8+GUonkowm7X7oUzg6f7nr3FFI7bOeXLI4BAnNEpRetK+++eyivFU4aag
dqbug9h7eH9EVC2utr7PQJQYGV34lBvAapTL8wj2OsxQH2dsiCD/JKDAHD1maMgYUJ4uMoul6UN0
HOzFPcBEE7T7dl+1uoNp3DXZlcz5NjzwvM9NW6+EV4AkPN5xAhc3kFKWlyB8kaEI3hcxw0BhPwyI
feM34QuPbyg8KgprYYxQrBijQYJDDBNAOiP3xTKRfwpVy5sUAMxaxYQQWFT3xfBLxREe3xeiIP8d
GQMVCxk4rPwZplqhPmGiqSDMB4bPPlMsjwdPR7Ue2lbn55I/YfnIJdJ9LvwJzWfmxvpqdHktdJF+
m4DN3150ADaYwrjChvQ64RvwYVBFji/oQSYXFFMzBlH5jkEnQ67KVLaT0QLzk3s7A3PSUKUZfUc2
zUodW2SmUwegIcekmIf7X3rd5r5b1cDIUDlw8EscVHlAVpqZSTtaXvZurULMZ6j/+L0M9XGHFBIU
NPLcC36J8T9Pfmp9Dqh/mx0CsTEj2yyessYeGo8tQ0LAHms17IPvm+AUhl6Iu+j7La+5W1dqUMw+
JfxdKmOXKaxIZavud1yRAFEJNB0YVsDMTDTJ097wk7BveFA7smWAu3m+BvC0ucUKFSAryIiV3bA6
R5ohwXwPFN1883kNnCzjxZVnHmO1f9/mRmPMZ1is5J8EswVBXQIg39Aq9XyrjfrGYNP5IkhkWKt4
EzqyRcBw+A3c7wlTv7GHyqG1pYgV0ax0qOUbph8o6WjccKSkhxKMKCzUMcAQidlvRHgKqgPo9rFD
djbaDSZc4vqJdGuu/3ojdj6eV8SnVi7k+aOBWZzItRR8KeLr4GB/LjeRlEdxvBOiD9wF4WoWLQkc
QElIHe7BqLQRNYG6AVkwpsN7Geo1WVDwzF4Bc9AU1nfFMstmtbqtqXwnNo4zq/1TwWjOlrc4mqgc
q68Gqseb6+a1inurw6vsU5cmS3zP1h8w/bsg+txnufgzgYAYArGbCV9QxaL6FBu8vZdOyJhkphJX
TngxKxZDffnJH2PQb2swS1KHjTaxhTqbzfUTvrESSTGy40Hf7V8RhIF9+cI/hkCrlYX3tBewoXu7
uUl78YPYx/YY2HrXCGwT0rh43xaAeTAFn/sOITzyHD+f01ez1OxXhAmaLGGJx7pTOv99YOmzkQiR
MYMPfAAV+nQ+7EpRlrE1EhtVFV+V5RB4d+wqfhmC4ItvQE5sM4QaAKSJN2fEueSW+o/sp5N/Owxm
oUxMAF82mCTADmNEwfVB0M4Nohts4F34I49MOanwZZRz2jeUzwqYCRRamhaJAxSvNaF+XuF7+48i
BjTAj7n5+UmwzTz9OWPoFEG6MdnEVwoS2RfXlBSEpbCbnHmkLBJIn1VwPRGVPnlB0pK+1GAUhwd7
CTSFmebQNBH03ZQBmyfPJGthCA1fpAVUrkAd68uNWQV1EhfoyZOa89dqYNGY4MuLuNIUVjWGxaMB
mQO3SgaDJecvakyWXDHy0dtFvnzOv2cdBex7jSjo2U3vJEWau8bcMCU0V/lO7FnNfJWxT3jaAY0/
0BoEDj3x0tbYDWU3UZgRq9AEmXsILSgTehz9CTX/rCtMnG3pFL7CpFs1RGdo5UYa7pgc4ul+aI19
hS2tqaAXmP3jBL5x1R1h70zIVLQUtlOaAutuuBSjM6uIOKwB2ukvaT46LHhrLkLMjsB8NOZUfil+
cXplP2wPQLDFCeMBBd39ZJ4MJTNm6gHHX7MeS0SNMwavwAeEPXFwEEJab+qhMe7QDjklQjVgKujR
j8MYOc6Uuengw+C1CCbh81SWYPtayGt1FBzpgmMGJ5APgbuz9KL6T9esJSHYrIFD0eZO2VV0l1Yc
9yASAZEfYlaY77S18sNXyTSH3W40JzuKawBiDYFC8rN5vkUhDy+AjT22Onzur2Qlzxtfc4UpVBak
Z2xgVtqKpNsEzuHDhuRC6t9r/zin68e6nnfXcgK/9JMiSmd/tDv/CU0jRWJigNgwfSkZquOFeyxr
o2jse4PVAP4GJDvTN8P1B9N/l2aMgQ8UNwyQj+rYzgZ2iupHNp+Vf49msDZ56I3mosyTy2SrTSUo
MK2TcbScAVu0TYv6GkpY8A34L2PR6O1VLkEU0rTAoEZz99xj1hneL8MKGEdB9k7eh3W/JAfd/Fx1
MFgUS0h+YJ4I+Xfsgq48/+GAySJ3CpSipGPH3uucnWWaaYhSVD/WZF3A0vXwHVq0twefeQJXtlbD
F/5+SDtgR1FkP2wuV46SaVvfxl+sk9XFmIQq2SoWQ68LdSI5IbxDtufJhuCXzdq7/cZ7mG+8i1Et
/4HIc7Zt0pMvja31ePnbwvXaw11bHAan515eFXt1VVoTAX+hdze+MIwyGHCp+/vy8aDwWurwfA1O
a9OY+VAGF7DZrPgEcBnbQi7AV+uNcgfG6+MEL8UBzDsU/AyJtP3fmkBpI0UwglTi+YMZjxx8G/u5
lJ03bREpxPCL4T/D9oa3c+Vo4bSITNV6Dh1YvXLDChrNqRlnSgdr6J/TWAlxmaTSKVqOJYMNRn8E
KVtvWFhkBR21/aWGzEzU702QnhMfylN8wS1KnEE1hjFQtSjLOX0lY0WZSE01YPPhuCFTxsWnKbcY
ZQJE/D6nz3Il+N0gsltgFFPbL8g3ByA5naI9LYpZjM3n8uTUqy10dNbyzF+qpts63Y28DA3fPnIa
l5/rn47kFqiRixVZfgeW7PDIAroi8lhBSbhsGTqlxmcGNXdztAR//TI7keMraGkcSJDOYDIdZ4vO
d2b/EopCgISrSEXKT7RmVMgWBertShB1mO0FQUjLAlh5jGSFuGe0enJsb1+XK+cktbH4G2WQOG7x
W8RFY8PZ/Jyx/w+m2tdY0UC/Y4OkCA5ICohDyDvBq2l++DR0WleqfOg15Y2/4YnlkSxBHod53b8+
uFzNjkO4ZyibSEsPr/g7UGUyUd6TYS+CwJk0s1E4+XuDGADMCiUPjNQ1ZAwuc5YiPRrb2wS+iGRt
hYtTumJ24idWRLo9RjxNODA/JMlyolrtff5vsgBEcWF7Ubx+7PH7kQuy/aKXwz0S8BYrXTiNjfl6
hPuMqYIBIjZZl/ksoocOMZRmc49vRyAwxkz1/sQN7ZZZCMvd7w3DF9Zj67/uQvRcOQPNp00FjcPq
YWBKb5OJDxfzp8MdwMlDAElrzTiBTSU3JtZv6pIKfRiYg/Xaj5YxOH89q3tj++U1tDuykIlfeX+f
6xeihH1vncaYagL8QGNiqaZurhkwQzWGaT0TQS6+ApQrnox8ezo9bDaWzVbtnC3jg8wrjRN0aCoz
I0fwxZjR5frqC+1tYWzFUwAkB8yJ2MvcO0cuer0+DZEMRXCxPgGDbiatjHutiogH473ay1dMXWGe
UF5T14TIlesLU2lCsmSh+OLMc7eAcNwUwGa+mWSse4+q//CaJcx7+oLP2zMzeZnqfdEPTXYGZqeR
6ft5Ox8e2I0hWfOjzB1i21k8f+Am4ljIEsd2D+saB6mJD6w8Pw2tV7CVh/CrAfxsQR1Fl4BiCwIq
t6NmdxG/dPGGZKFVy+eV5DfN5cZHJwasM4dXWLA+De6iavzBx2YuzZ1Unnwm2NNi4Z0uTBiZ2kI2
tfbJ1AMqGZp7aQ6Nkg0IBjQ7wPKkseYvCfZSjPmNdrXgwT0SqzXAutmYXdQQeRobz4BPGIElGSzW
rYPtJlCTwRQ2tn95TAZGDrfDayJzDVLBe8ueNuG3+u9rLB7eYqYehY0wDNoPCzfhH6TTqvRWuGNZ
NUJQiozQau3TLAoW28fK36poIjwY33QlVm5Ju0vyJo2E4wNTS4SfXAF0fZ0lFH3bcgaWPr+DS7QG
YsnexSsyPQawX0SBuEIjeVWvsILuf9B4aBex9qAZvF1h3jMhZrugcqJsohp9/iX4oZjYiJkNm70p
8lluREBRUSgwyggInfza7yNjoqnknHe0ODSmFqB6cGsPKYxY7B8cVNqxOZ83tXPWgx2OCg45gPyr
gElWhGsvTqZIIujd6CUd6kfvCjqnCZEszyZsWmHqoKAgQ1ZPV0ZJGWfmxqyHlJ93F4lnIUrq6zV6
WlcqunJoQ+q9DXxkpQUk3X+ZL7Ulo4XFVbuzBWsOzBrkcY7rKJUaggxhXUvNdAVsYWWxHkQes/Tx
5XQKX/ifoOSO64mRXsgRlFhxyoKDzHpQkudc49oLaQLWwLswwfCZZOpCACryEvDEQe+urjUAVo0J
iX3TRaJYxKlUCMYUzvSMJ/79UfeVOvDqnAxUZskO/aAYjYoNdWa7/UdwpQdHSvSEY0l1i38vKEug
bDHZnZI8hsyY16LtaSGrbpITpTd646bfbl4LJhv2cy5covkUt1t5YZd/kxzQzfTeRZW32BSzlW4N
yWsg6U2okr2biLH4gO5whMC9/P8cvf/9o/YCjYgWlBaF56NY8Zq5K0Kz2pdFqY/LMm/Xmz8/O1yW
RcJjUBnmtMYjmPYUwuDmscDtFnpnk1vQPD/L9+/h5w4xUxjO/Lx840BzRLWrmL+peSAKgHBj/0/z
Hy7TpzVAqvfL2cvsj03U5tLsCgw7acA5DEjzmoiUyQ3JMw+sSrDp5CGe0YDroqHEaeQLNECxDpYY
M/nD4O6JXhBLDICjSvhjoaP/521yHp7PO7Ac/CDxQkXF3XBk/twYLoxsMACDhpq/o/FpF+d2q4F4
IWHkomOnEB/1PaYJHIHgM1hlMVkzkmIN1MEQBRhGtLXki0+6JVRGOG4Q8GDJtqihInoYvATo1N98
rvYwAdpC9yEy40aHCd8HchvAi3K3ONMn+GJQ/JA8MwzfACN8fajX6QZQ6UMuA5ejzMxR2M8lCgaY
IUAxyQrDih1QOyEXsQCjulnLQ7QcOQx6mQpW3DZIwobEhOtzkH8+obZ+HZgCQAHI58lcW4CUxzg3
td54PtyoPn5Ep5pAlPuKXAgu74tmGVD47UMnqK9QlTDHZgvnkryW78UojI+N2WOh/fHVIFsWa6kz
Xls1qNYfP+1MzLY6s5AxN4PhPtjrEOR+IicaGnbml8u7ii2S7ka/kvP8mlliS79MoLXWzM/NLVqo
K2p7Fb0/tQX1NCfIAk3rZNPdChBYRo1Owky7pvaAyAZux9aNJz8bObLaZvmF28FOohroeRKE1MYT
z5TGKi4TjsXU/dI1cWayRU+8rPI6KkLiBiZW3TALcz9dSDhDo1sF9jljTh1ITT/PA+NY/kljygFF
JPaHFw7H9OOqHFd4IACXvIJ8aCrYjSwb5nYXVK/Gx+nM5NZ7zUWdvxrr/YM+BSYvKwq1C9tFAstF
R6167L6iAcQ0OnwsNCziDwXrteH+Vj00RdY55qvCPgju50UZhvHI5kkBy/tc4gU7hIITAdTe1YQ4
uxqjlDFspym0D/Z6GWdRyICTQF0qb1o/HgxUzVZ/t6GiUF1KnL4X5DxTdGBtiF4/lJkrO8lUnzKp
oHbykh0wH/Ae7a/8Q8vCq2AkwJTm60hEAMBlF5Yp/bxjINysOXqiQ4SKi1nXBrsoCpDHhaKUz/j8
pZBsPvPJ3eueODe5n2dIY5kAhsMo6u0h7I8nulezh+pK88ubl27fu23pVspyxJxfc740SVEYN5Ds
mwHWF5TIyccpRlNlUyFLRpuGCNzL4HcYTCzfHHsYUJfMbG3aMqQaTG5Luli7OD4SB4Pgl93xPdBx
+BAvGY9k654W9oyWlXW8Zg5vDB0oSkC86HaxEKu4GSjAGH7Af0Ps8fDe69Rrv2a9T5bysYTiTud7
HhwVPsC2pCJ96SbUhtq6d2Z5/qhWxyQxsR4Yn6aGsKJFrzeNVkxuGr/3pT9pNmTPkYJq07PdHPPU
ff7k+DJ87eHDrJba/nMuz/W+zDwZ/UNsPadD7E2ZdXcoM1rmLB8kg4vBRsW/TDdgYX6PGYz1W6Ub
zS+EOhRe8/oyitkVBmH3O9gkS3SrE7gglYUgeJEzCb9NVqO3Fc8nq8c5j4SvwOvcySaX5zHXERG1
Y0O5yBy0yw5T197ik6VPC5uPaYTibD7YPEReRXTSF2j3aI6FPoaBI19GdMbV9H5Fo3p9Og+3BkK1
43Q6mvgUVZTqQB1u5CUHZQ7hAYZGdxiGqveZow/mxjz2wD2cxW/zAo/C1rc1OGgO2Gh3e+GMDJnV
bj3M0EbzOhitINa13N8RVhtjd4LJdHxpflBRj60ijCjpQd8Q5NFuYesAEQJ4zO0r47mPt/IKcpbf
hJOfO52A08676Sh4zEdMs2110yB+WbP+jAWGY+4rqIkMxMMMxLTpnYTmYoozhtJ2rJJkWRsDQEir
DZiz8XOxWEBtu4QU3Ot7qNgydl4npr1FUG57FIY2gYOoudh+s394ITsbxopixDuvJ8gmKTTCp7Ks
YUHM0efQcVd0B+xC8wzqIxLrv67zsOHmlIKP93Fe+/7YHCl5sgv7eyAd0Gfi9zQBOex2FGnlYogt
kfvwYe00lFLwxSpHP0UwY1TcVGEItrOa8NTN9xZfsyMnzQhxRevcb0nikJG1lpelkO4oAOWlheCX
WQBl/Rai3IBhOvf4WNzQh6C0hRAF31rURxb9u/wDPzlgZvdAu5jZzYnvmweyeZ/LCkosFJy7gT8Z
A7jhFfdypdgtDB28Dt/fr8lZ8cKeR2V0jgnAdBAdvlgXbHpccIYWRYYK7xCFu2ChdXaJviIqLd3N
ltVqcsGD+e2en9jZYGi1mw5vAx7O0ZZBNoPaZ7GEcsUD7sorKB4YDvZIBSbiCc1knAaN+OPIq8jP
wz/MHudIN3ue2UNmv/cpvNJCM9rde16BHM1lJwct6axyXpp/qX+fv4gKeys2x+TkqAbMCHCkgtiO
KzSs3Z5OTxjoPlEc6Zz2PyXCMWgGma2/YeLuBi/C27taODCVFJE8sNY95JyeMdMEFS1gta25mANu
KzXze4olp/UJy8VDOAHy1wY/pZf1RSH4y4ijRe3fm2NpgyMQrk0kF+GfpSJ418wUeB/hE4NlcNbc
q0dQremD/si9utvXN4MICg5MB79fyIKWpEHcNZN9PMXonFDXB7o27iNOLvbgeh2tX6FqaRTImg3H
mRoTW6Nqd+eAKghqzYOMyQUJMAP/TvGk0mqoIzrFf+xzUbq+hjZT0qFGaoX73ujLyfoDxdDt/tSx
cOfals7gh6KX/mb6AQQAHOXZjBgNKfuUedrIjajJUTq/DDk37tCgIdHjY3aWOOZVFD2YBJ0LG/pp
QmvcM7Ufz2LNHsVXMLUxqzUNZZwjYe3wIVrnMauf63g3JGiEEzSsFvmi60AJzRizt97toH6/ke02
idMEeC7RR0eOMnv42fLxO8b1QsJhfui3qEaAZHl7i/PGh6bugd1+zPtedfVA32cW/pl/aMC8yLjP
oa5gVRj8CKgGDhmzlBVQA8+gXe0VphSslNLXju0U5Jf2e1XURoLFXuNyJDkF4RKi1ojOtHszRAZv
/4vMYXQUyyte7DC0PonsqtThSKdeoJR9EPRCCzwm+xQJBo5UepBuK7q0u41NIfSmFVdktATThk7V
zdKjnCFu64/ZAUM++Q/49cySBVhPmW09V+nv2FFdmV9KkHgDnOBwX6WQrqfsfOvBXF/LLPRLxMbf
s7Hofrog1Wew2mGTZyhB4UpwTl5kZL3JDcipmv43tMADQF2KvfSHQ/pHgkplUxu7jV1OdbixlBN2
G2NWA5SAWdaSopwhJKsE3J7F0z8tGBzD3Bvue1t2658UJib3wnkzi4SEP2a7Sm0cv3Fce0G31X0W
QcVC4X/cBbTE+MuEj9nEH1vy6v50X5xOjNz5XqIXlNwhUPuO9hWloYivi4+QOZwJ3A1Hsjb3WccR
YWnhe6sEnZlOH0fqWrv1hac/nxEP+nN/+wZ4SZsN4mMIdrMR1EGEbdxAzpA24CC9coTjlOKNPHwl
s9/hbIzFWrNOYiPDSKx25GjekG48mDV5UEeLwQP43U/a9fi1GL0W6sceKg5aFmKqm+8ixUCWqghq
z8eBB6x/cbW2htIMblSGm0ZufId4OdswuR4j5rx2NwlTDNAi+0vnqHoxc3nm2VMug0znBu3oicOX
Jb6VtJV7Q6cpY8B+IFO1vqSb3lUDHAVd5fR2ztq89SjwydDk4PmZ0PrPqRYpKyF3/hvUU918cAO2
Xu+ptFZ9hk/MqdgnpgO2OCZdu/oyseN9IYgN7BLs0VO0RELphpmNxLm4xq2YyxQvSPVBTVj+FMKI
jmqvMyDaxNeHz46HySzdBVK75znrDB31yf7j4/4H2wG1FIOEgssdDANaD6hmkiOlTMios5nPWo9t
hy50ZHG17mfpWLHdadDgTRV1PkodSC+CGDpUjPHv+FjM+/0QiCgxp/kZW7M0sQbwCIF8fzls9Bmx
cwgAa/ZqpNqIiqepD2GO/x+PjHQ7WXCB/HQFRctV7IJOCudB/7Ot1uzjst3vujUN2erl43kZtJck
wPMqeCMynDfn0n87pZXNelg3hLEJvRNUI7CqMF8/YRydn/MX24oKN183H+7Q+8MjnJprZMk32X45
2eIDD5h9EiSVogh3ZcaRPzJ5Ii/z2yyij/W6UO3Tokdr9E7o1ICfsjoEPOrubhZZY3i7L5GqS+9q
VdwDlHD3Bc34YYj0+x5wOYu/CEUxIZnWnfnLGA4iCVvM559/Gmr1g7Yu/nhXbZ2KCpZNFNZHW28i
rutj2tKbcsBol0KUU5lDn7rlmj3F28HQqy9vD/ZYfakv9Ny9C39EtDJD843mD/QK9t5FXQ5RkqpC
OwWaxpSTNoQm4aEa8S1BrEkHjH4LN8AHHCBhlBRKxg+2QhwW1pSpymbwnDKigHKBxA94qaPpgWAW
mWWYXvIpaZzY/9Kzggrg7jCTCaw9Rm6xfS4nbLHCV8COz+gJAaFRLOCtcmvwbnxazbZYDuDZUcjD
utp+9tLEqOcArF/zkUI8XKZfu+9DTHSLOfjhQwEla+DF4+K5Z47CS+a5k+ROlwrXnbs8rQc27yhX
eC141TGmOKkwzDNfiuMkWwC4JR40UbX+ln593xT04DQVqgsFtsudlg3q9964ieZ+Jx5CLl6Df5cP
rYSOJGJCIEw/wM0GsCMr1eaydXQAdT+tubKqQ/1JX6dVYauukCvCPegbcfJA/wniDdvlYCkEOLMS
NAnS0MMI3ofUgfRJGls4+KlO/NnRXE/tUb8GsIO+MJHMCU8f4R+6RZvIk/cY+4EORTqU74RT4EjZ
WKCPijyf8ESXRS8a4YFVkPNBy7SqoaRQk7PH/7Mhju4OHNuhrbiDc+R/EMRPXCVUcKIQWSy3/okj
/qytKReT5QGWx3NmNWBtGOzlsxfZBq2G049A7IgLm8CPaJUZcJ7S46sSfOi6W+oaCWyBUn4yJRDr
5XzSbX6kL21wdwYNirG+g9yrxLsHaV2Y6TuQQ6rWK8kEUmmQt+XTp4F/XR5jNy5Qz6M2fYA8j52m
o6dDgTNCHOV1TRAW08nHHN29UnLlRXekH8vwzXwEOf6+qfW1+uiDWs7rHybKBvPtMi0LHpWjzdTK
Q+L0eIYqbdXYiWGmwR2DCfS41CVFNuWjO1SnkOoAzqShSJkmYWSA1TUm1YpXb1IMChuUw3iCJ7Q4
fxPZYyGy2cN+ly1kcQ0CR5XX8NXBqf56yeunJ+czHGou42B90ZUryXxO6ZWf0nLSnaVXOBrFlpwa
1VLYbOAh9yKi1WBZFDtwns94jlIld2TK8fXoms0YMWidXcBhodRgohhGPYi7hAnI0FwkqEX/6hGG
8Ubvte9ZzLTVXbQkrUCsou+SKIecrHQk3Lbe/vBrPRe4iOePWYWJDk0TE4x/ysUUg+9sSnO8sCZu
05pHnDAGlX1Pp0MVf9o6uCsmwsyM+51gg9Rak5dH0we6gOJVvS+Lv3gTQIx6QHWEHEeV2rBoF/Lb
AzyHmgULcJTCnw/SwhJK2cyt1OWjmz825Wda3dGqrcpmXl7gTwxyeqy7CAYf4LNmpnv6dVUPOmE3
GN3u12w+fiOjG7Pjbx88Yktd/nNC3K2yoVuPOxhhMNYAzSGg07HqA+c9CdWFEzo4TfWOsuBBKLAX
bXjaqKtuzPTzbKpJs/61CB+jQI7P4CtjhvGjv4c047HroqCVP4Ru2OqvzoHkNp9lm/piXEUC6sir
qFZ/E26/AwSEjC3WAN6fx/FdtMoRGA0ddJPuB4/z4ItQY54P1gp8bEABkCt9PRSaO+YDfXkSFpdD
bKCmCgrjngm8I11Yy3do2Jlt4m0UWF91KlcnDiLFf+Qz0WUUmDljfjt2k/Hy3a+HoHYTWG6PdQ71
5DGtMA/j2XEZo3Ho3W1sCmPBSIRwh/PuFzZ82KRBh/kcNh4evLMud5+5cFh+PVdZMoViLOmrXNl4
7f2nSolummYdo82XjIwUM763q2MHKVk6hP2/AeMl+07PGpsguvCV4W5RnhBfvaJjW2mHFivY0sZm
/ZvbaRVkoNz68blOdBPbPUn3YzSMXzvu3Hc106R5363L7hg9T1KCQB9q6IKvlsxgQy8wEn8L7dxw
1p3xp7WQXVNBKvEC2lpZW5HwGGiXTbWMKH5SznpItuMVVHthmHvuh6c6n+p0fKognUNBKUfCqrZ8
OnpP32iWLM0NeGC9gXx2p+rbPKEmfv8ixeNzP5knqQvUGRHG7quIgxRP2q9d6jiBoU4w9T9MpJP4
MD60y5dwGe4wWnz578uGwRbXpY2IllXH853KponZ/kWDNOMCvEsOMNO+O00OL2wfGfXhPfueUaQg
m2xxNqFiSeGvYs68LjeQvFVS7PsbVKxJZvazEh3pw8sZ4GHOmsy/QwhPTBH2A8l7Y7T9oH7TXFSI
XWTn1UV2h5MQnIT2ZA7DPfqE0lbN93EVILzFgDjWjRfHbJowm9RODLn090xT3OL0PSG38zwCmT6y
6P3jn2I4a3prHC3iyVrONypgmcwoZJzt3tBvqEYrU0dA5o0L2Jzr7yscy1OaMGoyFFTPga2f7vBC
Pw66wJ7kOUtz2G4ZBMGKF2UNVNzChtEWaKX7Uk4yMjQEUOja0VZj11qBeSlubOUn0Npi1RdofAjV
5HEoctsEzxkxCMFnKMZcPbGk6WuJsT6jkWpMi7/JYTwz3/lprQO99w/EYDrvCr4ydho0Snh9TAwh
w8SCSN0RmjrLyRVaY0eUIa4QwqRCp7YeruNpZx5E4Ho2slhKVAoKeBS5rBhjmDxJIqcoI22tNyqX
yELiuWCoxY70+dWh6L29LHX+QdIEX709r7xkTLAgwXWtdYu50uILLzglqxnm8RtkGei/4AzD6RKg
GzszwQE3/rWH0M2rMPtnm8+XMe4R8Ktx78aVQNjqb2BY4whIqDumcIMb7Twe79jZAw98zo/lKzLO
3K8vbiQ1hbH9Ba+1z0rPIM+SrPhuCPuBM6Tyid2OzQBiKtg/R02Pg4rm7EqhnMLpoJvH6ORH/ov0
DMEkO6s08WsIOddEdcplweCCLpTq0SF04JQYN5iwqfBGoroWhjbYDtCBqrTYdJ5XihyuDL4d/X8c
ndmSotwShZ+ICBBFuGUGBxRnb4jSsgCRQRFEnr4/OuKcv6u7q0sF9t6ZK9fA9iJ4EBizFPzmcEe1
g64aSSliz3V0m27NKQZt25aDYnnHuZ3bk5lMNj+PdU0g/L0xou+8qMLojccJecdEaxnfOwp4Hrwh
pI10s8wfNWMiDX4LnGNE/Vm6CsexWLgvwX32JpxfdiAsdCeEo4jrRLplYJFveCH89XStZmv57jCr
iAOCbwHy4bn0pK8bWutqsRtFOM4yVCnDElTmS6VWqNYYb5UyZAo7+EV82AF/pM/pq62fyqLAAgJL
ySEag+1azmakziSg16kVn1AUYgP3NhRs2oiUqb9zkdqlkV9G8Z+azCv26ZVzVSywbfAknAzfZpQG
vWRLv7z7jDXZ1X5992ScdrDXWWndhhKqacIGZfYHaOiVzfuXWf+9NTxXAZenrFjcBTGxsxFp4GXJ
7hCtizGbCZod2MO4crgytjC1MW7+WK+cOQ8SeKo54ngxX0y/zEAsBf5F4o7l3evrP5vlkFhUn8ux
R62rRLMG0vYrkLcCnSZo7djrp1bLsyyL688dEM0Jc6dFImHGO6dgPJY6VKA8qfwCWc1zaFeXQJAh
Tc1Y34Z8ijNcJ287cBRshlwKiLQRIqLv2dywqIP4NJTGU/xqyx2gwzk+380GRhBewPjMJROP3Wtk
NYkrT5wPB4SRNDPEh1j1FdGJsg1Q7bEYl3aYwabJKNQi4woRLj8KD2d1uO8J0Xrx0xAd1cxSgC0+
k19iZMZ7dmR44riKl5QioN5slNc6G7ZjrXD6ZEFHl0KENut53c2Gxay3/tOsvsb1NdM9e2IHdhjG
dzJ6/C++1TMaxzmOr6Hezm63sTlEzP9scOiE2o0DkRrkzGRzVzFHqxvIQBrcKnpabBE5rSjD4c8x
3PrOWa4uE2Q7NyijqgNHo3AjpGJ3G5X2G6kOhfru+Q64rtHKE55OZN6azpeb1UC1eWl2OYaQc9Ei
o9MftbEFW17LioP7WruZQBq1JbOGIiPDONFGljD+QT6JJ1sm2xSkmBjM7twYYcwEpbllPqVq6m97
hBMOLrQlZnqprwHawmaxNIiLyKeGnHDaINaNhSMQTCJfLH86GG6m8oFzk6kWJBcr4r5kWxxqv9P5
+B007UIR9GzHv8bDAb7f3eKhUMcm/yD5/VBpmG+ZhT+/Qa1s9YmldWyPSMQPq+szvn5xxMJyUm+O
EEQB4A/cmAVksXq3jVbqKjKZsZLqUVk35zOdh5qloOau6iVemIzB3H5JUy0bL2tKmaWPNOztekxA
UNTMCypbeEbzcnytLKCnKXF0zioXnOuEcthAnX2DbgUXSp+42y3eEEE4mloCbMdXanf6+xCGKDTL
W7SiMQDzWG/Bbra5VRtiZ/Agb7qnVZ4xeU79mnbn7hCNiekglxSx7ayDhsCN4SKAa1t9ZZXgLbPv
1OrVU0ZbIruNoN/emLSYD9Y6zFOsb/kIgGWHDMg6GltPJ4WTNQs+/MrlT+yBpQYrTW08VmplNQKM
MkFlyRv4BaEU5GQkq8hsFrFmNbu8srdBBS587pIlw/Ld88wq3CKyG8y2K5jGuJgsuHVkiNBfkqax
YtTzxI1Dr2EO7C54YubA4+C2e621g+BMQBIPONzJGCKekY0W57b2MKsGpodwZvXz5gfS78vrvgcN
2dZgzyjKTkHjjh2ibMJq/jkPMVdMz6aKQz/xtAQS7lqzzkBP6bLow8GTiT+0XhOP+L9tlO230F0Z
N/JACxIxImyVZOHZW28wHGgPaL9B1E/hVmmtMERcG+tb9dRB9DEmUx5ctbQFa/zhq0iaadma91+a
cMW4mwqVerfKCrNTLKYjqjkiIkfv8Uk27po3aRwKL8WBM0YILcHGePhDaoAZb7r/feOO0Lzh6prH
Y8MA15wEGEcYfXKnGSEgZsp4hN0+n9gKcfBMU0UunFjwQhh7zGD53U2RfFn9k7E4sQ0n7yILymwf
fxb9cPRwNsTwDAT1pEr2qzfZpL9UWPTjUHIv3eFze72xYGDqKu5GGrJDk1VPCga1huYA5nRv9kzD
/vpFwoIwNZziqmUKlpk2F4wpX1uRLFpKznVTsu/ynNaoNtDNjsyk9j4iprFhjZ0Qq8yS5u1vzlCF
0j2He4oXhttN/SctD2U5+pNdy7CJdSDE8xHVYkyqFSeMGaeu2oFe0DcZ/faD2oYUAqsHasVvy6tJ
ZwITXcSHhJ3ij70GHyMu0zg6JGn4KTgnHRVfMdJImUROUDkvRdm+o7fpnbJ38gen3/zBwq0I2iMh
TdJrPCQrF893eMxfxy6dRyCiBLrb9Q5iHlas2GOzg2mTRRJ0h96F4cxOy9HzIeumgA1B4MaVAfY7
cUrZz5h15QZel22BO2+xqn472eznz+Vkxqz/6Ss8G3QYQKQBINBk4kgz7O/ZWKcja4zP0yZdy5cJ
xuwMMBuNbAXrDpQvm2+8efA6wrgQOl0rCGA0p1Fx6ESzhCR6mGCEbpeoHyO7CmrNmijolgG19JqK
oWfmPNoLjCzJ4tiA1eHlHIo3VM7YQznpAcBPmZpZiNdOkThf2N/xCl72qzXu7OuiyVoUH47MOfBd
TGs+KAW3+f4dkwEgGiLHMf0qg/A2SDpbUn0gjREgjYJ9zuLbLWScWUfYL2WBdommKzlf32snxhGx
DaZkGYF4DlSFQvWnqCWBPaziJCm3qnXAJac5+gaUBjZ35DMcPNFqumxOaK0/q0T2IFD2YX78pITG
/D5mKmDesw60eomP+mMowiQDh/1opWHM56r04FZPlNxwPN6J1jrwKMJj/SBQsx4bbncE4MyUgXiO
RQTGx+DhM8VAtdVMMXLlZROzMbxYrcXXjDv/CSTCYfxhZaonsbDbL1pkT8NxBS+wbEqYK3SHBHP5
xwbB7nhsvb/nFl8XBiKPz8+DdQOWLgDdkorBRkV/N9prZ+mcssfOKpepOQEFEHK/+JmsOr9gVDS2
ZCahDJh7gu8YcA6+DBPYKABpzFnfjhgMTq6i1WFpUOn5gr09PeeOiF51gu/4jOpDTmzG8EBY99LF
nyJjAXE6Q/S8r+LGvL0lDq7RaCaBGM5ZE6+nlSvGtr1c8gWWI/nCSZkhN8vPZ4F3/JQaKltKl6E4
4KXW/MceJgKZE6ENwP4YFyZak7u+Hf6fVCYJepijqLHLnaGM/Jacl9CdlC1sq5LnGmuHleA83O+g
xB+DjrFkhqxOFKEsSQfW2ksxiJSD1hdTFNrVggRSYsI8minhVN0wwRJO9STImYtMDo8EI5sNM8WO
8FdsE0g3grtMHIW8gSeHT5cPcQ5K3WtHFw1WwYSOqLycNAnsChxnBOsmha2nHB89uQDd11I1fdQ4
07++M2vZfLZ48lvGwVC6w4sZEPd2SavZdBsq5cTQTzSL1rS4lSCRvR8xjsnsGMgxw29eM5Vt29il
fGjgC+GIB9/7gp1URwgXv2vddDTDTUtPceEiO2/i5G0gzbPOpHzFt22ePLG2rqCM2JRen9Iew0U7
gSMC6oIGfgYRyh0nlxmlE9z1HB8n+N/Xp3IdxcQHsD8RGCytiBN64GCn6BnF7R4oAqZ9bD2Gh5G5
sGgvkbnGxvyLMcTuMXvDfvImDOnwcEDhW1rTgcLQYGvPQHGiCzc57Oggedyc7O6M6cczr1/meMiF
sJOgVFH83G3m2bSqEtoc2JpwZHxMhGBCRm430yAScano5HMvhiYLqsW20wXThzOiHPmA5Qa9cBQR
Bk2hM8ILHRgvRHMDqw5j8xeNyiHLllDSKYrTW4xPRTlvmMJgrcSdfgfPcn7HTEvFs8GXu+vzvpx0
cxH8Tviakoz5yEkuXG0CJAaRFvvN9ldA5yNMt2rCfIpeaAopS2j2b6SzPINS4d9zT5nMa/aq9DUl
2Ml712FaBFrqJfuScSP3W67Db+3TOiiRX07dh3QaXD7TFs9JuiYlwHKIVKJONRSI0m21KijjCgum
ozhnshtqiKvpU+Hgrr76kpuDZwtb2RhVnIlgYInJzpvCDBwVOggKJhUywT6O9LId3DIqxjxwFmzZ
+JpqAAOS6rbA5592M3dweWHA2rBVIIrB9hcuL4C7bHxOH0aocIoJ1YOKwBDtG1aXsrTpOGR8kCAj
o5OBNIsZoQBLzlIYJH+MZ+tSniJ5wkZHZUJnsb7biwQ+JJXmGFccamVEpjeRP2bH+DoVuwvmXRje
oDv/z4fkh3Ky1lh6U46yK1EY11D4yHFjtsGwziwTRvkwC+iG7uiQ0qGdBL7FomdsshVX+G81doyr
nTq8WR4QiMHZrTo0sZvvsgVP50ah28p3PC9sQiKQQGI/JjgNOQnlsKj3sCMF7/uLzQ/6BEZRf8L+
kzoSlANRD7i8JrZgVroQLJ3tmDRks2ehVSZHuIx9nGIBYEQwdqFvRibNUUrAYOLTy4CqwCMvMWRx
5ciQINjTtSKlxouIzMnSJm7le2or581MAxtSHm3MiwD8D7TEa21JOytg0SAMb5NLnO4Su8S1yCxv
scUeEIEUIMHS35upS7CGqpocw1TIyf+QGXbkCdbfBeEVCh+AMiCHvThUWBJfULsExQaEJd9xNdUT
V/2xwTacpn4lhPmO981qxcfH6vzv9fFXuepv3uJ6zvLXHpYo6eLvkwMGHASiIbl1VvIFgNaxJZss
xpt+Gf1OLPyTmP3zXE5RkIPF9+w7Np5PYs2CQ8fqsgZgRsAl478ZAj8WzxHS7gSoBa9GqFcTm32J
FC9+a91/sIlqjsmP8DBx72qf1w6L8J/pWhnsoLRi1TMyfP+MRzSHhdOMrQltHgPrb0cx6gi7XHXg
/MPRfSUGTCWY5tMzmxu+l3+pGunv0RZM9nutJH9KdhMoFN8JU2AHPXgcyIMv1dP82CJLxYbeBVcG
313NKQdfjjnnww9prdboSH7KJnq6/D0F5kFejrzJGUDGI5Jlli1iB3KFX64azWHazzXB6mgMJ5EJ
CvX9wLtmub6YlbGFvPQoaOZV2J6bLSlvOEYFjz20wkA85jDAcF/ewlXRn7CxmdGz9fb4rvDPv7Bz
Gg8F7g40FkH3VCCuHF4Ofkk6P68zX7X9meOK6pFffR7DPtrUF23bgvrUEGKYHvLvkl15wRJp2wej
9fNPCCJHtOo1pnZEQLnjP7qA+zC/pO4BsfYYOGdLfAvdyFHX47UIDZot09Xm0+k+o2BbQcWoroqK
kxq2oz110+zLh4SvvUajGJ2YsGULzv1FFagQphGXr7p5trx7aMdmyrJwsmBE3ch8ySeYudhNTskC
QGExWiNw6q/gizHpS0cpyFFmY5Erhj1JWb1d3cNnYY3PGEbAF2sdwX/y7Cs2pqt8CQYa24wT21Mu
OvFBLfwod6WNHPTHJ5zk6+hlQ31VzsoOF9pR5SBpezQnrsqvEt53ybq5PC85prYFlpgMlhitxgEZ
4zOWxfUF5Mt+Z+EOD++amzN1DmEGonNYDqbKlfHztWu7YEADvyo9zyXoy3cC3K3PFcc3b2wLDgXA
vL72aBswXN/0zY59O57jxvXEJBHu8tjOM5t/PtpMrclSIesB0B5SfGFB/mbEWFMDkLxmf1C+M0WD
yTEYxjTw82FeVWsZC+v4lJ6IUJy9yIC5QayAus1ceLrNDljjEErCd02GAc/9POgJ6GFmxXOOrgF8
9jvPNvRc68ZTqRyOIuxoE33NQgB1GGIemMlD94cRJazSTUa0PZNh/CRucNNgjDD96RcDqwb3ceRI
ip3WpvCAKadnq8Rtguo8XN7ygvwZ4L3Ajh7SIxyl2Z3I+oHYqsASAWWWMYKSLCIJeXH21EvLd8Db
WhU+gpVgyhsqhzd/boKOSpCDNGKhgSqZeesDwa9JATUgruOxscIDAy4cL4SqkktRObDJ8O+0oomV
4L/+9qRFsX7tqDUPwOFffBDcV+zehVAFDRVmzAwf689v/vuiLMDMG+fTyAHcZqrVrASiyqVFvSVD
cYNQA5sTsupxQHbxewmk28svgeKO76WiOU9svSFXqcZ7T2Cg6kIlojJAI8FYWKcS662/uDcnp/IC
Hg4pvnuE8WuGJ24ztj9fkDhEBQOJ/Y6UvT0JvwwqIiQ8LnODCcm9SHtHkPGqxWv98klHMdQlzy3o
/d2RFnDTlr9DeM1jTX4kAAQBYThQvszuJ8ezZQmYh5UW7nvHwdiI5TjiWX/OMw8q/gqhax+mXrpt
/1Ba4If8wzMh2hmsIdF+hLARrTs8XR1nm1U5E7YvBN/O6PJgQLfhceDmfHIjwkBVNbUEmHAhkQKL
JwjEVIywMNcgN+1tVajXuJioykpSgqOwDGSr/UuWL86B10+5qlcpnNLUws2KtN2VaMNssF/48gFl
ZUaTYXdDxCxGkzre5zTzIMgmPKDJL8+ZQWPtvSBEA2/o1Gbj4ITH10AtQn5Sm1/v7eSHXxI/0ZoK
yzcBH+sx14qw83IZ41UK1gxpY2pq6w7c2vkicnrO4eVYyRnGLFzcNoyO08wdDsTMHQDorbxnSrWs
V/hb7b6HwYCkxq+GKeoxoe4vYLmYNJfSX/Y7mvNeTPhoWBx9/vM4xlhmfgYe1euG3sP/zLMtzwzk
Nig/HohBsW/3BOa65QWukzFZj44vS1U8yGS0mLKzVMKHQ4mfwv+E/NUwfMs33e4LhxYibX154aWr
Ur8y3jfugqtQU+GdwNcYB9CN7ei7xoiq2f8OkD9RBzNETyewGRBYEBrHCmBBNJUZSzgKM7EdGIaM
mzmK2n1CqQil+O2+Qy02MDUYQ7T6pT4gDxTh0N/nbSUxbCNWvcMX0bHeyqAiWGt/kBRxJMDSH1zr
xQPTrtPEHDRJz1Mh4qcCT/PrCrD8JY+AkfRnEiTzpztmU7iIF/rCCkIGsEtl0gRypjDrut9gmE0E
tFIwddb3s8LGa78WBDC/F4y7ugeOybr29w5rYifpTmUVnwVmnO8Utczrxg1AwiZ8vLtmvRfvsT6e
vfzpvl2+iRv6LRPCFyzayucW8184hTDCIH69jA1czEvlPE+ddY3XhZvPu3VnTDiRdtjDGuVRs4Zg
eaOCdEhj7UOvXCpGbbSz/EatOw3H25fFA7ad/tyZQxhp7DwI7HSGvAHmDOr8gzqqMWnJDpXb+VCl
YBZjwmizxCrYB7pmaYbowSnHJj/MdiQS0pO+Di+ccKCoxh7tyqr0aptmm1iLPnzKM4EyFNHcLptl
s24DlMcfUK1faAWAAUrE0phgNjdCiDBphs6WzfJzeU6CJFBXrwO1dPoxUupHhh5EVmuzEshcsun/
0lvLM8McASdzvQoABcEzQRrS8/ug0LZ6/ax2sL3Eq18a6fZ4/7gKiVOHLfRX7uyStKoSDwTIWESH
QPsDyhCHH/UYrC/Nz+25a3adF2GvEJSdUWLNPRByNCwBkecQU0uckTx//6p/71/ws9dp8HuNaF5u
PQO8g3CRK7JXsXiwtQMRTaFsiz7yJcQ7yh8omupnsxSo/w5CNxgczKdwugd82ofShmB44SXwGpx6
QcePqp0lpA4+shqX+7faxmG5zNzXhlIeSBppuZYPQVSoS/BgGFnt5RGU68/yvX3zkpSFOF9QaJFa
C577Re7z/0Ykx/cGcIAKHuDhKZE5Rc8WY74ARvUfvgVcQdXSG0DWBBgQkKnYEqw2QGjSUO5ef43O
D29k1BBafG4dfCh4UMwDGZGYhBDlAPKxT7uQMlJ3y8GdF9kxLl+bdiX+qGhFOLbIYjAf8/ppRIDd
bDEysp+398LqNj2rnhbGa4ynZ4TT6Y+t6KOahfDJWnjOJlvYzoveTk6IpY4i1GE72uNtv5WomC3Q
xtytVjkFpggnfsjHS5v5ey5s3qhfmaqaj03DnOhE5pJqPPd5eMcOl8wl3CiAF1hDzzEIjx75+c94
zeAacm1nynPtIg73g2tNGuYj4Ed028cvSmAblL0zUJ4DxjAfmH2I5GLFzZR9GT7GCI6kGR0m0KQ2
B75pqmEaMSbkfCMf3q7wUx5xE66sjq16B/roPUNebmRls8nseZMJJEO4haRsciR2D3bCL0M5WpTe
bPaYnjDfBUJU/xJZxzctGDDJ1OatvNhvVtNUn9iTucoedLjzB27hckcs5fbafG6Tw9PXEot0xT36
qFpX/qZ25+YoLxel/8Ud2ZjMNfoA97+ZsUl21Kw7pGuizYYbtC534KAS0tBzvZjMeq/1spAxc/Yg
azFfd0P/yqMV+/cgZzCBespvvQQX3g3MkFt5qxeV/fZwQC+2AGCzZlcMQpbJLJ09Wl+afxzGXiod
qWbLT5/xAO1+teFjl635oWV0Y4s5zBCOdrdzErnI5KJ39MplshrjB5jwrEAftwg59jUY7CqJcQYa
lwUIg3KqmfyHDza3A8QPRsvZl7mnjXnzsOYqe4KybZ6rx2cIp4di3IhnBIL9xDVy+5zkDMTbm8Ya
G5AFloK1hWcEGKysskV/qJ1mSUDkyKodqkYDlMEhze0AXkZb9R/BA2sudypQc2p92WLqJbP6F1E3
8uZLsBXVJoMtgyBXNjPZjToz84f0VK+dCaHkwlImZ6ReMOTaZi7aoUH+k2zwjQAOAQIHeECPyhwQ
oON9SDZMCUiEYxPsaG1W95P6hzjI+iI+i1ZD3Fc8L48iHk4zDX8KgXwgcSe50eDv0h66g3xg8lFs
qs3YwsDE0wLsFIeUtseKOeVCumBCzaR0yIdrZw8zHvBgJITybNqboOblIl3Iy/J6Pzwu41O2GPjV
7G0vYtjKJcMFomqOCZ+xdAR8u2FT2wo0cQLjIIK3s56hFdCqmawI40xWradBlyQ17ZDvJMQju9ad
YiORrguzDAkTvm8YyHUzycX3wYh34kqz7na5RpkFFPpbryeMaN4uM787T/9eXEwPZebUAEofzJDd
L51k544yJ3ssCW8ZI/HH1SUEMFTZcoCgNjwPpPGGH0vY9IwYiyCzJlBR9dJPfeCQu63Z723zIx/r
PaAh95qAg7lIefz3ZQ9QcBw0mPAw/dOM8Q4DZyWIO28M1PXCOk2vBGikVWqpncvjDUIEukWuJvxl
kAlOKuZuEwuhqDdxc9mPl5PNw6u8t9csuxeu4KZISbeBScoFHvw445DeAwtUlylNZZO2PAiG4abo
OUHHzG8+jOdVgOAh5VxPGg6d+7GHH3ZNrplmxYr5OmEwwwXMOTM64Mw12+iE7QNKIEfIgoOhUQ04
4LPi9OKNVPN75Cv4Pi8SPJcdiMTKufyTrri7/MTu01f3bOKEFSOEfNji7bt8r6CDkkTsqAv5CtaP
+Xa+bG0UhCMf4jaCVajoVC/7Ajt8JLTbCkskEATaHP0ejDj+ffiXIBkUTE7uP2/CEiaQh0LPwP3E
7bbNYMzChh5zyILpwR6FmUpGc+7ElmwWXuGNLGgM78349tj0s2lYOsAI/bwloPDBfWRN3qnfQdMY
apvCFRL8aCda4+HoTlljnFLymwxsJjvLNsDy0GtdgRO7XGPGTXLBmt24WGU/mTLTiHlonDLEeNsE
zQUCwk/KoY78e69KAzDWxlE4br33SjZjKjiIOrIxgJiFeUPSbtDcmsJNXI0wjSI4k9j3ZekwnzHT
OaA9jZOwaOyevVZHP2Bz+q7rEwQeC1DNG32o3FBeU/zxxEWnl4qpezQXs4uWe+N0lZcwbGU3/bjg
KwPzw0VqAgt0qF2Ey/QwvTBSi9fpmfOAIh4KyZXwY+ZQJomBu/oWDYHQAUdmdWG9h+8NdIOczS/z
NVja7FsDVM+sgXqQHMkS+IFm7SqBOQBH/woXfOo7U6VFYXcc7SX9Jvs3FpcNf2RBcccP+W8aXu5Y
3CCMK5WIrQiVOwMXJCPw3HjuMyPZsFd2B4laE6Sg4YT+8kxxBqdnKqL6/NhEp+lSXk53KskRc0RT
oeRDMz+rZry4tlj06SR3l/xQV5rlTgXvAca6VZKcoudn5Y8yadsNH+z+++UT/WmbXLEfpx5hWG+P
IApkDq7rNnxL4r9ijx0PezJQAq7hntEKUDyYMxeplAd/bhhLCqgnsVMPtrditEotsLlAtMn+5oO9
GNtTNbJq1ZN0yBRTpPY1qosQcp4wLrSFZbz+MLJdZ76yQrBOaxA8Hagv6N2mxqD3qr33/m2NqPY/
KOGKkPqdrn83cjX/tUexSq1Fu8mZuE0Xw8bdY768IiydnZPZlk7KOEGWQwwrM070ypqebFVnzIkm
cxuNlexohrIa/iFT/skQN5rYKZMc2Zk6ynUwTJDxdv7YINihYD1M5aalkCieTO78z7E8jn/7oYPm
b8a9wV+NfwgBosXwqBphCWG0P1dMgd0ns6J93OksHjh6nGoEFAwppoMrD4M5/+MwL29hbkSm6Gns
bj01U2lc1U2yjH9BSusVMMxnTnHow+Bhu2MpXKCSvXEQ3ko7piBxqnP63SGRI7KhXd3RLehtUNn0
+QeGrqt4PXHvR21WbGJczibL2LqIBsYVlDOAZRCDVN4pZACbQd/y+SPuxu38FRTBfdMeSKyA2/La
wJnhCfTeLn76ZjnSmQjWcyXI5qNtBwKCjplbCMof69Ml6gKKeehNzXip8uoPczob81AMREliVXLq
/tx/a3Z/aQ9QSladaKBipPkBmXwtYjvGNoH5vD54ZyfMJORluqOuRzXqpotongBZ0qpF8/FKC8td
ORDXh0KRwvE0nDPLsdGOOXxTbjGyQGeMa0fx05IqoS3zW7oQV5UlYwfypHz9BcKxf4bkQoLHWFSq
DZbC5GOTe7XXWSUpddDwWLAoEPC3oXJYvIdVZ4hE2zN6cKrwAxHu7ePUh8f6yN19CBC3ozfKTVAR
/ielHlFZtH8veOLwG3zJwThDYch3LfaMs0la+OIX/67M+8sWnnZDFg2BpPn8W9gVVnRo8wv8/86j
t5neyl1kcqEf7U09/eeowVhjIs3BwaP8NBYxMbmFPQTt5rv75r6hGTA1C94i9An36VQ2oQixFaCM
xSkscigz1kVQsPzHBPlixa/skZBYmHEtuvVopXq9y+CVUS0O5pzcmmxkoWwiqIaPJrBQMGKxOKpI
2V61WCxI2+Sar+mhMkcK5cUoqM3PUeiIdzGSxFBTbGXIEjIQAjGvul+IhjFJVp2h2VtkzpS6FGST
T/Ha0E7LLqXODCPD3+mSpAW2HBoW0Ypy68NyTw3so2LGgCGVl7EiAfL3OcfJpEBNi/9UZzAz4BEZ
eH10pMTiPjDp4nkZtt+RJ4evg7JKjhHP/4ImhlRZOlXW4hJuULMG7IdsBssV18OSEkZFp4qTBi0N
E351T8rOZ3ifX4d5Xfb/B94vDKXxYtQfK4ho8OM4+ZDJk6phwsfaJz/TsL+83SkjFLiX1mH8Gy8Y
0FmEu3D2oC3iOSWFgTOysasZEy9wCB6yZTEbB5H7OUXT/ZSK884rM3Zbc3TpHxLMa2rL2qGK1VP3
g1ie6Rg3hzdPTgUdAI3+e8V0CmSvupPLl+3LPZ4Z/sPkjd+xnZtQJEMWNJmTL1qj90lVZAbPjxle
oFihNmBqa8CBpnyn1+Up4UxkkODC/9R+BqLVhU3PbjCDEP9wecAbkFigFcHEx8+eOoNbhZeK+b7A
a+B6QhM2hsXS+Z3PZ0QtCRZj1XdzdKKyG5oQunWKHfY4TOsSPhZ6BI6x3Li20BUjyGcj3g2Rbnoy
kDen9oVCCmVmYmLCRtkxPE6j3WSe8hXUjAEVGvaVKx6vLth3b6jBh90LdYs+vL54YlrD1R9Of0b1
w/3GZA8BFEdZipO/EtReu89XL10y0DQzcGC2js6z3IKr8oMJCOM2T33JqH5ivBn5FtpSOvdscD/k
S76jAQi9z+R9yyMxLL3MLw2FmauNhBnmK+gWL0kbDu0/gLg4gQ0A6+Nr1RTyxmfP8JtN+rMHoeBi
9CwOKjkPpvyOuq8C2D1P3PcG/0dwRl2i8cLNCwOW4UgYXo/5Eic05DYjvtGsDZ9qoKgMLElMkbzh
o3Oyc1tpLzbwGZjdcvlnk4NEj5k7Od+VGbCd+Rg9v2IFJAkzACfwczwpDBU2H+MOq+IdJREr+o7Y
yvyEtEYhywYNHZUIL6nOHR25A7Gk0z0Tf8l5zNhgwAqUOWgB6NEZlItdDVYo3ofYjDiA98Fc14wb
vOotonFygOHkeqFT2ytVb/+cub6SwsKdO5rzYfQH10Xm8iubsX6FZCG48CAFIuzr97yEHq6fs7ed
Cx7ctscV21UoeQ+kuLI5OXCjKEOaIPXh+FWmt9VCwRivBkpyYm+fjodq3VnxlqzWQqvR/cAWQDGj
z9ER31r9JoUH52Ud4DdBmdZXzZgPIV3uzIIgANGKjRhUs1Xpr/4/9ZmqH2tTiScsvJWGZzP/mAUe
p78X3iiMGVYasTN/WYNvtpX8n2Cy7b3M+bxSl9rPDWkAyD7NP0t44BTqi+xnsaBQZN14Ahe/89kj
XniIQJx3eSmT8T83k23mgYx5gqrMG94Qb/LJKoELynLLhze57Q4AkR9roAICePFwKKfbnRYDQbnR
XgaEQhpdQPcWYeStIHwf9HlLUjOfGhS94QtqlKXPRqP/IR7+6q+FP9KXDQVfbbc7lBZA3q8FxnuI
zdCTg6czNfApmZEr/Ty3P+SxEWdRwgfcuDsmIzUFwteXFsykYBkYPzBZBsx8iXbqHpJXcrBoHKZW
bG2Fg4xl5i1zeMCvBwVp8ZH2kN6VwValH67O1aMAg4lphpioOb1v9aWza0lcWGatsRw2A4fTDpYT
aIwEnEpQ+qkbGxeWGvR7VshWphBigdDOVuPbZGTZH1Bwg04tVDwFY079xu3smuXUBZ7RKbDPNp3d
hcuKAaoefoMVPQkpFxuML2+34nCbWtfGbo5zUUPsAyFO+22K+WtWpcEE+2sMjT8WVB1yVrEt0fFj
lA04VVQT5l1wVFzL4F4NyEJ0wgHmyZNipnSVhdkO/GTqFAe+A1ydAYTFHwg0cOCa04tEeCZOD3BG
qFN784xv58jUdMXHPMS2ZVYDuUpKfRIbVxHtNLoN9aQRsivrIcsQ/aXBR0p9uBhwDePx8oUFxfCb
IuAGwEiB+ZSkW1khG5Kg5pEbbRPVTtHUsn3DfRKHMHk436Vxo2oDaW3odRR/yEvagkPO6sQX+6Mm
6nJkp+n6wiQDfgbLA9bH1Gofixwmfevlxo0lBcIJ9X12y9DYO0lv3lDnz43T3e2tbBFua2cb6x2B
bAnjXuf+PIQpVnRYdWLf6QVnG9byMQhgSY84tC/nYvsM8fyifx6MOvljguuHhdvTuKBXurMDfTC8
proPzojHF7LZsvXrE4q+CaVbEMgz2I/6tuUMjBnux2uifuB1a0buAuzDk5FdNvHt5fzanouBIy7b
Z8S48wk2TWep8dnC5xeJUGqoPEYQg7TqzyXvSDUmaUiEiQcjjzHixBQuMJy7rXYIJJM2DM1Yi4e6
caGJItHtaQVga7qGVMU4Y5rGnbC+gHGENmrGOYDWw9Eh6TaUWLv4laFw8shmXLLHbNKSxIMvbTOU
WYwmh3comeC+NZ5wixGlJDivfu6GPXVZ6jPU67l+fP7glyUFgM/Do68NbqX/P14e9hFghIbxA85C
QVCs+Ht6JQ60sWAd795g4PgidsWc6hVGTxacBqxbAUjo9HDEsN/EvPwsEjh9y2fh/H8/Ja9wLt48
vFVutx60f7zPDgxnCj4PWDfXk/bcK/UzYYCdSVeXvu0zFmISls0myiXsjElZrAlEP1+w3rK2/0g6
syXFkSSKfhFmgADBa4RCO0ILIOAFI9l3EAghvr5PVFuPjfXUZGWSUizu1++iZ0xjzbyi0ttq22Yq
DnLuaLt5LKeD87UaDb/j83lMt1TGn2PCLsUz+2giAC9oF0PTiRTKVt2BWwwEELB/kDqIt/yk/q8n
VhOWOOoyIGYdUACyqCZIEgdRHwJ+T+yxIJ8WlwxXJrMiTHAKM05Tqvywr4V5Vg435ivnywGOGv3S
iZbfHNVgbiJb73NNdhARkI9V2PeLDcoGowgZzsD3DUyD+FnotZgMx1evalkV/0RRG22cowBM8zy8
wcQQ+A/FHW9tDGN0qIiaOeN8h7BoyXfHKDRcFwNrUIQQsuAGwSqXV0cXZU0cz8Sb0DMd9k07TJdI
eTQY7j3g9N2V6VfPe81R6vglrI63Wto0C4tB1I6fWP3Sw2DCZ5/j3qw5MtM3Rn25kfL18u6d468e
08n33yNfho/cjHAR6lmwJHQRZnL7Ae7T8XgQ+D5PQKb9Qjf8JSZRqAHd9x+ym1N+IjL1M6w3AyxT
/1GvGZZQKlfRuSk1mhq/R4/RPin460k5aQnO27uDoY7XzSHCL3oxqHwPvUqTHQ4zByooxkDRw6uu
FhSeB+ytMaa3+LjBHjcZOo+RtndWVDG9VWfCBYH+pXO2+pqdh5jNqXWbWlGrkGongZcZBRjI2Y82
LQXl2YtZDww30TQVnRoPh+Yfkt/8jV8jppP496Xt+JR38JCiyYGph+3RDvsVElE/GVK24del2S0Y
oNJ4Eh/Wmb13gwk0LmAyaDmgxWPmiRzmPHjucj0cafxxNADmuTC1UhrTDoqqhoqRPFD6kn26vu6d
enZ+uQzKrVYO5061ZEYIKeSGIho4t6m5aGZ7ot2he9LsZfAsT1F7TYA8lilP0sT2IXwxOK9k4trP
2SGv4pI5LCiwKlRz1ht1F41pn3p7S764D/rnDBSwf1cZCavbxIQG53LQJX+/aU3PcYku40qPfo8/
6RG1/csyKfiglaGZJlY2M6hemB+MzO0B5Q0Q/Qt3zfe0vT6snrV96mt/na5DtrRtDvDcYamzZkk0
Rb7eTZDR4oGJAmV9wGivlmemw4Nkaf9rwoDKvVZEkgyWKAPJNYR+6Za3x9AnX2t628HbPg4OmlUK
H/0OZfVkGYStlppNf6d60lqw5NQC16WxHmAdEcDhNL4ha28ZQyrFJfpROPX22FeNq8DAHvIAgQO8
aJzh1Ic+pq3q2vk18E88gtJRGdQ+Shfz7/S0iow2gGEFdfpA6unZgzhqAWTebycae967Hb+TwO3S
7nsNF5OCz9q4D1ujLsAey55yYXSPmLN6zBeXzte7MUf+2dfpd43z38H60oakyJ/oL9uzetFc/Tyd
Yct85JM98P5PByCt70SrIyZcQI9DgKyhMzXAUG4OPg3kEeBYD2IP4a1e7TH/euJcx7h8cpgxRam+
1mdTkNK55aLZXVfElM4HYTvqDM/Ttv8L+9MPIzl4yZqH2o0gAUNmsjkc8neAm9b4dyeLOfjS3T9E
62AXhtsph4euc+sgXeE/S1QXiO44L8AXDn+8o8sflF0yjlELcq7g492vxN5AImqzCfqhGfU3v94Y
T5SW9h/6dxzeAUU+FjTxw653iEAwAENbjxwydvPrdOafnLJokBbuviGMBIzITCBCbV428DDuO5Mr
1Bsao4EN75fG9cggg/PtKNq0xGGXqTn4O8K2yMC3DK0Qm+aPr2zBnaOe+tgMzjkQOM2xa3JPhiod
xlIGn57y6WHx4lvU5+G547OCJwzTcDsropridgORddfeMVvGhYKUXEVue7SAZdiRS39RM1GxRj9U
fRht0e3QBVt/MO/1B2DIoau0xRmUEvjkxMSrHtJSotP5CtzbikwTllkDyGK2pLxiVcW6/sdfdimV
YQkz5ycHYe8xNtXIb/Mp/mr6+jnlFW18/+xyChde94UH+QMf0gFqDq9UJsUBBcRBXcuwVtWKaa4c
37dU4Y2/x2h8Rz7oHJaqoFfMt8y10ADQwVBKvvX93eLjgObwA6G7OtVCKwv1P5Tc4e+l5axGPWyC
LfzSUMy/u3nbNvx53pgwuHnOLiJa3e3JlzMU00JCIMpW2DRXHTwXoVAupbNuTNfsZZQQyCC3J0tr
funOox7iJMk+/3DjIFinwzuUcQpbhXmaN/psRlef8vmCeXuHt8qRC3TXo8YZPdPRQDAE1egxxTpw
yb+5cL0dM2K6yxHlpjdGcdmne6FAMQMj/+vJ4eOgOrzU7kEtbpWzD26YrQCKNLgX6erABwDNwAnc
Jo5Fc6z//weEdIeZvujWOZ9kStMEOs/cGQqcfMBo9e8Uv/cHlS4FVjnt4VvGFPcAKg6vQvczTTyb
QxAhhyUR2HrYu2g70wL8XW32WQLxBIunnU73mj6soMsY+G3twXpZxNR3/J7D3upnNeWXYzzt7h1K
t/HBZq8i9euAc1ypLnHm0mNCIrdEZ0rFPYZdUDpj7GNZoA8LLchVXd0/qAjSYyRPD2Wqo+wOjSEO
81TUKfAFzxfffSTZtGMBb6jkPeCZnRZBTHjs9RgUTJ0wPdRqLPuvfwQ3oVEYLXTG32LxGaNo++us
bhumOthrGmLUyDHjJWcBGDWDegK+ffMujaC8h3UHqNfhEGlgzsQOYswIuKXX4kOPGBqSSXZF95rr
Jnx7HdKHOzTbNA11pBsqp+19tLoLdTQtNlQIGPkiTdcojT9gRUyDEdXu+XJQVdW+wUdh2EJgIbQM
sDEIPtjr3iCiyzf+8V/1/EI8d1lDp55XpsAKA8Hqo3HAd4SinDbvp3NW24pymhpc62Z98Hzn4zv7
MTUg+BDrAtU6YR8664NXY1gIXPWLAAfRAC3WptEPTm1a2pcg3jb4ao2biCrOofyFShPHwXDZISk9
59Xnv1JnCbQWRkgy0C7PoxqUYM5IzQSnXaVOCTBGbyJfw/Hf12vpVhVuA9OTCZ2bz8R0jKgdW4w5
SnM+nw7FePIgaW55xVfHY/TxEn8DAKtv1hrvTWyq3R5+PycxGvyNWtCTIITfbG1E/LKwamrKxze+
fG0EyttPVl3jkfmH/7qeXHfvXrNiyADEiUtz0Ap0r1pNxrcbBxgM8JZrC6AO6gLlowQQ7b/2J+5i
EY77WrsgkeQh270hPG2X1Aq67K+H28zZUP1miFft9ZI2BqFPJij1MQURds8D/34fNymrukmlDbaX
XMwo56x29vExl7G/eFsDDGONrF32HtiyhqbkLbQ3/ZazKLwRp5k+UTRag2f3DeySTg7HBgZIw5M2
dIKmA7bIpL9ocdwI+DHIUzRohK7uGBaWTjShJpwNF/Zj3mKuv6IyBm8aoiv+ZDiHQXv/WdxLHbkY
zJo7FsWZyR7+BQVx972vdwHztc4LLlhO3Y9evy0oXTrYXN8PEH/AFMeA1fpF/TuKKfDK+R5UranI
CrZtFssL+/uPcOBBnGwUDpKhPV2mOWvZs1s4W7yExse2/bHnsfIf9HbTB02PPkCxVP6XZjG5qvG+
I9Lmg4VhRpd8Xa5jrunY++S07/QrnJt0+swrir1wwsjvuzLinDelw5XC6cChvT3ZqZFy8jBtzr/C
865qBNDgPMHebis2tiQfGwcx6kj/kvcN8aw0iAHvQ6MMnLnePoy3/PmBD0UhxHWFe+0k5Zx9sayV
t9VfwbYh5AQTg0bxD9z8M11+sRR3fwqvlE2GBM12QDGZR3AkaHpQRUUn2/Ny/kuOXvjbKZFTxoTN
0VvEwC3sCnIuPJBRMptxVfPnAgx0rI89ULHUaSX7MLx6+VluNTGODemoeRjzTD0PGJUUcvBqj0kP
Exd+G33Vo4IH9wg8RyghfRibT/xszhmrXkka08iQPtaiQSv3OIJTzzsxBeC7rY9eTjDaCsWwVJ/F
YIplDNRSWf5d5E66E6UGSbSXETousff49Ok/LEh4aUcIdR+TefqywFhXr5g5J0F2VuoVGSQJceTG
kWOAfcE5zjow3T+oMCrddqPtmPXFUVfvkN6Pxo0o5f7g+XPN8NdQ63L4/Y25+4Bw88sKMHC7PfLr
ASG1vWaWq0ukYj7Cn2Hxq+OdcLA9xgY59GRD+fMyjEI898VaNGd5ab/C+KK/iJvmYI3HTzJJOOJ6
Y5qY1xzkkVOKNTEepRfLS+NQ+TttdBkNOCOiaM6y0tuCM2s4Fl7by18WaLVDPQwDAtpC6lHV6yvg
9qfXFGO6bvhXbb10/fXpfJ1ohd2wEk7MKahrshGpPeDXHFN6tuQ8Q6flrClCr7Izh2WQVzY98Tz6
rmgY3cl+3hehB1J8QigyhWYSPq+S7+i3lFLOVp/VeubaSmLFO/gXDrjTmKwS6X2YbhWs29sqAtOV
lmt400xerShsDI2ac71L1sV71xfztuW7Owvl0FlsuvPuMLzj0zA4s+kQoFmTq+Xqv2wRG/wM1U9F
rmt9R0lUsSdbE78ms6GYYE4U3DDfauZ4Jf222DNJIiPgprNuj15zXV5kmLJUsTuNPGpDj9XCUo0u
PwGowipyvkku5gNfipR6W1OGqH7IVGJjUtf6TP/4nzwwpXdMVI4UC/KNV6lS/s335yE0gJ7B/MhM
4zNgVbxmVz5EGDOA0LE192QMEYAtZ0o1PwVvmbWD3T6TLPDjeO73XI6W/diB2KydT2gG4SDwTh4B
yxn4jcIk94Aq868Mw4jF3tqG/C5jJu3MjCgUmb5Ru55ssb0FMTN2EJpCGQtqyiHnU3uzFjDsmb/O
+a0JR+fIHrFmWd+GI5wxJ+0n1jTc8glPKeXuFWpVefOQHYr56ohBgwAZ91mWynFYrZ7dVp5wqhlF
qcfenrNKvNbY9tIjj0i+U94tFAnH8CPlWiSyTKfFrC+DROEBzFxCzCdED3NC7Bh6ZCRSigkO3agp
iFtsSSViMR535AgsklU9drgBltb4cxCcj3h0pHwo7/2XxgdOqDRnifJYKQ+SyO+uVLgMlVjO+shz
Y8QwTAukdRbTgNAZV/5A1rJ9lmWImsjOLrTshFwvFzE2WUpDw6aZGQHHXa1dEpAQZQVWdrei9lFE
b84hQ+1n+Eu92R3tcOIm/TsqlV0ynd3GR3o/6+Dd7cwtqJKDBd4X4rV6RbVg1eufsSEaeviCjhkd
5DOimL6ysY5iQQf9EYsqJd7L/oO555ZbUo6GtRxeQUxBnINvfHLKQGZN0XP994S49F0vJU2o2H62
fDz/aBWokiS/7Ur/rlWSQNdKic7D1z+9TcjEBG3HvKqpTcSiiXSt55/rRj4S5pV+PNpC2cIaeC8f
0erryN0uuJqYVxmkWTcld/+wy9csI0r2s+0bvKsJy5bM8qhIfBeFtTA2iDigUVuSN69DnJBm6vkt
z0pmWf13cZa0zmozOAm5W0aoRpId2yb/+azq9SMnvtKO5JtcZhvY/iWSzWXoZv28cAg1nh/83dX2
P1GJ1+5n4R9ttx8hajhB7hQglxwvCWm6wXDYdxaLagVnffazAyvI+sGkWgofUzo3KMUsKHFQIpNo
iNnIJGqGvmUF7QVJbaZlbirhEjRDogbt9lnugk50fagp+Wyz5XDWJsn5X4iT617QAvk6GdcvRy76
tIxDZpDIqDWR11Hibp68/Bn2X6J2ppjS4h0ns4LZIOjuXp5jZTpUZ5DER0AFuZmEWBFrRzaw/t1K
6j2h09B5K3Nmz+IyzaGqon0cMjTSk9XGFBA2wpQJbKsvcrQ5NNh2qHh0fKYEmjXoOuM17zurfZRv
MjmSWsKVwrLVI2kcABij4q6Qf9TKl0kl7vnF2RWO/46wc54zR/zsBvjHzVu1UGyezZOaUHzjhJQe
V6KNuq1x6QXMBznH0eYgZ8PuGnzfHuHX4dqnESIDhyHMsFJNGbST7xoRiuu6V0tS0Eec5kjdgmMO
aqVqPVz4uuOWtbC61obQoSCoQfuHtP7DoJQJf5Sc5CwYkva3GFqNm5iaPDyJcmtVquo3auz5JvSV
94hmU+HVfV3BC7Sn+GSzKnsqQEKtk85mTe6zUk6PTYckPr8eZ1kC3IPLbc2bIg+qy4417CHGNNPb
2vBI6eZF71DoZcUiq7EJJYLxjEkVEg8OmlDRdJKP2ziJi+NOS2kFdz0eAbkZ28PhMjHhTmySQUxA
bUlUW4/dvExgzDHcWGgTR1lPmf4f1Gw6gKQu26B+LNBkdyAzHZsjge+xdAfWpqeA6RWhVV4NwvbT
E4lizCQj3gPL6cFFZMxMwQAIuydc7sXLn57kZuAldNQz0m4cOFWLriAEi+Wze+6mDdtKbsOEnAAW
yqzavS1sYtxnkBCN2HTZnk3YJ9uGVZFA1v5rPYXvd6c/NW8kc/qJg+RuYebAgCjMP4C+qdOnaOlY
DJ97JQnBlIg6f9AR0T325SHhtSueGAH1fMU5BOHx5jd8EMREsice/uSa+Q3/nRLbvAFcdKdDgNgC
nqBaLtXb+uqqncQa9lQz6vbCvrr/VeKAgAZGuShRrRDL9t0+eX80LIx6g+x0Yp58wAV/OtgnBKkg
dZVotghLqy0JzIvzsO8rph55c+Q4OioRDB013fgW5C1HkWAA9gPtYcJskRBw/f9tLwGDDTYHxdR8
8t3yEMJYDZxoYky0M6Pmn0mXdOBIUEKt31QuLBIUxMyypXSnrbck4yzLcByF3jV0T2Tc2lnnT2JB
0+Taa1qrOy7X8rlBt8fciU164PNhF1kSLXBbXQgQwbTcu6k+VlWgJs9sYk7B08OnRUy2IZxcHdJo
GazQvlnYC/1/HZRBArAqprhsXcSwqbcJyomIf7vyVFn1duBypTznZI1tk4QoxEU9bYHTWNMNJ8ai
1xST14jE+mkrK31DJPVf031xOq510jaXJF53OlWunWcTHGwi1JVSEi/hJoboDAvLzFqACGuIaU31
qGTS6MpWhe4Xwe2OGOIuCAR0jrT8Sxjqd63qLLPjqBFf2W6nvbcDnHd3WFKzJ36MmTgR0eLuGrE7
+U06ObqbWSFWhT95MZIQ5tQvQQDmP9gp6rypwr62pZvXVmc25zGTrXfnurjHS7Th0UlMdg/H9Xs2
0Wmf6TPMw3N4EeztiOw9rtY6QFcbHdzams/7o9v0rczhTQjuJxRjVKYvyj7JvWfiH2AnxKpLX8X3
/ij0i4i6OKWjiI1hHmIJTzT0bUg2HC5Xvt4kuDspUI/a8jlba1zNgb+c0zBD36sL9Z/MW/QuMlRz
ReXrqyhfb810q2dZOUc+5eaJUiJpH/7/uaywru8oCAIpU22TtkRNejhCUyec3LdJBcxqOCx4cv0/
LkMZNVjJ8P986nLaJqowBpM5NcTkIfjdGpOcGr+yNPuJe/O7WEXwNfAZdXdJY8x9yJFWcRg23Umb
K8vAFJrm8TGNVCt2WQqs8OzJ6kU9a6ko/PL5+dPjqMKg+1eJzWOyy/p0dQgP79wuv7NYRccYEajM
czLtnPm8aXGVZUTPT2S4figv5ea0Y4wCL7wr/8FDO9qcugTGI4UV5OFR9HDuhE41T8N5S3LXw3KS
lJwbktUJ9k5cnnN+6uiMb1xSQ3ULsJ6jc2mJlL79Swf7elLninWoCjIeE34EU9gLdQ2B5aaVVEEt
khIHuJwcWJ4hASjYplOlYLSdtOZBxd0qz5ehYYgy3+2yMwmN3PkAnHeaWM5+HQe0GRAcxF/bYRVZ
vsUO13XOadJYqCBcK2jKSmmo9C5m3FInpEf8Q2Xy4uKUhDhMohPsSwHDZQBCywlWjg1KVqv9kZmb
bTZPNcNB0x+SoMzMPsIyqAJBnV28isYLAGkFNVb5XLybwRih1oA/rV391nEG7MF1W30j/zraJdTp
XJ8DMat8rpUX7FC4VjaOAGHC8/Y7dm82YYdnkgWSRvyWfQTR8X602QDgzk5XOXqPF31n+OLWLSg+
qH9K8iCpH/STKNYNu684v1HJkzeU7ak7qTpJ4+hS+kdAdtHqak30GZnVHo6/KKkhyCqSDx/OjkuW
u4GZftGygs88YEuxQVAzM6AWvwl+FHR8m4vTV9OACoUjb/H1/oanMUwZHxaGl+wyjl5Neoedx3Tw
NaaiJ7Vzl/AOphS6JyJj33z5ZQzP423fg42uVLH1+XtyflNRQFBisd09Rp6UAPP9ZtUMJZXLv7fl
Dzvc730+IBE6LS7f4cNKMNB9f4WLb/sgxhFAmt34sW3MWbofR6qvYuG+gZf00eI3+SGbfU4lMryv
TDHt84a74vjHWYmc1mpakbkq5I312XSL4dlq6o32kDvia/Zip04JHU1G9gaRmdw5T2vaV9Zugusl
YmXQq7ZY/aYwpjKiJ6uAU66fdhZaen3c3C4+AUQpCM157bck2CFXrXWUZrIU7+RNTmiVf75OF5nn
UxmYDDM4U1+uJPuxa48gJTKVDE3sT24u6gTnFDD+tve865ZX2ICcrEVeQtLDGoDclTYMw3gQ10HX
f/s1hHs6VWTgXfTZuPBQJUNCHOq0sUFyRWlNFp2LMmnYJNQjQYucN2zTK4O+4rfWSMkdXxJmr96h
KeuQGbjHPaBAGGksfuAHeDgNEdeHmCi5PClFY9NwO06X8tiE1OJpP4MeyWX7qCBDFMOJ7SW6UJH0
UIfzzqja+xyYmouko0AwlqRLYhjoXyaXxWH7zPGJXuBW7SGWYVx2CnWvVuVFSVomW9j/2A37FVTB
ffRJOvYTLhySgNnLayR4Qk+xDBv9hn33ty0mj+0VSwz/Q+TJAFsEgURdnvxzxsXwEE1oo2iibxMC
F8rgiIr64Z9nNfi0c0mgxZ0SBOg4m5s0YzCMoYYu2vm9Yb3bdokCHZky9UMhAKb2sGYfQfi0j6Xo
BQef6KYJ3DtMOsQzBpLOTnjpN+EZxAemcLYBDWVvP/EHhJGyj82kPcPWwq2W9n5dLI7rPpGS2B30
UZjjXxE26Kdq5h3gj9ZzydY+g3JahU8O1cLoWJrl9wCRhVoHbtGwqDjj84vnXHrIFjAJK0fNgH5P
VSPCB8UUn38g5w0Rd/Z+bDqgNdc5OZIkcREDyqApufhfKk2+/7Chle3WCiJMP6N12ccdTjLngiv0
xlwR6HX5OcemxX/OIywrOksCZWkJVrjpXI7yBYOZcpbGDK6Pj3cmKu35y8uXAKSfFDxqeobA29tc
Z1+/vf5MB341gjnQdTrr/M1MFSgNujFr7u78gq/biTvjDza22pobtb4Nuym90F1246UiwzGbs0zl
g5BV5JohqAFkYZ0dXQxXZy5fekZe+20vi39EoYtzYAasMFuQt/z2Bz/3Zf/Yr4Xc3f8G8WQPDVI1
hhGDcX0Q9KKHxPcBZSPelRKTeqbVVHs61snrCy2voqxtBV+QIl7vLenbK6ijbh8aNSx+2tAK2Pqn
RUMSsz8Mux+YjlxU5WIRx0fB8URvZ9DbMVAjri3dGIvx7d4yxuddH7CSQ4wTXv2GxqqxG3CIlwyj
3JN7cauRNtL5kKpahxxnmCe0uJ9eJCOfSG/t2D/VwFieoQjTMZsIrEmDf+MX2Zh4gUL7xKwlpeFH
Y4GhX8ym9/CT5BSvWO0YhDBHhcJxYXUgzEAC2/Q3DOdJ21J7cD38624J5hhOiab5gFnqj1E2WSi8
BO6bZKkG4YFP8TkT0ldxVhImRDbtQ5JgRawct6BVsiQ35Kmsvja9Pf4Khf9T/dnJbQ0hoDbm7bwD
sIUrmlyWtDmGnDw5A1tzc1MGbVy4IAIzfZ7j4tLDu2CpqRwHbAGi/RCxFC1O2MFWtfRvpBy+MU1T
pxT3DpKCjvI6PiO5LX0qJTrRHxxLWv9L1J6dohdOFmVYQcAyyS4RLCw4Zk3nuqspKmuiyQDWp8t1
f4ti1IFEsyvgquDCAY0AchTyKghg6ZlK8CEcUJte+Jx1F0zkjqTXjIyCGKR6BonhTXgWqwJ/nhXc
RXK/+uuDjjXqtCzYDgWEkOEL2DKlWOyt6Xw45LrO6WodB6Kpw2TrUTWH347ncB1rxhE5Snvro55e
S/VtVikTTYbn1i0qNyQrvIlc/q56MyzaGrQGURM5pmgktEG9GY5NgKRsBfby4mA9XKgP0kQVTKHl
nnyCdIkp4sfglfMan6JlZvhck8ExLohw63DkvaXOKaQ5m5219yusIiNpY8IFvX1ipOh8/n4BvCv7
jglVL166hcLohCC+yuXg+jj3Puu2KVYt3xjWqCWW3nHYoi7xctaMbg+A9Tmi4CA5VDls7J7ds/us
+KvF/Q7UdApB0hQ331f3Bjqqi+pGGvHBx7syMwHnu3w7KsEGIImum7Hyto/TU4jDEkBDJx14mOlP
Bsk+vjN3sfFEEp30mt9Vm0TOhs2nC5p/iD6d3oj+leqXkxymWzXa7bkEiDF8ebz+Ynrk0G2i957u
5+gT7Xr8m5IQyGYiI9EIT3yqlZbmXVn4HcKITcsAqaUEwuBOGlT1GPIpWFEZ+5F727vQMGBmqZ4w
jaiAyLUBtvjZb6pHyhVnz6WNkdriBnrHL7pjNx9tghi4e/11D4YjNCsistwCkPlGmtidGNEfw7wl
mJ5hmyLZA+dc8GLpTs03liUo/pboQtrYRWljNq0vnb/lMRtwB3p1arKrz6DTWJIRefBR+rh9oSKg
OHH5yXwDwu5EwXEpPivS2B1UEM4yIqtdUfSsMcIKYQK6hg56VcFxBEa3ZsVZR1pUnKQcSJuTAU/l
oKLK/iUfxflN5OkSkBVbpcXdYl8B1h/HL2t7T2DvQA7Rz2c/ejictybekwyn1Y2sL61c63o8umyy
zBteXxpj/8smpl/dFdYS2diCCPqndwa3NhrUxrczA2XVny/HbS6lglKrMa/h2V1MWJ8Xl3OFtprj
64sJldfQxj9WF3+sFndGc0yAw1+Dx/ZlPlBzbCiyUBwzbCfEf0kjJNHqPj2NB4jWRCu+OBDyoWzu
2jNDNkNyEk7MjuyLMxjXYoKaF5zjFWunmSXmY7fwB4UDFTefiALisb34n1QzU/fOcrOGoOpw1zpt
3GFtrCxAcGpTVMSOcOp2MQnW5UtFVDGGlaz6KnkpOG2Wvkt0lVfjUcTNNG2BjNEAcUvgdGbtrADg
jfE2JBN4IvYUu0ZVgIMxwiGg46dWp4Bs76DKcc3EJQ13Wj7/PiNVwTWtWQPY7xfTkriY7vnYsiFS
WaqeBp7sgftyX9ydbBgzbs31guEy99jH+OBsoErzd8HDT2creQXsBehtMQtIfjA8If4KbFr5r4AY
ShZ0b8S1umGI76yhjoAofdPmaJlRafPb8QmpdwchEDu+T73UHGd46H/80uLv1yQH91SX1aFjDIEG
bRiIH5Jrddg6ZmVpF9PNShyzMsfOCEfRJogQhw9PjB2q2LDonPmtSsw+XsDzZysjfWL05ZeuiS9n
DVBBcqlbhdX2+87/z5yeheeEl4N7wpQNXmV2mz11mNT5D++2NqZcE/zX5CEdOO+IoBmndHGYCruj
I9m9e/eYN/YueA0F5t5GcUo4a8nBhDfduoa/He/74uTfCMhBHsYqwb424biiJ+PHEpCONw1mAkjQ
CLLjWnpP+Ul4GHUtyAyw+8rkgIToWFDRgukhuLUHHrCgSpi3t+2P85ncFLoMpk8+ROfL9MVYLDUo
kQ6L7vyZU3PJZVAwmTvZP2Z672BpI9tam+Al+C+qC1r5H8SgDnNBPWs5jp42IOPFuf+1vC7Smyio
g81LmaOXImQSj7GGw3dkrTb9mmrBBE5Nbspg27A4HBreCb6nnOMOInVOfngaZjJwCrF+B9gQ8ab+
xcw7hvdCmtVW7fQ8YpNEZJdynxga9gPGaVvtoHGyBhWF/udLHpioswMDQuu0eNodmyExWXXZZQTP
OqVRUU/ozVqXzA4/uCRY6X5FFgRY85GDTtDl67/gPntOskdyMXnAD59tt6n9CksovojiCNXxN2xx
Mrt6qf9Gpd9lPwI7XGhIjX9fkrS2PxwXb6wlijjax5Yy9LQJfB6i4s1jCzbDkvT69t8pedrIs1nF
JlmvIL+vEOsD+5jdJiQkkPOCiHy60i+aPaCt0pDV1gJIRb1Wyx2MsjI9BtemRA5dOkaO/CxAEcwT
fubPBryxvtMbJl8sxsXVxgmtnz+GQAGYlgGz6H+Bn0s9hUP6IEsgY26efPcST482aV0zHXuIl5hP
s4AY1gAbxR1ONUYnj0RLXhHpQyngm+k3dr8Ffu2cNJqTBjuPGwYiXJd775YAhn63Z0oPMx7gksRQ
T9fdNG9gxIurjWcuXWVw5kjD14pr7b25bV5Y06p3gpHyN7raxJVaFX+C9ReYEs1y0zW2OqO6EXY9
vXIPwSN96BuULfAI27uu2OBs5zbDnntLu9Ov087L4Ez3bZ1U2B22nOWoRS/1wyGKWsQrc5Dgx0O8
KJY0zc6i1QKFH/4w6atDMoKp3+1bRGin1diAFpFJTwgYpxRDdjBbjjXBl2YIx1np5R8XeFAjd+xC
FdeXLDm5sqIbgmyWN1903kh6zuu302ERHSlg1e1Geo5g4RYprVyFVzpmD9i2I37lu8XtWfulKDr7
o++uGT6ATY0uCVpi/9eribQuOZH5YBYwFMLHeVe9/cGkTSAA3JoOcabaMuu5dPkfhnhDKYMMC/XD
lE+rgfAUffDZITFBCxmJg5ATE+loZ3pAyAmTC/0jRkTO1YJ/3pITffm+h7UITsBlDU+bKmIhoAHo
HthGj6zhfNWwGhROjF7hw0AUFTWY88+nWoeKA6nIXgJR2+B80n2rbnKI8LwHyFrKz5xSnbLqGlch
+7tbIIzWbVmH+wXuBBUSpfbLZgyTNIN5oZBB6F7S4SbPrvBA1pxonxqDVWw3tkvryVFnQPT8jckb
QS62jw0F/hnw9Gle+WBU2BXHFP0CDmdYWN5kcra5FfHYwzyq49Twab9MH+h5NbbRAYdmX9oY/pL+
/PDvnt6GRHKFM13uVFj1tGyuucltze3INNF0INSDsT+cHoFwLIyL19U1aXBzuMZlxxlgHFkMSQVV
9gYfOvpgg+NQn+d6I70ZxQ4cXo4FTEL10NuxrxqjK9dV7QyyVtZMB6YyKtmK+zBNaS8neOMK4ECk
HBY3FApYAWU8pICJSAHEhkVT1JaRIRZFjJaCn/NSLbua3rymf4k5QEwbPbBV4KDA8TjuULO8/AGx
GVB68RPDWYLpLRVck5/qNMJDIwVv5jqlvQ7eifbLa7tEmb3YAjG4jEniOv6ozil50Ey3ptXoM3lM
aLuXiiuzHR2g187IGr44L/xZO3tqQHa2yYPMv9s20NKQ3Dg2/8XXRTafxLqO2EJgN/KSng1UoBCB
qvAbvQjSUOAV/lI+ebg0klwDBNFuy+y4JvCZeL/V4Tg8brg0oVnoGhJLCOOhE28Hw+P4Gp/nV3gy
y5t7GZ6SjnsyUdNglQkAu2rPsNdF/2jCG2SyPHusBskPEBm/0fPamLwjJlCP1eGdLjNsCEZ4mpfU
ZJ8Ebw1AT+Rz1zbCjSd5ui11cfkWUD4XrQkTL/q7ntuD+S4qJtnkDUBDJztXz+P2MXJMvI3gTh2C
Ds2GBtr26ok0JbzOHz6Xaf5ydz0kR18t1cXtoWeXbI1qs3sFd6rO+q/KT7INZKXP79/ovTZHxmyw
rvjoNHsOEvSv3XROe5dC6Y3QtkHVYPVZH6YgofYz+SQDJOa6Vbq4Ok0V2JrLnFuDY9k6OfhNQw9l
RnZdYnsvulyqwHz8Kri84N+a9HjjJA19l4Q4iiY89b89VN2gDP4j6cyWFdW2df1ERiiF4C11JYhY
jhvDGhVFEAV9+vn1nHHOib1in5WZYyj03tpfgoC9lgR2UgtVZXz7j78hjVAqNgizv3sQ4AXhBXrL
eUQXBMbIOHcl5sAZoWafSATjkSnAvglc9vQudHN0RguyTyAj/0um3YCXLJGY/acDS91xvBsj/qsR
cS2NhwZ+oad9okSclwfKxASOcZoV9pbRph6QLEQSHIV5I4/jyGPT78aY7kwC+C1tOlw/nNeiMo6/
WEqkPeFxTHhVhrnUAWLlW+PzuJoNseZXprvDldVmSWPx7DbhZK9YrHJ/tGC46FEHSDwgzeG4pTJy
PbnVO9gnPaFYdPT30SzlZZNZEEl7Yk9xJx+Pw/2Llm5uW/fuE3053POsmG1wWagJNj+8J7l/Xhzm
P5O+iFEK8uE/QP4f4+HdEG3UDFxxzltGufiMt6Sc8cQOV5ukXrycOuxnX864L1N/FW5i0GeOOm4n
dBQWrWQ8eCJZgKXFuKzEgqNOLpb9JYceFA6ISCbyFh/TlphZs+cPTNrswavFUcBkzqpRpFtkZjI9
fiOm+JsFdjUhmHVKMOfxR0CT9Z0pUcFhBfon4M4cXupibWKGC7S9w2wQ8MkQI9Kkt2RjkgXtqxPN
x7rq/MbnNXmYAJ9Erb4CNqvw7XEuj1lZISauc3rUuZxa86szuXFmFfPn+HNkAqWfJwIL86sdjzQ1
bTY6AQitDGSIk6jmgmM4f0T9tFgN/zj+IGtvW44YS7+IN+HH0z7JUx5Smiy9/t8g+wwsGQkDD92i
QRie8Ocwys0GWbP6jVC7dC6wz9nv08aCIvtQElYF8jNYqGRYVJbMMeaNpk0uvGhnGmrAAt9R32En
n+vRxa13ComeaTmGkMfth7ScvJSz3wVX9GUE7YPPrOjQhG4WDPgDahULHFFQpd+5zZjJBREA40ik
D7gQAc24r+OnCyCqsqCSiyuyWOSgIoYERR+fI3sIwrNHyfcJX45UkxT1icozcfa3AvknCHXcy9Ai
/GRTIJLszCgO1y90sTnQ6odTgzcXAMfTudE0q7QrpCdvwqgmENyDm1Vm7LLFXEHoQnnujAOhWn7B
BlhoaLOX4zP0aE4vk2z2VP55ca4Wy2LZf0SPZR3KZMZUWLOIYDRYa0zFf1lqgPUMc7KYFGouiM2U
aXry5AllRHHnvQVBcgxwlIiOWY54il+ckJS5ebyrxACKhQvwDbDpTxsLooV8ZkST+hK3H2DIzybb
1wUbtvvIyB+hoXkdcdxvLncwI96V5IFO8RGsO2CLei6FyOHSfPkMcXoHGrFeDCQiNJXlhpWQnFg8
JyyBTIYX9zI/u2d/ECxFFs/Hq0AazmkPRHvgAgsSnG8ynRDMaqnUxYCy1Tj4mZrsM7PFhvmZvw8u
6b3UZvmxtIdjDSHJEjSVkmxHFpXi6qQqxefBRj/px5+9NFZ9osMZ4n0FlIEDm5A1FJuwZrucbIol
10ZpUrJO12/xFBuejimdxyQElwAn60/r+d0H+CChkX3TufgEnTzswXpz5BpgND2eV/Ki44IyAfgt
/nffpU4S44m0/dsEA2zILcnNR84OS1HtfPabeQniNdeTbWtUHj43dp6z2dhvOp/xFHFLu6AB8XUh
/3V8z93/OHjIwN7t0TUp7Bh/pOmaH5plzMr7TTiDlWkBCNL34MPgsyddMuxFCjLo+DmuEipWJYJL
OER3G/iF9NaEZVZmMAsi89Fi8CfUufn7jBHi9KlpOJK9jWDzklsP1dkSkoCBkTys6BdIzo3319RX
ny1vG69m493mIzxGCucmbjaqew108Xe3HDdJ6d7Ed2zO707OBXMBlaDDwjI5RWgUf3v9mEUyIUB1
3IteO25Ykfs6tOXJ9chY9IWhHW0H7pPp4BfIKWbOj426t/I0qiOO4Acv4JIN7ws/KwNuhpU46XhJ
4SopGJh0Lg2xy2bM4ungIOUnPaf3OZPyWLdUm/OINZNdZuRrR0GkPccC8QNZ49xmKcPtOXmKNOOz
I08u2MKW3ceX1/nVHWIQak2QlsG6Qo6pUeb+TzR4TqSLUxw51EE1ag7W5etfPzfz6nV+X/JkVo1R
7phhISn8y82/wnHxPoFmXjFvm0oZDD5ecaQ09Y65W8QiGqxfBEwBSlgbv3Q/xh4YlkEVaLkhHOjM
LGGTI3/3L6buY/4UQz8rgN38MdsbqIIFqIDEmFJUCTYp2lgiUQXTkquz9ohBduTT/c4b1VgP+NkH
xsQ1Yi+mzLnoPTee8wctvWx9hQ0WQZKEJ6K1QOdPP9SdkCv+b6L89UEMr6aIKq+8dziYqBMiDaKc
/z8YwKk0BVByqeR2CQsHc9UCznoWpPfqC791ts4YnjC7vyZf+KaSf5xOeWsYMolyYH39GD0ODQ0i
u6sI34x/IpybY/VmxRXxQ7e5zkGoA7GR6sq8sWHF4uXmZ7xNJBpcCQNsrfesc2u2KRmwCju69Vu/
AsWVgs24iVDFgVngqsZgK+Bms4QBxqMtuY89OfMWy3hWrsWqrlq3BRUk/Pn3vzD9D2WLolHqueAs
PuFE4sHmk3wbh/Tpis9JHrgX/2mLSCbczd+VmJg6G+Dc6800hOsILh0WRZf2lZ2GeYFYwfDElA++
yAMMZjC7ehka3iDVPdV/muvRH9towODK1Pob907fqDwUi+pARgYVNhw8kxcx6tAxnzHNA/xf+Rw8
3/QRfLMyOSfcgJwtWOfV+LnTEVIDq/GLe1ghVYKx7ytFpJLxsk9FRrZqAi9JnEhYQ6wmVO3Xvk+h
p9cnMdx47kg8mXXpJVKJy/6YJNyPn/bd7WAPX05vjic6UpzOzhAXEulKQZvBVcrgMm7++YjHoEbG
FhTsvb9NfgsQFXi4SEr05DajAYrnrUjPK1qmgbsxUyur3DuT45LgYkC9vHt73/AMMUjK5GyTNNvb
BGLL4V0C3xRwGc9wxBrrNC4Plo8z6vQh1wqWg799MVgoXNTMCHxLULzqHCmdFEkRX4bH5LqhfTh4
1OZg0cX1mM2g+9vs+xDwoXx6jsxq1ueZOjPjnWftKp8+t7ojbqX8qK2fQAkuqr34B++N12WAZu99
wEKGZJuX/7XrWZ8RSzzBxNPK/5xukTwudjcMJwQKf5IrH/SSkPFInfMz8nIez+BNrNVMSB+PIlnW
HtW87DViOwhijPOtSkSBGtMhNXz7XU3wkPDUAR7SuCJkG9W88ZgXku+koZOYc2YnczrgqEPfhlN1
8Y4KHHV3gBQxJmCPRhrBUwNFg56n9SDj3k+8LDb5V4FMFTviGrjYgikMuth7WVtxgJQ7hh90q84T
u2SWh4Mfvzmiy5jSXroEICFzaPMh7niYGVusV03c8siQZQDQIQaZl0MeFkwRiE8wCrYdExpgD0Md
8gLjVIUquAOzzAwF4DsTRU9VmIklRQ6wiwfLPgjKFejwC8jyEywKKovaaU3ZJ+GYnpNHdI7fJkvf
YNI71A/0NUh+DjydcZ4+j2xl54wvB0AVMSmHXc+isX1NjJ6JFRq1yBeFJuP0VAfP2MwLRiU0FaBe
JJ8K+ypDt5mTjBp93BNBE+7bXsEi342OMA1cGzGJ9unnSDzblK4PLgTS1KEmwfASNhB/OEd9EOjx
dwmlje1aANksK6wRiKTYc3qAHBmLPc9ij+cftv1nFUFFKXUTf7MnGVq3U+1U/L43CCNchYYYi2Gk
aRbjwbv+vZLBopoUgYJIHjg11iwOKARdqjXyiyNpMOHZesw1X/YhFAPSwleEfGP5y0FuiIr0//id
0C0L5k34wC8QSMmQavk7cOCNQ/K+uG2fER0vbXjL0Ayr+O8fq/upXj1k85eBcbSr7sRhVvow229Z
KHso4qui9woJ8Y0BaP8DL3wyaQoGpE0qn6ywjGnFvhyK+JNeF3wRbwEq4XpXTVmFBX6kEnEAYQO4
xCqL4hdRS3Qltu9mqpa8ApeGb33z8DDMNS53ioWmFu3RFQ4RCgVyhh+SU2ljatEVY+M/zl8e2sQa
JIPVCwoi0fZS0AbUP6cPSeAG6QMhWB1dRuZlWvh9t+cVPto6+7wE29mB7vm/A8QMRRg/AcyQ7TOG
agUu+xIDy6NCIwXT2ZcbQLycLKaol97mKOu7D38DosbCHg1JisHTjn32BfPU5gTzXzkYA9XXJmC7
/6D13L8tvil1qZN32JtAyhCC48KZGb3oJ5M4j/CQltNkMBeGag3nBfFyYymEZeP0z4MyQcpbAXDd
7HINlwiPJ+Ip1b9BoLNXQnwSauAtu/QGXSjIjMq7Aju3yf1AG9WdMcHD4Gk14+d8NCmXvZm6fsjO
kMJMX05Lv5i2/Dly8hzCzMhpmepRfy2yNoWeZKujyhtCWlcJ9MD2496crc6jLrI0+TzOeA6YUKdi
voIDBeGhN4vsZn4sfnrNyhpaVKAOg4yzLMzHqGntnvVasmSdntFj9rG40vlkkFn4ZGD9saew1B1f
S83SolttyH4+ln3yMAExkyfJPoacAfuvfxOVTH6AbMRL5shH9F7DbkB8zPgtOdJYO0bevIyIZbAh
cAQBZ+c8VwiiP9TIWkyoXh+R00IQsMCt3gAZN44IlsYnaGzUm72W+tPWY0FN8Uqjze/RgQZvRQK2
2eDcm+s3s81gcl6t82XAedK1Ygo4hdd9916zJKsp+8fbPKPQek9HnJgbo6Ph7WLLD0va0GkI4I0Z
grQnGi/de59Qk4QL5IqSk6mfn/acfOCLybWsaqrgTHB3DejauJY2NK70T/jEyVNMJVQARBtGuYYV
2JB4tSjDCPl0RkeOS2b4i63Q8HO36C6yBAlsdPORYoDhkPjypnhuixm84u9b5It8+eWw1eCjMLj7
RGszrj15DoQciUSfveK8fU5OlkT0vA3gx8uvSJmhrki2l8T+TVCjMtlw9efTOta4UxTj4t6OI1sA
3YPFB0MQb7MF7/Ei1A3yehRd52hmiZpAcsAqxjJ782kHgAJmzYL68oiQJP259jaAf2RDd1MlKSOU
JQylM2HNupJevAEN/vscGYunylSJX7tzBrScVJBbggr9rYYuNfPehXlDJvtf4Fs6UJux2rg9TFp4
iDldf+snz2O5JUarfNhV/Jh8mdoJ1lpBhxWz75ZAoEusuDlpJa13Neu9Zj2Od0cJFc6lWPMfmHfh
AMawyY0MAYo8nDDK6UexRhPt0GvJKIFEuu/vyfXvHY6glo4ACoxz49+fbqDd/gqtHWGqWe9w33Ff
8WSOfM7jnk/7C4sCjyTx+Btnwl0HLEd1LyCptn/Zq37McsXW48AAMdmoE4Z3v+TcRugxWl8SwWVu
uJ64pC580F+3WUlxBXMGLQXkC5SlWdL04VZZjf6R4cR+RB/YD5Y6zl5Ok591XtUxjhIuDH0K/jf+
ugdu3Wh0UFujJptm8uN60ci+VGqX6wuQfghk053I3DArptC4W1xmkqMtJOfub7JLI3RU+ybm+aX3
SVmNgvcESSOKbZBxscyzMOyZIcj0Y9rBq/dJn9PL6s3bZvUB1O8oRsTF/yVDzhC/MppsNO40oM0Z
mBNQSH63wm6mNycnl4kHH6lmF/PTNq3xAuOK0Y+P+56YTcTHQCBrSi4wuV1xfD2q6y+CjKRxWq5S
0DSOWZsM1GxovzzSSihnBUd1PgNDR0E1V48S6xHmsC+8WQPIW3FnQBPYn/ATStSQcLndM8wTHJn8
OzQ+gZUjIH4lwn1yd4TkabTGGwhzL/PL3FFuPkVPlZ8K/1AdLS7sV8zX/9jZalEDbt+SHkr/zeob
1UHzh26/m5cO6Rile/m7ErHpDv09q6THHjU+ZxCL1mAsYDc2BKvNnugGemM6HVnUdN7ZYSgfu9Is
AVRYqJAiyebIS1WuRhmO/DO9O7Aa9d/z2O7+NVToYLtkzJ6GXonOjvOaMR6XEIoEbSFgE55+s5cR
q9hYGibABg1ymXULCXKz2qE0bvkkmvEH3uVqf0N5La8fbtwCu1uMiJBY7G4ojgqUmqibGZ65QH4W
2/nXWF9EAoeAe8XZLbSk0TlaX21bQafBYIdOgwqKOU2o3IYc1w9vLcSVFTure9+j/p9hOYZeBs1P
tDV/r4/0LB0xa5C3HG4W0McQHl9w5nzMgZGthwgD81ACmYCJ/cz5ehm+bXREppqoK1Lj0tZW90SB
62nOvJ/Wq4aPRJ17NNxOh6e+qWZP61SnZfY4Pv/aEHcnzBm5BjGtASscbMvrfEWZtv9EABlxeKiz
4GXlAu7T0B0U9mvHcdis+tOX/QoL6h0NPkoYSapc2Ww5R6A0AD74ftIrW6a9PxNQWovZgAeqs0Wp
luL0S8QEAyRLgFaw3z6y7QDZhppWFrzxHEbM6dFYBi702V3+SI0Mb5Tpujy8HL7gU5QlJuQWM9Hx
jLWkxpNExUXhNqcKHBg43e/5RbBu2ZR058N/pw73yn7DlCCFVfYYX4/Xf42wnE89pElKzJ3LWVIu
n5p93320aLMJpalC1iz6y9p47Ls1rx2Wo/wIjzyaQL2ceZyPuEGQw79mb5Zt/61OKcpl4LiGkgMc
AMzH7GoPZPhWFJDowoTaSDBQwoRJZnAGlgi4xNv1N+QyKNxtFbU+vk0mtR7wRRdf1m2CCIwFj6uX
lYfdS1t2NOIaPfE2iwfU7NzOHp348BHiDHxFuEsFAatRStbi+gDoQz2KPYhtekhF1wbBxYOvG7mA
xoB5gmmfXr0TUee+PENilyrEfJbG8KT/dSj54VZXl/U9yecSx3csESPY4FKxzxzcbAL9PzLWGXLC
4bQhsoTfRaCNAjitnfN2sLpOZHiRe/Cb/aRIzUjiBMyE/b6arUZpqtMfot5DXda56NghyNrwvXsc
UaF/3CEwjMv8gXaumNeuZDG3gyI9A/aeNTrmxxykHoyHaxqR9iuSOLSvHnss1K6TB2+8qAzIgMhe
PpbAFqBagHqz3oVqQl6bPtxQxhIPPW2+g+p03lY1R+qN6rJrpKG9x3bRR7CVSG6TW9JJClT6CjZu
Hb3tQVYuyAr6LggmzBrnN/l8nTYoVRqFdt8phHX0mjFaUMyxem2/9ptTW4tGkXA/AM4hqG0R3IRy
YnsAEIe+Bck8wsMqnNFsWewgg4xjDweSiUDSNs3UC9k7HzAzoNXKFLsKBlh85P9MGhmt5svWOMGO
nbR1a2D+ZFNBr9QGi74mvGXpw82ywREvHM2LPAHM7IbOwuaN1ljjIlpc2a2MVD5gPkIZSRG0k/cc
eVYSVC9bB9zhd7x7nRvHELu4aP55pxD2sinnWByOI3M67V7mdKbYCuSRRQSEN5tdbHIvLkSxu5u+
RQ9eGyJvNNEoVLrHVWHUBSwXUn3deNVjRr5oKacTV/GJpPexreHtlxEJP7GMXYDwCYq4WFlwRYdn
Bs+/DPeNCeQV/XPaKfD+izyM181CWNJGYwFWmsErua2CFKPH6m1buK8M4WSj6RENuTBoZ2E6/iWh
ZZmY2cgRiAB/USHeZvcZ3j5wPxxxZo0LLJPQV3Pxe97At6xsuJzn4TtHO6h7GVORlZIJML5OcDta
q8PhvTHMcNHzsBp/kENMhIgm7HHzTHqdm3IH5JJQURwHeCiEp5MvNwzHmmGtFh5OdomePz4T+MoL
SDRG8zA1g+123fLeIHIBtlfws6ACm5++xke4MbbzUqAkunFen/dcrJUxh/YgQwPDRLz1xE9HmKRr
oRgOPZNT2MbPgBEPn74XYt1twFep2LQ/GGw3xlzdbsVA3b68j+q0SC3juTCRA2SlB8DFvdC5nyAm
U9Qf/PG+ELYPGV9YHDNvpPPQ4kWwgAHwyKMM8bj1TSRjWNOe1kJy2b8RSyMZupoL4Zu+/KI74Bi8
OPZ7PGSaS4nRvTD3y2iTPYwlgSJaaXMRmC06eXuJIp5XnbCp2ZN0GGTGAX6vqxbGmI4YlMnemwuv
vhBT6OAOKGoiPRkaLBdn3Y2IUV+tnwafMru0h/qs5FdICzfNYGVpM52SHzKaoA/xoKr8PP7BnJmg
D/xsIGdv484Hw4tnZ+SRGSd+bEjmWJcEqB1JPYDH0UkOIBvnD2+bZZ5H0+f0xO//3JboPA/NQidn
TaSduoPQOGoxdGXPWDKuxZ7pKRJ2TH4s2DOyMVp4VGIRROpEx0ODlhqRNgkpzBoEcxS7K9pD/qeB
FdGxjQ/LW7JZYmKNH3FMMANquCyIGfCwo47GS96TNU//Ns6nNnNLlqb9qZUKaMqYi7eQrAY2/ozG
XTqJxnyDJKUEhKeaFl967jPPGwtc5W/wJOSpxmLFpuKPybQ4HB4mxm96LfV0wPkF+EDs79sfHQoe
lMf8hBm3ktDkeHim8LCjn0OEC5prDHS+ni2agOz5x7lutjtm9iQjTCJqkBQ/cHXykAYekB3/qjA5
vpacXRfd8E5VptxYVU58WZxvhMC1KQ+5luUoE+k+cla1k4ZpM45jDKKX2VKhyTj49RHSd2aElxdV
IGNzMC8zLAE8D6Vl2tGTqAKbLIeYBBXhryW187qIYn1v8+PUKPBMBpCOGDA6h8qSEJ4p2Tvk+cwp
dBlahmsTAuPFhqtH4hyxcYnyw4sJVp6kI98zJV5ccAQb9TRvoIgsWwq91mTSGEeqIgjw+Jc2BVfq
Vy3pMRRZQbbwlLeJaYuINBgZsiuJVpoalwjIvhoxMkUBwYEk2Cq8pNgG4sggTadH4zhVKBSCQxzv
HuGGMsqutZCiU6joMeEaxCbIdtVOhvg8nRqJeySaSxGo1NOGM77/8njQaVpRUxEn05epBYgLFMhE
ERfBT3XIjRjVzhfRcYzRPb8TRusPkSQ7ArKpqUX7mDmxgPitRuKvoVoUAPtsqaDMh9H27cAeMR6+
DI099nCftTWSVFQ815+Zx/UJcif5kVOxwU9A0oFHVw3FD3UI84Qe/mx+0H+8I8JUty2XurAxipsU
M50N5tnDKKcDcxgUlbJUpJ9pt2XPPqMXjJuvoZytidC3DqY30WRFLYuEeAgeHM0/8booXIoTIMGb
ww/LGvk//KqlVSF/vAnhdXohVQyuHzd9Hv44Amrz80u+eD/2pO9xDKu0kG4pULFU0AJ63wMuv4wg
xyKUp7fxBx9gSAlOQ6xrj9TOIhRsBzMzNK8gg8ASxjc0EdMWOG69AbG8G9TWI/ElKFiH7C/IEDR/
6dD6YhyeqMQQEZOwpOxzfYF59z6okbslTWhOnnWESfdFfiZFmT0TgiwShSkqpPkRtT2aiTy++PfV
g/Dj3qKPIpnXTDrkeNHjz+IxBYXuEb2BkuYy47b69gikhSUakOeCGC4sHKIQT19bprVBA7sEs0bG
h4japjQEDsW0dMrUUzYlkw60q6OTOUXJBjAt9QLrUazGDSIi/0Zk88+e3M0bNH4RKhkOHSicBO6l
9XmsiB9j0Ie/c9/OGtJlaF7xAThxsUCZQdT67ahPBiKf9RnChPdDxXMfSA8MSlK9xsPVAylEy/E/
VxBdPGwQkMjR/OUx4mTklDr/ZB6CzMSY5aNSZG9jRDfjoacjjTxzHQlFJ661sCVCIKIxKwNJYchj
dJxXoTxjQlx9v6by9zaz+IZDlNcRoISflfhg9sJ/qlsUspMGupm3yUfc0jAHRe2a75znR2gUxIIo
yJAbetsHyNTk/jCXAsd/wYnK/mZLGOMUeeIe78y8FB6qdnITiS/CRAODYhfB1m28IRvpx+yl25uP
6AB442NzT4wh7x4eioiLRclbDW7Nn2evCWIlQtJuAnJDKh+rGU6AvxJLKASpAi3tB7cZnbHGbwd7
jOJCNIpqIg6KCqFkz/LlvxG8SOEL95VYvKWvNeIXgv/G6ynUU/HkN31ZS54DU/WBSg5C0Ir9YaxZ
t6vp4fUSs574OCWqUdSgnIgYgQYtKbK7zd/iGp/vVKjUxkFOFlyEf/oSUbl3B1N7G5wUg4DNe4kV
2L4AdhGngMXh6wq/j+72OE6/JNDydwXYA/mHa5YyRCCQMKW9GZeLaiGZd8CXxY+6aaielW6eVPMK
09KGWBQx5cABoaZ4jsXT0u+bDQ/Y6XV62Qd0OfYaZhMdoQhuOWNaxU066fMT8F+6jk8R97c2vsOp
oG2O7zs++adNLQZ+M6C1Ag0bZKPdw7N5TYcxVrNudVm09tBs56qjEZQJvCfy5F+LN88s1ikbYYYQ
dgGp8UxsBdgtxAwVSTi9MW29AOtgkw7M/ZjtiJ9BsLza3zNmyEK1U8PXNo5JityHuZFESRt4tIE6
f3sXvhBWOnVduPewwyyAUx2bZoECj0PT5GhGPRFesLJMB+510SduZoE9DxyYaR5znthLsh56r5sD
xk3WCKGbCE9QufMfeINm+gCACfsOu8tpYJaRYC61lL04rfmo6EzWxc9LMlQ3YajtzTqGjF2ZO0GE
net7aLZ9773/3fkrQMaYRqMXmh5O2mIr9Fz0EnlKrK5ZscCbkw3jwAAVusftMB+kQt8EQbfMeQow
FFka00w/pfWWWMkguW8l90pbJwLBM7DRZYlgJ3fRzPm5TeLhG0s4lCbjItIxV6OEXU2xUKBuQhV7
97kt3ygHS/RRPOEw0vAK7oflxv6tEXHZSqq4QCgMvLSCkWPQFzxEDqg+4h/gLeFxU0J0h7hzFBT5
LqVrxI2ga27mOXoHTHvw1BpqiJ4nBdW2IRQMoAj/IFosbzg+bR9byfqdPicBXz8YFwGXeJAxfr13
/D+cFzeaHzFjZYztYwWa6EyHdB+NJ2QcDgVekCIRzqX+9DcZzpU/md5fdziX3EssE7LrEygvO11t
9VYDxXwcitoqclte3bcNIkxGmcIBZBplv1EwOPSi4lhaCqUvAo6ye8E1aEO+iCGrbFjik89nFPgk
bMm/w20nr6G7XXYVoRBAMhCc9791pqKMZ/+cVKE+RVjlKVwdRGVcvVxYJu9cwdVucIIB4qN9okET
Sm+ICbRzaFVKU+2AuUtwuwi7drj8goZjQkl5yqjU9ocOawgIhFNHNfGa94CGF2I+cUnA6x0By3Wy
hYzXTFrSbAcaKnBDvTPY253C7yV97HT7wldwgBRIJUO9MhYLrsLwzjQw4lQXvuercwe76icITkK6
gpnWWpcgZ14WkyGGNj5le11dwmd2Sz/Z43AO3ymZ0SrX/9Nq3V9Ubmsk+atu/2aNJyY1GrrSH4pk
ZNZo1JJF4TaKwTp6ybRJtz7vNP+O9FAYcoD60NL3JvpUEAcSbR5v9562+BN2g5Aqa1Lhuuw3u8eD
VbdqIgV1ZuWe/7iLB7SL9kRbL0WMbmc9mRCntX8mbxcbUh+uYoBmzH6LCoGGFhKkr+BR4YfoQ7Kf
7RHp5DSjjfboG4UiaRS/kPQDIKUgiL/9BTT2Ej1XLAXKH4AaSus+YEiX5H5DXs3qs2LpaK0+NiG4
XKCS7vCaPnieJ6+BW7YWkiIJCjm+9/3LQqmdEsH4k/bAZg3gO8gK2ZTwSrH9jPqLXLGR30t/HF6v
r9dVHq/iQx4Y1nM/YBUZgeOpfdVogIBpPF2yUbBx/ZC1wiGiKeO+m5H99kD1gzlECW9PT9oRXMXE
NEfJ+LLBm3KESAXLxWpIIK+2ASQhooDYAU7cS/ZTDH33ArM4YqsJ1ZH5OH7oivBf3i/ZdEAB9x0E
a/3xvxoB7hTMs0+YGjJFgJ+NBSZ1TrTJdWgW6XMMy7JsEP+/cC7yvaIO5hyZnxPkYZwi75GlXizw
OVDJaoeKigwP3f4lefS82hdWrDNSA8rB+RX5F7mQBpMHyg2hM1ZRfh0al6/F/4IN8QtBIdSIVLBY
Z0Cg2P4eNspzpNfoNiDq4oyTbYWjgDqKRPM1v7Y+K3rG+bXgjA9DkD4Ys2/aLl9ByXRdBAX8nGoP
eCwChPT0c1JhVzs/RkJGDv5JzVYIQqY25+OgoO9pNsdZ+Nx/g+puUaxMuIIxAOwHdedamj/ckpAg
2CohzG1IMgChbzkLEJgREcHdxisO6Tyu5zc2Zp7RuOOSEeywkD+DzuELIfkr0HmLHlDZ7+wTDzl1
Zh0qSiRgRwxFmm49G4qX3MFWD1lpYORehIjSlYbXyM9lf0ChyETj2yLyo09bsxwTtTtEnPXDXvYF
ujxPRndbT3Lu5a+DvI2qNp2U1pE52NLt8Ax+W7xV6D54NBMZ4mM0HiGV503m5CoTrn9F2j35m/kk
eW1O/ZH/og4HogVhFuACFbcIovH96NRFbDxatNwu2GSIIaRVrVn9Vb79jrAESqvLBMfEUzT/eD+s
ysfrUV5/cL1M3gEdN/bvYpVYlYNRorhKYQFuK2B+L6PhxoRFRNsF2DMW7+IOX4jXZldPBBPwqQup
znKE8h+GwpMr2HPIK4zkMhY+LG/DnYIu1npNEBhuVoUHAWSRx1ZMX+QPICRFvDNGTsG6dls9qGuI
eqcWocGTy7byGBq/0986H+sxVynYusG79HAHa5SnZ8kSyxuyLvAPKj99MbdKS6BOeFJABqR2FmQu
uhiGmV7Upt3ZenPSg/LbBEaw5K4rlIMBvPRmxcepXkxuh5/4QDEiIHHmmYIweIWEPqzINTxpaJOL
FGrJB3fCXEep7eYkHEZ8S4gAom+wcTXnnT6xFOLz7TndhHPToSWdlh6DUI2OivF/XiH+kK+7r7i/
6MgZ/VC3Ttsd0NcANTbPJE4LKG/q2ykR6tA4Pi1UG54ITWkJmtdC9JKcwIkoRgBItOiHTJ/JANMY
lUS3+PVyhL2j9hGKXx7WIOoyOZLAXlgSV2/0lblNaPYC92UwtJWH9/5CoqmTYgz5hDK5xwnXpN0c
vP6Abxjj7W8CLE8ZCD7Oa0jzIMdH1GFbEaD1gKpm673rL5UQTQPL0o/cox+Kh1TZ8Y05naOL6FG9
76GZN4br5MkPQYrO6bf/7VvO5Lv4q7ldJ6NFmRSI7HIar1v7/LCGW9mBrHqjfSKktLOopFi27qc3
vlfmlWUqN2kNud1tTm58ONLVu8VYcD6m6sAyswzAbLI2vTlYsdjT8E4X2dtRLQGYa3bTmi34S8Nc
IpJkSpTdwHodqJ7Pf64AuC/xU46/aqDCgPc8nqmvMlZRgUIEVS4CmGHMGXPh6+Srxc812DIo/NC5
XiYawFg729BeTrmeoHLlq33/idSI6xE+Cak+By85k1rtPSKgMUHMIHTB37K5OwATxdBEE3zn4VX4
nPXwR85O5w4RA/2QKaMK/s4wdthD5kbGDMpnnOEM2xOmRjYozNRr9qYXDtgMmaAtCX0Q6N10jqcP
yMKLl0U4+Lv4iNCw4PG1WuctCTGEOQYbGuGnj60YtdBdTK8ukESN1rdHPe+LpsQmLtePVHDx5Wzo
fGHhdXygJPHBKnqDtE2GJCWg0t6wzgtNYQ9yGNl3Txwasv0LuinZ8ekHYeONmZo0SsSy5ZaETzBX
9lTQmP6s+fsduz/FK4QL5hrgscPjAZvFRsH/YSnpRSdkrIEQC3bje/aTeFOFfnDIMojpgi0KJUPM
8k+UslD8iWcY/vEAmf7CinBHv3uetKuPzfiP4UuzMYyQrSMkqZBpmfhHNlM0sSpqEKRL6Bm4ZJnO
Ix4yxgzsDnyFgDjvZCSOWmcwJfk/GCETRvC3zsM2wQbjsxWCcddH9mtOLixxM0UxXwf19IW/Q5tT
BOIImvdor+T8lDRj3jqj9DKp1rKMY1r1C3NbxPi5L3aZpV9MyazN1YwGQUSWhQdhB02DOWgxmKPJ
Q2aJqzJSdr8x3Coe/mZ8c94cCIIMzm2WFv5ji2KTqBm7ju+T0t8kRLUg82aIDphuSW4S4swtPN34
M88/Fn+wEVx7f3dNUe/jNnKHPFKUk3PKYs1PEFwJA6u2vaxvKAGCPCaswfSxkN0hfsgPAnzgMSUL
KhhdTC7GAr04AKd3Y0Rtd0oIfkSgMo5TUX8kEpfgnQ6afz0idgOQ0wifokyN7whRAEGNfQIh0xuQ
MNoYU1CoSHF7oOyyy9TbGdesDqUMQxCy9MrYhFe7Rpv4FEFaa5AC9mCr3VPcjai/Wndzoo/638PG
5nign4pxUAxx9fGekXwh7RBqfdE8XhxEq89xmdS0V7kAVLe/sjTl5Ve3q2OH6B5RIGjS7nZkAW8x
PmD/qLGmKOH3BWOZH8UfR+f0Mt9Y/dDnLXmAow8O7QqAXUAHUvqmPedOPYapLSUyR/8YmzjeiQJk
b4TaxEdboG9HtzX8OALTMC6sEvgAjmn/P5bOa0lxbImiX0QETphX2SOLhEAIXggKkPBOgICvn5Ud
ExNxp+d2d1UhHZO5cxv2XhuFZx+x711hv5q3zL46b8UXtjtGVz1AYPg2j5yLddHmkGwhCT9mzcRv
2Nc/lnHLPM/ELuq23qcIef5gyyEr3eJGllODIVigMGMmWZp7UZZ2mIefElED9akErN7PRnRi7CnB
GMn63T8oOS5+CHKqrCuGAGDlfSPqqvMaq6lRW+G4SoTbL6IXAq/564I8qBNHFqwOblXogXxN/pDG
1LpEP+sczwbw8B1aA3y46XHEeQ7iNbttRXOjdx7Wfme0SQxFovL34qZEGuBR6AEERDwe6KBC0tSm
H8CBelKlmEVQ9jCc788p0yIkKWMaFoiDojGEFGuiykbzAQIFYNRkl1Msi4cDHAO40T3833dMpqiR
oyvT/83RYlIMcWkP/rvPB9xwtMXQfP9e3mBxS/ob6HwQer6MZ4hi39PL0oqIchrqifdZAWYza+xz
rw+D5A7wCJGBqSc7NvKO8CZRvDDGIHaORd+Db47E0gHsJA+Z/ttYYsSxQvyurttqumOGKi5arWk9
udtvTMpeiqHdumHFwqh8G+X06MyqSRe2DQSAdbHBQm6ywCvSx4mO26E0xY5hH/U8Slvv6bYtGKP4
YsB5oUjAfQmxaVslzSUDxqVPn/EMd2HDf2NFyLR/WJysNmmvLVaX9aORh/96tudsdsqKsJM0190J
RMMGCmRgUUjxT3h7e6NNDY1kbc79Qura5hzgYCSEl3DncLSUvIjdnxzJ8CJ4R82Z6OcO2TDErp+G
qoFdN5wAuz25qI6DDGfCpGOGZt+v0t9Cdh2sKTzBhjhLIuYm2JUPiBoVSRoqUwp5ktUn59kejm0H
MPWgz1aiDj+E+EVgSiMJzRaroYPh4cAX654j3LSrvcRyqjf7jNg5BzgJWIOhrxN+DwYvU6brBhSc
7MOZ9I66WJ1iUAYfIkW78g/yJYwdVw3jkpR2DxouUs/+FMqeOuHU48CFTIfZ6+9OT4eGZFz+DR7G
IGpshgGsUJDjyj5Inq3R4wgWo+AW8BYaccYbBLbe+FGbM6jMYDt3q8Kk6UfVUhuXNTo2fa/aaOph
6jgnr3MxWky98b3mjB1f6fDYg9DQ9kGJMBsVDQl6OBVwtzVhbO2sNixOmkCbDlxnxOkC/9EaTld0
uCHlBigyWYrs/A3E+OQk7KL9WMI1P2aFS8h71rT6YmQyHO3H70nXO3IGTJYsLkoCWJqoud07gqpP
2G4YVPa3BPYY3H+sYgCl3C698d46xWV0zM6AGftR56Mf1zdMOM6jJciphoXmUL0yjQqbI8fMrox4
e1w9MP+t72QIqaYVMu2ugg6SghpIrQoYthrv7dUGmEODCEf8h65OGLw7IByskI7Z3VKoB2yeg/g+
ooOJe1h8g1dSpmVnviJ/5QWSJMb8+9k+BSwFrdot6Ba8yu07e+Itdn7Tp/KAR99QFxdiB7e3tQuq
gl9QsMIpxivgFFzcXtHwU24nRgMYdFv/DJyTJ8/oA/8E54DkjKEkyDfkDxCg8o9VoTd6JkmB+J48
HS7w0Q5knNPKuX6tB/wp5ADefUwGjV+FzPB+xjN4Y/C94cG24gd4Mfk4Nim5TMxGz2CvBs5+RcHt
Y6BJW/OyniTpfWPavjHGkiPS7sgjJRDLJNDorrA5CDq4vwCrmWcLtlB0I1JgmTS9/ohIHvPn44+O
wUk3eQMO0s4ll3U37C7QGEIIaCdAMSAej5fbIY4PndMF965zBg5WjZ/pMsPsBE+YrjZ/kfsF2E0t
xAXJUBABLbAbfgyfNlHIek09dIS4NNCHMLkRqgjKyiv9EWL0cZaA9PCz+JpLWPDlGG48VEzKBYev
A9NWYW6Xl8aAEwmYssZXGz48tx5aNj3bTQbg4Lb/I1J9kCOr6KxuYLYTaLosXu7UE7AjfpPMyYQn
yDFOVBTv4vGDk8lgz3yOodI4jzhn/udALbqPOkP0Gs/sTUm04S74GV9G0YQ2aGZNE9rFZ/DMDMJ5
w288xy11pEQAHx3ylYBLiWptuQBaObkV0Iop4L6ThreH9kCWl/es9PSKXXVWT8Ac32cPUID17RQl
9XUllpmH8AppfMUSwAiztCH0N+jU2zPigjCBgzjQRyVFkUtbIco4k7IeNIjWRg31vDzRO+ddYMqL
DVbCpn1QEWK3Rt5bLHjdHidibUotW2N0U2cfGx79a9PwBna7EvD164Fmh/11beBDyUzkRV9z2+7C
f4Q0vg8uEgbl53Ksbd5zTjcNXw5Qvj0f3Da/s2HMtEmQEKZQyJ08Sts2WBqOg1BXv6OORu4ISnCu
OCKIX6Z9XpTJ6ckoT8OaVeZGH6fviLMDzcu4AEhYwNqmsEAl8hlrloYl3w7vKlzGp4wul/OzQ77P
pA/SMN2lDJiZnErEBAsobj5Rd8L6xkGg4fQz6LLOMX/iPzH/GOjj2A/0EsSxLM2uNbTfowdPltVw
tIjDth/zw/yo3mkfo3f46kcmVBrA/JfCRPSh847DJdTdUk0SXUXK1ZGsXyIxdczEMZW14Rphk8Ai
RtESw8BeMf7DqtbowCj3OcQs9+5sy5pPCUinVrTwQAjBEh4YCDccVlGMNJHhsE+eKNmZxTC9Dn7R
52+PjuzmtfAuzj4ZZKFfdlmtGb7jETiYaHbXa1qaABfbl3kY09xAfOUVjm4haQU+TXPew5akSTfo
VAQ13v7e/jG84DsXUVvgvAnBtavPljqXYGUh/tfFd3DzVXzDA9fhOeYMowqDyPjC7tudfaLPtgvP
G5pbA9e1ltkGGbk7ILRQwxk3AZjtvK5bu0urG5UmOM2c+IgNoh3Xr61HDBndwCdARnOUgIhMMbfh
2pocjDLauYzOmF7pmj2kboPX8kayJTVdt/jgNIoiB0pSV255/GZFg9C0Nr/Rh64bUYrZjJrOLfjA
eClEv6KBSP5wsMFWZTSMaeCQYogOjzGl+oF2us24ojTdPPxBPCRfAw4D2bO4UY7nR64L+xlBaSaU
w24pVIKTN/zlyq3Ne7C3nvEXXjp+PAiPePml/RjLYxwgll4q3KC8di7Lcm/tiIfbjX7+EIYIYZtY
AMlFggqnhbCvOoJxE7SOCYL9WD1B2uyzkulOyeQfMsLskCJ6cO9vFLs8CcLfIKxfd/4HmiRx4rTK
DUpv/46mVBTgv/HNX7q9yZLb9R39tk28Vmm6bYDsTmlTOxOUe50wTNmBt5iaeh0JyhIYtDKPzPfL
hOjNAysBpwrjxsi/N2Fqf8ePhQ7YzbgRQ7oxEBXcCccgzz49Xs4W8VsRc/WNlFlzSll9kJFK32Us
dFNinFvhO9nhVDtT/A8iOd14sjxtaVO7/iAS/bvmBHinkrb0UQDMunw+vP5GLafK133jsGpRWc6O
RDXeLJTJiOs1B/ddEQgB1NvMeaCiY8Bh3JOK0+EoVjcoyfiWL0DKrmqiAek532yD3hqWyB9M8O31
T2jG9ei117uTvXtQyPXGuK40wWqqYOdz4hHVRwMpZyzXPCu0ND9YdY7pigBp5c+DuQzcE0eje1Nc
D1eXPjturb7u3hZ0oKcsjXc66o14lwCVt+1li/UGekjzasdPdQ53BfNhG8EpZzunJiIJyPsGvI45
owgay/RNpFGPWqAZ0rQDDP8IFGyIk0K8xBoUA1zslpehYHOoQt8hf6scESlKpVKhZWCq/7Ov0QDv
RgosbLetIWmxzCjJETIGCZHUWbUq+YBYeq00r9o8w03HBSzEEfZn9/fGRpSVXxcTNSYY1oz8S4ym
EDIyoqBwgqtjVlAC1I257jfGEoAmCLND/Scufud/pV832ftD7vMH9yjpwMCRGBuxs/ZwR54r/o2K
axee8dgHOoPbgQmdgSzK+O2MNQcfX51sBg+ZcYYECKdL8bZA9GnT4KJjgA8NG1nhbztCSUkFfc6Y
fZ3c7OE0cO5OvDI/m2LJ4zeRLyDRp/iui1Id/Q6Abul/Vy0bN0Gbs7ihhEp/cTfnFFy1aZK7I4Hi
7xXmXOf5WSSKldLMnpOhxtlSS85O0hdxVzEwBY4DFkUX03UukxFOExKpQEd0twZ+OWuuMC6nNS05
yIc43D0RbCBKBGGjOATc28iPdoBk8cVP5tgGyl6yYlDFpZglOihfaZRrqitA9Xg53i2ad3ghl1Kf
Ha/G4+8a1FivezATGaTsSIvob84aJ5DmlRQgkxeFAPiqUVxoll9qwFRQ4nwxwgOHRErCLIkpDU+U
lgxFKQAKC5+/4mrQjjjBMGOlrosf00+IaypSH3wUuVD+sWvEtEkoJV3Y+UEzHg9tyAK8+i4ef0jp
VvTcsEQCuEhocIAlzDNO1U1fbiO+27mFx8BQPCsEsUMU2QHOJ9RBaDNt5AmHEKo154z38lEs0GI+
yJvjpGE7rHFNx9QzwbhpLNbU0OKDHzqjDHSnpIpqbZIKsgXaGmgY7ocp/FVRh2BFFv/wmZr83CPe
8Nq/STqE+uLgkuGOPIr+RNTDeCurr/UEjE3uFKAPm79rlDQhAu5ntbe8IDoWRvoeeHa6TE8RxUYi
Pjsv1de7xZ3qWoYoxJh8Z4lGcdFeMUuwhLHUh5gG2IbwOh8UJXsjweArQS6DMZXZCXg4jMvwdRt9
nCrtztr+Excll8kOk7W7qnE4rYgDk14RcQGTPczRl0hkzqPBDGccxUYFUHs6bNFW9gWUfY9vmEMK
0Vdmyxp8ig9d4RLtPu/Z2U25sXFNJFoIEBNN48lpYkrOyxPIm3oSJ0IsHOOLvV9UmJrLI2Nghz0c
7qlxOxrQrfMdwycmMw24t0N8lS7rdHblfOHuQWs1ZU42nGsIeUs9fIXQzDDA4GPT64IBIDjIdhcG
K1kNLeiIz9EdHIp7bXOetSYtDKMSGEP/Fg8l1W2TYQnu1TOUlWYbik92HpNYmhwpuka3dDmnxhVs
s6VfJv28LFh4IK8xDxQKE8+suITL8RGEzq69nvOKaiZhDv5rCHHmNaK+1VOf3cW0DzaU36YtELL2
DrfMB/7NtzE+rAbDc7xVDK2LMySegObyj519T6k/SMPZvBFnaPbL6WbvCdlFnIEsSI4qxkb2e282
L8zbr9glH9eD2T1t/53B5xEnAQgM07Z3VZ3RKTgY050YMyPWhyhT6jtzJnI+0UedmehxGoudEebk
PoAb4/4hlRjwKwAQQGQ/pm/HIJVwtRtt5IMeEeQZg7hK3+UapAbQTdqDKfJum8wkkOH8t7iPzrCR
RPGEmMAMa4c3coeNom9QC7wx/wPF5E8vnR5cbHVlNGRxxHLFQDZ7AmbJuV5nAwf7vTi5jhjN0+eg
HLe0/OkeSQftmM3iskYdZ1fMjxBUmClsEDwcPg7DXNmZGF2Ddv1Fzno7x2HCoT1iyf6xtNzDpms0
dtZpLgUXAH3WhUUVd0k1a3oDrz1+NkgtwKqHapURHNr83ZwLh7II4biL0s5tj6sZDNP4bHYpeJe8
OVT1MuZsgJt9uB9Z48ijN1XRQt7JOYxc8eI+CRXfBdLCmLSg3N8YEmQDqtJYo6VFrP9PYop2SX8v
KqIHBvnTwgjH31EtlfHOH2JItTc9KSaGUosgVjQTvOSwWP2FN+c0Pep9/kkAmlusuIc+e6iPOjFC
++j7UNwjv7aW7VQBVOjwt3BRZNnCw65hl/CDk50x4Y62GWcRFNnEAeltl+MBHSq8MnUFIJuXJt19
xngQFBPXWhYGH028M+2vc3IZc5b+IT647aQxqn5yH3COnt5oiWlDhPpk9LCkjktptb99wx8q1J5M
xSZsZqBrcNruGFYl+6lkFH4haGRoHJ7mF5Sxcr5Nu+seD+b1YC3RXxmXv3PfAgssfhyHUCFrLg74
rxf/x4XYFh6eNfjTsAn8Jd+cvlfHlYRZulCLMaE6uv1ESyAUxg0v6I9L+FuMMvGBMPbTLmMG/EqM
J1bxtJGS0MGXATqzdlNQ01HUt+YIyQDAQHNd4XDh0//EDYbDh6qBPQ85WSSUkwoXMa4uOQD29tMg
zsDGxQ0rhNq52V8LK+LwnygeJX0rlPFWW+fww3sAYeL9qUNI3C8Aba9/TxtET8e0w787XVZhP/2N
oLxgNES3UPudeAcjYirKxrfZR20By8jAWIESqQ0ir2spRGiMLXr8GNWs6f/AlWAFGhesqzmBqBsw
m0oP0FN+zqFnDmJ0dKzDWlV/tf9cPFFkCvuD4CLkJAyTYa4RBl5RV+tUlwwAsSXac6T8A2rt++xm
4PDUceBjRgBQt1WD6Ja7jZkfwg3ptsGF7L3RiXAcpg7Gwn1CY2dPH9ZhBlybH4OHevoiKf+F8Lv1
CqoNNfiPmvxNNhkdAQfYzXtirmUNLKwD7BVmMf5sQKf4dA7JuY0t1YCR3QcQjbkaZr840SAs/UcI
hQgn8mWmBw5jLdbyt6Cqsqgf+MEdXBtRtWXCjtgcsbkR6A+jBROfUKgJe0pdTKmthhS8f8x3EL6V
JKmIURRxqOYJaEA21hPg6g1gCnGmIbNYcdNiQXHh75mjD51ntPMb3o6qipsCcjaOlA8bBlyXwvLF
DwrnEnE0M0QqhKE9gGDtUl3wxnice54oDqrw3FGp8xa9AyxS68nBx2R3TLFVM8VSB5/vBOcGWgYO
gMeRjKEgnWCV1Zx8A2zdO/PDohEc2bO4WTD7xl/VIbbUHKzFx15KFtYN1gaNUTfyzbyVn/VsyOJ9
OB5rO7Leyeq9IuMZRUZccF0VKKpINvVDmzS4RUjilJldjjHFBolQpZlkYn9MJcF4ebE8Y0FauUNn
vt+PEekwbhZfAsTpEj954a09nGmN+kO8y55okhGtQoECnbP2MO7Fnn9odjo6krhZJyTEy/IAFpZP
3SuAGQCfxk2FCRlcOBgjNsUOE2jxidGDrTZ+69slwZbEhxa12pBSKVgTPzwr8YQ1DWNB3ZqVCF71
gAU0J0Ka6+rABFLkzNS2bo4yVkRkeeYXoPQ6TJ6HQTVZwAFIlEGAL4GiQ2vCre3SW9hzA8iBwXZK
DbSKEJdwYvrqaTdQQXEEGL7/NHMGd4hiTt7Sx1pzbyc3LJIhgyUtYQ8x3p0v1TyapsQyUX4YjBoJ
/54+pul0YPNJqCqpc3HsI2Pm4g1jcrUQv8sPdbCm4sWG3O+jgw+CEP4VBTxZy5gF44mE4MaoiCzM
5BE97XviIsHY5cPz3gWQmiw+4p18BpUmwlk46v7PzolvNZObk5KKWGzI0dxgK4OeBWPn1EcyzG3M
QrXPe8YwMlKDDvRjfvCL0UIC7I25BjRse3dXGxIGNIkbNehP34ADPL0aJhzvb3PB929ymvVMssmH
1njJKOQXOWNSMbzzljwT9wP4we9h0a3DjY/H4ztSbGzL3D0eZ13bCoYGAplrSIpkXNmocQRoCYKq
Zc6CMkY5soZ3H8z6R30dH53tOnBQgkUi2vohYmmPYJNbq4pbf0Qay5Rf8Fp4hKm3siynF+gEGb9B
GqoRA8bW0XmL9s2UFoOROj4AF4Yzr9kG7u5Xv2xZJpKTpRkpLHeSsvh1PUI6SUgbEkI0+swNrRRF
FP9mQfXJmVaCtaWUdPD3vY8RtBxe05zhGEWJ/wtlTHiwsRdhgNJFe+68Fg+C87AAIMfBSGnbv2jw
YLi6ktmbqOLMaidwzlQdPcxPk9qqkco9xsAgPh4oDBPqnZ4iN9uwgT/mAojC5zXzoZl0dERYSHOe
eCmZHeyCZcEMg11Kjt/qPPma97iFK1w9MqncmtYiDHPKJj0hw9dr74kIpbrxlJkB7nW9PCeOO1Fk
CT68FZgDMxqOPQ8eXms1zNg5Rypsr+lkvmg0O/omDMOuZbfshS/GRDr/b5peONzVLknPZgohUtrj
+91J+jFL8BEWVVNPloYquEuLmvTYaL/twgdYmrt0zDiFobj18bm7tPG2b+xjCGVyMbXGTxoLwCK0
BoQzMOJi237JAuGaSyj4MXqVULvzpkSn7qbDOeYSTupZdPUtosEZ5uACbJXzi6XtVUqaHQ/05jEp
qKGUAE7Fpbu24OdXoydyiyMYbZ0OhgoKFIBvtD9OEQyY4JAv16tTjw3LcbjlWJc5EOyN18SKNCgz
pHw0KMnte95xTqu4N3FmMxJ4V8g8ieolc27TsOmAE79omBKFzJl6bOixxdLxeHabGpoEF9/Jx0Xp
DWMHfgba9TP+ca8+PNHKp1XhjoKUhG028+23nocZrlDQQwvlfRDRaeDL/+S4d5dTd0ANAtUpLagr
k2TThKCM9BmoDAvssGnhjU85QpOXa8AYg4TQ4ysQ5sOEmUBnyw2HgnDyQqzlbIaUzcVl2vxjWsr1
PC9YtWTFr5n+mjfpYX9bboV7zHhkiIaIiBnAaGrjxuJAUYBB5iQAuNPdqzF2nmwX6oW0h3kCDbFV
ihb/3SCCvhV66vVwCvFYZY5gfh0FeZzHA4XgVwTeFN3lwECpyvWSQFfi0wiF+bzq66NXtKit/G1n
LyMr00FTL1IzGQYbn2mukZh+1uQ0Z40anjRb2pkfjxwxk7EVW4v38Z5io7GMiiOXjxwWcJL5yCnk
SKZTOzI4/ZRR/1Az0wLfR5EQJH7T8ZFzhmybGxsi4aCYEkxNGGpcpcXX0UZXSZejekmPcd/Y2Wfv
jlDwkQ3WLW8P/HX4I5Demk7TFKVA7U6ZQ1OsCwAJ02rcMFkv/tdDdqzAwtPj01A3/Nu++pQ+lNfC
HcQ2QyZqzklQp/3PIoMyIINx4oUgSSaVFkJiyZmXbE7iLXU/u+QvDg+ONvBRzyt2XirnmhX1nbkR
EU+kALEIgyV5DnjInHb4e68gOv3TxbqRYhubm4Hhh8uFL1WPyYJI1cniDXEQzvSI25vLM6swQUIS
XagPDZGfIuOmMwVRbVkpRWkbUDFKsClBUZ2fAJ09u2K6wJPSFwfkf3OINIYkIuKKwcWGcwe4JA7b
ga9Y6fUIrS1K5/SxhY+rkO9SH8PEi1DxghLCLPNDAh0RNvum3I+qMJWUP6A/MotYqIIVBm2Z65Or
c8MVCD31gcErF8DeNAhHZcfxsCjSmKuyBSVQFB80Ba6rTT0E7koRlpBAWhLGyilMdo62IfvZBX1+
b1NJDsWPp1bJhuuF83tE6cfxUSOYGxjddWA9mHaLIoxIoEXrYHCJEiCMF4zn8WFwOYe2HRMD+jC8
f0GnpdOOf8QI6C5/0OKv60ioDbak3+EKYOCy5D3LBQRX4v+0V25UkIXZHP24Yq+QkUEIOknXmpkk
AFIdTNKdY/yA1cuMtXXTNwU/+9Tg3q1jx0Jpr5I75QOh2CnZNDYV2n6CRplLQJS6gfN7GOvxc4bj
9KTDjjqIkrmglDxDFgA14s0b1FQeBnCIZ5mNMfOT6bADux0+m1fNXmSrvZE+k2rCI2IVbbI6gQdx
MljYiLz7H/5v5bd5qZyNNUst8fN8H1HssmyShC3LkZucpphtJylGhcj0KehmzqwHhJTscxBzrkYq
J+L/KK8KXjgpRrFCqELGXT7AK/fvNWJUBXnr0KErlbuU8naM8R+Uo8nH7n3lgO3o7zkeEZwOpB26
feGJ4kGA2lDEijzii055gt8d6Ugjr7g4KsOqIOzYjMtsWYFFAYcNLcymubNZNAIjKnpCTh0mInp3
3eVpUugY4wNEFUhYsUNJtCKXVu0471L271KsBuYGD4rRnMe9dSdo20esczTIIur604ijk2KGBY3t
bgdBiFt65cLVx9tlsJbTlvxjD7WCwd2LS0RCihJF4IhrbOc81uwYix529TVIcMaFxjxxROywDIdw
bnG25W2eQ94OJdx8z3m8o9FceFQkexNDvZQlDi8QGv8vxmG+GXUx3WtwNpAulMNi5WzsWxnaM2od
TrHmTClzw/5Hh8D6beP5e+Ceycz8vuLV9iDvtO2+o22bJlP5yHJip91h7mrHs+Ci9PHZGd/B1ygV
3sxr6DePUyiN1vDhE+SGIWrTWO+ykz9EA8hCIdxsffK3j78xA4b4n3L8Qu9qUYlTrxtRsDe2t9l2
Gwf6mb3PhiecVR+7FV90aW47EUxJi2Bzcwrwx3JUh6lCO2qRwj0LrOg1ieZNm1h02IzIwP3+uEdu
sezj7wQEd0QTZMUOl57rrC0di5tIDwJ6IoObjKaDdzlQdEyufjvrl9nHY/pjutvGCk+NiMO+zRxj
BYpQTVZzC5BozFjZpiiGxztkYTcpGosbb5qjCYtr3bDmkOYc1zlOG8Z2S9M7id3x0SPn2OIY4MzE
nxxLiFaK2wPvUQwzOPuHdmfbpT9DWL8mI3lf8tOOA+4laofn0flSLL709ngjjgco5cnIxjGBxnH5
x1Kw8K7bYQvMTbz6YRinj96TxWVyjyg0c0i6Cd8HSJdA0RTbLX0JIswpheacw+BCSjGxdE1ceJrp
mpdDGQAWOFUFwxtqPX2TsdNRv9XWYuktjmP76EsBy0nGQWqHAGJ26GfJffZLhUfT54yTVo13RQ/L
XWZ59DqKsy8Pa2t0OOgLssMwbeK4fvHlG7R7HF0RPBJmLOdYsht/8w1+IKLqDDP52dnMIRRDPdeo
HLBj+B1pZGt/QyERgu+GYTVeQL7w/TZOt/6BaTQysGCQ9uRQiDyqPqXhF1nzBLhDGItHAcHj0JXn
bYAsLDioTGojrwuMGwa0ryXV0owzMooofR8ctbAlTRH4rCiYuJu73JosXAXiYIaLBbVblpmqACuu
JlzBTI+xCJzcGJR0pCgUowoqAhOVLXM++UH5D5MS+EB2PbnneI7c1UYi4YlU7uWRJTlCn9Enh6ZE
XcU/X8eHowaCQAHitakTlvmKgRhPIZ2uXoHHPSHfgXfyFdQwAe0Fa4aivYFSxwpjNgbG9CGXIZ05
NTs52KkePG6wpbSAOItpENV8L9DG0CfxIj5ojHho21mR8PfgOuppt00dzLhUg/8Bc8LHPcPgXUyX
Ph8BcxM6kQeLJeFkoyaDyO/TxFD8z2f3HFrWGVyN8AfrbI2uug/0YSYFJx9LkkiZz4tVibgsVGYh
7z3MM3aTmfSDhIWSUnEnKqWt/IwDJ6Jv6RFOShUmbj2HaaHotP3NoKJSMA1seufsWjpHqTNzLFOp
wHxDXTkp5cdEJEW7bYXgtCEDoEz96wehPPvUWobHaB4HkP50hkTgMKSZn3ejInnNkk1rjiS9KJ5d
vdigQmPhSml62Bb0OJxaRnR36WFmXH6r6OtOjeLLzuS0Khglsl4p/03N5eaRz/vSEWMMyHR3uVmQ
sCVpiyBNo4LyZBos2cCKOcvGug1fp7U4YPOuhFAH2U4wxQsRm5wHL6Xgi/62vyKyWAxygVvDyY7Q
BIPE+1MGucKLylGlTiT9eLeIg4RHgO6zABV5YelZzZL0wGWA2y5hfpa46rCfK30he/2q/y0ObsOs
Udcdklb64urH5EJ//VGskgyVKmMWzVl4PNAdRj0Udm0jD/dZFu4mHA4Up0TX85Ywp2pRx2mcB58p
6PaKuh+5g9cvSH/RIe8Et8y6r/U5h1DE2pYbzebD/PtpxTMGEoZFN5vSHqQp1/C64Vi0+OnzaGFt
QOaGrPSEcV3zr04xAR587RtTIEggJOq0jYMqDya3SaPUx/E+gAlh4DttFqnMqfgfvmVE9CQID992
6lmXFRU4f4buEDpRjKchFQ7vkeQ8wsqwTxGbYPhyUOri7DenZaA9GYlXkgWppjtw512blp3OQzf5
c0gtWfALtiWDQPOJAj5ArgweJnHiKSuyuNIkfQEjDcp3mukPtSazLwUNLPFRom9K/k2Lk/f5Oje8
0KDwnQIN5tKbVtiCQohOyTzaKgJXQxzOCqxNfNSM90XqF/xT0q+fQKL08zcEto+N2ZKfkeyUDCf/
Xqrnh0DceyPP+5w6dpt2GKdZ6nJ9D7HhwRnW5ddXE4rICoTvR42FvYk+7ckRL+JQqcn01w19h/gz
EnOF4xQnxIgXTiAZitkeKgx0ONjYiAkU7mQ8m5e/oeTVNv1JByLo4cQ4ksRC/VXk96LRCrrieaSl
KJdhxBo74cVTfWE3Gw9eG5lqgwe36NPxi7GON2+J5QM/CfFnjZjyNdNSuufrYfaCh2E3PhGHe2P0
cAeMzGpuqFOQw43gXgfPuun06AbOOIlGz7eXKSzHDZ7zO4juCkVCcnCUTz4V6oeS3xzKtidh6B+6
p2hVCSZNZQ3Swy396a3ChEdWi6pnX91rA044gJ/E7cEmAStadHhqO+uNVl1/Uct8oY8UfXNTAgF/
+S+MtvCQ5dw9Nk0qy9P2sa1YKNxFqKE8WsUioZyj4eXFczHjK+UUBE1Qx0OehEMFoxP4Z5+m9Mzy
euq/lAo/2lV0xJKeylfm0B5Ajt6NvShV/Rhm48fxlH/2pV+UWYDUzFy2TN517Z+bEWcoTwyfIt6Q
yTJa3OFoAbCZU5KE54ZcocVybH4oJV9GNZh1dhHH8Y+h8w2CL32YJzd9wsdj3l00cIcstCvg5wHf
UBhBoKV9tDh8GEC9pKIihcueKAZHW0CyBkSiT8DIMT8qG8h9HYalWoQah7vX1xdwqSlAaAAFMc64
O0DmQhPQVZsAyHdGOcj8lT2DMsGycWBSHLRfv7V5D/Uf9osGe+KdCzfjtubjh2FD/wtzs7L8r9Nc
+AiEoYAm/wAG/IG/fCGJbevYI/tifmaPv/sURTrpkcyVak/rWF2U20kHOvLQqbGePhSdkMaLgF2o
EVDcZZIv3UNau9FjBVwV/LDFhFMNlaRYLx9eZ3Fl4Ejkak6mwqRXUaFRiFC1pCTm/GD4hpBaugCc
t/EAEN48KYbdiNg+3vPE2UF5jg1bufaMC5mq+epuP7fAZzmfNICm22KOTDFeldDPWoYxnRZYSDFw
MKKItBUOPja9nIhUoQ5fjKM6ujPAWnWyg48YBaQUHnhOvuRiVFH8lxbPgQ6/AXyL4p5HlvhazMYu
sVimTj1IEUDJmX5wr0XC9lvUbQswA+T4B+FJn3+4BE4Z9rnwZuItbcXOdIkO8CbA12MGDFQ69Exy
8nMxGsHzREHM7fowpi/4X8D6LwUmzNoAVRLbLRibrvmmDCEATwjsyTv8/JDTWLOfM3M4n60j951A
B362CzJp2fnatIBpcdtimIZPGdUMEi5AA2oe9VhAGjRW/TsH3vfjr1YIfLDHnc8RGPIk4UfRegZz
RF0347RAAqITJxmttII7vJzMGjeDAafcXh/uLNrMlxE4rznNR/dkB8QL6g5j54aub5/ihwXy04b6
g3xbtq1h8Bb0GHCf30rBvvguHr6ucQLHhRMhO4Vdu4b+w6ib8+ewkC1P3aH8Bgd75Qnrk5UP1cxu
oC+gQP5AvEvu3BbVQ89bbpZQcxq8Dp6jr1GRUQCQzHvaDPV2Qe0TXq0s2VFV+92F3DEAAKDlBwvs
nLrRWEW/bOVJOR5xcTm7r0UT3rQjg9802dNXRRUQMg6h9OfroEHHRs3PWD1DDGoRFiOHaIJckLOT
SpXbDf3F0pGtKuYNpEvCATr71F0AgpiIwiOkDnI2FPgarROOZXyXP+4QsNcX/QtiTkQ3lMgyPABp
aLmDJFzQMbSZjen5Aw4EEgDMWDRr8WaIYQ6h5Pf4fm25d+7kAmls7FMgpcsVl0KUX1zBPRO3K5Q5
a4ZdwTw6KBR4A72Je/96Nl+OojtWOiLgY843pSDtMdlNSw5f1WcTmBy9bZ0oPtTHLgu+7+F9wkcR
a8G8r4dZRueugDb4j06e87xZxdNNUfCX0IDgIeXywhPQC2DmIMyHSmQN8xdkf77k5KF/hiw3COTq
bFOuKJ5u2HPCECEOGmbjEcDNDVMDh+slBUeKwlBl/cmAcZRKJJ1FN9ibOJhATdzbrw38NgjdIvCR
WUz6BBZaza/uHEwGrtiAOdKTr0UvlWWLvh0upLf0VfoM0xbjd3yUrnS9FmE3jC0NDhHwJKqjJGtG
CdU8CJ1DQ/AJp6wjX2mY4t2Cvp6VBW8HTOyfTx7+99BXA8vDbbHwb5qxYe8L1jGYpYjOPdz4+QmS
TfaU2QsfozduTTFzeZn4n0IP+0nWDnZWBoaUuMtxarLVEbiDNcqNTP16nDGQ2+LDAKIYtpL4hLlE
dFM1fAZK7vXTW4OfMu9bMZcCST5TQ1/PRsSI60NRQyuF25STmD8cluh/rySPnXUy18EiryZ/CvyJ
mrj2lXpgRXqccHpzITOsoIllikrz4f4Si6vBo38sDk4ib0Fc6JbK2TaiD2Q+mMCKGKdgrnmrLsFn
vfVc6l0KXOxIcQfmDOT1Q3WRbA1+nGJT/gHdHFyUDrjMrYd6v60vMBu8sSJqHuOAZAjAa4ouhWLP
WOHzznziBZQI2hx17ahDkCZm1EKJfxgRw2uLmcjYPXqj708f6S5YyaVnH3p2tLpcLU5ITJelIjQi
zLIjaLBwffIKp08ZY2tuoriiUvp2xxc/AIiC8ABMplR/O+N+1EcQsEcfMxSDywRE+uDxIbgt/JKi
h3PrbkliNutjYNCdocpY/VYUjlLG0vB6bX5eizMGDSB4pbiJoviWLf6BinBbIf04TyKPjssgiJBz
+PwGCJJefQOI8EVgzR7PGn7GIQuGR1H1H0nn1aWotkXhX+QYJhRfQZCck744DKViwACo+OvPt/vc
E2736SpLYbPCXHPN+cryj74Eu7dwD7E6OIZmXdT01GJww1LyNLjZrk2loV8Mn84UDKK1QxofJod0
xovsKi+OA4RfXvMnZCJgvOKyIZLSXc55nyfaCwpzDA8dHiaQYYYWjpqK51FMOshVfBcJlIJ3Q7QS
wYgaxUo1ln1JGlxJTjlbkkw9zYFPQKcHoDgbQGtmPnRNYGb/i1pTdIqnov8HnkWzAXm6zaxYbTuv
VE4s/an+ao1ZOp4XfDOgKtI10+KOYJD9ENzGMyg6TOE9gC6FGpy/ku0fRMktA68UlX1lnjUMygY3
7eSz1rn/Q1T577RWg6G5e2hVn0YVXrVflpCqBM7MIWUaz8kf2pZaB6wVnbTnje1iHexdy5uTygHs
ocGjsGPUzRHIcKASBJAcSKg3WvCjE5igjIuaulb5m0JT4MEYefyaPm53RnwDWrl/+1v0skgxZ1sT
0CwKHgbfzvE+BiTZoe84GzhGprdUHDQglSpuAMB/5FUM2BXAdE3Z/cMFd6RfGlHeMp0beIn6YwRm
NzqlLtotNpwF7od3S6AKqGlFHEhvrUYd/+OfeB5yx/rqapy5A+pTFySJyQ5FpqKqDH8R5xGPSrg/
n7WRxqzTwcwoh+KyTGGMbj4AbqJLoH2daxqwlMonVYQipqeln5hzAQJD56kL9undwR9oYSpmrSgm
ezAO4yZg0De1kpmYYgD+zhxeZLRaoKsyLMxFMEZIEYJZXwkkjVJhFDoeAo3dfNMBZzoKwHRk+nVf
1c0IuHL3WywmsaDyOyfoRTuNTpiRLAFhEZkmPGujVkzzB7xJgEJNmOVLxH8/ypAEI1q7cU4zxRhx
Q+dpiYkH+d5lj+1/zAv2ON2zTdMLqiomet9sg3G5pgK9XMN4DTaJi8n8YfpfhvqYmlImPJmzNwCG
WHPp1pOGVbk36ATQOYnJ/TGn0jsBAcWNt+G+iY4HFR9kmJzV03sK7J/6PxasPDRBhvOXicwOnaVd
hMyV4znvhlsHounqZSS+BjKeKJmQq+brAecpf+ZzTgHPNU86JjvMwXBPIK6KuZDGrMMi4L9S7hHv
SdNuQmKZEDlNsOnUENxjQoFxpeOMY9R0gWQwcVym3ggkpCKGwsYBRjKMVJR6gha3WDh5TvUPh6Bx
zzakO+K9eJyWnzm47Mfn1Do5XtuMK6jfLZHdnrlxQAPoSaghzzDap65n4G1tYlCw2j4cKCW1RZ83
wVtTDVq+MBuSkymSQBM5kZz1Ox+TCaVQv10xSmH5RTin6hP2Rznu8G7UWaUSFoDUpn4zH3LmSZxc
3GLQKrRPvfhfvBMBjwIwoiBCpz2dmvTNT/whjBPgxGARwGC6AvCrZGp4mq+XjnosgrogeCotk+IE
gWLSAvyh4xqwLyor1iZl1mns6yl8fHZMlmRYCw4Ge8zkPIPZwcUkWTa8Goj/j5VGb7xbErwphQWS
FHOMa/O8qFhSTsReIrkrxQDk91Qsj5aJ9r9DGdZk92D5BYB6gC+Bwere0oGOkHNxPCv9yBB8kikQ
CKFnaEb0KzyokrbkEsfGAYRNzbqIlGBpS7LJsi4cQndeUg0NdU1rNBIAmsVPmmG2c0OHh19Ieqfq
pYiv1gHwuZj3CByQhhiSgS7QpZLwvKu3mRtDj77rutiTbmy0eih22R/UNahO1Hs9PaOmQbxLDM9b
toP8lAtE51ZCrOK9eLT4FKJ6zLPhLZDa/VNzkv6Gg4G4XEacshjacMtEJWgwJ1nmtR4QkrQ3QCtT
Q/Q9N7LQLqQGiSHjEArPindkDDYPS8rYGeRT9E+RZDmM9YtDMNHNE8FkMRWjktx5MQpmh4oaSOVI
Lo+JMwhzEHkDVGXiQQMg5i0WzU35y4cxTiQPFR06D6wCgLMPh3spOpmLQlmLwzLQHStNajlRhPj3
jYk3yLDNreblGBEQr12c1a86+Q27BS07UeIPGdmpFmw4UWoc5kAmFAuDuF9w1CfxAqxNfLPdX11n
5F3gX83p80Y0/oTzsBG1iaGpP2E6i9XMosl4sCQuly24fKx2g7YzhQi5a4ZdPGFg+HceWJIs2N8+
pA6c8Y4pRgy8+y7KLKQVRxKvv2gcrMXMMX0bxeBbiH8uN8Yg7UwY2xYpuSASTSkKhmHNct/d5l2P
kptOGlqCGPzgjdfWBF0KfDx3vwA3YubPiHS4NjUESci/6j44LvwDse8ucByGJBuAvt/uW5yS+2Gy
6O2Y+Y2Z0OH2QdGjvVjaOXK1j8zmUJ+b7Rm24bIxNKwlyYiVoBczbxTSaY2FIBNmmhhbtBbrIqFE
tTwntvVgowbSSsitnpFxYFBNPzozwxh9B7WCpcIzbXWC9wMIdHLPCw5nOvvzlutWQT79eJqjDN1T
hZ/O6yBEuD26G57iSgn/gRK8QC6FCzLgauXqY9X0I5NDnZ8oNzi03BcqrVGYL2nVYhWcnrsON5du
nrzDUOg6Z7oNF8Xo83TdTe9se7UpWY6iQYYDeIh+5NVSbYi4Y19wQqDLqxRiXABLE+HdcV7gO/wg
aACkOfS8CkTiWfzhf+KIZdnPh8AzJTgJGYVLTJwhRbO62yB31l5ZojI5VujGgm/z5NvTJIQ3TI+g
e5R64krLMVWfysPGVfE1njPBjDD28RmJeu2U5RxY8EoOaoVyxu6tLkj9usjKUSAoPQ7jPEpG9O4p
YgRwMrFx4iY5t0RHVEuVocBH0QxhzW5EYOexj9XlzVQ4g2R0oG88Hzn+jO8DriT0bhTDCvSSfFGr
UoiyAAGLx6M0J69AjJBZt9P4hQA7BUNIlF7ipND5qvsSYqgKPgMS9y2y2spYRzJhZei0Uom1BJax
+EpYbd7aR+BDk3j8nJKipKdFJEPHWV9FTnLG87HZuTuG6oxWb6YQC9cwDFzSPWmseDJADpC/jnbi
ax2ml4T+XkB2sDodQkzIDYY6Px/YQtMINJsicbBa4IfgTLCoQ+dKYfi4vCWOhmry4l+qJa3j2ceI
hb07iwC/h9sJrYuF1FnqoI4DzBAOeVwqg+lHbGCknE8S2PgvZSfSA/O/gH+1LO898QSec0FEY+0t
c+rMO8+ReE2DbKmphGuSF0jXv9cc/Yt4lNCL9QpTRXLcIWYofDNJj4wsKS1q/GwQlwPTV1MNge2c
k++RVv8oHJ9usoi+R2gs+ZIvTWl5D4ASpNBYs+BLiBvTeET8bswRA2umDIO5yv20oUQQycS8DMZA
rYl2HIacGQrebeHeNi5ZPgMBHi4u0AVPOpF+67rUZuUBBFAAxgCpgIHyQt8OOI43iUdKX0nFitvP
BquyOkYFrOAxpQPBrCW4WdcluiJ8J7sroXzTOkzSociI1k+z49PqOKdAQwHVnrti0KzftKNy9r9s
P2imXwkO5vs0Z/uQOEfz1d8ergs+AqB4McNySGV6DPTE9KQWIjn7gSlwFMQfEkqMyPd1koULYxuk
eE+K5ZEx9mNPjnq2HPbVduNP1IT1XFbm8KrokJN2UVYbFZKeVLHOmxZTXBZDZvCs3K9TZxOV9fBj
mOj+UPNXL1hORF/AqezJPJT+d45cvV5qyRj+J3yM27bn2BXRmuUsZBNYp9eJiFSgSe3VWYHHLxkM
0yrcH8mf3EoyjV389JX/VLc+Q1JJuR9qbbzikUTx8qTY5L6X2WEAhbr22fxBhhGY109fd+LKKpcp
RexkRXC6gpSeTUCn+knJa4ubPcVzAEOAjt9TOl+pVJQG5qAxQ2tEvH6vWfRviw8JLQSaJ6XxeXzf
TwaG6QssSF78z1UEZJy72yMrOs6RZTRxb7qDhDclndF6he7B0/jek55Rd3MJBuBUP0vqsweRGp7h
Y0bYBF+o9GxfIdTUh3Jff9nOykhrQ/YnhxKapGu2Tc+MUqfIeY5BdkDZWCVgsU2FMChqhv1ErAcc
J9a1K4AUynyGxih8feAaLjaaKOCG1u22QCwJAmnLS2IM1sKWGilH5KlVfNFalGi+QOb89Xlo2Sj5
XRFfrVkE+uBtBVmNkSYVKAp6jMpViR3PvvoURYRdwN/1v/Rn3VH1JQfAg6MzozWfLN5zkRjQcMBy
SqmZhCvcxIHe1orEJGP9UL/ISuzOLGvid8LgTReMoPald/zNuhrCTj0jY2ohKZfDDUFe5egVSIlO
ucRrUULMfwzITNaKbj/crQQ48KDb+SA4p8ilulqNb+wfrTO9l19sANAvFOtD78j4o+7UdcnwhMW5
RtbYYGEiDdr0xufyyJyd+WS3ODHX6VSaoA79giklv33b0ADotFg39U1jj2cpdRkgBAAqRdZDkPPb
MYuhmY1SJhWP94AOrE/SjI0vAfIiBoJgCqIKvM3x4lrws+4an+cY3Tg1mxub6Fm/WtyuFhYVvAx9
HtsuzAKCvT1701r+ow4Il56w9MWwaC+eDwBnoWVC3KBeLuchWcn6mF8P0R7jIK/VAxv6LALRiJ7Y
+mR1MswmM+06isrDMfpkTeD3tsKLZ91T/OR71pNz/GWXXS3Z+OLXP9iD6lNNpjb0LtVnf/cAHcLe
oldQIjrxU66Nut3Ktf5CTkPhA6jXMZts2OlQVYGBug16/IhcragXmaRLSxnhBMIwVFmCd46DKTPI
rM8znckrERUxKJ353YnHt/QYb7AYrczfImASd6kzw9+Yp12BcGujTZq5RXt4HRd9VlbB8Df1ghi2
co8RoYiFMt5RZa4qAe/jYsYeuzbd9encxMMFB63H00e1HmAKM4Jqh+4s+OsUetNAo2OHwUlzraVe
T7QLoq9kZFBAGeW1xPvh/LaSMsJIgJN5Q41D/Yz1YhwW1yHvuZMYf09wXhMAFQLflUNwq3Z32CbC
8AeKHZ0waDnYC4ze8E5QfsyLaXFOJrjVH2MCNC9wdYaYTiFaRUnIJviHGanCrnbPvMuCyz+e9xwK
lLtB+uICYUOB9Wh98m92g+xcMtrdekJmV9r1P3MGw1MfDG0ypRa/Fg1n842IEyshh0N/ez86UCXE
OgDzD3yfYtCJ0+pgMbDtBY+PJnYK8O+pjXKt7u/YvWOKpex5EVljkPnze6MdJDwSSVq+7NvFfVBY
rx/bD/IOkoWAZoWkJqMLqUdihqPDd498WYNAA1drVOj+x5OcFzHY4lApdZpEMlbTEtdV5VxCDrNw
QL6r3RdYr1pKdxaVjT6q/vQm4FcA5AywQrnVWTo78BMEwQd8YlWFJaugdHPKq6+lL+628UPN227c
O2F018+Zb3+MFl1VjHEs4VgtShKUFEfLD+dEZ3FCkQjBSs5bM6nMb3N0+Fsx5ZC3rwkoMJ2t+1WX
S28CNUwIxMQHQQoADIs3GjIshUbtamFbA1kOyJf4ilh1dGXZjOmOwG4EwULQzrN9h4WlpMAJaPQ7
TILrintBHhe1Yzmv3AOdoIVgiyd6ydmccrbc7mElM9s+20AJucBbxVwGiXRefLpk45d7FX7dhzvd
41RtzVLkZWz2pxjKnBco77D4j3oFs+l/ajxIRLOLaFO/orbc40ew9K+X8dCDWrL9BjgopmU+Xg0Q
UqqcfsR0pIM5xYdA9gR++Mnlu4JpMHM6xv/TEA8Dt2cIFbKZecb3kJ1WSxa7nKPgol+CO2PCvnl0
f96bXarPts5H+sVlq429DdQIK/MSnswTuJQrHIKvmoQTREUbTnNjY8CJZ1s5581bjT6J1h4OGPFr
N/Cn/jObGI9szNVBvpfu2Xl4aMQtXqL3PW9mq563Rmnp501XQjltui/9nwuQhUbkFPE12ZuE0/19
i8RBsI5P0Xk1CLotwo+MrhugP2fsnZwrilAfh6Zm7Y/cq/Fyh0YPzf6WJgrHGnQEt1PUPj/bIYMC
3v85PXqlLeWM7L6FRMCLeZqPh0mtfJekAOmhTPeXvCpk67u85Sfzl/f4FFgIOyP/Y12i/mbmI6BM
BNhUUK2B63ghoQh9RQ1gwkyY9ejVdPH4I7L2I6x7mL36NfTHbBA8XLRRTSjf5+y66eYTlo8wI378
DUEjj8kDl2UY4rLRRJf9OXrh71Pip4cmAiquLfKprhx3S5yxvnyusMSvGKES84cV5ydAL8NBBiQt
g5GFeCeoOOPZ8MzW2chBsY1FdWRg4aCNtxOtcbiiFg7HFuKhrCE5NYJ+mylc9BjT9VaR8Zl50Bj9
rK6oE3yoTcyPyUH5GD/BIXspU47JIERWy/W+xoVRqP3Ft7s1MbrExebBhWcxjOWtMmgo1n7YtSrf
3SQc+ey1uneszEtkoS/IpN3RsWntuz6BJy2G5a09zBu9oj+vvKc+c4YWmErfOiUnrQwmhXRggRwP
5nywJCvZNxDY7x9j8+2IPbw/rhOihm3Rc8fzX16xKZTWzMCbqINfDSsGoR6ntH/bqVdxaWBgZEP7
xYhjypyW2gcrgplfR2MNOfzFOG9ctJieLNh3pHBcmSbxAwypTYb2aTUKYM8h5OR+XCqt6Ej6+ph3
f5S+EGCVUySnw6eGjq35wdLihtc6htQsMDUWwnX4TyOIbF9xAZdiVlOp7/lPU7/Dl+e8gErxhU1x
WB+u++u+niDIQiF8Xt7DX352kGU+fK7C7lHCKnFHlY+RNiuRAIgjDuHmtWoWnyHX7qv1iyGmNXjR
IosXdURKwvIUt3YYEc3uMPEnBda17MQGhFxRF9HpEfxYEzZvOUGBnW+y29Me+w+2SPYvijk0x4/K
6aTOuJJgIrtbcrI6+2GPzfeC8QxaEM6LGzthhQiOCajD8shtdOfTBDH7XRf+loOeMtpT1Z7Sb3pL
npCyP8qABcG/V/ZKp4uRGLX8ol90QS7Ifm7LXemLWhCmcS/EGMUCqO7sKuQdE7/3E/2y5Rm/+P2o
jcfFuPhu1t45eiNYct607m/7yNBFXI3MD7Ai81hU3PCeRAS2NMfYhOBcan7co/tC76Bvf1D5XBtC
ve/ByXi7bTI5zVHzyO85+b3LEeBG5RZvz/UGgZJx1DM/OZYgOhM3tHgqE/NNlDC+y9aiG0OWwRZr
nmd7auIBb3b2OD+zCDHxeA7100qOuvAdfJ0BcsQ9vuafLSw+wKxnUwEPzEfS33RuFSDiDTmp5WQ1
i84oPVlFZstmi48F56EQK5JMITte2+w358+82n0D6GdmJ8A61vNeLr4Y3ofhmihKhhHyPDySDtvD
VrX6oqn7/TsxRpjxFB19ri1H42b/gi/4es9vdlKyTofR02fbgX0S1KTh15sjiwC95BKwj40yqYSq
AN4c4cxHihsC9pAKoU/C+CTXFOZVP2IH2L2Y3fbM4voe3PhsDoT4ixRwB/NX0RIPxjlqCSnR/OKP
ljhhL8CBvtk3ZdK8eBJV/wigVC8T97eTYlwsqPnl8Lah2uzZlFgSuROX4mjgDtISTVvmq7pcopjL
mSz1h32OIMWkI39mE2Is9M68h1NPeLlmOVwdM9qxH6onu0/IczfxUGL86xm/gpACQMb2LuqifuuQ
oDHt6c9ZfR6xau7yfkR1l2Ezy9p2z8FKCs5u3EveKdHUr9wuvustBgt9ivprMNpKurySCKWyXUN0
ZpbO7v9oN93dN2T2B0tCd7EbVKVC0JatM5Q/RuYj+KKntrZr5jgsSJsteg+3YOyc0KfAHOdpwjr0
WFIB5NnisLqQjFvYMV6FXWywyjIBdukQWEFd0GjDI9GyDmXyALRpV95ymmlK01Y49JHRGR2VVA7i
kcUKyjqzlVGCzsyC53bstVv2VNp8HHGMLjG+kdBgrJMrW5ItyOTSHNV3JE/ZR0Sc44Pk8XDBX/DP
IZ0ZUjD2WDEmSQ1ZWOD1Z8EsnvnAtlY/pGDtJdP9tejt+9Ell0YEw5nTGg2LGewDuJ3VMx4J2yju
ALmZ6bKL4GpG0+UTbghaBptrSF0F64lm8RvIKFDN+5shyggvhVaQInvG+O42f7HKSPNGsj7N+Xd7
aA8/HxpEhxfFvAeKwZ9MFEqStvgQVy+WhLACYRSgarDBFum9QSwc5hKFfvL1f/4tOGfT9BsRvk4s
n+xOm547syX7kcvLc1xtz3kTP5H+//zJy9MWHLPbYb8EDeCXQcwfHaYcISb9MpTAhAHrZX7BaBIr
XNZtvy4PGzYkOBWL57P2P/QPXPTavyxx0uXLy+LrwoZJH3lz6Nhe5cTNH/YlHOSD8O21AcK4uCdj
rBzwpx4dWvzK1togmC2H3hs+DiK+42hUvHkQj97Rq9xr2N8ObWzk3Vkg7ZAF2cyMayJsQljpjJ76
DR7VZ/v039ngcCJjpEICJpXnUn6NJa0sXulki05UADO/SgekwyqeGnckoZGjCRusgnF/Kxp+fWLU
8Me/MP6I623tdw5XY81Plr0ZelRHn47Eahy+okemPgvLa3Qehvkple1rNNkhAXehoXLBks8bHkOc
f8QrXCMpg4NkTIoJko4Z3hXIDvttHq99SeOi14mUcXpQOIIwjB42uFLKjPKe9YiM3s/55PK2LFAS
DsaHJhnDBHQ6XECg7MZ0KCnO9Zac3+1rcvR+tFRFK89H+lE8rr3kRXbmLU8Q6yXzz5yxe4x/LoIK
bTzZ8hVYkyiz6JHX/nl1XTEku4ZSIiWTsJ9+xsoFVa7RrkQBaLZ7Rp37PNwOP/pXZJYR88ffjLYB
Pbegiu7Lsy39feIZJ4O4DwUneq8uS5ST9qdovVsXCHLXyX1ZFs8Ana1wZE38ezALTnSUo+AYj70z
i5MfH3/qPfpZf+WmjWoK3rgERYgGMX2uVe+l9LJr/n4p1JUrbBZWmOP3ap0j18fjV8Z9BI5kzjHJ
jwtpfKwZqFEbd0kD6oywXJN8vI/x9Ju0tV5JtZxt8bfIaleEec4Bj77ocVg3W7W5xEd+FYJoK2tE
IDnitjzZhARb/lBInP+q4rqXCoi8RZudwhNByj9Tut9pbmPgmTb8USiHt+i8PAeXsHNbr8yOUW93
dWufRSCzRoPuGfYPt+xa3MDFWuvtV0GvmKRfv4tmgLwI6DcRzAHEsUzg4WF2j17LV9Clz6iPCt/M
7Efn/Xn5Rpl1V28gC1bL7qVUxRMaHZYpB5mxRPbDtlXQtLDq6IsD9dq3YXlUiPYyzBys428KjOIf
yW7KUMu7xOOo3lyooCyufMMnfO8+DxVcf30zZO/J8MU4A3zTPddbCdgsapI6fAgj65dysr6rhma4
WVWrY0tD2orYINQ0ifbW2j2bp+XVlG3M4oni2wuWTf0FN+we3X3omU9teleI0Ntv+qRXIsnuh9DU
Kf4oqPp5s6LzkZaXeOhU8CpRovcuWKaH3JjRsouRTQlqa71DEtro6zOrR1SKxtbvrxeMsaYFizOP
O4nd7+qPz3zbyAf5MGJnozXwdkFHym7+kKxcQuEV1UT62/QsJlPEcyL0kZ9Q5/Xhkdw3a7tNWMmH
YfpImfF7Y3QX4cWFGKTvUZ5iD4RIPHVa851dVyAxrwL3NfeZD+Lq7xV2+c+9Hcp8CLIMKZpSJJa3
E2xQROm4QKWeYG5KxQjhBoJFm5BRzBquOq952TDvfLHAWK1oy7I24TnrJQgxeyfSJlhuOLQp24oW
Vbdx3uVNIRlTf1q8HWawzUx57UCEKB9cWZ+ZE37piGx8N6gTzsHxpTZ+ExBcxhC4D9Qu6813RDVs
SP+2D5hqvHbVh9nn2L0chieV27NenJc343w4x2/oM8CVf2tqZcZhwaVW+6sRWmyNy0NaIXf+2iKK
O2gwgrgXTLB/bF0cpM0tZjXmdZ4TRI6/OQrxMChwbxr9WOuao4vaQwICeVhpDjzzHoNEz4eN8r6r
GCNcZPFbMAVIHRLajJzJu1rTK8pKh5ISoQHZ0Kc++Lv3xNYDrHLpb9wuOCw8qmv4DHu+gGzBysYH
Yj3fWGr8G2slhAtHE/4cex+ZGgEaAsuiCIXA+0AjdYl8G3/8nejSTx3BDwNw2p2iBtNZlnZO6uin
1vs7qDzFy1eBFoFcDR2hJKn8/R7P0XeRKkf+CYy995xT2rW0dsiMTVXAfZkR9mCOLuYVTbEbhrbq
6zSfnFT+ywtiz24ihc8llPaqVOvhfNIqcDdwMIdq/aQbQLH7qb6e6oQqo8VxEWenK1z2mYJuJRyE
H1njOj+BByNPSUnJbxmqL3tcHQRBo2nYR7hy+0JH7O/KbgyOPlPsducSU4++en7MJWpd9pQA41E7
5ZHgsh3VLxtwY+Xc/ru5X2WCKyb3Fs1gXqvBIFJt+aP8CCGfxRbWYng/218KwMDvmxjJ5fFOOrw3
rw1HQspeIbqYo+xeTEbKacv7OT6V90EbIKWxmYiGvc8ABDWITuGzv5nUku+A2w4DWSXRyq16xmMB
CH5/39EOPg6zk0p5BIns9lCOy27HchEeUWyENi5d03l1Dn9/HxThu2KC1XsPlvxfazxWL2u2guT6
zbQaqyz/Gb/CR3pyh97VxQNn8UkQvkSyiL7MqOM6uNEVnJKjcfdRPM2FMOTZHXtXSzRVtxgnapdM
OwpGJiKC3lr/OFdvtpr4PwxrUeaNq80PR98x+nF3t16KJ6RfVB7lhf0Ju0WjIxO9k9zn7hMMYyxY
F4gZ4kgwA6RqNKx93aODPhhOhlgJ21Vcp4NQaIbdMYIaYdM88XvhI/sucHBPMT1kpi8XH3Po4K6C
2mTtiar7DqjwM47ByVgb96SK8FgxMBloUKXvLfF32qaUxt4vlH1OzLDWPgW3gsrlEZGiXKRwrC9+
njMwrS9qaIAgAbhpCgN2NUAK6+5X4fsPwIJtWiw/vJfLBSVc/VjceaQUUX8Tb5Rcg2dUenS0UFgE
PDj2xijS3RzJWl58CpmC3mf5BFIWTp8t7lpYPNM995064DFnX8IipEEXwuU3BWXKPofTcqwdN8T3
BIHC/GbfoGkiXBscHRSqqLpqgLDKomusaDVfbhMSVtVh/ki7vPQuRg//k55dWaLmrdF7DikNWB84
oyBzSkrviv+ZHI1DZguXTX0YR9c/oh1GED0dOY3DzUYt0kdznM0JCovzHw2weY7oTrYDtD8Rr41k
/RW+V2fthLZSFU43QwcHMZiHFaKXUjA1WyyCxFOTjH1Qr907eybv7IK1Nd3jnUPHQlN0TI5LmfPC
IXSqTeU1m4fVkjwe7sCqjPH840r218Y/1Wgxbjpa5eLuVGGVQmttTbTiaNNxUwhnLnCaXaac7WAS
fKOje/sbB+vlWpc8qKY2/43ebUhEcb9hWzTZNTsLC7UrbLpdA113d2SKGVz+jjbtqy3TcUyc8q9z
Z9urXyFSm8of5bttFw9DXjZ2ubwFTXZMTtF7AwbFQnt6YtVWMGaFSNWXWk5alvpo8cjX+zOs0rV+
D1v3QUUVCH/JvGHJFi/yXtgh6bX2cUcxnzomYn7rtovGv7lYxOEXJBR4GrR1ztjinuhH39guDf2p
Rslnw8CzKvDJ9UqiHnu5iJthwFA6PY5BpX0z0bv2rVlSW/foYtekyuM/pLIz3qt3OMUxolyiZ71i
gd65BM+4Nq8A13IEsZlpg02tBr4BhcjvL2bFrLiiSHDzn8YxmoAG3xLwgKuIhk+mRtWKf+hc/cni
RLqmaoynZuN0m1dwLRfTfLT9YAgtmSSUtwvwXIXPuAqHW6Buu1cw3Lgzl5PdI0PB6JV8EHlFtQyS
+NV6CScoG0P1BBfCsNHP+1Nw21QJGN05+OmyMcqwfgHqLs6RrPUXkNx3QiwaH5sYd5n0Fr/dO1rb
P3uEs/zP/YhHZnFaXKKvI8REe2R4tOCMC5WofCjtS3TFmIB4+9TuOhJxaD3Nsrc7NYVebk8/BQKf
H0MLewWAB/pVe1Pzf9jW/yTUdYjIyqhKHnUGpV7LgEcmxtGiuX1jz8a7PtkMLXmBQ5wz+OMKQCCK
r+k0KaPSuFkXdkso0IU8LVd4V2efbOB8Fn179LdGfn5csGse0xVtvukppHRi2ACAAnSqvo3v9sdB
awEA2B9OORnCackn9AF0YOXpIDefIC6LN19p7B/Qh9BVxVz4CTURu5Fg5EAXi57Zdfm02nSilgiQ
nld9++tUvsxXTGiygLa1r454GsXXy7umz/zJGQb7jylJ3swrSkzBpt7QZFGtF7a08DWagEceFKEL
/skr15pFzDucnwXnlFuClQkiS/y/i9ybkJ1hqOv/QHdGG5py+vHfnzCmbTdNImcv7mXrU8IIkUhi
NiIYE1zZKMrZCTvt10Sy9+IJX+5dzHbvUnkNlXfSpyRfXZgbDRyGEX+f9Nqb31eS/nAnDX0i8Mwt
vv69ne++XXXsMMeDZM1nYcPJ7afvAOsWXGro6oCHVoDXxgcb8mOEhbDxCIjOi87CI+StIETtrK0f
n7fEgvOdDNNu8UgH+KmfxWGIxZwfxdbwFTf7JrhEQ3UGPF3tn9G5mOaA+/folAgLyR6q2UgfUpDg
M1khdPtqNMnpLvNBvkZVE4mzt97zqaxGPlrklIAlsqdXJJobp2LL8hJQGVYhWr7Mk9vs4TReFbWA
l3BxVbrqqPZgM7iUAki6lvY4+3hVMsTQkhYNk3e/smhgFSau+m3RY9X9BJRqo6jtj8M2K7VKP5sl
nvMvR79EpV1Hn/Rtfp3J8m0eDYLayR/ktTvMhNvDwJlirzxxO6ZWX+fOUOyBm883fYUcb+7Y8CCx
QDFeoMec3ZbvsKUZpNnLoZDYpf3df5PTEgVx9+uVu2Nx3DGiyKY6Rtcszwlb9Iou5rHqWw2y/yxv
ltGLYbMQmx87yPwx0SAaHXcgfgLsBfM3cVoOnivSx1MldNBdwjBZdt7475ucIYF4w8U9JjYsrg6k
FiYPoJ6l8kiuppRJWY9FKtnDbWxJd/PZPMNhOqSBBxGLO/fmUS1ZTQgHgFahhqdCkPujIaOnE5gw
bh6A/NHY++jyvuNn7QBimRut7ltgSfA4ekPWhPXOpuZiT4nJ090Brkop5uqc5P5hRvecX9F4nBQz
gSu7cCX70Z1J0NPsb5/5MUeGNkASJMSbSEXBdj+JeDBr9JxHsDhhmuyhDlGof9jVHyyGA4WsR7U6
Ll6IX/biI2liTzFUJk+87aYsHk7mE5waluftNUPnzv7kD2uaPHg/szlcKgz7GNBuR/sj3d+Wds5+
bCcBkBzwOxTRvJzTGcyvi7ObTpw1ByOTrDY//fVM/E7Rdz15fXYQGHVXuZz0mToi6huwyZwysi+4
fduePgswmVwMjJk/ExCzGPQ9t4yvwDioP5D4NF5cj59Io1U+ilqTCkWOJtGRdH80EcZeQhPwPzaI
M7baRDegoyWqVfpDCJ9jHNfZN/jbQwOsrrXG0HVA1/IY5Vn7EyBAx7CFn42pKbZPxCh2oSpsY4/x
migzNmh8z247P+dTV8jOog/NlONEukY+OoLgBW25F0jBL8B458BQJXhmdNij3ce7e93hmAHuC4yQ
CfwLaKHv9HddztgtGjsP6zZPZ9GXlWOEYQ9r/00p+0AHFpndlLm0/drds2cmBbJ29yWfAbvz3vAx
qbmcZ05NFdT+lCl9fnU+Bo6zGjjFNOgZsrr2ZksBryIYxAX0JxRYzGXcHnM/5M2xCh4ap2wSXIRg
ylcdQdHmszBvQtP8emiZuhLlmQWdVpTWdmhBr7HW6jXgSQKMeSWl3cdzZXqYobAwxrHkMwfs5TfF
K6r3D9IBjOj/SDqzJVWtKAw/EVUKingrMwICitON5dCKKDigDD59vn1SSSUn6W5bgb33Wv/6B09d
llEWffnnc6YyBJSOXdhiZd157KZYi0Pg75Kvh0YXZcHIuAE2SQYm4Xa75hO+lhJpzlzmxQjwPvc6
4iTqcLzUmP085nfRohSgngx8GCzzK06KX4WEccDv+6ZVep+B/2AQzckpr/je7/TLad/td7AD2vB1
ekTgrtFlLU+xRCCjtkwZFc++ZFDBgjZb42OwJK3X9OlrOrW05qirmuSJB87l74hrYz9nvb/hVAVl
ZSC2fIz1MVlHs8JrMVwgFXeu7rlSz9NIFlvLnbZsD/sODG/F/66SInzDCwReXQ/MXszUCEwbO0gK
4T9tDZu0FJ8Z7y6B5hZs1Z1bJ+CgdkcinuhFgJdsqnBzgBm+iPtSYfc/hQzoARGHYOOVKAol6uTW
xt+equg2RwBieZFGkzVkuHpP3t7XYZBrvXxh7IwHJXf9g4904zIGn8oUKN0LziQJ7MsPvvAPb6DD
AKLTujs37P1bn+AIRKRX8hdo3u2nzdDTHZgjp5wRqTSXeERkig6R7LhjWDgkKUCzFevJVy+UfYMz
eIx9dd4z5TpRzw20Tdke+bzMnGwWOMsvs1lK60vCQ8CdId7M6oUSksycrgcHZDKpAEcrcvzobIJh
KJHd1STSqgnzzWdRRj1WX2OPD68/PKe2HxevjQQzfL/hMGv236CeE982Jw9tI/OIq8mNU189EJfI
LPX/Slv2QJnKqFliZoGf1GiJS/I6B04r+EAPMzOLeaPTPkRl1NmaCaqFJc6DQlKko+2mHbGDklMk
I6sKiSeDZYsbRawRMahEqgMn5JdSFDsdoNctAVVU/L7/FumG83bb0o3n2OCj7YfE+YwGqkW4MUfO
/DNr53jDE3Dz81sK1DIaMV4sksIZJ28348A5/9YtCcJadJ89llmUE4qWxXfvGg6YLe0pku6+FDGP
YtHcpoU5dKBKk/83NHbeI/2ybhl1wiGAtIjJPDEJQQkxl1kpwXvkdM9g3SdAcU6+qcJ3RPFeG0QD
bXLvbhM9tPm5veXLaxjhj6f1onbfpKVlXm3kUbPvpY84n9Urvh7I/Hre83QHT4cDjlkH87Dw4dRB
HVzD2v25T2SktX2xFGtMZSqQwdYfHqE9hCM6aNV5TYuwXih+CSaerb/pd/sieu9zeiS/xUu0NZPR
enAuT1zaoWxcUaMv3xRkYMp0HZXx3Xc4MDN+nDekIvUCymLm+4Ks2APZOfKV77mBKFFS54yRrayw
rPa/h/KP0R2TvXdaAf4Pjt36AygHjL2vQ2IMVpS1dVwChI8A9he0KqOYIXG+BICQ/WfS3/dTMAf6
xjWwxuwp9MVJzQToy4jl+fdOP+mFZmpHlu4zyWxiVkBqxG6Y0C/NaxvHch9G5qJQ8eKY9JmpAXfu
AkpgQiNmr+lj+Vk8CHAiXEzApFuU/zPA6d+6OLdRlpbrz3F8Uk43AFFgMgxV2LbHfKMaMxshs1lS
JhD8ObEEFzc3+g3jPshea5Qku4TpHCcyZSmAMy4xIIMfgQ/ykwCpbakLahApVprVYiCDIAvEDLd8
SGG9CeYr/GEM/5QwauKicK2B8UtcT673YUoQAseLI1aOOYvx9UqzRR4RmjmYlNvbEahsSPf+BZ5j
DkTBxfCDoLRLn6KPyF5Afihwu0O9BUzVDiNq+q34pi2bKjVlWszeoBlY1UMwq8FrZG7ioBLB1JAv
FQIONg+Ic0ivV6STMOb80e5pbikbzUsAmXJhoL6FtQmKrHY6Qh4NIM9eQzTw5OMX/SBkH00vGGug
JthQFTLlwmir3j/+4X9tvEOosYQvc9nI+OttEM3CpBMH5lMHlciAGKnIAR9xsz5cF/m+kaDzTQCg
Vdxo/xTKh82A4E/IQBSpTN/f4esoE8/yMK6MQMXLl0k+BTrlPymVj/xJnX28vq2u6QRB4omB5hGF
uJAvi/Ubl9pDHzzU6fP0Ty/eZzoKC1eegd1cgyvRmFe322AFnPS9zOkMoV8BCmJ94h9mNdaYrhuY
y3yafQg95EJDZlcgPmVpL0RIuJZjAAonh401jJFhkPfA+1vS32B1zTq08NXFfP9KX/kgS+JqaWuC
fMjsgawW/FBO9QxIpZaWPO3OkNyPfkl5Y5XF8WxRi1ngkU6f5G3URyFJBBQ+8hSmbYVz2+JK+ARc
Hjkez6szbIA1OtUMpIXr9oLWRcyoT46kAeM07vk0yAl1w0IOpEjyMaxMhn8dsXeFf7G79YhNUCNJ
JZt2Rv9AARo2bufDVfrXuF0N7uD19F3QgvFo/rgldVpgqrFL+WB2c5TSbFm4/FLG0JgfE86nmMyB
wAoKa+hhPfKyrtZovgu0WFlTWeHPQMowbPzOriiQOpK57vgg1DovETw9DE1XRFXSOlOjOFeGl3SC
WwwlF8P53Ydts/h3owEymtl3fju+uTOck+AohD54I1iChCHNyv0jujvXRUXGY+XnZ3XxPnz/iuAN
l4CcCI/zKrpSOedOuRSAL8PhNh4KgcYr/kxFSvfIu5oD8w7acrExBnnAgAOOM5vNDjVske7gO+bh
2O6bO/dr0wYYnVuasA4EV2tJoDxxHoQXGyB7pEm8ZrQx8c5T/NYfnPNF6QNTk03RX8JV4FIr+G1j
+RHwAeG1oY5CcgpFLmy9x+Kj05O414hkdgtRAschkXX+0yXTAGSscthCZzAWp9flxxeBRCUHiHx+
I1NguIdoqo9HK1kkAToB/+IOHGUOe8JmzG6/Fz3AEtnRYtUbz9Qze22yi9UQLmFyibjtz/2becr+
F3ChI/FkLW4WbbVwq6KeIona7xuSRW4fH+zm5BEzXjg0Y3BZROYjY4e/x9ftk6vH4DHswUK6R9nm
yW8hUYrH7HF6kuX53dNXW6+QY9OGQkeFFQsHBa4fYzbu4YY1Ai9HxLzn7lhzpc5Sh9ZwTW29AnAL
y5cOOB5+KA7Hfs8T/HsTD1aqD2xDoE4apXexGxhiV0BNziEzI06WcR+K5eHqkZIqecqhEjXzATjQ
K4a5/OPJ/UaDaX9GMCruZbew74vje2QAR0S8z+lr84xzB1gb5gUz/MLiCPwgvdMxzErJj3NYIvOn
33dqozqQDJPCsaB/hAj5PTTkl41milWuiyXD/58vn19MQCWIlrnfHPBtSOealcf5Iove18l2egtz
wBnmfy/vNoXWo3/sHcEtVKkgFiVMHorp+fckWC4V970Jv2CqzBG5y+M5g8mSaYCLU4KrWHyir26R
3XkjlBXW1P4G4UWM5WuLA3sJyM2gBvSzL5nX03vfwFKrQRhu+2tivRdvQoBvyHuQ++SFnp04inmd
116LKyTY5R+YKVtwu2+X72XBxEJHg0ZuuTkEVZQiniIEr3fye18u2an3pIRRRYTMrNjTVZN3jRM+
IvE7IVBoDynd3sQqFXAmXzNwNsg8+UJ0NbWbRxosHGmKZDca8IgkRKbutfU7VCFeQlsLAC0oKnfr
2taQCyKGoYlT/GLLLDwQpyM5IeHIh1b2i4rzIyyWsAkgO/y862Jf/KM6P23JATAhuUMB+cW7xXlS
Qf+s9+xBdi4xwNgZg0LrlGU+SYmOcIeXbQa9rmhJZI8wXlOF/fVedvi/JYKtA7mmZoultPegjVs/
iih85QJSiegQM1dZXwVw64/hzRRERB4bX1vfIjJmSWpW6HW+jEl+Jwp9HkZ5qXlcB70NIFPQLEJc
9vDPtUbHLKr2Rfh0e+gxydClT/8y0qpoYEazCxAusDk95NOHWQauxITaorWmtEoaH0GTefeRTkSo
akm5hlkDd5ka0QNx3JO8BD5fLMZexosIPQZPMVDul7U6cAbod4gcyhZDcM2aNGEOKDame/Bh6VdT
xAosoCqhx/RkRjzfc2ZmSUfgNam1hgiT6+Y96zPV2GAV0C7Abz23rhzY8kyEZb4w9aSesrAgmkHs
c3qsbOFZT75OkEOGHHjFnFNmI6glOREeJVm10Lxjmh1Hm/aprXvIRXNGO2U81DWjgm0KLCFaTUCP
Mn4sFJPmc9MPFNBrHiAC76jtk8+s2zJ5Bxz9BQoo7W6qpDtacnjaf3BHD2oIW6x/3DHDPTN1Z6Ek
eJEiv8ojxELrYkEwkQOKu7iACu+43FjMug1U3bFDClss8SmJmtOcm9hsC252594J9H5jvFEsvotr
VDMdlNn3iat2tBXGEf7TZw/1L2ERSseSVV6G181z3zvKRyhp75CzPR5wco7YTbo97EFSpOBPJTT1
gPy4ZuG+hcEPXmoomBuSogr7EvfDPq7J0WBR+ILwDOElKmYogrspQNKkOhAf6GUuogHxGfTKvcwb
kzYHKtLD4WkOJPfr/WYcA7Ssd0THTsqjh3BF9pganB/7u/uw6mVxGsOPCuultG299nBbtCYxy6E2
/fr5/s3IaYBihT4dw/khY1K4usbtT3Z/XsXuf2H/5+7ZBJ5SSxEpiH8oVGkPlpMxsMYxzxTnEfRz
Hb8k+Cyw9rw+h3KoWRIFGKE+wJDYmgejiDQe/4WAZg5YS076d7onexTbjwsD5Js7DBli6gq/lBmu
VfJ4AJ1OasoElAEYSCicw0P9yw4iWQOznkIrcGtr59VoKJugzyQCqoo/iB8GS5j9kSoE55MpClGb
kIuB9wr/Lb8pHaiYWmEnrsPbhmFmkEBsjNkMqepee5pZG9xCeOxdFhWl9KLcj9FBExk8cLDZNGnO
OKnhik8z88sWgJQvKDD3aF3mMywTERaEnLBLnseRr27LdS/uzj+yOltreGy2uQ+uSPwSpzCzLVD1
yvn5j39klSsoNqAiTRn4k5DJEPJGcvzQBZGw6FtCbb07kAhN2lD9h6O+l9sFVUG+BTCB6tpzdokM
OD90yWUD4aPWhYwMP3MxPkn+3eWCwXwG9rzM6PGMPBgbo6iCU9rRq+QprZNYtXC3s+CeYu8cYCcs
hoxMK0jgMFWesDdDl6EY7KcPPNBGPvLNEWMt7CX80rhRUTYrRECwi6rpDqcGRlGQiPCcnGWCQMh/
kASa0oUB8Vqa12c6KOUmtFxlZNKzNcR9PCcf4OuEqGqeuubYwzNZoyyqZj2fjfI8WL8ouiCZ2myW
PPS1mTFd/sVfKt17WlkMTo0eXW7uFS6M3m0WD6DEPjGYIaE1eG7FCGtkS/YHF3vizGcsJ+qFMh3B
KAO/w2qAsTQ0pgGQ4HO5W+OYaNJhfbz39ItESbH7U9Uo3JF5t77pi8DtuwGaEfXDi63AIij8n31N
YZWudi4SUh2bOoOm6CIapPZMxAg5xT9X0jsS1AkJdPvAsPn84VcQwEizYjkpgNn3ZC7Z2lTF9Lh0
Cbp3RaYgACUHrUjyzljUxfG74PxxiNBGHdEudh7FMGTC33YsMtpYfPeQ8tZgz4ZpAaFMZ8UxRCdj
D/SjQfYI2VwLwNBWQ+cWM8qKR04v2HnSDLrfAdfG5BXtjh8gvXcgKg88aJN/eyTRmbw4dlo8Pdiz
NVZ7btwn0YOaQ+LxHBArGQCuFEsC7vyMeSbAdVws8oQPYHUMFy4zKPP4keDDRPwd1fdagxjeUkCi
ErLn41gKhvr4NBDxj30GASKXtF4SHmSTDAr34bFg+gg7ngwQaMyZyfSGngeB1vYxm9OjF7OK55t0
Mpw20QcHAwaTNIRGF8jmDpUz4l3mp60tju5sKgpQZqmHTlRqyc/KTLJ7PEYNvvCVFtgZaAgaXHgF
bHJv9B8P+E7Ek5ETTt9hy0Bthf1zoGAx2r7NcMQIMmMI+ZVrol8xHxNMDoTLXn92D7Au9sfgZM+A
HFb4I2is4MEVzK9w+EPC8EnxWnVEB8OwziPTFRBrOC2t2lSg5MIzL2N8Xee7FRoLeLngaTLU7SGJ
s1f9BzYrHu9/qYVxBaOHyS9ziehDdKvqqHPG+/NHSpixd2FBixevsBnoGVGfsc+FhL5XkM3uBr/T
Eu9H4N8fjG6/XH2ZMlF2ZWuot2ZmMaByJAzgFF3gdkyZ42v8TTXmxJQUZB4hGFuo04J3gJIJDs7P
7PEe8ThF/YmCiQFxg10ledkY7hF0HD6wVOizI2pT5pUeNoKUGx3o9I29MSNzGq+1kC0vuNstmfH9
cBxeU1KdHQID8MX8OAOX16BHnt5nAzLr5BV74lTcABl7PPysCIZNoaLxB3ZV/N+gUHdTuGif9Jqz
2fVW9xRVr9nzyy3VCBXHYFpu8235t0su+iXYbS5cCBI9hUvoejx7ug+nTBmU0/tB2Vp9/mCLkYwW
onCKIDd25z5sWUyY5qONMr9hm71L0CIzjJtiiv3jLoIzzwYHgnxRMMoexXw/6h2gLiNnoe097fzf
meXPOIdJEsqqImnCO7Ag2BXjkudg8hS/kSEwFcltypS5lzIzedFXbW7MWNg3PXa2vy9cAKgQ49X4
QwNDTvkfBGqo1NvXTacfwmuVzW4YXZctrhDs/lnLVxswf0hcSFSU6eCPxOzxSg1e+2dEHLyzg4Xa
W725kHfSk7v96wezWkOjVkU5uo2jerjOz2+LQhhF80kW9NuOUbtqPplt0MVKZ5Xl1Hkt5RPijPRO
U8dcHBH+rMH5gDk1hPfOBiNFJpbKaMmnWlBvlDUznYUEfdejKtOgHz2D8azcqH/1vPqrp1cqqXrV
p/yoF/nmGdVwxpRDvVLC97yGpfKJirgPRQ36Elv5QmYz20HuRi+EvOIVjpyB91mMpzcHqMAmLz5o
UjFWE7LB+1ylOb5Nd34G3Zr2K3PBg9wdw+FeijTNYQh3S2rgWympgt4+O9Hc3QswvEkH8br1vx6j
Mc6UVn9vBfdRDJRu8/4fSA3cjI/7iUZO61MRTgElX0K/8mQuXPotxHVRM40YqxVzHrZuJaS6hO7u
Vg0F/Y8xOXuzmIJRtqEsFORiFTRAIAG43PVQHdWpZr5BLDjobBVLTc1+TaYIvYh/VaYA9FbF/AYT
gvjjD9fU6BHqYYvwOzYiKgoGMYNVj7kewEB4o0NGUBl+oqF7Xe+mdUz8eSpSN/E7TRU3i1TbaGiJ
qmgMDY3BuIcH5NCp+f/aik6A6Urp4sSUdrjQY6PKlvCl3EG6Dyz+ipu0F8x6JpOToEtBAUTBgAmX
hzch2j8UK162eXgj1DnjRSE8LTN3F1cJM7D18GVkwpOg6SYQx6El7TwwZsqcf9qXVKNTUY4lUDJb
s1Af7VIt2aX9+X2NVk5OdtsrlOfd328jnVi8wOAy1R7fuG4XB4Z2sF6eQryI/gHyrFj2TBKY1ioA
0lyjrwUaTbl3w0ntHzINmg0mje5nwp/azWB7W7L4f2uwAJh8pKi1YPPsG0gI6xS2HzWBKE5oIync
6GFjhZg43ELGa1WYQOi7LWrwFTUS6PgbegAA9bZlCpbyVLGEByMkf7ooX2DvfQSll9m/Ai3WHy2v
G3jAz/j50L80yAPx9QYjSRJoYLUnRTcBomiGkJorirjDbZ4yYXB6bASrDsE3hO0OFimpNNhhQrtV
J9qYiB0DkOKb2bKkf6OG/nUJXVWhN84yE17qDxy51Fm5WpRbAlReIzZO0eFxP4gQqNNhKh+4UChO
MKXlrXwuOvNkyZOC+yxbV2nB8bziB+FcMoPMU5pE7Msmo+S1huBKMBmaq9diiJS1sam8DJJGrD/g
FUPejIJ62aBhERF5D/e+lDhEUUHPoVGiLhxH6FL0jqzxhzuOKcp2s/uydK54TIKW6kQiboZJvv8g
8C5D1fnZ9WWSLStDtXBZ4LB9xrrKDv6KOFfF2UoW4erJ0X5h9vZcYEgCl00CjP3s+abZnRoTMXT0
gW31NlRMSF4MyDpPdEcfKN5C8Kx45QG82Pow1aMDg5A39hBGwbTMU/YB9n9RGc/7aww+xjOmUmuV
rX7LSOG6Z3/5MRwQLAfomPpg/sAjCquE4+/8XJIKYA1PBVANGxbP/3Y819IOl4U5Bguy17rS/Anx
BuuUy1kLBjpQYsTgevVk5MeQX6wkGByrEcG61s1VXwYGend8t9n9Xnp9ltf8N1F5Dx9+43jbrJX4
AfQr0M4MhXflMyuAxcDE94fKQA7U2rgsr8nXBtU4M5FuyDwQ+ve+obLzfJd3lz0YS6zHlJW1S7oV
tGt/5Neby/Kz/gjxzit8JNdkPBfseUSPduVniezXDKfvpqAiDVPkloY6y/ZXv1mP4h+jhq/fo3uS
uMrjeBgM5rU3hiRMIxMrcQPKTcmoc8PR6V+wArubmXdxpbBcDcMuwgkYBgbOFOuXXy6fZo8QPZg0
gXo3Rt8JyglkFWM3syv9EjPYYng+3rB8j0PjeijXeFDvtr0tcgcESNCYZvjmCP1AFv3WGlU5MssE
aVH6OapBg7xaS39oTSAVgBUMFz/y/OioNwL4ysx/wATIyZWxW2EUfhv3Y3U2TmFQENjQWwl8JYsl
aGrlKlvlITO9gGJtq4QaJ8kUxIBSGrHeU6hAhU65mDbn8Ry/oC65QvBkFYZMAFdt9Dp3Z9KPmYJ4
zPKuCf8COERLgM4d3RW4CxSAEXYJCB60FPXEZc9GWYSPQ7lFenQ9cbRRQSh/zUJboTxgPlUnoLVb
ZlV1zEbEMocRRqy2UFlmAJf0xd742M6ZFudrSUZY80RlfMz7BKCXJ9xKUKtkrrF+MBtHG/ChHEB8
seC9g6KiM1gwIoTITIRfBZ1SJkEPEcSKDZEBIloHNlikFCi5TnlwMnRErmzgVHkzrkxW6S1OlD92
0EkfrwbKHJw/0J5jwHMapdUYFTqDs8+Zzr/EngaZNoHqyLB2K45ZJSVi7HUiEw6Rdg3s+jjdTnxP
FWkHLDSo+rzBiQDUwVqDFBZJ5zy5bojezEzGOF96tDplroJ1iiD2Z+Qa1xxdcyQFLCqZPRZktULa
D3aJ9PDULF6n0RmB3O5iA7pmzJhBN8grgcYEPFHoNHb8s0Ai+dVf6zEcddblY83Ij083gkR0MWXQ
lSv+c+yryuTrAlr7Hc8HaobfpMdptUWBnciHz5a4GPRLTGOIgeTs4EIKhyQaCcFK7yUlzUcPbSmO
C6K0f8DAkg/AuWzk7O4sX45t+mht+gDDvh5pahEo74uT+Dwh0yKkSk38Pv42rWDQz6tVC6Vvl3zi
KqqDzx8QPXSiiLOiWnG/UGQftKSifOA1ZZ/RNr16N6c0XnfrH/ssb1QLMMMB6FTmv2Ofkd41zBe7
4YRHuIVWi/wTSxk2Pc66BUopngBq4N4Bw8RVOxskxYLh22K4Rv7KYOpDD3o7tLOsFuErB2bU7cDI
U1Hh4OnAZFuiaMA7ntqZiu5CRfd5WnB/YD67tz0jyegZq7w86tKbDl+PJuwXMBD5JBmD0flDJNMp
KddCWV6PMHUHlMuDQ8nEp2SSnI43iNxoY5DT/huT7yBDELv4iUlwDfCpYb6Xb6+081ixQMFiDAe/
fRj/zq/TM2GAcN9j2LGbwy3ckKHqf9cKZjfhr5vgaQI7j0HbW6hActSg9BUo91DpU0Ns68NnlR1G
ibLqJ0rcowZKFKrEDU9LRlVD5cHfK47DX3hZ3CL2lPVgtSM6ZHdglkRGywjLizoR16QVq1w9MC+n
OslUXbARMepi7Pww2Hzoudplc1IlXWT0MfJAG8rlgbZisMMVB/YkHkmKBwwCKAqGejkQ9ytr9fbv
wYcCEUBajVnugI0CfK5GiqNfIelAoYQisJL7k+Kf3BQ1FR93+Juwyp+4WP77u0il8LNkQC2v1eMQ
/sV2AK975/M9UsyeoWxwObiiK73NecddAhYF1y/7+8TNQFfXNUnXHMuoyfC2xM5qBb85rGejQ5F8
1vdgtFSWKH2d4fy2bKbXhWopwYdm9nHgJ47KbIjX3Qg0namdvpvLs8+Zt9D4w80/JacvJw9Hwy0B
N5hVA7dO4aCGfjqGokYk32LEU5ZPbiBV5RaE3Rsw4ED/0bAfctaAvKBAOMrIC9EI4ji4QFELl6k+
P/c1LQOsISbdqOz1diWxD5Jp4o7iF7wSsK2nvduPI2xQkDho84quAnYu6zu4uB2c4EIiRmfyw1Tl
uxKwZnxhSOV+jh3ykUHCFStWOLHsYlZZGcnLvtsclEgOtbHereSAcwJ6FltGIB3z+RMV7W1VEK5z
/OJLHVOnomrblrPPjBE1lVUHToJG/vxYosW7hArGepQ75ZqlqIWUjW3UHUZ+S2VA9U6bXmMG7vZR
SJGSk0EfpyhHiE43NMdG7MmmxG66bTodQgpYyGXC25W3HGBcS65oG/3mfeyX4LdKwff4ZUPFfGtT
YgR9KkdsyQ3N/BEW6xuftEzUP7caZXYfZsaa0T7fi+DndN2wlFHLsO051Ik3MncnD75PxJgU5Lff
/1jnCPX5CFvp2Et6K7ZT2JQQczdslyr/44ot3LaKRo0h9kuQEEb3vrRVj4xkgOzQ22cpfErmMAAs
Mw3m2iAz3nj5Q6DkQyYVHgXyoSVQ8Z8lEf4k8zviH4bpma7ddQhCLLb+8vGcvHHCxKcDTgbqqtp8
7zuIpo11icZendTAXP3JgCgolyBgG/ENmjsHYar1nPTPaKmCh/FyLzyMLAeoJnUo51bjMpv+mJCE
QdQ4hlecAioOEj2+3OF+pM0xWeagthiFJSrXMmwq57XQLIylTKEafV90BU4SSb7uC9IHKilKMowO
RzPs5Rnr3p1mQcTEAMyBFhnCZIRJEitEWGAxTTlKTAcgXbiipS8JdsJo1ISHZtMJMfu7M0K6B0zO
bImYQYUyCIkI+aLUKSfBIK1WlxncGx6tPdkPD4ZmY2NoqOYdCqfgzxcDfUee678CgH6EVxu5uIuE
V0ZRYJ54EKCGQHLILAWyDbiXoIkzlLSUuGPcqlqc85oFNCtDMGcjfv3P48GZtFzJ+KTpzPo5Ydkc
74LkO2MX/Toy0PzNEJTBl8OeaHyjjotqyVZn9WYtqNnD6OOLNZh9GBh67NnAdz3nqepfRwGcAl3j
CYONwolrvtMGkHUEzeFNcM3dvJtjmANoZNjatq8nNkYjLiPW3Pq2byyvFnu0zA5EUajDAQPru4og
Jiz8egmoLcvtzjcjqUeASZUE5dBgkTiYtS2gyizRhdnq6pcKkPdjfazzbTGERQHBboI3qSetFVwn
eLGKidPYE5ZVAE/d9A3PAyQ5bnmKYF0YF9S9xH8xUdJlWyAVOBN4OXxnpAS8wTcxCI+FCM+B1E1G
REfycr4YiS/zlGAaqHdLdXlHc5AZFdPHD7Qp2KIVU1ZEHI99pU5gXbYYcjB9NtX9ayJ+Fg2PSe4R
fa7Dnmgq7nDexMVw0heaDezEoMzg3Mu38Wtt1gC3UrbSE+OPkBg0+IQWlbEzvxg/NPw5uop/0N4L
6sV6eZ1feAHCbEnNwvJpo+Jku9PfBtqB/hoO6FKEcPawu+yZN290+MBRX+LrA4UNkD0ogwrXPIws
AXqGXJPWIBqN5Chp+v8ZJRJu/riQ0ObQsO0IrCGbCdDiabQ3E6gQKppg0k+G5sBVQhSHjbW/Gvgr
zol3njcWVBezRz9IpvHQK7B7v0GR5ug2j5RMFgqU1d7HhpmihikQ+lxd8EMmgyjSGI/jTYJR1B/9
EsZC4knoGIvURCUA8AM89rAOkVfiAWh0NAHVjEDuOduwkN9/WbqnUhfaZH2luT/2DID0J0uetOy7
1zFrorisGWi0kzf1JYUPlYUkcMucp5AjB9IcUzuwlZod48KESjbuuM/dyOCDFTg5gWA5J+EY0Zn4
aRSyicKJPZK7YwAZpPWcMS1OKqgX3TssDVDkH1mkZJPjEBQMcfT/JnhNmGhujWsPnZIwLRxPRlxv
gzu0M0lC1iEPMfkWyi8gZwxt/ihf+E0DZuV25xbE0opI5CxgqGCy18EPyEx2fwaok4F5U43RdAgh
ZgrztnYbnN4K2DvRRaAkF+ttl289QwD9oqHC/A7ZN3leV0Bs0HB031BSsAPHqJW3SAo2XdZ8eMFR
b3UxgfnNFUct1GgGbsxoVRt7CL966xc8gaxXACGxQ3/OY7ckGnjekInAQ3hirGbRt3D3puNIIjOr
Yv7EEac5jZEt8ajijlPgWIpJMwUFnHMt+Q5s7Awlg1IMTL4DAuuMgbER3Sl1iIHZnMcjyd8//DPe
pkyIn55FffJfYPP1Z7jAmKDXCUdTx6ToEX3hsLBv8OgPjRoF0/U3gUeYncrTN8mOEg6NeJCZfeuS
6xg7ZISVpi0FLWUjBzu8V0hrfyWND/8+gfmOLGjK4of4kR9wqBbL3iOk2+xMmANLKKpNfF0+DabF
KEgCVPX5dsegHkLXHC3OvrfMeGqhU556MKXBcf49MBTbOnvTFJkAj19hyvrPeHjrl7Md1vp2+rFV
LBIHBzLgv2yh7RRbgg9qAbc/2WLQamIA6l2ANAdwoZnxx5KPqoIsHaYt6AGFKuaxepk9xFjA+a4Q
QHzZkDkQf/txye3e/Ul+Ax2DwPVEgZnE4xLJVgsvDlua5GGc/23TA2bbIvCnXl5OGYjz0yiWQ0XP
2Esw9jRHpIZJ7CioBGpjZO1gmPTi0n/7+UazO7Oe14YcN/EgEcRpJE/bL9E2VHs/1vMdoyXhjfQO
nq3OwnyKQJbO/Jxbc8jW/ZsDr/5biWLg8maJ3H0R3NpgLb4nUA6yIDwNHB+VM2dHhf/LzRK7Sc8Y
+JIH/W2Mgt24sqtxwrSsyhMqgIRjcWfkfxzkKKxYgrhgEe4InIT3M4RGBJGFw29yFbHzsF4mGVPi
q2CH251fEFRpl9TWml1MYlgojKmQ7eH80kg661Wr9JJhjWbKcOFy2EfAcjzpNEHsi0MEL2+jcStk
69CQURZ9Jm+ATSBID/AVr4qrQfWmD0NaM5U0a3YrkGQoIRiKGO+zOu97QGnT2rnEEu4yA2MlbjRe
DiNAInY9ECqzdiQTRvThYgo+JXoqVvBVf5t7qipMS4WP5s9WAXtoafjdVH/MMrDUfPlAcvBrBpO9
kGa/CfBKVXIzaawb4+83fdg5RgWTDedbDAOI2FowUdYhdKrNjoBuo56sUlV0HgIo5bKtLkE/rCwI
kUlrriY37xu/9OPOYccnfOdpimEyPkU4LUyAXcRw+QhqC4f9BmmDcD78spqZoq8k6EQP+wiO+uWn
6CUMZVUEmvE0KZ7H5CdSCe3cfl8vGuy1304RvIKLyUnD5esHSPH8j3O3qu3o0E78fAovnE+pbnLr
85xUcRG3h7LS3ys0W4IGCI4c45qw7Fl9mp0aGjgVJMYASWHTzYLuPCmb/q8bJJfCzXhZ1EFkGLFP
TnYuI9lNviqnvRmcbU9sQGMAANz6MgxOm0nISD8YgyA9jjcSCYrTC9Ugtw3uCmIM6n/qVm6k+bUg
GxvgT1WlV6tPbt5HJklns4e5PI+h/ZbLI9zHSJi8r/ZXrOUqYaIoPL3yPzHyQ3vSm5yenDCNuSRp
zYGzj2CbzRUROxgz6iFoykge8Iln3s1Zx2xAYnyAOJsbUWDsPvh/VfvfCW6KqMC4mNjX4ARP70zA
PJPaNU6SqHxz4z7LrYjBoxe28RhAEx48uJiw1mhsMHlrrItJjx5p0Qj+A2+D9hP2CBXSvqZ6FTai
BWXhGQx6/XZ2BsyI4DnHxsKKUGECVuuXP4TuQBavvyLgMawkHpIRjAlihbD7ZzWetGgcDs3hFuza
+nvOHvbY/IUq5ZXGj0ORokV/ERSRXgxa0POmiUShqGJ1pYUIIodfE0CKdqsP9YlNEQzlapB/MhnZ
GFIaTLs3QxPmJH9tjuPL5IhYw4skXXUv9s9rWZmQm/TSYJqJTQgL7D2V9qUjyMBgaDpXk4RMyGOA
Dxq/k4M5i/cD4+qKZ4mpPA2KYl6hI+RuTITPuTSBbQAeO/YNYC36NHhQ1L9Z1OlnzQG4sHiPXUz7
PlTY3Oad/2DrwHidbCCoznp4bXQMyJ4jHqaWSB2MLECLpsKQraHwG084uaFw0CmLehCnPJZjN2O9
/yvqxqhWhsYFx7yhxalZRgOUtvU054hqjeWIM76CbsEsD20PoOqdwAeF/m3kkW6V0AkNfFT5k4+7
80YUKexh8LDQplTsb0t2azBH2L0mBB7qidMD4g3iCu1BzQ66dqGXUJDUVSbpkRwU575xx1pUZ+DI
WmCH7vihQ3/Kw+jt4oNkIvmIZb20MgS31L6m1TpAvf7r/CXSi8mMRLNCegKdGQRD1NyrwSEz1bCC
0iG5a9mUVLtwlpxwt8kQIcEBs3qDukqX/yPpvpYTybYggH4REXjzWoUTNBLevRBCeO/d199VcyMm
uqfVMwIV52yTOzP3/MCI7/mdUykuy/9ldDBPsCtHQiMzJkKkoQywLPbpcg2XVQd3fzq1hHeWQWhH
jK5RF3dfnrUPDP+sODQDLVq/VJuUPp10RVHoY1Vslxi/PDqx6YRULB0c5w/lIcuRa2PZyz6DH8s6
UHmC43c6vFdM1A/bkJ8LiDFbM5mucestf5y9bbgPraYur5WgpEGoY5DuaMMinr0tmitT3VPx2o92
4hU0ZtHk+qWhPWh4+XIF5xD1FbFtCEbumjE7b9NN+Yf6JFGGhZQz5XX18S9Zio7C5EtzEK4UthCs
fTlB1JjEjb98bdukTl/9tJXrRopYtsG+yhGnM4nKDvXerjaLHm6q/GD3+uqeysuSC/2T8eywvIJC
aW5Cgj7avYaxMNm9VV/V53xftQ8gkgpxzA6FUtoj52v6qeqGneQjc8VbL2rbKAG+MtDqgjT448Zb
Lh6V4NfIjKD6rBxD3tWljeSOxeZDTVaxfXAVGico4ZTnzI8ea8ot3d3zVOoYepfitHwmPB/vLEbg
JshXDAqqHl6Bis/T2Gz1VejM6IRpJiLvPKPL6m4s4ufJ2u9eHTF3bjigKDnVeoMoI46Mhaqg5Eeu
lG4bl3T0kvaBiBO7Frdss6BEj/6Vufex2PnWF1a21LcFO90eIf2VxeOM+6TXXiwciEhKx0omTZC8
svLuxI7jjrV11gMfIk9ttbl1ZO1CMMM+whJC9H25Frc/ZDk8D//3kTSGZ00QkeuYxC/LQ4sMW4ci
Otn6VD3St72CBBrAXEvXTpH4ql7obP32IZxIf6nJN9vK6ln9KEJ69/ppvmukGFA/JSFox9wA5Y3i
qIZCXzqEMprwl5m9fiZOY+MYdp0Hxm7aMbqu6iQXJr+zDZI+hKp8VCuHz95etxMa6mhb2WygCjC7
lMLMUSy6zLWe+JfMk1tA4/dUmcOq2ED0Xifb+YE8ejORJemmou4Dl2VcnVGiuRtGSzX+Nuo8jwNn
vRdVMwfErVVPl10+qnYaIDnGXrLBCAf+aaaXQr0F4XKjxLWYRNqxxzMwctjbbTF8Vwp0acVJHW4S
GONMDtXM6IKCkW4f1coxhk8kWMFrGms7idFGiGPpQwiOdd560qjbG/Iopq1qILSepqT7V3EVMhB6
MfhfthT/SOyApcm3MYH/XUNnb0PxU75Gf196fYkM+17he0+yxp95UzwG6UZ0qR7xwA766a348Ax7
p+IwCuPUT/VU2jWguKCZvVfONTG0zEWRoYbhvUolT60XVbo3ApFtaQd6vwW5fdD9lGn3asRwztzP
pMsgLNhexblLcfJxNz7lQnk73mzDvNDMP3ZUKE1Fl0W0bGPoin9PitYCCwCxcq7Lh2now8amzYkU
98Z5vqwBU3704mW8z2ewcD1+tbuCje0CALLStiU8FtpjfHh2W76LD+RcT3RuRYydSdNQ4sL29+W4
yEEuZWyWbL8rMeNpqhdPdF06hykgx2jDh0HUtn/DR+ND1cZPyPXtAA62pStimiTg0Vwrq3D7PbUl
opJtctXXMP8AwKMNJnTWz/AzsjoEGMDNiyfqrciKo3Ru+C9Apxz+4xVRVEGv0k8MHtMk96C0CiBU
5/iEYNGqg+9dadOzZfNrv4BwYP4AbWilPSdbQNsvotluIZj02C55LJYso6a4AVMhv3VWVUdFcaG8
r/Hg/klUt5VpoowHMv6UH5bsxqovRylCOd/C7vb3rmWLaGMgOyF430/66g5BePPvKtIPYNdZyhuW
xZPx9nvS2tEfgECBIRSYbF7hmLRx17pAkzbgnrS3kyJ2hol7k7qw7zWFVx33d6ZLdhwsa9PorEE8
UKgBqHYiRn5T2UgJI0tWr1OIe+YLCiUlqs6208kvk9ZSoZxfWMP4/EVYQFIwu64/WcdeeE09FY7G
Y1nbeBzfV9mCDpanIQFn7dMxuNPqxS9QCMYthnahjck1UFu4HbNwCx91rXpUS3d9O3tEOhzqkRXZ
jwS08XoD23uiWKqhsywZECvm3LxMDopwt4BcnxICyaJUk0F3fVtAw8cE01ANbQ3RrL4s1w/ExY9i
v7cmc7ab2Aq47PexdF3gOv+gRIVv9i+zC2vdIPr++Xsx5SDIKK3nNtLwfwtB2JPvqvqfu1B4Ahir
7BFzbkUNC1Pfe+8gkeOLL6t8siLuPAj65zFGhrb7ZFD42iaB/jb9yO+FOjqU9Qmx8NJJFdGykolw
NzZZHcSaXHirk9DLSANs/1grmdE+pzhKcOUYh0F9XJiuTM/henyhPB4cfJeIfzx+Bppdo6SzmTLE
yMexs1+kF93YD5Cpd9MMGroBabkQLUkaUCwUT4fyp74rHr5S1Y9wFwUECOdXnQWsowQbKyGkBPk5
sd1wXU33Tp1zBV+kqN4cmIv4vG+VKPesankPdKYNJUFZswM744Zy2XAFLSyIqi0Fmqdtb9MOR1EO
pPQVXQ17m1kps5j596lvexyzKjTjuWA+8lGdAsyvk5Jv11nWlq194yM29D8jnv/hIuqspDHgjrge
6zKCr1g105BdYNewkI/1pK8yudlUkR4ua3E1mb25brmpIprqpngGyq46he9k06S9lKgeihd15DAf
wmm85+U3ZKPXKjSPA6+wq9hWnM2GLHZgr9rAntp7/BZpo7gDtEilqOGjs5Sq7kt8KIufkXWckf2S
8e7c25x8z1wEFWGDfE0zjGbK5KAs9H6va4Uy3kltW/t8sYLSPphHF3we2AL1myjfUQW04nMxrGX+
v+qI2W7VR+kLaXDLsKwRyw7Fc6PQzjfX48fgWLs2Vo6n/66yBEJsbSKIld6jWMmgp+KAcoCw1FwV
ey2N0d79CEfFz7nkTl5DCtGhR6iW38O/i8dKQuVU4LMw3gJrJYa86CiTlrOl8yDnOkaB0V+tOmzN
NnX/lhhgfSUYv9hAvm4f/nF6MPeCMlYjYC0d5qDiuSoIrewcZkIX/14nIA2Hbgdz3p9jA3ItOV8d
FumjzJOGXo76bXAoe9oFi2Di7supd6IO7a8KZby3VfkwPYbTT3m9+O8E1L3+1SmnT5OPuGXB/Yvb
sSf4AMbwqlS9jjfFQ7F/ra+15BE8aHxpzQD3LdfBgzPGHGRPwUE4LU5RGGoq5+JZ99uw3I/5mRS1
CzkVUcHRnrVWokb4LLGOPPD5E3lV7ktamXUilA9TQawMvsdDv9MY7BtQk7smwS1QxRNVhIpeO6d8
jrsfG0Y/0ylfyn8qGLF5Yl6zK4/f6J6RYOxauQnyFQ89UNmilTGUmVOtatqjpJUJxmyW3BZ0m3St
f4rKUStfSIB5jtRAhNzkmF4Fiep+npsee8tsuK9QCVzKcVXdtpaaXi13JS88/sRRU1cgW+fiy8aZ
bmT6EE1nYHXIjiccqkt59++mQIni4rFTKEbeNgXSq4ywvq5ffjLqNnVQOohjxhSnEktaO1j2s9HI
qycnysbxapgM65ezWV7CWOuJ/wYPNbHj/hGME0Hsu9x/aKPQyj2geCVqr54o/JEQv3P4i5lGbRqm
O195n/fPehzTWJljqS2LgJi0bxsVNvdSvDSpDG0Ei1j0b+uylE+Iujgq9agzGXJo9UXRQ8yzSyBR
VIB1fFRVvmJ2ceIqxOG1Stt4HY0BQ0SoSQQHqKB6JBOBJIfgx36Si8GQ9Mjtm0wMJU/1MEs2LMwD
Rvok7kQ6h94FujnF3/xv/jD4FGeT77fCvzkhekIUfevkhFgQdP0+zWt0/0EGNpW4MVA0Ic/BjITt
cubfvrbrxL6jA02KVWUjtlTXfC2LvQjJ6jyrGy/3jGbVuS8zrB7Mt2tLRihHE1TtDQt9c59XjzdJ
cPH5zh4+9u1Pvq0IE7fSZoSymg/paUNCNLJyP1W4UAedAwXqIfq9bzuPmdht/p4+baSxneFcUpWq
PpuZ6n2OrvSq8dzJdTEZigtgq3ZLH5JhxXYrMn3OTYK6U644ZuenxMKV9K5Oka/EJ8WWFp0+6vVT
OlOosN1MKzy3d9t30SAWSd2Ck0IyGXIxdOe3r3A8m7Tvk+JN845CW8o4bwkG+CKe9Dg9TmFrIhmj
hDQd1gurpXSgWRHPIf7ezpc3Z16tHngYKej0U9Ucy/kMs6c1g+ljjUdjZhDjWtFIJ8upQWYaBb3q
5ifF7yNVVnM2z3Vpu/nBumrJ8MfOcui2mBCUE2gcNHT1VQXKovXKFoq7x1euuVcg+QyulenaYToU
EwjzB7TP/X+uDj1UXKiqmGlZV5GBcJq7LSUrqMEy2WbOyvaopkvV2Zx31jXMt30PByFK1UYkx/ay
6gEWTebB5TX4brQJarxwMv18bUfmWIqQgbhPLTr2u4hSdzzzP4O+7e0dUkp6/rvibcCDV/aE/UkK
of17HqgFHAomdIpVcOzJ595qlH+dp2JBbMBMZAuXAg68zXEtqvqhcC+ta/85VUQNzAcUcNYoibPL
2r7hK8tNZfwQ6ZXSCLNGud+Z9kqSYRr8gxKoXYlHHrwbk1ripWd4y5dv1XczO7ujERWjn9sqOTj1
hNJ1lE9R5ux76x6FoYlcNdNWaJghM4qK3tKJGcwnH1w6mx8p06I+zuMvJQFroYCzZ1zaMWMqwj++
z+HYpag8hs9SssTyUFPyEtvPwb5yqu8GasLaUf3++nrPc5w4ag9OsBKTOWIkZ14vDjpGrd08Gc2o
Gxfa3uc5eqxfBW3U5RB1hYnpsbHvgba18D/bsZd/w8g+lXw/Y/rMZiSRjGaMNSH63jfyqD7mMC6f
/YOQSQlQyY5WZTStIP59K44VGKyb1mEO/r5sbcREZxoFwaVKgaN9wDRDeqF9xS95I4NlIz1SiZTu
3+dsZD+1t1xk4zf2JkWSiyJnjDu7UcV2RM4Mzh8p3Cds9s+vwlp7cxsQZ1l5c842VSNf2a6nAuSx
NszqyzTwIEVYsWxd3daoHrweQWQqqxXN32BrmFpPdG+GptHixahJhywicsbaaynnWEq2xaWv109S
CjD5/VNJxU1Bidlsk6OrI4vYSBpsptRWaWd21Xi3lThydm0jak0qj86mnDeVONX3ksn6m10dtFIa
Ah+haARsg7zOpB0hZR+eOTIJjyrlePkm99U+zCIetL83/mXPUqJ4KkOXVUBZW7miV4WOYFj66Sux
toTnqa4+UVY5z1lHNTemH4tjNnjgfWJky0Sf8GwsyzKRV2/Lqs4I+UvXrr/n9rt0RLGe8NPaqw/J
b+59o/E0jRzjIKnwE8YX0cI3aphttWDt4Ku+ZMNiStx6dZipqlmcrM6+FP+NytulwcLXdZQv7pGk
B4luLFO6j12HSJS9m6WMwfRVB6TwCkubzeZnR4p3Ll6JMV6lpHG6gTUQJ12O9S7vcH8Ij2J4PKLc
YhG+f1bX7+cpOOq9eS0IuM/wveEy83XkBG77nA9wVU6lKx8rsBFyLNGw7fI1PCoJ05XzrbjZNlLH
Uj4ZYmtlWqlViEi3nQRpU01dvWNWzCHTr+wLDLP2/zrPlWeZZ+DDQjUPJlfi371LhNlXbQt4q50r
+0a2+Go/SEY1VyX0zbuEvFfJoPlkKhb82Yn3Tv8sY+GRJ5ZFjhHDlcVHsP+CuLPQp3HctdZ6/qeB
HpUbQm75ZL8NVa6B57u+ehg0ecXONxeP/yY0I0pTCzlyzVPlYog26cr0Jjkbxn4R45Uw0eLUYPdt
R9pXTKVTe0WTiBVLQZwZC/HS7NfLd7Zv72DdZMeDgQQARnunUMV6rGVKBz36PkiNU61ISr5mr5iv
ckjPhGxwaRwzFvWxGfvKLFKls4sGEO0uu4kF2UemtTQYYTt8LVvJNREOcJQ4n6lXCRtXVaLJ6qv/
KC2/oplk7gtnMxlVBfHqdpilO424SDsbcBQwZv5mnMCGFHAisqkyByxmLKG+kEYacATIm+AhbCFC
dgMNe9ionj+GO1csE8b5zS2LGTY1HHWaqGroRBZL+UQBLOdGUja/zfPlhKXPbhaQxnQPEfZwLXtc
kf87etb3u3wtFxrv4brpix8C5D47rZI3wc8H1bSYUd8XSsjRtfzP7jv/81rkPl/P5D8c0tWn+oJt
MxkHpVbSX+lRkmJlkE8banBWLzqm1SX3gT8No9uxDTONiwNetqWqFRNEz8PD4IG1Z2/QdGmQMXu0
kuWIUuP+0lXHi2cjMBviZ940X0b+C2ed7LfDfN/+W95K/glSNLD2T76DB+jiP5r3kawxEXkhxnPV
+7lx3pWfqfB1bKbu9quEy1x1/Wl+uD4RLuRy5SN+1c8LweonX9z83Kr30WGA6lnXl+6S4XPLxnhS
PEyXPV1EVk48GqMJnbNsMYaovCrH2X1ONb4Ycnx8zpj+pRvt3boQpopzkenr3byWN4v7qxxLVd6j
J9LuQEpfzi86wodSQYIiEtUxW9vay3ZXWqJJjS0ITH9d8tyoIngkfUWlhJ+nd5zv1GRoIlzcTtna
Ms2+q5iNRdlOxQX0O1eQrtuTxU2lP5SVKetj3tTmRyXwqgPQ6lFDpoQwCx1J/pm2ue9uKq8XNuEB
CQBJ4lOEhx7ftVOhnJp6BqagnXwTaSU+OoCZO5lP0dcbByzl+RGI8e75fuU8rVKYasdKHzOQN2Tj
9ZWbJvJB5p+h2PtTWs3+G7dd17a8KRhUSJPicu7tv6Tp8ys4/4cAXCuJLms4K3d/c1x0eQ9JEXrz
l0dy6HyqTmQp+ZMhIELzLHMysLPgiuO0KPQyfhBh4MD9KNNjiVXmZv7VdS+pUB6zZTUlKtQQW+8Z
6ozHrrxsv/s29HKePCGRpBuZr1VPtayGZ8Riu5Cq9vsKqDxBp0FR+cbq671gCShzymqNFBtXtKEx
eFxbHK1EfKqHUQMNqXH6Ip6k07L7N2k9rTGOOip2KXyvmGtVjtO7UQyTE2YfS4WdAW3U48FaRwUB
E0E4xLFBp7w1CHMHzyn+hBq38ypjkBAF5fz+KWc6F7iuGX5jpsbOAtxKye9DaCGvoNpLw8Oidva7
MIt/RwgR635FClRn/u45+b+Gj1IdL+G2VK5+gUZ8I27tyiS38dobwRqi3AUJRJZOlWiFKGy0dCpf
7SnfVubHMPPvWvlQhq0rkeIs373Vl3AYgUvOriWqToGFhmcixnWJpYjlvfGFWUf6v5z7XjzzTsm2
n65lK9mx7Q8QrOVcbODkcCqd2QgIqXz7MlimNs+my0cDEYNTibach3M2+c629hwK6slmNgMk/tRP
OsAZEJS2E0Pd7LX3ITyfFC8D9Qq4BDqjwzOm+b7SDCfK735UghzXYVSnQxGOVHYgT0SeBmpRePy2
aTv1L6nnHeirnuvwzSJAHr3XUOoSfxqLcmTJyX+yvPm51E8K53p+lGxir5LY4cQsskF7+sLq7Y4v
o9PoSqVSeZXZloAv39YGc7GbVG5dj/nf2WQi+w6EILT9ELn3WYueyf07VU5ill2KL/1vJ28Mfyhb
1o0cPX/bT4YA3dR+GJt8IW6DJKpPrEKL8wz/ae/tpCw/Woh1xUI3Gswi7tG5Yi0ZxGyrxxrR5L/l
76Thm6dVXXsNhTn7f7ao1p3HeMIayJL7dSa/y0ztg/r0KKV1lgzYr1V9mVWdXu85hclGQ/1XkCR3
TEdbj0zokC0zo1MELByGyYoKN3UtxcBGKJ+nkan3ZkgEy1tLh4NWuGUhUahfvizrWhhD5hK2qsfh
qkhJwww6EuIkQzuXnaK6EBSsHI2xM7cwggW0TfT2e4cTI51NkReiVvdQebRP8TBZ1zduKh/hhkQk
ZhOeAmaD9mkXZGUX7Y820S7MEyUooS2RWBLvCgANgQz6ooqJ0I6lfV3P+t1/o0JTjeWCJapepNL0
vOKKZN19ARsboBChb9Yvf2axalwPXbtIt0lMhLvLlLcZC2zWzDtUXwYDIJB7LvhEmgfE2+LSvBtC
GFofRMkXr73+TKBrsQ64v7AsRmAaAgXhjkOyba959JoEyBpL+NjrUkTznCwwPnNG45NK6l98vlH+
/jsZJcZLz+94xOoyVfwIyjq0grFXJtLcLm2Uq2UbFpaCWdO6h9xg0oe52W++gnmI2ySSi/hv/jdd
CNOf8M1Px/NXrtCJgKLx5UkqeNRio+hxRgx4o1Whx9ZktG9trq1JanTiAhsfT5K1QmaW80bdaBq+
Hbs530D/w/jL+7/5m8vX5lJ0+I6+bjd3IVipzHgWJwJnsZAICkxnTW5+r9TW2UbWzt21lRTACA18
oXjbFCFKmvkdG5reefSwvu0TLb9NKdUMCYEk0SZAlrvTzI+fO/XnyWoI2tyRv6DbyfZzcWhO+tdv
bMa76ew5pJHy+ksLsSaAPtj4KDnVNfWMReku9pFa07uMj32SAKXH0H+85T+pFZr6+yTCzCyBXPB3
tu0C140PEsHbO1Jf5eHoFHGXwFjKvXWGzVwhB6jK2TFlxm2UwOprwlsMjlPaIpO8ocg6OYTn3v3X
rH69yAi03Xc6krFdriF62XG+RHhZB7zPPFrZ7k3hhOYzS2gnps/WcREjxxyCItYqELe04dsmF3d/
GFucEP0LRB4UEJvTRmg981H3pf3c3YPYNOXVK/v2e19kFDhL/X3+UoPbj4VmovT4+qtgOo89EErW
XzyFfyxmbeRjJ2DQERuiiLN8a2rLc3XZxWpKz/rcio8Kn+Aw3fx4PLHOvbHpbLqbjkaP8spPZtrW
BHaizd0G3I9/b2wbzHtxlER6tUuufm/fBmf83V6y9+pGxhvJ3rMBLl+3/H+3aaHth03PVzM9N+vr
XtRPRt7Ud+Ua1TS9DnG9qXvzxTnx1Nx1H93PACPukPm5dNI9r5WaRkCMOV1DmLpMryPkuh+uCsDg
/r21soop4rPcponBus0H4t+jk5l6iWsv3S8MD/so2UWDXGeZJLSfHCciv4B+Yfpu7KyFUgkZPOLf
r79PP6vB/98TCA0K4gns5xdxBlI5vceC9+gaC57mgMo9SDkERZURDVGgN2keJZ9/tijcQdB+O830
sXC+boLJ3izP3LQfs8YxO3qOX5DY+O8DlwawPvHp4/fYj1DywObegA59St6HFDSO5SJS2oqGnu1w
L3UIPt3k7232tNMg27800+x+ID792yDXy4rVxnRylAGRy2suSRzW1sUWeuluvJOmuyYsO53D/N9G
uxEphCT31CXQTy27a42Vcp93kcUiDYK44rqhEoh8Of/UXcYRH5uqGH6xDfUr/AHrLRUx21Mi2n/w
SZIVVteHsvm7dZJ8Aeb78fEV2CLzjModFycD+wHYTI/jWz5Iye4oPgDYdISnG6cf5zGA9NxXHdHr
3IaI9zjey/5ul7rtYvrXjiRsymUpMOOLQUI8GGslSKbwdh7JQIoX15gmpk1/Ijlhfb8O/ZPw/5o3
G/Viy2m4zBoPpQuSJ3hxWZRb14TqNEVGyYvdM0DLMJ/Yan41t8/w8Consewlw6vFJvDwc0vVTsa0
1OEFSTqtXBDruy3AkWgAj8L5iUSsKbFoUTByG/iqpTzzx0/m33OeuUUPZK1P5ro7x0KP+w7T3WAl
5pzUU7epGLLqP4fP5m66nuNDTLpvy4vrXbVR9YwxHmSmn+4mYQnXS287vy/D2MAVePdeFjH/vuWS
0rJq32Bn7WBOd1r35hraA0HxYJ+9S4Tz7sciBUSVHFENoO9yF7MjiK8D7x2+exPGIM5tsh+HO2x7
2zloc2sp9X2ceISY7tFf6LOigWOi+v7dzKzLaZG/1+/jzwDQs2CtVV7/HiFwzUJ0/t39NYAH3VCk
cml+l4P+JsyZX/uSkRinSFKFUytadTJL/H5AShHPjxyMl/7YkEA1wddLoP7lIEXAnfz35PRixwA7
zJPZXezfdQGKam+GF6aICHLzZE+0vLfkTIXOzIMRlZWZ2UVSOkPZso0beU10/kuTD+Oe6el3ISTK
ebv93Hue/Qk4IEopEFSeZm7PYA9e8y/yAcb0veSPF52KP36iz/09Og8vmWCzOGhmO+9ZbJzu+Fh9
m0v0ufpG8ea7x+Wpf//OHf87rquQ9fRRmqMDXsjckuLZ+jNbRD0+mh5faTOzLhaP39ffyF303d3z
bsG7pfJYhSkaxU6C1Wg/xy5iSNT3WFADniV4yF1kk6y0uszVSv55ZUJ5+LELlXSXVCgjJolQhTel
E17kwnRtVYgEiDsJE+uIrsKozSjRePu/DJ/Jlcx7zvngSaTc3Y6WhBSA50+k7N6sQ69OgJikxBtP
hmteOsZIs+MkuFJF6ajBXrPcL5roZZwfmI1lv5XeeYJCpOhdeFSoUb/Zlk1W6S5yQ7IP8y8mVYaK
BAVbhoPff3+3eoTOzLKarW1/lSfHZ1GRsMI4fsvsYYEzsrHf130fkORf4Nvv4sPHho92VMCzL8XD
LR5hXfaUaNe0bvMkGmk8yHBDwTugV5iniAgHXla0yBMNkNivirDqmOmu9QaYuLPPPjzN8n3rUAT7
x89dtZUZuD+m8o/pemxWe5xvMJ3nawS1cN3S5V1VyeNVqlSYvjoTM5fn+N7aYHH1HVBDWQdlxq5I
i4OFtP0EJ3ivNv4cKu/Ugiy41Xx+XRZCkKsCqeBHztXdnbXZRNZcBEBxi6a12V8Y8LMk09raNb02
vK3C4UvMFBPMQfwje+Ok/zeQdsKTRrmX0CFPIwOY6ekfDlWnNTmjMX3PEuPjM5qBwCfeI+D1cv75
Ly91jSt2WPbOjtABejzBIH1rgUSEMYFwnqjAqbLA0B6vqmFw9Mqj5zVI8msCSVDLAPygRcqxcyh4
+1Euk+iqRiq80mZ2GN0QULcsvQAG5eG2+mJzurdfjfwHgtcvgCma+V+1A2zNHObVubYzdUoAumdb
Abqq4NqxhVwWDajrtrCW1tUMH6VJa/j5Fzf9r2f7DzbDhb9EVAXHF35RuHHtNBMQEpxDIcq6uEpq
SN2XdcsaqeG+5iS+FywoGsxAB8zrokaDA7G7lQ8V1BKkoxPPFUWaqObch7lU+ElF3ytL4gQod1HG
KmyB8bg4/SHaRf1oVE9ikamJF+nvx2i9yM2Oos/sinVkiqsc0Rz+bZ1WBn7r4o5lqG9hfpEMnrwu
EfgeWp9SKlO6fSXRKRmafeDNpRtpyaF468Z1L8kaU4xdvpI3F79Uz/23sp0vU6riwhw31V2s/Lhh
gy+bu7YlVot8N9Emu0uMXWhANrzysiBD3kcXPMf7R3oXTP+SiWiB5AuYgCyiO1oVlxN6Xk7cuUX6
b4l9Vc/0l4XAFyz4aKUI6vkl5JUS3ZNZzC/g80D/c+dV1Zz8nPp3esgxyc29Sw8/ukAwf70EfGl8
t2JyAFcHS9zpqPTGoggp/rL8Nl/9FYm9XYMBKv/OumuBXMU7Lfx6ozdHSKmQLicMyXwo7yBzwo6K
jGNujGPW4cpARU1jCA/DwoVlnNH3Y/hTRvcAFjSqSoVXyIxDwskCwCpe5u30DFJ5k9fgzdpwVXwq
lj5hjiPNf1Lm50ROu32C8+g1TrsrwzXSbPR7Dik4Vvz0EhRVryAX+fX70vpvPTwSbg2SPm4pcPQm
7AKxSVaTIB55ebyUMDPLYvrnZqYvSy7dYJzlIcumrRgZibdf6SCrfmHWkQip8Zh46MjW+SBtKo4k
gM6jkDUSQsKEzmQiaiw+h95X/4NjeWSzfKrktdKTUKNV6L7bbAOaurbZp8mfyvrs7E/K3DoozBKb
4sarsU35z76JWIiWXmsQN48lhH30LENeU6IcR5wBGw/ej5N/2/8M4Z//tpjEp9oV0Hz1b5uqhS92
G5qodFe/K04IfNubRzsUc61tU4IrMOXlLPLqex6ZX2qskZ8+058UqhalfN8q2Abpeqx2aLEtrWan
x2iN8aPBcGXqZYe7oMIyqVTrcKq10HeXjlo+wqrsQH3hPRt+q4r0KrlAmsjWPSjunPhQaD8/PC3p
s070lcfmpbVE/yH/rLyaKIFr0JKNCZJ6P1cILjw9/vKG5zKtZIOX7IH8y4NzWub/T7JOSgDAZDfZ
ThbjzVX70L5FEkjLLwYwpd0wNeMLaJ5SyUaVn46gSBODEPh3Hyo0LLKyjkgvtAl1rvz5OH/TcRij
qFWak+HKhbOgZTKI414gC2tK/Up55WzwXGNwsYo2gCf++6TjZmKm8UigIkousM43r+vouifeEvT+
1qYn/37DzqJ17zoMVyY13haCpUZCtACQKV8nobSRn33ipcPCxdj8KnszOdOGkG+L+laftBmc+pTl
HGvGkewK1m/rlsw9dKeTHS3XcT5B4YAKsdIYQGzPQzYRrvcbpW8qu2jVfp7NLy0Ta0HFDGcCxEH3
/RL62bXLH4ylHJwy3LHgRsxJhIqxWPTy70OYnT0NKmcbX1TOaR0SoW5uM2ju6rQ3lc/3aRWmQTWZ
YB9BIMEBaYzJWrHQSZAD9GN4lFLwPyWXUOFZPLsftPYu+xINnMxVEHeuf2dKiFFswY/srQRUEh27
G+PtPoMeHiAmgO8kD7ynveY762wVvaM3nfg4P30b1k1f87zMqoZHrePuMH1gRg3c2FdvPXLBmZIN
kCGhbC2upiiG44dJR0StVJFtxguTLJeOM+6EPQke1TQxWneOCPgcpiu7XqYpeQDWOICGLyvB1D4c
ZC1IyXzN2OVNM93J74WImzJfFYEC3rBH4E95FIPUzgRAy0MrL/tZhIt7PHw4U97796fH+OUd+DzF
wvhg700oFM1IHSlVojpCDxotuILK3/7+E338YToKPrGZc+lmCU6Eu4qwbeTapJmD2FydYWml5RaA
1K+qlMZ/Lgxi9KLQOvQ1WfgP82dZOOEnmi/ny2Zm1ZP9m6fxo7JvbjnM3L4/KIRja4Mlmm4OzXAR
+Uz8ntXNrYygJBMlGvl0NI6N/xWgaQ2CeUnlRL+4DO6If1Flo8NfjxU5k1HsVxO0FLi0zvGZS6d7
uyXC1DTZS8/1YD/bXgL2LRy3JrPHdDnWMSRa+c7kD1+fJeKy+VgkO3JTshOruEgf04y6U2H1yWHB
WekylYQ2g9Vi1/8ICPpyWLssaAKyN3/j+765qmLlkrQLCb/8tUKQ9w760iuE+j69vbgPYPBSWg+u
U4QcjhpDdeK5X2yAODTq6uzNqvRSZDMIoH9dcu59/J10wskQ4sWRZEu+SKINxkDt7Pg8lB7wNJ+N
LoDZG5zPIcs7BYAHGXjgszyjuWzDgja1l7Bn8Tu0tHT8+ANLd0jPWjzJlf66TSa/BiHRwvVnCxJU
8e0cSbbl3ff40jHuus73lbI6zRyttP1+Nlz2ayMTrUysvZrrxaO768ZVGL+fP2XTo/kEHKmybOW1
uB6foZv/PX8XBrAKGN/rT/Y7M7e1uuvn0Pyow9DPRPkIjlPqZC8h2haO0ltKFHVgFLh4T6MaM6N6
oqVAkMf9iNtoW83rW9e1nfnKq3caU3M8xtmB/w1pydKTMcUq32ZxFdTpJ93M3dPYSAJJjeTIZH1h
gVaNmfl01fuA9oTL+q39acDnEz17j1rE1G7DFPnUzcYHmmpr9eGdE+GDanjxaMRGC9vyOvYg8g85
/KVm0jL7gX+2jUb+Zy7Vc3rtZqefZryVsdn1yG7KoGtLQHSav353bSd8O3u0X/NHQ9BIKRla6/q9
/2zlZoVmppMZ6pEbn69sy268uYsZZ+CxrL1NRwesh1HIZoUvMEP93Y63TDpiOmP1LT6KiCBvoUHa
Ru4J+ERzmfCu1v8v+2wHl2G6IbSMd8vwkyzzpNoDx/5z4rKoVRiNzDzWP5l5orH8s7U5qgQT/TVb
l7qVvsNY41a6diJm7KGGRJ7CBBLS84LNscP9nx5e0Tx7jEDQ0qs4Em+DajWwXIvqaT5gLgGwM9t6
fGV/n/3nOwBiO9AC4GEshvlr4Umrme2RWiWjP8AEEj8PZSE4H8vbFRs5NVLkxXBHCjfZ87Rz0ezA
S+ZGnEDM2qbHQWaYqh57uUHub2Mrwt+Hq9tJyZNq3qIFPIUhH0FYb2OHwAass0E7X8+3n7XccN0X
Dt0wjLUrhojOQLw8NXatW2/dMRdoJakElLjTTyyctOwrg5dnbpXlpQzGttCzD8v6sJNIl9cWWsHc
dqF/XtBrfvP1uzkiDyw7nVBy5VNkM3sOONMgHj1QOrXbUVF4SdSBLCRh3oMP3zyFYcfIFlFD1H2/
APZ1Q3MD/CYA9bP3HK9rqWqmqt9NnCu6QgPwJAYbHt1g3zOcbp5lWYLwY1EEz/p4bniboTZbfEo0
fOxPP+t/nz/TYDHlWihHbP9cIA+6IclpAl7V4U0jDVyOEZl4m1fRFq9UlrSu+slY8DmEQlQWYbAT
/w8XhTSBeGyy53mh0PHJtjcNOxvW4eHXXb7uQ0sQxpnfSbKYH+gxdn0IykM/1D/1bvP4P+61X2/m
m4qVdNWdvkZ9l0JLx3bobtu+87V1bgs6ThFA+XWOJE8x64nk7kl4daieYEDEo6jUcmTW03SbJw7L
+CiS+mIIMrrx76EuXRevOEfoPs6tbdfYWJhaTZZ9+5GSIcl5RXvDhGQZFLT7mnPt5z7caKAkAbxN
jE6tkBh6Dj+/bzg2cES4ItAYcvKs5xaXfnJ4+s4sVnXVxq6tfEl8p2e7Kfv26muxnUXis15i/uyw
pLh238NruTapAhCm0RFMlNSCEbt3GW4Vfojff/l8kJtr5V7rUAvCsqlwpr3nRhOHjq6Kj0XKzTGx
xO8rRA/1tQAwe8ioAd7Yq73x1+Pr0DKHYcSL0rb9vRb6Kzma8/25eVMCe8X/sXRmTapy2Rb9RUaI
gOir9EgjYv9i2KSoqKAgCL++xj5fRUXdqLinyzRh77XmmmtMYNRruocRH2Ys/fGIyGxy0ED2Bb2P
kR8irez+Y13/d5BRaedH8ZD8sZ9XA69NYctiZP6JLku5mRkNFX0TF2kVZmARVuPVJxTxGbczYe6E
cl3a88AlOGrKv1UhzJGWwGoihGscU1EIiSDBIe3s8SXyBVR/6alJBmBAj/KP8q2P3efl9JYYM9cl
EasAP9lguqCzA7TiJwpAgA5xgE7OPc/MmHp9T79LFE28P4msryucVYU0l3JzJTG9muezIYOmTqcC
GGy7uLfcnxWMPFLMLgqx2L3tL1APw83vQsUJcGQHrmZKeUep7X8X9VzMGGXyIYht5eNRKDcCAmIX
ZIgQKIlKGaTnYvVc0Jryk/nNqb2piUdgzHNCIa5Umdc/bQu469JjN0Pn9uJERIUczMf/+rwPT8Su
vihH3j5uBc78JqaZ4J9P1y3KBiu5GK3Y0P7XpeTHPZH1QpwCMMybyp3Ay9Ql1ZbzE9GNVVvlCAxd
0ll+xEzM2d4wzqaM+dhZRCHCAUAtJhKeb9t28QHncso3CANmudAao7ZZfTyCeeTHEn/Pz223Uk41
ny2VUnWgb9lv0jOvx+iU1UikpMVF5SkVQI/PSroQxxtTxu1LoxDJhtBKo9S/rp6uRmxASaCaiPMY
8d6uNfSxc0k4ENjdEDvHZ/k8FwdRmdVChmDi0tuhAbxnV03/noHE+N1BIKiJnmJz6L0gTgZW/nKE
r06e9oPvnLSxuH/gk0FrfvNta0J2G/LhwA24zbAAIrhpYKGu1vukRI0xTMbEm0urd8RVQ53tv479
7fvUY/OJBHK/gIHfPzUnug6f+fCGBkyaQ0NK/+QdzzH+ssz/rDtb1hnqCAjY51J7tddGtUbn1Yav
6LNGpx6zk4cNxsNR5RbTUfQ1hqTwvCA59E84pv66l3NfE//LEEFPYx6b63rIrRQUduXxP3jHaRFf
F1FDM2D1vSWcbcIuft6A7WUClFgzTm0yOqz7sZvzu8eCAnpfSajRaEQtDxlPdQPo9gvdqvMg9ZI0
0CfZVdJppEjW87AiwiNLY8Uo3VFE+MMKTFuELQ55Yuxgc8C5iydyUjjjIGdjTWR+7QPSSHzCAvA7
FjbIf0J3WBXynmABuASDAfGyJbTeFxmUTz9b5DRMKTB7gpB3uYOLF5QWQC27Z5g6KEFYU8NQEbGh
uCsVPEr5IVtRlVI1oO+B8/yaNI18GTtYf0m6gooZpMkY8eMNbJiR9FedUKE0mPaA/rE+MGF/gVeG
vUNuXA4gTk8XzekCDmfGbGPe39znLa4olJkuSS+4pvig7BXDB269XMwKeA+xXNBtYf/g+fhSe54p
TjgquUrfxOAVMbV5KpaQMWreULl3z1NBbz8GrKLuMAJCNnxG3QFZhXuGUwUxEPPSb8dhz8kpgVBh
jo5ST3IvDfCFYeFyzUw4BKdBzzwQGG5+Qlj7gLsyGOE6aSY34ZJ70OH9G20hBQxdkiVhWKI4rInR
m7KWyP6FZu8xs7LLwXL5YM0BAF7ZeHjKms/bY7oeML1IHkvRK+DjBTrBIID6FuADIJWnCF6d4b9Z
SrEgfRSrgd+6nHcRGYVrCq/l2JHoNEjL4WHa79KQ44e/inPnQ8BK4/f9VC83cLa934qgJTK4HsRD
lSwwFaBKxoCPG9I3SGk/pNNqoSWcBP0dhx59KUXve832XnJdoMsznBgu2UjlmuZEndDTFrsBVfSU
l9b/LPN1jyLVaeIhrHR+029b/eubKH0+f4h1ypqOKUR6aFwNrvIec91+ficBCxHXhuHEhmZNRN8I
j1tL5NwwROPrAqisAJX7QppiG43Ny1B2+efvTuYX6xrTd5+XD9MaRto+pL6HCZdsNw7Jq3T66ztW
GLZpnAZzahaRg7NLjYQMlPh+uQU1K+TDxS34zTNCbZBW4R094p7F4rzzhmEIft9LnT0vZAUVgf8d
Dea07RQ9Epvsr7i/fnnPiJS11Z1iYzj92TUBFgMSznhFzTcowpowoNzJo9ZO52A6zpCl3FeAIR07
OtZytovlKAXTIZ2uZuliCCLjMhdfrovd2CUDD0BQs2bxn+BXmlnSCaAyWX3yO3BZxcTikov1WtKH
XZcqJAy2u+zmKCBMY+YCv1NmPRelC7XUhd3svdf3gHw9cO3UNQThjZ1kbNd2RibcMBDL0yqvPvkt
djuJU+PcTJzv5CywZvdAcwUJlXcRZ0btP4lyYk6761zW7Algv4WvhRZJ5ErRvYmQbocTon9pWRoY
J7y64k8MV+xMowcktc9MVvj2Vl3UHsX8+e+17O9+MyI8T+9D6gx2nw0LyiWtCCum9Fq1yRyL8kgG
jtgJ0YR3hEf0x9NJHXYab1g3f8JkxRlFBa6y40lXuSZ56Yhwh3hFqcasDmnwTCvKdVv8dM4QuD3s
21YqAwUeTGSUJ+mjKNKSzhP9++m4etjBog8YiU7s9cOmY4K86/5um+GU92vBsTGKPpd7CLu1XLDF
69yPBK0B0ZLmnacQQj/eKbPrWvOYGZQbtF+gDu0x3eZ4GvczeH8RBd9D1SUqI+mSUvhGLHLw3/5s
YBAyRMIeKglGLto59u0X+Ylo2PMNGegaUiFQjm628A4c9n45oRuuP02fVZN1R3bKQDj2oEpVJgDT
2WiuRpVPfCEbaDgOIbzj/Ywq/U3kHdlVxgi2FOzKKHPvHFINZJVlw3Mmh68pQ3z2zohNmxITlFpf
60qWHrNGLrqvpVgMGDhksghvtWk3BgAiUPDPhLPAkt30KAPPEjFO7VHd1tsr/8iDN4ZLipyr3oJl
UF+ZitVDgqX8u9PHIZ7BRBLX4EcfWfKMU4xzBCKtpQYY6e8rNUbYD8TLIUJ/7n6X8NLgkMJyRyW5
eYRFuCcrFD+6fYtEGW1/UdsVYLocGcq8NwWZTq98ojlOj4OQghuaJ2EL7jggMNWQZv+ntEODJTCI
CB3WCFT25q/TIhTH5mOZrQdzgSksyNoSmyWqAWqXkpjrrZyiSPJhQ1KZ4sMjtxZrKmF9igcwcn5f
sEphYD3ibPjCqoR7yD7vPSBUwClXlVWuqXtnozANb/OBna37DueRLQiDDBnN0YmtUp9QwZVK5k/N
bl+2UklMVBNKNSQVuPGfzUA4uiSEZVIXiGKN2bbjw/j6vJg8AThrPXAIotrL1tUmJ4mk76RktyOb
p44aPS/1hgpWPTV24SOrvDajJecFuZNYEeM3Ih5y7oVxNu9xivGf9ZsDNzw+iAMXw4+CyFej2zE7
8kNBQ4uQA5pld6R3pvqj8kLxuh4p+NsZnr2/91JdF1E6Hy7TFQxTxo5UFvwL1z+V13sxpr0hqWNK
NiSF7ElEtpM7ABjnvasW5DxA5fD60zZ5xdr2PeUCnDVroY3MCQlGqIV/rIEETI8IrBuEMraDl8RW
bcnkOaKqWAVpBPKlxzNDzB4fCBHa/jWubbQnbrNZdYIEij8Qbz+ryDs+FcSH8alOtKPs40bCGkmB
ggmNmxbXaXqgQGAeeERSosARtQkthc3wBR4TQjc9xj0zVHyRmP3p2I7XOZOu6lBc4IHnGxDUyx6l
Km64FcJQz+MLuhIqhpSbG8TcLaVzehzOq4B4n12bXInHIDsUvGZ7HEy2oG38ygM418AaY22G+DKo
XAeuW8seufvzxxGkWsUXBGN1i8sJADw/d1ShCRuOVJPfo8z/W2JnI5+9usn1ZfR98ufi58dGkveG
xhgGnJAHzRfYSUJWdzK6gzkQGV06TchrdfN9fOh6OpM8OUQH6OwWufq3rIPWbweGSV/WPqzcr1gG
Yuwsmxm6jp8hlBTCb8KfoJpSMG2KxBKNiR3rZfbN3julMZpAkAv6yX6gj3eMYjsKoqF1Z3t7P5e3
lIvkP+xSC2N6vkaWvxEMyOYDliQxaUB3L4+lMMnW/zCCD15GgBUMZg4dFNqPLx7shzvwGCiabXz3
MatO3g765jDsTRtwwFhAYs5OpsDJfqnE71V5UdBKCO3w997HHQJEyaccLbA0/n0c7DT0CIv4EpNX
znJceV34Lt1nTSJ0qo84JnHgEdSYCIocqGTJZJmJ7B52blSOR9QEzvFyiwDvMS0Eznw3e+5XhCMv
61PLcDz6+ZWbhRW+AR67f7QE7zqryboE6jXXFv05vl7KA5Vdt7urXEj0mGpYTxGMGPWT14CkPuBJ
Zjcimxf7yYcb332abagy0FOT8ytGcyKG649sHs4VuquEq8Kg2yzpkvq+dBlteu9Z+JmTU40YIEDX
Y4c3OFZoFFphHQDuwXZcQdxnayJPaYQrFiwpUbVALNzUcwm3GrA6HCbsfbNWNaQxAQ8HRmpvkkOH
6nx6Pk0lzsLsQFuOA7XRY/RcQQVd7vkcRBmB0J9IycNn6ZatlYzjE76KjRDa6M8jq1DRmPVKIDQM
tIDY0gIVBgVP8gFUd+ULZjTuops9XCXuvhMcsJiBCTWRjeeaPxafR1R2PEhXJBkaIyC6YhEg9Vkf
vxxe3DSvg4j3g9vCIsV+J05CnbUzh2a8PkgEIrw8qopbsp8zOKBxqbY57jrQbmADWty2+8PUKD3h
yDK72f4PS0+6lhetzaFlmBVrWWxHk6vH0vq8guMMRtm+Xlk1XL0oS+6ktvV8IsZ4mWBDQwjmvDwz
235tsN3P0FeBu4Pjbyf9WLGZ6XWnFA+6/mDthF8kg27ONS3cQgUkYAK1747CItYAmxqYSUggxpu4
A96UdM3EMdiOg5sreT0Pnqmt/rFY5vxrxrjL6aFugAyZIr6YSxOAsgP/xNf8Xld0OIdHSs5fn+YS
LiPx7s+F7IGmSTKfhSo+LlY9lo9/kUR8bXcDGxNZLZWOOYQX77OhcaQ2DiuA5ok0Rr9xC1b2AJ52
7OiAiDQxJbE5serYlsWMB5kmLBa9E9Y7kpmhtWLZ4k95gmEBB+zHfzWjHz/8H/vP5Dg39JiMi3oJ
GfYqCxLlgXfqC2mDP8y9ddBUM00nj9ltftuHMqwnqLLRc0XFYVV+bVTsVlDQi58bXCo+1m5L2Y09
nYkWThovn7PHofp9PHCZmbMMoixzvWIPiS+8H0CqmafYZomtLMgyTB2oGiwvx/LxawMjMT4UnNEO
5ADTGtUFOKsL0Ti8dPphuMaZhoQHDYIJPm/vdm/yylLq0K1pzeTNfIdDFZrYUAdMxeVTLJETvAHG
IrzrHFVwd4bzf8ObNKmo/pEHfnwfZW6svhy9ZCrPlJ1ISHqxvriVZ0x3XG7SlYASfyfjLRo+f8s1
+EUytcM/XZKMhn+AO8YJ/hPaUb3h8ux7KGpyNBILPjifFzJswexPoz4rzCH09NSuHBBeTL9s9rsI
Q7oa45MIU2YTgY8QmhdZsGHntyadJ4q+JRu4EHjzJbghLO2W9AqvGfYwiS1vpucCBsPGMm2p/yC2
KD+Klen9/BYJUMiHOwIeOQ4njeQ0IoEuBR4Xr6LTZS7PcZlCh71OFYLMMzDbWCMACNHkoTmiwjbO
89gP938KGWbSBjgOo2IdnJJJhJ4h+yM8wT74cJuIcXazWDN6Ar6AgmFw5JJPmrF1Tlp5+HPfNtRZ
wFkaw2K78xl4OOOQDb8lruZmJmxG1m8FnNYp1iMuxdyiV+qYMDA4iMkItVhFLg/fg1gj9l4+nwum
ZG4B7qcx6xgaQx9GJe5bM9hMHniMhMqwH3wWT3CG7E0SYpwfeItoFrwxpOvMGTBt5mvAHpvbKiDD
iirNKeNWMKlv8RtqwW36guvSm6tz1WQBlTGY2wdFn7FKM33/DWekPk6A8k1+eo6/HCxz8FlnQDrX
EM7tPVq/n8p6yik42581BmzaBOqsm9F7/6Z5kC9Hs/JuIJj81i++PZbBX7gl+bufuytCPAOiI60a
1lNqVnvg0knJO5n4ycd8gDMMizJdNGbsSpePmjM41Ir+2GJTYdWEZGb1zLiCLBcgX8Xid679HeVj
KE1YPdMpqRtiMn/8XcNISVomHR67nlzPBFs+jukfyCFZGMvJnGTgjW8DLQK7N55vPMEK6DcEMGrA
oU0piou48jlNBABsEA5sLenvZCLrVKj4d9biH0YJUkeyUPlhkvwM/Hu72w5X83M3ZJ795Zevpy/Z
iPcIgAJsFVQ+IEzGe1eT7Z2FA0+1DCUm6X6rWalD7Qsf+iaqAM6/0yCu4IExEwWfwsq49zA4VZpy
cuVzrFjdZwxpS3MtxEbSm+OtfiX3BBvJm1kT7v8EkJBYVfuhibKbyOQYxHPly/7NeSy0U3MY2aV4
/1KzwKMwZV8XKCypozNm0nAEZasMAYxi3fy5HMc8dhhBkgDmBpQbl7ezQg2lUuWKexoZr4USwLBj
JBxVVhchDnRRbyrT9jwCYCDUMdm8/BMkhK9Zk0nURbe1EA7dZ/QyiQmHGcONZxAWuBrFP/zyIz4H
VgWpqVI4PX24pl9wMS8C3wjsY0lgxunA4HYPE6G9sIAzI6haAeaYUh0CQEzDu/85UQDIC25QjZYe
WQ0KJjw/flDMRlUwGBQh6PO1UxOhemzEuD7P9QcLTjVSIQB3cFhbtPVnkAbsEdu2PL3trmxT/jxl
Npw1M+wSFLMsPzfW0PhjCRdAGiFBJK9ekwwcAbsuoepIhL1nf+zYDLejxcthODdI3oTXf13yMZj5
UHbIJMX+/sn5C5jB03wJRUzAvrEzQfeNsUTTOyuCGs8E5rManggUuOnlDHWXPPHu8HafLqYM9pA5
l8pwD2E3unlXdsELs24nZMAGmNMmzPZh1Lbh/kuLSsUoHNuO6uceRBDxpBMho1BAPc4tU49QrFr9
26ySWWYmAJm9Z4j3d6OFH12v0/iTfCKOU8pDvG2TDy7C1JzS66WY/SuLa5CDfwSBjmkyN/Aq4zJE
K7fGkFvAs18wOtAlI0pQIAie7e0gb6BamOwM3Ux1qlpcCmUHD4RMC+ulmhIX/Ylj8eM+D9nhd8Li
k9qEahriMsAiyDwQLgDsIOfGgHzHNcCuIXfDa9msB5Cxtwggop7nonMVtPHr5KAwYLxP67kIt3vE
jPhpnkp0C8ypOfUlCYNYKv/4YlfDtz7odOGtx+rcM5C5RPe71Gqr6OkamJppupOd/rL/d4OsTP9/
A15lDMukasyRar97OjEgZFYwPN/ghQ8HHMOa3mU65zFbJdIUwu13uXdVJjkRdQTWnbHzbI0quYGx
2/E+j0fW19acPcOoGTcDRwZBTId++DEUGxcvSBc+uKfXDzCO66QcfgF1vp03YgEK3xaFgWHVjltk
QKtFm4f3dclno9MzXNpECkoxdXqWBr7Pckb3PMkY8OKBPXQdPFMyLlv3i3voZbL3Dv8KJw5i78tr
CweXp2LhCUNWWgHJ5xuLUKWFidTsVtl2DONipl0Kr1qSTB+rjJ0WzJS2JUSs2dPlYFZxNzO9HdMa
Ml70Z7/jZw3nGo2s8vrnWizaZy6dN4NBaouSHBNeF38IPn/D/PPtd+RE8325hVN7Mqqaxz+AIC+C
WxH9CDOzEPizs+y1GykeJO2shmjjv/DPmiPjN32y5sX1jLmD6XHq5idkRcQ69FUUPDaJ2ll7znzC
6gRzHN4rdB88edwCfNBIQw7LyS4HqbqBs4zR96mziLkmxyRMWQwnPmYzHgDnZPNZ+G6F5CcBhzWU
Telqfz9T2ZB+07BtwFvKNjclXjvdD8DJUsp7VC0wobLo7lDlGYjn7KZ/Vo+V0PDgn0OFQo/BByeZ
bJT+WzwVwEJi2hFicQQJhZoQ2PGMCHduWpRVjLSbyir8IHPYhTfGbB3GUP4pqWfNpbNqH7bwmJfv
6YwOH/cG3Bl6C4c0c+2WYQanVUeutAU9zh5jkzlixUWcfTUOM09eQYanV+9pLJuz+lftOtnq0J7Z
maLKSe4m8+zs1BMWYbTadnru28/Ly30tykNHpa8P4jbGnEfW0Pz6h/OUtzRAfqLe52ND+uJ7GYbA
wZet8WHakc/YKrRZe2YjhCtJSwjatLuEqb/9MLGqY3a26BL1aWXh8cCSRg/LGh2lKhAS1JGICRiB
StRgiEiGxJI8E9xbxFvLy/qAsEuwA74UtlF5UDbXBSvX+j58rpEtqRqN7ISCAybg7ZekFxE58o46
k3P5hsmu91dMhy8ARd1xZGBNwT2uER00mhRLBCMkUjy+JMS7mFoUDB6tGP9zdElYqJfYzJx2WsAg
oN+6WY+//Jgw52otBsA+iqbHGGwkCQAIK3A4qvEULLU/iU1HZjZeji8AjdD599V5DJdxEAB5p99F
hX6CbLLrkCEaneYaPLP1XkAqYT6EJwjKSW5BtQaGXd90+UBDb/Yx/V9k8OjA6xlZie1vFnPp5pmQ
52/eBllvLda4hJrOOAoGO1h0FnEpWhOAqXpzLHDh8VC8ljj89gr544r/Guva06hWA8VUY6F1i48/
p28lopl5LmBsdLqgd7mdubWWQ37xYfLcibRxNttKBHHVwOkzDElxae0Pi1PS6eH3hR2PvB15+51C
C9ImCk5AeF0O8WDxx6sQr/sWHlFYm9AsXNbaLU4xERUH5Q2wOnsRMNY51pTjP8yMR2MOHrE9CncP
nE+MhT0So/qs5f9ilVF0GSE0LxCXqeiJmjGws5CdjPzGMTGw+NempQjq2gNT6Bs9HNdHTDKLhpvc
qv4IpWAx/AHjCHAcPT8+vBsjC8BMa56KkAY64CUGa84mNIY5tEYcRqStO13QCjSjD4OZaC3tIMQ/
wVjCrMXhwaNB8v0ffWQFcJ45GtAaELcgqncVrx3+I7r4j1H7yA0wnPHQ9aa/WTnF+j7gqGDtDK/z
n1j9R9QcuzjmHKgTMEgBCc3II9BzR/xpum+b4S8ZJoKy2fM/SNNR43VG4Q9aCjPAw5A58vjnDMm9
kByZ9+luXU8PQCfnetZfIkMvOndcQDLv62fy72CCx+Va0MTxzDps4VCJ31liawMt0zOvyICzatMx
Hcvzr2AB/ciNW5LeTIf4cgf8pFjGgxfx4eZMmc+xs7+8b8i0xWbpDlZDHYdAxFK6tKMogQzyhmr4
mBwhkn3M60boaOlH3O01g5P4vXwHbBgjheCtZx8I/ay0cWvaDZu/UeePrf3qvkVKoIhc5guUISoI
fpY9grnE5gmIPEvkEODvyxfFJGSiTZ1DxQpEi1SAPs8Y37FmAPi0WfddjGB2GVgTmX8P9erv46Gj
UvaCcvA4eX74d3Bh10LTDfp+Vhr1CoWZxoxe4moXBp3KXWfigukYWekdyUtcHKxoXHFClkeew6eO
cStAfkEpaKYjnMZVKP+V0cAHgbTLo9dSmyUAcAOcjMY418UaQZYwNsPdiKFbIjY3eHifgILiR9mI
Ml/y46BkofthIj+j7TaGAbOCpUatXmCVRF9czj4wcKSwErx1o7PXfaN+GXvoOkzA+POjafebIJtj
2aecSLYfZLf39g0LhA9A87qDPDaH6yf+AeH6VHnBpiLCebTm+uE5bXpooYzd/fqNBaKUbBKDbWTe
G1ywO3A/UqK2jNsnmCiSvvCyCnDlB0jGgBtNQfHBpa5fGcNhwQ9qE/mJzHRh13ivUWBK58vjpFn8
wP6dNyOd9Jl9CFeRUeRsGLI6s8omZ2WKzYvotxDPZgJnPBn7AAXEO8xXyGk8LEGdY9ZlkweHcSJv
hfOY5gTwtccagXmL2K3gXGyOT/yGvEMzwVgBG9AiAI/1ZpXj5Dkx4qBZIgVB8P1us9vIfbPHa2KA
qvTzz+KxmgyYade4Vd5r6BPb9MgITHr6Lb30eFJs6s3DZdPSAcKJ18cQSQWp2TksL6eTfviCPNxF
w+Vrg7kzN2OQWs67Q0zVFs8jghBjMaD/TUHtxT6ZUfTolaYSrFmu3N/mzegI9gtzk2LGlj6z+q3E
C4AQzhDCuwdUnhG/J7+UjFXwZbAxt6195DXOTxNNiqpkZBa2SCm7VDEnJa9yRt0zOt42v4AlZrck
Z6a0NPTw+Of1N6MIfMed+kcyn5BcOfgSJtjYq8htuQf7D6lID3No7TefFRomjvQPx+ZVZL5gmL4d
+3ONTBe+6MOAMQbRWZPtby6SBTD1iskxSydbhc0QliB7wmT8PN6Od1bRNbZJp63q8QsETl+tFH0m
GSNo0L1hruIKJLpJQv1lEa4CrKAZ7QXSo/c26WjJ5CiB4n3Nl59f7jg/hMlG0Hdk8IA9XQZ5DCU4
/trfOegSeh8KY6JDFBQ8nNZEcahnTthRSKXplCaQN/fLq2TTXjkNJw+hen8v+xdUIqygh9OmRsYL
5UUpouu6M+2BNwB1DhXQwbfL8sOshqNG9hKOhefxI472ga1GnfUF8cF7YYoZ1Z88Q2FBe0xRIM8f
wLFMfanMgizEsyvEaW4obx9yfQosiQC2iWqU+SjfMVkcHEUZrvQgvgbSDCvoAeI5sYjl2mNbTseT
SfF6DdKR9ZyKc6Ndo3SmierChPPrvSd9HK2Cyac/NUNWzPYzqbFkWu8DDw5bjU8Vli9fBwC+58tk
ZPc+yCe8CsSJQUDh9VUtlAkgeoX/5SeFtvgU7CKqJSbiWDQy757s2fHAKmm8ovFaUSb5rgluU9ZW
r3waAtScmShO7hhJQDZYmoUxY4vgFDx9Zp+5+bGbgLBEJLq7g91tjXnkjllrZEtG51TrPMBJNpOu
E0QxPhIBR2T3tuAUP8NRwNhno3Ai7FrVDMkqRGIYeaovOfiN0h1TbL9bgCmkK+a6BfpnPBZ3RJyK
0YIU9ZJyojk/RqzdogKfzk+Ny0gyUHuYCjKNxSTnfeERUAwkv7UAO1LXQi182o91SZli58seet2c
3yoAhEDDTMxwBFSx1EcoULMdY+IXyIleJBl7odgwA0VIZYFOZzDK/JuegqVjZFMRLz7wOkptj4nq
P+Cj/jzVlCz8Z4dmzXO/t7/h167JYultqAxFusqAeEO9ZtKGXmPTdYYZaQx7V2gTA2SCMm52igls
kbUm9DEMKdQWjNUt2OOk1+SCManzugABgsQNWm7k3i1VgNDSgMXNCQkaDoCE+dDlmAOA9IGMJENa
1qLa7yX7mC9VDO5VEI13i6YlBpbqi4y/3+K1fVjYGZlDAFlCAaOvFxAqBHkIYqze1kLg1SzNGvEM
5A4XBWN1v6X6h256ixdEtj71HUrUTHasGr/k+hkXnC0Ghcd4UxMPSTkz5G837oDAWI4uXPSTK+FJ
C2W1B4oygP2We6z/+kPJ7kW/Te9njWKccuSycP6zkUv+EQbPK+dDC0ir4f8yGRkKU8KWPUWzcO9u
thKf1dO5sSEFDRz/ic2Or2iMgHEOSMgxhSWW5IPSEbEKPYHkIpQKufNqUG0QayDyX8P9HMMMaCKe
Ym3znDeI4iLUsbRBk7CH/Fqop/KCTG6gXVy33GURcm8WdCDXK5dHds8TNE4U7xmyosyJ9j5QdfEP
fVdcGNm8xyMxohxlycNhAGsilK+vAducYtyJAZA20Mw22G1wqYspIsx/9oaaBIQj4w9MZPJ5r7+o
mZZ4pRFa2J3KrRKVQtwM3C0Wow7uHOrl1nnZwxAjic4mK60OPaL78/liKp8F6V4pVFEoim5zqBbN
25IW6GKdiwy67qbqtE642iQcC635cQvoHSh5GlQMHqHXrA2QgoqojgSTmnHz6ufSWm960Ob5iSGu
JNiacBl8rOe6N0XdRcN8QEzl/KKWZhLqFCytfHWgvoikqOzOS5rwH187ib6TcyhsQgBiUJX6nD4h
DNgx3GOUNiZmAndK3gZengDdSHH7yZeCphOb7kglhdNGtLt7ULw3JA6OFlTqtfKnsKFDnCV4qE1t
dAav5JJXX/Ufs/FGoaz19ylSNBRVssfdwu+jW9Cm/zYZs2B0DkKlo+LUMkEgb8muxrwaH7+F+PqM
1WM9lefltkaECRVmAZxHxluAFFlbw79fcW8jIj/Nt3t1NFuNv8LOTELs1ShYHuPWuPQ0fc+3H+8X
r+MtAJs+5Wt7VSwx6O+h0Y2E8K0y3cZEQhXnKczq8Kc858Mf8VEtUJk9BF9UNa5S1ddgLHABSEYT
jDG47ONsrnJWXUTGEfNmi/7+wWwq4WOuUGRGOnotvoEcJYQkSYMGlht2GJKoxYtIa4OZh6Ni1hxE
EQUNI94HwoHCm4UfAFqhHJFqf9jbzZxqXP9gceKx4dasKHS8UcmaPdFxOTiB7DiCTuEVhopP6fB+
GKO3RRXR/azswmCNlGg67a8+jJm3o6vmzFnHfPBakjFFA/XmflI7XzGSrFPm6QxRs8NjIb57mfuC
IJP5Fe1G3QD8zmh40LLdlphqegpoEGryNlfpEeEIjr8HHd3nm1WtUtN7R3huvKfZQYu0hFNSjgaB
CEcR07ESn+FweSMUgWViLMlrlRxkVK6XGERT0vQv+ViHksSaoc7vBijwtIeaPgoqX2iTDODnBfdz
duGqlPly+mbJk11FDFFtbX49Ds5XI2j161j4wu54vIbT9FRGV8GKa45EUuO3ZQVnSyrUE/cmF1Gf
oMk7TUHPkLeZkbFGgb/ZWA2XJCHPviypoA/xsjNxn8pbXE1LbGbYR3bZCavu3mAeeJ+IQb+8uDAc
s38eNpn/zBvhlZzoX/DF+55tqK2hRBYsdLMLgc0NzWaDuPR1Ff9d68gkrN+v2KEtn1a5wA/yHdsK
/cPlGbEtzcs/ju4DQ0vJVAHwRb6LYKYNVevHPj5b/dzOzTyndOmgYQwnVDY00izsMjlh8AGBAk2o
AZp49c8iwyX5BKJuyzH0PMw8ahI6ofGf4qB1w057gyEBYsAX2GN4ZbMiOuAziEmUthHQWIjRsAsE
Nzys7C07RWZWAVnacIUAlCSPsHSzHxLQgG5lNEETQLhpp9igXOyO1DOc3aY8V4yvJbh5H2+/xsh3
wcOOWQBZ1h97HcczQVTsBVjsb1+9DomBjhBvK/9I7vctxYdGy3huGEk46T8Oj5ieb9WLzDrP2wUX
7OYYFduEphrZmfNnCVWEepPbiiTaSU2yZpqwlIU++8axcnVYVSDgEhRxSxFjaUSzNgn62Q3Jr8R+
jjXYwCz9snHV+DUPVbMuliQfC6aw4w2sPs7g8QXB7MCqDxL2cwEQ0G1OtFjhx1NYVzvKfwSoExb7
j+E3YcsguNKysuoiZgb94+tfmAjvUvCzc5LqFQsKg/i3yE7jKrqz1jteVQygu+FEY+N9BhEiZoVM
5F/vD5hkW7vGc0iTUWQW/P01m1oBU20adljCfZ5SxEyzmLNjzXNP7+OhxnlsLMmX/oYjlAgxdvpJ
r+u5WSQFzT8P8/nGABVgI73sgJiyK11SCtSZZx8TCDr4PlESzf7gFiHmiCjW7NCQLkNaq8Nv09HH
YEdqZ2o+EYDp5harRVzsRoH0i0UhwNVpE4qqVyd6AlwqvUvDQ9FYWLY3QDGm39lPct9u7qtMdPfI
om9LzZCpvk52/B7LI3c7vqeAMTdngICQjlBbQVF7DS0uGV4utxC88V3jYQ2z8lgcrbVFM4tzhMmi
IJ2K4FgC7iEhX01MwRhAxDGkxGM0EZ7zO3+hTEA6fr0r/q3Cy/hO0ccrA6wMTn+RCHPlhG/Nxyyd
/rgCOHbsEQKPe3O+tgQo9sPwOemOd4MajcGLtGYE8yA96umQueSoR2QgPjcJqvnVukN4JyGarx2b
vS/Kxp+jhaNZbhf/An9/xmdbR53b22iOxNzfbVcao65yXmyrxRXgEPruLnXY7+TkZbe52DxXxLc5
8CPt7wVDud7dVhlkG+zaQohjXwRNviZA8bVEwCF7oTtX1u4ekQVrZFPiSwSb6AZ36e7LZ1Y1RRat
zWJVdPcl93Yc7EhVTr4rJVa8z+Jh7Gf4BAZM0P4eN6t2XlOAWoPZR1TUCHHyulnePGb3H2LDMhMg
nmKwIaGPw6eYMr+ihmqV9vEjtgg+FhNXNAV2KfRqerXovfi2S2bNowBP3YkdcNDr2bRyJcoGaos3
7h1hemJg/MPufN3RCY65w17o5/9yRJB9cQUWmMDEDzc3sYtbKA10BHN+5JLF8OJVmR+URNaBCXSi
JrHYYeyS9xQuvEGbKOi5F24JFw/H7Wv9oKWvh1nM0ujeZDCskmM+A4Xh8JA3R66bsfuxMRoSmUei
OK+QLSMwEyIyZTiTjxhP3JCVvswZ+2za4DnEGsBIwvpZ7QUbH3aN2v/gRwtwobDjCUWjmai10+A/
X9fB0IEx7uYc5CBE0alZGblfnV+uD50iZKXPQSwa0Tp7DyYv/BFB8Sh2Knt/vwubQnyeDPJj5DsL
6ifCPZcK0OE/dBrkElYyJw/nZV49TnqmVMhZufVA0iHMlEFrjHGN2MWBN0KZ4XkazzjoOR9HnYHh
lOiCMip2SCFf8SkM5qikgRaRZIfsIDzNJAXFg4AZKhcb31PpNMcXB0+Dawm86SczW/F1p9brrwve
EROPisz6njDcS/waYpyS6fspkxusqftwgNDe49/tEToyCDs+hj96djH2CG9Wi2WapBakhLHxBQ3C
/APVD3Wv9GKcD2Txyvh6iXwgfeftcMuypCv8PypxNSPzSgbgYE5OLfK1eM1ZOIYUgFNP4s/qt8N9
0YtgInnyTJ7cF9i69vYRyL2F/we0BBGgTYu3jlppDEyy9hviwHdjblYmAmH/DzYj8/P6fySd17aq
2LaGn8jWFBDkVnI0xxuaaYJiBCU9fX1j1cXZ7ezaVbXmVBij9z+eQWFQSBC61BnlvH93ZDStPGxc
mHNkGs0DNZqe+GCSyT4DpL6ywPbXjQBsSS1aq4yjMFbi41SinLi027QIt6UlYVF5X8rNiAZUcAU+
/MeRcB7aDcSpIoFJRXeOm8SBaCTNEKcwcoYpC7vEITmgdEadqzpCv9p9GsmmNZ9rYCsMbEIoqU1k
DCv/5ityzJ77Z2FU6nhk87UT4BAhqSLCHjEoi6Aonlb4JZD3qIviDwNiXnhEVvxJzMwf6ko8/i5l
0tpCIvSFSe1FeKuufLdP7ne2IzRg7BLoAekPFxTbDY0CcJI9pBoMiZM3FCjYm2MZSasJS+03CO/I
M3hsdFTpN2wnHN+igtcAt6WiSYYL0cM34ieWR9HfxxkzPrfOaP/4a07Ukk+zUCNBcv1DvbpHAdC7
7zCxw1VASSyv8x4jm4j1HHDCbbIFpmNz5ChDyGc+XEH8YFV2cZiObOWI8SZ4uc8TIuE3CThAxlFJ
3e6bbQi0LwS5Z2PjaQTvf14kF/YiQlU7x/TBv5wtkz46o96IqnmiGlcJmyd7xAtXQvWGcylhUsPs
fF8mEdsTeppZ+3effmHCHb21ke6SecFDh+DgD2wAYAgG748940uJ7LrFoY0NvNf3QICH3E0ifY4Q
oe6QgroyNq1/TCH6msnHe9cmrHWNQUWgoJCgzGCoXRX2IX2cwrsjgTk9CeRm9ll3M2j4K5JFttLw
fTfz1BqiF2f5R6TK8BiizEMmXEK405xEqcqqmvcc2ZcNC0teFz2hT0h5A6+XgWbvlvjDeCIGPo8M
NtYfNARiuvjN7casQdQ0gtTiUBzasF8ioDdVwYyJMhzmIuNHXi/PCod9AyzAAyFK5Gs6/dB3jDiD
/Wb/sYHztj+vgWDj6kAbLjG9oOoAEH0g0Lh8Jr+vgfEbr3NdWPhGblENe4wa4YzLhq4YuPUkGFyq
VbYfxTcfb7UsyhTZ2Z1099ip5YyZ7d0QnGfpf2JV4JsPbnxyNiKIPfLX2uLslFwZgxcTKpnsluJK
yG65wGD1EKTjA5VMmQGkNvsnKiV4OMgfcXrLV2IUHHjObQ85t/gtpMpIT8PLYzfsjEy1ezAOIjer
S+0uko5tZ3JHwaH60DMPU+OYvvLaNcJQTn16cYH3w4QH0dFAdTmY9fi+CAvaPCZ93eYvYz5bEpNj
ptshkWZ2xd4MyLhmHk1LVxs4Lb3vroLyPvMLv+foyD+4Xe4+HPmK9Rd2U1r0T+wETNIcij4E1IBD
FsIfQBxxu59s+xkyYPD2gUH+4Px96W5MpPGJYwJiI07Dn6k7Pb+Y3+cJcVgD/gnZRxI51+bJOduQ
H6NMSMw6NA4JZgy+zfrVi0ppjD7Ea+YfrjraPua91QuYpYWzGTL1mQ0t2dxmy2zDTEVVkmpKiP3+
Drsr4BlrC96aUG5NZSoNjXpoDDVbXXYzbQ9Hz3KzvHOV4ys5DxFHaVF9IkHgXzRag6fBlh1UIH17
6HCY4SD+HNnC8iPR5aKFow64HwXTAEs6lVyFp8BOlyOc3n2yvzAhmPeIC+m9YnD2R9b1mG64OmgX
T7GUXkhuMTr+UZ5vvKWF0WdpOcI+/HhlWBd3Ty5PRNRzZU4YOQqTfAHXznhPwARZSSt0F/cVflvi
TT5XMoTaRYd2gQv+8tpVcPQ00uDaF5Fv8s1jaXtqpopzvEEyg8xE8CYIpd4wai7wPm47hdshKo/M
No/JnfLIB6EzQB1MIXE5sMgt9bHrvNb38PMG8WTVWLwseI9+zCL/cRucfExVi06Ff6Zj60ZBb2FC
VRzzTc+muVG4URLu9RsPlxAv87tqu6uNDdBnKLUeiPShzKF9V6TFpGed8FHj+RZmX6Q2V1MKSbxY
EYRGsMfycW7Wd7dv3mIgpQ5GkzSJG8fTAg/ulTwntt1y0neZKL4iMFNmWws/wefIDrB72LgXPCAm
QP+LdhPuUpeT2jkw60WQ/DlEMz9LVDkfXlccDERCcH5J+NI1q0+SwT1ANtSjLro3Lo7V5rYAiXaI
zDW0Q71g2NH5SEntNDYwc+ACF+0jEixTawqvereHQ7pVKIU5vOffA5AB/+oeOhWEH8l8sUnOQPYr
RDe+Sg7juZw/6Bsj3mMJWgpqipzNyZZ0eIB3Z+alNGukJwTRYd9QgoH1CjnBURUO961N6yz+lGat
bB+Ez9UCV9M51w1eLzrBmRIWvXW26WgPGv/b3HnkMyiUU647GibiLCC4hwkQklKMhv8i+b+stpzd
bdjsRcUg+4S8+FJCJ+EgBrjQFlecxm9mOZItIKrIbHtW1ndg1zLXIAaesQWbM5fjq/PdfI/P4xth
8c8bQ3w6N1thGOdsQ2cEKhaOJj3ny4G+ZjdkI+SiJOkii0EPyWbzylqgywDynC3HZD1AbTn9RSKL
nDB+zIQ8VQsNsoBgggaRP+H264eVmZJHMYhTR4Mgd/rUHXJZ3AIQnbFqpquRSeC9w6c5ri6NMzBO
ipeupOXvpE6+awQo8As/hyqnS+eQSumSD9Pwjcc1YAQ/SLvvloOlRpYq/lLqdKjH9X5Rd/ytvmea
Gn6NWcc3uP2csq6KSZ6NY6l6yG1JN3hVEEVUra2GgYYZYEN+jSUh0QqIj87gLEqYwM5l7vYHNmGj
5mf1i0pHKJxrJi73gcQU0fazM4mSkwjlO8JbVAh5N42bLV4RXYmG5uaa8Z4IHSuhY4mXzn48pKsW
iZ415C/g5fDQXyfv8Y0it4GQbAT3CdAyHzT9XISS8wEk5nXPj0jnPAMoNNFvVcNtH+iwthCwy/wu
djHNXUw3MtHlH5Tf5arzUFOj2wA5r5ZPAac/CV89sLbV+y68kRL1g1j7StZg09IjPQw/83IuB+ii
S1S5hce/kMmTZJZDue5NhgtKROcvn6o/kV+LZvpEcfTPPabB61DX5nCRw0fKCMI/wV2zBl5G181j
3kEA4Lvh+ocAgxHq/Qv6+5oqaQJYoRaEmmJ05aqs2XMH4rcL83nf53wjpxw2J8Buks8frhY8Fw9n
GA9iOWJq0pB8fdEaTUrUQNVf8ffa3v5q+3cWcFJ49ZADQ9DF300VNG4dJaZGOcG4Qj8/wMUW8Rjw
/RPRJnlOMyu3Qu7LMMrjNFoO4uG+3oJoMdsguydFmz8oO5YymrKHhyZSoUVL8RKTLdrIDUoi4ntA
JIrXnvXhrBBKRtEud/vTrBYEJ+5PG0oUQdMlj66TytRXxZ8WgeUhnKSJCQXxaHsThCzqYo+PBTE8
bVS9t8WcXBIcNWXCWTN5oknFefGzmpCqO94o3ShNaatO3la9q4xsLUxAH5IlyLo3NrrFs6ZZGnI0
AlXmGfdgIC7Zt6XP8Lo6Okjr68T96oyIOCVvFaT8WAQU04GaviwU6RFWY0Fr2ATU8K6TSMWznII9
voTJgrSOZIE3makPyND47Sq/8zuOyIXWiM4yVbV+lPbuRiG3e8KOEfQuRDIq3hfStDpqsRwPY81g
EDDol8IC8Q36XgEQOxktlPG8ZyCk/05SOrF1ngHZxhaK4Q4AICT4nianylVqWgvpP1C8B+8jaxHM
cGohHIfTJ5CPvrOKq0GFvDeVSepJ/Mmi1pl/jYnI2i/c62rCozCeX0PevhHzS0NayMfUgctGISr8
GZpvR58ry40w9wjhqJ0sOuqMJx8k3bqAYtXFkIKbzqgB2rCL2DyYX/6+hRpq8wKHGirH/pZbsj0l
HFmzdwBas6IxUTGVcxqS6bDun3ABiSacKx3rL7/7TnkXOEv49hSzsk7gNtZ98y0CRTbVZY6Z85wd
YTAy5i/NUFLz/TekPb2xitda3/OYPUnYcGjEUvCSqwvG9CnCJTJL0eNO0bjeD0QEHZq/BCQRSIJn
BPCQdXFOmg/5Fg31sdNvTEFXiAOPafvuXDfiCtB9pLEjUMSfR65qTOZtf8IoaKX7kdfuqgBPyrRy
k/OT8WmV+xouDDjxtWQBQLlDS3YYI7OYqIGQr+L8s6UT76KDCDF6W8o0vSDU1FOOXRpq43Kt+gT2
wfOPzMog9NPj0+Md7OYDvIKonLkzeE8Ur8CqjTMpX2XZePloxtki8d74bB/Lag2BalQc5yWllXfK
DWXmmqhqzTxxrwjjtorXi3sWC9x4hcl+lcju4GWTJtQp7Cgm1j10G9K+Ja6CIITHpsxsBpkUtfnT
BepENzEDEfJJtSpxWI6OTTw8fKb6EyPqY0ECHarF+wqBLaMF9C1KTbEl7NRY95pI9Mgy9ZXH3o7c
A5U8i1b08bIv6B5SDaY3lPRA7sbbZ1BzFfEl1fREIMbF4jkHriYuT15ywjq/4zO38jeyebCDV8Fe
wC/jl0jEVTAozGj8ElCLzGzvObIaIeLu7fv2i9Aqsghp3HosUWQK9VVnVTNiRdFz9ZY6/q52jm19
sMAafjdrzAUzdfUIUC6/EH7WLnPaYzJySSXuIvVITCejLKFSN2fIpcWJzKIn0tkGbCVPMgNgEtrw
w3gMuGGqjEc5SSRvsmvzRY+4SDNWF+/1A+Pix4NkRNWPYYnB30Xs9TkC3/HRk5SCI25SC/C5BJLd
47DHzzvN0QlYIEVPpMLAj8K2wzDlVTqkLxYiwAgZSxvCjALNxI85fnNDfpng0UNag7WQ2dWpN3yf
2HXM5s6JaeIudVOQfyDk/0vna++26nbDHQkyrrAnwAEx65o5W6iHpRO8gV87G2PLKk2WLBs5LtFs
NjpE9IsBOVPhdSk79yAljCUTkRnqkpU+sRsMjk5xzJBKxC9daOeDHgvSuNMIH7rCpTxt4s6uAuJh
thwOHObIH2DFXg3vL/NXj68rAkaTXRFcNav+mn00R/wgE7xU7dBMZ7xRBUgK09ayhxSFq+WcUQnH
njZPQ21fsZ9gwXVUPjB60+Nkor053VoiqEN8B8/50GG4dzlb+GPDdMd672gaZ1oMQ7fVZ8pE4wUG
mp5VViXCtvtbtjbNua/LLTdLRv/X1QPBuIYgqLxjAJMfmifFB409Zcri+wuhjqLmklJSfewHDzYu
6fh1Wu96Zv3tbz+sjSof6ovHRZmwaxgNUZHgOY2Fhtohf8PpLIn055TsmRxi6+nDM8Rt+KUl1WQR
7kX6HpThSuA9YziKXABklFITQsgHs+JuDmMVowMfOWNb9/Yz1K73SbcpjqnT915IYZxXTb86+ldU
HREuhT09uIwdVP1x8Fyjq2ISvgeFlpjdzeBcH1qv7W9HcNZXTMnHkrG4QUT7XqR+8fQY/qyX/zSJ
YqwKRye70BAAPHIDOhY/Tn63dMW9yxZtNqv6gjvlX/UwuqWfI4xlk3/FFJrbEnABzsb/mvttM8MO
QwACIVMe8f+AnolPOZv6V5ybZT3XjmJaxmHg5Agv+eQ3FCDiTQzALmEHaLN3KBogqafZfEsDI1ZL
HY+Vspx7nUjvBHOSJjx3o8VVsQaYKfuolplriRAgMIeJwbviuMWrsOfR+xBLMue1qHcq9Y8RRYDw
EsJBmM7eNDylos5NVUxx34ajM/zGY3vfkFSGQXMJ8x2917c54mws0Ej5SUPwB3t5TpsiYBhrFtxW
ZtBJ8xYqi2zCrEbtwzhXLL5jnjKj2Lxd/uQQqy/iqLD2yDuYM5bTxl7/aZNPK+ybKMpXT8hQ/dwn
QYmpFiuJSQjyiKNmQRq5TyIb0xhPevQI+1sg2B88a2fc/748c3cXLGvwMwtcalDeDLBxOmUxEuwr
jRqogGO1cNnxiXMAhT41h3IKyMtOW3HfckSzQlPEUwLKXxdC1aCbUEcOy3turu6xPOtYZF+w0ZCe
Cf4mlx9VJGmCbRIwNqIzx+r/U4cHUAo3B/L04RGVlpBBMfp3ZJLm3DdJuqyPgM+BGM76IXagGefz
ndCBmowVxK4czU9HX6YghJCFZk5wb8qFZytFbmQycEaCspucJ7CEN/txs+oU3OxQ3RnyH5phcZMQ
Lb9BLS2cFAbbNC33dKxhe8n2t6j/8sFYSggOxlbQ3Z47Yo/8IJykLf2vdR+2bB1iBpV/sY7MUdcw
oy6nJnrm+/c8PNcYElq7+2NDv2Llg6tJMfv2YBFkSHQwGwwRmp/vVGYKJlD3uyaW8x03BKxdEYQa
SLgFdYtaaVNdXov22D+SOMTPXVzuM3E5t6JPEY5yT89CgA7LkIR+XD0+fa5NPAIRfFCJaQmRcbdV
Zzdu1ZvLtwsYkBrFDPhUWz/AVR6MaP0TRwuRPdKWZwcFKH8C0LOA/pnSWKRsZfIkcZry0/BxJg/A
lyM03Ja2ruaar4BiYhTgyciJm/tNSjyW2AORPXIF3BxkWNrPQkMMfwFKj0pgAdPVTMQ9BuiBVBcJ
IROu9bG45OzKRhF9W6ULRZgeFFFa+zMqonOlOLURh14n3O4B9i27oHTzWxjfWe1lqFdv0DmI5EcL
gkzsinJXkoa5pm28MKIH2L5OgWZglG5I3aEXG0RigjwA74jLvwxcExVzN9WXaKsr1VA3OExyQ27E
BMInq9qwGCakCdFB4SuskU0A80pug4HhWLqlhrsPLa8CJM0Xvs4IcuDP2CYRYpwPyzdTimYOiH/Q
DKgj1MqMA0Re8PkQEgx5p+16S3mJEDj/45ZHkzIAwJfMKhMeGKGV4uTPRWFFRiMWEpHO605vrzET
skkqahQcDJAsWRgGlqTxEC4kuILHG9E+NINYWyu8EW9h7HvN5PB+vp1VvwmvjKsJ2xk1HtMP8tRP
3LGWbm/TfLzojMGak6OzOIMchPhFVOABNrWPIRPpGY5c6gI2A2DkSRDQp3fqyERL9vpE2yo+/k+c
lqjekfQOM3qhx/wumM1PCg8J0hy2KuxsqEeCCpny8WMRXIu8eeANMPHjf+pv8IVFmfOxKjLoEmZ5
CEn3j98+xmPD24qi+FyPG2A/LERLWFH0NJxfvHeIVzoUGxJCvdeGZ0xIrjJAdPDJlSCRGMtwFdqM
h4TCIEn0cFksVJB29MBLNPZHZBAG0ZdRO5EW9SkDHSNC9vDdg2VuSpjGbn/dYjl4DIgcJV5CYHoe
uYDjnKV1J3mVEUtBwkz0tfA6UZeMI4IlLCLYgaiaHPKixWhYsEze2JBieAGQTKw3oEmcl7s8Ansn
kIunA33G22J7i9N9slM9qoAZc5bEWPoDv4UrI4rwsYz9u/9lPhdxcAKVTQirZIDzkOe+GRD5m0Ol
N47uYQuPFcjnBnKLGwSxFt1r5O2s5CNwi4sWjgXDKzaSN5gx3D22tT30H0TlxJgysaNR9sfv9HJy
v4x68TVyNIPl5BoJIzJzHmQyBwchiYg3flsRcfYVxfT4/7QNwocIUTqP4Mca9sd2Tm/jwHiAZImA
89uRCRHgrnq610sHDkAULH8c6R/27QI10oIKG4BQiw9IO2IFqzKevI0M7cbDGNF9VBv4qEFTYZc+
OEmx+Ylt8tti07OeBO51Lih9hl5wxgTJOha2DBgbUA3GJQrl/u/qoULsPhhX0+8SGTJI9xJLznX+
nbb74aZnCemhcqqhVDH1++xdrMwlSXib56ZPiPRx5Onz+0Tb9BH+68YNoSiPeUC5IcHrvozQ5YP7
VsmFLvo2kQcWSzJjVrvrL0ALiDzO8ZI3duUXDLMOGCpnTQaQATBwZ+GJyTsgHYvI2n89ewXbqcre
qZGbRnsxYIa0+0T6Uduk+++mYEA3YdkYZNJR+AEJLiYvEAAd6BR+ZMJ0eOmWmJS07R5dMOElAUjZ
yKcHFSld4eVB/1LHtOdU4c37WRJncneqkYAgOyVgDvuF0ZwQAaMPLvcd++CGRr7GzTFys6XGCC7R
SzlCMDk8vmYU7iIWf256rLHgqmACfGawufjPxyXgT+P+LnxWj9l1XwU6cQbuz9xRlmyWJIha/Wkn
1OUJRHszLlcFgTRevX4gDYvz4VjnIKR9g6NZfMS0j+b+Vbibu4CPnYbEGOwcqpbvZLiRg2Lxm72n
5fpJNv4QzbXIM4s1RNeHT2eJzuHRupwNgc2L6ZOC6VfjDjfIK0cAMwM3WX9wQz/PcojN9Soc+MIK
QFOahRC2ZorkP0EpZwDI4Meb0nlFV5+tOmbm/kWApjtlWpBFWY2RwxJaYAtbABHIgKXXPT/tlwzv
uyineuO8g7jG8H/kG//iFVp/4renTZ4eOXJI9P1k1wH1inQAcP/Sk/E2CdsGMwV0GVFJGAkmV+xZ
nIXE/S5UzQHMQXfHFlT/YARBAwEi3nwHgqzPt6PNe3a7WwRiMpl/jT7ypkhZqZyi59ccJbj5IvaW
libubt6o2pSR5dh7LqE+SzrEOQ4YCGx2ch1t9wT06jLgxoG4oDCcxBoaqlLAfS4MBHoQz8jTz8rh
bmcm0FK+f0805vXgNT6TuUSWuSuTLox+DFWK8FmWS0jpdPeb0ku9EEYiik8nNw/70WS9720Sioq2
uP9SJ0FlEYIJF1ib9sTkVIEWk2kWUDvkfw59S4JP5nBqAG9FtEp2evkvoHyisnOewRYNISU14DI8
dhmWqVAhHw3waqq35gjPG9qvyXDOuwgECfKFd546PZJ3VmXESgKUXRO4P37L7nLLoG7S4szWtqCa
AaNIsUQPbTdHQCU+GRiEWbYG8qJwpQZV+rCFSId2RQ8XRcgMOaQPFT+Hegr99PWqST3vCABa8nlD
jZz6VtvBdmgWUbS8oHgIBIaaO3AI9yAPST4WeeKP7ROMrjp2m1/ULIRdwCZLYFYFkCeEvOjHRtw0
fZOj1KWLDW+ioQflahAoFCZ+1vRidKch5H40mJCtJZ++aMbLCO7CRP9CoBSProVThK7sOwliTD6E
Xh7wZ1jgPXRmCdXWKB7FUtSfMWTdt0QqmlDhxAJbIEyryul5OGfVpysjLseZ/bN4XAgcQEkOIM9l
zWgkL/O/9O+WWj3mrb/+nCFyCOSvGS3oEIjeneY/iyUYl0zuY5/hyt0Joz9XEjmCqQ8wDoR9F7I8
4ctHXWbnCJZd4OjumJO+LM8zu1yBza8IArW/vuYwXBvEm8OInZDA3479XV67oKuDacd/kj5oCsro
tZdNnmi8sGSvPCG2cMP67Uq9tFG94jkAwfuo3Ev+Ff6+f7zOXisdWnTCa52Ks6k5iv+ajYdH0Q6Q
MyKtKFV5oD5kiwZtWAjaAhQEv8oXOFjHOkJ4jITIKovo6vzeaZPstq915gn3DKVe5CnKdE5+Nqr1
3XaTeiaiXFuM34lFpYW5vjstxLpmSpHEOJWTISb/c8LzdS2FbDuHUpZmH+QrC9XByhdJVm0JFaNi
fCcNYaZHRcHH7t549PtMLd1MEGhcpHpmg808YEY2r5n2HR+hVBB78+FQMmKjlfkcSuK2ZFs4bSSE
Vn0DIEcllUAjGybNLUCjBWW7jnT5IWGHCcLCUpLONmbXJqrHrpCrk4fEJaOuX+ADE5IiScNvHG7G
VUN/FLuBUdtXbgoUwS8i183EnYPj43NckDPqKfgQPbLH7MukJhiAx+tQnBOn/ctjhQoXA2TdU8xs
fYXgADToCS+j81shsA7ernQezkeiKhAgqgrAm5hyQsRJ1ueSeNcIRoBXvoCTecBKSLvEKyOKad0O
yozHTTBvC8D6OFurOC4dStSGfrqUZ6r5Pzben4oOKIWd2iJygUjULBZKaJZaSqiBp9AmMMY5ABkC
q1gxLX2i71GZgpHZd6gifl/QJyM5l5oFC+vIzk4jKpzYLDBhSGJ6tzFrwvkiV5MclRYA3uMupOCC
Ic5WgJP1mIlyqSzkaLRMiVpsZtJZQ0tPny+AGjZ2d4CCWffpb560Uzmqp2AdUNZvK4tL87YZxrB9
mlWaWUymRT52cCm8rd2HkzRqCHnYvPCi7uTddeigThhSfM7xL5pOPyLzg6OCWFDadtmfBR7eLvpm
GSIO+18VRo+aWWzSGbJZm7MX9Fizh3HBPcnOax+xkf31Z5RbgrbzWsFTGkxtPJ72K7qb0uHj6xhq
AXkJf2Len0GXBPcB0E83o0IMsQorRB0Qk+sKFhcACEzYYQz2RmsOdHJ4ChBlyYxPxZFgHr5obd5O
mbyFQuppscsD+5nwzLe/3xZU8CJUhcA7jHewMU7i8e7YQywcTJGaPSG7449We5v1lj+m2eTWkEwP
dGBYJQF1nQf4OOMoUnwQCt1mgspnD/8X8VK1McbxArGoGBMkGCx65zdgR/0pz91oqSzptf2yOHWR
9oxvIyP5jV/YA7mV1w31fvEAkFS+m080k4jao1GIpQ9vJ6AYWUKjKfssk1uU2S+sEUh/PLLeUSdN
rjEjH9d7Gkt/HzyZtEtaaMnwGzy9GmBpWz4ZAQlnsNRl5UsggpBsvB/PP6BUMvD5gWHWye0H2Cau
V3Zk4jklsoMlW3dgcma/q9Of9PZM6T+Qb24ZkeUikfdokd4S6QJdONwwOcTAIwmE1OxOHkg61lGt
0b8xXNcTXSV6Q5TGtV4LexrJL07vhsg3Yk5WUmnEPI4leNsOioCjeEMnNkO5BYlMtHK2eR75P/Ht
k5304Tr1O6ebY+VYcX4LU+N1Lx9FN/CRM065BdeIrK/MZGIjfqpYvkPwfLfM/Bc/KMkuDk5QK5sw
wSHp7MTg+KGf5VIaI0cW5ZpK7qi4iY65f598gwduJGU6UqBKM3PIPx4NyTUAjEW5b4x+Zn3RdVEg
yrJOQXJ15Kv+XHgbokHch1pkrLXgHTciCqpyGU6UaWkTZe0yQJlKyMoDNR88nQNtLOYBySwNABLn
10pHooPDHy3LlG0YTQ1xlFIAr5OPKIMckxiwApgWGZxPnyomygNR+t+JdFQZgPhde8b/fyPxI7BC
GvZPBDlBOhCB2A8UcvyeAVkigIFWQYAsX9nrrNqbh/O5UA86HbGYCpqRmlaD6erdhJhU81W3KSOJ
kYS9F4/li4rdhoocUELkJPCD4o2/gnq9XOTitBnFLb9tXgjh4c8cQzlbKWEQID0YuhydlmbdUMHk
G/RLqyzOHpzvcvT1X4oFZsXs6kCpMe00aNDsxJSxeXINDNmj3qCvNHssWER0U9xsq7tJheaUiT5G
dDp92xMkE0iWWUecR6hMGBqsJuDNVWHVnatHCabnDTmNGf6IHxp5AM9QCf4vnJLZtCHS1EdAF2sk
hb7Y3Abz2+ZH/hD4Gk92CpqxhgVw2FjQVq3Jv7Uf5m+Jq0Y+9JfkF4jseu8xcp6k1i/wmnsPRtdP
lOyqzV3GynoknxjrawatXMJHQfCP4S3xHkxYiiSU6Uho9sW/R0qqSdRoPDm4ElFzeVBgdOXA9RgI
N6RiHLPKRgyiUApYBFQX8I/zYNN5RLEvru5QoxCHf7VOfNZHMNQB6yZzPb8pr9O2LtgRxhqpHg/r
+bDSAnGYXzOX76Qp71XHvC+7I37AC/9ebkqs01TyCqMzf1FOTL7xdM9f/256LYusqc0xAE6lKcgq
B4dRkLTfMw+9/QODFdkrC2SHjDuEntqE0pE+/jBbrD8i6gWZ7kRHJCA7kNnei1OOHxWV30S3kmm6
Glr1lEl/cj98rYSw3btbLg6KgBWmhFFhYjUKlUuiIRVh/nEhm4XgLTd3KD0mQ/AahhRYbqI17zOu
JR8F4Vgln4YPK/pWuAhagRkDjS8SQ0TZNOZg2SIk6nBQK/7gdAtbBwXgUUFoM7J6X3Smt730L3D+
IVkjEUOGSM99rvRpSXtXPRsutEkhjbtt/+86/yf9ZvclyQzEjkZ64Tff9bkjSB2stiqOgZLzzxfB
nMNpEjNgJWRzGw1EHiV6O239PeSVoRK8d+pwKy5HxEDreNf4sOyenwS0u12oBkVyyKW2oooNIdyH
746HC+CfOxViNXXTNiTKoX35JZT1sRuKcH1tR/lYuoAoo+Vg8WC4NeU1GCI6V90kOnR4Jrd8/wlq
iiFek56pneVlC1JsXtc/H2AU57+2JCQhJ0mPIhi/mYwsBHaqcSO7t1sMz71AsKk7zi1KhplyMJCO
V0C05bRCqvwz4anN3pLoNR5Qfhx+fgMJpT4VkkbAXflmii+OmPsRJwunb9ALrsWYH47TTZ/yV343
g9QTtIYjkecAUwwjEGHpEGGfvfAePY5P56ygaGSovVkgvkwTugnFXkMAdKbKmQiXzcqMpDFh06T4
5B6RpaCfMwXTkzalRoLoCNn/xlwfLXgWlSSrDC4OM3JTow7uFsJWo2JKeIe4/XiCED3NRgITnf2O
fCV8uj1sPkc+/STuidmqZ+NiBMwkUQp+Bj6md77ib+uI3SLOv0/qeZ+zFHYfNxDKUTRzgMQI8Pgc
QM7xYSVWzywXJdTb8bV7eRon0XUBtWk9IB75iPv7wY4PdTnCJqYE8mWVGkjDbcgT2J0fzBMirxWp
Q1MwcmJQxtmmt2LR7Z8eTEh/QvR7d28z6jYYm5i9F7/JQ2j8Kd7kp0/poJEtzTnpoH+WymhmTLF3
r2Q2IQwwxKdwByKBRKwRPblR8El7LyzPucUS/yELi+N2OO8vKp86qPC1FHzLHWvZl3wAloDvCGel
vB7+SWiCIek59rluuJ84yLZoqpA83v76Eygb5ZSHMDkbafd9cfbkqw+2UpUArkTAnJ5wKfBy4OSj
c5CTR5qjFE+Jjs04BJwrCyUajCtbdnLW45v9tttLfzU6AI0ZiTuM3q6mwbR+H2Nm6e8GRTNnp4bi
nNz2BVdAMZfCN/0vPVOJkVmTLPJd1za0emXdXfgbHBo1ckuzdXphEvv0Yg2Rigz9oY8uc5ky39Qx
CX6+yCEnm4P7rKDYFUdi8dfqgosOYcf1PRwyWAuNDIQNE3Wwv9soUcMM1VFrQVN0LJ0QxAWvEXpd
v+aQdr5BF0uEoFa+uuhF+ZJqIaLN0iExReKzoJ2Fzofcu3rXaS96gU4D71ksSqvm6ba7LpY1wGgg
j+fL7OaPbX96jRTOvI107mCIgC/anSruhxT5EBO+6mnWSTWfgci/5HLSODoEDsMorlsto0R9aVVD
QjjocnmTTkvBi8cQNnsSy3Gf3rY/LJhE6nE7kYkCnsBhSNe9wvTMXIhUjAv8VDHMHxi3tvJsOkJb
6428DvTSUNfocQzduI4xGM+Zth+QFI0Dx9vMUEXFZFtAixEneZu+yEfAt2cmITfXeClz63jf4ArX
TWRf2Mj04ZkAKi0WHWoR7vhm+hR9YLM49U4q+aD8AQSUImmUREw1vhB90RGtMutORMg3BOx9qJYQ
V1v5x706xTNFaq2CQOS2VB2BNQlPtMam6KotVn8GANh7yr3sVIQhYx+TCGmWCByUjeGJgiYEKNcx
Jew94JzwOdXs90Jo874sIylppoWnBzXhygKKSK3cIZF3iT8PlUbfU2gIDoeSpze0DoNf6avELRgn
rVc0Z+PZPTcds03xEgsuaAdzEVc5m8a9Zzx+Zm8OUg5e6lcBYm8MO0VI3rzEm0Kyl/0hghuzILfR
GTBfFu/Ic5NwZyKlxMe7uK7kODmjKAQyNhBtUFSkjL3eqWKhTffPyk4pYaFHSBFISg5qXYWNTfD0
hI+awAmXsGL+0dGiQQ6LURDcqW/wVCTe79KDm+cwkJZoupDakCgnMB09vlLhJPanYqOh8itNlH3i
JBT5dw5rUzaRyUZOfFoovQ5nZ2YXwdeHz5mm/gvQRLe+PsrhC511BL3x1oxZZ26B7g9xMxdG2J6U
gdDWGYgsIDjAR4huQVc4b4hoZa1FDEhxhy0H3eYNmcpti3Jb4olB4DDEJtqL+19TEd28Ms/nit88
W4wQLxnVP91djQEWo2AP2M1QecXQuvFyTu8xcgS47rsJVSJNvwN0a2/ALRb+yoQ6aafFkUYqJutQ
VECobsM4M3YYxMGc/d+cbGQStYmlRnC8FLVHkOQuBCUOCiSy/D8yWt7GZV7zTl//GhKosnsfdYbV
p4vk0BRHriEsZ6yGvNDAkbUpLeF4GoBWMbpOGmLYCOtZX+PEeU/x1lyagASHzWubYxrj3D6O4Iqn
P34z1sOjSMFt5kmoLOW90CaZfP6XG2Jm93cisSIlNYKl/04XDWJRg0bMKeM7rA2mh7jHBUHmSSXk
yhEZESymvfX3jYLFQCFZb/k6sfI5qUH/zHgH1uI+0EUVFsfGz3SeIGEc3qSKQv3azfhpLgl2mlY+
CzfY878Ea1Qp9HUG0B7sBzWPLmZTo9z2ZpzJNBr0kD4IW8VhSHMKFBMtHVxwCSrObgZqhMLH/64x
HPG0ma8ZP+PkYY18OSSQN2iWRM2Bf2l3q/2JaAi1sD4nmLs0UnY8Eon5DSRPOE9Et92PQcre/EYs
SHnPfrsfdCgoizIUJrcDsiwZOGTK1tDNTsp59B9J57WsrLZt4SeiCjEAt+Qkgtl5YxkBIyJBffr1
jX/VPmdXrbVncBJG7731Fo7fTUVZoZfadBtl9ly/N9DJIRqPIuUTl552BIEO5L6pw6TBO5WSKRRf
MCFlTp67ueeispkhZ/YesHviVBjM+DtV843k/x9UXoXbSFgFRKPjCFYz5beytxZU9mHcbPpj7B+s
HFufAegoCPnkxQJLnf7/ZF8Rg/7gNP1cLtHlLPrVLoKaAMKcCpzhixERN548i9/8yc/RrO/k524j
Pv7WgVtaggLVHsZbQRVCrx5OT9D0meB+AAw8NRvIu/CxmfBcxv8GlQQv9sBS/2CiztWKqU2wfPok
O6BMMB6r1mTbQmgHriS0Sn3xEURggnjLKDQycwbV6zlWMUB5ovHG1d8cgILZ8qRjMo4YsSAz4xcA
ea1aAvrpY/4wxji4wQKa+lpFMgzKpZoW0WWJcIQj1fx55YRVgJBrsv2iyOfWwJJ5CtwyHAKeEJmJ
WebF5oawkbq7qnhERj50sAk3+o7fNq2xhze0q64EwIziOpBdoBqm4HqVO/malYZVSeAafEnY0FLg
9O/zbNk9YHMU7f7w8FlDqOdEv7tstpjNpp/pz5UPxRwMDzbPNRrxsYStorBiFrgX8MuLre7NbgUl
/0OU7hqaA0kgxU59WdczeySF7QK2UDA16QgY75gxsdDCI2SIBhp55f1MyACNW9KfYWvyBVhAlgIQ
ypCvQB0ZmFkAjtv0nG3fYgDuNpxyMkvMknUqpRuWF3ETR6G4oMNgMt4DVF3Bk8munvItfH6fwJnb
in8xII5gxQ8TUBbEUmoWBgmlXYW/xtmCyOIb9cPdAF/om6kterxfAJPRB0EkAudr8BxzqFMFixN7
f+dlSSAFdTgguCqbH7gt7mfPuYj5waI/vUNHYknzpga9GcH+aA05vgVARil/mLyQswfUgYM05ZT/
rBiIYc4CG2paBLGvhlin2U98ktNnig4cZl5DS+gVXs014T3a6Os3LIOEJHEXUds/p6y7C6HcoNGa
XE2YyB6KByjsZJlbavB1sLsH076zktDOKhl04qP34g+P4Ai68r0zVMQuLNfgjwF8/XO++WEWwEat
SCX2zLys9sDY/MxGB0XmmZINH3Crjy8l1Cxap9y4m6iBjUXcUpbL1YFt/mkUypGweKToclS//ehl
oRppbcFJ3esbtFw7Wx8aKptf2X0f9D+Yp1t6yxb/YUZ7Xmys09cNhVqZ9zgVGE+oeSDs2gwMwIbD
EvcTse34TSpoZ8QMwmxe1PzlUFqlvvMxNw9zgW8zu2/Uh3ermAOys7YSbiWXJdJj7l3vTJKqMP1A
VUf6iYPZZ3I/gtvEW6gi21mGdfQLIFux7hNAYYgYn0BKIdKISBY4LvA+icQsD42xAPQpId7VZ7YD
DJCQuYZm9D+Mt7uSNDE8fVH69jdybYBlc0pKuEgBHzEuEtOEov1J6rewsD0Lf+chGywYzHSWnNx9
XPFEypOUtmcOVsiE0EkWCzApUhlcgXFcWabxBJCiLDxIreRjF8frkaAruyAnSXJyF3iDS5Of+7F8
pP92D6QokP4ydDF3+Ypguyu+HZUj49z08NmSuKXZwqGFng1NijUFgwbiohRGQ/LyLhH7dmEcxp4W
AeKI+Rd9EkppYhfQ5EzkKdPOrFzgfSoY/TBgWvvhDdnKoozmPrLUQebDVKGEYAwTqLr2a81ewa+M
8wVPNhSw8H1lSNv4CGPoiyzGLuZY6XAuE5xnznLkshBg0l/8pFdA4erUhHMMfRZ2/FQkpQuUm9wH
cAJGUuBzRBQNhyoxtDLO/QXlvp9+eaaeE2Tc/vcgkY8tIrAKCx3lvEuXIkBFJgsRj7UcgwQJH2hM
azZCscpyBLSQ+8Ga3D1zK0RWEAAAVKRvKEMAKszt/BezXgKtelr4nx5x+T38ePQh4YGYzJtge8NP
BeG1DTp4233Xu/PIHsQ8xrCVyqv/2LXnHaxv4uigqFtCk8Mes9k0SDhBMdxkaif0sI5Ghi40ORw8
bpDhIMKgmx44F/hZ08uUzCIzW+GxSNJTY8yQA/oM7r4wir0nr83FbnC4gHSp8eCPbDXaZQkO2EE5
1cDFbiY7RMLgkA2PwFIkGKk49xN08bS92c+ulnrAr4d1gOEBgq42bI2poCdJqU7WPWuNQE/IU0Gp
/TWCAGwf8TWgtTVyOzt8LS9z/LMvQsDCj8ZOy14CB+EwgCaLKDJYC6vcE7bEHwNjiMqwmzluMv9Y
hXfsHtvoax7xy2BligPycYjnh2IiSLdmI2SXMv7meAf4b/vI3XCRirhSD7elQYDx3PfMrnqBEwSg
MigRlnixoNl9ePkkvgcjRSxyqE00v5Ss107EfQjLTSKfYOhjIOMDUJh5y64K8lGA05nJLMLK+zbH
ewAWc4eHCXNZnoBx7DBKXGuIpiEDwEyUz2plSTeRZbMlEVWMjQ17QUyUCZxAwlY7vYQ/joWPJQTA
dscGVV1jBSW71/3X0xPS+9zhrDch1yA+1+QBi/3L11gytlH+2NnAFDGX7H7O2JH11jXOJh1s0a2r
T9ZrnC34peY6fBw+G6CHzjDDt5DpKu/QS7f06byBJfabjZeacJY8aQCOxSY71Ynbe3r9HtvH0Arl
2DO6f1HMPCDIMm8ezgbjO7eNiDZjJIlIzeIxzvBBka2CC0+197wcCjNtCqcv550hpClDHvAXQImv
ebwmeIyjh8dB/uI+w/Ob/GAsvQCO8Cji49yCJ9f7Z3S5q55BPPtmDZ51J094BB2Z+FL/LUoNH7tE
2mHDFxA64YvXLn9LlLXpYAVDlxnqbb0SYKtAwVdihQJZ9gA0LwsJWvaK7efuzq/HP0e4MDXhwBu9
ebcKhPo8UuH3n/adFxRXjd/smAcS8x9MxMcBEpV8E2qOBzLbr5HBtOJw8o4jPJt+mx92G1BYBfNV
xzYJ2J/oW4Di/dORt6DsfReNWmft0E1ZBdoybdxg4E5dgA/BuwwWvOuWkLraBDHXWN+VoDzEHu1a
/ys2YFe4IIj7QRUwS4w/CUSABA9ODNEJytsQjfpGxaBbZMXghQxL312XIsYZxhH7zQ9eC43I83KU
o7D/pBVvoUQ9zYyqAikThssc4F3aVGNuwIeDeGs/DuxusE77zrBJIz4whlVOp8sOZ/txWBH8Ch+i
umbQwSNAMJ547zPxLPAMI/l8/HI0qHibbIOUY6GfLrTxdI1Mcg405zysNOuHWRVQzVzmgXgEqFuY
WXEfeCYKBpviwMBEIkO80S67qJo2E231YVdYONXA6GkYLZBdHaJ4OnZ++3cJQcWHEHB77oNqJVQr
YsIQfMN4BY8QNwBIei32YlJ6w1XLQdzOWms7KZcQ5c06EG4nTNXUSdkXy2Y9ldxtjbNsOGhdubDr
P0ROeN2ArHO9twP3hp7MUyCpDmG4gqo3e9JaYYMOiWLmAQaofTmD1qBXkNclmY5NorIcQc+4wLAS
RB4pyheDeu4ouvncGDCUpKZnIs3yh1hmywWIAdtz6wUBFy/jz1l3B04VY7w2HqZUSC4dd8SFYw6E
d/EInCblArpCBSsieLKNwvHltcKO270YBvJyZCHgoE+sWOCc8m+fxAvDKn8R8N6y93o5WEUAWKRP
LtplWswbvEYxEzlDJS6npFBQzscUZ/G18KCJv4JHfqfy9RDGdOAM4++8ibaTL/s61H5U+xWHCpCf
kKqzY1xgHkZb+D32U8FRmDUQBXmcNLPwmSNhqlhwUQcU/nUedwe0FqR0kLPiISlUZveh2dKqhJdl
46g2ZFNFEg6XcksEJkPCY4/XJT0WVJ3gF8LkgeQCOrN6LuCrdiNzWGzYx26T+5hFPXIUDUE4Ejz2
t98xDr0yQlukJzZYiBKoyCtZRQkPWtaZWysbWh/WjdQXGqvS0k6D2rn/Fv27+ZpW87+xxqrsLV5e
LQXJ49h/7t48AA7x63Sw6YdeHr9JFnpbA3dE0g2MEQFKH9RbcQO1zikgcZKFMH+nr6AFOkLpT8Gk
hmSs6ytLZbBYA/1RQ17YtWIJBk3nbfVIknsY1aQvUBXmOw9vY8LIsNXyStTWv3mOE5HL95XzQYBR
tP0ynKGx5g88Y8KNaVa7Fske6zUnGJQyEw+KmuLk9md8amKvHKxxUgXiINkX7tWr55fjr3GvYGsx
unrlzCcrvA5AFRgvxID29AoYL9FmsBCFQQtsDnuyD/RUze4p6VKeDAQt1nXy7E2qEqs5vCZacFu+
ya0BRMYD8xc1budmzIEx4qAAiBhv3tustx96OdyWo4o4HS8ymOxcQzTtnftiLiIx643sHE6rT5nm
J14m+BynlV9jJpydAJugMR3RJlWTJoWC2q+ZuYxnesOPGeLJ0APIBAXW/E+o7UAsBgKzuzMkwgYd
2Iic4udO4zi9konNKpUIA4sn74oDUx+nDhyM/nK2qOtu9zkOQ76A+3jSeLdcItTcx5Hf9UrhP+FA
Py0hsH0YuMA5JcHzBY0c9BzBsLKvELFi+tYh4lT6ttowPqy5uZqACpG8qffg4PwTA9lXX5YMFkPz
7r7/4CVLqx6nO+c7Lg82B9lSDW7Q0vPwPv8F2wkMiwWMp5mCO0FtblsTzO5VW8+Pi+0CPwhSrA0b
92P9YYjnM0rj3HvlieEJACMowvv06o12D/R8CNnAZ6GO0AbdHO6vUNRjfi40d5ydK0Zuc4JT85zl
ujE6YRBlKvPftGK1V5vNrBR2hoa0RLvJ7jmhBUhezmPc312d954rPueP/xMZP0/ceFmxsBlSTHyZ
iVLuGdMTdhpXEiyRxTgV+xoYFdKJYZfyLXusrKhWrxWB2BvMEfHV75krrLFOo4j415HZQ3rw74MS
7YUtBBQbWOUsjwaTHpJUJNRuuRyqZnkWyxr8nhCW68mOecOqYamD2zSCnoiHLIJiZqnVTvF2FFLw
9S3hvFufhdOktua6zZ+ANF1osnEgpnDirh5KEcAiKC5z7ZpYBULlLX0To73ltzAuw0eaXNKABLd+
DPvDEgoBxcK8LUnZheYBwQv2c/7YqSlzDt8QOgA5WAtCZfh4gFLoStdAlStBnvjR90uuGZjB3Slm
Mt30O4oos9ylREKfv6q9FZqARfmH6gfaKw+NmorUo0bUdpysaMKpwZrYvZrsIJ9eD0ETelZSB+Me
sRVPWwpv7DWliMyPf9b39aal5J8wwQxItBlLxyGELLD/TpDFRm8jZGTOofX9STOw3FDgzFmMfOdt
I2xwO8PyGD9QInY2RpVNJdrLCV0lkTZYTLU/I4erSvzrPVB74xdMQCC7xq1QToDLUJd+ZkZjxSoJ
LEOyv8gVFKtfLrG3ekZPvDcBfzlrCvhbsg2E/VgJQ0ZhG4imn9oGzkixxIrogo9VGStrNp76WFq8
14ho8YAasF2M26DGEbiyAZh/DPfQBTpUvVZPZddwP/Fi3yb3dA7GMwZGceEmbedV3xuptq5C4eAt
uad3ey7bOngZaxr2mEl+vNoqWwg83CPOaLKvPDbAzjO4Qval/UVzCSOA/2EGLDXu3H6IufRxGMGE
7eC9vK1T9gf8ypPwjX9GucondxiuFCiS5/3cwdkVe+cPMBFGLrBdETxaGjJcOGWsU8TS42kmkMJ4
lTO7A+nm4YEJBnEHQSbEuwUFD34StCS8l5hEYSubNIuEb8Vb9lTaceuNZvmZ7x7D6mG2B6Yj5ZCj
A1RCjzW+IWHja8IIi4fsa5Kn+YfRI7/1pI+VyYHB4U+f3m3g+1O7v58eJBuCSrlFmgViG4wJSnId
M64AZF0cH7rJ9aRsuH+3kHOZZYs2Zw/AUGXSXrNzvGgshARyRcT9A03hgLU3oBTKlh0ObeZj2oHa
Q7chqWiYXn2057/zZQrb9L5JdCrVB6UIDh2khn+JmYKOD3mAZXidFjCtChbcb6/imVcu/NT3P588
flNufzbnGuYMnASVFiToQWgrT5C0GN0dFNYUd/tw/eDTZrIx2PTd4VTHsJXBYfJ0nvTZtwVHBcJa
Ds9F5jThrDY8bdrf8P493E3hE4ZG777R2DPjE3AZzz42sJpJjRuaJ/JXbA1KI92CeZI5bXUhtsEW
BKyAsCmiORcobdFlXqO7b+zBw5z334v7MudkFM0OuyhL5ThvXNxd/qVX/+z3DEO2KQwsxqCIygDO
xBFFKhqz9sWgRWarvChnTzdZEQqM5evNa+afJRKcGHs5RD+S39DJRvBHeAYt0N0AsgfSdXIschux
3d2YwY3yoWukkK6Sgsqxk72YPpBnEWNVEO9RtMqNVxg858IjkmCjMe4eOuElEEYDIkm5Xl8j4o7z
xzc+ditgQEICZb1phP4fDNHiHKhQf4hHwCwBPFGxcO8ZIfc49E6ueEWJHhCTautEzhA/REiTGl/9
gkVdDMjXV1a6n8kAEKTPvgqICm4KhBcxtAadf08yq7fBooGz77nHj/CHE9jF1vb3w81TaGQYchBr
YgKsMCvfZ3acGcnV/AdpXRUru0bqz6e9/gSZL4A9ychLW7QprLMUgHeanLs7SK6nR+Fkp+sYSQsb
iY1yfNP8SmDQXDvrXVs1UyZMtC5agexvEK+4BYGjQPqUkKNuN0XIivCx6qsOoO7doXYSQ4TQ528w
F6ZVmkFpAsBsQjOSdkyARPaaJMEZw7ngbBRQzZ6g4ISXeXQfrN+GcQm4x84O82aeBFeCeKccKJdY
9m223kbvGzOh/ME/SYWVJ9mnLXF6H5swweA52bm5xV00NsiYQZMulO3DY5bP2M9Yte1n4N8XMGuW
x2ELi6Pdk7UeDqcjoITPHyQofQmsIDLWOYH3giLChtrerXZiaPkbrTYowsb0Xz3Fvn9MeSyPTH+S
m5179xAq0Uha+OTDIaRshRfvAV75ciBhYJdjvAhX22JSrUSSy//Em8sJFUCiNwjXhOIBprXigHML
umhxttK7A5a/iJegBBGJt6vsGY9CZ9jqgivNGjHA2CRSj42Zbh68l6zO+EKRvSAiACNRq3OPuGyh
Kv9A8XqMF6s6vgnTUht4dY2Is2drwH9rMDt7OJ9xDMC+coh24cndHj9mXJoLSGG4Q6vosFfB3f+H
hoVx44CpVkSy7y+44/yDxknTAXhTLd27jKncMXDgPiDFwkbKVoYPDys2zrD3vn8sgWOR6HBpiIbD
3tn+wPZmeOsFG0L8xNB8flmHkjGL95UtLovKxiHdCjqplFzSHV0IKwRe52j2OM16ZgBLeCUgrFjL
eTmDzOofL1hb38YPWPV6SiwUsh7QCySIX+dtNYx6gsEBuZG/y9zyPeoY0lAdroRlDBi/fea1A0sV
6AT2MFr8ROqse8o0F8aS8SKlc7OgfhF/l7wj0RKLRcWBp5/uauS3K1x7YImfeIMoH7cTdw3TkasF
05PrxVMdQ4gBts9LhwdKArPYXN1Dy9rmZySNdYuloHXFGQRUgOTkYXNgmjSDc0RCbsk5ziGB2tDj
GPydInif7DSdKTWKGBHmNKTLAvIj61OyD5x9RNJClbm6RGeLnXDc7XkKDeBPTvu++/rnW7aWxZTD
8jTknIMOZgRwyILkEa6wgAsgolHmQb9jie3oj8m3DltsFWXrNf8mKmyIIWvFi7FDu7dha+4wdjNV
584JUnxtrBR2DDtOU46IXWUcevwSmQccxrR35QOIqn8iIY1P8jOooweuH/eYtwFsFMMcb8uJ/DM3
pjkoeVCGZjJEqTCGBSyWiC4kRd511h7AW0Yxia/mCqsd4c2HkIbrCEJtTPmynynew6uf7D+zEj8m
PJL459K0YVZCZAZTNpIXherQM6PTHXFqhplSgbr21A8UrNpjrJ1tLNNdeV4tsKjkbUv86QkaOAL+
PmWzxzn35QNCWGCuCEsI1swI0MYhFuwzDiIjPj8nyF+NRDOmNDu82opTs/9+b36uDdz/htW1QVEK
M2rDQB9+94OwxZcdy3YTk4V2TG8GvVAB+6K1Nruom+vLPOg8kRNdZqg57kscsAnr+hdQiMMJKDwq
M65ZO2X1bGirdgHHL9RQETF2o0OwBBlct85sWhNc5JkOVrit2aIE5UKjHBBSfXgHKucID6KDSoVX
/lgsr7v3yxQZW5BVERaTWgiC/zuDRiK+f67yIP7FsHHAhbA9BF0DK+fJPD9iKC62OHFe7Ki/y7dE
hgusOLg8PQu8CeUNn6oEebE1oMfbiYwCGgkdEglgMkulf+EKuq8n370wkoelOfRLi4gRrHpZJTsg
D1/h9o2rJBGOitubaeaI/CiY57bq8z6Pt/bTrjeZA2X6R2zJpEg67hBeNrjeo2n4lwOKhyHrCDyW
2F2oCXRKd4DomjOHKc3H/CL6zi/2D1E2n2jgWj+iWL3XEhKW/4admFM4+qa0kUOo8n+D1TsaIliG
LkkQKF6dmOEzE+PmovDQShY1D27yZWQuEVH0rBGOYC8m/8IbLQsPL+cgW0IMYzd2gMPMkpRAtxux
kvmCE4RFzc2c/cjSnb9wMKjpx7jMfKT05n2I6trye+UVJWGMCawpzXLzbxToE1KA3MrCz3vccFPg
4nrb8D0bYPbBV9WONd66QES4LQJwoI/8kmXy8Alc5F4xH5lElH4I7chhomKvf/gdepPRuEVzzmax
O7aMXCObwM2zsE6mZ+Oy4hCfNMtsWv8fsx0IhwB8N0zmMZv0kC+DvJEy8hjFtNm9lkQJXSESCTUm
cUixnKoGhjGuoJWTA7fU4KcigYMVB5uPzOSAfCeIXY95xQDNfqKek142IZCAWOFujr/66Z8nyM1c
snLm/0XwB7s9kJn8+ImkCQBZ2A/hMQFaY6bVWksCDKcArg7BHvyHBt/98vWPeQ9IasrgB7mUC7Hj
+Q9GZ7Yxs5qktCKES4O7aTM7h8X047RzLZBtUtlZ+x/PIn2chE/+5J/zwGoaIayFONbO+C5AVDvb
PZcCNoOauCyj0dB5xs20RpACUIGoA42n9zVZQ0HZgx1nHGVMHC5uzxfk8TqBqYeOiKiTJXYO3guk
3a3W2vjhZ1jVI93DX+Qncmi5zip2h+UmC5UFSWwsqwjASltWdnKw7LwlgwQG4liUoezCCVHoobcu
+w/AboKcmNSzPQW7fxR70Ob4xAn7kFlLxT1CrzchDHnC0GvIsg5oebc7IhC1Og7iHqX9AaabQ8t+
2/zFG80duULe2UB8GaU9sMgfDubr7fku4n6c7e66v/CytPgf0RuL4Hbib3PvEpJoSCOMUa2DyyqR
KSopo4LN/Zz+rOXx2NncKIQkGmtkzAnRZqhY5Q9E2g5ZgLwpZ8X9kbVnq+scgoxb7OqD8s/ce8s7
obiPgz6/qph93FcgFOAGMo1cn4NtwfplJgdXg+OVsyvFApcZA1K14LfBjgs7Y4kxkY+YWTsTEmQL
Vahqn+jpoE0+ImHE05ErNfBw5WWfkOmGhiu9yPFslhKcB/OoGqSD8sMBBAc8GsIw/Iy4w9jlNP+s
XdmxioZunSekhZpHsrWDPWqyiKuMkU11ECdYxz/ztbgpzEcL8A3GosyC6QXrqQd50BE8eme7GII0
z697OU7J3Ctoj1BAs+oDSfSuPfOtGpiy6RG7libs9hn7h+8Nf5rl0DqGIVHCGOCSDcCqVzN7WJlw
sZoQo7PH+APDEVRn9dqTDY5UnQiT1Z3X1/2ymHzwrGB/NiP/V0Ma71fECX+D79a6MCJBptMdCZLA
IC5KmDs8834xGsuyUTfWg5aJEf3paz2b35M9/adiZxcHCiLWRvU3INxg8BYmP9ufVV2toeKwSrlP
eiBzpdOHacGwQaFuiSmz6PG1K1FPtjzXUWPKdp8OCVUXWAAczGeL0t5syQZm7cZZDH+XY+BQoBhB
Cvwx7n9YltKh/JAnYZWJNG0nKB85HSYOO07+4MHvC/PoCmsIfSo66BcjGDMgBOvxCIfhN0gZLBJh
SXLeOs3mH80b8ssMKwmTlCyvhIhxgOEHwZDNrfgPRhrco1TAflR+HIK+BpCrZK+Ckrn+ZYsni6aK
kAbuPYojK38Z8GckuOl0dEZNA903z2iqqTQ8aT/rj7XqrE+ZzdNswpLFJ67F4FmjABCJAYMFI7+G
AL6GdODRVE0aigOMOftBmyM0FDpJNWkPWGJe4rGx6CXP/VA8ZjYhT1CUMWezxOm0RVT8A12mqgME
oKIibhIO6pFxtmTlPvK2un1hziHFkpU0/dVXeO/80BeML1sPN5gf5tj//k+txw2ImM/poxZWu/Uu
9eaJSK1evtVZAV65edRWNYourHkIEIJuMrB6SMKQZW1IPO5k44JEgsF64PdFtEnOcTaA4fnxq5E9
Ir/PvkF31zbb2gJPI4uF3RPq2VPGY16n5bSL+udXAmKIe/trUmJID5CXsf9Voir+KhZFeIiJzXlw
iGi5v/O330OqkCOrYCcrBEFceVbD75ngkFzxpVIDaH3CcXPo5vi53+kreAUidioUzWZGybJpxxzy
6Q3GqQelGgI8e30uMqVj4L2vIkIXb0s6zf7ufbwSRMQHcyt6Om6yiP1idudzAvUaR9qah1/CvjPS
pwXaQnwCkOn6gvk3EghUxoyW5QHmEAv1gN0bxz8bV003j+StkGC7ErjHy6Gl2N8n37dZXBwljAAK
aIJorJmm5j8bl4QBbWsZ3JPcu78ZZWTrc2pPO5wzoaW5GQ9+N+vBHLIh0f2V1hlPWBhVS8x1aAzR
HRho2c/EPZJQ8aUCw3t6oVWHhvPXwV15CN0hUjMEVAq3TrH7ngpcYq1pCLs0cyT8vuu0wiNLULoE
PQBkhv+m02N0kteK04PmkINN4lqqsBEGA9/gkGE3njx97nXxHgtm2Mf8TG+87RlvMZQIAp9kiz9r
zIHXGds1zhrC7zbjRODLRTQxChJc7uhuuHjUluBzuO4uBDhcBOenWgvErz4LsJgGiZ7+kgLusGMn
1jP5OOKPIW30EaWiZuki+9oaLL8/E6MVlRsuzWqqaAOwe5lfl3IgyrmKFcZ1P0y6/T3pn0mTcgh6
t1IARRjk5UJlo0ByVzXGcvN6wB5tjL8MN163ZthKxUyu1lEJvBnb88Fa1GzJ0oRciqk2bGyaTvOI
296yOLZTVrP0vubH1cg3RGgU6MDpvz82v5z+FAmxWGn/eoG0tQFHzTsLgxWyGi513IYJ4C7HKeKe
3OMpY0Di9yuqh1cRzmhbnqzkoOBnrKdTNZyTzTfNNvVUjvrUdyAZQBKeRXgqmG4ZJDeg49oK4lyB
nhhXX+/lK1aPE5w9FqYgrDtkY1WG0f3wdPJgRIOnGjfmHebSEiBzKNpR4d60u6AZI5jcqnCbaAzR
QeWJcLyCceMQMTqF64z1YW9Fu8xzCk2HyCXkHNMMPz5inD7OAH8WRlyh/qvXlmfzl+Db/exBxEMq
DG2pj+A8EgyQrUlYgrRB1ESU5LRZlWOGJ5XOj2aAJ7ui5T0fERuwLeeMQAfW97HRAAV2MH4iF4iY
MMDVXiqIA0wM+P7fcZES2FHxV1MSgHnQ5LFnWitrdI3odi4uZugh4ZRACIN/bAKuEHxOZnKAYlyk
Xl8XWXIr8HeBSQo24p3Xd8A4HdDqBKp4uIVfagNTsfp31qN9sF52SXs9gcran9DuIF+Ojw1UWXbL
rAEcYglZCgAPcj0xJ/Sa/RVHolBOmcucJbGKQKCCYAPSzfgpvLvoe+wyGq4ZNXJBdt8hRUIJNsEe
3vvOUM45R0F2kaHtqFaFgk0U2Z3gviDtiy+RtmDACBhrrF2J/Z6bEc9HXP2CfImn+eUUaqcPoz9u
Aa4kZmY9BSaAKstFA2t4s9oS3k0A1YJsjgMnogast3iEssmF2Ps8oNk6s3BPK+v8tXrnYs7gx/IN
J39UaoyfBqrdDNnwD+xODqHB2Bi8aeO+LsTx+gSHqKOYNY5Qqh4+sporUO8S5wtgSQBRfFJghV1Q
sGM5N5q+abr2xYwbhU8jGVTHf7Yo8MUhkVq4ZYHOsvM0R9j0xBobVzpCTMABYWEdicvRBMVyRLBh
Qyg3kbrOGTrXgXML0VUPYTnYeYFS7okZS/UkqapZhjjiUcwMgECrNxu4pS9IbzyGC9x7uX9COktb
ls1uYzKvad85B/xyBXHaGTiDaKOgUx6sf/aNab7fGWeikNCLZw5uR3TghFOLiof82ZUOHSTojyMa
YoTFIU7nFoh3s+pvBjGNXgSP7jptYZAzUrkqi2ZOoOTLoI8ks2+/MLtHo95i1y9fiKSoTvUCsahP
piyvyXYKDxaCreC1A2qhZiTki7TlReVmh0ua0wUYyupmv5LeYruSRhBfMHMJsDcnzmXCAwB+NySQ
QCTtFWAUVoFpPPDKvRTOvZvC6qiyGocpGtxUnWMytGr2uBKHP0BGZiCzAq3bHtiAQz4ym9LKWZKf
kGl+aZNSyjw90Ncdcb+DbNUxlqkEMeQknlCamXJ+B2qEC8XKRjfolgvJUcYvEn0wXWomcM4kGlEI
S6koPqQ0knoP0N0XLyau2lmUjQVB5fgBQuQpFBALX8S1/XrFBKs+3qt42xPeTLBhRlaxIGrC6UU5
zFXEREAfurv6YVWQsREs6DQxQkSeBNckaPcJzBrFYy0CSx65Y1DZonhjqkDcujRv9swhdKeCSYAt
HBtBcE9DMrrlx8fYCYoM3tNxI7SBKm1ojREIpumwADPOgZdzdVCFYupEYcY2CdSB/lD34XQpUDvQ
ESegj4SXMUIQgcbrQgAfjgh2PxdikMsZ7cTIx2ilggyi07UG7PGvwZX1i+K4IgP055004wPkuHqa
n9mpFtpRsjA4YcFiSYPYksYgjCA1QB5MDA0ZEhRcBAne+dVtwaDLKS0789mBQBHeiQyfTaaD6xrO
w9/D1oNvpDmKB9UVupF5IyToE9/ifFeQXkSKsJGdOHjB3FU6ZefJsdcdCMAQF4vNxSgazLqMdRv/
GmqUpdv3hWortIGX+GN3wI91erWo2NhTXhN8PwtWGyWnLre9Qy2g26toRMyPBrNguBwgFapi9lUO
IxHewi8HFVnAFCOWiuQ73tzBlAqIs3hKc0mTuluwC7B1/kxAVfj6KLIOgksgAk8GHq4FVZjHFUuN
NTSsYfCYipg3kmDwhEgUwEfUvtHreLPLMdt0qIG8k2bwCTYshlkged+5HNJ0KKysyQvEQnvKUAoc
P4IjyxlvclT02XPNxRKitTDpQnPt/FCBKGZjDoXAu6NEDGLNPnfwbu/hYPw6D9KO3C427AgrgXbW
IpeAUOegIrhc8oaTjh1jK5KpS4ZFuMMXoHBS+gA5leknqTFUs7KVxLgj+hiEs/gBvIhG7HY33nU2
lTJwQHGuHY7ELqKri+DU7wFd6dTFwY7G0ZYwamEChi/PTt/AIYgC3k/eZPMVS1TmZNPO8fVCoEaL
tMggbCAgsnv8bdsOFpNgA9GkzIhynjcAJB0epSXq5c+8obFxYYUnPXz/8+SKQb3Bdox5ImrSDs+r
PybYlWJD8RU0GeB9YAHwsXs8xMfnvcCA6DGj8mKWDO45WmS7ilXyC+d1Za9bNUIuYnLLNQfXXk/k
/W388iSvWGYwbIFEYbQAlurhFbY+dArV0J42vrsP1X4AvPVsPMnfQIrAIZy+bNnRWyOtXm1BlOcq
6xZ4USLg77JYT4ScinugbX5Gb/X33qs47vPyfj1Y4WDx3Fo+CZcajjcWCY9pPwvwo4co/JSnoAGM
+VlJVqyRVYHMy/v3nHHutqfqhIfv4g6hoGejZ7/T7itOdRIia9aeJP7svlywlGAxihxcCsiK7otR
Cv9tdkvtRsVFAWPY3rh4kCVG+/72dS4lN5F6tMuErUzB2BtryF5hP0L+yONs/pwPFKN/VqzP4s4N
tXh7h0w/evoAyEbcbQliJE4ic0irgP1t3DHF7DJoKiFD3fUImxS+KOGOW1Pnygsv3nS0bya4nvTG
iMQnNeHqeKMn162RbSSomHyOCh+6JVa7fn8xCNHpDzxN+BaYPTagDr/w7VfTamT1oUxg8DYd0krM
sQiGnpPgaMtKHSqzFAT3DfC9zduHUByRQXsqXZJ22gVOLZBmTkOG2/QOOUA636bdZEAg+qSenvOg
HQPNT6F/0qVjYtzD8ayyWf1WN4hTnZVtNIyEG6jbTVD1TY3rS4fqkakQaJw5PCUQC7KZNH+MkS68
OVjHUPQbJP+4NKedh5bG/pzzWAQFih0AG29Km9hWwjGeSJOn/SHFvcdJcBUwY22Nb4wyMq/n5DJG
i4EIKvqBMvAZkncyYCV34Q82ZOIjX6FMYcHZVVDRJF8kmN0CefVlC2ZdPEzqIT7gXwSSDArHcPz1
MKHgMnOw8XBeceEoLCrPKP4Xrgllr7beI6vd6McWAIHmPN7iO3K8Jx+IYA286BwHcatesC+2q70Q
/AHlYCk+pr8mia2YfFejfeVCLWrdAQ7SHCqtO9p/V1uWEpInOVuOACUUmVSw2VdbLinOK9g50/tk
JkgUKBJ29Z7sKava7Y5YDRN7l795zskDBlMUPBQgEkv0NKz3Jk9fuBwXRyQGFhu7zDzdOd/ZdMK6
4sYDQG3oh2avlcbS3VOjR6ROwIkhnF8A8rmLH2JSKLEUZlpbTCPNt0eu1rxytn8YSHvYbT9ON5dJ
GZvVDPcursdb+OcOkaO3FsBhabEFGvLG7crll+b0ConQ4AJpa+guXJ0GNsXAUSLFue0+sPXQFMUD
fHiEGEnfbKdM63888gTd3Sct+yiWNmPE8QuNw7f0/2CoPuZfMA2xhVL/4+g8mxVFuzX8i6gygOBX
yVHM4Qtl2qCYEDH9+r5W15mad85Md2+FJ6x1rzsEeXpPIEyH8mq1lSCe5/SV9rDZ9jQpPYfsPAVr
EwbmQNGCIfBPWPra2kEmNmCf+HmwOPoAFaeQunXxOTxHqgMWIYzGZ9DZc4FzloBvQzhZzfDAEuLS
QuPjQqWGvv8cvP4kHuQ2+/QxrOTWZnOCRt+c5wymMtyU80jIPTXojMSQddMcPgQHBE+RM4PgLAg7
kMU3DcqDzv+k6va6PdJsTEVnorLGsI3p5xyVNTs35y7CuMVW9gB2kT6hE+sADvcJ2wO6AetGzTa9
jvtBw8Fm3+c/spDLVMEkGEXAps+IFPP2x5xeXOoHnPWwkkq59s9AVKoDS0kbwRQfkjryf2Bzd6tJ
a5tt8Rin0c+kCrKVlUHBzdbKwteomoLcLbofhvQUdXB0UBEhlE1VCyUf1tqdGgsJDSvzKzocRtiM
oKm5FkcXtVRj3be7l02pvWS1o6jx6bAx1uwB1VyWHTym0jN0CzTKtKf/e9tHRTvMQN7qec/Z3TuQ
FECB9WRotG+sFCVuB8gcPQme7RCalJiEMbc7qyxYqM5vfg++BrAM2YsAn8xKGCRmCO3U8BEoMIA2
XCReNSnsDcfv4DOYklQz0+l2AIrsx+G/K0zt0ZhX9pnp19GDXi0272mJSuziI6bCOhOrQCanV5sl
TBtwn+Go5ojNEyxTqXy7TOsv+Mh3HHmGrh4xZojuFhIOKGAsOiZ5o3xSDsUMc/aWDosvX7pCnBBd
Gy8hZD74OHBm9leU+GeUiV8LISdsULr2cT9+2qdk9XU2CIsBI9D8iT/7libVbs97oASYMilj+Yw9
p1UMHjFA+fPDFr27BY52DOgOb/RK+YLePGe2RJy4uqC+A/XVV/eY6whKDxGWnOzcJSDDZmd0wYNT
F6j5NEA/X04BRB2e5ErCXuy2K2SKUn7Ya8apAp7wXfbFvnghr7JCF3BxHvAQNMbGT/O0Jtg8pnH/
MImnjOET/8IfKmR9fPWgrp0xduL+YuIT4ONI7+yoKx0/HfhFX5R2GxiRJeNCfgc/iN+NoLae3YeG
0Id5n6gaJecD42g8WurpLy7orxCHoaRAOcNhIQGbIeoCWtMP0bU6Yjy0ggjiOPwJAGemxVXGwSQC
uhOaEMhdth4LDVOUBx0H4wf+hXmasC5pu8Hpr8j9f0zcZVpPtxCqIc0n8gQ3gL7N0P+Hs2MJesw4
eHGegbry/HER8WnhTBJBSrfjHzCV5zxBD/KYneNmwXwWQ36oDz+r2TKgunkY26D785gjj2/OY9bh
zMohKfYJscAYkCOw2T5m7YPi98UQiZo8y8wZXKgI2gmzJiQiTPTRkBwy8ELx5rAezLtUyyB37/CF
IQJDgonlTOP6OzT4nxmOiqeCYT0zq59k+CdAaOQkURIikVju8LBN/BJZf0bGvIxaiSRSl0uH6Sl8
dkuW7keoETHPk0Uq7eeUT5IHHzK80f8eg8LB8+L4wboxxY3e4S31QroYDzNGno4+BeDFWYinRGkv
AkdoG2io9JR2BJxR3NRL91BjCsgBpNPwkQafgNPwwtg/QOZXF5jF2UhMZY8GSVsxsve4wLA+wlRL
7JoqdGA1z69vjvs26wlmtma/IJXJ2SjokJK26G4O2fgad8Y9mzjCCzkXzRbsybzHp/URUmKP4z3n
1BS6wXnEcK27Ilm0pMMSX0nW3fTNAQ16kjyCfCfMitMYDblNGczD2xEBZZNUtO0lLwrvNeP0kKiG
LbxGcFkaCubEqGyyyd3+YqbDctJg2cH5hMyJcUzP5AM+Aapg0nXSV4iReX3QFpf4sZBxUssytjo6
oiWnleCfxpjNBdoLSQ38EitDbJaoaWArBzwtr0LH83TrVNSv/bRUCOJFDq5zZnCcdG0mRjHWVqdZ
YWOEUS8vALd4RzPFEEoldjcxCIAEGu5qq66p0/AYWkmeTZsmwwWtClBOYZtGbwWBZYfzAlYx960q
xxv3E4HfB5qW7YNJJMjMKSECnUv4Y8sLkjHc11FGqJeIXAAdg2smcwqpiWijedlcWOvzAdXxdctp
yt3YGnS52uO3B5hWr7AAGZIN4Kzw0o+7492qJtqq7Njl0N5hX//GXDUfEWfC0oIJGCBeZKScFvFn
dds++TQufNmL/wyIsicTyfC6LmY2ruzwo5vDcgdeLEFoUQU3g1EHEhMmrGxq8mpLev48ymCWKi7d
pgentwZ/uKPSBc5jIWeesjn63Ek2rF7o6MK3RV1H886Nycpm1bI79QGDLR07zfQ5A21g5spZyaOy
PqMbDxx0MFQAF4DpwzpAgBv1eZ+EbXnqFmqpiRx+14+7ZnLcEfBsYmgJIPygYAE8z5IZXia4VfDE
BzwzjyDkwXvBlQDYDp1+BnPoUFoLQtrIV42PcZqgR/A+L/u9KCc2oFQOUq1ylD22kFU51xT/NOuN
aSUJFK12oj4WWiJqAIhKJnyyc9hm7gzEqrj65kirZr1xRhefC777DYhDrpjOghPFpPncQ2Wy20Hb
fUC3u0Tf5YsjtUecu25xW2OGxMcFhhfu2p3FGkDs/k/pFSV3NUTItqh9AS8ZXEfUqm0IL9wwXxRy
d3QTLhUewDIfGz/QDw5aBiaBsNEj8cziPWIGZFA6I5N2wRXhPoL+us3fSGWUp96YW5xkjMGlg+8H
153O15NLHTEkMQlSmsMEOA12hvXZyp0lGx7gN2f0dPewQHh5B5acc5/BeDxSjKywBWHXUbcJWXbV
D372gu8dC0GdFBNQJ3ZlGb+2+Qxaq5mQAfMx98JKYBq/ryaYd6IVecFPZNjOHCBz2i4PfJBeMB4w
x5q9Ytx5UD2OWu7K+2AP9XV4jak2OS9RWugRDEZ5/ukn7qaaf4o/KeqNYgbRmcERfcAXtX4bX9sy
kQkwLr6EkDVwPeBGtZ2PrzHsOvvIzNBww2JhkqSDF35nNbKn/hCxWG/0cegbkdg12IpoC5XxHr5N
KTMFpgt1QBoIEPIVc5f++Lc4Ww++nEwkjsnPas36zoWXw5U3fENveH/RDLvVyRfOhI6thzYgxv7D
DOc+ffBCU0MnG+W4KWkvbG2ptS0ceC2i0ccQRKAWxffoPs2C0/LnqG6OvFzcscF2LBDNalSP38wv
HkwvemjAIcdU4OoYHSatTZcxSPMdGFJovscqwQmQscYVLJvMLR/m8jsGprHbEaJu3mr68s+79wY1
2nOqL3OmCV5D2IBKAWRWo/PuS0ADOjsYbayuG2C6KMQQfE/08L0WtB6zPjT1oQKrCRs56rkYLJOX
ZW7LpD0wVkpysqogQ/P3TrI/EWlMf4MD6tPlL9DBa8giHBgxrio/sLWd4n1zAvFI0EmNBU/XzCFK
rbToPe7wHs9s35JG2TD3fye7ZD6TJQb2ey0TT3C3PmxhSo1xCgN+hUca9YIqOa/ec8A9fvcl6eFB
QoYMoYlzzOz3HXNJawVCBQrmtsaUcg4luEDuIBbWec8niykMfkwTha3QGYGVp++/29F8/13GvPOn
dX7RyRZ49mCHLxIiECba6DYnWI3FIUXHGROK8U+1+vsq1GAUwkIz3MsYGxkq4KHyJm5BTEovdgjx
6bymJIFmBLR3DAs4BtxWLmoVjFPGkl3WS38LzALtki4OHfSAMlm3vqNeLAysF1+565WhvmySM7Pa
zro7zZkz7e9Xyn2uL2gUzUIo7Ccoed3BlZDTJ5yh/gpKwkxGa7L2r873QwkpDmU9nlsrOPnGDB/Q
O8gHxBwOcYBxD7rLFZdIwt1t3OJYemExUyDpisukvv9DY7npOTRdgr1g1YEJfwdco7H7bMbBfXJh
HffIEfil2uQBv62a0KPiEgz3Z3Gk3mhI9z1ZrUS3kEXDuS6HWdKfVmIRKRYCLfPodYkRUoNrKlyi
xVyZYPLE9nURE1kvMH38TJh75hPdP+KcluA9wD+J+YZ7/9NcsvbIr37Fz0Nr0WKK0N4ZLnuQX0Mo
zwxwoaBFF9fvY7R5KyAUpHDwZC5rYlqhSlYylzpZkvT1ODFDfzpXPGZqAmMwhq1nKgxBbbDnj0HT
BpFqoa/qLbRJTqauhfvbJZABL+6qsOgMKQ9Y/wmBUTjh9RCiwoiArUiX12xUdw61wvkSuEe3BGHj
D1NSwJ8zJ4PYc39HQq6Q64afPO+NdKIJ+BMPyjS3WgMB26COChCOYTLHrpZ2QTngiOGreYNh+CSy
Q29bJ+hf3RTn0n3X58qFZYUc6ecZK7zKQLjfkIf8ooGNgmSDXUpooVnN67+ywjuaHEhQdQBYfd+H
HsDxViY/xm98RrP+6wTsPD8L3mNiDEjfO44wdXca94XB+DHsEPWBn2hA4MmXNL1nCtMvwDHPx7uw
GV8QucLDYK8hJ2Dkzg7smk3pqbr1ZlyCgLk/yRNM/M/TH0yO1WeCDf+rdps1eHpnVgU59GEyIV7T
Dhzh6c+/nMk2Gpyx+PghvJRZqKwYLON4W+xUu1OYKkwh3eqdPE46mEQdjlU+Sx5m8yGERIbKNDf0
Of5jl29/EzYQQqFI/HIpMzyJ6WoFalxA9oE2z8biaxROw6ZJYLNV3m+IXeKyDqg9LuDgqNA5Atb4
6cu8EvnxH86YQR/5DmPSpENbHBX+EdkTsIfzDtSRMTqpdhZDRYVK8IIKWdn7UFeADO8Ia7BXNzsJ
jEWmEx8bdEmJABydfEdb2Vt8aUzc68xI2BJgoYSqzvR0LgLBZv7C+xcokmXBSjxTYZFIK5sARgl7
QuH/8qTcfJz93a0n5eREDSllG0Nixvb8BEcm6Qyb0w7kjBMpaMzRQYqVkQooEl7/WwdzqFGfrPPd
32uWL1+zYt233sEeQhELGpUYqWdQK1GlQpRdS/lyg4dEpjubtgEJrcju4HSQPhbj7Pll+p/WBPWL
mo0pUFLBj+Lo5FnCa2ZQ8mK8grGxU3hZ19RFHqoF6g66mzTI2O0FSkwManf9si9pAzEap1BuETi0
O5VyQ2HM5IN3IWcrxqekGN+TW6rNeKkugVsO0D10BYdGHHilDdCDzlSjmhJf34u1ErjkQ0sI4M/j
cB/Oe0R08ORK7QjjPBvLVPs3MeL6j2X9tP56PHi4gmcqrS/nRpFehQbijNpDBVWeus2YSZEuNxIV
KYrR12cQXcMamV2NndCXyxACgkstTotkdmctK0+77m33hi/Eh5oILM464zgDdV1Ie0QaxeI5WID5
TDiLmFJgiSDeJNpKGnWAQ1owgw3cHdxwUvyudUfnQj75PfcxZU7h5EPDJItjabgcVV/7u26SB6yY
QFxsTv4lgf9890lfCZD2w2bx2SSwkpwuTD58SqD61ZA9XztjRCKeiuHN55AvW2ERTNqzP+pXbQC9
iBqKb7p8YgQXqfP+oKSpkJ/agb95NlWS0wgNGeEVbKEapBml1Htj1VQO/rBoiIhbTAze/QRCpVlg
hc9HYPcCzaqMEWCIZ6MsJjJl8luikY5euwfUkui3gi8MdY1+nTl8tYfWZi+6zOo+8W9zDaDqDPTh
PbrMO5C+fwM07xQSOOvQBdSFeV1yWWEZ87PpBGVcek2EuwLs7omACwfDOmJk66cna4gN1n/gH5J8
FgNJwHajpNvWLIxL+FxpEHzreXv5SRWP/JoITgJ620eYU3g2tggd1gagRyoz+xvD47fzI1sxd6oQ
StaAsRxxNTbCDEQJJQHBxyGwC0wA/T2grBbey3ehwQdQY+jWHiGMK+xHC0jKepTTOj3xr5AlJ6Xo
MXxGzwjOrvga43A7uGywaTXi92gECgESCpBtc4nxOPWd7tTuSUBWkcW3rVZQ+Dfvl/YY0PoPSrFL
0m3MLSjv/4OSwzaAcLF8a5RaKrk3/AS4GQRj87px+00IvCbSYzNbAIf7LuM9VNV30ssbcrxQSYKm
iS++MjgTZVG7/B6fsnzUA149QSJBU4HFAnR01uE7MPCQwAnMiHGjaPEzavwrmkEnI/3vMs+YcJ53
OPKmXeLmnguJUrv4TXSzIi7rG9Izsy3jTaveUOmf+FKKh7+xvb5DvG/F1Ugjk0VS2w8wEG/oUXtI
qDSMcpUhrYIDMkxdgIeBtSucOwcUr3qN0itte31GtW/OKmIlrSXfxGmLjJl6j4B6NEVN/KWi397m
WwUWWx/8/zzBTfUOQZP7YpaHj+EvBPXiAQ9blN+c02Qe4InFsBYdNYFgCI4rV/O6C7AsuAneE59K
wl8C9KW+8Q4kB8SgnCGuNsT7ENsLPpIE66Aj7AA34JTKv1ZnNf56Kn48T7paMYGTia71RCvGVd7M
yvDO3PjHMVdnZhuyjd2JYbSP71P0AhQMbes+bGMowLDgM+zA4qXXro6OrlpHtKhYFFJ9+FymjLMJ
fZ2S2Rvxk4FDPZUzGZgRYSMuGBI30fXor/yxcWhm/DJIHghIMT7RLDKqCJizia6jaTsPMa1grCmq
MuB7hiRhGwe+9pZfWkxKCTJ6pA0OsS++bpnoTobBHroGpuHufQ1dxlz2l995QyYL3BZGxlbvcEQf
wo3CBoLSaDL7l97gty0gqnSBoGCFk1g64R/PN79SeZUt+4GEEfviaiMlFdUAFBFVrGUF+c+NwRxz
3BnpaqJw93dg1yY5vu2QPtIkRHeDONY1gFTQ0lE7BVd8SoTwL4+DnAB2J//rGik6er5zNhdN7G+w
7U+YYY7VuTojzY/T+5Lwn63c/kSsAo+rfIjJRPTrWPrD0oT1BfkzyhftFFUS8bVfUrv/UJOvGoLX
kevQVL6sNmalP/ihlJ4QGyBjwS+CXMThtX67xC9d2Zg9lgYjCYD5uIuuwsHyM0X2Hmo3ef5denQu
TwRWkC3izpoCOWQnsC1IPgzO5FkY0Bp0aus+apy5RhDhQE1gaNQ0tPjaAC5ZX4YVCBic/y7NTwgX
D6ug6MYuMsQa9eJKYfnmLDpuWy4bHM5Pj/qVPUKNy0FNFTfH5C/+uueo+aPCKqbZusB9P7cbMJcJ
JeXHwrvGO0M/mNK+YgKNTzMQMG75QLIi1r1Sw9Yb8k5bFJ3UzMBuBQZLXCwONhRDwLM2xz67cHFf
3r6D5mLrEwWDPN6910vqxXV2IeGU5Qi9qTQzzRV+Ckj09nR33gtlD2A0IcHcvDmE2x4gIrV4bmta
rS/0j9aIkQ19iDF60a6e3QbcTdo3e9mldDzkLGU6S26BO3IGXhJ6cNoKzvGWuewFYhJLlMChUMzu
QjQ3zea2wQ6Z0s2j0nuDxr1W5/i9OLkV8X/wu2GY8ueBais+hRU7FRpevej7IuJAyxAWdERStWps
nL5UCEPaEXpwtoLm3cZ3v5hKWsJdY4rbpxmBWmA4zxFMFgAZwnZ5VRmj7w6xMggGjvxQ8AzC8HD3
gaRyZZVq4XUiDjVBByfucmPEbBwuaFRT9FckIF4Ht7eP1Nlr5h92x5XbgNOR+Rt+o/wRBebVGobj
jGWndfKFEALDfn5OixR1DJDM1zwvMxi0pI32J9qwLQaMXKhQjLIxD/6sWbwk5mjydw6jjk0ryoNF
38EgWgUepOgY7/tUxyL1+cTl5IrSRbNYBlKMXNGs6Zw75Fnihs33WZT5pO6JF7jVYNqDAg47ISMw
XJRI4Fq0nW0MwkMqMJ46hwH2tu4rpnjn/+Hq7jP7A5rjtX4GTYZz04AtqMBVFNLkaa+Bgfw1c5Qi
bkYAhgmRCTpS8Z+U9JSDr8uDejJz78Uc7yPsk5i4MOeiZQJLCMkzu60b94lT1P/DKzb+buMLQ/Z5
1ZN7v4/vJsZBzpXtizeTpP/2vjyFwbeAZFpvrimyPiRmQv10HrV9NExIpcW0vxPNFk+7MLttydVF
1qGRA3032w+bwkkI7zXn57agoGB6beMTgGy9mvQo5jG4h1Uxw4hN0lKgpTMkJ7yEjaGlnTFAQ9p9
M9Q5eW3JhkBkxd1fzd9Qtd8LmhrqjDd+U9YczY5IhBAfAEF4rL//Ri9GQPgl0AVrFPovKiwyZ8/L
z7C31iN1fIrvh86iJjqAyG1ZDmypCS/jZEv0b7No8/D3zfY6A50gaqJkKgNaHuZTGM4IjEWjjlCc
DolhEzQVxIjMm7Lx27sLfs8EvhKxU5a0tvBPXsi5PgMVwNV+BG2Z+kYa+VIiB+YsgDtXQhK8AvM2
3gWYl7ykWW+h+OB9k/5U84UhupGZxCfBKo7Dkt0+0A4lwo2hkD9FjgXmxBZT4x+CwI8vd7GMnyE3
xOjkUGBS7X+ASGMS2eybg9YQ6QwyPHYQ4fV4g99YUTyx8XPyji/IAVp09tBn7QwEL4JRsNacZn1z
2a+/xcfLY3LDkLpOXxxQ25x5GvB6cptXYHVEBY4Uh/smlsE+kdxsaYQLxZSO94Lg4y8L8A7nz+Hc
+wwQWXOpYnTWELbOLTt605O3giWBkMP+4DGpqIqOB26dLf/1NDHgDnzoTJ9hSY466mx41ybV0gXG
DcPmSQcGTqTSROjRCzjjMWyjk+fYT2sXon1lP19OOYJ4j0Vqh5r0hfcw/Bjq0yNN8qQdZikDSZJm
GE2F1LrY1TADZxuhAl3n6P+whkQK17WNnqnOskDsMzmQ2tsrYgZBd6VeEvMc9NiB7ryAg33Gw8bb
rkurxRfInOuwHpE2xSk2KSny8XOE6UH19rL6izZKYyTY/EQzQ/L19fnPfRiXo8v6V9ltPVCL4Imr
w8T5bQ1ch8sRaRNcQFs+Ih/tnZzYL6A5+FZL6ABQRnf3BmygpmXNkcEWnQz/iMf8xznOfzu6sDOh
ceAtFPmK0548OWNagEMU21yQHJQk2urM4r0v2kwK050OQvQYlg1hB9axtfnSey11Bu8R6C43Ipch
mMgL8ABKPe5ujNui4yKbXf6kzXmkr6EWkoQH63nUOuRh2wFvgcV+1OWTRdgp/Z29c4IG7szE4W4W
mytE/CvDPyaCAJ0yET0yQ+c8gI4HFw2SV+n3Jo/C/A6LxYubHX0hAgwqQ3baQGssdouwfKmykAvS
Ir3kNrxTvQTZthzSHeEwqCITLiRk6Di5wBjICqoUho551HYN5kkQ5DAmASnYQP7D4/binxMCUcPW
pB8zGDKhQ8ExoK5Z1IvvtgUpq2vXCAf5rc/4StU4EylUTaX7pyKZIBsNECbozyu/Tw5rMf/SyH5c
8Ju6BQVAZqHlttp+ERjGHxASSHsIF66H5wFhF148N7Bepba+FDVewZBOGEY/zL+04EliLtkjnvb3
nn6EexEwr2Jw3YbPza0etJeAiGicnuvXYX5J2Itkz1NCnOWqI1ruNUDOPGcj/b/C30FGXcJx6Ogj
gnunOprC1WnUIIGPJexX8brsnOED3yu8UOHEIUuJ1Skrl379OHxvodVumXfTMNTQ8xp90MLTF38+
mjmSXYNH2hWBMcQ7LrzT7H4jD/0ddHec4gB1v+VbLp62haAz+OAw23N7Izrjy/z7Hx5UzW2+ufOM
ob6MDTfnBqZYJFwuKSLxsjRG2u63lPLxE/ag384+i3UWP1n3lNZ4FXFV4OWbGhWVL+qO6DckQL67
rBI8y2HZOS//7r/fJO9SRwzAAFpk+Pb+0M+K8W7HPS+7wwu5K/x04l815k192Drga0FBko+DPBg/
PewGAauryderKcCBwUmOJpt+WAMvBRw3qJ8s9unLpyf6oOw++ZCuhuqb7/xcgUFGZzKmACtwlX9H
Odg4dDK8brgsYB4B0SNEdQmdHQP85CRjhcBRFtJVFhG8sNaWl2pQeQiSLalgLcQ6SEL/VHp6LqcM
Vxsyjyaon7cNqXoouzTA8XvLXux+IVKDAhI6tED/NBa08E/cmZ4BrDVMTo4Dt2t3D/0D9nxAUwj1
kYx3p+8gr2jCb9AUgDuU1XX2YbGOWEBIrsB/rjMGxQ5tZwjzGUS5tSPfc0wcsbkiq2XBHBLoimIF
Z+3u6AnM0g+e49Lnd/M5+K007AREObWNq/H64eiR5rdXyrSGgvR/6DHibGBWzAEUP0aMuXvhc0xA
fQcvxugRNMPHYIH7Dxy6ev+dpMJ+oyB5mB2RVL8ZKX0RPTYeGWgjGBU4MsFxonrCuNBsRXhTM4BU
R/eoM5JREPcqni2gwoK8nQ+MqYB/HoGKY9/n0PNgieLWwVOltEE0O6/Ogg2a5R0VVPuAY6CPRyLI
3CkkSd1HvhgDlS3I/Ap6uME8RGThaCBTcIey8DKEQWlyWIPFQ3NEtqJMu35r1OcBnN0Lg1aQdJm2
kp7HFJoHCGHDApt9HVpgz6gvIZxYNwip19F1/UR2CHCIbDJEWD7/iCt8ONKZfoJaT7qaBQkmYriH
uVE9bEPwMTPisEXwi4KZG9FaF64wjWMx2BbbfgQtMAceAMZXMdzHk6bripRRnsZChMiMeOngodJ4
EIWFMwnQ9jWV5VsyjGXxHIc3A6oL3JlEUiPU8Mqqkknvz2JS62HV6FVYJcVl0h0yHtoqzml68lu0
6kfntQAYiQk2wcnqvMaeizIHaZNz8fL1a7ATEv3HV7A6uiVXH/QyVMfFjGBYcBqIQIQHwL3DIkvK
yqOlLtRw4+44L5wsjFSiEhqM9NFvbEXrijut+2eYK8FdT/aXRXfDaRZOKewaLJcZRfHBIrrBcoMb
J25+RHRfRQqiYQ8za0bfhJC6hIhiYbfx4hb7wr6vr7g1aLhg1BuAK+eIuwVNmAKC0kFnPjgT90Fg
Ejh24b33J6zxCbXk75/kFCgruAkuXN8QjI0zkgZi0SbMGsEgmWvttDs9m+Yx+iAXaw/qZXsEpU1d
wgFIEI4LaxF6tK/sv+PHTu95N+bBjF/pyaNyygxkhAENqxAe1hBCJZuAWBUfq1Pru8DlIT3Fv70S
UdrXWxzRwtYU3gpEscUplC2OvgUCAYvS/VHJntYnwIbGA4WIcs6CqD357bVpS5xaB/xlIIqZ6iu8
2sDlvnyGOXqinIZ/xL9AYYKWKYaE3dfZgC/rMv4wYcU2J30isNtgoYqRrAFcyck7705a6874jmsU
pSE+T18c0l8M48oEfatzA64XFlLL4eIeHf2fWaD6aawXyinn6ONKh7k+TCDJ7wZcVTwGdm7FKBFZ
1ZcCWff0bcVc5rrr+iFj7Dtjmeg477cZMDExRv7L6fRZgdbTNVLooQsiKwN+G5Um98HfMdTC7+wx
efmM/oJ881z2Zgx7EcMvucqxH6BRp2l2ZfXnG33HUJ7fl2F7yYgV3jNUdVivkYRUyBBH5LQvR4Pb
zitmWADGq9r67kFu3xkF3xFl4Rue/ZLPd3/4S0Bsruxct5jD06/VGDsQkDKtKjOnFCAv5eff/hRE
/dNeAPpFkFybyBUq/IBJIDifsvtFFf/F4KLsT3oJUy3YqsKux2Zru24oXRVUJCfk2mybg+b9ps+o
P6Rg2OHWCyT08JkjMCNlzPM6NIt9S4A6ckmd22AuqJsOI4HG3pifKbPRDW2Z9memvgqPYfPDUfI+
vCOqigHVE7HreaQdwnNKs3XQGU/eEZVlPozG/Q7nhMl9AtFvfY7kPADZHSjbL6oWPO73TxD+bNb3
oMHu6f9AoarwYVEqWGc/35TJaZ8xP0TysxT/J3oLLB5xgkvP23RHcWng79Ym+BYOBDAK/ir4KXax
4GCktO8lnYQxBQ6rhaWzpBCi8AkZlzhU7bdYSXq+4LRYMKRHYDGFLJuXdx4q2/vqy/Y/+f1di6ZM
8TgXE+gO+A73HcO90cAAMJ7Rnu+J+sJcGgNKlQ6OaZUBKsLrdcqAJphrjCNTxDugLDVoL84rGPzC
KvAk7+xIQbOmmrCPwYMzEm0a3ru4UwInI9k7rgkE8PUhM1+GQvhYekYKAWZ4JCjhOMOUkxff+lPN
MvhRVMPyddvT99tuuBpqYpVAlzuby5inC3/h5F7apiIgcvQaPiddMl3hJGHuCWxjQbVyGNePWdbU
3EEx3J4ZRJAstb4hEXx56zzp8Pl/XnkAcERwNecl3yvvogv3Juuh/obM8kqvaIEvFGw1rqQ9PlrG
vIMykfAN9wXUmAV9QsqenpaccGyVpXybA4+Yl1GX6Xozr2wxnAJ7lO70TL0HRoXVcUkIMwrGSRXf
AkJpBVvkuKERIlTnGQn+YnDPHu3XpDAZOOmhpIgphMgR1Wv1h82fwIw14UVwmQeqffcBRTF4npaC
Q8LwgYb6gmpQeqwzMAXUr+YRmwS4A6jhKMbxV70lL5+5uPqlTvw/lsNRlTxWTFDYRvjAWHSUrj4p
L3j04DbzZ8T5PN8w5WZEnXt4bn+pKgsE5J9lhjlPk2RzKC3MsKsNn5lDAvIJrH8SKLo8J1YCdsB5
+OKnaMv1bZNBIQ50Xkg90zm6xI21HxbLk2L1gUh19ChOBUzPKzjaap+R/eBl0KlnQJNppti1TN/t
Bur2LaSS/+JmDQbGHPHi5rf0yUZDEAyXHBOqs/U547A7USqL7pFjKgNnIsoSBhhFH2wgQC/ym+Hh
elwRyMHGHTxw8UMpFsb0viCVrMYSyXlTOaIHGHwCZoXMczE/E601fNqwQG3wsM+bZtea/MbXBbZj
9R2qdENrDGUdKYKPLXo5U7DPZfDLxFdKF2FltzHTxQGAvBOUMnRY9PzeMeWuILsZHiLjYJHIdxMS
ln/EdJraumIECAgKlLvrkrgMaRVhsR485tBEXZx7CXXLNPKSUIvTWUIvXw6uYW+P5rqwSI2CqJm7
RBbCzWFPQkbxuiFIC4Fw1KD612ohM7FRpmoLmHucSIQa1qCRkJpQXDdWQXzww9W2gDf1gNFEif1d
PeixgVyipr3jgYT6ZYNzZR+v827Ymp1g6eCKxiF/2RRpH2mUhltiTSCFHGr69LP6DDXGNlBB7B/x
HbSFNh2LGINgieQip4DrRGEIdmDSluxIXPYv2/NSsKiuM6feZGB7jZQBoETuAWIz+hMtn31MLslz
SvPP1eYyIIPKl7Ow6tkxZHiBYv0SdhIQdbw34HNkMloX0gvyFHUMzreFZq7bbWq6fPBBS855WwVE
06BJ5hT/cL2cXP61rSwBmsCkgP1I8lu3RngISI20lS70YoM7QQIAHKAZ+qLxOVOFqXPRGCmk+eho
Gx4BYCzp49hoMKCHCcbNj0s0m+Zt5tvOVzJ8QROOhEtO2jezxSaIc+dDV+VkcIXADhwUxxVd+hFH
uQ20g/9KMSpCUOR3wHLXP1AOwbu3yl5NEJQ/FAbxr52QC424N6PmuTGp9aB7l6AfFFt0/1Q1JNVa
wFLwl2grouf8loqe7us9yPNlBI725o5RILJ5aKufMUtGhTjpUIjTHwXFQaBNX2oH6GoIzekeAVm4
fR/2fQlq/qr88jsoMPJz84tNs6PprgHCltls3IrHWDn12dJwcDr6FUO1dvQeVV//So2iz5+UdkV6
h1WrD3K0B6853WkxQ6NHF3qf4eaEEuHuArnA20VyIXAHULK/v0NihUeLx0Tt478FrVWMgqCxlHR/
zN0djbOyu+wuDcBFTNPoT+XdK6m48Aoj+G4+KaH+e1YCiMrDuE0l3AUCYNAJQgI6CEzJYOl8zeMY
1tUDzjzR0laBe4ctIVEFwgzgIvjvmOZlZmeNJZs9F0ccTNbI2EGPQ+9PPgGH9Q+il+7lhISm9agd
HgMDc2Gzy4iKi/E5Oe1UJmVcEofXYHsmpZIR6oT92sG3suwS4FfBK4eCMVapvQzrmnbmNxLuvsGL
IXkzuKLt3ugUlUhWGhkWMt5uW8c5pT1z6RFkBm1Cud7wpfuDLxUxxRwyW23wXH5pJTzQZr+/71PZ
A8h9x/mWhYp+VrN+Q43KylMAdO0uRAoGQ7QYtIN7Fuqp7fS+1uVm5eQTEjT5ifqQEp4WbCYCoBh7
/RC7dQf8BVGnw+utzRcZ6oaTg6vhT9Z2ALwrLoypPiHxzaFeiHFuoUPuE26hy99zyMyzevI7qOBk
ORzQ1uI4abb6FHSv3GIDBm4I1oz6hI8r2D9xLtB3wbf5SOwNdgijDAhRfYtfk/VFM4xcF95g52bx
64GbmPq3bcA+NITi6wOHkgXYSTirlCme7nTH+8JlvBDmy3ryGBUfEwr2Gesv/sJDnT1Mpi81AXIY
dSDjvNbgQVQKVKG7gIkMiLrUmUAvTAT4lwy4mQ8wXNmfGElSlDNz3SG4vxAdx0YcZyguPvPf32ne
m3ZWlDN92g3dbaJXCERMwuNvjpOOhZ1I+rLwtriOaUOoOiqyvbpzepOoG97iG1RLPGATeAnO1x+U
KS0+hiQ9dEK9Efc9NIgxUxN1YWyxCRjiio/K8jYhjmxYoVmph/k+C9WIzXXavP0sRB1J2aW5htOi
x/38QV+Bk32NWwlnKkce7wkjYq6+GV/tsjquWqzI/Q2l/h/W8UTy4pqMWuMbHn3yI9HfH4ewQYdF
qMTvqLfMJuews6qWvxEyiVFn2FqBy+pjUlGHXcB5aj2iL4mPcl9cjUZ0tI1RSUZZe4S+yie9FFtF
iLYEpb2CzkSZ0cNZ5/l53vGUkbLur0s6xkkRM30ncA5MCLSkE3cxAYNnCn0um/2GCsrBO/gRPuZs
88a7hSchvKljRHFjRj3PQ/uAGeWe2a76PxyGbNAC1cqq41dLdcUg39eSckZ27jSL8ikZ8sNngoEQ
GNYthE87Po2MXUGa9vFAKvEE0zD/QoTz6a+1AuFe1/L2V2WQrzUUpMVYv9u91Qcp+dXLg2dIa7o4
I1nR7H6MDBWBIPCUn6VcoRUFCaz/TSts+70ESRXBGsyVe9uSiDo1gSIWaEuG6HoE25dDAzwU9+JZ
J+L1F9N2iiN0xPZ8QtKjq9+zERB9GSHfd3eZv7e4dY6fs3zcX6rBP5LOa1lVbAvDT2SVS1T0lqDk
nPTGMiGYMQDy9P2xu6r7nO7eaxlgMucY//jDbFe5d5/ZGc/IMBhA+3v5UGWM17EOqqjJ4OcQ1Yv5
cPRFCDu0yNEh/qJJ366QI7ha10uBGc/AwCApfRlC/tufjuIazyVTWP25oxTb8wii1MnrF9/InNkX
t8Batth+ycUpAvA1fLsQ2VwdoGuDmoRY6z5olxrq5n2cuw89KhzABJvuZ/tpSM6iC7EvEQ0MLJZX
o4JTN49J9F0IcY0fy9mfrCAUZ51V0nJWzi38Ylv7ZqE8wjlWx7NFab/jD7jJ0397I6tJZ06diSzc
Ohm7d7OPGxGjOY6XfLkYXD0q4w9Dh4DgzQ8lIC+ycVhHPtNL8+F2MWIbtNFBa557ExIUo+/F4zgP
KNbw1ONQSTc8fkOrts/6j0vSrgDE0Xg9mTH1KqAnzh347jhAiargUqEwyr8vywg5MGP0r4ewSNTh
/tofqEtrmB4LA06N911gloKhBwYSA53HTr06c7Xd3fPe5UMnGpBlw7DZnoR4oWJ8czXIK92ecS/A
MawnJJ4Pt2BjwMXBQ++5gxxsz0lvqFP6HafqAY/1KSWLlQmIT+ifOVoyQBqCmRUBqnS93o6U1TzH
o3OP2JVOhXRonativJn1ougeolsXNRbO4usinNk4f9kYgShmP+nZ/9MH5hTHkUbpko8tQsJpnPd2
BnEcXBy6s/OyEU3CdUdXTy11czsi6Tn9fZA1c+DSouzP0SOgu4HI7n4Wc5euBwcktMHWxxn7pTPO
2wW8721JJ7ORPzx8p4CdHwcc4BkoQwRqMm3+KYkvhC/S5W4Qy19MZtw7kPqXD1flDFy9essQKXwq
WZ1tghkb5dNnrGuOQ+iwrrD6QLUfosvD+Cz/uWPth46sjG8eijOw3xEqzCJ5OVP3FOFRB1U9FF2a
IOjeG/8aT5IZRgL3YKT5SMw4+6YOp1+Zs/Oi6Hlu4VG8YfitRDxU43dKhCCJW90a95VgwwST83wc
TPxm/9V/u+L4MCkS73GdtfqNvOE/nFiBwsRwtEZe4U9zKHr/jqjCn2RYn55Xt+0zfvkPk5P5Tkje
xqWsz3rSxJdSGTJycfxyNkNuxeQC80gTdY5Pymjwdar8EvaK8pn2F26MLsSLWGvciQfoSeElqL8F
2dSU9CYwVrFmuEZpgZed6CHosypnbNQW/86sN7wfC2rGa5/i6WNU4AF6lk7rggd/CDIfaF2G8S1c
9VIRw/v+78AcBJ1xCh+C4gAyZRmxJbBjYZXtTZ3GOoPk4wAMaZwqzm/V5+4SIY3UMLq2RuE9qVHM
E8CGvyDjc16IKJvoErV2P32fgECu/kLmlz9zmj2Nd9iiNmJ0wBiA+8hEYDc1MbyzqQvxiltVO0oc
7tWMvLYH4spN8DDL7Tcd7ToD9RieZhwgi82xUG+haN1yivbhDmqQ/xeIfVgYFOqsXF37GYHjEYER
WmrBkOO9v0TPeLS/quO1CHV2shis8MSbaayJB6PHx2FknuHm47LHnsp4oUkhKZXJAPuIEs4rEyr/
qWjo/zDdgHWMLy+131/4ZBVUqcBrY+ygXcKCkqFb3SOsd+lcdpA35vuKrXpCaRB/qbHhVOTwadVF
k7yhEFGKXuETnPwZ7vEXvKQwwYFPsdn2XmAoJUSXLQXPmwWBfgZzf0v8B7I3ynPbs6rPOMW9cIWG
weLR7glh6xZLWBKEBvw0DJ9PAL/8jjXzT/RHGLchhWb2aTYGUzVIUL0WdMLouAXFudmToFgMg7GD
kg6eX03szGYJ+SYioGdI4CU/CDb3xn4D85De7suxe9kQMdbGMIDKwdTXzgUSvVv9onLOMUKGkynT
l5BkdEZoOPbP3jBhHmdBbkOwcEJheHnhLSCsbulDHbERwo9MLubGvxULStT7XBr7U2zjvHP4y3GU
dZ/2gPgX0p/9iXkz/kzR3axx27GGy4JsvMVncSPN8AFlszQm5ssSvPZs/jPMwOyBbvW9hVfYu3ND
fmBOd0tg2OBXnoP5VQkQbBm88V97UVI02m0nep/VDGIufzM4fGPnjfMPgO0mvmd44jmXFAZO6112
ANKZYFYGeNDxllb4VmKfTbnDlnNCVswXu23/nQ/QBIrorrcauij69DMXfqyS17jlrACLzl4Z787O
YD2SWzLO4YXhFfQzgPXZyFpvBFGZByQvt399MozGj1b97GtmVJQWOB5DVymV0v0aHZeYjaoD+KuC
eyRKbOPvZOSfICgOFBg+b7NMz1YJxXGOZQE+EKpdbpt8DAXNP+WvrNv3S1OnR7tKl3wCrk3n+5RH
dKa9jflpe0umHpgdFOsLQpLGJzw8fqZncu0H65P+odV0hsnMf+Hpfkqr5TWkw9s1cjJVuwbMuPRH
wDvXxRjnsWfPC2Scg1ZPHwFEYdJ0ti5JvYOLRcBYsRAx955tJ5lIe1gGM6OOLttv0ulDDOwn2cst
IipGq7YqH+o/33oPFDgwJ6uBtYnZVvOOpn+GBKyz/vajgJ4MudYKACVlmsrDbT7yd8KviCErxiRg
O2Y4D8NXJOy4lilSqQlIdzJH0VgXHey//NIqreOcWIP3UUgrv7U63H7PByT7EV8UnrsJNxMeCojv
gRE0YpN3LrhXjzTx8OTDQvaAUzCogLh36dmd0Mj4hSa+Lh7rntUJU6VK+K1p/mbCx4CKRzeZwIRg
TF4lQimxYL+g1iXM2X50MJr16bH8FwbqRaEwe9+gYudnMJzPnvtL+LJn9sj+BYLbumC6wXfYzyrG
a7K5qgQj8xXIDY43uyLuDhDI99zk9VN/2yf7R37EhvlOqZ2IuIcuGEMWCsZep8/yNhL39NOTEBaO
NQ8uhhDMHShvjgCQG92wvsCJDYS/3XW7efDcAfc7sFVMGtneyoVQMg5EtltmHxqh3aQMyBeX4VKT
EnotmewgTTLMkSmlVCuAK+spJtabmJ8fOk+DWsOZQvwcBtP450OSY8V24d+hyhE6dfsNHGyfr5ZO
cRRIYTZuIi6zYM1yChyuTWHRzJdJzaGCcmu0RvFzSp4j6Z2U+QUG6iW55VXOquRjhZvV22/7UNJ+
B++wWvqzr2uojhz0Fh6IEXOgubVZd9lszaPHMCIek6UXVce330XVloeIErGwntnb+XiT/R/UK+Zq
HHgewOww+eiEKZ62PPwKpCKkFrzIA2tvvBLBdca7synk1aIBSkr59/lq3MtXExZtPFlgjrbiKWZa
tmDm64DVwZ5BT4IxFcKRq3zKOxJNCWbiMmTwHabBwIJI+FzWW1gmGEg7k8PHFvIr2iduBh/q7kJ6
ekbz9OLDD/+44/h+GPDNFdz1ru6EtGqM0DAFmNykXjBgk1iWoRChUX5fpZ7wQaDVniHYz1D4oizS
h3Ne4dAeo6Mp/JkqYyp9pru9x08YadyJtNqPmEgyFWUM6jV/MkADyNy0k25oTVj+wB/MrE8914hv
ANwCAeJO7UgrBqQBOiIOKI+riD9kYSFuH6YUzFcG0ZtM5L5QhZQhzBe+37vfvCYR9x7OiM0NvUKH
OnRkPc1K0O2Wc3XjfEOO89cWF8qSA3xsFCMpy8opzGPpd1OhVJ1GS17rZfxILUqGQb9ne1TV3Dh4
Bncfy8OQqzDijJ+up7kQMi5t0r/kScv5tcANfHbtDfOH7Z0SgkHEX8YCaEywBV6JC4a5cULY4oml
/Ypn5peSY0s4kg+Y8tiNRdww73ERISFotv+0xfPsuhpkArUGHB+aQhpoSmAL7cz2fuD4PLBhzMNf
gGLtrnAvv3YPT/9RLUyoHv+3V4IkAuI7IIXrAIQ5Obxniz/ENXTTjQzAyJ/0C55/QKJQLIoj/qww
NGiBz0fAI34Xlm1xpHw7H0GHwKVABPi8U8CUuEll3N9oonGpmdcwMTFj31Fqcq+7VcErH2YOvpg+
jlvHza5xedqfEGlZfUde4uJCrjfyF2ZK0jTFxaZbT470hxPI3/RFd4BetI7S/Ei8SgHj8iuJRzzd
SNd600RC4KMJZzCYzadSg9HMnDDAp3TCWBG6JOoYPLkPNUFLgMkrTOBAx+DpMw0A8eamYI/xlYXf
AuFOidwb216CRqBjorNCmYi7SykvXvDiMPnkQCPj7t+8BlHJBdoIJU0nQxmcbl/MTwg3331Y5aTC
YHvEuibyghINE+Tj8KIgEWU8AT+SICghpS7B6nIykwYEyoLmYjnAuclc9iiSSnKVmRqNYqa5oyNK
APBOhrf4re0EEz00C2ALUfAao0P74BuMLOQhI6seQ2PC5xt2ELxMqPkMGQeQF3AElLBdriZ6DWWf
iwdVNOz483UpcEm4PuU/EsxkewYMYfYGg4vLRdNe99MeXM2gvK1HN1rqsUUm9I9ttr/c3II51cNY
7t3tbjKCYgr99V9FsCQ3BYQP2A9z4zP+24C1fz1SSENwJjS0X1BMDrsxHBtxe1nR98xoH+r8HAj2
MKss8AgePwtaxWKgwN6KoPDYeHijN3wlGxU9Ou5MVQIbd3Uxfwl1oDOIbosPGgY23l9/BEz2wn4s
PykhsavnsPjm5L8UUJxPuLQwZfjsCWyhJAL78pBzOh8215Yj2RYyNuhmyUQ4GQfftErn2iSkwczF
dBBwrtcpibO9SdvMmYDUvJO5Ja4Q/QGs86jtIcx5MI0YNGUzjFZhvqH8uZK5MczmxiyY+p/s5tLQ
L4QQOwEYcFT+7ApXj1POrPFjgCUBsDTX/zIE7z4T576CHdpAaUv6NeMUXHZQz+7+JatBcn5WEX93
qE2AETnvoWYL0WCFYAGSO/v7ut8H2nSYf6y/Q22TJ2/PnEKbUzsxXF2wijrvaXzTfmhlVVHNMXRx
uTvsAI3PbONvBS+dLODsGo5WYHrg8iRtXShgnuHY41SASHnCYWmAI13I/5AOi7kbt3MisU/N998A
cMTqMkr9xu9fav+KRjYFAvf3sRVCrC9ormZ03p35cKi3O57WbZex3cD2dPrEWOGARHgWX5Kzt1lX
W+qD/vbMCFu4xKMl1YN/O848qGlDHRFPBq29y6ZrStr5QThA4E2neEGh/dv9qILfCWNpmJWUX4s6
e9h/+/F6zgPGg/fPOE2bMqaD7Y3xLcFGmFL/Mliu8cS75Bfn6Z51PtjEOzkP8BIxKuwz/qlvXreE
b1562NU0CspoD1YTKUJXvbX6iJx7H62APyIoZeky0bT74MdpIISz+E/v99h0oFXxDSqIR73KsT5y
zslwD602/lIhsMha9IjMnlSZFpVkBpfD6cTEmNqWFm9Vr4Sw+kELKZJZyJA1uyZFcIUB2FgPrHLQ
vl6X4rpTOWHxA16T/U0Ty13UJ/ZvhXgG5935qoU1KK5rMkv4CAeiYKATJqyP555OGOHCZ9+67z41
PX7vvxn4pnsDv7xi2dbAcd79gvn+nZ/SmwvLFlCVE3F+KI6cGTOytS/BGGum/IKHq9kCuSnPCI9i
H6E1ogk0E6gxTuE4BftG23Bd33D0GMdzU7DYmnUU81zGl0e8cR09ofeLydSc7hBihsTO6c8YEs2w
x05KDyeAI7gvzW8DUEFBBdTAVk8RDmEK5ag8ck9gLOGIEv2V/i2HYIkj98+/BncD5f9uk/KcIqWA
TOhzpztYBUvGfdjAcRG6A//pfBQPcNRueecKkvk1xmRNNYsJDnyYUwyRtlS7esm3ngbIXdLbTvAu
qRB+VvxquRPhI/qi+TAm4dcYEPdbrzn+navVJFDs/XP4SUXukd3Ec1RrECX6Z4JjC3F749DXTKH4
CEgkcsS27mX7CodccYKRTeSw+i24mZQBojk6Tg2E0iRL5li67Arr7V9iBGZi9s6zIQr85CItljtC
DG1C3Bw4T6AJ2LylYAry3RW0xu6b64HF0qTw6jdHKle90zqtBFkZLjcOVeopfGhTHzMEsIZChwq9
IP5W68xXOFa/9s2+kNhM9LmGMznkvqvNIUWuZRXf8QTjGOjHmCIAYrl952L22J690t3sb1GLOcbJ
w5oV5XOZIIsO//Zl8swgo7nMNPqci9oGboxRSevgp97dr/j7GaN8IQ4KUe3IeOm1xYOEiulkVs58
0QtQmaUrs1VpkMOjb5yfwaOmMcGCmf2yKVQGHt7swcSFOcLQHZL1ERUoCN1723lYgyzu5AJ39oxk
o49DgAXcNnIWCC5sXA7XDxqYPpJV/T+sgCEcFke4Gfe+ujjj97TIswH1VMOKJIZlBF4AZ/KpPxfc
Obvd3eKr29gzj/u87NwTKWdcXwSG+Gc8wuvyAT2HK6vUeoV9HqCIOkEJfDIudp+MjszTBUXBlfxO
bVotPjZXnDX4Yr4wgs8J512na9TNz6JPdwA3hCePG93XfAJDDDi3+gVAHqfJZrV9WU/vvG91oCtI
3aKiwVfQCgnG7tiGCdC67MWd2xGtCIyyCS4p4VWB4FEVfnc4BQsriNz52Xrqj2NZSW1KYjvlJ4R3
GI8cURqN73KOSBFkAyU/O3D+yQDNydi8GfAyzuHjKDofs4fLoPH0hc4z40j4Gj8sA/Lbj4Pgh1K6
TKhZ4RVeoyKaQGEW2Iof4cR/Jm99xNYMbqFAMoU3qeLKaOOqtd6sy3ywGPsDzruB/6aemK1J/wDw
iDbwFR4p0Jb9ytgtRiiceNw3GPUzPDbedrm+qfMIJj4HLS7u4JBML1G2YTk+C+uiVw/4N6TmTGds
dO4UpNFtNybmkXo4bvdwDGFlELcjMYG2NuB8vwDV92gNYMhG3sg8UmjG6axmsEIBYdwyGmKfMMOC
tnX7D+QMHbrTU8DXNl67lprmktIl82LOQ5kxB5oz7RsxYpkY0/2zf3aOrTe3IIa2KzzKreInNavO
7wK0CPLfiucXWgqb9CBii/w7sKNheBbc95sYFujYR9AOpt0sgUWFEIx/j9MR6ncmwfzc9K5NWOHI
3TGIKsjrHGKzST1/5pCEV4p8r1txMjEVo5HoG7Z9GdxiuuxH3OAtdPWEtIiAITluqU9386jeCyuo
f+XOfJiTQw333nmza5wWMb0HiLVw6P/H61aX/AoswQieO767H4cBZv0+8rTo4z3Sxw57XI9O8pRy
novhfN9BwgEGdwcBWp/05bJdGOfFAq06YoEupC6ghIspfywRvO60LhFlwSw7W9zdejVr+eRCxBdO
Ch2GhvZafpnU8GeA7wiknnpP1INLkY6cmy8uWDCfbKBx8jyXX4m5T+k/9Un/3anYbnGNHjGdQx2E
IYFBG20vT2ZESz2MpzmYVstsSnC7PTel6G0hNrjjrRi+rGm5O/xUeOz4WpzA1EVE7Y2TEx41E+x5
3uk7+TF5Fgh4ghxHE8AZEZB+ARS5pWF9LMT8QSUDWHnH1tKmzSsAzc4W9QpzAIFQME76Bg9S6C2F
gf+wW64+SZtXDG1P+sWCH2ZxMmuQpUHd8VNgLpGcPKbd6w2b2QDnkEs08D95o49Jnry5ZLLbmFjs
fEpkdtb7kTNkcKDPpO36W4UvwNNpwPqBlPM8AqP+rViE/AVFc7Mt880RXARrps9yE/72DARWV7xJ
X8kwhTRBn9pBkOo5MWw9zB6QEMJeDvqBLSACJu6VQ1EqIpuahCP/ZdHR19kdM81xRG4plkj+BMiC
ZykhMkuIZnyGjCKnP92z0ZIFHj78x/FnQ5R79cUY4YlI1NHtcz+ADGBNIeXlUsdMlkmt4qo2u/o4
shiLxs8YoJunpY4GLhOl/RPAeSu67X7DidTtRXCuIWZK0JCxaYa8sYNzC1u/WN9MhtILwfoxQ8RB
bW+PaQJ44DsXdjpamnH88jplDDYPoSi84VwPvzKGzbP/zojEwjkogv/CHvq1cc2amBd40iiNlwIY
enV8uuDNqAbPHmgII2R7yrj3ZxImu79Hg+yHwH+sztO3DRxrT2huuqjBFDs84+SGURISOrDU2XLY
b7vmN7hbj3SAFhqRhze0h9uTOY4nFmAG3iF/YC2r4XaDoR/gQ9sDtOBW1s0Bw0Txs4U8EI+Dp1+5
tP6F/1yfe2oT1cAtulG5wMBxClpqzskmn2DvIoCnCfvTVlgN0zMncG9s96Wk+gUPAgXG6LEr9+X/
ocLoLsvJatM7xTgjtnnCCfzKqD0xnC3H5gN8lNG/dvawt6POYxpsfvR3UgUo54whDUGnXwniPIWo
Mo0R4xbyZDBwLp2Xe9UZu3qT1dR4+JWPtz/WztSbaGOpP1B9wShvsd5lvOSPl9O82U6sdo+kID3t
6VdXo4yBfYRB6nwF34ydAfcC5BGkVMnQqv1/dT0W1E86s+t6hqmYaO469O0MOVOE4dk9ogDdCauR
31BRna078tN8gFNZFRI0i0QEIbmHzYmLKsDCBc55Q3PC1NqGuh2QWGAj6aU2ZGdM2qReXtf3mN2U
GabT4RJNYiqbbm2NTUZb697jTQiZV7nsCC1AbMuY8KY8InzhueFvk2Y3HxGKPsxEo8f1kvG+A7X5
BZhdsX/RIeyJ0UKNVzeKyJ6Wl5y1NzIgR5jpY59NCN4X6yI49YyMRXeOCgxjIahnr+VNuVhvxtS1
hZ+aUyUjh7G1wVjyEkHScYscSeN83QIQvJFKUHrsIR3kZVTpp/3X6pM4MH7iBxGL6d8MF2OQ5+CN
hebQxzBBFtAOfrXZmie/zaaweDGkgQHQM2n73aDXPlQyrezZGy/lA1b/5p/HcUeux3hB5X5iak3V
BsZLX8vjQvA9DT6WKJBUpu5Gu7tkSkIMeK9JjkjAqSlyw9anXtaGSRmAlrIV4Hi8503BjKb6PDhT
tp1ojkVSSF9g6ZASCCaxBKXWiK/clkHtXsyre7L1uXMNLyY6c0YAbfSJPlmJCR4+5lftkSAKvnqj
mKaXlx7jzogMEUsyrTv+JfNkA0flnWJVCPmQAxUGJ8pCv0recQNb9Bm+l9VRpDB8BOjtPhGoNhrv
lWDBsSF3gG/G5Hg92BEOtDzZn4gojgNVmQVzJufU21HSgELBYflQ9pwCmPojo0nP9tl7r99OPz1H
relAa3Wuh8Zuo1FSu3cmcxuwTcpbAyrAchYSKgfDo7apSjxa+29On87s/5Wc8RRiuYUlsyWkHjgv
gNd7V0th42NY5P7hoQC+9giqGLI7+92Gc76QESZAbUASHkyySzDYP7bgOUxV3NkPUKhmi/KKkEBv
/irjOr2nUKK4+L1KA+QOV8oP1BUx/dtXy+EKJ8JDqwtBnSJBqJAC1CaGJf7pOFSrZA53wO01Bw+S
kUB5wXg5rjlaB0rf8PO0i94pm5ozJLAjm1JvsybXMuJ+YKmUgYAwuaPQYmsy7xZDmdXLuPHYQUva
zgLm7DiDREzGdCFEuIWY4I7l0QvQYpB8VwXGTZ8dHis9UtbsIEaAJkbtHvaoByQcnVcA37/8gj1B
rwlteGy58GtSaYOevNtaf0rrgtUwR4AqyT+AXDHMRcYS/EWiAzscNyeGF9CecFpzxbRJnhEru1f6
nSMcbftYXia37Pa9NxKoLP3hG2MlDuk+KDj7+yx76yIhG8p0lcgaxhuwACwx1KZV3+Psa2Q2fPkZ
AR2wxxc/HrJG0mYqAP9YsOsVI2I4wveaUBXYh9ePIujKd5eTvz2QYV1BA39YPezVO63gvYgmDldP
OcuuEe5TN9w3KL2o4ZmJwP2l1ftDEa60QGogkq0UysPdGGk41owDOac/Q2jHyaOQARlgBfyTb7oT
DrwwfEnySk2bfao2ivOzHJDgBQFCLdpzAx0RLCSeNg0SnSxr9ZIsTj8kDc8BD92yYWgOk1KVJ9Vw
zuT/kGwFlixfpSUWjOFd1s6aTEYtv/aR8gO1X8OQID9csZhGCKNU//jU9w2gz0HUQ3jiKn6zumGE
P8lHJ7czkZcnSJ80kh10U2S0moElqPauD5mnj1/a9kdhkeo2Mi+bFpxOSvJ5kzQHBCVu45RDR/Vv
iZkl/sbBPdRKxmuzzcxGxjpR8Li2hGlzz+DITqY6palp23W0sDPqVzp6Ors8KXeHA44Km904HXgK
7FpaMBLzCoywwJNLxIrMFVRcTsj6Jn4bKOkhZWJY4VRJtim2Qtqh0XwqbXpq7BgVjY/D6InOVdH8
kuwNTEdDQGoiss8ycjSy0JCGanTGyEW5ioebiT4XSzhaqK+EKgJ6Q8SUBaWT4p+PPrG3P0ZS/fdj
XOD4fhjG/YU3YShBWLeyEhhTPhcK+hEeBCxVA7DLP7gamSmEStZaP5XAwR7WtEXmCvJ6pLqLR6xH
RGeBuKtc5Iwhx0VCyGzzqyKpcsg8MG+ib0LVgp8Aliz1SGnwf1Xm2ceyeRiTzVqUBE4AhseM3Kc4
lssFRjl39d8gkvNmMKOOZNDWoidA5EHHwYxHpgQgrmhqrBE5GnxOCcNYuJaSy12h9+wn8ojFf3y0
S0KtIYG6lgnG0v7h91S/rXWilPy+MYJhJCCCZGHzIpcAJCBljH3xC5TvH/eB13aH62H1MH5Q7OTr
eVmWroBTqt0iNYfwCsRGuSwor0YaUo8vGe9+AAD6Vm0wtZ5jZVq4MwgnLAF4LrQYd61FvLbRClto
lwemjA1ON+JhdJZ9bC8wZwxI56NFIFF2o9Ar8ExX4Ux+mxtSzGutAnhBSIhWqoL03n4YKZhvEIIJ
RUZFm8QAser1cPPF/bz8nA6jv7ijj4c5ywWgO8Ts6EFa3guT+Fqfjz1mrxUl1kBI6zvL5zeXx5ds
xMRl80Ox/AGjBNWnJ3lQFqs0PXz1k3wa0N7hb5O/0fX9kz707t4wcYZ9q0PKAhm20vCh+LOX6dNf
wsGWWPj0zCIxrcrIEaND91IRALyU6ZppkFxnPA8MBZURyqdOcSdWxEkTVRezVH+sHgl/NKFTgO84
r07A73gwDZmJ4h6BwW7hnjYBEp2n2m7k526gNidj5k1puNAnvSZLzGv0SMfV6MqIyT/hciHfZL77
CvIHa2OOJAZDuuNJusWdpHMADns12u+yfBdaKel/u/NM4q2BIPFFO6nRtImo+1yswTBZk1wQSchr
TxXDYv1md+YU4ajEhcZnVP5DiA5BuqFj4ryTagYfYNkqXuvIfuV5sZh5Q6iaWqG86kVANDzdK2Nn
XdeRXkmBrg/PXoFTnFDRy/rDs4L2Jvig9yZBrONH70SnoZSNR2dlppBFwl9zp2PZTvnqy2CjjLlg
Y0aWCzjZ7lmJxB3QVYqvz5d6tl4c9edQOhaLgKGoGSxvhGJxqdCiyTMGBKWHLAVUXlTPuKgzI0V3
vG5YNNIEEyYmdazsBq3IxRrqtaCf4d1hgyeuzmiQL1yED1CwMmC3IO2EnMuLEy1Qiwzlsby2FUFK
SIZF5KFNsKBkSzZN+6LZij3QaINpDRYPP3pLCwCiBW5S0UfHeYYUdra5jo2wMrF3ZvNmd6377ZRN
jHPVtLPZ0sUAFd9RuFKSsKsps9mLYfHwD6wkbutzqFC3gnPcjlwRbqu/60W23MqXGwlcoDdmEgjw
uqfS4MVEVkd/sbnqGJHJkz/1zveUWxMiPvVTzxPol86Ru//ZBSOy4qRmo4nqMhDBlrgNSHe582Z/
ha/uRteX/ZWUGNW00hFavsxK14Pup8zlufrAglfy9tZUSiVJ12EmUJ+xEFjHu4sc8DFN7uvQWwLM
pEd8D45SVKo6N1cJhIDmPnqv+bcIEHoXgT2eh7zLFZUA5v7B/C15/bueF/wIfxhc1AAt6Wil44q4
4w5dZGo83rHVAsl7n6Vj8EnBYOC4mcf9RF0uo9IIghI/OhZIMAMBUH5n1ilmNX5pcCVvxykudkCe
0EzWWP3EfyaO+uqd5MHwYY+3g7SOCpSmhPv0ZlsPYXnDMgAf8dPiBVdoovw99DvBr3w+1k5pt9IA
J85F23/JgDp9zA2Masio/qfSsAW+CsoUPhAOvXiR7RC6mi7/PiCZTYKghL8v5hl4Y7y3GHvjRYNF
Dy06Mn5c8Wlq4MoVM30C8stxd33jsfhjcPUJfn8G1gKz5XOk3CMG3KM5y6+fj8+5sx70SQ5JRsNs
8huJ3alw/4YwNLCuu2DCgpEx4g81gl2Cfp68nwV3ocbS0tyJu+jKAlPoJ2BQL1htnQ7b5Kzo+kCu
JUZ33rhX9O3R+ZG043UtGJw0BAWeKdyukyQtNoaYkvWxvJvL9KValGGNDuv4JxVSDhijaTGzGLwh
uRXLqFpeVBbCfAFdB+EL62ljXazpZeFBNeYNBcijXGfZw0kqgJdpNrU688h05+wkqxaJHxuS+hBl
POoqlcl7qQ5jlJ539J/r35YrCWKMto6HeroFDZgpQ3W3SfovSAAgm9NbWbMOeajedhHyuJFR0YyJ
VwLjjqLxcfxZlEB/d/zn8ZpK1jcyZuQXCAH+fyIzIuzqeRN6DGcO6Uk5H3aCoi/aFE05NGc5el4o
8HgEg+NxY+2L3ZKtkuM8rpaM5+NS2q3h9/QNY++/JuKAQ5AkNg6zIx+4s4C/KEOgxaw/AxvbhH91
DfYd2+Fk8aBN7VsqhO4IVR8Gd5f3xoch+tMicFzepmBnU1GjsltXWEShkmSJXQ8UQDz1WKINK1ns
KU5EbvEDw0admH8UQDv8G9sJ7qQCjlIPNJq1N+65ExhZTwfqbxCKH7U+IEeaocHuank+UqilrnDQ
yu0Adya5atGUMSoX6eZwr4I8hirbqST4luxAMyVoTR0oq1PWFX6Qu0qighuDVtCNTBid8X/dInPd
koJLWv/V0vrJG96wjBzmlM30Kbct5TTIfHKjC+W7fGRSoBF0sya5eF+nAGJoNNMfLrOs8GzM0DKT
TTfLDhUj4MNTUTL7ZO7Al52TmytmJko2LvmYrP7kBFc/Nnw2fQwbsaTG/OdwIE/KN3+B6UOMu0u5
jzDlcGh6bs1dzg842Mpo1t9c81pDmvUnH+jQloyEzWQIVgkAjbPfV12vOZJwjPmYX6ZWY5xMRgtu
28vdPQUGoPKNoaf5BWj8KAUSZJHe44rVCfz5mwKN6rTHAHukvk9WqTyPtDJTyOSJfaW6Xf+c73Ju
Iruid01wNaww1mIh2m5tbdB4ZvC75uw+i/XHUjZPue/8QF8lTIayRmZonFCrawDeOakiLV+KwWhe
2ORWIISCLQQDfayc+jxlgn7hjtyo12Ofj/SVjPx+7J/tU2ZoOeUXveGZqVoI9tY3fHg7ttK/PJYd
+W23RXg+5htIj7iRou/kMUVj35vk0GPhiyHVnTG54PWyKNb4+uCJxyEZXG36KGOmbZ9O/DQ02hBs
u3CzKbgdIEPegZGi0r/ZKeVOsc3g1CGp2wnaanmyNeApbZ5KONR6A2OqfC/kHoZ1HGPTgo0zt9PH
jUS6YTsEZs+tw8TDzz/HnEucXDPyDNi06iXYZMiyuGLmIfu+xrDtHYahr/nm+C2Zmubg50NH6lOF
eaoTkssD5JbLB//ef/y7wQfALlxiK9xixqw+kMhIqhGOUl50JEq+FsoG6TS4kqz+5Hvw08PnMv+m
G9XHyEbmh3xB9zUDg7ynJI8krheaPgndyCY1NP640RjOMKnPP3E4VwYR12lm3nCjGUrVazmUwpFk
qIYzKqUtGWNyofpTcmE3Q/Ur5bz481+rNld8/wD8ZNJV5lfM1WdtsEFl2LfiJ4V1z9Xmwq95O47n
ZT5GsyjlN1c4DrnL/DKEHRrUg8/TeTCxuextMUcUVypLuHdViT924xrtdlvg1I1kEjsaxnGPp3a/
qyvH2MImGzKBxbAFYurBz69cMq2X56GgYjmAHkivZVz7xntyGPCL+uokTzeS+ier1ktdGTVXpzow
W2m4QoahqqqVTkPLGi4cmct0Pfq057IKk4Iu/yulk6U1X0/WS6yKthiZyTxty8Fo0X/l6ikBKuBL
zlIOhYsSauOnykQf2IC4xWxlGH5OtOd/hJ1bk+LIsqX/yrb9PNgggQAdmzMPEQrdESiFxOUFg6TE
/Y646NfPF7nPQ3dPW5eVdXVVViYIKcLDffnytbKLZJSP8YwExmjO9mhGkKnQo86SWBzEV70kHTpE
31xFT0hIhDlj5N7QSGL1VgrdtVglPaHwbYJ0YCMmg8qY4EoyHCvXbhaaIsH3EdOeuucsngUfL47H
wy06dpyvZdz1VFiWafE2SFZttkEmO36+uM7FgnG7vWOKPMGXT2a0M/SWfa3y7MIGRlD9gfaCO38o
7J4cbjN9fOfhhTmruC6nSatIpp2WnBoKJ6KQFdz/iFI2RbIfJnk1PH2xkrNy7bJUmGw4YFU1bswO
fIjdFe2gG2hKElL0E0kInT13Zf+sGfpM/TSF11jaQcnNCsML8lTTuNEfN1KeXUiI2Ch4AnLOGGY6
nl4W1lWqGmEMlA+S5BNwoSAj+GggU562plXEFgKUcmhCAjWovOae5scBz8/NL1+J3kwIodfyjTIZ
llrc7StRiMHS5hh7ihmP74SZNvS5r5djrr2Xw/Tlme833YQiQoaHtKT5VZ48HGAPeUnTA+EtfprZ
7DXBBCxGnwSIpu4dQnMzujOP8mvzkeH97lxHCXOXhw6jWNvh9JLoV1zkzZ54s6ReYtW7ySdcpP+E
jJNq5TkxbrHIwOoF93gnMp8l/8yf3r7rHQmfTOTulI3P6Z4zAaRsw1Q04kwILZnMgFtn2frVGZdo
mqGkp4O2PkL0QKLCC8vkyptLOsyEzp13Zn5C7xI0XsX72S95uDwqYtVplptsN6vmVtqSMSsnASCD
78m2YWQTRB+3+lqxC5iZzeC/rUC46AXvSwMLdE5E7xrhD8XjiWpv25JxzHOjIBGLaRXr1QvSdhJj
+gT6g9sYFqXroVRhyOWFJ8V62A4XePo2WBBUwUPF9CijFXqyPzhxsg9xcAkXCCoyPPfo+5+o1B9I
Q0aMb0OEOEg+f7Z24BqXvgkCL3oM6LvpmqERgo3uZiJxRUQJj1n5QrXnwjFUjVNicGnh3yBLfZM2
6vnCuCxDjR6HVPJK53z2HT4tFjhY6cJFxNZ5FZXcMFpkH8251UQkNtmZsf2f7GHFIYfOUcIZZkC1
5eSZ8sybt6xMz+Qn3Ptbh3OPiV2lr5VDiZWVt8jWMdjcD3hpvmfJlk33VVJyQDZxL4WEiiOmPhfk
o+2szB7wxn0ncw7dW5jpINXTTxTs8s3LlcRsfXKgiEw4vocFpShKy5imOOnLLyWvhQkvdFRcxAY6
eFwZn6Dl+YJKM+6d/PMSoIcJ+gq1PcQRJjjTeSf00f37ReE+Z5Hb2FOEhZ/W8H6cNJ9rUZE4OqYh
My11l9HWgdXaDs7n4OeKYLo+L+4FeaOLMnvwFrElUrzP6kRuLz7cHfS0Pt/oIT8wa92uDGP5NWwL
haNfyPGRE2TbWDuLCwhBR7CYPlnSCOdi2yamwgfjbENFPUz2TwnZiDOHY469AUB8gnRACybPfPI6
berCodRtBED3VRfssUQUF5zypSfLLnDYYQE8A/8Khkk8owWqNOjdmoKQXZf8jIE+CNvzKkosl3Fi
HBz6Kx4Hi5Ag9Ky4ka9oxTtco7tfai8GTMpFBCEAdEIbtKam6fspRjisL763CzxeFFH/UyAkJe4Y
+YE46CrQxhmDD7pQiM81EOEXurlKwCwW75PDvCQpRxyjhWeJ8fDurGkp6dNzTwUltiZ/MeDfMVf3
ce8bLARjqAZF56ZoVyAFwdm0w/NLXb/H8fMm4nMgZaghXhRXRJqStrD0sHsVZclels2uWKE5nIUS
F3vYLPVs8aFkH+p4qeLv1/DbQyLmEf2yvoAH6i/lvaVQUIqHu6+eyJsjIrtkcyvOOu9Q3h2uEfHQ
WA0ZFvc68fgOpk8GVcnpGEFUsUs6EzPmZNQnNU03DiWUEMRbvVrA+coOk/BA8rZRJGJoasiL4GxI
TJd4iys29O9JwoEufefq+0SqJP58E0RqSTBbkz6dwoeXEf3Jrb/RcYY1wl6hZNCRrHgapIIFSLGx
QtNfHNg463EBxBh1MXMjH9apaXmaoToRcHZxaRvC3EVAbaTGDq8VGjsgABAdRzR7wqR1E1PyCwI7
95cOjp5fQWTXgWyLMKnG6KnmgXgnANtdMXncfHSnW4OiJRBxWIEZFemxKXC5Lwycpu/qP3VnPwJF
pl1GD2dywMhFMLXlOWfknuizjM7jaNX0AKwo7t3AbcjAdQGnIMSceI0aqTJQ/YH+6f2iS4kCaE6H
CYE+aqEn9/mBPDkNBWB2L6oxR4OQDVXxIAtqDn0X9k93Ba1W1tnNeUyYsgoJKVpfnZz+Hm3WMjs6
x28y+jznPFYM2ZL2Lox+iKznJ7iRhNJQFiH5Xp7AdItjUl90bG0e0W4XQG3dorR4/m47IKBnZ/gZ
MKltswrQHYrHWO0BHYvvm6oPzjbGt3c6bA/GLJQ4TojuPrUFWceaG6d7Q1h+S04Ef6WpflwgyfBr
gNDoMjP65GscPKC/+U0upgrJz8Qj3qCNxJ+76qsXkIcoaOremPrd8OJbcR3B+E2JcIlnz8Yv52gH
lgX7hn3xyThwVXYkazyTSEIjLu9UVeVc7aiS9ntJyYJOPLMaHsai0FWm6YVBGRYUBliKG9hDwvbi
3L6Ltu6r0IU5C3ewBYBxZ/1oE99QRkPaD91ECjUtQo6JGJpAW4GIG8DhTj2Wc2BB4GeIAS8bltNZ
oY4n22lUWXyRUhRTm1nLmbn0doqUJCZ7zygI0a6kqDmriTMDLWnndTCo49lu+FJdVsWk6OLCLYDA
J31wEEpHU/SRP5pM7goc5BZva9WfAQmwhFWf46VokRbgMF5waVgq0PBiaWmmeX+w9wejnUvR2nci
WHos6sOEb6Ujyav3NnJyXdAxWWpWzAC3jS8a/yZsjDdaBHra/SNmpyeXBP8Z0N9PeRI0dAPmWkXB
IDItlMk6qZT1zpo9LP5aLH8rdkfLZn/ZAbwHedODZojQjdhyCJXpe2I5DrVh6dPBYtiYLE/7XLxk
hESTmJhkTOfogWYWwAScRlq0K0ofSlt5oGGyQl+f4UCGY1/SgL6EiTWP8B5CToTTMtPeM8srdmFM
POXAluDi+Fu4WH50ZHofl01d/5bVcu1Qs/zUzFl2SkPj5ECm+vivZXmR2UklVBjvJJckBScZMXHD
c0XLqIAPry13oSYzfqgN6KKuU1y4FShU4a1KWpH1dAqUVWMbQhPc+QMGWWV7WaYRtGjNVZwwLqY2
QW824bHRczu6eYgiJgIvgrEFvW/S1VkH/1yNDx8C9ilJHnexSObfScJGENSbNM42QpcQymeTFX2E
1sy7WDZzAL4RWHcfVFwWq3I9oI585tYVRaRZSTbERTSiaHXKndQSkz7jIJdggHL4EikiSOE8HZ5R
OJmcfXI8Wxfxm6MIbzLTT32+DMN7W4bPNK+LFzodi3pmCp+BlmuPDEincSW2XCJ6QGKjfclA54Dm
a8cjxD1idwZZg5G4JfjnrCFouq4cWF6vgczaS47r1pQG246S9pD7WSuX6NJTsnlo985j5B09TpP5
N3JlzpymNHf4Nc542yxtOKuUyLPiJfwwl2rczb+V96Q2TUwHKghV74FTNaMI3QZjznRFIquBpBQ7
ettZGbrVwNTdijTzV5rylCb9me0+BoO+jrAZhg4/GS+jN3Duj8xnTrYYADCN8JLnj/5ZPvJtl2Q+
7/CBlkdpIyg947ujLgsWEtHvRtjbdGWILDAkI5KkEzI7SCZTv5KRaP8bSn0nPX0XJNR8wV7RiwU1
gG6EDfXjazGdejTHFQ5pPa4dVXFSnipaAYqlxKyo4L3b3z0xTShGCaRXRygKeN6ETrCSuyRZ3DiU
0TnnKX5lT+plgLhdjrYt/V/pa3wjNkLlDYe2onXBW6nFPPLZnnTuQWgKFIbF4UeDsRJOtsEwa56U
9FqiPg30wWCwp+M6mrnGWeDSMusTlfoaMVwDGaZAgDcXrxVkvfnu2QDw1xvA63NmZqk3gyU4/o9R
9PMEddpJv5tVtPqkBR3fYDbTsCuwprJFYWQk8Y2pn3WW4XW4SCpTLA5sCk0d+0T2kIY5hplwJcDS
/CxbtBQ5G+fUZMwgh7pR/+6UX+5+HeSWvFTAYLxxJ6XJfjkCbTKfQWyBHkEgIkrpEoy6j45XOEVD
OJOOjrWTp3ZygWgTIeO98w89bxNUJ6gB8Ajkxks5jHKeczWShPt01bpws1SJ9BPTCSBlRh4ydYbm
RxK3vxV3nvKJdTv12lnsTT/Ox1FX6FDgCRq9jyImGfwV66LMWLiLq9bx8ZR35xO1J3Fch3FTD8Y5
L7fiVO+GKr+6YSyHbRil6DXSQBfzq6NrwPWG7JWOwpf9RTc3Zjov3pUGGAL7YqpLQ4EYiKGOTJpK
LsONsYNnNk/EgD2ALTIDQoAgn8D+oh69NWV+zci2yyZpBU8tR+qHyJRMT4tEcemUaoAhcj6hx+1Q
lFbuOHn/oAH4yN9Esn2S2pJSchRAitW0iWjWsVxwcj1wWLvb5CMtGtCYrXIodmiWOpen4DxkEUEq
4jxF00NTN7bjFf7qzJP5upyILt9p+tF4IeUI8sqolrHGgJxhOPXpC9I+gATjMrmZD3itSwCdvZ4A
O9q+Hbf0mduf3RfNo0OfIDw9gcFnvb0P6wdNC6FVcEn8mBLA4Ig5OybeVBMLgvgw16QlRuzAeOA0
bDlG5+v+08F/T2sbfjwmppMIyC7Te4pOZxR1dILQuKni+EHefGUFKG30twWA+GHSUy9Q+aq/OivQ
aVxE217nGLSBTJdWFVQwohklWbI3f6CF+ovpl7WDnA2FA0fWhUfBjWXQ81cPSTHOoLQe6vTAwrdE
B2Qb9TI+32NE7IcXCw2MtsNX44se+E7NHdrW2xRJQHqgO3c/u8o2c5+iAo2mL3mpErQKyH7o577x
lsMeS9CWrZLZZshzY4S3q2/QNunoZ2TKZtGG9cdtfPPLmTywB3nC2GplL7IV2mdywxjGuZgw7IKU
ce1s0erywqZD2XV0km6YTB+YI453BY/Cu5E6TfQfNkUMRgWUtUDcamp0xO3NT5yPIL0c3EBUWEVD
YrrhwkaL4PLrBD5MyN/1NYIylyCLz7PLdEZZooxMrYWG5tdFliAP2ZnIa//Cg+8ORAm0vPMpJy4L
3sguQIZaRBHTvQYbGkJeDTL5ZEc4bJ4XBYZIFsdpntQNtdj456fsnEWY1H1GSS0AZNTPyGJfmcaR
NVSgFyeTC2AEBKBiXUwg880/5ISV9AFaNCZc5tkiVJ3vWnrb+Ftgd/XFiSjieQZ8sVaxuhVTaQqQ
cY04FG0919J1OBRLikn+4ZkuFmo9mrIh3xosQrEqTCCBziFwzidt4aFQ9tQjOushNK8RZxVwIJsc
qtZ+TsW/e7jPWi06mMyjizasQ3Mw/n5Nv4fUldSOi/MweekcPGSV7R1SgSzvFg2GvL/v8djmi+Iz
QAxhuH+JYbdPtYKWJLHFFDjeLy68waWhVHJLkSlgolhwkwHlOPYgbHhJ8ymI2vF4DcdIjAkhrXCq
n8YDSDkj3vOsXACAMvVXUAAmzhGxQ3JGSZZDusIdkLm18DMdRKPJuXg6/Xk40y6Ckz6u36zO3Yj5
LfJbSQZsTSYQBnidjrr6usmBZTR5CHqPqwWVLuAtQBghsqYeon4n3KL6BGS9qCzVkjQ/QgfEJ0o5
y1PaXbChWu5kxktyPvuSYmdLjGyactF2k9cAyLEE2M9LqhTOBGQqqW2rrQIzj1ArWa16dL/afWQX
MyZGWSARovzy0Ee0kyWU50mrvIhFbv50VH6wJ4hAIqXNQkCFWcNVcPnUhOyklspBZD7iSuX+GkAA
jpDU7jM+E/GoKzhfYrcWQKU9cN37XoKmgj/eK9Y5E+MJtQ8HT6QLcN0VqSC1EanZrORzfZuYCNOi
IHjCxTOmRdQa3YhumsODogbFfep3Oa192kQEvvaVsFSe9grUI42sG9yrlHsjwh+sYQpunofkXATC
gk89IDFg84aWTLpIBUgO82w7yM5gzWk1ZskvWCALkMWdYAEpM2IDp9QHPENL9JHhwrRR2VAeGXCQ
9ahDh1rNulyvp+trRu/XSCp4xE0H6veLuR1N0Vs1+HGk1bCZnBjsAwCipzODh0pWkOJvBkGMjuds
T0pCb1Bo7dvzbLT3ZzMyh/5s7Q8G15So2i6QanchQJz7I0MM+JcT+UujEdpz7B2ZySsY5B7QCWZJ
AgvB/BHXjlvtg4+y6vF1ixEeNLnma2G4Xfxpvf9UDVf2B6dGJ2W5H5nq5yVpKUNfgChFExfW3vfD
Ldo/efx8FkWw6VIy4yjlVOGRIemo+XcwHfiN6hHHYz0VgW2Hh6aCu255fD5isoLaADkYws1z4I4g
D5DcwZZYmXwoW9Ae7pVLzNyZI6fRmXASI6pMHmdzaXBvgNSYRO9hQ6WuN0bSz5TYW6+x1zIeG97n
QsJimNl+NwLaYxgKzc0u0Mvpmc4vYw0sH5662G4loHaQQIFEXwIePpYx+Qcyas9FQJcullcimIaS
nPbJgaH6ch5Xvbk02KGIu70oo9fAbD3Qvo0JBHRpAtWNCNXKm7htrXUBtR/4PrXnhAY1Ikd3jOsh
CGGcev1atuJRRTHVn/VJBs+KusSDUkl7eujoRBVaxeI4vCOYDwpKXda7O+gdOse5mIKXfunIDyU2
JovOabHotPTD0CEYkpjAIxDzki7y6yBmNr3iIxa7YtaEpLsyghWzM3T2WnjEs991w+BOwUYVSbAD
0skRE9iId1+GaA7yIX0KiNWTU5ujW5a0yw7pO/e3hHoq9G6wOr1oidI2IxoSLIB2IfDSq3pt9XVq
/q1uUMpbiF1EquVayZvJX2m/IE/c4nOW+wHofAcMV4ceBisQJWUYjI/4XMgrNEmeCHygxZyXD2V5
kJQkqAobGr44TFbrpqBVXwKXh/Wsomi9MNVAueVdUQ+QuZFnHLoDEO5VVGcIEjFA6CLXQRu8SSoZ
gkSIkJYDP5gYpUYY31RU6JQtXgNqp5+2PwHb4IpkSjK0wbyjS3V1oeDK7jR01OEOiLueLnZKvsap
JCdMFHnx9Vv3KKcL+iSKJhUSEorRQqW7HVCUKZd4a7DEEvjSdEI/O3mlY7EqLw6Ji9xpDA6aLFRJ
MlAKqfSnm7AL6zZWjM7nLolSWRt7l2rF3ea1ZPjTZNKw9opZNy413Si6rWs9KuVnb9IK7p+fkgnv
3tzGMH8AB5cgRFRQFpEQcIrSAvxFE6F3XrGDeAF6VVZIcbolAYy4eQCs2BNm81e22A9pO6OUCPsP
ahG5oMmdPDqvFXtgdrpI2wj2J5m0ucPOfvoZbZHj5WRh/dDUuGZ6maGbO6MO1ydNwl+xq5ZkmS8o
HRrGOn7ni7rYiQUggQb5qiWnTaIABjM9kuKRIFxAitkp/0H/uXCdAfFJiG0cW6G/ZoN6upIFw7D9
idPx+uA3M7DV2jWIVz+UiQpCS68c9BZwi49fg8eqIVwmFgVFAQTu3qLF+DnYCvQdI+LRz7t8BEAP
Lomdt/Hz4zfR4k6ysszyZpzXNdcUcuryANpfKROkM5QDuLEHlcjdF/lHD9icCXz6++w8n8qV9jwD
Cw6PhiF2Q7GrukjCWlQ1zHaW/k2GNIyx+GCRsGEbGgN69ukFU3DziNcuhWinjQ4469wHipUxLQOw
eJ3TnG7Ci3VmqesgykBul1IvF1ewKWhQB4oCeetLlrec1jrkLp3w3nguFJec5ezDm2xH4J2fJdrS
9xM9zKsfXgcgNCAe+LZLHT4KtMda2V0h5w9ugdLTHvkXiXI/FgGwpQk7cNY1UDmZza5oeDbErN44
FN1UCaXNXxzAwcEWywcmLzUZFo43c5kA2YyJHjUiPrkWvNBjOGAUTNpbFz29UQBPUx9IQED2CCtD
iD1pMyHB4tsn3W89y2nK5Ybod2H84AF/7JUwyn108bGSeLjFBlZNMPIkjRmmQ35ys/ad99zJN3vI
dqqoJAbK7bRzEmHn4pPP0HjWyFDqvNK+A+zaLtDF0Nc1OoatMVkAPpE+w0q1uxnOLjCpxOnBUXyY
mnJGrkD8/XgdFX046iXlAZXBG9tQ3ZlZIXrNrmO8ESBQFyxUlMhoX2+iAE+G1H9RPXL2TKneAOgk
fH75Wenjqx3127zDD3gxQFqLMhRo1XEtl2pJ06puHMmOSTLKQGPk6/iNaM/RZb6kx57S077pJn8w
XgmO0tlJ1hThAfdsfUbo9iODxo7MqoySj0Bg0HpzGtMyO4R00fwurDPoG/Rt4c+w/dIOrpWUu88P
plSIzjsWdQnC3dtlUeziH4Jdv/+OZ0wIkwIVjajY4woNALFfcigjZ6InTH8S60OoM+9Hzl+6sLXR
nSoP/d4XsoyQRsQuIm3mUm+/CAmmQ68woVoiiph0ChDcd1ZsrJPHgBuQ06YYx+ADAAK3L7pMQAZU
yU5Kxhvte3IC6ixX5hdq6QOYvDZg0x2G3VrBiGYlDhpiOXmzOia629qIKZlSHDgiSGvXGsyZpEoc
12Kpa3cqe56aBthvgcvwKmhA3G/jWUEXyQ0OoP6vBOUblGdE8ypgSWofiy61N+S9loPuxKitZlsE
qdEhwTGEivZT4JsRQ15GCkiDCohzDRk+4HHPU43dg10NrBPLN+CtAEF3QR+iaMsGF+tRrDQxfBt+
ikbFitgd6fgRAVuMG7k4/rBioAhKBM0wZaeRGp8a7s0xggikGW2UPskcIfLEXBYp4Bsu52l6FZ+7
O0NeiX6qRJS1+46A5PcNvgE5HU1zPJHWC/oNeMGB2Y2OUghdYCmgIEpL9+IOAEaMG3xr9l2tGcA6
wcOjEeSEYBsQDPotWJKQZQkkePhSvd8A5XAXVuAXJY6zusaWK7oaGgGh41KQJsvBhPGvDZ9QRnSu
nmsAkTtaDyXoKRe3NTFe7txE/+0WG+aV7hfGWfbjlI555r/f9HfmsJD3DnPse4fGIe5vBDaKHbQX
1oQDfQRDULs5L6YHJhanZZcu26c8Ci6Cx9xWn1k3WjJ41/T1kyTpXX5UU9rf5GKMsyO2BbjJUIur
H9ZyfpVLKwYaeSCj8VHV3YUkBIK8aNeSFLbBL7OWs92I4LZFdgPUHKWGvrvcMv3BMrPFzXT6XfjM
/LE6sBhoxGz4nMfr6rMH2KNJAiHNbeuJGisDPFfvIcubCrjmoPG1jClDIAHVU8OvQMBMNqyLmOAQ
fUVnVV54zgKSH9QifhFZ1cr2IzxCeR7uDLzl5zbfnAIvzXtooPWvIc57qKGtm+D+M2RRkKN3UU+a
zfoDl6XEvprocW+qihqc/uu+sMWyI5lp0OTwh/8rYLRJ94Hc2XxN/OfQ4IcOMTebsf/UAajQdD2C
VdRi+LcrXIsoy1gPE9ZEW+4zWBdycNY5t5iPljUxwnuJhv6zMWW+q4YKg/0SC91rjvecwLpZCUDY
8NbyE8BBrAiyDsDf9mu2po0ym9zih9Nn0+sBemo2xxJMKzEIxAgzalOBHrIn1blAI6QpTcKuWRo9
BubWy1WUlmX5RKGFzgZTbI9CQdt55lkGTKA1KSbMt3fAdDsXCcM7awljVUA06RMDuyqCB8pq8V+o
Um9CMiUSTayuRVGwpO8QAbE9gBxeyyrYM8IwfO2+aibxx3uk28cUzxXVJWXEWPNP6P1kPT+Er51B
ayRhRvzE9hhoMH9aw9+mViHF7n3n484zYab9vJgNuhF9ZWfHtKcmWtem2Ex5HDx3VES5H7RVuCNF
CgcXCdca800Wxl4vYmRmYLv/1BprX/9ID2Iv+uzBfBvQkW6oAzrZrhnqLIFalnWEjmJ8sCk9ATbX
0QxG7091hzBExkGGJCy9YsQsv7Crfajt2dt/aY0xJCgttFNRnKjcFt3ePOl65DsoVgHKrFY7GJ0u
zrBRi/132ajbfHE4yo3p8JL6IKStxy1HsILN1aMnOJcau3xQeF0ZDjqjeGujL4SNtOM8tkV6tjwf
/iV9RGABxMx3R4Dz7YTTB71ofTDpTM6CdEteCCBJUuppuuAhby7TckXbhy4vAxoTtiM0YM4AbGZM
8tngoqkh7IPBcwRm1J/gWDLvPzmum8PnRtHabKVEB4RiJucXBxDdSn3PGjvOg9uTXU/RbFPmMhnt
br8Ycu5P2l5vBjDRor90vBf3RFfU8OCb2KIvmS8ZHX1MRKlE0BxRDVOwhXZbZ1B9jTRCe4QVY8qg
DgATWv5gyypAGg8Y9jGhY5mmRa9P8+jacyEL1FMzYSle0T2CetOM5qfw2hpc59FqvXXXh76NBe+a
4LGFRUeuTB6Rmw4kF0xl6fXh6mjKcE/3wG8T/10+whKv2bVGRemeQHvrqRP5JSTIhxsBoC+NrTOb
OXSV91Qh49SHwgD0PQMIQSphUphfES0T2Ng4w8jz0b8L3IGghLDY5NafvWm3j/T8+c35dBzdDtJw
PBBeWvk6iZBrprcFNRER4+7D8I5I1vrmovdwO8XuReFMhnUa8QAWk3ZX8hoovl68oz1E3d2Kbyf5
xLsH4cUu3fuognCFElfFpDjTeWRyrZFu0lLh6vBFVo//UMuz43ubU4iwAWkb+q8P3EhNve14FQZh
3q1ymEyFXsDvwPmHvGaGgNSOLLCrhUaOy8vDMYjqa1jc54tT7vopcZuE7pftINSBq69YLy/o3Ynq
/kXbu2jqUHqmn0SwDkEZuPghhdHdv1BtwiSlxIxuLmCKDrgFVHckmG7xB/M7xOcxKRHzX/OcHgrq
TkwPbsdXv6JOg0RGxWp1lHmg1anFk/oGPqDPFK0bXZLA1GtY0CJW57GeuFoCIUA5fgzQIa3x7bKG
lFElBC6yyhMTp4hK9DtjZBLNBmBHO3qSgKKY97OaKjQwrYAL9znf9am6tFc/sAV8Tjh+KNm1nd4Z
Ij03wbNemoNO+33VPUlGmZ9PBc+PkswOsnRVttoYQUVlCuFr8xac93SZNBTSozelTwwDeXVQDYT/
CUjchZDYSQbQ4fMSFlIkdkpE5bMX8V/OcVLW4CVvycgDtTRtZkroyvIoiDWlCPJczcM/wRlLO1+a
aYRWZG+JGxWm9ju3N2Yn2uo6d0FEP9DDfnV2jLLJsuoJaCViDYph+vkGpQSmed0ashMV2Umn5roa
iTY6CmVYq581jqKfNyZCTXJnDyQep2nNPDaXW4eCjg80pfBcZ9Q3jXi1yjBnONK+LnlwUFg2nJ3O
J2LnAqTWPxANOkW8RWZt2bhn6gHeApAWft1rLtccZaR88piBLiTNI6OOzibS/NKLaOAgBtl1T0cS
NuFmRsHKveo4tAZAjLE//vYX8xaAd8c1YVbVIKQ93Vk5r4C7hH2HxUeX6uV4R1OMxzcQeQVljF7E
idJyAtN7UDkd+Cp1sEmqlkQDB83CuHvciPh1HrzcZsPt3Hwj7JL1v5g0gVcOWQ4OK97Y9HWOGiMM
OhTITSjjb5msh7RDX6O2C4Ubah4NyAPfFcDhPiwSrWevtfvZ42LcnHjDS1cMW301rjkwsdHACACc
nisDjviYRJRmpMuXnAr749QLG9I3/uiEQ8i/gj66MAexYjCaopzm6ZIipZ6dXV9j1SyqOYWYhhs6
X02D9YaDKPa68t//+t//9/98v/9r/euMOs5nfT7961QhfbU9Pe7//W/D/Pe/Lv/5crD673/3el3L
7nTtnm01Dduw22aHf/9efG1Pa/3d/+u2ezY6p1Zzm1tkm7tBY0wH5fIRC5hzOEglv3s36zdv1/3z
2+1uz6a1PzS2uSbgrJNPqYfGe30Usp9UMnamgWOUetwmEnDXAv1NCFylthn9pPdQG6XdcZU0IuQ4
GA+zo8ozxuf8zYod7HOEd7Yz7OQHeMR9H/0ubX+GBRXzfN4jZLoR9HyjsxcyYlt8PcQNfrbldTIA
SiY21DxDH4DqRXbcJtZ3t9BQ7bjjgrnSLWpv0E8hyZjNmd7cSIyjsOdruto2vDOBo7of1qpW1eiW
WPmBkgADEKJqk0CAI/m4+QWRHimaOdP9DZy56JntfvMgzZZ+Uv/0JHt/vrXH8721rlrX9wgVU++G
UH8TORnz5xdtiNGHNNMYaP8l/dWPt0O+1fTQIsQS4RT3ZtfyENNJxcObBrB3iQ+o+LXR7NNf0T9x
w8C14SNQw+s8eT6IV+B0efO7sh0clujFMQO2wbLz5DLg5O7VyTm4BnqFB/cZPeCBdrnFXXXHWnkf
tLxtYHgIMfgWHkq94OGjgujZa2RZ1qhdtTE+hEU8qr2Tf+Ef9H83vxccvTlv8j+/onWIhSk/iIuC
92GkBEm+tWeptsMAcnBRaKTxIpa6Tu4u3lveOmh+Q23W/jUoyd/d4+Q+qSAyIK4QdLkm2/vwOPV/
8Ly+rRBjpv/5muVZ/DsWKsQWy3vhr3gO6p/RCtPXTK4TRGs7qDhBqUhGHfXBXJ2oozp0JRD8nR6w
YvGwnFYAfMiVtQIrQBT653daDigybDx+9InmKdYTnjG1gquvv1gPO+rhwmcJzr4R6B/+591oGX+z
YnpN27R6htFqtzv2n1fMuu491o13a8dp/nA6OINrRcQbyoFg5iSYH2nEJjKHWL+5WIR6O5cCX649
OHoJxHDoGm+6aVgGcywx8vNg2mKD0IoZM1POyJGmDgENSs6YSvzmypv/fOVd/e9/iFpG9fysjav1
HllscsRUvIN79bDJ4JD01qyV03KrvT58i8KZ9QV9mWHJXxVHjIEx+slDOG8J1R2tE/2gzmDf+oYj
ic+T2UDupMzyXzwO/XB/d9s7Osb9daP+4bZ323+++I3VeuxP79M2d/p9yiqXphyiaT9gjq7gG2Jg
iANUzzNzzrjJQohVMiUJAaM1+DUdtzE3f0o4sSiXZGlBA59e+klyyOpDmSoRBjXN3X++593fXfZf
Qndv/bG7W4P4cmZd31iXmOQSGV7hi1itHQpPQRsvibXfwvrz7h1nbE3/smwHl5/d33aMmaVuvt7c
2HEH2183HwMI9uzWw4HMqfTOBJG2sF63vCYjIU0YeAeFhSJjCxU7TO+OLr9vvHeD9LwbVNHGMwK2
B3tICwH+8we2/u6s+uNz+ktAfW/W+8p+X/c55w4BkKK/qYVAqRr0qMUbkIyuI9RWQBewn82wqQZn
acu520F+Uv5icN4bjnVq8f0mSMKaqsNO1vKA45k8D0gzcqbknPrCZ0GEJbdG/3z99t8+MMPs2O1m
r2t2O3/ZJOfqeuw+K+M9ukwwl3Gf9GvR1IdJfogP8SZAgPXnd/3Z0P/1qEJwvvkQ9HV9vwuehujk
TU9vkNMEf2HiAmKnhOGHXxFR1zwze1ZhXdt2dPxGDPXXM7r5bLqfGFx7RFkMPFtETA5Oj+fLp36X
H+KtETaJojdmIi2vxa8LTx5hFL5LR9cdkbBC+FW/88f755vS0pvr/9t8Voug1+22Wob5l81ndezP
9rw7toC4anc3vWD78XJQoH8gVgnGfuvQXtWSl1RASKqXNtSloFNs17ILdNRUvZayOs5+Hp5pPMM4
ASZ6Sng5LcDG/p6RhuCfr/fnev5yvV27ZfZMw7J6ze7P5/lDpNtte9dWfSLSPVxMZpFuxQgb+52n
jz1z0uVEbbFXjrphiPmnrixuiHT9biu0/mYp/ekq9Fb5w1Xsq3t9aVnt9+iEaFXLP3vb8O4Zvt7n
ta+j75ajWB/G+vStebo1XSqmDpnVPnma6/yCaEkHjtPyE1Wcbr+5S3+zVbt2t9kxWOdNs/fX8+B6
fz8++233Pep5OF0HnRCeA15Kc3yMUFLF+VqvWX2u2949NlSXYVJ9fZvfrK6/f1p/uA594v7hPh3M
d6M25tU7L1BvppuvlqhZ2Epv/yscXYo4ojN0Z1A8qtjfvLth/00K+KfboJP9P7z9vdE4tu6Hznuk
kzS9k+d91DYHHySZqcFjvIEqtBWtAblE/4HMKk4ruwDdMyQWCeV8/4EKtzdr8v0fRBmb2uF3Fz/I
/HRA4BvSTtrIzJBeAVRrLP8OATCVyTfq4KGzyWb4CTspbpgYLAcHXlsnktqaXP/twjGx5mc04nVB
ZbAZ6n/r8MiAQXnVgP/h6sgRog/zBzImF/9JAEGyxrviNNoLzpztltLhAy1DzvJakaRPqriiw257
DPe6Vninp9l0t0wwBTr6mJcRHDqGabueEZ4RCt8kOqE7BkctGk7w0eEIkXnXCBuzlvcO36EORVtY
iO42qMkbdf4450I4o77JFuNTaYR2H7O02CKPffGDm+TMkIuOcZVr9yv3DMNZn2Nc0P8j7MyWE4ea
bP1EitAI0i1oQMzG2Ma+IfCAmAcxSTz9+ZboPl1/dXVVuOyyQUhbW3vIXLlyJUHsv491/49z8Zcx
5vznQzbvmV36jPgXh9AgmBFVEGvtyyt1I8NrdzGEz1NSip1IAuXqDuPVNxSgPukZlOChoDylK9L9
aDtC065tRtNtSLEuKvz2mC9jSleH9iuc+aRxbV/iYzjcNVySc5z2YrRPbbTsumZ3ewopVBg7zb6F
m543rGh2F/MB4Q8keBrL9xUxbFLa2ut3BLuJToLqdVeN8O+dYP/eCb5p120rCLxa3XNNu/bbMn47
nuv2MVhv+959mOGomPvm4dr2cgJvVm9tbcK1TYE2JNOu6CbUnfS+ma/65q0uUUxz81JcX/Z7optX
1iYgDxYW8m/RpLx+rBxE09ar1rI+/keTLVNP5n+t5b88ud8avb/khV+fGsUYClvbaE17Rksbsqwn
TQqPYD2j320TBFv3ayjWQozKkW70qHDOLtR2oCOUaL5SSCKeIpHKEtfV71cGAEqovEbglJrjNcww
vVtryyA7U7DWpeIdvz9VWRiajH6SVy/vOAUC5FwUjUJWT32sEBX+LPHBDQqZ4JDzHVOV+JKfUCrs
O0+XyPCmWQvJ8O40MXlXrXWx//wELfvqtzX8yGxktw+pgeozVRi0TOSwlxHryLt2m7/dnJd2eJms
JuifYF30OQ9MwMFqbLdX4xrOZznXZ2RY1pJ1Pxggp8LigY+yosabMeAWuT3We4qwEzsljcjlg9oB
OP+S42m0MfC+bMJY3O65qxtc9z3qzPSXtNDnpC7N4vL642HCqmN0cqp89HUDu5SzaFmqngY/qDLN
Peo+9C2fuTqwi6c8NunkAy0iqlHjTQIXgAtfZdujZeZcfUMNC/qpxv/cFGc56Oa4DIXkaUUb8Zcl
4qtaLAHxF02tm1oaiREMCpAw/kBBl0ZVyysvo1DN2ey5zvDfZ6QIGn3kUoOPB5/Sv3oweoGZUpnp
xoA7Q1mJJ+ERO6a1S5qlh+FzckpZ6nEdujnxak706GQaqodDBVD622SVd+lnjV0UHjEotbhrF7jM
WdrH6my1ZstlNQYOXIl2XzGT9Yu6KGex0vXUJZxoTKGH76yVIad77eYMy21fQ5OTcLQmCKmDtMxG
N0lPioGinlNf+oyBLafQrVFoUUPp8aVG6ADNE4sH4MTcgf50YGWoXcGXnoJ6bsnnbSYLUSiY6bxE
RarhXlK+yHb3qnPybGiRDjmkyBNOdAzVhiOy5bJR3tUcQGdGaU676lGorTtarN2Pu2Sa6JFpFGsu
qk0aDgwh5vRiuBmfGUoaUI9BoduqlbQWiIwq7gZzMe9S0mpX9ZxuVE9UXXvfcDeaA/q2ecQaLgHz
9sCD4/9FMxhkffUh1XbaewoyahBpSvN5ducacI+Jo87RdKpOoSM21GHVdq6XtVdrxy5JxyPi/Xj+
G04ghAijgd8q44GPWF8GMh9tVU+iobodDTp6NQXgu0Q8RWnkKkm2jCE4nHHgFoTDjbx1OX1ud1EN
UbKvxZt9DG/26w4keB7k8eoVdVhrhK6ASUpFfJ1rA7e/tPMKmUHeGHRGyIw283y+ZS+mSErPxjHj
Fy9Zze5UTXlsz5u5xaatHV4ujJyUKQo34Ea4bXg29SjveP3V2zQ+tOS5IhgVZ4k7dkMKE0Y23wd8
nLxlAyoKlNq86XX5syBheLdeiTOUg1G5qf2Os8ubOu0ZBIuv3nnVrKWAVfqwXj0jmis3eJ1cVWuk
L+eKmuooBFJaHGSrwKQGFlv+XD8p54FIFipEoFceONU+LSKUkTGE0FDFhLG4Rb1qxyjQ8DNIXAwk
6TnY+NH3V5Bs/phvU9yWOj4D+dS858a1mHoEHBckDpiXP9h31aO1LxlM/pcMqiOq8vdI7wfyzdsO
15Lp9PiSz6a+L+n9+zxIciUrBFxgna5m6n2Hg4t2Ppc55g9KzHBZYjzJRd9Jal96glayxWLiEVVX
0E9dTT6ivqaoUFSmnAfwhlgGzVPzER6Y6W2nbWN7uDH6XeFhVEQoag/QzMfgr8A9BoNul92fgWO1
p9RC3nbrT3rv3raw9+58P0aDRsid79NEAKJAQkIxjJNlekGSZdFfjXS9kmY9xhI2I93CI+D6gn+J
bOL2IE7AQ7m/mmRubNNrBXraz3fcEAdxfCc8Yssijsbz99PamOqNXOtUucg2Zw6STbRJSLPGjTu2
wKJiWFWhg/FpvNi040KbvIiMPxmyvByvMIGFW6ph+5ScLf4GiR6gGg564vN01Szowqn88jO+W9kX
ZraLL2C1K3Az1AlpGDqHr1aY0RV6RJc441sW7D06jFx+2//XBMrSPELHobvvruh+k445MQ/VyRiA
KjtXoTWUCuD6d0YqXTpaJkVrSvUaYcJZW16rLGqLyWcxclS9Bw2QIDkSuN+G56f9kMvOTt0jFylj
VTnSiNmmG4pRlfSAZq87FribJfYzEgPMGs0nzTHBS9NYYPBdDaugBYx4fIisF6jybywrymWJzIE0
qA3ertwb/B62tKTEPWJZY0mb4m/UuY78D+tDV9S5BFGo6UvKHVdnb92T4OUU14G2HkfAC23dcABu
OALyLvSt9nvJsfv4X/egMJWAEKOn21/StZpG6tBVn2ATwLM8GpJK6VB4d+CRdCt5GUK9BIfliOhD
3YNpd2rBcAnSU8dHtoNbmrgf1PlNZFkKdGYg9RZg9kKP9+ACj/8FQR9bFilf+lvgkJB9Z3DD8Vt1
T6qSQq90L/SNvkucOtCv/ItyQ5zFQ2vNiI2Ygl4Ab6fWESYOKq5Uy6UCWe/WJsIx05U8kEIhOEZ8
/iqTbC4AHNQQsNVKQcdflm8Eb8+x/0KJbxrx+EIoP76QLYHmP1zSqoUgH1+PN1cUM9IDA5VqLdJF
+t+AFhVvqLci1CgH4tKrVCVj8qh9AgbVmpKHKzOCkiDw7ynODDPSjqghjyXrxJh7VCRapLDf4Aik
ym3nLAjhV7aWLD7hCDpWn3LCOj8DsAUz8uICI1zmyY5tUtDaKlU/Ari9m3xaWsM7LI6iq/cVXdER
FDiq4DZtxJUNzB76AOCgIguXkwePKjyNp0Y52XcGWDRMA6Y70f0bhdRWH3lC2XhmvBkbH8JRp8RT
FBTZgg8F/W23ZGfQwNPUWadEMO9Mbq11l9h8fji1gmY9pqNGej7P0qAa6efONjkB9+fUObonFlPY
ZLNYtQjhJ7vosaC48R59IsQUIodXFi2mOpfRxYRzajTrZ4V2avPVNvBYtlku2Y9WlG46sktpjTf5
uY49noDsUdkKNsYdzB+FUfwIsZXqxJp4rEqHaMvUyEiTQ/qpnbF3PJZy+d2PS7IbTZw2TKMXo6fJ
dYj2QRXh404TK8qTPUzRxzJ5HO5pDMzTkAIFs6IfyF6gocv0ODGf5fqz0oTsZMTHz/S+hwIF90wf
HtjXC3Z6rUEPK+PwemS1tzhD8bqhxsIGMhJbYrsEfTim+Uiru1X1PhseG69iEWZox4sWda3YgLP3
Ew/Ta2/6zH+Sb9pUQddSfCTxVoaO1sI1D7L+5CUFJhBbc7JEwYLlpWtO9hwlA0jbqYJr2lMEWbBc
owXcPrGRWTxKxcGWaW1Q8HCWFJ8TxuFCHuFFYR9ZKuMJAO/rgsXVJnsmePIHRM9Z/j2gsxVtO3Wv
bDirvu7KxjzY9I+sV6ppdeBd3YGMiXuk325dO74A5O/DHbtjreVEBcAbIrbRfkiFLobCglFVow+q
vqi2LARsmpuopMQ3ZBO+9VP76kqVb+iz07deo35WeBurHxetY0oJpHA71PV2yhk+0bA7KF+dprzL
QjhRtfKY8o4GMlYMr7sxBTiqLdvmkaohgpQWGBFq0C1dtM6k+OjxWNzKdhgkBl8eBTv0jrZ8OzaS
+jxonzjWBYNFVDlkmnYottFR9cH8Sbeq5tvhEQtNQJPHBs9OioVjxqfuBpPi0tXM0CBhzA41H5gZ
wFUWfGpGk8W+wWV5yJpGWyCn2mCZFu16T89L+5EsltV8NTefpakCQNXbst3uK3j2yE/AWuZ48FTS
XN2oR++ek0Nvg4WhHUXLMktsTLl2hYY/rGet/EHrLuxPK7a+WItTbyyThDKLyGBpJ3C+/4nO23+g
I4Bguqbn2K6rqOR/glvB2so3eXEuXuBXEgmTxiiUvylCoV2Yo7sxAMYFoi9pZZQkJM4/LMKstRln
I97AS7upxPyJ0FkDd4Pk7hHkt9fjbEEV0nRLWT4Qe6ibZLNRagSRpCG51KURnWYnqiLPvDy053rz
NfDTyyleXNrHQx/5UgRF5g7iJQbmOR4sNWiHO9w1d74mh8FHEJ2G3ezkCAjBUPMnrvGMsrC9bU+L
5sZGgNVFOpigOPrNCDH/rJsK3xmYBzfluvb7/aK57S5eERfyn61k15ih7ztTUv22e7o9Z5t4tcVe
OMCenkXdovG1gXuwt3/wAqzQhG3ZzsDmYiQcqG9Awpz48GR8fof9N2gqUPziiMu8G9Nos8PAXxB3
NyKfcmjxvXnsIhzhk5d7BZ1WYQX/a3mORMHZhtMvlqETKAE5+NPJKmg6ZNjfSNFH7e3SJbOLBH7S
0ihqyWq6pmRLMVt+1+lWNoNLSsotgzsN2ot7Yz2ckoOCbY6wBhWoBRDeERvRJ8vuamQhVrgb8fp2
uBmtvzUHSd+nFOpsh+kJuMg0X5LGy/LyHk2RDPCa6MDD2KVGIRVT+wfSlhs16YI2r2Sqkb93QCAj
HS1CWOfsWSVTugzbzZB4774FLXbbob70G7XZjDijbsSpsW/dDgm8LiyP+/DYgSEt+Xvn3Rs6Q/JJ
sLKmUUBSblcKMH/HBa0/ROGJMrrEogjzaOT/55A3psfTrrapld0tJebvTadzOEQGyZNW3oTQRM7p
DV5dsA//flnnn9f9bao5xXSXL3beDb6IonuwnFM3YoRjEtyxJUS6mMblOzlurRy/M+ive3sg+AK3
Rda8vs44urLq19hC1Lqu4kHbdtm3o6wF5EQR6D41hgAMBNEQjMEDkskloFlYHLiabKJzFZ48TGS1
Ws+1Dxk/hCEwxEFWgEQmQkmE6AgrAv6jnEV7SpsdTMXDRJYdti7Wk9m+xpTkO6B2oxewnjABRZwg
j0amMPYTZhP7/6JtI9ZypeJRnqwxPWx2d70OXbViZWDxYo2qU3SeyifQX2AiID94cHKcDoS+NvEu
tjpOy44Uxj+zLJIfiNkqs28dLX+cLYR2MIJPVL8qN1+G1r36rUb0VDabMAYt4LJiVq+yZHA/YznM
MjGWqZyLaWWEVPHUuHiS4VbHk7OfHzFY7esytOSDyVxQ4rv7pZ1GRoJ8a4rNTiovDYdIrqyutp+I
iSPXZMvmjd4Du6I4TNrXHqiB9j45ImbszHVMyd9BUrAV26H8vFWbaGPnkNiQ6CEPnpt7+vGQLH6o
sVkZ3o9gPeR7rFf4FjgLC+pU3eBFjv8+lK36n6aQZVqW7yrMXfcULfgl7rUw1jvHsC+3sfaxnCHx
YHfLDSDMhUsjooICVPlEVrVe1fiQOS4P8HGc0YJqM87j7G36ErSy14dvaML/sD903hIsbJp4UJs2
VFGdphQFyhprNleBOXIwa2NhQGfgHLn219byJ+AvExiIEgafJf9feV2Ov2Cfa6v2rdEBAAQ/quY0
gryzTHafPFtAo/toTQ14QCV92IMLZY+LJyxSdvJiJEdefqOMGME3e9Y3WUjyFk18wyWYAWsgoz3A
bxTXBXJSR7/VU/JYFpQl9ZCfI2aMf1hPp9GNmOytis9S8EmAQzVVkJE0Qh8X7t/h2t/DN7AO4RxZ
bkAMhydWhXd+eWD1w2pXDxY5lV+ZVoJLnfjWvw5hjcUO6wlfTK11pL81yTZMNjkkRL+hfRVAZFqn
/FSzSuhb9qOe1OzCFaevH2N7nR5RmsPmx8WAV4gvpC8xu3iBbZMpJ5Dj8n5omRSrT45I98M127zV
OLEeUYXB4VLdP/dcWEHvx3fWpq7FlCcsShq8gHXPhJTNkxUAYb7DZGMd1ZxXe44ToSgiHenBIB4E
v2HDHAIEaK10t9XdKaZ/7ih6rhmqqKKYFfpdHo+8HBn38pVqOF5UiuSMXlOoHOVCmlvOW3Zu8oLx
tskilZutVYyZ8JF96gnKEUZsAntPRpycdq2OLKMoE1WG3/JNnxYBykvh1yzAG+RQP2htC2aBA2RA
/WbsGTx4ijJGSNAJDhBZrXL2W8W7w+qn0+05uxbmfSRCnI64tR+wBKXRWSeFbN3f1ViBFrDg/jnG
rD9QxHzL9mt126zV6vXK0vxliB3O99Xxkjll93Yf3AryomKe7wlIGN7ozwHm5y35+zJk/4GE8B9X
/G0Vyha7wrwWVtk9IRBDnKh0LuEVkssRLnm9UQTxympuz0mG2v6JKsnsZfcxIrk1p2jsnIn0yzNK
ZKH5cOsezoNNkQT72WXf/nsrxen7LQb5H438jdTkmmfXLEu65ew0aafhpoYVZXaY7WLsjIP7DzPD
dv4PUsL/mPS/cUfMabDZLxdOwVzX0ruP1nNtrgA/LKtCgzRUXuV7aPcUVKPDtJ3rW7vuGp7wgmXq
saJZXwrgaCX2KPUUkrnrYICsmXJLvoSxCVCoC41o+/C1xQwwYyQ7tUOCab5M42W3Ag9ToJaGUAVx
QmuUF2VKa5mhxOfws6AMtdmrNYXweDFyvjgaWy4jnovFglCt5J3dZ22sT4tvCvTHzqrZKpBQ39pv
hX34UIfFFZBrXvKb4BGaijMnABrGDO0SkLB50xpWjxbEH+4s9Xr9jjXGe9gJ+8mU8tPbqNZ0aJEC
ZQSRFKFTqFAhmPpglYpCUdlD51iRGbCUBP1PRABVGzNZztw24IrIG5eSAG/tySEmpCC0i6UDW4Sf
C6jucD5ubUFQgqIgjrTh/H4tRYCjejPQm761a1Licn5ZNCl9RnQISwncrMIQU2fArxtKrmq/pcoz
8BZ2m3AvjCj9opgSjX8E/xTJLecKmFVB4XKuuKBuT1FCAUIY58mB1YKVhZxoiZsKrNMOLpBOLVe0
Svu5QrMKZNdJ28u71NBOb3PdjHgtCrWrj/QdPLtP5N19wIIjFJ3s6MIViKJOocaqnW6bmpGyXJ14
MySMDT32SBIWAKEuClBMB2iwLjihBqxOS8SULDfYdGKPQTWgC2VDUjebEXz+qvX0t+wRWR1Gq+ov
Qc7TniKQipkpeqcYHiFwQnPE03l3pVhwr2wXZA9hzUCxoaioyIgPUrbuz2Ai6ZFdOK/+pkr1RNQd
MpeYZjxTOgtzVm9VDahOQqf0dF6fBw/y2cXafiJAN+1p3lVgaReTWr/RHYoDTu4TPSGNIAUEK6yu
rWCyIs4KKNKdjDndyeOnelXIK0wjWVwWRVIP2GCijW7n0xfZWBq9F574IyqpoLGChgrLVyHGZDkX
Bq01QV3OHXNXultrUEJl2nFJnwA0w1nYKk0r4Rjpso/2q0GMNMagxuzDXTDxCrRnifMbsPjoC/ib
1+SEiD6g0OWBx6CoqYaFxtoRSB2JNcTiDgC+4ltc05wvgr7wdxVVIG7NA2SG4aVkI2Lo6iOxKx6x
8NwmqJ6NKHbbr1hQ3PeG/mX4PJdtCqylHgOoWveexMgUIMrtZH0yrTREeDSMdI+hduOOmYxsmtTU
VeOsZ3UIZbdbzlhbPOKrWloF6tv4PUzJ7nRmkkGhPgy4poaBy1VkI4hmKfnZ87s1UM9e2vQHtSGt
Z5/RKrBd+LzfM8gySjWA9fDkoQmTn75oqKkVK1YKhxPocdhJje6uBh+BhBoSWDrxruvQeDvhfjTo
qCQHVsCYdCmqe+XxavZZg+rWGKT0dBGQlsjz1N3XmfHI9LXRUX6MPGLhrHVocyCROdDKBbdspsVK
yx/APWOCiu5ak2iwvkSlfzRETVn4LTePb7shsop7gk5dQKaMzCrqG5Nn2lice/CG6r0TLlIWT1Gr
Ao/FrkJDBH6TGSHkRXI+ufUkW9c76yUheug60OXNiO09a53HXnwc2VQTdqoow7Q9hX4AsW1Uj9fU
pD0Pb/1daPZ2sfdmtayWQ57ELlT2hLIm5Fpui4a2GhE+sT5xHa4dF6NXRuXlHTI124mMRTlxQgEV
3xY6/DActaXUsGKryDKfgYLI9nKoaLbaqBQ63w7J5eqsm19Lr3mK7cEpRveNnBhocCjkhwb5iu1L
SIIUGuNLxGEbVtm8XaKvHOVWbO46RaG2EwfQqnZsSWxtH21W7e3ka5M36ig9msNlUgI+NWrn5mjT
SC1SfVGIbRnRgoJgC6jSo22SUtIu8S8RSUfWqkkdsWmYnxvmqpGsPpfnsHQaXn+dUAeuGQLmeCRM
hj9Zb7R6K5fJbTl0yJs0fq6NH+rFoTM5XFzj6yJembPg+rW3Yn87O1rPnM0dZvumuUryt5UVXex+
1++uvM4Gx8eN1unQSYzg+U3OM6lh7yBog/N0mHyBi7OZNkoQ3i9pSt6bjToJRJfmfX5D5RJtvHJQ
JwFvMLbguSvJ6NxejqP6U/AEdE8ol5T9+amLZCZVs2HEtfuX7+CVDDYS8QDsnrHjG+616cfHoRnO
mrcuQn7gZMcUE/XWpc9PoYUSCpgeenhMFUhMGCn12w7ZbGrspnc/vuYknXU2n+64uPcgJ1oftsK8
75s302kcOusVZaOaF9R1EJso4itZBZNNg5w5FFnQKUsgFkyHxdsmzCLkDY7RtVNDHA6FsvcDSaLr
xs2gbFaBGC2CqvwbDU9OMxte4RdIHoZaJhaJe77T3PTf0dlqVsrCkOga52soIdxV4o3RkcgRcAls
8lCN+uBudrxvXIftp282a0Hoj8hZQD8O5RrkRIZTqtAg2IGqU0jO/hnyJLpapDesEBpKyb7rvt++
gibDyjCj26oxKofLjGj0tssf5E6G9wIkcFcPIYeElzxEUxzd8GMeXoFS38i17SVv2FSA8U8L9COB
iHmomguo45jvi/BnfEq87p3Ca1tRoOC2wusZQe7fhVTYje+d449PTY3GOIscMjJj73OF5IRBkblP
98UlVQZdC0qsrZC7f4udfi1krlDtDPs+jC+jBWoQ53NURnbzML6HUOiW0LvsNhW3bwnFXc8N8tqf
lk9ZtDmE5Fu3Tr3B7cWhVBdv+o3P1URJbdchClmjFTnvGXSxI0xO58x+c2YXogZ88zasoWsWml/T
Z4diFI0twGsZkUU5mZKQ6MarRZydwxzgNQvLLzML79RF+SJj4RSTmFA0iftQqCl5X80WI7fo3MIM
wbEGpQnYDF8JRaEeSy6cP5lS6KTJML3CJqFKwB6lwntakm3cbVxIWA8veL1noNXwcugZJyVEEGvs
NdxvsG/AVuVaehEX6V/C3ew9SBoWk8ogiz40u4J34Tw0h4Qa4+trya/7b4tphHkYyphvXjZoIl4j
cX323QaMllvsXygqk5cN56loBj2jVxucwmnLXzTg98COaC4QaZkJ6b63SSAlFvm8JysZO5hwc3QM
V7PNLNrNIqQo7RjQuFQ5g3friLgCcLPULc2wnhypK96ow7qgUs79lSATjSvAwWfZe20Jtn1G45R2
mjGhpg3EieNQ0dEjsS6L/8HIwuuLAkWktYT1n31Y9C3ip0QBiWjpmDtotT4+/dpT5GJPTtVpoG9F
HRWpvHI8f1Vo5baCADbRNYE1oTOSdZU/uS3p1RlUfDewmne9xYeSAhCLShcAdkAF4QXRcQW53Jjw
a6hwVtG/cIUVZ7DD0wD+SWQjUqUwrXBzHXcBa9KxFBQlylnQTrVU59AxigEoBgg4AZ3nCIGoAh6J
WjpoZbAxKaioQKpyRqbxtKXMMQuvRj7PA+I640mJ31R0qLvYKghAV5vfzzLaf2xQyHbYGw/xuq3c
IiZYfK/SANklSe8EQ30TJr3hVW2ThL743sVm5EL4sDhyiXysJ7DOZ08kn5Bot6gnj/0TpkZCHodQ
IQWtCZGDseKPfQgpZWVheSA6hzWQ3DBi2STEezIIvymYTrhmbhEwVYBOMTyFa/fkGSgwqvCoOsiu
Hp7IHP6bOllgM/SN8JycIfsIhBZw+vgyiewfwN8ETAuF23xswXvW5ECZ5BrWWhC2KRZz4JMIrr1p
0CiQrZDe4ypKvSs7kATAmkQX0KfyZEVpBptz6lpmy67OoNeAa9sGKz48Ek7bEZyrA/TWucdHB7uE
9A24B0pwRAW1tXthHH1w1I8+rKMVFdepGe3tbWz1NpGQdG4ydCmYweAUQUATQDFSoyJwiR5T9TDe
L9g04reeSFO0DWGAFC3H6q5cyi7c+Z3XmEQUw+RbIeBNVwNtRyhTPaQ7NRnyZL9DkxE15tZZ9U5A
VwDOgEyLBIwTEKs+FMIp1guJ1AChSsSsuCv/BdnXwb2ozEIWJwUHKvha+lyCroRO6DclbqruC9jV
9vORvamXxdQSnkUJtz07Xa4wqjANvuRQKNfFiIWqrd+qwyuMTW0oMUl1DbXj8dOQMY4KAxLOsttF
nREmIrrMAr9HaJ4sWHnBm4l8P2F8cj+xeifyjw78lJV7xO5XzGPToxhUq9YnyttBW53bFiYvopDO
j1WNye1+6Hhq3RD7yJNrT9ERKuqQ/6iaOTu6Up1IN+LWCWd5TDxNN6N/BgYhAoKNugHIFCouQPQE
ziCP6xwLK6QYCi1/3CAdy+0X78ISFSVRx8pPUd4lD433/BeLT2Zz3afwSSGVoIOtclR1Er6J/q9w
TIBrJcxeWnrsN4a5poCmgxiCWoHE4xOAIgtZVnH9xYHdcogWQOzGbIv6ASuQYiZE9qtnzrOGL4RL
ONYpKWhKqTq+Ag2W1qZrVk/jyGCi4DLweR7v8BbVTkMIZuvULkfHTihQU6NGB/CwcBrlK/HzQxCX
3E1uN+RtDcZH3wZdYbPclySNcN+Etnop8hlu3qSHVgy6Bx1Qt67fhOAz3v6RReXW/5yg8D9Q3W9i
AJm3Lp2sZhfjBfgEEROAnxWkXlG9s7JxAXK5tE/tLb1Eo3hS727vBPIgEERDd/oivpJGYJkcvoQN
6040vujBru7pgUED+vFcxTfQPSNFosGLH9imbjSxxtXbg1u7TLZJrenjCAI79fwXeY8KyeETLlJl
JgG08A69K8cYKGobbfD5OACEYEOfPrAX5TJVoEcKIPMAXjgkxYGeAn7ohHCqBYeI6sVfOp1e17dQ
BH2R50TKOx8Bl4HFX0Zi/ONgvtReHq6sWGmPbA7BGYIPxBK74mpdO0IORWN3mW7qUMEZ27kCUtNe
Pinb+MO6AWEWSsbXrPThxAmtkld7BpYRuiU0QiRwCScJH9kAme2QSpDsleGgJUQuxquYnR67ohNq
L9QuilACwYyG+0yiZqyFUjN7ESFWLt5v3yGIIMRUwT0hpQqTiGugMNRZocvOfSRg08VQNJlVdewF
zTtNFD+6fF7YM9homHkPRpLATUGfjywq0Y600yqA8WCeiVMlfhL/TyoKEjNUG6p4Y0fYQ5hORLYq
yLPaHsSWFMd2z5zeJ9teRuLhHh0ABZ8pJ8qtuVWoBSYoe3sVz2FbdpKc4KcyvERqVnq/VgXOPH5w
k09sIkf4pB4kY2WLuSReV7wc8WjrFPBhtxeSrM0eiivb+4MdVYVmvizKoRM+kjVjPen2ZEpcsQVk
VohUfhKam16+rhCqwJcpxsxSQ2QJPp089zyyxb9rBS/LbtbNqH3XFFYsTHraUuTd+cgQQtA5d0SH
hVhvOvDTu/ZYbHTZTaLlXeG46Zoifckk046Ysxn9PWDg/CFiACWn7voE6+qB93usLrvtintRkG+m
AkHX1I7u3dOo6DpXqVJTonkK4/YYYvflGMiz+bxO8UQUTuaUzlw0KGrzhMW7jeeIFz39vWVVWPe3
WMavLXN+S3A+nc/TbRkclQknNWj0Cb+MCRwfv638twKuwRE5kSsar3jV/WlikLMRxyMYNm+Ic80M
kewu4VufYhco9SbdCPV17HHqmVZR9Pd3iu89ff+90X9O36vSyhFcqfu/0z1Wh9XBMNfr7cvrNT5F
l4iqDlJaQDFt21f6iw9SRPYNMiW7cdbaDF0iEJvhirJnkYeo4DmFdnporiYUOH+qv63CUZJQXBND
fUxJXCg6MwTjYdxRrATWPwUzgbVwp8hs5ph8pMKn+OoiuMnzgI0DE+eOP8DRVH8TAQ5mHZ6MJIX+
Jdvwv4YSkSfHM4MaqjNezTNrv4WCztb1sssyg9If+/ds83xEju9GnSTy+ZMTSyDsp6IT5OH52rQ6
JkY8xO2ntfNabmanVWjByrm4z4fBChJeQBdRWKLuNa6L3r54y7JOFnwsNmHpUfh8NfQAhJaIw29b
m4IN6/iPSWEpTPbr0KvuxGcy+AHP0qrEEn6JLt68IlidjtmhX+5ebzgBxovltYIrSBW4wWUfQ7pc
nxPz2As2Ya3eKmxKJ16TG2niKCvdNv9K0Hb/1B561KvZru/41u+aEmvfztxLbjvjiZL38G8bcThA
tjSLXLf/U3tfJxcD4AI059xo+GEybX1JVqK1aPvlV6b0cdS7KA3SaqFTiLg9XDHEuvb/6rbfiRoK
Pfqm60F1cgLT/n0tOe92x3pWXwX9s931ltHa+EGcKLyvJ9fts4GObG3du6yCxiIY/X3WWSIz/fa8
/uPC6r9fntcyC87WsnT9/jGPl0SA6q36NF06cf2E+ny6WKVbiPRZ7ODqH6Nl/g/Lqv5/zHrXqVlW
zas55m9SK6W12xcG0eEXNLqa9Qbh4PAw3nxvRz6w8Gq47V/tRl1rl4OOnRcbk2mVj+gMDlSeuTVj
4OqP+JZIJbOByfqWIDCxpWTKjoJuRXod37ukRtYb65yqMSR1v1PmlmoBDd9Mlfi2gPVxPAzNiyPx
0RtKeShfO/5nPib1jKBPe3cYkKD2TXG2ZRkOFu+fn9dpHCDygvqfGaHtO0O43yN1ImudZqtLZCIy
WkYlE7CRZ0mxiYl7IRp53HeuITGLycfi+0ZZit6NI449VKAp8AZ0SFyG6nVw71mWSXaTNOptjhbj
NkIM6hSXVGkd0BGS0nVfL0sUYYP4c9lIVes+pcIcOcs+chvUzDo9IS9ba096HdSMv1tzqoehUh2+
SK+dfN5Tch7dl6x7fqc5z3+e2y+1eAa+BJxFUrO1aJ79pkexxkZ+/lyMyiDxDNbA/DqCcGe0KQ8P
humH14CarxELZk42O+lKh1eSnk9DtCCwzaL2tOz0TeTiF6QTAurCWG6udmBV7f37orPo7GGoxGgm
w8R82u6RU83i1jMicKC+ZWiT69lwfXDUPjW3jAwHmN0I1mI9GqYFBW940PW38dlqAHqMR6OguWz6
V36cW8koQyBbZfZilGWZ6etX1f3ZNqabpGMnPdI+GUWf9RiZ4WmYNTDb4LTGNhj2pnGnniiQ/Vv0
juoVdZCXS5Tq4lnb3KG/v0Mj/sntT3NRIrMdFY2CMdklTwj3UcOQrkYkE23JWzg13i6X0S1anajm
2jmQEp9Tdi0o38ppf1+EfvuwSOxmaQ5Q6ryw1yx7t5ndzK2hO/cyhiXS6/tGiEDsPuogREeRjw62
hQfGBSeX6P4lMS6JMx2Yl5H0rG9HFGsTBxOvOa3tGx9F+nng5jbU7m0ceY7pDtTQC4+LZ6ucX4oU
P+Cr6N7T3bu9bNZReHu/XpuMxzppda1yVs580oIn+Sm8g/Uqvr9t5UO71riSAr8kh71124VWdwvo
izLbcDdE3oUc7CJ1a41ii4KY3169Q9A0Z+Tam9GpP50fxsQA74179zrufYi0fGBmYYawBi/Bc9MA
KZ+N2fiZhkbTwGIymtMQRH1K+pfRNN+9PvV1y3es7KokZR1bsb5/AzLt/BzxAtMl9KJunVo8kdO8
Ue4VJeU78KSy2g4MJorY4JlgyPoTx0eQ6S6lCaXhbcek+zX24/O9mb8ChadozfWXQ6H2dkwR1ng/
plbX2Iw5DaXNWnuI9IB9drj8vr4KcIX9q+QESLUz4L4mPF7q5VjN+pw4hUEx80XHRA5gg81AbaSU
epkpavIwgyl43eQQm4S8U3qCPe+1rVe7q+QRHAWCQ6FAVAdQKPueTqaT4tWoTNjt8DLej5kc1xm1
yQz7aXuO6lMk0vOvDGIiYbj1hVs4E6w7qADHVrrs1JPosHdRNS495OE1dO2xhaZV30MvYgaEf+/b
tc4O+x44CVK4xKRVAuxJ9QlUh4wmg3RfLmYH8PeKDmCxsRvRaQxw6zCdzaxDZsg+vD2vLSRCi8Q8
N+8BaqXBvmkxhKlpABDqwYV2ohu0lPOX0V46oWUOrE27nk02xSzA0PG2z6drYtM5qw6B4AY3aMdT
6pX5cLZvoZI5Vb8WDVKMNfWNfh4AqilfbnZhTMOtPjYPPAoeBlV1OMpHhmHDozPD0zcANHEksiRo
4v1l/vft88+6Jv7/374qstUv2+fxvDm6G+madBZOc/JRl+YsMnsxaTUUgkvOERKrDKomBRBa/2AQ
WcEfcwJ+ubiMil8u7nvnILhNp8W4uIAUXNpXanGAEollIV9dfjPAAB40oecPefMQTFxcYHy5U7Ty
eOjTRdP4YrdBj64omwaQ7iKsd5JP1sPEpgDxhVGZj3JYo+xUVk91p5vHaWpQ+KTvHYgpsLc+HV6V
GFuRdqp8HCi3eIVu+CD6iLarqKsAbeX0Fvy8Cnpu71CAZ+sMkShnTxeDWHQAQR6PRDC1G24piWIe
x4n2nIs6I3XkBxNEaezKO5Mnr9PeUEEFz9LVNnPl/axmyg1S/Fc+boAvvQV0l08tJEyQ9YNgLOeU
/BBeE1348T41jSnRwxwH5idTxUW87TJ0QaEVNBAEqLw68UQRqYKcJSinHFko0h0RaAbJ+/tAA2r6
zVCDGVoPAvwECOuOA3fvPx+2aa+v/slebQFAyC1vX8OyDcGIqL7MG29wDqm71cdc4hETSSWPfIKo
wHF2fEXfORuh0RRjCBV2Yz/LtVRLEx4WD7ZvWEbXtAhzutJuuk3eNdhbXm+z3XDzLqtr37e6rPB3
lrg0qzeMdXMZGey4x3BLNrHfxaq+UqcC4YNgQPSxt5isOzcqvhadscFGtH6ymBR1yGi3pPy5sDAk
Szy2/cf2ySHAf6fQ78ZvbF8obJdFa6r8YvJERsQI+Vj/LJ6NvkdVVFTW76GL5OfQD31q3SDx+70D
DvM+1lJgbhVv48+U0mjXpgT41on77jv8ZxEbujUNKhp7NLyPImLv2rGOSY4A5Yg4/f3tfIbdtk24
7mJQJ6HO5VP/j7LzWk5ja9vtFVFFaBo4hSYHZSHphLJkixybfPV7jG5/9XtprbJqF5YsIaDT7Dnf
8IT5r/nTss9fRu0wesV4LfM5Rrb/NujRWL4vcj/Po5efBXpwWUbFOhrR29rXnk6PlOqJXi6q3pa7
o+GW8OcuixnlDnc39ObfaG/0S03WGLyTcNCYUr2A6hxhXXTuH26PzQtx11PwvntboID6vvk1e1u8
7X9dsHqZMTu/oWlThWCFSEekzUyApu7oflQvI35KJY+iwhoXgRLr3II+RLZ7pheBA9Ee7a2HC9tc
IqCsMeH4BiewzVPQOvbx6MERiXIVHrrzzxGqUGtEvDrr/j6L0h4DA9QKRbAIn/hRfQyvVqvn/Eoz
+nKDVihWEdVJY06rGHeX7h7v8xEFIjTk9SWJu+PogIFlCHiByA2HCRYODMK42DUcLeHFKQf/GmCV
CrsDwCF0n1cm+aZrSZ5+BWZpSPJOG/jecAgBlmkPiyf6dnc7O4+tAANVrduWEX5G/eOb53fJKa9E
mYhz16/QNd8OFTDuj2khD21rTIfZb6Rby19Tty83Zu7LjVkJ5uvi6oLElp0Hi50pft7bFEAOOKhi
I6hbm2OSQpHzSAuPsU2xSshjSeLAZ/CypOpHSZR5kb4BYpMrID+AAimXFgG+KAeYeU7hjpcbavU0
3ftAUCgKyjzI0w61rXnoVpI+jdDkCmCCTO/KRLQGfkxt/enb1PqbGSn3BdYbjuL19ZinyvSMo9aJ
is0FwzTCiG1tej++B0dOqD4nVKswW4yriwd0/35B0WKMVzuT+pPREM7nr9moDFmTG4gUAJOA7+QZ
gTT/feZMShZ/LJP7zfJUHG12Z+QKuSh3dMofFlNoMkL8cuOoHEbTZ+vck7bRD+bcp1ppG60/91Hj
/tc9sxWOHVgtcAO+a7CbxTEDGCXpqjEV8QuFtPJbuRnXcdjw1+daXUNHeFeQy8aPh48zt+TrvLev
vw56YfW1hpcVnLRDNMDzANX4Av5MJBPP3QvT+Qjmwui2CJ4RGc5lVFjf7PNVMNPQ97KTfubl8MwU
3YvRhcdJYd465qPSopEptfKfedAdc+B2sPwmt6VyO/5RINy+Nk6HXpnQujmNDdrDbS0OXsdQk8aN
En2hCjJKZCJF+oTxY4bu7aRevlSBcAEAey6zYpAHVF5MSHe9U/0azUGZzNvkxLd5LFPKmB9E7ENh
F+FkxBI96ZMK35/nvfATrRtVesi44tp7BmEkbP+6mGM18FnQ49pkNhddzlHlBY39eVy9lGmN1ndT
mOczUot35BdQFD6KIgRado5OAwz2olxQQ52/6EXZNK7k5PoGheROQa3Q0yvlHCH73xo9gwSZd483
h7fH+2Xt9nY4PMBPXgljivPVK8iICbPTifw1Bg5zRbMrfhz/nL7uBzHXptIK46gYVE8/1ySCj/SQ
EWzd/Vp0zoUmawH2dvXe/e2YEU6++jwuWYKoQ3+oNfGIvr+fuu4Beyn/2PwMamf0+oco74OXmd3O
KNbdZevX9qkc5c/VUiPXK3IcpzoHWNfEpP/4qwkOgCnyEBGCzFnQbw4fV8KzuUizJbCdRGcyjkBm
DYPqors4v51WNyHhMiAa8B/IoPZxY0W+sVBDCBxL6kv0it8a2CxlaYMgXy3D3z89gfegwX8B/1SN
McUpRWCrrjQNyR7bVCV+ljpniBQ/9vinyX5SwiOkS757QyUMKA9g81njQssBcPO+vhiUJ8JDivTG
q4kgeLGzJ1nKvxwYwbV1sT7PDiblaH7pxpsbqM8knT9L+EHcTjD7e9whkotCW9yC4AhAHQeFOkCa
HYYODKZKc3PGaqI2uTyxG1Oi0jLS4CGloXwTfw8I8rRLIWRhTbemEYoRMH6bD9SoLX/j3chjWY1g
gXbqOFGH1eH97f0vHLZrT2PqFvNl75xrlSFQEtQ0sDKsdT6BWt3d3XFLPmM8pbx4loUSPC5mMOJm
zw1u0bhcu5CM3OU+KPzUjpHeQVhVNk4gMYnJkPWhfEY954UmWISzjiK22OxgsAHyNQqaUdR6qrUe
WpAxq4/tKjMj+MOQy34ic31ikC+5oHRqSCOUReWsmsOy2I5uPAh0+Ik2XkEmopH+cQYJd2VtJQ96
bTbbN+vqTfv+I44gtdYvFLYBGsXRrs5yzKNZb4IO/Lhlwe3VO7xj8ES6hAVfHL2Wq0PuEq4B4B5d
2j9/fiOYW/xac/y6Yn6p+c2Phcv5sJksn4iUmV6uOGosW5tcdVm/DEqt8o8s0QMVql9ZiK9Ihg/k
TW47aypknAHyag6UqPzSq3RmSASc2pA0artB7seRaeLnuT/9KNBhgfKV+7XH9vLt0l1gkkXLpZmJ
vqvch98cS/5Lq2VRrEzG5cN0+XQwHAfMTxoT369+gmXtVhqjZ/CszXWHqWxY6BZbq4cNUVpzdHvt
zh5gTvWX/cz9/Gl0O4L0yCW6mz5m7oLGcZBvEQtCwYx22MSuGwY4S0j+meauc+yv3ojetP5SZhuT
svHDiP735pv8Mv+fTKEgH1CYLefCUiH8EtlsFttifJ7mr70p60AF8sNu314GVJuw4Vif6ivkmkq3
I8k8y/40ZGoqwcXY7aE69y40vPf5djlz7FxHJBel+8Wli7zMdnA9bqM96TkgtHmnuCm3T9k3PumC
XDbLXOG8vV1OVjfFWWN0+MiEzcMhaGXCe/i/JYSrtrXRYphBt3SOI8TsrbKadkJAfNvHeH+fH98d
ipdmAE4/CLvZ+H4P+DnsXib9YAmxgEpvBaOeXT8Pu3pGDFbY7KvHI05OK0JGhAUP7+F21mOnZsca
jOMMmojl+J0lMM62r0WqUQAzp8VsNTvqjmjiU4LhjRPo9KvyU2VSrM3DIjcaEjtwe7PvMzqkxZf4
MtydCY7mP4LgM1u6X05P0bFYDTePwX7bOFCNCqhpXav5Qo6CxYjj3MyiyrZQv56YjilKlXC15vgG
J/B6COqCnqvg0rFah8xbuHllLstepkRTfzAu3kNWmgan2ho+r62eZkyAObrl2s0rDdjSExKaFVKi
O3SVKYQWARMeMaYcD4ur2xiKCRpIper2XONiHLBo5D+SomvcHZ0fZnN0R7b3qymL3SY6z1nXzz8y
qyafeshmuwfMbA7Zh2C0bZdW9UOY+WBGzu/GNY6CneYISsvmccIKC3Zkf7gvbp8PlffVfon1Vw4H
AaKUOu+/wuS9VrfbqESAkf+I6bZDXpgQ6kyquUq2eoWyd1o1z6VZtC697UCJY1d4uptu8TED8F/d
HDmeIBPtZ7erU31/LVcnh5u/p+G58D9qLpBp/++e+BL0Bsv1uDKb70+P0nkyBWA6opoyUHvFtEij
TdEO8oJMBaRtCKCwGLNvTIcz0oH4Tn1gMe2F1obwXlR7YSh2T1mK3FDlqQL4BDF91M0j8H3wq2IS
CPWEMXvndaenef14E9by9cPdCmwDfKy+eHnTjHVz3DHJKNMfSHXFVaxClAAk2aR+6cpPXoCjE1E3
BSs26Wz4bQf/Uv6kMMxsJCbt+Gx2IfxB6aU16YoqwSyzqHQIi/AhAEHFD4GOvgdBlx8+L87P0p1a
IDIz4XmSp4jYy1JBKQHx+Q6lU/zu0nxpZQVxfrSblDenRwFUwqxS+paknTJ6e5WPLFGwzIMsX+p8
ySuYcfZ1YwBhTHFK3nfhkzLxPdw/7No5AXmQm+KkFCihTgqhVH180VbfDK3/4gP+Y2h9WRaPp0Xp
shxt4f5KBGLUCG0RBx0040/JNgktBTyPRBdhMMBh3gSspeA2GYP710zj/Kp8iSAqq1J+D5pQcm5J
6xkbPtKRdHo6MJ5WYGLSc7FqbCnIpOR9+cUxo1CSxRIpMeEdF4rqas+tH7ftEB0hRhTQFDl9l0M1
8ySCTKAGPOxZEp8K6QhgfodoBJYYh8r5WQSUmwwwP6Fs7IE+U6UZV1fvp9cx8JACX2rLCXTanghx
ti98qLpFXARHITWXqMx4EjoxqzuCM69kvRC5D4CqhJuN3yWrS2gRMiToKsM5KAAVFCEm5lCcmBcx
pn4H8Zv5mSHpQ3ibstyLZgJ2bBUf/36N/wMx8ucV/qrGPV4spqPcggV1Momyz3mA/7NavGrQfcsR
7+e/aSqX/4VaK6OOni1mCyi6o9T7Vee+vL4cKpvdfPT4/NLANbbfJbfFuI+OUuOx3395i+nLkD+9
Y4Ee8dduv/HYaPQxjrzBOLZNN61JmlN7qr8OhwMAE5Td6kAkrvUfBIWk7wMYCLVB7XPwFH0TIXqn
/tmULrHjQTkMCtkyCsaY8Pyz1jktXEfzYrwnimZiHOWr5010wmlzF1fzKNuOan+/Kvl/VXDYXKUc
hEEpmyiNOLH8USC4TK7l2fYUrnubHaZaWaaE4xSHQZaV3MtuXKiVZrQh6VTmS8/QQLLTae2KZdNp
cahudrvadI5lPCTqMxZHk89dphLNjt+NGyOtryekQp++XMhC2i6Xvkxtx1HpMt6US8fHDCWTXHT4
nOfvxlnMTDflH5kcTp6N+WcGG08MEuetyQYDLBBuN5X145GcnG5JXEfb/DTEd1cHUbRYgymSOxRq
aNlSpDlE1/fgNoDB0RpXD/0pll2vu+6vzHq4W7UvGIWdasdldwMle0zUR84Z5Kq1XT3M9crbF1hS
V43u7gOsRcb12bVO3eMyru+2tfKo2VwGtMvGtQAn3FYZx7na4EBhFYWZ1wLEAxplT9cizZ0TWCma
SrQUaodjbQfJeBvFGcjo2hB+c72zhf8uXZW9OcJspZTcOX9c8fJ0Vz5PDhfNA+SFLl50gpCuJ4vQ
iVYmobS7RL51SsBWE3No22E6yDxseutnck4YJLwEDidwSLV+EzjoIFX+Rd8Ofzu6MLLwXP5VfIes
ikiwqEmnd7VnVez199HdFCRjIhErIVlAgJ+TkIOtTAmWpTgEm5cAAjbk8jkl5Abs8aYHVgDN+bIC
y8mb3G+/fnNU4fS6DbdaukkCkQ8hl6nbxaR9/sAwEaJtQqfcvWw//UjbR2hBA1OAX7h8hu8pRjSF
WvpBcmI9avGl2c78efuJAjIrrauWGz/xPGfAl148jF7lwRob2/AwpDmLbE1Qq5xDINqcHCOkGTqB
B96SkpgpgRLNoyYM65MWl8xMidcnWKEga3nRAjU8RZbpULGxBKQqv9s/8BS77nFIGnWfAGDIlBQY
y0Y8nrRJtujp/yRfU5ZlllOdp2yPI3fK6XaJzTEuss3ig7tnoOc+yNs9JWxRl2LHjEBcUap5GNSZ
loI9M9CyfqivNFSM6c1QeBQv7Op06KSxiq5T5Se/bz5gr1KczL6Jr2f9+jh0ZhS4iDdoLtVTLbJM
A54uBV3kJPFaNQBl4Zef+gG9lOYtWHvI0Hw6eFogJSBSxWKLfa+0yk8pYl4FIDHIKdgezHx9CUwf
zDHSgmdsb9GDQplix/0Rd+DIGtyCPy8laGWg3D8NMsR3E2R012BNWiUELNaAl+N0f5czfF4BqPMC
42OIsmfg2h60aP1EMLN+fPWdwqapzXP3WbL2sFcfYPnZ0rLrPrGAsx0K2aDAeQWvlxAg6l9NhHz/
ynTDVkoc8RL3VXtwk96yS1b0kh3woky0BtefSl3iQUmzVKquD+jBKNu4L36u9AdJEepaiePF7MTd
8Q/b36D6IqD3TAJElzsRQ3iQTZGW/fES44QYa7hjArrdp9WHJxrZj/oFJqFHYdOwVdHcJu7yXBqI
+L2AtKcb8ygJUGgsxiibig4X+44Gz21YLxNdMRgu9x6S2xH5bkzjZSi1M71Sez4UKF++9wJlx1xO
X7RrBIO4FQzcLdwuMpxy99OTjRcnJOdtq8LADusVpHCUl1R8xIFiZsN22IbX0HgqCzFijCUAH3Dq
EtJDBFKOhTplQfgvNNkkFsycEU+0sZr18VDE2ha5xRUyzSfKusMr2rfhz9y96jSHV3hvxn95gMOZ
Z/+Xi5v9qeBWFjmnHVEl2Gd2rqA8z8+4uytwH7mfKZTeOHcXRBJVrq8esQeW5xYqYCmQ7r6MimR8
V1qbFwezwiuO1vGQ2iG/c+MCj/d28K78n6ObcH8XglkbXjXTXwIbmw/G9/6kiroSPcDl+MpTuBYN
Y8JW6C0hWZ2elPXVjS2VBRtv6S4eW/yHPA4sX3tB1+6VXjhyYd3JpGp0LqlZeetUABkEFgIeYaKp
c265WMNzNiSewESTU7SiGe2g1FAmTeOW0fUJt55GDE5bbPmJeFpyGfBp0Euc3Ot9ADfs9Ko0r1do
1PB087lnfNQjtby9CPvWVZOwaZ8uKJpOO8SZUikhxbmUdAp8lo5WSkoo/gZqj1EKKmLAUxhoapX0
ufjkUAw6gk5he7avCkxHCwrtNBWf9rwIHm1loKqQIlDKRM1haINghyrN5/dJJZD5GCHjKgjcHEMl
Y+oggL8ZI+DwS0iQgw3iL/5umhH+VKgtfwvJFw7spgvOvHuEdcq2GVq8eIyJ3my46o57q1acwPh9
M/axPT9q3Jzj3KmkOJ9doTPnPhXvvRCjGSW8Ldn7FPZCKmTvcuAs4K07HTqdOKL2r/CcOjJSuIkf
HXMSPPgb86GrnwQMR5yZ6qzN0uhy5UK1SNaT/N0Red8MExlTlu/1Hqy08v3p0Klb7zskuOjgprON
zCpk+nasDb7Y9cIkmymG7XE3pzPSb6QChCLzRta/N8MewyAWrCffFrwx8Sf7mh9UWuMhdwqr4eLF
40tWJibOHUvPhSPw+NDzRcxkTYbq6u2xVXggagTkZNcAf+TaiDYIICRUbNXCCDuqBJN1omcVULng
pumFtWmnzCBB6YtzP4as7UACRZJ5nraVxCYzhMctDaCIDMyqm8wQXKjr/aKbG3DJusm8wYgw3SzW
V4hGMe4Rqt9+iO6gb9NOORbnzrz3e76CBCw9QcpCtr39qFzvAkD72bbjf8cNs2tNhmau+66DEPEr
BrCD3jHkwPA+8u/eAgoQOEClWzjw09c5vv0kZjsEMRJBFjxw1YOR56KtkI9zouOs1oOjwjMpI4ql
nJWdi+4XLdzfzDCmYeYWykWQOUds3unBzSCcxvzJLj1KjBizO1IiuGO4zeV7TUFrKJYnfdNHpZ+y
QpCYb857ckNU0BW9I3kC9gkUjoSm4VnnTvCBRBAXyJO0peaXCunysUUYGf5ZsI8QGmXpaWXcAAGC
BTpuu0AcEAaPUU10F/K3ITvNlNDfv+Pkx/R4jKE4XdEUG3d4ossti4pYakAAP+TdDniOGQLIHydX
OwLniXHfy7R7D/045gr/zt8G6sMxSzEOYOj0Nt12vr2eAclSr9wxEL/o41PpXygriBCStGp5wX58
rrNbJNrBAIB6mT5MTPgm6PC/eEJXSAqEPxlaj6pKKzc3omYk+UdgkbLC60JNOv0OXj2giJsEGYW8
LUxsqq3Qzq8dgVIqHgFAAqTakwLslzWm9CdIK1yLSr9wqTlsp22l1lE8fPOyjPlNgFOqXHzsHBG8
9WLpxyRlJm7MPn2VF86L7r4XNrUC1F2vsU/450193/Ga+gYPhIoL1FM/2oslhZdLiL4pTBoLX9R9
PgCHceXOHV8mw3faw04Ans0VY6jw5phIJM97XOmP4AZa090ERVp2/9wp3nly5u0jvbIbX1/G7A8V
btQJcgCxxo9rzjPi0Iya8AAtWq2OywfxRHXeK9xBW2cD0/bsmQO5y+FhID8qJRVxjthTx++SDZdx
NXZnsLaC5MI+udEMjHfVr5e95FxxDtkvT4qotENy5TledmPrznAdnGlyjgq24hu3vWlenJtsJ7jc
dwoRU4iC0FzGMUHVaS5l7/RiFKTU9pRTP2FfKwydHHg4L/Tq2Ysu72rby2MggSnWXXqJmOwIjpyz
jIy8X723im/SmKa9+EXhrPSSp/uMRDWwit8b8uqU7tCsBh+ZzHCcFxJodkoRRMldHli6E4Zp1NF4
vnh3llblGODI75TUU0d79eyt6kDzZuWFzJGk4FxsNtIHDviQZegZMrhneQK6DROlgyK5o1BOp/1x
A+qvfwKv62ToDb4EjbUCJqDDC016l7ggeWTr1sHLLKf4ivBRQu/iiLtB/J00cr9bcixinpHene6b
Lzsxft0LzwuF7beY8jTK4vUsERHim28SnvME1gTPxMGDsJ5ymAmqWSsnfYUbTSFcNzXJNHL+rdln
zE3kD8IcecgKeJoSYZXM59JtzDvE+xmO+z4k/FqjH38vTADk+1rnSUB+/1eXsNv4R11iv7ocR4ty
Pv9YmoPO6J2gPdwcnue4JU+f6WshrwwgoKT4T7Z27VYa67dw3gJfXWod37O18XD9nK1jhgTNp7us
1BY3uDgGYSPm5gpq4CEo/NA0QpY5eIIndP4oYG21ikZ3Yam2e9yBe38OWX52vQPdtt7i12m4f91+
shPzS2sNqKI6QcghqIVl3DBWQH4fioPVj6Ba6OaxW8NMFjAFohe1PU0rdnlSyy27SGdUni5wWi71
ymhWu1IP2deL11oWZ+hdHX/IPIcCHH/fOVV+7J6nOMjno0rnMG5ejs2Aivt2kN1FKB0vTq0cdnfv
xWk0Hn5z2v+rcZDN5ooBzmQBSsNf6n/L9Ty/n83L6BOWqcfu7yu4VxcHcRAtp0+l0SDOVUvrT5pQ
09x3lcfSvwp76H3+uekvF/ya3YXhdX3CP/IjLTwhlmsGy1JvwoJvUOJIQhrRopQCU1YLQqNFRevy
HS4gNxaRFWeRCo+GY5Q7Onv9sKigfFChae542rhLMNqxPe0YWhsa6eHHgk5kskNflehkGLYzA0N0
Ii9VIVg9BwGBWOoaooK6QY/WPyz1BDVXwC+8Lwk/uvOnPAbvLIwoppgaTJvICykFOO1Xar/2pAnq
khJCJ1Y+JDEs5mlCUe6NmzPUZwxUWOSZ+Jir6xJRWYidVV2L1PQXyZsKUZyY8+e/ZzznBhalF4yP
aDZpTK7e606mfnfyKxVwLZE/w9eHsy8Lm3oIpQITvS0ADZT0CMxwg0tU9ZicKLxRrcGOE4gvjbET
t7+iCeKnrf+J6Bu3Zj/N+s4QEc9o3yLrBlJPo4ykK0gyWmzfVaIpFiWbZpYehb0Ke2qKzNsLU+lU
0RNFQqgrq5A/jpa04C4t4I98n3QOrdEgc6v+AFQ02OBOZkTz99Dbv+kTFAr/Me38YxRaLv1j2jnu
J/Pd5hioOmv8buckeKPQxoyQJMLwvt/21AzxvUx05QxTNUcXZ+6wNWGm5IbG4JXYzYTOeI3xsRhe
Xkn53oMNDuaGy0lQ3T2tEJ0iFdu34HrsGX2J9m/Xn9KRMm8iIXyd1ZLI+xd5wS+hkfQ0u8oL/44Y
CXhHjCjXkHFngsgCCfSatue4cyanXidtPVumtvhsZi2ix+LQjleutbXv98sObHx3BYOrQu2E4hUS
PBP+PCc5uXDrmccDPbkvoqpZ4GtyK3wnMdErN0O86/QHgn7KUBCymYLY84kWJqq1BKku2sRh99uo
0q/0AyISV+FLQwVqg80lhpDJuM0nktIyqxnltNY0BM5/GJGCDFVixcd2AlrNHzSB1lIKK+gGlOzw
Raqq3gvqVNu0jBGdsUMLLUuIaAXDqvIHzBUkUbw7lmiUoB6V8NVn6NnaBtMohyLKPrKiVHycZEBC
5t9ICZNkNs0nqVD9PIJLekwUkn/3zw580A6Zk+3NxjWTulR2gGm7msqpTm76HfyFFbMZ669PpH/2
JQARKFSVENZFLoRhnvbnIIakbTqbdtStfi/YW/5X5cL9+fsqkCB1vvRYCiwCxVIW7nQBvMs/b4LV
qHiajTMLIuV6hDLo8kqrZRddOLWQoa6PQf1cnTzvwy5rVTB7o3mxQTPocv/3vQj/BVYt0+OpQIbM
52GVl4tf8AXnXC6zGs3Pq94WzQbgD5UbnEt/lF4KrL6vxR70vrvsE61bHktozsu39RM9qc375p07
ZjMcvU629fmv/Czav0+fQrU8nOmBde2e66C1d8CrZ518t7yvLm+O/fNT2A2G2eGOu2NO+6i6KdfH
m6jyOlnXVki7PjGBdaDltL7ruf070vnncSa80D+mnNkpOG12FxhyR2KF62RwQk1tt0QHOMdqe37L
Br+mh7sjznaVcNs4jaL1+v931S/naIrCts4VcoUSjaAvk15mNDnMtpNJqVdczGqjESI2C4AKp7tM
GIX7TljcdvMgLvPIAC0P52pYfPv7lc5lK//VDv5j8c992YPV7piZZebZ82OAaqnzqG0Xe0H0eD4q
iIeCouHLedcl37JAuvhbMkKdVfEO1EGaZWjv7RALYh2LK3SbtKLcES4m/ZpEKdLuA30YXj6lbZMo
tRZziSRtWtwsNFwHkW9srJm7V90jeQs5wac1glFrp7KhiYlrNkpSTK6jNtPsu/Mo02VnBkIFfgc8
fa0MSg14qEy/q5st0uCoApPYq1qe7ReZLbPJA6oP97sCNSzTCOv4UziYJN0X2yt0mFhO4LHAAAIO
YYEfoRDBNDU3kK+HvOAEpR9XrRzVNyrs1P5nPUro1NZsDSlHOh/kGocfBaKnEl8qTYrPG0E2suFF
Gw2pVWX5cdx6WiQdLdtrLmpKnxBS0bRTltR+lRq041ZA6QXMLkpcrjp71qMKLWCWj3TdAyyB5qmL
AesEmrpbymLTZ3tW7BKqMZbMrthMaxljme2A80aFlb0UoZOEylJ3i4RSmckzRq1JZSaoGkYiwdBA
Qn8G3c0E0WTwvfLLpORgOZ9l22J1SEFP8RS7XGn7yzHll1opjq3/2W0ZElqUS/8/fdqAszNiYdz2
m5wxCv8o/NjqW7Vz0YkFM/9kfXvcQYCszypLddjhYA27xAqpNu3h0yKfbUBNMB25jlpqWFSwqN67
KnRX/RHqS3Y3bF8UHleUF9PR6cKaOloAp7d96IfYOhw/W8B3INNu661eKqw01ikvnFJCOT5UafbS
z1SEJZXMVvjJk+9OkMkkpz8cIK6eiPNYn+QTKZAmquxpFyjpgO1fK5zkfGsyBzU669viEYyjxfuB
WGLDwl+Bf7xGZ0Wxe6rDSegSEvaOmwWq3+Gj1TfjZesr+aQUgSeV9aTDh5omSe2IgJoKWPIBtgb6
U8AwARA5Ct/M5txseDBqY2EMbkZdoF1iifHYKVsosdQAvpImiZonFhGsmu5blkItgFkoJwbhJ307
KZ0gseKHrajXZZ4pfrydKZ0fiYZQwuEALNZbXk8LqKV+8Jj5gcpK/XRrI8Yykc2YcbKtU1IsMjQ/
4LcY3FiLsD6VlJXYxRzsagt21kR37E9h4K6bK9A8sFyZRF371uhnZhDettGLHSwkXBm8mTQcu3oA
GK1pjZKTOs3dp7Nw/Gy4rWWrAsHHxi6yKRzcWUtXnzsNwm3gAwzUvenQmX4ipYFzKjV6lYGTnk7S
Z+bVCDLx+13uBlsny672cSljMyrpOQ7U1TIVWyfdV2ch+nDU1QlPFDdDQowbOR3UMTehlf7rrZHM
OpE/cxRmB7SheN4+wDrpFjprIxrWmNzYWuFcEDCn9WTTKouX4aMtMK8ofxloO+d52yCTc3ndtGaI
D6XXdUqN3FKothvowybRLxexgO3dHitWmFe9EKlZyuQMIRVzuBoWxm20mWulZSBLf4uu40h1dVXg
KbVQS7REZDZmocgykIagSQGOq+5z1hdzzdt9Nf4oUCHK3cn4tFZvfYbOCZUZ7VSsKlqjs1I3b7Ok
nygvWficU8dCCDGtwpnHOYwPH2R8HxWEfrCn+0iwYFSZVE/MN1ZwNHL1DPGs8fKZupBhtL71RsS6
mZWaxY7g8JXpFelWoa4HH000anF5NFw0M0tTsPgmj24jHLQXi5lsO/kKb7R2QW2J1OyMgXsAfLGI
C1OABpM+Y4sfx0+tRIUyHpHw8y/UzInY416MwKF7GbCdfO882OLJZrytVN8aBqrlNyN8yqkkg9LH
K50AOBviNOzl8e7UnmAQpT/ebHDk/2y0bRxRkDJZXDZO6F2677m6CjVX1CYn96pTbYBbancRW2Gk
3FdAlNGa9vgx7q3uK51JK+Q8bKmcTR/lvOqX5574nemoU+ysBgj5PiapaOMKzNwVJtXDAlJHdxGP
RbvV/oKkDOvs3wOhVNzkH5H3P4sgXxl080Mcntaj44lV4JIIZ9v3OiVWRraajHbANhAFmGXaCfFZ
UAm/bJLQBKbZNOllj7SaTOr94457mlS8UKMlRQhB9RZgitFDmRAAM1e8irRSCQhF8nWMEkoQjPVm
2lMIyNbVJ9C1yendrFMLYif2NAZy5qSd6tzdXL0fzUqT3JRo4D2d77yXHbjW5ZNKOUVLi+rpw/K7
hXHvHv+3Xmvf5EAXFvE9epQ0yC2JXrExQ03LOdm514aGTzMrVIeuK2daLN4XJpJWpR0L1Jp/LNvH
z8zbBasjPiMpfdsH29CisVJy7Ux+ZPpLgJSMyoYJ2ww1xOurq7F5oOVOqg6/EPojgyMMQShSN7zY
9iN9RdI76xCETK7n+0OVkE1bUxdhZ8qACdaV9O+DpJL9L9uSP4PlL4nReHMuVQrrmW4ZYBZALIx+
XfBOFWdke8yYz6oYKZPmAKMimRMSSjxn5Fa5IZhAAAadgB5FaPXsUgq5PlyisoQgpV/I0NGnIOQG
JETYJNIpxScB9zIGN5IyeDTERC2d9/lTGVV6kVJGVxdwV74dJwU+0wDG3TCG96OMzEoPhiM+q7mA
+CU3k8T4UzaCYHuyW8Y9aRw6OSJ3r3qk26JR7Ob8qztvcMYxxUn8lqPk5ydhlupChoz+x+7Dkpcd
WSMngz0qvQTW/Ev3vXhTrJ7IINLD5bwQxSmaV2zMqYTMO4bvhSExH+TCI0VE47MU6FVSiZ9yvjiI
NLTGLLABNw/J9wZcEZuv4MVng/KH6QTDlfHrwxYiHXbur03Xkc/ECivJHsX+08Hs9A679cMJ3u6T
E2wqnut3Jlx+g+zcXpAg03PZfdo1SKsnenLqae2b0q6O9wddGIR42L4xDFt/tIxpw8WubkDF0/vb
1qL1JOjgyOnBQKFa+j+0tEKeEOaIlHBb6m+buS4o6jvIobxP/V5aJi80qX7kOdLzp20RYzybTNkH
25DXe3/2eNgpbj7MQZFaYNXZsZAuoesDNPeobDpl7qzdKHjsYqG9qCUc/meWSDsltplsLXqwtpiE
3KxpWLHE8ryvdWV2yfWYXfWzr9bYjl2YoPZcOHJnk5gY8NrJ48S0bNeB8X9k6ADbNsKEnvXXVTyx
alrV7MZjt0UUkhivp3iWc9KJdWpKG96ym00P57zYy+ouz37oTi55QLUFO3Yu/x6obSovrFUsV3PR
Kry+ZOGZPbbBmxTzBM/c0k1P9toMVCNPanYEyzaA06bvmKP1rHv+dGrXKTQtEbvYOfosH6cxqmdk
Skx8HjPPGilZr9zjIiC6Y2YRcXo37kxJcfiOb9XviDXJfEGtcIhedevkvt11ID1c5mquWYVz6QG5
xbT35im1I+7VEsbgXviM5b30NDOiPytcbU+HC7Rlbo/EVQM/O04mLaEn15Tkmj2bQQhtoJvKPmSe
XY/S7nr+UQtj+q+cDxuLAKdOVbt17qpH6WKVIw0vIAO9f8zXIYskS5E7Z1yVb+wgPwTqZmP7Kthe
De3jXeq5vWnC0SYUqACEQ/W4v2qSoFaSwoQARJbqD3EfYR/ISogIqDg94SDmpybqlhYx48jX/NHk
L0n/4KonVcdkCZoSTwKTsc6XHwBo67nyUBQkdFYn1+XdON3JTLcbf07AK3XXH+N3lEGTBQJDbvTb
tt1cG8ycFl3GBz4uRggsZkblmu+5xPF/vwhwBiuWBD5TaaHQ62cDyEQjsBGjQ0T0n72b9My0bf9Z
mRQaaLif7OPjIan/Lz9Tr5mQvNEHaSkNPDdhru475kMbkcE9NVFbBcL7eBnLsPswaxZuc7eeNiwa
wNrFnSXaFd1tHZBeqbp/dS5PU1WPwDQlBzBw3Z1SOVh3K3D+QRkBlfz7AlwMvqtWfcGg7zKH4naU
PbgAe/ZhbnmmLvzoHvld1BynPkn3RfT+b012GTyyCllKsCzhyuVztoT1Nsp24KpTQ1cqYc9CAtMM
hVjZOFrzagWtu7D3VGLtzMTkPI0nAy0FhzW/9Y9JlUl+FFzLRPFc7oq6MPKq5EONkEkdd8qwelpj
ZIKGvrJAtSpHfjlqbge7tsuYJjVKNyx/WBixok/QmCyGm8bmwc9UN118nnODWZTTZJG9O9CaTer3
5jn2qJ07F++mdxkgfE67VgsE943a7tIaqN85aUW4wpLiwafkZhRqNu5QV0ICxdKCL2Ki/R2DumKZ
83nsI2bxPZmgm0iRSRYikD6xR8IHpk6AzlOC16bJbOV705VOuJ3Zp7NZklsOmMfYZc4oDeJoNvRN
WDMmE557n7ZafIMbpHNjxcCM1ZU08xwTv7r/zlbjJkyIOvNwj6ySdR8p+X4KcknTvDkZp3NWijxM
59Bd6/SqlG66yqE9SDDLjA7jSEF9Zfjl9QhmRqabNI4+Mesb4DAggXQSOdFeBxojvBbJfwWoGDhM
tD6ZbaDuRZYlcchsatqY4gdKa0023KVlhy7VWocBx7vlwe2xQ/dn+HBR/MAnkorFN4q4X95pDyaE
oQVg3TjB4WkFZJpiwSzPs+4lQALAtcyUqoVT1hvYx3MW83b3SxqcYN2ktwf2IDk0FiWedloBodBz
ApFuNh8aoE9AODtvLl4sqNlyMxBzlPo1YpxWXsxhUAFaMCkv6pUmZH6TSk0LPHAmbY738G691WnL
TZYH7kK5DmgCcAO4a7srCdCht+1Oh5d7I3p35zecmzcdYW4wHfq+BF1BmsDnJKLvlccCSYTTXioB
L1bCaF3ddw/aOkiyEY7E2d+MksrINwlD+C9Sz5ek8guHqHzY/U4qE5xik/mFhG/G/HAIWOCvlpZy
VdlvwTNm0fUSlaY191b+AfFhbl3HKUm9gZkdOeMXF+fxEv4Ty2NvUZ82YLMumniIcvCitl0PpkMx
80yEDFQ6Zd+lQUlL4N+pcjnIQViCIhV8aRlcipd5plIpXaRk708P13N3fK6foLszyHdvEIpTym1t
vu9nQMR9B1jI/fdpBSORDYJsWIFA888u2XJ5XJQK14KOsgn9kMk8bMqI0c5LYzY83aiWiThf1+Vr
ACtlZV53i5ErOu1lBo1nSFyoqzcgeVX4HYoMFJcPPdXGOD+Rgx+a2f7+Yd2sphN4uQ1QOJnVQBQs
KT/PO4dmISoj59oysy+So2hFGNPt9aE4mMVCFxY/Thz2rrtpLV8IoLD+BaX1lKbeJuLZD+Q2jKaN
2yyUlHiM0PNUH8Mw1QAJL4t2+aVEMclHphnQc5X/mgW1ko0s4FChSYYIE4pYBKePPAI91/4aqwan
se3D7E0K7KT59yU69y8ZYYQV4Ij938X5Qtg/ljPZVZgP7ePblN/WQZAeG2Ukw1IwiKB2K/s2OLJN
VNuFK8iUEYfqiqzx2pKWxf8ILcxkuerixSnISSjT44Z/xA0OdHsa57vgVOrUGMVyrN5/51N4mRih
JnhBQKTWHQ1AN60DuhkUMFi+Hg1k8wSoOIC66ljRnALdtseEU+3QtcjP8Luf5jpvMdwLZQ7l1fHs
W+ibUY6TvyyX2VktnScNtJwrjSzlS6BvC27676f8P2OiP074l5hoVjmew0W+eOltxtGE1DKsrgAw
rO6nkAYBPCJZ8fftAUji/vrXBPB/W8x9mdZy63BEmzp7ejTalargwzhVF1lqXa4LXtEVwvd9ShbK
96ctHrHq2kaKwsa9Cf/wPVn69n7BvIfeKgg81WZIS8BesvCahIhyNA0xuwazyImnNssFgMeBhRdx
l3HGmQglRydw3ecakYeiE2nFV8jllWqTyRd1UcjhM6ZM2QpaKxMNI1G1bcnWENcilP2bU5X35P/l
VH2V5pivC7td5ZTzbrAZlZptWmihcxADp6LSUaTa4pRTxtLA6cwOkUWc5E6gg3gAK8pJw060h1ie
keAVCYTmEZ1Cn00XXSiV9FwnjyF1E2BahJsGW2OCk5iRvkcR68UfrOt7lzi+vU/Od2k1JCmMJ1UN
I1wz/zI2e62gYRmEiYUJJwVzmBpa50txHyaPx09/d2ryuTPLvDPP5h6NFGYhDWNSyr+tsb+f3f8Q
B6GBny+UK1keYSn8OhAPx0k+u9plVz0cezmV+IKhYzRvXdvnn8BmUGyobt+W9VMzH1cR63XpLUfQ
LtCzUQ7rgmSLsuy52paKvpEZbm6o91khL6AzrADSDt4PUhy1STStz1CHIV7foLNUSRjrwRmZW6Z9
bCVJ+c43xWg5pAPczSO8cxsOcidkxqv0RQEmDohv+uEgzlZPXRneqt+hfDd9GA2OGeSKasF9CMCE
oOfJwh1KWXR55cZvm4enXLWdX9c2D+szcMr5XfyU6y7vVg/ru/Xd5IDF3QYnssu5dnkK2OGHw1N8
rsVPcT/uj+8eeSlwdooLURwpAGgTIUS4dPSweD68ZJ6CB6SNdnRrli/Ll8zz6v9RdmZNiiNJtP5F
mAEChF4jQjtCSAhQ6gVLkkUgdhDbr79f5My121Nt1m3XaqqnsioTSaEIX467n/OW1gTirZL/a4+f
P2ZSpo0ARiyQWCgn9a/JZlzFVXydNMNm+IgQl78m96Jf4V0YSnFe0SXWbR23uDXZIzAT9L3DuCz2
k92kn/bSqil41LT1ZWWaB6/xb0D+30Ku/90Sxh8QbfXu1sanuz+ln87Pbbr/mn8dHnb3MoO7I27S
TwSn9rQd925xN9pWRduM9uagc5y+k09/+s/bs/W3lk5upQNLh0FDD/0dlr7Vv7SXzM/G9XYytv2w
f3zDDoLyGhQmxmfVfS/MDZ0RNzoj65f7oeuld9+Gn+rq/PMd/M34gGBbRtM0YJ1vEyv9wQt03/Z6
pXHbfwZ7qNygWi29rplAv9K7ydNc/fO1/kbU029BbA9LT9PqmmaXof//fdrq8bgdzPLyHt0/w9Yj
eD1G27ovTGvU2MzmPViWwGHLf6FCMf+gPqJxhhjU4qIEgQZf/HYV/mWNz739oXnpHLaz3I9NuoPz
cbSYogJLJduGSvQiX5ANLPxoYYrwBvVVC3ZnGwLh8YiBTTFKO5ztWOs5dL2DCI8+fAS64pJhOkon
tSvpDRoyRhiAz/NnNBaX6iHig4Bze3wQ1E73qinhmLyqmzBEBL+PuIkojDo2gzEF5Nkx/FH8tGMS
hwPCi+Sl9oOXE8UP9bRvME1jZryRIX9Wzugr/bGNyOL7nY+zFYp26i4UqScBcXsviPnQgpZycHIM
C88aTSOumk11V/QPXWIy5vo9/yC8k8j2wgnhqTdEDoRc0bS4OIi8hVR2qeKmbGnmVbGKC5O7S05q
6qEIuYyKD4+gwq2yfUd8D57QlnV95SwDaMOeIuJx1t9vL/CWG2enScigY/AmtGqpac7v4uVtxQlh
QHhekYycfvgihgN8k9zkIVqIm4RjA/4stGFlQ/hdkURj2Asj/y4ymvQLyytCuXwBh0R+ASUsbwWe
PVUQzXDXLS8uWqgjsMTSOUgXfmeHfhdB98BBthi32fIqO8p/SYfPvwvMdkc09B9GBG622xfyFXzt
xNgOhj0mGP0f5yW+vMlcQg3vXpR/EyOKcPJhu7PhOHyKoRihqHgXAy/QDOFnWwaDwE4HfRFYKr+I
0KsFrKo0Jw/4JvoHewJ+Urn+7qNHmcLPwOrAswqSqMT4ZwNS0heTo4xqaK2F7UHAxpttw+o2HLeF
Z0+W0PCznEbwUyrY1t4DI4AI/FsMJ29Vpi9RlLKEmY3rrVyI18R4w2vbiakl5jiuI9SVc+GuTGkH
Z/cT2Tgw7stenaTDFm2wHI1oOBgGAumIs4x4Q/ba9qS7gjb84NjLyBBBjXLAZDi3S/FK7YvjonKr
FVDtqA6St4we6mY/VAtuOSjtvQhm+LZsB9MICjrJrmfLPpTzlm/7qibTiD/lnsl+hZqSgHCo7soU
0yhMzpp6E6J9G0IDKNHC2o6nlYLUdW2IcZ6g7QtrITtzfZe2N4HJcsTm3Muh+wUF/kGsQy9/il//
vRt+DzTbbQBl6xcdrbzaVvSGtPtjPyjR73mQXahlVM78ghEQo+t6LHbfY6pLQU2uP6/mv13Fjhb2
xJ5wd3c72Mtxki+eYtqWN9aExlBk3VEY9uMQ6k0J3CHpljLVZnyWew/eb0xAcPP+2aR2/jfO/rtx
+6Mxv9Po97adC8aNcqzM21H+UYtoDw//NDorTmuKuDvIIWv/EYuMPXPwf/TEjD/riwEU+HClXOAj
HP8becUf5Hn/vbFeq4O9b2J+/yR1eV+vrcZrvt3OYKBAwOJra1/cUlEqSR8iOwU7ZjPgWJTUCMMr
NpSjKsyQ1pbgFpXOJnolx8Us+GmONYABX7hmO63ty6xEUkKVL0Im+PUz5l6aYhvTPf9vCcz/Zkz/
9/b7RgvsotczjD9S1Ob7/Tl2WvNy9ktRELSw2dOHX5OB3E+Kgb8d00WUTq7DMuikjcG7Kf/5xfb0
Bf5fVvD3G/gjSCkv58fWvLJ+MAvqzfQWqkpPaecbVlGKrwoh5Re9x5P+1zaYM83U++ovG/Zn0fc/
najZcq562nSMJobYqvdso+Z6In9OczMj/v0Jrc+6l3m+2snGVy2Yv++/VdWyPToVs3q5S7Xe0BPi
5m+rKzajb82A/M8P+Ae3yd8f8I+c9FheWs172Shn+sW23YeqIzYpBoIB9jedVM+00RStcJMA/orL
G6HfOXoE4Jurl6xUWYBCw8vymmxVzZao/+X2/ojM/nt7ZhfCtk4Tgh9DR25/jRpapfl+NdvlbDMF
pXyhFozwDo221++yOCzguf63k/y/kdh/L9iHMB2JpRZcL3+88Pvp+ejdL61ydlYmZAwaZ0KWnPQP
wTiOThva2K4D5eRv3QCM8ES9sGRlFPnXT7/FDKQefIE6FpTh7eymbwQizinsuQoxkCegZ4dcdu/S
PH2ppPkvAMNv78vftutf7v6Pt9lpHK7dTedTznqungY7oWByHZ1JgXbOFX26+/T+fbZoDLIG/7yN
fhWH/nphrcXTs5otq8dMFJNqf8SU9Wbef7737Q7CPAQ9RBymYB89RlmW+u6PLQb3iwxwfOuxSv4l
ev/97H+69h97xDAfm/t8w7VDCFgjCkTyo4oivqDrs1MokKdufwvLLcGMj5tpotBi4RnF8vD/l9Fo
QaIWYky9tuah6vW6v4DbXzfrtnPcth+XLkylCh+E6IyfuiNXDicTHtv7l+fu9v80Tn9cr/NH1tA8
l9vbvT53Jzf7IKJy9IZDKeh/ZJnXbqMlt0m2FfHWKwp8504mVBYk3FS0qPdPqg6NUYI1h4z78F1m
j9JGB6wD1GOCAcI5aU+RE4fmGddLZ486hJtplxLe52va0+84gHZ/+G6MGAAh1mx4kN4m66sboMw1
3jpeaBGkP2WHd3G2kAsoYVp29nF8sKO3XeQXWxmMPPk1FY8pVcD8IGhAJ8pG3mZ+kZ8HjrJz0VTN
YRSq2vOggK4hDL+q5ZIqMlHRfoUAWL1Ynydw/UdL+HdvgDF8zADazZScAhUZdb/7T4wZEjpFdipO
0WkCYaSMm1CaNW2kc85+Hu5zOG9oj8WyyCmrGPX7anHiE+C8OvFZ4hwbODfROclFb1XMgwY80ack
g80z6/FURZk9ZdIbTg2hIufsQJ1mpTsn6+hN2F4j7KTC5Ck8+C3XyyTM821KGHhzSpKMaffjvG9i
G25oOVsdEtS4tbp7cEEQBXV251PJerKP0/4TT3OSKBA8mDl9RA1kCyq5okdp/XHdtPmEIr+EIBad
nPZaE2XHNNRvg1LdFyipyW5TXiBAEe2LYhx4L0boAKWEqRuRKYvR0P2giNEyWKXdjyqv4w/lTJmB
gRdRFJpA0iJvS2ehv0Wm7qbBJ7k0GAlrA4z7w2dB0SF200FLjpU1ei40eS6qLA+7M95aIp0zNfX1
HHV7qr2xP7LKnurLDNC5cQJv3SdITAJcyuCrBeQHTkyg+UTiAGidP9n7gw3NsNl1zufhUzXgLG+r
7w7EzL3FoRRjrOwEeYVRrU4b90t3Qd784Xt8L+7y29gLRG0QBdgqmuIv9n1S2uNWZEB8LZ8xiNOT
GaTOYNJxbH7y67o+ot/xFbwqUbO6Yyp3MhgSn8rBKSeT0OI9fWQLnGE//4J6Wiuuox9yZ2htZNvo
mJdhlUNYFozXT285Lf08gvmNXHYaLi1/l4xbFzGuUFZYQ1JGOHsUuxWbn+lb6e0l4lodkKqY0ZkH
Wg92bTln+UC+XfS84eA5epAuDlz4x4co6Mg3GcV4WZ9UwmeNrwkjUTSFnqVX2kc3ITbjTCQ4GEcr
FJ2b/js3Gc7fi2Htf98TIuoyIYfsE4WIJrpX4t8mk412q/+nH9W2qdfv9dp9s9eEMu0P22Rc9ve5
WfaNSScK85eCPTPbiNad+Pcd+aVWeHCbOxsBJ77IqoChZMLOB+RnNRPCNFPK6iRvDa919EU2V75z
k5bT0EHG7RAiSGhbta11r/Z5TpQdY1mSON6NOPhhtuPbFxeh+bPzkhCczAZgVs+8dsmh+1rjKzoD
NJyJcijyC2YK4Tu8uPHBi7FOPfkevqNLJbJPmApUUSCXELq8zoyhcIrzIC9rmYOV41BEvhvwR0vE
0cHOzmMKgDeVXdl04vULapIIfhacZ/EkWJ5kPCwM7A+R+ihotiX6SyfhLHpbeVRxa3GS1w5tBye5
H2O5UWZTBdlEJZppUnth+InzvBfQkNr1fH9jp/ocr9y5Sm/RTpkziP30zxygR4cbm8DET48wcmM4
/Bh+b8wdimEsFpSO8f6naGNef6KcCg5mPVHsCJj29gAWn7taemuYX4Xyoqgt48UzunBLDLkF2Qne
DbxMQ0AIvn3YemH8k4QIsnjaUd7F6e/JOJs7kua3PHznZg5j/UVk79UWpvSvV9YdZDcADToa7NTt
kff6wl/EBaJSFi5MxrER+qXWdpnv7K6JyXmImqu9ROZ05OmNczLEaQ+METVl0UAmJmP3+B+RukRh
LOzc98v8HPufpkDqzmkI6+4Z8FaCRqAR5vrUAfEB9Usca3yjNoJO3CAjDknaeJOESr6PnSv7zurd
4PIv4VcQ7efTZrHcnu2dNMTxJwQZMiFHdNjWadp+Ag7BiQmlFbDK4mgIltv8KaK4OdmK4jSMWyI7
nOROIVrT+Ci/dNz0ivUU6Yo9tdgrIE/8Bm/SkqnP9s1KGWkBSs1Hj+c7y+k7yItoAeqxyHwrXV29
n5+vHegEmRoBsb+LT8ADHTW62zOaIkZ6wZDJYW+vOksuUvZFlnEmotyEsv/rDbMnBGv4O1jSc6KD
6i1yxZmI4+wxS1kh8KkSns/YeY0JYqBctezKtYYvMR8RV6mPdn5FcemxeotsDlpLqZzW6VXcsefB
xstzxqIVKFYRHXmck0yv3HhshQsKpLKiVSpc1kx4jr2nqBdJ365FtZNLUz3F7Q6HPA6zeeILug+w
32O+abZMYNQmYIhMZaoppmDa/Y/bj8ANN2kEHpgZM0hoccnLjfcYvMA/iDTA5Yo8QmMxBwapZQjD
0dJrqCRUUfR09zyK76atYcohOaTFopR+i5N+YgGwCD7whsWJeXFokALUMkgtJ4p4HYQaryEK2T8w
5q3hhAVm4MkYOqpodSAcgTZtO7yrqMj8hhQ6EMtKler0Jc3YKZeg2GxEbGGCMBWCONGlDVG4Pymm
KLs3GBhaFPcBgdGR37nG01YLrWjb4zcvbNpVivxr4iHatpNhHrHHkBvheM64VuUVl+HCCrkkOBzv
KHqpaaslIuU42dbWUpB9vt2YbRIev6c3m97ivcn+Tgqn+3sx2Qavdpcv3shQKPjbuzcwWorlcpE3
JdtoCtHEYZaE0TWLVBTOV4YI9aHXYCBHOV4sMAwpkn2uLxync3PijrzGTlGUaNGJPH84G/YfRw4w
+Fsb5n0+BcQ0gNryM6/nKJOkNfL6G7xZLbD5GlQpkJOKs+4CKQ2bdhkOtV6/tr2IHgR+psWZ0d3W
0+54SkeKWibdL+C2tvMWz9m6iteepayjJOpIShRERVLPvJCB0uVTtk2p2Rf1E1xzVuHqdLXvJnQD
EU+SdqR+X7phARGb4ymk5lr85cnpxIF+wJnZJKgd9g0tcCjLM0YYCxVhvcMkoQyDJlICPpJHFFGJ
Ph1eDsuTflLXP0VsiKdLZJxz5RBND0PhSEIkFHnItKt1Q7CxcRGxaNgh+voMYYzDqIipnGHyu6xi
F+6P6OQpiATWW6j2eGKC6+XyZE9RYt1zYexl/B6W0tmP9KLnSMGH3I1+U+x1bDTk6pye04FJdVi2
4NjKDhu5d5od7ffSjbvSe9PwMmJzO0bYJlIXG2QV8oILZ5bCWIOr7mGT/SDy4nBoqWW47bdqGWKZ
vMMxij3hNVqzXyPcMCaueA9vIn7hk2hQQhVTJUd5nbz5tkkNqs+vteWjpMnLfyc5mGSrRrnl84P/
1lEucmFhRxZvW0XvlLelhXZyw8lL9EJk0e6jGvlh6dI+ZpEQ9byGUuqV4nCcxaL+bsr5U12G0Jvw
UwBLJm/QgcoYVouHKMd+2vHxrY4+KXvYS1D9JKKSzmOcZQeg2kuEkV7oVzyFJRNbWtM9zYrPbSS6
Oze53k+WS6qEU7aU1RL5gcKSUMXGi562+dMmT7ULdHBIi/7jVcM0HbWzLXH91UtTzMKOpASdjwah
AqcmzqMHZYL7F2IXsqLLtiWXSIk+EywaZZM2+Q/rUdTTmB/NTC+OI/0TALsPVRDXXLOnG7PjYjTX
FtnNxU5bB0Qz9hwhyFr430dUbGSR3luA/07qHybYp0XsVMP/BAnT1ygkHYA1MQlfI5abkeID0xP5
ERYcwQQBm6yWdL8eX0PeF3XsuUQH+e2ttXIr/b0fpCI3KFf4HRrHuqSjynxyBucfBLmAEvcy2dHn
m3heMJZfw++AqaKEv+KIoWQDugLs3aAIXOmD2SymfdsbH9RYm3I+/Yaimco/DjTVvNnIFC/9R4pL
TxvTjD1qIXDSVymBygFlVmEaFGOOD9mW3SsVm4Iju5fVQa8hZ8lAc5d90RGEBmSrBDxXdgeGeLtm
Pfm027AAY+c747AA6cAXzl2NmecNeLE/Dgnmlm/mUENFo73+4h0VJFSl/Phx8UBaGBOlQg888KTG
Y++zC/vper1Vj9VZdrCMzu2j1hu1nCNanpNZavtoZNiS2zoMw3XHG4+1ptt7xrFbdkc4zsQLaN9D
ivosx9ZoXVNqCGs5NRqOVYu+iVHf+5cWg4SmKBBqjc/jrLmR1p1cMd9OWbCmPFBsITltIbihOls6
qrJs15CZeecQHSo2CkGYv6UfjgDg8JJZOc7iLTuMJiueqItwrjpSMPvgHCqxR3du2uxi6I8IT/y8
p/OgI2M/QyWCQCDaDvVP9BIkd+kK1o/HHmKu0FdPuEKniSZbD6mGlCNtKLSFOk0yJzadWGes0fTa
UtjK0wWvy6QXulzv4GYffRb+kn4UoXmec1/o4pITYec9big/eWyuW+zJ5BUn6MF5JEFLPHYEpxFG
2XLivbNXh5UDcOOEEaZth5HPscf+keiX3HxBLTDixOEVSMK6LESA9IrQhN8TKeVgQAHJRiHHRoWb
JA/dxzCEVNRLoM8Qanr+mWKpEV5mb1GC2sjF0ckM1u6hADgeEISrhBKdR5bYD4O917KRUIIgJwo+
xUZKgqVwj5awt2EQa11xbBAwkgkTWZ70dh5im+Qd6r3wEohnl3vpIWmF18whbY8PL8GRJ0jHjI6B
nkk7a+0hegT8e9lCUOzsrvf25DR6uWOKOM3ZOCjDAAIIOa5otojQhTZ7zqTPzjtGDRVw9MinS4H2
RymIRJKNI72gLcY1FS67FW3ke/B9fKiJceK2ri85PtpjfMJllgRcJxh2g6E8Obd4Sz2mE47xD1qn
bzKkkIa8Su41qlGl5InyJMckuQX5VbGxDBZQtWLaQpN1mxiB66pp+0RICE9iSu4oYEdQgFrgb1F0
mW4+so02bDXLc9KfPO/WuC1Prm3q+y3SXxVcIPilrHbfoJPIk1YdltcLH1/TvdS/ll0YQQXFo/GS
RlXWCkH34Tppeuu9S2TAe30LOWnZEwqG79k9WvPmnxp5YBEb/vqx4plJ1mnuXY/PCTI8L5L644Zl
34y3KmHliUZZ/qQDrQR/+yHu4UCHhCVsCSefHkKPZ1wnmN3dYPpmw+OknLSKfIdzVKXFc0i6cZvm
CopFAkPPa6Jb1XDRiiKK9sIrHP3zJJqGGBqkEek41GaHxwBYQwiSFOBbERnvsHHwwAsPtAS91vIg
Jts8OMv2rMINtwXL9IqaPCytMOo547nbXmDYQ6sdfE2GkMheKEoCq3jniF3DbrXv06OYXAXr9ERO
UWeWx0hvtmrRtxMLKlp0c8RJb28Qk2TnrhvKQ1xqKAbWQ7nQ/w2+mEmlQDgp2x5TsdPNmR4VDtzZ
pRdnPW6H63Uv9YAzdg+l5+9n3hp9PLzDW+ptcvsAzxFpORmZkC5svScLjHsLC9431TEr6iHiiWS4
iVbY0lK88zV2O0Xu/YlpR+oH93HBtu0yPGzzJhaN2XxKuBVVBK5Nd5oXCwNtTR14/+KARdFfASBE
GB60upriMq4cSr8bZ3lZbBTnSMc02Pcmh8QbJyZvvemx9QGoAAdRfVvxu7LHKJyzIH0AVJGwey4P
Z71fseDrxkunQ+OnNyfX0FZAf22RJmHrcbm094VJ+/drysUcnrPYLNFfuFAwTbywBVImrkjXt31e
N9VI9/0GqjeEOTjMiIZfdsi9jlldrouPntL+yYNe1nQ5wCZk59HpOye5r0XCsXi7ed1i9+BzicAK
qg35ywArfF3Vx4GflyEWYe5lHoY6gSFiuw6ApzHd/IvOjhs/DV7ODaQCiUFE8ci7iIcxVS21r9K5
u3sgL8p7ssTi6YJaOn45Xq2Oc2kRnpCrFYSABvEGH33lTBf3ZZyllOOt23CVpihluPUT7ADgbPQQ
V6KrMs6uY0t2jowbWDQiVMQ3xDwnPk7jmj2kR0mkdTrxLhaZTynuK2stUv4wehx+8VLCw6YdZzoc
v9ODtuPjn08aF1CmWzHgsQlW+p+y9MHFG8PVnEGJckpG/27RBQENsI7n9wiu02ksUPRyQHTFtugC
D70oBZ2VE1ddsfXqQ2AJWPoMWvEtt0Prvf3YuKcj/ckFfWzEvXlnWlRboJkLsc6t67AIlYfY9o1X
ZYoLyoFAwzeWHWT7QKe3mO4scT7KO6kPmTYx9bjTksA9T0EwvpOH2dw2vkjIo3A6VZhrY8KZ37Cx
agFffEioU/zWEQi+nSjURw7oAUC0LeZnja6Kqi/WVDU1HI+5wnpaHvUDMsKTByiUf8ahDjLyPSdp
7iaTieyHmNSzhmS1a7GUNgsG/q+WdycPG3QIvX4YX6JNKOoHxXl0OwYU3eIOUVuTtgMyWAAVAokS
KfoF0BuryftMV8bQBYbzs/R8k07WQF2byA97Wei0S2c/OuCF5pyCCAqjDlaUL2vQG8JmE5+RpZVs
L38YpXZTjIa7qroyhVIsJau+Sd9PUwB092s/HNiMrrg+aBWV9MsTIE5DTA2ZHj16TB5aXm+YjgBO
tlErBY05f/hn8EYad8CgeI0SeIEMouD8OLHju032KYG/zz0szgalI3c+0LE/j32+A35SI9D5TAnS
U1f2SVob4C4gqtEZKqRSPMkkevQV6UTGROCbTg5iUr3g6CH/luN4ebTukNVlL+F+hqtR5aZ+dgAN
oMKbzaeZs4IwvGnaz7taEfMNaMPoot0lZmfb9QnQMbSgVD0qvtwdKnycBgLJWiMlK9AB3VrwEVdQ
LPDatD1KdY9Bxx/9HL2RC0JVjsXqGlofAaPJg46DNrgLObyTfXhm/UozahLpqgeixgm/axXYD/NE
vJD3qF3bdS1G9qBRkhs8/e+hsR42tBqb6NDq83Ur1dewdxJM8vbFrab19cBY082mx2LTHrTmdjd6
Qb4g6nwAeRTQGuWFLdyU+cl/2IOvh6QFKfs5PJJNtAUm/BBQWIpz3JBt9M1ajjn8nG1r2Dk5qe6V
6pIFg8OZghfibyubv8SUMK8jnzo8rs4OatYX9xBluxhkzD5txhfpv2uVAT1Obm4rLHdOvaIL5xjd
46O6YG3KsRkaqjuodtF5a1folSGOMj62Rqfhtq9oJO5it4TRJn7k//Bv+ACmOmjLauwp3ZPBVkc7
2n2hGGrW44vQyY+GrnJSM777PjCvqqBxmT8D0ABf2z3d1sSXCFDuiukTKVpUQ8ecuqvGIWpCKmHe
wMwvxDiS3IHrIAnDySRrBVKNdHVrTvqDLrjpEVlqfB2dO2HC5/JyzurtLt/E4CZRNgXveOP8JyuZ
Tu/qSSUEpCgvGtgzXfWz0O2I8pdjjvN+QnoUHQnF35MLAGoWgS9tZ5/4qX+i5xbFZ4Aff3CYRFF5
DXp9IgCFLr1BlP8alqifkwYhEaHRh1es2xj22dOumqQ+FjacxeamUeBkQh+xIOd51V17KIfoFo8O
wQDeSz9TTqZBQBBd0uIX3OZU7fwcn5PnpL5A3b95ni4I0vW7ozzmA4tw3XbDpooZXERPHjzamUtx
5+0DxabNkfA5J9yDdcWxEUQEevWi4hnp/VPET9LKq17i97qPkjp3bmKXLrAm4WPciha399JNH+Hq
iXY1nXYaAvMXTwQkW6XSN3z2tzCoEL30ghewO9YR1yDwrJuXOBDgfPkwuN7Sq0+mfBL1+i3nkbX5
7feyUJvlnrdys3d3GwCoTNdGVv2M0xi/i26DnQueyKeUakctN6voer4liyaGhyiqEhst7HzXWCwR
VLC44micxowyyFH1wI0rpf0eGpbYaV/3Z7/8RfEisARleMRdpJ+Z777/GgIHhUjqmQcxOuylS9be
/9Ima4M+9GcoZkjUDiYVqf+67EkCSBmcyT0dmtWORxrFu5Pg7r5WO3ty+BleDkzd9K5opG4P8rbl
4Ddg2zYjuIo3avaQdGoYfUnTnn3KJoevyVmeYkJ412wIMh1rdFxVqunR9vcc3x6y2cVA3m3mpigo
iU6NcRwwDv2DSgKltZIpVjKKEmY98f1af80gr+mJMj0cnA8Cu3xEMG635G5FfLU/OU/c79PzxqSR
dFrTExha04k95Ekedl2qwY12t6sa1Mp4Ijm81WyOlE7n+XBSAZOlw+OQGXCI0d7O1/PmWaYyAiqg
WsMXqSXwrgopN9E01BMI1SJsgq9VoiKxc3x8BaguJhtz3aRASIjpne84r/d5UvXkHLVbvfg/Wzlw
3/ls9NNeblZbt/WYMjX5CqzhiYJQzHvvB7zAE3X3dNsYHu9ek6b9j4y34eISAB2kDMOr+izMShjF
K9lK6sZbgq9088kph22808Zr02uYPjyTxj2Vtk40Ue2h7+vM0lf4PH2/Oyqbm3a6atx4+Xi7zcrA
dXfdDuAfj7ja4gjn0BSYc8nOhA9emC3JnBcxAmBLttiNsCvNOcjq7kDsCawNnoVdE8WLbBLc3sZ2
9aHVgja4zflvmP4V8JQsC2sHJCHQXiPrvNF8UPo6OuLd6RSjaMSUd3Gu007HeZfAKw8UfmnuecuP
Y1EESWr7kef9SOVPe3/jWAqwP438XKb0AGCUZNR3o4UGWVqe3w0z7nwn8YBoZEijKYkdi45i848o
F+lHw8pw2MFg7ezoOF3o2eyu5qGRYFcdRhso1teyBlQbVOQ/4kk5nbHOATaVAKAP60c3rg8g730Y
ndxeicvgaV+IJNHXduSJuz8vp5+Y8XS7Dh9AdnQM0E+qQ3cM5XZYYI/3CmikcBDxhgC3jbp2l/aI
Ojh3JLrcLRUBpbVZNDL0x2/wCTnaxYZWRxtW4LAhKBrFMV3ZpGmZ7bFJBLByxc4c/XSjpoNwNErQ
B3+G0MKAinvtw2yEEPqI9oWOsuzLU1q2RbAgLSgWB6O+Oi76Z5Fu9fL4c4zEHt8N/aZozZxLcXYo
cqISe/Xpt9j37JeB45oHZ2Kiy7eOi6DNRK/VBmZ6EeASRWIrL5jMl2GTCFCQ22lQnFrhzfUvhPkP
T4wgMnZtwqLBYMboxYjG296O/6StHbzFxDRXuwb3I5hkhn84IKlgSmUSR3Bpn338NlFoHrXdnOis
wjk0V+iSA+ar1txtiP4FP8iJsojmpncqt02/e7P7c/vzc5wDcGriR8PfS+PLa1LsJEh/I9IqzS+L
2N086urWo0WD+3RuOFOD2P3thhfDf4p1c8G3Ea/ji4+rOjxgcHghd5GQJtJAgAXoi5pe4i2IjsYx
jrKePYUxMpXOGo+e1UR6nYI7Q5lzMDGDCWMUw2VzyFnIo8avo/mETsxk5pIOc9FbsxdiY5CdEkL1
T1h1qG7yBaEnjiiiLn2i8k/0dO8TAX4E/G2K7c/szpm0qAU7DlXR9kZmH+8jevSKZ6WT3Z42VEch
yGWW3pso28nDBKPxW/ft6ZnCPlEqmFy8DU66Qe8iKQjuqJbfUDvloOG/PnTtbDTMbc5uRadDD564
0uMhPrOXqCajbvrzado/q1ft4Pu45EW+uQkd9nMWB5/1bDA/EoZ+fSH5iXr2PLYH8AOJHvQ0hPoH
+Tw5DXmlHXAFm4AA+n8GORnGXcxqZ7TK6uJRiorgP7CcZo+37HAP5CeT26rRsv12R60adr2zLblj
mdnsV+6rLKlQGjq52di7o8iqZB+TT9zkqjukcHkzhHUM5jUSOiUMLCGbsfL8GAdNMxKZW57rOht5
QYFN1EVmUlWREZXQYhNiWJjMZGbfpErSh42E5IcHJ7BAeZp6uyX768MW/PbQ9LbP7+0wOv+A1r7g
nLNmzb1qjc8/QAeyVevU3+lEy81dLC+zaq6SNfikVqKuaL5/huudDVLfS8EJx22dNL4KIMSNw3jL
kZgZ4Ih/AHIlljUl3WTecwavNY2leGF2sJXRLpYAi0GMRLb/RNF2z8AG5DvZifIpmZd9nK381NfV
zawhXhy2WrfDYQHEHkLlvlhchrsR7Qy6y4PxLPqlHjPy8mUDL+jttfubq51qpDROkAKIpj+jX53E
AgxKEw/0GSdp2KVq9QJde7xM9MlnN6N9zAvi9aT7xZbpDb8ixSNoS6gQvlXbsk2aAphGI0ASabkT
rTYjFffsow5DGsESAtpGLbDIB7eJn5/bPWtoYAUMeTmFz/OIvL/Zly9j8KLrlrlHUTW9whJ33Tmi
m/XUrQlzE9Eo4HfcnrTTMLwrorCHApWZT4lHLw37PihM0jw2hhlClStOyb2pbqzM+agDLv0QEDcJ
oCz9l7haj67R7Epbt/8gMiF7oOGBrk46p/B0ncS6Ebi+4NLr+yXQxKzZlMZ4TmX+nZOgMUsUfLfV
ZL4Y13cw2qBNUUu0H/K7x57TkdN9+A3dntjsZSe8vsT/Iem8lhRXgiD6RURgBbx2yyOP54XAg/AI
hPn6PTUbN+Kum2Gg1V1dlZWZtX310rmmY0sXywK7+NiASH3ZC10TxkfLbAN6XJdzMsAa3AHEAx9D
LSBgD8bd8G1aSEWOfdRtO5h+Kp/h+W+2yN8OdrMn8G4JwhCVI1qye8u6c8dA9WqwiRmuTRz3u76B
ETw4JKwxMjuGhjNVQO3gtekrqFqpD5NyBjbKbkT/9QhrQ7/B13xOyvJZHB++XqkiBq2/b6aMklc3
oFu4FzfzYF5A6Z13TW/Lu8TXownp99BnbkDXvA37txlQC3wB4PX+DWy0VnFTAjvsTPiqrv9cDCGh
UaI0FbZ+vDP7y5E033EbEufLLFpe80YTIP8IReKJzuOrHk3UEmTFt1ZyvoLz3gx92nkujnydjr3e
D08a+vmTTbjODbd2p82tGHMIlaURtAvr2rI70gDvoBUmP8gH7f2iDLoNWuvUll1OlFXpP83716r6
58U8pZN5sj9Upgg6uFpJNCb50/pd4076ruHaUrKDKEEMyqt9nUKVPMBv4YXaDcVS+KHme02npq2a
SP1a60p/Qh/nzejM2td+QUi5FS4CcMo+0pCvLivO8bVp4qanu9hU4jPYyK1iWSx3Mfi5C9HvZBnA
AZhWNKy802sd9G2nhme7u/Mep15/C2r5UiMhoxGXAVWY8zf/cuuo9vCOtPTk0uMzW2+WfN6DLrdY
NPfmgrGPME42j48Fap/urcoUVqwa8tTmav/jfzWMj/y9Km6m8eP48jzmd762TKM2M3SmuVvH0DWo
Gt7pEdQlnr0rusBkFZHrrF+Z7mSL7K3hMz2zi+lUAYUBjH5huPRa/Ar9awGCVtlTnDNhlrITq1l1
rmGwUb6dkpHwuMZgHVC1vt/w0fYa+vHTVveuLSu/6zGUyy+DZ+42AMpT5SdVYxSfanZVvWZaxd6a
NuM8ml5+VrA7k9KcJ850nzGYgyKrpsbgPyyEDg6kY3lU29YhFFbNY640+hVGrtc5yvNeOWP8wgLP
p2f0SiCcqdxi14c5Sh2THpg+jNd0Nk/pJ6wDHc6ta82iz0+PzKXn6ZaO665r3uTigRb2my7fkF7H
ppuneQii+Ja2UBR9bdBGg94mBIPNRc+bjtvfrfSHj9n/hD7jhWtEAekUrWvrtXuvqm7i0jyDizyS
Cdcvmis82O7I78O2bK0F2exLnyQIgIQCgY4WQwMo3t5yVugruHwUIPsTALv0J1RasREO9T90efiD
kKd+NQVrjtKtqqJzgm+oqgLsC5c1oo2Vw7/Ur8T102qut7r5s6Nhn1Ov+9W6FoT/5aZ96RMm/tWk
6swtIkkztv6WnIDkPwzll46efraWb/T8CO56Q1e+KrpfbN/KI070GeFFP72/7JRGT2513OF5Pdx+
q4SA1rT/1G5/76Q3vXWR8B6kc2juYrjZeEiZQ/9+Iajo6LZYRA/yH0MxzwRZObOUXop0G0+7TlAZ
AQE+LYM/acNcJdyEEGGr5lDfwj5hnpJ6OmwvIkpOdV3BTg1Q5Y1xKivZNUOflaaZv9AkxNMLb5hf
I+2zXfgwkX+m90ebqGqP31NSK32766jwfN9wTbMAsk7dfgQl6sIoJWkr6usyhfc6PY3aznTeQxpG
3zP134O9oj32goDCAiIUtxj2ZhGZUTnXVQqFAOqTwDkmnQjcNfS2NU2PfR8VAE2YtP90+i6Um0pM
v63nVntXWlinHUgCyTVtwRX9qK/prCB8ZOMg8GEPD33htwsd6TUCPhuNUpDyh3PuPw3N/vU13rVc
UOFwmmctOLftES/1cEC7HdqL3A0wOSUjM7lP+h8nYkxUUEJo37J+8/jDstZGhwaqmukrsGginu3+
cKdfg4eCKEAbMX0vtwXf2oWyialDQb/pJMlAS5nby5AUiiiylQbNQ/dcOlByfApe6WpHl5+ecoL8
4TVuuvTntM/F6keI7B2LG7WmI83xO4/XLMQNP6OHOuF9ia+WZ1TI2O59f1h4n4oVdex++qKW0Hra
djox+LnBY7qp6MSH0pWkTa9PV3sfcAZ+k99VSsWxdf0HrcVFgzbve/3l6jN0h7BZNQ+rp1MLn7rK
MeauPhI2AEZ6l9zktoI9veUQOh1+ggqKrnKiaMjP4Ka3fuGQq5qUQpSDRFemjmd0j/v7tD/0/a+p
iN8fhwPxsC5ptbdHxPYIL7OCFrXfp85R3SntXKtFeQl8YRIWKly9J3x2O0pQ4o6eEgGnj0XVnKsj
6CyhW+Wu/w745QcOBFkJKrbrd3r6PuAyuTh/74TrqKbpAFZYAD6PXW7omw6NMXdv9iBofvcWYkib
N3Du2n6tqViZHAakWsBGB5uuOY9RV36w2kOnMz/OQ3O/9a8vehU8eV71qQ2Mxf32VfOxFwvSEYs2
tzotnhbWldPAWghzoO7SKZVYd1424OCM+xc6f0AMzikd/kJ2UWuPwPN8Mysmnvr6Sspw1NtrTHv+
kICn1ZUvuxv5JE56UZe0Sd2+Edc8kAieJVzdXSyZ0BrfiJNssKj9JRBz6oveejeG04B8etYQjA+n
98GphC7EWK8OBDwrB3Bh+N2dsI/mvVHr06ICKtidzfvZOo9+Nojtz5oBJL6z5WvolRAnmQKTSb/O
XpbeDHMN8A7rylH6rHq//nNaw5+pxTk4PdxX0y7t28OdfOIXRUjdrRJHSLM4Gu8x/Pz7sjatJQcu
L6pu69UhHMuzF5pGZ+nitiM0q5duwGaDO7P3wNCbSLwHjX1S2yc3JpXtdXP2Rfqyp7H0Dp4M+3tD
xfCxqLB+X9VO2wSBISQdXjZIr+hsr2xYHMgBl91Rb2ffmtI2M/tDbcnku/NkbPlkfzu13l6cfp90
aYEfA++HdhpDJ/iM8MzkPfY/mz602J1qErYT1M+it/AtDu/QRarj6qlVXQV3b664WYgf2v0LN6VZ
bZuAQXLLuhEWq5bWW1Oi3qQSM2Ky1xttEV1nPHW5I7Gogh/Cu0lPyKA56+3pliKN4QJw3Doa7ifj
EIjBQDanKCLrSHV6hKGW7sYvfZhbdcN888bXxxoRZdQV4j6UjfR41GxB2F5EWtzaJFt+3czmuIWD
B5X/3Xo1vfyjaZdwfvq+xb3P+2+ZmEQJbRiGQ5tBP6oYr/sIavouTB6q0PlmnaOGr0y36dW9rMib
DjS0XzuhXnJAr6bV2kZQC54hicf621awEbfcHiku0PAerDX0IaLJk2OWW9tt66KJs7UpJN70Zh63
4Bxn57HPSuTED/tG1YeeoIN9C6nvTCyhqfYcb36BeystZeHZ/ExYjYsaxd29TVvi9tK/enCl4Fh1
TmYLFtGDisyOQZcAB+gr2mbnHBlV/90ZG7O7BZMqD5o4ByxbJH4d/Eoa1okGD4gd4WkyOgVHejWP
CW4+FEnE3IeuLbgQ9ZpvQn/HTwQ3CgvmXDDGiq4BPd+b3sUs/E2/69bvo28f1TaI0Y87Yc4SzmV/
34sOJSUQ/ncdL9q7QyLpTX/g73BpXXTtqhkBg4qFrVuhFu9QCvZmExEd2OAtQPqwR202CBSHMVGP
XOM+N+dZEw/yHju9Q4INem24Q15knx4IOnI8GsmIij81yaQWe/f1CKfU/txc0TsgznMNfLnpLtqt
S8VXbiVNQPVtFRXt5y5ZxXQsjdPHGKJxREpHoA3ZVZFlrNCkIojRz9TfCikCAuNb+InQ6Vw9rMCv
4vecmsbQJc+jFV7nnKau9q25egXap1743RQ7Y+u2S2s/uxBGPkMUOb0aFfKN78U0abLPcpRAGGXD
/yJ5l6ghAWlHlCysET9p3kNCN0cj34fTtWiTUX1XJLPa3ZppE04jh7rf2vTPImfKa5519aaPhxp3
FEcLGlG/v133qrhD9HBzoKh+aCh/d9iB5DuonKKqSRuA+wysQ+0X0+MgikoH3s4R0gd51nTcmmH5
PVc7LpPdXF3AGyXXu+3sRR2kcTvsb9vmtq6GUy48izvjAVGF9/LqS+rfwr/AWR3oMgdMWcMzIaqk
ViMdP30mpF66ZkKLY1y9kjqwtw1VnDW5AXmnBSfFgqb/ibF1YwLJgztoRLsDgvAOZ8HZxdmalcCE
unodQex6ETrv/eGjrb8D6qDhJeWmYn+4LdokvZpwYrr0pUGB6CoS9CfxscclaL1H+yTOJxALe53h
m4U3Z8zWDsNJr/BH5kmw/9GF8ikXtHd0pfxg6OPi9FOng2Z3C3drPtf10q6YJClds5lBl4Lw1+3R
KRJoBAiZhjoQ/pvo80dFL3ZsoLTx1iSdwKEPu56ak2L0qnpA3gZ8Q66bj1MnS/hEMMDMTgRN1YZ+
w61ZowM7KSypPisBwEifHPOhKAfaUzdN39+so+GPMikkNrRN948PxBUnbrBhrWnum6qTcZgppmDf
RRUHNhfFiDiM4MHIFFoF+1RIfTtbyFnvuU2Sy0Jz8fNCNBv1ewRBvlQz6CMfswVD8s0qbdkqj5kP
u0yPJucImurO5cs8Wr3n6I3NNv/lg/PovW0TWkCNxy0OKLvWpTzLOTdbtsslZOYTlwJMM5qXVhn8
SogegkKFvW0ZXnyD9E01x0XM9oLhxvM5wyWh8TI7rekm783Z/KeNxfKy5pplJf8DTsawAgf4PU6f
Vz4pACCZWtcsllKErbuY5L5ZnFF7ryrQs6HaN6iKrOLu8P5YdPEhBshmfdDulAxm4hm0VMEWXCAR
KGs8SJHV2HEJwRpNA6OwWMkU+OQAHHPa3Ggr2NsR2ZNC8tAli2nRPhyfXZDdyWcFVCIM0/SJxghs
Cfs5FkXKry3FO5eu0Na5OiE142/BmzsFtZWIYnnj9O8c+FnRFX8bqDDQLYVOuB6V9nHRm9S8nFRY
A2GRIfT7oE1f8wbJsC8EubqKjk2iFqklMM5i0dqeLiSi3yAiB4WliM4B4P/1B9TNUz7nSfI/KXh7
9SV4g21ckUW8Wac/cqv0ukF1iTCjK8rCNcTAEMer06aNzkm/ettzzCmhEjIpgs2b2euEQDHmPvmY
ZcmE0f3Lz5Mc9vR6B43h5H1HXU4LyYaGGg2RF4TlzFxQHuhq1NFIirc37e/I+hZVKrcypFJxaVuE
D0QTnadtQ58Le8YwXb/dQ0zCAZ7Qxq7q/dSHhtXewK0EjX3bXUPXQMYVd9JjBiagkTL7NCIeJriU
E2Ip1rvDVqbptk+Q/1mMboTwSCkogUAobHuuoCHMpznuIHyy/tH0/d2bVzzH7OX1N5sgGKwzZh3l
m3cCHWNHHkg136R8x2UlwHkAjIGsuer6O80oy6PuXOj1BBZGZVS9BwhUJz4G7M0e6o8tP++tqhcM
Bo94+Ais0NeLOtCZX6GzOMI1ICibduOmCfwal4AKeD4kqjdG+1CmHoz2fGtIUi5lvQ/u9FlAS1kP
d/SbFSIAQDOaXKh45ulH6B2yW9+LBhKOQr+cJ6xWxFmHHrFs7pC7036Ei7yG8NnRIPgQ0fuQevQ1
GUrxSL7vokslzoLB/XYm/HZOqA1RqTTbcRvUG487EKQtuU9YYBNDtY6ey5xH6WSCVwLIsH38Ye38
1idmfZsfUgfvde4daF6x9iQIUGp35ojydTLn3FW/rC3hiQF5I3PSGpCcd1tkjfJorj2EBOhn3Npf
Ef2X/26Jgffx+j2m+rScYmpZCwA4rviXq2U88WM0nfe5rCzwEwCdI7cRBuTp3zKJIqK6DWtnqKE1
odA01Iiz8SQZP9j9E50ZKfu7mxIHGXXqalQI7I6Ut9dSMES6fX7DsPSlIT5TkgEzIPdF/m6NQGJh
1RpY8uCjlZPfwia2my6JWeifOmbUGlHPtfw9yUvHtYLvSbYKOSmJ1V/JLYkeAxv0ziBoSsOU3HUL
f5T9Tqzggjo1Zd0qnjZ6BuAXvZToBkPSaiW1nJCYS55dDx80/R8ZD3giPgi7n6rE7K86n3TSmnwt
mzmV0vQatEq7GArp6pWJUlacgfYhAFEfGxd3uz4v1102lV4XtGSo+0TPTBNJNHYICkX97dHJrEKx
g57FQYQPFs5M4cUaTmjvNf59H9XiqG1y8+4MhOUj1eJkVC+RbtZ23Ke99OK4fjVwiZpMTlL7gO+W
WwqOTqHySaXplqBPSSjiArhEqDxghyCbvnG9VZ4mJ+o7RwTj5LrA0rI34bLnG7H5yoFjIYYwjMuG
4yD03Hh2JB+Th0geRb6P+usvQ2GApPmwzReX0eRlNf37gjZrxqLAb6ArsqMSkQ7loKBl86B3JLwa
aqjePniBX2tjSK9lAklRGiTsJNLFGwB2HhyvUQOasdGyIWpJ1ODRYKesLlyl3mQ2o/e7FJFld647
8Asr7T85G9NF4+rFrIxfsydzzzYwzTDdPtBous3xO101zadfLfy7+VSrPwYrlMPcpLH0g/hQyeg0
wUidu869wAXVMJOPQjzEP+dxVuHPc9spQHYfd+C6g5ckj96mZY2/q4Spifq07Gp+89P5QVtqvDnS
7j5q9O1+m8bi3fzoQGrD8zSKHAtC7bIVMW3JCkjA/egX4vzkZEg7ssOM/9/Gm6TUKmhOAt5JtabY
L9TvuA6xU2rjLEtWgeNbSNsjWqPOrqmaLd3+mgVC304AYQQxEUsKBZO+MdSh9cGAiQfRNnxW8QM7
1axdznTYbN8XCu09RdhTqqfwIRlX/XbrFdXq2JXIi98O3edSJbsKLVooLRuazzi7f9xMFG42FMY/
MqQRyMo9enOTVjPi3FJV+07AFGolhmGAf01T+MKtrmlMu9a7wQ+iFqLYqy0xbLQ6pEVH86rhsDxZ
+Kn0uK9wa85+2YfsgBMDbVdvc37rTcamEooBvWnUN6ho6X6OARcHc3iZb7CNFM7pscQCvkZbxDwE
D9AB9LwZr93eqeI+g2o89uKGGdOYoQhtrwifEwikECnG7XCVZBnygLa75INvCnTG3mAZPwnXrxEt
3A/8DDjt8n7+Wrw2rB7WN4EU9o4epYOJG2rQMn7wvq/hcTg3i5q9gW0t1DCo2XSRaH3+mJfbyYWN
8s17DSZbudB6pMF/v2ToW/mcBhU0WE2Tta/2uRQ13mRW4MD9vLiBuiwCemJqTG3ReOC5dp509Q1O
KLt6WKfV/hm3RYP2GWcr3J3GTXNF44+dXZj1ZNMln+Ls/L2RQcdrZ20eK09fER5Tp8lvEjCiAW37
Bhc0gm1zTyeFkuxq3sYVYW2zhzz7uKnoW6+7QBZIoFeiyYeQgjkt9FjyQVTqUHIGZ87epkma2FCr
VYvSGXqyNa5skoPjIOWnz4tXx17XrccffWOTE1x3mgZ/c+cO4IXCnBNJJTL/+RbxlzCXhS5bQUcN
lsUDdU43yE3dtsqgypoXgvj4iXoKagwgF8IjCgWYF4SnEg9CG48BFKGMkaFZz37l28/aW1aU3V3N
ZsKf7SJdZCIbNhufkRUkyTyoext4JGw45i+o06pAz3mCMmGLpJtwCtOX4hmJ/p5MgSa24TFs+Zvz
8PMObF32oNeKGLOnqk2iKf1hkua5DeMxiAeNHt7o0i0m/5WPKH8NRdlIeFM/PqeXPfFqdgieg53i
KbEYMVTO6xY3RtqS5gF8g5NP58MkDsLYv2qjhNh83uyk+GIbx4j5rohNlzZcj4E9hxhKGuXcdYlh
w8Z4+6R4csQOFsGUfc2/FM5bDBcLVvrMACJsXFrklK8LJckzeBTuM4Cb6RRR/UBPnWpsDxmIW43T
d91xCuEezwdtCwuGAfy2nSs80t2C88VR5XEw1vtpkkM+vRlLwXCUDfxmsHNtxAHfBa/i492zto0O
U2ARYQc/e4gPsK9gjSDwzr6L49/nQvMATziFDJkizYL+y3HpmB7DZAclbFLxOKQZ67Qh2DLaV2rB
assOf+Yru6bwOn5m/QLstF/tNe/w1rLI7Laz64LszPlMLj+SXoZAcWVTeffCCWujXtEteQR0cI8k
k8ik9byjZxf2E9Xeod2DaNzYOUY97cKXgl0gXKXdB5lMXRcRFxM72zmkp35uvpxuTzjIpJLhhEYY
RDHBgiWbam7p5968b9u8Vfx625Sr+8w1RhZCq6QVyy+vBU4RxxFmY35450NglLWdzYQk0RgPxCfo
TxBsOLvFZ3LyjiNKSqh7c2hqzMPiWX8tWh7f7Tlq760qhGuIH4Rj1buPPvxDPsDDAL6r8UZnjyrn
rwiF4vzDa74NreIAe/nyo7ie1wWPrsGCFS7wVbJ9MOL72XxfoPI4X6uzpdl+tdjuO5g9WbE4JcUi
l07L22A5Ox+zc3Xyi5A5vM6Xp22MZq9FRTUX0D7Eg6N5otJehAiMcSVxZ7TKYWTkU5JwZIsn3ufV
j/GG4B2JjISnDqMWXvOERIKZp7gWkJSEpwS5EY+1YcP5QI8JAT9eUtTgugBHZ8yFJtYoYvD0/0ms
UPwhJLdfDoRkPCEq+p0oLEOeSQP6HoUDNCksO2JWYLcI48cUVlB0HLVVpbDQhbKiarn8CVeELZ8R
VIOD9uCMHtL4Yovom/JirynxJvGpRFBe6M8yx8DFEuUBRMMfjba/TIyYsemslRyjkLRncjdQmjNT
XUiOiHAhdKCZP+w11gXissS7HWSG3Kz8hmNLwtYQBSfN8MmkQtr9MNFUoU0aQvHHG9TdzhGuHOag
zoIOgu5dSC5TapXuaoJEE5FSJXHXN8AfiAddBL0/hq+LJUGXu4A84agTURR4spxfTgIHCYo+kug1
l7czQJphI1Z6Yi9jE1oPQhIEqGKv1H1h8ZPJIC8Hwr1GpWmSu75oWrSxhzAne5z0KA1Puh7x4WB7
M3uKDzVYhpNR7Y0jPnCOSHPJdQnswLo4BNWQyEMDfIIypesXJdIdPKWHqK2PAlpUjVUH3g20QcEc
JmS7CGRBLS2KZ9WiaHddXVUaHK3RsC7soHUnMiUrrjuiCGqv2OYdaK9yHlE0yyljJTw0PdjNMKu8
VfIIvkP+4LUjnhx3CU7tao9Ehoco+Ykg3VKbgO5A1JbkF1CBNvb2DzCrYVTDDihIZbWXHXwvu1VZ
ZQw/2I2jxwoqQxfzmgKA5faxK1z5PE8wFUqnZ/Bu92bxy9nNPJIyKLtAb5DLXYitSOUnOAOIeuU+
YqSR6UJ0GSJ6sxtAnoHVT8m2e5wPalpMq1imOjfm5EmKTpuAr2In5oxk6bJrEfkbNxBrgbNePy0A
DoCZhK34kQwwOAiZ6oNmkIMMyvPx2LdtqPkij+HUQJnjzbGV/zydWMkf3323UlN68wcbaCS9W3/K
7537M6GS4kKDPHOvP4S00+rC2bv00bBVkGUAllCUD6gvRAcEb/RMYgu1LxZVG3sOFLNnunVQIegg
6ahHWR/fhwPAjNgOd5Hoj026MinA1jJ1LzAShKt57wG/hbwzdiuOYbnsT7mmSdfcATYs3VVY44pm
lIKTQeMnPewiDCXMhNS/eZP2uXNqYvyzn/XXjHXs0TgBfrnpivnurb/lCN5eChwNveFuUxjKD+SM
jZohao4JN8gB0GHSE94vDw4p9ftn3bOlydTs0Ui6ipRvutfjgfI2wRuMcVWYBPSaAJus4SPz+zgF
5Ag86XKba9lVXLPCvUbIP5l9ghkWI3xA8dngr7+6nmK1P+B48wx32awQf2jRduHDk6wSUPQx/kdZ
/KjB+H1lbKqjP+BStWnJnDEquROmhN6ZZU/EfWx6L2wiPfQGSBPw2ZBWU5vxFQCCvF1OKQ1bgY6Y
2WOweTF9Oi9gVBIwURwoZjyRPQ0YY44DA330AzdKWbCD2UGkG/CKcAUyCai3ChJ4Ig3a5LtcIrUA
EV/zq2YzY/QzyaHqTGbkaadUStLoxMAwNt54SH0o4g6pkRyHXtIZUEpBO/345xxGRnVv4pJc6gf2
ZcXeqvlWdAPkX1jBKl8magp9bWFZ1D8tK6GKA8Zf/GGHiyk0jdKixw3b2jlo0kkwLI8VwLXROw7P
+um2KesuyoDPix2fObYAMKSPBoTrYI4WUPN9xsSRr3Btyw6FTW4zo/FJKYA31JPU/jIqqSYbIcxH
e2CXgxiDa8ZgOUZ8nMfto7vYQ9ZQ9QH1rAGRm80qrTS+aBdSULjOT1NDkp97XpF6g4/LuGt5YLUM
dSaUjCKMv6zXYO6Rq1u8c5icncFqxeJ8wVd83ihEFSuof2xaJDS2AvhztMvwNQR/wxCTbsWHKDql
eypWq4I39qtLmrLMA7TGjRQBhed4MIa91ab2Uw5/rX1ISip4nGGFHm/hOR2gQlAc6N8TCvFZJ+8X
9l6YJlzvxFHuFD6VSiQRxqeKkSR7eINBbRusdnA2rJJFJ1ZunKfaj+Qj31yEc72M0Bx7m+4i25xD
0ezQCOfKRGnIXmoIZi22aZ6IZzMxU1vuXLZ4Lp5iIYYGXcVVS/Z5ZokgYlwoPGk1Eo0RgscDL1/W
Im72bhooR4qiUjVQuZ4RMRKKJBjxpT36eRDzua6R3uwhG1MncmfkN3OAUYm3se2iAFIcIG31moMK
ZVMFx8Xl4NMjorWyTZI0wps1znAzoZTrefgb3YPAaWuyZHnrMEH3cgl1KYesdjQf7AQ90NWHVX51
othC3vLYs/kKSMmF3UgJyheK8puw08oRPCRkACcUh3NWQKzWOotZZ1sz8Sdq0b3ZiVxRftJR17oA
Jodg7JGMeJ43dzdQfLNvwvN8PdneGobMlxkaXR3B56b4z5RdkhiIKBD3Ds8TClzCtJIGQp/rw5su
oKT5hjL6cg7ZufP1OXeeOJmtkunLZN/vx3zmnVru9YCMXjjJV1YRs8Snn+DI1Ia3Jt5dADTgG2f9
nbL0UPOcpDJKmKHCGdXFpDILpl8zyhnIPKVxB9fkDdOjUgs/MESmDIjUtxFrEdX0sGH59wEtuD07
mmXy0eYOceTGjWL6Y2P7taE+FLQQ/qCf9wSy1dXDKLEZ8MEnHIwsEpqLmAV+Fovdz64zvArMmItY
Bf7vSjcLn8VzEl0wBWjpBVS0eY/uZF53oPrudYDHORju2SpWZ3DhBjMke62GE3z0y6Rdyz83FVzI
LtUgYo7PdjxGW9q1DgxQvrhAW61vdnRyuCcbobu3ryaV9Zioypj5Qp8pEUsG4j17jbmuwYofFpWt
1H2U6l/Mq5mmylBK8hNadSS1yM8neMiZrV6M+2ZVQi3+ZdT/npj2DPjjrneaIuL2z6gN4grFTjjY
zdjjHLyiq3KouUe1OgybNJtVHWB6WOFZ4p/LdwuU+EpLj/TU8I02JrNi1NRYcsfjvSQyZ3L354Sm
+M983FAagCkITtpxuBli2xC/Kg9EYMnFBQ5Ie6yuaKdQtrSpjW9482gyVZFtLr/4dUimllw8KqW9
PiyazqNpnYI8mMM9xHcFqaVwdRmiNTsjba1yrbECxEjSCJKu+XBEgnUD4dphgWCTu4ZyAy2XDVZJ
hE2tmDcg1DF8uZ43BabSKMgCgR1edFJwtqPkw5dP7QdcePMNvjZV3HKIP77Hmc28JW5cLXfPkJ7l
H1azG3JgXQQbzzHRGkmLxKPYGC0H13DwSpe4KcKNeGWELqDKJHn6jqfsux+Tb+KS+7WtVUL01y8S
GL6CiIDUCbETQ2I4SxlMgumj9yBazU0kETphg9W+7FAgH1oVAoqean5gQAtiLCfAJBoxeDVYZwJq
lGOcJz9SZLODpNyusQiFVbzhZnQcMPyPOacJp0vo/XurRCmozhIECbakqFKueYX1WT3NLgz4lOEx
xxAGcsv8PocQH+i54nWDKWSjf7c+UJZrAf9/2vPc38GH6n9L89gevNQHUa1q0In7ZZC0h99c1yHY
wOh44XOfrRFtv33MfODkQLRHO9Vq0IlBIU+vk78Dhd97pDsfnpr481576wu1QxiS/VStCaSnEmdI
Hu0DwEfhvYPZbP0IeYY6q61sgG2LZOqFVkysfcTJ7i7lMJVYfUQ7fem1C06E4EKZF9IHnjEEQnRV
sMv9AVKe5iheImRVp/UfzkBX7WzNh8BTLzSkhfVchRMqNogqkzC8JftkEjZicwZuodn89l0v2d2U
z+EV7lODe+y1QIvOUJ5lV9UK74/CGIo7ER/1Smq5/mvIC23QfxZqOCeqKvjGRF56fuKU8W55sD28
vRpWXcxXsp32mZTW96NjAj3E37pr0uOXO+pCabB5QXi4+BKknahHqv5coZ6g8rZfGvuhB0KmFym8
sDQLOCQU9dN0XbLukMXo27W8UVh6khVK63DOsaqo3nYXp6MbZGLpkIHrUOqYvd2eV9zXTAPJcnw+
U8ri/8kiLoFPYCXp2Mlw3xCZnzerW/ZAYGJaUmFoU0ITHL5vSXUEiZsn/JGHQ1x5I3jhWgshu3E8
SdOaXH2y4UFFiZPEPrGclDqFACAxylMJ8ySg9uYu2RfX2T3FlTN9ObmZQbGw+VcQ2yE/IP4FrzQ+
+kDGOJsOOowzkskSgDCemg9A0y28U7JNNc685vDM1Z0YntOs6w3XMwUJOBg8PAmDWMudVAjdL6QV
hCQ2CY6lshw8DEifyLyZCAKCQTkGRo+g3HqalT6Nnhiki9wzQeXKFwM8fim/wQdudD1pmwjjXbxt
ALyUd9iIheB8hJPsRz673UAQS835o48cF2ymA9HInG8hhBxOVjUEGP0axNIDMjuNlaKBXoEX+6MD
L6hTpBUEOZJHqknwg0ljFQoKMBDsMAY4ske/mP4OgBrVbUZRIB0snvJ8SJllSwxHLs6zs29JPINe
TzhFEBsfLca4zIFa0NZkgHllm4s+Own5PuGTPsZy8RSkjPMRD6D5piVydg4WxnLd3rJpSH2OZ9Ol
ZgIQsKbtFY/DIK97RfBaxHaUv5xItVsY5uQhyBtAWpgDxjyCkEjQMC9ma7xcfhgjwiHvnlj3ipLU
e9PIkuSiiqsaPxUgq/eIPUD2ElB+TPg1TMdmynNb2ndebcm2ogp+Od8NpTCWIlywIEJzj4Zf/Uam
6GTzgCS0BDNtRYqXEt0UPmOMcAFUd532GcPVQnJ68dI01qTu8pPYuRMweqRrSdBRzidtMPnMWfFl
Lcw7BYDtBGNgAbYD9xz+KCJYq8jcaeUUb3XoKhpWEsw9D5CeczKNiV6XOLbBI6WPfF0IKgVk4yOA
k/CVbfZnD/Yo0WzO86BemRFzJmZn1lY3migxyJa8ENXDfPBG0ekHwXHQIrfpqDFjsw9mwCC1sfNd
47RRKuAiUAkDT1H2BdLABifaQQ8BB8OUdlG2ObxoF501TYu/VgT+spSKzdHywPXGDehgzZud6biR
/oUbTgqdNdK/rlYdzj2JK/GSXstczW5YAbDhMDTONpcxfSuKI67wxn9CO2RJ9axwQug0iqsY3jSv
1OsyrcGl9cEnyu2Sn0FjiCmJQT0eNwuLO5FdwH1IQdl/PJyCGsW/xN83dSxWYJyURRf3Q3RzrBB1
1kvKawFGQikIvkR/+4c9HavKK43HDZ+65a93WUNvSVLvqCyeNWxSrlvNouYj8sV2Jc73ptkrIdNV
AdqmMDxGYGMgczUyk08fsexY6oNg6tMNBxCwUNteuaczx5nelPXUYhhAeQ4wlGWOpYpAJZs6HJZk
F8o22OuZiGvfi3iJqy8xt5+RZDtBy5EK4/ylA0dPbrwT3DOc1NMzQEm89DJjaiQXagMeB9trEC9D
sgAJAj+smSV/qbOPrrDbsaRpD9YAkWDTs2fCY+pMebWMbLFUG9FkE5+6gIejx1TqQPbqgZ//2QYK
ExdsQEIbKbiATeFSElJ6PZtOgn6TPZ7RIHk5DCYdDzgOlEcORyAHQJfCa1NzwAmom1oWs5upm8CM
Z0eDpIVHgsNNxjzj8fjsYQ3eoJLgFIl57e6rB2e5u9lu+2QGVkxrjVYXRp4oOQCam9p+DZEp8yow
rp7ewb0czE9ARUcfiGP/4m2SHkjN+eSEdAvLeKgJ2r87GUbXTeFngjuq2j+SzqxJVWwLwr+ICJnh
VWYccC6tF0PrVAEigkwCv/5+9H3pjhPRXafEzdprZebKjLofaqCHH5GLwRiqojSaLNkW5r7mWrUM
luDZelcs6daucbMFAPVtlIV79nTQKkxECvVsgdhmejQA5aZEqcX3n+/GgPN02s98Q3GaN08sdXDA
ACQPcB7s8IHgPdY5YoyMzsUJrwtnveS2cbXg95eFet40ILXpepv4odZwSgO+cvrauNNWE11Y/BRn
ignj/cSl0fTkDijkSJrRf/2mdgnipbLnACEobLhcn9jDA09M4/C0BZrG1hW2mqL22wE22CKI5v06
EVmFpdTfkuTWq8PbdIbnj7qoLdlOrLyyntTA4D95XW7BxcTb1M982X+vhHXjP16+Tpubr0TREu8V
3v+aFXdRobCKsHxFhq1j4tAv0m0hLwrNeuxjbW3w7x/RnXQNide4mpf5H6qtbn2VfN/5MQ/HQDl9
VmKK1m6fst8upG6NlPGW74rbNHtwxb42sogRAuIGK0/9aVjVmdwozo5AT5IxBrMGvGFL+Cv33sex
8l7ulIHeseXP5q/9cmEglT/gUbzBU2KDaqsKEMtwWb+/p9AjKcQ1NDTWKSPeiEKW6HcLr5tlte+T
eUGKrzSBR1OFN2xtCfbjpOF0VaAsIRtTCfrFE6k4NUeDacWbTbaL8JB7z3v8jXEDzAdOlDqL3jgo
IVh97gRP3eokVt2ei+RqV+KRLqal3lFNLdGLIctQKHMYRD7qd7Y1UEJUvDQTo4tKwVxnnjqtGiBS
6YFqSwC7NMQ+Y8mQwR7JSNKkYmeeRmeI+uK664swQ44SGegzE79gujemoBp93WEnykMxQiIfIma4
oXLfpyfqBhkSSnrafWQgkyN9scS+lP82yviQtI8X0R1CYZHROkIkzMdDTfi8hqnlOl3QOqsLySmw
zzQjzDPXpNJMC5waDlFTfzeVcczshvln8HUgHL5nJpjVzIGWWhjeB96gnKRz6K6D8VzsaC9f5aEM
7oGa8YQl6+M836u0WM8GRx5cRXBwdiPIhaUUrm4j+K32nU+toXGdlkdp6lwY+frbCJTgswHSGuhb
6SaZTE+JQOk3F9fPXOtD5SIFpDnynPRFjXBF3T3uGINya4F/ov9M47nJHrr277UYPWNfOr9VxLKA
acvr2LmPAPqEQLPk42HVTFYzrgD00akwLyc0sL9iBYDkCNawX7nGaeaMtGAa+PVC2NXcmZnf7hh2
4maXm19ac585HbTHwF4pKlR5+bInX5qJVTYd7ASej7AaqPqYt27ea54FOwJPBxTEeqNNrLRj8yOf
QXfZCVdn/7Xt7MW+MLtD52QRTjwdJmhxorRSB0UXf+r8a6hTXAE3H5AHNGS0cI05CYKUMKpXv5hy
7HX+02HVLTJiSht3ZLkci0ReUcGpNlhRtDhZ8+3OwidZ83+fKT7YXBQjIDYpNx+0PhUWPR/y46IP
o/qI+E8WJ3gt5nGlTk/3hdhk389/art3nutmcq3CH+UadvQkCKaYjmUepgn4chUnEUzpp6J9te/x
roOJjvoEh3i20LtN/G1aFd+66E7nW8TwT9xn2argw454yyYNfiCTF3m1iAOZ1RVaxvyoUfGKPyEi
9pVwkIQFetj/mjXEDFI+qWyBcEflOKAAwF2WBeddjLqaAZ8ZHSXVvDoRbmt3u957yG63VQXWJewi
GtijR+VPLeCpolqws19eO20/ok9PU2x1jkn/jcSjmP1tSv+rFnDSYeWfo0bzpxPJii2seXowefAI
HyTfPFdZtgHMq2QfvKbSJ2FVBSaKJGVcqK+A0YPn/EHyz4XyLPwsW9ef4J2EH6ZZwZZZa0s86YhU
ov0EBl8gjUzG2oYby279rS7f06j1AguCXSPipdWRsWEf28EGhXHqF8ZmrL33DK4ObQBaBqnwEhM4
5R3p9Iw1C+RBUq80+TB2ngmCPLhYGTexh5m12lrd45jeCqpDearHAIJbn740rrlmWRpBRu1l//Ym
Wc2/FvcBXbZKiQYSvSbzCd5q82uKYJMlpGTV+s+joUQ5ydlBVjo0moJq9QILOPzOqK5RSZuNXcb+
4on8sPQS5CtoI2Chiz84/fZEGyjFrqzcH+bkeoEDAo4feKKxDGDFtCZrnLm6pegm17mN+QE2v7pA
/FAJ04IsVoTi0YrTTGGVdNxcZ55AVXvO36Pfhp9tPJvLXYACF93IsmjdBgNoktXYbtKClssw4vPw
kUWWj9ftqdnQzKzoFztUDxTFdJoKUT88Lzzbr96Xbly2FcoIy1g2f1f8MOJFNYmbET+EI+PXiTML
0q5sej/3y0NrWgI2S/QVjEV/Ovk0tr5ht5OyCnNm6VF50dlJ4C8kieIrRsBiIMrA99iwy+mmmVo1
j8eHvevgmX71sl7sluxOtPPMeZJVgpawXodlzNUrczeLXXWibVWfyx/3w+EWv0JkPKj4rsv6mz7/
q+RTkGTva6EZIf77STwEjlcHpOqzHUKzuOiLOCyjF7pUhzKojKuyJliUNUekuySAPH00FOkaEyC7
3fsJZp/JBjuxs/RXbuSFJsxfe/nhfjKilWNw7PTDTQCssRhGq9u8V7PL6Avslti1hxfG+0gzi8m8
eu6pK6r7OHBnt3g/WD0R1lfv6uVrEVUHm1G41/1kacAS4cx9/bQPX/95HmYG//UHZ6MVJ0trjnnr
vtKT3gZXNTT0iyivzQPBL8FkS7BIpN93YsXmmg09Us0XhXs959iYgpdFqEukEM09gnU0KpdUt5Ue
DAzxb4+9RGG4Le+47CcrcRN/paenhEKgCuz2xIskSBRmwdeRhy5qZ/bX2/gw4j5viV8P96V6JcTR
AtunFG2BjSU/h26f3uKHde8QAhdfj5VcLNu7DKJBZSIWjhujZEtzKdrvsLaG42SilvywCOZqXJg+
NOPoNqlN94sr+fQdDax8Ws3kWjzsepl6tFQrn/vC+GaQSjqH7CRLWWaREMzWHFJ830rDH5clGdiF
wxGnJYEqYnGqDp8HVbK5ZllA4wlIuffJcdnyGHaGPzGKAdsq+1Fte848O+XnZiHtc/QAtB7rnohu
5oN2OTvRsEXFsUkhI9Mw93HOWjTotMGxw/j7ugHEOGaeYBWr6bK5bjrRATl/YArz2xEIwPOCFeyd
N25nUzQaMlEyjoIRPUnF4XY7ktJR4i3Hf8pOt1E643qkWsLLqlFPEARvNKwgAsSBfvCsD5jLX2/U
jCLHIL3EF8qngXqyrGkbK8yvFjjesvTLxfBrOEbpKU9HOLDJyluaYTpzdfKvlLgmGmB9cIF8VeLp
g/fMN/Hy/9UXZGQgE7kGxuUDaLCpOX5cMQmB4FXIrT3gyQpfC397wHBKXuY3vgB8xPAKywlRM/cj
q2P9ZLyerh+H980Icyxub+/vcYF0KvvGmVi7zXqL6TvPPAkio1wOwkl+OxqisEU6OpPp56HEukRy
YNzwNcKQUgrM9YzF6i/poMT29A5Cw8d+TdmuCBVMvXJRIo9d5d6IR5J2Ao6C62YXlb0Nzj/FPUgw
ekILpq0xEMXmAsp4T7lkrVD8R2cuPryUaZhvYWAPJQVhstSvxEWnNy6EtclyGy0JcgWUET6qhkNF
DuJKA+j6eRzixXSryQ238DQjX3unJ4DlFagHvMjp+aXVLJxkV+JS0uYMHBSvpxdvhXXhNXt6memx
stNB9pNZ0wbUsOhnAub+dPdubIZI0u4pwWHvNiwu2mIgB/gNA04EvE/3EyVuJkz72sfn2ojYbouY
GyWVSWwo3LSwDLtfqCvY7soZ1zmu8fJu/CyVoFyMQOPr4uFV7YYnDNM+67a94TIFJNHos6m5aOSN
QR2mD4GpPSks6ZhB4kyo4etntsXTeMW1TV2cJmWmFDdbPNlvQ/6Org8vlpXqDOfBxlFg3/zGLtsA
pOGmlrZB/Tt5U3HKhoczfYpuI0zqRkYAQkQow8fs20Bahp74H7OXz5WIGAC2HwUJ2hlgd4nA2L2y
zejQT2DqPNH8V9019HtHdDvG3NRX/CX619u7XsBl5J6pNQ7BUVQbhKL/4qfPVIsRWN32Tn3QPQZh
lMw6rm4YkxmegXXJx4ZMQNEy2SEfjMvbk+cjazMpxaUiCURYI2X2C1oq/wXgqdMJzfPV/X0S9OMT
Ri720l01LWnTZRh/MGIqdqf/lFCjTwSIu3HR14QzCO5jXGO8x3UqM478uz7n3FQ15J1k9cuYRoGL
4n3KJc8UnnOBOtQvZrnz+e+SQhhrzbxmUkgxCBkYTiX2B37ozYilMjZ6FeJBBJ/xzANcRdrDybXz
LWDAx3mHxct730aIPSAFxeHZOjJTFZOYn3Fq/xs4/rggFTFoEmYLO336aT5FLJKZ7sigaAoRqeUm
NQGYUVSuMC96BbzBWERJjmBS7185eaGyLU2GZAVbbDh5ecllerWZblzlvQCxda+q+7pkW3Kv2CLG
ynA4Pg6fv3y0ALRHRAS5rSpO/fJipCeALP4wzmdHNLKjFj6MecdbHz5jWkPM8RCVVh0ImEj8IW1P
b01wFJpuloB/33EgIM7oIrmzGtJqaZSX8naQ5vHhwz5rEfY+c8bop1tSqtLnpslXeeZUOJ3BDDMb
mU58nPyxQBP6ew2fmvNVbl+uXrEPH/aPKMu41ZrP75tZs43Ezr2WR347RbFH2Vff3kdhnoDplWi5
WdLoLRMrAhoR1m/1zXA0Ney7bcZycpk4wPc+QDyKu2mCPzgirkcbyojytBz/9sWstx/n+Nh/1dib
T56R5V4gKuw4BgV+ZRy+KGbKXSlHeXRrJLloBEpfuCWD86DvcKw4eFRzdYIcpvn1yBoGoCm4mwxe
2sxnkezFVx9gJ0YEHF8+Ldhm9UV9RQSBFSGeQNVCkm3jAOCxb9dPBRy+a613mLjMEk+dDQs9R4V0
k62crRAOEWMQOnEs4lQ39fsv1fmR2Aq3+JIAiit8R2nmQ41bMFIO16VBqzX601c275jXOFznIVSw
nC1ujBjMv3heTuMOrTg8CpMtPOT3r+L0zCVj8I1Z3yycVMMrTQz4H9JtxSaVO2TuFRtWPXb0cmvC
dv+7nsTFiyw2jmn2zXj5b8LYNV9YPRadowEKsj693CCX9JI/NXyiAbw0t/ygROlSN63iBSin7gDj
W9L6dj2/Tm83+3jOnYFgggccPtwZ/oCTVosPugB9m9YUmiEaw5l7o0ZTUSzp/HEbnBfwyv/XDThn
Qev2uiWTk01aQiC9sH0dfhjn1YFSPvEmuaV/C7eeEv1xuPixlL9VvJHeDojTSv+RPYmI4ONlDs7J
3lWc/EnK0wMo9ayA9pkOggDqLswLyNwMOAq7CZaKzrOLcHpkvjpgYrX42Dm2r+cxHP5xTzQ+Nu7l
PeY6ATspQQ7CdLt5cfIHj/eqQaUNaP52xuu2erkfE3wklb3KZKhOnIYQkmpq6WTNzye6RiEt5Wg2
B9PXdBeUoB5sA50wwxeSVgOHhGUSFGRG/zHQaN8UXGVbVbb2IoDY/hS/5rguRl87YtWD66Nfuaxn
geRhiNG4Yb1gG/YV6HyrDRgaYxaHwm1oSdzkcC0tjb1pXKBMTGYtA48eq8T+wfDUM4e42BUWOUZ2
at3zNXo0mhDJpn4f3iQ00m/AS7jYMHsSTe2/j5XuXpGwjlcFg5Y5jwOUxaOfnPt9C4FOl+fO/qol
yc0v9yHN5Z8e1U/Py3B1WcPA5nbPGnJMD/c3HRtq5OUFVzV+vB4WkxWSJGIcUlYQ33oDNTwGLRCV
YIvIMcedNs8ZM/jCT7JkZ4DeLVsLXDWkyU4oEdvFkAjgSSXwULx8nWR8g67+IQf9smtcza4kh3Nr
5R6tAwPBFLblTyY6Q4i5otssyEZXrZOOyqS/pyug/eVzIf2I7Havr24hoNZ57YoIw7AJdEbeCRM5
gse8PdNqz8kIDBQ8N+XEfGCFuzcOopflVskhj8bbJWWzSt3lv2ko0q8qTBmRuq7PrFvNEYsxT0NB
UpEoR+oyP8X3Jzq9H8VDWxgjAN5pjFVcVbPqZ1zmlImf5NYJm9qeUCflz4xoql91oP9cQ2hf63MR
t+0ZhROfGH1t7ND3eB0F0FxV1B+8L5U5QMsPn3SpL2ju+UT6igFApzv2hspGfbVQ7KrYGNcQnwEd
d4m56vEDtTNuegMIw0Q4gTmjL8qWNfpeTD3mpWGxLZ072twpBC8ZHR18S4K5psWdXmrF+VS+iVoD
qQXiykWD3fk8Z05h8sDO2BM8WiRnlsx1CML6zMh16zT3WTj90/8s34cORzrUFaCq9uwnX8ZLCs7u
ygkbjrQiu4fNBeykFqbSOC+7zKueivhu3XJUJZSA0vxx/LsMURoMgPtkPMwV2iRt5qLqWzIksdL+
8HK8nB4JWa957bR2t/ZZZZ9nAdX68UW6wwVsPtZZMXqUOGqGlDA5RFm1SZztP4HkG6ukuf6GE/WE
bcfd0N7uJMYvZe8ibIccm+cfr/0Gfr4gm8R4M9HtJ9SO+/DED2ov+2OuvIScHM7/KgUbNH4Te7Y3
VzhE/WrzJVc2rp8tnYR1JV3WwoVm8iLV6S8fP4LFmMaF+CTEsd/VpvcOBgwkAzb9FjXYfrsUoZrp
pkTUPK5UM6564jDPC9x45vK2YqlJnJvHVxp0GDJs9NyX2sMLzJj5+eU/Wn4b1NbCP1k8FoRXcSD6
pfSBlnmJllo6TyVqvsjW6Fk2AGSZ3Y0m+jQRCAg7EwLoiguZIC0YKKAYsrUnjDtJIPuW7Tn1arFU
Nzsjn7xOd++cGoun7+u5bRioyv70IiUi26j9P1P1ZAC4bwIRfgeI9E7xdbyexLPw5j0VpkiNAnCL
jR8tbB31B7tBFtTHgPGewpWgc9BuGppLD9dmvnE8D/9zrZa4D7pLzOgRf0+ev2wqMaCKLkp9kmO8
eMEFwEH3p+0cNj6RnofYjB5RGE1gK3cz4Ae11H7By85Ws19+ayksXWPDZ0kEfiAX0I4hKmIA5or2
8pKiNSH4/PJUuA+wEcLx93qycnFcA5UjFe8umzApkw0vdMrrAhS5I9d0bfbzGkxoMyVyfjxK6ZwG
qThJ3nvHNH1PeZ4x4o7ubadkX8RbWfIFc0KLlRZhI8wV6bb83AhUrKUKl2yF0kxLvBXpJQ5iGe5n
uuaF+YM5snLb2hlFr17WhAng05wHtZ1iUczq5LuYIM3uHscBkpfHvv5FgYoGjFZg+k00YSkTLCnZ
MR1ENR/wWZ5ogu4Azvb5Q7Qn4XR604AknIcQxtrCvIa44YQVgCIxsAFpjP8eXouYCLUHd0VsKyH0
jxLoyIt6WE4jImwGf2B74qnfHtf08048Lrc1xIR5y47igjXSIF9exj9g53m8jRTvuXyhMylrW/t7
/uv/XYOf6FHYrHB5M8VWIJdrFX/Y4L0epmVvlWzBj0X83X62xB2UBfWduEnvBeYC6h5HIOUmsCfs
0O/G4UDC81xWuOS0je6UPgJP4aRkyFhHMUxjb90NTlluJBCaP/rvKxw9i1PUzdomZavMEX2yR7hh
Gbc5Ge10ddS2kkcKC6H6Xrie+fkftk5X+e8LLlTghWcPC7nh2r1X6Id6n6+MVzb8eMOHK0xhYVFn
s5jAE1CgOWykC6YcUJDZF/x5eyzpnqVg1gVI5eY65k10DsSJo2tEgEGXMMz7f48IQdDv8+q+V7uf
YiOHQ0T1ugazwGCAQFI0C1LIC5KTEXgPkYjCk9/JlnS72xPIIVpQ1+jV4OUswX/f1CUA5r0kM6FH
0yfhmy2H+T+ESajFRywOELmqZC4nwKT6ecTnd3jbSKezYKpdY+2+O68KZ2i1wvdlQGUzWm8MXVzI
UpKgDvR3SRFcg/Ljjob7unMlvbrHxGg8JqqWPlJMoo3e/bTaks7FfITmccgvSIIzNAnoqSv257so
dujXnzfaeZ7gb4zmoccwtbWyAEICD6gI9WsJlRm2KVJ6ggFGf8YhdQ1kdiyX4VW7ymllPweN3W9P
2LwKN7YLKtPFWOf7/KexmhHjT9fkK6KKixucAlRp+8gCcyuHvNlGVKTzKv/TuAJawdUaa2RNUEce
KdHl0Kr/MsI07d/rC8LKtH4n+rXwpjii8g7DAddUC5OrROVwOcUBfrdiSB8UFUG2STfGueaGoCmg
RYReUUPxT/7jzJU37ZxuWH+uTvFm/LuyEggiHaJCzg+Y/fSOCB2Wu6WX2jP8CatVt5IQ58k4bFbY
X7BH7BcurjKrfJ+Es68sIuMHTZ7xVYZFlGKWmLnDlwyqDLKXuRTiQLc1h6STBf4Jaz0wN+bmuTJ2
5KE9MIFgewQ/siMWOC39EQGSKc566URJiIVbSm6Z2bUBQOo+lcULhlFnrXgtYu7t9g5PFYsxV0af
HA7cuHgFvsFk0HasM658xdFauBW3w4CRVeRLexFZdo+X0j75E7fylkuQzQqncoTvLkQY/FxUPvdu
fUG47Eu8VchRD9LlWVvSRagsfacF1Ze+Vi7KpizsDjAHmHypLQmIkP7VuJfAgurWLJIiJcqW+rdK
oC1iBOHYh9NuvumV63LNuEmyz/KK/igPZmdzWy//a3PQaMu4RWKndUh8BTZsdIbl6DBEYVkoBGqA
zQZMJdbCXuLUUePlEGSJU7jVNj432zaqvpWFsmhWWRRH5Wq2kL7y/WtbhcqyW4u3/GJVO0DbUAjH
W30YTxWE79k4l9q8z20eWXaAgd5Uz1A68zzB41DT0dAP88dtOEvAoj/JKaUNM63rksljpe9AGEq6
Z2kjAHllR26ImI7pV9pQbPY4hdBVv750YIgNfLsSPL8e9+Te8We0Dl04btl+R+M+cq44ay6/8rzD
jLKwZ7YQUjAlN/2XH5Jdu9TORgQxBot1MvCIXz0Xml1NcoqDvJaCKYaD3c5Acw03WTRrzTXp08zt
46ai9hIxPeVbGLcZ6nQa4lNxSClvyfqxxpGTrZCG7fXBlq2HfxTQwmMT51Wr8tfcPH6vvGNH4d/T
EzA9V/+ZSzF4nsX985z+vc7leeYZR+DZ8nw9zjxtBT5c/yUUhp/slLKtGJ/EPTpfBhwVpKudV+fu
p+R/e57f/njR/xX3AcUhVpOr5Cgx6bPphUu6+pkysuP98zfev5TJTC+NhnuMr9hdQPK4MC/pZPT2
Amy6t1/Po77RA+Y11ZYIhM0XMeHIajSERHDQoC6zmxC9Dtqf9Ea1QS4MqQ41DFSxnZKKUqckjx12
rF5hGlIfS4N+9rVHqYdojFU5xEIKPgrIPQ6wVUrYLNUzA98kOTC8V/D5I6WC1+rvEaSn+DRsn+cX
m5qznVJPnZMCHFrOJb7uXYHQ/2p/sKuaHEji6OGpl/eXaav4akBaPbjj/nPbEYLUxgMkj/IIRXC+
ny0E4OVOJ+v54ZlBSjEZ/PY+/QhKBkB1gLvnZobkdCHtBGjq17k6M/1KlMSftl6mLyqGn6uhKgQi
XqDUaaWwlVfA49QhO0tHnS3e9dqwRt3RU7ZNkBF6H1oo+tphfs0dujslx+wGdskwnXPDVORhzred
FjixEia8z2jXHBO+SQqW+VoKbno3cl/gF6r9fzOk+PWUKIn/zEh5grW+Y3lzdVAceMKlwY66tXk6
5tVvZ6wx47IjPBx4a8YwKwdrRHCE7yiISWG9triLZ9B0WG4HbHnzPA1LPmoNnch8+AAMvd3EXAi9
3anbtkPvF2XK/Y2rBy+H++Spg+WLAOUMLEAfwvYNoAaM0tJ8VE+bmygLssQWtIXg1QHzg+j0b7cO
Wls6P1nLrZf5lYGsDWpwG6dZf1KbFAzM8uBuGJQpI6PDiNLa4x9c/lLGACT5rimdPUqhzsVyN7Yw
0TUNpxrCtggGY/4pfROq/bfB7QqzSPQ4DnHxx+exyu+wa8oXLuttHGMeDPoGpOvyz2GOyW6XLRjO
0m9AUo7vkPiiaKUfJ1ZJttz2CMd7DzwSg5fuTuLNI6o//nhPkOyT47J61osrjAkMz2c1+vGWgDi0
Ch0cDFvemLr7RAqj/4Bz2PGXTPsEVDakYCQ3DOCIKCaBiL6upCnNoqZkInjoIdrJGXTPKi8AF5j8
t1pLLJL1fjpptmGk4SRdgaeD32zFCtUr6Dr3uUfQUichdIDYrpMI8xEiUp2pXl1/MtTgB3mL6dSw
6RGfLSB+rGYx6/yKmSjxcSThA5r9Dylm1/g0w/m9mr+pA/o21f3HKeMeH/wcd1T0EwwG3jD5yyAR
zJuLun5wJiHYj0gbem1lKhEcMPYnabrumrUkupTxWiQNei1X+4QjfhFnc2/EcENyWCNoV/1+4OsO
yFmYcu7AXpnqymaOiiuNHZRGGuPIne5EzxfMm/kSMOH1cobZWrLLsGztFr/LHe6fkDb4Cvd2Pvsy
rliwzjNhUR4fDj7cKFepmFwIefTuT/2x2ZVoWozABPFY9YUvwMz5KnFCrIZhXDtYue639pfKy38W
OvuJcAW0Jyr96zL5AhW0Ulz9/Q4JjfdJ13LiMtROOvlxTtxQ5r2a9Ux3QGRAWum3sbzb863B4Kmi
U3RBri2nZxZMurFJNuKWLCJeIcm/aXvLqEfaZPxTAoHBXXLf/wrIqGzPW2inrae081zwOsXTYf24
bkDaLWENfQTbjizk+Cpo+4DIRIer1Px7q5YCHK2iosBg+q+z6Ix7mmZ10SFvE55ePwRv+Uc/Co+Q
pr/KwTvF0su7PWDYFJJjFC6ZSZMwKLGNzue8Rl3puIzvHcM7ejrmW9x3PcbD3ewnYbwD55ctBVqr
OtHf8n1ltfNmv/pjlzOfSzKxealJr5j/MrAwYqrTAFTpc3iYFMBr26MGhU0Z5trTGkS7GsCfrRmw
LFMVlRio49w+kOtqUb7UV9z83izQDteDslEC45+20S6Q7ZBq8r1K8H4C1wfxZrhDs31v2MK7SNi8
2MDByCdZWhw2A1L7SewHzkQPQewRNHHKTq4rnmo6R+gTVgZjq/5X9XYt2WI1f/3FwbjT2Qm8ADRL
B61CND1iJSvawkrfNnSSDMSB+q1yo7BGTjqUCWXAP21x9/hTIkzctl3YAY45CDkZP6tFumo7wHaY
FRsKRlhzenKqOc+KRRH/rcwfAiDnOFWq4rcmwRrA+sCQNDiapxDgBn/FZaz6WYju24eJO1436Awx
sv0y9YlB5ywWRxH9aMp1zf/93ZZUjRgSwgD4q1Ds/YzbeNmEL/qh0mHWOPOVmDd0enNDsp6I0wQW
YKnNNrjY1Ap7wqpxzO8xZEvgcXpy74UCsXoGbiGe7uFXaJCiMLngvJfJi388c8gUQgWUH92TsBmt
bvHGAB2kUp+oJex8vpftMrZu7OlAojL8mRt18wDbWesoFI7JUaOf9YWgOuYRnSWY0mSfSd8luYD2
SHv35ONOHmmJl36BdTH1YsHK9sZFD7gCmSK4P/WNrDvXdf1l7N73evH4fRzVy+P3uaLCgbjQJH2b
hYuYQKJlmWiE7Yem+1CSKaDZAs5wb6gAdS6hiyO66+kMIdIpHDGSQ44WAadPHRaHlwiRrbYzu6Bm
xqcCcLjnVbFDa2N2q1T/fhU7bqlCD0vNarjAn5JVHRXTFZnBgfgiRrAINdXdPOi2xBWFSxy2r93g
GaIF3JjZCqRc5nSYevsxK6E7yQU5RTAUyKCEbCizm0lTXgP7ozQ7GkwxDINYSaW2JjkNMG7iZ/qK
D6gQaejxKI0y5PIdmq++umVoDpJ5XGyn9IqOW/ksucytnx9YIZy/jsacg69EwmzFuoMw+n1qDfuZ
//pVMfLrQ3NTuFPsZhtIKQ65wlakCVTdT+sxIkCzdHchbEitxHrS/rg94At8C0yKXCzSg4EMxnmp
i3EdHykvqhK03IeSmwFAcUxgeSB8H57E1r1j3owGOdZNPyrBQCDLVs89Hc9BJiMs6b2Hh1Zmm4T6
EM4Kf8y8yfgPU8XPHcP5o8l5hcdO+SzOOGNJdiahduTP6rGL+RJtM1DohSntvwb/DpRvJfeA0j1h
gWfGgwNTkAnQeChrLp/Gea0NBCrLmendXuvs32zJ/PNyqHvKEqfoZnsFJ2YLYMUckthP5/HL9/lB
dRHpl9ogvhh7B6eGif1tZ3b522Cp9xMjPKvsHkwFukYyrFpf6BKDFATiaGeS1/MjOwt7mUkNHCBL
6zYS7mKxNazKADXQ8/OFZqMO+8+U/jWZIU5GiX1k+lc2gNCTQntI80SmqOEWJLJjYXyzhjjbme1B
ny2q6w69AzyntG/vr2NPB6StKw2/LvAHTiHnGpjKuUhPQnHKhOiUNX+NLM+NdIv6CJwL7SwdYsst
yYoAyzCsI0jqPImda70uG5sOH7XNDLMsXigPGQCyvQG2HuIC/+fvhi5yp7PTVnmicz0/b0yN/IwA
fS0pYf5H+34hsn9sC4Z+bQ0iDWzOW7Yd9vkmZk3vAKE2gaSuhDmghXuuAqf43DXdUnHjNtRAVGWL
6+Ry/YcYn110KiWIj3TQV7KxptmgqoRwB3QWvC9P7v0+JK6N1lfudu/G/wS87gSkef/omFai1aA6
WWaqIwGzHoTNw4p1m2c+87seOxqNIDMMQ+vF/6W6EHVZ7fYQCJPlDMFZsz8ZgYWMIZr33QVix0oF
MYN8HfTtPK5H4dZfNPiPsHnvZIgR5FPoLygsPPJAA7F7+0/DyxT3uWyH6PHZ62iKpPD9thrUX/AN
ejD81adiPXI73GrF5Zu4ZqGOfkoW7Q+GkleHlCiWzbbXNEAC2uiBsWVsQfIphvVJwEGthvQPKsXC
wvjNV/pyRM5l5b6CZDOcxuWYrHmJW1oeR6iCIQQqLs/Kts38Gbd6e2SoRbP53Un2TNxSNuVzYwT8
qRndNrf7c+c+SE9EWti71FuM2YMSQy6beYFyOhf+5W9iSkjhyYy50IeNiu0zv32FFwu7n/qJSPjt
05stRNOKM7dHG7gEj3ohOMT8gIn1jR+mUjq8Axuys3bU9RYGdc2Bff2wMF0715XM7i5W3QNLujPA
F6jQqXoZFrcZN1f1P5LOa8lRJYuiX0QETkK84p1A3tQLIanlQA4Z3NfPyjtxoyeqe6pKEiSZ5+yz
zQrXjOHZv/9TxmZj5bNcyzqMs5qDlIzczxryGDQm1msZD8DS8TGmR9Yto/Uf7PLjKuOCrZ6MENl3
L9Oii/CvH1X+w6c8Fdl8n5htACOfNJ+fz3xwoBOQJRmU5KEGA9Kh8ESOj6JkYnfg3Z8jDcJfYWvU
+k96Thxd1yUVGaAXjIUh2LdwljhHTBDwH8OhgeE4ggZqEoNp08Ux395VW3FMA24Bypwv4pRGJ6Eu
euovQrogQ4cAzxWRsnAOhvc/TQ4UxnO7+9xorOf+PLJO6WuGqQB//WC42YXFzb0tm3qlnaO8nEqg
4BWDBwTCI7YjEPz161hm9bLcSFrU/+kUaDThDU3vrGLklGAi6v0OV2r8AW6P+ey2bx5ezlSjz+7h
g7uBZdsVkEYKXz/PmOkPe5AOHX1R5hzfxFXZ6oOEhYWgQQ+m+oJTQmh2NN0fwT4AYDu7GlJrdfU7
yEbIQGc+6icXOWDeR/brpnaZ0Rqh0mU3ya1g6+mrH4mVMP6MmLAj3lVFTTG5UpKDc9sUQuvKUaXp
NTlfKYh+DsDyvfc0af3AJewGdw8ptwADh8m5Drvsi9CJvC5885RYm139ZiIKTpu6W0shSDQH6tsO
arLPN5qwMjaCRwPMfQ3bWaEyymaG8dERPtJmPvY6cI/uda9x+7Lh9A0dgfP7yI0GgTFYwo1hPAHT
nSQkQgNfz+D6ze5yzBTyG9Ox1VjQcn3Y3YMPKp3554AZKKPcEZOnCR+VcizsV91cf/vVz41+pf1s
fH3/7JJSdetBqq4fLfV4qMmbx9gonKsRPV/R8EZw3630fu9Y8rBz5v7L4vZ/OE7BNLXwfPVqPcUx
thtkMpEJ8AQrW01uxyZ3unVdumU23LP6KEiCfF06d6+Sk5wJkBr84N3l9ufq3ZbEPxBr7FEX9ddI
JnqbxCoXtqY5ydXgzYdjcmBkHCTw2AdG8CDKhbJcirSSJZfIlCrV9k0BXpbh9/aXT02yjTPC6qjC
vBJuGMoECHpP2IjdBa7tpIr7htBVizP7/kMNRDzQb83r3KhSqdp4O48jRVmZ/WCNdXY3ivCuF57U
QUtxR8hkBpxK8/sFEiyZS32nMiO61dArUj0zcR9nYTDRtvpVuYHtBHkPN1qRJDDaA1OTX0EuwAwy
O4AFTuzQHSF3sH+/HTjhgAlQGDAQfwQyvCx8P2/jnL6i+sMm/tkm10880CfqTH/5ec5M9TfO30A2
iN2pVdvSMy7p++trN0QX+XkMC6HEExJyxfyu+2URDZdqKm9+iqMRlU7JxtxdPtDjtQwaqM1zS6aP
Grh4oryu9nXSOHSBn09QpCq89GpM1V/9cDH5EQaD9L9DdzA/PzLzD7UGM/OIkfsneYtW9xdqy0fE
GARnhCMAsIdjqM22pGefjcHQVVnX93+55r4gkyooinjwxj109PSxUzc06OXA7vQJ+8aXfEQg45ex
kCfmO349QoXILyCFlKvyxxJnqv/lvGFu9AmhUSmrL2m/bCwoy16RyWTZdCgcB6Ps3gflqj5IASv2
n7ltiAUiGezYD8nxtb6ksZUOQXzArmZIGpD3AvOPdFKw2An/JJKCsALJyFeYF6Xfg/1sAJ1PDTOk
ae2ebwnvQT3D411QanyYiTCXzzQGk+N39Ft85cx44M9E0JXk54f+VDA9o954eK29fdugRk3EGcSK
kroF78RqYmOCc/mnCD5KxABaR7jySEARb+1/ETS610SPw50DZt9z0jgarf2W1mOgO6RivYu42quF
fVm+SOqU/Z40BkgN1CwgNVC3O58H4APkOcOQnC3CLVDYBZjmQ5zWJk3AIQyWKltUI9QrYEdXR8EA
pkGKC/mCwoiDHiJE+ffuM+XUUB4anCG9/SHzNjRWxo78Rey9jh9OZCIzroB0kEse1O1OuS9lH67T
rx/3lYPxXQ4kDMuTGTRQGuyi/zIKFUd/xw/oYwKasOphwIERjyjVFkQCnq4gV0mbqam0MIEbGPS8
m+gGS6va1PSLFDvOGYnXc9KMbo4M0DCoxp881c9jnovPG8VLWwVFmOfu62dD8iwRcnQUdWdc+6mq
O+cN3MyoqY26IiPK5CUFj5z52OrdIARTBraq++Z9NmCQ1QR1AyJqq/sRFKz/OIoqc5HwEspTtfIG
jpn8MK7dUjle/u6DJQhlng4GWDOFn3VbwBl3Wim8f1OamZhio1lzZ0RKJGizCZ1My+7XTC/HBBzk
T5aya2qudklxCVBFLs7TjVkDA/OfEB5QT5rbQARZGUzBl5BKULugjSgirEmyBvVqeI+JhNtyzcZP
YEymbxhyuBTp97cHK/BzYgChuJ2v/wm5HZC2MlpWJ+KarumgB+m2jL1wBxYRt3zDtN3i+ER6F8fb
2dFCAn4wQKcCWN+R0m1g6H+3Xwmij8tsA/s9kfAEIQ0U3jBQmtT3rOzH1IiQ5tlMl0XSMzcZupDh
Fgw+l2gkqUd9tI5W7DDXwMr9uf4iPXIuEDR/bJIuDDM1eRNCpM2qnAxumqTJCErbELkfXRa8DOde
RBWBh3jEWUYGRkM1f7HzPxUpXoNNgYOmTr9Pukf6idS/9j4jNYEW5nFoBzawvSy7Sj3vRmn13emA
Jh+PhzAQ94pAow9tE8iISKShLvzRpL0Tqbf73fCw1obOCJQSOtjDBQPGTsa0vpQ2P/fMWG493B5N
t+HwgTOqTgAQr2P9Hw68ot7bvCH1tn8DoodgI9OC2DIy2oEN+Qj07eOpoWQrs8FYu/vYSgFu0RwH
pq3jDLMhiSWRUTmzh2rT4fxTOQxkyDlNrrpz2xvETRVOrYbFlcrOgvZTuxI9P60y4E0TP3HB6dCg
CEmofkmfG2MMaDfo7EZxkOXCZehn9XciM3TgccVx4UZA0rYvAgVtxSh83B2/PelsVofhx70uFPu+
aFfXf9fFr58M/hi3N5MBGjDQcL+dV+k9HWKUjUQGbTWXFCIyoHCbvSl2K6ePSF2ubn+v01nHnDS4
Jyb0kf+gaho4nKapway8cpo2RQyqFFNRDI4HP+7r0JGbuM9dPot2cz68bDdBwvtEQhHDCKTe5DJ+
XHN5B14qN4bmG7MbHGDC92BC3IvVpyaOyjFhAxXMDuxHR0s9o1lVoX7MqauH+j/AElqHK17/V/dX
zjg+i9ZpEhXXP0zKFHLcdlJ0pybU7fJL8S+qzd2Hs9X7YMc1nD+Jz/MgkzAN6cFN8g8MYedHVW5S
snUOTed5ohv79rW6tjFgvTalisbUmli7R/TzGMmAqL7guf2rPLFbiwGYGsNvA0A7T4AkoSZCHtA3
PdOaj9W9oytd18jJabJsECyfA+27bNNcs7+zzjKZH9LQSk8byDmHv1As2ZEl57NQxqTw5DNakWo+
TB9HenBuuZSSI0QQ3XvGePgKquHu9IAcOey7vQuLJ/76oKxIHQm4w1kEcttgVbwQtQVv3Jl7F2rL
/e7hBDi+nAa+/fWv8FX3KKdoBuW9aK2M1QNu5eJsn+1fjf6RXFZAphZuyyC4QfKIX6kgLvS0W0jq
seGlroIPdYsbsuSQsXx4jvsJoywsPSArsoVtb8HTec6pd+dEfk1VZ7fT7NtO+sM0SpmynF8ovLBz
8GBzlf7dVoCxsWHkz/4WQ6eH4HC5zKGEYgPV4g/3bKHbDKEX8idA2v3YDrmVrdPqK4wgb2GOo07v
mfM6RwADuJOfBjmwI6eo9cU/q7TB+Ad7wB4skHCveL2CFyCX0xIrFrXg8cXicybnz7kVGUOWDjty
r66jArob/P9FMXCJ/qD0u7dOP9q/AWafPFWIO67TM01Ihu6HmNpGOLeAlLfwc+pF4/8YBl6d7o+R
mK56GIHgwzMY+M/jE92Hpc3oqj5SqF9TNiM5DxBA0d9chUJke2ckhqcMbO4RZHgqMahrmJ2C5zFI
gwb+nqPvQkEgpvj757SG3ijtn5GRh3cDXbB9w/MH6P7dO53hHnU4Xk0iXQMDd4OX/b2h148usDXg
vUdaxCFtjUq7mqjCrIGX+mCw/Fp+qUmEpRHYmAY/5uI+Oo/zFgJzp28HGxQlMgp4IPFdyQEwQr+E
BXoE8A7niLHcAJgZUTSQ7FiJmxmuXzXIzAUuODUDvR2oKCycGkdIpkY0ozMEbMcfap0mOePHCKI/
cnx98UNJTQO8oxBIYL74AsS+uJF5BKOlls7nAKAVjkWHKpGeE/YpatMWOkbp8ZzJEqxJnN3I/wqQ
1PiM7jloCPYjR1Fe6LotSdCJYCNc9SMU2x/j0nPGafQk/ARLTng7ctgS/ZdSiMsM8+o+fIEKrR4Q
8KsUqsiDfisDpYdUxi6KbetcdlzmZfjvMEEE3affwc6S/GIitkCSXIg0hMDwQY7ma8b8W9IcuDfe
rXRkvAWGY+kcnJ+hsf3tRz+vxd2oVrwPKFVKNCCe2dikuJeXRzOnoBV+JACJF+bD1pAJ86YxxsOr
p74iVQsKoQC0zeu8gKDzTh+G/fh7L03wFJ795/ZZ+wRui4aBavSquvq6yRQulHvlscHuCHmatjAQ
gT2h+vdRSToSJEkLDhN7HJyltnVgrDTha8bHCeH/eLrl6jVhbVuF7AxzKdAfIwLwE1lolQ1cWN8d
CdjOFbszo/QGJuGk+zqF7ivfyTGflKLptkOMjXD/gu1tQb6qzgEG/7DjGOcycZwUu3NS4f5q9yGt
lsl4DQMCyReTXqGKbCYM92QGU9qhyzjCb7Jfv+3kBZNg6MIjenxiAB+OdxBA/ApCpoYaQjJImiiJ
oMLPb/D82LB1GNw8ZDoRfMiJPPRjinA2yXWnYUcWjkJdlrZfb+maUZVc0SifZ8Z1DbEFxCArWxu2
DTTz0wM5FL51zjcdwUdxAfyXcjZa6It2Cvqeg65hoHdmS4QhJgPxMynktNzciZWjru3DZnMXtQOv
HfxCnY4XUKRKBnYxsOqdyBfBb6gRYfDExZqwuw7mn/F3VpLqgKeAuvjR6qQVM3jaSsjdjMLtove6
3m0hky2eavbNbresubnw/YEd4A7ivzgK4fgzgu8aq93fp4h3xaiuo3Jb3OuA6awobAy3xZ8t1p8e
SlPMG13sTCP9eOG+UP0x/GlzH+/8IW4i6A1j6RVpTJVxvoB/+4qqMfvlw6slJ19hJ9xDcmYsLzw7
cAOd3BgyQiSHy32Txw3c1M2ZIru3tf/GYzyIDbI5Wgs4LzABjb/KJB/IZzSbQiddoKAyWC0YWcCK
pOPtAsFSgofYbSUYH3hqkEliRCWKFig+aMVuWdWjcBQkqkBocmAf/+Dcs2zBvs+v0GjGT/bgfQ6K
ozkSDAWu44gGsMxKjyp7C/+VrDjdgz6aI5G5zBJN96B4Dymu9qMapIlRGnUlsOuabrpeS5AvPNo0
aca8vxxLMw12BumbS84oE9FXjMKdnDMMlVjnbWIa0KsKCoTlMJOmVD7ab//5bZiSAOAOF5Q4nbS/
BSacO7x0QONstk6sltzrVCfADw+RmTR+Xlyd4TI0Bn0Ibew+VpfIGZvZh9ciUuTvgcqU4mLakjnC
8wbg7ICXdhl6+4jdt3cBDUyfMc2IGB/z8KqTEdox1bsfhl8kEuNitr0uLAZgSGAZ4V5WJEgrPP6Y
PdoldsHc78fElcTZAyqBTAPKgoZytjpRbkP0PnP1FZ9NKjZddVvHb9VVnsFvzAa4MFGzqS70Bsiy
e4KHVFsGm6M+AYZJ4ZELh4MXe0ZkvOFVvecVfuIVbpBDgRXK9ZgzRcxgx6PJiBjZIycMlJeWppft
ZYzi1GDtwS/ixKdvxJ9VcFUGb5y03McH6iiKP6c1xtVUZ9z68emQ508cnvpIo/FyHpncuBz0BCG9
AJKUoMYbXsGprWnc+hUqgyVimB6G2CW+3sLhET9eg6EZpOVvOLyFVwa37DIYMWH2EVBV6WhHwaMy
aZT+UKJDvzs8djlK5AXF3+2VtsRFvuIPXQUo3xTZiJSQ7IsfwmKYwlT1gBom6WUG+KzZSQfxBBzO
CICKGIlTUBBTBXKA4ooJzgbmEZpZApN1eNbElHlQ1ZBwpd1j8YTOx8lLm+qsP8kX1O91gjIN/31x
iVlyyrievin30H7a/UqxIc3Abi0C86g6nVMmPatGGOrS8+ERzwgX5guzhSkCUBayOn+cDIyLBzNr
wtgYbsrXH+YevY4BSBk/SjKb0JBd9hXJBLThqFoWw7B4hEMNWggOZXN4JWuEuoYWqLpDFUTS1lBH
tiYsqRTr23hnaya5Q2xAlyL4RVsjGnvyeMU/ujYmHfD0yslv3P2RkpDjvBySunZQI9p8xLZ52uH8
AfaM88JIUOwv82LwB4OjbBYG5AVsUyl42wiVoo9+MqgZZNjHi6cNss/IfWQf/2MztQDHWXyJ8hjE
rFTetAbC4n//EW4MlWAI9IhgjmKdbS1ScXX4K/+wMTHcMyEnbfxcYsxL8BHmDE/7q1hOJn3Cx+BU
CsI/OGVIhtVI9bR1H0CT0QLDw2CWqIRBUHwxCC+cz7EnOoUEHrQj2pxxMBvB/srxqHrf0ubAo6/D
QA/GPsXeUV2dSxarex3F760iSlnkpOVxKAWFiQwVj6vS+bU09i6rHFMUPLYwoCkjCcJdcIdr28L9
AJ37JKqnjDaMK+6fsMPhiU1nA5Ft8gnzzjP5rNYOwmeBcm0yOJFdtV2DKspfH70oQ1Jcl4D12HXO
k5TQKxR2d8dyD9x0jAzd3cgjJ35ktSc22loMiGnlWMSwz1pngNtCCr2JkarMYYY+0GU5IbOxL+gK
bZgA3Tg6wx/mOC2hPhTwUNcsvbU6r22s3RsHx+Zky0wW6qL7SXIdmirDnvPNY0JtFbitwPJxeIKa
jwtm+r6udcsnj5ZUyW7dBeBiPEMTuMld4SNr8IXvjoNjSVb8dnw67FA+mDVfQ8rIgblmdUmrEUHA
QSOFjPFz2IGKc2jU5BphA1c7TP8AvhQwnI8LQntCzDGwIMVjIxDyxIvcCbSLDQzlzyz/YyIQVSIr
mBmOk5NiQU3NjA7VBF40H1eXfSWTn25jr0bjt9O9bJwgqAVI6cMiubRWQSfm3FPDiWN5SghOuwGP
4s8XYD0hQ8UL8dDrtufj5Gut3y40LM/1E92ZmO6xXYcLWg7kHp2zf2UK4u/vpHe02i8VMUZpF/9f
nOYrk93vlwvggm1eQDRc9PS5KhKP4JOV0GAXsAUjijrBnxKPevufqfmsm0yMQXRkBGBZCTR6mhDo
5l+0C8d3QCep2LlTr3n27Wb5sRHfEYvCotxO+qfrYx0HyQxmGL/Uf2K/jncWDvwzhEIEmM1o/qED
lXGPP9+7xgSWEwEjmLmzaZ2M+ajlLXDkDEOYhxyryxmMXHONwqz8W2RFYe3xwUOQsl/gxIR+3/eh
oQsXKL4O8Uj1TFAyMmHdApana86NOeuHgtBhVAAqqmyqFU3ChALe3i8GdB2chM9lPrDD/B8GnGL6
5qAU5GClwK4xVMO58Mj4EZETqXQc7m2waHuyp2AwQgLkEBrxNs31QksyyeIgJJoCETrFgKusF0M7
u02wAbtMGrezN+PKlf9ElPUGK+qHkCoFvO3Kx2P0PJ4pM9h1KlQ197HjmXMx3oyYOeFPtNtxTGx5
oUUCmxvaAlqUdR+xl+nuOln/DsWp5qnz2dtNMCEnqU9r9geMZJ3ktiLHyRrcHOxLXbiQ1GbC2hOb
MXx7FBQx5szUWGzfZlXHcCBRUpMyKKiAbGFC+QU+zkyWU0F3tigdHtZyGMCUSfIsSXRr8tlO2IfG
eka3/sRAojydV3gldy5HGf8tsqe/4Ddy/TyROPAFDSz5nc+/BQy8f5g9hhBd8WFY1LhsW+GQcYNL
WoP0dB7DcQ+GgNkfdVLF11mGW+xgs2k33FO7QqvFK9ZtjH0VIwlUtXAD+F6i8zodywkqnttc74jq
MhP+MWJx1e9pi99HCEEFpRxmyeEnpXFOGPrZ3bHklToMJOmu91/dxtW7nuCrZH2hZrsXrIo79zwb
+WrnUsqMeU0m9v/gzpqckPeIOjzInjPZ7VzpALczn7/R6P31aCARsOErIq6PcsBgadOKzYT9KL6u
C3v6z5g08elLW4h3jnWCAm+/apdpwhTcxGHIh0P2BjgCncTFIfBnj4fE3xAxHJd3IDnZwvhaTFJJ
BuCc4aoicYUVzHlpD2GTinc/7Hz+BilKdiUMFSf3h9PBCbN5WC60AmgFMUQvk/qNk6nwEP8u/kzy
hkT6kitstnG+Ah23UFmDNTO4WQ3Czx5S9+m3ZsiYnabQ34kfGRubP3TZ6sejr0B/5gmF4RcIcXYO
hiP78uXSYJPVf7jl0688qVafE2OPCkWOB8dhyu2UQyk4ZytMYKPCliB7v/6MCXFVzBKBxWDowSv1
UYhDnZ/f8aER/r2CQAkCEu6b3Wsrn6jxUupA5I0c5cKdV0r9moMdAR1FjFe9bXxh4UqLZQheFI5I
xMLhqLIxpK38vwxXlOav6l1TZbaDbRE7PAZ8PEJvJ48ukz6T/qGDwsd8IwOYYwws8p7Kk1YkXgw3
ACe7z+o8dMx9+QeGOxEmqkKjBhQGa5tdGKgAIfh1Ciu18N6Iwy9z/z4uo4sjiLUQpnGGht98gaHH
sEJ5QVa3XzdP+9n7DfdHI/WUroBIMpfdsA01775jEMobZFCF1DCSTzIpDgi6IAXhmgytcmFsXlSe
mDkcZBsLLDjSsHVMQCD8TkT0xjVlGoK5mDj9DhqrWhcCgJr00oJoZJdZG6yHi8+wDMrRgFECbJ8e
QqcP46zpHEJeu0/SnZ6kLKB7VO3RqYLbqQQlcwL2jj1RHRpn4dmldVRQrhyJtiyXAujG2H9GY5K8
uAoDYUPQWvA/hIsSlFXDv2uIDFYDPaYOBcHjiKLoPGM4lId07Am3vmYHqffobhdUnRnX9KW6Jsh7
VuOgywnBWUTe4U+NYXb534V86p8Zfu0qes3JcFX17Bny6cluBfuBHPMxVz9FSDgx5sWirv36ExK1
1+O2D7GGsILNGLkt2z8MNNPD4e4ZgVDqyzbkeFfewXkGRWrzDRXswWrN1jYE4XB+wdQauLR7PTNa
luXbwnnBTBkVhHQikp3lYUglKj0D9ITDl5cTQChWDAv8QfGpNN7tFwjSeQnjglVNsUkeAgZOR8LL
8m1DesyIXJIOngoqVcMzD5CJ3xiQnL0qMtYQ2HFI7Wk9HDz4ABxgDMLFBMH2mD5v4UPfLXnO1Jz5
DEGlIJKAbHfwDHOsZpIeWcZfDgPLfnPOoRXr3AsGQFNAetmEsxA+scLRRIszMv0aq7cNcDOdXut1
1z8NtwRI4zGA831MFiLbM8ZCrrK/7K8JSA2/4YzGxobDI+gcB+ZJPVM0/zV+4NBi3/4k54U781TH
DqYCRlTXhWvbSLehePwm9eoytEoInA/sF+jOdkLmgCpeZGZSSPIOz5cZDRHPljLllPp5F4nxzGVZ
NpF6Sc07QoFx7uE5F1A/wKKxzb2pUBWd3dF2ED/9pgErpzFnhDMbzqUVqYd7phwTTKMazIuOQ3zU
8ZRUYNrV6+FXHP0sR4/lW2TGuklxKX9QGFTp5ezIrTOMHDLZqhXeq1u2cpX64U0VBuIHgooF3ugI
+o9ZlJNjl7bQo55kNrjSF4jVnIxfFWMaLCSJvv1CasXR1CuXLRYR+L1yZyxWngcV1Zpx50uXnM/i
0LH/T/GZubr4ymZNhZdVGRSiffuNMVvhZ5FemDNorjRUSvLBDBZ+LoMlwwJqf0v2sLWI1/r42tu/
ckGPC/7Zg0tP04RMxBsdHgGgYb0mPBHTYx6qYIDqK+iDRrcWe8x402ymjbWYCoKu+87Oh4ogo4F7
Q6S+7VyaXQNUHHN1CqzXusvA2wrqZ5S2Bg+GPsGI9Er+ua1OcFU1MQx/KTYCfC/EXMh+wfsVnrQS
SsiLR1gVhKXrmOdiSUU78agoTG6yJXHxBDYBfssuBizGXaUTq0HPqRzvS30yGkKmUnA06JwZ4BGe
5ZyoSYWxgA/X5e368j9tZuCkiCdCduf0sGYA+QHqcDal+xJ4HedGdgWwSptSxWfTe3gAGc1xYIgD
iA+CkL99BCh+fM4kdC3G0loLtia4lRIJxfnoEqM16TAy4HHUOmf4C6Qj5BTarDexdMnt1KeNRLQf
RTHBU1j02IyITghXNXavsYSXwotoae4pjzqIaTSafLzeds//GDnKpDYABOgZlOSnlVxWo7eztX6b
QdSeenuNq+hLWDhKfzY4xagVaU4GLL0pJzmkSoAIujhGbNcPA7h6dYYWOEVTzSqBAMSMd/M+DQ88
eg8OHnhzd3sAYegMJv8vP7SpnOhvZwd9PAUNZTYlMapEnpnDj9y9uuV9IvPoeyS/BPMOApaw8g9v
0XPeqDb8pOvh/bQrKJXhAOvXJvxRcYhKx3pFHNRQuxM1oft9T6FkjMnEtXLIkP5quGwLy9QsOPmw
upQ6+H2t1cBIrjDTgU6Wo8Lmy+IovrDBYyKtdpdGY0U5mublvDhG/OTy5jOf82wcUW3UpU63b2IV
Tpcaw4aHk3n2bCYKNnLF61wlFtbHSk/CS4xKK0AizNgyspvh2Ga0jFPC1ZNjHSsdUnkhVNq/f+iM
7As7/IoB4LeHh2rlh2JorYlMAhh9w/z9RPB/5J/9fAd0tOlVdYxpzpldJBXCEDxttJtL5JV8AOsH
rgI1hPB69ttV80/GT+MSCOonQ2mu2VpGdwxWy0Tb6tYv8W9Pl2C7WNt29CBaeD79aGNv/n199qCD
CcXlMMUWbno7MiSDG/Ty4UBAZ3aEHbq5jQloP8VTk8ESj7tf408YsFl3sQ0dJA74cdUA5voFcJ65
Y1wYJOKMiDQEpmKKur5EtynsJtS758M1A/O9Ta/ZaWQA6rm3woXoc+Qe/Kz5L4C+x+i2md/PDvsz
lcvVedFS+8qRKL/Jd2s4AE/sPAz5jnBO8N+AbkOwDzLCFy4s9tWBnun/Asgw8hQ68/NOdMpnrcDG
+LkYw2qNhU+rUDMWCEYZcWzZAg30NCGgOIqR80S1bngaml45r1+za+5p12AZcSsLNDHinaiMi7tx
idEKji+mM2Iybgayo5zxlZ3BHDLB+SzZMU8l+DSzkJGDIPFVpUakvU6cnLA2I2w8784rHZZCcfgF
/8ixGQto+96Ls7lvb5F20vrMeP0r0lplkHSLfsMK1JJXcw2iYKldmJwL4ifiRhwt7heZZLzy7H9d
CAya/1C2kgBRmHWwBw5cnMWZ5GGt9V2LTluUFmxrLGsMbhgGOei/RxiEkYxB49b9poN05My+iov9
+Axs/976AIXp8U1H2sJknd7to7odmiAB/L9MZhn+0gLQa9wYTKC+XTyPNOk18BVBVcxwpoSqACxY
68Yh1cBFlIblIc5OM8x6ihd/v9tmyk6LR7er8O0chZr1lb29saZSJqt8Lxp/5em8EJAywjhCagDz
bP1PAaYNoiHxUfxRsqZXZvJejZvLTIaIEzXqkRLH9xnHmnaFXSsJdTqmTBbUWKY/DBUEdH/rx9eQ
eSBMgx+GiyCntM6TkTPkgxETM92HIBpcH96qltImENRcEDciTArY9nn5hbClkTXncNkj1kTYwPFB
ksakTw0e3VYmGyJRZOLreZIBj58McJOBHGK0gKSRUxHTsC8gn7TsRVM/Iox56CSHlgYmW3NuXIYx
1FqWFer/3Npy7x/W+gzUfHalJZrHS9zOjjU3z5kYgkAj3YN2ps5bwddFyVT+H5T28jMWD7hQQIeX
wMtkoAuEG05bzsEHO2v9w2lbhUFcci3Y+fPDLynSEcVa4rrP5KZO+aH/1I7vGYiD+A+QArqxbm2f
IYZJDGQHLlGERCoJ2TlLm29ziX44SDboAffftucPG2lxYNsvC6Ix4tPOXqejDcKp6EQOrJT8u7Ah
7GGwAVjD3/m+7IObvKxoOQ9MIg0OwBnf3D4iD5wkHamIzPe2vZtS3nfWNk2Xahw9YFBY8G5Z+ZPp
1YEnEkVcXZGBd/hyMlv++rGrsWZjpsIEeYiOqKutdBTPg6tzOwaRayfSMkkEwz91X3YwZ0OlcKR0
vNo+EN2WUI8okmPbco0xF2Gx3QlsXjgyuOvLyt8+Fy4pk//02bQJTryXIuANJmulCHgbIpsu4bck
W6a9cK9AY+urvWUwzMvBzrhDLy6dHL6etfXljMQbLdpygLCrYOPF7cD22LoFdyfCtYjlnltcvTlY
wtWZauAyhAGF8d1asdPxul+ujL1jL8o3EX18Y8UAEfN0x9EoAvN26fKXcWkdcnpB3uO3XcQRY0x/
+WDLnkPYsE44ww+s+L/gLpGA+wap4AxWrfSRwn6pFjveygla283epvjtUWe4DW2j+5iRdRvNT9JC
cAFlJ8XeJEuQVkdQvbgrwn+DjKrp+cv/SM40crc8wRrTC2OcpLz62Ym1SRypcH3gYaV2FDSCZAA3
ctlY3KYtkLFbu1VID5xE7ll1tojMcICE+OPSUIzn6eiQ7l7R/MEPoFavt0EQpS0PiOvu3lY0f9nT
V+He7MBOXVcygMktF3A75ZrMZZlVd2M8rCY8o7xf8rqDlopfUIz5G+oIKOCdNceZNg4C0mRHS80a
K96YWKlH+KZtwv/nbt3jeHpql/9ldrog3z8v4aPMr15gL9MqtKNIcqC3Fva/U0Mo8pt7acer1YBw
OyhwzgD0CFXVKKRyxwbgZj+9SMNbp/KiAOga9oRfWjZnVNqfrpPe3paTEanXC5oiQiaVMRK4023M
25O8GOwbI2iypETO7ctZBUHAOiU1MoWLFLlQaOFPT83pyGIGbkY7++bOg6lIym2RgVuEGRvOExpj
bEfKToTdrFYbB0kVrMiHOzjcrY2AJsYGS3ZRID0Ca7RLhWLOOnVWwNW6TK8vOMmU8wq4BFfVZHn2
NtpWBPdELTJCo/ypsMcFys9dejtI2LSdVEPMFK4LNqZvlMBvETOMZLsVE5CtYGjdD0sUbjhtCNBy
ziq4YKFckKwt0oV/I3KepfDEKsebFAbm3ObqVWH64ONdocWgmrlT7dnxv0+04sqgfeLKiws+DWCX
Ld2RiZSTMnMVuQnS36RxFFsQqSwwrH+Gg/AU43au8HTOkrK5kGTVztC59wNrvW2c3deeT3n1AM+x
t61N/lWKfbN55H5UJGFjTVGu2KflzU3TJMmDxHdZIaeiFM8rOXCMD4I5DLLm3zKguJxTOc8rb/f5
l7qmvzVEUiW+kf45eUFOQTj7PAgjtYSpi9jCNJyZBEnSTXe1H53IINf3GBCTmemv1+vnEHGLD3km
PdvL0plP85TXGnnc92KMDfF6HrgumZ5bbcpmzk7UrsTmvjMYR1b/UoqzL64TsEWX7S5iblU5hbXr
e1uqcK5xokuMlo6jPp5/l6Tuoj0CA8TvgPtCUR9/mVG60uTKow4N1dwaumAAABPQnYplI74Ld4fo
/LOiMptPnRU7G25GcChJjmS8IgXxdPpvOn8S6sxaoatkc2VqZaXR3A7+kZE29B/JhrW+Yq9hxc5T
tt8BWzT5EBZjLx59rv+U78Qmg/i7Nvvg3J+K0wNsnku06yyRSoiRhzWCFlhg+Do2wM1NrPm2r5Ub
pXOsMkwnfrI3FmFj//eFNvmxerBXZ3UETLD6sZrIi/essFgcCcm8/yPszJZVZ5Is/Spled1YMwgE
bV19oQgNaAIhJIYbjL21hZjn8en7c/Kms7qsyvJPs2NnYItQhIf7WsuXT2bXkJZ92i+X+NNScPW7
MDAVPoZABFzGkwpIv013w+wF/I+cu/mdfayYJpViMbJL5F7ZOiX7+8boP6w6mGjUf8yaz7CVQpez
fkwpelsbFOxdj5hWa7ix3YRKE+0/3etopZi9OhMqLvkoFftdL7v2ue93nH1uRntWjVQMTN0bpj53
CANf29hDTU13ZlfBcmZPCOZ4b4xn8OauOBSw4zqDiWLQ6gwpjXvsz4j5PBd5wA4Xxe95uZOeWX7X
8fm5ePdy/cbr4sT4ShaCl2Yu8d8f4KsS0ZVmUy7i4mMZzuNj8UFcndGQzTiOH/F6tuT2uusZ9sTu
hKgRt/b6CZc/6TZ4jltOEJfL521pDh3jP59WmmWQj7Y8h8dFwtLMcZdHln1nsPdjiqQ6f6oioFuP
9+XFYvVhZxuLTYdWm3gJ97eX7QdTaHHXeRtyi7KysjimnmMEuM8lOPSCtr5+A0dle76K7ywRDkCK
1IBVlUHN7ZL04e1Yu3Iyq2JlH/h7DCFVXn7Ew4+LhIhsxzS0bEYxMle+94mWC8NZ3gfs1BNdenKr
2qGobNH62XL/c8nmzVGR8G4VU3OxmI8O3rAzhka1Z3bMJ3pvLyE7YAj9mVbGwYZJEqQISCitjOhx
1XGGPYkXc5NTmfmcJiJLbDNsOuUOtoL5atRUjp7qt6sTRqkf1OllpaQAdjhpJzP+qa9YUwJhx05K
I1jS40iaylREe6WY2CPXmn13bEyhGASMSJmw0h15qW/Hs5Zrh/wpFb5Ss2XmebWhMrxYMt6GO7Hp
8hpmGFb6/FhVKv/kx9cw9h+umr1glWPCskeSUm4ygi+DrTvk2lwKzL+2V31CAR/gewnRhSRkS3Om
RyAlS/VnIUufUupm1dzrBL4wXeHJZvE5N2lKyhhep7Yt88JZVdKT1vCJxS+pSpC3BnLptskwUHY6
9dRgb3LCKOsh2D8lWX3/OFyuCipz+zSKdza1b8jnWDU0I+yGe6VJ6J4DIIqt1ip4u1Aq2FwT1Uzy
t+DuY4fcL7xb5Cu0bTOfzZUkFPWJ5z1czuSbPIaXpLUkF2sabYjstoUoH3/SdT+Ey49560dNzMWL
J7mo1Ab4mr12luLfpfUJKUFZZ5/DrftZXcvu9baOZrxSkjNTlKyDB6nZ06udk6DpUpFTVbSBeh5b
n7IpKMpTVibS1IBNZI+eP8VYvIBYh/YCxTUfo9c5+fssSHgGnxSVZ9rF9gy7Ck6wgddC08rYlElQ
8yRpxRuaDxpIwmT1vDynM6xr07nDyd38cWvtVPrIsueA9G45O0mRfQ7RCDw9ldKCh93gfrhkm1t8
sxqPcFEZOqrOSaePnb3iRZI3kB34KVcOh23v3PBpIIQwD4tMYrJn19QdHusyWpKiqlARN6ljdFHU
8R6ZdOIkWSy4te6eTr1vr6z1/vGKk+Zrygw5unAuoZAm1rQ1COjHdzaKRweYaA8vR8fgS2ksnSyv
Nyy5E3p12L4XnRyySHmOK3/6Dg5ukgdVOIW6foQ9ZhkKZcOQm3nPgqYz/OmNTqcQ93xC+iUEokmE
rGM6gmLobD2W/p8Gg1+RgC5IoHw6wJ8nm8EIdBf19LYOsdO1G1gUhNeepjlnLFcsx6LesAFinmeX
v7J4j4oOBOCCbg00T4e/srrrInlzoWA/oVLPW4yAXBDudsmwH9sYU0C3QXnc09zpfD+CAnh9ksW8
Z7mrJE32GLenkDwwT2U6xWjKDClOdlGxdm5/BKAX8XylfAz5IoHadNEujj/F8+f0x7XeyDrOcRi7
YbNPmL/lzO2OM47t5tXf2B75HCpQ+MRbj22D8goKx5l27ByXS9KMN18h8fLNxsZCK7n+lNsBOTbm
tkFn7hXmzFsPavp9tstTJN1qxNWam3FnbEHFLONHwnKayCjcqwUlPA1yE1avj1PXsEYkoTGw49gN
IClKNXQyS4zsVEoZO0qadcujlLIOtr8bXcfZIqAXbsLqMP6JTWJ5jZPDYgd+HDcwk7J9nC2yBsJi
bsfzDMFhfPJ5ei9WRLC45iog0C3Rsk0lKBiTD/Sa3Ydwm7qkA5REIA2OpELtGS/aqeOy1usXXXvD
nN/2YJFND33mVv48hkJ6P0dOdGR+6GvA0UzpdCpI2355tpKbzzsgDos6dmvcYBJPzyuuHnurxWCT
PCleslvuE2o2emStZlwwRIk3cLRJ/JnGJ9nYnUicNqkrNABtoCU1zqe3EEb+csc8gHncdzRp8Nyv
AYZs3pXKE71n13pzcp/gkeRoOT26FJmmzC1iFJLIba45EB+bHS8Ltdh6Ruk08/kUZbCQk5yWDlni
EhrltMJh1SiPV34UWugmxcqbfwplh9ENHuQ0TgmHeVoQcSo5QO7urvI3sXzHpS7d9eLRchcKlKgT
YevCOwTZ5aKL2wSxzk8J+ls+srQsEybrBBFTnSyGBOqpVN76oYO8rTXYg0f4WJ6Hdb1kJR564b50
xEXKmjeGRbGId7QgUgKYQ6IwEXlJEii+lkRtL+tSc3JZ+H4wxTa/mSAJIP14DSQyrhmeOyXIPOEP
wrcMceIrlhc0WPqN6Qj6g81FP67Mc3sf48U870Sdee+sm+6WI8zs71545q0MOygJsZZSr2P2xtmK
ERmE1Xt0Dla0+G6wnPs8vEYNc/UT6C2j1UBmaCbdcQ+vbkH3qN9XtQeIYYI4+v+TV8c+mXUiRRQh
1p5pyAcMKs99AAosv1GmYWsx24GBvB1ms1n8+SO3L3Iv/lEztDMIjtkMQTyXov9MlzHgRKya+j7c
MlNKJetRAAdkLdtLj3tiPtUBl8bQS4LFi5y8eAcpDf4qmRImVxdroLUE3yRpM2SohoncM2Bc+TxN
b+4yXgGngL0w2UCRsbBFmb9Rftc31wlwx4bjh3UVj1xHLCDHTunk7RaadHtnL699sscsXeuV5ooK
+InPfBu/SP4tdpKJbf15uRkicmLb8iJeDpKKq7NIplvKyk0fOQHbDCVEcwQeEQDUn384UUhS0IrS
8hh4hF92RxIkRxCTFYtreepCCrLxBE5bkQAdAAcY28oZwSGj6lPVJ7WQQeF0+sqz2e2S1imgEkoq
wJ7H7OwVtDeUF9dv4HK6XM+QthXEkEzsW/1drBQlcEqRBU0wYO8tm458bSKhnXUDYo8kWPqdABaQ
rJL3g1ElZFSFjlB28hMczviLyYFesZ54aUYd1h0gUfWpIDHYGAXBLoxeayuKpDW85iWEZuVf++Q0
DE5SDD2g+W8S4llOaM84C14iA60f+vWaTDXlFDmPoqCwOX+JXk9yho2ZejshcqRpit0nR5TglaBM
afQviCCcAPa+hW3Jb+eJjIIL0gE0/ANeHnBWI0Zin37zSIQSdGo7iAEfO34eAQGiUwVRXUWaWg+1
zJgUDz6FYIXnDUEIJ2C9SLY0/DEsp8+lXA1FE3hvB8H0aWtyJbmC7jnbKT8iJhxwah+gt3ts/Qmi
MCh9j37cBNzn26wCNkVC4hXBlBSq60e5wRJJiEP5xOttozWyZFA25Qf5lLfxU+0F7LSTQyaO2Xf5
cPJKXj3vnnv2aU3pPXCmUZexUCdx0lGnmYMQiF3a5WNueJept91HkgGqPR8wtUixTIdhjx9qWtEU
89WMpWlbuYQ2zyvjpUB76ZvrBCb1J5GCsm7dYG4VcIpgtEGwIenpcAFTZC0lQKHyZSCbxQqyom5S
QgCBvBQAKyx8q+bc7YqODFo29QourBVGzbKu6jlTZELceB5htF6yyn9cFjbr9Z4QKpuog95ipJtT
gCNOvA4w3UMX1n1o5n71rOKNMkVXPW6aRUfnQDgghBGydYxWgx5t4MnrgwpWvRgn9LJSTHaTEv4q
lSufPkA4Rlc0B2qdwoaR5P4eOD0cPJDSVrGfFAU3rJeyCAAN2wm5aqVyMyVDlobfz40W43tJ4r7S
vEZSHC6l388gZ3hdafZ1AmwmUBJt4ST2SG8CdKZcffYJ4wE9Rb4TfZhcqLFEIcYX2KxZx9FP1VY/
WBPRWor4+84QdNVJIjMFev2tGjrH0ks+cyN6yhYXHZ3i7LMiivI3Raq1iKbBahJIJPF4l9GC7hOu
jZsOmHPJYQaDL3Kto2c8p1mDW/CiW2Oa2VF7rRxK2vQ+ONRtYOCYaE65v0xVyQY+XAXPLAWAoQma
XjY6DNiuQIJnNd0TBaPBnklQW3rD+zDlEwgm6BxvjAuJHjgt5+skJIfHyGH7AJnX4jbULOedKxLr
Fdwkek0eVO7+nZtWdroIQF5pmBnTYvpYLm953UEHAj3xRQCXpFu+vDPyB7D+J56yvK6kk+WvneLR
co6Avx0dhiiT1ligEApqKc/a4IZshZue+6pkOiwzj2QxmYblXP22BqZTO5+kVKrmJMF1VtqurcNv
q3gzP+psT6dv23GQPKJoBYiq3REyW9v6uIWUnAub7hPmiyEZ13siLdMUNxj+qB5RUXVGBfA5NPpc
inCrGzH3TQ5fhFT4gd0xv5iv+VEta04aexQZ3hsx0hNpL9qRV6WvdIzRLcJN84lvIATMd+wmzae+
Az3t20ARFr4nCEolrOyo08EJPa7v+hV7boeTsKXiJLUNyLQGHjBkSaXrrQh/Ot0wjso6pvQuEk+9
LXQC5C5ll7oWGXcHcXUE3Hnkinxa5kro5qdVZTV9r1sF9eDB6+JhJIjhY0OwM+nbAgo4cQep7hyf
ygt1XJJvf140Tgm2R1vzsGikcBXf+IG6UxtdRTu/vw/eTcAiv5fLwdwiqeeY7lEIgH1cK/JjJEIX
9znw7Xs4mzxU+NuKcYxVgA38ATSO04gy9sTBKiGVazPUu037fdK0CjGxyodO3TvYmF/8N75o1mLS
rWh+fFA/wQVy/V9vHpALyB+QBNUyt+hnRsRmhah8qH2NfX8hFn4rxrraCle+tPJPyn/N/c7Z3tK7
iK6TsqFgdWt9yWqxWHo6fo8rmR0tq0ZxoB7yC1ohzQc3PDU3oeaNPyGA2fI26qwtBE4vLge1KkC3
K6ZIKP47O4vJBoam8bdmFVFNPfDAxoqcH7L5o5JLGCHKUCD3gB8DDkyaD38jpfJvLj1UWDhi7r8Z
jOucMr1KRpiEdvWzRisoHDhxW1knGsTxLcJBvsa8pJe1NayRUbNwY7fwZd/SYYJdSWdMX/qJ3lij
PxrVa0zj8kbu+amEw93+QQtjAyX/mA6rha6p61Nx8cps7EuKjnv/JwNomdDlH+erBMHVRzcf/Qut
ehYTs87u+JR+rPE9uiKS+pnXMLVQFagJoqc7BvlnRgAZlbrax28QavoRDXnW+JmN+6N9dJp0+r+/
HdGXnUo6fUhe7RPtfHDc3nXzc9yPUCca6+APN06rhxGaj9M8OEsDd+jWzwHpHXOeRUbLdvMPMsZL
mo2O0aMhHphdwotFx+QeQXUyaOnNV6BOmyRh65SNNl0HcfCIxv47PmF2ve4Y+q8d/9HIgjtv3zVt
1PXPaYeUW3XSy8XaIrsbDN89QLznObqUi2e64yBPDw3/BuRpwRM3L97NXuBm5y7O/c0bsVTH2uWT
25t0CecrTGxmw7BxpBNPuTsUcHpyQZfmT054IjCdylbQDr4NuIa+AND7eU7olEjgArqKElqqeRuA
xV4PJyd7JmFjMcVsAFrFcJTKSEcTNKFKcs0p4tjVBItwKJyaLpsTBcuyseLtcAawidwIBOxwgVed
+XT4Oh0yNlJO4QifaUrOAoIIGAGocP5orzwOSjKJZB+Yg4YzXweD+RRX62nwporbeqaFaemCR7Yf
zq3rGm0c/i3GUnKtAiKYKTIqNA/OhYviWPJX3QclZj1uj4OFwkg7kR92Zn8E71GeQMpJGlwlpS7W
qDGHRZLA9DB1+fnTNPqHE83M1AhIUnzBdCBGKNtOUAS2LBDIepmigz+5Nd0zNCkm1TF81iY6cMwv
sCUrXH/wKDF+OGiqB5OT7yfcuKtKVeRp0/MbbKeR5qQuwjFtIooSasVphOacfMvmnhMlvdkkI8gp
IK78TvuXi/o0za8UwF5R/ZHL3HHNBpspuoqp6tbd/ThEVCU5av7eA0jWGVijzKNTCmGyvrjchwuG
m26JnpWNVcu5B19bvfp34d7S1T0wOjj/ra2q6WU4KLLX9O7kNrEXoDXQPQCdbZjgB1HF4Fm/eRos
7w8X36QadoJNspTt+LR8NX2a166O+QT96NSHNaRp6A8Zpdi0zqjLf/en8aaBJf3rSQnXDibr/g1Y
jQZP+h4+eryGtKOvHVWK1WU4lEFEQGJBGyvYEvN6Vu/hA30gk5Zwdm04L+tQt2jOqPgaA7qtrPHK
ak8Qci9y1LiWTEjf4ICFFOOYjbZIi/cux07jJEkdipIPLWIDGeDeiG8B3WQ9hqRYY7KUF/4fHh62
dbqR/1aY16K3tS40neDniSoFyYnpvJCEqBVOHasMcQVubrjSXveD8D7lvDJrAUWsZihKL3phZAIC
fLGvWIdY+x25qhpu6ZgJTWP6Zman+/uqI5ixmYDKXG31XucP0xqa2WSNwSJNrRMkw1sg6A39HQdU
3fzmdWpYoiupZfzOAUeSxYBbD242mpyOgQFXRL9WiBmIv2lEXcr/j7OrItLhfzpJfcorzlkGh/ax
XNEZpHAwv/bJWWgVbVrt/HnVDdBR2Ls3LpSzWYOu2/4Sadmhqw+wQ6honA/uLaiiIS9e/oeWSPnS
x4bGz0oC2kOaTx42IHsTyBn3rFYuO+Jlo8vgMw2YWtrFPjkeFU9kgg/lM8G8jhrpqknslushs7Jm
vWR2s+HS2BD0wpz4feY11mx5KOjLkv3BFz5YMybuvfWG64QOJId+7puM6ELtRJ/8WRu4naMZMQpG
N6DYPIToRxgN2tGQocS9CNEiEmSmIxhoLQiHswntM7YNy/KVFqQcnt2fRA/m/FiS3gdFcp+UFKOt
cZ4k96DGCDFFI4Q5TFDDQy0DFKaanHNHjDyDKHWzHskURS4ZeMIhPsKbIwGBu6Wg8ASRIOqZet11
aASRohuMaOdJoCW9Qvg5UyDij0iu/sx7kMOcT8QuQOHtpEg2IKUoOu7W/gedSjeAtsYz2uqK0kVq
dxuZl0valK4GkANZUyvAQiTUpADejh8EYjsHzyGMSPq1+QMboO4E53+7eGOSO8QBwX46PYURZVYB
lyPQvpSy0O8CspLxMBXlCd9w0sHr1wCOq8YgAMBST1asPs+vd8djfYAhr5Qy5EAUnHRbw//jvOBo
9g4yLSAWdfTKD9Ph4gIchW2tNhk3A/gKKlCfdelclf+JfOyM6IR7+a1I7NPk4Blpbx7SoH6B3AaK
uIvNMml666BJSylTgb4FxPFQ3gCh0NnbhdnlogdMtrw1CeF28Dlbz0HGuCBgjGYoFKkuGF1OzvaE
74DmIbFdaWgetkP64K7+EQkMyaTHKBJrhTdMEUOC4412tTsYOJAmhvbk4QNq3pEQMtGPO/qsJiaa
rzqWNugaAK5IZulDpP93CZLIRp/hb9/nw0nXY5u3rtACuIjk3RuR3SNFWPUbkDYUzmAiPqpUBSBF
Uq8oq4VvCQAqPOWbvthLI64wgeiRngDq3y0dnfkVAs8o8F5/zJW+INgW8CUARWhOuOwYyEw7tl0q
GLUEhqVrXzA+YMSqLkhJEZic/BI8qMt0lbIbUPD/rX7xMuWSPCRkyTpbADe6MxahkYTwueRbVpbR
5ghkCrYD5l154QllEYUEk29y4H4dRebvXAeUQQGtEvAfkFwq37i3JPV2bqluQM8mu51twM5M2n3B
O+QdHMCod26yH3hcv8Cr3KZwr1sd2x9/9oDdhMxNjgJXHEnRywJgSHsVi8O/wwDIjztTtBRp6W08
HzAjJsnuIM1C48Cya3Y6YIlcqipAfOpjhoC3AvRsGLbnk0ktknd87NslRwnGehYiuQv5RRy/Yj7T
plOTXnDydYw9kD3N0HnHfsYYTEg5HshuImPBysT6+OZ8Te0QTq6/E2bfXUNWD5UThcaMw9lwXWLc
JZ8Ig3cpZ0hTwHQkeTuGQnA+UBbreKZUgc2caEGokJbM4RsOj78TPl5Oetc7znwfWrbycYqmgR+m
bHnv00zYS/h5dO6Gy2Z4Y0PN8MXouRic6I+pQ2Mws4ndbNPZ0Iwmxk1N8L4QpO+tl4jiYDK2VlGU
ULjQO7xl8DmvOHuNQvMGA1/IdkBEwhktrtLDJqig1obT4NWA80Slh2CsYwfKWxqOH1+SOEaaLvqr
ppSpKiFCEf9e+XWQ+SmCORQTwr4eic7+AhLmTVHGtuS1pxcFf79UyYHwwGu2+GzQMWHR8gB5DQIa
8l0uNw6lsL4GjfvM5kWAZ3tlIDozr0gPNreHzVnyCEZBl/CFiy+7pY0DjOW/+89+u0f6mwbJ3bRK
huNwqLY/IueAOrvQ6LtY5rVwJbrCA3eU6Eh2kD89XGkIukyB4HJT1MENh8F5I++L+bI9IadbNvWk
I4kzjI7nBaffi84rDj5w8vchM5sBRSrmk5MSKpCje/jtcm98eXq1RK0YMWvCueTc+6ok6MmmtDOV
Pkl+wW8CMyVsl+sUv9PrBJQrYjqBy/5JoNWJgbA9S4WKkPkY7DzcTWIEHqAcWtg9SUStnfQuInLo
XYT7NZn8NwXFRD6joTzkyECkoouwX3Ec78dLlHxkzG9CJrBJTg7OwRWvRrgQQE5Kct5hyYYBdIIB
RiQnT1FHFOo+rD9TcXrspSDVJasMNtLoH6Y56fFHTzmSFr6LBSNy0pKw+9Om+xrbwg/gFfSSPAma
Eg6KdUZkIAW/c6Iptl+K3+KDTEA3P1YugMycaYRzmFZwWMOv/fasqL6kpQ1EpQNWN61C6oeS+IMP
kkLIKtkCYHQ1Ehidr4eEjNh2YBfp4nXT32WESuXaopQPnnDyeCmeNUI4ph1Ge4/wS1VTowfGARGj
KQXWkPUF/4ymDbAe/Ybcz+HJ4KBhyXM9d6Lx2h4Mfr7cmOA+UxgbgZLFl1qGqr9g7wDGBD18MpYC
jRGTOwTz3L/lki2xQiPBR97maZwUuR+YDsxUWiClm/OuJ3f/n/2nbOezd3tQKyDo5zb3Lu5icktu
+OBaYjC0VkuEqEfGuDBI6150bgm52ufsnFYW6wvn6u3Adw4kIiT6xIUzSrSeY0wwS/HpSh1th8iB
ROcSGity/TWWiD5x50rDmPUkMBKukWQfw0kssp/YV2XRKoKvDKFuHTBQB35p2DBhOCXVmB+37zd8
A1Fp3cHfj0azfmyEvsj2sgNGu+BBL5VmRwfrbS1hj3Bi4FEr7QHkUT4KkJlvEPNIQZe7vQiIKtAY
Cyn7HTVjFxyjlg+RbUDREkmgivlEle4IOiRSoomLl1A9yH+EhylF1kBsGR680Gr+hu7VcUnYVrMl
TC30q9848BeUIf0WXJbIEPArJmgBkVOl4dqI2mbHpgbIh4ohuKMl2bMHqITTUr7MMvahVWwbMea1
HzL41e2/ghG+LSEpqlq2bM7ZARFE0owhV/3rEC6eU86d18igj8gsNzSllBgloKn5aoMmk7MUIiiF
8DW6ppzcl0KAP7PR32SkomBOeroCtCef87Rwxjv3SsoKm6S4X/HC63hoPN2SnBVzpA3GCC3r4UBs
YFkFIsr3QpNilX66eRAF7LVTm22SCoTzqBh5R4IB/lbuNsE9OFezO1wvFv0mQfGzoWaFjOeCB0bw
Y74f1hFOPOv8ko/DwmMvu4SL9y4RlHTSQPkqcCniEr5lUkUJ1LrfAOTMSB0SLu9p0HUjh6MHwRNQ
YsGFIDfI59FpAXJUs+4xCJA73pz0mEZ92BBaPK2pIOXcbHyFKuGCSN+kLioJep6GLo/wLqINHchq
9cTEwLDnmOE0AXcbY7hsgdyhuxvC0ER0fkZHn848WHVAcfv1Cx1eDTtl3V7QoUtDgQvKJcMGarjo
CBXdejPnSYHuThv0PfdYSQRAD+SlIdmqMnDptO4eYzqQshT46dfRY6jNi3sCbRrco4LZR8ZERjm1
s4ebMmQL8s99ioo7qeioxbyff8EEDXI3irsOr5PNgzfaH0aU2KjQbvl6fS8VVBxfsWVRGB+rENZ7
QfEiUvBaCGhxQUPE1VUYsF8/RQE5jKTlyf/bQ0BQpKa0kAHXLOZmeth93TQOeJ8+GBEmhhmw1El3
Luq69VUVfHoLWzpFO0uLPyQhSDgBqDOMKz+ECgSF6tegpAdOg81T/8lEhOzdj3GRi0VHArS6duo3
Am9vSHHBZt9xS9N288Pki+IzzHsXNmhrsMerQcwgatgxkn/TZIuBlMaZshm+nDXNAReAhLaNqyHl
TU5CTTapAJPRoKyIBlxTkMYTBJSctqJokjnvyxyTwrbwZ0wP4JVD8AJCsisZaj+NKGcSpRBlI9Uj
XcRDIJyF7S0SQmBc6jES2g3WInBVRyEEwEN0F5kQcOZ8jo7hpbfx1Bz00g+jQvmxIU5a4Efh4wFd
UwRPD2UHexyIvOaLam8RvWYiwgrKtUbM1PTogSECXyx1+Fg3mpRByBRCbsaa/U7WzLazOg1NGvjt
6sNOj2kZDpPtGSPx2pEbZCSueBitdTNcNHVv55934RIW4BW1dzmmmSSy5R0uiS0aoKQ9f51OXlZS
bP6SKoEAEIGWm6/YEJM8qGEh5TZmJFK1YZU8Ly5ume4O2yp/h+0BXQ2019Ek13qKYIiyUBdvZtjW
ocdY7Z5mNtzK+Y77MxicfrcJn1WYixi7BXLqrCGZ8Exvqk94Gta5aW9jp95yf26VW7dXDG+BHVpL
J38tpfym0ZDGH5uJWxrVNcJEwsd+Qna5ycD2uAvheL3z2+LPn8mNfrWNXZDBBix1syTroTaGlkSH
TuBqWZd6QKtAqy+ta7uMSnOjvJ4npS90M/RptAo4qnRkLZuYkiDWeisSU948QrbP8K7eybokYUZY
ResVU5kVaF4zpuxi+RTqRZIcOu8UhkW0wmDrTRLTr73cZHdHe7DQOAmunIUC1qdQPflSwFcGFMcL
ikM6FiumSamTzGf9llDtk1Vsoh6+CAr2X26i8xFhz1dmzdVDDLfWP+hR7vB/Ne9kZocnWV+ToJY3
hoyVWVnU7bg6AhiuBgcXqLPJuARcgYLDH5U0r28I15ZfHlwYnxnh6a8s5S9Z3YCBFyUJu/xMEIWL
A4BCh3rEYod50RkltZkkEI855JaVIlf6jJDJnTGOXAv3uNfdILu9kHzvIPwfHYrnV9T7Izdreun2
N23+gIOI7unG1gRohc1C4ggnKUMEJTkkuzEJagXxlC+ZU8ybOG8PGb5JYqF3c9FKnnqksqyHdSbr
ddbOBooF3RRBxlwqrRi/mKZA3SW/hXId7EIOIHkViiKuDW44R6rzp519PhZiNLqa/vi3PZdjH4XU
IOg1+FwITF4cLtWcJd9vu+5k4cB9z4YLfZkIcTC+DMYL/bfAuvGCOH8ef4tVWmcidMGzsKcO9Au5
8XGMvAzYwsc/Tqe7rLwGVx4oqPpt6zWFgf+nMQWxFM27fcg564rqQLMSjIRMDgj+g95fhiEZNr42
YQAlSQw1QAtKKiu9Q2Z2sEjKRxfv7+C5FFCkaqflcuf5pFZsgp3bmlEAci/HPje2Pau1abZS/Do1
6IblG8o9jjgtvDKZa0NpMISxXSlDNHXLxV3qZULNd4gA+LBT18xXeNMjCdDOSxGhDd2pUuBR0pAj
Ugyvhr48I9aRrOWSHgakxrWM0oOlABEgJYfWMsulEcadb4KpwxCpLN+KPVAUsHxEWBjgw3g3PkLM
dlXuwYR5tOpby2MDYCCuVxr9P1fLvOycWFpUqxnJU3h13oVrYbcl9DcoWhxSaUAIUKceouRuUajU
37wAzEW9FpQfW7fGeQWzoi4glSMoFkGj/0I1pxBNmn2QL4Z49G8PCALC9lZnKP7JhTFiDG0aSYB/
uMZgTq1CH9xNsuWOTMq7+NaXyQ5pQrRBVV5TkJDkVqJtTdHrvg728UpcJLD7LJvXFlkmf+qLShdJ
8fTV465CgmTYyEvQqfXuLmNa9wqH1bBGqkSV973NnHY4/8obOS6db9ZGTzNcAdX7wvaAjaTChgS6
VEggRYuSSVoPGoF2V8BORAAPuP/VRYSquADPfwYVdtgWj0ovCvMTx3vbGcjsnTsAsalvNFEgG20z
mWI7qE+ukx6c1HA3xRN1wsX7o8IRE0aA0ky3Yp7RzT0k8C3msIoaw8UfLVBReWLXnCBcujaxBQ6F
nqPwap1xOmKySoDR0WihPzSkdly8HicMbx/i5Y7CFZ0SrLReTbrxIap7hCmT5pM7IWTZilb9RXBT
u0TQUsxRFUU10TOnWKjhVHobMCdN6N1NcgWJR9p9JljRkkoYI4cskMOo6VNVC0kYLJRp+ZUE/QpQ
K6a4CEzS1ZSN3aUwPjrfUoNqmHyPToQVIeVMN/OQHUABvSJRkLX9x7/9z//zv39f/2v1dxwed+/V
8fBvh/t+eFwfbtd//4fR+Me/nf752/3i3//RaXdajXq33ul2za7RrpuNOn/+uxyR8fC3G/+j+frs
Oo0T5v1sX4z3+iIhM1EGDVC39rrWAOO6vhmPjP7vifLHGLDpT2dFF8jyZKlMmp0ogyP5nlxYF+e/
ebr2f/Z0DbPRa5udTrvbMP716Q7Vs9O5GVU7q9VR9ezCgAlPy3nkGDYDLzF58qF8bj9QMviBQBDR
1go6Jz6IdZpAhR2wOVJgk3uOKW1054CMsGX91w/Zkof4/5awZbRMFpPnbP+HhzzX1r33cc9DHtHu
MB0lwS+I7rX+dOD83IWF/hvV+0MjPZQhpp30fTVUdnZAlbETz/7rZzGa/+mzmN1Go1PvdepN+fP/
53V2avdTx/iYRiaJiujlADYGl7oz3mmoLQw0jLH98NfELtdG9w8KLaoQUHLpqbpFZAXALqZGDtqM
/+tH+8+XyTA63Va7bTZNs/evj3Z+nnb37rVlZDqnrWFeqXvSoXLCVpf/jStnJGX4bDFYWCDYWNWh
3cd8WUSVVDBSM/93L67Z7XT/w3I1mr1ur9vttYxmr9dp1zv/+kzv1WWzr5u9ahKsyDSWl5W7xYkS
3RUep58hyMrulDx+e430xjBOfzc+t5LaHRiJ6Qdi+INg3/qQh6/UHbc49CY7extUtIS5bxol0JaQ
4T+Bpx5AIMzuE8mx6P5gtGlVY+du9OlpNdI3RAn/MSCpUkBtWAxtRxuACeRsdoMZuifqqh6eQA/d
VG8pt5E+MLOtYmIwEFLAiAKS54KcFREdHkoYf+sndF5ARsvFc7AFeTA80a8gNwM4RSU83kzJlRWT
PEDHGCKpCbNcTGgbKWJXXp0nqKtrXJsiJIACh07hOidFmjOBGUMZ/sE9QD2PMp1gQeiYt5gsw8Kc
aD8XMRM//4U4CRmvwG4XgI3e+Ok/ptAZlGrMykSLBweD/kYKpCd90pwK/jstoXFoHYUHoVPohQJ2
eKX8ZEJCl7k7CLlR+dT0Jjp7PWgyXDPxE6uxqhFB2ex3Lgzcxjds1+9NDYWtvnULzkwFjF/Yy2Bl
28Qyz7/a0uUA3IADJhrVYX0EK8UETmH4RAVTOYx7x2CdXOypNozp6l+OfoM0mFIcx+sn61hsc8o0
0zI79u4JMBWYAgKSIu9G8HjNEXOKqqd6zYwYb3OmkD3oWNhAFVaCw9ex0J1weUe98eqn57UGh/CJ
xyLv9tXHQ8itTfZBnZkE+IwFZ3rosvqEgo6MCs3Tze0G5+Fr2XNPwWJsYqYP6SnzH1ZjRhjOeGyR
43zghbog49woXDTof2DYmDYyZGBGfsTWbNob3j1m8LXRnr0wMqK94mQbJLB0i5fHQ4zygD+jksfq
7llX3YtzfJJSOAvCydXGFKzzttcfhoco7PpuN0XZ277az4P85odq8Y1/L38/PWKEadeXh8ptV7o2
xca/QRqLFx9z2RgLuR4h3+mY2hDdJ6DUBVjmpmlv7kQtdOWIGNpo1BFMMO9IOCxpqEHoY/5u+rf1
VwP70rt+0zUHN/S6Z0akPIm6TJ73NjVrY9p7CjT0qJuNvnriA4KRKpf22JQ+yI/kXNIAU0WAHVME
uAxV/9CECvlj9k3Bio4im6TDgJub/xWoTCfymO2p4dYZh3OmCMR6A9wEVSmFG1UEf3PN2A+xicMH
DrXtDYWSAnlu9y9Om4ktDKhvw4zW3R6JYnu21hze/0vYeS05bi3N+okYAW9u4Q29Z98gaLoBEDQA
aEDg6f8Pcy7OaLRDEyFppNBMw61Vq6oyK9P/eBWH2ZzdhFEn2xlBA3AaGmOD4AnZlTu9HdvoE+bR
ewPPQhiZmwsj0uP3sPMSyILKlylDqIMPODQnj0jng6deOUooyd/oM8PysweTetXPbyEHSzFZcKdX
OidwsdgKqaPErwk6KoRZnn3SSwBepgPcIxzZe5E+zbupNmqgFHbMkc1fe8VGNNOFpRWXcW7X615J
cjC++3qMNTYnILFNoh+JXN6sc8Qhf3v6JFvyp6nQHSTRnWJUx81uYF88/C35WQVWXqRptDcIDRAv
qJbZhk4ZX2rrcYTgdMTIbpSvkCVJ3RJcG6xyeiGQLF5NeDFnyGgPeuFtNHOr1H5Sc8UcgCkMGlTv
g2J+x79ZZZQJXUW4n+clK02KSnQOlbmcOvLiXTn5GVzXU0a3FS6LKMokdurlE9ORmc0epyRr/ZCg
Mr67+TgF0jIgGqeeMu77YRSrkydTP/SLEa3Bud3VfuBKOAht6Xg6oyHp3DH6gS+OH0H4HD2p0V2l
R14G/ByTya2m7104GTRsIgDccWXU4zYIP+FLA7mGYYechUZ33zUnZ79bfM7WjA/f/ECjpPanVcuc
BxlRja5gjJY+//FyEUUmquCNhIwmRNpPqPn3H1xL0dBbvSL+5AxespPGjZuOB8GDagBdS+SrkOMc
zNMR0uXHZyTszHHuqoHpIZdnpzHL33sO2X8e4SI94CXXM9OxCfP6hVaNASI8ehiptRg4gl+GFXrh
zQi24LziA39mz03HmkGaJsTfGsccpCuWDcoIh8c3o/9x4stDJL4z6wB5h73N4MQYpWZfdvIAFcTF
4xfprxmnwZM5HUYl7Bbpg3TMeA/0njq4+3T5lFU3FHgJnAr8gTwoGF/hz1ERSM57yI9CYZc+oGNs
7gtlJkWK3Xzfkf5EFNe7zu6RjCoiWwkzjQ4tQpOme+uVnIAwviaNrx7umBReJjwTPGYZSm/G4fhG
mZy3j0oN98Y6nrY/utVGDSqW4o7GreF+nHUxVy4OnFdmiqG6G2ihYNVwen3JAcqQ0KKhWJ4niIhB
T3qg9E72/5XGWe7Sc26+mm9WP06aD/p6IdRVV1oTCvHRPjQjBSaLV83OxwtEJVT3NkgoRtXqGdQQ
ZPlqKOK6CvinK1IOdRC6vLuJ6OLgbvFmLmE6v0l8oXJo+PmY2SGEkEeSnzMvPCnG/UqurHukL99o
6tOoffsq1iC6rRmL+hGe9VEHb+aByad9vwRoGJ4HW0UPjNvsNUFXLDs0ONUPBwjNZ09L2nEQm1R/
HKeI7I0gKWsojuTIifOIiHjmowKm+/E6pFFQ/NJTuNOZAOKj3Eq96xA9/vnL0SFX0Qw/KidzLqBr
u2CJxvo4c8y5zIr+eJ8pTlyu5OJjg54vQYo5zw9Ep/uk8jC/jZAwhxushaQW6fBbWWiTCzr4hKFF
joi01R1gj7FgKTAQCp520O8Yv3h5+q+oNxgLA9SAOTTxSx1LUw5dHsfANOYZ52jXxM/F3eaLVt/J
7uI86bYj/69N05FIW89SYUCT8PQmEePsYLrtFHpmfXjHncDPqI60SvC3yH7OKCIgS51aElRgwD4m
zHdvptVO8xr2TP8eazR+TlzncUQsE3pchZ2NizQhPCeeC+Klhpl5IC0Eci4d/p71oFVNJzmuWUgb
stjjhfQq7mbCx8IQSsF2137s9FtE5oNOEQRXA0HvXw+nffw3z1H5jxZbMRuJVBElTlyvpXxMW+1p
3UlFKHxpSpRRCu+zQafJEonQvAZ2JLJgVU/lJXYrdK1Y6h8kWxzUzVn2XCXBY/O7ATpBkBkJ4Q9m
GK55kPH45uh/wHFnjXg1aegW09/mqzD7uRA7D7QIp7n1M8xJ23Ts2x8ooM0v9Pp5WdWRVy3cPTy4
b/EDihwGVfnqiGyUVfLt2NwCoy7ikdWfcCqwdf0KocNAIupODXp15FFjBKHIR9sh05erF0l/oE2l
KcuaDob/8i9LxECtNGgg2rc2yTfJ/XuI1LP7GUrISXKtoOxNBhKYUn3/HXGuMfNu8HxxrlFseX1x
k1iJr1MxKmmreEqYHfxyY86JjtCR2fqrC8pWO/Q6UVN1Of2z0/ttP5fl8rGvp4hphEcIBh50G6gm
M2lyC+rgg3MR5ymHX3lKfmR4ONQpx9uEVy2FH9KCXXfFat16UxoAkLsVNkmIQJItdM4VBiKLB1st
en+ybfqKc8ALbgW92tb2zQfVQ7I/ZwNNxc/m1VKkuG6tO2ImsJbC24HOictjTHtbk2yBsiv5PVEZ
U+t1w3bGlJofvuhf/wGl2oGbTRn8lMjUWQ+Yg6CmDa+mXD8Yizes4qRZR3VM7hsaJxOetXX9egeo
kIXCTh8rIT0rKv8SHRLT75jdezEV+/IusYHhhj6Hnq7xTdA4TZZsUVQgi1UambolI2sGcZPZhaA+
kFTYCbcbyptihcvSmO2mQTjiPfAMu44L5KqTf/r0xHmsCPHMsuSReeg1fU1PtNS4WhEIsPadHkXO
IZYG+7d0UfNGXPsZl4Z1xeWDhR22S/37AkDJ3Hff6Wnjj/9xG6cI8+H5RzKtozQpg2eQ+3X8tjYJ
ZYu50kcplMzRBzbrecI70Mc1EjoUM0QSV/aPxAjawT/ZIQ1TsIr5MxqgSD2EevvBY14ePxxh9/0+
nBdGRDdH+tj9LnIqhEPZrylDN9iLAo3YWKWHtWuSRcyL0Py6hhI20nxcClqv3jN7IK6qRX8lY9sL
jxfDWyx/ib44f3jfKjrUbsJSglr/QqrZhZmHvL4Q1oEQKtb35VBiZD0XUz4kn35UxiqzQt/sD1Qc
F2JcuI0vb7CGgajL4ByaQjZnD3MWV3593XDMtXE4gkefroh0Rog1nW+E+IjMj0YoGl63SaZXv9vo
m4ete7Bs5jenmWtrBn7LziuvnrCmjnFLbwnoywHe+OipYez1jW4akm6iX74CyXDqU7mTVurm7ic0
3CgAaZMSKRVf59qac/uB1QqEng3cy/68JuCa42b3OuLsSqj+EVE0k0rreNtkvZn1UQuJOjT2eer0
W5znIyISPQI09FOC04VVzwDU/uZ+0AS17qbHjDt4BT1PgKC+9ceZY1E00w38SZ5kHzoUUkuDB0kD
mMbRqgoNK4OMS/YLCRAiLtNEa5njmaFQTOKslmY9TW0qTrfyzKhcn+dI6NAKMHBEZHtnsQ5a/txX
0CmIPmsY15wg/Wv/4Zd0lx9Re8xW3A1UmFB2kx4aKRwjgIoaFOjwjVXojktIJrBulECKMxWNH4de
qf/2MS+nprhF56hAFzRIOUdypgpd7JFhI4ei+4YPrPvgAbbi9RxIluZWJM+Se5NdedaNv9sTy2lj
AuyyqXecVJcfiNCN4rK7YKMN9hJFz/RNuw3FXBXNUFwqyjH9iA2vEeiQvkQqgGRZ8oLyCgCaB+GA
oV7D3pND7ZSw+HhQyZdGUN/nIHpLfGRfIIIvFC3b+E1CySR/5b0hxwmeTEsKx2/QL8PVRrVnDg1g
MVr5aQC+1iqeUERKMs27UfGcyxMSqSEdbYrw9vDY4N2C1vaciMzrT/qOTMKYv/ptxHvzW+Nng33b
fOE+1dd61w7Q2nosOSX4LT7Ds/z465MF2KNAw+HH0Ae5e/kJhtkrxJrcu4fGVnAM6z7Vo3PQDAEx
PutXmDN/k1ssWoMs+WpXyH6fznEyp01DKSwvW83RKR9GtX+faPCse0TFOKq+wgnAWpr2zJsbnY9h
PSP5GzIJ5HKtZTl+jx6L21g7vhzBy5fELmObTHg4/oWOIoyJHuDg5cNopz4iJgBnhsZIGfUu1AKr
+AoVkB2wOrsvVozGCXYfIhnU59k/2hjHDepUKWgm992HRvP9pG0fYYUlF0mJRTSCB25Msrl0xJOX
xICUTnVLzOfzobF4UenS1YS0xeSwEuuhfOqFLW4+/6ZYFaH32xj3tT7i8XwOCUYmp9QKNxGaYwBT
SH1Cfq/ZHTQ0nBzuIS+vZwAPdvWonvU2yUpgbCRaOS8mz4L6i94yp5X3nvUT+ni02fCVyvltTv7z
fXax3vXui2rg7DGEDSpQ9mIqoY22LFT3umQ17Ot9x9Z4TWVXGWree4+gY+8D1zJ8ky/V3mDVoBTb
tts6QAeSOJBvCc96NPihZwZKssZL7mMx0pFPpAOzHk65YhRt0k+fFA6pWAaXAcBxlfQj5TUcHLNw
2/gc8eFHN/s5+jUOQkcAGrSE2iecqeHNrRZ7I+jWXAdheF+OSHYz3P/kqOau32he2Om019i7ufVo
sCw29VH4MofdwqC7RbsdaYvcgOcpwsZ7rjtoedlG/iowriMN7Q0nH5i2i2Ci/VrRxsL8QT+ljWqP
tk9Do14Ne65fae8/I74IOgg/Qq+VY1+ISgEZ46SYCg6YoXX5gv0xCJMxqDLM65/7Sd6n2893G6BI
opE2y4HsVpPSl/trXXxlTHdH8tuZ5BsricZysZALH5Lv93skcTxhlnydYOJXHJ/jZqjCLLtP6ShE
qv3cl3vlCGm2DoVtEX7WqIuHzKhMGJhBIJuOKD5y0LkbZzBizfZMbzi4/eaA6WvQ1TSsR7gR7SNH
ejo0R1hB+gamcpcfaNWInuiJ2yq9r/3gg7irVa5rTl2kBTFAa0mTWao8beH3x8TyZb+PDVQG6kif
FO/2cOrpfU7hipP9A3oWZjz0ndl1UADLkTG/QzhLgwulnOL2jhcpGF3fxKCjNv5M5DAb9oLI9o1p
b+ALOlwQL6QNEzDhmQw7k+hRHB6I0tA1pMTP6GdV9PBoDNLIGgRGL1/HUFJqM35wJkamdEsMLBQ/
k/JIvnK880WrA3be0/tBzn1olz4Na7oUb6+nv8zEk3miid1u6u+nL9InaXsCOdOYhwHt7l1r0z3K
puDy2czcqfTu6DojugNvZihO+44XQ+E0VDBad3/1U6HEKKN8TcelBpHJhi2cR3n6wJXSoFS1z4xW
dGxyTiPEG1Yt9A/GDHw6ab1Hvcq8cx+nnt+5d12gCIRCwpnY2yxvzHLefBZV9kWraaGAhRICMlfj
pEmJy4B/xEWaO3twgdHza4BeAsXCFIF4Shba6etq23rij/nDvEpxlL/vC+2JG5P1elrmSV4w00b/
Hw/n5hZDCMKP+enV3mBaIvInDMFrerUwfSR+db1YMBFKcvLjfUImBjtqL3+DJ95W3J5agi1Y2hdS
x5kEHglllRQPfPHmq7tH8P9w8tR7roBPYUVcDw1h3IMa+9+Qj/gnuPgLXjFNSZEk6Rci9U94RcjO
+UurxWxTAh8Mu7gYVUdt8Rheokc8+AtWKP6JFXIxUxAkDfDLVAVB/APLyTPjdtHPz2wjHuH6QKq9
f4GFbHS8D+aUbOboDM7qPsjATn95zD8BwD+vrP/zMWvZ7MyL1mSbeiseTWYwd+SxfeVMzb1spp9V
cXgcCD9/ueyfWN+fl+3Brd+wvs5oLlddfmcbeigpyfWebIlql9DBhfsMggNhwLDeX64r/Y+vavZf
VjAlSQM1k/953UStjdfn0mabV6T5teRQkz9m0KxWD6x24dHi30U2R/Nx/5hKcU/2On/svzx7Dxb+
jrn2z/77PfyBuWpiLVx1nXu4DIsAI6nlNeiGOYTEr9uiGImRRCWLM0RikD+do3Ty35eX/9da+/3y
/f//7dWXj0cr3ORPthkE1zGuH/3omlUESdR2/biwRJgN5UiNaDWFg/l9WEbXE5OUhleEZVCN4EeF
HNfwN4QYZ3JyFHNa/OUexf+1PH6/xz/2w+dTP7L0zKpsImyLItOTgxQnD31dLTVAhv9+I792178+
iCooEiCqaRq/Fs1vb6S6PGX1pVbZxvjqTKueMng3ruh8OA3H+pT8/bqEUthy9HZglX+5+P+AcU3x
t4v3r+K3i0uXV5tIJhdvZ9pXMxPm6Gp0S/3IKDAJwNYgRq8HX8pJOH32hNq/XF3412I0REFQVFlX
DE3WdfkPZLtr00sjKoW46rwJXOmfQXALOwvsx8Uo7vgMIZU60g+9aEzA1iI23Dc6DiKa5br3dFi6
a9PTnVsIPoyAh+phCAYOhhePhaEwB7JPpwE9EHjE/PbW/qLh7mkzGs/8HoiMJL83AFPGHL6iBRzZ
usE5VFwLW7pOj9sETID+J9NoFNOP4XUokueimzSHRMcR+6wZslLojHqpJx3QSwnOfpyBSd0PL/fr
HPUDLuJf1or8r8/1z/el/ME56d7JozEvvK9+SDBH3f08fTuX6XWmuecT/jcRXMgAizNxiM2czYSf
s0Omfg3vf8jAT7CaLV6hQGV8GUlB4v7315T+Fcy5OcnUJEEwVdnQfv3/39ZSPZAatUxKcUWBmK+f
tO28+/zmVaNCsZKTTmo0vZnOm/k53vPoMWTCCrdzTzlzjBaZp+d/uyFT/dst/bGT07a7iWXLLdXb
j2jdkHlAlACwmhSIDi5Z+Y/c93OJ/capJk0bZbQRVu9TgobJVthfFvUS35L5fSX9JFdkEpift+8z
aV13XpZYH3X+cTBIMNcGhevt5LXRQ2VZApe01VjYtzFXgQoxWHTBRZkD/JDuLwa7YTtUT8JM+qFl
K+ybdTKSojbmd22Tm9sAlwKpbB8ZTus9tmyeHtAQbDT06m2+5urfENDC2/Ixfk4NHBoC2WsGbgMy
vL3geY+dlNQFb3qye0P19MH+qQKSGna+RwVx+Rym16jZq+mY3FeLUG+5rsmd0sZJx0aUx+bhvL3P
SgDaxLrqMTZKt/AyVB2DsQYFWYxH/MTfxusWwrwDPAao3JZoEJWH7gDQdIKmgXHgI+oJcYDLw9dP
vr+vsXQK7+NmTbhHX23+GiP0NNGoFDPrDsbFhA5NNPyaUjJ9C2bLAzMkDkHgbnJ5pnh+QHwAztv1
FRLcuM4hZTwRASuRgevQIx54qnX4JW3hGW8e9/Ta98MG5+nZCIqHBR9EVpBf9DI4CydclEh+O3K5
2tFmpxdYbz28TLVIAkpUXGN2qGzNP0+VtR6oTOiB9oL/MWsRIVyCbKpvnra8jvnIIObUzCRLCORU
0F1JESP6SwuEHL4L78X0ZeujxTy8fBlQSfRpX0NBEnagMZ4L16F+gj08CKPLCJ1aKmkEnhxYzcH2
MtzemchQ5qA3YxThbOQI3tBGeiBfGo/J/wJPDpXZB0kqkFIcWLGh+MSVD647NSYSeAZcWAzEKHeR
Q8Fq9jLp//sdXl32m/V19jA6QVREHWUeLlQICNGGB2ZjGeBEoeIQF9S0jrAWDkriitPdWH7YZTvf
jO77w3z0CaY9lPQJHiNNsR6l9xhfQjlMRrr3dg6+6X2CBFCTGEx/GtEAHAxxWaTCIOaOjVM7SSYV
wul4XMDXg4WAeC7un2jpIgQx/Lp+aeEzpHmFyzWOYinuFZcFS9W+jz5hjfclNrPt3W7GnVMOuyPU
/wfqN4srXEMab2hHU5uNO+S4qsIe7KAA3rYdZNBR1EaJm4wo3i4gDQLyoiBqYJXyEQ64j35WT9+r
fGllgAAK7jflI+cOgNVESgINLfB01qxkBzhQQs4EADVS3Dl9U/sN0y/1U8K99Q6B5EgqzYWEff1n
atDBUKnDnHtwobsBe32V+TpLqvOWGMr7zEjtc0by2uDU2JgGuxrChq8I4gP4OBUfRtbeArooLe9+
XA8ehqcwTg4zCuGkKma8uFyhhQtLvQkhRiI4oYZMKCKDzQQ9+ZtNpwWGJkMzVJ4A5e7D5U/Hr8X5
xbhbvn5dHTYwe/yz7Rwi9uTm8NDDBq+R3q2Nh0loLlyGHdMWIk7FKhgiximuACw/OEImgHC/rhmR
psBKrG47QP0c0VSKtonppTGh3z5IU6XEkiGz8TszWX+fodC6/CVvJbQkiVPIcj3sV9S6h2whRpfe
kUTCBBtsCv4rn/FHUj1ogaZ3nhaRNiVoyuwKfvN1dMa2arcB/hwRIu6jzM79bIyvZy/aPkTDyAUz
c6vl2xacBW2uD/rpZtTC+DkjyUPTnU5RxmgNPk/wD1rkDnAw7p0GKkwjGGdUQPgVoKiHDU2EHgOf
roOdgDUeaA2ggTNYTLLJe2PG+hECApwROTCgc8jBayUz2SUjMO0byF5eWNH0WUMk7QKNFgHjTv1Y
Uz5fg6dvQQdhq919+qZuDTaRDw9IuSwYXYyIzeVUnNSLJxjzmc8HCQEtjl8pEP+snWJe2SqDLrRf
uO/GT2amV3JTSFjhU1aH91XHzwUkdlJeT+eB0cYfa0PaTVajMwad0+x7g/5gIyHOsdOBW4GwVag4
55/Lmoa2NDGxFBk/f1Y6EnMO7m+wyQ0iDUFGYYqRX3o5C0hs9ts+POaKEEgUjrHqs3m4BlI7nj62
dmJ8ixkqmW2SXRnyDheMdPIGbwvEzXyZjA5is8zBZT8v1upBOe8qYc9ba4LWI+sC/1EIaIA/vgxL
57KmTzrTXRrf7vQbeXzIMdbxGqp0El3dzmgBM2vpPn26hPYbLWr4QVNiKMWsPDtvbqXbM7bpbU5x
S58mUbEvAikaABYR8edge/JYdLoAXaLFfb6V0OwRh0xksb4SAJXbVA6urBQcoKP0S52NLx7nF9oE
mOLYwGv0bEhWQ2RCDf9wduboqeNh95yE1zVWF2zf6/jsPbwPEQPqFVSvzEMKykr9G/JocdwSFFsX
v2uPbhl1kOgAMQfFDJCzB+zn1y0teUQQWTw05xGGxbR3AqYXTC8TZXr25LE6q4NQsfuDkfg9LidP
HLZ7GmQZvuOz8/LwWN9+bHmco16IVgqGbfOErceoa0SxEzcRJAxX7alm0Ej6Q+jqYk4Ui79aXw8i
YDOWMG7ViYMYxBHqX6xgHZPH0dknYBUTBgTQ0nMeM5gENI8E6Fo6rHQpIiBfQtpOE42/aaX5ReqJ
tDxpWroVElYvr4vT4fnXifFciJvLJl897CME9Ar0anyEIhdAOEG9yQjpz9ObRx2kG36c94R3b88h
xsY9JPXiFb4Qp4HVE6Sjj5+CdkqhMYGHPrrtiijZFT7S/MFgBgeadwLcBJcIMsTbpW3ay/o/bTyL
SLEdMsfJB2zNQFtdHYUVGcocIIxNByBKjXFxuH7w5oTkRtOo4CwmivLh1DmmZKrfFbaKHQZSEatr
9PqW+q5t1O5fLjmpflT8ezCYFPOallVLAfOB8lVus7AYp/SPJ/KijcwJ/BOX4zvo4srWOXfFhy1z
Xn3RMLghwGcPvpg+z32GkRl6mqP/5Q+Qax/4bGDZb8JHyNhDwT7SJgq/336uUvv2U0EVHaPfh6KP
Zp29OoD5QqOsD3D6iEPsqwLC/MnGEMT5PNrpOfnwak1K4Q7ZuGnzjRUnOFR43hfMjAXqLAGp1jAj
xmqUnf9t7iGXe6ZdTvNZu6pWSpgvCTx0D0lGPsGm3CSnBxyDzuLadLhgrr2BMgEAYYmkPoaF/b2x
tRgF44uTkxwLV+PF5wR+jUowWcIVeBKer752+rxpAGr2C5toEykbTGshSKzKvPc3rPB3obNA1sLn
pzp8OeUiq12MPdU2hs91FPvZDnGS/ijEZj2xGtr/nX85sut5Gx0jQZL7jTWuC+BOkC+nt97ccQh5
wiMF93f9yLPOpEgW0L9klBTsCbkn//u6aj429dkVLD/DpRvG3xOL0eADwIu+EU+iMDtOZ76YcK6l
H1cCyuVUXFWReOzr3itKTqqXOQpHUD8i2dtjE8QvqD9ylKKGpgd0LTmaxeHygSIryk0Uwmd0SsV4
21PHyimTdPCVbd3KtqkY6JfhB70KZldov9xguUnsw3tUhi3ySGirXcJDBxMCVtqIKTlETx/Yc5h8
znxaBhTgB3U2grLIM0JFC7IFgcnHtJGwqdtiXAc78gC73WpL0U8wDkj9KyYFqfu22xDhIYANVhid
rxl707nO0uhp4R1Foj7B/i24h+ANvS/Tk6HPnnDycJhV51fTZ/yylx4CUbQqpwCoXXWWDHeg56+Q
oA6xPIsaDBwGI93VdoDMibKBOPMc2CXJJRqaKsn6ZQrgHWiME1ajElbKdXZhDGjWzH8xyYrCZ0tU
X29G1OjPTYqeOYALMq0AeDQ8gX1HbZRXkjjPoBvfPAUK3OfwIph3CQwgyS0BCtKVBku85Ljo4hvD
zZDSa+JclAd4n0P0/jL30kQYkech9NpB5ES5jvid7cgOKWb4ZAmcupTZojshjHSNoiSjGSG5Ne/f
cBirWbLEQMg/IMLMbOLpW9hydKbSTnZy8CVBSASTcyBrIkQdErviK65OAIOtAy0HDCUj1fFVGyk8
utgrNHacDpYKWeXdLvhp+LQNK97w1Ixua5Xt3NjSLu9p5cS063KjbGGwzT98NYRIzN7cBCUh08V/
1ISyjHXbB+STnPXM64wUJBEbK6PnjmQYxDLBOSderloim4w4zfccuCpRiutNqAZskgMyT+yEc3J0
tol79vAFH7eQf07ykN9p9nWK6uVuQk0wIM3hVHbhwNh32UsK98aX48s+gxbYaCYg4f6LNkSX5gHJ
1Ji1LOvXisbQNmZ0KYSU+JWO+6qQxD0knvMegdttOf7GyDTs7ONwX0OYKK3vd1Ra05s1Hd6dO3Bl
gOqXpLr5tbf+HICvvVe17hz701QfqZxPylT2RX5cM60RP2s44hkyCPuuEvmnlSyeMxH4GplAS4Mz
TByOBl/XZgMBRGl8gXFasudefK3Ctaz3x0Hs+/tpfQvTGoxyBMHNE6aMq+7Jdyjn7HdEHmQ8QTlM
e4d1IfcBL4WoWdgTnbG43glWWb4JILSE2FIQ5t8o7lxiEGuoVZcYSjm7Dc32UHXPaIBCrYzQB9tf
QLfiktoRXk5cbYEK3ac7H4qcNC8P6uUbUfnpJwJ8MvQwR6EH1uWLgxkdt/FgXlOjnG1jWscaRJeB
p8guFDx9fK5cxByJlIcCXsBOojbmCzDuERrY5AHHk4rC35A4LbHBZGayJRrQGqaKMIbdBkffD0w0
as/UVnlWVBKdbKI/LGINzaWdYRl4742aSeulYRljoUxew1YaWOKG2ZP6sdDhl0TXrzpOJsbWNWfa
ogg7bJfHZALFVxoZr0CjyehKk3ZJ78OJr6XTAq5qflnblUhGyUjtdYIpK6ZmDtTA6th4Az9jAiSc
6tyyVTBA4V/GhDNJ6hUBz4LLbW4wNu0KP+3HCCASBWDHEFmyAhz0DaOe0wlsfCkM82m6e88TNvqI
IXuGIeN+9EGaf1CBn6o9NV4a1a0H8eINHly7n8avjxJGKmv1SCuUXMjwuyPd9WT9YfqFknevIyK3
RrMX/S+wUpJduIly5xTf6XfHQ48uk3aVY1kwvIqjXhiX5yuCW+tletCqjGtb5xVg94sD7G7Xo5zy
Q2CWlZSFPGyj0WTorOo5hSPxOiCJ1WLXPmqX/UgeHJAvgXYGLrTA2z0NYN8cPlT+rmQNpsn8PTMJ
7611qv2fanFdALWvVoMQVALyZH56vyZM/rX8dXh/s5FjOkxYjbcQo2uYyfebg/xxRYV9GQo4QOO1
2AV4lWsDN6E6YkZ4zVwPiC3jGcJ5dKGUpvz/+Nk5hu+iJTbMlhuiD0DKuydRVWZ3vJEOIkJTnsVX
7zU1ObFashP09Eynlx14uQcZAvfbg2YLYqQMi0WzZKbU2OjrghlIxSuDYql5pFNWMaHumDH7e6fk
n5QOuhCuNkbXCRo5o5eMNyxg3AzCW1RS7ibw2jSvBU1n2NFj0IAwgQZSCH14IVGFDiKwWRaLNj9b
O0iqNMwLW5gAdcNu0uCJKLPHBiXuqRBJDEZd/YrMZno+949b34fv+77QyOyWLWkgUhbd8PqMHwIE
9vf4nuwEWrHW/bHpsu/kus0+0HdLKrWGlBixVo/GdxZXE+WQLxiqrB7xFTrTIGhe44uKUZJKkgUw
XRw7AGTtHuifmZoFjxchZ3n8RPufFVJVKwZFnad9hhzmniFwaHTVU9DaM2ElQu9laSBQo9pRGqIN
bMk1+0vYXsN9vmyd21ryKuyNUMw54ojIeU85ERXQrGCFhGgVw/MBwRjhmenQP/KLJXnsTIvHl0Dy
aAZAFIKH43HYLKBYz3CGBdZnfIGhE53MjpEW3NUkyKYMk9kz7TA0adBVnoK3ABEb+h7xmuIYTJth
qwBqxi/nmyr+kSx8CSxINaEW009ooFVcQlq5jtj6r8otswB90xp+LjhOQDhhkHnBnHPp4VxiSO4L
l/GT/kF2wB0gPsQPUIP3/JW7GbTL/W1eynBW1P37GoDPFWTJ0LODuoueF4aWfe1tX5+2sPyky2oH
GQNRQE5n6Ikod6xfQ7Fx6nFyqKbJUYCvnjtV7phrrOWSw2WmlRGJEm5C4I/Ux7mjnrSHXc80sjaK
el+aUkJH6lpT3cElwqgahsHL9O+fGFT9bgRQ5VADen69GFT6KoBwKfmRdfNfGOeq3uu86uDq3nix
zcbONb8obP2MHT3+huh3PUK1F5KCY+11ZBHHZpjFCJAPImmbpIxmXfM5BKziRS6i/7xnjzqSWIFd
asuqg5N9hwe8Hhmifd3BqVOYGELS+OrmrUfdU0szpE6KaUKdz7BTt1HeeC1HF2mE/Rlv2GBeBkJQ
F5/ZH5CAajs/pozlUm4MHGLwAEwnC8+kW3dnAO0Lsg2QGCQIZVxq9vsb6yRQmMyXOi/NHV7sm0F3
aGO7O+ybLwT/bt/CXIiqveKXKESGMu2vxW3LBCSzJNVgaowGw1ft14YLO0MsHCJrnTLMfo5uvoEP
0Dko95vu6khgVMwKz9O/wW//E02SFV1XBFUTFcCbf4J/ndgYeZYowop7ItBf98/hnUyYdpoJ6Yzu
1obaZnQ/4hyCxfPksWWq34aRmngDBUNuB8LNlRqzg5zttoeEmvnudTJaLs7r5fU6NP8NMMk9PP4P
pBSASVZFkUlhWZUU/Q/4/H2/Jue33AHQHCF7pGu8nuI86PAVvn53kTl+YqqszpMABr3sF/4gonCl
g+pAm/DPcyhMqwL1vt1nJ57E6X/fm/EvXLu/N96ioSiqpmv6H0jm4K1WYtffm0YDk4Zs7eEac2Vs
LLfPDabXXp5FEvbT0Yf317ctn/TzYY25Buu+n7xKI70HV2zJfewfGHJAyhpudSqhJz40VglPhvID
x9ckku3BCOOzQTRPa1KbDnRT32ypcl6dhbX0veDzeJ/GQUbqg0EViFThis1oa9APL7wCA+04r920
DET6HlIs1Wjin31xhLFgs6wOWLarO0zjv4XAXJJsIHiv75hc+e8XJveL618f8/+/MOMPKPPcmtX9
2bbCahBos3adrJlnrsEn0H+hxxwJpp1dPSCDmYbxHts5mzfok25zMmfOX6foJbtbyZYpWSBo1ZSz
MH+r819uU/rbbfaUjt9ATeM9EKubwXeVj/leaBwgttbOSR1ngzkDN+jkXGe5z5hBTocY5qd34fRG
sg+XANP571cm/s/1/9sr+2O/5ubrrQsvXpmxKvYAkZgroIwgeiZ9a/qm9PSYz8Ul+b8vK/Ug6X99
qT+2nX5PFaF6CcIqXWvngDnHHwnl+xNQqUhJmwxFP6VdM8zf9BZc0b9T75vMCFHmx//H2XnuKM6s
a/uIkHDE/C1nsDEmwx/UNGATTLYJR7+v6vXpWzNM725pa0mz3olOVU894Q51TqKhMUAM6+d70r8D
Dvyx3Sw5+P3jszzy/F7qxr0+PI8OjALpdiQPWiKHgeY9vIx2RVj3n60TfZt6i5bmp9a+Dq/TbRu6
jme0C/gMGX2IIsKnfqQ7V/IMkJo2AV3PaUMUDkpTh9m5W3XMX96m9f4RTQ15AUvTVF0H+qB/wUH+
uPPjVanm+dbUhyODeO8iTdWezGavcLA1/XCBqNlkRhEC9FSgXg38LG5aNIq3SclZZ8NjoA+q9Wvu
YdFseF1p+S1qEN/sMZgFkKVTaVahMowEwsTWWFMn9KW0xym10QaC6p0uAxs0+mWIftSeE85FlLnp
3PGmHy6lUMD16ZA0OOSjy58/2T/L6P3B37Be++dpr1wUHhwNXYFWPYRcO6avEfqvXpcMRPqQaOh+
4SG6/A15pb8jr77EOv4rofAebapdlZ+qSuWtI1ymu+1b5ozkvK9yZnOf6gv49HK2u8CCgLAhaJKv
nt3udnSfgJB/kFPWXx1s0WEdDO37zu7XfgF2qO/Hx9f9mQooGF01dVN5Oz7MTfU66tZTR0yk7VUD
HQ7xxg0pjruZP/bxk61HvBhS7rsYNYOfvwzQprcd/nZ19S0WlwiFHI71F28H2kaYeOc08Ta9OD58
osECmkW3n7PFbMZg8ygWGjrwAwY2A++aDpABHAwuilgMxIOGpNZb0YlcnBmDGEFu2C/asPY5prak
PWP3Vset4/uRNUHYyBnTnJO4zCt6o+CPi6a/7SDISQPFb8J7ihDzYc7U+UCGN+gDtkdmy00R6+r3
m1sf4vsK4WVzIW2G7hJ8vB+mHJMIxyyt3vLeQJoWVvGXimeaXls/v7H/5YVZDU1ClxSt+baWLRB2
u/2eFyZ9RnHX0BlRGO0BrVyWs+HWGYshEDLM3Wewvq2klYEDXOGXm/h+zfz3Jt5QjNdGoRanMzeB
SGmczAaSNkejE0pWr+uCv+4MpSDwlvG++EX7Rn3HIf1nwfz30m/Ltd4oi+smr8vl6kwanzPVpkZ0
k7036FqRgG4STTElRQy3f/DRTmK///zs/6Rbf98AkfTv+K9fi8JS5bPT2J0VYlJfy9747HISi5p4
VWI2MMZyJz/oZosH5zHR9HGz+cnxHu7kUmWxFkIajERdjOq32xDLUr9zwLC5IBAhXji1Spvppo2r
JPJIhGOHJoXRTfvgD/tS+w4P0y9pIagaluwGORae80sA1hDhZKA1f8MzffvBm2rDQtan3mxqb7nI
8T6v6s36QR/WfQdRvfhqD3Kn153D3KMzgZw5ilppIyR6Wr+kQQ35Pv/MAb7e9x+Xfks9XueCu6q4
NHrhMVg9+0pf0g6ZAvk9cCWDHXvcZwIwjpi/A8mmgf/qHCdN2+8J1I5gVaCu2OzepSjXCKRHfTZB
ElTMHLSpWaXokq2lCmbmLTl+fl4rX6ja93tv1jl2KR0AWWrytf5x4mblo2ZqxkYfThwwCbOJ1IFG
L/KJ31RuK4Itk4nVJu4N7miaAnj0VvRau92byzTr6UjMH0h2n64LIww0aaVAHvYgdz7zWpp5/ny3
5r/5gcJH/O/dvkHWlJOiNJVnoSM7IW3NbpN2vbMZczC39pl7KwM2u5reJpMJR2eyTfj8EedDBEpx
TLj0L3yHV6sb7SA/a+KzJyeXKHR6fBoq7AgIYwdnWOT9CaXtX454XWZd/75pqjOlzkmmWW+rpKzf
a+XxMNeGDOkBYmJlGDNWt2cgyqHEM+4HKjLT3UF4jHthvvhU0nHkok+KTWeBgtwLOTq7zxEnZWh/
fq3KdxGrqWg6b5YfCNl/L4KmqWT1zDQ1AgbyPHY2ew6ZEgq/0UIIsF8GSGovfztYG99lHX9c9B2u
aTyz7LVj8Q3piVVSPfNTyhIBdAafAkINHi6UT3gsuP3QcmJQKD1S4PaiZ2H66Ak8PqHKgYFidpl7
JpsdmxcMkzZ+E64w7QugCBWa2jkqHczjjCloorxHKekt4WDgQgKirG0Mzu36Yh+TbgLm+iUuaN/F
BWCXpC0NcJ+GJlfEH3uLRLc47S32FpkDiUuXuU2icaaLWSEVehMjGowZOXS3KLprjDnFuY8EIkbb
P39e9duVZ1j1BhhqzWq+tzJO1S67zcu9PJBBMSUDEa66vhi7qOphvNhOf0soVbmU/1nqPF7DMhVD
r6tvGUDdKo5zbfO1nqRC+CxO1BVXrYc+XYhRq4UVBNCoX57y2/X0x0XfTnxSkUtZPg2Np2RjcZiR
btxQPiRNurFxoGQtf9k3unyOt+cEom0qDV1TG2b9C2H7xwcujf28plWq9pW10/8CjIWbNegZxmse
Tr35hEP/1QYc0oFwjyoJg/urx7Q4hA9ZIgee2dVsGzxGlxEy+TSKOpupKvp9oOZq55eb/Vpt/9ys
qRuWYVmqRRT6ezW+5tetsb2U2jCPjEPSODuNT+b6ZKSB5SAR29/5z+SMFsyH0cvS1yEG6Zpj7SQe
MK0ycQc91YcO7zzy1uEUZa+oAWAMn8bVbyX1d9FIqQN6Z63WdQTw3o6k+quq37T5QRsSI88jwpEL
WxskBG38SOqK4dQ+dp69X3aJ8s0u+euyb2fLXTWzY1M7Qtn0SpBI8bkFJRx6og85FI7T/Jfo8E/D
gqyB61ma2mzALbLq8qz7Y/Fs5tn2qW54TFS8v1Kwecg59HTosPOMv13tm/Tor6vJp//japfjY6+b
Kld7Je3d+u4enKSnzHTwjMdwuP7t4b4LORxzkrcAbcNsfqVMf1zuds3Vp5ldNDSBCNbTFwI5Bw8U
AiF5ntzZAoWNNRYi8S6kRMC918UZuuX055CgfLs//7iLt5zwtbtsDpfzWRvWWxmsW4Alt3bGBFjC
aqDRwKoEIJp5v3HGvqsA/nr6t6P+XhXl6dLguljsfjBKtHG79o3g6TJZTHYpXH3ABE0XLAZwEB0y
OGwdRnzK6oF8CFNCtJR+fhNf2e8/m/+PN/G22LT75W6ajZNGdwwdG4Bl9Vbdf3R1WibYH3bK1jac
PeMzUDxcrh0FcjVcf6bO/q5yn8vDiCk+0WpCvXTY+j/fm/Lt0vzj3t6WZlaoryrb87YmWpTPvSzN
x5WkeUGPFE2Eqof3IEda9eerfpXt729EknssQ1WthmG8faNTTXve5xYbQgrzVw5NjgpOY4BJH6iU
AdpCH3pCS3qEEsmiiVI4aK1f9uSvt/D2UZqHplVuTW7h5ik4CryOzlkBEAHW9gBJOusb9Ol0CBku
mgIOmrLH8dH9+S18G2v/fAtv7758Vvus0LmFB+7ZjI3siUfj1jaXAMxJOOcJxcdvedG3z62qVByq
CdOv2Xi7qP7I1NO+2qvDrPBL5OD3AluDTfuC0Uy3vuwqVJpiV/q1FD8q1CXO4v/w0Cr5gFWX2p0N
8y0snM7XrXXfkZ7UfeTkfND7ithhaqujqYEwDACWWwpB2qQ/m7JDmoOfr298k24rKiMRVp6mG3RJ
/o7Fmlpt1VrzpdHdH43o7zMvB+FzCGcnL5lV0seFImzE/1n+JUwUJwl7alcamx4pJHsP0duRDMPO
klBj3Cvcso+BxhxKRgsZaSpGu48stfPzTX/XJPzrpt/Sq812V6uyc51TGZGt0cRKJ4DAafBMYuRq
whDMhsBwtWdFEe6CODqRdkl/tb6sYAOm+cuf7+ef+Zw8Pv98iW81S5XXbsftg9xLGsfdC2fy+mxI
+DfCtOR+OEErgxC0mNMDjR6JMY4sLwDvTIfzgJr1JT4C55cM9Nt0kHYX0YTPCmf47bvOrbvWbGZN
lXXVbpPszwbmzkk26WDV5KsxBgD3yluyeyD9t+6nj3sX8rCorNvZEauW2xBZ/nV/TzENKHiJe8Ev
C/+7Yl/24/7/Db59w2yvFw99b6hDJ44vyzOFZ9GZebmdfOkxJwv1YwBuUqxQ8xqjiOGC80XMgZu0
taF0c/KjOYrtLo6BfdQg+ajlL3f49Yreo7JeJx3SVNM0lPcuTu3e3NwOr4c6PDkTJ75E8ew18EDw
4RgZf1a4T9qteRuNJb8v8/mfl5Qq4+1PF387Ehrq7n7caFxcpWsWx17oFWfR6wFEjSJcmlwk4gMn
1X4JB/9MbuVK1lWFBpIim9z1t2WzKw/G/ZFV6vAu3WSk/wSeHenDaSAFLjvKob86a6K7i7oR+NH9
VRAex/gxs8vb6S9r+Cu5/ucd/HEzb0ukod6OjbpRqhyLugxEIuschZcMegB9kbuCGXVQ7JXW+UQV
azdwp+WgY/ex3b1K6YRm9dsRKZ/9n9vRiJNGnbGQab0l5TXl/pw/d3eVXY51h/AWug31Zcc2yuFt
Ffan7J+d+9qwT3P7l4rpa072z8UbdboijSbi0u/1e/5Qy9tuq6lyCnvtZYgnNLCkr2nuzUNrFauT
YV4FNzQB6wBKj6Om6tQSK34tX5BdsG+j18AUvr7WWzGyju0nrbSWAoDJdO7x1itKp4izeAPsfENS
ir7W6x5t7q3bE/SM9D8tnfzjboUqYkCmY5y9nIYblJ+rKzVSrs4ZiCsSFf0LCr0I8r5mF1D4iBcP
YdchEwIrbvJQhdFXwiuMVg4yLJWDnzfMV1/onxdE5aLRdG2Q7r+VlM3aPLvmTTbMxdP914SDvDHJ
NTEpP6ANRmavhgxxTqfZO0wPtGPGZ2ivM/DKqFD1wGDWPsDDVMf2ptu62PfFLbYs4G+H4W/9iG+z
HP2P+3w78G/ZSbO2TLiGUgkDUU2AU85tjCtXtAvnidG6hkw/twDJyuDxC1/++4j2x7Xfgsrx9NxV
1pNra8l9hGqrlF2cI0oGjNzH+rebRVdEjspIs/tVnBP7aZ6qUrR3hxXK8Zcv9m1FZKjgMOSOaqBs
8ZZ61I6X/H4viK+MAUopAOcZbvhqq7TZpvvO0VOPzrIR/bxOvtbB+zqh74kZAJNd2snvQaWeXXfG
LleHRwS3TBwAKuYuZ5v1YpQ42Z51v3gGBip4mWtodh1NlN7e9M9P/2T4ythSPHgceW4XyGhh3JMy
UVeTGwwrnHVQiTlEGk4xCzAGV7DUCLzqIdqRVe69Tm6Oscz4jm7J07ZZbIY/b4q6o0dMgDGjAz+B
vBKixtC0gKMuNROEoV0B1wWNbwc31Gq33hGn1jtKz87h6VdHLBsq1PiSNcpNuAS+pq/+zy9L+a57
phhGUzNNRTE07b1dtzWsk6ZpusI+qEN+u0GUTa7cO3BoAN7NIc5eN6D1KKM+woPqapb3KVXu+gri
FERtECpzZ+9Yo8OS5s2yrJI9qL2Qas6cnkC51OzmeAs4kJceZyePQY8GKtffDeGeHcOa5WWrRueg
4M4NqeiWNNBmgxi8Q6Rt5/Jj7dbJdPF6RKVhn1E0O0NKasZPJClwF9+4Fh6CuVuBQbkGNK/38MEO
TvGZv1IF3OfJueRIrLdeqkzrKWmshrczWxq6wZZXjq3evIMxT2O1RWpvqeA31dZf0YUOMNn41b6d
h+eNp6BpNgVkVmeE2QTO2J03bJjg26KXw8DCTLEGRwIWS/dx/yU7+SoM/lnHaJMACuMs0utvp5FS
asfs/Kz4MqqtJNVke2tdUPUHjUTpuLFfqKGDkX9BBJzy1SCRQzI/LB8DvhuY/CD/1FCbmsJARDy2
ttJmV+fZfU4P7ScA1QIaBIw3DWSPY2zDUnEM3/qs5THj3yeALs2hRXzpFVcHE/jOoQdoulWb8hbB
+WXJ5vaLr4Ii49L7s5qqoiqaqeta86se+KODk2+sZ1k3HsrwnkpaXgWnT3dgL2DS4SIO/fOi/4o7
b1dTqcE1kx+Bfbx3Um+P7XxemLkyNPpbuNKHaPexxUyn9nkfWetr5xEZEbR1upXolLd3retwS16N
oOJlrHYRKNgNd6vNEK7icrOSspRQPP0dlJAaFKuNv4n3C87XZg9Z+dZxoqSgow70XB/r+SeiYx/H
7usDOEsPO9bBqXePOAvSXR+59Fq3XJzHCHABMVychlL5C0mxF0Y27RcK/GFjAOzbOInr2Ohq4QE9
qp9fy3c9W5SHKJMVU8NI5T0D2T1O2vV0uChDENoTb7adJKf+NgnDFRyj8WWNaB1tGbyRpNpZ5jWR
m1I7yyB9tn9Jhb7LUdVGU+WIb6iydNb/Pjceh9N8b+1uChMiiQxh1dPWb0C58ULYOJzirasna3ff
RZgNao39gQn5CjNHtfdLhqp8N96m8NN0NIJMjFG+4ucfK/N4qZrZvuCl5GF8d+NGkACyZ+TbFPM1
GHDUpid4x83Ondkp/M/0wdq1gSAESqS3yOxz3VX9SVy3J3WXuGKD04BHx9FBUER9E9gYNDOoJfVa
T63JYjuL6/yuczoGA+jCwIxebZLQ2teIoYfKcZghPm+rLIWjs5JTKnXwOTZS6c6nT+Z776ODd1W/
1l23Wjaath0fcV0Mw5FJAeSc2+4QX6mPavRha+R9kHJhXAz70Mfx8TUXQWB0RxePKI1vByR3ZBnG
APP3yK7Zsh2HeAPz9TMyl1qAhea9XetCk0ibIcqCAxPICtp2qPWV43TkOGSER8GEGcJpGpziPp54
5M2131ZL47vhnmqpMkpSxJFtvGVcNe1o3Wq1Qq4XCGYQ5ryrHQ5e4xdQg0UTpRFccjftjWgA3cRZ
DQYvwhWILeAezscDZAWfEQ83DIrqijSaWC75lbazW5vDYLnHq6Nc7G0jbDhVzS+unXs6sqhWgOgK
uB/BKdlCk0cRBwcYyWTCZxTsgTSigFLgr82js76sDnHmoWSHFsCX0Yiw4phOzEcck2Vc7NHhE6EW
lE6cp30eeYuqD/wMjZwJTgRCPbrwHF4efyM+9AcPNAndB5CK8ywpU3L94Mxr3lE4TW4TeKoUk7gU
0OWKpefD8sLXwIxy6y/lVpJOzxN+Qu1/F9JD7eSAEb6iGslvoqvCBRFxaI0MxCux0r1VLoJ20pUK
VwcMxJTWFHiWYJCXOqM7TV38Qk5809ORA7Lf5C8h+VaychriFIEFaeLwKLRJ3H4k0mbuKGazqz1T
mJhvYDXHA1SCpFbDLSnx33Aun9l4J2JPi2azu+6XwnDak5eH6t+Ig4lFqbZgWO9wg1sfVmlqLFFk
CZr9sjW6b+32qx9gYCifi7tImznYEyABmGYK6JrQjRDj370gFvPer097Al1arpSYfx2P9RjVEX7+
n/dXME47EWqqrQ1rFCINrerrTiRzvxEttWm6tnBvvvIhC25nAlyFhmm7bZdwZYV8UY3pXVCVtUFC
HW27D1DBxQKFyGmvYfQLg75LrrIa2kuQF7UxJqGCZbCed/RMLJtyAaUbDxbrAXP3NH1003TnpaMd
orInkZaLfnCWEBi8OnzEdZd3bEuboXSTI2lhvaUj+UXS/hFHclNIIxrMRz13ekNos4OsH38XCZN5
B7vZNg4p15M9kkscXcR6K970ZgsUh5GjPQXGTQysoxciEF7vLPdw/ksUESsTbDnwFrxJlxxGqJLG
WFlePGkXOcGjI1RU51oPEJKhgrRfn3U0UGeYO9yFrvuIAm9pNO2blIzZSE3BZbPupKmGPsqnyQJ5
4+twHg7QOliVwyYs5VZ+s6npcpHgKEG6bA7bz9ZkBjkHwPaZfuCoHWDWuR/ufdYrLs5BajxaN3gN
bPMuSi6sZrkP2KqJ9hkDENu1PeJwi4Ep3m33mEsN6QWHOBnVCaaDBpxHeH6vMb9wZa6fY2PI72xW
SEK0/VvLn+amiMSqbLgPMZ9ii3WCNCjEZ2V33ZbquATtAlpuNTa3LiG6zAK9i+FBbQSKrnTGMCiI
NlE0fgGxm+4Ke1zQ3EAYBwqO60IH9cOau9Kh65J62919G9duvDueto9s7UexZRtiUulNGxfhjm+t
MYbT47EB0S4CQAUQdU6xCet7zisdrHo9GZUgI9Mf3Ba27L7xoMezGOy9ciekReOTszyWB7yS22MA
c/7KhCbq9OaNiLMHDOGFfeNTRr9Ej3dwHO5SDY6+tjiuNiJEi6ERhA+U4b/ONBQ54CUnL2Cb9At4
nXk/RGvf1AXA2SY+LbClMZmwpOVZg26PCJPkRKclWSRNRq8chTCnHRYUIHfWY8eZAMilY7hPQoAW
lYCovXEPErFBjZDmHrOtVYU1oUOTkwwX7OqohJQCdc+JpudJxLyvDDvR9Gbgq2aFNJQA6frqAEoC
jGo68JIQCz+W+WAfSnCMCwONb20x7w4U+lAsU8xXxIyeM9jKkzdjbjNDqDSBHmmTB9xUMTO5mecp
CnXXA78aJ4Nw7sjuOdjNlzcT4SlAuiDshfeh0j5SY6ounoELpmJ8BCNIPPn46ohnlE8/d8KDsyBk
PdN4koT8CkIcotsD0y5O/Xvc9GKPdoZq42iKAIoXL27LSz+pWSJpqGJx6yLTkvUmD6/duBGKXU6C
2QL88v6zMX4tGL+F8HPh1YlXQ4BeQa2N0TNZDfsX4VSqVAlmQytMJAVuFAs0hDCgfsZlbpvSic3y
ZzF69JIjMdCc2dNFPTpbEJXYbMpW/giRmkN4wuRRZkgNLo8mBaEzqSJ5kRTk6BEZX/RzDMh2h62L
EbBEDeKHi7Ib4iEI8izMh0juG6qbjSmcFwN5JOdIujLftLhfTRXJGdkfTSoRsL+2fEqjQzFuYIV9
c1aPI9iHzLR7GfRzuX30BBbN3XHHIty5AyOCrywx57v24tzRcadnR2TsuPBxkUI0VB513dHoQGpx
2RRj3pJx5RuTr1Xtmu3jrH51pk2/k7dPaBtvO35XQusewX/SirKnjnAdlBmGcWpRQTNhZWHfFihm
fD6T7h4Z3ddTjB+tR89fUUNI2Sj+7iPgNi6KzbfecteVrSvCRwYAJSH4yFG01b3a0BTIBfjTD4aV
rSLpo+Wh2P0jFs+0twpO7jq2ql1TTNGPifUAy/gW8Ak8pddYQVmgz73MwtS8NWX0FYzZG9Hndsy7
WvVevj+G01yJLg4A4zF0AnD3mwlm5NuOfnGmN/iA09KhEPz4sNp4DYn1c4zj8RO14MpvHTr8k5e5
UycLlJvcB/UvfCONoBhyCnhR9Il5YM2mlIcn3pGTCdhhRNnSAMGsOYtZ0ZtpdRSCvXq8YAPL/ylY
FGwwKee/eT3wn6DqEMrYeOFz69Arzz3GaNK+BtDj1oJFPpkoIWC3GqB5iv0G2Q2p7CgGDx2EHipU
Dh+GanjvEW709YwYiP2N2H6Wvhawa61u1mJvhkek9WHQuYQi8oBQrg99mjshUPD41ZcJStUNe3SE
KoIPeykccGQ6k/mQ4dQiHNSP6FDs+yFmgHu2HBjgJJkdBjMuFob3KYtFQGl0WTPhayFxOllMw2lV
G4HUeuWu9xgQXq6kHLnFo6O8NEOiSBbFiyedEP69IrfRGyaX60h+QslEHQaKhE9yXGF0kyE94RfD
GmINtH/TSzcZNG6Cwd4jWlxTYprc35Qm6FPcbWxE6/D8Z4V7jQfJzGD7F2I/mM3Cg8ffIn0+kljq
T7az3IUQqTY1VC80/hh6YoI7Lcni7hBfC/SwOSbFJammpT3KOhMGDN7I6JZj4LpkJO325Lme0JOT
mzkxAo/PK57DRdZsJ7P76CjmWXxBREERxxTe2zGVdkrP+OU8BgQpwkkyizftLwAjQmMI4iQ06S9X
FMvmaYFEMml3NLcVNGCGeiZSiwEHuFISGguOn7h1B0Z7A02dI0ZWX865EakPeqJY5tiNod7vsspq
mTxKNogwFHeKzE8ONlZpZg9MexbLVHz0xPDakAklkY0EAu+VSiwUuO/h18LXH35hM9JncLqz/X27
NlP2zn3i+12OTsJvN0xMQlhz0hSm2lIID1QQJ29xTHsFjhkrdXCsYfXBTqFfZc+DrpI27c9TYA6w
8hBxTSGlBmwMXnHr9cwQsBT6Dt16H9eNVysSHnLswhgPsv+3dlUOmRdJ9gPTYR6ccal2dLvMTgdf
fkhM4wiIuUPfUXyeP/07Df8JIlwIyXldFhrOjpyHISXqLi7o3oIyro0HCF9kUpVEFMPe5w17TpRT
CmlF0pzTM3U2d5fRwHBluON5EkXPxF9ZeNfPKXFrmBqsBsVMXR28Aa8IkRxxnRoxOxd1eD4x6Qm/
fiP1KhSvZsvTvaD3windDc9bN2TzbwLdRbMq9B+9DZr7Itq/7Olnr9bb+d1ulyAGiCrk3qnF6uR2
WoDkEKuy0d47vV7jYvcGu9ElXDycovf68rdBqwMPN6TxgmR2/piRu2SAUpDhXjB38o3ZGGqlvIia
A09Xl9RoLYtyWhVjHIDsW0N0rbA3GCw8Dw7Ns8Ujyl0RYr6Te/7O5pP65HeHj2kU9chfODD5EqQe
YXJZ7ohLR3sgXUx4aXdkwsQDlag9g6chB51nPYXnsZsfOGNACu4NilZP4GuQvOzNwB+vuERvYxOd
oX0+OVjwKynt4opUhmDBAUB64aLkKiALHGNxoPCVMes2h0fur04LVurKgPqDa2rXx5oarQdzgiFu
lbpu99Hr1afktWSGghTzo9lyoy7ZL4oMXV4x11Q/Nd8vM6c7ntIgFWrJH6Sx74xd+MfM4zvGQ2oP
oVnidaSTrVqKro6CT+9rIbAGL11ch9vqtGdGNHIQk3Kjixs9vU4euDfR0+rcLotTZyAbuWW067pc
uEe8FMiuPYJPzCS5YhNYwuHDBitIZbPrDwuno61rqdGai4/rxmmh7DC8xTsY3uhIcxAWHszlgIB2
8TMAv0nQag3zAGa2jb5sbQVdAlpzJd0nj+dpR2tFhQ4bW2t1lI+P6eGDT4mqHkykwj+tx09c1dA2
aaKpZgPzBbEu1rSX109xYgQPLB349PKIN8MFF0dZjD3h6hGYsQgbZnT0BVo9xUqychJSLBkXLwVC
S9T4+zFtnu0Cti//EDPpVukjroI3o9je7CtbeD7t1VyfvQ8w43T1orHuoCpidTe8pGi8/+B70Lrt
UZG0yP9SvS6uCb5N69J52Q1K4Htb30TNvQNiNWodnZY1VuKWqTpQLfYd/vKrNQXMfOjdcd+hCXwZ
VaEWFVhTetcPCuV5THYJYRa+CeMBJE/rbtLwBghayr1+ZqIxLs1I10SxbZscGFv0YVj1c4fgu3Xm
0/CCTpxEPxEqyMVW9LQymWX1KbNIZvzMcgfEglqPvU5BsuKkfXbH/hNNBWHArEFbuPQ+tau46d4B
QrTzCcz+ke4AEzF1wOMGJVYpVAWuwd6iDuaptLsx4HUwD0wBN03u3dfTeeVejtISeXz5nGxqgZJN
lV36n96a9WgN0D1a4LckcxrCHiHuEc0Hai08Hj7UertAG3JlHN1cj0ulb2YjHJMebr3qnx0o2UfI
wdhPFi4vs3LJhKrR07kXtlYPGahuISPvA3jyBRZxr84W+E+UDZrpo4ndkXrzr2irYMxkOnTtinr3
lsWHgz+G83+9BpfCqdZjYgAqWwjSZfJq+sW942pAJLhrNn3aV7i5OEYtuqOpgJQfTezToHyyDSuX
9O6ICI5Tf/Y/FNW/MnJBAXRjf9Dv7yofmN5+gG1HnoaFBSvsY3dKspsrBy7dMlQLKTf1WVMCpAbw
67kwjcYy+iou/AMHdKBQZIYmvWnhGzJTx0+6lOA6zhYaPaFs/xlSU+iAamoTT2Q5gNy6+YWW0g2w
5gYDGaj8Em8h89bGHZqdO6w7H2UtrrivF+tD0kJFWfdqStjEf6MU136ZDJlXNFdQnKACpVWJP3k7
3cC8PCD0cYn76yDdKfa8lz5W2xSikEYmyZiK7gktTTRH6LTPCxGoC3zu2SzqOEAXoai1b/dpTpZ0
1oOMedyD5ua5LgKAEBc/kL0Xyx3RmANMRZZr0w/ESGJ0Ddb5zq2FeDlI7xByZO5EjnpLPGG28if0
iNLW+t4O2BuYjLaRGSQfsdwyyDl4248qfB09klfVg8uEV7tl+LsaelABojcIxmWtkh6bSquVjguj
xiosha58mGZ6RaOSysoqxHLrGw6GwPATR8gl4viGYapFoYUzbe7sGojniPnq1eXtKS7DHAWr0ItD
AzBGMqA953vWhDZlSEaPii7eI0Lz9ePlTfDH/WLroC3M9aO7rSAw+FpeKSYV91WFNXx2rriu4VDS
n/c2TqBV7nKHbZjMz/Y0BBEvlKLPO3pmdKXtCki4uJydqhxIh1r5Eg/4j35kDbqQL692CdBCuGj8
MiXvExvbIoC01EDmpdN+YIpL/mhf108bZRUkXBG6MDzyI6QgngLVvtF+Ao2WljUhiS7Q3d5rNk9w
B/ByfQUNeanTRmQfWJGIc50u6pX2INX++UziaGBigqgGm09MPOpqdc1D49+hcsk5EI0guKQ6Ajo1
Z922bEgAsrt/JkpTydOdoqSl7x3cRbpLnot1So2c17jt5bHyLnpnG7/QJEJsdLE2EWXSPA31JNUN
ml1Ud/ZxCmmYhZhavX7/GQ4LL3fX5snFkgT2yipoOpR+2xVKF2j/jVtswX1L3k3fZkzcx/Jo3r7Y
eHi0WoghLy13vZV0j6COqxjDI+tC5Z32WVw0gYsNorarNckzRqjtuc1yIlGX4BfCGuqUgu1y0Bnf
ApXYqYyp11t/9+qdWYIvhHXR4pOpeL2j95aXz6s7lwKYxt4zbq2T4V7ojNKgxZWlpMkoG3/nvTOa
mC3GIf4IOxXaqJnHNk85MWinlq02pAGmC+TzebSsRZoIWAdNsEEj2gMTchUMcNzL0UMNCEAMjR9m
P8SH4hOXmREcxwuDBp2tPGx1LI7mUUn5fKF8tqmY+/3DcH2x4e9ODoLIrIAFnXSxeWvYNQbAXR6R
LtrYaH3UTAGAryCBYGs7sOc/rA3iwJOCjYzdMYo+e3/dZM/M7RFVTd6N2yMtXBrT0RLZNESN/BMw
Hdtq8MQUoI3B3j7fR1e0ksaEEGm4Ql94veMunO1wqSEzSbf6duSpcb4BHcx8t9mXrWhD7CdM2daI
ZNmd2wcCxGgqI2u4d22kdUn5gLgY+NDWEE9BDGEjOphLmeLDgB1NmJlhk0fzV4tv2GJ6jTqKS6LX
oDSXyQ41KDZVJx/y+e7kbHURcA3c2AT+YywW1jV6R3655SH3Q9Lhyk2tDBIp2nAMheyYyLfrUZFZ
0JLt9rpJB7zN5kv2W5GQzp/XE+9EycvA4jnUApY6Tcg77d676YxKmv/YR5v0z5MGVa8s7B/2fUhy
cxB0W75YoXTgqDXo8OTenp41QrDlpoWEo9YeyHZwgs1ft3LmM9pKFweWlaQYsyqI+mmdVxw0qmCN
aBPZv8MP6XGMF7j5dNLH0auIBayFOBctqRwHhHXTD5yjOzqvm4HTDvIZ+liynZWyYDoRhuuUeNJB
qsOBhW5gVwWcNjgqbrp+Mnl0d/2US9xFoC/6abOLjzaG1Q2h1Wjdivu41e+QwdKHr3sn0cLOg9U1
jSqM1kJMJQvWKHYn5GHkrFTBZKD5RwQXrgxbrfUhTrXukr62aPHVwd8CC5QgTuy6249uzg6bMRnl
IdOznXiTCbiWCYLe7N+riOmHjDKHF+TAiRrRLZczD8pYAAyjHLGKiIPHtB+Vq7JuOwwzshHhDhzk
aaBu+KNFJ66IxA0SEXJrwRS6YdgWWQxUaslllo283M8WbNfwCzGnODGa2JnHufrEvItXvM6c8tJf
Z7hwo/5Ie8hNm4PcL5qA1joEQfIz5ReYuf4NxP+vceAbCEq9HDZG/YDVwCjnPeyddqzRyCgCCslN
WvjPylXwpDJbKLxM/cqWu4akx8dG0P4Y9ueduVuO7b7KLiChwGbcGjT+h7EzW1oV26L0ExGBSOet
9K19e0PYo6igICJPXx95Vbkr4+yKyDgn8+9UWKw155ijwfL9L5Plv77LP/j4VapkSpXzLtfrtgMC
uvQA2Rh9T/NPh3rl1PhI9ac8swAJEGTfXqfDfwaqKXqdHN/Auo3ngrOAcZE+l/pe8P8xW/1/eRn/
upR/TOLvaj9PvznT7+sb271orRzYvrefKb4DHT0cVMwZH4rHcKVFRIVJNpVjd1zh53XuZsLBX2a9
6n8wNGHRoxxWe1q/D0/hD2YA1DY1+WI2gjnDWod/rZ6xCiskNMSWDapAwb6azzM312xSFkEH6SEe
wJGQeUk0ozfMPbJ9mBGswnZCgYux7Th+jZhnrnlmLjz8bLCzYsuEjSCwguEdPvbdyfW/qRb/5Vrw
r8/xx3XVbwM5KVU+R8Wzyb643bNXdvBUbnQ3Hbkkmw0HWmZ3QYMdhhv8je3xn5eyk6/rPUkc6IM/
KO0/7Z58L+9GXETLr8UwYw7E53TBJTazGu8EtjHUQ8bMJ3/FeIopxNvRVzfDzW0Y5DONc+kv16S7
d3+ycv7R0//zhojB+ve9vZctESEynjpBtK9H8876FoNOhxtn+LQEP2aNDDuXx//9ssp/vyxsF1kc
yDqMwX+/7LsWxEf17YmovBmdcytEkm6ipzn3agBx2nFWEH7TwxOFmrXqI0zUHKCcriNsh/Op5cCI
Of8CbDGgOZiX1VKOqWfyEmX6X1Z//z9YUpBiiCFT/8koEv9Y/VX2GMBs5ApxqwxsbUOtA0bLHW+5
xK0K23LuEqU9pn675IDgdiG5nd4NvxnVOv/v6yZ3S/T/uV3/15v5Ywm/9STN64b1Y6Lfh/nyakE2
gYRHwI8d5MbTOJ0ygcwMa2WtSjPs+xvkGewNmDjgLMwJkRJFVxiTyf9+Z/8l1pBYz/2BMuj1VN7i
v+9oKl7TohWS7o5SmAP6298Okm3AFQfGNMNKEzDS4fyC2k5haHTJmB4l6P4omK774nm/GX/TPv0X
pwlldh+WiiJLKHj/WN2CJr5KWWk7rcETlkUhkyAg+oO+IYluY+JYbgBCkmgcfWxVI3E722oGKvw4
BR5rQZ1cCQThit+VWZBW0v5FvPjXt/cHhebWXC/YJP2kxVo2iCrYNyPJJ28Li+gCqgwVhgrLkxlY
sToUNIrMqyPpUDFkcN6oCE0Rfr4+/GC+wXaVLq66XZj/+66q/3Gq/+sC/nFXf+9e/3v/cAHvTays
r2+jnWcW9ujGTR0mIV7HY0a1tbCDdYQFpvlYYEkd1gQQnIGdaBiAQ7CqacyvKWEr7jSzHIt7mWiQ
oXhk1/VxAAgqEpHInYzlMIe7xLNvFDGDyquZrQkBduqIrEGn3TyUYcF0c0Y3TH2Pu9i9Z//l0/7H
08WnxQUB4Rq6tX8Owv+LdnZ5NfI3ySsiUBa3cDAYXrQhKTrelfhmNBnqRDxH8hJAncmn/cVcBY65
dH64NlA+mCKjJCJMsL9vh+XVuUQ51vDfMYzmkkF+Y3z2UmeLicsj/jB5iRm/fAMi645DPFSJh1w8
0cmC5Jgr4WJ0nJXLuT0+xL+dgv+x9f7rQ/7B1ObRvfweXz4k19EczEQHaJWIjR6+ZlxeF1t3QFLo
WYBqa9E2djqpj8pf1pUi/5dzAl6G8E47caaMLubf+0Uvz5SnqOo94mYekbxRJzhPjwbT1qXVJzYo
iVRL8x6BNrsyL859rmwszC+xFJXBKyBG1Ol5Ob+JaAOyKIDhNp1Bx+pyqG7WYK7NsnOC6HOjjJvD
9Xxf486oESkzIFpAmqTsmefLrB1n+4Fd2Xe/k8fqE5mA3WVvVsKXcSSgM9l/hgNXpm+WJ9pIjaTJ
I8Zd29axU8DNd9ZFhnhXMthalJUp6TUCqXx9S3Tb2d3RtxKZPtroDYji0GCTxbkA3Vq/dk1I6Id9
gf2kWimJVJpXY/RX7uChMxrDNDhoAoLrvdRT5kIoOy98ifHlipNFM5YibdR3cbdmn4A+bD1d1eji
eLoAFcW+e18njzMipz5ngJSWeNZuQ3lMe2u+MP0uxcl9nsfSRFnzh330GxH2dEDe9E9PMid0fMXx
avUI7/EaQOfX9Dv5YHLeju4LNaiQmAiuQhSOhHyU13UE77USQly59MmAwYDXUMB5fUIK9JBohAV2
UKt2M5hXB9mvgwIFwn2VhJIvBHKU7QuYfLovEmXARhD1YtJGbH3R8xTijrgS1Uj1g8vTufKUkY33
CFQCjNCceArpjKB+0xrCZ64bEkFcz25QmfgvS3NJuvvZkPpwD8EjUzqr2EsSm3LU1m/GpvtkCmNy
objtvhs72rewGV8DrbRqehZpwiMvT0TgFPcWYlcffRfp+LETDiIkznWO07A4BquqazQNgDaMIGYY
LZMtJp/Vs9TZf5uC5ia48x5V4AbIDOmOLDLCgTTM8KGKpxDuiP7pwneFAy+pEg/W14mFdd5g/+w3
PzLWqk+nmqglKHwYpfLR+vA7ttfzYP6bvNflu/tofIOs1+uSdDA+VnkmZE3E0RWj9gO/wA6pvXGB
HX5lGzolANuWr8p4OZMHI9t8m7/m/ibVRpqq068rAGTdfSlQjJrob4jSc1K654gUV7+AflzC8Fjc
q0S9Dp8naP3y/jWjF5eml2VyHgTK+rccQH1NG0NcCce+nU1IJCThTQuV2aU1++Q/gWzeGB/Eqp9G
vY0eq/F9Inik986uS7yZATX1SI06hJP8huMnwkJt8okAeYVD6ykhlcRrUS6uEzK5xhr8uw4pFcYZ
ptHH56na9DYY1FYnneEVlc5W1IbNRqaTm71PJeOeBV5po96GVZHviF3TSJB97FViIerZbd4LM55d
fg9oCJ69HNZTZZfP+Nzq9LmQC0PfPhePEWOr+1r5DL+AXgQ3ldvcf/m3cWsK0x7cHhvYASE7b+Mx
ek4TmMnyBNS05xUedYQIZYe3fRX3leBqs3xJBprF9wi8Tw7ZUQcFLH+UlMJaZvaa+cIonYEyJe6A
BEpDWfHBZfPL+n9Ni5n4gGDA6i1PLU8Tco9mxXD7KOPz+JroS8AclWmmCZyTcISwI1KAtUNh+SX7
+gifvjfvr0oSDUxxRTiXxXHW8gI159ekv7/Ny6Wwyk4v0rF83o6n+S9bDzCext/lsSWVDA4I3juJ
wfz0s3htu1U+e60qgO3HXtlAARHmN2+wqgNlOoib1X1G4sTiNrsu3iMISqgffxSFmyuTsVUz4k71
xsJc3v6Wv0XZDNl6pu3uty+tl/86JwAwuo+xgg9hlU/8XXyc64nLXc3bQ25hm8/X9oMC+Jy7fWU0
bPfGjIVW99MtEmPS2nE27g852yAWvLq05Cr+sET1JvxN+JpSuznkBYiz9HpEzUdJUC1VV0UYQ1rP
8QNuBqUWbHv6WmYrDg3+SQgByO3B/L1+kCqS7/RzF5x0m+iuRmZwWO40nvOTGj1GzemJ2EpkPYmF
KWFb6eY7MoYOg8Z582Zg3o0w4sbunXFDfo+SXc36OZKp7hNCrllkm8mRcsBv9WOVsHyIj/+MytXg
CNGV9I40hDU9GFF31bZ2ZE4xukAECUiu3gvs3/eoHXGWhfUqJz5FdC70lZM+cVwLkNr+PDnlsI/Z
NM7a3UB4NFhX4fdj3+aPqeJWYXFA1BjfJmhyYI5BnW2/Q5iwb4q8ZU3s4Wf5HA8I1Dy+j6CCd6T1
W+nYeg28qsQYuNXhs4PEACXTbcLBAZLGgwHmjw2Nve9zvoVJ/ORwz3bq5BZVMSFqY23GvcKntwXD
2rcn5Yvo574GYqDD40ow3m01q2LYeKhGOTjNHkiaRxQ8GELwtI8DXOkU85fbO1xcPRrMUgdlF/dK
jWU2ZeYHk3TTDx6+cixLQwhF57WUpgTwoojqqjAUBhQAMdUQcDAsTVJpYE0MWobOznvW279X91Eb
3saELbT7/qoa9aDVoHiE48ZIA7L7uu2b9+MzLCQD3LQTAAnxzRRskZioZkZOoP+eI/HyCTFYQENG
M/n8B3CFiO0+x1Vn4ahh3HcLmDoJisGaZhTGaEqKXtPeqpi9YTz3ZmTegcfayaKMeysShbg9ZFmY
GYkevrJvE5O3TbxjlIDzPkMYpf6TjMHLolmxFVw5WMOW8ISg3tf1uaHsXD32/G7f6+2L0qhzjL+H
bxzfWPT4cj3M21SJ2R60fRtSycwhwnCkZtMby4AjDbvY8IG3ySSJyHo/DebZmbvNHUvMVmHORMSe
ABWYBh4F1+gVA3Hex72DPqVmwoLfuE5ExjELFcbSwHxSURczmAqJIcOeRvkDDwXG2c8holkcamG2
v5JS0mZzEfnE5t0RWOOCvK+r+zmzdz3H5Y5SmX+TYnUCKy4liiASb4a8kLdQnpfitL95h9mymGMo
XTDaU2hY9Hmz//bg1/RWOEN84v6K3U2CLYJx2Okuu7rgZqRPTb94BD09/rV8LaAWM0BHsChurmEy
rlpSfHivz0Dw9YDkjUiMLnQqFkbuY2QKvLUNs3UIzS/Koekbt3lWKHyXnnGZVmsu4ikN+27OavWb
lYrhUsjH/tZewQyRjYgjDdxe6wh23QP+NsDmL/Vo0Cw1qNhkKFR+Q/YJneAOYLfHmJS6BE7pLG+G
H+xzKdOYKG3fssHgjokqozl5y0YgxW8mNyuyjkNZNL4AKyNyolT6rhNp65mpfjBSYK824BGx4/b1
f8oOKC/bzyrdFFDSBaPpuygIWXPMnEBeYHCgar8PU7gAbLVPj45NmsCn7sa5dytbfE/ZpMt6UuD6
ldYdT77k+F4p7nWBRDA3nqjhOBjjh9N3uB7VvnXSaePr4Xd9gRL5JT3Gf/DMI75pSPXk6jysGsQM
t2xpfd2iynMLSyPbw6pGKSILhjEEyHxMEQskhhqKk9s9Z7CAENGVXgDpYCEIdsso5aFlL7Qar4bu
jyZbH+G1fZfhLDdEhDLHXORO1n2zI1MdFIJZrqFw818cRzXG+Ta9kkJRlS36VfgsQ63zQFLLUd5V
ivf15evqjV/rk2cVaL+wp/lyM+k3HINaJP02hJOoPwq9y7JGFMKp9zoVlct1vLcC+w+fgl3ns1Th
J1R9rP5FN/lCkO/mUASlwF/K6MXFJ0qERjarrCQc9Pjj4egbl4eJHubGhJd5zs35spUnrvwzcTzP
2ggNwu9n8nCy59WHDHs6u23smzB8CsOa/adnIfC47FtSkuCb14G+6M+ZCHMeUgY9lvw/oniOTTQK
7Npf0XxhEwmLa88q680od5TjpMTlogDZeDoqYR8f2Bc2GIwkOsxqICNXldmgBxk/Akq9R2e8nzGR
OqeL317OzXftvm9WDrRGLfj2+Iukg3qM3mGofIwkuk9eFf15YXMuKdSmoRC+PUhkMiWT/fbECbX/
cyxpxrtnl4AKLJ0JDIvJr5u4Wq/c1BdVl1pgtDPtqG/pEOkkFOONyFiBUuFel++5NGGklC3JCR50
Ux59pU9a7zX9+SmUjDkiyb4KFGKQ6sDpncSDI0MPoIP5I879/sXqYZC6zuI2uG4/hUVOX2k0hdW3
ezOmYTyK2ao/GowILiZCtllTiXT6wz1TZ+aW8uq9y+aFX5y+K47v5sAZcEqYUkJG1e3Xy6HWesOm
F02Jj7BriKSxkRtobLVIlSLKWTgRVDm3sKYC/zCsHH5pBchIwmx4ST5DOaLw394gdgx7u8LPZvK+
hP49Syf5Xop7AM5nUshfZp8VbOY7BforN+sAB+Cy1+AsbG7b2xS+rDhrzllqqqPLmGlosVTXFcuZ
PXCnr/vvoTS7rW7nD1hDlEKdPBtPTv+anDLBl4M87MUdz2/0XKY7Mfxlxr3j0RiqrWGH/AMKDp9T
KB2AXE8IvqfL4RMk5MLFoClxtuyPCB/egxOAHa6yUbuB9qUTH+cjFrSo6uBWmMVeHG8/PzM5DSj7
bt6dwhpeffRa3Ob9cc7AHGlGzhY0CKmN1C10wvgCjT+dq9j4XThQCUXDNT1kRy3xu7959aZyxOCF
rm3zxCWHjZuL4Eh0UrkNxyX6h/fCEf620/GHkTvs1fHDHiwlNg7rsWmWL/vmqHbhqKvBvF28guag
XEwcKKak0fnFqCY+mWYlIUgThTWMfZMDJkk5znsuW46fsHbsxiuIrYPXfXruq0AICmgqx3tIGDZu
RxV9P/O+oLKF8LHLz5RX5fAHFcQpQmEtgmv0aN1vp1dA/LWEqO7jPE484tErJmZ21gsGU3mcRYKh
Ea9MVjyx9B8/2/fGaYjLQ0xK8DnFueoZggHY+AxogyG52biNcRkI8exylZv5c4OJN0GRtchMk8zL
iLyi+5ixd1ei9cNXxDB09ouzuDBL/xUUITgOS9HMFoMY2sm047AEtScuHkGHYnB2wMqbv6nxuyDc
wRAWlf+2c4gTTQD8Q94nMeK0Z7Omq5M95WrKfjrmdqsW2zLuZgdGsOjXaFEgY+0b6q0x7dgxPYkv
R6ztWiK/xP6uyhURXSd8AHpfq14oY9oui6ermCC6ZNH/k1Qi2U8fZTofHgy7lYdgIHmQkuUth30r
vRj8FLNXOaJGTaZkPDkal0Zl6MW5EhUTnVyjnBwnGSwHYRjJn6QZ9zeqBt8NVsaNrGJUepN6znlH
Bis42H3Bn3z//Gttl1ZK2gNMI/bu52GAh9jTGnh9kLzUazZkbE0epOIEIF83EyyLHZZtnSRj1j5/
nZm5ECqjFgHMrkAUBWf46vUm+I40LvrZVT75Wt29TkNWxXtIulQnFFHmstM31U3jaoDk+YIosSvW
JsmcaMrNY0V/8CB4epI6ecATZqPnImOAbgmdH3uOU82blWB1SFgPYRsMcn4GoRfH+JiZDV81m84R
D+iFIO9YOtNV8vD1gmtQh58IHw9iarGWIA/wFXEyKpIJUPByr9hAEIidMoPB2k7ggdzrLLrUEToe
ywgO6emyvU4o2Peahv81hf5znviwtvzBnJ8BDuTUH8k+53qPa/kgWOsJNCaMeTjCp30fUTmP1Y02
hbBMFKFupEeyvcfJmcv3oFH6OY8VzivU6UCEHUDVs3lqkWnk/9TfV5+ADph7PGXIX0jM+Do/GKek
wzO4z2K2RLfv3UiXzok4/TgacZvP4wVHlZx2RJrS0SomniUUHZEQf6OeK8aNXQXF/DoZBPm0wCn/
RolNZG22R0eVdllObhsiGnDkOJlydPVGry1aVTiwE4EcoPFnep+BFsYKaTeZ20VZpxHhQKynbwB+
Z6vZUN4CJTXIzP1X/KDvBdbA6ob9g/NP9NVtf6bH/Ovna341s28Tb18Pb3NxcllJZ/rkuJkpM5gn
mVUA9WVAGCTPI7d4mgn750R1iCaDhX2h0fI+ZBiyuFflgkTwD4wmPird2+ERl/51RWrQey3H1/gd
0qJel1IMd+ndTfwU6HdS9LBv7i2QgmykbTjDPq7goubs6H357helJnGly5+FLGhFHu2eRoGnjEem
N4bkkxrvOe0DYOOHEkWGugUWQsQ3Vnwr1MzLt8nDSmMvTbtCxmPD0Oa0DLLRX3/wj6awsoV5YZLi
69z92hFXKLHkSCb9V3ClZbeFo4AccSsP+D5bYH8N+dXIIl3QZqMj2r12nzP3n7+70YmqwjxCH5dO
NskW18VHYi7dtfWmMBewrkTgCW97EGBcyD15+U1wXTzp2xBz3KFYjuVN6xDydkq8ZHw3VWw4B7yg
W5LG2gQFc0nRZis1+3HmDfyUafxt+o41XzMA3klwa0nzgg3KXt1DP08qonVrzX2XSa9asMmj0q6R
W/ccvDSJiNQgvxdopfVRbb1XwvQVPdznbIAcdy/yE0si2AsjOejH+75wE5voQW505fZjak3khERB
8lX8RGLdS0KV6i1bFHN4MzxthQlmQLqrblBFaS5oMsz9dFbNLhOaLhqIyq+opKA1Jzm/Jo8Vkkdv
dEjOh4jtPqmvZCCSgnS3WqvnU4scUtrwwhXx4qApaZ1dOSq6gq8Ti9DSNeGb0fI3VLh67wCcDO2x
NCdJkEOfJnB7WSjQzbyPg2PANGWDMr+b1v8ilZrkHgZvbEhkn8fatLQb9+F3l18lOf6CGwUFK8Vo
alcuiZKkSCpEXGfhwGr9nAKbKHDaNnBgopl4I1XQBndqgzCfIKEbTLm7+8viS7aaVYJ8kp2lWqUr
TViQWKpq1RCuyiNihMDBa2U+MqwMOJB3HN8x0VR9zU1HFTx09oPuLXFKYIWkTLMQR43Tl+7SyKxk
03PTE9BOb/NaQdbUnZ4rf4fcQsHiDt/tzBFBZTeZz17+DnVfg3XE6IE/Wq2ybTLGiAXoxGKHV6b9
Kbv94m2x+dr69uv3TXKRadsFbfjdpSN1TA4sXVegjmuXWZnO++K7zEvo6EqTbdnBLIXID050PlgV
9KZoaUN9PLCIBY9ptJH2Piz+mv411E0evaxbRD6o+V4VK7pgKASiw+Po4QqC5IEgIjsZZ4t8UQeN
qXlSnEcajMaNhgRgACzsF6SB8uHmVLvLxiyNF2GEuQuzEv5KNslPYHPgt5JDUWL2zdKR+KoWJPh+
dXCiiRJTWNUmvEEgLuzKfsShCYGqcE2uLEOOpPPlnLu1cyXRFSnI/kv4LcMJvA6g4bq3Ga+SDbl8
mFTkq2vc0uOBP7u/5X385hbV2kTSLMx3Lt41sxr/7QuTq5dNrgs9fLunByHBWfhY92LWMRPt6Teq
91zPejaIESKrbKu/qTqRLS435QfrN1twX0tD9Psjba5GTA4urhK31jfIPAkJo/uL+jSB+2KG6Br5
wG3FNGlNHPT0lpuZr2+qkbxIfKrnkCDuSPKZhm30OWuBRr9Xs0xkZkDA66cHon0QVqY+ozKWdoyw
uwWnTPMFr+ddpw+Uuz1LC+QpAN5lSjrvDMsigA3e7ovZG2gEKHY5pZ9LtrzTUQ9AqAVnBaGQkb2H
6kY9Xk5ldDv2Ga4xGulOFZJ9CpToeCs0o/6mGBPovAKb++W2bCd2s+9x+GOAVFvJUWDAUJA4n8zv
R56VWOtmihamBVGOgMHR4m7S1pupjkZwKFNHIdT51OhAeM0cCnE3tyLgfPEEEwFzls0sEC3tOAD0
bmG0Lz5W5RHA7kmcnym0aYsxIdfoMbx8jepnoqvpdLCn507G9ENAm9NBdieuZEmnttecS4jRDfza
r3W5GSma0OuQXzRB11goPFcLmuTaa8YfWmbK6hsCvJkUlyKATkqkHic1o5dRg5TybV6WmvekJn3E
X59wUBuNhJ+M3/v7qL9KPHpfponzm2xylAb0URjWT9q3wwCBnbj13iEjjiiBvS4YvWL45SwvZmRK
cdAxiGwqzLRkwqCXN68cspd3DwaIeQc243QL5OKr44aYWra2FWm35jtIz0kPyAnAr7W005M6Kn1Z
LIjkqGyFrYZsY/FesnqjlvEnabTo5qj0hhJl5FIf93yVtuay5VlegWpRyVEVCk83Z0sItSySmMGj
86tNegsPirniceBaqfezHoEwUjwEmDKZv/AwAUd1/6cbpQp3vA24N6TnEuvXTlAyo82Vzeti//IB
rm613Y/fZ/mgPCyUz0GLOVFNaK/z3mcTMFhKJgiEQQ1HQPJL6jdwOAStWL6H4OqXq/FRwXcZ9xds
/KCAPOKtMYh7ML6KI7EEzovTqeeIUcKwNY/7YXqqQsaVv6W8LOOswDeQh5bDXKNaehIanIXy+MK4
1GvPCTnBJYm7OAg0kyvd0EaaAIQIFhus6kDGLwOcby3BJofi7TUoUD9GHn8tQnxZ/vgbGe+APyuQ
sNVjPX8Xd6S2HRXuR/owPiRF575RB+0knZZmgwBQB8AHLpknrj77sB1yH/PT29VH/UlGU6xT8nW9
Bs/2BgFg+Jn0XTrKsA8y4xbLEiKNX6Zm/jGz6dPWn0a5yJjWpmj7QMDvNlodlt3PasOB/ft2SV/S
uPaT5WeSB7U9WNMLX2nDQRGd9Pik3nzsXnG+1TcKTnrjG1YlYKWVz8HN0iWHtAEQum9uzLFl6xnU
vmy2TuKmy0uYjPoRn7xfEjQOVs565pTMQtX9YpJPe2sPbAgf8XeXMVhAHM3F+nEEkrPGznPFGRL6
L44WsL8AsUym9S7Z1bBIdWS0QR6RHu4LVp+SE3E37brVom6vh/IYntHkZkMdMJ42zhhedwzzNf/D
xL97Tj42yOfqGjy67dhTmGhwSoDrXbdUV1zUabV6ulokbBUKjkfIQxQhFiZw5mN/TY1GO6WAWhSr
zCHiMOpN9bE8lkxa3ahyL550UEccJYHiXCYDTmzaL9nU/D7cBKj4LjVPn9/Rpki5gOVv8dOVzeeK
wpKtseCFu1O4cFtMoNjDFuKmFxcr3YOn5L5XbLSX11ADBd+ne/F4P5d4qSLXfziyx+kwkw7ptHLw
cqP4U+JB/AxSeBKY2szuuwtH2m0/iBrn9TZ/owsUhOqA3QmrbIDlW3BNre/hdxzwku/9h7haj9lm
LBA131G5c7NnlQcBqxllVV44aLRp5sFXoVId9qY8ypQmGJ7zY84jgoIUpSio/0l2JVUuIiSW0/H+
6eTGFQI4ZrixDu/6YWXH6mpofuMX1JSV8QqlWfMeqihr9T7mexaBjCoy4u3nYt1Ii4NTR5c9LRtb
/1jEzIsvdzyoTRVQtm9qi/rnfZBYsLtcvfsA3yJDpDZUQmpKjt+cnQs9o8dpnnDBrl6XgO4JEW7x
/gcpIs9eGed85xJS7oOSd9Xh08wXVZBQTOZmUfjay7krzunX+OD3hVVTI244Q1VAKAKBB/YH6j9A
FMOY2k4aFpZVYdR3vAlmy2q/GGpjJEC1bOLz2/gxYU7HFkrZSFXg6ccvDvGcpT0mR50HHrvMw66P
QjyILosKhaGhr1/He/xG/NqEF/fDvEUg+wtPG8qxTT9+hHIBPO7wuKJCviA4YkvENo8BFnaqRJs5
BVYCHfhhvtlBwz7QPsTg6B1I89sZkIEGIv/ybYryAlsbhg4EjJHZV3TKRo7isvEBhz6NweE1uGP+
ZpMBYLU8NmKgzvtRw262BrfXD9+LBdYvrW9Pq/m5A8kblNx3Z6AiUFv93i629AOI50ExMNTUeh3f
uqk9zG8/vKqHX+nJqMuC6iTghb1+jDWkKdW6fqOiYVy56+lgm5ILy0R2mN0NKlM4f2cXoIMBMh1l
jplkgo6kMZ4cLW9DHXhXfG1s+eLcMK7GLBNJ4lTGvC7tOa+ffafuz2y9DpgnlB1pjE+RfDyR4c2R
954zJNe84hm8embB9GFe6xDnfh+CrIcqRDrZYNd9zUWCAABVUGV/TeVcPmyyT6+S1Qc5RqbDwCa1
Pwgbck5E+9Vp4F2F9G0PJD8tjEfiZN/vUGi3Fa19akl24/yK4fOcaI6GBQuCpBh+/K01PpxATMCQ
9W/bpVijWxrWTjdnSq13FaaZrwAEngeClZFzzmjCqDNLywMd5AcWYQAAk02UyZ0txE+boRSmDrh1
WC7lKUqomq0IQO3Id/Ie2c9GtdWeVr7mUGkiCC24ajkKj0LUp1KumX4tmEFIBIkcBdUC81L32K51
5ODG+HkvGYtRW3yb3yYgpFnqLxOGiWMZ9/8UOwRcSxCzpMrQ0C4GroBF6ydg+n5vWcTSoYduaUHE
MrJST1zf/EcwmBOerCwyApp75wcUP9kSFj3wL4bOIRIjIXwCEJARTN+InCXFghCt8z2NaJSNLEyf
1qV0U6ic7x/XlS0v/RIkrbMnkcSZRo/+koAC/uyaidx3XezeRfy1k9R87tqeQzh0Itifgzh7rdmf
RDLYxvAutlUVZqV3yRY/CJZ36/L269Md8IYSBAJGJ2CTBCNd6CtlmRBifx2+Bo528wrJr9Tgpzua
EiSZLVNdgzrPqXI/hws39NdpZgaL++q5fxFuyHO857G8r9JV5r08FRNimJsTGnz351YRP+HgCTqR
TPzqtoUvIWknttYD5vHrTTKto+u62SngfA8znyeHNKa5ttE8Lxun3hXLlpfbcSg53bBAHQ2c+/IH
AiZO0vB2kvfVohy1vGB/UobXY3JQ+LXbVp6+9hWHiXoA5kDPyozE/UnDXbus4jqqdtUkI1xyd3Pr
BRgIFClwUN25ItCkJ7iGKqzOaeKpYw6Td+ci0SwFPzt+PXGfLsCQr7vL7rpUjq898r4bs1DhWADB
Ag4JBtsAndr5t1bnbVzBAovLGencASL0CIFaN8MuDo/zhVENPAr+R5xUbP3I5Zg/UMATeQ/zcvSi
HrWKtQ6J6wAbrcPEoIMUvN638IXi471yr/91eQpkej5MNi5GCYkUus9eg1cyz9hqN9BomzMr5tIz
S0wT7wb7WrOsTvn+w7Bds+pNewRK6/hX5RmerlN/gcR7NOQ8AxqTo2GuD/uZNpQYnH+9ByiS6nxw
T7wYXxqQ7vFl8Bfcfl4h+jpW1U87+/Ck26/akIRRXrkZW8eRdap8dxd5+Sg2fczDxUird8lrchX8
pGd+seG7sIkvVdVlB9Omxf6+BFbk5JGcfml/mGbBlMtW99LuaWzCxpW71YPLdGcJz7Ut4+EdisGf
7r10rwWN/FlN5v8E+/7DJoL1+cWwkYTExr40wVOaa9ksrRd3KHnp9M2UJDUGu3dq17KDVW7ydT4b
VOvCwOpvXxBwvvgNDGnPAKVg9z6DAZPDEYogBYKWEvy+TKDnAp3bXQm+YsChnXu/8DV6fkwEWx/R
UBn2kA2sG5+foYuWQEzy0/sV1l2Of9qE6R/oH40buedJxVydOSpbzw/sASIoLjSAgCmOcJgnIwNC
HnxdVX0w6rtmlU2Y75MdqdSYIW2UOd3ZdXXB42VK+wdonPfdwYCeuN0zo2LP47592cgm7U4OGfp5
5R41WN9oEGVTMs16B2UmRcUaZYMnTbrHSwsrLjQkM4v/xrXhfFm2h3eYjt/wDdcvXomQeYjzdnvv
gt0GjS0+LFk3GPKq5w9bCkQ7EPJ8KczyM3gyXTbvEZRJocDYMHj5x7ay3JcrFcluoBx5yRHMxspm
zhB30uHKhDnIoBb+TixtB7POHfZ2qEflrsCH/c7z0z6M+0Y5gDn72hoi5vaxu4dMOWxxRCOQih1K
U81E9ub9b/GZFJv3WD0/62HvwJuHCwm+ilC5Z6rAs91H0rfZWQiyr/l4wNN4AqsHt0M5/SETGCkF
tppWzT+jYqywPI+ALtuSeOXk/5D2JkuOYlGX9bvUuGSG6ASDmtAjCaG+m8jUuCPUgFADgqevdeP/
zb4ITzf3QWWapWVmhIcQXG5zzt5rO+YOheLyrFv1J5KoWxEhzATtT7H96KCwarX7x2nzCBJ4fhxp
JFs5bExbEXEgTiEH95avVf77FWqKk3OKoxd/3d07bqF0rMOZFlaJu7ticiGByWoyvlUF340bXN1e
flaf2A4ObrVvIBcl7MS4Rpd6elxjGr7RxYG1Qm8o7d5PeC6zKm5x4/RbcKPYRaxy4+vP8CSHmWSr
V+99XeSX/vkZ1Eem9dbgrYxKaQ05wcSN3Yqfl25yH7FSnc6B3vK0q980QWXG7fMky4cV4tAsNoy4
Tdvl2ks461FQr0ZUo85MXS/vkgUZxQ8nwQWOCG333HGk4QxGM7yk+l+sr4F6dmS2BGrIJpXmQbmg
TNPKXWARJjVP9gWc7lAl3Vx22I1kH3f5EoCyEiX9egkt68q2gp0TwD9IR8vLAhJwsOk3Y3mCAP/W
4b6hzeWknPWU8eMEtMLcKmt+SSWPsHKSIUYPGbPCp9y/Ddrzx/AVbpYXFjE0FrlYZtia2Nlb7CB4
N5l7K/65xqHMBJVv2Czb+dGRFFJHbANtMO0KFl7UMttWE7KOlfPCCFTu3vi1LOmMi32AQfn/6rAx
eMVPv4ql/m3LD7Ftq/tVfOkWk1ZuvyYYoTXVQh4mLbKRyWw/frv8NsWVe/eoRLFIaj0rWs1ggw2+
sQrqqRkOC3ZjzqbFdsfUqXhb59VmCfaw5euxFmVHGu7s3Y/ua9ls2Ca7bKRaI2G2yKevPiccifcE
bLwh/oXVM2PLkXtHwGbIGt0TfeSQVQbZydOwWTqftWtM9Mlrz75lcrs6Mvu7jbXZv1tuhz0p0CIk
V+NsTAiWATezjKq+WErAkJztO4o6KE0TdaGJE6St8cLCbBm/C3RwVt7Xl0lpd2CLDdm3sVFITZ99
KE/tBMzs8zxUoSBR6SvtJrp339t2Yz8HgAhZWrLKOVWO8QTJmFGToOg+52eKo1NyhcvWmrLFNFnV
/RyM98V5fhZgxdwOwwRWgWEjAEpWzfY27vAOc5x/eGd6rJXDgnXfuHJnS8FeTR3z7SYv2HVuU7Pz
zS+w1t2TFKpFxPtx/2RPp+4p9BvCtXMCRmtY90hA+6Ly5HZWZ9rNN3iV3qv0WDZED/rsEBCmKaP3
ZVGbfv7qbmTxQIuh9onA1KTwBRjGYNfuXu5z1kUZ7bomOgGXzM049x94YmpvM9bbNvRkSg0jZask
UEvEbXpXwaUK2ONeRrfx++OONVy2X2dbmxdT1Ds508vZMc/OBgwWTnU8eIfr9D43ghcH/TKiwCnj
O6I8mu3fq9PHU3MShKFmoJk2XJBrn63ICy2VZmXgVYfP8ZEZf8Zlv9F0DNj1n6cchL1sq/fusxsF
FFZxmi6rE/2z14LJ7Gc7j/aNc0/ptEmAItgDg8nXhLr8nmHoKbGkFS7zDm3jl31m/2asLz57n6Pf
plP5QBvxRk14W5Ze/lmwI0CP61I8pghLM4Eabz2UUR4hk2mJ7YR5F4Z+1K7jvJ8jtacPnAMiQjAg
b8CiPD829BYChbHMhmxw+PkbycIQ9sX+R+Imycf8DUS988U0k5e366NIFWlmclx6LlqDYga5xKGh
+bDCtAw5FkP633h6r6A2lQQNtePc08JfLuMbF+s/lyF+fb8dp1ny+D//q/2/T7fi+iLQRZqxe7Qo
nOxIbLUf3TfUYyq2NviSB+aKJgsSXO6Vr+qhr7h1D0Wo6HhqJKD8mv/x7bP+6858cTVlyrEszRuX
9PTiOiEEMGscGSbXpmezvX4qv7DzlW9vAXk+qklcsaxJX4xx72OS3h8PWSJU+e28fKoPMJPaVjHO
wJqS58JRIWgtitkb1hbmx4ICVApveS5BniDAoM3BhMpY7z17GhjjPVmeQQQoFvWm1/klmuM7pxUZ
m1yjasqMG+PLpZ7uyfMs342GCFPNioDSxvEruo6wbY/H1t53k+HNKsJB92nDY9DHkHx+Hi7KN7Y6
VSUFzSAq3pC1P77sv4dLltdlS383s+U6zu1dzB4bEkzH2vFfb2s/pAaJpxCWnL+gXgU/kyzxJGZr
GpIh+8u1iDfkyxv097X8uVl/XUvnXD5PmlI3M9xVE6n79kyrwDf7RolshHQ2/b0JNVhzKZ+5ewSp
cG1tMkgsVIGGC57dAvZsouVHfWb9cmnfDOF/Lu2LG7TIS6m+nppmNiclmncZKs4Ool7uW7RD/YXl
wrCALMZO3u420OMr6xers/rNoP7nCr6MlGs7MVu5ys1pT9ox3iivE2MxBnw43qvWZW5Gaqxa+70w
aAtIJtpi9xoc7RDcJhjAAWqhSGDLSkq7R2tC3ahfkOv4y1X+cRL/9Ai/GLKNzr39KEyGk8Phwdo9
wBufkN2wsFu+gDpjVICVjhIjTBBb/PyQvmMI/HOLxFj/a/wcr08tyVJu0RwIG649sHCpEN30UAWB
OvbdLjC8s3f378iNKS/wtw7Bp+X84rf+9i5o/KVoisQa1/5CErhezVzP3lo963limDDrCGJ0YIKt
7aMLBhMCdwj9IKCkX27Bd+P0r0/+aqp+acb//8l3VNxOtMu8Nh0QkIq+vyL74IUc7XN0+O1jVTGD
f33sZEG0tTauUaz4Xxad5Pp4qidDreFASb7GwDTBi9CbaS8Q52KgxNQ3hcya2CLiNLc/IC3ayAo+
2mN/2Kf09Ia9e2OMIni2pNS7xnf/ti792WcF44Bz12/RWW3ju3nv7yv+siZt8iavyrtSz479PyWf
YmsiPOrQDHpT/tbpydJd6iY6pkO00aiuTDPm9Agt7HkPb9qYDiwpW/y71CUPCG1S9aktnzCH3JzO
OZVTJ6PveArrLj/tF64WO0pMsgqFRujt+02EElro/BinF6+kbk7EqFuGZXyKL4Bp0yCLOeGv6JPY
fxSU8QP9hXkF94m6HIWAZ6Cj0nqsbfrq+kHLTg9Pop52XFD4PaMDjx4OG376+rg+1i9Rjr2hFO6b
oxJs+u0cPrePUNpYbWpPft1X2Acv02EylePF+5NTkXK0lS4PxL35lJvzw5sKnhpcRu2IHfqCvk9A
0yh4AIJY1jS8pEknMkcqJ+uxUthyige38F5xM3tN0GO97auX6H4KLR+dgM9epIDbhHEfdB6NeUum
sri923deRfgyv7wTnW82ZqpGhBwojXbHMNpfNmbJM9f1upbqGXL18k2LxbqB1UNRPjFmOaVA0miw
6OrBFdk+T5heJwzB9dPD8R/l6C2rEcrzDmYMAjEcRCdQqDgeda8+Xj7RrHlaHJiN1WmSI47FWk7v
EM4RzciuHLfWavzyNkEzSG3qlxszgilL/bHeKyM4qvfPZ00ly83mZm2re3nJCcpLnJ8nhXb7+9fz
f+7Al9ezMAiyaZ8Z7JwO+k9GJhnDg/c46SPa6p6JMEGjYcF9pIl68k0OJjjSVsf4NMEeRmMnn4FS
tvAUuAj9RtSeeliV8qD2k8XTI2SPNr6VVs6FJrY1pmHy+RAOD1r/6kFdpR+bYYHP7RKacTKgdpVu
UTWDjcMIhuuFFrNp3fetTNx7fU2xJyFL5O15cLnk+JG4nOIo3xlH9vieKKMDWSV8lUM6FX98UGQP
0OEQnSHeJ7s1Ip3vshXZ7pgYgxOWVOELBMcE9xf8MXYdGN15F+kvCnRxZuLIIP2CW5LFIvff2fB/
bveXueUiX4zTs2nXbOokWiVVF+2UC8oUvS+iE8oFEzaYXUFhXw0+LyhXf3nemkBn/OcCDKLLFMls
c7oSF/jXQmimcqshJ6uGlLC52epImzQT2Fiiqn3iHz6eThRUKk7yNoL7EZok/Obs/Pd1bVfdziTd
Fp+UE7VYiRsvHr68es8dRyEiQfJCYuc/vI6ruXAKqf6XdF0gCDlXWlv7JISnG5ztPY2s8LUslsd5
4Rj07jcO5nl2JWlPdt9TTfTxkQ0SKxHkgOCfJGCgL8hCjAzZhonYcGh6TpJpa9SmYQ+NDr2IxnZm
9+w33mZ0Hpxkh+pmJ0625/lm/fjEZuuKwslDVAHyfsLJ/EJPhrq0Hj8/zfURbkg2ptqSDwtPprf7
4PSFbjxzgXy1rdnG1QhLanmPgORXE5eI8svB7NsNnPbXQ/myO2mfjvJto/BQnghk12Zw44DuSKMO
up3OpBNv1jK6+TV4IUY++poRUk3NlULdUUGLu9pIiYq9zj4qEaIF/xY8u2ZkRp2osSU2MpQIg2T3
ewLod0NJJ0xXkk1dMiVZQEj+GkpGlRdaem5q4OFP7wQGkW6+F7GdGHaity024Vu4jL9FvX37Cv39
sV/m7PReHy/VhY+VfaquhS3Z0TQBwqRFwz6x2ASxund7Yo9+mSrN72bKvz/3y0ypqw9F2Rz53Pky
6niFJcBx935tJ/PaXq5BC1kxccLuxhHBHPaO/1MhnX+G/IvK5ASoAr6O2HABFx9/7MV7Mh7ToTjF
7+DMg2R/wQsCxQkCBHpDlB8PLK3IwabpVPIozKE7vdswzGgRuKBhfRiJvU4oYlzo/lQ9nFosmXaF
CFLkT/QOIwoZv62YhBL/ZwKRwQWxnYMVJOnm12Np/TQ2ZVmnHHzjdPua45nlZHNziptn4gI5g9Zf
R2/o/hnpJuKAtkHjIkJhWvY49QlN2HgW/WjFpgC6vVmu5eF28G9P+zmBUPpxXiPitYaXBXkBUM+9
LBYJF4j/HMgaHzdCZSy3z16Cn+x2aTI5n0zfnyNQlS4dJ0hlz/nN2r4HIHXt0aScTYBMJ/FEzKQK
3JSU5B7NGpHgfotAg0qSNRFg0tMbbyG9bxv3FcjgPvpl9YMCSLc1rWjWnR0MTtdJBlHgGP08If/3
biqSpKqmxIGgoxA2/O87lLaK23tTwYyjq5FjO3U0DD/wXEa1U/x2APvvMZHP0g1T67TJiev82Qr8
9b5epedTlW6gW47QZWN5yyCVTHv6WmsL38VoZzjV9LoCpjLsbm3uDmqy8PDz11X+u+HiGjqywggi
9lUyvry80u1tPtIKpKCxVvB8Z9U8RWmdd0+ar+VotC/WuCXDr7euWUz/T696yCJe/XKQT9LGyfVR
p3B0yTWP/fbTltgHUKOmuJnQnvttomm3/7tYi4vVDNlsyxwTtC9ntbvaOjebYkOopPXcw+xY0ofC
8ilSn6aUYa4ffHBh3XNnnPueR+A6KalIp8nOAO7hY3cHqg+rahoKhhZoNANBOxD4fuWtHn17gJ3M
glS6JRkuOFpASt/jPfxMAb688QtEWh8Oy94tJFgGBpYzPziCAtbNEuoJj3AwK7wggFdJhAzXdbWW
mLoCWKST9plcd1C2Pz86VSxC/+4c/rkb+hcol5ocW/rrxt2ocYlvomVUXznLtUmfpo9snRsmQGNO
Z2Wn7JAvr8ZYG8L9lRgnUVfoavPX9FQ7ugfwmtPca8iUxd4t6E4S5/O3ctE3a4S4VlOGfmhq/6Wa
NYpSNvXZFE9umQ5IdwvqWfgx7d8Ke2V3ZxPMI4fDb2P7vwdsPtTUqTPwD0PXxQ386/26lc+zejTe
berWwPHIntgxSMoewh+8y9wO5i7ScESpg6lPdiZMXh3nZT01uKB37+enpXT+iwBjk9cmrJ1gSBJ+
O1+uJpWeWef0vMmzuchDRfsYhVSlXmMPF1Jh3+I1A5bMt9p3Ii/2cA/Enb3wiQqe8foxJlJPrdE8
skVmPYJ5awtcQuk0e2O0jKdpl+KR97B2r23LWtPJtXAfT3E9ED/GaKi3a8OHC0PD79B699b6reeZ
+Afsyyvg6E/hoxARGeVEpfMQldhJwlD42PHa00XsTcUysKmssFaxFjP9d3a4ziZnF0yu9LDKIQxQ
ygciHyplpqagzXz24mdPxKG3qOoDSbDbCzIwp9rizwHFY3zuoJryGG6uv6CnSMxHaa0epk/rzxTe
VdqJdsHi4a5qr/ZcmbbATJxB6b41eGd4bOmQxAWBSZa8AVFZl8GGdJr+QGejbNGjfz8sme8THhtr
MCvXA3dBHwmSbT/jN87sbE243WPYPU/JCgBiL8i2MGyhuM+IhvMHbbqC3QH2F3dAcFm2toNZOU5X
2yDxPiclKYTRJHnaXJKW2g+4OXYA1/PtRSM46e+Pm4/t5smhWUDhA8ewA9vubpa2PXqRt0MYIHJb
u5eRuHf3u694UPW7ijtj3vl8LRJncvWAobAQWoO3a/XTcMiCwC1AB8UNmFUhSHxBUlZ3Uo/svQSb
FT1s1HFMOxQz7Gq7nCOAQfrug8fFJH3A2juHh/0pL8SfMKG5VI4p7wW/DPPv3jmZE7xYPbU256p/
37ni1jJlqaraM5PWjwXllJwt+qKkByHLDBlMEQVG6rAQg8uCggRTD5hwoO92s/q1mfHfHaIiqYqu
S7rSUTsQMv+9mLJ9eaQ3Q5MI5hWK+iyuqhHGBemAVNi+dYnbg2rffT0Bhoi3/pdboYi18+sETYmN
GpuiGpqqf9lLPJpWWsnHjjS79KGnVMdoypIl2by653HeENPtkzVYPt3zQIAUurmOsD3z7itpS05U
4YemlxxHx7pHRgVlKrgEgWG4mVfhAbxPbqvjqglfszsj78gpTOB1GrDlB9hLOAN69FKIKPM6wTN1
T9inwjfRG/Z7l/IMCOvGuVVYXou4MR9YBR063D8zXLIbWsOQuw/l4eTw59w5CAP5IM8AW1RomvZm
mrrpxxXEFWjaR5S6uw7KbjCVSZfasde+AFnDwBygBN5U9o3aQ7ewU7fl6qpTfxCn7XyAYCLXox3d
/SP7RHeR+LivR7jT3FIJkF2rlrJ77zqqr2HvDczI4NVaIQFml1nh81vb7nXK9FAfcObrnomt5z0n
KI2oxaGuMC+82IGgDDvcGncTJIjW6SyilgM0dxkARSKOkB2V4j4g/3DqlLxX/xUaPYKirRMwH0ou
VjZ+ETdN0xUEYcdeSN4Jq7woiKvBqPTNzzp89E4WafSS95j6XWOfLFGg1vYl4GXvZtEL0Mpjno5J
RPVpSxGgQblvXe8gR/CoRASxf4vUXb56iJQM6/PzPtuc7eOItnIXYk9l8dvkHskrAamzr0COMK/j
QGYM3dwXpR/WLXansUGzJ85cpTurp9dY3rVnreE9yrBnEU5BD/FowctrVtiJ744xau/Zob14D/Q+
W8m8j9CzhZQ2FoI4vvofeROyNO0DAD/bgSctb2YKkFQzcNcn6xLhwMWejUbuuSbZQg+ILOdEY7ib
Ki6CZ8dtJj+/QCS4f/cCacQoQ43tdFg+/31/jfOd960BNMxkycQ2PwhkZcSODidPr7eOeJ3iGM8g
Zik7jqOek/mjUY+ZzYkIRKAKFk+PHulGrLYSgHFUC37cpm3Hosh5UReuAzEnCeSriFMLC94ZGDLR
mLxH92qPWwMgMNPh8GINU6rgwFisBWuNiCwabCcURYPJDIR/lyd6RQ8msTK8Fll0s6UA7BwpPKRo
s9caiIbTbDLqzcVRJxisVif+F5kgM8mian6xDywPOGit33ob3x0waNfTKtTYdQHe/ff+1XpxylS1
lGbJ9rjSrNOsFZ9Ht6A8KIs3Mrs3BpjNqgw3Bwmz/cCk7DnIO5Y6Rsrw3KoFhePN9udn+t2M/PcV
iePIX1syQy4lrbjA3cWOg5eXYiw6RxL9fpl7vzvF/f0xXwZOp7pUTfrgYzok56E6a4/fNl/vMvtt
E94WS8jXOb7D6DQ5fAuk95f1TnpvWueatWdmjEAaPtnbzKABjbExdPwWRQR0v2O004n1832Uv1lb
IKxqpqJAfpYMQ7w6f93I4zVXT3lyrmYcoJUYhQ9DWoSNogMJOJaTWNhfiWHXRBPSfuc/f7r2zbf+
59O/LKz31rNMruqJ0INPEAgdUJYQSv4Ey4licQzV/M3mthiRz5ZYln7gTCIRy2UD48tpqw38gU5R
GDTJ/DhYENrm5yEJAZwCLHQN5BIIiGBlza/sh3++8rb0zTvxz6V/KZKV5vuRmzKX3mt70ZIokPbq
gMk4jkX44JFakTr8gAzPBpYK0jwiiMB5e0tPoXoyTj7IVyTuShORu274saG3PiZojnVvyhaaOokc
+v3zVLcot0Wu75LAMfnM/NqaUQINguyD9OpTxJFQXRDyUBHyK/i0AlXxskesOxZpa2xQB/bk9Cdl
5/Dblkj5pt6sAE3vIFxlVGrm1wJHbijVLZWYE94mvRQHo+INHg+gzPi0yqakG5VhB0oOyKIuYbfE
nygT3NJU31H0YLyxYZR1Zw8HMjeyTxACw6wNKOIWPbrnxr1DEjvXvvSRhUoIcq7VqyNjrne1ADQB
pJ/+fdjZGaWr4AcnJHDbcVgZb0BxLsNmKoMOQ+9jeIlIykp9s3f25a1Mu44D2+zxkVCP39F0wHLI
hN/2UIohTa0sxEeWnPZg+W2sCylZEcWtJ1KkYp3P1dw1FbezV7DeYbTQS7aixmZo8sUBtByt97TB
KN04aH/m9YCZAmYAyL1Ro8YpzxDXKe2XKY5Hg/Aq/74wRZYgcFmsKG0br292C1IYMg8H7w/9vQbH
XsuWDPfI2QocQXjnxo0KAEgtyokorKPqw7iEnLUuRRcg2f3MT0VJxxZAPPb2VwGnRhGXzlrIC2MD
L0vU+sCynaENck4vr2DRAnG3ce6q3/qQTL5M94VVBZTFLXqxRbnZL050JZHV+yLrX8tFC2pG4j6Y
bbNB6x13cperUlnDssxF3D990PM+1Nim4W0mywf1QnpiEOpwf0iuQlEFebYFxCqJOx8FIA2cj4mN
JUcCrUIqBkb04Bi0ZqZ/egdV6Wk3pN5UInx5QYZYLjsknNHSeYcmUC25p9b746mnCLsbis8b4Yue
uVIlNJA2zpRK3naJmNaXF8xrg9MapdtsE+ThfU3PU9qp43SfkjZkNXf3RnH9E3dOmC6vZIXSdQAO
50O4dUvU+h6ntka1jluaTXyTJFldKhbl+xwlXYl/yklCXOG8e4sKbzn+zAIDpfuWPW1WZ6HANdJw
gTtIetxxrBhueusmT8FBBHojg5mULBz/IBMBf0HQIp4Kq0yXZkaGbHLGmVVAb+JUX6vI3ux6nPDr
/Q2eCl6Jn+ezb0RJvM5yG/wzZQ5VbX+ZzszT8Vw0j1yasS1ax6Lq7a7jS+jtGsv3+1uK79SxyOoe
EDH4WwW+/c1c+s+Hi0Xqr0XIvDyPt8uLDxfhsRfys9kgubOMg/IkOPw/flFxLX991utltE1FukIx
EhgdAqpAKYHVULwsNNnriUhqxYnH/YXICJSd1V4BYURARtvtfv58KX8kIV/X/L/v+Zc1/9Z+mWml
cSnLNTVGmgjheEjVgloSAieCy37+uD9tm58+7kvV81x1Xq93wV1W2PhGnsca5O3IFxpb436/i8re
7pIS90tx+k+n/YdP/apOuT+T4pkpf+73usIODqeZtGm/5hDGJzY2GUM/f8+2LobLfz5SkxWNEoFh
6n+kOn894netpmf9tWlm5OF+QtalRa36j08c0ZSxaPXzoFlqPf/mWmGkxdyJ8d5qAnzE84s952Rj
ZSGb/HegDzf9Z2/sgcxZFxSwaeh6iGpcVuhd+BGycnj4WqYO7pwAPdro5jwdaoNRSnuTXWLPnFGe
GFCCWb0pT/KCT2YkoJY2e3nUW3Z/wDJt4KllCbBnZfcyNya1J+RSIr3pHAux0ssybIqOHpGhQIsp
C31CL7eii80RwAUi435+ckQTfzoQdHG6KR2nJ5qDP9/U7zbCtIQovDJHdCiE/PvWPFI5k5I8a2Zo
CV7cUWhCATrq8/D0SzW6/V0jgSCWjoloQxY6yX8/SWmV6kNrX5tZ1b2F7QWrZ77eU+SJIORxnvj5
a333aW1JMzSku4rZ1s0v3+uVVqne2dzlGasFkozhurCJFtrDCV/izPv5w9RvKrf/fNiXqcdIzbzT
SfgwuQZW+MrcxntgtSPWFJU7fCsagdtGBWShsXEZ1Gvj7CN8fiMcgJs6OUIF2r6kHl4qDBPF8jTP
ttebaGSXqiXh05gdj1H58PBstt7TuhxAz2Yxa4WbxjHgaa062S9fSBHP4suL9s8X+jKBvbXibTaX
hzyrbraseipZC7dJNQbNuG/1iD7CRAw1krAsV58DrlECedqq+UYdJ7961CwIQcFPvTwRYYa1gU0B
7oXfxtM3R4y2pFNBJC3pT+/g3/GkPd91mSZcowELb5vudCCo7BFsxDB/3Ah3nRLMaYY26OenTSdJ
+faB/89nG1/Oza377azVci7P0mzYNkkusZ5TBZpgBB+oM3mAejoNlEl5d25khgwA4z4gd4EY83Xw
WTv2GGfy2JR9SrIjVjM2gghfZLvBF9aqsV1YwEh1v1hU9mtuTjHsSc457T6q4BqcXvaRyloPKUix
AW3OQGg+WthtF2yhHj0yGU7CUwaU5H5oofyBrXBmZH2gsn+sL0PNwVWDCeLVshF99XNfR1COYVcS
mQzXgTHXFlT1aw4eznOp2xdcQO0/7SIQLK627ozZg2ukYfYwaMnOVV+yVz5e2Z4RPP+yNdmG/Pds
ee0Htquzr+B9w1yfx2W/RLxJL46jjpuZodoEL9Kbs97J9FuTp75r2s6mto8JjPR37234l+krtenc
nVEfXS+T1tsjXLFdRBirnvsHhCupdyz5E0cFuLy0d9kQhvcUnmyT0tT0mofPWesMeF0bVleXg8WZ
INfJWXM2MHJo0L33Jow8ygpwMskgUAfFvGTTYFB9vmNUGRXA0rCTA5K0iYkhWc8uChuqerVuXiKW
4IhhN+Ldo+/LFA8JpaTXsE04ZQN6y4GK2q1AoYMuFAVECQSANXVaWhwT3kjluqj4P3Es4xCFVMnZ
xBUnqg7ZChjAvbrbZHY66Ki2poWPMaV5QhiiBqRaipRx4yNjNPFgRRpPtwsLGMbIwoTH6+pUFQdW
m+9Ovs7FxeAPHUbLnRTJWyAdg0zB1YUvoPsSqGcnzXdvKr8ciVY1ZmhscZSlZiXsAz3MzIAx93wC
Cbkg8cHaM3uqswvQ0NcgxYTfkj1zs2qKrl5FkuJpl6lRjy7tfWEMr+noXPWVS/+CEih1Oq/eqSJx
mq4U8DugLC/ccP2j8gR/8iat23pdwseRWqLEwMOm+XY0clBW/Ixcj5KGk2LasdLcVT9reqnUrItB
8+rmmWNsdYxsarfdcu6tmdJ46jGqQBxxXjg6wHw2KI2M8SWzDcbB2emgBxhLt+G7f3y5vK/3PK4e
Xl7PpKio3Mv+jF6RmjCHA843PTh+p8Mjc87MHoAYZL33AB/eLB6GYzLMEUkado0j6fJHAEqOxJYj
sK1gUX2hk7bhSFgdb42REIEWTxjEUPjIh0CuBR+2Mp2Ssi7nPvEfaLRQpGxr8NFhzh6lFUCW5/0/
kv+Gf9JfXvMeXTyY4KBpPEjP0JlaBzweH8ZYCzcuwH7vYlIiaEiWufT/xO017HhGgbyjZ3oDQoZg
VagiwRMf2V0oMT0+xCmjDn/iUl5XdOiDu1Puia+dsw/SbSHouGP/J56dqB2Q6ngIJkvwetOmF5a9
jyTCiprjJPj4QDnTYueFOYcvhF4D6HVErYfkLjCLVE5RzuwlqjuGM2baQLTBAYDM9RWHaEvZZoPG
nr7771DGA0R5Hk4JspFxthgnFuVWUb/tvfGyW/9f8rzhQ5lF18uURyHmA22jiEufTtfR+gg2c61T
MuSw5mWrZ2nfN5bUuDhShvQ8+VNDdoWLVHTy/OFHiIAZZnsrJpZmSsL9h2Dt+MPxeDrljLDpan26
qZwgVTS/tjbpnWzKCIc7t/U8P8KXf5oEljz7a9oabSbGMfUgCmpp36L4Q2wa7K2QEIMVEOeQS+uI
lFeD0CYLyUNv6VDLgcHPlrL4ZPLlDSDl0pu2A8Fqoxp2lNh7njrUeQTu+u2qlhqLo6OVDEEEhWgz
LUgNlKFIaqDK5D3sNeUZjxuWzzhWEuFiE/yE2UxyqR7wrIiEyYMQlzZsFLBmGgLP2Xhstt0TfRG2
qZOTYRX8KPNbVBGgsSvvfoEXEpmlZe6UlrODySRIfbndySmAEefiXSbnLkKU++poF+N8fBl2Er9x
UPzdQhU+URYuCVth7ENIavty20fw8LrwfDpHJiGrQ/pHeEfb7DIRoZ8ZqLY0h4Aqkg9ArTOaalvX
nZtit/csLZQykNtmgzsdoLdYWD2zCJn67jlC14BXtql6EV6ouYlX3r4cRG2/RNLRMKHblz3fg5vQ
5xn4jdeQ53aamsy1TEndQhTreswW850EhwZK48NJlShi2eIBpu5tur73GWeMw5jifMdyxGDX7s6R
is6Yx/8+ipuk+XA6E3uK8BuOEIRHvPCrqy2xCeKXL84uVt+UkLx7f92rbWYQwN7WkjS+95TLpD2X
+0fHqMTxA0/TLptg1bXpdXEQKVpuCcYUAB0aezHzU2fjJ2n8e9jC9xXed6sFMzkIPu1BNthKDo3k
jTviTBFdZC5XHYGk6Y+oKTYf1BSBsc0bj4Vpzgp3ZKqik09XzwnvPSx32t3+aLleuIbnZ5kJP54O
+CMKe30ygnxgWvl4p9pZyotVokVHfcDd7JOAo890/PaOMoSENUWju8mCljxJYnvSraY0up1AEPHb
3JAKNvOhi1QX+MvkZlc9Ej7nrYAqKuROOAhoBFG8L3UBim+TFj8vuOPngaMBUajpw9iv4JMjw6Qn
tNvL6DgE+82LeQGRzHuFhbn/cJeed+1OixkEI94P63RCiwmflPwoxuHjE3QpvxcwWc/gq7sHuMUc
x6BK0IPlWUNzfdl32VlXW4QRAxH1F1J24zaFHgUU3qO7tQTmWnN8Q0NIiySMGKW13Yq9jjf1IF2V
PX53BxidtZfYGthI4zarjyHJRrCx4IeGIT1RoCrMt1SQRdZiODwt/HF4nIThrtBBBbYhPes8chm9
ZCWF7D54nd7EoXX/fBZByrwv7/6FRZO+jBQ+LgGPR/ZPhxTZ0rh2T8BhEg8lCEsivgX7ehuylG65
/Np2luxreC3EoldY2dQAhx1KbEuwF7pzM6is4wdbqgkAREw2t2hkOiNmY0Iy7thXubWwzFKaytET
ZVrWJ4780YWQ1z9AttxJwZMNhTUaHcS9vEzXWt1b088WImSaERBeX49BpsKyCLDqk/vtEGlduiIp
hy2Tnbxwak8CTAXNcETgHgybxt22PgX+QniyKPCK4O7DQbEQqYslrdO2uDixf6IgKoYLguKNzyaA
K67tHtTr3khbzSUf+VPTF7oWNnRiqlhX/lQIPFWIts5tob3giOJQQyqKZdrRdjiqgUIJ5Sia1ao7
0pwe70WEICdlwtVHjDOv8AU8eno8WlN1tpPtdb41hX6UPpl/6Zf7OYE3JwuxJ9kqrUPn0Mo8wt19
bi7qS8QhdICgGwla7YqxbVUc9wkTKBnSzA/r+BzE7LmnXMU4DZJg4zN/9TZbB3A6C57iRayKSwaz
hGnORFzp6k8rgaDB24tWJMDua11mMr+Tw5D/2BD+qL3CN01wohjgt1OjvDMrowazl6oG4/DPnGEu
k0C1p+cRgpzdUZRZEHmDl13zDS9ONkmQ8TK2pxxk2AJA/bpGzBkoFKz2phsprP+yDeITpehxIgMB
gDYtVia2FNjHPNYtNAZo8Zj64vgZEqodtazLcL1s9XokP+dBr+pqLAEAVXwIcMZ8N22xKKKCwsE+
EwgZ8dFxVGxbFmsTjZURvfgFxOsShBjzhl5bXsH7E7MYI2HI8U+ji+FBi8k43q3V7rL3XNHbIeMO
/y7pAlmfUT/X4mUxX+ufEanvfDpN4qPNPkZoEsTkfPH+L0nntds4mgXhJyLATOqWmcrJtuwbQnLL
DKKYxaCn34+zWGB2ptvtlsk/nFNVp+o2beckW3ZzeFzY9/dW+PCPD3+0wjfEMNWfEuBaYfKTPdzb
j2hfnOlg2ivOYMy4Nxv1Y8c4BF0KlaCO0MOWZxd8rv/CYbE++GPP+WRlDhz3LwdDKVv3m1mUxcpe
YpXY4sFp45eJza79Q/tm1WgsXISO5afuI+pKgx/pjIse5dRFcZ6B5JTUYHhv6zZG4MhzjxDUyfVL
hppyzqxdS11SV/fOTxP+9KfUNW7cXy/UWdieUXkw0JSl3IQl8tMkdQSrfeMhlqM92Xk/qsnC2BUG
puL18e1wMqa6tWERTbZyYee1Vqv4NXkcvCNnx01KrUXiGJXtbPOCYjd3yP9xs8JWCE3JjzgCYr9B
0gQektYZtJaPp/MIGLO6KOjV5pexy70z0S6zw1+4g9Jhh8dHqgAMvOYbdZbCwcSdcfA7zmOTHvbR
M3aW7FmN7HQ6wDHgGzhnbjFKPDDDHokAziRw/Mf7E0M+2ziysBlo2Dy2bDXcZK3Nzw/ygfAdUW8W
ZcAAnobdC+7PDbf+RuSWhrgkx8tN7Mdq0lmvqMahcHCBZz4uZZrCxtjtyGwR9+Z45lfTA9ZaPS+E
/7lnE9NlxrJshNisOdmfZjX4/AQxf7EyL/EU0yuqJU9lcxF94OSZh1S/Y2hIjip2wkDNTmtxA1Nb
oCcnqojYBRjKWfM3p23j5ssMexFQ1Cccc8J8zQux1wQ44inH0bD93ko3x8Vx/G/h8jl+DJ4sBp6c
fD+7eRdBXeLPZ33hN7om7Wm95ynFboqT6223+7lc4qu8FO30yJxoHxyzIjDP1YqzIaQY/sED8hR9
mJRoHoIL0zoaW4ECFdcSUbF+jQ/MrvbT7n4/vq3mtFMc9ueGDhyX1w11CTLz3YILl2Ww+VEiC3Pu
s2FY59zz7nh0UnF/cRqHfIjSXXGhGGBOFOoWZq41JTbf5s45fQ4hz9il5/jl3LsgwiTI1r+Px36F
0cQNL08K5jfDZEuuah4djc98o2CgRYK1SmlcfujfguiC2LUUj5pl3t6bPJB7i2D1VnaGaIcVIiXp
7FJC2ev1RwpBN5as7qC4jSXL1pwyglodW53wOxsdoOLr25b+0qdnWt/lOsGjxI4W1kQcVLV9/lO9
+mmv0wXGf9EJE6UWuxNXFjxl2qnqUWs8zV883aba4x/F6dxwFlAAvq1lozvyuo9nWu26qFZIeauY
sHe+YC5y7AIexlJ7a9uCYWPRF8WELmxzE+uKv1axmWTAGM1cLKtia+QuhpB0wCultfYgQbNliaF5
TAUKPj07K48uy/nIMezeIVfBTcStWiYf0FxZH90B0wvshVcYIF/RKlmAALXj9zwddC8wfxAwjzBu
nLe5tbJ2rW384eVK5Ve0+KeGpeEOUTAgLKsA3emJDMhN5Ssm+YOBiXVTfrbeft+sdGxXg4F5RhzU
sBgUw9Re1B62OHsTqnrGW6SntR/2WJdjE2MZjbXFoy89m9b7Ous5d+40EVeEHB1rE0849Y40UScS
JPkzi2NZ32zNzZ30PzZd6O0u0cfqstuE89RIEzz4LBhg7rlYD5yjENCl17C/uz2uZXWIciq2/uV9
kAlBDHhPHoJ2YhvQ5sxs3KxKzxwqUj7VG1CCHwOv9EIJhmxrJBwPTNdG6b567U04ALuKmL5KiasB
oePvuOPYF87nxvODLcenwdGKAwV5B4N20PP8O4o7VrPKCJWbPexFEWae3G/+azSePn/2ThrUyBFD
Y97a4Tlkb5Z+jfqpB07h89QflWlVJ+Z+vxZf4BofzOURDER7jTnTm+UIym0BVPU8KfTTPUU6rRI+
gEdtX/P/qhwKK6CwHXpWQvzmhmvJ0CyxBWeKZFIuMEA7VAxsoCKgVqSsyFbcAVtcQDAw5LPdyKLx
uG/T5fBwFJnzEKtWbhS0WHzxBx42nG7fmFufxxt6BOIcYb+fG1Ra1AW1vdOvkoWlfsD5/oNnByZi
i1tMCgFa9tduZEJV+ExR5IuGRQGl/eJMBjVEUCfw6Ef72j0hKRBVXuIzXqo77iZNwq0SD2l1/rCY
J++KbY22OXfqA7eV8vv+12eOgk2vsc+gib47BxwCYG0kVifftaix5X3Wr+hr8giW2nmQBsbAELd0
XM49snjlPQ0fb6b7b2myBHEjD5KoV2yGkkBBMxAvq9OLMXiuahQjCMjoWRoP7FUWzyUDRdOXwUlD
BJ9BNNwHf4OI6vBcHsisA0jLh0+UnGi0Z/fC0fDKe7FrjzqN+WW4qu8P8C1ZO6O8kKmi0IkKx7bC
0s2qocg1B60nsfUyiGO2i/71sVXxzN9hHIz1BqLgcU16O1HvCq3QNSJf6uGrb79+OCq+VcFiRZeY
vbeE+Fg6ebzxVWdydkvR08+3DKmUqlUJWOuyZb3Ur+hr/fII1i3fie66cfROQqi8QEdWCsJ2zEJR
r2LmzQy6NOfGqvdKxQ4IcILLrR794Vgu7Gbf1e6Ur6Ba8DLHVBOQgML/dyALYJcWbr4HUnysBhL7
wLsY5iwJi2Liel7v/X14rISvOFvGeHrjgd86pRTSpIo/tbmK8I/KOW/yxO80hBzOwgzeJcV1dpQE
MqGevtEcptcxQQogeX0bRvmXSheHjkNMgBxTOx2voIMD/LR2114aDnVhr+DHawbx8+2SPo/UlC6Z
n6JPjwkq3mnE0jzlap9Nf4zLEB8Y+GxwIJewphSYWJh0tPJqwg10el6bx3pkG6n0Xe/so0fJ0ZsE
mccWduQqgSrY4z/RoPHHXvxiXdLNdReTrifROzdR/hJNsN+9to3a2zD9lOW+JxcTQLLcXoY3tANo
hIKoX/AeKGJf0w8ZaJfKDEViz5qOFCcGsEyUtZPmToOjlpWXTN6AN3tWfOMM4sYxJrHSsgbUrSO/
V3/L6GtoFGvClbcvye7Fsl8G8VxAQMAlWPGVCVHpJHPZzcFSeefGq/IDZ/HHFtNH+hDT0r5BlRkh
zQOoIB2X5sTB/arjKNl1jCGY+2r/Fi1P5MDbZy/fzIKaLo0xAWLjSH7BhHJy8cnGqN0VYocWssm9
3MHEriKYqXTe4upZwdN0ftth3+0+zFPeLdXsHFPzkyuD495wwFmqiPGLPPa0H0Txpb7yJzwd7drg
tYoApUZA8mL6pnFV0eIh5wRZT+9jQaJV5WgqrbzzmEf+l9X11WBkhVnT7nHpH3ty/0qPivxfGj53
1cvpXDXk7GP6/y7hu4yM95SfoxchJg3cC86xoi3AlXxIdPK0eFjPWuQQr0FyjOp7+lucSjfflChh
gJP24nYAf6ZM5kx9Mc4fP/1Xggsb31Il4XbBwf2vtqO/MXySjQSGSwxXB1EBn3Wb4AmGcMz8R+0L
zTLaPK+iX/k9k+bvUIiWRLNsdXQ+B4Khn159zb7fKxwOMDbQX9Y4kUGtLTDa26iT24TJLzgnErLj
M6CXQN5+l8gbsBJh2a2VlS6ujI+p8zMsZ4P6r8NWDS8Z9O7A8AuQWez3AeQ0XNeFY2J3F/SWHKyv
j0IPkbMPGOUfYuDnnfqX9KcqIu/ZZh+qLA2sRnWUONi8olHEkhD5VwIxh3818zQMeLFbW09Bxfie
6Sx+A0U6d8gixlIVl/7H6NAdxXJQ/9SwXvqST/2u7D5IiGxWjzgEYmjHD8+LWLeatTiPYI+YoSFL
csuf+GDc0h+suvm4fgWHmTrvb8CLF/4anvbTk3hCAUr5tl1ghmk/fgiq0mY0/wjTPN0Btto/EMnK
0wCugmiDIyZD+TMBvZ1pW6gUcjOif8oKLPX3hY6qtV/I6IDZOA/tGEMOMmIJJXh8Cgz08JA4xjk/
9tC6rw0GFzxawKMlJ49556DfTxxB2C54Csa74Ja9/aIjjb3qTI2ar+gfxy8x1H4QgsQbJRAU29S9
ZvBTHjDXqU7kAs5lPnkTZBSCQzJG/6INFXWyyMFQe8okjFn5ze6BhJ9rFhuD1sfbofwjYY00qp9k
N81xLLrTYge34q4k75LA6gDwjhdjzoI7KAPdi74N7AmZ5yh9A70BV8R45vR7LFXlROLA8M0tuKIk
IL3gzGSifjD/eEUAjoA++VYKjiILC+o1xg7VrpSwcHTM70EW873A4MT2+fAn7Kwv+b7fTTQilU0O
JogyJQg9XmV+Gwg+kOILwKsZqUvfmffC8h9FCut+XCu/j+OUO2/QdEMOEqZwqEKK/TjtwRcnt0I4
SWuDtvGZYduvkASNXSjYPSf128Y/T9vIr2/uz8hLPsu7fuBy1AgN6W+LzmNlyqG6mzhnQN18dlv1
OR6eIebQTbnqNItep5FYPbSrWOXDQfK2yKcTNy95TVO2oHzFC7Bz9H1TBdPCzmYLfuXrhWsTRQm0
JXQwf/VgQTVA4gm0VqsKVvQba2SddJppC1Ao4zG7jX8Got0UCxyISKPiSpkK6dByxh8kr/puP0aR
UKD60kEx3wmEfdJZM3dBbos+5yBkFyqOFtNYoJV2Sw7uwqNLX6qCBUtNICSqGsUmIGvEhltdM/om
vR3KAEm44a2i0o/QZ9TOIiEuDfZ0tNsPDMv0gaih8byIXTaVQQiXJe75UOmsK8VZsnFRqRprUWA7
BnTFtzi1hGO1AwSuTbcmgEw17MeWHJ3zwxWQdC3CjoykNp2TI3BkA9FYPWHENn0gbhgOlvcNy83P
pxWDPmTTy3jpVCtyHDf0XqcMPgRwLf1AMZq/nRaAjnBJ3qb0KVqmq8UuYRY4YYCA/fRr2g194uBY
oQGg3AhVv6qhkl5UY+FcJFwrLku6KOwcMpovGk5ygL5fG/0ToEdjHc2pdtxOmCN23z0JZbU/aHZH
Jjv9bpDj7AwzjcBRPoxgiW97vAwrkVuXuT6oN8Xu9h2FQZjxuAEr52t1YachIJBvhsyRNlbyr+Fc
ZZ1i2cCWX/Yn0Gc6/QSPkfaGlLlw+tXrA2K6/5NwbHBHplH+IZyQAr2g4td+c3IwvnC0F3fdirIR
rPCQYpdYu7n4qzIys39vxT0ChTWHSbxFA/450QVsNI+dSiKxeIo3XepJ5H9C389pHlPhvUl+eLqQ
9gQe4sVAthKi3on3yUwipIZ+hHZfU3sTRkIOU+1HyyQ0ty86LqgkKPY15jBsRUj91nDZDBE+DySN
tsaMfmPSzJiwxWvqdpyuBnaLksd6aua21IZbQKnmE9RFHDWtAafDfmIgRABkk8kyIVUG32EfWq57
eZSnJI7R5fJePeKBMhQN0LUOUmST3HOOxA1PrtvJyN+A45ArMx+4ew1Wc6v9ag8mZ7z3hfGhyDZO
t8K/F9tKv8uzTpgTRIVQ2ArV1yxpAIGiBFmxgaT1O0g3QAGaa1AIcXMzc1+EA3Hjwj+cKxJydaD5
MAetxyWGzaMSDupeN7DygNe2Fz8DbsiHCMDBeTG3z9BGqJPOgD8o551I3t+ZSAmcE72GzpcJnXeo
n2u8KBd/rYo+CkHLVr3TftcLOz+NJKpjI9Ijdl8slc4lfzA9atQHP7lgdZdH8HLThBplXmR/KV9Z
QVQxeIPvLY2wRo21E/8RuVUwPkemFKd/ukq3Ke/0KqUupYx4nTCO/uou0SH5ZZdRP2SklLnAQ8Lk
kLe1gn6piGuxC7YgQt7HgWQlgAgg7/IgsmBoQlGmuLHK7Fq3xn0aOg5JqeAuPIVqjkm36ITYa/Ug
T5MIhMlV+bUr1WVxziVL/BtJVgm5F6nUyqs6l6O0QmPLbw/b4UPTfM4Zej0YVXBs1CbTtr3zYoSr
TmJE1fpvYxlVx0YNi9YvaqdKgR7jO6GeKFGWwAiS/DkI6wxFyE9lvz8Z4hI90scghNA8kwnFCiQf
SLZk1Dh/bwmgNd3Ip1bDA5kjhLi1J2ZQ6IUQeahcqngnOyxpgQOldgrKmGU1FwEBp015pFVp0BrB
l6FywJ5W3qFE+miJT5/ZpPrtvhYQ0Raji0T7MkIJTgslTJlW0deSWTiLr9FssRHBkMjeyCw2pf7v
5eBN0S1hvwhv01AgLfHr6s0wzZZy7le78aY7iwOZ8hQa5o5bDX1OD7ohHRUKZAHaBjlRJa8Hn9FE
hkqaPS1iB0IB/YDbiuS//ElwI3/84mONIU2xcsz/4o92CGlQAe1pKSqmGdYxjEHYzoQW63J+VK0/
bDlu7bnAt2Wcwdb8CHwktgI1W1HvNBIV4Drxt2mX5YIwLlbn+xax6d8u3ei7+r/CUnfg0tnzkmjz
buVr/5Vg1fWbDvRLAQqeRPgW98lpcZNk5mQEsl4RK8OeXbrf52dMTchplHj5iif2Wv9ycpkh/Rzn
PXeifXtxLr8Z97QYi5SWDdLB5+URu6+O3CvqC2Yi6q+k8TU1lPRNNGw6QCqLBOp2q6wI+3hlbrfS
PL3weWzRB9c9k6PYeogPIs6q1RstFt9xcDHe3CJU+wNWOKPKWREktokOZHhAuGwACLrZhQ1HeE//
VC6IIJ6rN8AVb4KZFnkN1HUaofhllkC4WNX0s3MG/TMKOp7bocpsyQdSfR9NjfSFAEGTsDhTyXOL
c2oMH+PpuTEiyk2NGx1MBLAD5cGJiBYlcojuG36SX1zWpMDcd/iBV18cX+NXIawKFPl+d8rO3bBq
uzUD8Jpq02grLQ5ZLr7Y8qFESxeKnzEVGr7NGwrODF8tmxTTrxdvIXGNFjtRB9JYPcZciHQ0B/Xp
xwV1W38D9SVRbBe5xcHY43jrFJ0dYWgEllW4fBu+TIRT3JD4JV8YYFj25/6WkQ8JU5hjE5QcX60L
oMlKNolfIrGYN87P1rhkNhbdrBd8EOxFd4OOlHSaAIc3jLn1vajY/Zxlk58S1tljRtVyDwtdYEpm
PC4JTRWHtNMWuy4hhDdIh2Cgk+CsY4i3sSGOkHRukD8p8NxQR6uUS8auzig8Q+kPkkF8kXs3HrqV
In88Hn5z6ji1pLCAwaHueM+SN3WZ4hXPF0afpDUdiQl2Br+5KR7Gv1deNicUcAcqngg5XNC4GNfx
iTbDNi0YGrEa4czQDMMuGLwyVFVy388l706mJ9ACweToWPIKmJDelAdprR3bH4UKYlf0NFjotr7k
obE0w24GJ4WvsUxhiZ16Seds+mN7jKkWYT8Xf9AkU78pbYaIxex3JObvlj9JhLEeVAeSLWDvi5nx
3QCHsQ14V743YkmMRW68iee4YdFxZah3/DRMwU2NFdb0tIeIwBjCjrHGo4uCuQfK4bLS3eybska7
lCZ+7Q4dq3owSNfISMmlnp62nPTtJ1Mxi8FONmA6GdFbAO3obJ+7f5+Di7bGo5MbNuBxLvOmNM50
FdzbS3SUP88jye8vzJ9PT8NOZGaG3Ce4URuaGw5ckeaMxuRTvVbrZPO4ltvyUABk2njlG6fm9wH0
GXC7VV7ndbOjXI97EeXhmdVNTLctXUT3SYopvRdFSbrmwzsJdeplRJ+CufopD58u0hxCSwmL2FJU
I3kDlAyBZWxjU7nDd78iQtWhrI9tSqg+9cTJVwgF7t24HG1pXEezNS9nwQKT81+2RcS6O3YBr4oZ
cuhNxXveXyq0q/rvuQHCedEJMidGuRSrp8FYvzLnnXyZipPqgVieCwGn9IoEjveNAkhg69Av4txB
eUQUu4A8KrL/KXuuHuj3ztfSAHSMMSW/DctzQ3v1mNPkYBoqfUWQTlO4IDPsnuGMF/eDeBgkGwiq
RNnSJqtev5eSvfyH0o4Xg4BCsZYk7JXr/Ciga6g+o122VWXnCwZQKBj3y4LkmFd07sHze5HN3YjC
CHgAdCfpAL1OEcFM1CSXVttKVefeTPi7dstnvZmjh6ptV/g6Ukgu4Hjhj38jANM0NzGL2WC/XRuS
PzjRrkyuEkctfeScYDPqF4EK6cXQqdcuNmKL6f+/uN4YaSifqIAiYq5v9AqROAcFKYxTLTaFBLh5
AbxNM1fHBOBLHz3Kw0mwGo7/Fs1p9/qkOKqj40JfvhDkgiEl3hOIhsv+WLzPE9FYUBLozoblS1vi
/lllbtEHoxDUqRdpPtkJkmoVh6gKXqeG/QI4dh5el3havV8KehZQQkf5IY6pCWKA1Mam6Zcv+oq0
oWq0kwBgkzB2dC4mJcOu3es3IfOnkLmu9l88es123DTg3SwCD0f4zcKffsW1XgZMvkeN3dnvD3px
+m0KQ9mpanIK8HJSriLTqcmRxwp616Dyu09BTojuR2LYmUj8PF82eVm9bXFU1rxqccIhP7s+FEtY
StBnMipSQqk0QK0/41NtZ0f98qwyL/ilMVAyjzTjNL9UZL9fkNu28KVP5Y/3/0hdfitahEQKUNnR
7fp9tCVuRf3F/J9FnOBKoFgR+4C7QPBkyMs0nFg2HbN3z/doKajCNc9ovGH9Zp6xc7UPPm/J9WFr
Eub3odhuhdRts+W4uLdMFxAouup/CBZjtvVT2uhUBR9JY5e1o/KH/4azUnktZfVGzWkrzxo5Dv/M
/KLpoEYpFW8o115b/nbIVohbRZzD5Da+vJ2vDH75p7W1I/4BeuTDapTvrywARE5TVK8j0RyaPX6n
OpA/uibwsks07fRipU8h3oViuX97iBZYhZZ0niYXV/8dYUYeVxO4ru7FIctNPtMWY55AGem9d2B7
oD8OA3sCSZM8jDsWL1i21M1G5ZbpuVMcQf7uRELGq42W2GT69ZbyhiKznv/anNV9NK4FfU0atGE+
fIChspRf06n6FHcER3sY9JHOtZYDrBwgbr57SnvDf35zWix8/SuLbTOYsPa3Hp6gOk0cGkS6qSHr
T5TsbgaMfl4IL2VP+6YI4rlWKmzb3EdGaIbBqqelBmHGNRMFL7WyFzKiAiInTftBQsORy+axKk4l
YdwryBqtC4XXUhSDInZMVhtKgR0VsxY9rIXyV729CpnDwo6JCypn/f079sEFE4qd0qc1mZF/xGJ4
jzA/Ori0ZOgCqtntgR9LDUxAb8wMFxfhJGJSOJ8NH5FwIX6X839ZAXcpXnyqv56G9RTP3StoyrN8
BAgHn54fKxT8Z3N8m3ZzwJHeeNA8WDlqzyC/68/QADvCcIDcs70KsXat9+2Ozu4JCHFIQZIQm+vk
2ttp5BNuwesrHrin9z6gQq8cmfBUCNghcsUyJ7sjn+2SbIq7LLo14yBT8GI7xA88bR2EjsBX02qh
uii+9cWWHhkhettag+i2/bpAJqcsRfUcDTeqDppDE+L3SjMj/c6YCIqXJOgAszgcS+0co3X8DxqZ
9d6OsdKOJtChnypL3LXSbs1/Kb8DUD6VziBvII7yPYk5TQhxnTjpXtq8zTXwNTOgeHlMqwpUMeP0
Qq3uZs2PTHq1+J0jO0Kawdq6zy3/wHOw4rWK1Oc6UdM8TzXnIsnxsc+/FFt4n/EZaLGNachx4IR6
HhuSJA4jKnUj0JvwEdFNHsybceW8kuSlGrQrAdy0IQHUUXMHvfmbbucuEwlG/oi5Br8e+cbdVd+Z
vxGpi4pb73kNg/qZIxsV2T4hL+mNVxiOIISnchEaTnQxEdp+YG4om56ZYf0cUWkPS1Pw+udJVOAr
5LV66T4fDEhFWOfO5yBZFotvTpOERXXPDiOxdvGe/BqiOdyM6Wxminqf4Blm6d/TLDjAp7jdL6Zl
vYoju/yqiNjoPksj4HpT/7EPX2vxcVSp0J+uSVNKL118PXVCbjnle1diyvsNBCk42hoSexFZ0AFR
OK8Ik96jcDRp3zCLa+L/+DMIbm6G4NPxkcEBDURg9WTiIfPL6C7QfXn417yOaICIpxCO+RdewVO1
6dhPT1j7p+vOQYcIvbp2nWAmnNtFtM/eOzJKohNFbdWBTgfPnnzLOHNHhq65b94BoVeL3JdYx9Kc
bKmeEHvQ1hpZoJM1fUmBxyAeifkDCsRA9VIp5zreC2KQy34uYlc8foHXCChEm1UlEb+jIuF8ef2N
aokQ0mGfffZjmD9XSRISX9Sg/T71z4BDtX2vqWyemtuGE+MqTPEzLm6iH/rsUJ6BvCZLAxpgQcPs
PL9HJj94GiGJ5eaatFTwodfsi8XDeDXAA78UZKVX1C4GX2gX8rn6YWIEJMAyCWEZwxGDQCRomEhL
ttH46UEwz0kZ5swngTI9Ni/0EFxjoCzYrHNCvX1kgOOKnkCgqHz8yspJqE8x6Gx+y+jGB7t8uMot
V1wsLkeIp4T6J4zMbZc47P3mH9T9Yyn9qgj8Xx9V+q1C/KKRZy6IO2hykiyQKW81ssCQPjehvCso
Gg055KOzjDu0Pzr5pStlPYmBRjDwEl2knmxy3ZWSFYZlivKJvylcSjGcavL0QmZv6CYhjzP7NSwJ
NeR6nhpnLP70yTM2HZWbwKPgmpvbeGH6IUEpRu7MOtqDSQHJ5wQeQ6GwpZgsginXLpEejAVm4Ssi
hcTakVtU7M77hc6p5eTz5IWlGzcRxQeUHYiHQcOxegk+NUkWnR7/HrorEjvDyEi5HSd3YIVy2apH
FDjgcxL0Ld+JZpFu6QDCjVbny1zj6UjgnMH0SYooijwzgG4m0eRlg7wU6Ts2EdbzzK0x3skaUj71
S2I4jyYg2cgQ9vpqWGkK6c/uy+Ae/CBEjeCmwVm0aHoRXziytGSKT9Ud+JR+8LPFBgqEk3Rkork+
MUT/bI4y3pHN7FS2kFZvnJ8zqGFtV9zL7FxHs9NDjXYyw67bhnrmYmNl1xnnm1dSKREZ8HYfZxJA
427ZmCBRHi2z2S7Hv+c/kvUW93QRND9cGkV/fmI+sbDpUSvk3922+25+VdVfRrfm4UobyXQmYPxL
suWJYk2iACCANXFF7TDEHI8vgD1tNcCjImsDSNFlaAE+ux5SUTf4B8YuL6er/EJyH+OSJlNIBsAU
i/lP5emTe0ctKlDg6kcOa5KH6txDYPb417YIXz8zaVMLV4YbnwjJYp8o1IwL3+cs4BwxCiQX27o+
0xJQSna1V9moUaKjCZWl45dRhLXB5jzWFYVA+LyhSWaKap1fwckXG+ILdRyef3lfX+0pNgPiINGY
d56KMNUMpOviHm0FwtFxrP8zFnOp8RBODfpbiRPagoKpr8T/1Nv+hgij+4JbU12gP8EIEyNIP6F5
Gd4A+7FLzZrzQuEZ+jkpuO0uFNzZe05XTCOPmpRCKuEOBaRmAouoo7efPZxOYBTBa80tfI/5E//B
HKOVjAWXwoPjhXCBlSDdReIxEnQvNCku3FBfeKp2KDHvBkUiKpjBiBf2buC5mc3EwjsOyltGRzPY
4688s5fwNTB0sNyyU3wDNyGEWXg5acS5zVXZM75M8qTk1hI6Cqs9Y7rPutcfazyqGXHqneE06+MG
h/c1/vT6Vq7dqPemKnwUdi6FSXsninMsEea1zeah/w29Rezta3EruUwwm1RRVzEz8A7lx2msDn3s
JMW6z49Suh40ssYNVA44+iiuKPoGFvvmR3ORn4ECT24EkDc8CEQLbAjNvAJRvXfgvmDJSX1gRz0h
+kW/WPPqquosQl/KABYH/qUjPAOEakbhdiRMZh8muGvspPlJRBwiLpNZp4N9ROtVCX5lBB8Xrtlw
5CVWLyx5I2hBeO6l5EcodygVsq8eB0jM3WkFJEerQypIkwITWD0ZuIFn1LdkvxjogRzE6O+L9os+
QWCu9Mrd+QATFH6VdOYiju3XUFzw/EGtPVIN3Uvoz9Zl5I9a1vSzp60NKzQh09I8iuse0o35KK85
mqpNecFzffzrKcnVHeu+/GMGYnBqEqLRPKpu/yeeNW0bwx+fyJ3sXvOLTI2gMCHiQN2BfJPPqHa0
eCNoyOIcPg2u5pNDUCe4aipu++2LD8ABCPZV7jqwORYPjRAj/7SCCbOVofQMiBgmzQ/tTvQbobx1
om1BCuhpEeNQp17oPShd8rRzYGbp7RSDGwAzfOlOLG9tnIh+xGil9BQCDBazcSUhc6kMq8vRYu4e
jzUhYulJOGPhNvGhBUu6Dl8J+0W9RBxkrC8ICJj1OdOx+l2kDq+kr8/mj1i6mhAyAlw+DtEzoD3P
jFDFP4MKolmaxZ3N2xU7dFliZT8fhzL1hhs1wWP65cvTP9LEatAyuBkM4pK1eOuzPQ13D8TS2swD
yv8tBno2vHY2rM6Umg11ffSlMxUNbVcE7OqsBAsrOZwk5JSIgpzqN8LzhjqKzSwZASIDCXcgPi6P
4sUVWmwfWPyYF8aqRPhH0DiivD/799f4WBdmyPAQ8zJcyCVP2QyeR0hRNGsoF3E1q+zyeXpSeXnA
nQx5jijFD/l6pdWaNeR3QXD67GYwrywAO1KBMOCILu3A7IbwK6Vbfqbul9GOsEddzO0X+xn2FwQX
EZfS2IC70r+YtMq1ooCO2NxjBZKDd2Cg2R185je7kE1A+9Jchr8HOcA0nQyAmmF0GsxQvtBE0H5l
+2qMfbJnsEagn52WHUKERnOk9qfdzfXZeYCT1bbKSJAp233zhHFp/D5ZpvJtMfmVsiFbjroibZzn
2Vz4dUp1Xn/zkthFKfAEw62nvPbACJL4q8EVQVXt5Lkq//V0uvxd/ms/XnPiP8gDTjmO9o9krgwo
39BRKgccC1oHU7jjo/MXR/WcfQr+SIP2pZyfk2US971vJTf3zWFbipwQmEnqlNukQ0Ioynv+cwQd
/EnJr396KmtoVyHXw6KBk9cFluOXHl60muJt73fyJp8l0b88CoW92bkG/5ztB046aVIaAPySvUcV
lE/HCWmsZHAkO+mmQmAMHcbfydfPwXxBPeEozC0TNkjrqGmgDft1Bt/HK/lkNrQg5oXy5+vt5tdx
caq4QjCUxkTJ45mTpmB4XXqWJFfKDwn8EyeYWF0VBGA/RRVCnIxqYMTr+mPx2KX5ipD0kpauPOjD
SeUONerfiur/rwCk7pbZMZJhgBx41U5eAkLAkTbCmtrv3eBBTLrcGwo9mhFG48BBlWdfLcIwbflg
NBjG55BzgUHHl06eetr7qDJZVdA2gWU02+iLqRbu+no1EtbdbCdI5Vsz8pEpB7fV/THcFY4fXE5R
vnMYv5ftTR7WgHUys84WzcQEiMBK6yMIld+erEaELcwk7YvP9jvTl5nqo7LMmEmHsDNLNOBMNRln
gxtl5hH+CVdOpugkyYfWDOTo+vjmtky1zYz/Yd71NcziBNTMniziLA/pbjE29mEeH5JbJh6QTpb+
q9WgpPFO1pzg8S+DTXVnD91JWrjqIuTs7VDuoG/wCJYEZWHikJ6ZvMEhTHWwWZR5OpwoJzSVxWXc
G8OqEPd9debv52CXGXEYPk0mox57DQ4vwxKmBX9ItpoY0cks63pHu1uUlIK5Zyg+mSVUSRqSc/mk
KX6JDf64HMqPI7+KYRT37fdhUsJMZ5iFlPQAf8R5Y6KBN/7GZv8/js5rx1EsCMNPhASYeGuyc3Z3
3yDb7QaTbMAE8/TzMVpppF31bNuEOlV/KsZ9FfG08wzaH0WcNiQenyW2qJuUql24rRq0Ag7IWfL6
EUS36GePh9uTiZWcdOFPSQ9th7KLE9TAFv+rp7+ZUNsvyp5U/RnJLh1q7/OZy+b1Vf0KbAmOacxk
j3eXQpaCPyG2y/dPiWW4xBeQc9Wz+NetJgeCRR4twjdXIo1ieM7rx4Xj7QE+PtFtFdJB56QzPRVm
njpX6F8iK8Zpr7XJ30cwnEmzS/T5J3ML1CgLmYl48i2BfqTajmzJqSZuqlGuStXPef1bh+2ZAoB4
uRQ/UGXal4xGtevP5hCQM2914eC9iCuLJI6U+mpge+rmypto29f2HTohLlMNdeJ/kRHvc3TCoZDo
o8SlusIAwRnty/voEhOcw5jnPqEyiQQ7eK9TdfpAXRTVVEAddek2THgsmJlprjzdQhzuYMk3BTk+
819t+fGQ68BskB3jqEHs6fbfzKGBtuWRWyZi1dYgYMYNV/xGL/M6v6JapfbDHf8prCNRsQI5D2xK
+e7nLXFDxm90TJc0JVNi4hU/3ydOZS1wcUvzz/3FXq/YVWxtXZ04kmmEYd5WA5w8k+0Azo0tPLUx
OsBMMu/BClq9p87qzXsJPSqiN8W6/JqldHfh1wBCSPi1GTwu7xuxgRjjsNiVET51rhVCqtNTWJku
9QUUpB6+ZJ5IZQXzWd4N1rhVngiTwioXvoeAwhavJGTng7aNsdIbAqMLJg+3rmBV0dgUe4BH9fr8
sAjAL3fGBZFOw9Uh4U84KZH1jr1+1DPDty16emAFKSf6Rre/IgXkO8XD4iO7ENEIsp+QOhwgDVtX
0RXUWwRA3Wtn4gK9KkdtVv/VF/TgX8kawuF5RMDxm69YSzbnhOWsH2InqqyRIYvpm8fKWyn+pHMl
bfzvH4C/LS1mamDUGgFD2kaYyuEQC5R+8jrQm/kp2175c7DKvz5ilnAiNqOzIld1Xp95yNIwV7oi
zpCfixAvguKLqBlVXNsgDlxKFmFrk/Pz2CCb151c4RByHxrqUqh2zyRAqp3SiBHfEu3yLOCnwYvq
OfqS8gcHHCETmAdrJp50Oep6yD68D8yHKqC9I3886RW8ReZOJy7cXtrhBJyWOyQzKtwUWeTcGexU
EfYX7TwWAkwczzdtNXJ0NxmXZGANw3HjMdVwmklKwJXWiPe7KIQNr83OTagL2E22j+OzX/Whk7FR
OPVfhScAd8rTJngKa708sZ1XRz64a1U7xtM0ciR2gz6UkzRAYTebKHa61ntruBj/O9Kq9+NohJTl
p2/exYXI5ufsrJmBwQ5lrjvkz1L/S5VFsopiW7OTNUrbX4YgfSPj+In8V/cN1N2zrtfRuUTMH1Jq
g5WQ2I7jSezPte7n/Vzdir8xsb6y+/oBoPosqtKKVTcH9qH34MNypicLaSRiKvrtE1wZa5fbZYEo
1ACyg7DZVTvA2fcCitCkd2+tV3X5PJzPQuXoS3m+px3Gdwys8wlGrdymzX/m1vvvAd0XW/i5as4/
A9TILv6a0gZv5Otcc1hwDlXwC5srKaAPnzIZCuCx8uPnkSySy8gmZW6uOP3rxuvOeiMUjeTFpz9q
6OhMabwTvwQr5djAyLGrAo0/a5/POJQb+KYJqpGpOpNSknMuucqvtTRmIlabjaEuXvcbD4fXXYzd
Gl92vZGwr0G6uaawN/MZ8F6orCUc8iPrEEdAXAA/UxkzxI9xG5KAW8wV/FxfCGDN0+cM1Kv/0bDg
OOg+G+5+Hh7Rp2tW3rqM7A3DzsNXJ65O/DapCiicbyATleoKogdyVNAGEIHGmPwN1K9jJhQZwF2I
ppK1C8Ocvo7jafRncSXQgV702pW/JmSllHZs2MUTWSU7oIx2jrSFyaoFdBh8URujO0UdkbBfYHBx
svcCGNUYd+SC2cp+DbhyRi6czJt63ZrzqA3EXwWZgNF9cc07Jslkoe17ncbFKTOr+qwRUnBsvoef
CaHN4lmkGeKJJzbpnKCQeFvqtnrvFGMdYocn9KLePBsLWUq2p1kFMymymSAtX7VrLN440LbwmGx2
T1sUCK65zT/udDIrMf5V26adQS2b1amIWahw4Umtwav4lg+nLGbDSgmDCcrI1aBY8mXE6TfxPcPD
AjJyx1CnAV1PH/GqfVhJZWXogFQ4oo8WYJaPQAzf/jNHSibPmsgDLoJMDa8PGUR2/sQQdi+eHjFI
euoQ96+CnSZ2tYxn4EZMFd2ZBeAvsvEOJoqowdVqX9hyuZg8ObTbs7RjI3cPBLTRWKd+mJxEloeb
s6iZqVvp56HYz9sk8V+srwc/B0D6GimNnxEoQ0cVOlDIvTp7LCRkmZ9NZ46aY8JKda7yZz9yawET
gvkzErF02Xj6O/uJOOGPitr+cQck3nf0SQvY9+3rrKHiIXzqJyfXh0wkcu6Zxd5OjTlt8s3mopzZ
SzkJ6blTANIcPgKctgp1oJnu5zqqktbKvMCeYTr1RhX9EMcO9shtjrQw32XvtfZyPhx4HZvWnQwr
Reyzb1sm3Qhz9mC92iu+zwRJQJGyhx6xD6x2BJKUu0Cgkz8QFFqPsPab3/ZYHHEyseTxEYzu5WIR
5d4HBWp3FRA53aXJHOpNtMEvhWhWNqtOusZ3ULdu/DB0WcJBXqEPRrzpSrfOPGM8CRQem8EG1KL/
LchgYCX244r1KI5n7R2bx7tzYvpdY5rvJ/QuMTmwrrSk1Wj20Gpx7HeCZezwjTAAJD/pFy1hdEvY
ncnx28GJuRFpUvI4pS3BpigYVbl6XWRC5u3yzI4EDQ03D6XPc27+JQ56XGXeEocFvD66SmJ5K9+4
4YaBXAAdomtILAOOdqiL5GLB2mY5HK2Uj9dWDb+EgSUfMzBStr23EGHIjMHmrrQWxmSfYfHuvaE8
Z1eWDYDZR3AkiZNjM1kqlZfeIA0BEUcI+AgZiOIQTIHKRBk18JUTT39l9XrE0sowKF92NcMxm72s
sZqTJwIcSST3GjKk+hxQJ7w4QVGbK+uRpV0+vhOwzhK7F8KvKRsfhS23XkRlk7usro8sjqj4Nf/E
nkbveBjBS3Bfpn9eI3MVxrsOlPyFzBZHO+vrccA2LIXDyZO7aWvV4XIA/AdDheJST6oYcAg/5QUp
uXH2V0snAnxlRmlSjmN6pWSyRodhmCd04Vm6jI1Dmwcdknj8sC3LPLz8WKzFjBbu8zghK8/viOL6
0sHf9nm5ueiEEHeKH+HY+CYOqr6oPP6OqWAroX8UFOdxTQIC43x6kcYj6QdnEhATVm6y6VKmLRvZ
3KD+pRcBI8xaR4iSuSaZwntNWr+y7YfXi6a/B4sl1csxiRTSbNr66iycihOUiLyhPSI5Bx0xkXN5
Mqqp5O9EskqihxgZolkE58TpR19C7APP2Cw/FTex8N6bUWQdonJCIGbMcAfl9RiPIyGNRYqHVIqo
hjMVsX5OkTAgKXt5YbaLil16p08yd+WXCHlxnoyjNDhNgCUcJ+LuvW7fU2n3OIJbN9ScyK5MW92q
s5CKYs5aMjiRUCO8ZnalZy3TjZE6snbOUdkqlvKns0EnJxt5mZ/MBS+M/KMzddHWwfLDHZ/ftxj1
2yKHBd+gAMNihWFQ3Iqf9cgzZ35VH5Cfxfi813witIj4RoMpxhVcgQuTF5BhHGmm1ywZpVxkv/Ud
/+Nzmb33XcwLg9gtfwesg83eV20NMPOq3B6NL9oA0sMGF01MnllYi3v72yB/Sp49jUAlf7jbwzV1
5uxDuimAbUW8t2A9tjxZydhdcJ7BBkuIgjv38yalj3mfoW1OD6JIm5hPiQznc9P0aSLNEbDpND3Q
9buwCjLOcsUNz+CLLWaVpw+4NZCsYjpxZb0iCMXgY24nvUUatOIrMIyRVRo7g3QaSCp+EmyGaUin
sCblPJNGeDY0rh91lwMJEpLBqMe63WOIMs2jZXzQ9dSpVYlfarpqEsEe9E1qzAjNjL7Mu0qhbq4w
7mgRgIHgklrVUnSSAhipntGirrGNQX6zrpJblnlpRf7WNK++n+pCmPUc2YQuZTMlBd9UP16MEjw2
CBk2V12GV4kQAWTtydU88i7TmrweQZV7oL9he5isogANSUzchV1kPnKGqqQJc8Bang8bLkszfQ3X
dejq8Vfbg826o/T1vaAaJCJO3Jl+F18M/Da8Q9z79a+Z70f+n4MlCc5h+VUupMjqVxyk2g2aqTS9
9x/MXlZe9RXHG+3PZ8u8Evr0HdBDb28IT93apFsSHOj7R/Xdtd4QBxHHXuwPaDPZ5IuQhpye6+s2
MPeP7LiBygIFGAIe0P/cC0vQS/uZYK/DqfCYvxE1IiRcqqPTay0MrAnW0FfOi8wBFJg8fNFPjtHV
tPvB60QXdCeFcAKTYpN26L6lgCocPx3hYbWsADX8ZFcJKPM9QENYyFsP8sZ+lqevfIcLaScQoLjJ
4UamKp0WaPiuXylz+eG2PcpbircU+QiBItTKTBJ+p62B7cN6+1yDV0+i/dNE50hwXgezjs0DE6Xk
hvrWaBiPOUdvjJY6LwwijV9sxYXPMBqZC7kfkWWkNCp6JygENEvec1VM7HbBhJdiiQCMaDx84vBF
wLOn4oCVUt3LRLl4aC7mST9TwnkYqfieczsk5V21xZcvaK50j0gQ40VmcJwLhNd9vJJy27n1i+s4
K3+12FFqT9DOAlT7c63rZ7IuY87SGCVVhrVnIT95up3iTixshd6bGdqfUKuxiWRotVF+fxqLKAlO
Ff041KuBBKnzsB0dYJi9Ctf4Taq9yE7z1H2U26YYWYkRnEGFpO3oCgAjgSmfuISQcWFdi7bjEDBs
HuG6SRav/C6oX0Pi9yk8ny0wIzLoztArIs4oIF1AC36EJbjm4zv9ymDl4I+mxZ2k9fI62ggoj9Ie
7KKc6d2UdgZfKcQc3w4BzQMAiHmtmr+pMk83lByT3TLtps9O/U/9QC/tNGztyYmur+odcPXrUmiu
cRW+TWZzCOFl/abpgn+BzTZFD/nXk1NLt5XiO6c/H9YUNAn1iIzoL2Tw8k0SarrpA4lC5yNGlHUf
nH6wtIn1kf+GE3h3UjgV/MPDzvIVPZi0z8ubmVnCXEcJCKsLkG26xV0c0IwrqAycRl0CdfYb9GY1
IwHJ73tawaq3tM8i3Wull3dufJz8DigpJH5ugsqfEqQGESgonPIvir5CdLryO8xcJEBlTes+29Bc
puA2JiWSpQQmNDK6WCvzS+qaDUMpU99ZdQjlKrQXQdo23ITBgv1W8to2i42BjUA1Vg9WHKCDg/TX
x3c7iGjnuPM1IgMne95C4y8zqIBfqDlia3JmE2QW0llkrAeqvZZxYwcfDF70gcrWrpFGSCsnj+yJ
qOV+SBts6FugH5ahS9dfMGkpD6QUEAE19kJQ+/TNniu0b8BovK4/4kkdNlBHvbypdQvL0cjCTcul
oUApc33v6rWJzo/kK9fOTeZ0QAVece6+awr4RvudnNV8irtQPqAOBq+WvxhBwQpLfD+78NvkHAvo
bkgJFEJ7YtCmTFOPwNlqjsKbrNaXj/JCz7xJzKZUp8OhZSWjusBuQHmId+yWPBq4O2qc2b5sOELo
PdEsmG6rOQTNSlz7jv7WolF9X/GmxRxEEFCEXeIdxopefRZiwgYKl2ShCYLxmxE67eG9V5HDjZC8
jdITh1SPTgdAFrZEY2dW6ojYW57YgInB+BjIYKb6vCNkAVFt6SUsXbjXSzCAiPYIX7UtofWKfREO
g66udbXeStinIYwNDgGaNF8mbc0TQce0WL82T+YITpEQy0nYQn0gMbA6oDrYyMEhcvUiXPX3eG2Y
AE3T5u8+78O13H6IcWDbFlIhBUSM7JEeSgKfMb8NDJLVRV3wuSPkzBpCDniAf9WzDrCgvRaqidzX
jnRL6E9VuwHiVCDcktVrWGjJJoWvogmgscF8wirBYzp7zCKnVz2aFNRctJD8ujHf6OHKUFO/TBTN
k0CmGbL+qFvyMbTEC3VHpGuuLa4iZAzmRj4OawBY9q6PH3py5cFkN/qYQaK7wl3Ov5G68No0nznz
JzK6N6osAMFRiLOSxXkvEhkXfGREwJMVlkR5sgr71/T+quetPlVbGxwhrUldfW5G5CLxAaETVKr0
uRxKCvZQXH3IwXi+ON9ewp6pV1iqP8CGRoxHBj0VIsxmXt0q46S3gdA64GqRBRxjUkhr6u5UAy6f
C+2BKY25hUnjyRrq6At1USbi0madL1DrmssULhLU4dK2ii28cqnk0tXyZ0OwagBIg6Vhguy9XMMe
zPEq456jMC7EsRUrdua2By1d8U0j2dZnho/EMLHe29cFjRDsY34NEfNj8OK+QUpLh+Gr24JPVD95
gG4xJdv6/9d82uZGZ+x8HNPcllfyFdneabKk05Y3EOXDUgEA8FJX2tODfc6aq+2R0SFDl9kcFrxu
9bkLWt1+NYun3eGTmR6zcW0OzfLIMfvvywsDxYfUJdC+Ecl7BLTr0iy6CbayoiI//vJzdqy23FS+
HrMJ1giGOQLwHNrG8ErS6o9267cKgYeJJ+1Jm5ocOIMwfukIXY+FE8GH6pY+f5/RYUDVg8CGbrh7
I4a6JZt+HSMRR+Ex5hj1geE9Zp9NdACWa/+UubGLri9qyQZ7bO4g63tsxE0aNIeQVoiW6UCiaeLp
i/aLFGiVXJ2ZTJvlZcfXFjKm2urfsR//IV68EzARe7Sch8QbSaTfei0+XGNVfL1xMLpvazKbkJAY
pAwaGO8C6qnhvLw3ogEW6jjJUl/HvzRwrwUlCotnwHn4uaobtAXmVFlmd8NVQYJmk1PrpeeHi6jh
m1EVqmbZzBhdYF6teJMsOsvWxtgA3PA4AU6aw02lGebN8oRbPRdIFTmz8OfyhkCsZ9nXkxhKB9bI
/J5sisZCuI4kcIkQnzfoq/4dJ6SO6BU3XbdO8QcLvlEWCNGRHHeLgh3wV1Ra96f7XAxYBL6eLu5l
UAb3pRLghG6KvXXzyWg5tcOjsp3csm9keNkmWtGe3QQG+wOTWLQD5xfW0Vn/MsljdZ5/EbL5CStE
LQPUI7WlCw7u5xoIJXTeX+13QS7JdlhC/bs6XfWPsQXE75HU7Q2v+iIHIgGKWoTL5zldN9FC25HD
XM5BQ8IjCasrQwPe9GOHcI6UI4bgl4cbLwVfX388qJiVcWaR59+oodoWG7m1UQ+Uc2wP9GHQ50JQ
nsVxqqk3wFfYAUyMIw+Uj7Zs0z/11MNmlfgAWUhSql21pTM8V9pmFCBh9lmnxhKd1L5k5BoWtCIS
kQln9RvcBeiqDNCOmCfsIeWeEzZzlWXiGaUDQDThkwGgKG7+9fqpUk+IfOwqyASnUMgESAOhc36c
kkW97g78YHYHzkXHhSxn9KjbKG4IO7DjJQYgdqv+VAeZhIlTvJS+6jmSYfE62eA0mxDEMZ+wF7An
igL67ks+gopA4BaBQC65B2fwLqfCa0TcCpSsBENsBwdpVM+RkdrZDz9az0NkSxMrqgMcHLiijzpS
ILsHgIWttrprzdP8DbgC/HtSzsqLZu8zBddwEoyFyaI8lL8NzZ40M72MoZxZBn53Y8xFbyAwFSn0
mCEHRreSZ8TCeOV8aJFO8ZS3N/q7ZEbtRlDxADpzHpeETCecok+oI9TVzQy1zOGNWNFOfaIQwiNK
9ccoi08xB2pAOk5BGH801s5kidgBb7OSO+qh/Ozw2tJ0kesDOenrFCr2LFQHTBM1K2X5bAdUbCuh
sciLKjtbVxcSKhU0yabXtVjRp58gD1pgC/GMLTG32xHSHhcq9atorQZPkpX2wjwmT0zA5ICAPN0w
QF9ILyFoIQivzGLMQaA6BXW52yqctT/EySkCg+uGhneSzjgUo2/O7+qI6BydIkG3uUcsTzIzXJxM
4HmoavcI7JRr7PDaMpqxzw35lnqLf0AZP/UKD/niE2/UbQjURAvKwEM6t18twRuLiSUsACVBqcsN
ILo5649iEeRudhocasvIak+N+Zn2qnP57hsofog8zS0uJPMVfnRv8ccRdcP7cWsOwuYzimMX5Zx5
iO0Khj95bSavVYgECuew4enoN3cylu0gWwyNFwcYHLBuRLenEuhRgHCB09hYM3kzbneBzgOArA1l
4BxRh0rEIw89cqmt7AIlosIigVj+A+emqXXS3wmv3O7903bfynVMmvjtbuiSoYEGmCWLGEYy/QJh
U88jRHo0aaAa1NmEse40nsSGX+30TTF7717liKUyMynXmh1Xxjg09thc1xrC0Gn3/bznyeL5K/vK
Sl/o4Y5JFBfUOUZTjymm/mpPJUsoDRYiC8hC/uR1eUD8x79Z3Z1WyDNPb0//FrlGH4S6Vg824g8o
ze+8mR9lPeBpEwPMcSZeBoF6o5OGy641TA74Rz1pWVQbFXMaaXF/ISSSARE0412zpMYL/6R6WRaO
DGET8kJJ3/Wsd5W/cClBqDc2143MoAmGAsBomlGfJPFIGv9kpEbNSMxvmPGhXHUsJwWfeVzbQLHW
CFMNeOYBo0Hbab0CElp9cQZQd272D2Z/9JOY4Z3ulq0Sp6XrFVwkdaBtJxwF0C53xlDiUZjAQhoJ
UipcCUT1AoUwmfW5x6n9DTliZv7wR4fZucbZnAEk7PWr7ky2zZrzEo+BvkLqd+78GtbKtHSvWctf
7/OA1dfihjEC8wTepIuBNu8vBNFGi/rV36PaYhi01N3zC2c2hDd5J3APkwWn3zLztK0mH1iNgYOY
94N03gN4lRhaRPMpNB5g2bQwHypp8Bz3nSn3xw9MNkb5b+5YQmFc0X4hKhkzm2J6dgoBASHm/y2v
z6vYbIDN8nI2ZCx+23IyNBuFErAHnSGUBzRkWb1dKWg22bY5txMaXytGHOkK64RIi8Z+UpFGKghH
9rLb4fjD2MSuX6iyx6rrCd/y3qxlYBREjRikJ/monSQSe/BPkQYIBsbpI3njIVFtCpgxUlI7O2EA
3OEp8yKfqae+9xSN0gU3LnASon5h9JcskjB6SirS6HDVR3OhdpLJaYIPvEIFC/Z4rgcmhhS1l6Wa
S20U/HkCyEXb7gcgFpz5EyQS/cye4JzWcX/ya90365qOENxj5soThtPiaeW7eibvt0Gvx9XUf8cL
ecjP6dtC55dZsA6YGgghHAuY7PN2Z+QiBSmv2PBNwcfTdqEFzhfo+JdoBMuK7i21azLGpsSCKDsI
N3Ex2kGu5u9rRUD7Vf02PlOyBALFx3z2uXJiRbfuNUPRFP5HSzq/hz/KRv+WEi1x+J+1JQN8R0Jw
7Zhc6n3KO7tIbo8LzWvo1E6NAYWlBdHEIXToYWNPfrAMHOxpK6MXE+zwj5dM/lh03gYHeofLmWEg
stGKZfBGZB2SvhLw7LxX1HLfrOzkiAybDFpft/GmexqhGAEDKqwgHuTZY91+m8hDSCdHow4l7PVf
z+v4XFK1iH6j3367TblvDPcjjWp9/v+qVxtQLPx1BokvQJRvCRf37L+q9WG4mjtiVkFMoCZpSR17
I+MLCCa725/ryPjvMf1uUGHPqm13BXxflTMFQxuJHWegt5dDYI1JkxNSOF7k6fNdBLZmk8QVVe4b
8Akkh6DLtXQzf+V+XYIZACLzBmYBIlCiOfBzt5g3k+BR0GoK85p50Meszv+Qzl+1B82i0IKTj1N/
P+e6loS5TTwGdEYqIPzXOie7c9X0TvinHF+BuZ7sWaT4dh8XOqfJukURJRD044ga2cPN0XQRp7yC
lu9800kLdR8r44LL/gNqVB2UdMabL60JxdAIrf1BCzcebXttFS8ITnuxdmmHV2OwkuXrhzNKJPLX
zuSpeNTQ0x5ee/lbu4OSQLl0R1JTRvc3Swd+5FM7dpThJnthGwMGcw1wYABRgtKA8MaxkbaEeCIX
wRDpA9JciLgjmHPmKXE2VzmZx4w8EXQpZYFzz6BH4nGqSWbAhDPtf6tf1fTyNNDkGSQPnN6E42Ag
HndGSpD5dprXCl6JnxF5cGrGd+O5ydsL3i1TdCf7bsa3wFOfXiZloNOtvX7eGJ74GuMIatEwEyPI
3UOi5FesnSV2g7mQU5C2oGLZNlWthBHn0LeRzqFiXIg7kwQp2ofHd7tNHHkVXUjkrY79jbAvAgKH
TbRnTmDl+rK1S89YaHdYsWHczxPmjuiYV+7Ki1gXzXr4L04gwaqhA4gRiyq868oFYqcgZPCwVMtt
fGgDLovbOSJT1qZzAFHBhSzTCBrlQM6kYPDtLFZOeGm4wreISK5o533u5pNt+w0YqCzbiVVweZx0
2XGSzavSGVPbGjDyCFofLTDJAyiHKfQC28Jx7cAZVkuaOnEnb9P3AhyfuUXCDfSd/7RBf4s4QFBJ
fhYlpgbAnc+ikN1yLiLxPJGS9yz2WXxt8O6QNCdEC5GlQthF+b0Z132syaGPMLhEoMpSzpm0ExEB
vRaCutbMxWPy1Rhjat4YK587OfMYMh7SOznky5r0KenQ3Qk8Sdzy+AF8m2DLgR8lk35MemBvUUva
DOMMWYNVRYfu8OjyBkRzHcW9sHxWi7hakxJELI/CW1Y0XxCQTX1LM3tSs54cCcjDaak4BNAZKQ5k
jLEjX5eFQS3O1HpZFT9R+SdVSwIY8nBUlRf4oHGvEdaUYjYbd3TVAIJg9dKifdv6Y2M+rpFhtbS7
2ucnhRN4oJTiX5LZhy4FyJRSmqg7dr1oR/zQWDSaDljtQ/lbisPyw7iZ+znW+jJ4v37Cx1bU+YLQ
VjM9dcscYY85S6+vNngqXgpB+MGcOE1xM2uKx3AoL+vXuYP4jt0HYLzhFTdzYTBkMk8AcMd+Xvs0
pBH9PScYHhb8mmRkL8UrpIz5Gy9I6mHS8/veGzU4Fya9tw8L3UoBbJpKkCPixcm4qAirAHerwxvk
tURuNhbO2aFh50DCe5qen6rbftw33xfJBvMXzfbHYqsO+w2Ubx2NF+YQYIiDqXu6GHQiuctEXK2w
fA49FMwLRFfxGqQ1dkF+OpdUVr33EZCgNIP8BgOXtpv2mHSL1484qiJzlKKQ5dEc+VJ0y7+h04Ck
CNMgIxYsnFbxJrOLRF6UiK1SMjlJD9ibE280Vr2bSwpNjMpVt2v9VrBXFqaWYUwmGEA6xCzm4AXq
HSl0MLO1WJalZYZeVrZj+fthXFtzlWALyfTaoqfTSzaN6EFDkO/HJzAhplmQLlULMtx5bffz4igS
ao2MJ3J5C4iPE/mELP8z6a2uZQ9oHqTSQFpf/sPjA42vqQtwQr3eKYR/0geCEAExIXGPKQlSIAGf
M4I3uLzmxscNG68HZxk18Hu59ZLPUdXcD3rYK500ax/MBqGAJRazMDat7nmSymAQMNTGR5OCH6F9
rrHZidq0L/188jPgJIrPctXaiX6SKvzF4/gJFhqRVxzjkTAijcyvVYmE/Asl/TjKfYLE7wJp4jH9
ZMf82m980MrGZrpqrgm4GogjmmDSMpNLd0nb3VD7pepykzmvkuISk0gpzElIneHVpymOJyueyLU5
Ycm8/WAfnRdSBjF/J/vX/w2O1e2pT/kQz/dmQCA4Z6eeSFSo/QnHtb2oBAQ7L+1+ZI/Jsv5JP4sG
S+9EOb9eqht+Fj17dTJmVXysTekobOdhv/Ir6BIS2IprD7AwwB7ge0Alqt6LYpaLbsoelGhDmXqD
yg3sy/EcwgGjct2T9tVYCcUMS70+Rzzdk9s1+KkKXXlG6zdw5MCChYR5EnOHaneZDx67CQGqJ4j2
X6Rxz/DnFh9bbA4K7i5YIfn4ITrtXAV5gc5WweUU7bBwinDuAXqSLDs30BXhUvCGnwq5iku2BtkU
p/SbeK5fDqlrCn/DhpiIN8jpFB/qjQm0PssrFQmoYfUbYfM41Auebw+7sAfyMtQu+xqhG6YgYNWy
OSS7Lnch2xEZMvQgcxWmyNZIlD5hFKEjE/76PyyqBFM8cMj+Zktd2qtBxXW1GhLXOPYYhbYJjj6w
k6U5Y6gAksVwDjrJfPmCyJ0+LzlXB4EfxE4ZMOgTr6u56Sn7paI8yRNjxmZwRgdJrAXQdk7GrAOJ
lLzHHYPAMAb5QWiylc4OsZdS/hHeeDwInHFjxEdKzTPsUvVjzF7rj/+UeERwLzJ6OtqZ+oKrMV69
pIOx1k+kdBtz2ZWDCPUii2Bs8UufUQfFc6T4/RKyLbW0ICXbCzxpuOuqlcxeK9AzYNYCM0+JuC+T
fXkP5S76ZhC1ZJs95uGOVdaL6KB2i5HzTMD2gVGRWMQrLWWZ97RYMr6105cHDhOzyOJK0rrFU0FN
QgKoe5ywhYfEKHZanHHsmSDQnZrjoy8lwOE+LJur4jcL7iS1hw49niYk8WD348eFhlTBZpa0TsfR
DpviQnVmaJOeeybdt2GHOUFqBDw81iIrnH54s9icvUZ3OsVrmioYZfhg5LcbXg4j6xCKyeaCbRe8
ZQ+BSchG64oIU0d26fV4BZ6H/unRZWBPq+7jZEPim5UXVtTy8ODGED82szXOCGYzh1WgzKZo9m9Q
LCgWl9Jm/PAgYnPzZyQvnJY677Md/psUXAcGoD7wECTgvnOZrMBZtwbDL/ecUh+mzTmEedvCjkLf
23E/ujoiZfmgxr1YbRVOJTKFkE1shi/Ec8WCpeTCLwlIIgfVcKN/suQdEQiM1D8xSO6jt7OF+att
GWd0i7gURjzsnTjBt/JKIT+Z0LFA/R9ZxulW8Y7+1BeCqnl5Ir5gD04cPAhMJLFEZAORSsgxu0Vy
ctMtYjGkZJ6zYegNZrkbYcsd+VDtQr3JW5H1lF884TCnjDwsZRx3PBGgWWC8mdY+UBNxIjMlsvVt
Cfx7GTUgs/r8hjmkSk+bP2nPUIQ9mSVd5B8vwHDQAYssLZi44Fqp6faorDbscgnvsrliikX742Om
RGWgukhNVuGxvvJXcHpljrLScOjx21lDhE4KGQpoxY5kigCZgLBNoI/WvFQD6lMSDWbwtzx38pKt
hAj9CT5/g2HZgtd9DaqLFbrQwf4F3OMPQhAwjPCQTfENEp9wZHEQpk2Wj2g+xIs8BdhGCdf9vjPy
hpyw2cOy1NHCmH/s8UOSC0DkgUSmn53uaEnIBOCEjX8zeNJTN6PN4+jgQ1DDyzm+oI4R4pcuSGkI
bAiIb0J+Pbkj8aMI1G8//ZL9ZEmeSPk8R8Dqkz/IcCS5qD4pUx25kkGPbRYINVn2FKlwrh3zJFC5
Oxt6SXbTXOSt8v7Taw9yaYlM99O6j2TNEJ7vqUOtVWxZ05j49YwRUb93c7BnVt5NUQzDt2dztOYT
Upv4XD4KlQeYaejiyrsPmfVXsx/NE8IL2hK/3CMel8/KrlAtgHjhLHslzzmpoLMmprBO7goV5x9n
Z7bbuLpu11c52Nchwr4JklxQFNW3ttobwZZtdhLFvnv6DNZBEm8to4wEq1B7bawqk6J+/s33zTkm
iVqBo2LqoZ2lrWm8Q4OIVwJr/IwfDUeNYpBrrFvmnOxYoqvqpxqXVwsjsnwmS4Bm2t1bUL4pTt2d
6A1mIEQ9NNU4RaWDehGe2mnce4CGeMbJDb3MUQnRWijH/LTUwD0xZR/IW8G+koGU7LucBg8jQfsS
rw9WCbwAiLNQ6dDoK5H39RUkDjnZnJcMYOubxnTB5KfM0MRfBvoyREW0ivELHoL6k45ATIufKpux
htzkre74EHu1Ju0B1aVHG1LnyZ2+fIr/Y6F/mR0OQYYW7uopzW96a5QidjRK6Y8EH9WnuBFWegd6
D/Pd2kyGbF84+AOn6ttOUBu26ZelsG1j4nm4sgsMq6U5RyvsNuwrI5yeqQVMrHbymPSy+OllzHtP
azzaqQqQ5LF+TZYU0vjEl6Xp4zMSU8wSI8S3mHhRnf3rP/7r//zv1+a/eZ+P9X+GM/9HXN7XjyAu
8v/xL0n513/8M7P5WyZxn799fYOo7PV/+r/4ZhWEehzLu8cQANx9htlGPVVT79WkfI0cb5N8wiL6
+0WVH0K9JfHbRfsg6W8XleTLTWpkkq8ZNQJry8Qg5mVO6YDsqUMxYfoAnJ6g3XlL3NuqXXGYOsOu
WqvJgu8KSQqqaZSABlmXlEeO6XtQ/PJc5B+zrL/dYv/cvt3ixXx0mtVwi7Bk4hWuWgvwCpXIgz7h
+4Dg/6JgBLj6OA3YzUXsSexmJKXIwiijh7/dzW/J0X2q9be7KQtVKposlXe3Ccl9mKkDECAhryr1
Wwnh9gb8tVo6d9Xm0HmUptIeDKS+oq7WUAh3lI5qrrT++7co/RACL0myISuGJGmWqD2Fpd8iI4+7
VpP6FhwnvstjRGiavq5pnJ7VK1iG8uW+Ehra4DBig77HO28Pv9zDT8P3+z08Zagbj65WGoN7IGz8
Pi2xpMjDhiyLAc7UtT4Hbondvpn8ctU+qPs56Pz7VZ+Czv0iv5fag6t6AbXPATbtHJiG6JTsreVB
4PxyuZ9eF8LKdUMRTctQpadv30sVqSkvorQL+6zLsaouLx8iSR74MlhOoYT+csEf309Z1k1TVDRD
MuSnzxdmaSjogiDuSiAAkNp3t9faI5KrWlNIx7QmDFS24eSLSVssCsqXtCcrKluYYCcpvOOUSnbt
a0vJDXCO5eb0cmrbGv/yVPqbeP4Svt9kPzy/vRPBpZVuUutJu/te/EKk+JlR2ANstMe05HZfyI8R
wVKegEeyNuba6ZfL//RKfru88hTmbpmV1NZ3Lp9ayxtNiGU39hY5Jf3CxXggLNjkxmdEAWgRhfkv
1/5pQMiKqEi6okiiaD1N2sHD8sW0SPjoLSeZ9q0GWlMOMMiy89+y8C1/ud5Pk+H36/X//duj7kJV
tO4S18uOAKgNbYiGXlv60N32sABY5JBiub9c88fnqyiGxoVVU9Wevl7BsMQsSGJpl2tug5MYVKxr
INUcBK/Kbpe85S+mMohejF/GvvTzZ/0/19WfvlfJ1y1d1B/SThzxdpNnomMB6mMRwJA6ydmEP5n8
sh7+uAj306hpyoap89u/P99E7rSu4AnvAnNAe+C2wp8PFWAGH6ufytGdUsT95aLKzx/0/1706SUX
Or2Kb1Io7QCQbhFNQOztEw1vDhSnARvobQL+XthijpsdRFdkp1uMdpxPxz7NEhFqKEbm+reX+sdv
XTVUS5dFUbLkpzUl1s1ED266uLNWNApg5xhX+hH3N8M1loqKuXjItMKpWnxHev33Eaf0I+p5QuGV
kiVNN3RLfn6rfOPud4LEtWHfDmRMIgYg+oj01HB9mRKUSqQi6OOF7xKy7MjkxSizy0R3qO1wIFLf
5VmxCDlK8k86oUc+v7w/Vpu/36Pej4S/3ePTm6gmoaWq/T1mTh9X3Y1jF6ks9yIP449gDASCGAcY
XzMAfgPiaiFWAxrmbI3Y9Ew82KB0QFJAqUcjsfCmZG052dAaUQYeWWtQmbRRkyHq+MVlQmFqhMGA
v90iOIhc4xTuKN3fQfef6gMGJ4Dtv3394k+DUpXlfqXTNVO3npY6X02SsklLEYUI4ujBfU+XNX64
ocUZza332RqVqkD0i4uCWLo4Aqfz21u2QvVKJ85Xhgg+9foVf1BTr+khIdSs0a4/5ro2gEjQUDnI
B0ieiRKiwea3yMhwzcIqfPHjWbvmT8lrk2o4uVU3LN6gc3qeNnVVCsbZnkOewajkOMhmPv7UTtV9
myoIDHsJWW8IQYNFaxxiJz1cwr57ZEtwaMABUw8TMNVQInGAacWXMYxO6vdNiaYEzRtVenQvM06J
dS9uD1bxBsBvCCeaiF7qWlBm726MDi+9/zLojZ82UKqm6JqqM8+K4tMLd0t8Oaxbs2PQk2M4PoaL
2Ucfx3emST1PybLEn7yg2Drqh9basxf7y8BZuDcHpdbRmiGAnaBTRo0QDLxFsBjZy2Gx2EE7qDx7
PaqGhT1sHfraQ9U+nXpaRzjc+IsvB0cYwqb6l48j/TR/aApbF1mUTV21+v/+baWq604KW7AFOwxJ
aTRWxXFiksUcusHONMankOAmXMP5mN7o5O+v5k+zx/crPz9IK7VuSemzJ1xKgHOm974OR1VMQ+D5
9ytJP20/v1/qabkIH5qcPnQ+JNYNKn53DpdjI+w9sN2UwTv6++WMn3Yb3y/3tFCIQVeHzYNPphgT
ClMAD7wtJ3s6euqbcuQYoptoCmyPttK8KKfiW4rgnHs5eV8UCyiCIw9vNUfeCd0yNra0h1PDTT7U
nbaVqAF7Qy2cMlqwbtIUMVFVsPw0k2BRSehPHWFXfJXZhtdUE5Y3axjrjnDyBaCQg+TcNSOrGRGz
FuMZYqNKwsoWnsNWa+wMvxZVh/HjJfWH/i+L569fwdPuJDLrSPRbnkn3Qrt9VT+In2xXzYBjOgWB
v38B8t8HtSY+bUnkWmlToWKlDpYykzcJ0CiFMaMTg0xq0ZDMOrea+cDBAPbMES8OxHm2ZXGe/XIf
Py0+GiPBMkxD0nXz6T7uN78sdJnJGa+FQxmGgw+kBlcnATWeIwveYtq0lsZCnUA9Xj1W6ELTFUl1
s2QBI+SXYdmPuueV8PvNPO2Bu+ISWlnFzegjpAXZGj1BfdSJZ/vlvf5xc6YZhsKexDSx/j9dSO7a
NH08Cj61hcw0zfmtch7TUTQI3yBD+rPfPpms9Kvc82fTOXrpkqyyE5We55I0bkKlS8Vdvdm3U8O+
4NNyLItpOZ63g30MNQa/P7nONIwwktv3rTxY0WuHkvzZ9RmnGVZTTLPs6AYi0hnop7ARHZqh4/NZ
cckOuYa0Oyb5FxtOwxuioDomE3nQzM/afJWeb85j0YeoEvQRDB/BlCrMdbVQv0h+tMEN5cPO9V8p
dB5TKtJOTkHXjrbxKwCJ/WV6blkeVr2wwRYX58tX3xrMJ7T6mS7kQQVmYAgIcnoGwkbsM8E3Umy/
vwbTFP+Htd2yXncje57PsVUlPZ2SCY4Su+yc2t6b9VbfB+nEGj1wVPnx6DGf325TurK0miBe2yeE
JzAk5sjWIK2fLvauGvk9+oZT0Th/kcfUIziUOi/jevbRhKALbI6mgv0VveCCrwdjdUthOh3TfOB/
v7AkpPKQRiFyW1ueU4icJFT5pibq16WO79LeRevsTT2qRwrsbJ4rx7PoUg3KVxgCd/xt9sm0EH0O
qCqu+iTh5S6ZvqAhIkrWNk54vd4/fnlL5Z/ma2oFmqZbmmZp+lPpSm/aWI4NT9yJO/e8cBR7lh4w
Rdiz431pHLGQ2egGZvLio53NxgTBDlI0U6z0/mv6liJZWUiuYaM0IYrMjuyPfIxF7SNz9pgCRovV
ij5Mv9nqTwrbrbcwWP2j+fpTX0eDyX3U2CuZ3PhXz95e5hN7hYD7fPYH7rbZjCav0mGyJR6O1uZ1
JAx0qr3j/m/f2GSWgX3oew6o+5xCHKWOVDkGNv6xtD2guQGs8WWupNY+hVTgd+osXU2XjIXlNLT5
6kpbWVvObL83+kRhbwyCNbfd8342Hr8Uo5eNONo4U2mw82eD6TgejTfdCWn/YV+5d3tByNpqcZtY
PIPzSpu/u0fD3hvOZlC+f830YfcibmYoMF/u9jHI7NlGWNf2h77dvKQr3x7TeKf8yDL49+9R6V/y
f0wC377Gp62wpfmFcCuEblej0NuXQz7ZapFOzyjfj2fJXtlYXV+CCY4Ae94eKbvbp9Z52w2+anuT
joPD32+HU9DT/ViU+CRJMRVNlNicq0+zvyfoels0twzXp4w9h1Dii+tpxSH032INoyIAkguNbgmM
zb1+1+7GqO5eA3QaVqtf2/TqU6QPTVgcKRNWt1Gb9KViab5ZO73bRPgiDFwm/Z+Bv9P/wHsBB1Ha
NU00rg8ZEHgPwS74vFIG875PlfCtUjv+JL5ijZDPdN5kMLsa1hw36ypX0OudpSZjfn6eLUsZFkhl
0v5AFR+SZ65UKUYYwun6CFww7vjKJr5XQWBFFtv79qRsmUnkZ7fKh46X944OUibg2oNcaWY1clWI
uOawqI56MuOHsgOhWePnWwNop5zwMWSww5g5IqRnvrfLAhzzJvv8QuJYC4xeRntNlnKFmV5MwqnK
yLLo6pp30MnmxtLQORjNRNVJWiSCLcs4hLUYIEKmUhlJrvXui68NZs8HCOwG9VeY77pSnSp+SCzI
SyE8mAZXXbgve2q5iEQ8n4jhPC7SrwpstRhZWynMl7l5GwcWe6vuzTIo1UoliLl2YaLyEchPZ3/m
oWcyxQ9Bf4mR1nZeNauKbCQhOxXQNytufTBLTrwBesUqm95V5G7i1dSQc5tkcaFXp/chJVB4G7y2
VeN2+vH+6P1DPIxauD4yCtR5Miz0yhbxV7oicoqiqMB9oGkipw1GQsy+wrgVg1Re37Tl3Ug2RrWp
HuUk8OZ41xQUR10e2reQIwWdsQpboFGdLp45iipK5PdRJAcjGTBS/JiXaTzn+otCw96RnKUUpRv+
BnNrFMMiI5D34o1LHDmijHK2QCZfG7SuJlIJcpB50kQ/c+E2uKQmB2NrrVF1rCJzqN22f3/hpOcN
zp/3zaD5zqZD0rQ/W9BvR5ki8axGvsu4JFV9IlfpWC80tGlG/8YovUzMjHYSOK4KiommaKsHkljf
QIdeoTYvjY1HxyICBWoo1i+7X+PHqcDigCVTa7BE8WmFCSUxzrqgTTdCWdKJvNwPZVrTE9TUhpZ7
OlNUlNgo+JTQxGrAMVZUJ6l1SnmfbkKH2AD2EWyfgiEmipMChxTG3Ls3yRF+5JDgDEXYahbiTvLZ
tCz7NHn5goy2N37tGu1oc+GwfSGudCWhd0wI+YatFpckET32AtIFwXBlAoIiLBdyDs61V880MuMM
KKEBja6p1pbpSBC8PFGG931WyuXFYlKAqZQ/WPDp9EatBGYWHA90qlprHXxAeaRzrKXlyLcv3ZVF
izddia6CaL5rJooLjsnI59NK/mUp+McW9M9Q+Pa8n5aCyLvX0r0W040XJpMEPEOCqUMX2AnVpmNw
zSZmeHSNW5KrEN7I9UP4pUXX/48RKYs65U9FkmVVe7qNVM/13JCydGPw0qbdmZl6aMmZoxLYbqRw
fpik1RYLYD6807cuj3HPb1VvY4/GjFTHE6+9elrt/nJbzyfv/unIlMGpG5m6aKpPo5EvqyqKy53R
GOx8H3SPGSNCvwwKlAoxriIxxA6RNcDTwZ1kiFgBeYU0LPIioaGukC2O6YxvP4haTq1FPvj7/T2v
4/95e4pqmLJmWbL0dH6wkjJKFYXb0/WZ2m2EetV6u0b65XD250zwfbvwfBmZ5fvbdFGnbRwVKZcB
ImGYY5EqlcKE1RCNJOwlvXUymP6AcS/I4gNr8EhJcMAQGF7z9JeTmaQ/70D7e1HYfJqqaSgyZ8V/
vxc9uZScz2q+EbCVyIygYUEc9WGH24wEi3r2uwcTHfoNjX/Sa+DdwNZwVLg5ZD1KQ9N0E5wcIU1X
Jxbc8Oam5NETP8CaGeHUHuBFRRWKoENA+oNmCeMkxVD+AHQ/NA9sQyWUvL3tNIMLzgGFgueBWRrK
ryhBghgayRBxJbuRtBrqJG7D/TWH8BjvQI7qIRjg4l2tJskBqmIozDpjY9GKJ5QLa1CvwFrw7wQh
A9HluIKEjVxDfkHWBdtWEf4ZwiUY+iuqwSdxEu7DLQFhyJPxcPTeIgMMBVwwqCSkTOKFh+aIZjfH
y04AuoOLzIKuiRaHa3PLmFiwyrBCYsvA5QCTSUCE4bTK0CvHHvlJRJB5feRN+nq3Rr3bmSI57Cjm
PQImWK6wKfkDKZurwegSOCjQ2GBBY2MlM03bkN2S3LxeKkzMipNtcmmgNCOEP344xFuKFzAhgwYp
UM3D+WUhoWf6w6ZSFTXTkg1LNQzrqbZ0K+6PLpIYKUYBCWKEpzRUB5bPvMzpji0EZAAIb7DYB5Ck
GD4B/J8AnOVA4j+VTg2kUYdP6ao8umSoUs3GsyD0WM2ugnS+4FD8oIh9W/IDa8DB7KB8hwslPpLX
YacAZnJYGTjVo31XUQ0iBWV4QWegrEXIfdxncESwpXV2AsOEpkztKsWsRvtX2x5f0P6GZEcdVI8Z
gOkLJH2TYKxUmwAhwiXXKyh46/gA6TRrJoLWC028ABTgEC+Rsb/AHUeVow1lDL8caIM+Qg2M4o6p
y99BesflIVpOkAz7fz9h/MJ2XyNScxTykuKBdsLAAavkQUp03+VXGiJne/A4ETt+Bas7kyftK/og
XRog8WVpu6Bzan554f/0xJ7nHlW2aD3oEj1J42lh4HUX/Ex+EBXQDhoCnRH/4OqcZ8IUSs8USR2J
AJBgs/V9nPK0UP30b0/SszptvZrIEuiMZYR1Ehh8PTaTuYoIEbACjCjk+7exjHfwAlYNDfAIYaQX
OiVcldfLqzcvEMVijh1QgecXbCYVbqrkeuqkaEaF0TPlolU/1A9q++HpC+P177P7P/qF/VynmhIt
Slmy+OdprivaxvD1S5puEutdtciMq06pgS07xAfymGcYxKFiBw16nxzRGsvQ36//4wtkqpZMt0wR
Zf152vcvNy3TyF+IYYGibYIbVT9Wsviimqe/X+npAGgazOmmaoiqbhost5rx9K5KVS5f1KJGjxdu
E+PcMhDD7JCD4Y7J7dDraYdilw38rfdTo6REsdnILzoE8L/fyFM99J838lR8NQTNioTcx8VH5Lq5
MpXFvZirFnkNVUDsExruWYR2UJ3we335ujXAl1BUXd46cSEQuwXZCcZWsVQIj1HmslSTC6/88r38
+6bkf9+jYvG4LNW01KfvxVKS/KZYd5+8YqIi01ejGnjyTDb2iXzKYjCfv6z/2o+bcl22ZBQBlirR
1/33RTdOlEd+l6Nkc7ufOvnz5t+crHkxkoXxWGTiTL/Ma+ulKqaljsV+V8nvprGusiFoO+U+WZf1
ppDeAdC3eAcutkhLaxzjhnqcLircxVEyh+9XYKdUafWEX9kFTDF5xRMPYz289RvVQDAs2cgo149m
qohvifx2SyjiAGZZR7XDGYr3M8BlbToo6y4a0R5TIxl7qO6sjedPL0Q4Rq5KXpI6aeovRDw5BWYD
Ykaf6nmTB7LiFhij6cihxGTX/sAw4ty0EeFNmDtJ5iLEtMZQ93l7TERo0g/O+K5nDR/nAB0pRyIn
TVywMGjNlGzEtiTvYLKNOG6wlmAhSgpA0KN4bdVr40JCHzQb7L0+HjetexfknjSZEk+BtgPjQQ1h
wEUizHaGqHHF7CNKoSIbBDpzvu+RB1M/ZBbkWXKiwFI+iOB+YjwIob70/JioWAXRME9cbu0iz3T+
PDhmWoeoa9EO4qasx61PDNgo0h1cCGxveECIIfmPHsRWWwRsq4ACsKOxIZOO/gJnqPkAxq3jDyNK
tiGU2K4OBks8+yzKj5elrpwCNuOPYeS5MJ1vxVjBFnMb55zWoonAhC3PM3qdaKQNgAd4DP+sjLcS
l+UAs6eBlwd3BNlxyDg/lHnd9EiikB0QU3A7kbIpBqwqQIo/JFft8ocVjWPOGrf3sW+McJB2pI+D
7W5HMPYM7ETsW0xHfow6C3QqenNO/VOPt6OYRMiFcXdj7GYxM+277ojsHJEdYPyNnYqUW1hFPFzG
WMESCJMPhBX1cRj82iADZsKekvxLguXVYUtFUBs+8t7AX/uORsaLNiuIRlNdqZvAgYg7+MVjgRgk
zqvBAmmtio4Wsyy/04EKpg9/bpHh1RBwPHhU63u5DLQRIQAXGE+4GSGzaSMCL1nfiT0yhV1YXjlC
SrAAybiCMlmMs4xqOn4q2PWYJHSGDNWhQcbCRHk46OFg/N/bnepYvwXoIWPXHP00cxqbkg0HWB8Q
0Kw09gxAtiREciGI8dyCIJJz+dJ9JpoTYIfTSapCHBFCzasHPmhegq9AzHlOXmPiHeUX6jCgJzBW
wjRzPcqmeyxfAd5MyCawIYjt5XumGlwRO+lkwFnhKhCRREwafWnQVgkH4aEAlUVzapP4rZ5oTVix
MLwj2cUJlZHs4HqEmQPZM6ay0AfBKfBQSwdc48PAoOO2hFOIq0f3YpEOCiAxd0FiYyXrdP7izOB3
fGTkPmNMI2iXINByJgXjyppLicsPlBadMpNAlFYzFS2y0eePSM0YfF39mNTGFPwtO2duF1gGvMDY
IuepT/8CMXkJxsXKOFJmQw+dQ7EeGA47Xer/lDThIAIbxxGAIRDtFsUweCZzZNFHsA03i5eQrTY9
n7jPxMKnRD1yUM5boA3sInH6vBFnVGyo/Tdn7o4BxE/BjdqYQ8LF4vONvR+QSyLa0lFR2493DFTq
kuIamuWSwyhhJod4juX5y9xdNsE77gDr1L7DW2azCI2Cnkk+Brupv5qkvlQSSRcLviXRgkA/ZcMp
L+Gn4KuiwSG6+tEjRogMxBJw3zQombyWWbarlTcjxdkRrS7d/IKPKs9GZreV9UVJLkgCfqciAQOg
Wz5viXcshyd2/dDLxuxmS30I3EDjuOYTuKaN5fvGYzMpocMPa86a5PniGUiw8grghj4ycf/3Vf9p
+6FzdkZiquoqyxuyN814WvX9qBSLJo6TTbTXjtbxDl+sWhjZAPPbbc93UXzyJMXSzWDCun+/tvLT
LuvbtZ87n+K9VWspuieb6qq8YIyPWiJZeySX5BNaRfGPuBy4igxBml3klOHfJqagdu8NCIdJVM/u
l36Bu80QCyvxiJOBAaWQjTzk7HgrkAnoHwzsO8KoiNblbyKPf/QT/zw6QzEt06Bur/1R3XyrDXTS
XRM7oU42/TLcGg7OYnCUaOipgPAhaM7fYXmDc0P2dWryZY/6Ym1NRxHcIUwmXzLWA3Pi0bJiLStX
5apAHBaNsJqSkGaSaqKMQ/GXHY3c122eThXcrq6JKjoO9OJPW6igU+T2VlLtTSpyLljslRoZkIB+
n/KfQNGgg9ef1Y+RAla4aa9FgZQJaE2Jqlyq4C+QRh5d3ATPzQUSpQpPWC0o1g4fAE3/3weIgWxM
kkVFMTnmPjVH4ss9M2NLZnAixhIXibj2Lsu2cQILH9RS9Sc6LAKPSvYg65Zm9CJjR/Hsku0K2Duy
vGOaCsOydfsAGeq2JjAvHF49Zx++Qk/el4OtBKl8Tr26zyRC/P7LR/ijIn5+3LpsWjoSRHaPz9Kr
LLnRsugY45nyQffPNDZKxdLeUAdvL27sg2it56GIEwGAASBI5Yiq9++P8c9X+o97UKkYSYYuo0p6
OkxFqSUizBOTTd3bXaePzKWY2i4I34E1bZK/0ZPMse3JN5bz+V2aguhIaUjjKktBqvYbJJMNhTwq
AYnIo/4LwJPEqbKdElBSSi5R75F8EGNc6zOT6df/TCw3wuHMiNrRXYQ92u1L8hCov0g0hg7lGuhz
fqWoo06IdsDzDDrfuub5q0eslDcomHR/019LkvhDBc1gwpGoiSgcqP+80d/eWDFuBUsQyfHLvyKS
EHuuVPYRnvK9AfBOGTz8hYyL8zU+3U7mnpQ1yl/6ntTBx6ZY69PiiAvMf80mxowNOF5r7KE3Jzz2
+629/EkxTvxMXoqX4pWElGWVYFgdsG/Nz8AWPFyxiAVM22Wj3GLtNu3mw6dN/lZ8+CcBPghfCZcT
326n6oP4EZoz8So+NO/J6+1V/JJwu90+miNuDnXq7UkN5BjYkNC+FsOJWMwRAJh74cDQZ+cdJS5b
9sey7AZsSE1qJ2Bx0gFuAfxpMDQi4N5Qkyfplw9iBkEArl76RZ1dT/WFea6u2fWesffuw7xZjGjF
+o3doAGg8I+36jHD1Lf3tsWkec3ZPmLEwZYGGvkkXS+jYpWs8p0yCz6r9waCQW+6sW/XfFtuKiJZ
wqP5JWJahv0DP3F1WSB5L6fqOZ5T/m9W3hf75OzKXCNuwYVcQ2+kf/G0SX7uKppDdnJq36CtwKVQ
zEkK6Q4Rx1Wy+tgZEfUUQFhQU3xQqhoY6764M4LirtEem6v3RUc5eIE+HxyNz/sV26XHusvHxGgH
uaOzDVirn9E1nAUnXkfWYJZgKr7Eru8uxIcQkzYIsBN+FpvHRw2sDA6bbHdQuPbFpoKKBSbJrlf5
Bz8TzUx6El/r1/tHtfUpI5GfzUvH9t2bYelkEsLegq23Jl4QLvtjSBz0C5XI7FOdo62cYiO8whTD
u22c9PdiF34G72wb1HP5lb75Jw5a+ieyzHqb4Nh7g9pBGU84MFZvVxF7bDAAo2KRzmtj5/rzPAtg
gdAqrtqJb5XqTrjBsGVywTMRL/dVSO8+PYSf5RTMwlvfISppEjmdTEeMvSClOPQbyYb6WnDql9t9
gSaWYtJb/3x4CACp2TayTSPsBfo7//fULG5j/wxSFOLBFUsbwu+CT4RLtzet2o9teJU/TbYd+oJl
x9eG3RW00ScMnffbZz2NenIHVO/LzjtopKD5troU1sWITd/uMWvccE5Uotvs4kWPCivRq3aHYMcx
klzELUOEAnU0g9MC5g5Y5442z7YdQvdZA0fNzwJfX7/8DpgIkleGV/KhvCfv3q44tPVA/CjeNdGW
cGvtPER4GFGOPqNweevPaO2esZsDADuiOmXov+hngzTCfkRL2DPg2cCZ/8rBYPC2MlZfOXarqa1g
tzuxN2A6uJ2gzu+6P68HOedsG0RILdTeAwC/EBRs44WkjFmzumSuCd2XbI81ZMODdPSv8QckFf1L
IR2ltbk8j1f7MAFC2WCb5/ctV+Tp9q/VF23E8Ch+lueakXLOpH6QGNQO6J9T8SUqjm9kIiM39N5i
NMCy6lTvWWF379yi9R6+GHTUacaN4N+V1/CQvGuH+zwbc3jK+hisnqVDHWbFzMczJZHAOEbbesmn
jdAUIC85UYxUPyxkDOf02GxrYrU+UsUmU32lIII3P6oxbBDXm8LFnkq9MZGv5EP+SLh/BgifrU9Q
5gh34ayJCA1uNmc8qBHUdTXXIPRr2R8aUFuxHuFb8IdY3ZOev7htiHnjsgLppLYPcgQqTWhLOKzv
tknB+5PGgvwq7Pj323v0mb1Ly/JKHMSNYwjVLnxVRw8iBaOPb+eDdgTmq1eUNcRdBwa3YF9eaVO0
lA1wvr5BiOW64HZGYXrwFecygSx/YRIry5GEaAGBeOioCn0x+Nbktjtgalkb6YwQIlB0Dslk77CQ
Esij2YsvD6N6CLsXbLHWOVFJWteyf5H33j5/ExkquxRwAtPxS72XrrBSeEkZpOU5ZUHYBbP4g5Y9
cyaTQMYGXh1ASGcR6HvKli3NjfcmHxjv+HVDZJXJlCWKgch7g7CNIonO7CMA7OjpuFHpxNLgwgGr
68sFoL4YwzWhVRJhEiR9DprD5UQRnyoBvxg5es2Zuy/EkLVk/mEtWQ+O6rCAbEonfAM3HLOaXZ76
FiaHQr6iFlfrgG8ZY3uMQ7Ti+SNL6L9rtEv1K4fpy3v7Qgvb0AfCySMAaRsx7+JX50vpfdw2Qip8
0Y+218ri5kcmDv++RzAJfXRABHbmLQEE0B/JOWVWe1ScbyLOZ2r9dY9FRwQr8gQ/IC4MkzPN6ewT
0Huzq99lkujSVbZU0LtlbznvNi854kDsWBGaFjtksgZweyqIuTMHYNVTNgV3MqQHjNPglKFqZPK4
xhvvaLKS4MX+ypQz6Q8qmSQCZbwFq6oOitkT5w2ca6U9aQaTFZshDtON2MvsU7Rb5YBNVC/H405x
rMbVNFoTFkByA5VvEh6wV3MmxacE7s4vXNYugLPxsrMI0kx0J2CyBC729vDhRhFGCwHkLXnjR1pn
jnm8OLxetAHQxJOGCDyHYzdsAOTG7Os/OXtiOOOIq7rgbwl/ZLmi+sAD4CHdX8SlCT+1Yo3pp6K3
9s1YqYuUmA+s48jC35hlLPYgb9mJXQ8kOH4xP1DaEuDyw/+xZpcvxMw5lc1+zsquMEmoi1BhgT1J
966jG0St5ivYRlMSxs4KV4Hs8xYc7gdjri/8Txgnk8fe8iz84x35Vv1CLrDzyW0/g/htkyN5EW1U
M+y6Pvsla88tjeI9L3l6bFcPtL13Uu7QymkTBUTGuaFQBcDmWL60h6QvX/CXyjULf7EjB/AovDFs
tXOLCa0PSbm9dIdiqLvaojroJ2NBWQONJQQcfolHYeev8k9YIhvIX6oLnJDqSsr2jlgchifvDbGZ
KBzYQuK4Y7QlYy50L3pDP9boIrVFAIgE3oS2MQd9R6WIAkq/cr9TbKIxIn1mG3lGitGcss8BAM00
HVMhGd82fyKFlDcCmzDNlXAgABgbyDJ/adX8Q1HHMdigjmDSpFFwNT7bGqNQuF2SKE024hn/bAec
nmmYORpkSAKoibW/AVi0Djy73VX0X2EHwphEFoux8MBhMn5vP7qeWuQAz73Rdm1gTjq8Uuy/2Ejd
aXLxFA7h7u+nIln8ofzAOUAW6b6Ysmw9nwYKOZHDQJIemxuxRYAigDuzz5EdkSrWUpuRyohEDIK8
dbGBVn5S9zNIGYZzRxh2NL+I45riKiJpzMJKjxFJ0J+y28XrT4Yd+CSmwGAcFiMyktmJRxZCmFF6
myTUl9GXEH8AhATcGFCJENLW9PGYgCxQ2EHCGeNthkuGuZ1Ew2Ss6oh9RwKUM40jI1k+q9TbkDjY
WgOCtkuBipxLjTq57+pw4beAUpRhBeTBmsh7nWPbffpQph182dyt+h6pw/EgC1yV4nnkcGyHH+Zf
sAORdzruBKdAREpXPhmakHhaqnoOldMAuYAHT9ORtKn2mBJKozfTKpvJ/vJSHTSSAW68DzXsjbsE
WTv5Cr1js5fJ3sjGyEUqzWVKJ36Umc34JPGKbnxJAz1HPUANF9814XNTkcYDVVWBsubGQPnTWcNG
QpA2E4VpGc3JT4UAxOcTDAdmsNqBIBrq3oh4cJZ5sjApzuewTiiwE4pDbBkpaYCc40GI/G9nQpUg
TdGkBMklNnLtZubQpAVh0ooZRnB6kj5JscF0rQ46xY3yEVysqnJySgNMD5zIPlEV5AcTEYDhlHcn
/0NNkA1HBhIrU2zgQj3RAPmTSYOFBjqL/Km2nE78pXb2k3jJ4DRvMXZpHcp/LG3fjrKxUdd67AuP
TWfuTGr3AX34HDbLI9lp0kk3x6WxC9uBH2pE/KI554n9/f3R1R8KSYYpSpqIFEWU/rxe3+4gbGtR
ExKTnEpxosrKMAHteFde1ekjfhA2sItDA2Azy2u77cJoXuk4DktyM3mn08ofyXc4LNa7XPoQyVjQ
m/MDAQnFDzwxg5K86oBZrtZlDIoclDrOeLPU34uoUftqVK+2jAoiPASPJFMocajUI7YVDCZJmz0A
2HtStC09gdo59jTQAkpyo1lvvmYM6tLc5Klha6XltCgS5f9F2HnsRq5la/pVGj0nQG+mQRtWCilk
J4QsvWfQPX1/zElX6iQyUbcu6hSyUqGg2Wv9tlIPOe8nCYS70EY/keVXbgd5VXBG+raq6InO2eit
9h/IjGTpvzOav/DX396eP/DXMEvCRs55ezaEmHY7KTzW5KehJhFc2k9D0qXvatJKndkg0jMgvk2h
hxeHXbfhPZKMIDQsEwsIXmKTrG8FZM9ZhtszaFrONScIfhtasAhkY/vDL+HDCKtP2PV++iAQIr3F
jrZjsxbuqQJABavxlDPg8J3c8QrfEf/EjDXWUGeOPjozHUkEKyEm9sTSJUlQz4IcXXHk8onbfpfl
O+LorI+QQT3cTLiKvxcCTaAGP4lRqUlMYoFjSiE+lOYEw12mXQZpSB7R5I9lIGfHnI2u55W0EUdG
ZV+ziH+2k8ardZ/NiboKRFYFOuKcECjHJIoHNjP2eFVV+JwSVD6kJBH5A019HGiKUwK1o5ptLd+y
DOq1bTo5kLPEuBp/ySQgNfA6UnNW4Qhci19BGNjEWhiqyGkRWT8Dy0AE6l8S7x3ethH5cqywvnr1
yH8Ju1VOxIhismwbfsNusQZDUyfNBaCunGgU/A4kzgCR3JOX1T32W6GizxJJxwOUMAmk2T7ubWZx
RFUWMbo1ITReJgVjeDCbN0O7mVSq5+z1QiNaYqkoqPR2lpYQJ5dQtwTAc3ZReTMWWc9XjlzOeaLX
SPUGabuVz9JH99idpnvpiX0VRpbzSiR/FfbOT0anJRKWS7qL/Q7OihFxpBnKiSgQiUxPVgIBXuWJ
sHxqdazMGS1PhoNNvey6b7IbC1kQSb0ImBAHXZ2Ukg7mDBy+6oY8KLKftJjYUbvkfU+jFaf/28iM
CRpxee30Ncemo3aD2pfbCjtIBxzqFt94UsnLxWkz2dytNcl7M2yqC2ZFDiUabk6MGmaJCBgZh423
1HsSadT0Lgl9KaEX1gmJCUK/Nm5VY5ebh3k1ljOjDfn9zOTZxC+hSUVgrHoWlWxiy83aavYEQzyi
Ts5atrsWXlYF2zAuIaJ16fqSkZRCRHdMHyALk9lRh1YWQZ02XpLUDNbU+GSkmpO7bRa+JI92/myy
hiWLMyVAavyKEsmm8VMfsv+zkxjWcylPrCIVBTIK9DVLGQlUIxSk0QtBaYZwy+9CfGhRUQhPrfGm
VW9p9F2TlWeQwXsVMnd9U4npfQfGIVFmLe/FmU6xofbC1SVz/QiJtBxw9nSkVU4SRCFlAApy34ws
05S8Cxg0xZCcSaXBk6m/vR+Ho6gQ5RivbT+EwLc0+EzslQOzHbCbflNjzrGkx7wx0XKZAvEthJ0J
pJ52fJFXpF2aVWwWnr803c4aRt55G2q0fHEJr8qztRBtgBJreDfQwluAccZy7tgWE+LIEwKMJV7B
sD5GNH1eMfxKJKKaNFCUVDruutKpb9ubonjsmoe4ufpWgcocXKszNZj9rRSeBy1Qmb34LuDNW/E2
axj86yT3uRJSPW7CBWCaljNEjnF6r4rKDSHneYHYz8ICtjQ3mFe7YfJVUQLQjHjl1OmtKPavmsz4
nQ62aQx0QeaXLu3J5z3pVbdPicEbBcMtaOKLE98sn7pscmed5185ZWGP3D925rl2JWqMukPOXqpW
8T7TwHCNIb5LS/Kzejdf4NrsdY6BiDTIWwwy1j0KK1nPXUbBhBmDi85jyTF4dedTW7FP1e96HnJE
kncNeNQV0ra8RvZyEQiJluZkdzX2GWujtnygJhl0i7UEzbpFYr95TpqeKHnFUfUymDSWDJ3tWIWO
L9y8DfgPiJ9uFqR9HYXis5oE1/nSQwotaC/S6a4iozkRmeTTmNmQrkgZdaQGB05+BuRR65ZFeWeg
aVl9GkNNJnV5X0godgDa1PKSNBaySSCd6DJmLsyHPlMOSH+MAuMokc/EEFOjCsdqEVeAiTSoWjyv
vUC6bnHW1cQbwZ94v1rGm66xbeSveUVID4dQt7wNzNXGgFQxOkRZ7WRd7jcSoyV+BzE330sFfQnk
cjmTqT1cKaQjAReVQARkETNBKbynmnBxo1T1BowxOjt3SifM/MsqEoONLDIjIc9EoizoKmltRhcu
RGecvK+SyutyQQzIVV0nDQFnyXylkCJWXWj1CkRsiUj27s7rXyKnKY9xfsr6wWtguEmoaK/jroj3
CVKvMumJIZPsBBK/jbXbtgapLTKSFdmReA/ZkUmpfURx8OwMFisHr7IlNBzh+mSMBs9cRRMHjaKz
7DQ87PkLIiOAltjtx3KvgRn3jexBZ6T1RWS+WohXyqbgWppePJ/r/IMnVSlhdGYOHUAgQ6d+megh
BJQJcIUGwJRjh8lEl8QJlDm6PRN5jKDWkAmyxZnCK1xuPcnk6HdpvIqJchRvx5riIrht+kE3BaGx
8r34mTGUIB9FlAKXeMGqzB8CXqtRwDyvFVvUUu+I9NSOVXSHnFM8pIpPtbdaIPhk8NjQFVK9UFut
kKQosxs72rl1JeI2Bpdb85p5g+iThWyJ227ejxbR43abBfS1gcYPxwo9AXm3Jq0BDoPRFVCD4Ddp
hWqoBhkeaJ3CusO4aTj0G5OISDw8jdsaIbamTSM2Mex4hMgQWPUlrozpGvBXWHtkSeVEwWAKHtXn
BtuBaWNdBDui1AONEOjVaXmjbBIqYCaQ4cWU0QnjmGLC2DwAQJi8giaP9QNvBnXPloGkejMU+IdY
nBzR2ihEt9Jawdil0ZPrwcTS3UEGL5pcIE1gFf0NYPl6jFE6QBsQa/tZnjKKKcv3ntGHVFFwgdeY
hwlFB4LQ3aQF65yFcmpXiW5beAkBk5iMEPZS4IwcgStH1i1hgrG3DA/zQEp5Sx8pu2m0PnQc7LzP
uPawxxAAoGAYmaiPIq8994baxnsGCIuACH0vahi+P3r9wGuS59GE/7A13U5fKfjQJVt+z16Mb10G
hDXOwhuw4S0JvVzOCut5yvOw4r3683hZg+90VCYrLidkW1ZHiQ5S5L40PTFRcFkt3DMbanhoFubL
ofObj0fYGbcKfwAEBStq7JMITSJk/orNHAZo+U47dj/nBIxWrFnHJUkArHsf0bE0uTMceHPDciUV
rv4+Z7BkiNOD+Vm+Ab3u57XwjzusUAE4kKSQbu5fEcCtfjHGOyT3/vWherXecThxkxPdDs4qPJmP
CKEYlTHoITIS7aTnlbohYDSG0YJ6ifzkovb+xPkdr+3rCdcEIUpuowMdoGcVWyOMswFzR6rFPPZF
+xX3lEGjKJdaBEV2qbTk+yIdb4xfDfBYaiPWtGfWdnIY9SCc96V8pKb8SkTLjj8I/rnclxdgY/Ab
poQexx2zL8I2yCVsxazytIAXq+J7Te3UOA8on7SH2AUjYVbjv1nHGjwt4KK5Y1Zu8l5+9Q/NJ3hO
Q9cUEx29Ftzr1MVM0Am2RoFuhUCG6dOO2zVzU3/oyT3DiyjaU07kKr+31wEyxU6PuEnfQHVNvcv/
rf/4zR3L+iHMnqLATbvwnaQWM1KHkAxXWLI1Eny2+49CYyHRAal56NGe84rhSXkXX2FDiVXneE7e
lAsAMlAwKa3cFCQVIZb7MB55cQFVVR8TTaVsmtyLqT3CCM5wxy73PM84z3Aq2iWz7WCv6v8SzNsW
iGxUQdFxDzpcAeBJ/iQ2Zvp0CN/pNY9UCwqnYR94DQrAtySsMC7cR59N4qYTrgmmEhuheWR5MVXW
nIk8vq1bK/a6KGEHpEP9iUFHfBV9A2nsh3xUPlE/8R1CnA0vHCXiabnP3gyUVbDY1HJC4pnBzCrJ
ig6WeXWjRyGYWKMnTC2b5pslgmBRxnDhk56gtbNwfXWj0CrAzmV77ini48GjgH0LOgJmwxPMBqDX
Drch6ZIrdnkZ3locmFwCMOVXHkXpCOBOiZsk+VicoE4RV5tqkEdbOspWiwcmaMLtPfFdfMIPijYO
p/hMkwM+8o/0kysUTpjwHTSXAL0a37BL3ylmDnSoFqMrTcyBrK3dFNYLv7BXPWb7Gc5y2aiP7b34
hVI1Bshl6JGg9iHcZxJNOqZ96MjpMwVfIgfief7CjS1+QcOXn2huh7W1gFkEsX382b01sBZra8wm
e0zetAtdE7NPZGih+fR69di8qYQj34Wq8NgZvyvMu7xDeXu21Ms6JvcwiFz0PJ5SjNp0RAFHWKhV
8NJ5GSWQpGNxCiRczhyJnM3djtW1RMCWA7LDjoAtQ42QxVZhguV6Ly+WZl/R5X3NjIk1RjV7itze
9FfqcHRgIddnIvcYEBLTYcXlaa7opmVPXaHlyCbkZJO9G/fhN39x+2mQjE1fJdJaHuGH7Gku1kW+
pGxt2IS+8Jztrff8Q0Mww2aLGREQgL7TR9Z68e3arbJYCLCq9+oXlA7tO98z91vLr/A5XJo7qEew
NehQdjnkRff5DQ9RTFE4GZ8UAWHpeJXXOPINNaYMvPC0T8hL+MIJXsZqzGHCRmDaIwdPbRPjvy7e
vBho2rnj87Kw9J/hIz/ocV4FAPbokmd6qslv4fHhbKB8Hm5IpJIMzYuJ/8cZqLvGsmzyGnTRXaI1
FbmlK1prN1S9aQ85kxryIlBEiXBYe6Kv3lypJy7KVd4h4UY3An7CPRauZQobxkEqMQBAxLOypbPv
lRMeTp8k1Zv1xWLZYel2b/RrUMDEL8L8OTI7xA5mq1bjIGEackCLRdAYNJ0L1qcNG8Ukr6eDald3
cOf6a8z0K0OjozTcoA4hHfglfCzwQ7j8WS4dSrSeUe/qkyvHX0kssriVm8+ZcZpSI2B14pBjaCGH
2gY0PWRGYAXi4l3d9ku8JPckTxgU+Fq2+TZ/Xd+qRy4/nHLHRSNegmMx2sQfM1pvk9h3CDu7vudi
N68ABxNtPD3yYOrFaEUgR5ckW6Rl67LPZzO3tcWrez3kFjiZzAnRgVOOAMJOJtNeeTODGPUjF575
D+oFKg9xYPXWP3c7cVVtJiTx5KD1Du4fFFsCpcMNG5hfjV5oef1D/ro8EPLESTLAl0h29VR+dG8t
OyyybNmB75dYUmQb/yo/t+Lrfg5feWog85htC95A8RrSwFFGozE32YcLE3h86R/Vm+oZe5eKX3zT
E9Ayf80n+aX/VhYb0q1EEkX5BuU1n+beuu2+zVNxz5RYfPLmZvxLIcoosch3wuRIBVjMC7k60EoQ
2SQBj/Ma9N1Wa8K3CTzntk942K+Q/jQgsSH2a/p9T/G4/NFZgYEyEuyc1l9OYGHT174qePniskEP
IuVL3tz6ShUUMdM/Z4HXEMwFFBUerSxYCPNdnqx8OyTnuXviMzHGMKWxeNZwoRaaWSRgq2+qai/T
zFxGydyXjoBdDGaMZOJWoXSzoETaqehu4TAjpgapkVN8lrXbEcjO3a0z/PpC5je09EYedRCKRb3b
wcCzRHJacjfNNyEHaZ3fF1stWgkzgsx7+k9NXza2MWcC9WTqIQ44MpnF+3WkDfiS+fx8TcsrJ+ya
AN8B+pICHPD6g5pJM59cc6xJkkI12QrID05vPcQtnan7q4ixwZf5NjPas2nCuoca6S/54o3WWqSx
kjHWmvSdqR66/FbZ8E60oB0Z4sQt81fH+DBuhsUXOw7ftZmJgxMUTrJWwfMAoni1Z2lHSR9SGWYf
uMtc9lYhL3dwiNfPXtCCRSBnEKBkhq93L7PkXemG99DBlAtGHTgo/fRkyENn7EsSNmm+AZDcoahh
n85ZB88tqd8Y3CiOZ3Lpmde8Ag4W7UwA/sDWwkqDeD3eskAAvKA8l6UDCwoQOxgFnddXHJiZS53S
NPGaczLqCqzDVffD6EDR+2reHjnO/UQJGtNL+dApWJjPuUwAG0Y3+k4FhlUm6NurcLSWG7hmkyCw
wuP0HxrAgW2e/Uuv+os//I96USc8cFUnK6iU/+//+V8LrhpbiWpYA+pF6FwGJDL0AEtIfbuCJPFy
GdRv1HQYO6T5YNVB2+0z8tiRZY/HpdnNxeNAYXft1RQyhzZyhPkrHJ11z5/9yTonIOyrOCHA8NJX
QcZgz129HOTxhldGStNSc6Pmt6GyH0L/Sj17duh1fIOOLB2r+isWbnLKwOHYhw9NPNQvYCSGeFfX
W1M7JcJjgkyVNh0VxdXNRCwLy220D2WsVcSKHsW3woRdf06avaVTbhZo15OK5x09pOm0sU+GDypK
Mhq6O7Irlz2puOgsgLcJte4B97FBUHHXgrJwY96wM1hyUIGPuuiMxfQ0dq/FtC0bt1wcZBkhlX71
KpIBzsXCUeBLxfi3nIZ0C1TE+hg+6dprdb3NlIfyemO2/tw5iCaU4teaOni9ydToCLM70rzeeUAU
Ialj+ramtwEP7btcuSmq2w7T5n6Y/VANiAFnzy7zrRz6hfbYykd+NkPvIPkjpKsKNxXI9P725368
IaKCGMQ6um9qiIUbjBcTrKj5SntE3Z7CnogOGu48hsZSuWjSttfvOZHT/JY34qCdhvyRd1KYH4gp
i3KYOE/vttlHBQi0bkwMmgOiE15V+Ne/cCaEjAUksBtUarhTtB2vp/KIV1h/p0OllBwJlr4m7ZE3
2nW5a0uw5HvcgDQBt7PfyvuqvddoZ80eW+2+MnZW+g+r23+CoFdenUgwkThcXYHi+yHULnM41cEQ
q7NJ0SVnuTGf9P7QsVxRdTQmZ4EWSPPemN6E8qtRrj5wQJschey2L9/m+XOMXv5O+Km/BO0/n0TT
guqTTD4YORW/P4nZMPSFPhXVOc0erEm8E2nb6jSDgYdzCxYkMvc5WP+cIeRLdI8EDnyDC1WUW8PY
hnruS6TYgNHqeBwJD9n17LKyMB8F2NRQnOl/wmXL/0A3n9Vh3jXwzfjyIHm4iwwgiwzF1yztRw2J
EliMdhX31UhI1pQhndrXywc6Z3gACCmZMiNGqxioVDG+8/zNzD8EFnurRxkKS4ALmxywWnlMQKos
Ud6Gj5X5PI+QJgWcP12NFqV80j6vKz9bNzpDPvVt5PTw+vn8IlfPZf0ggNuNR8D9XH2vsL1HNHZS
UFiNYO4WVo6RAq0Uidd4yrT8oFaMrQAIlvgwRLlrjtQzrOUVD2rag/WQocMcOhO/EtMSKVLRUCcP
PfxAWH2q67lJ/Uayz9GOq0P/mCl8rTBChDGARQx3XYWNPUMpVOF4A0+R9G3avJCj7CoZk00BAJB9
JJXqyPCn3Qp2i88MYHxwghNiPESGctFRH2SjhbOQA0kMrhbatau1VXQ60xQs6xqqMfB4aTJfZN7A
OTKCUB0x6qEsjpdLz4QXme+FyfjevRSsx+Gq87ieajboa4OLLGVmhp4m5O+44HiYMwqYQ8ytcMdh
AiUggJ1OMZuwnoXAwYADTQ9YSf45sawVcBywq4onrSSiQ8v624xGsRa7n5ahzAjDHeZOX8pLh92M
zqcQm31LnlJtKYewpyg23VrAxVp7a8YvGae5lcy7FjG1Vj13ZuG8RBBiPcEv9NW1U0E3RrzRWPXa
+EbqqmAu7+Zm2RpZ6S2rjCnOqKw/lRXjlngaJelYGLyvgF21gkZkZEgQBVdUCHrd3Cq8mNEckSsp
qu8ZMUmkJhHsBEN4aaCRFonwuF7YthUgND2FZYGucoasbNUMZzl+FlFmS16+oa0R+laTuRMNhmCi
vIZJJPPlXsrdYra+ZQztq3glmRGZ6GDQVCixOKcGEwFBPEJfCJuxaAEbnhLE2tct7AjyAat6qbSL
CXZMm5t5rqA6UgJ/YFJ0ngIlZKE9DcDwZOq4NZxGCTpqxdtK/7bIFOgtweUbJYUypguLnBibnCqd
wZSJK5GbIM1w3hjs52MFANoDYUAQrpR9tQ5D1MrW3yrCwgEZWwk6EG+tRNiBka8oeqXkEL5Y+bGa
twImOM7PpKagBploO/niR65WrjAuTwXbdr+8RSJHBqKSEA38SrVIT6uIYP1OYukgdxP1eJeVPusA
V3A8tNVtGX5i4BN5SPqQMGJeTHVyNzYLBxmYznTOY6BylS9GbwHk0xklR4pfEI8canBFoeWH3oLm
QW7ous2JJyWGTY0Wx/LEoj7laXdRlyaQNLzbdIhbjggEBcAuxLW3skLF/JRyr8j8t3rUeBM3c7iw
W6mXeL6Ro7vGeudBKaFmgMk08rx4ESjxtF0f9fXvSCOqG/jtDB6aYs2TKFFYoxGkVK/QGshA/MAq
eEzC/SHINt/Wm0klaAsYxN399+NB+uPxgMBBwi1tGCJxsb8fD8Mk991gYiUb6SOTzjEiXR1xfXuS
hwMNPup12ytbyXwJP03APSHoWc/oMOi3eu+V/dO1ONX5jWkd8uJGiWiAahBI3yf601ThKQ2qKVi5
vcxGHDu0fkKAlOwaxZFsEcCDQcP5sytGhJI2Ch/CfEpEmE/L7Mz5XZpsu9Kj8UNVYE8xYNvIUMny
kTVXHGBxIAXc7J6olGYOxGJvCLQj7S1qm5EHTDuO+8RLZ79jkqgdAUzwdrzuWm48hTqdp167L8nV
EoJ2uszUMUXJi8jTY9SHCm11/ZJ1x1I/ifpOSpCE0VkaUKFaZnuVsvk23un1P2IjlD/I2kwy5Uhy
0tU15+qHaQoz2JRIU1ud8XSwsc+nZR9WHhEcABS82lfZCE2nzLmdLQXcKaB2r/mjyZ77hLdOpzfq
6lGiN/AiAaBSPIoehvpOH297ZS+TUz77PRkmJ3AUtpy/30PaOkH8mDD47FjpGC5kS1PX3+1/NEXz
PJNIZlZ8dl/fIQsV8HDYy7LXolPa+cRRcbZq5jaVHRnSijubM0f3qFKC30OJrpNXFQwnVpKb0JMo
CMVZzovI2tAOxpiMYxkcEjUrzwQzY4rjksVvwMPm9BS1sG0qbqt4wJRC/I3PNHlqPxCh/Sv6V1of
hL/9lj8yBfS6zaaF0eKc9Hdy/dVgRa+303IXRbu4/E5peaZscN/dwIQSN1JoN1l2/PsXrf5puuSb
RjtGBwDeNGtVd/3PNz1BTuu5yiwHxo8poFq14YzdKKgbu3mk/+Iq2ssLk5ZORg6+ADJ1ZnzqK9qG
Qrc8tJ8EA3QGhzyQ8EPeObDVEYA8OITppMyFo4NMu6OEilYrMm5AmBz8riUGpY7JCtE22TweI8BM
kVfpl8KOntyQYAk3Jq2mY4e3J6Q162mPCnA1VZjndLccrVvhnruCH45fCR0JiBriMiU8AlHxFy7o
l0Zes6v2NHkfv9mgWmwPuiuv97wjv8mgmr4S+e11h7FluPqYXCz+EXQeWAGaKwE7WItVMDQpa00Q
1D8pRrYJR057JAKxb+MGLSdGfG0gmwNl1BpsRNKaeG+8XtENM5yeFBY3PL9H3E/sfjNhCJQb22gv
wT3pFnwNHztof2oJsh34Pbp1EIUBERdgLWAz5Cla3WovfYB5opgBA8w/+Gwh1nb6AijCbmjpg9YJ
OI2NyO81dwIbRAZPIj03L82eaBWvvIOe2YzRWo9HeFQIZsh+DbgsMN5RsgCvwmezSEvQXyf9MoIj
gFiBrSONoAOKNh6quyDhkCPQNNg+Jph3+EdAbSxkucef6Q7Zhe1w4euhnC12Gub5m/IRHwU682qr
PlvhU2g+ROkDSkzYMYnHsHAhBuUccbld58Tv2gvvmneRANiD+SK+NDgIYIXKLUOdiX4YkQnQOOwL
6gZ0UHjUV07CqbHIb6eDuptYdGwEq9dXfqUxRQQTMJTiPcgyv8XuBbyLwlqwgZbnLxUEEu8Kaqji
qJyV76awc8jbR/SpzQcWDum7foOjbdgaSAvAqgD4jqxW9kHhEANCAoH/lDZOBJXiQIJ5Y0Yfh2WT
BO1R4ZxFCwFgcJsUh6RhWaDLc4O2vARpmC5C5Umpi8iRJyF6EWMSopzuc/InX37OcEeRHQUStdhC
55FpY+JPxVIHc4mwmIrC/sAZj2mS9R0YcsBJyq2HubCibNVjv9cOBDZMT/OnfrM8JrfzR/oIv3Tl
toYRzYgK4tt20ZVXBMqZO2t0WZ0Jz6qEFfqUZfSB2/qrbWgY3pD3nUHJknPBkKzZkQDARRMyVIKL
zmsBsf31P6WUhi8CLe9Jv9qwjNMbb9AUyQMugdvapLzNkegNJZ5XBnFzrZF37ool8PGpLCSUIYL8
gCl+5CUMV8TP5qcat39/0f0JPTJFVOnIZEmJU8wfJ4rE1FlORVyd5+/iDoeVCePMiww/1OL3Op7x
QLG8FnidPAe2rVU0UrTbhrGuqp/T6Ri2Pjs+WMGsBmCa0xgAF+BLCN/+8UH/IAT97YP+OBTiqzpY
lRjiFaHYt6a5S4mCoX5OxgorTirdVEZ6lqoWkQEvtwUeJrfe6Kte0BCG5Y2m7kRaa1OIXYNNWg4l
NC48p30lvuazHowWzcMIXdSWoEjSPWXQb4E817//EtIfNMEmQQKyLq6lSv/J5xli04pTi1OldiCT
OFTY+NBAcpSer8jckEvSJAE7uJH+oebX/mDtNSUFG74uEgYIdvL7eSZrSzJJQsaZyq68bOJmC5Ur
lk4xHXkBAIOZ8h5HPngvbNyqKxr8evT1/Lbv7w3jtZbfE+nZyC4I4OrChZ4kRkMXdmF7bgpPYOY5
ovo0VR9mIclsg5dLsiOETDD2rbmfcrepA30+VFWwmG6c7KLsRiZxJ92XQvD371hW11/l5/ggEQdG
Lpal0SX1405pVWWJa0kozwjiXGWTnRZntqPACGKbpIGN6pLt6ggyfeaQaNI757mfvUp7kmz3Jdbc
5jU7K/sLEv5LdYevy2FCOrUrVSnc9IfqlN7qPrIf29iwZKzNJ5t33Fmu4rW3RAO2t8niAx0kxJlD
GPlKYEAIql8lLr5kJ+2lAEbA6WxOMurp1w4V2p/3WYAvP9wVd+YODhEuGHcaZrYcbzPGytvqTTx2
j3hE7uqtvlsVQWtdAaJCQJ/23bpD5GAwNx8YUjFZ1Rt940IP2jROP6JT3Sj2g3hAWb41PXZaL96P
l/mQ3l0Plg8zTu36pnWNM5WBXuWkgekRYXbKXdJsqMXtOWlzN9+JDvQTxMfmejP4pdvahUNN7QMy
wuWh3ckBg+8uu09uoLrNQA8aj//vMYZu6AVwFJfkIP4zSl4XCekzjASR5OkGPwAVnhQQuv1ZIyXb
eMvwu/A2nzZyEGC89ueA1+hI3LVDXe1N/oBVZHMNECxSLadCsD5FNyTi0Xlp3f4zEP9PY6ikYv03
1gx+w/gB5y1tr+thx6sReTL0LQ5dXgp16anwWaIjch0jYIqNgU9sxxwA9sOxE3EK3WvH8k4iCgLE
g4QLEBjNno1/vEuUPz7R//PxfuD+CPGlSLP4eFByyJv7zCNFqUBIge2QExQMm7TkwrMsL0x9aWar
cRqSyQjmR6iww5yWqOvD2E+uouwijqY1XtaZLwgKEDWgT/77c/knHxSBdf//6/wxUc/KMCTJnFbn
AWlBd2ibS9xtUcxL+aGBwdMJrnNloo8rYgO9wiBGE87EJpqC8QkKribJunPJDAJCkES7bmwkmgIV
YDgNBxdNj6QQc73BW9GPbtZzzP4jUfVPB5BMSZSqgEes79Lf36BtGBaCmnclpSB3a+bdtpqxCqNT
nQOIx3Wn/fsXpv3p/pM1gyYGEWKHGNfff6A2DprMrleeUWijqZ0stPEAfLx0s4QKbpRANeTDUNym
MZ79Wk2cfCxc+foyrGoKgxmcwI4EbRaGXIXNPusOCiLbklGwZTcAXJZUVDLqxRLnu45EtnRmiiZI
QOqoIMLr2zdodhAzQWpLs4LMCU6E4IHuPeI1VXwtowe5XzJlFURSrInjSK4FHoe5elr7+0Thbmbv
1IYbuQ5i/v337+eP1wP5nKwQQGjRUPj711Mu4TALRPOcK1IC8q9sDccmpFN+qCN6ueOtCF/395/4
J+RApoCE2klRNImT/v0nRn1Tm3SXlWeFrBLjOax50iZoKwOZyPbvP+pPuUOWQvQhziUFqEj9+XTn
S1Ndm7o8dzvtoxXeJuOOPDOBwYooOAOfBnDFXa29MKnyMRrxHzffn3ZwShx0UyMVRZKI2Pz9d7UU
cymKpi/OUqzh5iC/UDOonQfPTp6gN6bxZMUvjdyeO1j0Wf6kPnkpOP4XW6v/Mbv8yctlaRA9RE0y
pVIF8Ptn6dI5WrKOzyJIMXw5ZwoF35lfZF+4fGpfQjI8BQ3rVy1ohMb940Ur/eGyW5oF1yQSZKQT
F/v7j9e7edHRLxfnsf6ctUu+eqstBBI5jFLe48wsYybk1iMl6rSI2nNenKY+p8X5cqWVR+4cw+ou
f789lD/MOBbmKF02VfyZ3Ca/f6Y8D+NJK6LizK2Rj+LDFa6AJ88sojey5NG/O5Ns+r15MxgfLZxo
7U0RFn75uU57JL/wB9y1SqS6ilgfSgSeVS2jIc8A8mpHk5Ej9umtIIH8vtFLsIMf+PsvIK/X7MeQ
ZsHbidzZBjeZ9mMeRXA+LcQw5UzC4s48T52bsd11Lo6pTod7wL3fHIVTeEkO1lFbW5kxLbJRYlpk
lbf8mHnj7x/pj9dZN6ESoRSBB3/OjWas1VrYy/n6eHOLD2Sv15D5WXyKo88ZMlkazaNyRSVN/EK+
+LwN2IeMj8hcnYQ5wdF//0DmH054a338+EQkn0Oz/X6RlUlSZ2ua8jXeqY3Yd+9zzQWbMWSEFUEC
iF3bESLADKUpe08g1L4Giy/ADq8WLmG1ZrBfI65Dc2FHGJBkuy3Zhg9aFcgAnsTj0Ry/ODVjVReM
uVeLxxjMSEX+tzXhxS24du8a7ZGbzPhlNYemc35XXds27O/8yT6QKTpHjVesFnzp+9S8q6gq3+dz
9k2H0Edee8iowJuEHt8PR7SgOCKSAtUjQAkqka7xGKEgedLCP95g8vr+//0OI52dogD+ZSqGrv04
H+J8keRmSbic19jT097RwTikyPBWo9G4bIe1Mu2sGTgezIs1nMb+TiNdLBEvMikKQ1sFVfyoh+Gt
qWV8r19sUEGLZWGEqvv7hZak9Ur+/KySwq4Cjy0q/wmkXjIFM04/Z2e1Y2HR9/HQv8YEQomANldS
TqO8uCs/JSM95hpO/BixXYwhr+H2FCrRvuoQd1CryYz8l2iyRDj1cGslvaXXmT+eDHZBZKUBI9Ym
lAvAS69/RYRZQopP6bM3CkEhBJEQDOARev3KEFHhYShU2f2SCtin/kiU02RiveRH8rJGknaZ5Bjj
geQtMfqxFJfEpMmvsxUHaql519SfMHMMEn4gObwNk1f9Q4hi+wrEvr4sB+xcZvZ2nduHxJggcKJ9
TE5TMtzXO6a6GKnggll1hpTiosSZeasuEEMqAUwKw3Yt4p+LbsoEd+Z8JoQe5SG5qCZjrTyrvmpF
h3xGzyW325QPLiAcjaITrjiIOcwcC8oNhHZtexxC2a1iOZixlco50jJC9NrDSgfCPMxxcaub4z+K
bf8wCSMRULjMa/y4LOk/zlYKDDr4sSE7TzdJoJCCt2mwKW/4VXlkrxTcfeYE69xOoDHEMbwXPlGj
z8NdfUqJpehu13VLfO+eUrCMz+odTq79MtbOGLv9F+HwxxuTdlhJVKh1UnT1x0MkTloe93mbnyt9
3yj7HCYuwfU/I2WrjO2kPCdTtEmNp7EC3UTK/PcHQ/7vG1ASCfdWrHXm1oAvfn8DWlYdz9KkZojx
Dt007PGUJwBmNVFDLMyrLVDAJz+L0CD61pIv+fjeCcdR0VETs1LAs3U4CPtthYI01/+xEPxhRiKA
22A1RIEi84758eW0faEITA7gTmuoA/mMZrGN9H2XA6KosC0YuJm9ZatxiIQ21ggqbuT0EzNCXb//
/ZuS/jsQ8FnImPhFWijUPvz+TY3T1bCkUE7PDdnflDGswo3F8tSWABUMTyKKxWFvhv9Qn/1aen68
uNaGOsIjLJMN5edIvHTh3OVxl56ZEGO8nZz3twQWWco2onJjtjPxGMXToSXIAQpYKdwmnG8nVk6p
vzVShGKZ5tRYXzRVDtLrbCvWg0FAkyzXoI/1JS6uj00c+dkvF5bx/wg7ry3FlWZbv8u53owBwggu
zo2UKYeHokzfMMoK4RFO8PTnm7D3Wf3X6t21WFRjhJTKDJcRMyJI0l6TqTnb7mgSAHf+lLP/BxOg
UifgU6879Jhx6t+9oe5qWWtmi2JOy5NxloIt3PQboKIz6uRSU/tAoAaIDZ1bptpprq7d2qW9d07A
Zl8c0ubd1uInEtOyfZvfOnX4atUyy+uUy99ERTa/rmbr2nQ2pITmrNzD+pByqjWug/UmrrceDu7X
lvlq7UfqLbLdtcKs6K3ZmFZmJClVHo+17Q9L3vyDXqVAZkUtspvCHH6j+op72TfXrlsakORyaoVp
k7Bvm1jNYg1A0Fu/tzbdJnoM7G17O8Q5fqAE7QCcJ8ngR6r84smpGAKU6XF02Q6IR1Hf+dqie5R3
edxOQ+rgJIXJ+y1wBcRgkt0zDRM6iPCIMrBJDY/ZzDTGzkMelUYUpaV11uRAFpUbOgBg7Hb4Puu/
F0NlGhE3y+N9M1y+rggNUQmV/Ml1mK7ApyjxhGTo86zNPn5JYarCLEfkLv+0ev/eojJL1GFX80qm
zPm2iZvm62WTJOc6iwXu79DZVR9wLNtKPcecIr2ZKg7pKqZg//ZIA4VqSt4PBU6IQ5Ws0xidD7Ng
2Qh+RM41vtnerXK1Sc9vB3EBUq1CFPw/ZcXysp+hDVGT03CHE1pO0cx7e6t4JEXizlyb/tvee7h6
n5/0+vE/U14AGfQ+W/5T2Zv0eq/JF+Bm3J8rb7jGS5iZmTdeBDP81p0XmhOu/UdCPpZjL97Xx0+C
TiT/G0t8H/33nUO91lpsaflUC59jLB5vYR8KBr733uZm1IxP3mfJHw0GuC+8z9Ho83Phd9ZeuPEL
j5vgz+fniKJX/mBmRuBdTMn/nBp9UXivDJeUYu9x+DFOzVfLDHn9MQ+nPv5Gnh8fH1Qi8ttHr/3x
mBv+1QePdGbzUzP8GvJrbziZeRdvePxBEX6Xs/+6aSnK38LROTgb91ycuWnXo1sV6wXQyd95v/AV
64VPvrtf8UaIgpCyb17iGPtKwM9jPHLkcid/X4faN8n0rxHJpP1tRPPatbre7VgG0EveL8NA+hT9
89TS8U1U9P609gYFA828wdZ+Dp5ecg3mazKZHL1H1+tvvGcmmLep+WFs362Wf43tG9/Vynl2vR4Y
27Kz7ZCl1K9T4S12SYpsf1Czofzr73Px4/W+icRTY7/eHLU6e4o3gp32mwOqAVLC9r1JB0dQ/58/
YyS+Kfx/3eM3p0h1v11dNjnX1Py/aZqp6sljBMD+Ru50n/bwn0IuhaGpJW00SWzyiGDAuIThw7M9
Wn0CRJ+fvtU9OnB3C/NLv6D6lIHSXK9Ah7cgLWAh9rnsl32+/kUZI1p0PuM0QALQ1tWrJSQL8sA9
6b/1iaZ6a6+DiDWdDm0ZOxS6DVfxy9V/AVzgdZre+8F7ell7RH55vjxRCMp7oXYgkQu+hF0hldx/
LSwf9ip+xX/pcT71miTAHKAFCCxQ4gJ2SzLz9XX0xhTc74lbCdHz0Oj+vsItUczfhM43PXxtnkol
Zw1FtTU9b2ScIjD18nnjXXxadOr2H4Hgeh96xdw9AjG4MR7ogdssVxCsDyV70p104AwSHxE65Gl7
zrgzWHtPTzszgGmWXvhO6pVHTo7fg2fKXpL7CUxyW+YrayXBC+cszNfS/3gcjr/+frP/C2s3qk6N
zmHsob8Jm2WtBHDOhbRITPUoUOaReWMf+m+fiMqr5w0eKKfEp4U3GFDBwL6Sfubn3piIQvD1xaLM
vI/ULP3Hqvf4+PEx/MkR3/i2K/hv0v9nfN9ET32V5cViwWI8ln3C9d7bw46Www8jku89NBfTrKic
Zmpl1/EvYL/+Tf4PXkhNY15fybP3SeGlbw2PpY+4Rph/kaGFDqNMovkac0+9yY9iHJvtj3T0z9C/
SabKoTUtX6dMraKH6UiMRQksmIwES+8ZYhLTYSXxTowV/FKjZW7A+1UPnNvBz/qtHuLcwlBPJiDx
zzxfgyJACOtY+NQ+Xw3GGD2jRX5iWp1GhJiNRLwg/ZksTdMIVfmCg5DZgO1uf06PV/vSg/leWiFY
aR+mJJM51id0FvZ6De8JnqS7ivfEVObeC397L4Ut7O0sZHxBzHA9eT681GmSl1cnKIWT3tr/O61W
/8yY/0zoN9F7nOe7SyprgKxQcEC1lk3Rf1S/obEZmYyFn4O9526BXtUJA68wYggd5SEup/XJ1Cet
EAcJHR9mDJefNHzSmkCFlBInoK/gem7+Pt7WN2fyv2j3m9jeX8rHk7NivGT5m1/SmEjp8C6+RbG4
lc08eCBdGc6jgBEf6BA9Kt6DZM7CG359IGqe397omO2TP9db8Df8/Dy1JU8+R68Xj0qdIcbXjZhJ
dw55+mBo/AnSciVSn8Cui2ACGEvm2xC2/aLEnzeerDDm1v5PMqX1Z55tuQ3gD/UmHYr+01xo1TZZ
A3c4MgVdIb1xgDIxHC6++BOF8wbn3u/z7YqA9Uef7yEVUbyRTE9xc/+NEIP3cLdR9xh8F/uLEqpY
P6g8ykQEkOlLD60BMU4O/oT4MpLo/nfuTV4n8DRhaCYjM8OSOSNC3cHHxw+2x58Z/J/7/CY7G8dN
ei1oiRuSc5s3vWtE7dClSlWCF/o7KdX/TPr/XOqbGJztrqV5GVxMiPIBjC1VJNbW35X3y/XalAY2
NxNxo/bUzPPbzISDTsND94ozl94TZRyenjRvYm0miAkDxef/NCk/DVXf/2YsOtfVaZWVDmSd+FVv
b+edrHe2QlZUDGVNeMx8x1K0pV0xZf7d+8fuJgGHziuyjU0lCirtuZkF8yC1M3ATU0NVb7qbg5o3
FFKzF1PxL+zhkGO9KRKrygNQ4IhKNX7q05rHL9OQLfcPPgA9DycS3r/U0OnZo8ZbfOB1yZBwGkzt
T8qKqvmyDf5tO/z/dfruVNjOqo1FvYrMr3UrYxIT/bOv/ueN7tk/Bbkh5tGt9K99MB2dvdV3FEKz
85gSdT7VM03dAB/kk709GJdxA3I0+hXJyPyL09PfJ1tTJWldZzgFp8Ad7+3pOe1RXzFMX6/vtfAU
6HqUZwkOXPm5zsWcEPxZP2UjQ2HH2ynBMY63z8R8+4C1+XRnOXky/aSfVkxCMcczYX7+7Ax1EWdI
yObxYIqA3J3wmHtOWAuLQKNUQxl9dQpmMcmy4ZTq9VThT6hCbut9HXFCWVHZkrk/+xTfjefxMqY0
Fs+CUxdB+pq90mExOFps+JhL8KSw4bhg/Hs+OzJkrO0vYNBDBAnlUG+PEyfV4/q85lJcOnHHl6Te
p0YWP9rbyvsyvnBBnXD/te0c0AjrzpJp1+/pEh00u7OYYp+ds6+JOpijXfMtRT+sLOGjnf7SzNHX
q3tfkPt3bp+YCMPVRFO1jisfOSMLzvt53CATke6AFK0/k4oYTH8tmQ0N9fqu2dmyA7ezmMVjinSl
ctIIawk5yKbBjdKEI7kGjRDz/fHK2cHkJfjV+a4xPJm0pzFqAp0k75yZUo1CE6W7ofRdUH3XpBXB
7rHCvyeOvgaUZec8uoKud8ZIghs5vpY4lJVvhDRx4FyN8NTRNxc41eUstaQZXoMpyPNaopkDkMyo
zlbbi21MAmOvWwn0OHTIkAoADQTgNLgUJbeCM5dxn+eD46MOvdg0AlP4cIrrQRaVvFMsIQDcNaBb
whUZQGpYkEZpVA0qZhlQQdus+XT32L3YZgL6ytIFK0wjQoEjan5bGjVxpmvnasjCBVEFiNajPzNH
OT6fmwq8dIjLXJU8crp4kSvO+xr1D3SxNBLMaz64cCtXk8f6d9M78K/O10zAj1lg9twPyC0KrAfz
QR4XpuBy+cM0JH4Wp1FhVr1FT59Xg1WPxm7xNnafuX2OKG7zU5gpM0rFnWetSyVwvqbh/aL3KSm4
jO45j3OGeuLs/O5hMaJ0P580vqiDjseGEF5c+6oEp07B/F+sNnJlH2cXs0PKhE586miGGOZH8+sQ
V6ndzWQvB2D54mlSZcLrAdlgwW5E+ylu3w0o58uUrAfTRO8dJu8cNh/1bcVgd/IJyCJLKbqEo8yC
5zmsmG0wewdACI5u5usvjRtIWvMQ6PYan8NqB6g0B9VZDVqfBpvkglCnUm/gttem9VRt00Qh2gxp
XzTZhbuQzPrwGl0jiqgZsnbNPiSjpU+6MO6aYfWN7aytRIQgzDE8hrvhZggM12osHBxUo324oBCW
TlSJ0kQ6434kQGwe1zZlI60uQoAUA2tupEhowcu/pDEG+/BEpK27+rVIpHDIgOF5Dqn3RLyUB75I
gF9cjvviUpTes/sw4z01cKmbOOGcZpFc2xu23nyRZMNFsgupuzAErc/1dd1rRPJjWLKArQNKyaPd
NHa2LqHujZoRhII4YzViQBB9xgnmZt1fJMwXpyDpPJQGvLZTq+HrGC7BfAKF4rY1nkoklblkiY5s
2dbMIvNIBgtQR46utCmWY+ptTZuusw/pIGW3AShFHck1NJGZrbbnQSXKx5yZ80sNu6AWqXsXsxEM
lxwvLOWCzzj+iWOf9t1rW1PMkYwm05V5rVvXjTcfF7aIVrexMmeQeM1q7Jh1OsWeoWooGpIGxk3f
5rzaFlXRkhYW3iIDZAukCZBLfrrqZsNV9xS1ell3ZsiwM9t2HrUsDRsiGjD4rr+J9+bkE+brHoNW
d2/2VKw4BkStLW33OnsD5BH7chHTJRqnwtmcA0owhuUAXGOw6+BmwGwogY/MBpvYCfSglBMa8KZw
7cYSF0eRAzMKd5Y+P2iYeUyNDp8ymME8TIOWIZseBV3tU8HVc4IyD9rFGDrxYoZgugQXEJGMych8
uVrhIylqYqlkZilgwHlAPJp0TMzIErzpL8M52ncWcrYAlDngzordmWoIGt6AQ7IkeJmM+yJXlXMX
PmeOyErFLCobkggiXXcRLPFmgp9EWzUxhep+Ey2PUzzALInyCd25ORPNK0PyFm2J2bgwur1xgjNX
ofC/BZJOjY+acblKjZlbQM/44M3UykSpG7JaGblrVu1Sp+rJgqA3pU+DQnRPHswsdwh2kyrT9myO
5uDp7susSjmgsiF8mVoRNyEFxgFaNClHM5CeOie58z5nt25MAR8Mum2IDR/RLCPZWRJz7Tz4RdEY
VC9lhFgkPfJAA1i19b7cuy+cLC+qZ92MGYAKQcV/L1iDFZvViu+G3KHNrV7v4oN1cVzd5oB7LXP/
FLFhD0XVQdCvwC0xxUCNhxesWlKt0JdOSDQLSwlzC/rQZXcWizeehcOln5kVV9sbZo22fmxESvx+
7lP5DV9JikOLrMOI+iOGQlZxhZVzwzMzs/DDd5I0oN+M0SzinSFIbSl0QB0UKnmptog5YtpuwxXz
WzLHpyaMB5Nakue4/c0b8Fiucfa+0mAfzYHUri2hOUZDWgKkx5Iy1ZCSvzB1H+8TqZSYz3QQxkzm
Rl97qT8kl9k/R9twzso1AyGAxQ2lWODiVngFLExzz+6Cz9Zsr9YhzYehcopLttdh60UUJih2qUOC
RrAKFoY6C/wFEcy9nLqHIY1zufiZ4ZU4ByOGEmllY6ftg691oHCbx6rf6O/kNzrLNij1sCsNji5h
VjUhm/jq94Q/JtWKc2T9EhWG0uBMT6YS71NDbP9m65L2CSefggzAcwa/ajR5OEtuG4DebJgFbAdC
aE3HeUBUwiZUKK7WqDdBCo6Za7DCc1GAzeFKfbO0NbDP8+jG1zGNsdl+OPB2KzxZxwDGDIC4YifK
9rrerLIa0mPam/oN+Aeu4JoaKeBJuFI8dZMhnH1uyb3wnYBSUrRyp15JdI5KcYk10vXZ1kCPFG/0
aRISLnhNS08+BfNtRNN0Mw9ZaM6Sd/kGrynlPbmfllny1CNFMlDK2JDgGVG8OlrgXiUbIihYB5fV
IECXXIJVTN9y3DxkjUKlelT9eXQAxV02jYAGp/6+TxYN9Ayvc+Zzex6enzRzmr81bhcaUnEscGhD
t27ot9Gn0pFdBBToiOaW9B/mttw5PS4GOndVx5mqrcONINVDuZJF/yQXIQHZBEYtlh3fVLgJkUe8
P7Qlm1p+gw1i2q0NaLmCNGka/g4IIPqrgHr2zBirh0TV/VPClU9EBcuJ1nBuE52SYpf8aBXSfwa2
R8whQjecmIpTeGgwMRBUFEhCUOJv91ujNKG45SilYqSUUCksbE0CAAXSgqHExi1LcYAk8zE6ghXC
+mAH4gVGzaUoF8ad0G3LLjqMm3R2rn1qU2GbZVyxeBmkt4UQVigmyiIklIpj+vke0qK0MQzlQrIs
LqLdNcM50pjCcDYLiP0wvyRgRBto68CtgY71L08OdDBPtsgcaNcsEAd5l5UaiqoyLpcZfa5XJeZk
HlLzB8qE/9FCUAZykBoiaLgZEoF1ZN3IaIwbZjquGbAYdhECzPbpJ8WNUJKRLbukOoU/0YbkwHNz
mHnBsg+oONSU1UPmoONa8vvMKs78Rtxk6ksTaiAhSbRCSBEoqhYhe6FwrSGlqaFGJyCMihxkoljL
fX9moe5AMlWThpSJyEPAOXBlAShihqdIi0K/e36vc5PLANXWaQhDoTf/As1foeFt6JhZVArrUD7p
dfERDyj5VyElXx5q0DpZDSzCGfqUrqUoZ7DvUCCBZZd0IAPio+7XIs0eeDx0Q86Oib0gDgZKIbWl
1eiIE9PSlgUGrR6UILI9M8icQQsHtKITkGXG+ZAjHKGAh7gMSwVtKf67xBPumOIzba2dKFdScxHQ
O5d7bzEXSBKkmubqNg6uhlewXcY7WENGUVaQtUMGh1VJEPgRSRuidbgn3SmVJZgx6WnRJp2BbnNd
C0pd7h0akCZsviNX7Cp2YQvXf6ckATKYSlnJHvPLDXexG9I6gsPRODyoy2W2j7RG4ltJ7D1MfcaI
QUBxAgqmYZYtYqk3GW/ngNqVTMb+5RjsUYWrmGka7uJWUsIIIgbEIrHAgW6GTK+bSbEZUM8URUEH
GPYexL9I4pZR6WKPHsYVQ61YjAWgV5j+UwzHlrgXY6b8PKVMVInRaho0jhoGaYXnDNNEhEOKI3x4
lcGGAVLC4NgBq2UDEqzspUvlG15nmE6yeNn1BCus3KohFRIDtuS52N5a4COLV3AmyBbDTOcSQ0ok
agEwEbkL+a903+DeDCZxsmZ7IHlDSxGWokBcQCi+rHFKphLBLiCfE0sHqyDsMRQgxHNwgqVyND0x
fOx7Wnpoj5XMgqlZhIdI7EnFQ9/FdNY5mW9GRfKfz4aIXQEsi5QS8658GJHjD0ixM0bs1d8Q1Wve
Nlj45HhFUyW2MWyyohNqv8YnM7btlIvgmlUjF5/kJGY9WZjavzD3jILkGPYa2gRVoytzNwua5hrt
u3MEeBXLBOyiZhqio0hsjJloSkhNJGdI3T2vFMr/d4Ep3VCj173Qt5lthDa57ByhthbXRRAx/gZU
IakOzTHvoJy5TwpG2zSuQym1cQNRQ0YjhqtMJdqcIArBxMKm5HdipKLSUPKiDIxWZhhTm/XR/oZG
6zAkNYfYRIhB5hb7ykfhIYBzznfBGJE6vZlUgSQ0pVfMyxyZXMP+oK5zuA2ls5Fd5GJB8BL42AoH
+IuGLNZB089DPUrI2m1X+lmSmdwptCVk4x0eKWMJE+EMDUQcxRfuUEtLC2QiTbA4S4W/aGm4XfqX
B5JNDtI6kmveplAX5HfnaRG4OPvCeGg7gQNZfi9iJaF2C0zGM/16WQrGylFUz7XXR6SrpyuBNUYq
zSOk8mvZuF9k5Zg6k0VxQxj3gn2LiTaBnULKp8Le6UMWa+nEbAgNCJaUchb7wv6GvR/LdopcycKI
Wn4BBSnxf1xxKZDfDbHQKICNrrbELgvbglTxGEeQWFAo9ZlQEFvsKlxOfr7dYiicEaQIPUSnRHk1
nMYnvwoXaNccEHThvNrFa3O/HbMt7tPf7bZRXsLgNfzTDuxcjXSEttTyQmj7L72GLcpYtFvdsnEm
2shmvGKaeFNSzNMKPrOyHE0+Dik8WbgA2TFRkpsIhvYtFNGCCaboO/akEPFO+7XbTkO2kWS6dokk
O4OoKXcc9ItqhmuH0OC65EHoJtjzbWEBSnHK2pP2MCQhQilrtLN2DXQg6DWMM9De0A3pt8V5VuhT
7Xe0ChLAGfsOSfbZqBUe0Glyr7uQvRzt0z72mjl2sgE7WUSXPi0Qlrt46q0+qBcSV6XLMFAWwbHd
wN4g0SDAvY6FLMu5OWrFrUEaYF1A9zPui7J4/QWjPEBbG5hPVz53digQfGxon5uKQP+5iJ6D9+76
Tj/tiJslOyRZ6KhY7Ti2dZvBI44JIFXs2uQkWd+cSCChWSGcNt0ta8hGgSNvXq0HiuAglnBiIKzl
4DgNJLBw/T2W8X5Vg7KVW5BGKhJgnlwqc5PxmaP1xBGz6KZEEjHSEALUacVthaAMEYW2ZDPE1NnM
Rxhtg81Dzr2Rc6fNCStZwqrCLkeM5kkFTtMMSqAAHuSX9wBHgbAVMIk6EYhFnGjBbAC+36cjAU5I
HKB4/Bz8IHL1yXtLgVLuctNtQTtgwuEnqVnt2i/s2s9wjrgI7nmR/0tzgzMTT7J8rPW2+IWtMlSp
YEMOvzfDCp5jBZZJw5gmzmsRV5m6LUyCUy3YDTMmjZhlQonUCV47TQ4bTlwM3AAuronDEl4hlis3
h2Rmk4ehFOSIA5q5hhsIhpL3UcoyOwFEbWo3A+6M8EA6YlRQMdYuR7WgihCj2QdCEacNMn/zUEY0
UCwiYUPcx77w8SqxhDJ0qYILXKF5Y7RmiNhi2g64YOllgHMW5yTaM9OUyrnEc45epNgsiwors7DU
MUNzHdhgiuwk03fxBaFWZiIrLBwprJiVbJn8bTvrkhdxd39wRsQZmpQWGKY+ki7lHbsDvIU+efTh
Op7huEJLYIdMEQeyGuR+dFk8nPT4lx15vrExbpoNewQBiXeM7gXoNd2hcCOc6zEdsVQdCZItvm75
/Y644wlqQKw1iGNtHJz51LeEwIpXbbJ5Lb0PmUP2kE4Z8bQWUbEHwdOKk0LE5XKMYmqQbwfPHT5u
BQVw9YMtkMsfgYhwIL7mDemH6U3j1HsAE5ja2EGgBbzF0Gd2dxJjhBVESgQt/EayJtgyZSvLhgHa
oYQkMy5i3KE/RRUyNeV6uz8LREklQTSRh3xXArJp9rji6D5DkDyuE5O/osmutpFBQVI/Mp2lmDBj
TfrcYCuKA4stLp92Tj2aF4zYTkJXUl2oPlOEOcejMjGnpT7n9oTA2qitmbxyLHLbwUMlnXlm34Ed
DxHSMogf01gI9SEtKcNzc9O/YJbR46uxdLh2SmSCUmiajUkZGwAXAtujtD+9OSPSvpxkii/OuncX
2Tx0zT7aPWmG5EhomfpgyqZqivFOqXPeywa5b1HZLPTkWqT6Cw686kCuAb3nL26xXbTiLPuo8lIK
Sh1K/gLDw3MhY4bGfPqZDrWUz+SV3s9CGTnyLRz4V/J4evOu0c/nxY1ro11bvrZaj9LTYT3eR0ss
FFAC3Ijud5ngA8HjpAe9LfHfyF6hht4h3A5XbGn3YxxSWOYrjAQ5pQCkI+yXSR5SOUVTikJjNbCK
mDZsIhQDgwGnYTftnzC47p9xcv9EXxWwf38dZet0/3//T+W/8l0xO1R3RMnbVJkDRpDZB2ATgh4I
BUOemTcCymTeCO14oxDs2RP42wAMwg0w+vkJMut1cgPGlL1XIJU38OLKG2/9yevn02sefn0AtACl
9fX1hY/tR7jrT+P/BtYtUSUynx0Jnee4QOVyVhBWzisFbRHahPwIzCIFAADBzYSHHsTt7FyiekeG
xRrb/NiVoUSVY7aX7BwCWfyzXgE3Um8cY0xbchky2mUQI+hrvzHrS8oVmBlIXJhOLCKnDCWl/CLU
6zsnFWGil6IBWaXyJeDfY5+Z4qlKWViR6hwPl179HQLREMThL6H11jc0zXp3Pe329RNxVtaWesS3
h8BUK+8OjLzDqQBI7Dxgwp/vA9ypggafvHe5c5+W3mB08kbvAh0m47UPBvKG5PsagkUEGAFKZm7B
0/wAiHC+IcPvMKAqCZBOq1KtU5DjP6lyW7uU6oVD8eADPi6X+ur+9AoA3B7yyFUHWOp+Ur3JLwPx
wmdMUUtgeJSucDw6K9CMrbShzCzNOfz90Sc9a49bGvXFDhcA5E9pLn+Gi/8zVucbdGedLVoUZYSD
7riz9gLmeVZ8FyCo0MjIZtDVQiIJqgP2bo50f2eaO97L+9OAQio29Vbgk1Y+wBNNaGaESB4eI5jp
A8gJ4KMPeIfMcb7kn79TyZ/hub/dwDdMTkbZyVNxgoV2cEJIZ2YqJdHZ5dlNZhFdEfBZfv79ij9O
2Tdozrm2zqaXKlcUPrbkAa2naqFckgKh3xFMzBOtU0y/4hFyA9wknOXMR+6MShaZ0wSrNAaShZy5
eAuTgNhamclkjJsrHI9xhvnD4ccHzbK9Dybx78N33D9CVn6bsW94neV6VnazEuQpiIpiREeeO3vt
Y7IEFA43QlMINSEkwdmW+jIUhAeYYj8jhOwBFDCB1PFiKKNxwy5JW/4r5qOsZ4UvN4R3ZcrLLNP2
+zJoYBZo/4Pv1p8+yLCSH7fROYMfz+0hwRgaEgPB3YnrwqvbtKsjcKzyIKbip11FAFs4NBZcD1fE
RM4L2dIrHBTyMcoJoPgV9RB5jfMDI0txLDkDsMBv46CyG5v9u2+RWAxwE9pRIHarqCd5RhXLOKMR
l11lBizDc1R/0U5ZplYNE0g7DEzPThP0x545I+zkKeyyuUX1prgHMDzYpchOd4lL5oqAIGY3sfZr
9LUlaiS1qFgODR6JUwAUYSfF1dC/CmuBvUkKQltH9Pccf6bbreK4OdkqRVpks+D/5EznNizVMh9f
kxfyCuFAiGomebYWzO+WpfDVwgCRwSFfpIwNWQrUmIvoHsu1YM9In8o8WWI1yIag6CqK53h793ei
qwip+S9Z/hvNfUNyzqrT6cmZwjMUaqtgk5DY3L3S4NqnX3XDHtgcXM0SzHPxU5KjU/8jOPG3S39T
I5f85FQcCYgzkJ+6IR2N8qfguT8eL+ASKwDqHh/P/uPWkO/RflwgrajW6/OCksX+I1hMMMgCIqJi
wCnubhA8YRmBK5Zgatia/SZhA1IWJSFT+5DeZOXnLBil/A43PnQpBKf3Pug8QdUEGbynhgf9Lvmo
5A8+B++3nJbB4P29M3jiv8HgifojPJ7knB1Mg3UEHFuPQQ6t13st/LGQdiXcdPag8QmMCfh3A+Ty
S50OKCBJGu+ows/3d9k47yjEztMYUx8KGSNbuF9BJdf+15BUF5JMgZ+icsAbctd1rxS0H4dVr9Gj
vLL/8TEXlJrOKJ4OzM3jPXpWNxJR/E6iShJ/bwHqfwwfP3ZWh/LV4yEAOc//in0Nf7ChHC3fvyir
RvIcaU8k030H4NVLq1XaOm+1vEDg2ADdt2nv8uE1DbJCbuA9Po01Jrmi7E63blqdv9M3ub0/DOOb
JbqgpOQ6zTe1cMsghGATXOAGqQO9dweoXfxnbZq0s68lZzZhkqvUvmTXX2VjJizODFiKfBF1ZKkw
LDLYBPJYI1NxorIRdAN5N/SJjD55EoQvucNCFGGXl0v+CgWiBLFpGid2kar3WaErE1vhAgrCoY10
LHCSVdgBsamUl474n+J2eOvwVMqNLbcnDjbkLhmg0by9xLOIb5Fdk1y3eAnxc9WJg1O157bhzBhv
hQiooqAXu4y1T6EbDp6HVXsLWkL6pDD0WQAiJzyBwvZ04Eb20KsOTxHbBjMnI8LBHXwmuaRuJbuF
7DgHIHFu0SI2IvhVFf+h4NFNwoojtMWes2kWXumEd6/KfIIpI35ducVByNPxtOHH94WvdBWckdAN
IjxAR9nj4dZF3s9vvtpzpI3KGcks3GDZX4Leo8COnyEvgCOyOyRSi1QneAcDSrrLhVHG90WTAMCA
G9tkI6c7n9oXVBeDU9BSwIPCwpQFUZx5+FPOkPtH7PlvfPDN6HTKu8WqVUCAAk/KgNuCVRTCsdqX
70eIR7SKt0T7aOvGTo/Z1zYTbCB+V56ENcjuAR4kva0Ng3xeGa54eZ4UwXJigjZevSvtVmOLr8yB
E9gUonv4pDQTuHHYkFPAA22zQT+66BltXl3E7t85jioo/4k7VrkWp9qokoNdURJts6YZ+W3zV6tO
58V1dqgMiLJPwEiG5WTdAT+ZlMCE6pWQk+XEAXqa9vJO3jnxmA1y8Ml6rHp6N/to9YsH+RABSgGa
2nXTRAERQgekIpvTQDUuPIrH4SLTc9ddgExqxgswStc27Rn7VBgebLqrLn0w20WbJMWIcqb824xX
HFsQCZ2PF0mF6vpt923LKVa2RLkTr0wdNCrEubD9/VnDxUxZlFN4/mow5ryzfNigLOJ9eG3jAD3E
Zyq1NanPoTqt64/zpJkcwA4e4uVHBuxKz0Ms/J9euTjI5i96j73GEQfcSpRkBnmYAXp0HvXu/pmO
17H1QL9xoYL7WeYvGefUuQTpuh99f59FDa6sX7uBrnu/Zj3QeO5jkJzSs5nksZ4ZZ9A3jOBRZ9f1
OOvtta54H4OObSTpKAf/fbsNx96+uY9Jv28m+qvjTp2UUTSTVY+rdu6f6L1G5iwBRW68r+loe9r2
8xW5enRqWlTpOzydADHquH1Bd9edC45A0JwVmrGRZ5O1QdlFKcBJIn9JJTqGs0vb0RVA9sarSZak
LLnQjsKNlvpTMO2jdMQ/DDgdHTqLnp7TIeVKQYueOk1wmOXX0wDfLgudRtQaprLQoZOOZgMdt+o1
KINNV7dhxvHzh1I/66WjLd+3+qX+oqdX93fpSMfravpc3+hdBlWX+hTNnQ75I5rWGbZ8RoMeJ6H3
F6S+JUsy5YsWj3LyXHDj4gk9hWwTjxz4zAHfdEkO4Isbv/T6AJoFQDmPDXg4OnmG2IuDcuRQQrCe
NHAEpf0GWP+ZbZzoaRbtxjRfoJ9id021vjU5H5GiBfNk/mtdRNXxBlP00s76y+6STmfd2r7d+mAl
um5MHC4k/R2xuXhCVTCBOXUYtZTy8M4G6jsHtlWRgEVSm4CmtcvutntsixLW8S6imREBSRfeXSSS
/6IPNwCCGhHPgTvnTa9op8NNt9LedSvgLxfJPhRBg6HviOfuCNajcJ+JREA6nMaNGKgJkEI9qAse
59H2TYy/omxR0Z71S70drL0DGamj03CL71tBGj1cggTNuGhXoBV4fQqbi/7FGwCPb2sqdPrZ31j2
Dt1jtOzu2xtwbq2+MAT36ZiFDVt/aNgc7emEd4g9pZo666AZH6IDwdgrN3IMJTxwgbP2246wilrd
cpL11p1aTqXq/1nsjT0PLyMtLKDG2/LrG5DqHQFa5/3pYNbX/YB0Gc76u+5sfOUumTrmj7fTQUH+
VE93RTNcLn9ABGog+tuMN92MmdtRp45K85aWMNzExmLXB1wxB8WX9og0ckfCNi27s/D60rihLPP4
yDTW2IVpWNwFFVMy7qbUvz4Dnod8F/C3uDuN7gSsoxrJ/bgsuku486skiiSRZFd5AvNSinPZT4di
WS06Tz65tqvYVZdPYVIl77X42+A0oOU314XGALQjT+HeE0/R1126FQ8ZabBWPxAeQMwMcZnSkxC1
iuBXkRXC2Wo5sshVq8C+mLqWLBpeqS9dtIawRQWi0nSYgm/NEpIASftj0bYoIkTBjZfFpUQW4FqJ
Nokz3b6uvuvq/Lq69EXxIHENiB4khEhd46KbAEs/G6SMJxseoprR9hpcQeJGOSmn/ECHrKBCNB8P
SRMNFfEhOSG1iRET5BgobrxvuwT1qL0pnk37x/b9sY8a0K1DpsD90pVIE1Gzs8EpKN+W/TzU8oNi
a88Thdbnybq7hGM5ZbSPRNmSNSs0cJ3f7dCdq+6mW0VTnTqNhD6rKeT8n0LoPNSoGlCxTi36otUj
didJKOnjukN5QN33qSOlJHW15cSgt4kksi4HSk3M+tQq6konz/o8IW+xuqiA9UDji2mJ0vVAdwOF
zm76v2XTcPkkYte3ms5jcCW6KvlXInhRM/sX99cmpEPWULKfeb3pRMl7Ab1pXcGdiUGyENcfUcA8
ygAtNBjFqX1q66/Oug82nU1n2qfVEY2lMN2nA0kprWl5olUVYYsWqOor6odY0JJaP2kZWQDNRPpU
XNAkx+Mu9MXeWg/s60DTtngCqcTE6YltFrFRYb0k/8Vn+g0IV1nssaICx0iYMo5AJzSoX+1lfZGA
2Lb1sexm/W333K6jNkTWumGR1akjI0lyVpNMn8P7XUoU6naubTB8/z2XEsl32SJVy9pPdBIXW0T8
eBrLGrvz7by/6dKfDCusQW3zwaqLCQaDg6DH5NIUalH17w2eDxzE1slo2tjpUPp3G5xH+cvuFd3J
PTbRbUJpyiaEZrRkrb6UXcNyazOscs0RyVZoRDKFblqRXCpkkUSZ20mJqEoMyKY6KfWCDAyGLWoT
C4hLpU2kS8SVkgxFGxOaAO68r/d8Cr/qO0YMmN0Fw6Plbw3nPRpqJfvgPBAEm1/M1Sy6GNUelm84
tW4SV8SrO8cKCapAiZJF3BppZmV3AoZhGiStNf2bG43vQ3E8jSdRZZVQ6Mk9Cq1M1F3KahpvQVvU
zNZWQhDmndLQTVzgV/u4QiCHTmME3vYxEXzQpcdx/usQ7nDwEukReLdKxZZ5L8N6Af8YVwiL6xLS
l2ITWGlSM9eRa+tsHnHEwUDSirSbedErPdybpgTQH4oddwgAyVINX3r1f/5FcLezutESz5hCiTlZ
t/R/4R5Rv1ShSMTG6wxMhta7bpc93YP+aoi0TO/t4hI4uKo9DoRjUPD5Mr7aSsI0grGnL1d4AUHa
eNCg9Jx+ZGGNnpYSF5QqrEb0y2J9TwMpDL2iWtyDJCVkRGoAtaMxULT2ugdpghqZTDJ7xbkuj6o5
j04DiTvZj1ICO0TefCwhMMNIud7uXeQvg/12P1xHx4lWNkh+5JU4QnJFRoyyZVRymiQaybO+hnpX
yAdkjKTVod1CBO4mkq/iQ5A2Hwc4UAZMMy71QGNyTIbpAoKkU0/8faeSpAMRQJWJyd/YymADVNqA
JDhs+ZQdMYmqN1OHok1cIY/w7UZgOTELNE3scQouI9sJDFVMv0Z88Jp0AVUAavLIu9l4+ZmOy78w
rYHDC2R0QEGU26XBuvv/CDvP5sSZrWv/IlUph68SOYPB6YvKeGyUQTn8+vdqOPf7nPGZuqc8thkj
kGh1795h7bXkJUBhgKviN2Co5W19sTE8FFyZicT962QWRx++/mzJMwcNCbAvN3KtFvdWTEuZtwx4
cbSQdg42TKznmjdRQVUJbupmL0AH4lLAMy2CBfsTu1LLEbd1v4y3SODtLk/8FXzhPdEqrlDMdZMq
8nXSbnkTHN/rpJoC2JwVU57nd3r/Fn9tt80+AJAKgOe+gK5Ac68cjyR7pr4ZyC32E2QihkW+0gTa
fxXPaz7DsNCmLYuHAZuKv4s7In6Hc+ldLCnxmJ1n0bK4hkX/KVzN//sSq1c4qY8jxeITa1veOsTp
jyVZ3I+QTuJ/BZagZIm2rBNhFcTxwmnVRyrYXudEbM/fxP//+a45UmC9xLEITh+Eg9vuLI54fLNu
ePb//w08wwjbBUGKWN9iST2+xGQRG6B9NMbK4WERxBs8ntVHyctlKo4Qs0dYDLFRPKzG4whxrJja
4j1IXd23UiRQ38Rx1Sx5gZQebxTEI4YQEkd0luaqWMHCLNpAl+O1BUbTxALdF8d/PFexe4jv7NzM
2K2I/NdAx3By4blijVBS3TQ0wrCAxMOUJ2FfxPlmIfElFh0vgsHv/kD86bGrN8s4dytGCXdRpBD+
8TXLdygQ7y6k8Du1mXhGrGlhNoCIQGlBixqrOl48fj9sufgpVryw9Bw37r/EKwGO4uYJo/TYUpqd
8GWEnyPsAGEMwyIGRgyauKp40S3F+hUr2Bin09uZPXjB51s+hoVqDMMnXp1OyWCTy4BmVKPtL5mT
psQKYWx5I2Gj8T6X4qZHT8KFAg07Bfs+v7AvaXcXV2yQ4qPlaxEXlbDjC7tQ0HSkC9jzot2JeyB8
BOEcPe70/RHD5xNrVZR6xPS8AT5WR+kTcH4cSAuSeNR9WcLXuZhA+FPiIIMU+GWXz8u54KQXS9V4
1iHo4z/BTJ9kyB081283zJnwtbSp8x4CpdWmA7vnY8WxGhf96wBERmzI8bwEpwbEmT2jBJcC+ykc
qI9VeV1pD2OA4YJ8H4x1DOR8mWFihLUCjq14Kd2/s4eTLH5Ha/Aqn/Hc32qLZGOAnTbuW+zjBDWn
CmYG2245r1dXloY0jndIsogNVSDvBQqUjjYOelyPPhGFTb5LlA1pFQg2BqtfrH1xb4XrINYt9oD9
bNgYY5aiNX4Ru3wLOlA8i1Qx1kIslvu9ZncQX+J/D99MjJGwTcGmXolzXRnTBKvJJ38FvUeWH4Mh
JpEwSo/hFAMpHuPMQD7PK6/zYJOvcjYUDUo9bo9C8XejLQSYVli9K8+k2L2H/RNXbI3v61K0Fzxc
ZFJsrNb/+8nqFA7E4+fjau87NKuRac0WdNBJBotdR+w74uSMJ7fo25m3S39TV67YCIQzc500ACTh
t4VIDwI5iNP/M25UIuHrofWeeSLMjXBghMFBHoixq1/x9u9XKq4jXVczbBybDxZLuLUVyyicdgdh
nGMmmDDrDP7D4y/Ye8WU/8e/EKZNLAIDb8Mc3Wfd9MLLHybvcScfKQXxgdrJfTPlKoWNFvGCuD/R
RkwaE6Sx2G6CmfgCLA6D0Ptlrh5lQ3RZ3AdR3Fl7/p/REg8fw/eP/eLmowC4vPKJxFN3T2vUuTkR
qnBmxE9hocDWCKdc+LbitwifhB8ebYXbGaLWRQLBnEsnYbRv4wj8fotxv88/MZyPm+fvom2wNaZp
7gr3hnSn9yXsuXAh8Oc75MVDRmLYPBzhx4wUJvsxs8VOBHR/Hiz6JVptjKJI0gACvs9m8chYXCey
5gm7LLzNx/4inhbnFwYgnkdM7Jzg7WEaWQ6vNQNcwxDrhaBtmMfiHopB1hb+VrjEdDrws8ZJsuCn
Khn8K4/rVcmiU58em3Z3cJgc/Zs/z7ZQRQrr7vOm4ovdEdgg1tXj5DTg8UrhsARQvSpj8VikyoRv
Aebt8DBiApomXFYxT0Xngn51L5QLHU/rRnkzLYU8L5ZAmlqLh48rXHDRXiFmiliDYm5I0+JdvAmT
HicFhBvdr8JCijc1+Rh3s8MyMRYbYUDEXRLjJAa1Ozy2/JRQQJoCT94UxUQHuzYmKBF+gxggjTP+
40U81rDOpvDwMHpM3sO6YgOwtfkq2fjbUnURNN8lGx4Ir0f45hqemXD/hOsnzCj9djD0iCsU5tsE
PhrMUlSMD0U5MQIPZ54LlgjCH6GKCFbEMlCAf6SeMJRAbzFXSE7wAcVQRBtRIxVbRL0CALioKAmR
sATSLDYLYH4L/EziWeEE/vMzW8fbHkgnfxahLr2by4dzap6F4ydcVHEwAiXYFpHTEolMkeEglzer
l85bckLWSViafJdP8p2+4pZVBE74sryKigj+afyCMBh5EhFzStTDxM+AAqJBUCF8V/GM+C3yZfnM
OhrziL+JVwEF3GmeubW35gzL5sseGnUV7D/q7ALEsHIjqqHVKJZd65ie7UPmH/RuJYWfEVU3QmLz
XU722dR0jlny2eQfYb20cdKbUQgwljCKvirZVS6ztHhptxbu8PB5QQkrA5VguiimApcUDjUAQQiC
qfk8HGSQ0K830euHCy/N9cqlaxFGPmden8nS1jTFzoOvy+QxVPXMvvAU40WNbJ58wWa0xfHukdV2
GU8e0pKau8+ilY9LbZp10aP3ShAQcL+yaQSxMo2290mjntUz+MN1xYsw8+ShOT3ccvQCIJP+fJM9
/wVmoEmZuQhgQ6F/exdaxbTFlduniHhAuPDxZDgF9zClZw7mGZxJ3PdoEU7yX9HB39Yr+iISmhho
rmOtgkqlWc0872kA2X7T7LGmXylzabXMTjWTo53155bPlHC7oylS9XQC81Cku5OTQI3Uy/RMvuEA
eyo3/GyPtbeYP4vkiy3KZ+e7GyFcCGtue/lZ4DnErLGYBdZOOopHxhy854m69jRaG8i6vt/noDW3
xAz6AhnKI/EV3REtvHrJfZhZEE9zTocnSPdQGeG05f2V5cw/AEolKuJ7Vp8lHlsto8lNuaJmKOY5
s/1rLyY7jbfz8gUy0PvhtBa+idOQmN/WM2nHy8W2C6raehNvJk5Ay/BL65YMwf1DjYPcXStvzi+m
+BdVcj5qSVrKTN2lwYfN+R9QVmqLEIDxld/HRb2421Ykp87kJ0dorIqxFPkqacKEeryHRRpdehNL
y+DjBlPpVzLl/AwYZz4L6AuXwzScWW9cX7kUV2OOrTdxFnEMt4VrELdIBJAUSSMX/5OhI2CU5sab
xLSNuJnMRHsVI2kMySwzVybRyDzg3i9j6G1HwphQDpknues9JoI0N2njZRCTNdAi6T6iDOUsYPo/
/sxbf1m7+9GxJ8aY0azc9oVOQ4n7wGI5tcsQj7ie3b7e7xErndC3LwLfR/wszVGxC/ai7k56656M
UsdbeGheJcri6UbZarto3+zDzEObuvkSwbD2PDwT2W6FaRNRrYhr78Wbu2UUF/YYFWsu7klEmtC6
O1XMAJqtthIpYmH7xMCJqFsMp7gRYqHbGyJxMQnmEvPZGMmAywEkOyNrFy3SeyRNNH23wj1v0bod
obf7BD6a6cy72mNzE0xtINEikykIlnLydyZcKcVRpFhE5UPaiiqZSECKzDb1Q77vlbR5Gc9EXvtR
8HUoqonHssi0F6uagJu0au/dgGlky2vvynuRWhbW2KQ97LEZXLYhX/9sEHRe4bOWc2H92+V9Dt0X
Qr3ErEs7YLFb8aFFFey+Dnjko2vdMUNua8SuxHyQdv5BYwXSzDvWmHba8d8r4wih/YZFuRfGhfAG
yjKK7ECv/qMwrkhy0cddOuyKC0T3nwWdImShrJkDCvtdflcPmOKUplZQI2uVhe17qTLWYYKkzgnu
IhnJ5UpiAp91+l93UuYiuSnfPGi+FceFIKp2tWO7cFYRtHVzbqiKXHzkdm9N6116twTW0YxhRLMd
L3tFzbTyF5HqSiTNSncQpHh0Y9F7+BX2a+1d6T006YeNimKnp8N2P6tplB6pJ9H6hbN0hcSObMKs
AA47kufJi1W6X+k6e7rQbX1jwbkXrCUg22Zdg11hl4B3IhorQLzaPYrzSuMOqxz0JeUPwYasZuMc
6sJinhwLxMc2yJknstvNu5AKTyGBG4k3aMBUqwghzlGmuehKWEw70U5BGKy4EcKlb4KDxkIos6Yl
Bq56+w2n9b0DfyV5vTKqb2DyhmUhuxu2GsNF8TwWvBa16raqWyJ9DS/Kr2pjggnI3Tc4ClmyprRE
dfdGnKcIRUjkb2MwLpFbberGlQrUu9d5/2Ln6+zjKi1ut00Vz4rnGyMEpwudZEjM2bMh9Nrj8IEk
BBpll30yIBU+ajbUY/99jqm/A9f/d4r9gDs1SRlrMPH3u4AeIhtsskL7iP2cJiESxXR+X57RqTev
wGDDyg2cdqeWCyO5uKGjTxFX7bVvy0Kx8WKM5fIvCgwobv9h/pum6eiw4qOvogsA7H8BQ5KLnVRV
GjL/6fsyoHSf9QdpC5ZCHkaONa9eC4tZNteUUWHP8wgecQp/ljSJPyjkG5oXfgw0LX7aKBxmDKDX
NeNwWNnn5r0yPQOuL7K331bgXgEnaU8GqwppOFra0HegFXvVXtw8GWnHqnVrZRzSbTH1b+PgJPcj
+Mdsr4PQdo/SAfNRzb2KvhPknEd14qaIzJFx55ZmCKdNrqYbHFHiBX4Qt1CCFbvLoQVRsLi9KsDs
wo8r3RWuAm9MMK4Cqjyox3RzIxj7KL3CiaqNHeGzudlTUEwRhaVKzUw/K8uqnfLnciPD99aCl4oo
l0RgeTIkKuWx/tQTgAVI/447OG4o36I/N1acpd6LUlq6OGaKe714IZkhxYsB2JLd3CLSgQiJevUs
yUPrwkq9fh3RWOMpL4k2RuLV+hCgLuoFMHLumhgtZXgr6JZ78ZfGIkEVCD5+5OxHt4Mv4ZolM6Z2
hYuqkHoZaK1d6fSZDs8sBn8bfFvTAYXa2O1XRrSwLaBqCuTUcM/nnl4tiOyr564fZ7PMB7cJMvNg
QC8DFupgvUMTG+ADjnwSveDD9mhjCwX5dQdNhEiXSOMaUT9QkIgoCyJCmr7TzVA80Zh4LmiXfa/o
ii88aH+eqnLlk+mvETnmqhL6NNFs+0gj8cneGxEB9PII6v4smMevGRze45J2KRjqdy8OBAGBV5UT
JZ7lHUIDcDNO02WEh42640fmoELkdYaHEDu8p6OSCfSFu8SuWFy9aF91CE549byhIgj2M4LWMefm
Si6yO8PfIJY/Ghoeqx2clYzAKJIYLKnfF1Q6NL1/cdTuBC60ZJ66LRTSBVSA68C5Nw7Y61cJgIcX
c0Br8yB9FkyV77p3jEYT2MDbxH0HKTtPvQm7MJ1syQI+aZr6EJsGf7adi96dC1kId1vCZJvSce3J
5jKChcOF/fbVcBECd9UOOsWR8WmBgHID2lJAqfrJ+LWkDxOBOHqbP3wAlnBlOu5EsBsDxY2nXxYj
H3nzNVwZiStA+fM5LtVuutJfNx9jl/y1dtDDkYRm6lYwaNLYGIzeAMsGg5c6U9C6yl53gWCPT0D1
w8niOoKHNJJnLzCQ/ILTYmKYIxpz187+pcYfdo19TBFwVGRT1u0rPM+bHPnoy/RyhJ7T4GKd6dvH
dURPCp4NYFx19PQEn8P+WV3vBS00M+Pmpjsa4zbe03LJh3VwndoxIter5ezkwXEFlfbiNJPoxpn9
mv27cdcEGPv/ILX3220g/SDrhsy3c+fL/i/7aXW+Gqi13e3ChvT1q9UFkzqeKkd40iyGnGwGKicp
DR9yMCI12kC5W7pl6JLru4GcrL0LUuLWSD3uSjQeQFUCnvcnSEHZslD/NODTi/7W1fAHMKCBpAeC
LUjvYvl/9LFU4aVNLT3rT0w8SfO2a3GX/YkKMhtOkGY8XogBtuAtd/ejfx+vHxDk/4yXo5smCnaW
qao/9psqGK6+UXBuXFR3bSFPM3q3JluYzOYHc/QCsJZdkXTFJrtfxV80O/TfEdCP05uyYmigkg10
9H70o1Ral6mpZnSnpUyP7GX23o5Hr81b5C3vPSYjsJfr9Xp7vMG3RwdKsfxKv66eO0xBk7/JkxBV
h2a/CMZgvf99YOw/XhnafiiuWCoSfz8c0SaXLUUqhuCkv7fgylWQC2tsGII+MBauhYVIag86dSAf
a1a4KwM13/esTepvv6IVt7JYOa/wANN5ttxSRaB/pgDEJ7pCgEVLtD3MPrsA16rrvZ2SLntpDz5e
3w69ANjjO65QYmfYT1DhQLV+g049eK/W36QAoGFCwAaQfx8eNdDpqv8XTLj2Bzcce6k5jqmg8/g/
ErNxael5Z5jBqV4sRU9ih0iZ6xN8uGfTOx7n0nhKzlqg8j/xGKfIa2zUyWYBx9S7PiMe/MKUeH+Z
LH8y5Yal2jSn2dwTtE5/N+XXUK0kW0370whuu28s9ianI347OR6aGa34u2r8AnR+5S7q+alZR673
l8Wi/45TfsxWSzdsHdEp9AF/dvVd4zJMbpYfnOjTfMdrvFiubE6aeZJ5HS04wr+g+5gk5PTFfqJx
D3XYaJOhFLCpd7IL8nsg1ezqq5NPStSje+8JSWqCX1JHLhukMf+LZfnB8PufCzZNoRykscjlHw1m
TtGK+9gNJxVOX3ttJB6tfOlzJTw2e/r+Psy3RACoiLzFa1mQDPnklneaAbNItBkStNxGG8GMx3X3
rvOGkMG/rzLlLuny017bSAmqFrGgkAH//Z46rZwa0mB1p1daCbbxbEsX+ggWhIk2eX99DgvkCuZC
usNx31X8BSAJ6WZ73l6nk9KdrAUV/WuLjwm+6v1574z2S+0oolpvCQXbkVar9Xweuip8Fa52FsRY
2Yt6hM1n9VavxmPqFyoNLMb65Y1stbeq3K9DNyPxPl2p9EC444U92bhV707lyWZjTrxxe8UHFEQ5
b/aE7kA6US6T2SJYEutAdEQecLLfB/NnxFjYFeuzN4so5s3Ake//shj+Z6MzFRRfDQPhYhnNdvVn
o+a1uhiFFZfAJGnn+cwTV/++QgNBzxv8MYFbQs5A5965OzspQeW0pXrwNRzyX/q5Pzv2+PJ5pRHi
3TyDLCZeK5/sMylJ7FeEfO7fbKn+h6iGVaPKBiTrmm3dF9Z/7cq9Wg56g7LmTo/d9CMMvUKR1lKf
HfPEnkgZYrEgYxAt7abqWivHUjcpAOLHqJFngdtBrgNjDm6Y0kw7+yuU3cvLjah82EQtJlmiElef
UR0hjn9uoSQmIB0+naCfJtNicHsoRKDXiV0pGgms3TlG/kwemWw4NK5GCAancy3x5Lx3m9tcvbyk
Hf2kVB/t5U0FpHSZ6lRAs3FdsMArqAnL8fU2z9WN78MART0DwsNw1sUjm+CXvma438yVmS1sc9Rq
8ystbL1XFhObWA1YKAIA1Jeh9R1GMVlg5F8oRsOZSiTFNtMvHGuhNuMWBKVDUOK2tKi/IkEdVeML
Njj3sqemd3lxFXnXeMIukdeeTKQPNRDZBnodaCwMSE/PpGCC3ksKuK3ZXyjPgKWUl1lKj0O4j3pY
M6zAqxNOdeFE9LwgCr7ui01nzJN0fTOnEkqtyT7qfvnhZ+g8q81M0ba3aqflEyOdKfTvS+MrWTFo
NoE8O9s6Ot3SsS1PTH+iS3vTOil4LOqN/q7uRfa3bblPk1X3oYGXJ8pxttfsTde+HBSis9vn1d+u
2ug03H4NzkaTVqFNGLGTy4UNmXcwrv1FYz813damCTzex1ekuAHsTrPrSI/GnYWru75BT+evNdo6
zdGFhEc7tVXPhyMB8wHTUDQfmlNLmYEmYNnTL2ObZhp4BGjyLMckRmpotwpR+ss/tXc9GLVwENUT
3qi5ec47+RKYLCkNwqwMAUHtktMhHuyUsUrNmZAPfm1jql4WccxEnoW0KmJY4aPSn2oy91UE3UZG
gUN6jjpYLUp94jTkC38NujGyy8ktHDexZ8D3wFXH45s579rXakA//fpa9sfE3jvDIe32lbS0u3lp
PNnyaxk/tzAH0J1DcQBI6uVb6wLXDhZkm+KlEU0a0v31qCTdr8+V28K3sQ6edlvk8qti763g7WYt
IuI44lCQWXQV2G7SPTfOvrrO+AwWWi+wvGWjIBFTajCmprG55IdgeC6GVVycwnYeR8sLT8EnchnX
0cihu7Mdh7A0ODPJ3svGLtG2g3XEla6pzGlTO3xuw1VDOa6bGFA5UXwGm1HvWlq14nVfjzTlQ2me
bWVyNUYd5J+xa9KVrVDvnlX1pu4WiTwt+q1qr4dulcTF2G/dpuGjzlptE8M4klFJitTe1RNt0mrO
9qYqhPr0QCKHTNR+NimhKntjQzygf3UvCjJIz9oGMoLQTZ6SZblG2TKD6WVdvslzmfIBdXLoQegT
P9m/Co4+EQM139KHvg1fBwB80MZSzaIdnjQXkxMaRmmc7goSAMTm1+0Q654fx7Nep0+s7ddJPma6
2K1HGrGaaYT3ONhFixQtq8dv9wX4aSo97Lc7chcWCRp9rhEiy27P+v6lvPfUMkLX3KIaZ+pj4ztF
6a9tt+EFhivoL24myRMdPWLrPSCjdvGs69SEvoouuJZiqk96RrJtEg3LqFUWWQOj96BPdf3UxaEn
F4soG4folufaqdboLobX6HJ1g8ukoiMT/onyubxCalstDGt/8dedELsc6FV/vl4+bsr6FuzVW+RV
N6i1UoslQffgDSItCwpZmWzpTEnG0sKiKWlwZSx7OhvSmRbOetV1Chwj6wtQBpRNWxNyFMg4K0be
iz+N527aHpUP60N77imiWydzpcInYs3V2bCOltrH8OFDoYVUn+9K2bgjlUiTW+hp3zd94TEK8+KK
/s6M+bPxP+Od+coYMvA+iT46vKliUKx4im4UE+fyFU5delahbwGhcl1RwAYNXsIXm6xhj1oauxxD
MJwwXP6h6dlGtpI1KoeJRXaVrHIJs6+SzUkg5VUjnCvyMQpJXlLDMo5Wv3M2oK5IsMKkYN9c7mwk
I23rqprbMt+8y15ZqvMQRKs5K3flriL3d7x8hmSuvy6KW3wla3tTnfSleU5il2KNsaM12R4WUQdl
b68j0/ul2vPhfGOY9wkh5FZbm6sCjEfwJK0rwDdvZDNtdrM3kKTPzld1ymmTe5WQbf1gDONf/md+
jG9uvTXzaSGp4wt5HeQeUViuRx3VWRDVKnwvbb6Iy6fiNvFDbIzbKx51Ho1pWrlXOLH5tOy+qYs/
UUUjWfYG8mHwK7AHX1wS2FyqQTsxOcl6xKrD2l07V5Fd4yyd/W9sWWGjrO32V4/FinmEjb1zW508
n5t2bknSotk5VCCz8KPRv0unJEcqTUmAy2iIDMYx7VETAeeSJdyADjyEyt6YJxOjmWkw7Ojoo89a
fa1Kr4j1jHtWb6Ad0vjlqu5l6ckHpikroxsq1L5WjFTy0Fr5rtt7JJAnzEoD7rBkX8T6iICMEuOF
MaD1lCVGEsak2T061IkyDagQkUiJniQncPOWzKuhnxHwIW0XoKCzJaGaB7BlbHLr7cJI5yPzOsuM
UUWrbTNjRYcTpxoNtwnehQ1nlbZss7V/xS2Zad0xopUGTI05tYdRqG81ad5havV5dT0M/GvncuUF
0OFcvIrj22MIBs0GqjXNq6UJMXS5tGOUplflMAoa9pxpUzYk5Sb/7uWrf0hwmLKQCaWio8uW9SOW
bhWjU0KZaDJ11+/NypoN7vzwNWxceJTG5FZPe2n0/Sz/JZlu/t49f49+TFR6iX1UGwVYS+SK/svr
vBSSUbZFP5yew29YYmk1c9z2+f1IIWSkuB0tsItjC1momEv12mC+gpqiGz7kKpXRkaTzdJXOV5fQ
rR0XAbQeOm0aeWHwm5xwMmFUcpOrJ/sjSyIk38OyI5hlZAvlLgAMxl+iT0UW8e2PWMmULXI0inov
jv3IE1kt2tkGMehJkC0IRnF/re+FSMqjt31J6UdwIIyFfN4/jf+hezx0kJ6Eoov/4s7PImx6fc6B
awDWGC3vknBCy0uFmweugGMwupMYQlYh2q53L6uVRSZQtMsqQiZP0J1BQEwn8MsnEpY72AEOB3LN
ohVf8IHABOk9nZDeEjo+ircQfCp/59dR/pCd+W0ofgS2qlyrWmqY/VFPd5L6HcYvLTAFGyw8LbRY
UruuR214si7rvNzrKGWghJB9/Pu0Nv8Q1ZA2M0ktIwatIjP8+/wKJM3oM1sZmNaylyI6O0pWCX0X
947rDAp4H9krUkMonUFnOCJkuc3fVWj82umx/8LS3ZC6ov9djd1tQtA7OVATnFO2ee0k2q8TdvmV
3sMLSTnB/ly9ZOI+JNJ4cVJil6z57K+EBH/6RPeqE8lAG96JHyvGaswmS7I6ODkzQYHwmj+/b8/z
qbJ5cdad9/bx8eTN/pIC+FMGwERrnMwOWQCZs/4+iresT8y8cAYykOtlciTJFs/e7emr8/TajCYS
87eYuQcYE93ok2xFfKLfoSM1ma4Gb0x+bEZFGEPJYryAe5lle6EtRpnK+/e7/YfcjyXruqmjZG2i
nvvDhg0I4eZOewlXWvdSZouMtsdho6QLezj8+4n+kHr77UQ/slxKYqZ5XHIiudtal01uO27mLDkT
wSV4jeZycf/9hH8wKxYUFKajiaZ0CEV+vwHWgM61X6nxKjReb83Cj59VcxwDQx6GxaX+m1H+Xxtm
yZZhmGTpFZVk9+8nU7r+5oRRgqJUtrhRcuutc5HXbtv9rcn+j/frv070YxizMA9ILrTRyoeYEp9D
ou+smdVG516i7b8P4A8ep/tG89uH+sFf0ChGlZVFGq1S6aUGAagnHnXKGs4h9amIVTcMoNgGjUUF
Is9mfzv5T1t4zwQJChHNdhB7/5lCU+ILWb4kylcjvEwoeZSJ8+lD0EFfeEISWnTNxzMwJzTMJrto
F9N9p/egBLpVubntar7Tg0Jt885B0MNBILrNRNe26MbLn8vn5Jjs8kOxazfa6noQrxe4FZiEFv6i
3hS7fNHemQcskN/GVPC4EAWNyS+0kLJ995/VNwXPLBH/mm/z03y1vlVQ6b+kb4uQTDzGb9a+7U/9
VX2VX5Nnc2tuk+f4mBzw8pfpNn5Kt9W6WWckmAUgVPAWQ+QG8cWD5r1CwMAf/wr/tuP+XBk/R/bH
ZJX87qJfreG6CnKyK9U1mtltXJFVy5RT48PoLEPhmuylAtUJt8Haq2r5FDi7OIZSp4ON2aC7IJT+
kvpTflAH2tbP6/ox36JrFVtWestW5KwGdF5JaKGpeXPlk3FWjhiIC9Qphdvvc+YddeCLa0EpDEsA
nup3/jEBMMLUoPn0E5BAty3ZohBHer8893v7BJiGtKt9Ur9JePXfaeLWgKHF4f0B1ACoNSPzSt6J
ukQ7aj+Cz1h6KjLPPg2fFfAJlRcpn7yMvGwDzW7jylzKd9e4XCTIFOt8rLlO+VQTb5xrdZJj8b8o
799erMF1TvLN1SBWAsyiEnKOidL0z9tHRDCHTOIHcZsKM93VHXfsj45bIIvzmX3wiLicJlSZ/fLq
Uj8nU9uWY7Uca8Uk+w4+GsAAT9G3j+b2sLGJPSEBB80CvIUDHXfYdLKnWW77Jr9xbvlNPbYt2WIN
QiXZHYQWrvJM/Hnqjz6s+2926hHA+mdwaGCR+nMTj/cEQADgJDdq53XpEWC0Z/YlCPCir+AiYqMI
xM3535c/9/7fLepP2fEkKjW21iJYDWRQ9RjqyxSRrms00aAs7xSgsJSb9H6Wg8CW++KpgRR6eC9T
vDUHhwL3tSMra0u3kmD16Vp7ZvSp9ESJ4DWuWeBltjq1MVvvOUiHIYApM69eqxZm2ihdW8ah1gA/
+ah8mCDgL9pCMSCqCmAuTvWVEwLFzpRVmqokpcAPkYnvA5q8M5QAWgAEbUoyjbbECoU7MIW5Ckmt
A58Qsfs1zBYNOaaAqkXMFIxseBLahtBya5AVLjTNFS+zyOI2MpTlOQH21RnnMfis2yV29RRABE5W
zXy43aJZpwNjIxnY5tmoduCnulxWlw5lkCJ5vVpkscxgUbYwyVg+jUBGRrJjOrwkAEJC9VfgoFMl
Ax/vB7cuyWSU6eTW/WqU9CDF6d6IAR6SMSx16P6NeNE30UqzilWqkJVJHDcy5peQrA1ItGsLZ29O
c0NUYC7IXN6uZISg8sFxDedpRdIekJeilHwsk5uZL/RgwaWFWrEs2SkLshh6NmsMaI8te6Jp8Bua
7VTq6re6gOShzy1Xs42zBryxpmhdduh7xB09priiL7lkLXOClgJ4TQ3oQPWTVSHnbqtF06pnLfUo
BTTKLAO0YdUFO6d6sPuFkmHA1Qpk9bJQoXXAlpQlWVRYZuwcyo902ZKucUKaIdKtHx4cqllBaE5T
5oQuV5QxVRu0bjSVr+9+XdEaedtENgLg6fBUWdaitb6MNh73+rNTbBowZ5Gebuu6nqGgu7QtzGvH
UueOG2Qq9KHemBoEqZI60glrh0OpFev0Zo4c8uGFXk8COX+WL6VLXd1rMxMMDmRJjjRN5chTWojf
czJ5fgoJ/9Ucd2ADbQlUsoGCEGA12Y9GGpfEbtUn6JYEwaS/2xp5XtYhop6mA1YM6Bqp2qYa3eyz
qdxGibOnxOFKAGrEZI/Bf+qLCNRcFAA6MWGW5R4PqXwIQwAiWStP5YRNOLNfK4veZQkyNB/SRNVZ
RJATkj6JoH1JuuHox/JoaKoNK0GPns0IFeayGtcEpU1w7Bsorm16JVhbWvorKodlGqRPYeiTiL2+
NFc6WbLXtsmf9KSfyhFMh+WwvVgIn/fG3L8lL4P+nDbcm1ryYvXdvqAAVmbTop32GkEyzjTmy+9p
nigXqfFyjZ8H5SVtPq1S+fCjapEOaEdd32sm5mBr464hY1ypawkcWZShOLm2w69rp82akEaXCKbh
VoxKUYD4oeeD5VsAFrnkX1KG/IpDG0RUuRhPf9P7v5oEN6LXiZ7sanOT9Y0afVrZWreMaXStV3UG
SVqjz64KnoomAaRMsftge6J4FtUwOSnBKLvAWKDv23jTkeKRi9zNes+p7LGu42u03a6+IEBsEPt2
yfRqwgAOaygmtCSvGVrRIr7WW9CoW8mYh2nEhAptkE2A8qxDqZNGaGhFse3PsLouO/k6i0prSZlz
KqnhtN+kzPeyikdM8Jmhl4F7k9RlqyF/oVyfhrr8VrAUFnWKWynPukIuSYfNkl5ZD335ZBnpMrNg
ZTTJpjV5QzbIFRb21j0X6UCem94E+aySfmyHfuwUEExL6tbxlXGVUb61YhJ4Bz+P4ePuOwVQW8jO
GRQvvqJPqgsIILop5MGexmG21Wwi1lybRz3FbBW1qET6rBPVC7Pwqbyli2v/Yav2skHbyDfHTX4d
9Ve412pzH8pAtgp/17AOqyvdotAi2L8ipaFahV51HyFemDULsWprba1I5lNNGcuh36WSrV+1ghtR
lTAGY4mqKGftJss0Gtyid7y2fNPz/0fYeS23rTTt+opYhRxOAeacJfEEJckSACIDROLV72fo2vV7
0V9ZxbVsWiIJApjp6el+Q7oYdKh7GizJLO3oPnTV3CcXURqgdGYFvUOehFY4v6obPZRBAtJZIKJZ
EKRUpnLcbnOtnZKcZ65l/7IbGaBX2L7dsOiA1+JDsEih/fXJ660DJ088PVjXZqz43Uedptvuuw8H
UxF69AjdMUznYxyMTTYSOUVxL6GiVymRG8n2ML8ZS0kzZyGzvQfVdq++9Lt+KQzWwh4PwVx70Zv9
PTGdsuoXhk3fr7+PdQVwuaaOObrTNp0jNdhrc6YBEEQ787mNX2q8NW/SUM3hX9+Yi2obgQ3xnQEg
vEyMmySZN/BzvLCYaHG0yTV/RjSVbhi3Bth5SdkWcAs244WrqhLlxFKamFHt3qJw3MXy7GBlheN3
zbAEN1pFg0+/Lj5U4IChmb8liTh16VVRRlelQIS/N0eBVi8kOVkr4WBoZqabQ6Rh9cxDXPW0bjRo
KLLaFMpaVl+jU15VyTjaJFt3Zlh8TaeagR5VgJBpc1G0RCwIvo7lgb2tYptrlRJm0F1JP+QMCTbN
YNXVdraf246ZItUjyTNxFGuq3JSv+hosjCgYahXFntwqcEmXHIJ+4Sot89pXIQZqvsPlYIwM7wG2
OMW7nPdDiaGrKiuLWZPE3uEWXOd3m632vTrIOgmnFL7ZtUUeHN8WkuRNPS6cl8rcAbTn436b58ay
0olMg6CvaKnRDqOJUpQS1s4DoJB3mRTRaudWIR8GPZJ/d4nmBDVjWwJFOSArpR9iYxFIrFDuX21j
jWJU4/N+5pP4SNZeDV9tr/o1KLJdW5Qj+46xYvXV2sUylUXO9lHk+pDUM6WzeY9pC7X0Ce4ANvsI
g9x8KOvWpm18ZyqB5yoztDjs+uDd0qV0BSkeaNuGN/IxJYu4qXunkpyoof8a3ZqRldmYigzop7RK
O1VIJaI7+tmN7taN4fjNdZG3b2ZXTVmHTWCNzDs5lmZWXJypkfdVcKKmyUlw+RQ2JlE+V6/+sVb7
We2llKP7mIAH9csrqZqGKPAqwM1T3Ak5adMvh7eKToCHvmpLrNVSOxzeNOOYKdBckuPd0BaaH06u
5Lzk/tKsNvTQOdxoaZlcpE7CVCDEvLmOZLoP8VdOEpvUi0gysUHNBrQ5dATLo0UTnYEPRIAkLQU5
QcOaal2+knP1YNaIW0YKdgfZMoWCxZUicWNEt3Y7rW2JhFinouBXy9QrDnaJ4Uiabf+d1D/vO1EH
tBRD02QUYS1LfkbFVXox8O/t/bosTN3N1LnpzVptnav6SMUbrhn9+2jP9YPH0SjGWFS3DM2Wnyol
bRlqvnmVo2XSofBmfPs0rGMAEP8+yv+ox4Da+r+jPO9ZtWwQ3DXtuvSl2hH5AV34evBehvNG+6HG
9L8uHwLmlP4BFam68nRCnZKqwUALomVkIERbl4QVYNVTOcCxKVuZ15/24/+jvUH1jPAOilHTTf2p
GB0FRah4zTVaWtLRkkCnp3NfwnZHXbCV6mKamMTyO3WVZh2V2dAm0fv3tZUftJg/WwNUBEwJEVkL
CKdqK9rTKUt+eL2ZGjWgYBYgEliy5VlKvaO+qtRwayo4wq9ZOC2H+/rcF4j/CSttIbJUjr13e5os
MFRfxct+Yi/NI9CE4uH2rUxYTHfhvkB4ZH57VR7GNLgUPOxrKuQfqpU+pdI1KRCrBa38UDxFp1TC
30UwbPFonRWzDC6x0KTU8XAzMdEQfFtE6RbeUl6nUzC5aBWYZ6HCabovGOLhy0A6y1szHuS6vFno
KiDcAqt5MLGg/2aw1O9zbRMt6Xuug324DfbZsQHzvG1n1rjASAsyGIxBeZZNf7jYzxtuca0tSwes
Kusahf+nqhANmMbSW7Lc6zJCyeb6UApHjdaVV4Pjv4/1XAvmUJakmrIMmlmxLOlp0hTpvcqzO4dS
HXWDYwrmJtLMcLwfRrD2TIl5HAfwnS7hR2FSBf5vVbbyE7m9mSHyBmvIQqiQkc6hz+ZTNhT+NbA9
PAxjchS6AOLMIuqJBuYxHV0g4bUEUDDcRlsFM43tbZ1ty/Wgx0A4GC1uq39fD/mnL/p07Wt2tPHN
8JVVjSN9vMGa78hOfhq72Q+X5H9e+f+7Is88HMnI/K4vjWQZo++eruSCcWujaJS7gwYe5b9P61Gj
eZq+FvFDUyAECVzp02l5phV6dtKmy9un/Nnx/81boQQqvdMFNz/0jzylxuEkX0DGmm1FeuBUe+MM
0g8kARiS+u36cRfZyDh/SYCn8etq5FuzWGKz4kDNun1BCs1RhRXgPkix8JsVgR4A8uchLnG5IXdW
OLzm3+f1HIh/D6v/O62nqKQa2S0sxPDFiXhkTsOvatbg1/Lvg8jP85GwK+u2pcgWiroWUMinwWvk
eVeEBSZHAlxY71C5mdureA2+aOP/0Mr+awCKg4GjNXTNkFVDtp4OJqtSIodlWKwvFb5vEVhRy5n7
G+Wngf48/p6P89SUKcveykpy87UKxFECg5FQQL0OsmnTDnZ+LeBMgTFNDDYidjMsCnLGG1TtBDbu
/TaP7zpVIEf32GnXfTBL9PsPt/Z/ND9V1YKgZgHsJG2QxaL4R3M9jvKqDdq8Xqb9WNJfjfI2TSn5
axl8oF1XArokQRsAlC9psUvNpTfWvQ9U7KPrP+7qVM/QA17qcDN02bVx9NQBU+puY6UO6DKvWFqR
QJZr7aJsaKRK1JHK4fU29o1p2VNMND4rmvnDUNoWCipSxdb3z1AH5RIVFmjyIGoGpGzXYGQZl1Je
1tfXoN708ggaXVJjj64d8uukyUTZ/ktCAeTfY/LvZOe/F+epj9qn6i0ulTpYyiEkr/fq+l2yA0lt
HXLWx78PJULzn6FDN/57KJHd/XEfOjW6KWofJkvDHpW3HXmOpe+1n9p25E3/6zgQqUx0qxmc1vNS
dEvqJPTS9niG5jU1TuWrhhQhqpszbyLcfCpsMzpW6d8aV0J1NkRo7ct2qegIERQYRADjtSNw2qE/
YdFnTfcn7ZtMtwKZJSHdgeQJEh5C8SXCQUNIVTVTHy0qkEv+F0+/hBaKkHziFx/IVXE86qhf2NLB
CrnzL8SfcNiMJsLvM0H8BWQamYn8Ib8g10K2gtz8nNzl0n10jw/HxpHsAikWvL3wYBSaEEh+AmGA
SR7h/4SV+6zH5hKg6QSUj48mBNIIPMQP8i/xS9ypQYaJnw3ewPFjDxHwB/9GRAE5BcQeBryH3aj4
py3EDOBuoB8Bdg2y+YJWyhXYqGPO7sDvP3qhAoAA+5FSR4u5BCq6d8DOQtZRyGv8pndjl3WMX8uf
IttzGIUsBeFDY1LLhqFb1lMOoHi4AGhdcV9WgWsrZ70dAzu9mQ7zTMs2g2yS18M6m/979D7CxH+G
79NRn1a+zogK86azg7arSSsdWzQh0OjqUKJahQEIu27dI4c4N4yVYu7+fewHPuPp2DZJs8YOAWIg
m4X/Tp006ySjznTC0CYCtLW0IDxs4cN2y3YiLyqokMXYn9lQ62YRUjMaItItjMaFNS4BLa/ugx+i
xvNUBkmimraiSsBJNNl+TuJLX87TqyraejiftjvVZGM98vLJv09bfZ7J4jAo0ivsEhTL/IvZFKbc
ZqmQsmWjgEOXB+MuUsY2OYWRY3KY7gZwehOIu0V2PWmdvtKr+7mIz5W5LZrOlQ0I8UkWUQe/XKXJ
7doMB7lkuwWqJNZtcb+DAL8i8z7wFmEFnixyQu3k1dk4kpthoOMn1d5/2P48R9vfJwRrWmL1h7b0
lGaEXa51oZ0hVazsinbVaBMvOqXRz5dOUZ6C4ONIthgtiq7K2uPS/hFsb0lgFn7WhStSDW8VbLsl
A3ecIOVq7m2GRu74S2MTbgfzYlzSDoOdsFW35g/srAdI4s+B+/w1npYXw/T1LAHeu0KbeunNsRvV
kcYsTnyF8CJkL21Ki8BoQji5yM5KMx/FiKG3jSgybepVg23GvseYxV/qu3opMbLvBc0Gl2t2PVmU
ToRuRLixhIjQdSXPqp9m/XOs4QR0Q4NWJkAnkqk+3bHYs7A90VvE7yKaxInraTvL2Jr2MCl3OnIK
yjK1l8ZPE/6vdPS/R33sgv64e1WV6a3udQi4NZOsPMnNt4rReLjyiHhh9EN00Z8zOEOWmV8KvTb2
cBQjnm6SElAw0n04ANSN4c0JWJPCswIykzcRf/r7C0zpJfVwh2YWyF8cp+ApfW0pH7uGA8/xM3fo
RzlvGm44wgVHuOKUzjvsI1IqZzBEx2UsYHcYAPbg7379O1D8RYH8fQY6mbXCRhebiv/Gx7awI8tL
InXnh3i/DCmSH7yLXkxbhEtz99prY3+wDELklxy/x0XeSKaN6lrwHnF2VxwDdWqAgrik9Guv+Mx6
N6wgeRpur4yB1Q9cev6eNx5EB60aNQm8M/QDB2iEmqv8uzWpX4OnvqQadPx0E/ESY1gPnJs1Vq7w
JR3KxF00pWsPlHVrLM1+0yYb5Oa8jYLu9N31w72CYZWxHyz0btya7h0HFAQNuPDKjmEHTTPA2J0J
Yjve578vnfZXoHjcfBuSIj1cC27rfy9dndzV6Hr3qmXdj6BNooRwN2bxWx4O0fmmibDu321RlxpW
F7SAUxcRcdrCiOXq+LFd8ftUDoaP3mhcOqo2BrScrjtzrViU47fWR1KOUN1gV3oTUzbFxh7W/0+r
0d/rBOcgOPOsR7ZiAxD77zmUlmHW96gv1t5J24XvyTuNywKbeYyvjsU+m2MQvTVdRgcDGqjobeTR
6Gb7T7kHtbJ6iUqCARcU26W34ub8MDj/R8VLtmWFZZKql8Ra9gSGvUa5Yd2MNlzpaMC3tNAFPTU4
Bkt7qW/Bng+W1Tw4AlBaoYIy2Puak38w4EDily/qhIoFAPt6Zk35ijPLmokgGG6oyf9YLjL0v9Z1
UcX5Y3f/lDoDrRvot0BPl2cTHiPI3GQEvIII0AyvkBtvwEYpmDP5M+zg0PaaiL9RD8CbfjAiBmOM
hKE41lZY4LiD2S+dN+rOeafzo9tQ2LmXQw0brMO7cAEFFoHSkHhFi76Zx0P8FMrnCI4LHhUOOGWo
Bu4AgCqv2CHFwMcKd6kYg9eHwbyr7YXfFNIieBwJoDGqRTu6uYDLBLyMfiPaGw2f2PI+4cEGb50H
RHpO6iwAr+yOoULwr1coCkCvaRQ8glvnfLAm8r3lT8LiiLIW40N8m9alaylQVENtbj5UvYRdl8RZ
0ZsU9GouULekJoIQj4c/U30WjtM9psM6hsZ3zIyFt1Q4FT8VLk3tCM24jLeh677V3ATb9HJT8bd1
llYpOubpMNvVJ+FCirLU9MOGSXwfDh7m7PKwXWuuxKd36Oa0GDVjYcqZx5gIdzwTllgFnhfqphj5
ZwkXPuFBCF+OMoAwzlJWwp3ovoVmsx4shTcTBrrIRrF/2A6G/ZRtBbD+CPW23w/0BKmU0pZ6uPdm
wxLgNHU1V9vU+NkLl+5sg+8THqYlQDf/gKLTUNxncadvw+ZVDJ+a72Rv8N/mewvHcHEdpHcUVyjn
iTuGEfXQOIuanfAoRPWXgYYBpuvjM5XjiRjjOt6CHLd2g4M1wS9x0p7hUYAkQqS/P4s6oPgYldqg
sJ8PeRvhmWFmov9ScJ21CQSPoTpO9gaIeqw3H7dM3KBsL+zMhdtzwWUF6ZxEgOzFmBZe0clO3AN1
aGKEEmJsDi9y34/CPRi19jHeqPMtyyGUWt2J1gLcXjMgS/DvYhqIz0+34oQNt9jXa2EvJu6ysBVT
3MdniFFb8+JfAiX/e7CJMdnhIi38pxkVE6SVOJeeI2A1wKfCh3XFz8SYxRRzFPCp5kJ852QlzM3g
az7GDe7XYqCN9Q23ARsqLrGrT6+fQmUdwKAojIuHcsrH9rhAj1TDt10bCf1jsTGl0chBb0Pg6i6a
U7YjjVQ+IcaFu0CPXUOoRHz13hXZAzIM3Ex1+FtmWdgzCBMCYaSiL1A45grouHDXXBkE914U/E+n
Fi7JyuK3r2mIabNwUczdYoNsOb7RJYlDy9wSl0W6PCzfnF9CZkrYyhfuxxlVc0DmLcEBaACTUYQb
8RB3gPDyKUKA+B/WHeOAe+FG795OULJvQ2/3S3w6KkFcRHA++JM0y/H113143XZYuQvFBDHtY8xk
gDDwiSIEqA6FwoeDMOGIhEYcXTyjXc2r6EWjv8fAnwnZPHvrE6IQYWEE/ordR2iVRiC0xlBs+abp
Unxi7d4PytpeyjNtfUOagZgmLKkh5a7hKTlwOi/FQZlqL8EoHCv8iUel8JZkoIjh1TG40BoaJXtN
GBcv7jhpiiEmhoK4TOmwXYkBR8OUASTiBz/lrMVl5DVIVphIakjOJ0Swob5OPxB/GLFVGA1Ggz3Z
DjZ4wqgMgzzwUuMGhrqYFuKTyw2LBLeBZouLAjakeIBZLtpA8AGFa2gySU5I/pzuFDXiMa/dMcV2
FXMZaVt89xgmj8d1XJyAcxHu7IWYaEici0FEV3xtj0XYjIf6onDFKM94LjvmQpxePKZHxLgXdmGB
WIE20GOHt49EvA79StdDa5cT4Bs5FOAftBCUkmm/9CgHdCOaIWcJX/N+KIzRJXzPYepiXPew4CO8
0WHkgdZA4n6KD0nI4qITbjwukWUlLq7MmBcPkR4PHsNoQKTR3GvuoFK2FlO33evLdBgz3W7IA1Y7
5SRCE0YVm2KHIRLnHzOd0mG40BhijxVkiGkGSxCzW5gyi0/G1QoO7EZMvHrXErx6wQblqn/VY9pZ
JOYyr4OfyahCi3OiufZCWAXendUZph+/E0NcIrYxW6EO3Z2LWHYoUfL0t6chugOru8NNhWS9IAq6
JPmMiC+8LiF2oCqLLSHLNPhF/mcdEDk/IxPXP98F8+qorAYvdAOiZekGzhL9HF6MVD/gshFrAhsD
sV40o2zJmoGsc8fuIXfEpbcnloM1wuO3N6H1M0JhblgPPbFhwEXzsBa2nN1c3EKG5js1WOwP1JU3
Fj60+Wi5dNe89r1FPzTHk4Ibh5qFvyWvHQaI4dJxJ+8TGjXdKDp2I3/rbRBJx4/xjhS48Fls6QZ2
I2jmw9/62c3I3lEwHpdndPYe7wyP4bHOHB2FIWsjToE24ErY4VI3RCwFKueY1uDD4hE5TZ6BhXDX
p+/ddC2A5r+ZSeL6AT3FVqFf+m8qdpAQcEfdvBqKU+Nid8wvkVThv+t8Wg6iKpw+7qGBc1rqEzho
7xgZW877XAREFgsRHUiU6umB4SscoA8n4QLdTlvuEokm7UXxbxKmUTPhjaj1cROFwhLvQ1SLV/x2
Nj0dapJgXu9whO/cvU0kJ576brOGDkTCBSKJ3/ruCYavc3oTE+NFbPsoBw4RUuFrYkmqTXbVhtdz
GPE7hXeIo79z8ow4V1y1ajjAtFfbiGdsa2imFgim37i1iMrwPj4RcUrOYMFWUdj4sn9MNuGQ7+kO
H+bo15FwfECLdqKhSCuUNJOxtkjI4vC37C7mV3cpeBZ93i/hazeBkvsrniIH6NNSOkdXaKUDVN+o
jsVTvDbfU58eLkLPZ3UElkQ+a6ghIw/1rQDrBtv6fh+JR7x/EMVIyNlBQjH73VEUPsfRmCsyTNc5
I65n9PSMpGAPBITgIpErUcvHzfLtDR2P0chxR876fS4u2w1H0GQccSIotPEuZg+vrGbaWFMckF/R
r+Yd+j2jEk1cXovQOp92e7+9G4RthKcVeNff1exaOeZc/aa5KVSmUwnhet4UQwCk+dxDDuavOdw4
Xj0RAs2iWf1/j2opjXFOHnffDeXlYinGuvb5e8zLpbg/o2oYn29ITqsT4HLbZPa4AKP2+PsLc3HO
3UiC/WW8Gq/8zSTTPuFHID4iYgXhgQdDGCKxc18p/CmGvbhOlLIf5yeNzZ3snpCLY9nrJ5Yrb0nq
sUoWZragkkjckQ+di3VSmOCKz6ud+dU5/VAK+atD9+gD6hKtIhgqivr4/R+Fl7b3bDvJA2VVzP0R
9GcmKxp8eFjbQ3n27503TCK2pf8pjrHbAmmiimPpoD9E+fPPg9WWbhp3v1iuHqan6EdAO0GCMJ7d
GDhzkboDT4P7iBjw5DoZjO3HltFYG3ttvUPaDre3dh4vyevnoM0WwQoVj6k9DTBd1OYxfzZ4XPf7
APepEoFWY3LHExduw23WzcKFvchrR1qZU2XkzYu1vwgX91mzuR1Y0Xc1djzoBulCY13HFUNeZLv+
xO9uLD760l5EONhdD8Up2amLevLIp0eISuyqE3uVDS3Uab4Vj3J74/9m22zKQ8tvqhN2ufRcmkdG
KNQ8+ZjgkJzstbJV98rW3Jtrc21t7f3tw9z7q3yh82+bn1hbXEOmiIA43jKbJBP8U8fKzF4HbG4u
POin2mtvi4PbqtwYrArj8g08yy134iu6o9iuAoJQyUMtaOG7+qunY0O44yyRCJUEg1uF2wFrFIGj
B3O7hQPAcnMDwOoMJPGEFqcoKMM4g5cBqBLwfgFw3eGj+BAT39abc+TNpiQ+S4ZeTmZASkwVPnVU
Fjb08qDl/P//4tShUR5DGn8RJxydggNuW6eMh3+pTt2LtxU9JSwJjiby+2hLjixnMNdd3RWWb9FG
WRRje56vo21zLnncv4tg1H3DyAREe//2Pu/fPCkx4SKH+dQ+r+/xWXqVPq9ncyVtNKTNBzss1h4C
8CJOjHScs2lbOV/akFCNw8QUbMrW3CK2vGlWN6GsO8TOeuoxCP1DucoO2cZaVJvupL1cd97e2puY
2Vn7gGLsYFnQW5IL3KwkXCkhSaxup+vFQM/ycN1Fh/4FIV9enZ/g9R+KTbSxWwdg6Ck99S/XS3ZI
DsXBmnYTb5FhCVxv6m3yRonmV/QWvlXH6iifk1/qOXwLf6nf5Xv0S+Uk4Q798n8R64L7CJsGBYoN
EZtE59M4aAdgs4dWZb8q7+xLQjniW0AQIGy+B+9y4A4QFzR3wRoFlzneHQh7OOUiXXhTuvTnwaV/
jfdXTjY/mVuDDTP8qc3thK96fIl3/kGccz1XN9YqWEprbV0jj7swVurh9hqdw3f58/7qn9tdR5kd
vQFlL7+hN/6Gonj90fOA30IfKf8KLtLH9aJ8SB/5V/+Sn+KL8dEO3OLQrOIdwsd4JmsTc9POVVDB
THd5JnYN0AfhWPs4rV2P3s7THWNnsEOO3nNKtp/WyTiFL/etfUTFPvlIPuxfg1/cLXeAii6ivZRf
0JQkj6Fsi2kEOT7dkFT8R0NQaAYwUAcubcPoIG6Ot/f2PorU4RAO1r/DovqXopuIwZaqKQbAUlHR
eyrmFlXv3XurTDmh4BjuV83sPiPXX91f/B0Cqxh6RW51SubFvJuJCFPsxSNMIXi45VE61++x5t7Q
CEUa55wf02N7Lt5brPOkb38vWW51NgBc1/ObMqTBkx+vgM2qtd44xtlG7sW5EQLtRTGHygqY5WAu
zClPzEW5uW2azRXEGRtZYSwWrcpFPs3RIHmlqEj25kzQtSxHLzxHMgVjo1Totw72YeYOsuFg330k
p4QOcPeSnbxtQooou8GmefEv2an7uB4QeN3oi2QuEU2mzaabcSS8iCCW0EwW4bb6CncixFZf8se1
HQvAheFqhptd+BtyzwtiFTUBONuZL/YHePhduok38UE4l+F6M4G2sxysgnV4LPCISEfeZrDykNoI
1ox5IGr2O0ITr/bO3yIKHW6v+3Qt0uJ2mYAX3geLfknVe5mvi2O7jLbhVqCvt9HR+oRwxX+8LXSN
VwGxirbZMdkmW2lZbINFuZeW5bpcS8ucTczittYolc+shbVgj79LHtGgGLgJ7Ml4d6few0+uF+ET
Zm+v+LZaaxMM8tU1iCvCLSLZZPypb+VZsCzp+q7uG5O1UVsXH8beRvN7bzD/fPYx6+LF2mcyP9HW
Jprg8cnAumHjXd32JTwMWjfP3PRkb8NNqTnBJT1BOcpXJTMtOcQX0BkFfE4IwDy6CTni3O1x5Agx
JzHnxtRYZBv4KKhP7cpTwy04lKfowKzpX/oXu3W9fYGjKzRXopy95aCot3h7cMc/YMCUv6v4ii3T
ipU1TZFJJZ4Kt1FiNVWceNkSFQlWNCTA3CA2h3FRozGujePAnORlMjJDeZR4syL4KGP81o9t9a3r
ezk8SSH+cwbVfRRa5b4fDZLqh07aX61PONR/fEP1qQpuB3IaVZKNSUgy0qsV3c+6ndyx82YB/XcE
UfS/2mdPx3pql8t2kOl1WPin+yEgIt/IqRBWkZ3B+L4RxeTBuEhQ4hOlZYeNPPLhL+y3MJWJyCrC
VeIyu4FmBMPiRMUCQE/BDpmtOOU6KrjAPHxUOGCq7I0ZDi4eyT+ywg18YijbVC1RocCqmm2qP1me
hB79F4oPEcsmsbRkBf021soefwD3Gwqm/cbPh7gnDOeKM1pD1+L7QAw8DUZXNrArb4nq7ZuB/8dX
MoEWxV4FCt4oPiCjRHHOTXAL8+fmPt4gRo2sMgaEwwhTInuPutnwE42GIWCBdX8kiV5RBYjYTU8P
lI8cYT1Zz6pteaG4i4VsOCxm4XAHOWiyFrvV+5zS7jxamiexx40Xwk6Ms/u09+WLsS0XISBYRJBc
a8ZJj/oVnqRUFQp3tt9uxSZzsse2U6YQcpw5S7bVby/LyXoeOId+ccK3oHXsmdhQQjjgYzesgeBX
PJJtb21vmbVuOa7m6kHaqZsGjTwnmAnyJ0UO4Tu6QKrr6prDArcL9gJu9PJTev6Xvj/LkIA4ysgo
IMzylz5veleNpi6ClJJu667AlrZ4UKaoKq6Ss7VT5q88v/kjeSNvpJ20M1h9++/qPT/W5+Jsftqf
1Xv8q9hftyuUeJb2tMVaNiLpJg1ewUVnoRILT7yVl/o0PaBkt6jwHUSs6jjY0fCho7Jr6U15G++A
5jFhWviXhsfrOkLOHbDaeYAMmeMdwiM6wdd1M1c2+i5ds61lU3udpnsbTUhrms9vmCEEP6D+/m7s
P12dp0U6bOO0i5MrCBAaCsLeVmw3vGQEA/+Yw9/3WJxFHdnDzcukljFggaRHMCYxK89ih1hiMiX2
lmJzq7oZQASxVxyB2KAVKtBKFk4UPwQG5a9uvvjWIJSBpQMepun93x1Xn4S3axB5CSa8zdjHDL44
X0kQMK61hhAzYHyZr/U5e6dPPCzO2XlwsA+ITHBz+12FFwMxQ1nLW5nsz1ibb+EhZMVKNgR9kuNm
16yZTftaLE6nmCDf7+QNH7DOsP2t2KhhA/0ab/NlvExnwrxY2CCT65NIDNa4j65srKNT/JUbxcnA
S0DGW+Qb5dSuZczag629EflQur0d/UUyrdcJCgf4Sq9ILtm93WfJPN5YW33tLdMPg91SSaJ9Ck/M
1ReC/FqiUL1o0b3ae8t4Ac5SZceVLqyllDsCYSEQ6qpwzRKVg8FOnusTdgMX0gxWPH0X4nr1O4Mw
NubOOyifde32rwlZVu1qn7DYpdfwmJ/Td+szQRChe5eWzURbKIuaUtFcW6TzboUW2AJtNaoFFDIm
IRZN+tAbtTj4HFi1TapW6STAZFR7KUmkOtyPSmBpNa+6jT0XuUKwbiGVqOFBVAF+GB6SADo8bcj/
HB6aWGX/3JCrUW/fuqpYB9lRQa8ssV/s8KJEBwkhPoQcrsOgnA6MaXhb3opVzO4nmdf+OMrQHXO7
BCGxEX4AVbwwtWmAy0V5COWFTqeoR8sbWbxZ1k8ie9k148G5KodmOS78YemNPHUr01TESnEwgv8d
NYdUEspACCR8wQJKEIInY81Hob6FvXUjRVLf7eh41zdXpt8lpFKfT71gpt4QZBw15FzSvEIO0dzU
NnYfOI2AaQIdNVU1t5HWKG+mUOjSYQf/ir6R7ig0UY2pHqwHtzeFyssCiX2Ue2L0k7TJ3VrVV345
LAew9gVaVteBOIwCea0VrpTQ4R9h+5CYi7Rc3e5r9OtC2qA0T4icOWYLUK0ABo90/E36WXbdacgr
5qPsDY6p92J8ZydwBIAlGn2S69M7be/e9aHvQROEf5NMUWZsPBcifYAGXblLlDe/OYUpOmQ7Tdvc
8nezWZndpMyXZjBPPusX+VDdp6iV3shxYft66J0uCu2gtt8pogqyT1fpQ0gb2l+ZCY17eb/OAmlV
2zSO0kV4ZRmn5qeEi6ihQFB+Jqi2BTtP2SbBNrMBn1mfGSikRH7xvErYbjimcvHUHro9d/fimatb
fckASDYGtdkyQvaS0qm4DDVZMkDefLCvo5122wbZ+N9D+MGA+msEo5EDCkKGLWk8lZR8u8j9Pi/z
NWSAinpN07tt8dUVOxOuIeLPSX6qFTZ4MV4auEvk7amNqSWEq7w8geN2wYT++xtp4oj//UYYhCga
IDQd9AM6wP+dU7F6z+59ce+OWDhbk4pCcTBU2qGOfcBdW1rpRIUgsabthu4EolJz8DYd7iU0KL2p
QSfpSNthrk0NAkZQs43Q3QLUVbGzwapciFHfBui+0y/oqb+SYFxef/j+8gPh9ecJmCwXAL9QGKdU
ZyMM/N8TiIq0zgIjDZe1iqCB0jkqCCAl/e7ZgGX9qKFsEPtCOxDt2+vRoptXfN/DN4o9fvWttbpb
qjupQnrlRFkRS4tIjZd1wFbbf7Xk3IngPVZ9gwAJup7dPm8hzYQXLd818S6sTjLuIHkC5mwwVNBq
qap5mu2kKyYhEO76BHU1QDpWdnWVbNwF61hqcLFARNnSZ4PAQ/egmV1Tb2YF+rjMvuGwFr3vKhKi
Fr49VrXBtvOItD16s+sBwpXmOa4uJcIPV53CV7dJe4GeVOtT3qlIBeuuWhmOmdEYwvosu4/yKlya
zNpOR8+gQS1Zu5g5ew/eLUvvJVWnolw1xluxUUTsqdVhGaBLQXFTAm9jUuTP5z7ULNCWEshhbmoe
fBveTOeLSbsBWsiSUiErOrKIBXXz3vvfSoP2HaHARKEApId8KSVMPP2bU1QIhHizm/nda7Q4r+ey
OtcNPnI1GgUX4OzIYrl6Uo5vjT1EDEfD7yXxL3f1DSXAYZd1P6wnD8OOf42cp8nY3+MIVZ7SWqRA
ue5Kt0I7wPXiatYi6hGYdNRa/JvtaJim5LKGMvGbS2q0Kwm2aqTtZI/iPxLGCFQ2lzhAsU2f9KiF
ZuiiSPILUiIoSiSTDgKFncWjZIA5TjrXqWBI+bsG+7rJ52n40vcTuUMavZqoOsYiEtKM0GfKoJjN
8gG+4Si4dVo7iSmFRoxjqajJPC0D2pserwZxMDHoAgxSb9QVFJtVvCruylEzoqEcDN479vNR9O4b
GJRaqGB3Ch6SbT41/Oq1924/wEllsQD/64qKBfyPBTry1M6rA++6DNNRPhhWbYUWBLgPeRRf0C8w
4GQUCZ34fn7vf4qtf0UyEkZgoDr4MuKrBhz5vwePm/BuKwmzBK2iDo2Gefsdx0tFvtS7QHHbwRQJ
7Ju20QBNUJCGsgRSCPAgK2Pifs1b4PTFsZsjg+wdusl1BB9bxyCTpEwd/z/KzqxJUSxc17/ICEbR
W2ZQnOcbIidRcUBABH/9eVb2PrErrYr0nKihq7srE4S11je9w/nuVyi+zlO3xvFmgHhR+dXVrQPu
Ji8PNP35RH76HM+V+P5slHeIp/XMKDm5vCbMVVEMy0OMxd40FJAKFzCa5HS2lX0+OPE48Qn7ZQVO
YKejzHpEZ5SpDiPM0VdLdWsidy/WzAvVIWP1QB0UUaU4Nea8yAzaN91W+/dtdkZhcQzZM6DlX1Wj
h2J1D1ZLAaND+xugCiwLJJtuQyzuQfhy6Nu3JjRovaPTBVgAOMy4G7YYkJxAFrzpHn5DOMqM7+4V
2SbmZw83HYnjpi83lnM0D8fwVLtN76o4x3nj56E6Prm6apabAvPDZAuwYl9arFi58fZdRqEn1/hS
+r1KM8P7kkIdv8SoRS/I67AZYT1QQzmSWc4vw8TGyQJOOgNKXcwmw9797h661hxNiq8DYUz4OGrY
valBqZml4WmnF6Ojv8K8eIUq4HgQm5IQInzaB5eqLI3zQapnKA7VML9dhNLoBGTfUwe9sQFjwhRa
wvDNOJMt7epdjFeB8TlZ/r4HA9ayjlCI1DGe+BBlKe13pXQ49mMlC9uyPjySbJw4xe8gwEpgWGRs
hVbbZQexJxV/CfrMMQJs2YvGkvLcWRI3gtUFTAHB+SHF+Lkvte5Rau6QtmfDI+dlYk7UwcQ06cR+
ZM5aAAWxNSzB8QDM2tvb+MUp/z2l+3Em0a0G2YlVgCGrGky7n5ev2ql2KsgR+h3WQIHCbXLeHrHQ
bZ03Is1q6V1Pq07u4wEgdbc45sgmYDRfzCVlnmQob1/DvTI4KIp1yQ9+joRw6khX7/csTP7Hy+oa
8EdUOAcariDiYP3j4Dw/YgVBuAPOjemm2D28dvZltL+S7ld6qq0YPQGjQVVJxfkKj5ZWDf7Zq/LN
i5v46+CBkaghEtDVvw10Ok8rpiXd1eL2aDV9VNsotRvKJglTssTUNLNFY7L00qTXubLVgemo09+v
/vcyebr60/FdPA6PrJTqGp9CJwM9exe/y0bI74eKjMU5gCqt7eQUEAG5I/2+rVtrDBD4c2nMMinK
23ReQOo1WL5Kq6w52khPnqsXrZW/3xU3Sq7MBu9obKzv+cgf7+q6v9OlODd1P9vZqxvzU8AUJEId
SvvKvaHFr3g5ck/tZHSurfwVmPpbA+DHehaX78gwbwwUGlnZP5dKXaU3RTJkbdLJrDPAOIC9Y8SG
qCGNzIlHjDLvnkqf700g6W6hcrTJS1uOK9XC24FDvDXRQArWzino7Afl1ZKlIGO+BHuXqSRmRAim
feyBC6q+yFbc45byL2+7OZy71MwPzm0ZH6Md0nmM+Q/O76vgn6zYPyi48tOnQ3RfTnfSHadm0MRz
qJ1TSmvxQ/Pr9e/XAt3No/rxKJ9Kh6eTqT6pWlHp9+tAQE9vb/kMXbjBA4gPkGd8b622V/Y5t8PL
REKE0FmcPfmrCU72p8Do8iz7sQeIDBDx9kxb7eaMryOMfYVQryJ6v4AFWj7sE4fWoqd/iBG/PAVX
2e94u5uV26JRgtEvcvKrKUakQGrY3N4nEGugwcmAfjjAWqYnUExg8NFQQc5Am1yXQA2w4N3b6lsb
CM4hSpdqjK8XQKTAx9h2uPMyW/Oqj+Tt2AfY2Lv6U8UlRV+BojNRTqO3Jm0bQIEIqzgbxetOoaod
Y2jdaCxacNfkPoOt5Q5BKzJGcE7AZw50QzD2sOux6Em1p+C7XA8ygTsBcAjdYC4AX12vdB6ZtVvg
Tx/QtULr7UP2O6PLPN1cI9VGNbJWzCpAvMVYHoaVf+5VDEKnuzd1e0ORQaCsCqBpSE9Ffdnjy+Ux
IDSz8pVAwHruCD7MEEFkON6a1+POLPNVb3SFL6qsW4DsentIm3s0ubWRATDwbtchvg5kPQoqvvim
nm8u+ovSeuciKogmMkA1QGfq+LoaaXaFVn4OAQR/GwxUcmC1lXN4lwco3y/EYFqnbRJ2J1grLs5u
HCRz5bMAT3ZCcApEWJu8xhbIxsLFh4tues4749YvYzDgHoYWAhg5j/vSsBlK05Is7gPnXUsLmETS
a+1ahtOetmcoZYcnD62gYRsCKwEb1ci4/xgf7M7ivFb9upfMa6oD/4wRmAH28mw9PJT5UZ9sRToQ
rcrPnG7UaM5HsMfiSPd3lo532Mm5RydGJi1Ld5boWdHoMGsfYxfAGmvsS3qnEeYTxzca15lT8f2Z
z9tdhhWHpTQ0AM7FoKFiwEa4US3AegKs2IcjihtqG+4QKJlEgimwllA+35Mwic69G4hUFIqCy+rG
ylC9+0dtdp0Oj4ISmrc5ikcZH3Mmg9hOwgYyb9RC3YT5yA0NUEjOOpaRllqh/3EJCjE0AYbWAE3i
jBrglpGF6BaRAua0Hw5hg/uBkwOWdWhUAqbEDbqFTuZVZHpIN7UbuzO5PuyOg0d8B/ilc/YGd3d+
e9dHqc3Unk17d4DN5r3ZBgyTYbZmLSZRgdZrwLDtws4AXi216Qd6CBMSZ9LIk7ttxi3fGC629xmD
V4hAW9qjpm4xuqn5BxYVdmvmM6fHva1fhzC43A/xZPeW7lVvO9QmMku2vo72V1+1tgpOhmfOAcWV
VmqIBFQb0cFhWnIpgxkHAO9+PAYh/pE2FjKpd3RWOMD7TVQBWVTssm9AVH+rZ5n78GUOn4JTqvCT
KY3iahGb06tz7tcr1dQmue0CjwUqybBp5yTYtQKBNvUtz68EJ9iE27fQBbecK0jd7yd3y02Zp9uB
LQ0ETGznNUx1yKMteXTlPFMQZWgzECAoFFsm+AuoZBw1oRxa+hr/Xru3Mfim8JCZKiFrCAC9HULl
ALV1mNPPvC0z7wJOBqEoMnnEu2wOBAlceTIsevJIG4Bi2AWFYUuxI0AVqYsrLdwUc8Bf8lqjbwwb
nOYbj+jDf1CKqN56a3D6trFxtlSXhtadA4SJIrQGOAKuIPoYH7sR7TcoE2fR4Z6qIwBbQMwrUMyb
G2D8Y5CviK3MJrsB9jGebvpYkYYCmqkJ7EevxWRkh4JwGxDO3qUqpMtxcY6BjsM2AWXbhCDl1mpQ
D3fg9RlVY3v3eUSCRbBQYBoBTNd45wbs79gRs3Jts+jA0NaHnTkhehV7WXAyGVuogInOXwJkxkh0
Oi4nnR5aUwBNaC7xqRaN4DnSlhdqO8r4HLTD2h4TLJY3c8Fz9hvnBPSzh6QoGModt5LR1e/av8dT
SH0v4ukTzwsyeBy3u+frAFKFeQ4oe0C4dSIi4mlbfZzecmasgjiwd3HHtPFPn+1wf2+sy8l5rNJB
DKSegbyZPESw7c7w9WQEXCxAyCyu2+70TIjkiSLjt3p8GB+r1F6cFjdnuEcWgKkertqE6dObOiyY
ee36nYge1hFUnWIxn2HVJdi5F8tkWryT0xoB7sy9g8WZKTDOoMeIrd1Zt9/yD0FrqEJKABgFBn5l
jJrlcdP46PrR5GNdX5cMqJ2OJ5wZcHXnwLkxYX2/AJdKh3sM3pN3bNGGmoFfgcb07LNobCWKLatc
TGlkjW6+MdI/Wb9IIUE+mXbGyZv6mbvGVLTgrWyKGzkdHTNbXXxMYmEYqOt6XQJy9HVziA0JOVjX
1mew/XdQHabV+hayCoqjWWxXnUeQ2+OOi78Eg2W2awenmS1ucpW9Gcowk04TMOlmxudrDd8v3vAw
kpwJKi4fHzjpWLvRlcfBmaz6J2D8fP5I8eRVHmhg+XM/JV8Yg1IUs3aBey9CJkTrroA4srOar40g
sLyL2Rm17m1NdIcTDyXTLMN6sqc5oY0SEdeJutYyiRCa6O3YT4zvW8wbGfLPpNHX+5nlI6z6UggT
qAiZag8E7RBGEKSG1BOSDmgkDtPgDgTOwDZ6zFzFTN21EsxwEfKMsRo+HAAy5gTxqPBmn99A4soL
DGE8713QjQrIB3iikhajf2vuhrsODrnS6LC8fuibCYJvAauQSPgI9RAHTWg910VGQKVZO9K2MKLz
6WF6CXd26rQGJ6CouV+Pj0sBDEi8Cs2YA7JFE2ZyfdWDMx0VLkOLbe4wzbOTL2IlLZMHUzYQwwc4
ETzMMA5i0o8HgCYEQyMwAs5jyXxCTXDutrVZFV7Y6qvjYOdfXIFLj4FAqzAi+ihbft0/OrPYr5zT
Z7uH9AROJMTyI6ydtyx2pKnOM5qgovgYp6DpsBye1mHj6p6M8lWROLwPKQDABlJAxZlpINRolJk8
yJ1sq0cXwlkMYIH79vc0z4XYdfNxxVG97BcKUzFQ+vAMaxjF50EbPPrNZtLtZI5gGB/BqAukgrbK
JjlUoTtA69j8EIntmvTSqwYAogdpZd1m8BTmsBXwqb0AnU6I4j3AyG53/JZy0sOF87QQOD3xnTT4
QP6QzlTQ5jcaY2Om0sF/jMXEtndhi1jfclFKdhOXvkLiAhP6FP+/cpl9c6p8AgGKBxd2rr7OrBzE
M0gHb9cvcrYsJ7gF4iKaDlSPsJ8x2kRgk6+++sgo19mrRs0zGuZ5gPFU8ijS5ZpkJ+M4MFK3BeA/
QhVrYawKr3x/0BtaVyECwugAzA6+DEzuhcTd3+WsKILglaOoR2EJquJnPWkk+rVTpvV10PWhJX6B
UIvXbZv5Yx+Ufdh+b9mPF4WX/Fej4fuS1Kiq3EalQnlqj7WNKmkfCz4xLjNbwMkl2DEnbrGrIZqg
/nzH7c9RXxrx/lXuIbgEqECmz0KPWP6urP8o3LvZo12rag3Erjq4Urz/vIOJU1ROGIWUE7guVXwu
d81U9eiPHWHoSH7z8FMjGedxJO3bprrHH75W3DqeC+Hv/QOekx5pDIdliWyr6B8a6FGdU/CQ2sPi
Rgm7V73bPnVvu4uzT0gpH0h6y1AolfnjdIyERC0KuzRRNRO9bfOUzh/NpgM3Hl8SraT2S9HYpRuj
fe33TqYz7zQ4GgsMKYsNUxplp5MNKQ4jPPPSRhdzR9Jzv9upcSFNjvgCp4DVpfSQZW1iw2LIdU0z
ZGIMW38w5IvrZbu7TtpDieoupWTZxxfnFW9ZrN8fVbZ47IwY+dnBmvm5EbmXtGsM+P7UT6idQO6n
HsgyfMW6rfrFVlJfXeoJP3KOy0N6MDIQ+2Q9ZrEgORZZLDh8kXEN30WgEaRLkLyuQKi3ycSFHZFM
OEJUFeW9//ghCvnAKwW+v4cjcPhB/yHFyrKXUFf8udGki5Lc92rr0j89IqMM78SIS5POssy76V/G
jgBOZ73aM6/vuFo3e5GdYVv+13v4ef2nXVcdZL3IUjVDJyKdYB05yoPTQLIOM0G+FDxdwbFMJ7Jr
rAQ9V3ZjIdcn+GqChFYGgtJcQb8E4jtonLIvSI2CKPxwz4Fgr8akGHAoh6iehrDQ+SW46EB2YLap
dEPE9xD8NnnFEEMk4oLwJkH17JIzJANBvxTuvLA8Bw++taCCHmbi/QlG90p0VVIT0uYiWq3GhfP5
KfhVgksqflD40FARDPjGOgbk9vDxYORBnVNdIY0h+H9DcHAI8QMCRFiYH2jPWs0w9z/wE+GHYF3l
5nL09W1vVbNSZJ/5hvoOQxeqsd5LnUsIQROvCayWV4ePHXDDLpi6903ssd4YmN8dzEi5kkHyi5+A
KHTMwllFBCkbN6Iun68C4lfaqyhaiX+XyDGHm8juRXz15mqu+JjCJPvubFY9wY8VD+QCZTQhA5JJ
SQSjXxA7MaAlWtNesPa4dAro4yUcrrAKhz5obt4LwUwk0QHnCLCrB9qQfgfQwP9g0IL6JVtvuvW2
flOdq4skpxBZ9Fue+O+0bQjZgu8nnsrR9DJSpBQc4UczWhbQgcSXU4UHkg2Nj8TrTfAGJcK6EL4q
v/cQ7Tp0MwWfSLgWCzoEO8y5D6tJNcbi1MnGJRM2hXqwtLQ+3K81wtRc+RKQLKD92HYvn4LnBdZm
Le7sFqTrZtaGX3UbdWB/qeg2o1Nu7nxaRNYd/ybMOCazUeWwl63WWFCbbgSTaiGuje+ni8cetfW2
Maeq8/Ym2eIjiGueRoScUBCmutv0E+vx2hGiow8rnTF9nuVv9YJv6CWWoAkufi+Y/m55cyJ0EUjD
yILjgNj780TIbjpyey0ZGRmJQHTF70efqF1c4c4DtV6l14VkjIS2TJabXRpBRyBnEkYODZTIa2zp
1cVRwDscOUdrA6lqjMOOEOdSgAn4xj020nHevY9f3LPoif48zblnkCvgAYTCV/upZ5oWyr0xLtKp
j2SI1uJYRffhbmk5aCT2cL7zNQJq/DCscm+4nbNlJDjTZ2FVRsYl3D9I3vT+/jis1d6VKeUZ5k5q
TGBarYvc+/1W5b/KUfF4CfaMvxRd0b8HrX/Ee/V8OhnaGd2cuJjcpA3q+/XsoUJCpxsmjRJIFd0k
wUHhxSPq/OO6HQnnLeGhhPKJ/PSItNMh6wA7AWkSZnRsdrPWMAsedpJtxUEokzO/ofON9CnaqH1A
p34KMwo1upD+KCLGPWOQQMpHuw7F2wI+gBoJ2TBQ/7OUbB8SEg2l+dlvRfsZnKJBp3eZosxZDG9T
OdL6j+g2vUxRql48VmesTRX/GF7YM+wGZ0e6fUcE7TTN5vflbdkeSP/f6SRw7z8//FMPQG5V5Vm5
ognWkbGpWhW4OtdEgoslgj7LXKQ7RmtEdoLGd7dap80rv66/CCrG9y0YGFipiF7rmng/f7x3vUgb
+VJ2TyCDb4hWoJMDmlOegdUAsClAmDLctjhoB4bjaXAu0cyApCqU98B++6cpTitmDV784oqzau92
nN8X5reizNMeQmEUxFKHxFuTpacFctknpVTdL8k8WmHCYaLsT4zL3YufmlHkTjoc25PgnVr2a/KR
Y7Da12x4IzaMXzqGBw/dRPpoL/KDv9EwPDXU+sSy7RoKZgE/n1q7VZ2lRGHVRlIIQHrF0IM9PZSX
B4CW89ZkN82GSS+fxSe7WQh49A7eJfYbk/yzmDSDR5BN1aX8ziQgUkaZTBfaAA4df9QPK16phCPN
upU+yiSfu57WP/BLmhXQSXJWYrFUBgprsV53Zzd4anLbKr+Om3SqBp+/P/u/mBhicfz5MZ+yIOnW
Sa5Zrd8GCY0cNFZILxYgHMi3zkVURBiC3yrn+I5hOL7I1Zs06+r2o/GusS0tMdBQX9VCmrjgX4uh
zeBV73BayNLTajXarbN26ZAWVrkEvbpDHnqsRrJ6XZ9rw26u88o4BZfy6h3bWAf3an0HxFFJI0XZ
1Kp9v4PY1ndpkMeUwFAe7x3mRrg7MKtTjH1Q1udQJTCohpCNkNZd7einoJ9vJ+oUyUo6/llDMQoo
m3eQSPvaV2CS+P9E7Xwdn8aJTFAn/JQ5DcvD+HyDBK/fsXe2T/pnnssIYdyPNntweEjaYVHe7cuF
FPpR2LIqexnv/oRXntzsvI7UcjsP1FUOj/4BPFP3eBqc95lXHN+MsmMfWTHpY9DcZFPBTpssK0GM
7tD66hYbtY4YyZcSg4Pj5px/7cqyf4eC8YhSFdEdzcNoRxzjp5s+bLonV72qfpLQKMwjdAUVXnSq
Mug/LyoNmf84aisnm+8+Sg5Qnw/h7qx6jxvMvtumbu9wkoLWcdvj8BC0Hu0ekCO43lVfldC3EybF
GtMjfNLU5POitFctCTETuibxQ/+43G9uG2Z8jifDcXbO70D9EKzpdAAQPqxWr+rmw6OC/Aw84jSt
B4aeD8paDk8X2PBx47XL2m9ljakpOJFK/u8L/zvaPa8zA4YPS02nGGs/LfzbUSu0LAZbn7tMDjZI
G0KSyEC6351oJkM8RrHSSyalGB3S+k4HnRAwbYyCD85nJk4IjtDEwOzJBUMUHiboQUAQoIkUkgUw
Nz4vmM3k9OhX6SwdxT08sF58BOWvCkaMvv9Xn/nZX6B7VKpW+3JQe40CW5elcm/d7exwxRUZe48j
k5UckRSwznKDhgkYTh2eVSG4kfIgU3qxzh4AFI6Hot6BK6y+EpB+eYNPGIaWej8cbtmxO1HRh4Wm
26uX6Xg/zpYxsmtZmA47A0i0o/1i19+7RvD7G/6vkv7fV4xcmKrKhk5tCfIItfeueH5/BL7GKDLw
D8pjzqK8bq+M8wl/6eQ8q+3DWlsw2T6vs09wpVgOf8HuIq+fJJMVsCBKFXyNmf3wxyMSfbj56iTY
VHMJPfaG+fWqZIpDXZL1bbcwUWOmkImiltmmnar32lSGDSxmhq+zzjZJEHjacVVt0Sxo6N8j2b+h
m7G6Qw/ame03mbTnPOuaj6D1Tr3I0xrkUNt3CJesKS2nqCjSW+5apIp8cYMnJGB4RCgvAwhZLrIy
SOOajx7CNzVQPP8x0DekFdow2TMGZS2qYbP7Vj04DPYBbi2tDYZ+p8AZwH/UPpy+uSxD72H1v20D
lNGovzTGHXMtv2GDRtN80P4wxsyMr30NYReGSYZ3frsgNTCr2Lk0G/dmuUXJEHkdxtPIUB2tKqxA
KUDPVqlIdmTfPuQfFh5gAgS2XSxmGQ/SskZdBW+0VW7OQcq7ZQQC7TJtwS/bfaHCON4i5Hs3Bfvx
XcgSFb3jPGaIiI2B/dgwG2QahPOOfYPzDWR0XHmwxsa78DKEnMxXMXoYHkEHqIzLFoW/qNxevcY/
ZaECFFmm7+roCvedqdPg2oPiDHaUkvidQcxIyDYA7KD5+fuiVKWfPZn/WZRtXDQ6nDq61n06d1Rc
96RTUTzmjCqGKkAGUacj/ra6bRUkO8URU/VbH/iisIA6SCB0p0IfB9q+KRhrrdV/3A00tpjkM7L8
YJKHfiB4+ese2q4JQ+IEzH+9aZzrg+pZX51weHRjRs+L86dKxzfCqYbuhd6vmZPasJ4mt811Ayb0
zOR5cw7k1WkhpoTvJR6mXZOcLKdCd92ACT6Z2Izz5o5OD93+Me7rAJmxATOLMQMENxkLLR6kGWDY
tZZAdDGeP04Lr5nHnH9IfLXRcroOTpghoJmHpTOxiGp9S+bxn1QV4A4aBoU5g7vCxdq2FDy8s58i
P9XrWg/DTObpPLYvkdwrly0n9+M+o0+ntg4E8Egd57CGr0LBvISUgYBI1HyUsHeq7WGAaEd4GtHE
tXKvs5R8loqjaJaGoeoWOxOJaQun9oSq2kVigNaBnZvrO+BiiWbYyUI5uU88Y2aSziDqI2mCDksx
m1vVnAwQmcP0M58wZQrQ93VP9nVdRwfYQ1eKdNW6zq7BCZ8x7zJjzNHXmQ4AvBDs4niFZksrBPbt
3Ib3QLcyYBJRPVf8kIkXCidtRAGY4jM5ZyyaeVlUQd6MnaJ3X56jkIaDtQsPTvG5H9Jf8JGyGRPC
nVYg2ImIDe68T7YS4FB9pELvLk2/mXT9g3WFFUQHH93OFwtcJOvPhy4eHrT1dMFG/O5J/nHoPpQL
ivWHVjPPPlA7hr5i07qS3Qi76yMAkHgt3uv9YKLYYLYysA/9y2yAPE6IVf248JkDvrgh0bD/7Yae
mqDGtYIY04mbuWiO9VanN3G+q1N6ToU1471yi+bXfV1ZJtgYZKB4zmaYT3zrRR2s/uvJQMqAnilU
Av6SLr3frxdVue4knkyJJZBdsoMQw9MF2amRNwDhO8g++TvZqXqXudyyLtG1xfSuqKz4A74OaIQb
6mBovrtYcaotX1qWkxRWKtKw78DuXzy3n2X7fwdVl149zWqZfkz7aRCyz/N9nFWdx7xkBSOdo1nn
2SEge8xoVAEeGskzLe1dvgwkKEdK7aoDcC+dWTLTwyL20AOqoF1swWzIaEtCM1NgYFgn5UUS9ISQ
+7+3qVE8oksjtZ/h4cUtTrvJPeGpMsZFOEXtpRGjtoE8309fPJGf+db3pejdd1TaGELc/Lk/legt
IzFuSjNXIjIKg8gNDGKsy6beck8+tBlGl0RJcHIAyHTXsArezAxiFrJfdZhtFcLocVB5cKxfja2U
n2XT3/f29LYwNm+dlYp7kzhBIZDYZWme8Jfn7MTxz4RdnTv1AlnbMeiZ0Xi/pB6atF4QHtR/3gVe
SZou+vq4uf/MuGTjnDRAapv5yVy5s6onm8Moupm9nkuSFATBxNujJ0XYsbqhFSKTBGzmBafs30/i
j3t46riUZasd6xlPIt1ZyaJCM3Cw+7ymFE9WktrVw2a6bZxMjHQR63Gu/aafh8ivH8GpoQOoI6Jp
YaL1+9J5yoT/5/X8cVMiK/jjVGyUA9w2/fvBqARUDKFcAurk4TnZQnSZran9YmM8dVP/vuTTuRfr
t1u3u+c59NxNvhbjfVQ7/C9AZ5ZXmh7aXuGUMS9UiflUaFG+6uaK5P7p3FXQRUFFQRYyvdJT9t1u
F5CXMs4PEQaEbq6YpxTmUAjKvgeTyUdpfiwf1jWQQzCDFnAowZF9lXB9y6/8dhtP/YR2XOT57dh9
zOl+MYEpmMyQ1fS0t/MoDhXHcFurw6zsC5HaC2nTZVDO3oObh5tFiFroHNVE6+7h7Qveg3ak80Vt
3tOjenLDwQAoBUntJRA6aIoLbACwY3dzWJyCfpu8A+So56xj8z5U+jHBH+ClfXVLDxpcKzhEY3/6
iJCu23bRBSjAJrUdA22Fs+UjKiAwNOoIR4oX4dD4Rzj88VqeDooMJ+XL8chrWYi3UvKhozqIt7jv
uahgMVWZXQDCJuHsArJEDAYfPp/ZQFIB/RdwCnXPw3CkfzQdMeAwkWZowYCPnaOHpHAv6t2cb2Fi
ezxvfxwBpCFKF85R/lSxRvW6dtM7Wp+/b66n/uF/K52pgaxg2MIg8TlSqe1GMwrt/JhfGngkMDfc
LkxcCLiGz/Y/r1sFbolWCyv7zL18deANGcD9jEFxF4McjFb9g4Tbr0kui9P8DK5vHwk6JDVqs/0g
4wP4tNEKL9/QFwOv9PvdK/+Is0pXlyFrMvSgJnhqNGq7bn5R78ljXrudN1QyKuQkR15/YFl3IZQY
lt4Z5dZ2L37Vmv7nofTnlcVp/sehdJQO8Cz1HUuhAE7NemisKLpbm03XzRhQ7v0rA0Zr0SWeYDPq
T0YwcBmeXazhwR5uhg/TM5eeOxR6nPBYhlfPHH3NgJ+9i6FiANPOObr8bSHpebRHzjwz50t48zsT
mQdoPlOAKXt7bI23n5QBLBTUhZCv4zAw31RrXnlhyF8qrT7iH35v4U9Bytm2T5Io9GZfvAURFZ6P
CahyjJ+kbxmNp9NKO9E5P5a8BaRtkd7tUoXMUGo1XTPwmBNWYH7Xg0GYurwSoeDx++W/acVPl1fx
ApBpNys4p3Sfgla3aXa7U6WLwOk2AxLT93cp+laqPSMmmzrvZ3cmRGQxRfXPttwbzs6mpfjT1J7u
IBzjilHRoZ/Ozw5/DE92eLGn/MwtoWYJouzFKSJix2+3+xTOakXZKRiDNXMGzY5OpkHZPgJndX8R
xP6z/frtSk9RTLs18qO+cSURRaKoE8rud6Xo7EYPW0x2H+ZsEpgesnhUkqzh3n+C5hKesJTNKMJf
GSsPQVTPZvztojDd4WH4PnQ599xZ4BnWhMV6YP1OvOY/kGC//YkAb6Rl5sdp5fF/vQCtrJbleaMk
YPSEYsx7AABfQNsbdzA4mFbf+wqWZobqZHvYRyEWfBtnfbiuLQcgBas4s/wwHBwmqoXeqjO42G+N
PXhTzI7LGt+7reA4L5Dybzwhak7/gyzt6AGMxKhrogewjQeL2PnsrahgFobdQ13VR0wFyZEWQ5Lb
i2xFlv+xG9AyU1iKOn5sgKF+ngzl7lgnyS1r5qsomHXWVQ+VIRR+qvdZDjKgxKVAykbISsT7ZSGN
I81ys457ocPbUQdnnTazWY8BMk5oR6kGRcFoFzul7PCApX3vfvoe48R9IIU4ju9M97B20SaqkItW
J/sYtKBzAvaW+6phnZrB+gb+pLLaubdF7aplOKnqx2pE/ap3cCI38GkAVSs0btB6sNub8mzZ2Xxc
73uI3DHVzgnEfYr98ae6vi3HyftNMvHToFk1vbTDg5chZWwdL33KE8TClTNigXhIfR3myfBFpPoe
dT6v5j+f69Nqbl+O3bxuzs2csMtydqvRbP8FYJDhD8Dzl0XBv7apykCdakVhoqE9nSrnKy35vL5Q
FIyFJrhwuwR4Tgumtt9nQQz1ANBWkDsdSplh/43HEDvjV6vpX4moiikS/S4VE0wG+z8XU3ZPqlLe
sZhU6DzqMOqBiKedREniBXWvBY+hCmP3Y42S9d4WZJ7fz9Yn9ul3evDj+k9PQcNKvKgTHnrLX7WG
HKdHN/36OixHI83sd5ZnmL32i/PxSYXh+5r4UqAiQf+5jSXP0wY6YICVH8/H+3zXX6wqO0L5CrhN
Gk06M0CMk9qcpeNAMFuUkSeOChJxZ3od+n7i9mhQXjLn8xXejyf+96n946aeVp923Cm1pp3u81Ig
hWJA/ZFLuEbsHghQ58AJGBOuLwaMF7QkQYY9iDfvqovuNijr798CRvaEoapjvu+sy2QoQn1KyZum
Dmity3xW09hZt0e1mbatydfxvTJnbrGZHSh29h6IRiSi211z6YA1Q0TC/0Lw3B2Vznmx7wdfCdKA
lsAzCwUv6QMlpkm29FpfJJvgVuYHOP0mkS0sdmaIhHZpjto2tPWRGjn9txCjOMJhx7X6lxtJQ4bm
8H3GObt2Pmhvf2VLMCMxfKm9JaOKjIO2F6JbbFWREPSiBOqOxgpduQEsQs5dmOwVIhFuZuerVaey
eyUSS0xKhote42/LiDwkZPQIaF7I5l/fgcMjUJ207On2RoIir3WkL5UINf5hZcd4Rlgrcikdjsf2
sMGzzvq8GibJsOhA2+3B/8PrfvG2n4YvO+1+laoDS/AxrDIQYRFS7G6AjhLaO+7IQXjcmdtbw178
vt2e7Jn+WvrfLMM/ssqroXePVTe9s92l8WlLtSttBUqOFIaGEGwfINzRLJ/OJh/9PlSOcApvaaqY
tZMv1kgVVtbZ/0CCQLubnhJ4N2JpMup6fcvyx73T9jHUBp3m1V0r/4h4GoeT1mXSj7Txs69QEZ+v
+26Hu1YiRC7IHKLMnYlW5d67j9BpWPbRa/d9YZwAg6FX9F7BNMA8/uuF/XELT+dUfJPuRn7hhUFJ
QngD3IEhs093mBiAhDsHm00VgGbr8V+JHZuILjnMbHO46gg9GRqndnR525C6I2B3pcHKDjYDFiBi
dCu3a7rg40qfZmdq1RMPZ6fgPmLrGo70SV7THh5N9pFmDg6DNRp6fbrmb63wv30KT5E86yjk8kzZ
XXWnApbHsIsF1XVGIOmpdMf0yiX7TcvttzeSfFLPs2NNp1NazxA0/PG29iyzf4fNaQLbQfgABfxp
hjpWYpPCXCkQzTH8r7kNkHGfv8hovsGkT4GX14u1tKpJgv3/VOrIZUd6QCgXz3aVA39ESFF8JNV3
KdVtr6+46GVOdyFZ1e/b4eWVn6LfXoofhwPaLXOhjq15K+wQKK9NhgFvIyQYT8HAodW81V8Kdv8r
7v74zE/rKVGPlXrd8Zk1ijqD4adhbjZti7ot+Jpk/hKZL3GwhrytbsAKenEQ/Kuw/XH9pxgoP7Kb
rItnLgIgFkGQY8mlj0u4fd8JcWs0Hr9qbwAg/ucu+t83/RTkZLW5SJkhrsqBvaXLb7hDBlX2ldo2
meBR9iZcRHbWhh2Mygd1ry9uRPQuLm+KRe37/r5pDVkiezPCCCVdjn3LGmirQXgbnmxoEz4Hf9Cr
BTmBuVeI2uu410x6n1MLiffBkmC07JgO/azrkrVN5n83Wz4N0T3o4k2BsvcekGut2Jvi/3B2pj2K
elvb/0QkgIxvmcF5tnxjSqvEERQVwU///HbdyX1X+zdl8qRzcvqc7i4RNnuvda1roJOwhFdmxqvE
T2LIdg9HFxJXD15Ag+ItvtvN+2TGbtOkEf+RQR14khdf+GLeXNyGjhT/V6SKCDCzMErGmOp3OCE3
flLHHUFZdQ5rxogOKj1R3Q3MmN7ZlwdMNx1sqOzIaje3nQV657gdsJdwSg7AIEY4/HzH8bKtJbhG
eqaz7cwD1Y93y8GgatLSO3G32756bRRas5kSzDV/NJDcHqJgbDSPfvx9RJok/GTwNbZxUxyMyiHb
6fc2HBitafixGfjJ+CPhso7dB2k1rhXUQTg14SHbhRvKXy3nQ/BlMz/lrvpF5YzHm4idiZCOVjgA
icN5yRmhMOpdsDaFvO5C6rVa7Cz0X9UnfNb13TsIodHVB6wCv3KcEZsjvI0SdjUk7FX3nIweEVAw
WyLlkCeMOFKQr0H4fWiupvuYMR/TQnCH73sURbR5aIUhVji+WTjuJ5lgG7+PnjXqdPypOLcgu6D0
prIgpg3Obgcqkt+hFbo4CVMTwmm/5IE2+IpcKMKdKLqJtfGWRPtiyvTPW/d07G/LhXQhIu9Otas7
tBlGwpR4TmgLwSt6J2xNyXYmeYQqClCO9f33dqe8QH1/f7z1hKNci0u+OZ74+BsLVZ91t81gsJoW
vnjigLyUt29K7VcDoH8+8RngvWv1/XTgE4We1wr14NzGiq27a9ZvGonX9fP/HSLWE3R6tBanU2Hz
SXXYzNfidQzm3QBrW8eKB99CO24Np3bYUfxk3eelb73ZUW3xAX+cYtbTjq6fT3lZSVyA11axqV14
TrDUW4LIT4Bzb6RHOTvKo9MbiLFmtcyFMbBr3Z14JZYtuXxI3QWHvefE2IKMgXhHW7xM/CPC+6mz
G3yOz8EQH2mYn+69uQs30GXh5wdfxw7KxT7OqbypEUPmziVmW2umHiLfm9NXqYUnVMvvYLF3R9iz
uYdm3855nnF42tFsVonyQ4NfEPDNr82NNxjofghdXTix3odDcPT+u0f+5m16TsBdaNdreSy545NH
t9kuWl3IEwHBTYPeYzD1pb4vgLbIRNHw93vUeHOMPaeC51KdNuB23cdMEm9OG1JasFTHnGQjvRkH
iEh7lTsVswfKUmJKHs4wRRbYfHeevnsCzxwqJDKn2+3EE/DabWTqdLF9Nnrm9+k30lVgatzznE1C
bt503QQ+MTrvFkFDAOB/rHr76QWX9XuWb2/iGZw5+KAUBPP5eQDFY8sbSEEDV2TQU+PWNmb3z3VY
TSCeFDX9AwLwN7vNq+ni793m5xX91d2Y21rLr2JBeCQ1dk9B9+yOODXCnkMuTdbpuOyqNHfvRGNv
n4O4Sb8+dyGZx6ze8xyyWdNcibwucHde/E1QOU7d601FpiE9LyAK5xUgTv/NghTV2l9P4amCvl/O
t2Kv8sXx3IPixa3fHdniyYamRCCDV2h1m6Vj+tPe9OZZTsfvcEy2zrkz3VGJdK4cpJQo7y7rzQv6
3LedpYaN77V4HnDw2qSV2dNDl7rg1obVkUXodUQSmJ8kt6vTTxLszsLPIU2cQPHT5Zt79Obwe0bx
q8umPqs/iwNxMnRDkl+ImiFu8OvoK/izD7LpnlQ6K/42Id21SEsC/43gvNEAw/VrYoztXNunMUyY
t+jP6+7yf+ti+6kaP1j2rbLFAhL5jmwnlMU//XVLdCCFm/Qx+Pn7duhiSTwtGZ14Zrj9CnQ3LMf+
XbOX2y273a5SOUbGte+cJ0aYY1rdkRThqAoJG/9tuCSbkbKS8e0kGQ/a2e3a0jU0dEIl1xUAfbhv
wVbeTWQbjNJwpNrdEEG8b8lkDTGg6VlmtEFGsfFOnwpOep/azeUlfPPaa/99srpM58iIDvs0nGqf
qiottc7VucEUuQ6phm2nfeqJWLuuvhxthoPBXRIiunHpxINUqNAeTkZVMBjAdmhdYgLJKnxQdo9w
4+dD/OS3AeYFGHuQ8fpg6vvuWf/Yo/17439fLc57/9747Gbt7XO6EDNvLbk4uORwTQQWhinQnu8M
vr8r3gwbPT+MNGbREenkYAw2F3WZ1uHfy+BH0Pqfq1EaDfKuDQXXqad7t83t080+cTXK0GrPMHQA
RISoCKrYzKPmOkNKJgQftTsnyAluQDmq4m7caMZ7IaOXyQbFl+h7EUyneawGpHuF1De2wCR6j3D6
oeBB0grDbBlS29y9FsaGBAYk8OLSmEn72t7h9fH2VNL+u7i5x//3rX7K0l8b8u5q7B9mxrea4HjN
isgWzpwU6u45ZYLe52hqC6TLKUWrrw96qxIIiXg81E7DBJ2axwyImCEG1icU+rVj9oAe3pEfTFEQ
/nHrlaej87Yot43TnWG/wbZt/sA2D5iNPHsHAaUXj7bVj/UDJpe0U2RTSbg6hZVTIO/AHEPxK1zM
dab+CNLTdrGji8KSaMm87eRTe/idO3RH/PcK98GQ3Bknx69FM4ETgLLQ9r5wGRJR4Ddn00ag93UI
RWDS3l3bGPxDddiOjm/qtbdP5alEx8O2kG5XnsoG+alrd2dzxRvtkxE8aecwIiFaG1uf6EEgOjTB
379X1eAe/E/ZgEUvNhnW0T1+kWHe3DlrdCHuWpAw7Dc8Ke2/hbxYPIZpM5fBO0952hnP1kZTzBwq
IAPLdrurwI2S/EHqj7hE/H7BB0ajOA7jsxcuhsRMfjwmyXiIQdqZg4uFMnm3UhovV0pD1hsYHjKF
fm4tHsVFz/OG/hjP9v4E1ITRFECiWMYxWte922NKqQXDu9fTQ7eAR2liZnGiwDp6h/Y7LPRFlcX9
MRXTsC2FDeMHVPv9coEyW2mjfFD9ipheQrKgFJcnDwiBE6Hld1L3U2k/5id3fXDf1bzaf0udfz/9
6ens8621ta58OmCh7AZd1UfG/Ahmy1t/H2kJOr3maAS5bsf2hPOZI4+Zbphiq28dHnh4Er4zxpl8
46gXl2QdBgsi+PYdZeFFXazLnK9kROg/U9qnkvCim7vTtWiwAz26k5kRziucnLqa38W8BLutDrSF
8Oa1Ps5xByJ/NNwGEfOGN28ca+PFHvP7Mp7ulnrMMpBGVBbqvIm6e5Z/ziYTRtdeUw0Bnw/gVipz
k2HtmjbDxxvDogvglnRDC7/5EMG+WzxImufOnD9SXT2QRARel0kSxWQPi7Cp3u7ZvjhWz2Hs3D96
O2FXh6NdVPjbwsOmsdXLVyEmcw/yCGCQfO4Gu4d/Bj1yjAPiF+dz4XTG+KN1OReG1fcwskxnzawx
MWC6iCW0xmz171PvBSmJpyN4vg2sByz5pzj6tYRzpa4OVgbP/4DCtqs74IXdsqVOhM790WgBBTY8
Ovck7mFBh6OJ3ZbxgDLd843AWZwzBp9Fh2QD5sI/2aiWf4kYGP19kT8e0M/nA+NJE4EjbE1kzP8W
Cka122RmcawpCo+ON5MOgKTBfAQ2HveMVs8Yfnx8JFdgfFoaNp6/P/3lLfr96U8lqXHA4fy4L2q6
ezQ1KFzQH9Y+tWFdYzCk6cE8ZmccHJaEJYSXYNVgKnJmQae0vMGnL/DBcryLjquxOHFEtPTfF/jD
Hf7r9jxhybVZ3dVzxgVOSNHBvlGQ5eiCuzEmAKtvBDfQWUXNcXI+NNUZg7Eyovr7Gl6eaJwQqA8p
pVHGP1VP57NxkxQrhcY5abZ1AYJ0u8vRNgGpdHra1yCOlWkMobP34Uth7SX3rgsU0FfAtIfDLHFB
ht9tzy+Y7DqaZuhKhtwwKYqflk2dqfpCVSRCFPG4SHFR3MPZsp1SpapQ/ZXRNbmSjnNCCkFZd3YG
vW+sGHlByRXGwGvBQOuBjdLbnVt/da6aGPfArrcYuj9TDS7WyTxlF70a2/Sn7bM45kkSHt6Y6D2w
wqgwtIPo6YgYX9g9hjNHRuNK2E2eHBW5R+18i2oTc1PcoAj/wf2AQh05cu0u+CXwfjYOBlR/P+Mf
EOV5nf2+7Kf7eb6ne4kGrRqLycKulftXFGDY9PnotNFr68E2urfNKeF6BHph/xfKvuKlOGPiMemd
Rka4CWWIUYsQSSK+2humcpdACXUScPG1SlS8BLUgdVky/nQkAsy3ielq2IHWwTkWzlf1Sg8xzAzP
GE7UnhGgfOuKcOIcizi1ScBR86ufhcJwz+rs4CUdm3ZUBH/fBeUFxsGy+vX0nvaDq3IwM+O2qMbE
D2HHZySbYA8bL/NIeGUVnZmB1Am+V24Z1Ynm4o7uCWYiyS2su5T4avrAMbegj52ecEnFJQ3KMTWM
Sw8UzXM88NPB5XM3xBMU+POxxPYzKJfCqBPXd/7qcWyNRjYhrmlswgwT+jVxP0qsNInWRax2x53U
DA+kj10xkmVNsHRk4vJw1qI+kplsk0YGkScQi0gjOMiCfXQMbt4J9WceC03CAlcQpP56z/DxZIPg
hEFmfHc3Y4W1Vrxl0L1govx7U5/2sEzZ5YAS3FThwruezW8oE1gAhMuCTsDqhFxxcoeEATEXzgm6
Jr7YgcncxJeQhd68Y2by9bnx1Tfs06fQO0ET4Lo0w9A4fDTcm5/KBu14zh/FFVZQk+ru4sy7+2h0
IFsOhwHnCD8GMtZyMBqV00E3rpbcWfc8R6g5glJKYFvHd5V2Sebq+nZK1jn2wygbho29Q9+3g6d7
x2LfSeBSN98cWvqr4vD3dT/Nc8vTXbmZJpyqwqNOVtc5dpN9ZofOfOPC0ezS9m8CSxccHyiwuNjR
D9LLHl0nZNg6PivOUIbgTQ+05hI75L5/joF/2LLfQGOEhL2ozH5f6tO2UmtSvqjOZ3G6z5qseP9G
5qXsbpWoq1ZgdktjTbsxUqLK2aAgTR5O1w7OYFbAvHFPUL6ngzDeJiNIk23Q1ll3Tu5QSIWJL7Lg
IqBWFOPBdvsay/AwyTxl/IdzrzeIgyBtVi1qnNGI6V8r/OgobSn5tLDry/oMJxPCx6fXtd9JhvDB
oj601V30SeEMjeBkODvD6Tx8iKysTWMhCpD7ch1plCneNgMla+Th+Rozbx32v/7ehgxxV/6zGZNv
rVARiebj6cCtlf39fFAP4q7tabTEQfJTVO84OGBLddtla94djZTmqKtHPG46pEAaIIx8DEIIDnhV
OVvoVE7nziQShV8SJQeX2cmknR+cGQ2NO9m50c6goLJHlvvmqb9+6P97+coz9mMomZJuMko6yoU2
47c5Bx6Eh1iQmbFeBKj+IBTUGY65vqSDdnEjSmH41X/fRhLqXt1Hy+QohtYsmz8bwK8C+L5JrVOR
qeIsBtpDK38PWVt8NMNeJM4Xan0s5djXZwh4MYLRXMWbYa3NSQ0hEyvtQ6CQJjs38dwChaAO3vgI
ihRPsDcM/p1gkhOw5qpL2zObOKfSUODdxX9fvYdXDAksYZGXXtRwVewwEVX4Z/+KB0rqjU9cR+UJ
Cy/VBb5/BEKVcna/Za6NkiE5OKvWT2sizCiZORxw5zJc8Ek+2NXcGicqJWgA7aocQEgOAvIP+Ssp
Z84h2HnoRHCG4JfIojOYCOO65HwrKHgZtTmVayQcNpxOlTM9wDW/+xcgT8FsfgQQlwN+JGbi+4Qf
GxjezfuoodboMInJl3PcEWZWBMkkSFP4Wym2m5IrcVhRYrFLCs7SFB9v6i3Mo9wQkXrlCa8sw4mE
0qhye0eWwsf65ITwoUXkpuz506mC1xtCV5Q4wu+lDAk5hJIvgjHBdWQmKhhUeeGVnqonLLnabY9t
ARKg3hQ3YA+wqPFnFR+669Qeblo7OP0wSzyISf3ambjEc46xDKTsA8fgsNnikP6BwxgUYKdwP8GQ
VI/lKHyMF/yc8eeOp0vAOV9EeNGRfsJmsCe6lH8vPIcFY1aiOuPiPJfLTNy+qPquHq/XFon4DmgC
pSScUgmo1aKggEEteT5w4JoNWFwa8pWvhsNQIPVM7+/1/7K1ws0KM6sGmQjKD8jwa/k3jupjXxAk
9lOK3p2Z8HabkMXuLSt6hngOvA0Bmn6V6ssbR/7BGb/ZyV7XU78u4enozw/7fK+kMmWl0ya6Cvkr
dQdVgJBnwLOEEcBq9O7cqfFnwsvE5Cpz31zEC1Yb7a9lCgWpLgJHnlCK3L4rbLMV5RYzQgOte6Mr
nNyui89g37nfBrWPbl2dPOLlIdg6tuTuGG3fNBYsAdQOmbKSe1q4j8EFVpxjz6dp0edwAPXfjhq1
s1h1kgMTKVDVRzsxeCsnmOmhg5if2neS0gMk/PDqLf8w+/v5vgSJcAaywMxMQlye5ym7Mq3Phc0+
S2zm3bXamWDlIHWeKfjBMhhDZz8nPwFkr3I4Hb5TU9DfD/y6BS0c2jrJtZ90uOIEN2tAi+h972iI
e/t8lP2+xqcFcNwbBdIJrrEIjgTBzmhiD4DvM8F/4fqWGEAeuktIt0aQlSHnFnYQCQGDs0cgKFJb
BxiA+37Bs7xVEq47LbGR8311ESQdPcOYjsYXWfsHr2rhXim73C9kbW864MZ/J1esoF93+ulALvSj
al4OfIst/ncwIefCi2AU65CAxuFjsKrwYCGk6ae9/BQ1X3/3bhW/GGX9vgbj+VQtF+edtjiKp70l
bRoF/3ALdFt53cE1+h4Fc6MWdUJz0qcikThNOeSxMGwv8TBNcpcR0fejY2JS4KuFz443LfXgIz+6
IKnD6E2F+sNJeH7qcByJBsRdomH8dAS/dp5DVUsnLaM7x5WIo0sUbiVwbeVtB7JrXnym5ziNlEOs
hVw8T85ONeyObu3YAUM7YZHtcH58TkFZtcBlXvHZMZPKZ/91+96kiS85BikFJsAeAi5I2MDnfqcj
PA8XHOxs3R/S+nzFVJDNlbrnTXlj/nfeq8vo0WVwSE2VyVFiyf/6crgX5XfF2FPe3BJcJjdHwGHh
Frnoa6ZnFzHkACabI/Q8QMUDQXWF5b+gZ1tL86lNKhwHILFbHojhdxGFh2Z4QcRJtZbgAQdpdbiG
rpcGVBHOdtm8Uq+p7RudUOStxVEi+L/a4B1YaIg5zH8e2a9v9bTE0Udc03NjVwMAADIpyZ4s9FY+
eQTzox84g3MD67O4u5zPpRWswS2bYy4ajCJiYyHpupLDape0dhPYbpYrwrCNGV7YSQQVvU+uqY9v
WP80TgPAcqz7312+orzqNH49lZ9D4NdTMbfbSpNlnkoR6E7JTbMjKTDG8OW10BSURcivu+iyca8a
FZii+RdsbdADizpK3kcYqoN6zqiPry2bjefHC5R/dYgn+/WkDRn7Gs9LNtfLunalLsvWoxOxck6y
Bi7j+/GRU8LadgZ2Rrqvj0FgNzQMPs9CmcYjNwmooOoSVt/O7YShx5bfSLvoccSVO8czg3pDxoED
DVl3OCZ8TVjgW2zNyOm06TodfpkemvDiDBSkDSRymD4utnfFINcxMqa4FbUOC+bvE+Z/SoQ/VsXP
qvl1VzdptVGvC+4qP7wIDuQWKMAfe/x7k1kpirDHSkLRj2UMxr2We8CF9LQyq+DK95s9Ln57D8Jl
Bsv64I/wLvtp8sStgnUdrhpUqs7N5rZgGWR4LQ7XNowmXFyxd8A7iD9cUe1FKyJi7ne6G7iDcMc+
fQxX6q9eK/T15GPM5DIdDikZfQqYR3/Kv5pNw1NzJQ97Nj4MO7YT8qic1RW08kFZje9PRtVZ+PsW
4bawPJW1RQnEYL9NWTwkwNNwphf0tx0KNS16fNs5pTphpOB4a5NUYvb2wzgachKc3pRs2qvj8vcq
Fujir/u9vaeFZOZs8mJaSnbV2nQa+NLOH9jfKxGkEsw5PHjwNH0O8x59zxeTzKC3Ii9eDtxOkUiC
yuH2G+A5uKpDzH03p/sRDv1nTeDZbakNzkT88f69xv35erlVAg6Wwy3tZD5JoeZVP0OWZLJhpD47
qLwoi5B5dHl0QVUw643jlPlJrbvfP5QY1eLpSm0W+dF7kPhjpR6jaUI3P3gbcr4MM/WO0N56/cfX
RBrVm4DZbX8fvEW3cYX4786H2MJGkg45gC396Z6jQNxmlVSTbUX5ZOFYHJxRX4Qoa2T8RkwyDhhM
N7zax3n8jsU/5mb9NpWKYC9wdOG/RW/jL0HnVxVFywJAlJE2E7AN5KxrfEseAXkXsDOQNJWJ5n3T
O3FY7G7sIXgVeUgMlXCFuTFhz86ht7RiLb7d8Egop6b/nbs/9RoV++SE687KXpuh2mVPsclUwNSn
t1C9IyX8xArQ/6BlYPNt9EFUXbzrvTp1DvM0aPT4zd97A8mJr+6biZbQxKGFPuMJ21kU+l2my7+h
V9Z/rr27CzIRHSGLFtc1EaGGu1gVZUnmEXVEI/mxA4xp0GCyXNQQF/8uIRKM5eTwymG3cfJIOPtv
BZELZHCDsrfGJjAywQpT73wkmJa8XBeF2NKrukBKD9rKcrrw6ruTTatIuEszgVzha92zqTtkaBET
LNvd5TkcaQTJco+XVfNEECW8jhGJapMzDfO192huggb5BeNGhOMZrUl7BCi1gNSNioXAqsJbNYqW
3pEGwh23WQlSM8EvcsJOnznmdBPcPha9LGKItsvY7S8BJs/TzSpPg7Kr3rzbwCwJb8ZLkBSJFLOa
uvtByV17lxmILuRwA0aWfXEXvRKzFNM/A4xnn1lUAzRlcePgnysu6kLsbHDZjmsbd3hBOYLd9nC1
mWyHut1RsO6iF67c86pzxutBBDskZXjoN753bZUNN7iDD8TqacppiP0zP7qdenV0pKFfrKCSC18E
YYYih9ZcAE9f+ocUSFxDp9J8jczmjY+pwXFtgdWFMkkBMMz8glb8zj+7Cz+nSnEsbJ7dvEm3E5Lo
UJgudX3lEQOIk33wWfj3gEqdABXfGgiNGn93LTXlweKbH+FozNNYwOdYd7VpFfraEANwJANbT20e
Qv0ra+8I9gNnuJqkiFRYrUkIf/xk0W2Eeh/SZV8eHPCP9R7DM/M7OGXYSAefovFkZOCiQlvBk+E/
XwfiLWoneleGvKI9aRiHCpaRqmoY9fy7N5bq/dqoC+sqdu8vu0lhCx5U4zfnnykqFJYWIeuOMLJA
oD04joSNHcZGLofLBJNx6MwTpff3i2q+OFP+uSbt32u6He1su6mMq+Dxdu+JvmJTnk++hsYU083A
pKAo2K4hRaFLxQvwzBMMoVeShXYJdkK3YHDiKI5JUAlizAfBMdLYwN1ifozt0E50w6lbpa/TVie1
pxAGcvTWxC+QPOU3IyAz1jvwmHA+OQ8qUrMEg7vmwOeBv0H89BelORNBen0TG2ztf+IFfx2fSinJ
6qZqXKFiGj8+92DiGCAKWQnDmmBJRBu4aDwiQae9XMTfF5CtEg6aQhd0BfyBCsgyTQmsdVsCwLoK
dByBmOUfm8DXbYrwvx/OK6xUI4qBBt5USUJ9NtC8bOuNecmPV4geh1hY/h8tL/uq4gxLeeiJQv3X
2kzEIG3bPpEkd/P2PdXLvfswnYmcI2Hed/XUZK0tBbr4jsenisXxdNhrDTytFIMlbXOB/y4eVS4b
u4NtX8ZSU+LMezimRrtDNV2wA+Zk5IiUHr9Y04OfSNhxUR5Unf3sRt01/vtWvdA+YOf261KezmmU
pDLz+sVl3Oga/ZsS1q66Fq6Emr9hVRZNXBGyZjq6q4g1Kfm6i9YNfJtZ0j3OCZMifOAdLPCiZ4Km
pNrCd13W8cr+9+ZUi83iUknHC0qTXcxUY0JsFqoq8gXHWx5UWNle1iTSBwNKy91MF2TO0fkRChjJ
BEocScO5horfSqF4vTudX7z0OiMtxbRlzSB99KmdM3WplPfpvRgfZhZNqsptwjL0UoN9bZuX9iAP
M4UXuyTRLdxSRUbkpLl4ly1al73wEUxO7duUSStI99ft8TZw5tW6+n19zyKd9N7Qy8y+FONbknNE
U0+ZwXkuTMAtr/7ShifczeaN0Ob+FO00uDW1gTnSDf/NmnoB7PxzGU/LO7+fL8Zhcy3GKFQfqa9B
F+g0SJcwPh4dDAHM+Q3Qm9BVF6QE7dA7pzABFTy9Xf98/NOS3u+O6vFqVwVNqwGQjvs5xXD493d8
RRz+50OezqTG9YohosZSKM/xrBw9KLPCDcnhcdlMDx3N11fZlxnYU8214ZD2aqFJJf56fGxf2QFx
Ryh3Lqfu1grzrdPYMG2+41TtKhN569zisl/Mt0Paot0O76IqTIMCzNRgLk0WYfz3V3khkdb/+SpP
R1lZ7rJ9LfG4TjgVHTwj3EcHKq3eLsZU6+S2K/DbY1Lm8Tdz5c59hdHs9urXR1J/vHu3aPf/vp5X
oAM8PfKhDSZ1BBA/QUFkAu8qVS9YxeuzL0VZIHUk2S1kR+lMYXzl3mWYBgbpoO8y6X+akueVw7iV
KgOmiYaH9L9bT2YhxzjJxpnGHE1UA6SCw9nhkUXmAv4FrUbKpOT0Wbca/j7I2trgXV3x8svjrMbH
g4TBrheH8a/DtrbKWrqY9/NYpNRbidBim1fn0s7VYLM0QyOqJZdqDGsDJstvbrz4ev/5+r8+++nr
mztJzUrx2RI2/JNj1CUCXPPwGgQ10d0x0cTfkvfusH590399quiIfn3jnSHt1WKhnMdX3JQfIy13
gdfbuzwibG5AhGr31GFrl5j92LHVAa5RetCN33HCFLEr/PXln1ZdnR13113NlzdC4IFWRacZZM06
kFsqORQbp+r+f9xtqITQYTWkB5jy/Pu9z3V+lrN0e6bTw7pl43Xxf3L2c4Oo3MwhteoTi36CXN03
H/uimhMxLGJoowu/y6eNqzKrU50ftBNrnFAkDliOcGeEZTYJETdPcZnD/f2JryjI/3zi0/5yqxbp
9iQ1TmOaU+/4mXZuTC5/nCMEh37FJuh+o87VuvAjSdDNnDG6gX6fZQdeIcDZxXszyRfwBAkJso1N
vA0XwHha6qqcbzEZLzNaCjQsRw8l9ATAeRSXkQQjvndotvZxB42HRd3TSZI1ijPzDVv8FebNRWAc
a4GQQJd5ehSFLOHiZuTZmI9vKx508QYa7E0Q33J3Eau7XjGFSArAo3kbr8ArbufrpC3tmjlK5vL7
uPnawX5jNp0mOy02q1UZFYRZfPP3v79PUS8s/BZgHgPf8X2ZeippmXmr2HwZVWurxepj2ahC0tkM
1F725HKGOrI8uFpO/0IgAVKqJg7aFzeyKIydd6fOqxr9ny//tCrONpnv++0tYx0Cewo6v6DogX0z
C0eGmGnot8tYrmdK7lV6m4hgNAauHIdTh6mE21eUJjCqW1KEZWW8QVxCtp5rt969p/oLRIaMFUWl
Fv2ZvTztT5uzsdcbu302bgyhssIhLFgyhpwcH/Gm8Khvrl4h2gVFYQhKmhfcRDayufy5rNsjYQlR
YxzpPnLvdhcTT+XBoB2vSPRzYNGr2rspvQXv3t2KP+6l06nouA2I3m2wg2htx2sw/r9fyFdDL5vy
2iQdwdKBp5+2OiQKxiNF8zw+2Q5OxUcMI4WQi/AHJC2Efi3AQyKiBY48GgL72HFJEeA3hduAoX0R
WaSLLywBKjIhvo64vjKxw8qrdSBTMbKJGZM4N1yLuEPVB0Ur2tKXsbzPrEDfeWXu3iHQT0syQHLP
yKLbtLp692UhOfnizc5jvDhb4KFBaeVFV6HTa0/f9F4ZenFAkTFWAqQw2DBno9v3Hk0GiyfOiJ+/
NJUP/iwy8QMyQoNaFHt5Up7JcHuMyg0sk6xiGgBVMXP0JaMNy68jJsJ+7W++951itI+I2oxlyCPf
asIQJC66FklQBJq1tkN9dE/KVpqH5cU7KxEW7rbmnj4u7bRtrPA433vGHr7nPpJWhxWGaY0mz0KF
RMvAYm40nPP37hIeupC4aqt1ZejVwgtPibBMJ9kWC7nMlwkwEdjZRvzvx87NANpkb1+RZhLg1pb3
S9LtcF6MNdqkZslTMZwM3c4ivj/cG8YxinuBxRLt20zkd8PjXM5dhWaLrPcFQVy89ot2o8Vf5DxM
hfoyH2ejzYo098/Hsv6iumbUPFxE5kCxnd0X9OXxTaQGAMZ9I0dafFRI0fbxqSknMJwXhaMaRLPj
cj2j693Oi6bNtz3zf2EobxBBO7abj0juFyNphYtWQuS7HONlb/xY4lMFOOeZ5m6KvuTv1kWX4I7r
kKAoLMdKNrfoNtaYAbZvdSLjGXD4LvZe7j/IRarY88BgnNP01rPX17CYGD0AywrTi9pweLaLidqr
PpmACPXfAePDsIjT5mJckp9Yfyy6+tqIL2N7YM22sTLPAivcCyaq2TdGix4JFI0mFaL2lRKOMCqB
6PTwTgvfWOqdY5v7Zpyca7dMNjCFmL18NVoNj4/nXlRNtrXrUglvhLzCcujs5/LHyS8+lcG+j0Gk
W4Ch+IzELR73yZnegtM07RPEsIi3IIafl0C1nUXAaYERXOqDFmQRiuH+lWfP/Q4gOo/kaQNiq7rS
O4eHq84kpk6QqkLjA/2lRomv0jxDKjq4/PHpKIYHqR0edb8M76YDtbWnEcO7dayG28B8n2VxCR5z
Zb3o7nHjoERSW7kdSutDomLUDd1VL5wNZUVf625nRSe14Yu7OSTUh6D4WfCuLq7cvODUPN4xGmJQ
2DLjxcZNaaP9e1NtF+jeSZq4OSm19oweUhaJYeyri8/Gh4mz7foGCk2Gbh3mhWPehO6tgduIQDqV
3m4OKGF6aHRvNd4rEufY9MoVfeLHr7TNG6eLS8cu4MOESPVvLkTm3ICF9RMZkTKQmtGX1oJaRgNp
EvGXco2Yb0e8/lKQszfPq899qK/3q8USkW+OVCC5R3LrEhl9QFxaQUaPHeWzbDcAlx3rAfmpabaO
gRGgkjvV4WWpRecWO+fl4qXH4DS44q3ba0AioRxZladAWpNMxOyDgf4eUBfQ12TEBtrJG5u5CpNs
GupFHdnkO+O9uHP5zqc96YZqBDJ4oX7cugvVITQ+KfrkpZa4rziYysfbD6zWjquavWa876qDtHua
S+OGn/Wr3m50nlRtXt8FI9HgPFx8G3Or/1hls1PM7VQ7588T6vAeR4Y+w4b3MCYioSlHdCbwj1w1
dY7TelhHxpJncunieNu5NKlaHh4piJ3y2yToIzq1U3yFO4d2KntngM1diHshRjeat6cnxrx8avYs
Ej7MpAG6cvbvLW7CJT50pIQr52mqzU1TFREHO06hN+RlQJz/dAEcGET+EQ2mNMTZ8VSUp2mZG1gN
jRffZH1i1bx1NqVznB/7+04DcWWyax/6i04N7UJYDu0LhzNtvwTCN+Z3GZa/HvP768fhY4FNgQy7
PCx7l2jbYf9hoCs3rWCXaP3T6D6obHZXEP4GC7dZra3oaFFyHQFKCS3nGGD895GhUdM5fOcZe0oL
/+MP/eRI3bqjdAvNI+K0BHbQJlWTSA45RF4jfliCCPceARhIUf65jwqkA+26S8IAO1bPSDgGaCLh
yV83vPSOWQcpdQ09vRGUqmNP9U5P7Z2akkRK/WN0QaA0vocbdqJmRaA9ETcNrbtPGkTesxqp0hgt
Vc6twyGlUOusNsOGd1nDDIWi6TMKPrbvnXTQaG26igcvdHIKyjwy/W3L9tm+y4gxtK6HeafqEWwv
BbsZA8D4CtKpuQzzCCi4Hz3js8q7TEosDgtuYqdBhOYkbx8Huhmxhmc0xMqqAM0l77656TYI0ini
uk9G62cVpTF38ELGQtiQnfQh6reqlbF8e6fWtvPIIJRUkfyB6u+Sucezw/26GC6YQ+bJZ2CzAgPx
Crgm2DJP4rAoyUZ14QUtJDb+ZCMlmhKWdbAnx3u2S0MNKcquZRDIVbvMPXcbHwW8zdCqn7FdLtOb
d2RLUAOjDiXVt2E+R1LpqKeB8vAyLW4MdJkbE/XumLMyxQeBzd1TN2PXYcrSrr9IMOZ7HHubgbay
NnDPvMVy0y7bteYW5D7JkbZvWYtu9f8IO4/lVqEuCz8RVQIEiKkCOSmHCWU5kAQIUEA8fX/cv6sH
3YOu62vLNpYQnLPj2mvdg1nvloPxjlGXmN/aw012xGTdl9ub5madXXJihSW/lynlntaY2GpUIdM+
T4R5+avgUSBgpPj06BbtdvpeIOn+83wuCWOZKLFVAy/x/v54yem1xvBIR9aCuK9gQdiKq/IoWPK3
aI9zE92iKRbDRft72zNp/mgWtCjUoxBV+GOwHfl6gJx3an7AM70JKBeYOunIPb3278X7OrwtQcIU
Cc9lPVlm4vzTmeLDyBM20+L503mNMbnG4XB4e3RMQDjgqppqQQ3t/kunvvl5/kA++5rDuztbNtly
BLfF8wcAUsrt5gMdC2mpf+ZSmMZLGoQIyzAGkhZIsXZg0RcfZL++Ukd3mu/eMWff2Nb3FlUk5fLG
JbiT3d3Uzg0G+nEpTrlkvuj3cBrZsgc5C1Y1JBhWvmZH7VwjJGe2EFDCieVnf1m9ZHC6hfXW4v3z
zidMkcS0XTf/XzEWq6X+3wwGS0b/bAqsYEbk/78qDbr8eYt1KtX7t8Mw11IKPo5uvNyn8QTzUa5k
S1pJRK701QzZpqttxn5tTc3KSMzWunv0keFeAsiNgNHd6L1mpTqa9XCHmTGL2uPLkhaqn5rTDZOM
Vm3RwzXvIbhQl9DTKNYpyWt/LCw2Z2+LHrJ45/coMU6Jqfma0rPien4nbCxCDESss/FD0cfP7z9+
UD88HvYfQ/6uJH4kf+fSXP5+//Gd/K185y++JHdU6taPh6MWTjIsJswaeK+b8SwsvbVE6kkaRXkb
/30jkWbm94TjzL6GEZlUfH3YAzseZV/a+FM+5UCvaZ1/ScxUfU1osn4J42+QT6I3jIoSB9Oc17f6
lkc9vIk8JxQYxIFALE+8GMf1HMcXfSuMBxUMQro3r/8uDvjQ4ft1wgwlX/EFjbxktoCENYaGUVtS
hRjs4e5L6HIt0diR1ikCvuv3OGj7+p6sxXB6kf59bgGu8/B+ktaqfz91zpT4xm5cKBGsdAVR3NnL
mPv60DVu7WpRGzeTqGiRrkaeu3r1ZtYrsWLz7T7G20vDK1n2JiU+psFGwa4a/12ZnVu6gp06xTgo
mm2UeWnka82eWK2fEvKIK43e89TiQIuYql65T0D5ugmifGR+lyM8ln0bRZAd0RnMxyq+qvzRbTUS
1hEvHiVXcpvt1J3yWXKz8Hmt3TfDXGnUfBWbzLpHGvoNCdLN1CSsgiSt/Mqj3la80pGPJdJTs2hg
iRaHPOrMzoeKNECO18mjmz0xlfBhozq7UUnCSMNwmopd+RU6S0CIJ/S4G6P3Jbf178kC8dht5XfH
xhWM1IPglBALzcBFjpRna37MMqiD2uld8rEInVuv5OymjrZV/fda96aBeJ4GciSfmf8KmmsHq792
/rg54mfVinds5auZMdLA3P1xUGzGJN5txRVgMiwHkVMYtdGao9iZYlYHcfUwP9hY9HkYMiuMInyY
wjkL6dcjhZZbqSuYQBngWJVXuUsSCHNtzT2bEGiVyONm9pRXffkiE8c5v8mhkJ+NwSd0q4pDOh4J
UbLtuPPlTjBbp6J3dgMG1C56U4JerUJqauK+/HSdXpKQmUV6W4OrGTefaO3I+fr0CvynmwRvegXc
3mqdbW/+G7OuRR3eKPU7R1m2RrKRHCXSo3gj7FI/txG/Mx7ek3WU7zuX9lOg0QWWQO031sTMvfgS
+8L2+ZdGmUWCs+rMBC28bPP8aoKRPQQ5zTALOlbfwyyM55hbW0UgOQmCt8WqslMWOuPgvPm7kztZ
mNJEqfb3XzS0XBZ0+HSf12qvR90R4S2HfWJr25+a4DIz1JVoC5Cm6BGnvUQk3I4DMUqZjERVbJSN
Z1iBdWxiqxsWXBdklm5oBuGWdQfpXbEbGlfaiLZuqfCJaUbvztCURJjCxK4R5qa2CBylpAH0ctVo
RDmNnIWtl9vTRenEJjG2Waxi+kcqYO2nX0Hxkn1lAdKF1tjVHxcCUCVmXSmXWB08lZmlWdOVzDxl
YhCZsT1as/IQrPdg0UL0o8CqJxazkRzXL0vW+sRiNN66sfkZmPFuYWVMvxhFZULAkK3SYXrULawc
0jXOu3B1o3ToPTR++StsVKZmuOIS+uKqlfF6zfj8C3Udm0WgWC8rRSeiWCmWtsCDGol1J1aEEtN6
BrGZBQ/vbqvrt1N55ZdsPOB117h6GmiXB8Oos1V2yLiiAwLG8rJwGPe3PzCw1cbdHJmFJg76AJ5+
zTZQ0/NIY2xWZ4z2YSfLm9MCWtF/GwNgaMiONuvw7dZuGqVRhwB14r4DroZ73+rG02xDGUknZbxu
Xok0tYJAtW58/MYvrHrzssdtfed9PyHHaJCfz6yEhZ9YegBgLZIt8nWzJXsv1nxvZJsXU0t0Wb/R
t7O4kytgq85j1K5epHZ9oCLEWui9J6ZDsWgE95SHumW8rLZM/gaFRSGWeodo1bSRx1ngt/k0yzWh
uv2i/M3E7zIN03BUrEmZdbZ08ABsjSvhmdPuGjBhb/NxfBxv21d4i6pdDAckm2WUwiQnvu26g/SX
bfJI/atZR9LfzMn4LI9urzykO2n0ZsPJ/+e3ygNudjiJp7GAeUp3ZHz1QdjiMwsc3xShR5hdNgS4
zSFe/zv0/V6+taUyM/ll/xydbldY6Y6//+fy6oN4wrc3h3x8rnwXryd/CTqcfNPxM+CMwvf/fN8c
+LN8l0YSmz/ZQCJx203+usMr5R01Xzd+0329vDzisHSX7uRvLRTCbDOSTFF5ev4BTYovrKoQlHKY
jw7Be48zKQl48tvDHMQ5H5QL4j3iXq08l+GoqV1tx34ezmJ0fy/EaLoZzroneNqPEmlwC+G//n0e
ztPNNIgnVJfLqxyR7nmaN20XmifvZrI59VXo4BO0nWGwphS6Tde335gUVzgj2bcmtFuqpMkTV3VV
nOVtjZyfNWIB+LfX7ccen+SXW7bmqg7AqzAhY1fmy0eX25i4TBWzE9qVxiQlFQTYvPRlyQqHo8Wq
cSV00k2cFiNRqF0igiS6JXqMEs4+9Ut2fWqyCp0maD2yKXuK8OQEBfDZisQUlz81CdABJuX0nuLl
CJhrgGrmDFYhScgwAGBDs8XC3GGNoXIH10VuI2cUIaRAXDh1YkdBvJJkxyxAvb3XXPBRBZK2/sN8
rp4YTng7wSomFntrlbnTVWV0vrosVxr7jMyD55XZjyUl1cGWUPbMUCMnLGDHJ+6T7aBY4+91l7zR
Fr+HsCHayBFBzG2SDEO4jjaGMWEzQ0Q79l/2+HyvI5K09by1tX+q6C+eGI6iE8UbV+Up631holG5
QoZ4sdN4lcx5HXNDcrLgbt+lucT211YJpzieQMs4aO3omIHeyreguKIphlUOZTv1RS4E+Lm9wsn0
wMAS1IQru7IxZe7UlO3aHWijy5xS5vRGheHoTNm6GRR6GQ3MnXh1RzazGF8H88dXPhN18BxC+ASl
B6sCM453X7M7GH3/M1opMoWI4R0HBc3Y0NFekDA+4+QGfMwMf0EicAMMKsOiQnnFeqzIVmkqCSsV
wWPwltjNzJU4rgGONoGpLhgA3VZLCU4CmfB+HCMvMVfTVYGxw6Rxg6er0QyON0G23kRPmXFzMiKz
8aaCdQATWxjDb874p2JUZ4rgNk0Ru+S2ysueK81LU8a9cQVfLKbKyMahUQSXJUdlMJP3/I/DjEkW
BquQdiHY5i0yllthsodjHuoBQGInD5VN5VaW5j+JjjQQdYMrwoAANncpL+FBW7QWfRUvsTtjGiqm
vsJ30VLiXvoZ3AgZAlfTqLX4bN9cmBSY9n8vNR8lUvcTcYz/uA4oGSO7K2NTYxLSo+LWl2Td+Lpb
Qs3B5Co+EQSitCDsXgthu1NZqeUaMXi7h2BAtiZ+adXrHFL+ceTq5dWbJuiC9FxuumBGaRXNrZN+
kugjHeRRxRVo0/vwPtAbeJMPtdztdPXqXcoymDrSos9fLay07+qFVW5GG90a64aqh8jiqq9PJ8HS
CVRNnw77a12bQtAjLtZZmvcxs4Pqj48QwvZvlH40likxQRA7d3xaQqSRcAMmTsdkeMqiFQKmUk3W
BwWrt9u4qi85g/U41n6/nG5kO9/d8dkKkYFuVFvRnaHzQWxiwsMd5tsx4RtOMDGMZ4khNl7L1vuX
LJEEEVOlZEzalsJrcSjGFKo/kRXRTDuQKsGqgO2o//Ttfzuj4sDPxgORuy4Or29pzWDWHya9/pPW
07V6kUNtq2DAKIZj5sdUCNKSb2UroU0w4WAKlIxMNOni9f1kMNFxRQ4aQv2xmPqCez8NIQQ+U1/y
q5PkS/xG81REAvrocS5TQ9oMI7q7xBaB8ZB/xKgc+1T6rgDSdayPlGCFH8DY42NqbumvfgaUgOHf
A56dWpopM2OSOzOLjMqXlv3q7ufghmnd4gGYVbIK80kaVTljvU85S27ljHP0WdRu8rVqNVEVxKEI
tz6KEqbuKdGM6g8phs6ZaN5sD5nIFzUzTzjdd8/DjKv4pW/Vi+or2+5PCMVvFudWwbk3h2IDesSp
tiUm+J9LRfDj8MT8aFvBov5AgP8x5cci9UbNIa4QUqneSAryl5vLbiUYMAY7Y7rQwvwvmYCZSSpr
agA34iQR1arck0zRztdE5X6yrTwh1E7SWMQzhIhSMhxx6NtO3Pa32jfXbDIXIgk/PV3roWDpvPXW
l67JVvBaQm3ZvkWSI60BsLn6lvOye3CJYxqnk8zNHHK7ihavbrGUo4oXJET0VbhLWrPeTkgpNNR0
n24Mm88Ld8mJG6qvOtQQPILIgFSDv61IQ6Y4QNzaDtUT6zXKdEe6oZBGVOEYjV0xgSuCk0Dfzi60
bZcCAtNylNJHp5403lKXl3WfpA71DmPk0tCw6whRYDe/fEiRVHdqZ/6NlysBkqzjTf7b+vpZsJk4
Kq4zP+OZWy/2pwQGcDQe5Ujcgr/kdEc14sRO7Jcj+z2ev3J0Ww4FW7KEncg1rbkj/HMFii1KyPgQ
Y52p34czH8/7JeFfpUCLFJ4vR5i3drSgctUfBdskbu74usoTxXmOcZBDSOCt9BcJYZuslWFGurWr
u1ct6Wj5DRyOPeWeu1GFD09aT7jFEhE5dwW5ajTKOz9bM3wUDHa2VqyPr7ix8/5TomkwfONE8Nid
Lx97Qrb+9HRa2CFyqkpD1KCrUgSVcV/RGQtunmKPpYnxlkrrlw1PRaAYqf28fujA3bcM3YfJumZO
jLyKJLt2O4bQINxSPExQNHjiSL0VPA/aN9Vu67OO1y+viuQnUd3TofN52+WR8K2wiOrNuAOar95D
WVvYxj7ZFfHHhICTNxqRYfKHDxt36lY+1hCDP/4fLf6YETS/oquRLxAKGKON17D0tTM6bJzg5Rbe
whrmKNKoVeJM6SZxUep16U+BMpCud1xIuqxMZzv99e7e3c/57mqbeBdbt6O+ETbaRjon49GPo7JR
qD7spWhix7uZPTnLgRQ9aCXOvGEdW+KonoL5QM8aFrhIXU6XefAAw/zhJ+Liq4xuweAkdmwknuAD
+3cyOw5TwoEOpnCJBZZasNlR/oT8RuQJJVsBqR69z6onBxOUsqJ7vYx3HwzZeXq+gzTbJ/vPY6ls
+GWyn02Xr6OwKU0kDsbfquf2yBcZJjyIJtXz4/p6zNEWuyIS1l+BwSaX7MLj8re/zt5zdbrMoErA
0VJr748kxPvXlYdxvhwecFBmY6+j23f70f1e+ytwyfGLLq66YjUchyuNBerxMPsPRx5ml//+Ih4b
ZZldwCBkF/68wYWLRxAM3Z7nw1kd+ZF4lMcvxbq4PH+rLb8Cmc7R/w7795fl+BzDsWpWgABhL6UB
51KIqLYKsdAbgzuQzJVWYr3/0t1sLZ+QA2Yd9iR52glhRbMg0gDRZLJsLNyopbEk5CVBA+mkbH2w
OgSbVgZlkYDZrTx4J8x8eQeMcKPmPtI+VMuPc7NVRw9vqzFzUJZkRONz4XZlyq605heJNTKms6Rg
iW6In+jp8Lcvp/Ya73bIWB46DcKb3eOOK+N1pd1jJqS3DcWSO0VY5JXspzfMrzJhX0O5lniFasjH
pIhK7aJZi7RRlA2a6z8pC45esK2g40gUO6WQURK9iSiQc60Cpg8wzshfJO7ggRT4ve/q4HNAB351
4+Wa4DPmvq58Lde8CpWGIAFZJRM+yKMJ2RNyRHeNTrW6lZ27yyhhQDWf/GCCRRGCZB8TjmqW7BZr
0YJo96sKWL4+1tCQtzXFuXIn7sn5uVBTS7VmrubMws+3vE48+TIJJyEC3Lv0KAaq9z5PIjFIr+JG
3gz0uY/04qdngQkqdt1V01ihNLFYnHyvM18B6GkjIeRGhN0dRj/R/NIYysPaj8nkr7RxHlf1/G+v
jiy8GYnP89BjwsaVNxxZT+MXHT6QzaRi41PHMJnQ/36xWO4UMWvnvb9DjasdIQG73sM2bC5tbrTh
fXwQdpeP//a7S71uw5hhSX+yp07hCMebOBeOH1/aT3ySlwtwjuelcD9+etJd/l3bUDi2Yb1mwC65
JFzx2c8NPq1//kbZ0in/TndU8Tfy8sqNRvhk3VCa38ljLWI3PtFry/OuGbRx+i14DLvfyp7uqgdg
C54Ko8Pt/AxASG7L9WOGdG7DFs6giQ3Jt7Y3T9j2Bun9ropeu8zt+U+vMNJdmMR3b9zFkxWTuQ+y
KnaFcR09xDhWMtatnoc6uO8+q+sUxErNPJ/T26+dSLWN8LghiH4Gg/dB4ZcUk8/tbvZ3j+rNhMdj
cEBXdYyjUzp0N3AY5Sb+a3dMi41jwQB0IMTatTu+vA8Z8yD8eTtdKATUHNkyL/+FF4Hy/Is29/jd
fZefZW96wMS7r+jNpX+ue7tx7tiC0mKxG3lUf1U74YQD4KfjVtLZb2Ugeo05swu/ZxNhXkzMkc8R
4cCCro6SrQXpVqTAKZGLqJEAgYAUqrYANl4fww7CceaEnIEy4YtsJ94y7EAVhIIa6k4JxTVpZIsj
0U+3r2VuF07tCxtx/fY+9iOQzTevO6EfPQ+eRmZPTo0tUGemYLqVrMYotkkIbym16afd/zHYAUtX
REl5/TSEdXK+B0X0OMzm7UH7QLpdvIAk0DqZp4f8wNiSuu1OZFjPk3BJx+/yP3X7OcWEcPmafpsW
ZSHlDArKX7IiYulKvz1qwQ3fRdtSipRNfpWDNw26qHLlQMGvzX6SvbYBQZbs/+0kLMJnqW1wKPcj
OMb22B5leoNH9QwUWQN4d26vMuMLVxU6mXN/rEcngnHHnBPiAqNYY+5xCaPVb/biUQB8Qz8bDI/H
CzFAdiz2bF88GJA3rmV7vF1jL/amO85nMx7GcMl6CrMemCMn8yZbOp/eeJacCGg1oJgojdMURYyH
/LdeguPHWOSM5lMt9G/HiV0hkBIkvxLsIcu3AOcy71yK0uPNlf38T/EBNenr0WFL30dsq6/tGWzn
QsibKl7Im9FEVegHIl+VHwdzcPJNRaei2yGIcSqiLBoRGlx1+pDqVt1mVO3W4lq5DP/+x/DRhDO6
C26SrG7uzWXo9ROOphDG/tthcnp/K/7DOU63mq/5j9v8dSjptG+Uv9T92KLP/J/TbqpADYU98Yf1
jhKvO6XBy5XOL0yryCptrUnYeXQUTrPwfnieHk7+VR1uB96YslZ81oalGoOZ2LUnnSRrYpXGxND8
wn+spqjjNJZsl9R8ky3ByWoEiI1XoVlmiwUCgZof48hm4cSYbh9O4SlcgdmWRcfA1vr2p/mCf/sq
uUslpavRo74dYZsFRHg00L4oaZImf5VwKQKWY2eQyGNpdHcsMTWURhhstUdM3bjLmj1xrk83PQ1Z
Jm8qM/JxcBHiEN18BN2Ve6AnZJ9p1ErLG1SFoNEocpKmj6VkVq0v+wJnBd4AqzPuD3GdecqG3ow1
iTqDKAD4J28JNXLI0UNYpige96eU6PuzmflEEJdp0B1bBkLvp6k/9WdMhE19cTv1a2YPnPGHqq/t
tOi+b3+zbbIVzzAwWDcPFom/AfIPMpRvqtiY08ErNq8QqWtBXIjH529/HJf5Fdjw4ygEhVk+whuT
b+9DNVCzNaby9pl/a9Jea8xUNwrmFPVdJxnSm4ZtWV5TadVBAj7QNf8pJWNwE3riknGXVq+pVb5X
9+pUapHYwseweOjrT4FELBg4E6DF6zWiF0lvX+tYDm7kWkqkKD5zMOB1K1JVlLDfc6aLuTdwy73z
FYxAeKC7o5QngA6TZj9r9ndx87x7ApY0Xz0TS7yvhuYo0cpSTJWhkOycV6descf4sncKej61lXCr
KPWzlkT3VSwKlLQAtOyrL+aNccO09JnlfaIf+fLBux+fCayP5NfUaN/HcWT3ZqWWwlpW1hI2V7ot
uK3SiKwjPp557YoQBcQclndB4QnT4Ur2jdkmfX57Lyl5CNvbf+i+FNRSJH+y7r/jqUGDV9kO4WcD
mcQs0CNGneGyojLq69teRNZWNT+0EkjVnsvsF6OZLx+fDYiLRtjUj/BJ5+rpE5AL2q5IrOdrhfUb
KlvPd2+UoO4rlSlR2Rrx/E/+0GviQ/Je5UxFz9YlbydeTuPDG9BJYda05PS1eNvJSth8dipz4P0i
p5iPViZEr+JmBjTjFs1e4aPy+zfEFP6HquvdYvSn3N+u2ro5MYpOXHNj8u+SFnY5s8ViO7WLr7t2
fQlj611HGZ5ZmeujW9Ej0xby1Mo1Hy3R9y3oBkcWFlrjdJSyZVNIzdu3REpUHFTRHR4BUZIy9Zvp
UpztZFpxm6Exh/tKWGXCRqZyLYditmteO6xuLB8zyehfhnx3tMzoEvvRrBL6FuL1BqTmYxap1fcH
Pt9jhheNmn43KVGzf8U73imnIVEDrvw3aDNi1dYp1OU7c2p9dQNTrvk6hJnAU96rguLo8SWuXuUo
UfEaFp/Wqhm1hVW+tGXQISCfpuH06WuVNZ4m5cDaUCp7BriAq97v4mmAKWF/lfVGrY0B/gloan8V
1S96/yGtSKce8fnerDLxVL5CjTIEOjyNp8pGskroMzCRoO10ur+92Z2V1Ii3FV2n2n7CQ/r2H7I7
gZ2ncTIaRPDr9bZ6X3YxbAumTmuK0ch20Xbzu74AEggCR/5qq2WihR2mCSFPEMkfeAOWEMVy6AFo
p3aQ/6rCkpj5+h6+8uQUJ6u4D1rJSnaExK1mZJMI1o+6C+Of+tA3I9SyuxG/UUL7yb5AB6qX6rGU
IS7I2fJ+Y6QvizSEwtGmoO4fqX55pSX/k3zpzGybwjCfbONuNWns19NoCbz1DXbiiYwIjU+c/we4
LfM3s22C8Cqhe8sEVjKzP2Auvht7UixuDyO9L+DCDSFdfV1Kzcy+wftof5Pcm7glb7O1mnTVfGsO
OxqMJYQx+YyegTIs0oAtPKNHxGl/T+zZCdhsd1Z/WH+kV35nJ+Atf++Thdgvqy+1NOSbo/u35wZG
+IHuV2aXgvkWjdLkFnWALPPlT03jGu5kv1mt1eAB0sPN7dKXu6BfDxRbQREL9ouSU8uJeIDHJPNe
rfDqePTsuRB+my4sIYXRTLAVFDKC2OMqFP442j4Lp95r/wxFgmOC1J8HWMy/9i82JHJ8QgNvsnsM
I/pTzBbAcx/MW3dzIGCgkcC/AiLlZT6edskPRHlHKla7Yd062U9L7ZxYrsPgfcO3kLoTBC1ecxVf
gDIX/ZvXIoHrAXQVxr1cBO8Ue7/AkiPXIkEpCNYUmB4FVX1epssPmF8AIEgb0j2klff3jh4oC52m
W5470hf5kpueH0fetCvQ6M8Zs0JGhllJfgE6Y6vBL2cpBh1wOa55GmnMIh/jM5V5ukbm85we0yPL
kBF7NdoUPtUTYT6DlmWK6+n29gT00eNIuUIcCxqzSMMNu7PdzJPXBLOclWTLF06J1y323W+yvh2h
ITFHv685nS2d9LV0uh2ksD6V3jRMD1T33d5JgyS6f/2LwKbhJ5yFrz8QZKee3uNWWSfcEC6Fjmj9
Zz4VuXhz3Bqx4q7+1TcFNIrbSVjLI7+MAgHDT4vGGoCQP6hzlM9CHCPqrl16GmwoDIKWIzBNmy0Y
Ci11WymXKLDykUKqly41uNTbZa7OufbsB9wacTz3iz/kCh/h0ROh+Wn/uB3Au0eEW7qMgbwR7jWL
irB+IUlzDX7Lbt6ADQaAT5MINCY8cQg7sitIzYbFTV908XwqLUVIegl/CNaaBR+cTAWxz2XG7Ho8
V6GbYBwUBh1ILzqDZaEOQb9SAQJR7kAyq11+WAmveZ8uPs95Piy4XiybD89LP4QRK3AxE5uVDjJd
TVYNEC11Xsjzlzo+t9QuOW2Ba6EtWWYqC4xzImvr5p/JXBbmvebdL+OwyRV6np5lwEob9VflTfwz
YuQruluA9+nhzOznL94rPotBfs2BmOL1tvdzioPP5sDJBnlBHtijFNLNB9qAJcSG85wBFhAa7CJw
ZR/Gk+aaSAZJWSq+z/PPHNx86TVLLBTAQ+GgdfOcCRlgpuDSIfHGIpRz5c7uEk1YQ98yN5pvhy+R
BghPF0x+WPHS9n2fF782NbdGo5FUQm0Kn/pjwZTNhF0CNhXsIIQRn3HnvPOlfHzv63rx/O0KuBTn
zIN8AiZzpJNCjArghOYhYK33vBY4ek6uk35zpHLsUwDkcKvIHtWBcs3v2H8ixRDYQvfvzY3g6PLe
g/uc/QhfD2WeSONuwfDqXw129AcdGUwoT9zDVvDb8hwXsh/ME7fv5VBt2bB54x3vIBJ8stD6xBSK
+tOda/hc5fmgzVGekVFa0uYvcdH8goRh3x953xpcJ7/Qe1MCpX4oTubdhp5fvSjh3gFRT9N+Nie6
1Xj1zScgzAS45yjeB3TsGSAx1YJhdz/3P9M/JmH6rXIkrqfqqBxB+H6CZs87f11Jz54op6bX2hEu
ChQm9ssHsXnLFgJwvNfiMSxYt8w44FwYaWJuoLpOTuBKpXrOwufzfx5ocApB/8ryRaNQBVK8FD8j
HUGM4WNCR1vCt5XCWt4uBUbuGZOCHpV2Vj2XA653v2a1SD+fsMW5QTVGp+rC9eNCCweEzE3h0Hyj
5z37aa/cdjC53CBuyQfdBnCrxKYBa0olm+aiYkzeUX7ldlRXRkkmRNWkMjD3YEuZpEXZh+n/O9xy
mMUZajnE2UB6pgAh58Ci6z0luVmyaIVlfuo26Yk7yod2vD3n4i4+tMAmdhRFNBQZtvpVi8dpMPaL
emClPGiEx4fZYfCyr3j93GtuF0wPiTs7K5ZA4lTtykA7UkzLw+K338y28t+wJl0mZP/sUeHNQ+nM
Gjp+It75mN1JEe8yv3bfqqdcsl1+wejIJHQYuA+kVyvttmxh+rsvmH9RcWjIbEErEOOTrCnnxMf5
vSkuZPnS/hH2u+4CezUzN/WFWnJyYY0zYOuCpGGBSb+5sBwvwkbC4RTjVSvo6R0o/71/x7JwsuiP
cgCAffLD4fcr0zctkBhpjpnWv7iL1LLbZlWfbjNGOuYtiQAmi0rAFa4zGbozpnl88L8fzDAsU+ua
Ity8403pf9XvY32egpxO0ZjBwWTAevzmqt/n2ZGZF4lVsY6/un/zH03YQNH7m9M6089xwKAIsxsi
nx+YBLNjMPtmvyhIU1OhoBSbj2oJyx3enwcdPSRI8Glcy3MmcggG3pTGXjiKBfEgIQGPB0iE1Xk/
jossP/Gcz//zLWFDTMB4dzvCtNjUIVWaLnjMk6h0o+GEwkATJkwX2UhNcr8oTu+0B3HxCGYUJdhT
wH5oGiKF9u8oLDaPs4zwFGri7DyBr/g+T4lMGUviuuoLjUFcnAjnI/olaFGIqRB1smbPBR8EXPoQ
QqQxq0P9SY1FiLLpn0BdtfXfrS/eHBzURHBm3aoe7ybuksoolF/Epof270WcS1vlQkVGYnGjezpE
3Lr4EwnIDLwXqmCPCeJnAeqe8M/DDkmgqz6jwxKHRSbPYxo/MDIz+ZNa2duYdS6u6lFb7+4it2Yq
LKZhe34wn3Fk5ONmt2Bky0WnB1MGRZXVEwrnfN5N53d4cZR5gYBN5wI7f/am7MZfjPG1UXsabDZk
zyAwexMkjn17rVp2NZtulBbgq/IDCvXa0UiGZEtDMG/c5owBK9BJVOOUKUEURqCvlwzL6ZMFxbYM
eNw4NLB45Avts8Td1L80Nj57xtO6BZUrQhOdItV7zpwZ1WL0F47sUfFICa1YY3kVD9XhfDHFtiCN
QOazKUycHMELdugDCRvzJpgvfdxHOdELXBfDXNqNLuuS/qXHEi6zQA7EQLLLU3ka1vql/bsFt02G
5IOweh2SH93Ba5VRt3vdnA59i9miH8J6diUaxwWqUJXhHnKzn6z6DQ/ZpQ+cSLXkLXFDKSHgZj4K
V3hBOo6YTANNcGFgKmpxOdyWHRwcM+gNiThJM7AUMcaiGot4OMj0SPBg2/pq9ELg/xhFHHBa+TK5
UELBFug0DLgfZnVMoiRbUeYqaE7SvvydnjIb3qZtu/qFqpEZWj8brf68+2MItKXgBuMakye0bPbP
S3lp9thc4cp17SdzrDFBBNUYhnH0oPBJ+VO29hF0H2g4Tzw9wWaWFzogWHphDZ30c445qtD0xnn+
c7ppONAjpSuwbjY4yeJC+6zAqPcUXOt8yZwu131TAJ8nx9lqTAE2P8XP41D9UZalZCzZrwM4WU/6
me4+PwQNrz8Opvq2/S+WzqtLUW0Lo7+IMQyI8GomBzHVC0PtUoIIiPnX37nq3HHvqa6utgyw99or
fXNx/t3Wf4cNZ7tGBghDdV2PSGbhETCvR/nFaFXEaIDbP+OKUiFeCo3yiDa468n47mMeWSqicnxI
MICL+rxM8HJqWICYS2x03IMmiW2l8kLOF7+Gt8zteB/w5R8D9MOTPrnVnMzEmEe9YQEUk/ch97XX
+JmIRHUImk7SBwQJrNLy5wUjZav/fjz9hNiUoUzjx7qlTpcMRhAU2VXP7fUfAiKDQ3T92Fe4yWD7
vcsOUnW1f+3b/WunLo1II8M3JJw9h3yCwc9gTbr2wDrI/c5a9bGPz58E47xSVnxkQqa3peLiX2PD
7m+Un3f4QCZ8fIdcSpZvvakDtLTpvyLEGeSq4akLUfdIkMCFzE8IoLhmd6sfZVPzHVZbgms2EscM
zMYOTLXt59jb4o2kzMAcvRChHfMDP38FclXyMREz2+16kuyrVR3P/5rlFXIGA9SpUqFDSAHTMacy
X7EMmw06IB53G1Vx7hFvluDocXxP3BLeLlZRWeUnwrSh3NCHQmim/ss3bxq2EdYe2T44KygWAK7+
q36+uCUHHjRgidBRX41xHai10LeEfheXkLamOr7712VNulk7NtvbiWCFfGk4dJHcrLv1mLQKNoST
k2XR+ffaXn4zQjwSJH4bd443uDgEwIwuERdgzPWQCQxH3ubzRAzPkyU4uusvspETXoJ2TFv+etsj
6Iiu5KLob9XH91PH/wSs5WqbcA9RyK41H1dsWM5Jf1EUgktriMesxveTHPF4JtSI4B7v2JkYvQba
yAHPNd8Q5QGLbG4TgD1Xze7S3jZALTnhkvJWMXQGbt39oAf9MPcMl2e60ubZTvIlxaDwsTs7ZCmU
H/EDv3J1pYqO2Fjf4Yxn9o3GgEFozAkriNNwDVDLEh8u1TU9z3a5lU7P12Q8HljUamAo0d1/PbW7
FJHWhgOPNgyboCBMdo37cS9LauE+v08NldxBO68ZI8555mchH22AwoLhJZi72j47Kf0Cz6lHx7PD
+/UU9+GjTjUVMvEP/qMLf55HkFhmhiuZg3MMUZbclqkuC+fsVBiGK5WkbtRuP0HX6np8buNHX8ri
31fxOR64538Udbmu3zEVJUJBI+xI1IwtyfXxk1W352zOfhsrcTrHl6PzlGlE2EpedY1nfSfcNWQl
X1+Ty2fUags2iNgV1iU70JCYhMwJYcqVsU94xPwTUReGgVI5yt0dH/msjLSYwVqEPLwWZxNLz2Df
gBNCVZ5Lpeb1Gsupj4OAWJ5Mwu9fF+AOf3KoWZwHmDTyEirZCxLvEBW1Mcc5Ycagy/Q7QobxZXbp
TDogiLF6JN82MAeUv5CLMqqyNfzbkhrvPPmneEwkWuq+TGlVHRiCJ5ZfdexGgx897no3lkI/vK+b
gAwmARip5dV187R6prHKHO34RKZLGTx6bZWwMUmJ0i2uM9VJpbNj9LBxIteKnS8eNKhmSxjqhw6K
ATq4NsO4Eqq9hURlo5j1Sj8kdrlrg55DQF3EPb+lptO3Pk6xRKJrjPFYz7sPaY1Y3d735132D4+c
hw5P+GvJVjt+EVuwUdnz6yd7QOizr1m6psGFDlx1RlQfoJcPL+7FvXvv76j0O5sOqvmnpcXa7rIp
zHYymBY0mC6Vnw5HKgXO32nfJfBKllls/EgpLtukU9Xv+QTF9zVCWV/5IUe2bbedY+5VDq0mdm2m
yzPdMfdTEet2EhVBvmbPT1GtRAk6qNK5hR07t0unZ9ab20I6YhL/hQYpGZ3/qdt6fXaethE2sbbV
Zo9lf32JmuDj3NeSKlyT+P+hRoe6oXLK+LI33Gynbh52d1rFzSzBPJMp+uvZMvBtlFCxEhsl9hyh
sPmISV/oW8KB1jHc85xYYqHxnRAHv6Qse3QoFGZnBnpz+p2qiIQEr/mht0d4lli8XQcI/s93f7VS
lxLNJonwsIEj6T4dHCjOTvX+e2KTqFuSeMxLNlLKHhNyM0MoFf0xWWslmT4e4yydDJKpuLyQ2NCN
D0bspsFlojeTO8brM8UKkrxqz1PcUwOf+DzptyM8KrSx3sXvH94bHMsU9xJY+p+HSVfBtWXLTAiv
2BvfQzXvbwybCntJBndAnyGd2OaFU5MWluEStYR53tcB3bD0CCZWuaec7r3NNOhM9TDz0DD4DIVY
kqgJ2h0qisV3m0UcqeuUqnG7pa8psTuzeb34LfiC04FHRPkTK8KBVn+meCkkpZYcrO8o+4UxTGf1
d6GZ1NliuE4OlgGrtErM7jzxrzbxfxk/1xp4B85XhnyqEGSvCw50MuB77sKke1K3PWw6SSwCGrwW
PL/gievaYyi9HqB37ixxYTBBW4NrFr4kd4pL1FlyzPRizi5tOVxhh4gO+T/5Ud4uxl2ThzCP7Pdy
UAPea0jr7KxHaTfxVdRb7xO722tJrpKC2CunLO4th2F9ShafLVVFl5MaqSq12/eeYrVHoo9AK9I3
6Z5RS0rQBohjBwC/2ykZJP6ftcCWxzk3mZv5j7OUj0Jkl3N81+N+ARgIWPuYqkLXZfgqLNLrhPTb
h61JJKlhJccEcCQJ+8waQk2M1IPGZcZIkBzGCSRfwirFpbqMN6B0uarFruJh/ASmRTqhmKAd1dn0
E/DKeOTctC+y05ccsUQnRBEYYFrAQlov/8q0r9/iZ9AZ4SU/fundfh5YWxyWepA5r20zrhms+bXY
mY66Lf+le0znZ0dCBWsQ1euXe/W51PcTxw1ROBuIO7zgWrFDki3ZUxLgvfjO/sauCdUBR5e85E6i
n0W9rI6kX3HSeN+kUJOFc471rb4oAj4v6wwHgnINbHWyzyBeTvle49PYmoOL1b/N2Ho1nQ/imJAo
UFAjPK0b1kJxEXVkQf9UlpJML/69eqNLZJwePfywzhYPiFONpfEK6jXp+/c6+0eMnC/IgA7m53ho
FfwHh9T6q0AOKVo0Zhk/nL6luBCd1vJdFg/IXN/4l7fVDQundzTCc/w+5d5wXpkkv2YfKxlzWE1v
XD75X0sqOuRwkfU7qcn+g2k/dcOP32w7/sXuxRc735Ayp39jSIdiFSIpQ6NUuPqaZjG0iYwUsqTj
jc7EoEJVUa76CAvo8HEv/pviaOLfbW3ythpHxZxdpoPpgG4vsvVewfhXHBO3hnf1mKq85descG8L
KBBj/ElfsT80z9ezJCjmV/r13/TPAXEcqaYBK4ZFszhP6Gib3N0S1i7ROc/Z9f5S9Z4yv86ZfkW3
b3cKLsXOYEDeqesOLJb8VEOSotJRTVJFBuQNzG5wQSWRjKhNhpxbC8MVK0wn76gy0aaZr1m9poWS
lrohflA9rcyGngR6dF1ZhsIL5wqnYyMszAHnzIPGh+FUnej+F3b812KULchyBZls6/TR4wpmlgI9
125lee9xhWYux9oTrk/e+7GMcYI8DvWNnjMEjcrkC45fmn/v7mVKAwh9F2esxG3dOFmAqtQjcJ5c
vEHYnauULvAHHFzfaWcBS21H5XaBkwu2kAYodBZ4ucyThMgxvttnk2Uwz3Y9eo6SmRzbBDkIa+7j
viU623xumHC1kYpXokGZDCw6Bs0sGFIE0WacnAsAKehYKQWgVi0QFVFn8TXZe7h7yCvqBW0zMZCj
WDNvm9KVT4qpJxxfIJnypTsoi7SQHsWZ6F0yS+H4o00EzkQ213yWNp8lQ5/K9pkjfqKP9eHUYKwz
s3Aom7EnGpOBwB6uKruD3NN0WpppVPGPRdy1hqFBi9TFf8y6/ONnhjdCp6yCaRjrkK2BibvU0sdf
i/vDveEAwdukb3dWLUA6Q5H9kwdb9UL5JUNnol9m/Xz4vKT7WMskWtDdIrqakAewrhSHBvAEagaJ
sM5/Lmy6IXebsQHLMxKKzKVvBHT4BxB34p1pjDfMZqGgde7NGzr8E5q6mXc/79Eqg94Uznwt4i3z
slbcr1W4dIyaLExLN8VOeQPWoeGWptCV82k9Pwd9lDy4A9OUVq++RVOOY1ipTcsGDWCtmS5eJsNZ
1w3DshRwTJVJA8ispAVURwTT8LOcOAUp7oPX50LNUMIuzvTQaG7f18Obk8ZqiOu40IFeIuiNG1FT
4NZReXcaE6gC+tnP/OKmaN1QOHuJTBO1rrRpdngOLeSlF4gBUNRl+KmEGCETL9hi2ew8Q7keKou1
9NjTPEiXd+7eZuhZ7IGZrvooVir8vwHjU+kb2ukR6oFNHubh53Cn/V89XEJ9U9Nx1nVr5BZPCg95
hEOaR9m/2utsk0XifOeK3BsuTQ8N3st8mW3wMVN7cGLSkdc9lfF5p2/vgl7NozTqniroGmf+Q4aN
Vg4dXpB7jy38pnWJSyjq4pobLOqqxjRCuuHc2zrxz7jrD1qu2+2Z9iQtVoNz+PJoRdloZs9UIohS
CzB9FoNFva7FNQckc/a/Vj1lpE5rt5vOxIAsz8AMDDkV4qnuZziVKjzju6txT+4WlmXGS5ItahxE
GP4NfUji8bkmKdYvmY0K2lRuc1BE5ofuK7qnwhRXoucnYFCYVATvSomS2XdDU+KsivvTika3O/1O
KXGCPiLaHIsAvI8g4EOzINcVLXe9QlhhqvyUJgTUw63Vse5mDc/Fp3X+2PU/4fnQi7TzKIkGZlik
4x6KSEbJOj1v8M+Ih/GXstam2VSSgKA8d1nl1tuVKbTpquLy1lYSIRyZ9mziDhelyOpDe6+yxPYg
jlBofkLcO/uY7zkDWAPMr9UED/PF+V85mvPGAJNKxDJdIoCRmvlxMBigDErW9se5Tj+2EgzMB0L5
PndOPh/dMaaoIMHNoFpH37JKkWB+Nql1m1+8PrACTOpYnb2cHo3SHxNxiVmQMGkdMvZEBXPR7mfQ
i1CJ00GkR9f5EKgLXW8lv/MmDa4vU2qgOWctJ0pYBSIGQijISLobQKkugJEUxUi6+Jjy6h377H82
vUWX1nY+aeuUeKNyiCekTRQXKjfGqzX7rIu7B0okIdPDgghLbJ2CYSIP4XwJCbIAEx4ySw8n4xxU
dAzShQUjhdAQ6SmGGmoDi4nLr/LqPEMAsGMGztpKiRY5pHkZBdwBRZaZwaIq2JwNkhrwKeaXj5zO
udk0pwsARjTvjdmfdvc9GH6tPdjlrsIqyXFTAINMB+I/Y9A5iuePMXMCOKhpAZG/0bWdA1JCQOno
0+EE+hfi+yeHTupQS1gYS3l0Y9/mAxO+FArUwWidjJ/gFS+c/U+wfYwPhJmgTFB0TgloPCgTbtVF
35ojqNVm55guJO7zw76PK/GS5rwrsxfeMK4lClIgTvMO45ApPKMwuvGEpUen06TjIRB1O5jkt99a
pf1CkzZc6iuRAhfEe1B/ucLXFTIrv+d2zS4WSsFQlmvpyLvT2PcG/yCyrhZx8ReteW/aWWVef9n1
9Z+u3/XLPeooFOiiU324BVoS/ffmU5t8/ysQo4gSFNEJKlJGQ7z0cR6/8aHpGS+yMUnKop2VUYFo
prV6Fj2OQLsUDOMNwl25NpYQh9Dj/6ROjkRKzO7jNPBTB0ZKnAvghLe30/9+nMYGg85SnqfZ9M2h
/znl8ZdIFwLY46QsU/5Mg0q0d61lONKr+NzKh36cQC5ED0sQMfeMeSuX+IkIAGmBg8IYhb+x6KPA
Rnnjv4+50+cXFCgp36Mo9rp+Z/5d8oRcXQMIScdT0PF2g4elz68+/RmWXBvqh0h4Kq6TZrVrxReN
U89qFi2zoQuvorFaxYXsI5UtAZKdoxqJIUlE5K/qXHcTlNiI+pDziQ1iCIZ333WgCaE4c5L9N/gG
g39q1JB2iRD00RYYdwWpVW2G/2n5qL31d3+Wqs84+smXSns+pTDXcCaTJpJEfrsZ3CdJ1IMhcWf0
ByrMxT8k0TwGTRhHoPU4GPRBX9llp3/JSAx1a/fZaTcQJPaTo+0NCGp3cTue4bw4o69WvrjQhqiw
iJXZxbyzF5AOc2O6Zp9G7XKWROwTBG8CQFYjg++wogMCp81jYzCfZqnsoKQpuyqbFUhpsmcwpCHy
97MpKV9u6hVQpXp1YbLSqre5/9ZMsi6X99Xzt1pWpHPDgqHXtHz/vF3wb8vK1+3H8mbV1iOAPE4g
iOGtrfO2mCzTObKzdb7rOteYbljwYntwNuf9c/sRnE156tO6euNIUBYTWzocVYLNbbW/pdOktYfh
+5QFhfScE/TA6FkbP9QFyKemkX6kZP7HFr9DqPS0o+HS6mXhwjv0G+nHc0CRnTyFyrGaWbAYhbOg
keqsVnd7MK3Xt+n0t5kYHIznQD0S/5g6nYlNMaKwIAFK5uJWwqMnnrjYPDlUJ/FpyRRhmM8+hg/M
N0NXZzGHrC/YlGsICnd8pp2e5mdSY1+Ex31qKBVukpic+3jokVpCv2aYFLk9HCdHoC0qv9tZvADZ
pS4IAXqdM7JgBD2/GdMmaBHGgaVYOEr5DciL1gN5aA+ni6YfcQonuBbwbogEGOdNyzROHfiQh33j
AcNARP+dEIKP3Wcr6fhnF0eElFeztfoi4MF5YswS4vwUHAp137kcai0aRxQVa9TqU83OXcN5djEH
hnObNegZq1mPk+hKdzYnopPiaaHipElZd29bHQtHp62vrTSKt0AOukGPXn73vhtiZe47BYn7mR8X
hy67Kzv0vF5UUzuju2OjDxkBPtaZKQn1KreqzYuN3IP9Q+zmCTbp2A5APGakdCFUVB5NtMiqMWAq
gkZR63ewcQNMp/RGa6sh2IX+vy5shpYnPnR4JV4v6kXFQY3Q5IqXUW1K2aQqQ6eidgPecfM45M3o
cWBXvpDQwtEhVbC5ri6yYfj+s3lt2B+4AYe/PaTs7o/JbUUnYbnUDrSHWMkGcIPdXemc2Y+A2nvX
ze2OQ2LOSe3u+uPgN6beMMz3uv+2Hluy5CH9lCFuHO4nAyuYUiWSqRTX+oKDTG5zInKvmvDt4pWB
6Ga/tEk+zDp6ORdyhh+UBC20rZJGcumhz/HhUlS4QIUEW7GRW20Al9A83fvwPJpTLwpX5CTfeYEK
1fjtc5s5LBiYh9iK7yl0mmcXWuhMX4j/+owQN8yfBKqoqhYdPBKGELsMNbeSgInDk/vCmCpuDZAb
T3JWmF27+yffr6fzkYF3pYToNy2qwy5dwIRNCPuhDdSWeFWQJ/BP7mNR80I9XnxGFmws9Gi69Y8i
/fJOVroE9MTJu31ZeghGcf2yQIvSNG04XXMYy+fiYAoo+MKsYVTVMiH45RXGTxx5+DWsVcIzk7Hn
eA3MhpoPEPI3XN8UkFV3whATvD9ExzNxFq94ueKXsA+XDMiu3YLYjRweWxUOE65RjcODozslocgT
NtML+qKb2YKoEVACDRIQGXJoSB8+KCEHT50Aijh7VzINgDgRqPUX7VyOIIFqQAKdYw8JHTp2ysQm
xUmJpRXGIg0mbyA+wC0WyAm4Df2xDuKD+URL3E5oWB0OkAFKnQuXkUCOpVLxDlXe52VxG+P6a7MK
SNEHkugd3QSAgzlUPfw68FkENRKQKhgIHfYtzezT3EXZbcEemureFZVVtdfDNC50HApje4kJtuIk
etLiilc5b3CWAMPxbtvNBd5EL/xYUC6Qd9+cLOJKoA1PLUVwRZZmYY/GPRiLwJhwCg3Ip3AvCd56
gOFkxHfXRi+HWBgjEj7GNi18k2aJF45+FDpKb1PO5vqkY57JowxZKXc8x3KmYFtJI4QPLg/FJRhD
XAogKhnkJpwQq0Z8WYClqKwPqZHWI5uMB3DD83r8zX0GnWJdYxXl+sWlt3eShD0LNf53ZgBjoJWN
08uYqHYK2+oCmikjvjXMwr+4H4SDyvyLZJF1gJKcvoZx499dHU4LwUKE9DiUbrMHzihOjlVFXdvY
5kEZiQqNNxLTqGFiGU2cWoTF0JyDS6y78L9AzHbmFxyhF0QwDgPiZ7hSsCkTV3ebtdA+cLdM3I7c
klQKU57IbI3oEuS2SXTcI57OCetvyJJpMiHbM5AUIkgy+4uHYZj401JrwDbcw5eZ4TlkYN4GOzJ+
rsboI74MJ975X3fPGLsJmF6iVsFdXRhPTV2IFMUdGzMKNpD3CR1zixjlWFFo/NjkgZBsPyzcqPlt
lnJYfKx81OFdVXBLbijFAVbxiNeiZxsm4J2x3ExiUTioMPAAT30xS3ezXaes/5KRhrB8gNHov1/I
KwmUFSGeACXaA3BA+yJICw3MhO4pFKo42446WAuKVgvJOBjkSxQceD66lbOuFCfx0hC33sUb9bQo
d/DUQHHROOvAnpue/ecKeco0j6FQsFA0wgg6tFYYBvS2yA0n3H9flLV5QLgBD+8z74S5o7t3pvto
7hmwBk5qpHmKgzPIOiEWNbOlTJxHhjKDHhqhOZy9zdpUQ/mN/jJ35GrBJV5AQ7RfduHLTWVyxeQx
ohrJjPTBBCQnig98e6uBrcK75lZ2ZF4jgRHiAAwo7b67JEq85hC28tElGMaIaFNjkQPfvMvqJp2B
LZynsECGaOqrRR/p5dVREern88KXvAUiC2zDbUzSV2GKVQp5rl0AxuIBrWTrxnBYzZy/SZ2V/jFr
iAUTBSf3aZKPHrzsE4sGaAfQ0mDGvwcPbBK45wkNkaOSdA3yf7F0VrNW4TLgPHCfH+Sz2IjoohtP
VvlNREyXqXjjii1fuT0bnR6hnYYD3N2lLlU4SMG9KF0NdzRWDCkoUZsNWOhcQnzeWUo8NdhRtwwF
rPc61NXY4Pcqu9hopFDSn5KYueAeJuMlSW1TcPz0xC16JKFA62GS5cIydQ9WE9JjKDg3s5qjNDNh
aiGrJnZBsNrf3klQZvszJqyAVCTJ7q+NQMwm5IFb+wLN1YWggGATwU4dqxbNkNlCCutvexANPQ76
+XUpTLxrMJwJrac7KzxcYBpQ+ke8rz+E49enEyVDUskg4MpLaZPCUqmwrvIYHO1MDysQBZWnELV1
tz0qCWtl+cI9aqIEMuLrlNOJfZK4lOjMWJJZO6kAIRsCreYE7kQXEgpASCgn/WnqJCvV/S7vFMS3
vObzMVq31juAY+w0jJNbKrb89WEBd3CJxqxsTa/IDHDujyz+ZHWhIEggXGywbWQBCfYOQ0d5jj+Q
TomHDoY5PmPcAWhDWufug5phn/2p8gZLgeEpysSgEmrwGmKta5ZMJ/zM5ZU6HCD0L3G01PE5IpwE
MYDWOseSoI1zuktjYSwEGIGjF/Khft4EdYRzngRx4mYO/+H8nUdKrEfpb2vr+A8SY6f0jBFw3479
ZScsToLMFH+ZMQvMyBtOQIuzNhGYT7vQOOXqCTimy8hM7UcuxycqObe0qCH8NxZd8wsnGHq9Q2S+
KPY6K1oucQOqpqC7SILl+r9IuIE2l1gF2TTQAgCPZDjA03wASWReKdA0oZbxYLTXedChT1ZIdncM
kcTn8NZODJhPQGIMl3gbvKI2z2NlCTRaXODqRB6Cl03c7xac1KTL+nya10DnjQlG7RJz/XIyNnsk
OUdjSRwPAC4RiqqAdYjQmD8N8k3iccWHckcSYcjBw6FGoYXEA4l+Ma+1TPrgqi+H3P4rVNHvMiUg
OH9Gwuf4gjvkNJSFgUrRl+UzdLKN4If0Vcd7EZd0gwEuqvx2Mq0W6IAG8bcPydog2Cg3Koi08qB6
MNhVrzoALlfpXgq42CCaNwrd54d0lTGkdPXY9Bm+TF8j0JW3sTaewO/MwTX64qEm46E6Ie69rIzd
eck319X///gcaApdpsVECQRdScQckB3nlsv8kxe/cF6+NldQLGhSMWIUgZjjJPHwh7hLJhSSjYOP
vvwcstl19TlAg//QeH1QdqibYb+AaJ53qkW27BzSMP9RRaXCq2f+7bfwC79zKP03Delv5sPmobq5
WHeXAwdwZ7Us/YJcvbop/C9N7f71By6qe//Nw0uoHhLwGDN8DiFxFg8Y5xIPaLPLnmQvBZfGIdQg
TqsB2FAQdKlpYM71FX+zhqQHESHFqUczRNzO3hYZf4pDbSyJbuCeSHorkFi6c7dvRLAZ3vuNdhF1
pntPQsWS2E+LOPiJAJUAdI5Hhp0U7HMODJT6wMO8rZkrvD7TDySdD0NXXX4Bj5FRpixH+LxgmALm
V6PDINCOOkp2gwIFES2AUsCjnXnHmrwI5JFJEYqQbhyvH2xrcao7oGsrKtOcuQLIvRujkjooyTRg
Nusn6hLsBYiw8D05w3uDxh+Cp6Hb3PALLw1QtkIYJafOZxCeZbPuAmGo9kJ+ZK2bOei1CzTaHF/n
Slr5L58NhpXPx5EF7xDsjw6C4P33J0gCBnlUIaK7KRaeTBOkuvUdQMcbyihqLbakEB17VgWPMnGZ
BHMBOHfGqv+X8lKwFeB4TFjIzIbVpo8TANAwBVHZm9wmXGoojkxoMIkQpndGC4g3NASBd17wPHie
CmcFQ37NknNkMB/MacebCbdIqjA9tnkfz+G7TcJzBIERO5EHguqAZjZNTmA+pwJCVTnwOng1Cf5t
whncn/RtEDqzLqy2/oRgDYkTqmmet5h2IYl9Z0zTGCPqAeVVhsaRWRlUiKPGvfs1kx9RCzzhoQ0P
jdVbX/1ipVITHkbt73fz3twBYTB5eWm4A7eHtKra0sh1PfVDfVmfej5dpTL1u9kO4KtdaEgFQfQL
Zg8tx0oNtNiIyhXaAPRd0Rs5BqAQEpRxw3taglGMSEqz4BvArddV+osND/FBaApIR+1qcIDKZvWp
SmcrqU0nu4Kk10oLLvSJdD1lrTnllnw8Qga6Pi52uqnoV4n48tlp30UKLxJIuw+9mcMhdeptn69o
biMVs67YHC58z8EyIBOYrig7BfijBy0ygsbXKQ2/IegSntJb5/w9jskInM8wpDmWVe+9g3m2z/+d
bXgp6884NY0luDHsYg8vtcWckJHrHUqwx++Vmo5e/oexDB+H0n3AtiQh2vV7Ifzp+jZ5oSo58m2x
z/YdOquP/eOlR7LkvYUYjUSSmUNngFLEvuWU3XMB1DTwZQPhrPm9uZzs4pTetrctdN3VjSSuiMxb
bH0/7prvAPcWHVWEOyZvT968fM0gXBZ0izGdQLjGpF6JZJVZCYumoC5ak9aq/up9J/L5bg4W+DYb
8KMei6/nlVQDpFLHBaKwsnrTiEyS7c7QDyY/jMhjwq7C2RMgIDmmGl9HGLbQJF0CBorBwt2SyjzP
BsAvYUkzppghVpTuKRTiko/GIMqA0T6dz3RImjjzmGNm0W9MWNjMGYwRlh4Ha8lxWpNh+JKTT12F
OJGD3jlbL87moV/s77zyNYYuRgINN2xNWOxXazLf5g0V5kL8F4nmOCpjdQrbiB2Wed1t4n7wC+gP
Xv53ovVNfFfyVOxIh4jXhi9K+MxEAxCs8FR9oqMwj3tTDn1uxgBAZhLWs5v5dp5I5GDcKjOVMjCe
Ab/VieTKswRASZcbOTCNf+WB+zA0H5hpwJuxgO7OJZAgOXY5rOPOot1ACcRhIDEftVwhBKgWQRJB
aRrj6KV4+jqlua6puqwb+ndw+GuonV8C9SvBS3sqYAKWhP8E8bNOhC/o9HFsEH2MHvsEi6ccG+/u
G7PWe5GTL/c3oD9DhtCUIVWMEHERPegCygS0ADCGjxec7UtAF3bOhQXFCVaWfiArRXxyohLR9yGf
46gMkK4tsdcxED8of1vmvmQw/5IQb4YbRJuRn7CitXF3cXY/CKIr6GCNV0ZSHyABndRjHCRws4gk
ceWMZfLzPZ73UgU5r2VXg1LgjLmzw6Eyb42FuCYdLqCEJVL+eAcVnMN3gDfkf7fY+FBcGhwU1mEh
qiYqKEM+r9DgKo6owmvpAwQtzmBueiwd6lPcMY20AQVmMlhizgmJQrkzQmrrswMT19jqnDQvyM9g
RBbn1R3zWUCNLK1KxnGQUnh0511lWpJwxymg5KmR6WttZSc8fsNsD59NRom4H7xxf+E58vxDR3bs
GyIaOUH2KtVWUCdsXuMfRfJ/RHvRED3Dn+lqDroHiQ8nyM9/DRPYHuHdAVOEqgQeNmXf3/PyLyGK
t6PsCjwoWIYkvA4U8n8zH/oExO18hJNEMo9ip0l9j4pG31QjSgLk7Hi/E8I5qjR6hHfP7HnqhMK3
m2vz07IHM3oc4oWRKsAfA0GDg0UraKGP0p80xHHa4ErdGUA6os8F+rh4RThPK2Sd99WbN8nfnmTe
cIGg58Jqx1OqJv0BuXa1Zgt9YBJY4m2hLx3DyAbbfp1KplOz+TV7iW4UxjzHx7QOn8D77jhlN1dl
FpFPMsq/hmB5SX7IRGoOHw+MYEB7P3VPKUenfGLFUah6JtGLiFQhGYBvucO7BE2vmESj5BR9pjmc
Mr+gkxsfkyLRTljoj8PrALeDKksj7qqUbDSZfJSuqODoXvac6RF3Jokuq4s25koDScwBQSzTn48t
qemh2Uw5xyx6fbgeuI55KCyQesUcjdK//PyR+l+z/Kf0qelyPA3pT3hGiV3TCSY9qTqtz+aVfiE0
dG8g/LqDvAYPsnFetG4wxCmmx4n8MArAOA3UOdYAy0JyZYzbPMDfZZTMOI/6Fr2xMPg7To4ImrQ1
ZdXaq+mwoueJIntJnoqxEqSWmtmNq9FZFLwhmqtxQq/4fo25BzbIQAH2DGb6S12P9EMgF457BIRe
soBPElzp79Cn35KDkFI4h8zLOe8MM+GOfqU9Zf2XZliJPe+SQPjupM/ggifcLs57OKeUJ67zvtxL
b4AVJeJHgw+rHDoyzQbs9L+UEhUOErGsVI40qjQKyVCC15gARAVoTo6TnBJHGtkR6soT0JQECQ8M
RUUVhioo+WxK28CVSb9RFc28B4lplgvZMyrRU4XEtUxYaNkgLVh4zDmeYSOZHXLJzVQl/E2ZvNAh
sW5IBwcZIvJfnFrwLggLxWsE+4JxUZiFNiBga9ftnlowUhMHFBTDuRsqx4LkLRhER0LK/wYkyRYl
434KqtGc+r4k1YY+THCsH9xVkKCwPlHD4aV2AJEV6/6WBMMRlxq5Bk20+6HPH5wE+phJF9e5XoyA
epe4t9Du15pYTK4hBH37saDSRQUMWvIOAO+i4TtYW2FDOFyuqfzKLK4+eU/xiK/Oa84cGgg4zwkF
dpIAyc/D6kUNi6G/veIVf7eKTzEc/wmTTiGglWSPKY8i+UMkoFtfB3i+WeCMV94LPS180ZaaMz0s
1I2vy3z5hA73YU5dtujCl/+cCKK3XyrST8qU/S2TN6opwTe//UFYVey7R/Lc9p354tTr8eRx20j6
OSBXWB+ySr80tpAaRIpJFk/eJ1mcP3wb9AbmS9zIPnIVqWPVko5zAOCDKv3LMACOfJFD1KiXs5L4
DBhw2n7uZn+rEWhfSTPp4X0rv/2XXQwbmxVExN9MH9zSZF6Sn0kkwODRHw4ZfEBLphEL44iCfMz7
93pM9MBZgQb4IEHFYcnztusePGR8TjyO2wyiCtOPCIiOOr7H1+xMiRugF5LtjN7b95YBXR+rizc5
oPRPf8G2c7rEFYMAt2nwwhGi4WAvTQBAw9cq9RBmT4FbJ/cUv0hUKRQu5kxklpQCWd2oJWGVRQZp
CA7rreS/qoiFaL9xrCRhlkWdE2hqblkakMMCLkyyY6vRDYwKhxaBNGblGccseuE4y8SxLhLM8EbU
pLEnPrgDb9YpBE8qzuuSN9bRxzLjQ2bJDrYVvl5Ddv5FSEeLK/uRbJS0Xow7YxzFDvWQC3WtBq6x
ccTD2+dB43VOJeNfmlO27vpXLpnmdrfClf9uO5DEL9SM4FNR5CEFwwdvT7wjttGiOSjsyj7bCado
TXZLiKNwnJ6MNxAOVc/K4yH3hU8812hNkAWo+Lr14T6BXLaF6lZw7PcnDyDtzH3EvfmcZOuwC/Ft
8T1yOMySn6HtjtZIvF0Q2pI9kuui/Xn3hMs/4p5KJ04W4QfOCCtInw7h/a11RsdMrpy8Erv2YQ1S
+iBXVEUZjSMVKW1yyTberzc48pJn7yl3nD3XxxNbMDUnmYtLzPoLkXUvGiyRePoYFRyf7uLiPw+V
+z20q3pZLBorX4L+oxj4tBh4j7fmFauKbNfFL8DQ9aCxkd9vSa5mkCOHIL2VZR4z7GdPNrRklAuI
THIhIeIkXyiBsmEHW1A2P3C53uMhntEf2BVyISU5OKVU86iqqkDUccTJXTxGpy/2GIdXio7EWdm+
iwyIeqLis7Rm2eoTfOHffr16KIhJn/Y9S0Nm0rgUNIXqDtvcJzsvVSFJ0xhYbtYUIZTc2fdfhusV
diguq4hOAegBtk/tFxzVPg2mL87C0nzTl5yRgoG8uWckl5/v8z3duGDOCMTSCV7q6/Tf/WWyyYP5
RTpeJRvgqCy7x9q5mJKTw4ttTnwhc3eqTskPLv4QhA4R5Zk/tJBlRmdLmcAHpOKEFg+b9T/CzqxJ
XWxf019lx75uo0VApKPPuWASREQFxxtDTSeUQVEZPn0/K+uid9SpqIpd28x/OrFgsdZveIfd9rZ8
6TgavNb1UaZ+WU/rUASkFbggEcpf8TcT9YA+gtcCFyCh5HuZkyuxeHfGNOtp2wsh8Tqsp1gaANTr
Inv98fVNBYQlO3U2zUpU1yvCmN1c3/TBQ1D5urEZJtvuSlTArltaHNGrNtMoDZNtwj8pvBHunIiR
UN4gBSS0JBAlyOFRRKY0ATuUBRNEs0HFPxadjQCgPShuce4mdGYXNOcBx1CjBnjVDLVIbOwS+txt
KErHekyyjtuUgg1M7r+5ickjqH8jMs5aIofsEyLfuLEs6dzXbxZiFQxSvvzNFH5tLvIlLk2iYL4k
zwBfILBMOkl3QX4sHcUS/WQdEukcTEMEpBtOIbcGizuTzG3mqCATg39ERzK8emJLuQJNaDmJFcsU
i9ZeSOAjHVVgVVKgm/8LbTqm7B2YjFDT+c1ORN5FtX8uug5oP0001ibhZiBxxA+m8dNk+rTUwh8V
zRZ9jE8FeLh8pYs0MyY/JqUjJFkNQK1J5AG6+8b7ohPJRxLg/XeMwy0qozVMYjK2CT4oQ92pEK8V
0sl4niwTlATjeoiF2vg7vB8T0L1X/AlFmQzcrg9kwn+u9Ok9lDYDKhdUagdz2nNIhgC4EPVcUe+t
RjX2kOiYUWZDXRJqIFhyrwiomxBEyxt5Wq4QBNOt5wpMhrrRNxoEYbpOKP5eBNNTlG9PHRgeFFhK
tjoaYthqgBIDPYqvxpAmKCWcrtfOM9ANNzCr6DPPXgGzS8xPMhXm3wJwUxrhjnR6Lx4zQE3YBVJg
fcwy6rD3iKD8zouUA+7DuM5970P+S0kcUGmqnBbP16eNltYOBCFSYVh0ApzumA0nCeuC1Tcgtj78
piTbnN8Iu2d90MckEIdv4aRhGmLG/ftEMnufgFYF2W9c3l+1iP5skdQYKmQZxOdRH6H3NhjgUnMF
jyoMnvDNIDxhArZORrTzWovauSjD4EcC7Z9MgVNFykHJg+FytoSlEf8qTi8yAAaAJMEUAysI78aP
5AxoE3asVUdQDEh0BJiWxiIWkBy0OBlp2FDrJeWqRf4gDiunT8pg6AJ+F8CWjAAuEDjplXDlEs8A
GsWgMht9F4ovytnkZALDQXd5lZMPDnhSQkruboJehUx0weN2i2Zo8AJ2iW0f/go5EJEChAF1zmGJ
PipTnEYEyN8DnVEsxO6wIq7uY6YuNI8VeIsgPAVzhbZ2zalKRg1Fc7HQAMMNVehx11EB8gJlL0Co
jXcxJxP0+1jBZeTRiStj0W0WkBGMFOhUs92R8TaHDNiJ6A+Q0h2wVVnhceWSBYK5F2t/11dWFxPA
7lAwBAQHQ/RhE74F5C1geggaAiZFLVcZK2OmG6CNJxkcwDa7j1kCHVWSRVbNhYDY9oEC39YgdcMe
TfYv+F3gDCEQFNAnl3A3Z431sgBwG/1YgTgA/4w5lUjTBdgayb/wCxQ4ErYA5KY+qBkS3mdYD7MR
1M9RnzT4E/0KrdItoI6IVxt/NIXHE18tVJBPH16NPEgxajx+kA8W5kO4u0Fch65Nc7gNGm/n15T5
xeMfvz+QVuY1rkT7QfxN8KnJq/NQQCJaG20LyAlC7ui6FEPK6K6CtgBId4N5QZYG9hUjsglpenDd
MoSMHgeZurCDFRhCZdznEMqwD+bxw4jAyUZ99zVjcg2/24t5AzkkeAw19IrmQCIpOjMCLsMdL86C
GB3LEyZoC7O2v0Dj2H5JLstxYb9cUHQW3WL7wya9MysAwogIUIMBQSlqrUMJPX4AW1hqCIIx7ZJm
DdDJb/FEu01lwOGshICWBT4HoHZUYisD7nX8iAvAJ6KDaGHzEoP8o7dUUIy4/yKlBGvzZexh91EZ
JajBq+0BvBpQjiP8bW/OjgP5YuIMl4/hiNt9YOvwSyrujYr34LJdrUBjuFiPEYCBegWHlzJ2YQ4B
TcQX9J8eWReeC6RNrJIklpQQRSI56ZCkfpj8SPtyhnvjxIUoRo2c9sybo6G46KngKVB+FMYvaIpj
M0aPrqRHD8if7LUSjawZiyrQNFHGTf0/4AYCaNDHwwgUCHM2417u4TD3JrW+T6kDUGLousUCZMqk
sjhfs1sI5FVs+mF10KbCLASqSSDTbOLzIRFIlIeRcLTuhluIICpoMNHZseDc8TbYkTLjN0RVDfAe
AyYyU8FlKLOXU7pZABqGHanDXfwhH9K9xsDtiC+CK5LBoGaxALPem2PswNnrQ536dS2HwyDgO9Sb
HVEHAGQD9QtvHA/sN6/lAOMr35mvPhhGcIEZPlgzEDS4J5BudqkBAsOm01+xHD4IRhqoU9mCpHSa
LNgQRZ2blCPDD+mxaC7Gv//1v//7/x7r/3M55dP80Vzy7F/ZJ53mt+xd/te/1b8y7Rz05IHcU2VZ
6Q7+5ERcdoqe/sw+0FUBRJWk9Ro1hDd+BwJX0yXjwgYY27hYdpGa9pCApL3zNUH1WyU8/XZo1+CZ
+lbfo/8CjFDxulDZGgfpmugC6OqFvVMiCG6wfgqqFF9HIpst3X8YxeDf/yr+GJz381//7qt9uY/x
6P8fxZ+sR+/SIO1+X+98QQQKeJfaNJCELdkUjDLu9QnFcnJUSqO3ERXQCcx8GlASUXlptgauZ9gW
YdwK8e4LnPESP8emZmIJke4x93SEggaiO42zKb1aVAcPgmbRW19oSnaBvOneP4xG+Z+jUZXegFHp
vUF/0O3z/HGP/faFKyj9rxsuq20q37NFubPVy7y/yCpTBgbhKqrxxMH0Rf+dYe5mlWbhA5yfkYDp
AsngTy9He1llZj0DByMEF72ANDevSJJgHzuVhkhb9H7QRYNo1rGvgIZg/bTekww7Ne/eGOGjt2Z1
IHT3jOzi1PByWxP+bvfw7vzDxNP/YuKpiiz+G2h9fv7pkqm4yF46XwapPS0aIeq6gUbbmI0mEB9d
Detj8467inc9II+BpdPq1TWQa2lXMirEOjZpFkQUBXU4BFxuoPA0W02Nj9DbGb9gR6LmCE43SFSv
v3yjF4KtAHI6rXn5uZlN39xZMgL87GDtCak1qRGiRfdT54DAC02+t3GHtIb7OjhPyu0wzGWzaD3k
OPSBJZ+kRRcz0kUSXA4p+OPCkk4vLFvQBcyomRK46Cz4klNpjhTROlDvTgLgXsOknbsgyQ1c4K7/
dD4lRVL/Ytp0e7Ik6V1JxX5XPP8f0+ZSFZf+c9DNF0ungDBtpMY6W68tiRLFtrL5F5720LV5JjcO
4WcYX6M49nbTWjQ1vWvoxXHHSI5xibQNckWbC+KfFd3gDvX1xkYM6OFouvG18mohg9ex+4UZIB+9
/FoD2qnUJq26tAHovxqntGkZPjVrAPQcgQzn+nJ1WpC1Lcc5CicmcUkUPbaRDsTt6X6QDjFald30
GvxQDwwfazSI6EXdwkifPky3i9mqWUis0prH/xIjqtzzdRRpV1b5vLAiYUV/uq/RPwzOH0P92iBw
WDDrj+1rFiTeiNqyW5P1vczocjfP1HmH6KdyTuQ1s8YAtybIOP0gWEu5saZa6Gxv7kH4hSXO1fG8
N5k5+OphPgSdzlSSMWTc6rSduua6NySyrlJjSUfOgIyNy4nJIL1lx8cXxF3Ksr2kvWItQeytsbja
dozWCyUnWBbWzwyzzdRwo+jj/zwIXu/UR9a+bgRYBx1uI4yDemY6DxWz9RycRRxrLRv+D03I+eyn
DVFhwlrd8H0ztRC42hmTrjHSLUu1GJZ2XMsRQdiIju1PKONYglS9IxmhqIntGmYBmE1mydXbneCK
/JCE8i5Ai2E1DIOuGVjNPNPsJwbOJkUbPAsMJ65dyXCoelhrhjtLVzNtCmPc+KTGD2cZwEtlzL6Y
Whsdf41hrlFYnBlGFfBmTEqdgKH5S6AZszdto8Lw14FkxOkwhZCLTE1reNx/3iFY+1VDFZv3fmze
c9B3HL7sP4e5GTsh/UImZHhAMBzpPQclo8JGdhzFSo9+b7Bda8cA9ZWXUdlbJ/TmXiH0nef50HMs
wP0oaI5/AKu9ETBcB3TaAsuvDCtSsc0ezpYva+0E4MSi1rjP4gPWJVzWcUiF0mJBRT2KTQPMApqC
fB7nE09So2cehAp7zvtSO47ptXiXxfxqeRJSsiyxmExgNacPa6tPBkTJcfg5t6gRA11YvjEto8Os
04CnXWewGFld8C5WjbpqSqACYGuCKkQNblz5Agu9hGck2tAatGZAumeI+C3poCcG8+sCsI6bMgxv
hoduk4eup7mllo16Gv33u3F7Aw+9OCxUkUs2YCFyGLFRuzM80R/Q5s4UJRvDzUyfukPgM8UxyXia
cWcOgMolUQznzmEbyJgw97rmEzyx+UzMZS+gk+etGQHTabxcO9vU/iwoKxg1FP5Tf9qxcbWLubUC
FbksddR9Opx3k3o8S5O1nllR6kQoJTKnPv7ZLyxhNsbEXvZt6zzzxaLVWlIczzPfw8E2nJ92Yw6p
dXOM9zwUMqaaOf7aeBbNa+My8+IB5R/7Bp8JQe15jGaO5eWI4RoeQ/pa0K+4d7oT4qmPaQWhl568
MNiyHkjeUhOzBhsUZ1tboEXghhk+ZyTKLdclsEwNwJ16z2jH4WdWGlvRcGZg9A4+xlrjlykyk5sD
6ytT1cM8whBS/wYakaIMuHVgYwfBoTScOfWMAORx4FAhNXLzVDC2sGPc59u+GcZfzhzaEbIxR3ov
NSVUBXEv4qGpbK5rsQm5py7zdWOqmOClhvOKa4tODQtW+AUS/RzGzOEC852vceibnjfvoDpqfJFm
QECABfNsI16F3OR+k3pI8MWbUbudGGPEjNqvtfqsM4P9Hx0rfnzWCmJ36++LImSbCnHVmmjJOF2d
EycaS8QgvJqc2d4Z2QnX8Vqmivc1ppk7NhCsuC6v567X2aPI9DK7ic2VSyIkNsKW4QzRf7baydB+
27aNwsrA2KsLAOi0AI0rZACSZSL5rjWBmY8XhVB5qxyESVAjuU7u3vvloJZnyMHD/2rGfOfNHc4h
/o7eHAMANO9MHeFM64EHq1HC3Nrfhi8XtTnIMuIEpbY31BdT5EXsTWPxReamMFao1qyI9hZvEzpB
g1ATiudmwu1DJzZyK9+NZnLHdUfuTjNGNJuDc7E1PwgcPQgndbNefruuDuTyET2ve2Qnj+h0yNKo
1FzsMXS6vPny3k5T8B+L53payga+JZRDmCvQ/I2H9YTxcgsIYtBL8UGAITizgpayMKPKj6i/m5vM
2LSEfLXzIhcDuGJXjAu67s99eFmgtwlA5WLMB5v5wCrfQq1RSthBzQfSD3xHa5RBLHUtll5P8ab6
Ho2yUghZrsYk8Xw+jCG8Ej/GeMySZU9MGRmJy3Rzhy7ejnYdp7Rg1CWvQzsE7nR6+eyOpz5nGFId
CgejyWs0qqwxZvdmO0HYCRym1+UWRVWwBK0QIKpzN7uqebyZU9LaKkoMlZ4z2f/F/MRlJ5SFTINs
fvcqLBUYQvsLxN6XYa8Q14FFZU1SUI4PezQZZ/vxuLSO9ctEqGY0lR/2SuGwbVLlkcl6cl7U7MKU
5ToW1T8K+LpF2EfFgrXQ7q1Jzo3rmQVEtafGBmGIkUlXJroCtXBnO7MDc4g0GiXpA+U+IAJQdwCx
Q3gUlZ4HvL1olq/UbIxkHkuX8TPQCE4MiGhP4wyt4pCZ51eQDXsrhghVe0Nb/GGMB8Zmv+9jdXi+
OT8uwfXsYt2tmTvadY1FZu/lhzEhfHW41mfNmz3WvnX+DkfRzFp2uFXBIt//IR7v6f8QPf4p6Xh/
r7f6ojakUK617prcz/H8C61s+tlwWZH35D4VdynnnviLtJiw6akEy7/PfWSRb/4pk1O7ZKK9vi5r
ivp7mP8RxCYD6d5e5Ge+aEO2vsZgK6HS58QpJVs28rexMuyBwSxeijoRTvILtq+Z//dHIfXEaP/m
MH4P8z8Oo2mSfJAkpMWD2gYtrvpERoNhsG3jw6PwDu9paXx3RqhhWJKYB3aOfdds1wmJVOuuKbJv
dT+UcZSt/Zs9R1xS3flsx5JLPIcVG5tyEm8D4kqm3bUxWmouXQctOeh8TcdZtWbuFfvJBW3EPrfH
4GYsEB2FUzYcXZkYE5S6Ro1kKBHQpIj2x3CSbxYFFeBuPOqM1DOLJ1yujmIwf94n5iOBzeXmnM+E
mruJohEDsI4gTDpEddSb5bJL/MCNv//706j+ZUqiKKqmyJquDfrKnyZV9ao/pZxdsgUdpmScZTjT
6KX9BXo8onO6/FBxVJ3HM+ggDgZotWfUYHPpKGKFQ8wZIvGIwQe4NkhvH0P+GNceytiTQeL1zi98
m5cKsRSttuexpJCK68Aece5YwybYeEBAAtJ7o/qNIwGm4rpkVfdRrw0u0uiZjO7dYQ2UAmD2IUeF
FV3a77m6IbO48zVs0aj/6n5NRDRRsBZurARiNi0OJdQRw66QhtUJLNp31MsOmj4rr1HWUsPsHa73
p9Wc3uz0lP2R0qFfkZkoWqfBDcY26Wp2ePVIdnCkwdauRpRwqCHvZubqShmM77Q7+kRQmFUWYxn3
nz52Go4KPF12ESaVkfNHXHrSrYyEkrN0oXMjlI17yPJnBL9LPR8pxPKDWN/5T3gWlXm7HW/Pbf+6
VNn/IPpd3HJXG/oXrI9k9hbp7A60g9JCYrzsXfTpWTdkJP0bt3ZhoYoDFRhzqZ3xgIFC0Dyk8H5P
nc5ZIYwcpcxl3DupL9OPIQ/rGBfAZpA/18oVERoZmOExh1kEfXKNII6Guj9iy+tH0OMDS6P3NV5o
ouNGQLI6/TB5wfpkKkoONN+sLhol9P7xnbCzFUJXFzR8kcvo4lO+6pNVG6+DuiJaQKEUdTpighJ7
p+sc2dkzuhV9VIM2QM9GtxDN6YTdfmBkugn5ePad17XYzQfElDZIPrvCH8HGYS2AlweCrNiAkl2l
m2JCU2gPFGXVcQETOfDF++AMTzcLUWskg1DmBmTWQfCjnlaoFCMjjDuF0X3bd2X8ifm293d+h9fQ
Glo2bK52ketmLo8v+kJBMReOeY1D3WVW1SZmYPgapyfUguuDftAh1GoEcMkhN6sgHX4lW4mTcGC9
zi/YnJRJkKEcE+b9NBNligQRST0R5PAa9XOzc7gHFbHNzkCri+Z066Fp3QnU1NrdhPzaFayMjcRi
pD7BZ77Qy3L7awl3ddQDoZHSJOnGjK1cYWIPPlOxwQZjGxmzhTG8uUJx72726cYc2hNF/teyd6i3
qm5+gwYK9lxF8QG0X3FSQHYOTIU6C03Z0tBllJFtiliqSUFtSyP8BDU809zLsr+ghYyG/NfujAv0
13LriViQbr3vDqBhKGrIiRH7T6tztuFIqMyiYwWI86MgqJE/Ri8qHdRmUJR6D3dfS5ctcFZ3u8pF
8/eDpcGKjXr7ro072D9COAd1QxKZmpUQBcYp4n8rhaTeAZO4g25Ekn0xu+gGj/vr7/DWGGBVmW1Q
019XkMS7BdntpzGubwuMUP/j8CX0/RL4KVh3ZTu8cFCk745Icyqy7D0vTZ8m+OPEklD0jB+VKD4X
HYxqrPIRfKgrXx1kK0mZ+cTnsGEl5iUQ7SB1oVj2tSmY0NJsMfp4mX+/Pit/VWhUe4qmUTPqS5L0
p+Jvqz5L6XptUQldQB97fOBQsObVNLVJTT8onqDlBw6cuw9DxBtbno9+8LYLb39nI1WsGjekrhry
VBNPX5rKvak0+7oVrVuSLOS8UFS4m7cjN5y6L5BSxSwg2inDvx8F9cK/2KxVWeorssRGM/jzLpN1
XvKl6b7TBTbpw90CoQ0uBglCO+ljFCU8CGDQfVKrPb6PYh9B3OXIeAdnYP63U7nQD/I4nTcU+VML
oSH6KBer7FuajDmTUVxGTWtp+wL75ObLSmyXVIyge6PfmhBgAj3U8W+wK4A0r0DCzacyW+Cznegj
AFM7UMhuX7WEYeN7+o6qFq3WZI2vQRdvk8IqZxQ5e0ZFrQ3lWJPzDk6ZekpwUS1U1LuISFZrJbzh
T4YbR504CtISm/6ZrfEBvFE/dicwPPwSFsv8PRW9DhVY4+jhP6lvnpKwkTHBcCiUInRCushF2FD6
7mUm0uB4FSqGRNE+N8uFwFN9gnr8Ghj5wH9tdlvyRg2zZtj+PkvVoVnUsba6YftDi8m/e52ZHnx/
C+mIz0G9NrX5oB59gW3cNh02MQqIH0tXtwpFxf5IQWFe8COUqACZnN5tdd4OdTsJC+wPkiU8YNIE
kqR8Ku+maObtnEGMRH6Cc84WGt0CZA01Sue5RaWxVxhf1aio31yMC2jnXNSAMeChhou3cCBdTbIA
eX6N3i6eeWM08NtZgS8lVBQ0wAv7vq3mkquXxqBn5mw+cYnuZOaXys34PMwuZhQTJOq7C/lAvo2C
LBdUM153YY828GRorphHsWHSq925nXmLa1tMdnWbkVyhW0rWhoxnN2xRU9cW7NUtV/DqDiBch8oP
2CXc/hSKor+KIZTssZGVIHBnFqHEPOmYtfcswZrffgHcTzS4FCtbohaqbYlDsNESjkEfmk3bD4r9
QNZXvX0eZMt2izEPLpoKBjms62cO+Z7wlVpB6K4cO6l1R9Hv25jKz2UoQ5UV++YHvT73u2ixCJ7V
CIL0yHH23TiZdeIES0lKRXuWws75Ss9a7JrGZyoFClZYTwOVDOAOK2LHPqSr+FbD6E+523/IfF34
gxultVi62yWN5qvDDtlEqDu9wyfhA0IBwxYd1hmwbMVI+HDA7dClR5+StNWhkdxT2J2aVROpHbsm
REAHIFIs7Dd6HJafLVP8IvOHI9GEg7q6ec37h04sFwhhd93HguTQVftiLR/geTGDZEdx670GfogV
OA3PSYJGsIU8Oh8NIsga0EQRDL0lLsQb9EqiAbaOA6wQnBdMgv31R+VjkKAfGINLkOIboYtgVDqm
+2r5/Qip0IPmpzf2KfOB3bWgWU5wYo3fFBjzrqfDe8KchUgXh4nH8IY1TWe4o52ZDBVl+L24VLQ/
rZVwen1KajDTmU0Htg8wsh3zfaJbuEqQ+J91YAF68GvlT/CiewlrNmtGl8u42zFBCTx7JsN9onqF
wIFRB4DSaBfn9IN38+yImhCeGKJRyRVNhlzRR0BNfpDag3kLFSCfthhJYNtgdTZP90vqYWpHzHWf
YC5GKoU9cEKqzZrp1ReLycEu1uyQCqf0rlNem0mb4tSI6h+e55UFcyR/mnfci4XaGECs/PCtR+9q
ljbjOnfgXtNcPmmbv98KZOmvdgJFlQdaV9YlWRJ9wv9I2+rrPbn06ipdqBdLj3RDRSr/uZCZliO8
uaTDB31INMMRuFa3aBoikesgBo8d1QCJpmbeHbM956snq4SbnP7+2Pqy/FcpttTT+2S3XWUwkP7U
8lJ07X759lPccLzBECSde5nBU+vjW52hSYxwDlT3R3RfdOb8+RlchSdZNfwAV0SzBjN6QKpBabI8
jTvrdN45Kth2HSHgwnnJl6D1ynMLRE2O2ilEISIdCAKAymge6y4h1lCdpj7iUP51CvjJlImYH1MA
oCCAOi6RLhoDgoz4BosLyXGIe/IETPDyNtkJT+8x6+9QoN+ExNYAK2H4Lt8jLaD6CJWGA4GmnAhG
NA/id2bvHYqNjt/qMqd3P7sJg0pcKhFoXvI7heooPYvHq1DjgXm37c6gzAm82442Lrw0uEdfq7QF
R6aPuEUKJjyBFHZFuQpO5wTYOoOCsEE/HdELANBAdSIoAaKLDtz9ATCngXsEaEiAgd0+3BluBUIV
1ND4mdn4VjgNoE5gnQg/IFAASEGgHIAJChnvIAWJiV4fzrIZqBLgNn4PbQvY10OMgUAD0OzwU9QP
Eq+CMvIyhRpC7RRT+vs/GC26LPFo+pW2IFVqUAmFYAl4Pbe30MMn46o9xdaQYkswXhdHhTqctQte
cQqoGWCzewPIK6DUgt0toLF3ls3PLya/gJGdjl7hCwGm1H27CKGMv141fAKEQC8HMGDL95RIxJZY
weYo92UoKWZe7oIwxEORMAkGOVLzBBrkt4hXosozwmIafhKwYrdcSL5TOAJPrHiyD5jPV2Fo5kQ7
wRNaJt4fdDlzCz9uZbob46yFovRdOPguB1EyKfb1Mo0fE5wMj69lMnkjW9kLB2M+azKIL9gXZ4fe
VG8sZVocCqybX4d0QWxSr9rWqg/P020mHR4h/48wJUXmB7pXd3HF6mzxHBFDBazEz9GLLHWk1IaM
BslUmGe38Pw/c/HYX6Yu1uG/puB1LI0fsiH+2eIIjmiZXwWfGVKGnniLeOsN//BsWsTJT4OVBN4S
wuJ7cM7nMN/P9/krxu67WvbPzfIxxeL7Md0NzM/+IyDe+965d75xMz7n1eROk2XyAQMJ2hIP8HKf
C4aAELyrKE5Ce9jf+Ui6ScosYSvY5mfEzJZd8O48CfHysiSZ+SVgYhOHqQsEOAQwhGlPRi1btEQA
rqN8K5qUgLXFbwVufHS76CPBzdvzp3zPn/J9vuc1+V4/UhYBLL9Mfsjhpv0zTAWRoBRiSFn8WcrA
qdcqFSvJabBFGnh8xHMPp7D640x8luqag1CP3TPFFgxL1rxDWwvV9Tt4eKzUMyJW9NXsUhyQfuTb
1fWbWw8w3tfg8feA1TWGKIOByUHEyrlapvPr5jEtlxwkBJGpQt9AQd6DYeTLz/I5L5e3PUtILQTf
PvBQZcXmvCBTAbXvtueB/RDAAIjYr/gTjWee5rV/PCOL88Gv4i2p/cdL0iU/WSkBSt/3tLI5qU9B
GbztBRME9B4r2wDkEtCuoGdnKLaUsCXA0cGhfpglUoPpshMF1tPuo+yswBioQZH34ZUgqDHvrDtY
v8Cs7I3K4CaYR2NUcEHZ96AKwC0fya5EJx6uINjeTqSI8pf9GMMKgHitj9+gzJGLoL/7BgSmg7mH
1B0ISLwCAqsHXVvIHSGIhGBSB2GcjiVYq1hWmR1EzuihgzcqhzUCIXebVjFN+0BoSMhhehbj4jwk
wHeYa4CTBwE2wUOSYaG5k5jm3dgFbEjkIS8YdojvDEH3AtrJJ8TIiDbvUOR6OJkljWu3sFUKPKQp
ayBCboHn286qjczfTdvDMygDdVWERVjOJLYZTEKgtHaXupP8aOss5lKDuhczWszOS0vNhRmV78uO
rR2ZJNpRPzLNm7N2rPiLvA7kNYZWFAVBLQvH7RQ4NWldyrYidCrAq6P1iGjbTI/Kc8KxMzHY0OCa
ABdWBEUGji87aswK7AgBJVpWuM+yBrQsmCpMCcqMsbArKSIqoDGxpzuYiUuIxdxQsdEinuSIZ+xG
OhtzNhaLLowMtGQ57YiYQOGYhzXEnE6Ii9IwCVWoBY+4OQuCWm/C6Ye3+EaFUyiQ6EcIGjMYRZAC
usts+pg+51AbZl/0A1QsxHdTOoWjPHhFQrXzRlbDsnYP8lk1bMcNRLqv/1wUNNbUydv/Hsjh8K5/
ua/VDaXqDBnsFF7ALizw3ZxkkycQJh0vmK7XTDN/SEauzukHFasXRY4N1i3QBKNHVJ7yBVWjDRkX
ToafQPUJyqdCNkT264PwC6CfWGJy+hmmC57+JdwMNtfoEWJDIrOOblmBbcl/zgawMcqZWEq/oMFv
/htmrsaKR7DyjaHz7ov4PlfOXbPG0815AdGVnAyoRGULkI9ivj2YwfN6XI+FAM2Lzyg4R334Qt3z
c/mLoOfSrot4NxJXS7z466WuQLp31pc53BhmhtD2C+/cxiV0EOhByAZBhPO7M51zDymVqD4JH8xk
bvOwWWZopFz8bqA7nTXcsNprgieIQM0XVLQ3bKbEus9kX4wzp0GEKhgQMohIKhD7ZHpzW09F8PCz
7C9zBMlg5I4VW1jAV8N8xiN1VoDwd1eQlHO00Aaji/8dwzMaFVNEfhiHkMFD+mchmCh5ADtlBk50
JUHb1Sdp8FnIHMuXjfzma+zA3ygLU47vBT5DHlNJ9Ev6p/4rfrLnkDXO23Fv+aRSU93MV5xPFE4e
qy7zf3n94ZzGLyR9Jj2MFDOuMOWHNzvCdVNOsmmPBbm7ROqV/YG3QJkRmw40sBv3o7yGKpDa6pEd
6Qoz65cfJa/ZsripKYlOWe1ramNc2LUqCiugGXj3DY0YVDspKPGYCuYRyxBcMSE2JB95YBFBYQzn
hLVGKHhfoivbHgVd+/fqcNVLGCr1mtseWFFj8xuOHyJy/A0lb0s45kLqqE/g2MKuQonI/w0ghZr4
e92JYDruUREluKIAwoQkOMC7iAr1SYQV5ezuQgcq59L45jeTLMwXGrcAkTc2X6M/ooIG3TXaDAts
lXyNpa31FE7w4wea0Lx/1j+m2EtZWOhkcBKbfT5P57/RAw8ffFxJsJlkXd5z8ZMNufycbXgqtuKP
2PmKOBV/INZoJlWgEeJwPJMv8c3vcdxmzUKkBvdtwpWX7uZz9I2eo+eowMVnS+keM8zqVIQayad4
iiLouJwX0M5ueOoQuWRTGWdAMTniRMb5qY+XKIUusfzwNXHN/ZPPOniY6PP3ipJNgmsJfrVigbjU
YIXIRX79+SLc3toVjX6S3zGlW4DUzynKlNPO9jZWMWtSQioeWmMm+8u0H/bj+xhztzhz36NetAML
+nSQjD6rwWAMbOYGXLeht4/Z+RIBaqePhqo00SesINgFIJkaKF7mNuHO+Y6qKXvMBlcYX5sUrj6R
OYAW7cudK88vuNlUtAyoPozkERKrMe0D++rvQnX2WcujPiQTuth7oUzeH78AYCdozsCpQIOawDRU
wuqoBe8RVqjoW3/WsD48ZX3z8J8CqHyLdy7F3dEC3gg68jhJcCgoZIsvHPYjvjy883tnlNPR1Sal
86LJgCL7AMOfhDpCLooto3Zy8VKoyeoIusq0hz47uu8Y7ghdRcyApvoMh8LlLlKOOHjAH2uHXfrk
itdHXZrcY4aKDIYs3ZDjX7Hs+xIm5jgBIrI+zFEif8GLFtbe2ejmuLZgfUxe+2ReosfDGO16CZkb
zc+Pd3W/kwe63RXj0wMFHZ0eAaaLEKhXINqnzW5jCRncHpI+DN36+dGsTEiFxtW4mOAnEr/39yl2
Q2scQmbdY+biVzDDzWvUnWKis6hd1e5hgaAYFB1xIeo5FNkCzdZgH3aQxgGHDrw0oxIB1j+4Dnsq
wUd1QDvUw+kCCsRrBDjCQd0UI1NoLGjLYjgHyQJV5nFv/vrV8H4iYIlcag6Rux1YAFOxl35Pvnvs
Ox81UabFL7SZ5IFJs0VBLljBhtK4znswPPfX2pIG5gO4POD31qSDkswlYPRx3rPw0ZUrC9Trh3UL
tm5ml1A6YIHhr4dNEqH2VbwGw8+OPsGM/Yau8dWSeT3R5At3afu6vyBcMsvHmvkAKUl2HGJtt3M7
W6qPwS6mBBS8znfZlGfKxepopvSwuhfriT9fz2xwZmpn0rYJ28lnU02liTBlm3Jmf/Q5BUg2IPey
vc06k+wwmFLkPnTmiNH83Ba0IC/g0DdXYrRP0A1aj2iEnEdzxe9iP4D7yUpEYFYF6jh101F72E0x
DKAwtqlX5QmGFhFJFgnNDSQUDwmycrijeepk94NnMiUTJp0M6KrrCW2d7vRB3kaVn91wsov5Ic9V
5v0CIiXfpjvvgzq/Q9pMA55TNreFCFJW71WpWC/hr9OuMkQy+2YWPhf5VnMrlkZ4nEI9DM25fTrP
wuaEONJWfrOzdRe6T11ty8wfUd7dxYVYpXabl8ACfw9Ybterr/t1IYV6uzFaXWBo+tP0JGiXQq+Z
cMdHxftEyVZaUUm+CT/Sgp78B44pDbUNbjImL50g1efXswvSVcUKp7rZI9px/hUQY+yFJoiaWe1f
gmQ5mOpzJeqFNO8opKqBvmBNcK8RHjRjBWewB4XyfoizAutF5eCxEkmzFkyaPiFeu4yBKSmRakss
ZUhb4aMg/z/O3mtHcW4N170iS87hFGfA5FDUCarogAEnwObq1zNqHuzetVr9S0u/Zqt7dnUVmBG+
9D5vCD6frc4B5TIdzxyUjSUee5sp1weSBRNTESvBxy/fDIEgRB9JxvEB4oxQGbSnuJtYiICy2TFS
ZnnirBo2JoXRqcrJSNMRTMA5hqA17WFy4eRBiFgjIDXXAgjg4CwBlXPSRTdvirk03jnMePHXZ1qG
LF5l3DD1Lv7oLFOMSfRI0EiYRAQYIaCTzezH3IyT1oFyz6kWKEsreSBN1cZ+udN4BhzJ4HBtbCqO
kb2Gqs8Bp6PU6hhOg5/DKUGoCiLBSRDdgqm3F/KB5w/w117YuLJoY1C7sDcbSjwcFZwcUpAHdjBM
B7AS6edpoX3Thljed+IlYjjiMWLTEv/Ql2TTXkR78gUMeLWrcFNO8hhbq7CbGGQClCKWTPtgAZNy
7yxGFnYYvIMwxfzEFrYvzEUh0gNERAUIGi4cC7Bi5D8JIhE+MAVe2olKD8aDXHm9u/+yPXFFqOsc
8e8N5MKVf28lJgRITg0ItFVgYYXD1JSncr+Z8+xNIC1oPsTFTFmecdFgpKPmCpHxjmOjj0/bNMmn
Gd4szEvOW7xwyhkD/PpcWxqJQGRRQmGmLyckJECInnwPXu9aj264Mpl8L3I9HDlkGFnXF8FWE65l
P36Jx/VxnYseBQ7XkLa28lye4wmIyyJ25XwW5T7l1wLzVmcmuS2doQrPAMLk2ZkSU86l3Y96HpnD
3FnhGagnDK5grtIoTS6TEyuYJjSquRzOBCbbruEWkw79WQ+oTVy+FgtlWPDVAOW00IbiAYjj47jW
lrxmzCjmJfdzji3FERO+YxcaS32eYVY07xFAeOgY1Lmz1RKL/wnzqBwntyzAwulClQe36iR9JW5a
58uao40S2pjOFHF2RuvpEtkbukLLKx/P8GGyPwVKzFjKGLXRFLtKJLOXCf5s+EoVezse/Jx3xeUN
X0xjv6fT+kVbqnOLk118TlzXSEblmPODfKn9UpC/5uO7C1mNVX4CXo2FLE8MQDUmEcIDiFI9cD2k
dUL7hm2Hhg9jFYnvlMZWcolE2EGcO62nYgc5nDpXfK1weOJV8HT0efdt8YLxNiYe6vcGxoMya85K
blh8d7xZ1T+N8dIcp0tOdADJdzabvRA/pKcGqgU6u4Cvw5nFAvEAVoLfP4gICGH8W8wcAOoJ3v2Z
MUkVrPczZNjoidcI50eMxwmqbJYhQssiUnwzMJERIr9aneADYiQSaBjLPMf4Rgci4sl5NdJKnMID
n6c5d8aDp3H8ydhJQpaelXuOwYU5PUH/vvtTd7/v3UYwp1fHiIX/xtxKqOEKKrjn5rrltcvzK++y
oixpsks1/w7CTkRs0HPYp8VMhsmfT/ul+BiJETENE+mteCscuTxmNX6wF9IN1/rwgm3NDgupCZ+t
2Noi7FtnYwu2I2MmfrYijAuA4cakNiZgjvNefGjFyhkXKx1dIl8AVZ9DKm5QGqI2Q9pcJdZY42zF
OWhC23tVRZavLHn6nBzpuI8upEcrnLMmAn8OlQX7HCmR6Q/WdMbaKSzoyQVQjNC5Ndsb6BykXYG8
B2a0PnFsMwOzI3jzzigJ5UmFU4sdXGFIo1jlQyonFA4iDXi17rMLYBDkSPWeiVCDonZFVVpjrYMN
xEqCqtPvstUZJ0rsmT7YaMsz8thV9UacOLeQYpdbyo5Afcy4gvx+H2NqiW0h5mmLY3wKQ8elNRVZ
M4OPS1tW/N85j9+cmhSiyFUnOpAbnouFrdYpZjfHmMBGBIYc6VhxbvWYlzuj1zy14TyylagmsRWi
IriyZs7UFHQP4QF8bmyUaIIb5Ac9rkKALQTRCoeD56piS4sA5co6Z44Ob4+GM7EiGNXwk1UXR7CF
FHr8Y5wvda42W8TUOPGo+CmZcwvY2in8ukfH+Jpk/DGn53EB/oUAfYGebSYctXhZbwAoJ5ZPNhPZ
C9oZIZZ2fGpkM3z1Cdrik42lIRTFlse7cEl2PgYMjNKAn+cCaZKGH1RjB6kGAzjQJrnRNhj2qDQj
LG5RxuVzI7Yw6hABv45pjRqLUP/IxdtyQbASV0yjJsgwQ4xxwN9LEWx0H6EgAHOZax6UIMpnrhJM
n4YpNlKcNTd0x2pg8rqwEBSsd2hXNDaWwgwI5S3qSomfD1YTQ66eJdtOZWQMAClXBkrKkvVy4wM6
solJgnx5js3aotuzEAgIGCxaqEwAM5nLKaYheqxZiQBD+ZsiMidl8pgwFYaWeeAmYN51QqqH1rqg
rZKhfwXOJ9oUAgpFagQCBTkxZrzrNExZrzq2FcqSa4vSlY21FQlpvjx/5Wi2PuvpLa5p8LAoN90+
3ZZ7/PpGFiuewy3Dsq+LTS40kwdoY98I2nyO6hKp1oDOFTeiWD0YjEyZG21mzDTOJRstAcNW/gk/
qxawt4xUVsKNgIuNeegjNnE48onj16c8Q56JqxHnppCb6hjawThNLLf2TvGenHBex7waxtU1hitl
uEviy69BNXMQID+/2hj7Q3zqFv1EVEo7pJIE0lxtFRvIIX8VbqEGv+uS3ufK2OAoBP6DLA67MzOw
kfo64xZ4CGL/M32UPGkm7ZQpPPIhomsOONr3WL2y3Fm9UFBY/rxUjG0vPm7J5IrWTMfDj1UX3Fc4
0DHrDrp7Dk9rUm0FkFWoxm+0wPI5c4zLcquvaF8ld8KcbMXkvQi09HXDYWnwzjukuiw1hOeW37w3
KIlhx83LL9TQDOyZi3x7Ae6A4ckeGb1vcgEiAaYiq8JH7SHDSkszuLyVtItIh25TFMyk4MKTrH9P
eWdnao/WjJ4tqeYOXWxiMYEGtoNKsxkXu5YwlZ0+ObF52oDMacw2ni5GwuHkSEKO7d6K5RTqixZ8
Vr6WwMoDg/B1FMyCM1fjgwsGBMIUvhv0diZyJBwKNN8EFoZkcEVTkRuYyIvk+UIRAd7sXP5IOaZO
nBfNhJMZigW+xHG5I+7hsCG2mFCgiE5cThi2BZAJ+E+EicJCM5uRxHMdZnP0zSH8Nu4XjiGuzwve
ktJS/MmhlIHQIWpprQH6AXsfad4Ftx4ibrDjVlwCZSpiZZHOgZf4N7qdgPO9nBQCLe7SwKDMWKJx
HD+mLXJczBfpA3ZkR0dKBNyVuPlJ9DBlnoCAiD0mpg/VH+ctLYaaAe4uo0b60/8EPMrnOSmWTcgF
tMEhNOR6IlGp2ScE8PhtkQ14t9H46QL2/XHdRFrvMtHDeXYWjAG4NGfm2oolPsyxU8FZF6MHEIB5
H2CvQcSL94U/GngyhjXoZ6QroNmscVIGjh6xujKihTMVAooHHK3M88U60mFxwGV4kqh0SI7QliBS
ugMUpbtQtcPquYeWB/6LSIcisV+H74jRL3BSrjP+NoI4R+/zDk+Ag5iOsngtGmK9Hp3dfW4BEHpG
EI3oEGMFEA88FbxGcFaSoACLXrAa0v3gsvtKEKFhGAX7geGmkAbOz68CX3YKbjxamtawaPDlwY5u
4FvBX0OTqKBKzOD2Zxw1WGqwEmr2o0DOQY/gsMJtLNQAFAx4VaohDTnAdLheAkTgb0DEXGLDs8G3
Gx4dCOHryBnjgN9MKTrTcAKN0Hgqdz9WbR6+Bz/YYTUsAZwIyJS4r6yg5dWdeUsFaw7x+hKTi4kS
GAGjkmA6b3w0tc+QNo3zGwhTG5YytnUU7M1ZB7kCqCrNpo7Hoc86vibjHUP6nZxcGig497ICsaDh
5oQDIATxtLKWwh2o3NK6Jh/gV2ALNM5xx2AmaY44Fgp7CgSr5gMqgNRAEAD9eIHGhqxyAnMDVlID
eTW3Xfo7BNhadJlT0ggltHXYchke0GUgFtJBMGMl3oNN01u4/wh/IpbYnuMDxGU6o/0DwBW1luym
EK2cCFAMACawY7xFgUcDHwBsC1jWmEt2WYPiowxE8gnCBBaddpCm8oxJAURb+J/McGGD3mNtxIda
4UBTgnPg4/cuXLU1KCQtthbXfSFcedVJ/gFjOOFe5v9GMcK4gg29+Yy3LLAF7BSusNMwjEtkSEnO
9AoZyQIsyAZfC79UYdmTLshUsNAb8FRVsZoBRAneJaN4dqcC2IwfMdnVnhfA5LLwdck3Jt7dPt6E
s+vG4nBRkcOrHFzt5kRzvlxZZO5qQJ1/xZRQLYx+sdZhzHmkkotgMCnOfGl5/BAuld2bfHPND/yi
cbRkC6L1dHBCrANG+Pl9lTRAFq7rfE7TC5oSj0dQCwmDdeJN4aM4TJUdPjizAn+Tp4s5FQcLoEiR
p5FyQ3cen+bRAJ88x0cBeTXeheWKgJgMUNDAU7yH5kpk7xqKwekyZ7RRiU6v6C9G0ur8la1pOo3F
fOpPPZbQkEoDtWco4Sud6kwPLl+adbh0S3hd3VivcDPEtR7g4VPbOMYLGPlprjLCt2zApTdJcfIA
c8KaANQJRvQ07/h7WO0nTCGYRKEU0cTg+iZMdXjHccmStwVFDUdDRGJ1xIgJHO5nYP7QuRlEWUgs
FROgw/XdXhVbsEQiqJffWRZY4ppMn8ExJ14WPrLl6saHeceyAtYo8JqfKgK0So5U/46Ca7wyKdaY
HLzXmICTWRaGB0QAi0luQZAFLIy6aunfGMvkQ2XaxWGzVa7ukY4TjuLBCe34zpw9vPNpi1xanDmM
rwyTfN25dyq3LA0vx44R0QCFCwVBnuNi6SmW0WTgCqAhaQHJMQjkyPu8FqUnkcwItShBCEuHEgpn
4oBf7hlW5UC3FGzw6IBHPK+XpUy4TPE8EJM2vINJMS/m1DYj8Au8UrHjNN4vtxUfk3ADhSJKukyt
xhe2tiq5gegdpNx2LDuPyiohZsV/4Gg5NrjXIGpkLiqKBfPksflyZLSIKf4zF5fpHRctBRouTqHH
5xuwW6i9idi+B9F/xUPXcoXNtbPkBxHGnDmpzfmRa/bEfLPGWoJSQKSXUwji4eNNw/2AQ8qUSjYH
du0J39MHmSFmxsEx4JERKBMssynP5LkPMERUsrOxsYBVxJCTjYxM+ESJeB2VAlIwDfMpGV+XdpLC
Q6mRUxTLx0T9ubRSSFDE2cRufLs5uoXEYi7SGhm0Ook+2dKWxxgbV1zOKY2Gzeu9ScGEI3ldSKPY
zbrRhUSY8QpE18YMhR7v1SRwq0nEL3gNywQQJ3Znmpgbkm6GfmhukjQV7GVSOYrLwAPDFvGkEh3J
mCDOYxCeAkJhvCHUBZ4nrnYn0jpaHOMrwUQ7FTaexKu7nJ90naO9n98JIw640wIQaYh70aTuj8R0
F46JAu9UrkfeMk+Ue1r1AIiBaIddk5w255hcjk4GEU+Uk/+fNyCROAqPqyYkXo+F6ZbJAWlzyZY/
wS80H/YrFNaxxULkUoC1myXX/ZXePD3iAG4NDemXdDZ8G0HvMTFB5wBDn6N7i8GV0HkQBByTUrAw
qFGZkBjGxGNbwXuRSPPuiSEQpCAWj8DKREJEBr2CuTu7cL6gUQA1x6TG5MjyEuB8POm4ts0Ziw3C
cclHyBQauP6j+ykCHxObPjhaWKH2ST4nwppyW4+Z5sOf+74tlgDFjghTMDAKLOywrmzbR9RxhT8R
GnP9+Q2Oj2KQoeRywYScuf7/If0ZTI0Kiq4YhZH6pWuDPD+dX5macxbi2AYxsjoyOiL4bjybiFyD
m2tuC/uDsbVm/IT6xIBBacFdZXIalLMHW1Jz0QSKz0wnjL77d+qRJNAYYPGZYXiGOyvNKhwmgFxd
qc1z+PJtGMUgEHAIc5B04HRZYMaBmALfZ4wgLWLxx7QLbUq5OOYaVJiBkUEkW1++IPXEVWxgLJEy
wLkiaJoxtBAL1BVcX6jCDcuTDkMirTqmUowfD0/cHKCALGrCWomXpYkwOoA+R5ylg3mkzcT5RMzl
2wwbnltUzMLjSwtaMcFAX5d4KqcycB230IoBOFNCxqeefAXfbAqwLZzUR9jQV2Y2IQby+54tLlBI
dSxzRVCpRHRYbhRPgfVTmat88j//KH5wzsST8gKYDZueHSI16C7SmmY5dqOiZ+6sheGOjSP5N9Ty
/oPxy+UVMxnMIPBfEX/+n2OLzTRmBhBWw0gFsNscdMJEEASFsQzw16nBSDnzUYJdOozNpI1ExsZR
B3XrgtqH8GeBDwHP5fouQMUV1VoFoqzp8t7Ei16W1HlzYlg+zkhYjGR+zuQvuyNFk/xgbwo0msw6
5LikOpgR3FDumA+sAKjd5Cw4oiSpK6EwKgkBWijj4u4pNpUHhGYHSofwQXgwXbY2Yqae0M9cPVjJ
Dl647KHlFUs7Y4H9Elc1DiLgnwqIiUw2eoKZbc9EiNe/nLCnwMZgJs3FGOs9NhjlOSf3vR2WGwLL
n7IYNxXHHHbpy3xcBGivwOWImBKZh4fZF6EYCm32OSEzcGER5IrlIYcMgWHFob2kEWYWYn6T4iDw
ZW5fAlWmrmqMmBiIxJDpFpbEAVwPvAuL8JqkkjX+gBNCgB0e48wlm/jCPYZ8pqGABN/Gu2yhRKGe
JuXrGIi5eMU6C3YFpoH53sTkRgyeKcyaMnqIwZfEHUlZnYpt/uNKIvMcUA+hNHJGdpz7Ry65PHxH
y8/gmU5u8Azw5uSOT+fCiEaYJDyh1slUpLN5S1LjBDlxPXYmzL1YwZEdZvJJA2PmuBMDYg0DbQUP
gdGmEFrm3AzVUBBqmYtirRBigGgHDu0tDQyWLK5NbQ7rIuRJeBTcYcMCZ12RPeEZcMOAMBOX7k9T
oFxKC/wEgcZT8iTWLjgpwestudZIl2wQJew3dZYxj8yAEHejGVHDXDqY7tRirS5EtYKqBbPs4EbP
BPsCRNWN+yVViYTSfyxKCdiaw7ynkjCiJsjlw+8oneTecZK+dNsGj0qKqai64TDX2EpnVKXEQoBz
T9/JiokSftJtOKXLIRKG7WLh/6j/yMX4PU8V3DwbIV0XHEKC0S1IYkP0YHGINNUiUGSJRYgzWFBi
X+GlESuYAQzjbNGwLAgkecE9PGIWG75RdAR9MeAnR2Y3EoTFB8+t+iHUgacHm1hT1CVC3AoW3//I
fVRj3HJOAy3UJndKiUwl+xat9853+IjyOeU2yg0VV7HIbIeJIXzIfSFj7FDoo/2LTqB1Kry07uLt
l6PLtGcEm0koIELCgsP88S7kKtvDF8Q/RVyCsMsjnUta2MzjJ5ikH8eZ9GnjK2dwqaBtsPAZkAh9
uQO5f68UVLjg6CGSbm4FFlGYFw7UIZj4jopti+kpqH3wsNQoiJu+VYw/eOZ4qyye0sjaEA7QCaOk
4fNiMRKIdDdW3pFMBMPI9tmCxEZoORFd4zuFS2XIS+i2jPuPU56tsIfkI0HJB1CBgIZCLW1/n3PY
8hghxSGv9cSFSNcRFI5CkYOiP6XEGz8Jh2TIk0EDsv7KFGZHAnH2CPWh/6F5cWFlcaM7kULqKU1y
zjXxtyqxNqsaKWoeSMxfb5Vx8YYSldu9SmwfYxCCejK2MCeY5mIYp3FDTAkCji2hQ3gu2QY45uGy
Q44fGlGdmJho9J8aMUsWcsyzmnpsJrBoOIgSBTRVOqZDzIePARMKBwIP0KBUifk7ZLYR3fLRaX4J
wVvjXcnMuX96N1yZdzN23fXWhcaZLUXxg3YRLOYLg+lHAh+RzSEBwqRqjBiOph31Ik44chjuEoCD
PPwbn9dPXMQVgQWlyIq542F4bCVa2gR+QPzyBREbYxGiPWGFvBISxYHvBXSYyMXwqDG5GUBMEjJO
1naSB6xyXwArwcVyh/Rg7jMgm8zzUWgu+GiEhwKoQBYECfDPv8IVKiSZppRiBg6/SkCKFCpPjdtw
uhDSi+IJp/IJi1V+Ll3egqqvRuZBoYIzW3S6hTwemSN7g5TvKEjyVO550yEepBxQIjFBZxPUXIHs
DJ9Lln8O0hv/RqjB49a3eMvOlFCQE4SjH5S2NQUe6IthI4rNY0E7Fng/NMZUDBV2VroTQNrsS6Q/
Ep/nQM+vp3arMuNZcR/jf3qA4GOuUEyJghGtKQczHwJEjh3MjOjwqzTOn5MzXlx023iKDzooKtaz
d5QS8AMGLjEqI3huWgtGtlmWvOo3i1O+ggirgO+nEvMi4UBQfNXCIOYnIKMh9m8xjPY35aliyoZh
OaajKz/K1D+EOq2mmVWrPC9bMUptMBvLhDNshNIz4/M0d1OyXNsDxxfJB8d9BJUrdiVjzwPw8t4n
WIUFhsc5u/nfL8wUGpzf4Ic/X9gviFrV5bZ6NNXL9gkl/xGWF3g/rAU2GlcyKVVNEevmchi0UX9Q
PMl/xx3hpx9Vu+2ow+WLKhjxhsDNplNOO8YVQB7TgepIG5k3HTd7nemLjuvDcBF3ToVJMJNNrYuR
LszYlOrhv9+T+jemxp/v6ReFwTatLLv3vCeOWTqDw1dQcCdj/xH2Y8ZUfClG1h+oo4xIXF39+4cr
5t+wdKpuQoHQFBiTqvb/12Q5VtnqZ7ODZsj4Oghy7zmxf8JDdHekViJpYrCdO/HBULxBdfH62kfP
UYPva8vRWs8uDDflY4QgTDM9GJ8+HoiM5l1L8opmRIeDFTE2O2PqnhDmlDyjo7ehPEC2bmOHTr8O
g+bym+7MGBEPKB3QpHpITZezn/l6UPp5UK7sAGgzBwRxjOKKlidX5CdDerM6oK9GVIc3d09ynbsA
Q/0nUt0W7+wWVJeCQxFtvtEdQEExo5twDjKceN86Dgdc3PcPAiSuKRDUbgU8x6JRTCGDVFycJVSJ
Q6rkCEKk+R1XqWKej14Qn4+ppPoSwAuMeagSv+gEmmVyDwBExPB7qeH++2PS/0LQRAn+/31KYsP+
sSHTXjt1t+x22dZChtLhnnJiDCpfEh8DwAPK7xXzK/fMuwipeD5+Te9Sh5qMPU3MThyJcM0i6TAT
Jz7UMVNByydIJ3hPtAIIKkcUDkEn//tlq8bf1rbq6IYpO7oj68av152ZbZY/j8Z5mxEqXmC0nTEm
wVQ1bLftaYQUiKyF+h36+jJ29vQPqNyyzRQ3ern5d4D/efR4RRNC7M1dzd3OQXMxR8cXv1wpZDBa
fGZckLl1YZPAeU4d7LwoEBTgTkGoJrjuuEu17n1y3hZvd4Y7KnnEqCyztk1MVqd/65AergzCOxOc
wqL+vas8pBGJhJ4q/9Im9jcS8Q4c14QZsVNy/lIYFTNd1ATR4w0HThqvJg7WDh1tfWHNnvSEaDKh
7LI9eHb0o4IHIcaDkVKd74t3XTf5KEcyJTFM1bfUsdzslU4fAOMrERD4sgDPGQCuBTZEKTTWzKdJ
gQzOwliJ0Y5IC/WRfwStBfmPYYI8lpY500869ExKOfi6A57mI+bhUagX4RT0A0aO5gA8UNOeGDfD
/W9vHxgmodSYYqVQraRQqnlJiA3m183xOhKbxMte6TLRvSJ2oEaGXGzVLKvZ/fX609V6cJ0e33Be
Iip5Qr+xfehwvrbQX6/+9f24BNrCsoLBiQOiWwDjLZKnL1xF/73AbPOvG8OxHO4pVbVt9Zdos3im
SnZz9PP2mNRPPF0RVt44loRSCVUN6ZD2UfNUwVJNRRhQhsiCv9XaNd3uk8mAmEn45wej7QNsmdIH
JwT3oqXVApgxwc371Zn2ECSYZ6xH9xXTN2I25MhcP8IhRMpvCP59pBr4AK1ZHyVeznsTjkjjGtTE
mDymQNkKekD2YfFErm76dUEl7kB68wYa7ZSScbNv3RPiTuyN4Y5Q+oUUP7GejGcoKP6ZMDUIleGj
zFHW1aP+U8wwqfwmVklKyUFILEmqB7/uR1foGNh+YCeQKBtevX9+PX2JoZpurFmu9FYQnGwg5lwN
V3Jcq2UG1GCoYyAHcDzl6KLWt4Namcj3CAW9ovgNL8IIO4YbfCRv9KBgZ0EfyV1FhX00gqeRPQM2
NAYhAITxUcsA/Q8+Zf/thVQVPSm7vho933m7X0ev/mKmyDO/zTE1+UMRGK2LUQhWaaprBNB/KRYy
HMIM+nJjueM+lOfM6UzPiOs0ofvPbsHAkOpED62JiYgEKmC3x014bY5Pft6PCsatznSnh5tABzDX
+K6SNwIJZU4AsxUM2AN9a1FUAekEDDTEAGCsMRgpaz60ASkLhsLTrp6zkhd4mt7cB28VtC//AD1j
6mYv7GtSPcQ5MM7Y6vqGp/R4o4J1Jfiwv3vS2sZvJgioXvPkcUAcQ7GNgsP39VUXnvHYpsePFXpO
xaNy9njRZnRSW2g7rsawJ1zdBdwBZWWs4LUdwYywJLjedCTsUY/W+MWELPTOwCQD/DvCrUDZcWHe
Ysozb1YoefdDR5O2eaGy/MH0yNlNEfslBQIe28MwJdDfT58yhy/Wf9CkgrM6SkvYE35vemeS1M5l
KvGGspyJi2yVY6FteoAc9DXDRTd30GAhKKHzpqO4yz15owfDCx1x6IPMMFMmeUA+A/uNbxhT4JP7
lzMmkVkzHXslnrIDxrU1xgM/MD9ac0PP5Jd0o0+pr9D1YrBGLHtmHh+MpF5O0LDEFxvjIYAh0X0D
EXiSKPbNiFrUd/PaRs8Cj2i4Lslx21qjAQowfe6sHCmVW9HByRggD5sR44NQUkaguZMO0EHjjM7L
AarQLercUkfJf/7OQn4Qfew5T7J6k3ztnR8mhSCWKHl7UFFqQUV/RODlaBjfE+FDgOfTzW3W9jcQ
bio+nDWU7qA5ofPkmwb9RvpoFqgrs0O/QcrVxQiwZR4kguPcwwzZ+gRjUfkq1rUrcgj8V9sxjgKB
jP8vY2pjbdF9DKB7L0CS3XKKAVk/aifNl0xL9CbDwhjhWsW9hUpzexowvKwPkHOyuJ3pfoEMhA7h
4F7YKRLRFI0IBCKuzmmIu4Q2goBXvDq75jY/4TRljVKY3K90O1+1E4XiVtRxh5DuF1Cf2zv8hqDd
9/HzAGiPEpdBrlTvGP3fgVO4TeBMSeT9/KRPGulBXQTDWt8DGOq2zhe8C8YzEDhB5FaZiw2g/Znb
yn1swB6800BMKPlVeC8z69fCl2VIVZzP9R4xLkrUMZc3cqJi8Ujsiniu3PRBEWoPEAaoW5mDQJfu
8Uqg+ITN4bI5MXV69pkxg1x40L+AdNQ/T32gB2zMnxXvqouZRMIpyIY4qLjX1oUcRGxhvWBEAYmb
XgTKs94RnOsWr/b4/goxQ9QUeaGg1cOj6V0+yDaVz9N3gWVpTTSjvoIEovhBgnBJ2mz0XJAwcOu3
Pk+IE7AguW1Zbl1NNfa5TWFUUMPmBHuhDIpcZIw2KrwezqJ1R68OqwXjy6If+0Bz7FYc2odmXNUj
hgwjJhWoOBf0oGLYHi2jmsi/9vJSg/aBIcg768KjGkpdSY4/up2YcaO13YXo6Ee8GHsvT5s3LARw
U0xun92r8mU4Yucmx1cLP2JCImELYHCcZBHrSYq17RMV2uvpQFRB3Rh7oYIXkq4zphXYDNUrpNZV
+k5TfCIzzJ27oK70eY7cgFEWitl3uhMt0/FfjBIfOlSK96gFrRs8gSVSUdmcSL6u65bFiQJAsDE3
V9o41tqiv9Zvab3ErENrfN/RE+eTArbZQ8XItryMfN18MYjz72hCUf+WDAnUkubYlqb9X6giJZer
oZEVhqsw0EL34LChSLw2xjpdSR7lziWNIMIo5OJznnnP8ZO/oXXuOQLfnhlOEWrSY7VM3PlypSTD
qrv4xouEQtkIxHjDMLpQJfg4GsimAfgAN5JdRjFrZtuU0UP3IG/2E4385Z2630SnqvdGpd+/8T1N
ZAaMWu7MjwuWsiCnkDKqDIxzxOG/8dbs5JfhQxSVmMxd4gVwcJiyK5A9FCsjyd7BpDPQ6VXRA2NT
2rtI/x54kuircvZkYjr/VCkEXej6RIBUqydgQmwe4vZdoYHkLOibz0kgxpeUzJoHY/9HHqpqf6VE
GVBBZEfTdcv5BbvKn4Z5P8n5edu9FDzIh3dSQ55o3gY8NKTrBGpUZfe9J4+7qcEDRmS+aG0X/X51
HHWfQ4LgHAF561eU3zVPp0xFBHELHjdGWOhuwFaiuQxarJ07WINgjDDN4UINowdAog8+ItgudKzw
1GJCcNcRnX1YJLz5uIQW84gI3QXmGNdtpqX2PafkN9r6x927fWmeurMi612wh26Lo7EAE2S6zXGk
c0gyEXByrz1IovBM1W3+wBZ+DZ4hT0hgByFUaXBs/UQ5cyMmocdxZoj8MWfmM/OcREa8QpCRhmo7
Tm/u0RSDg6BHl9nJHRIgURlryZU51uGfTwuQXxXXZrk7f/au/JmjsQfjNz5/OhCeRimTapnXs70y
d/hQ4TN8MFGvMM9W+Zwl4PW3XTfitJUZTOTKrzcGcE38P1HyUy61Rx1H2kwT2Nbz4bTWvpsnMkFB
mDFHYsee11wFZ1hMW+m7nhKqmZ7+0uFWr76mCtNLQG2MXSPq+FcIdTJXdCsIgFslI9Yz3rhNbJav
QzPGTvAcHdef+pF/dsN0pYPPPcN/jXk6jgs4NlsJI9Pw+WV/WDttW0Qn0vZX7snKzUaz3iQU4aql
YvAfJ8Tf0g3TVm3VcBzVVGRBuPkjD7fttjF053Le0mFZ5W8m81rVnAF+3ihWdTPKYhNtnFKarKP/
+Ml/2x9//uTfiY4mFfcmr87bh9sHXVwdnHfmyE4e3EF/8O6zapx2LjPEsDX/g0P3vxrQ76rbnz/7
V43olipX5azwrh8uHIWKYS8U/E8AhEQElOAffCjRiZJIOTaLGK6acE6Dc1ZgOwqF75RxY5JFMdi6
vbjZlFgyAiolWnk6ku9ugdYZ5fY3RL0IO75EooaH9oymNpGAgahKWbWH4p3Qjni28dMQRUA6OsM5
uU/IaE5bUvJyXnBWMiW8ynL/MTOi6vO0ur1ee/dJacOVd/mkQkMPAeRWEzfZJHKfTiAnp1UVXGyG
Y05iVgI614NpGlpSdFX5hw7JUeUXO2kHOI/Cy1Rjlol0Eu7sgTRlWPSr05QXVXv6Rp7Ln1TMmXfa
AmXYMGRyc7Ndv7pBj07s9bDo/Ap5V7a77KhgBVLvooul3EXr2naRRJGdFzOdOXf1IOa7nnzn2jMA
xMeSXwa2VxLODkhU0i2YNoZyh89uDNtMc4CePfc6QkOfjKzdcXJPCloCgFT2VDX3TFTfEDZpIQFu
7zozNHjzGyYkiM0BwOMqrM/KMZvpXI3KVwr0n+g0ZQpG99cioitFW9vjOGGgAxSqS0d9n4u5ESJ7
rncbgTjmTfI7XkLfLYPtIvCZY0PGdO3IWmarxwbVqhj14GQEzcJgB+yZdsSwTIxwDC5o8DwFTTEi
nJePrmnBbPXIvg3+ChbdChJt/i7GI+wQL9EZQnUpwsjiwNcSf/EVNAwKvPmIhdVl88LdPCFAFO0u
E5ckhvnQ+IF2hUTHOGTrWgfF8ksdi4H6G3J/hd8H7PKDuWVgADP0ZTYFiSmGjv69ddW/VdP/3D6/
imB3pdRTo7qeCWmOr5iUG/P0iZa+/LwEYoQapCTB1EQ9IEylgbY6uXTYD8bbnUa3d7//10HytxgH
/pauK7ZmmOrvi7Y9K0fl8jidt3dYoaFC6xmxB1Rz1mJY0tOhFc6TRY65ZySj/08jFHFW/D5L/vzx
v05QrdQc62Hz449wtgCKkL1Lo4eEU0bQ7/KAG4S5nf+ILpS/ob3+/KG/Ds+mLMqyzEpImpSHvh2U
w7hQUijBFvUWZN+k1HIkv2oHXWRCrL8iNA767P9hGVi6blqaoSqmaf86Rc3mqZ8vWltuH8tyypLF
XTg4u1+nKRFc+4JKyn9GcDuUScoImpj9h4r72Nd7a/rvF/LXh/HH6/i1HHXDrrTHuSu3lhWWNz87
AYfQoh5f5jxw8NC9jv/987S/Yd9szKts2bId2TF/NTjSsre7a33j6YfSS5LpLmTo3eOEGpAitj36
+ELCuxkWNVWpFV5oUT1lnOyz3vDrXmVlMvJLJd9t/2MnQLr+y1q0LQrrsqFaummKO/eP21zpitKs
apsnsYaA9qaOLxs7YbSE0MLBfsL6ZPlzjlju3RGp8+WF2F99faSEzqGyJvXsP55kCIL29Ay0aTXt
YsAyW2dNhDww23Ej2id2H1lS8ABOMIwAsjEQsTw93e4WSjDexmfSJ2vapD45hTXMnhrBvOCvIbbG
QZRJXACLqpdYH+03XVXqd/hiGCP5+4a5209+qyZO40uydyNpLT2cPp6eBmRyjkVJvdNXz89z5l7f
S8XTWl84hl4gdtiDf9tBwOAVQXECIMsw9AaIoHz3YKTT7xO2nmNr02IzThvI7z6eH/SHZ9WHhHaS
ckLcvTwXbFUO4mvlO/fYfH/EyuGyNSl+w5IUPNcREUJJ3t+43P3FVw0tpMu8sxG0eO9Bw+Os/Vbf
KIvetsUL8FOKm4/eKz9JxVO4NR04KJr+ANhoK50io4nTburchFcKoBIJZwUSM90d3oYZEsnlPR0V
qMLpZx/6d76p8q6n0cUIqb9QNcsRjg7ug4iU1HFrMVbzfYVyTXXl+zwwhaxuMh61MwKVW0qugUXp
6xFthjbDbaN8T8cSOTNqNu5yvkgIb5HmLaqzl0ImtVzSNGk7HPhnNyZ+tw2zWDOKqzYqD3tDjN5P
HKo/jPZYELgSh5HtfCNPu1PE1PfsuEYPslanR1XE7s7Sntq0GJtZgcUCyuT7tmFAk64gwUUF+eTc
A/YpFFeYT/C+lvUrxUdqZ2fAI/h+2OsGDwcIuopLYVGZ1X2oVT7wiJU0U2b0Jxr2WI07SwEveWSb
pDIECe/Fu4UCxvjJDOjDWWQGgEmxVZyQfLTgL/E/KBlUGUgGxuW7QqYyvkCRe9BTus0RY1G5mt+J
2SsXSDf4TgdX61PUS77ypGjYgLSFnPsmGTjUPMRE1lkYml2ZhaLEemhfIIY23g013Oo5+HfGvD4o
Utrz/ltFcLwZkKyLnnI6bT8cKB9ZZC3Tr3Ni0P0N+a1flwFHOEPkGzIeVLnfjCYxtkrNTtqAMifg
GQLCGioqinsAJArflV6EgGljmWsnDyY9rKntD+/NlpOGGRxkDXhItAznwQStXozP8kt+rx9Brox6
QrHcrXFnyvBBNkLkyKxqfIn/fWhyGTviVvp9Vdq27di6Tm9D+Y3LNDK7dB7Ds9xikscG5rqMsY9n
5AWdTFBN/w9J57XcKrZF0S+iiox4JSlnW5L1QkmWBQIhcvz6Hpyuut339HHCsNl7rblmoP3dYG7h
TB50isv0n/Nv5zRe8VuTSVxhiDXM+8B+wSu/gXxa8gYcfxEf6JwHRkMBUDbUMZQ3o8fOwdyqb8fY
MhOTyQUhtJj3DwaaCbUOCgAAxuhFJ11A5SS8PPDdvijhaCFHTLbhiIk7YLcDiZ5PxFOudcgReDFg
BFCbrPs9TuEBYZzGj6Gv3o2b4z9i7KNo2WauyHI/vzyCRU9oJvaQoCGIg5avWmJB6kf3nf2VZEHm
T26CcSReY7wNdKsSpcPHMwV0NGT2nrCQHqnBbBCDR5DyL9splxruhEsBI/8rPrDlxIfqkXnKUnSF
35FLKmI7289ewIr9NH2GvYdihR1a3Be/WEzLnduxO8aGZbycV+qooh2TEUG214Yo7CMk6Q8c8XAP
y+rxugujOSgyps9u8MDOiKELsXcATIss9QoepLMDwF8CX9iMnk46+3v4BZwnY45EEp0+WNrDeETf
n/VkFlPTrmP4Mxx862DzOiDgcUhBnvPbCVv1aeANwNe3OPaTOoo+ABLUN8oqDzAz+urpdXDeYrbJ
Jot3RgD9gT7dw7OPoxXTq4aQAgc4hT4Or1zV9p/qM7510SrE9JVYv9wmkJ4glYAR6Rj62c/fB5Pu
h1c2dEJxDqSnvgnjrFFeGoFdPgQUp+ovIO2mCByD3FwRE24u1g38JceD8Qgw4Ee5EC26De7t1VqA
OnC8AU3kD/OEXzEEOn2mnSLrySGGRZoMuALIi2uVv+/G2Kq3zL7vgNXwIX5twSTMwXr7Fv5W8sfN
GryXOsfAWDF1ae1aErYnn2nSOTlyGe7SQWATnr935pYDXMkdVhFnc4VsDcpqunydy4VCkBcEsB28
uBnoKgdyitUN/Q1m/q/RSIoDk4UNFAXKNI8u+QEzNJRQ8po+BEYeLIeWWIDXLPvCVLHD1IYrPYEg
4jRMa4pbsXorVDtsbOPtFcFUbx15Mo7RBp/oLB+PSpYHOX4R/P+HuJYQpkBrw62XM1M4BijgsnXc
OlwXTqwk9UB8Qv0NMAPSL0wjjNAZaru8Z6xRUuEIIJOIV98xTbfjH5n5OesaVhUuDVP8unQYDcWF
8cXG7yxpq207Eg0uuOhfcNAj+hhsDWRetfHmWmqeiqnOy44PgGoYwk3AhPihwNDSKsXBF7XTofkh
mn7NDJUBKr6MOHU8uB7jK4ymMgSdM6m5XGuuTlPc3pLeYlflqY6ulcSjxyU3t9EOGkM+iiDcfMaC
KjnUG7x1mDCIvNnVqrvAsu7wOsMq6MJKUH65pvSm/eqwdR20Yd5k8XLDo7CREfqa6wKgtOotWl2M
JCgb9iLOEGd/ZjJZhfUfudngfNJZ0f6VZGzEHLZeGtgtajXgdI/VR9gAoRarmKnPUQotH24rLT9z
wosObxB/o84JS6eFSOBbnWzxNN8IfC+D5MAMn0seVUoxx406+gpZmE9z6ycul1yNm8Q8Wv1vJoo7
qeaZZ8PDhhFyMRMfNzm8sDRtXUL48iV4vs2KYz90qD/J3Q2cysnKWYIJLvA6TQQRqIy0yCtMbROK
TeR1SwghG+zkVi1UZASZdwaFv8FN19FdVrxap/rG6fVsb+rNC38G2RJ+R5diaPT6aeToZLMiGR3c
i2cwZTQ8Yi1QzNk1qIJUZjvHrxzI0+A0wNH8p8cFB7NJZAPH9oDX2vj6MXP9q7/zb+wMGbziGNMs
679gT7PbkASOC2tLVgFGi4yrodRWVggnY461wDXoLO0s/+EJq9ollP/3gsuTgimvuoIlBmP7BQeU
hKUr1VG1MMn9nOc2tEwMPnAe6O333wTf4MZ5jzcdc9GonGFSOfrk5aO1IVwO7ibfKr3x10K0EskY
6LpjQzLQjfMD/0Perd4Jyi09OUgvmVwR9SyBei0m/G/wSghuP1Vt9fvkyQ7BhAoxBuomYDBA1X1w
/j8u+e0OJ27sDkgjhx4+GoC2J/gsnKbJaGUMmf6ZPIUjsdJf7ab/1pFK3JqtiGM5swSELoz6up8W
O0xMbDsn22UPqbERLDzZIMh9kFkTrC+gGmzdSmIFXuxWo2FfZVpvtG08a37V3KOFH00cxYVy9L9p
RozCTaDaKKZF9Nq92FWNDWDWMAWFUk35d8EckGFm+vS/5UO+JO3mA7Fx2BYX0nqFLUU4jOnyWS8Q
8XJSk4QAuxXgeohYwc2Km24ELvaBhsPaBGB/MktTmzEeiBOUxgkXVTzDNAu2/Sy5B0T7bFTC8hzD
6px0IULgEPfileaBD8EczuxPbXOb+wVNFkz83IHVQQtUEmMOCRQP/XusMB6dBvdJZ3U/eKfTxG/I
5FAexLiSbMJojpAR8YA6csoyyFZY5u+DZxvCren3whHbaY8oS0Wzl8FZ+hl2ybnBY74it2+AdsNM
jbNhTpfGLv+LbJpShJA+B79DSqiYsS+LLthEq4z3M5zSEinw64MN9qZUSfv7mou/jPyGZte7LMoE
VhKDmDkllRVbrc2Ouu7t2q0cdh1iSnDUPgO9OAz6Ybb2JK5xKALUu2BWbjTX15ywDltA9MX7eSl+
lS/2N7tbXbjHF/HKt4Q9wWnrvjZYUM8atAVj0AsjZBuXR0qOi7pXr1I14mZ0tES6RM47csyv+F5n
LuPm8Bupz5oa+Gkg6Ibk4zLOZciLRxzqSjSjxNGGHCeCE8KpAWxmQn4M7OTrluBnMZstKzLQkDIu
bPYyawMIPw1gH5PZ4lEgeBNLt9yMEDWrdnoPWeTbtXsLcnFtEQL7Q8XiWfYTUjw8GItexfnWpkyr
cvjYlFroS1hwwjZLoPlBvnIU5/K2+d2BzSx85uamNd7GZX1gZbCqHpCS7CV5j/a6ta+Sw3Fm1db6
uv7YFxNjivvFB2t6nelXkzMUplWI04K2e9ImjHbhT4LWyJFNuD5SFsb+9i/GvCOzJXcx0p2eztpb
a9aDtot9tj8X0EbFVeLMLtf1bGarHvSAo2xtBpBpm91gTlwcO6vz4FRcP0mLk+1LxaQ4cB7hfmY+
WNcLDuXLtdxo3tW0vrw5Y2nLwTAUt10+G/Adp99qjlRkxdyQIROXty7Z8cb/4oZY2G1A99A8wzqZ
xGhS9NsJCpPJc1x0tGBzbVt51MaEmOJ7zcxnCRuCDqdenIQVPGd85992be1l67nngEatVrLSdfj/
KRRqkACv8Zxnis0XYXqniADYdlE5D4SqTKWXy0sxBz+BOzGjQhg/yHdTuIo1XqDe6wABAcM2nNRC
27u0JBJXjncdLO+aza8yj1Rf1GxPGIdSulimhVWSKyPaSW/FvOUyYMQ8G+/kI7uYoNB5naRtudiL
1uyETz0Uiv1kT/4GRyVti0M7wo9HEO8QTcdQeSzPIcTnM0ZUrApKZnvGS3iCUDBK0VEIIphCBsXV
jgnM43kLp2Kt4fwSMnP2bRjn4xS+2dBVzlEe2qNiiF3Xfp5KFwb/PnNmpCraAXpRHqXhlAsf2e5t
Yi1mS4UjfAxNTrwjPlPO8Yd5ubVf8hgcmPkz6vrZHrtBfitIpEcfe+N8Wk6/WAMRjid3Ku69yV0b
41Q1N7G/clyyszl7OCrat4e6l627djt+64yylBqJyFs3Xg5zcAHScdFCQWSan/yp4b0d/mtdfUlI
kpEDb3JrS8grjAROiIFcBgxT2P0znPRbyADNT4JuWLAe+mb4Se/pXRIspnIQC0xYf2Ds5R1CAWr4
1v7o5DHaLdbH5FXwD6T/b2TK1pOA3G9ek8XNxZbMwi/Cms/xWFvdjhGOGoXdzqBROQu6sZMOW0G0
TdY8xtfvuUf1TWwZvyUK5vXjAVm/Po8PBtVRvSTaWrTJsvYkVF3qYs2if1Pn4jrijFI53963FAzK
bw3lx+TXPWXE8Ujz+Cw8IH+E31pEFUPYp8emhuCXmRSJkewyyBOuSJuXGkbX1Dt72hOVc5TkTdEb
fVmeNIfszMVGdI6BQ7NAWuXHWhwhDM8KO1sf0Z+4e44od/Tes47PRQW55XacPSJ79twbLK/cuvTT
PZxWbIcWbNPBwZ/2hGivmOQyGWMPcS40FWOUb83rrR/Yixd7RiYjRbZ0rwdeI2Kex0Oo5qBC99XY
8tVYfezFx0JgMnF5vygP2NtsfL5Z/8M20Tgh62U7OKO6qlCtDwPTeSyuisZRuAO/wosItnLH3CFc
6pRPK9G3JpBNPm4kzcHLyKN9PVRgN/xr6ShP5S7lXIdsd+7+FM155ysSzLhjAVAR170rDh3TKNGt
Cls6GcRsMRFfsRX6CfLs9Pieht8Febqjcqf5TRO3hMT4zC46b29voZ7bYKj2Njc4eILfdMgslANr
kZ0UXtxZ+EqWsUo408NoCKO2K3Qcghf3lqw7r2ikP3H6h6kXk5lkuAVZe8pcp+OH+e8TXLctRKqb
WYPMMXBrcVqY65rwQSOzEmmfteeKdpO7mu5z8DSSxCiopOmgHqi3VWnxZvb2m7eODsWaWRo0AA6I
fF4m047yx1zrUPlDOzaPTb8Rk2mLvKWYpdgJbct4oXdXFR5bv2GoTbIizRScnoqjoyfO7zbuaxSu
KrUsz5cdhnu9k323Kd0cR3KA30OeuAakXHEaG05j3kxgY6Ro6Y56Vo8X5GqpwbrC9gZ/dPRDq5dw
fqV/Kdb1lCD5V1uRe7eV44Vk3CfSvpamWXzNQkdPpkJ07ZOnrxIOCMZNaBpNtH4pCdDo3clnCaEq
Up6wpWNxnr+PorgmOMYY25FAWXTYJ+nuZCDygfJyLw9TI1/UbFeILP5iklgJ+mhnhraV27WpTc1o
qzS7uLOlxktwxWk8sNMI/ixU22IKpikRqyhjGQqRyNS2Ego9EeTbaSaLeu9jkIo3Ji1yvDRfP2//
K1ECW1FvrW6L8aZM7YxZrbGoNefLKG2TqjNbvIsp/Nw2u6U06qRAQDrAJACehb6rNJzZXU0nBfJY
BKtPNnt1c0mwxc5+vWZjGiPmLSQuvmZm7nbYMIKLG7tKhmpiKfcAwSpyTYJHaieT7YqgxMgbMKPP
4FRhIQtQ735aT2+2zXs7gRxAKGTgNL73wpZ0mDZHozpTP2fZnLtXoaSmfSncD4AOCA0MdCzvjIUu
e/zgtz7FUBrL8PemQ46H2FK3ldzlUoujD/VPj91Om0vluTR2SXboNZ7PLunmqX7mDiqc4+A1750s
nMgilNjLf+TYwZpasI1q2cV2pW/7zg59rzdXGt+XH1fZEONiosB41fPV5P0bop/lB0+IY1wG3Zqn
0JqrpFvzY95YR7wWKtZD4THq/0x9zTVLMpzWZG8iKkeYLDplNw/ZjBvnIzif5IuhfUwxly8MwW65
0m4mq5bPw4Hn8ScglIsdWJVNvlAwqOQKAfwCm5sdVkzN/xSeAWYtAJu1I5R2gmY/88S/iIAAlJ2v
BU8wZnfj2TBhUD93FCjRX5BsdB6fAiJBVlnNP1q9DKHJ9D+vF6MLaNjIqqmOctMtthmQIjTvbl6K
JEjRhHqfwo14gNpsYq76DmDsZMjui9mJ4orfcmDrf0nuSZ/1YKz5lV+6ExssJavDu1u1XswhDpn0
r5mGzkYOemNViBRvCmkvgd2P0tNu7j+xtK+w+iDee+JyX6OLkGB27OrdLPpNIDRrVrMFOImt/kog
ndzZVX/v0rNvnHB6048GVY/q1RiI9bbQOJB/8JM3L13o5hyyaKpf6GGkwgqh9ByUwSVCVGJgwHuK
a09gNxDSjx21PtUTDO8DpZ9/EH4mUNUjT8othVUCDoT8BNHayyn2/AUcvUCxNH1MCs3tRl63NPEP
qeO9cUrVTn5E3ZVu4kpaDydUpv8iRjlNOtNOmPcPgIHlo9Et7dTsk8C5nSFKYaiPFf+s5wc6xdfk
yRp2op9qG/5iJtpe4dbzwW/lni7gaB0KGWAayIb9anEhyM/VWBbW+6T+5oS1fH0OJJv2iluQBXwN
Yo8zj5OqrF2FroLieZ1heYQg908jrGvboHco9gKv6x7C8XhTRtJ4s29Yzcx2wpXBAao7fWWDgUYg
TgRVw7MkiUtxKx7rpN2ZmddSNyDT1JwC9/Rf/itF7EEW5nfMJzLJopYkaPa3C+f1ka+NdOLAx7ir
lB+4z6GRvbwYuLZ2/Dtf1uSevwwNbHqYOQhPk3i0QzSazpa/TWYXJL/3TqrPegzoIZ/kdkpin+Yp
T+NJnGjwg66jEDaFsiD09OVb+GPDqDbxum6XDGXemIWtNN3pkilxsTkqdmk63j4gTyjQsOWZIRCu
+7Hx9yTanIX5curcgbcowR8sIR9OcB/DAwMvAwhiTEz3Qw9WAVPPabDek+e6Po9AX/jmJnnnx0xb
Bp9tlp4mxAvjCFt4QelWSAhheF4Zbx6Jo/UGjOT1bXQrAa4Ql4+QA2gfXIWjDkz/uTADw8kW993B
1XsvumHW9z3ZYv0JpWLjXzAMLwFh99yMYP62fqCMuUVuj789ZPOR78wwBHxRQzSY26B+5AeJp2v4
AP0mjweCEsADyrd5fj+ZRHIBUKl2sYpPk7Vo3yM8CPl1+9905W87kEHYkQ42fBccj58h3B3outD7
D3CVJ3y15vayw3lWECANmM7IGLa+PBL9oLgnrtDbIp9FEgen+VHA8UbhzbC5k0K7ZfTYQvFrR66f
wf0Psm+p2rw52egolRkihQlK2+Gga0Qlu3E7wx0cAcB3EdnUJkw+szOCkwbXM6cA44cliSGjOM2Y
SddUNzNAfe6I2TrUeRqzE1QrVH4EDHO5n6m5x1JdvuiX4uO++mWCeK5wpN4SUfASjmDCjXdkBmt0
bQS5CqSLWiwULrWmy5vRuay0f4+utxVsNvBOXmKUffd/cJaioPtBeXBn4UBfwsMmtv8Gq/lSb3gT
bFE4odtOvY4THwDhY71hpXjVhFtnCZs3pSx+zVS6g5OoVh9vXmyWwpK7wYjUOIA2EmHl26ow/xCJ
LNm9saoku1LnCf5n8UYgL2BMsOxgwk9cOJ0qiTrplOhwRXNhiTBqkMV1bx51zQoO5iVn3gY5QPvF
a4V+HoYbDClYDIMbDd6EO8VEjGhj3QpRTb1nxOrI41oNH+D8L0Q/4lwFTkNlr3CCbVSE9fGZCTdj
fh0CdUU2uLhjGTZ0DYnTlDMDM0o+BslVP+jPYOLkeNvQRKuUNKze6QuVEhtmMyXbglUsM6RFIDDz
Gb72HmXZZJjpnz+KvEw+Kcb8BXshAxu6brnBsy8iOCAM7LGo+SLDG8PdvbSjf0JpJ2GQjCxmzqAc
Uoa0kbfa9BvvCMU66ev+YLcsKjhC7DcYz0gu2cCf2mliN4a9TXQoVVpHtQutFO0zbOL+zoRwKmFk
3eOTYjI7ImsIgP2krV65R0K7oRSWgGIXUdGJeRTvJAUkuxoD2JOOFAQoc2vsX1jajhF4xU4fbB4Q
N1WGMhPsgUPttXaBVWFu46fxtg1Cb4p5P8zMagqA6H+DQthI5j5/On9dT5lmwUF3b4ED3L8grdjR
mCBP7K73jGI2ic6C4OnaRWT3f2N83l8VYscQs3fnN66yFYVCbcWKyup2gDsrxDJIRXqvHGZFMRcC
hw6hkFfyADO2mnafrYmA3V9Q5WeSQ4MQAkOD4vMLRvPS3JjtsuZThRE4NX/LDxuBNyFkvQLpAn8R
158VUBsWWsHOwOy49GphIb/pfBbyiP962jTBjDZ4fG5EhqYrjJpuGWMHdDCke09RVtIjc9M1fPfR
J70OobB+Q16vJveLqi+lyVzAQgJLEBLUhGItYJ8AVZEovZcN7B6k03GIRjgmsAwTmqRaxfjvdMiI
EAMdmfGRhtdzfeh7FWvANuu3q+wJVtrKiLbDL6KiMkIXtok6bF8Y2U/skRnPQA9G/8Lk9tFR6Zdc
cJkapxLxsO7InEbpGMB/n8qDO2FLhi/HNBf4kZICM07+Jt+YuDHf5NLa9jfeVRQOTQcJZUItZFGz
QbyuG8c/Rb8BUGvj5J0r8TzoaN9zzZ/yB13xUhHyimU0C5VhSA3V2rQ/GKc1dmA6GRqpl82A2fCt
NLPLzvX4HnyGTsQvabG4swxfAgYJpjO8HKkks9PpTVdAf0LNxMAICKazNcRMjN4C2+Aw+SvxijPH
9kANbApE6kuqfkUg8AKaE8LBTzn1e0gMDjU09aBM9Bh5oTXTTvszWVCL5+8lFXDVegwUi886Q7W5
zyaLQvql1aLELfftd/jbkoPX2VHh5vrRDFbUu+L4A8JV3jhDNn8r7HI2nyEPiw4gU3GVFi6gRVjf
hL4HeBdxWOcOkIq4wMKVsnnKKIHr+ZsAOV6bh3kOlnzHnPOucXgEjWwXsJAQtwTeB4cAwmqAjJHq
kop2G29nRBfhhGiFgpPICE21+Vz9FtazhvZ90WHyyV/x2ss7pZxyU6Pa1aoZ0kETv1CKV8OrA08/
ZT+fGpGm033JvPPlQROdfqDusvmEsj3wOR9SoXW3KukG9mqyKANPw2tvPIrhbNBEA7hr5ZdpzqOf
ooTxtmYGjkyqYpw0Tz/EhnjZjtwmP6OxTFg3qyHxtMGLEJI205i4MNOufM63TfFe8Q2q8qsG1aZ0
wKa3dKLSYX+ub02wjPJthGmfK7JlEwItzeTB1tBhN/a7JAPYZi6dkBH59UbWz1z45WrmXMWl359G
OFmpe4ZrJhkJIXgo3kBMECfO1ijnYs5KOtTyVAidenBj3etIq/nSlq9FdaZC8MPdBA9PZMXl5m06
n+go9XPO+tL4njDFLotZyOQ5H+nEprkbMrvCAKiwzqkx6/CmJDAJ7GFb/04qFujGR6KDLsWY+9Jq
eM1FiubPxowtE/k/uTuv2Utyhp4t1ZqmfEzb5xQBbyfxsSQPz3U7nTR2L29Qu77JZ1bXaYW//EDU
G1OZj50weDC8sD8Yhd3ANmvtvLXNws6Jn+0vo98/MkxkE8g4GCVFnMu2aXzBcnqLltKcBuBUzA/5
8tDrDTJlvvn7UF/4D/6f3PNU8vh4Gk0/0MHYbdJVI+GF54/qJXtUz2UrJtyjEIOzDHeRAT863olj
e5GBm2C4rF8cijEh9naIhPkhY3oPW02zTSxF8H1rZu98+m4fChovderj7Se5oTYt8f1oHxQbKn5O
XBZs88yKmZv5B37DvnISAuSaOWXMK1qWr10J/ZWStnJIrO7Lbe0fqpQqEWtrnbEjZJn4jjq3JViZ
QuZjTx4RfUjiP4NoxzeWut8Cg7rBmRiukC4ge7Wfwwsyb96suTBVoMynRr0Wyoz/VRjGwIMm6xRG
Fm9otSu7RTXc28jRP7ZG2jHOAdFGNsBq7AS6YVTv2sbla/hGKfWYgrGgsSFSdCng6I4AwYVlgrXa
h7i6FBul99E8HGJSRA4o4cnU6Ky/D7m11fJzFufKtHX6OXZhCD2WkIzszz2YRifNHX0lx8TyEpNH
nKdJZsI12gtwEuwdZidWRSt4VVejkU33Xfx9QL9xnSxy8qRxSx/La3NPAYtapYnmGohZdM6GeSs5
b38XqO6EkMB0reNc3G0UWhXFknDa82eD6Yj4N9HRjDdqytuTQr8vty1qLHiCyjEPZqmx6ozxXiGz
wS7fHv0b0e7+CyXX8K6gvm7ruYz1T4vcUdlPfvWtRuwF4e3/7DKJj9qWhGIR8dHA8h1CqAkNyljV
0UmeiDkG18OUxzXs65/8Yhi08YCndnTiuuUv1el/scnWRrpfS5LObWSCrUbWC9QNERcxw9aPk8DV
cFK+UArNIG8ExIhBnqO45BbPKow7WSbdwtjXNTvRWiGe42U1T611ygaF0lhdtaTAQPcqYfXRFBfd
bMwQJ0z2/ukWJSyb2uNbjJxpaRQaAMSF2bz/o/WG4fmjE7mGSPWFJ1+KO3OyNiFWTKyGf/cr4zP/
ZIvhnE8BxigCIYNACUDB5MNw+dF/IlRVILK8F4AwpaVsushm7D5kbsNsOJoO9zcTLLcUXWhsgFcm
5wnHq3JuoIrPmjvYHTGfezYGyWvPTwSC+ceiRW9lm2ZbqJ0JWDMEuCXaWnOcZQGw61hV/8BF0YQ5
zNTasD6Sh5i/9O1K8obW2us0TORvglGA3qBpRp1g0neKCwJiy3EHrzec9lsyNZaE3oIAYXhZOrGd
4J+sMJ7rsOfQlhjSzPMnJlQ/imAF2ON8GDq959QpcF54LTeUI5PM02kI49bFoSA7QgEpa4csN8Hy
6OkcdfE6CTO+wU+cztDq8ksgnnozxsKS9AYACOrsEUHqgPscmLlw/p81EK1lfMRJ6kaA9mcW67PR
REZ2GlBptDhWDXQOKZcCXtNXH7qzmQIXKhjH/o0Xn5vWllprwiCdf7vjrLsmHJLGzTJ2/RnTqcB6
QPyN7Ei10rsCTYg7H+CWoDF8dWUCB7Cau5ZHpM0rkYHMPNlQqPtP7Bj3r6tpIAdlk4RUwg75wQav
coT+QJjVZxbCXB7usnLmz0m0NJX5R7LZxnKSHgh6hEsWLHRM6VEzatNemKHkV1iz7L2FfKtIT4Y0
t5al5aQjwWzXvu9dvePPYnpT5G9N3U6inYlgfbIflFtSOzIcEBQzfrT5qEjznUa8YyFLu2JGtq5u
XkiOs0UtPCfGKlU1uu9fQb5pkmsa+649qYRyT1ZKvRuGg5ZPYyBKeEq4VX4OITK8pidp18MoRCmX
rYrtDARimuIagK1ufuRmLTZrVHf06Y06f9VbhT3Rh9OqM8IlDIJEdG3TmV8JrKkE9DDS1xns4KoK
7Ug8DPjCQcGVkouPw0WJzc5yeHmpvgM/H1j2ofKtc8UBa2XAtwjImo/+5TgKhQtsBfiKUMaAbVmr
x3eKfdYJB4oXBjguEnhLntXY7U1c9T45x5fsIKNM1tbibkjGHfEfsRlfBO1gHsIt5wSHSs8Dh//L
ASHglzByrUdwCGdTyslVjQ3vtP0BDWjSRZY6fmt4Ae4VqMv7RRy7OsbPQAQqkYG94/szWbNrFDo9
OzPwojt5DP8OQ366jFoGJiyVhNcXNkOcDxXEGdURFEO5d0Bp6zmL/x1NK06sxuUtFvMp7akEEVy1
Ckxb7AsGnkdtFVJXwpuFgd6Tg9nVFMIzhd1d8MoeDNQtxm4Jnke3U5g3CqqT4O4IulwvDfijKlzW
UczOgBNLxWilMLi9lrA42NEfkCqGbc6I+lrgAmTsxHO+ZSQWYs4IUIRNDXeeW30XY7fFpiRAMa5t
PwjUtWmnzrOcyQIea+mhJikt/i0zwepZEy3tfVGwMRoT+HLhX/fex9mtZ7dP12//R1JuOaBl4QMV
ZotYQzvrvWInb0W7pmczoBRVo2nB5gPGXvP3654f3ENe+mC420JKISzzXS2b9i9l/xmcN290zPJJ
6m1TnP0Iu4FxqMcoI4IM+caKwwcqp4cEfKt3yVoWDrpyZL+XiuMkclThAK+u6FdyxLb5oYSCuuD0
zY/e7qt6w7+NiiKed6JfveKlpF9jqrpPx8CO1Zusmcq8eojYRWHxRS/xImuSZei8/VTmwyXWd2rL
HsYqI+e13gbtPIu2gXrMirOhrQtMq9VznyRHPV1lCi5+zbqD787LnogXPfjzox063VDbMhIq6s2r
n8L7By0ujioWGums4dwS74Gfg6ntAu5jeR2EZSMsed34DkyydJVH2p2CjubOa+oNb9x4uyoo+Sm0
Jpd3mJdSa/9C4KK0ZM56CtykRc8DnbicrNr822AQoMVfrdpa+V87PopkHRMs3+1riGqRAB8idnhY
nA3DspWXRbIWhNaL1Nvg/+hMUQeNzVn5Fv2TTjTQi5k4Gwci+TT+zXh8DXvFuzt92DYig1Ze+c6T
+4c/mWluZ8PvC4Z90O2b5MJmECD6Uma6tptUDAxWafAX1puKZ0luByWsclTgSxfXMP5i3/K7aSk8
Y3ZQqmZllmPWwTYZcYc1wzIZTLANTlre3l//c+gFStaBAgTGSKQ6WvP8FGcem1EcU9lrmAPX21f3
lX4nYKrd2xkK0AMsFUTuSJ3xCse/E0Yqn2KadvxOoIZM8FSCT3l2E/KGAD9YXO3JTxGEuHwOMyJG
YxqDis7+wJti8GdcuY9vjOGBqpKxjClhCdFCMEL4rnFzmXAAr01IDaPTLNUFh3r0uTQTdtgx8Jen
PpyVu3ZX7vkfu+mbd7bZMWcaU4F1NPtrwssij98fwrxqSXCNU1qlZRpP2xyI/1lMmGSwEyuzkr0j
nnaMJAms+vtKmfWEEyLJuyWnIR5Vf6UMjZGxwYFQSRAhi1DprfrXMB38WBqnIZl3UBQQIlFGpeyb
vEKjGxRHPnoFBgQnlKTCFPNKV5y9v9NRdQ3z2vv2rdHSv3NzL4ebntolZGyiLvHFhPsy5m44BKli
9aKHiETRp2J6z2e98V4c6Sy41uIMY2Ozd4WPVY9CDE8/AsLhni3gT8nsf6VibQrvAYZG4N0mFPev
dV1bdJr6Udv3TndlYu0qmKU4HcfHl+b4NpMF6GA5ILr4I8FgehBWRfoqQykoOum2uDZXClGN8Qq4
Mqbriiet62MuWQxdcgg8jdMe3/Dg9jUcjO/Y2VRcPKmTMHT8pfJX46F9UvcCXCQIxM6M+fESyNY2
j3CFnxB3owcAb/hQE6e8KZfyWSi2A0bq6DCyChtN+1odC+drQm2b2EQylNY3qH5zi30rBya3SVmD
puJfRXxzoQbk8OISfFzGUEbV888QZKw/yYqwIQzB2VGxjGmwhbuJXOPUbsWVuiJODF5Qdvlwhnyb
+jwPbX0dF54B6QoS3Lfuag8RKRUF1shR6w9YR29zVzx0LdTJ8TIJiiIUSsFxDKCbtrHBMhcv5rl5
i568mfkE4JXZh3yU8R7/ZzZA0u22ZABwqk6vx8Tj4JABbs7yXRStCJx9k7rdLxr8jYx/bPgNBwpC
FeUGCQkjhUmZ04PDPFKsnoYUgX5p61SDf+pnbqgOpjK5OiPYiegWFcdZ6ujVCvskAkCKzuoFO8PS
NnZMFi8o2Z8DXiwE8x4GaMjBNTe0cyse+spS1LPPtUWoz0rXMw/Jt3QHs/8LLzpIDvDpiblY+Pfy
4Lu8lyA5Hn5FjOAWJsXpnSbAh9pGhRF57Ms6du6yx7cf2LSoblCFZ16EUowkRBA33FeLKcd6ks2w
bq9qp8b0Gr/oCcggvDlm+MS2MEXGYBvbFtoriHYB4u31a09M5kLAH5MBQTrMYGVIWPvsUZnK1xI7
HlZR7xTsHzAPVUflBErbZ5FitGTn5KUGdgzGxs2vgEVhVaxq2RZRQHZgynMKOQOx17cc2yGVBQNX
fBdVS8xQSHvMwmH1AsYvdQOVHQUMGxwVkCPA5/yW8CJy9gWsWt1OFtIScbuHdJ9ycDtx6zttREEc
47Wg5/ju75wZIjuSYLGAEe+NIUA0Havsq/nyTylJT3/EI13IYgXuI4JtO5IeZoMDDwSi8aLEBTw+
XRkoX1/uKDOCy0mDiGNR5hSxkwr/kXRmS6piWRh+IiKckVvmGUQR8cZQUwFFRXFAn76+fSq6o7qr
Kk+mCXtY61//QLkRyjeNjuyFj++PfsEeI2NXGHA+A/yidgrVGBIyjyH+TDKlBWTLcs0jea6L/W3j
PNc/WJDg4w4e3W/MDWmHkfGd2jlXFiX6u/Uo/qkfgIcaTvXWG52sEUUI1SP+K/y1EhhGcQICklHv
sX4K8j4E5bw4kEPFeQ+/rBS1jLhryVw8A/ZC+n/NCHRfi7y7b/i66tNlb4nfzxFTH6wM6JIUdYxl
bP3RoN3gLfSMMS3P8FvbvaCz4emiJIj2IKt9tOmC/+2RmId7joiZGvfQQqgVpmWzJzuCnx2NJXR9
Z2aIyTQmIotpTijKPc6XQ1VoHX8gqKPeYZA2DNVa9aZtHJlBMMWzFN4Pg4HJLdYw1h/wGslhHOIc
MvWfNniOwuQf7hr89ZEKy+V+eG90fhAzdSDfs33KR8LIRBgEgec/zWHeZv0/LMQExw0tTlho9ntV
hZ8Hr7udyRlyzfklLZh+o5lHViQbxduQrnotqxiiLSj/R398dIV+wcJ003BPEw2XD5iz4NwD8HHj
R7AFHAvu6nSCqchb78Kp/UXZ5XH7hNNVR2oB7G4sZRd9bFsXn4iMxHU/pYvfkdFDQsAJ62m2KoRk
KPI3xpnzAU9oyqDU7nhaoADS4o2vPbXuv8VdYIJ2Jsvn3zaHtcA8vx9wdVAONcm5tOQmZNDZHeuz
PVlNhiAH2gMfk90Y9VJC73IO7gcpBBS67obABGAJyE3n/R1lL74WLrkBeoGVJplgD22Imzd0xZcP
/qKsCmxFyRnEkITRB0MWgDlR5L7S8UWlGOFYGznQkujAKFZeh0+qmIUnFGKMD+4kulCbe1zXwShV
vHsI2KasxDdLQHStKSTJTuRHr6E9adRdjpIXrKezwSHIx9Tv9FIchFST2u0myhsKJqZt4Z1GrW92
3CvqiEUW8hqxs/iRUcJLSwU2KFSfgOGgiMY0L6NrZSKC5RNze/KFGFFJGhuHv37S0WHoMzF9Qk+5
U1yq1wW3KvMm8fkrTpSz2u0mYKIRJVcDiYr9xllHgD1IEwWxCH1uuZ+mxifo7gbsok1jMnqYbCmQ
X7PTHloTGqk+9HKm/qXRkBt+TltmxRNEKqDm1gQSLmA5mhZ3HG0a1vEpnmgEP/MaCRIE0xNajrHG
JwFgkZIum6AF4q4zG/IkwFVBNzF/oBp8CaoR5n4S9xk3CHPlikEIc3JYXvwDGGqfoIYW7bfJhgLg
mg8Q0L21U/6tGbQa1O23pMVj6Y/RAXMl/u2QEPRGhZxF1Ua7tADVvycICSWUmBWmIzfu2W5GTfc6
wDqTd7e1wuLK4I+ArT3nVODnEKEuR247ayJ4WqdVg/Vot8C85HDqkz7+gTvHj0GOGvSO1fbhQ/eM
4V4vEYjqldsSfED0ifFekKPtX33MGaGHj8BFjzcb++hf3MONAA6M2QLRTRiGjqP3Htkhzl/wQ1bP
1SjYbCkAmRILMzNsnaslQi/5rjdY9e/Hq8fiST4YYo11cYQSyaqwFL2LRPIKMW0SB9dJL+fgTJR2
wyPeP5psU2ELLw+KLVHL0EqbLwOjMHWjDxPOZZBMQzFG8c2CIrOEqgtbqSPjduKPAE6ZLy2+TKfB
RGGrYJt22gHbm5xPHr6q1jfmaFIHsEJOa+jfFsGID7Va3PjuogISCu5nTxhwTq8mKaLBdOIzdmAf
NBluMgBTqJVZ6sQFr+uo1Plnb6/gGmBBmYNcAdj+hGfgMR7uO6MX4ARguwh4JKWHKFLFeGet9Vr3
0jfN/jCDvmz0HD4pj5vf5AxGKsa0ONbM8eBMYdPgfOJICQg7oZGYyXnPnZw8bEpxInrwekHfzuxM
B2v2YDFwH3BLQIpFlVW5u7f5m9cIAkYEV2/0wd8kJxWaeCkUuC4Rr+ogbzIAra+kgrQN8o3/lUDj
i4Ac4xVO9wmRwgZuBBCz3xkGsCaCdJ/xySCe/mFrDv0PbxwpEQOA+EpWIXJGEeBscHYME1LluEEA
3ajh0Apg2CYqAgumPzo8kmAJqpCxw+/sjyxuoSoYJkMCqHsE+t10pGE40eAJj7iDm4Y4q6mI/IUv
zvpxQDbJmKNu3cy3Fda35Gmov2WJHwYngNpbjUkglIKvLtzVw5vPSEs9Q0CGDBTu2e1kHbrS7O5X
DuRinH0YUDCK+MY/Fc9wnbOLCcXN58iXqZyxaQ0JdvavwHgQguoQ1IFqA2N74LDefshAgq5qPDsd
7ysIUywk8eMqRASUwhSX+AHZbUYaHZ8Z5QvDc9JoN+Z4NtlfCJia+gBhP5dukjizN6FPcOwXQMqt
iAyZydESi2AMM0sJmqE6xsFvOhNI+W8+XvyzvxDNGSYNPpJzrviEk8D87KVOHVp01UFFnV4aA/oo
rOMYI+Aq9CXDio+ufdQz5vWCoP7diy8uofCVBkFtU7/VARPpVci8Nem/fIoRkjLPD3TO6k+srQFR
xj+LcHEtwRIybrZUEDjg5ZdVRRZ0t+yWTF7Bh0ukbNy85M/LFqMJAnQJMdg11pW27mF8zVIY6uMb
R/sTkhWArclU/Z8VJijxOAY5lwUxucgnDMABq6/1DzSmKCEDRgRz4p+3P7fMikAkNdPjMHxRyDAl
Zoifhp4oYmtzsNOk9hLF78f/YgE0ngtWzqfdtOJ4IOVLvDBBgIPbf5sTt6BSPOwA5cG5S9dH081i
DhnxMYPheYyQKym6hO1mYZLKDPWEdMd53+CBEhBFbewTWRvw9GKM9ayni18rbWuhDYgleLGslQRu
Duw1sQN/xBZUxLoNHGoHWmE4aY9kYmo4+EnrOnxxh5BSVmuPFVJvfo+TfU0Uq9P2bGKDyGPkD0yd
6BRslKY6Ut6IBo3YV7pcrp1dCVla+woj1zfKb7WcyfxGRk6WKX9iaBUIHiMRcAszbAbBb6mkvN9P
3BgNpCRSuE7eJdrmr9XmrSnphRTUCsV1VMWnkHUOJ2cTXWCAxBfnTfwIqlJSbzp1rwRYBmpxEfST
fsj2IdJLDnp/LRt4oBIL4vZU2f0tgY2xpG7CJzSxFYuXiNMjDkMYF9J6SkQlkubrTPbQw+MNEcTT
VX+qXSBjzDr3E4sTOR6KYQHIrL2jjAh/urTDCgThe2MyQsL2CuiME5OOw6duIZTWf3CwLp7hBE0/
o72wJRiAabLTI0Fb4sB4ElvAGZoxdGTm4pTbzgBWgmdss4uSc0T79IaBW6r3vPRG/hnTYh/+3geZ
a6efcB7k7NnmsPfGDM+ZCIyM0ZzGfsglgqK01uqMCG5isochXIgZ/EWX+HRbWr/JqB85xPI64rgp
j3zNjPl6mTVkIV8JvS9SrJ+i8ay0TzYDi0xh4vOLn4yLcIPpiE4bwIzyH0uWzeOrYuyZbf6edr2j
mCNOe8bDxT1saKEliAtWz2Y/WhWLDwFDHN+juPCx0KAtyEqxOEeYd1HVMjukBuNv45GzaOmxSxDQ
EaHO3zh3CRTTSZ2bssdgSv3jaz6MXgw5zcwAaA3ES2QGNySF4VoU0DnAzWQ4HnJcqiTCsfz7fIzW
gW5r0lYTAk2tQ7p6kTbYdzDUJzcSe0os9A1IVIjaoU26Csf8nNNNh/1hIMe54U4G6NXys94GSBNv
bKPC5MIN3aq17dBtlj+tn4irP37b/NbiyOMgYXroEuP+MXtoV/H5qBAfwhUH4Gos4SDPuQEDFKpU
9df6LM4SeWTwpHnRe3uFktPsjs/rQR6jpo3P+IZQZFX0U1NfTjZ/lAlycrcekYS/NJdmie1aYdCR
iif/Q/41YNQHucQgv4wULsAu5vjjBOs1A7N9PiFKOdwhai3NlC2H5N8JsQvoDjoxxjNa9sDIGGsS
UBK1GGk3/O7uWPfq59ZpoOdym+EcoIrYlI/ea41f35Ip+6nGLgZD8KFkhPIRwpwknAUsSNgfYjJY
HGdnWAb9iw4btqA0eGCA4GF4cz3bFfhng7Dl6o3BdCCcFkxwpMp5YdF8MYqhL4FxdqKd5eTomGD0
1SnhKgXMfetJ8nIv73BcRoaDXpIT4W3jt4Nmn3wVtQ3Os+6vMg7Y/XDyKRrlD116lf68e/re8YMx
8GMVFtD6WEL5Lbin3U5k0AIeUwz1PloRxKVazLkauBFQwsJ1xJyPIQcFC6SgWTGjhZo4+AWrH8ef
LsTqbnDer9LG7s1R+v8SOJMEfjCZBU7dUlrh3r8+r5FqL2HDSFHn390bc0l+ZK0rZp82Be9zNoHg
KmxUC/Vd1vc27s2to3vC1Jc4RUnF+sGZjBjiMhYlnHlJQW+ThBWBJVOoCUxW5gYkgUAwFrWfQ9Zd
KMO3xxneYun5ZJIgi5e97+EVfrc/p5v/HCkTmlUCNZDigRbZ0CbQLaJ+VkEc2SpM2PwJ8UeseQ5c
GJrsOqQT2jmtUolUqW6K20dt0saI7PKfHfSwRJDNE+eMKWwTz9YJ4yZ1kPbNq8OUaXZ4GucFxbaC
xyyYOdHdBKYbBZg09veHiwUAAQmCmg0Gm4Edog7ExCBn5GCQyFQEaPrB2wLY3n1BtV36fZTy0ss8
p0hL9J//smDS2qIY8+jEiL1C7H8LzjwPIUXVLh8DpyW0jLcZMgOfjHTK4MXiqQtB49PjHeRyeDYu
BjfOzcfb1hQb53FCOE6sNY6LOnQr7sLbj5qLPUHtRo0pJpgt93/6IK+2DBkjYjbI1oqn7MSPD/PL
av0mHC6h7G4LZ4hA/EJB1Z99Xvir9zAd/eEXBNibTFXVYvHootLku9rQx5d9DTwcB6QfyLVdOcw3
nf0LwLe0kfguexCp/Zo5rs5FafZJywRVM2uCSc8k0m0stN00P08vaqG4ViyQcGQPsQolpJwaqRP+
+VqPQ6CweBxct9goU9HnMEVYSlC0ZFIJq+DaarWHOkDM1HjOAlwGKObgpLzDrYecKjSKbzxSZoVz
Ihz+58Zwy3w8MEkJA91kE+HIKByVXLhj1CaSdp5d9c9ySCxqYZD+pHBpMifns5yFL7qW84P7GgVJ
RXXMsNYbLZ4oGsVgmIK6prF5elNK7bdByudWDjCL4tSWeXGQ8kj30pQwpl6QQkVjocREvmvYfRPo
tyE44+0CyXJQF/MtQlnmAjhKldZVy1v9lWONSCPiRDh8OwC2VJS4lQj7FX7pwvrgjS/yzg/kH2LD
xImZAtowA/1Rk/BaSOfeHqfGb84QldKaOtlNccBkx3DvLjZgVcSirh60P0zuNWQT5EYQYze/20AU
NB+lAeUHY0ABgkt8SN5zSFqVJadv9yEOiXwYyGt5drUh3TqYl4C5wHOEonRdk9butnaNhT92hiDq
xIcqhPjg0EoSCNWWIchUWGKf9G888bMNlTyZUvrZyqbcocX8ovd5qdTs6h/jCoj72FQ9MLR9BOgp
yPmooNPzzvciSHmiilHOIrvak8WYgpNrJmhuFLs++57lSGE431OpaiL5TvoDtZ8Yc+aN5DyPzI/z
Wz+w+BmJNCvnNsealdQfsjxD0DjjiJ73i6UywJVXQggCtt4h/xdlJloKl+OCSZrQgjwNd5JQ/mLw
ilp0XTMYeRGrSiFhAt1i64thgHg6mJNjgmxN8JbAqM7mXy3anLaGWRBllzeEnYORk0N9e+fMF9VE
xsEftFmlkz/LQS9SgTxQY4y76oA6CxIZVSfe1WvCW9kn4mqY6i+TIo2tRRvBf6jWMamwe3CNgIRi
ABzkzLR3FO1Qm/VzGkN7gMj774NdmD3k2OfcmBXBhfAUfQ6e4AEEmJVlgSSYlOCEzTLbqGhmIAOx
D2Tj3x4lDVBBpDHFCUImZBEoBOY2MtcZOgqCAXqGzMK62cP4ByMoKtc1sQfWj7eMxHzAqUt9hpEP
KS+kvuC5D7cHl3mkpIShn5ckyMkAQRpskvCaVvNNOBDuHIQtsrTGC+Xvzm+Os8/Qkf4+/4xYqTOs
GrAgZpjxAjmIQF1xCCYc7snMxz5HL0CubOC1Dghr+kjL9Ws3SYS7Op9tk4zjHt8YW4vDpDE2NLIJ
lArMJXDNh4tEk3aOJvbbGoC6kI4sKE6EhsKfEsShEOd2Fgz7Wj8FY3bXFA4rhisqjRciIvJlC+wG
4Uc8DlDRlafO1z8Or4lFTvlOPGC+aCcDYIQ0W0TuPhk+bmk8DeoBXZgbnUh1PO951M1aBIUr7tBK
i0jJCcVNYfktP3Pmhgi7zqs7FEBtRJzUlXwomuRy2zqP8OX/js1UqxiSEMITELBBhDLroGT4cKUT
jU/6RSYoFLaK6n+FO1/xhySBcksOKlJzFHqbDzlx1d+JUfwaIdf9Dw7dZ94dbvPXvGHpo4+42aQS
5cL/SLIx3/E/W3RF/ASYXKz4qfbgfvmjDWUWCk5XeIwoDDGt7KEuwqHtyMxNH6NmDYTj24gwBmnV
WyIgXHrPpMMijBhPdmdfDKbIrQSj0xn7Brgb2FcG6lqz5iFUvBGgUsJioFzA9QOhXRbc+twfiAJl
DgwRUn4x3QehhlPJK+ZibFyZvZbCDjGPdmX8Diy6FlNW2N7+y7ktUJ35nDx6H3c0A7EqB+jwwBAH
pmPh06MQf8LmKNkt47wJBnoTjvwRjm1hcdFePvgB20aGcctFGtakAlKrc4Zw/xKvUwvPKDwBZiOS
6e+LOpx8zY+PlPy+oB1l9koZ+0BFgAPYT0PEBuBCGf5XgDM+5/jQgL8gbEyohUyBOZJHxxkhuRg1
4Hirbt78/3xCRDrVJGc8yxNE4EWUOkbRrLXa/iyeTKVxN26N70sDFOnVGtwS+i28mFMoTTA2KAzo
MVC2fU23mWgpFR8dFSS+W6BwNYlrijx2u7GVFDHc00iJR1Tf9ABDrWJ+jfihY3K4uu/QwK6FeRvq
7iUeZDYRy4QRgmpdAyXnKGC6D4kFJwuFWa+y/PCaOYAhABLe+HV7aI64FSSiBxW/tsiqX09xqJCs
r3m1AcetkiNyY1IcsG0ktrIx9XCXIzZtcfubrOQZjbszDsfgfuxXbmtMsLgh78CoCpcUujw+MN4l
NtfEFvieS0ShcCE5D+yOyum2f3OXU/xptEgz7pMboRygDZi8gkd0MEe0ER57e0ykpbVg6M56+9ZX
kFBZ1DkwX8mHNx8hgAccJwtVEnWcuNKHCaA4fMIP7SCcYR+hLMRZo6ILy8BIgKfGWDXxkTnVYF/8
SFPlt0j+Ab+sObyFTAKzEtrB9G5iU7B4LscMox42wKBm4F3JgOd8V28HhM/Uo31qtgJewyY6FCpG
KuaPO2TwR19agJcwWeZ2Ylym0gxrP6ss+UN9KgzykXCJ4SgiG5gGE4GJIQXwaMnOfhqFRrMXY4WP
CSBdzxwhKdecAKjQglDBv5fMcrQHYMRExXdsXhLKjkSJz/gi46b1D9h67pmz2gqlf3ekv/Ura98s
ReVbOOFGG6BQpAfoI/flR41zWt1rKpI8uQ6pVOijqUpvzjmGjLKiGwoesr5XjJYR6BLjfx8/cBEH
xulCYg3HEiMT7xwAOBe0S1jaOxBVkeeRWpwiSAjI1qFGeswyxkSYVfF6rxYpngaS1NXIhzaXYxlI
UJVWb2UXn+/ZK25mKCXYjU/3pZA3JLqX0m5jOCz+fQUIQ+XuCeI3i4R3ijDCQ4/CghcLCHwS/Ai+
vr0dGy+9XZAzxKV+DSGzzrANN0Y+7Ex9PAMymkQ0fQtQrSNNKmDIMIBQjTrOL7eDlQhWw6Pi6m6z
B/sPXoY39ZjpWPIXERjVnCbxw74qpWYg4Z/Be1tK1p0Kq7UrbB0pRgFK2wVp6FSAqJ299I2ynJYT
ngpEEWw0AWoNrGZoPZhm8i42xv/UDAiw2BgBbPxing8ARU354wvCznXWw/pDrGTBKCeAfcH5/F4O
l5D6fAgcAJBn/RecTZQtevuvLEqoE6aAhXQgzJS5WeUcPo1ww1xtgqe/OY79T9CmBNN5A4NyGcO8
niUvbjuBl/zi1VVngpcg3ibWEarvYxUwAeKsJV4kuOL8eWdAoN7j0pvuSpGhhhG28dp9bHE51SLc
mdVW6fMnz8cC7OTty7oAOcguXV/XZBUTJkzEL1mmD4p5tgtBYBm5MlQTDHCMUHjkX7NW94fEY4OT
08fhE8DR9fWmCXYegJri2cmUMt9kGL/wU8LFNcbWh4ke4cGf+RCoh6V9c/pb1OptfEbNS+LO8wD7
e1EHTXAzN+xWVLZ5w5IZAFDn6fFhYp7yoZAci54C6I3G/l/DYU4oeafhv1MimGK6FckgIAI0EolP
QIljF42nPoFVA5ntp5NT86SluasnrOOJyUQ3hCU/H43X2emvC/wKayJcbH1FGDMbRHRxnNGV3KMJ
OuwfbmQ2UOJFToQ6niyYfvzgz/3MCedi7U5BZSgaiUcfY45KTaSEX0i542bZkI12g8+wujsXoPJT
gE3QCske5NNh3AKbJUoMWxI70neAyVqkHJByLPAqM75cbKxa1ILq+h4ye8ZHEyvXh358YDFzw/SC
exapOyFrIIyojcxnDNO0tW4B+CpvDmc99Kem9p33/IHJidFie5RKS3Tm9HyQ6CndIIMAzM7eHpct
jETsnmdXTkBeQT4AsebmIqGO2ScnzNg/lSYezcBJhBKULDHJeuBpXLGimd3gTRGUffU8+2VMYG+H
afyhc/M+hy8IgTtFMbExPxxtQnipXbOp3xO3LNOtMyFyoJkXC3KIivMo2UMoVMDPGQn34fShSaBJ
rpfAryyxkwgfYrseayvF6oTD5x/eJmtNtjHBZ5PWGW4hFOtv0eVWapk8uQkvWp8krxOlJAiM3/EN
kKl2HMDPnzifaA7w8DZes4tbktbQw+Ao7tPuM+KDQkBkA30my8VqPBDbAEbZC9NjOm3u5bE+WU+1
I9GL/w6L3nqjzXFmX54YphLUyYLdV34fu9WJ+Z7hDm7mOAGqbfQ8k3Si9WioyxCFtNVZiK9SDIhU
fiJ9HwjqQJhWZSixfQpUiEbzqYkw/ruhyvnXegHZI+w7DEeoq4lkidr9FVC3s69k2zPHNkh+4KIW
lDwscMHDxmQ/PLwKl0oMIe2Yt0o1AJJqndNf9mFrRMBzfWOUg3O5uCtRe4BOXo8XkG+Yp1CHdfrz
2x4xGq+lnnuseAgR9wDo5kkJ2GeScmaSKYRDnQusfsA/0n7E1xhUKJLVAFN1FTBhrLlnB6qrBbpE
hz2HKbmJ+0/15pK/nXYZU9ePUevfJfw+SrV6Se0R40VjXygFp2ryjsUFJ26fUUQba1FUCqwOdvGy
Ng/7MjxtH8Ztj4IIQR9wU4ZvmbtxRFBiyxhReWgAj/z34ZGtyKxvMgCIB3eD6gNjTawGJElQdAjm
+GiD/GE/wEYIq0ipn/h2Z+2dPbwGDVU959rV0YPQiTKITW8R2lfWylRMtkp7oN/nPT1Hi/BWs57Z
85kPUNU1BiBnSV59ByCEF8gACGvqM23cEEb6pgeWgN8bLu0eLt8apt29/UFggJPogJnl+mQexG3+
cF+RgNirYMToGO2jL14CkhkWA5nbTDYzjiG+gHxykDTgr9lIf9rFSD2wyg7IlXcWn9UeQzWhsII+
6t1AqDuAWcoL/g0FD3C/zPYcBi/OZZn8qVZnEGUQPCo+fnsoozi8RUSmQW9TfVAdwMBOW2CvCAGK
lpNh0TRq6fvwxdfrdU/NhyFTNBh5VEXDhBqArEwx8gC8uliihkMa4m+ABJjRcMfOFWf5MZ4LWV1y
hJ2gMeKg9O8Gu4PnPT0K2gdxqbB2tJj3+WYNEte9G+0K82WnU5G92dkxomGeCBNfuwvqGS2vzk2A
M7t1ZrGq4N4ogjlQ4IxL2hb/ExX1jRSXB5jAFlh2mLa8PgJXrKfqi8sFVyqKaCykp+E0YWA67wL4
blgAnNwhICOcthCFA4AnUwppxvhN2OJqj4vOf59Had0woe7rvWgcnq0KEzdqOKrGsSVGHEK737lj
PMP0B86q5sTBsVkHhscfwexzE2NeZ0zNni7xa6DLhoYxBV4baDZPlVHkDXxlkr0i2tnVGTE+9f/Y
bO5QVtwBqPTYnCjqeYBM78pF+dFpxHrt6n6HPkEecWGVvMPOE37rH6+hzJR3I1Z/sxxg57eSacK4
cDxkV1y0MuJMEI8/vK/xECLtF1H4VLvv6PclIeP62KOwl2DkNYyRWrhXt9HwABsQeNrZMkj/iYKc
9X9L+zYBvXC6Qe/1ERN3YvQShr7ZB4NLDeIPrInCgDWxcTZ/xPRG7JefkKBOfe4lGe368XJTlfX0
zt650fN33vTvvetndDXGYTukiI5rszY5ZOBCaDCqmDngAj/f5KI2n8YyDhYBwqHGymkMXNB4E7oI
TYozjHAD5tFHMPojMbLnaXr/F4k8aXsOqhAYFdVe/lRjToOItyQm8+A/ycXCV96SjPht/IyOWXr6
AYrksazeY/VUav2LA7Xpggit8AQv9ue856fVN4VSzs3EaTf04r3Iwt4L6oEP5BqNd9+AUFkLwFSo
nMSJe/IweHIGYMzA/CrUMw7MflJgtnDxRYu8weAQzwoNfyEqcL4wPJlDfP5VSGZcDE24vYgXIq43
TmXGa5w9tQG7wXkidyMDWD3ZI44V4eDJNJMiMhft+JCCudgxSRQ9E78/81hMN0QWeJ+XKqM+MfBr
sir7NitcQr7fnJnwzV12m5yc9B1lErzTniGaRv+r76F5hJd0yK9+QIensTtPDBeouVTSyHn4oaBr
5z1QHaE3opxgHsL1gnv+gER7vGU4V/uM6wccT9AJ5ksPvjk4YU87PmelKzuDEAdZbhmNSHbZyE98
2BJEHhaUzawnjHnptL4d31rOSJTmkjKYqoycrPRiRjcGzRpn2TBA7MrQdKJue9zAtZrd00E84f/s
fwY+iShLjxiM8jQ7LaYes8F26dnZmi97nONiwqL6JRwKsG0c0ogpxtN8TFtzDZ0dHiiMfHbvCw0s
Gmxrz9dxjjKTpliu3aclu4q1FxcE/JBKk5cAOtS3SfryBzQ+IqcZY2y9TF6iVeOO72BWwyFjyPmI
78lFg8WEjRLyCwgmCYMAjdQWBiw59hyCVaJDKsBe9bzDaM/gecbj0KcWsHFwRkdwIWNcHHlYvHAE
XTDafGFHCC4/Fzfe68psgRvHXECKtTIwZFUMpjudJl1rKNqhJIhhGifoTxOAZ2GWxpMoNDqQC2U/
lw8PBvb/1gcnUhFjKAB3jfcwalrV5MaMaMNMwn/qc5iD+S/JJbeNcko5lmAVDZGe75qU+S31P88A
mWQVCUlBa/csegTmAp1JPtlcQMqMUhv12NcgEfLR+ha53DAJalb0JhzrWB4RCgcXO/+rookBZY7U
9TtZ3pAIgQXgabBbNqZgSxDZZpJKEb8yONPwN4//BBcy0yZKfzXkBhtazOdBI5F4GC3Gs1jkLQdE
u1DJvNKNHoeCHnpnI8MH+kYXHyWFg+pTsCumUc8kYYwDH92rjYWyDhXRpWn5glTmIKjengDnMONa
wLwCYF1cbvi60ZHClNA6mggMlBPwZq+cnZirP9iQO8nBf20uH7oQp8iXivXXZzHg1kwGA531KFl9
t1xOo581cPaQrUASitSaZoSoPLy9uCOpR42B3TDN0vZKIk6gu0mXzKXcw6ea70hQSrn2J744K+Ul
DZ/9dR6MJH6x6Ikld7OCy2Tsa2PifZjwVAsKzMEK4El2wewIFWFgqpNszvCO1GsirudPG4JPy64d
OUi/qUjRAOm9v272m9VLrAukA/+WnOIRNqJ9FfOhEt97MXcUj4aIR54JTYKYge/PVFsUZ7T+TG3E
e+q7wF+zs5bfTFAL+F9njjqbmFyaWeAwMO4hH6ZF6v0Py4J35U1AsyD+Q5RC/MF18VBT+hZgKAgT
cortjj5BKizDaNLk2Rii2iTur5W0MVy4z1CutZH1N4TVcqXr3RguiG5+ykRONKoXepvv7okcQL/F
L4estSPKCAwNEIwe25W85uFg/wBwVvmiqJcODfcKsDajtNUpwy6pxd1gy62qVglWwuEpgxvAIQre
Dc7j9zgrAT98wG/mt9owUAJsOt27WVvg/vOHiw+XaPSgKhpXZoJgvPwGYG7k6PWtYZhhL6e/AfVs
NxstOGY4De7mGBwHMbpZgaE9ti8fYOYaimGbYExIuqD+0TNQDFFkURCbdXiHljAdQQuheFWvjNxx
PTBBhQmi4LHZA6abwFxTHvQbazCBHDVLTj1eLAngx92e9kuws6gDOreh6AJNwrNYm3I0VhRLgsU1
oaAB2B6TmYMv9h4BNbDUGFDAejOnTyfOmJEQ47tNPoiJn3AGviCmQXUCFbySann54aQluHmiRpRy
IXb6OMzBjgO16VR6+AR5qa5UKmAPs5cZVBWOsltUAFz2GBZPNP4I9CyBjpQY+Jbqby3pl8WY/Sjr
S6xrlpXdcvK6A1x671ltvS1UxRnzLmuT3LKv1dTaD2ATNbcm+Tx2nt4ZFI8w66jWGr3EQVrmDP7Y
DWFnxfyMfQfDbSAxiIPY53DnKfnD2uwGOmyu4zvc7DoDfFB/r2v7ab3iDgYcO46r51Zh/UnLDUUH
GHdBKYEFET5rWk28LL02s+QhVc4L1Ptsv/FhPtGFP6wZ8hT352PXQDLfKbkmU3MA5xUqFuF+Ot6X
xyU4SAssv/tQLcbvJ+Y1jN7AwMSXbznPxmo2yt9aCLwGxAMq+a8wO07nPHOu0Ibjhhvmbkv2eclv
B/DTbR9sko3WHE7BnTAKdFbWDRgPKj0iH/yOzRI6FB79zA1HL7Pd0XR4UwKh4mKHlJNWJa53cKTG
aBra7JY1eFjzOC0+pgCgTgSzitp2lHFc3uYj/5Y3IdX/BB7hChJMKgeX1RnKFNlDwsTC/EJ7xuWC
2cjGu+fkIUNqgJUbXbX7k9+Ixp3xIiZ6V/vzgdnxYTyw4vQwy9mGnPO7IcJ/YUp9RGZiH05/Lv1B
/mfY6T2CL584++YTpwqg9ApqBAVXKnbT1f7m/RlKP4O7NL/tZGzka6eMcVk1Vy/Gjye3tobOILjs
FFtBlWHWMabzPiwpTMe9F9cHqlv9iZXXHNZldjPqFYU6D4+T+sguR8aDsND/JrAld5vwAZ0nGc0m
TLAUc014aCL99eNqN4SF/S/Dkat8wHCU3MZeo91gSxxeF34GGFc2dpBhz+9HObquhtEIEj/30hZ+
5uKXyw3qWk1xqDn5wGCKVDDPlBs8YSJlMajCKQMkl4R078YSEkxtTfkTH//vNxc29ejFOfxp2fSn
1UdFIRIxDRRS9juojYIJtE1mMKeEmGETAB0fX07PxD495hqxLgsxxSOmh5ykQTJ5oGEi5UdDFdGI
pITwRbDnUYE/Nj+TWhD0/xieQMeZAdkZ2B6As7UWdKlIiUprNUpfxmDG4Di+2ZPgvmOaI5wDoQCy
VymMBHUMVY7ZQUl1a7vmQOI1UbswsprdGv2i0yixBmn22b5IOczO+ayJiuVA4Td1WVCAQRyYDC8y
/jx/+zBffI/SokrXbDAsfXtE+md+KOOQOhJVh402r2EcK7HiVzvZqVNU8Y5MxDl4lg5yac2MvuaX
rKyJms4msw8GGwgiCbmbGu8VO8F7aX8P7e9n9mYyEz4d65LT4rIkayi4YWcCEH0l5E2XbGIxP2O1
yi64BJyMQWmyoQsKu2YJbZck8JMxMTlfsyuQGuKimJgK9S2xv/G5gFZsf93xH3//PWkUZ5sUBJuf
hlhRHViuEmxx8wFw7s/l6APTkV/cTu8xNQ89yhM24QByRRV2OuZmqv33RR8XtPN3KHO7wpUEpTu5
L68+vNHV5cO4yEocYOD0rRpnxQlx4N3Aumam6eMT30vuBB4rdukAjmv5mRuTobNbwvslFYTbE2zF
vMcsMYulGhA+qF/mY0KvSJsg6AI0TK0vuPSqK45OHJa5Cyot6VDT4M/KG5Pzs7pGRYD1982+2y3R
It4DTw5OcxYj3dRf7Qiv/wnVVOOLFJg7htdAcYrex06RbYEO+U6jnjAQHPdJ98Gvwb5Sx/WNIcIq
Aglf2CMjNy/sir8SRCElRDdvfkk7tiRWQ2G/GN2AsOMXEt0IWoa7RIOi6Nuf1kACPTb6JmARsCbl
vJeBWWiFIBjQi3CDe5hMg+sQGt/RV8IizcH9Z82htnDaNsQiRQHOGSWmnBsjZWpiXCK8SbjiBaT5
j/ulhrx32rHSRSe2eOlKx4z1w5MtecJ3nyqb8eIM+NrmVnJElf9lu4stBVPQZHhJnfLy7+aXSTy8
nzuO7d4tKvFMY34mx9BEELY+Aoal5ummcQFkH8hBJ/5RMX/R077hNbTwZVrSgQNqPTA9zARf3oOA
a3FD463iFDvs10lVEF/QI7D67mEVoTLrsAllCoY5d5qbCWK3KO4ldK7KnGYB6B7TiVGIwyLqmbE+
Vldkq5njiOPULlkz4ElWuRhyUQ1c4Bm3jnFZRDL+dKSoPU7Xo/UAMq4Bb/7s98WcRrugyeaAwvaq
h4xnE4zcS4jhRIRqm5/LEAYCgcgzafZDRwSQEeAFRQ5uTER7qUFOhTGiVnPqEkvscAxS/EnwAnZC
Fq2OcwyQXDmSOdiXw7whf05EXAg5iqQlExD9u7a7GM3i5wcdsRWngcivvGQi6qSvn+06v/KGCTfB
A9++6v1sGsN4Nb4Bvosp4iWCHypm+dR5lwTzncvPeIusZLP4Rc8XDmJORwoID44bz6qd+1ZEK50Y
QP2TYxRLGaZcpW7IoyavCH9DRJfq+o/L2uOgMgbsotF/fJ3XjuPK2p5v5cd/bMLMwbB9IOYkKqcT
QaElUhSVJYq6ej81PrEBw1iz15rd3dOjpsiqr94YdsPq3KOUymZOItB89o5eUB+czJre9jO3vfyZ
oF7vnYOJtmryiZLSAI2xqndB0CMVlfDoBz/i0Xrkcs8aXn3nvkGBquzO6s3jCYCElB5cE10iKa7o
ffNzRt7mjcJQlj1iK3Vc3+T0Hx67fwaGHjo6hEE2BRnE3HFl8O9ALL5yKCpWYim6ZetwS8oWy+6y
HBNdGXYzZ+eMbwtxIaT0tevgKKAf0A1U3oykvKHSG+GhQktKxNGO+yCq51p8TdndORH0frEWUKZE
pRQVckhcFHE9Gr7nc2bsbFI7+X+Hy+6a4ijJTfotSVsRgleNNmbOWwett38RiqoVr8UMStRDcdeF
FbUdqBxykWO/I1LlWwyf2XT4fPQgw285tObkmXThBz2q7r4Ka0tyCzoJZK8LgpUYUuY4kOKKkURk
Rwkp0dVvZrjMg9cYPT4VWyqIPWJCNBHXnreNvwy4Mi07/1rbyI+Ai8678Olbuy/PEeUmXBUO392S
m4ouhEKs+eiUucyXbG8tiQG9u7jVYlInyZz6wpuyOwB1n5kQLS7deYwZwdMRADtjdqwo+YQQclxj
YuvhZqEbP+7m5nIVvIoDpBU5BRpmD+7fQ0SSPHhm6SegCza9p895i+LHgqu9AS6CGvkTLTCTZqbn
P3IbqRItA36hd60IwuI3uDj5tvMrMx0cGGNBN7KnXcK95jd9ymwQZrOJ6X08fWXWzI79I/nPODBH
RIORu3CP9Py4wd0T0RDmNbgpLnQWkbtY3LKmb3GMWgK5j87eZ3J8Yn30CKV9zoi4xVD5ykQnWT27
Q0k8oBVBY12roMab101MSf+4ofTMfGY2h9iCFNlxBWo+QJ7O9UTp6pO4lz1bj37JY+MrjHxa+AEe
RWSBYfbKyldt+YFpY7h5Mje7uGmSS1zGOsHR9DGguWZD5ud38d+QDoo9jLU32nxmgI2eLV4hYdM9
1Ew+xa5UfYUP1kvs6SbZENkPcqQvjWmiH96A6Ps867dFiVGdS8nIidSIojwdSACEbips9GFkDQyP
Vx8EGFpFnOPslenDS6YsuKfKzEQgTO86w/Q34e15IYVSKJdgiWLX2JaagEumGtKiP8zJN/SndGE8
ysT8BJQEgGk3OZaTazOsXmNDDczvTEemU4d0TiuIcRG9sr2yzf07ubQYyYDMT24l9HNDvSNRsFeT
/3dVfGOPHpAY8rGcsLL7ug/PAYiBecxcfZAnScEFZgmxkUySd3BHVUIVZc4iEZdL5B4K0IooiAQN
TiUSGnsNKnsIg+I5fRVffv5ndMsf0zalaGPLxGxlzgQdbPyB2R+fI6Ggg5aQr8RhoCP2SdnOviT1
kXrkiPzvHySwGTe4lUYGXuntBRoQPcKTUzz4DQqL34ZzkdsWr9Ujj6BDJA4vp1RCXK5Fb0SGWAnQ
oDngQ8zDjCT2sN12CkGfiaN7FaXz9eQqj9R3//oZqPbwIcy3r/T6HDfwODLxWPeaIPL1sf9FU0/5
601DnfIk6PqykPlpFbw0L0Dtr/v4up1D4C4u5Ox7JforcvAlQQqb7pegKmTqavphtrMJvRW/NDWQ
9ehXp5adqVt1+0ANAdgILsbm1/q6HpEmYUFz3BMCHjRwZjBRzsWks/TB9k5+Gz0B7Bgi9N6v9e15
V7udPv1h/knunDRNxO/NcM26YoZoxVrIQjScn6JeB3yb9T0pobAR3dorB2P9MzxpAfEKBsGsJ6oA
YdlrauRFjPyFeFogNYb/b8Srf9XeDf1nTc4SQRVhY+UIPsqP91idq0T50ziJ1F7JKWrFf+1bdKKP
ifSVb34B+mmDO0f4CxY2DmB6vVyboYMpizB9C+N68KP3knMbNxENNZ9QOpAPtK8BZrGqvGk1EcYu
Y/gMzvMqlGZVdpqBxg3sDGALTPf5hy8AbNMWnHWGWBR9HWw0XMLoswVnTqSpFuLVgorgKC3cmaRV
savnYrecdtkL4otyD3RABoaM5I6c8YqNDz+rPRD4qcqAH3DU5Yh4nxsDZcD+x1NjEFVRFcR2uq8Z
AHH4IZeFeYil8k2v0xFxpRw9i3oHdc6vK7l6k9Z7Z2unR/ZNCNiXLEvOLpxjRLjfXwN+fZppSZtR
vAEoXSYsxa8LaMNp2Px7Q/TsJ5SJ19gMXiHHc0AGIXN5wgXuaNIxwIWNiN84VVLyKDXR8RJoiOaf
ucMJnry78HumhyduXpG9wJKqYIk+ZrjvcDthSEXMhVQK5+HP/bO9OVrbAnrFNYY/uHdiQYpr/kGB
gAvb/U4BfROOgk+CdQS29maDZXYInlk9qHCzHeOX30yEPQA2Ed6YHzyedkEV8yaEOhqE+5bJXN5i
tmIS10ncobOAeVPzfzlzSnBy7/64hHUhVwZcSFhPBSRaBexmdYASd3ZyXOOgJQ+hs1FmNQfxEWgS
TCVSB0SkMc4yJH5I+4Qnt+yf+0Q0zOrF94+1oiXMHYonR3O/wPyo4jLj185u0ydNfIeW8tYF1B7J
nsTUXXO6Iq7ABmOJad0J7n92DJQ5foOPJR9cqELRr8dOH5dKxZMGr2ENRbI2PoqqQPZfAgFTcjrW
hgCOgFSfkJQZspNutMel4o6UkosvzAP/uwsKpQbw78wMZ7z94LxLA8XRwXbL7ICUHgfW4A0tQr4r
0pPj3hlib0sQSeL4+qdfM/GqobvkOfaE/V2oSH5pMxTebOYKNJGhICGf+JAYkvBBXENrhPkcxydQ
7jO+MtSjgUd40eC/MVJ6VbZnyBCMO+DYGPIAm3BwUwtMWigOKFcbzU8Fh2o4WHJpIcSQBiSol4BG
VBAsooriczhGnRBC48FdV3sQ58GHK0d8F9je2m9dM+So0ttfgyFyIxOmY295orHhAeH1A4wmgwVd
AR2A/+BcGLYBQ9WQHRSYV8/oeEnJ/+CELir8Pp415jDPgFPCqfAiFkBk9YD3gjGYLYzRQzDxFEUj
E+eMOHj0HczI3Dvklg06rw1ayDgGH2p8/XUiOtMIXmURCn+zC8PDDQ0G+j6CV0MSmbi5BYLdQWQK
juOA6LovApb04dgWYm9Exm32gI1Hc8VwLotj90RoAvNm/BiSPvnZ2FRHqD3+/g9cAarhBb+V+Rgi
ZbY5iYCz3nFxShV0NFx+O/ri30aUQqkp0wV9dWQqAe+hYP3R+2LQeHbPB/g8kRw8J4h5mHZwE/qn
EdfzZ3k6eU5dQWkHvkTdiilyuAAUNkTOUdN8wogAR0GWAIph9LcwZgj++NY2diLkSdw29mS9nFwY
gEvIbSQCPh5I1K9XiKYrQDFjlOOtY2VeJ/ephOGNDZu6OBmtaqAytRfINvjrYE4LNaRFmKgNOuSQ
xAoBlz44b9nxqxXhp5Dy5djqIxjhCWsmo6pnzu5DhVsXjy5/NaQ0O9RQjuyUPaPLJMQoF07zQv9T
JQ/OPyo0ejUk9DY3J3RgoBlFMPntjxTsU0ubxVZkfdG14mYIr8MsQaoyAKHeX4G71r4Sv6N6LEeb
jPHjmsM9QfJi5mjSNVsGqU4jWD7WMYrd0FIRroBwMCnhmoAEeGIt/j+ar9hJmsFrU0bcDO7kFV8Q
ymj9dVj1/uxCGfHn3KkT8yz8EnPMmY+NSPIAQgicRvU9evgyjyTsAnkKCAVgL1gouCKWu55Ufyr2
J1xeAgQEBvwtSMQV9LH7XKyD0xZn5BAmN6S55HvAJpCLJZieEZxCevoakqFTj+lz9tsGCRlpaNxq
nEZuIXPszf35TcweitqBPxliHUZ4g8iF6LcBmCcCVWXJ45Scp2Ao8FDAn3B+6N7O/eNEodF+1xVo
X6CpsAag8he+SnUiLOLr8eiZo42ePHegK5B4Rngc6CDQ+rYprh6pimydRnzZAeHDG9lFw/c0qJ4m
QDc+LyD6eZHrBWOjkugFVYMhqgqhYZLYXUhWDrCoKKy334R9SThKnZFB7iLhulqo4C5r4X/KSICw
7+CS0huGr/gx5iQxIaE0dHJneMHzpiUIgMuDGnNj82qFzBw9iCleDJzw/IfQRViS0FDn9MWxnIho
AnHf0H8Jald78Ln8kYVQ3ldCXzkRuts2/uYPd2MXGKjZxbkfX/1LInObsZbd2Y5KDAyCUEcW7RoF
rx9skZ5UHDkG9pAIAcGoZZ1zgZpzhRUV5fEz+PW5qoUgkNDvCTXSZWos2X0Sc3jKbE6rI3EUIVDm
2ltgFsjJWoMLgtaSmXtu4b4jCboaOcAJoH5tco7Vw4+j//2P0dHXdjpDMELbp28PZXHquqbrflW8
pudhlwojFJaiwSf+cUTPjoBsZLkAyJ4ymtI3d46LVsFRXwJrA+LbEXXlTFpyBVWC3/qPQNl938DX
Vx6274BjEa9WiaWMnGCEa+J+awGIZnJS9Um/6sOqbK59fbZoKbLl3MJ5oqVfJOWigBjbdBjzMudq
X5tcMo2jvbWrNr+dwbfktAeUuyAzBizEJDfHCUhXpDHxywwkCm3xINLlTjYuCgqCup49GZDIIe3C
IoCaaOpB+WFNfvVh5M7gly+vRiZ9DQzp8P7ubSLOryTEjss6fZKG2YWnun8n07MLNWemlPsX5LrF
2MgshOzjGOGnArp8ElI4hkOKvgMUtX+0qyAE53ICtviAvyG42Zsw5bgsI+xXN4I9bIhvbIg9m8bE
3lRU6CJyuv0d0ZDxozPZbd6b56xGakWdqbzi0Hu8xLj1nL2xpJAQPqm44tdjBSA6QJiqEVQEYByZ
SWwaAwTsxT3A48e2+o83jVnxAJ+tFSYGWpzquGU2eDByCnz6t1RzYi7ZZbQ/GPchJyxeOMLQAWAj
TfLsBQVxLmh2+BO9F3uAeXhlb3Ipz9AbAW0NAqWmiZpzcXFN1RHhQM1WyviTCe8Ip228V9u1r85P
U3N0mz5Tot2ixwLlNzYCFW4jd/gtmrMRYnZmcBVaC+ol+izrNcMVeRi5wiAANkTBrEiLZKjs1RO7
gKPNaVmCVmZyAu5l9s/JNcYPAzLB33+O18M2IegsBRIveBL5+Hr425u+NBY6tw74XwBr9yFx6eGa
chD2bT72BNe5Dz8FwU3yTD10xAI4DP6uhO6X2ljKeYkoqtOvJ2D/dWKsQSRJ5PLlvxXmzt6q4Eu3
z7wSTXl1WiLiQc/buDZ0AzgcRAd2IkorhFVLWLY+PK6PrBopXmGlr7hFnD3oNlbxo66l8T+7dqiO
9L6FRIdELMvtDGJyo/UUxxg4kLOmvtqKRerMI6BNOqGMItBp1gS6Qa7FEpFJGXSI9PYluhdIS+P6
ZyLss96qAHPKosP9MZI3yuQTI5pN0UkkoBs1kmMmOG4jUD36uGY2bM7Glv0GE8A3hP+AliF1URyW
eyzy7m/PbXqdm/Qf3OagFY6cvq4BaaQluy2KJWgjG7EmnkJwydju3yMlpj0h7GgU/gT/bt2Cy4Mv
vf8d/ArRKn7KfwOCxBNw6lP8CMoc12mjuC3bAidkdvCt7QOvgNJfCWfWObVsb3/QMjFUlZQdBHsl
ImHOOV2xgGNaYCf0++C6A4X9Feb0sWhh6XJrAhE4rzh78cuzBjyvXMJhl9AX1GcGIj3kJxY1A8UL
pjoXpHOHwmCvkjaNTrL28ce9/iSC3NFdqb5y72GW/Xq2uGOHINDFLV9vSawj4FPi9RQ/DBZbTqki
bHXJJi1NWJmZqm6UwqNKccvwO4A4xmsgb8dXthtRXAxDzsPG7cNfb9C0M2aHYNEgElJOpQEXBo+l
yeswPIU4AlyixsYqI1LwPqRB6ug8wDcAB1SqLAUAsD9rQcvxyQxPji/fEwAAU59q1d+DnU3E46z7
GmRfBSCxfUaAPoQxjk4cSxXShj1LWdQqR0eHJFTmpbogU1NwOpitpDa/DfE64UVTt0d2H9AQ7IfM
1QqapnJ4xAs4xQfSpnxvrJ7QsJzhTLA/9AnkhWNJIDoY9nTPrSULypEsJ5gnFLXjkrXjCVQqDE7k
gcrbcwL08GW+IlSkzPSbB3bDRVkz7FKfYA8+9uAqZ5UVXsn2lFy+2EaxA4tERJHV/9BmefTOOKbO
6QWwVgv4lIxwSiJN9kt410pCvmL11ZLDWq/erWGMCoCQLxqX3Daitqg5R9OH+ZrCZrUGYkVXu3j8
m0MAWCxqc1yqpvehagcwBTEMtjar/4WwVV2jjM9nJo0vUDPGPNT30lC2R3bjnprozvOJzwkii2M6
Z4MD5QwX21ufg/VOGr7B4+CpMxNPGz4vslviBjDjyONDO0R8haRftYzhO33bzYEiTWGedjxUJkHT
b9WwuXgXum9Q7jLuzRrMjxyuOTuTETgz2S+g8p2esgP3N46A1dLugntlxxII0C8dfWvcJsc5EaLN
geKqz9sl+u1IlAgOF/fYPzHqdUTh4fXpyQc4hONITSAN4OlT5olXpvrvvrRw3lhXm001ajf8CRDm
XxfcnrCR7hrvtohWhTGgJhCp6mX/oIKt95YQ7nosVuDPMiQBLTcEgXEGjz5EQaP5baf20bUREI7K
xYnT4ZL+Kg0BbAb4PJLmZ29CssXeHByTy5iQlL/HEqcMJ8K3h1fndAblciuC9Q7nDVEw7ToxSZxj
8M+0fwFIzcO7Hdg+3ziyNsdQRW4AnPSZfGzSrNMazG16X72nCg8i0hHyLMgYxiio954rZfJYUr8B
5WW6l0JSXN3w1Kk+A1AWxWev8TVpuRLsQQTKxu/+NzPZKeJudt3UGwBn/5d9MpMRkpug6j3w3eBC
RerGRc3ZFYgf8r97cPt29n2HJrrZkHeinBgLiC6iTaro3pdIOMV0fCe09JF9FveZHqrJOiwbUf5e
b84DBbtmgk/fM3YVeYFc5mPfDFkz2fgl4q+kTB41B4DmqJpdfW3A8ZvsnaxLYK1wyV/Tqy/MXSFj
oBJrS4XAhrClPm7pROsPm/gzPXKQ4/lQYVBrnNAYX5OWuIsLTBS3KMLkPw5KyInQki9NqNGKZCWP
e5l1hS/QbMJYPaMerD9BS2rbJWcBUk3xVOuyR5QUBW03dIOVf93/vliT68AZoI1JPysz+M04HAqE
V6wVOsfFnFPIwIq7kZrDM/vWhB4MVL3SmPKz1WjXijPJiGWngNKCOqDvTF1pkyNyCugnqgVH5lAr
rIyqkCN9CT8CZqnhi05cDcVX29lbSjFLM6a9sUxjgpCWPIKnb9SA1lCkkyv8gNpApUadQ9eFUTpS
h89EhW8qmThwMNPsbUyu2+MtwS2/xsn1CV41gh0hlVCgd6CaLZqRtnD+okuOwRy0xV4p7PEgV7Nq
3ibM5HtesDVhFPecCIKoc+E/u2T9Z3Hgy4xCh/pbT7+79ebhrcpgKyeEOZbIArOGUAWk+RjCtzYg
C3mxGCwf8/Lbsz/B6bKlEtZ+jtF6sLlCSbG8AOt1vQPrf4FngoONvJVJjmDfIkENwSlTO+u9IO7G
R0Q4N1b/w+EStjjMURvzt52h9Do0kEKFMVxUunDIJHaEwg8d9jefYlHzDFBD6m9WDbOr8bdOH4me
nVJC5UCHsTu4OArIvA4vCQJV/kuuuQ9cP9Xn+la8MHV7wxXNPwQisIsPT3wdqd3JKak55r1wTDVF
TZoy0Wv+LQQfJ38d5LZM+GPRIxdmRuHzEJ+UU3wwf7CbqPxKjJhIX8l2sJC1ITYhIp0kS/738Ga2
i5CauRsGh63N3wPoEuPt8dDeFq8ANhRmK+TQtjFDyEz2+C6xGE9OEwdFILzcQOH8Q+RxfzXpDRjg
54q7xDa+J2WPsLclqsYfuhS046NQxAv1wl3IGX1UZbt1oE7Kw3wgMnts72/EXdiLiyDP7XCxMDiq
ITEZL2h26i1+gbVT3SImmBIM0Z1MVkRCuDUcsQe036NFjGkpoPGYf+69leKtViQ2x3zUJsiGPQXu
yL8eZmzZ714qpPI88Q9PcJDm6lcI8pymK1RCTjSMxsnRTZihhiwYQplzT0v0IbAFqTVR6LAafIVg
wuH4xwnrvoVPe26ZbTmthUwOklBSOsuWUQKDd3hhodoSSMDohmvodgvKFYTagxkGsEy8z6dEnVeS
96L40mX5wBcpytJJFBerir69jy8rdfvCsl0mTA58+jz8/oFeFGNGNtIAyej5Y/GBvJHa+IN6Q7BT
3C3c7TCmwN+pOkfAARk0JR6HM+/V1YhbMftQY9hj+UtaGxmjmioUcXhkWkD5MGPCqQcIX06+Pud7
kTxOTYZLyn3IByGa+HjUkF9K0sJQ336mME28aHsO9cQwiwfAhsJA0IjSCt4odFb+8l6cw4PcO+z3
4mJDNvtv/ml6+33LC+a8tLq5Zx4Qyfbp4fTvBfc7lPmfg0mSis6emZrRlTNjsuRI6fuRlza9NOW2
5gbHMP3l2HslGAIrN2dd9Mw5rzFFLsUr/R7/fcIyEeODmBlgwyv8uTiUVmu0m4ngxc0tLIdrsm4v
5BOYZ4+DwViPEEoOnypPbcfP0g7qh98CUxF8fosvqFgd34bxOtOzHa056ta4qRaV6LV6o8NDzabA
MPWNGNjLiZjo139gK8pSHiFEjJutQPMoV/UbjyCWWy40f+6pEDEeujsi8WZYUTWFuiOTpmTyCa1y
ZwDG/fA8IEOOndlvI8GQkDjyCRWSsaiTht1qi4oMyHe0PkIyHQckKNQLk0gsXOILNF0r005qFBFc
UaZb8ep9mqHZciDh4Mckgk4ZT/HCX7zGSeAwwKsgTyZMhtXbPxNG+6F816+X9it6jH4ryqgxONeX
ABbIXPcULZSU+Moyj1EEMQSsaeXZ4N2g9bDX8PCyD7rMEGl8Pchm7RjwwTdG2jdskn/qXOvvSvwD
8XTsnrU4EFBgw/0IhnhbcUipC7sZvnFf3rH8Pe3eUc7KMnZoqMHVoUdsohfCYQh9fHudNv3UM7al
s9GvrjFp8xcQdRIw2JlaApBY1CkmdKSodYCGGGTXBJB/lqWO2+qDXgv/v7aRQPeOyUleVASDAsGC
Ga/N5FTtrfP2SYJb7a+bBaAJDVwcFw6PG41nsFnVUkfpSO0H9b2ffotFwmHMKoluwP1WFzysMKA/
8eieKa3653e9Ua4MTx/zVFE9wINawa6QsIQ8mPiGWjwEAI58VjygvGA0wkfxWHJLP//1ZDSoN4kP
ZN2oYTJTmHdZJYZDI50Yx+OxZ+vEUAQOdaey68C2zUqc4Vb6xTX9EKJoFreDynxFXAmVj+dAfUaf
Z3CR0Zp5XZ01EC3X9HWnfNtvGuKYRN+G6ascPqXsuxQPMzoFVL9ARO85Z2+00S5Smg8yMUHnRISu
4ylGIndjJyIXh4MV8fnOhaVQQi4SPuzAfBFxA8b6SAWb9tkaVg8IHx8ClAzpmh9CSsxBSUkf7gmC
+Mqt9CfT+sM684IEYMAEjHzEPx447YSdNa3WuTmGsrA5bCDUIjikWXTLCfZG9wuB9IiI3xpi1/G7
nT4+xi344UwZWaPP/Lhqp6S5kd7g/impta2SOqd2UOe9/TuPb5giPULIwMD5HpyMj/iITdLkpR7N
lsxL/FygwKKvW4Y7jMgeFt5ZTGvTY1LDZzw39xFdrRUDYb9ctNNT8Iog0VyLfAtOCDdMUcLfqWff
qAOmsQfvHHgGhJdP0UTpyhil4KxINzASo0TTf1xeekRL7u6xNqNjmT0OnBRCFz3DCM8U0kGUqHy5
CLd6prgILJQNgoQ7nMK9iOy9OK6AjDX/i0XsxUn4RTLRdXCKXqMLin9z1KdtCfsxwXQDfPtJN3kX
9vyUSIPXdI3ckBIIlr91yg5GBD2ZFhypYfKhsThTDl/hEzctUvLlPXjjG4ajZNW6JDz8a919Fyp7
2VdoC9EOC2ZbANvcV8H0MhNV6nRc7YEdMMjNjPCJPY/tcFSPMY3jsEDSgaFAZxKjwxREHqExg08T
0OoWiwFpzSCv+QonftsFJ9iT+DmUcmy67A0qdqZr9MBFLe/wLHs1YnZcVLSYAQgzPxRah+VQCsEA
CfOse2MRHGcyQQKkh/+w8g8qVy86bYgcwMFhF/XkB89zgrIpSczj9ZBNAV8YCnsOlqI+NmXegCPK
5ecEGj4kVALtKdSZR2UhX7lmwJw+4CEODGv8PGgrIsZxfiakQwD+ArREO9n4aPHefA1EgE+n1BAw
PrQXzqHNxLlbJiYWeddNKJQC1L19NiV7WMYC0sRlwnHB8EvUkj4xbcEYEhQyEW2yqNMW0TcJq6Hm
22mZtrC0eAnQYgc2MC4sC7YPOuM8ddb0hmyoMDKnRMi5v+DgbeggbA8FzcMiRzEbhwkfzoogDUQG
QwFBH+eiKQbw7/CCqkQa5toIw04Im2mILahoQRiFRCyrtwIvpOUhe8UfYEdQlR4pS+XKimlGUzGA
wnLV0REpB0PtIzMPFSwxAx9+I1CcMgFZGL8Be1+ITzsOk+x70ZelkwBDMKot57C83HUzxMuEYTJb
pXJIgmXUQmbUG/DPoc7pUpirHCL3UiqZtAg4gqJnXu45O79d0Mc7J2/ebILQWO6cVNtfdO+GsRdl
A8Eglq+RdAAwSj2cmejvwaWNZPB1mqzYr0g2b2G4wJ6eRqx0Q8omKCD5kpKAEZikRdwr39zgSGlg
Y2GpZwSxo37YFW+vGXTkdj0H70kzOW2cYTXQZibTpDBMdN5thn6b9Vaw2Z/hLRROv2fSArX1mKau
AamTUMzGv2Co46f3IokbTenA5gZ+zE4RSJHYp4lqEz7LagZIywAkSop4Qi9DvCKUWovo7Agh3JQx
f+cgGhAqZlsEAkQILeDjib/mxuxIn2au8wHYjR0F4hM4RUhNOVznBxH+oC4oJ52gNRED3nnFU8vh
4uJSwIHiPcVANa4La2kD8Z3+pACqR1Q7Hb2EdUVIEFrkIYywwGy8dcDK5GsFB57QIeE3eJIovBuS
BZj8pl1kkXGHNgZFekPesjM5ZVXrzYi1WNkF8c483jwrwB0oXiDZGYXFMfjqv3Z8YgbzT9pWFfC0
omamS6foPBL5goZJvUfjOS0Gj+x5UFc3cBCQJZsHe6IjiuVHjQDBsOHL22/I/Uj0lRD0gGpDuVPt
a6SEj7JIMAdSMuD0gNa/b1dbGDibDsj2TxkkMMKXPdwfiwYqHTBsGQ4bK49VNCAdUqbRtw7jRqU9
7fKCsOKk3mf/JVHKJZmxN3jwZ7u5sbzOhSS2+YdqgeL365RExJ4+Ok1L35yDEa/7mFQqhiwcINWm
nDT9y2ByT4hj2fwWJ6KhLCKSQqBSLicxRQRE0lUDU1uG9CPMmplE1Mt66mQ4GzriVv/ec8B0nEsj
A1dVYUPl7pqDOXxxle48Ysx5ZOeI90XYizdXm6AQik5kEFC0fJQQTt5JlzwyaC1vD2WUnUdYesmi
Ehy4OoAsh5A9Me8P6Rb/ikCoZYtumcVdBIHV406LjHai0D3cztA3atfAtsBXBSB+JP0BuSOVdWyH
4zsHBioJCdP5otwXchIheRGxZdiI8GLUYwYuBF1FO7lOPrMyEtEAQL9tymIyuPSxKdF/heBz+JkC
4TJEf6ZYIxdCXIPgKjKn1VxsXw2F5Yg72Pc9bVn6tyHAFT89oVecFcvwEdz9fcU7ayey7XUEXUug
HNaA9CGwIIBU6ge6oMvmjv91Mb+i5Bdm4WekDJx43KHUIaCMp9UYrP0zQpU1K+EPsb0S4ODJBG0H
ABcc55f8GVESBWUbOv570Qb41cE9ef9wB81UhPc6iSFwZaiqC3ulgedMrUwmcJ40IawuB2pU6dAI
jR2C9FAdPdNLzh6QWrS4UFs3kHSvJOGA5WbfCNX2nqcGfisG+cdlTEcXuA0LrpHz73UfDIl4sM7x
7oQwnXJqMsWKA95KmMRPyGrwCN65cyvwlRNXHoQGa/ML0x7AC8khLS5GsDRYNx1s8fXy7aSFJLtH
162C/QX1uPC/aLsPjboe+Gbw2j8mbUhmos+ifkMYX/Xthofy5c3Wq9++mt+kHlLf75IHDzXqV8jN
+u2N4nn3PYcskv8xRhGcNOIa5mV6quzRg2xJ3E38tV+uvgiNxBAcIWPMmXGlCRRBzXl6SmJnFzVj
qHEqBtoU7/b5j2eEpWV4mx7HTvYbPxmmGKWCU1/cxdi6AhHkCbZQ43EgpoR0fCtRs1+uRkDnb95N
yIYvpjqyaHHSoIJ5I9GAJfSaGXctMg/ERoGentJPDuiEWYXCPKxYUzVC1TIzDs3EIcQDUcXMYvU5
4wr7EdUronfvA9T9fOaRqCnhLr1uzkk4vhataNblh0HjfMZi3oWcNQEbfWfQbI090uXbAqJo114E
ZVlBErM79C+TNw5AGs6xbdhgT8IBAdV9XqpEDa8kMKTvws45GKdqWHO2MAF2sGDVm+vBzqXxU4Rg
K6D2sns8BlpW7gCfWPX6rE4s3Gds4ONtt6k4MWA1SMTfumFDeBM8poA48joaD5Rf7phUEZjT2khC
AmQh2vb34QoV5T37eBNQBk1fA2KvF05xiiFTs8fmuHyMLlwCeXstTqk2O+5B4j8HVHAvllYAG+IS
hhwx1ozNcLv+6dDtT1t6AonOk3BEicYDE0U1eG5oruRfrgk1g3SPPvd4DadDWNn2CbpU9Q1eehl0
NEpfg/td4NM8UAoD8SX7KQGs/tGZwCuR/Db+F9sigsy+6KceYrBdT68RzKCa418jFXEnGs8mVq9Y
YwqRgXLf2MOILpjDiVJliZC7jREy6+3eUFLtm1yrgOxURxu3xMZQv4mz+A9BL+wN51KSGocvxixu
FPa2oR04IcctoQ79TYk7wSJsxHIflWGOlXB21hnr9hD4Q+FUedIfxLYY8C4xUP0AD5WdYKnX/Z/0
r9YHpcLe5MUjdrVEvU6i50g/XA27joQ6AbCKEZbKgtzyPh3qAZOUKCOgJcUDDuYuJE9wAkk6rmfm
CtaH0yZL85zbNVvvqkkdC6UhppB0jMgAvayU/Yrj7Hj4Brgy8GgIcwHSAU60tGt1wsN1hA34z//4
r//zv+++/+34dx1cz93xevmPy7sZXKvL6/k//lORtf/8j9v//ni8/x//aRqmZhqOrjmmLMu6Kssm
n99tRtXlKL78v5Tdx7SM++88bQ7HzSl5+igWmB4VODPPekQS50jyqOiUQCgqx7hb7PDe7+iI7ink
uYUMBs6RQBBn+OPNzmsboqbLhWYddm1oEqOubW/bF3QkGiU0XJT7Rtb2R8nP34nqmCYESSrJOsV2
gZJyIE+oieBgfGU/BcPGVcNZ77gm6YsPIhGkXADhWcvC4WCkWJ0mH5CS4KwiOQY3zx+EKqjopXfS
YNrFGqzQ4PtnLuSM6RC+2BnrK4OgJiqUOSDv1NUpO25P+f//kmqW9f+6pIZsa4pjKLZlikv+f1zS
y+O6vtemfp4i4iDHZMcTje12p9OfkP/GTqH6+uqzuLDRYrPqElQGSIeAmvoGQWtsG8UDg/s50Ha1
Gj72KkaAtI6IoL6N2R4Gn/RR0qx3HhiZNV8vKRI+7R+lb5N4ezCZnvsafXZzpr07WvHGLREPHqn6
5lzmw1jeL6FjRfdT3D0Clj+TUIVLiNIH0lHbVWirs8ek5t0immOjpG8R67+8tr6DeOCv3Nmzc+Wj
k4KEtHa0qK0eE53vaXuPyXlpz44sYnTOHN1AJcuMenptjlfsBrlPKn/cLr4jY4Qp6QrhjbIYozG5
WD8ALVIAOd4Fz+CDHCe3QYfwh3insby80YBEGH7FidceU5004rfm/hiXFbI60rT6lw2EIrmzzOyD
b3KegUXQT8xvWanHgMW0omh5t2egZyb8TT8bThsfMnfCy7DdVvMn8O1xDNmWlX/mXMfOuH5Twbee
vHfVQN1RGHGhKnOhLjhvvyEyjeA90RcGq+SNkO7brF3cF3y5QywlOtQOd+3+MoN5ouy50JipSPJA
Sh/XMw3EgHie44SwY/CD1wLO7jgwVpeNcTCLclSmV/D++Eby7K3fspXml7klQnzKvp3pOzKqe+LG
7wI060RKvTMJQfWMsRN0Ijr1aUIPrVxaXafHDMQBMUAfiAGGY8NJ6nEg6OGps6nend7nQPkKinEr
byFvh9BUDvJx8gYGzeQJQEc2LMrCE07ZMZM3XevY7tU5q66W4AJpf7AIJwJh3Ete9Wl1HBmDqnD2
twU3OYja+z1YT23Ekw+vnEgsu+f8AX0wliZVTVILa/MTNx9R/WBB6EMw5hiUfS/M/LXo0E4/qC1g
B4a7X3SjOrLe0PLCRfU+aGoP6dHiA3r/8dda7Chpd0vaa3wfsIs9J5g6Y8aB+XHJJS6gGSZ18f9/
rhXF+X8917ZtqpZp6rKtKP/3c83HLqfz6YGD2+i9FiVnNZbrkbJTQ57bGZs60wD6VTnUf7F+4DO6
/1pg/kHWrhT/i7DzbE5b3aLwL9KMevkqinpBNJsvGlchQCBAIODX3+f1uTMn8ck445uT3AQbofKW
vdd6VvdcpfuxjVHtND77u/jxdEgdwRLl913WjGw6YQFKqJEy6VBk7VPFBzGF67aDHgInjrLeAQ/C
lsWiNFKKnkIS3FwQfnrWJDrAqwj9fYIW3QPaAskP8SoKzw7ILtwTLnfIcxr0Y0C/Hhy01hoylEpQ
o9TsEFCtEuip0WmBkHN8CSTUuKSKeUB98jWuiXZOHurG/fl86sZfTqf6++ns1PWu3xyPu/nlJKCa
dUGPfltQEBLd1k+7Hx4+H+8Oey3OpLvGM6pl2rQLaroOzmqbkxQ0PVJLHMO6ous/2Mb9+P5Www2j
qI0M6e0gXAXQ4HIWstL454PX5P8evKmqhiU7tmHbiv3t4KvLWtlZ+v4wX7Cwi3UPruJKcUlVqMKA
WJXEOrsee9CQGCUE11N23O/v5/Dng9D/eBAG04xl6kw1pv37GZT19iw7nb7nIKbyyZUHSZ/K3CpZ
QFE4eJM2QDLcZzxTEPFgNIUTf7KOo3qxkCLaW6IwM4hIVfj5qDT9T6fml6MSj9Ev059WSdK1tbT9
PBqvkOLPbq8i4aLNtOXMq9nORqTgMfOAIaReMg8Hn7vk8NpdRzsawzZN3p8PRxULmG8LHFP993As
cRJ/ORz7+jgr9wMnSU+SLAnK54sOB+AWeUjH8/iZALWpvOyjKcIGimV/ORn6H5ZXpsraynQMx2J5
9e1k3G739ebaKvs5jtTFUzKe4SkRToKPG8M4rWUMpoP19KMZ5GqQ7904xQaEaVCm7ADq3U0Hvt+7
Ezmlxbv9ywNo/mGd8uuxKd/OjLRW1fOpVrl9npLbMLlmrys7xBAyCDgqvCYjrXNf9dFrRVLxYz1a
6Th6WcWFlfvBpNsMrq+zI/TQoHjz4pTgSGRsNPzRH2BWYrG1OEMnIygB5QIXtijTz+3YfJ1UY3+y
+Pkaa38YSn77JN9G5rVWbhWz5pbrJ4seN63jll72CF65+9bDWWA/FzlZl7hvTqMl6w8GvHDjz1FT
omIbHJdK8PPxqH87nm+jw+GqytraEY8ASQOOK6wfeJ/pGbof0gu+oCWrFOqd4XztOs+fdPR/fn/j
jwPDv3ed8m0Ful0rp86suOvs+VDsRZXhASK9yNt020yJwB1WgxnRTq7TjgLyjRsyYj4eHlGi8YuE
+hn6AnJHgi3awXQ9GrDJx3quD4n+Eqa+6dqdsu0Z/GUvYv9x4PjlqMW///KkHuytfrhrnLUFCR9U
AFfyiJQpdmcJ9GM3Q8yaPCG8WiXck4cVS6Ps4RbFfklkRI6hahyzQnrWXQ/sO9/kzSo3z/MRyEzy
3lyaHD77sjIx3OEnWoqdf3ndzSvqhZPyA5Ef7Z1R62qfGDbQ3SK1fVf/sjEwxV34n5Hol88n7ppf
Pp++PZqNZXBVenoD4+2IA4T4nFIsnF0uwwD+wyv6qYO70objoCg66sFnwWr8uC5v7gfKlHx5H9ID
0y7DsIym2ym0w93He2m5/uST+iuFLUqeiJRgmBH48v7zTfXnKe+Xw/+2U9Rq067XRw5fTZ6+isJ1
mnBZ6IFzZwcf5syMebyqnFFLG1Dxp7fJBNPThvrLjaL+eVDVDNkwLEVWnW+3dytX6rbccqN0Y0I+
7DBrwtmNW0EpRA32NgJXzy2KTIoi72bw82lQdDGr/vcy/vvu327T7eNxkyUxbEoR4eUQK1j9v68e
AeFx6iirI4elDE+d5T6htRiiO3/aB4JIcylm6kdN8jFkhGJ1poYJgzS4Ysmw3Md0cR0P+1EyZvSl
HRta6Yd5gZCq57d2JCNyTkW6RBkRV0gzmhAG9/J8QRX1gNS/dGOEs6E/7emXUTaiMzchRTQcVfmD
RO4BXs4dhqwwfVESWvnu/XVKdw+S5CacIvds3MFzPzQzKpap2NTwyK8Ys/1PIFiItLIvzhgYDop3
bkey0XJigyOCVbcJWdxUw0/WkrN2+PNpdv48hP57lr89LNZ1V15O4mGJgE+4hwfD6MoZZ6Q5uAeA
pVY0O89nPOhUGgbbjVeIVcbNR7QlnV0m146u2MBswZ5Ebwz5pJzES4vWPO68mpAEUhiBYzAswCjP
w+l+sllxZkJEbpTMRUOFpmbOZzzYNEQBytDlXbTD6GkXYIwHBAOjVsEUdBlMMHbuEkZEGJUT/Bk/
nwX1z1P0v2fh2zN3a7Xbrlpzp6OMG9QFxkA/w2Zb5I8i38asobjZT4P5Z5WxyXgHK+P/fAD6H/Y8
7HdkihyUMkzH/HYAklVpm7LhMnRjqCJdzN5//KqLcvUBfEuDOg00IcA+97iqJ5spaxpicZyB58EV
1MfdqhFQBCInDnmImKch74nhinjaoZPvB1N1ie3LmzDY/nzY5p8mQE1TWaHLumWZxrcR4n6VH41q
iruno3d3G65O7yyMa5f5JFP8Ge5Mf9aOy8XrjkA+SpSBHZyvgY7D8JESLZYsn0l95eZIkX59iqxJ
v6JlJVKH6inFWtv166yZ+ojqPtej6edk8vPx/3GM+fX4v40xD6W3+lpMhY+MxuN51E+S6IGJYT14
fZ1VI6aDDl9DQLai9noYFB9l7LzkMdUKqgHPGPjc8xN+T2rm3OK3EdRn8RkoNq0z4/0v5/qPi51f
j/Xbk3q9KndLahgPW+bXBsVjYg6CcUHVkJlZDnJ0cffhYM7iYbKFjf638VgV5+L7ePzr+3+7Ravu
Vq9PlbGfH0aJ4yavR++S1CytC41fN2Yn5Yu2n91H1AupbiaNu6KTkF+HmeTOgkfkFtIgP7zlz2ka
7sJRSrLRm90UElX4wW05K/T3gHBUl3GZEEk8IgNcZVin7oge3OUzva8hi/a7WBMJ7w5q7kUTnYhv
BzKJma7YJdRFkDJI7+/GOzO2N91MPvlvOGBPzpS5d9FupAPWJ2g3PsG3MtB3w+vzz7fUH1dXhiwb
tnge2DB+eyTKx6EzW/nUzJl5sDOcP8+hM1My0DO0JKiUYkmeGH4VGmON3HBjeBue54D6R/WIMRYO
1kLxAH/nnX+LyAvYEtFAJjgcFpe1S0OodLu6jbro4RvENWpEb57xXlOoHSI/08fSpPuUoenuww0A
LAJK0MtADdfgfFr5Gi65vhSJbIhwgk1UZ5TgOQ/+fiLlfxvRrD9N34aia5pimooiO98eLanSLvbm
VjdzKdMBnFGO8ixIhudwyzQjiE33F6QHNY4LJnSkW2RPEwK787fICbkDaFuF98fINOmJEzMqj45J
fRucmHeA6b/uZxbhyBQrhtwqsZyrI9zJ1CNWiO8ceC33me1r0AGoeJPayWIA9SU2z/vMmJNR51ID
7zNoCMijjvpAodtsTuTaJX8WcSK5ix9HhKEJOM6f7w3jT6Uti3OisNqxNFXXvlUSbtWj0iyt3c1b
1ixxSY4vikf13XKSQzPU8WSiIeMiE7P0siFbJeLcWKehQhAZSjFQgpdZm9h7T8bwRyWfEBF7aqEi
Zp1iec1mYmh5qXkXkJkEJ9KBx9JuxRUnolv7LZhs1kAUcAWlFH8O+VsPnp4GKy3QTxRhWQ/ELEMT
eYWHviamSV4P1+GGiKsnatHShRhhMBUwPT3D352HFMP3b/X0dPLNgs7hox9eE7VwKB5J1Nc+y4CS
LTm4AD+8NdrCtITrABKtzO4lacAfOuot2u0n93hMTUqj6AHuI+Xt0Y3W8N1AFD71tHv7sDznNdyZ
5HyLG80/nqaHo+fUHsUmAkIWcKm5nGiKySah09W/3GFUSVmJEdxEEnKpxhTdk0c2Pd2QoByZSw32
W/RVUTTdAHISOjvUJPpA7RNkQbn1HueRyhWgcfXI9tXoggmB9PWpJK3K+wD3Ba3iHqZaYUzb9bCG
/ony34JF7NIhaemjEIC8HwEqAuz1JPJ4plA8xJoUJ5L2rD2dyQt0ApMSfD28ouraj3R47vQaiMFA
SYUllCRvG+yxJx9SjJSP7VgnX+9JOxNsKlxR5eelGuio46hnlG53HWshyy9DnR/vXkumDYaOGYVd
dRPs9gCElWiPiHmqEAiEMweAK/CIrBFjjn2H4U9SQsc8G9/uKwCevdt2BUXxihiaR3rvQiqe5/BI
xt2wXcJxuM/q0pcvYK6GBtb4qRrQNrXo+zqDE5QmwoG3U42GEtxeNHvcdve8Mb0KBiqpKA/8Rtme
PXDeTM/cM/XoYQiiy3kzJKXscRqb5Zj+hP7VrtihkaCBjayEBkTYG4NmBvV6M90hW4MleXbRh95H
zccOydxubFrBiJDz/SNoMd3P98jYIKoBP3s5JvoR8qFboSVnBH1qCEieNswp5EvsoSJhh/POkHYn
+KpKPHGDmxnZub3gTyhdCQctLo/xtYGFgevMbdShylX+3OJwhJSwRj5LfxQyMgIlbbGXRn2G4FVq
F/J5uIu26L2GjDTXeZcq6BjuI/hCKo/GIbMQwCJiy6vOh2LDNpUCPAte6IroIJGVAUelc6cP1pTk
Hfe03E1vhWLzSA/ZY58xGEFlQMuUM4Rp6H3zPehA1im21zeDLQUjmE2rCsEojBm0r6NHUeO9xP88
s/iX/bDmTnql30V1QkPalW+4gWlwoUEaqsfhnX3+k4MHkRBMe2wAEBUc7AfCdPoUKCkwgeDqQit2
B+4rueWbhcRr75JuSNtE+7jEl1PAzXJ6OdFzSimZy4EG44QHgtjQ+eZ1g9ikctEYoy3nW+8IU+mp
xY8Xc9nv8PSiQ63Xwx6ayexEW496K2Go054AM+rVgJQPXguJCYu+OtwRXJNuacqltHmMhU4BtPIY
0CpCQIlc3A8h6p9xiHzsybP1Tpein22Yguc/D+vWt4oDM71q2HR2dcWgx+vI1rfqY99aSmkq9T6+
hFoGOxgZgwLgQMHHtpkdqfI9BrvZfdGk9kSdYGKCrpk5U+1NyqRsM0PxhectfsRGLPzN10BIFa8B
qwcigk6zQyq+pMyebGbIKOJ6cQnXsQBZrmfHxRET3mZ2WfSL/eyYtvmJfuU9OU2pA0da1PgP8r+d
8f75WFTRGedeO9vN6PccXhCcaU89uKuXw0KabnHynT8hQSy2i5oyN+6xqT6pBEdPRs+poyHgS6SE
IvimA1xB+756KLZx+et+SwfaRiSHCgj3Ni7Z47KF4ZNeJddMsYLl/ZK0tUTKy8LJpbxNrgkIGL8N
O8hSl0gYvkV+yiVELeSvY/FlJnZypbEFrpPPWU7KCfzKwnmrCzCBRR1dHuzw66iOuvwWWP6DX+is
Q8GPOXqoLcNNvubrBDGwzY2IAJ/knIgg8zrS+D6jGYg/iHPCOHilkzpI2HO5q2SbCoeTcDs9xk8J
AaZ4Dtnsj2ySZ3hugKCwMPNBpRGhZfnkj3mE1bEVg9wzvI9BYA9a3BqkawxyxkS20WuIIDhlIBJd
hhfI8eTIfJk6hXpRfCFFg95+HNbA6Bat7/ACa+SR+KTm5UzP29c74qlUOQy7pQnQ1t1+wJTJK0iy
hQhU13tUSgOnqD9atk75dcnTz6KraCjPracNxdAVa87jHBbNDqvA3MHafGRKuNmuscTruc8u8+3q
8tFM+vlpitEavd8xpf63Ta/xPq/8I27/JsVuJdNrq4otSp79rIpYA0zpIx/nfGOyjfbY5gvCxriR
qwKWwCnezZrC4inMAffxJSfXqcE1OsJR52c0A+spscOm2Oda/AjY4UrYvrl5tZhedZeLP17Sjm8+
p4finHInB43P87E8JyK6yxyyOTCJqz8n/VyL2ux8AzwwbFbnj2NSEcv2eD3O68l2wozbbknkqleP
5Wa6zq6PIaeFnsCqmZfPxK3RHsRxQCiREgqkmORpdPseYRMTVxnsTq4a7InOOkUnUUMsGnEbwT/a
ZLwJ/t6oDNBeeE1wjllq7tI9fWVl0WI7J4IGGlMqkTBpg5vPq1zDORzCWyLrnN5Vflqc2BLMpMl2
Rp8d8kdxXZRvrMxuR3byVkj2Z1q+ocbYpA81xMsz44UF34dj46nOeS/yRYpLXIvWrPiHMnsgtyF3
gngNkg8m8lO7aBBzTPYLa/IIiQSfiL88xrji055w3EuAEWV8A4OmRnS4sawQkyyezAcsJR5SE3jI
PkQ3liD2902/ebNeEDWmsDpSXF6QxzvgUnWGEg4JEBL08OZVYmF2RHDWJTs6FOR/oEPWxxteTlhU
cp2rRAU0VFXbOTUvwqHx3ZaFpblUiacSowM++/18dyCJoCdbzytJ3cl3gGYktLAOv/SCkCWg3NJM
ig/+JbQTMW7Yg3cUdUs4kLythuk+0WOHPBV0b7cUZ5Ia6xy09gLpqDjn55yFzuzC7/1Me7nMTsUx
PxUmxpD8mh7fAUyzGmC1Tahv3pL2WOBd6Aol6YqOV1qLW3pLy0iP1xHAJVhZ/NTwLDOxImE1wTO3
E/INsysn5DztbXc6oNjfANpjgkVkj0g6quDjAu/MtefmL2VbsQ//d5/+/8nIYi4SU5FK6fb38rd0
vbRd027b1L7MH5dQ2n5qiFjbvzRFld8Lh/9/GxuhE/sZy9GUb72X/mbXm/5aCYNyOTmk5wkDMHlF
qLKxm1RvJPGi4fp5ov3vJzNtZlrFZIa1VObZ3z/Z9Xhu111tHOI9cSnrzUiu0LPo+kA+Sn95J10c
/e8n0bQ1zVLoOTuGwZ9+f6tds92rtW42AkSCBHnDrLnJ97NrvMlLZmXFPySQSAm79xvC3A7zazT7
IIMLxtSdeBMV/QUP1ymFw4QHsyXWXcrraf9qp4e/XO1vZSFxHSyLPaPlOJptasqXSuqXbkdvWEZ1
cq6H+NKMVOD9B7S3lz0mFMwYyrzcYZndjox6dIPmoLO00iTWoZNeA8jZh4fTpESYuL0OZe02up5W
2hrdXHfjlW9t9zdlx+/Vwn8OVVf5XXdMy5LNbxUseSMfqmt9B0fVvZS78Nwji0H7vrrhxZRG7ZZn
/S9LM8X6vRn0z3saqmLoNC4VTf6qf/9yeg69erg99vp9dlKGl9PYUlxrWiPkB/zcCezDhg0bqy00
s3Kgr8wUiaTjV3Dg2QZLyUFJIHmbmwC4gwOFzR7a0giMAi7A5+4cbTpckQjL/QdssW3EvHqcXLbI
NX229ndKMCx+2SC7j1cZyCt2Uzi3rrOkE3WFW5JYKcKjZsVKXJ87cFKgv7JueLAxDG1Cygv5/Q45
D6TRyy68B9Vcn1HjKCPVZ2f9tn1eFwpJwPlZ4aNAlOufjQk7//cbayGAXiIRT1M8ltqlNZJeqw/2
FpvPM+iGEcAI5+M2r4GdZSzbrzhQJwqbb/gaMBC+GEdsqnekDw0xG6KSB8HC/hnJKUagdcFWS8cZ
QpsaNdBUeTlR6R8hbZJw4O6T2woLIjnsbT9SiPwDy7oZGrCl9eAAjqaAjbODDLC0fXK6V9txBXKS
AXY3wBMhIXMeYDq/NO7OGKBKXMfAByRmKYTmxd74y0P+NUT9/pBTbv/l3vhW0dzatnFcHyRp1qEm
bbwP16A3gxsBN8nf2ln/Gbo0VXFMKj5U901K5d+qgvKuXW/0ErhEj5MWtPT1RBS8iof6oHk/D5L/
HRC+vdW3wtup3NfXu6I7s9vYco+3If4SdKX4HUVldT2s5qj5Fngtnii/kZ2x8ck2RNJtBVL0l7Hp
Sxjz2wn+OhTDNi1bZ6L42jf98vAdDXmrqGV3nphdAZrd6WDHQ5UZHMW2b7BhqERjzX/ZhdiDamGQ
NscaDxcu9BlXwd6KlYgKw31s2gM+SUXSLmFarPJg0sAsw1jrWmy4sXYe6Uf53Wm0Pg4PeIC3gx5E
nTXqoFADAr6gQp+peH6k0HkE0mncGfRHfBWTK6Q7gOfroXnERRLsqkljFnL3xJb00IzPzOzC+Ox2
gMF+vkz6fwYmzTZ0W1NtGe0quuBvg+Gxtk/yrVb0wngjfMWsBnC2qGY/ht3r7VXlM7C5O0sjDU32
gLIbC39W23uiHtYDdrwoJg/g28AYch6+TICmvyZLWB+oJVYAf7eCZXvAOoll5y8H/nsfgBGVAzdU
3VDEcev6Vyvrl4u67hT72rcVOtC17baw+5UPB8LYTi9qygyPMpTO4e2e7kVMGcAn7TBDbNsSAIPr
BcI6UqULlQUIORe8FQQk6E9neq6Gszz3UwpIUlePuxshJizcjeOY7HXlxcKNHjfvEklT97jZoziO
G4oJ5vDnj6aZ6u9V6/9PFzrbeFu2WGh81x6qbWv2V2e3h1EmkPVlcop1NpNsJNmVQ44GQNi+E1ke
mGEbm54Oz7yLoQEEKjhD2CMecTljlXgHeGnwbACxoH1H9Ct2pCrfAuQGYSKwBdAo2gz5HHvVDpSq
CKixvXVeYjrcgUW7+32EZY/aSECOHVhB0obA2ZgTWPF1SlEV7bKUAeFPxRsAu/AOL9QcddYqJC4k
Jl5PcfRtrKLzI1lFmD/FO0t+84l/LDCTHmQZrkjen++mG6EMdezHxvgUlJ5GqrGKwE0fsVMel95j
3I/wzS/345ryRPt+FBR+UinOxEzbhAWIt5VDmVOwi1WPnHe+YOGxzwPiI6gx/H+ZcIR2fAEhihu6
BTIJHLh73dAmPHvOqwEosS8unhZtQxZXwDIfEYJlJUKf7Z9XF0+Fm+RZZBqIHTiOfMCSvhadPaZU
/oLoZ8reA/395HcYwa7kQvOaKbBwlmpnj2ovb1qHj6giGpmqNJtmgx1n2iQUEv2jx5tNy0B8E8JN
NvfkqA27qANS3Y7q4P5G7hKpb2z6wwcHd4RDb1ChgY83FkTUDbbS8ObflhtpsM422KmoRFB+Ybd7
W9NCR6j/VaDYUny4BQobRbebXdIzCRexQ+QkpZ9utssPKYX4Y/qIG9oSLqTLuAwP6TZFTm5jFXi6
Vt42dYiCQAjw9UU1emCOsNnid38+cIPc4Ve28ZoyEQ5VbmGJ7AE7wTVJ0AgVFdg5u9hONrEKddCm
wGKT7oFTJxO/SmFLKZM7/td9bGUihoCZ48wIC4plzw0kZVvu6A2HWT/cPcthAYzi1sdCGq/za3xI
CdwlkhWEBGnasKcCxl9f8HrRqAdbzwLrfIGFSoNifHzqQihQLJZlrCRnhGIkB8OBEURrSv8jsWdc
k8tJbmx8/TQ8BY9/VgcVmN1ASmrEuHXQxNsYqDhi1pji4uZz/al4IjrRRJXJkvyjJO56C23G4FjI
PiVmUSDdT76KILFCpUYmb8uLSdIj3Noewi0cC64rQnaIpQ0aXo0fdx5zC/jOC1xy8R5VUAUEEPlV
XBKlDfd7gHoQRbD5bqSdD7nAFG+abBM7OAErOFGNMjFe0MJrQnzRpMaQ4zq+cVNyD/nrMWiVgFxG
3gyBMYTZhoeCHMqQDHiOGnIDob9w0jVPfhOn50RGEM5ajrHEeqiTrAWvpiOoSx7K7LEdSheGhx7+
9FlxHZhpIa1z1oL9p0XuM1EHZ+7kknPU+jX65ZJgbhYEI4Dr43p0nD/8anWL1oJYxpkTR3AhxF4D
jVc/U/oediklV6hE23+oRyLpd3gfYl8cG6QomtP+bRufn05cNXKjsf/W0IoqXKIye17BNKJx5QtS
b4OV745+iNrXF9h4D2AGBydQ8NsIKb+PiJaymU+P0j88a6OUZFY+mwU12OFfxZ8d7xA8WMzqbw2X
yuI+unAujZEI06y8llNP0myDDYYGMjIfb0emZ+11/NryBcbfo3HqtVOg9UN1ZIz1UcvgZEQXT/7Q
EOYPxEi04yVf6vCwogtb5uLbaHp7x1VD0jvN2SY0wdOMduM1QwMJil+3fR1sqQcZHpsHePcs2GHN
Q4lngxDAixmeSMBl6ScyfcM94jR8NQOBd8EGPkQRwRNjB10kbkqbW9Ox6IVD0U+aZEtNQ0TNPHzK
eHXI7TU6fz1L4p6XBh/XCNQ1w5eQHWr+SdhixWArxjZRpLpRsRIlUBjEVAGTFp8UQ60WSa/qx53N
SUiuDgaREsBbHd1T80UMVAxErBujEyVWLSYp1j+nCjXTOupTAHYOp40ZgSGx4dSyQRqJvTC6W5Tz
PIZDJbUGhM9Bk8ZIw96YXdGYnUnpY2HO2tHx7cE5wWOCzfmTPrC4Vbf8guzP1zbmTt6G5fTrTB6I
bHSS7uSCIOd/4tu2cYsx8sCfyf3EFl8P1Gw01l3MHlRZeUEV7+gNq1Ng8yzgwjp+TLpQDvg/HESL
IfDg3t+lj3JsEPXMM/3gcFsfYFrW+rvIhlsTa+l+aaRtxK+lgamGimx8o7VKVIOVdst63i33ZPqR
yPK8peSqb4bUYJ207KjVGsRivZLobef1h/m8O/NdG8h6eTW3inbJ/7cKBSIKpmoabwPzmZc6qZmL
3wrzuU6613pu7/kufuQ/ld3XmvVP3syvRD1dX0Wpt7yFtyWOpTIXNwouJYLSqFFyQFSGuafAq5s9
R+Ck3et23pGhMdwmzHTPmymz1CbDAHvmZavzfDvBLcRN0VSDekIBNbyJqfKZSe21DJgnP/jJllCC
Lg9UlCfr7MbgMS3zE/EnhZmb+WnZ8SX+5KT2s/nMoWsU8s7gDNyaMjVUlDoxClN8Iiul4LoUp6FO
+BIfs4TjR5pGTreSrOsEd3eK10jO91EZ8yCXMWj1gOjZ4sSgKp5yOogMtdiQTrwpJ1K8M98sXmJR
z6Wqm4pR+Bpd3eCDN98OlFSMDfzUkuu6i7RUzjVMPxZNo6VKwIeR0kjjr8VFvue7SCZ6QRyHeLkd
m7MDrlzA8wRN3/M7OmcdISbeOm6VuAu7sPR76LuEXFTMSzV/ZSRXepJspJlmSmaMfcSru/AaWknF
5HXjO8rxjtLyeax4+C8JiqWIA8yWhbuwjFKPSVuqldoLzTvGPFQdgs8qLFqZSXQitACyfjMn0bMb
POlFhVksUTMj0RKZ/x4hFxgkLT/SR0qbbheZMyW9kCuupPfcnl3oMVounVU5F18a+t4Oj5I8aJf6
P9eIy1fPzedu2TK6nwfiFrefy7xaVasNXuZMeVWW+8xiU5LhwM96mk735DA50A6woiakeRVdksv8
SOr7IzpQtOeWIiH9xjhl5yaNQ25g2hO0H7NNJn7GJRGkyYNYOUVAN5iRvFngiEwesaZbZ7zYzsXd
pnOFxDXhAX24bSP6pVyU7J7fijthx2Us7gArFS/p8xrnOi4sg5NSxVayWWBLOLjlVIdRme0Wp09j
Ik6bxn/vhK9kCuTjTM7qmBM50SbG5P7E2XYm1cyZwFOfVSA3+IvdQhU/APvZZL2wSBd2xLmfXAlx
ABCdWXyzzv/XJk5iJWtyZNRM3BKIVRi+YqoyRMtHorHAhYkDNfBAvPoGUZaRxScUN+820YlJqZlM
nOQatv4D6m90WlaTTXaNWu4dPbBzuhxJPaHBs87E6+34StDK6c6aCCmR908bQMTMUH4ft6Qfn9+l
UKdr90UlZJcBvxL1MH/YhBBzvO6LJib72NxV6v1HXnnBPysR6Cex7gAUAlwsF3OwxjJJA23YUbQb
UBYCbA2mvU3uDAgkqvGnlqaCHRlC6E5gNwSNECj4dIcIiYB3ivQgvOjJUh7doQfd0k/sSRvkUCJE
s3jjHeJj0bJVqKx3QhtYj6cAEztPBS10KhqykPmpGwA1UnjiOenSK1KBXPo85BbFAGl0Sg/XQZM/
AFvRhWnybX6ctbRnMOCRw8G31AN2ywdiO9NNsSm2vMB+En+CqVLUtOJFx31dSBOHjG1jtCNECs9s
H+tIggOaHBJ0UHhaogEqmiSiuwGcFxadjdeRxgnNEzMyADUI3z0zTNjyJZopIhRhz5/M6JgdMxkh
igIuXRTN+Esgcrcb9VusAV1iI93YIubcZh2NFs4gZ5zY8pHN2acdSJCsGqmRIESe5m0C+q+xKV5R
cgN8/1Fl8AVwDkZbHVaBHIEd3q14VaZGYuEo1lRX7zCl8ZOU6WZOUipXTOdCWIJkDfr5wuWAUMnY
o+KUgXWRiAsDcBIdqS3YGIHY8m0C4bsTyIOLv/P2UIj24h64U0YG2UDmKQtA2T1BQ0yqaVlUU8iU
c1AfO4hFXXJj/TTt5l1SAUEEUdhkGxGv2dPyaecn0JgAMmmk0JgiuOCaHCEftivxe4VEiWiy7Pqx
mzT8G7dWdpwepnDTrh/4KyEibia7STdXX01ifDKTtSgxnk6OVCBw/A0pabsYgHAHk1/L/mk4i7Z6
E2nPBi8Smcp2CpxsnejFMZKiM/BZsYeyE3VyBVTA99rmEGtvN1QnF5rjTaQg6OMHCLf9mm3WnmQC
ci4XF/r+ztMmt56sp22xn/WLs+r1C+tpjWCXVupR9vsj3dB+URc7Ovl3LLVEghZnevvmfeRkRyTs
uJlDByBHObEyOVwDB4s1hwQ13gQFH5tssfG+h30oczD/Pxw0CIdITx3QsfhuQU4Q8Z3ArFnP6dCT
zeBwvLm48givxeV3aM8jQNsASmRY5t+fLzzMAmbpkGi6BOsB/7+eAnCgnY00eS7lle3W2KCvI5ob
XHRcqyCmyEceOGT0iFzXs38QkI8NP3zN8M0hmIUJLEDwL8pUWENoiXBIpClHF9DwUF9DM6x8UVe4
xlB+17koX9B/Zu/pkBwhRA7slRE5caoM9FRE/yGHE51pBYgVpWgCaRfak/VWp+uZPbEnYk/bh2yF
I3ADnJH9G2GzQ1FgDB65norTsiHhcYeHdkP+BYQUvwwr6hxXGs7HEPlEdAjxCPtWZLCyZp3Uzy+o
ydgsQNSmbqENr9l+yGaC2sRuiHF6QJGfSoeYA4Hsf1UdpIKVud/jvb0Gt1h8bXLjCeAyn/KIK7jm
oKuipRJ09uoQiVbCikjMAWKFpAfSi/OCoT4IHn4dihFfocJAd5uyhzRC0OPbIl79mHYBSGW66lSF
RMUJrwMMo7E2VT1K3Fh/7YEKoffokwpEMhTDNthZX3xR2zeZREA5iBKWgIyRzkFVByaROPOiurWP
xR1Nljv3J2WIcvKPQMAZ8+7UsCoKImIbtctubC5bdq3WSGy3KJck8Av4YivBdRVJBhRtBVDWpn4m
DvSQ2p8dKhW6+5RM6nBPUYhm1kiUpsQ7y1y/A47FcoTXhDlh5+GQDnWiGolezKsC+DRFqKZ4xDYf
Gnuvp3oRQy7TGfMFobkE5VJCE3FpXGuiMG2GPjH3yGKaYugUyhWYMt6RxvWRajj0DWZIACvjL1Ab
FJ4DwpQDhnIrWEM8ORNT26OfZfbcCDODmPcg+MoRwPwxQeAcKwlRvmCKgWauEe80iCm4zsd0VftK
LO4Bzm22zp0n1BCEKR3DS4JGYVJN0GLMD5N7QqxseE+6TIv79DZT4h1oJqpHAtp/ZyTqxlDURg7Q
F/GO6AYT83UT4mj0N1uuoxP08HBaipDUCjmD3gMsTTVuPfDH7pZNdZ+1pDyTFlSz0xaf9cCmnnQ6
Pg6zCDy+daj63A181hqpGRFFX6w6ypJVtv46WeKEsV4gUG4Xivdeh+LTizIU9ceVKC5iY0BKwldR
gl87UROlREhkC9KoToR9z+BEc0GZLsTUf+a7T9A/KE96QJgJVJYpJdoT8yv5Vvw0UXuyqcVSXUXx
LWpE0KypS+y/6kV0jAABtRD1ILJG17GYn0RAqiAZAw/zgHzLXs+tBIhk/yYRkHX8lEVRltvywKOK
cZ5HlSzfcId3r4XEun7a+uLmpvbLMp5aKZqpExfukIoI4Qu1xy3fdaK4yNqVUkLUezpVTvE0mOF+
htp7nW8ZuaicYRm4ujpSW2q0XDEDB+5x+f6Ozefrcx+YT0kJhnMirqvGjcrfvx5eL/zO7BPLVLt5
aMXLxcR85kYrKfyRNkCskrg4yOAgWXNKwJeA6eVfZe/2tg7swYRdGDN3zQJrHRK1wFQMpUOXxf82
YghQI3p7aiQu4SbUiW0mn55lCm1r6kUAilhkCBmDCn8OOYjt37wWmcc1BS1784wXkqkD8QXr2j+/
i6XJxl/ztQcc5JBZdh+zHIXaiKniAXmhH8tvCLJFMUfydMp/oBbGpBRRLxDFOYutHQw9sWGinNMD
0KUGpXlUAYFbiReL6kA7uoU93yaqtDUVPsS+fBtEafb6QG5WoiBQESrlDECiMBhtvU4gHqT06peM
oGfPWtZh45UzMTptxqL4dQW/aVIm1LyOI+45kw0Z7mKoIeeD35EzUMSCqMDtJuQs/fDCq0kl/B9h
57XUthaF4SfyjHq5VXM3mA43GiAgy5IlW11++vMt5yaBM2GYJARsq+2yyl8oalLKwJC+CoE+RPJu
AOiEV2fKY6cVDgn4Whm3FT/XFxpWjxq/70I2xVXKzTCn2hNFTrgNMKSChjoJKgQwo2KY7PiaYsMi
QmtEQ5gwEicAlnPnyIejNgUye4tRK85YzAGHh28HTQTKWJZ6hBPFoJZlsGDKtZ97CCJIqTUMiOpd
mSafSEXJCCNy2xPpIX8o6lE7JBX24N5Q771yXc+1Z2ynoO4oKVfp5QPMK/UdSF4rZeFL+AR9QMA3
1bt1j64dni0I0kXNc4UfsXQZ9iumuzGtMV9lKjIa18MV+lY0SvTbMmTpWp1obCAGFHbRwBea5EyN
I+LcZzoibYhAMF8oYLQIRp2fd1NEB8U0Z5rOKNBBfrD8EYmzMzU8hX+lLs50uEN4j7VOkomKfa6V
VfkX4c0cNw+yCiTn2A7kK6t9WcnrpYl2CCJkOAlQMmeBmMdEb8WKRsYKtXtpo8hNQFd/gz/FQwmM
klo9m42zGKjRq5TGzOjSBOKqsa8gamEeSzle4g7K8JFzxnj5FF501IlxdgTNuBM8TZBBqmcjOjDz
SQQfBXQlXGFuyZF9W8TSskfp+yDYcPrcz3EmhmlEWGVgRN1F8b0chXL+PH4R7l6be7PyscQNxZ6L
AhJLqsT92Na9ZdyMi9sRz5ez28+Rx6KZxMN3QhqgQHgu6EZc3JtAfWKdi6LyVTpJ2EvzSIfnCatS
ueQMT5cNTi7NvCo/dy1WANLUcrbcHtrJqx1PueLSnbUyDbhkLk+GbMvh43X2UGHyIRqPHnh5el8K
mneEZGFBgHFE3UEaDYD4KZNwYyTfkIyj4MkhBji3wuKp4ufurMEXHEUoMLA8KzzGMc6WVlk907mN
WDlw02Wg8510tdlSKhcziJF1Fyw9+nNzdkcyzJHIgI2beyS7nkYe2kxJypCTPb9IHOBESF8jryyJ
1ij2EBk7PFxOmX+/t32JnnKyaoP01loafJGFXOWi1Q6cToBuHWpUEPaJFUiN1ijZQb5YEhI7G/ua
gYm/gPxGAogOSUGSJi5XwmX9mlGBMTxBizuvG7KnAzELCRtqJAQWYcsOKuavPGXegUjMlUIUJ5sw
Lj5iDbBHAlXOVsN+Cim5xX5zWrWr0OJT5BMuY07mwP4D+7vAmFbEUtLplK+ce71bD8/1TLqPPTco
o6uF8J2CInpzk73nYfyIzjsssyWUEvRhUTXFS2Tm32Km85j7EnvY0AEhrYTJTcF87wgMZLy1eBZI
K0C+ug9yUmyGFsm7bDlcABJ6ZJ3I+DOjWfjqtySAXgxLFPPOHZs7NgjrA03tNMquPnkEPMACYiq3
SL5smiVMZrCB0+55/AFWodr/2xsG5I24hKXruqt8QXln3STtnULv7hT0Lo2XJgLJrUz1q+JJgp5J
FA8e+KsnlYTMl8AjRraO0EtCh2KebRxEaOW7dFMhjmcsFIZ5SmzG3AE6z6IDUeqyZMgKrlzWT/5m
gMtA11hN4abiiYCiFa4mxapD19bglSNJOEouGNnICiGpYPfuvIwLcW6QXqwsYgWtaonZLwERR6Kd
t475Irxac573slqn8Bs+5VA5M6qih32JxLgMWWVkVZS1ADB0pNhI6GnTjhCKSCrGWFNWy5wrBKS6
wWAHtzAsI/gu2Si0GYFaKZypzHC8XKQNXq1GMCksGxY/zTnrlCBJWcj6KmHe5JLrDpCAbb5jGWLB
RxtjZV6MYCV/MFG1rMSuZnqcQ5N5oBFdoFbKkjyVXACMHr/QI3LHSyP6zOIscZ4znVxJX17a07Ax
aJayNXL/JcMQ8UiNc0PcawFlyOCX0tTf3WHhsi3m0urP50h3bfAR5c7+vh4MsQjGd4TX5UzC/oIV
XXvBvY39t5yZEIXxdLtjMrG3kjEw72TKsTgzbrHXkiW6x9xRYRkirGMbghCIVRKT3ix8mfs71j1Z
QyVhZuld6aQx7IKXdUGyOIsN0wrZgKW1L5EjB5Nlj6jxkuXt2JRlyd5N0zd9LstjidkcKQzDVUJw
az2Zcc3yEOZsLo7YFKaYhuokdTqbWkdC6pCOG5+7a420suFRcFs47m41TtPHHRuIXKwsuDLgJS9R
GIKCPkDLm+yAsIkJD8aftRrFphftRcaTxnB0XnB+IyPPn0asF8LkE8OEK9hcci2Sgsptkz8mqz/C
uaxUE8TnxmUaofU0H/nJZeFD4Zv7N2XRyxesx+Txx2kG/xkoMXe8n8EmljAZxUq+IzNAv0GqjLzF
WIrVxJEM8UC6MZmLxfVunU8vFQt5VICPWYol4N5jerHu+ZFULYgZriVukF/Jqcg75beXL5Yw9haO
0HOCssNM5rKCUc+cx5tLo96ct7yZjekX3/EMRUD891PVefr6/PAmy+TIxsJ1sYr//rAjH/E7v5K1
mj1/CstLkmh5eChcM6vRY+VRFRHmvHyVa/5eHpkpZuQ+HqgSkK6ESGWxzI+fvAeaDEENrBI+Qj5E
5gC5M512JkLMpLAwYJLEWmZcw98MA+awrDqC85BZICm8LGskdgwEieVY4y+rze8Zw6TTvHh7nFeg
ZE6vpEA15jicbvs5gddRMPVBq/ARMeSKIkJ+hKhOR5lVSikCGCmAoIjFDCKt5GGoSPI93nIb4lFE
XeWiYdlcgYwhxyupCYBMnNpXLUUzTnHe4yUlSwejGS0B8Cwq+jooWYHOhVh/CI+3JxKAgW53J636
655oNqJLCRcAuACNSGACi/2rSTdXp4ErrADn6oDNbB+VK6mt6/wMpdZXaeLTwH83gWksxhShX3KA
T5uNF8k6G3KAwIJPNHhQniNDEVCB9OClQDLiuzMflqAELhASKM+Lch3Py6n+Jk14C7CCtLpoatMr
oHmF7QapETCXmTHPyRfIaHgvvOlZhjQHqra0XXLwBoJjSWBl0/pNFg4t5d+fVs1uxmdrnlI4klSL
7iwH+Y05IP+l8GWyaiKyxgop902joMPxOGs8tUHAFDQe2ufikqZxUms7pK8OeSInLpjRneDP7wa8
OtVusSz/zO5Kshvonz6KoXPrvVvAeT16BvJiYBs6UTeaSVOPFqBQdyRba5Y2d4cLDg9sazTPBTCC
CYgkcaGM6Uwswek656isIbGz2EeHNUKH0jkXxMlx6fzivLhDco9+Yx0kA5Q7JymmnLWgQSCe1Xyq
/LHD/ZvABgQaoXCv5fAmD0e+A/9B66x9NgLAtc+AIubHGS70aCzyovpZclEZLDr3R1LBYgb9BywH
+IMF6A6SPMlf3TWXMGO4IJ5mb3FfXvfRZM2wwu6XrraKYTCjjNPiqJchIvWzOjICgbQcQ1goNIc4
oWOIrNyLDFCBGJQCUhHEx+I3CuJEz3xTP/GepzpSSIZjGcc8aqZVYEc6XwVTUXlIYI/DuQsPWLLL
bZdH2z5dOvDcbD6ALJqj0T4FEaKCikq5OuVWn6qXvBvJ9KlyyyOeC+JC7nXFNdOfssP4F1xWYBYy
CuTuxcwnro1/5Qki/My/wBag4XIlLReY8BkyKLjMmfxPHsf5po4m9/J7JuJMplgj6usf0pH43Zcg
TMbAWAsk0S4DvAXoP4hXVkHabUQ290SmsMwzObQy3z/KKcnTt2DyNCC70qm7ST+EvFWuL2vAElQ2
fUYuGpgVY8G6k2ctTxtXvvlhCtGcn56nzgrEAB+NIPSLPKUC2FHCHRTaPqf9qr4cuX5BAskhZQiC
HWJQZ2va/GJsEs9Bb/AYnKmExhLkyFIq8daeIEEy80mE1N0CMSkJiAjxxAnPpMw8MNmZLsy536M7
WTesBeCduIqME4znNQUo6G9cghxcZq0MaXmWgimRP7x23fB+eWpcIPUTGXYyUGRsnS8jTMaqLH67
B7rcgVwII3tWsxLIp/3G2MhAlecDNou7LZNUcDgY98rPeA13mc+HVMXQxhQIqUpeIoM+Q8N8t5EF
0QTSQ1WEX+826kKgYKh1yQopt+0w3T+anL/MEHsrL1Kn0gsdFipf2hPQmhX6w+B/UOxfUFh5wi4S
WXApsAiCSBhHLfrE0i/Lrk1aoNL2nGBuouNiYnK2smjXfAb67fignOmtGbwTVU+Q6azGFHxIAGl/
6qH5QA8swBKBL0pbCYorUjrNbwyc+4zI/ER4gZbrdQ04a0Lxx14Ipq3FdVuJyjuXY44rDWxTds2L
OVdeQ4lgc0afU2NbuNR/EFK0pydedpoP4M/6ldTQZDC3dyr/V8PdbODixE1bfip/XAzfOTKgqBEx
UgV9A8BVz4fn3Uy04LkRnLIUSMsLAEsu4RSBsaAPrAV6uCPT1QKBbgGiA3Yju5rOiY8rnD+ofndT
g1Kf6fMq2oBkYItLAZj8TYI6059MbfY85XL+Okehbk7AR2WKzE6CWQk7iYIJTqXaS2+NuoBU0E+i
+VwQZkkMfKlv8nKKIJfwSSoFv+Pg39UeSyoIC3kbhZUXxOZJkKQTIcUYCVMkGJcKiUmodcRaGdVd
wiyJfuUd7ux8K8WIit4H3GBl2pAWWj/godVv0H4IOH+kheoXeb/0pDclmOEYNG8xbzrvheqqf1qo
SOuqi+H12XmC3vJTNqp+Q2HLUVUFfhKEKNRGvhAK0mPlGnXnDnfA6ZddsKeEkyESdlXbgX6a2ajZ
A47PMGzSfX4xbjEbR54ATaXssUqnBEpHFAeaIK8XkLs3T79uD16wwErifH0+XBG1ZQg+IIU7zcqw
9tGZboSYWm+giFOU1dvrHnwqZWGS2RxtU7ULbt739jZtgt1wdbY9UD89GdSMUu/pWl3Ak6eCjRlU
OFkbadA+IeE7wSI9Xl5TCTXCQwMSIYS3GLR3TCzEsXjtc0LC/zQ+DkdvZ/ni/bnHCWI5aa7G9to2
/c0TFhxv+Vo/RrQyB/0HtY4L1vsv9oLcYvghqq5Z6J9ZguD/A+iuHdxkv1f3R1wxUNZAZTh5UXDY
KtOXeECMAz30EYsuwrDhh6erfWef/X1k+f0fR9a7puqVbBLfESyb7y84LEKgR2pnbm4+HpUInzX2
PY3CMAHrD6SYL5JOvxHwLpdsQCxzUKT6Qh+xlM46lznHfpCEzblvqMVmNyAfQow0FuUNZjav1TV3
Y3ZEgRzwVJRtL8p03jz0fG9xhKiwUVZ4++CDhM4tMnVD+OxOc4xqLDQhIbZW3uJ29rmc/UA3+VtD
6/uZf2FUZGWxG6tEKVdGRecCcyntHpWJUv9I63VevxyMH4QGVVU+8esIcXX03BF1sR3HsP9+Tole
GefJ2E3ulgFKdGue03GOn1s4RMDp19H6SVnY3pLCNrK16+hqj7xichNPn4Jgtlj42PeFs1+mVz+s
1y84ICBfgfj6+moONuhC1AEoxf7shsa1UAtX4fR5pPUQhqvH8DEUo4/gdvE6o+qGy5Y4N6KOhKkp
PUlP8+5nr1D3gewiiutjl/hvpsRlUft+5ZAwKYOZpvlNEjfTjdO+5V7bDSL8IItHIX/5IwYnh3Zd
mx8QTuPK+mFKftFGlEfsoO5qc0BTsTXD+bLWqpXRnJoiSe7xwp2tnVfRmM3CdHEVZ8FhfaTS2oNA
9+4SwrRHgdqSjI1zagN273cwGIzNaEsd4MdN4Iuyz/cz+7oep7Y15lWL1QneG1JeGjB2pt2Lmxb1
7qflA4WRrelZW/7zcPBa7wGhsLVJnb/3cThFOu1KGlEempu4ISPke3dzQ47mI2KEfBWxbIBsLS04
T8THIIB7GCx6jffeeawJw+wEh//svb0x+j6xzlD8t6sPCBF19P5ogZ21w/fUnxL22NOVitg19iZY
tlD0CPb3KRjscb4LMfhALR5pdoi1M6yzfm2dH9YW7Ytg6ve79GVxsZ0hrYZzndxLidfACA9VNbr9
0EhAM8Ijfuuu2T1DVAK8eOQnlN2m+BDh2kVLgAIVptHvaFi3obbA2RUH2ngB2p0PwJ8POZ97cAM+
oTo3Bx0nEIbWM1tXNvjtR+3vozfnoX45XlmWrwPlyK/qaX2Pcj/ypuqy9LP7+JpmOOKx1x2BsYTG
CbDSeP6BD+Ulgs6QedCucWrg57+Ma5F1OLvwREAoVjOMCidtRB5LJr42eBWyaMC9be8GpslH6ssa
CeJ1F0xRMeO+4+RSrG9BM7G3lr64ZB3vMUgLqZOvXTw49SkG0+bdaXZ+HvYBEB2I8EC8agR+XhjQ
1T2WsViX3hGvHQIGhMvYwFTv4RxiFIRS/Wa1p95BrOp19F9NRsspGBYfEdghIEPFyny3scWtuVzc
7b0+IETfbQ4rC7kAQKho01eb1ybcYz6FqjnYvwzbP+kFU1u7bYH1EmFu6kf7rjN9THGvszeMe+ne
UfHEcwpl4qnyAkZjW4aoWGoYZS9zn+rJqxgo2zQG6FfRiYOF+8PeqX/j1ckSgdeG5SjwLX9X8f/Y
O53BOI2Fqper3K69zHrelZiGIYhHhcDkHtxPjPnBZvvEwBbvDEwTGvs5hvZ5enSKu/hp317pp5fM
WpklmmHl7FBBlnV3QY9+kIUXAPXT1A4m3Q97iXah5f+9orqKYsFIs2ADGpbyZfeydf1QJccePh3Q
ttE3b4UTm800OgxJqKqBqq32/AMgRwH1zD/ng1+0FM2rXFjNgA32YOaHpT5ZWCdcJXp9oRu+kc8R
NtI0ZE3gOeBDhnTSKsabYNliTImYEQBq7Fwpve4IB3nc6567Vt6eA/0sIvAo0zF0zVDDb82lClgd
PSddoNfmLPJfmjpr9akNBaabQlIaoMdL0LmJP2kctygmYKbw6uoraE2T3auG+kXqZQjJfqJjhUQI
BSb+LaLWCbrsRgtTd5li82UGMP9gbPXIxqBp1UXuWztN0xm8hWRb4OVozCpqROglYWmgz1N8Fk+P
xh2Jau8BLy/pozkhAowIxCSeYNDfBtJspM0qX8FvENIJDXy4ZAvEkpB/wvVEpaf0K7ne09Rf5TQ7
ePCuJxJS6vXhV6HNyzRA32q/YfxYkQI5dRBgBLZy70yTHI+vpzON6DtLQ4MIejWCEW29hnuv3YNF
pLOM/twD6FST5sYNbs+Aa/QB6svh2aHD9lKV1w6Hw1IkmeoPCvZLTWSYK1zEBmgQz1iwYLANPeb1
ALIPvsMzciB49QYcDiK3EVVdgFzHeDfBsOs54ZMAR93yVvaNndcj//HZKaEDpgXQ9P2IEBjk2ejQ
ert0BtQ0P5KqnlYWyhUtdhfkjEe/18LqpW7WCGeNaJrgJfqq4rlJR2+8H9jXhtCqkTmj4WpjM0cX
EE9rk1a6++vfUcZ3MqaroDys24bj6ob1VVZpbx7OhXYq842ibFXmRNes09PL8fDhcGbK8PHvo6n/
I/rgmjqGMqqBgKOBpNPf4Vx+PtXjeHb6O+XljInteT6agH1pl8Xrc4QI3+Sxnlb24lTcKNbFCtbX
0etikOEmpXsaHlaDr1GCxX/HgpU8d8EHWNO82bJDzSwM2K766dQafAiMIcyaGTvPPoKgoZAQo6SD
w6SOArXtW7f21npvKVUjs3x4asIK2LUCcvtwa3RRcpWvsYICPg3hHnZUSDgAs2gVX0GPiQDbwtnX
S/L4Xe3BQCqoc3ugjvGAm9/bzNagv8KuHDhPdY9I/IbYqHz9PKK6ZUWZ6iXR+FaVfvkMPQ7r7qmK
hglxQu914H7ujy95S1lk8sAa7yzZBoydtyjwtPGL7dP+AzGyDrGiByQG6MUG/34+Ekx/WSChkaPF
oSJI7RID/v10krY3a8U45JtyeFHLlyHfavsXLbmvrR/W4v8J66H/4jchMhVwgS+6AX9sIUfDGvfF
+dCsMPc8qwH+cA8D5qaSBGe4Jzm+gg3VRr3fLez5v6/xewrj4neCOIaOVZQCv/rvazye0mKvKuqw
mqjBePaxfmqPXqv7KaaEg0yyfx9O077vln8f8EtAxn0wqyKu+jsDldDbJgm1KVdslNcqJf0DzQxw
NLisYipX+VdyB4B9wF6l64oW4qn46MwbqN1jaDyki4MFgwmWCx2UwN0YoM2gexfje9xjTrl7Oij+
hLoCVO5yqunRYav1cxVD6bC+j+0V/B33IUYpbjEtdl6l+p0NWMePDU+BZ4rTK9zdNQQao4yIuWqK
X9TplICWzYA/0G7jMKipP403x6m5MKj/rF+7F7wD0ZRA66cI7+k+4AjmYhm4rTGTve4fd6aHGJ/H
IzXBAgbuC7qGGmKzdWgW1yQOPhsnjvB7r1KA+AOwQgWvAC79y5kNnwQ1le8/lY9AIN4+/SfReBGI
goHKxjR3PfNZxWby8wT92p4pL4iy7BY1eD6iWuxd/ckqvgH3aLlhSaH/jUJGNOIZGkHiQdRpCW8y
wGURRINGQjcj6s89ZJ/OExKaKcUW4w5azqx+RhxkoL+JyHbnE+6kY+QQCUAS6MdHjXLe47EhvEsJ
+UofNcrTcvtgFhEFuBE/4qcdRRqMEcYZ3ebYp+QSv1nFD7P2f0cY6bGF0gHSF0zgv4d03e33bpfk
zapVFoU7TXfrfbudONsKYykd4iFQpB1kOwLV3QYabIaV9PFDR2NzZ2FPmj70KWiKcx5Y5Q8KRrpM
pi8LioPCj2JxYoqpfcNzlJaruUUNrnTeIVSFtibje0lvJ9VgLKGPNkhXizYROQT5wN47dwFcH3pa
7QrxR0QjTjS2oFLc0kvttzR39wN9dUe7OqY/RLWXSsK3c9Uc3UZKA1OLr2oRGeLPSWmnzcpGTR3k
mU55kRIdhGAUU1q/m8MacN+gVC01Mpm1++Ju9rfIkC5jdOmeTmsd+7aiRYOGIIkrdHAEy9k8aFjW
c4ZYf0tAgOYW4KEQ+owTJdTfBiEB/OhH9Pu+/utavlRN3JNynlT50K76ITy8gpc9h0q+sN2pBVQm
90oryl1w3ePCQDch8XCUj93Ahh5dI/9BjlE9NXR9b0diX/Dus6rwhlttEJ884hbEIE/o+DlT9VZZ
8FjTGUohPWwQhjiq8rg+76+q+Q4yc7ZyPoGcwJEmv8Y/uJ7FAAhrQDb9tpt4CXqZTzG6/5A6V9J9
3h8ioue3M74P6IYGA2Ye1aaJ7xpkcfB1ioMGGYDRT/UpN7ondxUCdx3PnJ7cI2hmLFXqiAtu1Fj8
D1C87pkvKF1mLjwtOnzEdsjoHp7tTxR9HMQIQVlPrgczgCJ0CwXH8Kw3eICOT/sQayyEMAPlmQKX
+5qtE8oAdAPOZpQ28/PoTe6tO+oh6HNAXq+XB/ZlsGXPSAzSF4Omj+zra3mXAMIAkRPV5He4ttPc
WRAEun1AJQdN1jRboVmHNC+EFS+nNBs1ju9gdbVAk86I2OyJgncsRiAMK/pPMH2YM5bf7GbJPird
CHvJ4wsw8Zecl84+oRWCdBR3RvV56MKd6x0el/EYuJBkqc4rvg7dSIDnP+2q6v8Ekq7CvqlZ2DAi
v/NlW63UwknVJC5XpqL6rWE+WXinHfUiLMrTc6+dbnWX1hScsC6Nyh7Iq/UxkGO7Qth0oIhlmq8R
Vsfq+YcN+FKw+msu6IqiaTo6bQYn+Nvj8I9Qo5kg69W7lrEcGpSp8r1PGIwQU/lU7CEOmEm06+1A
jSrVOnv1qxXXvmbihxG/6sMuKhMUJoutGq8H5GEm8cI6hDt2Rxcsa80tzQxkWOORrdob6qPvkEMp
1DBOveI56B6PKBGjEnYsaehkb6aJ+K5709b7u8moz3euNR2qxhtMkg7cx5GT1fVTeChesgSlfz8f
ryaseJMCbHOnh8eOeknZ256tAfgeKFVp5do6tZvTEbkv97Xuu6g4BCrmsD1KtLqaB0kNWEp7NYab
foI+uILQDpeX1B3WxI1XM6RPV6RSeY2oTNpsD+7dv4Ofi9j2t3tvGaTiRFpIyn0ZFae4Uwq3b61N
ftgHbZf7hwNqVc5bntH52AGdQoXA0kGB79GiPc+aQosKBq3cUESqOuh6qRGeU3Wap8+NQrX1vLBi
gCnwDse6Colgfb2LZxPISOhRq6gapfvnMyZxpXuMTkoOaefkKWkfps690oRK/5PeuPpth2N0ES7b
+ElQUiCU/XvvbZxdM479AdILiW+yjQEL9FFuTdvJ7DRBGffeVOZZf23AbvmpoPHjsb+s8nVnD3aJ
XB08gUUH/f64PHeLHebM+4D2P2JMR22b9NMc/oDxQxStfwujv1z3F5n1pC9TNS4bFElYm8GVYQWI
GK+JLiGDbGb59Xry2sA0zzwVsdQMfXLEG4Q6XN4pK3JLi4YwOz7taMQqojzxq3vdCFjaBHE6oWb7
75H4vdPE+VousYhrk/F+08lSxyHBRyorb8zzprrb6feK6afuaw40to+YZZm5cA6zfx/0O5yVg9qO
60oX0UCh/0voX442MpHnXbZSIO5dFcP10fhsYZeV93tSz5SuYZ/DlKv3S7f/0I8UHyqWkIddY/iV
bs1ic15mKhvmy6HatieKUfmCnzWN4xlmOuuM8ePE1vjvk3a+5SuctENfzqQagNqh+eWkDSvTW6Pf
lyvSzCsqAvgcH1fA38/UOhGC5N8xrIB+Sr+qI3NT/N9+2MighcZW3oDmPV89r9z5k42YqOA8wN6W
zjv64KImkQENEHTCGU7+fpNck/EDHpCOu0L7xaH3f7om/QXTdP96pJwJmTCgwcp3YgiV+z8ayP3f
NHbQCqOuqVMI0b50PUatO596zco3dhUOGtYJBnq4O9Ho75U1/sE7uGh9QCDtPrlv53n76j7FD6cP
ItYeqAEwH4CvpkcJC2mKRYHoS3pXfB7JRKqg1LzyCWzU7WHh4E1kVQGqcJ2DC1nEEu38aj/UN/eG
sQ/ze4HwX/76SMhQHDzX8LB6/aDP36+Oyfu/HzMZ/dfYXExlMH1ENY/HbRhfeq9dv++bQzOpt8xg
lOqpLvLN5C5BYHQXkBzr3gklBAXxtqhKpifUI8coAQq8n0GLpb5tUaM6+tkQVM87LP3OfncXa5Fp
I/tbQ/xGowjnoTxSXs9vh5fE9XmX2fhEgkiKjm7IZnQ4e9oY7pF8sJ52+gN5S3+C83+bAramFIrf
77jz69jX8rCoZ11NgOZ3/Sk4xBsb1muKBtrqDNyKSjO2pdrKVRbpfqoM0xJFjooodc5O4H4K8RL4
K+kYcs3DvHLCZpi2eTBBy9/1syeCv9MkyJ4cvNwPKJncTe4dhrvjp9W6nCzs86w9bXfK2kznLjCL
/GZvTFNnalZsYwvNmh0hq+mwrz09WWeHiBvYUnnEf6f3kFDrtxOUuB7JTqnym0OggVygHMgoyGb0
jfIoTsJTHo3ICYyPdveqW8s8iQpmkyH04TO5Edr91F0hCu9mJJm9+sPa+D/L1N8j4cuMz5LT8exY
x3qrIGW72pO+rGsnPJdzHVzCR0+QjZyv8aio3qEOj+6mB2T6qztGcJWP9xMbIkP61u+uquO9Zazx
VT//+vdY1b7hP2So0jBnm6UtSe3m7022d/sCqdOk3V5869F1nGAWMHnuHDjW3iG93j+2Q2Ruaqog
KzsPOL9urSg3Sg5jf9577WOrhVTS3F/0e/59at+7tHJqGnEvbVpDQ3r171MzTmoMuqFvtqN9W83b
G5MKu3jU76nmbwsj+OFw8ij+Dqj+Ppxsy38EsyPNGKVVUkjw1Q1sIOMwzbGAL8Nkt9CdY9A3U9kj
JsEZCRkE+w+1/+8TMP73UdCP10mSTftbnO/apZa3g1pv088WbgbyK5g994GLh/YEYZVtMvgOHm+0
gMGLLBGNHB90+ALHuyKCHxiDro199KK01mO6nXYBeNWT35z9GkTbIdidia49z7kBf/QuielbRq89
gSKv33U/Zfzf+0Hy7EyD0jchqqUpXxb9SRbbRqtTGUuTeHVyWJNi7S5Bkel43qgdkAKopvZbOVHm
bUOEPDlu3TKZ7SvKtQrxzKFcHU84GKopRWZfZ8E+GCsdJS/NnDrwjfbFKkNzlpjzkPUuZbWXjmwu
VRHdKyl59TvdUzAozwgDcpAuh0GL9lYQx9sRxs05P9ZBifBjr9bk2q7zaXQfPaCglF4BFkPn49qk
NHJG/7ZBO19ZJDvQhRNMinq22/a0+vdzB+/0beRRqSVVEh1qk8KtDIw/Rh4WXkMdTyx1eTpM2x5c
6GmbG9pMO+COXShYc+vID1HWiQe8/PQH7YhgoJFfd8kuIgOymYED6f8kD54Scwz0oxtoFFqamE6Q
zQ3ZLVtw8qruH9ObtnvJdy95ZU5zujVYkVglnaaT7ScpUCY0TUeEDvY7MNqH+4a1+JDfZpOpkydB
Q7A5qZAIxDCkR9nhrCAPQW61K+7HAXmsuAsg503suVsgdAq+/WgtctQDzyZT5xQ4R90/4QzfLh1i
2bTwFaMJQyPLEUgtPNYllDLLtVKMt/ueA6iqP2oohmRorzTnee3AuThRCDTGKRl+0isPVjcJ5DOa
xJiZSRZUVhsm7g3Dzp+cRk9zwfwWVZhw2iaKP8n41hsoGJSnMNnf1gY27UTGZHA4766PZxpYzo8t
me+Rj+VShjddV2MNMw35/R/PtbcG42D0HSbkFGoPIi9KEH/S7+pxm7SOtzPujxA6jraBn+dH1VPF
GX+oEqqyfP+9qHEKEL6Q7sXeWLnUN/84he6YKofhYKP4mEJnO2NbE9P0AUNyHGqvrg9UDWcxdFYN
DY8U5bv6zvRnJ/Pq6JQL49hOfxjq35c4WzEoWLoUAXVkSr+M9HOj52Vjx+i5oDmfvjpOeeNQkY+P
9HOO5tKqpy7+CXqn+WmOkU9Ija3btUG1H/y9+1MJ9X82GFulfOE6Dk5ndNy/JJjpySoPVl/yfLQF
GuOpcvQt2IaHWcFJHI9+QS81sX/CqNnfp/vfh/2yr+1pxufcG3ddYUq11ZBv/DyvWthu132ITcnC
DZA8IUZsgnICqmR4n9w6UpVLPpxfMbKHDHIqXyunDfTljv+ba+tK9SlqvXWgaZH6CdiqEQxFQQ5p
sQwh6sd4heHGFl2gYrN5dRftHMb7LLlyMTMxX7OnE1AaOxgBuyMekwSskUc/rX96+N+vm76UoWpE
GrrOLf8yHbRdpseTzISISdW/STDB64eHcmJOT3vNHxSqZ7twoISvO6i6HbTpxEat3GgWedHN9pQm
/j0W9e9jUU4HBCp2ZqppfZ0aRgd80NITc3sCqAMHr0fTofXVO6O9ytACurXssFgq4/XFYruksQ1Y
F3jzGDBpIkS3gg5sG4vzhv51cmXk4UDt6N3stsMQOehj7ZfJ2w+n/D1EcRQXB3cb2JqjOZdd94/Z
nHRtV2dtrW5VInUW29ueCviC3eGYBDXUp7Wu+YhMZLMRDM+49/LYV2/eXUBRlG1QVKui/cMeeAUc
13dqttbVMNWfhbkN5PXl3+eqfV95OFeK/ZQG0NFGO/zvxe9UWdlxPGjK0tjfNpN1jfq8lZKag1aN
3CPZaNZGVvXQkoqN+vhRO/VjM1SUYFFxw3cKFX+69tWRthBPQx+chVLuwwwxt0MdnMaB1xS+NtZg
hyYouv775I3/vdEarXt8GgDjqF/WKQxVNSNuUYnudByXYH4p+9kBguVn04TxJ1LFx2y1y14hZAbI
0roT+JIARJDCL47BAFgjfkbgzMuzGQ3QXKqykKpUHwRGSzqio4aCu8HUgCF4Xh6edT+70wGrkiPl
j3vzubV/uJzv8D4dlDVLnGpjC6HxQP5+Fo46nBtlV07W7WGqIi419AisVv0mJZI4I5iXKxIKUkdF
v0u5z/KXk31zxtNLBz5cVnc1oALbCfr4h5Bb+5+CCCdGf43SEaPFuFi2/zGg1d7Y14dkgrZlVB0i
O8J8DY2h6EA7AgxqAYHLmPc3xjTzzr+MellFSBJcddc9YjnqlYu8Bw1Qapu0UXaBnoHhDBCi1q7q
xk9idMevz/WTeWuZwHEWKTLVE1AxMFPOeJ0YbP5iO4tlwSSoi7cGDXAEP/D1wubVRq20XaKR6iJ0
SaJGQTp5UqmaACR4JA03DHSB2w9Tu7EficEgyfQPhJ54C2e0HjbZ0ddQwdv7wHyM52IJkP6F0j31
0gq/pBbsi0+4s2zAfmoif4xQl7Icps3nMIT0UYYHUCz5tp9jZ9aOEXe+cEO8XFble3zHaDKxYmqQ
TYKbEJgvHIY+KkgGQw2tGaW2JICxB1YMdms83TvXg4v2zn6l6usT1j2gzVFLPWV+3G9bVFB9c+mM
0w7JBkShnOgE7hmCnPni/NKyoP3IszsznzItCx0h4LNolaQGmAtcN4CmZpFpBPcoD4STw8znwrCg
xOAzeT7Z07TblEGxJF1RbxBMm2XHRdN7n+ZHCb3Je+9Nf/+YzxbJOUhp573tbLQE0n3U3NfKe2E/
mpR4d8u9S0NZg8LDnRfdlxlgQySU/iPsPJfbxrZu+0SoQgbxF4E5SwziH5REUSABEDk//TfgU/dW
W3ZZ1aftU27bIBE21l5rzjEf4zV13PMaw7Skyy/sa8s4iJSF8wwiLhrDnGb12GTPWixajO11ZdUD
Dhbm/sljrBbrdnISYjRnFm78btdQguypMYoM368IykpdVR+k7o04t9NKmOSgAlNbZReQkMzKfELK
L9kHQqMI++EtQWE5SzVCoxj6x6wGPzy+fw6hh8f3P0/Jt9Wo8xVd9GJB3YFiw+xLRrFjwnY4FI2r
thN96y8bJ5pmcLhbK58/Y7p8Ik/E9EeKwF+Wxd8+yLDm/+dxjdKHVkiZKAKLg3n/cL2hQFIa98nP
iX/N0piGHUZ/JXebZBWaPTmGniOV3k9l7d8+CEoThgOqSkf1V/v+vx8ki9tRVbATzBPJCdAIhlSR
PYy3EbTeUDl6FVIn+n2Vg/bnXr4JBqzY5qesor+94ySJiB3ammgENP1by0AQ4jIo28hbJRqo4Wol
2JyX+GOYRW3Zmz5Wz8qBbultm2YifT22ms98cu4DTXzxHU22lc+MSjywlNd/v7/+vrD+apxIisLr
6/vMUByZuSFgAFkrjJOLvXxYBcNOfyuznlMn6PCKvrTMYf3Ud4k4E65k67EBxvlD7uZRm6LIaFET
SwSZonIo6A6jeSY2JjlUBwOEcrErYJoO5rr7WDnd6TfMpcXoTYH5iOzrQErPrN1njrcpxqOafY0V
EXNstVazKrcZGs1FA1aNJvC7N29cZuU7lH9A9e90Ou81n0LjId4kE5M9/ETdZMslgOY1XkDbP3ho
CKZwjNklwkjyLQzLtnFRr/6sg63K1hipa2yjOl14QJGaMwLi9iNEc/4OUcQabLPKCg20N65dcl8n
VGrWPJqk9puuIIxO3Td1+l6M3x6NZRzLtbp4OObbA8tYfYzXFd/FBYlCshc7t25aklpcLLEB2kQU
z2v3EEJ7DC7PMfX4xjxER5H/9Bgjwp0gZLHR/UFhUsf0o5FEHh7j7EOYPV/ilb4Hv3C9g/YCgTSH
W7BEUW7T6GxsYDG15bE9XflH2lL0yf2BzMVTNjFf7rJVn7MvmTM5cAptLi7A0QnyGWLJH68CwNjW
Tbb1ii8xk7AQQAXorNHZfy1mX+wojpX10h8TB3oeRdbs6+BtSMZBgPOwepeBEzyU6gPtAQrrEstG
8kNBq33LWUZSz9KGFQLDDu9/Ey7J7yvKPRMMVclLbRfR0SJUidBP/8wsOIjf1OCk0mYIl0myIFiY
NrCaj33Eo8Qm64dcGgJXPNh/qMxIVSsAznxRi5WNq+Gx95wII8MZ4sdVDE4xUSmdG4qzvl34e607
6YJbvm4kp9zUJwnC5mOe8NqKZrhpDTcTz89LBMLlsavuZ5/RH4LhSSUj3722tWRpZ36h5p3Hpt7f
YAbm6feLz1ynzW/opDNQaWebvmssFZ61bBkMYR5EK5auKgzfRyYfhQFtxO81o0vIZqjpLuiE7uZM
QaspfzEdmqEVu8qjQ4xod7BKETij5h+DdjoeDsMr0xdcMrlLhyoIb1DcwEMQ7cwiahuetuTmPY1S
wFLNqkvGz2hRY7g2aCtbPjUBV5gus06CLUERgZuj2WLdZFiHWzLHx8zdzq06G70g618xfw9PI3Si
99v7CB83yebEMTsSrUaRJArdV9w+nUvaxgREiFo945tOKShQrtBbuvuLXNlK42B4P9J7g5twXzPr
4Uuby5gO2xkHzllEHhJQMmzU2q1BDN3i51mvZ3rththZs7kIwQIyP2LlZs8Ez4iW5hVGkDjJPuPJ
Mfxqz3EzyYEZ9JLl+TsZtGG9HMgPYf0hCYdge//MPdQds2bloUxe+v5GA5tX3PT2dZORh7sAVXhq
CIB44dwZIiFO26BCfjTgCQT1UiNEy+bhau/DzmknMh78bCInY6rl6IONoid88eO9vsnPvaJOGhzN
dN/ikUyg7Ueb25o0aSBfJRfULc/ACs3d3UAL4SLmDh+OQGE4D7odg6nBDSHNRNnxOV/A8HaM4p8E
aFeTsvhQ49feZhZmIkEkt44Lf0aGY5Jg7IBkxqw4l+yicj1IojGFlBrPYYY9s7lO5Xp32DpaOhrB
fqFAbZ4OmbMRQocdh8wwNZ+QAqv1jNmt/Nqv79y4E3XpADSBnsMwgrvjee7i5f3rOUPlDcnJquRp
MYTbIrryba+YSoA8slVjcoXtlow2cOYI+CTkWLrdvOVs+ZjYgT+unUQ9aCHoJOPWzZpX9ta+5uoE
emQO0cWp4ZSwF4mA7d3q7jzNeVHyFT27JLoxfeuFrQG0qfLmhe/UmPBVp3vz/Hnt2RSJFU7lvYSl
tp+V6SLoN0EyGY1YV6zWnwOcM/QTInM07f2khFwwb130Y7yQS4Q/Bz1AEkJehDtCLi/DHieWpXYT
mPart/oYnj34gqVglcRvvtB0lTgoifarBw33eMd1RNAOJVC3ataDxG5pIJV7rrZMkQ/uj2cTyeQ6
/IhKxz9V8AZmyXMVEMUdLXreCkuO3pWplcqbuzpXvTFk5UJ2E+By8djLxilJy/U4M8BPFx1+BWUi
E6hUSJ/1RRevz8y5y6syWJEzaBUSEsmbRA4H02Fou++DTeAmOAOfmtdRQaLAWrIJrjNvXXHCDhIc
upf2q9zXN9459UVjL7scqD7KVqWmnR2c6oW/KllifGX0l/sroZ/GmAoCSEj7mn3PpIU6cVKKeXwe
sSLOepWp4bsKeaYRzoVu2CWJK+JCww1EZ4p20wh6HW1IniXZGbFrmqsSwVrzsF8qbL7wqb7WxqKa
ecSqMrp0B73pojHG/66TfrWcfm+P8vpBnK/IBkmQpEL9/voRotDIZD0sDgiMkMyxJZBB1yCaJhcj
3fnv5RUEoEYAF6IfAr0m3PgkDIi3bEd9gbELpgJblgVLOPNpbnuIGp3NUEHcnK7PyMZ9ExzlcjLM
Snde4YazwWsIw77FFQdTsmKhpQ/nPAmbtOf0a2xlRnDcv7+kNOzu//iSJF2pDPJkGkff+o2xkBmZ
Fwf+fnFB53nQigUYDsSLM43oK7tAdvzTEeW/HXGwljK003V8lr+fVjN/1EafEFduKMc4BCNeUXI1
R3p8ZUNrl0DthHAwj1TgrsOgov+wPTD/0mmUUET9v+Mr36ZP+ShT72nd39eQY69MXjfUT+TNp0ua
/1/+kbC+M4hIgtvAdVk94sF5ZiFTW17M8fATgtjUqWE4juavd0D1/V5+MS6jDbhv6kpuXDvDkWBB
bpkMZr2eOhIWzKq0BuVFda4Ig0GyiUvLmAfEAMWYItBbHFloHN3l0bIQXmQLUmyNHHEeWeMxEu98
8n6KrCGXdSqjlMQI8dNV+UvD87ez8u1mV/LYz41HE+yEBYVS9EqpEKKhQkjk0CtMEiujBzJnwySe
4BFmH/++DdW/3ofchIY57Nx0XfvWhZJbTbjLpnRf52OVCPgLGLnc6nIK3vtntj+bS2OGiNezSYLY
6CsRcC7Bni5aBkyxTJgtdIBjujgYKYFHKVcu6ID6ycFOiXt5pRD5BPV7mEnTOWcYtVYqW9XG7RKg
vj1pbWW+RBBoyXY/LvYYFFhCZ/km2gw58gv5VkGZ8acCLfm7rZGW9CmNgZd3lklwt3AOUivJ7X7m
Ias6IHCdPN97PhSJ7zAJZ9UuYUOhArFuQZ/AiYNbgGYNIwv7gkGdnjoREEAyBFDKC5CgkcXCfui+
QFQd1UP01jsc8o61Jjs82d13LiJPYHuQtnEyOsGkHBNu/q7Dorrb6Uu08RxyRiY5vs/85X8J3XQP
acmQI2Sz33TIPQHwOnoRr+qVtOVPc66QdkTylDVkfD12d+5d+kkohW3vLWT+BLFawN42JEm55iHo
h+hof0bCxwdVJ5q3pwUVhkwGZVACWNJaIdRBfm3OIjJYTMrgS0q33QfH+IgCRyTiqdiKzuga0L1B
i5QN1KQB04F/7fHaut2SGGPAJx08HZV+ekL+ENPWeJG72sB7ZNnkbUMNjHzROXiUwo0juQ8HcxyK
b96T8W4wFQHrtTCgxnw5AyxK7IKHPrGxQpM/hexMPjM4aKeZGfN0T3TCa1hboyvBosG+epXHW0Rf
L3DI71MM9sCYSiwaBKoQhcHvy13h0GBM6F26YIvOeu9t7iDQXu858xPMiVQO2avQ2483fYqqNET+
i/YXLLcl2XPESdOALdnLuqckg8S9CVaDhRQSyfzh4DTaYovdKi/IeJo5z2J7hXI4C/c6BFNNspIj
APpBHQb7jebbhDdiejAbbu7R+uGI1lu/A0QM/4Qwq40soevzJeIR9I/uxBYCLj6nZisHQ7EhuXT/
+Gg/BffS3vjLGo9NFcyCqcn4zr6tsc3dVMo6vRcrU/0shXxZZFzrPB139cfzzvZ4tDXIY0pU0THj
zbO7SKPNXZZh72pbPQC5mArPlfGQx5JU7zTfGOshThM7fqb4KpWN3L9nGFz7kCI+zBcyk8GwgfLm
m7M2zj6TeF7S3JFDtK31siByfQQgEYeRXBM6GHPlUt3ysjuz3mBbY2PxMtYEaA5Df8gQKid9QjHl
PisiyDFkVfjJypfI6VO8eU5HtsKc5qvss5/xS61189ronEwFkqyiiyEI9FHzNEfPmf5Qtkk5msp4
Qxv9o6jrbeRBW6WBi/z4mMgNhJPeFguCGJ/vZXPz2N+0JOZSdbbZw0l7iGfKKhUUt8ru4zzO2c9h
ockNm569Neq5qdAyhBlo3XAW9bjvcHUJQOxbucHrQMIk/V9dGM0NUbDzQW4/og8anqQcaXyYTtqo
tksV092jc5sn0XYGv02onbwnyE+qoZd3s3aEy7M0F3ciG7PCCQRy4YSrgVlvkFnUuuNLwYcnvg0S
X2VWc5A7Db4oNsdy7tGJ2TeRspc6MKk67aVQW8vYiDIdB22DrPHhb0ZFY//7ZSL9dPd9e5e1Vd9k
pZ9Wq5SnijcWi8crBZm5Yllx5cZ6CJZ4pRmj4tqddD/l4f6vwfi9pjKJQKWaIoJX+T46fo5GShul
o3rFmmufM9c5LgJ7QfPCQhrs6CsNsnQ7fh578FdwdeBS7onKXK5W9AwGokJjk+dQjhVW96NiOZVN
O9taLMpxY+8Ua/F5XBydhUPrzXUWi2PuEAjwi8NwPi8W7fjc2SBUHc1aGfwy7I7VecW/4EQtCHh2
Zu/Z99lDfGAOemGArgG2cuDnoqSjl5ZaoE5cqg1A3qeM38N7Yzs5zVCSbicDFZxmlUX2mTzb4800
XHd2vQ5g88GNFVnXIfyQyhWyXL/OrulUJhoOAT9a1CuD21njjCx3TVAVPxYz/s86Z/l012t7+oJG
xxGchobGkK7SsRNgS2It/PFw9v59i/xl/qgy7JLlYX3Cmv5tuB/d1apIFIU9RzkvK/dJjHgGR3PS
YRH/95F+KVi/3QwYG5jIIrQgsPyXxu4/3ehCGMlJ/zClbUmKAtFs73G26sHKtYuRNqa30y7F1kLS
9GCVIL6XvVMkThW0kVpMaENX/vB5/nQCMyFHYYzuaogMZ9L+e/ldB0n4EGMVoNHTicFM9y4WSK2c
3DU3fjXxyTMlnozexE+IGgZCcW8qbtsFGjKJOYJhoUr0Cbhq1/WX/rBA9XVMbl0TSw29kGbam8dc
sMAadeF0Wo+LwM5D13v/4Zz+pYTXiJtWNEJ6FVnRv40acg3BiuLp2i49Z1CwnosBGqrQGaBYb4nX
WinrO5S0Ey5xcaN4bn6k5zVYdO6ujEESlepPS86wafl2lf/7iYxvLzz9mSWamVTpWn+uc5M+Tv1w
erW0PZ3XSdF/CZAtqq84744P6WgahFQ8L/dO3WHy9ZvOxjWpr+ui+2GGqvzlPtdwJ+rkww/eIPPb
7u6JxSZMtc4gIpdiUW+dqLSTQ1MxvDM+7tnMFBzaOoa68t5oqveLOplivtFgkTJaf436gREuQwHR
tprm9OmBMZsWfN6HlkS6ktAbfipbnDFC8cMH/9sSjm0IA8tQQqDC+HY+tQIe9bNSjB1aNQ+XJKIE
N2bssFSwxC1GjvzGOxzsQagu653ww9H/djHVoW5BnsjJ++7rTBRJYuxcAeCs9oL6FTGqQufG5Ki7
X9pw3Wg/bEn//m25SIOlBQ/kd3d+2wVIUMQGUnvjBNkm7hfyc262g10IiQDewGBAGEjtgb5ckiaO
UCKM82xcg/9+sP7iLiEAm04HNgQJScB3OT4Kuli9a9Fj/3y6qEsViQQoVIJEK5+0Twah7F5YLQoT
FSAuwqkkWjigcT8ndGAsMiDrOYqZV1Idw5lJpI3norf2rnpsSe1gxnNxn16ybX+kUfbvT/6nD467
BVKVOpBGRiPz+zvXjEe9rMUjrg6dzIrwrTzvJ1IirnIFtHqo21HAz9FEFDF/kBmqsleLd0YJ56vz
KecwiMLRQ4b5wwcbnrDfFobhc420QY+D/V38LmIYPe5C36mev26zXQWmoyYA1lFHM8y1fTD590nQ
fjrYt3VRUhulEwwtXNNgBxms7wLypLr3cJHszEX6Jjntsn7tX5Wlchpt04/7C03R8PAYaKfsrB6z
5HzdkjoCGHRoPg35N9lmtPAWWDRJuUpvA+CevLYJguG5t3+Cy4kPIpi64ofX85/iu9/P2vcnUMhj
0x/+XcfpSi/3snBSvAmnL4W7nWNcAu0U/4BGkP94qfw6JoQdydBUk/Xy9xejIAiZVEYc028PckO0
JRmz8k6U35R750qseEZcORi8vaS1/dYVPjoKS959I1jDKE7wDT7BS5oYwGL262q80p77DFh0uPv3
Vf6Tj/jtg357gwuNqbHt4Fbn5DyI7x6shQ8WytWd5cHPmZbk9BlFWguCI6HaCfrKiaofThcGru93
NkI9KhoWSGT4FDjfqmw5q4wm6ypxS1JKOeQI2TmhLp0ddpb2mZ003X2aDtbDHH3iwPFx/H7jU/cv
28hm01X9Wl4URMvVYEjhASzWysaEF0LGw0f9VuGY7mzzVWqYgOuusUHIlSoWDs2ITpRsDRx8WCQM
rR40hA8yP9Bz7ex+ZDWtLX2wMI1eGQfTZm072ycXk5TADzgPjKHRYg20bLyQlcNEGHczUzcoW1IB
iGXwxqN2HlY2fBjhBcenbj/Jg4et/WVGthMuZg+8vhifSXcqARYgsfGYgHY2Ix2J+I/GYbV+0hvK
HY7uSRaGJFI3ThFbSQuZ0Z08NwttQsoW80qHhD/fE9eEtVp1Bb5z5/rq0IDPnxzlkOLwoW2SOw19
uf3jLUut/gLOJGE+Rnz6OSqsEWAzePPDvD6d9LQrb3hvkNO9QIx4i84+g5ortr9rTu9hDJxgWsNi
CdlsThNOyoH3CLMgcjM6TK6VC/aKzTLGdG4lRC78J51q4EsimKR5fWwhsuJh/eGJ/6NQoZTjyaOU
A1EDm+TbytV3gu8nPfe0UE1G+FkebnF3JbgSwU9PjzTcl7+tyIBwNCgrKppruIffKZBlacZJ7eEK
LckIaK8Jih7z2rx7hLipsNjRAu27iL6jaNO4d0Z43jr+GZIvOrewSK93cuczooQkp2aXL81z+qr8
ivQhvZ5gENlefTCkwIznT2WseC3mPQhtjrAOxvjtX1F92Wy/bIQMVNcD+G5CwN3mAUy3Qy4AfX1G
UxitFzult/Io0a5il2bTQaOv1HEXUI5DzHivlqKToxkTWalJOotoagGJnmiO8ZMF4U8ly7cz9m23
FPqq16liWa1yphwEhVVf2ZeySTHL5Y6+k/l6xiJwwsNgNNkGTvySbtpP/Uj82746CpVFTIa+Ix6M
siLmFcR9Kktzf9+fA9yHk/tnciyvFaJumhLWk5bvDtI9CHRkaGg4yPWdYeScEWUtEkZvkvoHFoRd
4iL+QKkBYKh7YzqZYGh8oWldCg6Z38ZCP5qjabVXKF5O5inB2GAFGzhG/iH44C9bDVlUo+kDyUU3
K1vXO9/3LR28Y57ZQwpYOL7P85UMTP+SbArG/aUNmqed5hfYOLlFeg5ut4104DUObAp4HJSqfN0S
vOC5/17uzb/dr7qsiexVFVZ+Rf79vWSGYtjlvR+shwyT4JXgkNQmiEWMHGx9ydfIg8lJaC+3Y9NZ
BhMN/Bxbidx7jPOkNVrGRrumnhW84t+27x/ZubkGT2eI30UhSFh9NkQ6k6bsvTwT60o/3GJBcR7L
FpXBSz38mTHinI6w9waHuDX17H5D/+LK4MuBOIa8DCofWuKXesynst7JO2eoHlEfOs9lDz4EdUjo
tAwofzgzf1YJ3Jc4BRAxUbUO4Mzfz0xllnokFzGEw+cixP6ieO9CNsfW31epsxwpR6wt/74Y0v9O
9/flQ2f9YCdPj2ckfisT8MTVtXoPqpU5TWfBa/pqjpvDvWQA7aAO4HVU3dTQocrM3ygDdKZF3BuG
UzBPIgvn6dZXtjR1BcHN4Y7PPLfC6tlb8ZmfE2bj+A4tdS2uY8Hif/hAIQxm05g9K5NU3n8fyYfy
hlo0+zC3d17s2qBiI9QYg39+IxPkguzHJ+MvrEgxJ596CnOInj6akAtR5wD3oRXEswKiFxInOZ2V
J5iOuGCVQbehjMYqcg9WruD6bDDQr54+XuiJqc9R3xbkiCf7iMSWEeqMaRzafj+Xu0meuXz7bKfx
X0LnTqQ0YaqMb5dib7PgjZxUV200tA93JqGD1W2yB9FbJhMD7cy8WvvLjG4rl402+hKoI4kANadJ
meQbmgdHxBuf6Vv8yTuYHgkkkwyb6948g8kcK+S+gB+dB4DNBhWqSIyZPLINxQYjSDYchYLYQfLg
/TlMhWaPI3WFvGvowQ/RMyNbJ+Tn+Fj3Kqc+r9ew+9grCPxuFDCToWv9VhzbMaPRlboasnSZAteK
LZ3vW5JBhEHmE7wm77U8vDA6S58rDpo05n6T9EiGH0NgwSZLd1IOQlSBAoW9xjwdWcqJKjK7KcNW
yRZBo0dHSpMUc9uAhCDnhGEy8QSk2CMq3cgNuahKMkOwE0Og5KrDQgILm9hGYKM6yRfeePTmH+St
slcZRjV29BGIFnTO/OPBKZxV/vx5eN78W/kY18yHQhepMKOdR7XJbncMUFRRF2Q57J3I6R6H83RT
UEYsevTNl8GTeoqTWbjjsCm61pdCBwXqvcFm5SYj2SQYS6dwXvHa4/PyV0xiR7Jami8H86O5NCtj
OgP0NxW5gMt+pr+bQ8bkpbDyTbZTpioz0WzImiQmBX0g0vhxxBuwBFJCKjoa4RFLUjKogjhdfc8p
sqQTT9xzF+7Q/oiNS2YtemzxkFOFoe5GD3erdt0ajz5QR/XAjYEVLsfOjobEsAdqDqBAiEe+g5sE
+xp/gr4CSIAEQh1d4ZFVo2pBXSAMCu9IsEEAG6QescEtgav2H8UhnJuPMS8VrppOSBu+ONmOJL4C
SEfOwCW4CifcKoyPOD0b8hlPMMQ44/7Ov/AXttPgpT8FdFxX/FCqU742e44IKcgLeKZuxV+inZoD
Zaq25AMHV7O0EvJzqef7D0pY8kHQRFCNjKwchQQj5NMo4I1gmYsPgwDPIQQG4RQTBI4xD90EkjWZ
9Zfu8pzqt3RbfxZr+b2SpiJ9lNcn3GAgfbUFAkiP3WzkCGdpWEdGt7Tm0V+lDCPlSUY4jcaAnlvD
qSaBgyfyEr91bvpZ7Fnx+lcUKTp0NyYpTrr1uK6zYiXzzXyb86QCzwFLmrl8yqYdzlz/0Z6gC6X5
hPNKV6ojIXFjkIMoWfd8zrVraxtAKeosuRi+aXIw9zxJ6Gc87B6V4zUsqlPu8BFCmmDBk+sTT6tM
fQgJkCg9p2rcUnY9NH++zQIWmexD7KDE0+CIN06xwcVyoheWyF+ZKxQdSOcXoass1MwqVjCV5uKR
teq+xZPKKqITwZNuVZfn5IngupxxFsZDUHGNlMWKQCTZ2jqWwFS1CyhzpNyPYWoSYgBpzeJ+GqIx
bX+ylWiiyzPyTC7FGUgb+wP55cH5Bi4LSZNy3aUBZwWMoV6Ts7oBvrvkufaW4gu7BHWDGxAPLJhQ
orQIb6EL81ZTw5Nk4W+r1/BcbbuZcexmhCLcSqhwOWjUScFWvl3l8/ISk3FH/NLOfNPguHBadjL2
GiuA6cTk6aBy78+1d/G13HmpI62aJzs7C27eUTp2r9Kq4FHZRfOW4eqlYgqK6uXsn0OmLAiKgOJz
mq40hFlCGWura8Srt/6iQ2CKFgJqiJZshXg9GnfL6oV57NrE+4MQgpvjU3LtwAp23p6acUsGXzKG
sx7aGWCmW8Zs/tARQLsH5PxWbLVjzsk+PrbqJlo/Xyv2JnnsADDjFbGRx9WGPG8N8UxzStco6tbd
2dwNg1mPUD0ZRa1JgjdTGKw1E97TyAqcYBe4j819CM/aKnPY/na6LrZEIMKsm5KCRXzlEQElIAxg
Wk66Yt4sO4P27RraEcw6yAOUU7xn3AyFBpavyXMc2/ke6c6OkCxQlYTNsb2iGCY9i2WfxC/xg+1a
ykI8/l9eFlUnfRcIWHY+h9XTXmJ+IZoOMQuPFy6ltQwQ11OiUvQv5KVx8xYZSY0y+Ywl14Nn8CDx
pPGS2j3RXW/WsiW5sft4wyo7frwVr8ZcHkioU7ymm5Qg+e5DcJS3IRIMiN5oPaR+fVYfQ2EB0J3e
6/75knAA/ZS8sL24lJfqRV9gy8IUhAg6AHwYWeFb/+6/Ja/AZPtDMpZu4qK/RfP+VrzUh2ia+mMA
v9PRtHgpicbIVz6+40HC4u0FfxrdsJrzK5057m/hS3nDxYEy7H57QPJks7+6HyBEozQrCJRFax7a
jEi12/MtXRu3Jy8kHCe4QTRn5Dn9zTsjaasvg7aiBfDk9K2V8Ka4lmQ6QjWjBsEegbIRngQP5iGN
Hc5nbjIbQGFrNx5DZUtIx2jM9BN3XLNpPgflnWpLx+I13ZNUebjvQB0ugtt9Z5Cl4nhrZs3hpm3c
nLdQazcs57t2FZEy19rGu/HrahSwiPdMSJqZPjWhTyB4gG9mVTPySjhrqBBujzMGzYxbfgidLldp
iKAhBs9zEadDFHX/fl/cF8Ic24yrLnBkwnxubHb37CFvz5f0EA4wH7b9PMJUg/i4oksl2JG5TC9k
dd68U3nJkZhE8/CcjIsX8zbYuhaqamsId7kLQB671Qf+lKdgo+msXpJt7LYH0PLqqWBq+VH6UDxs
Uj/ry/P6vBJEwF2MQIgUUZQmNFfpKQSfbeiMTvUtmJNcdBFP6gk3kX7yxOHUsFggW6xe/GvDH9op
B0D6H9lL+EKQ3Co/SAdstSSSXvLVk5vyxmU81Jfqs9y3F92zMHmK43YtWuKrDOMhvPZ85/TwHGsD
vMjfyIkD7uMW3R5jUB6ut+iPwxIT7+hxtOGEg4/GVIPc0x+I7qAUD7Rv/uEx42Gh3wN8/ZWLUh9H
4TLb8hF55jZmA++Hu8ItNpxZvhIL92m4PaYeUBR/XNMSSGmx0eDpMBrNK3JnTpwpcj4I89w0J4EN
6keST4Csce/K0/6GbIQIVoW1Ak3ydIDScw4JCCWm54kEiGbr5H4zndafGp8Vl/p+C+lpTRXC36Kl
RMQg6cOvoyHSjC7SsWGH5fbDO4swBmlGPbu6A7/c1bGt4GeQUEfWdB9ewUFv7i4xgtOFjmYFkSUB
i3iiXI1WWuuYvOw7d+h5wDmfIDLjrkPvPfFcHkJAIzgUPvqRK68fxxilnHzxVuZmND/7u8gBdbrx
FyZhTyisQ8Pqt6pPWwm9Vn1TZibXJiGimxzXwTRoCW/Vx/PU7budt2JW+O8N2h8d8GFLOMIEy/RC
kXAN/L4l7GW1h5QB6ztN3iqlcBRx1rD/KimS1mq5/ffB/tAZ/HYwIHy/H6wM+Ah1mrYLOV0/CMSj
6mLRkcb/Poo8SN/+2HH+/+/EDOH3wzx9VQDoV7WLZ7L2yUGMjiqXo6bfOFDyROn0JLK4I/YGLZo5
N/D+dsXeL77yunX8Fnkcplitoe6ID9kzGKs80sFTefnhU/6y5//nY44kRLKSzvRoYDkxhfn2MdMe
QIecmcHSJI3n2W4qg08X0eksQoTU7buupY6HrDteSbX03vCuSnoiIqJdIu2wgLK/XfkNqN4IIBUI
STyYXnOA2oWfYdZAByWHQMM25b1EMm5092HAatqhJMq0eKrwlLHfKNMZQwKZ5jKevYCtlVsqZB9L
/STDyGo0G5YpMEEaqZfsYCqnCd60t2BmKrZfLQFisnAC+skosWTX11ZldFGlQxh7p4dHMmwt2qCD
ZyqFa9qQ/Wpgcbg9H0fyMeyyRJ1BbBzuJv9d8FgbY+Rf4kRoEKcVptPld3skzYeQnTQW3IbujSqv
8tFBuRNeamyFvJqPesN+9iu9QjFKkUQrXY9XNeBIGZocTfGnCQH+c7QWw8htHjkmTlh7GkY2/5JK
tJ95GxWHOs7svr2VbTUW7hnqnEWJuSo8GyLCwn2Q0VJV5qX0pdJzL4i5FllMNJZ79FTS/dQFWxlJ
Dm4tFRWRSKpbwDZaW0a8UJUApoa+zM0Xjb7cU3wdedOMjqaIHLqGMddRDghY3GADyASy1QajZECj
IrbaZ/sy8pdDJcdfwRZYT2e+hmrJCUS3aMcCDUW+R8wMsW3OQPzkzwxON+XkAzE+YB0hP1TmDK/3
L2iLoRA2gouzwNKONysHfpxx1nbA2nTdc0XRYVLqC7u0pkNPRUROQ3p4DDMG4+kwwm1Sh8uf0bnU
VmY05+94qAfTwM+UhOPY3LX6BcH2Awcje1vGYGxjkA4EyVnI2KfQqklPo9oGQU4eUIwt697SR5xE
zGMwp9OCeiAeHQDXDPuskWmVc3HzfPUJIPkQ3sibPntXhgTDc4EsDK9BYd256wv8bYY2jtWVmVM5
53CogkPOaCNm/c3yVVa1TsZut+50zMwYnbqDKLFg169tpYEa/eruHv7BA0PNJMFXp85D/p48QkGp
vj/yx1gtno4SPLn8Dzs20knasSOJDZunz1OjqaJTPiLG/veqoA4P/b8WhW/dslB6qsajM57LLAuQ
uJRXNWkmzXuSf8rlUdPfDaqKVlmGyeTOIyw8d1pFYkfgljR5B0CPSoO1HTIspE1dXKVs4WsziQYF
Qt5gkisMIt6CaFoku8DYZs0Er4r6wrhn1ChO5J0adnshwGDcMAgGoXxSIjY/DcKG/uu/vuK3LmSR
+7VvhiRUCAW6Nzw2l67emEyde3PdabChbyQ0Fc3kof1AUfilif7jyIasyKaMg98wvw1NRC+AnFd5
wfLeb03z8sB7BsQbcyQvIiMBqb3q6L7jBYsg/Xbl3uxPes747TDCsM7j2lQioPPJUxmr8T5K57Fx
zkY40DiZOIal1SOahMLd0Z5uk25E8Cs9QNaXLjOtiKRAMaagTqe1gmA4tbR+UCSu+UxWm1wxv1Kv
f2XDXtBvx6q3jTBZySvpKf9wh32bQv566wCNUZXRCCIHBNzfX45CGyitntyjJSp+HGU9LGA2FvBh
2HHDbPN/qC++zal+HY4TrVNfDFwC49srX8/CVn40HI7To7ar/+PszHYb5dYt+kRIYPpbDLbBuG+S
+AYlqQQwpjMGbJ7+DLKlcypOKdY+KtX/p1Ip0y/W+r45x0yRIov0LEFFNs2DWvPd7OJrU4aIhXjQ
q1AwQn4/si4yu+LW6Imv0OELUKhd9ufu8Wb+dQJRUvXdN01CfXJ3RBdcAYS/sxleT7q5k6vZRZvV
0V4zd1pIWMT+9xHhvmj/n8NSNeL9RPQ93LbfDysTLkUW1Wrim5Q4lOwTpzjPu85ivrsdWACE+Hke
Jef841SqCno3pGL093/gcAtdaJMq4hgbCrucStqLpDX1b9nfD+4fd8e37dzdjLdAy1vtFBCFK41z
pr+cyZK5QMNcRxzs/h/bUoDQAMwRce7cnUdNv9XV4JiyIriAP8K4MxMAh1BJwtP3+5b+dfZUUvtQ
YzGhHtwDQkIpj87ylYkdISVcKlLnso+SDJnft/KP+5BmDrT63okEcuduGNUyqcyYTZ/8Rh9Xxf6E
RqfACtSu+jRC7kTe9r9v8F6Z2d+JbAb9YE8elZV7yVASaE0QpMVtexnN7Nlo5FKIst+dJ98ZTlY0
aOz/z/ZMiYvF4kRVtP48/6UEzS5im0lZedsSive23ZJpvUZKi+AW8/Tn50ON6z3Y5T/H99f27tZC
16yS5M5sblvZehaHZPZtt+vGWsZDazhnKes89BD942XfK0p50hgZ0WLd3f7FsVTyQLwcfX3wyfjI
TWMxRrbnQ92OA/KPUpIk2l16XTYnst/wN/1+gu81YP0Bf9v+3S0U3QJFy24N3WJxJqbejcfuTE32
KkxzbWjI81T3mUwej94tYdEr2CAhKHFJ8WrQ+13b//6xAf4gGhDeVPZMuhu/j8e80eUWFv/lFtkX
ecec8pg5yVl8cNiD/rTeTQO+bai/LH/dV214a5OwS46+KJnUlKSDeNxX9DZK1h75JR0rOumMCqDz
fXnetVBNo0E3DPKb3eKZjliyNgkxBYQulHYfThErwB3kAdh9lQCG+NH4f7dC5yINRAWWKMQ5NEMg
h77vbShF+S2+FoWPMnqc3C7jivyoKNzl+ev1yEItOlNCe+0oOfEdSV2l4Wt2xC6NkJYhQMmEYXK6
PBgK/vFSGhCTYfBO4hcj3d1LECNIdEqDwdHP3htlLZ/dXBxeiG84ewrJ0EBqu0eDgfLzXfFtk1+Y
4L+umtiGDdD94MR5cLCir4/Lq5+ve1t6Picqoneonwmqv7jRSzWP0Pq4gccaJl9DI9M+DQ/c8fK2
P2+z7XGpIjean5Zn1H4YXl4LIu7j+e0zfz35VN9JtAnGZKP3H0qM2Wu+lgdW5/e/qrmE+dcPp5Kv
wQut5zFfhSA8Sq7CnNms7EsVXZwrYRTqRNndyKlx2vFlmU46t3PTSTphOj/u3GTaufEUzElnnf/o
DcUkUE1uOK3ml6342v/p6kp8fj3PM7taJwRrR/CnWf+UXyFicKilcli55meFI6v1ibPx0j+V20dF
U5P7Tzx1nxatEFsdTUraHITBUZjHZj9TJtEU9CfmDgKwvWYvjEs3fGn9bH37+iAyoykFpn+SPwim
kNO4ppetS7dyQUjvm33rpwGVO761zNYSCTPA8InSVimSrU5zPmzLBIwk6pT9U0YBfK/5eU4yVKdh
CL/M+1/t9uYeJ6JPbd0Hfk/QNkFqOaxmvPTaRKHihmCLsi4lNZ63vr6rULFXqE00uwH5wNZgko5o
fMx/HxF/vlMRE6v4eg3ecoMfScpiJw1K/Vae/FtXOozI7dVjRmFV+tu1QwPWw4p+3+C9uOrr6f57
i3fvOL0z6rLNdDrlLS3e26zRUxw2e1I3CE7VKET2c0q4FQ+neIN+cP8+CgLVVoi86Ylshnqvy6gT
sQ7yc3f0taaZSsZnwcTraszi7DSJK3VErFZKZaw+742IIMuIa0fRRFGWlaRZZ+UglrMg0jbV8QQy
aHfuCljZOJqQ49XaIafG8PuJ+ufeahLnC7F1jzH+PgpmgSlqt1RN/SSjQ0nPgcJY9WB9+K8RhpPx
v9u4ex1Dr7tk5UkGhxGCZHYuZ/ix4+C8MtsHK5WvNcLdue/fvANFNWG1sDj6fjS5wCVPL9LJTzRl
ST2CJWC1Psr9vI3QxJviZVRDOgaguo/8OGuYTQ51cnMotnVEZrW0EqlblKHsxfoqqVM7DQvn9xPe
78KPXex1Qr39Ba7M3QkXxKCST/o19/NoFZwPzCspqmRINX/fzD/Oea9ihMOIeUAG1fz9TMg3tS7i
/HryqQgpJX1gE8sCSPb0v172onZnEQW89QulfHfGT2VZs2wLTxtkT8HqskQGh6sNgON1qK1/PyS1
PzXfTx3rNEViEiOKYp+38f2YjtfuGoZFC4KEGMVPMrOzrRCNddU5iTRvx2U8kyLbeFVLp0YIdpzq
c8z9yWkoLvHgWfI6Dr2TNBTWF+AJDs3qLPeaep+XLjD3S2qfUM7YGobgt/o8vjFXE+0KUhpRO5W5
Tbp1hzkzx/3oq82kyiYxmAuCyR81DqSfTyTXC6sqAeFAtvHKfD/KtrqJ51N9DuZx+kfTL6OMxsqt
2Ynhc170MSiF9IprE+Wfa1CXMhVQKpgacmQPv59u6eedqpDdpeMG4Sai7H9nfRm0SZA1x06YK90i
UeA9NeU2T7shle3YcIiYL0tsZPHArvVJma8uPGJy3TdkRw925OcZ4ZLruqjKOHB4i9ytMAWjblis
k6KRdCQ6rbTrLDbOc2gNAe0HI1NdE3mSoWE+3sHlJo+Or1ZhHG8f7Ec/+fp+/33fj35G+ddMqZPV
8Hzhc/0zaWADhsqRoLqgFoPhrcZgMotO44dlip/PMdtE3AfgG9klQ9r3bcrJNYpPYhXMcwr13QKN
kRRRVP1TCg+Ez1/yzbuj62fEpimRV6LL4t2WtEtbMiLm+bzGHB/rCYKcYqgHiyKUYmvQLaoQnFkI
XV/JOq+gx3whKu2mJe75Ru+uVR0pyTZGGcInRH4yICVCMJZVcQjjz/xyo+YZutl5p8OjTcyTXZvS
qpJ3bTDmvTTMwgdrHmlg/FwEsqT+63jurpakF4A/8ms+v7wHh/AVAd5lYF2J9jApuY+KhhaHJQ+I
yrJJ4NUgWJHBnBPZBqvTUvYofy5/agpDoLL2A6dZBEh5jn7t6e/Kh9DQXEBDiUfKUkHBWac/4owQ
FJQ46uK6jA4pYWLakwA0dpOgatDIAn/hXhWoLyk2QoHsI0axtWre5Y0xlzby8wDFrE8hXLgMIybN
GtWTV3WR+Rc/nlPN9Y0Vpr0+EGmob4NDJA/rYigvjENxGmn4CgbWwfhkl0/v+OoMgr29bHtelnPF
ubqmJTw3W5EAyYEHSU81rXpvoDxYxhPklcPbEM0ZqvLT2JjXE9oLvuhhy+bHEC5Wn7TQNNTkMKcM
QjaGguCaf2iqSsvs+bqUNsYu/dR28Wfl6TiKRRAQCJKmyNwQQ17fo62yotAFDNWXAdA+Z0uUXeX8
7ELOxSh5cwyWA+1YnsYOOSEO8hdexQtsFdKI7AuE7mDt6mn1BPyXCdQrZwXJ9sVlB9GzEBHqXZ+R
UK7KJ3GubmPO2ScejvqTwLvnzBUW8nOyZgVDiDM0rnSN5wgOh+hIEKEyu8XBAzCNmjDWZ1BpR4Z4
B1nnaSk62lCdQNtwynlP5rhug/Ez1Dq09LG1RoNlH0cCnI+Lfdj2AnoUZHCUprwC0R7mu9jLFufL
TD9CQRplI/AC0jZAhvaCYwfQkOigAuxwOLInMok6/W9IGggR0VSywsGRft3W8+sflZVQOIkn4mu5
pq6tjzpwe72cXwI6a1rF8uISOO0Jm5N7sYkUfVbowgMOOdGSJ0DY5zztwU+t04k+4rg0DyIZp7W0
3kIntkhw4acxbHMQ+AEWxw2ThEngwe54MXEN7Qf7FO1nOFX9ZtHuFuIMLe+yb/PupREpemyIhYdV
EN5IluBLOAE0YnU2ffv9xQeKixizm7yhZfWTabpW9srreYldT26G5xcqIvv6FX0ZoqcKGZI06r7+
QT7urBEquTE6fD/wSi9dNdNsVLwYqU0IQA+/BY+D+VLFGuIk8bC5AjUadmQRYE1PJmeVJp5toFm9
cReY79xznJNyn2PaOfplD64iK82TSd6D9QV2dZg+JU/Xpe6S0+nuQ5u8tqHkypzPyqEd6V9H2BzY
n4vPxNWjftqfewgoqHDsdvcmj3DMW9UQJuRcxl0xcICyIzg92Rn+duKqHXiRds0LyzKfisgKXGF+
IgWomhmusdXXSBZIK24/wtX5CRzzc+dGC9SxB/npMjWW6luKNjPgsqFAbZ7CL5YlSd2dTeIciT3t
JMeApliXt9KmZ4bGVMWguUOxih66vBLeY8crwDl8iYhU+agP1FSO7+clusK1Okln8pMpWsDZR9rS
WOYf5QfqQx3d5lO1I1qRaCke5V7kmX9IljwpD4I0RO+pT+QJYUZv6FHpjUrIMYBQoA1GnloNr6Bo
/6izwaJdUio5vvGtuk+PYb49vAnWGW1gO7y+YdpEFnl9o0kC0LfcEbyxOL4G6GLn8SGbDkx86Faw
KaalT98S1mPwTNT4hWt5HQ0uQ/OVT+w4STS/5+ADcUvl+MMFch2sdGf8kean6e05J1vk+fqaQYk7
75Ntu0VII761/bRvSEGuII+HRvGsmLM53njdp/IsrcWNCR77k8Zu93nagxNYXr3B83muQRXA0waZ
k5cDOsl5EZPG00eEG3Wfbjt4F2lG3awC+TjtcsxkBEdBewZiCJzHGNYN0DUrJLUOw9gzCi8UYMjH
5A88cxmpw8hRmTnRM0JUahAMZhmTZi3tkYY5+qwDkdAuad6iCULafRl3uh0WfXCuGg/RjLXdqGVy
MA9TIGwO/RLSOeqBHcVD4OQIitAlUcWKuA9KPhepmviU/MlyxtshCx6+idygfCqXg9ySeQ8BWmWg
3Q+myYa3VLm5vnafx1fNH7jdvJtjATNpGQcW5nKzHJ54F2A12IqFXVytAXrgL+UZYGZ4pzrRGGPS
WwIeGxR0Fz7b6s+T0gdxaj5a+8DNlojX+cKnZHhBqZoji8T09ZS6zZhxH8YT7gMcv9lcwoIAg3qE
/Uz/xGnEdTiOBd7TZIN8Rq/0wXGacT7Zn/OrsEenOhiBG6zcEBuXxdWiAsqzInvHJwRL0fK4KJzK
J+sX4wEqxonxpKGnQ62oAEWwKI8cJ6Gvv12ejBceC3nKM3C16kPXWMfnencdUqOhikOd6RVImgxL
ZS2tK9+Al6YszpCDevsR7mUH9PcUx5AL8ANxyTb+MLYaxW/E0J7hljiLqo9yp7Q8D9VHfqjIHF+H
frBFZo6gmoAx/IBl4mTovRrHvNGOt5rclnNbFKz8g7u+2hkvlzdlSV1X0HkRRUTyDaVZ6sorSbcJ
kkJBQPZh93WvoCDk1HH3cC/D/v9DY9SkBs2g9XmTaPdbQ6xdsIn6hilq1I3xhNX+dChmiM7Q3H5q
m9BFL3CDEPKifjYzVIaoHb4uRrmlpEN6A49GvYSwgfqtP4ne+QnNS88jby3ugsubxkAw7YgJg/OE
SIaKIhyS59CXV3wwzXiP/8Ux2MNur+7RsoGDpABcIALULB4bZItoLm4NpAKLYhaiuurNKBy0ly0u
SQRq4D/CYc8etcNF+pTNuk9C1+ylPG2msHAADX1tOrpAfrzeZgRSJ9sutXE6KkwOIXOjwESNmdmw
BNlQSIzRQQqH1NEazZKYddTDM9TRyrlUo6ZzWvj4ItILSyswnYIRsvSMiQjRMvUUEWrKYDBU6R+h
z23GISciIeGHdLLhBZNSMYT7rRxOzwQcvNVvyIp0bDdP4vq4i5C9FuTAZzNj1MxOYzjsn+eP26ba
KG/dLDu0C3nPegxZiqXA8SJVLbAMAG/vkBJKLgo7hOZgU8wYUiZkX8mtBbT/jWYgKlYRHM8BIXB4
HnXv6nOBu2pTTc2NNtOfAzTCEBKXSJLRBR/dyzJeK5hJn/NP1Q9XzcTwx+o8H7PyldyUgfJP4Oiy
NeCswunK7RrmHPYCBtt4dELUjgAU1X3vfx2mEKaABTETPrrye0ZyMC4vAgVMK3tHXcJsGpsnowOS
X4K7TySaQ6ijTAli6TZGSYpGI0iGl8qiREsaIq1ahLJwrSIrfyPhrbiQweKcdEd8UHnQf9Yv6Qaq
mEL1nvQh3Xfbb3J5bc5RXs+Zuo0UY6h46VxYDNCQb2/sHAPxpAA1wv6/ZG+nEfjCNwBmO/HFsGvE
0yvNvnrmCoHLZFxMGIJm4gLRl6+RgdntmD/NEeVMjzvhj7Iu7Mv7ZaSg8lbeWrsdvR49GSYg9E4Q
Wpj6/rBc2ByH0J3H8idQ4FEFL/qMBa5+Enok74M174/1J/UW2NzYqsnE4dDvGhLGSWyTrGyLeZna
TOWj3A8DxzhbJ8GGJVvIrwaC2842oAmbc6EbA8hE7amlDxoj9xF1mHHZD71H5GBBpI91VxVRsuyc
GNmFEHqsayUaD53l0FHLPKXzzNt71waTm+DGZQNeyUgc3ShGgdGtivRD4iZs9TV1jOMNGkMwcLJa
m3zmIKs1OhB67Oo1nO7BriMMoMKC+fsZVH+sQ7/v+Vf396+qQW52YhZrdT0H19+HLMIPWRokAltU
bySMPwf5HaFd+Rp8IsBaXKYD9+Ipm3gGa6O4YQ+HdAT0bRUQ5pCOy3YYvV1h4P4hsOFAjub2wpON
mvbWocxPR1SIZqfnepJDl1lqc+3BwdwnNX1dBlUVdS5F3zn+qhn9dTB6cLqIZZlet1iLmL+r1jPe
u9n7O9hrBiLHOQ4flaF+1tOVgUJEiyaDZCSY5x4Sr7a5kWdtft1OYVjNkvlBsrfuVnlZj63l/OW1
XnqRtfrzaLMSopP7ck+/YVJ3iLmjGCcpdwWEJIt4Jjo53NICW4W7C6NWP3mnv6URi57vj363MGaR
S1fDi1wykrxqX2zDSeNeNtW4mmHbWRUjFQtktpCejgumEWvF1eciWIvbEpyRqywNFxcWUGdpkq9k
u52RZ/VReiarHnWSbUIvcBteWwQcr1QP4Lnb0WMqxueZ+BR5yYLJ7G0i9h0b70R/ShjrY+LFXcEY
mnNwdrTGzgu8extAT9PzBJQiHODIG2ATBoJNlkc0JY1j1I9D5chAZ92MtcnZA6fiXb3ztNdRbgKY
S+b6PNHYcXUdjxXAfXPNVdwPw76wa/GqGvdL08aPlizaQC5gQ49e9FE8ERYGymplhUhQ8Y7LgvNI
A9A7u7jupjgv+aXypp+E02TaLGJWxBe3YPHa+BQCCAVZBnxy4MZ+NI/Wx3XfgQue+84XrTGvc5q9
PlZchHogslPnzKUpFvVYnarTFC9fdYCaMZam5lvspfzKPXkiYgAbxxPFEffZslpzvpkyjlnOQKgE
kjqtZuq080Gh+XuE5TPJ1f1yqkLuDD7wlo6EaTAb4L08on0vp+U0nd7GyqHus7B8dSkvhX6JOUD2
Lm+UmYQ1mb+YoJ2E2k/aiivMaLL4dBntwsM44cXLaH6cmxChMv4vzJRFH4979apndaXiE1IW2iL3
JS918xE0wjV6Q3ZImWkz45DsVU5uv6eFT6WGuFRtle5TvhsQuo7xaBbOhQ3gh3kyFz1YEeFr8pq+
8o1XfGPQP4ENvJqb+LXwjwPCX4dA+jF0H90BVwzCxV6YmBt5EbmFH+GMn8Z7Ggn8sPqObI/i0Hv8
mu4LP5i1n/FrOI/c7h1N7M3r3oOZugjn5gYn7NeDoc1uXj+vgCDJdN3NfHZ/Ji/EVeTD/PKkRT45
+ueRuiH1yb+NJWperdd/iMgzpc2QAPrBB3En85xJyWB+84zZCfcrGk72sfa6BdOodKrMhCmFq5W0
YMcn0qbyiuf4U9pEbuTKfA9RujED95HsoTN66b4GIsHbjNcqSAXMV9pK2GirzO/3nPrRnroXXzOH
0xf06gz+JkMjS/Mfn/AsONy88vPIa8PKOAVQ3RnLZ/wJG7W6CQ7sIfNYAg/46eb55vX1e49vxXte
3L62MplJs2zqFBjoI+IE4nkL5gGuNBerGeAUtts9rtvMrveFSxBfMi9fb8bw9qmAgjiFcN3JHOoN
xYSynZnas/i2u6d0HPGGwOWpLbH3YrTexMzCqINb2ZNAgTO2AZeHAlzS8UXixe2SZBnxfkkdFM23
kbkDqpgDt7xkzhEv75h/kwouCeyxaXWralT2yVwYayYglcJiUaxZKbq3k03CbdrTKa1kg+17g6fp
BbIqUoLF+fXcbdFnFnMAEg25usMQLQfLMLfrhcUjbSPxQvOZSRet3UTD05m9QAvatzZC/7gH8zZ1
5CdqCpHUlxHCoyO2Vo+gemcpqOmT2iXRAjs7LPNyeGSVL33Wvu4VrywdPBCph8QPXZlNHCe9m8lg
tpX1NONwaSzaZ2OjLBDi8YPGQp+mRIrIE9ansVft4hVVj911StDCLNuoU9IB3BvFuF4HgWRBVp2R
ng4XQmcnHxDfDqk1O22Rj8M1PP/p/4uldVjO4768+lpR1KQsRR5y4w++4rN16pv8LXOYvl5HRR9+
HdGpDpaXZ2V4SF8Nb4BffQSXf8K/PrTjAh61deLI56JzboboS3sMrqhSiey20M/eGQPcy8AeeDmm
WYuaCZsuhfmAUmbi1LM38WPbWRI/jfPJMZnnjOWn4yh0TsoEU/28mbC8PL0VuqXSKx0Q22znpxEx
xU/mmLxqwP61XzFQvLcjFoYscp+vztV5lYdXh0VGOnx56aipQWZAd+tRT6HEAMqx2bOSE/EXjRI3
oBQ2bBwVKTh/C9c7HRoEUdiD0WA01zGm3sCMoEC72ZfXABCOQymowppAJonMHbmG+qxTU7PGzVA8
uwqrQHtAT4/R7mQRWfF82RPjmW/5BGJ2li+dg018yb7qDJJW0w31T5Tww+A9BzZxG524RSTv/Fns
Gw4ACUWdDpvX1o2XqCwoUbsMzJg0j3PuHTydxCysa/+EVOO8Z0gmtdychX7+HI4bz1hI3n9upQDG
pDzvxsGEThX8FPHZWAir47qYy+BxRjnAGoGXODFqXjHHPDdhRcsrPZq0ruS0roztqsaYiAwDbxS2
Vl71/MyKr1f0ljwYS4vAWdVT0+8HvHxSAr433eMOT0Awr6YEUkyUeY+ZJqun8sT5bVV7Ihjt21hc
p9P+nVXMBmhChHGxCxzh5TaJBbvh/ZR5NOXHzSzDK6dMu9mVr67jcpHYyShfiHQyIAaP+z0ryBqh
PALYeFwcKIj1XC5+4x6rULHQVZkDBvpDJSb8c5o7QFWgmWjPqndcx8sTqzW/mAtca5nNEVQ8a5/0
5Wk3rSfBXF5Gu9Vxp79EM5bA0Qf+LG0d7ZR1xV9zhNGsnqpUauk9CFsF/9aS433SX+SX6gmj6PQ0
093yqZoGc2PdTqQHy6CfEs1ec4o0k/8y/YU39b0NRzRviKWDNlzHSI8vfyybb8ngUFw5TxgKr3gz
ujIbNt07YuL4KOKY5Ak51qPLZZcO3k6UGjtBsD9/X1v8hwX2rWnX7xeUud7mhFrsi9ny13w80c38
XMvHZq4ctFU3qoe3sYAB09WtP+kG6Kx/sXnzhCeLHDWKbDttlxCfMhMmzYsyxpbyEj+Rry5QPwQQ
Pa7e5K+5zpX0uQVOI3lxo50gwBq6vpuwcw7iKtnXzpfmC5/iWH0GUkSnpDzAlFvVOxEzE1H2yZhs
ggn5kofgQ94kcI3SOWIxmk5a30oDW8TkiVaGPoVKNLq865tP5S2EF3TD5XcaYx/hySaegZiBMZXa
bBYM4Y3MO17TpVPBy8ArvdPAznLf4MmKPOJ8/8iwdJ+qp3LSrhqaGxFoW3lxcmmtjcM3iCbziKll
so6nmU0JPXSuNvkcg8N1Gc618WkL4nBkvt/22DUgJ4levY/RlNE9Otn9BPJkU0OPD8mHmtv4vyba
9jRNxrCh54ZLSpWbPRXO0T4tIjscE920ktcmbYHYSsc9An1AzSN0Oi/3r57mq6vG0TYJGCxxVPrC
rLecn14ZYWAaYhEcxcvrUPwTfpwnDe/KGx/iVySjDrapH38NvpJ9hsP1XLxWtuGbzMaldTgLRuks
mOiz05RaGCSTZqJshEPp86KzRGb+ODrtcsHQ6lCkQ+3CNB4jqrU0h8KMPi1ehVHqK8/iszmGwW7L
1u5Sj9CI6tiSJ+3y/ET4yYYQVys6WWTzLBMK2UyAXhkrR5H9rmyA+ByEXU3wX+OAIfhg/mrHjP2p
KxzE58FzVw4H/JspNdrhrtpe98aoXvZe2ph0UkySG9YzluZElryn1DA1X25TrPDcwtzGPWK4o0Oo
Qx7WaQkymxwTQMsiKLSLB8qZLwXOb89UL0P565kKzmlQ3S5y5Me0jgKKzhDTeYIi3OEgG2vnQrFN
ZsmOg6uWX39/ov+58YE4IHkW6QcDTa+F+Gvj5HmeIuPMajexpqLX2MncJIhnCKT+alMafDCuST+L
E5BN/9rcnXyHCHLdxOAR+3g2dalxoBYVXjVgRhraoEZrmlEMW3L8qeevMd7334/2n8MqsauaqWom
GLSvcsNfR2sY56uenTjaer0ArnF4G1nW2HGoIL8MM2e4yYaPkKqD/urdX92BLpEQyOpex4bx/QSb
qqBWtdnE/k2cnapxZO5uuXOVKeUp6BMGzoUpSossXGU+E1aGJUira3eiXwMMIyZ4IPg0gcNc6e/G
lsniIKYK+PtZ+edFgSUlm2KPacZP9X0XY0PqBoagCPMcE+Y4FjG7UyvPbtNBux2QZgdD6ZI8ZeAO
VaYR+eT3zf+s+BHvTjlkwPUwqHbebT2JOxQpJWob83hymnrZBJtWn+UEaaHtfnCo/96WKoIFxjpG
uNr3I83EIyHvqiTML5SyT+9IW6rrVAYOcnzgkP7nc6UOJMLbcFmARL/TIIr5oDAveb+lgc+7GwdJ
VS8u4seRcvkFsIk5RiPvtDoRxMkD3VB/EPd3HJJXsmMRUaGuubvjjnVbnZMBl9NAG83kMp9ing6a
rUCxG1HM6b9VWzIl0Hp9HFU6zqh5d6RyFQetUJ/A0DWg7MANkIhYE+xFZ7J9pLL5IRFTwHczH4Ji
SH4yIrHv1y9PmyvWOoOyJW0rWV6WZK+WIe3B7i1raMxelokACyfe3WhMGs0my99abuVzSQ5I92Bn
Bv2B3Z1nbaBRIcYNp/Bk3w2danIUj0paR4vstAOjRYqb16nYKhrU3Qckv8SyacMumyjBrCifmty7
ou8pIR4KNEfDodh+JKRFZaCoqcwmCXyWU2oZajj6/fn6xznrU3+YRppcHHK9v5+zUA7P5UXVq0WM
mlvLxl9yus8ge3Ab3OP6KNVi1mNsJc0PdZT4pff6a2wVqqJI8pMubqejETCnbWRvRyPbTp6mm2i1
ma4m+XQ6nT0vZtuTvSVx0KJZSWwjLVl3iYV77dK7o3K4JfCY8LktBYunyB67+nDpK5a/zCaUe2EX
Hq3N5PM4W/Ww/I30saHdu7nuNhvq0MOI38bwkVDtH+8sIPYiCEL0ibrxZWj468DIbhCqdiCKW3t2
tQ+jM8HBlPFY36azZIw8Z7Ee8w6Zq8PJJbG988rbtNNPwgp+v4x99ffb3QZyj0wuU0JFxk0n3zVG
wDffqjpKgx5+23R7E90OU3/gCGTKioTt/r61n4V3PCqaKfJESyaP3Nf49tdBG8lVForyEvkacYKv
Z+G1pK8XoHvUUH3wKssT50oIWvIcFydicWgo0J/PsZ2KjxwjXzfOtyOn8q8wmiEV5CYe6Hc38FES
CnJV6tP8FDndH2GTVTaBvwZgNOpKZ0TUQykeAfCD0E/VSccL+0mLuUfgI/DQwIhbuYzlEc3GRAJK
bzggZlIalLKDdFQ92sRTPDh5Px65fo8NugiSKfa0xLtK/imSY0NvKLCpG5nVkYlM9CBgEE5DSGYJ
QHXYBfKCN9Hw1k3FI5Ksblvwd2E5/n1P5B8vPPaEi6cwPPc5ol9j2F+XcdAI16pt6J/0Pj91GlvE
e5pWmzmjkbUk50JeUdVwKIbMJ0fvMxtOJsaU52sVzfaP4kF+3MDAI0Xs2gzbJqD/e5+CXJhho7dF
tEjoZ54mYviRdkshmfD+yx5Dmu+fFjbW60p5ZnkvafeTCiSlZh0rRe6THdrmjtKd7Is6LrRDHc9j
QhGvKmmcDMdgEARVtVrDGJmylTWwA5e3pHAE49FE8KdJ7/su3fueBklZyuebfvRTbDDAa6e3kCZH
gvgydgj9gzqxUql9IqfBdxUiKhkcBf8WwqcZOHGzrC+PbtN/XZC/zpF2p7c2a7M+FkkX+SlL1ps8
OdH+g3HXk7OLiJpc82BM+VpL3D3If1+UrwbYXzdjeO1upRRWOUERs6vg5teDCIpOrFFZt+gOEXnX
CkG1vb5HB8pQ8WgKra1HYIhqr+em3MqdIO1iw3C0S+y1V7J3T+nEqGUvAuJnLi/a1W3JmZebQ4OE
4gbtOVVLukTdOLx0Ewl4ta4/OKqfsnUcDzKuTybPZEvjGLh7v0p6cjQDmUp7OmdgLBpPaj5LXv/G
sdsw+yAcHvMl2HYBTGes2EG6CkUY3138wPT0U8lPkoIuMo3HqozTQ72b+ClpdLtEgRD7x26ZgLK8
zevrQW0Eu+zGgDsuZjWMWeR7pwK0WvEJQVWUHpyNnyss9gHjDTPe3jEhinevqfoiprdIbdtt6SgI
XoGEjMxhnzAXEplD28GCTu5kw+HuZj0aYL4CFL/fX9+33S/F/rq/oiZKjPNJoHM7msn+4WA+j9Ap
Lt8SZxvY43HvOXZ2ac2SH4DWZCI/GPZ/jrX95sl1FMVeu/CjZqcqRTcwQX500ZpJFm/IrlqjhVKP
Dy70V1LjzwP9vy3dvRHNoOY+bqLblrLWABmyBTcaRKN9IHfZ7abuOPAZ1F8caCxzyfEmnxP79/fK
zyXj12X+vz24m/uKBbzmRONYB0RNXWk9UsGtafyht0tJPZ6xltdiShkF8ufUa4sHc+9/3up/n+v+
DfzXpb7kV9k8B6cWizfdDT92jqOCKaVhv4O0h1+GKMh8cMz/urUH/TqVFRWP+Y+arKbmp/OgPLfb
hjzMEHmeNClnxVNGcCjaN4oHxDGPmcWTTBjM60cPVn9G7645hieR6KY+HhxVyvcjVgPpYqqBed0K
09l0NouGTKOzzdYaV0dKGIARPbRX2XBlDFe/X+ufUhhNwxnUHzZbpopxd62DW2uGt5rjfm4dNPfD
mYxSPkeMnQ7NUbZBkgs0yNFeAr+yX+CRThJbgmPohYsLOrLfd+anz/JrZxhx+yGXdefdCl434mMh
H9kZskuXb1Q9cUfblDup3D3Y0hfe4e6Myxi2KdvgZmf2fTeUVZKQV5ckb7esysaI6XFWYgbIbPUN
HFG7prVlNlZBu7RnY6rch0wnUAZ75UpB7k10wqpcNZsINdVl0u5N2pGThEYCSXQIqsEP57PzUzgO
KVcSKsaoZIOSdwRH+RO4mFStp8GztmHeomxzelmrcBsuy9jSxzuUWvSpaR5/UpO+SvypnNRTcbKp
Fr3K93UQw+P8H87OtDlZbcvjn8gqRBB4y6w4x4xvrCRPgggoAjJ9+v6R7uqOaIXuPrfq3qpzz3m2
7GHttdf6D0gkoat64d8EKLquMS4/oBxkaovqI2grxrCQMe7zgHsq1tAZTvebkXOk4YwhvEEz1cZg
e8ZwjVO4JzSYW8aBC4VNmqQW7gyz02T/hM1xRfcL6bDX09BQLWVS4d9IWwRbjgcgga3SNL2g9c5A
5PArmSvmHlY2jhaT89CglThDqY2zor3yhDufka9CD8oME7ME1u+OP8RnlMyostPqBTsN4FEFif4I
PvfMn3q2wEKAk9//23Mc8YGvEj38wG45IwIpGNX2bIbbjJ4zwKNLBBXWPgY7Z6CJBydsnWXZAw4G
Mg4GzuiJvDKBq3LRKDCM50cxMqS9d0zxoszWcUk1D725qJ5K1ebvHyOObkPB7x/zE5x/Bb/4SNOc
3ky1TW1P0V/suWgp7tIhDAzW1mLvTg235w0s39SU2mOHJzQJDrUXnjTX0SdRpXC38zl2whrDDkP2
NF10MC9APnkuGB97U1ih7jnJ2SAJnqE876caWPJwMtPeKxlZXx6PNC5ArrMVaQcYqp3TfAEHZ2Yu
J+P9YuwW/gewCaduqRLLHar5fNvTAbn5v6fvbgihSEEfa6zwou/e0/B5s0tyisdeSSdk7zSyVSd2
lD8oPo6sw2dxh7mMcyJv7Bm3vZW78URWqMFIY4YVlE56Fu7KUlSiANEygKTD/d4LimSSNoNnxX+T
k8bmzhyGY10LJOe8wwNRhbCToaUZlI9//5KfiH3zS6DQQhpvSbQ/EMJfGygPz+NSbdhA1GPIlECQ
LscnuiobnGzl1Pj62oZvX/ps9irOHvZ61BqBwGMX9G/cWoer4NnzHnApdz23z9ng9kmCrQFVSwig
GmTl7jbbK1pRjXJV9oa7OcrlAxqvJ+l7AAZ9ue/Lom7rd+zpNlcWSduwPequh1KOhOacq23rQ1hj
tTapcZctgJZDNNDndqBTmEqsWTB5fj2g3Ezz6u9luJdQoMCDkRDsca7Wn4v31zJUpXqWh0qeLyU6
6Gn9nGbbE73s0/5fUb4VkakC8GkFCM+Q76Lsexc8Sj7k2Bp9YmDPjWSMNdwHIH+cjj1n5Ed0qLtD
WlfqtoLBQ6JL5z7n1WVXnJkb76UFeznHic1LQn/bOW8wKUjs3z7onWx2W66VTb2aOdajwe8yVxd8
28BmzqxEnxr4O6+NwrFeDwv+5nL2+j411uPNzlgPJuuDkSl6T5y6DdNY7+JVhlaoxAOkW+us8vGl
StNM8Y6Dx1OFcS5a35A9iMJ/L93PH3Q9PyoMUIqpojAShjdts7A6JvFRCccewqNHKELDwmkkzslh
4MjVRlQ5zbsJw/p4s1AUQ3qHhtbfv+HO9lF56FEZg6E8BCrQSYUQf9ulg1hpT/G85ciNjclkRjNU
1Y3po9uXBd7mn4yGR14rzNaWIDvZUDIO9+U4YEekdqx78sMLBaXtZOLrofFVGM/iJ+pRhmv2GUze
OaXX43byXuQVDo12GNKyA+r74p10215udUTkZ86zZVgL17307aKfim53dbkG6KGg1nZ721+SeEjC
y5hzc6k+fZymAKY+Gr1wN5W+qlfUqg/25oui78Cxpg+YaqgbJE8szzWy5QOcnm/0mY1vNv9Tz5Lf
29+UY0XKZ5iPUUa7vobVSBJ3JfJWLPnYWMrPyXJyMCcbxdIt0XwkVCOwDgvC+Pb6lv8252AZfo3c
SQDqLMkLbc+UPM29CojAAlQmngj20nZ0ssHdZ22edhx5w+wJRbdqXmNEXGgpUPnFdgaq+PU3Z6Py
1PhN2n6zCIPVnkw2q1mrIO5+a32D3XnrMJiC5ANPeAX2QTsNv0LyINaSRh4x2Nx8ayaw/vb6B/Zq
MQzWCVRc3XoNEesHUmY/7j4ewAkMzHVfrtnNtUQRjUXMwCTMdrBSFttNcPUb2o58ze0cYmFMwBUs
e7LhmxeX7bSvuXFT5+8O1pndqDrXl3HIYIk5n4vGchIaKwePYt9w//29eds/6feh+hkJB7Ix3kIK
lIpOuPLV8UXdaYrMm+MhH8yPP4ZF+/NTWvft1W4W8TMSM0fJWwZI3yUNaHWZpEVBYISYZ2IQPf+Y
bFJvM2nPCv2kmf76qNqGsf72lL4c797a8UIYt1p+okLv5HrtonyYIDD8E5O942S+zJjRiePor9rU
EPWeD5W7GSXymPTteZYrnI0ROdP1aNkgHKVyyWhE5DlA+Mnci2YvL8HmLTM27FjV5HpeXV5nwHkW
3Al7EuupMbVenx2WufC+8hb9MIWEx+Mx1//Rsvz4e9Fv4A/tT2wzbVlE9WusdA9UMTqNo7SdEPAl
8+OkMrP3xrSdynjGQOPbImyRJvSdoG6YbAdFtxEVEcxctZtK3FiNaM2caioWgKosmNAx39tQc/QC
+7E0Q7O1i+v50Pb+u97ekEVIBihKUB6Suh+aVadCiNQWWsIjZo+Xof3RQLtA3uFfZcQv2UBvFjP4
jG49w1ADzpyr9WAObt6FfLaMtCMOf1QfCdedsxxLxXG0VwfldjzdfZ83opGvhrhVWBt9ZTnHsY7X
tT52oRDOMEOZl70F0JsC7M8P+CGwaFIr6dHZj2jChOIp4QfAvgYW/CJPQO+hBuDuYZ1S3ZgWwMF8
o3rU1ckOf3SI5Dr+cg6eJwuxh8F1I233nz+GjiltL7ZetxqepqeiKmkgbMFPzpBq0x3NgY3M7fj3
yt9APdqB2s6wMkLUagyE5voUNgU+yXUj77eC42+KCZIHi2b96q9EYKplT4J77zxh0sptSI4LLa3b
RTufTke5rPkqlANaiYvhrJyHa80+LartBkQzz4eVNDt4j1iHkBLatd4Txu9/7q9f0CmFZOgJJsnu
53MlXL+wbH7d4a05xjiwhQT3TG7bPekcK74XKMtQkBVUejt7eoD+ahDhO7elkDKtZhQRJicoOa0R
b89Id4KpjIL6cAywZNgSwK6X8VjUQhQA9fAOIolUhh5rjcgCPlnpmEc5nlsD5yQkzkV8EkepdUi+
gzbL73WivvfBCo8udJ0pMdNEuf4ZSpqGF3VUiiRagWtvWyjoRzOzKZ6sZtZ+YyweXeEjtl2qJOue
zXV7Q7e+fgL1CYyAsePudLIkKRc0Nc4VrxanVLSG2SIZznnECFlPA+OmZ8aRQeaJ0qraAno0pQ2m
v1McJcv3R4k9BHy4RdfO1WkAA4xKnwVPDWJSPBFdikt/L/G9w3M1bOekDspEGoZZOGpfTIm9PTkT
HPdmjXHUjUcSHncNGaGn1nIvDI2HrboWomW057rZXIA/YxQkY6Rpph9AOps1dH1bXeyd4eTvrwNS
eHtWaPeTKytcRJyWTvgNpFE2PowveJJAT5lcvGSG9myGP3Nhn+bUqtFZaT4vjkJIFiN3DGMKaPN0
qE20Et6bYp00pC2cw3GreUXihqgJAclJaCjlBzt7HH5Am7E2wkpGKOBbeqimOGSaFLhB6LdD6s1G
fBg4gYPXmY/mvKN97zB5suvJHiUUlGDBP4pOqprpW4Y6heAegNvurE9ULx8El/QjGbiS9FgCQNYG
roJ4wb96k9VuAgfHAoaPNZOfGZmr/ROm0b9GRV6pFf/E4W1g4F6lGAX/ACaBLn5QCNzuYcGta6/w
DfRX/p7pG3F/UST+Sa36NBVhFG47ByVWTsl5N9ZE3qRPsV5O4eO8jUDabewJJXO9oN05bB/G4j/S
q727aAxjSsfXTUk6j46Ln9XDtFVa3hlPf/+yG5DBzy8bC+31ACALr87rgyUmih8n4zSg/drA50Hp
yhx5wMaN0i6sEeCpGI7Fvwtv5r8H/tnG13GaKWk5AUhYY0zajR25ehpF4DFEygMvJhmoXUwmtq9P
2G0zaKIWnJuDPnX7g9adrIc6D9FS0VTcAG7Kqqp/GCijE4fafFNce+J8ARUDKZYaD665M2B39b2Z
bgBJ7SQTuxAglLiX2APXkxxHPhwMotvWM+dvy+IhYo7xKHUdwO3O80wvrLYAg+W0932gOHA0Ds7/
PVQD7Gwxl6qI+D8Lff0TBqPLUd0lFwpdiB2IyaKR5xXHO8gRkuxLpG4zW/JZQYKXjCD/cDzuPP0L
KSvVvSoobb08VfN5BbHvMnQqzA0x4KFivlfLdQWUcdBnMfFzu1/tKpQJUXqEbkLwFJHXvv7MJhoP
smqUjrbNkoP2QgXAeHubRNQAnE9oAaiKweFisb/7Z/h2X12PLXUOuYbEPDxtxm6f4fZbW+r6Auk3
o+pkPHy7Xm+l62aeGZBUh3q0ChIfTebrj5Xi2NcoO7GRYx0uZsve40MnujOzwu3rInL7Orv0rvgj
r+aXmg6ai0PgaiDiqYJfD3mod+koISHyLvipZmjZ5MVEDh5iZU3FTT+X/3bJqkFML00DJ5HRwRCf
j9JXvZ9kqbIAy4V76GToezsKIftQ0+vaUcXaPp0La1AU+hpwU3R89cNnAetOn/9GgaNaqWFoHIZe
ppCuiqV+jmB4NMJTrC0QpkfozogR4BgMQfVGD42MIL6R7F+jwyMC39FhU5Zzv1lX+N1Wk536OMgX
+8viDPHvMJrFkiNiREidnC5dhCGI3HwNK28nvO7yWZOtzzXAevpTwxB5th1eORmQdhnqT723hQof
sdlI/qpQMw521hlxkyLaljV8v3hSFiUd1By9lnnwhhewVsuWJO6Nw9FLqO9WWoO1Nx0rf/8QV1Qq
YzxeS2WJBtlw6OIPBUtqkw4ic1BgwhAi4STDU6VV+MpyJ1iNVdjyRVYQogtUVTZ+T9PhCeWcBpUe
/2ArwKCaKpgHojjzRbeOn9MRzp4xSsylmfqiFw9S2rAyZjJVah4TjNbKYjXgp1cn6zCAtLeTbb9B
/lcCCK3CB49G01R6VQPFFkaZHhWIzlQXzGIDKxYqRwk/lfi954a4s9faHgeJLUACAMKdqDkcn7MC
Bd1s2UBUqlstmsF5UkR28VIiMrU3kPs6XbYVwRRllYhOnB5fjHFqIYc1pZssYWKXWGUfquMnWHeO
wNXP6hyB4WEY+lA0RtsL1zgvplQXiDHVBGfYD0DIm4kzmuszmgiIJtvIHmhPD3Q6TLfn5r6p5nOp
XP2O9nnyKyU+h1JenZL9z+lX9Lk50Lc0WD6dlqI6fegr54/bZ8TNZ1MsULg7KJHd1ArEnRKNtITe
U7UUtUV6mPn5RzrexBAfeZjjJ1/a+/F8H9i7wBkP7fpsSKANQlsqbCl+qZvNXjJBuO7y1OAmQksH
7fNsdcre00TTRxXoWxjIwfh5GL2o8ewYo9uVtPa1WEMlEItOrwUqYDsBlSPFO5yfpOpZGn9m9bOv
wtzbv4/HaIrYeTM9YLSumvGFsDE/pWhPSg8q8oHrEI3Ccf6Q+tPsshpctpnIcQi8waXnBXrTgPhZ
mF8z1QnLLeL9WMHP2pql8TSKMApEkeBtbjub5xDFKnv2GmxfKe71jXtzHbQb4te4nbtPLNNwuPd5
j0bhjhQesB7kP6T2WE0dSfOk/C6GQN6bHTyh101RI4VxSkjgF6ISmrhknWFRV8oqB1IpKuuew3z7
WObHUVpRoD+M0FjvHOZQSoZSM2S3ei3GbqhvJ4eHzWbjBMbsXTZoyuw2pf7UW2Rr5/pm1/4atpPe
jnZCKl5S1qJ2uCObl/kJrihNCK5JhyrrTFsnT5D/AUC4Zt8B7fvkTqBIpdSP/ZhPJh+wEdrcxs5m
83n06HUuHqc8x72KT/57nm9wbmILuAJNSS0Z9hjR8zoqIH9cBEJBdDo9IeVzXhSroZnBAj00ho9N
qYo8qVM+xz2FgJ9i5dU8t8MCIcHPUKSmJbfR41cwkptQVCqlGW0VKoZo4ESv9Zc2z1AGaS+Q9dg+
9Yx4WzoEsKqBikCxnyQTtPr1iGz0KKDH1D7N5c+KXgQKsMYS2wcE5iabzxkUflQCcfWdPkBrBuXW
M9O3x/z6ByiddM/fBxcwvv5om02pDnxkxiQ2NuOtMHFmPF+Mqel+e9z0faDR2xcblVqU07FnokwA
haaTyZdJoYXjESvcbuY3xQ49fRIYjmGdX/c6JYm/N9S9z8SABLISKlG8HroiQ2WwK/YDsj4eiB4D
qtO3j22y3G4GBr0tpBHkRy4bs2/Um8oSH0krpq1Jt7i9UWc/CWl1glfDqCMd827Db6z5slhNlpON
zgRbMxiu+FMjuGY0c766ryFwm+eSWgN04QSR7rYuZte76xCfpPykMv6T9ya/oBcxzfTl+W3p6/lH
+0RdzYCNnvQF0k4BDYnFWJ9FvCsWUHn0tZuY5ny3npuucV6yIq7Xt/duUiO0+ekbSC2nDXukLrqs
Ohd1EFXtz3tBtnDaBrW5nRnbiSOxKhcsQWite31Hrg2W14ecUSloCjwkoa91OxZFhAVnNkTwhVBq
Lm1e67ExcVbO88LAlsl76qsR3ACvYBnjfQOFqnVK4KR3trooHEpKpz+pFiIkVAg0G52xByQcRW/f
92ptA0bn64BtUsiEiQPxrduLqNRRLg13JQHFfssQzcV2iiuC7sMU4QG3DyB3J2LyQKUjj3g9Pjqj
bknoUgU+5L9dviwG63I0H5zwSgWps/NVs4m+ExnE6HmdH6dwO/aiYEX8/b9P9g0onNm9+gWdq2KY
hXFdh/WI5gtACVg+b8t6wQ6naz35gkXnzBDKMd6PwN8NF4JP3xlvV68z4bT34PACRmkPWmd1q91Y
PY1lJtw0CWS1tZwHjG07X5IJAshAy093gXL969nGbei4GXZMDkvJCyZqF8tWn7JKG8RUICVnZCrI
phwe/57Y28y8Dc5tR0+l2idTieAX/LoMhZTX1Sjlw7AT+89sx26b5GCekFF03X89E/lTT+l+EZfB
iAoe/UsaS9fjZYUiH9ID0cBD/kL3Xg5764JBtQo7x+aCWH4kD1v1dXMqUD1oINxNPlEvfl7A4cpP
1mNjTaehPaXJu2DOXcP9NtdPmcVpBo3lIbjuvRSm9wJ4r71eeqbqzqFr77H//umdqToPDheqOa2G
lK4MdUVPZyd9ObEn+uz4TW6YHe2V9fy60wlna+qfctCrpnAvkSBthrpIcYwg090PZzkKU1FoZ6+C
cqIHCxin9Zs98iZUb2Z0nUGrSBdjQeo0tVyzVz/wp8TaXT7s/DCgoUCocelcL594zLXIr9rAQ2FB
R73lrZotRybgAyiv9vwlN7mA3iRrCL5wo7dYi9qkIw/M0Hp9taYgYhOn1gHIQilI+mqX96dnDFoA
AH3bgOn8umInwZpoCqLEWnOfXhpwYzasEUwAV9lrYYB3rIzX2RQtBPdfH4X1Bl1DiPq5/5E2heov
iJ0QdTyLURPhpgO6prTekDbn4VBA2wBG7+ozSnmLdtzvwSu3rtmrJXmTwDM6S0Ivkbo4eW37//86
x5ESVSM/P4pepi6otJl1rDxWPGqR6DT2EY9REdkv5EXDXWTn9VypCgdu7dHv493d1so7P6QTKXMQ
CwFYYOkHSvdSG/O3M9wBAKe+7nxaMwt8ERU/wHQ9ofK21nE9cJfJHAwPqSaKHM9mSY4rWsvxdG63
sMEJS/AFalNe55Y1M0CS7a0aOOe6J7bd3QESSBU859o0UOkkgodjQHGvzTk8iCRveUDeseFgZjZM
guXiPHlfFI4Bf3odGeunPhT/D0emezRBO1NnUUAYSz8WHr92QArUT6xzJl4jDoo8IQtz2ZgJu9DW
c0o9E5uk1H5+5kymmynv+h9sDEiof0jTc5g5up5HAvhoLJ5n4nI21hekiH25xG2bsl0m+ndjEEwU
gruaLAfgpnvxTAR5emlLUnN+n7P5DIyd/Rxxd7vKJDLMvrf1Dc6uPZyQZaHM0lCAZtQ5nKlPqTPK
CJz4DtgyFB9euUsHtWFgBdajwGXRsx3vfidMJl62wPGJl51zcBnuZOVSE4tMKt5vS9CkoUEDxeKN
979Add69x5lRCS8sEElCl4CrXXa5fy7b4V5e5vOl3QZk/uI6mj489KH4bioVFPAFEUQQYDdYRD/Z
2q+tFmu5jyPWOVteqsySkzUA4ZE2dlprb1LAqHJ6bt47LyzQ/PSEyE9kFrCzetU4E5LBqM6XvNjF
aok7hXD5GAXvR8zc8oFJo0YV7H3jlhGODhNooKq/qT8HsonkzHA/0YYTaLcYlaAVicjzR1EaZd/Z
v2lPt1PS5jNgpvlL7ix3VZ6xsz5IbfS37Qjw8Mmgn6IvcoNe2dHobajcSUboCJIaoldG6qZ1ikUK
XIxLeCAzFOGUjI2hjoG8czID+++p/2lCdaIKXbg294UBDKmic6X6o0YKBtFI4uC8vITIhi3pUl2e
UmxJlkvMKvC7hRhjzbBkRJkSqT4HscBF0moAkgb5WEpZfTo3944WhRRuWDYVaNJuO7bShpd6n7fJ
OIjp9j151u0JHrjODJg2Eholj+y/p+FGN5n4AQaRhiRoHeBfP0jTXzv+vBOyPD8R2mWQfgR37hd7
0lqTNG2i43Cqg1J/oI7y97j3Nj5W0CyyDBQeMP71re5HURqnPqucxRYKND6PKwVluePZ6LVavHd/
qhJGzSDsKEJSp7oeKxdPdTgu+cSnUtafvCzWB67MzVBQIOAbUbUH5GaUq88gYL0ri3KVsV6v++6x
u1NN/YYYBoGFN3XnFg2gNWly2N6iLy9k828/BdCfC/yVMgovXLcP/32LLWF10aYGD0+XEIWXzqf7
mpJROSoFTw3cUHRwlRyMp75oVqE7wPuhXIl5H6TgXgj9PWTn/AbKoNbK80UiV8D8CDMi38W1aES+
CO1ztXpF8dE6WpfVQ7ubvb5Jvhc9fo/eKfcGh+ZUNlIqQEWaQkUaVxiHOQDdB2bpYvzw9ya+V5ZD
L4SMBCBvy17pjFamzXB4DEq+dT4PFtgmLQ/mBgQJ59VfkQ+SEyE63ld87B22kxLX6aA4i3Ipev8l
sFBalxgnrLjAIa3B1iLWk6SZoGPkXsJymVeYXIwRnQkuXvu/RYA50WX2OlY/9xSPlCVmFKGPqUVa
WH/Pj3Tnla8ir4BfKKBe0L2d6mw2OEZHTTyMPJIJVwHzkF8qV0L9SULS/uiXltAM9H3+Ip1OeE5q
xjjSnLD8PCCVfBYQqUXVUURjFRFbP5gm8fcogsGm2bE8sPc7xGelzG72wPmGon4+qu4lH/4Y/VXJ
Q6GPanyn+EOqfHLeW2I+fD+EpsQ9q4jzkLphggrl8F/ZlK7Yp5d3L1/muzl0ZGZg5ruCV+ElQUZM
PjXe4JRPZJpAg0IxBz7oIiH7TDE3bQKEbQRwXHXh5EltVZzDqog9TWvmYvs1DYY8Bd9P8J4DtT9L
5URWLWG0s7LgQ85tP7Qvu0xX6ukR396/l+1eVezq53fqAYEQ1UETZMK8NNDABJEsAQMWqW9jS5Qi
vNmHoRjeeeP9HlDr7JP8Emu7Rk1x/LVyszJ3cKovc+x/TERxDTrOZi+b9O7OBJoCxpjKMiaa13fC
eef7aSoMRE/cS+64/GjCQg9VEWeShXiQLTw0qxBUWvZ4ocitBsf3TBpgI/Ioq3iciH0zfi9qyRgI
0LPhWhh1VQLUXZg3x6QQvDM+f8d1Uj0N8bmbZ4P50OdRF/aknbcMBK6F3+N1AshhUArl5ZiLXing
V8eHSqJzUUAOlr4la9WDdPxULjHe0QsMmY3zIWXl0fBGHqNGYFKL07UaUiWNElOTIjMbDY39QDZk
aN8qwccfPoW+Nm80cGw5Hfh0evRrUz7OpRPCrMeLCfBSr3BVRvAlLI+OmA0MCUGMZIhVmt+sYmEl
FM+JWpsHBbASZO3yLOqmmgRmnUX2SfosA0KHaF1Co9jLPUHr7lpAXaKnA5yXzPd6Z+yVUlGiZiR4
IXr3WMsdMIv1qQkNp/XY0QpM+GAW/X3gfto33Vx0rKDOywOS4n43Q1GP+91QyrlHoPPY87O+3YQY
J2zn9pO3Vkz6k2eX3po9wdppwOVCNey5oTC8sGj71NRnhwM9AmPZV6S9l6Rh6Arvh9wB7G9nKrJq
VzX7wzBfJpnVSqOgDlw6SOYVCF/+PQN3E5VfQ3X7eHIojX0lLURvB6BFRnqreENfdMeVJtcfCBMW
uydZOfclv20u0p134Okt8pZYzSvseq2LI7jy6kJl4QmImvBOs2HioDcDFXNROeTb332VlHvPdRoN
QKdb42/E6TqvDiUXUtlP9oJ3OX0O/Hf0dbGusKLElaXGyOvYpE6L5v+kaD72yUM5+s7QlI3OmtEc
dqYsnewgK3uymLvhHqE2WiCk/zyy223w6wkgDqtRch7IdbvjE8k6MulCsjhgTpKiAz9aYPtV4QBV
gZk9zYuwD1V+78DxBGDn02uE9dFJi32hSugFDGuvGVlA2NHcHFXfwjF+SHnOFqfcqtNlLWOwms0F
yQ1MoO15NR3Bkxmd7HIQWMG4TyTyli1BgPz9mzrLVIYpONJLKuBBoSwvFtmycXTZ9fEEzzCzDwN+
L2WG/8wZI1liF3Yuo6MW5UEcRhWbwlM+s2CaS86gedv5GCn0zfa9M81aowvR5ibQBa4XWx2c6+P4
GAqeX+IJNyiMDI3YwePgMh3gpFnMczWwlWKnB6mMBRjBHklsbZU0O3Yg4h1l0xNu7307D5RWmocf
o0qd8kIiNafsfGbz+Tg6no22qgtlYy/Om2q9Hz3/HWb6ButsteFBkv2LehZ46GJaauV4FJToWPw9
yM+jqhtVyHaHVONYzxsYxmF4EIZJeRY8WXX2IxM/1Gqe5wMjx44inyaXtwB3s0R4+XvYu68CCiYy
i8q4VJWuVzYVxFw7nNpCmT1fTkZuvMY1E/jrZsUjfteWy1xP2hycvqrF3WwCFh01QTzeCSGd7TuM
B4E0KA+lF9O7qavEPI4/pEiaAcHXS2U0ueBzfOGY1kddIIjwCB0dVD2suVPwBy1Ixbm8Rus2FxGU
xLgI0aRMn3wZVeVMNmVEig4LNPYMUYa4Gw9NcBc6Tl5mkdd6dkLyBm+3bGA2qMKPL/oZW8xxNHi+
FOeHMFLNcfItavjy0hDIK9GMR4mVIjiHS7cRjhA5wxqyPr3KxdjxFQSA1HXPsrQH6mY3/JqdTq4V
h1JQqgWvbaxvkKmoTPFpxKPA3QF4z8zWju+lnuWbs00HaR58Fk7Yc8vdCWYIy6EBA5IDLBKYpOuN
4R8veSEiBjXfr0Zn6+jm3xQP5/kcVzFDM/sKhneu8uvhOvtQxA4+BRTUzITYU4RZJj0c8BTIUENE
pBBFoImW933h7RzDGSahpZXeanX/tM9+3WB+sDvnBXrY7RXCP0XweldP7/LZqwFIDpbCcV0Wff2g
20B6NWb3bXsRwlRLQWK1tCueC5fA45l5Sa1a7sFE3B+IHgfHGn672t1AcSoNChXF6/3unXr0/myh
Lg+RrVce4yfNvN6qfBKJngaGrFWi7tx6haD6kkD9xCvGeDTiWyFP6jgxd6d4IkTxrGiqaaV8ARcn
GSYHVPRILmfNGBtMskNRtvzocYwXwgFuhbY3+++KuzsZeMgP5guUSDchLaPR8SD7EQ9TruQD78TE
LaymLY36WKf3HNz25rmZDSARVOtoeVGNvT42SngqorrcC/PwKcfH9GyUyLhjD05VaYsctLHDt6Ax
8OfCSjX5xuDFiFyRHyIs/h/vY7IDCRADxBXIaF1S7CBsxnVx4X2YS6nV1nmELLDlE/Dz1LgcN/Hh
I9uHXg3XqiV0nGE+UvCKx31cy3vHDG9L9Gjp/NwKbAwKeiPHTPi5q3ECGDVfcUgdXPyMouk4czRC
rFwKfU+D9vrorkPbgaDMhrQN1bbrdcBPZRTUufxz0Nj/0Hb1VvMJFQg9+igp+SSJcU7hr5G0VKVb
BD0Nr9tSgUY3D7hVK6kD2qsTzwQoBn4hJ5WH/IGPOXYyng54K8daz01xp06Ndk/b44Jg2RYmOgd9
n+W1QtyUwBQuL4sl3k1TzKBR4NpQOfXByT7D+ge7Uuv7dbD8qWjqvcXFzq8gW6Ee3xbKScoACUMw
uZ7uNKku5wBU+zYaGcPMoiI3PlrF3jraBarsbqptJXlVHqxUeciS+UGyjxc7DD+GWBiVDw0OIkN0
cbcBgnPY2lK/cEcHKyncONjmF/fvIyq3U/8/W+O/fmtLmxSpgwEO6CSPSoqGfaqcq636JqFwNsDs
KPNyM3THxnECod+gh4S1MuD1ZWxUoBdk+2hCYV/4j+q2mO6wnwd77WCdiU9VYVzsgxXYkttK32GC
7ojmwRXNnOJ87ig9d9ZPOnb728nCKcUo8LQ62yo9jqg07KNqKz+0Rm3+WMc/oloFnN+vfHl5p2ob
sNnwu0UvpkJ6fWwmXjjNH6rnaIXhnDt6Ljf1k0BnEo1ANKk/G5oaK2EbvAR7PXPjiTI9P6ie4mCQ
/OX/23nZ5MKe2sqP4Wdx1i84ReNXPeJdBb9Uc88ffy8OINE7q0MRhd40yTB4vs5O2qvSqW6qStji
LdQ688ifp7E+eBAIo5ZinObYa+8mIh6mlRe7ycT/Tme+h1cGSoRlCqVXEgxtif+4ZAbP4vdZ4PlJ
G7BytNXuK5rwIrXrTfLV/Dts/Q9pHdHEOyMFJuem+DZgftJZNq1eFNzHDtjx+h6U2pE5epEveKvK
M3UNeQbOqh2uMeAb4/L3L/s+bZJlg1w5LFWcA+svNMXKTfQvWaJVug4ej8sRrkj+4rKBGGUONL1Y
7Vbj2d7cG7UxQgTvlKBdpVf/itnFaOzYzR7Vgx4hMWpKZ12C2zkALtuiRkSMYrYlH05We9JX8AOq
f4JxWeBEufHXkpVu8aH+SGX9DKJ6R+Imu/HX3kDUXY/s+BGxYt4SWDVbB1BArSvcWj4YoMq0DYbz
i9Fz8TF8y8dT9bIeOv629f09mUOMlezRNHFPUKTeo/fLLDd884SVErbL4QEDpeblOB9ZjSE+CC87
mgZwY18EiNYPqYd9NhsnO+q7TfBZmtq79ImvtVVziiov+mimGa5lScbhOc4ZKma84/zgHjM7oMxO
LWW/PlqaU65weAss37mYB1DiZrTeeQffbsN5huP90cKkeYiPDYY+b/WD9Ky6GbZ8Y0HHhVp8br7q
bfo4nLOxaRBMjut4ct4eLYhYb+k8XomuvDy8FXaZI0+RvGvTMZ6EX+kif8pp3bINp9j0yGaQ9txQ
6nUZqQ1DLeKPMhIUfBRkbstIQTI8n8XLFu/eo+l/HJh7F9TJCw8awo5oDPQPivXSySi24Tzf5uFH
Xb8dz9o0xqao5mfBMK+XYWo+UGPIPj+02IvFJ00xoEvic61jB2zWpsB/GpxY9+7BHVnn9iQglf91
wdfb5dFeeulZH5fe3tIaI/vMVbPgaYNey3rx/pAfWJHKZ1vO1NQoYPTt7WbyVK6bzCwQ5/Sf/j79
6DxcZws/s9IKBeCjgowMz47OvR1raVadQ64zpFZdZbl7DL/zl/DphKmmj1F7oA+wPCxmPv6e6Wzk
+vge+4vYOpoJbrbH52aDZ9V69yji8pmgiUNrYKbYhZt6OGUZmsvVZKorcSVv/MfkmXrwul5je+rE
mBnKy3xW2OPHdKZOhFU+HS1ovQy9eJHi95k5wuqwjGcY5zyep8cHoutn8+/syqv9Vlzgpbkp59HS
dySkceVF8rx7VV8Hi/ArsIZL/JgDL3mO57K7xxJsuIo/pM3wNYT2KbyPls3LYTYy40d/ri2Pq8Pq
4oSP1Uw1gwWfG2C0C/P3obXh8h+jSWtSWmDAlXrhY/yILrEn4n8qWI2r2Ik5fKUb9KCuxhbe6rPh
bOj6b7v/IO3MthNXljT8RKzFPNymJIQGkACZ6YYFZpKYEQLE0/cXcnUfF+U2F6fYrl3lwkjKjIzx
jz8Wm37SJSlX693sq1O1inbkHgfTNmPYJg0wIGbOuY3qkyuUv9egwKDBnVP8vDkbaGsh/fAO1r1X
Ny6M6uCpLUYKdIqWDBumA7999/f+3U2Ywoc3a1TsfKvYXDPzcc283LVdts5nzi1D29r3iDmlx1Zs
o4DdkwdNNEwmN9hDT0biHs2HQ3vg8DSv9Q7D3fww94JgKS1GvYax1xTdGSHwwfl8r7YKFCm0sdoN
ZjqARBtq8DmNAYtq6qKglPx56Ql+62wkmgYxO6DPwWTC9CeBvIN8A6Z8BiVxN45gVoHgj3KIVAxi
hEklNHfiOj1VEIHmGEFlqidawkdQhgtq+nO8MTdmFVbbS/PI12HE0rVyrbtNgcI4G7dmbFS7MUPo
8pxdGmizj2W2JqgINpI5IqE6axApNOvMiDvyTPO5dDTlFJJJiI9l4CcZnKcPmBHD04Ed9QDOgAbD
1+DRclrd2rb3xBAPxUBWclEb/QlnmRo9mjWe6WTl6ViTRYLlslfRawDH6toR7p/DZ6LdMQQDQTCM
JmAQWeJYBQw24aEt9P/SegLLAsXLT5TUnf7rEQtQU+fBDYj3OUsJyWKv23wpgK20BpqJcTdS46mX
SYzFasMi0q6mLWWd6RBkIUOWYZ7j1vIaY/LUBE69G9CcLfC2a7ZbU33T50tv9Ka67F2pJ3soD7aB
o/TqyPcAYJPNVmf9Aqm8vA5ZK3jarNglWwZ7lpvjgxrCN8RHDsdrrU5Edevk9Yty1yqgHeCsbeEc
KbSkxYhRpSpmJ2g2oub+JTFCx5ztjL40l6Hoz536XPbWRrD0/U9/aErtZDwDszp+aGXF7COtwUu4
H3pfDylUEMvl5+eS2FL5rk9LCXRHxkFxZydexSbkya2TGg/9Jexus50RKbnBk5ql+j17FTSGk85m
kYoUPX0UMF34NdhyPWTJ91pVX8quy42yxJ9VPh9mXdpYOjadLHj3hkCJD9q91bBqvJgsrRXGZ+bc
7SBGAGRsdzpjFyPHKxupLnf4gA5FPocbs214Kg4m3cv6Wl/14c0/6h8f++aGexrX4Tl4alVqq/Iz
FbOshr4VgFV8ZOsouwqcNQRS7PdyaoLcylJv9D03flOfXBEwNs2LvM4+T05/wEFbyI2VCVWMBkMB
86qoohajkvhXeUHpYRzMnbluTo0IR7oW1I2Ug23FjM1mqqexbso/5vQc7l3I/7/+Lt87mGEzbcmC
bIyNscVfYPSuzgeq2ZjhaxPZQfk661v3yjjfanPaetpr69Cqe3Sl3wa57taiuaC7Wz67tW7DPnp1
usGCBs5Czm/4dQClvfwaltPa5PgZuig3cXxCdRpAyOQcSMs17GKw60C+NbsHDOw0yk61Fff3/c0k
tXJ20Sm0yTN69Y4M5b71sLe7bi6CJ6wyPnppc22lbtRjMLlT97Z+oR3Zl49TL0Jm9t6lO/U2A6qj
H0W89CsTFImZ0mHRy/d3s6JLim7Z8Fmo6l7Fw0d716IWvKNBxd7Q5D/nu9x9YYyf3L2ZUTbe/dKO
lqfltLc5q3SqXRkIvrGjVs1EevrFVs1lyYel8XbecGvudJg4radf7F3fJE5e8sF/DL/0PsLeBYtb
5i59y8bdr7Xp+lCnmimabzCSMaOiMg7Z/0PVQ3XIWTOkyeWhPpEqvsp6WRciITmwBRP3mOobvPhT
bQUXB6/WKlVhc7VK1OJdArv4d6bn64YbBTiehYcE9OdLoFK53HOFZPeAsn11GxUYh/4YlY2tTaOT
kK2XnJQh0fug2trre33XKTHO9+yuOQXGG5/p3X1IQPVt4XaP/XH7lPsoefV2ODt2CngaOAdu0ixy
KHL22c9Zv1+z9G+QRuGzAqyegB+Sx3/ICHendfS4RVxT3TWxKVgUb6PNxQCIKoReumf64+HNSPTx
uNMBZN7vr1aCa3rH3Z/Bpf4Oif+6l9fRNtG6zqTcIvcyGA0EQt2ci7ENst9jlLyIC3Yf6lr/oLiR
vEwE2aIgaHd/U8QpS7Llt3t5Cc8PYT4XXmPuRcyws1ftZxN33kk1/jwQUtvuKAiYjY1ypMSCGMPa
wBzWh0a8NB67mSp/Xz/OymG/3ZaEIt9E5F4prKPKndsaTTwP1cyonEw54+fIcRItXeccffpYOWmE
/Oh3W6upthhUjUWiEmACcK409Depq+q/iZi/d+6lBBTf7/lr8cRtVfDXxNmQVyN70cvW68m9WQHT
L3DOmqaJF/BhixZHtyu7MxsPXd/HKPI+3JgAIw0PNb9a/W5lLLZl8bvUvwyJ+HPi/yP11ZdU2za+
hefDXiTtipMmzprgbWnwIesmi/poQQRl9kIFb/ZE/nEtc7euyhdHQdZ8b4rXsbbX3XCrMwKMn8If
leUXM1llC+ha7HBcwGesOC8Q+i3YgIHoMiwkZeyDdtAa4xxEQ23yNRjqL1vd+fg4aS36KH5/4p/P
FklbGjkBPf/DEhdFNIc3jnUalgX4Kp4lYn3nyYLlcul/onF7va1GotHs2Sv6aSlH9btvlr0sivQf
6f12Ey+H6hJHh1245SY4Q3RITLw5Y9/UspG50CIj+IxL/Ed6vsosYLE/nqFs6BxH39yR3Z1WserG
gqKg/g6C9fOB/3ZvLydrH+8K+TON0IGHHy2bzHiU7P9LHxpSc0kAU8TncF2TbbU7/Q9WadHCv3fE
NV+Ib/7w3+HUXhq//ggqzRbk/ymSM+f17/POFMhTepuW2DY60jwPL58lurb2GjT/Y9DoMzapS8ua
48jp/l1mftgtmJsxiICh4JR/Rf5TUUyS6SOsBCk0L58XJw+xS/P3S7zUyrPno6AD8Ak2faoK+Zfn
W1NBA/udKwdFggHimFIXTkrv6IbN+O149p+e5/u1Xs3r+batVR9yLZPipHW27m/y0e8u8JLxqOTS
0iOfcIGyfbOmBDU5//flkgLcy/n5a7Xk379p/8p+uktBD1WYQy6t2KQaXEIP7W1C6/fLZBXeb5dh
8uguSZ88R2qnq6gfBp+R/Q73kX3IP88CyTC1lRKMfPmX83bdPR6VB8z1wWNEfDs62sflZVD/rLfe
uTgvZc0/Mia9+nD/IWivbsXzcpyyLTXcOzQ8LIN8wQ9EW+m4MyNWWq0Gv+9S4Qc/rkLN6P8u+KLm
GMpUyJ3xjQOC9Iqa90SbmIRNRHf9//ZaL8uYr95uxcOda9Ex0s4pxrEubzTC2WTL31nNn/zkv57r
xco3jvd8KUrlWiQ0Meh0TqAjsdtLtyP+ujNwxrhl78zG/yMq/1nPF2t9vd3ja27bKAc7FzQJ85du
qqYRl+nFN+io0g85y7+eUHb2m+Q/00flto2m7Jwkno5YygZ5jx6/SCeYQzjdJE4Hddl1mITxRmx+
cMX/uriol28X312Ys3gROcUJn3v4TdaSbMXsA1aHN97AC33Jv0fiRRWm6+2+eCefHchoBpq9A1qa
h+RimP+xeLd9RRHBf0/6f7bvRS3mL88kdz2zqNL3AuKR1wTxIa4YjsdkYmYfb/TwT1bzr5V80ZPn
bWNbPBy4YtkcLTDRWT8mcQ2DVMW/w5kjgDDueof/2NB+/836/mgIAFEUqHwBxMq/HJTCdX86lvfV
chCvQAy0jkV1bL4RFpH5fxb12yVezwS14jzk/OygZD8bQIaXSwosfTyl36/07llejkQjPR5uD2Yj
EZRCXX0IcqlWH/1+iR/15bdneRH8dFp7xrs8lyhPDiSdo97vH/8CG/kj7XRzlgFYQpn42plbKtwq
03RbKAcH/xCQ+KamclVPupCm6tB7153zs/b/drWXp9nGYBU2e66GDpkIWQ2ZR3Jybym9f3QGvl3n
5Qyvd6XKdhdynas+tauklEtGgUnbq98X70el9O0qL4d3X71cGV8NRDrsVVo35xjszOgNruTdJV5O
a1gJH+colxe3ad+JvKOVWPk3GuHNWr1ieaLCbnrbR6wVCfXenQHmDBYwGoApfl+sd5d5Mfx7UHjl
HPQNQTijPq/fyFDWVjW/ov9+mR8XjNEMMDPRK0r38IuhCMNHrXxIYSJYbJ2aMT3SAlx/YwrfXePl
USq1Ex2yJa6RGJAAQoHZrcze4Zp+XK5vzyGG45vBO0SHx+VZId+VDEqEnNo2iBL1IOdkp/PfV+yl
wyhTATS5QkZbELj/P72Xya0WR6XbuRzkvJpTtLfOvawgxzanHjXVZeTkmXT3ZgVfsP7/XlOW+Nvj
Xe5R/rmtHeWAXqySfqHFm3P6hK6iuW1XjIK97RfGOyO2yCWSZx7//shyMF8MxF9P/HJwHzBHxaXn
CSFhzioRLVg1Bqy+EfiffGshTanArQwKh+Edfz9jYbo53PO1mKvooNGoxJE4lIpMzy+jZUmFFZsU
NBRWafD747298svqTq+5WnrcX8VbciZz0oRUMLYU167KxQdNeXWFAOL3q/5gqf563JdFrdXy2x20
o1x0Vj1RAnknp1k8/8+ufVtPOTLfZKayP6aFWshTETqIqyQkWCyo5KTwsylISWqsTiFHHpESkXrH
9vKT+fr+iK9o4RLJhjB34xHFrxDnULL3D/2p06mpka85PbXGm718s6q1F11TOBW3jzjHJXOf+fFp
Vlv8V5tWe1EzeaZrT/ON7OMpRVbVu6hBZPyXPXvFvwOASJmRzufnBw+nptXs6bsGsZ/SJH9tyou3
t79tk6QiYlFdlYb5TybUOvGy0j7nNOhY828jkReq/Ex10ZACLQIdOajM1wzAqdg4oLcb+SDXAiR1
K2pVc/qRO2ib9sENW6f+NDKPTPYoQn7cOcLVD8IhNUvjqAxq7tK8hOo+KARou7y2q7ZKJ/Wk6Ogf
90ZS06qTS2xsQjXdqvV8s6yND92cfQ/qrcog79znjWDzURxuJuf5vcu7qpP1/AqGapS/KIibyxvt
glU9Qn6hNpGqzvJlRTNhHShUpFUP2pPi+vwRlPRKEVpZBd6sulPgzM6Q2lIs26hToopbRQef0NyG
WplCKGXkukqY9gPSJq/OicUEwriihTmGO2rxTmN+QlJrhYm5qekNzuBaMXE3PzoepVR4mBcBoKZ0
ioK6sdYNs3L5BIeratSxQq2YaOFR5SZJs7I3rjt1LypwTrQZ5BmJkFe3SKeER8/XTV2qKvYvSyby
Hh52+g6rTsfevzIK0z4Md2UYLwRI/Ldeue2i+inKhwVxSuUlB3su/BKTEVlgZzQhjICQAH7FOTQY
REnBuR1QNWcclZdT3oRSMOl5KTdbAfQYapIYBI29JXiDT39JBPlJGlkyplIOkXwHSXLV3Qs4Idg0
LfKWzOAT5Wyaklmd8xFkLKmlyK18cc6Z/Dz/Qv0poGslgNXwoeYPmK5yfGyPrIZAAkAH9LIiEO9k
opykq0MS7j0GBe0YFu9CFrjkDcEy+yPp7CXZ5M9Ed32SBuQXJd9MFMgD9kh8n4Fw93zev2TiPTd+
VUtOlLZ8tHpfifw9BoXypAl0AGZJPpMeDrW1Ur/cv/Eon+bn8AvEQBxLLoncB7NWqVnih9v2xUTe
KHLYHyXtg39brVYbI/RWJ/MuBrG7oNNRHyxWCzLc5LhbfI/hEkaiulMD29UdCH5jC3SyxPe7i3Wz
K5WcVV/SSP3uCmiAnjg1a9prVDSpvJf3/PROa8AzxPswDdQbBoKuEQIPux8ZnBm5MJUIrg5L2YoK
Kw0ggEV3YklW3XeZsJ/KVZRVGXteZEJsnnD4b7GLARNv76JHnp9PNhIyl1idaH46aJdR7rPkbkAe
PlTCiTwCNoZ0RUtzQO3Vqa4AHJUZX1sz8hWtWpSDGJa0lCWzU+vcT52ouwd8AtbwrlEUp+SeUj6G
AHtZoFYwDLcay0Fl/3dT8pN9pnsuT+cczhU1rxdTla6T67YA/1Ow3qnETu2qWcWnS8y4HXlhux48
uvSuurm2n2/G1s7e2OyF0fAbi/hN0PRTQeevO3lZ2kJarU3Le+7kNIpX90HaiSe1K0A+LTlq+7V2
IsKJtVKkpXdtSitfntY6Lbmr/GIKVGN06Z6AsNcVnBjw+pehaK+Ym61RiswYBNVdg87795XLguwX
KwmyXVqcGTYCleiLZ/O8NArH+rSOKIBDC3ubIDe6dyrOo7Vdrrvg08bQkTOqvNSmy6u8gLQfZQxq
79B6AHksLLf93VGrkbuNtepRP8+LIDfIJJ3U7Y3fTJvev7oStjl4G2pCTgOk82+hfVQ25dz5UCgE
m0AmdSXtu3kJ9r10trMOZskogVcpBbfPOvBlfFswxK1qZz8Ekj2v957jcucS3HvxZD/ZHrVkWcCk
wDuBVH88Ws/5uh26Va/8OfWKgKIxErGqrMKg6k1blBTtdesGRhDRvziFXvy5GeytXa/EUO6Gs3XO
5r0Zu0mQ+NV5zqzrB+9ulpyDV9fL6hikLmakstq0mHLVlDcC/DYfqzI4y51aj4CEAB2zGfUwSYAC
xkbd2LU2oHVzrXWnaNY7tXE8jwcyXqjeyVnpnKUtBW9kQPb4VQaoPZYKtEDjXbxyeYW10nR7jg8F
SVrJSwzQHFwZvM1BEPQEv2YKqe94PPv4uKI6v1648vLr95vJYv5/b0aa26tV6ch+8eVvl+e6dKtx
M6DuuJ9R0RyVzRrjA46aQt+bWJWeIKO2xlNheRg++UFDgOAODtrb0ii8yj+tjQyIlVGbtJm8RFKb
W4OREFuGxO4HpFpGm5PahhoDFpgKdcdz6DznHOltha5HdTaP7dM8bO+XyUfYqU/CnTp9hsOGtfei
s1oP6TSMpXL9JHsNq9VTx8yXmk99PrWB8AFW9DDGZ90Hlcnqn7OqyJydwPIykAM4Yu+oLXu+j80D
1mCCGeu49MVjjoO0nZhznIKtwcykKsBHPIWnk/0vaUMbpfOPnvgPpCN7Tz4M1KNsq8xg+aQk7pru
1RhmACBgimeNWqu4ET5Ut4zbZG2xbQDWvgI4/mRDqthxKXZ+UEq3+wInK/ICG8CkoI26MLLnozMe
k0ju2ADu+MGP/gd/FCwdafr+xlj1Z4LKE+BesdmACyjflKHgB+nl9gXQh+W+qI+zf+oy3sJBueDn
7qoa89PXZCPW2u2hijL9qr/7+F0CC1nr3j8i+G3PX0Rwl25iSpLMrR3NaTFXBZe0fzCnO9mpYfjl
FQF+qADSlxozA4L7YXMNqE8gEQ6pdPLpk4nwUBJ1H+2twbqz1fx9UtViLTS2Rmiwwvz2B77J9he1
NZeiHyFEdRQj1aip9eRYVueHagC79Oh5eFD4SLQj3aFciMXD1PX23QtIvkh7XLSwoDPx5JnXims9
R1NCWWvRTLtj9omW0HmyKAyiqirAJbDC5SVdXFrlb2qPpt6qs3dagmJbM+IJHCDPhOU34PJsVjL0
kfAXchTbUqarAe5tZHjavFYDPCagBafLCugiJB95RewxAtgoCES47/RUbZv9g4ZLA/DRkuD4pG1B
MeDY3FVNf5cJKBR/yJAJ7B8+MdhCoK95MRObWi23W1ceoj+YoqbnjY1GsA5yNtYqzsXbGueuh+8M
sQThM4ulgRHnTxJQf70q8JCVsvBaUMZlvtg/tg1PlowNW7c2mENuMhUOrCiFf5dkiggucFkQMpkv
/CmoV4HLhprpU2Gsq9gqgCV9ane9ro6WvH1GbU50Fmuz1hMVi8uILE1p/rhn35aVQvSZdCbreGkL
0BI6KP3WjZB8jhQ+o+BXfpf+DD7wKvxC9AebLUwE9Jr9bWbzm+P5HlWnedBeUpglHkFU10aT0ACK
e77X64GlGpq+hXwHkAALD18Holt3Zq+Qhavu9Lv9mQEZH0fizd29UDhlETB99DLEmlni+Vr9xdHb
bc4MwJ3W8qSX5N6cwYiDRjBDIdAUlz/RM5AS6J5u661s/eQ3/3X1F+duV4GzLt7hLOkVlADQ9gms
MCMcf+DabTg+BQxCFxGiBdTcZc6LIdgllEeAqn0oxA7mcmOOMhYzSw3ioYZD1y1QwqTwLdGSxFqC
b+a7IGR1ZCc/yvB9nQ4QVqCoX9hLgEup6ou0uWPiA8GTdfudrdXprmCCdogmxYYPuiijCbs21bol
C2wcqtl1P4W32eiv3mwN3Ow/mEq2hopQBQL8Qq38t+Ss76fknD/vCkGjpMWraHQZ7q7aLtamUHrV
ico1hsyUt/qpqO+Y5ofmJx5vVjmkV5UfrBPy8gLherQkkMwwzQI6zQDe4wxUMwXgLCDvWWx1ZL7B
GoQFSQ5KBoxsM2aHnowVugH3FsD6TNpy7A9+d5npxgHi5QnECyBDLYM4C3K7jgaX30XvlVC6JwHo
1nyIeyp+xQ/zKkdp+/cD9q+Dw5gAunSFNlmotbN//5ZLPIWP06WwKSRBftLwnMSo9O+rzdW4WZfg
Eutbp+KWy/SYhkgC5E5nNfV3tDJjHjvHxXNQJes4k6fl0fdB7ObRSyBgp/MDetn//VZLYuj+0gXZ
rco8QCC4dAu9OD8Qcd4eh9stCZztoNouYoLcMwmHnf5olehq004FLWcUOqFbLmrJqES+5ag+Tp3K
4Kiv7sCfbm5lhNVCn/o1N7HjYeo03Mq7UugX5On1PiuMzilkY4NLxRfJO18397iS7JMA+JpAA/m6
6QlLGnfqdlnbynE42jHzG3d/XhG6PKIB4gHl1VVFzUfW73HEVIhaGQ3EvC8WJR8jlR0mEiZz6QvY
0Zh45pyKNbi3abHPXkeaTvYa3qnv00XgcXlH8sR3mkU4gdJyIhphHiwlUbITuOKyh064J8odF8Cl
8t2kWUXW5cXfxjh2pDUeNAQg+ryF1oJTphvEmozxi4rYjr3+0Xfa8rwOYLeuoM1G0m9TtK/65Eaf
G/zKi4747UJnL/4VLuNwfOQ7EFMfJnBpwY5e0e7SzuOl9mi0KNlTKrCwuxU0vOrZzEURJf0ilmvL
jOAtbI2rxYE8CUqGZfnKhTcyGPlRLZxu3AIVDhGdcSSLxEBSEiW/S2Tln6QuEolREuqrfIWK0ctO
l2q72iEXsdMbN3KLdsG7imscBB4l3fDj0pq6OW3oV1GrpJzwZ8khmUyRROFlOB+Yo1aRAX61n/kf
d2hU8VvSN3f5b4np5S4l7fftiBcelTje7LlL5vFqcNXjJci8w6V/ofek1YcKfPPmkrVMu/57Bv6z
Mi9ntfZ8XNdhjqFvW/bl+nnXRjnv2ZxMCuT+pv4ar+Wo4W96uKFYcsQSWz1AvHfaukniK/ROWpc5
AhEcq+LNnUyA5BfdIedHp4m5kTUWv8lLDTxAgkNamcTUIHJ8HK7A/ADn+kGXbqwY50gM2UNNdQGU
BL05TA2ZeyUiUzSRS8yXNKAwNkGwEXfV0GGpM6d4qC05X5FemGedOHKecc4kH0lGdIQTLm7HxttA
BhxwDEtOdpRp2pFc6ZdMAmA92pDctPf2QZebkbYwwhpTdkJuUOxszbjZRS8BKj5CU+DFPpqpLQdB
QO58lARPjKbI9SJw97R/50p4/fzWJZaLWDNp+dEHJ6Y/EM15BdlhjBc9SuRLPRz6OTBwnqNJGxqt
UTG9iwlpeJ0JZB7+fOvQqrXHhEziBKbArukBmpGt5IyafBLh15o3k75Cv8jHimUktTmUtlM1pKOo
s9XcEx1OJ0xiqt8AQIlTOdySecXzfTbvtDV/xfKTHulXf6r3wPXMZic8AB9gtDeXjj8wxkMTH6Iz
5siIufVpylI9Dx59CWF4BLqp/KG7G+TaQzQ+L2k0u+kpTQkjQLbNjdbEpdY8izqfPP2RtKjswmC0
AcEzGDQLzYoY9iDIKaSxppLugTEmPWsussIPiYjIFop2xZemhcqk0ZB3EOaL7MF6zMCHhkMsJXcs
oiEpCc5Tlnv+lAY0iZHR2hKZAagnyypuT8x76MhBEgPORM1fSNvWs/lo0mnJ58sPzimdZd1rMc68
OPRH7czaSGjGWJCDU2nftCmbg7ottiClRGFmeXJLOgwKvE/aMUTUQEuTjGb6DhobFh9+6MTvz+wl
DV1VljZuSi/C7aKGsT50470G65F/XMyO/uWpIOSxzv6mVakqre0surOS7dJjR4T5Uc9pjwnksBcz
Mo5EaKuFA3YqNuwndHhgZQi95/hWVkyP5BU5jo2RM8AP/DD2VpWOKaooeUK7Bg2QbfZ01JZ963Yd
e4aXRGweoZMIRBSW5WEe4MJXDslsnHpS0zkijrRVbp3MsnNpn7STiYJYdIlZpHzc70OHbpJNhazV
kXClsW6lFTOfV/rK1i5l4OqEMM7aQ1HQ3k89YwTaC8XRxjcglY7aaeGSMv9V0u5dbObA4Zt09/O1
03LWjl65Bq+1LsFR911RtQTF8w8eznd78lKubtSPj3Uq9sRBhyFCsjaLtidxOmcae490Ev6RAOhm
j8zdEnhtaR/gzqyL6zHxi5NExuSIhllPHrxfBHVrIFdzrwAHAU18ovzJsgzpkfFdbPDwofmZtsI3
l1dKmydmnPOQvdPnRD41OdM3zBbQdpPgYUN2SJI26BMyX1/lEqyemH+q0U3gkI+W5QUT7wxTojX1
pQlThF8OH9UWafbwOCby+roorsJg4FSaV7ztUBVJVj+sOV5JaJhy8rAVZ+7d4zmk1P3nJXkLFATT
+uRYyVsyFIPUhaSWRGmKH82xGmh7fAE2eTGgL4fOIRZXUiDeCTMhdSx+0KxaDQBSotuo7qCJ6I4Z
+1KuejJQLNM1o4s+oi7ZDxVZL7MXKwmhHk89apYVgYzkv4ibgnnRiMl7FZSK+qj6VgGWdFRvmz4t
8+ps+N4aJQxJKR0iOW2D0tXMnAFfBENnecInhqv8Meea/MeNMghQbzZUSY9g+zBKejBn5RpcecRy
j0ZdHstxxBxJ0y+60pH5XlLkyewp8AbH2SLvfHFGsF4NtTdkC3UyeKTxsjwbpniDLWtKokeAb9sz
grNpThf7JZuLTqE4l6WH4LSoDzZ+Vdt2qDiRmmC3qjZNTqIOEU3p2Je7k/bkVEvQAQBb3DvZmWJV
j7jrVnkvJ5Hs9QegdG5DpQ5VpryKuul8D8krGaQ2oY4VeiHdvjS6FMnerDXGhlAb41fNylINEnOm
qKFQj7o6zTGUw9b0lUp6Tj4QplgtHdIoOc/54i3eOSKLqI0QyJ9Wod4NCcJaq1Y2jgSxyAwtygAJ
llIjboLIguXNRVskrQXZg66zYJkTo918WJsFY+OKYv4RIEM8GcnXpDSqO6B+UWKSFkGfkRnprwiK
2YYEUyQe/RpkdMCys7L0kUjaAP+1WzTIdYowzr8OxF4syGJAvpH0Ad50e+SVNdnwK1vYfugTh6Yt
gn3ykmKoRWtKnqHL8y34wERbXFC/qLg/5wvRlfH1YrglF0RSqOeJBUXKqKH2ljit/3thhnvyCchP
1kcpHX+pLYMWpGdLclQXGs9lh6XnSZ5aetj3g0fzhjm7a1c9te/42gWvgvZ/8L1UW+Hzs5m85HeJ
iWcf/VW/3nUe+r7T5vBLCoPW/X7roKF/WZAEv6aLWJMnWBEl56wy3ektchoNrohki3uP5eFq2hOi
/BRH4MB9fYU2rC5GnrWU7EeqpfajKS7moEv90uHwbzujvMZWN725h2PSHlVNqDgmk0DSS1hyfCLF
8fZI5xC4eDhROUM61pfS5ROImpMnT7Fzqbaz8tnHs/fQUkf+Q5c14buwu8gCC+CJbeNJkLpQz7FE
soxXqwHM0IuaEgRS6c9ye08+oSY3WtcG8kvySsKsjcAMD61Gr+QkJs+WpctzfGqVWkSlFRpUve/N
LV3ouE1k44dQwNQprEdWJpK6uTXX7U8Fi4ctrdBbC3WViQI9Qsu6lT3eEug6sxEP6lN8DqO3Rxdu
ee3REVyRVja6Bi0o35AWqc6LBz4R/52kkghDjZuRB50w/mkUMnDIlO12+UB/iHSh73kIcXX3XP3I
rZIwxgdJmrxr1jDHZtT0mWBBvCkZyacmneriqHiTZ7NGnqpuchmOG2Tj5vGz7j6pvQDbQPPyvCQ1
PfdG4eCscR4DQASCLEPKl8HUzGQ8Yz7gmM55IRdMYWT7R6MTlAF4lGPXZxGoh3g96Xkf9uSvPTmP
c9y5gjo0+QlOOIL6pyBVJHGGvzaRsfUyqIET+UXikieSxxFzmHGdmrStab2h0ZnhSLpjc0is/bkX
tYJ3afllHlAIBnCITQsTxtU8ziRr2JSxy8O1zAaSIFyi5aG5tFi1O2tW96YhlAmVvZx74OlTdXcL
2tnKHHbSodJdykGrKlab3vLx0SzSCDRnEHp/6lbvyPa0VcGMw+6iojtgDTEocznPB0vOxtcZyiyo
jBXh1i1zr5kkBwt2DbN4VUO8/VkBHgEihI/16LQsrS6KuRxMOit0S+0cgwFDyHCLVpH+jyujBhyc
ADDVZDeg2RSbeDdPmNF93WhoAQsd4NzvMlvMIvArO2FIluDJOBz8CEAThA5YNochZovX3JhImIAm
ru0sA9mhCDQU74d+E8LsMTP88mqP15dv8aVgAPyYEXKIEoK2fbTpHN1or1fMYYU2Drwk62mXTBr0
7ad5SbWrPSUuykMTULROjnyVeZiTk9xg5chp+bsWtuFpCtvPgtFg86pAQjiZQvQhzBrwLRmYbhR1
YOIXIKK3rG9dng8R/fJchnx7OMx+TrwohBMx+1LZBfTSE/oqsFNEh3PoqFrTO+DF5clB0qcegCN9
eDXMP1qbtWIPcdq+jIiHUN7NuPtsbfrPmir0nvYeShJ+RuS7zPpMkGUxdmR+xdXDBCCEp9Z0HHdP
3oUgorU/C8piqiN1ZR3dICmhLHQgq+0v8azEhxNVtkcLU2SCsKVdNy8Wy8/TWT5S/eB2AvH3sC5f
j8W4D92hbuHgN4S9nX+ywhaVDwigrFoLP7XLucM0+myg6JCqbg4/Hyxpm1gbG40n0+KLbAFHjrsn
0SJ4pLPmITxPB10KTPZM6wb5DR5JQjZ852Rc1XezuJmiLRj96vZcPrvvKhNl0zAbZs3etOrN1Kq2
IK/HTVq5w7iPuSfsgGjfLAq5FHNMjW53QBoL8w4onL5pejsXjjhchArSLIsXQdZb8judTpGYXuy9
4SzoAUURVkxa9PVNp2Dn9YZZdKk0uqEPBqNDw75560Taajy+68aNSszK5gL2BwGNdukmwhZxaV9N
rPLqg/BPIEQ5vd+flbROSoBwNBwKcUar1eHccwKErcN3z5Q1xSjuadYhROqvNGqemYfqugpAYOjd
ARkPoY4nxfLxsfvIXfXsOZBZRE8YdSRJQuyama/RgEhMvkGuRjTFZNTvoHrGof+go+QE4oaTNbMr
xJEXurUpwnTGJSLPTof7Z0RqGMHkhbdFZIWfz5rZM6rLqJStpW2cxE888flO8JlszJqfcNuxPTgb
R0PQTXgCgJsOinNEBgBjdyJdcsar0xj3KEkfDpp85oAg5akdrZuR5RfHDXTE+EEPD7mJJvOZxhEc
WWutU9xrqX5urkfXdtU59ys64z+ppoosNxjSmwy+Egvr3k2PBwfC9C+QqwStBLI1KtQ1M+pEnYLW
MDc9poyN0b/8rdOR+XosqTT71nRp/B0MkCNKajg10uC9Qbq63XNLvBtBbQ3ESSPOrHbwX1OeOitr
YnSOhAGSAYDjTWh7vIm4R1ngmn2OdF/r/ZO56tLkue+AMWlQXrxCLIU/JyV92TQcH17l7sZ/JtrB
FfS1JKUkIfL1aSTn9MisG6UxjIjHZuwUwHk5OwhCKI62UuJo5G5JUhJeFakNHjgd4mJTNNUjugel
GHj7aIzxDJlDyqFciBN6gZ1YXhcNJgzj44JY1Lcaq7Kg7spZ0D6I8teUSzpuWcdBMFqUE/k5wtg9
P3TVLraU76E7pFRS0fI6dWQjD7dZqj+EgtEQq/lcFa1qUFYl87M4mh11ZgsewKdJkpfEGNxYYONk
wTmkbIl02ItXiU9L/DdaLFYS1HO+JF2FKFihL25pzd77df5foI6zxlzAJcNTwiCBf+AOM3Oy1fM8
wYG66MGcdlLn7qRDWRiyESxKHrBBEad/BppvZo87RT3f3OscyuVRsxO3NMg3yzABnDH6scs5l35+
BsEO+qwSZ4U+N5Li7lilFmn1qJP6EpH69+Zl8GDoFWuPIeuCa5iJqUOHPTTDuFPH5lnCZn9GLscF
+OatvfKapwWqISJEqS9zfol+7whgnnouMQIpccbcKJEXCUawrd58FJkLBujNe6NIcwinuqNRpN+G
EHKt1QCNRs6jagwGkaa3r0A8I32Zwyjvzb2Jw8gnAPfAfpEmnDNyEUPHX3Lq1CwaDbK0YpISVJKk
eddNUI48P4dhgfvNjf5xKbv8Y00nD0xan5RvScqScvW6Ds0Ul8DqUPsQrioODWEVCnnAehD38H5C
uTvxA4Eij7qAbyhPlCqoIaorupirDZUVMQlwXw3kbAJp5HknTXwiYKdzPpvonfJLvtn4RO8MmFvn
CBEGMQMlBOZrdCtKH+GqbHSQK4GsKqRzws/FfYWiHAdUORwGPQVNz8ONaWL1xDGU+o+8JCt2a170
OxESkaTqsgIocnjXiXVv7ZUgHQYDVEUmuNCZ9S5nVfTuzf8h7cyaE9fa9vxXUjlXRfOQSnKgmRkM
GNsnKuNBQgghQELAr8+16Hz5bOyYgxTdvffbb++WkNZ61jPcg+s90yqA0XpgRXV75PZUh6xkEaTf
lU6PC8vdsq9jvCP614+EahGlBy/8wfcp0UJ0xzhUUPncssfYg3V0GIkq9RjtyY2gnbCX994BCaA9
B574tQI8g1UoVSWnDU0KPnPu63pAgjN1fHqbAlKahrTLqWyABIyqSMhS5RDZaM7hNRK/imnPkHRx
yKG0CPDpGWeTlnO2pIEosfqWnN8iw1sKPTSa15zmBxKZJwLIfKpygzSjtz7QVO6jJ+LaI3sAzA53
M7kj4mvdm+fcQG0S+aRf0HhoZhrXEeeBKB24PcZroiNLQiHeNROIwT+1K/v5uMwoC//NiDfeG7UU
hwO989d/oh4iAolpQvxZ0npgwWduHqzDTSi+jCjvJjEDoAmnAJuK6e6dOcx1enszhgF+gmMfkv8q
xBP1++hnv9+1jXGgobh+bIZl62pP59d25Rk1feL28RDR5oHkyNbgQHzavp/7oGyNHjjCCTzIB316
Cprp8QHNyqXVaXnkE2kESn4zXT1N8o/LPVCl8gMtY4GhwGNcAGVkIKAC/vZlUpXvjHyz0dbNrH47
qjz2fHx5kmJgptvg3PpFX8gXPqbCsmDb3b1gMd87RBu0T9NuLgGiFzm5zpw1oxIe758vPe2hXlxi
o0e36jXtGfEBac/e+uTiexCvTp3dR9u6O80FbYm9+HEpfWj0Zyb7R8CQxUTBDY1S9bD19r0a2bIM
RKxJyRK2i7aTxRcpIPkoubd3IJpe/XhW/QYk0cFfgZtBtRAzLgA7uSczYxrU/u7RCC8zizIjpX0k
o/Pm0CDYLfdR2T2SDC4O7IJFOsom57hqY9MOL4OmU1VeEWwPntP/r//lv/2v//F2+u/px3b8bwn8
l7KhZb8q68P//K+mePM/VsZ/PmrzBpikZ7Bp64aljnBit5jpApIxCrTZKbS7yQAkWSDF29di3NKL
ZG4x7Jwf1w/r7iZuh3XP6gljgh0NwbdTl7JpUg03s6y3CdcjgyPfGViT42MxZJaATCU6N4/ZUO2L
P2F7G0Q1AWHtlsa9oSPSIr99JzyrEKcXuFzl5jul+UHdKxLLh+H+o/yYva+Yf3yeX9qBAZqi77To
uGWzC3XQo0VTdWyh8jZ13lSmIY/76XGaYTA3MHFzAmiRPOiLjMwz9RLmIcscUkZvOzl/FmM2zw49
5dY1JZRUPdyl1xQjqJT6GnNchgOwIVHMoeHL+Af3theBtW8AAANyC4vn/ImGL8Uif0f7ut67PAcT
6/cz7QqM0zh1FM9E4WwdNMyi0LTlwN55ZyR9QbtTCCne5rV9WEuB835hjvR8BBvwVo0p1LZwVHqX
xD9UwVryio88qjTP3LvS4vxyND1tDlgRNHz6eN67a8u1Hbc23V3mIkrzrgNA5rRZIP9rvWpbT3vH
ouvA+PPpUnq7Usj2tblnof/7dsldowLcIcfbUezFnh/HYLGVwHqy3ljq+kIF25y+WG8NfYQ1Oaga
PQqFSZHO5YHsAoN+VJbiCN0J59YYMcxRMbbfz/PqSeg6DzVZiFXrCLdXeAa429fjm7LcnITZKvCc
dsgolm/xYesCLsHT5zUkmpsoTP6U2b6z4212zYGUCe3AbpEHKY3t2HzRFN/mVHpXuY0pmqu9ZBMA
xujxN2Qjwh5qr6Z3Hl8m6rTZuvlDafnHs/jLS1ifs80kTXnQ5TvhZHKalaOyhzeZSdIouSyISx8G
1HkO7ee0d7dv6dHNE2+PiNIwI4oNufXzYEsW83hcGCQgi3yJjej+le+5BenNPy5DZ8KS4jVi5fch
v2ngftA4HMtjbZhfMe77TzA6vK3S3euuHQPQB+NCkblETBpl2NzjPuWpnrv26+FD62+668YvFA/O
BE2KMyM5dLFr/0I8gRHCEKMO1ZVvNb5Kyz3OH9Ybb4+o3iZolb5Rdi9OLzn4ReGut508i539i90M
jytvT3k1dspot/EUNVLJ0v31eBdK1B85flSAW/jaPiYtuuoWF7d9ykkgHHet+prtXUx389x0rIun
FyG/i5CiqXHTBeMlTlfT3XedfvqJ1HbZP+k+DDlC/x4Z4ledwkxyTzQbZyWqoTzOxWaEuDFI0XZ2
mGWwSOGPvbPaFcR72dB7qOjm/Gy5sM2sZ8hl6bJZMnQAV/p3IP1/BB0bK14Hty4MVL6fWZm2ztBx
yJrZ6W37UI7r2WGozMrZDtLYx2HOum0mGzYUlD+UHPE0HUnd1fMFTcjLXF4e16g57taefZcM+OtR
av/HbWnyTSw0MdFptnLezApyKLwgkOX2DkkMN8YG3tmputXg8mZQBLznAbs3eb3zWH4Ba9n4MnOO
Y3mvm7dHeZkUdVspXL+a1Vu3eVHYRblfwt1g67M3yvgMKX16+jhOiC+XZ2KL1NsuV2/QcawnZbbb
uI2ISOCz7Mudd/ZrWqQKo2pEqxzMFG5QpVurbPHYcurZMZQ9xJzJ8+pQ8WdPNiCTJyNUyBjw3k0o
1RLEitfRwW9CKzoD4tuFch87HvoIcni+onUoVgZ28PfjuyKHbo/nr3d4gywym7bIpCqpZ9sAGyJ/
Eyi04Gks+8fOSMBDBAlBtCso77tgwhd056Nk7Ayt4Zmy1TOGVqBTziqBHr61vkaG3/ScTjKc6JN3
xE03Ye0dxltfRza17Unj5k4m/dvbB1UIKFZHfUC+JetKWtVYuSXzgPvyoxXD1rF7h6l5hzyv/jIv
t79e5ia93V6axtlVRj17VEbZmwZPrJdO0i4Qzu0ETucRq1Rv+1Y9mgt5WT2UW08lF3tIa04y/+8X
9lM+hNT1663cLCnlXFaXlabUswty6284gJx628LbcTZ19sPdqKW+vJcuiy38Y418ecg3a0RaGdut
3XJJPG/fmtf1hzMvetKci931MP4Bpr1+Ox3aiQZEVLdug9y6LtdVljazs5fQ4ZWZb1OPM8wQY5zW
v4DQg+dO8oN8L0X7nWcrvsjPL/p/r27fxLJUKc7KTmMzSL2iIw2dIfLRz/ueOjJj69kZZ4PNneV7
4/sOsPv7970FdqdrrbXkA983/TxHapR14FdO9yG1SICYe0ThFGVvug86gMNV7gi6lhKhE93HaMwb
rxBv+AeuH2bUuELO+BD//UyuO+ivZ3Kz9C/G7nywzjwTa1T1zwE8ZITeETBnM5cIvpvzoq9OVg9o
0auT5OXEIOFIc7AMjYUW18sVIc9brKIM6oD5vBpoCLFX8Ql14V7yzpmMI8XhremfUbJtxvuJMSl6
TWiH9WA1lX1zRDuOLs2WDmERcRjT+ULbuGpda7oNzLt0yt/X+X++/putdbaSfWpLfFVcG5guS8AX
DhEC+AMyQFclh0BjYRvuRlmgP2DHeqdS0u6sfftmm5XVuSrSNQe8/Hn0L/1kvPkAlhWkeFqgzz2V
x8dgPS66SCd31dAawwX3OBCIuDXi8Wf614m3u7M+fw18GLVT6FgGZn7WzY6wG+msmyvnQPWWj6sx
NjAHzAGqheNpkJdUGpgMMrClocPvn3vZQPI1GHt/L8HrJrhdgl9vQjy4L9V6qx8dHA65CenJPAt+
7ipWP81Js3cx9cXyt257quFqI0y4z1g2nPHtdYuxEhcjKiDJcg9r11kcdLes/L3ipTRbL77FsZaj
tU6NBWHRRDg/7Y5hpkaap3ZkePlbd39wV0/IUz/vTU9fHIcWvYrsU3sBGUwTbqky8l5AcQQthYY/
4ATZvWzc81h+Kl+qR7JpBkR9fEWo0gta57S5sCo7Bqvl308HW8pfopYgHwjvdwc7rJt1Q7Z4sQvp
zOMB2I1gJaCqopNso3MbVJtBdhyv0PqWevtzP+kIdAFNVHblg/hXm56SxFMQkIMslOg6bYg4VDn7
hQodh0lJ4AQ2fwxW51gmc0LP1xhije47V616yzvyEZrnAuzHZp1MIXd3u2Luh8oUlDcwFZ/gC4DM
0mykB0mDsJtCQJ/y46qlysQozt1A8QJBk5uLP0DPSvQWSR/pm+YRGDo+NP/GMLzoe+B5WvITVgPo
O8mneBa/IdqBVMh+TV+8vpIkkF+nGGQEYHOBmn1CU1Ewscp5Sye9vQp4070VXWCaTpwpXDUdrUbi
/wMeDK+Nq8NMgikheBIU2WYgBiObZbq8tG7FANYYFWlHr4dtE/79Vq9p6+2atzBXx5RXQbb8lg/a
OIdjdjGbw+yR9i7Nbaq/kBJxfAUh/4NAcSYAkJACMQz+hwbOaD4L0AQvFqLisMtkoTtvO/MyEANq
GclH5iv/np6YsPBY6WK3vTtHhvpbHLXIxKEtWxDSzBsc+DHRCxalVM/aQFpQdvcxFuknXbLKSd0V
KNEtjclH4nu4hUD494P7KSbIifr14jeA8FN7TvOzuDgJd7jtMv/1jZ4SG0HNzI5aMa66pitznt87
Ke9e+QZUWR4rTWlSzvJ9P31oIi1UI1L+g9tGRW9HXs908OE4TFDsL+7Q7/+5mv5YLl8euYgRX0Pk
qdwluc63VvoJTeL+ZuOnJ195s720lzAGcgDSal5dB+rGz99P/WKqETFfLE/py9TeD05YQIMU/6aI
x7U4D9dBlkXp3ku6zWfPmmlPq8eiL0PW3rOhzkChtq+Z7iXnAFu2A53eHho9T0bQOHQ5E1okK9vf
xNKiCItFtqAmVGf7q0ni4VWO5Jeif3lKmBdm3mV5sWe55Ra9o+UKtYC4GC83Ef/FKjotttHmAwqV
jgbAWMq9umc8ELn1cRUQaN/NsROWoWiLt2/WBBNEmmIe/Y03E+cQHPIeq0HZrTGb2PrbaY0i05MZ
pnRiwxVNH74/+KDnPM6w94qzrvSM2mvm1VJQIirEbIH2P71hI2oR53W65+naZuK4C5PULbu0RqAO
GL5c8Terbskzp+mFnvgEY3mgUqRx43sSXuovpbajOAg9QP9kiV9Lgy8vubls2kRC32omla7KxHXv
tlgTPB9h8tdLdXyaYCL0Qaum6Dn4x+E/8bZ6p9GmDOSlaL8tm9Sl2v17v+m/jDK+3dRN0lQV2u68
WieHmYaSA8NJXkHpSrV3esr6hl+Hp3HWNwd5Jx22n87TOYDz1iufy+d6hLN04mV2KAN/2fqb0rNr
T0LbDYIECJCTb2+FIEH9eBjr/eNcGltjbawOL1PrTuL1W5X+7SvcHKDrzNLS9dY8zFqm8gyKFAKq
wOWf8FwRRx8nY5B0wFM5rziFcdqgmbJMAj3a+zHsb0YtGHmh3Z7iBTIVs9+/H7H2Szx1hGYJ0iRQ
QHXl5v4SKzkYcno8zPaK32aew0wf0NybxPN5bgcXgLZgxbx2ntuioZm/G8PDykUf+3J2j7b3bGpe
vvIuhVs/JHS8yGrA6ht3blJRf0lfHRX1Ash9tsNg5SYE6VZb2hen5C5DdjgORmqUd1Ak4WPjkQXv
ISCd7WIjeOkJiPIGbFOxFBmFRIohBVKgXTMLY2iTXYjMROCjdQ5nAYrs2J39Qn9O55sIPJ77tibv
GFPrCiZpdw7oAeCGAB+zq3FaFB9BcDQ6ubdBvAMQfemB7yS7ICsRrLJnMdJuwgOGiqSEcLNlQgDe
DaMpRjds3QQJCuNZe94uNguts4u3dwXAcR37mbghNW1bImejf2HeHBirZqM6xx1PjHzLN65TSQHt
s7vCo004H6nYRZZEuF1UElEFw2jFr+V0/UIvln4yhNLVZP2yBQTxoiybxt995DRpP6QHe0yjNgWB
OTj2jj2siDEO2XQreKFz8TnPa8Bs1x+MB/hhLdq5tTCW2vVjLA8nxswQMk3dbXf9euosxH9WKm6i
uyqFmCK0q+zX/fO/TzNZG1BczsMNtmLH91VPDSyMvfAtuRJcRH7yb5CZXRNObpuPSLy1aB+0T21o
4IcjPvYonWXDdGYCaJ0Ymcc/JcNV8o4zKctIfzt+6m+nT/MtHRdDSsb+GpRepAQ12YwARwjMyN4T
MI7drHjYzNazzSx/2HWkSEcBRw8bArmECU0R15PLXFn7l/m+i+mfWwb7rt2rJtVkNz3O6/l6tJ7i
azp1xpRYw2yw66H1TLffGOl0trRRg/rXxIBsRQncomOiEJuyuf3QLMBp9AQyvO3RaWScwZSEoRCt
MLrMDnAUxixY8qlLdSkvEQmSOgxs4YoUg3R0YAoz1ujkDLksQKl0mk5X3MZ6lAtc1kDvFV3tQ2f8
RanVBXy+w8Cac6gclAOnk3/gHo9JE4gG/tnEhxj5HEBOZnCva6GaIuLcpBvfVu7NXm+yQ7U92Kzc
LViDS2hHCoSnNE7jVaw/an2Hya74GP0aQNRAHhxZQKlFc7genWS/RvWyHez5ddcVn0tn1Tt1EKnv
1h0M6rr7TtVByIh/2t0TiaP4ve1wO8zHm+F6uCcLoRPRlRE8artZR2QlRQf5t27V2Xc4YPhgy+6J
4l2JxWc3uPR2A/FRYjRw4lWX2DOUhiZFjTp2Au1BA4MvnLdEKgFjjq2nCH8xAaI3QJQI+L0DnBI8
JTO9SAzp2YiwMf7Ph+ZG8swcjkTrPz6YgnEdWoQxUripaw0x1gPkLDDx6QeV1IYrOcPT9XxRx7aP
xFAyWw1WgxrzutVgH5udOkZxiD+6svrUZDNmQAZEhqS30oflZDty7KAeXDhiB+J/iVxmVA8SsBUn
sIStABRuR4dpNTlg7VRNHEi+/I/TfDc1FynyD3Mr7ZjL40fxUs8rMFQnbz/f4iS1nR7Bqtk9s3e8
/sXFpCFv7tkM1PjT+rJ4ET+t0+wgeTU2c2qPcR8zOtY1EVQF4UF4ACutuwkSQb2Gz6G3w1tre6fM
sH5dhAgmqSRERE/lJtPP01o+lhcWoaB+igGgQZ9aiFqIaoleNZ8y1GKmlTFs2Sv7UTipPIhWojAp
EzDTfxDdCsCqwHoJjDRY7ioWLTcOFpxzhvMV53pKnQJHgZBHBUg0iAXL1+knzB3FyFUcPX+f+b+0
eZEo56x3SPNs60f9t7Iv0i5VFRSO+3qw/Tgu1Wdp3iCvZj8QS+71nn4BRIjLWUjyIYtG1XbTdzX2
Gs5LpoxwU1T0rXOY6975VVtUB+AaCoj7ys1e842rMRpdMOM9LO583Z8pzrfr32oxHdp6s6l2ly1H
4QmP3E4+NcGAV0Ob1t/flxKh6Xvo+n6lm2ZScXQuuwZjeUKXbYa7+Z48jybNqL1znSsI4K8LidP/
S7ZuX+TKVi9cSOoZoyQSJp4pQFyQoXeadL/oFfCVIIWjQqHwL1e00ZcrbbanXXU659uZ0SumNq+q
dNuH7AkBHQFSTj3G+N23/SNT9mg1Wz3Xg+ql6rLW/TKAbMiALj+5h1r8wMWDwVloDpul+aC14vz6
++n/vq6/3Kt4PV/u9VDn5yYR91rOGoxHYZNOLkPEACdpuELH5M6jUUWr4cdLQNGFZ4PXkGPeVCeS
Vdh5U6VbklLO6+nuMyX9fdBfLo5bYCh8QGIofUkH+qjo7R8Tx2WKfixcLfNaxuZd4Dd35m2K2Eh/
3dBNLl81iVWnG24ImCwUtrd8Jk0zpLOxcJ2iHRnsOuvExRm7GOKAisXf34//ZwVJYq5hoKMjfWdq
15D65elvnXbdpPJhx7CUHqA6qqP0bjn1+zUcUwdZxXLUb9a9jg68ojnbHUIfx7FDNYqayeTei/1l
Fxv0xWTLlBUD8bab2G/o+dEmYOyQcsyetWG2WKFaOr+8//24lJ81Dc+LoTKy5rbDhW6+i9IqZ9Wq
NzvsBjSabjMZwFH20HYopsqB5f99td+/039e7Gatlmctrwup2M0Q1xvUEGroNTxs7+yIX9/Ol290
s/7ky9bOE4uLyNHmQYm1Qd67F2G1XzadEHiRHZReOMBuV9kxT+ysqjJxMK9fJehY7XDdy6fH3pqk
oOME64ES1bn3UfTKx9dTsAcmANm6pUEpPZtDhaN7nASUYDBLT3dmmb8MWWzk9SwAC+D+FPTtvsef
oyqf250k7Wfwa3ePxXv5boWrLuXUbnBabj60ijq06l0E1h4M+NCGRwSZYpIH6hKgOnDhNeXgvVTm
5xQe+SDCk45quRB70m+i4jG3ssKWdrkwp4eYN8reIShPV2jpBScjLqTJBQj1eiSnXvZEEWd+rF8A
0KyDEooHhCzTg+yEcy/lb6TWgQ74HxZ9GWxCW6eHtfILqjGIamqgZhi0e+snhd1Pt0B1m5EJtN5Y
YHJedMvGd8YWxCWAhfewEFfJwG+R7/t3vD3id8dLdcmOVT6DFgCKzQHCvfJmzUNy8Valr/Sr0Oo1
qXdhNvOQjTYnVz65e0Qk6a7VnebBOaCGwHuqm2Fi0SrILihEGMPy85h5eylojq6zCS4RvIzJiUaj
JnmKMZLwlE6m1p5wmqSRBKbo6KWlt2nYvpVPgbZjsAgPBHIneLfwxBDL6FRzzQVRuX9LaapcvHSY
+gEKrz0BT0NRblQE62mSeKccdujiffUG8/eEkOXhsYqkZ2W+nt6JQuqPFpuNDBEDHvxCNCYCt0O4
XaLlrGQlm9WgSCwoKxfXfETA47IooLt7cCDrZQmGPToG3o76Ap6L3dswGQnUg9cu7P29Xs+PDQ54
FiFumahIior4yvdNZGWKVZ+cnTTlTuRNsIlBHzkXF4G9s+Yejq7Zl0y3Bj0mfMBP94SPfhyhN1e/
if2S7bRlnVfSFAQEfBPAeZXqnnCmpUCCZdfcCcuK8SMwc0GUZwxiGRAj/OG+f90M7JFtb47OVLCF
BCfsqpoCuVZ88Hqn5FC9cyDqxH+lx3LZRldpSwg1sw4iaKjyROhGomsEc0oI49nwhIROBtS6xpef
+v1hHyD3a+UG/QWIfygOsxkFqKhilsgdOEzdoUddqcQNAFAH0Zh//mH/pA2WcOIoTkcw4qAuPDzg
LV26i30Asg624X94RsOVmgtSkqvRMKk9JmO0kALsf0GK09S8ztREF0UMwMQITMjyCf7QamljV/73
YfdzSARmR8RfBAsNx7HMm4cqyVK7MUrDnjZB65F3xka8jSxMS2GjAO2tGL3NBDtqusao+e9r/5zU
XK8tNHWBZtk4l3x/odLpQhKUq/YUivujxVM+oIQwwzb1GYU1wYfZMym6507xs417c9WbGmunH6VE
23PVhv5FGmOSA8EIU3IUHCTI22e6DlusuY90tFp/FdGP4P2pgu/QLQJ5aczuJRw/N5J4Bf/3MVxf
0ZdsUCk0+eBgGjXlBdCfM6mBX4Fq3ts/P5Ko79/72jj+cpl8fYIysOMyaIJFEPRQJFuhCpl6W/9e
aLgmZN8Pme9f6SZh2xlaYxi2wjMGwAFJ/t3u2lHZV6OXwl/j1A6ghgMeeGmAJg18PTGEPHQEsxBa
MVQRBCMiPf57uamOuOrNXQkIBdJ3ZB76jwBeXi61qW8zY+rD2JHcl3OgsuQFZ18wP2Duwt55Wb7M
ZiHcI0R2Alg+rIzMjzqi2c2GDkOoyChRYcW2nDVRSFQRZvYdyFGi04WEhsf/I/Q+CRwdmPPEAdpP
zIIFberKJnmAM4KMbt+lBTWO3LFL+6Pfb/3+KbiGpjbsBwgKGt7weQg/H7mklReJDm0bKuASx4cQ
fm7hMlZyx2Lav1h3nhdQQCGbItwiXOyRuhXj+/gTYhTD+GAiYWopggkMHihIME8a99GfINvYZej/
6U9iZuyCMYroPIoXPbhEV+1j3ycZ5Ld8CLi9dx+CHQwxpyNwBELpR8TgFnaX7T1i80C/vwVM+S8s
y0hlQfM6BwPojcIk2e/5sT/1Mpcfgnakx4Iw+Bm/+3fyak0kzjfvWEU810BunTMRm43vMWWDzRbF
kFXOrOma6e9qWPWLZ0CCARCo7bxWPJLf7VwbaMOdt+lu5qvo0C+7WEuM6gfpU19M0Y3HiAHuQDY4
o1xyp8Pys0mAhKfGSSXjt4D5whVe/HUXls3FvgBIxVb8MrL6m56IQoDJ1Udp0XxoITCRrt5xHnYf
3Oix5ih1pUd9ak22M+EVAYoeBi1I6KiarBnwAShfNovDorXcy/Tv/aKIQufHo/zPW70G0i+3mqqX
C0JyWkm+Y3dbEFhphKY0hFuaml5D6/v/83o3LaG62FTFwTHBUtM61gNckeIsNIgOWlBQh9ytj340
u76/ituqUj+Xyn5jcL2qQ+o0gQ6w8eSOQ4u4RmJDjE1286p3QDddBSixmpbz7SLx5F4+J2O1h+dl
8mDcC9K/nAXYrssOzUbMdQHUfl++gKuVnbw/lfQlTrPmZTtIXzbzNmoj56GG4ukfJ/sXYDUjgC91
498bbf9slolHoltCcJMATr71/fIG28rIrV05Sx9XQzVYvVQ9BCiGJpORv1/2Tyndq5QtrSASD1lW
r/PsL4uLyaWFtrlczHbDevpPZUNYp//rD2PU0V9EkPrxfX5qGbtIEC/u9sDkX2IF3ic2qQf2awoX
/P5tN4p6rptcyllwWQeG6Z45+REdvkuYRArJHa1J70xdkvVL5uYwpaJTqCEFlvqXgMjokKvRjS47
ALw60hsnSW8vgHkAJI690yIfGQuQN0wbEt/smB29o4/NsS3U2wItXnct79RddaSBOdohFiBFtJw6
WrTqGPxUR6t+GwqastE9g58C4hlTH0ZbnO1BTcEtLAaIMY13DJcgwYLIRFfWz+iFSOHfL0oRCeBN
FIBMSLUui9oHysP3h6TZK3uzO6/XM7NbhcZoPzr4CknRqduEp8CmA68SZPcf/59XvVmIsmOXaSNz
1VPojHYLaK+f24c0qOIC/Y46rgPIL8is3oE4/iR32ARnliTlP1UG7bnvX1ZNtEN6yXLmlaSfl/Bc
+nVv87A7uXXHQlXD1YbHGOwgFV71eAIHs0J8AF3cD6CGET0JyvbdSKHzq7t/P49rI+3HWzDBFdq6
aeGUcPM8LLM+aFtVz2cHIuNmwPyL+RpUk4Y4pfhCDF1GdxWcE6PpdAIupw1tlHewyQBA6b5u/LJ7
OrnM1yXWzN/3xonwyxJRLUO0NPEpUG4bTfbGytpTdl4DNEtjvauFbWTFDGbGFUDUY7glkjSDw2CF
Bui2m4+ZGAbHnjxejYsHWqzn52KkxerzZmAtNoM0YOo9p5g8jg4P9qs8308rNARs95i5zfDUYQI/
KGNtaI7hbw+S0Opu30GoyH34zT19kvfRV+wc5/ku1Na+qXjAElPbNSaIMIdojE31mJrY6Wqe/Xbu
nJmJNbEcrPHYYKjsN2dXY3CL/dQgm+w/sq5zJ77T4f35rAwUjWn6GrTCwYp+X2GKtrH1ot2tEWcF
kNGlD555KvxB2E5wxvGwYhR5QfuNkl7nGDyF7wWFGVXtA35b3prWVxfscU8QOYBGggGXkAkrgSTo
H6gMkG0nCLXrQ6S5kMjCHgfJxj1LM4E5AqSM4bAaXDoVYAYDVRa9gw5pnHFB5q2RTpiiDkJ0w4oY
7EOXyzEUk+dOqEJTixEsvv4VK7R8OBq70lI/8exKH/DXs9EvZ2ChSuB+iI8CPmdc+3ACPSFGwJmv
g7tDZA6lqZWLdEbrUxGfgfegu0UNUAcVskDn0RkcyLGbX7xDx+gmgGz8LD49bqfG/GC7xaMCnkCB
ecCvAUxH9FtUEGOortG1RAFykk/knrzY+BUoUybzQRGd4/3LMaqj/XxF4DzND+CQeektyICa+gJW
zKCKsknywOxUjdPQ8lcLDA785CEf/L1J1N82CaMh7LYcFengH2RVuTD362bNDj6+qV092gXI6XUd
JlJ1X5TeeiTs27VYKAWkYU0F9AkdsmNHtDXC9bDFTAiFHtHOgFdKBg+yQGhzpCGr1pOjJhAz9yRi
Nu8mXXp3zGHPQY0E0xsAHgR0E19oZDEWB0jFi/fyccPiKjtKuBlugi34FPDIdLGqMOmsvSo2/XXw
QdeSaljIRknM4zN/HTkcaAlILAdA8slLKJTWwdqzIEC0YUqlIsa3Sbjj/bYEahgSXh3Qqe+vqKhR
+AwMzKQvATwlA8kNOTzxs+1v+iqnY9Vjxgl+OKWIOIMHouVXuYdZjhKJRSVugKoXRx1DKv7jvGvz
FOhJAPliCDzIiXIrlGgqngZjYP9T/PbnVAZp/C5ERsqIdYE0dMPPNi7m94LgtW16E6DxpdcEYwZk
IAXm9319aJrVtk0OzJHe1iQHR8rKC3vPDk4kElZId45ndEC06ORr4fKhjgEss/hXkYJleU5mtwbW
xuStA0Q4rkPBQEHMGvSjBOxZgNlOiO5Jnbtuq7/E7m/3fVMvJRtpI+f08WbmQMj5ybTP4Dh7XD34
hOfhVv21KwGhlVmXOYKo9lV1L4lgESN2JPwt5ADF537LarInl9BEECsZJ7HY1zt/H4hfD+GR2gHN
+E4FGIQV+AQdmp4zwCMc7vjmAKYDEwWxFtJdPqTDHKw767Ee7klrtsidIJsC8QTctxj/w7cCVHZn
e/6S5RiCV0EqahOanZuDX0/2NMVXm3xmz41QB2eiUgxcuDEBNTFQoRkjskvCDVodo00a2Z6BgFF6
5zYMsUp+rKIvt3FTAq1P2iqXz0VOycXJDqPZiQX7bzs02ZjidwiupV+KjpxQjX48+cxRCd44ORSu
EZ1oPuePUBcDhqrzJpQGiftadTn52Iyia0A7skJLCnoI/C24PXEb34NMaL+Ujd8e5U0Js9/vDSu1
+A4iiSZuIF+JEK2/ZGlxNiSEiQNq8wYxoPJMYPA2IQOhsbD03tUJUYs720fvd97vz1Y5uv1fHqy4
6S/lhmE76anIeL+Wm9CsADiNFIkurEvVTsMtnbwtKno4M7LAWPSCo5CG9zab+ksDihJK1hn9GmKR
3Rz+yXq9rfJ1Kl7vmZSIO0Dze4KAqsBguilikySWdOTqaB2eryf8349BsX+pL7kB26AxgosnONbv
z+FwNktnm+b5DG8dEGMi+v/rgF0750PoSyRkiAe2LC/R4W75dy00+MhB8pnGNfJtaQ9YN4h1xdf6
8GY7TO5inbQU7jaispqv+UIsEQAvnXDRChPgww/ETwWWkUGJu44PULpYzzQBkX57e1sgvHsJEEM7
IvYkh//UmERrHNEoD5A3VIWTp0Rlr4rXqLMLzbs17QHxyZCK+8D5YDEcvs6JpLWQz+BXzSsehJyU
6KILCgnEZyLvmWhsuQgFpbRzS46PbaiCvlB9BkfQ3fL4BOIMLzcF+alLIPIM2Rd/W8EIL2epnntC
C0vxzuGGMs2BpGTwYRDFn5rPp4h9ciALtsrfr+0n4tzmXBEIK82C4c3L+/7W7Mo8r4paW81Q/EW6
8DE13eydlzFFRYLnzUM+ePuDd4lKNv8qKpCj+iygwo6Pk5SeZGATOMo7heFvfXRmpPRTBQvexFTk
+01JramcgNas4Igen18+GcsEFRU0kYfXY3m7k1dPd3OQ0IgcyAC5jJfzGJZW+Yp8ijzbI6FR+Ueg
k2rYLLXnv5/YFd1wG0hNi8oet1ooydc23Jf9Dpb8YtX74wos+WrYPJ6LgNFtTu6xcivy3byfTBp0
NQ5ETFQHyrB5Khbq6NIFsX10VZLwkTHQ3yoYO0Vs4QwP5XWCipyGLVW0QaBvniMY1IfGXyVxWt+p
9q5tlpu7BwIm3DHxx8RG6iZO7OV6hwW6nM0kRmshEj7gJHPk3lz5DZ8t/ekwapfZAB6BjmrHPSoB
YYA39+3yjqUyjVEYd2qapeo3wbIy9bWmbmplmpw7e1Cxl7hQ+4ncTYqoZjPB0TNxOQwOKMojH/qI
jScdjdTfUaWAAIQyrMbKMdgcwzw6SQjnxNU2LBhtwN5iXx69w5AlUuNExvlOdoqAzC44yv4JMbtt
0EKDW3kp5eOxW7P1APq9qQAWoJ7kAYNW3O8a6BbvJsBN2z2jwbYNK66J7DAByfYMy5fJRJVhTZA1
AkfpmJipO5AJI9Qu6nV3l8LK0P43Z+e1Gze6besnIsAcbpkrKsuWbggFmznH4tPvjwL26bbU2wIO
0PBSe7VUJdYf5hxzhNbXai+qjgqWn0uQz7zHMMVJHtPO/iBPfOjBmHua5Empf6n9SAjTJJTjvaAG
AsbWMp3bLotvFmVfyaeWtEctvEB8TXY5JFnjFPdBt/COHWb5ElmlWCpzU6+eoJBNaif47XDWx442
uMhZlMf+3iLpXiDLMpSyQFG+qSukbcF8+URliQJV40MFQfhzr6pWElmV2Uh3ZCUz7rcmW4VoSrMH
HRV9rWybsm0wKOYkqR3V/OaoYOF88/qfagJkE0LUap101zDivGzr5+cIj1zzeSRTHKizq14QOrn5
74IOljOMLjXeN/JhbsLECK3WLRSnvnir4ijYGrJFe2jvsJpN1Ea6PU2OAUiWunyhUWcWrvrCl4kV
VlYoDTst9UR+X8vXMYvST21+Ro4Zj1fFeK2Op6beK8nVPN70aaDjDpNgTeL2GP5FXlr4GiVJ4lor
e99NbhMM8NqTle4WFSqHHxvs/n2W701YNcIuE4OCxE4AGRVTH9eofcuiOEsDQXRnOawQUQoHBU15
5DdKIGE7u3wsGcWzGD5SCeNrmAUqjnH59md2CazRqyR/LHd/Px8/6tk/F4TFMjAtBUyJKclnQh7F
kJLk0jDcTZatg3qwIBgG/sJ/R4CuyC39TC42+yvRHHYpFmI5c1AeQ+LqptOojgnV2HQH1UGaFovb
nxXqCXYnO3V059iB78g/8ugaTNlVW2JWAemaHyg7ieBW7ba1CoJombv9Xgrb+p2+C7+TjnRBPlN7
6O2ItxTZYuquz/GbSu+Isys0RSrfyakVdwUfiewS84vGroncQqdB5YQ9PX8/OYXoKJZTvsmvRmuz
w1pzW94DlGjILNRXEEy2HFyvGb7ZaR8Uob892E9Ht45KetXiZsBcypbQA2GBA329c9fEnRHDjM7l
mZOLZSsvLs80691ucnT+dWNqOKvqJG8cXaVbo3mb7DSyjcf0jd3pYN4UJa60eonlGDwkctVGR+1c
RfOTCoWx23CtnnFTmRmwqds/36KQH8fEl1+OO9UgjEvbxlh/HiNTbg5aLJTDnRmMZ9Tdp5zf7Y3I
dIXOHEMItE2wJilOcLNu7IWYNCXw/ew9e8cHbZoIWuObpruUShCDK8Kv0PD9Vm6m39HbdKO/qq/1
XXbAWs08are4EmCH+Sy/YbVwHp/iexW0xrq+vHaAUQ/Sg/W7vjZepAckdVCn8O2asJaZr/I38p6z
h79vF/NLe4jBGDsFgZCJUYz4eVoRiaY1Llox3Cmti48jZXLs9QZ7eq/1njQG67BH8q6WHudZLLPd
rxN8qAevpEFb7bFzctGZe/uCccZkG6+Ua+V4NWFzrXGyuHg2ZY0Lj0zAyiv3ZJUNFGamD5cHTxGJ
u+N+mziB7CCgxL6Jwf3glJnfwanHe6J3Izx8+WLwirNUun3i4cm0YNOxn1UPKV+MIP3i6b2ncAOv
ToGz1S8NGSYdPP7apq0DjjZ2OkIqR6Mpey2wSUa8mu/TbX8LgX69iyyN0GcKHEtlFq99qi4mq+im
dW6HO/FmxkYAw7LCueAhdRruqHIGe36qkQt1r92PASTyNjsvD92zjg3WM9NO4zuqAmro/7ibREhx
1Fm8rS/FdRUraqeqjXzX97prFr/HPDTKkyg8l9NJaLsf6lS5cwkgsqL2E3Vf0SLPSJlMRmVgNKip
LV9dHzIjKCfXiHaFYsvYwUwKrTk7fej2Kt8PpwQrmtjfDkHRV47y+mJVN6St+tJyfemuucqEnI/y
1/BulJAMBnDB5JyGxuaXRklt0IGxjIhLoXNd79NQo4YJ+RvioDBo84Ol34qnGM/wW2tLNGI45ct8
1LAvKKfGsybfThOxQPc6Ua9KYssIAcPXLClwkg2nqzQs3uDfnEtsmM7dU7z96DGgQA543/MKPWLd
ERq86ahLqAy3KhMgXkHY/OTHm+E9RXA2n5ThBu/MJ5Gu2pmuF3f7nvwgJcH2xcR/VGYQAronfpLN
tY1/BEXRgUrylrNi0MErk9aVuiexvlP6E8Jn/i4hWps5Gyg4N2Z/moawinay4pfKqV5fyviqqfys
8uvYF3E8wd/XcvrurNDl96dLd55QmE0/E7rB7KR319IQXvrHVt1P+W0z/2y0oySdk/jRlE+6tMs5
dZMxbBE/T/vRPIhSaE1Bub4o0jnXbpRjlxxW+VrpnqKYcjOM67tc3Zv9Y5EcNCtcot1khQPfWt1V
2iPvcE29CsvV5Xo2qW9TF8sifgQPjw85Phil0xi/4ulYYRMe7SL5tEaBXu7jeqNlzoj1cZ9vD2t7
JbRXoxI0sHYZ/OhkWgXaEFrqMRPvarJyVSyQdrJ5MIqjwA5W9wYy3+l4KXYjMYkQK1c/LsMsDTqW
VXmspatl2ovqTVE9q+lJEB749rG3VzLJCC3jVWLI9/FZmAJR2i18jxXyztImGKdXrT/1ae4s7dW0
+qL100yIKSP5QgDDxn9tTYLJ+K1bP8UFzm5/ovpaqSpU+VT1pyVmg9/wkopxO6o35vTawwXqH+OB
wzLs0R6UYTv4arHjDfGT+GV4UCOfAs74VsgK4G/iy24Ghm69gRCaNZCTUClPg+WvlE2pP9Xh1Oyn
yadW16eTYlJpoR/uTF8THXVwNEywqCkMJxo2t6aaGUB73WUouG5S81TGz+N8Lpfrvj51LJL0xop/
jsbbZB4i7THd3HVmLPKFq648i3UT5OquQMHRuMLiZMSi6I5Gsd87Qu2QfpxpmK85rd9rVyOdDPzm
JeS0NqAUMPKA7Ia0FJy79+PU60tfX33KmLEN6QXi4Wb6lUOMHUJN8DIx7IW9LOyTItSqYGKcJ4al
5gmzW95Lv2WceMe9HAdZ5U1VkMOkqrxIdYqLK0MobA9N5QrAHNPPHjthgJXOqSG6pd4E63vxpMFP
R08cQhH4FmsCMxQ1L+uQRcSOTiKj7q/l/kXRfakIoz6sp4A3axV7QfN7nuilO6l9GCnHSdnL/U1i
OAUfZ7FryDzhkBH9KfZX0+0xXxx24uBVum+IYbW8CBaGakN1JwBF8jKtI2KI+eEVONe2mT/HKERU
jz+T8ajSOPa+0PnzGOjDvhI8FKWLm/R+K+yrihttDev1PGW7KtsV8p6WJuGyZYpb/TZz31x8CvZ4
dDQkfZJhA0I8lhE+9Q4eh2PppBh301dUXgH1j4QhojUrN6m9hlEMnqLZbTnsIuJGCcRbbZxzW5e6
siNkYHKTIhCbUDDdLg3bbm+swcAXuIDVwVCExEwkXGmSn2UcS9sr8L18HF3nmLjdczxPLp+CTOtY
BP3sK1TaEls8SN8wf7woXqt4PTMSxVssb2h9Xi1p8VL025mvPTX1ZE46fEYtLynOBrEGEiE11Xv3
c2E/4tKpurCZqBUK00uxTWA+wk6R/bjzTGLDOy8x/KJyI8keFbtZ3a60O3hscP4Fr0Apy7K2PBlY
izwq1ODAfjwa5nyLVxkO3GYNu8l4a2ZXhNGgaRcnXj35jDtMg4sL3DkM5y/7ag4z+VCv7lyHMddl
6ovNPol3pk737GMDr4YDSLRkU3yM6k6oj6VFe4Uha9A3++ISzKnfI23GwAdiFhzxaGNosXbDUfZ4
GKLszYBJjT+dSjpAnFhgsWZZqBVcgUwOWlKrwovoyqI7ckXdR2yY9+nMVjhE+DKyOfvrBjRlQoA8
3Mq+WvotimYshW43nf7k/K4Jn2ESxh7AjhifToIPh32qHIVn/Vp71ekOm6eGmcdVxm+OjyE+NzG0
b4/1POg0cg8XVhvqf68j/RQJwPUU3vY+o7DumbwEQ9ytl/u1Zry13tEfd9Cpu52Klrv1OrxDRse4
wWi0QAzqWTfK7/Z+vNfAR3HTeNMPuY/NJMkWPn9UngaqjBfqI5tcY4Bh4ZSvPC5nGdJWcYg1MKRD
ewWEJeAXKGxp9sNeubXwB0d9zkzK2Ed9x+G/G4Gkn/XtgW0AmLYGveD2uVMlYc2jPiWFuy629sDJ
ofchLVttnjCoHVMvEtyRJTz+mOZbDRNDrECQQKRe2dhg/hhKxE+cgG13tdLyMOqF/sz5zuZ3VIMz
mSpAfmb33s6UBIw3X/APElxaPI4y8aitL7n0Q+l9dQwu3GpozVu3glCoeWvlickmQCg4/GBlM8jF
Wyey8zedEcPsteujlgdG9H6R3rTicVloCPHlXEA+ireyR00pRnaP4CKXUNIKTF8bzZEk6Ttw7z9a
RMhV/xScn0kmIiOCHi8/+c48YeZW2zMom2+hx/YNyADx5tpro8nGNWhRXqNmqwbRxSzQBJSQxhdR
oZjumeReiC3bpPkbnoZXwcoAmOMyrPmaK9OUqQlPKYymCGbz5aUrffl3h99LfijBo455+1Ng0lF6
Mf4VB+xrl9vSKQ4ROQftdCOjxcXueMf/MiDRw/4pB3p2FsPHq/igMXtiMFd51WmsXQyZuER2tJ5E
VuevoOu9g5fneCh+XQ6stCEQD2ia0a0yzzywLodgJusNzMSnHTd/zHcsCxGrY4wUNkYj/Xoqf/xH
2gs+AnvzR8MxZMfNLqemzvE0wdFbd0QtJETBxHy+8Nj6KPr1cxJ0vv6c7bR7QFn1G3bQh/r2z/aX
D84SYckDyxoo6/5sf01zjSQhiuU7DRSCOW6JPMfpwSsX1idHnTOKnlVcURc0g/PaXQ3M2VoP9tAF
ELB3wBbFONTGc9ncXlB9xzsaYX24kjGBJt0J12eM0agmMl9JQnG+7i43hnLImZK3h15xG8VP2hcQ
82i6nkvKk7vhspeEb9g8HzTwr78koiwULhqSgE+/pFQ2czvqgnSH+x5BQJ09vugvyRs2F+UvHXfi
+Dj9rl7iJ/Wo8KEiFl1nJ/mGLfHBgvn6JiBpQ9PGT/YzMw+mU64rsyndrVftY0wbLJyl0WnSzR47
hzCjuxK2FZdwUr1oDeXm+oLdQR87BY4C5o0pH1q0y7GbLL71YyXTDPV549vcfDO11j693DSM28mK
2tdLCP68NGFcgP2FmuypMwyhfcpCVQNFDVQh7CAyvFCLCTpAmBvjIdW4Ooch2+x+5JrQt6OJ/2fk
lr2pLoHaBQ8sZn32tdzd7kjzWLf72Djpxf1lcBpC0a6z3+0b8wUOw2lvPap41j0slTvdcvDO0F8J
PcMc5puhyFfRK7g+q/d/n+pnX00rH8rRzDVQWE5LBl/QO/C8XxxkQzXyFyIj8Sx4MnfDIygBdz23
f1+dTPIum28Q4a/zGd4KwiU8A1RZkZGP/rmV0kJUmwoy2d1m341d32+Q3UZ46bTHjsmc4imghrNn
/Lg8cLUrviB7yZtJ9aUFGeO3yUvUwJKvqOnmCQqFcbwwnhQ988C1xGnPrQbVh0p0eqjVUB/QlQOd
zLCpM/xk/o4NSV+xoT9/lU/YehwNiiVlbBiw/zMeG7DNegeqOSRFrL6c6Zk0J4DHh/+vTSJhzsp4
yzIkSd1m3v+acaXKUrYLcqm7hfhPzBcgzoDNFlTJuz45xebPLLuNNCa84+MyKESjyIDtFOgApYKu
2/CPXY1C/wOBBC0fEasLAXp1ijn0dc8CjpaUCTzu0a0hYkHpmp7KZa+Lh1pL3Eo4ysqbJN705pXV
MEbzYjNY8XcxdwpsHdBK1SkpH4ArBneswqT2zcbLZF/JAirRLj8M8J1y+manZByLRYSyF3CSaZ/W
+KYjhEI805lFqas2V6q2Y5wJ8Fm3T7MZyinf6IL6ifp+phrjqCcY8m2ob7QxtDSnG1go38xgpe1j
/Hwk/ftpb8vgX09bjZNsQGkt3eWPxXtNs3wfEUydX8M8POM79vdF9X/sj38+2090IrMalz5deLUt
uIAxR+z0k4vkdKS2vWk4eZJQkhlF+Nwx4+zpWSCS7g0zq3EZWzFuNXEWfLdAa67LO1O054Er2RfV
cL0EQx5IVDuNu+RBWu/yZAOL+UhoC9LZ72VPWoK//zofVPovDw9HV0mXRGubbP758CpTzLK4F7eJ
IlriEipt78WlvTIPYKsyWBHd9GC+XDBOJ3HF3AqejGkNBuJ4cr/l7y0Wzpy+Au27o/Nn7grg25NL
8belF3wHCn6Vem7H07/e7ycUvyGTRJ1j3m93D7wGOAUwL2PoiNfk5HIYGa0Xc22QSwBxEv/Tdev1
jW10tsGoFMb8K8OIGdCHAWXqY3719yf6IZD++kQRjVFK8kCNT0QOzcwLa7Z66U6Cympu0t0OrxAg
xxf5ZSVGC+oDyViSDd7RW7YEnQWpCIyK1O1pweGYwkXbWiWnXN2q+mazWP+1V4hz+d83t/3//9or
ndo0Zd8zQK5/pweqWWbs0TE7N0hiv2NGfxDr/vIgPl9q3TIvudbzIHBlS7B7LHyz2BvdzSSeU+Hc
gqCNR6EPNVS45DCDmIOOMBbu3IRmNvEMNEs5hRi5CF6DLyecTGYqpLStXjV4guyqwPmoP8i2KNwO
7lnqMuNgiH1ZAZVsBEUodIxnRM9Nc47126E5L82ZcATmzUr32PY7IQ8FBgPKUcGZub3Ro1PeXGXK
zYr+R+fdBbgdZudBDoCGoBhwgxWEN5r7cSXB5CTMO87JhRvP+mYJ/ffF9c+nZH66uJalzLS0HaU7
FD735O+QplCG8YOBefsdGUHNuduPr/KP9Kd4+83i/c8r81+vLP+5PuqkM9Zc5DMzWjeaXWz0+pL4
B28GdFAdBmKaaef0AqZfC6FAYlvrltiuxUGykpSyK2LI3Tat/4RgvHfy1pMv38zx5K9Tiu0E+H9L
2Px0Yo21XuqJxRKWqPVhpDHXggULlAK/dQkmLeDIrcermDkW4uMRZ89gWdyqceg0s9kDbpFJHVLC
ZHbK70Yo0hc228fx9M+b+3Q89fXm+aHx/EwcUnDJnOyZEdLq9plrkeSVOfpPtTwVsVO23sIh+t1l
+JXI9ukNfCo9sI+Rkz7h6YAVaAq7GqjPFiKG3gSIODVEY4hhWFVlnv6eXoOhTL8qoi9zd9FceXVH
3Hy/m7x+5R1+ek+fLui4lvXFFHhPcFQyONGwxzEe5mhct9OQ+arY21tZWfsUuzmzaVgdEIIiR87c
eXYaqCtse4JLEIQzawbiHjd4S44oJG1pcQpQszpsMu/vm+GrzO7jfVvQhkXkVUj5/9wMl1WRljqD
G1GaHEiuNvE+HLyfxXfeUtM6nW43nVPkLnDE319a3n7017Pzn5f+tI7GthyxG2+lOzHyVtj3HxP9
i/kxlY5s5pc8NQku9vaPkyZug1D64w1dABMYVYNF8CfMiu8ukK96l08P5dMCG1crGSNt236jzaEt
d3bCsOSD5rHNy0s3ST298rj2mPco8KgNp7L8YcOn7LFy6sGdO9cSvJbhKPF7GOJCeYcUQJ4AhIAr
iDA0A3Tu9Aqzz3L8+4OV/o+z9Z8n+2kxikomG6nEDoX5k64ORqxS4XSyyzNlbKINXqu7o+bmqC54
/6w7sBQr6PpQID3j4jNV1rpdrcFg8gVG51hCIXuSHTnd7qxa3Kl5mPGjkIOCQKzOknjIlQYZjoHb
Uikrrmm60uTkqQP9AHiy95ggs5rhmaQ9gxqHjbH9NRP7+1p09C1uyaFybJSt1KGgiOlGUXrdT+9t
B7jrsHmo1hjbk05kUuKgyqwCQ2M+4zYgvr4su0KxX5JTNR478UrsTrKwfZ0y5orOM0xkUsb0Q4Oh
p3CtR1e9GXJnitDJTIdpSDwydfbX1q/nINV3F3M/IVqBKIJ9tOHQyVGpsOJqmS7xm3vQ2HrNv+2C
T7U2qTZmU3SstVqj6WfysRvgVL+rxOdFbsrWGzxD5rcPFlhwhiNvZhtBoXLpOLRVGlqNbJdZQW05
VexSlS+Wb6V+hqrH9C6Sn2pb3ci8qlpdcOEBMHWx6WWgrxiY5FWeKrsmpGjZhR1Zdm6N9FV4ZsN1
zFJTJxG3GQX3HVMDBkPSU4QnEZ8vOWCheb3CRV1Xp6SWIaJVh0ItfrOW/4+b8J+l/KnSZDouzWBC
H1vRQs4zux1Eg4hFiZu+U+H0EjGbcRhzVByhgk0aHExq1UkVF+B3xpf+dnw1SaH87pAw//OO1jB0
VUX8W2Xz0ztb1socBwFWG7lvM29FtsXEqQmX2u4i22wdauP5DCtJNV12SJ6cxPrQLYcsP3b5cd4m
ZWDmQRcHbKRYDEeKEOu8ruciAsQ7a+2pl29keasmL3IAhYMptNaEJrHVI0RXf+MCVmGlhDrKLbIh
4Hgo4OVeb+GbfcXHAj2nkvdcK+0YjBe/wR9nDPjaiJiyBcLlahBP1XolrGHF7DN2dWhRFHuVy6iA
m5LpzrB4JYCTFWZKUMCgB2tFHkHuVuTPN98cWlvV9WUf/OtxfqraZ3G9WGJSgye8ybMr934POjvb
lBMqsWzv+VskQP36Zvd9Fc5sJ/0/r/oZb1yMdNKslOWVMJ1D6AJH/Gf/Ur2Lj8W9+cEpIjnc/G3J
cMbHZ+sVl1zlVUdhQ67tYA+vrLuJQPLYzrBkPkl79QqdfES45XCbvzFXOpF+GmAJvjwUNzJg9Oay
J75utq/pXfnjm0e4HRVfH6Eu6whJVF2XPl2oul6XWZdz7CuyW3QnzNfpHYvU1V+mxk1jJyU0FplL
6uaImnDH5ajdRp3fbFlV/68GDAqv9r98z+3i/1cDVkjLKkkrH+UsBrN2MNMdZJX4BcqS0YUymXbQ
l7JdWrpQliLYFRi9S/u0DMwK4lk49VeD4cUSK5HT16uqY9NvzCbqg6r0oWkaOHBenOQ+o39qT6Z1
lsXTSgJcNNyu6DqZQnNeYuxluDHhApWHRToWB+rvBMaAfNNyB+Bpo/lVdxqlUyudUuOQKjcSI+Tu
VLfnSj1aY6DROiXAuwTP2YPmATl1ZpjWG6EC9OrSnHs6BPKtC+go8zN4fALjk962d4n9nNg6jPZX
v9E9c2SC7GlRED8Pd1s2WuvAXdQREEo7/PSp9bg0b9fIlrat62jbhwImZRtvkLVyKWysUDUZ37uz
7kMSgVoTlzsoyyX6lcZXVldegr4+JtopGk+Zduqzc04cYa85JcclODU6qMhZj9NPDL0g4ObkBLJy
ka/NjgEVJOFnOy3+YHhSEu6s27nup+05sXb82hd+L5QKizu/WsilVp/xOXfqcuov7qQBYrsRUteO
KY6rgPrg7XLb4UPW2CVT0sSX3kgTUAHGW2/FrB/5J6RmwelhZGLWdD3+VjEnJ+T0WbjVSMeMHAsC
4ey0GAmrgUh8N3xhy44poRRwqMBEXSy5Jt44TIUVasYwibxO9flFh3RXG7tZD7PqMMDBTlz5pX6Q
nmHVl4Fsndp+Ly5+m/t5v+frud0Zl11q7GTp2Lr8oF5mhaTulMAdoOHbKdVZS3fNehrQOUYuw+UO
6R99MHbiAjFAZB64K7SFxZup6yIPwi58UlVxByZSBkxxr85s+Z2KBWVEJodbid9QD3qSFJBaOEeu
lgURE3Lo6QhsaQNMP9L3ZhtYcSiQrJkFl2p3uWzdE7zcOHIqkshJRRphgDkSXPSgjkiA9eFbAmxC
fwFRM/ABLryY2WwdrKtXo5ODfYPTDZwJcvlgRp4nA5zuhyXdD50vrDsYDmvptah5n1IAG23DkgqE
d7DIkKElgdiHMR966U06UBexuLbOnAneFe+HxniEhWAr3HRkujERNXdqt9PNYO4hCzjxT+yAB2SE
tFvE7sDVZC0wx3nH2L+boR3aaOgZkhralgmsZQ79o4Hm+OIKQOcXJz+2RJgTjqtsprMMyKlCQLXy
d2Jx8/cZ1iCH18/kGawdrqra7uR7kt8A6GkDl9sW6mJHrI9oBoAirfYLrnw7EX3oTNu87IOxaN6K
oisku/oqoddhfg0GWcEXuKl+DYGAMXJ8Vz2Pofw6wkrGQfV1CCoStn9FZ/mQ51RFnvHUhjjdcwgw
GmR2S+IvnQu8CYh5iy1PQQGnmEf6K7Gj125/IVtz2D7SaQ4mgmtIEm6OaXYlpIckO4/qKerPlniI
hmv+Jk78v98PXy3MuOz+fS5/uh/qYTXmy8L9ECn+ym64eMVxxtoaGST6TupbAn4qj34mmjwCT034
fBzBg91ZbgqxSIHL58JjAhLJJrpRZ4jA/D0Tf+s6HNjitywkYjh5wJnpEjqwRt6k+osBPcFZszC/
+GbvjZqtT26R+wYcRTVIER3r+6iCsXKc9Gvduod3LxO4PJyz74Bgydhuns83pIyPMn6eEGlxVP7z
ZkqXppP6OaNLZ563A1npWaOS3/Qh0z3t5/KTO9+CL7aXnyfsAZEq627VhzN8J8tZB0/k8RAis/oF
8csdNA2/QXyisJjxDvRG0e5fseNHddTgvstNv9oZXHzkt6WbP7TzVqBqlIokLLUPZeNf5MNwOSYC
XLwdrBfIFtnqmRThBBtxWAsuG1HCkJwWh/BnYyPKKM9R5UccCnsDDjQ1IQN7Rxxx1JfqHcKRV3x/
x9OwAtfbaxWWp4sCFwlXSJtuBx8fzp4d3RNEbgb7TnK7vrAVkUtj6XOCd1f0oYoFgWJXzFUhYFV2
eSU8rZknbXb2emzjDI5zFi8iPK44xsWraxke5Izqeb6a9suPDm93m9QX9Fe4fRKs9YuXjh8wdLQ8
VDTibBPzIRseKA3pkQzdHzkFeKpw4gfYk37shwUoGxJXCCnCTgH2uMuER7wE1Ifk8tQZG29mALM3
ee52/50ty8cU/W8r5BM4iE9drV6knKr+QuHuQKQ2y62vtTg4ZGcZAOIdrrAOrsivPN7PU9hVOw6v
NXM6+NOZ25Eq/C5oLqbsiDDgWKWVIwIdcJMil6IxkWwLchTlPM0cVEvUA8bmNAnt+e/bXf8vnE5W
TENGRqUb6mfaOGZjF7G9ROId+iA24J0eFHSLPDL1Vic579yJj+SmLT9lJzsaRgiL20VtQk/nyJgF
Bsx+tGHfolNjmwu2UZ2javNFnsp9v+tZcCqkK8Jk3eiplw4yFl/9E5mvtGECgx/mIqMfIcn83TwW
tzD/TGgwD6QeYDzq9z9ynzOVwU/F5DBH2fj3X/0/IUpDslC5GpJiWvonAESVimJMG3qzxqK+chrZ
BcYRSrKYrWeqYFOyL2+Q9OQJRMk2vwNg/pOqwWPHxEXHSUlRPh20mtIP2qKyiETSGmSoASdjwBV/
V5ihJOz15lpRjoW105szcwI19unZZVQHlj/lV5Oxt5Yj5FFduF0wri8Y7tvZ4EfWric0JzlN8j7J
d6W1q4XTpb7SSJw2pge5vVnIaYN+VbsrfzIcgLg2nPPlOA1XfXHS6706fxea819Nm0H/C1cD9PCL
94pYNNbc6VT6VmUrkEyP6aNC1Vl6ORIAlV2NOmIjpUrc21QEJEQRWvRYpg58b0pOfCJQ7EwbTqFY
G9CngbZQTlzIKXcy/aDdVK0zIPoHFDUdiKYqjg+KXePpP7r9dx+b8Z+DQlPRNbp5dIc4Uf15PeRt
JEpptYh36cyc7dg311p01cY3+bnu/cYKGBJo2XHMdmVGS+Mh+QK9klFs4dckMWb2ENmIcChFNEIB
i66vvJjmIyKfMDTMsErwXFnUo0DLf9S609Jc0XuoApXsoe/95N0A5OxDPduBxF0DmU3Y+/1qSaXo
ri6jL+HOofqm4UKI7iC24uCy3OfLfVHeKOXNUN40XdDgiPTQlBuelkT+Jd0rza7Sr/KFpHLceJxC
v5rm61k/K+aeUftr8rMgDsaPngzhA7FjKgq0iRcJXvVjqGJKxudn7SzQvspGlGUcmjGE2LIIrDKP
3xX+StF5tETFOxm4FvCg6aK/XZDQNZsmgMlXlgTV5NA4LbIj5sFi7JkmJ51nre9561vkh5GcYbrJ
zy4jpgjyW9AlPtILyVkat8TrAxR1DYqfFKZQKNclnDFOfFJ2bRXK5Y66PA0r/gb7LsG9wAoE2cJd
BT50E6qXfcSYuXCn+9dX7Hu4YriNTrRMFwBHjGjeYRnh7cO8h8LzmOgBTLci8++Nye97W4V70Pjr
Ab7U1rlQIEJXoLmsNijSegXV4bNKm/NF3o+PMbdetXHsxbP+OoaN6l3EwEXEOud7MUJjcb+YQcqq
ofAloGg+LM2pQ74XXZUShMajSjgq+rCR9bIx0Udlb2LVT+Gw7QbixuUTeTMrQtcsNHtbKxyxdOkZ
dSko4kDP90XilXCiT9Fd7OUU1LRA8H1lgFu3MsPSdMfeXwtfZv00tpEEKKVY1WmxB34y3jS8Xhqn
xSCTOmTZyhrUacgeqy4cBL+g6n/VGO0Ptmu9m1oAj1ejQnweiGlBex+xMwMZcTga9y4s0coLfmfs
It1F74n67p54eLpQSpCLtoF2HYKjjOFbwJ6/PK2WKxk+kfGLshPQ5u6xWOLhi3CDUQPSLqIhCmEY
mFHYS6govXTecevKy95Yjoa2L7hpdE81PG30Z0BQDsRnC8U9FGYIwB98xFTcacIemaemsp68Bvwy
vYr5wSCGeH+AeScOeus6DjQaNBrfybGIh4vhwzlIZicTiM2D8q0zvMUfe3BlJCGikwGxxQ6kDxAx
iMHz1Vq5dMmNtIsoA38UBtxuTKC8zll+SYjxGI2TyUdBgLoF4Wl2tPA4H52J5mgb7jvFY4+v2LrT
1tPc75fqWi2vKmK0yhCVeL3sy8ztJbf/qRHQADAPDzlyyjxg1win+Ljktv5Glan80Bke+bADomkH
429kCyQhV0p7CdYfQAZU7OgrG4cedbp4UIIJl62D6bZ8p3kEAJeJ8qyZhF61UNN+ZuYB9jsoHIow
Xh3VKeoFCx5ctE9mNz8qcCo58SQ3U4OkZq1vSW4KMV/zDoU7LUQN3OTokJKJzyTHSnLhfS5iIF3C
cnSUc/qQBwW9PzRObMUU+NjEt9r5kQdjktCAfoDa1akpQXCyyZBN00YgsQZ6cOMj7UkVQYPcD+Yd
D67JdhfUgAjiPqZpwv8Qdl5LrmLZFv0iIvDmFUkgkDdpX4i0gPDefP0dnH65cbqiK6K76lRVGglt
2GuvOedY7ZV4p256oXSu6nstu3m5K7G3MpM+8QD8WNi9ScbFawmHOiW9W1obNXAgMQiE5xjATgTJ
4bOcm+UEOtMIidYmLVymnWfn+V0uoaov0enWIpTnSD/hV8y0YAgyibNkIjdyhMa+Gb6javd4HNLc
V1Q/Et3EPIzqTtS9R02M/yL3Z7l+Mbtz/uAQ4RrWoURCrB1lfEnri55sg4cnawTNd2HoyJLLbVwM
iAO7wrhs8/zaZK+DedH6Q/g4iabTRnR0V11wH/uTYe2V0kHCiEon/qL+xMoUkPGiiYOODQVLxjyF
iLJK3hnC1a+W8KfpGdJlCg6zeBjqSzjdZuHcEHdF+ipPLGOawFiCa+qUwyRdjfJqBi7YKyK86Yov
IkaS9TZ4CMbDXqa3pvHN+ZzLl1m+aO1V1a6P7LYxg4CC7NZJ5M/uanyV60vdXWfhOEde0/tRfksl
j1stYdklRx3sfXZpWoSzW8FCJ10jbrrYWx6H+FJXZU1/ZqX4PJ8keIjGubWgYx8VyemZ+gVSC9+w
5Iicf8zLVL8k4rWpX6b00lrPY3+Z9X3QnOf2INb7onOqz0RaGZxwShvzP4+BoQKofzYGfw62LQJu
cmmUU/Zv017l/54Dzvkcwp7JyVTVyAP+dfZojb6J9D4jVcXDiB7FpN8j+pjTWn9sW2PbzNsWpUbc
0s3EtxAw2y7hJqCFtxzeCRvMscOGhxg5DV4+79NymzfuWHrq7CeRp5b7ZmlA2BOBhOWAWge8FdsE
ZDL5zXtmrErRmUgx3ETufdNvaCU9XgXNM7kI1l1nAuZ8lxN3OjSJK6tLYlDGXqSvFrlvgwVAxB2m
M9Bl2V5exHw9c3dyNxPddvoWK4lT30SLdIdLnlD8IFGGNtLTnbZW1bGfsWbTB7EpE4p8CavJ05sI
1/zAjLBvNi+8MPV5eqrf8nCnrKfnFOav7lIaYPDhPCbkF+Mz2w4QPchuVDdD2jQMcvzgqSUEODtO
BBPihPyEo1nYkqxNk1xVYgNrkVPtK6eZyWagLArOphP8Bo30IxgcScPou4etCHliPIhcrsFRjQM+
6HzGfmE/CM3cuAn+dPhpRqo7voP0gRq5DIc8LdlgdHwmICqHaZ/OT42nt9v+A1955uDbzQmaNXb4
pn2IeLlpMPvsGxilovYrx+0T8wRYZ+rekH0UZEyyBLQJ37n1sfDGdCsGLvI3P8CSXW3Gz3NJkHB0
dmGvJpHDtGt1CXCY3W6Gd1UzlaB6yX+I2fwIe6vYW0yZeVkiGHQKVk1ywbneOfIxdAIgNLQuCTOt
J7t6qXnwO1n9bwe0fzROmQwNAJZsmkw//MuCKz0SbazERLwxu4XHHnOHHEWNsOLRobWTnWVuk6Up
Xr+h/lITReb7iKOZwWIno7XL0pP6cwbPsfgpLkO5B5DR/YBUKID6JE/dk3Dshq3ppU74TrNFgKSD
+MzxexmNWbwHj8WBkfxQ0pXgNPmaZBkuy+EQ7fPahdvwUtGdPdPIrdwW3s+X+HDp2AxYb17myqX7
Ib/N2/KTTU7qfs17eOkeLjci7RGOk2vp01K2qSOGP/O4l+St9UH79IGoxSQ0AAfJnWH37a81bbK0
sDtjW/5qtCo70D5fxbgLvqwM/o8uPJHBkj6ItRTU5gcrcTsMffO9ny4m+IP3GhOS6Uulk2hPSHdZ
tB9/QDuI80/Q0NlJ7GZXutWL9WZhW1c7JFMCzN8NgxLC7fAJr5WxV0/Mj0/WpuFXt6azWbDEJ5hp
vqrVL314N2vSdInD9xXZThTxOBALAdY9usIuFO30tdf3nD7pT7cMqBxWQv9vUtI/ieOmAXd4IRBB
Hv1LFEzTSR0fUSzemoevWYf5puB9C2JPMt2HupHCDeUpYJeB+rN2pJMWP+GiE/2e835mP07ltsIN
uVzZ5jpgnD9Ykh8wDrj8mmhCUOXS4yEP99NnLiYqJj9195Ke+b/0Xf9Yof/uKf2/d2H+tdaNTJAr
bYjEWxs1CAdebrqqSoDOQTAG+mmdtFc6YT26EZSOyIkfa610tegUS45QbCRmEQ62CpCAyW+5U7/g
MInKF2NlnowJ9MDSVJepUMjCVRtjHZ8EhtDmkGAcYfdQ18EPnoU+Ov9Lh+Ufu0smPAI4taYKHOqv
s/KcgliuLN5UhvqBKq8hj7gGLDMK4O1UO0WGMwGizXpiP8q/YZwHqyLbWMys0JyAltfXzONN9BJh
gwqElWw6z78kUSZq0ltd2vUnRQQq9qIQAHsPF3xBqNljuZnFVY3zTOFY7NRLGv4yCKTsAFFsuWII
X4+X7sHexVnOp5tCjCIefc4Ls+kMxl6Eu7EbGRRCVwJB9pOHwYMEkLKtlJV612nPA2mLNzVxY1QQ
rwg5zlDE2j19WxKjpGsX2u1/mnfUAPje+0+kKlNZhyF6pPOynEDeBVKYCV3irZGvxe9IWn7ebDhy
sFUMpwq2A4i1eJ/HXqVustAt9jzr2QUAKljhQsEpe75w8yCno/tt7+UgDHOvlHZq5DBykUREhlJU
b3LBoZevqgddPWj5nhIF9/n8FsRbEzNlvRsAyvaH8rEreeLnDrqqAfpysE2REw7E5oV+hbZFXkpH
dol3Q77Vhz1Uqf+9WuQ/Ha//ugUYnqVBp2Tgxt9uzzkbq0kahfnGEpBavxYOGtZT2ovRIbVcBN4p
2NA5Qg3mRqayQZ9FueWkhhdAIu+aO/3oiu810BEUeGPDM0eH/HXP29UAgBqCHzu/V+EHfE2/5mNX
2DPDavmY83Kt7bU95cMon2eK3RaszmKixqa8DFA+UShSTFXZOsaCG7qW4OScP/JVhbEWFMxdcwit
wQ7EGbA3cYsCU1FW1UBMhN6Hbe0IYvpaYU+H4pVRy8ZTjeXqO2LywVX/fOwwyjTQQcmaxThlyO+u
SbkQ1EC+Ds7ZgIS8KdljMHE83BI/usA+QTYCL/EiHI4sNYCW7ZLfak3balHwuOdxvk0Zfad1wGxd
SC30PGAHYgxinAWm8HI1UJRxWknJVC5udZxXqFEYhGUbCYxQNU+M4RulRphWgWjTieUrWjr2TzxE
AtTOkpDLigNq1fo67TwwCsgGX4HKWT2WbemqZS6dumJYUXQ37ZonF0pyHEJyCNJ18JuD6qVXo6Ce
bDi6WsgpIJRQZdGjqYSkX1r+GYnznE74hoTvkNukenHTR4iqnEPNxZFE2Jx4PI5xsSHEu9hbgOtM
jfvItn2x4VhND4CcEJwbrvrzA3WamdI3nVZCiCThNuma3gmuNtYTqLK03+ysfkvbcGLqIYRB7YC+
+i+rXP5Hhc1QWd6MiVvGNf1VwUdpZwaZLoi3nI00tcG0Wf1Kat0HwzR5siQOulMUuspjn1KdhBuz
2bckYOstfggDl57hqcVxZIYrU1vbvVgcG+s2x0+VdaysG4aGFEgVlp7yaBSnGk93si97V0J2gnMH
u7pHhXe15GKhCKOkJzshdvoeQlX98igoNolTX8zQa4i3nILymEpnsOvMj4fAVYDG2T8w0Ca/Eynv
0YGbMbROlLCgN7F0KilZLcQrfHbEUiEqQXbYiAztTnzLIA2yHttNkGxxX4S5+5AXKAyny57+gLxO
cGyVPLo2eO7SecURGlfkCDA62vQpk8xX9ZLU3GALiZh11G0Uner2PDT70fAehlcOuzC5zf1t7HcF
74Hbb3loMab0pNByuqUccyD+rEzwUDcE6b5w6+mQyic5fGoQXY2fOmUjcnXjG+82jj9eBtF6EvPa
dGd9t8vGsiGOugjLih2CWWX62UfzOkX8rNUgbx4XGc3cpqvTbjkr3jCnX2tUM/rQN266eFoZt8Cd
MOwvDe2aEXasuA8KNFLH5Xak+NZcEyx2fJK7Q6R6UnsE+zXyHMp3nLaT4BQn+xFjinQwyQKuaLvE
/dmKHrYyv4rTPlS3xbdIkpB0DPkn85jCvIbeXJwLnCJC/K6TjmSQUbVuNN/SvRIHH33VKj/H5q0q
vrXyrmu2zNfGIniZFYittvRM4yym52g8m+k573dCe5HmXcgAPP0u67duvvTFoVF3oXVOjJsynqXw
eah/5fqsF7dSPlrattcQFy4GScPrXPuafH60B1k6wS7R1csoHUGVjOJLEbwCMYlQBtuLEp6N+m2q
f0TtnjDwOtoB19AigCKeau5AmGCMCRR/tLYBU5AxvcCOkM/x4wAaJDN39EXpfCvWNsr2wEWanMyC
r6R7E45Ic4/goITIWjcoKQk5ZfUymLsOkImEz8OT0v0j2omAEfL3Vv8dtLuuh9hEALfgq2l6jsIR
GsqToj3P+buJygWPRVL3GYufF95cwvqcmlcDFDb0EZAo5q4XnmLVH5FF5xYyBZ+T38rnOrmm9C7n
ndG74Y6/l/I5mndCuAtk1xSOGKx13Fe83dYz0y1vAnERb22OawhyNVojRqXFQOsOmQ+KB74Jx6KS
NnQB5WevMM073WZgM1JvBG4De+UPk6Xg3xQbQVsgqjSi5WfkFXNGbHZ5z3PmzOp+yvy+OTBVsDoN
0we/D4AN828BzZjGLpEPSb+PomMG6ESjF3TtIvyHBzk+9M091u5NeM/z9xojQ3MXp48xpsTWnpvp
aQ4/p/4z6K9F9YvZvYoPHWEEDtX0UTnRph4v3Jp2ZFkkJpRby5WSFT+FLtwc2t6tuXbygSTgCB6n
cImOt/dxmcPnR4BhwuXN87+KYdqZgyGrV/eN5PFVEagbCQuQi7SCUUqvjkrno9BjxmKNA7aR1XtT
uOz4U3V8YHWQqLYupXQ0BSTlp0CCz7LVjR3/NWXpWlvBchVCOPQz5s0j3kx8Nqw6Rq/D4lGWP2QC
O6NwhGCjCzeTzujjI5meoPUE4mnEaiwes/gQhstlL+HNNBeZ1zTf0vCYV8RF90Z9MLgCUOYjF+Qt
XjPWxExB4ml4fJGHKladfBCro6A+A7kLcIUyA4VruOB0thrKgrErJE/L3vPwqHd7Xt/M7zXBXJ6m
cge2XwInInFh1znLBxzY9NQyDZ5NgrWouHxL2hyG6tzuWzCGH7iDF/ZRuue1ChNt3sPI5ySeeCBX
wjFWL/wyfmg10mryLIJDKWv8glyFOlH0V14NP7EK7492WUEZr746G6jD1RnYWusI5pZPOQGOlG55
nfywsqVHc0QA472Y3b6TPFXcqoqv4/fEMxLuOtkd6m+O/5X5ihONJyrLxlCfVba4RDoV/G0m5JbV
32XwWVZvj+BT6l6DxVs5v3BifR7E9yx6BYDUVeei/uY9DONTDl7GfJ1yWsROEx+KDuI+zXiDh34/
3/hYbZVRFQXiTVL9sKVWM9wpGr5wnQbzVdN+FDpIEk/kTRAu/xhHr334Oc8viCtw9IzOn8tTFB5l
fITB05w8kfnq6zufQUZHswT1+Lost2bbqnuzPObBU1VhS8fWcY1ZBXx46Usff/TqMyuCPEvS7eXy
ONeXwXidwleJ6Hmy76JDJJxC4dh8DITGlIue3fTg2CmXWn1Gpazr+4SRHy8UJ5hpPVjrqmY4Qrp0
p50Qa9M3upP2DYVlUAjUbjRlLWAkWyUUpQbXwx4Mzg4DNrZxzUZPgm8iuP6L8R7XPb04AUsAVMl1
TYHRuFK800sag2g5XKZVjJrA4ZscsB3dOkD5GGB6UgVOIjucmEoBcztjbDJepVuZe6PZDeq6cLUb
da3BUlzgZC64K/5q9D7ksIe+yRCsgHjjQ/g0GT4UYKlZEfPhQAxp5/GpQoQvNzIDDmnsoQXiTxp2
feYte6zJiQBO17EyNhM99d6rRoeqtcTLjswWfswSmKwT7r9ZpUjaDpZfxftH5tbytotdY9gP8a5M
DvKAnHGNDU5qJ++hvZvVu2C+pcOzkb7yvzl9VST4SHB552tfuRTdVnXTY1fL16ZOsN8V+13+2Db6
tmdKAkyjc42HbPA13QtNhwEka0u8gIMSjOPDPBrtUxw9Z8JXrh5E47k17on1++i/BYQdlJ+WYx4O
pRiHKofpb/3xOcJklm8cevlS3fqNxq8ofEvjE682Tj6zgJpusVd2b0r/rUzX+RJz5riIMS3t5Zhc
cFigSSj8yvOrWT6l+ruqVjh/KHuGHyF6K5KvaPhVk6NS+mF4K5UnMf5ulSdVvdXiNdW8ufTF6EcN
f83m3eqdtnaH8aJWT+Hje6ieooEqiP+XzU2l/aqhEE3ia2aiFqNDH8xHQoiWmzAQ7Lx3zJ6uDrwj
P+clz+Wtmo6mei2AxUlYqqP8F+ptgPtO8KHAISaFnWuWd/Hx3kt3kalE0lskvQkixBckqap+DeXf
Jn+baPIy0oODUhleMvFoiNukWYfSkXNGd7dm3+jW8y/FKnSpeN5Z0nYEmEPH4o5TuoIpTf2H7Av4
O13oMjHcicbJlcsUX3OReg/pDT/kQSvPI7WbPRe7kO2pd4PyTWGoeXYLebBK9I5d4x6OS6gFh3HQ
XYU/EdG8e40r7Cjc6ul7mHgIFC2Jyyv+bHpxHMYKMBjkd/ujaaK1HZTRoxrFNphHfkdJWfGIX8sP
Qj3rsMPsvc6YgQNIFwht5iDU1KVjJLtc2fGNTBSveptMIHNvW+x+11S5Kx/dSxiRP7hgvkpid2b4
gw5/aNFyHsQFwj1tabRKIDbc51cp2Ux3ZM6e0JC5prxvsLFM67Fx3nIRsi8uURu5LWdoHFSKFoEU
XsoyA6j/QbgHxyVOTrrVryGBHjjMg6tInmDu0J8ISskVQ/JgKBgkUBlFZcJPBcoF2zi/8prigLKN
bh+gzzVvrGNqRbNQFgJGY3K2RFrN8c5BhOZs5T7wK/KoAb7L5on03axVEV6KX0hnKfUL/AGVDfQM
EiXeTI4o7FYv7AbsOVt5L8u29RO/AVjun3Ei7mscgT6pb2J4ppMEHj+wJgRKF2IlnptvSEAPXBBn
8bOHdc5gmHyZKNwNbtMsyu7E6KDnlNCNsZHt8E6gF6rkT8jmv59oGrQgmmzIXKgQ+SEhyXIRPugd
iDy9wJfSrz3Ln/1zBpvRI9mpI3FBIcAqjnHqurh6mVij2cgVVbA0iQdUN1iu7DLoJQxxbJzxl3Za
cEN1I4BCV7/aJMCI0ebf4dnUzwotFBTaiuiX3SV75kI3EJRCOlU7TUae2XKdYZ+ZL6kONG45bIM8
sxgCJ7R7WcMNwFFwWx9RFbvWK83lqK4DRIOoIa81xRnB6w0uvYUYPKR4DKddwvYrHPpiZ8zkoOkZ
EysExoRZzqFlk34YiR9MR1riDSMTG1+YD4pA1b4SpT3iM13+4IHBALScrelIX9tR8mmjW5Tuj408
OhPNm2wtkOmS2Lik1GtFr1D3eCkfkTfVbvHWFV5GN9+pOJhBgiPlEjjRtFWtLQEntHnCM1JlZ9j8
wBQle41WJWd4xv9RWXb+BHH4qwNczaH+Y7iHgjvdCR2wXc4rclRAnwoNk7dX0aCHwMrBFL4bHjNm
IVmr5Sl27VCCAVCvYMlJxlp7ti4dbDOCEVCDmDHAhqct/4E3xR+4Qh3XBhMFkrYGF2MhxXEDhMQe
jcXw3aOPsrsP24npG7KzaPa8I3mDANRaq5R8V+YCXtXhSJe2yGQFhjoxSNFkUJNYbkIDUqM/Y3g5
AAo0kj9Yi9aXeCnBpqNRutLBFeo4ltZAUgLmrESbiXWPmRHM1auSL03DnNw7FhHM8Q83bHYop7Ww
HfNr1537gjW+VbG9t7acHoL61pnMOTxApMneeE4k34nmEZ/OC4cXj0rNMdeX2BtGT5r9gqmPDYvH
FRcYi6Mw9jral5WTp24OT3+2cwiJFJzqXoTixbHBIozh8LDJcGcywwpXFbksYc2yhKiFsqZj36V+
I9pBMVrwQzziiB0SwWLrdHKe/MmCkIreucd48kf9fgifQ3ljMkObT9inxNRLhBdfRe0+dkyZivHv
kM13cp7fTxl2fN1jySecYuRVYW2JTpEeFFHDSYkL9Da3uES60gspzlmx3HLlWiVpD25P94pqm+lu
Ni4wRLhnvG9+Q1N40kTnwGMFg5ABuWdyNDQQffYi88xyx2idIXJxWwNGw3VAHB3DObdujIc4cHv0
rAUNj5c/Z24L8Aq0sBhvmi1P8PAcVAOaDeyQiEWVZMcCoiYEfHrHdGRoiHA0ZfP0s2ZhPkYIupy2
FNfI/Aq5B3If1ClMZcAz0Kf4nV9LOnCDlX7hmO7gi48zzMnlwWVQXy8h0nXXc2ltWVqpZJlpdAKj
z0hr+3C6RnNFB34RQSI6Odepc9HCHgxrSZ0AdnNg06kU8K+kR3kr6ycd/oh2irpTxtyfwS9EN/4l
rdvgHoyW8A0cBUwji7kEdtQoLfYzTtnmc3uOr4BjsLkwTfTc/IZ4dOm1+oDBsBjS3WTjZQUpzzWu
AkxItIuVNakXOla0loAy8mCNKrCUttQ4lLaAL2yyCOxXlrawDFFdsRLh+WBff6Sb7gz2n+WA05Rw
JTsUVyDCPYLLVlxjO4HdBB28+56VRbhlg6XPCaqz4UMLOSlwvZ12uiQPp7jRTkIe+FgmjID1oEUF
fjxmON3D1T8pGCbwgRRzPGkZocWfLXD1OxJ7guJjyKdfPM4rww8Hu9E3ypn+2UKLAtnMPAd6wp1P
WhaYNyogeLzkm18mZugXB1k8kgMhLcquO3PjvHMJiJSgSFMXEOMQrslugQvTmP8TIU0V6FaYDR1S
HuzfUrFjdaKJL3S7fGk8B/CW76zCCo87wEHVbnBb2imwUuLT5ZKJpp2S/im7SMHPA76aVbxUVkBf
7UWkFBZvEnzTaUHFrCBOZ0/qDayV2NtsjdxZfJtVL07l7CsUSIvhIVxEE1lYmZ/9Uy3/oVHmnsmR
QSLGDWR3E5dr/qoX0LZ4MvqRtWlLR8JLceKfxnKvldh0Doq8M4aDlOz0mtzChuz2Q1+jkU4CHyLE
Xl8ezq2yGwz4vq6iHSdcmZEvyI6ubs1wz1M5GreCegTDX4zPj+Gg9mf+vZSc+fmqdREJYIZexuQi
cy1D840ueXwo+6vCRvy4jjSEO5fpEiBZKYQifAWkRGd0n13zp3tYE20WnIhotbpp8502e7UM8MMX
DlG7V6xbwF01H9vGMd4I1LDNpXsDTGS9Lof1dOixRtPmX2pXIE6yr6YOZVVnuTMQiWncYa4Kq0Mu
uSxsZlDE4JZq2sO0bmyMWE2zHYvdhKTJTIL5mBQnpbkawVnBOVRf2JEpVTRpC3+M5wZieL9m+1pw
Y0R3YQxinTP80dxX2UVLkDgIQtGA8jXaJ7R9BKAmu6TbonUaBr/KA3dB+YH9IR2ZmCO5INLAY4rL
i6cJzBN5ukHkFHzjXTjM5mKgrvB+p56xZIA4P+CkdKmRlmi4eITcKH0soDTcHskG4njcwkBcmaCn
aDb367BxKbotkG5LSgGjc8aN5C3JDPKhXDDuY8OvH65hbLizJTwGUIPancSxqbiK1kW3LupAoMe3
2K0AH6f7XtpSm3DciK1t3BwU8cQzlcjAFBH6OWs4UokG4vimZaXu+9Q3wcUSbBTPKj6q6fRAkgJ5
9dh2w86iSV4cE9Pj6suYSQEhorJsR+0o6OfI2mv9dihYmk6DwMkJDeJOtwNXnz/OYXIPsL4qj+co
vJnphW1Zh11s7k3z8kiO7XjR9YORnI3uFBnndDgk6sdYcAigHew3+oFNC3dMGpGTXJxgkIPxmgQs
88qptH2MWC0skfFox5bE2SCOdtNMy8ArgssQ7pv0LnWnurjmyXEeLs18RX5cDjSql4/+CH9F+ikE
Ds9cOVJB695APbgOyinIPFXxyuk16u96dOqG/ZydJGZq6tvh6fFKc1WcOT1hUMTohOKMOYmJBSsA
DsjMqY+PLeyJ/SxAVUrOR7WK37Tf6EW9w/wUsdXaQHOpBDjmtJRcEL26f0NuWP+UHAf2zrBjZmFZ
pviXHyBWA6nNzFK8RfvXgRGaymv3XBC8jFcNUSywqVRY0Yb45wClnC2D0w2OeZ5tTPHDCY9wScuF
TAUEMpvhGNBh+HdjTyrvz3fDmqBOpQlar9EFCy4CFwSPH87F2lmSszWjRlcTBTQjMlmu8FGYnoEV
iNgBbaNg1aKPGdwynEyYmGE/6ChFS74dRAgCbMjGyBAj6HL8Ga0HSUqgl7RgWHixzOiAVD/izaEt
hnKU3+jrBTykKar+vGAaxIxhYEaDtG+OCaO7aGofjKNxxYizV0/TiZ6c8NwiV3R2TCZFsx+/2iHb
GxeSNRqEm9qm5cEoKgvhapUyZwDpsF4HkV0AWge1ujZoRSmrGfABGMQ/P6R5E37q3+4rfzbc4YsT
HvlQ9Cf8vNgVKe4QEgecX6hWCM6QO4yFxMLDEDY0TRvMORQnE9OlntFcAV0TmOU7UOwbmQkCa3Ya
/kC9QC+AOO0DgyRgBg6w1CysMOylPfraMj+D8x58F2C8FIX4S5krAtmYfWnSMZjZRNHqp/CE256R
Yf9bmlT+20jD2APIZwYCvMoUr7+MNJIgzDrD39obZQ9UTRZFhv2bV4qD5M/HS9PF2EanhvG5iVtd
6OHcuZS9xF60mpjKRk8mXcpGNLHw1QQCcdM55l3/5WX+nRxnBKKmSAoTLDUZVOTfCfZiKoTGVKf6
hoiEen3LdslLsYs/5N/2rO3CLYPXvHRnXaMTw0iP3TLfKweXaS33scUB7lopdnCiOURYYbC5n+sf
wDl0mIFJb0XKlH8bLmT8nSjkFTNPF4akqYkEfvS/FF+la/quVfoM/mLqPc6cKFzlM6IsW1zWJ0bV
+d0vN0dh678WML17fyIXqOxGZskxZcej1c5IN/cpdzX8U2+Mir1tDHwoqItC5CCzm44X/5QvNnvj
OjgFto9/y81XApUzQVW//5lu/ZU28ym+dQzOIFO6ml7Ck/KmJgfje/43289/LaT/vF8L/KyqiYyT
/SvaJObZPJl5i3MXiP2TfAk/pt+eQxcBkLPBUD2L6eWY8h1tm96w62lbnlkqViytcivGPWHnxOBw
KnwKxFt1YDDzpbooLyMOzhdqPpct8lAcHoxuK0+V26OL20xfsaPfF3pCFHUrbaMKdnCOcX229rgr
WQx1i5N4MQmNn/3OYtCpcEizdf0s4+ssmVqLuy9zGS+8BkSsO/gGNyPDKAFiMNWM6SMcSuzxw8Lo
h2f0TCFBOUohikTGQRKb62PHyWl4oQ8X44xw+Ac8dItF0rB7weYUTHgPXipZAarxLlg4KLTV9T+h
PgqC5tM40+/I7f99q7DA/iHLajKRWxEVTVEl5S9wjCWYhZhX5nzDDKcx2H0G+rLHeBUA7Sg4sgAF
XNXY3Oh617hpoWqTdtjgogKtOd5Q9QMaqtMGx0ZCxnqwtbW1t5QVso3ECPpkmyUeznONhFl9MZJ9
rPglyo5wJjQCr9Okahs8DDUkfRSygBttDyQjeA50dMw10iMfMxOI6BowFQMaw0CqkFEybk2k5nM8
EYKJlkOKSxNMdAPV0S/QgIxuJbwuwzxKaUlUI/6QiImJWZOj/VjCCjvECOmFE8cHuLELHAE4Yzw7
S8ZZBgsIyiadGadHCJTKu3yuQj+t3GAJRKDs4M560fawDCw6ruZKeZk9NlpITmykmUGDgZrfJuOZ
nxjLwd77hJ2zglsJpRoWCo+VLl0ByxOltfrV1Z4wbkyW4xWXGDdr//JjregwvxsJxIgvGLKSuEfL
RrwgZgWoocCA05Ljs3kbOZ2gP4RSihEFDdMm8lte22JHRYm9hy4Wv4fHLWVIeUyi5QTKiILxoH1j
vmDXfeynyQO5wFknIF7cvIyzGwPhpsQz7Qo5fVv7HKyYy0Ro/TQ+k+0NV+w0IfvgcmMwAlH6IP87
oPOBdWeUE33UVU05/xs9K5d+sudjgBFiWOledWBAHTcy2V0SxeHodqWt8UF+S3AkgrVCrex+0tMn
5AZPun6xwhOJDEyzO/WxZgZXsLTr4eFY9UH6Y9ZevAcCWpFiUAeQlruArldJBh34TGRMRMvCmWgl
VvDb1jIWfK7JkUwxGUrg9v25OrDFniAnc5xP0MLwUa/RxyLCwM/t6/wN5h+0jk0Sb/4SmLAekcM/
DhsKjh4YLQHe4Ydl8Tn+pjvjiPSA/x21KYTyC2rtu+iu5L9lv9gKxBlNT6yc7rmNbPNZTr2CQzKQ
wlKxx/Zlbu2v5AcKiDmcAMR8Ofk+nBb7ekC58Jp+Mz2QV80SZcggE3n4prm3yd3TUKdF62D7MxzS
aoSUqsXCgRnNoRu7dHBtEUXYB3ZwxZTtwvfbvI4OWXWSZ3zy2bpfbGvNxChZYwGKzF8lUIwMdxwH
Zz5706SXus6/xlfttfeIsDVXQm28MOzUjFERsQBuEeqim9zhPJY0h1rJx+OVgVOgr3kNn5JN/2J8
9i/Csx5uBFI6RHhGN/QxZdG5T3bApUxP+hyB+subZMdHxRD21hstj027j59IROqiT+kN5aMPj7y/
ysIotJmlFYGD6JVpQR3PdtEEIcvCcrFC7ciFLa3qwZ2lDesCBKNKE5rZNLZwTa01t0ybu+kzf9F+
x80XNVmlbijO6g0MMO6CaR/QJGnWQCIW1ARsdqhBg89HQIgxOjF3Aw3TI/f3yfQGGivCWrx2UNBe
dGdc8cspHGTHFG0ZOdB/FAzJY4coznp6ooepoKlck0+UmDdOpSaUg9wV1wsO8ll95aVRpw5ry+dF
LbNUZPuLeSC4jmWntbv97Av1MXqmhIzPjw+GhdCFS/35p6ML9ieuQhcDvWR0s3g9vqNV49yCUbjU
WyN9ADxJ58opXXmxiPKreXKwRz0+6g92xBU1McrKVfDUT74SY/a6hbv4xc2ucKBo1u0H3QIi58yv
axn+8Au9poPwsWNgl5Rs02eM6Lzv5QFgSy4WcSxbjALmQY4S7lnuF9MoMN9XK/o7/UcXMOBmJWCb
/+BKi+0W05W84xw4Awx7687pdhlIuWg0aAxL9F36gJcv4sopHdgimNJpsuKvtud3Xl1f0dhz6XZw
tednflrPgJfQlZ4Dagd+FCpvZU+3euCKbrQfpm/Q8Qk28EhzTMWaF3G1BZq5djzRnFgJ77xy0Wtp
vkG8QtX2WCtf6RGvvfil/eaXxxMKDUO2ZtRcakPDRoaa9APpa0IqLf3YXf9wJVI35NC4YNW2bdfY
55mC8wfpXeOvvtETF+e3cD1kHIacYDjpEOJWOm0E+8lENkvWxJi4RPfxsWF4+CdNW7JKlnrkAbBq
Hy7WecubewaBbujdq7CEkV+oJmhoQQyY6W4yJwXY0R4ETDn6wN44hf3vwkGW//H4+f8Kh7+c220k
NOPU6/geoAYrTH9ZMW2nZFSFPezocdyIF7V3nsbMZOw+quc/pbiCFcqyqw8ztYdf0092pDSwdWI1
5ZzDBBf2EfSP/yPsPJbcRrZ2+0SIgDdTEqADvS3WBFEsA8I7wj79v6B7B6fVilaE1DpHhgZIZO69
P+c7JaNm80gUnxZ8hCQdBRy6ygM6HI+fHxosJeyhObWlY/cQpoObbOg+mUsU8/7uW1c/2uYuOEe6
kOqZ3k4no93I9uUhtDzhIzGshi2nMrv2oM5lgbk1J1SuAgNNua+j3Xk2RYRtp4vyRkJIvuLgijbw
Ds6xa34hBi2xZumWUA5CE0oCNiXjaWPdzHZKgVBQmPP8jMpIp6KY5PTyDzIiRsa40ZxzwszXSH8R
parn+g1aCI61ZCzKds5ZAg833tKbqjQoP32Lhs8Od58R8va7v7Eu9It0gcaVtJ8BzQ/0dlw2hbtO
vCCF1C62EDKi/I3Igy60JQnSkfvUTkz+rTu+TA9+3sZfkx0KLjCKbsqC2uC9Ys4Mu78JUDXY1cZ4
Gin4wq9EwmQBbMd0KpWxldUAuRFZM4EJAdKDhFLdSc8FMaehU8EQ5XW4wkTZMO7/VcEiA7mI2HY/
2EwzXje/gOiAzvxKwJPx9zjCw/zvZfn/KOC/U8Qt2j+RsYgkmr+HJrfiMwy9woIi7jmSfkFBPHxy
nmDMgia+/SDnEaYNJyfLjaNahP/lLTlgRgLkg9PNFJyxwABkLvCbrBlGdhddWvRO62TDpIUW9jNA
3AmmZPEwj6KUmAhv+IHTm7e26Phb0jN2QPrdid0VKy6O34D8GIW6zUP4bzOYsyavWdxMRu7T6HLt
k+OKK7iDeQ5jGQpr8cOnqBpNMrchIrPBxl1p9pyTp4B/H6MacuexbJA36Ow89B3zihCjIwwIeE7U
zrAPyXVDzjQuN/vXQuMRXLHusFj3/aXImPodyW8ESxCrb6fTGJaxTEum5LjQgfpZs0x2cdESMPc6
QG05aWxeOAng/8Fz6njPFdeStl1G0MNZa43bPeBx+GFsoxXH/Tu4JumHzzly3wqDnEl5YPtTH0zd
OULobgpEg3CM24W60C4E2iiEQE5bRqu9HR+ST22eoDYHHRzvFIX2i3MAxaw6aRbw0inQ++cCPWG8
ez14v4W2gOkSz7gRzJaqwVGfG7aezEEZzxhEmVifJZwx4l1jB9r4RgZt8aZaMMNwiE0g3I07QQtY
s2B74ZHWNWSDM5NI20m3GFaMYDL4hlPY7nby3r6PQXL5JN29rLN89vcAVBfyX1BX5RNlVItFbsdQ
hl0QRNnu8Rt7MHPbSpvmW9h7zcw7Rqfks7uML8euIkwfyXdIdwmAlt5UymIs677DG5E+s+yrx93G
B+ZXjoyssRUVodzq4yRIKr4LxSbQnUQtHCVEHsqLZaK4JaFqA3rOUYPgtcBHDvp6PmnVa32WNhzp
gh18gu1L4FXcwglC23zL2cw5deyu1Z5CCNMtPQLwHycicOGcFDHKqPT1oyMxTCgX0c325KbKUwZ8
F3gfhJHwvDvaXcjGLQDaBA+8gN83jzmoIPsMegQ6DAPZuvPSTvSyyax1AUZ0DXnpKqAagNUDLcF/
Lze+Mec3XsNZLFYj3qq6ALXWMK+fk9S8dZd2RzJqhXgjTq5W/AXfRPrLbEJW/xSSYEljQCqDGPVf
AbGy/zR7rROHU7fD1SaxIac9lzygw7rGPpA5KCNWsrHBkibE35F7PYmXJjD7m/Epz2PN0edibLPl
4OvLrtIjoQap0+d+x/MTvGtwVMichD3y6LdIIn7qK8eJPuc7ESOCO1+/hYLbJRf8MNRo7lHSPWle
JySaWHZLNboU3pH+wcOLJ8KBNpLehnSZmQESDl116e3ZLqBD7TiKmz0PKKcbVSk04pt+j96DReZU
j/5m8FjOjFNPeGmOs9wkPDd79C804Ew0zLmCiRUCPnmq7TrG69Pi1u14wuiZyK5xmfjJV7w7Rk7d
rqTJPSqPHBk8xiyg3UQwt6h18WNicPrDcUi3ZDFleeSoKjS0J+nCYHf5QOHUfkJ2QJV8hfnAhwwp
z6+vH3n2Cb9/IByeypPvf4xWwUJxUV4Wn8EZi8Zy1VyATCG58t0xHpUEx7jy+x1+vwdGoCjLEezJ
b6MCf+rNBGa+bFs2SpFs5zcuRBO8SZMdBkqhwyHHKZSuoAV+ypSZ8RSUGmiSS8qmxiVl80Nm0PPQ
4NqROQTmdXwl+PktYYvYtWHMjG3urH0ULnsbz12sE+40bfQpdHuKV+BGZX8hAk98aPcG19wDOFWf
jfjQf5992h8XrmwpGgkehqX+PvYUamGIqx4mKqzCTzjgzPq7HU+nvCWyPt2j56MYXirA9cy5qiWO
g2+4dwVUs5MQMbSCLZ1NUumL+dmBs6DfH5OzSgAR8MEdyJVZdDh5OYQK6s/R8teIlsBxvbUEHh4f
8h4LzhEyI5LoL5akyh++mSKS4yRLkqwYqvwb1FGFeiiWQzac6n78wIJvix+0+7T5LdG70HlH6EKl
h0ddwXJn0vdWnvQzY3uJ8p4dcJTAohUCvGb7g8Om6RNAJXRNsAf/+y7If7L/QbWj6LomsouYv9v/
aL1fyobJh8X+xyMd2z+awYKINARow6dUOq83g0kDdRq6HhV1/GvfJ5PnhbGgv1BpsDhy3vxh10Fd
MOzsA9FXhZcjjrI+WAhDRp/SdqTAawB78LSGC1UChyXi/aBfxLoD17t8LVPrnX2nczF1k0zSfOxh
0RB6C94yLKxybXWwWpbPelakWAc6iWqruPUBpzyMRX1gBMZpiBMZByJUXdpnLNluxSeScSh9H8MW
qxDrg8e1rpfpx0jg+ujX3Q88CX/6BP4eC3esOibtQr95Lh2VcsiWJns4zBGgIlB+yBIQlxzrKC7Z
ELasMQZYMJJSZqkw5WAF4ql4qN/qdQ8F2MUXDg7Od/UoyVDbZSeWY8Ypk/EynJGfY/zLit75F1gP
L6akkQc9iY8YSOY/er3wYQ/Z/gVBDKMaljSTExuWBuinCU8QisaU6d204II98KYgNMjtjnS6fIIz
KW0JtcWCgGvVjrf1jC2wvDH3PPG9rA28lamROBkZqdghwN9gwaH8w76XVhjOaPRGM8gntStOuynp
oHAN4cegw0ZY3a7ABbMQZvbcMr+psxT2dbTfR4SnfO2JkEIqspP8JGCvxCyk+sHNNn4r/iKs/MPz
9c8469/G8YFRNIMREGftJzbYM4GaC/Rl3QhvLrIPbHcxyTUB6YcJAXHF2M2D9rRTjRIHZ7pqYfkb
dIHgjeOkk8pjl1LtU3F+lYyy7P9+wP5wPv/zw/5mq++FbZrrPR+2H4e9aTPxcQ+1JvhnMzMb94F8
z6FDU+YHp/67A8PJbRlzmOJSfUNl+jR+/M96X5/kdbYfNnizHoxvbDLKFUzJ7E44LC1WjFnNKjj9
9yf/gzPHPz/5b35yfmN5xmDkr5P3XUPmRAuKU9fTjpMRRuMw9cspw+qWSSddBWx28GOM/rNxeuzV
tn/Q3uNr+fHq+UbTnj56DWuiZUWZC41x94UiynyQ8NrpUya1HE5K/pfNTZP/hRaM30AXdcPCDxAd
7j+tzdrY919tlwEAhsuhXOA6nmUuo05MReJ6lcNLYDYJ5a7ZWSq+sysz3Gv66kl/3q964itZ9dSI
8Ec1qKUTdHdRjeL2+DqWB+jNFDpYdTOlpxI/NofmvTzkh4TqIaPmn3huSNJpeTADDZLdXCeUCzgG
Z9R2/t/3CSXxv76mAaiOJZ1pSaqq6L89D0Wry2KjCv2Jg7PDQ1Kcvd68g8UZ2HKast4orvRoLPLE
jze45qWT9y7Nl7Zgkt19MdUogeriE2PKfW2M+lF0MsFWJbuy/6FWlN4YdRTXbItvGOV8iRMJOjyk
rStAr0+yeQBOCrhwW5YzfiuTnu0J9y20kjybmKjNIuypZ0axwb+rvlInL7s3DwO5moZee2PZMHun
TC2mzKS2VHcIlhnaDib2E1MZzVCn8Et4JmqICtSs8Fx5x1ZbwRE74R5kWyHfNO2Jlrc6WsalRh1v
zMWVQOj3rY2hGU9L//jSHnW/FGa9OIUHpzXLAVrLN/y+1xF+SI3smK4KU16MpnCJAMNfFNfegbq5
TdeFxtiHWXZ4b+C4fmBg0HxG9NO35zI/YxUtghjtRnQ5mMLjJSjLXIUz4cYpxwlfP89BdUn1pVas
CGwnRFMg1pHOtXGBAG/kHxCVfa83Roi0GswOoXYAqiNNogO9lY3Tv8BujP1yO8UhmenSQ/5iV3g3
Mif+ia8mtdKiuTHbfrmfFKX+d+w2JHrbPQZeuE0uCA+5YeYxLNBpjKck5+MiuIS4pBbLzCJHqVgb
09Ckex3Pg9gVtspjaKbxSV1yrFkbFCu5y9gpdw2E2fqYNOP/SqV83fQvK5zKexrU6qINE9CT7qbc
yjvVzo5jquIzo0jX7/Hj9QhvfLt8PN+gUpEHNUwgjPWw1Vpb21Ara0fr8vqJ1GlzIGUIxl65St/9
kxWMGcY0AHb6zX3pRomANcp1BLeAcUT2Mc6v4Zhcil21PWzxZDj4pzicMxYjNTWmab0aBxHKwwR7
rSBwGTc65Dds/e/uCAIFZpqcCYbaDoTwgoTWrniE7oF+y7ZGS2cgoq4ElFnD+oPxZe5eV5IEmLRq
MuHx6MORv7fGJSg29C68WwlAVK6fDy52JMx5SxwUSh6eahXpC22r0/AMW45ebyZ/vRZcpJcbu8GZ
O3DjhuEoVsGwrxxrziQdHwha3OLMyM1a5VdcAFHBP2TsY+tZZH0xf/c+S4f7RrF4puonv4IBBsPt
I+c5B7tBYvQVPGxTYrdpc5y3o6vt5TVS85HE12vzhAOH1TKymMAeO2dLFsPSdAmrw/1b3uqofA6V
K7j6nOpwVuGwP6sM6PnlCuD7OLpEl2yHG/8k7XnhdiqDgxdzjPLYGhnac6sCaZrP9S24LOySHcN6
/hfOmK0Lgsys7eky73/qNvs/2PLoLg2MbDOlYDliVvcBvAwvGZsi9dOb6Xd864ifjI90RvkVXyGX
+V9PUY3/HuQAeDH7eE2XDisK0rINIy34xIGWSu313dM2bkZuMlwwpNmgBVAqhbN4ZB5KlIq5oPWH
buwy1+HqCNirC6vhIIQLaHT1UnQNTHmnCtsXdp36Iv30UP+HNnhJEzl43agoD2354Z+UZdvTxqQr
/S11zON/7/SSNh65/xwXEs0qGiQWKXQYkvRbZyGV+TM3vLwDAjsJyT1XvoTwPcVv3HyySod3sfxM
RJCbYwrjyCLcE8K1Km8s7bthC3/mxGVDMhJ9PKDNrdztwmAdi65crgP9jYZZFLaGcunJAPCLjwTG
6rDWsZAi/dyAs3l6dV+deU7hdpSu0KLJ3dXBdVB2KSZLtFHdKn3tTWHp+3DBi8lLuvjpsUXLzbYT
PaEUJagSN1m8xwgR9y2fE0meNY9Uf2ejenVr2TsquYMzqgR21q+syh2KU6huVHOD67kImtVDxGX+
9RknJ5QChrgZq3LpTjWL5bafQ3tE3n/Q8L2RUW2zI3AErtr+lvtvwQtO+6r0D4pwShKAfZ7b2m2J
OrYWBRTEFCh4qgSrVHWrAkP90bOubkCUYb4vLTKMuoWkbyNsRGE2Yh8F/a/ZYFufb3Azpy1Lk0cL
xEyG2eQZ4OxE90KBrAa7xjuyWCSBueVGSpiNLXpSAYpbTnik5ArKLQy2ESoFae0pcym75PJN1e9/
WTjWv1MyWDimiC8wBKM/zJmFRPLlIu1OyJFJdTqnwGpz7Q0IVl1FW2zK8MWYVNNh8R7TaaOHs9OZ
jORsmh1weoaoPgmvgVMfEL3Miw0MSun8nI7UBrhjTmwXmxHS5YbOpQd00u/kokFYiG1MOeeBU6xG
68tNsUp3+j62X3tco5SFt6SoXMNTSWchrNgJQi60CCv6qok1fdrJwaIBvKQnY4Z/OCYgEeENGySY
0pRRbon1tzSOgDU3YbhBUpOLeqKZWPNGd3H3byVbmrd3jDRNaWbiBn4jYO8nWko/Fj5TF2RByUzE
a2LHaRRe6QA7h1lKC6dKm0EoDybNFb8OAqLlz2qpMVKcaHcxsyMgckQlOOCEtn5sVKBUOKacUJRZ
TBiFScwutBFd6P/+rs6d55xQA6eGLyCNzuKoRWbJzrBhrxujAwkF46V2CzcKZnCwgSbwJqNtxOsL
IBwPl70ZTsP3blPOcaeYq4znXHYdTcG2Dcz2ufIc7esvK4UJxb/2GENTLNlSDUUz+XUsqv8nyESI
QtNT264/dQWVzCPsnrOUQx6Uzow4iUpoMKxz6T3BxiKovggzW1oQmpKbxmYTw1dSk3TWWrRcKn68
KoWaj51odO/8q0LxsNNM1oP4nVSQ05AKSeHdQCiSUjsWKz34UWR0TpQa1ZjQwSCgBMHvx1YJa/Vd
0d4LsUFMisASRmEDjlBSpcs6hElq7tagGzWNmRVZTHroqF+jHlVf5d5BwcRT9BUcp4RyLiqjFx6c
xwjtGikjxD9B1WoVqkDSO8oP86lPZQagTFzE7JSAiYYhflLVvBoo4GGYGT9J9N0jEKqNahF1Dnna
LDQacRxCVYlaQ0uJCEwPRfkTJ/jMe3MdWDMB0sY8BojQq+hNPUaAdEwdk4Yamp5Xbr3+o1IPKWxd
hZrGhJ0ortXiRySuFeOHKHf1Du6oWDJfF7pN6NFDIswM5tyQp/c+eDgSIGGgnBFKAuXOsnp4icC/
r0+5WYvN8RXXEywdvP4ikGHRwXMvZ3F5V7NTBBUbgrjqdvE6NfCNHE59hf46g8qpX4OOkQiKy2G2
FzAeKhkCUL4B3tD5WNZcBjEST93gymDZHXYt87oA/c4mJUNMdBXpTSKqowjeNBMdvGsSvxXZCjCL
cZRJyq0YniAzKiHDZo7yOodQlfIAYfZrZoGEs6AUj7kwe3YBsxBYMDoWwSH9ZWxhxSrSrLfnHfsF
Rf955buOzyXnrvJaSMaxj5a1NFJ+DVBq5KeYALCBGbCE2vkzIIn3FPrYExeumGxldgJMv7hJzNu0
bxF4WOm1Sd0ciV4cZ+gJOyX28DhqKDp3LFqm2bsh7TleEdpr8SW8d+jAJfAWGdyjNDmAqWZrn59I
fOJ10l9kjB3Ukjv5RBPgDbDv+Qfku5hu1D5kjhpthu9Brv3gBhneA0j8TC/Fd8PfBmjzw2DeK/dE
3rRw51FimXzlY+gtxe5DlJaDiu0iOkf8fCuIM/sOkRE8rxZKNNLjprhXiTzJrDcsC0z4YgOk3Jnf
XZ5c24QG8MwDPMSXyvBmOHHkyP6Hma6cY+PLyu+xhe40vvGI4vJNE8hYMBHcstqJ9I85JF/klGj+
7Ba9fDeB8/I8+mhelwHI1rcZ2GRFCA59Iryc6CIufTyEES1A+LBOuEhrMg5/METYmMFzYZ0gigIC
/TLCHdpnneGo9aikRVjsZAvWCuaT60S1RsGV9FF+8+TwWA27V+/I0i0eh/wpueOYWkyzz9Cz/W6j
37X8hEaSlLFgRhFJxgfDCtwtjEmE4vMucJ4HiCgdqnc4OMF7XO+LetGpOz57Ag94jwEblmkvtuR6
1i0AXoWXY/nHQZ1iAeq3Z4pyhPbM6dDtIHDvbyZeQQMobpjvvUpDBcZQk2v+VHFTC9EAC8U80Jjc
c4Qk5VtKVkgTYnRu0Wu9MEL1BG1Rdg8p+XrJ4XowRCR0B4EWtNTcIs0nBajfDdSh2UanTpjLwbKA
6CI9ga9Ii5JmHDeSvm+GeRLOnu2iCR2qFAhSibAWvGXab0Nhg282FqNBD7GdwelCOQXcUozCiSkX
piC3GBsCsYsMaDQbkZW01wy0yxyBhNKMnJCwGLkqnrhGvTi6vs1q3I+fDHIA+51q2GGRB6owEuqZ
xINhgNT0s+fGk9ewc7of2Vjibh27gzSnqXlCdhqDeYLnpSI+SRflhTDccWsWVAI40EsxlmalB+vW
iPl2UKLYHFtE6qM53meGCdBLvkdhNa0Lc+pFM92/1E/KSZxWg0tWngeMKJm35q8PocQGAw9qzZWt
zUt3abgIUSK1JS5CLh/5pcHF6HFXWjfKGWY7bIdA/iFgWFQoOVYkPcSk/iTzmuLylWLmYze2ofww
cSmoYp/HPLz46Oqa/FxVDHQPHICQy9N7ifqDXc9Wexj28JznxpuW7rjaQPfeOEzgrdsbbDpDssGy
epYv5PqEPI0ZRloBylYIrYj6n1M4rZQf3U5SicCFzDKyF4JbCI1tBxlOxQUOAdso502pJpAr1Ec9
XrEtQXSHs0zEF606xR7tOcROYbSxl3a8CrjZ8I1TXuk7Fhn1a+GL9lqAGwtVxsO9egZbJMqvJdYn
IBTfPEQ1JNN+WYXv0uvDrFYoUdsMGFy7elhRp7u0fOgDayPAAx1ZEhzO+KfRV0gdMvNR0Y94MQH3
wqZMoBhv82oNjSSqHIKlJPlM03yX1vKPnOP5wFbadrPSuujMDdT2kikHRfmBiKC86lVQUTZmPyXq
ZhmKUpazOHZhAa8Aaqa1M/uF9ZqznnKqT8zeEHQRO+Jq1v5ZuoUCpMRESVeRk+Pt0GLxruhQylFl
5mXMsAPhBnWXh0LRgCUJ4aUT2Ykkp0d5VWZ7uWfoxVUFG3leFBlwkVQEuNmQ4zkz+q2ahexAN6hx
GpFtoI5P5W7JZxHOb21Aitv4ndsGF6HHDgJjTgXxGI4LlbDKijuNqyd+thjgv550RCaO46/3Wvuo
I2n97A+mAH2RcPpUfkNxGzUrKZ6HxSyhbY7BwwWLrRPPaviyTb/Ri9Uznrfi2qcJznCNBAbIgqkf
PLIG/CUBBoT4E82Ccteiis1ByFSpn5qU2oV+lanb9KcwQRucGd8R1FKWE3lbAaEbGara5BIw+8EV
8iXt2uFWMvP1GS141AAtvyrJrdK0RY/m0uNUakxvZgYfOg+X0SoUEhtfX/i/hFUNO3CElLH3zo1+
a7vv1Fp3uBBj8oqcyaMs1PvvoRgm2XBt4qteYzS+rXYZYNJnSJaVBXfWMJ1YAcX5LGsMrXDDopog
bmludPfaf9fDeyiuZHzquoakSEYH+jbvKEG/FBTrTx0fAMVFlGyOgqkOPUM669KTp5aTAFWOWlF4
LGIYNhooUnIq/P1A3wlTWh1gKzQyKbHrFoOCeKHA4R14ZHLqqHpkIAcHX78gekl13L1mSruBmyBI
b4pPWa8zG4Py7YufDarnOIwOSH5JVl5YmQA+f/ZIefABgiJKbrrTl2iX75qBQ4GP//Up40ENYT9K
/T2Tt1pI/UTzIgU+VlfPWRzCE0LKIqSIWAu2BKSI6s0LsPEwxioLYYw2QM4z92V3FwwTeiWE9nbV
w1h+kTENF/FVo9ZE3tTxWZ8rtfvWiouhGrMy/wjTh8DcE6PyGJfIhL3Fx+u+wCTbgoevlOTWomx/
vZuU5AafRMkeWbpB4RuKDToE/Of672xsZ7yDSlnla+vSvEn+DcKYZbhGN/FrHHmQN3Ee7TqoCNHn
i3w5TDkMNtloXwJ/KNoJu5l1vavCmfgAzKnoRmnGhnbTYjcpY8Zg6BzT1HZwpTZRsUqg0HMyNfxk
+psnUFbTtwr+Z5o+sMgLy2+ycANsE4pb0y6ltJ+VCGCR0w62AnkxPsQB7EWphnmL2GxYG7gxQ4X0
SJwkBXVRAr2B679udXQXGXYQYAqFWfIwWj/lAk7fRGb4B/YUuG9M2aCHrstbtkRw4/C82hWuSqjM
TyUHJ5N0bEvLFcpXYysLm8LDp3BjpCcorfqeeWlYffMWWDlYuL0vBR8EYI8MU1Z36H96qD7Ypgzq
bcDRajhRg2GaOvikieA4zsToqFvG1NeJCpzSvaV8aAhS25e6ZWou4JMQOegdEke5Wvla6O7q36RE
1p+6TbJ0ZI08UpE26Tfs4lXX2ZAmeX9SVbdkv4znEUVEDub/jC9StYEwblprqfsZVKT87cbTTlX8
6bc7soP6AVejm9pAbxpDFk6v8Jh+4WEmJnBql9414Sb4+VxC0vJyTb0bSVqyviWYMXzOenMU+AvC
qSuvAlu4iKohv+vBB04UpcmiSi2Yldhyq1MGTWa6y6E/4ybX7fFRkEil7VfAujUjh2SePEdt+FBs
jRaHEhIRrzEuTxf4PvFbBavmFc0i7LjrfalP4TU9g0MY/xpFNniW28jAPfWKkfk4MBKdUnKjmMH8
AOkpfngtzQel1n+3+cYfkDHJ1BkwWiBkhiT+lgk3xE8vCiy1P2k78yOKXGZ8sHZwF2qWwYaWQJU5
IyZc/k3SIQx2/AsGVPE1TB0G4eKJHJPRc5zuNeNKzCTRbuARmQ4xlxOQZ2GrwwBnz8ElBB6dyW8b
q/Ai3ywBc5wpyKUWrbiw6TjKjU66G8Has0s8beaeS/PU7mBhPoBj0nIJaBcwnw45i+dPgiMNp76p
yu6/r8cfliEcKk2EignZQdXNcZn+z9AjE4OuiC25O7WJA/AUkPVdLdGS0r+O3vukyeybMwogrAj9
fhkD6WE6P6xiDk8yOUW7FZ1QcQjRsdBCjeyvSQZlcSAzfaYgaQvhz9hFscSslJYiCkmCs///bCqf
oAB9QQ5xArJc2BJK3IAdiUGm82LyQn3LfBzn5i9o/lN5wSTqqY7XjDDKGhsgx89X4Tf9NYge9qD6
Rn6oiLYYVkfIKzFWXgpojflB5iJuqP1cV5dDC9PYhqGZX0yYsNgqjdyfNfppq+MrLb3qL8uNoMF/
DZWwM7cMvO9VLrIo/6bbMk3REPBC7k44CNeIsyywRpxHQ/Uqxje0VupPXp6TMW0Esqj/9lKvcXVQ
lcOT9p+DJ8CPUNphT6ngEKAvYYhGyVbj/LQOwq3LF7F6wQUqAbWNtuMYxsP689QOxJ9ujNrlX4jB
ykg3/Jd/SkAh7GapdtOZUKwM6yDH2/S5jtst42nSpQzrrgPmkE1iIPkI8TCWyMXZSdHGD9am7+AV
g+sA6SGNfCCnqxNuI2UkZ/S9khJbMd6aj2ex98UtuYND9jMo5y0GBoUGL/mq/NTiNhpOVIpUCvzd
vLto4s4kKNG78PuiesXcRcNu0SPRoGbdH1tvBzmE2BTZXBXMLGu3MjZDe5fih9FikbN5hp91eNbV
ucSz0eCJem6MtcyS8e+RNpf8lVq5pK6K2oZI8CwBsikuLJgwO+KdHkVnETsCpIdgNMqJtSVW2788
XL+jFr/kk4ZlqaZCQJyp/oZaKHEr63leJKfsWG/Va7Ns0bH67xbkleQbuwjMBOCopeOUN4fdYkIf
h83LSLiH4fMun4As0OysgqW+7vfWIT1qV1xRP1+HfJWuoKqvn9BCrWV+KTflJj6Ulx9qDTSPGEds
Kib04sJ8oBjdhN+Va277R7yR0K2KF5n5bLwxlpWTnlETzdMzDA1t4s+inbAnamr1yibyXFjjweUE
O/wfT+FKmLU37S8kzn8xLX6/QL/txnDksvj5LEc9rcDE3Nyj8Twl7+zA+p6MkGWyYo4xNxwP+DDb
CNsGQLVcpLd0lV98Bu8PoDZ6cXWbLYAihNFCq8VyC7km0WZ/+bC/HtX/xaB+/7Djo/4/W+XLKIaw
ELLkFK59VwM0ugTvGB8SLlF8dzcw60fM1e6XzQEyYf4dPMyNOZUcxWEc6kYPRkb/vbyk3/eWXx8I
RAxVqKrLsvgbyyOuEyNrrSA5kS83i1a05jB0HdNNV0COrvIXw2vJFH8XbHNoqjohh7qo8bbEefzz
CjR+FLdDGzUn73Xp5aWeLKJg+TQ/NGwOezhEqhMasBzGFIbqKOWHp+rAT7CSOwbZQfkwijcj2/TJ
lzfAKUgvrbhqE9fSl4CUZPuY4irAqFFzPfHg+xuOwFbHJHinCCvMMBkCD+FRbY6eem+ZUXIgGclM
zX/kD5IVQ2HXokjss33qbeTX0cuveFXjs/2S1/nziAN9X68x5GVcakrLUnfoSM1g1Rm7JH8UybU3
aFWRKsnHnAyo4qjQNtYnxTpkTNbreFuG0EwRuU2imFxNIA2kIO9K4cDAU9x0B1i0Iywe2jxS58iR
FoKAc0iza6jCQ22JC9UjFG3f2Ov4aXT3F3869F9d4eTDmsCdCtOkfl2qi7TZhh7WuyfNG90TO23X
RLs6uvrtJjbexeArrG6vgdwQPsEa1wwxIzbl/hKPmnIZvLPHU6PtZGpy71p3B9waX+Kn3G6aZit1
16bCqPzcRbvBOpjdIcrX+nOVY+Hhr33FrZ9kEKxU2W3bzYBhvrHiR0e74J1DcHB1IWk7IT6Y2VHX
ttmwokGKsVFJNtrLNTBAqUpsPZdltOOHH7uYdyoIIrFSlKH6L4r+bGXLNLwXMaDf4ZlupIFT4B2V
ApdEy/ANvvJReFFRessx3kLWm6+jYVV1E01dBICQEUOeZdzu/XhLkcsfeZE7lPMCusD4RTptaVBr
tXvvudCGtUZ7l+jb2lo3e0hZIrobwgixU2xnJTcvUlyP6x7jG7jmdYxyPqYb4RePZgEbLi4u3XG+
yAvmRwuvhTXlljQz+Tqmh0s3L22ZBCvelU9SYytJ9tGuUNxYOAdPeicE1Xi7QLjd+sWR9wk6/jpw
CV9r38d7QV0U9PY0uvE+rF2z2cUGVLxVo+9axUUNDROUHHUkDgywc5z4apvfNPIF88kB9XVthzIt
gaMyz4dwCP+nw43F1mi4iIgii5Xbp89zovD8MbTJkI4sX6o0E28+iKwWglMn9EjRQ6SGddacf2jk
9kuwK7pqJNe4GI7ZjXZEqiKuR2TaeTPIefxDT7OfsAoo+wBmeF/L4V14C3IhcUZniQcWienTUp5a
oKO/3oL/65kO7RTXl/E7yWlkR2N9JEyJrmraGReDD4vAfBy3IVcwnTSc5fmSv7DkOybdQoaQNqx8
LiAuVygbgEqxUuNNEQYy4xGmXAS+EamQ/FC5LPg9NjZJQmFJpD0qrzEti0/IV+PTIurlr/GnDL/J
k4CCSJJVCYu1GJXtkWMheEKE+EuKg758fL3IRj2mS28m4Jg6ka21CLaBguwdsB/iujrhlUmMJGSy
5ZZpNm8n03mD1HIx230Qz/sLszpi+gh64DV9PB8iGwImGjVeim+J+oAyYFzfbCGNjWEx/GhFZ1yO
U9+USWiHRRFqN4luzR4xlF8fnNUBQs37c/V4WRgL4Fy8IEuAq8fH4b/8Uc1cx3L8znkxg0H5PUqV
Mc915G8dStOIbjqsA/qZZ2ETQMHH5JazyXF1Qn9cBDrvzCrEMYl1ybvxF1Lu+oTf547xxRksgpN/
Ul/y1fnMT2POSkEFxIoYrx4gQUTgIaPq8U/Vb9TS3CF+8FV4OxYCf0sJKfoXfJhfP+Y9LH2E9WrP
Tjtg/WsDAvAlWXsoLlifPCBcGiR83D6+MBkfMTJ8LgdvLDPDdPDpjaB8FGvWLReULpioA+hltNMP
8JpBns6sHLRfWfQX8/tRkIOEKAApEDR5UD5zIsYO7M7RGBmtJFIWFs6dnhYYIHwzP5QAij3Akw1R
i9AwxsjGPE6ngQZMyBR0CoJr4dADA4IUi3Ra84Rg2QdCAwCKcA/fpmi8NoCyXEa+g8maIuua68zm
zqgSczToeRZGlwvuNhtj+AkvgUyc8e5CCRgl1+MX5L8JaAF9Vzk1i8mDNUK4Gy/CD9r+pnSYCfEN
WFnlvSwdkNUMyk7HAz6pkSWijVOQTky7r/zOG/CvGFbFOZrLqYSJ7Gv2+jKvfeyAFo2JNXb5f4Sd
a5OiytKFfxER3IWv3L2hrbaj/cWwtb2ggCAg+Ovfp+wT79m7z8RMnDluWxGKoiorK3PlWqS9lP6Z
PCtgDzCgCUUJ4vjiiI6pw09esV5Hpfbk7FJkBYc78XoA8dw45ZegBsVvNU8BjQEhA0qelkdejCpx
jawhwgBINpr+OKi3MAt1W85c3+lPpx1pgODJKDtV1efTE5GPLbH8Xgqu2632myXAzs3BXLZkcAnw
+NX0Pqtn5V7fJutqj7pLQPVfDSZ0TgtJtdo7GKMuJKfPYx4U0wTTSLSZPu5c/Z0UM8U/t/tbQiVq
tqa/MHyULsinFf1AlblhhBJr5K1P1SuCuTgCzAWFtf401wBFPtC8dJD+MVikYdONU4X6LqqHkUmN
0TqhKswISW0+4CUxIx0c/4F4tTmphvkItNhzeQRAubhRYB8374nL3I02TjIgVZG951EXPeGPdbDQ
v5IxfK3vOdE6KoR8Ai/5vjrc2UemZLqRmzuuyf4YW7wY6/P5ZZK2BMt28wg1C9ortKSQsKd6R9Ql
m0N7ma7xqM3h5kyK8byC+4dSswWk618cXdRODTUfOxZSndaAPMuTFmDFmKiIW5A+QxMyJY0SIIqq
ZD5kKxShUGxiQ7CvEJUjqu40plMUkwRwIJFP50hEJQ0yC00ED+JeaFgJVpIPgoGQ4gAyDfAQQhtM
5ThFdem0XhT786r9II5CBp5SKqKEVB5Vb+34dB4Um+Ch+ZKChMLk9oTTVC89Iaen+QQOYfbLxoJF
+UlU0lNVr2cENzXsPIByxGtaqFE0dAVDHtbp7HJSKAy5OGnzO1z9RHouQlTkjEIqHh+I/0U7obwl
AcJKNJfkX+G2u97CXvMELpYDPLdzkrf2S5S/g3zVo0r2H89AU0Ka2yMOjkTCGwHiYm2wVzi6bkFl
DiVoUFfWXnHK2dXMLi2l0UXQCJGRPNSrqAf31XGmvQHegJQYbklICEHLtBe/SEfptJrBJKxg6anh
JG9NINlKAlD0vHHhNCASzJfsoikThPH0KAc8BQkTbnrHPYA+y3JqdE+COh2yt84tp/ucS4StWDWJ
jn4CYLug6UG9xhJFFbULUm0pXcGwdhR3dL5eRnLZP5LRppS8C4gOk/8gsdAiBA4YVmPNhuyZhRax
T8IuiJKQ5+zDvqaS0OaVov1O3+UFTCcO+UgKuQzqZZk5eqCkIVjPCmbNCgqbwASfCjUttcDMz3wI
U5d5mkFW2ctD6hpsdgH3+6roAbnWyGFUZtvPTfBPVXG4tqTJmlSBrTNZkOZ4WJt5lklxarSi5Ijm
rYsCcDTxaR2Dg2WEvKNhEXPzs2+YQ62YPpB1e3w+EQOBOMcMLF1wY+doyZ5Cxn1HSfJRkFKQGc5v
0d3otzxNO2gePqAHCNip524fUdWhhhve8CrR7KHOtzcwkC8zWO0hD4PacKyegkuBctpY16K7INUd
iNRBMbtpw+o0BzSUUKwidJsK/y65RMGhKoQ7U4UsEyVIYXkhyxAzjzmlobwjwnkoXvtwpZHLgVPZ
0Q2f6UdBRXCP0mWzBqJPzPhGmbj3pNhYJBoEI7WrVih4B88ZE/KO/vD0mW0fTZBTca6IPPhZJg07
v8iLtIty4nbUmiQ+X2W395PK/MKpE8ZFF4oEsEZjAPwNDgBzuRG0yuQMqOiAJPJIzRWj/wFKaaka
VLxuIMqNyu4dleaUFDqWDJAwNU2le5mep/IIgJpgY0TJF4cd8qPOo54Wk7VILJIjgFdnTzKrpzEM
z2Vv1WZ+Z0WAeXSGZRnpl8CGDryw3iVq78jZWgEKWLAQW0Ac8YQgiYbIltX6xdigZfhAw5OKCAs8
/SdHlz4phX5iYJKZ3fWc632ZAtsv/Kvl3fLwYX+W+vqCDMfsUUVkLbqNc60CCFAxj8B9oJsHK5Hg
pWB0kwnMlWUOYRKidHps97Vm/DSnFVs2dhDSWrsss0fUSaDf/ILwXj2+Nm91OUQJfXMKLCG/PBRI
cT28Nf1rG+opieShyip3uV8Z+zFB6IJdKiyoUEVD/oGgHTJluXcD70NQP4d+V5WGDRuMlsAtthv1
PueyK9Zke2xSDKQHmGjQZJwoKXJIkFIB3UGojSP3vhEUB2BR+CX+dSXYzzVQXXjfleA6EasE/LKt
q1ogIYBUzak+Q1P+y8J7AeW/Kta9rU3EgkpU2AfYTtp+LxcnknD4J5wHvBIHshISOm9wyJFOqyaJ
9IXEU+tU8IxBwMGCyHg97a9WPa6HihTZMCAkcZXD8yN402xqHiQQEy6AKWZfPX+OYXPfsGEGd+bm
JKxBFJAbfFCY51kG6fsI1T0VafEN49S57Z5TwS2Xo4LtUKqD2iKIAWRUVZD4UGL3kGkDzho8OUvi
UaF6tBCWAl/iEO45U9MJ+ws7sL5BwZJDWPMqaJAxjUKxk7pWAMwGNEgZHA8sODAnOpxR8KPeXVUB
HTHSdTh9YjCSFrNOck2mFp4ytYJd2ALXFMJ2AQOpIvXHBg0LjpYxd0MhDhlcmHETiFti+xxm1EXU
AVB1C85HFixwnH5tDlARZEBpdWSUODEhyprnnH2kowE5d9E+IFumFOwFMPbgjfvQQD+uk/PqwQKF
GHYuUeXr8wiTdGdWc2F+2AvDPXEalOU7hNXGlzmEf7G7idmdFF0AR/XzYHzhN5BQPNqBQR7y3N9M
brEVWWUIrF3Q895/pUZ4RP4U0hT0B9h1AcKn1O8CYUuACZHIQJ0h/8Ywgpwi7+qDNYUytAdcEe6n
Y5RBzkoGnhwn65fi18SAgWLA89EEMJKxwkKQgf9EiP1J8FBxNcAEtvBm4GXpPskb3PVI/9V9MkuT
08DgbRPQoVkHzgAvh3m0EaXBmDtdD9s2vLoqJz8HSc3WDYpewFEeqf+NC9n1XnrRdVzh61AIV5Fv
9h+b4PmOpNr4+l5HWt9ESg2NxtBqfTjKswNqXJAzsSw2DtCOemB2wsmgUAg8Bk1hi5OOsaKwKmNL
KJk1yEix0lDvTbhoTM4Vj4P0p/JOjybPEM/Otnzt4TOtxU4AxrZBRWqa6NdzC24B3mvwMsy5qsW5
QQNod4MEOaBcpo1g/N6kLklr0P55Emj0R9tXBY8ROneAHoK6nqabJ2gy1/ws4QCvAfbABA4azm1P
/QtyxNLyeYrueLZQLtxGFWVSospshO1q4ec2R6n8bmohNDzXdJ1osToz5GEBy87sL8HS/61NJnZp
26YIliJA3PsRu7RV9bRpTaOeU27FXgt5Q2Xj9nputSWcfqEO0X/I7p+vqf0GfE7tndpTYYrUbPMn
yYnyuEjHU9fU85PipSkU/II0p4BgLvVISEP6cSF2wAqSwORPBU0Imk4ufStzKH8lclhREYVQreIk
cdo3KKZh1wMnkjojR8AWEsQSaCYQBDJjwbt3fyngNEQG+p/xbpEiNciVmoYBOyfMl/+O9sp6c6Tm
7lbPmx3BXSq4beqLIV6zPWN+mQnxpgCeO/6JsMTRrShYb4m9ux0c3BgsgwCWi8LqHWY48FIfutcc
yCsR4gdqMrj3j7sikMIkxjXc4rbgcOAH8yRYgzBz39Y7eYdACZ4m/AolOP+NhUZRRA3qz1t8PRoF
/ghZfpWd/COkX6vqXZf0TTUnIFth1lyLbc6BihrqPikL6dWO1w2gKalADTzdHEoXNK4oQC5ZGJqd
iv0AXrJiM0kQmv0PGxfsOJXTwtpBtCgiSkSvCKeAoDyVYcp+/+ajGhTyx2bdKO6ZCX8bnDHoNz9H
x1MYwEDwk6gBHHstgDNWYDi5wPuz1enAPXFxr8GphnMhQxgBk+vjzJXoHrTUS7NpfEeQnKoOgEm3
knKfFykzhUEs4o89QgrgkC47CrIvO5wR+DpYoItKLPzQvaiygwlj2SN9Am006BSqjGC8SCnnZ71k
W00V1MPJP0uDrToRG8Ao+PbO4+0vE+f3z6Wn2T0VaiBd/ZFqSXXz/pDLXkWqBesHCD7fGpPzsiBp
6oAyZ9fezimaeLCU7c8f+Ye6MGaEm89sofdU3CK+AeGz/qv6ENtE+D8JWwt5A5AfV0J2v/7cWvtn
HkZMFNNUekZP0DwDL/j3RLlqSS/TMyqdCygBYXBDi09Q9FHsfIG/T/e7FBBt9NQp3EdwFSUDAQjl
T5Q4YRmCZqoL5MvAUIi7CaZlqj6ftSuL8jTvAb0VqixAfB8Qj3vYrh4ICcRo0Q7Bl6U3IovMqCO9
E+/mn6wIAWzK9o2rBzZP+jgR44Aqvw/wDmAwxLkZ+wG0j8V+gNJXtwZNM4e2kOgXZYIQJcNFCRuz
4sHL1WnuowtUkJCqd4fpmap5lJhP5CrwB0FyutQxApthB0bdGr48NQVQxvy5c39rQ//ZuT8S6Jq2
uaRH41bNn1eUIlxCAjWwQDjIXAV0+d1nLp4PrI/5YDNSyCdAcIF2NmOfhR1+TQSQXLaU2eEKaQnQ
0ppouoOaNOVtYF3DJ4gPAg2bCNp73vy57frvLOg/2/7Dgkqp9DC6XlbNTxQ12sSd8eAFSXlzDdoT
kUDBog3S1QBKS+yKms7lZXv1VJAo1gJgOEAvaBhkat7hP+RhInpaE9oWfEA8PGD7JOHBQtP52gEk
nkSgp3XxLJgFIKCgheo5f74h9TcJwH+NdPH9P+yl2Ta9p95QV54mAFL6VAxDKIusvY6BqH2LAhbY
VuXAHNkXh0zg9WC9SLnVCfGJ/nFaLVFsUbaw+DFDy/g6xmf+Swt/azn+OxftH8t81tYtmFaGC1y0
wlJj+CjOmUszqky7tbwvdjX04PdVw4q20kcFXl5vjYTenZ255Jx/lclf+uw3PCPCOhgKFUW2Kev2
jxy3lRXH4pTJWIfDffnYwpn0ZfyqvzJSgBX4WlHfLD8gmet9wIOSL9ptvX/MTcCCDp7jc8e6i/I0
45TlY1J9ACVa/LnLzN+P0v828Iex1YGnPo4XpZrnV8oT3SMCuVCep65Mai11jdS1LRHjFRFR4Qs6
AVX11wVPGsQIQRTg1BeWBx/IZ8L+nRQByMN9VY7q3YZ5SKkzY9t2CrgSDj4bSqpa4azCejAGwPLx
p7KtQE+ti/Vl9ZizRWTTh1+OSgwY/FsBaNrRvlip2ESypaEYrXf+y6ixfz+uYfa2bNO2/oeN7pSf
EvPRdaw31BYjTkLRLhw81FnBzUWwwgK5xvQShfst5L1HUcLBvMWHy/aA9hE/hU9YL1Didr7D2uXG
Kc9esifCnFNB8opSA96lLyXSOaDKwF6ylXuKZf/W7p6JS8COhYtCZwCsgJ6POxkUDpYepJBDH9Af
BGv2ylX0IzgczDnbA6E9Ax3FPcI616uK3AS7BqhfQVKxXyNuobFEuO3hRsFhRyCS8ir2arDLoEvn
XXbsounTa+ve4WnEF7m4VzYwTSBBHqL4lODhh7GTZSu4sb3K+It1/B88xWvZ7KmyqVOiKf77b2Ni
343iYWl0ulR49fIxKyewMUIfXvPIP+7kfT+VT0ohBQYMSDVoala4bTlr3quPhk4B2GoR4XQ1/ODq
LwNCfcEv/+kZ/sRW/LB0D/l8awEQg3Re3olHvWmgLx2Vx0NV1k6HAezpQjgmg/eG+YpwJJFH5Asa
J9lnU5h/PPPNgHQhG6HSGW4oKkCt4SNb4FM21MBTHT/Kpo9x+ynN8rfWK4ZSoIb5IB2TTDuwqlOF
AoNE+NxZBF3Yr2CsuDo2c4MeiRCEuO5IQVALCmsm5cQlTLYiZoqWMBS8hMShlmOn7yuLai6/N3Oc
hD7x8RjvSbQPQN+8/ri8NftkjTfVY7d5ICcF9JQcTQ3DzounCfLEx4E7Ng8qEFxW0ad7PzwO8Lew
faEhHHgjUnD2mf7QVUGnfI+T6dMTuDSEwhz9i2QjSTPSgODIgA2X8HaCuoBi2zeGqBSG9z5wcGoM
9tP7qn2TProVq/Itrg7dqtqyLT2u1Og+6S1b4dYCmiOT0duiHW82xElFYGIDnUwlAoTQkx3XxGxt
6lapmaDRpPipaKEk5NBsUT8kG8JKurjslPfLjiJYznZZF2TsoupgzLKITAuBxf2x6F9Wxvtjjz6c
HDVfNWnLFQwE043IyjTj6wdqURJozdvYjCi7HBbRc2r5+ieAJAjv2B/FiECQPaB9z226x/TZRLLB
MkKSfB/IOz6QV0/okFP4HsrBO+0kzEqUjhRQ+3EqXVT5krfLDnVCDF7l6IxvwldUILDphgsjPoXp
52mcRxRvD/PoLyvBb/Fq/wUUKT8WTz2rikzqASgiMrpL41OfMjX2OKN2kU07SNilfvK+eWsWF8of
h+iVPz5ITbaWoL4rSOMSh/oElHJ5A0fQQ4ur+UXmOWyQntjLXj1Vxijn+KVfLAqCo8U+D9T4HNvQ
HrCbiLtFur5GACH1T3z06u0xtz6BZRNskH9J6z/f6Gvj/XN2wxzIlk+h0hfr82/Tk5hsMKD+Sue4
ugNpB9gZZmsm8K2PVJHfmzcsZGs1Zvg45dCaEsx0zyHicStUix0lrKLjmJoqBwmRX8qYAK+2JGf6
N/v405URJuifjfzhPd5LFubqQSOJmSxJH4Wop8CTcnyDK2VwAhQLeDYo332F8bslD4SD4KGL+Zdm
aOKh/6mvfljCi36Xm0oWzfBI51DSeGSkh91Y8Sq8bpfKxqk00Py4X7w94noGb0cb66O6f9yrXueQ
mfzLwzP+0i8/UZXl5ZgZbSKnc/j+Aiv8gKN90pHcoqIf0pxx5akuBiwCex08dtI7ymS+Ak0wMXH3
C3WBqIB7JIPAnqYbAzguHGBM02L4zjzsMyYjkGhu0odlhqL1Zl0M77+Mvy0vP3eM34+2R/gElRa5
Z2r/Hn8EWy762W7T+dIcbAaZB3roC7IIyaeeOQYF5KFQkXrqJ1HLOIfWPhn/eQKYv3+o/22A8An/
4cjfenqV6jl9qI6N+XlrT4wV3jtbSmVVskthR2cT5PQz9pJwHZVsU9zE2ywq6kSJAuw1ok4Eo3KK
DD2iV0SsfMh0oHzBqJPnog6drWe5rEgWOShX7Z+2S5S0FWFuZE3zX9oaMMWO4ELW+MWwCyHZcw0v
9/98l73f2TNbN1RNsZCYIer377vMK9vIdFvIl7hwKsW4rNcpWCOI4Kk0JRcmwAydX3mPQe1TSQUb
bC9ibS9mqZ94BITfngQikZd3eq79US3zPvn4CLQGOFOYPULK0uGPgc53mQfVOyUOkhDzWUGFEl3m
A+JB7vWX7j0HSXx2N97JG6keJfx+OUhm0iAZLqH6wIpvZn++65eV/jFhbVlTCGkRjFDsn3fdmY/b
vZOw4rkPiqSeqT77i/ve+lW9kZf+y8Vga/4ZWWUwcz3dMHuikgDuhH/3cpNrWssTuM6fQMOo51K8
R+cu6WW2LgVVBbBA9tjp+tXRl8/9R0JSzK96/VYK6iyW2jjRfQXvbt7A1bOrITSAv0Ahc+8eN77U
C6U2qHS/xxKpB/rG57mVVphfIvRGGK9Q0zDpqbgNZDhLUYbqkeUmteeeU3jbvXPrXZj+lKkgtwXN
t+5aiLcK1lJ0nXw1HSA8ftQHAFDMnJSD32tCowGRE1qWVyMxRAYvA57im5zHGsqWJxGQTIOqom4g
kNNfuja4XPsF57HJ1MIOGKEOn1HjWg/0zOewtkKBwUcVyyT7+HSpPb9UQn2E0vlbFZULE3YiKtUJ
sCAfYodJFUEmcE4HNVICcG5hbw1fs6LTKTTRYcz8mkFb+XXm88kxD+EcSPPw+4e1GYC00c9wwri8
P6MjKIBM8BiaATdrwQhUuj3AfTIK8AJDZH3xPyr28dHAcoAqI2Dy+vraCxNKUofAhsyvYtBCG3T1
qEZKbyHQMekWdfbo8W4IznQD1R9ZSML3WKjZpBSIxnpX2IZ7/0HjAVsjCrq5+KD0MlynF3Kxp1KR
5xtAQxFeRDGDtCMbvkFpbPH7Advphsf3YNNUSrD5HS2++nzOGz7hW7vwv2FzJwX8HiplAUA9MI1A
BPkh4EOOBCr3fRIAVtA8oDh9hTTKB90HbhHwGZAx3oBS5E2bCATdQyirkMsLQKQBHMupyYKiv/XN
LzBnCQLEAPsg5LT99Dx/EFv0jqZAo4G/ors0IyL6W7Q+FRrmF7zeye5yc+82CSkvKyI4ZmQP5BUA
Nq49RXm5D52Yp4UbMjvPJrw2g0kKPIFYLJRp4ObIUbR9q3DUYgZaDPbwLuZ8ysmRn+Ed1R9/YgxP
K/RmbDPcAC1FyCAjOhtn+Rj0G03NObslnijoLYhuAF9RHstpkx3fAyTT4FY8R6DcyrUFYz6AXYJn
q1YOrC/OD02GCZ+y7NcptIXkLuDk8IK72qfIzDxH1lelOCrwntYvsgEYKFULa20MQ0B2ijfZr2rT
z5OxDO1DRimuC5/DzRjpx8CuInjak1PcUEEKO0geAsZOS2Av1D87pjXsqKTlAFgvqClFD5gsV/oO
6wDaI2mktp5SUQ+CesJQQ1rxMmuU+EjJQ+Pa1/dUo04/rqFtr/27DXpjfsznECg0gsUlyOjwlPkY
Kc3qfESEMTjB3KH0LSYeFCxKBAuHhAJjMSmaUVoMn0ze+3iiNWGDxu9WS13w4/BNgNU9AhtCgDo3
UR5szMdOzdHQSyiqu763x3zWXgx0MN50S/qAUX6wyaBMQDu5wIEUey2Si9UpbK3SzxTkee5vR/2N
wioa3UJV8NXp0Kk1CTERzyTOn3nF7Hl/y0/QuhWnz4sNLQBF4AzD22MF4QdtPGtv9t3qpwqMEDDo
AYBLf9G0MJ1BEdTe1twbkwz+gBuKnZfWOWOaEYNFVeQUAzU8oWKhZmDXFET7UJltQQWSkDg7WU3t
8NDWR+A28fbT6yC5BBto5KpRIc0tfdHeQ1PgmSJDRsabnDDZ/KEJ4mgCW7/g0jO+Ns0nwDr7PNvk
yHZ6YP86baEylI6ozZnPo8+eGUaramCbB5M6gqPE5rYbAga97jeHbgutBWVQbDfpC9kEiVfESoCB
d3oOmRFXvCoBkjQOaWHn87PtkybpU+a5tGFSJGzu2nwHO4eDZWSNl3gPqKgPf0NYjdjA4wTIBJXt
FRhWhx0OcjywLnFG8gTxB6i5gcqPvn8mLoTCE3/l//nvPSZ5Ov38IAjOpeAtOe17wAZ1fQ1bkMpj
IbpVmvsk+8B6a1S5pooZmtDQ2O8KxiLdxCwLMsVNFbyIMvFhicoS4rqgFaVepKiA7UpjaYKlY/OX
PjUE3d+641sHucbx7URZ3d3vwKOq6a+sGR7zoY7Lew3R/rZY+HJwGBPYaXTWSvCoyBv1hloz2Khv
MrKT8MTejygdU/Y9Kimm6K6RBUmFWMLU9hGrZfygyguP+CkgsLc9QQv1AEEa/pFxwrw4VFENsRjW
EmptAgKA/UQsrH5j0Wj6l5jIBbwuh/oMFNxDaxKidbI2zGOyVoaP4qV28pM9pDXpMTgCpmIYsPnf
H4fViEdy4DD16cP+wABQuBghNHiAuTxQnsznwwpxaUIRDJF8hmBDHRczsgDpDOknwhyEfmHLIaZm
4jPEjB0m4WbwWBKngS8Cehgie4YdEsnkhPASHUv3tmYDyKgHxQr6B8ZSkXeqkLacGSNimwxyOqtY
amyMoRFDyXnWLlKWWWB2sPaZgRgZRDcZMQzpY/QcVf0Lr0UMyH96ic+zdCYvBa8cZ0xnm0E+y2e3
hb3SkNScdcuO2HC3pP17zmivbovHtt5eZu3I44DbAp6aGdxu25J39GK9zab3OJveppAZ0MdaAKbd
63yZYUj9t6cFWiD7T6QuTi6MYIHC97I7XH438jUnkMDANPOrTJooQdmnyC6msr2fxwhnjdrR02v6
Td8OnqN8do6OUS/oBdmUrr4tbgsG6GmNX9Jtgejur+tqKm/P1MivEebgWeEi8cpQ6bbJnm0ij1Yj
fpOLWBOfPoFV78ma8jEMTjxMIk4EtYDfXqdV/3so8ND5jiPxb/ia0CpDiJOe1jJ9dVpX/cmEOEEf
8ZoDUXWhWEaXcZXafF2OQMuS3/EXI4LTHFUUnQmjRSQP+RAS/AvsPwDQwOWoTmA8AwPKC/b7PHGi
0UTBnkK6lMbxCbfAKcShZ8A/Iv/IK2fhQ95zjLTaHJI9EiNLaZXOrlP2TIvLrFzk8THKY/H+tjge
6UtpxW20I5H+J3ZO49b0Aye47mkml+dbmkOoT3TJ3jxc92JagCXnyZHGOg7pvgt12AB0weagSEoE
i/gDc4Nk4vc/AvNP4NMcaB24wWQvL6WTOEE7EsPjGBWxMJHy8kqDs6ntMHCve5mxU/a5PPCZKbeC
dV3SQ1xdXt4Wm4O0emw5B5d5bLnn7nXzeLrXPffFgXzHsddds8AnvQpsKtKm+lKBFOCJecSs51Is
Z/N2dI7EjDjtLzNrYMkRwXdqbhL014R8edE/z8p+OuOkZV8sc5rxpZSGmKnmQU95fEoE8TGpbs8m
7YSiNSEjlUghRLBkSg0k26ggdlplqkkTG4ZoOdC30qQ+pMyYcg8dzb6OH1tmIcsKEX7R5oX1VlGa
WfXLkTRXVjRgka27LX1BjBPCDwKcNVPgPOtNukHWzxYUc77GIok75qLxSoL0AA4SrN7DCQF4QARt
T+59qVtuhSoMBgaRsUzw2GRpoMoTHj75guROvtV7skWgl58kdcXkwIgyOB9gok+AK0SWkHtHBc6+
9xGyodW0nd/yimuP9WK64JtAf4VdxPJgJpmjHC9J42yKw9ShyHsPoCsj8ky3c7NEdJfdFq4bNh/C
ImORzuKUNIH0hXjc9i7dXhd8REvYAAHyz2fY/tR2H/EtkCFAFOSoHZ162tMiOO0ZimAhGB00AVAl
BEtMlfuM+hQJW3aEPZm8xp7dC0NDHFX53ADaAPyJfIyGQThTMw4/QQiLA+vg6inHWP8coiZ0gOhQ
wuwqjDIeD4zRLO4P7e+I3RGTVF/e9rBrYivMACmL7ePpMxyv+ogOFgs4yjVCrI7zcl15S9mCvkQn
278fpAnNTGcFMfgWUCQ8F3B8B7xH5odupHUMNFI9NIIPmfQ8C6FoQJMxXySLOpYg63Db4x/RMiW4
L/mCySMyR1N1++yXc+mXteTu2OZdZgo01NQxDC4+rgOAjTUGgrUGnXMaLXLB2QLnc5Z4TWRBfgLw
xCMugzkoni6vPMI7zgAJXzukNp/tbLIvR9rOnmfY7U9lRCNZDTiMGD2s5Xc0IWyx4qFJwGvG8Y3L
moZCCjdiyX3WFtpLYyvK6FmIcpTsfdFrDDAYwtIPxkRexNwyo4sDOBsdQtffLc+il4NygsuPoBJr
Oxb3kGV3F5a27+6ihTJrOHtQMAOQOB3ooWJ2BM0RVyPKqcJNyI6niPUBqZQev+Ri3w2llYU2EPtl
HtmCNAOKIWxqhSwUkkynRQ+rVk0fcRE/Sy+PzQEq7QyZu3fJPGgNGRJMfQa+kKXGkOGynKkNOe1V
gmrManD9y2aEXOKWgcddFcWUJ82laYC85EoM6Dy+Lymk/GBzFdKlt+kFQi9WcIgZRvAylSOGO/3J
HGH8ck04ryb5x5URPap2t5FFVI+ind6Q/Cjv++3dP8fZgpHMZZhV9Cg3ST8xkpM9m/YbdkkYXfJK
YL7wPAjDMelBw3MMqGzsX8tgxlQF+of+ZoYPzDXMMCjLO6AHAGQh5rLi7rplvWVh4c4oVqpjeSlu
sKXQidTa1ftA8tlVZ1Kkh1YYMNLWGKdsT50Pk5vmYPRIEHGx7cvIwSW5sVxph8aAGJclAHfgTTAJ
zxiW1ykdTcdxAXqC8ftE2WnJA4Kr67ZAUzaiPLVx6EyMAuW6tYt7HBgj1nVU7ON8dpkBqUJKi874
tgM0gEUWVwCXjHbxYbK/bznH8zjM2IQOGWebhzADRClhUx9RCKQsNgNaQHtqOaJ16lKiBbiAxG6Y
smhCvTK1mB69NzxdR1xMdPJJGOPvR877x7ZZ6KUDNQqgy9bDk2eXwGJLPol4EVTi9AjaNzN9S7Fm
QJV6QLZMHaRLFpysj3vWuHI9+p5uPF1CTVkjHBJ6Ksb44SKZPraV3VyyRxQUdjF7hcluuiHnh8+L
V0xEFzfzhrNJk8s2mbKuM3hOa1bMGOBqYL0hH7QCGR/ToTCEMQs3A0xzMQByPmWkZP3aNz/qQ7FM
ptwTBvai9BlNEkihp4vXLvoTleRXb+vXAQaCw3i+KXdsu/QQzj4UW6tycd/KvlDyxJUb8fB4WEs4
Aex5OYJrGsj+AsT1nptmivJLzmuxBaC+iRKubsiE4H6+P///V5YJ3o/pyw86lgN5vhyFzyc8v8wT
+zOWij4SS2xcZZEiDHhOWCfamM4yMUO/DT9zjLNwMgYdE5r2sw7zJ+ekCbzhHwf3eMKvw7h3Pme2
8XN+yEPieJyBaTWhWIRBHMNXiDrAxsHz5gAO43FzGMadjS1/3gCalangorNwyECksTmgh5Y8HrGE
Eh0np8BPsLyiKEH8oz+YhttyT6voeYYwfl63LPCWKWQd5gNtxAYX7BIMC7NT1eeH3C2OVcCPOR03
wEeb68A83ABhsPEhhw9f4bdJ2ApLysULKvLYCbGCKdKEnzCkOIJtEksdF8aF/Q538ggZB8xQTN93
i081HFm4dmwcBpsxMLuQCQQhpcJMXVjbdsE+H4+Ui0grUNSsUS62bIa/v2TZo0uZKFybJ8hUw1Gl
6ofGIK3SuFyAqyqVj1uCTfv1MlGootNv/I7nIAwfzA6px62Kh0bHv2wiN8AoweSXMMQzfb6tayoY
/r67o4iTPbaYUWoum0nhUgLh6R4azLi2KSZvdYwJD19ibD4/oEG8cmoeDQOAJY04jy7cOj5mzvG9
mHYvx5t95qt/6CJMDN/QCkLGDD0xknPWcprOSBPf1BCpiBHVjijdYgfGaOJnwkfBWXo5UsKvvwON
AhbKDdF8/QKXgdNQFPKa6vyYW+eh8Gix2LSMz5V6QKPQFuQrEb16HYk9w20kFMRgkHb4UHQWx3JW
2sVn/IJL8sr778+xO9bhKPqP83BdxohRD749R1qPbC9f0Ykcx8ima3AR8RmZLYwcOoGBywG49xIS
nyePz+nBBe1BPYDMH9mqKb+mJfbkOkId4uUPYXwIKbBkNR5eGI4aPUQDuSUcOK763S20nQ+xSXgI
tyaElpbDupSN3svRFOsookXsv15+H9/RogRDcfcYmGJnMgRhexR+Cv1238Ijyar+ss14nGK2Ef5m
otG7Is1DiIDxcOvjZtECLkwjxGaddQsfCIcGwRxWPnNJVJSENhuwKYuKZMPUJgINPE/+iTkIxuO1
5vFEsFbnYS8C7kCyCJDUxmHIm8vTqumbhzRmtWSQY58YLAQFcK7o345wxvYRc2Dbl8maItCx67QB
0swJjJBZMrtLcVuvpNtaAVNtUrMVKDuI6WfkEIT9pb618vFrrAEeOAYCT0CYTtxA1jW7fzrGPOgu
HchLlElg2OQvvmRHwTOkg9q+MVQiypxFDADwigHQHi1AsTDe0e+9s/RVho/K5est+wn8CdYDgiM8
VLqJfu/UEOPIn9frqLbEs2UVwR5yFrEDqge0kQwKN2WvGC9aMqu3xopN8TVIpgzVCwhLdMQpJaUQ
9Iimht8zZ/QgVxJtUfrdlt5idn3vavFYcKyvAyNghiRT88DVriWVPSU7eFSWqFvrbOHSEM9KoM5j
HFXSJCMCQEM3aFwLW1m+7KEmIyeLGENfRSAY2q3040i172tptA7sFCBwPotgUgf4ldl5aUBZyLGl
jEmZ5JgSicpeulm+7+qt+PtB1O04TAHjvP4PIyL9TG/xAWNhI7wHxQ43xd48jc80tExm1qMnHLlm
8053n66yWGx7BkCneqTcJuUCKydJW37IGG5G7NSk20TUK8JAzZ0QYmH8yu07twTz84dii/H88jj9
NIUUYdzbwK0okGUYe57iQ4I+UYRgWJxtdjcv9yvPw7YJlWegq6F2/ASJhvIYn3B3pB2wilRry9zM
2ZcposTBhtSS9JKg9hIuCFkw+GUovSPAAwh32ew7f4I7zLfs77RRta8WRZzHkBfj/DUexqG3A9mc
EVNq+xSjONDkexDFji8MnZNfXoPrMUT8dyFil+/ye/deEwz9gJ5inA03QXlQQnWqe5SgHZK4Pci7
FrV6sUuFdtW9QCpDXmV91L1uDTm3DeV55p68E8BBWCnGZEHAISa7ak4sCG6A2nt8XefNbXClDu0S
EhKHtOc6kaHWsETiSrpTPkXxm0MG64pgfAuttSvSTZWgdmhgGvjqxEfU65NpasjPwG9CWb4oxCd1
dlqJlNAH0DV4JyAR4PKq7fOFBXpIEE7AQvHQ8Hrp9TSSdad4qwkZ3SOxoyUvKUilBZKCDRuLmF+8
H98yirjQdPmETSKV3WZ6dKYAqNb3BaT+HnQA8CoIirpywn3WHyR4jCQgNaRv273BnaA9PWVIoFUE
PIoFYKBviXeSt84HkPdPz4MvCKiRQ2OpHTIVWD+TIA2JibO/EOqUTtkPbv3TooYREzotL40XO+Jn
juYxH3sB4MzImvI0PrhqmIGzAAK8FhlzyiXHnDSygwsG5zxAi9wtRswV90iokVuxya6ybi5IYmmb
oJ49nu8wIkBBcDE9gzVM80rITxZAJ+8zAuqkfkixGY4tz3tVdEaBBBoOcIG3PjUWN82zljeYJTKK
FAIDYXEKHLb6ABKhpdJX1j3GBFgQsS+GbACgygY303mMBcGdp/oTooqh7UvkBy44Nyx6eyKlUeaV
fTaab1mgDNvP8xepGKtfhMoQ9YGAsCDZA9cIIaBwTsH/kXRfy6krQRRAv4gqcnhVIgdjG4cXiuNA
zpmvv0u+dSgfG8RoNJoZde/evVsdhrOic7EUMiO5bBHfCXK8UQB2sugU+tmWx+PLsbdK1DU6L+Mb
uu81HH8cGl+9bcL97u87ZyZUgrrWkSR5b1DCzoSXV0lznfnHbaRyzfxlrr65x/7v7B7f+/l0YSbZ
7+DSUgrn5TijIoAcfvg93cnQppkiu3F8tdd2C2qblhvHj3lHLUHPmao4z6jUzYxqxdb2XYlqcnrb
SHuLbVTYys+Pp4vo/LHwhFCjW+LIKRIH2t3DfHO3CK/nZvFlvrVpBZmfscH5oxpWbAmE2DZ0IsO8
PEtVQgI6q9K37x/KIs3eCvfIa36rH09RkZDpurm9NNcXjL2owjR9Wcz7VwTockeweVGv4XptqXod
SjztzXBdqIoKPto7lZUXUb4ochpccqFyyF7ohKe/3+ml+XN17hlaFS+mZ1lpYZVkuRTLvVm/y6W8
wzzhc/wVtU5yab1kSTiKiPvlMqcBEq+lLOK74tlVE+epjdPDlj9aUYGqeolnyvswgUm9yDe5hunn
Sg9XOuVLXG5mesuzWg3RnAbYIhNO6bNQJV2wTe00WvbXnsB0Lk2O2tIpkRm4lbeAvCoSTfYi/d07
up9+Ooa2pDXx/OlbvuKA4zbUsPdVbVyXSQBIHk0Th1yCrjhmkWZewU8DZZXSSfn3RdlEfufgrOkb
e0nzSd9Pf1Kb159NpUW6bEULohg0aQfikeacjLLFMSzk0sD+8nNHoUo9K1rWChIpRn2jZuIBlnZp
X05P5HfidbQfZ2l0P91RvbkvRfSr6GdqyVcc7Lt310hcSl7unqgTZzOsPRxD77txlmOZC9V68ELk
uliUroIsRSYt9Sh1il7Q+dWjAvVmi2Sdppo5bvtZrcYPQw7SEAmQvUzHiOjGHxfBlk79SGVeLAA6
Vd7EQ3WMBio6I+PFJvsPIYEEDUUYDwGVpLefvuOIhQKzco//F7YBvIZYjXflXcqhsTIt3OR599Tu
H6z0WXPbOhWiShvVdSb48nchhWIDy3uce3fqyy7SukZ03y///8SQdDBVn6UNUujmT6MoTxT3mrIU
ZocYr8GfBqqK50ws5N/1VcdclZ9aIbqFZWtoJNtpUR3xzypoSviyqzxw7g10uCcHFBU6YjzJuOlN
d33eovJT/Nk9r55z43Rabl+n8QmPwOPw9fq6SH6yiTB+Qid5oJbaz/ppQcum8Wg//m36JHAWz+cf
N64sOpxJBaLmiorRObPhH+t8g9Uz7sf58/Jc+UcvzLMU1YIcErpGETfqX6UBHd8npbfZu+I/M2oD
gYvbU4ySfPe9HoJJkvPP462iOkFbnzBhk2y38kYZSWJeKxVXOyrQk6BbzNsc7rdahZxM+jQiV0CE
4vvQ5Ec/34QyZiHTs7/uYntEs/7804x0i9jA21ipu0iuclwOX1YR4mdwSx5NV7FJZuQtgiqzoz0D
a+Y8VpPN97VOuemyjzfJJoRVBqf+LhOxKebxLR4Icgeblxek0AbKgvpkhdjTngJR8RaS+jJCLAZ6
V0ggy1XEMvCR66WkVGvP1W81yehI4ZuwrLKv61bT9RnmPCmEropC4J3jkzv4sW8tnld9YY0znUSP
nvdjHXRTRrhITse6Cs/XWRPhg4LW9N7M3xqUsaZFxXUkwdDmToXBWDKSEvPzFokfh+1kouOtEPAn
CUUw6BKZGMgsJp6fCEK3q9zslCpDNsqn5Es/DoP7vIH+Q0iMJpQ3WTVOSk/LNR9or3zO72kvaBKd
Zh0xky3+iTRsz+ix0HpBjSQ32sMeKakqJ54A2CotIF9k0XzsVkNqThCn/HrwUFSeKPajjrHCAJjd
kuW9e9/GO0XHa9Hi3dsKjEikINSTLT0hobi0lBrD1qrUZ6WU45SfNfVWni9z5jo8HsLrnhxC04fF
aX+9fUOw2dJ/9ugUMCpHh2sdFfD2DY4+fKC6qLd1Sy5IgcVW+dq/lTq3A+nsIFNN05x4meWJ4jPK
UWwV9NikdktRBHvWIdeUGicWijcP8TEb11LNpPgsbjKkCbXbJIft0zTf/1f0TrF1+WZpW7cf2qnO
eb+UpS6Ptu8dt+guQbWQVBqN/VMGuqowVTa5ThPomzScx4X+eeSKRfYNigHwZTI0dIyqU5Uv6uSn
BOfzSskwLeOSECGDA9yiz4r3gIzPMaKC5eW4iG1PhemuT9bgIuhLszslrKt9A7EG+8DC+q6R1J/X
EwL2YX4itOMm/pQf9dRcHNTat2/8MS3XpD7kkj463aTU3j6dSdwFDzriqUsBctIZCGcJeS5IOT/T
qDxJ+WrnGMhd6pgp4ExSWggHWWB8oZ5eZp7HcRjs/6xHGldu4e373zWdHAAsU2BRGNCLd9NcVYU0
yjlWMkfkxfcgabWQ3alvtmj3izpXdVSckOSP/YWRdCtjP5mT7tN5WP2pVts1SG+ZRef/+ynRJt4c
lzuPwSpURa6ABSzvhzF5SN+sThZy+OceeIGy3JW/72238WkeVbFVQNaqJQy0Lj7kuVe/9nhqWtGp
v+DDfqg9V1x8Zdje/pr5J8ikSDvhLYU/m1wP7AsFqdKIhnBkqdQp/1hM+3zTGy6MNa13mMp9m9NA
K35HClPgbD8sdWiIbfj+pyY4d+hrc4SX3Nv909AVJ+TK+H7uhXW5OTeybHRVnuCY0IFKGs00Z27N
+2epQ1rr9n35FjvlspuAEsIo2nes6+NQp3xtPBIH2gngmcMCQpPTugO14hqdhwxzE7i2TrikhtoA
SCVjwVsnNrNsd/ZVHkHT0zn8AVzCWm29HywpsahT81ioL8UbQV5ipQDBaiQeaT1ZIPRwvtNVW4ZU
93mtmrSBiJXcZm1rlKZ6vPcwcllp6+Ac02GkJTfU/pGyOyGkq8jduH/arsrgoVV0a6YO75FsBsHP
9Ab7ee/Z5IQZRscnTEUXbesoV1OH5jxEbzMmNhjzuNbGgKy92X7QCW1IHp7VH73iQzpJrmN2rr54
uzbi19wLRULkyicPc77j8olZw9g5oLnNWkfaOYT8jXKy6m+7mHhRoVt7rXXzX/ekpF6XSmRhpntC
USnEt+GGCU9Qizm7o2MenmoR6ewZE/TX87mHsH3mqEuctQsWgkuFfRaubVDrZtbuE6VCA+ckf61v
N/RQok0FBJKWQ3Xr5CO+z9UCNT1EV94t5afa5NKqIYPuo/tX5bP0VMxLXwbIhMcD9Ywg/y5FuMCJ
uJIogTALIYrGqdOVJsFMxWUs+VV4PCP1RbtfWTESQ+UXN+nWvMiwWfTUAM0pj6H+VDGuYS8LDJad
Kv81B7T1lTJXzmyGn19lhdCdCgjYyFfOOf4c5r/USpwD+adx5zB+U8BoPYuyAL1D4nTOnta+ubap
IN1NDejWNbq+l6v11RKhldKydEVZz4tNfX1PMp/V52Iu2lQJsURTwe1DcpOJzhxytgOdcZM+fd9Y
XIsEaMwdVbvSg7NV1YDi8ZT5p3BpH25RWdcl7ubV8eiX6nuZ1+tYxxTHWqJwrOPTr8qqJcV7xwP5
2Rqk0C+tDy46naqBETrLUSKfYRK2GO0P0YxWsg9RqMbx7kpoPqwVVZxIfClfAwXBG8LZpq5OlGTv
3DXazqK7SjpYW1ceH8EcQFhaW90o1yhMr6OFukTE/8VSYCuVaJ/eUm9UDgmB/7Ngr/DakchIrL1t
PpqX4jsIh3eqMjzhtGN8WUf3FDXVV4uN79DdzuINwrLKGClZ7EnK+ervz4toDbUwhZJSwBkjOX05
7AYuVcr20Zdrrkf+vK7o1UTezByoR0XmF92xdDrBAGnKKKqzqS+BSXjeGhHjxKSQtyn2cTXuscFw
pNFSzNZIlGtBvshwMVXlr8vqjDJuZFV9smCwndZXx0QrY+JG24BWVmbtyR1ft33NaVQnFEEqfinc
Yhz+77BvUCfXTwdm7vF1Wj8ZRZWtrviu8RUMquc0yw7RAqb39Ph1qEoK/79ryGRwjg9NGWzL9HrS
V1VQ0A1SZRqIa18uxTMiU7PYm6VK+uIQO8FU1EvUTt6+bA0QjRiZy4DySwanXCcsACosfDiSDLtP
/el3B4/FciW+z9JsfWdZr9luQz3Rsttz7Fwzrd1K8frmoVrybH6/KPhDVq0aZk22b0nbdxGBbJMI
2gsRCat1qwiccffoRHv/LaxaBdImuBli8aVEHh4RrMOfftcezc7cTHTu7vNsY/5d1X9z3AdslmVz
SgLntGptHvEGPGpxr5ItkHR/bF4V5Z48VC8/2Lp4d7N4i69KoX56blWu5/AgrGP4M61peZjO03GX
dM6lxFSqn7JNCMlu3CtcX1fjXu4BtEyzjkvWO03p+fAqsU8dT+XRHmki/U6g4vB02Q3OmZabWarc
o1Ph5djZ3t+MkTfnwg7TurtqnczIrL1vCx0q+PvCyC3fywaz16jqxWDapDNqTLAlf05XSW75tjkm
WUDftj1dvmrwXvx5+/gIYwGNsN57pR4ZDKiKBHFvF6jg/Lpttnq3eNY4TCR2xvUPBZ4/1DtSTP6e
kH+4qO8qR0jxzhRI0oa10ztKMCm1Pnofx86+eYvfetraBB8fki6D5Uumvup9vN2jEAzagX7UJ28b
4ivbF4pLA7qOcTm4RmGvEy96kMl43M+FxXcBjWBCXC78AChGnY4OLrS2mZRaj7BT1d1jp9Sq1ecv
/F6trnqeTcEEJuc7++YueHvEb/SsgP0DWX89ooNSZj4+zPMo80T7MmiNg1OP1x1VDcEu6LXqvY8w
COv+70zeXMxbi2ZnwOUM3z461S964GGae2dix626c91iiyXeBa16axd8+OJHrxf0Jpf45KNXGeRB
/RAsgnPnICgXxFqUTRuNg7dzp+IbEOnhuVMIXx9xb6K2r+NfO6+WSlBrWZCtWeMepZecjSZvRA+M
k1ZjaEfg41zYWgQdJ8lGvVbPtesHEyp67hH2CVv1XBi+uZ+dSRxMeqGGW71FMGito1b8+jYOfOEW
H4KPRRCcws6lXs8Hk7D18drrFY1TLuxpVPth7+DrPT/d0NeqDDv8NyR86dACd7/VBF8i6GhkG107
16bNXxbtbtgC4ujY1rHZl7CuWGAAdw1ZH8HH+qv32jmFca9lrGnhKZ9JhfMmjyXXWEn3pZynziSF
t6V6ntzmTLQtNZTVy1PTAtAE23NSK8eV2+B2qhervfX47ZDvlLPdx+K16plX6NQOjVLlVdp8bt8k
K/bYvszQNArDUu6N6NNqmVRLT+PT6FjsXvJvx1JrsX1d5yaF5b/ZKVqdu/vc64Joxg7poMJ1OJ5/
HzWbu3m0u4j20NL+KmXkYOVeT4t2Ub0HNKtTVC4087lTsNlOChsCVFzEfQ0QzAa+CgtyT+ZFhtrh
Rje3EqRlZ75It0DPSby9VCGSJRC+KlJ2gTeZ8DWfjVfdwkLwoZiRxnG3U1VU8qI1LQ5SrDFAdpin
Co6LSM9ykJhdWQUv4itLmFV5kJfMsjpWbE7tAr31289Uoux12c+S+CFnQ0NhNyll33fLwX38sexv
10+zWetVIQNfz/6jVLq4MdSCco5lGFKtI9BXVN8OFpii/Gnx8Gwt8VH6J1sR3AWz6/v8MGuQx9vR
GAQwCFK/anwXOUAL80woC+wGpWOmQoBMJ8Ah2xsSsg3pAUi69XqUwyKAFdw1jlI1MErWoNUi5a/G
6UeMk/z2M3FTY+scRShmUV20VC2AtNpmCsxL+3wAN4IPq6myE7m6KoZXLdETiqXLcn26a6xVvQB6
PdKa5eNjSPMiPR4GXqS0xIBSBFjWoPN4z3icpk2dSk8Fz6nGTqVhmoauQKuHZSqx6UvzvjJW21SD
cG5bORKRTfvz2MLb4nxWmYgomwvv7G6FHJdxmUw9Tcq3s76nAvbxngz4sy/4viFb79PU7oLiV2+r
z5OgkSiV3UDhLKEBYleGPBO69C2YZ9tUyl0PSSog7SmsbhKCPYGZNuDkxLzvrrrnN5KqGioCTcGK
xOS8pMb/jbYvGWrnMP7jS+LylpJy6GLRiQIbl0NTwvXvd+mlat7BpzN1T9d8bKhpM6Vcb/PVFrCQ
lvc4VUh0nbtrbCC8o4OkIBcGdR/7svunNI73DaGDH+e0Xe+bRNpV73sDsSIZZ0IYGDGKkzKd4Q34
Kn3sKKc9/d1Yp+NLO+Kv+DxVwio1YUTAHTk8VIF06E1DN8pESRfmtOlPw+JFwvS5QEcfaA8iV+xN
fM1kXPUq7pUUMAkcBJKu5OPDEmhauphZrdPLaPYnbbcGFhHSfnTIRNZo3FGKJNoOusK/t859XYLy
OLndiPczrIPaLtkJ+xBeH6toF8/Bdac3urny76nlbjhH1e7t2q/cGtdjXaLfuiE5/w4jnseEclun
fHPs7s9jGa2XhdTv5AZSPCVzoAWviVLsrHeqmAO9/Lieg0ytk4foPJBlcjolFECvii5LIxBL42aC
fIATucaSBCBCvaCK/Ca8I+SCD2o+528bcKUaKas+ywoFRzvsN5T5udUZHDiegl682JUCg9EihVNs
HAIGiLip+td6HlfRRY/REW9BZk90u6VHEVEo40auk9WqaeOvKhiC985QAakxIj1ra2mdKkoKyjST
aSVGsvxYolPhUmkLtwKtcjAWZAcUcKbRFIUSL+F2sAUyPeI9J/2R7IZ6c+9UKDYgkCLfoIZs62WC
PB/HXbCmOJ6mD8fLj+03ueeTgCi8fdaplHs3sPVnZlBpZjrZ4bki5BNk5rMet5IFOCcsLWEAAeu9
VH6fTR54kuj0qT3A6jx2VuyS26SEWVxOFtv6qZzk1ySQfWcGCEqJA3RZiLG1FSvLjXanZAxKkzZZ
Rrf/E6sWsq+2C6PiKX5MLrdIskyQWTaNHIWa+ZhAZno9hXJQ+31k+yL+aepCRGvMKBU5qI1sG57b
yrVYGgvf8JkMLUF3vtLxiUrFcv/hC25N7fco+A6xwL9mtR2TWzlQSrnNK2HRnka3UTEfrATqV40Z
fMGxVaB7rHbYDQUJF+bjMapyD7G9uQHZhrYPhVaZoxoO1i+btBrbtRNX32utPJ1YVgvj/VK2abE5
KIcjYUm+FtyR7kKuCRmptRlxA3MHa4aRqW4Tn26KxPyIeRsM+/IhcvKyOPsjVTJXOZFHULi9dnyw
VhSYtiFyLQ+BFAfuE5eMjYoUKI9HkJmvDJH5cxZ2elFS0SHhKvjI8RrVtFdxJtYW/v+6VdqZDC8s
OgjPcuTAcniTuIqoufTkMdp5PThZzBGmIPVmgAJy2/t8wMuYF1N5YUekXXZNnBGzk1qec45FGfit
nGBIJs9Y4lI1opVOKNnFf19fuIZRIciNKPGM+9zxxWQz2eP4A1JLsWbG476rcpHVvyHRzAOrF7sk
dfvSl4pX49rrEZluU89xWI1W6vulHxULHd6aThuyDGWnF76OodtN5hhMiq3xfyptn2X53fp8iq/8
Qtn47owKW3/ulWEwnE5pRnCWFrYMHjxmDdKOA/ibBszwI2HNoo/Z38eacOU8SocaEpdd2g1ysshW
SQb3XIJyPv1C5gpXxOvuUVW5ZGh6p83pOP/RF32qBw8uLmovlri86r8//XQJTqlnhOvDVfi8jQwl
Psuo9OvqXbeFVwAsAOkgMvicUh6AONm+20Cq3XAaFdecSt9j4Buwv2EzqA72kZMaGj6j3zV4+LvD
vuumuxyr42Fp3BbxCfHpt/pefSd4jPtrezqkfb7FW9w2QMg6dX932cYeu+maesBa0q/x18Z6bd9e
5wxkKOHXZkQuTuR9+gIO4QVxv/8Od5GbIT15YaPq566zgyvAX3DaAJrhOHxGzkPAz3Qd55d7eWjU
l9hb8kxyWORuccBiZEqmAjE6Zpm5QbVHv7pKzBEXuzgPjTaX8VGYtwEkOxdG3jHbHI+71Kttg/AI
CIdtD+ZxojmFoHeKvXhBFPr+d++t3bSVTJe7ytV3pLXNI/XmZVO/7QbcW8fs+ON/cIOz5MwDvUMg
tVnuU10pfO7f7cuRf0kZM4VpoD8LHRFOAPQozoCZQIyOpk0qDSiNB9wWA9qgLYdTJ/vuBMCiq9Qk
2xVUlqeFyoQsqd8IlBkFWUIQios8IVZyTMRKrrTx0KVAVimAo71Zbw97LiVZA5RTOjzm3edVwkYI
PKZX5P0r1rwsAMAAMhrXnvRPPvLa/KEtSBTc8mox1nz+3d7qZkKvTr/gwQWqX4V3SOC5xaJ6W6fK
s/tGniaRYE+z2LiNULDq4+dCPdssF4LC8FGfNjcjAJJ7kXmQ6QQfp0gVWMtTSCE8q8KasYq4Ktdq
8yOb5JNMaxULZYX3sFRLGVIzsLpHvME3uSqR/O/pI85W3NOkQiYhI8wZZj3jntaj7wntV9f6peOz
oVtjWbqJ61rd6BvCFJZDLoMxwlw5SPJocNsPgYGHN/nTT0Okw8YtCzo4pBpjtUfDz04KVBh8c0LC
KzgnHcEYaLYydWa2pwRYVf5yE4oSBruXlGfia9sXz18lxslL0Vh0E1TSPqYv0C1I7qC6Op6iqQTp
OyRgu9VucFz/oXGlba86nbgdlWWrmkkIl3np9v/YCNDEtdRa+2bx/Z6YJZsh8zeqDZyzCfd+qnXJ
NJWfF4bs7zIUuoCowKXO0oa7MEL9XeDCSRAopSidC4dy6hA4EGALzkx7Y24fmpbo1zWaFzrnVVIu
xnmV8Gxwh8T1QGSrCGUnWclX2h8pUDmDWJl5rk9ajLE4qIrbWJUSY+AE6YK4py/Xff2D0pDbanXr
FH5pantblzRmpHwV2ujP/zvmTwvTLQM9uRvOACLUki5Jj3bv3BBAofctTzVI3VZTy9b1wC2GdP7C
yR7yUo+xSQJvNbQAWSeE3rom45GuA9Ok0tAdQzV9+f89dxl2qn9+7nX3b+wcaAGms3n1XPz7RoHO
0d+b5olx8KljtGBYgNB7ZVP7huSWq19+040SlvaHMwOCD1KWznWgPNzexHCVmnDpTmmS5CuNbKUB
pr443zlcnlUZiKxREy0Fpcdg06YTqLthFoGswddaSHHvaR06DhHPf+nYadEsAONWMHtpBE7B3GQ/
mfLvqa6p0oaHhuY1A283A7jm+0pjIy0X1+vR1OoUPgg3XZCybKhmIRJwyNX1YnxsLRC+CuECX8ye
cmhcUqe3oTT46jT0c2OxVRoiCMIZN9NuJIxxfldZQXPj52XzQuiKwxyvfmeTg6fjY3BEf6TaB52p
SUi2P5M9UDUlWtWeC6CzmepOoiUpoK+U+mWsSkMi3EGI/pS+7Y1ZJZoLstzDPRHgv9cWQgLpliip
RAbJ2GPrmEnGTrziJCbnU31pLxRbWTdNQ+UNnhUOnWQEGsNCi2k6Up9jgWXtSSwJhRWPRIp9DRdG
beYIgPwQ5vOpJbt8ESlIpzAFEm7BgLHgUAYd0NpKE+o4yhC6IhBSVbIDV08tO6RXARtM07Yv89jL
Rkn60TqHqDpow5GBt3ABRuag55RHkofa/690zxMdTq35ALSdnlDLzuCnOSGs9OWsAiMsNfuiWERq
4LOPvdbnlqeua/HyiwZTG+XW1g4TztWBrbNzdnyNvTGPLlwxQo0XRn7gPM55NBiY1vn6PFt0zQgs
CHiJTV6Z3tQyvKuclqLaVuJKIhwQyH6Qb0Hec782odPIBuboTeHF1lxZNHXdL356LFbqJY4LTi18
jS/mJgnl2uVA5oxmphOtzFL6U6DDtPY7tFn4acbMnaXjtzsmR1YVs+jOYrJCrezvwq/fWFBeQPXS
b4nmLbJjwPy/qCgOoA8e2UZmp1BsU9VmdpSLYISytZjyCvZcJr5q7JinhmbTW507pd/dPKz8zr99
4vunR+yns/ncU4CJb3rsX/KCJu+PkaHkxWTF+MvBQqn6yJndWl1wIPPZL36mGn1aX37XUAF7ojfP
fORN+9EgnkIO5TT6s4uRXVcNmtWpXPWHqogI+o1S2FJveXj+LjIBDx2FI6al8Eibgkr9Kbi8HsQQ
lmnVAFjTrqhgBQgvmCkotkuLZywyskXDey16fBwy5N1qnXzv0T/HW1nvpfYBgKaCAhpdJiz8Sdk8
2pc2dcI8mZLw5GubW5J/ukrlk31W8jjr3Vvl7knMVFWJt9pgnSzia3usTDQx9OCI0DO8D2d1uuXU
ZZ1ehZXcwhMquF2UK0AACIrD6uV7uWlWvnNpjbHuHlFcLHbDXgnn/x6DO82MeLXw2BDn/yiTqcCa
ILeDgWhcXve58FaJj5Ugf4CLBPt/tLQK48Z9Vy+mTZWkz+kKvlUuLcN9mAJ3OHv17SGgtnTLRfPf
/S+5UxW3iZ7LNR7/zEdKS9pCT/UKXm2fxn//eA+u0+7Vz9+z5wwLpl/9pGotsa1UrS9HMsLkTom+
Phqzlw32e4RvFlWJgWXitcKtSCO9Sn3ZzDxVnohQ4yjIv1h8S6uQPrnkgDalV5xkgHDv78lWEjNn
yOwXXuQa9sufEkqa2TBy788vd0ptkANB3ySnGvHXdlL5yvQXL/nfE37yzW6fmuMl3xWX7RuC9/No
MUCzSR50qfPQ3N5xDA2KlqNFeCMdd6HRUJAf0E72Undleb8paBVRyIlV2agNiC8uujjYv4930h/h
+mdFT6FIZO4JBpadJ+DWaX/RLQRn4xOn5OPi06ZzDVu2zUwdObZPvHVVL+OcIUr87HkNtUbuObvy
+A5zX0Xb6Yt0Xnkp5d9l75z9d4mLCanKU88yYXk3L3XFY3vzgaQQRN34efa06s7qu/f9OvgVOhhd
Oxytz0WLYOKeViR689OivqqrDRwUvjmCAsDNTbNdi6rxNq58EcVQciSZjjadk/Asw77+SO71bWP2
M1JpcXj6liyiSlcr31pwT76UUMpMXfAjKrWPT+ixbFhTd/tWRe0U3PbkI7rXy5FD+9i9pp0Qn3s7
h0SqRwV6iNW3TVgdXtvZxkQuUJgN8v822IzP0yj3mBxwkJ6y3iOu6JtoGq77/BconDWoYOZi6MdO
3jgY5Up6M/smcqQ+YXDtgLBAGC/TwbGp5A3WNOZ0t8q8LrsP4bkxfb6qakZD91DPRNVhbZBvzFqZ
gZU/2DZoOvWv7Vk907a4wnt7/fy87AtdKlsTZpNTq1Qf97maCXLiEFbX3jzdAxkGw2lEbKHzF3a5
9EC7r7WILhyOoDyXBBKoS9Uv3asozLyKIdmH8NS71QuvRDI6ULtjf9eavkMpwcrLZNHaFxu60a01
720lxfJvgFmDU/w3jQ6Jkj/UN7qZJjY0KCziJ9Uv77vo1yYVyK/sz58rYlLxvV7q5+uXdKwXT2g/
nZrkzmAsPT/fKgVPt1eRit7Y466+qbNyOtPhCjOhWzYb0ozxa6zgkHoH1k31CR88mCwHi0YW86S7
6S5M4VIoZ7TLju0LoyuoNyOcJBXwfSNa9rNPbnXYuaqhLSWjg6tS4wZo/JxPxNDCaQLYiGYBqNBc
TrRj7qnqaQ38Xrr4QgHUu0/4PmFOJHPSokJCjVt30ZonObXsTpZW0S1H403t1smhLvKBa6pYdiYo
NB+DFTnsXfd64qep+wxYPiHNWG4YokWZmMn8ypY8hOePnVg1ISiwnJSaeUdQ5yRX4pkJyApjNa1+
U+dkFk0HiyFn3DObx4wO/34e5JPilxUpPPZZWkbVfwcgdho/CDxXhEzSyCz/NVw/16Jap/r5BFoz
d1BxYJi3IPs27Y/jXN+++7RPyE0ZA3vFIbA9NW7122vhL7SxakFS98kc8P2aoUOJJBSfX+bfm+GJ
2dNgI8eZLn+LK3R925mjaHvukCdNsmi6o81MY/SaT5iZo+Vg/wLwe983jy9wt7aKNN19oxpPnxUe
+FI5M3b7kWbN1VmPjaAscJxPjlGlu+yAwAP8rL4si3Cd3NuL1jRFG0ot3Lm0PE1g03+5CyzLYwzP
9D1zr2rPbJ/FMAhniptaE/Wz58PFNPhdTpa9cUvySiqB3JHdZMenBbB6kWf7rQbpT7GxTGRz9EpP
Qu/Dc3P+pcpvNA6vrae7aZBvb+rm8cumPleJxjag5nJsjyt3s3QbnubRqYsFGmVRddQioFp56mj3
F3EyfDQW/XEz+/Hzfv214Q5Kg1pzHq2TDHRQ/smrlX77EWFZ7IOC8kByDtrHmDzYJVg1QxKDrmEd
Z/tpfoW5sP5WOr6ffzuEHUGiSOJiPEtWz0jgpbd9fd5d/xQ/Kq/lqCSUfezAg+8vly4FfmkY7VN3
UmjhzybiNwGA8QlW1LyNtt9ykVqbn8pH5bvwfR/WGo1cUZJasLaulamCpDb29qkw26x0a09pgL3A
8JEYIXXJTLo/b4aHYS6sPwgvXD9ZL43zPkBpJ+11s2+0ayKZXcLfqfLkTN1IVV7pVqo1c1I8vRRL
tPnN/T7CZuaf4NRg1ygPKryV8nMlzgzX9fK3Y7uF4e2pUK/U65d/864oR0gZIZ0/aTCsFHZODXSz
TSPf547kv1JyAdxsMxRl2H9sBwWCh8G1cWxsUkis0i18wsA88keCGqLVLeSAX+lvI47k07jP3tsO
+CrPy3MwbisJM2FPFhMRglxc4w07gQUwOhk41eLKDSLMEWf96fHEh+kxXbOSjuLT5/ydhDOO5oeo
w6F1+CyF1S9Piu9KXGhd6uomSdF634Dfll8u4vptfjvXLa6Mykn13WIDAq56kjkawpZNxIvhon18
vpFXC3K/l1H1y3QoJpfhFuO5vR/ko1MqaXr5mcu6kWALrkCyKSaPz9tS7ZHt8zWLXp0W1hTl3HSP
b+fGeVD4LSYVwdD6ZXLp3n7cUSNVlowBjwxYbm/XTim0Pwocx5thtWHpnV7PlJ0aJRE8KjEwMp+t
VWUJF+1r/9pfvj+6ZXx7D5jSGYQnaQFDOVhmoxzCTZqkIbz0eb0koo5LQoeZ38zHlZ7Ok3rajUNv
M9n0HqNttIgXn9T1r41a82STB4vc/qINMwEmckOjx34wHzereJPPWs/UCvVNe/FbfE7d9QqgMNXn
bx9kzGzSKN7hMyPvQxdwJZ9FXZldhQo2db0kli/NTv9wCv8K/YgN1q4NBy4kDuIrqhAmKkIp7eMo
cW4en/vLabTbhaWVpNuweqlXxb9x3Vf93ap9ub/cflgQtn8ByYPQ4mvphlYXqgko3H5SuSS83YLn
tEqWuLTnMpL+U/Ev1JpGowmo7yIrL/dTMFKLZPfpAV3SO3zPn+3UclWPUBymoSrB9lmU1hPm+m+G
G6AEKKMdV3IwfVt0PEkBluqJrDz9a6IxBOI7vEmumrAKRkL7mjDuoKhp6C10Fy/iUd9cpekcvz68
TUyrXGCOltt7JTNEwKUBiFYqPt+fqlxRiD0sipnQ5G3OX+J7tGqUcXak7NxsjR/Qpths/PRPQLxx
Cq0wAEyznDBon09dhVzT+HhaAAdMW25fnjzerqjinenX43Ob7Psizeuk2jaz1rgyz4ZBwdRh5Zd/
t2pYBdqh5m4LDqv/0AA8+G8/pRAT6eU2wvxonLradvXf628RwMNQeUACzKr34b8KIAt211S3PAW7
H9beNqmMLhNBMSE2oceiVHeVycwIScqv58F5UGx4AEivTBfINK9gGiW3ATQEvfL6DgFA6qz2+cQp
D8pmLdnjFvHWET0aOyO0mxybRiysPR1GXHTILw4eFx1AkAaXPORHopw2o/l7YeIqoTa9W0+52Ue3
+FZsoJN8bYa26SEBnh/PjImVx9PETkg8irKdTAutbSDq0jrUb91MfdaouZ5s9PhZ95X75AhSld6x
cqo26xXzdPaEEvF8bM4a6XPv9CpQ2HGN/0T2eeQDIfJdt9rLUrsvJnQx4+MA9bW9Y8kzFeMDOwNv
f9cqHUfl5rgx78q52/GYJCS/L5uFO8sTFID78zIFOJ9GWXo+TzznLdGR0WqIaIeG5mEuAHRu3rCt
BEkk8Js0oouN7cvyO5ueNvWuaeROxIfTOSl7E5YTnV8OT6tGpmUgPd5M2XKys19lXQrV2DSMsB7s
k+PzJg0IXkbw++LXauLhORLi+UMobfDjd5HK0+TeuT4XRifySmvpceFlAnuYDkwFKOo2EGM1vLPg
SVxt8s4+AQ1JH2S2HWc16qYxipKglygh7FPg9IFbXo3uQtGzuPcgyw6cguC8QIn3nWJyx4TSCKgL
nqHzLFC+nVhUVKx/c90+ts1HqzYRbw9EwBVCxURp1H7uHYEZwwNKunaY9WHxcxo9Z6PDxEBnWsr+
dcfDCp3nMZ6VgPuFtxYWRjpdro9SgtVpgtcUSZVjErH56tiTH5eh8N8pvn9MO8d3ZONitQ4YhRx7
poCWYfAQqsyiCTRKo2V/tE63tPzumsQThBZT3BeCJZJTjVCUzGZRszTuWRf/mN+fxRvKXxBNgO6u
BNZJBDkygFTAecqcjESCwGvVfVeEIoWPqHmVpHun1ZvQTNEqU6rj35ugNMeAuWBx8DmfihZ5Jw21
AqO4I9YbFwlF8w8wrKaVCj0tpt92PJjd/tgAQoso2v2UHSnKZDKg79djQ3TJQq2e3l2M2PJp3HNh
uqFZzFQfqQrHzC3xPaL/ODuzHceRpEu/SqOvRxiuIjmY+S8krqL2NaQbQisXbRQpLtLTz+fR+IHu
mkIVMKhEVmRGRgQXd3Ozc44d25BP+Ptb31rSzjoD8OcG3w8vX4Mjc2twGchnQcj/9a0A54DHBZBO
0zEWB5AgmCFStSROzbMj+8N0AB0uJCpGNsj3ui4CN97eh2wa+oyh5l+XxS+Gows693oqp9a6ml7F
yBXCBuAWkOEpIn/mO46VYcxViaFLxZgzdEzTEhjp9sF88rG8r2DXndg2pu9bQGN1CGLWf4whW0YU
lT1tgt7vktqSPzYGnMnDyjUQCsIJluTX7Av7M1R0VIYPlA0X0iG/421i7z4EACS1R2UK5ApVAyGO
rw8uARfBMJ6ovt57w+Pz7AH4NbBAVUB+3COykSr4joilDa1hfY3x531Wt9AOPHFa6qPMQlM5RrBP
mIC04vvexgI333OIsNAeY32v7gHaKl50ATwZAIa/e/cAnENUaOiJ8z2f6v6wwgS7G7BkkWqA9bKG
6zHIKo9LcRlRLVRcHNB3wZbBkPKkv8jtwRxAIkFv8SRF8ULfHa0zYu2hcbyf4pN14Z6oTXvRkSuG
9CUKCfaeO063vBCBVvZaHvAcTRtaBlwmaMGy0a1MAXavW4Uis7GLOdnbeK9jQEqDjwtyqg3VlcTg
HB8XifvyiE/79Hq8b3le6oWnw613j2U04cNsThXIKkF9NiZr5JFwjAsgefCYMbq2nGS7rhuf2BDc
8U3nwLbfM0opC8UB5GOfZJaRIgRWJknzOzoZUgQEMFwoqhtO2BM6H0biBs9K7H7SOh7YkMD5WX78
yOmuUmIoYAjA5i9ai6yHm7AGMrcnHq0MEdXjgYE8Wx4meKDCQmrEGQBkUIh0lhOUDpxvz4Ii38cW
rozcDF/+mItskrYy0HwiYT16qmIAEz8cJOGwLeipoxeXk56kiyzzSi8tptKgSEE2Zphoo/lJS+Tq
rchymZ1AZtb1ivP43vXytr8lbxAZyUFFNIYQa4HGDKlXLkSOEiUCu86mje1sunw1KGpml5Po7RwF
FtTCUlDPX+3H4KXQFS87VG58n88Gb4azFvL5j4+i67syObOZtuRlAayXoC06A2OdvuzokNAqKvdY
ue+4vzc3pB5CSOfVHv+jP4bO/TGj0pTx6HoBytIXAHnK3WE6gDS4btqjghl9EwjVv/8989L59zTP
kTcKuEPB+Z+KoV5DsjyHCA3puNqSaLIc3nPzaPqWLS86IZMW9xKqBZ40wo0VT6qzJSEqalu6csIa
HjmgcPHCnZoqPF/na3ZuPGWEXzO9Dm8b+nB3rzHNSe8JDhcFvamfMc1mCFJr1j8ByI7n3yCZJAe+
BFKD9Qf3BUN/Xxb9eqf41ChRiOwqEHII/7VkODJ2avSWBOzg7wjH7cBo++mxvrEwqK9I1g5gVNGY
bD4WG8dtKkKNUJ7byrBcPBev7WcxLAFz+iR6xbzdizyPxP7UoWWabgCwnTmv7s7X0C+D42/P3KST
L29QXyN/oCpVHc3smf5jDJQ2JBoYA6RhqO3n+h5l4PVIygv8r6+byffVk8KyhIfrIf+wAELErix9
IpwOqEjv2VayggaSB4fF5etUj58n3govQ1234/csJyFHZTOQV8qGodIIq8FWi3l0kM8k+XXqM/hX
GTKT4KTvow2vr1yoZ/1c7KpJesxn0eG7ijbqCn7RWKtrduOiWnL2pWyVbFaF0bizLXb5/DolcKUn
Nmzif/fsKEaUD4q9+SM2OOfakohFDLuN4y2KboLpg53GWgCBYEklGmOoIYl6qI07CJNBcvlzd9z4
2a5ZlMOHSD2IWCCbr2E6yiaPyXtiDjAjBVwRVmn3lTq/kW1s6gMd0do2wpbgdjCo382gxqGjDbA5
89MZPdWtT+mGuWTpfYPUh2c+MKQi+ExKiktxnCWhsXpcSKw5WqJJeynIbOMtj7RdJ7wsqJYfOluH
HZLH1iFNSk/t2ho0w9aphnvTfZOz4qIwBIYavtx4wVvx4184idXofYJi/HXQQ/hAuayne9AOkFR4
k2iWBd+fK9fDSGtbxgrl46iuRR9mPLh7WoBBhBdhxNF4V1/FuVF1Ozh+P2CqqelRiGSXyJcm3QUL
ZK9NnsfX0VygtyGDuV+HgjjkhVmiQYmNkdNt2OeBUj+gGGFkPF5VP0R5KC2A0CMpC2cZmRFfT2KC
xIVTEN2RwA6iY8V0GyY7TesL1CPPDKiCyBtP8zWsJPzzbc9pyA/kDCUWo21AL4CcBpscsvgPLnJ2
jqvUL7GPZgc2Mj5RYosvILcGJWYh475FlY8RGTI6TP3mD5rMaW2lGwfYDWEQQsyachjQhOKMnbY3
1hxOrNB6Hh/RsSIr5XsgsZIhPQXpHpLYxA8hW+Q8IGjx/Xid4G7IUemkInFYq4N0+lxyUBdn9K5U
cM8lbN1zKTp3UsEgkvwJeRA/m2d34ZavaFrJk2qPsIJm6zanlw0+54sIBiuikNXB2DTOUKQpGMQh
8KRKwQCSFmTsu4XWSIj/SCB4UHxAFlKslR95gMYIJpRHz08uF9XhKSa09+6AxT4uJin9BHSvX7hs
7l0epYywnfAK0u17TsyIbFbLQFpdB1/sqkvctp8eAp5Z5hZTeXj3jTAOS4xtIbngrKzja1b7StBd
MKvmQkpjPUIYcZJy8uPbnkJzka+vpVBOwE2X74H835IMkixqBPazeuHM5TFzH3CePGZ2vs4HkJ9M
L+RkAcqlSCO8wBXvDI4iTFo21Y+2iHApQh1yJ6/7et2hPi4pu7Eun2incnQdxFC+P/XUXP9OaMOS
nOhvqzvpB0Y4J/niFwLGX1Id1QVyDBQ+VGKNtSI1hJbnmbBw0c+R54kkjkcKEIcUCmSNv8esln4f
dMG0MMR9GX07Ea84SweeNXSlQN85yDZNyDkJOiVdkc73YGgYK37bidqfZgHq+sMV9fvhigD/3ftI
PY5FKDPjBPvYJW9o+vxukVnfyShdMRU9wmDOSR/+h6e0NDD6x8vi0YfClE96gxWigPc5OOIj61SA
eOtk3z2yDrnepuNZtOlhMXmiMRmThKTqVefWYGnY2M+go4NHinv6ODvI82p72zA+WXrQ+YYYvkfb
q2XZwquGJ8wfLTEhtnNONtaKJBvXnISXT5dtTx232PvEwNUUfngkAONgYIBwjVKYLkyRcN6X0rB8
9/WWr7DTG0IQzFHsD93vMKzodYvLB+YV5BuP8AcCfOoWG2m4Qn84jcikhRhtCtM+h+nMUDMct0jY
6a9Bsw5+15hMtBOpFikPaQsYD6eUABwB/h8CDuLc5JAySNmlnhGowdM3dxWSk48wHNWofxBoEzQ5
1NhrtgURSZq7t0LMI2hHxgAlsw209qbzFh3s2LPY/4K+ifeX59pYPA/wK5AozJzUADfOXTD3A4nX
lxEtCeLM3vWn3j0Xtx2I5fCW9gya7dD7If2mzEXSbvWeF0YgnVhILCFwzBbwm5ETk9jNAGTwl+CZ
6ozs7ZA1Iz8HqqYIE2x5hd1o1WMbxFxA0euslZOU9xhqmVwe2G0ec1itE1ja7ZBvom3sXGfqBodd
dWMh11ugUfgNisal3YMSZ4PHTtskw+8xXjOZZ/MeFTvSzPC+JExbI2tHJCkuiJm0o+XkW+z3LxVy
XCquH0mwYeU6DenpHX3H37k6V7b382vHwGmao3Akszw066TdBRjRc3qbF2PqLI2jMdlR+votydzk
LS65cuVNs6ITPKUwJMshKeE0QX9LZPpAOeM2x/0QsQ/V7gPPyb1ulT2vCs+RFxD1+d72VNFmIuZN
YZh1BK6mdAHMjPtfxtVAjpGz07/yO8mbj7muO3YGom4y0H8Qposumuav0+CMKI7wzH9OUV/Qz+o2
RFvpqOrAz72Hr00EOEZPIxIl8lS1TypJZEdwTZTnPPqSgJLs4oC/t850XY2yXT1DnyGTbV86F2Ig
0Z1gyLlKiLrtSSA4V0WjNw7oSZ827RKFZzSiU/xfYYvAxElL9Ic1her/9BCacjJx1KB7kVCTIPu6
op5dNpPnpFghyGRJKWNlhF/pQB62YjZBr13lo09ozuVp5F0J7tg7jDSvdXFqoUFHDBKk+rDISn/B
YaqnN7A0XSwvRzswYFE5WFsYMpxEgHcaR+mO6JkSbS1IKzRBt8Q84bf4AMI/adF2ObTWkKdVG5O8
bqlu74fPrCJWeB1hN/RYWIfO4b3AsQZjk87mOeAjXmTVis1nYg7AbmfGz9JAMHOhaQxLAnwstJXE
PgEBpeLq9AqgKVqqeOfj9lCu6uB1IKT+WsQzBfC1r13rAhNnokPHHRN9iw0AzgogU44ORAjrTIcK
bQYEXhbbVexcxoh8BUx+avrZMpq1PzCQt2U+p1RSYi86Fmu2DCAkTwchzR23NPL2FWfe4j2rW1oF
UGjZ8GU8i5LSh0HridjdPAO/DO8H9LJsXmobSqgj6/wxfSKn3uJsik6mBWXg9OHE5cwiR2YFIeil
eKZOR48gOmKoWfAxEW4TCX6DLP0dO8UCD5y+F8bmd85pNvmG8ibeRaS25Ugv+x2pZ/FmgOWZRsjj
JVZCJGyw0+ExlzuosDew+8aYW1KPOaRfrnZdrbvedyFPpLE2VqfWUPKuvR2KDsy9tfV7hNYC4FYw
otRFnjw3T8YYxaaT0xHLhoH9Aih33zs6siqkECNJLKF21Z5NYqRgMPIdr+FF/r2hYCYB+GykA4hu
+Dg3XDAWwpA0tLqhPRm9Jhx1PMVC71NkvqCpdJ4ddvrkf3sL+R7A3MU4pvRK7LsXvPjWnR+8P3mu
xPMaZyFx6/fVzc5PE2kk4aFobTCUkM5X1WUACy4/2ooVpa1upxKgBOEVnBSl1K+BK3QzOQrQOfnm
XIZ/37f054IuEMLJRS0QvF5yLHfKrxsRSxgnGUpi5z6OWL+Lz4F33zlhJUGSgaaMTHmN/+YSGUHO
1uVvWF0BUiJeOHYEMpaCzBvu34Cl2M8suaL3Pl4vyi7epFA3pBSE5EU81+js+QEQuDIn/HshKlXb
N5uFjba//3AURxOGNdrkUogrOzMMS9eoQmnaEMm0SLNFwEDjzera06Ni6T2KAxJFFjnFF01KtAV1
UQFfA/5Y7z+ic8DaUbYRyf9Fe0BK7Aiit1m1MNbyXkbkAMNyG+Qe1g3jetkuX/M0xGLaRaxRbTi4
2GFXHhrNVsd8F20+ywdyNQg5OgkW1jo9sQ0hr87w9udyaK2UxW3/Oj0Gxhl6h+OU8pUAa13Iylap
qCCT8RVMWvZgtvoCQM4cgpRLWAgsp8XyD8xYs+CZC2hgqIPtd16j+/70NS5QCEv7jLZlHsZ3xxlA
SOWOy64DPG1CRdEzEQUKT2JeM9kSfod41oqMC2LwE9nQLZ2nmzLMh03Oa6FZdiNeTHJ8j2gqnTR+
x8bP0u64oRrAFjodG58RRGJMifTiSTJiTxhDpsLagDBzFdqdKjYZcbQ/mZFrDEvGSa/kUxr11WWV
9V+HZIeW4g0ZRF7jyAf5wE6Otu8DYxUjcI/v+IX85HALyQDamXKC1Ja21LjkBOAbtCf5pv32MYKz
VS4l2yU7a8shAXaMwI5fyL06ZJUiRBqZV0U4umBnK6hHqm3qCSl3jCP4CatO2iv7ao7v5ELeZBPN
ybbWT2fSDPDED58Hg8sCqZBHBUdNPgAPCO9bfQ3ZfUpCRlGPaKflTviV5W5hOtLms0l214V0kEI8
YGDhSJ2W8uq5VYbFHAyRQ/S1peUtCp8nQLxySqjmrym+EGDSv01DEsIcpBDQ52RNzm0wRpTkkpMH
1PP8o+ey+/PkXJSWAAnL+NReVOj0vLU7HiuJb5X4t3WxpyrjTAUloQYDsAABNBifsoXONgRCUU2l
JXQe2SSwGMuAvI+ADib2/OJPD/rQoSe69216xpTFUDNWHKPH0/XQGcpTC/QbFcyU3whinel9wf+M
ZbxJVrcV4+5WHVwjmZuIVgx8jUw/Wz0RzgQgaLEthfGCLzSBN2iXG9xmxMcDWqgZPYnQK7BiaLcW
1hSRTbPRA15qce5smYEMD/4431adLQvOjW1y70CMA3mOvz/WUKjsOqNmeD9V8D7lVAmpZzisUlet
Hb4Yzd/wFaJo87DWXEmbZIYJA/vysWrCxk8ncJO8yAylQAHjCX6v9BcEdo7EWrdBPQntNJrqAkx7
TiiBUJ0lBFE0yxSAIo2vMO0DpG1caQniytOGciAO8Tru23pPugO9k/16oMDEkR6JHg53cFtjfTPl
30U/MFrmDxAEitvHGCLMGORrepys0qWCQ3gN4o0CW8cKQ/HKBU3N/NP1E6Yw60sI+bRB6cQbg5EV
0UpsOJIZIIUxc4w9dYLurX/b6XZDGI/WYhYUFdTI2H58lv9E0HzYMNovtdfpA+FjGLEERAiMmTaJ
EfwofE53zgfFKXtLEitEnQjQtaOw7yDrm9+nz8BinPdvXEZAikvP6YUKBFGHS7eUYDZujhnq5++K
nl59rTqviRLqKwUvWz5Nj7VDvlWvshlv4RPKyBXJoFYFdGvr0zv9WcAPR2G1wBsGQKRa4lU8UMJ6
lzBl0imDVUrQSdd4GPQLT/P5YjQiDV0vXkVeRPXx05zeuxfXIkHygVE87fZcn0Gqyj6rrNqw4hBE
jjMndb8EiAFpIMTrbH3vrVOX909alc9us/jxQwt2hS3lQqVWyxGLNi/nvaL2RVb1BJCC28DXTnFI
FoG61atD2zSt6bRH089cNzjBze54TqZ+yephPSEQqVdcRU26iSnmo9csOpz5JA0SQrCW+ochlvCy
iKW2zwUTSLnF8L4uL+ieQJ76yllzMK3CnpbfT1gMYyE9YybqRUi/sEZ1pUHXe9sYctpZgILfJoUj
+GVO7lE/c0APr2Mge2yg4llkf6ZnQDAUfuqPlvSjHZ7bw5IZ52DVfVAr0GdIA77l103ntT3DH1Yo
Ib2sX9tWr1mpJxRcxDzm3o1a5zkEqNBs9Dd9fZZwVm8fgPF9fYpnD1qianhbs3jiYe5b8zud+D61
HRxbkM9rr5pQDGAHqazKEXXIsLvUtqm3oUveB15n90mH7kHwPdUQcSCwHo2LAeAklj5WX+72PkG6
jTmnIweO2hhQv4gc3ntNPzVUfxYKwBIyyGs9TE20iU6vLE0Cpi/vo5DC6npczEkkJ7UTi3eyvbsW
HfIsQcQiP1wAKyIZGAwgiQYYm5tefgZmH3CaWgO0YsDf/efiOalXFvaLFFcDZUM8jAfEPzECmaEu
rma6mAfomfPayA2FlvtuaDcIjWHxE+3SjYnMjW7jPUnydX7fc0yVjonABB3bVFDYoBr9177rdXyd
YhBHyzpAzey20+4cIEWZpxuazXtl70dxyJJzbAIhZxyjx/pBOETo4EIGPjHYfQXJOL940vQdppyL
HqgLu+MzRAYFOyEmHTtxEE8x2Mp5PQwzRq7EG9kCkT6H8VAnnffeTjIH+EYAlDgmpEJ+4D0qou0j
PnUkBoEDuUP2yZcEmB1+lfgABMIxCJEquLP2jKXEhpWZ/G5qDoQRGiLKMuaZ9a9ueUhdsup6hDts
+D7DFGWDakJd8l6RqxhI5vG3eL3oPxPynIrFEbLfyLj45HbCn+/4bWADvIK44hMyGv8BGp9oY4hd
TaObnfeNFlEKVeBt8HuUxR0Svgzt4W1ACSi9HMW3trYSIiRGEGvZ2iFdQFTcJ4SQ8L3i6rIZAiRr
W6zuEy7GF9KNx4CPc2HyIP4dqq+c6oFRSX1wGYqB0dvLB/VKHDBwvJzEv5PkoefAjGANILm8jy+E
5E2gnj9vH2GpB7vhmopTn7ubfCaPyFwz5+MDz8hnGK56hAYYXjlziPYC3/xOftOvGKEKw5nYIqiH
/WqTjR5e4jHBcMGmcy0n9WjMHokcE1TK7a6x+PUKQr7oYUrGtKMJrR6QH4HTGgAaUy4u4URjYnwy
3/NUhBvVGzR9ijUOZgzubV7v5YvQkXZd+sftJ+pCN5vjohCi8EXLD/eX+MmcuLZ4exCm9AwL7ZTJ
3NdeznGSFHT6CrFDE9D0dsosYVvQtjbd/BHQLyoL1QUSA7jUz83yu29rO6EWGuhC28kxzqaF+qI4
nHJ0vsffXaUAdfcfOQxYOTEPSnilK8JDbX3s0GG0M9io6G8ZrLvg3P/kmJuEAgEAgyEOHJgCbtHy
J/7M9uF+tupKBQ0agbarV7uO+8UMAUmYiAOFY0HaoABOYbhSF3sTsKee2VuxJIBNHgjRSX5IdDCU
pWvWYbtBpGUDlMIBwQKwba35kl+FVPgyQoV29RiUC5pCeNHdDWjaY0UVhj6dskS8cDV4kGTKnFN4
gzot6y8bXEXOTgm6QGJXE5XWj8GH3clyngEnolQL6XAgr7xSTdFROHl4xKd+syzGPARPCnkWqoMk
ZYWxoJOP3v09eNeCqE2/ATIUuwx5EJ56erBDLYwaYJm9GY2LATJo9HgTsmsW032UEk7uwXYVOQZX
qYUgfW5BBsjqF3CmcUZ37zxtzMXdFHh4IdEqwLmY+WVwdzVOKFZ3wD599ivNL5A54kEDnUnnCx4m
7TintRIg38M6PKAYN3sFgYCmjC+eTZuisuMFievHFzpxkCDJf+9ICjXE2zYaGZYzNxHyGxGZ2CMw
z6tTnJmDRtHAdyxG1wXTFpBPg3+w2QExQNpCNrRnBMlM+q2UoJ17ZZCEV6TLOYfsfXHrr4nmwzfF
kjk3UAwfyD/TReJZfiRw8vwMjhWREjH2/npBnCn376g/CCbkIktzzJJmJNoP6WJgLZF5uOL4V8LY
fW06ro4Q9LaiiYio14XzGQHHkOTmuZuhfmcZ/paV1J8q3X99+UyqwlklYmOBM6SLtDCb4fdCGl5u
Eg9h+mdA+Y7mz2Xux7aaEhFhDhAocNKx/mKIX6J+aBI1GfVNzASxPPOG+Dk8EXoOFtnqBSgC50HO
S01DcfEi4YWx4Xd6Vj4isKEgUOAgW6xY7Sc30+kbGt4GWIr0MqBgbiX88ub45h88cuEMZJ94DNYM
hh4hMUptylYKHVRUpPIeutwV3HTztHl2Ue7cEj/DofzlZEz2Zso3dSptH7ggzUEs2Z7ionm5uztP
5OpdsUzF5cYURAM4X8YxggoaMH2fzUilR/Ip4vyj2DJ7AzaqSkr8FtgX+A1pnnBhWiAJJunXYDat
qflbcj5WXwThuNRzzJBoXJE59QELG4S7kZ2zEjvCb8hHBYkJDmcCulxqUe3wQDkYVGFJJcFyofDm
bOO4cEEY3MQH0HZg323La4YUnRPFf7kUoT7/bZIBPDxb/T65cGWSgGQoba0t6giKr2h8XXC1VC2H
z6bxo7k44yTCCmrD4LYqN9E888w5v6M8xJaoxVLeJhHn8WUQ2LAL754JCErvBQszxwVozE2R1KaW
myIQyAfcFFZJbEOWFS1BlHxYMmFbCxeEFhdzcUyPIkaQeU9ecdcQ4C1NGVbtf5+uJNPSiPOP1zGY
AulZfKz62tPmj9rL40kq/BGFQu3yAhh8bNCN3fQhkChL6Q3hW4E4Pjc1n7HV6Qc//xPzHvjhoS7+
Bx8FBN/J6YEyTvrpGcpbZX4Pu/OWRbPhQV0ZJPDEidn9dnoJbfHzmq48ut1+fxJrqqXUxEoXDofB
ufzUyE+8Tuf4gKvHhgdABfPeD44ksMrL4s2YPy7MbjtBZji3N6Yf7i1zjMazJLfCFYLJ549+hbOc
Kj5Lb9+9Gf7zH//zv/73sf1f8RnbnNsnfj7+8aiootLHu/w//+wq//xH/q+/Dk78UTckyZKlrqEo
XU3vSmaXzx/38/QR86/l//Ep70Vq5vF9US8xDfc4iJY1JEDRezF4UgCv4IYtRtGYGtCiBxZuspCF
lT+DAWoeBlgqDrnb9lCAPa+svexFCbVlsX8Cn63rTw/SVzRyFv3uASMmIg4B7DZDBT9JdsSjgIyC
HK7aPMNkSJxzitXnQBWW7OKJMf3rm+W+/uxuVaOrdTVZklXL/M+7TSS9+07y922hmiOZboeaCdeL
br36olpC2HjzcpUjwGZiplx5vNqKNi7SNoot7MuYcv30Zdk1VEgOrzb8BI+X61BNHGbpxJ9+8mVo
6Ea2Zt9ycdUWeoQPvVu3Q+k5bKtp2UF3FkQdN4duL7tHHBi071jt/nSUrTTsQvTgI4qMLgssa9L5
TgtpeqcnGL1wERiVo2djPQujylWsUKMdjWEGeCQ3YZcTUBt33uNuJzARQ5MZXgeabNNZTYpnnfHw
MtGhUretaWnS31MLt/bYo+ubLvZI6dMEr2H4cPMh7rtm8OjidyWykg/HNWmRZpeq32CdXqOk5u05
f/NGFP1P3ogpaYqiq6qmGZb0n2+klLu3+Hm7X6mKsSfxczwHsjkThK7FVMUpER1DIqadMRGgGqvH
+u5WiPnLgElq2Ch/P+GNecR3P8IXgLlZ54fuG5RprNcPZgRhwzmQudlPGwVMjet8kGAzTdc1Ele2
0P8GBR0LtNV0Jq96rlRDxosx6plJMxPG3GcMICIhbIICujrrjloA8K6GbmJTq7tnMo3eowSWwVhm
hxqjeNRPSe91fHeGOj2aWBhLQbtr9KBz9UyEZgyGM2hv8mu8p1OHboSi6HPatACpOIlJQ1Oin9/t
vHr6CrVD8hHM7kdjzPpQP9PM8EREmp11NSysYUpblh4oAgoQWntwZFJJuTtW6MZ5+pox0BnD3DgP
mpR57fWZfPPjFcmgO39bSCP6f/0GLfnPXqCs8foUXbcsWbzgfwsg92th3XMpvi4M8j55Fsmz22d8
NxgMN4ysxf07qaXpDVcibO7GFfnDw+wpDHOQR5Y61E0/Vbm2sf5eyizn3K0fP9EQ2F1r+/TNK29b
OckWo5GZcd/phFm50Bpaxofl7SBVW6rOBqu32G+ftnaSazs7vI6A91HsGciCb24MpzlNZi18H3L8
8Z0xZlNJZoYWJH6/pZW9WKrxLFNGzIrhUd4LkvivcMKUMldu/dQacKRmUAWCcHJuc7ooDIxgvrP3
d/YyR6Uxyhl3jYIsracE/L9+spr6N0/2D6E518yoSSorW+Q/PC4NaSdJPwyiieUE7gAUM79Tca1+
Pf2cO2Od5pZBhfvhk3SiX+p0nuNS0ocPx2I6ojy49ZEQpVh8xVuBNhoD0WuGOmYDDtmBATtTOr1n
wBX4J/71rcjdP72XrqVLpqkaqmGKY+jfVknblpmqPYpsoTMASR5WkqczXZvk7hson35xfAPnIOKt
elI3lNpT+g0yBj8NYaySY6oEeitGyjX7mLKRd5qHOaCza8FUFOBg86/lScnoqs4w/Wc8CqSdSWYS
uZBRWOV0UILDHsEFYFEg259B8nOdRXSAJGwk+471I3UB/WfMQhxU6CUpzKiN6P/DLLHrlTnaWxL3
AkVZN4R9LdB8y1jGDNAiWG8vxr8TxqXyIL+IPYwD0bo0N4t5PAwEql9enYv5QJybGU1d4xofFH6h
FEXV7qRL0HR2fYSSHn35uGmEyADAt36t49J/vjE3oRT0EOo86ehCCoW8HwNuIBWyyS21vvweYjRR
7d4Ee3Q2bYjFWLw1Q6roUrx7OC0JNpYrtPoYD1KTgjWVYPCMfsTvZCd/cKazac02vq6CSylCCxRb
upvuFaxisuGb+kZ7QOagK6gQztzLAPHZA1t4i/ZiipV49lBGf71c/nzlG4qlaaYsK7IhYs6/rRb5
o3S/LfYfi9sJy37oRmVOTWotmTGpXLp3MaIUV/xMIsViRiIedjxemoRwPMCmdXCjkFipSDKoVzmn
59i6zXlc6amKvewg9I6o6ZBUQ7jdZiit6E/6eczU7V/fhCxyiT9mVua/3cQflnyHeVQP7f3MFiYm
/rGlMQoWfTu9/+q3paOIxg+rHT3NfGLpBqbSSnAVzNsXxybtMc+uIDNZnuKHGz7k6/ivr039f7ej
LEm63JV1TZcMVTL+8wE/r3FTKbECErUwDpqJfIFutqHUBYEYEkIkc8hAgZxhVKmbYMy5JaAoLBHv
vfs2AadKHgc6M8uuXsV4pcKTqwm1C8wV4ntahjmOgv+vCzY10yBp06TfFfNvKyKtrs9W/X7Sxaca
dpt95yBZa7lB9wK5e6/0/hNPSzM7vT7LGxQcZpkqmx2pUjUqqrHJ3MFLqa90xruKlm4KrwY8j0bF
Ar5Cz9Yt36EmjLfNLGGAA3hY6f/1Dcjiif7nauCJd2VLUVVybfWPeY7xeOmZ2XADjASfPybXj3db
3FtfwnFkM+3+kKu9JiA/8edE5Wf+zSGt6daf/XiTJMtSZF3R/5j43qo6kiK9Shegbbhn+Hlwq5wY
uR6dk70U6UOCgjRtJu9m+rVmXchOxNeQjYzmTH1OloYqWHEqSmswd2Nwfw3zm5hlGLejJHJThP/5
y86eu+QnYwCW6USNXwDF3mw9nlZMqxBafvzOxMCcD8KkeNicGd0lQbBi62q5Od2U2M4HCT355pa5
aiqmvaykHpTwoaEsBuloZkbuMH6t5K0yi/HrvdGqrFIq5AphLHR05n0Mp+r43TqogUW43Mrm+Urx
Qg6tTWn0uc0c24zr8UUJDHXUHaepH4NerQpaq6uJnk0++ZDpW3F6VhBQ6wETxkqQuWaWF5tkwtA1
Cf/qZvaK/aR2I8O53w4FN4DsCt978/S1hKDwla6t+qTUAdcr/jFT4FL3U+zuplO+eglQpoZ6x2cy
E1sKldCIHdes0GtRWLHMIVxJTl6eFNOi4ZbX6aNccNup8A9GTIlOWpvkj+BrusyU41EjZNOYnXVm
sCNDvVSFZ+8wEKldXlvES3b88THxQSe4e5qMiOTVfv2YtS5DP3TbQcOwcN17Qk19mG+5uCFh/P4o
HEK6LIbbyQew+6t1zq8/3XJS0JaiD9hC1q6xWy+bAUYDP5ndQSce4OardtagHFW7jg5V6ZFkgMjo
6iBCQWYKyW+iIvBu1yD4Gt6lOL2C2aYPt6KlZAadJW0Qu0BgERr3GOAaHF9owr0qfNwnWvbzqEYS
84pEWx/kkiG7GZ0YVCrMMzsLzw7Y6OSEsgmC4g5oogWmssKtuE58vKUVVtAE8OE1wUK4u8EzZITr
cEyf7AMtk+gtyncCVDJcIXhAiYaaNWx1myZfQhvgIbBZ8aNbvY4fMdbFAN0N8nYg4ScD6IC7TmSj
yYcLl4uVlove2hYfJ/ofk8Fj1KkDXDve/XwHYgKpKJzRUYWB110Khvzs3me1mgCjwFdLEFUZg45R
/jLKpN/qfSSxsT5oOOpVEDZbBkoEoEh4XQcryGn9BtKDKTp+O8HTYBSs/zFoEQklxAEf5iHbbxHb
wMzEmzLSsI4HPKlHMsCm/Pv9AWSKLLvIwgp5iF3EPhoj5YB4k2EwsFmsKc78GjJ1ELMQAGseff0E
2R+nW1kJM7y8y8XrPsrYka78HZBF35j8hY5b7j99fUuxD2ZqlbuSN0JXb8V8SnSI730mWpCqKSba
zQGoJic++Fbm8Dw15BqP3AU34mR5g5wDmfjASSWd52xaec5CU6DzqQpjnQ6bgQxObmxuPuJSbCHu
IxMQHElkTLTKZ4/Uz1q/lI41yBT2Ac8gucEs6h426iyOj0555tbZUVP8v4UbtD8Juqohc8xKsqHr
8h9q22ddvO6lol4JuoV9iHtGf47HRE/wZAV+OMnfZdl/UkzLkmV2FUmimFbVP2bZsdxek/RBxZBh
+pFCbXhUWInlKxYEhfuls3Sp02r87h+YO9aqDnpS5gjm2ysdXqr7oMV/UYL5epz/WocBXu5DC9J8
qHSnT94TvAQYKCwPq5nUgPiQTQvEnywYfCyogGXZoewwAzW2zQF1Xn4o6ILa00hJu5v+Yvp7SDsn
2im0JR/oi7m0pPTo4tz9IlEWrEc3dzRaqWclsqignEjg4nBcVyB3p+n0hTAmH6Ghe69AXamd27Eg
SBEhKZvnxNi/hFUTDkQk7Tj00OHYT33IZQxuIPd+OTyfbv+Pj6bKu43E0ruPkAhcdeauCY4WWLeT
io6BBCQy7v1NBvCnZ7BlWl21q0omC+IPyyF5fuJH2ZjZQqPpCnexR5+5VxpTG5Mggf21htpz3ikw
OPy/hJ1Xb/PWFm1/EQH28iqxiOrNsuwXwpVVEpvE8uvvoA/ujaP42gdBEOTDiSSWvddea84x17fA
7Rlzh48CsDtcUQVxNkvuFxWvZSxI6QrymSU+arV/PrkyY65lqR3oT8g6jRJfAZcssJKN8IXQSUYI
LrDq0idmHIlKlskN4yFQ948KeUiybUS2FA0byUVdGv1We43TWY7K9bItLZJ6nBB9d+aSUVVV7nkv
zS9TY3KZDmXrKtr1jLV5zRC70Ddf3y7+OZ8o6otI84F9QRjlUj0apCH6cARB6AB+BIbbdYqhROJw
1rq0QorAi6RJe9s2O+RweEaQROcXJ24benEbGdfj+TlrtufzFLgB90daR+dp1Dqwcgbqumm5Z6K3
mnWY+0xTM2UWnxc5VjFj3JQennolpHHn31h5tcc4nCvNGL0Und6TMeoY3yJNSpdSNGWdEl8ZLXHk
z0D2gSjWCDUa85mitihKD33WJV3JHYEDRyu048ew+qNMk76qwPsq0bKox2XZlEXp60zxrcztztml
CUUl2XEeziM7qyZXGAVo9IuR2AwBadxh4FslwHVE0kcEwfwLpZoo9UTSHZqXzXPzoNOfxA0JllAD
qokXiJYU88tVEXmJCKHWuSASzUkEGNRV2pHW0Ol8ZB6qYzKvFng82AGb2kcQnhnjaGMQhDq7Tk+H
fB54WBzVJSTUdZfPNAnJCHaByyPyIpS/10fJr/qJiOAVwiVm7XBTWOPkTWhcisNUxFAyC5VpkS/7
/EnDaf2eibsY5ATtT7DhClvTXIx2VJ61sTJbxluM4DDribc54Xpah82DYUDgajl1GS2QWZmtMDdK
aAjCWcdgHpwWdi6cE6ljqH7NsRZeG0OaVxVfXMcAdJNDU7AmF3Wu0ZfS3AgIqOpGCMwZITKFuVAs
TsRkVl7XF2N+K0l59JtuwA0wRNeySS8+o4Ynw4sn+5LOutSVK6eR1tjPjXKtnZbSad3QqmMNxdnU
MuNdtJGfhg/ZaVkEHPy83HBv4coM15Xo3oJ5Fc0hi7SmM7F4X8TIC6S1bLyLtX/JVl2ztjovLL0L
ZV1/RPQRPKb5JC6J+OLi/LF7mMPy899nT6dFQyPPZDDAn3979qqqaBUpkBImAcpcAC2BW1XffLkN
4gdVG9Nhem39iyO8B1sLixJWo/SlfUOenRPqBcR+wT+yopWTdG09czIPp92QPosImKqCdvJUHFS0
Lj6bRy0c5UwOyJeJWKJGaEUEAw4At0p4uCCs3CWPJl2RJ3StEMtocr7FT8YLhhqG7ut805kLfC4k
OmiN3z2mg54iSz0JfspTMs693xdubehg/nZh7roRvaqWspXJya56pkKPn4VlvrodhXk1ldyrp/u5
RfIFVe84WUUrtFDrBl3RWnB7m39XPFwW6cIYKwt25VXBgWcLZwgRKhM3D7kDo3SN883igkLjowQP
cVoNIz2eoIuffSQfV2Kao7/Wmf8OfagTrH9u9V1rQgpa9dbIerLrPITiE5jsmyHTHKwnMpvVdfb7
BfzfsvXbFRzaEd8erajrs+Ry5dGKoM9zr13QqFv5cM5HBsQt9Sn1wul530xPTJ9Athy0N31T+tIk
Qug+6aaoaQ71vFmERPIGPhGgLzJDVrv1gXg86ewQDPhG6fRMYYCYT/XqfbgzntIt7apSGEuzmCLS
T8bgVd+4UQAJt1ev+sBFgSLNWIkbfBTVczxlltXPTpPhXHQQP4ibTmgJpx5RXtLGXDFQGZCtqS9V
Lmh4chjw9HKwGdAlGF6yFx2o8kF5KR+yLQAECfJRT8i7r2oQuSAB+uUzHiXOEmiNGGEGy4tzTv54
VNWfugzfb+xQkX670LVeaZoR86h2y3rXPJxX4odF9wwRyVTmVexS7nWxoUVaz87KlCYqx03cABHu
C4CHj2D6drhEuwHLIAGkqXZY/etnsH7oJrfId1gaiaJwrjnuYrS9+TjCzO1If7TOlJ+XIov+nyxb
OiXTv3+G0gqyENYdb8we34f1Brpyqi/FTTEd0qTD2YVG5tI8GK76cOHugSMO9wCm46eKLWlQ1EgP
+SaZ5vYfD/JPBb3F//7v9xou/7fLG1tqexXN2/DesJ3pKBdWkTjSsHu0W0x+HMs4VKENjv8YBUjm
f5uJwxv7zyffDS5lKS+Fa8CNDV9u4awP3Aq9Vg2SA1GL25qLul6whzJJIYA1h0n8nkI9wbTLaB90
K+ZNJDklB3qvy5eNMTPxVKCyANIrjy7qVOF1olIXvPPgvKmPCDuitw5sh5sh86vnpTIKi8EieA1d
AQT/WkDMT8597Raq3SH8aEdX5CNEBPEPyAImNCSGXjFnBcSj5wWS5bRxCtJ1iPu5jOV3ICuD8pJ0
ME68vaeI26qfYvdF1V96ZHMn2YZmKPk4tK8HFWLJjY/UVWM4XeOUr917Gr3AsDlnSP8ccCF0OpR5
aYDitcmmSbF6Y9D/UJcciId2FwLCwgZNf9kHFnLJiWTa8XNDp+WpgSzxUHOa59UG00oXTnFuopPT
FNKI/ZmgYdH2Oa0xWNgKxllH1Z3stsoNZaz0MIJXSTjPmvWNWEJUM13gI7BS6z3zvuxc4zy1Oa3H
PTYj+0zAgeSLSItNB2gC7iqGTFAPTCrofIK2OUXaDP2OJCG0jLS/GFy2To1MWPdoHQyNVmTZ1hwl
cGBuaGoYIOt0r02XiCM6CYr+XweWHxYTSZQZiYvUo8b/nslvT3twU61ClWpmNqvuEynwfCgAxZ1p
3xAsv9E1h/2FOmzy1yom6T90K//1ycOff/tkKRMarWzbZKdTlfZ+GFMAj5V4dN0IR/O1vtnK3pow
G+r0MUsXXtQI28ObeIhijLBjFnAFMCVgFypYMoUxFYS2Lk1imEz9RgNZR+F1ertWD7fTXEvcFiEx
ArD9YDd4y2to36NbPU67SV1M6I9ewDDBYilmEY9G4xLCrmaHtnB48YSAthADfbzDItFtwdi4TNAj
h5i1aHLSqzlPQmmWIajIOiaINE2WqU5/ctd2A8hN3P0vOQAOPkSAwMVzCTsAWP4NbTUToSXRFwSM
z0JjArcfoAAueY08AWaZpwmHHx5y5Fj8v3hczlwU1Knsifpwtj2gaTTItIrmHI8YW/J8nV7bl2EM
wllvjzqqyn2WSo5RyIr4O0odxsvnYJ4wvubpNdaZNUerdcknzKcgv3FGp71CywRNE6ICdKrFqJRA
qUzrkJYTCrexch5n+9OSgD9ZGyn2rZ1KNx/hEuIqnW6BPk2G6SQNM6d9G2xt2l91zR/PzX2TPctu
wlmLymRXvmlAoZ6UgZfnDGcp3o7otMCxWr5KCh3sAT4fpA8hSFRz1HqomH7fKuT/jsWl74/w19j8
2yPcNbWonDq+ivpshXBMPtNokaApIWLYWnaYMmhnLNCEqE8ZPU3BxYR2K99ILspPj9rh9Pj719H/
+jp3FV9/ijM5rdm5JAYA8BhI2GxsY8cj+cJAVX5pPujFg5+bn7YsyS08kGw0uKkVYxTjQnZxwagQ
i8kIo/X4xNnOwwFQPlUfljTehppNPwGa3DKfpePBMBQibT+eZc/6LFTeNZc0LRGv5Nm+YI1A24ia
c8rezoB1Jr3//lO/BAd3xea/rvxdsam0pqgJdfPVZknCZXLaGBqDB7xwlOvCpM+d2/TGVm1IEzV6
ivCER2+/fwXtr6t9V4ZFhtKXlcLVFj0LOywRHKVPf8lcRmxnlcOWdH6vnssZJKvKT6e39+rhvDZW
3RbD7wnfgD6ORUo0ndd/n70ajnwUNszNJ+AotpXP6LZ4IoYO2Ucyo3NF29bFRTdj7RB3OMnbPzYC
+YdyjCtqqIrMdsDo6u6Knvr0kpgxG4HoiY6JJ3JRPSsz+cN47B9PtFVXok0bp+PwjopqENbSokOn
8PtF/WEoPLxR/3yLu4uqq4lURVeGwu2b0c6UVUxCFqdvbABGtcmst/CyK5kgsLItusKOjrl7+ggY
SJ5nV6yk5bjNx5no6Ss8jajy9dhtOYsy6wnBFNYXj4kEfqtCsRF7y1vjA3NIOY3UAWspi/bvv+X/
84D881uGI+e31aGJo1yQhCrZGRhqwcg2bl15ApmF/ZRxWlG4GaptIFWtfUKTUaGCH+sU7e/BIaLP
b3NeRvtye4VIo+erNp9Rpl9EF1YEVK5SnYYQ37gOMgMHtKaqc0axvjYB/uFxwIbLmbsdSbdVkw9+
J0VALuTDH/jj2Kf+ULP+64bdVfFdrcRxe+VHpi/ywfyyamd74816u3rJKgezskCSTfjRlIB6J1q3
fju5DWTgbMoRCcPmUAZi6pHnKl47g5REny2/nYOiWDBWaUfN65UGkScButkLex30c7j74z79vKH8
c5/uCn5di6Q273jmxE04uc2LJZ7B64sUj/JgFG9PsKX9ir+taUnRHqfSMMGQxs6ZDlw+U9R5g3qB
gqK3C2w/6gSTPymj7+auf5FlW4IECaJRHpkwEhaAQZCdGLgeWtv6FMRF8mJcZpk15k5yuwb9M344
XAWMVW4LplG4CANSm1zhrwVU+nn5+udX3x02qjYVA0nlfUfhquwIi8KK37l657T7AHbWW/jaOeU7
c0cTqFtnDyIdeP4MFhpX/WDOKjwGOEA4u6MvWt9W3dII7JpsKHkYkZmfHKsplfRBPMA0FLwAIiQs
IiDscTAKjGgYlIRPlj4eDBOcZbagaTcDjRdk7QMUzXEp09f0mKWm4xEAdo7lJdOksTJByg1Hh1AH
9aBMiod8VtPUHvgTQC3Ylcj+oIg3HtCPMQohq/IonF1pIDTWWxCyKtaXE+iV2WUZL0W03gssE8A+
WgdX2a5GsEeF/6jmfzTe9B+XV0YCusH5TubE++/FoC0CJjonTrt0TttgVQFGJbzvmZefORuq8tIu
WHNBH2VkTtrnGHm9oy5I9OCPCyAsQEzZGJTRJXNOiku7jdf9+sFwvtxVi9vkNNdXV7gd2HtBrXQD
j8rgyeMw//UXKCIOTjqO0i/GH89gBnGektZnaGO+cQ9iHL2Vh76eJFHYMn+8Yj901yTxn1//1Qv4
thQGWZQaRkKtzyzg2EeOjJenG6XKtANRRBZdOuee8tqFkyva1JPLmCPe3GYQFp6h65HuFbO4D/k4
pbZgHuz2nrbEg4SBa6x4EOqJAigxz0gLQMkv5VafKYi3xRWsRyq/LnZuz+lRKxg0U9z8/tOY8nHn
/lOKfPttw59/+21N3vAqDX2MhhazsBTDjZhOa4zEONMYjCJHoB5h/BqStUEHmiwUtJ+Q+/LVFR4t
FNXIu/UzLX0wibmHy0OsDZGqGRKKRS/Oo3FynZxqt8zmeTXpPnlQICjUTNbhpF2Pp4xuPIxjFBxj
8QDiJ+SsvdDm4QOil5hzhjViezRiH46RbGFa8NV8Y6VoDcaoI1Ve/S/kGel6ZJXVOWAOP6WzAs0M
KIfBYLagEXFAuVZuG8WxaH8+09tDao8RwzlPlAUa9n29GfZn1KiFq8JwC2eoAEruZzoxux1hqok0
oXn7+3U3ftx4vl12+d+XXW+iMAyvIvKxI28Ost9yoAJfwVzBOni2VpdD2YxJvJjrG2XCJQueS1fb
6Zs4Giu7MHLN59M2fKCafVXJneGHHHuYWuyUFDcgQ8Kx8spqL83Oq2TVzlSf8ZqBjVaaJTiUA7t6
yEpPTzxdQO4yVpsRwxY82RWA0K5H8+pwcmIcDjb8gouNQJ0lbxhMtKFotgYmGqz3g6QPvcLfL4zy
44meyTBFnE4V/NXp/vY8xrWVinHP8xi/oBRArMjKjUkG1hsA8dLNlfkZugqdHnIEuP/F4gr6Fpf2
+4XTFOEIQLXw+HAKZb0FxYOMTrosw8jmHzBtkgWartsDGJ5ur05+/+rmjzvxt69+V0ychBiVcUBJ
HYFMv6w1fSJIhwThRUaMXedW+ZsK8xj8q+B2gSPT0jmnz2o6uehEDzmVBNiexs0QFnQiHK6cMMga
XrnLMhGmqMelyCvnRggPFEEljVuctVAnTiZC0mn0XiPdwFXKSDB0jGNpulA0Ddkud9lnDElYHxTF
qCytDtIm49iKHW0M4A8JX8t+njvybjjaI0MFNJ1NgQ/L1orKJyRkR9rIQItKzIzYOcyHq7aNy41e
Hk0dg/ukG3C3iU+lYFw+8uIAqCF9/f3KSkP1/t9FykBYZ6mSiXzg329Ll6lZepZZgJut8Vrgmo43
oAbsZg8EayM+4hj7/QONn2/lPx94V1RFmdZ3skpd2K7ihpAdtPVsTPPCwBY/BmYTLE4pVsfC6dfy
QqjHoESqA/JdjV7cJH+C0QcW9sGaGdwr8FNQVMplSBiXYqfzy6ZbMEgcw5sc2vG8UswmKzd+ZmTK
+odYl2EVdVv5XtFhdEiWemrhgAOUfumOOfuv6ksbSn/DHF/3xQoh26K/Oac9QRXwhP3zNpqVz9Xr
XzfBHA4vv92Eu5Iriq9CHQ7n8/ot9y/LgDLmoZvKhxqiI2Z0RkTk3A6Tk/7ttORXMOvkaYaC+FTY
zQLRMdviIARD4oMfMaIsooE40rELzkHZ1Y/qk7gWdwr5IxLOXHicJBiV486/7mW3fyx3lwe83Nid
p/paJR+DJvHe+LisYtfc4AQpEBT3CDxDeBHle+ZHAIxOu/KBAkQFmLpFEXUl3RAYsXb4axjw83le
+edxuSuPMuVUFElHNVofUQJTbqPrkTkT+2uWHQsIyoquVvFqS3/u39Ifd8W6G4lezVsv1BZ3pVQA
Ibl94MW5FyhTmv/MjASgG6ErtnYtjSqABgWR9SQgj0sqfjRFFSGrYGOwBdlYigKT/tq4PKYw/4h0
Rbmg0VGeIWPM1UnfzvOrG8SzTPVOkq1IZMFirZqIpo8A46zu68C5WKO4nWCl0iwHGmPSjVFDmVs8
unTXVeyFsiveRkUzQeVNG6k6PfNoI6q5odEh8ml2isYQo9DNSE/ixqpsEU/lNtU9VFn5g6LAgR8h
iOBknAeHak1jEjeAtLjMxE/mrCfOLrcFkrQUurvoysQA8D7J/il1zjuGb4HstcEr7e5I9kkOKBq3
k52TNWlqqGCOns2vpSOKfywksv7jRq9JqqngKpAVY7h/3/YzuTzlV7U/sylIuEM3RbAOOFuZDx2G
8suHfHu4NraibSthHYqLmhTkZBJw1ATV3y2r24Ns7jrYWTupW6ecNGkUaEexApR6NM5PFsvOCdgp
Vrgm9WXZK6WlMrhtmX9QiD9IwE6oi6CJH80l+2QmTNE0qLgANNVWzu45eD4zNNcZfb9LwUtdLqjf
r/JUMv3uvBMlL4KUioxHWivCFOU9AA4lnSP4SZMFBiaDjRg7K/gIwrdbWwfsjP2ZEYUx69S9qlCN
5CujXJRUIjKt5U7eVILDX724bhhYRN0MPJGlHDh1ETDSCy9auef4kPNM1DeP7jhKMJ2oqGbNjAZr
GOogU5xY6vwCH4qtIH0xpK0eTRm4WJpvprMG9KkcTQQDW9PuWj6ErV9BAAGDnXiXywvjmcBi5Hp2
MWZxFNEZJZMfTzBQtNcshvksX2a7zMxlLz7V0jSsjlbyqBuvJzoYpW4HNMalgzR0j9gA9Dfr/Am0
Fu0Y5xWze6zJa66G7Em93JhXr7F8Kf8gWzJfpdI65ed04lIihoCTXsiKlwoLQZtd4m1CUABcf46N
l5VKFCsVcL3lIJSlvplgWQTG2uNG7RE41P1CkPYC4TT5Os1XPbDQK8Hy4avUPUDml5btZUe3CCwL
mQiaOm3Sp/xmk6MgCmgo3fIhXmUGnttwnep+uygtR+v3kuIyr4gxDtFcqp3TlYABqg0f5Szte71x
G2mLZ6sxYU71dOKH1gdHmrLdy5D/M7tAHVfvRDo+ubY7lY9GTd9vEpUT8D6JMbjZdLhFtwhi11fF
aFzRnuKy5aQwxzdciHheX/UT2MmlkLsoNckwtLLt71u6+uMRVlMtycKwIRpf9p9vL2KeWHKgR0K8
k0mttCVSVnhrOJ11jr5pPjmaytOeWF7NiZ6Et9OWN8F4Kz71afto+sZp1h0bF7+oFH5NCn2SwrML
Cxb7rrBpD/pbTnT4CIvfH19b+7H0+fa179aPJpXj+mIE8a4u/Fp9V3VbUsZ0vOHkB4trvs5MBGGf
1/rVlKdR/xg0D4E8zW6kv72D/bowziQqY1R5Jxb6DpBMiuWM2CkTrD4x4Zyaneq9PmT4ktAMdK4B
if9mApIwJkSyn3uO+m5ARYnL+Q2ZtzNwdp8CzrfkbP7VPpWsH4t/zVRQAJgqPoS7Oq8wmlsoCyf6
4pve9NqENXnU4DTa5yuRXFFX7sFwneAYgu+dmuXIIuGAsanaTy4TyAafAwXaERFF65MbEcJLXJds
BuRoed0cdlztoU6n1SJ9nrc9CTqFXRM2obnlewJgCnrj1RGaMYtA+HorfCuYmlDJBzo25wmUT2N5
WD4Z3eGwMklqolsB6vY9m0Z+SZkD6MPkqDZlxQzyJYGd5T6mUiQPd4imZGidHEMADYTCT9mZ4DnW
6/I0xkXIxLlEKoS/gGkYM2qyCGdJNK4/y9KNgfJCMkcz9kIjHUZP6JVLEvUYxtG4QxcpHkwUx0cc
zZTjZ2kvE+3MmkoII5LTNSImXkuxmUH7m7GCqowiwRcG66ripAmhxtwHLsnQZDLrIeFDNLZYzoxX
6n3MXpfSB/QqY6qd1dMY6NwKthc/23yEO3rbQDUYXHlTeb2dG8/Du5C5Q6pHY18YICzQVaMHi3c9
KKEAwSwZ7KSuSJrbpv5liB2CtEALq1zE3byWZiqWAURxzbh4peVwq+2/pBFfBpL/FLDfnq67ol42
ruG5EXA71UdBdUSwINaIW3Yj+zyb6tm0NN7kYa54wVlAiFaxiB803T6TNAoOUBmZ3ahhc+qYaQ6G
6tsqppI1XAF2nJJsThB1Y99UGO7D6MTb7JN5TU+LIQOm/hPXkNCtiAJ/UNQKr/oTTT2426STZy/5
ElvN9cnYCJpLclMskhhs4+vOksUFruCnzDkMYcM6wk58qJA7vImMyDALk5MVEhg9QwAfvA14W3MU
MIpHmQhgB3EkQ9CaBL8SxrXf5m6N02ARPetY+6FqECeF5Dixf19nf/JtSeK3q3x3TEiNW3grVKaK
52MfOlXpFp/BRn+RybuY8RVrJ5xyqd6BbqKlFEh45atQGt5c7Ck9rLc37dM4hKs6m6kMG0RQ6g4V
H/cj/qNzjk3vpxPNt696V7bnJzWPkpRTXhcNya/qUg6coe1gVEA052ftoMuLTvHwB9XICEQ3OrnN
xVFvW3TR8aaByE4GCcy6ZEKvYY2GgvbYme14I+gOmt0QVPMH/u2wdquLA7bXxCgx62Svu3h6w+jg
djSL9ZkQuItz6faR7hccjiKSySSn+Op8EQZfKXNMnhDwcRyjeoquJP58gqfC4ZjGL5WOHBs4EdMV
kEK4OT9VYSoEO8oMapag3EDcx0OocBriBC8T6LyrwsOtWenyK3u2gS/ZOqSqr6FKu02M/GGQtltu
dVqf6fv0UyWflLpjFpia5ggZAY1EwbxsJyZWDcUFloBTpYynjGgo739/kH7w47JP/3N3vjb0bxu2
VcnaWck5VKETOptet1HeW5pjCMU+6cYXJHtnxJjbZ3h9mOnPjGdkStx3Gv7iR87CtD0/MpzJD/Q1
LPhdpHefwB6OqEzH9VyEMIZeg+IPobDKCc1rJ/JempIEgjKO07WJJtjGn31+0RwWBIx4meRxp0OS
mUhERK43pGwntwlje9AZv/92SR12ul/WKvWuLZtYJ0nIZR7N9DwLrWXQLwKaX9XEKGy6AxXmV83V
VVeqplrnxlA3kkX0muCO8AVwYLiGPkBR6xShWP6pI6vMN42ZQCTWdS5HwLyoInzEhHrPWIP0bK/I
Jrjbb8yFEC3qnlVCnB+H7Zihe2pTJGNeM2U3HvjSDhkF/FcrcYJBrUDTSj8idxiUxDBbEzu92Vpu
p9ojXi4Mxj3NW8iQ9LQlj+QMZLU0KNGtj8J0HldDA4lNFCczPCo0GNhpQMCX+bQCIVPPIP9zQxKE
9rh8DDYkfNT1nOB2WVwTRsTtwdOE3ZOW/6lZ6AmmgEM7nCxOu/TYvMqsjeGsCrwCXIniAjVMpS17
FpKr/2lWhcuKVZUAIQSIJCC/tS89J0thBq0l0sFRkrnmKooNNqC6PpTViu5rABCOlZz/MmOh2sMJ
qXc4evziL+zJzyOub8//sHp9e/4NIRRuxvD8S9Y0n9M5gpUJwl/astcHK+wivz9z2o+dBF0yLMnQ
TP4aKtFvn1dGtXZKBU6qNYGC+zghGU4r7MHCdN6BTwanxt9Wlp/NIe4fExn8Snvk1RNAKjEHObR7
aY8nst31M/NJfYItX7pkFyrP+k6+juS382e74bkZKhX0fuRpfQUdEotuX2cMczjkd/oqhuOWo+IZ
//7j5B/L6G8/7q6M7iOhP4t1hlAM//5ndwg1N/vI7Rst4Zfb/ja5HqWhQOl8ahg8fUOwLcmPE8P/
Y3v8WXTz7YvcjdXPudyauUqJGx4Mixz3ZA15+TSmXG3nt32GaBcyEKX6iBBIEeTpmnyv1/yjePzj
gvy4wHz7HnelttmFUlBl3O3M9MFXNNN4CbEdjnbgS1sMGLzGQ5puA3d5CTxSedBZMXcE3X+SMkTg
uLHutr9/pZ/8x+Bw/nkA7+qzJtFU1B1cGhr7xQvABOAJ5ap+7DcpGEdqR9iV+bY+qG6+0PzfP/zH
hu+3z76rWsS0OF0Ehc++THsAZ6/1J3Ps7hGL4OkPzYH24yFH12SZfiE2Z+PuvdYCIezMEx+VSfg2
naqx9QZ4zTiXhoT5oYRz0k+OWOEhXkbrbjrQnNHQZow8xgN94lMHastc9C2B+tfur7J7RaSEXRN5
VuFEon16II+ApRMJGbj3GTK2ThtTlspHBqwXEvQQV13Zy3w12iLrko+3g0K7Gouz7OLBjP/ayX+u
s7794ruVJQR2FFrR8MwTWPQJ8vP5ttNf6BTa+H2A+rR/wBl+EmfzJP1zie/e9ia8ltG15G1X0wHY
YahoLr3cz0nfi7DQQHRPXzj6NbRG2b3X3VKXbJg48R4YFIkOkTz9XypKDQ7ehjuOjKkltqP5Y1WC
5vTTNv/ti96tBrlQ6aGY5nRvJcZ/wjFC4RbPmWqfH5Qr4uKFgdSmsTkAXNEDG2MOFpzae18wXpOS
U3F98aV+3mqTEstQPrtmj7Q5zWiTQk3VV1JmV0wWGYe+S5F7ebka2ACIZmgIOZzg1oXGCh9EHg64
5dN1wzlU3UkT1NMhTl5SBU4jzm7myUGl3USPp40w1uBiZnYkeNdmFd5sGgPnqQi2+7LgZIkOgShh
1ZefzNoW11JHcHL6hOc7wUr6qT2Dcaezx15AlVBPifG8PSCZOSljmioppbWOw5VtZojJMxx0QwhL
qA36aHF6Jxb7k8ZalXgFQo+THayiy6zJXMta1r3T9w6maNLwGmNR6KsAUqYwokCie2UitWjBMIA0
ewtqglDfEgtGGOGExO8t+/OLJPiq4v2+mPw8r/p2W+8W17IR2zAyeeD7nf6ZPRmFg3s9RFie2ECV
QA8O9XPj/NlB0Ya14z9l47cPvltC86TLkjbiwVd2WXHskile66xyCn1WDWeEJeiaXkB7ZbNpN+1g
rsMQNbRvkaaEMzHzL4p7K738FVALLf6OfjQ40mv3GHa0HJe3cBEmc7lbZ9iCoI8Tt6t6CSToYIyW
8sEgwfAlPDIyLnHCCGNkuDi/6acwxsRY+ftFlv9aR++W7LzshDpReHdo5LWWFzPFR36B4kad9jrg
Mq+lAwLcuj0gRGuO5BlBn71CYc+ghYGAY0rg1MWWEYUVTnBlXiTcXn+94T92HXVT1xVD1FX5a3zz
rag6KZEcdueIfeWTyaFMO4GGpzCSDACK5KRXpz+uyg9Il6G7qWmKpmuqCM3o31Vc3pgZB2H6hdIq
28ezYnsinOc8EpbhQnuup9GWHix5jw/6Y/asvP9+S4yfigpJQyNkibIumeLdQt81raIGwS3eKfDA
ANYjiIKMRXVxWbKMXCD2D5x3+xwgPFiKByQzDXmdVwr5UeFhckjGVzdPxj0EMvI3xA32RvHsmqi4
GJdCdUCyrXjnjmnpTcRLNb5eJ3rwlrTQcsacmK2TA3mIqTaUOHNgypeQZq0HQXhU3QHlqsW2wuAL
ViEnhK2xj4IJ8yT1NEkjl9AGGjm3qy9dnVTHfzQyYaopS1qOquwX8CX/ANwYPylvvl+su02qLbRM
q/QG3Eo70hSnM5dJ5uaE017HRujUZCWcZxGxaLVX8m9MT98U8rRGc0+yNxMfsHutnZyY4/kh0+OF
UE1Eda9ph6zet9FSIgRqep60n1c6iGeH91ek8dc7D4TXoilfnsjkM/2K9hM9Xg0cf+k2JiyDXV1t
025piR5ZSTVpIoQAXqdZ6LINxgqzmSHMqKl8VFpmjbOirG1rXwsjSN2/P0w/PskSYCFLNZidmfeq
qz5SeiW+JkzOQk8K7RC6uzy9wcInRGyivBqdr+EcJhadNGAkZodux24Rrn7/Fl/KtvsVVbLoRYuG
hPDtvguh0jAUzYb3KYfWN+rnMFs/6Q0db5zILoRMXotxwBIfrdNZtIsRHk317sslUdqdncz6BUu9
4JPY8fv3+v9cnX++112DoLXCa36VrHgnTK5O/VZ9QkWqGI5fH6wl5yt45ySvnIcQS7zxj398+E+r
2veLMmxD31e1Nu/FvuDD4egSCrfqHyXYtf2z+Cj81QpRhv/W/Q2g7Nf5n6nj9LnbSzuISmVufv1Q
0CblUZxSw9FSdhUilJjR3ObVCzO0d9QF2lxwME0oZIPRXW09hfWe0dkoOtCoGvcv1Xv3RzFvDCva
f76dpIPq1ExJFb+ACt+uRClLgay0rHi9Kx5SgG0HTUKQam7yHbba8ckJpuXamp3fM5cJreZYnvBJ
82px9cKLk7/X79ojIogz/WCqLYngmMQx9wKU/yVw2mkH0O0oOS888WOG5WPJo2lfuIO9eofNhR4A
J+XymbgOmrnF6L1dqZuzhU3M5u/ZEcDROHjDTEQKcfDXAziUpr/88i/J6LdfXqTGuYsbfnlFPhgj
io3hBJMWgoiHhmDRzJR1DXX8r0XB+OnRkxVFs0RV45pbdz3b9FIbeirXbDF4u7BVEpmJpDmzGdX0
6pbTfR/at2MAzAH0+Kf4Gc6S9bDPONWUlg5L2pMwARdC9DQLWAlQBCzSSN6YQLjG5qK34PqPRFa4
Ay+yJ27SZesn79go9SlAw8RPl/q4n6S4p8a5byE8Rm/9mBzNl/BZgJnaetcb2dOv4pNM7sE0gI5D
hqRn1jDnjbfThDaaBZhmpD+ZO6zC027B/yteBCvTJ15jpePrnbezBgDSo0CAggOZhKkqXXGFSLto
lixxKX5YWzZCCfAQdc8nnTR6KUjeFNETnpFEmtbIwZ9OhczHnIc/uayFjbaQ4BpRFbwMEzwPVM6+
sk8fqUdCAsfLEbALDFT0wQzif8mfZ5ukd7oxek+eIeQWbYKbn9UZxG+Tuo8ikjg3nxYYUmPNJrce
RhgEtpHajxLvTy6J+uNb9v9uuiXeFTVRLSbGOQINpvBY77l5HCTz+YnoL7L/yJNBi1A7Kmc3dXyj
/04g7Rp6ifWI6tqkdzw4P8+EfC/VN5rk1oKxTLGvcVyO6f0xF1QOxKm35CHVvhWSTi7DM4md1NX+
aP5IPz+8BquZKqtoHO8e3ijJzvLt/3B2Hs2NA02a/i97XkTAEeawF1h6A1rxghAlkgANCEMQAH/9
PNA3E9PNVkgRG2qpZQlXlZWV+RqRwVu6sPNOMCid0oHl1dI0kVf/OUor3yUYIE7+52hfZ/PHDBVP
ZprdU+5aAtDWyg70jFXGOhbBm+e8A1/TFanQOtEcGmANvl2yj9RQrY4rUZQNkVJkXtkE0vjz1gpl
H1sJbXP680l+u77+eZIv61hxOlVH88Et0bZpj0r9DgMw1TpuU6Qh8eKhezZrgYke7JjUPffiKeHP
KwfP1AJdbn5qyLAh5ZdUVjX7+cy+rb/+eWYvi5xwKW5PsR10zw+E+lCrcUwXM/T74T1dmr9oXH+7
nJNcqBq6ewa580sh4CpdVSlqOBiKxg+kBRp7Vw8uB9OOdii20bk30E0/2cj41wjg/RJVO9+OlLa6
psmmoknyy1ZKqUJVqq4FycQgHqsH8ojYNt7vc6rfKGp1z2PRb2x9kwX1Ah015DoxBKULH9APwGtd
npDxIDEKgw03PAxdHQSLhkQnc0RAgdRA//xLEzQZG7tkZE7xOEn6Ry91Srfx2ar//OC+jxZ/XM3L
LDtWWUe/F1wNNTOQ7Ix0MbUh6B5J6D9u+/MM5muMXjZdBVr5jhLUyJf15V7lHac3J13Ckoe069Y+
rXlKw+onOkX0elUHh+wBGnDXCd1gACO4zSDS/5vCjvztwvq/p/+a96pNJulXLYvn145VHOoFsu5b
QCoXS6oH0gJcF1LYjtRHhOhKom8nK3ICMKrec4ksEGr/v3Gdv83AFLGjI9mI3o/2tRH/I47c6oty
Sm81UesdWD0O08PP2xrPX9d4Ry4RgET9eRuj4XDOvGhuRBbU31aHAhQnNCSyMXmIwpk0al25/WZw
/i0ZlduJ+JqJ/Hl+L6O3rnJdjXXO7zQEs9HJe0fazEVXQz5fBDXXrZt1CBKJmIfY1B23tD72cFhE
0kDSv5RbMZALxy3Wbaw+AU/T02BdeaLTG+T3Xi5ZoNzaBkiQTKG3QXkbdyCKPuzLBz2ydMDtR4I8
OE0FhXzvuE3eihUT+PAAR/WZfEpezo73E55vNT4S78e8GlLhINoAJZoCU9qJKbcNW0haP/I6LjVI
4BclrCESWXl2hB2Uop6+61wdHMl0uQ/2gg2dMEECsGArv6KgccQclpv+9A4Yy+SK/8y8zqqBRVg4
zQNdYh9f5lrqZo8Bbs5J0zNQ+1Covg6iS49d3Umkz0a1xyqn5tvPs/HbzosiEdKA9KCsrL6EUTXO
j4V0b1eh2tPvbQnkmhPXu4V/CQGO2/I0vfVvuGmL3vGE34Ld0W2SGuVQrW+0FTHVrnzj+UuMkNoY
8PeY4WREU0WGTjYNRX7ZVZxTKT2LphzN5RpnGhp85gT/gMxwqsLjEdlyL8QbBv/Qq8tSCAJPk62q
+0i8n+/ON6XxjqIrioSkkaKbmvmy/Mn6OSzqpqMGhZ4On1kyUgvZqc5FX47B4xD3Hxe1mx3lIc0J
LzvlXQ2y+s/n8JWp/30vgLMoHYlehK4hB/xyL1QpqfPjVQvZ99MfDoeKMNPC6TlGUdXuPLwqXQqt
PEAK803dhvJcuO/vqXIwgSM8b12ZdqGAPLUGHvgZqlYNu87ACrWB0gpjPEJisyngpiBb9gzHRXF3
JbrrqCNjG4GDR+rIWv8WIoAzK5ERP3eCXLNxUE9qPznvotvydH3TaFOfsXwr38L74fFWRdBCHcwv
NdMRBL+DOjgKXdpQi39LAb6JxZ2OqJm6qmqaqBpfoeeP0Kdd5OZsCE8jyL1LL+1dA9U1rat7ncl7
5OBQLEXnyjuzJMxu6OJ3YW50yV4a1Xl2Te+MnSqwzR1kFZfNavUuYTcGR9pirSR+WCc4Tm7dTd3w
TXOOPXCx6zP6JCPNweRgDU5hSjBx0nmeOogyVaOziWuYJS47Dxu/hW4yTZzIi9ZsAnvCQR3q/Whg
rrQ1mRH5+mkMTIE+kIYBHO39IeCwJcvWXXWOc711fMGdvpUppK9fUOchNItdnLqQWHHx8RoRMgNM
SqoBjIfWPxBEKfJVyJbSpDfxFYm6N9MrO36rnvBLYeyb7k0HCWClI+P6oWvaV7byx00/68djJ80L
KYAoY4i+YvhJOEEczowDBVat2UXiJR4QRpFGR4H3WtsCviqqrxf7GCZL8YC8mRywiSie6xOa1TLy
bF6SBKq4VOWJIPwyf/4NJRQmZIpDHVVHEu8VtJiy9EgxOnpBI/Y0ZVYJ1NVNO3uCxXWFbPk0Vj/P
V6mdj3/PVw5IyFAUxURC86up9Mf9iaW4rqMnB+zoPeGeDFKZRY0pFlY6ZuQg+f0Q8V/kIoWAcunJ
rNjVlWQs2Vg9/VIe+/ba//dUXqtjl1MRh0bHEINbekIVpHc7xlbRegoFQtRrELIRej9f/HcH1Lnb
okjolhTxZTUJozjPofqLgRyvO+qnduw1IhyDsCearYLdEcLizwf8pitNTDQQl9Fktb3SlyNelFRO
5EuMjc5jnbLTVKh0XqWmK0zCFUpqxy4PG50fGY2/e/pZi9SzQV9Wmyp8++VM/s3SdVYsnXVC11BP
fS3tm1cjV86VQdot+nnns453CvWW8OTf653empWi94WhgprNfz6w+m9Gqktcu9GRKYIqsvKSYEXx
rZYEJX8EEhHs6Jr0rWmjCh6lkocHuuwDhTb2aGhPWpJoZfubL8DjfADiHN/Y18rdWPJutPSotasO
/Qe9wLQJT/aM8vWT1mboSEgLhmjQCX56cnPsafFAG10evWvqXpNukgwTeR3df5m432zH9bYAj9S4
qSJ4qr08WllIkzK7mWVwDRG8E8mSEEOKp1oEUMgQvFAAF2tX0eLn2/ntYdHbbdvTEsu++bLXk8Rz
J9KODzTWyS0jhKmS2Jdk8EXTqNmegezyIPXHLxPnm1YzsRTzE5ozBI9/hHfzSOh0NDAwC/KMnjnQ
sFxvtsXsht4CsgDYjvYyBxHy3Xlw7JrjiDUksZ9B627aDDFxOAHxMS1y+PtM3qH9jB0XVlnJVsEI
GYDCyeajlvz2hP7t8ZGRSDJ4JKTFdGDwhMI/Qp1q3oHOxWaxUDb6vMA0tBgd+9obtN/jUH6rPBBf
IyMwkVr6+Rmp6j8x9q8Dv841QyiFY5SHxeLmAjhzzn2li+6Np3TZnnfDbu6erAsW1hBInJNzdTNf
ALSNJYGTDWGu9Bpf9rFdntb9K5bX6gCZmXk4ambiuOmqg98Mbr4Ro+Js0WOl3cdCxFD++zbJkS4Y
/LRYRDKtUDr8j2Hr8dfMniXm73b0CWYwHNHsTz0TxCf4h7IrvGm4pAn4EaKvRpPrvXlP3uDjZO/G
ktKK1ENZZ/1Yq71m2iYjxYe60IbnoThXF9c9tqn2tUcLGOOQbgsaX7CVwBLnRmENk24xQu7ebnJH
BosHE/CgZyB3br8U3wm+3z0lXH1EfDiA06gv2XNa5mYUd+piIc7um8aPx+lQmCc96tHU7kKbJdGv
+hhp2A29Mow+7bJvbLNVu5MT+4p39ZVx6J3JkJCIw1n9BBIB2rkNZxPFQeqGxy2kxIk6uQ/OAwR4
N9WKyhiVgudMmj3HyTrsh33kNZ1L0PTuo1svpJ8+at6NQ/JWjYiG1IlVDIfbEn9n/ewpO2iPNAMW
+kRhUJzn2RoIAARhOUiGxfi5MG62PsYkSF7Ic2VWDIvheZEERhepucFlZgzCdbJMlohvqut6lI7y
ZeSe51G/M+1Mj5NkH07qPpKzwQUvXsNuPXUjH5VjHzQy5Yud7EmuOpS71e6+vC/zUTaXHYDg9+Vx
XnSl3wp7X9uGv9MUXaNgYNI0o43HyvX3oMQJoLpowqNYqKMTTZmLHU2BDFNzXOX2yVoixGVTgrcB
Glj0Nx0avphi5sD+dScbaO7NbWY6FtQhCCx1JE3o+4AypjSVW/EhXEZD1Y/skew/aAbd3MqmBehA
V7egr3mqm/Xv5MEI0CCNTDTHWRL9D00egH+uLUgWuD6IlvHG+nnGPB3dfFRdDjVomIfzvDg30FRP
K2jYj/LCuCegQP4FrbqkXSQ8G9RQUYO/t8pufGma3nUGhgZvKH7LVLq5aJUVg4fIQGt398Qee8DO
KGNjRMkaOJGGlg46Gm0dDX3a0u5sbniJ4jiOuwr3I7WBcz2u1u1kQZ2dphcHMUIYV4hlM7keYL8K
q6Kt+258hFLLbKfhB7TrdOlnMIpRmpiVH8YHnMsr7WOQQIbd4HnZOvkiq7OUJWobLtiMFjv7cJHm
Q0UXrf4jygCCxYrX7FJgOlS3dl+uiewPQEe02lB46e0fmVWJaB5bVNuhXpOBQmfAqJe/WDe7eHcn
D1zz1ZW+B6reYOThqJ9RfbN5hVaqcJ9vcWdBGwcxFUpoAi2KQFgkS3lw2R8nxbpYA7W6rjP+7GT/
HNWlL6L4y5hkL2fIrZmb2aHS+feYrHO1qp7yo1ycrc1mm1nbiURdF8CTK1m7zAJ3aE1wAbOR+R2c
fQrQgkuVyCGEAr/d76fT6cd0fbHWOA+4d5qLpTN9WAwoHw48VGfBbps7Pv/83hozJ75o34F3WsHH
NHP464flQ7Qbw8To7qdvb++RdQjtleF+fh5iD3WX2eenYn3CFOh+Ys3qzw5VN2Ge3H2GnfU5+wzd
z0Nqj8fjw2y22lyt1WB+wPfYGmxuXNKh/a3I+uxYs9nnDLFAC1skaydYu5u1WmEhv9psN5vNCnd0
q2IFQ9/9v99C+8BRS+vz51uuqd8s4bqqd3DwEVmdyDH+vuXGRZDUuHMqF2yB4QKDwwjU20BwGs4U
N15csVNO4eh8fnLw1h62g0RuA6W8/kiGl2GHK4Dzy8Rur0XHzbXDO5qZzoPy8cMhoNhqX7RF+4qL
eOv22l5x6Le/jUqc1/7PFTc2/x5O+3X7hruaLX2UruYbfvvaI8yX7dBnROCeYW1HEASHgjVBBMOa
LCY7Pk4WibOYRPaEm9nxJlvBKpIeV1Ogxm1rPl02C7SLw9rnqvZoyyvtdo63dUYjbzHx2rHmjUYj
ebWdFJZkTTCIshaQkEaTHcdynrQ+dpENMN7KvsYQA2dAGu1SqR7V1j7yaou6rxV5R96DG7+zQAbI
iq0F/whQDtDhXWxNNJuPaLd57cfU20kcjLV3nsxRG7JR27HLEUg9rmvHVf33kDctTmoHN5++mB1T
nsiwgGinAbuLKQyBbjuMIXEzjGP/YT2saRAEmvOx99eJNY396XScWMMhIczXrNpeY0B7dvGUgabS
IkveqxlSCY17qXr31RMOYmo93Tf+Yj39GA6HTxs79vV0/fFxZt61B6Lag4TSkYsHtchJtKfSfi64
+TpfY/Dgx/6ec7Fje7pmLlICIfkc4kgQtGdHSaMHm523dkY+rD38loAXJ8JydnDKh5UHWsGW7CWW
lrgl481ly5ZsAbsMoq7qvaNyYrXvTxux/q+3Aq4k22iXjifHevqE6efsPy8IGsda5wdaxPxFYr29
FcPaHWOvSM/mrfWE5kMfh7UaCc3MB95r9UFR2nd7CX3Ca4/bHh/9FfvskHXzOR6yFvYBTOST9b78
cuKw3t+4x2/jMX/Ul9zx+E3pj9/eFXv8zsGebmi9E0ra2Y9iiIVbtnM4zCOr/dfO8GpwxFu5GQhI
INBcVmzBab95QO/DwfnXagaH2aHs0kVr361Pbfx5+KyYpVRacN4+elX3sxyoKLIwU494ZDNTB6vV
tZ1a8It5a2cbzQAEjdmCb25u2yG5Wp+DYmD2DPfih7wTnbBPsWLnIOI031hzwWnjwGHehetmz8ru
bHaYHypr9tleBvXPrxhFCktcapMFZKXI5drE4WQbNmUGT3MJZZ+fpgPtCXwli6IKfIzn8hvasPON
UBLVUZyxqGKrGhHtZROsJmmin67KfTFqww9XeLUG28F/As5msFKszYBozDe5L58VcZnPr9aodAnS
m9WmvV/8AvHBHrURycmdjbNpg/ZoM8radWfbxhDu44af36ztpo3oSP46BB/m6W6XONstv2OCZdju
iCeT7XYD5s3qTQgFC3S2bAIB69lk8rR6Qa93tRf7IFgEvZvNtA2+pobfm1q+bn8wZ/f7vd8jtPR8
hrTv+7UVBHuB6iSEDyvwfaaXz9/09tZ+Dyjc3k+1XjC92nv+Htq4+2HamjPdt/O1Z9rB1N9Pg7P9
gdh80L5KbU3bRdRw7t1F78gJsW1y9nuWwbMdBBzY96e88Y+X3HP0fbt0EtZuxB7+C/6zdN5svh98
/WxxdNlr8rOrzekOfXc4Hr61s9MniIyH1tB62OP1sJ2Bb29fUxFQDNPYtdvlcswMGfddu79cLufz
dhwdDiyh1EJZfrufHae0BgylkGFo6dOvkYdtPEAQZse8HXhLxMqs5Zipt+wvI6vb//ovsvr9cc4c
XvbdPrPSXfbbV0/8w9npM/tm7Xj+ZHLxF4Qa6zAL7c/ZKvJnM3t+mM8OM5Y93Tlw1Mr6+lVa2igK
u0Ahre7s8+KX1mzFmQ3ab6xWTA4+Z22fsbqvNhjH2LjVtws74r4Y9rSraPuFPTvZs18Kj6rYjvHX
9ImhL+mQ6BWFgtjfa3nVlFEU3eL7Ivc2iBj3oBD4l57m4zPVewzroTQ8DqQhmufuc6F7kiO7xVh2
See6qk3dmOHcvm9Ni3HcLuWF284kKx8SOViF2+nxPz/etIt0+xuin31NoXY2tYv/Cj13GnhtpqD6
aJHymdCVRyt+krmZO7h7wmB195AFdpmBZXt7QPbYGRWpcfi+qieo7BOXQBOSAxnc6zaKjTbbNpWQ
PJH9ieRQx+uhisIbmfHXx/YKWCN3O3ICsC/utnZqR/Ha3IHaFmeNILPDpbTfQGjRLVaivW1Xfdkm
y1Q8OituO8vjbpsl8BWvltlt6ikE98F9kA9SVLrwDzmOcA7twvRgccscneUKUOEcl06b5PFjv0d/
gLUwwAn7aE0vX1OjnYLtbPGHtT2E1N2uhx/r4ZthuaI3Hg7bhBWCaqsNxBrFlqMX0+vO3cJBcdzi
VT8+WCIhHXXp4dp7zdkbizYMILtlo83HR4wV91efub6fmi6bf+Y5tW5natp7APqs+3Q1bOiDtjrJ
HJH3HK54ewjsWjzdF71bD6U1UFhOa/eesgSmXysgwkmusoTWrg1q/86SCOfQ7vAuAp5kqyP4Avp4
gv90r1P00x38k5nYUp929wRk39daDgSBlIJdC38CSXjavna7ZP5nYcXLyTttz3gLdTEpmad+7LGo
sdpACQjdEmHw/7xJbwU26PpnEUK/trQxrl299juRL3g/Z8SS8l1GTC0Lh0hTQVew87KSVKJeRs9S
KxYZoAr8G5JxQQnhYsvNqOwX/YI1eijN1binzgC9nmkfzbRzf6OAk0ZCY8OHey+qyPHyN/k9Pnoa
fAjqNlYzFm2TAUdqSibXZpDRPOw9kX27TDAP7teDJ1MVYw/mhi+Ms7sT0V3NhwZ9rA9qOaXqaG8o
pYhElR3y/R7wQxKGVMAcECx/wOpaUr0NL3bWo0mtU17pdlAVw8B3JZtWIzlC6DZomLVfqRN9pk6a
TVkNCvBkXN2klQfoeLA1SXrYHQJKjFn/28eh9zo9hbdbt933w5WeSPOUJVboilv8mDfKPFwq09RJ
H64WNPIkQzsIccBppDoIBv0OPf7iYP0d6NgjIkJBH0oCEPPagtK0c/7MHxSWABTWYH2NPmoL2VhB
blIZnIBOUTzqRwD6rlhyOObdujLlO2OVOlPu518uh7fLFB/XNR27yzwSFuoyCWfonL9nhJi9jo4V
bgPwauFPZ24B4aasukfMCCp0+GziQNJt3iLSykcfXQRU49HZcYphSF8Vj3vk1LvxR+Y1w2qYfZr9
anLZoorkrDTQeOYCQwPKKu1CcLFJRQ6fBxSee4BdKK0gF+a2OR/5FSUuqjDgcNrFKrfpcXev/A+f
nGz4bgP6Yi7SSexrXXmNidca4ea+DHp1wgb+OtERF9jmzUjzKtbH+alLx/pLmuPr/8t1cHrOnhmN
XOt8Jwmsuv95T+yo36Z27PhQ42ozOVdzBe/u8bjhKXQFIri2PBa2QUfvuBeQBvtVaET8t4XG82Wv
qqkQDmXjq07w8R7EybH4f/9H+r/F+ZlHRlgULGRCF5MwoPHD3Cn7lX13kl7ei7v33r13mWbjjHpc
q+1574V9rNo8iFN+5Ze+1AXR6zKiPclqt1XQRr1ymfnVPiH/Srx2CwV0h0xmT4LDlukD0VPr8t5G
Q5Tybz3ZM4lrT1eEpMcY5q0NfzS7vVNXWaVBuXi6Be9o+LENuDm4BFiaRwrSPh3CmsOz8uUumXS/
6ha83bq/hqp/um2M/S/UO8j3DiXml7170lSpmj7kJ6Rp+1Eo/QImiZiOY/BUZyG4Nn1Nx734SAe6
Xl1p8EvJTHh86Bryn4iZV3pXfdZ79AF+jqD/ZCGcFfhJTdSBv6viF0T4j4dndPLkeapOTaCWwV2j
/1R9GMAGYjTPdr92a767BapsEKwNqJp8/DvlKZ6iWT8FoQ7yEIMM5DLKm+GpylhUK7tMpZEijwxx
9/MF/rNAtBcI46EjGRJMbK0te/9xgXkZ1VVy45hhNckNaOyr/I7TpGI/wl9Sut+O9JLQCeXJ0Iu7
XgfHMgjJWaKPKHGlYhk+g58v6btnpmMvSZOc/qX0yoPSSrlCHV2ugzsaZOCrgD039aYQRmf1PWSl
//loX4noX/GbO/jn4V5abLn+UJuLVmF5c981yMop9aFJZAxOcEwHP7k/XaCy0CiPAc5fEhKT59MR
UH1ojK1eLYxyegFVcKrj3knCkLsyrAoa6Q312rz6/xjMf57pyxRL81LPKigEgYy2G3B9UXA7hmBl
GEJQnLiKv1Bj5X+ayC93ph0Rf4ytS5aVlS4/66Cgc4CXZVI2Q+25NJJwX+eDc4iDYJ3RTY8wr0TJ
u6F4zq3QUTBPNYT5FJ+pHgnnQfYs5p1Y8LP4t6HyL/D25RRfppyk1VFdXMT/DP/6BIgA8aEtc9M+
iho06VGl7yl0I/j8y6hpq7//jBoaaWIHto9Iz/Hve3OSYu0uS7c6UML3DgqWQtv/TBMUR/Jk/7iA
/JHm6LXJzz03QXgOZDSjzkaEe0Z/FtJqGIu3Xgph9ePn8/ouBBnttCGaSqqpvQyRJD1VmX691MFD
GOXCe91ZJlr/rKw0ThF5oY75S1CQ2xd8uQ90CyUCPiNTBxX89304n01NjcyI+1CcRo84sR4qxFya
W1WOQB5CJM0lxWW37X3cU8muVXBFR2SxTpsbYKE2txGWJ93AODRDpQxRK13AMOJuScs4OwMO03ux
rv9S2/9uyvPUFE5ZwTVO77QP94+BfdSvNyPSiioIyyHWFB3NP/ezGzHaeoqWn6yV0Zni02aIr7ej
hQ4ax8INo9XHKPYy3Imy9c8P7V9ge+uh+sf5vATxylTPxuP+qAJpo9ApKu0nimRYf1ogR5/sg5/d
vJqSjaORQuUqBpe1SMdrGk07NnvuA42d3D+xL6ACnPaMX8LxFy/p5RH/dXYvgT9qro/iHHF2K2Ok
sys1Gw/nNe02xgMK74AbSPw13u+dtFvilTyL8GKhz0sR9OpfdjecVuYPMD4zeXicPimhdOXNqXsA
ito9eyVdYaqLj5mxIVGRsed8AhijYW58IINLQkiFB6AITHcSLgSXoJ3QYfqlN/zVVvj3ApkwEibD
piS/zOVcVNLLNWY4ZE3bY6oTO6cxfnGzVQneEy0VqsyiSw8vmUs7zc6wZHu7YQ7dDxchVP/BrTfF
mcygND0N3+5J9657MkIn7IoX4GRphR0nOleZIu+uWvukm4GCxC4MW9L5qc+UEagwg9yuVkfU6Xe/
jK2vhv5PV/fS+O4IyflYNXkVINWDFM+4KEE/osGCDXHsZCC0ob/E5CullW1Rhyifvvi0eK5PXI3H
eBPUVNGzPcjNlP1nhsi2E/fD7m1EsWby8E4LxCp35lpdXZEcQJrM1wl07/WQxucNUT1zLa6OY8M/
bWqGJjyro5Wwcw8em6f3WERUiNGJQnWWPWkEgOK0LG0Zue4SzQoa4NnsQa/kaT/OQbkNY/uWXF00
px6af91X0OQbvxzJ/O2Srvnz2rrWPwd5lxpCagmXLvSlDihd1Ow6TrXTV2AW96j94TxDrcRNE816
rICrdPra1TaM7j0I1xgikG3sxlCEcOi2Ga/5OHurXWVEz7bVnrew6Bxgzo2Alnf38WmvfdN/rNfr
0xijxEk8QbreSpEvmt6t0xiR/qCEXkwrmkLHfol6M9+ghkGF5fM+u02SpTHbUKlrO7QMC8PTKWgM
r1TSZ5oLybhozVhPAUGhdoUpOHBENt2UnnjdkphRnRroNJ5wW8OVrvAxUEvGGrt2r2DDdrSPBpuB
CMBBugfUjqqXV4Ek9TCTRFCMojvcwMFD/GU6wbD7d00gYPzvfHoJr7VRmdfWsyiQJinQVRhX8EpH
Nw0vimppoqUxpgOu2vG74aeLG8NmpLrlytg27/kkW9L9vnZ11RaXELg+qtRDsqK6BScVL/dBxc6X
gTs4uuyBRbbCN6w5uMH4oLOHPWO03Lvvjkc7wY/qaFV7JcZGxjnP8KeKDRf6xoAm07x2ytl5e+9M
rg0yj1Y0YR99HWKh4GDSWbXK05Q20MgC7A/laRc9YJIpMCcvM7n2MQXEUg2QzAkAh6g64tvJM9ES
+HoVGHv6rf/YqVNll+7uVOTpyG6u/vSB8bStDrFJuzqAKWAI4+Hsn46siOD3R8trT3FxNUtIJS32
zQpWJIalPNxU9hK3QVyomiPqaQOvRR3aEibHeY4OiwTi3UaosgQ3bT/GglNPhB6uIs6nxApMHTpA
vgEGuy9MY8TFYQTthZ4cmG9lP06dgug7A143EwbHOaW0nmRjKY9eJ8UtwblyW/FecIzBgQBFESF1
TpdBjHJXk/t11WWiRPSSKjaXR0+n6v3Ystux8LJ0iHTtyJuaPr7g/RSGDPSUzqTT+ClmulMsuzX7
cnZKrBBtPpVODh6Twi/tZOlf/ifLqgQ0GJslujHSq56ykp1RiL9cq0C0L1NauC1OEJNp5xG57OJz
0sLZMaHUSm94WOcgQqJ5YR0DSP9Eb/vp1dRsFQf9dUcETnaBGIugr4cbjkEB1hUNR4phydX22Ryk
sGsafY1SJ3BG5Q4UcFnPM7qRnePwkbmPear5Wr4sLysxxekCDPLZzudZvnykX9Z62WkQ9/FbENwG
EbNxcXSjZPDoXgaPYmhMRHNkGmPkWLGlyrvHxfkTxU1x05T+W0Tk7iSO9A6EIyHHu/JpulJWV492
IuEjXuC78d5ivmXRAWPJkg013RiUooc0qAFVqLVoPFtIqYm7+5YB2QaRpQzQyFsS6TRb3JU7zq6F
2hT2URuB4nssk7Nf4BYYD4q0fztVVo0LeTmB55nYUu/UPyL/0tPkZUqTfBgBAwF5hEyNdVoaj0N9
8mkLMs0wJVhTRn064eZKqVWxfl76vl35vpgKtCHABEov63qinlLQz3itR2A4TMA6dhyAW9vLRBB9
+wCYeB3l1BFJRxt0Gq0WIWs1pLBPVoRZjtRqxxHrz0br60N6Dq6JgP/Pp/h1Cn8vznRIYPLB6wDC
/s/2vdby5CJdtDI4ij32mJ1yXMjzE2Cek+ZdziuawNfT5pdj/ru/5pi4YJKuU7ikqPx39mte9Cas
OgpQ1jibXNTCL01g/dBMq88zTqpxlJOXgfOsVmVYek9YxYytTorVTjZ4GKZ1vvWKSv0lJ5f+3Uiw
ewDjCkpdatljLw+rggebFcfkjsiKI9dmT2TDVGq4rAseBQchw4w22cjswe9nFWtGasomCmjVxW0i
/1es+leN4eW54FwE8EfBzhMo88s9ki7PLDOl0z045goZS338eCokhPpj+MT9KZfLnvk0pkoadzPz
wfdTN8sz+/YIu5JS/jZI2vXy9WQ0tQUddwDGUGZ7eWC5ER6Lc/vAaCCp72kPNBSsI6a5fYcn9su0
+eKPvhyOXgP8IpyKjQ74378Pd8ZLuz7X+T0QkbhDml8c1mpXgr2DREXSNd9RyLyCYlTek9kJWNNv
7XPl3/SB1OGP47/sNwD4RmfUPO4BekMNSFo8pBo6dDH8wGGIMCxWVjvlGZxOb82RqNPDrJGV+Q5Y
6LyQRqHs3oOzhwGNNGpEx6hXhfgZlR9l6LHemLHz82zCOvbfPTfnK7OXVFEL7wB8f7lfF7PWxPJ6
D4x8eGu2xqkrR5MOxrqoZUGTw0J53AB2EL14efFQULaVSdJj1xRHo21Oihq75nMoV91UdI7X8WVi
hhaua9ZTtj0ZecHSFt89NO56o3Pii0uJZanTqw4phgwlspvOHbmyKS/YsGbVXbX/wMoBlNc8Pbrq
+Oyh4KveyKfGRT9bnUZ1Zxwde8rJP6/xSK2RkXiUk/vJCffm2VO80kYWn1qO6j9SCzHVO/rGCAQc
7WLb0DztuNCbbwjK9DCGQEy6qSHp2bQ1anQ2kGlcSgtY4YV/HuceZn8joI26p+hUyM9P+OCgf1GZ
K2x9CkdKtrikEmMGWwL9lLS6Oaw7M/TLFOTI5T6CC27I65wWwuAEp6kn9CIo1ZV9XTUt3i/da8sy
9lL6E6Okr46T8c1pBrfdjX3a2Rcqt2opRygkOqNec0hgZGGsi73ac6LVbvvSDC+l8rk/YnWIhUHS
9I3QyVglq9H9MRHBOoYOGrfH1WlBR4eSvcb22s4rT+yMWb6b4l1ljwO4uVhWCOphL11FfcUpNdtj
rJJrszEmT13lkIvIcbXesQ+reKo40g79X23vmR83mt8edZkLrSu8zoD0jEYUzQv2m4oXJV70pnxE
qXVbdvBLsB+KHbuXdTxQvOO4Zq84QMyk7c3k3uMzwRJ3TKqVezwINmIMn2dLyBZyx1gB2pYWVGHi
c0tkfq7V6bMPPMmNB/Scl2fX9C5zY4pFp2MMle6tT25b7bMlL4P7EzoZrIlsKOZAV8fZsf1cuLdU
ANxSUXRFDEAvkBdsSWrMO+vIvqpsT7ZDt46k2QspdG3QjAyoiXrHQEawUncKlBeQKqcWBpgKIOIb
WUTJRgsROxBWGs1LA6B2sikH3J9qR+KL2Ye8g7PW+rRowXH92DQHo18Exch4E1B5uVvG9LG7zkBN
T3NEyVnLD2E/mZjooCZYAZ23zZLNYkHX/PSevLP3G4ubziha33fxMnwDgN1S55b3Sb1oBWMwdAVu
EFvpBu1loNtCUPim50XTS68GQPGmDuDJjVK/7LkxXrEtnP/pdvrSDDOycC5uknE6JhQMOHON/cIb
8G1lcRkaM+zIq0NxMIcZrjPVHHepQbMm4dIXJEaTfFTMs+l1ATLJoFBSj6o1UNtiR53gsj31i0kS
kMGde83mMmimQNHz3XPX+S+OzmxJUXWJwk9EhCCD3jILouBc3hilXSKDgIKAPP3+2DcnTnTXrlb4
h8yVa4AsC9UM+zxMU/l3sIB25+f3Iav0GlCLkBmcOyhwGP8HSj8WigNMP1X/oF/H/xGr2jlVItsT
gfLsNjk9ISuObjgdf3xv4cTjF3kvfosV4V6nzqdK7FobNIaBnXzFkLXPHPmYB80Z076YpPRtfCrO
iMxpYvNldkjuJSDAI+BRQCxfCYfvWjo9Q7rSWJ/+UCTyK9jiND/cZrCJ5/+05fvG45/i4vMwx4P0
VnB2LF4HskwrasrkICzra4dKCIbVT754eRgcLtvb5NyHiM8pQT/Xnn3VwSPNIW7itb6cbPK9CN9C
s1MohpgT/h8Sc8f+5nWfnYdTwU+kERPF++z+vb9WpHz+1XRbdE3X748UilfRjxeahxmAp/mTn8Lv
o/kG5IcEd6zrBl0iBOPvFcR79Sdxtd10fOViOGHvT6+Z+3Jf22ytrvhMjz00FqtaB+/FfNEGr/Vz
e1l9nabTRdFWfh77z/URFYEaELRRRFTn1fkRYauRzFCB63inpICVRzb+5zpXDMZaA+dspT+vz2Pn
fgxhK4A/Q7retQv7jQeyOTmiTWEpLxBLn+JNzZY3+ZvL4UySxSLorNkhEDFZ6GbG4QLhpAil/QQH
nI87smbmOrmfPkqgZbXXzAm2vSyz54prwp/Cb7ny7fa1nQXrGKWbek7selvslcVY8L9+4ffAYwG8
DPLdLJoQLrYeFi+H6CbbVr0plGYr2cQaFPhZCA/oRjk1JRaVeEuDI2NFkpuXbSp75uSVHnS/p4Ar
Sld7Qp4TPla57/XrxAig2KOshW+gY0xmfo9QAGHNlAGxaAu2lt/Q3ZGXzMHhwPg94MCuayfQPXlf
Q/NcoMvVn9CDIul3Rg64K29LqDwBOdEe6FgJyZ4DG3oNT8OaXuOoDohFIE5OT215h11q2uhdCMdb
HO2pMbsGWoF7SEpbVP2qy5iwcIjAo4urLh9KxXz+ckpaud+TFQsfvznUOyHac4wews8yBaEikByE
TvGxXkz8z5eTmialcMvFnvZQ/JqtF/87okPIdrvOBscSIfIHvc89OjEEqIP1YYDKR+KAhoenyf/I
u0ba0zp6T7f8i/32+Ix1BBZ2IBlzP4nX12BiHO4iBlkV6FXjWDBlcMUJOaE/pqJZ08VXtFhwMwPJ
DAQEEAg4lQsNyC5fDNuvx/rFCfpQQE7ueYAX82p/AU4xxNZGoZ+4vPzwwpsl2wXl8yZZ0Wl8nJdz
tVXnsxpvhVr/4qMNyGM++HmopDqfiSZztppFtO77FvnuVkTk0eoWrt76141hr5rSiN8RQk8so65e
WQWxCVnFIQkKA0Xj7YiFke6ls7CdQtSDT9V5c5PqQQ0UM8EzwJe44e2yNA98DzLuYFnodrWgxy/4
XJVM7Drsq/0bdoy2j88Dev8rD5miwZMNXDK5yRFXU/OMAWXptTtd3OnmASth9M7poJ0lpUVIZYSX
Y3EtXM0BATzmJpfnM1B3g0YlPz77D85jO/b/ZQVG2/nSiotzl6wSHihlxOxAfpY7UECEQpBA1kKx
Wx0v67B38T5fFv8u0YSXThxNtVhP4R1U6zhClQIWwVgTUkC8iCW7unZfBwR3A//mMF0fmtQ5lFfS
WUhMVMEKIJ8E55msV+vkrzCTXl+znLwcVmZimYsJNBGypemZjRQpCx52F/M2LpJiFRIosJJ/uD2l
kWXvkTPC1+PHqTHw+tRvKVCWybdsb8Jas017CuVoM5rRXTiYB39MA2pt0DuSjfTqmATSv6k3YbJx
cXHpJ44LtJl7F5sltoW5kCLRnkOvj62paX8sulVX2jwW3ASPBdb3enIvlrLVX1FibOGWy/qVs+06
+AL2c1dUNq/N+r3NVombRBMC3E34a1dtVeOenFk0uzNeONCGocEMAx2x0xXg3a1GrjaCtIrobC0+
Wqob+W+zMVY/zg+b645V+cesXEGBUK4ZsqBLC/GMMS13HSSNy3o/OLE398sNZQY5perocp4t4x0V
FP6apQnDfIhqoF5+cWcnVs1hncVrPjkOzMcPToFQmMnIk51pBX3wUB5Yw84dp4GbHFE5WaWPcooF
d4YCU+rr1EbN3kW9//Tic/wnwhR3OB5a8/LLralpy9R48JIANVtXPH1hKKchcbQ24ZGNpLdLgars
PjEqk01WGAcGUpBKCVPTsxVnrTO8zcvm43FFk11DrQQubvVLxUUvaFQUUldakMapVi9bWCgQ+CCj
CI6XmBOonKbuqjjA1m7nxZtq5M+sOVgv6Lk0fbyXNH7HvxHd1d9miYBJYlkV5ntBDrBpy94bp56T
eNJEne4o0xkQcLo+QorPc7qrPWFXVesd6UwGPUn3q9n/D9AkekdOHL5VKwE9YifhCpzBXuY+oZ1P
PGz+5yYoGGVkMFl1d+rHL9ICvjplk3Kgt5/eCwAAuP4fc1tFv4zbXiDxHFqNJZHwMjMmNnnPGSdm
si1N67UMZ2FsDStg3+Kuvt2PLc/1dOJKpjUl1jbXP4s+s4QfUoVOaIfQHnRm43yPI2w3MTnZi/3T
tviVz20NTvpHOPhlXx/h24Vj5bISt3QB4IFRan2XhhbQPNrcprFhqDmkuYfFh5jpN81RbQPw2WE5
F+f5T2ZDeYyoU/mcMBzCF8TGQ3dIF0i0f+ga9OBrPZaxiVfvTjXYs297bh7G97ym+4w+Pvmp/Kd8
4vCJsAtJ4IO1oy0TkmndxsRp5sTvGOxmR9OTuQFuuxfEJDjpvdfd7wdvJ9QnNTL4bQaFd/Nd0Rhx
BHwiDtWHA129+1PsAJWAtsSqq+SgBUruEIEFQHiy1ZwODFcwnzf+KWta42ugnPopsfEh/QTaVa6f
i4PPBNlxv5qG3p4UFANQHMM/s4F8hmwGD+8XMVGUQzGjX/i43stRls9VfebIKv+oJg5cJUx2LqL1
0FfzfRy+vckRmCn7dxlzIzMy51s7V8x9AiExM8qBVIJeMeAZvqx/jc2bYhfCDZMteb9WzDfcOs/6
MAlB8WJVUX7+rAG3ZjDtZTCN8S7IgvRiNTxsfMv2txhixahleQ9mNbNft94gBLp1FVh56QJHn1o3
FHpXIGDTwOpeYs2+7N7i75cwYM2B4dcCQHXxNjuXWdtaWnU+prRch/NdYdRroNaFAElsVLUwayhy
R8VSHimyZX7tIXrGDobDKgIMOufpjfprJTv14XMOzp8z9NDUTpnUSpa6QAoukaYdCnvm0EgD4n3r
pb8k0B75tW0w996Hjst4rRx7l3vPevjM0xHx3OIdKk8P7rKzZyghu/Qoe9wIkOG8Y8oh77Xcc7MH
mAYc5rgZ8m0ZGI1GKRahUcUG5oBnwQ5+XwnV4rnqxmtpzYZNFXzGkbG4387DxsBvaQqB+9gyMt4n
hsaB+e8bapFwn+mEni2cL/vkCVLNxR1hfjk5Er3HX/3NTWx2ae2g5K0rXR7bHdFgKvUHQbMkZQde
NIMZhxnJlPRBQze+sF3Xxvsw32MAxNSIL3/nyMg3k6XqW6tHZu0NyM2jPJTHXVABjdeZ/t4pp8RN
KU0BS6YcklhOImN7UUp9o/l6PVZHFKY1x15jX5weRea2vdagPMoqiR5ryrKLWbjC1CWE4H8zzcTM
bq9tvFU3BfslNtkse0MhHc3AQImoyDWcnfY6OM0BKvRxTq1mONKJixxt57bcSroOazqs+IRreZE/
MdGDM9LyP7ytF5WXNd8Ubr7qHSuslxw1+Uo7QOgk2REJ1HVcX2UFLbT4vf//wJz8SmKiuKLoqPzX
ktwd7k1q5L/20KCmEpbdEYYib2Fis/B3sD4MhXHYcUJijF7t2YKRbHAwZPePH391kk24+Kmtvd/G
YgGlDiFqGMiFjy1M02XmfP5gR7DOUlfcpFCfBXYb3qe4yNm5g1rQHetjAkXwrkMq6XVH3ZVP6TUx
uN1nutfQglqW81ziArl46MbqtS0ys6Du5K3RUfkP69cYwNlw3vra/XGy/tCU7o1VdprM9JSASAvV
iOj0VhtZ+aoJHpWN6eWw5fozLrpAs7wDNqO4wedIHxkQfCfOhmJPu3JMx5Ou3+vu177Vf22jX+x8
xSPTjecuuWG+ExtWyP6xixW1EUJsZSH8YCq3pHDSjHRV0dt/dqr/OHcCdgPjFt9/7Y/NbyLbaDby
EboHAS3G5ehwA9XbZJzHlNzGH5sai+NoLZke/8UsIP38FQJGceWs5GBu/hrERK0uC+QGujcPc8ug
JPrNc5T74+aDo0diNddKtp1a2uEdkLMEN97u1ljOoiGDPEPqU+EM4eSanR4RuNp0J0U+IxlUHssP
KoonIkmWwxuexQOB4SyQPcLqKGnbxdeieWzNmfH4U6gyKOJCbnsSR8px27S3tQ2Qd/2/ugFYMQqn
vn+dyT3RwJTs9dDowTmzyDX/R6VtAqROnIsx1SfejBR3XVzPTR8OQ+0qKPbrc70iVTKwVcoVhndf
BL6ZdTFj2tUAiPJyvjC/NlM+U79GcrKybRaU+pdE85YuWULaOSyyCJdJLixkppxfNWx7wCPxmhmP
GQ2ruRgYlg52rTNwSqhQc59r9ss1TwyuqR0ZkWe6TQ2ENi02si3Y13GACBT0h/F+L++ofFy/x0mK
GkC27OdqEtSEMbw4JFoTNGDiDEt8B4w2fO0bKhxSzP8HHu1k9WaD/qS4x76c9zqJLgv+HhtA7NXm
m+RMKgK4noEbu/GmfbjyHxA5agw0L0Gz1BZV8NiLN/xqwGroESn8nUP9y7FF5TuCkPl+sorXvEz3
Sp/XBc9e7xxuiMRioi/UtON2eYDVZD/xiFy3/JTq8Ph1zW9QURi2sIZcSfN2TiOhd0aA2Nb+PRYA
zpAB6v3L4/TlEwa8hWnIk0BJAoDR7sb22KNV0W7/a9eX25n9pR3HIgAshQUztQtTPqyfvwcYAYCZ
tj3wIDn0Y44Sssxs7t8JBjIAEtQtB/zELuh/IrKtAtXiJHZSnAN6wO03m8TAvdiiQ1yMPRuItvBe
pOEX0Na4cCoayb8pnIxTtmaIj0B2OTUmtKfj3VsuytufqvMH/gSxyoKO1NyjTeHh4XthofJcT8Ph
X0PxL30Yoj+2CEcdELTemiyE4BV+jt+r8sMjoDCPih1piaZsP3edW1oztE3MJ/3HhoYWxAAeQ+FK
dmYXf7MVX5Wbk6RXUOJmAwG8NsQQO9cNc9xENJjtWhyRpc2dGqCHWn/ASUanZD7kFlx2BphLXXZP
kIbwnvKt5j8gOyRWG8Yb8ohLgIoz5IP4BnCAcUdl/NCpECKmHwpjD7iIhQH8IhBmAHlmHvRsyTn3
sd/vveLwRik8A9ycuJeV+C8PKjL/brT8zMyNPkhXODIgAkkoWnZlveBvsJ61as29KasfgHcuRP5R
XANoZaRrqmfrbhvj67saD7rt0+cE4YGNZ5SCVDos7lQryd+E9MR8MwCmPnFmTrEkFq3MbDhYVkdI
HInFB65Eq6d55XxhEHMaFjBLqY1vIkASNcCR+thvg/zPn22otnr7c6gdnNza1u5GDcAm37020t9w
vF4WYLEc0I+3lbjAP48tPSElI7vhdSBR9qXfHqa4IqTA0u4PD/dmrhpLIlpFsljsWFPA0zFnuP0g
Dm7gBZoXXTrtEfJsMHxYsirDHtYQQmO+ylIFY5ua1Duam6FSh4yH/Bn4qYZBONlyFviotPTPkqHp
sYN39sMDEiL8PdB6aQYIBxcvYAc/FkBzCz6r2f21SdcN9UYWfFhJHGouj3kXEyB+6hbvaI6VNyl3
Y7/BXIFG0IAH4gBWRqk3/+m4RYkcsgGsoM/x5TVgJYq50pz4Ke0NZy+rAlX9xZKPn+voC+bKtaH6
5PTZT6tmwmCpy+/t+/O2RMAECpWv3e0EChIhIkPVefqxTWW4fR+oFzkuqVn0kXQCr3BiF67i9Q64
+cunWYQow6wLy5A3BJXB44FCahlr83SvmDBQPjg8W8pfNb6QSfCCyLJhtcj4WYM3A1MHE5t0VOKM
MYNtXSo8i9LlFv+UP4rHP75/oMIY20P91l9v2ki9gBe2eS5mbNI9JK2vv29HcgdGFx4nAB+MCjzD
6XOBP2vJS/8++AO67xsuwjgwyLTbbKGqNFB57GeOhNxkBJOvMrrpwpBpxKrFh2c3w6qHR5G6JZHD
VjlztL3mGKHN0lvNN2HS6j9etiWql2NBNhPJDLnUONhD9HEngdd8MVEMRb1zWSNWOr623fUZihuA
eBANagfsDWhGlumKIY3mFyyW4/iL0pUC6x3CBGa5vX4bj7tQuoycImHpgfesFCYaFuw+xhQlYT9A
1hzMx9n1tcBjfisvRwdaQ/Gc1p/7M7C75SV8+1zXmqHq6Yal1q5u1S/zDdonsLoTCKPfGIQGQMKT
rzlEQWFL+59aCayTQDJRm3HQsMCgrbCuW/pFdILo2P0CZ0VO14KFAQPZSTj3p/xfSlY2P4OR/VUh
f9TEJS5MbBWN0xuCI/UQBeqe8CF9pKYUluA8zeZQOACh+M34sK0W5QiJIgUc2UJHMpYW5KQvMn22
ilHll4vYfuUmoiRCFNGjcZXyfoMUtyEN/7uxh2Zc18ogMCZthzS5ziV/OBf0csBF8XasUTg4/qhS
6mPc+Ew+froo/9N2k/Z+qJbx5iCEVc9DnI9cHAjLpf7w1Su3F+Sm34STjCJGdZArX9X9FMEVmiHe
grIVeKeLHEEQ0x56BU2fAn7E68dyRoTTFUIW97n5wknyp8rHyzBdvn7pw/b/gxs0Kfniy03JaKc0
2oBnaTcmM4biF5wKLBWTp3ox4x2dWMylTgMTX7UbYLwzAZO+Ukq4PYQqbZsQRa0ru9zBvhMHos+B
b0wdHz4s5hwNefd285cbUG98FsyDD5ltu6O2ixI7j75Im4Uwj8aDEAIRY+6xIe+tffa2gFJ1ljuj
aXZp9PX72JDntvQMeOc0xIxIq2WjmBXhnxvpMB7pFA7+gViO8RIGgzbzXQW2gzq0NnG5WdWt2WQ/
MTYjRzyCYhqZiw1N8DPo3/GM52p90uPZM6+MKDGYdruDr7gY+DLMRPiGlgsugxl7smp0m375/oy2
5Q9mudfpsaECyn5nZyJvnPmeABPj/Y9rVyP+gcCAw/N9a2vrSpmMknIwCOv+ANay2jrn9TR98mcw
MVJOL5z4h/XEilfpEllqy+Tm/Pyr0ReMqQfxpqHuUM30j0UoLBlM0HuOrfWCvYXlJYY7DCMtkA9Y
yJQdepdTO8Nlmx7XUPP2EpeCDGfVSKLcFqABFjqxm2npdpkzmS9xTJpQbh0ZlD3pZvk+FgxKbiFA
ohWvwK0upiOvn8GaYmw5c2Bz4LFkJC6QKsAlZRRiRIfBxP7yL+dnMghqdhW2ax4mAxPjFSnUFzBe
gMZOFVBC51ycynxQlkn3x6l8eHN75GVzzV5GJJAB+xGPj/V0xdXKnnfGY2y+eu37B1MYiWjQA5xl
mG/8U3ruHGSPeDETG5wYCwBTderRknBYsHYFm+oTf12PT9K72rE0bp/bgzf3N37wuYtRhiNHk3vp
5hSsmIVFg4vJecpuZ4bQcqIkK6SdtAYaOKm8fwagkiZkYEYaWKgtVEv1ZItUKivefHl2TNpdbJ7B
oSZfr9i+HoCgBo5RKkzs2EroQtTBYOIg3eU3Ob9WjjeHdP14sode4AjDkBeoLihcRFtbdtfD59BS
0fGgR5jd1iS0huLxyrTPABxyCLXER0MxYxJRXliSGDBbX7LJa/dh0Do0aasHEvbOqk4Tsg94myao
GDZNXUT1/Dm85/acFBKDUQONGJWe9v8TLW6KfoW/uE54Rn340QBRcy8PpPuHtvSQhtcyuKK4YN4N
KWTaUxg+oG3LXPmUWyfuvu8K0F9BZ7nm5xRTWLSEhemIQl1h+15cIQkH338xDihEa4wzzd3nKtjo
9w+TPR40dk2QecSLS1hHTFTtuT/4UwK6HRi3BxmFM8wJh+NdNgpw0NbTHPTtI0tHtKWICRgjHuqU
L171b7/+YyNDC2RIvv4SUmdfFLtaYikWkTPtCbp2nd8kDkN2YnGaBeKCSf6miCoTgJY1NrC66/Vn
8cG+hOvO/Pfmc+Id8KSt7KhLQ1TjM4u+rMc3hbP84xE3eAbUdzA6A6lsb8xabfTVM6wFr6KbrJ5+
NpiA4HRAKj5klmCW5PA66/5IXani7gBsR3a68dglb7DFAb7z+G4+FtgwR2ZHhfZ4jkcJK6hm8IH3
nIGgn5TtA1OFljn2aQi/dy7Pn5JhjmSI1DSDmftMOkfavj05g42Xd5E5cMx3Ek//CsY04ThaSyHh
6/k/jqag2bZ+bXObM5HtHO0GR88Td9PTdJGP4tgVF4XK/Ta51zoyZsVHgMA/GX53X/eQwEGEmjAz
52sFrI0U8gqVhIGPc76nwYXLj20akILdrC7Hlhc3zsPgKr/HQv/rg06bUH8gSgQSQA4XsU8UAlWf
LoJQ24f+56EtpNLCLI5U5ur0T376XYSHmLqZh8q/ZsrbttXaZ2ws+BOFxzfbqzSSUUp13UXwCsBV
cXn/VS3CE4GbCw4zoBRm0Gp0iM33bbAlplIKAwHB0X6gNsutzSWUgjl1FjTqbMsHGsJPZdRfFsrc
1W5ML6awko3nSj7UUYZj8sjuOXfkAjXuFL39SsUawxr88ixCt/Dn+oCK4DDetxngx7n+e/xksOFK
c/plvEn4hD2ongroXbpw4V+9AT3mxa4FbyJEVyPwEzKQqfJQzg2M5dJ8Kkw7mdV4hWRJVMRvByEE
lKg2mMSuOGwk0cc6eQ7gRFFS4ClnZzRdrz3sYbiysitkuzS1n3Rl3gdysDMFqEy875/6ZYQOZWqr
4he0H1WVx3oPYVnzrhXSGlr//xU1BSSVSVzrwnHy0mcYhiZerwXNJbq8gdWd98f/9sEEnXtvP4dd
IvvDzOtrB/+p3FLBcbSgRUudv605MqTExUmRIdvzUMC64pZp1nX6J1bmZC/M9Nfc0lJ0aQ4iPh3z
jhgCwOjPnVvn+jyD8Azc+3nzCVyJUTZQ92g/byPjb6j4mRFxr4434nj0sJEbKs8E3LZl6gJpBNe+
2hGZBuN+wbvDfMwVfWa/dCHImfgFv8z04aNXujKmr4Yg4Xw/1VCuzJtEUFNrLpnpv4Lx94y6u1nz
gcGhIw2dSmu/9lOfLpLROIK1/WyBNsdXTtPlJCBT6C9hni7uLk9zbhPDzEM5Uo9CGbk+ufuRR3io
25QlszZEOPW5CjnXvO4g6HOAmfEfZFRfeqnd/TTXS2fsevf2dBL6s4wJXSfrCiZZnAfXLjam/+st
nrDhIIL047S+jGI0qND1VO8TcT6njsilexX4cJwijDHfYXcGafnwlHPJqP8+zsDwmqX9XF1xOVl9
qOW3nFk1lg4wDr1PcFlyI4BMHppdyUilN5QLf55scI7hlWK0GtWwuc4dpaeZ/yguBLJ+wgnUMPxE
iUsiSeY34ees4DUzuElA2YL44wQHj3pAXcOSC2YHghWglJoh1Qn83UFn2aHNgYwDtcioeCgcdiPo
c4bYNl1q+HyZxU6EEYRu5TK+YwdlP1bH146XxRZz8jWkSE7Cb4ACKvGHfJ3AFGAgriBJifLBDIUN
R7qZ7LmGFm84XJcfjbOPj0WRQMUDDSUog+zMEx8rKn6J3kxGB8kGOxMfmSJbVw3lXXWQdsBH4Nzf
tf64NyyY3aQxw2JCLjP/JW/Emy1xVICWsmIgjVI4X6/JbKW4wR5nPz+qU3uHScR6w2yc271ye2aK
qpP/o5fj+XY9HeMM+OCjhpUAH4Yjh/2rUgqylMEk1xUDbxBLTPmhCUhhEikuq+GD2Ct2QYDqjXKj
ugSjYaBNH0tcVWVLv3l4bY8xDJrEep1Zx84r6ga9BnySzA/Ez/KebPpF/HVHSY8vcHqdpb1k7WIP
vHSFOZqbIlwiYb402PLX7Pz6EINgfTMT59WosuugP34B4AQd6JtDrmLG32zTG2uHMyaoz1RWf8le
2QxH6lRWc0atxcE1XIvtuaaEGqWgGHJeQp7pE2koqx5dc+uWN2FT+CDpNuZpuyUC0S43KiDC2JwG
8i5jAOYgY40X6UH0XjfBSNcclkCf2jVvV9T8LBB1h/nO01BIPPHfDAl6J5dORWVoFGAnYpRkjeE4
H+kf88KaiBmUYrk1OaZ7Ast2L3oJZ3Zsz9Dfc8bkp0bysGiDJBwpSM9N5cvZd+5E/UMajwQforLa
Jqwq62G2/VJbPWMPGOY9zotuHZoOB1aKFLsYj346I4PEI8LCGOeR4xmhhrOUnuuBpTb7Bm2Kwho5
ygaXVQhgb7H1oX1e5G2BJealcyV5S5fwJQMM7AwHQdUofJiF880I/PRcmBhUfLeT64U0K5LTjIst
4SkM10zwOdk4Gh/gwRe4/9FltuwSL07cLA+nBMSimYLM1phMjy9/sjft7IwxoEKDekhZqNB2jac/
PXH04Yhy7aolm6ZcIujb56vLxc0oasDz7+13JHTI24mAi+siBhcm7YdR8t+0Hkkk9MJsPS43sIgH
O5h8EVOFQLMGaUbfNarJrYxDyE4Z9+/ydfsEXceo98QJrV1Qhf4PtgNcZkaqebNtyWtYSqkpHB4r
IpI4nC48x4QlB5x9AH2gAqv+xV7JXcVJKHtPv/x94OdilKyUirP9skU+Wi4wd/q7aE4KO6YFvnUJ
a1C+ZtEdVNKP4zsyyYEiGBgMgRt1M3Nqcl0eZs+PdcYXEBHerGJTDX9X5b6DzoEK9IC8tVhMl3UX
dNhkJ4SYgZ38fx7LFoKldK0Zk1P+2jIZwFYz97qvlfkEULjp7U2hE7sl9kmLSwjxFgo01+cUWGvU
GNbe5zqLOKrz9SNBsFQudfyfSLgbnG8SlZtyU3yczkBnC4mcEhGzGBxq/yARq435l6XmVPXoYJps
LaoHEYEQ8sF8ObRkwzpNbtew2AlC98BtB4B82Hn5eoN8j0t7WhvvUdNjiLvHlssg2TxAbuxUc0ZK
LLcrxigC0hG9V1BFflpr9sbsCbNhideqtnNLxDX4qyQkZlNLwzxpuwuzB+YMj6ebJAAhfAGJflmo
acxmmS1Jiftg49Y1zZ+aLLLsaX7wDq5b7syMIuBdPhKrkV+NMZuyt76KhAiJLNqK/BhM3XmwvfVg
GbyZrMrtWZx3gSxQ6F3o51XAWOwe9ESUUQNeBarEUrUugvsVhLDXaBUBE4XsY89RzfePwpD4p4DC
U4BXKuF3sfnWjYG3lDkZapDLJN+qWRFO6+fymCRWMhXtuoTOC3b7JTKwBEruR68oOjcQxbgnDehB
ryLK9jybMuuqh4WK4/FXAc37xp9gkP0X7kVt0jnTj2RUcTTh4BlqyZ8AeQ8NMJ7yM8h4uL68Z+rL
j4k7LbmCP/0QPIZi18zIOqSz7cWRliPDmjjkcJmU96a/wCDNER4UPBS2/AMajeY9pfNckA1peuqe
UD2h3CVPOjhhfxHqsHh5aj3fpCW5iPhGZURZx+zjV06vJY9EdDSQaIL7DkZijGKkKqyMhlaEN0c5
1j244ABoeNKFuh/feNwyVrgkqAjusRTbkibQj0hGJq8nQ2GmUJwf2WM9kDbL5pdf/vM9Yd3Kblds
sk74eQ+VX7bP2Gpz0U1b9I5y8LowKfi+n3v1yVcTwoJvcAEnYpz0NAeZyrenF+Klz4fNR/h4Qqcu
hP3QcwK1zG5K4iNgdauUEs8VX7du1i+lxGK8BxKoqNZFREL6g6+Qu6oUxuyEVnj8e7RwZN+dmWZc
9AkP8j24uVRFwzBDfJ1EQLfjHxfa22zmx3RMGux+k6eoNzMze0j2LC1D8ala7+QT9WVut/Jk1cxA
G+RbRY9yIZBdnkVSCUO2gf5X7ZPn15zORW/QWg8R9b8n+WjN2w+fNVR9yYmBlmT+US03yi+pSXMG
9m29jwEa6y4Lxrq7EZCgtprxpNi68OPzjxrrPYeYeihiEmcELKuwZFFfrSdcMitrptt2TEeYi8+d
8H15s3q+FFRQxfyiT0CbQsKs0hY6yxQIW8miF6dBPUFxzJS7bqJxz1R57EozWNmt5s47KlGR1AJR
ZQ4yawpjVgZKs1fIfGinuyJqJAyZkth4MBdT3pJXfH8N5c2I6blV++2QIQJgUggzSCJ1+DEYQiRm
c+epVE4mUS0XwvqhlX8kYtsyziRPAQ6lIOsafMsWRc4How7ylY7znIHC63uaSo42oEt+AXHGhKlr
bfiUF9pIlWeBl4xMSy6Jho00v7y2avyJWHirvoaASFrYEL+8pOGe0cLy3VgV6CGcEay+h8sEnG3q
owh4vqlDhNTS2BAT2WjiXV/VoaB28OO6yYU4H26H4TYvISprjvIS9Qs3s+xKyHKghNUI8pdfaNXV
ZiI3cNc47eYFGLQY/wpNfcMfdTUXGxuweE4M03BxE3Xiy5C2nkPijWZQcm+VAvXAdK+OdGWJYHbu
XY1zhdu2gKyowNfKSQN5EVOb9PZbTX9noNbv9P6eqav45bZqaz+EPwkREaCkC4nev/uRWR+Z18pm
3y7M8jpd3LuH3enm5Kkn1+jLmqpgEPqP1NT+zTbqqmOXMRAm2LsxGxFXXH/s5oWl2OA6d2BUOt/l
HM1fOkB+T2n6Sqj963RAfS2cKsbsixV9Ozo5rF7Sft4u6iNeIVobgMhkgqEKvgjjIIIaz4BC9+7q
tcZbAaZCa5eMKzE8htqvlmZ5AdCw89iLW3uGRSzjS4WXQwMVe9NQEe2RFwHyY/jzqX74xwCsQoB4
lWb2vHcef0gOMj16lmanoxIDXn/i4MZI+0+K5qKek0ML/+FPWOaBEPIKlvQdYqREP3vtB1/9Tq99
SPGbnoeyQzth3S/JjocxN3GymptTIvKCWrRmm/IKLdsihpyY9gWaZgsHtqG0+fASJE7EQT7sjgoP
Bb92pQoBe8lYz4pNhvPvqMXjgEo2qLDUpKH6MPfCNb7af46pwyHJ2GQrDKfxKTiQM1sc4xeTexF+
DtxHEGemh/IHhTnPCBjzP8LOrElRbGvDv4gI5uFWJnGeTfPG0BwAARFQBH/99+w6F193dkXVxek4
XV2ZImz2XuudlnX4NU6EjDhiNtDQXrzdrzTGLRfR3bOVuKIjCY64RLhV5bhfGrjvev/4TWLFCWe/
uZUmQszOFCssvvYUQMYODc6JwfdpxMhwILx56o2Ii3TtQ4jDqPdUZWAPwj0UYLbAYcN4hZBnl2+f
3BlgSAROQKU2O6JIK4EZgacmqnlac7mEMlx8xDCZp+63ClwDWD7ldmCf4WNRFo31/XUEOaQPu61G
KU4vSvLhTLoF8Bk2/LvPQT+4f41KYAF+LunwguDaestX1aILgWFsH6B0Y2L5GWUMtmZ6BBoSqD40
Xbvw7pcRJcfYHLfo2Sq/s0WmikSgjLPhHmmRjfrGGL2kyCF67jFM8RzcvwoqFBEVbeLGHVyhudKh
EMfK7sYh10hAJLQG7JrdxgnoCqplxa7il9ZsA1YFJoSrKsN2RY/JQDKUxR5/9/Jh0Ky9RDdKr7B9
bIF8aQ/HMXyYjKILu+B7pwdGaE0NlHgufy6VzCAIxCpewh2ilY+J4R0muCVQrLYEP/s9hQsz1kN2
LpLWmfTgS+3gjJluKjhwslerMfjgkOW3AcG9vctEytuT/uUxqSzxR/iwhttUBI1SK6wv44RVtk7n
D1RQO2ugYrOYYDyh5OQkxj/RzqsVqa+zdmEMBS6BBkXYNawh34xMcoGc8PH0r9pEBRYjkJbJeBvV
n2YrsuTd4+oicmasQdDOp0i2QbhJ8obODI4z7TZYyojxKI/IDof4YJYUmjGv227VoLPdAwMcx+bL
a8Nu1omF5TUstrniuLKnvpUHVHzF5+g2LaEoANDn+hRhsC9NcxLAyUuFuP92/dlSHXwjR1bcFf9l
ZUCgwt0/PxXfh66lxR9loNLdIl5f0C8e+OXXkTq2x6Q/TF9f3+YYsRFDKL4uPlINLUCuRGMkuP/M
K+cZN45dXF7Z2zuG1ODpFicOKXUpEXuVetj4wi2o7WPfDMfpgxEs+sqJUoBOx1PD60SwAP2g2LUf
JS2RSwDrFMm5bXlAhJDXGFCWJE16jJaj3N9ZoxGv4Un7rvij8XV0DfOps7HIgRkzn8k4MB2KcxyN
d/xtTqEHSCNl1AU2otEZkdDLC567ecDBnWLUdRnWxYzyYsmBjBcFhgPmZTCFkX/W63QtD2+IgXlh
VyDeb/XEGoyvLqq/BKqf008lLn1ZbJDhflNYPz6VaTMv55eRAKhDc6XP+pW5dYbl/psjQ18hMFox
k/z4xWCig8XOACcMR39u0Ssgyf0ovqW1eYOsvQVM3ZCvUMo7Kf2wAHIHZNkQF9NGNoOGmncnwjr4
PCRse/xNqv46jvryjcfYLikKKyO0iUFmJ+AW08cjpVenx9lFGtzi0UWKXtt4x6KvhTavNV2O46vh
aWJzcfPc7+J5LzxcYYrzg+kh/E38f1zsHaEGrgMcNTPOl0XsPiby5jm+Rk6gfTzO2tyBiIJryjyb
mYLVHLqcSAMqxQy5h+G64nd5N6h9A9GqtkNh+a4s2jLG2B8a5qw1Z6ojLqleurYjcqCKQ3F3j8WW
WlkkzRLco/mxvKrmCZTi0TXPfFHEFsejq9JgbltnYtOOF4O1obzxvQw0Hy9oF2mc3Tx023iM2ZyW
aENq5pijkOJbG19ounGvhU6+YJTh1ZzdQGDUhVPs3fuJdo+/yKjRMpsazbwi5RPlAHV8F6HcdDKY
d+skQ7g7F4Kd+xXeRXVqzVnpxKKIhK4Ovmbb+Jc3WHNx3y/Gc+DMrclt2pAvhNvHvfLwAi32TU6C
njYERxd5/GzTHO3fx5lJWQzhGUnSIP4o44mxa9+f425x9R3bNU7dt37flzbyMv4+KnCW3MV9cnLk
C50tNo5UoTUY1GwEZwv7fkRxojCvmNyt2K0InfBvhscTMp1lj1GFe263M997kupGrKHsyWf+IbiY
W0A0F2qRobaIb56QQT9Q+D7OeqhipZCAalho5VmZs1TEyXEJtc8r9s+TFOVvNb+O/eOXfN3+hVOs
pUhe6kySocshLJRtsFknEHxrRR3Xy5oNmtgppi495pU80VIgSm1r456nk8NH1H/nOohKwjsyffVh
BWu3VmN0J9UksRZKPHpudHNKmSQzsx1lrxpQznKR7bQ8Q39TdyElksYMqhRZKNr56qOxH9UUVBbi
EVKCPGEvz6sa3QDQzQNWGgnyLgHbNoSFvL+PGYVp7I/YO9ldjUKOlAV2x/cCAd4DgQJznVhj6Ixu
9OY0qm7BRE+xzmrCqcH7SmKN8xFC9igLpEv4WJCPwoyws/BXcdBzgPMIEeKTvWwmgF9d4ZZ35vhd
BZE6V6e8WSaITjyuA7VdNJRX74XENb0QCO4dZaxMeRoaujPy6ygvEJVQ09uMfvQeG1EX6aLqeCIq
uixuLMi7B7Gm0BzC2w7ZNvJklO0NiyQIBoB5El0pwe+iXd1dLCO6wMTklXp4aN9yPyluzASF97d4
rXrel+5YH16qsqt7y/Ivt9MrD0oah2mc1x6oHnoTDJ8UXBc/f5fVramerj271ZwzApoM9YFr12PU
GlLyVaUoBOOvP0c4qP9NNrX+FeDwI1/DNp+35t6V95XDdJ8SUeFzXFnefVMtYeItqo7VTYVXil4U
12DDr4vbAd2o3IYp+WJH1UvraaZ98X7IkttJHNkCmPtLLIcmIkf+E8uh/n/MhEgJ+UdoYe+ABKld
dV+hVQiUD9xNAHmQLoCeFztABZHq3PNBMnOYC0sI9/QZPfa0zsQG4+S03Gyengt7aWEsqt8ybBxi
Q+GFvQ/Ylf58R393Qx1VN22ZOWsmMSL/vtSHajSWkVm1CCotYgdAbGw4+3s/TWnc//xRikjX+Hlb
/vlZ4lr+cVsqzbpn157Pkpi1fjk9i5GNY+XRBSbZ/GQPy+c++cskU1WVf/OpqvmPSJYfD+Npx/bj
mqsE0yDuSWCqkdk0NnpOTHlK7JcEWG8R/o6cKInwljsja/Nivs4BpezDNT7uQtLnXuk+llDd4kTQ
IpSmJntytnsvtiBBZMsFUkpDkqnLBgHIdzZ+4FZSQ0nHwV6ApRcempkpFMcXvA4eUOqlLLobn7gr
xeKgSGiMgBiV8rthii8yIGRO0uR+gOqm6MefB81xvrvtjlxLWEJ80JhnrzR9vOHCjD6mAss3zrx7
2/GLhbYEOv9QLruz8FgQXDDcshPFXE2P/DWbFiOL8pyNn0TEYia9SfPXXJobgTG0IKyh0pR3wQlS
0kITQfG78hYiklmoxF28Uj8xXNJ8oOD4IjIqGSiI5QMllHA9ko9yDXEHUC5QQ4pS5rLdOUSKIsxj
5+DO4gIsPJQ9F5wcEFzQ+G5vu2AYMG+Xu88YmxpXMlOdkKrSRCJKo57GKfnR4ZhW4QgiqRyCHFUF
oYV5MWdkcKvMBN93CQy0uMHjNdIgStFA1esnIL4Klf9a9o4PT9Fg6YaBYw9Hs9Z/xUDJvHMahB8f
+CJ9I7QN7/VcpF0knfm3qzF8vSakZSYyLK/+4QjEK8x5USZwHT59Akpz+8Y8DGzvpAgECYW2nn3K
9AVyvsiZvwnLmaUQdvVchug9v4a4DGiLcKxzps65OAhfcjrg7eQtdi04w+TmwbaWmYfP4AbQRD+Z
8b3inCGtbo21FrL7F8Eng87vpFMNwnImdS+vw5uD7MtHBqJDFt98ZAUXDMgQYW4StGtl/25Jhzua
B3QNvrkwN9q0mLy+6xlo5UNFkUA/x55V7lB5NMsr1PcbHsL27eZRhj9WrQlvTTKamax1l5KzhQqy
p9B5zStU9ohUkFOhi/+i6t9C0z1aD7T1op9LiBno7eodVv8sx9H9Etzqkc0IonHujGR+Uz6/UAPA
AlyMCLEBKhqEDjKohD5QEKOCyOMQ51iHp8h8g27FIGV1Q950fkTROFM7Mj6vBhFcCyiZbKq9BDul
I5+FJQI03MCeVPYEyDcy9HlJ2doQHEACckNSq4c86k4ZrPqwpNycCol5JgYMwq48gfSJleU1w+gv
DIKuhthcJDu4yuwJOwYaguflfBv383x3szzp5raF3/a+krjqmna4R7S4cJi3NY4zPyZNDyhAce94
9KkdoEaY23d0ExpbVM2KG38VeFKSQKUJ+mWvb8HXlt3ptU3XotOr9vTS9r76NOPwQ5sAnBagkEsc
7amCUhiws+vogHfIVhqK7cbFBw4dTGTc6RbAczREQjmK7ziHW7Nu+rB9fssZajDgkXzW2/TeHTUJ
Sl7Ea6PMnMFOawAq7zHyGdgvRMYUmmfuAWsK8xm0AoKVx/Y2z95vawTKYPMa13EX7ZW1te+eM0tD
g8FCWrigv2dU23PUhyYpBY+hQMVE06t9ZKt6QVYrxERGEjWKe/TkD6IhkeyK+81oduFQkSg0B80X
nNKWAeHWMMFRBksNIWfOUJ3Aq5Ff4TSecZ120sYZ3HLc4zpnvNeD5SiD9Ha+EH806STvvsgcHyqM
ngtbh0PUTs92d729ZfVE7YbvZRWI4Ir+0JgHWIUMn3iGxbllrfkmNP4Utyp2y2qloWjy0BkSmKzN
hJCD5p75uwlqyG2a+zpOt9eI4MoqHb1QQ+qn3BrVZ10es2JrpAU3StGwpga0Ayjsy6kVLmpoLXYp
ArGCvptVk5uvvvXEKNRflvc820ZYzlPNv4BuBXFB7wT/z8zcJTFIsT50us3B8a7vZCLMs/no9VxZ
zQ7XnzZSoIZvlNDDmb2/hrGNS8clMhlL5TvtR4IUWd7nPSp5FQbPDGRMDNkGUijcsjLR+XdXgknc
l+Tb8sJwPwwGFGJKmTPE0sSGV4FHV0KKGLa+PLHCq4qg2JVkDEtNUE0sn1ea92IYv1sQubkr194V
xJ2JeTBWnDS9W5WDvf7WgGzgMdGpdUYU0lIexYtHuqqSk3X0zTqqzbEFAwHH3Y1eLDJHCYo0uIO1
TGl12tZL9NGrXR2DggG4kTHCP9edCJR9F0pjhlWOeqaw8R5lhLIjPNg48b5gbg7+AuAxoHqkAIQB
V4FCX4XDFG92Nq/muE8j27ufMYYVT45U9j1f8/WPkIMjZJS1cGeh4hgwDoKfUnbx/DiuQP8Eemp/
oG3HPZluDCo7SMkWxxK6UZf0pPsGYSF6PMRKxCFI6eA9WchPcBV1WvDlD114yuCWroNt/cUrnYDf
3NDLUWJf8LIPju0M5IZ24PaF7p7Oo/SkBbGIJBIVhzIy0WRDx4+bOQmkMBdAkBUeBztAcX8VYTRg
Zgq5rJAOQvWmTGsEcqKXoJAH6C4IQR5mH0/yL78e8zK6jI2TCDpSti0WR6Z91F73bYySMZNpF8yR
K4SZ+Y4xpINiQVaDIBDIAm+JLSAREGtqGU78p3ZCTS8b05IQFh5GSGXATTcJJAgusyI4rkq86q65
cXqvDPtPdttFgQNf2NnuwgjNWt0e588JhgPXyQdbrJYGbvVZGRx9DD4oooX0WphqswcQ9Vt5EspK
bGVgTBvQr0FLSCJzaK4+Ib+XMbdIfssmrV/jFh2p9P4KCWIuV8fvvoZdoIr65OZJ6y7H/pJ63ey7
fssT73wn1BXwFn+6OgUNeM4vpETZwxrcQoj9FYA3kNqB82EUnC6Duye+KebO20galljdMBFhyeXk
5SWeqrPkC2ENlgtKzE+8n9xNMcpzW+/Y3Nf0oPw4Rj/vGwca2QXsBd8I4wakHUxvM+FjA2JHvJqs
Yq+dXqYkDsTeDccBnRBdLRr8hMQ3txo2WLIvMjr6Izb78RO9JCvIjb9BPctDoY7ugX30S2b+hNjj
IUA/DAbA4D1COrlSu+C4TpBuF96imhjXb8lyF0ePXICRZnr1rvnUQdCJo2XTa8LnmsDbosbCVEXE
WukkBQ9UTF8Yauol7vcvM5CWNwR6AfOzxVA3bdROY7ATD/+lgM+PofKd+Nv0UHHOqR4nQ3Q5qWsj
RB8J888ybzbHufN1O0HkVTj34nm6+2Qkd3gNk3qgJh6eGpQ7I/H75H32WtVfd4padjR2h36MtddX
P5Qd2D2jXzmVQ3mcBqTuRkdkTvvXgrY2Cc+vQJqIXIzey2ckbVGDeXgKaOMD8/wcXggD6r3t5b2K
LB/chjdUzXjT6SqEJziPB6hyIr4WMLlfLh4qgnb3RlvOw32lIZ4I9aywfSwwjWljYdcE4MaIwgQo
PHXlMbKHTxTeXE/JZFOiC7CshAjxn99MuvCQxwTxngBhMBAcXbvr5P7RLZyr+0Ddv2ka70Fg1c6i
jyE7hkxqTLDCnkRIjLCakUPoVf5x+RJczu4V9MQvDwwsm6SjoTQYOl63sPNQmt/nJIJ3wWsNVYLv
C5CUvBvmFI4VcCC4am+uj9QpZMTnhUHdYoSbtLkHDHHdKfvnt8TCFfJe5HChTr4Vy/Fsh+TkXSsC
cKQVBV03zhDA4f4VDAImScfXeS99m93xwxIeQQasC9Wd+2SGEdLYWfwhXLYmCjYl0DzSL/X3I0FX
OXEirTyY9ydcpu/wdm+dh5lPCKOICMY9A0TN9LknR+6E/Ay3mvJ4S0ThzxmqagQxoMoIs1Ym9DY8
GonJC+CDCLwRKUzNjDd7eiFaS5qXXy8S9tHqD5Dc5xEQ34hdDcPwmzkCwQRMDEkHms47751YlxMO
6nWNQo9Pi8+qhbUgB4DGCILu1EEAA/rYMflyS/eIK+YL1xB5A5N0dv/QIoszI4iHWuXRVTz5GNwZ
AxA3zjEHCzZ2Lbw94AfS4vIU/n6wsdcHjrQqIDaesJfrRBugiyCobEKlhEUswMUhBMmCoYvnJnOc
rDXwEVu2sHiML5mv61HCt5/HdWiOqQuGJHf+b4lYm1T4izAoLTkl+VNQ0VTQG/lglAY78hSLIaaG
Te1lK2nsLLaX2f+2fmKbGpREIqWECOKwmDsR51j8IUU77HGC42ok7zmsnoGVIbMQ55J+hqcjr6tf
Jyv2RdcZcrhVCxvTcHQ92QH5ssoUNTMF64qMjbsvdJDkAYVbi6aZ5Hg28QUl51knuXiFrIU1oGQu
PSF0F5lH64JT4BgaDS8CvSzRYf3UIjVp/Zx1RAPOgMGhGwe3YmirHgPtLGBtSggcCS573DAh4rbj
SMY1weRTa8F136bQ7cg6Y5pAl9CRhJZz3s2uy8M9FFAkKHiMyBwwlPc8LXAMwt14cbuwy6G9788q
+OxJ1CfzKzEhzMLF0ghXQc98kDfZG+PejRBS7eHVKGsQa0ueGRz3Erla11VcBHbQNCE/Quzs4nVK
NYo6NhOSM7JjoNucoC7liTqGNGg2IrSpCPF1jXpaSoo9ADv3ea5X9RS4iRVzgCBEvTHssESu47l4
2lQxmGfs9x3lgUFIUDG+iZRpSo/cv884m2UuoUU5P7iqZAqx/63IdmT+m3z+lFug65E2v4tX4/V2
pnFB2FST5AMnYQQqcpMXWVHPJkg2N8Zw7ypbRFOq0+7DafxslWP0AjjFqjV4lCFSNAdRGcIRIiuv
0GrgIYw+lw4kpo+pptxxBc0cXHy+1YA+seahbJwqRP+XUaZjIf7udj0Fie6+xOD2gcPgS2TWNKGU
Y9ZQ5qXcZJMXKH4eGJJvUfq+s/2AwMFnszrnSLcocjzQTtZo6TkHzklq4DHsnJEPj4n/oqAqGeqG
lIw4BtQ9xuSGmw6+NImyectzQiffuhk1wD5pR8Kk5p+bU+WQUxqoYXFItNGVoXi6K3FMceIz6S3s
GYcdoXajOCk/jW91YnwnFJzYJ4iGcGL3OL7NAKylMHt7Jp4WXmblpxQa2GTIu6Kq+WwWyTuW1Jfn
WD47KrCyCdvW7arxpR+VgAjLfKTuqZQLstWe89sofk2eTkC1DFtjQsPWg+vXyBqZc2Ha1PcMM1ZY
IG/EscqbuvnMX4NkJdUB4ZSe2u8qxBoNxOpXs1ADM+VsP1C4Ps+VPbgwix0kg1Nd4r25LvnNt1X2
WQWsqOpcKv5lqZOGY5I9Y+Rkk2AhgMSlmNuwfPPgNUJTXdcDJVQ/8OyzI8nDBwpeXJxfO+rPDlze
cJU5U856Z1wxkAXBgYblU4a4cTmO+N5Pa5Duu4M+kxVa0m6ebOnFtyWBfYPi3Iioz8t0x2HKVrW9
LtvlixQg21OmOaQNpS6fxcRJDA/ncn0d3R03Jr1yVULvE7cJwmxynN+WHJbShnP7z3Cq8Ttg0zEY
6KPKjmYwvfjfcGrWmv1DaYrHKtnwFlFzs/cHbRnh6du/9s0X1hAaeqzpmPqasJzeSML7vGDzO87L
bDK871o2MVJwHhjMnsNsD8Ot1BGD3jbQ7PBVonbG5b4UBI+JrLk/m6SfVsM/fw1VFyHRP2Bh9Z/f
48dgqDRW7dexzR+reqLg6VNdG+Z5h2eJMYyEAPdYJSthb3tv51d7+HivN3Npb4fPVUUk/zCZ656k
gGUxfSKKoXofO1SW7YaoBpC/k0VAYdCSYonVsERrIGIxHEi73k0mJp0HJbKHYZOCqvGdj4flAViS
AL2hVWW+5erhI46BpH1TonTnoOL8qBcSR+5lbS+PC6TzS3jnAOOAsP/lc5MRUgOQpkH+UZJphKkR
IodogDrKjIHkAICgJ5nR3Y1AflHGYuN1z7ivkbwmpBYwL7x3VaY6UtquegpOaXkdMgXVr3fm+qMl
dcwILMpQ0dJFCV9hxD5drBOS6DkGyCWYin5V6EPnzSSNsFwEWu9TJcef1hKaxydqWXjZURDXI6Z9
EldDEPOwmjeLXylj2OapOa+USdYHsOMw3VMqLRkY/mlxHsQ0RVQRPUG3aGZicpQ6c2AOs4U9RAG8
i99elCNC09TvCxhedoFqUZ9oEj+e3unyTuhp0J74aQACc3iSg+0DfcJl6IR9VE2OQnXDUITDzlwC
Xfwtst76XWa9Y5um4di2rmrOj+Rv07QbtXto9xX69FwZ1BS05hfnfTUrcbFAkxIPNzXvwT3FF+9L
b6U9Bnm23lLKs83lTT2Z3ySAXdiqc2j8gCLhXs2dN+MVXDfqjgC1ZvXEzWP4l8Vz9URvdcMsyXDR
gUIRayZTrELXK9FmbowZaaECShF0tMkDDXf5c46queYMQXfH6cRkJk4SSGRUHEdixYQthDXSju9n
+3CB+ualJBQcLZYRYhi4svH3vkPua+7pG2uKiFYa5V9KZKZIAYaXbcLAKWEcZrAInV+8AHkU1AFs
ZkncA3pjkgK2grp0CGswRo9P7lD4CpiLKvpyXzmpbyLahqwL7FBjxb+e6FCWPCwBapQbe6iJbEko
FMC5xAeMgKdSZzxwks7SdXYJ0OkQzvRovKwOnV339KHCLZw32O+BU18jB+OMFXbHiVrNtXr2eg1K
NAXp+iKPmjVnpT0siFL928wJXRA/P/YdTSYzH6JO1xVmO/x7/9TbV6eU1eu+eomRnxse1vS2t0Ty
lthUTs2WfRMVusQD29/3MvONGVdkAmu6Dj3EI7yOiH+4e2ICtXJorZD8KGibMeq2CinskFehoDVP
wj/vl7+/bKZWsoYdR4PY+vdlF6V2lZIUcrGpgTjM8QOe0xSy4e0UDkYbEpzOOIgXzlsbG/L6SlwX
Nr3ko3kMLTiO/FshIx5hkv553xE1pr8l75cssqHv6SDiDyBj7ZPghIZctBF6DrwR5hUZwJ+/hfI7
Wo7RAbKsW7IqM7vgx923ckVuCqW9r9htCWMg7rEmBdQFS9G8/rsaXT+debHCLPnWboqV7mcjhaQi
dQdfu7JRy0UCdQl3wNPYoEHpq6983y/0COd+kfvx1yXYgPPmazgAZY8lRADZKbun62wRz5xIaR89
Z45ftejlvQK0k5qKYU6a9xy/FnQ4xKwFvCGH+xdlQz2VNxL+ahA3tIpUO9H9nYIIZYqEnHHN+6Tv
G/6Bp43wYvzvoIjoSLiVX+r5z3dOlX8/dIERBqrj6CYjc/69AMy6aNRXcb+vSLnC/0w9Xj+ImxE5
AaRcrGB66CphPnz4Pkxv2jBd6bv7Oj/g7UK5fBtpOEe5WO6buk2846Z0mX1M0lNIN7xlkDHpTTE7
uXsW1m/kP3uNGFOwSXINyYAkjTxq8KFhwsznMGT4lmdsUvo3OocEjIb0gxkCrQdVbOZJ+/S9Xgsa
60C5L4ZhMOl8iVW78uMOf2a5fUUKlfLm+a7fggIBHOq9AyEu2bb/wk4bdnvO7HHSuKVJKl6FhaqH
Uwr7LPhi2KCBE9HX3svJM+iWCNOlJdfo23NOzoj+fWAe8MYQgzk2Rpeh8X2Lgzasv1QTeMVCm45N
JAnbdkJT2WY+zgcmZzCHXD/LGx7flRSTbkooDVM1kH0spEW54KVmaEGy2qbzipSSDmC4BQfHvHBc
YYDmC46fe4Q8jPzdpHNwzO7oDECWG2Bg7iUwOQ6kjvPNwNlEiDcYLxoU9IV42i4ehemj3quE3xz+
vGiYbv2bze6fkzr+s2g042iVvG4vJmBhmDpVKDwZEoGOAsEqwmLgTG4LJqYdeEHEtbKPEx3d+LiR
cHwLUzl2vtTtIEBpstvIeqNnFg0bGl1SQSCo5vUHPF/WAAiVu4LYiN194oy7szV+ne9M9Xp/hKg0
LkTYXhkdPmhpGukEVhKVz9BibeLEhdBdGxMyk8+XTX0MmIuBWpeOdRF/oqedPV4zMDi/87NJtbnQ
dmlTsMCgD2hgPWIcH4H8lqzSTzTAHFlg+kgQeVAcapGKlG/OyUTLd0NWmHki3OjQvuv0xiJKBB0V
3dy4MqKEVhbYL3ZBSw0QxT8/CvU35a7GzGGL8TkcPLL8Q3FhXQs5baprjQY/iJVkmBQv0s4h9C9w
R7aM2KMlcvjWO4w06C6jWr+MVKJ7Hj6qCb1AhHNrQqPtRVNph0epczXDWtRmv9a1edtGL5TUf7ni
/w6XtWxLtWk0MFIYmiamqvxDt5GYUp+WTlmtbq8nTBYk74uGv6rIxdfAqnCy3q6XyHCSmQqi0Wsf
xi1lfDuDDwyyZKuj12G9ra5vF3IiGbMhrAZ/nab6m/VtW5ZjcY5bGufJj2vkLtlVKd+rldFnRPvp
mAVGUkbl7jz/8gB/M5Ppn59k/jh/r6/kGktSU606PQ+6UvXl3E/jdmjFT5QSX0X1l1HCym8WDDUr
y0VRdcdG4fLv29+80vRl9fpt9Tzu83jWF7StHbwJBKVzhV8mKCYlae6IM/kG9vXkrWjfEQf+ZRX8
5g4zmNs0HVN1NM2yf+wglz49tgkjYldZ9WRWy6ovv1C1xXTXz/qzrIP0ccr0ZWYxgKY7kr/vmcpj
fH+puXc1G151hxLlGBXGqk/e77eU8eemDSxlM7IOUEH3+u75t4nwv2qhHyUegiOZGk81Wb2/Wuh/
rFwlfdh1WWRk3UkB7e2rVKM8sRDr4Bw0sCD0Y8ceOigGakCpO/SsBnt/n+rNk7nRj68HItQ4jT+S
4/6iKCQBwyGnfosm3soerqaM1dc10DmHpBtcDuHJSXH7y2r73bAtuntZtjWd897Rf3THWqIV2ktn
qmJuntuW4QGCQka79tqpqEUNJBaMxsLBlAxasMtyZcpMh4Dov77asEr/cjWqeMg/byi1sqPJdOyy
Yf1YBHqdl47TONfV5Tk2BJJqRU7KeUWAakO6NqEzinIc1pgmpec8RcFga1ia69ODkeC4Ytm3AqPa
JYRZ04Q94npe4Av780L9nczM0TVHZ8i67iDC+4GLxIbitEmXk1hNc8kLor9oZPoP3Jxg5KgpSI9n
BKAh/aUw/82+8K+P/fGg8u6eXxI5K1c2H3RrR0xzNgiBvuG3ywkNpH768/f87edZMsvCQE1oqz8+
72be+DaGfl0defttfVkVWphqM4X2qbmavqTu//x5ym8/0NZl29RlsQn82GIzybg3bWLiVsUx+oC7
tqBC5SZKOzkQjke1YEQs3uuXEzlAiBawssjymyo3gPzszaiq0Cyvk79cldj9fq5IQ7F13VR0y3Gs
H1fVVXHXx0Z7XaX1yZYSX1duw0JiytTxxLFzVG8zOpDA0o2/PG6xiv7wufaPXfkhx2lxKR7XVUsC
N8PtBjq1IgvewW/j9H85A35TNNiyrhiqZmiKozMl899nQKrgeJUUu1x1gHaUrQxboGO7BZa9TIEE
jPYrbQ+dHqX5uSVmWg8Tadw1s/zld182LLXONBllfNSklZq/Kelf5sgq/xW8/vvyfqxFJU+19KrH
t5Ww7l6f3cAm86BsUHvbbVDzql+Sevi89e/MN4cg1h/0dPgCjtfiW6v7vw3h+/XM//1sbNnUbMNi
5Lxt/WfPZO0+xBD064oS9RKUYfyOVKkYMgNmk2+MIP/UJjiHexLzlqjbSUzdGes7tJy2aEYggCvE
1ePXASbUXDFK02++DVy2B+Pz+FWMjyeQiOFz8JkTSvTCLHP3ziJ3kwCUIW2TjoGL6TOu6GVJD3PR
vQ0OSnj7FQlGRkuo40ibS+T/MqDmOaiH5oEwz6COph05ZEDbFIEo8EiSvY/LUBkW2A+IvZ+WS9JY
yXzRCKtXR5TZIHk0OFnkLKHeSfxWN/U4DsmWmBH3CLMj4kf1CX08vREQQIhX3fGh6MwzofjwO9kc
tTSpFr3nntKFEUrTO2OjHp65vhuD1BmMCLSc1l/yGMgfobU+BJwMs7kAB82w/H6tm+E1bLdwUe/X
7WNYB39+r3//DAHsLEs1VEP+WW6gRb7dHwrv9RhFzJT8avyQY/QAE3sk+71Ip9upJ9xjSMuaqQjj
s5hq8ETQxfwrD6teQFcaFKMoPEV0wCOyz3xC6yN9oM+hsQYAcOPUPbSDMF4wXmwISKoH9ahECNSd
msVj3kTV4RE1C4jNr/vUQt9CTk5kLByCqfK/7CW/OVZthWNVfFtNRYn94/UuHoVhGMdrCaZDWAvj
PGOa8ev2mO2eTPlon4mbgD08dWbimJKrdvBnEEv3Xgpr+f3anSj4IG9imoEnigvtdffZm2Z/fiL/
3f7FNRqKrFkyZ7/zA7ApLlqTdxrXyNH/IjeA/VakDBTHiFrz76fpf/dXGg4GSMoMGnUM++fHJYpT
J4+c08YZ6C7oeRPi6fLzAJHw1TOPJFUv11DvPnlDYEc9AWhILr3nDMnAKfewy4PPdwa+J+1UYqIm
Jr8d6gt092IQ8hxfiJfb7uNB+TxoCH8GfiL6rqaRjYnKo5uXvHorLZChFZC4frpWxyBh4NWmhxsM
/HwgFHn2MH7LoUFTLwEdElSWOu7hFGjZxtkaEzURYp9/fgx8/d/stkyFNdjeeBaq+RMBbNOsfOh6
f10xEeQbf2JY7TDpi+w4a1D5iOCCPCJ3bgMgxJCh3hwDS5KMaCNlQg0Q3FEVvCzmiV/CSzd6LmG8
ELkuRK4izPzeiLjZQjLc/FIZG9TpGeI41AX9nUBGZN6JHeVbWwf7YJJGRKuNRwfw97JiZgCGNETD
HmPe0Ko4SKcan//nq6tq6Hzq2JuG+LaeY9w1cGdo9xigBmMfaQfiEffEqvVhg7UYptc7MvFJChqy
+5KF6faIRmRX9kmV9/hfoIcQGx545tuDwSMN6uu5ekPrG0qfBMRvmqFFOIufRPIIsT4Mcz1hHuyk
i27BhrionMnS6LNXfAJmHqgzkjgVXvHr13MoNB7qFqesQ4pfzlYCzsi3UtF2HF2kUsNmWDKrIpK5
8cknegZGWDHJbJKDiDxOb2/PkXC84pJG0xSSex6itj7YfYfk4TJtSebcKwdnCOE0pBCdqQ2iebeO
sKyQ/4hR8eP29n+knVdv49a6hn8RAfZyK1G92JItudwQ9ozN3jt//XnoBHvbsmHhnAMkmWQ8wSIX
V/nKW9SF8hitohXqmuYi+Kuu22EH4WqH0IbTzSpsb3gsfyXJtFk2gzAZ7sbeJqHPQ4m7OH0lc4a+
P7qwnMrCkjrkhALeYyDZIJVWzhtvsXHgNqBPstYP8QSQ4FOw8EG+eCuMMljLB3CGKkL28qu4odUD
Cx8H8leiPcwh+GsKmjCcFwv4STQKEcm7QUzClmntYj/I6s+XzAiwxA0uzjwWHpFgJdBxASYCsArX
afIVdIWBrkqoEN2F81ZG1bvbNceQP44yuGPXD3Rij2AkupE5ffBBu0OIAk2H2QT91myHyj447znS
uVNaCzfK+FjhHQw8RpiV9HJHIjeIOQDyIwNzNC6gq8X4IKAW5k67JSdYIRtKTRKln1F+ykySZQ2l
zCkgnapTooN3LEq2LRceVgXbcu2tmkeLZp5CJQysMNTq4DYk2J4qGyBs1MrkKXJBnM7TeseFvWuW
xd8IMY+63zVmfAInTwmZjgokQW8s1TKnMwQVb/Hp2+szgy4+Fj+jDL44C1aI7PInsTdB6GieYxX/
V6HXR8ORuUXHFyzhaz595bs+1VMZ0zVhq+6SrXffcjdK9rBKbJEuJGJeSInT9+yUhSdTNS82UTuW
bfBMwvl2KN9hdSCbixoMUQc49mlLAZez0ZiWCIHHOkXU4F7bAJIaa7eknWDN0e9A1QCJXWTLndGW
aUZ/YQ+BbKaiZYkXINboOkLVoDKnBXU4/D1taszgaQlY1NvxR6WtU38G6IP4Y0u5MKFBnS/ShQea
YphSeZv8sfYNgRTiUaDtRiFEF5gmYtZPRdJOYiW6Kf07i+O/wluKbq82AcpuO4g8BjuICjxJYren
0btQhgzfTv5grT7xmI43dbIwgfYX5V3hAvVXwmXkVRC1lyo9fzF5Q0yTDjl13GgEyNLTCRboJEH+
2EO2I/TzG1CmyImgczyt2DrjEouAhvUzAixWDtTdJ6QWwNTBbUVt8KYCRbPusVFK2YDDaGmf24JM
t20i2c1fphLDcop7E5ByyNzR8p7SkphSGQVjC+lCtc6mZKNDBqpkyo7h5ya3z+glhJY3sLatt3zi
cHlBoBV4TncqpuIWwXW0lzPwjO4I3zUhW5qvEryOUfNqFDuEIhESm5o3w/SEJ9PW1N2byLSPJmBO
5GCnBBJEh/ojXBxIpcjtw2s/t9v4HpgElHxvA3IA/W4I+IeRl6DeCyqwqYaaZQJRCMDDnwfA+Uug
4bZ394YqCTxUrBLM0eCQrcareDPhPn8gxqEjzWGpgFR4Rg7BxuDYBK4LiG0mL/q1BCoYiimisa/p
q7HikwCtslaJDpDpr5A89Km3CYYp+pOzYHwf7xiVuIChOLoAA3+o22Dn/B16nHUgQBUz+gSzFibt
E75eE/GWPHZU3JsIO/lxjNoHSPkoctrAxdD/dOfRDhCJA1CSO439WU9Ay/qG/ShTqgJdZNyM4Vg1
LMu9O0zql+AvnSn+19voCVMtsPzEJcn9uCGNpfIQswXMG2PEx8+dR+SG2nvpHP5V58o7+KJ8pePE
e1ZQ80kAEXaILZQ9NKhg6aq21Nsx+8XfkGBqRxWZPo7TZKXtS5M8ojRXuCh7c+8mem0l9FWs9Kn3
IKRm+zEjVd2FiUUGsJ36RTVWAxBq0a724JT5CEQ7Nlx+4S8XvKSN4EHE6NBdQX4B5HuCq7idP+jV
XoDytaHZZaG1AE7zxub0Bo8NMEhcqurJGeZBsZdkDQOeXbgtn+CWPVk4AnC3zejtzqgTY8KbIpNX
vYkgX+lw74i/kAsYj+XoBCrfQPH2WUZtIL/hNliIqMM+Cch0rfR5+BeDzh0rby5jNa0uVah7IGbH
wx87Df+I4NyUCsjMfRe4r2b5gzsHQ2fZ7E5QnGjdD0i4U8zrl0Rws2Rh3HKjgdimPUsaxlW96R30
A0bGLy/Vb1pAwBLKVZOKYy+Z2Lm3dXJ5pT7S6dMWNJqknj2kr5w5kmJEQMMM9OHSe7bQEnFmEbJu
oCXMKyCGnwJwUzZUWdR0XZG1iwA8qrS+8zU9PibQ7Pz6mJKPUYaUKwMpwl0Gp+n3SFP+XloxPwor
NGkVTfsW8ddK4bC98uSYsazjs+7vfNFZF1Uz6+AHRdbBCdBapG/apeHCCCj2ZGcN1UK97TiuMUWE
sKVQC3ZheQxOvfz98aTvtUgeT5cMU1RE+qCXHWTVTUvRrwJqkeZiUM9JJ8+LrLNr4T320D00bI8k
qmWL+SokvyslD32c7Ysag2RalmZQUIU3e5mfmn2dm1KgxJAVQO+H5tQYgk3oKTs+i5OEtzF6SR6L
1M0EJNgtwoQOpL8ZNTuvGk0rKORbxNajgpmGM6uKXBZfkN9bZTWHJoXoSDTtFPScKWrbPp8NnreP
9VMs3WXd2QSZFov1MvFxXwe/24P9luRVqc0GHTEynNws1C0LVMDoFJRJPyUy858ks98iZjfKoOmh
dsjNfRG96piLhlKFp724SHmPFGB9QBPB1wp7Y9IwL2KqFtSZr3y+721sU7L4dFSTLRE0w/jzT7X5
fBCobVtyfKR7bQwK2pEnD2P0EkV6ggVlb6QPPr1kikc6k1QOr7+PL/+0fD6Pf7GdylxKkihhfLTV
xACJ8mST18+q8hCURAhYUcB0QxCPMq7hy0edhjCxaEqmkwEhRkXPX4v6witfdQi1oEZ/f7ofyv7M
jqQbmmaaOtWP8ek/zY4YOFVctzmbHT9KMLuI2ATuuQ33kYXM6Fi1ah/Gza8DfW5fO5B6JOagxXPx
yqnzve3Dg1D0FQ2AGhTVL+qrvaQ1QV6l+ADXx9JfSwFMxfi1j5L/3zgfh9GnF/ao2TmdHMVH2WkB
w2HJB8uA2U21K1Orfm9nmjJtLFmhmqHzj4sP3za5lNeGGx07+HXDVI5nIkoh6Kk6x8o98fX9ApNd
VDJ3FLktdZlACMIajpaRwIWHLIi2aB6QQh3EUwknEN5NhzbXtIQLGeVLRd9JxqYWXg0pv1PSuSfX
dt6dG+CJMO0wNJ2piJleWS0/FEtkUzNlSTYkip7GWDH4NHnx0NOe6zLct9OnMryrdMKTqrAj42h4
Mx4ZZYQU+Eydz1UHnSzYMzWNWny6UHNtrzzMD9eUIuojJJVH4WHGBfXpWQKXJS12fXyMUP/KFuzp
HG9yGi9uPkvzh9/f3PxhedJDB9Ani6ImStb4NJ9GK4rBMUNJCY5j2kywqEjERhN5WFawUu7CF/cV
PJb+nJ6B92uQGf/A6cG30AViZqcoG7/JGYJVcw3PFcmWC8wkoPP2e1B66Jj2+w93v6jbBkRP3VY6
xAQvMCLrOfE5kwzeYJ7PmzdsBGFPrV3M2qjLW3tjmITb5Gy8i80CIwNiNPhJAvg8CYjtHLG/hYzX
KejJcbSWSgV1hT9sZ4pR/i3gTjj/tZ2190BBCGh+nzLth8UCAlIXFU4VzZIvj5ZKrVz0JmUoJ5S9
DsUf55Q8Wv4sxNUQEuyfFi+5EijfHv69OjNZ3kA9ucc2yW38bMUjMEh8a0/DZkAxjYMJnFFor8wn
cHI1fxhZnZ4CP0Igtl7YoBxMuBoplLV7EkuRxrEykYBSo4gVh8ACZzhupq/pA1nd76+p/rQyZCIl
MBbcz99wcq3YBr7sJ/6xp9SSbOUFAg7nYCtgI6welJt6TeK1GBlV5qGlOvaB1lzEOxMzYIE8qHht
4XihgvKAGPY6RM/8Mb8f0K8q9vU9YlbEvQ5axL8/tPzD2aTKhmICslBMdvNFVymU6zDOGtE/Akcu
lYMQO+D2CRvSo9Cso/Ee5JQpweEjtFjA/4BGFgDMFP+6JVX9UUSChpBF/uYEi1S/0oWSfn46So6W
xa1Nh+XrZlOrrLFas/ePGmKdOAaEOKgt3OjcmIcOIpO/M3lCg4jv91lRxsvuItaiwylSdzY55b5B
ZkJOFCfxOrTGMWNt7pNt9KZqc/293zcPvgD0L1yaVG22AU63T8g5dEffm+kTgrAnv9xZby79C5hh
ZPRHbA9NrGN+f0Dph0hZVVSwxXw1k9m5mBiT3lfp6I53NGUV8keJGOYubQ8Vxbksp1hMKo1zbnhl
if8UJDCsRQdY0ce/L45aMUpi8gGXnawdEbXmqJXjcB7WN2Z4NkZTomLv+MHkfh03zTSNgXGOqwdC
5u+vP4YAl59H0WRicUXROfIvLlS/z70q9Xh7GXgSK4Klkelrx3opTHMi5NtevDLgjy9uWNziTLmh
mpcLMRNV0dE7BTsc7pViCG4bM9lYubGQkElM1JdUbKZdTaEXkIcU0Dm5cyKQhGDSggD5NdQqfp+B
7wtAFYFZGRJfQ1PYHxdTkFhyNdRZ4h5zsgEkFbI9sUMEs19N7G1FGNFcmYJvp9s4IJG/IVrc+ZJ4
MaDr9AnwJgashHUm0IefcdWE15rcH9Hdl097McxFYKFoud+5cQzaR15LyaEPzoL5oAf7ECAfmYgO
Gn5I4e2tlfIUt5hmgklxyARVIJ4egQaT4d1fmetvp9DFM12u+lAdsk7jmdQETqeCjljEdbkvpJdj
oqzLZl85VNTMw+/D/jThpHpknATCkmyNT/Up0Ej82JGbilGVusKUh3QuB4M/s3LpSmb5Pa/l/T6P
NJ6Gn0aSebWiNXwXuN2+xDQ8RQgtPSoSDp/BfshwKzoUPSVxEJTqlXDqeyNfFTU0nxXej1/YRl/H
9hWqDIkXOQf2FjeOhbKKhrohYt4xkgI51s7ieOFoiAalMD7xStaA+mbXLhrl8kS5eIyLye40oysK
z3dQSB7xVusseiHOSJtZjU2pV71asJoolDXuu4Es1rVPLV8b/uILRIMa1EXLLBQZRZ/Ep2kWR9Jc
8JppMxaF88fCvw8Gf6Jp5arv9yZxUJJxE9a3WX+q6E2ZKzc5pVC9K+nZ6KU1se/vy/HbKrGMsfZB
9UHUNcB4l3mZ2AlW3PWmd+z6PceNaM6iYSshdUdC0snrZnhKvDUSMLL8cmXky9m5GPkyUzNqWQks
nVuHGEVKnzNEexqgDJ1AmAKrHa5svegR5ezVbclsldWVRvS3MOTjAUwa0ZTBQKReXnsqcFShbw34
Rea+DB/adFaQdJGRhsKilM8qDQiqH8b/FuD1MSz7QlUBwZKaX+yNzGukwbUU76hV68Q61NGrRdFc
XlQAmT3lyk68zKLGwcYsVdEsw+ADj0H8p0PA8j3RajvZOxYYfmElWGCssa5wI4rWXncNMHMZX10O
dhG+VHUmpkHYescBic76KA5kvNp76JAoAS9TKZtTQTfaF2Y2168NPr7J5yvmY3BwbIZkAWQjJf/6
pnGsDbXXVkQPwZ0CpLDGmwJnvjif50idJwpSYtJdZUIKkjyQVQiQVWgPxgsN39cBEZXu/H9Y3zKw
E1Whvgf44OLwKUqtN+qBBwqLbF5Uh6I7s7C8ZNamO9l5Ub0NoQ1VIPa0Scbz++iXsdQ/s/HfwS+O
nryKy8oySm8ELxrKme/eA2LONwCnEKrv22svO77M5eyDl2Y5s5lAS12MpyQhdVMnh6btP8TFe6O8
0COsMnzd3JemOCtEy8GY6F1DtI2Bw7dxgeVSWwI6BnL761ev41h2PINbJirwJmIiKdU+/T6V34Ky
cS6V/45xCdHLvL4tAkUlRlLHMElgKREis4lEmNEJvoD67mpo+tNqHvesCMIfLPolOaeUI9Nzmobg
hE5yP6OaxHhOvej6xZW3+2mlAAKRAcjIksT2+TqDmmoKA4YaxMD0y5wSpVtUoDrtFJXVTg7oEeq7
yiCPN4B1QOYQicXKVrDF9LlrwBv0dIXSYmkmz1fzxJ/Ors9PdrGmzNhzM7es3GPYT7kj/nN2gce8
io7/ab51HcyUbOmmCTb16yy0QlVIhRu6R84tP1pUyZLLj51y9aW+hcLjaqK6JqomvRBq1hehsAkE
ZgDyz0g+ApD0gRoaG8CgnBwm/bNER0jQ14O6qJEJaV6IxpXoXCGtFh0Menc8UuYVVxLjn5bA50e6
eHkzc6xeFIlJBetFjNdi9lKat1WyH2HOUnMT0Hr4fdH9NNuGYSITKn6kX5drzlL7zg1NRHsITc1b
ziW1WmcD0378faBvfKWP2f400sUa0pwiU5xKEw6UGgyaq9RxwgaoT7+uu3VfH2I9tzMgpMGQU5Cd
cTkGwK5VvI8sk8xLAcBxo7fQX0NAKNoyMRLb8CQa4OvWA75RCRMBVpoYPMQkbGbwWIDMUXtu9LXX
wu11abVmV0I2+acz7/PsjYHVpzs9TEIpq0JVOHy8CWQxDiUqpOMKEgij/ZirDrVOK1w5pTyTKuyb
QeZU+y6g/VydTOum1W78/tgFGwE1E+yQxqc2tRo72D+/z/+4ci6P58+PepFeGomhuzQFhUMrr4Pi
gQPMpKjRXTvDLusm41eGTMK9b7GlJO0i8MjVrpU9J2JGVMqxqPpCgOvWIkqZVEoH0F7G29WD84P0
cfFuBp4t0BdE6ePi+/oZcuDibaJZiB4Nt2lvG+qt5Ow0Zc+JrTp3VEqMdu/V8KORkkA++uAiSGJA
bHB2gXdbIBbS5s9Wo8/7Arx7o00prlNsxKQc7Dll5SlWMQJYGUAmnHYZ9Zeq20Vc4sFbB5Cu+gMG
pHaPXnHOjL3WUDBDYdMRphZodUJodclmIgb6/Xv+FDMbVMnHeNmguPhxV35ae7qcl16WZGRU8SLy
Fw1156wFn1A0y0B60kL4cc8qyJRWLle/D/3Rl76cb8X8+L4iNbzLTGVwskiohcQ5ZMlNZgS7HE/u
ChcOQUecBh2BrMFJ20Xbte42g4tAThLOA/WoKgffdHH+2tIZdDLUzy1nmXsofs51DiD8I1CDoqqL
NLiVPmTY3kAHzaemcWprfxEqAO98gD0661Y5DNQIYpR3rOZJYaJ73KX8HBnIHme61Jr1dYP0PJJg
IEa6m0ZoZoF5ji3c6zLjGIAHdb1rbaifEjgKvf+Zlss0yu9MKe36cVpcO2LVycJyJcg3Mvjl1i5o
IVWHTH5Ihys7+4cjfKwv6wAJID0ol4lF11h15iUBdlriQtCY+QKpf/CfVjNphSuljGtjXWzvUEk7
IVRI411h70SjDh0mf69BNMMJ5PdF9uNsajIMV32sFEuXbBgyNqtxvdI5AAaIwKApO1I0SV+3wkJq
7RYNBBPgPXJQ12QElPHUvlze5IOKMZZi4RZdpIVq4naE83xHdchntAstbS0Yz7JyVJp5a81EBQOY
dCGLgHbA2NBbVINb1bypla04DxSEDVoZBh20CaTGfBt2BAAc2nfae6NBS8bgmA6d35woO+Db41zT
//4hhDA0HREZ6ggQPC95k0FU9WpXYt2QBM9lgwC+89i2T6r0kPrHINNtHIF+/1LfgkOKlpps0a2j
S0gt7eJmyZyujbyBS5CgXEmQp/vIbBtcB7ierWtksG/3GEQQKFJ0I1WdNtBlzj5YgTDE5HkHv31B
ENgFz4qKRlZciYsuOJoEnlRhx/iQfENF1eCj5/bpeI1kQc2dogq3hQULPU3Xhq7uTJM6JNanMb92
yq5DJjbVRve/aEFRmhLlX8G9Vjkbp++/q/HfBxkvU456OKMfMcinB8Geb0iNeAi2Xk1W1b1kwEXL
qZqfxPItK1HT1Q4mTPRmQNFaQREU8zX3/X/zhf95BApSkqwQJMJxvggSHT0YKt2z+p3SImKMEUQb
vBbBjVxZtgf1utSGa7P/NYn9GNGkB2yOhRnNUPVxi3566VSQKj+v0+Qeajmma8th8vakI6E8ufJm
P31mVBcgQ1MEosr/cct+GsgSIy9u3STdS9VU6ICx+azbZJdk4Upq3v12bSQLR1vFwKMy6XFAYNMq
n3+f3Qsa3j8v+/kZLiJjkqs+l4I22YcSB022qEyIK045H2msvfsOWWShKQkmGHVR4kUcTpRu50gD
eC1U4U8GBVyxuTIvyk8fgM4X/TlDl7lVLs7Aum6CVEjDcOsG1ZMzvIhI5YtlfyO2mC4Ub04Qz8qo
mLh9xv3cTPPwXILWHAJw+YA3fRnFHQn05eCuHyLa5ECS7lNo1Z0LsnjA4E/1rFE8UpCCnYX6Ly/g
SOrcV0P798n9aFV93T7cjXRfOZogjoof2hufPrASZIErBkW20+SzQgcDQrBdAHeXRBqKKgwKMbfn
TiU+i9apAz4sgElEAF4ooDMb1qIMGiJ6mqNo4Be6O4uid0NHiA50oIagYJMYT7GELr6gGPOseZKy
bZZTxoqptbd2Y74zEb+/0Acx8PKFLDCDIHdoEAKU+7o11LrVonzwh9s82WBDkGCAIOyEeqrnHAUz
DdnbaiYKM2iSdXqUi0djuIEug+SdWaySZEbTQVdngjbPb5XYdqxlzC3e/P39IT9OhIuHtLh6Rv6m
iRiMerF/48iUyGO7DLGNHk+kblKbKMpjtzuTkngZojsUbesM/PfwqLbVTaOWN7qKcij9PM1EXLnf
d+jNAQweKnSLjDkmCr6wxaXAgDWl6Te5vK1M60EIxV0gq0tRhhPgdsKsVt5ihwxqRbowVXDL6y0w
sTR2kOhwTWR9ShECePUgNPVMNPuV67SL8WMq5bmTNznMe5oAV8Jl6Ws8Me5vhCGAeIKM44ihy/f1
i+nxkOSZI4u3UrdJnlBjVVcuhVh8DFn3CzILb208FdfgEl+v5X9HhddtQC4FFiKOodynhd+2HTNU
+/quEQGXDydVx9AlnTnFYcB+gPn4/ZNf1Ob+Hc/gzoTGRCR6eWTnmoKsgVun92fnkGBv30A6SO9R
4LhyN8hfA5x/ByK1ZAegYSF/9Ho+vZioxmaby162k+StbhGhBceuXIbSIahWKVVPiMt5lM7ytt/F
Pvhk9mPrmjhuaGujQtli1LkKsSA1yLIbymk9kiL9MVZOoIQRee2JJYroD5IJ58Txrjy8coEH+f70
F9vXtbqgE5MMyk8Sng2TzNGo4RPkEr53ZG9tuSuRYi4URPQ5pUTtEA7IUSfbAKSZDvmtWg93aVuu
daLvYhQEVPXtoLHdt16pzyVj51JQTzSa5mhpyq+qaQcdtXfcDkHfTV+bFVyUeGrdWXf6YZS/FRcB
oG3xaNkjs+MFa8ot0sjY865a+DEwLwBzw82boW+7QZ1gomCnpdzCP4MfIc/8jYwFSbNqVipUmXaf
Zfj0lfv0SCVmJp6LewE3eh+HPpwG7MrenA17AzEKWUAEhCcYpS/L6esNBSFkqZ2FdxvvCRmRgkK7
x+Zgm0oLnFEgsSSTLQ25ycNDuhuW/kxZJvN4ac1fcT2Mpy56ReoZvRlQ++NjyLP+pVphFQ3kCeaM
3dnBLfzSuYJ6cTrZjX8EL9G1DN+lPUtzsPxzND2nz7t6agN5RkGu28b7dA+U0Hp0Fs7CPwLIuJfm
yCBDMp5VW4gy/EjhN5pmUrHSz/U5RZ4YW7t8FEqY9MqpwoEpwzIjHbm2w32CmFyjvZcRMX+c2xK2
x43hPwY1fUffs4UwehVYjWqbTWWLFIHEZ9HQ+TNCd6pmop3G+tIy/JkI7N9XocAoeJCnwUOd43VA
4yK00Gzzy7naiosaMfIivJdkoZjUUd1N6AtPYZxTJo+2CHUsyxybO68+COmD0mVHBdXdiLBOlvyF
FYcHetU7OUrAMNecpXjGKdwnpvrQBgrSirJdNXgMZ97ekWdqhcfUqJKVn305Zqd12qShh5J27tKo
RNsIsXrw6EQk6k4K4DRm50Zz5vugx2MtqCdyI+6KKHrscqhZIuC4sJgidqzCGHAXitVuu3qYjrZ3
mAGvtQzBAaQOI1daZ/FyFM5Fb87JRxYbGKUUrS8xFLayBDPGNhMJcUO0Xfvo5A7p9Pfj7gJs/M8+
BscrqyDRLI169dfj1YlNxYophW0LlT3cuTihIcjX4OOogRxXahSslWKUDYZlApjY7B46nRiu3UYI
FM69GHpdCJsq71kOuLZquzpXrxzJHyTjr7ewCpSSGNoyOf9Rxvv6jO2QEIU0Ah6eYCXdEGPJPrdD
h4KM+J5VCsKDakuZBMubGp9mR0YNN7J3A6DJgGadhylwEcU71T1rtObNEH8XPk2rInSNp5Hq2DEM
rjZDf1xvDkZSTDs0YAztCT2RU4ySci1Hs6b4W8v4lwKulI5FVc0HpPYcetu1GS05yoFNAtFkkTTF
s1sjsx8ky9+/1IVQ5MeXUiUqkrJuarr2DQERom8SGJFDQ5mPFGEg/rfKsbXVJNQLk4mAI7iOmFh0
LgSofD5MOXfhlMiZoB7nNisdj4T+zgjufWgq0sJSQI0rJ4NaVLDHJagbtjEC7cYzSnwpp1H7x9J3
fnXuemimBrd8tR3irSAImP9ouAzjx404HVpbmGy4w6ZmYgbtzjI2TbKPOg87sK0S/y3yMztU0m0j
evQJWktrGSZ7SJV9hOWmetNzfQkUtiBR5vsyu89TH4WOSU0U1Pm3bkmGlv5JsXcJElDQ8ePvM/px
w16uKwWlP+JPigzo8HxdV57qVCRIUXjEHxsdP4VG3FQUl5Y6LRC7Np61EM7kKk5hDN06H3bmXm8P
xbsZnaKxd4VgFFYoV67WnwIQMKHAwDU6ZaRzFzFn67kAGYYMF4oILlNlazVBenMflitLwbNrj61l
jubz73OBTA4v+30y/jvsxYWetXkV6oMQ7wdzJ+f5jWahoQxlTVXWFiYmde1vRNmfZqk4k1wEeztr
UZin3oW+SkyOOmkNXl0fPS6K9r4CYZZKxiTT4D8q3cLXnktIymrIKRtFCwOLVDHr7V4TZ24KBytA
2E2CvjD65ry78fBQK4hjiPVMT8sTDuEuK4IKrF36ga0k7426iFt1HefNQmoGLIVmed7bwoD2bJjM
qMqWiTUtc1j4WAsEojd9TIrDmIa2GEFYrS36/kGJFl7h4jx0krrWVtHZLkx5KbgvZRVjj4ibwoCv
Srl2qE0kmoB4yMHDULAAz1ljimJUa1OBYGqIS9k/dFkACS6Z66q/zDDv4j1lHB3TgSwlX7u691Bl
6LfFL2GtTxrhEEnFZMw79dAhuMNUfTBsHVnrNn/zkw5PHqScI3aAg6yp40MlC5WVjxlHlcLXwdEq
128lBR76SBFA8FGFugrEVjcw9YDZ02G6JvbpRu5reDtnmYzFkcutQK5d1CiuOtWmCA1bA9w9jtQj
/ReXz53PBsA4xHK3LV5RXbbu0BntooNVHMYvrmJHqDcooJfiVLNOkUR3DXMcv4AFWMmr1oLTzbbo
nJOExvVQLAfgUbK7NDkKLYO+g7qTFUBSfG86AYuMU2UsPCVEcMlNGIsL2T1FOi4vIvdIlq6GeELT
P9HyeWYduv5vD4YTBIYCrL3a8VjCsyctQv1NiNSlpj0Zwq2BL6pLaBH3MzFHZoR+ldwNqEC8ZXym
qgLDLqMWzAxZg/LkksW5A+AJ/ENaJ+U6VtTb0nNtVX5D54a+komZXIRGHGRMeZgFiW53KmrJxanS
ijsHf8uWQ1Cndtro6oZUAn9mJkvEpgK2bX9jFP1U1YznyDNvxzJ/quCYEbpPaRfbuZhjNod4CGTd
nk5lwtFtyE9t+Rj3cTPJe6Kj0H/h9QLKDtqYfYrPko4ar/IES2SaBeZMdvhXsHZVyUd4lbyTrMKw
F/JZX3U27Rb6VNJmtJMNud/SUl75ZruS6mox9KiwdRMw6DspXmftjnYmdPlhGkLmkTODo020KdQf
QmWYeZm3QwlBlk+wALRwWeBbW6O3kDvKRGUKBYFeRoz4rk5PSuT7h6gDqwNtfW2esf670v8oLip+
SoiAKUF+yqDmu01na1K0sNBia7Qaai0sf/gu2TUUz9dO3j/XJvgRKo9gIxExuThOnSIvO4PTf9eK
9517W8hbV8eq/D0NkFykggBSJzKvaT/9eJhSqAH8QJ5Ma/7rzZJwjwdS2BqHAX5tM+2DBTo/WOQZ
5V1w0590O0qgTeF3kL4GyqYYUz2sWVs42r8f6xfdtX/enqiB+AnKi2yaF29fhv7gOo5T7ZrygIN1
hllEMqr0HWS048Xgpa7Q0ii2tXh15PHyvLxPVBUOJCAaTVetsQD+Kb2VskjLuzrVdpXPybcqJIzT
IKvUMjFL+jcak0TxNpa9qaAdCvPK1c6r/TS8bmIdqozI2Msv4KM7B0150HY08jbYY4dZuff1x7rG
BfKPS4tThjrTvjYBHJDInA+Cs5IE2Ocl0hqK/qejCGMZ24gzd0iezPheT3xYpKeE6qCWQ5xEXrpV
JiHlNataVDgEKnzByn8ZWVrm2YPpYDbIfwwvngKXucFOJKZ0ZEHxMQipaNhMhG3K1WKUCwGBxNyC
AcyZILAcgoZsCxyAE+Gn29mKRYZZeZuw92dJpE0HQ9oG+puIpGGg70yo3VCIo8HkxL5pepj+uBcZ
U8fLJsOwbxwsiodTH525jqdqx5mrnCzntdCeHaCquoovSYs7n4F2TMnRGeHPGCu2hwlU2b/lDb4r
/KdSWZwLo14e5wMwkqgzJ1L4bOQHtX4PtGOddZOs1iCFekerrvFNXA3Y1yXGQvdnVvxo+mTrgToX
mmGB6Nl7UhTLkE0fOgIn9ZuHw33y5Amo5svLuFuZgrUN3Xu0IDROryTMpqn07EOg8pKN6CIv3iFu
jR1jO+CoQ/UNftnE71E50189baRLp3SHemTNH3uh2COCgeeVY0x6eD6pWcw7OOFlNDwoMKqpts7R
rEWLN8cBvd57Y5TaNHeKJ09DDBI9ARhv360s/JVNMtAqqWdxVJT4pQjTjEjbxKU4hvnoHJt6lbfh
TMnAf0CzzoJjS2uFOmWkFVONDdZz11pFZ/sxKrs1uohx+CaiI2Jm3SqJcWQl4DOKZqr7Phqwp0y+
dUiv+nRrRuHSyvyjW0WLKNk7ZTyv4r8JtfQAeqhguLMmXadI9jrSI+pDJWIjdbjWpXWdo5WbnmA7
S3IPjs2diBSuhfKWi8CBf5sVYEvkO9P7K0s3xsjIl7Cxe1YDbd4SNbXucOuUeCk58RyZVA4oJifE
WVx7do2V6KjTwDpYGHwH1jNbStduGuzd660b3w76m5etMtR/jAfLvZWblxjVXAMUZeHvLRLdBLNr
64T1Xm1p0xywgig91+2uTWZ6ew4bCin5nqo6OhcvkvoclcW0RPsgj46ijI9iqKDXIE1NP53gKtmp
b2NJ3PM2bXjWEXNQC7uC5a01WwkbsDC0o3Q/adH6bIXn8NagLD7EMwXf6L6oVyLORSl2VvgkSHW+
bt1sbYTNfT3kTzSSboLStwXTXWTBOoTrN8nMMY59glYgmAgn0LKqACkWIV4JAGeMbN/0zlZHenLQ
zMmiTE6+/C74CEcU8Uq1lka98loMwFFAz8U5arN9gPxn9GTlkEtJ803lVBo3ifQ/nJ3XbuPYtq6f
iABzuBVJUdGynO0bwuWymXPm05+PXhtnVamN1sYGGliru8omRXHOOcY//vA250+WupabF42YFh2b
/S5AwZCDiqzgAsUQP6tGcqamXzeTeheiE4zJWDIUfy11fNeUQmH0OgjrYMg2tdWcVcuzxm0/vyTd
15Sj+NRu5O6+TvA5cGecpskJ1mtMafK7RODQGjSKHqJewndf8FdVwP6QMlJScYZBj9fpGI4jD8Tw
3c3ll4TFXrA6+proJw2f6JMPapEWCpsRFM223QiZvE/7aFM31lmZcPcuFLeP4gMuuKtY7rY9lUY7
419SIWNVvzuFG6l4KmDVVyoyRIvMtpbmazjwnJJMWwskFmTNu0ro4dLLxiW+s0a+jnTM8jJs7Upv
iomNJYZxHDaB3q8NH9MdvEs61JQiaW85hp/+L41SWU5ucwvDthQRG0y4xbFUG++k4RBjKDGm+HdZ
tasxDp70dq/Nb7ECQlKHq0R3uy44tgRJtLCgRuCiARPnKMZBG3FRHKZ3AhYlbfZsCCKeeuxfYfqg
116mJLs5x8lB/IiNxplB+v1CsqEJEHRHPmS4qi04Y/JIvg/hnoEMZ6xL73Elc2kYHoTpbfJPoolf
Xobvq5B/AZ9vI2UZ4DKsiV70wFrXA8kztbXPll/sC7dtxF1i/6/W6oMypltdHbyxGx/0rnclihM9
Ja1Nqp2oCrd0gJbY7oMZp+IshttLSFxbOmOgeITS71NRsKWp3IiSsJeRmxbEE07yA+0scnlwRjyR
6hinMlIqyhguk76qX40Qh6SaKPn0S0skF5GU3eG7Hi2VspYejFzBkJWxoa7sQ6k4mdgeFSRDBEik
EJLhdoE4+daApVHjqqfZGv2mlW3G7GWayOEl/4oc2zy8lepmnUwBbXJ0iDGcM9WPMeUB4PcZ4xki
dbetqa9y8qj8FvOp+mHUjXfDwjrCE/fDjGWtuU6X+GfeLjisthiG3viCFVe8j83NqP3GAgOv62Yv
JcxmAgGCHtLdyDhPo+D5Q7rX2Emyms1Fl12A5k4kKJXsx+ArmD8FKMvVA+t66jQAkmGtCTeKQvBh
B7c84CA2FWwXOofndDu2w5s0Is+aHsLkpsGqpxhwBmyZpOYvfkM2FWh71+9GEsPiDqTnG5kpgGZ5
aBYoFwC6iACGXierZdKy8Eq39oawaWOit8pdUXsihC7mKLo3gZ2NbsiWO9nkWcA4olsbfK+5xXzL
X1O7iO0qeA1BQN+ifuVzMn7Q9uejo1LHy+xXGGvFZNUJvPNuHX2Eu45y+9R/Si+4s6i4KX0pT+Qx
PRgkCCc0kXgDYVYPQRKjI4N2t3Zu6siufgdYD+GVsy8Z8dxCxJIIZFG30rBpxI8KTanlJka7rbnb
ekxcC7BhVgsv7bRzAKKgWtDVSLkEmZy1fCPx15JhREH9IoaE7eA+GVa2XLXHvLUOxWhdgVD+5hT9
T6kNf4/9GOwG8ctFwatoU6GOmn7Mw/dRvE/1nRkfVB9Dy2uy05+6C/BakamMLoHNXuBWSaCXvTCG
8WGQvLZ9mMZXmZpsWvWpp2tP0rXBPtz3n4pp/Kp1k8YFStFFO2OVoTxmnSadJTbC8NGMniN1a+HP
9YaD7kygDghQuDZipyMusSAObAMmJE5OgMmotRWljSZS+Xi+6ciUQ4EzoGke1kV1yLt9FW6q+DYl
+yWmPySbHTDZncKNiJ2UeQh1j0lnEe6maoV/E9diw4473DccC48b+CKkLWOnDyQqb0wslDAtwrkK
fzGyfQu7/qWelDf21/he/LJSWHbr5jUmvW2yYV1xlFAqNoMtDyyv7fwgoWeJbLFZcYMNIefYvZEN
TE2jOd3nTIYbH+mRQUbdYrix0ia3w2vVcAUiK2MSuHGSdmqygAMsQzyw5VbeUWdQoC6TMG1dJxtY
GAJ9LrOFweUUT+W1oKwq8P/JM1Hxd7gf1RnDhlX6nOGSRnRzbOcEN/NkX7nhEDcm9LIkri4hWMkD
zCx+dUPzgckTTUlAjbnij8MnRsumR3trNm5p2Sq4GutCIdCIFdfItvE2jesY3Z605JB2Sx4YMhfJ
aWnHYN7N6AjXApGxVCjDtvNXGrGFXmsQvgjistOVzZLA2639aKO1NlUDm1GbcvKtoEQsqXulW5W2
xnCptXviFuft8q9Y60le9EXBHOBSQkCI4fIrJfJBfiPQXP4eprB8hICPgDfUqg0cJudEtFWVKxbO
lc54eWcv+1MNpiEzbdaQZC4N5B/9KezeXBuMMjvIxVOevwmDuk0lrCa1t776xNLGxj4lB74U8/OQ
noPq18Cbd+UeftgyNIh5aK+x0AebuLgHa/apnII4PiA3qTtmdh3U0LOo0GuYmLQ1bz1BpJ1hLyCO
hANWG2xz8x0TZysJcDB++Pfb+d6hLh7JX7ez7Dt/PJJYJUpBKSrx1n8SH4vBJXVKffI9cDwNy5ky
8KL3yb8tMkemnlBdHazX4CufAEfNbQyn52ESboiU0r3yg+yRIFmiQ7rSjkwCBVssJ+WK+Q1lwWkk
A1146x3VlYeH6NMgkJIJxm2luoNCVU9djY7BYpnNNQ1ntRJlaE2ktuS0NuX4OCpnY36rsamoHSxP
kTyRjDI81dc0T9iW/vMt+fORXPKHEpNqxcr8+FwyKlU9azEjeym6dbdjLH2L3dX80hTf4xiMW13e
2KbypjNJI0S4q9hwYJahbs1P3cN4LWGO5+TPErFeOzYFVmtlPRXDRviFQlAAPhAlz2g2Y/Vg7ih4
pOElbZxofM+svf5U5c4s3uTlqYlZK81GtDN9L8lPo5AydbeL96lZlz5d+MrYgyOk0++hfWuLrWKu
49LFd9u8paZKlXeZLyZaDbCfsEyFeeqfRhc/NjF8r7I3UfkK8R4ps3XQnwUCdwJi2+/y5iZMzmF+
q2/n9Nj/CrJfYuwkZDljVPZcdkTcZPmJ6PQWg417CseEY4lSFv7OqhK8LNgIlmsEq+FW8xScPDyE
ynBf1QpzWj7GpspPqfWMwkBjRuvjd2JXwy6L4V3xiHqMqMNnUiJn5JurQL2TH9L2Tu0BXUmacDR6
55toO8g33VpTX4R3dQs8Y+HEfAIr10SvTza0bvxlfv3gNPi8MeUV7kQcdXfavEvIq2WTUQ/4VrTE
Mfv0tMxCHWM4F/MdMye2M7rul4VDULkvde2UmIYOtj4drdiTiy0xjrT18620lt8T0notR3joJieJ
T4Not8O9vhsj3lN8BDdpcSJfc6UXTjVtMKTNzJ3g3BP6M51ZFR2xeQQ4kfq3wSFHfWvafV8cZmVN
eThpbwVxZdHWvME+rvSKk4Sz4mMiruiec9shtrl9VVNmWJugJ6qbbnhU2GOxfcz24nR4Gshr6YiY
iMEI7NzDX+S5TbxlNX1E61RZ18DlzGKEA7hT9q5g/brKscF9pQjLeT6EEI0GR/++apY8GukRU7BD
b91oXyTL4jNpbLP2Nit3FnZ0NjBKpF+ZAf80FdN06Kv4w2gmyOpFzWMNWj0HZls8TDiZxo7vUPu5
SL69a8DlT3sygkOdo0EGOrzU/8lVns9TYBTUJh49X5G4CbFIVDHy479vtz9/pP9e6VIFOEoMZJCX
FIcez1rfM8nHMnaETOOAxIA5ERxLvXLoLZjr5Qb/x2czLwbphlw3QTXqBYNeupXHvH8q6nOZXPmu
fqD2qTC3Tfw/LIph4N+/zxFF7AujNSYZK1tIMi9jBA2lohY6+JwDi8vbw/AahmuYxkVxoMLBmQ9y
yYBc4tWgGyU4CwvhG/lOpKbcXnnoP5SyGoJejCkMbs4QL45cUaBTDDTg23grOSfCyPC+pJ3AHji+
0g/8+P0aUNYIQKXA+AdtQZ7McSq1IT4wK6SaxaOB+eVOxkS63bXx51Duury6ctEfWgNoazQf8AMg
lX2fZ38c4V1YxUVUA6wEFbIVDzRaNA9i9IsXeGZ2FV+jy114ln13PZphQUpY6LUQJC/4I6KhZaGS
mukBzkRJqj2exXf06BHbLBsmzRy23D3T0iUrsomwxLCDEbmnqwY7ujmv19Dlu6N/30DeGm86PDdt
kxGqFyTr8A3z3vNondTzeMoaWwo2NIYTRsbGtULshyHRX59iKRb/eGy15Uc43SsRrKI7YHfUXmb5
aKm7PF0km5nxNgtXXsRv/cLlWjRVnhrSZna1ywFFzRKJsraLDnU03aSYWIg042joM0Zo3W5hO8HB
3KoJFKaGwwvBG+9PMAA3Ru8ANAWzFPwB5fd80rZV+BVEn/18g1gNzqBNGmdPFa181g3eVyqyiQpH
WKtwhKIB+SDPDNwlGDhJBkq8CFw/Wckkaqsx0+wEJ1vlM68/p/HTWBj5mu61dzG+KmoPD8AYNtTD
SU7+5JQcoiZz2sywdRgpdb6b+2vju2Vfv3hMuiZhIgQ9A8OsS9mAPMl6EwdR/hAf6LJW28AlLtae
1sxHsTS9sjn8eDH2LbjiSJfJ6fj7NQB8yQXZTPMHPrUzEzyXOgJmxOTWyripRVd24wuzoO+1w2HG
jEoGuuOiy1H0x1tn9MlMU8Hl4Nqd6m34ysRjyQX5BKyhFrKbBzKz7WuE2gtF0v9cls1vuTCn6eUe
0Y6+qMsFl53O4o5Adw82z07xOgevdNO98kh/OHLYGtCgsOeiQ9IuHqkEI0vAvJw8cUQd6k7Nprsi
Dg5pKdx+62Fx0TSjtzQdb1X1F1TftSE0uN3Ke+RI+pWQqJ92ZB2ej6rgjqrCJr5Y5kUf5n2n8TIB
Zq5h13jt6hk9Om7m//6pf9oVmTlK0MZp7DTrcnFLIc5Ts9nLR2G69fX7IHmWMMyUXyainqGBT9At
g/qgS8eGablhPNZKgxrmRTN/x6bBijtmgJBJ8Z6RSZtY7jIG06fzoOzUcoR88VbQGCrizk9fU5gu
QfhUU5hGtbxVYI9YA17pGcyQonA0H1dwE9pr8vTvH/FCM/yftwg2OME/+GtB47/4Yo1RU4O4npWj
CZ5gmZ9TLJ1VDdZnNNhBft/CvlMYi8L5tPV6YXXUdocMlRA+n1kavebWQgLXhDdxvPhckq5J6imW
ZDwlf7DwgLwmhQKC+2Ev+fOWlz//Y71NdTIrAPfqGYJIIyw0uBwls8TYEudQ8N4FSIbzNYL9ho6c
uwqVvmqDKs4P/m66aWv3P39BbNb64CiqK8ITLJgrrrpPfLeBmSrYgiCud/wN8Az+BiO/kDExndRd
R1gl3FboeDdAuZ3XHMdoW5/mrb8b4LyZdqvYT9MdgBC0smSfnatHDe/pfHsXk+ZKd8jWQEfd2IKy
MQl3HXEiIbiTrFMJ0Cey+4egcIENaBrJ12gmlwGgmu9PU+5oe0bbKcmqwp1Ff9USEowzszsx+6n3
cbYNNcJ6nUlaM1wl4jQINzCHUBH18mNaQrNaxffZu07iDzgSVF5AvhInXg57N9T3AJ1y67R0VeaD
4LbAQ+OO31P3a36VGN1OxqHc09nxv+LoDf3DYkVAvGpZg63Y/By3EZNHGrwKyimLb3SgrbjZF/0R
QK18TIcnv9/6+R34GxGx83SA7xPhf1K5ObkAcF+SPVhdxpDA2PFflHDtdw/geuF0qBK3jNZxhARp
Z2hHheCzyouGbasfmRMLxWbWvZ6sks/ActvGi8EJ9ZNBCo92MgdIRUdz9HSV5KwD3wQfHpAQnw5G
qN2rAtZYb0X11iC5wITWsK40Z4bYzhT2tYo9dVvD/4rdSLODeruq0GwD+mtAgas8Jv/FTn7V+V0a
e5gCyIQBkH3Rr2fIWfi4l3jr4wLAYADQw0WbCmZYW+5suhPOlAjjWOOJE2HNKbuDSbivU0EFN9F3
e1Vmi5k9zKhUHGCzTGZU546RrfAb5m0NbdQAtKHTXXr18B3Pzx7eqrZuxFs1dC3JYzQChKcv95mN
NyCRGBYquqPCFgELgNjs74VuXStbjR1odOfJHQJ3qDZm5IIm9PW6bu4WudWDpa0ZoEARr4illbYJ
ahiIurpNYq1YQiDeomGPnqJ7mLt46qKn1jsPABHBgOk76I9qchJCZ4r4//tF2k6iFQO8BJf2NLCD
6UAAApuGDvHok8EuxOiCY+zT4NVlxkzOCzlrRKIfp8pTC8pvJ8q3vYp9vSeR7cKp94uJiZhvLcJ3
lM0031XpmRuE7muFv+feBQgwo5Mg7TH0r8z12LmhvCLbJG/cBLVSCznu3I5rC2LEMW49GO2xAvZ1
MnR30B2E4ix+wfT0jC14VTUr00THs7Gm5b9L9bbR9+zY4yvtNtS6iWCV2BHGnWwhO10lg9Pma+ZV
aXyD4N4nYFbaC8rNVOxaOCn9BqmQNDqFsKAXirCRumOPioL3YTf52L8xkbYBhUFyM5jr0tqEFhee
ZDSzIcNhbg5nb2/Q9ty0obiovGE1kKW9mYsDbvN8clDcZej2Cawb/QaQttCnGw5lECNPeEP6OSd5
AVE6YD6cOiABYaX81t+yd3bS5cH9QjNXncihlobVYK7V5DwKm6bZA3nDuZC7GyDMdHQL2Vawzdfx
t3Ba6n3SconmiJwkXOsirwScS2ihNr3Ev59dP7GiOJ7/e3ZdFF69X8CRwGDoASfi7akkdvhjgRPI
673SWPzAQuJC8I9okEQZTOHvEweHSIPMq2LAWiA4KyFvr4QzXUZ+CqILlUmwNVzzIPuhlVn0nzgq
gGsvzf7fl8y01C8wMKpuWF/wgDgKSKEqSBXGiwfqQOYQw/h/eJzUkxTpFOg0uxc9tdxNWj4aYDOE
rHz96leMib3wjoG83V251HeFdtkO/CfnVVk6p0s7y173k3kWuRRBY2vw5nfxCVP4Ne6/S9CyuNa+
GCAyX1495YclcqjbxtzG1ar2x4f8HTf7n9u4KH60MDJbSeY2agdHO/Lvxv3H6Hbb8v/SkSysRUr1
BVPRLyD5EAaPwPQ3f4DmQPYP2idCal4Jw3b+F4DFUv7+4+HiUSAR5ajgALG0R3/UR/hwaM3YVsVD
4wof0st+abjghtmKN3/ld/Lq95X35sen+Mf1lvv543qzVoRZ3E3FA3Ksdb4O10sAi0IKRnrtMV67
0sX3RS6s1cdaWTyIiKboIdMVMS7O/4JvqS7P6OIZUvhDfERYh834ZQupV3UySi3yVSZPnK0yHCi0
7Rkx7BYc9oI8ldigIJzOMUYtWUtelxrZMXEuzCyH6jx0KcJXfZuNyVHVcE4SQb5bDm+4YQncgCVb
2Wd4oKBaSndzSbJ4k6wEs7IBmZK2uEVNr/gsgebcovuSYAI3SfKsKvVZEERHR2GVwlmUDVxtQBAG
owV6p4VHQ6rNGPp04nGJbe6tPf5yE5jOoJ19lX4kJzXSohnl8BClyb3hk7+gqJlArfX6NcGvAxM6
LekdxPCIN/hB6DRx97hQvM3CXPXSRk+ZOpLblLa3VfaoBcra6AuboAM6QBAE6VOSzwvLwVq4yaK0
NSykW+jYVd6//siv98PBkbhzYya2O5hc/AZp4vFUwm21j7dp8T72xreFUiYNyJ/Fg5wQgc3piqhp
FUADtALGy2QBD5QZMcyRUlLWsx87ASI39sU8dVqg16pfPKz5CeAmtSk22hIOb/YH4HNKOgzYlfY+
nSoYk+o2LxWvF9NTKZP2FEV2GCVrGT+xQTx3u1aG3kLjEzbm2eC7vrJ+flivyymGIEhfWtpvz9Q/
1k/bqgb69iB/6Nfyokzcw39yPw1PXptrsKL1VUeRaxe8OFuSuGgaoWM3InFs3W1aJ4K3Ad3dVtbS
iqQVpGsrTMdc4aZdvZLD670DADrFo+ASuvVRu4v5/0q9aT2w7c2Vh6H8tPD+eBgXR63a+JVVtDwM
ncBSSJarfuM79QYe7mo+CiTMXbneTwsdQw1Y1YAbHLQXh541dFqdCnkBVqR6xfvwzhVX0HOou7zc
vSa4/Qm0gUv+38tdHAR5LAZ5W4Fb1+vjd5QaUVyl2zhIN5xrRvzqT8/yj4tdmu1aU4Y1Uig3R7HT
tyJ8NEH/EIZd1B6aDtsOOd92luB1Eo1gdJcvgQ0W2gHL7oR7VGId4zGM/dykIYcr7VbRIt4aDvP4
0ZHOCSYgdgpkxdbt4EtoQ7BNySsBD10NORF6vewDU0f00SQYJK/1TDdUQC0UX0RsAiLoW/p0ja7/
w/Hw58P9hnP+WEhgQkymMx4uE2ny2T57EssIBlhfcR36BsMvD4c/n+vFARuhQlP8RmJAHG/KdD3X
rp/v42kvi0eh3eTmRyzD3tojiVaZTHR2QFYY08HBU/xnmBxENcx0XG9F6+rWr6gqVq1NJ0f4XhSf
h2uyS1Kqf1hSzElkFawMLcMlPcHQh0GuRVU+59KBNIrpyXyPP6RnWlywhOKZdori3vgNibh/KV+Y
F1bxUqw3Bpx5RlgOrW2Ot8RD95m8BWA+ua1lNu2Q/FiSwpXbEAcqCMDJjZAeddLsmEomBIDuxn4N
51OMvAaPRvLlMruBpELkDhRZwtFUh/4gJrLuw29PGk5K5SNNeK5sM8EjnUhjQhg6UrLh2IwlD+5B
wYavOdyBGXshcs+CH3chGs3JckPlswGdjq8bWLnnIIEi5tALPcuBnUsrkIwsWqFViionhYSrLQwc
I7Aj8tjkvYStvLa0Pyn52qkNjSV7bwlmC+2ZQEZ1TecIuYYeHad1E3giheTtxdVaGmjrHVyNDHEf
EVZILQLxxbT1neoZJeTAVRIvaEBpuk20ZvQaqwu3aqF43mX1GtINj5p/atJKabyz1b9vbuhUfvrq
Ma2iOiNSAcNQ/vyPFSEWulTVujahZ7JWw67vPDE+miCOCMMwUWdcXX/0qClUR2s9Qk2YLUmWN+j7
BORLOIkpHrEHopMI2hvwlxL2qu7CeKVWkR8H/RV+FaK9WV8mLRYIBmfpY4Ag/3nJpFmZT62/Anp/
MmgRV5Xk+KciXXO2GMdDsG1hBhUMgH0JGGIDKSSGZ8GrVWzSel8yHI5fux6pnA83K382CH/1f40C
OWE4znBAk2uq+KdmRKHUHPBpxghTOKTDcSFiVR5NdKxCB/5dvmgnQg6rO/MT6qs13bFPjXybhAAa
iFa3Tb9JEncazwrsYyjWvrLTgCskT7hP6w0cAVNwG3k3Ijdxxvu59sCGhp5GHq2fY+U7I1xP8R5M
b0pv/QjxF8oKNyIrwaqPTXVr6ZAG/BsjpiKxPJWkTDEc3XKwnF5EFoj+Eva/otabMXoU/F1Q/A4I
qyNrDgcAvOaU9K5WbrCHSz8Je4W4lAYbJV8bMkM0SF50hv3jOO678DijvSAHAmZF0y1c+vBe4Rsa
HiZp3/r7VnwM5N8RrqwZPnxHQd0P6w76GR9+G85byev0xwoNsWIPa9izBf7aZDu4RXISZbsWT3UF
t59omfYuaXda914RHvIiNlgoxjspwiCTfR2R6y+NWei4lX6lEKybPZFHyJVTa93hYxKfmn5bQLgo
1ma+Bm9Wt327ku+V4KiIsJ4PouYmuNQFAJNnPHvK98zcKBOztHV9boctCHqmbKDmy88SkGnkoRuv
x+2oeK2dLEKY12zat+FZDTC/oowumpWknEf5WMkMha2EDJFD/RhmsPCS1zF87vmOiuaMIqAeUPsk
qL635iYhNv0pHU5Jt4UTbjelg+QLMchwzE5Btw8Ndml7zm5MhHYQo9F11ADF/kvD9wyhZ1A+2aqs
8U0KbZyc5/wGCUahPMnm1hW4UfoIQfYk4qzBZT1g8/uheGspmn+BqEXlpuowFtimb5WxUzS7qO7H
8lFQnvXkQY7WdbQR97lnbRvMi7r1v28VPxcmzK80WYIfql5yCppamuNh9glB7F9w9xqehuZDEp+j
abck7qilTQZDC169aAb//dI/gQGLlfH/v/TFcWrJk9hqDV24dOpfegchPIGWDFj2GjYcy3gnsvWT
eShenuHCvB2WVMmrZeDSOf7jSP/jHpZS6o+NktzxKPcTuT9OGu/20OIq326ijPDQhn26f5SGErHO
zSLgSKIGHDW2Jdiw6fwY5FdGyj+NZP56HhddbjHK0xCrPI9htwS96qGNDpkg5NXHRwB4ANS4+gy2
ZmqbJ2XnDc7kpO5A2Pa/fy1X34iLLgHZdmIIoF5UxpA+XvLtw0e0bRxlN7rX8LWfJnpgaxQoKu5E
GqGQfz9+dBepIE1AFgRUvxirByYCu8EpQX6ufKjvYew/vmimeTgMqzLI00V/0UxdxBBflM94c6d0
tytox4vo5hAQbO0vZFa4geKZaNUM1CRY1UTQtnaRYuvtTAtl2NbL9ZR4eN3EPXGLK+OZuqSV3fQV
yBfe8oQ+7wyRkn9Thn1AR1dvQg0+/Wqe9qVqV9TE6O8fMhDELwQ3jIT+M5XQv8BkVeZCgK3n5iki
0IyAmQrOANInt8Y6mJFEec8vKl9G+Np423wkdKoMmp6bcYvfB+WcmDhVgJpuV3yiS6edh/Xb8L5i
Dr1qSBnn0CVtG/b/MwguCg/mkFm8ig7BYwl8Hq+gQTevWE1zSOBq+RuYAN4/3MzwiZkYt9oc0QuX
e34DQbhMtPZk9jYwpD3ELUwsRMTFpCaf5JfoHmSfKaZsclrjOeyZ8jIIUITbJl2Dd3BrKM2r1qs+
yL5auMwBKgngFViRK+UzYM7gL3OCPHFwr9GFfYouERhcxc/FIWmVqUj5SLxcD68vvrIjURj9czuA
I0/wJ3FD/PNt8fvHdtArUtOrtWRyhtN/swMW+ZPiH2urILaP/TDLb8xkhHNlos4BhYJBGbFIQ4TU
ynxjLa598aMqZqeQyJx+hgkJjGtMJL5RO4YKYLj2pgbMEoZdCWMRaF7/Jo9o3dkCBgnBd7AtXhmd
5TTNoWnu8C6TywgF1CLg/0rkzMvSo5ybNyKVugXHshWfxMVrgkBn0cM6AYvQaH7EL0GTngRO0HYj
qbjPUPWokE86S9woBem2BbbQenpTTOU60lDOFW9F2Lq8eFOouFGJKgPxHtQWJ5NSWP/MhQMYV3gW
RP1br6MvMaJthVagarqtnEWnCJ85Y0SMZX6pxMt3ifUuDf650ZiWB59+DknxNMaS7bfpKStyRLYd
000wF6jvs2/YcGFa5XGY6o3MVFaPGH9O5T2UhG1bwOquI45fudnFJkGIhhPgBZEzNSxMVE9QWIpa
oDw5C2QUW2BptR5usvnrMSuJiaofoS8gcVDWi+gecrgI57FAu+/LjoB8XxCqL3PR+yXqJuCHA0Vk
YD84OtYmQ/ZW+ckhg++8/ATe7Tgi9XuFS4aG/KgGrtJYp24OyPaN5M2EsCfQFDcWKETi6abEDCVK
zgs7yIzoZrC/EYSGGNtP9Ff4Jg4r6OMrkWAxHzL08qVj+XDtgP+hFfjrlb5oBdBRy9lQT9VNBo6S
vEVge+roH5oofca3mXn/V6YOq0n+rIr8NmaiKCAm9tFrpE284xYN3GmubMY/rTLZtMhooDGFWHJx
6JrtQjkRJTxj5jcxwkEytyWIyeNoy+2uwXAJX4GC2OxwuoL6fPt+/30K4ExswUVC5oMPj3qB+uAW
jRfbXOtn0XtJ7qTDbK70T3ZcBc2vPeA25YUvw7HxpP3YgjauRMMVX8lvdRBBQZBjj8TPQkZp4Bqu
/NCts0O1FTKHSLjD62P0MT/WR4TFvGfI9iLfKXvMq9j+1q3qqHfKbyaItyIT5ptmL18bHH2reC4/
G26xOiAaj5TIgr/PUisl67dvxwy5mUSNH+BuuOxZQwO1OU6eRQ6KvCs2kqY5eIo26XtNb2Mo2klP
S7jGmIuobwbgspCdl5/TItK/C8uWdWjI2ieNho86cXrGHTTrvhoG2xImb4U9IVBhHrFKs9w1hY2J
MReetPGEr5kueGXX7/2awGwzI00wPGWCheQmsQmL25aW+K6Dw86U0mHE2pAKrwwNrxTZC0Q7UY3b
JCrcicNWmsUXKe+dcn5blo0C6XAK31rK94IFlec4IFU8U/HLVOwQXe+oRUjo4agH475OtzthOLc9
cAG/rvaZE+JsFkR0I191JKK+yenrOwgFdKb1rhafqnRCteIhl2lA6KunBb5f8PZGKGgl3i1AY2ts
TxVhECl7sH7TCfB6JJZ20G4yAtTbGBi5h3XcQ38ssLFLiz3TBjsuDpoUXsGlfkJ6sKFeHMAWm0tV
NS8qaTFM56DrzeY4NXcKWg+58TH4YEbAsZEHt4V23yTd3WDsQ2sjKBW1Q/ESD81JKoVtqeRbVRhc
o68f+07e5kJ3oCTDHRpzGL84qwJSFv8lLt4bWPuTYiAX92JfBgYc1oR4eWVQ3GmlsJktrwrwddHM
O7CErBM/JewFDdNJJ6xtQG/o+6qiRrWtmtQkJm7rt0GyHXxjPT/XYXXW5ZAZdrUa9GcdA4MUBW9f
vqd9c5MH4S0E3ZUS49iXbxVMsKxBRZWPQ17pr8GO1LyHWzMwlQW8FLWXsYm3hpGcTX0ThNQnyVsm
4N15bmpm8uUdrLZHJUtv517gxPPtUKi8GR242QhOBwBSQ50pQ4xpRowrFfGlmqh0IHkjsFKFN9nM
Dz3xDmkpnRuSvOQQ+Xge6+u2ajejUrxGKEHp+3k3HDHINmIcnYPotajvTMg7dZLuZfNtSKiKqPxK
7rjqjLuWPPgKVYEV3c5le/KLeWOFpVMG/VtT5ruB0s+oFJZbRmf6VsgoKB4IGcK1MF/CjdRlMrQZ
m3wVzBTTDIuaCi6DSg7xOB2imKoSLWZvXMFel03lH5uOxbAM/i0Bo9bFVt7lsqhH5kSHBEdcOvoD
htgkZiDgBji64kG9YOT/vBZlmcSMmpzQi/6om9NGrTCXPlawECOgLKXyrPkYARXIPIJlciVWV7oh
/Z8zE6biFs2JaJlE/ogXx2dch/qQVbFxtOruRmAYONAM+91x+Yw924/yqQalPddU3NGujuRfSy/J
mCyhChKqZX8CJMH2SpbPkt86FV48CI1BvDwV6p81fA7JjiKzyndiUNszVhg4N5GQ16qh3WZHBWrv
QHXSseDSGTOEBs/LBh6PSQHz0qlPNVBqlL7B8WGUBMgmuH5U2rCeVf81qSYXow36kcqOKGnq9K6P
CvtrHh441eHQIdziZYkQ9SrWNSr7T+cRY2/0raZBCrukXnxdvqH2GuLv5I6z5OSz6di6Le3Bfgf4
qqO+CrAG2Fwl5f6zodcwzAH0JuNMQ5d38ULWmhqWZd0rx07ANVR4zlgArPNVR/yUmTRukS/uLKxJ
0VE1RDUq2gUoVrV2pdT4nt5dvK1/3chFa9sk4SBgUqseQ/VQGKKN/Gs2ag/PC7dHGRqN9/+Ps/Ns
bhUL7/gn0gy9vKWrF8u27DeMKyAJgUBCwKfPD2eSXGPHTLK73juz5R4OnPKUf8FPF6UsWuajx1M9
LkZjjV4jYq/uQLj1yx799iS9DxEpYhUp9Wi/wXycmualHGcLZJoPtQvt9l6TXVIVebJf7C8bzJVr
BKdUHxjP30/x9bl/vI/OMhmuAWFKH1ObH1NNadgRm8qcXN5G+VqFJ9gIvvZw80mjwYYLLqlwhcFe
ZuUr9PqCswO6rYM2b1vRl0TrCFXtjKPzTAGyCgqq3F0bj6SDK8dqtCBelEuwaefCRxNrr6D3Y6GK
P0r8QUnLr+7gX5Pp1UjkLKopHdHWPlCYUz9SvmD4UsCC1KoIUTlvpOqWnMPkFd+KE/DC/WdRZ7OQ
unYE23iUIVeowNTiRjwghXAC/9JmO/kgsFbfWv2jCgkjUJU4zFCwfjZRjpXIVNQseggRWgvDtFPl
mwgnXFCB+w9WokSpCxj+ml+/WpKfTirk2nweppgBiUAq88Y1Mj045Hv/ePu8Xd4yCT0+NI32qV+g
9WvUq5TjCeIgikAR9OAsqZybKI/z0dw8LCFAjEJsVc9iQ1i1o3UmGI8gIwhVUOIwDuj5QSxSdy3e
LacTxZBWDcqQOEFG8CZNZ0pTzdS8fahhyOWHLULFk7P5oUdI/6sXGBcKoOWDh8V10Izit0v1mZbG
W/HaqcLUZuq1UYlrQDI1TsX0Juw9EcxkdYnchjV4pOBjmqZLFw3tSP3JxBhPotpxqqJZrifeKELP
Za2yZ0a+cdzbOaJSo9FHnS+K7K66ASsAdx+9SuZ9lbL6dBOKq2DXt8jPKi9CW0J4KvZVkCMEfTbD
ea0sWlCI4fUjLTaRgt4GXA7kjAX8jI+HsXaTkHN/NdBIbNu9fdmDQ06jdRrDGdyjaLh/qORFSbpo
ILxLTecoH7AgOb2oV1LYKOPnk9CWxGUwa+tOzp9rQumcajlXBb23Jk7tQc8vkS7NiaI9Cb74ASOE
o3iH6KufgGQUMNAuN7rBft2XwdGED8nH+/sU+dKz/fkQ1IyVTjqBX3jIfwo07fmA6HfbgYGbNFCP
NT1mtjdQkldhNAEBrcSfnK6WlEmOgbYvoN6SeDjVPhTz+dDONJlCbmSuleNAnEBY89vrAbMn8HbI
vvpC53l7zoRR3errpLVKILZ4EDUeWjKlahWU6orlhT5Pi+gNDfWJCTI8CyjMjdvHEV959ipAFndM
VGMmp9BCVUZtHjJwn6/mCio1XkMItkivnVzUGP6pgISjJSB9Tf3jtFKXNyTs1/t5BeO+uVr5TDuM
M30qdtJPY2ESPx3jqRk7HBUctAYSu7UNb0FpJnpFd8xtOGmM+UEf79uxWs6akycBrdI6TzQYLWHt
XNctxUoFOK0d82/OK1BMhgMguvWjeJKDR0aPuti2RYehJ4AHZwznlSawZxYWCj+X4zy6oLxKU23C
rbxPndUldTNhJbxnz8b4A5jy7Won7yqlGt+s7vFEGE0KHz44ohgbTAKMfCyLKNHZ1aKGEWwZr/Hz
yNEK2Kq3R9yjDzaNMhNaLt7Rdvt+DSSUTbwbUuJj3ZpqfoRW8ArlT2q90WW2n2lTWvRFQIBcU5fc
Fv5RmpqU8RCTXJiZt2cGOw5zMVs1W0TCiknljsAW7Kr7yLlONZDxNg0yubGrh/jsFeR1U6m0o9fR
YXr0DcAUC/DsvP3gNm3OroIS5mmgrKP9xDwQ5/yz3HrZPk2IKi+OV23dZmuE0gg4qa0WY2UftHiD
QHednDvIIWXh40r8wtoD/b/UsxC1h8M0oXGpwt22KUlm/uW1eA3frzfr+KkZfvxowPDI4P4fqEjv
kOwyx4en9qO9za+3VRl6yRmNjNmeNtk0R/xqmZI73ayJKE6Po9jadyp4TqQuxZuFkjb+qn8fAb+g
W77PvAelMaUwGqVmRbdwW8gu5LaRJ+6q0DKXLHj9TqT3/FSJHSUkoW3yEgIWt5NJJ+QCb8HTU7qL
ROZU5SfNtnaFc1B9AqETmyDBI2nkJzsKDMlhLnM/n6xJ4uircqhB/3VW/jjG/ufrffVF/jnGFBwW
hSw86vMjIIYiHbnFUeCnBIGNYgp5dhRpfhlWtJPx1ED2vZFQ0n8QEtW9Vs9nSXVNonwEkE45m+6i
bg7x1YkTcyJRgi50L9v7TbEQEQ/I3iphe6XWvI+oy+9xsYwml7bwZBVxAhARDb7fXBnIrmsN9Jkm
Grc4S8dvsvSgloJ1qB9KXl0Ev2UE9KPGEhTNrPyKBFo0lqJpRbyTyXswc6YnFHDTATzeUGo9iGzC
M03n+wtZml4BKI8XYowUWOQgl0Z9xjKrLWqeZy3h0Krdy3lzHo3s6yA4qF9s7Ji7moIJCCmc2mGP
v98YEIZCsVSK40xEEJl+NsBAnHVIstA2JHGKIgANz2G6/nuVdpfhvx+4N2qfV3vNk5F8xNt8Rt5X
niZENOgek5Vp2UBS/CPN+hoJncPOjsowjR8owsNNvKZGZSzyglY8RJqVIvmV9NaJM4faA8NedPT6
qF6RkCfQsnSE1f7vkzXwDCcswHhR6FceYafuczlH1B9nSSOZ56jwwZwpUVL6/HugH5TLbrL/jtT7
mMfqmBr7Suh6k9oE3NQU83Yb+SzPtJ+ov0+vdxzQAwdOz6C1o8px4ECD/6+YoxfsZ1WlFlWMcjt5
+lH6vArjPXRmXRaQZTgGhVwALYCWNKkoR6pqE+S00C4orkfIJZ/aOSTkQfsx9ddo459n6gVjh0Q7
nxPhYsybkTihsek2iJ/v03f5BGS1lt2SOkODwkLz1IYvpXjlGiaixVFeShytfmhrp6LHg6BgfnNH
MRioGB0f1RVbGXWnBJQKlQu8WG8fenvBPm5BtyOEcNxqGmE5QnnH0j4I7KQ4JFu8IMO7PFEXucU3
d0KW/RHVACNwvXxL6xqLusdUuTcJxVMtt8ozRXOsL69U3K8F8UW5+nuRDL2a3s2I9PhZh4atgY2h
UhxPNWOZCjGnzubvceQu1vx3j/fXRW8xqvLtJMSjmzGX8+01fde1i1saCwnBp04pl+4l4qBH6T1s
WzfVIXOVKX1YmrTNpsFHF6mnA1S5gn5xkp+cplmfMxLG7OYL5N+Ht3OseOXlTle3+o0sCzyEQRnI
5JcJWmgDU/k1mvif5aRJ3w9JWb6EIs4PeAZcX8x9aB+h+x9AQF1Ft8XZJKSvqRFctVdCW9hf+cU9
pgpKh5sRAlZnbKYOL0aMjA/ygfFT2xhAkVA4guB0DrLrY3HAyoHuzgGxGqCh5RBp5n9Jx/97h/ZN
f8xzlWXlmR2qI3ySHHYgXVHiiU5vCqteqxK3QhdexFhHnhjQDBVCk4h07fhQ67WFWEG1CEeU2tAp
ZCdAK1Z9bZ/ZpRAH6un9ADDgNNrFAsBg4eKU10mZbyV9nklv6Dz6EQytjFu4Sdrg76/yewlJBR3B
6U6+0y+Z4O1xTQv9dJwJwjw356EyT+EOdCICyISDQ1lX1T0YfSCltNqzkVNphs1/9PdT/KgFcKlI
MoU0/NR5ih+FG+NEPqiWhrDdOZUzn2/H48hfXSx3NrMnk3XgpAPtjC8jqn/31deAGrLb3CVIOum9
El4Ng19O1VDYPjQ+NEZrNzf8Z4xMtupjZI1raxV6lrXIrQkyoNM71zb9xWRvOcHAc0j9g6T/HL1c
0zRvCKLeLuJ2Ot8t50vhnqnDU1q5dmhN7pGSte9OdrAeiBx6vp8GJti8b10TRJUqJl+/d6xUN/Vc
YRRSb50dbWfLq99Fy9u8IQZt+8rysbVb257YzmdAKWJvrZ39pOHvA5OHa9Y73UzBkCjqyxIIYl3E
gO/7kaDmApbckagsirOT3lIrpg8e7SR4ywm6qlH2IWFNkuTTix6EbSCGW4PPE2+FvX+K6RNVr9V5
q4oNSRSIUPUxQSxdXeWH+Tl/OSjTUXOXjhad0YJyflDPdKBmh+M4v0xrM6guE7DcYTqV5Uf9Mg+F
tQymrrkrICEnlD9eVOLN8u168Y75biTOruSS4HSAMKKwjfdpgX0eguxTGBuotRw13wSxm03PEg5E
qne9+JVdC+vyGsgpjTo7vI6hwdKYO6H65Jr2LD3Pq2yFaqpm+km+VoxxFXdgRUlYNCiAtSAHaXQ8
aNWHpixBhuDypVPEB9WdjQU1qCSqp7ylaHqMxxdp2lSTToD5QCFpghFhdPOjfFkL8yvSCcb2Ci31
Kvi5/hRJj43g4TfE42ZooareQfwIqyB2EFsWRxGx41xL7vm9pLMbKmMMaWlLSrQpBV+U5gxW7Fcj
8RF5xOt41JDGrEfVXDsuo2wNbJn/43BYt8YMrm0DO13cIPgUGk/8Q0WfG0fkCQJF28bmwDX5I3zq
FhK9djRJTKojrO/vC+nQ6kZyFEpjeitkb4SoYSInYHdYI9LkGmueblxcKevSxtOzlG4UE2OK84Mi
FHgRYJoisdoy7bRRyjkCX3+fbVo/OeDZkDmSKUfrHQ2nryhxu7bt8YY8zjSDhZ1DXgISEdQ3uies
htBHlN+pdLDlrPMYidccHHrcShi4xPNctbXTJDl+5vApwgPQF1agGIIZ+cDNHngXGxUqeEbdWgJ/
X+O4vEJA2xLuBNktqlmRP+gok40QnA4apF5SN9Jm5QVyukk0iR6bZG5OB/SsV5ccKbZjBcf4AgT+
7B+MTXq+Om0mzwUF2ELsd0pwiETbrXHwDJToDL5104z/flk/gm9eFqql2FhixMlfPyx9L2cTY+xE
n9H8BwM3alovOUIPuzYW2B1SnPK4CaMXQK9ifS8myDQYrqalPs33v5/kx33/9STUIdE0Je+h3vZ9
SQnUPytJioWZiDJ9um/dir2N9c8Bzdg9etcVcA3hMarn0QHjPcuAyXrzYxzkpMjSN1AKQhTew8sN
BFW0zLVOU8/8uFX6JIyRizl1/dKMkpSFKUl1pWnXjGZgr5QFBlTLY311tOT0fBG9k64OveN++8oU
6E4bhqqjcNIdvL3NMrqE15g2/2Gh4j6yL+e3EvidFnnHw/aQs2lXhvgBdvlMfI6y5RFUNcQeCAx/
v+AfZlXoXeEpBvsYlRWUdKTeC77QOtduqnLYikDDqXe9qctMsCoPPrzznFmUKM3YTwP9MJuXD85u
rL7NR3fZg7rcm0uO7/RlWikfwJ0wJFkaH7XyktTbcZO/GLK1wcAiuzjaeJQESEZL6nsxWtX2pLaL
B9cWEBfWxoeRrVSUdmGCWKlHOJnshG2ElfXCbDuHqQOKogHAxqWmBtcCfWab4wPixt9v4ecVKEIF
ZZ2DTOUXoY8WOlw4Gtprc4OtLE1kD5qwpY3Pdjihhrgd3Uk2OrXuCK2hYndzJdi91zmS0n5si0E9
PUDpQ0HQKS34za420+eN99KAbuak8CQPEs7kYuv87N14WiwA2K6jbbJt3ZNbPdxlVCgBHNmqk7xe
7b/n9QNozNdlQjRmReDXmIv0Ftk5aXX6ShpwckwED26L831mFU5j68HZrqcwPpqVsjSWpi84QrCf
16tjYr13DgIDT/IDa/z1JKhodZ7dKr6kvXWm19ciFisjogaFNrQHb8VC47BEXUJeKqf7NlrvEXqH
z6nn93+/BLMLo/6NMr+GRgwZrWe61EYfuRCbI2wsclVcjxBHAVwr3+k5nXK7eJOo57ZeSy0D6VYU
KGEOAdEIIf07oIXCcFqLEOc6WlI5r2GaSHPYBQINP1SckXShCIa8ImU5AIO1R3rXHr2ainbs3Da3
Z6j8nRIxtqsX5wic8uucEbosxa1bp1NFYbVnNrLuSLeblUN8QFqoBDkl5w67e97KoFdoIeJchBkM
UjABkLRScZWRB28KeC2mX4dV/UJzBgYDqhoMMcITiJr8vTajodq8wS55yUKKepZU+NXzfn1G1sJC
Q2Ko89x9vh/vGMc/to6BFmP/nE7CWC3q4wg6Cpaf8Csz20vtx0UC+XSoSvMjbO6+pyoYHFxsWFKH
XpfbHIV6qVVKtpSgGWpWom6xWypjuNYm3K71QXcLtrHhY0tce+Vo3CaecLQr3kvbdALOFMlu+6DA
ao+co6VH4hLJRoEqda6/h2aG8vKIdF0ZOGRQ4P7lJSGIiZMsDu/IPkjfL7M2vSo32OTZMkzfRybV
a+39kD/EQIvr8unEdiBJgKKEphkeGZJpqxFmZdFdVi1btZ5lSeoW5QmOOqwJDhdTsTq/zdy8WlmW
zHVCWi3fYJzltsnJyc4FUeVhIapHZKdC5Fc3IPy4s4lIAYZezU2ZvIkV2jIKwj5EqMipdX4/QnHy
jRifG8hGJkh3A82Woxrk2S4TRUtLZSxokFJB2j92jni4ak8j2KMogB2qT6oVqNFXAj68gknysNCR
z1JOYMo1d5Ss0hoJfpScwFvWwR7JzrZZioYbISsY3+0LoMZHTzNKkD6Nhd44Juq20ukSE7nLePu1
Sgqpu6PSgS9hk1RKPlZhjYvvV0Lzm/FeFtsGBPSIELih5hLH7+Vx7x2N0/0o/kg0qutJA2cwWUTn
EKeNqxdDHkXny7zkgKs1RKU+CvlR0XZV9EH99gbIT4h9WrzWHmWOPap8bZx5eTKBy41bFl1PEWsZ
E4uhuxMGN6MYhrV4l6Lg//cB9iMv7xY8tFeSRYG7CR/i7+smDVvpJhp5Q3rqzK/+1huP/beV5ZIW
342ctTMQdIn9knZvvH5JWz0YeQUirdnK1hxbXc8aJ7Y/e5pM7PXD31P7Gd8xNXJ/NnJnfUVZ+fvU
RmlZ5lEhJ8tYC0640XEKmzTtm1mqTm/ivCamLlbYpKQVmlJW8wJ7r4kmKL4igovxTITTHaa+kiXq
4zy1Dwl6Wu19GL8b0mOW3KfUQWvEbyR5Vp1pC43mp2jLB7zQxI7EwTvut4sGjciugqMR3Qm9O+5Y
ipl42p+b7dmd7p6X4/Gm3Fsr2777LIPQHijF/8y2uhVhCrBqwCqgi94rWuTqSIEDd+xWxRxCgU3J
QnNm7mJCJ+tzOvChpB/5k6h2vgKAThkNXF5vtEuFeExZKvV26nipu907rMHKchnu3iZwWA/M7ou5
/v1C+T5eV7T4p2/WlMZIDhOT8S7etN2d3ZtNfSiznl8pgdnzXenOre3m0SJEHD+lY3eG6dUDppWf
T+5kErt3A8/zSyTF8xC8AEg0QZb3pXKLU5gfhJz5P6jWA+4Hljffnm1rrCNR4hfubDGxgxvVmSGp
y99fvC53SCqZzLqv2ZOdSGUiQ60J4Xa7+Xw5/vjIg8eZa9/Z6/V6oBj0QxUFm3MGYk0Z/CB32jtq
yBPOUVTqUMHxrxaD0xNKFROU9izFPa/rANaWjXHLWF3fvAjWJQYKTuaOnCz4LNZS4Iaz1eJiJ17o
ghIBuQD9NYi8wbC2X8T+ekoDh3uIjJqomN2//2dx1GbUSuFF7xbj3MNs3FaeRq5vWTMbje13oruh
5fjLZuO9/DNi75xqz4KimcduOc53pEX12GPJuTeYeS928D5wKP661wyclAmVTbLEXpwg7umiZiZr
bTetnfmrYm+XYFmsMZHBtrY2K5+E4bJ4Cad3d0HwvvffB1/w0BP0drt6ugi3U8qi23G44P4yfS25
dizfXbjyy94KgvXfU/4K/39sd5J9ijMoEQP3+f5FIyGXSqPm/c53hr98PbgAZqyn82z2OHuy7eA0
X08H3vIvtyqf9J8heydMhOWOqLRa90k9MIkso3vLdGehdc9WDtZB+jiwub64+D8nqcgCNTIRgGRv
c+2Vm5JKl7AiSA4norV5M6yFiALJENf116kpKjVd0Noc1f20Dxupy6lWuqmxP0pqyoazWvnsEDdg
O35Oh9bLr9ujE+ZgM4oq0KpeCVm7hek1D41qi8IKHA5P98Ck6JY47VSAQy9/fATtB37GH40Rvhua
7y8BC6q8XcWK5EM2uIK/r56WKE5LuuFVSwJ9DAusnpqvrcULll3JSb3cN1fN6+CF/9s59O+4vfQa
qHaCTDunJbwij5jbXhmW4QXR0OXT/T79hdOVVqnHsT+oy32fn55XRnqJWTgALV+muDZhF1A7qZtM
QOrAH7UARrqGhFkEWCzr5hVWTJKHOKkVLY/2YLLX7f7vj9P1LGRZIBpA6V/vHYYn4l4TxPNtiwGC
A2XRqqam+zh7w5QbZFU4lFv+DKuQ5KMyRZzTfdw+G8CMIyoHMlCAwkPQcKyQp6xaR54BW/KJ2oFs
aR4e6w+SU/lDyeYvK/v74L1TQoI5eoFDKbGVkHawCb0/lK3vEvTQEZo2/v/5HOyGU+F2dYh6GBC9
L122ClLTQjfczjMtjyCSPpjvWk8vXPifQ/faL9EF45FRsLDI2/mm38cb7W8hZS/Gc3bPorU9Otb4
jajO3lsEUc5QuP9LFPV9uN700jRR9CLDg44o8jlBW3fbWuEq4ii0ZhNwlNbBu+OsD9ZDili/HInf
R+5toboJGyzwuhc7JeOzlvPxOHQ2/uxkLe5t+5MqxdCm/Xk4MCIq1gayLJ2odu/VKkm670IKicNh
Xt2J1ji+2/p8SjtzAumxE138HLpFu8CgvzEJE1UNC2WFonlvSIP+kibvu0nO596WwpUdWZwO3Qed
xJZNfDpYjfnRO+1aPeQ8pqnDm6G70r+5qR6f96i/d2OqXroI/SXZQWT5G8VZue7lZXL2gs/IWa+H
DEB+AKJ6Qxu9c6i+5TIG62K2HQUYAtrXRWlXwSUA5+ppnhLEkyHFhB+IxG5EAj2g0ZrMa/4CLf8T
eAoX/VaJJwLPqz3dHRaZtSwtYrN6uqUA98w6phuIYB5xROKvVjP3SPPavZuADj35t+nt9bOYf95Q
5bHeg8G30c22//G1jhBDmqJwGfeixqSRw2x0LW7bh9Ey34qzMR6S3m1m+kMgsF/3kkZFQgXwDbHl
q330z1s4G/XtWFcss6tNRgLXx6Jf/tEdUrl1v7eISocip+5c6M+NQh/SJYjoMWLv3LgUqlhcs0ra
7ry5t8n86lF5AhkAocKOgG3G938fw7+e+v+O1zstMiFNUN6/sKjJuURyXUt3Wcz2/R1J3lAg+tuH
43bXOYapUXNafD+DL7fmVAoXBnvgivGWe+KID/ZPNxyuwlYwWN/5JZwAJkmRVpKVzrOhlz5VeVpG
yeh42xZvhwfNf43cyD/BwTEcV5+L69ZuGFYF7TNQyPplw2LkJsNcpd8lg/nobVipPQJcIQzeToux
3Am4oXhyGD9K5JI4FU2aoWXz20SR7kVwEQ6hTKXp+5tVL+CXaHxFW+O0uIoTGHVCvd5jliQFtydV
9mXZx201FDtvsj04qNyhsZ7ut5A4/l5QP0MYJs5Iatf108jsvj9IrgrRYb+PbqifiN5SG2PiBOJ9
KA6Wu2Dk+zb5Pkzv/SbnVBPOKI8C4Jkrk+XZSqwteQ2WYkCkrfFoM/YpmViLlwMbNaB+kD4i4T6f
PgyGTT9vIp4EaIsgmQY57Fcp/J8jIovUVg9LJvzwpU3bKcTbhnUvWKi1r/5+tz/AU1QDvo3V2z+S
URXni8BYZ7dwzu6FkuXei5emzYq2ZvkGBsbA3f5bJkfNTdNwIySF/E9IzT/TU65n4aw0DFkiZERn
0NbtgmpAJ2Gsbv+e3m+psUHdhaQY9JWClvL3tRMeqD5HNdUAh8ilceex7W0tkC2++2RR7AtGw3io
r2pebyEZoNHo5JCloqDQW0h7M1akG5ZXW+X0lhXWQ6N2nkEQ/r2rG31Kfi5ZF0zfd7IegMQP1N0N
WsLLaUy/RfeMyglB7Mh2KfrhM1XxCBfSObiJlhYY5nWOvpTfaue8OYGC1NyytUwm9rl8oP2Cklsj
PdGXO7632xwUxEs6aaejDW5byri8LOnxI0lIKR4nZHEjynQ0W6RgF/Xj8U1+xYP6BcjJFeH447o+
jdP7dNK8nCeHe//6ES8rHUxAjCTOEnKLibulhXv3IrqXpx8JTQ+cv8F/WOZLZaNeSGvuAMrXK1BQ
X23OTr2mE4cg2y3xL1iofaDc/hzRGPRE0deWog8QdL98DX3ZYT42HnegPcfSsqQyhR7B3kNdULaQ
PaAvVq8f6U/Ia/p10gVo13r/eqYpKFhFsNepaDZHT16fd+aLzrwQKasD0xbGZ4QGruCaKHgCYIRX
avrFy3EjPpxXcGW4Kcg7c7pWtO9pUb7jnNzJAGUj72SgT+kqtHtVF2D4Y3u04xkK+LBm6vMurTdl
46jv+gpV/cMSsgdMEg9bm3u1dTMk3slouwN6/3x7hCkRA3GyRTzAN9rj4gKM5gMPA0gh4scngqNb
uiLa/SlZaXgqA170kM5JLi5uIQ3YmhTHKLTmjaBGQGKaLpFhQWMSDC2OPRfVSZej41i8P4O1E0wn
wjV+o+Uu1IxoKT/lnUElLsf237sLxeyfZyZptWrKgomghqD2ljqqKdemiCh1TedT9KKe8SJMrOd8
PN+dZpm1SzVqvamFAbq1K2bPHurKrJvERSvPGufeNvY2/pvvXreS47puMp7NsvHMsjbkbXrA8dta
3vVjbFF6aZzJybUX1sl6nPkbbyxaJwKLN6uLml4WL+L8LqaoS4GtsRaLCckeiizO+i63afO4lfVG
B6bxiCcXBfWpk70G/g5dZVCet4vX+1tf7eoMGr5DJoWq78dNFbYhhM7yBvD+5mJJMDexOkLlCfKW
PcKXdu+uBz7BL5djJ9CiC9yP2Pj1peKTU3E7nwwC16vN+fEQIxE4Fe4xnLQRRXNvY8ljBY3Ld827
Hxj6B8mQq4NaHPeTDGuEZdA7W49htT8VCfH883abzffe2FrQPrA/P0fj6VBt/ZdcG0PETnIKyA+X
Yp9WmVZ5o2hdC+FgOTvNdzzP224qy2dtlONJ4AxdUr9kK98GNHrpYHk4K2lddUXrjJLJyPKcq1t1
2a+MYMzu6pafie7sdiMTYrGbWfPrCwY1S91bitNiubU2H/6JupLl0jmmPJrZJDlbDuA9hWDF4frp
wLF3d8f5xLZdKjFl5M78xYIi0LvNZri9nazZwjU8F/Vjd4ZYmu0+3bwndxHZCzyP2AjJKrLjQHLu
J847GdW0fduJV/u5nT076+w1cOzF6eQsFidsLQNgNR0M+XMd+++D3a3fFv0/n6YPKcgy/VYjVFKT
q0/nyme28MhhN5vI92f+zN1vFpI1uYvuhir9P9MaPpBidG5bXbG/L1WX6ZFiohPRwY7OCzoss8Yx
vIHd1X3k/n7+TydO7nMcFXsFLDU8qiO44/X2SPfseBcvTwiMXd3V5PH6ilhtqw6cqF/F1h8D0iSj
6EFzRuqvuuJQtQcz7DplU45RUuQL2MjIkgMqLuPxyp2N1k8TQJgSgK+7NT4qA1nGD0ncblOTXiCJ
a2DZjITI9xMMWS/VjI+c6DQMnQ7P/brceycqaaDJ/ZlGlyiiJ7sOplngBIG9D2zHGQrFv9py/bfA
LtcJowBQ/nBil2u1QuKDhwBIr9g4KGs+vAo2WT2GoupsLRLmrqnDliIsTyzvq7NT3jgOno7Wwi6X
Z/Lo9+xx/Znbwb27KBOLrXPhyelN4CTgvZOK3g3kol90xP5jd+j/LnAn0e4XOI7aOazPIyrppZta
Z2trEteKNPqG6nFf1a/eQHS26Pzj641Ol9r7SIdMzBPjcL6BMUCF2rmMOXboJ+cLyZPdgezrl232
baxeglDJclzIjRSjhq960UT048AcD2wz5ec2YwxZx0KONU9rsrfokGKPkoSMIKMVf3JgAdL74NbG
C9y/3OfzoVX+SymV9pWkcntBF+Gy7qWUCESdjlQVulxPt+gLU4Tx1c2KOgUnVmHdUTiQV1c+3NDI
v3Zb/h25FyG0ZiIWt645uNQ+tuMtWEm+m2W79/cBkmcD7/WX48uk9N+RYrABgifx/b2eBTNvK4UW
S9fxOD6pQWZ35iO4R9HW2U+GkKA/pGq/WssgJulu8Ieu9u5MIWsPLc0P7szUen4WndfSpsM89k0b
HgzdXtWerPXxwLb7pYjKx/xn1N7qaaIq7A4z2p/P0fQyfqW9nNkby7Jt9t7d3rLNCQM7A8OSJ/+y
av8dtxf/mPtcV2n4Uwny9mN0E99TN/daPBebifSsJ9hPNzYWZRbOEItKdEX8kDaHD/w4MrwolfHI
NW5ILtjpR7gKMSXFTyJEM+kJCco7ZZm75iL2Sjtf1SB457GHCbudRx5CdbC1s8neAVZgCV7y/rSF
KsFuOTvwsbxiEq0kR5nC1B/H/t6OSUMWK2OFB2RoIdb6LDnlWHTTrZbhIESYTF51BLGK5PYTfS+n
2SE2Mjt7tztXRFEVZAjWkXQW8FstA3FcOZcZUukvlQM1zyrWJDYBpm/L80O6UK1Pwcqe2uc97Y/u
NxYmxhqP700Gts427kOkCrEb0FyIxHAineJjKCH55fqk6wMm9+sgkUCafF/wh9F/lR6dnb4k+C5f
OiTR6uM4rddv7tOCdRBbd0cf/XN/aD38jMQ5+bUOiUX4/5MkIQrHpFQSyqxdJRI/M3/+ShXZ74hI
i8Ky7wbqc7+UNr6P1+sdSLnaaNfm2pVZvSVwmk0hWD6NavuOt7zE1tx5/391Db5NsrfXjkmdS5kp
Hreab2B1LTsyxJvETijKiW7mAYccOjF/2d7f59n7plf1IOqjK/M8WITiz94y6ToFscMmelvNZm4H
cTjOEY0ceMG/wHkYGFguZXNkuaj2fl9M+vUiX7X0JlF3BLgC9HurHa1XjPImVGXW9WML6CGyViZU
Nzw2LXLXRbGY4MxFJcQO8J93DsDX7VAH6UP3aODxfsmIvj9e770cj+eb3Jy7yvdOt57P1nI53lhj
ArQnQCb3A1HA4Gi9w05AE/Na54zmOHAMQeedXklkLHdxT0QV2unjUEvm6w7+HuR08yMOVjBGplne
VUn/KROeLznqwF13NXd2U1pF423XFbNm5Jh3d+uHv6/KL5ePv0brXV2VUt9iQWT3zh1vmd9BYsD5
wAqdsZ+75JjuIqDCQz3hM7r73NMpdwbG/5lE0Q9CFQc9ZYBqwFy+z/am7s9HRQWQCGx0N/dG1pKk
2vY/Lpb/SM4XJN5nMHSF/XJcUjvAwEtDzVRHaLY36WsuXVDlBavKiCeHBB4BtnpvfyT2jDAB/iSH
5Zqy2Up/NxDdswZeuvyz0A2hgLaUQQUBjkVf++6yz48npSjFDnriz71msSzvxwRENnyPycKwXGsW
zdxH9x7uJoXa6HHgpXfB1veP/n383hYy66OUH/NDs50TA1JQai22EB+bolHM9XY3HdpFP++I7wP2
dpF8bqJI3jPh6a71np/xzbBf08CjrLlR3RWzXUG64k/DuwuoovDW/57x1zL6Y8Zqb5ntm1FmmC0P
8LDzJHcLY/5ub1ibzaYIuDmIlQh90fYU7aB7BYQHQ8fWL91BQn1Dwk6ZuhG4id6aa/T0aJoX3nlq
OWSXnCS0z1yCbttZk5f9Pd9fIlJaRghN0TwC7ih/iRP8c4ig8hrfbgWj7ShAzgkGPIpxXBuQg90J
+G8nGGzffME8v71jhbIEZCjEZjUNxG8vxNfwZDkLCQeXs5N3+hsY97EHBLDrJek6eMuP/6DszJYT
R6J1/USKADRyq1liHgzYNwrwIIGEQBJCgqffX7p3nF2FHUWcqO6u6rJNSpkr17z+P6aTYbwFV1sx
F4W4Yl+rZ+/9Q7KpTcq6Tg8qLJk9hj3+Vifavb3lnSPqWjUBczRdWm+mFNWdu+VYlK6eXOSfuprl
iEU7jL/Tm9fXH145qyK9PVTCOvSskXv3A68XeKgQJ7QIwFf94VPrIMTkYZMpkFGAxTxTi+0/GOf7
qcyT3pnOidoa2YQa5N6INOb0wmCTDj5pyMx6YnF/IFkgQlSS8H84YGBcH8OpBPxm9ayzpizG7WlS
3y3n2pSm0sOCf9dksuVQ9HTTp8DEkemvOuNs80SgxQX9+73BbxAj55hEnuKxWTDPj2VxzRCuvr95
U8AKJVfukRcqV2NczGe39afzBdqFGJ3oi8QrSTah0P64P53rPo4uopafmismPJ2byLwG88/36d5S
nfd1hrKm3/Opo/mzGisWphODvFsfAPQfPa3nXqZnBfY4BdgANkuXkG5SWMsg/QQ00Qvm4AtYL+13
xwQmyrBmX5jIJyf+08cWTwEgkogp6Ct77B/XExgFOnKLXA/65shNxTiHLtK1mjBSlr+YDbpPkiG/
3CUagmBWIKFOAg5+zb+3fJ8riaLnuJ0dTyU3QXYrMAPAUlwME31IQEn8W6R+WmGq62K6u0u+jZTq
NyfIH2ec9mgQSQpdADh0rJM5qOiVd9+I3Zd3vzU/TZUu/YyE85A8RWLmb19kR54mkcV9fZBriF/x
fWQ6NQ1amf9+636TXE7KPpaFWaBvG0BA0RdztGC3uYQeyjoMAZLAHs2ebvhPXcn7/7H0g0UyorRW
zxUbLlA04Gow33KbEQ1ii6szZu7UX3w88wN+OD5iy/9YUvn7be/todEumkTsdrNGb8K3xdOcMpVE
zy2wGcBlPO+O/EVz/LXmo0nYX8osF2vaIzaY+4Te8CzKAoloSX92c35dzdCZ0RbXR3nspusbx32c
N5znYDNJfaGbwQTBxdDc0Cf3Opv9W4h/u6kU2/9vvYcdTW4X+FIzhJjxoZNZO6M33BtUo2LTkpn4
YUwHqP1s0V8kBxpc7qgO5jXm6MGbUvO70RjnREY91M7dHZ3MpTvHYacxEg4P/Md/v+RP741WjQ6+
ck+Fvbj3owhGrFT34g7rMUeTBIR9owkZtuA8iOyUlv/MnDod1yHb5dOUOfso3X+v/9sm/7X+g/sa
tzXdmvf+fwaQJtAW9GEjoGKPNqTmmllfNfH/0wyAOLsH3fDXsg9G6HroyICaa91vu9s4GwC2aM5J
rPltOsxMttoB2Iaq7teAmu+TVxav9I+1jYcjZnSsvMc91ib7AO/P5GTG/sQ9T5b4re9T5xS8OtHm
JVzQP/DsDn03p/xrbSF+fyhmuZM03fTC2jTBdqzJG4Y3cklQi6L2l/rEDPx0lf8WLuNBA5NATbuS
eFNRxntTnB21lTl+HFFYV6xoxROgy0zD+Xiyxb+oCtpf6SBQ9B5AI9rD1dXOVV/tx+jfEfgALhGB
CYKpZVpbpoNmq2fFpZ89C7wnrYKkxenjE5mdv3dVKU9lbUD7QFoHRTEDMdK+OZ0VhFOfkHuMz5U5
BcrG3NJzsSjNoW5BWeI2NCcd7dRePEtZ/pztf3icB0e21C5GJ4ZpApJ1GjjcDqBBvD+JWLu/ypz8
SQD4M4/zvZxBdxl4INSQHkJeA6C6KOkJywPBLg0ZYhzWo/vKkUmX20/9uJ95FdYj+AI7RswfkG34
e7cP17xQtRx/dYB2FB0gtNIdXC9Qx956TRNWKAysFMw+IJ12/i1YP4JtsTRtZnQoGERDj4g6MmCL
t31BOe5IJ1LjBY0tW/kz6f1Z9HtY5UE5NZ2yjts+9O60ukKqC+IX3O6W/uR2dsUleNQFf7zM49Re
JmfxQYdKinindozwSl2BFg/7anVoVVpcvGd6T9yCf633oHu04ljdcgXwUeESQUuQu5/rauhV1t6h
WIE3WAXvrbU9WxCATfv2AdI748n5/UxP/b21/QeNVPQhIeqJ3t6bN8KoT96W+KQBzr+xvJrNKz3F
jT0+40/U5lW1Vv+Wnp+N2g+rP0hucTplBTTG+Ev2ZARssRk75nz4v+MAixmtzE/Mu/KbIiQXRh2U
eAeV+CBKanOU9heSJgTtYCiMJssW/zv6+N/EAd3xI9HwQgTP9Gq1o/peuM6rs0U1N4MZJZzlx7Mr
9FswIroBgIxQ8eE6j+TI/URPT1H7PRwGBUxq5u5//c5RUPoXcwshqN34etDsemQonwnAr3dLwSZ0
6XrG0j4ippZlT0nyqypwTLMgD3oWQ2LRpB4+E/Zfgg/9z3UeNr6M9p271mFOiY78t2aMCWIaAS0s
8r5VwIwLg3+Z9SxJ8zMVhoT9sez36/9h3xs1aXvZ5Vs3kjch4SugAiyH3OfX4IlsfXeePd5npYfn
SA8seZrHu7RPy6vRqFg9abBfaY4aENB2KSxeFx0HYK63JKDX0aNfcHYEMxainq5bOQWTyLVzGmdT
9PbssKg8wDXONS0YsbmuGEqcJvPjUl6dt8mWBqZOkHqUREL17LS+Pk7swgOG8O4ctkWgZyao4N1p
fxg5uZe6h9FxB3msB0o7nJn7ninYLLUxGE2V306eXGWhrP718g9X+bC/ZYQGYqMHLiaIYlnAZA/N
WWP8Rka1/Ce647sv6F8LPrg0SV+RLpkutLUTeac5QDgmZd9hZzKsXIcmzrk2f+q//eap/nnCD35N
oZXK9VAowkIwIusBoLRYRbPYhyLK1t1jmLgR3rL3udZD3ROgSbl3mUGNav57s3+1VH8+x4ND05P3
0EUdkLRB48jDIqypY1OdDnpmapezc7j493q/qiiqc3SfkjIBifFhPRDcjt1UOXXQ06OYQpHAcnCc
lsoUc3jPR9N+ddjIrWqQxXSJ4ZUHD+pykOVz1EUlvl0S8+5r5GbE2L599rKXxPv3y3V/k9w/F3uI
uPS8jG+Mz58ww13OMXagSbLOZs+UgmfzWb/l+mjZ+L8Xe9CCxxNe+B7cPvLWN8slBSPSi7hrVGRo
su2ZW7ITJHSp9/37JX+NPP5LalLpI6X7YOevOZG7XO3JFTB5x9QmcDVMwHE/RY4eOBvraWQlPvHh
ftI4SE6P3CIj3o8yE51q6XC7cYYweTpgBltrg/4JcMcO3rNmrd/kk/oW46hoewPr/vB2FwKRZH/E
qg9ce8dcNa83pTll/BJ+UV95oud/Exg6j8nAy7i9/Ho4ROUepdKtT8uPzjT3aXywJQvcSLfHsNcz
n/Q33/6PtX4M5nSyquxWMru4SWR7UtzN6zQNk4k2Vedn57XENZQ+JHtcqqbqFcF1rPn0HK1huZj0
Azl4IkQ/HVajo1PjURhkB41Ve1B/V+nWLft7HFbhGnOkL+BvHxlphCfz6krOeTBUfGAjmf8exBPw
Vq2eefO1cYUEPLm0v5z434/yoJGyWG4ogIkTf1tO6Gaf6tbU2oI2MXuWkflF2eIa0WzOLA1Xp/9o
1tummx3Px6RBP3QQ5CBnDGIKSl5pMlHwLFP6S0KC1bg4iDJJvd4j/rVyvia9a0THE0DXALKulG08
6Jrv63x8+jhNj3ZnAAzb9PasTvyLoP297oP9vqRxh45Qglba6i0B5LILyO3tR97nFCWBciI94X/N
Bk+rTD/VLweFOy6meMRIz8NJqkpec7FvQiW6O/orREvzxWFNkTF9Jje/3F0hFoCW0K5HuKw/3l35
FHei4twuLzR+Hdxoathn3wEgy+tO/31bfkmCiKoOjXrf/S3EySjIP1zPc13DqXtB5YpSFjlot0DP
R7h1Mbm1wJyffbp9nYM59kuqHHoAfrL170cQL/O3CuYJSMFogOXo0BU8WLbuKTsAY8bLgui+YvaI
KTDdM96feAe/eGIsA4muoKpmkPwRDiZBIdfyAR012PunMA1bPyKlk5mvMHP68NiGelA80cG/GFID
VFAgIzucpMAD+3tz81raa2V+kEnppGyvziyI6Ojo2iY91PJIMYe17ZCRttCQg9m/t/Vngym8pn8u
/nCyTXU4H7JMu3KyEr+YzbSB94lsgXNxNsHxsqN5bD+zcr+Eaiwrrgh7zFSI9pAnbVpJz1LRDEnB
eUtnNlss84pAypr/fsFfMliUP0kmMclMn+6PDFZ+7+kC7v27gWDDGAjOfDDXqS1QEIzt2H4Gr/Pd
kfAoqYwPirFwhbaFx6GeIjn36sbAsqTQTl3BAO3CkXNe009ZTfynsCg/Ez2iuit8BRKi6IAHJaCq
mb4HMEv07DbONUBs/PNAs+9WF1onKCudZ0Dyv24o8+giRcaIPtWFv8U1jvZxJzvVNxqtBpuuOwpo
mUTTOeuWThhGa56c388sBxgzfyz3oMwNSbtI3Ragt5TqJmix3826F6ZdXl4s27fPz9YTn/d4fIJz
BXdPqILHGbUbXsHhdKtu5Ht3PWfCFCKYIKJRkr5MlkRmqnVmPUvm/BIm8Jq0RTDIC9bBj2aBKG+u
Z73Ccz/bMICJuUbnvbGtF+uZxPxsZufGk88V2Jg0nVDjezg/hTSCxCty4zdE9W9Hn0amOROeHm0u
OOyAglCx/XgW5P4uN6hVUJi5kJ3v5/rDhkCpd2FS+XJbrlaURmh6Fb22n4SYIi/njP//4VbEe1Li
A/2T5guAkv5+z+iWxUZ0LcHso1mMbKtLuoGjFM08dDyGi9nsmVbDIP0iPGJKGcxRMnM/BhyJHboG
1MvniTRgDKf3ld6tYg4/Eswk3cSUB5lsqond0+2+6pR7pwZLcLP/1OkIUYe4ojRtb7RRvYITKinI
exuBejHVYRv0XUjIVp2XKx3Tn5piXjr2UbWvkqXFQYOX6tZePoEykgkw2Tt67ToOizAKe2FinWZ3
mLL9ynCAdgStCQr4wnDSi32cAsFbWUfFhM8Ppt9OYcprFczPAcSIL6fQWMirGK6s0a2083lnI4+Z
A9YpVA6Tr2gIySaERKteYXVWscac232dL0/jbsfkA9PeoIMtka30ap00Rz6GfWkhF9NO5R9uNujq
Ovw4d++22C/jQHq7b/ev+qqtTIkJ1sYs5+2XCvLd3j5o9q0BpRve63HvFLYH53Swuu/q5vA9E32p
rVQzm6/O7Lw3y2H+KSZ9YWTatN5xoo2VEQDLykh+VXbSwYxeAH3t764TeZMzZtwDKBX6um5gvCjw
+W73fhKAMyy50qA7lfxI5AaYYrYi9zqoRtmCKGV89PP3a2Oq8A77jS/JoBZbctC+Vlc3AYB4FLlp
Y8WN1XlXj3a76lvXu60eTakyDSYB54fIbEa3GCpVuy2s28W63y3pEJzTg3lIx9lpKMNqXDSfyf4j
Tp+4T7/UYo0efRIMmwrOAKZm/r4NyrXVLucuak0WiDynmUhZ4rYNcYZFupKguSGj5j+J1X82RTNx
R8GbC0+OGg6rh+yHfk67hSQaywS8qZjgBbqcyk7tqOagQ+5QdJCAqOni6UjbZtp0md4d3xhgtP3C
mdn56Ct5OVgf/7YpvwUmfz3VgzMpp3m3uh6Jem8Wdf/+AAZVS7g8itnSfk9sPxGFimrwVPf+Ylzk
HpTyZMhR8Xizf5/C/kZ/eHow6J1xz8HkbUILmnC0QBIt6cGO7acDer85Wn+t+HAAzT1uL9BsiQBf
dlM/sz/PZhOcAB35957+FsX+tdDDniZ153hMMk56Y0PdYxL+BORI1rqYMPjyB8/igd8MJj0NbCbd
IkS0j+bEKMr+7SA89ZvVcVLn4n/2cSI190hd4fREjJ8u9nButMKcb9qZXTyavRXw+4HHPEzEiI3h
Juaz1fT/OkEenJC/Xu7h1MqIvFcSAfFdW8TO/hm+0XireBJAiY2VbgFSblbSBuyH0ZXO4Jw9UMkd
q33utuoCjL47Or0tCs6A6jO4B0bIaP3NiQf7uQJy+vvpK87M1o1mEOW+ZQEjyjnwzta1crTSBXK6
vY+lMjBSX8pc6T7uHBctMwx367SVY884BNdNe/Hu7/eNEkIrHVUuCPN1YdVHu2KcIXMPyz2MhmO0
3ctlmmnOJfKy/nuBgk/saovu7W7AE69QgpnZAwv/6vExhm73vq7Aqnexgp2v4xyjWW+bTtAFgfg0
ACmgOHmHswkXI3jZ8MF2MpMk0mXYnkxNt5OlnFn1F8y+Pdj43pWvG88EazARK5dZN6NQ++IZj+Nc
sfhy16tXqX+d9gGh6HuYaD2BZwx1bfVBlX/Plul1Xs0Buhg0nxBMp0Dmm81LEVbAMLxS07iBB19a
V0wexH/K0ZZdZdsZ6bs2OEwvVzP7qMcUP+CuUxzAvrvDhmGz22rPsHf1AhL/MYxW+rqgI4bS6Ke6
7uZm7/O8KEatD4b3fdAkfgmZhjDayya1b6md1QOjcY49CK1pbDwP4mHVt0AU6jjN+AaFAsDlKdjg
VnWHucIuimGW8zj8sRdb8d6PVLs8Bw0Us8liJ4MtS9t2G8SFW9+99O4pid+e7aM8UHuOqgad1uqD
t31fNc2kKPlMs7OCmEiBk8Qu/MqRJimECnvO8dbYjJGf7gx1RW/H1O8vpAmgwcZXbdiKYTer41a7
A2lunrbp/CSG0bTP06waVS+G4bS5eXtLcqD9IVehucLQrOwdvm5pBwchShmLqw5lhuQKhodaxocg
fbCoFplH546WqXDNISrmgjCs2LNj/+j0d/tQsq4UHhXn8NEGpzd1gLT0PlOnM7p+5FMuRZuA2m5C
GVznjrTp1xZzOntM0agewQzjxQPlq2REVsbuM1wKu0BnlDoJI3emADSpNCtPreLsltFSMZxzx94z
/hZb93pweE8hEH4BxPczn/QKs+yaSWwfW4dtV9cQD0Dgy9O60oYbp79X40yGK2WeSC8SIvyFPOMB
8iVuRYfiGuyeq/orepP8wldxYKwG9+QEgP6ezBnssVjRKKRyQ24fyJBR4sFVZEfwx6bmLUyWkWeQ
nebtvOP4NC6Hq8jiUwyn3NQQYGhojnZSuopn0A97YGa2dTU+AWcS1xxOEicadUJoba18WDIVOM6n
mveVe5mlmke6bPpTKYicJDit9HddCo9jBX6OGPQXeYCLNSigbABXFuporzfLgmx5eNXdmKjmSkMU
r3gJTqUl49WK+Sjm8UGLAgarb0JgxHxh3AlaG0GkJHRa9d+Tj5vfWAmI9pMyuHDBFIt5Rv9u7ysX
UoJL4qjoKVMfMNs8LKfX4X4sLXDqIO3NSxuSVSPh3lfj/fiK23Mfe2/Xze0LNxsBHnaH92EyvZF4
kKaHkebEq9q6uuXwNAY64urBAUBLPMxJFJP3nrYs10z1L+o3qSugT2GeeKvxGgaXgW7FQDUrpkQx
E1KlRayaymc6kMz8I1vKzINVW7inQiij7F5QjOSBQV/a3ukZ9s2wr8P+BFblSedL3SgeyEp+BUHJ
1e2ErA6EbPWVB+UQ0uPReYO3u0EgCBOlieIlexPoZ6d2SurddJzhxu7H56XQtRvVVX0RREQf8lyG
LnlAinBImZVct21MU6fd2zAjFOM8uGBJ0nEBwieO6oSKoHdx9+NMfEy7KBid6y0k9lwdEMUkZyq+
6Oh3uLO847axgBcKT+IpKBFCZkBn45ljzSa72jkE3K0udag9odeotLuBNqq+DKTq6orD1NjVHlAF
h0nqMKkaIQPuaVUGldUdwD1jy8v9Ogmam9PdAGgkdoMR1aA/UTfIUspQKHQfbJc66d2cfBjNOpbo
z0rcvdWbzIlnNgoXjuIytWZ1ZCwi+zjCKw+rTeQaQL/13cNrbt/9u5lP8wVqCqg7eXdYSObdjUT0
oHl3kpwpY9BqbErgZy7vY1gP1vwodZLDVqZhVB5r0wuNLm+Hxj1APMM/XRMOoyh1oFST0RiQ9/ad
W+vLHEfpYJHSm52AOJN42K9+NSvGKDvgQBr00PgQVGFvDsV5bWViV8vGPDncolB1z6/V/LxE7Soh
BE1O5cnr46wdcDrTo1egpPamdLSqufJVba/DHIzamwkFnLwo8bhxID4YvuV8emE6lmF5M6tZRaio
Oykd8hkybax08n9TY3Z/L93euJ0WN6vivf14rJWm4tX+yT8wJixDztNz9EERo8wqr4sXnw8PAfOz
lmj0OOgYGTP/Si1BD/3Se83W97HuGAS0CRPOvKXMH06eYed+9X4Ns91+lExSZpTfFZpSMySNeNcw
NSLcnEuUu4mbr/tjBuzq1oKHHhv72i4Pmyq2zovbGG7qdH7u2Rhi6Kl7X/fh0U99NXEMcKOcc5B9
gH+n6YOqYrTGuFlsYIkDsZUmmAFx35JhhJ32iIv6lmTtTnvg77MAGzeP0J2AbIVCU0RYCNkHH2oc
cX8bIuRqXi6zJV5UYqnveB2nLerrTt2V1i4XRyEOO5BXDO7rY9gdlnCQLHFVajykACl11V27688V
ZM2X17nbrlMvCroD1aUwRjPJDtYaGdys1swnkInzp0+BdHl8KT7VHcZFd+vV3T6F+qD8UBinTsfx
9prBzX5YtkEboI6HuZvB9OTlgzuwmTfmbm8bpr7HpR8Hh69LYpWlqQ3l0lLFU5xG6Uwd9BxSEgfz
FEoVV7PwEOzsbO9Ra5Y6iod7L7HrEWDAlrLoLZSlOuaQAx69carPHKbrHQmLbt+FmDWCwu+9qzml
bKtXrzl5aj+IuZvZsIK5Fdd0dnHjNWiiG2kBv2g0y4fJsBGVIqsLse4qCWpaSBPFrCJbG/eI5tMV
n/qmToT0Kk41il7rz+KtmhfblTLu4I/KrkiApqu7i+dAx3Me3FZ8Obfr1Z6LY3hRCAxaEQuGoSD/
3ufGBgzM5HwGZzfZtLZKKSVxd4mVLPahQNZOmaXfqVyfPr64Thdx4h522ms8O4XXZYOLqA4VZKxD
i10biOY3/G/0XQ4ixcGdJuNpPyalXo9baGqBCkXHkdvTN6lfc2+6Ln71cYyDcg2iDNFpbQOHDpKW
4ZkWxPMUNkUqAjisftdfop0HnyB1mZjWKKy8w+sJOvp6rmFIltXI+FQH2Chz+p69Zii39zvWWB+n
sSX79Rjn8G6OTl5u91b6Rgv3ftE652k7FCpe4Z6IeqBCvqhrFqtme1t1tsQdi9Q3vK6tYmsN7xrU
M2ILX7Mvpo4+LyfF/HLxZ7g45n2Y1xQP+OyBPPBu7rzw5kAJOdO9I0JrzeL1UuHTKV9RiOU7A70J
XxIsWfognXnJGL/AMdiaikvQ0GaknF15F8/qz45mHSZREJ1hEUTzdkacHwzpJMVwX8FNmUchJH9z
Dm52dC5L4qL3cyTakJyGbSxCNv7bC7FEQ0RLUaeas3G4e59H/FUzYVS4O7xM+me7oFzo7f2s5m1O
485WHiqr67RdtovyVYmtPvYn8nAvlslHOWy+zkE+1ZFp4HbMyFvF9s26OekA3Dzr/Wr1HfrwnHx6
D+pR4Y1WfTPHKuwqXEzBVvw9tJmbn+lLNik8ONP9aenAU2bNMzdiSj4+WNUMLqwSPgg/HcUhFnHZ
eYGWNijGLWmCA/hdBFI3R9lbnRHx1bIdcnVdhaPRQ04nnRUA4B3o9yzMPkiNNJ8Eyd6TIk8d3Lay
7alwimjUfMZ7rHnZccvpaW6Qtzpa2ev1o5ycWlM+s2f6rgjPvNydtqBm27WhD/Xvw5GB3edQu6xL
nkQghvRw+Hiyq323uRKLAwnJHbA2MaOMZ7ePoRBkVZpZbt+PWGXNsNNt7He2tbefFeGbyjZiVla4
2gsO9GjuB7GPvowlZ78620RCvuSmK+ONEPMGxMS493ULUReoAi3cGDzBrnqxNedmoQKYYdQZCUJV
vWqfx0k84YOPuoUlRva4a6FumDpSzMU4TLGEKzjb6Kk7+riiICEInybjHoOVqIDKscM2wd5tg32x
jsannYqHjHc6OY47SHdLwaWwoK0DkRFVNmyE3+tf1kuk3NYx/w5pRXzdngVnIo85QTRGsYPHYMJt
NCCsHXUHXfceTBJrd1/iWrPZpznMd7xBwa3tY6AZMHcvqIc7R/x+xSO5Ml0nyOV6fIkwgwkk8c3I
Ms5MOUDjQOKioZRAsbcaVmVrrdRvvJxJnoOdfCe7Iip8++8HKSzVFSh7RzwdcApmyDqKQPg9e7zw
ctFfi05s3e+9XCc7gQuTQklFgES+QZpI4E2lCOh/OTSh39h5fFF8r7cb9kT8YBeTgsZjgLl2ivmO
gBekR56W1RK317CwPidqNNsVUS/Y+jWPCGDDhfal99KP7MsEi8oLHnj82Nn1eG/h7kBf5FfmZVLM
ak9ng2TE8D5IXHlNuH5gyjMGJmVPXqgvVDm/t7htrdOiHPk5sgGjK3Ek4P4odpxA9lDfwGrA54jE
yz3YsaXi4lvJcj8nBc/BcuCvVPas2qv479UWfU8cXOMVpJMpv/2/Xx1aoi4ofHh0RbjiEtayMV0e
S3TZQJ3O+ieA9/AkkR8+xmuwTGgtQjA4ECVWJchFIfKvI6QidiOiFDLnZj1vxj0HO93Z7vr8cOpU
M3XN76Fs4wIjBjz3C/xMZsTwlmTuxJo4v5Y+jvCOjzOSHhR7T7wjzihNEin6BImy7usKj+jusovf
8sS+2CltxBdSo7wu+yQcapj2EEnY+dy7pW32IpibZ/imu8h+v03eSY9b0QyBROVegooA/fhisKxh
x6MLCkDUJo1NY9Oai08iFD9wp+i82hOORWJrYYWiUMx4qbB888KWLm+jo38bQc8ttpejq5yrKwMv
I+4IlnxwmNyxvJV1mZSLenT8BBwHxwpjC1HVS2RXTt8Xt0UA5Eosp44l+tJjB7Hkba4W/s2ooU8d
/88hR43QapzImXIjUfs4W4sWgApY0j4vIK1w8rDVjWMQ0YhIRiVSae3rsrNF4RLlxwE8rkJMEywl
+RFaToRUJzhLB6QYT8FtHMXaXRZcfiQAGgm7GeZ3rmOLXHFutM2zBDWD/Ug8qBAYiN6Wt4B8nqcy
K3bh2hSj00wo/KsjVriOqHwwsiA7Z0iB9CCyEq9PG9cLaRuzt8z9lm0HNxVwnv1Et++vhtMTsAWD
xMRzBSO5C5hgnJjZS0Usq5jvXetFs3Hd+Wu6eL2jm3k9mn0hzBa3UqTKz/zkGcigvp0xtx25Yo9u
Lpnsjklkydpw31GJvvLsEd9Kg2Vs0zEX1DBXSGQqkLoQ1kIzH/WD2hdRYWOhb011pflnPhH3D2iU
1Kb3lLeI+rzIfqjPuL+rM1d6JFbDvr2nH3QD2+L8Cspt4qonbmdaEhil4jwTlBjJrF3KVaOmurdz
D85snj9iN8SlOoz6tsRUAmW57zcpt10emaMaw8iEDBncHcMGjcmqUEwNz5N81mbfhuuQY6UXOWxn
GocnIJe5FeuIPaDi1FvzkvO9LdnGOHFKyv+Qvc66VmsJmRCeJ9cK4dNY4oRkJyxDVDQt1zoiJ25A
l23GwebuSPyNwt3puYrLxgBTBanBKLYjJ7LI6xAnnmm5MeaF3xAkn3YC6g8qP662kLW7WwLW0GFT
Nb/kJ3kBU1n0RySFBWGLFeFS0ZtAYumFvaY5NXYTB1pMiQ0B812cWzTOvMPLzYyoVAhhLs3S6oGH
zC7wLd8LEYwfLHWac2L6a99Wp5B7Ume48bJC8qDaZOkX6EDZimFs9QZCPMT8aocXre14Wg3bFSCV
PB7wvOa2RADX+4XOJ5b8fG/Pws2wZsy2DRFB9us0kuYSgLH2fQc41nUtweRslus+WxwxGbul/1XU
ekH1HWUhUmZLS52nLT/zz9g9vOgW8Rl3kvslMIOxFU7qXfhBiTOj7xzRRjx3EoJx4Rdm1BZ3Ci08
kMg7CNV58Ng78bkpKQMFk6eT8Wms/Y4i4jIGMSJ2mXbxqBOaCcfVn4IYzGZS1Yci3Tq8CCFKuLeV
rXHe6qxCpRbDyo6WKTBofV4jcWJXCGnkHEY5jdgG+lNYtD0vWdjFEMfN3AIIyu3r8oGSLbp2Xk7D
PU/N/1hig7uAnp7Z7AJ9K0yPUN73UDHlMSGl1eMTTvYL/O0IZR1sa4S8/V9RF79fzHd5LBGwR3Y7
AJRiHg1L5jgPpPkYrER87047LlyJxgj1NV2zw+4LSGPBfVZwvI1b2RlPrTDxITecrTbYrttZCVdQ
yqvfXIPnPXvAHiE6I3V6g2ZwTEjhnpkVAMPM6aPZR1cEILWbwdE+2uX86AKNbPGd3UABtAyoncMo
Xd/mp0HstooZDRRfc++O9MZGfV35NvCW6kAonW5wceX3zDqRCSGlapZOvtqySY0lLbUSALhXuKrj
4DSUPNIn5lefiYPE0Ul6JIFshgAmopdug2IAbrIZoamnCmJ8depNtMi35xWyfRqi/R0EkZTRPbIu
1YDasaMtsC1z/srgy3LYuJ3JBZ1wGXV2NEKihkmD6BQfFbewa3fMk5KTY0qKMyUtDI5iZwMhN7r/
LrwZJ/0khyfN3wFLBTVajv2XrvWOp+xJK21JXQSALYTjXfYOJnUDR7UX0N1iukg/mdGck8YPt177
Fe/L9biRZDztpKBeHHwU33afubfNsbQ7MpCU8rh2dWrbqnMJb67kNZPyDTFk+ESo9aPtFPbdMz6u
1qtmn+mSISmDgnKyQeW2AspM9VISykAyi6bi5EXHGK9O6GCDd7ugISpb9272q+qkQ/1NeASSRWwf
xDPDJtIUzchm5n31XI0v5RCG3bkYukMa3zl9XKzjAi3iCofx7u09VGYoeUyYcL2AiycP0HVJSfrR
mOYDM2c30iVdCfbHxVbfj7SKF5P2JQOBwxjcguk3M8M78N3uOcQJdS/mEqJfqw1vm3SZTvMs6MFg
vOfniclDkgFHU0BrM9H08SWsbJfzwCZg/VunWsphx5XD6yo6ma8B3SD1jOQpvkmYL6SxMRWXLX1t
hqVhAyv+0efQPmqg9vZI+X0qGBi1AfDq5P57YZdkKSmuD8kuwyxsXy4eXQSDD5Jsq2Mgs4vJrDSL
YRHc3C76UygXsMTE+fgd4XskiN3VbLnZ3VDjwnkH9+L3gu6sG3bIcacTKZCnuZeHnUGHfW02XDei
GrydL91K+e4yN40zvrZQHWdzKMzhOvH33KBJERTuaZJ/Omc/4sA/9+ERgJEC3uPUOpJJcme6KXIv
q68Mz4Qdx5f1I1ObGCZuylR+/S/0yuzeqEtZLVSObtyYHfLt7oEUmn2MgHcy9dRMh6dhNWTMlmGg
cW8hIzS3oPWKaRPcrYj6BbgTZLnfeyQXmTeCdiEfp1PZsKogd8qwN9QGhlt8JHAlhhoxSShIwU+L
ogDyENBCeDkStz8nrfoZz9KXc2VpiDh6Y3l0L9b1M56M75Y8a/A3joE+iqlhOF3n9ZNcD2BY3lCC
e+c6Qsu6ta245D7oUBX+GEjyplhOsH5zMjWEYnhioLx6Fd9XT3P+gubSQYvYndybX/v95SzhHA4j
CxenTyeQdQrqZQeceHrk7WSUtJ40BFTePObA29/cfnihhX3eeozX/Q9nZ7akuJpl6Vcpq+vGWvPQ
1t0XmiXmGfwGc3wQCCEECCR4+v5+L6vKcAI7tFXmVZ48EULSrz2svfZa8Y2haTQ/fNwGhBk2/qru
tVuN3uWQMNiZpsC6ylsziCznDKxTuuawJP3a3l1lkSq5BNlsp/BbcRxOkKKb3sLTN5UxO6NmyKSA
qmDvfCKbP2BS497YyEpOvkjHy2+qOHeW9hYYolrEyzs6+cmtfw8v6EdmYg+c0QB0S8oQsmCnGVRM
mwC3vXtQxRxkpVO58MSpTk7fjS+IoJsu0sno7ze+0ilDgCyq6hiifph20ZIJc95t7u9IjShD0vS0
eJ2b3nbQSlgbcqteTrqDMosgLPGyIKc3U+bXaJLsRTlJi/WWveXT3CCXW/SqQGjBzf2sejuvCmvc
MwZilqWh1jdd9fQ4D/ce5/FtPFjFuymQXl1TOBTOAOwmoa/xGWBwb+OW/+FTZvU27Z2Xjm+sbtF4
WBRUfHWR5JELCe8ncnoeXvhIUdzsKlGmO3m06REB8qgaETy971ZiBbtgBhjoRgQc5s/ADPo6TYx4
vhld4lZ4J5CfSa0sJnhKO3XzES+S3K/0rz6G267FnCS59PXZjTdVu2UH2H1/dRWUoCfGQv8+AYYn
ZqKRgi+OFGo3dzu7+BvQj86mu0WGOKp2nEr2NBlQz/MpjKTbFe+ArceTlLisaHEOYRMRdInSoo7k
225fRFBdOcRgv0hU9PxJ8se55OyWnRW/tmFb8VtAV0Q3Vsl6F37xzTGXmTM/8re8Fxjo3cKUww/r
x14aKQsYy1ZXSHUjeEqzZb1hI98F20t0r+xm/g6KkNXbjvMh9Oyu7tlRyuDsiMyOwX4iVtjtVsAE
pY74wKZHomMdyOSJTVBGl0BOlrm7mxu9U8AY7bOOKVy9A8ld4pUTyKOjTFW/Gm9qupjE8qGQdbgs
OZoPm1wzkWniUcjti9apcOVYemv3lI+U+tFgNHr2d/RBh8CiWjSgza85aj17sA2MttTe7ihqj59n
uq8pWTBRHIUDoroawhTnaOudB0a0aec+1VEvH1EV+1Yq5I3fiOfj0+w4wcwirNlIoSSnxM54mrqX
LM0wdY073czQWJ+GBOgzZakV6bRBaqItLlsnnzUb8v+p9szSPWI4cIw/bgRetnCu7evc0Blzqj/O
RIp3Cm2k9ETapBCbNb6dlO8SLrQTOwGgoQ5hxkkHvRvK0XVOSsDjm7KrBMb4vE/NGYnBKxPyS8Dp
yYbFzjHmh/7eO259M9n0zotsVlF6HHjIFI90Jwq5St242qLcIq1ADHXsnubN6TK7m/YR+PCd4dqb
1KaXAXUATO5c4v3VOd+C7URb7OKj90U7YHmmm802vUas1hNLDrHkuXmizUvDNZfGSI7v41Yn60pt
a75dHD73g/K9dQqIcx9n8uK+ezw6+65JXWM5LZI4INi0Imi/Z8mO+u/GOWaE0jUmGiXkBvmUq09j
GpbrLcXyqn+znbSjhhRKHfiIOldeEYBEud7MiFLu6A6GQP2luzq9e+8O7FsRrRQKx9wpadNFC126
+VSJtOh05N87d8pZjkqZRrGhuxKv5TTdB+8FdXHlC+mHvadB5MSIbUt9Ynr7jUd//CFseW68jz3m
AVTgngkSJhbxVZ9miK6aSo+XowWt4YnYEFuLolchWjHR+q03o897PntoOc0bFC02Q53H2LgabYqB
FPQ2wFVksfpQae9AILYhMuoqNdnxI43vVMmHpRZceYAp6y9QVTEjVQnDYHkinst+yZ4DNUeKJ6vJ
4bLoicnjy9XiNHMtQT+K9iBPsyIq5liaOrlfdXnVk7qjLEj09UejOwVUlOSS8XfS6dFLLM/UNQSc
vLed3DRfskKewuHQ1+mNwf05Wz9+LrrVU3Un5Sit/EoL7ji85MEhD9KNZzPB7+RZcgdBY1zNolfl
aSj/jkeHYdo+DeD+EO5OnATm+zoTRjVCC3GbbIFYpzKYGNPPIxyhQ7da73wVq6JdqPfq0pF77LN1
NtEh0HOHahCfDc/uitKZ56B4x1haSB8W0buAm3DyV2NADp8rmxySaQ5jl8/o3MHXpXWjANkvTJDD
2rV7h51f9HWgrxTk8tBVMIw5u63eEVucNGkgESEb7dWLESjgdzNRpgWQfHVGSlqU1WZ4iS8DATAo
RJTOrrufVpHGiadE9pQ1R4yFjIN3GNszXCNgZX239p4NlQLN9VH6ueorH/eNm938C/mSycbOOWwG
FRMCgOciyOhw5+l0x9FgFz8LLlNTcJ/VArBuQ/F49PYKoWNkBud3/hb+iY5xBTwsMHE+JtNnnh0q
IEyE6wgmMUB7a62Dp9EihYLdAyLia3EVwS/ufIzunUxzV5gARWUAPkvqX4YMdsBPc2L01t//4I6N
f4H4uAdfoKzYU0te4hQAfLCnU23NpEtcmo424MHvv7LxFktuMGu55Um8VBB64MLwCA6HA+unGUmW
J6XuaZB5VxBhO6i75VJAf/TkHTMZ1OFltGWi0YaNBPeg6K88fcRvhjDFvGGptpmVGgDL10AJBUCb
B4zGytgkFxPHmQvaC/gw5oK6bqx6TOWvHUbWN/DX6/zCWEefGzO9zWiY/Tkix+jWk5hIU/Xmd0cj
atLvnjAQLyjf96G8ph0F4SjGTXR1zOGJBfwdkjW5Beyu8QGLfU/yT3DmkF5DY20F+0E6qFiCLKOj
t+npyX127V3fNpGaECoOTHH6+4t7H15KJ5UDuUcaqQH11novhbWx8my/iGQ+ffwQO1a77uRbEYQ/
WlePTMO/fJdCPseVTCozOrYYNANzCjKANd7HZ4rdq68O05hQAJYDOu7lM+2jScroGkEtb/U09oQy
ITgu92gNQgnsI+2W82rvlBxsqUN2AjgLqdPEUbNEEH7b9Su36NUgropzRaAEODuf7iDgdE4hJuo9
YmhwvhLwjUibW8FdwCk7eguDBZCuEd1h0bm7Cf3xOG/iLeRtwGlq5GYJE5xJw3jXV2iHBw1NPzz8
lbcCgBxIHtZOieLpO6+H23UVkgNvVAFKD77WkKMoX7zqjTYGyoFCvwLPPpAW+0nzrgWnIwV88qmF
x1lbF7/33LcNl6qM4AvoweLUTHfs2KJTVANGZQH0moEdQw1jztSmHHJFg+ifx1xz208DAEJ4WCdK
k+N8O9e6AFpEb4uxtCC6dGF7tFuDMlSPUDKdU5fPWiAmcfWlTvk7hgX1aiuabfv1GnL9upacM2Wa
S5agoWOVfeeByfhHMagAizgoTvYuBedBhrgA88HahXRfMJedcY7t8S3UQQBukTnIGT+06yh7q3BC
3MX2zd13GkyGaSBpmMhN+YhbJ1QyXplyT98H7lRwJtYqTRUDNchwUYWn4dem/Y7CfbynIs/nOkAE
llqBts6jA8XIYUzZ5d+SjE5UG0r0XDynQYPduvd59WABQadLg8OY20LnIDwDtBeEaAG5SAH8/MbJ
yZWHwVJPypnZNTwrlgZ2z8auB+YmXl7SnBr2PiJe4Tl7nxpRyoSLoqFBcaeVnFFr4pu7eefPlDxE
mQRpFKdS+oqAwzlq6P6ZCCVKX/Q2N+pAsgK4yGWifhd7/mzOyqyZZD2+mWuShgZbElERkWIHq2jJ
0wqqryzqMepm/8KlYLqSsvOvggba5RO6eC36IHXnlKNmppveCvoEy4ZAzMzWZMa8ZL7SNzp8zw0w
eO90dnXZhTyicRioQGCkRi3RXrur+Y0SQMzgxHogg+wuxgPv4oviKHHsbp10cFvYXSEZkSdUL5vk
2G+hIKGGd7TtlzdaYAtUtXT0RAXryKZSpLvybANinugJix/0/QU9nLa+sMgqWI1l7RhMpYQICSOD
gGYn2HRbA5VWm9kF1QG+7lWYh4f2dp11M0gasDj2vgoLOX0/ckEgu0UzqBlIXH0lc5UbNacMUE2r
rG9Dc0JtTlU+3gcqcnggKHDy+MZSj04jvvmCHchsuCuDq3Zv810/XVDgHmiF6d86BRYMzDsPCa2K
xkcZN30dtGB5mGfdVnydqn7VAyOirz+s8U/F1YueBUjfNSeXSIoKX3erLictpT2wMyF0EjHkKTid
/CMN2Fh0ncb63Cdb82ipmzkSlIlMXkPDFlWjBiZDFah25G/ipdGvPyjMLzSZ8te1K4FwChAeDkp3
Oz59UXGBsbp1LHArRhSnL5vW3K0WugfOHQOzj4qEvooCmEp3RS/JlQ5xxlzF41HB4jp7wKVm3NRA
hnWkRMcgH7WGh448JAPYXf4Atavt7Zl9tBgHVPCytbAEytz4cI3jQ1wH2Ffk4wF8kEGDe3DO2Ip+
CvtVk+ijexUDoTw8Rin5D8CQ9h0qD1kR3AiKO1cUjU7J5g84B01ql5dPrX9kjsLbpdsqGSadWR45
w4hsPDKqe5zjd+d96rD58s59bHb0WODLu5RmVvC+ah/2uearkebeA3V877c6zAjoYTPaEv4ofK3D
D9kQgbeu1r77u4nkXSBCtm380AHLgCR33NkmOsM0uER7JFGJMJzzMkwX1+mRXN/eDkQXc2H2wpdB
dV57lZiAjLToe7bYCSW17owVphjxgWj7DqVxIr3t1uqypiMLTzvvSlXTNwlDAOiBmaiHtpSGd8AZ
YyzFpr+KK8kxBlDpplsw8x0FT5NsQ9u/unKiEiTNgcGRbQ3k2tkMaWNoLA3ngwhQOyjk0jWZKWXX
B/VLbCct0OFkPxCjCDM5duoO6OEuQLXJKUbHwJjzjFm8vCXb93t/5YrQ3DVBbMiI4f7gaTde9577
SxlCpQRsPaZ33SRwSxhM909Te3mm6W76WSd9388a2cs6+zYM/wn6CvNWIYClJPfftYV1AsvJ6J+0
BeUybfYunpZhbzPTQ8ZnPdbBmOslHutCYqavd2/BpcMwFWxV8ZqubnkNqQvchxHF9/HTik7Qlysg
J0jTV4YIn8BGF3fDyRBqfTUsqMH4U38vkm+OReKJUyeybD2rGdGFdANdqWeCBe3GRwhwkRWc46nC
/keQV8FxUPgkwJEGOsYbEuouUgQu2j2DJ9y4jXrNwCkWv5SxK+w4PCTff6Ya/dQdmFgVgG03dJtZ
VIXYOS4Pi4b8z+yyb402aQS73HcB0is0JEF4RrvYkCndMOUhPoKkMIcEpFDItMBe1249qahqBGWG
RMvYTiC/Gs6SFtMsfWB+6hMI5GOtzWxImMUx+YiybukpYdqDfOfJ3TPqjZ9GOLyMRZa3hjOJCQ53
xXdXdsoYhkq7BZ90M7zgGUkGswJr7qZgmlTTAKpkV+8EXcfwAaMpgGrP6O9U956Igcrpq7U8R3zF
uD2i0l+zujw8At/UrB86tkqIyvysnROICkjklUM8buGvW7mHvjiILDBN5GnVq943o0PnEjBD1UIY
4xQQZWLNIdr5p0gDsqD1Z2mDNllomvQZerXTMKd2Vtf7r33ICP1d/DvZmzK/k76iYzv7KroNfLO3
u+HqgPi3oA5unu6WbyK/tSl4NgjqTAv/PtuevUO8YoYqAHitwz3HdPHbibxxW2/6UJSxpxE6VhvQ
ZhkYgu83j4DWgyJSQxGpSkww7IE0r/jiztT2hKgKQ550QFo+x1Ygd7OIv9Mvbw6t32mWLi9bjHry
t/MYqDkGNRFzu40vtnVl/+7L/Ht7V+owioN+0a56KalzVDNRuECDHxk8uE8FYABE5Brez8HeimTK
4LJdt7pbBmplW6MmgY0hBTJEMhPeZSDBfKVBZKDGLnnvMDGRsj591xd3OzjHYpxDWdNh97It5nql
cz8xDzgMTpD63usNRREUgzCLiTjO4d4u2V+4f6IGPVOIdt+klw+62oEdqiz+g+OFzbQVM/EgsCar
HoPzYHpmSsa27jawB4C2TvVN58YkWkJ5eW2M2PlxpvQF/i1WwFbjc0clVJARmczNqWHtgR7Dh++A
f3JElYBXw0TGx6x+iLNQ1jVjBoeXth5fAKzIkBrOrMb0Du9pDWmaPlhyjvBVeubkFFzZNfjROCsx
KKpBMOVAZRYnM0VmCbQCRi54Snuo8RFnKRve2qyHjgFbAb9LlgjYuqLVgjzuTtM+qR1UVVnvA5qP
bg5eq5NIWl36Md6wPjOT1hDZJkZxNdtVgk8tqAAbZ1xzx7v+tPJhPIMPM1S8c045Ay4Ha7n18m5P
Dpcilcbm5P5ZLNggcFfJqXMjHWk9fZARHefUO1rq6JMzJMi3PfEZg6P1ylV6uXtzXCZCRkBW2kIT
yf3evPSx8aNGHQp4TvEwehD0CQWzJ8BXusJ3HvxYWVPUFMNTchiYCb5S/FJBNSmPDJpHKn3a6Aq5
i4/bk5cpxZBKSDYmHG6nwoSuhMDCh71lRMmpdk4hNBSTEmq71mO6q5jQJA+oxkK6LN5zMdz3Gfox
CtqPgbx750HV3fb5f9c4IQPQUpDl3X3/OhVmuocYKKmc8RdnwtbP7lIdnRcVH4wiUjFlMec2EVCh
qLo86wO+CtwaggXd6yW+xRqH2+58vlOMg3pnDisIbFhgXuUd+nA7WF4KtcieaZaTDzl0ZbeOLF+m
BNkxFmvF5ANKcuQAWbkJSZTuYeeO388dmXKIc00BcvGLyYwcag+MnnSCu9OKieKJuJPzWo3VCXg8
EyhiB5GdXrVPqXls74Feuy1GYZbPIAichiJypA9+cpZ3Tm6jK+eYxgwW0+KUuxplXASZo6/Hhm/1
TKq+Xrq2cYtsFx/79n3JoTA41ofgaE34x3ITgne/Q/i5166oQqqvg8hFK78VVMEevqTNoNJmGsUf
vMP22CR8uLv+yRic1/xAa2RRH55dGiMCu6m7NvJKllPqHtWQPM2GLSo62lNBKYIo0S/edNe0QAlQ
zOWuOnan9Vl0p8fJCTBdaL2Kx8HXuLuzz+YUQF3dCx8vEwlqy9Hmy/w8rFd7wV+S1gcvG+kUHzoV
KD0kDAsYMrENu4D+1C87MPBvSattf57nKk9DH2eUiC2+vNPwMD5ZPqDuiCpmXUdcouUdeAmsY8iD
45oFcVLzRfGl9oWbYXJ8frFpqjyREPq1+fmwRqu3cvkuqyg0mYSbgl2divyaWD/6mZQ19KJkRUYe
FuMQWvSXgiLPxJP4AQZaP6g2yX8JY52qldUqhDfHzMLm5u2M/q53njrCn7VB4VL2k0Ps8lKGKz+a
vVLfeKLyg8aQrhoSwimsqQt9hY/30bZIz//n3+X/oZbZ1SpT9mwh6o00JkzzwxKL23//t//5f//3
R/O/0q/D4D/WaP+tuOwHh21R8efUZ88Y3zdM5S0UaGzzQVJEOu30liKhgMFA4upZU1r/3GmzTqv5
QYwIGGD9fiGEKZpvykl753x0GBy6buT98w95+rL//CEPt6sdrYt20dA2OXmz7mbwhky4M+iEy0Ps
v6NT+89Xk589XNxIsJo22NTGL/X3w61udXnTbwhi0GOxjyac0SajVcQ7dREkr50XukZPt+w1IZrH
6r+GpN2D5EB53cnSVebusBs2ma8G633y0WFqjiXxdIxF0z/fn/JEKUboOqK8obMPrpoPT1O9Wxv5
WrIwi7BJ5XUnMlYYA8hLqLK+Yzs2++fLPX+cwt0F2R0Ewo2Hx7kxU6VUdjzOi7vw3uCffmGY46D+
+lp/UPzyx3Vw1JIk/Kw1XcJ84/ebs5RLYexKnc2D+M5uPct1UAX10VyCDZgzS36pI/n0qAjVHQyX
cDN5vLf7RSsqM8Ppq931kLf9+kBIHr0kNFPILf/8HJUnSnwq1ufIMynoMxk/x+iPb16RW1q9Un4E
dxCux0wD8dOr/wVlvhci6FhDjoq+s4QXaHb++dKyeEWPz1W38V8XahBIyj+8wkt5LLPzjRO6WPDp
abGFXjOvL9qtP19cSYTtxysZEjLNsowzKEHn9xvcS0dtZ5w4LLXbpUOcHB2IIsA54RJDb9d7oer1
7PUZaORjR4iWGQ7Nv6+mHg6XVLv+SFBJ7rZ9ZxSQgey/UofXhezBX3cldOEtbLNklIJ/X2d1bilm
deb5VcGs+9bFe6bbbW839Ig6VdLZb7eiewWyvPBwjOtOkIrbMw/7ytdsQguuN6u4cyIrsrouY+/P
z2F0c4ZWySy7/eKJPA1GCGSpmPKgfqRoD49kt9rXxbkk5nvB2WFiFiIXIV524Y5z96WOvf5M6AOF
LANlLs2WyWm/nwz2dUVtS6iO5YtFEyzYo05wJrp6eDAFE2YvTRRTjK5jQL7aqdbOaOt2aF/msHZg
G2BT2UOABIcMd3yg5Eas0NqAi2XuiyBmCLGuv96godq4F5uEMlukyj8+vqJ13isrDfm3ilWDlE0F
FTiQEohtAFai2SGBtxqqVIv8I4v/IZYEIDGyBQ2zHgCqvWd70OzZ0OTuwMwfrZHdU5YtOMuw+gOh
yGGHK8CbDJrH5g0YSHDTBEAI25uhA9OHzqr34lt7Fi2RWfyve3oQKFOVAx7tJ4oIK9ws74yA5sst
DBM22CLFeZFUnyadPy/28Amgg6adrgdedHshxNAKbxJ/fHRAeVxXeil9Kz+tGDhUSEwJMwqMEn6/
r22JrqdS5w0VQxHLntmWvUtozYwbeDfrHPCQbl3EFVh1vw2v3s5PkzVLrseRzlpL3avZT4MVsGZD
ymANSuqyfngZQeDobPrqXCigvlkt9ii0I0vbpugyWEKpJic83dl0CgUZXRVr0/DrGXYPtxGjVYZd
gBymq0LQBc+5wqRTBrWnz5p3QZ21l8cxhTkKxFB+JThCe4p4hw5DYqjNDEFAvN3dEh5zO4XmBPJ0
gy7R0z5SZgVZdBfEyjk60KlbDRlD75bZ126cLqHQrP/52KhPPllRGNkKLnholeoPn8Jmf1I3qbkn
QgiXpTVOF3t3MiFYiLgFwQHE1AyhZi/xbEMxadgGM/jnnyA/Obn4magKlS/6c5iJ/X67ymaVlfcd
Ipf6xrHIE0XQYvuc9fsi2k1yH5LwK/lt5UkA+HXJB2WbLFWkSk45v6ozE661opCJR4jBUTNhSzd+
pSwvP33Mf9zjQ2Q87stzauy5RyWkBj12t2EKAgSN6RK1D6++zie1xa+7E2n5j/CWGzWGHzJ357Xf
Fv31aONRFU6Q4F4FiC75SfRNJ/z5ovB9fpL+uMWHZG9vztLqpHDVWTeLQY0bBlII+w5Az0IDCsEg
NN/g5xiALV7U6qD79AnT8cVhUp+UwxopiNKbGg5nSfHm/7h3u7GqfW7em8ke6YlswmABrhmbrtd5
Fe00TwE4ojM+sCmzivwsSdDYmEeMnCwtpKcvuyBupfv5ylL0WQTjZxm2idKpraG0+vtnHfM0zc5q
rtJ8oSTCf4M+ksdipaiD/jr/efE2njW0vy74cMKtw/XeVGar6FdNcLdCpWgraSAffYmJBNT3Olpd
IykHFULMZxVVUnirwpXiXe8wnHQGqCz1qPFRDy2h6de5M7pOo9bWv65eHFb56adomlhGUpLqkvrw
9RfKNqu2FpqoJhU+BJGd2xGrOttg50nOi8T/rOpG/dq06ZZMDVOyh9dQG9pZ26yEly+2qqITZEIT
UJjs3MGH30F5ElcJ2A2sD7w4l8+K7l9XFkHwj3OpFZbZNFvE18S6l9hmFEt2e1g7xRyEgfUgplUg
pK/EGeWnsYCiQJZMWyfAPpyDKr9sj0fFOEzYFD6G51DxWaF0J5D/YNCHbFG8kih7evJQvpaoOIkG
fylebpEsrnZ7nrFHYOUpC+s1M4rjDykOEYV2h8f5PhizCzR8demnIQjPT/KYgeGpJT18/NuyOOW3
5iIhttldSNCbpfdddHZIZRiyOB8D3AqFGY4jdYxgOhb7YIVwz3r1skV8fSgvcen61894OGV3q7XL
9IbykrrRsQYCxr6BqP9z2nwaUnCNwtAPJWHhS/n7REmr+8Y6HEWUp8Zm16TTlbpBTKjF7d1P7Fny
MqY8S2JUYaiLajq+vY9lWLFCTZFuDwUIuON3NuyODjviAaMnPiOxXQ1Cv4WgLHbpIM6IbTmw7xe3
/TR3m4R2hYIBMXvz4SXnzU65qvWumYh5MxoUMzMw59soHQkVNbZXJQzoxDKtPC8Qx5LQWkMEpvEg
U0THkcUCP2xg3UdBaTPZzU4Bg9rx8TuLD/6hLSNHdJ796BfDmrEBkIdH32sF5uc5Qs+N9XKx73/q
68Fq48LrKSdGaAwvvgY0cZjqUbn19gUV98VHz3ZQeteF/DErKl9nnzJhQ/MtCz4GUPXGeKfDk5RH
xmA1yPtXoVKAXRXlos3IVfNraG3IcPSEJcoKZQQhx4vYUhpuqcSg2iyFEUMz+jFjuLSnkLEnW4S3
onNwCZiciUHcJtrH141rN/AMxLzPWEPCtca7CeXk9f00gpQD+xCRlATqsSK2KWbaR8G8K2VCJjgv
TNcQ5Np4gvqjQPVnMH3rVL0aUykPkxYPHsvn6uLaYc1IbFQmbAS1dYQVlkyJMziHpx7zerG7EdyX
F4YODdPZDGZ9idpNwgJZkPfu3zITCKVdt1sTa2RP7uWLqPuTVh+/RNwX8HgQgNVfyKq+t8+GYdL/
zlqRtyhiYW4dYsnr+wxhkkK0wi/O57OWG2Prf13yIZ8hdLxqVTcuCf731g8mOB+HMZ3t+7h+hf3J
ojj/p9t7CO6ahtnkpSG4q44SLhheOh8F8zO4JS8e5PO7Qqxd01HxVABZfgcbzK2yrLlyV+2usD3J
vQm00M4yScbf7RdJ+mmtbP1xrYeWRG0w695cMPvTQnbZhmLldQcHAjYgFCrbe5UinwbSP6/3EFDO
qIXmlrg31aH1I2e9rQNeWg6zjfGrm7gE2H8OYvKzKvXPSz5kCKu6HLLziVtk3RHi8hc0juQEWPDq
QuqzVITVB8MF7N3BxR6epZ1d98pdF9bu3tVrA7j/pOT13en3714/9/ohXuBLQywjODDXfSDqbwGK
v0rNT/zeLQ0JWAAzFYH4v6FAdSVlh2ur+akKgibGt22O1Mroo3LoSYQb65jRShmOU5aro5e2EU+r
EhvHFw15apR51YfupLGkg1wUvGQkeNERRSoFx91gIkcjTLoHFgRs4Hlmq8F4GA1flv9PMqcuaUx3
JFnBuvkRCDXu8vWSi6sL1Bz7HpT5/GD0Ma/8yueAiXt/ad/zBA7985o/GM4fFacll/nqlP/cMULg
DsYcuNzwlmnkk2EWfv7zkf7B9h5iEd7n2BrgzWHwmh/KkQJ3uH29+QHP+xwuZ9TyY7lzZBoBygc3
iWALhjDGFKR9cSJIaMPL/KVJkmij//oRTLgkodKvSeZDm61fcWSs/6MHfTuCYcjOepX0A1Y1sI1e
9nrXETOf4f+H++5fD5saDEQdjw4ON63MQ3y0lUNey5XdEB8DhoeHLroq48xzLhgwMvmB0AeaKUG3
cOE0fV9eZYKfLunXjYvrY1nHL7ANbLMfvnPMm1bqvdlIIGQeytLrGJnr+WgkR/HI9kNcoqZiejke
fxfTIS6Iw9mrSPN3quUXgNFpJkrwP2YwvzPEparSXGqlAhL0ulimsqyA7jwGcj48q40jXOCH/3zk
lL/e9sMlH9Jfal6li25e5Em6cRnZCCQ+Hn3oKIgc/DDc0m4IqGHT/RRCL9uXIe3V5R8O2/28PVw0
mzum/iYpvp1dEPbJKg5BWrDdpAjfe9F440dt/UWRoYqU9Pi6/3zYjx/b9SIXsrUSgKjwo7cd/NiJ
KDHyL3t3NDLY2hBIT6/wIa4Mv4G0Po+vfZ8ZGj/+Dg1vEQ4cGYY5D6rUv186Iu5yId1Ph/7qFCBn
p5qhDFHhDGlihUqcgjiaqngV5O+W8akhIXOEG3FL/Wu5CtP90VOq9zvCxspmUdy/7pObPizMr7Ou
O7dt4yibqET3s4ChafVLHSTdGLeuXeMcarujI7E60jos9RWbM6fMka+wnQ5Ksrd7aqtoVxDpL/pb
ngPm3wxPV5HnMKEKWvBs8pZ/LG/9G4SuVboPlc3kZIVN3QY5Qh3LPd8ObmF9p0ffztqNGpSbxDb8
s1K6DUwxiGEH56TDmLVh62wRNoRog4kaEihfh1tHPXRStlqlXs06wjb7zOGONGdXStnq3x19ecMu
k8qaBQt++727N1BQzuXweNuxfDWw0Tv+uh4RnTtA+N6h2rXvWNWitCCin9aqdEAlkF2bGmER1mSu
p/bNgP22YaES3RToPxlrnyaL0M1Yu7Tv8vDaDA4qciYr5DTOiPnRJxlfKtqZp7mM4UBjlk5xzhxt
j/qpcXabsleZy/NtYWhfmwxeHtyvrEas5bKQTqmrbUfYhritm+pfzCy483Jv98ard+/FRqw6a3QN
lgK/2Rrad8R6buMNi83lILNYt2Ed85R5hbZINyPtOLFh10qdlVDHsyl6WJI4Nm1L7HYbGcx1ZOnG
UjNuKQBV2rQ8If5wmSK071yy0Upjk2k3lqX+gVU+Jevk9phlNjtlY+xGD1Suq2p2quE4HKH5aoVr
17nTqt8tRFvydn1vV/fJizD018fIRyBk7VUJuw0cvx5jb8XEYiPgVkAH20GuSfUC5yOsF3NM1/HA
It/8d0zGQMtIccLYQPh0//7wNubqnK0qrtkG50Dx0Q8qB8Zax4JSyTVfoIk/KNGveCNu8Y/LPdSr
hbY9bzYal6tdL0AdCMjsS/c7Qzv+fBHU/0qk4kqmIsmQVAwQpIc67bS3CqtOAcpv4fYdq2jTZ6kL
ZYsX7+xZ4PrjMvpjvi6bQ6beUrhq2uiI3SqrKeXIakU4guRoasM9hNm9ruAHm16NLhrGgKhrnB21
Ht1ZAu1lqESwtcbnjAiW5mh2IDfSiy7hZ/Dx11NnKgO/w0Dz33r4kSYm5Pmt5qljnQGxy2FCo35Q
vLqCQuzw4t+QcezHKDIfXSf+wIus00vYbnIil5x/YILyVTnzpZl0fHQkUB0PfMAo33l3h5+2540T
t9eZ1wHSQkzjX9F8nhWEJoU21ZAlCVrTQ3aur1jIXwwMvrpsxw3AWvEF+ZH3wkPFjcMyCv3Ozevp
0zGDpY0DRTYfopYToQPyiQLIi3P1jLhiCmMjTVFVHfe4h4OVnqSi2ayaenLwranxdo54mJRqCHvG
zajBqYZtVbYFthhgvOwwn4Cwwl/9h5jATOKRyXK+KDjzmfkdA4yf4gxhPNSvYFyFHx8hmLPQtPq2
MAN6eWXxkH8fIQYOusbsX2AgkvrwEnJtb5n77fZO/2eFb299Me7+gtQ2pxz3E1GXbYNv+r1XEOgT
pN2G9KHiWsf7F+XB7wDVNOq2gA+AveOCfhrEOUa9EXKZA8crccdjKHyvhmzKs5v985oP1ciu2OzL
+vBzs7S5ZnuEQ9dgwGexZCztuKIKEisnL0KJCO+Pj5imVsUZDPdt5TFiKed0Zd214g58sHd4wZgR
uAx3wpBg3GMZ7yUO+wSM4dn+64qPwSs9bfNrY3OcWJ8JhG5i7FQ8WrKNy2P9b1hK/b7cQ36r99x3
U+5VUWzCVcJNboRCCI17Z95xowxqw8vT8/SZQsGCSId7jvR4euRtJmeqvBNmtwG+D1t278IRqB1k
bBybo8/XJpbPzg6RAa4Mho8gXA9n55r/5xX3DhqHB5aq+2UQB6vYCbE474gmrofzRXfjDF/CA6r2
5Aj9efGHct607oV8uP28UI4QrCFsZBoqeeT33C8etMY+r+bMxfSEeQW1FusqnzNj+uIk/w0WQQPA
q0swFwHWJfEz/0AMVrvdfVev+H6afhu7IsHauYQc5S+NhfFwXn90aKiYGCXf6IilgtHw4gc8eQmK
sIK0IObwEx6j1TZNU2lvMyWdXdGlWTA8ihnPhWwXyz3ewW7ScyNYlRPLrV+khycgoE2QsmVLNhWN
huYBtv1/nJ3HcuNYtrWfCBEA4acAPUVKpEwqc4KQsiQ4wns+/f8ddd97JYgh/N01qkGVDnHMtmuv
RdeqA5jqo1G0ayG6Xd4+nJgMu2PWHLIxgrinp5+/9dqZf1lQ7MWnzR58I6yNPlIetD1XDhv5ULw9
oKghABir2NUXd3hskHLuwmPgk3YsSg33jaP+nhSG+v7ttF1pl4lmEltP9v71p0hWmWSezrY/z+nW
ncIVURewFzxTB3Kp4LCzxc9f/x1A9HXJcWiTelKRNBZL1ktM5u3mDXq9X38PL5SHGJ+bVAD+5oBZ
jq67bZkA4Sz0G79+oX0ZSk0OPbwR9LQwJIgsGdYgQqD1tEMQsfcXh0DZjQaZjLsF+Yjf/bpYHTZ+
r9QYL6FrukdNkWJMCQfBymVo7v7++P40dXm/vRtReSNGJEYnyPje1sYH65Eu4oudEPtE5CyD73Dz
9ra6WbnbLY7Pnx+pgvx8iN+xFixroEYuGuqyUP78+qHxuetVuxG7Olvt9tbqGSb6226F6rByursZ
oAM7/N5a64j3A3J+Osb45iV0AgxiSw1gIz5IH5tN3SyL2sdeIbKGNO9D5p4iGUfog+z2l+ujPr/c
/fzJV+4tSyoyEotoyhFOjZa8tLYWZ1pweZiL7rZEiZEQ+wO4+IiRmNrhD+T/16v0dbnRvU3jVA8U
meV2++c/5F0cbb8DxkkrmxYWbda1/Xt61e8XWFGFJSC5NG0Lweyv5yobksmaxG5z3iarXnC/rLlw
GRKhfHqc/1ffaWgGAD+0lgGVj26SnJhWPejx5eFJOD+wotBhbt5+YX1/H+7ZWHP+NFmT//5o+ErD
AMM7AyrEd46+MmlnUVP7l48a2lKZo+jqzTd3LaRQlM6IFwHnCvsXrNZPE7fo6gZ/WnoUbAx1pg5K
wdKaMBH0Ix4i8WidfKcc8LGH7aMYNZlI4j/CwvFl+vzBo7urJVGYehVWotkWkHQ9P7PPp7u309um
X9OlTKD+E7zcb4Kw/iTiZvoyi/vtR/WQ0TrmsyDyAxnDLNCEJbn6rJi7wevbtGe0cR2xC7Is0EtF
tBd5Uxsa3Yze34mCBhWUJ2Uz6e7FhRrthSFz/ibJNWmIIUzLJ++bmaFRZSonsH8mI9v4i9WJmYnV
b+bj1u7xKE+BNb41gDDMFIhsnWAWIfExMuXSnc9x68nKwxPtnwA+7ofNmyNqtO6WN+US002UiK/V
4ykZMDuhKxTkjW/AzovUGOfKkh92T6LpR0BDSAnqcPX7sBW3a/INf/exQmvz/xYUl/7Tlpa0/4ZZ
LRbEZMBYv9rEx6VjzJkO2RK3B4v790a0Fo2JWOJ7mUT/uvDI3+b20F3OKDE+euEa7QiiN2bdPHMe
PcjbZy13JfW0+1O8/EHl40GgWlGKdUj4pae7ag6P4031fKcckDl6m4HXbheG7ibZ0kxRH3NPsQFE
62Td3DB6f2BiKOQRLCqmLAOHqc/H7p5/Aaw2X/u3sjeXjf07Y6XwI0Nq30zVrL6F57pFvU/BYAGV
Q213ZJbTom7rovJkjCQpyh9hJwV2/cQe30AEcDi8EJgLkmVvCtTwPZtnaXwsTTVaTPi90dJWqkt6
2jUf2fxy+UBHfsP5btCHXmzBUDIvuJ400N/TXBblzWjUVZlr0j9u+KcLpQZq7vu6qHFSp3mgn0hU
6lC0sGFEaZwpm3zlhbKaShNLt0EjfgQ7n1bLL2lQR/KZ3WVs65nC2gOCl5jBBTPMXN/t/J3L9bMf
MK6uqWtCjF50xseJfJ3ZnplEYk30mNq/IDi8426vO7M/+ITn/WvF2ARFPH1hur/OT4Irmwbu6mG5
/POsowu+EQDtv79a91dOc8T5DTfM5rCeH6ObHV56yn9csyhot+Ir0ZUHTGCPHjgarhra0hbByHy5
T44PyWpzV65xEnjKgrT4n6kjER74q5EGSINmrG4bqFljOb9alNYP/NLq6e9RzSdJEoIDz+SlZIWb
v28VDHxoXcKetNge17t/fj6a73gFLh8q72KSRVQhxiiz5ixpRqHzsSpri2x4KcZWgluUjVFWE3i3
FdPdjqhgZnMXMPMFUhRmByZ+xnc/RcmSpgJK97w7bZya1ZFRh15JEx8/JSD5UNY7f4HIUtICT2Rv
poPqayvONF3U0UQ9azy/KKeaHDdiTHRnPT7tP3qqG7A+CPX8JuJ0pz7wewwv6v02MD6boj8jhV/P
+KxHZlmdRZ0wQEgKACNSS2Qvp7c7ZjUWC9DZk/dYXJvRtdLJG2iUkzqACBnFQZ5n2xUDlaT65Cx4
/555h33mbjL3bfUXnfRDuX3s9/cpXvJ9cn+/16GBSHxaffzmLcOL87wWk8Y7KOHmGJrNyVkIIYUD
vsSdSg2vHSdVWFAnTHlgRUcfezED0xzEBBhteWX5Z6k4mw18mykDsLQFoYg1GUr6+dJ+eIPxBoMS
E0VnJlKxql/PNBh6I6kHEexAnWbCnMLd1RYbSBEfHm7VpfzEEO5CtJC0OZNfJDIvKnJOD4+yc8/Q
4+RggrhCP/2cUVlLk7Twcj6Ln4PVfPbEAAb4I3OHgReaQKfYxYx+oFPiv9GOajxFiKkg5UqNhSlP
i8tGnmrL4Fe/7smlHsxeCjiHZ0qaoHHEQ6ZPLyAK8IqCOZoyYNcOntKpZgC3Auk+Hipvcj/qTbUW
yK89aCtWW5kLyu+PIDGO0vLnI7/6eZ9XE8HhJ+95kcqs8yxZBuA0F1NEyR6+evFxLu/o/TifcA3X
ABBMDIA5oE+IsdJHriGKAgoPA183fxajjXQkCUl8uCCJ1szDiUiBWJ7k5ehDfgzH3fEfc/7f7LCt
0/MlvDbIlUf3apa0HfLfjPA+P5c3f4B/bE4m84yU/V+oLM2PU82c7/B2ga5iNbII5vz0j0D40ybP
lJjo2+ciM0RyD30TKnqMJkpnd79MGdwS7/ru14199B9SKD9+d/PfLwyZricHbbUrRptrBfQclL/w
TaPTzs/Jhcscyw/5vJyLSvHrLTmkeFIbzoHM3Xj4e4ezEM1v8x9IFAXR8812fX92p1rTV1JHi2tg
E5PYFtd8jDsLfdkPLkk78Fvoie7hP11y0VcUT28eqe79F7k763GTdRG1KZo2eshhcy7KpCpliiN8
+TNvmbdFdcS9+Q17QedMuqsrD5mpZpVKjClS4/FDtnvF83K5IEgk7MrJ2Td3MDMsyBvXR8+duNQf
cc3IWBpM4TEhQ0OLNsgo0q/NOLDkwJQfcIwPZ8zUrbzf0LZFXE2SSZQdyXRO0XyzOt3c/HYfSwa5
Vzz13gHGiRbQYXHHfFkAHz48jGLMeMekF3kf7GCH4z2URyCyjgwGx4I9aeK3X6mW4eQUKkgKl1Om
PvfVCAVe6aeKF8kPgPb3S3VOIYGTMd3F7xv30cUYzI8Tduh7yxEImibTMzJAmIPuHLlXxa+zcw1C
RwA79/lmT8tC9OJDNuX3r26+KJ2tSO4noW9Xku3PeENrtG6otU1sCbwhHtY7MuRHbOg4B4apb1bt
lmBCPL2Jj9WvONIvi47uhq7XuV6EGRl+cIMrbdw9ufatMr/V1w+15ZwI2m4EXjoQfTp+xPp08mPn
1Dq/VjcHzIH1KpiCBsxx94ECnYp1rgR2hHQkKDIBLBW9USzZXdras3NQcTsyIJIpY/uHapIo74gJ
xLubZPMbUnDYl1wyhonFlanFR0FP34L7n2XchCeRouCQNhCo0GV/WcP59rO3FSZm/EYtavoMWeHb
zbHzCwut7WU4VB5gld7u3n/+49cCVEbk6AhRy6G8/2H8P3mZUgr6KNeFgXv+YzuvAu2zulFg5aP3
NmncxD399imfFhsdmZbVWtkrNbE4juS22yOQqmJmEoFc4T7jvu7vYZ+7j5eD8z55ZuLCjlY3qWeQ
9FNCMklsvxoMM5XAR8uBAIU/o2a42RALLlZYqcf5++SnXnGaGAhSHVJ9ixbC6II0bR5ZekWmgx2/
TRYilwOesMI2uffUT0R19eeTvGYPgWcSNIjRahto8tfPE9OAUipTVacrdEvZxnfe1Gb5hmfGUeGq
9DsVKc5h9fOy12Iz+mxA4Uix+NSxC9Eb7qwpsSyIJVPgBTYPLN2+EprRBAMXIcJCoXSHTthc0Dju
prL3a3eYYhWFXQGHJo8XL+jTHfb9xiiUWTsDRcYtZpB/Q3+RkxUw7Pf5RA47udooGFUuhlVpdcdq
oOP+fEyV8vo/Hj8AG39qvWtxINQjmgbuj/tEz/7r153rZjarqBSKrpDsEvKIAjacBo/U8z9yCgfO
AYVRjnCZLNeUXZ1/pg75WtgFiIpZZoyQqM6MHi4oWSO6dKBedgCvP/IZEC/F/HcJRmF+nBppv1YL
tAEDgnlmeoKsfRRxDlbZcNk0EfrCzwUruAvIeoG0D49ncn+/21fCH5rEgOlnqsE9/rq/kZlGeuZB
WxM7T3DkvL4K8W8LVSd3k6NzTOXz9BckEwFYAOceYGdBh7etbumNcZl/fk1XSq/8GEyUyjlDqTL+
MXo2RGYtiQRe5FV0rveAzDe8JOZWVjcvJch6yBo3xXoqmvpuHL8uLOzZpzeU6p7l91g0yn0URP/0
8z/ggZ/J3B9W/8IbiRD0sWCOjhbR08RXXz2CT189ul7My7TUasU0yZyY6lXU23DidxAYiLxuSzVW
wGon2zTfbfTXbx7Z6LOaBIM5Y7OfdizLu2I9faGsVgcX1JFg5Jv4TvEdXz0QC9LGZjaL+h6V9a+b
LM2CUup7CusAa595R7gg0VAGnLeWie+n4kb12gcaJkBIGubUFLXR1W5qpZPViHcE9bGznAducczv
L84DmBPTXTm0OBaPoE122dJ9X1NhJJ9pJq/0lY/WDCyHxpC2KhM9f/1oVTKLzvM5XHqf/yLbuz2d
GESj7Uq8LKAK//kuU2DEfGiMgNFSGBlM9WL7M/2jyIhDEhb6dbNcbX5RnwDcQ/dtPrHeldvLeuwu
5FrkI2NgxLnNCiMQ3b6dRrVpzzgMJHA8WnYZlbgtnPrqAiAVIzETC39PC8gQgU5ZqiIoPsZ+Lwra
WjO7y0ebcU9/6OF0mv0WXRoG0CnEMPmDKsFUG+OKP2JVsmIbGAi0T+O8qw7Ol7BUKWkKX7Bfvipr
4htcPiREJwgFOVbXhVZlxSyMgM9NHq+IY0aPSCegshkrVGxI1UbHG5uB7OnGhbxEwCENF9F10U4n
uHJR6CTzI7yaT371lUOmV23TXeU10RYbZUNFHLDRvi3CnJLSw3L/ym7TV+SQTxBBbfEWUHz8fRMT
d3SV41vBWHt2k1ek8G4nzv3Ks6aKrnDlxKwnG/H1RV3Uyu+LQsTsgotJ+UVJ+Y7WOZeb8Ypl5zBz
NxFcfjj48aZ/XnJsueIozHSTsoQQbez/CnsC0Ve5+SMh2dM6r6gLOcyAASXQ5hBkCyKhC8zLyGcb
twLSf9i+wGv73rw2REj65jixI98TC9BQn3ZE3JlP3ksUoC2/yS+UhZ6f9/t4HVIk5ICoSgJsuPl9
QD6S3EIgGace4RXH+WXpUaziXQbT18Pi8mHeZi5uU/jtB+/ujfAXcIkoEDLyeRRywf+iBPv52z/g
5OOjIT2kUGhRKoQa4uu3a1Vgy9aFvlm2kFFwBeqR30Cce4S+HGAjcDTwhbH7t0TbgqaODQ7/jjGL
tcAQH4SjEwHjhEm8EiPbMADaKvG4ymDmuGCRp7llVQwwCocuu7eGe8tsIPoYN9uXLVGTPrHeldlA
1rNgASLLYWbdGl1Ppfe9JhPrPSF2/7xPTlCZH5aC5amY/3IgQYDtd/H4yMcSsk11QK6Uw6nTgqMV
46A00cYZeqY0IIs8TgAga7V4Xv5RqU47KyAmYkSH6giU0v/NF3PgVKNUnCtEQ19PPUy8yDCaQYG3
m7zAW4kpY4VLH2+pRODqhs3hYK/+PzhBr4Wo1F1w5CRcMiH6aK8LmHZqPeHCa3vuGlbAZ7J680Ge
G25+rxT3N7eKKvDUQxNv+Ms9B8Jj4+ZAPdqMIMqjIpgXJXFkNhTBUHXB/ATwrQh0Oqz4AjPNoMvv
R9GbnU/YljHtgoBeyGB4mMqh/CtKf1932pc8JS5Jc/cNPD7tbbKN5rAyLxNoLvZTRX/d+BotgUbg
/tBlIBERVU0mDL+ulvaq3OdWKR0V9aRCgJ2GJ7+TnLJFokB9korCjdKlIr1aQ7E6h+FGyo+D/uwP
FZoBf7vWcOpw59vFqmdisGOWkOHHrZnutcufvoKFUdr71XuNyKPfOKlyb9aJO+DFNNR80kUtbb1k
ZzQQNirbtN2q3kvco9yKjpJ+CC6P3Rka+E7jx8A07mlOGj/Nqtcq3WrpYphtUzVwmuzQSrWrm6+M
d7bWUUmZD0S0LHmr+61WlsjyQD7s/VUKyOHTnYUYwzHVb7MYvv1+r1pMaTbHpMVttCjaqWjodi9c
CecCQ3HK5KDf/ZXt1ImY2kxumT/0WtgXG4Wfg7wAjFU94mBdfefjoNqV3cr7/D6pUYJO4qVu32KU
3DBE2lh+NRrERlDD7i58QOCqkNrM1lAGLPqmWHbFZXm+IE/VgqXtzgdbeizB+NResvBC2Dd8RJ4Y
U7scOCS/ORXZGZUdBiVR5+tQgqbTyM8p4vU5dVt4xvT+PTBQyez2s1ra5Wj/vkSyvQQhN++HQyxL
6AgXr5c6ncfpPjNMR63O89hmqDyCCsZvFpmG/oO1aWPYPpR+KU7sbLwWw4uVvRTndN6wYba+l5B6
LbNycUGIIeFXcJiRf1D0YNUHwxxGRUZd38783bKHZGOnt+5F35+r2rGjZ7tHGabo1qp6Pip9eCis
fqkAf9CzTRX722DwVnoMyVJmOKoGhSEye3G0tGyeQgHlUfSLP5VYqLwavSNpdKoCDq0lk0sGNxxW
Vom0QYfkhQoxon6Ss35RZOnNEK0ZxJ3LarCWk20zUzcXxd4NmblotGzbqi+pp/XObY/wbJojvhwj
zDiD8sZsXB/djByxFT2/tyQqBbLJndlU3O04rFecmJyjE2c/WRqzoB7yQOpCHMLMRzM7+uUlw3yw
pfU5g9rH/OPP9mrODO9j0siurKd3bWnclj2dEM9A/ShM5ypU3DqsrUp5M/Oamz5bXfKXTkLhyUJ5
rvbXA5oIFxvlqKxzKg494TB8pdqWJkqNkuwqyGwOFye3/F1TwypZ/rKRE0O77h+jr1bluXSSYttY
x9hzI13Z614x9xCVKfdys+18fQ2JiFMo/xj6qcqqRcLnRImxiM2e8WlURN9Rx7Qv/iq5IHyp7PvZ
xnSrBLVy+9iEO8nv75Rkm8dIvlvIhYfFJr808+ZXjm2wosrNcsuxy8u8RgAlm9vwKA199Q/yxrN3
K/0TdS/+ILsR+xe2KPp1sAypxaJMt7wkT4YSSLlvq/w2QljEnv3BLlzKW03f6yg+xKtG2qa6uawj
3nh8q5zLJc+m6J9ytFkl2Oe7fWrpG3NWuzJyXKW4KbE1D/VyrnkvhswATGBvztzncBbAmVS5IBx2
Vglhq/QnKBapirpLrDi2mbltjepofzD8Yd6kp7Ix0HIE+8f/01kvWuutpGSHSSK/2Mrh0VRfaMHC
H3CgI+ekjbIwktmD1DNFnT+l1VNuQIdX7itv5uoxj5S720VwJNmym8SH0v6lI9GaJK9KCZue9Dhc
jGNs/glM26nM+wKDISloP/EoNMW/8eFswrU57JithqtKCOP1GDTVWmT2S9KXjhFEbhoZzpA5vbww
/JeBAZEkSNwQczZDyUpqK17MMlZPOlqQZvDQ2CezS5yuL7dSZz714bNVMD5eFLdm9qLl92zyOX5T
snZt5thbVYzt9+suq29ghUazksFS03QbWdtISTXn8nWqOVfO+Y2t/bJRbFTy9Qxh0nTJH4oR5ksi
e17HiyxqT3YYrCN4q01IjuvZP7gKm3PgEceMjBdq60RptiwhztIus3l5eSzVY16qy2SmzI3yKCMM
ZR5tX3UifoSFRadrsCkR2CsNNJSZzefS1CaCEeetkmHNZk5tPKvm8dK8eKzTGmjasKGpiZiEerB5
WH25u/gBQ/fa+hy8g/Waq8EZ9bhM/Ceet0+YqNdiREhmaOpVyLYUIcRVGqqwyvu5OWBGYvVJkf+c
k1dqsU4ZqHNx/u15tsuZJT8PW0ULVzVivpyMb5nzMPgbG51L+OBqauFqRb0o/fezb7qljliobKxt
3rBdIeyMHkdh7D2FT5XriUjwI77/v7jo3xED01NgqkAz6mPMj50yr51WZ+kYWasB7clM3ZreZsD6
Se121pnOLDwOWGBYl/N3PUZ+BRPTF+9JcsyUiQqXyDXGvwXiS6DWAltJjfZr9JLUhX72K9M7NqXr
padzcAuENsC3qv8hxOZfn022Q/MaxB7JxihQKrswu6i65x2JWsL2j9HP3FKylmeFJCt7UQckJTzU
cePFuWkXtoZYJeKufgh7hGwf2zcjWFVa6VSzBXodYdSsfs7Krm3E5183ygr9OPCzNpO8Y4eidLXw
4oVe7GpU1IuJHR/Vyr/vgyhcfEp9la5KGj1gHzy5m8uD5xJ1ad2wmKX+fKaeKmnvSfNzDDPGCaOs
209ycOtrqjNU0B9jHMvZ/c+fTu3pyi0QCF54aEAUkp58/Un6uaypoMgcjckMvdovYk92s9BeJRbt
WN6fESubIMm2UrHV2/Ckyv/MwtLV+n2jwVK5ji9ENSHGfM+gyKI0ioO4xiLqqW3jNWq7zSXrl578
qsTGJibgsL3BbcNdKe37i+6EChBa9LWaQ345FenWtion6BD3mz00PX8fl98ZiOpk1j6XjF0hta5/
qY4EjLHwMctc2jWYnuCMdBofQGysKumyq1BDOdeLzgj+4Zfq4rH1G7OSVxFBdNvCnNw9l93KV5AB
Gqq1hWqL5q+JNxw7DbcEJKpdr1X0n4PzQvJ2ZliuO+9vbV2cttkm2IYuqTZZHOODTx7BQ5P9vfTq
/Ky9BxlFp/5ObIIIQ7NmP9Ozbdm+5L7klqq8aaz2NicgD5MWp488ZP2i97OnXpedWQLXR99vzpB/
Fpm5S/7Wefdu5/zxy8WB3X6hD7+zYHakhJk5Vfwrnd0RQOGZ+Qw8OzenVv6kIdJZGREAsndnJuqs
buE1K3QxCMAdVbkdgpcilZdZeLpAqOAlR1VNFhL/e0T+UDRQrhIoqpdirevVQsvTVRYr+66OFn4Z
78xzsunKhdDqDkIH3PGeFH9OgKQGzcbKpZtz3M+1NF93JeLr1X4gvGXobjlxbYVtGtsuUU0DgKsj
rDGuUw/ws7RtV3rHhBQFo3LpnmL0yxHkcTpmaLx5obg/L/m1avXvp4vZBs9Ejklr4Os7GSTZv3Rd
hZGYbbHaGAkWJNbKL6ssn7ATX8tU/1qLpB1cP9wAwItH2XNrKvlQ6mfvmNUnIiAjOqQpJCrhiShs
NnuhvOn8/HHXLKCFD4CXGNQYhYKvH1e0sjLonm4fo9blWajkEtiiUHusvdPPK139NFETYJKZMtAY
bMnYnlRZg2Yfu+7PTLuvUPBOMPvZoY/2toQaYTwx3zNiMf73Zn5acfRtvd7plj+72GIzyaIIQv0I
fgdefvtKNCnZN9V5b51y05xy9qLYML6k1N25LGBLBR7y665qfZgUXTHYx4S0rbLu7OoyD9Ba9dd6
ugqbI0kJibqNavqjPXWi18w6BX8Lu24KGNToul5KI5e1TnhPH8kpFTi+95hGRMDR839+oJ8XGlVc
2iKI8gomqmPZuEq98M9P+LQycWL/cOmPuLCfl5v6rpG7OluxnlXUno69L/IJDJsWLuqpVa7cUkMG
YsPAIzOWlOy+nlzdXuRwCHiAVHRm4TvpSdWseX928B43B6o2P3/Ux8TX6KYAU6VKB2hVp1Ynfs+n
uMCqPaWxoohQzKgWugr6HLorebbPVf2QpbN6XvnHNpJXpae54vVXcj4veg37bmD8kZWrUEKVY9fK
sdim0CeG9facz/M8PJQkL0V9DAmbk9hp1WhbR9t2WHuhudWa5sBgDX/j7KRYUpGrdx3ZxhAK21b6
Hk662hopVBKBstSRB1YPqod+S9Pdi4BE4vGaYbzw2mVd6hNm8IpVYvJGkMMyiGMzm/d1VyQlSXJF
82xyv6fS2BfVLUeQ2MchmGjSaCLCG+8/Ew7AKsGNMnI4WknhSGZahI0oiEyDcJgTdwVWu0jbaGmW
5xs4yM5xtoVJal4Y1OnkixNrplvY3lLLu5XcP9ZGc+r97N5vj/qFioqCmK99di4J8q7KSk2f9ObJ
J5oa+DNDNCP0deMZk2i+vPDtR0NfVKbqcOfcGaWNtErngEsWrbIjOR2K+3N2miERHYRvP1+8a/cc
emr6vWKqWP3AUH66dyZVhGzo6o/HayLtuEqkU5Quytjp3ya92pWnK0aX6fzMLCHmNtrkixRSPSuF
ORwWFDB5VNQ+eE4/f9JHB/fbWX5aZmQhaniqPMlo8TD9gugMd51YdBhIsSioyN5e9tN52AXOf7Ms
AQnYY6gFvvGIMo+Uh7FV2kfF21JltUtpqUFOJ+3P2YzCxnxQN70xpRd1JSgBIwdmTbcVprPHsMpU
U/MQUIR9jKP7UFsWpXavpvs2KB8KC4VPJVh59lZHr17SSoJ4ZSUHL1lNCQaEUlMZywrWOi/aT2zF
Fb8HPxgIL4wZyd5H2fzTrQJ7X7Ze2NhHow3nw8I713NT09de77mhTvCfbf2S1Af6QBGUlmF9yDV9
NfEjrhkPcatB89kiaBuZ8Fnv9+YswVr07S9P+F9j2Zfyoi4j164z0k7o+FKymVWXyI5sSe4sYWpN
81YV3Hs+gbsxpSt27f7rIN7o/KkgSsZdoIp/rL6+WMdkhnGojHlvQgLZQ/q303TfFQVYrVIcURaT
8rVeI2Caxjc5JeYu3Bl1eteU3bwvXr14Nqc6IFMqnlFfzZQIe9+5cRJorviXnzdyBCf7iJ84Rlr4
OpU2mhwj35R4tt4MfW8d22ItOgwW9RsytpD6ZVleVn8rtJaxZHpEDQZd9rZ86odV0cVzjFaokjRS
jUNNm8+Y+GHCXowf+qcfNh6Hu+RJrsW0U4+SveXREZRnyHI2kjsUvat0nasY/pKsUknWtnLEd5Um
6tnSXjZWWkuiN2z9yHcLytI9809x5U/8wJHAw//sHPBzjMLHXOZX/2VLsVLS+reORrLK0ve4cEkM
6Vq5+nmPwPk5QfJjEcVMXnTtMn3r2olY6QNF+n2HaDbzvExTMUem0Aj6c6onHF3U3hPJYHSp4ZvS
qqPeTxGQZBlBFuciL/QufiRznAy+R4oA/9oC2GsEAwn8LigDfN2CIY7kWdFCPFkzuB3XyULXPKdH
BNbkyqht7pCai2L+jExUj+q5CD5qcqs6h5MsPVBJ2zAwoyOGyyul0/NYafvLlNDJFStqCqwTNHCw
G0GV+/VHpk0noSWXmEfN2A2odscLLLd3OaT+Jugn7NIVs/RlrVFOMDuXeQ4ds3nM09vC3HXZQqNQ
3smH2VQSefWrAK6BQyX1QI/h61cZTasO/ZCaRz/dKvp7NDxpwQ6Pq2JrrOL+58dIN5k/N7prJiHs
/y43+jAzCmdeofNhMxk15EJ2h9mx1ekm0o7o/qb2S5gz70VZqEkP5bmh1vpLsZeZ/Vz2nZOqT9GD
YvyNCeZN9Lby7Jfd/aFNV1OwnXUo3NJbq22Kz895osxt8b/0nWuUiIgl1a4s5rCxUP64QVpnXpzv
S3ttZ8RsxosoYhEc9/Epo8AiI7twvlHyBY2YFmpT81dhV6uI4lbUO0ZpOXWK2biErp7u0mF2W7cH
M18NXbfpdVTQz9a6r7x5IylzKVnJl9j1k5dcMt0gk9yuje9CxKBp9GTSStVS55L+6oeG2rVxZyH4
YOaPvnWmymK4Kgkg/UzJh6HWlCm5lS4sQYu8Kld2fRuFZ6ct+I/3ZzlclkPLd1MSjd1QOmZD6ZzP
fxtpN5zxFdlNNGx1tSJyt9eX6o3odsKKXQkRKeczsoNqo+h0j/K78pxnYUKhnCCc3+vP5XqvGsuU
g9TjTWNTQJ/qq199Ip9WHFmtLrhchjy3jaNV3qTVcdav63Bzrv5a2vrnS3v1hXxaSGQFn+IUtZEu
nd5JxjGa3UTZXrqcfP1vm/H0T8nUa/yggPj2Pj4tJqKDT4uVZjXIrWSJxWI3o+IdDYgaShsvD5xW
2llxOC+p9GZafpsiER0arlSWWxNW3Dy9kZXKbeWDSheyrTcXXJYlqY5uP1gljStE1HO1cooi/ePN
bs/lbynIFw1MxWohvZT9Y9smjm0/X9LXPitebLnca6Gx1S0odPJsZeUkd9Jdm8MY3BNnPKR5gqA1
oHUC6DBY/ud7DpsCOQf4JwPmgK/bUDXxrNTrs3lEe8Uw7qvsJm+oa8vuRaLCNWWWrl1eJlCFvBcc
L7MxHF8eaktpL1zestrUpu908WKmHTppc5kRhUU8d2niuShf8X4fHg9Py8wKBAVUXz588qdzjk2f
DKTl9hqccQWDtnYwsteoXCnWQaICZdyHpFv1RAY7AnH9a1kmT4m5ZSDENJe+7qvv+eqgloF9lOhB
BsZbrNQPF+hFHS+vb5PqTwUUJLBKzJ86H6TMHYJkHeXuubqDNmvReMUpkcvb5GzBDx7ZE5siFh/f
fY4AYWuOQiCcv/64TC0SH/4Z84i78+UdDTgq1bNk4jlPrTLyQHZ5Bj0NYcORSJCwjzqwREdx6iFf
3WkiGqEiDXsqHMBfPyaX/TDVa4KqmL6uQZlfbUX9X5uXLVX26rJSZ2kNtGJ2G1qrpDxGl3Ydl9so
eg+GY0YWnw5oJ8beW1dMzmJcu3xMfCiCGWxG5W9kOhM4S+T+XJgAkhRX1o+0D5zOe4rsX/RmC8V2
pAqMxYtkPf38qpVre89QjyCa/xBvGyHcjK7sainpTZKEeiOrx7peSD0Q9lWZKDgK20lIqcrilzwY
gCs8N7DvuqJcqLk8P0cT1bRrj/7zbxnFnMY5N0toUc1jrFVb3XgL1V8zlEB9Q8T8F2dmbicvxWjs
+l/PT6AaUa9jVu1bIh5Xej+0UoRZA98UghVKGgGP8Z1hNsy1bUEKHsSJq6DKxL1sqB919M5zuuNK
lrtt3+yTUFslEKKns2ihmLVTF+ugr121Dx/q+r7XYqdWXyLwUNDPzjNfgQFN6ueWkbxJEmAxIGR0
/JsduMetHei3cr7ufRdie+KDOn/5+bhHki3//lz4BeFgAc8OcvTrG9Bg09LjIORzg/TQ9b3b2rAm
iGPO/w79Y5y3cxXOeHmRx5abK4NThVsrea3aXWMby8aSboIhXgYtkZ4h3ygF0IL8vdEv7mD7y8pr
nEgvD4mZ70Cf/fzTr+VEqJD870/XRg4obb0ksTROypN/NwRxAp7lF6skfSqYhLOOeVssrCJZD7PS
ScGK9WWzsMBI/fwzRtPJ/7ODcLkIwgn7G4GOMZMuiZHimfwemE9Mogp7fhS9BLNgo1bmW1SWL4FU
r01Qdnb7HljRfWFn6/4CTBvK/745eQMd8/PpnBe/iiVFoE2VHH2vuDFniOXOdLp4ejX1q0WwNzbk
DDH8768emVhf97RBNYiYpOTWbPW51seLXtbXUi/NccNO3j0nYLL8tfL/ODuv3cbZJV1fEQHmcMog
SrJkW872CeFOzDnz6udhz2Cvtlq7hZmFPlg/YJvkF6vqDdV3fvZrgQwpFbQjmwWvbGqYMscQagwn
UJPL79J0zOTEpUT977G9PMWGth6DxBlYD3xdnShKFHnRUwgo8+3YvBjcN5GU3vTBSpmcbMB9sxS9
IoVbNc84itUbyv0HDYLMlRe5OFx/vMjZSdQPqE3MipyogASmPAXJjhluxNoeLcs2FndOAaJ4hTAo
HY2C1FWKx8VoBLDNBIQF4ycVPBsKIWhzSG9wncLRWdeWuOxZ5FP7IOqLW9A6g5s4SWDzdVc+/rdo
9q+18p9Hn/vISp1R5clIwDv0GPXrYeaSNlV5eWhXIByqUr1kb4rW7esqxt2NoaBLDWh1RJOYXrxN
4OAFi+Uu6uSIFO6SRbGFegFHM+zCOohAlFdm68xg4X/2pEmTIARfAA/nN3sSmbk1UsfgVFNOtcHq
zmkj3YaQuSrqXfNGNcd7q6el9PLdDKqn9eyoBMgEaj36TSlsMVa3xTbewpDtnGzRH/NK8Sxjpw9u
1vlF58P6MZNt34ev8ZTstDeLHimWtZ8bfaNI2GaFpVuNr2vBtIYhAIe46rZynLsNbMy8fdHLxY5q
TO2Eabto0qkbp0NCfxDFcCZxJAeMXzteYS5zV7ACQBnhExoJ9tnbKu335uQpBCJC+D00DIow/SYM
nwHo9PomoPluL5BjBN8pD7vQiU05PcKK2UJuW2r1sRYHhyhiHq2NykFFFvog9aqPMcYhNhZMxoIt
jFl1+WyV1p1MW5pf6Da/ydXKzvuEWK91wuTQdrW9cgPxFJJDuj8GnxF9vtvBgxZW18em1O4Kv89r
W0hfxJXh8aFKtOROOx74MwNwYXZcYcC3SEv2VRI9K8ZJIBkqR8XPYIcV+XSLANceYu2+0DRnqMnm
heU4Wc0ukbS7AW6YackrDdeu4/RBMOm1CKtRSyQvTqU9J0JAnBJU5IBW/Xt7FrXlrDeulnliLx2K
Ot4aCtSwEhvs7LkqLL+FMDLBm1t5FtYxK9TvSzjszFAAkctt3crdokxts9iNSv8cD+pTlqv3baHs
0+VHJIobpZRdPT+mTedI1sO1NX3pwCZSxZOGTgP6OU+iRQGXK62qnzQaVZagevDLrLLw6jq3o7K+
FxpwKGqAHSBhL8x810yKEDvzkO50RpQNTHyb7a68lnUBcIPgsO405IaSoZwFqkHe1J3UBFwktWZP
Laz3Zl/3yU6SOZ/n8Dv60pdkbieWi3SU81dcZJ41ZU641XDbXn4NhuVLPdFTuOxkQdnVt6HR3obp
sNON9iDEGXuus1FGEFgIXpXTGLPRdxJ9Q4t2EhxzyG7SOfaSqL/RpdgTwhsVztUIrGqwvOdsfl7g
zw+16Pdl7XVQhOWExqGR/kME7aRR0TGMZlvsrB9SB7eSG6YbGjtpe18h4un61yWi8by1WaaXJIMQ
PSslaGKu3G10uX1uw4VyvW4nevIhLSBt875pa8cS6MHZBb9G2dfk2jHCj6bpvCwq/MWC1dqnIAaS
3+mj2zfWM0z9vLMK2pwErpZqJ3xHboc2f5vpj9LW+o2U/Bja6KgqkStDe2hp4hEWjio8C5LulmVz
P3CyrjeABi7Th/I2gaZccUfG0EOFNzOLD2M4bHTF6VsTLnlzmh+NNtj0kbWRYwinlnRXRtWbodPs
R9Ue9aU6QtQrzQexdeWA2JRR+f0yfIvSkRJJ+WF9DRjjrlSlm5oar0CExQ2E/4Knq6U7qocpBP/k
jMiDnRjMtsXHyhX/2S67epqdetPJ3WEQKqc0/CXLD3lxMjvJodqwD0TqfbnmVEFBfyqZ0HqCYkrD
egJJEdKxRrZhviqleT9WRsp2UDGsHFt6K6H+Kx+MtRbeBRvFnnqA8jH0TKXdhFZ/Esrx9lkrHnsV
fKNSnvISXUWBrGVJb9Ui9fHm9CIFPn2jbGnSa9pmOnHwJZzosfZ4Ze9cCCpwEqd+YpiWoqGt+Xql
CwKmSkOnUWBoDUjLtorYZUAJwRhN2UEcXqXkcY4eoAq1Yu53cnQlvbqUAFMop1UjrFFjpXR+fQEp
DYwlgER0AnwqDl15t9RHoTF3afrLIlCOkVOYvTd0nCj1zL74LKLaNuZ9MKwNzjW3t9trr7QGUmex
xurbAboG0LC6eHx9pVxoq67RE25ugU2CzyxYlQVDH4CPQHTRC1dId1VrD7N/Fde7kPpiW08eBGiq
kAqdDUczDuSENTl3DDticOZwW6EISK4EtRefAtBBt3AROo++roo/ykpt3SRjmUQk2P0e8017kvem
8ZG2zr9X14XaKzNr/s5JDAq+56FzDWyKYoZ4kZkT9lCRJ21v9v5VZOhCkv7lQeuM/vE96OpbQ0t5
EIktEP0KTc1+Rwrc+2nhANv++7suMTzMFZ2g04AGVH7ektuqsqXQFJ43x7k/dBKxAvRImJID8cIk
bNoegq2bczTvreCmHI7tcIx71R7H97h+MKCHjs9hqMMn343Cj1qQ0ZFYsJ3avVDl7jQIdt3ujAUX
pUTada25j0EySOdrTA3FTV1s4mnTZX5UOfqbDJeZ88yVynyjxAgtqitnxLrkzrcD5R941rpi4M1x
drsOkaGWjVhSb9sLhk/RLdH3+k6Qjv8nRvPa5Wx1lxatvxkkVqXM+ah0vzPCuH8QCo4d5VSZP9fI
ooUiKg2bXvsGT0shjs2gmovtaao+W6HaCG6iXNkmlxIedqKO2BxXHchvZ6dj3FjhWIe5flrEYtfO
6J+txG7rT9l6yOXmIUWdgRwI81rvKrR3iWloYs2GzJvBADE/2zxVP5aDbiEsQWKSDL6a7azmXUxe
CmG0Y+u51g7W5Mbq3RJdS7YuoW9fHn22ndrAbPVqkPWT0b0aKKASa6MpvoEPIWBNqJdOZUi2Pl8L
Ly+FcbQPI8VmmQEOnaWXRob2HgGbfrKAxkJ4T9Ygb4RUc5XQssP6HRRLoaxCtV1pxu1spi5GS3bc
jE5SSVf4FZdOlD/e5ZwOgIdnqlrZrJ/yxZOzGzWt3B4ZVhk/l+VbH8/ORLB05VRZZ/R8o63+ckj7
Zeh7v8PcP04xieBPMSZWv2bcxUV3L5SFLY0IsU55sZfjzk6AuLPRp/xfPsfNysDexVH8O2CkMoCa
h1C7/jE7mHsfUutGEjsqpeiq4snpRz9H+GkNn1Opu9lgOGkve4qWbk0r4jL7YYn5ZknCLclJPuwU
+UYZRc8KrSvB+qWb589vPLtbMzjy8iA0+imr76ISoY8LRDZcpTJdegz7BmwIAMP4SxnDIpqNaN08
kzB5nDdeZ37T5Xmzxsl9TFJGQmYkVFKRWS2KGwT4yc/Pc23uouEjJwn899ReOkKhvRDf4J8BDens
CG1ELTX1JdBOQoeoSvxJ8dVoHlRqyAiMuRVe/v24S4t37XgAOqLCNTjnSeRZ0ZYz2pBTWd7CwUZN
Iej7sd5mAW1ZIVKVr/9+3sUDQ4cYQhTHkMvnPQjynJfJw5K0gfs3fdSCz7Lyu7qjkOAZ9UtXEAFf
pWJfHFQuCchEXBgkpV8v/XnK0rocC/3Up49okGM98+ELazr9SqMHrgir+bkmH+FdmGks7a3e7ZXM
F9cCQVfvFYhE/x6FS9EOKB1tGNDkIyc4uywUYQoLPWu0U2ANfhkihYYMoIScZpSerpyV+qWz0tDw
CcWBbeW+n328OehyEic8TB5Vd8WM8qr2IkKBSR3eMyPx6vF7qfeobpM3c3bEBQ6DRXvJ8U1xF4rR
Gvy0ustQf35X3vryJmbkZMw7Ic2v0lpR8VSIDYV4yqPnZlQRQ9zIwX5OTTsIIWl9myj/VLdS+5xl
+1H7JuXuPD92MwP9MXfbtNvl5P9jqu2GOkbmsq2hEjSl5MrG4MY7ikDfdC7PljQ3ULRHcoNVgaI7
VVg5/MemTUg7w+FuLq+c6xeX6tr/S14FCpgjnV0yVtkk6TCQ4cLmJDG0htBZxc5Q9wiCJ6u2E/km
6O//vTQuBhJ/PPXcOUeoqNzTxlU7GdPtpp6f5XGL7LZfEO0EK0z/K6MstaZ4/37u7wj7/EoxsCLk
NsVw4C9PWbCcVpuxuD+xQdQF2jZ63cVr5uSm1eWNpC5OXAMmQXMrKbWFw0fap8ACLsLhRjrCdatq
00uHx8i0tlFCkSnY6lL7GFHd1qdvOi2UZaipFku8gybXVJupN/4vMwYCrgEFrvqH88MzL4syN/NK
O5n5fdUc5/R2ooDBAgxWevrRUt2oLa7s5UtsO3Nleq5VJe6Rc8sJy6g61WRuThUiNaRf2bjNx9HX
KjT2wQl5+th70/AAS8KLy+GQanD+FNhFUN7/PYX/nzdZ8+Pfjnjnn18mUB6jJFRPlSpvmcNE6J9h
Y/kDeuQU84Yku6HgGQp4RQv9Ta3R1c4cj0JJbQVR7L9fRr5wszAHNFKC24bvzrkQJB2UqRAzQzkN
K1xoAcsmjhlvOxWAeIndeq49scb4Van2Eqp4AXZwsATPCiYVqFBL7WGttShW4oiK4BCJEE1yB+Z7
tU4pCp3Wgo6aDz6SHidhR1y9qa69v/L1zui6SarbRlNO6EvgVUcGWkHuw0/2fq5yYBnxlem79sCz
mz+TBSkpM0s5KbKTBJ/KINlmcmOox1a+zQhGuI7/PUXS+glnW36156IUikk45pxnN8PYx8qsLpLC
Zn+QNEQDBl6ClPpz07Lx1Vp11dgN1JzFvUbtO/GjbnSvvMP6VX+9A5UTutWpaz32bJhFAtysyjvI
E9YtVFFU76ign8b6OQ6bzaKKgEensXprs9MEtmhBXGsS/8o7XLiOkUr95x3ORr5izwglaNEpFG4T
/XMSbtSE7h2c9eQykvQeBLtafu1DX6tjbAe8UjI3EqUvPdrM4ueVl5GvDMh6nf8R2ouDYoxdQA6t
JR9Wu4OrZMxogb5JIyCWOwRvQrnJfk7WzyvPXWOOf03EWbgtV4vaNTLlJFH0VRh29N6Qb9hc6zAs
w3PYn6pSvDL7F0KTLwO/Tsyf3xqP01gbTH7S76rxg1TCiq7cpxdCvy+POFvj5SoFnMqK4YypneZo
0e6GlIJc8Kb2t0ziv0fx4h7GAX+Ffy0klGcrKU4zc6kHWGZs3rr0xRfGsGvvyYWN+16+tlSUS+OH
RpoDFpR1pWB9HT+TYjMWfKAsqDbfmllypULY0QTeDoTEqZpxp8IugOenB7i4KG6dKHBDcVobPzpF
RYp8MOF4DkGxSYDsJek2xieibOcXOXfrSPIkevjM3cs8jJ4ch94sao5u3WpFby/JoVahl7d2GNGL
t84eyuZFi0CUhVs5gSuiwbpREwQN8c4q39YMnagpzB0yyql/jTPhVldnT4qh4qQHwQq3apA4E8YS
i2Y54jx7rXmnmhDlSVGTX40IXYcfqMaDVrhyysVAKbIkIIu6w4THSwagpg/aNtw1c7VXqLiOSMcG
Rt56EqOHdJFsxZRfJvW9ErpvQ9f5Ytq6VhO7U45TDIqQafpWvRurIq3fFnJd22ibTyOi7eLbID4N
meXkcktK/ay139VuO07zLz1qHFRtap65GbX3RHovmpes/BbLz2OyEJxqu1Kcd0Og3lm9iutH5At6
ctKn7yMDG0WquzIdw9a8FWePpdnhjJ5xysTBe0rkDKEnGp5nFEPDUj6oGOH879cq2jPMKEn+dHC6
r4unAqgCTO6pIQgbJTzAFxxyj3/WS67hW/P876fpF0oWtPNhV+AiDlvrd5ryx16HqWyMdUQOljW7
RTtgIWRPaHO0VdgBep3Be6ZnQJNtigQJv26gM3ym9kHY/V4aplshPkmK91GuXB0vwSE/DGGxK5XN
HP8K6tZrs+6zQAoiZKc0n7zc0nyje57aQ8GBrQxY/ZWJizcjFAjBwfqTahyzh5odlw57bkD/kulg
Jil6w23TuyXkVHNMbTmixZRBW5zJj809wLxPyox9VulIDTwjAMD5V1Diw4SDoxlfuZgulCa+DNnZ
kWzW0dgnYQ3g0R6a7GhgS6PalrD798xcOiH/nJizEzLHv01cAiaGXdGEa9VWlWoY6x6ceO2aDPuS
EwViNdKLtaH2euV+XXWEImEHu1w/jeI7bOuNUGh+KpYsADBi+dAG3xIBHlHxo5kgYQPZJ8dmOYU6
JxeFPCV1C/3/EHfRWBprcrRja9Pjr2+UtmMtpRp1pti8xXIii/1GWhwx/lDqm9/Vy+rKtF66JKAy
0XqYwvXf1rOTjBFRLFgaTN3fleKOUtJI4PUgNIFrNLeKcE0keOme+POJZ59YTNLQkHOSU+oYlEmn
ytgE05Xj5NJiRe8BxkEBXKay8XUY+2as62qgcDX1ftHf4EKkPY/mlZD18of85yFnH2KKfTHqxX8P
HRT1Vv0Oqfl/vx3+/I519v44p4IAEyu4Ptp6hUuQF3hMEN0ThbbJgzVc2XtXvuccNegpViV5w6Ch
1EJvEEcPV4tf67ifx3V/fM85spb2dbeIA0MWWzdEtlR329BXOX3RAPx75AjXrzxrjW3/GLtUHJMK
/pu2iow0dXF1LXTrkQJyJBwwvttE4NdGOfn6fEL5iH86nfT0R4jFJHemSxQOdeGdDaj2oddl1rOG
jd2C/d6o2+I4bgOsn+bSD4b3wLhPgnYT55aT6R5a8iIjyJle5y74KWTzSTaeJ/Qh2bz4q71MXE53
CoYiKxWfaNEJFNNpqZIb5Wuu/mypdlcgFq0e0dBmcZLkLmuDbavWbh4/TOJ7EkdOXogYTLXwajDu
W/mjDZXEYZON4z7MxZPeiZSGodLJWC4WWuN0C0j8EiWe0K/y+M8lPw5UBFD1yPgVJA3Umyc9UPZz
/L7C1FPdbJSADggocWKUoLrwoZuZw4DaFe4peRx5GaweEbNDHMzKmYBFiT1pNuxVzb3+aNI8M7SO
9jQltoZdHD5TfnybtLu+8JXej7EOCw91e5T6Q0j8km0MJEEmBSVbTP1B8oSfJpFhY9fLrSzdrgHN
bKk7mA4Qn94NC6etrtoJsPlzK/ejDAv0bsFdji6uBI1qXrtL82GIL5n1DZ+3tsQfLtjR3MyRUzy7
8meZGzsXj131vljdcck/iyrE+kZyQ8TCaVM4aToSnNa+Xn0vymYXto0td/ChGM5naXJnEaZn+h2X
wi5w1lBK717/vXwvbhQKpAjxgDDFc4WIkQyd0YktpfDcz7KHOrpno0TNcx9cuXAubXqaEpFvY3gC
OHx2iEn5pIyLzIOi/sRTLON+VK7JMta/cb7r/3zG2SlmtANPzin6ikKPhgnJWWwgBb/LocyZdqZF
dlrTFVY9FSx4iUWs6TcriryupjqcH83lRiZo+vcIX6pt4vX7/778d8X1j/PBUsM4LS3eSjJ3VeR1
VJeT8LvRU9/w4taD8hNblXf1lFUuTS3yDwAemU7iTPHXc2nELaKxaF92GkzZBhy+naMegIegkPBX
Vfyyx+qqgYQnVVD1672gy7Cgql2lWDsh3gbGXYW6TimUmwJGliq9qgxTGXyPEOdJSrwZimzbU1+M
ftRQ9pTcdARk8FxNVgjCL4779lWb/FXfZAQ/rozppXoBaBFOJzIqL3zOvn7bNAohtkGKemoUmDiL
N5R3U/4URpEde9aHbh2Hhpr84mBR9+8nX7rw/3zwusz/mMxB7/M8CngwG5mFhLgJ6er1G399//OV
DCwnIyCATviXrilRs2iWa03FRqez07lyFus5Ur5piCDj5dkcP2oVFj+UzNbcxV2MMRZEb5lKL0mk
VcCJE76Pwtust6dqxnNR2YTNx5D19yMmsJl1kuad2GLvSCq4jIE7lSqmsSqit+ozX1QUkkdxqbZp
Eh2tcTxCU3TLAB+/pOU02qlsnoU0L4DCl0auCAMungNORgv+4MMwnejvzc0l4T8G2fNqLH2pZIO6
GX0TBBOQrbNljTR5ltpkIrUsMByU30O4Z4SRufmihJxhJow0Y5OH11z1Lp0taKshJGMBgan4utv+
mPjRgH2XFRkzkvth6Vv5s9Q8kC9o0xMpw78X2aWaNrSg/zzs7LBMRDrUj3PK+iLzw0Y3aaEhD9+X
fD6tTpChxT7Lwl3FviR6msLUIaPfqul8UtVrBP/f4djXtUi6TGtH1YToQZh79jJWkKjWPIXKScCH
tCZ1Bb6MZd0FMy31b7H1slQ4KyjN7cCGExp1k4CCUCkwxxMAiYD5zWsHszpFoSTN4sbEU7Mu0ICO
3HcTXqjiDmIKJJUasGvWrtlj/J2B0/6B5Nsgx8Gl+nf09se8qdqscSPAiUgNFxgr+BQpokQYtc2/
8WW19XXNn6sr1+oFiRaPtXAwA16WGLazIlW9BKY8pYN8YrtqsI907b2yRmjqm7oMXcAZDYZoWzph
jwx6fKhKLp9gO8ZUe1vtytV7cQbhYWHWTR9U8tCzGZSjjupAMMqnEo6UjJVEWryEHYysdLYTQT3G
6a9AkewsWjyzpOt7Yt7PRfa4QMzEgract0tqbbX6JUoeO9RmWBJrceCOWGiU+U1kpL6E5W75MPVI
k3B+ocq0+feG+C0GOF+DGsYGiIkI6znYv+4+WZonIwhrZjH/IVTqQ5pum+CHYNYOHKcOykesenHz
WRnWDR6L2xk/DNyS+5ReDM1LORq+lN+nuuK2kFpDzJDBUvJ+2kvdAzwtAyTl3+97cfo12cQxT8eg
Rjn3rxP1qu+MuCV/Gj7nEgIOwjzReMGdIh4Kd8SLclGXvZg9r+PVij9juLhJWbkSMmUxuqYqv3Ce
SNgtrSVaXoZOVWeBUVWEZjOIiXyqmi3kvwhwQyBczzFd6nIi9bq8zwp05s1PVBbuBJEMJ0krtQ7z
sjxdGZq/wxLeBSIroDwwGRP6dSqhoeeaQKxxahrViyAd9yoGwrChlWq5SZfVIO6bZNxiJskFDnkN
ZAbwMMSrVgGdGfGSDZEpXHmpv+MJXgo7TkoiK7vq/Ixjc0yxZcAkspQXMfOyeq9SB5tY4V2HNls4
Qs61ZSjw+fQitldodL+jlb9WNxQQKkSr4eF5UVILo36RtU7GkGwkkJI3MXTePHsM9Oh2CBYfN9dt
Mz2CGWxCVGqahRWCgXOkhq+ltF+1TJRU8zHGLhm3MvQslvx91E07Xj6Brt9Gzek0+U7teq+1ZqfP
tzElwQlkscz2VTQc1AZD9SqiE3UiN04WWQ4scD/XHgxTdFrt5xDBOLAIIrWfJnqcXrxvkl0U6/ZE
uDiMMjY0TkMiNY4DOslfLc5bSY0ZPGebbO56/Zcklh7sbXmCjbdPEGwmCzYOy2lA7gdBsC2yfQtE
OjZ7fipVKodcGG/qvVjj5mXJ28ZaffJLKOymUN6pEDEoX105JS/E6awBBJZwH0QqxOdHtoIpbiUZ
lXxS65dppP+iFeOY7a9kyuEDlrHe+tUiQuD3ryy+v0MLScK15veFAfnp/LBQyipDmiRIKwlBnkBc
BWeYf2HkYkfKCBEHIXF4BzvHTD6l4aMvdLT8WBiHiT8Z96vTnHDljS5eGKtpEspmmOfAKV/36CJU
aI8SRQIj7WDUYoOPfeqEvLmONwbGGrQNGZVjXSr+TioKZ27V/apr6c3aHWCmgHr7EYbvYf2m4VXe
W7uykRxh+dA0N6kfuuIB1sBUb2mY5IyddKUi8ztnPdtO8vq/tec68dr5aac0fSGqQylBC/SF1h0X
bxnfOuUQi8da2/PMRcACufIrHQN/34o3GvvcaBFUVkex26jdnRSR+xyDiHXwkiRP6Qx76tZEQ1vA
cPBG4Webef2yL2E98hN0/6Negf3tD3l8lM3IHU3MtuJXtTnWsqeP+NBJiB9wb9e12FFCBZ7yY5Nu
cimlYwC+IlRXrPiHBRVRFxHT7w3NHY7S8C5TfM8O8Ij6YV9Ov1QQoMEn8WiRN5XXfJnXO+DvUbM4
mwmq1b/Yle2gGU01D8y5SBUGqKb2oMQt4pENqjG5LLR/r/vfpJ7/PJFeUVidUA1YezpTFFd+kyn+
CM0YqSlTkQc/0SwlpzsY3RPp2qi6NCleezqfrnWqUr9utP95IKQMkB8VXpx4FkWMRiONRiITCmBv
jYCkx5jByXO3J4zQ7XpyqwBjRqcG4MOdOXKNG9zC3xfq8bmNGipBXWTXioPReYjruulY/PZBw9vC
Dge7QqFE4a+0Z4Xz0Aa4fgbLvu9fk5ob3pYBXAw7hLI+OsqVO/VMIf77w1CBr8Q6jC0xzD3brxFa
+bDBX+UufFme4r3syw/ajnKH+lLsag8y7lYLXNo1GJUX/pSK/Ujl7IHuCRixGYJttlBg7ciyI1+9
5hv2dVX9fjMiT8JO7GxUFtfZbR/nBJGGVi83avuNxiCcGmn+DaoL3RVcadlfj/e/1pn+54HkEPDS
13Dn3Pzcqqy6FpNwuim0B0iWDXL4hnsD/QNWG2iGXuUAT2YXM7iGVgoWAsRIVZxWvXKEnkE+//0e
1FxIFiV48RDUvx6hHJ9xG+hVctAt8ulb04/07WzkTro4tHbZIbFztea1VhFModVuhX0leTlquLE8
gtFf2WmXBgWrM1hJ2OPCezmbhSJOjRbRuvb05n4cFbfYPG0eHmwagtt0/qs3223h0xntSlB1Ybfh
brwOwbou/+JCmfo4NLmmxgdc3jGXYiW4ardvR1+3UM1ecxWlVfGXA+z3iFPNIuPCC4Zk53zmFzOd
i1qkW+ko+iWbMfDC7qDnnqJgHOImga1Yz/Mv7btBDxpb6B2oaWm2rdsNjVugpZVcE5EXLt5k7jLZ
jmunmjeLRLDOPscFyiFZEtVNGXjaY6Y4pkFwgL/Nxmj3aXgEysgAaIkVkKsmO3G2le89doGZ3f9S
3urP/EH97B7l0lFex8nBcULp7HlExeUund1od4v+Ufdu7eTPJYTC9CbH1Q/OjWr3/R14TD378PwX
yVkCN03vCxnHIUee90XtUYkrBAfxTI3mwTUkpxKcqnIHzK0WtxGwYN5bGN5V20rG1QJ+6kihwKOk
LcQb/tFCApeQMnVl0wvmfRniAHZsQwdDRLBeSIs6CszCVrVbfTyG3HkTPuS+MNxPsqfdwBCN0EDu
g313yPhqJ5FtQsJdtin99Hin3IkO1NvTso02nLG3dCG66baV13jmU7YOgJOWTi1vCrietY1lGAX6
bb5FvrxP7mqi/spJvoc367H8Y5Dt8qH5Mb7Q2wf2whudlig5NofJxcZ9a95/BMfR+5Y7zfauiNzo
qdp1O3hTW3VXOt/WMBb5nLpv7ZVtazlvxl3v0QBz2AJxlA7tq1zzWT+23uRiWLqXHQkxzZvsK9Om
/GXwGd8Ej7DYxe5nk5XuYjPNHx+CFxyeam/oucAc6SE+4mvFY1rvA+6hfze93S03H713F35kd4U7
ucsbNm0ueIozueHLEbznpnTg5bgBv5fvrZL/q55qT94vtEtDDrZZSht5Om8le9KWboq+8BAeBEfa
0oqXnoKBndzIm/voO6paJ7Ol/WBPr9md4Kx/OLsL3OqmdjWfyMM+VJ5yq953r6tsKqJ1lS2uf+Lm
TtxPG9GLK0dyaz/1f7YuPgmn6j68ucse85+hX75tDPIFLHbd+TjY38vDavCyM930uTwOpYtu/Vvm
ip7ETCSbaZvRIdczj2/EqE70Cmjjpp+D2+yoEDw178NjbIe853faP+z5U07Cr5V+7CCwc8pj6/cn
lN8Yptp4J902d+0xuhM8g46J407c5Id4Fz7FPyrdljf6m/49PyyUb2wsTllY3+TRoSGU8BA1foQu
HvNgX7vRtst2emWNsabN9IbWMeqz+pIvtvlC3ykW/97Y9J/JfboVj4ub3Pe3+Z5qp9fSgav0O7c4
QAXy6Dv1LNntw/A4HVQv/whc84f2ELn9c3gKfxIe8E+/Z6W7sRN9al780zxQ0dlQqnOzI3R/Zz7M
FN+fok+anoi9PXh8RPy0Ej5PwdbiFyw+khTzbvK728Ai83DIdrPb6uXVcpqbwRE3sqvefOa7qVkj
DnptyZvhVnyK77nC0ieKsYXhygysaEu7z+QhfCdQD53Gp1WSm8Pn4efrTbIX7uuWpuON3bsQmSzN
5rddh+4gXiLYwiG8E18TL7ipdxot4Iej4uRPGMS4jR86BmeaGz9au8QHNjC9cBN9GCqxThTtwrce
vvZOfcMXyy88eTtve7o82NFzceyOyc28I908Fs/5xkwd6yVWXP7qPVKm78GNeFM9q1vjU/ilHsTW
N3nf9+kD8zbsatmzbBlC9u8dfsn0jEEibtc0/3nPbiHItG7jja54GJ/ob3OaRUqiNnzrD/UbMvvO
15zlpXMGOuBB+5JepiMGOubWeKkh3H/Ihxw2lI9FV7ZNFjt56Banjj+pryp+y9qS3+QNYJ8XOMah
vRlfoxPMpO4kHwq28yevge3BEYdHyxf2FJ5vJ7/ZNw/t4GMCccpATSD5HIx2g+WEJR2bmEADd5Rd
hro53zTCbRv5DURh2baUfagdisYBBlWrXR1sEDxi+IqQOr8rJsdKfMqHSkf7ogPlXiXc182jAQbw
01TvgFJRW/Uwcig0PswotZ30V/jajt/T9G3QnJhmRO9tvJHLbU5DrJ80/3mA3LsF5XQTp/YWItZN
8FP1A+Rit2C7ma08xd/wfZwSN3yc/4uzM2tuFFui9S8iAgkQ8Mo8aZ5svShs2QIxCAmQQPz6++Fz
H7qqK7ri3jgV1a5TLiM2m9yZK1eu9YlDBlcni0UGkvKjNpMkuLUePh7dK5BrE5Vu2MxxZV8e+2fv
jmJgAEvWwAfMu2i1xUbgxLl5z9uq+x7Qw9YTPcCBa8BjWLDoNsQmG4OHYPyKkBGjfOLWni2cPaP9
C9NB/hUQ/r9pAgkpORkC5KCzvyZmmnx/Xa89hu0PE8pVaeTRrpOM8O0wzI8anT8Ye3eGKy++CUq8
5d9Xz43ixUwIssWs3Whv74Nb5tHc/XeO9odsCU4jJZEmK2go/4sphnvYs7h0XdRImH35bQdJ3JQr
K746r796Ef0pVWLIjfsf00ZBMPfXNbhrd/VRXjMBm1z1rbemVo4hL5bFRWzMpZDnaeIXZ6jhfGpZ
j3DwAC9nU5bKxzf1EFfG3E8TozPgpKfGt2FEV2OWGuvxfh3YkaIY79XOHtmz6iN4bbB3HofayHzB
JjOW3v/HqlHOIXKuDzNOv8veJM/yWEDp76KJaiJ4k93CV4yZIk3V6FH8pZXwk7L/Vq9OWLIJkC70
caSkfl01gSHbWBvJyTabpe/CWn/XTOnElE7yNaZ03AghLcFVE0HjRMrjS+SQ/7xLa2WmBohGvJ7+
k/cHQBqxVmfgAbrNVAnyjwwF7GVygKM0wlMlNaSXqQSEqv4AP0/dlQSz6Xj1bKwjMwLd/3uOzhgc
TXnGKuHM/pTo/yjB9aR+jtQKcPBe2Nnj4wVXoXKvLUejCv5r//cWV/607aRhZgS7c7B8+bcypLiI
SUqjSZwLSHJfzFj0XhPjuNRmauOJu/IyLUD+zlgNiZ0l0UPMcGZ0YwQz13emkDYFDiatj7SHdlmM
7gN1SGzt18jpST5KYzQx5TFyF04qB/Gb+i591/uGRIITcT95mg9x3R59LZs3k31RMWi/HnvaY/Z6
LnIy6d7671v9FeT+X5Bhyg1hNiAO2pS/bRURSnJXVHUfMvzRJVgevgJG/Qr5rJar/77SHwrsoanD
pBbNUN6C4ZP84wn2RT/WrzekiS4vG79Oa3S0qtyKFXtCGfA3pvcfbouLEZwkdj9E79/iBjNM3b1O
M8ZvHx80Xo4tCK6Z4Az3+stQk/qnK6GzPxR0ksZQ/XDb/7gtsetemX7Nunnbo16EP1087Z5TSDZZ
dnPl60zpOEHR27eu8lcvmxWV82iyUsv5cQKUXZj1g4OOkRKUFYr2XRRW0njboT+E7hGqxInTXT3c
CZpr+IxHRl9+q7eLUSq7XHqT8O2YYCSgGCUw+z146lEjA4+Anlx9HRDnDaEzTQxG8SpWg/biJ+rn
8wGVEXH7fKnLFIeuoFmSqWf+KF9D3ca1ozhOofNMXk6ZRimsqyqG7TRZvDpXF4N7ty9QkByspWhc
/ff2+A3K/dmJ6GcOvHze8oEO+etCFmXXXO9XrcOe/EpFpMwvs0lwXKZ+FcmuHJDXOrGt2uhn+oVP
rurjsdgHkg1hyny6onVO3P/+RL8Jxv37Ew18un882pf01On99nmkiVe4GwUzviLq3KQp/Zae8vF1
Ne+30rkkXD79kOulWAXHvwqLDvf9WzCnw04YH/ySwYp+e2/Gr5GuXpRrtyEiR8z6uLEtG6XfzLa5
+zfukzwAi/+6mDIoxYq0gnGn/+2W5TIprsdE2Oys0jjcjflGsDFUo+RDyNEopoVJmTWJasumvdLZ
s2BsePjrOl/hoYlAFM14trOWr/Ccusr733CaPz0QRueYvsYoAYDoZ+DiHw9E1h6PCbp13QZI1Bdt
/ELM71NiLV5WsxKN818e/x/yr1+u9tshgMwHOvmlOlzt01fD2NhrBhNtRv63fs6fACFyAoYTkaiY
yMrvYtp9dq8m+hhb7Il7rIyx2waISwaK0a8RrHJbE8kC+7poa+PwKLnnuysM8xpWAp3G7ze1y2y2
0ZqaqzvoLnqdd2Ac7G10qncCj+5pqDYwojNxKz/zLsGhspA/exNdRK3WmqsAHziyq0DlNB7213kc
QduwKudJIX91sqVgyCbQlHN3QQoo+4pF4l2N79RS9pcgcxsvBaW72PXsNc2Wd/xyl7p5t8j9F+1b
speNj0Cbf6R27uYmtdasDwS3/8je4hPjJzPJFpayc8Lm1gI5MbVVZtFGBX6j/rva1GrLp5uEddTR
ZDLUoF4I/LGjUqrcF/9tGCSZ99vnrEULnTnAr5efIR+iWvVfovxvMt0/oWAwQtNk3kTs4X90ZP6x
88adLsZyRh66m74hJQ9efTcO1jQMzzeTZkh4pgvwhn37p/q5ATB7bEvTXbhmkFnBdiY676JFpfG1
Xr/ILP97m6p/2qbg1QxT0wRDKeA3SP3Wl+1TfjTiXNzFoTaduAMg5MaREvYJDBi4U9ZNN0QvP1PU
PyhGT9dpTI/ISJalLTHdgw6KeZuTuEz8bMNEmd+McT6x0szJnhYis6/YBPNKPvVtuR0/DJG6r+HM
8LBOX9QLKq7L6UUX+J05ESopEaTnZl6fFuM/fMFIwMVSF4qFpKQrgRndptUMSup/L8L/+Ou/By4o
LMg00hIaRKh+DVzX+pKXl4sizDvutQxpx/64O9qi4khCUDOHpLn9F5WnhJ/3g1oKqA5gRUY48GpI
N8RHDA5WLUCS9EYhLtnjvRpphydDW41FN1CdmMDCMf5aoRgIEgppFqKDksMJyfc+rHzi9kMT2b5W
LqioSlIIhDF2FCiz4EYOeXLz0e8ub/fB3dW4gz4qzmVs4aWbvxjnNFTG7YOUth3QJLxL+C65UVcW
U2OIqoEbKb3RBM2HNjJECDCKqySOFpEn4PkLPjBBooxOzvNMBQ1lZlH7uX2cZTwRkKXEWD2QyHNO
wTaszLAx+d1C1cAo1lBKQVcmDjMN19a+82h5E/8W34a1/9ezgdoJF40ZbMTBfn02DU5qQgKjfF6e
75hS7wCVGwp9dNdvSG/h44E7NNbPNinQf2+LH8Hhf10ZdhOlEJQi5OZ+vfJjhLr4aCgfMwM936Eo
nE9Mvzf8wiym/sNV9tJ+lcxXKwwioxnNvCA/3Ode7Fys6+FlrOO59xda5m+ebj+RBHFw6lmKiwlX
/22j3tvkekul7kgkkYPS+My8OTo8m9gwtJvxjVu5US43QHpG7H36qeW7vWtsMptv+I6ij9YvTtub
iblyNs9tuOYJ5y+hVVoglvG3/OcPlb4+CNZjJ06XSvs9I0uPWvNMZem4Eby3qVNwHMSGb+zf6SZY
IAt/WZnfyCX/WxmJHhxVHs8LmaZfH9aoPY7a10VIt/edds4C8CfS5dPFAx9NBTPDicNkNL41ylD/
Ku1bhK5hacgcY7EjeK/cxxDCu0TyogiOfrWmkF2I6Ay7wI1m50ueuC1dkE/s1f3n9OWhoT1FZvjo
QDu97UY2vEU02KeqS3DDg8CLrfRbngmL21b50qPMGS0u87hlgMAhUNrHA81S3i3NARp9bMRPZfG3
M2f04+f52+4loKMNMlJoAXP6/Log6Tipbi0OJlvoRM1bPHvdmbQ3iGto+T+j+76xyjtn9ujtYSo3
I/Fls3YvdD3MeIWB1tMZrUfv91mGtlZvNhtGt396EXlhigFciMQ/TvEJhFr93dOYSAzaF/4zd4B1
5Apobwbp27u7z/3FjoMiunq6K/vqoTYKc6ACgJtMDKTO/N6Gw+aNzpX58KUzrvIrCNjIURhHp/Bl
W/Zb5wb02+84pOMvNq55CbCGLY1qhRgafj5fdwo0qzOlYDK/OIgHelcyrXaTeO49iN3RnZOzArtU
XQ6wZ6DM7lbuvpyJVxPEcrOaiT7caj282doJjOLidGZ/zjapfVmMDWWLYK51t0bmOGw9yUTXMjVK
57FBIbM1wH2/hGW+G9+BZoe/ZFC1f3/9pfL9U96qk7KKCJUgigWJ4NcHmaRl1xWy+oyKLGhVqwF8
zsN0ZIwxdVGto2QmKwG/2DHTGAyf/O01/kP45eqIIMLYolb4vRYWhEaoRDVro4H43t2xtMJtBz/v
h2S++COKL11r1RGJFzRFzrq/BOEfn6RftzEIHgGYO8cegWj8690rUgeqEzf1FrzIAh2aWMVOX7fn
obqMJGdiXp0urLfHxdOQjdXQcUJF1IFqcg0RzXdvYWekDiCMoVm5wW4szJvd2FR/6YfIyzg2zsoC
fNdprCWdN0cI2JsmXQ5PNITlxGmW1bZYQ2V1PPUvNev437kX8pLMLYxwiYI7O/rt1trxuEShSZc2
ljOXTWfDq0KR1Bmy7xoPf7tGJcCYzP4SKH/e+98XdGAkDvwJPAW03wJlL3Wvm6Kl9bbYVVE8o+MV
1bMR3USro3WFFqmxz2kVgg1fFrqruIKbGuAPP0n2LPeWub98PA3RItF3/lqjiX9cExrpkHMYeR/9
CID/I1WOFVxGb1BKt42jz/NNDwGlsZ/QTuDj7RofO5lg4urG1Dm6jY+0qsM4O26XYWnc7dq++dCb
kk2+aT9gXB7PExIGKShWdLxVR3975MYblC5bZNNcqX5GVoktuXkxgQPexm/5B5SXSJvXXNS+U0bo
7nUljg2VPpaDZLR9XNNbuvbmY2xpzmVR7eKvbnf5Ep8G2FdLZIwqc9uf1eB5p1xJPNPepiFe1ePP
5rvbihv6uX/ZQz9F67+eJtibhO4WOgHibwASzrXPY9Jo1Vaaw+BUT+XsPkN1yR3NVPu664YGX4Co
iZlFrZPOSov5CaO37ZthivBgwBWD2GHWwbnM/xY5sFT9d+xgg8vomI6hxgxV96/vbqq0x5t0uV83
lQNavHtGY7vwyImtp9WdlJHROY9zPBPWEpD2R6mZj3PzxvAwFART2z6Cfn7ZiUtZCVUU6x4G37d+
BM93eXU5v1wW3JT8ZKtQQZrjTwafNLuf829nFQzOD/0N7oCbOwmtbPGcft0WglEGSkhfTTakSPEw
pA6zZWHfD7gKjjO7/qZhfFwcF8k8Xl7nmPdprNVC+5osJu/d0fKL0tRVo/6W9uWhddWw2jCv1zE9
/qU6DOQUAUX+bIoZoJdM2+DpSMYtgl8ln3uGdTih9gldcr5aJt+5O7Hv3ito6evXBsoDtOJrk64M
YeZtp5maOV6RmvjVRvtQPN2BVUfHXJlTcdv8WCv1gVstzdwxKccMot8ur1E2G1FBXofId7QSa3O1
EvPQW85m42zu9Ktp7gf3WbI+bsaL8aJkaYog83pLNDHSpM1fG5ve6Dza2KQALxu1aOvhpVv9S/U1
u7QxuWf+ZHdcykExyy1toc8YVTTnb40lOCm58djM7MTRTc3/JvYShNONaF68n/IfpoNkfX6iM+8I
dubSHV6pEaVWAW+r8kktXuf4Ygpv6EzNc1AIpJPHTFvOhHA8lae5L6yzVbNp6ZBXXkxIv7gjo5yJ
u2bRur0PsEmIh3Gxz6ZML1q5o/Bw+qjznws1vDnD35fuDYYEpp2W7IuLRTFFzslJFvlGHpZGHMTu
m5dJLZWeH29H6okP6HCT1Hh+Ft/ZN6MwU3HB6Oq7PgN3DqVDF1Tn9jSe98tJdA0nUcz/SErqk/Dd
rTQ+1dGEcCFhC3o04w65EGSNYBwb8EAyusmxmR2yzID6IX4rmSnfIwGrjc4Y7YvtbS++j8ZewcRa
i7Tx8KsmQ4VsQmdz5EyEn/JH2zRksArHvpNiPs4hN5jZGc/GiDuz5HKkuzeHzBfhe3bxgl1MAwZ3
htJrns4FZ1Bj9Cl9iijUQgxx+WjAtzEcmNLjg/X7DCrHAAYdBaNup0w8JA0ThUaeOn3riMgk3rii
qU0MeeLQR1HUlU5N25uTwoqx8rwY4gTmDYY0DKGgxWGJ+FTWfqd5k9EUvadHEaTvDNjJdpc6MrjN
2Hxs9b0SjW/hqHeQWr/RXK6Z0YWIHI4185UPZMVYCvrKIsNPzIdmjoaoMlOdp684sQf2db9DOmPy
njh4LOxEd/EsIBvNPuK7SXhBAG/EpkP3wVT04ZvRDEQpL6eWLQt2fKVPy3p1TAMY+0cR4WC7j+0k
GovLx2WfC85TDy787Oi1rBnhgVuZBaPc1GPreSrDOoC9jd4IPKpnbIlPSzzQXD43DlOy7H56FUtm
eq0mukUtig+Vx6e5jqkIjPH5GXGWhchzCjdbkDy+OKYWeNi2OKDHck2NalOuJgGDsqbg6d7TuVma
O7ZLMJcLWxPlFROPZ7O2m4FOY7bwbbSvsT8xYEJY+N9weCEJKhnMwjwAEE4KSDj1orTS/OPiDhcl
W16dm6M4qoGFyPwikvRfvScWFUa+xjTu+anive62VIn6ChKxhFbcvp/1y5P8NcKX+mhWn10I+2ct
fWJXFT2jSaC5VSTMpbfxGabp6rEsg+uafc9OpT3lq7a+HfuVp6z4gb3V0Wqnjb7X/CoUF+3iNRpI
pq+HUcGjAib81FeXbRPG0zxEqGl2DcfryXq8VqeI1bna5vK0Rb93mRn3J3MF2upCCpKZNtfm6ayi
UoBvHxyddC/hFZyFQruDB/aYmNr7nfSe60L8Xj1h8TTGaQ8x4ceQ0Iwhj+Ki9LRw3E5Xma+4DycP
20W6x8Z8IHVBFjPVGcWIOVxam992dYSGzQ5qxHKyH4OLJN5t93K0tdZAEGKSsWY6/mbQk+HfExuq
yq1lQ2tNwYbU49G/mUMU8ofiKHvPPTQYJxScqn1xi61eDBX+8SvdX8MiEqYXH/7PVApUlNXKIRlP
ia16KLaGsoKe89nv0U83KyhofG7r7rMTWNvGkzt8aj1Z8Djg2i3vPly9colCCg94GgdQ74h6zSfj
mPoMZkbYu/p2YC1kJi/mik+ffuafiZM6kOWU8AJ/TVjps/gQH9Aeuq4l7+ZMaGJ6hYs7z7R0iSDR
ZaqRkaROuh5BkItZLOGQXYwsQi//GCU0qg65UZ0fF6O/zZ670Tm/nyaCo9ygzeHzZdz2sIZc6Ffg
0a0rm8OZgg2IeZrMJ2/PCbSe0pP8R8is7sBPCQSchMJkbzBfr5PqlRZyR+nRhKvESfOmzfPzeM2X
Orunoig+I1G14w+nZ+Bqi6NFHjDy+OTUmrKVzjr4EhGGn+dBHyyHyURSvLxECVlyBxdt1pjXZWOK
1svSAQdebyMTkgDcHZcWLajz5E0+jTiYz5CRmUUVPo5eE2ayQc+0heYIg+1uIao8VcJh0b5bB20b
t4gm8wzG1xHi2mPLwWqCsFNQbzgdXW0cQZkqrHL9Q5mBYGNuWQI/P5csqm5c4Va9Ma37zmbAkooN
OpV9jj9LUU3Rlxd4gakzduDNoy348u+Cr6xktiWOieFx8wybkK5NgD6MN4RVJUJKYK3POlo40eNu
MfBSc3+8AClmjkaGve5CmsEBc7CtR4lp2ZxfJ/3wOOlbdcsDrt9f7+27+3p/UKixPgxXPD2YDCPV
UCh3XJUgJAAlIzb6Vb83ASuxnEDs8SHUfoy4C+YEJ19cjNFfdZbvaaQdOcnI1d6hjXLqIefEXtYR
Bj+UAU5MSPjU31mg7x9T/VMsSYme8wKM4CzS/OCYWYJahOT/iTFQQKSWT+UIk5WIwPPuBl1tXb1r
H5LVbIoVR5QDHqKbpNav2+5JyQtjKielrqKckKw77Sx9k7doLEevzlKZOMRBy8g3ydGYLI9TJp3o
vvQPQ133dEWg1rdmcQxlbmEGYUyIJH80kPSf79376AZt3bh/Muw81FuSL825Hj/DfZmQj5atnW+u
7+kEgrGdZCoa70YfFauL9zi8yEmbPQc9GBb5CqMbI5DZA0qwJBj6Hn4fA45HyIfDqVKaR5/BslKx
WAGy2U/1EywBgmvNnNQgwmhOPo5EC82k9srIEoCev25f/F8J6dBG3qXvOtkem9/qoiqiARR7hd3O
Oj9fvHbkhvRZdfsxpA1mPH29V+F9mgzXdhob4WNGQdjsJ54yJ+4JPsP4whOzK/KEVX++3c2YDlGC
xV3U7aii2t7RKqhwVvMhvxHMh5cw8/UDQPa1sCc8rgBzyWEnj/0bowfzZFdEjehOKvspumDdoxl/
6f2kZu3iGibNIoE5N82mx/dqH2/HC+3qsJm7m824pHTDVSzQYg8SMpTgfF4E7VbcJm8QJjdxmH4l
X8IJJnW2woUQEqc2GtJt+C5xwMt7kPbjrfahQ8DEsUGzRlHhNf7Lvs/08Ll4zsXpJZR3xyB/VzR8
SwztG3bx0aivdokvzsi94N/C/Y/Ie+x2FJS9h2YIkLd0Ut5Ibm6b21exEgj2H6h+kORcZmpuPmwa
DNRJGcSW3GBqGSo2KY96Ukqy7MdOPvNQXx9PGp7I9QfJpqcDJdqAZsiyvQzozJt6x9w8zzCzL8Ez
TOYUM/UhFeb5ZVWnHaejrb+pciRU1ug2RwQ1JiEndiWLO+4FBaPyolGPgh0z26eWyTcSltdiTJsj
1ApPFjcVBsxO8XC694qGRGdVY1P8flFciwbMa1bNq96hvx4yxLjmtQ7nDsmGFWjliLyJI4yXQjSz
4LK8BHeYqjW2Hz+08nJb7S9bMbUZMaAVIHxoGy2qTzBOH/HgrCRg+nf3uyUHiIpZj9HolvBBJ4Pn
f9xk2/jAlIjMqHJtFk97Qmrq6DNqk6lmEQ434vqaEC2voUJqMVpdP8fY3CwaT6Mzhbybmafe/dTP
0j1aYiWfgfvzOAWX2bKe9uHdvbuwrU2o1MCYw5Z++ZqzvrmpXVrxu+pyoBJSTnRuiKvS7KmaIxUZ
GkzcbWKmMpWml0ilcJSty1anx5DPaQjh+FRPL0OVNbuFVQoTuwrVWbG9u30IOmqvSAlUU81xvqLe
1w9DKlH7gNOu6ImfV+ixafDywbR2Y6Z7zhUtokh+4whlJt2cOBg3BbdZs1MTs6cZhG/Tw+BTMvAj
HK4f+vJ5HinGuHPqxsXs53HipeoUg9cPk1317txjGyC0Pf3cVb8cuU/SD9kgkbB7C2k2e+LeIliH
2TfBe7K4TBmrptCUpw3n4CDzbCQRVf7oBMGNXa/OgZKxMUNWY/2wpbfLrPIF7xGWn0VIBUzU8G9R
Y+VRezPHbvfWOSmcAidDpM+AoH8tjeM0+6BaXVGMtB+PXb27754bZkrHw/j2UE3pulWPnEc649R4
fQ810c3scuuFuUtu1W/qYfQybwlJuUn/WNmBdjK6RvdRS83XApJW1MyuK9qbKWbew2FWZ2RAuKYR
7hAcwgFkN4acdHisn8s0LNaPkMieL0c7BIOgF19AKI9fwxkI/5R1pIzAngnoDcrMvpq9au84R1d7
rn9WX8+v50J+l9d8U0xK9OIMRX/o50qE56v95LXqMKghwyfPU2ZHrMxTmnomSRlZUD0MqRo9lACy
YVqp6/xEeYbAY19wLirkHcmOf0kCxkwsoVhHqjHQrMIezLq+0vfXLFsyshA2T4qVK+f1w7ifq2Gd
Dep2fq9AEWkjzWktlB72xxPRlCeURa+x18bIZRhjxRgJA70+gaLGkfbNWUmjGEyFu69GZlyRmeNt
yoSKQeTSHtYlwRbdHO9QPHoNh5MpMMEF0b814haRcZRCIEBDzDQfuaXDivrq33pmXzjzllghuMsb
LWp+4f+8LueZo0dWhtAUHyZiLP7m1Ns2UL+wc9TnqjM6aQd6I/y6bo6c2VB9m8aaeJc5QvZdbBUv
NIsNBoHz9/pAkh302DmNcA60KN+qt/70VD2FViyECT5PYiKoLou2dPSO4CFUw52DXx+z/B2LyLf5
o7eytegZy5U5HuxMATH9Mqyg4HNmjuwrpQUcjIelp1alRqKK/cPAfJYW1yg56SM6d9bo8+ln+yds
y9ROaPFCJYa5pZi4MTfsJ/jtjSWBkC1SE0c9J74bVR0mdDdKawiZcKIEt+bHUxG1fgMr62FRh5FD
8KxWdYmBrqU/7cdn64FZDRMywKQvF5Hy4jElwsDyi6+Rooe96ihjHyOUtLRQSJEbq4i9q+Q3+Fao
zkBFA8vRphnyg7l1u+4aaG2SlSbmsXbR18RPvLjMdLpzw3R1pN09UsxX50wm2Bt7aXfI9Kl4t/Qi
TGWnKkI4r4htwC29sgoP5yGxLhZzdtXRHrLS8+jmCleLZFLqjdfTa272TZ6mOKAVvsSpx8K2QyGc
tJZaeIns1o11w0v3YiVH8y5b6IqipsoNCZJL1pc4Ld+bTZ9jr2EnXx0KaKXco/PVVCGzol25F5OF
KC2kenFRzOttLanOtY1q3FcRKAv5RwXHc+HX5VaFh3mZUfu1OKTfA6INzbbHVKONxE6CwyI4x7uf
YYwGNFDZzVB6OqTh2TfRrIRWaSgXH9J4fP055kikTkQAWLR8P0EZ51tumVsAvalX8ffjTRiSvx4L
QP/RhlUW1Pr8IWLFMEhwzRolFHJXo5JE611wEep40fEi27+HsrQqi3dNnR8x+4Y+f/WqKhyLoU4G
IQ0p+ANX+PGaFUge21ER4r+rcroVlFVwDqt6xUjw6OXVzEjf1sexmUOoSbfaZctgsTSxlM6ub0vu
Vh5F6cPBg5L4Oaa0zVD739baJzUWx5PS+3HuTDgk821D5FHfJqqHcPiDCih2n/E0zfAk2z/IAORV
/ZqVGGLqwTVbyw1umIdXvxj3C2G0KfW5WAetvBKgUd5x8Y6U8fKFiiH2oZVXp9GxDu6am0KP061x
6RSEqMxLxxiamt3rIIBE3zdHzW0ZmTpf9dmEwyENckL5NCcI3czmaGcASsLF5+ex0rnsvHh8iXNJ
XZC26uJoqo2PJue8YqcziL1Ii96sBgRi3W7S8LbU9uouoxGT0YZ2cG6SY7sj9Fa4k5qK6MGpyOmO
wsZAXO6i2Hc4fIAtiS0lJvzXVlxoLwePwBH5pe5WyMzMlN7Dj+GqsKMskekrzWQ4+74+IuivO7T9
mb8ojq5QWFLpjgvyXwd7LLggTHILVIixe6eUTewLfbSXiXBeQo+AkwLiS2spL/uG4FQ/tDw4c3JM
RjUCBAILwXjiFnoAAfTaOGjq9hMHOs/oOnz8Yw5gYKsMhSp2SUKpOEoWVCoxhqQSgQ7/XnvKOLiW
Ya+FIzBxJJYfNrf+1O3kyeQyK+odj5aI+IKT6vb9btVfF0hgBH+aexf71TvJZXqZ2L1uosjcTBzl
EU0afoSfCfO7hEmgE4+tZ+1ca+cm+lqyQtxBGAXtyOKZF5DaIB3llnJ3hNwmv8H2QkNUtjekDgND
m0wNHaZn5pX8QJCEBNoOs+4G42RTwC/6/3QbWPYXHgFmmZuv2MrQ/WA8+jyZ9zYyI6ukQLnWmFys
ZxtBzSXoHicMvJiCCNyHVLIpINwDxeiCGypkUaBMB9qCgDMt5yP1lE5ia8fg27OEUg0Ri37YKrV/
M27nYjGa5odnBljl4+zQccRWU130G/LzxMQlHknI86sLSTximmkQ/lIW2CuRraBz9kbsFD4GNCWd
vU73TX8ABaPJx8T35Wv03YAl0+B3RGNPcrFUl9RnbTaY/N6+FUT9DSEx65fDQDjddvnBwzap4IlO
KoJey/58ITvPDeF8BFyUHd42ZrfOl698Jp8AeJIPSsDU02GzH5m0eL+tejqw4sVAQzF8hPG50Tnd
4VFVqSXSlJWMLDG13BrPOBWVd8UXIloutkSHX1sLy7ElRN378520YHxWvWwKEjaj8fdDSxu80tMN
g0nbYV4rks+PD/VUMPA01NyS0YajAB0dJ9mW54r8bPHY5u/p17SYqVEaXJz8uwjjVbrRXEYvaUCL
ZDVAHpLRUw5NzPMRSj++JqsD5GnoYNhl54YONkSOhx7l1eTX9ZRsQJ5vvOa5legGScG6PXDAyjuY
d8DRz3cSnRuwoMfQ3wLWNpHivs99rEsXL/fmLutFapjNVNw3b9yTrJlJRFp6DEeUf6bmPD6lE2OW
YW1TZ9n1RwcCLARx5l9rS1Mcui6PILVj8KIG6JA9zMtM2kvV83Fz6fhQ098GCWZzci4+mMs53Y9G
uRAsWHE7HfyKThRXhV6Jmt6pZMAJeFTDEeyON4z57M0kTJe5F+AQF/W26id+OaD1T+vqX3Ljdrqd
nietIvs1+RlkengfwEHdJb6+Ud8TQ3Xpg4wNJDxj3pMtC9rPqWg75C7Bsf833kwvtwv5WgTnOqNs
QC4Vv2wcBcZPSxDIoi2UKQH6b0CwipE+TKEZkrLBGetlSgBdgM9IxagkEBucrgTFLOfKB5WuIuDq
CbpktrXRrSm5L8J+QtYyJF8O4nAYrCq1nTaogts6/bOSAzTgNtITkKfaRyKEltihA6EyhjneTXCd
Otwat6aVQIPzuhCT/asGrbgdnt1bLX50yS6/LKTkFGsOph5pGmbaUk3DPHOPpT+SHKXzhM7UPsVZ
POtPE6aE71P1GCR3umIv7/KefrfL5k3YiIfH7n4Az2G2Oj9RqEshInoFMudIvJP3miKTdQTI3qlq
qn6bWe5yFNRw+icelbmcYlDvweZ5yF4rYvpiCxfz1g3Jc9KZ7bpBf8fhtx7IHIkB4AHahinirGZO
FvOVrfMIc5+eEhT3WfR6qB6wOZWdEXnvxUpVm7W+QmOEqacYiC6NX9YYLF035J80PhEYAkR2G06f
lQAy3K10ZL1UU5dIGJk5NEHN+v9D2pk1t6qk6foXKYIZdMsoCc2DZfuG8CiEAIEQ46/vB3dEl63l
sM7pjl21d9XyXisZkswv3+8deGGchTG/v1jdYUR8LmtdyLydX9fHp8tHhJu3r0+V2QFWT/MwGOdg
BO/qRrChSnqnffaloo7pQwUOGvbyhUkledlOu5oDkiE7+yRaJfgRrjgtgTLTuHX5OAvk3IZ76Ozr
uVenEZIBv+XMaozn0FsydNPZZ3aAOHzcasB7AH+QjvX3ISmtC9YvFkByN5h78Cnl+fU1WCQbXXQF
XmNlujUntYTmba/N45d6CtZH/ooBdgQ+ubw8Gs+Rpy/PjrFCHz/j+fSK6ZcTHfLeSwiHB1tJvOLE
xulivcrh6kqp6l0j51qNgmQ8EPw4ctAxquRcKaMrlRVrBflXTkbbLLJq0VJeg+cUJnRLxpt5RZgN
jsO/dB4NIp/aXwhsnrGBhdxp2SDQV9kDbQVHgMduR/I2n80BvTVxRdPo9Wxrr3Vqhv5hK0+G49Tr
QQd1KQIRC2aVm91H88TBmVMKZrA82N5moLZjfVTFJAf1lgOHh2LPUS8fn7cXhCkspM95f5By2xeJ
oALRo7XWPWEjESTmASuBo3ktHADSOnBCqFePLMLx7ARXj3PMwaIlcnpUnyKr8Gn/jRs6omZIyspj
jPv7aPjYNiaYBKKPVfPBGxye3ZzEmVlMr5QDEVAyDrcwk7HMh7NHnc9LFs0T7ShYAb2PpNVmdqj2
xNlThVB4gPI5fWvX+aYdsx/5zRvdSY6bp74ntlBehpDiqATeiw/aXxC89dER32IapLHVQDKTTASp
V5bi0qo2KA5J2339oukNxF6fX1DHpX50BSMfnSUvya2YcyTsffgJe5YtY02I+fXKju9i8sK8qjhb
Iw2aDecFHxs73ks1Uh85qSMygsc4icbdxngOt8ggo2UNkNmf4S3aq8yrHFU3X9DWWKkL/Dj1Kc/7
tAe6vjyy3sbLihZB8A7oFSyTZ31OYvQqXJx8gcAsu/ByBMv854iK7QRllnrrja+h3MtP4ua4D3ba
AxgJ5x7azVDIFA6qfjM6vfDh84GyeqAo1OhL5ZQTxB2zPpjssvDPc/CoaeBdIOcTLNGf4CfgBiHQ
2/MFbshediFSwFHgXA6FWSIWGjAHtuYrfxtOJWvo5sSU9o2LdJE/lJ9qjD2emQamsis+wDvrXbGr
MHZS7L6BkJnFkWa9cx44DUyR4woCO0CK9FT50ZI9EMs241la4xfFCbs5ueCtPcjqJH7iYw/gH+ds
GWiQYCuqfWvzgiByQN0h8XlSQluCwRETQ4nDhxRRH4PCuJph5YdZ/xwk4sDoDPZdA871LJhsOVI3
ZthjY5cDB6ghF2Z1bSuBw3vP+BMVMzBc7Qwz0FE40uqmvOneDg+Xgdk/fOjSnPOxmwbMii1k0ioP
CVyHBQr0EWcqwEzU5R1lG0FLlkhZSmu4s4H7jdySCrcsXIidbUKNPZZpyxUT2Vhc4aZDbre4nUp0
E21SQmZVoQggALfzxD4yaYHhE3+AjZfAhuKnkSc00/g8JSw5qR+qFGRv4MWK3Sjw2J2uclDmnyfE
tmTVk1hb7P2sS8ErSnQ1m1EqMDs7waU3HVEIlm4IdruVavuKnoPpybITjrUJCLpkzNMSDbmXt44g
TtLSYx4JL9WJbdCkn97bI3wMHvn+ujd2IwKmyUGngqKopk9+HpGaR5ZogCHfBiAoogGcuR1E97MV
geki2FbIxjMvK2jnF5Y22qVP2nwA+RWqA1ZmVm8dmtvXN2l2An4g8452LmQregTjwUIkA92WT652
sTTdbUP3lHvDyDcypwQDZvfiVAzwFNCIMC/liuTRXB5XODhcl4Yyq/NNfZ2H52mqT4/Axefh07Fb
n0VHwbMC576hnV3tg+J2IKYcn45bQstPUu+zfcVt70IDyKK0JJ+t8E8EE2O2zcotOBGF43MFl5ce
39kGh+LFyOVMUScN/zsA912CnBhuPBil1WjE9oEUgvcpq+SvedXZrdiSlXGDmu34pDPtIkfVnXM2
YbmNjekQ63ceIWnGNL6AZlATqF4iEUWBlQCPLdb6CjL6SPbHxGO/T7gTnPZYlEWrUmxRd1Tqa8VM
VVvhQT5HpV2cRyUrOJAPlIIUEcBSjd7I6wtbT1T21WBEkcBGOrALTgxUqk+HxTE0jbNtrMMVgmNp
zyuQRzI0pRU/qEGpa0563imbgKPxmLhbLbLYORFtqNWIAr9+jRgLAo2lic756CbQaAJbVvCL3h2L
TY1mo7DYQeTILwurhQ5+tq5sXYUVzIPQ1TKHsiksF1SI8UyEHK5POTOEpW2QcMsjSc3so8SrhmnN
sbDuzbS4sxhobK/gG3HxypyUnVFezoeDtXDZX5FnZ26WTWMmcZThuf7SggomrxXHge74Lp/mGnQn
HuEHWCgPjhFwN+CHXN7lg12yoaEO0QIHHHLrF9Fz9iGw4UAKT/u9js7NvHu5rHWM38wWl5EPYJvF
dZW7whRrnvnlQV/RhosfEkjc0egy4VmBcfNcXfkl3zaf7ZB+J5+nqbHOTIJR3I2N4SzPZoo9nFe+
sVymL/KkeWnmwbo0AydAfaT39BxbAJEzqaDQACE90sd46znhMtrqC/Sctvp0GLoN7XXZOSyPY9pt
FlwcKOBs/XP0YbPLTJkXE2kFrLNEMDzi+DpXvLNT+qnHuc9H5DRuZvEIwtC4N+aoRzXsbvz9/Mtu
OBZGoJRWvh+8l9gfpPAk6UChlYHpZx5sS4ZOAdXK0Z/i/hIYmhLXCr3SHMHmcS8mdkubc+6B7arb
0yso78AX34+vx32z1Ii63Be4RWdfmDbZW5vLIyUdx1WBRyCPodLNqJPkpbI+vF5c1miOvUhqVjyH
KV3SGStUQkWKTK2/MEuyh6tkXE7L/ofWtTeU08yP5dUR3NMyMBETMau882ISIIuj5oGRX3jn2WEF
z8DoJVyLbDZ4Gi6LvTA3nJL2Sk4VLXgFTyR+Zs5UO8lOxsGimWCpBg0lhHZBhpN99coxdPyXo023
yrzYlWvMIojB5ly0VK+hff+0ql9D56mwp42lLlnJB+4A3tIzrjkalMPm7bjvuM18hD09eydQP7yl
w1w3H58jewFFEP4fgHqA8Et/Z1OnDsGu5Tl6PuDKItxxDhN/Y6rColUVklJ0TRdu1Jp6UrdtOAzq
LVgD2lVUXsj0OAc5y8sLDlN3WLtir6q7Ze1iBShiSqAI6O5uVHf1oUiTYa7XWxZED3qH3cthVQvK
8h0vAvlfLwJRUElqRDpP8DAy0J8UXLk7qal01QfbaPqYzGcQ5iFgTS7vrguzDzifpRAFrpf6hQs+
8AaAsEG9hGCvHp0WVjZJJ62Jvc374A4N/V89P9cl4kKrwAxG13DDfR8Wg0uNTWz/BKhsdor9tAEs
uCde+PXuJfKv+lxgFAQ3qvAmzWQ5Ix14mrXz4ZEYbbrJl9Slt5+BhVIcybjtjkjNfAmLN5DD4PVv
CRkGp7+8aWwEpKGCNTcyips3fQ50JYcFPdjK5qPmzZ5V95lKdz2r3DNNekRt8CgWruLk0H8X1+nz
LLXdD9I06Wx4AcC5eZh9rNfb1+2488f056zx1lvrlvn0NLeUKe+qHln703iJ1eAIfUNn8bkppjxz
vPnOco7WOrGWnucYrKq76nnEFIutd2qy80iZPZxfh/aGOsOyPqPcHAnmZjS0Rw/NvcCK36b794fQ
k/6/kfrT7CypSTOotxXlO18VVyhCYDrY9/QDXy/09sNSZVknLUHByV2/kezJ2VAJy7LuJXsPyuqx
Jza7i0Xkwj/zoCwtWD6tD91aptBEPGdujd4BJmTz7nry62tXdP5CNYPu/kZkcdQrhbgRVDMFZwVI
Her+Ku6g38pGP/kKgCYMW2mLDd1zB89xB64ginc+Mek3LQUfPWEgWPnLeAD9fOzZ5VwlYho32we6
MC4KGT+Bew0A6ABO2urs4rSuaMVOO9KXcI/U7Z3J/8trZ86LSBNw0ycb5GbtKZTj4RLImTA7+AV0
QtRJVjrpd0vD+nukXxaT7wPdfmTpSQkPh7g/FjmnUY4cTBrXdrk47f8eRvrlrf4Y52Yen/LMaNJz
qmx9OzGfwa+s7et47HlLJzWdzHQmu8nq07/zGn+x2BR/jHqziOVBWbZBHsDxCE52UIFnht3COArj
rK2J/nkeiPRmIbHJWGAPd4I2NgCYK62YFv0hQ7jax2I+7Op7srR/9Z2s4MTLqiimkWjdehKdie3t
siNrKyXOIUVHaOTvxdnLEQIn0AuxxoI64qSgDrUblICIWzRiGwJ+77yUX14++xuJDXjDyIi4bz75
ogxqrRtI4TKV15k2GlZ+daFDvMTG7wwZFfgr+Kgrh053HPiZ4g0eFJDKZhI3a1o+9IGSIVGaYy1+
HAQjIXTVl9OrQJLjXSuOXy8U06v+UxD4KG+2AvGaFrGsCzVrU/nZk7Ag3Jvh4jiT59KisKkJqS9j
BLmlLz79/ZC+4sxv10XsbP5n7JuZe9AIWknqRtyWk8fZM+UVgmDOm545xfpuNFpldyqcfvu+HQ+b
Hql33sKTQlF+Lj3D+Dowkq7F1bnZD0G86DUZcDWxfD0d7ywz94a6ff+RHJaX6+k0LcRilucvobwQ
s3mYnZxhfrhzW+JvBYWBxwy2yniv4ib18750MQnTY3EpdipyNFlCM0NZrToYDL6cthcMG4b2PZ/v
rwn8z7PUevuy3kQaxd7PMa/hsNHzoxHugMZaiEOaWSEBfUHCcP4cbpKXMphDYoH2ayN6wJgALqdR
Ow1kQf3NWFU0QqAJTjTZM3S3e68eQSMBAqHqJKPuFWLtEagTukEqjdLP4xYsITDzLe3Sc2LVtvQo
x3ZH+w9GhKY/wDE44X8pg51ZZTlWZ7AyzQxTEY5suXP5KK4+R2AIrhBYhL1kcKYduMJE30ADqn2A
09SKZ8N3YW08q+/1a74v79bW/XL4z+Ma9mH3er/v6DevaEj+1TVXksvyyvF5EAAnyrIr6jScALhk
eJnKMcCAwhlcObGnq9JY/f2tacZvh4khpSBjU3rKXz//Vu6EaafU8bEqdukUjXmDsuDNeGi2sKeK
i1UtaB0K5oILK6BIQaj3aCuYygTykFPCHxWsoTl8DUsTNuaIX5rBLd4dnWWwWJ8ngQevC/HXOHWN
h9A6rno1FSQ6Rx7ls5OXOfDC7MhOVvB1EjjcjP3sweo9mnirOMEy3qSb/KMxK0ucrAcmTSrkGkP/
NIEsIqMpg0rKQ9o0y2QfOPEuwwoTqYsJzcYOdPMBCQmnI81Lx8KkdjhAeNIEPY5fWrPOhdON0qrl
pE4b3T+M0GayFV8XknOZgtW8Ae4as+YR3tVUtyFB+Gc7s2BPmBonwIsLcI4SPx0/vzZjfIOOKz2w
1mibUDTB9XalSc8ApOXECRQNsIcC2YNk4Zz8fEcTnXqeVj16Ns27uleXBhVymfME0K+dtw/IghGT
t85pjoDZCcYo5DYtufRwxBMnXvTWtJUbTt+ThbEuRkwZZ+gKu4wDA1bEkGTDbQ89i2PwtR0muJJ1
2cjI921cJzBQPTnPwAsQMJ/hQ9j0muMpFkM71Z5p8Ae5+PwDVg7Afo6xC30nFx8cK90r5uTi7aZ4
qkyaveD2+EI4wasyNp9OM9g1NtQH9ItLRFVvBe45yU5D2CdiPIxDHpzUpwkulxFqXV/hd9iXj5Mb
ARQlttg33quJMEb7MQ8dOBNjiBRm83qcHJyPKbDcBCbqx2EjWrsjXX11Mpw0oP8zopLRrnr6S4ZL
KmRUK3GzXjfigEib12cVjX47jfxiU0EdfIlGUEeeEcZvjFE6j54Z2DlvK4fotcP4/EjfLjVxX4fR
vQPXBijIHnYR9hMUSlBNuJXARviC78jm7L70ZNG3A+LAXsY971veEzxhzSFnU4Qo1h5hzYprYUhI
fkjt+6F7Ld4oGHW+Zp8f08/TmELEnhwgwBQ2JrPQPB00OHi3RnTezdKc8Lg+cQICKMLrFVFMbw16
4MUqs9V8EnlOu4Bq5rxptsb5pBh/bvLpJLZG+RTYeWsEZreLJoeFPp5r7lv6AJllwVLpPqGicq80
+7weB9MVUxthiVrNkOtBcfVF5lTgZGi3srEE8tRbbdBtguKaOwmnv6sNWP32MDmPeb5n8/yoLQ6I
jdJPw3w6WE8nz7s46acGPcpWJ+W4ez6573QznSgyH1fXVTUDkgMnnJ021BXmYVOM2jWfgK3zdUZP
l7FaWZLjg9+OrgcL/xyu6wXb2UVJg4snA9qJZt4fjA8oVpWV/EbPPBs/owzm2wQEsMtX2JU8DYxp
eTVAtY/4JNlnGquh8xDMiodsGy7998TFxnB0ynpLGC/1AsOkJcif3f/BBHLCPoeqRkcVZX1s6WaN
R+w82kKRoFCPnLrH/Sx616YfWymCydCMPXUcA708/L08/7ck+naD+L4839QmJy3UjDg+FTtxA/L0
GS/hV6KuiWxjjBs3BAz6yF6/1CQz+fVRt1mgrZk8PU9kTI/j17MFTxI0q7Z8GpnuZVxY6jQEaKRh
ckDfLLuNy0Jqvrf7KysTFcGA/yb4ZdPHMsXtcN8ge8G+wSIDHI2nWfl0h2E+VJa+RuZk8eRc0cH9
eivsCmvoFMh4sNm+vHJ43TZWYnWjdTkGtB4hVQObWyv8SaDSfLuYZEAigMEMW8dwBu9D5hRstR2t
3dLf7dG0prSDXjWwbnAXvpDzlAOgmZqbyOqeYr4qMgKWrV1ZyjgY63NAP4dNyOND9C5zEk6tZkJX
a0V+BV8k97soRvEMer9djAZ8SoaFU5T1ePA5eDvqMpy13udU2mBc7OZTwiJGgVNaULZR4L+zo+Ak
dOg/ks9dwh8ESZlFvZfF3Du4if0r/feVq9gJaBgtarc2i7pYNkJ4OaW7soUzchjpa22Lp2uOtxmd
7GfjDeqHSvUv3DmcfAF5/wwsYe5A9qiAC8tN3V0HBIcnkdSzjeHjYpHI8VugdrT0Md71mHAf/eSZ
Dc1EhejAmGTJ6ldZ8qomiG3nzTzbvf89/+Vfn8W3S7o5TpJamB1LNbjsEIr2jkrsiD58pe15VSIA
PE3QRqM3K+f5pDH3uqctrpPSvs7z0lSmyrTYxiNyD6MVU2h579Sg/Fo5fbu2/uffKicpiOJSlfCm
iMbDERwPW7EGCxRYoMHVdGC+Yu7RVzKEAqBLYWeqsH2JXljWzNaFBWSd7XxKndvvEGbtUpWPdi2H
qeE09OTt38/xF38dsTcR1AlJpMj7x72jK9KoPYU4L5SfLc0G7Tmdwr0bRU/RNqzM4Yb23z6cim/x
9oiQTnH6pADaiex5+QxypHdAgn/ySMFBIxKwF6Y+jQFPsXUPd2wQmdrHTYZ/C2HdBrIOfhMqRjqH
rToRJ8ECN7xJ+GzMB1P26/FgfO/UIfcz85+ZqwDfiAq2kUDiP1+FXg7k4hwK3VbxStJW0H2PCPnB
WhABEWTSFxG5MCJMjyLISih+2LIITn6WISQiHwhHwwcow+P2Durw3wG6/1wXpqxDXFM4Xt6G/Olt
kqfCkXSmcKq7JfxIN5riQwjTwpgkI4z7R/Kc+FD5VfTTUbAJ7XwOx4IDT/4AiW+X79Mxa9VYmR8/
Tw+5V1raPB3zG1BCQcQhJGctvdCHovKOWOnGdIRXmKQth0Q6RJuKhR8xgn2gh2VQiM+UNyTHWJ33
Bmrq3BhXrNGT/stBRztK14UNo3hgD8jMRtyU704rPFBxlxisjyt+v75O5waNlgwz9Y5u4Yewh08K
7htsWKdxERgd2YSgIjmVFyzEEfkAmGddaRhjJwzF4Ll+vGD6Hy6kp/hBsKOHK8Ki64oqQlugLd7S
zhsqEKJqKh3ZCUel3e0HVuBCLkNcZ2pQBKUW66fPlpbbdWYggSYLJGadHmB5Q0+HMhD6Hm0A2SNN
yHrDEz+lR9ETGC36gEhxEMAXG9k5LXjn0xhOAVIyavrHM1p3UTIN9gPManGiT2hHTRrAoU24OpF8
cQdj/gVc0WnfKBzNdVGipfJzuspEoR9V5ST4RMQNCfDEthdDg2H0eIRJyyu4G+uk/gIF/BjxBneQ
jmFQnsJD7ed5QUePJIvYyWNPQGnJpThh83lFH4QvZqUil4nwx7hQBmuefCSDBCrGc0vYycDTUNSF
7SuJ6hNB3GvB5wVWR6zVj/jnEotR0CvnaFOsLzm+f6fYzi9erU4KZmJUC54oPggnMs8ZZlARyYCL
4iB6BW2HXHYZySWBI7yhUF4Ph2z8hNtCMmyl1L00qwu6xUtHZaEW47+Xxl+QwR9P5uYEfhme1KN4
vGCyjQcJ9iwjwQbUurO1/tZD+w6L3vZ2sixK1fO5oXVL6wzzQx1Cj7jB2rvJr72Urs7JDC7udZTu
Ydr97vpthxrIVTIYkL8zu9g91AwhexavWx/Brvm/eIjfwPOb6QWcn9fGEPCcpGN3YCFvnWDUcQdb
7t/EzWL64xnevKlSOZz1UyFDp5UmwcmRkRzmxD4wff6+mV8wuu/j3MKBUXMRU00XCb6U4KD4demo
ZNZVDjP574HEvnr5446+rFi/vZ/21CRFp/atAIv6Co0UDrNX03jrZu93cJ57Q6k3O2SeVVlbnEnz
zOp9E7yktUtIsJw9hN30cp7LVOywiP4fVp5fP6//zAz1tqYswkq4ShK2KLUNB7lsJjzPjjRPuC/3
ZuHvX5mOhRMRYxjX3gKecpTIQt7P98ruuzhHB0M1Go8X795U/K1Tik/Uf0bq59C3N3eIz4NDfExb
X0plUj4hR8iYG+WTcHDAVPXI2hZZmjwfHhYXCF5Y7YXDpXLOnDPQRZlv/p5H0i9V8veruW0p1WJ0
KK6HSgasf1QXj2dztiisMe6Cy4tDDoQzn48mQ3t153v89Tv5zzNQbl7txahU4pZ52tgzs3JKwC3J
/u87+3Wj1HFIF6U+MFq7WcDCq6qe+VnjK3BZOZKnDqYzWj7Ow57Xys7893D/3hHlPO6BGOkbgkCK
/c+3aogniA6DovEv6ELquE8IMDjoZp/p6c7B/t+17OdIN/Mn0bVsWFZKR6aYIySTtFsf6Adod9Ix
/v34fo7SP95vs7SRY/lSi8zS/LqmxsDIXZb77NTiBGPwTrF7545u5+AgP8ZCQdfGZ3sjs+yqeJXo
FXJ8Z3G+N8zNgzunRpnoybXxB4Vz0Wa8HlYtSJp/T4Rfwht/PLlbI0k9Mo5a0orttvUeZs8z9+Qv
ekvYZjSWxvShoCzNe8BRMEfDcW2+3/mypL4A/Lkx/Bz+5sXJSaIVehi2M31ROJRSnyXGDNX2iuEr
x4Yd0ONMaVx8x8fijFgmyewlL+fR3w/h34/vx0XcbhlyUIppVpU8aiElQw5KO7b/8PbCdRrCMT5g
RBp9/t+GvFlSNKWWtaMUQbS+ekSGx/IDdefgMk9hQz7drY/ufB5qvz1/+zzCLhjmV1KvZ9oOGvWh
srN9DL7UODD6/zf3ZcjYDtJigWXxc6RADaJ2kBuCLwaz9uykoTqSqVvKBHrBobVbEm1r3f17TPWL
P/LPLNJI+iTVG09D4aYqC3TCHgl2wCQH9+7CSfZ9uhLkffoxRwcfBhNTMeDWbnrwjyPktK5IHN5j
z5FLLNl8CKwAwLW3kxbw3+jswpQcejk9cx5iXuqWHtRc+jtwYx1S3Ncavj/pEybG/JkNLmcCCXkV
WGI9ITMNVz6VLDOV82yAqbBqQxT3FK+dEGK/kCbpWH5UGQeunf0YWtvEMscfYy/24Xu+YgFM+2II
FYcQPKvC+ap3/TFsglIdxdbA1XGV3krYqzUb+okn7qTD0GTIjWDTaF2fGhoyrYPu2KJx8PVXYpES
V5iPfSRhhlHnYUT3f6x4mpc74MomIDzY9ydGPvhiwWcEfaZINx8S81U0cUJ/feYhmY8C4PAVvwj6
hxaSJZyAgUmt59aCPgUaZL6+ogkDD1psX4/mDNIUroWmMN7Pnwbey8tuvmysD0Q9VgLcwuH/CyiC
uQ3EggsgSNLHW58SSJJTau6X06vZ4dRpmK398rLvfxnBzpet05vGP3J2+hriZ2nX2KjBjZ3oK6K/
+X8XADtUUWQVHDlP4wplmeZySY+F95xwKsi57ldct/tfWV9HCZfxEdhbAIF5SM9mc7Veeq7ocduT
SRUQhaP1tt+/DWFGHa293nOUrI+ASMfEwpZRMfdszXhe9ZFVvZccbnIMFIwRW/EC3/B9oKMHYIhr
ct81AUzkGfX+Gh4uVWMZx83OxhIAk8ez17/yN0xizOnuzVsi7rU5xNAo7C8darqP8QomSAV/R43M
8pxYyDFMAROPL87Asr9BSKAYn516z398vpBJ8Hu50YPpfexZWMwnbK3pxuTuDp74CqEf/aMGElr/
oBukmoKtTwQXlbw7nFDivOsT+UGaCjzqg7UTrckLdFYzHtXjFmwhHglTCegRReRoCNa3CvbZqptp
fjMrFsWim6WwFDUfF66ZAk06chIblhtcHOhvjrOxNtji0xmhw0ibr7ch6VzxsRdWmPjsMJlx4YRf
3Ln1gzGRXQVPknBa8mstlGHO0bGj8aK6dVSPa2WE4SpKs8xrYQ2DYFtY9nsDuwXzKPzSfHjvE8aG
tmr/vfCI/Wr217rT7+Hf1lVR7dr6cGw57PY9OgQ9BM9FBY58jhRgHPBYR+somkCr/3vcX8pgNqxv
691NbdBd5XZQ6leRo3zHaSoyzCFdXbRo5INm9N4Ck+T4RUkrgJwGntjBjWF4De9sm79g1j8u4+vx
fLt9aBFCJibUDv7j7BEC5avxEL+5kW2a69gE+502k+lTbU9w1wnNjeDDpFms9Lv0wl+CPH5ex832
dtGup64QuQ6Fxeqxg8NJkEfmvrLu05BOPCCbwfoDoMyTZx6HBLQ0rCn5dDrVYU0vSttxLNmZbGrz
E8a7dUVjMe+WaHjOzt8v7iub4I8J89UR+fbEoibXr5HStJxfaFTNBAvr9bjB9fikszSBm3YEqdrF
Lj95SgjYeTDX8CHnUEE3Ag2/kCYm0ql6QfO4t3qOh1PB3yDJWfmrv69U7LfMv670ZkuNMxhEA+XQ
zoIPY8X2NsZ+yJcR3a0Gz4el+DKwwWr3dwb9F8b5+SJvvqc8V4gZM06iX+KYJj1zKimkedX1Comd
TNpMO4mL6k7FIt4b9OZjKpqzQFHRdn2hrQbjMvbTGsA5WIvSSjrsOkg0Zff6/3+nkiDKGIyLMmd4
/eZOT5pyyLJUqH1MlbEay8rJodg1qm7q532ANlyDiZzfmX1Sfyc37/THoLfFdn2V1CJTpFny0D2C
S+oLdXOZ1jhDuJqdYYPRW5NW1rYvQvbhHAFQ+yX6xvTSDr3/RRSF9P1ybqmK+klJlTDmcsRFsIqX
uKJNOltxGL7fwYXHYppsr8QJ1XfWrV8gop8D3xSp5yYqtEFbirPSQQ9JjoQP3kq5hY1MY9abe+vk
b9vEjxu9+Zak0/BoVKdanBHx/Kn7UEvggfRsB/wV7m1Jv5xlfox1M7HkUpIO8IslsIpgcvJfYTM6
wiy3+qCnXo3TOIrbEFzr4IRx70v6Zezv29IX8/nb6nYttHN1VrLWj6rNFcF/i3wxqjHSPCY98t9l
+/qKYUcYuSK2RKEvZagps02Ic7DqdLDqlQQxHWm1f39sv0z7H5fVn0G/XVZyGKhnPQBbiQxPSx1W
ldx4gJB7Tdd/D3Tv/m++r7Jt2iBsAYd7qkHII4c/MEFGfAe8Ee/c0C16o0tyJA4yfENyY95otI5o
+MjUlZl3yeF1Dq0qVJwqghYRPdaoQTUijZOVdC5XxXVgAc79fdu/yHR+LNtfTctvD3h4kcUm7Zjf
KI6oQSoONUdYDHU/w4nZvYd+fqljbtax7y/0lsY/1JO0kS9XfEFIIdDlByOrraKSnbx8NhA5ikKL
L+jFVbrOjK+53fkXiF3kmov4rzUt4nBSnIYRLlKfZ9gGp7eslHCfngvd/oiLxuBcOEOttKUcFmnT
3nlY/bf+77Wrkkg4JxEwt0i4UNDgOWbAOurRMQYeaSnF9Z5s6vf58T9j3OIZ4TU+hFBvWd8myurw
Yifz8/w0in1YiISDi5bx1h+fUu/vafCLsKGfBv8Z9nZZPWt8/ClLD9pCr7NfB6abc/Kmhhmy9Gic
2S6mxBEAGOne0nN3bOnnN1639fCg1pHIpzdYoMrGk4neTzO9Liub8IU1KXepF+VW5wQL45EOqJXc
gbKUfog/3qx6s8xEjJ7o4rH2ZdS3Q7z/rgfOc/T6SInpu55libnTYSFLL4ZuWMfquVLWg/bjhAg8
UciSk1u3KSdXnOlETAqOLdohvqjmNUEbpnHI1y1ZmlVElGMhIFGT1NL4hHa1Rix6yDAoEqJJrnFu
KrEWaBpXb/CuQuoPgai5twL1m8hft3qDVmdJLdLOAz5WMG80VhRKQFb315V7w9zsm3VSnhIxokBQ
vJ5+q3DMFs3tGp8Jp+PwisDU0u/sn3c+T/Vm+zwYl0MVa0LnB+d5Pfgcxijo75TW977O/uffVkvl
Kg+FqxI3fiJ5PLymXTNK0yKHf/37g7x3Lz0q+G2gRLl2TV6w1OSd99/wcSs4fw/xO3yswwdBUtUn
Dt80ErL0XEjqUZVml8cL8iXolosEXyG3xjD1K0SjMpfhi7bJ/GzUUc0Db5rnrTg5jQW3a00RGmxx
r7zrZ98/s/PbNd2sQ6kc0wxuxX75g8U5AXWzMLKn4V0hd8ZXaXS8M2l+35C/jXiz+hAWq6n1Sep8
MWuxMCqw8vrEZnEzqESr0Qm0hadDcGMT4o92IZpQNXDXVBH7J6ugOZjIIe+VCL8uRmhLJRlmnSAL
N6VIJ5610zmixL3AZK0d8YsGftwFIxR+vZH139Pg1w/1P6N9HbG+zTTZgMgnGMPOv5JTf15n4awj
Aepe/vMvkis2GN0YqtQwBGPqNzdllJrYalW/CkKkPc0BcwmTGsyxnEe5eCFAR3QMbNcjnIX+vr97
I98eVcLsKh8qvZNmj6+zV9nebtdrb49dV+5uUrCq/+NoNytEOVDaRFAZzX8s5wiSAP962/uj9SRb
Byt1Yufkxt7736N+far/fDaIEnuujoDW+mYSDyopVYPDpfavgeboUUl25vqCWKPMYT/qsLBCT7oQ
IT0+rgM4dOJcaFdd4Q/x8lNZ++UBbgkhNjcN6HA0Vxoq+YcG9k1LANmxwKinL8GOK03QPOPyIWuI
DytEXwPsRRQzb/F57D7OCalgWYzFUWafcTyWRBj6OjGrmLuU+BdcVyEU5TJ9rrEIx7RIy+/s4v2a
+NdDuNnEa1WussOhEmc4FbBqACOzYpT/x0FuFmZeQSpEnST4OpZ1GOm2niDD8iAml+QJ7+/X+nUY
+OuObj4aSavag3wEK0wxfpiWDgyZhxoyGxXRqIBjDv6AWTmW+/6J9KXQRW49Qi1AoNGL2Ic/5C6C
4HszvH+M/14UmZm9FkjWb2ulvDofr6F6FDiBJ0RjDQEN+5wPjOeTpx6yvHdk+P2IQvClIPfyN9Kv
fu6FqS5c9CygxXdOfKqsqtLMQPKGNWbHqzJdi/Goo+ZKZ5X4XFy6O8ujovy6QH4b/mZaxW2nqAcB
Vhqtfeh9KD/N07ydELjl9uEuHX/XTfDK9ccHlkT0R7CsYfphqv6Fhte0lS78uym+9Xg6Q2VHCkPD
Cls2t/8nFZ/Vt2l0WLhMWiJoehlH4iUfoVvQwuqN52KXxgGimND+L9LOazluZFvTT4QIeHOL8p5V
LBrxBkGKIrz3ePrzgWfm7FKphhUzszta3TukZgKJzJUr1/pN+oefTOMihyRH4QP2SUkTgloy3SQq
pvQx5tH0Q2b0kZQ8PnFHlwckHeWKcNGptmuO8iTOHk0WLZlU8xZPk/RI4ypdxnu3sLWPHislxhgt
rwSeBdTmNF38PkF5muoTLC33wzR6GJtXKgIT+d5ZjK0QcdZsrd+Q0SfGYzkbJfRF3htQNkSAV2DR
PIi68Pf81sR/LulywVFaRKtxQsceCtqk322psdaBjy4Djx4tJgvdQvMdURWmVOBviHKkkj0w5nrW
zMUjUBK0L3lbpCn5A2ce93/9LETW7JJPwQ1mtjiNjao/v09o8M0koPcPVMfm6K+QwYj2Uwq9ZWyx
DBCO85Wy9s/GQluPPakcwUXHfoemMktmUBJ1+zeXVtgjlNqwPBzbQ/R93O3L75waHJzMEeZPFa4D
9Em3i/aMPFf4Sd1kX6zff4EkPIqgqkeJE89+x/iCYnaHNGdgf6VzfjuzkRvBe2T8JZyOv3JCsUai
VcXtfJjXGPKBIaVrBzwWOopGJdqgYTmqlxSLeBpDGwin8RQRk3XGI/bz5H38tYbngggUXbrfq/MK
Z8T/nsOxIUgQIcPAAWv1cT7NXuh6YfHIP1A8wDVFmoxlAGx4XRpMPQ+O9CaUqqgy6CY53AoRh+H5
kbWeaot2+gJ5hyZVOp38GktkTxGeLfFUffHsbT19GQtYmFFDcqFL+UKj515kunkAXOzUqwtAUClG
I/XkGN/yJ+yLePlxXtC+lCa0v1weHiXyn0P03eB0dd43yhDHhtPCxCxmpYFWEUepZUJ/o2seIkiq
+w1pFf3rUQvRe/OGaq4E91D+t6qUMCJAsBGWdVRArs7/dAQ2ak1JyjhHpnQEUS4etGNBg/zn1x3f
5p/YfzHOVSwcem51agB+RgyWY4pBUVTeq9ZTFX38PNA3uvinkdS/g37WeoacWF6LA+DwipIlUmXS
a48g67LchSf3vfkd7rO5sknX7jJbBduonnBDyuHCeasu2qDPJD00+S8JAUfykGYJ+rto5zIGk7tu
3S2jOQZu04WDo3OIgy1Y82aCRYHyZ+w0IqhIs6Z4Kw/Ss7Xo1ioktlELSTqOUr3qHOnKJVnc0lwC
HT/6D95+ZG7NlEXzrs+HP+ayfJCepefqPT0j6Zx+Bigh3aua3F7rFngKUg7TEq++eJ60Zh7Wijh+
Ce67pCKAzrgp5v4pGe7kIWOa8e+3+M9YV189s5pCqoJgRB83q1FsxDhGa/fuQa+Mz/zTOFffvNPF
plENw9nW62hr7pKteQz3SDgG+SHv7FK1w52EUUT77U6DdjSeTpy/mFNF+2BU2zXnFUCQfGY9OPtR
3+iPsvp5Vd7aZ7LIlWyE+in4cF9dmSGoqL7mRd8zQY0eiSWonBwl+JPfo4vcEBig03Ex1lXaM+pE
hKkU9zC/aK1b1OQD/RQD+KP8xEVNhSlbvGXNb8daqx68WvnoyTul29XkRzkq8QMcxp9f/8Y6+OuJ
rtZcHeSFWgehsrPyqYkPrDptEVN+78/BUxfcGeu78Hy1GP4a7GoxWGVtZrnTCCwGfSc8Uhc0d9iZ
bPuFchjzzry0nWdjKYfT5JA+Cfi3VOtuHewNWGjWWliXn/pS3URP3h244t3vclXZavIiikw1Veic
97O31QF+LYTiGdI3j8flvYB7qzzx1zRcnWmWG1hJJ0XSRo6UmfhObJ4w9iqx9ElhojJKAtA8R1a+
APGmiG8geLUWfTUh+AorcxZKyfznNfDd5v7nu1x0P6+CQZRrpWyqTbeRHodH6KaQ0elfwCxvjAli
7uBvNkg/IqZ6Z9ybi+9i3Kv1oKmRVgmG1m5EY28WeHcqz6X5YqYDvpj0K9gWyEYbOzk+mfJYJh8B
sWY3Ecsj6hOUY41JEmbbOw916/i/bNl9o9suqie14hpyF1Lm7EBpieseQVUUqEZn+PjdfHOOwWcc
LcNh5oL3+ZJJ4aPHeJ3u1bUJW3pffarIOOMANMnxKJsYG3z4ngOo/aVdUHYSJuFihJW9rOJVBRsJ
fvwkWQDIOGkgYvol+qQkVLji/AFydUzgNqYPxcIEZoAU+Uw/YM8uIOa8kBY47gnHBmIcRjfwkRbN
esQJuRjavEVHfwotGUEJYeMt8kMCszSbFc/vuBvhowjdSpxDC4Q77i3zRxjIo//Mz9P43fT5YU2Z
V0nUkEh+GI1NXf2IyezW37QzkOl7HULlMEd/wz0VU+vgTVquBGjLfhvaFeTn5dToadPhK7bHO9rO
AMrcK5ff3oCKYikYpZuy/k2wvPjCel9rBZ0pd4emB1oO+2Fb78Kn70OowRIz30Z7TJ52nDf3BN0k
8cYhL4sXY19t/tyVetFJVBkx4HZbyYD3qLyYBZ0g8SGiHusvRfglbIiG06GptWkKstBChsFCml4W
UGfonSllZHQ091VNgSerJSSWsZiVDvCfUJ8uqN1EKrYpnWF76XiPgr1oNwlS4NXoGeFNdP9Jahat
DifAemwEYZ43XEiMt1o5Bli/aJk8HyrNFlocn7Jh5gcom4KI8RAkzoRN1m+pJg0yYgeB8bvX0oWV
r8GZzgsL4+Zo3xcNkN1QthM1hXno5Ai9MhBchURBuH1YRzptft81l2ohrISymMpZsmgHRKR9YIUy
bRn829QEyFyXLgr5VZf5EMmL1wGpDF8irMKoI8do456LuDj4w9lIlXliAFguBKS0Ic+P/m8RusWI
F4UUdAr0Cp2tUWLU5CvyYsCxoY6UtTvKnlhPOn4dgpbf2QDfC/yfDXDxoa+qSl0kxYPUOM1GKKaJ
ORelRVYtBcCqmIvgeCdOpN/Om/DoHPV18Gn9Dvj2mOCSFXjUH0COYQ8azsSZtxpPyPAj/RA+0fut
ocAeW4Q5HeTEiTdzzNvIViycqH8J+Q5LYE/bWtYBkVp8hoWis7N2P9B+/ij1Lb5ucr1UsYx2NnRV
ffpiCHory4ALZfvsgzAcbVPluTFFVmAtLIqFtyme69eo0adt9YrNSioc+3ytKfdOgjHN+GGytKto
IRidowoOl52xR4B89Py/W9YDd9V6ld254N1KSi/3oHb1aSLLr/u0FwHKbQ7z9vThz1YmiM3g8bTQ
SpQvtohvTJY+AiSHxy/n9LmUT5/Pxb1T98bFi6cwqO4CkxYRgPr7OqTqfux0IdjsEa04WET3NkHC
f1ejBuaHMCHT2IZxNJXScFJbCLO4GItBgIwKnNFNedM3qAXdo4bJt1FJF491HaDEzvdjj8mR8IkX
iC1TJOa91evrblfa8/kpXqSQV6er+av6tpnPIdyeD9L5fPbtdHdCMEFzJsiK9A/Uheck9C+/V2Ah
UZp/31GkAFp7RIqHMDQ5c02rQctqlX1O5tIGmXW8tOGDbYCCbDrcIl37HG7UWYwYIra4c49FUb3A
hGAoCTzHd2Vth1f7Q744h7O5NZ+HMPPP3mP1gT75C85xw+Kldans4Ov8AOcYCWYbe8vKfnlRFlRu
UB2kPpOc9r+GCaonzwCZpQldi0fzhRqSOJ1NFrNTuN4uKls/L8ZVMXtE/BFFB5SepuhcY6EYTCdf
LS0sZI/RdkADmL9oQgACdJF7wHcMkWpnipK6smwRqlloyp74HEw+l55NhglxfUvVZYZvSvDmTynl
PT6qL4/ogWBjZ6NHAozd9szt8Tgq//x8Rt8CFf61Aq92Xe/4QZ2q7LqOEqfLJdBFpl5egRLC1G3U
qRDO965A9xb91dZzs8bqm07+b4hu1S4ycG4mGPaUrO4O7kK+HVT+Z4Ndk/MFV659yGlsMOSzyecI
xAC/bAHis5u1c214MIFBVQ3iw5yEuvLoTFvnSRwdHvDVS0pp1gIgVpLfQU+l9Vmxnu/M/5hX/xP1
VBHFMkRcyUbGF7jIQ9ygqFHnQk8XX6W5PMvmI1a9nSIOUC3Gsvud4cbb5T/DGRKyn7olcuke0/GL
4TwxzSRRBuQYp3u3pVqbFmRi03CHdrEIaX1UuUenSblX17jV85DF/wxsXr1nakZ+GMeSCsyWKALb
Azww6lDnt5U7W+HjOXtJV5m9j2brbNIvkdKdHn9+9Zur7uIBri44Ze57VhbF3YYbBkAfHeUhIXoc
ml93+zu399TFUFdRPdEkvRa6wNniueMOAMElzGIFxCp+Y0anvWMFkuzMmfV5D74p34AX/DXJV3E7
qftY8VtP2ig+PUrP/CUb6BGgcaVqqEWNqRhFjonorYJ8Sa3BlH9XLibJ9L4FBWUK8aEOsmXVxVsq
wcsu6A+x/iRvNISOvAoH0bCyf/4mNDJ/Xo/WVeVFi4bak0rg+inpp0RTvjT3IFik5FgUaPfppC7x
tDP+5Kq/6XxrCl/RI0MMA3UMFkP27jVvdUappNw5ljB3dcyq8Yx66/x+42nyXB+ezPEMxYwtspZh
NS/LaJIn9HKSp++ii4Vber2GWmZhaSh2eBVsAD9GyNxQ/1QdssRUHB+gFekccEgLSWaLC9mUHsr6
vcyRpWYhVVk4AnzwjIaCkm+rA8gYnNu6ARslUvsGwF8SgLIgjU9lek0KovFN8GuMPOrCjdCWqig6
4i9evWfMw9CaG7HPkRQDnJRus6BaigoFqVGBk+w4wB8L9R+CHnncLmzfyXEbDy0M/yUVNZCGXLNk
HKHVYj6qKZhCMBlhzACbNLF6dKNnAV/WJtnT5BwIdLAjLH6cluxKl44fqmoBRGJv+CP06ozwbMbF
IjP/QFmdyN0ujiNbMuzAMqdp+Awi3OJabqWo8uLfoUPUy4mjojOJgZQawwO5wNj76sD3q7SQzwVw
qKz/kykF6j71rMXpTGFniD09GiqBKjUwBhj/VIG1aetTFnio8Z8zg9dGxfC9OauINpr1oUeVa2R4
Kko7G6q3YnSmxTXUpantulO/Q4pEQQNPVhY+l6ZyQOi1OskO/hbsQSC5G92iqZKLSy3Rp70CS83/
NMI/WrBP1XQm9gsdC0vRQdJKwWzWJVj0yrrP1ZUXflTCbsSE+frUqVCskLZhiJWDdXQTkdPj2RKe
IhZTimohqFvMJLJwH7Z0N7OZrO9kbGvS9yp8qACGYRImaM8hLnu49ijNHLEhtUDcXJsr1J4FRN2e
oc9yUUtjZx5U+swSMC5VZjh5hcVequrtoJFPkHhoIlZ6zrOnTDV3U4FrkxysGow3geyhN9/L9Ojk
2aOKH1FaosalD2uUDMKKW3f6DmvWj/RtJvaTiKKKnqNLklTLVAdp8N3hhxzsO+UkjGjd7b3AGb/X
ZFwQ/jj7rCEXG5quxduLicqHdOXx/4HMLQIHMQaN/BX4XFU94bWYtuRs5qKOPoQGLWWy3fLVTB+6
4iXMn9hnVr6Tw2XCglLg0DhVB+AgPZGY/6rMfFUaABkxCkQeqi+8hcSNqYDFJchLeWiOZlXOPRGp
xBKVdvGPi6thUvxRGnfWG8o0Xak8OVflWSLiOpCiuSYdFQOAPZC9Mfx8P7wMAwu9j8q3Vq6bTMcV
U+KBkdEna2Dy1G+Dn8zZlonJPuYCVfsDOMC38c+16a71cOKLR2PLbinXOCoR/gmx2GOAFsFI2yPL
HZGE5ILGunAOqVuPqMCsMu0xukq0TDFwBjiT8dmyDCma2t+GDXpBsfkseMfM6w+F0U1K9rfPZovE
5FEOwrc2dCem8Va08VxzmoeEn9Xov9JQnAQIyfkl3onoAMRcHtsA05bod4VZXhg6qJysQSLcCev3
DkDrqsYdh3WWFKJgbXGV3qfWJHmUsACqbKxOnU+J2o478ag2aFPtE1ucn8+U25XM/5y+1lWmUevd
kLEjnG2wDffFL8U6t6MvhS7bWHpvhAfsCx3UepZ3hr2TX1wrpwlRh4uBU7Xn8CvYyhQDszmXg6ds
42+x8Vxs0Yt7xOL03tuKP2d0SAf8ndFlSkeXMBfkTVzkyyQQHjwMz0Oq5RqfVzJQdLKEjY66pOKY
HPWzwM9YKlQaMQdtOYHAiDcBxd62tBNdwc38cYSrgiDcFLivNbJj63GFZHS+iTp4gQ2+Znm7CON9
PINLgytAvSyjfKsZGHJ0+cGjctVjHhAk+0htbFEWJlIJo0oUp1JSPeRiNZEx+WnN4hRIJ01OMYeG
A0kA9fxzK4UHl30V6BNHPEW4ejgakAVv4UrIdY7OeCUaSWKBB/heFI6ahWYZKbrpod3p/XJzzMdx
NotyerJIOMr0bFNgt6L11gIi95KDI58tHH9xjLNmyM3h1CNMdB3bs0Sf9VU+T7wE+z8sAN1j5n9F
8e+hFKeeSlzz8ETSz0PVT5isqebH66GsV4bp3bmP/byKzO+vfZGft52cdImRfoNiamlR+2uUj0hI
ymLx83q9WXf/n11iXjcarYGI32ss1+dmC0p0hbxhSsH450G+Wez/XjfId/mfitXAVSBIgzQcTFPo
Nr5CddyoZ0FPTZHLV+GFmzrFm6h5ghRBCpK9+DFwDlysC685KRDwFRDUXq6vrSLA4jrfqmmzTmQ8
7ZE4qSrOQaDURanPrXiYiwJRLs7Kaa8bU4efT1yLRQlTQn9icPcOq2KWs5RdvV3rQRTYDUayToDd
TkiJp8fXKmvlrRRoszgwXlVMQCxjHUTepC9xvwIMzAloub9/np3bZRYURv737FxdSUy1GKxC8KVN
DtVXSOyCUyIIEaLUfFuTMNHBP7inBYKWhp1ka6tZ6+qvSAG30n56xptbfhryIcAuilsdWwITID3m
OOaoLdRpLwTLFntKve3vhPfba/Q/j311vfFixdQD2RN3Y0Mj2+AjexeN9n+4yZi6KOvKqFZ/FdUi
N2jbTpQg45nTcl8em+BQVVRsF6J0cFNqv0Y8ofqcg5pr43cXoqZ3cv1F4lYT0zkY+qNunemlYQql
BNO7/eKxQvHvsv7P010t6y6U2kxrmAHnaC1H2YAQ3J57DMdov8s2CiBU+QXxx/tiV7fvS/8Z+epw
izyPK1MOcQotL3YN/u5SdGfT3gKQgx6nKmSiaWj9UyOwpBq9CCVWKJassngugf5BTBU+ub6Wol0D
gVebVUCM8Cz+QokPZRKcqkczyB51TmMy/rs7RfnorcGTCac77OmC/6c6xn+e8bqcUErkb6XRIo39
3CmTMJ42Sm/Pm2wdZF95epSTlXO6s1vH3fjPR78Y8mrZW0NtRVJbK+fYfn5FxZsCBqIKo6sFNUP1
dT+bTO72iW+hFC+/xbVnQ62VJjeyll48sAS6La/ZK21Yk/R3jS0l/XJliiB59ejD0t/UT1RJHx1Q
KX+CRwW1Auxxt0jYujvvI/qCO+oiSJCfqXB+mXaDnZiHnPpLkWLrmy2MX5jURe2dWHFzp1xM2lW9
SRRyQWl1URxFlBphPd66gw1gFrEYQ+rPX0gag8IPX+g6aJiePLhVwrbs5sDqCE6oL27M3w1a0j+P
dIvtf/lZrhPcFmnY0KhF9fy821UHlDXs1YM1sRcmVdxwusaa4rhE5eDOqLcmU5U1vLCQydW1awaB
obuJEXWDehYX090OLldMfdyb2ytjtph9S3Xs15MJteejub/HPr8lCzR6VFDDs3SEXK91IztDHGQk
ebyd9Sgcik9lU+5SlObTE+qbL8VGPADbObgP2VrGVHQpx5NiF+0g7P88Bzeze1WRNXH0LcC/6Cr0
NkGLRZJrjFCdELUXGpsbZ5ptJEJuDgff3N+FAt5KsC9HvNr3vdlbRtYwItTkZfYr25Toxoevo/L7
3bHkGyv4cqyr7aI0MHryMhE3oZIdMhGwcYffKRbMsJIoFeVmsezw1KaOuipjfabSyr8zv7ei3MUT
XEOhOt8spCylTFoP4dxM/hTUVILHPmoXiXXMCsTtMJ2FV4JQPJdVDBA99+XOI9w64y4f4eoTR5XT
koiH8qZTsEdFJVQOXhoM/rpgplDCqOhHBVhOZ2gjYszLtWAydMckre2OGt3Pz/JtNXMdUhBOYq2h
WywZ39rGF/l4rdeYr1H727R4P6l/vOKx8hF0Nt4yrZjIGfJE/mdTPGZNM8uV377xpvr9BHi9rcXy
1Ag5nPDX7RZSJtzZCPJYy/3hya43QmEqTilz5xz11crqqUugUXcyxGLKR9VHH8WzzokXhoNNsQvI
UsWPwvCWsucAqMRFIpPXhvYr434jyHMnCxfiwCuQLkexO3U0ZH1TzWZe///m0xhzy4v5dLOqrQxP
ErZSbRsH76GB6e8fMVrEKnYprpxluu23+S954x4cJJvvcUluHhEX39MYQ+zF+KmsKlB9C2lD1YUy
XqA+qegUp+7vkrpn6O4h/cllc2cV3UqYLwe92tVakXpmVQjSpmhfIlCo+Yjo1Cm63RNdvXmjYKkq
BthRSRSvT4i28hq4QYiZIP/CAXHA58MmAcDGxKawZdszMN8AOCZfXxEG8Fow+7zzqjdXJWqJkoZg
IvnjVd5et4PqV03SbRTylWTdaWuzOEbp6c4yGmPuP4v/YpirEBH3SMtmcaKc6UysNEgW89f5fIVk
1QsWEMD39/Z6eXz+edDxK/005vjqF0tH8A01qGq4m7TOBo+7agy3bpdwiXSp8av6HwpwP494ZzK/
j+SLEQ0zzR3BJRbTodDhb3kbNdkp1p3JvPNe37nOxSga79QHHiUH2szR11gE7YU/UvHRto+1sBuL
of/3b0WPETs0FcK9+I3MuhgvsBQ/SAdX3HF+o+blbe5lZ99Sq9df6nKEq00e5YXihz1COdXUOQq/
h+2gzySf/raFfUQzM9Yl9eQ5VYDgAQOGEm5HPXUOQFuCZYM+AcTm529xJuSZRs8RZMm3ONosf56G
7/f84Sm/+fMX8yA34YDcijJsknIWufuAeBuBThLDjx78TzDQ7Hnu0AaxnmLraFIPVsK9T4Cu/I2u
FXf27c3IcTFn33iZi6cR+irNEFFWz9NRcm/3ljw0mPcuF8bsYbud7dvzu2evw/njI1qux3tEB7KY
G5vrcvirUojkCkJdK+p33UuP3ZcM6ykvNeZjy0xJsCiq2k8xotBjAOoPZlbjMWcDRQ8scksaNIU4
63153RmYbJlUuSlhKhGUoxiT2gZ+nY/JcLLrs71QPPrDk9yWO4gOuhAtqipDExHNVeuXER90g76h
LC+1snkIinOLmzpAtyRZCkjXV8q7miZLeooyHbzWDycCFfZIVI5xTrukjR4Sg0oEptiu6q6DnE6k
hlogZcjCRb4uwksHueOI4jfC82IiTXkbVdN3YQm+/b0xsbqrBTtShif+PB0wfVeIESkgfSM8mrPs
KCOfAW5OLh6K7hk5Yyf4SF3XdoTCVhH97R2Yg6phR4m+lekHDRr4Ny/bRV20HozkVGejW7oz7cLm
oSO5tIKPptp59BGyZp3jJCPBReJgliqMwOmSAz8fCtq+20boQap7s0J+QZFp1JAh8pkUmkwq+eSl
BZYrFYsTjB3VgiI9jjoLac/mHjB1oUFoUEpWaTMD7S1jlPDKGY1clFoH82SaG5nWoZukM/2PgOuh
GDhz6P52K1Go9vV5GYKDS4PJ2FMLgndl+FNzlUXaLclByG9CphlugVa4E7rGHbcPQXovF5H2jpVB
OCi213lzqbGe2lwGTIwZhpiu9IJ7DK0uEu5Jl9OctHaZd/SHDNnddpbpBmRwOlrayo82lRZOVaAS
Co3DionQnPc65g5OM5gW+cQzyrUiA8QVwlnflNswYDrbr1as5oKSILGvHHJHXIhfCS5PWrkYgGz5
zCwOy3ZiQU8Jj4VIHc0/aWiHUdMJXNnOY2NWCyhzjHBFntnV0pkj9Gt63hktXWb5SwdY5USolOFX
riPaE5z0hDIhIvZjczhd+Hlto2a6YqUM2VQJD6PIDv9tB6MzaIXXKHmNegcAFM7rvgyC+KNuTDvg
vx273qiTTobmkxYxn3fsoLvdbmwiF9gkCDx1IT91/bJSy1lC1zntlkXuzruGHYDAviqn05AOL2t7
kqpfufUOnajHfyIBtSUfS/+9jd865i/LsxVdrZpZTTSoOD499s6blZIxHYs4THhJ3QOZsXZ4bPzJ
0Pr4AiS2LAVvEveCMUUdO7yRaE5HItZYsG2gOnd45znORBXKueR/Gaq1ctCc0X1x3lDHx2pVsBM6
H/TTew0NFCFD7/XPUA+73omnYDa3g79r6Bp28tHtHqt2avHTus6nhVxMHOCBI2JCSrWNTI+1llwY
YCfDc2ZGlU2NIp5pGYBlGfRXKqwCOZ018dRQU9uMRlTRe9PTp2HWxRaBRLoiJbqcKN5JH2Qjtu6+
ja9dYGfQtNGk4qdmfTYdfyIHQRi8mzEugywxr/RpTFLg4HfdcqdreAXz3RpgTuNTDV9MdJy8CePd
MaT52MXLOuUuSfs8e1cpNMs1gl7lMWvU70ZgIwVr0v1xBhxABuPvVmPFCHMGA/qm1YxfLpaUQ9PP
3HzGQhQpFjV8kXDs+ZI9G/EHqkaNkNEnphRN7VrPmnlsyIu4ETeVp8+p9W60IT/I2UH2okNTZPs8
1xamrx6Ksj45cjDLfO0QQEf3pWGBD+iUnup40UQaCr76RDK7peYLC4Kwyk5Q5bmYkPDBtqVXENTK
ona7ucZq9Yd0qYH5yDHuDmSCplwTLCVblOJ1o7HShT+FMUydzJj0vvUg9MlCIUywRbS2mBdcq306
5aLjrXRXO33HWL6Yon0JrjYRtfkYGpPYPMUdZvSycOhNJMuEaCL1xbLU8tfx/NGcZBt4+tLJuq+o
WQ5qBUKwCp68aF9oxhywwWDI21ShSVX2e0xip0rZ7LM8mQZELZJJv3En3Ed+TjtuZXuXB+2YWV+c
843TemLYkH21cETDpQNGE2Dy0rtTRL41jIJojirKKA+r+lWyHBtDTBZjyDvl4AV2uRtEW61tHZPB
JRvj51e6iS27HOzqUtmRUEZx3Wrn4bFFZZjvwIVgl82RhDi5iz+qbW+lr1/m43Ysz01QnJp83rkb
6Lfyl8tHuEo541aPkhaxMS4kyqEih9rlzwZWTKkNlGOuw+gBByafUKlYPRiz31vl+PLLUSa/XrRg
uTBBGTuYkj+8/BKOM67jsGmFHJqwONq7BfBqwwPYUH3yqTrgTQcmdNOz6ZYoMWj3CkA3r1aiBggQ
LSz8d6/exO2SqPadXNoI1ppTXglOENMARhHCM7NZWsR3Kre0H8rwBWqmQ2L68+f8Jv5fJ8aqhBG2
zBVW4e+/l6iRDeVQC1AzhGWwdZAhd/f1DoX6XfBIDyh9C4/xWvDn4U5cia+FjsFifjYPnIHWkUvS
/D2fNwv/EOziDVlavW6ReQ524kbfg9b6+VFv8oQuH/X6Hpr6cWi1TJaI23SyEtJz4m9VDQvQGVdf
ycd3yxBphiQ7ksCfx75ZVLiYJfnvWbLiFOmVoO430EVGCb1wJsXLALJUf0ePXrpZ7VYlrHxN0VCx
VbhKzk3NKxwzC/kgpC8PJoKM/YTAJx5VdCKt5QDeCuzwnr9O4Xv8Hji2JtvZQ+XYMTz/Q3hC7K3y
kVcon/19dMZ5Jn23HodX4eBt3Xd9V706KO+8N6/Dq7uXjylY820hTZ0dlryGZTvrdtHu3GPL18VJ
9cHaC9EuwBoqOCTCpH5SNnXIuTIV9gVgi3QbPuQP+Vx5dp0V6IEcWWYSqfcq2bw4NRttlwrrHCn0
V+85eoY8o6J/uBlLT8Ae5TU5rIw/8KF4bvSNdhSeHCL9UnhTKn5y+qluLXDESFtjQrpJz+acevdG
+ZVulJVSrAPr6+ePfLMPejn1V+EabZjY7OMMmtJjsgVjFKAVv0k+rXl2yHeVPBNOFe5d7lY61lsz
oAROskrzcRMegifp4eeHkW4FucuHGQu3F2dHIAtZonYYR7TFs9yDLbIIapyqVLPkZjEkFA4B/6nq
U3Cv4KPeXO2ohFDTkiWTruTfQye601WNGig7tnQhT1VzKrsTJV6JiMhn87iZSchqqFCOJmROiA1W
r4g7+YgmhFOyCkEkWm3Mfu4k81zA5xhXqWWBdW47EZtZOKqzzfioerUJ3LXl7xtUGnDtNRAwqrAI
25XYOr4WMlcaOzdtT5kLnz9P7c3rt3rxfldR1/A0wXUcWjubzdtuRzIxnZ9X8cI+2dstLNS1Bnc9
mzy2y+PxzsjXBX/LUjGll01kX+jvaOLVRx3EPiwsKY3P6MuLk0OObPp5tWLDIpWu29vRWlW0H9uR
h3AHnP9PL2ccGmtAwO9U13XzWgFGLtJaUvshPKs7oD4Bovnt6YSpxsHbj6ausn1nlq/rad/jSZoF
t54aqXZdfDZbWLeK5KOSIk9Da1q6oFQ35r1ixvipLo+v71Fk2WQ2TcRtrnlMViboatcWzT4edgA5
dfkNb2Yx30X5QzOcf/56/xSRrge7WjdenzqOlUbxebMLHg4SKim2raKnrc/Rzv+a3hntusH6PZoB
IsAy+Vx0Iv/ehVbfSYaTi8mZUiHWl9hnY8gJXgVX2p9H+m4z/TOJFyON+eVlqCl9yyktT9sjQP8c
P2ev1RZT8sSHLGJb1FhO7qbx8FfVtvWp+4Dh6L71O47h3K6fmrP+nL+VuQ2n1AnsSrSNfffBv2mu
rT/KZwriDcA1LFR/qY/Rc7+VN8kzYR0wOfEMUz91Av0KH2Ow0fIcCMnwp1Dt4k+C6BU3o2AiPabP
wiNLVt6be2Dax+zofmSdXWCknNvVSeV3KtujrPjR3XHv+6eBcfUJ9KvkKFETSS/0LCHR7KYgDBuq
3QCV0Rv6+Qv8E+y/BzIxgtX40rJ23V+SsqAwGi9Pzgb2y4hArTlHp1R9kLix7q3iMVe5/tqMYbFb
CO/K9W1ByUynl/w4PjffZhneJEXmC2byCSDs5C73/uZoJvqIRJ5R6fsqaUuVocMWkzDgmq8VJsHo
mr2F0jOlwkJatdmuhHztz2t4b3em9PoQG6cUEr0iEWUNRb+W2FJTJ40aeOVn8JWLbAtKcZLu0UGc
c/VblNQ67WqG7bd0bzd9k5n/md+LgdW/d5OU1J7Sul4EyQhx8WeKis2qWlFNRUKKCmf04J6MuWTr
D9qswxYc3Pochd4PbZ+3tl8tKANM8oO+LFeAbN6zBQFUnTonb50dhWn4UrVYRtyZquse8PdUWaao
IXCDRJh29cROqnpaLNTWnpJmNQKbFy5sX5mCEJ4F1rIIX1Rpgk1kJW+s+i33D/k9T6l/cvvxERSR
bJcTCiyUOi6jixAURrI3CDGLEnvdebEy5jmaVaMNSjUxEE6695E4+W7sAu5bLH+kO2Wsc/4eUEkK
SY0yAaODA6zkEd32FX0KFLJ/O8/dR7gpPtuToUz+i7Dz2m0ca7bwExFgDrcUqWRJthxl3RAOMnPO
fPrz0T9wMK022hhgxuOeMS1yc++qVSsEnm2eh1vvPEK/MPfWXfaUqTYsq+ku2Q2n+M3blwf1C0yx
V3H2tvHqH98aqLxkMDwP1LaJHbxOG5xz0kuE7QRGXSQq0Slh8Q4Tl6Sd2oZfb37qD95Dv0m+pOcQ
NWa6VzfTc31XvpYPxRPuBInd4kr/oaLdPmXkwAOTBQuKqmiiuoLNuwDH1B+z9+E+Dm3xVD76ZCL3
gV2dEbNCDjsYz92+esIF74iWI31g65TrBTttg1z7/rfi9adTeebNiIwlubXXhLE2lMRBUGILS5m1
Rn4KMR3qUsBfr2Rwv/ll9f74JP9zsatzMm0TCYuXxjqU060m3dFo23F8o4e7oHgWfTon8UPJfjOt
+Gl3UXQFCSFzNR1vzz+Xz1RrhtzHHM7jdnDgiLjsK3Q14gbJgMszWdQv9Rpo9POXD/vLdb8lXv95
T5TGSEw/487qxgntjK3ictGuUxjoebnM/Y3IdB+X4GQfEgPVHIX8rlFODZDT9Fuj+tOmoWD7oZky
BYp83SQIaecPka9Wh6betsE+yi230S6qFTiaKhGs9dwV0UptGCdMq1zfaKKPJHfzqxLgpzJTgyRl
4oc6s7SujmhVyDwl0SvxoFdLI8vtLpzoGcBqEG9PDPC0xFWm1o7Gp9DcRwPOayNAT/juEYfcOP9+
Ot+bxvXWD3GFPAtDhzOlX/XufamFbdHHyiFIljCBO6oggHiGNHidE5pEShLgE4Mn3t5pacZObu5g
9eMbgGrFbJcCDnR0S0QoDc7cXM02IWvGQz3QuuYCOpe03h2swqVmLqVqVU27HmsCywmmdT486MNL
17yrER3hDfJCvXyM/CUKOJ/oGxOtgV3cy+qi+qoMxxJXGoFXaGUUxkRM0RbBE9RmKQKZtQecDBU0
dU4VuSajvvE+a25bZS2FN/Wws9p1nK3/feO+a45/3birE2juEwweTHxbulpr+2/FrtiUh/iG4GyG
N1A4CE3vDywhAU9C3BdLO9/mx9jt93PuVL7Swfkwumd0fM5uKld/mCpMshN7h9EC9Vq1r1bNebgg
WOsAp8Z38SU49y8RYzW7vykuUWzngY3XE95XzUV951/El7GxwY9/9b9SfnpxWCIz21c0Vf1662jh
2umZWsa3XtUwa3ocud9ZReyTcttmx9inMFrC3jSUXa51dlnAMh8/R9PRh8du+MgBd5vxQ0tWhlg4
NSPYxDwpw5uE8Y1f8Dyfp2FjsnpM/d43bmPpfYBzA5PfUF7+/dD+QqrmMxs3YhVPUQknr+sKKxTk
1IphaB0sstAgF6mu8dLdJO/WAYVmZdp65BTlQltlBwtzoY2JFfMKCeBGxvbzNYx+qaG/1eV/raH/
/DpXa6gLfSGJpTHdiV9MCIPCbt/kL6hsE6pIltTwoVe29SF8BJ+BtxoeitfgE5ysOo332mv7RfLd
/fiGSu6dRqZ6l1/1R/l1OpQn4Twdx5Om4WjiZm/GV/i6kPbhK6Mf72N8xLruNbswoeTc/jRPFoFi
b82xujcf5YfizXjsidAh+9ouX6TXf99+bvEPJcx/7v/1boMQR6v0WE92kuSkX83Jf6v5e/5Svs9f
U4EMp/arO7ETf/jP4j1FS3DO34uTd1a4DUhrza/gJLzIT92temmP3Z2Pf82H+EQPSHbtW/bZ3VnM
O9GO4dVAwHqEk79tvhrM2vCbhirg29mL/Jq9Z+/mp8REUAIesqX75CV70SPbeineG6Lf6lP7IT8O
iRO8jTmzsurNPMWf05vwlb72t/2D+S6+j+9Fafe3yrP1PJZu/yA9e6fpTXz0XsDk5XcVETIIEwFQ
sS2+EwhbXYIzdMkLfzre//u+/nTCMidWRZ1sIqIUr072qkTKUg0sozqdfaWAekntrtE8Jb8wqOUf
Chd5zp5VITxiC/It7PvPWV4ig8zLYhCOceYqH0a5DqxVtonvG1SGjtVCddz5lXMozuZ7m5AbNpmu
evi1+P9hFf3xW1yBGmEvk1hTjdmjeYx2c8ShtKztS+kkzCbtEePUf9/enwpvGQCKWRVFA23SFQTm
6VYYSFafPTbYzZ4ZgJNhiCcIDr7/vtB3c361H/xxoasHGSThgOgiafZpdlBHXCYzb8XE1h3q2um1
eBn2CiBCsYpMphpE5fbtoqsePTgwxFHYGbZ8CqeIOq1k7xIU6zGDQqAz4cRyhSZJMB9q1YmSU6ki
ECY9M1JtbTy200PBMUUH6GZMjQzZR8pqOFWjb7qROh/eE6ZOnYm61EpWpdau2m5deU9Nue3HaKn2
dxPqqqA/TgHhDp2OoBxqrtXvjGEvBOpdnlZulb6V+i/st+/F9vfdskxuiajgcnN1t+RsGkxf4LEA
D25O9GCshEdzk2Hpv8CfxE4WvyGS80/864pkJnCAaDMWOr+I/1n+kZbWeAIVDALMVZlMbtzlC6Vc
kX9m+8w8Mgbpvwrxflp9fDoZdSgYLKSTq0Oiaga5q2ogvDksEEfU2bJ0gVj1V0hH+aEHAusFutM0
vGQJmv7z48kRKT1x4tUHFWJD/TSkZ0380sKnSsHct1h1RFM2Kypm1P4+EvF6gze8IA3wOViw2lIW
yuXYaBioKJee2FWVZM8wITXKzsbYDWFUCZEzypHdCq9WVC1r3cDBwVhU1uAWdbEI5HCT5E9Dkv1S
5Erf3dvVg+OBmSK6CLLXqQH+/GQ5DoL0d2W2wyJ4Ic4G1tgEywsLRJsprKPd4iuNg1/P38ldcII7
qlkHHBHuy5d/wI3UrnYSIYUgMA48yBnepCLAhDq+17CDlJbtc7WRsGiWljrK9mV8j8B+OX8jf6Ns
xvI62chb7YPAjWyTgaxIS+WEBunYsWbn38HgR59vSSidg0pncD3E6312pzX2taPa1h6/fYxorf1Q
4eQnHFsnnG1gOjCwwU3vBuypGzy+JryWB3f+fvbc4M6MywF7Vb9s/ufu584O1S3fq3Gsnj2r2Ubw
N5pYUHOO6Wz/nPDXwPXnr+ekVg/noTnCgINvM26GQ3QT3WCg7Yi74Ea2EVIyhg7cCDfBDNdq8xDt
o319AxPrl73xJ7xRm6ExBeITBHljPhT+8+4JiWKKtTbA/xaPiRYsvOqSk9DTrxRG4UL/RNR2AAep
fPr3nvzDK6/p5HaqdMcwUr+hs/9ctq7MIcgE6/tshZNWT+exfNJDdxL3So1OtPplV/vLeIzNhQtC
jTZmp31G3H9+zroaE10o1GSXf4Vvwkf7FryqX+qXAmb8PDyMT5QpIxFd1C/B2/BlnrwPtNEV7+Nb
+to+TJe5MsEWSvgEI4lW/74ZP01k6FwNHgFxHpZkXp287B2+0XppiqXBCuaQ9VHj1nXmlwG6eBtv
h68xxfvB0R5/ue71ZJGbMu/xuFyzB+rkVP95U6bCyPHfZatXHnL7UViEq2nVLwO2+F8Nr+bt9Gqr
wFBbo5CSGGWzyf95qSHzvEBhG9yRVzvTKumvNOhQegtjMfgyGhwqjr560WJc71NcLvSNVf+yBpjS
/1BozbbeCh/bNA0++J+/hTEMDWGeSbvvKMbVFAZlshWKYS2o/UKmNzHpVgiBtFDOA5lFGrO4Ap6j
CBg/ot3zowXI9sofDbvvlNU4wW78DFVcWJS5Tc2lhZ7AtTPVvTHAUsW0HBTAGSpyB2p5hX2sbU4o
NQmybu5zA0f8XlgNaX7jjZ1Te8d00HYaAE4JPC4TRm20azXEpxnNi8b8dBTZv3Q8ZPxwgYHxTSXp
btlZi0Z+RjX0Vu106IphyHaRKHi7Dbhp4OG6NhPiNGrHhAfl11+TNN3IcbUQYHD1+WdcfkxBY48M
s6VVHm9lfp7fmU46hjczcyr0mDXVNNpywP6New1TxUU/CramtyulOekiVjz96BjGpVVjt/G5kIJF
+2dYcx0duWqSHeoKdJPBtV6F69Ivcb+6SwbyGWJ1baSRM0niNvCQweSXMJJcRYMGhl5DDBnt4Huw
HDTo2b1pl5UHoc6wlYSv2Z28Cdxcig5T2LpWRtSB5q8x/HKK5L4Q9nl7MSWTm5etReGllqW1YcTb
YBycWiidelCYNvRnpLKGcuNh7FqBtvTlpcyJJgvWk0QMNYMrf0rhRZLe4MnQPVBDFZjXjYkTZvpC
j05DDU6uVtg4PAxyb7dfVR84Ynfb+h+NsexkaxEJx0oXt6LerWqF3PLmIYg024OM6wfLQmHgXS6F
DNptvq4HaBvmm2Yw3POabSXj4tdjmvXY4IxUL5tql4Lz1GLq4mK0mcQ7FYw5yABt4Of0mbQqvWQ1
+6plWFAOcUH2Uo81U7fUA8UNE2+poiCOV012nNrtsOuoU5OeGkvjC1LMbCl9GyLwy6lZ1N5yhJhX
QpqVo/rG64BXcNBJJmQ0Ue/I9XPj0SJ6lWPU3SLUhZWCc2ay9qPUKQIMI6RoIwebPn7WJ9eQmnOU
qLZQabAW8cBFRpY3nVtlb5a5N6tXWbuVgD3AQhZC6O9li5DC+L6kYBF7rF4IBzQE67kRngjTMMaL
ihA9twNjMy+gSRaWRW05hhfY2Gi5PoulB/lromexvSQC0eoK/pqHevCxIDF5RqP0LKTw2OPAmV/o
trRWij67L5EDUgOtRytfPNkqnW09kDguxnY4vKu8D5VD/zDwtvT5Iayfex0iaXmTGvhX8aGdeFrP
9l1YOZ/i0W2RSEJSbO3EwghoGca3cbFObwkG15wO321p4b9gJzT2jghZZnBgHDfdFlb5gBsluurK
mRReHgysHHV0Gmzq+sXMxmYk+GwIS4l0P5wLln7qmrj0N1vsMayK5bWoMEPaQ7KsHnhNDG2VWMve
dLvC8ahKNnjr4NdVrqcHGKlV5ZC3VVLd5Hifvqn9LvXACoA9ehUCd/4YYVol107DfReZXglYJRnt
pp/O0Vy69plTRNk+7t5M2MESOW5Nj99xeqqLDa5g0Gux9ZB4H6DtdtODXNO64B1JhQeZFqXrItAg
q+KDIW2SmNgdU7lJ0IN4yz7obavdtKLsKANZKJIMbR9UqdA3URrvvAh7enVNwqrdAUEo+llnE+zM
hRo+N/1JElXCB3aGfFEMIlegjJYFbGQYFuWGHUMt7oeqw1E32Qhl4FTD4LT3nf+clgR5EJ1ZVfky
sj4nHRsZS9lJ6dm3ekcfw6WfwJ2O6AZ940bu3vHxgU4PGBERL9NXTtDWt7q5AEw4WsK7OXWHISNY
hOBgC8lEI/LY2ccrGPkgRnWwKHihFGPYToF88PJuI0kaRwVG+yJmXNbCSINlyH8Z5enCLG7a6k2Y
LWaH7GBmxcGYEN5ixVQNUC9T3wVFXArGHm/eaTQcvUCWyf/4qscqVsWnrIMt1HwMRb6sy0PbMU5n
Lw2raVFtOlHbpL0BeV5dTnF/G3AjacsJBfKWJQefNSVuH64TAwFEdwaDVkpCsXBJT0PsPG4yle5U
x2TPwNiJOX3jDxinsFDJiSgJWQM3Qk2PpzC/QaEhY4XSYj1Nw3wMcu54n8GIXAiznnbXQS/Kpxff
WO82Q14uaC3coDBdL0SfUisLRXhgwUim8iJmr3r4PsZnzXQKkSSW6aERnsFNDIzo2vwuz57H7kJ7
D1xcrMoMzcWwCbFXCwu28UhwjOFJUJdGkDu6j8Eu73RZnTz8c6bhNlSgHCebHr9vf/Zeh0Lq4S7q
DwshJ7JnBCuQCOtJCJVhTw2j5yk79eVaLnYakRnqM3Umq5d+kt1IqXcykJU+kmgTcnoRLM2P1IWj
mj4x+lzJEPFZXVYDh1k6J/lFGZ/Kz6pV7NJCxffqi/DxPk0YzVSEaXrSNfLkprUPe0ZU6TPgRGPe
Ay4OKBdby0ra+TRdwAuaF9zm47pTseiqeHMbGh2vXxm17GSYt1d1tQzMyDGj1z459el+/vOw3zRV
REkmsTzUewQhcNsbNw04XjkQtCjbarW2HVymXa6u0MlJgJrxgdOgN5hlPrQ93z4o3O5q8GxJBCIx
TeQJz8JZokgylH3MCxJZOkeAtJeNVY1pwkRaSBFAbsTfON4F8cFTzpUQzLZF9pxEZZIE4x2L8sK9
KvuPGgxON8WjN94WGd5o2aoJnoGYUC7EdiyuSvV2EKu96Z9bPH1bC6CnsbXkWW1ZJt6Np3iLcvyQ
gq+YAo/Cpefs7NpNKRgLibKoT5FfyafEEtHthi80aEq5FPtwZUzdTdXQgEOolJbqBjBvERNpwgZQ
kXDqF5odMrWZNWQE1Dx21tIS3Ex9FSntMv1hVAoXYrpSN+ziH0FjOmO7QY7Hu6PsRcXJgn4513ea
Zi466SH2A7cDpu0oI/X2S+LgUF2R8YRy32tMZCZsHRImFJxnBAU6Nby7ijqIrBaJowgiZ/DFzVSK
+9mkx3iC2btr0sOkYxkHzQHntYXQUo/1+DUM4iLW4m2mqegS9rFi7lrztqHy7ck40mq31yS7ZX4Z
Y8g3Hw1efRflAsAv0oQ0R0vD6KJ6sPocf0Bgri44mpG8tvp1oNwIbGtJdCk67BHVLZpKp5KNZw8z
8kKm5jBwnTfem7ZyfBFDQuobtvOiim21iBYV/plTjEIlSXdjbS5iy3pUEnVtMi/QFAVAbYM+6qOp
fdcaprfIatZ1BYYQ+nbcjntazkVapISWEtoWP6upYHfFh6QfFaZb1fQeN5wGio9x4Nkb6HHJnRWo
HdvYh/LQ2zW5VMLoZNq4zlLMw/XTKJJiTXGeioEbh+7YdovMGx29bg/SYD6IUb/JMmlRt+NCINjG
mzXq/lbM30sxXMREyFmPaXOCKaxqLnXIzo9wQOaArw3dZUS+yI1ir5TjqsbkOGUoHxcd+rBpJ7G/
jTehcZvkIkGsEgFB2aYnVXdReJBZ0nSjil9Nf6FO1GkSKuPYGAudqsXgyNGNZiEEpitr5U3cZXe6
QGxZmmCuV1efofE1olkZxxdJwewnZcAXpK8yxvfZELtyCpoRrlt+UhUeeojHEWr6MC1vhPa9aGY3
NwLL5VVLIVEG/AmaniA1nZ7mqWkVlxhQO88ei+guUZYSQhY5NW1fIfJKAE3OLlmx043PImLAprxk
ImSSYWnW61jIFpq0Lazc5jfi7b2fN7hANhdyiqwrJCmseNNadg+DzVqExjPlnwkwrZbQcbWXmE0f
04iRcyYMi7UQErXKUiPJxMyX1VFqAKjMYCeV2UNkxi9KWjkR45we+EV4EnE0inHuS5Qnb9CcRtKW
eR3dTfUSWe336i+MN4TejurthDxe9qp4E4qk52Unk0KNyyfTUz3uEn2RyvfJkLq+f6iplMui+iRt
ksxIvPA/BK9biOYF8dVeHHqnys5ZdvLMS6xcRm+ti3epXriany2q9pyS/Zib83lAwPFQLiOpcDAi
2k9MBPM450xeCTHFmNFvuvkZ+SdcPBaAz/PWkerbPOAALpQ7sSEC27stCLVSrHXQVasomxapcDbK
fmEp/b6AXORj4l8ii1VE+j0IhuAfTfily0/pTDfRbudNNAQkF0TVDkSBgpDcxBBruWUuwymPUzuK
nuuG3S4Dn3ys9bOFT1GvV/RcoTufhJpSOC1MwEZ9LwNy6OB413dhMSyq+DhO07oMUntiTl5b6yR5
Lob4kPflU/ckqnCAQQ4liRQ86Zb6I+5OEjJCMIfFSImiGbChuQD3iNF5SUbnQYufqVa78RjlH7JK
edKicqT8nqc4zI27Wtm1wirmpfEDzuAW44hlM26TlCjBjm/GjCiLD4UR8FzrhGjZMOFwOjj3HQEA
3rTyu8rm5sjkLPTtl4dKpFIoIbJXVaYJa6jPKRJEcpQmBvmGuItk6kEjWA49IXZlvvkFzZnRmr8g
FpXccVVEagT74E9wQ9HzapJK0BzWQ0MaItK0z3hBEMNRt78Y+/6GHv0N6WjgOXAVAVKgfqhXYIqo
lYGVqU0OfbAiZ2TY7Vt8kTACJFveKe5xG/xlYvQ3aMgFZdUCbmYsoV9TfGt00kqhc0EDcUK4LZ3X
fEkj9xsk+jdIpOl8KAPauzJTlufP/R9sUpjiwu/zNn+ciGUMXTBAm3mmw2Tgl88jyX89MQLHVJlS
DdMG6ENX+FtmdspkJlypcDKYbtkcDUkkIjS3+FdTwB8vpiIKg+8J2VOS57v7n48lhjLTrJSLnQZH
fuOT2ZsXYSVsq+0v3PbvhfbnQjTAWlGfkZ8HpnztnmVEmjCmDc8pxTrONk7yIlxTD52YJDsb8CxM
pDU3u28Wv1z4h0Ef5dJMurHQwBnYqP35EWW5wCGiyTqYSGtP3IY5Ld4po55t651o1uwc8Uqr1ggy
JSnbKGAWIakeelxvTFF18LnG8xhUY1mYmNLTiOrhug+/xCBZxHjHlisLDZjccox1HW4NIabTQH8A
s2rw5OWPLzUOm4r5IBiUmsNLr35aR0+twJ2ADYl0Uo1kOYWVnSkyLLhHDDtA2yH05JzBxSYTcQ1h
LJ4UCFPxuExvhX7rkRX+m4WN8vdrZOisOPysFNlSFO1qHtXxxETVyLuDEj0xnqmObfKgK8exPquk
K5TIrv0Hrz6bxVOK17KqvAgeyKh2l0au1jwVxUqQnoz4qKsHje4Cnl1wiarWVrFDLtsHQeuBHV4M
9uAWd2Wruu2jrZY/NZytif+QDpco/2WY8AO4P38iUzRgjioSOPqfz32MI5acWcJtrFdSuhxSuhHp
vaye5PoplPe+tBe1m1G9iYpjo69beZ2TM2+uJfkpai9IWPriKSzOjfViCXceZIY0PUfaa6zcxc3L
OFzGcoBJ9tInv6zX6xkkgzMR/B0vDkMUdcQYV+9/HdRqlWrNzCof3Vvf/aDNhDH4+e+D4ToQ6vsy
MhMepjwwoAns+vP2AI3oTa3m8W4qzYUp905kSB/yKBNMrj1HTLIpce/Q7C9EpOyRdsZF3zUpuTm+
3DrwV7qIA3Z/qMoHSZuwfCSv0YjtYgoXud8/k8MZTumXr5K520UI7TeibK0kUcDcE6y3efN0c/nv
TwRkw6/8ny3m+yMRIaXiiQaxFED/z4+k6l4YUHmkO+V78ujtsf61z0B0Tu629icJC/zjaC6eb3Do
s5WHyiFLl3EgsUPE5xr2/vb2/fERwf7iO/+XDGBwXnJNMofkX9yi7XcqQVJ7W9zWMohliRN9yzw2
BLouZvI/GbfaSuVfhnuVtNoWNq64HJ3JhbZna9vCZsQXreWd6Ciu7HQHfHHtoLKZMvEXbFB8mH4L
FLye3M83BaM4wzQ1pCKsp6ubIseWJyVZm2FUpx/zN3NLZrL9eIEH7D002LtzXe23ouN6gPjXRa92
k0nWuqxshOmOBLsPP1v5zxhbt7gHLJnK4opFlTeKWN3bKc78yRIPCrxiq934ZY529ZgWN+pXxmmA
EMlYt6MtftXE11BCBK51YjRefEYwWge7PAsdXQuq+kXzQvWWfGI9n69o7oGSoi9xk71jacUDvRdO
OGDw2ef/u3qd7uuTtx4w4dg3X7pFO7lNHyf6X/LPuC8EYgADC24zuQlAj8HE1tVeQ+JIm2f+3AdK
FFyUicpX96buwg9C3kwEabex012yVQSjbJUAOMs7+l/hCO0rdWA5v+TYF9BD2v3xN67E9eH61/2+
qrpkbFK0AtO0u3xcWOVJ9fdtvPW2+uKcHr3IkR/FajOGOwUHg+JOuWS/cJV+2rMsaH7wfa25cvlm
O/ynjDDzOI08Xx6P4QEwsN4DQYDdyydzDZZp/UIH/S4Vrt5zrmYazPJMa/ZN/vM9jwVvVPPRqPfi
WB/kNnrP4O5VeelGUOfHeRqTKvEyYoIR1ToIJc0SaLMqHrGdBliAN2KtSoYIMU4xvdLzCgS8jYA4
xjisimRniQ9CmrgEFaz6hLIZr99ubwLipK3qBvKrMI5rkTnenAAhj/jewosC9IQppxbLqCR5STwA
ZI3SsqH4zbKFKqWOIGiukHwYmHA50nhPt1C2rzS1JgmC9dJMCqh0wKFWajM/cpTuUTNPySSc21BY
+32w1nysZ6B/lgmSy3KjRehxDBgHdFpTJu4sf7C1dmfFH/mYOr5vYh4XosqUCbKLCtrbsyy+K/Jv
ssH5lPjrUWAJLFkmga2k1f/5KDxy25KW6grCTLFRv1Vo3YJZnzNbMv6yv39zxv91satiFZvjZNJH
VrlwG3mrImAKhMPqjW8yMFvRAxZOkC/kdSq7IryTmCASyCFTbo+pO2Z33BL/pRLsPLoVrRutcvNp
3Vn3hbHmPxl2dfjQPbIjxRx+a+3UoMYZlqyLengrgXDfwvgFA55RvykTAuHk6oO4VPBe+DY3DHge
xH6NAaL6ZURPPTEu+r2+ZaySkU5FXogTAZiYZM4XDWyBdtmodKCOKe+EEPnMNmxcgktEDOqnc5q/
5tqH0jnq3bRWwmVGENClQec2Qi9NmncTMN1mR7vQdcsWIPddWG/L8ABssJm7+nwZXhLKV2OHR6Si
7T1xKdxPaxrTEZZtuO1VWu8FA9awXVhMnVykVqJ3O2w52JbRu+ivQyq6/lkByR7Qs9+b3jbBWYca
cD/RtitEfQD8zey0fKeRjwLWaY0L19rGdzDZ+/ux3hDwYQnY97C0VU57i+pegCi2K7q9JlyC6EYf
14X8LEcbKTmz92sfxS7bxV/KYxWsq36jv9TiZzFt9RpYaa0Zru/AkR1wVmKOlEUr+TCJFzOw7M8h
WllovjfdMtvlAB5ux7T3V0rTT4UFNfH/r/JvquZ/trfQiEKrDVttR0m7ThPlMTRGDjGR4BS/eOqW
CqFdIBSrrn7SBPgL5Iy+kpYNnh7nzL23WHP6GEsk2EDVp9QwlybwVV1RZ5O1MpHCkbam24QPuUHi
dZYSVZKAp2+lDEoyQ7dQVB7Colp6w2s/dEDJ4aKW2GmGdkUh9FoP8jagIkvakrzKN99aQrt2fAhi
EW4A3bG9M4X3GbqJuwBxmyRAVmZwF0IjHctxC5HO+tL1T138ZNAyTpXbZs3SD7PXTCdRRe/Jp4yY
2WH0QLeUCfll1DoUepx4bet0tXRp89bVA3w2I8UppHFTGtgAvniK2wLSrtvgWZG28ciRGspf+lQ6
gaWxlU6vVW04Y0y2veE9ahWTwD58V5hbDSqrK8geE6QJGaLvX/aR+Xj4axv5VubQhaJBumKdFHI9
iZXOnlW7wkOxmaV/PnF3d2WyxJVq+fnvy80Ay19XQzdHDyqCTuhXm9ZkhaXpizJysGY15tApXBhN
3Mwkdv99oW/F7/WVdM3EjXhu1jTxqqJv2whObQQ12Vez9SCcqwn/fcykm60/QnWrzz4YkMyAWrOe
ytB0jAb/f/8gyXcQoeyh2IIZ9xnRJPV5DnUR8OyC60XY82qUL75GbLvG2wrRnXEzjUAK5HgPPeHG
l++i+EgNNSe7WP0xFFdq9tWUyG9rtP7bot/H3sabSGUpj4mUONXEzDKG/TacJ+4IL64HA4ZEVLsv
ftEhaVdoyndlpJNIKoL5US5cw0OtN07a2JjhUU+2xP62zPE3EKpJJyXJqT4nuzbeZMljRWPCDLdY
Qj8StNXYk79HgYlxQSHQ0Dwk4v0YuWK89OsNApkpW0kE0sCk6JfRiKWszZ4X1U/THjPe9s2/w25T
YN7xiKSJsoEm6Kaa9Xz7UFnPgTZ3/370V807H5K5mSoryEbgiQMf/XkKQ9BuAikjKcMyV80nFI1s
Bx8js5GA/O6z8tvFrqqvPkgToEbDP/rjbTYcJCzfsZWSt1SYBxPLP8j6qV1nS4u8o6V8ao37VrKj
izn89h7/XXvwqQ0dNIkWh5bvqrNRG1WPyDMhdhag7ITs3GZU48io7Z//fXu/C8o/36w/r3TVztSp
F3sVmeS7vAmXvdc7XkSEJZnTkX5BBTpRaUIMX1Yo6pSLH1MHZF+KdSmUypY0yC8DLYbH0gv5uv8f
v02j68Y25j6cUfGkOg2KwpZAaZ6dc9z8pfws+6DbEVBZRQlqwo/q76r4IWgwI6xSR9KOSZnsm0Db
ThhcNQSENoRcS568lBNop/3KqgdnUPaEK+ONx/SnDNZDyYma4DFPkBu2b14wumZ5bKSzboKdV49o
MHWJ2KdmJ3s5CW0cFNVd7nWbrudXImCliNEjy1CRkJT++x7/0DL+eY+vWhgtaUDBO55msRu3ln3L
C+mmm8l9+GU//qbz/ethXiHio9WJo18pLVlO0MJGymhoTqDwbwwwFmXDSNpqF/rABDg4DEjomLiG
qbhozEWf5dtEgcPCZE4x3cK6xJzjpjAxcBkQDTzFqeKk0a2p/EZSvGKL/+8Fh4nEIWJYEtTMP1/w
QNHGWAjoKH1c5rptVOqLICUwQDx3/arKhnmwANPlMnbHoinYpPak1AvFssnf25jR3W9nzQ8NH0/L
MmTLYrcBVri6iUEmiZnY6/MZasHc5hbBfH76HQ03/j4+/7zQVYOBLjSS2klRd15oMdaDSoQqy5Ty
u9b6MuObCXTVs7I1/qEJuewgBmHb2FIxHiq1XU9As0OASm4rVfEKr/pFLp6S6LGy5C1JfGatP0Yk
3Ai0VlMHdQxpxmQ8TKJT4KbjWfFCydNNGzRL3Ww2zai4/8fZee22zUZd+ooIsJdTFlHdkrt9Qriy
9yby6v+HGQzmixLEMwMDQeLYKhTJ9917r/WsMM4QtbEjg26W7KMLU85uayVfRvh5qZY0rSL6FDlZ
MulgtDt5ymhwHKfnWLaTS7qSS5NLEdwfcMASsU/mz0F2IxmPGSjEUdn0S0q09DZQIXCxeWbxGDNx
BkigjLZmFt48Tx7clLWU/nT1yX/uiX4/zFe7lLoPu7yP+TxdkMMIgKpNhzofo1fkACx01BvjAK+D
Pb1LN/iONRD22b9vAPgY/7JT0hlUEXYM44Ihy+8neSs1vVXnanyOTL+o7nfsAqfKZ6Md1IzovEzz
AFEpKD1EjyAgCeW+DEYE3KZ+O5sP5uVmUG/zsGFwd0iwT4y2mm4CdVXd0yGKPrlbT+kaJ22YrnEk
BjO5bi46JUbzUudGulOVTmVtAanO5pp456TzGuwEiw7upUY9lGzS6TUJbsAT1sauLoC00144TOld
LB7i+jM1di1OU2NXVse0PNbfc7A16nNR30/Z3TAfg+5WtI6TgbBiV+rPSnMg7EoPMD/eTd0+to4X
w1eCg2ogN/Hk4JhXx3AmX+crCE4RI3Cd3wKi5reCd6FTIWxzadMNfqM+wmAy6AsgHqO9RNYhyQuN
0zxb6ARjAsNsxCb00LrmECIunjf8YKvtupDq2VGTTV8zEcZ5hBzIYQSyYbQQU3ZKqNuW3+dIKrE7
fbUHmQNK2uXkDv0K8XG1o4jkymt7dyqQNTqkmiNiHm+D7TKOtS+S270UxGQjbDWPhcwhvuWA9soW
ad9ARLqEGMEXOl8mvKw+mIUfSIeg20fBQyBvCws5gVcek482gwL1QJNmnDbBl1DeDN260b3cWAXS
hidU07vO2NRYXOgP1jeB6S5nRuvWjZNBh5Ao/Z0e8rDpiYlXj/DlvTnBNs3cxgbaRVWs4ml4Ws4b
KFrorPN1GT0XTIGUsxXf5rkvs0wo+2batW9qui5R0inIx9YXw0uzcyPcGgIvTIwclZ5HcIgFjyE0
Ctqg7exG2MbiWrrs1OpETaYQiibbCorWZgNpuo/ITVqxOVCBj3xH+QpEESmKM+igT/loiTs651m0
bY2tqK5DcZ/rN3J6r8WnsvIyNILlQy6vFRwv92hLI/SQ4gYln2FuoC93iMiVO4zEtK+8sNzkiMqS
XVlsrBcldaVwZVprzdoX1UrAhZO44qvC6NyJDc4Gd2rfZPkQS2utOYjZOoC6LK7kwovEk4jEB2Mi
Y5xdGa3SmeYBj2qTWt9maB0cDYdgBsd34+INl8gkyQ4NHhjJRizA/XcRKKFKEJunUN3oqk+jhgnR
KHuGcCuWW/Hy0XbHgiYECLGILssqU52+9FXOS3im98XnRG+YDi+F5niS1PUFNQf9YCoqyZvNlaJs
YhiXRbk2Kk9PfPSa2pN4cUTyzMNtOqxbZnOqP6rQ69ZWuUaryFk8xDdi8sF8SBJ2IvKZ4lmP1j2v
dupepfYplp875JvZPcrRNv+YakZ8t5buCzACovdZPinhTgYlYK4z8WitEvVtbneDelOPawnZm9Dt
VAhN+M11OsorXp40rgKG1Ol90R+74aQAzou3VeuraEEAxiHkX1p8TjRsx1sz5qN06NpM9EWknR6u
AaNO1coav1PLiwwf4eIKAiOqdogBura0wmRaUBgO6AeSeml5UvfEZ9qS1wUuko6hhXnTbz/ykfbO
aySdVRi41inWHMQr2oXQMh+MszrC3j6PDbeobQBIVTyVNE1n7Gp7PSN4bzOa0CRejOpRLG4med9z
70VmFm8CABfaDoKtSj0VbBuybfOXWbq38s9U9UJsW+qKv0SFH90ieFIdHlfETgg+mVjGnpQ3T+KW
EXsWseyQJR+414iSrZUu2DiM6+LoZbV3mV1mjimGrtaTez+IkBgDAuSqq17q6Q54YIYIEGmuhbyt
kcA+0rgyQhhzbBjE2MS4Ky7arwaRUMdlqZfnuLy/6C+F+GZqFKSCL9V3nEQtwWU1IdwrDqSJKthy
At3pw02ZHsPUy0wEeqvpM2tWeraKSaNJt/g5kecwSrCEJ8N4NsY3akODe63ohrqfTVuz2DTqUehu
8vQ+1w+94kryAZl/qhNwvhqaoxnu6A0V8SFIHkITLnS8SdHFNrqJPPcQNOdY8RRA1JiCeS9eE51H
2Qm6nZS/l9Z5FF7q4tBPKBm7J/DMtlHvo2avomdTDnV4rINNLVIXrkScap3HX4gr4epsVSfUPU06
5ES1chOD2CuslNE11xTm5JEXBoZnTA2OVa2UDDEp4GEU7StCnbJ1GS9Xt6n5yrAO1Rs0+GPwIqOA
ys/ZVp0ee3HfGzdCtLFqulE0F6KNxMS7E0jL+jJ0hGCjxR6nYs1+nehjDdVjKe+79vbSHi9cpDSa
0NS0N6bxZlqHUMQIGQIFdGsEd5RbCK4Jh8z8gAVrtmlJioDGpFWV7OZoi46JG6Cl3EnV2xjcB+ra
0u664SY34MDdssXqzgZahBwxk9da/hjccC4tFT55haS05KtJAqpJ1qXNvKya2L5tLegYwbGJDzkW
G9xC6Vbhkur8JNlUKKVbO/4MFZwR9HW3grwdCrdjBMkdPHxVg5UUnTUU1xstejbyrcTAYOq3grHL
rXelXSnpgg41MA6wMgc2r4tEweCJsE7lrYflKW+DHcYXcVhF2W6AkK66fUXADBbkH5on1wiHX80T
Y1EFqGzHrD80GwyNu2kQ1AJIVrW3nm+Sz/sn7ICxs8lOyyg03CBn8rOjiDmscpForn9S91y74P54
CVeVT9fos9QHvISFsfaKutwWT5X3gljRIz1n/UNxeC0a+OPpruqaWSnKDvzzQlqr7pN7/ICkUzSc
TF68x9DpLjZMT1hm8uZqeGycXbIRVsAhdqyIduV3h+T8o/Toby2s/34KVyWQpI5lKV/wOJSItunm
dT0Jbu4ItkknTf55lrdWSkPL/7F59pcqT7RQzCCj0IAxauZVR7Ea5xR0FjW5eSDwCju05g0OdxP7
p+jcvxbloqJgagR0LKMd+H3vXxVJpaqxme4LlYzP5RqmnyJJYKjkc9NTt6VeiTpHkF9jxNC09DZV
rN4XT8iKbPqpGc5BIN4yPKEsH7GtoQ6lwbgIuOtydnqRu/L0U8fiL2MBjIsihkJC86iErasP5qI0
KXKaeT7XE9dH+RYoWynaVdxyRQxAbFJVkHL6WR6pQtmUkKm6eC30baserE+JFkoxvIyWq3rYtSz2
L+/NTHbig9Sir38QlJuxvDUnWOluUdjQfhvSgG8YB8DSqC/bpn8cYNBIyd0l3qijb7ohduuUSFZm
g/cdNUL3rqk+snYnjeC0QSbs0a8rtvImYjRmj0b50bq0kiCrekwtAvtNj7ivI9ihqUmKwDZWXISD
WXKk/pyR9XKFc2NHvBko+N7WzRk7YX5ThKsaATvBruZqGYK5LbpbXC86pm7WS3Yyq/iyR0P173rx
mo/xqyciEUqKtAfIFArA30+ZrGpzOl1JcEigqCkptjeDpG9pugs7Olw5E7ThlaY2jbJ00Nbku6zN
+rIquIEr6n2fUguxypWMsLS+W13S+YfXh2mFF3DdaJJVBGe6JaqSev0Cq0ubppEWB/ss2edtvtEz
jYoiWot9fx9Ukkf2wWrZ9Gf9+1wIm7oYj1WOCz1pXbkM100j2XDSmPI+SuZDVkbkqLPP0zOLLhX3
WkrJcdR9Iy+3l4vOSFCo/VlMKVM/dDJpBO1OiVXWtOBAHv1NkQk+VoK6JARForJSg4+W1IpKSfeC
wSRVawFqgoDpyGsMaVN0mWtV0m4KoVShG0R5LjjJeGjyD7TtNeJW3MOOMB/TcU/Qy22UM78WNSfU
ejcjxUVOmB8mz/gdtcTwB5Kga+rHLi68DIuayNB8pGs0oLC9RHZphqc082otPKkpPkOxxZ/CXrVi
HzqKhl0yPYl0n9rehaXhNkRlhikGEaS196g7mk+Yo4ng4Mxs3uOE8sxruDE2m4QltfMqeyj8FgW/
7IrzxY4xzBlo/OXqvgywuIz46B47RF+XVxWVc8YmWoedNy0Gn+OIR4puq10RgXbpNlNubgSN/tvc
bi0sOhdHi7v11KID6Ktsm7JXg5+5ysyRNmByElPZM40bU5M3+SA/GYUbUIJLWrNp2GlJGPxG0FLm
orEiwxWiZ4vfxBxIzh1JVN4jQ18l8VdFYgnHfELXDBCGKrWkV8RukHYFcJ+RyUUj5qu4qI9TN96q
uLSkrr8V4vm+YncxiKm3lILTKle0tY4FBXux0sbuPCl7xaqQ4ox3SpqtJdxqgfkQ1DchLuCZSAs1
/pG6qS6d8n9cE9eOby1T66lUrPhsSHvG8wAhLqtUYG9JfeeF71bjCR85ZB3OgJOFQWsVSW5rPals
01XrznQu82kp7PE9qytskpZAWt0TrMMUJTdZt76irFMn9oRyk1YPWfOUUvMmLp0OpWbetc10n2lY
7mKHoxobIVCFe/KZI8MblGPZrKR2bcECq7bisKmw2oX4zFD8O1V/akvHqCGJ9a+N7El74kVq9O6X
x+7JUAlgtDEUQJO6KA/F5bUfPIyysYBDkZ6l27fb+Y2ZqAiylR6Aa+jYgZflOpa8y4N2mtSvudwv
mTWBW57EVTM52a0UHZRqFTe+VK7yd97k66Tzam7wo4hH5JQsJYHq55xtvHUH2V3f+6bKrNZOoSqe
Bl/xjAdSUxK4tOfEJDrH5fw2zQ30u2WbfHloCm7ZNtYbwcl+irb4690ZiBlaIF012TtcLejFZBh1
NQzzqflg6hg+FR/Snbi1ViEoRHUD9okFkQiWF/3GOPf35u4ncJFs/NlO5Nn/8wqutnKS1U1NKRnz
KXgQ0PA/o9toH+nIxoDxQXXuWZJx4lJtfjTPwidJX6hu4l38bnpGT+SHC9f+QbsHM06DBoftdNbu
8sx+Fnbxjb6DVb0Wn7RNtAl1m293L8NLzGn4nW2QsAXN8j0aUhkrLXMe4nJoVeaO1boZ5l/OcOpW
G8QWzYDqEw8uvg2JBZuyY1i+RwxNTMYY36QLjAaAFjsSsomAHUx4NnlOyv3Q+WD8HgEfB5OX8ggf
DcmSuMDYCEn0p1ER2+gEjBg8oD3e6sgw3qE0G9aK/sX00F5wqpNE6RNylbzn0q4nigOs0cJUBmxk
DxNSJB7Jp+LAb5pNXguca6nprdeSblqwnY8NPtDcRmyXvSdcnljLvfkoHcWNXfUr82TuKWyG75AG
YkNci22i9mNWeBirVftloSi47fF3tSDD0sTHbyFuVMXLQ396ZnjW2oFLxlS4iSEo2NFt92Zt21Nx
bh4UWnSBw3u/CTDc2sYbjhsu0FdO99nBblR+ymtxB5PVoTEVe0VuUy/fYYp+lEC39BuUNhIOOyr4
u/pmvCk3yTHesCngaaSzdMRsFrBiAGSd/OBePkmv5t50B/Axxab39U24Me+kV9pBROUg+cvOFuob
Wy4JjaI+C4YlLEQkXAsQD6wFzc3O81f8AcOl4KdF2SMUvXnVvoC57Pq74LZ9gjeZsXx9RQda0ob2
E4n0L5sQDbaFjMaXjYh+TRHBol7JSQs6ejd5+Xr0b590chLSH5r3f5ve4TBBeEs/xRAl/WpC2rRp
lua9VNyP22RjPS/opHDTfU8unoWf9t1/WUM01ZRBC6HrhjR0VZVAuZjlSlbmfdPVfExeX5HJd0kg
Btw3wUugCp5GfZQH36V50e2qhUmnvWR4fUSh9P7fN6GaJoEOwV4AzN68mlkoqhFFpZiSN99g9fQE
VDjCQ2E9IFY1izvGCHL1ITpslwKdeKHbToBRCfc3EV/ZZ7NpM+IfPgn9z2oRn8//2XVqy///R6uk
N6Yp6yor7KXdpDQdSJO9bCPRpZsUbYtqO88YbT1IffSW1Zuu3MrodMYnYXLIXgh7Px08rvbsBp4C
K6rKII0bSfKaIdFS3Y4A27U4uIS8Vy5xJ09tsjY+wieGKJOvDV4vncN4FdVIg46DeIy2ee1n+/Yd
g8MnC1FONHTtTZCqkXbR+sKn+O/P49e7+2N/wUTSROqBC+l6UKqE/WwW6hSdFeG14w43ZytgE2MK
bm3fJr75CcCHBqghOkW7a/JDYHqWhj/YpqFIwBqhvR25vaNnlQxCHM6mwROilWK5cIBqxb5MDjfE
ksBKVlPRzms3qVc00XQYGta2bHxtpKuzhmkhhBt0iJdpS+upSfxxeIxYx9MfhLf/62S/fsP/XeWu
atC4mQTLTLORAJJvHW5EWB07udjI47iX0mkfsC3R2aOCS1vXYgMclt6zeQyn1KC0rrYTBskpwZwp
FF5c1pj5wi21g9RChtDZyYOYt3r465dHXNonOC+rWtf3JhY6o2MSmJY4ICccdRTtcf40S7dROIBD
eCa8fIMx8CSWxkNHaqNFTy8NeldbBiNZdyrIlBSbwCXGldd16HVc2+xlGmjsOrrsmeCvJe1Imvwa
dkkS927DJq7UhAcleJD9mjiRSN0X5rYjAE+u13EI00OgiYl5fArwbWbhSg+gNfQQJSgNRyOnQfks
9ke1uthVhl4/2+Vy4YyV4sox27f+uSk+cHjRiD9G5hkqkYdMwBGX3h1X6RDdSxYtkA7814jPJdd8
qzJd0UTWRmLzMO779jwB+6m4oZvls8zcS1UlFzvZVh0YnZT4yLEJDmy9h3wrNj5d1ViPXZG3nn8P
9HdTXAeSJ+wR8rvhRdro5meCn1IGCSEASRiMw2KmrE2swFnrxHXiSf1XA1VcjvdGCYEPmWgGXUbS
Qi+ntMqznRbcsOIXeQ0jRHCmSacrwQ6Mwr4OHgxrD8XCF2TQBrzCXts2g7orlOeZBXmqy9WFeLml
9E+Eldw+p8ZnYl12wcLHwBISTqpvlHvcwFp3C5SGambuILhG7E+F73IenI7PYzCJCaxLt4SokPsB
SdgScxY13gFBMPXWFob3sIOKWjEW46Mz8EeGzM9b+WNqnibyuyWxXufqgwkQSTQYRasmUkTDNoNX
RvpQI1IH8IWOLRofu6OSQjdgheczravHFAVUHt5YZPHI9WOYthAY70T5WdcVh/N+RcuJ+xt6L0Px
VAzV+RA4Snu3musEbIbuzFK41lUGNTiWRuSLk2IcakxADFOnvtlWhc47LjclB0Q1SMHEPEBQVpZX
5yRhPs1VJTJSHGmHZIa1Xj4ooX0LklfRgAuTJuCRdhEnV35Mb8BDeGX1HEI2spKny7w26c3Dmpjy
gyHHXp4xOak2c3hxiXA2GMuWRrOWepNT06F0GMFIJAgw/30zVZfF61/3lqsOiyZF1twmlFwKAi5c
/THdb65LYAUbgeifGJpefNS3wy5alcuODv5reYhcPmCgr0/zMQJWP/uRuiq+a8ml00Jy2Qpxk3mX
yjYCB7p0OTjXd2uAbmMzXEjGHzrYECP+8h5kOGbi4gpCKXa1QE/TRcAqJIfnBF2phmhXhy4x3qkz
nxv4gjPVPKmWoS/hrrf022FwLut2NfVO3RyWgEaWWlA9v2LhPBAs2146lOVOnqFyHuDxxO2KukKJ
H5TnKjZ2ofrCrn20nEv4AEzaad1L8Es6FH2j0633Q104w0l/k4Qbk8lgvGJ9Mdo7S2afsMI7J6SH
rJHtUXNi67G1vkfD08sVs+tRXnVbiU1F69V7xkHjto0eDXKeEFP6md+/6+V2WgfGq1bdKsMhEHZK
QosYbdBHrz0q2Xbp8+WeUD0GdxFuxEcy7mA02Ok2BTY574fdAIawRR9cffH2T8um3G3Sdc+RwRYH
e7OqT6XmncoN5JLUtbBim/gqKr88JE+jy4msOB0TdS5kkRoknB/xTtNL4UY1ffUGxkFvDtcD0yHG
w3Llz2yy55+mBb+2ftdnrAJLThRVtqHqdeb6UMiyHkZdcmZmr90oJWai6BPtwTQ7sJT4N9N7KieI
VTRpmXovrcqLL9zrx5wef7W0aaGujN/ViRjg9DXUXObKugoQZh2GjrYAFVZVw/zYnluOiB+ZK+OI
JjBmJIbza4T+4ORQ4zp6qHb+PN8m32idmSs1t/ln0DtwkvaMAutVc6gYL7dOQlSctApnlyenqI9S
t3jFuI7dU6E9DOvjFQ7AxUGeYjLLxKP+I+vxL0Me9tF0UUm7kKGRyldbd3FojUboDAT4XM8iGXFL
jjsxnr8saURROItJbiFnwnax3/M1poMt4VQ3BjQXGzeXD1HfnXfc0xxsWGz7L2fWMifYxOdkFbkf
in/ZFt9AnWBdzlvqzl8MTMzTK5v00I1pP5ENvDn5Tye6ic5gW96HAJYTdBu/fXponIfJ/gbRZY+2
80Zs5PGO8txBCrJjPGkDOd/ON5BvjsCsnMzpbe1kOsaJpdD5htbHF0fbWX6/Xv/7/vi3oocjp9Ha
VURZwYr0+1bbSLMmL1urBL50pLlkckmH0bbLNzRWYbWMwUYAEBj+FNr+y1Tzx1n+n+e92vO1U1Dp
fd4nZ7Q71cla1ef+K9+GDEvueroIj8maXvcuAxxtp+/a/b/ftf7rhPjX018tC2ke6eIgwR+qPZjt
LkNgxsd2dI8wj6n1/ejJTrUJb6N73TfPKMC9hcxGuwO/ZOoxPVxLbn+c7/O1AvhVsFegzhzJztzi
DtV5sgrPpc+9ek0DzWOjzVfqVXfGU+aO7CG9bFWsMrd9Lc8AZp4waJ6xs2DTXGCuyyMtv7T8ya7K
K1YM2T0Jlq/MOZxsFh7thKpoeYmtffvxpNqcawx1OUsaG4uY/fUFVgrtd+KGHn/e8Ig+bAePte7h
vt7mnrVS3P6ses0LWnFP5d8LIGqTrunmFC/aCgXtY/LS3sZregZb1D7TW7ge37pN8E1vZ/z1j+wT
9heQ0YVxe2Mx14zZKng1x2imbmYjy5FqHbBSXHK1/X6PFIR0r4QkIBynuIiW/2eL4vB1LP3LOvej
lekSw3daPEaM7u3lWuMe5UNrcQzPusUh9esxkX79OlCp85HyoIlb+8vD5lx25BDx1KjYeSDLoWPt
BKfUsfiK+VrwuLCuzjQ5+anl5Rjexb6v7fv9XvIV/0Tjg+ddHoTgZGZJ3C0dpLUcVJNDm/BvkITI
sxf2LURMO7ynacbfZye6Xe4Nur1krS4zKPvpCSMRfzV5qOWHsB8fRVC6I798wmrMB0IKBY/3xqAN
+ypRh87dMTtW/Nabvlp+VXGSW+4wNjYYN4OUy92+X5v5wjB1vyd+6+JrDm13N/+cvRkvbnnCxM/3
weYR8Fr48JAOhRO7AOTtb+MUAJTQuENvAmxt5a7e9TZNa24xpie45C7dROfojMDzfQHzBo7xSVnJ
E1vuov85jTvBDVfAf0La9HZ6M+2Wp1luTRq+YN/3XxgGOTy5//DycvET3gDvpN8wdXGXhNzlZ1/2
T+1q//Ym2t+fi3sZ6B5/Lt5lgFoQgKMDHUufwsElhGh54V6FQ+ONwExb8c1fj0jNzn1wOVrLYSAM
gvWZKY2b2PzYy3INEBK0g/W1lnn+ECDxcmMmoMF+2B6PL9vPx271yQ7Kjjx49+8IH1dsos8pD5N5
5a/ROI0+LM50Au29f3sq7LflH8zKeX46nTxXc6Azs0JqwRydaRFfsvu2/MjT8kpf8KfY5tMdcg53
+RkEQRtsbhwGQnf5DpUgj7M8UsgbrXx5J+9QojoacIzFQE3Pj4iy+ROxzdFwORir8I6419Pyng33
p6VT/as2GUayJsvL7f/aWq2OxaB0QY53kKPCLIk55DyohyEJdp0B/ovtui4xwDO/UE2SeNnAF12o
ZjXT2MHgcxtf8fOgunFBEFrshpTIa8Rg3VuLlNwJIdfUi/cQ4pmSnjPcu83w9WTSjNbZIxSjW+B0
lPK7fGSOiYO6dJUSFTEC0BoJ02ykx/Edtb+F9Offa8BfVyC8JpYEe0XD+nm18s2SioiHTHAoL6MH
VhKAMuE6ISRudimW04LXcsGI1HyOgfcTNvhvswUJNAI4Dx02Nc6eq3W3GIcSR15zkCcgSa8jbuMq
Pxvhazj7CiOGy7lBSK1+NgQV3mTpl4Iw/qke6ewar0oGcvXhh8OxDDOuVkRY7gbxZIQ1YMC5OhxW
yyBNj2CbVC6ePhaplm3U/wbITysSuRSuNv0H8+0v69gfTwsgYsGqYO6/9jY1TaXPl6HN90T2Vu2m
HlIKUygHorkbhPMQIyQ0MjttGhSb7IdDHIBZ4NGNSWpa2eO92ffepVRXWuyVSYM9CRTlHOF9mGyd
Gmb55di8Z2caqg9xSzs7ehzTbU1xu5Cah+4gyAGVW8rG9LUz1BXtkpiut1LV9vJaAA/AmTvly3gk
Kd3hcju3J3NOmIlhz4/FYoeAYkFJIsZ7CMOHQsad+tmbn5qKYlRRVyJqRS1Gf1po1DLR2uik9ZBe
vEDbGJh+u9j6oZ12jcNZNAUEqVgqLWwAHDCpfz+z9ExW+75TOK9dsvguLGrUSLC3fbynzbHj5v7v
M+dv5amEhVPl5KGBzG3k9yecAmPG4J2HqA8/kP5KHwIyQgQr38I6xfQLc94L0IBxE3meV9lnwIG4
3LfWHvkn1XaY7GRIAzgdBMutL77JdMMzwNKXR4ZZTrEVSNFgPhiPiyxuwuBLJktGU8bTCOJVXDP+
/9gSS5yIixPcAF90HUDWVllWhhPjBmz3BChQIbK1eCpdaqYfuhPSXyr7JSMJAwqkFPmPkUM/TkaT
h4N1hs61SXGUjt4Ee+CyekMjLiOvtd18x4r99e+PTPrLREXmLFmso7/ML1fjh3QKo6K/GPIen2MU
exfzbMaPaJAUwTOpURIIE/9+xr/1YWArIAGTJcCNoNl/P0nCvteUYVbzfaQKB6DX+HmabXsRtlL5
MqGZLDIRNfpXmBAD2/pt9qYlXIGxL+OKr5BVoAGnmrxY9xfNT4XFJIQ9LIt0u+MMyWpmxmRIvcIs
paUNFNQxtGcFN4QBAAaOS0jaRkIDoE7ELTPrRYTWD9VLL5mrH5aVX5ChqxuarKgaQyQQYhRVV4e2
LeJSyMtM2QvysifGSN9KuNqfYnoo9Oi8QdubzSmXb6zsps9PHfxDtnCpT+8puknx/kNcCFwJEKam
bC76Vutp4Fx8nTQP19hy+bJxUDxd9nJy/6gXkxfob2a9Jaibfn1zcdriAJdIeCzhdRjbRL/rccrp
xlag/pacKH20INWe//3x/q2MlAFUkXbD2SwR9fP7x0srL75MQyjvqzTekHtgha9Bf0guuBktTmwg
nR8o7sYfzmNjuZf9cbD/87RXVaQwhmMR5OqwwPdHBjRq/6ZERyKg2U/iLdPrx2EMEd9/d+22nCxH
VfzEeohnlgJwhsiyQQkqu4olQLt8zylZwAtJ0RHCbUeyPJqqISh8I34sel/Iz4PGnh01VunxJwuO
Ng8LeT6klaK1uWvEjWcOqHaGxCENxo4Wg7w8erW1HwGhY7sSOT+nV6F5SJItS4qrMCUOcalIXziP
xU53xAgjAc8yqBcnKF7Nno0WIqd6DcQQvfHZnPZTs2OInssIyxnSgyYnxUIGLSBdzv8X+sDrXQF9
KAvpJLpJUQRGdN16rNrJiNtQK+4vKEQhwUCmsW6D/ezr9kO8qp/A4rg/5iddf6q/npRppKEgK1K4
jn4/mTRzKi+6Sc8224e3RPbtYgpjJtnYAPzw3sO4j0jP2hibCObjD7fkX8vjf0+p5clJzdE1NHkI
Rq+nwDLmtDpXOajKMvm2gBYPWBAMMfzSGe4soClF7lgZ2sVn0/dPukIqY1wcEwjNgX6nh7etWNN3
L4lRwmotCfQz6BprtBgwxczVMc4DBpS129HK68CFgpy8mFiestDp2GkrUOTMX3/fjE3hXNjQCCrq
XAYHYvBlDTlNderbWdy25Amo+oe2rQG1dOhw9OG77APv35f23z6M/x6PKxHM2I/JGE9Ntg/GBywe
kwoPuD1k7atR+HPpiLX/7+eTl0/3Xx/A1TWdJaKZ94U+HgoVnwr29Nhi0vI8DA2s/2MlOROwiVok
j2HIEEG9JQGVqPI6ygRqXyiew50O9jdm3mVEH/9+bb9qgt9fm0ZeGqfmsi8AzXa11VGUmGSRoJH3
wWGcN0r0JqVMoavveGvQtKj8S7pllzXAwqGUQEIfpEvODCvOD6/jev2WiHymObysqJyoKI5/v0KM
LGzI8QB5aNjBN8p++wPi/j7YPf7wPNf7k+V5WK3Zn5s48xX96kpsa2Ipmn5ugQ4sqh3VN7dkmMRb
LXCQl1iVQ1mgovZfvAo06//97H+5FJdnN7jtsLNkLru8uv/IAAxTSiqlm7rDkgcBkvbZiPsDYtSd
KgwkAaROPwK+KI8zckgiqRfn2yTlWP++FdwUgfzao4lpNVjIkyvhfpP2Ws9Ew0THJONgXwBPDCKn
/BuFYmiAcs2dSbsb0ue5hm1msaRU1iEFlbBwsgVNYBKByid+1+tAsE1GfE2lPEYVaLT6JMRQvmIk
VYCQwh+xcH/ehjVR5hOH/cD6Cing9yNBtklRGGNDvrG8r8cGNRIBbItQrt4KZeReJje4idhBdPVt
qLGgAPU1WEIEpjXpT+fEslO7vgagEcL1JBSXwvVqqa91rSrHgfoCoO3qsqejvprtj+wYv2DI/+Fu
/Me+ghNQ1SkOZWpDto7a1c2gT5FHX+K+34vNewKWKx5uystGnh+kfJ23oy0x4zByxS6l+YcdK7iH
P98o0zagm2yTidmTrw76YHSN3EhMxbXgta0eLxYh2mxP54QRA0V7ovkhorUqPA6QrdlTdPHb2GSH
ckS0X2wnVMQx6ldAHewoopIpF7ItkCbzcKiaB+ZLdcsuOLFVdG0LZcFAViAZD1ZPpaFWfrVkduPd
K19nyh2dR8Jg4Om0aUI99EWkcXWEOV4y3ML8EgApI5VwTDZ94LfjbpkCw5gfGXs9WOp2pMIK9FM0
fxV97rLPNtDMYPLipqmGj83IR1mehvHV0OObhsuaVF1x2iXzQ2OeRgyIOPFHcd4kpoFsU/JbdpyZ
4KW84mlhjmpnsWFZgLVQDvjeFB4ee5R6iOmj6PxQnT+ow5EZNf7+mM39xGzxu1sCRtjz/A9n57Xb
OLZ13SciwBxuRYlUDrYcbwjbZTPnzKf/B+u7+Mt2wwbOxWkcNKpLpLTJvfZac46pwNNOsajF6oDg
CveDFuarWn3O8pcKdMTP75RvJ595QZkzS9ikXCX88ssbXPNavVN6eV695jawrzc0maFt/Npd+s/F
oynifDCmjvgq4qkiwxK0ZBDPFWfw6nJIznRRAZ83u/7cbQnkGyEcbZSJqdodVNT/5S5niA7qMssw
/upK/3lzdpOhVKpSkd0N+PEULHEbzW5345c39Lfz699v85/P+fKGLqWga1Pf7PZoOMWtGa37D6hM
Bs075EJP+IuhlvkuGWjs2L+1Lr81OuYPh92giqCG2R6+3qQax1nswbjF3stAdFNDqWkSzQZHjL+R
XD000yBPZ6x3XDGYyH59Of3HLkzyoaixOdH9oJv3+a0sjFET6ODSbwhqccd34VjtiHo8Tnfp68+/
p/mX5/TlpfvpXr980YoK4y/uu/qg6su4SDe+ScpCBO0hf0KCskpIGnknyQSGHxqhAWs1wRysy3VS
qgsxklwUHK8+LpcKm07GqLzBMy+ghnBb/THOp20pKg5xJAj5MeYoDMVSz9a1hcWAdE6KEsXRVRgv
F964kEbmRRhgJRE6eAYSLAKLIzKnb6XKkaXYmWoNJ39xXylsTBxMfOtZtEAgpEFvd+Ox1R5jjVQc
3ViaA13x/I0K4E5SqpXfk5fUlwclGZcBx1sTe6Z6KWoK5PTewjJO3zmvIJoqZPxSnXsB9Bp04MUA
nQ4HrZA/9wGm91haF+qwzGtv5YvdrZRguhVUO8GYSJBUlEbHsiyZFRBE04j6Vh+nY8YKUeVhE6vS
JWqkhUiEkEZbRgh43S7HIqQut/PcWMAVwwWFF8WgIRX23iEPpUehw+eLiEpNnibFcMVYeywUa9sk
+hWnxBNZp0WQYzW9Jb5CNjkU8DDOunlI9p3wPEa4IiTBjRLNHXp8wqrGAyRftUG8DxqwO3TRatPT
kIEqFxjytsS19NhAKWRGxXOUcmKiNJSnLlPOUwqTvZHKTdiYjtlou0qBnVIlt2Ip7tWcXkIs70ak
9j0okHAdtsQ99uGyrKFj+fTfMOEKyKU4VtCC19giPMsiE6Rd52J6UpGssQvZdd/sBdW6y3Gf9GHr
+AFtxl5JbmR+4ggXcakrm7E0l9BT88bby9LWYlHmKMEk5b4xK8+up34f4I0zWcWhWDmlll9ki7Jy
nzSKreuD7SMzrrM3DUm30HHqilu8HYxl2rUxYw9mr7eJkCp/9ERtq+bYxSsqcF1oN8N49PEnBLRc
RP0xI2hlkpk7dqR6WF7iDFSOubYTlJseFZY0UrBXPXCF23ikgiQSZNnAImj45hudH7vqVl6UrxSN
gjfnpM/3IgVHtZO2dYqjDK9FjocNitMLaUJgXtYqbbs6SmwlYnamGc+x/yeUZBJEsHwTXDZx4BsD
tGEou/TpWfLYxYXQ9ghXqY2HfrxroB2xefHJD0OGCiORoWszXStfe5QhOIlKdPKCPaXp2dQFIuE7
eAAn6SpQmGCjoUk9biyYogvInx1pRB0oGKANdfOUtvVSDIJbza9cHW1o1O5VksISjGax2dhDhssm
9pG3NbNaT6SsjlMJ6dA2hn+gS4hQ654INYmcEBV3SH0pCvgveL30LlszTV8ppJGYfofAXeFVE68G
ermBuQ9CcP2Wb9cJdonwfpwiu/Q4T5/AqBwD3UcRltwqzVvhmflCEZ9FxX8riYeCQ4rMnSMvKUcE
5eRGdqUCW6dT5BjKoZBRanQIXkq7HqxlPJSH6KUWJTsVEW0QnyL19dacEDV1mJABnk2c1cRxVZn8
CNmmJLjPo90vwhAMC3Fp6nvVvGnKu1p6m4voYbgzqMyij9Q090qUry3wu7IV2onZgVFKcB8lB6GD
E2ZgLIhwy483XoTL0Spcjy+9IU5ThLY0zgUOpwRbzZB5JggDSUpKjZpWUu/IfbpuVeVEFhEePnOb
lcTeesmuxYSGrWlY6Za5kjplgZEaxM/FLNrcnpq97ie8rCsTBDFRYM2wVGYzj3ajhARsF9VtlMdu
JJJxriunMjXpv0k8YikjubFdeEF7CHQ0Jw3BxN2h0yIUiF5t+9lz3W5b2T8YGrAJgucYeWiNCoIC
HARATK3YzSFkJcTzNAQrquOH04rkrLbaWpoQlvk3fRA7dTrTygUGxdAJTTaWDOFjGt0V9GkJeVnN
TYymHa8GwISehCc/jnfYABeVJ68snUm7/y6pCRbQcmvlzO6ndC1EwaVRrkNnHEsZf5BvuRPgzKra
k5WCbRCnG+krgQrmQM02g8H2BePt0BbRM5/6MQddWrJ1jobKDZLJySA3SvWxiwkpm3EwQXdELLtM
2WBN3pvFEODEuJ1A59XhUca0W5lHTc93bWmtrFFz4C9JY0v+YH6WUvEQm7Ijdmgk22kZtTu5+Eip
gTL2P150/W0pkTJUIxYbn7XGQHXabKzUuqgGASPKniiOgJXM+o7YQEMBbSRqpBaRA0HYAtMPU7mL
u49SGEEuxCt2LUaDTiiZh0zD7J91F9PX7jIlW3NIOGvky2npsAphtY2Qfm7bxLSzrAF6sirDN03x
bvRYdJpBcSCWiMVtKw1LURkOKudZub0ds8fQ534vCIXbzTxCx4nI6LveIAumvF8oW21bg+aT7Bad
09baCtt5CD4Pw7PVHZX0dpZAGPwpOiEmFB0GcY88pKti8SLdo1JgBl5coBssGJyh8XGo2By/4L/r
94I7j91hajD44SCzuPN2Gv9nYihBPNsWh7E7/+XlH93hLc/feIzW88UVRwklhLVVuIz2dh7kE7K3
seBXb/rN4PI1A326w9/DpD1eIvBd1KeCabu1iVzgnuiqiEBEiIATlX9GcKMQvLnaCf3cIjqQdshJ
9/EeopD9QcrK4l5wZiWXvEPAvcpc1BWpg6JgIa5FuDsLKPwOeTbcYfecznHW40bdK1wtK32jLlZM
9NFdxM4sQ8BowN+AaI4LxE/D3YDvIi7Zf0KBz51VNz73dUeYBX2WWYMyfxIt5jV0JNzQfKfT6m6b
uQl3I65npUfoIBlrT+zwE3oa4Ek8q2fkPfce/4PhfqyOXpu5luaQA7Po5GkREZSI9dgOPRjghMfO
CmxwYRx3cxxcmtWt246RQYLh9xFl4iqKdgnKn4YghNID6x+e9QndRaXvJO89ithq/PXkWXstaqAW
hS4hm3YMhEqX4V51H3HyqyVzLrR/qo6/tMMIG/EzwmTnUb7ucuCZEOBhJlx6fKuh89vBQ/6Puv/f
Ytz8UozHQaAEsGOzq3RqlhhgV/ECKQPuEQXxGCZ/VzsiZbj1bulVsk5+PgtI39wxnHvm7h+ZEES8
ayiCPx87GtrCcde23aGXr3ynUIlqniXRnrtd0oR+D40lZVHcK5BfAPaqRKkdIn8vjy7ai1YrljIA
t1EmYx3siI/5QYCedBNsQulK+YEngXjT0iCKExXPMr1pvN4mv9KIYseCmtT490aOoIe6RUQ37Fe4
adCJx8AI6agZ/ouuzHGfVV2sJEF3JR4IHEN6u9eEt7LYCThdc3RSIbnhBf1tUtR15Abdvh8vDSsw
DTluEAgnuP4kEjeyJUybfgpxmH7OQW6uxx/MjMcf/g3puncIyD3oq4mZOC1gsuFe9HlzBYe+DNcm
7QeZtwyB53g1JuE1sBSIK9WyIEpKEie7MK2HTvJWJi2kmmNB9agYGq/B9eQjWsK1QaDdFsGxMbCc
BnmlFDe9Shar9ECen+HfFMVe9UJbSJjk8ySJhbTXRc7ccmQXlUdc2F4W35IOAVcN7N/atumdYtFH
pE2nLLFR4arsqbAk4yEF206i+G7APTCFb/q4b7jXBGtt8TbFG7V5FDOw/5w+Sn9wRlIjM/mxJuIR
VIvJiPGhPfc0N8Nua4yraDyk5O4K2UM6CcuqirFzl7/1x+TvDx1xdLNfjpYk6IIvD92ox6lqVdjl
hrdg47n14n26SJdp1oAhzvpl0f/HI4cFEL/crFJS4OB+XvOd4nGChA97nQNF/s6h7IcQvdufnz/H
+I9G66fP+XJTxpj30iS36l7QOLkWV8qWvVgnx6A1lqUl22WNrkx7EJNkJc0r2ISXMsq3JeqYnNpX
klkPrjkuhaRzwoBmNT1Zjsc5ur1Wop/8HkxvXXaJMFX3nmabLXFzPak5HAbIHzSz91yp+beFE2vk
+unbdNJcsZZ9yqxhESXv2nB/9Tf+eCwShO/Uhqnoncs2WMqef4qSbpl4RJwZbMOMkQrWRyU8hKis
cBkvpWAzddeiY3L46PG+mPumVVpvWnNyStRwHJdq0ySxot5Y3bSAnr3SoGhboNFT5X/oUGG2RKwt
SoivZPNLc7VO81wRBHL0cmSj4aq0H56KLWasX96WyrcfVMZPQT4M7nryVOjmfl44ulcMeVyO0iGU
SWxEUAceRAkGNzvpTXPKQyyshLS1dbkSOesPPIxxi8qTsLia5GFlAqs4IZEcGOm2K4PdM6wY9D4a
rQkxBFch+chKXhN8iDcNgGq5a6CyjaNJjuI5BXRSQtMya46a42+39r3/9eXWvjwTYSZNUjLF+VV2
JedRQVh7Huz4SrYsBcvPz8VfOdqnHZbeOypqiWwlOm6MRj9/jaPCIDsrc0wVlTMJh3G4xgxE24Np
uJrqtKSUAoZDGinMOc+/icXntfDpw9nwdHrwrBcDa+43jeKkRqWsaEQMNlsPlKJ/zNJZHqcYy1wf
FnX1ywjya5CUOe+wNE918t/Y6KWv0kBlGLXSmLLxHAT0nsK9KZ94q4eaEyYPQkepC+/d32sDebBA
r0h9hHI1HiSsKmpuA7lYlAYxmMuKkwE4wu5WGa99eOPVj03yoPPnk9uWZGMJeiTxDb7TY+5KD12+
D+q514HftVj9/PvNJcGXb9CQRR0PEcx4/MZfXmtqMoRiQVjqgaMnc9w625JzhXKmTcHt/AoV0r9/
nD6zhAjsmePYTGPeOv5pP1eCUIwJwOGzF69V69iWZ1x4FIDagizxsrCHs3ENIpeGYtw6lcyeDs4C
a1uKPIxOCWk6jDq8bOu9M1lMPkZ3wh2J9J05RQoqc5qtf6uuAja74ay5ENP3AICivspf4gG1HUkh
u/w4KO+Bep+myzo5IasYL8boiKIrg4YNF1LnGuQiO33ygbRP3rZsKpFwiKdimSe93UAI80DO292u
7S6zczPH/hzt4Kcn4YbQCGb3kvUwtaNjiKvg1er3quTIKLZQwOK1yYKnynDquOMtSifGNlDu3kwf
MsxlV+W00ZJrsJMIlabCOYMMiBpKjQ+/xfTkaMKqNP54jxQ0/bBTUBwPjyF2Awf4gGq9qMqNabpB
wTkY7dzejPZqSIVXHYj8rS5S8SEgVaydpHYmKEjVQ0Seqrgy+CE4tQhbZOi8saaV3u7GnTS44fCR
IKneI67ivy4XxmDLe+rW1iXoIGmaRZD+AdddLBN5J+wNhCaevK6hQU3eumYLCk4/r9S/SqHPS1Vn
hSLA4FEn2ED6slQ1IbNGQc7Lo37owUZIKI3Roy3MD+ORXzZ6yk7KjUoQtWdDP2baW74FeAtKW9M4
1IGi6emdCvYw2CXwwNefL+4/pkc6znMR8zl0X+nbrpV7QtxJIXN3toVu8XwllvMRmM/i45fP+T49
gggvzxI99MGSJX3ZHVVDCPRE0QnF1ujSiYnTdQCVWCHild4G67vep+tmvInEtUHVb2LQzifwGgb8
oIniYfgFwfB3qPvlV/n3gv4eif55opuq7EO5HrS/AnFVeSxJfU7mSPIPKbt4sm+jyM00JuZafIyM
QyfAK4Dr/WxoGKKmczchqx0fTT1000NOEu4gSyuzgXTPFukl8qphjosoqg70p6G8awhXaEc8Mr66
rEGQhlX8KkmgCX6tYv/u/99uTJUNdhbZQpv4ZblNfjgKgphbR2kM8Vow0JUB+6jblnN7wzyFHJRy
aGzd++AsbMlnrSEJTo9uI0V/ZJC5bLrypaMWU+uDBjagVaVVKNPWIPybKbn2Sx2sfK+DCQtQZrr0
HBIn6/PC+ed3kM049GMAT/toRPpqODIB4Zr0PhE/TKprlFg0DIlVrt4V3IwV1t2ORnIcvtfddQK8
rz2p2XOVvcvSfsJtrRAhEVrD0lM4J8ZAg9Jo0XX4L+9QZHOU+022Mhdbn7/sz1f/5eTaY9WuTUOJ
ZtmpRKsUb8F0R3Xcnqj6UTZ+COKGVWDVz7xymP/+/FQZ35VFfPxcCFLtmtY3kaKk0bAsoaxd5OCB
3MSmpr3bwwyQtkQHxgLc2wGDuW436qaynOA2evXLx6qpEeQeJ/M4/jFWNxLJwZglMFxy3Y3bvo1n
31iN6jIaCLKXmYoh3NQvzWsx7gM6/FexOgyMOOJnkoSZTy5JlejfqmP+JAR/pPIODZdEGS47ZMiM
I/jSaalOTElsMter9KXEL2s8dbg3b0agL9FukG59kx9pXa/D5rcq7/vqwo/Ano2iaM6j+Ktt/Wd1
RX1Ujuwm2fUAkuccusliW9jaWf+lGvleuaJbssi9IAQA/qb09xT2z+dYWSc3kYeEhBbTItyqZwub
DpXJisSvX8+O3xh26JwNS0Y2o2sa5cjX9JquSAKv1sTmMIlETXvtJtTABbRZvRkb4ehJjGsSCLN0
B7CuK4AFE/RjGhlOVjCCmF6aLYEx/koXNKfSCQD2FM4p/qMMfhxJw2KSZu+8v6w6dzCM05QL69KI
tpFGH3qMnAa9kl++ym4sI3bnt0bW1qLzM6HA6eE9NMgUrkQeHX0ayB2qtRqTuZU1cJHhKtBPpqkS
qnszCE6t3+4SlVp7qPZFVOxiTzqmA0Y2DpugjC0v31GTuclUIPhQ3nVRI8tR0Zy+pHOKfVW6tF56
iCSa5VAPVSXdlV61xNJsdd0CjqNfACqrqlWFUEEdpg1KX4h+zwxIbnKVvihyZj07x7KwSADTyeIv
ZTdL7dv7AbgPv9GsvTSYq899vn/WhZExrGqNUTwnvjvQOIogKUHlKB/kbN+9tskOSPvesBapd9aI
MZdVwN9L+Rn2UN3cYuO4k2PLxckJrfdZKg4msPm9/g51WpJtH1ovLgx7DLF7j8quL3dFuMwpjdbp
WlJe/cJtb/Tg0BmvOanYvvhSFZe8uuGfmlDZUnA2nwHbo1tRFto1yrGFMKGDhWWHqgvpelhG1xgy
fQ1GtlknVH71TfGWPfY5bpPbKtsb3ocRHkWoTMtijp5fC8MWRGVrsVU+qCWo3r1irBvrNT1qrR0p
exaIqO/MKXSw6k/dzktdjuSWd1e+EI5o8MerdZzvFGFL8LkX3HY49MZ1kJ6IzcoNWybwNqqvevqm
iydvetaJAZDtcdhY4MiHpQR3EBC0z/i0Jc/+dpQP9Y3Iqaqv7ysEtmSoH4VeWrRCv5THhVBhoUmh
viPnyXxXECVG9Nxkoq4V5iPm6G90HywcdMJc3hJ26YY26bkLwXrwWd8Fr8C5TJXvPenDl+4NPcV0
ulJa5sUFQfU0oxc0OY5KuvE2Y4wNHZKyQ2Kb579r6SF+l6KTZczgn/Hdqh/mWKP18ApMfAamP5TD
uu+vMeM6PX4r+ZsSl5g4xYBWEd9JxSm8sehmi/jYwVFk4LpJOApest5a8IWKHwN7fRtZrkwqTo1I
3x8AbpF5U3/QB63KdWK9MH1nVW0nR9yCOClmC+SsxFU4+fNaz5mn9poj0gJFcLKqQmy1nGPa7J3D
IyGg7T04xgRUWIhCtSgOSr9rKuzcBsSYIrGrCTcpLLnX+k5cCSeBgYO1APXR3uXIRxfyU7wXH4d+
2bc2Oi4FUwEN3sCJarslDoAuErifK5KK4ZYPDTNXveQfaWC3ENrg3pDhCqKwAI/jWILDSQvdOGh6
/0RYlrmY3nE6hQ8Cc/9wM6gr4q/4wQeG27DSqpWFJqBy1IPc3Hj01NuXWHxqsieaoIxUqfrafDWF
e12FR2kiMWNhGwI2C6O/cKzSaciGbQGtfZHfszZ28YEWwjL0IU1LNjtpaqxSYZOKOxnR/uCAdB/J
1s5A7JcK+rHGiZqXcjDcGU4pwjJsKWigsBUYuAoUmfp0ZHY8UX2F/c4S3b6jq8YfqaczpNyMAFEn
NE/SxVTJvyLwqzh46k0+OLnyLjQvQeWk9HoZy+hbBZanjxQve9GOeUpb9xa+lH62rFXjnTm/CcJ5
EM5VqKNy2JveYTTWgXDmyMFYnAei512vxQ8mIYrxGgalT7RGJF0M0R0dmoTNTYJMlq4zFE8PniIg
PjDsQVOuK1VdFNpumtaS5pCe1DN3FEEM2GKLbJg1kQY3DFqD4Q7A9UIM0Ef0pBswXe4YHps5v2q0
McDnSpcCOlvP2c/zX0Im58Iq82m084iCtin3s1CDmQ3eQVr2ugQw8rGtT3XLqVdNWb82ERybA1AE
4aG8z6CHz9wIfyD9w020jUkDFPyrjVn2FN9G0xbuTyzYvvPH2MThqd2WFVXRQ9E/qBzW0KXe1/i4
CmOhXqcksjtzI+t4vxjtYp2X3ersRavYlbzDTsaW8ookMSeFshyuRMqFbuw7EEpk8GOdf/SUJyQB
9Yqu5dXb+OqNepu/TU581NQVD0qisPBALwFPW+noHajDHSFfaA7n9w/hrfBd41bvlnB+5GjbMbvq
tgSUMHiGPc4cpFqQEBJEe0J5jce/ncgd3nn5T4FsobtL2IE9yy581s0fDgNB9SZCse3uBG8f8QoK
iKhamPuoOUsVh/HGNaNnDQdcRbCKBfIeJpRCngDDFs87qZm4Us1XH+WxAfCgvE+LJ540vZLpYTDZ
0N7kU4KMXT1LD3p/oaYQH1H0GseClNVij+kkNZnR6XbdHRRk3z1sj/ks6AMtw1+g7yreWn3yHHun
muHctM5pOwg4DohnpSFY0J47GOUtrCyhvhVwGa+rD7rW/kHOn/qA6GwiXzg5eHYRnOvSFZ4sZqMM
gxlpj0m5ZPDuV0+teH6wylfq2uqCATjg54xc33QLMkzUe5WhRLYLpgMPIC3p5kgccXrN0ZCl3OE0
baatT2OlSpZcNwybYRWtu0sv34kgNCh9ixNliaYuhdA1srskcoVgRy4RxvueARU5RcIrWbDlpC2m
u6QsQNbzjAx4i2cBrYuyNKpQVWovvXJndTxkxdZHGTG+ytqmB4QGNxXsrHXVzhFvnGkxwWtUN0q/
atM9SBP/ECmXle+9CubOb26tjays6dljy3IJs/U5IRRnUMe+sdNMt2VUa91IM4EGQIvyIPULgk6G
nDY/zM13Qdp5frmsQGck/qmdiIXk3ta1fqBqqKbHLtqpGrbWEgf0QjmF6Jj8u1xPmcNuaNoP4X1S
4Qm+UOQgWumnpd+eC3mnEZ8a40l6+/lg9L27yyCRPoOm0XVBYv5XffhP3UXsVF5nkV8dZ8urLsXk
VlzT+J0jvNletOJdZtFmvm6DJ88tYjiiyy8XMDcEPx8M5wug10rblTbv35PbPxcw+nmoaWH5fxdg
BKMtR6ucOJ3Z9YJLe2nlA4lxwBPIdhnFl4Fq4Zcr+H42/HwF8xX+cwVGHUYhKcPRvhjp9GIpkYfL
kFzSjB7agQOpqG+sCVq0cPPzB3/vbX/+3C8lb6JPbSX1fXWExILKm9If9FRpbKThrtTIQ/MIYf3F
IfyfTYS5tzTPkP9SKD/fa9WmIYY0Bea79WDh6ibbKd5b2irdmkxiD8XDjPxtzvGhBbx37mfTF/Y1
wWHeEQdLsF6oFPzXvNuhZPDsAcOqtAqa37TF851/XhO0ZExdpwGvWBZel89X2YVJNElRNRxSY9yq
Qe2owt4KXoxg3+UHhUAobhHNJkNSKrEOO4pGM/nnH+c/Hoy5LaTQ60NfzD+//DqUN57aGFF2RQOF
NmRyVAgt7/Uywpvc2L89Bcr3Rfj54740o1qh0tNiivpDGnj7Su9WoxAttRQsOfbWDOniKMw7PvDx
hrQEMdg15OX0fXCsR4td1sI5CqauUY4lYan0vwnF8kYEORgILYtAD2tF6nZdXOUJiC9aq+hGQ3nY
dkTi6ofcuM14/9LexF74iOWiTY/Qv/+KXwPv0otXCHSpcjDpu9YyVDC0iPiIF3rwSFkeMflQrT9a
fpSy24DSjkhm/9XCKKSGb6Zmd/PYJEQHVHWLkYz1+KiG/L9WXRVSekK5PAKH96vHVIpWtNY8lJad
VvHSvpW9d7MTGdW/Gfj3GaMFEzzfKti2HWmwwH7B9TwKZuNUPTK57Az5TjfA0LIi4pOAMJXZ90IT
oYNFV6IxbC1HddvOgkusCtQC8mFSHlskCb36ZhbwBawTQMAEc37ap0tPXtLJF6liUB0uhPSNQo1D
UjW8DdMzIsmuZOMazpNFoAqmzBDEVmU+NIhw9Zm4qNW/HJKl/1ojOtIPuKAabXL5y4sqyfooCKUi
vxLB7liP9aK0z5Md/tFooPy8+v+jNzq36/C+8FLmGVC/PIEZpo4MhXu4VzNt20JQNKy79jnBumLp
4QF2QtyHMz4Np0dbE0BcN44Rf2gxjyZ2EN0HvxUsvSHkmIuCHIeAusn7j5a8tJ8v9Ps79HNb8cuM
N4qrWBfrQLz0F3VbXYFFgn3JtvKb1D79/En/YXj4/FFf5qBdOhWGUTGKZJDWqAQLendBdsexC919
0F5SUGg5gPJ40TQUZcU724aSGPYvVyF9b9R9vowvL4p60iY/T+rp0qASheyH2bheZ5w45a0eIxpY
+LlLZ9PwV5ayb5g4Sv6O5Cy12Af+3tuITxMFO6OdQ92c4vhYvWbFikeVUxcpjjQpTcaTbL3apWcU
h4BPxpRvjyfIG2KL0WLv1ctRuGnQ0JnvDLlC+mTqSiHXZKVLSzN5aR7a5CXjP2mW4QaVvtesKA7j
M1EG3sn3z0RmRQ1ZkgvzpHIOLEkTwNyvbudRFLlR1+iAcMJCk5+KG3/aCNVWlTcqRXlI48vtonuD
TSff5irq4xWKeqG9jCaStSfFuhGja8L2dWJfkm6bR4vQj0X29lHEjloftfNvTp+/NrDP+xQKGIad
si4h0KEz/3mfinszsuKxIYMiO7XNq0C92hs03GCUT8O71KHXi04Im8r4XO1iY12bG+RSmXCrIgu1
0lu/OvCvqDJqf69GDq1xNdwkwkZXSJBwJWn38+L5D/UakjGwghqlHkWf+eWprkNeZGLQxkcrPdVN
uNY5psgDfs6D1b+71XjDrGRREN7VSVfmxk5Lz+RWzHUOk5e+AimKf01++PmijG97PdRtGTUbU2pV
U77u9ZLUJEnle/E84cdbX3JSRL+qas+ydvn5k9T//CjFwNjNsEcEMv3554qYkQchHV68oNgM7AiF
lktLKEDWcY2If6Q796d/Z6pcQJ1qVp28ZK+Q+00lLM3sFeU6gWYVsYrBug5cNgPQAwhtFtFLkC8B
4CIsQ8FFimbTnTsVZhzCz3Gbkd847lXIE8U8NRUfaJLk/0P7nm9RJclHwiEKIvvLSvR9NahGTY73
6fAsyxfezAoIAnYrPxpXBcmO6lL7lU767eWLCkVWkIWQyqFoBAl9/j6TuA8MrB/xvh9WeB3BIvj1
HZUz3sNehQjrb3EY9tqfyLgQCcZVINdoyV4LteeyAeiS1b8UbfK3LvLfK8KTBcPd4JK+XFEvRoGp
aMJ08dVHv7gP6o2Jk7/djCRc95SrxC45ER4o+otI+XjNqUQrGEvs2s20aq+hfK5bmt02oXZw78Ub
02Puf0mL259X4n9+cRo1OL+YTLf7y1aCEL4Zg/m9YU6HPLuncT+/JPxtCuYmBFKhPf/8eX9ng59e
VPP38v8/UP9SzIpxFHrJ4I0XcUSxuYUlNYNAGD5hdAHnTk4IqYnTiRwV5bEhvqmlOjzgjkkt7Jpu
MdwGtGHk+5Zo13jbu6d+dGMdrp53bVac0R3pIGgItcs3Gm1pSR7dhTDGmgI2PkylWyRLERF3xVxv
TXEYy/v4Wg67xiPeAFAJTc3oBSM5iTQS+KWVeST6tSKFWNggU/ZPkvLL+UKbb/fL18F5VzJNJlEK
S3j+ff458aVDYhJRNJVHX3Xm8960iOk/0rE0sJIsFSLKEUoEK0J0ShqM2dJIHDoZircIEZFbNimX
gNejYm2QnwiMXnKAiXRkyT1RbiKb1W1fID7Dlv3V3mtcOLRisy5w6JDha651xTbrzSCuU4JOMCuK
yy7Gcu6Uxlan5WauBumXx+I7uwAJF0Z6UeeG2avEL1WSIWVJXPZSeUxNEFcr5sKwxRVvyb7P2aCi
/yaDP1m06MSfERuio2D2Xf02wf5ev86XMcuWxdlWbf6lSf3ztYe9JdS+AmeMHEv7OVnm9hvymkXs
/Pl5uf8Vinz5ffVZmKrp4lwm619eA2NbW2LrISRRjDtNp8f7CGRtGTNw7pyhJRb9ia4zPbpc+1O2
+A98itSK8umXDef7Y87oEY6JKRvIHBE8fl5mYpiURtYY5VGoLrFyCA1IlTIPXnMgjBvN0fvPt/1d
u4ZsRJ5lejq1Oxvcl/3ND329lTtRP2QSQ8MHL0sOozwSEfmYYd5QKwyx3dorm4WZTEuFRPhJldeC
IrspUY+K+UwK+zZpcc9Z7amtu2Ma3qsUYgLTy4EILEPVHJVWhYHLtvEaB7cW3ZGpfjeC5KL7Ium0
75b/UNlTeTeo/ckAiPPLHX5/v/+fGJG7xPQrfZV0Binunj4drDOTAbDmyDRhBx5746iSjAXxoKLP
uoxvGKGa1eKRO26jTYArZq0cB4ghxdWar2yZpa56kutHRvTLwNzxCNbtjkmpwsQpcmn+IeLOftUy
fis/+HmA3xu88+l1wdb5vBwKhVQBzxOVAwY1W/boqxHkDCwNcXuk/LLDfFftAHU0CJZT5+VHf+/L
I1CVuWemviifA2shuwRSSYSaMLrqDxod3nEv7YSVRV5XYKOKlSkHwzvvFLYrGm1bTXzXzjEbdbEk
xIpCptubbk4DwSW1KcdaUZQ2oo2Xj59/3e9HG66ZUhDAn4j+S/6mNAq7NDKTIdlTwYTDQdIOgL7E
8oBCrvSZvdgAnn75yO87AXATEd7j/+PsvJYbx7Jt+0WIgDevMPQUSUmUe0HIkfCWsF9/BurEjZui
MpJxb1dHV3ZlpeD3XmauMTULhdSvtjPDBXWut13ELFlMtR8yf1bTdV6dR4O8RvT8kpEcBtrpIQ5J
QjeGtmN5/PdJ/OW9UHih+Q9uU9S9rt6LUlF9Pe/raEN7ghY40hx3ipWUo1/M/30kafpRPxdGLhea
ioR6H66TfpU8Irkq8PZWc7T0sjOrD/GBPq79rHg9tRV73dz4Xv+y4qPeAZmjmpOlialeXZolJnVC
zYKIO6AJQPcUFwxJPhIQGpcnGglV86ZJy4ZBjX9f6N9uKQsE8AUDLqFxHZnqsWQkwhDgxwlu97wb
pfea7dx//P/A8bC9IGVhMkETiSeu19z8XKj9pSviTXzC3aK6QNCN6Y1iCL7PivnAl9LdCvanh/Tz
IVr/aXQmAMvkI3R1U0cYhU1UQDwn4Kb+wpUV3RYK2r9v4S9I6iTf5atAQQPrBRXN1WE6oay0soqz
TSqjThFxudCOEoyOrrhojK3YF8NkMDjZTQRMGGbaeBD5XVONdgad3gYlAoQPLbol5Zo2zeur//O0
rl5harbMXxVDvJGzUyczQKMc9Obr//XaSSBAs+pwSfG+YILg51LdqFWvdSVJaeAvLXLzgeZq/cZq
lParAonfa/2KpLd2z/FRziRblI+NuBqgOOY37aKmzO3H9V6dynQ//giaEmgCdRMr+WPpGfZ2O2Ep
aSM6zEl6t9bfvx2KRUFmGSQZZzX6eai6Vvqz2RfhJvGpby6bDJA2PAfGl5o5195fIBgstfFY3AIL
/QqUuEZzApag1/rLRxRbmQDRjIUfXE7/ldRzGSYMwFTzYXyzLuqNxUH5tehPh5ugs8SI1G6uyzaj
aAh+UMXJprA+oqrGdwW/3o8ajZNgPBp9YlemYdf10TRE+uqF3Vj5fJCKvX8RiJER/E9pCtQv7Chx
CxHnFnm2VmwubJVC8lFG1gzZ2eI8fHUMvgMYFEJo0U9DA/Dfz258pr8+h+laDBPdNEk/Qe/V5yBn
eo78cFSmJg7jLqAT6OHfKgf/Crumg9CImb4IjbLwVWBZCE0S8s4UO6x5qAzROUV5TydUmzc3+y7T
p3X9vlPCIH3/L1/5FTSfY/lC9MT3nT742ScFTEwJ4n6ekKZYTCYzUFgMMO9WD1a0D6Knf3/5vwvf
FL3FSV7LgBul9uvUMJfE1OqqKLtHxCLmHiSI/sLEOjKp0KZ/IR8VZonbhW5BYxDXyUBL11XLxQh+
olqW+pI3J2oXVCFrHPNuLQbaX27On2enTl/wH4uBYjVtlABn2OikoX73ro8hoMKAWXJ1bbXitkgN
urgp09eR71b6Lm46V4gYvzgrs7oGJYgkqJOKeczYCjtURfHvbDypHY710BCiOZUbdmVNYZio7+xp
wkZRUxRlbxKbm8RETJ0gD6XpZmIYrxUIUVt9ljYnRnPkeKqVqaTLnlzwqGiiUM+sQ2UL0NExA2SP
AUY7vrHwO0gSyoiJUXNDq/473vj59K5XMFlJNemSlslGh/9CtU3pXs70oMz7zL9TsAsukB5Bo7n1
0k4f2dU7K+NAgs08+S3oyqvtooUMYw6KDOG23mL1zb1M/WV2S0P9l099qrbREaVmgSfz1VFi7mFU
5TlOJ5k3tFtQYG1/Q6b9lw+dV4XMgc2fAPF61jKmbKxcsijbVIEnlKtWBm49lxgF8eOXTjr++1v7
nabztEiIuCTib+WXyWpnJnEdabzNlugqidNq33kjrREJzNODzHxssYtQSchzE1vCogNWc1537V1n
STfW0N918elEpizdAozEeUzh5B+fVeQbqqAH7LGNY607r58J9pLHaM/LpWrDg3fLpTk7mA4OOIsb
9+BXpHp16KtSFJFjaPp14m/F8qlkfLnSzO2oW45SGPOCEVF9MJd6g4y1/A51JikumwpHjCC0NZ9N
J3mSjFs3429rzB8341qQ0RdGVWWdEW18UMmFeqqDCgfCFajLTGgcZUDrLkAkwS5WUhBybfANcCPt
TWjminykCSiiGClk+rfVIUMp3yKj6lUiI/WGluGvi6FmUuzAMAkxuXm19eWGFQVsV/EGzJqme5Bj
0M6FM806Xrp5RvQ9MfrkYDVhf8N8nqraPJXfNI36O1ldjjlV1mrUEJDpGd/FCEVBew2CO5kVoisP
Vt27AIwVEH1MyGoQcIr0lEWpB9VzkoM0nUXdOIf9ckgNfiRVY6JgJVCWoVJiG/5ZCMJSSrzRxDHs
/DYgR4oDZSWyPioxc1rSKWZw8uHG6/S3NeLPe3L1Jhsd8JjYl/NHxTbsjyWmdvYZz5ne3pgLrATt
bP7vA/5twSAmkKkyMO+n/FeG+OPLETS19evAwCQTrks3H6InIVkZ9Y369e8CJl8Jj1hVqJaLFGyv
ApC0BXxYqVL+eD5NesBgIzofoy042fq8HXH46EL7mDnmjfT1r+vCn4e92m6tIo/Viei9GeVNhA2G
Zs00CtUd3JmB/V3KC4ZBc0zAJ6X6R2ciwR2YUte+5DBepJlAKxM4zMnnTaHu9+87/9940vWmgyxF
gUmLfIpB55+LlhxdfME4+/rdmeEJ3PnM+msQzSla0vTLosXwfsApuBwPeQ8My9znnZdInn/GmXmk
5j/N+wQParPPRjzn1XkIkaGEQBN86x3cBsb8/n2+vytSU4BvKIYBVt+CW3u10kWaoETD5YLgjhaC
hMk4bV9KKgyRqXI+V8f3BFVJX4AgyQdMEiukzkhNy8w1pefJh5FeUlR9SMKmICMxkccpcJKm5Ld5
61GkxhoNVBTAWMwJ8iNUG/lyxzDvdoyldRJ8GfwgscDDurtR5P2dJ/+8LuOq0hZniWQ2RqLfJRiI
JCvsUsTLm5BYq6pYShAizjpML2VOcTRXY1cuV5N9Z8TphC1mFfX85hn97U6rCmkrij4gusxS/nwz
zkJexorfJRsmVIY9wNJcy1DpsCwbwEW13gHhPPZ3lyp8DgTiRaxty/gp17V5C/BTQchOEy+mlyF1
9Gaa1yJWFw26p35FZ/ZsoMB+vTT3Yi0cKoqwcgsF7VuAmM5A+jwLTglLYXozWJi+tavXnXo+A5Hw
Z9mjrwstdd/FflUllCMgylUH5piD/tQynyNUtPH0esZ59Crm4OK7igjk3y/v77ElvFH+PPrVSnBu
gkFMOlqdbXkgrGXDAApPu5rMj/Y9e4DVHYuRYuWN9fV3TZQD64wv8ShVmjfX+V2USHANA7WcIjKg
JBdYxwxPNJRj/pcuzdgUMKYbV/uXXUTVqQDImHvwJl1jZgzDFMI414NNf2HLnAsjfTG1+A9X2xDP
F6tk3IKRpVBZU3dKfAD1rQqhpbp1In/J1EnTSdYRqGJzef3QRz/MuNSMMfxJU8PLqcpb31LmOt6/
NXzaRF9oEZ1bROND2DsDflV+eyMl/C+pun7z0CcwM6US4f9SAoom7FsjK4fH7dqyX7bR8mW2mz3O
UUVTOwWWZqfOEtXZd2/P9xuQTKfseFpQOt8sDvFDMT+4N1acv37f0yLK4q+T+1+nG108dIKWnjPq
F1v1fN5k47ARm8v+gtuSjP5dENDbg8fu8FQTuk3VBTNAwenlPMuzSYMN1GMa0UjfyfW6fKsht+eZ
+lbktknmjcyxniPK35W4y8ZmeYnQRagIo/PB89VqcymL/6KioufHG9g9BcqNQfC/XCAD1hPxxVAp
rrLB/VzA9NSq5JSJYRID1iLl+8LY3UX1TDx1FHSpNIr1QppLfTkTJVxKcb6Q29dMP+mwOmIKNII2
D5onrZpFSPIvdTHrQ8zcAjhbzBoTk5GaRel7A+mkZN7L9z+K9omGGtUuHqnEJBHDQJhhJ4X77w8L
sc2vVex/Fa0ymaKhUPb/eWW46DaJoCB3h5rLNBFWAUnqoOGyYLQ0jomt0fT3PsVpAFIRSk2XukP6
hPV1TJf2HcW5Bemrc4sGfaQLJ3okJzkxgqhZ9sTzzDwVohf552gDWRVPyECZJWsyryRnzOZT8Ypp
tdqFs+zXM2uc1Vj5QbF46u4iBr6AkzLqPI16TWpLBtCnTw5fitpuvxSZwX/oCfgEEjJffGaLneoL
jdPlIb83v0PDxs1EGF0JK1IIcYfmMG4ua6lwiaADGdgEtYRF9y0QtSleXM4Kf6ael8IumVfzdoa/
KQMyoGK5JeVTOxO36pNAlsNwBQGLwFiQlwmM19l65wyCHcHYgztPdx6jt+dinS7rJWvBHE4lElkc
e+O99i7M01l/DHeZB+5igxZNX2d3zPROz/2VibFSImyzociic6pMZ1AcjW40IwtffemYu5DKNwyt
xajbzdewLGfBPN+dH/3X9Cgtzp7ZzyLTqThjeJC62w4LWfcMi/DFTZjAQllhuKll6yXzdrNkdBQG
+LDvCB3TZMAJYZ0r4fQ5OCBkmIBB8CrhuSd5GFc3rWe8DZ/WsQZeF9okUVR1kBSApY+JPiOX2xDt
xFemPrgJ0xwdMomlcpC/hg7bNXzCNjQvL89WzuzC0hQWRbEK43XIgBMqCxSs/KEc9UZyp71lqNa4
C/O6WxS+i408f1K6l1b5xoQXNGNaJ8WCDY73Z/Y07A3+8If/OHwOn8Wd/8Bo/5kx8qO+V+bMpm70
jbhrXvVNuA0fw021EF+yatYOdgsW/RGlVHHf3qGH4D19MR+sd85/oB2OjWPrSVg5Qj8XOZeHENPt
I4g9wrx186C8mqDo9tIRUqL+LLyKz+YHvCTRBneU0rSjKPUsfVUdMBgbb7nx7IYn7Yv09JzYAoi0
s40sT3yu99UhWhdv1l78gGJ3EL4Epjkx3YNf9iHtya1hkoxfXWpjuYG3blnOFYx3YE1wfxlW3vVb
jWns/+wOmOZ9IefTOlt4PasLTizeAG9Cvm8Ak7TZhWA48ucEwfaxl2OSg7FGY9WVgA9s9QNjUwgV
/bFFJkiEbtr8l9KttDNs4YtgjIVYeO1VG8VypdoGVrzweL8YAjdkByru7vw03Iv38mpYiff+PQT6
ZuUfqpn+1jcOK0T63B3OH5dP/3u4HwkBiesjwmIGZaef6AMyhl2BLyXulVt/LW3NZ5ULQPImry8U
AhmCx6yy9CAu82ssfc+CwxhKceznlLI358wGqRKRazOhBGjZYQ76zPkFNprGSR/8qDxCj6P4dn5O
vpmWzB+GhX7/74X0tzp/Ks0SD/2fdfQqmTDp8NWMTaSbyKI2NS1Flmmj6ROZFokApbV2WrsTx5Ke
THvLneJ3u2KyaBY1eqj0K8i9fi7ibdPj0qIwhYt8a7IeKviCMX/PV1EAy59IpfNvbBy/0+w/jwgC
8OcRe0MZRCzl6GdWByyWqDFaE/vjM7uZzfwO/X4e6SrTTkofmFnFtaVcG99tne3V6MGi4zFEzaz3
p7ErMhc80uGuNEeT3+h6MoXgRiXy3/cYudDPK+7SJhe6UIinEPSsMT78X4m6Je4U9qLodjcj/OnC
fkZ5XDi98akRZWk0wH4eMA/9MuCfR9OFF4LrD8asp6Gjhq6VrOgbJ4LdW/eZcKuB8x/Q5deB6VJT
CaWGzOv088DmOc2VtBCHx/XL23a3XFJw/LSduztnsbhFX5D/+nT/77GuVSGdMoZaXWsDhc7Y5nDN
fHe2g9m94cw3ngfvdXU6uwv3699fq/w7jOfe/nHYq5eqjIIkKhUu0d1u3wTqUsvl9xQrF7azWpw6
+3DjgH99ef443tWzbK1LH/aGSSOTuVdtEbKEUjTOX1JEfPUx7GT73xf4yweRThGiNrpW1Mdpml/X
pxI9US9Spw6P3NXt7m0XL0iipcfdY8QDlV/nn5t04/UetOHFxtunL3Oote/1Hi7tKXQPrN0Yu4A0
er2RuvzWe0znxWQfVRdTBxlzdSMa6xKUSRXHGxZm4F9krkhryFzRB2vog3PMS5I37MNA2JxpAlXd
jRqtNR3g+uWeLCkBfWg4zV6fAAWeJsWIVYEDLy4vGp63ALr04s66lOB9ok8iS5xQ4VM/5Nos7Tmx
pyY4Fflrj0IxCU2md+CHB5bXR4M7hMpMAADvE+b71RGWexVkXhrmhzIZH+I6e/WHMKLpc3F8Yncx
DyGyAcBkGiFPF3Goz+NaWZqoE/Sz8VoW8faix4vqgo510FxLeLa65tFKgkOe5psW8L8uPpyD14YI
Ro2Z2c/u9H4TJIodF9CPTdHTYC0gIm4KeW7pM7knGQcnkln6VrLSVU21ZOxdw4qPQbPB3zHM7vsK
4kghbgqSksbc4t6l9J/nnD4zrGrgBREAVPZrIonIvydEjSjfpeugWcVNuRoKfOrPMhpVo7pR4Pjd
hpCQ0zFZQqKN/Oq6t9QUgdJJ9Jc2BoU3dCXMGxfjG6/F7YrG3xYDlCvAWMimJ2epn+td3icWhgRa
sFGk0vHl7GFyqImV1IvUY3/OvP+m6vNt2kC9LNO1yYj4YN4cMZyO8uvF/OMsrgrl0G4UJY8Y+pSr
D0WuZ3ESu2MAmO0YRgAIKsmhFyo2uI3tC4wxxhJd+HmZiQsZa+N/rx5/qfFw8/84l2n3/6OIHlkX
n/4+8oc0WdXDoesKJ8hA3tmX4ZidH8z05XxLEf7XlWEqqqCR4mf/EiMKwTk4p5cEHtPgtTOdEkAC
QSquVLeM5zQwi/KpYZC9ykDFv43Ax1kl/n3Z/zWSfj2CP07hKoxCeuTXuolISwa8UY3fZnUv0SjS
oL/44sKCJ/AWTT7SZ33bMz4YJZC1gRj3B0F0tGDWQy/smKRoNPLLfhdJ95dQgNR66uovTZvrBGUd
WQ6Rqh8WzkVanf2nPnXhMUj6nf8cRwDHe9cskJ/tKjIZPzjix2rTyOhlPFUONSG5UOxlMLph+11C
yh6KB19DItj4GwwEDEYds8sRMq0ttlt6P8hC3DJ8l1sKg46IxPt8gBXbgzyz/IeqONtRcaPf/Rcl
C28OlTp0vxRFjWuNlpnXY64LSroxFK+xsK1chcGLBnMh/yoAQiCR0qkHWR+iiBqX2flkopwcTao/
PGLmjEOGrftmIyiPaUCcMx/x3dUPvf4qMQWjFfs8w+38csiTXS178XgjqqU/cvUVgmVFHTjN12Kp
p+Nf/PPNtxK6cXSBxX22oQ5CXWkXPQ7IFd67e/UInSXbVS8+PlV2cOz3oADL0oExkbRzPLCQ6Qvo
LPo16Id+k8+R+JI9zqiaSJ/NSTbcCrX1x/AsAuvZCps2spNNtCysndp7zeCB6WkbB8Dr+RRRTIEl
Cq/34opgFT5QfZSa3eWu+lae+n38oTwoDXQ9dLp0Jqaskrq3Jtn9J5uE/yY9kO1YFTmsC446P0F8
oaSjPIw7ijcifUVzws7UT5zoNJCW80co26AmYdiAugcobpqqFFJwTXXD7tXfQ/8g045Gl/T+fLx8
tIueCaN7eJH8BnECie+b9UwJRj2dazvx6RJDwnTPzDHQnaV5TJHmC4lH5Nu9b5vv/GxtM1BFssPT
QKQhzMS31LD7Xfh+2eT3AlilU7RpyChAooUQ26c7y6VhYHny45WCB7hsv8Bk7Bh7rHA5cTh/47No
beZxi9fQci8pnTEaoI4i2VMrP7THDQzNdBW5gVPDGwWU4mbt3Tl2y9yBa1WWtogFDPgm9vPOTS/3
l8AVagwibOCC/C5jzIpJXkF9ZgvWQwSj8pQ0nnyMexvv6BbPS5T71BRy7pnD9gxmG6hL19nfw+uk
sldt9ahtWp1BDds3nYKhhy3PnSoB5pxYc1kWzmd4oyxy3c4eEX+Zp3SRH8APYVXC7cdECtJGj9FI
eWw/OGvLqxaYGvX30DjzTYe79il+rQDO48P2XiczAeku2SZTM5NnAm0S+tKHCNHr6JBICZM/5Cyt
3Pg8R7GjpV7zct7UL81nDRxo09SMR0IphbixUSg4PSJXMZxqUXY2pVzxKyDbPo4I4zx+ok8BAT0N
DKtpfAkYnXvh5Z2A/Ws/pFTvZpRSsE5uqelMd6TgRV1oKHgMdGs285z8ghGAJppn4cxQlqLhjYWX
kv+32M8DJJpnVFAh53QeE+et7/JrxrbhKj0z2qisldFlIBB+jbENXrBOrL700NEu3vBej14fUlXF
SB4fldRwB/g2oMUkyNiQFD2t9gZgldkcKYE0GePYw11avvPI0VEVz9bRP9OadBMcD/ikYl4QWFOu
/8C9DenCV7aIkp3vXWAe1JGogyY2MJIxeRg7TFk8Sm5+7VFXk6GIgQse7CG0kzt9yVMdAYbCOLAA
ojjo15qXOGTOHMisIz+2H3CYDMplUEIYTnllFBbP2bfJwyy39c9WXCqnCdHxij+HMNc8RGBS7UTQ
+PJptEncybhIPBb4pLxF1FfOCGN5bGAKphE8NnJ43wnIV8OGOYR6tgZxqPMcKE9sjJI9irmbzKve
LgdayInlXHTbqHj3mREF+uWdU1QGTiBtW/7dvYyVHCTCLXUk0KxIbDsn+O4pbeHIus4Ol2/KUtoD
GCnpMqf2y3KTr8+7hGnAI/tjnlGzMvlmPtBa8i2Ylke18MXYZBT2t/JW+LpsB/798ZU/WHP/kEx1
hD5OAO8IWS9Xx7zwhbWG8e4NtSeKQfzseJdj2nWx6w+8MhXsxVDpYY4QwISaak1wC4ND99B9Sd+X
g5rZrMsf/CbBcJNN/x0+lH3+TNmo/BA/zOd2bhXrEmbSNnmDLyVpTo8PQeuxIg/EYlgNCDaDKZBd
gL3SkNeIwb8gIikMHuMLxKAVEmy2BsiMbo7zTgs4wK70Wb5P7jqYQhi/0Kb/xABGwrvQPGFqo7wp
W74gakdiB7vI/GT7NJ4IO7rH/ol3LWQ2Cv/FfftkLvB8MnGekWwcPzoK0Uc0omdyDBxfqKw9i2vT
y8HBsUXwMvPCM36JmwwWjdEieKRAp03bBmA1+QRbLEdnmEDasiebaseAHPOZ8Oy+2Ii48cE3eC6q
miSy8nyK1qgpn8YvdsSJQ/YJ+Cn9HKDlrYRHbKeCeTFPVsEh2aLme9StOZShvF52xHEYh5KK8Js4
YfP+9i6KBkIAcj6ewb6AFoGn+EOR4hBks5Ohi8GokPp7Ymtz7iVuIsWbvK6xLcmmu9/f4WjpozZ4
kY5c9JC7roFtAgXQzj6rS0qr1GW7HTc8tQHLiBt5NmwYrTnbybE4/juQVK6rY/9FEWC7AU8jEeEX
P6OIOpekXLS66CCs9YNKTf48D9/ZsWA7gBbVPMF2s1l48F9Ra++lA9pt5nD33V5503f6Qz/nmxA3
WNI/Sqduo+/kFyK7gr4CAbhwo1JwnWeZzGGqsskcHPR76gRXMa/YMPZSZsb5jr5pGm63FNQu6Rzw
6b9viXRdzbo+ztUtQReSFnXDcfjKIzL7nmU9HJGvL/FmV81lqrihqrmN8PrvAyP7+RXSMWlKXZRs
H+UBJok/H0bbj6YZFXH3EBJOJG4PI4nIjijkhPqCdLupZ8SWdJCyPar6THZVNokTsQdRWBk4MVvU
o/HIK2+2LgEL8ZF+Kh7PuK1uLopzeREPIkCWaqOv+goCm0NgQPTTnSw25ZOyj5/NN+IXefBKk4I8
UFVUJjOTzZS+0v24bA4iUQGhx2XXoFVypMRR32D9PUmb7CvC2+c7XmR7+Z0IJgFH3jgvIkOvcMuR
Bkou0NwUGo00H5MZc2R0GFoLRbIHrVIw52c6aslMxgu3dIi+JugjJncOQVuCSRELl+REWJS1Xow/
JaiVU3WazNQw6vO9EeA4LYvH9lS8g1WYG0700RDUQJcVbVjga05ZWQv3LFDZgqbQhUgeT1WQUIMj
Eq5ym0/w0V4AfhEvTNaMg60MDpsji1th2J3kwjw06fG9KG8gOmrJHXb4FUde/Yqzi8ouqHpglnzJ
Lt79l+LJP3t5MuMw/BSDeQOU34GT0BfjYLJdssmzP1g2/a/+bOsPUuE0xNKhbWk2XBSa8qVGLInh
BGNVDIzZ+Uf6Id8nx/LDPFoJSGhAYrQIGnTUHxYZNwa/uwbO3rTqxJ8SijpQqwQf38YrSsfg0DyM
37QnVMDxD+lrdYBXQ6VdfsYvHRINCw5rC10VZE3yi/xZvYucCsTEEyt9cSpfklPynDwH9/6zuUbf
JD6zf4jPyrLnOYA85WYpTtm5LNrtJ0yTyGme/Q/6Iso7rJrzFwgydmnWBVZcOjNcDyc1nG+sDvLf
PltmY9Hz82GZlIR/fjxWmTfZOPbSo7B4mvyoZmBXneV9THl27sX71dFZ3MjBfhUfWItk1Fi6KTEo
hT7r6nuN8TQrGZSI7/JklVlz67Lsw8GhNiYNb4r2KCq5cxP6pV2XBaeD0v/GUwI5O39dFYTBG5aW
XgjnO6zlRv9RYNJ+OJrlzFAfWhYqyJcF2UYRtbNKbF9Tvb+vsCoiZepoME07nzjMfLoCdKgNBHhm
CAmPxaOMm+W53Y6FfIhizODzy8wU8gdDa3aXeJGMjd1HJBOdk2N3x5aW4gFu1ApEOkkDyBius5bk
xHrURYqP9RvhoxQverzdh6Uo7s/0i5vmuYsAgsrLf6+b/+1RfxZD/rsjTFioiggICmfZn08+0dNc
sDQTayGyn8rOpvVtac2G7XCs6VST8DCU/Vqsja10QBdx8Hf5xthqnnR/3qK0nxue8KS6rdN6F6di
2iTHnyyhQfcFG9fLF8MKt4oFUMpVx9+DrXlnvWaH6cP5ij/+fSm/d2OeLdMgzJvTqGKs8ueVDKz/
ud4V6WN9au6kBeEUPNHws70lgPyvqH51y5RpUFQDeYGqUFN/HigwRikNy0v6SNNGUb7yQLdZe0i5
h/ZVhT3Rbutoj0dnO26wcTTDbdMvBcKP7E3CWSe8q+RXWf9S0rswcS7ng1i89v17LbwL3WPKEiGh
wsjNG0WvX3U3nvOPk77amJvAD6XmYp7vBoA6BezdfD5Jq7g+LN29LnXAzqH9h/3XO9kYOu0oO2bp
/fsR6b/0bP97GobGwK0KS+p6FD+oI6FSjTC5I9ZMNt1hED0LYjQbpdPCrXStffCdHP3KoaARnpTJ
Fm9GEq8eYxgxlB2Gp+Cl31w24X3+lL6rh36HhU7eUTBJaFezh38Vqpu84OToVrSNdY/0dpXszL3p
svE8RV/pikm29Xnd3DXHjr4tmFHswZtNKWOVl7n5fcZXvsIjfXgjSUTmpxDWfw2Z60O8gsgQeJ08
11NXeEnvQa6MAePJThk6gQrUbhGYC1F5FPp1ZC4KGKUgV8U72gHN6J2Thcl5nw8VJH1c7Gv4aDSL
Z6J8qGC36nN2+tZYFMOM8hA/UPnyfQ8GOA17adrwsdoDnN2tAUL3UB7Yvp7L5ykleRVceuV4FjbL
xFPX+U5dM/bl5PxTQOL3wozuvwOEeh3NCd8X9YoUZFVssI7bEd1TkBhfjF361K2S5eAh5GKG5lN9
oniRfGH48GCs+2W1S2b1lucAsMM1ZgRBc0by99WePwLG003e2ZfPj+pnR2jg9ov4QN3WvixJAW1i
AaefYSk5N1ftchfaqkcFwLu42JnYIXRWDaSY8JneB07kvgHztcNFfReutbWSoSWJZorb3GWzFGg2
qc482kmLcB2vtcW4AVy5bbbVLti1i3RVvIIylBb1NzA49m9sbRCY3GULddc6zJw7XuxQp/KISe19
uNzDy3Ba57xkO+cv3aZzz//vGXCUVkQl4pLEGc3KSG4JaFub6YyF5Ctj3S7TRTYTnNoVtufHKUXe
Aj89f5HvnQsbjQ1mvjq0uBooNb7XbNZuidoDuZI2JeJW5mLahUnWIp2DFL9r19iLbv25zkEonLm9
87n/0NYhBlX+Mnm47ELO+5HgaDeu0y1Q7kURMySFMwzgAcYHOXNqQpvqydwld9ITGLvPccXleuUm
3gd3ykHMbfmB/QZ01WGCP5NRZ7gBCaibKPV9XD78ZbtWYWZJc8vDB+ZYHyvSygVOui5k/C2DDbY6
r5b9BjjXPHWymbkU7vrHdhk9arN2mc1EZ4BSnS1VZ3TXT7vJjd0uPRC/d6Gns0WYS+MOnRIWk4aj
L/M56pOFMLh5P8eUmSCufoXqFTxrIzmpE1LBQwNVCR5j22PmUTkP2ncKTzTDeMnqT+t+MjxCG/bd
vEJ+ncl78aH7TE7Kvbi/kEKKs2YmHZRD8xKdqIYQjpr7YqE+DvFM4jSSp2wRfw+Fbb2bD92LdJc9
E+hKA8gY2h6YhdsVJJb3yCKmdFEjjsa6rBdC6sXprJUOPXVWPbYFjP7MY6oiuC9QtsxDLHHOXl17
54vbGrOI1OKTkhsAX9mF6uriS0qqG28owGiGq188XZ+H+i5hjiZ6SuZlS9dWpetGkSDgMzPaeoEN
smtdJlQ+Tg2ZfmeMc6HdMOmnjxu526vDkyHPwsqj+0RVGEqiB/yO4DQ6jPKsYSDzhdYRnOokn59f
6z3VinLfEq2QOqNlRDdRxG7beWmJR+vsoroyKN/DKGBoa0u3krPfuRljViqxl4afHmHX1Y7ZNR0k
6FZn85FWGWzV2Go8ATYIxlSTsrYMmP57Mw5xRzREzqPFVGj9Za7yzY1zaj1S91iFq4Ay1/d/My/I
2P69MbEZTiX/612dlganaUwNAf3qHC2am35F4+9x4HUr9xlbDkbw4nOkfZ8xcVXYjxAKwuGDUd6B
TG1tI6D0FH1VOASCfG/mXfmUIFAJTShw7bOk3ofIcjTi/XLMncvIK0Behpi1SdG0PmHl0NL7EJbh
+ZURtz67Z3AA1mvVH+L2zgSDVLhxOw8qp6Xj7GoI48T7tPsqrPuc1b/ACbtZB/pyWUn7NngPNZy+
7oPiLbrMLzpD8yRzXbIMrFWfvkjmKtcee/lert7DcdUSZXTqWlO/g/N7olKOVL6H9CsLj+nw1vI5
1AXKtfZePT9qzSob1yBwBaxpFaeq5yK1WSgu6jwmVlWP0jpGMNbCQH6OE369Hq0ZI8FdsoqzhxFj
ydrhoeZ2894vdbblZlXVS7Y9ed7LaBFfxRYPXOr6pSssMkymSDlf1ENMX1DJdsPlPj9hBA3bGddP
BjVqW23uLyZktK15YFLvDCvGiSmCr4AvZ9UWor5i58orDeXkUTzR0qEHgneAehB2IYY7/QNtBHHc
JUjz6CY0+O8IJtOqvPuBI0wGKfdk1Sbbv+KTG/azGlh14mGtpx9aGjDlImDTVufa+SiKB8un936P
wzkfrtMKlMFP9XNzuWuyhVK86Zbbd/M2cfJwOXbPPl3GC7joxcgNj/MvCqVh8ZSo94K57akhYkZf
NDQsMGtfd/39YL5KwnJ8yEkMc141l4Cho9Bs2bV4GBVPgEcshHfxBYIS29QQ7mg0NbQBWO5pwCGR
pZl4uRfzdd8/VJKrVSs8yELTxTQgplrNoiOBvCbX8fhfLZ7p2qH/pExORMMNo3bemXdt6ZY8Hsur
/f06Itctgx29Ku5EKz/r8kJV5ziXVYkTCx7FD1Wn8v4YYT53ef0fzs5zx1GlXdtHhEQy4S8ZnEN3
u/sP6oiNwWCTjI9+X8yWPq22R2PtT0vvekc9s6YIRdVT93OHo7mKCZXpfH7YpS9JMWuECYZfZ2iv
qfGsncckIhIhdGUgQpMRzCHtpicFX3XIwna0nzP5UsOPuCOwNUY404e7zkFDTj9Mk4tptYZ/FRFh
cJY+sLXuyo30GavbEtaqSQQ23gm+NlWGryxZ6RdPkr+ry1t/HOtxJNWwItHj2SWIj5C86+kbCouk
+sg4fKlLHHyAodtJtt3PBBilxMmDA43QoZNw5Br74FI7MbZi9vVbO3Dq0ZfN5PxWlPyQo+Nmn0bq
0WEhJ00iix2sFvuoVecxMEX+dJXcfFgCJ4Iw5sDZm6wswjdU2RN8vt0pqvKPkTY97KICAq5KHiC4
fnBu4aospGYxujrCRyV7bOU1OV1F2MuEGECL40Ta2kBdRGo279KGzgn7e9e42Y/B+VFWhsrjwBpF
8hKtjTD7UM3n/C2lI/YNk3dHndQuuZyavbINqIz5rGno7LVAo5klufpuvsuIeLXby4TCig5NUbyf
1cBUQIVqyi16JjlW5G2ICa7pgaUhto7Oc4loc4UKq4wOB9/AGvc4mqvFJNOmyYlqTBW+UTFRzXyS
JwXHOlCVsXp+4t/520X5aMttm09GxKWQ/CAYCHBgqgf6BfMwkC10Q5Ut7nP3Kn102CRK/DwVP09L
stVP5fvFwsy+AjRpvTx+FrtNfARov65aXDPqOd+PcgWDRoSGZtGt69lOpZlUkU1HO0jJg8vxWeqD
+vzR9QvyejmLK8JEqFZiuO/hBsHRU47Pe2HoBRrOCTN2apGjDWej05+vfPsiQKuV8ZvzjkaMwKuk
igEVynYeiFjehNpcyYjzQcJplS8g4DUGqeLAIj1fPiQ6U0X7cjBX+0351oVw1t3Ly3UFC4khZXD9
fQFPEL7AuDyvtX6rDaT1K42lSDxOZJLI6V2egNnb1N7jyfikmT8XSLfdZ5oSnrYnRO4YFJM8We1m
lxUgWytGjR4q+qypouMQsRxcBPay5F0kOfxKZMx0N9u/1s9XhKhetpBUNxmbs9gTSjzzyPolxCqg
LyYtO2rVHsY5b8whfDA5O5UeJrLVf6kNBP1oh0skm+ieRY0oBP7AZa2QMzLJSWNXP69Y4j9fI2UJ
HihVH0IaHc6sXeyzwBCfh8w7EOpiYRolUFOW2BaFye6pKafEZpy4JCxMMeiu7ewYSFer5GoaEsrI
6oBS4566sbF3qcfr83gUbwXGaSFlLNWn/K19kRcCjuj2rmWHXbQp9df7EZKvJr/sGkyux8XxSVHC
Mzlb8dhM5upXR+T66Q0FMhqcY+4iICRloC+XcPJxLDFEDwtbCtwczQf86jc6qDt4WsJ4RxxPxlmb
JhstuumQOcNcFl3wXYynp/IXTWQ4a71lVvSCKdtUCUx6WmrRvgtE4hNjLD1KuOHkd46otMWtQLsI
WR5q5PcLdJbD4hq/Vh0q41mOl7o29LOvRBQWE6AJCVfVI9IdWHjqLtqRB9rajeEq0OCz7VUJRsdg
BwrVpidLho1ONkRmbNrYluvpXvJqkT6V5OGnWOy/TqnPQpUdNtVxVasKQdDTk2bH6kwNsXeohxOI
8sUa1jdBWy9GA+Kqu7EyK5FLNLM0W15JNWtejTY8deEudgjiyf3j1aEHLoN5VuOmdkpafzV1sGeA
m2DQeJyddavSJyDZBz4zMVLeShrfIll02Hp3b8DNlxMlE29C8OnjYh4vl9NdCbiFlwxkFbwUM1tD
wnGBjmOZhCPTirRo8xoKokgHc1p+0inulQJmm3jXP2z47BJeMvcMPGAC79gmd3aKYuqzuTwjovU6
p/X5I7PQn2mYwgywzmG284+TAnDDzpbtMgcP8oDaWWaVYyCGxuGNYBWTUcETd26uPh+LsUxwyi48
54FI+2RqKt7QlDUQe3sa3jucjszhJxTyl+fDttVsIoSYv8IlwCoDFlklDd1KZbOX/MNLmY7xK5an
FHJq5taT0ZiGuk4Q6gJ801zIVkE3JEw+FTB3fbgWThutaDOJWHjQeIQSoqshyis4A/2p2/2FwyVR
eaU01Wm8duGBXsjFHQrT1CkgrFSzVkIJcP6kdTXErWIDrYWE4ySnl7Kmt5g2/iWetyXkJ36FdeuR
uC1H7OcyWXXuOXWNElMpOqr4hlDdHihzyAjawRd+aV5A5atFzNnpScI+d7xbsSIokbxhWVFAX87O
EdbMllmi0moIAMkBc6l3NKt+q1+kna+3uJBY1cjTG5d+TQYx4BCauDOz4n7hsksqVTo/v0rQJCmI
YH4RcOPtGrcdhb0U6uPd3uMMn/ZzwnPN6/x6CPYsxsC6kC5YcFggEgQUcqAfZ2rnV9x7vWogV5YI
bOr3ZjfLq81pNBGyQKQOTcbGZbyTp12yEMR5N3JjolZRmREkIr704oxpmLf29VndvpKqinpObycF
ZtoqHSWX+K4ubAnv6K1mLbwWH9K6nMhRHV5jL1/1P1UkvKrSrBg0wETw+MX+gyOExiDHN0OdtGQw
nScm2kq+79xmeo3kqXgd9zUVqLpMDivJtI95dBA9SZxntHNbfMW9kUyXq07oJy8x0JX4z+VpUk37
aqpXngJ3Jm0/6L4cULTt6GJKtqzT6y6/Y3KYNI5Jdf4iZC+nfs1lHwFVrpYce80ojMFRJLDTTQlf
oUKTnISn113QyTY0F+Y3OpviS/vE3wuXXE4tEAjS/TrDJuY47aq1qdnCZTNKfk6aD1dXFTZVMlFM
rCoW5sjRaShRBdEyKUPNXOIacT0/X0Yezm9mM+nXzBPazNq4LQjZs/Pa5ssXtxkIm3uJNNmtPtLn
qvDoMcGAgExwOkzKeN3z1nX7QAhEKhCIM+k8xArO0ZpMJq+T2WQ2c2ezaBbZsyCyA7j0QYAQMxin
tmIp1nj4F4WRC20D0JhyJOxtqIfWeExQMf+kxN421vhrHCyD5c+P8UHLyHqS4aufiI1xsrMnAmed
HB9rTNvnf7X7crRcO7KjNUOtOyswnS/yXIRshUpT0OcXnMvZUS7d1EhwG7TN/c8xEobiKyZkvNim
6ibr31X4at/JgWz3lzLeqsyGK+ZRh6PgZnSe9rlBKcnyNTs2vDrIUVL1nh/nvJ70FNZaUNHhIADY
cBDltP2LMFpp+aKQatryJdI+SGn9q1n4phRIbOCV04w+2zYs2BJUNHDxaNu3T2I6TXZL41mpnN3p
NU+WcfvewYRK88QuZBXaynJUR3C1NfbTQ45vvJJaox5cCc+huIHmPFAcwPq4vCPL8BlSlEA6zlWZ
7YnDYh4c+UmXBqX0k5ElJ8DyVrD7lYeeH7jP0UQXSUGpsm4IsmQlzfO+exP3mwJnvfhycMQT5159
okFBC3XEkkd79HWkyarib1nAVcj4j3t6KDJ/vjkspcPnHjxGkaCL9VxWuqgPz7LydBw64rxWELyR
sc2NpVk8MYur84c+mmQEnY0Kq0btlI1WavfZqi/p4bM5+7qGVmw8SsfpZSOnlK9Bk82qLMScopeW
HChFA9I4o6fLNp/X1+3o5OQj/9JR63xJ6kw4HTH+XIBkKTon3AiIIm1ei/2riuFmF7/uRuvysDD6
IO3IIFzXHEtGybeefMM6NEmyIEOvXx14Y/9GXv4Gu8AARyuAx49Eu+F3M6VVzufrCDX3moZ9kZB2
geKvh6QY8cGp1YPBlAHEuQV5VBAozGox68aV+Pdo5bU5NUZCnxPbScXeTkVbtafz07KyV8y0zSEK
C9vy48B1XzmVpdbMjFLrHAVBEywfmOLfScmGVoiqkYgDDVqCdHzbeauq/Hqodtl6n1kkaH6WorV7
UTf0saEreun36Kt70AT6S4fs14g3zzo2xXwUm0m2hgaUwlp82jNpZzSvH/bIpHu+CTeHZB0fQ6i2
4m1DeWTs8zwhTGcznjpvqj0vfItmsm0E62D5/O8Z9LcHiW+QNKJvzQRCc/L7pepGeypJoQGGYyuk
E2cbDnsBYPVssj77/x5M+QuUiSRfGaIDFBNh/vD7/+HMd20jFSOtL+atyHktIaVNqVkDdrticj5l
jilnXiJVLtEmT1Mi3gyyX/Fqptsruh0NfKG5+h211a6yW9XwkvLklC3geLcnYvUSHBVtem3qCQqF
XD4TFpPG46PWb1Tl+aLFq47w7Q5ywL/v6S+kHZ7df+7pBvrca3qsCKVczEFfCJS/vAAALNjAk1fw
N0hWO+/fA8rDZ3bzGaJW4ouX/7RrzZsBlV7mjRFlzWc4nU53trexVp8owez31ArY/h4M97d3RtOf
+cFnT9fx5p2dMN0rdKFE6fY8nlfWBjvs7xX8kGDis0fvEUJJi0dj3n0AOIshxYGNhAhJVG4Vb8Lo
oil9kyrcIvpZawvnyJt/hKu9v0j8F4mbzTeSbctWEHw9a0//vuP7TwIalIy5GYa7SBjJl/g9S4/C
Vezyvd5udhs0kpa+Oo+Bg50eD2UYgWN982C8u3V1GAp62eAYIjPoDa9CHNWmvhO1YqNNW4cDJ62s
dgzq45r+e+33vNMHA8q3M+hmwOH3//MZHqquwi+SAQ9WGbbhB8dBSiLZQyEcPfKakoeV+Nd0vRns
Zv5kYismgp4zf8ZYoXona7O5WKEFOdOeuJMZ28PPOHYfeQnLjx7qzVciG+lVHsXDsNOCYTHusQo7
9FvbfXWjaL2zguXy4WJ6tx/f3OvNrnQxRqleCwWDopn0VuGKms61XHcdOMrDj+Svb5EZih+FKMo4
bP1+i2JiNoayZ7DnLfJMb0MzdsVrnFju+3tgO1+7B6s3MqPbVwkDUiKJhfEgH905fJhJn8Vp1x02
jauBC60gB2huPmtJ0AxztxjyMCo6yu2mn1bTlCotdZII23QglPzqH3TbeD9+7fFxsKgAQZDTBaRP
yIQ6WUTVFgsNQOpjqGGj/dP9IL7g/AO8r6z20MQb6mhfWsvI/Oc09JN3IrRREDpSiPw/c7LJ2VHW
Fa5tJw6CPsJ5tuUm0EMsM2xjlc8bzgnK58Uj6kmDibDp/fgtf9bXIn6J1i7H15IiPMxXzSq/uNVb
d3C0xinXAJ3goBK5I9/GovJPU8GtIzXUbfhlLggzgfG4QjiF39I9PTmcb6AcTSsPFM4nKBSqIqhY
Gohf6uJIQj3+ni94YRitS3IfRZOOcCXKn2CwgzcDVh/8xG18BCU+9hHB3t15AznoYqsb3JESfYL3
V6g/NTSYFsJs72u1rfhN75XPXIgdO8Mf3oejqWADRFyDcwCeSMM7kp/g5duGJT0N1IaLC4SFuQPt
cskeODOuOY2QJXwcbQJfZ+J29KOjLFthrwLdGVqzrQUXP3WzpychktFH/OhLdb2v0ObWnEFgfI/Z
cW360DQiAjJJPaJMhSd9CtioZy6ZBoFmPcGqtknroN0RAtvWP9m74utTzkCe4Yjh2aXbZEGxoHkU
YcNx2mJTaEcEFjqyhdeCs3sB1nOvLg5u3ViE+tssREf0ds+H8LBpn6uw9TWvai0zauZksnOQw7bL
EXxw0vY5c0mpsgUf6xnvbP2c3MYqv7EJXDwVITxPW54um3n31fNEch8dj+DikLPV7dKFvh7Su/8E
SJXsnWU6+lfwtBghAvBeO1gka+0TfxtenBfbfZBNo2yG36PXW0hmAs6j9iv9K+7saBfBgGZdpuJE
8Akj9Okh8/g5Htia8xoDKXUwSxRrDQQTkcZjWPJYC/YejSsLKgSnpbrh/951Hgt9Nyd2MelwCIng
DFy4TVD6hOX68XuHcAq4HOQzSBxIrWE3eTn4pt1w/bVtclWZHR1CyT44e6/ANZMOUT28Gkua/iBN
gOxCD5m/fhfFdor2Spgj24qX8fQ6F5HwbYTJ/kWap/aPERTECwNLW52ve1uCzdyDZzqVW4anlYrP
hbA+T/ig3PiJkrlfam/PO7dYmD/xdmSfYHDXDPpw3R82y1/bDWsU0jok3RSzeFANS/R/9jbVTI1r
VlMdbZ05fJlNuPrOLJ/iaD0Uz6n9761U/Usxhq+7RAQAvuvoYm/K54OMtaC6N/MZfUAatTgB9Zp1
WpYnPJ0c2rfdE9gZ3YRStWXDwZ7nhNWFwFHZS4sA6Jr+R/bTbTmUF0MAo0vcLs41+8QxZJLKPbX1
SI7cn1zCxU7467TebuQINFy6Bzfyt6qSO5DMP5knUMtutul+dEm7dqgqp1NnrtnzcBUufHdW20HP
VvmgwLuzT6DYUf63tDMMEfr/TYmFcrkzcVBTVzgqBfgkde/SVv3uvuuP8iP2SH2ikcP56sphBJkY
TvYeRNJ/vzpJvKtMIM4a+F+qxG3ozJib3To/paUhtSRtC2O+IhfYpsV7c+h8LslQfgdKhge3s5SX
CifX1ssgezy1LzSjTMOrJRjijkbl9J03TkKMNOIwC9ChcRua6JxpzuNacq+ok6BjLEDvv/VjuJun
jgjsxrL7tMfyEbuV6bG3Ibh0+APbtY64x6Ufgw0Z3Smw1LmGZGUuTeEw95PqKwuyqIAdpDzthi6t
NbjVLHZPYLSOieM5mZdjHZEQv0Bxg7JF3wibYu8ZtFCIrnnSF1f6HK8jluhhiFRbwCARbdxzpMVD
bOIvByOdg54sabhIwPPUb+CCE1k+iIVVcZwTyVSOTvZZm6q7Ma1FSOIF8NNen1Z4GP3f5xaZIMTF
IVClOKKw/r0CHJJcSCrpeNycvcZVo/nRqWzI/o7hLFz2NxdmkoXL1EPbu/ulQMdobgjowOgQcexN
VX3eH3aF0hTS+ASkmzSGh9sht9ztxxIlRKMUToNfUYdTwL8n8l1+2oD8/Hfgm0837vRRZog5QskI
TaGz22SbfKZsjSU06DB2TtP86Rjoyx6e1x70M0FP1YfNl7kYLYxZ/uDx63dnNwki/AjrConHoMm3
C7CcXwvDlGtxUqGTQnTiVXsJ/SZ2AaYMYM1BPgdrhsYmvOHxO/xqX0Ra+3aSEG8juizzQNU7Z3Rl
1+kQd+8IkHkvVSLn4Q90sT4moe4ASokTvY0euj7TqXqKa/z/MxL7IgUSUZ1mfgN3PIVwU+0hmw+x
2AWJXqjqfd1QAsw1wrqEem4kr6lmOGl9egFPVSyVpm86ogCNr76RQy2sfeWseBK154XiRbyOwIK7
SYa8VgI+1nFhSqHfcb3H1iARaPR6REbetEj7FNLFd5OdBGEwpllQIrsYpfuJmBuu0D9S8NxFRCME
0PG/0VUilkQFk7rfk76qpLJtMcKZy+JrbmzPDZI0yKg1Lj+p/m4asMqRcBoXllK0zReDOnUHSZF2
V5+nWOjBwm4STyuAqiv00IXTFqJjpIpzxJcOELOoPrPD+GrML8r4qHvVI1/ov5wtTGhj2EOxc2Mw
YdwcguWzmmbxNT9uKleECon7cWCEe//kMG+i7Cn1tdWDz+b+NPPfEfEP+v3INKXSVQL2iplGV6Y8
hRlHA71HzqB999nBLfV8LDcGPCPqrmoXSsZrHl4HRTHOmdUBItBFs3u6v23nSxpUEAmbt57Mgxjm
ndxf3H9f7p9K4ndh8+ty/0hC/lPYpEUsmLF0zjZcJqxFtindtCis0DyhkqohzTZ2vtq7oxkSnsll
mX20H/tveSF/SbklL5ALXX/gDRw/lBnEV+KItXU+716QXnEg05FuWP++4L/IYn5f8M0bTbGn2ONI
kG3KbbbdbXZfzc8FdlrvUvJ4dcC1QPksikHce40urhak38rXg2sY6oh/PbSbNTnpJKOtK+E4IxxF
Njp3x/etxWhca69IPHVfenP5gOj+ST9OJQgt5zT3uwp3VHMfyNkhSDgMDKkA2iLJxekBbXrxcUAf
fOmgLDyqXUf3tevwxPiGSeXUyMK8KSaVkpB3+bTDodc5bgazAgjezTJtZ3ESHpZ7bMtnx8un0n2p
J5K03ZoypF/hdaU6Se9FXQjZrrNhNyRbuXTO06ZFeCyF2EzCrmsctXDqZXu162dkq+NuD8nIiuEb
viqU6MpUOYWXE6ST8N+v4C+l3u+buvnMxEzvj4eGUs94E2FWTnAd/5GjQnfavUdttMMEIbMbmZPj
IbPzT22sDUKEf1/EHzuu+3nw/57sbbTUXjNIWcyFeNlEMmwdiwD6NSZD8FGQxFXWXJjjhH/NPRVd
4rOXP8W0uld1wZoAeQby0VUOWI+OtvCtWn/E6/BfiH3Mw1G6rt2Z5kEparDoG/caVKTDmOZmm/rC
aLHH0GLVPaxx7msNHipgLEv9iBQr9ebbUsv8oIj5oHmxPozw4E9S60cPH03Ie+xOGobhIEVaso6l
702FbB6rvmhrLd3sQjmSPNlG6TTHh6RDhYA5tVcGew7liPLD3bsSmb7oAAX53PgDzFv663esSRJl
Fb0eSbyp6Qwp1dtTz4WAG9F1umDUuGpfauuVz3MugkJnPtmeD3yw7oFgbh+nXqBQNlRVM2821cuu
E0uhQ48LJ6NMn6R4qkmpX54ixcBj4LU4L8m/zpQYTKV61Cv582xvpyxuaFRTqPwkTIxvtqfr4YiI
apTMCEtAEEFjS/zWxXQw9ZAw0RFKv40XTMlDnL+gSkRSG+IElmnpg43nD9j+rwu5efb9SarbUZ0h
Dcvd0w+CozMEvAG8Ez5qAzcUG58nAaCK1FjRFurnwTuVvjxqAdE/4+GjeoNsFTXEGVaEXxn+MFNy
j8zZD2rhMxsnen0a+GwMZ09B8AEughI9dSQU64VXwq+EzC/buPeQbkrjmLt/sDzcfU6yOdIQcZN6
RwYxYY83z7rvRWmHt9pMreAIlofk81hdvMsoXutx/KI232l38oaAcHm0C8wu97MDcujYPHn7EaEa
wpdaZH5GypR1vUAtMY+zndYQQ6vDagZ4OcUT4e2kN5NULp6vtMoxQxMj9UKzDaL5qcGwE8aG0oh2
aQgwdw7x1lSzdXoQnXwvDd5KKIPzR22A+34ud00XjugYlXJduf2odmqmlKPsktB3iJcQwObKGHnQ
kgPM9DRtA9VhU1hKfuxhtDW5REV4detpOd3Pk3U1jmfaSp3pE3nWREXw7/chD9vyrynHwmbgIT6U
s/g6GjdT7rpPS0WJBxx9S4tLsrzEsmBxQme2J5MABIsdw3roszjsRDejYqXGP6Y8+GvdOhLsULHp
nVxKG/ltvC3D6fTofFyD0CzdULC/R+7EshM7Qs5woQ8E5cFOHOf533d+L/FT8UVgBuJKqLDu/MGb
/lPljRKSzg+q2m16OwmqFboj2ydtdINpvb/891jy3aLKWGAfHJRoMat3fa40VkjHbI1uwyZIiQ8U
w9FAtq8b06t8CaAdLR9gzBoSK4r0PKxtITQ+eiue9avSxpDkwWf4B/X59QKIQ8O+nm4qCxb5hTe7
WtGlHYlMSbcpnYsH7mztOLQL01XzlERaeAJjx8PX2kdYCLpnv7RJd7GXWfjDJwcz6KfAtx3kI9JB
Mf/9qP7yWtDeEK2Ib9dINWEc/F4gSMc4lrnMa8F6xq7DAVAgBXkXyM7Po6dwj5uAmvxnrD9I3X+m
gJ7Isnpp2dvBLyLa//GCNcLRo9p+UBXd7283I9087/50bfLE4HmjWvdgMLl+50SnBVbrwwf26BkO
xcLvt8t9abBHmGkkFf45L/znvrq2F6QuHQ1Tu3cvYeMflvhoBLT1fdjYT+DNSC3//d7uC5jhDv8z
5k39L+a9UpnH00BZeZ6OaT4izN9cLSjrln+mM2f6eJku1dmjtVW+Q0EwGDYHb1ECKUkt1JXfEybb
lZVwOeiXjTN0AucbLJwX3zmOAC+WG8FI6y0YZ421lB/ULPdKLFAA/GipGJSBFvRnJv/nKY9KLRMO
strQgty7W2/1kljfXuqo4XS7Yr9Z7O3gaK2pnBJnTN2081+PtrvWQ8NOw+WjM+D9XP5zNX+AuP9N
UP79GC7HVhDaVDryzpHfIQZdIOTbUKw+AuLvF7ObkW7Kpcy85vFZy+HMYAYMgltYbzt7fqKPlk9D
jDksd1Zt3k+evd7jlftgmqm3U5vBh+ph+G4JXR3d1MnXWKqVWCqGaYYTuQ9jYfo2t75xrPls7VfR
i9Y/rEnjh2XxXd0yjKsMgxIZDSdkWOH/87LbQj8ZbZ9cNhBWHRWMM+NgX9tEBT44zN/XCoykUHcb
zOjBRftmpN2QB1ddmVbMqmnmuInVWlFiTfmYFqnlHp1PyX7+GrnuESw6treaa9dW1FnPDzbIP0DW
r1Xk5kJu3vOpFC9VfuY9n5HWbmntz6ebsJiGquuFgruqh+/anxnWkzqxA8EJvgx3/OAaCDj9y/tW
8AESVegaNJtuLiK7ntRDY2TSBsKm19lb3Xp7m7dzHkayDHfezkvc6zhzNvvgg+2CpqSlyNa8fJ2b
dISQL0WjoI6XFa6ya4JIpgQcud+qY9EDdd9lB33hgQUiMr/ty9WejeCnLn++xtevL2doxjzJ1lPx
OkPo+4mA+pXmAYQGGg4WrbvuZeeu3+Eso7R1aDv+8AQwFhvZX3Fu/ayXiROvMrti5Xn0Af45j/x+
MYTu4oCiDYcmWftDavvPXNwXArVGdpQ2TuttRax+oe3YRF18jcd8iyyBPjiUT8cDHsbJPx+tMKRD
7r8alhWt6yfgi8jFg4+zQGgHY+EBLH2/141g9FBQqhodJ6JfbkrK4njKD+VRHvY6tEUR6XcOOiS7
5DkdvP360Qdzzz/5Pd4t4nCKd7lonrTLQAVBImF54SZehHw1L/5rVDhryMYQoB++hvtK5de4NNd+
LwldH4vEAF2GXVa223XiEsNIAx3yfMD++uBseFcxMxjdDsyxsM8Wabn+HkzNjT4b7SggehvKb7TA
Komy+P++i98Mc/Pu5KKvd10ttBuQ4QmCtUCw0DHaCY013Kle/fddlNB9p2/vxx/4f3l0sf0HH/1f
NhgsT3VlcMAxMN25Lcti8SJmvcoKeHYS62ucR7ETEvngvgTrFave0rScqLcm68R5feALxoHsbr1R
GZNUMN4nKWy3zNv61FWKoFB+oiB0dl9yJPoU7Hig4mUBuOtv94HpoatEQ4I5xqStnAPG20hBulnv
BudpO008uMGrkVdS3Eu0k7HqnB6iBchhBKBPNwCrzT+Ryq6COwdu2d3biY9X5lNBrR8pyAg5E76Y
7uIQaSOnXnSVVa/P8OGmV/wdoKEv8AdzD+PKuuJrMArMj8Sl806mzAZ3Gyp5UkzgsLvGpny5sDaK
T8f5HrqFjbWdAxnGwNShxqBBGe9zK3slyDMwEcu1tu43Yf5qXvDoQDk0SXx0o1b2eXpjxRx4DJLb
b2VPiGgd2YJ9+r5A1cOgwB6tYF+7RExA+JlcfSmKoQYPtAt9YayaD1BS6CraBBIKA1ynUC44PpzW
YoAc6fiUuoldTQ4hoTv+4CwKBwcah4Ni5fPkEBppve8dBcbGSwUtxCVWZ4NGqXTxIHTyKcmr1tlK
XfNVi23QqdTq1izrK3UruUOsjehkM8WtgcuSDdD3sgywwWUp4mffGUeYeNp6gqeuOl7d0YUDi9Nh
JEwHolG84C8Pvi9B4X8ac6ST/p7I08rpPcUm8WnaBebm6New+ax3SEsILIZvsmcTMFalL30LDmT2
MJ/3Qc4zi7fD6oe9id8tmUviTHmtPqQkSjBwdU8YSopjbCWJ0MGoB5JevNr5tAoaVhLBMwPd6caM
NpWDlBPDQASRsCXxhmvXVvqi/xBhsJTLy/fwN8gzdYUYku3Oe1Rs/6Um+P153JzOykrR0+PhT/lV
uX/4fvMPnDCCjfH6fR7jXDJbdN5kks5mKfyip73z43y1r6i1Hta794XgcCUjVSRqRIblPPz+fzZB
ScGi50iK3wa1H7FL1qrnwRxt+D0iVnkO9mMVIWP/rj7/urUNMK00hK1R9t8sjwl+3GpTsTqwFNjt
5sqytIJiJAPGNvPy0ZFqqPR+7/MjABIAc/AJEo2NmzU/zk2zzSqOp1NzfPLjMEkxZLCP8+6JZaRA
bQL7De0QahKMmPD4RkDk2gIO1paMNBGrkNR69ATuO+DYR/73mm6egHGGMFw35oV6bIouFNOcY+h4
vur4FgI72/r2XRdBn/PuUJIGD0oL9a9PZLC9ABkQB1rL75cuXIuLpApxu5Hmh3cIJLYJi5GV0/9+
O09Qy/mXAHOeNmjHGlKnLlSiztnAl2S5elGeDw7iOB9zY4u0KwhmZ77HHI7e1X/9aV8fTJX7jYRp
QnGmgmtrBnvZ70sVC6J2UjHv6LJ2rrClA2yNXA4NIcwStwr+Pdrw1G9mCui5PKBYdFfvquSLfD2o
4pmPQY5i3xx/vjab4sHc/8ONvhvDhHeFER48olvk9nogwaJMefMONedbYc3zYL6yYA8da2uRjf0k
nMzcdXS0fyiDkao7Km4V1vNDcOO+EiLsEaSSwBRZg010swTtR0SNE4tNuTfdXpz5aLK3PI5FvNP3
40D/fTDn/jIcZ3wVFQVtfzJDb9YZ5XQ8jJBtDHhUuxGoqIFGXVwCvH+/wfseLqdKnOrJ8+O+FFjq
v+dL0erS6Wyo3BZGW852O4e+DaPuxXfbHzeynQcz5r5ZOIxHrwPiHjNGVG8+pfMh3fdFxmPkaMQx
fv4WWt8Z9BDH7dbrZ30irh7qeu7B5j9jIihSoR6IzKHf96j3+/q40/ZDcaWerd5FUukjVp7GzkJy
F5cAy+oIE3lrvz555ymOJA+K6PtOz80F3Kxe+/Zc7K45RxPZ722skCPWC9y7ausTc/Zlvt65kKXi
/491nE0DgYOGtx3l7A1mIRoH7XDKJJl4H0xQg4vzgZQktFYj13dr152drfezjRzgK3hQSd83lIb7
/c/Iw3r6n01SUeNayCrut7djvw31oJhdNyLRBR5UbBVotX5J/GqLUaK/WzGxrdOTRs2nhlh0wJOV
x8laWLx3nJPNRT3FnGuCMAOad+ESrjnpILkevGZdg1E/qjTu8cSB4D8EIas4HcG8v3logiH2e9a8
djNVl+JosIxJQ+gLwyJKabg5/mBEkPiXMVZgzstTNkVoO8ar/tFncreMD5dBP5JvEqT8jj6Z9pJ2
umqjdoOdjHNxVPsjtzsPuQia90fzZEAqf62wN2PdfB6SeRjppfhH/0MzZr96qyyKq9A/2C/uaxXu
Apuj7IMbvIdPGVSWic/lrEUo8u2BJxMvB0O50AA6WM7Uq2yM3FZsn6H/abmTyLaXozCz133w84iZ
er/iDSPT7IXIxwLL8fb35DzkI+Eq0WAdUq8+Kjv8H87Oa8d1ZNm2XyRAluY16Z0M5fUiVJW8NxRl
vv6OVOOgS5Ru8Zzea6OxsFwyXWSYOWc8hBcLKBxkWNBVF+0g5wV74nay6/t7wMz6JsBSks0ZMs5W
IHATIRsLwEBcEBz825a/e8lyZpS1ZLFPL5W0jC1fXdTzeVeUF5602QgHRCWObpTskW53yFx12FG6
e1kFp34Dww5kfbSw3LzL/w6YznyFPG6/Lr+u0U28rO8o7QVR1LDtpYXDCsxlTT6IhmawnlY9RQyH
UMBnqymsDe8qzHZiSPg25O6/16Rc/nS64XpVgc9RldCffcJ/fc7xWrqermoVsKg5jpJQc4i9wu29
bCRo8gFDjlCQFsVoBP3E3kQP6bsmZokeCHbauTgFcbGkUwGkNEDiojs2Sp6M+ACKuCsH9HxYbV3A
SlS7N69o9XTvGmxt/jAwyIWHHgrKjqh0mOgi2Xr7alHyIi2FhLMIwO+Y5VnRojLT+Ea2UVS8A6KP
gH481A1BBq37MhdAT1Vz69RixKlc1J4epCZ2gUa2P07Ni0/5GX3BxEZ7+yQK9e+LT/Md3rd1pB2I
yLfW3P9GIKajTyBk2xr1TPq+OuqgiFqnuxRNpEMR4Yl3Ij4bu+YRnJiRuDtXRtXgKI1lSPDq61+o
71S9Sj3xFTpoHMPDnc4YWvuEfCEA4yHaEG0EVFClGzdL0A58fUlgBCkceor8CwS4k32T/ljA0cYB
FW+4OHC1JqeeTlan5u96FX/foVXDunm0j419GXnOggqzA8xipTefIG2E+Oc+RdjjHtIiwVZzb+ib
tyXPLHhiMDBwZfVsZ+1yoVC+7NaPfeNU7BdX7QXBsjqmg6JVph9IqplnejY/5uRUF+hCrsMTZOT5
nsKdNiit+NVjQ6GVA9DRJRTRRQWUIYHnErXC1bpTqkXX2h01KqQFz6NkG6wLX3uYSYuqWCqz3XFa
ODb1Q6igOpB4F625PzTXoNlqKCoG6KJdVftStoqaPd646bGjEmWrP/t9Q6WlwpjMxxWBrtNhukZw
73aclMvTLW0CTtYNuSEo6qeigR7SRXPPOyNFcHThjo+mlvrIFF11j1+U2jf4YevgQBOQS7zb1mnx
cAZLumhVrl1lHNxlPNerjjvoMpXgrSBMVWnrWr+CZknpIkpasDuEp2RUOQY1pakS/2qJD0R6lTbw
/4wSGLr5rZGOd0a5mtOP+pmQezOsOoBSivkS5JCx5HdUtRICkHIH3uFW2KOG7cVNqKNjYaAs0frb
krwDcDkjoBagNYPeK6lKxnO91VZpbX3Huh5McxR9F+gpcRMd3knHCUPtJ6TOuBi1t+073B0sWU48
8J5uZngcAbqL82SpSjbte1JOW7Ww4cFEJgPIBCk4r+TGsWr1RcnHlzPceXuSTw6Ws8quMQ8KjG7Y
GpTsM3EIfNb7EdUGrLnmjABqfMf4j0s8gwOyGm2dR3qS4z2+u+typqgQSL+HfX1CxX5Z7INyT3fj
MQ+IGe39DvltHERJJf2as6uXYNKq5d7/T5OEEoy8ZVHDKcls7f2m3He6hnIEovQeImmmYlaM7okS
zd9n6D0QeE7t34EyL3R1p6XnW6qnbCKdyqRN35hSK1cT1TCxhuAvKK39PeaTLf62g78ml/Foy+t5
RZsXHmWccRSNYacIMhg0zDOOFC1SkrqdDaQV0jwibhY9PKGbVZ8b8GfX5slo+/WhoKJTc88R3bWh
9RI40BNHfIVnc1g3fEmznZv7/qzlW5YIp04BfQFY3M1QDOuWvwPUQEsTQb1qVJrKctVkE7Vy9u/j
1USVnwxZBaWD4rOf2a8TM9eXq9O8zBTNyLTtnd0pFUUczx2B3kybkpmsxLhd6vEtc5JbB5Lr97a+
CFXoFXqc4MtmEgPXzQojt8R9fnqydiNeRqTEeKfxtdC6+QfMBNOOUtnfO/vRkwX7QKiFXSKIz4Da
9tcK7SmLmISLHzBvfNlYMZs/odgJBG+o9VdyRnyHqMvziyIHTiSVNijkr75dstPHu4IqYVvL3mBQ
9rdiAFj9ajxsggavM1WaP6rV7GvtPpCi1KBKa9EbgcwMvpIzyc0KfjROvz4nc29rc21zU1eYZEpw
owhOW0f8OI5vdf029fic1f7kSP6ee+bukh7c1g4pg6HKYDaACIlGA9Qapoks0JdVMwxjbueOKlMD
b6eLRAmsbLIlcBBfVzw96ttr7cioiQ3koGJSiDk6VKBjnHmJeZDqRtBWywGLrHut1t+Tfs++yQ3/
NXzmcM9Llf05rYxl1qtkN2TnyWEtWFseIRO5V6c/PKcCa7Fx/bKLCwjw5Bq0xlbOk/AsLWdXQWH2
ehn4Ji1zM59Rm6e7zVn7J2ZDLoUPcDBThuEv7bwM1ceH9tdY2TN+P5S2+uXG8yOhHno7ighOIVlJ
frV8hywK2Ku43m23Wvp/CYp/D505z5taZfnQSvJCG1xpHvkSMdPcAVZ0CuJm08Lguu2CxwM4+Xuf
P0ZJmBHedwVcU03LLDChU+G8l1IDTyMGhmpOdxsqbc+XNxxewy+jbbbKjxyD8oy+3jb233GzaYD7
WKmO9dNzsaUJAwZaqDtAPETYbWlxzjH6aDB/zTKbxy8eC+NTrSpDUzNqXB0v1olHv3yiOSBDOVcn
d2oZe3FLaqDrFQa7O4Bc6TltA0uTb5KROrnW6Z1ZwkXlblBApkUN5fqMZa4+zsfHqoILc7UICVFD
RECh9kP7CBuOCy7NENmssU83X/P0/diKg3U1u1RIG6Qe8ZcRpPRSq2of7ar7sMoDdBzDB0zCQwC3
TXSlS6s2oZkG/My+Ai75+/g9u9lkjwEJ/hJ4VYk1yB6/dHnaUniXnnxU+YkWXpCaoxFosvq3vbE5
i454xE6YWsP5ZEjrIwsdnPbOaLXyMC4fL/+vD8mex+J1eR9fVD7EDCJiclB9XhwjuIHHgxZO22Tq
uc+4PAivk6fSBm5FVmxwP582+Jf3clKS/e24LnMqCYHFoOjvhV0ySdRWzT7qdRoGx0AI5/+85K+j
Zo6n9tBvh8pJjpraqpjXsTYLw/M6Dn09DTqjh3cTh+4BtsSiUi6RVlcR0Igr75pIm/bX7DPpouv9
MNZQZJe54qLxPTarQoqL5cMH81a5+vqQLhdlqPxz5lsRA9JjDUmBZ3KOFZYM/Nh228xxGN66z4Ok
e9nXjOO9PF9Xx/3tnxHJcZJSxai6dE4WFTxpnO3mT0F2S532+0bdt4RI/L5FGMkTOls5GwOhBxX1
EzqM7nLu24dj/vppmchZW6zUQmFJQVNWCc9Ul7bGSG9UbNXegNIYh8P+MayAvYZE7lVIxyztvJv2
jrCTq0PxkDR7DUS+ktn3QvXyWC3WfMLNvHwpLMoS+RIjiU9Gzgn7EE8i3kVShyCWyOuts/npqFSS
K63vOGGKP3dXA31tVAJ6DtBKY4PuCdo1Ho4Nb0CVtGgSIxebE4N9XG+S+FJ1QaOE/Pz9X1e8+Chc
0CJA7moRchK+G+gEiHgOIPCpTdkex61lUeRluj8tcbWmkxcBF1fWGPj1yO/T/5GdUtsamUzKLqIQ
Vfwv0j45B+oZk2du8a+h4Bu8DrXUS8n8fuGxQ5NjZ3tV7tVBdN2al5MGeYdC4KKAg6VJBtxzFSrB
60CnYuEEeh/pLlV8r8wGjZkcWXPniJr02szZtw/u7+tomXuSnGrF47zKq3qytZHiVOxqr1Y2l+6p
WYOUC4miAPruZFX8Qz392sV7b+3dwSaV7b3JM0pLPNR46ff1t+l+r6Fm1iBTUCgu148jAuYoeQzs
7w6mxGuGQ5xhXsS8FXgHxUmXkHdZ1sMoi2WBz+f9HFHIhOh23kt/gD2P4MxIfL3nhMNxo15Ys9Nd
Y9bKi+k/XZmXgTNLf7vek9ruxkbfDdpLUzWlGZI5Hqp0NTQVFIhKxliWbE30f02Vd3PNz8fk6v9e
6w85xtf5Z9a6sCvs1vP9M7rvoTNmjzo2gQDZjfqXrFf8PdqHUhFMAimmgS8nmYGZR+qaLtJKOamg
WQq2UxpFNKtwz5a5LCR59bP39fdAmWu0ue3X20f6jydM5O6lgoyNRRFMejj/IU5/nVZmL/foAD6O
TyGzmojIFNgSr/8jVf66hmG2DlQlchby47lVsRFonAHMKNakO/DL4i5Pyx2cP+5IwQ0kcgRcg7ex
7VHwaAQDxYkGQStotdcwBcinDmR3OqO3nm0J+chlRI0G2GU60QvH85Z47eQgt63OjWd7eoULSSB4
CBw6cgtFcfuhNayQ/G27k+Bi9KIDsIaC+49+cWKj1E0fQ6s1cQ3jCyh0uJHPfP9h9PeDsGhb9dQx
RL2CG1JHoWtpo2ucazQ/xD2SSAowWofoSvO/TBLhcdevR+3Bbq90QejDMe4QwSPkWm47iOW5bs7y
v/O8EI8jI6bIcJLSWzYzfzxo51r1yoBAQtGwfPL74nhpxIR4Vce0v23n4ALesTCSxoyigYS9m5Pc
2ysPVuaYv3xH5vbe9sXN9VSQxzz5oVUOSVc8P1vEO/eBUGA/RCna0kS967bbOQ/VJ6+jVkLqkU6I
OB1K1qu/FB7LWirLoCZ15gihKlmAZcIyOTXLMxyfzNTLaJnjvq1p15K+Y7SLUXQktRF1p0QIB1Fj
ZOvCrmvmeFUfDAhXi+IKBE7KEVm6SJqUb+tVcriRl0KOH+4mRPE5jS1z7rE8mW8biGCCQoKzSAEi
48I8dsclaqjHe2c3qElqlwfDigwjmzZk1/Im9SGK5tzClJVnFhhIMXNeEkXZ6qvT8tbZWyX7sDTv
NBo8mYcaVdrtw+DBny5oj3iqGrp9je4Q0u1FQ+tsgsvcfIzRuzyGt+5tbdFwG1Un2daMnuoN1SFu
7oMtkvoxNDcF4dKlBnry02hfQKUtGKti4+QsnPzSt4X7NZPMlU/SXXG+XnMgOA4DuBkceqRWLGmo
8k76hwgOYTR0gCTUqEwegk/5ZWrXlbSKgjfJOUxLhHEHUOE1m3BW4NIarSA3Xv40td/jZV4TlFQP
90TerDWVsFGjsSA31zkanfhHcCp884rQ+xbDnnMWP3kkCJbBpaYCSEI26+Neb/9zxwIZQBLPkf5d
d2OnVm82oVMSsImCxJDkXu73u0Z2AAkoKd8MkCRL496VCvsNoVK504tM2qWB+a8ggEjq+WEMUfoK
hyXD8mtdSjE7chRPzdy/T9MHY8YXwEDTIP4UZYf01y0+7XaJuluvHuRnsGSSmAH2dS0rn1bdb7eu
wcY4Bnnn6n2fXwetvg6qaIVNsjsxKMeq8d15uKsGCqhTMCTSjPpbG4f3SieAi8iTuMqdb+ZIn6+b
43pTlvMdDKS0rHwui22G9f0WWXZJRv4vK0wXQBkKI/Oexe6UNvu0Mt9tH/JQ29L/oOrp3gRLbIHU
ca9sbd76yk17NRGsL12mVZU3EshQ5s1Qqsv1PrmciqzvSFM4VSf21kNJsmlZaQ84FAJYZalInjfZ
D+n815EzxymlI08J+v+usS6OcNPo9kPHcn1j3FBLpeEe7VEUq6x4BamjsNbEvNgbJwjOJw9zCTW/
kGxRpDjmcHA+RMuvH5XZ89r9fEEsAaplqbFo0v822gX9o1eG25eLSnrKoL8vvQaeXEJSkVN7Pdrr
ynFTUwpPeiEltNHajRTfVgx7O8XdfMiAbk1tRwLhZsuG63e/wqRHuaM9m+mmm29R5dT++pzM1IvX
QllZXWD2XY1gVCYVZHuwvRAd/3Fkbcu/kbC+4znm+BAf/FK55P8uQ8aSF8bV7SXZg+2WodV3o2F3
nB+Lt92gaOgGOaM936G/Zintza93anla33ZKBQFMkjCDUQkQx31WNC49XdinJoQzqE5iVLRWTSIU
insdjwouDVAaYbrBbY/BWNyoLZZoLuPUrRtME6M9Rwd2tjHcPAzEh0Lr68pknu8bELpU0TkgPWoH
I6kBDzYr6pwaD2HHGEFyw80+bNL6QfilSIpdU3tcdHutk51jmN5d6NcvyXhg+4NyGG+LnA1w78VZ
A5DN0ekQL+KFhecQ+JB852UHCPfu5AydcyyzyXj9vrjfTyoGSpZrqrT5dTsLU8RjW4SqQ74DEOW3
2brkFtY/JFhe5pytE42JbpL1nTknkOp46u29ERMgCzrYtP28c5l3C/SMHV4d76dyIWW0Hpb/2/YI
PXUDKRKZCRZ58MyK/Nf+uAXZp3ytXI7zRYFFvUhWc2TDFiS1suHqxT9hHwAHjw6D+0l0Fwdjtoly
a43v/iKri/CRhC0ghZJ1soH9Vrbn+4ZkqA50oCYCD6SiMY9SsQl++lx/i2Y9k7zX7uO8f42auVHn
/Xh5LyiMCibzh0edJx36CB3dmW3doJqbd4c/QMlf55m5Oav7sjBOttsKN8dEqsDu7CNYW5Ox27T6
THIhfHMWTBZ5ck6fz9O/M30mmX7ZucuJG6sh/YM1lw0kAO3EJDIcaMnc01xJ/A+ZlpdpPt/VX8NV
kt2dHkRM8+7wlj1sc2SDOpZ6PvA9RXMbUkkkzHddpZ63pzknKUteSZT0Uin8s8KySrg1bqReHswV
R03mJM8rY7IZ5Fil90GJDkmGQkmSZJKs+uzukC5W+xsXSALxRvC+yWZBX+G5/qJMBpY5Z7x3Nxid
W2BwuAkk8d8KJZWDtr2Uz+sKeteUcB1ZFhXofVAU9RTTCQ+Ch4luW9CyD/+LV/OdeUfhAOgJUQ8K
pGhfZHyDwkPVCgXAKdJeaJFUa9qZjc7cj7HDlM/qd6ByXyBQiAJyKxhVWTZ4NVavg2cchO2inC4S
fYMfbtqRtIxAIaZxJybpTV3WIffsg0Lkf7MWjE/V7OWpUXyIBF6/IOM01Bb6fV1IlnyBbDJBe/bY
+XFk1YYhJ3lG6oNfSHGI8LJWBotMMJAxUrU1YIj9ndGwikUjkpAm4PPaFZ+wFHS+6euaGmXrgZPY
ASUhyDyevup+eUmF9u6hDwE33Q0WRwEQNLcS8PYagy1QZPkKBSci/acuza97PkflcX6prR90o7DN
b9hvMh0qE8fXYXMjRIthdWrEKwLhvHv+FgAztArvFjwoDH39DXq7pht6cV2VkiDcgVNIT2IuATw1
j4H7dGY2ahGV8tSyyCaf57JOnfcJb8+H/ASAMbArKuBhs490ZUc5orB/Qs1GmhM1Hh2vI3s2wabo
JoZUncnzjt8VWTJDZqKkG9I/jzXy151gS+LyCQaKC0Z8C0iwOOLG/ZPuKT+wdjjME9UrhBfZFSwv
Xnu/BJkvyYQr+ulRvFdPfIk5iI6iITrxwow5fay3iw/cyvHU39FIOmRfBBlLNWTSVE3NXPsHNakV
hFCJ58QXXxjf8wCBtmazH/pQPelQSyuEds6g73gdOSgyaWQzEShD8OI1PKgkKrJ8T7pcI5UXTHjT
kIfLJD0+t3OM+rO6/WLY5GAE+hwpJoK+z+tg18V1r1Ur8jKRYRjxhODUxx5adDchf0hphKmsyZSc
/tRR65LjDrIdDEqLF+aCuuvZ1awa4k4arRxo/82vQdNqk4tpTVq9v1+gzyvDcqP3TVJfL2a2/3Ev
n1JVfd58yrveNAagFX7xLXlEyXfXRS4LpDAET8Ga03LhdVmUZaXwKEBSfbYSwuDyqDvej6xMkbd0
3f97KvF1PFW+9b9s2okU0/zwYGYBFMmoQlLNExWpYLPtynKFcPx01HXd8/fkSHOsv5f1PZ/I4Ejg
wZ6Gw4BNzfj9Z47HKrlXsGomQR6MLbK0MXURiUohs+ejW3bMc/8/rjADlv6h95Pofp0xNyA5w05h
hfdiQDVmb8wt6G996sfG1Z3lVYLeCxNyklJclgQxlLsszKM0HyNJ/rgwngw2/gHB8Ib263gMPFY5
9+rjmkLOgKIBl5lkbWZDS7dKYY5wLtFqEFX9wXf5S0K4YG/2afRS3w59KFA4Kjk35B2/xhx/D5vZ
ytr1tKmVxmTvIkJVmzRlsHdkULOgVuhQncdEy/RNeynzBa3ZRRTC3E4l74545iMy74VSepQSTX4E
ILKIAiZtqkn6O3grDE4aT/pnORP/uL2/J545Tks9uRS0dEeOFpbqiO2lWopjwosk0yO5XMpPb+LL
QmeM9KlGNV7byPHwRCWFQV6bRqODL4A7GMp+Y5ZPagbNaZmJzztf7w4paywb1lHpQGgK1N7r9VlU
F3qyK8nxcYSj787OJHqmOgyy6/nDmRLyyOy0254djDb/B5ft9mZzc5Zbd/ngkOn0j+RiVYvyQme+
ZXtNr9tV5Z9vsUndNmSZuuPQ1GX45XYl54Ghg0mO1XrLGusqpQ/gVLiBFOaKmVN2PesrZb0+Az4x
SZY1Gvilsi2ZA9ViQzn//kzI54wpb+3ra8mYMtxCqICKatb5Kl/WPJdJTaqxDcwHSRKScxIHwqNo
+RWrTY9CM2fId3/vdcjMNFMVwNZmx5A4XyukFTllNmpmVdGnkTGlx1aeOO2Ho42+C81MILPhaZay
PJLDonq+lQo4uVGwaEbkhBeAXmQaVsY69yZSSzc/5Hg/QL9SNV+bbYnOg2h2j3Pm/hZxssUUP4EL
PJXentztX69ieXOqJou5wtwlj3jVjNDcgBhExo9E6FnesK3ZbS3NYJL7IMsAJ7vTcMpw/SDS0EUk
Y7+P+pgcDVX1Z21PcXQxUu1GQ3g/Ra8SUWzqkvSTOCeM2SXPin9wc2l9h7IHaLky2j5P7NmveSfq
cVu6FE+SeAZEgQjHi3cB5D6r3qb8Qt/onJLDe5aXhf49YOYGF5ZpskvmJRT1TM3ZbQHAlq3GBn0Z
8pzxlAbxkCx+SKCAfK5bX4vAAvR8DmZze9eFF59jy9/xqpmvydjWce2ubnZ09Ok8Ggj7JScS5HLt
+ZRaHYUbfGIwIyWKnWczrJPraOtNF0k2ZLfqR9s1ZpP/cgnhdCEUUkKW8l2M4agVj+uaDLoWMLUj
O8I/ovxjkd8R5B26uIR5B7AmlzxzAPE7octR6KQmlnUgNClDd1yzCPhko0bZmh9hkwVcQj8WhCCq
4Sw9upmjNFXgnbF8kgCDq3EI7waM7kBWX/06gOLuhie30MT4n3O/8dM5ffnGjLdxv6/upeuV7sES
rmTaI9uzm4rXxHPk5XFdOOx5Rv+DAUb4iJ4tkvoKjDaTBRmr6f5Ufkh8vsmjhwgmFl83kOEkz3ZF
kSKXkvkhBFRfRsxkQsZnRJIPGnOEZ/bdkJgCJ+4jrYuULcUON7ck956tJbclWXT4xkhv0L7s9WW/
pbXqrbC8ySL7k/FDX5CF6TUh1Il6UbRnujdzJ9W4lWNr31Mbr8NmVjZdK9ihR0Koa8q06QMHCnkY
UplrJ97R/2Bp4L/BtS1KrdXjN03AkEHJP1IfNxiKL9l43GYgYq+zB4KfXrj88lVvwHc6GrEnNYBQ
WD1QY2/l+i4fvAidYWgfRYM27W21TzSC0hfKpsj2jjDxlDwgs3F863UyxUYr92F5Byizvb8HzKzz
6Uzdo7pngtJRXdLKdE1XxhCFEbFzdDMPev0MVDNmhGyVhqYAomHoOWbcB+14POz1C/Nbk405mdEO
sfmx30BshNQJAAqPPBZiD/ym/EFoJNkXT4aANtQqYjomEYD1h+YG0skvSuVXmk8eob18ce2qDTG0
6nSDXogk4jm4ioWT8xqU31KvcsF+zSDzNs31yvpa049FToQMjPk4UvqxY31JN6/tkmL7+yZ8egxf
Bsw8PzttrGmyzRmxeDSiKMVVaHkkGiwDcjuAX8LUnWRchr5PNz0T3El7A2ZTzfmOj4aAwFFh3556
IRlDsLgutqXDdSELZDj5Zcte2fNRjLfZpJBh+JIVzm5c6VGQ64F8CC9Y9F9jZ07pY6ODQNhRWziY
NAEU49HgYkn9H/wgxdiYXmfrxMVhKtWIAq3TdPr4omXTXfk3HsOdM1Oxi7lf9a7Vw1GQuB+kz3BN
i8/36JdftKsq62IxPctklQziPWpncSwIt6w+C2K4mIe83Mj76ZMXh1YBBFmA/5TMJqz39wWJKE6f
LH/vTOzDxb4BlK27xmSSm3Z6N8Kvo2Uem3S+UNPxEq8zYL1BCl9iD90BDwa5I/pgc62TgALlL1pt
uK2akXfV5GRejQXDk1qnnAT0B4v4anz3p9JYWV6qrG8k4UY2IEe1PmWrHaUjS7E8sRIi2yrlPevv
VlgOjJYzLIdSFfHk14GrheSknBeXp8P7jcVRvMSdyn3Fuds4s0lvkgsneH9oXofMzLU03mgJB6rY
QZKIpicLG2VYJ2bE9gIiuVhNyVIUQvdv2/IhLUTiHhYMKDqokXTbeZ3oZV7UjtUakMHe0ZIlLBu8
oIhhOtkOQkRfkNuC3IDugwvzOmjGTVOS9amyOXJtOMMSUD4t1OMp2muQeBErxH7kySj/A0HMnKSX
eWaenX2qabfHjWuzFSQ0dYFMIcXCA1ZTX9oP6cbeMOPSlGt7Un/TpTNVQgfR3SagCgB9N6FvUC84
JDgg06aMfLo4+Em0NhGcnZ33rnybJ6eV6E1mvrWrj4VfNlEe4QW6c0JnO14j8xLM2lIxHtlvjMNs
ctsZ1bkANFewJ7SVMYK8eX9IarLS5NNBE4BQJHf/ur2PW1LVi8sUBKpEm4PdwT8lDaUiU0JKgk7R
+Zv74Ry/DJl5Hsvz22l5LhTlA3936ERMOSqGGCIp+VIZRQIK/ssZ/jXJjEm8Hy+L+f6sYhKDgUQI
duYtus/LXBv5ru6Tn8l7mDPoBztcgrsBRqtMToDS1+vKorN+Sx40CZPYFNYVuz+PSDCRLAZtlBvv
yUXLHt/fo2WmuEu3BRrZHIrPUveTMekRdKEkFYYUuFlT1Wv1ambOHN/zaPifUtwT4q/USsz4vqV1
eZmcEy4NFW7zagHB6XjO0hmHDraXcgtvvqC6ljesNK5vk+XI0mYA+0si73VpVUV5FI4nmaouOjQ6
2Hls6s60kQ654WgVvT5FAOtrSy9b95KHOXri5v8aPHtjastUPaasdBDJvC3W6YY0N1WvqoE8WoMn
1+7sFphnqTBEHECHCyuRiCsKb77i1utQWUr+kNvVBv8mXaGWZGPXAM7/vTsfXCJ259cyZUza+fR4
PHalvbxoGO6KqRidYwQGuYW3TD+I6dxpgsyFI13vdsm37vjRahnmIkLk27gm6PnleqofD8yvT8rc
fZTCFoVHWrmAQigbnWgNqX4dTRtaPSpGjVgWVKZHsx7XW8ahe4EOOEEEZ2zQNwPpuL9X5/lw/bWP
mfu5oQ/ySV2iWZ/gJW7MuYVoY414QUYEfw/18TnjoKLViP4L9bnsUOrxoRc3TyYcT+jo25Ne4I/M
AYwJ2Sir5PiAT9G197n9O2DGGpyK6lq/ruledfUvs+pJlGiaubVLnbODZP2ofBSVUJvdJmqA/nIR
pU5SVuGpECYnkdxdfbRP/NQvFa1SS7uIh2YsgpOj0Q47vqnOZomAsy4WSO6dVGsspfRhWRtKyZrX
nEcaqWZeUvUdU0jd4vfyZXytzZgg8XKAydKzIW0KCGTCAuiKPyvLtzl7Ja/vX0uX8bIWY7z15bx2
6WjOdyo6DSDDUu2pYlLZDIFJGWjTV0Td37Xyhs6dZ8aaXm9KmcDxmUTlmkoBE0oijsDp+d/kET6+
GKDli7CfiJu0jBEtLS/b5bp2JU1Ue+bCpFbLwnagBZOoMzBbdYmM2H7nnM3/zyz/HTdjP1NitHU6
v5EmHNh3a0R+HHQocNwyqXk4lDnPcEUe9bf9JFdclQ16IGBk7l5FO98An/BEQSckLkSAOvqWDTKk
Ddwa3mVY5QSLplROGYaU3mRpdaZP8Mdak0cz53B9XHMVchQNn0q0RMpY5PFqvy+cN9gcBMUaSIsL
VBv2goCpSlju1g/GIBiL1qzn5xne9y4Z8g4BQ8Obk/RYJbPb1+ruoT2WrDqUTlma4L3s0IuH+tNt
RTM7CiUdNbARWCWEOXbqxt5uz+aNySIaE7TziLaCvOfpWfB725lfn5Q5CPNrqUAGL+WTaIqTmpwF
6CINNoVSXOf7MNmZV66BLd8E1OrpUaX6FDHa9F+YtaF+WiyaCrQj1ppTAD14HLIwXg5cdIbGbqmF
OAExLzjgoHW7OrccBcXPJvbX12e2srYunSvL2l1iGSsXKLC0nR48abBgG2ukpTSHpKSsQh3ascRA
Q4mgBGRpP6FFT9+QYlD4D9WfGgAHX1ZJ/ovbS0cfrhp1GURcpYf6K/nwUC+r0iHB0T4/1cacxkim
hthqUYaDrhKcV0Ah8fzk+GcfcgKctX/HzZy1zbKg0IoKOgi9Wc2HN7dS4+jVDNX7+zZ9gA7IM/3v
OJkDdFgs7tv9VVowKetYBSZMxw9kYOl55cRxqS6c/jMDRv8AUE+0e2qd4Z3nme2Przv3mSSPBlmV
IvfrMh/0w/K4eyR3QMNmpAob8RtP/DSdC2R7x6ibwHetyd9T/2hE4bkjjIFNIyzPTF05nA7z640x
B1FHwjTItuy4AG1Q0Xnze6ccSdgAx4faBXxwpIZe5zfW5ptqWepYEovbqwVhBRks0ttkHXZGHo7z
Y0AKPA8Tha0GopcZDYXJw7FWYWbmACUfTGPsaCGlM6lH2CrJViq5jHcK8B8eCeCRKoKoaD9TNHud
4r2sP9Trhkcf7SeygFv+SxKZ3NlI5cbcuM4LWpltjGjVaKDZOBksLWpWdA0SCbTCha3Xw2RsRpNg
UBKNoEjlagR6xW6MzYE7mNvBWciqa7CCadnZdxuTWdCIm1vDWjvA+O2LGKgedUt7ouN8003UisM5
/7bMHN9QFJ5GiUvGIS46eO2DRm9SYV14PBqJqaIMuAA8frQW3YnKp++MXuBNv6drQ9rSGlIpgAD3
CMCXPNYO6eWrtfLuTtVAkxTVmod58NbuNyeIuB++FrgXhXZDN9oRpcysVZMULr/oI8Y8R3CT3OVl
2Ejxgn5Kbg/XKDHvBpXeZom2EXPRG1D5nFYdWlENaoMKAI8bZv27SAOsKBp4UzCJyIZ3asTDW+EO
dBbGYHlNFNpHnYt1QbPBagUjsygCOuuQjS2IyHXHRtgi93SQApQlflXxzyKmFYG5FIk7KtlHIJ53
q2gpxmBhFK25VTSuDtEYjUgZpjWIv+kXy6mlp4j1kLpAzR0w2N7NrIRFUpKg/KHRCWxjQXT6Ov8d
LcWP4kikbCd42BVkpxf0KTN1qAjWpGosjLAeSzVpxDnjjYnU29648Yca/CO0VlTNIJppzlHOC6Fh
s+jdjKYmmg+jarXkoo7RLAWcZ/frsJEwGKx4H4LxGS2WknM261SuqF1tRSMM47g/jSRYHvVz5yJG
jjNai8meYkLUGtHRYyVaI+Bv+MFRRIMZ+ng2UvNsIa2Nj6r4wffYatg9WR5ZOUoUlJAlvRqaXyDD
BPTGtZl7gbVZGRq62u4g+HY81Ar5varBYvN88XdHHajwTp1PZqVdzrcxOCLfMMBpMeb+FOsDarjR
4PRvDHA0BQONdj+eLgmkIkJkYfaOlDnHXNzGAoXtC8DzijuNFuag86BXFB1oOHN4QTfkI2Rth0KP
yuFHw6PhDeYkzVNB2fjGaEtrbF7tedPeSl2tuN6xWnVDsbvWrNl2jOmVarv4ntIzzxThNyWXYcl8
8DO6BHeKds3hJEICOIIsm5pObAtAZkHLNgOytyzlwiCGn7Crk6I1tC1viIqXIkIvjvj7fpy6B+EV
2JkqQuKkc8wRRxfy2s1bBhUzPgiB6Be11ueJPnLgp81YEaWIKn/Xu45AAOBWk6w9CBpcOVAdCk0E
uRfmqp2Kr5UPQkVEx9YCXM6ow/oN1+bVLAt4W/T8skLqRldBA9oH/aqGbb9Hr4cDOdCbPZPRCfnQ
Ap/X/5pp3P8lmi4b8XV1Va/eRI7caSJpZzjdB+K8a6NkzH7qZB0Xfrx34CZyBlHZkfnjOgvdXIi+
30LVya4/MEOrdimuiu8+HAkWKw1QF6MPLpYibl7ME/qdor5H/wm9WwxBwQzvnCRCQ2MgW0mtaHa5
tyYIeMh3ou66gxbaHdyaeo0mYQpphzt/b8bZcGqWwj/mfS1EDRHfBMyKSkexm6WbqjG8CvpG0EyO
Y0VbNwODR3OqsNszjB4XgIaKFzEMDFpyIZm07llXQcppeECHjQ2LHqLv1uOjocY/UnjkzP6ebaTb
sTTtM4KQdELbiFmVKczclC36Sa0vXOEjRROzfcRs0rcLE1hj6K9e7ypJg3cxRJpAzLoTeyZ7fc00
y/8ZogI/HWKeFVpTcgPrbSyP1X0YcbOjo871NWZCR9FPLY7jT/eEyTa+dg5Pw2xPUpcjweChX59d
+FPyXWkPV2JqEQeYUQEN/PqQfu+iSf2KE9AvCi88TJXhAkPdhcouA1XE7tz6nQXU6sNZRTR0bxRA
f/aspd0/dh/10Ol/xXjIPUL5+ki2V0RJXxeTghjQ/8w4+rDY7DHrWDCPAXTSHiwr8j+kK9zBUmCS
jwGi9KgtrIU127F+YyHqU6yqd+cnLb+FjCu5JeFUIfXQxW0QDL9mPrOq88XhsMFe2Q/jBC74xPGs
b/wxh3jLq3rhAIrhDHogzHyelA72zaxDRyA1zseQHhdsaYvPmS4wQvCxtvzNLgKU9VYcDjtfwpp8
0cdOdNY09jp1mbFpkcb2KUdFoTzNRuCSaKkYbe/Lln/XuYsJUucGy9WSNcmiu3Gcr6CzEAM618kC
pesvzK9wNmXQ1JXP4dQvGEP2tN0smH27o7B4c9EfLcw+nL+FGe4Mtoda69rwwT7t2JXQjqdtar7h
VUwGHs/HASYsk12IVsXoNJEYuZFnr4ro/5F2XbutI8v2iwgwh9duBmWZsiVbeiEctplzaJJffxc1
g3MsbsECzsUEDMbeItVdXV21atUqNNF2aIaoTcl5bsn3pJIIISFAca8djsIbSHR49JluzgtG33Vr
3GOqNkORCRseIybBSXtdnNDOAFb7xHBY4LhB4Mv9UoiLqXlkff708aDdNDqDw7Fj5hNv4c++v7z8
udjsjX6+omznZKeGbBCoVjYoG+1Hia1fA/yvHHn3hcIoRbK1QgdBQ14U8jKxc0MYtA9js3Qzx5xC
pNNwbmvwr18ra18s9wZFSeT1G8+sLICf07wZyBpDsRvckEl2DCZEccYCB1cS2fpwTQeOFouY8stP
3Afvz3+Ollsg5sLZNxFDLf4843AkzvM6tDEVsTT/PD2f3iU4xUOFKX9wE28ZrPcdcwPNZw+kj7yB
eNDX+w7t1zqQTQ9j+CRyQXMA7pThgPEK9mG1qCj4KU9T0+h0yoCXn5cI3199Aj9pwkyeLUhkWOL5
CeggruZ3DVj6Cn7ne+fqsBzDfF+4dPO0cnHcNfMtmWyaIp+evBU+GJfbVDHi7cmzbTbfnyt0h2Pt
HMvz0L6JaxtoI0y3Q5T5CR2fpx731cHZPEOyIEAcVnxYcEuoLuK8YbVbikmOqwgqqAXcPH19+fi0
/qzcE4ZLdCTYc/As/YKwtVltdbwPEGf48537FuC4vDg2rNSaxAI/crwkjPYcEMSM3xZ1FgUc0vf7
9MJ4STjNM43oG86j2ZqrDVQMzMV0J8fkQwGozuChvkyNYB0QstHTF+SdLhfcdMZ5mrmIn04dWMtp
jKw5NPiWjcMtq2kCqEN8Wzx8ibgnioeJ2LXlYA4o/IziZyl5qMh+2zKAy2+Xt2fEM6oFTvny9LG4
fJxfSvgweknMswwho5JeerI+0H6BiMIEVY0gUojpjgFR+EYZijqSNayTLQwLc8BR0MPYYQKRNBMO
6c+ZJ38wjc79PaVT70HjUz+/Zkjo2EI15TYHyUTJi7oWCA0qGm/o3bGXEerZk2jJBZJb3RnU9DcA
JAAFkwbbvYQqbrbHysOewTBcRjx5alDR0pzRegdqDuLVsysxHC7Yf01xCkCkRq3h9CAVvZ+w/Xjv
GdbcZqIhcTqqDOL2DayPD1Adpd2kho87HwfxUUvNw+fN0GBUm8KmlJD1Y522aA5GNzJ2bQNWD9o+
4P8e4JV/d3Ei/Z2IbZihB5bBX5hdV0M5XwG/+GUStTa3gzWp2yJmfo5MaXctScf7ZwpJFXBqHiEp
d5g9tw+fAMUfEA4XD32aNXj4xHWayu+TaCGK/y8vLah2+G/SrA8N/DuaaKFnsPrGeQMv6/KM0ORh
M+FdLPXnUsxMNBK0QCoMvA3qtteuG5RuYxepI7dbGlY/TWgihvU54VwoKq0UzGo8ugCYBM16RKaf
vvj8rKPzB11gaKtS0F17uzBix4eoJQFJfVvufj+I4t2PRguZMOkJgmQ8W3MmjgrkPzMQ7MDT38tW
hhsIEe+ntVGuAGQ2VWwejS2704KCnf7x1Nna1gUvDX3G8TBrc18U5AXA5xIiwg4a3hENiSTFXGxo
mEwlwweu506X2u2zZ0fYF8uCDWxkaKfqkdxwlrSTgDlgFJL5+Q6yxS4DfKBim+3fl/pvRYXpbP34
0rNdzNt0yLgOvuM0td1g/MMB95M7xXhkA6kQZMVXEs/31H9jhObvT79/ssHcRBsIRrNjs29tKG1A
B449byoNvF11qSA1/jLJ1ccYxQGWo3U+g8MBCBmj1B71LIj33D16UP7z8FmdSeZKOc4j7PdUmQWh
xwRkg4LsKwhT6AwFsFYvToHzyJndte0fT51hlcwvCzk3wA02kWmjmgZyMDD/iUGKIjDFDBUXA7ge
DQC9Cvb9dVgNfRqCw6MBWp/ZV6nWSpMqwfAiAxEQIdL9D2UTsn4pEiTVfG2RkykTNwLD3ymi8fXX
6fe9lqa7/7dXmO0103K9bRu8wjRaDbfGEp0C8drGdAI0i4KabuHRSECmKPB5IWIL3O9Haz894rdX
mO04JOV0DMEKUO/gFri70IwDBYTlvie4v6Av/MrMMxKdaXzM8+KBqV8nL/z27Nm+a34AJkoIduQa
85f6ZwNDxsFoIgdSLF7RURi+bFQbjCP+1eXAg4yck/GARyZMEOovbzBXpBk5vR3lGPqAKfEPPvhU
ClKKJkFG75v8Axd+76ISeQm0tX+9+MyZyiz0IEePwwXlHaByovWRmRnQmcAEew3y8BAeBqh1xujp
FUAYguOGVuzFVPJ7tOl3jvnNm8xMP+3VsNGKaOIJ6oAU9xyRLXBRgdij5wAksdJOkRwgEf16qDpw
B9TG3BN0Y6j4C1zx2T3GiT0mVPP1dNYjcwkng6DRwiMnahke+JBLJtwx8GnQigCfhm4AzFG+9aeJ
kLcx6L/XY26+kG5NsMmIA54XD4PAO+Sqn4+6jlH9EReFaa9nnd/gLG0B0C7z7R/0l4E4h3oWfBjo
NI/28d5iSpggrqkC+M3GvOs8x5wkFnn+pIFfW8gkth/XsBNJ8waFF3AR/oexZQYmGoiYu4iCBNq6
r3HKj+9Y16wYxhbXU24hn4Lq1qSlpG5wRWByDQqhCxcR3iPBAnkyyNk5hX6AgE46dFfjUpwlUUqM
0lLRTFxy1GTf1sEGQSeAcKRHMhxGDtATDIz87fVwCJ6nOhCcNhpzueU3+nbQpbsHmATG4iP/fVXe
+e9rqQoCBVEEo/mqbDAZ161tGancaWMdCa46UM045goGcCVu2S7yyu2EC6YTECl64Eau3ID5QyUI
/8qQAIaUwrwsJAZc4yVZzLtt/Jz4kJLIMYg3tILSytSM1BmUirNPFeF4GFp8tarVimagG9ftg9tr
1lHwz7fHNCFUcXX0j2IRbr995MfMyKNUc8seU0VSjyThwed46nviie/fw/E4CN6xCqKF2uxzv6J+
pBOEziZj2a7OE7Mr/GVcOVG8FgbO+v1unYWP/74d3gpN6pA5QOPD7dt1yFFGVYs0N9SfdSFbFHz4
GvWaWRY1UXWQjTRXG4/CkNCs8+xexGScTjFruaEJr5tCqVGxDJZ+55HfX0y+9RL/vBjqshBcQZwF
6vLsxh2T1m+UlFOBznCy1bW0FzdjtAlEElRmmVrGIsqJ6gqfyVP3lF6ifYORjBaTdgLE7UqzUQg3
KaYbTvUdL8OXHhBnBHBAZjYDhrwYGgq1xeOjm/LW1VzfGtJeUDdADx1SnPlETaUs2qjDzDS35leR
VlG9+uNxB0Fep60jYOZE4qbqMQp8S3oYlN4e/r8fPfPgMhe1clHi0YZ0qkfU0UZwLMZxOfA17eNz
4WNQlZ+uYk7c9crWM/rVq9ZfQg2D8fAbaVURjwutxJfsTEUPtaTavArlydqJAtk0/MgZW+1BJ+j0
SrMz+nO15jeB5/V1EhWc5HKoe9WOiCmdRrgIxG03OBBJJLX0/rtV3XNFEobWTRIrGvzy9ec//PJQ
+XDXeSi7UbOKjC+P4/dd/hlkVhC6YOCaqR5SxLv098dOtjr/npo8TXbURHkaSn57yLKgCY0SGreu
Yhzhg9rsEJSnNCKx4SbdoxN9Gy3/Ywc/Hza7BMK+LJW0wcNksKbKU7Xxs7WhHFi8E9IFkw95eAhV
1OBKdfv/+5YzR5fVaRlFcDVuw2079btnp563hnalg5roqQ9M5zZe+fdbQhIFHh7XizTXduf6vuIi
JkguptVGrVupKcmSldRv8/6BA79npFCmBaCAoYPSX20qVciUKOywnny0wDoqtRPnB5ip1zpl7ibD
gy82w8j+/WagavBox0W8wk/n/IeJinVVdprYS27vHeMktNFTtxTDzK5y1wBANMSLmIGFjL3MeNhR
SKZ/Bql/Do1jNLqs4retDE39lNmaH60k6cHNem89dCA3GAkL38zPmUl9FxlaGjHZrePXsLuoeUqm
a0FtVgWaJtXKDIwHOzBDdf5ZErSxTEkoGrEQ3NwuSenxjRiMjezGIGeLoTu2/mIsB5dv2FOte6tA
77/LJFnzZUbSDCMng562orCJ2Hudu62IagLzN37REyh6mgVnHIw6eueGxq4Yb8fio1Els5TtnxeG
LjicDC59oFCzA58bUFxM1EpyB3EljyHlo9aOGWYgCMpOFNEDKWDQcVmDIlKFx6DRcF0ZZIpSSi5c
jWVD2wL/rWn20KJ2273HykbyvBXGDgftSCGrg3HGSo23D+04llGaC1cSRib3nNY/uIfvecxpk3Vk
BaDrq1ftth/mqES9pHkyvooOJoa41QyXRQ2pu7WQroz4BBedPjrbdywMj5wctIgZCkgFb7ebDZ3i
KWkGR6I5lf7hjThxKSx/10huNjq1/gBDmwEM1+2C8BV0TdBqOeU+M8+lqEnE554uuH4VOUMSYEBS
nu3EIiEt8986o9mNGOochEoH6wtp66sma60gWythRQzmWxq/0iUrDLBhg93LCq2bwsor7juXv7n2
Ap8cEL7uCcSGiacV63Q0zrWMsInRXsm2VVk6v/viqwbk7MrBPYddg6jGNDty8p8/to3pjLVeIYtu
qsV2xtVLpY5XpR+7OhhAGRqjlGrtq2ylyRFpYHRMeeTHpkP51xvo0qT1hIkkaPS7fYMWYVAqyrXo
8pCnTMbvgPMtNcRAmzQhVeuRvG4tr80sRcDxDD2zFQo6dj7JDOj+8dtSc7I8toVwAK9dwm+HL5l+
yoeRNOG6KbydXErk8VV9z95B7/3va89sweglqczVQnSrbs260OLk78nFNTLCk4Yk7L1JKvLQBGcQ
y9UE0YSPvmmYvYRp7DObh1HmWBRVcOP2kPiDOVYS5ROLgxn5n0NwKOLWZvq2xj33P1gKphjoU5EE
fPK5r6qYH0WelIpumwYkxDD0iPAtpu8hmFY+8G9ewp5cT11VPwqMhDvBCg44BFcwL4UXcb3eGgmG
0zGGlhw0K7B3NXwLxN3k9UTOJ7LU0NhbNvGO5dsxCEgOP8eURzHLnTgC536SNJoomUjSbl8gzpIK
HQMc7wotrdgu9Taaf2k6xwsWRv81ZAnpajNQD3n3LmdP9WB1w0Fr/uTpe4X6urRusq0qP+O3+9r1
yye9v4gMqpX6UuDMNPmI8bOTiupKtGXxSVY3Y7jk8lWfvqC3mLBBJ32KgcWFJSE79uxo2CjKKo02
ffrMBYskPwj9gtXbTF036jpKV77yxcsbTKclnWrnDWUcJnBsFMGJA0f2MNp+a0ivFQO/81to9k29
D4UPfQCfS1m2GFrV6tsBGu/cW97+EbJDVh/BMiYVLhumuZWxysITK54fGNg9R4C+GezvpLcP675d
4nKMa4+DypGb9i3xhYw0jVsgn23d0Af7qf+IhFUZHrgSOIWyCfhLg9usd+Ts88GLTMY090ioWUDn
EFk4XucvY5MjwDU99jp4T4t1lR5bXGVa9+k7euVWzdEzXlKOtuPH7w+e1Yf+OdzgF6OLXARDFVTV
2xXgsQO+HDLebSJlo8u5U2TFIuio3F34+ENqE1JDhj2sFFrmtZUwjijVK9ZH606e2FCZT01VDMjo
g4DYBrTh/oyhRsshNf3p8jeASUeZ+ftL30MGgJpAGQ+RFyJfYbZtfJH1TIIGpluJvakhNgmjlYjy
dYzs1cguUbvT+11VVebgbevwPZR7UhqXaFjJ+QpBufowqrr3RuBqSwo0ChCQQ6rpdhm9ypBzn4W8
q6frzm+JEm2aYpsZS593xG5ZR5tOtsVmW7ZuH68yRKiNFeRWni/L7uvB6oh3HAc8BhRRoZgE4vE1
BPxxwY58rEcRkmpX5R3mu0Z4SPQvKfjoAHCF+zDYh/5ZyDA5lHcy6U9TuX23Kutj0e2Kp0CmSbVg
ohvl+y7ZILeQSivvzkoXEAEjf1oQmBVQSct1Vr1o4xMTnVhxYwaqXy4R2I4u2gamG4afNesIE5Gu
N+cQg+YTEAVTkI/RZ2F0X2z0aS8kZNBBahnftWBfhS+R92SoZsAuevBZ12DyDKc0fI70T7lAysZI
oYWkrY5D8a70G0lxVVaQoN6V4gm545iAXeOjJy3YJumTUZ2aMiKdfFYQ3zDts9KfGbrLZdpBJLe3
k9Hl4k8Dt2eHV+yjp1HdxcoxFi0ADm22MrSlmjoDBymd+GNonoI/XdiQvP+ChjpR1Mg0Eo3WeW6q
6qWKraLqKYfhQkZxlOtdz33xEgBdDB2K+q0gr7p237Nzhz/icy1VQ7D9WEh+3/Y7ifwkyIsJ8JMa
8F+zQ9qOEzXfr0dXFHE4aZ0dWvE0JpBLshCV/P6seyHcVZ9hAuWBHczNPQXGVBZiOrr5sAjClCre
exkuuNcGMUAQPSPhCo0FKpEUT//90XcC8InGj6FGEgRpdX0WuulG2AS6EIxuxNaICBLD5YXXqjk0
oNMNjmQcfn/crJ569Y+Q+JZ5NCogxYY+zu3B5qMhRtor9i48Ye8RrjIb8fp3R0cw5VTKS2QsqAg2
ApKQlyakjUEHmUqgxKWUvfjvXUKheo5wWn00q/vOlkMKHDmBhI4GHVWX23cbZa0rpLLucfzex4am
sdUrKyZ9D6oTdqffF+L6YbMbCjKLkB0Bco2+7Dk81Q5q3ELOkrlaaWaBmS/yjxTgyUC7kEiIRT+M
1+HCJ0S+NODKcqT47EQyHOGcK9CHQehMLD6nCTi/b5FAxJKo6H7USPMqc4Q7tD4NBJxd0gfEkxGk
EDmnrKcelPXO7aeWkDgk3FEFn/s9gFbCG84P/IuMyAip6yn9GnIibQNwERVE8TQCoP7excR/4ztS
qcCsiX82EK6f0oI0l+iS/ZF9on3VPJEFOh7L5+IoSCTYgo0QvrYV0V7ivXTuzviFWCfl80RelF5+
X1IUXLBB8zWdOnencW1Q/dBnt0Yd+JzveylzM4PoGgV6HAWmqe31S1kR3KZIR5In7a17iVfKIiQf
0oKj5c74zJ7aU3pID+wgrb2TfsIiS2/NS7fPj+NL/S6+439E5+E0vF/yw/hSIrMRlp7jH0qXncaA
IO1z9S/QKkGAR4bDkRzpPpzxW+gRVULKTqWE8IHJi2aEiDE1gxHTyf3GGgJkkmYxEM8gMgiHHU3B
LfcISgf4tw/ONjoM0CKRUpRga7ScIFwA83rEx5hiZKqMoqpRgDMKn7wECIyQRgCC25iSbGr9Kowp
VruTSQ4qNE8EjrQpaQsacUQcSY3py18xT5qM/r4Rd84RendQj9HgV5BszM6RxHivzCSlc1UAWN1S
8qhfLYp379Vrggde+pqy3G65CCkzkYf/QgCDIurtmR04VDKmXmBXLk/ygFK1mFhelVBD/NRZtJaL
Zwgumh3raIU6kCQdoLBhDRDHQgGNxKlnN4Fh52pnS7BbvaJFFNlFIRFOrC1fSs3UODRCCKALlHnt
lRVvWgVUJj6FQ/c68JkdViXS/RxdCDpCNyPf6eVq0MqDj2rTI58xayebnKeImBbVvmk8gwF0+fbL
BlpZJIyxwY0NnG9+10XdXhXe1H4nlmhcCoZVNQ7Lnv/wC536cmoqo7htwp5kkU8YS1+6eFyipqET
vY0fBJF/bzrUvnkB4RrEwPCC4u27NaXPRUpi9C7PLxFFoTCTkIIdxTK3M+FtVB7Y2B3cTUSCgRgb
2uLKNCv59nme56GWnsfMbbqSGt1AU380FR7nHA/WVY+ygX/KUt4W+dKR+i85qqmYwvxrA5eJSlC1
QZTL9eMi4R3O56gchkuDe9X4aFnLlWVw9VMYMrPJvAPLGMlxzAppePA17tQu8TUwdQDp+FS7vMae
P2LLlgu5RNLz3tXYukupkLkCPII3xT7hXkNbAyLHEU1CiuPXa93S8vcU7v7383oHkcDJwfRUuEzc
yrCz27XUilpS2w5+s0wd8FtpWh8RohZoGsn2DKqdfpXjysFQPGn54Ml/h9Y3T1ZnHpvPmBFqEZ48
1BspwPBSHQdMv3gi4kxLEOUFws2lwDtBVNhqj14wDZ260nrkOKtUwZ3sHrzQtQg68ydwIlDFFDCJ
ENNNZ2as+2j8HpjAXE4ZnSpXnBI5fjmguXqAc+80F2tQ6BXGVNTHNnkbq3qjtSVV5AM+cNsLsRNK
MhETcKe7N78S7MRw4ko8DGpmShF6FhvfNDp+WwMPCCR/4ced5YVfXiX/yaVwFXmF2fCH2hBt3Yy5
5Hng8k1WjqZRH3iReuMBkRUZ8WFd8DYWu2KVaKDmeIKldv1b7xs43ggh2phAdHHtB+026Frbr/N1
xX+OMQMY+JaNqtnVwoKPfTP0F3rt2boM3rQxLpkBuwNozTzpglR0EfCRk03YaFU+CVJJlBS8/dRY
V6O2KsLGST1xXfLagY2p87tlzLhBV18HoAYwDY/RLJBJm20ExqKOYiEHnavhisMMhWXFGbQILKRn
AMRfVObK6Y617xpm3ZfjpVRNSfysRX7PIxbSYb2MoylYCH6QHwcUC+KxNtHtT7RsNINCpUMQLsp8
o1auMAK1NBJxO/qKlUfiW5ZYKNgs5QBVXJQmf/9ikL/BaZqZGLiUGLCpYhQKcOjp5z+O/JDpY4cx
AJ3r5THh8nOWlvYITxNmghU16OupP5VexIsirVFDhAM24KgqxNw2gDeSgX6EZK9q7jjUZi356Nwc
Ms9qOP/cGAvvNLSJI4T+TinzNR+dW+6lyQ5eg4brXqOJZyNCMpUCXVYKEsf0oMffFaIQTQc2rFhD
79s6OybRRqtXNZxik5wNlIsTP0HSZ0IcnKS5R0S5IFMCW3oNEqNj2Cs0M0YrDb4ijaFiX5gixzu6
Pziceo6C0hTEipYRjjV63nA0UkwR7bqBdP0nx/AxbWbKfmgKDQbKe1PMmZk5j2mye2nEodMSBxaK
Myf7y2z85EJlpRVO1I1Ewa0ctsFiaL0lTkccH6XslQk099Z1qTzHLwUH1C3rLWnUqJefmRQSnbN7
6VzruVkqiKl0V8MnS4O4EAcE2dqyDBMr1BuaFd+S2gG6+ejxpkC3kWajc1fjqNc/lcIbl5/Q1W62
7VsacpYYHwuvIh2Lt0YWPEAur6ylmcUgRZAhtgmBKojTzO59sDayzIeGk8txOR1qkiuuouRYUbQf
10ijgQ5W2jvStzRorDYOACOhSScbaTeinS0M7QQ3SevFlNUIKdsaHJx62XSC4yPiTOpx04jQXOWP
Bn/S0n4pGw8i8zuxwc37zwJCBbr9MW9EjVtxF01feNVg8gqVg4PvH2WE5r+fsKtY+my5cMAgRYMZ
Qyo4dbNLpa3leJR4tUON5xOVv+cu9VYSHz6FxqbqAlxqmZlIxlPJFQevLTZcXe0NoTQlIbJbeM62
SZwByWi40dVjhcBbFtDuFIDHETm5ERNg66SMLAXXUYUkByViudeJlCPYVoCzuJkGSD11Mq41faWy
pFS3ZHm0oz4m+iBRLQgumaSfS74x5aByGoC1nlRTudJIqgh2jiZx3Qn7SwNnXEaaCeE32nTMzspd
oneObxBxaO08G618VxiRLcrDysjRRuSLJuw5zl5yRUZRVKYDyvFFUtk+Q7PBWNLYgHxU6AzVd8F/
6llItcEua5wC67nnC4x690yBb2i0nM6EmGtrBu8RJhehKR7EPbOOiat7x4xBAwV9ARHjXwBfm4hy
xAoFwHDupIhmZdUusskru5IY7ysVne+Z/FxXmxgpXIpATRFJ0a1LXECTy6g5lTZFumtb4ELom8y8
kuTc4EpIj+CGDAiO5adMznBV6Ds1fepCXCJm6KXLhp0LnBtPL9YdIH+x/frd+pR77h2ppwjUGTO9
8dete/eysK8CoWhdP39qjMKJNcgP6DVHAPKgjZ7Z+oA8f1TMDth8EttMfUW2zoKSDlVyvY2bWDMx
xnNTYCgR6YzBitWFzMVm4Sl/EvTF1snOkzajIVEvBf7p8WYEJdV2lcgqgoeCVr2rJgMd+5dx0Gyh
QIgSfIuilYcD1Q2qwn5TGGec9laNTNMv4BZlLVlouWIbgoe+tTRhjw7lFI/PDyWmdSO8vGrfz5PC
WlByFIey1mWhaistvx51aK3lgZ1EvhMB307Zh1qqTi+sEyElagB8I3pOmUQiuTMREI6+jBp6a4V9
BJrYk9juOF5dlN066xIngK5LzD/zhp2Im2FMN5IsOjrv7aCwTkvNNnBj4aAt/KamyliuWLevHQYY
Qwtk5HlQK2gkJEUbjL4TSS0PVM55E1VVkYRK68hlSrlhpLwtMNVRvHHjFa3Zdu2qtJXUimur762W
Ob6wVtovw9gN/q4Vjj2Qk0bfc5xbMrPIycAPpqYtxfIjGYIFbqAxAswr0JL/1BCAadq+DpapgfhN
3/K4MQWvBHaA1B7gDPCwIl/nSmfmjQCKp4Zuj+ABJnVLgv7nTCIDwIgGVC6Az81y6TRKRaHkgtYN
wo8m2EvpjgsfPOLOTTDJO+kKKtYIgeZCsKNaazEmnjZuPV6M4q0oLak7NhgbD68HSOL3o3itW8xt
Dri9gswUdwEKf7dHMSz1Po0j1rqJrltBaospIqZwEY+p5Z3Stqa6D7imOCK6NILR6RnoG35EPTiY
LHqE8d7xC8Y03QOMwYnqMw/7/CbMO19IGjdW7cxzZU+iemJq1arXD7qy0zhIhHjSYnqBLlUuVXr4
fTXuLD1Gu6AkhXUHwWle/oT+uWI0Xtu4fnFKBuBcIheYWP1QeJ1umt8fJt+xJUCbkFQGJUGCBO/M
ltQxSsRMMWoXVs3QAF01lRVoNYLM0OQjKAkkMankinJNQRKvN/kSX99YpfqbKORbPR8dtS3sUfNR
ChuPedkumzynUaT9afKTlww7TW6+mPcech9qMy7AgqNZolmjvPN5O8Jcb85tkqWi1C1S6LUBjy9k
MdzIU4lkyhPkZVJcUJojvv5IRvBOSmtoOqrsvAKla3Aybo2OAWHOEr2q3aZeoqyvIgfx6nMarEX+
UZJ0Dz3AcyALBz4/XOv15z9SCaPGoEWVSbWbCCoZBwh+lBB3YKRrMxvpu1/7Zqrs/EgmhQeCBZbF
CJaikVvZQxL2bePI1XncvMpsw3tMiKoBrdeuAgdsDA6cqJ3IHwiEykJZdvlI1QL4hrgW2vPvtnZ/
FQRMK9LR4gk0cAZfZJrn56qAqnyjHUNuJ8BpiygNjcQwPnrDVvQzhzqrxo65lFiltn32YuOBvV/r
ujNXg1jmP+9whaZ/7ISXqj6YFUIN4h5/CoRNVw9m779PSBN8wVPj1xsDt8yYKQTpGuEYo5g5Sj1c
/2Beyx9RMZklEp6SDOUndPCUVLEiTaJSEDnx+BmlzV6sx4XCXjslAW+jRHM9F6GMEiKkgyjPIFkQ
Yk54mRolpLyC0R5FCVlWvlArRFFxafpxQbKeRCDjiACHoVLtaEVI/e7VV/2FgGoTSzBks/eASMem
kGjE9xOr8Ee743sqVBWtgET1XY5u8WXUYTKjz+81vrWYvEtyKHiLHaJSYN1lTPgKHfYcLsXWqoIa
t9wQUM/QrR71A3l44Nkm0/pr7QGI4lKBji8YHrcnDuNTU1nKy9oVVKQ4saWljhxg3PkjQ7veF38/
aKqUgaSjYVTI7YMCxgVsSOIaxVx+3QQfYd3YGHO/H5WLHGrYk02nLMooPxZw5iVYesgNwsG3y1Qk
yvg5amc/RvyKQk5kqCSKj1P4yrCD+aCtyuQzB9QRawZBgzPIYrGZ+NEOEYulA3uDNUi6nf/JYxE7
DHmc51SlerfEUDYrToAaiZ2ZtLsAxQSQIj45T3wdfVSwdDAs4PiyzNLg5VNAQHKV7gQmrDJW0N44
FJEVSxgC3qp20J85/Qm1SFLjCmxqZjU9M42xQ2UJHe5xvKmCina1QnMBv+CXUCSUqgepwR1aFkpv
MvTigOtPk0hn2WIhSW1WSl2NbPeiVEupfina3mwBmFVRbPpVfb2gDVAoHviRyU/8tb0QXgTODik+
dFDfbm+l6UGQDFrlxs2mRkLFV0ced0/VLXkflAwDUXIvUK3becxFkNdwuGCST0+GwET4zLc7oN+w
gfYBEnYn+0edFIRFzAjQJ9rSbD2SNsyKQS6qqRLtAYwDL9RUdWXbFdUuEtoFQynV13aa5srok+g8
YDOFRvLILAvdAa3Y0pUSdy1iahW2oWIZOWMvFL45Bc44tIhBmJWGr0pUrNKus8K2fvt9ZZW/T+hU
6gVeC70EYKvzidJKLXhdGfKVO+Uejd6bvZfZXhdbPhyQ+n+cnWeTomoXrn+RVQjGr8ADYs4dvlAd
yQoCiv76cy33e+rMOFPTVWe7p9u2acITVrhXuIvALgnv5tXo2rw2wad+qlTQW5yy2jr2u04T77RL
sYGTzm1nxS4JPqsiUSn5wSm1KglJwDhLapi5qb4TnKY8kChRlPbAJp3DbMjFJOtLlbQQYvCmYZCB
nd6cniGVD+RqEqC4lPBt9C6bWGsTALp5g25NQ4bG153y+NXN+g5GzJDwUcxgJuzN3o+o4J/G2e8D
9KDC9MrQBudO+7Tyh/NoqNlkgLe7k+GNWpgOnmv8w5r6c6VzOSIOkrdMldw9IPCLtup1zuklOZxO
q8s1UwXreHj0cJSp81bDoOWkPetHY/xPs0guSTNVkg360sr+981VDsv+tT84nFaDcl1UtymJ9tbx
VCqsx83Bj354wL+OJ8mdZDQRk4LL7/erDYNzq+lG2WmVJZtbM6mLXYBOpsllNat+ypL/S1hOjHqs
XLJvwawfQ/lHjOpek4Yn0l+B2pJpSiAD9y88PwNOg+3gFM5rEaaHiB4zVdEGsQ2sPPGGJ6r449zu
QkjwUyTjL8UFcldQzZFUwiA+itG0V1daP+sXq8FwXtYxyTYDUx8sj/05CGePFmWYiSQnXSfn1kRr
Jteho/sOxvOplZtlFZCR2TfT7jz+SYv+7cYQBOS/ytygSB/Wepj5oHDXpFil1dAJKXA4GiREnhzB
biTc0wGlwt6cgusMrx7sHWZ+Y1kexgYmiFHF5onoSI46uLUnWq6C80+hzP+SL37TBPhJpFPD0Md6
pYLoAcM5G/n51jtHOeYV1RU2uEga2nqKl2Jlo9PLlY6pA/M6H3bf+u110Cjiiv3KawGcHFXnpgY3
CzCd2iKDpCvK53RldLxrbftHK6IvCBkudBF8qc5WP7MOIPgRQI6tR2RrmxlxLrqoDe3rxbqdJn2y
vGKrwuQCPzpYesf2O3YnURk4AJnKkSpIsNgFGHxPh/fD03CXvp3mR4KeeFnbvHCSkyLx65S4w94y
bpGrMKrCce84OnXng3iRHIHDGG+nFRF5VEDw2Wdd2lQxBKFL0gGwEvhQ3B7lgBGVczXsI6l4F8VZ
w0a1JR0L1M2i/RP57qSkwOjTtig++7f2+It9T3kd/o3WIWiFRfCgAPVTdsjap3Ox0kpS4vq9zbB/
fU6qq100K79zW6Y3f1TXfTseBuNyScdf3Pc0H9NzdtYJu/YPd/P39SuCDHlGNnH3wUyAwr57SfVh
vuqcPk7Ymdq1j4R+JQWNNI8zebqGupGGlzSUD5y7VjtiGo9tE8x3lF6GZnXL7PzimxXGTHQrnF62
iMn6aMj+PABw5g3JyfTf6uZ276rSJrT7BVnEQElRpY/FKe6GkZcd2q/alQZdkRLgOS00AjLE6zLf
Ms6BpVfhKr19pFElbmAG+gz9jqqClRGH48zfHeZh84rxGGiA1k2IU6SNw+5QGbFhDo1J3UsWHfto
nNWVbD5I04BLCFJbGvBbWNbWmVjosThRZOAWt9iOiAxG7dhuahit+sfnXv8r1ie93C0BkapCtep3
nUGQIHuFi9r7qMhpOV2ObspO70TFLDzl+37+HmJlCVzQ9AiZVuR8kkhDlEkCkIU2tKtePkZoZn5p
9umF34l7SjuQHLNP9WyXDGqlkVZ9rlSDVg+Gq9Ao3EMY7HvD9+RshTl7CYi7s7gQ//hhSfwJdkj9
5/9bEQ+6bUiTdn2YBIjazM2P0mhfI43rpUV0IM5WhgZe6UgQqft9Mfpke5GTVZVmUv9QrvWXrFlS
FcFbYNvWpQz5Qetl/W5YpHErXw0DjDqSiYhEtEM3wQVBzrfr715YWzkSye98dXT65aa+2bRH1+HA
vsEPcOvTGJEB//fo/EXxS4LGgOIeqpX+a+r7i61R+2E1vPl+LoNzGRhWfXkJB6SHlFbxsxv+hwXP
ABBRQNuR5P9Hj+dzp9VOqXzIV8Tj02EkkxDHXqfcNsfgBznwFwvjl0v1tQcVEXWMgPYKvXxF2C3E
J0GLnoZzovJ9sKaw88PU/iUHWZ5M4n+kvJBf87DELu2j3s+OTO0l/4ypUjr6Vyc26JPaVCOC1Yu6
V460qr0OtZlutKxbfBsf84JEtKtVJoaFxwOOHqluvkvP+CoGxXOqPkEOEVDabdC1spepQzvfRdje
/57/vxR+yK2TWg4US0TfeJCXw87lcmy1WQDV5WDdgl06pLscwYtMN1SmE4UhCxmBox2uSlbFMW97
PwcF7/kCv6l0WjP8ehcPA3iIL1qa4hyJcxddAaCL7+rySnd4MoEKi8TeLOu7efpxOuKRVD/sATn5
48WlBbgUlkIr8JhV4kdaCqdAna/S4U6i9LEbI+BKgIAfxvoPFI6lQf4VMWKS5knqfZAA/uAIItjw
eJT3kQr4Hhcv4aGyutRD+tBT6bNT9FnptRkdvH9f+Q+PggtTbg3cSNY0u1ykwC+7PO6dtOHlrJWr
461QBSln/eF7S/uoExWCOp7TdATy+O9L/rEDHy75YBb0UxI3otatXCVX1dAVtrsdDl+Cwa57Wx3O
L/++lv4Hei8XA1okT4rBJefw9+drkSheG4LqFq3puW5cqgXtvLTR+QeJVLU0Qml9lR9adg87e0i+
RRbllnFyLlT8XJJX8N9uSWYGmSgUpppXaoboC4907v+AYvwhbh9uVCbql4kAtIp8rVURhu4oFIIV
Pwv4iQr+MQXvT6Dm90s9Yp7tSNerngA1cangAlUG6newImeMh5VkiXaqbj/FEf8UhA8XfcDg0l6n
Dkh4KFeDxCs1sE/lh97wjDn70YzC6wfdkywkjBX1Wk5X4VblMYHAXbtcoG/1XDWdeZKrsnD9LLE6
/tRYNn2Fw/vv9fLHhn+4S/33WYja+rFd+DWFYgOLG81SDYDuucoPP234v24CyBU6HWBJyMoe1BAQ
WnLu9PISD4rUgJMxjTPNJdjZo1IgIvqr1y+DVteN9aGrkZOahXOyMaM4Vn2fFqfZ5Ornrkbg5d+P
3/3bKgStMtBWZINya78/v5GdkuGxzMrVWT99VcHZGfi6fYpbqr5tj5h5x7pyGrIqe8RswrjjtHzc
ocvkWGueH5PK1Xn3uwm266okMNrTKpUlXRWQsnVEsnSwB3Fo+72PJHVvzWurP9gkV6d1ek96Z1sH
hYtaIzGLr/pnFLz7ZzqhxoZ1xCrDLqy7l7fWbbBqykIl7Whd9jdtMj/iY0lo9Y2lG+nVJr3aVNeb
WoMXFnyG7NL24afC3b9N3S9jdG+L8stOPevGCfP6QMQEv/CQD2T1CiBvZFfzRgHEj0DFvbPTb2qI
VdnHDoP2m4gcOOfvs3KgF+OlSPXT6qqMj2g+HOnKn8V2h04CpgY+aJHkhKPiFd/GqF5r36SJ0f/g
/fI1sPqfBB3KL31bfvi61ZAShj1bm+XRvJ3MLlm3kal/+JsLkdwtuYKp2f+eR/a57ZS5Ol1+2F0P
3Y9w/n9/kMe00UQL42NW8CApXX+pJdznXjA+V+apIAxPBpSN400HhYsURVkkI0cDNajsPLY00nxS
O83g2bJL3fQ3/dVwFdCrkaputSLrISxMwL0aaykx4x15893lbaAObrK5dLxen7xPFf3UAuxPC0ke
p9ujjQzVILTAeVAuei9gxur6RGceq9u/AyDXwhlOgExpOt33zxY57Jen3Gfx/6TZ/iapfr32w5rw
Ay0q0gvXrlPPpyuSxnwGQyciZejfMuHPLOPfn/KxtVzeSvuwSjWnVT9bNCR/nHot89TO3NZpWp5U
qk/y41QnBVC7TP995b9tNCBH6veI2dD47MEoIl8rODS3G8u+WeCEEJQNo0UCUsyoxof/n4uB1BPk
pweZ8Qgd3cJD+9q5MZ7+VcK/KQ8UU7PoO5jeP+ZP/03MClRFzraogMd0Cl3P2z0jCstVWLtJtDoY
OzDOqPPe/wlN/NO1ZPIomqarDTAu5a0P5nNRhoekXQ9B8BPvetodieNFiaH0iBofktVJIXdCjYTD
oD2XVE0C7b14sNYEyQ+SRavuTNIimeVH599T+9etQ0U5qk+H+eaPaHvVaF2aASMJOvH4mHiXzmQQ
dpWkNsTJiDKc43kSBhbZ42Lekxf678v/dfx/ufrDqPjhbVifDuQQHzrrhBSkA+VN5Mgy2/8/l5Iy
hzagPaFOeo38LrszEuCCQx/8vKrc61G1Bo4xoMEIAu6HZ7o7Iw9agstA1gyUQI7eo+4uIsM3Oica
tmXtl7BMx2kvpupo3DjlqBhsz2iIM9o7LNtmlVODpF3IZLPLZtMt38XPiMyzccDsLU09dguiLIDv
6PMbsWTcQLJoaVBLdaEeX7+7xbqIfUn5+ve0YJIzGr88w5DKEDYEK5VvfQM2td9Hq5cPovzclB23
cihpg2q8ckpVwjR+djouT8L7Cv6HjlurZN84jdNz6fs4h0vR0VTX6cK4o+27TtvGi5q27dA6LYMJ
uXR25WmKdLlg1LF0Jb/Q1Sy0EshFtpmqd4lK1GERO3TXclK7dFObXFOHT8c17/nUTjfVpnZPm9Su
Z6lTWkSyOAIg16UdzEg4SlMn3oQ0EQzt0AntlhrS1D6hdz/d+y1aisu/8Uk1/FQ7pIDTY79jkmK9
0hYAHv87Dp5eKEUGtP/vmB2zxhKO3MRF1lpAwSriKG05VC3a5suVY+6DO3VSR94n9NTFB4bKgwpw
jpR/ASxo9O9XHQc4W+WukIQPFKlSqg8ViPCUtLmj+vmkOIoW/GfOQE2LVY18r3BB+jZUknOeyK2o
uUvgz8nsdBxsAholB87Qjnetl8SpeZYhz2BYiSPn9RW2O7Sisart63MDlcHVucEb0bU198ykFUpo
lcp3wpg0qtdXA9WCPilwLpAsHCe1ZcCIQCkXHeYN88TU0wSISb9YparvC+AKNUutZDl0ON/ZubJU
zvx0poW/kBhEiyuEbzSbdeAAga+FZ7b6XJ2Io8J4NOWstbC0wNDWts7cZaU052oP3YtN9ktqdrmZ
/lSagg+4kYEKHHr92VdbNw8KSk4OKvkTUgnthkGTP2/UTSUMiNCnQBLCBX34VVIoSBhmW7qFk0Jv
GcvsiWAJbKsZbB1MFRRVGRPbY8JlicgUyJmvjuacKTWkrs0a2j3INOSMPVXDG1DTghPmlpfLpOWF
iulQJ86Wjs/ukckhBEmsSh6p714d0oTtE41gMUbu5yerecy2V/6mZ3ZYpsM5bEk06R1AlTPgbuAt
cI5u6MgnwUz+amh1lgM6sQ/szPXt4dr3sh3v+Op7zSQYE61m6cnxLWsIgVAAQVTAJjrYshs1Rcib
reLzfAQeFA3rYGeSxUAH/VHMcpQpipVm84ncM+eAU0dlinAKSzu0hTSrYptoDkoLHoWI4yMHGhFG
tnwaMPE17FwFS5o0YRZ5ZxRDySILi0UILZKMW2cdQpYjS5+miU+QJTGesRtyTH+Lgala2/8WLT+z
LOWrlGzpa3ibrC7LJ3R7/G024Wi4vgY/4WyPBtYfQu/BNQ6AP5NocJS1/N8q78EOdrJ77nDRODdW
+s1pO76rjy9KftN9bjvBCJFn07tN+a4PIdgV/qaDHTsthvpDRE3PHt4FUODVjrHqbS5sUio9bFgW
eJaaNZm6B6Wb7fvYN2x+Ki0V5cb8ZcFswderOsweEQjZYrbhNKMe83OGVeTonREpDX+p3zeREABW
Ln7inC1kDRBrN0u3NdjNZXT7bMqfxoy2Oz8oigdHPexW/i085igCHqZUmisSomQhiGqQ14Dv2V1F
ID8Yzca5jgtF2TrHVTbg8l2dQKDoGM8dRtZ3Tx6Pa7dZuG0WLdk5LERCeuo86q8T9wyXRY9lzsCy
cdmuY5HaMhx9yIwojLhvutpuvdKtUbX4LPPqO8PHzeq6ZCDDbcFyRIpRAe/GHuQ7m6tFPwy7DRHP
hY2esTWoCmbwnkjtt5/gRNqF5u5Ns2Gzh5FKOF3oh0vjCQrFIayTRurLdcdGcPDikwJKmA+Ib+Ar
oY3t09PyI4InhfMczOnVmb7wfvrk8kPPfHujLbNw4UAyQl2aQ6tVfriY+8leeBiOcL5BM0KLB8jb
VrX5KWP7Lbe4+f4WAr/nC7/vmvv9J7Rk8Zi+nbSwclP3hADrsMENt3MfudAudwUj1GbpoX3YerIJ
U/ffdgOt935YDgID/uKTXzrVuYkup45LxioSWFY42MXsYsl016r7Qbabyhn0m1O8pV7NxmnbBq/Q
kq9C3t3GjxZln8F0RyUO6p2+mkg2+mTwPlA3vvtIuQDyohgp2aDwMQRcDIBXZKCdKDEKIl5IUAwB
UdIxfxdiOpB+ooAqnPbk6Aa8i17lDMX/XhRKuCJ7W7yEBwwePa4VcjwK/kuOOvISycxfj1H04/ao
cMX4gMJQFRa003cj5W4I8ImYL0hgZPDFLRELIf/EnKm5y9gBUeau/Ls8P08aTJdANZPQEVl+G8ld
hc5tdL+6LVf00RP/XT1chE7GtXg2qzVPIGZqqRb7nSauNtXrd+ODLYEk/0+pEhFVQHboJKS9ncAS
13IbzA36ryE7utZNGZbuUMjw2aAHGmfg9ti0stSw/7D9TqjsLpZcd0Tz07vRJrMj5oPMcE+laLyU
ptSVRfc3znhAEBiOjiisZCs7DXNyY8P7KkFzZzZJmVa0RGrZLRZq5LSW9ObDCDiGZu62UB8+JyYB
kN14wo4Jx8LWJYqJ/pVcTGKylNxgZiATZaXJPWAC8b1AysXqsL7abatCNqJ5eb4M3V9A89Sn7/2J
LQL3N0s/d7vcR8Ndx5g9gzWaSGViNjFqwmkq+lq0KcIc/dtQvNDAOoMGROuLeXJ1dIe0KUSa2MQk
GWLWVdwk4+ycTHnOhKslPBnWMTR/If+oFkXcddw2OhkKCsSk2NYx2m2gfPRl18LWMKEuYwCwWbhj
MdGIgqI3Y3doD1/EiMpteeYrFoXogL6iAcae7AG6vZMdgw1zN3QZLLLDOQPnuRt+F47NaO4rRmIP
k7bvJtuz2qlpYz19LKdLLBETYqSv5df0qbCXQ8uFKC+DTpJOB7DzDBFGF2v/THdB6/XmPL/KB68F
zbLpDI6U+4Dg4C7kkHNPV+cFqQmLHLSAqRoLW9/3AZTo+xtWD5jCDtZm9/a22+14D9OjmGTfsF/Q
mWSy+qwh2CQjwHwXEt8WLFPQr8gdFOa70FZS5Mw/kXufn/TvFy6Pmy1LlvUyChaYHDIVDNwN3m0G
HrX5n/EgRghG39bwiDAzMPISSdlHnIrJ6GNSMsFeH+sTFJFPA+xdma4ji418Y5ZPH9PuCv2OmDkD
Fo6o8oy1KbyWrM/7IoHST+xsq9oPWWK5i2GFGJzrrHdZk1AKsi5h/WMtVfcFjR3lDBidIyZxjPAW
a1XsKvKLuaCY4DL3EJSongo5Wf8HyOU/iuRHd48aYGJeUl5E3tPvYltrt7pVmB06rv28Z7ebyGUQ
vZ4rcpouF6Y9uViTErATXQ6hJDNPrR0vbm7Pj/uuOXmmj/rsGYbJoRBoOjMb1gfbeYUQb9bYMzg4
nAW8uqH1uoDRp22W7IZ3Pnxd8KstDiE910mGcT0xbxvRosLazafYuCIV1w38YPJBoEToyqrEz7OF
oqg9gUsT529ytCCLIp1CBC/eY9t0aAUzWQhXssca4qibeVhwLC9H/nvnOz+obQDTkOttaSTlbYWM
1+NUEEjTVsZac+W1t/5qwUxLYwEbdgUnMFH66y9IzdEi3NQYC5z756f7uWljciDBA+rBxKSzSJmQ
fWWSNvY1yE16SObvpJj2KZkmAamSrzSVaTGaBbfnoRWW3M0aex7J42WW6XwN7LX5JU/Pl691S63h
8nDdL9fkJ9/2ubkBxscXnG/clAepDOYI6R9r+N7c9Xq5LGw81g/zC+/VNeHr84R4xuXUPB1PKYOP
dQ/DH/IOohSP0zLkdsZHKB1Mf47L0Ijr7Xq5Xq+xcRgMVwiDTfG212DEt7MTJWaU07pV3d7L3WFz
WrRxSzrLhNwW5iZ6vT1lbvCVo/Tw48jA6gCHS5deaFMXrfVponm5qsZsRrcomNPUuR6tfAG7rtgE
k9vE984jA4HQp6QMpYlprJv8ry06y/R98EIB9nGW0Ku5oRbS0unWM2/O9KknNm7GGHMH+H6++PvD
91M2rY8mVdnH5cmlXoD2aG3G/rX/BtxdmuQUdvf5uJpplZnrjnwl/5uvdEozaSF1ICF8R1vQ0/wy
PdBiE4/dH90srLjcbo0Gu8PHIbaP9M9YXejmFZu01egfLBpRZbSd6VkXDeDPqnpWB5MApt8vHUPz
jQaHbKfYq8e4OOt0V8DDR+HawYy/iaKY6ChEaUJcAzbF2L54x9Sq1kgv8dKDTW61G/OET+wOLhhW
CK30/jyUO5o7zdxtdhZu6a5xNfNk7SpLh61ifkJAd63xeDfWTUPx7Ds6Xb9Z8LRP5y+mBTVMatmf
k31tTSZ3AMCBsXG2R7BCmmhz3Rhe2c8R239iT+yR/WljsmK08pv9pwgtSBs4xLah0BJpYT/bNmdY
rVDw38KUGKqryfU3JwuS+7k13tiT1WSysve2DU/R7BUKF4TD2ttuF87sdfH6ihyZFUJiSyMH9/Wq
ZpqlWb0x2uhq1QqdIUZB6In3NpjtxS4WIx/htLcxoUXTwkcjbypnz73KnYuZLXaGWNihF3oc99/f
yaPsJxA9xygaMcX39zNN/vtBjjrZl7H82R7mYn6nuwhBfr2/YoUwBLxDlFLtLNJR/r9/ymDCMvi5
3zMyvrXqrAWdQCNOPr9Xn0Msp+/vlTbJrVHmwDJhj23F8JDO+R6aVrag85DajDZXOO9yi2/ZgnGE
3XbDeEY25hMVoeOWPVqJD74aXUz+5+RDFNfqMAucwOGXF/P7wpd68s2vvi+TFRyckDrCBIRa/rya
HMtfcSeBbY8s5uYG9wX/jT5lQUwmk2emerSCu+gH1PERi777379qoQdfMuvqCU350UIl6gfzCASP
ZlqAJjfYCAK7/img0nuI3fx3QcqOSDSi9KmjPWTWZHQw0I+HsOMGc+27+zFcXDCrUOugUFyY3nzb
wVv6EWDN7fTCrPH4DvK1bFArNEZiNw3Y3m4RWMY7UoFOfYlqU9y+y76CVdWmf4YVHK1kl8z0Fgx2
EXn40mOMryiEFq04/vcT/TPIMTD4GptNYBKbbb3py47dq80TxRFv3T4sM72XG40lYUAVj7ZPkGl7
pAOqHBDR2Oy5PdawRN9aACSf/TcyCuvPLrBJaLVm3RWZEvVzSWjXDJZFZum6iSyrvghdM8ju5Ttd
dp3LW7ROCqsDF3phX8dAzX0E46JyyBjm/+g7+O6HtGS2W/Tf/A5hhv3WXoPv/OMEVWYgkg5515uH
MyOXHwha9tZtOmZNkrMTJoqQYLrz12mHpFeLDksbXRLYWNTxqhyY2kh/53PeIfOuLGQKC+5fk4/L
J+/in1pC/A3glur5/zv1D5GHTpbqun6OOi5pou4Vwu7SFCLPMypQUAWhfaXDGDJqCFVWgK33g6cs
jvCDxQXjDa2XyHcnlfvuSP/iKGs3/VbVKQD7xTpjKlEio/qgyN0JxV+HDa9Fe0QXO1SwYJGp+ZXM
QiC+NlTQ9Q5f3orGpMiMjJE4zKLBz4ASHdjFSD+2crNxe85tdnQyOzbHBEFnCWYqUVu2EYYrUgf0
LrHCVe6e4TtdnAqTzd2aFqOfSNE6f9ljQ9oA0Z281zPobvWACHTjpH27lABEKAI4qnLn4s5esXzs
ZyB67yu0PbGcB4upJRamAQ/dZk5lLzzjo8lV1McG/fRD7uE9rvfH6P9yUw8Rzaoqiqo5cVOCtnRN
f9aHUP61JY6OMBDRLgjuNpiP1NvbdWopw60d3JqhG89fxtZm9YPgQ9T8bTX8cj8PguhQ0+DgeON+
NJcQud1hRXYXgq6H2x7pJZbfRbeF0+OkHBtm9dybnRxtdf7IvmHsrmFFv+KnV45h7lvOZzEyXroY
5m3cnGIk6u22wQExUQqfn7UJq4W6jmF2crZ3/EBwA68HL7FgH4QXYImT4EVlTrFxBecIHVxDcVsk
UvJ1moT0KNxCsbz9Os58uwvj8tK3QbzwktXH2QLTItZB7GPkpu+YXEJnrjkfcg155aPDpHQi1jS0
8RhxH1inBF1mH/LnXaBS8zDqW3BrCnSKQHAqU/MEANe8jh24OVEQA07sw1Nwh+u76/5c4jFtV/Oe
4u9qzETRtX3Mc1TmB1QL9vTlYps0bDMB80D0lmK+FvZTe3z0LvAz3yE6gfmA9KBK05233Xxgvtws
Y5zeEAKac/QGphpvVqt916ywgXJ7L3ZGqcDeEhR3s4Q/B0dRXjW2kfWJLXB2MCxwKS2+ibEA4zQy
FTHuPGM9zSh8YwecHcHFnmlVDhDQtZtFOJ3Qgo65AxdwQu8yPj8X33S7AO+4WNdxPMVApNIKo4bI
DATJtOJZSkwmnl7HxqLEvOlyJUH37hemtwqRk8/5S9f1F1Bhj75rjBJtFdnUHWgw17bHZALx5Hdw
6Fm9EJp26OKtjt6LOLMX+zaGGWMmGCI4gBfAAQ5jNyEdsR9+0MbGT3vgQSJnR0OLDREU1Jw5KY+6
389m3tGNzAUeZK2COQ4myEJqtse52XLVcQpYgisNh/rq39K591+q978khESuf5HPh2vdvx7qogMP
vMzghMmHsXS/30/E2hU7rzMrx3sMvIvMsZiS9oyfnjEp4RObzPbPOlxpYm2ySMRX7jIXHHbCusWI
4r/W/TwzXG4+Fg+6a2IqywsuMqzbmfOqWzd8aEdsXcd+xfKlVFE87BmiVPCX2euzcz/YcMo59nGy
9onDkoC018epF8wbQnb4S/PiDsCLV8+9Imabu1dfTftmDzzqgDdkhx49z9zOqsKsNRZiKseQWRPw
lUAaNw5uL6b0qlD+a8GJ6PMDzFco7NqIzwHzHXg4QiucplPc3ilW9nM81d32gmU+TqdHjGId7O6Z
bMNRzPpPO0QL8ud0Otwg8WY+Bgm4VncxmMXe82GKQGND0fHZpbTCk8Xvv4qNHryl07MjOyzZc2Yw
VaD7M1ikP6P0yZXDZTsU3+DOrxgxoYckHVd0mOfxkr2xkFm40KMnneIxaFa4zb0BVtKCrvZtBv+N
D7/DZTZPt8m8+2w4lz0urU2iwBRPdoQKS0aNR5aXczNpMo/TGa1iG2gUiFfg0Z5lTAlojwja1E7T
I9EgtXr95XWXOjeqq3WnXVqknNiH1MlmR1dQ5paqnryIQF43E8RRvZrLLzz+9Rp/H3fcAxSA0pG3
wqHpefj9tMHzeqeJ36JAeUZNvnMEWO04PYDH3dsugevRIlaB4s/s8eZNj8xd5GBEmTvxug6gbsEm
HOeWhgv4soys02SABLeQwZ0XWnYRYnJdiUyErwJGATsapoSSv7/hd7es3rOAxnd4cxYrf4J8QsJP
BwAGvWVmnZ7QI4TNzQ9KbihxsreE+q0WRsr2aJ2hSgQu5EmoBFMRvwVfGAVmuoF9HODGFIw5BmYZ
oBVy1dpB+A6PvESziNFay+kUenV8siMSjgJccVK+rfn85TCSaBAtsG2lRjVbViKGHIa3Fbo15mMf
8/SJ5DRQRiyilw8JxgiVNf3aMMW9TRKa3yGSMX0FITbnEuJpY0tRY0kkZzg/TaKZhgfuDpbJLNiB
2s/oVIuZTzsdkCp/6bPCBIgn2k+oVC0rNYdT9zMEyhXUcWhr71jAZG5GG5DQfLZDb0buOiPHQP6u
GkEoPVWhmWxay9Qt3q9wV44FiBZr7g3mTp+AM9F8RT2RhUE6gWXO8udXczR/OVPcHrlgGwP7azmN
vMb6Ojw1oEnvM4HvZq8Nv1njiKwwICfZazI+JdaWeMQzS3Z2fAUAI5fLfceQBLyp5UAJHB/N3Bua
0CB23acAHZwDLUtmQ2mTJ/RxVi9t6200wSE/29gd9eiOp2L0E0zeaJOr2RuJv7o7gsiPO+jV3eZt
fnXMbLpcyoweRtpLxzs86blJ3STLb/oWC0XpcDlcholJARZ9kbWRhiscMjDzi3f1aOiFhc7c9LkX
zAuCNJH7kRM1pZuCOYUS/uiw6BfhSpb3rrsvUd7pXvDoAQdga/QtiQfdJrHtmi/hCM+N4CsFXyb5
QHzdCAjdIqqdOPE4cw4rcHxQ/gYMXWJ/OhFzcBPNpvEJ80InP7NyaR7HL14yxp0ELnBdyCFYXRIO
zOCRlCW+VD7oDC26xrH5ku9dY66z0Yg1uRQfEtWKwEM7ajjpT2rXmLRHwJuTu2VzmgicL3aMAPwZ
q0tvm09H7zh9kSQJZoBB0wRMMcdv8ymWCuh7pW7WC1diJBy6WbkRkDUNzADhI2eDnJjIEg9HbZ4c
yHv+RBxyWpHlQHCyO5YEipcuS+9qq9R0B2bfPXM+Y1wpf1EpTl4/vyyfbu7Hk7s8qY+1pNcAMtKO
3CJucLYS76nHDH08PXXddN4mwuKbhuA8MKRLKsjI6o+VuT6PtoCyjudOuTzmBlaXYFCZbdvvsxng
C/kEWK+idiefNMdQstwFFY8cUh9XLKy3txOrwraIMDAXbWvaqBel1uaOaO3oba5cxmsKOHsHZdU2
tLlL5oS7bUbr9cBeYmWKnVmwqpfT5vvGFLfxPC72nKGxGRAww9mTrJsv18UuMp/Uy9PT1Bg/dSS+
u2Th9cyn5RdRE9gwrcUitmUqyc3ArQFjTU0uaH5hDHvgrC7DMgVk/nKXwK7cFcgWW5R/Ymdzd/fo
MSIfhuztGUBapImkXTwBtIb2ncd4HTtUlYJKS34UzbJYXFAVzeiwasmL7zPCnhaCVqKT3BaBc0oj
zbUcQX7JeYSY5Zc0Vx4TC13xFkkGvMuEWq6nZCWAxCFV4JbFdFyBM2HriabYSNDMAjGi5Tb6Zazb
vqnosOkQNRKoXrD5lO/e4l0MFSQ7aLbLcwfqC02QMBUvZ0BqvmvQYD81jPTTUukOJXYYohvE5YnL
yLaSzySmtPz6WB5MJgzQozJB30V8MVzqhtYFJF9oKpgcwPmTcUDWWHtSMgJbbsF57RMt6qj3Euvx
vqtWGY5yNspUNqJmmkjmQgwoKnG/6eCOtzc0F+9bditQd6TAxB3DLk3OMgtnJLtA+ypyYbNBQIHK
bQi/H8ibObHrDmoMXIYxZK6uHJkD1vFb3riJrZlj3xyNRWJvEkJMO2v+IubqbvQJpOpi7Ons+caj
ykAtiDeID8Vj0eGciMWiIcyBNjRDssrlIXWizP9Dw80Y4yOQiV5c1u+F1X8XgnMw+nUCYLAmflFa
2Iw6yXXvdF8j9EjAZZayVjhqas7B8oB3x+M5ek48tsBDaY7uD0CiwxxZybAv8elg42FMbmbyKqv0
4HAaiXDzXmI4EtmuMXvkUy9Ysf4mEoCXA9GLovDplgMf84iNnjrOVoIbRGcW7/ClWoUpyYLv4oVC
28xdb98zdP/C9aY362M6fd+a66vDG980vffFDZDknfNtJTie3RMCJGAkdgThDCoGuSs60m+5F9Pr
jm7MJ/iSRVd+bvj9wDWKeyhzTZhDKbh88YlHLGRC0kzieNe1RHK6W7ra8UQRj1BY6YYhFbr2UNCR
1WkWqnIhJpBSbNOtMQKrkeBS+Uo8n8fmgZmHLdA+wMZ2m7E6WzwpdURK4lTChQ3/Of6nRKnkhhxj
dCAboDuh3T0v6Ckk0gnvwH3S6ZLPX53Z4wVD3Ge3l+b7YdnGFmW5Rjz5lkevQH3c+1QFyKnMgvGd
OTFzB1vKMYgzXxWROAetecD/vVk8JXujmTqeOVy1rTUTRMKSvXU/iCWxidWWSgRl2E4P3UUapNUC
hqWCXczd/8PZmS0nrgVr+lU6znUTrRmpo7svNCGJ2YAHbghjGyEEmhgEPH1/SZ2Is8u1oxzdu7Zd
FCCtQWvlyuHPP4cHuF3xO81rIl1qxOQ/tmFMEI2plivnId76OXNH/+YsYtVd86H8DPkZF/48pGO8
mofjkMiT/Ann3DtzCc+lvJ5jZnItQcSeYDhEqBGym8u9ZWdK4E+ltdp73SMH+YQrCcjx3NkN1D/n
KJVJfET21nLzNZ1pZlx+JOA4p0chPZHOyEyP53SUlbKe8868kI/iMREH/qILeIBcImhfPJs4fpoT
FRQBFxJlo8dxTMcRdpa3DAlUrNdhGDObjCuEQ8qdI1E5J+hWjFR1CbCLhCRiGT0hy74Q8hJXE4HD
z1R1df8qolO2BRAzdvp6PrkEnal/iOaTW5gjH74y1GAJC4b7sYBbRULkYnBENVsBxB6/JfTJ0ZKz
F7mCYNvSVFjMasQKinS/ltmRaOk8l0fY/wWmidk2e+Q1cUD20SL3BJmyHTPBPUSoTPeaIYXiH1sT
YkV5Ax7AWuNGAGpEyBb0C6o5V183M9W9s+HzqHbHVPJl4fIFvnTuFX4V1onuH5Lb0HnghJFQWAbK
u8OS1BAJdrKuiNwyICK8W3kk0JUjdXi6HHKCCioAA8sR91irdAyfuyiu4r0V0ZQnIqq+Tn2Omjvi
9OkwvLgfhvvigdeAgznM4hqV+u6N3iv0oWnHt4erof4hmCsUzdSDxQF1zoGY8h1mQfwdOPnddqz5
B0CN9afuoQj231c4SVZsqauHK0k8VXHnsfoRrxUAIqqF70IJB72m0ZrHQHD2C6nMMT6ONd8L0HmC
wYigl+lx7L0noyB2x+MxEzaef02eesGtcr/YByw4FvhjjT/NRbawLJmTWHYOv9Rf/5rHwGuYIoQH
K3g+lnfH/IOl9cRN0Cw6o0v0FYsyEgRB8gj6oY2POMdGQZI0+Fq9UYI2tVhQ3oQRpx7aI25X711F
1qmAgwp3xLeSQPRFOh688zNaeAmGpkQSg1ESiNq1UdD5cSrPvBEXuoyFVfL11aOuhDsIXK5MULLR
5pMZ8b6AA+idUrtuGateHQOBbuP30bvAgyTcKTo5lb5D6CCemal6vlihm21HLya+KUHoWG4dA/5z
DwCuT1FF4IUDr4tA1fsiTk/9KsL7+HxCj8WeA42Cftn0JnnPmuSeObImgHtQf1YxuuAZ1M7Vw/mJ
qjRvYshGn19ByvlLFh/wAx4dQLJO0ESQUQQfZq8zFZ+iwY1HoyOeQzyZIlsyRDmbMUIwotw//dry
tyFleYLd23UAOHSig6Ti7GTDiFmGmRaJdK3YXYKVSqM2MKgaBTyIVLxECQQlrwV5n2jUhCh1rA6W
8E+jxZhsaTK/e10gqBY6AocjRlQwYeXP2+FttKcF2ZhZX3tXiaITYAI9ulSAZSlBaCQawdO7v0SU
ukM7yaJbMLZYtuwaarXkXESRE6+a3/3roJqrIF8dV3nWAfaXT/kTPEecIVmU9eWA0TxrU49uYD1L
l7Ivg6Ui4bvH5QgcPqg50IqJ8zAoT7HmLXevGm+mEfxrwOIOQfcFYQOeHyHtcMMWXGDxaYarpBtS
6w5KbY+SQr6B3xrW+RF+MYupoZ4L/i6JXGnBcsuorv4q0fgNCjfRQeqK44HJRuohpeiCOGHWCqTx
LqVtP5Xn4XK41P2x/Vzz4AAdhHayRXSv0UcG+4noJwy6ie0kjSSjAZhRAostKXv+ZXAddErXYIIY
djI0wSQFq2T/2cSS4WByqKCT6Sc5nnB9RNcBhW/8dS1Nu2Uy1gKBxq0SlsOAc4i0CMeFpXeqecMl
WnSM5NT9LjJyKKeO4FDE/fEEXznPdH2kB11p0SHZkLCFGa6LuQocVaz4SywrCUZQr4ivPs4tIi8o
pKLipPzBWYq/Ufx54t0b5k/QXOPfSqPHgvNQg4fjdogsGrbBbsI+8F6HSBMwHO4Ba+I2PLqggJ5X
AVwHOGCceCq+S6InROcP7vAY9dGadZbLadAZ2z1oFHFB3AJ8d/1PhMMC+QIMcQS4Lvd696Tbu3tk
OyKF0Jt3yJF0AjPi22Hyrrkaut8+whRtfS2sMf5VgIqHyc3f9s8xHHoTHSPVCg+TdmAgKToboLls
RoqwRdfn4zyZpWHyhl3e6w3ssQUqBlhnL17qD22ojiu3DrH4t8E0eobvmpEaRF/uoIBPvuDPSnd/
cVdTZ3YOcElSBYn1hLagEGjlu604UcdKQkkBTNQGb8n6zkLbepxG4dfgbdB74smhYSwvA80bb73y
KUZKoKk9FBxk/e2ZYoE8wGPwDHkTNsR0Rc4E/cG9PQOcwK40QzQBgbux94IjjkjxDi/HY8kSouIR
S7HrPk8lZh9NX3fxhatep5gglIeaJMfYCI/xOT58kkKHNMVXMTrH3UTk67tkUeA6aLzRAvqaMX5C
rOoe+XYA2sBBClKU6cFfmIVKlJCh7wI9EFDjr296kC8HIEkUN+K23iLB+/P8KrDR1XQ7AYzxwE9M
2z5Out4N9uW++MgFkAFlNJGtV8z76BbhY3m0tE9OvdWLdPI05XjaP92D/VP1hMNn1E0Qs/hmEnT2
DZCJ4c1DvWReh6cBsXrkWJKOcKCDntgO7VHXx0SdMQr8QAuOr2N8BwTeSQCG+yM5zU+9hsPtXZaT
Dl61fMN54zdPdnieW+zVxArPkyJQBrd4dMW+TUHMYuUyW7B/hSOwMAp0Uu5QcIjZqOt28MPF97Az
Pry/nrERp7PZO+FX7Foz6UzfqDfOCifblwjTFUhqRUhxoeNDOsZv6eShIRJYFB8fjwNYDqEnFo7s
dfIDMZo/JgdJ/eCo63XxcpmBPWBNho04Ht5oSEyT2a4XYZkmjFYJ8T5taiJbeKKI+YcwLISDYOZt
7NHOm+ILtsD5qpz7vveJ4iML5hTuvM8djlCBlRDa8UYcay/0Dq/PhCDadiTxObQcw/UEnLkD+GN7
ODG3U+2FqawSTuyKk9l2R+JIg+bUK8PkPZiIM6FhdZDUF8425N5gFQPv9ZvFdNfjTpJV9uqMZVUA
gXVfb4A1b7h2xX/bx9tJGKwMXpvBEB07HE4/lah/DfV5S6TYJFTgf7LSo1XwjHG258H8wo0I/IZ4
25AFB4xlg1zh2Y/weuECA4U6w3EEdsIzwhb0cYXq0TODweCN6c8mEJi4gRd1+nWwJ4Zw8qVHUBeK
xJPYtBO1yS5m7+MbecTLcaTjf9YAP0158OwDfLWjN0RbPAC6hx4GXRMCO+xhRWpuibgBa+VZIVkZ
7mVxABss6C6Tp7iJCBK9Ett5HXO0c+w4SHXnIdHvg1tAdVtOnCauRzUp5eXoMgcwP5A4tRoSsBbF
QISE4QmIQIzOakIs++kaS9YPQRm05M7LuXdbQooIdTX1c7wSTTyPTLhJ/csMw+nhaeDalKz2/eQ4
4jR7u/sZ2oUkYkiaCyoIZ/dlvlyLiWtiIapYWma05nbYOeclOXliC4QK6JNeDf8qpcBQy0vYb9dn
DuElIBmcNBz240MyPy6AkU+LWYbn4LxoScKD9NgFSRMcrmAgzsQDanzVWLPDA94qaEHMFzxA0bXj
CbxTwi/6S/elTEgZnGWJ+YJWNSvBJeovOd8/Lo7D7hqwqDjLBHfvH3GOZUFBroDg17MAkCG9E1tx
p+CXkCQC8ZJgTXjNmIy+sJkdh2JimP0y4TgXA0fanVPk4oBC0Y3y4DJzXsgAECtnWU7r6W0oFsue
gNAhKJO93+AvoAsdSpTyL0CNX4fk2FuXDIxEgK8WK6UcirZYDynLxJdw+ihul2JzfflGzdzAasdz
jeSO7ZOkO0qGAzpg3+zDUhIe6EPbq8b1tPC7feYC++o8hKTqPLwtzjzo24LxzMzoNC5CuMmW5yFT
isUptxJ14tzTvgwWyZpnw2KQmRKbEiqaqbTlMLKa07+eynhRxWgdZY0bcHHFwjpMoeXgCWGS5IHe
r7lWf6GyGzN9Qs+OQHhi+9G4Zfq4uRe34YnO4orDK3KdsW6mXZRfMJvBfX6N16hGkxaXFykAb6Cm
JpCMt6ML1fm8VXKamyGqySlGWfPPo7E+KOZoKgCNNY9NsMR8FlVtLKsTRejEJhivQzVZH5Lui5YA
Xu/7dtUDzV713CfciuUAe0q8CoK8ddHX3VBtsB3qWiC8PIu1/oL/hfzLLEmXAH1dknn5Pxt2R1Sy
IW6DgYkjX+vgKUtJ8Ft3xWVjixY+wR19DezXm59Pjlg4+ydE73OODXmMbwMSBEmWwG/NYaBwOKnB
aeRw1t2DM+e2xcltEGw4xgj51DvHx/nqtZ1BFYHkqtxzjCr3ZpDFN1J83TPFcx2Y3p54BsUsIolL
2KHKnRzOM82Xk7R6km+ZCB8FnWkXbaN3lUxAVLE7piz92FTv1sNamphDFd91G04OgzbcPYuR80Yv
5Vg7D8xEsCAmeVUobl6nJ32UOIrYjZSqwww8DSUcMUG5oBv0nVcLgbDipiciuYiIBYjhiPbAL81d
AEHF3uNwBmSYiLMtqWf1eJZEDzNR9EIcqXhe5Rpiki7nyZ4jjVsSMgaPMZUrZwskPVEN1JTHETSl
qQY6TDSWHYkQV2zVmYdeQHI5XxHzk8QrcTjjxb3R9ZyvcTKRDsArvkEWybQMxWvLsMjjAIMZoaUM
NbwEYGj3SY3bcHohAHoIa+5Ln+j2pbdPSMHi+5QgJ0/yEHpVYvSNyHqRtvZ8dJFb8IXj1rXXl+E+
0aKS2OxlWM6KpBxba/vlNDyEchfF1aLrUO5MkKl3CO219JNKUBxiqDFy1gIWm0rXDqFcIr7ny2K1
phWSOfePKWCaBQZ2Goq3Oif3fFmGl16RnLhKbssQHv79HVMDQGwqYDEQPpE0e0HOcS0PbWH1jX4Z
2lxy6cmMXIdGdOFygl/TgoZElWz4hIJqgcEAoY+kGfTQsYrhIYoXNw9+nYCijlrR5Wn3eDhVIplD
jWf3bZ6FRNskS2gnTtnTQyGlGeaumsqjIZpostxhfYxsembjsZF/E5P7lUR5nOjsA2wDn/LLGsv9
FlvhuwaSzw7l3R0GRfXEWp2LLYGfA2XA9MTWYIGOiKL7VCQRI6Xhj9z7XQ+4jDsk6KAswBGjoSgp
gXZWLhFDoiDgqfFR6N5C8qjEcSFXCrq80+PGj1ZW7jtOEu9N97yRT4aUIGpZtOhLKv4myVESBXBE
cPP9/Z13K+7xvo2S9zuulgqPS2K/DoKXt7P/cojRGiXFhICpG0wG2Pxg0F/cwQvp7C+TCU6eAT/u
AA9NAQxgNErYbywlHoGsCrEB2XIMK/AQHl7wBuI7wOfOLn85+7gyxLGB30fCANIy7qnG9bQBI2hQ
Mj0PJ9GC5cNtGwZrYwCUPjua/1BCH8+UtxNmQswC0em9Bf+xyEmz5BNMUG7gLWZ8SdYNe17elhe8
mzDDCxxvVrRIZrxaeBGSYCGboRHx4SdRMmMnL9hnj2XFNpadXXlorg8BMWMVzRRXPPvsbNbxhsET
jp7NeBf09CziA/7i+7MZkcKt2wx5UxSxGQbqNpDvkWPpgauWLSWSQSQMYPVIhAbNzTxf68uajjwu
p3+0LF/idjTsWmvQ24rLmt66vLHweOUtZIRMPBOFOCv9BaKOTzy2J7PHN5k/nHKPZyUfHAhseogp
kRUi2Ri9yCzg+g9x6XMLbsWzEDmAfPUS9iZGHF3FUmO4jG/jRfTQ3/j9wusTx+NVJOitKaHYCCQ+
L6Kp56M985qPBfjND//0pyk6LQkGmGkCIOfX4297tO+BIHV8CYisArlHf0o+1KfYXZ9yO3/7RY7a
E3n9An/bSF5TZ66/TSPf97BSy/XnA5NOwhcNRrwnLdPoxp9upPEpqjRNc2ea+HwEHSPK0frymU8K
LAOKpjPeYgx0O+UD+ab0mtf0os+NyUuIaGzKD/8zan/W552UjzcMmltxE96kw13plvwB1M63QUly
OXeKNv6MdyL6E8lbMlkdEPGdWBpLmRpJ0GPoe+/R+AYieXeDlTONAFtKolsLHB8PSUbUW/q24fKi
xy/s2Ft/QxIEGFwA/AUJYrPN5sa3N1seYMFK44dHtgGkQ7g12mC68DmCfsN7RY8LgfzjaCVZYDbl
k45PVDKKttNNJKkAv95hENzi8XqDi4BGCqgg6GNauFhvxDTFHKpoDa+tXCiLhn3BrSQzQ3bIhuAY
PSLXgK6wowj9YrJUJEpG3Ff+PFI58nCzmck7j37MeEIVNn/ERpS/tnKQe9bR2y5XZm+rpV603Bkz
2p+xFukE325p+SZ32DCJ9JOGGeRjSmabDn5YeSnTl3DYy5TOGNGvecESpT9cSVc2ylpmL/M9huqR
eWfQQYioCNX2mmHms5nDKwD0RDLl8/AwbhYVIc4xddsMzjwc+eQ7wRnMPIGJ/hJ4dDEshttle/Sq
r5QJingIwmXBJtowaJ8RTFlv9Jxp20zFuuUt3DHyPrb5lJmWeebpEW2k34+nw+PmHe4hnhHmXEYu
D0dGxd1kaNuAAc2mHg+Gl79M1xnvyNPA6uVKfic8JFEEZoKBQEBYyEqRF0CoxQMi0tdg8hEwiDeR
TUwOV86QCvQL1x1bo41Yw1OWveyk1YhNwxNg8bF8/EgcLr+kArnnsg3Y9Z+AMbwNv0FSDUU2yATI
DuG77Ka6v+txpz57ssvfn7Jlt0Of75+5gldeXy5ib8uN2cbRp2xvbmw/fU7ZP2fpD8Jk35s+fwJ5
ikht78n3ZVsz1f5/7niuEFlxlK/Txmf/U7JkSSH6pHGf/vqffMT+3UxxDnweo87cDuq+UIBEUT/i
jtyIfd7/RNBNuQWA8/4nCTomEJQ+0JP/+G//4//8r4/r/0y/yskv6Oh/K86HSZkVp+P//g9Nslf+
QJRKiRVqc1C7y/iWY3nb1UdFaXYGUO3rh9Pg7N3PKzRyzTdwuWU+1NcV4O6uS8zj4N3yRXug/iQB
pnrl3jR/V/6QgmD+1CH5/OP9KStSuq/+d/vQzbXsmksKAjkfY8XTwwt+Eiqte/kTtRnjZp5j/XdD
IyAs+wFeG4XfAdLwMBdA8VTABx4pviRCA/TJJxXYI1xVEKZz6j+WKKfI36dR/ZfEDSqL/Nc0fssn
6G5TyzEP9Bo6CRSxxHmZK9DvRo5JqcYAvsEf2vtXWPI/2pPP/zFL58t2v7u3tPf6qgDxIXiLgxkV
4IccgB+Xx7cUAPOU1mZZsjy6FHF9UvDG7L3rDOzA6FjgDryTLRhR8ozqsWJmHMc7MnRxC9TuanGO
fhjzTyvjGxT7bJ2dS54x5ow8mEgBEOitIsPw1Q06MDYBYIyf5ln7RgUmuVgOlG8woxnQZlGm9fd5
ro65lTUZ469Rbt1tC3ekdyfgd3d3haeSCXbxUlwTxBzO7hdPXHmFH/5aTwoyV48uRT5WxdB43ZNN
G+xR3P2/T8k3CrzvvTO+8WHVJEcrWod0obb22h6V1FYf2wb5t/9huWmyfP+QEv81Dd+lhGmrh2J/
YBpw+1dxhsspc7Mn47kZ4yZbNGP7Fcsn0l6r0X1jj4svo3/laNv+AIA31X97HLoqZQx1hXJCD4Kw
fyz7bta5Hsvc0smqF0YXwXoLZ4tBnv2FnPiLL8DxX0Rgt4TPk4pU9SO8USZ59CJjtwvJt6c2B8QF
FSkNpDPAC6US3DPx9ogTSUgRwIAPD8H2VYKi7egeawHvEKGUcBtVloiCGskZz6tNBv0l5I+/f9xH
QlY6OAtxteG1w8Vn9s/4E7e4pszIxDVmElSFiANHXx6cZsBhIN8Q55j8VqO9X82Aw3q8widmrndQ
iMin4qIDXyc0HwAsdpBxlORaXQnRCggGVNODnOOIa1KuFGSOYGX1KF+S7Sxgu0LSw2EmESqyX+i7
LeEKbrAWFxJo0FB9yeAU4YvyDyg9AIBSi4rkm7zX8cAYp0Pw0wtCVQAgOlB92b4TdAF+aGAukK4x
RGSEBCRLpxvgVYRajFd8IkRjXb5Z9Iso49hYwRN0J3VDiUmdmR39LBa/tPh19J6AvgTcfAr0qY4F
+Yt1SF/+otIBXvt4Jx1cwNVCZDOFBA1mEWtAZg7Qbl8bw7cTykX3ntyMIhl+ywEhMQ6goj0LyLCQ
Z92gozCnhA+WVeBAY3XxPi70jF/SwasnjQuF19nXEwdKkpYgvPxpeef2yieDekAZOPJR7s/iE4NC
gaBUiYvgEagKT0MIRlEOo19MVHsg0rDg9Mz4jBRYoYY5/BEehaLnxJL+mkLz0IlTcLCSCiuKnHCP
8Mp7pMf6TixsXmjsfHu73MKGIt9yOg/tjItjUQfPa7nJblkBRk25RKg7yLlhtZt+E8pO0V1j+mt3
YPLGwiBxDPbE+U6+RPskekDWITsFsgdydaRrQqZ1i9p+i5YonaZTE+Epks4IILlFIwNFHrcRUPZ4
t8C2whJz4v1QFKbd0HmTu9CPUduH1WIBEwa/H+xygRBvkVoMjh/MvHwnWIHRFpy2vLPiU3LOGQGj
mkOJBhlKNrtxPdMzhmidUZWM6O/yFCLEPwSdo1JaFIpBnWKPjvmNs7XMLtfzzdFJ5GArmJe+VkSd
bb+7nexWUXnwO41/KGZ7CCErI3UNJRKefr1vUUvtftPw3ybUob9TOYX6gAgmMtSgIgAgaSX1rmec
A6iSoSs+wgNynN1AExm9zipq2OJdnIKDg7ZzVdtfpb26Gzc8FGtwv8XtNlidPRP3N962a1/rxuqZ
5Jgou82vsL+fnOldGayUeAuhDMnWpvFlwZm3jxS7b3YWlTZRsmG+fe3c+ukhbr/we6tt6KSjkzIz
8khrwksTderYUHorpXcx/D0ZC0VgkgTSDotrmKaheQ+LxlffyM+qcezq4e4a6Fdv1fQqxlphu5xv
X7fMtx3KIrlbiGBI5d71z7sPKycLfdfLquGRqPguNNv47IRlGZnnt8Nlc8Pzd2i37nU3aW/+iWbg
MwMuofX01bQ44H3SXjvKU/eSXCblcXK9Pd9ZEDY1ENfX+9exO8na4Xn1nOajk/3G/5oVXJrQLPpV
OiyzhWNQIr1fHofKrZ8dBsZ+sXX6BpytwOXVYUZpn0Tv9rVLz0nnp2aU2U93Xd45nIRSJy/c43G4
hXe7GF6gNwMaUcL46hs773TtmVQp6vQ7xuh2mGa7t60UYPlB+dJ/ZzGD9ftXuWnoTxyT7Ezzm1KZ
brWDU3bS/UCBB7BoQuo++81p2lEX+vXsasXYcaAA0of1tux17pSQ04bqNul2JoZ5c0uVqABCMO1G
FIm5b5O0AjJ1d63y81rPt2btd7pgUpSp04F/GI/19jrcFkB//aMK+txc/rC1RBf5LxVCBgNrOKSt
FAaHOpyiDb9rUuZ9Z1Zn41LM4W5ClVLIS1hsDv3nH5r5XTH+s5nv5oN1ys63vC3m97E6zt6t3prj
sZcNBoS7hcWo+EE1Un9Xjf5s8NtDag/dtmpsxkWemduCwE05ZICGYHvWkQjTvw/wdwH1qznY13XK
/Rpat/udAvVMab2i6NwOg7wIdseeRVhyFcP2/vdWvhED/2czUODCsUq1NUX9No36qTxnTsM0Gj20
y8rrAhnqmQQXITgjrxWmUgvTPYM81vmB9ke1f9fzpW2qdOm6pTvUfYX455sM3p8U6gjWx2JgXf3r
Z51Ub/fYeG9H+oDiWKrfTO7gxjQUsvqpfDrNq4nyvOp1yIlbwWClhw3YJ52/JUKs8K0VpiMvnYzQ
NUX+vOMTcUTuog9uI1BoRyp+CcHb/sNCF1s9tzW09e4N5FadiF6GhwjtTSc1R6Dt8iPIJ4xg92Oi
4PV+JArgfG8HOlEuOE4nkJhBeaUBeqgB08an5xJ+q2tg7nGm34FgNCOBdGy6e8haLiM9w59fT8xn
Skl493dJYpPQ2baf4oQ1ueU51gaNm7+tCAjjpoaLgQCGgX9bvM/GS+Vd8LMakREVCb/7Gnk0EpPA
M016vdYnrXa6xYODl2wmjiDxNomzphpSnOVFWD0q7zSUz3HQmrufTtQ/ZRj7XdLsu5rhcKSKRv8P
jd20nP3KPrA91HExEPwAGXZfxCkJFHR6e5ziVHn/YfH+zvb3WD9dzVEszdChAvy1vv7RpGq0h8Y8
avkgU3rlPqlQuKjarg8RjEUeNKuvH/bKn5KN6tuWbEabsnIIt9+HeLWFXFBlr0AcC7bt6H2c0RYb
tJq/N/Qo8/K7CJWGLOpbdilMQuGb3xtSbvVpZ+zz67DdE9q/F096fe076dPq/KUc36tuOrapXHK7
lp6VhlbBKYeJoQGR5MDbnrSo2727rTrb3qjARWk69YwFc4LJbn/vnWEEMU+TO2mm+aBt4MpLFf/a
3L0O2QQrtfVQLVBa/C7BYap66UNT1Xy1U8a6UVP+t/B1bmqZqetcY6U7veofVbOsDhCSGR/34hwd
V3mg7Rvf2epxmv8gg/XfvS+/nrhuORYGYxeG9u8HZe5cHb26niCaL0Y2ZnfPwvEIn27pwhY+VLtQ
XgWr+Eh6aPtyZCwdF16m/dpc3kcrNNl+9tZ8dd8M2HOgSoIUiyqhrWuefrDWvzlT/rObWK5UajBg
sVa/OW3UqlHrNFcPA2oj3fau/nFlS38Ch5geGmpGrz4um85y9258nN5XH9bH9it/cd6M9d9X0bfC
s796YSj0gJI+wjPyzaWxul/tznl/Zc+ful5zeqWs9f4Y5ftnVYcQKcWwA03aNkuVdOBTtfWOXcft
loBmGqgKAOaUKKQ3C0TqNW5vKKiTbLtDcaMCSXjPisjAd23eqByIg0azq5/m8N82m6Eqtq0bJjtB
+db7TnVqd522Pg2dE4iLA8wRHfJGboQ2r8R2tOCgfyh662rl0moIGl5f1fZLIc22u30tV0NbmV3r
dY3ed7sFf5/Xby7AX/NqqSw/6qFRMPT7Iryktb27KEi653uYRXOxzV/g+SKW8feG9D9UgIcyKALV
1igc/OA2+Yd8y4ymTrup6YxynFJNZnqF/dk28K7c3qUme/fjfHkq770ScAz8l/nblhpgFLlNqIvQ
yaNUG7QgJvHz1uGOypvHwR1nx2FpN5VrGAMH524JYnU3yc73cKdM9wbJjvV0m3V/OBoe5YF/E2cy
Dks3HQuxRhUmGec/xrGnJEzevbf2qATDfull7dsh7x+wCJ3UvV0HudorLfbJaE+1s33TuIb+ksFL
k7r02cR7cHE1mDWxDMEV3nvXvN9t935Lrd92/v9YCOvxcCnkQbVjSlZS78z5JnotqpxfbBO1ywZC
enTTXS8tBvqmWmK3mMoPgl79l0VuUVIMGW87FMu2vunK1EOo70rHKuZdQEXoOV7PJnC/cz//vpL+
5aCUoiusV4tKslSU/f0BVHpqn+5pwaDuw9xycyW6SCXIp2y/zMZ1Gf+9Nf2b9+7XDukq0BvpFDpQ
UCx/by+tVt16dd+dh7l26107y05hxk7l+MaWRB9dY48e37sXgDFdmFNP0b2zvm7fNao+me3O25Va
XBgfF0ptOeaWUspXb1dDtVY+N7ddcBmo/epmhbm5GqAiu3vAFRlgsu7OK5VlfoPnXn2+arPmAGnJ
FiCFSaKGqiVnal6eK7hLgNafClfL815xqXu2nYUWqT0NPhHSUu385u4yMAp6Nzyce3fyPfSxc17F
WbbJkHvWkegku8b2airQpCaMnbBolrZ3z9Sher5RcBOWQcW9nYH17SA6R3pegHKX0AOc9IE9Pa8u
kZLawSUjjf1wGaodkCcXSt20hGVSLF/OBexRs80SytD17rkd2zdve79DWKHO1LL0zzqJ3ylJcvaW
GkeGZ7cK5SiBy5BL1L31cnrYOYH64Fi8wB+Ywp3lpOu9bSWX7t6rjen53oSUeXT1eqjhzRTgo3f6
vGWEV0wYbreKe0fpdeD2pVLnymYwFhkv5rPGbOxTqDZwftuL7nVRgirUD1m0tyHUP3urexGs6vE2
bZjGg7c/nHxKXrjbFWnM1rS2F7XztWvfu90+tda36by9dLx2tb5W6Yu9SvtG83pN6zmFHm8XSk49
KSnsuC1lCahsmUI3iEGSveWY8iWJULti2M1PPsra2+5ojVW7xfWg+Y7R2yrQeKiz1WrYMX1ncrlA
LrKFP8L8umZALY65a2EgdJjAFqUdU1GvqcYKcizX3M5Fjaw9IKFONlUg5dANuuBg7F0dsPho8UeG
f7pRfCGz3dMejkQHqrTjV7eeNCZRRbzF9jg/sLoMQDnX0j9dDm7G0VWoWehor2X2YSnkpEInXW5q
wFMrajWfzjCzVHG+x2u3KrxuvtHUJnBKcuDMTnjqvLQVKUZMdY60pJYqSh7Q75SoMrxke9N80g8j
vYZ+rx4fq/lpD0dBFmhUw2oyPUhx81Ufx5NB5bAn4/6lnaguv3+uqk2pQdG521AYr287AdXk245v
atN8R1YOzHIoubcV86VjsqRVdD1fg3wfrvZPeXV2ndYOlO0qPOz7JrwpzZYD6j3LR9vSJnr9fOy+
WBl8SvbH1lrWKsYcrBxPyGyv0QFCFhd/6wQt9QygZ+sUb/lufj8WbgsTqX2f3evnG6wseRloFAA9
tmVYmpZXpsu6aubngjB89VW0Y4pGN85Vhw5vUHdJ9znP09022mU/RSkfqtpvZ5dC7SbqBlqGjhlu
P/yI/zi7DvbqYhydaz6gdMu2WOjb93YXlPrXIbP8sxNnxbA+TTE42irpWAvj/8ObQgyEukeOKHEo
lN+8Dp17U3TSSh4HiVKSZflxBenjRD/F3P7UrDH+pTqNTbCFc0Js9X+O83xuT7f2XAxMnnqHuK86
NNm43RB7aqfNm9XMpi6i+YOK8y9OFWmWIuIE3iD//T48S7+fqlrjAHy+vuYjyXHaksj50YaoLud4
+veDyfzzuKU11LauglIsUdzfB5nanfv2bh0OA5Qo41nZXLCuPtA9dFwGj/93b8flyvJuX1DnYjm0
b8bcWVppcHxdhdrHjeyDvbtCojwr4+LlPs0/2/H96/SlLpzn2+w4s9bO2+Hl9AqDz8W9TRUoVb8s
TKVPc/73kTwswN+WpakzaxTH6dqKhXf7m3Zc3EojPRzu4IehZNrt3jurOs5xmqQjUPMnChZOrg7R
O1VvPOqxv1YqfEFdjeip028deGSNK0cOqMRTPuumdr/sYpdcbLyH1sBo87fmdvxBn/9zI9FjbEVU
eSw3qph+W8h1lVvUGa7ywfnYdSlElW6TLF+fKnLFzs9Stay69zJt7+aruNNOd7tRs3/6+6T9HkRF
K5FWDcKJlhRX1r9bFE5bGGlxNrLBEfS8PdlSAubaY+uKKzV7/ntbf6pAvzf20Pz+sZ9O912hlpfK
nJ4b1yJcCPNQuHsFdV671c0vonxwSHvtoIJ2ATKCk7t1ftK6DRbztyXCcClJB82jYxLT/X2x79Tr
5aKcq9u8/7ok8x0ep48vGFV6kmMCCnpqB58/gkzEyfOtTYSVQY0rqBYphfdN0786507bvevbAUGG
Q7vn4H9WebR6Mb1aS6XJBvrFnpdwYVXlyyqqjzX+idy9VYmqbNJTPy3jFSri8TC0xam9irUWFfw4
qu001CzEPA7Kvz+nP011U/9njx+u+X88p/x2rvKu3XFGCvXe0tfDaXCpI6wKW03Ma9/cD/YUAr9w
0mZzGw9D2Vdus93q5V6O7odkq8NOOuqcxhBp/r1fqqjIf8wkoSm8W1iZ1AP+/enl591eR6NKx2Yt
ll7KfN4TYP5QfcO7SlptvlQuPSy9vIrKfG6ZP5QA/dcniV9YiuWaLKFvAiYzOteudj1ng+qSnBrC
Rb2TPuWQu/3U0MP6+2OkpgPfqYqTwvi+ZtpLa1Sn3Xk7LrOX07UOFXXqaF9HC8eu1d/DxHowxA+h
BGgdzb72bOMzO6Qju7Ow2Uz/l7Pz2o3cStv1FRFgDqdVrJyUSq3WCSF1S8w58+r3Q9mYkajaKvxj
2EC73dYiF1f4wht+nvYJDOTjjDBYuRoueRoOato4LZ+WQ6LmQuIpRcS5CkfV0/aW3FBJTOeiq86F
xt8KaYf3mbYQG0Jc1rSsz00pQJcWjIx4MN3ndsgR1vZumrzdhbGIs+7B652TEVW4/Lk3htHPNLfe
JNq1LpL0LcsblzKBiijT1RTlb1UnxRVC0Qj9U9vhmRC8uxHwCdfa1IZ00F2QljnkIow0YdE6t7G6
6Yc7v4Z/48LLAVdSuphCtQ4BVnwlzVXG4OHbJ6Zqqowe4jiJT85+chDXdypLOMbFXaH9EYM154Oe
Pw5yMRNTFy2+fRn+kgJ6N7fecC+JR19fGtKcnMAUnpP8j55ls1LExEJNZ5qATAJavxKlfpzJ0kXn
rctgnqn3jrqJ6yvPfnF50s/SsP4mCCOB/roi8FOU07oLvZOjLA31r2P2ttBs+3CnBwZh8mtPByCA
I0p/RiBxG86+u5O6g+S+/bw0v5ed+LyfH2RynhO0ibkmJcIxhWGDexd6yjiOBczJysPVTNy4qHg4
V+7M7wHax6hUQqTRHZxs/uvrewMXTONp7smJ39mgBmWRIHTmBbo2IXcbXAH5t0+KGxlPHEai979N
/3/Hn4RsqdeaQ9l05jGHpDwsnfwc1e4sg0XfNH95hDiZ8+oOGCxOwSZ5wXVXSPaZeKVFe3Fz0SAb
DRXJB8SPGteng2FQY8/KnFg4OvGOI1lSbUyYBSxQsOEK9rG0MlHBkM5efdPWm0LYZ7g7BnvWgqOv
EvnKrFza6WO8/HG5jxHg149Syb3QeZ3v74Nq6xY3ppPbGjvDS4+ZujOEtzT99fPiu3QbfB5wcizW
Su3qUiMJxwLzluFUqSd1RAGcsub3zwNdnmdKVKIlY/xIEPX11UK5stpAHaOWA2okLvo3f0YJJBgS
AEt+Hkv+lg6M3/LTWJM7tnD7Ig+VyN/L8q0vIwuWCUuvQrGhea8oAtVUQiWZA+lstPmqoNijRCvD
orxR+fPKP7oZfPtMXviWu+Rff364C8Eqz6ZjGSpj2mqpk93u1c0QDAMzLqeP6nAS24XpbLzk3XrL
hWtr+1Ks8XmsydctC1kMfRK0o0xZVUP/PbY16yxHC73ssYIFQZK+Y043a6p3nf3v4YEUS3fB+ec3
vrjGTMrEiqSbbPjJU4iVOch+IAtHjVxL33XYv+j7xHjSyyvv+xE7Ta4jtjDphqZaKlXXyZk2ODj/
tlriHM3+kCMxkD1G7ipod7q8MbLbvjn3xaxuzlmYUje69ZQ7/lvnrggGJe0xxUBM3woxcJKdAsvL
QNBc3/NxUrQ6gnUtk0jGpI7xqTLvhXRhaVtZtQftwElFba7X1pS4BPEAjKMm6WyqPcXtoHhu63cl
7K6Et5I8rpNv76rxlvRmOSisyfWlm1E7OEYZ7RP3pcVISBIXbw5AkLgu5nZLmdKNylnj3TXmeYjh
RtcYltJlSBdtEc/KfJ8X5zFHE1Nl5iv9gh7vMgYpKMe0ihDHkudJjlyYUqy6EYkUPIbyezfAEiXB
bOiMgt2TD6WHVwRlTOqxWIPcKgK0QbpvA6VZSTt00btG3kfLE1xFoJ4JNZu0n5njnot6RHEXikhV
Nt3KZBJNifiaJR5lythG2pKkH3XzpbZmgnowGaJpzk3wlrXV0vAPXi4t1PLQm6ByoWtq2VruHod2
45jYW+WJXQFoas1btUQiqVJeE/wIZGTQqq2EFwJlHcJdTlK3AhcQvjnFreK/KU4Pi9GaO9UwI2lM
zTczPJNAsv9bhU5ffytZe1fiBQsEG+TbwX0uxL9mAk/dp8YWyGsTxm2EN4/5lpXxhsdzUwqVASq4
9K+piiWU+f7PG4sKlqaB8JBUnIEnG0sS9EK3kj7aG9VWxwa+at8b6Zlp4v1+Hkn+VkWi0yMTOWOj
MXYzpk7omp4KlA4iJJjFlUuzx105KGb6uKyV1M/tXD45tS23a6e0LZBbAoAtSBltMZZ3VeUl1AA4
r7Rrnt4fUft0E8iiBeuBroQKiPnrpRKp/VAbATPgFm+a4z8NrfZLhpxLjXbjBAi7eAlFh8dhSLZW
8jjmp10AF50PT6hXpu9Dk9pJUM4roZ+p3SEbQF0V70XY32jj2snQlajf/fhOiLJNJaIWTPbqxzE1
+o2c3IZNXdoKzXwyA90r9oKvLeIIEVt6raYcbrsgXcQ+YOUgvJ1rws24vmPlrUsX+rjFonCp6Nw0
CaVlEH8Rlh/O+ufv9oHymU6QInIejpVOqkqTW3fw5GRotM7b19JKalZ82GXASLq3K71FYd4MwaNk
3CTpS8zG/3nsC8e+SaecIieFa6oyk9XZVEkjWF5PPSTacia12O7mHqjDQ9Le/jzSGBV9f8n/jPQR
YH8K4bLIasqudsK9E20acL54yWaE74ufR7m4Byh1mZTnLExdPub60zBBZtRyKlIx9iEcZ6txNSVS
Y5vyMyG0F9wB7Kt7EGr10ahv9Hbr5A8yF41OJ134raTo1YLKGA8EybvWif2O9mJ/fnq2j2f/9Gy9
Vum11rced87cSA5p+hIgBG7KSHdU4jyoQU7jNWM8ZuJGEtZRi9oxmEhsptqAUFf310JdXrmiLqXc
pqKLQDooPsvfHDqswVWcUBY/gllRWaWGOe/CCtxJ9lvRn63A20j9LEp3enKAlUjrzBHW46meHxwu
EdV8j9qzVvS2mm7dYDiPN4uSiYtIWFlcCGFUr37+wBciM57XoGNLTmhpHxnTpzlsi6EVOlBz+8G7
6+qtixsvuh7WmbAoa64spoubwxBp/6ukzsSqXw+u3EqEpk3FZNwcQX1rQrYYnpkI3vXnl7qUXZKe
/3ekSZyQ+26mqXrknRrtNa8I7svHEO1wZ1N16C52uzGrxTlcfPofxlWBBaiiTtRHv/jrGxai6+Wy
NPh7qZoL1iw8EnqEzz1UzYY2V3nIrL1KfP3zqJem9dOgH4nBp08YJ4Mo+WYdjWVKV3zO8m3tHx0q
kUQDP4/0vcM/Yh9MmkgUYAFx6JP3c4Osc1rKLPsmAP4ObheVGRMhzAJs162pblPhIdevfMwL6eHn
MY1JfGs6Tim7UhWNK5TpjDmBBm3LhvH1N4N6pf545SUvzud/X9KY3K+e5WmhU/CSY2UdAZZ6DibF
c28IgBLhTPnQiV+SbJGyNbv+uazw4vS2+C21AJF+fpSLm9MkyGFBSRhJTtKm3gzlRqnVdF94Cw64
LkI+HB0O7XfngCtJpCuH16V01VQokqp4DBFfT6e6l92yCyPJOeJF5T1RxwqlTVLNpfxXqJII4Kcj
b9p8DTKn7natumnFV1E71MraVVemcsVV6uJnEE1aLKAhLesDEPZpWedB4MbR+Bkq4cDLa8Dz3FuO
JW7v//ssqxKBngEGD+uyyaJWh8Btq9bx9kk9hgtBviBoz4ZnAkpLWP081qVOivl5sHG1f3orI63b
Liqo0Pf0oCGFSIecEizZaLjV802AyqCyNrQtBQm5sMmlyI/d+uZ/m9z/vvMUj90CypQjpfb2QoEV
w6NrPDK57GGfCPDKGysXChMUwkc4Ns09ic7v11cGBWNZfqn4+3jod0r6nEj3nfJOz6qXt0Np2XxQ
tlY7PAhZfSMM9e+qhxWX1fsSQmasufNYtW41zNfq5iWnuaTEwqkj+qR4bzrtfRxgbcFebItHzdT+
sGwgfj2aTfpQKWci3iaFCeSueUWPAoCoYIM93jwa3uXDn7rAlq3qbNqooGjixZgZ5tkxwG2Dknlu
3Gbd1uG3JaAYmDDoIA6sATuYIdoV2szVwlPcM3x8n9F2VfZOCsU3dZdjuqU/VxmGR/AsKqoQdfuY
5BZQByzlCI6UIVoFu1RL5nn/5vKjOTwr/Z0KmBDiKCNAmkAmTDsovWlnLXwXsswawGIQI9MjyXtR
G2CZfPQy4vzM9uhTEt/qEJjSMs8eK8BAlb8dm6N6SR54rjilCfLdntWVHPy8XYp+sWbKyIhpjrfi
reT2M1loNrWov7iGP9d9yXYFxzYE+ptv+Bs32G5IhJuCrV/DBVzM61VFJg4BX2VymX1dInVYa3qh
hBkpDaKRMaAdjVCyrhe569+DINkJXoyoY6MjsdYdS9onhmqsE6tdosbrCn8yodxKpvTo6yT2YnZw
xddeN+6spFvkcRpC/YxfrizrS2czxFp6g7QjNfkjEPy0kfsoU/WhowlIcSksVDtv/LlPNqX7GIyF
M7dHONI46/GLap199Wzy0cfQM5N0ECe3WYsCYXflprwYrMNVsUyyQ5EiyWQaBS3Qan3I/X0HkjVQ
EW4Vh2dB21C4CMylr/yKiImjHCGG5tEtDyqLkTJBGwOuL1dC+jJCiY29fv0MGDOuabIC8PU/2M/J
RUZr38/ivA32lXFW86XXraJ2nr4HJxCJlvCUC38NVPljG5CMidWQdeVi+2AU/zT+JCOMc1mt+0ZL
qRuxKwA/ybm40dSxkmOBPNd2hakuZchufZU96Erw6FX9De25jdJ1OyPPnuvgLZcyih1MUVPUD06L
1HXSL+IUezbZWuShYRPKL6pnVwke/AxKrIB3jD4cPBdhX2m4bSvQV+5N1Eu4QTpvPpX3wdc3Lonp
4L9eWZyXkkOVQxeEgqSDO57cMqzWqO3z0t/XIfk72C7qZZyxnDB5S8L/bHTPbbeNIGA2kGO65yHv
ZwqhI1WEn5/kYj706UmmyAHVLLRQddxsLxgrch9RQ3Ew3qUm+CipgrI8jEXamnQIxghcsdzClEWB
BKwVKNneKhylJqbPNYqvGlpWJkVMlZnrYm+edOnO438PXMeOOoyO3n5+9EsYDwLP/0ziNPVNAqL5
pPW8kx4fMw3CjUtzpLe5wRGZSLed4u+i6OiBAG10YV4EN2L6nIcPPz/F5S9JH9Sk4gURbbKlldQ0
hMGlOeKCY6sld05sUgCL01BR+Xmk/09w/9+hJvd0HuVtI2qkrl2xaJoZcUmJV/OAcmizMLJ331km
xN4/D3rxFLUAxnM6qFT0JhvT6eLaDULTPdXOTd4qM0FaBN1dnT+I+ubqXF5qkcDNArIjwiQQSUG/
XjNGqlM7LivvZKK4vO/c9s4r1BmNefaoJw0LI0C4GOnyYV01d5yMHoqzbnGbq8i+KG9tepCDk1Zf
SaougTZMWkMGl4jMhaJMklUl6jnKnFw79iWdmHreqzlusW9tixykEwMb9E07SejPxbdBY85LBcVA
7ZkHUpR20XoFmIL+0cj21pgZCX+vubteTKbJlunCg4UBRz45vM1eHPReJgGrYJ0NCniAZ4q7pv8Y
dM9jFTtM5nOjuxIoq5eujM+jTlaGXmadqdSmtfOFvZavRSObp108E3OwXUVmDzVFTNM4BVK+jDok
TBP0mTUuXb+oF5FIATppb/Qa4foBSXX5aLp3CqQqB644SFCFJgkXct9ANyucB5OCetQd6ypdy+Xe
6pCQkZ1ZHKerBPZpOEh2GDj0R5BVSA9q5qPurDh7o0nPaUt3SUgO0VUsz8Uq5tjSsQiayX6s8WT4
FGCohZsqnhQ7Rz+497IT1IgmR2ewvm2dF3MM65J50B5C+sc/b8lLJw5ERlCMYN4tqihfx23biAQm
pLAoKMXYiEiLQ5Fsnebx52EuVu90sH4KhVLZMLTJ+1lJ7XpZkMMHKV80ZDTnlJrblgtx50DSTs++
sS61BdVkOX1yXhP/XQDYWCHlAtr550e5eC7A8YOaCnRTNqePwky7KRwhf59WL2NlY2i9tRoPc6/Y
umpGxIxOR/XuavdVYs0UUFwKOg/urcMWhaV8W8XlYtA7YARXUuBLuKmRfPifB5uc/lCv+tTzReE4
YCzp3vXD2nTuB2stDXst3ablSfI3VnqTKNuc/p163w/2z1MzMff9gBCZYOBU6gE4DsOH/LoazDyR
vGwonSMwgQzjU9SbMG4Af4mCLuLS2S4blvwivq0eLAkK/NYbdn26oKfOOa7Vqm21NRChdm5V3kxC
yDO0M2PRNQvF3Ec9bP87CD0V/DVtSy/LN2+F4FV56I3lz+/xASGdRoDM41iSp5ZNie7rewyD28hZ
LronuX+WlDfybg8wdngA4yEEKxGxE2iCfaJjGb7q02MfbP1s15rpLAe0ZiIQL+MMvlbEoxfeScU2
7+ZRtqWrG4CI9RUs6pqti5wv4hbBGjhdaW5q1DnIT4ZVle88KB7ujroJ30vIl0pwG2A4aR1qVJzD
Z8FjX2vAodNVVz4mc524WD8I0k6R1hq2hICY5WEpG+dM3w3DugZTqJ50Ze0Vc2QJomBxZa6Yim9T
BcMGJqoBMcycfHK3J+4Rrczfi/FWj1Fpjrap8ezFdz8Pc6FxrSLdRY1c11Rqz9O6i2jFYSILnnks
unvJwmO43JTBjQ70Rlwr1szsT4m/yNVlWL3KFiIAEVJe27Q/9MVjqmWQVPZ6AprtNVdmsr6R3UXu
HMaO/iA//K6dk19tG2nLKQKjVCwftHBT+d1Mtuh27aXssWyXhXxr4QXhbsuxO2TZirFqwaM3V0K4
C9kHLwp5Esw9kQetoa9rT9RaryUrRQm9eukTJI315wgYNq29uZ+LyywTzq4776S5ZvF8R9eiYZsY
0CXMdJ+p+LVG0rzrkk1IX1EHIU0fhh8hluLMx/fUWFuefpc48f1KafyTFA7g4xARk+uNp7pnnfST
CknBzwlV9NDUYWXCi3HzKyfF9zItL4nUFDUelThuGsk1RWcIeqV7e7d+UeVbiLNxC6H2QGFLwqOo
ef959XwPHBmORBfNE+AAsFK/zmlmpYmUD4k/toErDRQLKqfAh5IzmaybX9kRk8Hgm9IZwWBeojoK
SH0Kl+IKczqkpOJ9bdDBB7yHzDHK7vG+ql67/krkMy2G/DsazRhVGdlt4uSokgMjbPsw0B5CrIkP
p9clCl6nDVppN4ilzdEdHIUnRwXAazfyOGefNv6/A1sKAl2qrpL6fJ1ToaYfZoo0lgM0kNO/ugEo
1LOeWW6JxEaEqVRU794AWCK4AmL5+NHfhuaOkXVFBtM+ldno60LyvCaXD4WNF8hewrFYmRm2Hsxr
JKuafbuwTsFN8Du6EdRF9uDucLD54DhIOGlui98dJjMNEv6NYpsvvbLsD9FJf6Dehl1YhzCkbNcQ
Hd7TFNdYO8UhzpsP/E2zHNIUPiDNLHsRbkXwo5vqrsFYQaW/YRs3aFVTI4lm5kmZN88iwlDrciFt
hH38GqK3e+h+Fwfhr2uHNnow2cG5lpNNdtU/n+TTvMiTT6IKxCF9rD1k9hMe1su3ZoZ/5v54REv1
Gt59io78Ntjk+1eOoFqVzjKP/oru3MM6od+nwYopohIXE6I580aaicEcsuPPu3laJvh3aCD2Mugw
CbDc1/cU/TZoLTHSHrDTQRpwmSNhj848kLk71NORTt5aj9s5ErNXFt406f028OSd2xSar5PJwUO/
ElfBQ7y1FsSX4lLfXVNpmuI2PoYCfk5ZDvApx8gko4nDIchzo44Owhq/IZMr5zAEs8Fd1+BkkMyu
5iDAKRcf+7vuARZ4DLeVklg1E7ArFp/M+mBpNJIXgObhu6AidvZ+e3+1P97f/KwdUmtTDXMf3ORa
xigAPBYQ73fkEKQ317d1b4GqDuc/mo4ZjuLDrDjHrzHq6ailP4ennz8n2lN8r+l+Bl2sqBwjwEyn
BKxKdyIaAQqC5ffCrn4vrFm5Dc25Is2EHYZJj0a1AqtWVHb4qlNS+aXZ8S6I5vJR/NDIA6dYz8W7
FoBKOKMijJEe2C5/Xse2E+EyNyrnYSkuLAjcuLLRpoKE4S1GADZaruDQ0tF/il82BGaz/h3TEUTw
9og/cH12tt8ucBs/JOukXhLJ7eu9NyxUng31lGJdmctmHe2yBcUmo5yZzVxUZuwDDJtRa10bz+7e
vC+XNVCgmXFGkOhZyubqqX5yJP7YTDkoz0K1jHbUhZFGuWvrhf7Q3khHcGr9SVrp9xni3wiq3/vC
LH/q/yKCqWNaVcxm/ECddls8i4K5fEO9pbdlrNtfVbu769AcEfajUP6zf49OBkSsdi78JjGet9gm
cBJ5RJBU0QyErS07fW3NZfKWU/K136UbQP3G352FwwnlHf2mWQ1YzuSzdT1vb7UHa/3z959Kfnws
9c+ff7Kr+lJqKtc1goO3b7faCVWsB2mfb7VdhkGJRoKVUt1foMG5l39X+rY8txi3/qqf0TPG03BX
UwA5Nlvz5JxgW7b7Hp2yhfMUrfNlspV32RnYmX9CUn9U/CeFF+6UDcexe+qxaaiOPr5nV+R9Psh0
3xe0DjxZ5ZQiMf56QHmFqYWpH4Z7d6B0GcjJvNHFXTyISymU16KHOFrvpqs6cZ8h13Ras6493e7j
P2ZoGxZs7f4GkT+jmUX1Xhf+yMGqSNA7DACqAKEJO90Wk93APZUNx2D88562JC2dB7K1kSIKDkEK
NVy9aWV35XIFI0IwM7S7PgHP0CvzSEQoj42dcFNbkDlqo13GLQeZq2DWpA8ITVj+akhJwgozWcVh
RyHVD8yVAlm2cvD+FYJZ3w4bxYMJjjao713jzF0KooiCRw0MiqrfODhDXupCl7jotNC3QvazsxaJ
tcvjsxa/Br5x7eacdB3/WYL/HW4Ki5V7rasr2RN3gaBQLXmVOxB63sKU/7g6lrnYaFooTVRXgM6X
18mnYSfJUys5pVkmjUhJ0bvJ63DRO78K785J2OyGiO6g693Wknwu+mSXOhgDFdItwsWhAaTTSw6O
Fz+1XrSu0tshPWjOi6N18zo1MNhRKmGfDHdF/eLI+9QBLNTciyZmjfFC7pVtAjq38cmRnNdIglcS
u0vKYKhMIIRXYTyTeLNWusnSCoeuxDFBQs/cylx7Q2aDnwzTZFMHLyTJi0SWQa5mBHq3kYGAw1h2
5Nhp8htDg5R/jZP8UVz5trMI5GXieHaXNTkrqljNAmWwul3gx9R93tXyVVKOfaMsPHHZkNLRL2r7
RaEQYOW3Ur8TA7wo0nIeZm9N86R60S6uDypitRJ948SIoa47m0BsHsiLXvtYf0yt8Nl01qGxSZJf
SvSow68YJI71kMYssEji3plUoigZ+fOkjGdZhbsaglQd+jLpxiqwbJb/GFG/9MGyyRXd2x63aTxM
6Z3xSUXjXR3urGwXXivJT1Pkfxbxp7mZhAxyplMBlGTkkhosGEplCc0V9YJwFbm9HeXimpLos1mh
FeZX9LMF9Aqdv3RTl3pa3XbaOdK9leTYQ6H9aoZkKaDWqPdPHg6FOsLvibHImj+9RKdZ39TEe25D
RyaUjjXVZrcm7Ic43AbmnCIBVM8t3QlY4tiL9OceQU+zAHUIVycSjy3VC0MPzwJ8Iqms9mr99+cb
5WKcZgBDHMmDIu3NyfmrNY5UlV4r41hXY0qJFO1cODj4NVwLuZVvWRBYBeqt0LcNOmeKOal/BlSK
fAXpjYdHXn779NQSXpCEhYtNt07nbzfZ+gZfD9J2DOaWZ0RFcXe/Fop/EEO+bIrxIWhRjPVIg5LV
JL0VoLSLRpcpxP14Fy7dWXgYzZJx7j7hmniHVfXNCg94XD5CBFxHHwpE3ndXJv1jUidPMV52zIak
cW5PlbuG0pRLq2QqcI6zD8th85DdLzerGU4oGGYsVjxIsNzM/uwx9NggBN+u3zG/uxKif88NYFF+
fopJodjTOtmLtU59yBePTwdCudNozxssu93dH+g0M2l+xEx+6y9v368M/U+u/W0GKICKNN8gUVqT
/MtohyoJjXLYlQLKuzKoPppwmHHpKPO61lL2bxtFO5Ziso5o51c+nILBW0o+frI+dpb5nSlVy7iy
1k4h7ArFB77fPZR9OReb2nZS8yCqt70SbBV5OKUyMrEZhjGdraXZAvgi7dHW7kSI7NmxLjDTwME2
lLeaVizSOqC8084BLKUud8FQ7zraAxHUdx/ZGIff6x1cmOpsISFX6oQh1GzkcN2TBfXNPKndUTVT
OyxPqVsBwnbnvvA+IB6TK6XtWJrtW4+GdkC7bJbLv3rLmaUooogO2UiJzmZa2528kn1z1QoIcalc
aGK29ESaNJWwFGjr98lTA6VPg0aWWSYYMonar/+HJGjXOtHaMIJfamscdL+/ceC/VYOHX5/nL2pU
2vrC2o7NrSjKbDFObV9EIKOMr4QIlxcWRwlwiY/NPvm4qjQI9LWqYSe36MdmzyWZiL5tUySl3Tut
2hZ+bzetN68KzLL10JY6xBWIkxrlRYrXfo73GJeo2c7zGn8qGR+ncpjriWEnEVp2SkgL9TG6BqKd
iiVAmmQ7fHrqyX3p+JnhiFajPpCU9HNM2A7pbInb8CsHxGaWLVaUqZ6S2aJbbK/paphjGj7dDiNE
Bw6+RNF2KmReeFnud2Gs7MSVuG32BJku+InggMZOJxx8iuP7xlzXpo3MPI7GRxNpaUSP5Fm20XMk
IP2ZJLw4w6kdWN4z4aQWFGExKk/+qoldo+CwiYVlePB+qbbfzIxtQcC/CI4gesKNAcqcDADR6nqe
9XMFXeu9F993aFnKdmo3d34zJzhGsTfA4WMT83P73Uh8eFS5Kcq1Jy6guUihPXCu31fLChMneYXg
/y5F2Fi0BbjP+OddOUImGvQcmnwumg70HmiggEieBIRy2UuIrXJ69SubL3XAYnDjLWd3xnyP3wOu
sdtbvEuujDrlKP8zKu1aS4cbRm9tEjiEcBBQmGvVh2K5O4jzp5NknzQcGvODd+/db2arPzf7xe9R
lPNch5iqLEd/oCsPMVVK+/ch8OdAaoZHmda9I7HNksjJcXcK+yOSGTBToFw865Cyst9xru2k5pdp
3UbhQreO8KfmSl/OKohHpYieFKqpukCij6J1zWIYMnMhG6ENs2qhx/ljrUPIgjOV5XfK0FwJ46dq
g9NHnwYBfpQV6tC0yoP9hGOztj89U7FZLZ9fZ8vZaiZtf2f4DB6Hw/Z9bV+JdL7lSeOCQWns31mb
ctzUcJDFVI/lnRvcl9Vd5FKrSW/lAV2v/uAHR6UU5hZOoslvrdw7jYZgyrZiyZst6t3Jxr9KqPxW
yxkfCKFQKu38ZXys8E+NaMeVfbfQkZ6uMXEtMe1ETGsuHgyUAlVbOGALfJMvfSxv1GN95YieYg/+
+Q6fxp4cdl7fJZnY+OLOSY+FI8819SwgG0ZNBvEtyvJctbdynwINvYYZm/Ze/x2aUh0AKmgmUwyV
nzVeO7jxsEuKdU90rea73ttk5tYZrIUiPPnBWWuVRerflcJvZLJ6vWBxRlcal5fPD/0/j/ERGH+a
fTikZZTSSH14fHrKNuj7WstTYK8+nFOOsn00cTy6FnJdCPzGFwZDSecD8s8H0PDToKEcJqmrKu0u
Ru5EXej5jeedw2qfNLtEQENr62OaUdpptIMr2aJLWttmflNjLxEtyEFTZ6EZB0+aV2QaMHKcc9nd
FNIaTQlyyNLy7fZvXBxM9OHBsweoX2yDnfJoetnsymYaY8OvF5aCDpQ5Bq/0NFAm/1q2aRqpHVK1
lw/BTY/vKcrM+xZniAYd33pfb/JleU9D+lrb/uKolHo5+0E2IWHxddS6MhtZiwaZ834n2dI+W57u
VovsWN1tsVb6+RWVcQt8e0WktcGJQFKEK/B1sApxE2XQOnHn5U9F5a9EpORgJduDgNdDP8ycnFO1
0RpQ5gGy65BlkQUsEnk9zEDWQwB0BXfkRc+qrp6Ho05UUT4EA+0XeJ5ui2h0m4CIeFSCe3qJodg/
RTVOhU601OR0E6GWoGTllX7AFPzC5lMkGVgYXTAZuudHmeXTAmxKt5YyX2IBRlu1PMcEgoF7ztj6
ihbzhOksVpoNJblVn0sof14Z/8L9OY4PHkTTCPyRLf86qZ7g6Oiq6M6efuZRcxeU6q2Zexf6bL/y
GK5xA9gCyHNvQwALc5MO9MZ7H3BzBTEWK3tjG6zlXT7skYKjFHRKr3z0KXjm3/kBxiCpZMVc8l+f
z6J4ZYU+RRM3vXEQ/hXlcI2I464FrjemFimyqM1Azyw3kb86E9aWkTNzoYzEg7Qkl9HkY2Fe1bf4
njszbTBHFOJTOGXqJEvvI80s48YVD5XdYEIjLkxbfNoT/uE48/Oy/34pfRnpQxzt0wKpQxkx2TrE
WAIaOrdCmZYLboUuXWlILEohbb1rfGDpQx5kutXkjylHolsGXft11hNalK6TNt0B/Upb2+Szv4+H
ZnZHVKdt9MWzM0fmfXn/KNl/n4kxZz1+0Nke62qM6cptguo84Y0dUuD2ls3shBAbhQNsbrDIGda5
/Ubfwu5sRBJupNnveL7ArkWf3d28/Opn5Ln3iwwD2fv382/QJjO01TF8m/2S8IjhH8xSEWjknxyb
utj+UyGPrl2JTC6dap/efsozMxzfckJBGIgDOszOQ1Q7r/QNvncgx21PoKxxdILRnIatZtkmVmwG
yiGK57RreFETAchZszCX0drZlaf211Vp5vGjTT+qpiGCQlWJ+uO0ue/neSD1SeAezINEpwI7+I22
Cw/a0Upt61js3MOwCo7JEWPeXYF9M4rjv+Mr+1m7/BAGurkmikJQFb6uLMPxSkE0G4+5FU750XlM
TsEpubeW3R7r+Bv/LiPvOabV0sc9nUz6pLxSpYVIHY/ggPBs3AmHetOtAvys9HV7MpfgFV84wPFg
aTctJnJn+iZbKoKJDfnlTKuag+J4DbvwPXaFj8u5yEsQ7n/bIEFf5ohlijyguQowJkrAX1bHXNfp
OtzEw93PZ8CF6BB1DUjerBXOQeOj4/r5EHCSQI0No9uV5tGtqpmDv4jhPuvcR671CPFCRgBEApmn
WI8/D30ht2FoICgawhsgeqYrNbDiQAZqM4Zl/4+z8+xtFW3X9i+yRMd8pbvXNH9BSVZisDEYDKb8
+vcgj149CfGOt7bWzKwZZbS44W5XOctk5irs9MgcmYHtgdJgveIHvNkY9icOince3N08/eWKfCdf
l70IJK8XESNtIgyGV2py4fT5GVGZ7dps111Fbk7fz8ex9c4Db00pbE/A2Yivw4/rZZJcQcmAHSJM
jumHEDuiTLBwdM5g+JVPMXn/++1uHTHfH9b9/NuExsdEFTIxrifDdJ613kWac6Ar+urvp9yevCE3
O9Etdd5+inVqTinGM3xD2z6PFq67d2BZT0ajgbU+zVDp0S3HkTBUxoWia4uZk+zeQXfr+kJ+CxUu
PGVQ3erFF4NocKrj8iRM6G8bQe3k7bzkVo7lxyst59LAa1WaUV1UEIASV5fotcwEp+vVhCxzQxE4
FdfX472st5vL/tr6Pqre2sLAoRqKp0rdPhP3z56v9m6W2GAwBvMPyE3W00v7+YKRsl/eqzTfWmTf
H9yb9yhJ41o6USLMcWKSg1cgR3WDuebFjiUvbu7wpPqMxK/oicX8BWyFc9bnSTUyLhNDtWq2NoCf
1kM9AF+2t/UAk7ihra49NCXHwttm+HZ8xrU69z7xKrOEs3NvM3+JlfQ+OJYfsOFpKnOM9a/UPBEO
wUHNq23rnkfGoiR0uFiD+WB+BG3QrliPkS+NFYgA7WS/K54iT7GPFrrW+KbQ+DaWgHEGo/ohXA3I
ZY72v783yq0wnNoVZzqU9q4d0lsQkZhpYZzlDQ2A4Ur1S5oQkUcPe15hpDu8E9LdymRIOwVNQYYA
JKHeWwVV1ORlKebSTF/QdJHGiCdbnWaILZqqf7APi8Cuju4QvzyKfGDEDbOm8bXNnuv1BVN6AWuZ
EEQA3ARQDeLoctdeqKvV9aaLAXY8FdCAFER6n2N4qLT2mACQOhfYkZ1AluSCJRplx7zsmvI4gBUI
fSPawkDnJTgczDnNUsN3jMq4QmsS+Wnz7zm6USCQGZSO4gRkaf6lNyhjoB8qleNsJo2T5X7SPKj4
6uC+KE9S72QVpu7sp4fPwgs/AmADToM2jHncKMWdcfTJ492mItcWOrVJ1PmVvojvKS3bQdVB1R6f
d3tK0cu9R3MGN/l/pXkPS/W7Hdg9DEE1oGIIMYpfkNtvFwVKJTVEHmBb4SibD23d6XwSH2Lncueo
uBVi8MdjjAFgi4y+r+hwlLmFKUtKX0FvaB3sYnKe5PMjtoL31v+NilP3Uv99Vi97GiQRfTCR5ZWn
oq3HqzYKnUJNnKv6kA1Tt6loKjziMTURBZB4cQkQ1LhW9mD4+feS6jPfvqYSMTkDyhnUk19f91Rd
VKE6nA9TuX66NCvWbd6u0+Z5oI33RengV9dcVvuLaJXNVETZohjW91aTdGOrcSPQbIDOytLqnQXD
aK8OD3uZ70639+hXHNIdmjNbav7Zuhd+d39Yf19/f1ivRo9Db1wMyvREc9wCUKqX8/Y818o71+vN
zwoKXNTxW6KV2E8fpSq6JodMlWbaiZdy3QVQcHI46bn4TEeRey+zublJmEM8ITvMIdEGr/1tk6j6
KTslVzZJ7R6p9gRuZqPe4+jkqn8vmBvRDIei9iWSzAP7XVItl/S6zIVukyCHb+Gr49dW7d1rzd/a
jAoBG0cwtKjfUnd7NZKFlDea4aeyuKxkXGJVLLSvHpi4OxDG3yhs4PqYcHUKUjTisa37+fGSvXo9
pYUCmXcO3Du7mJd1frSOD8E2fuICciGVl55q6a8bNMhmNfg6ABlmPJPRcrh33H1xvXoLFHRMl+Ig
2tmFLT8H0yRHtWlZVLTAn2fpejabDK2JbywD69Hwn593u3TcmoQI5vqINY7JuT9yXcN8RtRgNdlt
F+vaXOrO+1T1por5gcmzGVT00OmqzPGw7bqFAIorEyUic2WlLt+0safOO4YPnjPehKX9T7UfJ7M2
NZ9n/ibbfPqBwy1yZ9PfWkYAzwG9c5vxe28b1vS1xWNWdiDwa2dgR6MB/zmsVP9erbduTBB8BH70
MHX2Ri/4lkTqGOowQaC3M8vMSvMs5V4HsqtBxE6u+scwXQvSBqkbM843eSzC3Md7lmPwmk90yD3a
p3HOnDqo/4WX0hmIuntfYv5LKbo35z9G2TsBAfXkOuwPdQvy4mK+baPx9uStR0vQFl1yUpkEpd7n
6l49+Xco3pWtiW8QXYab0+dxDC+ifIYcGE0V8LjDwZqiGmTYYTYOtLEm3OP/9smvHO08Dqk2qh5d
8bp/kccHQ9u3gyHiIE3kaKXsJajXHUTE0qlKh6HrBHprc+EcTniuCuNM0PwSgDZqC14YHOy2wzpE
YHA7oawgMJbny52D4EZc042QyoxIENwBBX7uvSwyjtU1yekDQbwaMJqTHsNSnEnJpLmCvOiQe8AB
LhRUAknz0uMjiI1c1Z12aPhyB5LCbiakEiKd0zsr+QZMiE48SnfEQLKs05H/ObZrlJRyEmAbokQj
elVQmSnMy945nCuKKaHkDu4ag5tqBVMqjACjlGaWrSF1Stmz0djhaYR6Hy0Z/eBhQ5fom9P5OdLG
5WEhkZgOZGxnFzJWzLp1FmYHZSUrd97g95bnBRh9J6/P5+3LpR8UcVAlei4sqPNjjCIthoOPCxTo
cEedbX+605j5Ktv/3FMqYmek3JwusvhLlXVQlU14OBzbLW56q8NWAIg9LUbiNnbDxT4zYYJZwWOL
+7cwgv62x1X7lVMBU72Xyr/yc+xrfb6kP/AE854l640Nj7oWlyhoI4otar+a1Rwxyh3W53Yrm6Dc
8qlgDcf5NnxZvKWrEXbgUxKOebZM1jg2+fizre7MRV+bqNuLwM44DzX06zrhiJ+rKahKY3iu8JS6
gIPvvBe3naVI8Ir+6EG0dKWxyzNsGudUeFiA4l0OpDReFRRF/z6g+1Zx/xmIzrrQaW103iY/B0Ki
c6klaaDAgLLhA80yiFCtS//9Ym5Ho7255Jq7uFPv5QVSqjk/mJsNlxcsCfPOJ/mqbvUWDEcT1TaY
2JwAfQO1Fu2FWD0m9QJts53uHl6SUeGqB69edly9x3SnPDYVwEBxHYyE0j55BAZe+jG8jq5+u9Zx
JvzoNEHRD9hbSm1doBvKo1K1at1FI6QQVlAUJTYpF67hVkPsMa3i85paQ6d4xgy9mWZvKW7nIY7k
+dEmtog/qgVIeKfyh06uO81aUs3MKVeqK+FIislzhEyEj8O3Yl58WAgjydE8VTbhkPK/C/gO3Cmm
9SXlu8nq+HcsHbmrYPTr5yXwllAbsGqk4+bqloJ3zB4Pw3FULkJ8NFW8Gb3G6MzHLq3Lijme4Sb8
vV6+CgO9WVK7nhP1+yFF2T577MQcncPoun8oaDrhqbCUccANwSropjK/0H8p53R96b184ms06uLf
a1dTeLs8Pg7six94NM8s3ck8oLLr/dh7qVhWOUXB5GhFO+zD97T9gHTZ9bj2qb9Y6Dq9qB7wOjvf
GfjBHkuzBqI2q8x0UpmFhcKvhSGLefYMOkJ/v22frf6fD/7tbXvb9Ho6xwGaBNcpAtfFBQqMCeB/
IXxkDxTPqpcB48XPt3HF2HSuuwcgezoSnNGdrXEjQGbeSbTRTaN6hbfHz03aZIFE5zRRcWSZzTRr
e7DXnjBa0pqyKMVs7E/dXj3ea/v9rsDQqgGOAWUYE8ZfFx7WGpe4qrBZ5Ija13h+2pxMAL/whvv7
K99I1niSKumUZ6nP8io/X+9wOcWSGAo1ds6JGXDoiSMDabG8yHFP+1A5oBusWktUf+ZILxrqvLhn
J3XrtiIyAgSM7wb6+H1kfFlqcX2Sg3pLkQm8KyBEOzVbd2CeLOxOHTTKrOGCYuA6Md8jx7Ayu8Vn
Wbcvb6WV27G1Etbi8l6ud3NUOv7ENB/w4UHn8ueHqcsyKPJGZd4hBZq74zyNrB2Q3O16DRIEQQDf
JIozz4+dxfRYtcaWP7D/GQeqp/faTTewkPRfqP8gTtL5uvQjeTFsdNgcWctF8TzJp7u3N7BA27Vh
rZ3pcevkluYLNJ9XpV+ad869u8/uXVKSeiKHCPZdfH5lXgamS6V85CUT0wHYB0NzA65vZd/rwt46
b3VEYobsPnQRfxmjoAAnhlJxrBdGbmNqdqrtEsBwwemFTEQyCkNLkKbRwYwyR0HuFi/3e0HbDYg8
ajWoRFKeIWQHG/ZzCRyTA+kxd/RURPwd34RyLHK/hFatOcPhNNKWqoREBSLTpoY4eKDOiUC7COL8
gbnlYeikwSQyXK1BNf30xM2QR5bDb0PJVCo3VDbh3XZddyb2bghyZ9BrNHkpHvQBTVlbiMMmCDBA
8ye7meAQUm1Ty1xHlmm+TF/lV2vDfnn8+wy5cVjxUMzuNcTKyd17O4V+5bUpDG5GLsVLbaeEl4ZZ
4Csp3qm/3KicMyFdxkzjlfJ5H6g/QEinUfK4Be6pedKn6FI8Nw0SIgc9Xyv1jp68FpaglClSi/P9
1Jhp7+o49M+g5vXRYZZ87Hn/wSSedXHF31/hVjTHq3JXkDvRKe0LeYZpgSvm6awS13JVQNCULOkT
itHLQTYJ6NYna02EZAFIPb9y7ZriI6jYjCKEYPqR+1mZ9p2W5o0CAOMh8yfBpaILneTn+pUCUkhE
KTsItd1YM0B1i23L3h1dLc9p7PkDlvP2nfPiRnX3x0P7Qe1weBKDNs/rqZC5lW4jKCLq48v+o9Dh
qMLmNADGmagSS9VnqIw1Y3m379kXQekiB0w4sN8Atg859wvf8q0gaAThQM/bQ/RAIQc/M/j9dCr2
D+Fruj0/av+Qx7hApfUASo/28WhwGbUjXG/h3p+dy/IAnt0FrD8ttzLGhlyK/mmruUJhNi8qIiie
8UCumedm4lOplmE2oHxtkhUnRxtdmlPqN5MoMWPNUq3BRzgXP6rCVGiJLAEjvB5WkFuddqETISae
uiwaTx39vRBvRSw6FXT+6k5PHAd/Tvvpoqd5oRA8UNajou2S19QX+MP4HLlF5SrZnJDiUIwgd5A+
E1soms+xRHihccPLZ0hjZMNn3DQsfalWd7Kem6uSKi0HFD23Tuvt5/CwB74aciOCmy8BRgpLfG8H
qTo6xSM4yuTfjfyZhutc31z1rZHMB8pEy51Ylb1h7ssK/AyboCgfmMFFo+cU3dnGNyBnLB6YSJ33
cjfAXkB0TGFwXkWjJnfWvMZRnI/3bHqcXS2sIeiRl2Zu+0ib32kKfp3M/ZPboPwKqkylHqb37poh
luFCcToOtoX7KLo7F8yUs6792jxazgu0I8l+8MGu/71UbjQ+u3iLkgSVc4ACX0WhbzulFvKwNJr4
NEV/yRycKrtr713PaNHG8zzx27aGLCBbVdtYgwy24GD99wBuv7aiiTo5J9DVfqtRKtOzdjnum23p
4JXqGz6n+Vhx9g5ajpPiCX82a+BByHGHwL3Q0F3+/fxbtYAOUioB3Jc6CbJe1UtUChK+gdRsjU1p
Fe4utRK7NaOZYsM9GukejgNMeXPntW+0LOD48bpDsBnIMffvCkkq2sKIpXp6Spd5syGCgDSP6mF0
BXkyDmM0Pyrv71e9VXfhLbH3RgIarG7fUaTKDOFSCiQyMhni89DTuaBgVZtU1M0RlYal+aKOs5FA
i9nfTO4FCV+nTm+Bk8qA3eWdWWt6rxodacdTqw9P9SLwmthHWYu/NUd+4eSUnWNgKhD8Sh9F6tBR
Hq+by0fwEqNN8AH2XrfqtbJRtgk2yQczaW18nlSdjm/z3O7iD7QdqBgMrrOO00o7Bk9vSAzVWvH4
yV40G//vL6l2Ie+vVwG9pqtdf4ac5ecJlh7Rlh1UefQgoD5s5u8DgsIH3c4cmEHW3tHnHbwheLlQ
dWvW9BFZU1AanGISmY2jupkVzS5WvBjM9w/X0t0fbMPC+PxsHibYS0tvezeccWHEM6RITBgPFYs/
cbLFYSfv/XtdghvNJsBOxAgda4cCa1+uQ4vCaB+EdT1VJSseqe9Z1welAFaiBBObsLjveYfcqIV+
f2BffueMPFWWaHAdgGXv69mJchDaEQBgsA+Jj+hjRffioO7I7s8XiTsN3o7jKfdLNwLk/yYrWmWx
r6AAQ+62GsRpzRDlkMBUqUYJWBLZpoKMBYpH74cED5yVkcHCMAeDO9ef0vUz/hjMFyT725FbVfKh
KEJVwPDR6WxUEepgDQXIGziXpKOLnRqzeR0MXZkGQTlHFT9DHivx5cQXh26j2CfVQuVYF509+EOc
BF+PV1MYxWdOaDzl0csHEmwHkBJq5HCtpKM4ulWL6aCti5MaOdzaK7DHTNDgvLMx7r1ab4vLAjKS
0pFX2+OmiXtKcLWuzUyCev73BryBJ6I/CPKSIjdVMPARPzegXlyTM7FPPA3T/ctAjNYJ0Y2c4np/
XhvD0hTiwoyDYnxyDnoy0Y3Sigvw7aqI+KLuqJlqq1gvD1JhmouIdZQikiozRPCuxVvcOOEwwhNx
b2rnq10qT5dKNKM8M/Nr8QQy3zOSaKEi091ZNRuJZktidA+BcyOj+vF+vRBJOB4bLT2kx2mYq2an
T4Wfa9V4iGjo53tWrn3pwy5a/v6wfoErPRt1WRuHekGpt8YawOhWYFePDXMb+bX11YVt5V9qR3xL
3OEntUJ8d88mGoDZwRY2xk6ErBNa4mfxGr3k8/Lkllv1UYrss6c55eT/dHd+m/w+Z0I5RXGY1cSP
+FaEratWLlZn5BRSiiicmZd2dM8wQrozH/1CwP6UBs1FPwy2j1d71k61x8XWQBbL3nojCEq1g8PU
/LLcSJMNadwnuPw7IT1dyRunRhcV6lSekRrqq5XG+jE5JSVRqYyq0AHBnkX2WLjC+vzcjOvl1T3O
Vfe6UF4DL1pr3C115KK5uGo+0H20AjewD274/gHp2i3tDy6gieof4UnSxHcra7/m5Bg6JYXcwlKn
rfkujnU0hp7T0SU1I2tAiRiKsxNC0F8aK5VeiJu9n56bZYMO0HrgJJTArhZJ0z9Mh+ap9U5ReVk7
yYTa2GP7KD+K49ZpL+aBIv6S4ngG3FBFBMM8vkQAIT/aGS41XjkZOvL2kmJWaYobbVY2DiTrdsF/
ahANos8IYs8L+fu4pOb095FyA5IPCghTDJGMERzOFzTh27GcV8P4UF7EaCluykfjiZ441wFGradn
4f20JJuDbhGL7p2nir+nFVwkMVGnCdI9+udBdpL26UmowmbbIAMG9s+wriTmJ7tCsejOo7o/qnfv
/HhUL2iRhbIxMPMm0vWvqNBGE8RSQFJ4ooV98NC/Uwb4yuJ+PY74SIJdR1nG6BWFAuNMUZefo+ww
oXD4fJrPgLM8DxaS5eqTDIRZy5p5otd/BWJIqbcwVecpGr1UtjU/uQRGOP3RWPAHy8+Yjte/e0XV
bgB/DbCXJZ+FczZgGWAPWSBvj4EE8jzxBhz2VbhYp3v2lbfCLDrY//970Nr7OdPHOJfTc8NMy0h2
yRS5U96424+J83lnpm+cVkaHLKV3gNksetY/HxUOCiHAuLBDs9YuNdNFai5CuzgBppjMNbP1Xj7v
RZG38jgYlAb5MukMzYRuTN+2TyQpWFG1qkKXJBnxvDfX050lSGoA+zQtV/Y9rBB/6o0J7EB7HaaY
bdtXMz4M9Qoby6Bc5EMPATm8+KTAanJAzt7Qg2nvKHtTfVefart4rhfltrDrd3Vzmjev2stpVy+i
V9ksXwf/hNZuVtVr9TnY23LzhLrMkaAsavzTLmq9trUHxRw4RETD3lZye19A/Peqdh6+1ivhWXxE
fip+Dd6V9+pZ2SSv19V5V72JL8IaXdAX7tGn9uX0pr6gm9DA6N1ztZ6e9o/te704PpVv1SJfJ6+H
x2apbdv1+Ul6qd8MMB7IL7yd344f9FTzN+nl/JQ8advhtlnCsF82y6r79Ry+DnbtnF8radMszk/1
imE9Xp4Pj/quWiqbatmuSJz4FU/20yAYGQ/V8uyEj817aZgl/1/5fBl6xadxsht64OfJkBcFpJd5
1xdC8WQX764JwpAWpYGydINkrOk4Z89izc8aIiDvcDc+vhGsw/noYGD0oSny9vYlXZdwkNWXAQdH
7Yoo4LRTvEJbcy3Myln+ciRJpkRwcAV6lYboXGz9MRmfRie7fArwEOrumHB18UMncVBUMx8Fv+x4
imRof2+zW2W27wPtN4hOShzl5IjR8rk0wxHB03mLom9tPBj43Kduq7tDFmaBH6SJVhtMbnP4XFzw
GLWKXbgKKIce7L+HdKs+/mNIvW83VPIgT2VCI2pq1PjSYWBVkbq8UsEhxznLJt0JWnrnFuCOq8nT
JNgUxiY/PJ2Tx64OSFENv4UIyTVlXKkfCRLOSHIhOXpaaxdLOXQBVoviBL9dKR3cSR9+q6N2cNH/
Tn0/yAlyY7iXS73e7gy/GVdOaWWTFIXM067yVFfcpmP16YC6xESlPShxfZ03e2fgsB5GhkWLyB5O
SIBeFfO99rPMhL2/jLzdYQQ7m//QrXbcjona3iGr0i17OaPMR3BjLQU3XGvmsuQqmopWbh3datMe
Ham1oZwa9tkW3dXRRWDsHyNy7mnu3bwavr92FyR8OzsPhZ6FsgK6if5J01oUg4TQZ6bQPEAoT7p6
/6uY9kZE+eNj9wqOZ+l4iENsrLZcvuZM7PgvFLvX67Vmv08d53VDUcPZxN7eDax/907vG4iuLh/H
PdLoqn6U/n6+c1y3oR617PJF4aZmMpKsM7voPVySSPjFlPjEqf13BXymBpj3NXYK51XzjXHwBDvR
Qq/VxZABLYZ7qIMb6bkGD5qRwcsYco32B9bkrTY4acEWQiGqM4o329Ubmv7bi4nAiAZfyDChI/oL
c3QhQDR1q3S9qfj54liSzVkNNsL/p6x9nybUzvfvFWx/B4y4i8MUl6CPYGbZF+wQoys6BscYcSXq
pW8wAqxgOsW+hJ3y91lyo+/bPQlPbxS6uFz7PeesOgpBq6ddVx5Kr7X3zyC1MqhD+SSiKlvZARWr
szMf/9u7HG0m4qvr9M6JoHeJ7s8gjUGwTDuzAoqWX3zSb1vjelb0QM3RkjrOpZVgnXzZVpzanNK/
USjPd4iW8lVyroCAj5Nyth9/yGMqSP6TI/jWezBSGKPiTw0n9SLnHTjLVELQLHdq9vurTOxLHjLO
x9BFbNEautlIMj9LJrLy41lspU4yTuAXp74+2iOlc3XvfeUbheDuBXGGoY7xVYD7uQ/Cy0EL1MPg
ML0OXhWUShO19iplnsurc5j6sqMOMTxGc/nvyb3RpPvx2H6IOKzURimCE+nkRrAkhy3n41YwPtPs
yp155Ysvd6n8v/MP0AtIOnVoZBUia29jDdT0KgmpjpI5GiL0FVSdKgqQJTjABoTj5xLhw8tgVuAB
YSvlPU5Cd5r1FxIcTrocYLd+F7+T8CKJQWZcp6B9y/Rfc3Jo+xHQYbG5P0BEmRSskJe7Heubxwkd
li7wp8Cq9uE11wMOK9qlDrbabla7s100easeFxfTDd0RYlY059NZa36gej6tLeQWnfmD1Uz+nW3f
Hr9enTm1eHxJxmP7zs66AffVhO8D6x3/QDrCi6gcDlPUVauT6iBVGurw0Q1kZiOnOugm2sqnwlfe
iPOGCAd3qNuR3ozDqF6nUWX+n7bC9xH1il51W+EnZhy7EgeirXTzETU2A67qe8nKjRaf1nkwIbyB
VSPs+95SlJKhcDkZ+5qrD/Mns/JwUU7MIRfNywlEHEBn5zVysydj+/e2u1FHoi0NwBqwFT7EbIef
u/181UK9FpoG3wvTAG6/0JenT3Upm2f7vFSn101mVh/IMe/H2UN58AYPKan5gsi8/NfQykjMKDTL
t78H9SXp29sayLdorE1QsXQ+u0Dh2xl7kpCPbesie0Bpeo7a0QYJ1cwcrq5LoTYHhhutzhs5McOB
vd81B1t+ExVyuxZhacXcL3OnI/K6yjNC3TgGAM06vQMVJHfwL7ktW6HTOpJ7srFu9GSy0cDZv1/X
2kTA5cJsxlRmjyYQzwh1Fb6CiNbcPPSqN3mZPyIBrmDkYOJHNHTCyWkjURmJFp1sfTaJxzHyFDgW
raWxtqvgEVuNL95pDyq/kxGU2ju8dufYqBGy/Pw218HBkBNFbhdXnCGL6fHkHQMnO1iKYNGjo0Aq
dFgw5VHPUvi8qAqWilkcqBefGju7LAYtWOptGhJ487ZDsLJXuxo+lF0uGO+kBb6V4izalMkoGSI+
E2CTqYyk2DAhrQFnj8whZMvGvutQfSNR4CiGokUoQVFR+aIrfJvzWNWO18N1L7MDJtCfd4uRmz6M
3mroNCi2oeG7n9arJ/Q/56/+pnzaE2DUAxOMldXei2hunMw/htLb9nESnI8RjGzyvStdSSINh8sI
1VNhKgDy+3ux3xCg6AD4lFBlFbgSVu8/J/SQxmK53w/zB3kxdIaz6DWYxdNgd57Go/OUUNSRxvn0
2rGU4eWojkaEc3GBgNvH0eu7Zl/NJw9+npf7GqHXxb4y1giYbGFJLo6tCJOg4OFIfurcxcP9bjoy
cjAJKLJA1sI94OfIj4fUkJLjFdhEbmKLrD/rpdcMzuZRnpVndy92K0qlhJuffHQwCg+cxN/f7rfY
PZUWXGxoXNMygIbRyy4Fo4yLcjgIOKCfLw6CsTNxus28rfK6OLsU8raRswVkAglrFFr8YLSfeZ5i
OtNs9AJ4vVqMLQ/cIH+b2dR8UmdP8weEotK3VWUm3kq3J9Hn6gDXxx+PjfHG90tTc4LXv98Cqi4f
qn/efXuN/iF83YtBnR1KYaHNtNDSzhZtJI+6DCYFcmmmn53SU2rWiI3TD8G44F8SmSgnH1/LMWLk
GNfJ+ahApljjcDQHsVtFVh2YGYW17YG3vJiCYlagfw6WmtoDxFWo8YkWR0EsOrR7EVfVDVC1VJbr
1XArIKup2HJqKy/hG629EpvtwEKBP3sWqXtv9lstNFWO2Mpq0LJ/O0WTFofawD8U8/3AL2tYLCRH
ivECgiPaoJcdne14N5yc14Px8Rk00/79sIsfjkMTBcShCFR08EJCeQh9Y9+RnYR49k/IPCnz9MJu
U/eoeg3phOwrnOrI4N3D/9xAHP9YRv2at5aLYoiOWYOyB9Kq9MNF+6MeG9b7k2yVy4P193x/RVi/
pluHXEF5HSmEvuRMKB0uRalkx6VWtRDpJa80ruabLoZTJb/M8H6q1QgHtMjaN8WrWO3tMNh72hEo
DP54yLFsMu0y2iv+/iiMFekeMewrYesNDxVEck5QGTJxYm9TXcM4IQ3uCqePM1R5sP2c7/LtdXSi
J2ML49mimsnTN9rCu7cFe62DRCMaijbkdJo7DqzFf+nkn//pO86TvHrR0Ak4mwMPZGH6Mh5PnacT
hzhQPyAdzcTfPBiPpxcEVD7P3idcqOquovNX9+1/fh/IdT+PqfCix1c52A+ACxugppGCGo532sdi
lH206LfuGme2oI2UeqPE3W4/vAgoYk25QXZwPIjRcl1pjm/Fjv76ILkPrxt/lTkr62SPEX7+e2V0
X7Y/UklE3gxMDCScLwDytzsQFycdLsV/DtRcf8Nu7oKfNtzrZnMJXCG4k1B/RZW/nsexSYEcai+i
az+/jFpJcVQHoImTGscZFVvHfxkF271HE/OM3zY6rccJPr1lZKkaFoAILBgPENpKCsEBMJ1qyR9g
da6NsUuNqL1s6HvuBzBqFvzzgDNH5TWFdzQ8/eTFwgPZTSz7ydXVYew1NEnNM2WUtPH0MLVO9MQj
IZmeUW+OwJ60JqVtMamsi7j2C+Ve+tVdq7/eHZlxAX52x2jovTuipnKjS1ENsdcwIyewc/99P5NG
BBh790iIf8fH4osK8+uB0F7hNgDe/mW6pqZGDItGDrbPs9qe7d50d0cXajbRHih2Hec7lwrOiK20
HHEoTCgubxAZmwruXLBVmrmvFJseUBuPbJvWU+Vj2/L34vua7b8G2Nv31UGm+FapAafglxVQ4AET
WqJguND9LV1l02XKt28xuuMEHXRYA/OlmM/JBZxx7ZX/HgqvgZuH6MSdbXEDE0gHlD0BFAgNEGQJ
f67TEle1/TkJ620zbpy3rnK6rscAZ7ij75UBb7SNeBYUPGJsQN1oDf581jCTjkZaUfq8lnji2p0o
wWmbKqtEnebxq5r6cMho7edYR5yKZ7ziC2klX1wRahI9f9005Ax1x3vWoLdqXzJeaF2M3CG6v7rx
344GyUhiVaVCSXi8aM2FrZrPz7DXTERavhCZGcAszlXJ3FRP3LrunSm4gW9hm4hAQbuvg3lobwrU
UJFOA3JFipAFxECA5AidHNxgFBCBDh7xj7DDzcd7YTqvr/Texy+cjoOpvITibWsdW4uFa/ArcP5e
tbeOTMgFHGBkzaAIe4lzJWphmmUsDdD3VkvG/CShiHsPC3ujF8/rk55wHZJ7yf0VGNaxHKoa+XlB
IP4W2tpIs4NpZYP988JZ6P39UjdksqD4UDYFLE3dF4TYz0Uo5tc81k+gjaEPms+pGW8lazF83JLg
uR/5pF1zNDjOvN1trjO/80Hw7hwGN2Q4f4zgS8jp23prz3minSVGMNkpYPRxIuGKXAfbo7es10/m
3sL+QHv7nDw+59PZ5DR5TLzmbmm5m7z+ifRFFUAEBl2br1LWt0GEWhEd1TxEnok74SJZQwwWs0dV
+6jkGS7IRwG7bKJl+fyBTVqp7f6eBSovt54PdQLAPu1xxvBzGoLkMoz3l7ZZZJ0bJrh97BRfyaOF
BzlA+UYSzdrXn44eSv+fZNL+QDDD2GpWIBcRUHTTWf6WfeBRfzi+lKodVFYSdP9cD+jysIsSS4cs
2drqaZkA41Yc+KiY5QmyhR/LsfAldxhbopPvrbbuoO+GV38qrooAkjN8p0vrnT/2KH54EvGX5Ap+
Ftjn8xTgKR4A6/o6GoyCo9Wsh56wPowi0kO3BJ++Vskp90g2HazL2wDWSuEGhnN80jHrcVIc5/zz
hzFSO5a/Tw5SpNRDnHuNtVspjwz0Fo1ZfUgVst+dF4pKl6+nQ7MYyPqrnr5ke3OYKOtTfbSywUso
jVoaTsmdO/jmU5lOlVwbYjF76+eEQp4CxJYlmLzZWIu0/tU8Ul3DzvnOBr65fb4/qIs+vq3c8/Wc
BNz1wfZR2T2zRQwTPTcyUpRGj87WjCexiYrntLUsawycFj2xz890cQ/y0iE4+vun881S+c5I3/RP
rQo35WFzgeOfQ2uAQinvZ8dwrgU8sC7uqDUov8EPGspF/31YL6BKL6UshRkIwaKV7dSYH/TYlQaC
dyrftBL4pwADJVVQQXjdo+kSGTEek4ET4bJ1ScYDBQu6YGjVePiWon/AZTbbZ35TvwoXGXlZGivY
Y2kokoaR7OtS9lgKpRVgNGewLeUifexsoK8tOmVYb2EorA+lmULvXRgc2VPi9P8xdh5LziJbu74i
ReAk0BSZ8jJ4mBCAJOQNXlz9/2QNTvSurug6sau/LQekWS6XeddgnL+JrMp7LAXnnDphAO1HZ7Jp
u8Mfx7vv0+K/V51QGK1bhDf3h0qSusNJbmLl2ykBkNrsYXZvSyJ1uHUOC7oEVrOIOpEBUeT6BVvG
Or28kTqgvdPdcxks529vtMQw/cHQVDIaZN7pAkJgq/dIolXMcj9b7F8p7CQE7NEXfr75qD+uX391
MfjtiErpPabxkIQjDSC6H/Q7LIvHFRBRXGDHtwHNb85ToJjD6kOf4ErAiUq6m0aNWEu4qjb/W+5+
a7efC0j6DAOg2YWoE/vfh6MZjdtNxqvjDc1DEhHbzM3l235JvRo91caTl8kCKAiBqCa0r9m4pynp
Q+vbH6bFL/UBYupg01LWR4Oan8H/y+g6rM+H/LB6rnGtKHQY8Z4kJNrj+3vr7oNipT0mWtKTLN5N
Du80NX1VuokMBhxJqKANfw0lUz07ZWRo0yO5CtN4WZWmPJ7oh9eKTpDt7Pkax0C1mvvTtHLHeJbp
W+ffo3MzbdzCPce0WvgLh+MXlfY/c/ohAYEOa+V9Q7RWv5rd/GHu7ZKIA9UJpBEMlpcPhUwlYUiJ
FE0yt0P6HmPnF+bxlSKs9XOuzWnWvXpAkXb5Wh3/2PpfBNb/jE54HP8hNk9lcex67TBeFvtZXUxu
ZDzQBvtRfI2obisOf5wBf5FY1LvQ+hZIQaCPv48C/3ja8KT3h3ZYdZ83Fc8WzQIn+XV+7ybjW/IH
Rf/iKSXTH8y8sawhJX9SUiFfz/vmiUtFVLlE5eLw8XaYWdnLS1jTLMWc5KgBejj9f9Rp/2If82Tg
Tocyebryt+vrH3NUy6MxemjYxyQOTGpKPm5mPKER6vwxI8pnvNH7ej/dinZe94lLYaKF15E8peOs
TevXvzzGvzn5/2c0PwI7h6rUrpXU6w75Wx7gIstUptTn8jW8kzTzcnhpV/RqpC2oDvjVZeriIGo/
bArItd7cxLP1f+/KL2nmIuBAkT8nmzFy+oeQix/X8pxf2RWabAW6GS2ppT/Oj9OTZr5teWWNVHOl
TbOZOakoph+IA8zbLheFsfpADOgvyfdLwS4jUkAUAsWdYsSfga/8SqvGfqyLU5Y43n2V5n0u8I1B
5CHh+UDe0WS4MAHFpg8xSFTr58dlPmE46/0XEOf+h/ffK/Qb8YhcGJI7RJz8Z65DeTo+le55I6+9
SiicrUBfI8dKn5XHCPcMLtv/ftxvOQBk2YlWPaBzUt/+QziVV6W5S82JuvbxFx1rCrWgvZY70KM7
BVc32tKQOaYStZKvs+Ew7Elau4OxdJX/GMdvMTbGQUiDbBvRwuKHGNJzCu+1UnhAK4Dc+jlycvkw
35yj/SYK119mn3Rm/pwtJtPX+9GcEhyYmRy/Q9Tyf6/Ib8d+0cWCii6AH/AV/2AYOaaEpN4Pju75
85RINFtt3kbufjKkPgdzCrf6/T1343k/NGPsg0/6ohPt+xrgsafrGEc09S9ojG/N/0M5E2qhZknY
B9q/uiqN9JuqActFbmemAHiQ3JLR5aUqXht5+iCSenzTwQmTJlKkncwb5phOpYqZJ9VlcuuBfJu0
4L3EpnJ4pX9ac5nfH1MynfXD/AIC/5WOOvPDaVoPXokoqMZ8TPXy/vXWvl3pwYq9N14+9TejfInV
aaWbhCEqUgevL2flPX9+UBH6XN7GJouhyu/N7p7Pc3oVvtSydR9N981Upyny6UM6LW/DZVt+6MCx
XyfGcaK/9X/VHcm/6ZYhqUpIfaAB9O/v/yF3n9dOf5xk3IugkE2o4czuM2Mqah4GC4IzEzefX0qq
S/+bXH5BCBHpqSg0ERzGS/GvY0ff3W/DB1UhQe1Fp4/0MSFxFzQ/5617c15WfmdMPmk9ZR/mOWR7
nE1eN5L1h9T4zYVGxxf4eIxa5Wz3g32u5ZMYwq17uLR8mY28faZNjvYZG/JDfmmnj3n/MG9vBZXL
lFjPyUCuP/4KsXwDZv2kUjIqMNxoFmGQ5v6/hkRePYh/V5d+qSrTSprr+Uc+mivGtCQxDaCny6Rc
n/Hs+Tf5bRhP5bR5zIp42pHLAP5zC2Rnc30zTvMOuFAgG43WvAxeB0/reZvnJ+94Do7K6/jy0etU
sr1c44kxEhbdYTCVlKlAM3QVMj1j86B9HuTFlU7ZxnujzGneXskfo6Mzbt7k6/zxnOxr8MRv79oF
OTJV5Fl7WFb6p1H9Yeh8e8H+tRz4nQnViuYpP/FsAEqW4/OdiPaFNHKcFqcvSu+w+fan2fBNN8kO
eMdzORUa/zmhld7wZt4s5yXfT4+JMh9RoXMgY+0umc3H6oSL/LSCcSY6zd9Io5j8CZ8qjor/NVzB
XP9gnkFfNMNaDJd0N/q9vs+rD9XSzMtbDMLTX3U2QoT+62Hk843GMmkw1Nn878OeZR3HxrDvl7H8
fj283AefQEFcT7P/Zs3fXA8EGf7fY751zj/mJB/aS0/1YEtdzVf8Mp6t6EIpPA9/nD5/i2WCr66J
0CKm5r8SevanC0xBPaurTC6jSS7anJxJY1tXr8byYRfdJF+CkPjXln0jqvxrFf/x2B+SR2nLrrz2
Ur8Ejub+dgzrdrrn3EoJKMCH7SzfxoYnShbO0zvFwz2YbgxNO76Up1l+Wjye72O6YoTVxbymstXF
swtZOjvOwPF5sgcBVqHkuMBFNDbb5xx4EuPonI3PEzKlNeUQxxc+qhOIydPx4eNymrT3V70lPjqR
b/Pjiw4daS+P9L93dPhL1J4qIolIDk5hSj9/TDkvmktZyeXDVc3Dh0w8Z2hKJBBNaDUzmByQIQPM
tfOScgk6OU0OKGZzMOsrcwTYSdIsVkda0fST+BU1TQDt/ZnSA7jZPtPN6IVT5qR91Te3+XXiPV7b
P7y7xm/a6Z9D/yEe1UGl5cVxULoig/T69pwtjZeaGsFi2gWUoADrMKXB6Rx8qeJNn8v+w1THFIpX
byqRvkB66QlWFTZu8KlmDl80J56eZv3bbdKYW31SzeSJ9tnaJflhqLoxp8l6fYuEx7TEuOckHZBM
g+KdvUirgafYj+k3L8zKT/KofcmY5zSVLV4I/C85HB9nD7DgAMv5YxHwJ/zC+brEoYzDEZVJ36eV
f7BkcbjUl/vz+aBofkCHRPPRmYAF7u3RW/x5IlQ5H9ynaoU9sTSMmR7I1IEDh88OnhZ0bH6voLQX
VMPhC0A6CxT8j/2rttJf6tXIPrzLVMjvwet/2lrQRCPnOZoAJvK4z8uXdqGKYgDR7ea4pOMGiJej
ORloOev1zApSAGHSSgVdEGTj15F59h+f7af0YaBIJupb/GX4o4/baj+7TaVX6XPwdvyol88PeQni
iysvq+nYeQKfQTEMOAbDyXVbL0/LMj2+PRe3iJSBRbsY28d2oq/OHQ05b5cJzbknkjMghp8ar2R4
SR/6W0PD3XKiROpm/z5+AefAH4FpRO1Q+4fI+i0HEXgocEExF6iF/5n61ef9XqqLoUyjzhbEC0Dt
UgdMs+qDULwpIqAzKlVeJ+u/YDd/QdMCuUl4oMF9GXHk+HEAvIyUx6Vqq5s7tg8Lmm6ULr7yl+OX
9HreNnNwSgP54zKRF2d/GOGyTe9+/nlbVTgW8RuPPvZfsfVXXe3vREnaI24JoB3/VbZ2R44+h1dM
uHx35/ARiNDw8iayQbcDy3HqF+fNelHoI8rCfKovi0m91BNyxHfG3zURvwVeycejMZTAn1HwIvyv
bjyNrnspPg9a/OX4MSenl4bsM/LU9wQE/ioHJXXsF37859N+qP3mfDnujYYKDGntYd3T9FNHitYu
7a5mA/M2mt9wn+IJXuumd9hP1q/79W5Tf+cLftSTGrFrvr7e14T/Xs7u7qM2x3vgS6tPsLOb4OND
NE/ZgAFq7k72+vUDhNMP4wV3yHs/Lz5L7wIGiSjWfqW+/esurBocsuT93inW0RXztoiumEqPC1UO
Q9qFaf1r3FL5U5oUM+ZkQZChWoT6a6NO4+vsQqh82tKurjRHJKAZptOllrVX30hDHcxOX5ay6hfl
3McLrq+7iZ9Jb3TdxcFZEd5uzNF07B6QppSh1iBrrrrXt4rz3rJ7HeOgObAV+2Unsls787F928Yk
4VgXd3tMqw9ltS3nQ8CBBtuXCV7SySDcJcdXyXgtwPi6rPJNkiyGbqLNSSsOQpXSgvfw8bl4f9/l
04ffmsLxIr26i5mxnNXzx9gEud6UhCN68B7S9/cNPNzKS5RpHz3pXChKx8wR1Uu806jcfRAWA4Wz
fd1wwqI03F9P9+/udQau1stCeBErcpp5OaOtAsW0O4DPiFdt/hDuv/TRHAGegzlHhjuxu58ypSkP
A1qaNDQwBFNGNqkTMT8G0w82++3yTmL9bSIgO7HrXwD2+Tq97G3/urjPaOk2o2FHZ+qr+0u8OH8x
wltllvD67ePPCtzfCB5IJ1FYyOle/nlKucXNqNTbpvk8HN7G+bRRzNFW0qYN9db1G1AVNZUBe9E1
WXklMWpY/BWykX7pxyMAycA6AlVKtLH8YfySqFARYVXkV0mf5AlphTFlqFrUhHkq21UWJ+VOi/JE
i6To4knrI8GVRbfSN9Ji7GDs9KsuUCx+83Xw6h3f6vbQLu+Ta9YF/XLgNFkTDG2Cik/ct0RGrZPf
w4uD7OIdvNYfb3SnX0q7Mjkkup0n0rpbnjl6pBevDx9ncK2Ul2sgWc9db18S2eajKlBtwx0NzbHT
BQc/9yVLixSr3hEG6jnaZFxf+2IOw0zaUYmT6MsnqHdlAnxWct6MdqRGB3sK2txyfUhOxkfnHMPK
Jq4LonjSrLpN5zQOTdwNT/MGN/NhHTe1NQhGu+e2SctIccF7XZPVOvaBsd0O/Rq8P/8O4A8xLq+M
ZJ+bRdxlT7JMGfHDciuiBefp080xjmw9HaTNch9qxIXsfbDPjETxSuaIU6dxGFnzBrTxAsDjsLaa
FT+2S+usTnHh0pnIIZzMx8vGkTw64eam5I0P5sgztj12ZnAozf1mfDNLSyVFlDK2jUzKtleuedrw
c+yTQrOoNj2u4MXh9Rgaieb1TrPiEdgjdh0ZnnE2hZkw8Dky2IpbhMdMYbKBdjaN3T4cjeb0ir1v
DhdzHxo7YzDbbwzlpby8n0OF9b2zWMdwcGDyhSMfZqfcFM9sloWYja0kBHplh5buJ1DOWarGKa02
ebqsiljis6l59ZoNcbiQThMnk1Wpd+K7Y1jYOvHoJZn5enDy7jeADBmXxwyVnbQ7bkYF4gZgZ3o/
4h9rzLw0j5vzRgaMJrk25rExOddyKUGYg8l8WB9e3zelVW3q9f4w5TJtxzMvW0y3ztZ24sksb1HN
TomecRWj0XZPTw50cEdvppyNBVGefGUdg8d6Wpx53i05JSMuLGyNludO7AkEHQDDtqeoZr2HlFDL
a+CjQMLD37CWPClpQVXaPBJoeOzUHNG9kwGz5Em84+mM9HiZkwC8J3CbPHfM75LUibSTtUm1QtPI
GUjEl+SclduGUrN0bxARNduH+Yj09BapPobtKboMp0ZI1Q85xemYny3rSPclt7AZRbttt5foigvR
fbrj+3TgQ7eS27ocHaUTfpIx5NBaisseOiOvddW0San4w15fwCpXlhDKdIG9txQPyrtuhp/PheRW
GNVriBSWWpXRMSN81tl4LuELq15rnuGd7kR5TDgp2rOV1QYofSiwpP8tAB9rzdXcy4z2V1uaK/lE
hNTGrBw9GGbsPwUaQIEIMoGQyUAnGrgZBIqQBI9EzViYQXDVJns2ZJCVySBAPoyDcTB6gsYjUI5u
I1PP+FAZzp/kXyBAlio35kVDH4zslGoIvQJo1EIAIpHh3oHHEwydcncgEcxsLTihTEB05I3g6HI9
SGt3nHYs+mPNYLIzpEebGe+GF+5pqhliDt6ER0MWiUMyHYZQ8gGECrmKfb3OeNJAm90bc2xz3GAs
PJexKmdT5imgEAeXpBc8MPiQaI2BtASuKRsoE2l98Di92f1qsAHDLOpXpwRx0CaVI9iD++7DM0JF
Sa5hA748pGlsYeNqxVJXq2ZJEvKR2kRvv2k+1Xm8e3ZTKP56mYt9wc4pk5JlEzfSBA2WyXFDcI41
YIriZPS9DsNiOsi0J2x2uLyz2tkoEmt3NtnY3tF2FZgtyI3rJt6piskq6EGZjDP278phmaY8yvRG
LbhC2fe0lN4u8BJ8y9Rl9AZ3yvUpv8091k1J2Ds40RmE46Op+dQq5skj2YfS7uK3vmYdWKiDF7tQ
Sr+qgmug22yBp392We7ddiAeLHOvwMHE7kScep7Ww1e+ntbAiSM+048mCTbe2Gl3Fc0ATsklRfuE
/VLOUEbZiYW9hu0C9jx4/Py6vdl6qFlDh+diwnkjj40cfDz8I7MUM1QDJsjA9f1skLGzEoA2a8RH
H+j57JEWwT0YQ1xdxurqznPdZ5olrXPfiB4p0u7mn7xyBKXBnbCpHqiZ/kbnW0HprGdhNtk1wMHX
rsVuZDdkzTlkM1kk6v0dCqUKv0/hNhXNpTn4JRTnTOGDBTFJi96WFnqIN7ZNm4wDDmtLFuMojMPH
FsFQ+fhr1DRHB9L4tEk5j+QuUgbQYZwD6Sr/uqej8LRVfSM8bMdwJWwwvpi3rQ5EFGZskLtFSnD8
tu1Sygm4G99yqzxCExgh5m3h84mctlsEBDLpuTpt8whBLItHl+vSQqug6Dwdt4lQ0Jeks8vonD6X
yvLodfZjfaH370v9ciynCh6JpGfXxrYeNE4RUsopfd3DbjP2Wyv2UPY14kzaFgLW7zRt7FvUsax6
eonQ5c+tYAjJ5Yb1mt+W0SlqbC3RWSljWu1fePzDum72m3pXCdrkHzZSDobnCUZUj33TG2/tbvQU
/AwzQxCqYNywC4pNuT2HUMJ+UzWm5hpJm6CxNe8UtULvNMi3Y6i5g6BODK+yOzvGjqlWiJtQ2QlN
RU2H4SF919230EDxITGtyhn447Rco2yVCd9ISezctndbeTCHwq5sZDnLeosQyvW2rac6S91ueXcR
vrhTNEyHKc8/RH0KbRghH7Lxz4eJRmyj1uW726T3IaAS84ClOXAV5Sd23Zk4Rfgtn6n+iR6FmEU4
OA7RYys/Zlww6EWUh190jxkPfLpl9Fzog8k5iz0keGuJNUYjECw4zdEqisuXnS25142SyIMJ15xD
zbtED/6HkMVGhtr6VDnNnm4tKIjbQ8t3LjmHKPxqhc5Ka8ZRqDPNVdAewqLpsGhukXGbnKJx+kyU
XbyrVqOtjMUn7XqhG2BmcnKCNjF2qGb3wP9fAUu29lln12KNA2wJOnw7I7YEKthvFGG4tUnBfYQ+
1byHxTZsD2hXR/cVt2HWdoUdV4vdxc66bU9u3oIjySqrXwD4opJxhuWucTQVm/ft6uyTaSmgzI7J
3Y/tbj2MSEIkErxVv0B9CQbuOMLJtGk82cOWIBU6GH32u7yYPsgfXNUMCCcU6C/ZDVESVZDmep9I
mcBl0Zx+11ul+PwJ3yjLc3KggsgqsyMUo37d/d4qvH5x2hq2bBnZ3pOyzpIBNJHsi2Luk3E0cCWA
ZZ6BZBfezLB7q8Y48XlgJgW9NYiUrNspnKydfaJ+tYFhj0I9N4+JZThnT3E0W8XWBi8/UmxldUfF
OSN7aB19NTqm51RekBPJdNYjnP3pbTsK1XW7yj+fgWqxOvzdff7hi882vKa6JeM42yJj+nQoRAgF
KW/GRnc5PFf+bQvZN74WAjn9fe3T7XxpNcpU5O9qFA4uQsxVt+nZu4J4s09kqw7kxTMwgj552qI4
peDge8xB1LkneXhDtsDR3iiIP450dF5U0dgb8tUj7ATuTmXlm1N4ourKKVd361DPDrwvnUfY2vXy
mvRe4w3d2iFr3sjiQBNXjHx63Y5SMjyvFr+yCSURvpXu02Ey3HFqT9jEA1qXFS+Dbtckl7BdlvYo
vd8nTVJZ8hfldXEK0Ijid26x7d12eaU3YGIEEtu8wxUIvnfCjhj8iaSyUnyi7oysnzw+FYCCON8f
vQpf7NE7Js9lb0FyxaTPkcKKCLnn7r0C195sJLh+BqF2/tBi9VgWypSPyOhT9CBfVZ7jlFAwMdeH
7eg4KwPFlrJ7Uviq1Xnjgq5n6lqBIFpW+rSJA9XrXLCq5aQMquR2NVXvtBm6T9tIz1GNigkNph7U
y3rZ5JPG7beHsLJOWRN17axxL3A89ckpNcgPpApyzRk8JuxYwh6pXrvp3SHGM74Y70yf4W21be0n
25CHOhzxVVg31dz3MxkVjIGyibPCqrb7qFydPfVLXt93bKiRFQm71CXlpl1qn/Wq96qE3VOCI1ik
XkmhW3DeHZPGY5euCcQDBFOHzyQ5JyrQR/ek23W7MwebrMFSw1RK4iAPtWCUnRPDVjKY9QAkT8Au
MRYG0u8MvmS3amIgl2mc1Yh5L9/oT5M/WH7HJYxAu5mXi0BEhZd7+p6MAMKZHpTpNVGC62A2uMz4
jhloQRtwt32CGDAydU3jSvZfC4qdUc64VeMNIgZtq+tnJq9vmJhnCPwQ3i1W8erxC0QMu4boCJhj
ze0KzuZD2PCY9LBK+Xl7YzBK1u9IZxohR6SM1I0rQuTqnZNWXKXQKlYKeC5fEM3pWJd2VQdXwYVA
TS2RBQHI5YGR3b0jA+oXvLZ5trRqdgP3vHsuL5jvhWnYJ0Ag5Skz+dICgEZJTQmaxMhGQb6BzL1i
MKsSZOWjYbbPYqoX4jIpeyKUKF78XI2Ww4IyxkegclNGxGSMrA54FqIIOnxOYnvgdutqxzcVjgC7
Dq/JNT17GnJq4CHpEDzjaO8rmY4YHkfPjCurnbzr19dkZKtfYtKYJc49OfriqXWA5JTXiLvNKHuG
zyDHuvIYs3NO+BXzVYI2G7ssDiO/eyjnlwdrUXFHWFhaGgBjqV9HgcqFuWEpAB3ud/tdtbv6bFm2
T2klmI5sFnqEDBYUoDnQmmTD2PKaVGOEn6BPv0Rwj2w+DxVURhmM7MaDSCFRaSnZxgbRLdIozvsJ
ktXdM8ZnKAQj3XloHMALzDK4AZxGDznSIcczBW6W18cEyjkISh1EUiAtteyYxrbhaI5id2SVQ260
VS5MZSkDCUbet2sAAtYIlLHs6vcLlFXIcD6HlioEerwB2tRHkvCnCZR7pRV/vEBbIo1SFMqNhHrM
zdg58P6Y7tOrZBb9tEv3NBV7rvit+LMAKAsZTxBvTtvLQ5gq6J4bhwU6SnLL/BPpjxpQLW55TmN6
fG36RbyJnSoVGkIRm1v4Z09a5ajf0aexEXri7Bsbyb6mRSq0l2wxrBs2rmYjNwu2AurYqLo5+pRW
BabwY1uld78NpXD0CdWhwaXlFf4xnAt0rn6pFsjRC9YYEj1OuXWWu+zyUlrWvBrdTV6uwMVA1K6v
Ppb0Gvtn3ZEmLU8VBwmgfj1DTPDP3M1dZrEBrk0MtUq/rQu+RkXmzIMk3u8FaHwMXwfRHWtT0OeQ
1kKOF82c9TnblAYD7UAvrPSEm0osdiOMQhJzisq8Y970iyOBXj/ePEOMfcO5+w/6AToalaBY9jRQ
C5mLsRm7mpNvpZXhKBwOyuYt5kBBwt1WLCLOivNHHA5cbtWu0CW62/sSJoFQKAvsm+11J4Xxhgew
xuFzBTssbio2qOZwLVaAVWIEcBSBPrGY+hSVL04TTpFqzQxTABP2Lg4WZPQRqMs7EZIrfPE4UPvr
qZzGwsrF4O8YCreh+XuEzUyHybQyzFEoLFiyeFuXwan+2cBK5sfYsWCt5lHBT8CEtPG8dRgZZCNx
TrJrTv4KLj0dyet1G91/rDlg1K4qnIQF9NqlB5dVPW3557KtUI3MF2pPK/IrUpbvmxKZtLSSrSY1
CB2w0CGUfdqe08FiP2VvmSb/ypYUUoMtJi/WTJqglIVuZgX4j/tfObGxFa5qHdw2xBhbdWtBI6ON
inxDIcB8QuPEQefxTskKr6ScBE7eyKjiIjnRpsEpNwdEKzZQQeL+ZrgrnQMq7LTJw2tvnoLWBuMY
S7T39pz1vNoeevFl8ti0ju5Jjoq1c8K3BhRvLKwdRZlUlu61JAVdXg8h+tg5hYUlOXz1rcSvERd5
9aqw4rS086B1znQAWPfRPWosiYVe614VYe/QJH6UFutuKwO17D7se1RzvNgegnJTRWCUTYzUYEld
zS/c6/a6lXwlHWxyMsejwqU2HWTB8mryAmsL+6HajjCf+rBxKXsZh2Rib3WnTY8PNO2Uq8Yhp/zW
71Z3fN78REtv6XXbhMct/r+vcXjfDprZwNEdgDWouNk+/Ot342/iP8KTwHOKrZYqPo8CBX5EYBmJ
Gt0n1VecNgz/lFVu7MfpnTNVVGxjX/ueXLfFEFK35G5EKi3ojMrkfcxIxStaorm8lbcVi4UBVFiq
e6GHS6i6vQukUeyLpnVFVC+1tGZ17Q4LlOVZ39flqk8uG3CCT6GKTYENsGh2McbayC52WnZNsFHU
3cNBL44QV0j7O0YOFmRjnccTsVRxZgTjXT+enDYGhmOcY3pgO8TBYXPZVIdJLSzfVZcUGNInhId9
CQ9UXmC8BBwquJ8xLaxy1axVt8TSHlEbs8HkOIR5Nkp7t/Gw0hPQSKCzxyrP6iXGIN+3jpbqTke4
LZECDI5mu+csGnSJktJ8CZsHo0DGbj6Emj8IWWQpre3+q16pnhEw/vuu8TCpkJl3DA+o/uhpAZop
D4vrrEgKS1gRV/57PuecqNS1vFYjAYzAISIUCgcBTdICKLxKEAN4GQdX/HfrPMAgDRs24G7VdCtP
Og4JKFnMkuGFt3Iyxujk9ofgHnXbZs1U8o0w0XAlZgUmpBIIixCZ7Rf+JdJgV9ha2EAx9wEXMR1y
gLplUqi7MSIsO+/a4KSQQGY2bBhGzbexxuvz3MgejjBZxRbBW/gZxC5+b2BQed1OFoYkMJBXkhIz
dkTd5Zs94A4Yu4yomx1WYz7BMJaGs0MIW3dev5OCIuFHV4443I7n7ZMre1RxLBKmV78b7h7D2TXR
stl43S7FChRJRVZ92AgrhuPqjl0fBUBz81b1oFmaBobdoib8MOsWpSMnD3aptdWktjnc1PZTml45
Cvm0C4aL4aR6WpAiA4bEM923s/32VQ1VkClSnHVjcNfnJFFc/BMnIeITbglf3lKZ7zm2pNICBFFf
MO+BqNHIqoJDWnBQW5/AQu1XLcGnJrj4qoP/z9WIg+mbbtmuh/Y1oN9fl/XZA49B46gZDrmkC547
HbAfYgFdcMF5sIeuCSKYhvvYDW05e9AObqdmj93Fw2+qZp1wmeJV480dOv4yIh2vdIkz6pbgHMRV
2wePBD8wfZrGQcVPCFrhoh6IK3UOboPZLdGDTpmq2PsKXuUe1ym/N3Z6pmJY84d8xVoXXlHhGt1P
u+HM2EmQHbv/7b5+7mSib3xSJtQhPRKcg2M8mbjMecVzWp7ZB7ckx2VOoqMIqCkFAYY4Uu0u5Dej
qM9q5ofb9t3DTfp1DQgar8nykoMC3sI9briK1YWKhSQNv0Wh8IjZypfM6iMJT7pZhWXa2yT100rN
efixy3agrD2xX6NIi/SwTftVHGmWhkdwNdxwmWLFrr5he7nbwRtnddIRd0/iSIQicdZ7zIEJ4Htd
SWtpQZQwatdPq0yR1PFHtX6mdXo/T/BsnrcSIInh0K53wgmrT5/tVLdvu5gLVHvPwlsj97Lbu/1S
of8fMQHl65JUQW8PnX7V209G0hIvwFF78NEOfcjxXVpXgRh6j2tZt0/eeduHqI1+iXv+uf725Z+8
k/9IK80s04tfBbkvZ19DhxlS9khNBkILz3LuEXe1Gnfg4NPuV5qFX5ggU89Cdcun1Uqkuw02+qbg
VGDJIc7mVA1ZlcGGEADzN/Qpe+cgETkZl3a9aumig123JRuLY7K+UTcXsSTos9IfhyUY1w7bEhZb
PoHL9FowHPx13+JPPwO4CqfluPbwn6bjECWaHiPuKSd8UvCI9LytcQ0Q0/HhQf6Akb1jbqEDwRLm
kfutiEeQgwfriXlf/IfPs+QjV6hOkbXrGkWag1XkSNZh18NdIs6wjhPakQd3hFvANtEgGaLMvSGh
53atWHAXDlco7raT1qdvlpJtAiCwMVpawYVIrFmJbjv1m/L0zdPS1h9EAdsd1MzWPi2i/Mdt7te7
JlCP5sARLNkt8+TiKxajQ2MNw7Ez3owgz4P3XDfHKakA+l1MUrM6wtuQrQuNEn8eb9jEXbtm2pcK
b/o4FHDLqt0EQpA8/IFTBFU2RqAY8Ixsi6c9adTw1a0u2CQ99TbsxtARwkdEyaUo9xBMO4UGXZDs
HmoiEgC1y3a7JgoEb9Jmhn3UnSaMGfLlOGGpcImvzlvFRyiGB3/oHLetD6sdZ51gIMW6+fstBMf9
LZboJLan2p63xVYPH2yL4EppcSPxSA73bp623Ggzdm4xOWRQVIyLjaQAMAiEwBhko52OqsZbEu2J
NpEWANsqqRZPjtsuk9btWidUn3t1KuMGNgchK6qlkDXkuo8Io2HCi9vuI0wjPsBrJGiiFuRZH+b/
x9l5NbeNZVv4F6EKObwCBMFMURKVXlCWLSGDyIG//n7QzJ2R2SyxaqrbbclW8wAn7LPD2mtprwN9
c2/cARwIXJvio39nK4YT/ZiAeWlFW+jZnN3H6Zm92B2LQ/swHJtjQ8Syp2Ly5dTh2jGsseHTG7yv
dk+27kOS1/J0h0BNVHzw481Htk9m4jP7uTmyucXH4Q3/ovvojtFL9BtXjYlSkV16zt9oQ9efu4/h
I/hdccnpwsx8Ll9LvFfeseNA8BUpvffzk0ASiEzeR/5WHap7wXTqR3VyjbjwjKeR1zKfpSn5Nbkm
+GBnR3nCAeacSkcB5+mhf+je1GdRcMaHfvr4Xw2uw/BRvOHpfpQUbjjRkwP8NvI85YP8bj77z/UD
acBiEiBC97x447nF9ymvlrjDB28WveAvD7ZkuuTOeH084bfmUL6ej+Z7KTvKsZoOt44/Wr35xQyX
65nvE/6vBLjMvm6c4WzLJCbrP+0dDlvKrbVVn9O35k0iczi5AO0jDcY5S7jXAkfaNve4PSp4SqZT
OvYP/b54Ox+bA86H9MTVf9cc6G7HW7jveJbTAw9rvvckAAvQmLjm00KwgukHDFLv0rF54xs2CH9l
PrcP3UE6tuRCh6P+PEUCzIn+rFB2P1rtbHry3yM/o78jO0NCcXoX6O6fmM6P+KNjZQzM96+KHzhz
CM4fNIn4DOK/o1eTfjCSzNQaT+Urm0llXt/q98n94CDI7wilTz9xesb2pWQN+Vo9zyraY/mr03v/
ziPWe4bndGAWhjv+L+uROR+O3eHrNU7voQcRzpvxiIFd+Pcj90L4Fj1j31/FnfnGOeHQkwaerj3r
D4VM1IT/cMbus/OMYzzVes8Pw168N14ns9IfoqkWaT1ytRFdvDKW9Poz6PlfOmAXQG/af+CGmiQl
IWW4gA4nZkDbc5qVdwhn8M/79imxH1afvgNk72Q/IZ0Fjq53UQhGlrS03wx74gW2aDIdZjy189ZP
/FqbSY8qncFfQlvisATsIbu1oztsQfplWhccEaQLhmRXli0QmKPbYjq+mzq9TRxPz0E0G21o7UDM
+vaxcOgWsg/Oig6XiSxTXsTTHz69rBUbvQye6zD9Zz5fzuZbyEGiWUQvXw7EOt8eUxcStHtMnAPI
3P6TO+s/wC7Xf4CB7JDxdhJ7PfKfmF/DvGMcYU6KlP7NcJ7O35IVwkKQCajgO6T1ed09k47QFsUy
XJ4nwEiw1p+sfbdRcQFnyruAckl2zOfGPeklu7MfJShLqH3BBVx7wzpYBYf8AQI/dILUGXknYavB
aymtwh2tXW7n/KZ67JYzMNczycuWyqp48meR2y0sV59Va1mwk8N5DYHreirH8SnQOPlPYG7atwwx
s22+773zJr+rUCfX5tq8mNNA505thrVtsRSyq8y0uehOy8N15wBJcDP+nlWwGwQMjPn0XfSlgJza
H4mTeZl38kqPsgqA55k0Q27M/qDHax0Btus2wQL6kEkRlQT0I/BhiLWlOZrOu4LfuRTsht9Nb1xJ
e//N30LAthoPI3E2XttRXFVLPoKPavbGlD4Ba9UJDhmq7DAew99kYRAIJ6fDv4Pt0SMgztvHdGGu
SfdTgwle241wMLzzSnOLtbj05x3t68/yMoAutJ4XLt1iaWUXtBnuBcINyy4AfwJvkhx66zSYLskw
mrYFTFvdVwuyuHckDLAxdeLU/MBH+adEriuFnMP2f0ek60MHmgKUKwms08k4VqUjjQ4pxlXlRk4/
b+fJ0tz/Hlba2/nkFov6tcDD3Z34k8FFlBRKmc/YLVbnY7hOF+OGFgo2G1WaR80L+R4s+ROJbaOy
T4/5ynq17vB2uDZ1YprxYGxCHMf2OTzg4ZYPoEu8fJvtVbIEpJoeogfjTlmqO354zg24EGa5h77d
joO2b17U7WkRLscD23vdgf2G6bKFXIDrH+bpke7kco0AxUxzZPr+KXM7x8oRHvGITgvRS0GTz4L5
9Ktdy2th+SDb+YHrefHnwfmY2O1pSXSe9m/rz6dJO8XnOGuzP9GMa9fmI6fjmsww827l9IB5LXal
Af4PGJTTs+O2L9LS2iT2YRoYUS074tknCoAH91W0/zx9Hhbjwjl+ftKp+0A/7OLPy2wRzHhsfma0
H3LnM3UgMbSPI4ecx4Q3dHEYeS5hdquL9xp/wV8m8gI1HQ++EqGbVB1l9I7rbcDxzLbk/I7mkhaX
Vfrkz8tZzUyOa99VlgjXL1KvXFuLiqkvF/UNLOwXSvvSZKsQi6qyqsIgJV3gquWzWtW6VAmP6jYu
l82cbBoWC7wOyNgZtkFb45DtkVRy7/18Tv+BF8FNopMN2GwQXE1dLnB7U9iuk7t0QefbP2ySw4Lv
Vovcw2Z2r38OMTvvRiPhVXSqJkL7RWMRV410MZFqOQ75KEb9RjuBPpZmNI5aLaBn0tH0UsT5o9ol
ENUt05YLXPulI+A0hjPat1TjIGJ8R5AJMRwSpLaHxi3Yq+e+W3TpkvQk5HKavA3LP7rkEOb9fE1e
aZym7VE3NVUUIQ6yLhqZM7msmrMpdJvG357phcHjOs94cp6w0CHyLG7wJqhXiBPg0DHoR6KLAbnn
qaPuWyvLWYI3wRf8+lhDzVUjWJAsRIfT7OHml268NEMHAP9KWgNLIIRcUwdRe/u8SA4weP3RXwMv
2ohLxTM8y5jJs+HYL3Aw6ndOCPHjHVFgT6u54vZ0bKY4LT9PlzQ1WlzuUDj9ZXp0FNioL6WuzqnQ
BtDXwIVeLkPNtUxuxHpwQsnJ27mB0ms/ayW7QPHrVj/zV0/5P4eemrxhNTMt/eJwGH5ZSp1Yn47n
TbOpV+ESdss5xM6ocfsc32pvoXt7UGqH7HxyPG3lHna+xo0P8cJCbMwxd4KnrSQ4oLLlJ9kA5OXW
mGfkgrfC6y1KEulKZ6RGg+9/nvaCGuWcWGkYmlL/iMldlraxs5x63s8hccCo1aufl+UaHYGmw0Qg
IT1Bx7d80R8TmsOoWr4eHnF75kvQAODk9+YvejFQFY256hMXDA86qRHyC3eS/Zu4fZnADoOKoVf+
CV1jqbulW6+UPzdbna9g5zUdJkUdZTo4PC7XzdcGGD3KSiaQ1uxJFYNUgP2mZc5b+vgS7PbzM1Yt
c7x8sflqYJi/YgbGWbup4U5Y6QvnhpW9upG+P9DF0iijquXn5mTSs+amudO1bqPTia/NBD1yatQv
u/SQyWuDy91YKcYqOK+acpUMSypQMi1W8uCOwmeUgVrJCq/StbXfkRYcy1WsjW5tFsscpXI4sh2F
5hTIzvPDCF7TN94qec2/3bAyBMmxhPtUfLG6W0f0SrfjX/N90SlQN1bRxxomLQiR7plB9wneoxZs
WXUpAin0Ad46ml/m/fJo6pPmtSLTmcC2/9uoWWmlW0JJ99EwjyHAO6OiQal+QwHb/pU7Lfd7iavw
856Xrpnu/w6KIsHfg6Z+HwVFBkEOKBmG1HBC3gZG1lAgoPkJ/SZzx6zfw7dx67hds4I65IripBFP
5HVhxCNZ7iSxKgEEzF5mW8He7yky9Q7KTUQLH+3rc/mS9Ou7fj7OcWx3q0W5oAmbkLabxYKt1rtb
now+tbBergDdM6JCR7EFB8XFPaYUfjCMbRse1XJeu81GXdWuiKNKffCppDn3zdorqttXc3kF69zE
Zaf3NC8BjNkN9320Lp6b+PHUuUVMS66tR7NmERBP0BKVHYR7Cc752OvjWQkS4VXfK8lCOzRP4+N5
e8LveDLJ96QnJ1wFcF3LbvBQr0cUv42nRDpK7TL98HfyrU75W298sQZqGOQQLxbyY/RZWBwu2C7D
x/iRyGA5BTLO431H650ZEJWVLxBn084F9SVNO8Yuc2T4YrJmdmdjjnE5pwyusJB6otPU0QgohRs2
R5rm/x/rI0H5TLcgxCnGhYMUxqYgpJbfPz4JtrKA7eHj7ACxWAfzn0/FtfZuWIJpkYUUlTZ5/WKg
rtQa82zgQiJkjUOFj4Ds0Ft//+av3mnncLLVkn60VxO2jXjWLXL0CmmkNXznN01ugHC6T91+punA
mG+gkxqXiwfhFTf9zK98+yn8qWuo32YhIksEAYszu/k+/PhzfrjxGvq1I2ZgS4yJRlWmG//v0x1U
TWxkEnIX1kKZt16zJ/PQYrvonIWco9tplQemVG5nwTb/LNZ0QYRIkgOKyO3Omsvmpqg8RVhrVI4T
r08Wqtjaei6vLDsXtrnlFarDCSGp3sOWbJO5rQRUQv1jUjvaXejlS/1TREuTZEDtItcQH0NS5SQS
To6G0sKaevMT8haEvyPqjzN6BtBPXeYPImzrO3ErEjDfQzJJd0y7yVBTWwTPykuikwRvYScDqAge
DGoU7GTnKeM6CPZ+ulQIpyXipWAmhyP88XvUA4vzfSLPO/rnBQc07US0FSzO0TwkOKq3XboRaTye
npAPt8KZGTkRRC7k1YpV27kltJTm/AwRpjITPhrfyVj0dg46pGGq4HI5OSy9RsKMzu3ePSMMrTuV
uhzbWYjRriA3d7vaM4pZdKg9ZV1T8Saom/CxyQcinAANw8TRQQ5Z9/1rQWJIc1T01EmuH4Nt5JUr
477fyi7wTg/EKBGkssiYyM6ly34y06KNHQLG3NojdLCYb9NGgW5v/unoiznNmYAU4156ospCOAj4
qUeZL5VfZrwe3jV9NUCHQVbkASo3dLiRF2kHbxy8XNvyquG7UNs+zLa1bXycwYwkDonf8BD8Ts/g
TdxYcHtUS0xHfAjeUNCoIkhtdlq65aMgyBZZ6dwBASb/hoffowtiFdBI8lAc1Hm+Ku4RO6RoHu6I
UHQSXJYtk2ahuJPAgj+Tik0mQMPkxIOTPEDOCaODxqNTGl3pe2NLHVt9aVagsXzQkKAaPQNnJyZW
Lven1+hFowvInIIiUs9Iux7KuZg4UDMWH8pyfG/u84P4nlUejP36TrsTXmPoP0gFDY6gOQPLNywC
6V4tVkRN4Vv8QZ0ElAJ8GUgIcvyrg9BstPObHB/lZqU1m76atVCioOW4UVbqUrgPsOcVXfPO2Lkp
kRcdor3T/hYO/ksxQTRjui7LuUKeAXaRwBtbrxCXNUSJmpvq6zp1ygnSLABgmVaYDQE57r21Ou3J
Z1uv5V775fu2TyYPODTEERMKVw5n4JNBBd8F3nBo5+kaaOGi2eb3ySMpNnUJHMzcUOQHCLPNDydy
OyZQdoejqWG7YzvWEQaeWc0s/hCW/bqY0fjN98IiGzeCsOjGVTZ8xsMiP3s5Cur0Rr2R+i5rLy83
dTzvubD7OYDVc7jy0QvWHKhXw2P0UIH/OA69nf+m+VMLZs3rYNndONdaOxjt7D0/Dgqcmbb5Fnx2
8C7DA2Y6qu9Wc6oZ4zM3vw8VlLEYhodMm1cvJWmEdCvugp1/kA85N/GU4KfnFvyF+C76joFJMpxy
tKmD1aiOCkvdMcbd+cUE8ts/aED/W2rwdLbEXpG41D3aO3gJgOZ2BzBB4ATYXixT8pvaGfUXc53/
KufQzFKtskjIH6mEI34j3qcHpq1enZ6KzGlLp8Q9kGYaOddgH2/Ee+jVA9nN9G0IHVN7lwafocmb
y2tRcjhnLwh7b1USXsHS1FdVsFJFp+dTA/J+EML1ixu3wjXXFppH2FekiXrfnC6Nb8GzUlq+XGmw
YZSuth++sp842zNSsBSNXOZw/kEyxP7QyfQO78mHha40N4Qj1bb7Ec/RLHYtcnvo8WxgLAGeGq/G
tUbwHR9KdFfq0db28JQod1x3txyWrxvr0gWgaV6SdPT3DHSc/n74vgjjU+ify6MJcAwK4WDbcPJq
N0qW6SNNQT4ZUAC7ZHneTPZV4MkoikAkGnhd7p3uBtKK6Va/4UZdDejNKW6UEOA1yYH8/VS5EvVD
HandJjOd8+bNIo/ZuzHcAZqj1yssG/xxebhojcef11K6FhZ+G1ia1vrbWhIgj4oV5/0mIckHGN5o
HKV0/yNLUJy5kGyzXkcoE+j3tbnigv75Ea4FEN+f4MKDzAxBQz+TJ4CajEg4coz3xiDxNL3yTQWc
qx7gl0r4F6uxrl2EK1WhKgWJv+7fdPVINlT5HBQmQwraOuf2V+G/vRWpXPidhgh1MvwU0K1DKTnF
Z3/Pcir6rRWf1fbx5ambo+SMGiXMEHZqv98L8OS9ztBTUJzYfimczcNhdB4e2huH9pK88esRGNlS
YG8kz3Z5aMdzYPSVziO8xft7rsO9uYznpfN+tu8C2/6F5uWOJGYIO1/qAAU8kCBZOr/DmX1UCDjc
xdPPq/6lC/DtHP77eQyY+hT0udj1f09JG8fnQdP6dtc65ptAGRLmYy4UadZau5bELl/PhiVAKsvO
PnUv24nQxTqZ2wMMHRbduhRsXwHTKmLyP8e55Opg1vOdvBlnU21HWxFUiXY910nMewHJ8mgmbLuJ
Ucgx15ITPAIjG6F5Phhv+VMPk06jO41X73edC6eNG92ICCRxWuOfXvjyiJ8CSc/1qtnFS90bkSxa
r2G0damqO6hSkn6kfXSmzLpZSyLyPPe9/QsJmsfHOVTIX7maR/6M3M32PCOuOtuRvUdaxqMoxDJC
eGlbO3OZeNSYJuakgQLKQK5p8zw4JHR+c1+fvWzj73uoz09LRIRI7lA/WKnUgCbFehNeVX2d7YP9
uGhhUKLMsTjd2ISXGYp/LTrHS4EHURTh+/t70eOxEq3knKcbtUHm5FkJKH4aHgo+cgfhb72PztwS
4skpjcGWzWV1bzW/+2KVJ8Hs5+2nXNi96UlkVSZCM3UFasbLsqxZ1nqhR3GyCQDLVA1oxkanERI/
Kje2hWnO8mb4PGc0mih3o/QwhviHFv0NeQcVYKGu8+xzgCOgE3zPHJK5RhoqKt1kJOI4/arwzlNN
cCXeyiEFvTKoYA6ENEK8TlvT7ofOrQiUmiS5McPTBF5sMllDnEa1JikiybzYZFJcnIwmMZDjbJ1M
PVTZlpvMTI61cvx5Ai8zq18TCDOehuSCaCq6MSUGvl0caqQGpyws443UOJbykXerSl8l8mc49w1X
E70odRogI7rk3hj42sp9G/jSkFWdGXVJkKBC2qx6k/irWUVkdzEecbOS6oMPx8pQrDKFKmz7qeT4
+fpHIBc3mKG/HIXLqSYqJrgn08sGurDpYiiWZIHbcHOWq0UWdDO5Ay5Xz5txHQXPI9F8vYAuAe42
P73zBzLzz+h8GUC72l+ZsTBo6YgezrSyN/QNpPDzxJnk5n3h/Dxf04r/4zEnZUjThGwe8aK/16lJ
Gmo8Vm/uwmQjgevXIpe4sySe04PdKbnlT1wkDL62hY4YDNUBRHvQmPt7uH4I4kbrT+ZOK5eJ8RIb
n521ZFZyYtc3lSb6EuhY0uPVePqtwt2FJ/HvsVEqkA00mgBb/D12HpwzvWiwLieOc5TPG8DaHeyu
kJ1YdDnIzRKsz8+z++Uf/WN6cSP+f8yL6U0GI60QYkSBsHCwY+eaG6dfZa0n4khFH2NNK5V8/HnQ
r+zRT4NeZGX8LEliUUjTDTuerbk8Fd6gfOanX23365To81SgWQCgM3IZqujV+nYE1W1WFMFPz6mq
251iED2gK0frsBHsRnGrnKu1oD8VUHgoW+ME7ewJ7k1tEfgbM96l0VI8CQSzYCSyZn4uvIaUy9Sj
RwtETNI99QYg2CJShsVw1E7aTBIhvNNXed7P+1R7NfqjniirfDg5IgBSs5coT9JociYTPqBPL7eg
CZqtzsAj6Q5S8+f6A0NKDg1OxPTGXXztSHD9TGxhkgqT3cUeLbVOTP1uSDbT5NDFF1BFuI+so58d
svbz57W6aicNEQkN9FDYk9qFg922JzmQ9TrZZLJ3GldiXLpjWL51FbVXZg4lrfa06FmQsNAXZprc
OP6XDu/Xofg+/kWwFgZmHbQJF11EXNVUHrVfoM8zkxBfgnGiK5x4XEVTk/yNmObaVWSokvIl10w5
+qIAImhankZtXWy6XPPS2uONw8KcT2ShwQ3/+jJ8+tdLatqkt0REqloXK9o2ZZW2lWruuuLQcPEU
++wEJeaiFzzZ32bUHnAm0F8y3Th2f17g6axdnkXj29AXN26sRYLQWn6ySYP7XDhmg9fAL8GZ+3kY
9SLo/vcrUnVVUT1VTOPiFc/xORMKXz5tysF8GKvkKUAcoVPIdsHUq4wxScTnOnzUToJJv54IgD8a
wc5ndiEoXkZSvUEXs8YPGSUo9MEnIQ2h1YS52pvYkNAr450c/rJouSkOkR55MaKYFnkW0+j3WvIZ
0hmQwOOmGPMI3k0jMGfItXh62mwTfurnl/2y1P+c1P++7MWk9rIvYsPO0QbhYJ+rMTKQ4a13XYnQ
e2IutR5m9Vjc5mLpsLMS+lUxQRgv0U8+BzO1NevYU2UzSRxz5ormV2H2M0nbmsWnmrtNFDiNsM1o
uZmuiFxLNoUQOmmVzjIEJmKuprx0z2WEYIrXJIuRIIHksAbQiCZzsdt2lC6scdZL3ijry6wFWte+
FI+Yk24yirSBVNai6Kr9KC2q7BHwgCad3fqkP/nyHyNbmkgFn6bGte4+QeG+yLbD+MY1lRigbaDl
LqHOsmT3BMGDAd61h3KtEt2Qa81Pgl2RrfTsLWzq5al/iftf+a/TID0Hhehm7cpXP+ROXsa+aneA
Nbl7VMW7sTrXdrw+kXQjBUDgdnHlpW0/RkJY+TtfmY8gfov1gCiSfogziAH83TQFPw8oTRf3P7bD
txEv7juxaiX1VJnGLoqXEgkxgRtjESd7Td3L0NX6rnyeB72XjguhXwq3rMtXdP7T8BeW7OQrQpRk
J2M3qmu8qMZYKMGRAMJDGGRicCeJkJiuGL+f6n18uhNpxSi3Da0MgdvGuxIWmnbfN55wXvQ1bOzL
MnD71i39rS8hQOWMA3h2ry0ffp41+UrSgcv/P+t0qWakyWWcGEorTLFAS3yb5ku1IujjyPqBYSNv
6QTSsMjqvdg+9sLcip65jpCUjUu64MUi35w54UE3eqOS2b1/45BfdZ0mRw0KaSRjdPXiZmIrG349
hWBFhW1xY864pngy/Tqk4R+k+K5t6xs76eqdhDIAF7Ekq2gvsdG+BS3ZoJRSZIjhJq8OHPNKPxjC
XZ8eavXGGbnqYsAAKnHv4w1fzn2tq6CnsnO4wc4MamJ3+nTjK9oj+x7+pxuXw2WZ7l+XA+o/jATO
WP2HCOMQ5ueslIxdXK0SlBYF6hnxohu83nwshbUKF5ywVBrVlsXjCVxi9UepH3FNaOIl2zwBPfqt
GK9FZL5Oe1O/D/V51ux9K3eGfKUAty9ayB9XtfkkRtBozRtjlvifsgABFyhQT82Pau8ZyVqSH0Pj
0JhOnnsq3IAtvVd3KXJVpz/xL3VbTVIH9NxQXavLJ7/99K3nkCss7B/99qnu6RnNfv18Cq67Bmhu
U8OcBMwu1XnPWpwoZWP4O8k45u2LhTHujXCv5TNjQomsStpIFImW1YUhPJ2Dj/9heFNC14oQWbfk
S0k8ra5TAHmysWM9RHM3Mi/iEsY4WZ2N4nwgpxVv5GqmAo/Wbh2wa/GQKX1JUlHrNuQL17Np46Tt
NDHehNax6T8FFiBFVgHEO+JZgofom51LB99IiE1hLim3qdrNEa71/O4pwbWXSrx284a/dOuhLsLm
gAXpulgFng3zs+RhmLLEDSFZS1dVtELG+n9aAN0yQHKismBeHPkoSI2qrzIWIJ1FxnpAIzinrDTt
XGZ/DLw6clEcyFNcw1sLcM3cmCgI/P/YF/dWF1Qp7kpl7PxsrUh3aj6rIHNfptG8FNen8K5BS0Ob
m3YaLjNI4E23bHa6vLwxA9dsEclnKO6BBJGwuJhxRDXAgw2ysPare2nSbVLfCbBipI0SlwxJVOYz
E3Y5xTtH5FAhJKkXZEyM+m1WFjcW/9ajXEwIKh+ZLkDtuoOvUTy7g3ivkcgkNqFRwXy88d7T/XF5
bX9/72l1vhn73jhLmZok+q6sFHtMzq5OZZv0hx7ocOZ5lfUKvMIIYVo9A6CGmeBmNuTq+mOTETEG
PAEj9N9P0Aya5VdxH2/wR6t+Cv9wwvV8i7DFjXe9Fh2ANkEgUp0EVKyLo24OnTH2YVDtgtNTKpBD
DiZf0dXajxYyhUIcHByNrP/4edirZ5mUkoVKl6HL+sWocV+c6iiU9V1VzvAEQfE11qvpLyV9zYrW
1uvPw131GIBlq2jLIs7xj+u7CBKZ0IDU3wl6rq/9G/X0qwgexsPXEL35RZBwY8yru+jbmBdbVka7
JxvyKNqY0In6/bEwP6zqMJ7cSPjAelbSdgy9jqOtDFtRu3GxX/V8qdYAIlLAlIHc/HsH+ZKSBHp4
tnYaqSuNtqdThMg4hI/Cuoieme1C+qXQAmeeTSegP/rUr4X2f5r2/z6EcbHMal42VZTX1uTwq/XG
JOyhCgNxdbgTkDpPzw6358/TftVQfBvy4uTIVSlYYcSQClSYqNzZI1097VyNaZoZf+HS/Dzc1SyN
qWEtqMBSF74EoCuK2qjnPgs3IyUk+SBTkQhXvSa62ml11lVbzA+m8WbRS3rz6F7dYMipQTYty5MC
z99LbEUnORfbVN+Zms2FSD5Oifckrxt9pqjrDqWDxC16pxBfbotT8dGXFhK/yEQIGs0ylLv+Htrv
ZEEvivbLQTCMQ3cGLlJtz/FTOd5KlF6NRrgIeUvKLlTHLla089XUiMQu2iTSMh/blSQfI0rw8jnf
nim9WMaDmBDVn0+IcxF4B7/qL+hPsJC7MxwYdI1RBJpC9mR8V6FFvmVcru247893EY0MAAO1JMv9
XQNcHVuNU4yPiCXrdS8gZ/bzhpusxsXMK+THqf2AFkWg7mLm+bvCN9vktEGfeQT9ZRx06yh2n//D
KChbIaoqylR9L6xHltUhGuR1NOWJCyGbGaeVkCNXON7Iv12ZO8rK/x1nuie+3bSqWQ+5psSnKaGq
ylt5OBDsVONxNFby+8+vdOXKYShwlZKF2qp8WeA6i1UnNGGfbwJ5KbQPorwtU7cIDn19sKKP+Hzj
za7c4AyHkBzxAwnjy6xb3FZB20pJvBEm6rdV3j0VsAeaB62/MdC1u42joRg0HlnGVFD7ew7LNCtq
knfJBvMTivdh9NqdhDlNb/gL0aAu+/bphnv65f9fbsIJjkCSFmin+g8ye63NR6Nr6GQ5PfW9simk
pxxmNSWfpTUyV0MJArcIF0YVLfphavsbbbmEEAcNv6S3ZlNto8pX50B5snDe+1t337Uz8u3x9Cm/
8W1XCcpgjbHVUNZWW7dD2CgpChznl9635paCEAHbWYWrYQBhL1RgoLUnLgYxTee6mblR3txysq4k
VBS6J2SmC6lDfvv7gZI2KcWEU70zQKINsBrgTHIRk27LUgDb4xxTcZrkbJ2f9/y1Tfh9XPXvcYN+
xOET8mijkpOdxixgyUVmVltiqn8e6trx+j7UxWWkn0S9LVoz3gwi0ueVs0yED5/WWHY93YCkhX4e
7tq9q+A8mug5oCvE7v/71aSo0qWT2qabUV6FwVG0RicLUD4CwNZup/oE3MaBmMxiqHKH4IZ5vHrm
ONR0UQGKUfVL/7UyVX1ozmG0oQImdKuyOorxE+6klH820WoIKuf2Ob+6ib6NebGrzRr4eU5SAoVt
8tSRK8ME0H1WXLgni4R95cX+J9X6xryxstq0dP847d8GvriAT2pWhJKWJJtBf6/HwVH8LRZNoOGt
gYKpW03nvo8/MuPOTCNHyJdKatlBS59C0c2nKl+mPdfiS6Pl7giMEUymNtIabgmzUTedSocNSaZt
XQIIKEB9RiqvzcZdL/ZOlxmOKpPUo/xTWCtVIh9G4T6nZN8G0lQrqU6AQBxeXgtRhcgO+PPF6Vkp
PpiJvBjmgVYvg7F0ybU5CUXCG7vwUrl6yp8p3zfCxbYPMimIxXyINo1cOkUGI+aouuZ5m5EXwR7r
BthZbdz0yslNIK8i0IitkyfFqWOIsSOn+1Nrty290LUnN1QSqAhwSaSZ7JKA18Wcjg3AbNLBEo6t
AhQS9LmfxhQ5DyGWIyo+y95w+9zfBiKkpUHpMCda9kuG0boy56dGsKVmmJkMPZrV8iUL04VYUl/2
V1GFkJXAhKaKAt5hgJ/nKJHWYk2nEkXYHlJMtZQfIp8KYAgQwZxpU5Nq4zYdtDZFPhtzwn4pXWbB
rw7JDI1G4ZysX0arsbAKIjR2AGSOM/mOfIEGA+PgtSlY8hQY/TIUT14aqZ7Axw5wHYU7vcuWMp/o
1xBZDZCBa5tOBo1Vexxzu2hoyYJ75Tx86Jx7+wSPY9Ih1nCGidlyeYSe7KHBjBXnN4WKJS63Pr4X
sfnbIHdNtaQtD2PUrajYTl8JUKExtWju7vwCDK1UzHWtnEdyOI80wL7Z2RGSlVFCxMeGMtiE1HnD
81EKgk2qnzzdfLNofBdiCEQgYjllJ1omwxlJyfsoOJ5FMpya7gZh4f285S5bdf+14xD9nIRHp3a8
CzOQd4ratrqabpTiIAVPYYoEbP/UUY5Sh2SBYZrJYJq5/muR86bT/6yCEOH5eWvfVL62oPyJ7KKR
VXavv9UdJf3YlZq3FO6iyqtAE5erfoIV3ypFXkNxKRJ1SARLTRkt8At3L8eVDE+BFW4Ec6uPYLuf
KvoozEVMz7rkKEC2jZlYv4Th3IDdWCy3LGKm3nIPJhf5H/YM3JEK1kmz9C/A4zf3wD/1pd+ZYrpp
ol/M4ARaYLrY/gOcEIV3pt57jv4H71OiwQufXSalfJlmOZVFcOp9NdiHyn2HA9CTa28hfaEpmPMo
yLCu3YqErxXwAQZjnxAgVOhzu7BNJ1GQzf5M0sOXDtKpWHTCq1AITtEhZCIfHkyQ0o2SzXuqJj/v
0atuB1BpgEOapPwjc5pStNG6wWSZ+wcZcitMSlo9NNnKON3q0/0/0s5ruW1sW9dPhCrkcMtMiqSS
Jdu6QanbEnLOePr9Ta3aq2kYhzzVuzpUux0mgJlG+MMX7PaPyWRVk6UIUIY5uZykKJZHT7LIDnNh
Y/9RKCeburBqSk+G8uqDnSed0HyAdEBQSAIN82NISdEoxXTp2bQeWfh2EG5Md1+l0dJSvaWE/FP5
aQYQGFrslut+kRLVagFOX9DrmgGf7GypRyBKNeMU+NXjWMGWZOVIdI1FDz/z2k0Lcy2ByVSFfzWu
uvMLZa2FWFIOSEiUwXsCXj8PIOAEa919kywdTdFs3Vfas9aeXNNbX58RKgJzi57lB89S5AlT4net
jrmWhjUVxRCJiBJRUpwzhp9dHywL/1Pu3/v40XL33OrryqfJjz2Po61Jy/JIXoKRW4s0nzvX5w4W
17FAgyRetfcTLi/pI4uUgxRZW8sfd54vvTbUhiMP9QDmIo3ivV6gB6mC2imN4NA18a60o7tBhdkQ
bwfJgGiTKvvY9O+s2v+7gBnSxdlKtYxFNVTLCga9UbkCrdR19gqu6irkGmoSmVaMjrk1DBdmv/Hr
hQP03RMy/V32TVU2qts+ZBKMrQSlFfm9ybVfseJg5nLgNPdsewnrd6mmj7H604/SdcOFNbr6zhrv
cAhV+IHVLNWQzB4Glw9GDyGO5DGSzW99zybSQCADihqhNeFtOTSg7i1j22HrG1unvjg15GFGy9rq
QBTUcC0QezRfPP0AX7muYeaEqyD4NK30o0BfuLFfDS46ua03PpgwO5VXktueCs/dWyikmDXKMSxN
a/zhPNTeunZOHkBn5Kn6Ahui6MjfnglVFLPwLHunytmDtUrsYdk0w7Lu7XWbjhD9QVYCOZUQMY+x
/bAoi5SPbikvQD7qzM9QfaQaonQjmJ+Y3yuXC4OLIpQe4uBb9zNwHaAO3X5wkfPotmZ98ABqBuaH
RKjRjNDcAIt51mvvOSsO1TiGff0h4jV+fSnYZ0j0Ba+ago/L0fF3IxSZAe6E37zH8t963CxNqrP6
p538UJ1mOcQvOQ8qReVa/GZkJMxI3XnViWrYujA+Um5fB+9MX96WI325dG3hIaFn1kYAwuDphsjF
a8xQTySDuhRa1OLTElqVZr9qpUfdyvdgJsam3aryL01+E2sog64YEB8hx4ibj1RtE+DE3nvvawtT
u/dqfWlJ/SZ1TmNOKIV2gVc8jHiut+aDVstLzZTWqdn8MEsGlQCIg+k19RdlsFcylchcC/cR+ylg
vWnByWy3Xo6+gIhRBucuJobvPqs6XepjuzJ4P534rVW/qyPCcuVBfLAuhY2lrkycO9LmaGvF8uvj
AMmR9Y+G48ol+Ky0hzxDf0Q6AImGyH7U6IqzMgCWjtYDgJLM/uVDabMkiHUfBFm+ivjN8FKzTaOD
bW9MpfjI43aTNChB435o3qhbzMFgIa0AODbpMNp/9FeNrNFTzXKyo9JIDYqK/aH1OKD9ItpDJ6wM
70FjsbKIfJj85oA8DfvM0uU1Yf45pg0a2j3iQNJa61hXYbb1NG8HQG+VmSbu9Y8V99z1U3RKWf9P
7PXfR1a/DtmLyEEfwmBQrSAVaR8ZWOjZyy59KmvUGMh66Y8qTn7nQ1BC3QmRj3pje9pysLyNWANS
S/Racfh2jzcea+6+VVFvkenfQxSZ1gTLXpGCYgz+g+o0kzWkP898IN7LIu6UorvT0NX0nVXExpbC
lVc9A71u2KEsSzAM159mrqRHbEdWLjAMiIz8nph7hTYUVeGHRzd9VdCZIvdqTpIKnEw5adhYXR9t
9tXxnac9acLLnsIlxkHSB1UxgyMZj9WyvNeAaHXnZbBvvNZszUsUuyDjoJ1ifEVbF3NvOrkV9noT
HQcEqQilgvElJ+gXmVNhFAsVxL6C+Esf699IQmlGLQmuO47gnvOtqqEet/LSzLqFFFjrkXLF9Q8x
hzX6Ksb97/NNvrsyKkFbZzyfgv+M9TBwOfXNoU/R8wvMx9KPoC7aSzNtFiGCqmlybA2szGqO8nij
KN9KazhwRhPBborM24kaQ+HYG2KG70gBmLm7K9pg6bUJ7NyPjDb4wAUtwqubjbPZBQQixRGFZ1md
AsFd3U/GAtPso52+kkKTcxrWo+6flfzj5qzOxsgq3qXEx0J8Ydq+KZPG8BWH5gLHuVave5CKhI8I
2ItCtCE9DJw5WLz36fv16ZqtIAErQFBAg1DCbvl9m1jq4MtdoLFwLfjkIuN1l4OKR5NgY4KRzmq0
eB6zQPk3G+Zi3EkpclTyuG9A4R3NMl8RLOfSygutNUHyTfjbXBlW1cl1bMrt0Agm2V7myaUej0xk
J1OXeYpB+ant1tFvVKNnj4B/hpmmVnkw9gSMsiSajIHXbGy6XtEJUM8m9nfXZ22uyKkaoolAn8XG
Qvv3SZMKVakVK6SeCmAT1bxsCTSUepX7FTHcPEoNZSZovxxvUuQEOh+a9jAEx9xHyuNEyWalYIyg
vUvaUS9foqzatHm8onJ910YOKGlz6SfOgm7ZRgac00TRqkMFevSbY9PEKxOsvkC3dnX1FTLUlOu8
9KWC0qH+cCjUxd1jCS9f+wT6GWf6ShSVQmy3kqfMQeDRXA2uu9IxCOq4PEIcgNiiBnWoHmnz+mGo
z42ESzriObJ8Y7/MTvLFl5/ksqmfGbTZxvCILbQvDCg9AYuLnGRVJbfqA7MHkIEPt0yCYaEQ8/ss
j4bZlk7dhkc9POQGZT0I3tGoHKpEupPUF6VLxnURxWsH0BOxVKqnykJLG6rcZ/Humd6upLZaFzeZ
U+Ilp7kuWAnuM7YVeI3JhkKtSHHSiKrzVzcTM7vmzkfrNE5PHVGq6qMHrZzk7G3AgdQrt+mwTbjx
by7L+avQFNUMemkq9YXfP1DjyvWYt6BT2NgcmpQKcyLE0LK2rrq1nG9Wl24cQrkBu4P66MFqSR5J
dDMqHcDVqG/K3k/ZuqWhY4vd8Ofn+eexxLxe3NDeoKZ9FKvFGS9BlFBLhBH3g7xLvxk/ahSykNVB
ss7bktJJ0ml4r97TfSDvUHNPq5WfbuJi5yTfhuKuV5dhtBzgkYMgaNF9WCnNUT7mzrp79jZCXcRE
MfFUPyqmUPtHdkHIkJ37g3OSHjVcraV98gw/5hODpSd7EXzDc+1t+GWQQi+5nrfDBmsh9PklOmNn
Y+nfdc/pY/GMdUK/GBALRjkjRUxRSEZeP75gmM19IsJYVceJWobK8vsnaqu4p30M50BTfkk50Wvc
LyrrW5j69y28Ky1WFnAvce55NnVoQP4K38jB1JZa8s0kwRuss28erdL5MeokcfK67n6IOnRTxzun
Sr7bKt5kxVpDP0AURNOUUn93EO2+Ptvyh69di9Iq9AKyDhVBmFpCbxyAeqi/CPbOaPcrWERqFADt
+8jIibOB/0zRwSK8x4TXK/MzuFiRtbpUyjNT/5Hk/VM5AFwd0CYXeRVsIOKvrj/EpIB55e4SRKHt
B4ccFEreJvU/WYrQrJRiK0oBIhluowNAy01sIUHEiQdDUyMZsojV+GN8+Y3Mb0NqFQONL3zUmORM
IYg+wc5ZhKlCSQkFwPpJi8tV0HaLKjTWEqIEkr8x6gdUekBwZ7x3p6DnhH9KuuLkGuzgYNerNk7X
WfCj/0+uQ+hK8Zpk2qzWlncKNUJ57439UpTlkrQhLhtrCQ0mK08JdqvwRGU5/Iz7p1Qb1w4htqgy
5dSSPO+F4MHn1ciVquBdxS6JXCpQ330rXVq1Q5CDu321bVr9rWso8HBO5NKTl7Qrs0EUOHCWchZu
2qJdBeO4tbJnySh2RdOLlMGjLjB49cqkpKNXLxoXoXGy+MGo6ptWeRvbk6n+PaR3MZIaJdmn0umL
Yfi4sZjnyrjkOv9dy5NjWh0lXxl1rgT4UeAuBOwGAgFNOJAo5O9E34Jbe2PQ2bvBQjvRpLxp6erk
jMk1VRvaJKGtn0AMgmNBjA1w4T95h0/5poqf/JTsqnhM0rex+DUSPTMX9snrv7KB689jiJf848z7
53k0EUFcnHmSFQ5tNJBtNfKB/gMxIwaL+X3Lluu65KgG3yWINyOA7ah8skwoLNqLPBxE7B836qKG
72395BZcaqOyDxzEKuO7QNbWtnG20hL2CCWjhE4bfygtu0FaxZ0FxuZsDT8rhw4fSo6efyeH6IaZ
3Sag8AAjTK9RZFgoQhinPolFY3jqSkJnx/eX4iTut0nSCajA/wegZHZVgI1BN9tRoQhMPkhTJale
KkCXI5P+WhdsQv01VB7MhKaThjCs1W6zGiZ/6y4L54Su37Lp9UXaJCtwrDJtNQRlzPxkdWz3dGMM
zYb/78BC9HG94LpDHN8k7Eu+6l6iXqdTvSFKWIQou+NmgT2NhrZuYQG2y9e6HizV1t0YnYN7EEVe
GmzdfdDchdBwttLRvE/HvR1DCsLg6nGfiENK29YjpT8IfUQRkLQQGK6rnYeNQfPa1qsYF+CfSo1o
JoUvSfTuIqhcSBo5zVvl7D0351ZrXqQUF1/pTnPwUlSqfT/mb9eX3mxEBkUPuq5p6nA+fl95eago
UlbF/jFQH8uiXURDDbUKeSVz3bs3Lq7ZuPtirMlWH7xUTsZRMGhQYhgNEG4nzlDRORERKmkrR871
t5vFF6igd2TIHkCgpvgd32jL0vMK+5yi+5xYmEaui/anygFefg7qkX5tj5M68hDR478ZGVQDbTL+
IQX+/cMGylgXudTaZ8VbZ9K69e6AUwTdjmvEosierLhhYStVt8AiX0C6P84SRyczciCcqlM8YWx0
tWz7jn/vIwLcYT9g2lg/DQ5MPm8fOUDOtQ/DOiFZDzz4JYyyVZ1kuzZ5VoJfrlGvSwOy9rYIDC5+
e9VWBhWQ5F/gLTWSL+TxHI3unTVZdp1SDUUWVvaZTwNHXKUsXHBXu3sj2wEr7Ury9bdkhKrafbs+
MXOLEKAVqkWQ13TkR36fFz9p5LBqWYSl/ZKITg9FfFokHAVgDcBaCSGB6yPqc4fZ5ZBiD16c7naf
+F0SQMGHPyYlPxv3IU/vAf5FyrbG4k3HN9h+17Jvw7gD2utIqJxkeOc6R60+98ahzR46xKbMb5n1
qmJRZn2v8JnrniNv6zd4E2btolAeDHmP5pc03ONAV8jPg/UmodZ3a1l/lW2mq4teICVfviCnxmQP
K5qeh6FT0YBSKHzr1T4AQVCBakeh3jTh/yH21KJmkhzgjWvInCnIWTr5tsmdjWChQ8eNveOIMUaS
lndtFQic4BhDfaCu2nrJV7La6GwVo1paEDsTtk1v+qsOQdc6OEu9tgs19+AHf7dOf2Om5shCmoZe
I6pWpIysj99nikPJ7opMp+WZLsCPlcqDGizb+wSa2NJzkaNeV9yIQtzv6foauTnyZFlmYSknTZ2F
R8AfHI+8NFztrPx0cf4G/RYdqg6u+osH3u0m6Ov/MfgXBFgTBOrJpKIm4FqxkoaCk5MpkFGPHg5V
n1Zx525G+aRTZ/hQKHei5XzjtcU9/sdyUv4ZefLaVq+1Rle64dHBnU/pkTPQilUvn6APIKfSNK+G
+wYUKpOjWyPPhYBgfgTs+eudJ5tyVIkN5SqUBHehVo+qecfek/VoDZnvCEVoiO4aAtEMPxFZ+d6B
WQlA/Tk2ftZJt+6M95sI5NmTSQHCRMlCt+wvqa6LY0KJkBAw25H+n62JhoQQrdA0nJn8MyXMVhLN
L3d7YwLmUkntYtDJBOiUQXq3hlRLnd9Wt2r6qRIHZ+8VrQ7Rf6zOFj3Z+Ky791J7kvai9WHn0ubG
Y8y+O4r1EFgoiWCV8vvGi3svbnmK4D4SxRocM5JfVfZBp7iVKcNImNq68Tn2ii34T/FMcKrU6tSD
8bA7e1/h9VklKEZnxo0Hm4OtUyj858EmmULUdX7daF58zDNSBDrmle4tQwUpOOUxAI7j9OFGxhI0
A50OqImwj9rOq0dtyxh+ukR+jtEvVStZkUdo1UtGQ/bGp5srJ2kCA6OgisPhJT7txbKJGj91Exl0
qNe8+015CKKSXqSJOVm1EMx4cE+geI5S+dK5L0aR7MsBKB4Blwyr9/qziFn6YzcbKnHHF55umsao
5dCO1aCHxyw7oxziup+tsgWmipLH9YFmC/7axUiTg7ronCGR4lSgKMVZSeJm08w16ANzWlKliMA1
pIZ3LuOn6yPPpmomsRVoHMSj5D8Qq5laNYGRBcc+N5/tLDpgWaAmcGEO5qojLS+6Ux+9u/S7neZ7
222VdlugVdYgRpG+B2q/cpFOEOBGa6UEj4ZJ2jG+uXq/EiXdsB6o3rTr1IVVTuEjw7nJgaDoJlAj
uFodRBuCvF3GeJekP9tCA7lwEAJZVH3BgvnRuO/SB8V6ECuPUAeKn7JyunJHX03iz9LTWzt3dsqJ
pRQQQpDNp4cWC83UB0kik3ZOJNFmXKxNH3s/6z+1o+sffzacR/tCEwLOyLdMUXNlH0WaaxvAk9mM
lCNoKXEaiGpPaD3yHZ3q7WtT0qOTYRb+H0dXf99pRiejdT26X8pT1Mj04MMBK6PQ2oaFACjB4OU5
lUDfxdKNc3r+M//z4pMbOiRP8902S4+WvVWDR96W9aPKZxVIyY23nL0RLr7xZGuVcVSZCPVQi2jz
FTgZA52RvDjIML2q5g3MPfzNPcmalRc7cUVlSJPr4dqjIpby3W88zezpdvE04ucvTreidXxDJ5E6
V1m5Kuq/EBun1khCwyVh9OZdXz33EapBCooL8BT8IlgYAnQI1kCPbzzMrS8jfv7iWQzVBacQUzCn
N5u5KeJI9R2oI8i011967jIUepFEoDCW4Z38Pk5mdYbV51SnqAaF7kbpULMWTQv9xMnmDeamGZsb
99xsI/NyzMnaLjKFTqYh4k/3WQo2eWeQmLDDFPUF9I8uR4fATL6F4a/rrzoXhekC8adiW4CgyCRL
LopR9koXETVaxB5Wykb3JKgGClgvai6d9W+6jAYSU4JAZCMXNFnc9BaSKoCqJFTriHTl6CyQKeqJ
M/T6i80xN2kJkyTZ2BOQ/k8Ch0ApczWWFPdclZuyJ3/BJjP4FXAlaiMpxD4C+lOIOLf2DqV+7jtn
ff0J5o6Miwf4mvGL1VoWuhv5Hk0C1PEqjfvi1IVrAYq++a5T24MvQM3lUJPTKelsJ5T7gGpd6HuL
ZzcI163z0SgIUFbd3dA9iYMhSrMdEWbdmUDq8X3E15QWgtEaFJzrndP+UnhC8y0osSapJPQSUT8u
tJXuoNOJrnOFmnqvPRnIuuHNCBgjJ2EE2dUO4a6vh3KBqIGUPfjEZEqPVmMmn2hjPo3Zr2DMF475
WCkdRTbsr/X3AsCDPBgg0YOlaab70s83MSbdWv6rhrrgU1FsXhR5F8HmsVTcR4wYlCiqPj1ua9Rk
r0/Ul97YNGwyDAjilKjQzfsKdi5mKi/5X0rdRccmQ4FC+Ew+B0L4V8kXflzhz4k8UxudW8f4e3Tk
Y69jXqJ1Gx9/iNLxlkGCORsNCxPVUqjtrlmfGqTdtapbUuJGxYEKT5msBMVkzMBnQ/Qf3rLxu+7/
RM+IxlC9iKKfGdSK1muWbtRx2lCSa9t1G7AHwb7EAc3hqNlLuk9XCD0kOdpW4+r6Z5g79Ui5MIEy
gFcrU22WthqN2sqQFaKDRVWIqM4BbJvsY/Wbjhr7v+B7ol/9z3CTwzxtOGMRY6OQATeyPcQAgMDG
0nSoUIci077+crPn6+VwYrdezLEky5VTjkN4HP0nhzWPvl5vP5rJu2yC5lLBqoevPfjF68PO0gwu
h52cQq1f9/lQKJFQILBMUD/GY6q0qziu74ghVDd4qBRzmUffPQrUjS8/whZe5cWzDSYWnS2veKMw
ZgqpbAObRlEnN97gfGwitSLSPJeoRsPcIjxZqy2iCk56Y1HMYvVMUZCxDMjRIJ8n362GFN/V6fDt
brO633+oD4t4sVifn/Gj+3XLUGbuMroca3I5NH1gy5LGidkWAq8E5m0AkwsfBsKswve5Pjdz57NJ
e4MCKJVp9esCuVgRCOHCGHLtCEL0gSQBCAqpC9WWmyzg2Ub/5UiTpR75ih8lQn367oRJJ38Vi2/r
pzehQX3W1k9befF8/dVmGSKijmEaOrctsje/z1qboNDWel0sNFpRZhM9TigaAiJMEtQHJYcwgUwu
ziIBdKbRKRI2YcekxsWtrSdeb3q8Xj7MJEHOm9RJi4HqVpG/whcwoNqYqB6Zmw7PxGRRfodLGiCm
tk+UgubYIHhoN2O6LwbDH0+hkSUR6yB4NTUVlFzw25Q/0KHJ8++O/GrKB3fYW+ZfesslQwMoV19q
/66ElCWDiEfmYkmAjd+P1dx1yWtc1Oug0iHjUR7u02UauotS/5GWD5271OXnND8o9VOi4/fuPOSd
uwizu9Q+R+prie2F+72IMIxHYcsut2MMnwpJA2D7rvKXav/yuldhduAghEIuVeKPiUOv8VlVTyP2
nYry3aD2x00h2a9J+NwU94W7hfPNc95UqxTh/LWvNFk4zSA16EMj5EhFKh7uRmfnxI9BtkGyVsZj
wdj06bZ1lgjmBNF92dy3txKt2TOA/FIY61kW6JjfV+6Y6CFVQw3hLl9eBvojh4Bo5aHvQZ/9ph7O
/Nak4Ir/pY7w/1TfY0ih9VoFCjj0dD3Q5Fih1diaR3hJI8fK0cqBbRDSCGBybuJErkLFhCooPwgY
uKAtCFxBUt/IdL5W4x/zcPFckz3jDF021K1mn4uchXFf6YdgACF/UJKdn+78YCPHqIZTfkuk1a6P
7sLkr0bb3ThFRNh45SGmcyFVelGprh4JfrokUw0pPwUvIVcywFy4e8hDBtPP2g5tvxiH6JQpsbbw
uxvfYrYEiEMksDU6Ag6uTr8vCc23aq9TY/sc239Z8jlIAWg1qIhJT7V37oZt2T6E3YepBvvEeNCN
ZWYskeFNNpWDuq0/7AIZLhE0WPK4G4/2pWv6xxeCPqijL4ar1VQNIc0yvzY8MG7o/G2lyoFyMiz8
+pufYAUjn/KO3pa+6EHReMmiQQ7Y8dddVS8sTB2cvFzUGKNkrrwRyX1X3zm9vEniA/UrudCXTvcZ
ZMU6Q7GW7Ewwr1LwL7A8B0R3ahrbluSg8e0uayJPvXhNmngJfpFGLhbV3YcFsKCKMBxq8JJWkUFu
T3HkLmPvza/6hW8dagONoqRe4Le0KppOlFCX7LUqCdaV95kykXpsriC0QERBDH4cCYkJYUJsevu/
EAhBq7SwX0RYa2sf1FYFP0U8ZQSYR+CEwERa40/TvQfrsSWMoalPsSgKrYVm5Yce0rI47H3/UFFn
tgBzhfl47jXzJGIdBS8MP9uK6Pf6qp49YDj/AdKK+uUU/RcZg+lHSgEYNHhy8YPMtwnJC2Am6nc3
+Ypfa/OPBeKYBnZ0NOv+UGiypDwHBElIA/4zVpQFZI1V7Yly9RpR8A2fhLp0ALiLDluPbQzMdzi2
pGHiFzsSPqzW6/X3nz1agKxxvTgIk5j6JBpRhBib5SHIVugbtPDQ5KuTb6XyhEimqZ0xeK6f6uJV
Kc69v2/as6vvJcpe9Q1kwOzJK5j/YLcR31FUcfhchF8tLWBRaUyOPAv5T7t2YxsJd5Cpu6aRzqnS
nxDlWXSGf06zdtMRu6iNvvYH7ehpZUOFyT3AHrMDe5np6Z11s208Fx+i2QfjE/KnaU/FCdIx8OpI
QReowY5W3Vbhg+3cU3cb+uP1Gbk10KTcFDWaXRglwgAG5DiyW9XFINxL1xRiKtm5cWTNBWOXbzX5
7KNWhymdCecsm3eucYY5q+H6XD9cf6W5XJLEnKoLXAANfMHvk5sm5Sg5tRfgUv5DoD4i0NA72XqV
kk++YCh9XB9uti4Nk9sRIhJo7X+lYReLKVNqKRgTejCGvxh1bM5wFLNOnY5gMgAXePX2inGT4gAT
+vrQs296MfJk8nTJDdPRUoWs0oGiOHQm+sYkEmCdAOneVPqZHU5XVGSqsJD9kxOsNpFuAUg/Ctwn
uvr5a+7/VEOc8s5hHaHNdauMJuqO0wMM+Nf/DjjF6o+W3XWy5LtnhMc4KsrsUSYSLaEGOtxgrz1Y
N2T7MGm7xdCf3RUCnW1CSYZvKx7sYkqxV27l0EI7iQvRB9gb/mWlWzID0V/4F1N4MZKIiS9Gcgpl
cKsxd88nxdzl1lPT7RR/4wyLyH0hxL0+2OyNQHvuv+81OX7zSB213JDzsxx/tlGOzgosaKh3St9i
NmghOm1sxjFalJmya5Jm1Y76IvehcmIWDqF3KGPMTiIEgG7sobl70eKeIhCmAGRPKTx+KUt6oICK
z8216hwFhs7RT77zkFhvBYDEG59BnDN/rCthP6zriPNDD/j9o7uhAhSw8Mtzk3zWUr8uy5PlSvC/
UTT5MIMXKV+2/skuskWBq8EtQ6hZkJZ1MfzkgKoTtTeqoUTJUECQuh6MgbMzqpPfwTUPEDl3T04j
0Cb2Tg0+M8OgAHayFRwrm7cmGVelsM+DH69/dNlp7B8lnBRvfKHZCbl4xEnYG+eDErfgTY4C000U
JsTgDWIGztC6/wt1f1wy02KXBPJqPMfdiwXBukGI8EX0lpVYkLrV7EY5yJi9PpDjYtIs8a/JcVdY
YWkMpZBCohYlqb/qWH+FI+07ILwNddFXyYOGVd5oOMtccxepPq6tsN00NaYStnUfde8iaKVRvRtj
IGblwdVwS6fBFRuLvDub0On97Nz2fw8Ip5j5opE++oiqRIB6JjaDHcobCbhrk3prFserTtOZLqx/
SMaKxiFrVhHbTDdl5K4LB5NS2rtCvAvUTha0CzUp1zV4wLzaxLoLtjnddPa4gKZzfe7mp+6frzS5
ZMvQ8WyqfdHRLuNFh+asIYHk07cVyb2dxCuQzNcHnA/qYFIhsiuUZqcqu5mTwlSIoVRBJRL6LilC
LtlaUeuF7H0grA+5krtQ3xLHt+EHDG2QdmKdQJT+Pz7JZGOXaWzIRZFIZ8vAE3bQV7L3w+nVDaKK
cfjDwskTWb/QfYYtuDJyB+7TG8LPNrk16iX5y42nESXDP46Zi+8y2eeNkaO6hEAZopmHKqKMrZxa
1OOMt1Y+CFCX/CopsCIXTS5MjLybd8ts3VmY0yBX5tBosyZLAVZkmA2D0CyLNoH2k/hgpGnZ7sL+
ydZ/EZRkqbm88dJzZyugKigmjkx4Pd2kRlx2sVsbOCN5a3N4i6WDnzwREiGxRc88rT67B/KMJu5W
YMivjz238i+Hnrxu0lSlW0iotbLTofai7BEFOKtlW2iRoAevDyYmbzq5l4NN6sW+5Zqx0TdIi5uB
wCd52ZGFBQLgtgXC1wa6NtZkWUtOZpRtKBI53GNHM1vBTclzTGVBsroP2O5iYGHZzVpAjaKwOnjq
TluhZkZ702nfW2PjGO6SDiv6IDVCG9x8y8Gtl7IEvzKKlhp7Uch5OVjiDeN3jnuMk/h6hVkuHoQS
UYKoh48ig1CeyJwToE2bwq3jawd4YwK6IpoECoiiwu8eq7hZoyRxAEdsQHasUWPwoOIk7Sv83EZ7
jCD7WPq9GgTfBvsL+a0joxBr1QIk1lpBkyUOaEop67DdtU4MTvoQ129F165Ik1Z1Xt/btGvakMK5
XWxCQ92m7usgO88WjT3HfwiXjnRLqm5+ZdGh02hCkLhPCoOdqQSG1dCUF2oS2qcBkQD+woqeEXZW
P272VKc+pV89VRvgOA5r7F5ihd8DlLFWKISWAiGNpXQifZjSefT/El86oiuX+drC9hChIWMO14MB
BXwdlKhR3Os4I65EUDBu82ZldPu2xso3/+4Zb037Id/yoprFjl4+5yRMCHyj6xQ9sc+a5mPgbT8M
hnHSMFxmNnEDKTDBzRNnH/c2VlHPfZauMi7LGxtRfIw/dgd0XpCMQkBhGjzq5FxS7+bot1GO+hLW
o8/tHahCkQpplHeEIEiMjgFNY3JcvktzDqRqhSJ3Mla0RtuvcoiBKEgLRaBvXkXFFy+fAB4JFS96
y7kur7z8p4/YZFMkyzIsd6KaREhmqw8yokKrpPLufA+BOk9bWby9z+XfWR+heZbyo8e+8Vp8UjrU
ZOGgYFID28FN3wbUbsnUhMyX2C6ItHA7m1gK5ta4F2U7RIyG6q9Kw7Tae6c5hM9LWP9CXsSVg+c4
PEcyfq0of9QARANYLIH1by53NKCQZsDCSthY/b4UAxOrv0YC95Jo5jHSH+H5URBU0bnE4L6HS5zG
76KAFAj5GiCS8PRSwGYq2FXOiYSten26Z5uCqFI5WLyZyGJNrfecvrbHoI+zoyYlDy5HnCTisojq
HWVWkTlIGZrBFjoIKoJ4GbrNAPSqdenky0IGeqC9jM4B8TLbi27UUmZhH5ePNrkTJDvQPA4l+ywr
GQnM33J8UJVd3D2Y7lPSPrIskBSO470Tn6PoKbpZuBfH0B874eLTTO6JLpJapZa5AAt5WFGUlaVP
lVicBQzxhIqOj1UbupY3JkSE3dNRHbRfII2gj/qH2INcJG6RjAZMNfVRFHlZJMmAE/VCk4U2O8DT
tPyAPnx92Ln793LUydFT95pdZYbqH/t664dPpXliKXTJW3yrCiE+2h+vhwC7aSkqKNsppQZpslJG
el664/V4L2o6jbOHLXn9dWZBrQ5ELCq1Bkt7qmgXQASOFVg75xV683u9fSvjYolZBicCKpiWULDI
2583Uqq5e+1i0C/yykX1IYiUSh8HRIAF8B8n8xL3j2WYf7KJzVtp762xJtFZE6Ruk9RtedaxW8cq
tXdx9zuZeGx7L8D9b3zOuVrV5ZtNtqI19LbZq457hptC9SjMf47uI1VmJXsLg58C2F/W48IJ9pKv
goKBH443pV0cREQcud7Ktyl34Glw/bFmF61F9Z8wwjLlqYJbFvlq78Sme87GEwKQv4jFMYKJPP/j
Zq3n1lCTc9vs4kiLMyc4VglE5LM4GJlbtJoVqNnX32p2hyBbTefUhtWlTY6dIim1PNKV/Jx1L1H0
GZbwubLHm1okM1PKJY+oA+btcCSmoDoTJejeEYktRTm0I0pIqVzCHGuKf8gJaW8rE828mK6ROOnC
lJ03myyixkG8NigolwHTGbzHOnwsoSzd0rqemSmkv4GUU9QwESWabIwMiUF9BOEmzk+3eoWvLtTL
FEEavz5Pysz9wJ0J5RnTDsrjU10nYCAKDc08PveIAOb3mGC5zUkrN315HN9tayPilBtDqn+enr8N
OXm5LlTrcVT75NzaL6bxc8iTZzPp6Rw+xtKDHwCCwkdZ8ZbUQfexVtwafm7NmAJeh96Ghca0+PmL
A67kdKNFAPrlR7raP6WL7/fB4uFj+13aN8tDt3h8vfG6c18Yl3VaxVgwky1Mdl3nRZJdKlFxTuFP
q4W1dMJhmdXFgrcl09fx/2mgswA6uT7w11Kc3FKYvwAlMJhYbPkmS9X3My3LdDc/+wgwFFjKgfy6
cyIqG4M/7NOChl53Vqrqs/DGk61B6M/eRHwbyu7a9TK2brPqrWQrlahJ/B1Ze8wQHzotXPvdeEpz
c5UO5SZ0DRCr49oOMeFT0mWVCO0xt7DXCErZ2bAMIJHnFYR64lX4YqIRy6PEwopxxDDbkJ11EYy7
6+/OJTyzyMSVKTYrKdOUwtapYZ/+D2VnuuMolnXtK0LCzPw9zHieImz/QeEYAOMBgw2Yq38fqvVJ
VVmpSn3qVqs6KyNsOPvsce215LNym52lwrVrr1SEugZwekhn9jp/o+sjHq4StAfpU53AnWmc10ZC
J+ya+Wmmi0JrF22ebUx5kUzb61hNPfkGwsAZ2oxgdJHMJNE/1D/XREBmwQoG3caGjh49pgBv2n50
jTjRPCzFHfVPYKVyhH6kqlATO1kDx4WATzKvxeniaBe3t4NecaFnsBW4R5wKqXXbQwcCxpdS8UwI
aXS2hD2oliU1HI1Zi51Zk1EKVum8hpZQcirG5nfvsrQidVXvkuh6tKcPcZk+jqvyeBo5xTQ1HIsX
IXLnHU47sTe+5LnuJdH9OykFfwM4bQGcCGKT+BIUQRnq8va5Z/SHcTbwJb4Y6UdXvfZUNY1eqRwo
WvOmpSpsihRy0BKIdmHGidyKu3wKnxZz+cKtX0VgltsbXCQnOo/n5TAqkCEhboogPbGwIvry4j3h
yHpmf7rnv713hoaMAdcc2Pwv99xMlKpub3B4XxNkRWBmIxlE0wzwAM2mEmp30Ep/HrD/9lPR+GID
BjKWf5UiuTyqZVVNsjkZBphB5AAuFwkQyuezG8MF3GSm0/9xhP47jhxAgyy2wx1N1P3V2uU8zTSr
aaChgavuCicgYIILu0GdqofQwQ6MduDtEu6eWgO37qFfOcEZLY0zzKuCRZWeHNwsf9GIPmw2G59w
W64V1nWHJV5YV8fdS4tOYD2piAf+AuZwvnFdASiHGKXwkswUFmgwrkJW3H2z2PSQ4sLTgZ6juKog
Ml6lhwwIuHMKEBhGB45NyM/bypeKRjwtYKfKRKNAVmhi1Dd/aCYNhK/SqA2G3alBBGBo8Z/ARdGM
uqIYaAL9ub2A1KiJN9DWWuU0aZdWOcksqG4wyRySVA00HDAhBa74wQygoZHafkteO/wy/h+g12Fn
Rc6PGpSxtyLQuLyDiNSwWUEPDMaRIZvIlzCusE90GVhY4Y5i/7IafQzryTAGMATszhfUsKcDaDGp
AONlcGvkH2o5kbPOB2zptjDCJHaJ8vn/mAMz6vo2sxz9nDlM04CmGHQozoAKzlDWKNJ9Moza2fqU
4VmE01V9Y7GLLv6wNgjH7dBBH1oNybV3izqQVZp9z4cPSwu8WTKj2JMNd5GhC1hnBq6ZMwRgxwGp
bqAo27HMC+sMGG6kBaruhAKo4Ra8zaaLzNbTzjrS86EKoyq89oM8OI3SuiwHbV8vt5EfUhxrVV6l
v3z5MELI1fsKMYYTz1TAvXMvQOvXECHB9DMI9f7Btf+mttS5QiOTeQZaJf/a+bqa1+d5WNg3RgNH
S4FHYcFApAOnKOfygPdDSr+l9A8h5XcR5R+fO6Q1/8gbZOulV9Jt1hWX8JHKK0l5gDvT3wib7a2P
ob5yldOJFuQhKWgzQKzU9BfIFKan5zInzFm5Ac+b03ZowXbe/dZtb4rN61b9lmzHLHqntxue4oVh
fmFX7GW68GD7ek16kHWOVZcAtV5zKe288+0xqdpTfC+XRmYSrt9uyd23Rt8IcIV9+dZ0+k5TFkZ3
z4Sayweooden/BpeTuZuyKlQMHAh/BFJZ7//9/n8Vfz+knbwngwD/JlC/80cir6/vSc8UFblCux2
5OTmCQjXgKfH1jgnu3EapfTuGgqot3apnlixsB+T1wvMDATMSaT0tLsa3DX8/3ltDVyJEFHSn0m4
vBYk0C/9D4CC35Sg//i2v0SJ9KHWqD0YJ3jAWL4J6JDbINkYS90YhbAs+d8v5zd5/d8/7demcVVU
1wpeWWOW0R0rx8ygnmYIsgj2l//+oN8kuWROxIQB6AzlyC+P9QLPSnsT0o9KmRTSLB/tALww6ErL
Ob3gPwJefvcWETUd+P8JtWzD/vPMT9ldviS32423GFMhs8mAHCxcWrTB/6gj/++SBfAToucDLSrh
3fx1MYR4ynYaCMwp6rTOYwHzrdd5WXj3pT+c1r/JLdCBgQRnBLKFDj/l2D8fS64fKE1XurQpbWHO
HxUobO/x8tVP5ecCdtJvMnFaJ6p4LvuQHFKdXt+q+LGyl5cJY45OF3Rj97cN5CX3xUApt2mCq1f4
UmTM5NX//4GP5IHZZsTZ0pn951etSEfOp0dznV2vB3nkdyAk5Bd7QlY06pa3Uxnc/nDPf5NgU5gy
3R0uOuvPv7wbNtmk6tY3JYAJT3oGpbSVukN9+0N9+tdmwK/eBBg8vHS02jTlX/V2mtn2CfzJZMgC
BmAzZBjKXQ0GFvT0XkU6iQY8nVL2A0sEG5GDnAdx+3UtRKZWweVabzmZgai4uv08LCnM7Q3sFuMH
euoam6wNI89rV4Hj+xOr6O9m4DoviGVGGdOh+vvnkTS1DDj/daXOZSWtkWhGmm436uLS6IRmntzR
q/MKOXVgXAKnajovyfKKWgnw23T27PsrRD548d9m8vsvZYBIQ1SM5YNfNzEyElekG2nvjYyzXyYM
DB+Kp4DW6CYp2kr5BaHo2rlWq+zW+vhGUWfeq/npH4PY4d34w/H+zk1xu1i9ZIEbfP0Q6/8WK4xE
TdTHXSuBTU/17CN/AU5O3FHmqOwKcjK59qcB/G89FV0VCxAsrD+/Ekuoei3dLONaztQqzrTv4j7y
2yIq5PjRxGwUnHRZPOqzY1VwnaEBY0dGA64eFab0R31GnRT993n87gWwj6XRI9ch1f4V729ctZNe
WImEQELMHncqvRwoSpwbRMxZoGYtSw9/CHj/nkggPatBcQeNN1A2469B49/e+am95UlfKqcNuWw5
OTSLhZAceU5utyi+Cnf0hyf8t8X98nm/5ANFLb+u9e0xGtdS4+RJzbpKSsnqGqdZm49TG0EPprmZ
SOyphmLECLUCTj69e4UC6Uu5/u8X/u+mOl+HBVy2K7A4XsQvc1RUffIa9n95nCrQGCqih96xX17h
/uxIyjLvkRfOg3Q2/O/P/ZfdDR/LfwBewEet/BpKKvTqno1yG40RDqQuvN7ja7+Ss4+LvZTLP7jm
f2UZv3zWL5nq1TxboMlseVzQcCpnZftjMY/Mln+0pd8ESJ6K/pJlYk0aqcY/72/3fKUNvafXJs+c
i9j1/q7HonLRuYeNftxABUoTwlnJJ7EoQzG5iix39rM17aMl4u6ZCJdLy/kTY+zvj5ixzCBBOYIU
+5dYqOrNRYP0TEaJBIWBxGX5tTRiOw/B1kijaQW55ivW/7Qp9G/Q7/Da//axv1hW8hzVSXEu+0l3
j5SHn481TaBnMLr7ae/jz3K3JIn/k4T2vzzIL586xOm/Xef6/KiNi3XrB03Phzo8Ky2YtILwEwUR
/497a7+1rb895PDv//ZxyaPluB/XbsyKIqOvQgpYVeB1tn9KzIdD+kfg/+dz/cqXp91lOVdvCuKr
0rQsPfUc/PeF/J2VqOSqeF86s3RIf7FdivzyZeaZPLZKdM9PH9fmK7sfu8s4+1GML/zPibP7Q/hl
8jHkRb88l2ooQ54MFQA7rMN5/u0FZrQspbw8dZvKLSMoatZycBnr81s4WmfT0f7mla6xknxlKcfG
UgpRfglk2HWf4v6D4Mv9h4E+mEFwPiIXCPA4N8HuwUXYE13YQh2TSojKp9AyDrfQLIUG5Y1Tx/KS
8aurR8oKinP//gY9siTYbpzaIlt0T+eUi36NQBDANOSQaL/78kFdsCGvt6Jy25/eL0JTKMG58NMf
aMgdGonx43hFpMVFQd3JFvbamjLW3WmzH82H9HeLRowPuWBkea0js7ojugjlnrj5NILehbJ5VjiZ
34/vse7XH1XmobaUfhiH5OGzXbw2GK8si7dqkkVXW2iHU5RsH5/9pzly9TmEQt5DIxt3sqkylTLh
3j30R0NZMOP2v04T9TObMO++J07yAvAn2otAl0/9ul4Baghja00/XkIVyQEt3/CYuGlA91ogUNO6
ah2eda/cXMJy8RiJx/rZDg3Wcm6GGi1EAQuPFkORPG+iHDYBMfq0nyJ9U6bpe3Fke2lpQdgbA+0z
FzZI4ffRQo3q+P7DitQ2ZUv54V5gsraczn9MNv34cN7Vni3YCAsAS3XhJQhs73zMXKiMJ7dZNck/
ih8QpnwIJL7B/cOKUTv1JaE4NJrPwvD0he6q86cHjiHw0XQ48J0EojQLk0dSnKeXv/VzLOQVKAEz
TVdx1M+RD+wG1Qjn5qiYYe+msbEv36/jJl7lolgpjkSDvPJvXu/T7BMSjWIkrZz2zQgqt9kDPxbN
+8HwoMHVXVNADC4sLz++go6vhvaSYwWjz8a981gI/Tn6rvHNyX2MNWVBHevuS6AV68BB6SVbiI/2
CcRd9MkNF9DjB73lpRbAxQBwV1TjFWfjDabTOtbMmL0CSNjFaLyZZoH0ZXmVm2w7iBCEtMaqWxrw
selzVL4VsHC2Ksb3oIgRKQurKJ/xGvW1NtVWCg3LF+3+iTSRxrzHx9PR51j6OAv6r8sRCXe/c8/Y
aYuo2MyIyjD1RiLl7aDRxIZtVB71FSYYZS6P65WRvdaCJIYyOrplDtcIpq9QCVRY+wUQOt4ILBXj
0Yk3fvIT9+XY6943YsN5HqR3xdlpq3aZbPmRKc8yl1cULNLV0aOHf47oYeIQAh2TUiO+70SbDu5B
i6+LXEiz49PTluWNA4PFAtRqwa6vuIzvPEq3T5yYTqMw3cdJZBEiAh57up4cd5J/nZw35lxlCYw/
u085URflxc3dq73WG7n1lImg03pIJLmgz8XxBl+3ayzOWNB1gsPQgsMofHnIUgYkGq9lxTaGqHLx
mFgxPNT1hzSHzbvmy43m8qzbcwOH08IqPpIl45/ig0NrPukzDgd6c3xtaQQvjvwxhopXnNzHeKP6
nT9anyK4rN30e9O4D7ddol72dOhlgzBsdtmGzwtQmJplASvsxdS+uf34mK86H84C5zp9ji1HDuw1
aO1xNkVAkcOi1Tq/eL2rY46ZYOnhPfvGmsY4WN6QvTrNTXFA+uldQkVRFqc5G4q3gPEVrZQl0xU2
JumxzmkE+/Ub/KguwlLL3sKAnSJu5o+oUcSz3SY0sVENy7zR7oYkai6QLe84KMzUGe79baZh2vqq
F6X/iC4zHYHVVc4LYJD0U2Uuqk1oZ90rAZkCzVWER5fqTvu5fYx2/Cv55dHhbnbpmx1qq+fRwrjq
cW3tG3bm4I/AXEq3883PdCaFl/HlaO5tmBr8m2vtQE0GisgT0b+pHtzoU2vGD9D3Njfp0d5YsxPX
FPqu5SnqFnZIoMFNW7EpbPcpzLtrrtXdK65/OneVTjthOJ17nWAEHuSf2JMSS590ysWI9yjhP9QZ
iFvRc5iXcckZKs7x4tw+R8F98ok07Ph5kLdIs7n9lxJwxhE7dwFkaKWXLNgrXrRvKm/4cUyxk96H
nhyPmc7Yx+ZQqnHuPLzWNdwLd56Wt40tj/BPr7jzz4tqgerlNl/etldX9bX48oa6/cQIxqmPWKs4
L9qZ4iytWPPgaYueS3188gt8cHwOZ4se+ns4ZUR5POf8qek9wj6k4cBCabptVaErUQFGdto56fT8
/ro6/Uqf9rG5ZUX5s4tNR/JuWQw5CpC3M5t65wUM/J3T0DdWhXIOmq8bvJ5Pr3iFL0RKucC9OCNg
raLBCuulX+6rUlgftDtKqF/ywMAlngMWYpBDA/Apf5RfL7jbz+H5Ac8d9x4/mY6rRFgBbfnTJg1v
cHGIFIuCPL2OVHlhyFOjDy+AgovwoXlD3J/3+26eRZc39k6N6XlHsDRm5t6a6ZE90Q517GqzHq9e
j0/Tq7NvWfSWXb4uL/CNBlzUuYX4Ys/N23493PpteXZ0CgBbJB4z1gsBSArR6narb3OfxU/8Uqr5
T52YnkX1jxFfvAoiV1FTXwt73ez0ebpKQ9qioXkcrgW7MAeIga6T4k1fKwE+/OxjBJ41Nec4RT7c
COixMMx9LdtYWg/R+TVlJUYRNFP0XRUZTuqx7+CsqgzQp2AsddrJ3zr0N4CKmXkiZ9xslIeLUunN
qWdy7S81loLhMBs5/UIat7FSibvHbstRrpx7iLbhmADPf/P5kzkXrTZTJLKjb/Toecy2+O6n04IL
jdUI8oVpdmjH0oQkLHihmzdnavT86XfX2+DArOk5aib5+L66eESWkHCjMspgvGt7zbsmCW1vLC6a
sNgjxzlVbrd/+PfWrSZJYIZcyWp9zsTl2zQJu6QrEy3oSvEYua9LcN1JITsoblq4Z5a1XSuG2mj4
Of/qG44RDyeTgAV3tBVr7A+BdLmbLfpGPBakADEygbjOxi9mt9lzhfCMHqqEofzj6kiRtLmF7VID
573qF5Vvrk8Kp5dFD4SP42RaEQNU9x4k0dk3fQbjg1+3vQ46Cj5nlgd9cHEQDSH9KqPak1ctdvIi
wl5If16LIkB75eKoE768l077VRdb69K7OCjz+ZXuQc3abNrg5nAhAawIRj7ebduM6R+d1s37ed6M
O3jiTwSR7HNUuvn47Kfw6jjdsg+oj5KQcdfLv0WjOBpN+snVz+bmSlm0i8Sn+5aMmadbmPxWc9TK
vUbSbuQCMBdw4bO44xShHubTkieTvDSAbJ8ESPK04cfRbYTjeKZX444IzoldhJmJ6hPpUFcSangL
zFVxaMJ0mwYVfWto6cdScJp1Tum1+/M7w3gJqQFRrulRRmVEmGu9zV/JYQ9VC1U2sxMMlngYqf6L
u3Pan1zz5JzXV1f38xW6nQc8yuq8aFxi7/Th2qpTbhBWDNCsCIrlHeXW8Bom/un9tqvG57GculYm
7G3DDI0Uz2My2r4VK/NT9WsnPzTjdAqz9BvaqVQST+cd54bqq5D3l9PsVMYXw0Fh9d5hHtZ34eWH
e/xcHXvoStbnPdn9+9XXtl/VFnSwm4bKx30oGabPvfRBtsfqZtiFBTIV8xu28XVeXKNzVO3s9WOi
OLflfdmtH18J15hQ6rH9v/wm9cWOB1vpx4h3emo4RN1DJ54cTj1jZWbwHq/vhpe47yePCTz6wwXu
Pk33cqSj2Z7d0rVWNjsSG6TTDmQYFOsnP1sDx/jCiwZsLvhd1JD2PCameEt95HS5evAzxYguu1Zk
uMbkEUop8Sf1JMeaWFG+LOJyPkwFss8uOi/MsIhPDN/GluFID5EfWLF/Tuu7ONpi+vSySfp+Kb3r
zm5jC9Paa6sSKcjpbWzMIIX6JK8KL/HItViJdmAcil/v9fvlaO9RF5heqQoGN0cBt00W3PKauzN8
rzIkT6GsIT8O81jxroty0U+wu4UuOMhO+IY3lAeJW75bE9YGqOPScMjvF1Zke2jB/xi7LMxCi7cJ
xTX2gLk3m2fAeiFVglfEfXgj7QPjPVY22lqbp0G6RTfuir12sLUjztM6OpEQlOpYQdTEo0KhIeEa
s5oKlASAaXYke/3EbcUpNkknlBh9UeKFHN9m0q6LjB/rrV7eVpQody6W7LzZX2jzkVjo4/54LGa0
EAm4motTEIoofBJcl3OA6oFvKYtszt6kM6IW0mZD6QnEesyRRdn8zp/bPoFeUPC9yXvNLSJzmUcg
Inn3czbePXv2OOZbnM74MrOCKipCdUwkIiMtnMaRd8VmccE5tT1vpQ3UkBpJ3JajYxKhkRHjY3rR
u7LHxsr6NoW3fXaPu8kjOiHKvCZFHI/eSfnfRu7VJ8cMcw9peZH5i0Rsv8+uSpFR4E/0JaAITdjO
ZToa274a9tEoPFkCegicxGPcHXOYGIafZucSfwrOovFu1Bhogucr0oIIfNPiiUtVnEvcItOCI7OW
OZ8krU58PfQ9PImOwcvjwnpGZE3Mbe1yGUXtd6s0aMK7A/IgeLhvSyng7RvLYmZgcUlg+0lcO7an
RImfuSZ9AZW7043Zclp3IRafb4eyHtfncj1SQEendyPSvS7ON9dZs+q8xkkmr30ePP3LBHpOeIuc
wrdj+kl+HVVxKc5jPagn55XinuOL33ujGBaQTyhtjaiiVudBWzBkjrVhHoy1C7QTxvxWeZG94VCs
DTwrd9cSWGBkzcqTu75yuJedMYcrxjkH8b70WAcgIUB/VqTOxHau75pbeaeZxqcZFDErMPlxN1P8
2k0nT3fkoP0xlWVxjovPZqYRuVUnz9wU9VyWNUSxkRtbMLbIyakzF6AYYj3iGRDMHNj3IwN709bt
oiExShZpw3op2it5Ll5zktaxPSvfX4vG6bzhXUxA22Gg5AIKhpnNYL9z84X2qS8BY+msRH2ZFeZv
z/qw3iZREfBrENGlzB1y3J4mwYG4uwBB7ZRcj3T9cO6RJrSI6i3ZdCtpqweqQ6uEW4Mq9D41ibDK
F3JM7H9VL6FEjxjuO59aKtCiJGR3LnpOOkdzMTIMkvKxccnF5h1e2lqSeMXdZ7YpVrUDuupAplFP
h/uy6Pn8RiSbM0zus2bcHEFl2G4SPbdEoJ2FEzTi0ufSAIWEempy/zRE49W+gTcFiyPytxb7vQdk
P7anBreoWDSzKlbGZFPurPyR/Qc91TqUvn5Kfvwa9ktzqk6NSR7JWNLP/X32rk4Rrw4I2wESbp24
rKgsptQEziicQuyF/zYWm919XNHEODItf6/C2kfgZWNM1NlrD8/VTJ2mEVg+t57pY/W9XWnOZXYm
m/tfrZiKo7HIeSs99M1CdU+8N4gTfSkc7WW6IYeW4noUqmETGhFRcxSM4nv03Fw2fZxGZrBdVr4q
vHRDr8jX43VL5U5bS+zv9BaeLqmBVzI0zsLmLcOMGuwm8VPO97JFaAr2MByLKYwF7s9vNqYCfAIO
TXptQ2xg0cTvSDXUmjvV+hbXQtmoAU7PuY7tQ+Vhod/ES7xst+kyUW9xJaOwwH2llKW6pwlzponG
SW8oIDkXLusamJJFwkV6L3I3dWOV1Pyt99r5GYVxnkERtwjzbj+BcnSeMWZ/zzGnJlAmR9tYijM6
PD/leb27TbqljIo3ua6eAkjkl81TbmjrfhqLClvaWq41GW6f4utLoIeOvlCEzl5VPYbAs3j/MUJA
YK4xZtLutCPxPe9W7UIBuQb46pPVr3HxXb4P0Fry0Jd3di+BtjijYPBCzcbXg+atdOwo3uteOlGD
/xdJnvTMdu+L4RiLIPGfvh2cVg08h5gyPB4+63Zkak8X2CcFznl59sqV4o9ihb+qewXX/Vr7r935
o6UR8ta9ZbwAa/fyu5hu8uzuqvHIYff8LeF1YnSlk4RpkE8tLM1ilZ48IY/7qJ41E8M5+/mUYiBb
X+ej8Xn+nCYua2taZEXkpvyrlRUVW9MzPfnE//RL9OWVr3vrfKdT6JGEHt4L94RYBUkHdWy+PM2L
qUKO2YIjQvIcJYGv8uXa2zyyl6OXsHYGHll1+qnqpQvV07+zEFxoNOTJWXgGOWosGjof52kHoPTb
4BYxPycsq+MmrELTgTYvzknFUyGpUUKHbLR6xOb0EqlUPO7nkE2QswAuxZZqVfRL9BSUz4Yc+DFN
dreFHhfctAt38zk9rXNcpkLON1d2XJWFFDy5ZIfzstw+OC1t8BkvFvKmHCyQWGBv1GsCwXG3IzvZ
wC/7dqWy6lxp/b+++NPT56o/OJzRERuOa3FZJvt6ayzMWReWa7pzpjgdZTqfq5SoiPLDuJrTrFuU
pG9id7/Q/04CqhpIE0O6NNTmKXF2fIPnxO+jck7DeP3clploxmiVoM0V1k5CYyKJKtJtnss9LQb7
edL40BbWxnSoA+JkA8cRcuzLz3yruWfx8Rpfnfgq5DUBwv7Io3QDrf3bnc7+zFqkU/xcgIOkY21N
GNWf3ytebKTs1dkAiZhubHHyqaPIVthZaV3GbHFsEAJLJ9NE4aoOlATBeQvfvyBYzofYJkX1e8fv
/6JbTl/Es+Oe1ZC5wve0yXeHt6stADUTVF9zezpybu6Ff376sDlOb1Mgye5lRTl2OM3tWfVOz5de
Ia2aUPdvpArdQ9grG88ufxLIrz6MsqOg3mEFqxEpCJ3WuUE0OHah9fVadMt80mBsVfhanPEhccak
oHAMMVwcOsarOP1CA9Ix3X6dbFURyv757bkbwmTh7nPedTnuZzWHHij+1WnDEAbdjbJ+UMPTOtqn
OCNt/sT+AmlaT4bfKi1SroMABS8WvOJAcy+T7G0IJfaUhw577+yd4odjB09XQ/ZM2Kbg5vHeF0p0
d3tH8REbC401Qi0ThRV68Xo39+UNzy7HX9dpNjX4EhJlBSjkQJs33sfpUK/ZqHYWd/dmi/Knd04c
TsphdH9Vhdo4wZHeo/KNhVk9eM0RXUwIjAT9aRdWR+MU5NsHDbIJEs44STMG5YJrvKzb9/u7vZG+
dNI5nRrYMfe563XOhO4e8wnJ3T7JoUAUigumAjtynHyC4SRBL97rmF3TbeWnLGi7dOjx5+XWXFyO
+bs5QTRrelnXhYNDX1pCXWoUAb3h2ofnrg/ySesjRoD9tK69fPrKuogSkXnnoDjC0QjSP9Ld0VxZ
gnXY0CxBaXZcBXZEW1IKzMlrNVqMGM3MNDQRUaALXuHNV1z9p/Fan6r6r3jSO5VgiJJ4kg8iyyKX
K6en2I4eQUJa1DsjVDrp0U5Ga2tLI1MW9/d0Xayvh+pQ7Pq3znv6MG3wIq/+cw/GovLw7iEInCGk
XT9GMfhEU2huyzPcXC38QCrvJlh0qEm4ADB/Vty5nFroOc3WyimwZ5YUsSHAX0+dy/xmoTjn5pT7
QclPFdPiLkyiqI0XoAcZX3DMuYMIKH+hPdqtc0JTKxgaEdCAiMztQ8m7uy+f5SJfCS+++N91B/u0
Vpcplz4h939STHknv8Lj2rM0Ltf98bJ9hO/3iGGQi6W4UjzcCNm97SVCPSdO1TDcvpffTkYYQuO8
FknYOwkGd/FRKp3Jn4+zq81BVvmygAIwdz9gV/JyX22H2WJxRKqK6yfvFH+w0ud7MltjODNU9Bw5
PG+zqUpEPtpDpv18ivPxs3W3xJ67eL6XtGQMYvf9OCL/hOvY4wMgDjJbYa0gM3vP16/3zHDoMCKS
bTaR9GVvEAH1WdIe68q6p/1sHFQsow1lHmbkw+fCjC3BgAJzoc2o6LWVdQ0VpqYc/iKbdmgirdnu
gcFvAovOk70JQVNMmfJxIX+FwrMIOlQ/5w9Hj6159QN+GkytxyQizI/Gyo4wQqHRTssc+dMORh56
s+wlMkgBqMu6BpVDCaLMu5AZ23EVP0E2QJHUhhTCwqDqD2QuQxUULsnJMOsql49tRU/6fctRsLhB
8eqQVdjxzZfH9vd5mcXXQF3IVFwIdBzLBfofThbkLji2amsdm8NzcfvSCcIIvJKoyfDUkxlQc6sb
td0+q2WLBG4RNjeANC/fuu2ts3+ePeDtfgAx9gG2VLXP/v11dBUV8nOogyUMd119FCjsoPSmK9/m
z2dwk2ItmWq3eXaGPn3WFADmgu4GiUCspiyGCYm2bhErGnD2uX2bJQS12odsoqJVchnqMWVHikhP
jjWU8LmXmU5DzJpGdwMOWn5LGuW1V4/eiutcKfy7uU3MoKHNR7dtiHDJXmeciK1JwmBUOoWzbMEs
IC4CayO99SW9FpZYRhfRUrFVa+U2oeZWj/XyNb0FeGZpNrQESQGfn6eX160CMv9ZurwcaI8XcWSc
XP39OSu/sn0TvaYk5mNzXCDhK5SOakeOahcSCfzAaPX00w1rGyTb3/mULtWSdj6DQDnSD5cnbtxy
mSoEj7HppNHj5/xW0p5Kv+mtH067M82TB169JZuC68YfOaxC+5fBN2SewZ3T3x5BQUg4CY3kgu7b
PvcfB+tYLk8H1mPu9AAW+saeWKvTd2H7JzqMy3QHgHR5iiGsc6RxHdoLbK48PNcZ3ROKPVIL0pMe
Zvao6P0XjZk60j5HrVvq/gP2sKdT7zRXcurve9BB6eFVY9PbyyJf492ozB4hqAHROSDvxGU+tCYR
DvItxw6fcPiLhzfSKI1Wh5yBIGORkAqEur6IWOtwSZsp7GNjbutUKEaUBsSFGS/HU6fnt2+EOBh7
Psbc0qgPhk7DEBjaMYRKfpGLS2QHDOEAMdx+zhH9EpdA9XPxH4F8TOcMItzHJ4WRAuOiU/0QRxmI
YNkLgAYxHohSccGK2Wl8n3OJgM5R9pJ+19H+ytBso4mPnLRBckm2iXZDEOG2Ta9TBoXeA89Ls3dY
esq3ZQhFEnkRrPYLFp+ioblEA9+RYoK6JbptPYfLoaMs6ldo0kbUquLhbLu/fDoKKO5FfD2ZoZ5c
Oyqn9zlRrzp0gTy5udzyvUy4Xsl4AwSm3R4a/bESpVtMiwCkhdX0SrjYE/kcW9CmFW/q/rzFEpQV
Lq7ZJx7GkhM8rsH/cfZmS4qyXbvuuaztaQS9sLF2aBX71FQzd4jsBFFAQBo5+nlRa8X837KMNGJG
NV99+ValNE8znjHu+xosl3QiMJbVSCd6Om9upFZpGcGUgVr02uwmgUM1s187TguKLl7TTE+7akQa
sV9NWP9KtpvZ8RPHCKd3g5xV4jHCSAzhS6MyG+NFYzd5J+TNmY2cfWkZIE5udLvaqW+V+t5ovqRv
SnIdt3QMDdNQlwNOIKEvpeP45inV8jBocP2PbjVjl7as7hCIXWVfQenrJi2Ib5y3Bpah2nSfF+V9
261qrBCk2E7mGf0D5wjJCqnVn1gbvqB+nt/lE5IPs24cofCgiSjaTCgB1dtndZ2Aom9GNdrRcFwo
1HdWkG9pUndtZqU2O6YmYtv4p7k41DhQhcTMdBhAjV80lIPcMxdKgV2aV8jVGp8up5eBmVVucZwk
ULC/gz6XeZ4dXcI64234lu/qN+wzU1xDL0NW+/fE7L6UVSfihHPZZqj8J7cXSRoVsXPNXunedKTO
f0FCUukwPpyT6ukkrq4mP7FHnHJH2F1nrXf6Jltqn+dsFkQHbDYEcPEsnsljmLvmZSx46gYpS91f
rl3X4/NPuJA+cyYwdyt8prPBJrWiSR8Gsluu0C9ZzYQXnv6oy9KwpVlyUBdo87r9cG2Mkh13FViX
xuINl8O+gnVEKce6uoucekVk1pgS2+1SHXffjU/CkGExJpfLmZW23+55xk4TrYxlOUr33Zr6s+go
+qbZ3XZYToRp4kqTw3FN8lp9y0cUIUxaX9mNQ1V2IcJgWdaxk8ebRnfDtTC6jZlotm51C/BE9uCN
nC47M5N3NBhHM5WdXGWoUq2fGUusV7PcJeBb9DEzVVUmAo10dwP0/9eT3V+TAtvcVSapR8j6Wk7E
sTRH/hB0Jq8Yp9f87OWsyBT/AJ8/MV78yyLB9YJnwBjSVAaz770kMsuGANyl4W0C390t2PSifN9d
VAuUt5iubhmp1YCCYZFYQp6ayF8riYbN9UffjK1bdSHl88tzNZ34R0n8j+5MUdGic2VwK+50Z40i
dclRM9rJBHGISfIL5o05G5r72t7vVXNGGtuccKz5U2Cnxm8uxF7QifKIWrpEGh2JhvnOm+h/LGYL
w1y87/leSD35Oj/5Xmr/Vz4D7z2yPhfjzeJ94Y5/PO9nWdre0lum5pJqKSeompTSTtksa9OL7B++
mNtH60uzLyPdRn1rTt/mr/7rq2D7b2/ziDDcnAtT0pguJ25LteYckiWTJBkjpDD9N5+ks33g98hc
rVaH1bZy9lv7m5DeWnMiWa3XT4whf7qY3T1MFd1639Wu985Ld+aHWC2OKVJf4JTt1QrJB6vpLCfD
qOZUwqpRqRtmm3BAbrjTaJN2xMTSe93Fr0cUaL/rGI1/jBigyOlaqRq9Gw7G7Z2GPtaOaZRFqroh
5t3n5thFr9Sam093fzvMVPcdkQNFLMF6R5orWIgvtiWVyelEe0WJ8YVp2MSMRJfN/uUZpqs45gs9
B1DLcj7Pv/SrtdtRjfCGlkfcipiXc4p5dl/IY+zOh6Xz4axvHBZXoU70bYxHr5bDcXRaTt9C6zZu
NrHJEWH0/ftNKw/UobSH6n0VEr/T+u1vFWXeYfCP87xaXFu3FbdhPA53AgfA+LU5SKeCOTQXu4lK
erz1Mm3aBZMU3hV2RvnVaKe360y/rCRjocdLI9/dSr+WF8PbLM6nYrev86lijBo0XM2hrd6bdN9U
y5SvD1YxZ9bhIqAGLY6vJw/y/u/39Ugs/9d93XlGlLA+xXmq0j+OhjdU0hXPXSw2rUmaoHHx632o
1uH3j5R7WfLdWP7vR2p3H5lnzSUcnpvbBlGPag7AWFWEIOgf9u+C46LhjtyfHyYrp5X3XXZ2K6I3
2T9Ssvqovn3rYo3+L2YXHTEEjNsqLXmGwt1Shbur1JTe4FX5SILs00j5uM0bb2BRbKFCAH6zhhDz
bOF+oNDnU+FtKArKXPqD/z2kjDA9pxptf6YlqjecOlRpNnViSUQkiFt2kfJecaovfePmEGoj5SbY
wkVRBKPfX4j4SCFsKD0Nnabd4H/uLoTuPCf1pGJJPAtzeBwDzT+j6WW1xhZRFZMTvW/r+FkD7n6V
uB8FcBIQ6/ddnDX97kNToQmTcKC3kyCbR0j/svcebBSnlga6Ou6b55nD7ON6fPK5jyYyXeah2wHJ
ol/Bn1ZiXx8vxzQs/9//R/xfuh5ldZ6weiHS2A7NweJdtN2XdOeRwB7vg9nMXQTjF/37aHnTzppa
kuk7N3c6Dy1rHb1Hzjq1VqvsyTR8IHLvrZMavbcMAfrK3eqinRqt1gyWd6FdHM+7s1FZHPdVSteB
9syO82DYqfT0g4EO/R5T0p2gvsyirLgJtLAUj/RknRkGvQZu6pcSc5oqEzcMWhojIM1IRHMAQEQ9
ndwrR95jNVfVt7DYVaViR3H9tO1j/8LvBoTKykqoQruenuLz93QojeEJ2m/UTtAYwgWwQqkfFE2w
lZIXwKmVtMV2p2g/4nk7zJgJhMJP5sGjJyNKGlss2yxt8+6GZKmfBSmIlW5SNDs5+BBLXDqv8mUU
XNwCGddA/OA6jnLfm/6lbQmn/BOjVG4EqM0n64gB4vcL+rOr3z0Sroa+uro81GHz3O36XVcEkSYV
wTSeHudwMnUTUg2thq+fxe6yCzk6xpPrK2H9ORzTaIL99ckF9EvxPxeATQyrrcHScD9WqrjI2oZ+
uhvBU3yWhTGNGvyQlErloqdCC4TWepxTwkHY5MhOgtM0f7I6/WvIBKYhGz3Sl67MIgaKv8dFZzRR
O4gMJBX1bSImNI1SNafSavdWU1k0KI3TTriijqygT41IcAxymqkNx0PqYln4Fam6CXGqzgu7INea
LIfN0W4ksoJD9M3tm0jZgC71p7ya5tf6ybyWHwzq/168eDeo03xIa3nWIzpfzdCCgKJcjyuPPS57
DU3vaJnOm+HNiTdfR6vh5nsk7bg4c/Rk0ZOeXcbd+jLITp2cGB0GLWNJg+sBpp0u0a0SNX01KD+D
04AeNsI4EQDwtN9p19pyOwCNNj9ShQDlQVXyXH0OtNPrsalfchAdwLXU7jQ/6cn49zEn9tdyP+YU
QRR43RIb471fTpGCW5nqJ2FmcIojozYGyGHT8mck2amTPBvhD4IRvN3/82n3bqZYS0T1xAu6EI9y
NJm5krPg/bx4uW1OMw4GH/7hbK22v9/lgwVfY5ExIHr1cGbjblALZQ41s+jaSax7GRATraXHG7Jl
4Ig37/eP0h/eIoApDg6sJsawHxz/2fFUEOu3Uo3RXKyO88vScK8SPBFLnoST7CVB9behkQgVYHma
jJDSUZ2YJCuENGnhdGP4n/ShRycxvW3VkYR0Dm2QMDsOzQYR2U5ZxruE6nk/r3zKQtNkmS1BW/pV
OY7nySakQ+QLO4mxJN3h6yuQl66x/aOqmCIxGw9zU0DfsARGiXB3XI31USI5cWYFL8dF+n7p/Iuf
Lcixv/7+UP5MvH9G2X8eSv/Q/vNQjEt7HHRGLE7SZJFSf5VmQ9UTVc7xOW08NVcvrUyLSCw9Dfse
RFu8+v95HXcjLksj5aIC6Jq9y5PIpemh3Zc4AuuZD1bvv9E/t0hER1DLfsp8+vsWj0lbD063ABXe
YIVSHrV7bQtbxYrQbRnmDWVnf5jGjpoLKSd0YDV8cZuT4GtQDsdTSJrT83QwkheNX7ua14u7Pn/I
OXvq/CrMh/VxckEF1fnxNlgMVgp3UlPtaZ3UzLinC8qK1KcqsyKtRgYZafIoMbepdbVg11D6uKDR
vnj9XwSHS/0CUb375C0/2NHp74PPm2gHT//wft0zpCKXztdgGnKYOKNADjBxIADPKWkazmVy+zpN
KXeeX5p13Tt0fv/4h8sujme2TvZumsHcrf6idBkM6vgoTQwCqavQelXYTmtN6D25Up7vA8XOFPQO
hPdnsbGIdU66V1Om6Y6HXDnurydwaa9Cro8r2jQJTbEUImXChmPFzbNOnQ/XXVUSZTI58ItBSf09
XIZCc76Ip0ieNb0U9NSZaJtRk33BGlZIby+orD1bfB+cAehWA80BIy/QNO3uI6s6u8bSLQymBs6f
pYiaB6nGDAtMPhvMkyl+7Wk80ibCJFbMYF6/J2tQ50/2m0crMY5icI5DWnGwFv592zS6b+WbEAoz
Gd0z0pK5ZBtP7lN5FEbRiLJvogT2kF6if3/GQM4EpS0FogB7H3i5KbR2VeJh+RRNEAj5a99Oztws
onUIGNAxEQnSA5HsONUAzhzrwhPQQZj+2fHr+eto9H+xF/XNkzn9GWxI0t0TyM4p2BODkyVZZT+f
SWgr7Hb5+1R4NBFVvMrEkABUoMv+/QQSOtupitJAksvm4Tl0okK0Rdq74+Ud6NJcjZ+Q8f/wPu8X
P1zD3JdiEEAP7xY/tRLirFGu8mYST/fo1W54Q4w1HMTtjAPfYvGyUQbmj1e6U21f1dSa37qD7Acm
5zz0G5a9+v3+H40yOjMBxyGJxOPsn89/tps2umbX03lIS2inHhuWtKeYbP3+EY+2eY38FP26SCYY
95Mp0OKuuEqlOAHFhvtcCmZPn+qf2Ov+qdKtjE4OfSSuCXcDuS3DLr+BSZsY8peBhmAIeqeQkeNT
F5ekV71BxiIsB0IWeSdVMJM6cbiagkYkt/w8ClScGXFkB8FLKn1c8eDkQ53S+oCGzqTXKZZwvlLw
IrRE9SCbPCMILE3G9NYO3nnXo1hD7ldZoYGuSyym5wHp+er6RrduRxAREOvvnNyqBmki2gjSK0/W
839bF3EU0QU4HpxIhixXd4OqYjG/Bemxm3AItIIWw7u8zXMrrgtTOvpyiU4ppIxCzECa/XjO3Kum
m1d5dc2pyYrA3WIKf3Xw5LKkR4Prfy6L1nZ/Dy71XOtyXV7CWU0E104brx5f3nrLSK+/G86QTg76
/1lEc2OFbGdiLNWrDZWYHyKOq9+H4cPFrm9KwXzmJ9iPv6/mWFVKTAO7wTScY0o8vaSJFVV+vAxw
LBJuLRI/98s5eVC3ngo0Fd0YA6uapYtuJ06ixWVCr8h5Nc67dTyXdGoXlEXLjfwhTJJFvr7I7Ab9
pf9+0eKjWInuzj0XRYGhc39OkyNaoB61mOYo5P8gBc717175uEkRJCIBmHM3eDkE4cmcffixQ8hy
MI0EhezP38+qkAKpkXu4QXfrM2+t2sP/nk7bh3mEvo+DDB9yKIOg/ftjBNActXbRxQk89igW/CLC
6YNioh5SkkpDdNblKBA1iEXfBRUtnTHdXGRbjU7OSfkIqG4p6ZdI38q+WhTdnq1cj8ZvzyvSOeNL
2vA+zZENBkp2Hl6FSSc7guRnzaypKMnO6C/15DX3R5379csQNbZiaMoym9rfDyLXs3Os3EAwDDEs
tompKysZB0r2wQf2/MR4xx+ifHtBHEAxMleKJ6HAo32QTDOnsD9RoXB3AVl2Cq70pITKYvhaLxWm
ae0RvmOuzSRK8PC9fr/jh6/+vx949+qTrrsMlfMlmVaBk2rOgL6rweDnJmO27xBSY16KM78juJSt
ehVF3+pwWuqbunqTKdsmBIHlWgxefr8o+eEL/89TuNtG9IFyEy9lWy0u4+pjsE9dEt7nwDx/X68W
04AsxKWz9avNG2roS/0pIleg9S8Kme5QrWOSkQLcETflmAjh/636pPRFcV6mlviKtmWIIuM2FZ5d
9aODG/n6PmkKA1wz7vZw+VKdolynbrH/U5TE+GBp1jikUQ1+vB/PdJw3/H9m6mMSKDySBgapnNWT
VM7DAaRAXGP/6WO2u7W+YgdWtKMmUU8CNWGSmseegbs8NC/PuNnGo/Ccnf7/fNbd6lSll04NjPq2
ob8FpC78G/6JswHO2T5vbvSu8dxc0OJ3YG3gKZ0XGpI604CCHi1OlrLEGmZR/8bXrmTYBze85Zf6
8wW6wk9o0pKM/4hSHOuJH85+2PwnnmPN/REnQ/RpAi3cJsEn35ZMhPWKaHGKcpCKKyn4ZrcenWz/
2kvo8kXvp1+nP1RBJ9/HT8aA8OQY+Sf9/s+y8Z8HcTdr9VhNb2HZqjyI2eTmuIPPzXmRWT+BW4PR
NHckYl/90WokvHyPeplzYqNgUr9/nzUP9ygIi1DUWL6G4n1iTD+3jVhdSeKltEenX7FLS3fvWqpT
GB158h7lxUps4je9jRzBKN3m1rpdUM+uieFR6xfK85PH8mjzMlQQeQTYcIiUu5i+KtQm0JRGmNQB
Pd0FR823gTqW4+LJ5zzMAPfpZ51onsPtfSKD2mtQNZebstnaewMzY2/mBzXS4ZEJTdOTZ445L+Yf
0hTihLkO7e2TRftfwihx338v4G7mt0asn+qh2E4MqoC0fjEF3EHCEdXyFWXT3ChTu2mdokUvotQ9
CjlqD4Z8ceJ0FpStR6NFMz3uSimH5k0f+RLuPK2vDSTchIvi6fP3gSI9fDHa0KA8L9AB7U9a4j+H
DaXOo6uQdRw3t7PZfoE4f5O8Dpyxt/OcuUodq3fS94iOJ2vToxOI8Z/PvQuPL7GWa8kNglIdvHIC
IZSpnrUPeBjr0gIdxroMw0++Lx7rFemz462/N0I11x1iONqgEBh7yJ6XTudYlhU4B3SKo8mT+fdw
5dVVPpRDHNjru01LEhNFvpR5OwWPkfSOaZanReEPnpyU/yQc/llsKEwKVKP5pdytuoHQdaEmpepG
Nrezfblt7X3l2+/v75uTg8kF79Tup5svdymV6blvWZPtBRngzZ8YI/ab9To2nblmTkucsabl9Csm
xIInI+zhBv6fa7xbEE/VdRifjETeGKNt7W5hl8xKc7FJrJ+TZVia/XU23xSk2/4B4Nr2yYf3Ictv
D+juRRybNEzkprsuzvgYcEFe4TAEhOihLaEWXohTLDfsAh4GhqYyr9JCuy3Vcio7MvJwHE05Xq7f
L+mRBot44H/e2d3IF9NLNAzzplo08Esu43CE/5XZ7RqApyK0l+RUSDOevgedFfnxD0YB6dlRol9t
/3kqhkQShyMMwcHdsBHpHyOpOYFBo5piBbXUHgA0tIUv9ePyDPb7sKwFxEzRRUoYyCbulv5jdg60
ThqIk1Mtuxl4O6MDRYNUKmmcJKVH1+mn712ufJQFpa6MIqn00VU4HaIJMa7N6XhAY0xp36KEHXal
HxxPsyzBUdPS0DzbGQnm2hJCRDiSB/Qya2tP15qZIWbAwC+2aLz8/v4ezbk+QS4DtJdIUd3DEmUa
S926QVgvhtJWqV4uV0c4WkHHU1wFzVt+edUHL4WAzPcskXqVyE+K51mRe8r5pZVeE7QZCvAkKQQ7
oi7lZF2oE1om0WI0OLpq58vSRM/GleYYlW3EnoT7ikK6nNHvZJXBmr593Zqfoq+9WefOD7JR0Nkx
EOu3anRUFsFpFlwxwtmX2Pn9vh+MGTiK5DFE2hQBA70bM63USNQn0b3gk4fYAdYGAfe0RRr9++c8
2sF5sD2eW1BliSX073PXRarozdqe1U3lb/fJR19mK83NxnsZbHcl7oY33USAZx1GgfUsYH6U16br
iqKA3QN6yqj9+7OLy63V9HPdwJm6WZ/EoJl3muEXQQmLr+HZSvDnVu7m4V8fd7cUVG3W6nJyum1q
8RtpBUj15EIO3dFmeUTHSycvXAbSaQ4/6/oFQj3GJeNDnDMw8eJxFbysnGqAnEOvq6yMPif+CcPA
Fhx5nnq0dDvqdn6ZSwNaU+L+FeG4FHBngOzbe6Z9tNQlL6SqM47X4M0+ogYECAeU25ax/QkfG3Le
xe7RJJuAGjD9EkfE4To2ExDtANkSyBStX4+wmp1r0le+hKZ40uAfMCYX0QnjCS5CR8fcd2i+hD6T
6UsreQ1wZ6x7F1eF+BBrPqGPxwaZ5eQNXBX0uu41+xgwxiqX7EHpFlt08jenOuDK2iuOOMcVRr8C
I99OpTUuGIr5agJ86LVSHOea2PXAuWAX/ZLphbKKhzbrWgHrnUUe60RnyYcB4Mt9F/WukkC2xDNF
xW2oEyJ21uBoDVKne6/fEcefTw5ie0xHuptLrxdohzG+HFuTR/x+EUE/0mhim5fP0kvKv4vzX4Pi
br0clic55cQrUWSooIDlPxhvdWSoMAG8sPew6ZjLfp9zjySjQyrLGkNfUqGJ3w3EtgTwX9EnYirQ
OlrQvWEV0yBRs2MWnAEJ0xjzm2hfcrfTilmUQM/SoTzipyGKe3Itjwphf13LXQAdnSmSHcNjL7qa
TFD+AjLj2GeaQ8ehSmhZvjV6flT+EyndT8UeRc/Chqbqn0ZIkZwe1VQ5tpvzEduwAssHSKAZrvAL
d+YebxZl0LMNVrC1wfbYw75RzRVWjbJuLWK8dTCpZ9jj7FdjrEN2O3vhwkDq/uQ99bHS/VVSBNNI
OvKu/ikNaNQGQtG4wJBsd1VhxdVcpg1Kna9PEaBzcRbetlHJgY9WfI38rLnFox0AJih7H5on6LV3
i+OwKBs6L1UoHx04MvZp2lC5DUCo/H6TivpIDk5tCUUHGi9yKPLdFpBl1+5UlNqNsDbCYABaaGij
Em7sqww2JOrm2TZJPa3niJWFi8XBVekcTl2arCO5KdmKx0o8ylkGZtu8B+oMaWjgBFTs+AEBUa4B
ven5ZIvSmHZP1hHCg7UyxuRtSS1YIU75wD6MBvbhqpAw0D4FYMDrZrKKXrfqtzhuF1ky2aIm8pCU
53PDrLbH+V7hIqzJ9e1kkjezALhtAmtS+ltGFLQqJ0+4h9JBxY7XmBJ7ecAPMwZ1ytJt3kiTQJVk
6KXgBKM/5NSXRTGwP7vx4p3AFWqHP8vn74vmhU7udKuYXNcL/UOl401fIgx8ySpJylKQNNGZ3Zxg
SAVfooyA07t/eLN8i1w+8EEIsrPlL8BrcOxYQd7/eyt8Qc24R3nfue/vA2xy1vtJGF2mIuUwmE0K
/oa6J7bsi8AHrgReYhjaxsCdHTsuvuBMcW7M/bbifRxuzBwtHjfYyFWTXDVNTskGWaGwQhraY3Yk
fOm8K8LxHPwn/+fcIygxH7ukEcGsplAFEy8H6CDno7SdszNCqoxc8GYtxJ3MoTltwrPCdkVhhW8S
jcnyBY4xOqHZYocCSBlnbmO2ojsE4llhSJvUX9t2scW/q3PmGy7PvB8ia9AkgssX2wGstiYdfQ9l
czUcjJPdKnTVZVtv8k/dST6/DwrvTTCHav9eOWy1S96ypa554Rf72y53q7U0iXyWgfX6NjqM5CW8
uNFkVh0wLti2tdYnfb7vI33BE7BKre9oFsPCvNX25Baa3+p4+Ha22qHT4HDFpRx7kac7f642GvBB
hAOszBi2a7u4LXVhw5MBx1C+GLclJypVtPegG/FObG2cDrxzfBNF8NFhvjvOQyZCSDdZ8Gu+IR9k
2oP5EBwKBPWSdRwBJZV5hWRQ+XUD3HqzBl89JxFMo/vZYxR6mmvDr5q/IrqdLU/gUGC6OI/TKcPr
I9fRXp3mSTBnCLZTQgrdF6cRpla+E5cP07JyCOzpf1hTN+B+iPznjTPcN8B+ZIb2octYtMyCbivO
wDABE81xBgDbapxmi2TvCpULEyHMD6z/+G87J/tQmPAfdeRk1PxgAydWuqmnl8g+w0MJTD2xIfXN
r640K+Gz6j7OsSFO/vCgrIJZOr7CryUnWZKGwo8EadCg3/3BWFQfPEgpceiE1kDFREtZ/AEQG6Me
fiWOxQW40QX/iKvqjnRm8yEapp17Tnp4ps4SgMmS1YA+bDLozR7HwCAbtWPmp7MtWuh0WONYp9bp
npUoQa8tTZlbF/hHhX1RHGI9jQiQ+I9xzBsqTGV1PDQ0A068XmYNFyR0FFrXsc1odgnslj9vRaY9
/e6K/glLt/5hMyZiuvfd3GGvzbUGqCbayWVKn5CCn70S0oIsyySMqJ9qdp7OydueqbQD4MJkH7ye
1Alp3OsbLZ8y8GhEI8U0Zd5QVqUBE+8fTZZA7cerbvatpP+qo0gjjh3xwBxgxfrOMxuTWUhIyRBg
jR540gt/FQcaTaiwZBs2SAS5NWWajpy97m1gR/73EIqJxN/gYKyvIK9u8w8NM3gOyVH5+QT/5pej
Q/qeekM7BOibjxRYz7uhPRhjq3ZqiiObZtH+3HAoLOJRgyp78JqMg30xL6cNwNL51cfd6EOBmdNs
3EsWkc+LWpcQN/HEDSEPBeRkcTOyhQwXF/vmGWDbSvBSwSrwGwcezjdAQfNSkz0477tFT+LlifHp
Oy6PJ8pQyg+NH+BPjWfsQBi/0DNBjAUOo+wuP8ZyBWjWVWa6E8+Eq5ktcFnjrFOkKXasiS86mTu6
eCWA3NwJZu0CCjHO4SnZaoGZk20rn1A0RGdpJgW0CjuZyG/6SzPBrnfEV+cQrrpHG7/cEW2G5EYv
mQ3fGejPOt8Ov4ClzgBRiiYeyuIr/MSOPhyTYoASgxjL4XiQ4hqFaDNvvbOPtXfwBnvh84L1exm/
DscXO0LolXzA5t2XH/X4So22nUiYEl9zj3G+wUu7PtMlA6qLXSw1n2kKIpw9kH/pKdToAUk3pvAi
rq9wg2fdElfibXXC/sdUw3g7vp4txQPFYzcU9Symgm8s1IUOFlvjy7nPWYDnN5gI7FycPETEUmYI
PWlVL8JJCVKlQl4Nv/oimUnp1v0Ga4a6xSKYOdFsaPfIRNkNJ/U02xIqsPHo4oamszgr2jPe8Fee
6fWLlTY8hDfckibVk060z7TkDh1wiZk0kt6LffvFJAuFMQooQg/2rOho2hlrEpK52fk4KY1Jwp4+
Y4a1C6ARnMkTka0EZ6MGgfzbKL2aIgX/gdrq13Dafd/w9X/pFh7h5LN+i6ZHgLVT4dC6pS8v1TdA
y/htB9/JJ49weDGPHbZajJOwDr44JZ7H8hppVLDCimg3+KYvlq8xo/3jmuYKzhzglaP3dfLKEkkp
LLutTsWdGGBSvKbo8QhmyZjEvQ015xUtBJ6LZQBazSeV6RurcFl8aEdTH2k7qgonJ/qDHOEcFc1V
P3xLIUFV+L4LQgUDty7d5IEzh3MAmmby3tmsh7xT6BCU6nLrPZ71ve9AGi+q3MzeTxPZpScY0H7u
Q/eOox49fC68a2D3nCTtLcOfiarQUjd0mNZfwoWiej1p43Qg0Bus+zQa6LrQalRbpbi36/m+gzWH
5H6kb8ETpwPoguIbA2fU/v+D4nRbqCDtPlhlI8mWv4aVieBk+E2TSM6jEWbl6LX5PDI/FTdLrAtd
/CCnTvOlbAUL6EBXWty5wtGDQsbbh+P8FSwymGKL6AM7FxCmIX027fI7gUvnaVCl0hEYJk+0DBzb
F4839MoxE+t2uMgA3fxkuCbqkSI6mIKDOSbvmU5cdXIuMwzEwg7nPWfP4ZJXn8Koecsym9CB9a/4
ygpX6swJOUz+HsXNs2YRt8C1D80b4ltirS/NYcmYRc6QaDiGdX/keR1hJR5Hxv44IoBcdWCLP47b
9Dgl4CqInq42sUhldt8d3aVG7DCCj9F3K2yvEjs1Wwhv6/8b8Kwl+vvx0J4gdOtO6p2dZKm5F2tb
2F1fhaFbwHsJhGiqfp3mrxjW3StN1Y6wuU6bGzATfdSKYzralKQpAEGAl6hx6QrTCzlBWBSggsoj
TA30MBTBgSf0/DNcN68MD8pbyY8+BjIkLGoYAsF6oJpVZGtfTcGq2rOAk0XnVPvKPkReNjqwvgOS
qoGkt6PrpHSVtYi2HxgyhE0rBJULxLcYy1NYywvtLd1J416mGqcsAHTMQidEv6GDSnfH6eWgzoRl
OjpPNEIdGI7tKOoXKKVnRe+v/ePsZwKSSFB2nJUbt6X31mlMoodntxHAofmpc56xZI8G/jBH4srq
QuLpdDO37OqF4ct4XYl+v4OC00S3IMg+ocJgH7g4xnc26hbyIi1sWjcRU6d7tEQYsCGZD6Yx4e2B
bV+geRE7JWHCMR4dD8mB5UL9Gi4yarOH9Iuv84+Mzam0SjhkiSlvbit5cR5rpxHv7RzZNOC9mVQx
uoW4JBtOoDo9Q/emGe1k4Mqqleyiq532vOAhmtkViyjr95WXBAQFRQAnmreWxruR2zAWPSj4CstC
WcD4cgg2brdRkEwqrgIRI9Cx3JqFL4Mv2lxqDYcWFvxVuwjgco04mClzVkisKw4gYz8DXEKtot4L
HnFPH83b0U9lbm9eBF+S0JyVMPsgBfZCW9ytQLQKjXhczZVtvVGnV9oq336MXcmmUa1gQ0pW6uYe
WDrNKj4RR0HH/Qq980Qxe87ccZxNO79wmj1O1HfwQ69V7CjLG4F5OBLiuUyQI1CcBuAxQJZRlBaJ
MrVYkyvrlMVJs5TMZYsCNcVX4JMRLpDqV7EqkKDGuz87varkGT6TDOiWEfZtpjTSbCezJf9Dqpfk
jz7N6VFcWi1J4iOMZSc52Sp4Bbq+a1YJvTUa0S21LryaDgwAvgBHwPK6+bBFANyA+4CQ/FnkDvII
+TPFDMQZtxkF3IHutLVbVnZS2Xlu5icnqxYhlQcAMX1fdPqOOuTnIKZd7O46QXx6hSS0Pr1fg03B
vTI8eykba668G5RWc/KIebk+8WqSQIzXMmh+4Kdc6Kllu7OYsBlajGX9yc2j3mhyM7pa5arkQGUQ
6lg3jumUymlP/FYCgEXuvIHcepxLHhRnANtg+d3LlzGFMPKqzdUIXGPj43udhXN9RR4U2DthxwZS
Gi9ZnV9GIngiqF1kEfcsI+2h2WvrYBTveuzq6VVQbJ2jWWqeuIdJTAMK9CK0G0bkXliIqEkJ7ouN
WI61m3mZyoB2WfZX0XjgMnMiTxz3MdHADe3hGPix8BJ7zc4YszxP8lE1Cl7kZTY6T1k9YRQYC+J6
/si3uEyDVTEuYIlpdNUk4D1DPprDh5vo3/JLjwlTxh22Pkd8v0ASuVhiMoKfF9u3JU3kttJXGxG3
8MiAhrByph/ankwpZyy/YL4eTYLd01hZp4eWPrOLUDKFPavikIBmLB40o+eVGCsnh4ulers/nBPQ
Tx/aOoHndPlgqXqBG7wB+A3L9CVwew5fBKmJEz0hzpEPLT4+zi8d6JiI9ALy/Cn4RPBpF85tu+vk
mJtLY3aaQlNrV9XQIyUbQMizTizTJSHnS7rrBIsNsTIL+F5jdvP1cRxj7IWD8JaoVrARX26iWfsD
EDZT0QMhO619acGtgexIKdm1K22K9GiejsqvnvEle8cxJXa3eYt72r3+ndK5OTaFYCQBwAbLU0z+
/NkadGbQeA2R19BsoeqJzjkdkbAGBUrymq8U4LWW+Mllw76BIxmgTXUAEho3O4EqBiUARiPNJoBh
C7Qq9mqQmOy5paX8b87Oq7lRbVujv0hVRAGvgLJQDrZfVJYDUUQhwq8/g74P11brtm6d2rv27m67
jYC15ppxfFcbzWuyBCje0KIHyYs0iel+AUTjKzMjmZ7m2kamLeDMdldZYY4E37yHvrqZYhvAVO0B
DPFLvtV3+gDEVX8pJUP/i7Pq6H8lI+DO+NpkhOEGKSaerw8FUx/SAnU9XvaYjtuZL2IwbkctnpyC
0Ze+Or3W+NBcbQ9/6EwVjX95P/1XHXwnnEIIzJp5S8iGk18YtCd6Veb4XJ8CaSwGM3rdd3CzuT48
7YC6QWrNZ9JrG4+bZMgHlV6xVQIseMZxCex4bFj6eoS585epiCzHAsnk6/n0KSe2hoB5huI6pSub
SzPJxKADHw3EERiz09UGNYmDiB0VSECXNthJznjjNIOry1e5X+/yAjDJ4i9gYq+w0YLOcEHw07oS
wvWIdeUL/WDm5SN+7elmLx140sBH4opckTTE+PCHPiIe0F+W3S8xV4CGYaRlxBFWkg6hxHbfu8e+
0nMUZIPUGEa9DiReYizPBXCudIhp5pvwXjGaWF6+sftX737hpsOYk9wBedvx72VEVriuYvIXwRsh
PB4OotROAVdusegtDve+PTbZXmttLGWJhswXprdGs/OcfBXg5nllqV24E8aO6FwOF5jXOB/xvWFI
gWfIL659JwE3s+U2uUpn+sMBNh1rzU2oXSVLJrNJDQvkYTLG8nMecON8fP78mqH+ws10H4qdxQkB
iiZcxMmkYOE11dh9ywBA83dVZXKpu5/gbZMvHkzYIaVAa7Jkc14nqcRgQGZ42jjurNzogH25gDEU
odfCDoUHNGMxUlTrDdoNvE7A9yg+HE4FoOaOfVlQZrF6Jzvhwe4LAHBr0k+M37Qox8CDYLVPv+ih
0035GE7pIpPPfw6lznr7b5xonLG8x0THl2MXsPeMDShQ2K4oKx3ro6Ja/VdWBx9VmfTepdiKzl25
36RHh6PIjL/DSfNyWurLch5sKCD5ryc4ZPsMy/VWLlV/fEFBaMrY2VCtTcaAYG1BTYtqOh+t5iic
7Gjv06CMM3V2l5FT8D4zKDXgck4bWvxWfBu61Y40i/ddDGUXrMttSAAAvGfipzS789WYA0R3zeCr
twJQoxH5lcfI0SZyz+zitCPf1GAhKmT6zOhLOEL+IYyAXAR7SKMJd3sLQU5DGPIIipd81XtTwOZI
s3SdOslSQVr0KKR2FKKe2YU54TaaelMXNO3xsrwshVkNx2BDh2C7l4xhHw7QWhl709OCkMXeCjMC
FFiIpM335DdOVgBK780nZQCHwLWyLf373ZScnX5JaJHU0ASxMg4fA0X7jsrzRgHcW0uAQSe9FXKG
6Zty7pEthf42ynQz7FHZNstPZez3MHVWsjUmKhr165s3FsbuS2pJZ2GWv8VA6YRjM6OXgyoBvGYr
JIYaCePbvn9W4R+cT7Pys+wY2PLgXYGkeVrGC/E92MCp04dUKke3RbKT7IB8S0veA+LW+ZsA0jbg
lg0YTqMwOFTIRdjqJj4vCXdwZK7jTIWiyxuz8kXn+tC/54AIM9FHm9dDtv4aFSXkMK7jq/nqzap5
MgEJoQPdZb/BYuuxVuit9y0IW30mtUwFV3CYQl/HLrIh4RCBBGZ1Hmog4HQsboMpcS6/Ans/vh5u
A149G85bcl7Y7lttfgDZtDc3k+74Q99shnvqFa65fUd4ZpbZ0K0hyyUOl4mX2dsuodWSLuK1Ow2R
VBqLG7orFtmo3Hiv4jxb3wDyC+/56jKQ5wol38uog6V3bjBVXFOwy2E2JwM71G181ilS7lQi5CPo
yC6Rbl5QdJHHIpTGP+olUED7qz48SboXbI4mvEi25AU2r/QKJo8EFdonTj3DFT5NgrM/lyYiecIZ
vOiOOzZFdHRC01x6Zr9C3qNpKzpkNihwAQqqMFEmV67PCPcAd/q0AstnIM4hrOAyQ/3nvqAX+xM8
yQFXrUk8fZav2r6/LIcwEH3wn7cBfou4Ll/6dnvmfeQzbHQntybt8IHGHHzqwNjXDapr5mUezYqX
3lfBMCTx7Iu7Mxx8M7RClEn0jd/S2xfD+FhvMhu+pSlMgkO7RtK6d7iNQTXPhVfURa7nBNbXOTpK
r/w+sPwvtaMkE2OAYAM81NoS4NTpxWnPqHxXNI1JExyFdCy96rt6ms64EWHSwfXRHkOVAA0LO/go
OpL7hjNL+QJd5nS/dfd4IbcjJnqLbAyveVy+ZRaTS6457BRWLth7+HoWWZsrQ5Vfir0JET2ot+HU
XefndAa3fa2d/bclDv2+nXFmlqPSCdmYjmgDGbZ8TDgE6HUPyid/1b6RnhUckUy3xIk47XSC5shj
bW8rdUiCH133Ca4vEnpTBPaGLuxd7eOyoHOfjAp44S3JMRC+7+3ushFITO78TbYo3q875mvNfMtc
90GhfDYU3rk8ogM3VLVOpITiJdk25JGYspnp02QjoQFhDH3kVvC9CMmibRdocO654YAehmzk0i1h
X+lphJ3MU8d74jmfXrOvxOHhMk3I27jOIPPgFIBsI5AKrPaMcIBKB3Jt6hMCmO41EeF0v1kQjaMU
k1j1kXgsXPvrPmOazuWNE6xB54LJaWNYQn2bqpxOVGZWPJn4dbjMUBGq3l1OqBe4mJ/KAboeDYoZ
GU75JQSwjQASOWOQUiQFyYT6sxNUfkyFTDHUaRGNUHmGOslQIi22qjjr3mg+u80AC439WY4mFjlL
u9xfl9WXTGWnT22PdWwJEzbemp6zvXKoL7Q8mO2OXXxdeb59g2H+QRx/e0G9ZXEZlAc4lG88uhVL
e5agiqNZFZlifxd+tu/6i6pbCI6P2kU+S88BhLa5sCQ4aKidkH4jaTBlljWkX4WSKrVygIKcrx0i
Wh41QzDIdk4C6DJXHe94pYq1Oe3g3saz3gBXDI9kry5UuI0dPzgjQlCWFQKKfdNwjFGyw1Ptsgim
ChZoHSz6S5860rL3VX6Ql1PoC2GcDP0bfQI7EaseLTJ4y1jG2KmwZbiKo3JJgGe6nykAetfMdqiF
70jy9aapADO5HfiKJUnUgoYi6mq+TStuQU6PssuL/iKRj/LsG0Y2AbRE35bVo4z2Lf/ZTzSzYTk5
OA81zbwLDpwL48wMu1NHfW9uZvtO3tWb8Z/kNRnqY+VmJquQNPgkfxNrU5pHiEDhARh2zqf2QGVI
dv9FH+ajBPcjGMN+tLOtPk4X3ixaJKvr4rLKXqMNnMr36yJjQB78QQHhnSTkUrL51LFhpeT4IPUt
CGXeso+EQg+RVjxMXoANV9iYLgCxUf3dYt1BsA/8+YVl1RJtCUhJXK34TR/2X6gxINFGiLMi57Rg
qq1rlxga82BfTNOXfFiiDwBiES2pHmQ78Mr4qNvbvvRwl7SpTHmigu7ImD64oGYXk/QAF9Cn4mV5
SZdkK0+kKy0DaTzdxgEj53Z6uR2g2vIyksn1UJE0q2ymnkm0xu/JpEelm0QbEr8DcnKlTep1iv34
ThmLHZDnNt7iMWN1HDCGhfM0JxG3BB7JOYmjS5VrqG5uYw4gb4vjiAqCLcNvCxYA+BD9aJ0OfHux
jWnd+WwdvbNHPrGakPDuoDfAyvVjR+kNgW1G5gL4jZW/Sy/RIt3EiHlQnWDooJw3k8ZGOGSA2zNu
nWryJ/3J6T5uD6yjBIa6uyMKzgfTAho1j3cYvRM1UaMitz1Sp6CN+YcH0bUvQcaN3sNJztqWwHvL
a32bUOmglElRdpmgFuAiHMVzGEULHg385BIitszDGaYzf958Zra3YJkToF0xgii6zIyOukxxzJwv
pDFvaOJ+8v39JVIb63hWEvpRyLBl0mH03w3STbS5rNhzLK/iIzpE71e6TRB2AII+iBbeJijMHtnx
jTfudu1pLHTJcnEdzsk51F0WJiJ90U6hhkcmoijb8gPFK6D+N4ui4OHmEO+uVEs7RFMexRy5q40w
rw8NLhp7f00uwbf4SaflaeuGbwm0245Pn8yDd/SbYf3eviHC4WK5I4NkC2U8ZHUaCxQw1FXlQ3i5
anYkOHh28YEUtICeJD+isrFYrJeAY/Ib/EvojkiXFJ5dRcOgtYR8cvvOD3xbQ7ODZA5qzQ4udvdU
Kfch5bgMFnm328sONpvNfcl03VEKD/0l+s5EW9vTWYxNGvAtfWKGIUDssWiVL/pSL7qyJfIzSE/F
gxL2OZ8Uq0qGmZ8gsOZ5Nf7KWEsJ/Wb27WKnB5HEuze48pDfw+uA2sRld6GXo8THVdlkuLZQoc0b
FhoDxtMBwbK7bZo5FkewPWEk4BXVprxXxuk0Iqrp2fneX6qvJJfV12DP0FTkNF2h50h1wiOK2yik
c2kEoEF3ljT2uPcmdK4samJ0I3g4P7hU7qSe8vgw+8mqPvTWYOclFByrXbHqjXRUqtLpDfe76D4t
uaaNPlTGEmIp4bD7LNTJUW8d9fm93X7FJPJs4zWEuUqQ83b7SvfZWdmoK6P7eF2pzZj3NycLY0I9
nH/EkbehmW/QPf2Juzp9SHb4Susj0iAceXPj239lXnAeL9ydt2E/se1egQWQWGWA++qAItqm09MR
lN6GVYaKDj4Lh9skYETDoutjXw+MdTATxt7sNNOP5OEpVEHDGNOpwTJtMLSwlMs5tSK2MGMuBGzE
L/jES0kaSMeUbe2uBDudktunuDzwOkMYvQlnOmhHxTG13hUTY58t8z0AWddDfipaK2dpLDoNBQPJ
0r5qQP1XYnbGpY46OYUl5lPxB7zMPn8053ddUARSd5C+MaRnBl3EgIjfzKW/ozVbGCyj6krX8ZgT
0E+RgjXjgTK+eGZz5iVHjjDGXEf4+jyJjMczvmxTnWYZAui5hzEjhfTBX1XOwVS12gMlYiKarjIY
rqR5c7GicUZObBov4kOHJZfIEwNzzEC2iN8ZHFFY8z7CKWQFkUujLcKDqVl+RKh4MhP9kR/8zxNl
YnwiMu525PCAOk3H/tAPCAhreaTu633Zs27YLHIcxEfSEku3id9JCpJdxPOA/y3DeGYrW8UOySOW
A1ombHy2k/6BRBwWERXlb1ameEg+F2gA0Ry76Xu2F/MSk11rxXQYe+9HLbLnYCWLV8B+U2KJzaha
aRYpgWLAgt+MBGKO8fz1dUDL0+f7u5hZU+QgRnhr6y2iiut4xOA6uZgljNmJvKIWwsUHa6bSSOvs
36tdM18EfcYvEnu6xXWEte91w2tEx43ZoH4x+iYJUI7XEZoCtABYn/q+65vqr9OPYPIiiCNEiqjq
HA8pDQ2AfSFhNyM6iBVK6ofLeV3NyrO/5exled4o/PUCao45GeqZMTEm1djHsUD3koNum22336cF
mxt16VE1bmZj7+2bpcvCMKk6frMqvkN7fNtcLUbpxt/uVl21K2mTHb8Tlb+wTUep9Y2eB8lieicQ
klbMdQUi5lqZ34yZkDh/Y/BuD0qXpfYtjVGvWnC6w/SZ8kfVmS24b2b+8JtIP6Bha8ZPhMYsAFFV
5rlg8UgSBrq3ER0W9nc1o9az13rm5w1xQbsaK11vhfGKu0QFmz/2vtp4Uwjmdzz6Nmow4dvyBvPZ
Lpr5eJ1dTURAqT5/GnQqTyiRIpVgZyQPrJrozELyrpiBlEaeG/7wVRxiEZ3AHa917I18G7DCAtPO
iAwmwHtXnxfDpvCq9ia0GjdnY+6H6yg888ko61/tz08wr6m1196332u0BaLRmrGzaMrz8unS8IAI
83hoNPRYPII9yAHF4jNaa/tTezJs/6B9UxdhEYiSLHS99Xc9vtdE8/ywjeqd/EG5yrxOmyFN2sPe
kwk8+UGP6q/r3PXvyle3ld2mbnYHNJid+LX1iRg91663jbMbjjaD0av8vYgBWNG5QctJwwMJl+Px
bP2MGdM1pP7ulgXP14eEKytyHwrF3R2XkZC3qsjE/LXnXK+LmmZ+dfTvZlWpa0W9u4aq08EKNURi
3le+a1XNfFe7im0HbbOdN7jC0MB6FjKhq4EJvIhSOFuG/rp/X1X8e7xYVpkgYrCNgQxoMd1U34+p
Panp63om91vSXiURYAV+lOQJ6Ph18QQB+eAZ/rxS/67pV/fFCsTHtZ6p12mvwnGWiLqS93/fz99D
iN3tyLS99zVR1vp3g8ogf27Kqci7VBBnXbhQ683/ZyDw7x3w+zJ3IyyNlp/KUIEyrUnfJ2NrkJJJ
Q8OKKrtHzqkaVsWTIUep+4l/rQ7uCZoLs1bc2u/3dO2VVb/wb6JT0d0qbvE1R+g4D8jN2lQgyR5o
eOkdYV/CjzlZ5ZNe+sfP9X8vfz9KkNy0tKcYJHCQGCPbrY6gG7rZk4ZtjMij26RRWxBZC9BS795f
eGqbsB8IBHQvh7Q39GHUWvQ/ANanEdUhgbABk0pGhB5TczNBdRcvTRjgxB13+FkiKk5UuQH5I11A
FV2vp5dOlMZfrQg88PDSQUKxrsteUYkKfGQJ+WFMiS+Lr+77KWddKBJQA8uPuh3pw6/6yDYcTphl
9adkqMwPbWDOQZdai8W+Ho2/u6Y/Zlp3jWuO1405rkdTixgTuv375YMIkxQ2ow/Dffaam2Jr7YEp
jbc9+3NN22Jlel8V4o2Mjfr2SWNk0h3enOrPQfn5SZPEyEXriS0v7wILfRFaeCwpsdWV+ErlIZ5/
FrNo9FmM6YaG7E+jhMbZ/czyPTZLP97I3VIvpKLj6GKW7Bf7zalGO/E4GRHg6eZgup/6dri018+s
0t9Dr2yvH9e8M4W3pNHD+iq1MyFdpBXOiz9TY4KgEVzaSn1il8S/j5nfV7vbWre2KS6RUIqOvGRZ
zT2rEzVhFgN1P7wpY/xvC/UA5/P7cnenWnARLrXnQ87X/XGYLOoLUSolo35OXx1TSypDU/jr8oJx
Rb1eVCTv4k4DR2VUSKYJuzlUqvPvjyQ93N2aIoAXgoLLtP9v4+JXVannZdm17NgvOr3ElEHYbgWU
dVSfeNnKh77sL+epOYBT9cS0iQ9N24+r362wW9UqhXfTBadg0AppN3QpiX47jdDoKZ7wz0n9lx39
cbG7paULUSLWgcYpJG+0dnW1EwCY/eY1oNR+qsw+DnB6+1AkEjnZAYhSlTglaaWWPGDjLZ8898cr
T4PxoOJcSOLd4es1cVwKMc99xmgDox202zOlVJhDhpQMCxR5bNK5xvD8+Jk5f2hndQXOqcoIDofl
7zcuyRF4Wx07G6K3YbqHi/kSTxzaoyi9FOSJtfPEXW8AUmMfgWlQ+/E+HIcT+215RnZ2tCF9TWvT
O8mcN5opwuHgNdylJtlLmcRVHE5Ss5v5H7tDHHdvFJeTAzbq2bTZw3X74y7utpJqqJnqeqd2VqOv
RE2ZTCHl8ib9ryxEJ3IBN1VH9+Lu9Isu8UVuA3I9MsWI2wTRWtDwKQ3etBHZz45a8eG7McBBQU6V
BLgvv9+Np8a3xqsjscMF+QxreD132DSjvICHS8nWk5xe5fRVZMabMx/XMii1/zcL88dHuFseUc/3
rr22EKHhqkttWVn6vpx2M4Sdv0EnS3wuPkTrRrCG2A1msusT//dHeHgEMJjWedxMRt9jPm6qK2WX
KhDwd0KELpkLmaNu9GQbPIgwsMUGOPgORA8hsHsVP7zfKHSrSMrYgPZMpAvetJ1q8NJY9QfjQ86Z
Oqo5IaG9Okru4EhesdPreMZBVLpn+ZdF+vEZuinOH59BvvRvdZbKvfnJQcdt6e0ui8uCURBGFUK0
0eVZhgiykiLCeFqBgTgEK+E765vBZzv3Z0j/oNFH9w8aygqTG+3CX5GwD+jcGdV0fpC5HOvDhH6c
mY/ubODk1ZO1Iv49Zfr7Gd759VfBa8TM8JuOACjeRriGgXHUTowZ7Ws0lEVk1UbI4VUK9fOVUm/+
vU7khwHMj8d3t1uqSi18t8E/SW3HdhRqiacJNTTL2GwCwRxdTc6sRWBur45vkyGYrRmaqLGo//4Y
j0/1Hx/jzkSc8qBoPBGamBLP8uu6ymP7FpMsJjOtMFpWUeW7STuvP8zpFQuD94iW/phJp2ae39Z6
SEeo8MyLkh49GsD+aofilVXtD6L5x8ryfSG44FZIjL6+5a+UotClDWeTlWGRnDIHvdHVkmjQ7sKF
J4tCeWTDDHQmYLiDsGHO9vei9qOqX+Nn1LNGmma0QkbkqpXaudGiAqWmoYZ/rRj+9xh9Spa5sIL0
VqgI1MnamJCtFpym1oZKrB37IZUVZX8qQgdVGEtKFTNEeC+LRVuXv/Nm3d4uw1Ii9srowshBxtL3
1tyUOVBrr8KFyJk3oYUnRhCsFqxWki01SIA81E9iF/WRxYImqzL6C7j0LzmPq3epCkAxzMZfNzAZ
1onQjHWcOlHvT/M8mRaCb6vxh9p/0fx6raMQ1Zte2mgnn3rDvCbB2p6+BXS7Ijl4yZWLc6m0Ram0
zqkOXiNj3YlUtCrd0lFLBTQ8zfMIuSmlN2LE11LJ7LopsgmBP5YuyAjGKGSJR7+i3Untb1pR++6d
ttcm37LMpuXJm9SBMg40lz40aRrlBJLFZXGLSzOU6SsC1B40U19jDDTe9LNy6J3q8dOt++CgY04a
CK5AqAd25t7G+3Wu+ErdMLozj2yJSVTkBGFRLNJFsYqnrn17/fcmNf42Vb8ueO/nSqqIiJB4QgZw
nHzra/GlPIQb6uM03e8hwInVMJu6s2zhraqpsJAnMpNbxvK6C9FP7PDkF74qf4hLarDECYhuVlM6
8zkg3Y2/qefS4JxvBYWSeryMlggqz7J0l8x7Tj09bcW16qT4mHNBGygy/1cd6ji9NTWoFNx4uNRp
ctqnDn1TpM4x2nk8CLDm/k6bGtNqEr6U9CVsm9BqFTN19I3n9Oa9J774I4cKbjW5Ll2A5PRXnqvu
B1LeJ8/lBZsOKqrfrLzZ44A8sw8PL2QIZJ66TNdfHlXbXv1aaGETh+YLIgX6lB5VKbbPQcG8j1CY
zAcwHrrbTSajOXKGXTw9iN5fB+/vgt0yqGJSMJctMvydyCzwrc8n7of091KR+1BtdLnfyYL8xRMt
q2sYuHndztJ2EXo0UmWlmfriOaHkfqHBsQ2ckuqCroXDWvsS6rXhLr2O84NFdSuR9h/j7FcuDBXS
+iJT49SlvEQa9o1jXetPAok/gcKdD/Hr0975a0E/ubS5K/BpoYAF1IGlZU+ha4LOEUFD6I4x1lLZ
lE1AJ+ExRajde4so0SWautKM+IklfBTQ/fo0d265UuSGlsTVn1yV7VnxEr3sTnLzzV1qT97To3gO
JDAUJB21EFVXpN8HTeLXwaUS3cZJX8pBb8n08Dj7ktA31Zf06aLepA9DUvvP5A0eeT2/rtutnx9n
a3bRLzepwUNm+tBOpuKsCwquU9KaoAwk6grPfNUHx0ufrGa/T3K4IyDd3Wja86FN3LJ6FlbvsbFO
OeoCRuVSS9BaE23pf5vKhytKkbDOmtKhW/+AFX7cXxIbuuSGEm5judFc7FbHHT4hihwePa0jpboV
o1HQYE5UexR5g34SjRgJyZokfbaeOg/yfnX//Cx3zoSb3PKi6YftvE3pIBCPBVMPSkWliobcHs0E
Zs6sEPSZaNUwxhXOgkKwCo7Lfz+SB346jCYJcpEI6gqm7d0bD0I3z04XYQax4dab8hS8YKsUzunZ
/T5Kx/y60t3+STxZiE4xtLkO+ekgVkdvWjxEKGpzNUejhTh4lweU/7b27Bkx45EbS5KZJFBHaOLV
33nTSnHq+UlN2KWPjGFYj9Vzb9Gj04vuT4syGnK9kUNDMEQpF9X3fz/g/xGcun/ROntYlFEF43S4
C8euV9lXqjxkUy0zcdS4jvjhbqTvhmEURK53waqVLIW+9HXzBmroNDytTp9ZZUmE5UFH/jyeqLvZ
gUTXdjxWdtJE48PH4+uUHoNFbxHLZkY6WCYRsao3OYeII6E7e64KS5h1ct1jRDkZdUZwdNaR0unx
UleuHb4Q1TBiCumNhgSmAhxhQsMKGhY8mJqOsK5ci9c0VWiBRqeekRyy8C29BDDHviS0ShgswR4V
6MlAGAPzAkF0SmXTox3apaxrfPZ2/YW+uDoFFT5/WaKRMfPtGm1bedfBAvQNouJ8QHonjPkJeYRn
CY5uB/3rwd/tsLA28ujSZCIR6Akkmu3tvFW8I460fWD11LwoV9MKs4k5iBkgfGbEH1ye9SZJYN3I
/FNl+721SoBBvcwD3g254TZnoGNIHwu6zaN0wIWJVjpuVjJENmylTf696KTObt7dOtfGb+esR5Ln
D2Tvh6EL0jxCKymRd7ndqSWR7dqMvijQz7tU5/rzGc/xgeNDFQU0UpdNApl/d6t+KqV6eO3MOGmG
ckoxEcsZNc9e6ANj1RVrjI4Yj0bkfWbxcpGSm1pJwQ6qAPOiC9gG0wa95oG4zub6y9QK1v6yOLLS
/v04H75J3CXODUrDf+UVczfqxcBb2asTxfLNnTFwd3Q3PXlpz65yZyCjVtdkJSBw4Mjv1qhFCpIO
h2e1j0fFUbKymoqL2peRUrl7WUXchPEt1iWngcxNl/Sn0JLzvEHcoeujMJXhvx+e/MDp7Gh1HC9S
58r8Adr9WIu12BMCv+43M/JSVv9Ess2/WLrgMn51Mi+MlmoNE8bamwEqUAxpIAm8hva6atpv8PSC
4LrP9D79e1d93o91B105hrKUENj2RtPyaZvJU8rMs0Nc5+NbQYW0d8sHlyD81MsTfWLoj8v6IDPS
Q4nG/b/v7dGhRlXWwIMh293h/37v8Ui8nPxe1OF0K8uxl+p4NzECiwKcZo0s06J3oTnmDr0fTxGq
Dy9Np4IiSBBUu4/w+9JlzHkq9OGGzl6GTrPYLdnjk1VKZf1VtAZWzln6XY5ps3iayn2QgUEeGQ+K
pgGZPX/nMyhGL9IDAX2Km7400JU3XCYL3HFOI1vUWn4VDVpimNrrP7Goj7a/At1fZe0SV/+Jbn4s
pGsgZkVQkY3CyqD6U/jTjjAPTeIZ2/4BYxHCGasVjr6GRLB+V7zxvUo5le2l2aXoOjJB6w4kZQg2
sCjo+0ZapmM2TQMGV+gMPlmuCDGBuYirNizs9B3h3GCYqvBFQndOZqeYXY7/XnaPtjDGALwmWj8q
IcLdsnOVkyG2F3pIqHEs6km6K9bRMPz0ER0vnti+/+Na2FxCaOy7eve2e1FdBIJb0qdIppwZBWo4
XZurPzxZ/76rP5mRu0PLQAgZURcVppl8TwWuek0bXJJanHVyAjljj4Y6ETw4DL4wcWunqynecmWv
9r+QcJpWAYJmvdteYrySQQIB7YUgKunSjrCe8m2SADvvskmeVB7ly1dwoD7uXRdlFg5vFZ4KmNWQ
yXbaAgtFpUH6rYQTBogXp99DKnb0JwQoRnlU7y/X7Oy3KPmQ6jA0aWL0vIF78gcECUJgYIyEJ5DD
/t8HKjkdHjfaBlK34O9sdJRIitxIJZosW2N5myNEUpjAyafJVH/3Z+0czpP20V/ra3UJ8ebgMt9B
X9WS6fcs3oiz0gm4S/oXl5kTLYGwzD1wWLtwHm+UGc8lWl8+cPZnmNVok/fBnWRDmq5wR5YIa00Y
g27m3SAfDbCOoc19pt5SR1tdniRmHuQjuE0dHSOEOUnO3GPYtatcnFQR80l3EFLJm9vxaxXipMTm
Yjodf3/25uQnnliRhwk6WQDiiEAT/Rj3zUG6yMNtZLGZScG2o44bAXAtSAzXapT3nU7YHemc8HaC
0vbeL5hxeP/3On/gnFGUVrm8rCiko/7suB92TMqkQogq6jMyxZnTG1g5AqLd0FzhlfoTehAWC8se
//uiD7Yxqigox1N24iz+S9KoCvv90qjBDJPITZXvUFljwmAIo6djxcC/murwlAX8t8HmmsDmUePl
Nsk6/T6ikiYXorLvcfJX717GTC5tPKLDA/XkJxvm2ZXufKc6r40qzlSo8vIhTDYIoHMhhECeah7/
aVj7baQUuLuUAMhW4F1rd1dKskBr0+JSzfQ6HIAREeRlTU7xWo8k1IuYyFeXUjsyBFpVjXeNFUTR
6Fp7IyF990sm0atvjaSZX9H6Q37/Ur6koPn4sAltk2p26OX7CCaRxA6k5zJo90Vwslqmq/+9HP72
NbkLOv/w11VUAPqdz/ZzCV68/KT2SnGWK4MkHd2UeJr2GVjEvoXlEN3MPFSf+IHSo3f085p3B0l1
KUOhVymu06wjZDK7Ip/r5DMi2O1pynke7+rJhYk5cePPr2CllvmhmpeTyJtoAeHis2TXg0KS0ulP
dbtC6guyfvcmPTnxhPyqdTpi13l9A/JYDkDwEd9q4Bp6e48xl+RTAhGFTNLmmVAPJSOe8d1KEjF+
1GjZkrJ43xVWFG5iXAMOcWDzXa+C89JbBivqaIuXl4s5g06jqzYpdx+wajqUalNN7cnEf5tbi2iQ
W8wUM6eNpN91k5GNLAhM1DmnxJi+L7Dsb6IZ9ezW3NVnzr0tze1m//MGWeLrQ7PMURqZRyZVr5Qm
gkM37zPwNqDCFu81nfipZu1DMozpqDG/mdL+ZoQ7tpCIacgr1PvtrOyY6/3BmKEfJEbGnf5BCZrn
32v0QbYO0PSPB3TnhXlVoCfJSQbDbjWDbq4yGiIUQh8ibTTZkKIYrWPPnNtHq6IT3JIkqTNZVHJ+
74xrc1W1k1YyJthrR33Gt4rwKPEReqd9oyHSezkrsBdC/1NShIERvNxwIDR3d80haPTq8QnsVBCQ
pVapUgm9p8/kj2t3t2oQ1FYkwjeRtWt0kf+PncszwdIpEvg+4O+nWrDJ1RcqOi8MQLrSSL2gz+mI
NGm3g0Id3oylGOylcHIKZ8XtLGaD3Hv1mARwyzcUwUuMkxivVaA9FfgY1Yz0qe+75i5Q9klVMeBD
Z3ngM98DzdJ/NWhwjTN9nzZYroD5OJoYJZ0JDtoN5S8SRVkAkxTcDjDNyyCqG7MuD/GNpsPq60Zo
EFf7OgBO0vO+S2NSRO9E3LBrG9Mt9nU6LWH91bNe6KiwuZG+AUUgQlnrDaNiaFzshGJrz8oBfiHx
2po6pDa1evXiTQpT5jaELJCWMVCdkRFvXGDZes8Mwd1cpjfmxLV1e30FskYSVYLTfUWYMZ0b9dDQ
lxdANZeEpCvptrxgT8H3qmoFNokG7cIdhw2tve0iar4UmuN9JEtS1xjfPMXO2nYgpJPTM/2BR4d1
px2KgruA6CKZld8v2VXrWJK9op2F0VHliQaUlBXjYNDVdWFeK7vsOduepscfhJQEdYrQCUsaNJDc
R7O+G7v4RV4nl2G/UF5/K6zLdDIhlqU7dDCgBGBOt5VprZ+1izxyiWRcIvWP7oOCHMnvG061Mqwa
KVF3qjl7ESxn2aNLr+vINDtfkBHL8TOH6OHNygRQBt04lPOFu0uWPUId6Zq1uxfEqsWhc4apx/w2
Hbgjgxsu5q/Tblrle0wd7vPflu1BfNk1qeEEdqafBsW71sS+kvRPacvtzmZNN63FsWs6Q9Ekhp9s
1MVoVVt0yZVzFDS31vds/e/LPziIf1397s7Vuin6vbZhgrUZR+zaOJve+rtaAo305EoP+my5UQ3B
AJH8u04y4Pd7FfKuGUo6dRVRx1kiTkav1XDi83x1BFWu3B0zKJ+Hf9/fgzJWd1WNEmcfkTH5z2r7
YSNFLW1LsU1a1nE75N32TCgP1qmbaR0w+ms9eZ1y57nc2+Sf17s7M1okN6jmsZRsTnF95Ojfb8p+
147NkQmYqbJT09rvxwwCbZFxAQu+eP8PZ+e13LaWRdsvQhVyeAURmClRWS8sSZaRc8bX3wHddEyr
rLq33Ufdx5YFchPYe4W5xhTtH21Rv5Fq/Pmur9aaUkGc4Kk27BLdcBUITGbzoV2IqCrl1uiYYc/T
bheapouCxm8I87By/wQI2pjRadDgEkwKRhlMgumTag8mQnzg/WUc32vWSYQnV+UgvhqotmCk27By
uuxRFvK13JmIYPCqkSc4fqYsgV+R7LaJ95pwY6V3NQlGIwjenABMtNDAG9Za6HsAdEX0UGeto0TT
acjSLT9oFVrmk6ozvjbOkZfpia8Xyu0lgU5X9fs6k1e1avxQVZbFZTf96+MDqE6CQkhMSPjnTVpF
ei3O8RjvqwuuNuXgWW1IG2W4u0RwuYfAk9rgU9T6Xe5J0/AWS8KeqhgINMDP+bTJq3qtdfVaFZmk
vsSHXngrzKdpEHZDPnnxyEQ88Wt54O6jqVc0dmL9UuHTI+1PPlNF9PXmXkjXMoLSYvICsbMjuDCt
sKUHZ2JlrQD4FUYHfTVYJxNmIKL6PF9datFR+eamfZCseZuWsReo5m0Rh9s2PVE9oBb0bM5nK09s
oxtXFaTO1thLhX4z98lGo42vBsWhNC5Aw/QFs5QNh0u4T+oDY6FWtmlxV+1kE4tYILSF+JQHl5tA
I7Qcm3UPwCEBVVw1J2sGZHRbttjcb0fzXhWEl6R8pYNZB8FpBEcqWdZbivyjGxs/ShiDrCPmjuGr
UeUxZtURAjAQBvjuAjeL/rcMgVS3XDGkaaTmGzkC4xbH2yCDjtp7dcSwOv1YoQ88lWFHtddXqQx/
G4pASSMtpJmCBkArynMbMsWA0DmCXFR9agwnFyc5mu1heFb7u4vwUJsZ7Goz3C1/Q8hHN+MabMtP
GZodk3njujyF4rMa0O2Cc5eJXvAhSejKojdBkzzbw5N3lUXwIKq75sJFbwsw9u19tjD8yK3Kad6F
4DaJvfHiYYBeOdTFRxGdmwAXn8txQDw8z1v+za0Ab5Q9iKis4IEhltasVTtPbp8LVLTUdB0Isb38
xiV4ZewvjUhRAD/z8YZF8wiWf36Rm3GfTqVi9zWqsqA9GEyXXqyL8+/N9RtpItuMJWn817SoUV1t
M9mllfrYjGcM/Iy78TkHqG0yc/qQnfubxM0OUN7UzcXrnnPJZ7h0/h1dGEpZCeaqA+3wuAXSKezp
+VVr/dW6/+HFLRe/fpSx9UPsg8qFrO7qxU1RnudBQwSzW6ri4iFzmThjuOasO769d1G63jHDebfY
fzt3v27/v04elIm4+FGdVVmoP7eSyKwVwuh03sWmzxM8oi2nEWdzRoH6eizq33X1hKVKJGnHQZjX
TH4I0Kv/vQikr9+tAs7zOO2Jpok56J+vQhYMvRGVer5/FNat9zyAg1hg9u4JJlHiAKOE52bPGwEA
/ezMzOKvT+1NjBSiXZUvuL1Ia/B3jKZcbH6fqWE0XGRfGudodQTqPu5P1fYEVe1eOH4OEAA9nyDt
CHz0E4OuvftSwHBNNntm8MHL1fbLlurjgxUxAWxtXW6HbEOC7wrsiKiPje3btvfvUqaGfi1jqsv0
0eEu395Fzvrh4a3aHLfmDhj5rczkJxIkwKYQ5RgFNoaldWzc/xA9fNVWr+8hnThY1ylKKqZ69RmW
jV6WQ5EumFfQEJvam4ECaY5AbKrZyXpkWhqE9lnYM+3uF67+GO7zezI+6xSdO19fGYy+xzch3tGG
R8Kz019wWLw1JodTcdexXMTRd8WzcA5P2UZfA42eyOQ+xkdQLkzmKytMi9aY4bEMHYAIBUbGsFsA
ZcGdgjHDTwKFpczx19tVUXfyXjUanFe5htnJetwVMxDJ3tdJmEDMXBpXzG/V7vjjcMjXFO311Qyd
i1HoZ0Dz+gFVo1Lv53Ked4byOInVWonDtUF2k3GTWnr2EPaaMxKDWKC0rXEzB2S3bbafWoUxd/M+
zvAsCNRtmL9cdKdmOvliwm20yLvvtKjaDA1U5BwMYndrUCOfy3RVyU9QvWh0Fvy+HDwMhuX3/XSq
DczdinnVc8inFxOjtOlFTS7bkSio18DWaDhnaKzExfCnSt7ITePLheEJkXXDxCK7EMS/28WKHDFu
Y/zwEC+l0b/WyRQRjSiWRJqy/Pl/QlhxRnVbZO20G6F1WBCjaEpQJcyTH+72b1NNyhymbMm09PBk
/PNCSdBRLTaV+D44CoghYBSZJ8mFJPDT3vxNe4efb6K7Yl9exo2vrhSKzaCrmTjuI+QWDQh2FCbC
L76m9UbgXZbqL0mCv0ADtZ6RR9drOXi2AHRg2kIwg2+xvrag25e2NIHdXmC60NMiZRVgzWcd6gYE
Q//JDORmsk5V65YwHZh1S/F2wEgPXh/ii5o+smWP+Oll7fP8Jjsh8RvRj1VCU/2hfvVtlvffN3z1
ZAnFXIxF2pAWPIu/W97g/eh4pJkgyj6BWjpkAqZlz78XyEFLuzY/3IJ79f59Gnz3eKM7ovm+OBnS
afnz8zUGSy8mVYv2BvwooJfatCrZxLi/i3MBHu7/42o4in4N0iOBvsqEWnEehX7sxn0yb3rdrcut
Wa2rBtMBzC78f1/r20iELjCGT9xTPG9XBeWoZZhG6MmiHbxZw1/1fnCd5+z37vAa2YjKPozXPZKG
9OiuYnu1vnX+fflvFpZm9JLXitpSK7nqwQp5JFQVYtg953wGVDyXgdhGp1T2jYETX8h/eLvf5dJc
EJXBotyg57+k9f/ZEnTNTGdLGoO9ZvpNdUTd5AAyNZPHhoAxpeVB4yPptFcRN4VWeiWHyFF4LH0F
tcmeUt9ifjjWJnhSN0EQrALwgNhW/HtRvhk7Vf94kVdFdXMe20sUhOFen5iVOXLHRclNk8GIxX+8
285wUiKGEqWfxdffJOEcYTLCBGx6cWC8uvVUPWmTsCfpT/CZYDRltVg/kPw3bx7wuDUz1TN8OExV
PxT/6UX9cP2bc/B65kax3Ze36GULFrRy70jTGT3+YVW+Iq6r7ZwXh6UoJAQaL9diDSWoqjkvq/E0
WswlphvyD9BdD3Jxw7k3vDXn8KNU12N6y7pIpTsy8Q62ZC1Vd3N3Y2GO+ZISVMNSXs+3SohVRadB
miOFZLb2i/hkwHsukNeAUfXVjzqwSbRAc1KbXlmv2IMKdgOZs1+36UFodkA4efSbm2Gtux1nsLNg
PipE5+DGUgaJHGr9uMi4kgsLxlNc/emCRTwN0VVakII7aAgtvsL+ax1cOgJArtGNIHrxZ7VLlI0e
3SbvUYzrJ74HAaQUullndoPP6fzDwn5TylpCCcmkH04r9zoZCQ1RTIUmGU9B7kTSvdycE92DUN4l
H4L5ooNgq5irL8Du6DexSsMgums0P+pu6Pf++6V8abKvP2I0YujA8GRT/opsslq5mJNkqbRzKCgC
9nde1dW7spPWgf0efryfxx0NepR4N9MNrD7dfrF86nvzgTEuyC9PC9YkfSAIbtaG80Oj/TsRqrpU
wwyDI15H/n+1V+ZlKsRpJaknFMTpjVpQvbFxO5hdq3V5TjLa4ArGCk7bEiutZnB3S13yoi/0+oHB
DmWF/y5K6TR0owZwpajbmuy2oOYhTAIIxPPuXpq8fpt9yp8w6CMmPE27YfBF9yvNoZMFbjmatiGK
22IlIsh6VW/ydwRe7U0BLQnWHLTdZ9CDTImEfjodqFxp4XZM3QQrNZjwsMgSVKrmU3AnFvZ4kLB4
OaVv+ZFzvj2174DfciDVlAdugfJaeyoVxe7yOr0Brrd23LfcjcUTZa7hPP1WLFsvHRJkA3kJuyf1
lkVYX75Zn8DgMvjH7R3GWfGphl2D20LlFnD5Ktti+zyknyN2HQ49yuAFm1kmEhG1Bchtqx+2/O+O
GApmS7+HzYM47M8dP44j2ai1TIRk5Zrits0OwDUHVbLF6lAAXvj3HfxX2ogUENGTKKvMT5vkAleJ
T9OUtL3HVNwXPNnCOGwks1glhXrb4isXZtSISG1oXusdE/umvOmH1z48UEA2IbNZ9WcvNY9mTBNJ
QRQsnFXshYrx8lNU9Zc25vplXt3KU5j2qcrS7GQqiqbU22h4csZrjnHJGA0YQS4dr8TOoB/WbBvc
Huh0+xqawprUV4eOmh6D3qRF9QipJaye8zY+p/H7yP5pGq9afBxqZvIQOAsPlw6uosCUo6dNSMeb
ZAvthsYqUygdNiNxetQub4FwqT02BjvLCn8oq70ci86iq4jk4rmP1f0ySCNax0uHKO/yVqiDw9+K
FP1xKGdsFyV3Ds9McdkWdm2yxsy8vNVxQmuZHgpCZ1FDMRQtXWRX7x8HcUXptkPRg9cj5FazcGT1
ZFbbRAWtUY7PbT6u+j5fLZegQpkgvxgjmPQmpT5cXYHdLVMPGjCnGsB9j1Ekk5b+fDkx4LPNCoBo
CvzbcHINczsDjY4u3e2ght6ilOqB8be94pb94tt2gTMIc4SxxzEQ8BXyzUFxcy4iBo1N2XE1K9NZ
pjDW5q6WSDeBWawXiYGk58D0sUwcEL53vNKyd8Ny9hLcrmsRtOnlYc5Eu+pV7Npg5qq4bE2f+tSs
1QvkS/V3Yx5V8dVQILKKXD3RoM5eVGdRbMUTpie2JN9KzUMgAJ6IFWYIHdU4pLgD8z+dgGPwOHrL
CyGj5C/AU9et+5FtJGgOIrhzXJxXpcIEHWnCmCDdQJqvMuvDtCkvqw7AD2fjtgs1D65k8y4lkm0F
l6e6uBX19nHW2TpLO7QYgUtMSra1j7RiyKDaVe020OkTV8YqZ+ZdKKT1qAxOuGy2FBAGmPLyfZBo
+4DGapQBNIwwVWqwaKJcovBd77PiLJIlxvpSs10ngl+rF08OxHUhgmKJXkITr4siXdUQFjtzbeU+
XytrHUZUZphhwU0Zg0D2QMp2c6XddjC/clncpFSRm+gt0x9mE+5UJm/z+nMUHi3Zq9rUm9sceFjD
fk8HoYld4t6twaqLMtU/+NwEGE2wpnN8SubRNYVsI4hofbLLTh+gy7JfpzmUOUv+6GNePT4sgZN2
ooc/uSlPXgrmYCymbVH3P8SjX+3w/57KX5sFmycDGOQ+ln6V/gyJpE2XPJH2UwVYvMt92ueOmgRe
hNrhoYWYKVmbMQHgLlGeqde4SvcTtqOJcZYS0IsOeceqNtHdDe0xzrVzqsMy7ajuTMaqriQOPZlB
1+i+aIqdVfe/hrY/5lV1I1bmbZXDJo4yN9Zelwmb8bkwqJFa3EpVwD0CIsfSU2eOo3Mp5k6IR0H1
kDe6VwgEh+oC/MEGKjGQelyOl8B0os855VRrMRS8QA81n/RVLmigUyWQQEg/uhlHZ6DhQ7oLygKP
RnWlJuHhMojUozlEjdWFUouA2YgiGG4tZxutrn9rXYTfnt5hyqA9h1GsOkZRHhpz2ohZ+iurLjet
jJ9jkFEOa+biIWjZf4IX3rD8Qwz1pSW9/rTYCSmfagoMD+PqBGKevBjlLBBvRCJGcyVDrQkczD3x
Pgq50/KdRiMPQ+tT89bIfoIjp+wEyhZHVgPgLE56n8qT+eVBogK9v59egoN2NNwkdufjJbfpJMA1
jQU3Cd3J3FSgLx0BYKi1KqeHMtsmv7KSYRjdi187kET8/6f4gJPTv89Z6UtddfU2TZEbBwE1g5jy
dXvfDKeu6DvmpTF30phgzJxO2lS6c8mc1lgzChO9lbC/ZaeWjtNkY1tZBR4WPgoaHmBcOEdtJmOn
XGz1VVwVvUOApdFdsu5V6mcw8kvZ7YibxHXargHvsO+Zpj0+T9vGjY4RpXc4ovYA0rJYAz8nR3A7
mLLxG6W/XuYOvBMiLy8BVAWPiG0ji9sHh8eC1lX12IY+Q80jmEscEjhPI7yvm2ETl8BN72gsJuFG
xZk08uX0xgAT2G/wLMHxSdG3XXKMRn/ON0YDYrh25ep2jjZKvmtUzgebAUEnfG+jxUQFj5sNLOO4
5pM5aBy3/YOi3VnpsVYOkKDhHovV7QXWrIISyalOsr6V+WiL7rcy3IoZjsPg2knDs+FTRqms+sR/
5gBEkB9VcVbOjxfqSeh8lb1prqHKcs9xO5iam3cfjcCcqZ37X20Ks3S0YTPnjjzfdeFuDjz9qes9
8735BYYWpuwwe1ODARsVqzudhs7wQxD4VzcbgJ2EIhrhpkhrgdrZn1FgoykTg7CFRajhJR2zRAH8
z3JHMDEEdx3s4EuguSZ8iBFDsRmqehC5g3n/75v2OhTlRSzibxloyTLL9iWL/E/xYSwbRc16A8yz
/p4Du+eD0bf9gsAkWP9Jf/9XFeHranSXloqkYqA7//MtW5HUDoMs6GdkR8jgBjt+wvOI9MLnHMMe
UgbE8f+oIEV7wsC2qojovmiaXFeulEoOi8uMR2+ofmqRa0lubXhG914kP6zkX/MwV1eSr44kKYvR
f1x6ZaHOob3MsJWJC3oLF3yB0ZuxtGD4bqxMcmjWKJoCxBZAadMepHqrED7Mup9LbzUnvWRgdaM4
9MvPdRl4uRB6iWb5WtoviCKBCnumw7/VSG4UW4KkF2ZbNdNv/31rXBdelvdjgoYgTAT3hOv6nx9W
q06xqUi9umAkKQB7I8aUYmr+EPdzOPFz/tw16cUgzVNpHWjgKK7XTe2kiBM2PSqSPd70lEqJgB+h
CXkm+lu01OHiCYyZqmYtNtupo/1a0FOcIfcqe4Jj7HuvOsY3eDu3TvSKx/EGc7UJg4ZX/QWP1vsG
5yhySZyScNNahb+spwji3hP4c6B5gWAjKKNwIr/wfQiNz1r1lPiL9cFTeo+uxXB1fBuOsM57RC0F
TfoDT6jhD88zJobiuttnLxXSUhxUXrI7YwCniuTczjBz9fv9cKCptGxg6w6ii2Pgvb2yMld8xqD4
NX8b9vTzEdJFPo/7c/WiBBtqamCQyYLJ05mGU5HmecSdok9KdqyxXnbLfYw/7gjTWQUOfrYGFyzs
4i5j/NRD+uqJ/f3ZoBnTVN20qDH8eQ9oYh3KvTrE+I5OjoAb5lxtoioHdQjcvdARKb5INLriSbKb
4KWiVF/Xp56UB7m9Y4yv8UQpiwOXRoSdj9ZKGT4q/IzqgTpld99UJ1F6Ekzos0LiDdJbOVersXnN
8DId6t7VXlr80gz4pSZGen6kGutuMA8mvnF19pxYgm1Ub/++6b+6Ff96x1e7sqBYYwRMKj6N3IZo
L6343OCBlBO0Ea8wBqU9qgXYks2/r/uXipqnTWfoS2TsC+XU/3xK/rMRiwKKWaPLy+MYuHXqQU5q
3Qu+vZh7wmJoV9nru4o/JGYpCgofLDLzHVrfkIbV7GrzVsf1xvIyAQWGP1ycsl8bP41bU3j++0lF
1qzJJsr/RSZ/tSNMfdujhR21Y+MGj8apx/7c8CAF28lv6kQ40qt+vun3yBsc0xexkp624hazOefi
B+v0JjlLuEZPrkiv08I3sFibRBwn6aQexNf5Jnif75S7/qNGV7SV6M9eDr3XuMswRe38bx/20TnI
q2mFIBa73/kO8t/z/7S9hLzp7H5N9sMvDEJxE7YNfkneyWMwuLD5IU8LTRo7C/uNGB2F8YpOFXPh
BpTpioav7gKS3jryFhnmanOmnqw6PkY3h3Zd7+5lH5oYhebe3pyCt3RjQfxASWq3NJEndyGASM7o
iO49QReXew1Xp1dc4Bn33Hjvke2dN5+fsZN7zUpf4dH7NSB/ZuDajTFLZ97AEb4GsHP+LcbeqMcL
pF+neAr3zuDiRMeapRsq7/xIXLZsNjSuI65OMsTRFENnGe9Vthsv3uxGr2P9JQ+vQyB9pVO5Dc7R
ur/42CPuxqQixmAeu3s3OQ+uYat+vY/vR6oJnrbDBXMlHAlHHc2NfNycdqZjbkB5rYGz+4nf79rF
p+hw2esYvLKXmU7mX35hDIPTUvmuncun6AEfjf4Jd0CmANaf1L1xP+7tD2uV+DcXAGwflUNeeaPf
YOjyNFJFxj4LByn3/hXLRp8SoDe46qrhYxht9UW+ifBKQj7MK0tZKgkdPJzTT12xMfspdxELFzDx
r9tUCJd5+pMJyub8gXWn/RC71PKcpQJ7cVO80yGRhza2VMsUvLaKFyctjB8u9htwPMTnHWYPyq11
eCpd0ZNxaJeZlFJ3VGJssPI2VmOb8ZywBbO2qrOsguZme/Ou30Yb1Wn5arwGG+2gHLCQ2M7bypEw
iYnwpkDSgxZffx68ZZ5ehLrxhhgZx4veTTbpY4bNKu56jubPv1uu/VJ+vZ9ljVF/LV3FcfXUObk9
uoOX7IO9elp+DZjQJEz3Y9TgdU7vStvlxy0uCzo+LhZ277wNb3mroieREy3uLqMb4N9B05lT6XaB
lv9+0JhP0raWn+3LXZ75BhYnXrMR98yOsQKZN61DDExw6eUf6kE8dlje4qhMQcEdAakbKAvAiu+L
tYAPtuAhG/JqjHeCx3iD/AnnccRutgajAJMUW2JCvtjQ3V1R0tsOu2YHuAhbUfoInszdKfqLhaiy
mXxtc3Hxh/MaDEUNFBKpT3XBz3EnoSbCM7z8SbraAgWDRpuvqh3m83b/vwbwV4gFmCTgt8AbLMD3
hIUAne/wiS8O9fgf5L61STx5J9ovyAXcib2h29FlXgv3bCHg2OUzQZpfOpYTebDj5R9AONeDIsuW
/9/t9OpwFbSmmGh0asdWepQw3kKXj2NzQr1KofzW+4r0I/5uiaWuTrc/Lnl1ug1RrWiVEXXHwFwl
GKkFHmK6CtcbTCQwJ5R9sV1J4g+t6q8mxF9XpZ+KYokzjrDyzyhiGJuuV+dYO4Y4i2FYwCyM5mUz
Hnp7MVzrCy1wrnzT9ANsJWZb/BXhxlI6GcO3xLn3suRAOO3HO6pS0vBD/HndaVo+BG3RaxN6iujL
rl6b2VxmY+oEc5dBqsHEOtxV0dmYfib3fqnsr1fhv1e6Wns1j0urkaTyqJ1aTz5Kd8nb5Csf9Ni8
7lHcMobcuZIHGp5KQPXW34+9vRiSFG7z2zopjvnCKPCtvqLeDffUTR4oMtr6PmSw4U68M+9FNEUx
Jm/sGWFrE8vWZMdvWr1S7/AoHOJ7ndDVxbmxulF3uXt5yj7MnUXreAurQ9n8ONGyLNxfbxfhrUHX
jCLdtVitbWNh6vqByLlwx4svB59m/tT2n3H/axnnJUkXyfgDgrg5eS+6H+459WvM6l/Xv8o1G1Vq
TWuGs4dvd7kPb5g4wayp21W74bbaKXa8iY7Tdlf6sd8RprRYtV2wOMayx6upO52wer+//MYAZ69v
g/Ui9dLWI/4kTnoSjvC3HQuTxG1xnB0aEm/1XsJerrHL0+IFSP0+G9yKzsF28Pv75jjfV7fNJ1ka
wXu5kfbKLnhIDqmT3uvbzA1PFxIIzGt3yWq4Yf5+m3sjHV75lO7EE2496WP+huEt/eHByzbEv8EL
RmLux70EbXSh3WDPI3vhTvtUkKW3ru5Yx/SOFum8JuY+49V4KHfpToIw+D77GJK8YrN7g5U8Y2Lz
1jhAndlxJne2csTGdBc/E7w/Rbf9LvtUXzD5ncijaE0hBV5haA3C87N9anf0VTLsLmI72N/3TnJU
a8KSyI4O0vkz2jKmjLM4vE/L5RS7E1z5pRZt84Wzfnw3ztZxfKd8ZDEb3K7Ldb1mOfBptcVtisld
c5xe9WLVPFxemoMC+8vnaBLtxSzSj5/E01JWwpBiJd8s4Zl0VM51ZosnFfD4x+Uk3Eb7hvOcU/CA
m+qdSYdlx8TTEwaeiWjfSVtOQ2bbhnV/4PM/ZE+V99b+hqFdbeIzHc5t5o1+en5C7uoYW2OrPVYe
Xh6vGGbs0AcS5Dny+vflXB9w19jSNU+8x47wzCf3M61VDcGUbN9FOnlbe+IZjiJOmYl9V9oKLWIJ
q6rLWvJhG27A5qECxNMc9LrKWRihtaeGhk0bth7aKvTx1OAJGTg6jU180DbYwMurYt1hG1IxwlLe
DpsUo0zLCX12kMJyLg8dJ99L6S7RR/o2MmgzugXTEdWucDuVIveqeAw31tra38kfIP0WS5Lmno7V
7GZOgp3pg+XczMwMqt5IQCGy6dIuds31b2tPzZxJc3HHwYtr0bIg2ua37GEhx3chaIwPxNLNlhlH
YW0eWk/YD2vsVwh15JNMhrAf3RrL+tLptpfRlW+bR46c7bAV1nTXKUwWNql9ukFLtiMOt82HmCDD
Cc4aUbaMDVz00txYjwq+r7gv+SqCytClhryfqQC/pljNcMwbVAT+nZz9Jab7OiQo7cqihUTHUq/U
L3NTqVEzjPqxpI1UYvrUTD7CeiN38Nq6VLehQhAS3/xw1e+yb5Kw/3vZqz7xRc/6uCst9agR62Nj
SBQ/Ojw+xPE96UZ5gyUnOUELhEji1zuuAqL7LtnvFcLed3zJUSVkZBvwsEkcKr654J8lV4n4k4/F
EO7C5kENmX0AWJn9cny6uW9WOL4in3lx8TytiUZxeeK7OqfYA31nfgmf3FXtYhLkLQBtUi7MaS4s
PRY5RNdbYttydXdZ3TIDVTukZARgDzx1vwfOsyU7er4l+CuPCYE57UbEyoPrPe8eji9vdyg5eRl4
Rf17KZVls//rMDCXiWgOeZ0ZvD8jkFjQ5SYfMvMYPI7GpiMT0J4T8RCQqtT1oaofZB2ZjPUyBb/6
Ho5y3j9OyY5iYVtidSl9hnR4Ex9KawzAR3tV+09BZZGTx7RwL/NjQSl6U3bOv1/1XzOhy22HFE1F
eoVUU75WVrajmJh1FRlIY3FtRpAavRZYaqonZBm68KuWmYMyPWnelBP2SaWjs90KjxOTksoxyw5J
8cNIzbfPASuI6JA6HWu5BFP/KVKUcTEhAiutnUE3OAHIGtJ7TDCZVeQ3mpbAoWYBp7C5uPv3Snwb
QS7af3lRzVKmvqoRNolV50KWGccgc+X23FOYX9X6ppbOBJCWeT+Pv/j0DJIiw1e4MzV3Htx49HVk
KRNTJcNm6QMnnqgfwmGdxj8EkdISql/fX1TRF4gUpXz1mr2ka0NWd3VbHfNNei889xtgqXRXVj4z
VPt0jSVi8fJDu2m5Zf91yatijFWVijkks7lLe8sWhNNQv0ZhuYa7uPr34kvf1qb+++6uEpU46HW5
M4zqWBGgYubCyMfvEIdwr/OXSAfIcbBUDd51TmPUqHsAdqtyp2FLzDGCOJ7ONpUrliP0UHUshvHn
0MMw1tcdnDlNrz/6xWrwkzUF4B0N7NVndyhWH5Mn7s/SOzcylQCmLS5gBOIT7unvlBk0Us8co+Ns
k9xkL80pd83neC3jaZL6Hb5YSCQuu/5Bw7waL/KNQN/QDQ+ofhyD5PporoZwtThXL+EbATBo0V+x
z8xG+iCfMUb0FA96yBo1heyne+pdZ5kuW/MeFj8C5b7AJNefpIn7j0SNdSGgXd3cSpWXIaPHxrE2
WS2MjKNTDanRoofo1u3WVHwho2Fs7sTZDUfNlun59tzUHJl4+lBDSy8PI/c2geJAOavZNxiCl7dG
tKkkze6TLQ+Fpt9b2raLj2BuUvFFvhzmeZ0QrbZrM7+NeuI4KnDSebYe0/4kYAdquTTyGcRo55PQ
vpmtP+UnEzm3oB0tQ1219Q+32bfPOPAWUgWdiWEY939uLo1iNeOk5uaOAGdMi+0lXKmpioIC77oa
xQIm3OZjXSYreCcuFgNT9RvqBgmbOOur4dks3oz6HKIfAlDXZdF9Hn9M4sck/IQS+HYXtGC80OCl
QcJQ0p8vNI01wQiTWD8KSByylRYczeSmNe0AeLdOkM0AvbL+9zP4jYYLKfJ/rnkVgQih1qaqfDGO
BQ6c4C5bv8p3ebHYOIujnwVrzrQSd+r2Pu3Ws3KIfxfN1pjOU7zPsP6lCINfePtD0fr7lYC1I0Er
sxbQz58rEc+BUveDIhz0eFv0gC0lItfBH9pDzTOfZRS9iASDH46hL3zQ9QNDn+j/XPZqP5pz9RIX
VmUupjTijEkwOj2j6Y7IvrLiS45VUjOwsn6F2Galoycaio9Kvs0HOkgjVcKh2PYB+tlU2zYMRWEs
3tSO2TJ6uCDK5wesl6whs7u0R6fx2MorqqHNJooGCDQTYCXwZLObmJljhm9yqZ7Ny2KXilF7jBl9
Jv/Ce+q08Mr/fRNI30Ux/33fV1FMOSTyNAf1fGyp8eY3JaVBckJ72C/VtJ8Ist8V+y3YqvRpLXi2
f4kZokHKzaZnw5UjO4eapD3RrDEml6HN6kftxHdlGFh3Msz85T76OoL+E1noAk+VKhn68aLuquYm
oEpt+sWMMmlF45RBzKy/ZSg1xqw+3ksU3yOXNkyu/RRzf3OqGqIB5V6DK4u0SPnzjraEYSylvMM8
NL5LoIyJ26nwFSFbOD+8fStW0YWGfp9usP60s3mfEzj2ZvhD6Ccvm93VLU6Qhfp5wYxCm786E+q6
EsRgHNTFkkDgTDByw2lKnNDx1JoKgETbJm1WcbdMHfuoO4Gf15ATscKdPxiiA4bOcOtBUn94Xd/d
gjTxl+l+/gND72p9Wr0uCkEtEND2Ki4Qk9NX9zKycOl5EUX1tPp6ufYGHYpLcSBS/n9/Av64/NWG
00xzPiyOjiSTQESQIE7Bc001Q94paNOmk4VSlUe/zrc/p2Pf3Rr/fetXu07fmbHehbl57I11Ou2U
9nYWnBxCb7bB1IcDMiStaNeitp5nnwahoq1M5Qfzq+9SgoVf8WWUwaDddVM+V5RwlAVJhvpi2LJ2
n9fMp/ujNXvWot8rMMPlFBh6XMSf+pmhULqWpj57Qvcxd6qTGoPdVvtm+qnepny7Ov95YVerk8Ry
FwMZqY/DljKa9Sy702Fea+tsESuVmcfUHiXJXxiexFQtk334Fvwq7svH7tm4jW5wJZYpQnQ3rS+i
v6Wkpa+EDVLKHzL5r/m66+eK/qqGan4ZtVGuztFKzbs0GQrMKgxHFNwycFHfRPGGIuWg32nFWkru
q+SxmBcpjHo5MqQ2B/R+fU1ZjYwjascg3BKH8f394vo63IbdjdYe03KblQ8p21NzkoodOxQyzxhJ
lLyZM4wXN9wcXXWv0V5BayxuRPFIhjIPGwPtfeEiP0IGC0oHLHlSHBLzwO7Gn/KVvLNH+Ck7meCi
OeTlapczAUZbMNn5ImqHsPB0+X9wdp67cWtZt30iAszhbzFUjsr6Q0iWxWLOLJJP/w2qcdF2SXDh
Ng7aPm37uFgMm3utNeeYywoNAmwnH+O7W6NJjW48+V9P9rczx2yawo8tD2iVv1fGpo06U06LnOEv
2+Ed3XIPgwB+nP4jWEuUAav6Idvrb8w0UeS9xDaCZ4VxmHGM78XncSXvrTnT7bkxuXzFfJEQznsh
IHpYCwdhaUp2Rlfn6cZ6Md113w6anRO4OmzTgLr/PugsLSW90iRz5yue2W7QowbWRlEeYtOFMcoW
WGxgw88jdU2leBYWYXWjSvtpi4Q/Y+K5Etg09R7+PgIjq89mXEflDvu8LTn7AyJ1274ZYfPD98QT
o0MVmnIgzKtmt5+YVTSkAyWCupatR8RbN07kD1sPHhhQF6oCf+Ub7LduqjgqtcLc0T7s6B8V6wgY
b7zO261qLlnw6otX+05wd+Nzp9NzfQGNKZYHC5jOT1enr9JzCYG4Zu60r7bN2LrxuJKsRRk+Fsoy
QhqibIL4BFw0E27tbuXpbfLtw/FXIsqA1gnt5u9rF+fgABJLr3ZkIk26o33NdCCfmdUsW0ZnJ49X
0p240n4l8kwe7EfCrG1a0nNh32lu/YZqiLxxBqAH87FcXR6Yy3gSGoJ4fnaAUKAEIJp6H935ky+H
brm0jlfIAe4CoBuzaYa+8Jlxv1drdUlze9gjht/362pROummZgj9TLTvW7spHg06Zr+yxwTWPpne
il1uyC/S78qBOTdmD1urZvE9czWTnJbm5DPYxgFz8n/5szuLOSeYQhvX2eZlBwjjQ137M+w26+i3
5uii7b+Zr+k6f4/oGkZO+g6iQ/lQ7v99ldlN/nSmFUmbYgXhs30TBnad0ihmXO70B+0u2gSPwqY/
JM+J5KCcYzn+VOfprli2u3EZw0Qdlz4TicIrvAyfdrxuH/ondAgb/96/V9BYH8QDNoGtvmSZ5DcA
b3uXo7BWiQnoGdSUu3ZFpVwyJEvnAfKCeEVg6lO4CNFcIHg4MJxYm8uY0YziacvLWtor+SzbyCvL
C9xsPbjNGgP/iuxHUgTn8mK04bYS5mURA2POE6beoasTUXxeMmVaYPNbhtto6paAugsWaDG49PHc
cM0DPALYJmAABhLExTkdc2D+Fl1+6DK0+emdz0lIP7brlBk0blRriacMFaCx1Jbpmqn5TliOSFVg
DMCXWfbzZl7jC8HNR2P1fjyKy+hd3yDx3gQfJKlskl3OH2rXsdUyAAY79jWJJ7F9kfBNkBcwTTiv
jGW5ABe5klbBgalIxJ0FMnZuvKi7et2ukRgtBIdM0F16Y7n85v2l5Tl52aaHTdIpPK4W7FBXzhLC
+XLXebRcHsdn7rtZtBeYZphLwxXcgAvmOxSzKCnoMwd3DADQKJBD/hLcWaiGbtyaP71BDCpvOntw
ZRE8/r0GXBIhVxUKpLVQPZ2Tys1GstW5FXB46+Z+1E0Sfnp0fW9mi9ClPRbo9DNrlpnivjNLpwB7
rhyky5OhHPNu3XcdjreFRYhDatyS1/64XpEswzQbHieJQFevaAB3caCXYUV9mD+Wj/3ZrY8NCiCw
S9DZvW7RpV97L2ELY68+lHdMe0rK4d9BPL19bxm5f3qoTcT+JBZIGjXd9V5rCPvs0hY8tO2sEZ0h
9mCEFP2NV9MPlSPhBP/9lKsvrRSlaIKG0Hd5SJDfsm33aKa79E4KP27cCje+z9e9+0eNimPcqg1c
0IgnCjsl3czsK498cI0Oo9IaXtUUNhk7gJgmJ11m4NqZ5brN4SSolC5vIrNHK39SSjp2ioh1Zg7W
HqXktmsIhopvnJefetKwwWDV4DKUwTJcPUoJSK1GNytjpw/bPHHKxDXyJeruc4pZanHp52I3Z7up
tDgivNDy/P9FAsARoABAfz0VjFdHIJd9Gfu6lm4yY3RUv8CCOjm39uUDjoT0XoQ3hQZcbAh2w71l
3Rqg/dDB+Ovjrx5dQRosH3BXulH87QRBIfckfwqtB/HyKCSnGzeH+NNCAfmZxgHL17Rf+HuhSHVi
cBKx7nbNc7a5fI7P8U6A8Cq4qGvQFAQIBbQFMqhps/uezMu1dMeLfy8t83X+GaTOqNjj8zTpvGzj
o/9iOvq9svOd9+I+XJwPYIewrgrvyiK3R6auvIEEezgAdGtnkDeZqp2XOZDYcWGQA7Nr2HtvoWsC
u5zpS3+jvvj3JToxAsYPiGvP+2qN5mv+y19WCzcVZr/UJb/NxiSfCyfpyXR8T1+O63pb3U3rRs/8
4iFGyybfDR7N/LnqiC+MQuVDPM9/UYLwkg2W0rF+6VbDs3A0VtVj9Vl8GnNh3t7/Z3ONQc1l731Q
PuInuu/HMyIL/HjP5aJ+p+8ebcMnaSnOpX2NNCv3sAu/x3vtxboHNVaviHRlDGk/qMzQYeQ6ykHe
ag5Gp7k1r3blPr1DNG0VkPxtK3KMl3qBBpvJubqzDoUjoCdjPn/ePLz4d+iOZsW8XWg39os/3m4K
8ayEJzC0vd6Dq4MaKFo39Sb09SV3S/GZ4IDIvzMQkoeP/77dfn64wavj2AAx/G0inZWtpqdBnG6o
/guIsTE5qhgIAumxvGyFYu6307SSgdzEoWtW2Tg3bi28X+SF6+0xb2rQ45B1yTC52puza/bDpFCM
XRwwTThQUdfiq5ZsjGSvGdvpg1GNSAfWuQodQLpPkOXWGyFeFLy3Qy9oD0nxoBg0FJ0bZ+fHdwJt
EnwLMtaFr+7aHys1vFM4O4PKxa9cvFiGtYdFw9CQyckZS3HghMbCAlFdelW9iYo1/fERyt3NseD0
zH87Q5D+mVoasNWuhW9BqRg5S5u/Di4MvjO0AvlbrOx6BQu9+UjaLC5PvSMndBX1MAcbd9BuAYd+
PgT6RRI8MchuV8tS6fdhVpdUhl1a2J14jMxy9r+cbU4zhRK4KdK4/l75hLA0zsBu1R0t26F7gGFI
e8wI1rxiLsI8jpzOcqRw6VsrizDVhWgw0lownL1xGD8uwOwfpzJbZDZztd0wO6rXGnobHuI5t2Mk
bIfgSBRNLC3l5MTtKOb7S4BRdK6IS25B8VYPjECLH643MBDedDRIJqDL32eiNYVCE9LG2BGamNAG
4RjK3sF2RGOpEtYmOp9kw9oQUAOmmW0O5Lej0irNMy0c9AQG+qXhWc8fKoREPUPWAkWa/6H6p4RO
b2hXlUf7SK8WPYFdv6XeDhhx1A7tIj1fGkjGtNmZAbnqzC79KhQW+PaY+lGjS8OyVxgprmhTZuz6
G/xsblZ6puTii5ejfQFuhkZWdqr4rOLBapcFXm5PSk6xNG+pYnTvAui5sUPF6yEsIBm0ZnQ4aTuZ
FfqsaJH4r5CLNSaHkL/CtZBtysKWmNbqiOX9k96hRqElVDY7Ole0Wpp+JTbrwFyx+yB/GIsHbasb
t8RP3YM/r8d0vf5YB/RyYG+q9rTxSkcsfynGJPWggSdnHmWi3jxf/KVgbkhPGG6lnii3PvtqdTSD
0UwTc/R3Ey5nnrdIXUDigzpPVtwEXbOijcyZVF+K8EkUH1kI1Pda/Cz9VZq+cJmajjDbFxbx1vI4
XTxbEuzrNLZpRkrRRnytJbuU3X+fMfaF329hkzuY8gFYBJXE1SlLsugiJ2ZQ7WKkQhaWgGGHaIjJ
/+gxjG02oDWWj/5RQzJqupYzXmbSsl5ry8ZBk7JCZbSi4hhwZwj2Zdtybx+H3+0Dibmuj8FXwcZw
QSfHpNTbh0zfZ+FCXfUbba0sgtfYBTRJi24W4RW5zGse1Fn60CCkmIMd595z+TMP5sfkRYBzr61G
94Uu8jLChIVYwMEBPgt+4wvGp5CgyCKJUH9T+Rbsxj1y9rAU0LJZ5L+FEzyeeBvO9WVwRJDY/g5e
SUP1SC1fwjm3cV48ZUhHWmcqJWZPxWpAGn5ZkOo2e6oWB5Cfq9/xg9+5JLNg25Soq3B9rdFtN7Pk
LZhN8SyCMasWyDqJrr74s/BemwPSofeZ37X38UcPquw+4J/RBVW20uyMFgDEEk5k7qo7fWctiy2e
hQMxRTv9nQhUoIsp+jmsuajgj590mlaDXdIoYNq/+GiQ3QuTLu9BXDS2vhBW1Uq8b3DR+aCABnY8
2VF8Z56P2IGwQDQS4wvUA8o+7i95SktxCPnjSRCMTb2o1yDRrW7h1O8aIIclIyXE/yItemNeL+sl
6juneUiO4gKpZLSO0OkXc4Vv0Ai33i4/bKumKkYD90zHnqTFv5/hOKrDooobf200KxWoQ2H+jjO+
dshp1f1VHvyyDKpp5bGeXjMIbn0nFskyqu7CgpgNEaNy9HzjKflhnWcoxz6fiCZEP9ezUbCBJk64
yNjEarpvEtHtM9EVwV/UxeVZEyNX79G4m9miPH+ezcC9lK8J7vx2GDaliVdG/SzHs9NcGtOuh8Y9
h78N/DK5emNaZEzn5mr/Qf0F94UcDMJN1Kmi/WP9M5M8zcfeH3aF03nyqlh2S2NhQA61ydZdpGtw
916zGR79uXn058D5ELbmC30r3An78hGzPlq4ZiO6YHC4sXvEz9wr7vkQotQ5O0809N3kia6vW7+W
NnHYKwTFM8BIBCECgQgR94QHEvzuzo8hXzebY0r51L9cJeXe9IaUJkTiihgy/n19vsJarr83Kj9i
lhSJ0lO6WnuTLjRyYkmsU4R4e/TSdbCvUWk/avvwUTyC6UL7raE0fOmJ6Qxf41P+u9gLVGzZXnki
cOkQH4FpVAdlob/4H/6hdvKl/Kzu+5N8kMCWnhHQt8vOtlxdmlXbbNUy0dLm5bOEGyW8r++VFY49
r17la8c4GBtrk7nZA7cKYdC7DpzLLNhb93gi//29vwWiTrsfcgWm7abEzXkdYmM1yUWt8oxeSAJ0
YD7KG8nfsi8X6sWQ7EgaaNELN/OUZSI4MvoQzov04kUr3bq1A592OtdXgKg1WroqCErG2H/feTR6
8x4QxLBp/C2bhRJ96dmD9QimUK0cxP9j+3Ljy//0UP75kVcXXQqbMDUDHkrYrbkFjnpVeMznpNyl
5k/k17Ce1+kWTPH/9Lns7pmGizTdrtoMo4QURQgI/EV5VRmnhjePOq2kLkRKsULyHVUzBY1cARXy
xmn+Cjb+dpon0sQ0X4JLfLU4MuglvLqC7i0Fbhslh9o8mMLvJLFsSRtn+tkpxL1ZbAV1e85yR2f6
W4T1dlQRtsaGUxX9ThotSEjzZKofU80J/PLhzIOvyHu1IPru8uk/GuP6Ao4gMB5NCxZHjYcZwUFH
w1ngIck/6+hdkQjRu2zNc7cyIEXJPSG4vhOqxNP6llMnJ7ApdslvCr+1lC1ERSjDGL9cwJ6EcebK
EveEbKFbDedhWjDAzB3+fDGuK1NwhLhao67c1pF6rwyjI/LVNKxE/76OP5WzJoGLJpA3dj/fwhvE
yhD4/XJEbf3es4YFK3OpLuVlsBQeGndXL9jDe0TsegmSdAjCrJT/PoIvod/11bQYgNBlpoySlKtC
SiVrXQgkqd+04pxIZbfOnOG8bRXdEZpsW8m06TOGMoQJz0XQZXW6kzKaH8ETDeyZZaazQiFAxG6M
CYYaB7s+ohd0wS1NH2Q9DveQ5DA/8vDxCNahAz09vMypIvJ4n16e8zD1qjNzW/W+b+WVYtovaGar
8XUogLurL/x3VvvOjzdVJT+9piyIPshKOP10K/9eLLoMb5hYSywWIGGNVUd2NuEK46y888cNHKJ/
n+afhIZwDf77cVcLxTmUxioweWCb6JXlSRF3rFDJ+LsvgcOYXqTOz81pGPp5KE0ljhouBclRozv8
GHQrcvKZki/c7Nhu+BOcDUu58Vz/x0r97Vb44xivy3arK4m684FDIxbIGCKgbiS/vJ4Wz+yXqM2E
GqcMyt+JZBZqqV2i/26yyLk0wdev57l2rIRqYsPmyXkucC/7d2FfLrRS2Fu0YsyUoN1YrG3zLK9a
qXlshcSxIPO3FYMwFHWyjj1NU1aj3G/r6vxqpv2h1lHoj0S4G76b+9FRjbptmTL6ovw8s0PlEJGC
17jbQIZZhiMVmAx1RErI6qwHA0lcq7kX6/IkjBxTV3mdSQ0GOipMFqOAmQ1jmIyX47xOg9A2xmQh
ojDQjWFmPESINSCoOu1I409TnKrB/XG+H5XA6Ute5m3gqubomcZJjIhPgB1XsQa1VuINOgiJ86lI
q7ka7arKJKMIjYqZrS5WvGuT9qNrtolJCkVegRcGPBD1/znsHAe1tDWq9HBmP8SevTWPF+UTUWBf
ho55X/ofZ40uP+pP/gBsLSWutzWVTpUzztOXrZa5iV7uw54Kf6g2OjKYFprRENlBRP9UgL+oSfdR
/Ns34o8uypw+eYu0bF5etBmncWIjpLKOAJZuJju1xANadvHHPe0MQWiXE++ulCKyjKbo1IuX03iO
upVKaXXjofnhhQ6ohseGt4yuSuJVa0NrB7U8W9G4IRtPUl2xfpScwp9n1tKAuGXMRm0dkrUmO0m8
4kf+nbklF8q3z/2ykG89w9P9f/V80NNCb0/M20Q2vHqGjbRN9EzMWClQe8lOniyRSHflUo2ewljw
auLewlNWoOvhrjOd0hrh7pmOUNhCR+YSfuHe1jQbSrWxl9BQGcd/n6+fGrST4ZXXCGmfKnvvv9e0
OEbDJUqcLz6CZU2nQi3WZxLXm7ey9lhwCpTnLUkOxPWArGuDQ5vdKFN+IAxNrJ3/HsPUMftj+1+I
vnbBQUSXHmceFADMfUn/q8xsZLrqBi4uzL4XEi/6i33j209vquvLM+W9yjQS+JrXG/BRTw1Lb8yB
fQnK4xliicvgDjTF8RtCCp6X1qli+Ch8LfNsjjLC7X1CdW+toz8Uj1+5s//vOK7OwNBkutjUKGZx
ULn9UlkXd2T+flnmS2bGMLhOk93IdMe7G2dgugG/nwHUUhM1lryzq51ZFcWtejlbw+Yy7k0JMCO1
HpecX7TH+hDXZHvYVeuI2BDEcTpHNz7/xxsQyjz9ef6ZED5/X/y4rY1yjOuGSTodcKgV1Qb04eZd
82J3z49TqgdlzlZaGAtlMWI6Di70V0g1eIjxpo4nZjzL2hOXlts8xVvjhN58gR+VX/sVgDvQN+Fm
sloyXGaWND5q82yN1XPTvRHZIszlZ2GeuSPj+4d+GxHPRKjxHUqKFwVXv29nm4CpjG8zypo9Cg4D
Yk+ZXWxi42Yyeg0cHF40x6xDEENrS0s0v8v8Sd9hecT0z8trKyzGg+6e57cG/l/q/W8X7o/zNt1S
fzw0bU8UTDvQpiTgxRNhjbTAC2BSIO15biGcmMfI/szmX/8PNRIHbu3lapY+WvvoPt71TnYoyeTg
JTbxKlZnB4oF2ZNiNPs17mCzYalDp7FS97XDuu5gvVsBcsk3uPDcckPmOdAGbTX9/JA7qZPQ8IFv
bB9NXJ4f/75JftryWgiMlYn9hW7sq4f5x3cN5bDqhnNqnWj2lrNzsBlJCslmS+n9LGHM7Su7H7dT
10p0+i3dH8EJ7Jr53+SzYg9+q4L7aVHX0VsR7kW7Bz/M36c+aYyx15IAc3R0N6TWPCkWIZvgk9K+
Va0/u0xIO8OAg3gwJIhI9a4530oP/SJ2X1/+P4/hasWQJOKqzUJqjlq1Ik0w8feoQAcuELSIYVfX
J17zxd481mytUXjSZgO0DISqWrY9z1CN+gjXLDtphnFIlLu5FFLaeP27iS73wTdw/mJe9pNTcF6E
/bx672g3Rp61M7Za6grEfq+ifG08VnPJ2BjCMvk90AE01tCShXlApOlj264KGqLIfoiVAm4HVaoC
ebrRkObr5CaEMwimYTdj6lTb44OPrbbb49OTq9NlL6P4AdsJE5ryRT3x9saKG5e21DrUD/UTEoX+
RTduvK6NqdH091kF5j29rLmwqLu+us5/3GjtIBbWOZWlTVw+lkBm/f4VGmxD61Wryd8OYM+cz24B
+xgxeYGRWYxx3JukwhC1KRa2DBtjmJud6OVK7I7WMboclCSGSM6f6jYaEOo6A+JSEw2VknbG+38K
sixpNwh5th/9cj6emT+HW0F/SACjj31ru/WAr+xczYo8uosGesfZJx0CHaRu6zCo0iH8xB1AU1zj
Hcs0ibJgtmAOZ5dj1fXgVHUnwGAWl8qpjyvvDDs5AbpNAxB1D7yS+lWPStsaniVf28jgNcUxddNx
O9Ii0x/H6PHG4zzdm1dn2ZCQaTKEA9f2zY4TlnIjRZWs7abQUEk91dJeFCQSh+98a5iXhbDLEWBE
Qjsr4q2OcaweqenO2V1a05YRoaVE+EkSujQ0ECJEKecIVJnv1RUky4HwB+PWa+oHa6GFbobj5fZA
tPTV0frjxqiNPBzMKNZ2fb06RxyMaw1ejcCOSiH0zvKmofaEcgYT00Snbae/2mpOErxJG25SYXvF
wJHaeb0ZzXsDKByeJCcub02Svu8j/j7Mq7d5F1dNZ+iptkuNZ+Z3nbJgoFn3a2K+NPXwP1xGcqin
TG+FLdRX/frHOfG1+KIAZhx28jbnxfIJbVhGoonGI515mOhn74EL7AimOk4cduPzCyyIbHV2jaV0
41i+9HbXtxTtJUtnB0OE6LUFufMjhvya1u0GG92k7S8jr4bSoLxjzgchhQXlOfoQ3tnTPcBwh0g0
fCBdxVoenRRX4UVIMwzBYruoF8GjMhM+kgfrINzfuj7fOwgWq4qOdUdFP4ig++83R2yJQ5lmorYz
8wPC/ZQKtmbc3Z4u/VNDw2mA/X7jKn0viP7+yKtbQlZ9Y8whTe9aN8jm/rhIyZVCv4kRPL5vabP7
ru6fstaLc5hWQCgEpv9up70n3bFWl8H//1YX26VEB1hGFsIA72q/NyrCJQwusbmmxjeE9MBEwOvV
2otiArp0fVZQJhLWfo5gi3Y2pi7eoM1cGjKkCATvDjEdWhgm5Q2znvS9FOC4eL7xUk32LvWquXOJ
CiTccWHsLAmC4BHjBBcI8biVHKV00eCsQLmrulZObe4lpYd/wdA3iENuXK/vg82/j+OqYhyspFJi
jnDHTJqZdh/AeNzU1oaoqegw9huVvItwVlHGGotcd1e4L5C1owxBrKBaFE7z/+mACKqlaYGZ/hoq
0WfKRSzSbtidlxma7Of4FN23j/2mOTDOwhpNx/UQHrCWpRojxCkW+5ZA78vtcv10Iw80dAT9XKPr
2drQE29dNYOxQx7DihpHKzldhtBfFZ33BNAlgT6tsZbTeVW7vsgbkkJ/JMhrYbbLUXxnlqVnp4Q4
d0ZAwwFpj1kv+wqSjbQa088hfYn8pxiUp7DQCfwKHWSGaAyKy71k3Hr5TffRt+/CeTRJBzQNU7y6
/4W86KSqxIJvwup7Jd6ZmgaLGsG/G9IBFsA6Ibs84Bz2HhKweP++mF8F7b8+/WoBCvNzqii9kWB/
olkYfZiP/XsNup5Gw2ehIwwmUtOO6xt1NiPQG9/6ahXKFFEAA5DTKVpfVkjqgsc4Wl4+L5/Ks7mS
7nU7XivgxLXnCBBIyfw+PwGKTpx2TpSd3S/1FQqZamn8Urx0AX3HPt/Tw7MY790Hp2Yj4L3+BFX9
DKcK5XpxiF5G6NpUJzvA5OG6O5Q1E0L/aG4v9OierXzmr8SYiofnyzzblQ9iGh4r6vfQndT0xAwK
lOLRwfLqOSruZbkda7vD3iAvQ6TdyhbGkWOhH8zvtQET4Uxs7erNYJ4wL+CU0LejCqgB3wGMBtbD
vs+DpwPup6Gygjz5eX7r3Fp2jKMwYe1wB2CxmoAlyewXjDfv/Cg+h7JzqV1gsLDs3zJcYDttdV7k
H/grV6UXf1hHHrnelp+T0VVxUZyddqlu/Hek+uvmWFGskfQAP49m0rKxM0wYPCq507uSHe2UT35p
Ve+rGcSU5RMl8jx3iuOwphPiTT3bWbcJd9k980ifQX//ktjBE7aK7Fe2qQK3/2Ueu+dxb1H7IcJZ
hfCL/BPgJDbu5CXObEj9N1air5f4t5uXljjWHh4gNuh/vz11OWrkqGLyMbF33jE+YGfQ7E94fzde
mj8MZukgitSbWHlpJlpXj0nTWKkeYvXdXYy7xxAxIDwB4t9hUZJae1lEwdzXjkmm4FmZi8NrIsRO
aaLjBILfPV2Gba2vW81pgCE1oBrUhQAiPu6fdYMCu9tKFoTsMAJ2dhckv0wsM8ZvvyDNN3qVwSxn
K6Xj/bwYphhjFH8Xrgf1G5IKhHcyqhOMLrRdSaK1BK8KVu14N2JCJkemCtfEyOWEzBLvoF3uE+r4
EYyERvonECzjRWbILHqVsSHHsXND8jc7tCiNsEky90yVoGLJvfHsmz/t9mElMOvlrcq06OrRHyfl
d0U+xiRyLGlCIzZj2tvhxy0/JPyg1i9l3ODaVrsXrIlCT/Ki9sT2ZOxWl4Ru4wlXYgQcoiVPZRPC
wgK00c/zeF6k27R9lcbfrdrZOqejZhmrCLFSAm0N4UAPXiOTuTdDPrm87zVP4jFFW1a3C5P6slkP
9R3vzZaHDihdNhm1z/kmVZbyQCfYYR6NXIy9UCGuDZWRwtE6bxTSrrK9KmwUZlX5oiyJFN4jDmNP
IMme0G1D86gwkjL7gRzrEzuECehylteLvtvyH+fNDSfKlzz++qHQpEk3geyELPmrsa4S0TCJAk5v
nf9mx1JHh0GsHTzgeAvE9FlANT3irPr3e+RLIfivT73aLUXKRS2sqGmRJ9hFtehUuxOckpQ9cArj
svws36xfPX12qH2sSvKxhe2XFeRTz3prfhZ3NaLr1DuTd8zW/ElO90HgIiJU+92l96zsUdWJ5bTb
1JbHdY9yq3uOLEdBn4C6e5j76XZgaxp6zGA03MyEjUSewrp/q0H8g1WFhYAJpwk2QlaBaPy95KDQ
VdUKYPouZVcxmJT30bLRkYsNjuKTxoxYGyZJI2SzVFLcPJBtSFuVmWA7BOxi/g7kxE1pKxdA6wrt
aZReO0ANUxPjRiPf+OExM9FYg2UhPkn/NmLPMq0qNU2YNBWfFxJ2zOl/wJfDWd2+qfGdprBNMt4N
+dNA5890uoNzylQsBlMGwWCeX1yq7QzrlrynmdFJMJyfEIOyJ0KkOck+a+CbmodBWPDXPcJ88ZPp
u4yELd9p2YdA28FCtboXynf2VH1s2fBcxtw1zyc2XFHjIaBk04zOGcFl109bVpAbrcQauW2HmjiG
Oc/khVuYFkU856EatK2Rb9FEotZUlCd6HsEFyjzemVubsuu+jwUvbWpAI1CY8CXXG8zo3NMT0n31
Tt6m1K+AiigeSxtwxSm2JybQsJ/TAbXRwQJpnYCtAfK3+kYNIl/v/afDgECJPYOXG1Osq71/NraK
b1QcxmA/o5njSHh77O9/L5/02QYYrXv38Dihgf79MH/JzP98mK8/9qqfmcaNEtLHnL69uEJKle66
jbGQXeE0n/mLyzMxwb9UT/XSvbVMbrzUb3xnSbz68Nro+xpVR7lLsBgWvFIr+bOMnspxf46SVYJ0
NNWf68sDN00VnoYK3o/23oftfRi9pob/lCMHrAy7oygCl/LvMyPp10/Vf06NhqSPOdiUnfj38z/U
fpbloS/v1G29Uu6kO2XvP4SPdP6sbMa4BGgnakZXuKs//dfwUfolEs01/VB+0mxHanwXvknP2RLJ
VjdL7gP2hG/6Jz8Nj9vmvn3LT9W9/hjDwRjt8kSYWLhWH9S3hNssmLUn803rZuJWeFJ/16/Ck/VO
fpKGroWUrAOWGXjW4QNs6WX02bLhnWlu/TJ8YPa8NI5yqr3Lr/44cTT7s82ktXgirCp4kD/omk0s
xP4tP4xvymfwEhzkTezP6mXwUr2BlHPq+7Rx5XyGa1X+Fdx3n/ovxpH9p/oMKN/fjy6sFfWZ/Mf8
Pviol+ZChPBgrxQ3fRE3/S7/8OFYtuvsoYpnxXFCM2svvi3vzg9iOosegv2k6zs/6Lt2ATt+I72U
gBWNe3H9IZ9uVY/fKvvrazg9/H/0qdCoB2EQC5D8UDi1mZtftrKQ2a1Rel18rDO8HY4Vuz40iirp
7ctCuhyVxpblB+N8623900KDy1DD8CWx1lwD/kqjVUczU/W77FcKwWrGWqz2mNIpFXDpzkiC4aSS
A0RUDCz4W+2nn0/Ffz/+erOQhHphyXFS7YpBe6lL6xi/iW24EGpKT81yFf/lMhw6TXRiRuH9uT+0
Y4Y+4FeqKmtFu9fkW6o0+boc/ro4fxzR1ZInh0kTNXrJxQm2cmHM6GTbBSKsSmbuqJxxScFtG853
JqpEVZwJkxoheq9Uc2YlEnyp0C1jmOvBxckk8jHkV3H4PTSf/14Hfj5KGdAOZGiRUfXVLdQTV6eo
sabewYp8Fu1g8Vp4xDniUyOccbYZHx+q2d3n54d5Y/P8reT5Oj1/fPBVIeKfe7Ptz4p617HTgdcX
Oc2ifAb+TrF2CyTwbbNz9WHX03DDT8c6gG90J79q+2RTLcvTZPILXulKEuV6mIXMUgWGDtZqWJZ3
0XF4Kp+qW+rQb72C68O4eiMkcdXrenAhMutV2Bcfg+IFRDe0r3JAFa4Rc+IosOIZdXkFGNfGg8Yq
HDq85j0bmjnbbXWRbf18FTz9+y74BrX5OjAeWuzeGtvtr4TxPxYSq5hyaCJDvTNfJa94MRb1tngy
P/x7lm2E/fFHtSIh6C5/p+a65Tj/+dElOhVzt6rjHLraiVrnvlGts5zdo6naC3CUXV4NihO66BeJ
JtJWpWqPIbD6iUfz7y9+3bX++t5/fPTVTVgVklZ1eVXswLmd4R/2C6sDWzZJ3+TQkQv33x9HYciK
/G1D8scHXpeMulUEZSKXOwC9kHUvhh1fnEF36k+ZvLp61ZCiVrtm4lzS+fQv4XLQZmwd9ML2o0X3
jO+5HmbluEB1Q+LxUEG5+SjzcGEogp0RZ3ZxoiU/aIJXJF4vb/iriGfUo4WOw0Pw0ovD38N4Jwi2
Z0JOBpe/cYgW5kPwmCezEH9G6shHAyx/tBV3JOztMQhX79l78iR+VLy5CYlHk1jMR8wpObw1W/6o
yUASpzDbunEsaP8fiuVEyt7iz529jLdjMWtf9I/Ly9x4kAH6F7OStuXH5TLDrkGEjWVjxQLle8b2
atnjCYyfQOpw4/BXdtB1pw9luy1hFiyo7p0U4PAwUxu7Pxq74km9L1yQ1KSJ/BawgRwuLxqJEO1b
hxFLchrmhp4ae5q0CkPw2oaw9vdyDf42ZwPi4cMns+4sLkpjIaQQw39ryEX6NQqwXlyQmcvY+/84
O6/dyLFs234RAXrzSjK8IqSQl14IpQy99/z6O6hGn5uKDCjuPUBVobsanQySm9usNeeYZrpU8Ef5
hD07UUhUFHUnyeQPd0K8/fnaogyXOaz/bblqWrudj3ck7Fw4mZ7fTxrfHyj9eXgIP1f7Ws78OI5A
6Bpp7Y4SCUrGH02dVp64h/pkzq8vBJkkGsvRENzAl2ih0u0unyOisKu6RcMWr0oV50/6p9ZeC9O/
8AvPzukzRZMGEF0QlAA/f6FhlEY3jkBEBDTD2bVv7GabGiPC2BgVfCVaDiQCX/iGL1715CM2CiFQ
Uo+r4u0y8BYuLY98kxzFPT0DV6JPdqn19I+0Z543/rpR86Q0Ecq+5PlFld3PqTgmuRkIfp125S9C
x7w2ryUGSHLhNr9ZN6dTB3mbdHDYs4MZOilMtELlYYip5JnACwMnJopqgZ2WSMIxXjTyoigXLQkk
JdrZQyC64p23oeql0vIrF5RJ9JvRsgfDZagrbyPW72E+XGSaG2JjN5ee6AzdgnBGA0uh6hYRqTyJ
scgaN9Mu3Mn5F/bXnSg/hwmZe2pZ9oN69xy/QRuPbrCrPOG6fO/e4ksr27ljzt9P7eSYg8mzrzr0
i3fCOq7tV9rto8roIFYKUAuks6/hoVhdelfyuc3wX1f9znH6az2djNYPYC/IB+N6gqieOqRLpjhQ
0qWFoS5ZKPLCJPpHRRK56MHoYiTM7S5l1l+2fNvTUgxdHVWrtpF1enMOmYoXVqJzKx8qBQzDs3ZT
0k/2fVSIBS8WJPWOGqxFxpO54Xjcv4U7fyvdmnfJm+ivDvJ7LNscljxki5j9L/yEebfzz4DGvE6Q
FVmwbDB+DoOeJnJksPu8U1+Na3Ebw0KHy4OeZB+SiSCQ0kSj48IxRTn7Zv666MlkMfZ+q6T1zCHn
ozVY9J+U7P6xQEmXHSxSi5NCgBT3MSFgjgFIdxUtG4WE8phHMKdfNsiyKYZjqChxXpb1Nqk81xS2
DWdJmGY+0QQDFjwl/GLvbyv5WxKGjic/9GwnV0A1LzzDc4cM/a/bOVkTMiXUjbpjIoI36HIEd6gK
r+HypCj9LtThvjeB/7wvDVu1QTWBitzJo5Pr3G8zaZrfV78tApeGViHbiFgMfNb0YqD0bWv2KYk7
Fk7sLdiOjMhLPwBTIxvzbeL+zMbVP8Tr9rkobY+t90u0lRbjVfRmsJu4NbJNtUObqvpub9lBtgLH
J1frZlq3si1su9v6wmj4PpT+ckuncLOi7CTPiPgK5n2X7Armm2KsI4Dh2KM00O4Ocvi4XQ3pgu6p
YB5o2ZvGhVXz7OGE8vZ/n6t2cirQtTFJkASpd9IzUmhXfSxuSid5kjfZl3ZkzwLx8IHH1y5NekKp
G2yTPZYMrKP5pVP091f/2/M4mS29QOihwHXygY0g7QrxSyREW1uUKWDRBQLmgJK34RKQNEGFxT87
LQR/NZDcRQSe4JjmoisXIvSPYGkRpYxZcXRVacl/0A0ofwtRss0P5I267xjsnN5bOHZ0NZv1hMjV
cFigwheVsC/CMnxHBGEeu0W8stCC4S6gf5wvomSFUbz3nGFYsT1XYhsXADrmAvwuf0BmN69xc+EF
nS2V/f2CTubKXB0rYbQwAwTGpsHK+T7R71FIIljyDBR/l5fLjAKV6EjG0TCPaXxjxqumvteyV0hD
Lf2bUHweml0bPJU0YK1lTtraZ90vJIMtm60Ui5H9NRCZHDVgYgPUa9uN3qKkojJFIhcYMwSJJAYJ
Lx5Ob/2q6DZ6ttETjBneTimWo7LoiTBN/yDkVs33nt6ytI5Q/uprOVu32iafrgzl4GuXpp9zq4iB
JkkWDZBX6ukqklYwPqwYdXcgLMfsgE2m2RCV2KpPY7uJm1W1SHo3xyODrUjlWIv9LTAWmiuKl9az
c/O6oVJ9IukINdvp5tizYlHJOyE/tN5NKe2FcpsSnGrkmGdIhCkevCTfjdmLUj/oQFmTkLhQ4m30
YHS05lKi1T+dq3l7iKSDzopCVCM09Z8rmyQPnp/6TXb/SiLyYrJvrnJXffr4fe4/W9w2ELbjN2VG
RrX78yrjmIeEg+bVAeF+lEPlQbHd30ktK1UbLWoKRuntZLxEOAO98BCU78haMYZkfuBMlFqJnbdL
sHbD5++/69zdoyDGxEdRCQ6PdbImBbIuiImRsB9vV7K4rkEtveOlS/KVhNL0E5rQ7xf8D+fmdNoy
TCrZnD0YhadelK7OTTmQghyuizMlDkYUFiHEDygRveM1UUZfpHdzPpo+lHf5KH1goGz/mEf0lK/x
ulyTt10+Zc8E3LKejV8cF9qttESRuhGoFz7Wuo2dtIzdJt+Mb0G0EFo+2HUmYCdf+E/RjfBnApmL
fDtxJhm+6SLRNh1+LGHH3sBraVm7TeT0BNNqKwMMQ7/Q4VQCLqSpG62qwRa7mRuLALxeNcGVJ69q
cV2ljhEsZDw1igPpgyxa+VF9667TvYYU39hZhp0ITgqBRCPE3EEy9QmRuRcoIq7wEBJTOv/PJa14
m9bcF+aHYHCHL2VV7bwX6CeHXrYb3OKPxmP4HF6biwhVBa2Ghv2ftPPX1VVxr7jlXt0gR4WxlyLB
XVjlShZwtdrUm/PGLZirNafN5uM4UCugh5zUM3ryituhY/UWI3KKcdG2KyHectKWzNl7TCaat9Be
v/OIwKf0HyMlz23wiKAgZAszl17onNlC7mLqqo8hPclPNg65uVA5lRgLjzTFD4stBhyL3qnlZaki
p3WSO0+wc8jcBIdu9Lu+dUQKztSr3v336iF/4r8/qU/Tvr4bHsx1vemXISqvmpIfrCuSO+egseSK
UsYmemDuHGGqZLb2kF/rf6ZPFNPRFh0CvqWQpIb77qhsad5cmWsewUFf98uCNMR8kX6lX6bTPBSx
LT/VT8JNMvDb3JLMrtfcJIndtmB7ko06Gw4oiIs04Dbi/UQM62tyFF4ywjlipxnsAV/DZ8a//ixe
O5X9p01JcJntW2fcBlfybfw1HsVblXihP/GT9VE++X+6F+uDwoPyIe9pKaks0mSsPSTafATuHiI0
QSnxFHb4pEm295nj+ftUn9LHCqaJjUcq/CN81Hf6GjxFby6T55gAT+7iFo8SG7zfP9l/1FrfM+Rf
X+zJkpoKvVe1rVodBC1ZFmA8ECbSRc+0q3DYD+LDSIxz4xHrkO2zeCFecqD+Q1Hn+rM6Q58nKuaN
7z3ZXwc0Meu8csyoGQyUqIiz2JiI0wE17fNOfffDZz+fDUMG5SfruldDPIOm8XbhGcz75ZNZS+Uc
j754bosq3/PoX7+hFQtMFBawSAUkkPemaO+N8KaJBz3e5MFTQdibeRVIq9DzbDh6HBuv6bhj6uzf
GiJQL/yYMyu5SvuGoCPNMk0kAT8XEzzfcdx6SX3oCZIQFhL26vIIeww36L6EPREiGwTpfteGuDrF
jRy4yvigeXfdo078W3qBEn6uRKBCcUNWM59PZfGkRFBWRQr3l2P7TLUJ0KpRpQ+vpq/IHv/8f4eL
zYMBRPSsMkF+ykn0572Pkdf7mZSXB7kyd7n8MhetauRD2UPtE7Ul4P/J9wFf0YVnfqYp/vd1TxfK
UM8iqVPK7N5N7dd06y8s5+khOAoXDtrndvX/9zoAXGYh9V8DLZ/UpJFiXTpUSEkWr/RrcSdMzUYC
laEsY0rK+7Kk7bsxiLJcNFcR82D2UWtu0NopwQa4whq7+DNsjS86q1ds6vPEEfao8hiH6lImZOTK
2JISE6oO3CQMQsOt91EPcJBj7ZECqvZJs9sz7H5HBbLfTaQ6jAsQTC9Ft8DfnYPIcSbBjp+k4aCO
F27/H4/V9+s15hw3nSY8f/+8fTMroiT0UWha8bKpFwggpYay965H8EYZupZtDGDt19gtsqf0qoVH
jqt2mwVboIi1sc0iqBUXXr02f06n3z4SWZpubN/wGZyMbz8YqixX4/FQfumpK1ybr+1RfugUtm5s
AvrX8bOAcFxsG94IpncVJWXur/KrKt5C7qRsbhSL6Zbud/OFynJdpnYXuWo1C1Cq5xY/JdtunAvm
UiM/aY2MaDKvRBMbk4Ovo0ZfOjr1lb70r1HdNS8XxvU/Fq7vJ86khvuU6g4ClJ9PPPF0NTUm+tIt
Y4vkxQFDiaOUriTZRuMEZHBKjC0n7AHTITiySVeLQFvK92q0qfB0DDtSfYx3tM940CuWyMQuvv9p
jrYI6JmSGg3m3EYOKOKCVh0K9+R8EuO6ihc9ezV883+sP+R9xjbbB4iD6af5opOT+ek/kM2qbuI9
xCiMsPJLjdztJnoyr5IvYW8dkzfrqN/lV8jlrgrIodUufPBRyc6843aJ7gvypupOW3AcBvpX1X0n
oHJF0BOxkTNfatpOq2kFh2ejbdOrZtFtyc2EGI4LYVNDDS3pcKxMN96TMn5VEBZ1HRxS1Ab81eKa
sNvWSUCR9u6kLbO36CCsHrA6skkw0TVkt4RsLccr/4WtDf1iJAsY86PQkWbcj/de415EkXtVHPqr
cqOwx7jRl9W2vJN38q6BeT3YrOoj0Km9RfJ6RJQzdDMSWPudRViJeVs/Wffpn/KJKhYDo48cgT7c
pabbP5Cc/wwPHVIOoj6ozicHF6PJIUXFzHsz0+w6cNUNu54jT/hm1r2+BWCOtnAXCKm8MDDnc9e/
X91/L4wO6ee45MAWekkrZvcKOiR5hZSexHJ/L36QEu4cwmW7kza/X/LsFf/nLCSJp8tqohV9rUjV
QQe51q+8Yh/XFw7h89P656b+usTJVDI1Xq770fR9iSx+CJNVoLzq7GQuGknmP+m3K50ca+NBKNJc
NapDVBwjFAwzSA+NYAGLBmd5x/ZbUUlnax8mhUhfABEScp7fn+f5m8WwNkf8sXk6HTrdUA+6IPWH
RKUOZX51LBtqvhHantSOSxqpeTic3i9ztM5Jdu66fOdJ/7Vudn2lxbrIOH3Ghkp1tVpI2wewG+vf
74ly99kLqaKOCXh24Z1sQDTFi62gaokTIGF0L9DGqkvbALtOSugXB3q6MwSQMHt6Da1w8y00HUP6
TKPrHlKN5bTKsi123Z1XvxJBYyX7CnO7vjPgCuRO+IaQNdLQNXFaOiqcCBPrngkyajel79tsQO1A
3/fCu2xt5f4Yy89KGLlthQjQ4sCq3g7Gn1FYJHXu9tFHRcZXNywmjq6RPMHPpNo2UXYLfWGrKxzm
yvjGu7HwuspXNVroluzTbEZoSnuf9TSm0ZDuGjFdKfHoxIjyARUag7jpm94NK2kbZaFNjMYVpO9j
L3dXFcjWcFCXY8WyRUJIQT+kxlorANYx4nhR+yU8R8VfGYF41KbEVRRWmg8hkfai4B20bvyMR8vx
JRQt4p/RKDaagJY6FsDzE0g4fDXNQ8QqYU3txosfpqK4rUZjYbEzSMrefiwejJdLmOKzm1u8of99
3cbJNDRaueRFYVYePEBN8VxH5NgKmgCvrBI6CH6naJVeCrA7V+ueHan/c9WTnmVCZknVhWFDEfuz
8xM8yZ+a9xJAkMo3YbUWtJ38RB9E7145cZkDZqf0OFxS4ly895OtQeWLbe310XiYoJa0vGAqBrHu
ZOjC6gKbXvBs9odM40dd2geea9ryAHA/kKCiznnzfIV/fc6BkMVtOLT9wcM6PLXg9nFP9doxbdVP
Syl2ecV53ytsIThqfbLJBVRY/WZUPLvVL/RSzimBfvyWk/NvNoZKVRaxebBSb9UNpQP1Rz7qTWtb
pWX7lN8z4HRx/DmFihuwlavah3SkiztkjjIKtiVn9KMoj5cfg4Q3JX6xsj8FLoCEYAPRuM+Ne9W3
/heTL+kGiISYeiltnoxby2qMWoyqCpgr1LBEZ5bg3IxLLu9twfy8MCvOI+Gf2VcyTElmXZ79lD9f
V1skHQiTebG2qSitmivku+Rs3My565V9vPBGpHMrC6aY/15OP7m5VPX7pol86TAYpAKsPdSBwXPO
EKBAL7gqNcIpQimz8JLXKLyToO+Yz+1dpl54xvK3LPiX+z5lcRWtoIlto8SH2roZuzaw+SLnJbaJ
oXKQQk2ZspM/DVw4ctHjFulRsH1OfmOX/XtHPTCM6VJF1ejk/YNVbWWVpWuI3TjS8Fke80R3jJQ0
irK33tVpj/FxlMqFmoxMeHS3rN2QPqFex+oj5oTHijcW5dRekF8kZEhjcM3koFcp3C3VFo8e5Cqt
fG3iV0/tXWmka+N3rlZNm7otlpKvH/oaXa8ubnNYVl36EMHe9HxgB+k6zee2zR+zUhbVc5x+pnAA
JBWIKx0mHB9VmGwbjqr5rOVpqFDRqC6j7E7CSjTJ29J6STQ6Dnrn1iUl5cEXV4mSRpDt9nH10RNc
2PYvCfxb7wWr0lqMGlsP1WfCEJ6yeD+O4rVG572Df+fVqxDPkCV4V62Ufwmmtuut9CX0bysJtINw
I0Oyl2RpVVg10+aAWL5GIO03eDy61E5rtaVJDiohCYoHuY8OuqJcG561EGOV6dzKDulY/1EzwCqo
YFUEMIVAHTBT4PmifpCOWpbRyVG0FThgWwqrN0HWVZvl7l5M6iuxCTcJRinPcgKluH3KMuPRtxA/
V00Jli50sngtT9FSlsVHwUAppeBE0vRPYq1tX9TpogubSj7KcG/iDB8LHY/qqoxbN4qGRdp3x1GF
Q2AAJs16px+17wmwaqC0N7uyj1dDCP2uta7a4V1Pp8cmzA+kES9iz9w2Q4tZ5FNUqpUFJlAFL8Sr
UH11qSkc0YAFpMNroREW1MdujS8yJ7Epk65qMloGRAXHCFb48D6qu7Al1oiWfAy8ah7Ev88lZ5pD
QDAlmX/AAsII8XMqSQnJ1ocmn+khOBE5OwG3sEVOxWP7+PuVzhYW8dOwk6Nuhf7vZJWtQ3NE+B/V
h3Y8VulzjOa6RaQHXTix7fHeypzKkPZDv/r9uucXFJCFRFZKpvgfnN1fi5tFMHjLxkI8BFTKKg75
Aw3sAtKUBgW1fBBafanX1U43v4Q8dCe2VVbZuSMHvcKvKHYvwvE9zShFyOKq1laS6D343SGWH/z4
aBmLcpKvwUH8/qPPz7l//eiTKV5WJr+VokQ+dOWx8vYyGCrCnKSl590GS3/cohC0tF012fX46MtQ
Rx7RrFHr+P1nfJcj/plxcclA4pkz1b83Dn89O6zDsllo5Uhqz0jkcY9L3o1kzso6exKoQu1jvCaK
ah/ixVYXQCDV+2R0+Cw7jxjadTcyI7piveivfBbCwano6ZAM6mof5kOabopLDa9z1XPOPmSkwuzA
V3NaOMxw9ZRxNxUH34jXdZMuumblkW8mfCoHnajHrh3XE1MB4TIl7SUrvDDazv8AMP+WRt9X4a+f
H1Rr1Ow0Tap1Lbqd8tEPv6Kxtov0KAeHKN9COJWrrWe8ZvmbKD9ceF3zJ/TP64ITqpN+Ss321GmQ
s6KNlhn1xOrgSXMZxvTehmx+XYayUA0nn/aK9Cg01DSVDT0qXX8o/bUauiXcM84cBTSKm6laVreD
Dk3pEKocIBGbuh3aQc4+l3SR5wfYX7/4ZJyrYtoretB0hzTbCdehtG82o75UHWWdiUDPi3IFnrFe
lkDVGXxvpBt365JWX3c9n65sfV3r1+zmphIUpr3VLEf/M1r3OM6UvZ4efn+88285fbpUE4grmiE2
sn4ygXVSD1TDjKpDwkajp4hLD72Ur8TkwRhffr/U2WH097VODgOjMPSW58XGIfvwwCuS6ktQg2fr
mNCALhTXDcm/n2m4NNpLR275wl2enAX6TihKJeiNQy8SYw6e78ZLuGMiAiBjylvDX3rNwUhuDOXu
93s+p/YhiIRz/pyoiE7gZC0SuyFu9UCEgpFeG2lHyP1kEFWhYaq9Hyho1sLNUCE0w2cfGLkzgJNV
qKyUoo6AKlj4nLw1yXBSoFSFir9RYWEp7yzxGbjYhWXznMJAJb3BZEpkOLDx//mZZ4ZUVVJjSoeS
rRkidMPtUsJsbYkMhJhdJapiB014XkFXdCRx07yBtEZuQOw4tUNTuTTtnPvy6QchgFVNWlXfrJy/
JmpJrJRmqCaDiinYyPFqQr6Ammzc+qFqK+Ja9w/F8JJKF2acsx2Ev6978k1Ig1E0cmAMBworkwqr
EqiV/loH60KyhcJVymuyEcbvdDePzRlaIPAL0zbw1mBG84ogoPdA4xBD8cWvLjmWz245LGKPDHKv
II6bJ2fJoCxKXaDDdRj0Ve5vm2o1mABN970ETW4pD7c65eGmuTbTS1/R2dM8XDGNtBV0F7J+sg5U
nVJVEdjTQ3OVvFvyorGWfe6QtZIG665bSjUnhm1rUlR4IfQjD9Zk/HRf2nSrFYjBlmG/0TeGA5mP
Tz7Nl6Ri8Q5n6XakLSdpJSbLtlpTP6roYVAnYNeMUYqYSIpZQ0dPw85jG3SiaYdoxEKHdiVuQPFu
8pwEzQVRvHAO05Up3ZnhoXyvHqN1A+TmXlWvEe8r1ZtO2V0FVm5rWC2DNXWXboORgu5CqPNB4rKw
IXd2yiHNt9Fe+0AFS12kWJCw45Po0O+8V6naeK+ldTNJdyO9FLJ2op3IqULy14J6kFHRaao7mkdV
ckh58a+z4Vh8giLP6UNdmFrmqeOfqVujeUvoksJW8ORtNI0R5WHZhtclYZmd/t6Kz138gE7dNkoS
5w5KV9qx4QjFi5YeM4SbHt29NH0MqkU0sm+X4ZDvpeKmgQraNvIKfZkkP5vtU9C/pFaCQIXOYXBh
EfgHgcPuASAFubaERakkOpx8XGORZb0mV8OBINdnlRCOzI00oJ0r5ITKLniuApvUx6JAJMj5cFVG
Cw4WCFWwkSA7kTF/m09Uq0p1JRZPqBqGaEduhp5TfV5I5IRkbtEsB8SKhKe8IhW8VOI/t4sl21iX
WCsNg93sySyZJr6Vxlgv5hq/MmHETBctCkerOgbQn6Dsle0r4TLla4UaUMJvE8Ih7tnbAk7mLHap
gnBOrsjvYXmR52kbjNnPWTvo/HLwJgJksmJvBUCWoEpT1shepgFeIwqDnWasU29nIsu1Irgaqg3x
M7oXJ2z/vY0w3xWoN+QCSRIIU/zwc8a6VawBGic60VpErEljnDsUqXt5CfajVGVblnW2xkg4kLYM
eF3TF+w0tX7biGuBPCSFP8If1xmKzTS7Ves9dINhNYyINpVHs2K+UpZ9uU2Q/KjR1mNKmHA+kaZJ
ZlHo+MptEOAYj/aBujXi9wsfzpk9D2sm8gdFm7PdjZMPJ9C60DcChWlsIDzpFtwbfWII7AJA0MTp
CqdMbweFhtozGqgh22RMsdobSdtHOXG4ER0B9LAmGagPfIf2miSsc+Scv//Kb4PHyedNQ5VtP9wW
ZWas/XyvYeopZp724bW8yh9bWqKIr/Ei667WzuK2jHRrupPU0mHREXezqqluogqkR2wQBYIKC/vH
slVsvKj9i/iBBwsuD8paZaE9qJntP6NvgonLLfQSPflrWjsijJzr+M/vN/Ltxf3nRti7o4+cI2a/
ERx/LePWWPpBAMDkQOvXslCswjzCNJVWttm5w3NNXwGyIOaUfqmwNdf23lz0dDmzqomDdcVLlpW0
l4QFkfXdZCvfmqlqXOUdIhUHLujvv/fc2Rp59kzowp6IIuXkA68rEuvJFZQOFiFWdKs7O8W3hq8o
d7IXtmxK4AakTCA+jlnL3B4NPvzx1NUozBDoCMIFo8fg8GwzOG8UOpi5hAs/8lx5X1PMOSAXNQGc
h5MfOYGgNwpgVIcCxqeysjLC1zaW8tA0eIg3gPAQW3tEpQ5uGi2xQdiUj21Vv9Qzmz+V03fLhgCQ
JKk3yC1OyqhRlPoMYpn0JIrqCJoPfvORzKY/lptcOhjU5ejJS7ZFSq/09vuLOrcd0fT5CaAYmkmn
J3vrbvDDLI0S4SDg1eN41MN231s1a+GuvwZJaflb4ZKj5IyKi408CYN8lpjeTpVkdd6rglrkDXvk
BPHiq1KTAhcfhfRzInGMuI3f7/Hsx0PLHIkzQq05WvHnLJBaQg+aHjVLqtkdkaElQo9llCy1yu17
V2lBfdtIHBBEtpGbFQufiO1u0UhOHy8EzxEm7OSk1tkp4tKUxqBdyk6toIehnOwWAp1c9/df/A9R
Z17g6bWbzK2GTK335K0ISqmmaVuMBwyt44PcXlftLmkPvXIou70evjeEorckE29bfzumt7J6Y2Iz
Tv6YyGmllezfGuN16+860u9CCG7rvNkaydbq11W/liMnjDasqWV91TRuNywV802r1r4E0wg85yLq
1gqp6tnaRFEJjwX5uY6sT5+Z31q3+P1Wv6E5p6OfLQDKF/JLEL+cfIRCLcnC4PfVgRe0CZTqSoH0
0QYjyirlui8/UyFfDrQyjThbqfLRT0ZU8tldg7BfXyoWboJQvFaDnDI6kIrXqAV+m4v7PorvI5GT
gxdmK2Ei7qwcOAXGsxI3lPeWDssEFJRpuFEYu0a28mNSnZIHqg5O7gMJxc43+mSwCT0VNiJr833W
J25gTMwQmq2lcPLI0I4ovIrJVzgouHZfCcOyvE8Y4Nm+Vh70ehX7r/5EFCzF3vpVZGcgefKyMm/K
IFlZaKKjQLyayPhTXngybhfsSWMQabPNLUZRINClQQ2Uwovr82XLAp/QVpZQ64hjsh5S3D4tPrfu
wug71/XTKYqyIzJY2SmY/fxeNHMK/SCfgmtjzubIViM5OxlUCK3eE07RVQ4FftTMKjLUZJtzjszC
1B3TC0Fg547S/AyOaTP+hibsyc9oSCgKtULxrwt3QNZ028abUCRf48qMF0m4LP6Q0inf0/uLxLVn
Z/7S7KiK2qWwA/v7+yg9c0zQNTxj2P4QpIAG+vlE2lzJRzOTsb0BI4QHhNjYIT7r0oOfZ/qTb4EN
PSEvClPyjMD/eZm0qwouMrvrqDMDpLdZcuxx6T1fLIfOz+70SpxC54I7CFoqoz+vFKd5n+a1kd23
Ds0nG8+vzRkORRTJfpeW2Xl6PbkWemGIZHML2SDo9Oe1aFWWghrx8FIbVgbIGJcTx9a00YXoFypx
52Qh3/5MlCfcFljAk2uJbINzAcAtkKs42SHvsEJAOxx9KPWEvWj7urYSLFaeeyl9N6Nr9oy2VrLP
g8/MaM9JC7W8S8fMc6ss8/iszjVkEZfLyQrU97R/+onHrR9fFeD6N/3SQKKGD+vSw55f3OnDZgDN
DDg+XvhfPx8AR4mOvJvvKynvBvCqZJk605HcUphNleO7F6kkZ04Chq4QJDZvTcGjnWxfpMArBvDz
2X3lPstbqJrbAXmhZK+eihK0pLq8217qGM2f2+lNYhRSJeJ7qQieqkESnrNVpVwSoeTS3EIuhIBx
D7/5radRZX+wYXe+fp8Bvh/c6TUNQjFIQIFTbJ76k4MJWRoty5mB6dFZl7GP4Pywe2Ab6lJfh257
6VWe+26IFZg5u7xQ/VRjrZoNYACNV8lsEDh7omgXqs1658TLSyDmc6AE9sGSDs2Ght8/RtXOn9S0
Uqr5GwW/epQ/40V5JFvUFYhIfHr7BnW7los7Dzf47n9xq1R3mSPU+eHC1TnZ7yRTqE+CUGT3uDdc
OuGvufM+Oe2GAIe15V54k//OfbNkjH4wUYtzxvTJxyhJfijp1FAYsJZtLV99+xPQE7P5JU/7mTHD
lRRkcAq7XL7Ik9loqESzCpU0hXmAk/PxNV1M6xvMAG9s6VcXkzHOX86QRG0+zsiUiH5++23bpepY
hClDFFvP6h6ny4qdixu76GFXj8cLz/Hf1WouyVNVRuhHzft0UZSjVo0KIfLobS86mbPKPmdnwiMN
tmG/vGv6lwsX/HduU8X5WVL5kmcX38ncVmVIbEzle5SIBN6m+2qNwph4j8J5hHFmBxeK2Mq/XyAX
ZN3iHxQ5cBv/fKBj3epC4FX6YU4BCr4EGoNK+9mF+Jwt6y6r62UAM9UUshV2/ZUU32cGwmKsv56/
zbJXD/wv+6QgPCYyZtsK8KH3GLbZlQphpfOQgFZwSIbPIBxteIb4ZZy6J33FuFjv/neORoBErQYK
BnMjgqSfNyLSn4qx1XCYFJaWMBK28Riw1y0f5Yha82LEp1AfqvGauC6xfMnTK91E8h+uoWr+/g6/
A81/TqP8Eo408/vTmUtP3mFiaYOae4FBISPjqLfsM98WhGPeAFF9y1GetxjA0K8nyXUzUGxrn8cM
79dAyVL4KCUiAJHrG6KrA25N42uSGBA7QkHqb4XiauD4GIfLSn7+/Vef6RfMv9pC/6Gwf5HNk+fX
wkMcmnnkzSDGcJEzKXrLycEB5hqbS3EuZ3YLXA3rxbwRNDkancyGmRGMadMm6f0MSUG4xnbTWPR4
2f8fECnnhjg7fJY0RjkFcO3nyCAdo+n6OBAQVqbbodkGReaUHqyU8lD2+2a8jZD6AM31BnakoOb1
D88gsN1bSspnZUX8C2qXgWgv64ylybtX87u++YgUDHzTsyJua8roUrOpLDJfimLBNnpjUhPPyDuV
DbdMXg1Y2V2yGYUKH2qDrCKwf3952Ii5h9MxR0ojLiUZRwtSxp/3mBkxMLOBz7N31C0FJmdazn4d
CeXQ0ttaAGPhTeAduOEmJ9WpTXfoVslLEaC0cZMP3Cbl5Pimy622ByxcoIAOg0qnA8DUDr02SBlF
tKc/4YPOUGXWfUiufcLG/9THaZe4wxoe7bo9gC5fW7c32c44BOESRWKBreIG3z/U2+twr97MoUvq
Qtp18L8ViB4esVaRW24l2OeCg67OEVEaOaQ2kN8CmTx1nqRFZpOb6uETXaZ7+LnoVa7odUKYBdXZ
2cpqKBzrYXJqzBYjeG7UeDY9ob2yrZfNgqqabR4K541scGsl25DPZRt/p9M9Nevapcq9fAiXhKpo
L+JttCocnJj3ySGzO4CouBBsCjjgydfSZ7EimnVp3JF7ogB7hItK3PD8dQj3WHYnO35ODp5dLr/y
neVyoXfl2C3YqtXbD8qDDsxyKByqG2/Ed89m0X8R7rUXcspd4yPaZ5/xsoVaHi+Nm+8oLp7xUnPq
bnZx0Eaci66j/ULfyz4kD92eQBa3eDcX/Y7Y0LXgahvLxVmfOz1gf9sgx+4hXsou/2fZDu/4W4WB
mS99VM4u1uFt+zwdW7fcdPzkZqbdTavxWbyuvvKN6LbXX/qCAjZniSXyRiJGWNtXlWuCUeLLWHHW
35Tr8Rg+TS/mLVQRbia+U2mjcTOuvgcbuvGXjKn7xhEwbAQbMmndZBvspkV0kEi9O+JQAeA2rDTH
In6aeCuHnsJS3hVOa1OJ2QxoVOz8EQYgma7eomMvQXUS+Neic3fw4cl5rRfIFNHeFVcAdP8PYee5
3Da2ddsnQhVy+IvELFLZ1h+ULEvIOePpvwGdW7csusuqdvc53Q4kQWDvtdeac8wT6ywaNtf6jXhp
vE029+MO3RLU2vwXD6EXR7CXjF3v/PvJM/4+NpPQ9ceDtzYC/+haj6qyLGJWKTc9wH2Az40XmI7U
OQNdRpAY7kDOee93wtYo/BZtLOgTwGK4jvHPklBSukTHKqnTVJB9PGPA4kzYlA8GKJV92g4VF7Dz
LH3N3MqFu1Jm9OmIul/pCFF3QCPwddNMKUj/JgY3QiO+B1pTk4xxAheJ4V8Tvbw4x81p0k2UP6cF
IXco2TUFPjpOokgwAAwOiZB6ta81Yt1yTlSK3ZhMq7c6lLZsfbfDtO95vrW93n6zdKn/uXIZFHOa
rEimea2/HtI0F6Upyc9Jf9+ZL/U42Bwj2Q6fkvlNBoSRk7cFlA1pQVA6tQFuPvcrbZ9O98RtoWXK
jY0inovCVYkkwqwdY1vcjtVOhtAiXKrwdsKsaPqNsJ3IL1DvDNEX9X2k3xTNY6jtQu1cMRgEBq/s
rPitFw6i9Q1QRlt3mOvVmaPxKrJfk88/r8EfN0neCEK9NDFFltMxntlXF8UVnuG0Pccv9aY5i6f4
0D2YH2SE6fvxSfam+3UHRva6MVbo0e3kKU7hweBitRpb8hUIX3MSO6fuxcFt8OwbP0G8Yo5y8JOT
BQtJ35bdZvNdQfxfBwsmiJIhS3waWjhfb/emJEgs7eb1ECWztDia/47Q5Gjtq/13L/VfBd1a6dNT
kXXIsetb+eOi9XWT1lJH7V2ZyLUku3Db22ZkVnBQSSmskA7YBRlqmWP9FFf0AEkx2yr/DvMiqf/1
kf98H1flHPm5HVwPpvaWsWGIK6r+Qs5TgybSiYD6WlsrPVYo/Z6rTX5e7tMYhruDODwa/RDVGS3Z
X5mfQQKE6ECDmTYvcbedH/2ecqdpPJA3NFgLyRY1l1BgsUdpRicYJbZnJIyGHFN1c0JK7RZbH+gh
Ug8ShwcEdkRJ3hZnVZIrOcaOWKx8oAtM6RnTTovdSVtL90vRr6ZtNnnFXWltGnlvql4D703wBBHp
tbcYTg/liFdifwEK8VDfGr9YUdp3xlZA0eFTdIaNSoL6iGWjZLRuh7mTfw4FYRjgvkFx80pTcnoP
BQoLv+M9JC6pw/EvMqwTwhb5hIIDXJGIsDBw8fkySewrV4y9lNRTO1xIIbWnh7G1cw0s0G5pdql+
EKrTkvogFHkVkhvg/cAgyFZlKtG7XtN/14v9e0YFBJG4BggA1OysRl/vN0UZsigilOq80FEyH0H6
SDxYAgki4GMYV3fPOMBT5FjFQQXW2yYbsd4K04vZbyTRw+fcijes+kt8oxfbf+8yyn8tkgxG6RCj
JWAefVXC6n1KnH2s6zdCKnt1sTjkdfgkMt4VFQPFNjySXe5PErrAST9XKY9FJf4SdCA3RmyuMc5E
8g3K7ziI7q1eR/aT4sR7J/14l9flfcRUtSKuT+eXDcuoeX1YEPyEvySK2B50iJ09HFKa/Wais+nC
61C7S0Xa9b8/5n898fiNWCfRJyAcujoUGFoEedww03Nj7fEsppYrqKdeZpoBi+LfL/UfMxlV/OO1
rlt6Mvx0aTD1BtQDVV2CUzaGrTrjhohPjfBQMgiRxXhX8QbaNTGEKwSfaURWOmj4Kug4yJpvMrUc
lRMgoXRB9sYoWpAeZx7hiV5B35Hki9+hBUoiiL8r8xRWk5NK77G5izAHvFb48BpLQ+zB7HMUPLwM
Nxk2OhAQtoJNNyE/Dv0snoF7lYGIVNxmkXKQpsFN0GDiGDWAmhh661gdC/FAgkfoFUif5EQ/RPF7
W2lumukHEYuvZhr34Tx5jNdPWS7ejkhn6sLPFHx/Q+kGOCQmkpcl5EtNrSLzYdWyJnukhjCqRwY9
c1H7+VvRvmhiupMzFcv8dwoV8k15wv7YJs21VSXr9HYkGCD0H6+ewEAY6mYJMvFRrpziofKVX8Bv
EMzg94jXkG3sFnb6qu4hT0QBGJJ9NTD7t6vf6R4RWGLaUrXtRc961hiuo4olQZKVVzhLsiORDfrE
uavpDk29kSQqHm5sm0RwAWgBHPfFGWNHCOyMtCwnQ4YjT3Zc7AXNG8KNfGvelORCQ7k9I01It5xn
wsKdb1JWWpipNb7Jixlux1NUOOUpAd2FR5yAFuhWEFsuvbyRHjRtx+qRmHt0yXFENfc0E+7CwYgj
gHjgKzUB3NFxXfy48FnCgZ3V/uzKfKkee12EgZ0IFzBn6onyfv5V3GqPBJN3L4Z5LM/iQ0hw7VtP
RI/u0oYZ0GbqrmmddJmaY6uTe9s77bkEI+Mg9eDPtSuTJDyH/MZk3gibGNUEQdwA+pB4ZXvV3NTG
47KcBDoAgd9Bb0gPFIhDf9ZB9DFRcK2fKwondYeR+l0/aicgCULqyYPPWx9TjpP28D4RvPrc4Fsh
O+BWSrxo3idkLmxTeDzqdlQeR+t2WPap5Tcnk16Tkz1mw/Z27DjILAW5Ui/fYmY+Jz9/32d082kT
ASu5lkaGVmyEcSrGp+CU3xRnU7CZgtcn6VA/SofpWTr0p/Xf+Pai7AFFU0hlvl12yDznU7kvH5Oz
cFPABoD8CBzpUumQLuTjujXtp4353J3GwpYPxT686OfmoF7CU3jMnrCuHmkI1XTSeezie26pA/nJ
kt0ekslRduLddKa8jk7h2dqLR9S7F9b7A40zvLEcio7TWdnxWxL3uxwO6XM+9fWK8DSCC0MghoUa
Ge3Xvc8y4tGSCpD0ypmWQXBbCftZ3vdP6IbqbC/9KF9l66YVT9a23wcnSEOAtE4mb5bJ5DE4wXwk
z+JC6jsIqvoEaCq+1civVl+DfWLtxqfoUiO1u9Go5oGIR/cY0k/SXbdPbpJ8Xz5UT8F99hQfzftl
3zz1R3j9ymY8gjDQz9FHcLTuqEjC2/QUnuBUbattsNXPBM+Q4TAe40uLONzcEt17MXnz9xIZENHT
yP/lqt0mUA/mI+lTzX6ijUoDAupBvZ5xucl/fSf709cC+PpK0lFFVm2sCRp/VRGajIEzq6fTmqsC
EdTBS8C8QfbmG8VdfvCfmXKcF/vugcZXaf+CFRH+fns/Ft6N83akgr9H48aYksbHRrdRTLs8+va4
pTNmb6l13dF+3J9ETssHwZ1tJGb2h/LN5mhdlbwsxCvz/f9/iOsRo1rKep8x+z+5Nc05zTadwzn3
fgn2WXQOv/e9TSrL/njzUTiPo31Q90+aTTCQw8+39vvl+HwMthODXfrkdsSYjEXYj+nwdXZHLwfz
npNxBcBwkSaQ2c+hs344OhYOIccbj489YeWkZeHGzCt+GPbT4+Nt4Xww8EK76/y7ELieKHx+VqxR
HGd0psV/3foY63Rwhf1yfIFuRIST/KhoW/KC6Gpz9kgnv3lfS1cJ4Os3l9m4avb/76Vh6DNuByeA
A/nrUxe2ojyMczif+j2by1kYNogHG3t8qTOPnLRXlRPDYoeJM5xDT7gJPe1g+XFrYw0PT4FbHdQH
8d4i3lU2tv2xuKn9iSMIe0XgRLeVY95IO0Lr3PiucaPbbF+84HXxE3v1R9rdK/KKG5V20FlNHekU
u8MmvEQ35lv5k5P2XX0gBP6iszmchG+UBp+t+OtnBGEvIzhawCw8a7X7x8kuWfSlHaZ+OSjKXTI4
Wuzp2iU6EzsqbNL2Nsl//fs7vurRcJ0RAZA/y9gNozdD3K+vV1fi1OhJXRwBzOgcyaqNJD8Cl6+b
k66/zN8U6//1akCKdXRYTMKN60+HnNeYkb6W+BCwQiIApQTALSNUMxI/yZeX9+Q7+dd/3MSYC0UT
B7ZI8UST++snLBIrLQMlKY8ZWj54Zch/OEuOiTcNj5Gmb2etYWyFoTM/FXRKxuxW62//fZGvmxzr
VdbBhEEsUxGgUVxfvYcgHHumaeVxEm4781HILC9IlFNZkWZwa6blezhCjiUrLsDCK+k2gd3x8CJn
Bvm7uTcLtTOG+zpgPKqcmrTa6NCgFhnpZ3a7kM9dAb4bHzXkiQZ9anKYLxPgmjZO70JZ9ad08iJ+
LqD+Rt4wvZARS8AfaSpeOOh+q4W+OIZHYLWD/sKAK10eB4qRjJRbyILprVjcyiSeR3hH/n1ZPgdo
X292FFa0MRDga7JFJuDXy9LT2CiqWeWBPSUQYLeWX5yjMyzCY7gLH9iddkzW0Yae9Lt/v/LVmXH9
Pr688NXqknRikxSlKB7Yyed504lOwBXvv5OjyLz/vz6fstZSLKDwn69Kh3HJDLnMh+U4S/u+fYP8
S4ujoA/f7i3T4csIDhL8IdP796f7LEn+fF2TOanIgv2prhcJEft6XbtsmcxQNPsHeYNF4C3YqPts
h9p/DzPhVfEl5BKFW/iyR+90l+3Wf5qbdsNkYcP8Ym3Ea57q6qSb/u+vZhu/pxsDuFO31Tzx57C2
xb3Q2MmkZ3cf+Q6eDKcFcmgSL/cLOuD4UTbFpicdSnRVP/GqTeqP2/mQbMpf6TOlkQ4Ru/N1b/kZ
bepDvxX8f1+DaxUb3dL1GrBnMfVcT8xX9xYJKXIftX1+U4to9OIQn6IFe5kHL+Wt4q7OxvcITHS5
l0BPptmL1ie/xQpgoFx+t4+u3/OX70OS0RnTP1nXPh0K39fvY5rVItSUmqi8PCLN8yPNGAYxijBj
01ciOIYvoJKbKDmmYU7zCo9G9Brmsq99F+D891W5eifXV0VuDTMJI4tkQCAZIWgcwQ9a2akzjnfZ
S0m3bXyfyQaz0JYbcJTLhWJ1psslfPPwy9eFFJgzSEGrV05H+cmG8PWiDE2rKX1syQeLo2tCkFjP
4Ytka5Mg3+R+xKc64ggeWfsm2oll9zPPSDtTakcgdFcsMRzkFLkLGaJvDQqvwfpubH49OPy8hVAg
Qp2jLY2S42rnWKRJX/DySsfOH28nglEaNyYuetnp1g2Drprhl36YyUxp7ELYV8eeFjZNQMZvoBef
a49Mr3hyx8mtWhffASdos2bCdqB3bambrDtEZ6ACNKKgtPKZZL87ZM8M87L20NLPLrYpObuKA4i2
lomHeehltz2W6Ut9xPdqwKkAUOsZNe0Ijz1D6u+UwktEp793sPLgGyt9TprWuB6iMkdEt8nJPbTn
b9bSv1oT65P252W6uqeqJlgEVnLpWB2x6s6rs6IkC8Z6xBeeox3Ny4PW0JRkAmGrtYMJQx5d9alI
j3QhcnoUibvc89MRI8jczVBZ099Jj/wisr+ydosY8kMeHssiIrZ5JhxNOYKyahA80+IgDOL/XVLg
tgpuDV+hSgT/5Ee5d8xnP2xc8IpgJJoPpQJ1S/bMs8VX2G1KFrrQA+/LUvyG6FuPXW22V75uvloz
45/GXgtuhGw/Rh6Nv8DcEjQ18HlUR3squ1ticjF79J4mneXCxugWu/9ew66rpc8Li5RRX8UbErbf
r0+IlgqKIFljfkNrHbO6PtNsK/ZJ9d6pP/XxfUq+2TeuJbf/u+H/eMGr4jPL5S6ajTa/aWTsSwud
CugPJetlKQG/4Jlbpfr0J71URRZslH5av9T670VX3TGItwvD8IqSJo5VPySvgPbYvy/I/wx5X1bS
9V4zqYs1lg2aYVcbd4PGaRGMqII6DPzPfjLAnXYu8AEmmPQbPcnvdkDqOD8yJOUYhWThvJ4zdTSC
kksonF2TOZO5LbN2aGEuUg4vckMP3x4j7ZCZegK4jHOpUzLgDlzjxiChRr2s0W6Lp9vDfmKW3rq1
C87/Mz2bDCFm9TqIw95Xz7M/upAI2fUKGj8Mkx1GyA7rGyPpzOmd0em90ZMdwp+cj/v9R+Y8EX/k
tPvACf34869ov0VpT1to3ka3Ib9r/X3/vo76df2z3lkoKC32R3RUnMW/3lliOMpB11rBw9MBHAtD
ZYMYdeNHd6yZW4neD86yhv1yqu0XvEOnxa/QlOGmd89czF8vtV3b54eJ02pnP3eesgcPQG64aT+T
Pbapj4OXX6andvf62O80RnENI/rZPtx+83hI4l9bCB/DMHDOYCXkQ3z+/B+HJehUUzgk1vAgbqhu
HPM228U34V2xU/fNLvdI69p0qC8okHfRrmRML740vuAzDfblDUbfjXmqdpJf+GvlMxwInUVWUfDv
9SbYpZv0lPM3Qbh+6ml+tQs2mq/5wwEeP2zLeDNsBeAa/NL1P/R+8ir6Ft1CVmYXe8jWeKV/zVKR
eNJJJnx9/TvzSl9555/cH0C0PcoNv3lJPHnrxv63IelXQ4PP5/nP63NVd6hGn6mzlRQ32nSY+n3S
nTrhoAZ3ifoSB0zdN3jwltIpeyy+/qA+B9VmGMkp+26rv66D19sNlyfeSsyqKJqutvrQ6GAwaebw
QFGhTi+C5Pav0kO7YbdHYgoxFJB5iULjA0TizDVUI5KU6CLbC2Gg/771P2vu6xWEtgIKaVnX1sPH
11u/DZVA19I5v+lgLklGADu92ukoz8rpZZhgG0g/F1HeFERUNDHjNDyxcN8iOMcRi5/MsCFJEfQ9
5MFOWmcWmej36Qvr8rpGMh1BMGUK74AaPKhtDrkCtrz+vuW9Zjg2Gyk6quSbz/TZOLv6TGiTV8IY
sdQYua4+Uyyl/MEw8o7yhnoXBQR7Y0xulS8+Qg8SnHiT7vrjcGd9qL6Uu3CVRHRDo9dfIEoZu39f
4c9R1L/ezdUuog9aLhLO0h8n+b0TTrmqu2LqETFGuZ2VtSODEsoYKgjLq6DVR0ZHfXwTd7j96f73
3KOUNDJh6tgSg3xHFkgVP6VNQ+Z0StyTA2pLBGmra9/CTv9jv135KOSx0vmGC3S1Ki74SPXUiLrH
8APanxpg8UIrdmYSdWB43FlkwLMBLE7+s7vFKOzq3+y///G4YpYEFyfCXkb/diUzLMM4M1vTyMBh
EeVIIxz46Tq0EkJsk+M3PYlPm93V17QWthpp1ryqfv1QSoreBmbZSkd0p9RkyxsKC3mvPmkwBe8Z
cIPQCHbcPDyhKIr2SFvhUvc5suwydMVtfxC/KST/6zb+8x19qg3+WM5Hc6mbMYrym7j4WMrS16zH
qG8gi9MwZT80CtUXkgzXFLw5jkh4o/N3Bq8hcUdruZEvd0L8trY1euGnRlFcPRZT+c3d/Xks+XLZ
MIgjx4f2YuIGQhD6df3Q5kZW5l6eb2j9boTSnj3sYLvGze2RLvbsGXa2W/PCp0NyBt55TA/UHWci
HZCuSBy9EzensmAC5yQXkA3YYcBQezhNUX7RFK95WJmPeekuwGbcvcw7Mi+PAXHYN9UdPf38Z1jZ
4rHax+5vsh4pfn5/kEDwOtPjFJG4JKdvH4u/dtn1EyOt1lerPqCEq9vSjORG7KQxuIuf4ifDjymY
gu2wp0VwyO//vXZce3LXUzKzbSTXOu4VzBZX9Z2hV0nV57l+A5ab6KQFHHR4kLHMh/tK3zOeDKw9
B37bbHfM3MR5N6Bnar7Zr65xy5/vQkGNRNMG3+hfbcq27NHyhJr1gIzMRxld2fL7ROTGzZsX/4wg
zlx4OKcbBzHjN0v55+1zdXtxiemGAbxBHy1fbZW6FnVFPwnLMViGezXmCwc+VunRq5hXB6F4UXUo
nNnw1okzbFvxtk51d9RlXzLohlvvPfzwRRvdBjN1MBbeABezQt9nLI85clykvJ6aonLTnQEaRKCS
40JAmw1VyIvlbBum+WnVNvz7W/37wUYUxUqzztEwesIL+PrMdK1Shl1TzpeRmLCyuhjNrc5QNw5g
k2QvGQgjElRMcIxb8FN5vwuzF5NjG8ze+iOafrVQRzUdekl0krLdIn8bK7Duj9cXXeVE8RlBxE23
bgx/LDyxKudjUgzzZcrPs7Spy42gbZT6OQx3KQwN9EMM/CdpY9Y/FxJ9exjw1XfXaL2z/3oPxlon
cecjVL6682VVEApBHIKTfiJB8gFKmV2finN3H+BIfaFV7oQnwt1vwssc8bVurUvoCsfwefn97y9L
/a+LAV4ErYHM3c/b+Xox2h79zDxI4pHwqscubV/DTN1W+ilC7lR1qpcHPPdhe4L0IkTRecgFpBzS
wViCrYraOC2HPdSSRynufkIIfYun5igpNEfk1pfj8LfSaD+kgtZkTGYz5+9p3iY0oBpLvQTx8kPM
5lOC3CDShF2tTJekLH7hdPO6DpVNXrhluDzGn/bseNeK2W2hxa+G9Pzva0Cf9D++DR2HGc+iBZH/
r4pqKnC8qQMUeKG8DNW0z6qXsSP51tOzt1iq7UZ7b8bKk2bjwJHZF6XMKYkaG0bRwedESjmDI7du
Y2cs4M1z5LQwNIHsnUXNM8AxBFP3k6oTCN57MXe7JUy3Ef5askJyCoDkkhTVVqijQ7OKXsXKi9Y8
CHhtYcNcl4hiQnTDcyQfZYbKcOiBuWkzCFwtAST5Uegc1pTCGdB9dAY4VqXzlrnymlZxmKvZEW2g
ZbwX0HFk+oTJfcEAmfgVtYaY/7TKvcxYTzClY6QDEKyoARjMGBLO6TctPpYmkKJlJ6DjERIOOAQY
67XbUtQjO+9NvqLOidvUJ6VGd8FPHSOrPNVy/DzHJZgyEN01m7sF7LoIalcHADQJ0l5cwAbNL13U
/yZFMCUUEiBNG88YnRMvNVPXbGlZCpe4RzvdDU6ats5Sfeg1zZq5cQv5RQV6kchOapHXugwHCfth
T3u6Xk5DqTMztcR8XxkBmj0iYiTwnwTH9I0nasreKC6j9mtWGBoDnFBnxRFU0g7K91ptbUFDhZLD
KaTnV0TP+LIFmZSqptlL0iOTS1pRT+winpnfKco2GVEdS09DIjhWKtsRqPFWpGDpQr9RqLQACDVh
76rGsFXz7EZSuQRGa6fJcglVAW4soRq47FSEuLtkYbrKAETRmu+oE//1lFsi7AcVSgcEx6taN5oA
aodp0B17yBxLR5GRNcDLt+XyKiHCTMvWUbhjSZDWxHOJ6llQ6R6WrvktM35d/K8XPnBplgyfgYnn
9QRykYumpM9E1ZuCXvEqXGR5xu2w78rC0WNvCm9noMGt8NOEvfDvB/2vip+NidEcsjrkjTiHrxZ+
qRnLZEkqJnFPySXdJ35ApOBDhTTJ+/cLgVr7+2NyNFs9h7wgjrmrCx5LSzSZgIoZtB4bjrZhcajI
Qu1QDdlIy2rjfmIiY/gtZ+G42Ib5ZjJ2KHihAKnJSSEljW6qfuhNhx+I++mTSj+kH+FCT/MFOEJb
cGJ6C1A39ZvKfKxmlEbIlAabsz/ErVwAKeYWqqdGaAiMndj7bfAgWr5KiMNIXtJ8V1lPkkK3WNnq
hVuz30rLTWJsJ/Zbqz8NwbYozpXKsdZTQqAz2UP1O0fIYgVO+oiRJXHqH9YjkqroWf5dqm73a3mO
yH1DsZE7lrCHjZzXzhKQHOMEKwz0LmFpaz3D3PBgmRpQ7MMoPxjWOSRPvEN1mO6xw83SrZp7BO6q
0UnHh9PQGH+I4+2Enq1+jVgly22kvjbNZmg2I6mQ+sbSNml6CAl6I1DnU/w2ty+V5Q+EIqEvjtCR
MeX2JIL2DLsYLnpyKcRfkbbJym2A/0Zyclgr1Ws5b9J5Uwvvg7K1im2WgZVwJ1Rmw4NsQJvwK+kX
hLZF22gYMmTpIASHOHwXiu2MeYPvUZK3g7xl/ZLWgYotQZxGPaU09/JAuI/XoertdAj+uzi+sQo3
UNxesJd+TYBnBN+0R9BuQQf2xbVeow+x5YwTekuBGYEGNaaZxn4sToEX+hI+oWflZwSFGrxHC/h/
ryF6Ju4tOcu4oxdXtx4K0zMlT0LKBc5EgAvyzHcvAZqyDULE8InwZ8vPlrDp1U3a3Ujd6tFQhlOi
uTm8a3XXo0H5qQdeU9rmIxwR/vxQeZRjX4/xf/2QZc8Asa0dSR2NmeyZrvggkaYGYNX71D1L88YU
bfST5ujjCZJR1T3hAoKtYzcH66ZQoR47qP70kkwzp2EHHf3hbPlwgnrMiKD/Q0egFCjQmtq9fICC
z82n6Xvg3IjBI3OPCwKuIOsX0nJJRBe4k6AqFo4ZP7VkaUa+AQ5g8KLK64MtWnGxIJs45Tc/dMtd
RVEXre6HvUlyfT//GOcfLTsbTe5g+hF1F74ffgzMYBSHH23QcTZF23YKzZ30iVoaLXLZCGTQEeby
9WUmiaRI3p85OVvKPmf+yTEOVTJNYvbeUD2G5EYV99QEioCT5TAzBakdK7kPsGsBzg3OaF2np2py
+xEdkXgTlOeKZyTwWkB/iBZQI0biTqAxkTeciPZVir0FBDBMG5pP8oM53o/K77nhw+6i5RxI7sRr
R3eIBviBAlZW1ozBYnLjn+NDQpdUYD1xk3GrGzY/5JQ2fnyI24MZ/uxNv0o2kvkU0OpG/aLdNL0L
ILtdgGppp8U4Nsr8LqvSJo37TdAcQpRBo1OUfjHth2GLzaTlmNJqJ3E6ltJjY3huwjGfMYrVnslZ
aNLFFpZvTnP/UcqBduPcwQxYW5OjvtazUYToxRgLpMgmSmA/+5g+qLIy+ZuB898vAzOFQf9qeQKH
YF71Bdo8VMsiTNtTpUZOi6Yu6G91rrt5KfPvDizrXvF1y2QnYSxJw48+EYygrx/JmBdRapqmO7b7
JHuRoz2rRZHtMfyMgfvvjevvHZI+mCwbUIjosjOn/fpSIcIUKexK5SQUtvkk/YpApWN3OMMJlL4T
falrJ+Hqc9FWYeCFKIk28Sf99o9zGIMws4u7Tj4QEUvRg7YvIjoScXMx4BkpOKOm+K2rYquPSCkm
lWuselXlKDQJIfRU0W2tEz0qX7LxtQzfBvN2ttY8zydgwRp1ThbP51SbXxrqqnp5yfXbOWIKJJIR
VcWu2f9ukjcr+oizh8Wk0YWzKuqHzb8vKIaEv6YvoO8ly8BVDjFYIdXi6zUlhlZdqqRbjsWgoDqm
+DPNfV5fDJ2Hj7POVAi3QTMcwj57aAT1UTiX42sid/d5NrI1YYYsos1ijY4Efy4W2KgZYA3vhfbW
oHEYtZQNhETEKbooYnIi2vLQJx999JFJEUe13lHGGhou/pie2T8tBnM9b5GIGgH86qBZ1fAD17Kw
E/ttCKpUILNzOGtahHXndayFFya8iWw9FZNyFkqNaDSVNNeESVzzIJv3vX5rlfUGLQVnCHnLufYu
Q4MudMi+SmEbAHZGgIGgjSFjyQR7aGZwfHTgm3w6yCNYnyQePb2XtoNyLBa4V6F1L5sXRRNOYKvm
XSURRjMccEKkKo6b1XCfVpdqqthkf+bPod7eKpV4YH3cZuhr+qxzgzrectzCmDH+DpPgREqPRLmO
AiKq8XAKg4i7bEDyHgbz3uTWYBEv6DnycSZF2cfsM1IxHbSh9kO5Omb6xSgmki4uunpoFZEGani/
TPUuScKTrvVe/pp1vIPJPDT9DxnKb4s1MX6OsTOo8nDfiGtK7Uc5EWIp6IeslXdlyok70cjysrAt
PeoYZRYr3ejpu0bG+pnlkvH9ctSkp2zuOCrxTlT6Qk4z5oUt8d0IBJ3KD0sNF9kctqjeOPrxajgG
JqLmxYrU8VOa/8YtIDdPQXzbhqe2uguZ8IbqD8V6y/kSK4HDFbZRcww9EfbmaP7Qu9AzuGfYKgfj
d1SUGCqbu0hPN0s4HFN9+KGNz91ySY32EpOwNuIk0Kt7gXSDEqWaqnR21oq0zrfkfpO7PAak1TEE
eUDnaGsQZxf1rZdgHS07tKCbCKBaMv2QLI5CGju4FD8XA7eYsBcFZZPFxWNcoGTQG05SRxUX9cSt
pebSBhkbutSZskHwQG09qrm1kWJxOwTJj6FPDw0Ru2noj8YPKTgZUemLaXdZ4te8ibdCUeAYk+ID
0H7wt37eguoMOOmx+XX8vT5qy6Vrdg2sKU1vPBXbmLXrqdQ4XY9lt6WBdiOIF9WKbrKg2OXdm0Ca
8oyFZqzduvrFzNoh4Fjp75tJcwUeA20qvFwXXTldvCEK9lJseUVOIcNYf4HlXYPrrTMF40Dzo1uW
iSnAJWZZ40gQy5SbBttqVplca04AZARqhE6CWtqFzRHrCgBFAznlq2KP4qnGmLUCGKOhsskxcllk
3eFtLn7XgLuaQOVhv1Faze5MHRhpzgEeOY1+Z+iFZ1CtNep5Cbh9q6f602B7G0bQlWLDrfrCnnDI
5kHvWkK+TS1mqvO46QQQqqqdluUWKhqrmE0o3mLWZDp/DGbwtIoUR4Pu9UQNSUZMAD9+AQkQYkUd
Rx/N3G4EzifMGys9DD0Td2DZCei1eVRx8g0cRBAk9TedNj4gItqFKEOikqI02kfmXazcRma8WXLp
KZdzksxBJ8rvHG4wUNlSKZPyHNmSBWQO9Yl1kJPnpn6MCI5fxt2Ygi+I7DWShYcWh4SvlbUbW/fL
EHktjqameB2N3E7KR7MIdpGknhD4/ZBrpqaW6pcNZkX9dpDbj1yKjzL0S1I+GBhq+zxuvbx60PL3
RkPfnV94i8UMj04RPxrrrQp2Fjna8qmhs6wxJUzV7DAFe81MN3mzOCl+m0rM3ZDuyZzgXl0fFWZ3
xloFz8SjIBAa+dffKNMdtRPdNjfv4yTeVuq4k8ZpmwoaeTwD2az1obRizpFIC3BWdkioC8o4mbSg
BD7ApO0m2Qna2rOSFwp9w84TmQ6o8ThI/bZdlJ+xUm5MljNz9tLEOFaKcjBL7UAer2RipVO2cuvK
ZC6KD5VOPiTuR/SH48iDNU5+ueLjxKMQPU6ErBjc94T1OqVo0CfbjAOOukUDZEoGdYR4EDlOoS7b
tOR/ow3g/gqj5xQMfixZDntfVhrOICoUtwutqnhT6tlJamu83bvJeLNYGZJGs0Uw60NKYNqbWNzH
RJoqRnM3zMphan40I9TXUPLr7Dmr450KByImgHrIH7QxOejtfJpyyR66Qz57/0fYee02jm7b+okI
MIdbJmXJki2nG6Jsy8w58+nPxzo4wN59Gmuhq1xtybIohp9zjjkCVxlLKvolZfaa+dYuJbaR5IIH
3ONGOBIERRryrQX5wuMlBjsWq7s1cGFzFb0X87mgEZHQacYl4JYBNRN1EwE/ctNtMb1HNCkdVC28
Lc3iD1H9hbLmgqdzUOH8pNAWGplDJz4JmCFWivUmQccRWuNVwsVWMDmI0kYgC02H8tTJ6pFKV0me
5xSXbYRp5VuD8LaSt4jmJ7fBotegEIcDC3Z2GQIDnxHuvzX3lVDSXJFDU8ThUcaKWcT6A5LDcw7a
Z9anbg8D+aO3fqfmTdeORhefGz26TlV9V6L+KW2VjTJw2c8mSlrD1jT0at3GlGMPrVkUIq6SCjcE
ghzLczJZPmm+TlIDp/LD2ahuim48DFl+Eoz62BKMl4EMB1jdWrtpygnEyfcLwEddHQd5L5Ezqw+e
WmAV3eDcgG+rDE5S5Aa5rtC0hhiLh8RRI+wNsAuggerAXXhjHdv3NDhLlDzZlO3NqjqGKQ6QnITB
+GrEydZg9mQiv82s6tQyfSXtJWEqXU44FbfnTtVOquoEXXqWU6gg5VeVHauLWt3GqsO0koCR90na
Zma4iZVbhym4nKH/EfG90xqnj15k9OjyzDArwMITwCLu5ks+7bLirEp02QhXBk/uz9zrQ2VyyvMU
BQAZl2z8iCpfLF65EyXTW9lFTzoxqCFCSnlFirDqrnMWN+1NTM4RNsYBSKzaMpusuEvhqoCX2rat
fMxL5uRbz75kiJ46hvvmfB2jU8LtnXFrKrSbQHkye3o74h2UuNgN8rJvQ2SbreWZdQ2gTDzWvGK+
TJbiENAjRKbAvcQ6gHw9xUNzLOlHKmt+ETZTmPlqhACvfYNrMnfLRkXfnGjA/iJezLpNvqhraNXW
6C7T6vhQPlcT9y3VGUbDUapfIZsoW5+N7BCjqF5aotxf5oHbD4LoGiOJBsjdgs6lp14QiR5GyX4q
6F6jUXUI33kM+D6yehIBmdbHPFJ2dE6OqAX7qVBcHaxV0S8GvIQ87PhE5OZwEk2054uM+xlMBdan
lIIrjo5wbZjHIYXBbkNpnQ5xZM1uiQXOFp00F/xCuUyk1e4ibDxdfojVZypMB1FozgK7to92IfMk
USaBrEAU+R2K7zLRCBYfdv6QY/WR6OmWz9UpYHhOVGzkJXUWzLK7QbFrSru4QU43lu6yfAbRE+fZ
sJxM+Ufo8As2dO4w72I0+fVIgpZKPpkO/q/sJDiqCjp0tJ7qc5o72oIzKZPjUNhEmLuMCcW5Wt5L
FQsZUX2Tim2fib+RJR41DMaXVN6uBquct3Mcn1ggvKI7EcblYputiK/LchZHCgFq0YJlM9dOiY6G
gAvlXcSD2syzbR3El258Ss1LMR+nWXApQnP9tJQnRr3cui/GJRy/BsGXuI5M6KO0MKR+OJ0O8GG8
zYtpR+EhkV+z8KksiCpmDSzTjVzcJ3VXfpLu46kzHPcSkNNyguo1qbfL3PthepaE0U9ojzOKtaSz
DsOkPTPrJiVEJCEk9ejYuSzuq+4DHRH5BGkobqV5V2tvtfXAuOs4Ndw1iS+QQ+LENHVTKZ9lwhGx
kOENeMJXcFE1ilxuonC2XVN7JqjAKeX3pZncqXxfoJ/GVOJx965U6I/grkbRb4qxTfheo0c5loy2
0uwVFJwbOv4FRFA1Fe0bLXBd0OL8DCHa3iTAgWCNGZie8haqojC4hnEQSBmzFnsuIo97oq1xnGTh
PtMoGQe5Kd3YxE7AAmijhhgM2YUI4i2LTos33Iv8tyNzbVawARUlfBWgX5kjpPRmH1eEi05vsvSb
5gnd1TGjTGuGLzP8M5Hzbk2XNKaKzTcZt+xJMmwVy/eYTqK6T1UFcWp0zOaUlT8T51eJ80hrbLow
PhhC4tH72Hq4GZtTGWc4lKDDb/NNnBFHxKwLM6pDIfS47PrrmTBnlzo2ueefSW5WAXvjxlU0rIki
2cst7axkhT8sHEbJG4WPunVSsKhxeSuIUV0gEkMApB5qNj2hkPNo7TVWO2tt9ig/Fao2fYgoEZXx
LVvny9J8sOQrhwYXTQaT0mawjmY03GKiiBfNHVVrO8PB0Fpsb/OdZe5NAQOKfvGyRvkx9GCzugSM
+ojTenAvrhOh1AYXLhb/KWnRY/JBGeSP4rTXdPVZlhl2iPp2eWhyu801PM60gVE8bJeKqBqjSnwT
DXWOonvQKA/VsrXNTEycijo20xp7yrH0LPBEo/JpLfyg08RJ2tGfl8zryV0UluXHgK+uFYdAJROn
6m9qFm21FjsEFVUtvWjdqE+ytgquw9MoZhvU+o1wnNfPq9xh1P9MAj5VIU7zMp7HXtLfh7g/6om4
08vyqZZS7v4ac1m2Ma+rp7jFzAk8BhaxqwfxQZjDUz8RVw9wO8oahO2OowhxR5mlk6Im2yl2i/F9
0DvXaismfaofd+2rpSWXXpOPwdC7nboxcMDI0VkreYO/Q7UPxw8WXR3BJ6wQAW1CF77D6To15aMl
F9SaJK4y6a3NW6y8f8CGvJ5Ts+bez9uD8gDhjvrJAhHQym/BwMCbmDsoBgFbXnF7VLigTa9unw2r
dtZlqJy+i9JAaLBG9eUOF8facD+JiHwhbR+lGaTbyO9QWsheT5vPihon40pOKsoOa9kWmKJI9afQ
ObUp+qVGrkvCJBSkpZ9Tp9JYDJUSdwnwEqIhhvhFlrqDQCB9E+jHqAOASSRfIWolHLpnveRxtOnk
L3BkJk8iycxqu80SOXqLoVRofjTN0WrKgynDK8WYpcmflrYETSr2P3llbKQRhzHMqHF+c03aOIVc
X3WAPCXNH4lmHmA9PVtJd7W6rz4wP1s9vwupCdVdgwhDl3y0MEOxGjSrdX42zcyrc+NSltlGL+U3
1QgOkYgkQdqa5vA0WvPZYgEFT6O1pNrgvaRM3s493j6GehbmCIl9sk2ETcB0OKOuh3nlNfFHDEQi
JYsb6mS4isE+lRFkFhyYAJxnnM4KEp6ozvAAl7Ys0Z7Gahsa8veIT0rcGvs5pZ6bU9HVlnbX9MZN
MZhvjCxeIdVnvLeqDicC09G1ln4v3stWsDE1AZME+RwizxiDCr83/a5OOrlszXbq9Y1h4O7C2p+O
/VYn2s5ItkCZ9CaUpsuPzjnUANKk1eBbTeOooN5iNFzN+NjEBm448qs4TydmUpOyF/bk7dopg6AU
dKEjmNYgqxMlCNmji+6NknKxxJMGrTQ4WZObkmoaIeXQMm2/6KMLqUAM8u1UbvCd4OvIKK14ncue
2UZG9MNi54pwmptx18zKrkujdy8nJjnr27McLeBVWWvT4WAC7yLIdic992+ijhZqoiYIMBJbxGNu
LptF1hzBALVB2IKuiR06r/WGNUDFrK+9gV87JMnWMi6tWPymnQbKQ7v4HEo91IwOI4VWZSrPsiDO
m1780SpnwG7NtPptkjFOMEZXnsGirGkD5crtJM+K/IKtESz5o5JFO9HfJekyZbmnRVep0z/V9kVo
uFKGLxgEvpGYpNZ0NlMcOx3KvdbdisB8SkVkAPJ7qWCXxmocW5fENHyp+A5G4loSczPo4S7+Hqen
EQu9xc/yY969NnO8Ubp3fToWubXtklfBVJ1Rn3YTFBcENciV8TkvXbpWHUtAvY1xBwHIoceQd4V4
UIXQa3XNyeN3STjJQ0kyT7gtsJ2OGHEkEcYVjB30MvMlAjzFWHxRB2SaF+wSzz325lWiUwhYXJjP
wQq+CQDeAHYyq9cQJRuzWTY6C9e4S83FWZGMuegPc0GWk4r1SjY+xaLlWD+zga0FhIkp+h6LH3Wi
pSDMu7R0yq4Q+YvpyenNaEsvWUJXMXh5jYuGgv/9Ip3mdNpExuBPRvpOrp0zkFBrjQTZqNKLmlyV
LPkzj+O2INJDkrEdYllbJ42Ir7Im34frMiFr6HwiDBAZ6I/jxJjzulKguwz3J3w1TOkN5ZIGAIGw
c1FnRl8/5nLVI2bCoXIuSAWb+8VNCw0wGbgRoPV9LvFsGvANVPBeZcxVhLh6Les1LV0HZn2igaWS
dZvFVZFiIrLUwPV7k6qd7RAyY1NItL/5NQWnsyv2iLGaR8n+jPKzr+BCE15lmVyZYrtNBxM0qnaa
ePIT4aCM3LIIds8TxS/rNT4QoiY53zXURCCOFKA9SJ6WSrsYavU6bLM23OZMnbNqRdJNsiRTyQ2b
8pJTZkfyaYl0pw/jTWUMG63UvJHyLYmNI/0SdjNOo2pehbmPtq4yH1r8YkCMa6BirP2bLqbnIhZO
9TCoTiMObzEB8pHR37Fi2hRNch30b2t1Vc06rk3CtWZsEmqLgapwa8yrHvgDkRWxST+1cG8QE39q
y01JOVPhH9Hj5M/5SHVpW0njjfPdKIZLpEEQqsWNIJh+H5F84/tfknvxv3zsKuzLFzQ121+//eJf
X7BPI5SR7tqKnE6b2IbhCmOUJtX2d7uX3cvLbv2XvyHqm5ebj1zfXp+4AQFifsB3PLfYfK0dfpSX
84rE5d9d6PFEaPNTIf/seFnk2i83O3JvPAaR1h62O3uybzw32bubfcudHT/G18fOvq1ffLwjdjef
l+x2u3qzPst/vHfgvtgvvAX/8/Bp/TDbZiNeePfY3mHQsG7WC47KmFPsePqwbv/66M5fP9MLm7e+
hid523W7eNrmB/njr4/9fb9103ir9ZfwwpfErXy8HraYf17ZSX/FSOwQYFqfz7W+eH2rG1/5dGz6
ja/rvlq/8NuhbNkvORIKPgAb9n8fWnfN+ttDD6LC+n5sEsoGh1+0bhyaJn93Kzfrp+AbaNNweUsk
Ty/sWbZhF6+7mA/Dx+V38lvxonixC3+VT0078VRemwvY4Y1DzZ/wgEBIdT5Pp9I+WZwHzD5pE0/F
DvuRw6qiKU84y1Z29fZ4sF8G2751Nl/ZZIxMNzubRzlc9mMnODe+FficfNzH7cGnfuTOegAfDw7c
4+Hbgnfj+LJ7XHanP23ZrRx1//bCntqxtT6bXt+ng+DZvHT9uLlj89rdzjfedOd0ufja4eWyHjDp
7056+bsrH7tvzhROo9vNdNefXl/L/uLk4Bf/PYduj9u6gTc2bT0gnKse27ceHd4F9Zi9S9zbY7O+
mEvhcnvZrGfLbWPbxw3nZOQO9iPieLCZ64s2/OU3cs7//Q08vp5wwXpcb+tR5cf4zd76LY/dkMY4
6zHkrbkI/t9reJgH2KJdsF4+O7aOHXN7cCKtB279QH9Pbk6QTenc/u7M8ZoLyTVODCfqnuNiYnYw
oDUbvUnNnCm5JB2TtOJo1HRB3lRd9OHakpVZiLVbdC0xKrkrgsP2AVKN8GTihokk8dDlvUI1ji1L
0d1yXTmKTE8G9TYaybGhuxsBoRei+4y82NVx5Zf407oKyWSepiM+Vxc4B6ONNeQmwqapyMU9N89E
eu0wBRxHw4aT7Coh8XwV4BsL4WxZ20xHyicu3HewAOXdMXosZ5bylowJeB8Kpto1QxlCpTrd2gVx
5xexcsIb3RUnw5XZKo05X64Vu3TI6BwvOmFLVcDEhU4+AVEtxH2C8ZfaXrM+dpviWaluf3kKESIJ
nAlFalxCEGcRlXJMiNDyuehYFk69Y2QWZNbgvGS/xghxsJk2CTSQ6U8DZaehn7iPFQAb87MODUze
ko+ZPveEqaRjBn1yFLc3quBN0z1G9TtbscAFqswkMDtqXDUd/ChpD2OovRIUso17kNqy8oN+7cJe
pBSv0kh2RkopMUJ5FD03wyMN4TyCFqfN5JvC9GUs6FgD5TlY5hM/eVqC/LA0kGSE8m2kW2sSgbnb
t1I253hI/Qy7sFgMXH2vL5/CQpAds5Ja86Vl8ka5dzo6d1EN/HLp7Mjcwuga89jGr4ywpRWZOxva
rkhvMu2YCYpQtw8xBVVhxrXOmub2RhW/kyfLqQXlK51vC9pn6A1MlICGiDw31FtbwxpplN2yvOrm
QYFAF1EwRQTKH9v8W8gJ2etU14oDpyfqZ8BwOq0xRAZdECmFLP1JXrZyKm00gapXCeE77apMcRMq
vXrajjPz2gHVmTafDFCcmq47mS1/lkq7Et/gn3LOZrtwYKaN52p/ShLYmTmuqFwckVIfA12KwQlP
tW7uZEZWIxR2fQ16110jeekHUd0owO16coa34RVQjIb2uQKTbGhiy+TJxLNxoImUW9nru2taUvbO
18I6qsOeUfjexKvWYHgrmudJOGaQw4bkBoB/DGXYDgOoiKJvaw36kljA/okhAEF7KFOKl2z4mZoY
e4GSQ78dAP+LFZ+rzkszHuRh27WHlMJRjtsn7GE2oWQd5UU7EVtAL4MlDCOUvliOkGjvGhKsVNJu
1oSdCFdrWKcZbaBwXNGvFfladObLZPnJnczVXoSXbIKDRINZlxjHcsasOClONPzGL7gydpnPzKQb
lwRDr0zWbDVDaux63cXqGxucVuY1aaJd0CHMBEVNZE/h217p/sSD8mwp1UmNDob1lIlgMixhUhg8
RTiVxJN6oKxyZhwCjF7j4DKDwlJFo2CXQ9VeWhp3XdvL1VUpX5EDbqSuOmVL4S6CdZr5aQppe1Yx
y67pmZrOlaLhUGqTjyHAKciZ6snGmRbpOakx35yVlzD1kxr7/plMJoFGw4S2PElPQ6W8LuFKT3Ay
la51lqFcYYintJjroI/ney3GhxRHt2mojqXfNulzospHWvFTBRk00yNPm8lVT99VxivyGHhp3fqi
NV8E4r6iD1h4SaDdrRFazowfgoY9sVzZPTmwgexOy+ds7ntwxS4XbIHVUa/w28pl4pvxG+sN5V6K
P5YWOrLc+7p6qhHGs94p8WsJ5gei2uA/n3grawv7zj6HoKh8dfoBE715fpNnUgYtlsaHSWtvwMtj
Emx30SNsnrXgu0sUe57eNMiqlXmosxbg+aMWchtpC069K/j/ZXZeVuEfSBkbvFlVRvVtndFU2iOz
R03eRxZZT8iTRT4/q9U8O62Eg7kp2/MS2Q1ykVpINzXgXFPg2ci2m2h6AQ+12TN7wdWXZyUqvWsG
5FuxdrdFuhmNwhuZx9CXzUTdAQESSXws8HwWoBQl8XODYGaljBvme2x9dqjawe6cfpocvcNdLdtI
SwP9k9YN2n2sQcbMqdGX7/Qx1titwc9MsB4PfxISoIf+2pp7yBom5JImujZhflvB2CASett6BCus
ySk7/UUiAAGWed/ggDGR/ClqKj7zij98Bl/i4gsTdDxKLvO7WKCHawsoMe+CE/8H9L0BLRlUwXzf
UAX1+zyw09yf/vRPS213nxnwsztvBUy/g9tv+9V+hb7hmrcAJ/PonpwgGI/2b7sNHK5700s21gvt
BnBXjMThSXqqyA2STxqLhwPJz2XGxBDkwpDGiR6/v9nmqnjBrf1D1ln/FV/WN6Fd9YwX0zE99cb/
ueoNQj3DzzL2M5xhlI/msWeZ82JfeBK3ua9/Pf+CXmETI3/9krm22d+BVXFNbwv7LtqlK/NfcKCV
tpuNOMqewP22JEyJs65XG26wpwa4VYMKOizSa6Qz/9RcaXW7nGTPipe9ZA4ksypOxBKVTApuwrSC
um+GSG3ILzWz2QspQFTjN+YGSJNrFx1rChKCIDhlaQc1Coy77I/JQAwdjGkuq7R8EvWrwM4DbN8m
0GSx91WiBuZsfpLC53xUj506n1qYy2IduZW8fEXq6CnyeLYU/Dmj5KSyfGYTc1MCqyoruWbMBarG
/BZbCOncCwUmVtlqXMZyzF9EDQwe4ulUJiqYiEncHRwoo//AYYYoQqYi+NACHII+IsqHa2BQxgF2
Gxu5fm2Cianv9CGN0j6NmckNIFdhQgwHnNUVowognc6DVynZTlO1G4KEVsi2YtZvJdrDZHnXBNNu
28jPMoL2It3HeJf8N6Iiyuxqwg2Sck9qFs8wKOXKFG4nSdWQwGK13YArErI43zSDaXgMa+RbnTN/
QdBi0i2aueho6NJwBzPR/TIjEu6F8SzUD9W4VHmyz+JfobF++rZ+GubuZaQfFeFKp+q41bC2jhGx
VCUJ6/qgvtShAXrh5uqC1Tfs9kyB75NljwZTkLq1DrmqSQwhgLJhFUtc4A1jpixIvL7P7uLMEEXz
RT6KhWVJCYd+jYfWAWF7Bji9iSXfxDhBl/ZGZaIUj/w6IJ9DvnTybxRCIG90iC/tjUkVEpgPUdDf
h5zhsmo5avk+TToDpnoj7PKW+XuVewKkiKjayNMDTtpkBbCtyssYipSYEzwskhrCHwMADqsvGMeC
6JrjQxwgJ7W6+drgCM1wtDe8loTAQnsW5uEswL/X8BITFWIg3ooCSZ+Sp7eaT4un/KlNrgbuxSGo
DBbe76EbayFkKqCaxNqm8uK14LCmlh8awuErSfQzMowFiuweOm+I26ugPWGMKi+LZ8FFn4ttNF4z
fF5yAdi3IMy8YlDaszoA8xJiBeuI/Z7oP3GpO1PwG/ZPWT67KcQ5UIx7QkL1Ss6RSdDQSK2YtBks
OTqMpXIIeuCWKXsvAf8V04uGNYB3cbpaf61hUpci8cJoHdazIcXAlZAWJrTRrljiXZxeQ6oRqSHa
nGy79jYFP7NKYlepQIvxQh1jCNJP3TYDsx1+Wdexs20T8nwT5qFeQhVj0hSlbm4KZ9lAsqG9a9O1
FrOtNsJEr98pymTl3YA+Ur8a/W7WMSJJaUfyF2acRtA8TSaqrarcrqfUqxb9VjTH066Wh13boQ1T
87M+u20tPcdy+iWRLD0vIbc9gnK9gUU2VRge6fciZD7hZmgKUJflRHunIlKH6UuI9u30EBcBhqH+
3ofYOSVPc73A1uS6AE9bkHW26qdMZS4U8P4hVbFUGaPBQB46eacTbqHDxUM/RiiQ9YghQeEsXpGV
xzCdQu9ripdjLV7N9i+5DEpoxr0nLRx1zDcwfCxrvXTYfYyIDJG7JtKt9cjKZguxasHGtnRwgUnN
Fyg9SnROkz38GDvhKEmztpEHnONrdT+hPoASUZMH3ZE0nwTlXgkiD6hro/aMJLUiqmCvxUcBh3Iu
SKavwT3pr1BS8Zi+L+KnKHOEly80YTK/P8XUdA36VFiIIv2OZbFnCjrpEuXZLKdzAbFFCF5rwXpb
NO0UJTPpqqJjRfTqvCUjtUF2hmaHyks0o03aN1hAp0jyMHPQWfVnccS/DbMXyPF9JtluF7EEB3eO
ewYurHEfoiD76jJ6EuyrGkbSdI2MVAWS1fFPh+1g3cxF/qzBCs0sPKSi/F/0Xdr/L9qW/xfHeH3+
f1Cpu8oQyraylqcKBc97mW4VPDV6r+q9Drlt7gekjXyoOEuR+Eg7h0o4Rz1IMWYPJGEv+2zZjd9V
blunp4Sb7lcBbQF3XYYeoLBkSjPApfR9YHwkE+Ese+HFM2aKIa9FnSruks7HGam1wGNZU89F8vSf
WdSy9i98e0llpAZNXCYvU/+HXnYq9KpZU5LO8kh/CCUl/KMZP7FAWZn2/kTZw5RcxX4qbgCl+BvA
VsRB3cmFoeQ8pk8U9ip1kkSPM8RIOMfovZxx+1jOffUzrmaj80npMIwzfG2kfHgsdebiq0FitLkY
jqlQynQ4fhe4SSrXtrsvsmWbheWUiwIvEo1GD1N6j5nythKubYWHdkywUAPi3ZV+njCmxHaVdRJ2
W1dta6Ok+HSlGoZZNOM5jq/Atlfb7RIVL60AWF1yCiv4iEBO5QcEkcwcS7CNIXLqOjt0z4ZITzdm
B8nst2qfbephciIRCLjYQMOnaWPtjIE4CQRX0trH6Q0ovdEVH0eTICQeI7034s5M5J2gkGDWIhPS
atcoO0ZarNC6jmjLQa4CMkHkRJEgIsPBhpFO3uBog9pcmOJLD38bw5RFPHXdvWQkJozUJT9z8ppZ
LkPKSguvCWMflLK7hVmlUZ7HRXiyinS/9L+a0QO+t75WLZsxuQfGZ9+AOJDKi7RmNyrEEwvpn3E0
mH3MJ1z7+g5DOKasbXVPDCyy5yjeYcbSYxTSlre8/azDfc9QbYJSNdUPqXh0YuyWpv68cIuPxM2k
Antvk2TfsdCEw8ZcnrRMhyv30c33YqBkgZEskRSlcRmEP1o5b9UldZnGWlhzroON1aJDywt/zQg2
pYuAEkj/G/pbz6kbxsMtMqKtWpx4fgiBf+YT66xUnQwN9x3AuApWFXkr0fAptjNXXPspVQh40MMa
ER4tabTSR7ZlRlic+WEhX5ujTdnRUSiVb8WnYTWnx8Kwq5E0HXgOFoRarZnNtWw9CcKyS5URIjya
4XAwOPoPs4fhCFAiiSeFNx1pv4tP0bp2KUddx9Yq/C1T9N6aXWmFMw/3yLj3hCj0hQ4J5GSMxFsB
E0Urx8KAhlJzTxHNnRr5IbOthmajraPXoe/8eTt3/8VUEx/yf1GJkC6v6bqOhY/0d+n7H0ubVSdx
EhaN+JSgWp1pZ6lPXdToMWbA/kKWKyYb4wGmAdQebuWc8VxZeoWtm82kcOF2Qi1PJAUg9e98ZUil
An5DKaCHcMybmGy7dy7J5AWzp7eMvtryOYuj5/5RXcL+c74nldt1f83rizXCXvUAN1Ew4mSnfqZf
2pNwDO4sRgDieIK8GS849kNQAnuEqAuW+U7OEeX2TF1zQQcZYBc42+oviScWhean9lXfrPcVHbN2
nbWz8AwTt/XZODRwQkBAXxRfQb9g0SHDYkaZaRcwEM4jjpJEW7wTPFG+qr9MX+7aW9m7+h+Le8/v
8sJJGu+DnfBq3M2fQLFJ20bFMXu0PasqXHIbJvSwjzKo2Tvhj/CgmmyRBiZ7QJkBpAc5Nb5Bg02c
JRb73PAgXIcuUrMZURmLpcVlNCAmxaObfY1ra+kKYD2fw6XBOsMAy4VWa6OLJ7hg5YtcjXMQuvAX
m0N64tqrnqEhWtT+r/pr9zx9ZZfmIv9Rayf4NQ7lNf6UP7I34S581sdjT2mGQu6iXbt8I12ZCpqs
G9cWitRny759LolGozpNJrd8CVVH7NC+2w3x6bYIsohfI0rSYVU4jxc6O7F9XuHKyRk+hb2yB9gF
d4X5Ao1ZTZxI9muKM7SPjNBMp5NdanHkUGFnS8M2J+RF2a6W/pyB2OtCtGGG9k3TUV1nso5vbQkV
1bFeCeJRAb38mXiG0vZCcBdb+IT0MPZ2+yH+sEzKaCEv1jXtHcjaVDr6CGXGjxnbAL9iPeHKePIQ
KwOT7RBS0wCvmX7xVb/T5innMX5CFVXZywzV2l24fTTOCPcIgn3nrMjaCyjMlr4+hif6xE1g+jX2
45EHffMtf4lehZOxNw+I48qL+d686u/VWcZi0eR7doaxWz4UyP0gPIXTtuflZ75Fj+je+OUBGymF
ChHalngAXIdbh0UC97bgUL/gWpl+h5fyS4d2MEIg8Rb84jIAU14AZ9JBQZRKmGx5betg4xPVOEL+
F5238i+KuTX/UlVMjURzkgD/dzmEGUWp60EuPsE3Dm8xk4NnqgB1P78G+/HWYTn6LXOJ2tmH+Afv
gXQ/bFFPu91C4I5N4z7URIEh6bTnF8WzcCdymttwjt+VD8w12QX/ubrRV7HgP4VwGj7RpIEjD5PF
f1Rv47IkaZ8n4jESfxUFuQz3lPY2Y64wiNwW0syF/u1mLVvHzZps9iEc3aQQvWIQT0HzGAt5T44P
t1JIp7SeU/6pNwQO4Q0mWOmAlsSesMQdh1X5NrohotCZrhRNkIwH7gxW0bvSkOyaLN8lMXOY8iQT
bNKzZKjYH+LuUSZ7FVJkaHZbYsEEXB9VAdLfnIG1nCzx/VdEllWM+5kxU6CDqkJHzmmYRW07IzNJ
x0cWfCIr/8877l+ce2RJJzMZNxcVvaL1jx2n0UbKao/KftJnTMRUTDXcFhoxhQzi5G/M2VbzjgFG
YFTusCDZL1FACfNBkxL1IyJBKAvYQ/znrcLg498OqI4xEZIRCeDknwnHSZ1Jea6M4zEqgs0QoZ8f
rNnWVmpjrXOnylc+lpU/VbHyXhy5q+WC+NmH76Dn1jYUFRvGzE9fPDXjo5zcYAi8atY9maDdRXzA
kESd8SqXIANJ6ktlw8J3XvWTk2Teyhz67muE0SGr9MBQjZa1nS1HE8uNEmJvEdYw4AZgqxe0PGP+
LiakUSzZDmZckAMTRzkc90l18um2/gm6i4gh6aKBKTTcbkdBOdZF5sBOHhfSIM3hbiQiWvr4dchQ
T6XMGIxW9vMS7hUkbKS6nl488vkemm9V8SLLqddAxSdW6FSvWqFceLMM5mutGt00WJTVO4qULmWI
xT0zMb8bo/E6o7yE2H74vu9+ndav4NvwD1z/wp9PHuGBT/5VfNk5fZ4upe3Pnn/iB07+iYdOPk+u
37g+Hpc85vMT/HH98rw+qO/b/0PYee22jS1q+IkIsJdbkaK6ZBXLjm4IV/be+fTnY2YfYCYTTGZj
J7FsSxRFrvLXN3Nc1JMNEHw48JP/+28uGRjQNfAM5NQWm8f8DHzvlKj74JMnyo88wtM3m/lZIcUf
/MeBHh7WzJLze/zv52s/XA7vwZfzj/P3iZOdfPK3IvNWDogpHq618Nc8yUhC2AGuXbYf3haRhWof
JoeXPc09ErwC359fii0ZL8AbZfSl3VRx+X2JV4ann0M7+c7pICzmg5nLK94D+8Spe+fF3l0OBIY8
sF1Xgr3mtfmO61Ja8e6+b/gXMgz3Nv99cllW2afHyX3c2Hn8lIDMP36i4mJ+EYYqe/53YD/eHzzC
0fKVvASynf96/PzN9/nHy8X7SeLj4hG+esjzYfM78vKd79SLB0WAiwP/Vu3/PT9t3XOTxrA5ween
65viuO98k4i1BQca8nS6LfFnYL/fao7oXUGoEi9rm6/CxRxe6haIOXgLOpUcvA9+yN2ceGR+a7zB
+d+wnZwAhB039+fjm1kFgm5l1kfMCpbNDbaeswHT/vNPOP9ZTOHO/D2/hhKEH5sFH/DwFBX+VIPM
DP3M4PMYHD5/ziw/j8xKGFLOIOypAOBPHkLCsZ1FBUt+BOb+xuORQ5P3/O35ty784s+///d86fy0
CAaQUSA/4LsXdBaITlADDLNWhokM0Qtakfm3eQWOnS94EtQTfPHXP3y+veI5EFSsFjYCDd7cgmLb
/E2I5tUEi8H3ABV9BEY44u/6QrLtiIAAo1e8FgHysbhyp4EWgi9FOwskruPFTmfJdBety0lkyvc2
3i2pvwNF3MtNvmmjpzT3L/o4YjTDmTP2eIHzVSFDoDSzG/THMCbbwYhcqOgeOZ44IO4qJqRaqJ7x
pQjxAY1zl3wlhn+eeq4KVsdi+ZCNp6L9rnME2D0Q6dCZR1y1ZlMRMqHieQhQqVXhPgvnDar8nA7i
aTJEu5NWXkNEiDpTlZ49ai8Rmy3olSQoke3NERzN96S1qH/r5US2j5nuRFZHjWG6Rv/RyxAkqPAX
nWxhC2bdpgqvc1M48sd72c3R1T6cTeWiuKbn6VKp9Iz4hEtEiromH/VHqAFPFE2z8wCWhgJjihja
xsBqBY+ZbXjBC0x9lVx7mXbcEESMjQdsVQx2TXBasM4RAJjkHY+a7cvRvgH+UhQiy6N2QcoVmLay
AmrGJANJpHobNfzKSpY+RtQtonTAtCJTmVMTRaOL6xA4AYoEi7gkn+LyZOIwrhAqhZTRQn0LabFU
aBpdeL128dtqV4Vops1vXyXDsyf5IBrUY96yBjRCZJWMCW267goQcp8mBF12wpxuG2Y2La1OhlU4
1dAcA2BaFZdrGoSuZb634WuL9ysbgy2pYFc/6c8eWGqfUsaldm7BdGRgAVYfU72XKGGfU65MalAz
wqg0PnJimX7UcY0pHPuuJ4H5imvPJ9dkpItY8jdVr9iyZC2nfDMpzbGRiWvNPrLxvmGTyxoVibpF
rb2R3tHQulKfLOPQf+5qWqgEWEDoR/0Mbuj0OWxk6qg9lE/lb0fmUgNoKYhoV5XwA4C+lXmP24xc
nh6tFUBV3rhR8A7e4sZDefWR30RDf8pN5VMWWBLjko9xftKbBbNVQHDI+Ug7rrjuc0IBiV9ISs4k
V2Cmg0F591jDUEdOTDR+JaDr+nCYelYEn75iLXNptq4Uy/Qxyledj3oEVO6mBkOZ8J7Bn494SCvS
RGIxqNwKz2cIS51zy6UrDxNw6u1jCtqNjmU7yTOK6G1qcAS9bOcdXCdDJgXHISw/+pbMgROmPTwM
YXoXIORHGJZIne8oQO78fSyFhZjg1ZWTTWtAh9X5uJPpd9fES6hymWOO1NnBJ8T8qFL/gqNy0fSk
zhnipg2nbIGxehxdiTSv0nhW29JBc/IUIegXidPXrZPYmDZmUFjAQ7dtrQbtJbtB45qHmI2nV9j0
n6ksCksXQWlcL8zwUuewJC+0Dzk4UekgaPlYCfMh2ILKhnUTCO6Es5LUrvmhikunKz7wBMvJU5u+
6cFWj1sq3ejDaMebFl+HERdu1IM0SoeixemHD1tUJK7r4Hlq0CLldM/SgTpk1jrUOEdFlO5DRdx5
XryqAwKCzBE1EBEXOS1reN1EjVs/xKTf6y6mWLedjKWEaYodtBiTy5MfqmVbWW5UA0mQiqqTZWMp
Ccvw8jrEydIDiRZri7s36lZThEggwWHAwICkftrqkeyGw/iq4h7PTaInwLsNuTwpsWAr5VErv9Ky
vxiExC6asLxUiv5Iq5vAfds1C0Ow1tzrZ5N+Mx20QpmHuNw4Th3E5dwf+Az1bxbaalTilSLj38R8
H3lPOW2tIahaqNn9EDgi4uGxZpsYm4sU/0phihCe7Qlzm64AA45YMoNtjym6W0sCaXoPadY1zB0L
NI374SGvSImMv1UJ0QP66oHguioq9y0KaS95SHq+6qRDnT98jRhFosUmy1gWRrlUOJE01lM6gaPn
HgoRAP5Zya41t3wvAidLlUv44aYfXnyCeXTBYl9PbbtY7b20foNYRunLDkd6jD2OCaafosQMKO+1
lJQ5bJql1dMv+Cz4DMgkKkTW3DwkLFT1NZleJ8lJgAlCNd2W9dEn7EqIqd9hsVZvi/w5YIqFUlLa
YlGJdNJ2zaYZIkczwhUAKffk0wiTZ8AtyCOp9EWxqopnHO5T2ZzwZ9pe9cKMdTJra6sDAiRbP+Ye
peowMcEfou5k+LB/nrLWQt8JpHtrQkfOhkNuKy0ITi0BYNYsbYuNvdIGrhdIbj1yHYK0SiNajfwt
jwwKprlgsH7KanM0C9XFhYkaoTwNiIw7Kz2JhOb1MNbEHBypq1mKlr9se/UY0Jqt8TR5Hm/V/MV/
MbyPURzxzGDrQQvYkGDlh3hX5oDBehOgKu0NSHLN2Faak4jABNDLpl/i7kOq1UPyZYLbNMRTge6Z
PvbI4NASdECDwE0EdyqhNXJVXcnWRxTT2Ug8lyQ+SlQHfFMna8lT9pre/lB2RWEhoIEUSMpNGpLi
HoaA/+qtQB/X8XghTmsxQPOc3hNl2WFYQlpNzBRxSwszBzLQLccMkAGE0jWz4HxTIC5iwdKAt4bi
vYT5MoO7PuCrxhUBiL0xrMAOQWOnVF7hAdNRD5SJ7ghpeRajTz36rOgAwXmlDZ7TipAyIzPkJKM+
G/dNbEFUsSen8J6LzG9lks8maEuBOUwgx6IHnYtcIZBWfcViRYcVmb56iICpZEAl0lRv2WEWiO8A
9wzoh4qpRATpV1AbagE7NpDlCoWMR/BB2CHrQq/SjXtsdrYSq7Y+cuuzDpHxrhCa6xbKq5o8F7Ox
Ek2Mh+CjDvxVVnybXui0seI0emcXbMFFS7YB6EpjUxUXuCpsi4rbe+9TmoJrffSqSJxtyGVyNrlR
Um7XhE7tGvqd9Yywq0lpSPt0iYqrSJ5UJd2VZbyJ6m6bog9SqvA0+nvJWPqI48oLF+q3geOjIzPc
pHtLs9RrWwJg1qSOWGUycrsD4QEdRzliMBHUPVCXrVy4QWPuSwDcJK627JsVr3Q7CA5Eay31sB5C
+gbdHsEQhv8km8Bv0S1WRq582N0yk9eKh2iO8TcMDpUAjYuhR5STawn94sNoB/AqAby6r4RO2nmb
QemfZ7mWThJGboSXvsZ/ks6pEyOtI4Mx0OsCSKV/mlK47vGjzscM10xj804SmoVeugYu3w5XrQ/W
WbGW0XUYZZDlfkRVVElnAzNwKlH2BtrdFeDh4m2a3QSswZpQWqB1CfHDCfXDj2+D90jQrjUyVZWe
9zxFRERi1jaNQ5oYFNvsf+7XGdQKczH5ynKYMJYY2Bpr9VsTETgRubuCSB25z2MUaaO3ruFhS9ZP
UoXCbuoOU0WeMSilCTQ1okaxMF8rYco7Z5NPlkHAcniKCSF1rBhgEQCRZd3aFK95cinwYKOAdc0+
2LY63cSSwedgrHxIlVLq7HbMN0mqOT71OX1KPW1poMWt+B1UtXr8ieIGv2m8nJr0qabFOZU5v434
CibbecpfF/sEy5ZNy4yVVKniIWFaT6tsUScI4zTR1bmfJ4XubgR7mawe0zpei2gTx3qT1w8q31LY
YuUaImCdj0gDfU7iTRw/klQChoKZZF0UQWVn1EpTnUxNj9NLuUO8Cq3Lyr4h5Kaql21nvIghC16j
gnkS2JSQFUmPlDbzgDo9vEV01bqHitKHRtmiOac1muRTY0mnFnYinz5MuH+tB9Bp7IxlljTpW0vj
umfAHJNgk3BwRSzbRYYIqSVmt5NI4pN3NVeNkCDE5RyIwmGYu9MhwjosZ7LKltTiBhdHO08t1HKQ
yEO370kLMoqBq9XbpgVqirrAMM+AU66M5pFVPrhcsQ4tHcIetAD9TUfjqKkgb6GXEQUW+V41Y3qt
icse0ZFekQlAGGBTEwiIcnneKvrUp1mNeJhXjh6LhDiZtSeBI5eZMxTCXpmnR2XiohehpbGD40iq
on1GYqGGZrb3g5Whfg4mGhFOuTfutKSwdYH0nSp3w/k8sZ+LRDKWdcFJE540UBwfs5DKnEuUqY1Z
DfkLvMYUbltKWAMC6e0me1RD+AxCdqnKbpaeopNm4FeT/tAx7Igki6hpxdmSTnWtEXxtOAMKCd4h
SN1bAZ40bdriraQ5V9qPbqkdQXyT4a6Bqrb3qTum7UFtUDVKxAwohK+kIq5wLY+uQ9MTk4hURZZX
ocVqXKxInbOCYpdPLon6dfoozQ2qR5zXHjZRIW7wUGdnYSxQibKRiNhJ9W5uPrcRdmAxWMqy4ojI
ZNSGNGMoJjJsBkXB4dzaVboX0UsEmcqanGoCZi01vFsWqS3sDKqqPjLmSKP3IbBfbiuJKZmQcnpl
A3gKoaX4LWW9G3sugcaOqYjLphPsLsD1FJRuHn4ltXlsxq+27MFu1V0X8QyQZkH1EoyIPFO85BPX
fwzRo+NnDstNByDQaBFbX0ZlnVUbE0raBMwk2cYnx+NLy+Aou3uTPamoPwQLdthH9tRMZ4UPpEZP
alHOmC89fd1q5A6L2lH0j+xhNtjaxW1HvkiXpFujJO4qImcjS4+IuM8sDbC5wpJNDwn/Qew3bh7t
tXYPrr9qZ81Eh+7UgAEJaKP2RGOhmeGO4RKXuLkv4vn8LbBMWNIjKC+zOb1XmkVbtD+8HGUsF1uM
gEuJEeF+lEh0Q2KN+3Gdgsh2pHRaFj9/V8nXSQ9w6B1IhZ+nrmW9FMV0mIcu37rjgZxRgjqnJDje
RWDJosVSgcwT7yuFz7LgCAxAlREyMkSFI12M4jok8IvyJpl7r1BR+xkN6uGul/lsrmjs5guhp1aY
JUzBhkerIfr0ZtmwjDFHtzLOIaLGRppvQOAthjUBIf68C/Do0kqGEIFb5s5hFRm7CVQoA7Z4fzUM
myq4Z/1GSXGqiQpNDyyRrFkDVT+rtbaqJboEL/hNuaW/jE9wgTflw7qic9efBzgN03gYcvTMTQyL
1S/QgTMg24FAMCnilSaHyG+lrYSwzvBkl1o7RNIpatJuuZ4qaTs7D0ixcQqoVWYu9m0c93Ei5KRg
wrT6VafJG1MtuBlQM6bMe1K7zHyCW5AV9syjqCvPkA1iAx1XIJpYSgLmE7JAM0jAJljXtb9sNJPT
udbkuwkdWCckf4jhKSGpO9IxUlJvKypojjOn1mDqCvFjSkSk0COxCOQ+xU2347Oa4GhqC/EpU5BB
pn9Iulc/UhdH3ICjK+HVt6ajWqNc0CXeTCTvG0E+9xOGm7marbJw2o7f7WCtK5wjvdxc6F9ZjjSZ
S824HIdkZ3X0pofqeqgtYl8KR4uq7RQKS81suewW2UiaGpYMwCPCWqcT2ELMSiibsHbvEqVaixar
azzwFit2XREI1a1u1XCMdfmQqNI+ljEdlhhuKMgh2gFyQXstjLcRDK9NP+ORQEAUaGNlOlVYIMKF
5s/vbadsIprWS/Icd0q7DUdGQfLwUJ4g4DXkCvM2vG1AAm1Hs3JDVkaISqK5jN2HZWHswY9STdk9
6zZFGd8SSzlbAapiM8PjJGDOP09xjh6I3ID4xaDv2Ef3Lpq3yTp449qTN7rBjiD7hFU7DCIisohe
886kh3iAHZavvf6a1adsoIPenOtq6o3YA/HlmX5WK6SW0ZynWkC6iOc2S1ywC88onUF0/G9v4JgM
4cXoWJ0i+h8ximBrGeTZzJnjMm/2nVcsO15ZATI1sU1UzHc6mUKlClAoCJshGE6d+V209NaDZFTV
Y5KLV6VhQzwymRNdMychVayIkRsKaDuUYQ07N5ISz+zVND1XKzJhjLzkNRMnKSMFDLTuTB9bBGbW
XzUmWi/vbnHFnGkFt/8myaTfyTqIwySq1dDRdKm/1AYFouB5gFXKof32L9OGcq2juc9v1V1cq8Yf
+GDpd+oxXTN0i6YdU0Vv908+uJMiAIGqx6fKYuBaWDcUO0hJyeXDPWOsTLd5CP6GWzah9O5pmtt/
gj8cg/XvCHZZol9BwSwisRP9+f2/6Vj8JOpSpdCJTjyWb9IG8XzZICFJnsxvsnSmV++7uClst9j3
fDNM1DobMXTmCwJm7jTzwk4RCDcQMd/ZNEXr0wlAwyM0QWa9Bw5ri2/GOprHHrt4wdKkqBvNc+LB
bjxHQeiBPNlGu+XfKiSKb+wUWsAdlCg0vnEKztV7cU259XbTusH7AbDZ/xBgedm6lwjvUdnZ6GZh
wGmSHehSRhto4wYjjVDlKImNizEBOuXkhAWpMwsqDHxzIfUUIeCKXzAnY3bGwkWSj2f/4Ur6d9Q6
J9aSDJHmcFP6V6q7mnhmb3a6uG/o1QuDB8FO67xyY493yw5YbE7EfUsa8RDCtC5D4YqFxp7UP6X0
Sr/LebUo5hINWUOr+GufVOyr/4t8p8zGL1lmdLTLcZ1FK6jmAAdlZlt0GljHwsBZUP+BddZ+wznL
okh9DcV5XF7KL8HHqpWOYOek7SWeulECjcCa1u1FZYMs1K6/C3nOZpUxs8Qn42f6K0APm0O1xb4X
Vl+E8aiI3YpxQhFLvFox27++CN1xxmkkM728ysxSRvs8wV1HVm0S3Ryeul5+DoYUQ9ezSvZeU+gP
z6dwjFabm1oLp4alt4hiCBUmriochDNATzyMMNUXfGK4qcRVIY5PmSexURiNR5wWblcGS12X1qqQ
/iGX3/hN5DDyCkkXZUtXdN34Jd94qqPUCDJjepqshXpOv8kGPZEEu08v5bHZjHfrVf4mAAQA70n7
GD7Ct2qTPRmvyDJm+rdjX/0W/IB8EO/92yRDNy3K4+S0R2W9CJxqWTvGWVmNBBgsiO/3TvopRYKE
eWcT3wJuOZSY1aL5hhaQxgXRQqCatGt1DzCA6XnAF3yQd4zx6R8ysX+T6iyjnTN1TSTa2fq1/aGI
MJiNRHgd0MH1mEHvOnqum/bd2NPXH27G34xy/3ipX0ZaC4KsS+f4bVRYh/Bh/UzCLzAX2dFF2DTP
wVe97o2F//Lfr/ubziF2KKqkEqWE3ML6qSL82+hKYmWZl4S8HHrqNpnk3LkolHICt1uYFHt6Txgm
KOvUqav2bGETOm/ZH25A6Wet+y8yHlkxSAUXUaVofykZ/3YMkj4OsilyDNNJ/wZQYJdCnNCNuL5l
e6kfGckIJkYd7Oi3eNc+U44UP/qv7Brv8kv0YbwQAYXGsnywPxS/ZMbL83Ab3/jAwOXWkYr1Z+GT
am0umhcE+sWMxi6atXXERBCvhhvZ2C9sJXnd12jdv8SOsCLKbQ3CdSQtFSE3+r3RsTaim270E2ir
6sR7QmpXCt0nO2TRwtF/LpbaNnxKjlSYLIUDLIa1QkTkEgGytM7SOdnVC+klW0Nk3LTHcKl/SOd2
078LxUK/lLtsCzm2q577l3ytPamX4mv4IqbiS/mhXNWzclKekq/uYO6iS3BBl0Q9b3aP1ulV+GH9
wFH2EhyEvXxUz/13gnvr4p2NEwYiXF+O9Zm9+m/dq3zucJsSxbkPVthjkueewsBtfSNc6pCxGzxA
RKKSll/U3fOwaq8QVSvf6XfjDp0sDrjLH6478Xf31t8/9F+kZqMygUl1jfxUvhVPj3RZbkMdx+7G
VF4isLycaGvSHcNj1n6H4VPQfcvdeYAp5hYUW2h7UnfHYa3ty3dxRWA3KlzMX9EZV3u8ElfoQQke
JHhzLX+jDFbQCsbfyad5124EJhHuRjF2Age5E198R13N+wL1rK6kKwiMYHE6MPiuuGwqso+X6Ae/
EpJX2V4SersbaJuYlmHJjgmDBLiCqznmg9OrjDtcSNYO5KdA7BUDws2gZZuyBLgP/g91dh0Tw5gP
FC9Tdju0xA2DerK8GD/0gDCUOXF0OkijzWp1AWP+QzzLq35cdB9iustpzduDk78gHayrl0690gnk
raqTtNYBhrfawmOh/wPrOYk5i0hYtieGRh9rjbhM8NtI3WFcc2q1G1lgmNnu9TZ4Dlt4XO2B3RYb
Y4+XhPrXHsQcQfDR8hbl1lDXcFYJHl7mubcGjDv9qsctW2VIZ8ZlB5tJEX4YkRPTtkfkVT9jslt6
e4gG85YUXaf9vqMttqOdwsYPdlSEVQ/hmG08smXW6UvBpGnjMXsP0EaKhF/vDGmHMbHdSZ/Ma8z8
cDgb/aJ0h1Swk9f/vhL/dB3+YpDwxEwJ/ZSBF/MXC0eR5IVukR2ji7cT/uDG0H+zdpdZRVMmqdKa
pyi/vJaSmCL0dEw72TcraHQDEMTg+I9iHzwhQ8zvRBOSlnCX3+ILQY7Soj7kB8tGc7FobDRwtnnL
XrSl7mQ7lTZd5VB+dERsHjS4XOkYbvaV3TwnS7xSzrA1rxPy7MtMS9pUQzkoDLJn7zIJixCj6Pq/
z6L5m8WkrGFRVOZVnMxS/Z87hZxMvsQs2n6XFyx6u7dM2ySmvKtmw5nJW+smO9E87FjYuTSylIoO
XQMmVAhNRbmkJrAgulry81XOi8KGkmlpVcKAlTigDe9VMcNllKI1aICYAL5aiTzj9pgi5us1IlgR
+kvBGx0PHUn9g2aQgdFsNeOD7qx9CGLLBsOm22svxArM5HQOA5Qh1nNTStu6LFlegN5wXP74Xo1n
vdkWLMb94EOSz0J8F7r6k5wz+mN2Xhi5dX72B1DlyikIa5Lid69oV7UiHmuPZCvD2Ms+qhpSGQ12
F2wbclImTT0GLX6qAv9c47gZfUooeJdezJAQpH/Qd2q//TQsCw2lSjmdZs77ur/PqL3UylJYtQdS
JpZRuJz2VKU9CQv4JsohFsGpPtR2uva2Cdo02AyHjIy9d7K24Y/kaJ1TVmj2AGG8qJ3wCRZ8HV7N
I9KdhcT/YajsyiF6YqBe3Pr0LrEjNjbTpvOn9Zfxu1URa/L/fx/WLxUQYoqZOCPD89AMtOIBRxzQ
JFvRXs13A9QeNj+iMzSHZF/cBoAiUXaYLDcp6YHH0GrLSBuO+kk5xrntRUTaLcpVvA3PcQkAaOfE
mQ6bzPXPzbrZ1q6xNJ2Cxk6sJkvhUSXITe3oCCZwxJfG+InyQJgRwUVxoaimufsMwyHOTkITcDlS
FLwJhrUVrEUJHoysODvS7cSnLczuA6Qpzn/fcb/TysqmRUfGz3Wj+fOO/NtnHKZKHQwlEgh8EUAR
2Y10DeXUbltI/zOrcbwIJy5R6yg9mq118G/SipHCX6g37ZCtjS2cBP6A2p318nRuH2E1O5WmCwZl
zImL/Id8JGEjfs9exQcTzX8fvTRP77+u+eYKSarVgOFRIv/zCjVEOaeDwcoudKoJ6rcADZkegFit
aZMWh05eFUhd1TftTwsPRM7/emVFUURLNFVLsURd/mWkMj1tKgLZwIS48dfaGuOaGx6adxZx5/Qr
OaV0h9rstEJ90bmiLbEIRS3JLj2mkZlcHLv1bfbAzZVsh2W3L+/1fXqlQeW7vavbYU+gHgnNCBHV
J+MoHcVTs222uMX2xU588m4m670f8lPB1Ic8sT6Q21pSIIa5dUEq3x5NvUe6PLk2+2bPo8gxp3WA
DgFJEvThgtS8AZMq8TA50sHF+IxJat0eWd3y4UMXhhfFtVBtEvB6Hl7g7AbCpWDuaCG6pgfsXc7g
kvQ+C0VrO3FJqEdKycy9rK7SWtpRYXFUjhRIRCgLvoRLvdJ25RkOOTvlB8rf7WKHjv7L23ufA1Xw
HhdXs84w0y2G9/ChvMTb9twey6PiZp/yt/EB3CkCTS+9bbeRQscf7XRJWNUHvUjXYevvc8VWVtnd
tFjvo5uDXXVmJyIalU/YbKh2YaXQslE5BAlRbObAsFnsvD+G74lYhg/hjFKobFFEOpjBsbKRjsMU
ISCr7A/IH3BURr6dEbHQLzmRC2mBBcfRCGVAXr2Bh/lZzrUoWCwt2T+6NTvR5XO/PnuALb6THQK0
JwgIFu0aXpqgAwYV0W5+ZER9ADqjwkKJcrKu4bFdlsvPkv4nu15LTyTIFAtpU2+lJ2pQf5Q7TFOM
95lvmy8TNQ3BQt4FW9bXGKMwjGR20S3HC2kU35TP28khOYg7Fo7qS3TObG9mt1njr0eA+6W1GdfV
IXjwq0Qo8EypI+/7vbAdUeQtShfwfJOw55AGu3+JDu278ANeHSaGP5MvH3zaMTDQgLByh/9hDfDv
lZSiyqooK391rP8sPP/bgCQYORJ4hbLGFIaNZHgvWEvlauJSNYKDx2Kw/YP/Y57F/jmG8ILUHxOG
o+JW+dX+YVG6M3UaL4hXEAdp5pMudUaZhUvxv0crWfz3cIVZwVAZqExaz7Ff/HO4CuQxLVrVkp5g
aTtz43vLQUTxdwXj18t7M+5MRBZgZ8KTMHA1q58IYGrNJTwVkYddJy94eCxkRtmRjkqqBhNhS4dC
tsluerwJvSP2fTHaxkge1FeAaxlmBHUvifwbCH/EJLgtKSZ75XFuKLN207tyHbhGgFzR2coOc/l9
/FLqq/6VPSnqZ/DjoblI5LDpj0uSZbggzWHfpW/j8MASCGhFLUO+1Al1rWzA0m6vEkpcjS9ZsyQ3
uqMQFJOgskHMJ7M1Rb7OKPIC/qc2h+AlkZdle8KMFlF60LDM7AMU29kBEL1kc6R+CJSusr98R8VG
APTwDHBTouVCF9VV13Smj1C1sHWKMD4eeu2j3w8HuTlO2jkYz83DytkFrCAo203McNuHb5jTJFuC
vaCMxF+hcWFNDKeD8DLBXOla0NdrUWBZttL34PyHGjEAHMVWZ5BDZIleazWp20g6lbjCjuXkVmdM
jpg/xxug2VLicBYlbwaNtcp5m91gbMx8V5HQjO3KdjXorzHmsCk7es1NoCyIrNcngaiL6mT6++4c
E1BGJTKtegg1qj0rbEr1yHL9A14jzVPVby77v1+LvzAAY9PLpFhp0cX/BquB9FpUxPKsQ0LiWLOg
GZ5VLItog3pOEZ/keFuzgusJbhtfreBOmlz3MZq2twJqTbWrUaybZJ9OS9XHo3pln5lADUp7gTQ7
hFrtpVApI0Yjhop6OgnhXk93Cru+G58++pPqIsh3DVISpfHCfBCR7O18hShYQmTccNa1Omz+itcg
uGBaUbekk5LVH68+zHZparapIkN/8qNPT0PTgodw9nxSZCm9NsbHkP8wWLogBWazmS1V298RVjaR
3wRDI9FQUx/oxmTeXYn5EgciHsM6OiFrWPRnndo+YtKRChAIEj+MdpXj9ar3aGwq4SAkCMYp1ibu
lWdZ9pB58kkzG4K6TklLvjV6BoFEuolcYbSvrph/TK/co4O5Qk5cBU8SMyLVGjy3wg2Gwlc5+YaT
bEBAS6TAFN6vbjxqsUG2DsaalSch7p22st4F+SJ+TQjenfZAPTDb7zBZ72KJyg1jl95l4n9XJAId
af1DRWUE0LgLHFc0W9j9yntmmTsgqZgjdVSKPy/mjdwB8yncmc/cUJKyBOipl0387CPpCC55iwWX
ZS1WJ9Q6bvtNadc40SmGFvuZqmn1nhFp7y2woIaWw+i5MrqXKips4aM8FuGyQ1V8aBQHDWcl29VG
PTDtiPLaM8A2XGutasASxFeRLL+StwLytoL86Ua9A4/gX+y3lUff3BLKxZ+WUvSMLBzV8OCSkFM5
JpWOYI7xwgN+IcWF2JKFSq1AveS8cYjmt4SsJnoUJLPdASGCq+aa2Y4NIooToOZNQatijn4HsVdj
bkif9h4dCwF5pREWdklayD6nwza6Rpmv7vwTRjr5IGL6BKUD4t+ovRN+s8idrpm5wYg3met2OQ1H
dYWg9o5GBCsy8n7SG6295hG6ReEQ6smU2PUDIQfFnku6rdCd2JXAoDT3zRLUa5gbzXjH/NqOG/mb
SwugyVgThdTA+3yI+jnLLnip43gri/g5D5m/SXedsWl3aJnJNtxS3u40n8bJe8TxVU+WA6iz6ZYv
DCklIOYrahcmmRwh1Lo/Exg3Gna+VjS7bWia3CjUByWkTPqwz1cqfuC+Be+rRtQvrkbrJc+OxAXJ
+zagcXNRc13xHsliOXqPQmMj09DgTFWFdaylbWZQF1oc0ruhXTi72Wv7LooXz3I0Wi1Ut/6OvLdk
tnxgYmBQb5xk1ddHVA5pfycAOodHOfMFz74MkEF1Vk9Lx4co0m+pknOybNFJtUhr6uJYiyeuf0x/
dGohQyNXKVwMToi0kYoBdakoHzjDA0K+JRCtLe/DRO5IgIWw6OmLrZAPMSeHyVYtuD0dynd9fcFa
nO60PQuQnGMo7RZ/tlrzMaWPGEiCABR/O72QL16V61w+hADdCZl1n4r81WgXqk4Ka2NOS5QvFVt2
JAeGti5TGnqxgOuXocMKwiJySPOFrBEila2im+T2Sz9ZzyNYuudy9s4JK1/mXqdkL7iXh/PIlHsn
7M5VaXTXbE+0UREzA7PufYOohPgCXRDWRKUyjKBrD/akPjFOD+M9VcIlqTFKdUvgmpu9Fj0X3MCM
M7VPNR1C72XlI3xbqEdMjd553t74Wx8xPIny0g7TZrod1ihMVcT3wZc6kOezB2zvnzm0cdhK8pvJ
uI2jQeAdTsziRM1GnN7wS8O81Ggngp6hSOXuNpnnPDryY8OaexcZm/Z/HJ3XkurWFkW/SFUSiryC
Eoic+7yoOirnrK/3wFX3wdc+djcg9l5hzjHZ3LfZvp2/fbhrov+Q8tcYeqhqMYRVyaFnvFxssLjz
EzLSuAbOhDU/AGHUAnJ4ywJ0dgyJ2AAm9ZU5AQVDKRTkX9mZoCqFZhBqhWBcRnYB012BVbSi5OLN
DBe+6wOiaFkQtbc3HQRzPJLUkehelOarpXQgXpmnKeTNc3uq/OkuS6dlwgPbCBtcOmtKVNsneHzW
v6PSM4bPpbGJ9YvBLC6hhorC8zL+JHBLZsojWHHCkcz6V9M8ASUrMzxDntxgMa4FllbYtRe5o7Vf
s/LbosdI29CuFy0pfZMZyhjfe9XUjwyj0uJDo6nrZNCRvWF2i3O5IJxpS89U8t+pZcIb4x2/5jsZ
iAya52sS92nzojlvt2PyL9a/YpoNaZdCi1xCLRxWmJv1cIU0m2yWpPyb+Sq3yyPf44JLIbgUf3AF
bg08EbPckCoR81jM8a7wLaUGm/YbcZLw+E34zMm8mBhzh8XHUtrFLP0H6cPfawJi0fqLthiuflm7
icad1pCMwKyja5iwM75eCLuhZj70fV8iUN9x7YtbxX8aADlBpxAntA6RmAzxk8j1laKW0DdwRuzl
aCT+5pTEgT2Kj/G7iTfyVU0GhDhcTIclP6EW/5rtjC9Maf8a3QZ5TkbVXEJAI6CYpajZLU+D6tWj
h0GC0SIsWG5yjgzm/5VbyW4FMVrbjRXaZmKq2LCvgoeS/0isHw3bH5ieqOsyA4HviFj9y6fIABLB
1htmQ54kVji0m3dhhNkIRnc+UhQFGPolU0hvoAeyzeKDQpRJ5z0qT6GyG7kIm9l6DI/lwsRhp1nN
dFY0eLJWrzI2Yo4Uohs/4i0m6OlcvXmbeHs2nB2jv/edhBMjubM6VW3YGcI68tCG2Skf4B79evrR
lit8L728yyKw0+WpYdS7FriYeisYt+nylr3TMDAnrDBKbcoPyoBhXoc1/9StKlt8lBucarN4gLph
cL0Dulizmu2VH5qaCrbAuGgtQUI8CNzdC1uEuAI6408CSmrB1u4+ykMnsgtXAGYiXwzE3cCrSF71
RMb82UXZk7KL9x1CZfcoGD5BBOgskRRvzFUFoRVMLBANO4KtwAs4BweefH22x3fehIki54TGPKC0
ZmLxkjEP2kG8aQAQboXGrUYL792ytkhB52Wt52uGbxaADgLKVTOchAXPFKvqYYaq4SoOeMtbGT3i
cIulfTgLhlOq68rjtGwbN2i+Mm9qDyVzQp3i3czmo665AOTq2My/OZsLi6UTVwgXgR3uYjquK+6J
wJSuBkAcM2MrVToja6Li/a4gPCwciECEDFFA0nFP2kYhe2G01F0OaOKUXSbRDYVtmvJxtiRUJ1si
svKAxhxlI0x9/X1pLyoHjiQlSlJ6oAbOVH5EJRJ2comSG0/sSIDeH91hn9rwSIm2LyZTPWUqTYhX
/nbhh1xvC20r9FdgDtSwZXuUTtGTMymYTYA1cWJ1a/mGGC+WSfJh1/Xg0WqZ0UM5qNaUkonskl8t
5ZdFYRIg3p2z3taNR4yldrCYSohOVz4ocoB5hacaQSP1TePGfHC2Kv0yF4OJtkUfsKCYY+emIuFO
Tz6IUOPZgc8SL7iDCF4ysFRs4MvE/jYcn2CL1eYjyJyOSSvv2XvyKzpI6CBqlMwllz+KccMbJBR7
CJUsn7i2Fw8+n8Ogf4TQi/AYVWYPDQnQNT67kwrlKYN3vS4sQTCJ06SZIUtY2aBlMw4KX3Xxczwa
ksNjWDyXm9DYCSMwJKKi12AnmZORC0tQZrliNrNGh8/xYrjDptHOSXikNvStYbV0Z1AuEzmm2P2p
CT5qedf9vV9LeyQJ4X1Ae+R8agd6lMEb3Pe7R2dMreW7aX/FHdq/AyUsfBzM5+YPqs2mZaonOAKz
JTxB5EFKq4zF4vJ37G51hEDXnfUHuvQyPkkN7bbTt0cteeGncJdsM7TQ5t8DG/LkCsn6B4u/wDcb
sgz/D+646IsrpMamQMsgNlD4LlPBIh0p+UHu3QJAEu3err7rJAdSPYyWgkr3MlZ2YirpHhWLX/BB
8owon8GRsolqKUGaP9lEw5QbMu6Lr5rebk+rkK6779S9L1ktdKbhoYga3tU3wJ71ArgQRSJeVHDU
j+kCnkdJTb9+n9LJ50gG23cCmGvbWNGngvXSJF8METhpVYTurctfXBD+M7DDu86XA/mQRjBKbQng
UPWPhlSZtWpW0OnONDbxNlzjLIGMYFPxjb5D6uhkVefoXKsW4skKPPhG3dE/qBhOyNEFimfRLxCL
tWKjeq8wPK67C/0HMSDRgZQi/kFR/YQ3Ss8rYxjZ6thl1ScmcohSkuNw1f/Ue2Tn95YIZNGuLJVW
BDkPJqvJVPaawgjDmh6RN9O1UfVsq1u2adc8o/h/dspaJoSbpe6SlFurYmltHMZ27xMYwiwU+Svy
xnQlF//46urlkZWx+Cn+LTsn8PFRHMgaq+x6SXjcMSa8hoKitcJdwl5kMK4aIopuLbzlp2sCaVac
8oQfx1hXTwbWcdd86NKum4jGOsXCNg6ytRG5sbAhhYgDQRM8rfXQv1fPLLrR88jZTlIsrGAlxk15
FelbwnsT2n+ReGFSMVzF5xbAIOqEJH7i14S8heGF444hZMidsYokQuX+9ST9lc9zwbcDFnJ26fKN
Kv0s4peibmvFxBpXPd9TUL42El0Li44O7sq4zZfJGiHFKFxIgmOo5CjFlm16uHyMsdMgaKVh/uL8
OWVPBKDV0Kz+NAIQu49Jv6ElJ4IaBDyOIHtG9kcwjL+mv7wqqmPAEhCI9MJmathCdJoQF8bpiK/C
FkhsJIyH3YkOuo1lGtrWvLz7qJ1wlQbLD34vLgANvhSoIexzXEK9lTHT1zE9LujolCOtIOd4zMT5
mlG3gWfbCKcB6ua4XfZugsmdWYqwxsiGJjA9JyJeBAzyNyblcAebndFuQjJNrMVKbJ4knvFPEzP9
V/S2n22Uwuzhp3xP55JllLSTbZDzsb6BbJJZXelgBn/PBkNa1tk1uovgiv+yboXkIwBQxgajs7jR
EkzU8MKw7ygc0Kjcf6kWPQKHGBYQlHnTkX/TSDr5P8NbmvGda1FfwLmhfkVXTr25eWWT24IzLW1k
C+CUZSBBpp+aamQutcYZ3rFK/l9f7Crjhul0UWwjJbCj+DbGB+WAFI/BDqtgKbbK2ItQ18nBTzuc
Vf+Xc20mitKwBxZuSCz2fUISl9kO+1rcasaq36dWeQ7KrY6oI7ZQjZYsDJWNiSATqSycJVQP4teQ
uwHFXxEfeb15bKa/0SsyY/XEB1LB8PSbE27bwMSsoc8vdA1Gse2UvW9JOqf7R8AxrRJDER4rFZ3U
nbUabxXgseAvhcmBdXpTeVwebW4r+xgpQ2tyI9EJJDGuWWYiX/58zhNmKSmRoPG1KskMVt5+tRe0
2KWpYM3oTl13ynBHEmPuiRSivrTlbefOz/B+8FlM77ZBzC2awIbRReFJryF7y2OrByg9ZhL9Czzt
tNVfquHKI2OXtyoaqYN/wPc9vwKSEud9uDz2ijWUDy3e6EfOjK65SNUeHnj2R7Cvatyz6oHEPxQP
QYEbBbCup6QutrjyJBbXHC8P08jAWUh7jShVDi42/lHMWn81XAoWH4ws2DGCNQKp0zp+7jGLwQ5V
ad5gvDDjEZYpVeeaRHJ5xcuGN4flnExcyMRspNVHAlPGxpsyc5Q6GDmXtxSG04avYJUAjzbn77g1
aTUG3EfljU5StMbXgmdNhp5lFyhuOUcHC2ErZ4wz0rg8jWaXSFtmPy0B3Z85Jvlw00MSEPElOel8
bRAZ/gGfe/XSj2/hUQiuTObAcU3rfQml1A5tbcMCbIKGn1E5UqPYmUBuAF0G67rVV72BNdffoO1h
IY1/GEdsK24rsK3FUWEubghPSSfDHmVWmji5scPIIW0Y3RKDC5SdUNp14OoMQSQkIu+tN9CLjNbg
Z5hdffRq7YfaOr+1yCiVd+UcTgesJqSeE0mBGgTpg3Qv90uz00wGmIt7ef3K9qi33+txbd0DrZy3
fJpLhoY8pKPH/pGHoFxecOhWzOkYyRZ1bXYhIVQ/C3bsNXU7UHyLERSDZQTZrLC4DDOHJbH+wii6
jt7igs8eq5wJgw83BGko9KpZ8Zd8Gv8YS1MrosZu/lQgassRTC7dVPPq5R8Zn5qBvebZdBceNxi9
bLY7oBDJbuo/yQ2jO2ii3B7pqf8G6TZsR+G8HF/MPGaF76wZDY+I4feC9SCvQ71U0XrKXOTh4vKq
T4eU+W1+IFY11XaYkhfFKYwufIe4tWiWReVYBtRd8CScMboOVNwzJy07tvh3Ti8CYS1/yoMWdgFl
lOz4M+Nl1rIMUOJ14lbnxQXhUkTgGhEKlp4do4O8i4eTbnsdB6dRWJ0nuDp0prdLqzFb1ASIFVQ+
7JJB6WvhLI8LzmWGXr3+l8hA+2z2pqvqjGU1SZzkXnIOehmwGo8hAc6pHmOwtTQ+NKqRJDqU7WmJ
xPBe0F2BuHYH2QPzAmJ1lVHkq8dQ+GhVR0TeB1kOKvp5sdhJjlTZ5exV0bZdfhuoWwPPGN2FjAZ+
y9eE9TQSHh+LVSyz59H4ipvxdZIhKOJVY3JLie0Dk04fQcqSBLq2pUunAezNn0CSK08lmiZymNMd
PjORiSo/ZjXv+hs1BwTtKXEXE6L8dU5LRVWes0VbCd/DJ8sht8D3GK++ApfnLaRgW6F0EK4Ja4tH
wZ8FYbK4sM/1t5SPX9KTUZfHKpZWSYWO89f/QLTviNcgglVB2GbWPLso7rbFNljiWWGyy+XB0cUz
grWgghSySUkHJUEJ9i/Oc+UdnXtZFlZFFsrcY0qDsbHxV81NXmen4v+9quf3NH/FiqSHmqHJR9JU
pGmTlTut65QxJOiQezg3lhaiUxI96YIXrS6eqfgx5tum1+1Y/TfJh7p6GrmAEO+kcWvNbE8BqQLy
MnULM4HROKLmiukFfE+UfKH54CBiGEApxJTZ8H8l7q+c+DbNqAAS4ERHwPfFYN+fXoVErDKXmydD
64kdFf3eJPxJ3H+T3JgidD+hJI0Pf9t8Ufh/FWuxVP9XOQO1egScI07XkeyJHcju7KwgKTCSh9w8
g8UrtyVMzg+2BGj7lOWV4YHIEI01wTVxkFOs1Kfs8b4QdoOBN+WocvKFxQ13D0D9XoN/DLRK4s6X
jsgAg+NSh9/Qsntxxh+7PY0brom8PjazUzEh304ZyoRHOV8rpLT6rxa5KH/CbqV7qU2bSzY1ZHQ3
KYjtO+jTN5mptWj37AnCV4+ReWnL0zeVHnCfVYK515ZwFeIqR+jwFlEQXVcsjhrgBo/kEbrK8h5s
dVxx+ZrNA8ek3wM/Wi8J0o6/gk0aY6w08e8X0VY17HdKX4YcEtmIVeMz15wAGmCwLfJdPO1ELiXE
Noopfsw1E1U0qs2hR23xDoDaNKG71G9pdCTnfgAc6S2lu6RtUyJwesZQq2DPBx1mL1ToTB++BCwt
p8UH1CX8KW9G/aOEB2KFH2SAim7+Qwf1aCI3IwjHY0INwrTp90pvdZKtRObsLEcouqvZmU6lOz91
Cm99W0prpkbDR6W5I5BfZa+nzlJ4+fYpAzmDh4ozEetyhmauM377eRM+ipe+b3tH9ze8IsHqvdnz
T+y8YRwoptAdZldRUKQQsMZqCd+UB0Ji2aycEn6sSUgNgwSbMHkKIFQsAFhDdQ/9fC8DDqDVbT8b
41i9Bo4xQnMsKLs2eEYsDv5H6ao+8i0Q7QXR9DZAKqBTyi1yOqJgVgbMCIouO2/MZLEhvKqhjnMr
JxVurLJHD+9gE2yJEyVHvENAiZEtah3yNA0w+7TO7MLQl8Fl5ZfTSwd0pPioLkzG3jHbbHSfIa/2
srxkESlO3HLRqaj/tfKRiXoiP+fLt85aQYsw5J6D3yjaoZ+zWDIwxOMRNLZSaabwf1bNyIOCCk2o
rr6tFPvxrAKUfQkINbSCaZrL/Hi1QZLzNbzfLeNWoGSDwOgh9M2TfRaaAw+F7O+a4o5J4A2XNo7k
jnIS99mKjxHtsb+rlU3OMOASaUz8N4VD88f/ql9AVIi+/J9GwND3fj6soiUmfuW74aFs1nPHqqb7
xaOIApvP7M0JI9un8Xr5WM4XQEoJa/iABYzxEfQclrZyqr8yJl5Se2ioXiai3t9foLzxMr4YorQL
9gTDLbMVA/eldmPuDFeF9CzdJGpcER+Nvkl0S2F+hxqv2tcNtih7Yq475R+tcdAp3fWJFLMrRNgE
ac0nfzRaN8mXRqKk5ZMowHbb1TYMqhXFbLqNNH9w/NYlJivv7VVUiXRzYvqa/qakl54mGrNtSfOG
nCMFqyNDgf0aFvZM0UWNdY+143CJpGN4a6M7IEYmXMmnuD6WJ438L1ro36JFVhitneK7gKkCKVf+
VxK4BFtav42kEs2bCjwsC/QP8Zk6jKON7mcZm9GrJU2ACiAF82UGG5hvxIOyR1nka1g/vv+v+pbE
3BTRLyQ7ZBLTj0i3QurYbVpuk46F/HkED+WgrKg4vMYzGADKz3eGOVmMZ5moHYELvWe1J2ObshY3
Ebl14Mbi2U8/u5bdNn+C0woNRYKCMVX3qB91eyDY2SSyCoAZfwYlLL4Ggw8Bh+mFoo8Fdsoh8V3s
coYqqoMmjbW0vG6+ZZ09I0ACS5a2IQPlmtTZQndFZYHV1Wq7C/TgTvvt1F+uybD+WZ6RadwGkCfa
Nds1WJz0O+a+aukAMuLPQmeTOMoxd7aCtV5u+wyukamlg6Uu10nyIWjUhzQIDq6FxWxeyapasLNd
9QcD8cBFBVzzbtryVxn/tXs9Of3lVJDrSXvo9Z32GKgmADmb1NnsNFQk6BGHfgYnIWdXX8Vcsa5O
hWh3FeeSzItZd77Dri0319m3PuyzK+S75Civ20uS+TSQ25pJKRMIIHSrND3MZJ35qB7Ugxy5/WW6
pW7s4iy+QMCXmOFUt0r7NrCR+XK+0RmyA9Zq2aBsWU1qbDeLU2ZsJlovbDIrOPXKt1J+iPPB97fk
5UCpOQnlQwAiSOrPZweEx4pu0Glzye12YfkQF7s63RJAiIQu8FL1HKjWaPnkbaygoKDWY4ul1sgc
po1GlNdDQM0Eqc4/teyGJVPKf0ppk/mfecVlsZKCvUY18AbkrNFZtxSRpdNimYyITidRHDD0MaSb
Y+6gN1+F9v3WeomkritbSYIca8kInWskQN+F5nTAg9/yD0dHI5U1RAusrE7/VnnCBKjjJeoThb1G
GD+L+jX018psMMYlAfuvd3575ZaqJ3LOrnx7Wu7j2vY5NiGTRzsGmSyZGVp+y5MV/ZRbYTxjpSPK
FuhdcUoXcKppj8PyWrWm+JPwtC+Y6qDdpkGL+TqGRyYV4ofOPPLdB4CHaLk3YdfgvYdDlNvxuNMn
s8LhzxZPizzC4dKn3j1i45ZxFIZAQjqWYp8dUW8NDHxOuQUKk2LXy8iGbcGqNfrBjt+B6a9MbAnf
dBAMAXOjHqlm8NvEHnW1Gnz06Pkbiu0WHtXceF2fIRVnU/cuPIzbbzS+mJ7qn8ECSven4jVfYQxC
aM8pdl9V7VZRdupIjPI1Qfo8gSZX8nOUnxnmyuifF4w1iMyylYUpzlefnJnMpoXVGM/fgnbrMyQq
LHywg2L6H/SH7zNyJfxhRe3PaLE+xB9wiXzYPT/uE0IBKujJjhFokhiRfgbDBsoGtRgi+wMt5r42
DsvPTvje0R4wOnS0l3BmdMXRthjtMiX4CO+I20Te6OqXSQcN4MVQpNO1Epi6sAO7Erb3sTpB6FMZ
uYq77qTAYl6Nb9tfWO1CHVPerk42DV77fZV9SLGLQ9SAAoAA50/NrGY+IceqlOPSd5FVjFfJOC78
XUSTtPhkvVTVz3gbZDcZ8H/+kMvPApFZsF5wo/G7RU7zzFD2Ksc0dInyQU663MSgobyhtGLWHHBQ
xi3NdkaxH0BgCWlk/qVvrg+EwH8CXyBuGBY+qOUcClhgJB1mSSNxaSOpD0PhXn+MSxuRwvQwfAsU
GL/coN+iwl1IeJZY6x9wDENeJw6sl59RjRUy3RMQU8HdpQqCdy3Vm0hyet2p1K3Oeg0RFur10BP0
h1TcNXkPGms7AnNBFBhAoiJTIUh/Ry5cOF/6YVLs1mA/EZ/YfjDmYIHrBGDQGSQVhg3SPUErYgO8
JCytXasf/n1kFMGwCmFtSfwXmugNQ4d2eWn7W1jYrFlYnlbqP1ksEZeYMBs0atnYehubv9+MdMbF
64G+zmRb1FiT0/SMQ63hmBPuhJWVWNWVxtuhuMnSnq6UvxHD2VW8R27ZL67oLbrpGwxdd4US2twW
ePuReGVv4V61gxeh83u/SzP+mNccAStmyY3h2VtzaxLWt1QJXmDBciLLYR3nm1RzZvHLSA6Cv5bg
clHSxabUHdA2Jv6vrJ8nmWGbKZQH6S+H8Z+anDHiDokLw+3QYTaqpyd1+MjK1TLHabHP52MyvzH/
d3lgQMpgDBHVaNaqnf5pJtXLrsemgKRiFy62BWt4TjMnuCn+vmGPxw4d0D/CEHlj4H67lgeFHvaU
dU402cttO/PlrLbLX8PYhIXXfUfNdsTzUz5l47Y45c2fjPGcfo9fX1RM7TSGdjQipdesBERA5i3l
f/kz7Q7SkwQXstMpBMQ6cOgyxnhYqcMB63sL9l4z+WUmR7iMjUcgJpqPyKnka09B90uzrboaPWVi
643nV/+UN8iJHEwuZE3fdQhgmL1/QRzjUgrNkBa7/mrYuHKqEowSW3xv3qxC2BqbTDhGaAoYz+jk
gpt//eXAF7xhNw6JrXLrvwUt+larb71FJsp4kSiumlPMs+SMF3ThWcWrIuuEqnZ8LlE5HFBJkcdy
XQNoYYzyByCFlW7hhrgArWgj1IfOlv+GiM3yltemCBdmK/6JITutBjZ+ln3XQqR+YLlPNqDJILJb
fC2y/Thtw9SiW3LybTo5KN6YhousGME1beZiNwwP2BS5ZJMBPpJQg3VEfggeoZjvl7siyJdAWy7Y
SwYVycftD1rykAVeB4YMp4hqqp8A7hr8Gsws/fVw0q4DrcOHX7uTcumSu1oc9OQ6UTQygK05nEe6
E1ptwlO04Koh9eiondnRr1GLsPMn8jyKfr82NB5VfaogCeHuVNcQxoc9YMdUucdEQxbYzv9kjw/0
00cAzNAsQGYT26wJq0+oj73dM6dHm6ccmoGuAqiuXcesdw/vrbTk6Iu1qOyN0Urw5bzQz+mUpsRT
IklgI7TDlckSIlD+BVSJ1838pKUt8b++BzrpnlzhUVrnTAkZOJR2810ZLnSSGE8KYTmI7bubVq70
g4FScP3uHqB9HnR+6xCbBiN54cqsg8ErLzEDqvIBa6TuvDk+5tn5zYg1NsCB8Xz1pEf2kNFws8h2
goezFH9V/SLUN8M4TdqTNhnDRwqRl9Qsyc20D1jtdXqvR5a9GDpRwEXrUF2rXPwbpkbh0u3+P/ak
yRanf8h05ODS627eO+zmBALrGa4jLUy3jGYVYccekklwIznzW0mTuCFXxOK3AyTZugpgCSRDazSE
83D12TkzhJHUhyGiJcWaufo3/TE4Th7s4tB3qcfhTRTMqaIQs3ynTPFou47yx3tHVZisbhE2kM0g
H1k5BE8ozcKOVKKVMJ0CtBBmYUk/mcz6wZx/mLB7/GhhNbcndhte93hT2epdWO+bX9/Y6bI7ewCU
Z7r1CtwG7XpqKfOZ0VmDEKVbMf5BRxcG3jK8LIK9CA7ozGWQyrvlRJGxrRNAMvilwVvlzDqzhMVo
u5V4TJwcVJ7xiW5fX5XX5qxDnU8JDNG/y8bV5JsgniCbThSIZkbZ23Wg8/9yEkHEI38LjWAWIMfe
z/LjLX9kF2ZcIRK8qR8i+7d+934QQb5XZoXgMv+b/tDELqRzjF5rC2gReaC+k6kJNJN3+z0dbmxU
miDg+JxS0qEcBbubsDNiF8RNPlxT3SUz0aoEayoPAY3MlG0Tb8F3pRi52bPpPM0oM+lN+ToOw6Z9
ZuhM39P1ar/86ngLFpZhoPtxCHYJ6rsYkxmI9mTdV07b/WLriZpj/eXTPsLvx//Rn32zfzKMXEBj
aitL0hwlRyhLajLGECvlUevfSSmIyZ4Z3UR71Fm2ca7QzRFqOLKeIzAYAOf0EtSt2nhcjL7kNQVb
OMjpjPM4tztYCtHfoCEPUTGaRsEGLu6qIJpGEPhZj/GnuQ+Dm+3BqhNO2h6y39a4tSxnmS1m+xtY
KLvTDw1IPxdwVAA/WqEPnOFp0Vcr7OMTZBRt6UjThoCUwKyi+0BfUcZPGDlGuf/oXjN9wGCT7rig
6dGKW7Shbx2b3UiLHiES3eJqBQdVLX7L2OUvVFyAWIAYonP/C3vZESac+pjbZte/FrDCtj0jiPpv
pjrwezNbsv6O1vy7uW/179Lz7eNZgQvkBg6Wx8HHqkKkloHxAsDhghN4o6G3m+lrgnpTvWSgLdNe
WiAP7rjVOuQTKZMB2y//JQoLJJDgMV6xNVCC6F8+m/p9Mdnajrcj9QgI1Uws9oWXJttquU8X6APf
LgtEiXQonL7GnbGitPTmApLbCknzAtfG7tlh4C3ZVhFIyVRyZ1xBjYw+LdemUr9K42owdLcKXIkS
YbYp47/WX3FdMtYn7ocoosYEH5lFdx3wUmVq7N3ja81qdqGF90zzHb3zbY3b5e0pA3RX8F7PpBWD
Dsk95qABIdUYoVUAttA8F1haiTUr7oU43CeE8TUbz5jgHs7mBicU2L8uIeEoJbJoKKBk/rSAGdc6
GF0kbMvmJIskc1lwWNlNyfvmg3GBdH5S6BTtNsLIBOXD17/K6lt7Gy/Q71DEg32ZUJxJvK0xzU6z
OAjhraTqwkKfAs7rr6V409Bxhx22Gf2hMhNuAirYpe1jSZUYrQ27XN74RHrkFK7EUJPPeprnr3r8
VqW7IeEZOQLAI8aAYDBErizapi13kcScDZR8bKOISA4IZNsdV7RKLsMxODO97/btCSDzAwMebzw+
Y8C1OARbpBub7rPfIQfA0jua3VvhzaeGHcYMtjUeOrtxsm1qM5gO3OU3wgx1uuLaJ9QaMt47WSe/
4Cq4jASCQ2Pmsqb7XVGe4M8bGLBCWn07AhAVGGuzrF5czVh4DimPiq0rbx8hpAJnQWcefCrnZqvJ
bmG5LFOHR3uky+SX8fiSelPJZ7PKO6dtkaqvakSHm+IFX4VCVM02snhj1gaE0Jm8oqce2gpMcv16
Y4QHbSMi9ULvjOB+LglKOzIMo8AaUQgR8nEKMQIKsEMYZvHjRPU8TwgYCFbaxq+82KhfafBo5C2U
ptEUt8N4RKgu2dKtI05QWLc/eDKC92su9oxE4Omo5mLp0TkMTz9jUWpxP0m25hS6FxxC8N0rTJrT
H5skclORH+qOwjSYOSYPJvXpb4dkYs+1TlyIHb/6nZzy9d4hSZtJaODmXsWvLNhmDklK9pJtZbzK
PGmjOSmlE1u/0UTzLvVeqJjGurOKVUo9TYPPiQ/DIUNH+Pb/kaJ2+iKCHEwik9dVoNr9d2dhHGAN
mRGtWHja7M6vCptEG//L0Duu+G+zTvO5ObsV/YctJluxtpfXhopcxpM9HyTlV9bwI/AHSvHwzs2e
PqdHD1JKG44gCmRVplr/eZu5LSbtZwjRqOojyoLQHOmO5N1UH7T6EFEGpf/XIxLae354K9i0djmf
8oH9OXE2RIXnO/6y16yyRWy0gkXAV5tVn39gc4Pyqfjr7Xi2+5ao4H8ll3zHjVzyXI70OQEOCB8c
ezfc9wGmw2Iw/WbHg9ngiviXXGrjS+47l7+n8FVd19FOihCScXQEKKmlE9vlUmWtihR2xvHLS0fd
0AZW/4FnoSUoiz8d5L971XDk6BKyvPE/M65L1k3p6IWZHZHExXUtbtCT/aWbwgAvwNTjUHFkLl/h
zyDtlQlBNGkr40rbLX6Yz/BEdiDLBDPIAO0jymL4T3d5TAGsEk8nkyEBYeyeEwrENLG7Z+cAAfvS
RjvbhU8B7WQ3AJmlYzDLY4Tj8M7cq2U9hTYOOgNK2Gk+dfKvnHmxasv/sv45nAxa9MiROzyC3EW0
ca5yxU2Wi86CcVF9ZZvABa205kgPlsVIOczldBmBKumWNm7pGvOUXTqPffzF0DuKfqQvhb1Y6AK0
6WKnhl4C1SRiWvSlaIxxdiRoptV3nEtWyZuaKVafP0ZRNJn8zjxpBST15qIldjYdDLnhHnGD8sxA
9h2aOI//lumf5PBd19HbphqsZ80dUDGo/o7Rb8biMYBrVYUJtM1b15py91uNW/QTXbGb0ZVpNOXZ
W2AALHwj+w6WKI0wjPpD6O1g2hoRM0fOts7WjrP2Sll8a/biRWIT+wXuhPDNz0L6zCY5f8m9BdIw
oGpedWzA4+5v6XuaYs61Q4jxsB+q1aZmJwAAKEVNsHAWgT0kJyYkTBTRNAQS03gwmf9UzG4gTSRL
Lkz0kfdFeB1YLBXFF6jTKcbaYCBZcML6yB4x8IbRbMbP1vehTWHKkJ06AU+fWxgn18bsLmU424hT
dB2ZxXkJLkBs0IpK8KgCauUt/VHua56q/lSL2lYp/v3uvkhdElskRvsKBw6NWvL06y+DVWSySz5b
bnOpw/OxAHBP8Y8WYPp7X6OMZ9DShUhOJCyNZF136xbiZsDolEjXcYnmYTpWmNsYrMe97DU1EhpW
7eJ5YNaLdUVjF86hvTKQ8ml6x1eCC6HfL3rE10iOiQrxdKar2DvTU44P7dxgY0HrsXiMIaVlyVc6
t0RI6CUivQOMEixZ6c6HpVff4+W/xegahAQWFtGyZL5uE1Kx6231hgsLrAeHFwG+fH4HNECdTOtg
6tm6Z4Ie5KaxhTyVQI00312CeoyKR/OXHPIN+tP6mMefBt6/3OyvKqHUwwFBDBq2iUUjwqTxSc0V
q+B+j2zxd9Nsl5qX5j/MeDHR+KjnZ9lNu5PfsTSjVgPymtExIMjUyZJZ83sCceAz/WCLVk4u+Rke
S8TSDF3tWLz+4+i8mhVV1jD8i6gCJN5KVsy61LmxdAWCICiZX78fdtW52HVmZgVsur9+Y5Xdc1jB
zMWQmgnO+3XN7pLVW7n93Jbvv1rcZKNThaPkCe0JnasMRxp8tGVLOivXaytC6yRTds4aRurBZCON
QZKGH/isGHQoRQf0IsINeZrE7YFzE5geO82LitmH2DgNFRVzecOYpu7Lh9J7EZy8Yue/xRsx1a/R
7xSyPWTmd+oPOfGabM9M2rXB56EJ+4GN7kuYooTg1CnUvgN85TDxvbgCnf/kfAI0HCP4tZ4YcCGP
IkYrcgsoFOe2zfOmspIpAgMiM6v43cHatUDktbQYRBdSKWYf771kNVCE0rqfJeDCpw8180e7ua8/
YZXeNU6T5pGuXwQyc2ENDYnjunc1EeRSPqBqoBthKY779F/1QzuPDGo2vzcfP869njY8hwSG6hfN
0jz7WOCTQXk7VIAq6IAZNdYi8xkW+KvZ2q/PMidPoF+QOzvvDmUZ4i8zCWgq1w24pW4rwkIicTZF
1i7ttE9QVUHf3z+zXfyOXLWUMIdSJIkSeqV8l0VEWgd9GwhWzotuatuAMcnZcyX18tGSw8dAoszY
VSmjq+EJMoqj/s5RMNWePlS72ZhZ7JEl//9AE+W3BCrJjTUGIqvyR//xkv6RVZ6ZXiO057/Ukogu
+RKjL/nRLj7EB60N8tU/Kig60sm4fT36s8A9W049YJDYuKp7id7S2fy50h1Y6cFGRPbzegAIUeKr
XVmDvIDz27EuMXnjSnb6pdlsa0wDp1t3Hagv9567CstUSX3j7ec5KUS+89cebl2yklNl/kqi976Y
cIhQ0+Swj5hxyANuTsbU9TPXtlLpTKzzPrL0X8GW4KSh1C2tBVV73PpzOXFr79umQ5ExuBQhIIas
F/Kmx2k1cWoMjOlhBqmRX2oyczXp6fGa3Q7aIakuan0fNunLL2gORr8JPTTrUe0g9pQrdHcTy9Hm
fwlL5TVT0FmuY4yllthY2gYpn+I8mWJSwJf4xH9U4MOIwwI99+JhM7iIzj7TuodAglplyqk0MnVf
ViaeDOqHMK0Ez4F++HjDadLDL+AmYZraU7og1CdzHU3PnTdt+kCnI5D5n5flxVKkzxACQJ/XyHvl
dFgQs06c1M8N2QxAc/s1wP4Az2GdY9DFnwRsE9d/iIv0UV5KxNgqKMSTNREDVgbjXVqvaPVK/Zbd
jE2y5fq5EfAivAq+VWb4iRS2JSaTpX4STkZ8IqSVpPMzYMvrtQYhzIqvZ0eTBcFl0lGIQL0cDmJ1
RWSdWfCxp9mlRsaNNyV9JNGifKQ3pJcIp91sdlIz4hQe+n7U57q6aFR+QaKvjyN8T4SvkWBAb+DB
ELL+2cwS01IxxWu+yrjBRg1wWvkvaSELZCzhwtKuiAtaxWupVRsuqg4AcdGrLUy5Nt0bTEfB6Jzw
QdvJe6c1BB6OOwX29VYcnwXtsahm0A2vDJJ7kQojeQMIfGW0Sh1hqvJmQ6xf8StzsTlRnquwLM33
OR0fjR6CsuMInpEczLA2C0jd7H3eqPPseSSpPVMC+HORZYS+WF2zCSOLKQJDnmtz6+No4c0eDIcv
XLwDod80b3u2TtNJpJPEX8geErqLttgWSEW09gMWJGAAhSIxdPikmhBt3aRLZasch3wDXkTeiYnl
bR4F+poMniTMvsw7XmjMDL6LpIebL2hN997lASGDdNFH89/80rGtbghlsT5/6zfKM+GLU8GQ6Ykn
9MDS0b/HJ05Yfd2QMD1w1acCZfqwCawZkXn9i7XLnQNaP6XrSoZ4+avXKfqtTVHZzH06+RRLJt3P
EjWAFd/ZYWtEKTsSw2gwGy0P6D5bn0pPtufpeoYXjFpkzqcoQP92KIGzvNv5i9sz9m2OTDbpvifj
ZVmRKoTDG1l47SXBOcfvl4Rj4TwvFA5hmsLDte6RO9iw8RbXkpggaHs4zCyNU6Jc159w2JCxiPjH
zLxX9leCDVk0ZnMmRSCJ0PfONpZ2b7TvO9i6avmTQAi4n0WZY9p3hm4RwSngA6XQFQBSDJgsb2G/
/FbpznAz+pe5v/HFne/mm2OCqgTHokaAw6Emq7Ek/z1Z6ujjNrpuX+kusAjuuUbQvDZanQqtjHWm
cYMSqychHnTOQIJX+5ux0ZPdaPUrlXO35so+KVxYqyh3xNdGtdYigo25gMUwgjRwOpk0aofBK+fM
x33HTG6FQhJAAb2Qa79+4EHTNDBTP/4CfCYhfNWE6d0cVuqUpm2uwyu9gqz9oH95wJDsfyoZHk6M
c+RCSE5ncI8GXm2JYSHMi+cSQc3OlW8+HX0Sp1Ce4ik9MO2XMfV3HfRVn9nDD8IhqieeBfJYmOvy
46GaBKc/Jng6NsiGZzdnCtTCV/9IEe0B++zQv9Ep0D7a84046r3ce1rA/qAjZoIE5BFEofEJJCw2
NF0wUH5b9ykFrg4YlnMzeMIY4FoG2sFKzTOiapdPOLJ4Ja7ALgryY78pXCMc15D1N8D2XfmZhwIa
jgnWtGDG6GIbANAcfWqHXSOsETdmP/8l3x8cah8TKQtf/gWOZwTYW5SgfjSdlwD7urBzp7p237yP
TeOrKN9Eh9RnxEO3+bX3ZrDojcXB6t+c/FozXu9HLJcbGO/oh0CM1biHLGJTuW/JgUgd6d8NEWRg
Oh4JcGdETJSLWyxkENzSj7Cxk7SiESNKp/YKcZURPoP3y6VCChyKMVM+KsJcA+Ss5p/H02uulVsB
VrrsQHiO+eF3ANhIn2gOQeUSlnOLjnQovCUpZxxKjFwI2VQvc2AGcfyMDp9m0lvklSLzXN3m1vql
W7HzMRz8TRyGGXj5AQCoZpk2drT63KtjtrvtjWq6KaAuin3jO/9B+mFVh4YwPwQojkHhwrwRFxni
x4NsO8zsugcBc389F6GSWYKHb8jS9CA58m4xYeIHZ7bT6ZlCPS+7GZsorpg8aKjIHuaYOCpOznlT
L57aT78GtsLlp3ogmCzVdN3riHHA1UM5dVuvX9ea2yX2EOTbpPIpBprDKpQqaJ0dI+g2qO2wYcIM
bpfzHnedlfRzrps3LWz5fdiihklbVuKxJKDCes72+psIV7v2hXqbSve2PvG+EHndOHlzzPslz1Hz
s92nc2JHjRcIjUyFIZ94PHAjAMUmlLCZWOT5k4HgDDgMaudWL4xJs1n8mid+4duRKS3elH9GM0/v
a21w19lePX12iJPeV940uDYUA9JChPokaW66Qjps4K/Wfod8NFz9Af17clG4Oq059hVq1MGNQfyQ
ZN9Em+kxoRNhCgtGUM/Rw8WQ7WPkhiEf59VF3yM8o4CDxBF1DeRB7QnKIcXTSNjmGJiEzfP0QTzA
tOzRYQhe09ifl4/DsLHNP677CZoV9lT02Lw86eWjbGq1xGEWcB5Vwi96+Ofvm+gActFIA5qtnqFu
WMh3JLBqGAGkBVcOQUgFSkNGEk8oVT8h9OLDYLwCSmY504sx+7gJ9mTVqRCWIMrg1ouMffsxrbpy
G/mrwxc7hTYE4k8RFg3khVshSju83cZOAlE65MqW7R1hJFUkFj82Q4xF/pqFaa1do+mVwETs4mJ8
D4GVzg+iz+UD0e2R6ZOrW+M24BB+/UWnAPP6Z+KEyy8E3YSNCelKM1ZoZ1nGhbmHhRjYa8nOLdmZ
/HQtRzZip/xtI7PNxCP/csbmPNbuMLjcZPhFGT8V9rU4XpVfXPZ0+0bFkHJhWrN6yX8f0dygR5sP
2xvcXAdz48WHhMAvBCcCQYaOCGG9j4Ihcl44tHwkRGp6kZIjHxh3ChMRdzodmcQPT9wyGBo4ubuW
Q4JDUVbMs/Xb8LjxclMkg8LNsGte9PsNGSXCIxp7GJ74J4giYtPaclXhMkqyjN8WbGxGu5gW9jeI
rD/AoBbYiW2Ow36wo38MG5Co0B3vBX8QGU+qag498hlzudeCGnb9KF8pj0WNc80tMuNoZCTmD2Af
EBoX06Zh8YEfA6Uql3gNRnL/IcqA+KXBJpESwykZb0G3eT+qARWOZV4TF2ZhnvlU6uGemx8M57XC
uZpZ4rz28qBI5t+e+MZGEWagKA7MF6riKtQ77DBg3Gy7rTWVyZEPZ0v/Pk7YZe64br4RSpAVTf48
Nll9AXzHumMC4trOteT1FWp8M1I7x9UFbGrOxsNAtjOpoFNwx4cQReZuthCwL3gfVIE1g9NIpB5s
dWvLS9BfT1pJGHfuRAVg9Vbp9JvCxN8uY7vzPPWTKdVGnRPmjABfBkJLVyMiSA+frDsQgl33dNEo
U2libJDzO599/iB6OLYKN2WLQqFsm+z0FBXxQBb1P6ihPMwvWPGUa7TVZiQkzWdL9qDZDnKM2kW2
lQDjAEWbyycBmjAtWAYNV44c4mJHO7dB89E+vgNmX90jeh9NUnBbAnnMSuu2NK91zXPQllD40JSc
vNMRZXA/efuDi/ZzNGzEAu/5j7x/V0thMRMc0k5jHsFS3Qsy2ldLJzebqxtIHkHCqoPKjoyVOTF+
TTAu+l3qGvZesTGkuZgrZj/ct8lgcglIsgXXtHGutqgEcJBb2jrBm+1qOxGN3le5IKWGCY6giQMy
EGUjH6E3zjlachS4sC6xk9aPZ2DmUJO+GJQOahK7oj7uJ8WLf0eizPV2CSM1n6POpSQrtyucBDBR
WXrpF2/Nyd0XCnFkp6/f2WuR7nWYDKSEHuQpnG7QY5dFYByQa4IgmyP5jkjTS9A6EjwTe/KPkUIl
8wc8tY7hm+wYZnqMNsWd8oh4qYHeGbwUFvKGeMNoZD5X3ZX1ikSlOpQezC23nXW6YkIGyt3cOOhs
yRkX2R1ES5HmlOFAvIqUyjHizce7QiHg5NWcv361M9uqL1TcG7iF/DW2GEQROhGblqE79BLWtEXE
/PbH6MMHVj8Ar2fhdHbigeZfPRm0UZfjVJhWlBIgkARDJaOSC3O7UBAAQjt54z9116Z+abA6SPmk
gxfxoSIE3HO1kBvPjJAlYY88DpvAn2i/BXvsfeEXqVEqzvcSPvjw9fRpwkKfNfyAXkHcWz6nt4vE
qdkwS5NDAO7g9lAOPT8K6q+CDpcAiSYHlWk6uDiwXQCVqvNQWpT/MHGdBtc4cPoAD/Z/QKuU3ilg
AJb8ccbmDtTFQQL/AFWs241K5OS8ZN1pKCHnsY8gqNvipJqU0Z23Nb7AetbUUNnITBEkTfgYcSBz
mZgDVpvrdOH4VS/4A/v4yK3cKr5D8fLZa3wDqDqzsIctexHpLYMtuhHFmdOwGwG4e+TkMcreq21h
8OWBhDsXtogMES+en8lemY7LS/MK2bffg4uix21JMeUHQDsc+TxkgYGLGYd+TDLr8LnjTR6QKB3e
7YoTtLt5dBqtE+1bufSo4VzjmwmK3csT/umw5bUBJ0DMxhIQxBRZZwdMxgw0wGASsJbxN9X6MauS
WYEJFdEEukPePkTl5BZJd71xqWD+lcjCY6SGafbwidmf8wsQABCFEA1EmuLvbF22X0JxzqnTWUHr
it2k0L+haigRQjUWOX8Iw66ffjNA/iBiJGFM7508RyUPZrbqsP54HGAT8sCuynCRhJy73vt9GX46
W/k42Uh/nK3vCjIWDCsEDjFcEJt+nE52/APGb26g5JqQTAGTICqd6sL4CEhcIs6WKJRpV2/K24pF
t23/YuDzYU4BXs8Qb71xsVHKpc0r0R4JbZ/LINAmtwUPn9BSYEz2RWMOb6HZHwTwLtM+VR6fP60k
Fourqa1QsjAL2kUH69HZvAbQ+cJv7UQ/OX0wpLxZM44ofhamtJvPKuX+j64ZKNZNPxYhTvGyOipH
lBgYXubmdPDoXgjFpNjsHJwYN/JBdG9wG1RQuNbn52EbM3+Qegj5NpWHzbcFl9RXyL7wxHRC3iOO
OpUfogcXubRgpfkkHX8lloGHz8FZwcZNDWpmN9/E9eI0YKMCCWnPOFSConW4rR0qO+ytdyihHI5n
PrgC4DHDic63YGwm+Y+lrSzAihMoM9pdo5OUETAXMObHPR3lwErW6CUWGHLsAqI+YbYkBygzlhxi
lDgAOSA+iEa0bslnwO+Z8ow+tNV+bODeGVEJsLzisntDosGZKW40EY5vu6bpbd1a4s8bKAykqw24
uWkhUgpunyYB6ml24Gccd1o4rYc7Rd431BJ6AC/G3MSukgj+GF/xYLZLYytqWyxghcsMhGQbEhEP
SBJ5YRI7Om4prtjCFy/k81TBCTsCoxCpuvd4pKkYmxH3J25t+h0xjPFtrlj/NcoRWr6926ZdDzeX
uuIDiM6wlcBSiQVpETkiFuIpzAcM1czHKyQTZ3ZcDDospcnkspD+htx12ClYjQR0462ObGA02iJ6
LgTfLSemEPBYp1Gee9o/U70gygEzFH8g8CgxVlA3wskRFtx1SG5cLULTRizWXKZd2CFns5vtUePj
I6PnWfjllXtN/XlM9sNqHFdptIJULED9yeIiVgtBBoIJ1OLMC9HEIxQJ7fI2L1rPkF7+CV9vXCDc
7aQleIG6H2P3payql9WhdCDLIJSGTSW4t2aeQTNzkiCjiV6VFxWMQZQEyfzWSHkjI+A2YHWcoCU0
GLNQbOEPQBjUghzjxGTDhxHFydB89bjIwPmbO96/jGgQbk8FiMcNn6PNFVpLnY8/euyDvXYBjKRR
kif1wdcv2Wyp/ZeSW93xPFyYoHpkNh15j803NwcOFCq2uYjidvpCGRsTP/kHWi1/kzaID5O/sGT3
YPp6X4Q70vHSmmSsGECBEm7S/2DMAeCD+xE3PuFfp/xw5Ye9/Xudy9ateTqcDPze3usvqi6czPno
mvwQSQDM9WJW/8IcscXtx/4uf09TBfty7XGtGf9K1sMl/VL/Sf+67C7/TBAuEtf2iFDnTVhmEj7J
gwbOfvkGBgnz3tKYsXp65WiPrT1byeBfOlpWKtoR+KdWRQcQBHdmbeOHvn4uyFD/AA8iHpuEojaW
NQYEfIn/d1yxbTYHDAidrwZoIJg8r+Xp46Hp5sdSF9iB/jFktJxotwWkA75evHdYlK/TxZaZggv1
5vazj8+tP/yDIOfav5g+5m8mvYqsV2BaYBLIN9Vj5Q2XijgUD3/v6R37CvDH7YfrJ7INVulrH30b
j/IkawttPzCRJkfGP74YK+z2tvvXcnCp6SYGiNMapJYeN6b3c7+4bfQJXWV+/X0t6wWaIpC0jXaM
yNP3dOcdftYqOE8IHlla3eV9TJei7AzBurCFv9hA6r6f/E2j33Afq/YRN2PAkhvXWaBdVEvxkiWq
Sgve+Je5RAFc3yykVQY2FMJMtiwuXlKwjfivYt4lO+S2B9DA0Uvi8dshrO7BHparVNRZ47qGWbaB
sz/L33EvJWeZ5M+UO9AeD+XqvSr2FBtbhSdu0ckN10kIJYLhcImcn8XLBM5ChS3phGfuPplk9Nnv
KVtUceIANnAPqFdHiHEXqKN/xAvPaHrqLFwGaESC+8KjMrPHL0TzpdV1uOWCsfToH0duh7iZ4f4P
zI8j0RwsQQgr8857jTxv4KugEWeuxeETrzkIeo1DcFMM+KqW1WtPWQ9jYBXyGkh7RdkyaDNmqSg4
ndvmvcWpNWME30EWiMJPelaO+j/tGzvX+Af3yj+KUcfyS7npH/s143XM9ZzKN2TBDLOAXcq/17Jx
uZ0k+h4Qr9yhLTlknuLLIf4jQgmut9zVE5+ZMF7OFti0OJ2JU0SOAETHgtk/re00XGk+F2ljmy+U
N7FBxb92+YuuEzX9ND4B/XcWum05GLb6PzTdIA3V032DqDeIh60GoHIC38lBmY8LDqeO8Fz2hHNd
ojVpiJ75l27qB/nxzO/4TDn/xO9QAHb8YolAabh4CVEfB1hjq2+6QVHdaR8H8UefnBEHjooL3DvA
YTioiyWuoMq3tL5NinHIIO3Id5Q8ArVzV7JAb6wnUsAFQhJwqeSYH9s1hQbloguTwNhmG9JEV2/k
ab+R6RjXLNtp2wmrmPbTJ8cnb+doHFFhX5urcSBs4P0NuCULXjvg12SuBAFh/TQsJ2/2L/6gFQPf
xdHOaMTaXhE/QMj96zpjRTpoO+KNwInNCBQFneFNzzr6xifg1rlN6QfLive4qRagmiyOnLnuzOsN
NSJuE3LBpg1UC2ufwQdv9jYJXig4Thw/2f+7Fp8INwvvHcozB9ULN38F9v5WOcIfxW1vvOsnM1D2
CfbHo3ptJggCRSjkHoz0X7LNiyvoNNN8TO0swsllE6I6L5VjFTtPHispyDRo/iRXdgGSkw41TCxM
xn78AkxZa7lLbS4h99ma9plJcjrtSW9UEjt2UVpRO8nuq/0rJ7durv3k0lJdj7sUJAkFmQR4C4QI
gBXW8mrq7jDWkRyCiBZNwDkMkZ/yroNkCp7miw/uylT3Pl7/Xoty348OU3Z0hBCIvybkGh7QAP3R
982EaKkejxuzKt1rhoeFYtpdCbdDUUt3huw9y00/bsR6QYb3K0ffOy2n2zri6GZDpxTozKDOBsH+
gySZyx67ncSRg0zP8Dos8BxSH184Re2Z/0R7xB4AVZGAx9WW3JGKav68IGaIiyQ+RyJRysBtdcmf
M49tkPwYea3CmKR/+Js4s9IgwmN3T7hnXdWFdmlzuwhDEMiaaEcpXbXpbhQur4dEukC1bvpFjx3h
UUU2PxYkAw0h6dGMu7kwC56n2w3fpt0JSC8+4J/8tJBXvELnBG+MyxBmJ4+Mbo/5QdimO5N78zTg
UutUrDGlm0KoGZuWdOPP9Fiua7LoEroge4u3nYZHNkS6nkh9VgZyfbgD+uLzH/wNYlg1XUmeB4Q3
h/GGxlvddP+51ReSylWhyhk5Gd5A1q2kDoTBYdllzORoiRP4Oyn/NZQ944pmboSRnQmiXONvt8Vv
/4ckpSfNIMWLaq5ljh/+wvT42HY5gI03LmxuUbwmr2OHpVopds9ukRXEBaz7HZnb2kH1EAu6sere
JH6fFpeNeU4CliCNQxYTdMeE0LymGxuQWP0Hws5X7Ou7jgKtzQduUBvxfcHsnhkH9E1DtI8/Lrgn
g+ieBav+0/X1Tba8YROBWcM3ALF8EA8mtgjzyOgehRSy0ZpoIvvmviJeUzcmhFJcog0HCeDSRjW6
wXTyuZi3cFTJ6MZ1zwsfLbCuKEfok9bPu12D6Gawu+2wKbnI9IQyxlR135+fAE0elT1hNu9LiJGl
9ll8Q7p36r4hi6x3eVYl4AAK3G95QylRpi5i/dqYi1cd8ua/kXgTggG+AXbDDV/a/5YTw67ulS0y
ANQC4lVJhbnw+opmv7ys7bj6ENkP2wECwI+LmmXa01SidZgSfFB1DlKSdbCApoi/fHDgsYau9uRj
Bjr1XTv98wDEgesP6TZ1sPX6nS7rcYJWqsRT+w2RBsJnjwGETMQBces0/8NoY7B5E6pG1tidK1Nd
ftX8JemPO3gvfSwz4f46HagDhelrWoYB9y8ZMEqMVXxJGueUCQcDilwdpmZ8Up164XQF11ZVl6v7
TfyLWAvDM4wMVhe6ITJsOkZ9Gz0JlQS4OKxhI7xQQcz5nEGKcs3nNjJ7LTOGFXL8wNbQgfOoL1Rq
M3XKwj+u9uCdyXawU83FWElmNIlzrOhB+RXapxPrdKqinh3m2HfWzYHuveTCCSasOb9aJ0Qcfwt5
5jIsC0kb/8yn/a79BC2DGCa9K+NRrYKC/wXcP/ZAK3l051xmE5zQlA/WD5yzRHghzc/uvVOhixhM
fjvZ+2SUVfFKk0pHeuB7qb48irK5tICa4c0iEOvGuDEvoyDl+MkW+r2QH2BezUEhe4dY4CiQl0/3
oOvESEpkMADR3YhhNRazjpyNjfEwTaQKECgqsx21Jhu+siZ+5/32Zvr559odZZKe0p9MWS6erkGG
kYkZgo8f9jLhNb2b4or+n3Zxnk42t173q8PBeAjdlV+c4+mJyC/RPbhlZXqy3D9xc0ODwTB+/qBz
1Hmnf5vIjElkmKLY06BWqbgjD8RTJ/pIWs0Mu43/xPG3E7FhcQGhPY7MwfaRyHwJ2ooImbdKkirw
P5Qk9zK8eVyTxQsdWkniKN36ra/4eXjjR0yoGVtLiLeNjEGMUnNFeSQYvlkUaP/qs8wHP/7q410E
Aa6OEhFro/X/3ZtIJhz3uh1l/8Dx0jHo0EyW9LcSqtXedXFlekAlt7iZL9Ypydo3V74F9Y5oFHUt
j6H+2eLTw5Q6QuQ0Np+O6bGpz/4G8sFwqhHmp1rPDZpMWwX2CWb358a0lxKfcb7X9tLsIipWVwdY
QDfxuLs97+DzSn1oU5B0FlLnKFGoZkFffSH4qCA+jadl5LuFGSFiOohlkLfL0liqBlE1rGYoNg5D
tAaV/WKk5P+ZaOu8oDc9FFHjjCu95soVOc2F235RHs3XuhncdxWov3+1ai3TEzHEePBR15Hjn+tf
tXwdhnVOqsuX+qf+1if2ASS5xGts8YS8zsJt2ShbtUic+vWjyH91epbjfXQ7ZcXv4gbl2VHyoEPf
3JBY2s2N5LSgzhxzKwU97LSVoW7kIwa/IqGSkrDPNhOpIhTnmcP6fXm+Rgb0jmw8Naj8p6she9pD
5dJXqCLFYFXT68MTb1z2bAcbEM6emX6BjgMy8cF8ETZQWRIK8IwnTPaVZfo1gWdksvb9qah2JdlQ
ZDzg4CaPNK/m32zMVdjoPqN2dr9hpb3RvINnxxswOkcWzAKOf7yB2o7A1NicNBr9jSgvgGwPo29R
LrJuYUcHybkiNYA7Y73KtoCYnltluZp1dnHko2oQknPfhJaHyzf89s7Fgeod/HMdmf4inop/uCZ4
fIjnD7iziVQp3PwwK7ggI5CwdZRWv/VtPSWvAiDl15bM6Y8/wyFDRJbOBmLkQJDU3rrypHqYf3RK
URAFVtvng3VZIa7uDw2t9xh3ul0pLpP0PJjwzdYAswemhf+rQjcA4qj6ujq1B2G6zvYf4ZwV2xbz
RYu2MyGjeI0cRfymP4+4B4SrBIqio4OuI8zZJpk1uzDRlISX84cDumBiyH/5FtThoYcCvtu0uf83
C1qVY3S6UCGJYCvjLyLde3lwqN5aFO4jYUv9Oj3NEK7BBVqsUDC9fFLPX/TdLO7ICYZkM/z8ByXy
csDsCgIpLm+n2v7HzdiwvoiGhOOZTdYzJ3mUkJdhBQLz2rYoDu/cDxYFgj0fE65Osit/Tdt1gGao
RhO3LsNuyYy9VAnWTjYZ+bE0dwZZzMrGKwfyAJvAujp1D7qc09WX0OyqJSNxtb0/beTUUAtB+8dj
iU+Caz/pEins/OO8fgnPpHFq83lRwPE/0hWjE879zMlx9sy5UmqLAtxO3SYKYOy4z8q9hiNhKa8z
CPptNzfxSH881dYGEhUw8WACIeEhJaNmix2FBOEdeCn8/gaTnlOS9Ot1S6n1TeJUfPOXMkR43dZD
0AbAuWpt/dr5WJtXzTG6ofOeQzctIRtfYKDMaj4dnLJ0grD9gkZ5iU6MgSZxTWRJgZFs4hl1IOvB
p+ETLTNLcVLCkC2GdCvGJlCi/QXNVzyDMBR8CMomJZqdDzZdP4m5mvNanpkxN21tC1dkURH5siqB
V2xZNSi5qwtzgufJc+gy8sXTL3mq7PLNsGEPKdH1oFyxC4kJ1TKMudJP8RW4EBJiylRK1XMkLILT
57aBosE2/Be5xfhHaQegBFO2+1Xny7ELZzwG9E/WmT+JvbiaklHqZnQRFS47ByK/iJ/TR3V91uF5
YFyifql7nY14NWWQ+9LvuXn9CJ6yP3WB+C38S+KQG1qnOizld0x2f4jujrYMl3BrNachB7mwnbuF
EXDjErFULxE0Vs0BBktD4IfI9LucudpDMslvABGsvtMv4NrnkZE4rl1F2HAoRLhRNK9E5P4hh416
ECBTRJCtL0GUWEKy7OJNBug9YwBzMPTywpTfxG6mtKwsGr96UO/xcWtUixg+tGqZkltFHG4E1tEf
4yc+QWIflgZYIBUxiFeUqYNFPZHC8wQYqoLYB5Tgg1l2fGNErrNFB5tFVvL1GYeRhB3hoqzezscW
wrYNYw3pCHMYHM1CuOog3BkbAi/Myxq3rwvdMNz8dWLjBfra+BM9pJyYXQoRN4v46cphEaFDxtvL
uLJtRK/Aig6YxGYCaRqo2zhsXlPXzCUNCfTnXxKqBlKKHJf9k63hG6RS+hJv21dH+AUvwG2h8W4U
Pyp9jOR7dtFOKc5vcZffzl1917C+5L/4IBSvDNNnWHE3MVYyeyjz9dakjpS5hBX5L88O/W1R92dR
xXhiLSca+OPiba15wdQtP0DkZidSJt7KKtEWcirNkWyACyiGLwhr2Sa+hM6Hmq1wJyCQmNnKWlmp
kF6j1ywjwyLRcC6v2eWH1hXaXUwlSzUEpfSX4P40yaHXHHP2/SHrLvILktvNvTGeNEfaDmrIbIuI
ElXD8uXJb0SQOqlccbTISNPqCex9Y7D/iv6a6UEsyNQYzgThxhDXxGZQkofT7l9V/95GroROFmF2
pmZj/XkSV7EtGsJGhnDWBglGQnFqr1PAtVj3/K71c4vLjLSDunBbMmrM978GzYqCynZcUASqCx6J
uVXEABfvFGjRiuxFbvjR7fhCIcmoI63xxnL6RvCSy5QODIb2mPTlLYoedD0F6/WXQmG45Er10IS1
zQZdRtJs2RlMZV2SmEYuJA/6W+1s829y9iJYKzb8pgraeuDmsvP5gm+yXYbZSWdTAZwiQvVfoa0+
GBqbNW+x2gZDseiZ0BBKFPeUJAaEXkTVdrP7cM5QvTBJRLGnIyGE4sFShJXkfaCQ/bdTTjK/8kj3
oin4Qnmi7ljNHmqtzEcU8p9TxDijdZx06IJhS7D9DYsCbRk+TdN/UVRAhktpN9sE/zy/hyuRKwZ+
y4+urlgwdFD+e4G0YJwIbsSZWHa/7dIFPEnkyj2gMYhUt+IfJQ/eMaRMRwZusfGeFybk6sGYIRaE
OScHueIEfhj1+lXszegnObBJVcviIUMrcy6UfYC4LW+3JSGQxfhj9F9P1U93tH8oh1z8fqGN1FFj
2sPzGGffUvYd5wwxx2r8Sf/RHsRcAT919j+/DBa30m5nbiFxeOBPIMl6tvuM16jB5Nw+emnFZVLy
qmahCSiId03h03YjbCYpIMbGs5jR8XBH9MUCGBEm/Vb+bArOfnNa2pyqvHCcA7weNOp1xFhzvbRj
ERW0+ahlWs58OccuFEj/kCOpRKNW81cFty1rP6hSenT1XD/maFOrKzRiXYdGsQMWeDZ2v5zsEFNS
HOCGTK7HxNGidrw59HwnNhQv2uX/edf+X98geiGmN5MDpcLu6RW8zR0mrABBZA0X49AQXKQ7NtHd
THfMUISNXsaaFf9q66nUi0fb/fDqVCOz1KSPITpE3XKsIqdp4Vdu+OG+ePnigN2UjRRz5hvVBSK5
Zd0slRiHwj3dlgHmytjRSD40LZS86tIgRJVOtB8VC6JH4405x7dtcf3vL0llpSAW9khMczWnToNb
57xHX7c1I/9WLNRtmq6L9+GHSHNO5IbK8PQ4iE46RSH0l070ZQTVXoEYo5kmT6IrZg3mLm+G7Dvi
rs14J7tSgdL6P87Oa8dxbEvTr3JwrkcYetOYngt6yvtQxA0Rlk6iRIpWTz8fq/siM6qQgR4coHCq
IjPo917rX79xY4yfZLdb5AvjGeFW3KDsJhfkdC/8liCIMyxgDJ3Bwx3aJhUQn4TVpQItdd2GUe4T
cgCEAQdxdxszIaoouOBdPEWp/0ouihK0GOQTjHUpZj3+dnf3TvlM3kqHiSyMxLp7YpfI71v2AdhF
NeLaMTqmoGcQm0D80BmyI3qF1pC+lSrJPaXwUcPqAmE1i4MgIy24oHzCCR5AnOdBPWhL6hh3kJ+a
8xx9w+21WRULAbLo9VVbBmLyTpB5C5ESO0s4OF/FqUi2hryXAT3vcCimcbYjhCeZvDSPAJMUNX3t
9Q8cS95QStcf3fByTg+lAPoxi7JdjDw0W91Ynroj9CvqT2yaZPjHMGsYaDNvKGj8Q6JU6DNBiGQ3
Yo1gdEIYK17GypzXhKogC+Dm3DxsAxkcp+DKAcxCkWcI43zOU8A/REQKo6+F7CjLh25ZgHjjSkKO
CI8jOVyfasicCfwNN3/j74FoOqCCTFwrxgcuyk7ScHtaOEYfhSd9Et73LiljdMXdfCLNgSDAeHhR
sl0xJwBrmDGC8ITyTTetqD8kLKqmi/ztvLnnsDzpSy1nmI1tNc4FDMGyQ0avXeG/u+ENELqx2KbH
5Caf1XU7sWa0LjFi6oMuI2awbu/XmczclrdZimxZ+IS7xj5EM+A3pUZP5BHSEj9eMAeR/Ekyz85e
t6FdweY/JzZtj1dzXrC02s2b6ojoS9YNluYOZQpmT5m1Qc11xVib8tGGZxjjaDfmAnSCHakzws/U
q3fvV5UsWob4OpEd2VhEEhbiJ+pqRVlQBStoUnAGd3oWlUkbnhcGhv5UOmRR4Fh0nppHauHOCug5
ed47rP8bAK6FtEzbQ8IB9rXjKOgjF4XuZouPZqp7CkRbTNEJToMEQ/Wa2YmD5e6VpXOjUhU9nD2J
oPBc0kWCp6liD72DwvTicddQn+ZLz9jo2KbCbLv7JEJFCuwhinsaqhS+Ixdjtk8EzfGexEtVouW7
WW2oHE3ISyWV3aNa5K+TwjpOPCJUuPXBZJW954QY4zseGC/GCxwtquAbrxSKMKuBoE0FzFAnxxfE
Tz5n2eLxLFusScpC8auw/RBu2wgj0s+7tlbJFTpj/zK9ZQxJnFqZE5GIPcj1eK2392NDENwe63n5
tpFxR2KMcqFNx8WdyDUARDTF/mMlZk77jGKBLK7FpY086HJadoopilJSmHl9uin+Bs2625gBDTJ4
lz8jU0JhLHBztXLW317wc7u/kq6DoRNqcV9dG6U36fyBxAi8zqkzLfG9g41+LEayhc/bTYyCSohw
xV2b356z52iqTPlWFKZ5VLm6NyERkQT1gLkqo0Xt8IgWgl9A18L8e0PlFmWLPJqN70lXH+5vN0by
WfQlNdihveTdu04gCS0KyT3LIv7qDxE7uzeQJNRDU3OpOptslargcXZ6J6OBfRIHDco0/GDWRA0i
u0V0r6PFgdz+BE5LxxoY9a7Rpqmxl+sVUTO5sC8np5SKDYyauqLMUC+xrblQWUvzuUdheqWeWgzq
gmkG9SX7yvk+vb9RtpEPAhFm6ZCMAIsbHZtw4r3YPR4egTkPxxzRfLYOj1COK/166eLAY64LOhE6
Cita3oy5mnC657dcwhQmP+ErkCGpj7xdteDqurErXSsskTc+D7rtodpWiz4J6Wnp15WxVHM+oI1r
2Gp/3vLlsUAnS8l8btkmgg2rC1Z/2lImvwgFBFM7LBedeHklTL4+ZVAcmbNBAUSXSMgFc/WtNIQY
MiELtlXDOS8UKL60+FNonGOv0zo94hQVXPeEVpd2uZdnt5j+2flgmSSMAW/hV7kJHhWSezuB54hG
41SF+vuwpfkH4p6zG4PlsGNnCVCjCxOfBaT10blLLPmid9UdvlKMpkUIsAS0MB/DfsXtY94qluw7
8g90JwMUTNhf8nKAUSKe4nYtTOtQPYlXun+ZiViDJxdRMQS14IPBr+tQQu/FjP1vwgpKRNM1JXLd
wadchj0jYafB5NS7Gf4M1ykCnu7Ty3V2g/pC+q4U9JBAU/qq0X1j8o5L0/mx7kxSsIv7ostDFTj1
4Sm0SYwT8VY+JRERYSQZk8KQbutoeqMy0RxzHrceoI4S0DjbPR+r/srmw42l0u4+QGCbx5zgGHUS
0rvITKXicgytvbrGaHcY89BA4pNlVHl66SjTVF8KX2QNlF9sXHT0Jrj3EeH744ME2IG4GXwE8DEt
3vNjA99uzvr9Sd/Ba04oiGATNWNdyXD2XzwPMzGE73dG5dO9Bv82nPFYcPd+zEGbJmw14D93qu+N
vGfLEz9gZhan9rq6cnvayscYTq39HK/pUCbh22NjvWzjYF/zVQTk2cH9oU0nDkD4quYR/yLOTWrX
ISiPZ5HkRqelgcIC0NKxyFlKjFWP6SsBHhXxN+UMCMfvx42dXlqY6vDJRvMKaUo4iNxAB7UJkmId
QV8AoRN/iN6DE7SeqC4C9xMpKgb8s25eAvR3zHXghTEOAJM3GKk7wsDMf3XJpnrsDsVSnkBjBzCG
dUlYpaTOaiwMCEIopUC4TgegWsnnSjA9VUgCBOHM6+1tfpo0tDMEakjHB0SofdTMPRyAqOc72nmn
OCgiojxs4+yRaMIqmtN6Q00Fo7mxONvs8OmuoTiyy5NeeflzMpX3GeAiBREUYeJyZqKyHDZZWDQ2
qDTjcQeT+qyeXrFG0138J2uGfYG+exCEyoDLRTtcvFTvMdbGFW4DhIjsJKY24Kwv8Dn8lDmvT9rb
yJMJBUI+9GVF14sWmokn7DGCdZCpX6Cz1s4skCdgKKhucNIcu3jAqfINJ8uAhYBvMXrBEY8UOh39
M2giaFUrYijt1ck06lYgy01kj+txHDT9dhgASCiExrwYXPbh7WAmmDEbo4cNy9KPaqxKnOqzYlAV
kL9Zos+3UEvOUZiDAg8btlhFHwu1bFpo1D9w3SHn9I07sDj6/Ogqh50AHGRCa9JHdxUMXzZky9CN
vPDmJ4avl2F5HFLMU8x3Yhhx/uKjsnBJ593EBmGKpAUbntiE9RwmuJdRT401A2YO5n1K9TXYjoJF
nmWu5B3JkSby36fbIWeeYMhgjoAAukeuISAO1jDjA8O8wI+FZ1a2O/SSjukBKIQlh3SrhLZemRe4
2LSJlFMs6UvMKnRneMMMGpQ+88jxxT1pLP8UNCRzVv3mqIylDcVdnKJs2uEsSN2TxbMbQHQDaggv
MMyes9UAuEM+SdeRPERP5RYfmH09gpTWGrYi+YIWK+6FuXOBo4KXvha919znk5nJWBZoslzIK7Am
PqLOVpBKen3ikk+7FbAsFte5MEZNs/PgCGOI1lf0l4qELHcgNXjQAy/YXXL7MhBuu8LAg98Xd2RV
diTIjZKGRw0P3K6q4AIk28tzLo5a44HaMnkhp8lRLoFwcSjWsI5hZRH9v8j/A9Tfnm8bsxfMqHyK
33Jiqx84+lA2l5fQ+ejgrDvsU0wLGQHWfpE4rOv349WKCuf+VQNqIvGi/UGIOtbX6e0pMvE54nE6
ygw7lG62MQuvwQkCNxM7/gKbZahoPh/5eUcCOjvFBjad7oBZkJeVkRU059MQVyLIOoNdiAowJASi
UpQXxlQXKkfZHeRAbBB809x6LPNAgOoztlXNNEWSl5Kkzc4CRauYJeuJ5Y3OPHeXOQ7Lv+qJBM+A
a/Ii6aGwxfaJ7R4gLvcUORD6FU9fvmDj4NSZV+2xizLfoEvBZ2mCfFPilbQXJ6/NwPMnYsM9n5LH
iTqJdUUkBsc2dyLjK8Pnt2DxOGGxIxSIpwDEwGqQGG5EpAYpBWX4IHSMWj2xsROETgqit9XXyTBm
QArJCjSV+0s7ytNlZtg8Cc2aNxtVPdbrnvgcXwNAHSomqjYtP0HFGRDiLSi+k85Fe5mBb6Vj8hfI
a/PGB9+4YmdXB77Nbiwi6jZgRBHDIR+Vea5kOvenL9B3vcCTl91yxEoe5QvN9dfNT3cpBXfOpmKl
nrCfdK8Ak2a80KVp4Tr8rXbYI/aQXeJ7wMRVlEAaunSCh60xvwpO7c2b7Ev8relk1Ol1MuOrr8D/
fba9rphysU60PeM8tBOhNPMN4PdXOww6+SVYQyQHZrOy23okMJ2S5kTaKJmjFxl1OTmFYTkwYNsR
yMmmqzKaRfz4PkK7A5PZMYMbzAZLtRwVaUhLOivdiSMsAUynygHfo+uWeRM3wQ2RTjQbAacZ5CW4
btH6mFR5AaAIZfFmgh7l7igw9p4jTNRm6clc441Jj/n18tceli4BN3CLueLoerbeFm0ofabMZY58
4S/kbrf9nsc4ypO9fDXJ3ftTzKl4GaMG01rgOgObYbAfXqps8EG2UaZEQIke5awwHTYpzn6QhaXn
ZIwGD4V4Aa57z3aDshAhhjMJPR/uajjBrpKxzcWB2loWYdKHj3UEPo/CPxQYf+FFC64+41sFwFl0
MIw4IXrufDrWWSI41T5iagHN6f2Rz0yyszEQdc64+90DyIuXYcYM59xjHmFXLxrmDgj51on/JbKx
iJDFyTnFJ72St+BI5KArH8N0wGONjDACt97LyyfxufHdY22m10nKgPvFv1aKTf5y/baFOY037jV4
yOGNui6Zhh0hTlDCqmVfLYjhkWSvoyF/hldMW/FKOJBK0pSCfwQG7bNmEUbTjm8ztvI3VkANS79T
v5KHdc1k9Y2PgKhUvk7j7HPlQFFMuaFuXqxhK9/dCNYYMnqGNdYwxbJ+7MZeaCMqfIaRYhxk2pbP
Rl9fbvab4JZQG7AiZrzjtCuKRmobCe/4R9hIq850mIdPLnPablhLtGUqLJ09cwIm70RIOMyqRaA0
fhYdYqy/GSuH0SH9MjHKeKcm5o04hyXMZIQKJnz0Gd06BDLsAuF5PcEDMMhlhUSylWW7CjHzfCoc
bHOj4wT52NUDmZED2fDkWfGs5nPicZoXDas31SMF80EcA3l9WEdTNK0ebFGocBGZYtDEMj7lLuCR
lo517IkssmY0Y4VgEDBMIWJiI5aO8IJRHrIY7i3+itn+LH0VsFIHqke2xcEi3LJNSSq2HszKkoSR
Kdu90ze29PpQtsP0wgf1mszx7waYUVsaIZuC0tJez5gxj24YkFduYMLHs/mkqrNHczDZUWp9z62O
MOgBaHGk6zyEOgMrCvJop5B+zpycidzEpuqxCNU564sYn53OF/FxDVZIE8Mq6NbnV7SdjB9cVvSH
7BhkCXhA65GIc5snVCbh2uybNhaHrzDU0b1y29c44lVzzE5g0dGlozKNVmderQcr85pNlZqoRyCn
4N908aX2tZ9MpQcTCiy1iCcGQSbW63bEixGXX8zlokVDUUjdRXpfif3WdUZlTC4Zpc+kDNnfNCwE
sZ1lxy8XNzhyuhaU2Pfyg8Mk4GO9ndhNEC/OWaOZ6VnXwJSWxpKqHo9NGpd8R13WNptEcSNjF1cp
TMhDWa+Z1wx0yf26Gg3OVudC8CY65htTMTlOUnJgmWM2o+KRDbHCN2/VO57IAOtkptRVlwzulsfs
B+86oiz5ZTAczkRFw0X0zgimVAIEnwiNe8AaqKH/nHRHMryhPUZXPNxH9aX6KR8v4SNyk9diaUCA
yi2mB63/YIW2yFhuPeoFBi8pAv8ZBAaiWRMm+iDAEDtiEF5oA7GDr41uTxO3o7a7uhRjQ3+A1xRK
L5V+ZPu5xI5CyG1lQ51oicTO17hb0AlpbDWkT8C8UWiYJNRdY8KkgrLWTySnO4JI66sSOwrueHhD
FOnfELLjP594MupSUDJ0o5C5dKc+sWyJwC9wYxFm1QHaRv0IfX6mrnIhAPQBGyc08tEEjrTBc41p
pGRgKTSNmQnd1+qHkC9GYD/yWBidXcscmU+agiWQbfvy0QSbyH6Mc37o8lOFRKptdJ4SYM82SiFi
T95BslrjcDV28o5C3nwgcLeE6CQ3m6oJstb9gLy0ymHXjCh91xwepNIRc2IsAZTZc9vP9jOy8WmW
CTgnIsIyn9thKmJkqT9jTF1MI3t2Plz7IwP3jOf2jIIqfWfSRfMVo5i/o+P3m7f6/EZFQ0/LM7vO
KuEIwiKe6eFflZOUbBGFyXALmCyB7sVOR6mD6ZRAQABwNOTlpHGkpT5PMDG/4Dq5FLYoR2mMKU/a
KBg25G/wlks2i6IxYQqMGsuDbsW2hnUiy7R6DzF8VprtLXlVYSWzLCWHO+U2owazGTfTCUYOpEe1
NqMdrPXXt8dSPnsK2Q6rVsaEw6ZvvF+fCno9Sixa+WgrqPBXPAZEcI39yxfLV/oK4epLf5+shOmM
JVw/nM2VVs05uejsS1Cf6Uy4xE1gaM4t2dLFXfITnZP5PAT27YCjIgSpmxNgEa4jRf0UNkK9FbJQ
BdxPiF7fUy2Nr/VX7jGWinARRDvwwIP1CR4PhKyWVYkSiDF5VvsdUu791XimwJvApO5x1ie9oFoR
As1dpZI8kwZmi/2s7fyrq34w+7rL+NrdlxlLCTUlc1XsUMGteKkZyJoU+B5tPHJM9DyvmHzTy1J0
0lPODFehOlBeJ+2c8cUds2+SkkxObDSRpVlpHjwGpmlz8ULVuGCMOZzJcrKq05koKUoO2SHWDcbR
bYWe+UKQMn8CIHPZbdSPZkYHK8xg/Dpfj3pBW/RWVphTLQZybxx2FxURcTgMbMv0ZZRJcA745iuG
/S3sb6iWxN44gy1tgMslNOBEVMur3GAWRh7CMwuVHBbGypzD277gX00/Shhj5pp4OYBjt1OzoBmi
8rGHJ5XpMlap+ZxasZ5TwJC0yz+vHXcQDGEcFbAy0yFfwJW6eWV+yfJSkgIR9Ox2rSndwkqHVXwY
wUeB0mSDkj73io18iBkNXb8u72fJK3jKHS/JggelsM0DjqwoYqu9zkRL9UhBZuJxhY3NZniSVwnj
kmERs1oaXyr7GHU7SoFkPejPFTTzj64aQyWLBV+jQawxTksRU1/cVmNei5bR69RU9mxehVsqdvU6
MNhWoQXuIiIhGNcyO8xshxQOLGW4qqBc9SW42Vq7BdfVyJaAevGVYUWI6J9iwfgy0ulASq/yYSxK
LLZNZ2BKsIcjl6KawW5hpzMAUeNpELBkZNMmnqfNBj8VKCAZnn5offBRDfgU8Bexwbz1jwZ5Vsrs
AlYkeRaeEmSLBq1ru3iIHzhO6CEI1M2/qkAUiVcrO4pOKCYXujGXWpZE+TYOUw91UDob6qXOopwN
PnuPed6KzzWcrvSGmxOP3kqTLDh/CvnmfJvfM8ZsDnL2dwRkMS0KXlIYmkMNTJBBPEVYp79pOWQ4
visCTuUXKES3LmSm3Gm+1q7VdiGm+bhPQcJXyXaFfMn7OdmmMgqYG4KAkJNn7xphRcwnu9nVdFTI
NW6jzjNyMR1gMZDUJ8FDwsgJ8JnJhCza9UJ/JcTpQ2aY8n5PHOkdumF3d5X3frI2GNRiSEIDyedU
nsTbwsSOIbHrcm8ggcziZZsgoQ4qiKbQ9V9GeLR20l3u4BKgL0z1qe0DYDND93RCQcCK8iBmIVyn
KXwbMBtHLa0qWcifhDpd92WyejDGI2UexvCR+6Wj/RjL6XWv00kDRY9DN8ZtDPNspm2iRzPDuolo
bwHC1iTPCiQAYHB9w9sQS4zEoAO0zKeQa1JoXtqlxtfNLzoM/Rb47SK/NpR96prhZZqulPZLbUYq
vDch43nNzccKAl3sc/xG0XifshxI6XODE8lw0lhVAiyzzilhBkBPU0O3EtEDr2jg45M2zaJwWbE3
mc5kD3aZSwEjw4jqcfcwt5o2ZY3Vp9m0xpO1CPR9tCWmQoTHNIWUPOV+R6/0kukTI0QA+IOBIs8x
3ohPR8hyLIDCZ/AgGnWKt+7NYRjPED9ajhOUNzEkJ5rhe4YlvuF1M3z6smyavUzWBCgU8rK69Fiw
xAzAkQWzclDeo4bLLydTedIpgCaZ/8AbgGz026wxebK9ox7gIdHCDUf5zHTPY6dUiHElWC+2gQM6
ywz+/a///X//z3v/H/HndX09D/G1+FfRkDaaFvX9P/+tm//+1+2//nP48Z//NgxDlBVdVGTTkGRD
Fk2Bn7+/btMi5k+L/6vsc814mHq9ASE9zxECYbGGVKc+kb1ZJ7BkkbPXvkzgWQDeAMmoWrAoEFQM
UplgVTa6LpM0r6EfuuP+Ti3sQ40GQ8KFZKMo+8nt+YGzrIpJ3+hOia0Wvkgjwx5aJLMmvP2M2s8w
rsWhM1tHcw0ZJd49EfTeC+3SjHhxC52U+oqR/DVocBQj9mx+O0YB8v7G/NQxCMEJpD0M6rbn9+b1
CfoIWyvARPv855sl6j/cLOnbzbqXlzzKHvdNRwOFlgjXkWeT1eWAHwmW23DvLZ283IG603oskHAX
qv3nU5CMfzwF3ZAVSZREVRif5y/P69EYRSIoMXkSX4SDVNinpZ5sbAXQlLcCw8ZQB1hiLv1AmfYs
7XjhBoK73vOTqDoPhloQEciokdcjA4doyOxd/PjzGRran89Q/P5GaXej0oQhG+eVXcVO4Dzg/UIM
ZmbO3JQQ4xP0teo06DuGWg8kF0ZoevdFCJbFjls93aGTxlOBSj1tNz3MvJs6jeZYuZYZceZkCECx
Zwlmik72AVbemBFeTrCHcI4SRvulovLIDWBsUzGkY2kLa6jQuIy42hO4f3OdJgtDPGQ4+LLFzWrP
RFFxhl4UWcr25lAgAXrmb0a2AN2ABQ6zCgaItoydDEdD0WvHgKIlhFzU4eJ99ee7p4yv0G/fo6qa
uixoom6qqiir316xxhS0e1tNur2xiTbCVzFnpBYvj5n12rqH3DLIiLDiLVyBMLXwVHkhqAi1ri9+
9S7U1QCQywE08GOkpzjYe838Eqr2V/PDayj+dJry769hkuZFbLbqdU9C1xfoo7f/7Dxzk2xff3id
ZPX7DTEUWZQkQzMETdMlYXzdfnnhK02KL2U/SPujY1ovi6PgzxYLT3Z4XfStFn72oEG2ZbvTYGc+
bwYL6cWXM/vzU5H+drnjSaiyboqskZKiKd9OojLvQ9nU0n5xWjyclef5uf1euetnlwZoEzA7/uGA
4y/87TUwFEWWVV3TOKAoGN8OKNyu3VlSNXE/mc2u1kiu8VaitY+treasfQTlz25t74LN8Yfj/sOF
6oIuGIIkCKokiOLvFyqkEyU6m620zy1nVa32yWrrny1/vlxOgZAQZ3wZ7uaHuyv+bQ8yFHO8UPYg
STVE49uKUU0evdrH0nlPATrHc9d8vy6BNoOJXQTIDmF4IqBAogitg5m78cO7rPxtVefwuiDpqm5q
iiTJ35ZUvddzuYl5uAR5ux3cpEPlOFlqnRzDX3i8Y+iNCIiIrXBrbf01Msbj3F1Kluu+Y2/jP6OW
Wj67U3tzlK3/+eP49dSUb49jMhACo+WpvOedJznMCtHffvpzy10egsQNnJ8ehTT+wm/vHQfURFM2
ZUPgXf/9+Q9lVw6Zmcj7mzOD6xaS9215pe35D/+J/Dy3soLdTy/d37dVHoChCKKpmaKu6dq3gwqN
ll/6btLukbRbe1KRnDfTRRruN96U+h0hReT+tIJJ/7Cu/HbQbyvY/XavhCQTpP3gnxa695JaXpg4
oV8FPNglbrZTm9559kO9pYzv8vcbbKiyqQhUXnxj48v4y3J2bsVBMtNM3h9PC3gFjEd1qyM65OXh
TKyQD7y31lLoI/Ccu6xpH4xarQDV96t92M1+etx/7cW/n41K2ScZoq6qmmFK3xbXM9dfnh+kKtFr
u6WNDyUpJ5TF5x++MfFvZQvXrCscgicsiHzkv192r8SYfGfXYV+6vMohLqss364/56oGa7b54bP5
Wwky3mFd1nR5XEWpb38/2llUqltjiMN+drq7J29ROB5H3IJJzoTQf3p+Dgbgt82GiYr350OL314r
Fk9FMSRFV0xF1vnnt8Wkvytik9UD7fH5KZ7WzbJKV010bIevfJjWAinPflviujNh6uAa503bn/58
BrI2vrm/PNT/PgXWUVURRdUUvu0d9/7xUPI2fexn4PyE4rkSmRkwg2iBsHxfSL6gWicoaZ2NcDKi
QKTPdGYAEqx5WNE50efmHhyFFxzl/Rnj5au1akPPK/094spZb+0RZzv7ibWKKmuxCs9O+BkvtjS7
1sp7gUuDjxMcdJfcmFCagjJPWEPe1CC1trj/wkSbrfGceF+b9uf2anve6kV/P/FaMK1/PTZWkHx+
mPiA0OzA5Me/DvM+FW7HsfVOw9di5RW78TetdXc9x1ps7WMd9ondxeVq732ctq3UCrHb2MbTvb6V
QC5YU1JrhcnSduUxCWQVzw9b2I9e/sJqs93qmGV98Bd7zs1bRUcsNjU+R+orYr/461F4sfHNIS9N
BxW3sKK3e1pqG7ugGfbVuPOsls+YOjLsR0dqPUCzp+4TrkIhe3Xo75Mdh3nD/NkSHVYZvcbn3IIJ
+flZvNWW/57i8fWEHvLJX0sftYULGe3wlCbwuoLb7aCg8/w5Nj7QHo446driErsykMR5kp9SYlVg
LkGEYZYOAth44gaHOnrJTQpySRquR8C8ZD1heItH5jugGAR3Cw/U0Z7oScDdrLHnZGpb1St+XMEB
DR/mji2s2ppPM5uOCAElTuFvoHHG1j241MsJ2QFuRbrkBKXVvJeXfRPAHDQ8c8+sXFpeZv06p9GF
gWvBHiZSUP2Y5cyHt4W5Hf14LWGDzUvjfihLnJuiH5bYb0vN317/8Qv9ZYXVqks0OXc9cwqUKAzx
WmMTR6+1+NLCivypH9P/6WMz2Sc1RZM09q9vR6u09FYT1ZEesrm5M619tH5YLDo6wwg8bD1p2tnX
GaEnsN1epSm4BQT+kLSusHAewYXug9EgUuBXeV7ycoH1YMFi63ibaHhAk0cwNVY4lKKJpF8GsZij
qDYXuA5h9EKZ/1ocFa92hQ9oZJjXkcp1DSL7MNkcYu/+w32VvtWkVIXU4YKga4IiyKqmfSvTpEQb
hnKoKUZmp3z5wgvNIH3lhWFrzf3lc5uiooKytQtmPxSI2rcCkSPL7FCKYeiqYOg4Cv7+SFs9KiZa
8ciWsZEWAFXmRkdlG4X9ZHbtAqYnmktbbOs5BhEYakoYpPaXF6F+URDyoOyLAnH00kK5fCazKnI6
gpwIpvINMQcxAEo0xJ0K3ao/rzIFzzt6DlimwNEPIbw+kmAovAIU8M54zlAeq3OTOzcIbXLcA82R
lqo+m029GopTLBUrAXRYla/bO6NfJbksJeG1r7CLkhP/0UJamFX3+5tsfpXwPzoNGYESQXwFnUxM
LHmzPjT4i4xPQYKbK8ThnEddJuGfdwnxrw7it11iRHtEyVQkmUrf0L9t/fdM65qiknBSgv3dlIhs
253x6IlDPVIsY2+DnKY5KKoQGsrpAeE7w7JMHoVRgrm+6uLWUGb1nTF/T/DAQwVzhxzfG9sEs+kY
soUi9rZmwpY1WEKKMCf9qtrE6cVXBdXpEYEmZWt3FzTl9/PTva9wmlWYzl3W+iB+yndtVbbg43Ky
27ad6d+VdKr0GBnW6nOfYPsi48fQQ4LFKx+0MM1Vu7w94zWA26N8nWpCjJBiz4KtawxTsM3ux4E+
Edznl/GpDaAODR7GwmVPbtHlzMTTOM9y01a68DwhHMYbcx+b66EqL0tReFOkZmZeyre6vaxzpFkC
aRhpFB1yhS1IZTFXDhMpuJGpEePvlb1IHcl0tXIYcvRNNfyNfDpcKiJ7cPZps1M2wAseOVzikzlg
wHDdGRqvkrkvtWcJCtfFP3912UEEL+9veI2JIjzDMgTF46HwBUwu5ep8ftiPB9J2qR/tVfh43AxP
0yozMBFPGVAQ2Khm+MycRZ/RQwZ7Gl6EUEK4VzHZQ8RTqvwhPUz05GMgMKrUyJ+NLkFCxock8VwI
KhkySPjyfXsD+FMNEy7L4Z5t1E6wJAEKUU8gW6ozjrtuH2q3MoVuywBUKsC/zzrewTXQSXGTIUC7
RoQ1ECT3VpM3/QSmRHVDloeWcOJXmHapJATfY+y1bsS6P3fURQm8AbhGCRliNVBQlf3QW33r+sY1
RVIUMBaqNawx9HEb+WWbiLvbRM36IZnDaCerLko/hXZxRbYgfPzwqf1tixiPpGuKQj+tcLzx578c
6S4JtyHRR9pX+qSbq7RannF5MgCoxKfLY11fCdxBQvIkYRJ6EQ9/Prr8j9f5y9G/VYNapBeiWkTJ
SksgWNw/TR6aAH1DQi3ZAJgmHYqNmoRIHZN45n89EW6J+GR0L80FvCleiQxS9FvldpkBcxKEGOu4
GrN2TPftAUZAEkHlTCp0mfP3BIyvzvCQvX4NE6xPm9PtepkW7ZOC0Zmy+POliX/fkGRJFVnAdF0C
GlK+3dhzGbeJVt+SlXA9XgitEtYts8jL9Noy0sFsFmr6ZHHHLxfrYgrua77/8wn8w47ICUjgM6ZG
2S+I305AbdT2Oojc24G1/CLC3AYufEDMJonH6pOpnr+UHZRWYP4szyF/NlDi8cNmKxgXDiNjdAv9
5CY938SXeqB4HE1Pedv7x4HObP4/Pl1FlHRaT43Olz38W599mWh11ZzNfm8GNGELdu56lvqWb7nW
4WAHwebjh41b+vvG/fsRv90geRKL92Fi9HtsJU6tQyomKvvEfXnZ762t4qzz8Cm+4P/c23NmrVb/
et7Sdjv/P9dNl6tIpsqY43tPphEZKzQFZ8FVC+5YsYRbxXqq3CfXngbOV2N9qD8c8+9fnSJq/I8v
XxL4v99211oq+3vVxul8IraHW7rN7r7W+4W4yQv1+OfL+4dDgRlzcZpg6uBn3zpOxj4SQM4tWnbX
97L8IO8xakIpvdiysvvzkf7hg1O4KCownWqMuuDbC1Qm0YM7jB0obCmREj+RGjb3KxlGSUtmoOrf
MCMqEHRmt7mcMCZp9ZfkIeFeakY/3OB/eLPAyKlCgasobv7CWX5ZVCeq9siEnlOBDn6O6dOieTlh
8gzJX3zYIotO7v5w9d+gG3YMgF9dFDV5XMUF9duNziU9MeWbNCFxBKNyE0ouuc+Jl+rAgDlBUWh8
z/41/2GV+w5UjYfVBcA4oBNZMfS/Jni/XKksTZLcPJcCZTfljEUPG+77t+0WGHC5LJA1js4Um1lm
//lyv0+a/jquqsqKyQongM1+A1Fqhk881vG4Dh/uArcE+xLs/eLtUwX4Nqzp1ZkGX8iSNyj9f0Km
/tbEcdGayDgSOFDVJP1br3HuKr1qH9frsrn4WbMh+MAQP9tk0d1AMX7YIr/jj39d6a8H+7ZKpc1V
uMpNSdDK6BEXw3dHOFQs8EE+v/WY4NQE3dU6cdjRQrk0ri5hSHmecirpaHMUYV3y51svj7f299qc
qwfeVxl58FEr3960Vpncm7K+9vvjxXKAfVfew1qp870cEKy92osgHKbtL2/WbgqtQ1asnR3kP9RH
4rhE/eEk1G+P4Jafh7qsz/0e8uhtDkHf1oNPKmTGbYimXPa1182PB/3nKzf/H2dn1pu4tq3RX4Tk
vnl1b4PpISQvKJBgg7FxQ2P86+9wXemcqlRU0b06W6Xap2rHsLzWXLMdn2BonDIk8b489FrVcn3r
ci4MlxEx2wg1B0lIh2Kls/1pg/ev9e8v+N9nfdngz8FdMNKOVR4O38hjMfBuzT/3jeda9iqwTcf5
uPwQQn9Ng/7vTpP++8gvBrS5S3kjpXw9Zi/HEBUmZulw41vE92BBFRpnStsBYJDS7fbvPfU11fvX
o78kKuSyeNySzHwsYz1g6uAz8a/zx8vJ1v8fXgab97/f8evVd0lOmcady20rfC7Da/DpXy3Ltclg
9LbqYR0+tPkPd+CvutRf7/JXCkbFVv2VhjmRjc2Ke9ouNyT6ID/4SHJbrf8ImkAY/7CSynf7xhRM
mXtdZqN+WcnqKp23zVN4LLe+8kmDMdl7Oso9xRnM0KsJsn32gz34lYb/69v1CWVcTAB/v66I364A
XS1xgnt74MSKHYZZvPRML0RkYOSOxoJjM3fO9Kr9oxfzdza7N8O/PfiLIaL2hCRrjg2g7ZEJqooE
qxCqMxjXuqU4tYtQgP0c0nf47yX+3gD+97nyFzNQlaZyF7alsFyziez4TXaWVCcuCFzgNobz6Yvl
Cp6LcBPVgwG9SmTzh7X37w/x7Z6iNcY08K4EnSIJ++C3Vdcy8aRKHXsKYpgNGS9SnOMS1LM1e8x+
eFR/7r++4N8f9cUu5IP8UphC0i4HkwypH2aJX2hzoffIdOTXnwqe37hOuqHimCr9Fja/tvxoF6ES
kiv7V7dQwHIY3bbJQAY/Vdh+RT9fvpQhiIKCu0hDw191CPF5a+pyu32wfiqDp2OV3jQnc+nSTzVP
XtdR8YNFV7+x6H888cvJTC8XPXumPPERSQ9HNv0k0DfPcVlYl8zPPkX0RchcaPaZERXU+Nad+K58
XOmCdRQmJx21tlZ1nDumz++iZ0AHJrlyd3E4ynSG0bs8gC/3ZoYgN+0HAywxzasC87cWs4GIS8Fm
NdbtDw0h36+iJOhk6FTSr1+Lo92gEHL9ztuiWjguyZc7n904Sx2ktWjvtbrX/Keg7ZvN2Nf///PE
fpV/2/dbxOBr5ckq1pvj+g6z02GKSXBFmNh6jFrLqzJFsxKQ3ft9fBRolxtMP36so30T1fzxIXoj
/NuHeJ6K8/MIm2m5hlpqdc7NosOS1tkdzZnCKglfxbgDLvrTLfnN2cCzF/HyMe5s2y87qL6JRac1
j8fyFD5dpOR5MhMh3NFH23wTYd0yCuzS/OfAT0t+evh3C08pwVBURSJnZHxJSW2FW3Y9l3qDUnSs
IONQud09rsSY4DEbfF5p67qjCvn4ZLD83/ZH/sbd7htb/vPkL3b+eJW0E6rBZMLoz0rDnJJ0zIgb
gCM/ZhQm9EIfECkdLyO3sMa1Nb4DtnNdVAws2z58zH5sfPjG+ezz07qoy9QbsB5/vv7qXBnEcbyH
kiZwhqhtlD8QE9VGigU70KI/NYkVB1SGVfrneLAUQ6gX8cAj2fKDUfnuDvz9o3wNRQbyQ8jysnss
k0PJMJYsWKFXB2QM6XR2x+XnZQKS69/v45uYTzUVLl6sNKk76df9+NvuLzvhfDreO3FJJ0qMS9OH
APSfWD3MmRK9P7ajiOYPMfz3c79xEv98br9Df3tuRoOMWpfP/mog2osTv7CYkfKQdHX//aS/zxkP
Mnmx/dKShv1iY/SjoWr6Fo9Gigf97A0apQtp8ir94Eh8c4f/+ZwvZsTsSu0iNbI4LMUjtJ9xnhbe
E8UcU3ILmqgLDLymfSY5gMQ8j/79HX81Dv15AaomwSstRbou4Lp9Wc3uVh2Vpj7ilA72ScB4RLqB
YWBYxns70kBnQ9ilWghNbK8tGcG109fCWVIEopCbufRzO2KEbgjy2fcJ7D7KHSqs8zHzWG+J99ML
+ebVa0LfAkUeiYuGXpwvr/6RyXXTvxF4jRNgFIDKrHxJZP/vRfn7xfMYOhNkgdw7zSBfXkjb1RLq
Jjymqpl1QqHFK13RHv/kCvx9ffAYk9KW1Ncq/6puDc60ThWFli6laHdeaPuL91Pn9N8WipQBfWuK
rBkSqagv63UXuqY10uYKYVxg4C4GD9/LwdE9/+8F+9pqSeD254P6r/rbmTT0a5e1nZwujbgcXUd1
WIdbtKK2k2SqRvX/PdtE74ysKpqsini+X/fsg4tAfCiVzE0wCOj3Dzf0Jnmi480HayzedORKHq2W
zsn/OePQO9R/nhdcbVmWqS6RTyf19Oc3PcsnOXnoIlPIsC6l6PbZVq5Ir37bzEFAn3HhoDvctz8Y
2292fv9Y0pOGSbba0L/YorK4681JroS4pasWvJxNN/dI6V3vn570967kXdJsaNAxYIra1zOmHHP6
g06pFOsTKJIf9yWgVocZxKm03+5hrjAkw0AE1NN/b6G/zxyPJVWq0aagkSj+4tTIWlE/n0kLziof
Dm4IhD39K4NcZU8+YIZjsu3m/37g32eDBxIz0eFmELR+Dd+yq/jc1mkPmC5cFVTbCQkc2N7rfz/l
a7MiJ4PHmKJAfpIStvjVWatOD/MqGjd66ZwYEIRH95yPyA75G8mKgsQZ/nCbfFPvMfpCD5332Ba2
zJewtFTrW5HLd6UvJMRp3/vQl6et6d617RWjp2f/MPzhS36ThuOZBn0XBoVxvNIvu1PPKB8K9CoS
cjfW44I82WkobWPpwdCKJAcaHPyT+dLd4Z+c4dbrDFmURa/Lcw4asB8JWt7/92Un8Y5zprCnWPov
x1TNUmySVNMHsolxTOiabK3whVZoO7UWs+CnVPA3RSQaP0xJUDk0GAbhi1ucm9U9PV553s1ex0NG
YdfP9zi0fB/RTgYsLfc1SuyATMBhNnN+WP5vyqfMyCiyakp9DoA+9D9tUv4QqiZrgctun0F2jB4n
Xy8DZuDFR8SAb6oc8vSl3r5KjPBLCjQ19e158fRud1RenkfAPgGyd6mEqIZTafEDbuZ5VOpe3QZp
ClZ2Dj5NHxzKbA9JGzhXe3fTkw8+6d+vTOlP+J+Wld5qk6ZevsWvjPKf32Kb1clDeV5uE8AvGhOs
L5AFThuBQgmSr29IbB6MOW0U0LEJZkvgGXdYhpIFHa1QGXqPu7unIDp58pEnQWq6Yt5tjWLE53Z3
g4tP51hjmT40bLRPrq7G3DPz4LdetsAyDO/f3+Ubr8o0uNep51EL4br44lVJzyc9yhk0OnFRD0Ap
oT6NB0WfHshwukCesGM/LgNLvDj8gYYQsui2iJI+0D+2pc+Eb7mR6n4EzIQmpYD3DZrSpVkru6Ii
FrZM4puMdYKEggrHuCGGsoJV89O1/o2LT+ZFILrpDYqGh/jnK7mkg0oGicwpunrDTefFx7lkT1pq
k8wzjFxmngyrHNP3+1M59GusR0bGoEVV1mVaf3V+++eDOWXZ5ZJQOSvq2fXhP+q3rfxpQizJ45vi
//tlSb11+n3j9Q9TyceapPPNvhb658Nkrb4otxTk+eDmC9nRvrTKrESY6y7Q/VIeCjhIhrS5nW6M
w95ndYNCFlSYoikcrRcXR9hNOU6vyqt2gxEpmLaUAs1XB+4JYdZ/f9S/Tjr3h0CiT5Y0STSYiPvy
QhKici2jv2gKUjOncVWbn7VDI0dnIt8rDTZgS+cyw17RvIprBvWNiFGrMndrc9wVhxRsTEA7RZ2F
xWOVTbsW3bohaJXzp9G866MSFTqbaURtO9SPP3x0unr/WmZVZFij72TBGaXz+c9lTp80ZW2PqTDb
JrF0celESOnIWsKDLYxV457h+yqg2g0hYir7CXKGtJxVMYmK1Prmgr7RsxgCVD3XSJaEQIi2brE5
os1E2w3tm9KhvducC9lkhtRn+L7oGUuRxOinGD7paLypXoL2zeXjDrkdetYWukXmbZUXtYxOwjyd
KNlaY6j3qNlZNq6YRLYf5vp+HSsoyNGLZdIpx0TtSLs6N/CcufP8MOgLGmzESFPdZtnz5hGIHsIJ
Bi6f+CeyM+q8Ud37nG4+0UUK6/yyvYPDorFIfb693tf3aqrmbpK6Zor9vVnSBr0r9Qn1f6Tqjiy0
9gDcmLuqiG63joRgqYTO6H2KTvblh4Ta3weOQS7aDiQchr7b6Mt9abQCzue2ykfpNlaPLoJA9gkx
mgLog7K65eVPu6E3gH+eOZ7HAceDV3VBMXs3+7eA4Zk/n8rRbDIA+n7Kq7iUftKsrlrM8KUOC65R
P0sYGY845Z3++xB99TQ5Q7Q4cVlrtPjzmy+PVk/NvdJul7yvyleky6RIOJRDVHoLBDEBg/37ab3H
3C/e1y+rqvgj/fAQ42H9J/rty5pKfjUrsbkwO2QGd48tWh3axgXLd98rPugu/7RvP04bdOh2mfsY
nz/asO9MR//D0l5TT7RgToyTeY3n39JE3YvxdgENfT57mcVTveda98rQmEk28g0RxIK4BpiCtxXK
8HUuc3qoI4B6ruxI7kYNGRZ2tUh0jlFjM+0fFnQDtw7AYnPTjgqa4Qc0wjxm1/3Dfb4LtgrZjhxX
JEVPBhQRqoh4SV65BDQPN9WuX2g/nzGg7QrTLR3Bqmv04ktO+9LAZnohl60i+7s4bdLCPn+UxC6c
Pt+Y9TREcmJR6z1dNbiGz4hK9XoAGg81t3BNa7QEfER2YKcNl9cR+o3+JT4vxODxZu4u0Rbaiy2S
eLrFWQBWm1mNk/MpTPJNEnfkQzUAVnt6Ral8efsuXJauaR8tgLD8QNU9D2UQYxFtmPA4tVky5quu
c8iEgETmXf8B9UBw65ES8f292+xE3qNaAV8LPrtItzOfHDc97TSww1w3Rg/mM2Fl2sWLDBXyA9XI
GMHogU27KMCk22c3NFBzjMtFi9dlgTjWEWnY3XdopArI+MSs4ghmV8vUAjqWo09gfYExEhY1GYgX
812adr7pZlQA6I5v7AEVghUMpgv+ncOPDlWGNpbMPcDEgtTvyi/3wnrIw+zsDlQk5obSxafLHCkK
6hvwOCGxAz1a59F1cg1zyX/gZGGU0HS/Ilk2hDc4gAL5QH4qOGYgV9zSXJWkMW/+BY47M5zXCPzX
w7B7oRwFXJ1Jv7EPugocwDl1zuh1w/V+LLq9IMKrdeFRAhNl3oKJjvvmxtT2zYYAztioWc6etSfU
Hv8xkx5ZFxaMc+W4FuFFQbvKJgykgLBAdU+diAYMcRgsYS1TyaCb3z6+C4e8dbgD39MPYa2tlRb1
pUhckp1uLv6xcEyzvwyazn6APVegV7hGdGu8RPLVvYbokRDCCQOkWQGnBOp2szOEGkPorq2HF8/O
MqLzEkcAOheTwOAfSQX2cSlsjnfEzFINPbSbvy0+r9Vs24X1lXkaGzifiNbszT9vYyZXErpcwSR1
oXEBczTSTkEF7QyxhKvPN+RrQI7PG6Q2Q1m0ZG1V8mzGYp8OV12Gqg8uLeqprU8DH/BhbUz+htFe
aHXlJ1qCNsDpENKYd6W0y/Q6kwuAmOzklS8MWAKZzyENkdQoHOb2gUQ+YOvU/AUzNEeDEcgAT2fW
wk17ZMDrB5zGqH8G1ElmKhIbBqe13s4a94MBZRTEmpAgLl9cwaYTTQxpbUa7lj+yL4vEgaQZFSPG
a9gEg8kxgGwU64ueearabJNqCUN/duVup0TxtAy73QOHrp2DESyQc3Dh28wRy4UQK1+8csVIvzvw
r2jWWdRv6K8AYD/KRwywoPlAPhvU46J4u86y1+v7AOqUB/ANCrV1nL6ch3BirNzr4nsMkG5YO5Kt
MqSqWreh/lE6+fpxEPxuoY2hnxpj8Iau4BP1MP/Cu50WqMp4t3WxfL7x30FrRFlxrPji5Omjz2qz
eUfbWFwYMQAJtw6B7rr0KMfSE6xfvWk3wkE5FEul8M9LcJCcmQ6iMjblGGaHLWcSICPt6T3NAurS
4+aRSwLhMrqPuiUIG8NPxjdMD7k6Vx1V89v8uaowb0p4pGuA5nYAw0AdgDFNzk4Vc/BchIqZj6qo
QYAcPWx93t78gtN+d7gxdkfrLWMm2RjXjhadX8tJ4dQhOg0Oo+g8eOABfLTLjy3p3Yutu+I4RLgA
UzlBq5Q2BYaI1kBP7Ibhj9xHQaEnjVq7xmcWxFGwphJjeVl8WSVcTH4SitHR1l6Ll+d0u7y+iC8C
shRwtOxGt7frdmtdc3sr9GaH5LKxXdwgIndBo6K359e1EzfSqwgrE0kAfn3n6Jk0++YIJiAqAfvz
dkAqADPAzgGmKdLOy6ASdCc3gTcJlcLqNsm4CDmsgwWm6t5DGRGO8HtuUoAVOknAkQKw9/zVo7ko
isll6x65gYCDmFbDxlSH98R9PAOD0iU3I1C5SYYZpsLzC9ICjVR9JQDlH7gfDBqBaekF5JIIoM2Z
DhKOJkNlV08Oc8SSwV0iXQmxsfbkCTQpZjnL/X1DhJutGWbrxQHGGvm04XGyxdqlI+ydPjXoXeDe
e+1FUTjTHI7WG9a2ai8GXr9VngdtZpIHXJchZDpzv53l63bfTQB+z86jp5/v5A/Yk7qThhLweFYR
UBnwgkjdd5vTsttAeVPwAAD3LcE/eu0L4ntAc7ySGToafLthu6tWyqcQd6N6mY11KozItWtou3NJ
cVOcl9C0b3yKTSvbKjZxc4tYPyYV1H02zubHAKQ2Iqfvj8N5dAobF7N4XNcbY/bESd8oPmg6dYIc
AUfHeVrJJAU1Bkm3OvAKeosB6hHAXMUyHQwO/AEtjwOA7HcjbkVLUvGmbaBJxV6apyMhMnyZGhCg
MEsYAjeM1EnPMtfc9W13sxAL9YnaknHrgWIM5dcqkMa3wPxQaftftFPIp2PxAyUFD+afA2zXTsbM
j42P3qNX/wqPc2hMk3pkTp49knmUQqZj/hvoA8zfCXwkdQL6WN6nU9ETInQ0C7QEDBdTMeaHRVoM
1gKhNUhzuffcabuGy/lqd2/GcDDNFkjw2Y/w6h+ddHX1nmxA2BwUOPVRNUw8sFdiaxUzkKhj5gs0
F2RppAVGcHI/EIXwn+vTNLcEH+DMtBxJ/pG1B6Lpgxga3la9iPbdRgHa8mkwqGJ0t4bpIl+dDetc
Ou2OQQ6zCIuBjQqDTXJ5dBnDPGcSSDuYN/+2Tt7rEc4Q/MR+no5USRUkL8mLKtn9MspIIXv9lFhB
NZZU9GJ9GeMr8jezCfe0BfsialbHWYOLdV4S2kzEyQCSUzbWDh2K0hoaOZyVR8TAx9nKxuepEBu+
4AMUXbB3Q4QEwAqcprf31tP8yzsc6rB5T8ZG/Jgxk+AlYzh00wcqvXbu3kdyf/AZGYW6eu53yH0P
81fG8p5BaAMkYnq0nagg4y3knAITEjSHTwzNj4ur+Ak71vQ6DCQNswGDDyS9dhKjlIJ9v9t3xb4u
tYOMganYi3SIb1FlwRVIp/m8DS8RkPpgOwLJNUC//PaaQ5Zk6FR0Tq+KewwYnEn3eaAgPte5F5id
nSfe/LbXPVvfzguwyWDmwWiwu4qRSboL8e8Drcupsz07deMCVW7LGV5Cexw9BLQufMBJW2WovUkz
SETUk1u6fWNEBMLtgegZ2EjikTkDFv2kQQSaWO3hh3AFuIWP5AEiXs7Au7DV6Jkolzn+/Z1LAPfc
NhAcdHuLcGbaWvOve22mxdziCAqyty5j3l2UBy3iFZpf84mV8dVDF5dNcPk0nDK4BvnKnEthMTRk
xmjLIUi/lTlOosFcmurzAYIAL/cXVrS/q5wjCgrWHQAqfi8EQ1ICfd8LFgZaIq46yNH56VWmF1AK
zzuNu2aWM9vL1QeKUDUscG3cl/WWt+zL1VJH6FUIUdboeSySZYLzNidFFZ+rmSQuzRs4UGuoqUPl
7NyQ6oX7gu7BwAOpjuDk4xg+qx35Uh1KIfHD6wz0sMnYnRzcRDsxvQvghUAOL+55JG4QUCepuN6q
L1giZiqsPBIrAqzb53R68tSXZ5wNL3MtAnFlSQznIuQRMqW1YcH8clmts/dur2ceFw0QIrDtOHt6
j+DHLfPBQnn6VKGwteIG4vkFRCecreDiDSipncf6u/wOJV0DTydHKMYPLoklV/btTg/TvLkyxERp
CuSt9fAE7oiNOhYWJYtMsXQ0mMFhmopxNqFB6BQbhSMjUg66swkYM1o/EUXao0/OlQozhWiv8bCc
NwLX2jHP3lHzis6DKQTK2szg1OG3WnrtKDgALFntDQIdvfGOgJUT5JjucwJCy8ajCkvPtPpY7+ES
zPptALx5nBPOsT985WFtlwn3jmU49M6cnWuYDQuPC2gQGK+X1TFKbQ6e4F7YN/kIefao88GLzcmY
HmeXGRf7iPM07DcRd7h75xNkFG6PtMa0TrKGcX2LcJakkAiV9i5lDXK2gS8+q9HOe+/YjJ0rUWcC
upxFV6iRN8ZyrS2I5jeDuIvL+OxmW5wCG4f9XPco2efhnNtZi7ALrlMemDTCVFFYooKsoGtIgABr
8k0Tgmvu7bZ4gGzSu2VyooVwsN+mwCGttoqFDNjPVBGXlwKrf1lLZ8d4Oz4nEFfh2mutCyMQiZoL
AQUUXujlXZAixPV40fCt86E0e0RIKkD3f/Yoo1K1BwEz9F4zBGI0RmwRXfv5Leo2Rsz9H6CQ7d1y
V5xoY43Zd14FYqNSrMxvQyCy1PUgcfJrOQPOgwXnRveKsK8Dgu9LOY3cd3hNZGRuXHlC1E2Ynu5g
YzY93jkVhxDKEEqfQOHTl9WWdF6fk4ZWxq86H22KhJGnO/0dfPpEkMTdbphb5cKQZhX3mhCIn4Sa
6/JoG97JRa7c5sIfY7uPByAANnS5XyHMzVYnXOkuKhsMOZS2bGsblDEV7xnmkI3V0HR4kCO94UnV
3jYmXMMhi6EAuY85dN18fnk/jx6HpqJbDXHTIHMLXOL7UouuDqKOqDtA7Z5xNXKuM2zQJ657tMM1
ts04WUoetMGz9dnBC36sa3qy2T4j3b6/XHwBQz/lcjtC7sUftNqRudFslNlsfmcV+F2d4kJzclY1
gRrNeTYEMNYYHSm8DxBImi9xXpLZxca1YCkZUR8/UZ+1UjqLYFx6dGIHKGIHTawGWdC8q/jQvFHy
SFDeMHGwQrk5UZzzt2SWngg/5QDsNBdo1FjnKfQ5bh5r0btCPr28DJwihrZlH8cNqjCDKXpT4XFc
h7mLNhNZVRHvqAoewbXtkbi+vuxxqXAXieeMzWnOJD5Xxt0TN5hbdJYegxcTCk3DzrrzosWQtxDU
fMvaEaJmTcpXxLrTIkscgNOAb7VK0QeUrXSZzAec+9QxV3drInv4BmXYWPMHnDbrfqhJ75gWMjxe
Oi0SvyOsAX33hpoY2ZX0ZonDzIWr7/VeW3+BFZ7gkhh7QmVY93f7wKonII+jImyo/ojOEynZhTjl
khwi2vt0+oYl4PhDcYXjaV1H60XrlwivogTomBvRU62DErRxgVCXX3zqTuUKEfjRfvOcMVOo713s
pw01/B6opMrQC/Ezl7FprC81G/xZwuo+NCNl4zdEvPmu5mfuEJFYaaMyyGNsJcoLyTs8uojd9gqR
wIaf4PV7EkcCEjHt9+KhhK5geqcPKPLuDqeWNjM0yuEngKFkQUhL6QE5N/dI/o0l6PFEd9uYtGya
vi3LNSb3qEZPD8Ezfdj4SdSHbOTVUufK/cBW1ocFevZhUUYSjXVTZI28JzA9Yj/Iy4R6+88d3ark
EbNoehzxqiRbwnkkM9UiEoEZRrcCFibBWD1i0Zdo9nn9AN+p5oXRqeiJUMxoeb2MRWtgV/t0h8VH
owlfEei8A+AY1ZiO5aoCTEJ4GZONn7GQPfgCOVM8uH3xxBmsWZTUa4GjuUgNTAtnQNgKJnmoeiSD
+HpkJskAXvmJEFbf9Q3IXrsayhixxq5i/A0LJcVL6PdcZ6sdEmH716HyarySYWt6JLdbMlI6FEe3
dwDu3vX1YZ+nnachFtt5FAd8KBmWBH7tOH5CSkB0iYc93M4hZU00bZBpq0e7iy+yVbcIy032xHoR
JT/WIYHMdek7BjtbpmXw5JSIYAQgw9XhMSiX6LcHt9UJoK7dJIsnmZabtYPLIbiMJQ72aAxk+Ceq
W14ZEEeNxs3er3pAzPfC0LonezSsYepQ3R0ZURc2Yy7wYqnXYXMw3rp97w2qHvkrzps3GB85Vz2H
OvEfB8x7n3E9vxpR9Q4UHw/EJlljSd47uWuaW0lW+kgg7bFvnOXkPVlrrhrWsYnZ5GjSLNJCbEFl
yaFECxJskrhKyGx4ZHL5p9N+u6pAEbiMHxFBnY4t6EIxccvjin9t9ZCGq2IDmJ7I33JIZ/M/c5G/
39ZoWMTw6h18wgiGPEcPOp+K2BeHnZQNji5Hzb0Ch0Q9j46gh3scIlRFbmcArAmD4DAo/Fhd6VBm
Z72AbsEbZEcXIA1sLI1bBc0QNkl47TNjo4Pm1fYByIJ/cxfVMsE1vri1j1K83fZE8t5Bvr/wI0kw
8pStjRypDq75HLYO/epeFxjONaIu5WdQqfDb+S8g0E3OYfLefzjVU4nE+pS57N+8OQn1uA7RQg37
0O0SizuyJe+7ho6RpMPCnoGNfwB7Z4igiJClYZENnxvFO3vmHD96Kb1XgPL9gmUGphMQBOF/NTO8
zgCBWuArA3tLfvi8UIdtmL4y+67vyV5eR4pdvd1RCibOArvtPjhNCe6Z5Oaup6wuNk6Wy/Avu6qv
yCNp4Z9fL28DnnLhKa0jjtqwmiO/R4Jotf14cuaDZHTbU2SXFvwWU//oBRaB47eCY6Jnwgt430bd
kgWkQfV0SA+Dd3W+RSSc4ostcL8tUGclmsd5mCkrJqV9cuiFl7nmgjwZesZXBGA2pHHQLqhcbXVC
1jVxjrsURYX+thMQ22n4JnQvtggIaX7bhOroiQETXFoWh0du5SwQA+oDYzJXc8nluTSPk2Mhc2PX
cRnfAuTyPPxdAt98vMUXjo/B1pcIVFW2QF9Jyd3BvA9UOHvckyfMAmITo9z64Cdwaey4s2OSZ3OY
l2TCiZuJTfqb0iNR6bL+6WtJwePpPyIhIn3jN5wSFnnP98rehQgHFMVkco0nzIoSQadcaChzPGxx
ynf2kUGJ+AaH45hXQq62fzH10gAm844ug/VWL3F6Oge39/MW47oNXkhp3t5aMg345sx/h3jXN+ea
ch/lUfsiWtelvilH7d4MuK+A6JI0dgQ/XxfhzXCKKVoPzVhADm4D0pfYaXjyyZbHtGs5lXfkb5JA
RZ5hLrxjw2bTfNRbuBy9moIgOJ2SqeiXdlX4ho1USdhr4OSrIzMrp1FH+aeK9KFExesUdhNzqbn1
hjKAjNiVS/K+Bo0xzgMKGYJFuHchbcU9TlqJPGysh2p4xYOSKoJQ0iFUknTvOiIq3wIPZVvLi3NY
9jbAMoaIB7GgKu4GUHv3Mmsqi3OIuQV9sRLZXF4x6SMTdV7vuoBmbjKxvbXvCOrVcb4yQmEihcYH
Ra/8UwwUpNDy9RPjQnsRA0flLvu8rLKZ7HgtCWeNHUWdDaoOLCWXf7Pvw/6vlkE7vBKLBXUI+F6f
Igo1bsbbiKSKc2HTbKPMLSfcm9bdbe05V+/Q9FSJwXurHpF6dfTpgBx2PxlT+URF+GwY+7Cemnz8
zJV6Ybbeaeh2HW5RgpNIapTkEs49i88Rt4uU+tid4zOWR/dlNe791agnC55DJH3HA65qwmdP+Kwi
A/VHhBSYNw3ovKEFegxKewb9P726x3G7QXxNmhEUUPggnvSpNFD/ATC9PH8I79V4AHd4XC93ZECU
1hFWLV7B0c0+iXx6SRvKUOnRrbkHEt5xCz57a2l0XbBxD8mcnA+fqR4915BETZu0RmL+SjWkzv40
Vi7W4PD4eIz2hgNf1OUrT9NHn2GRRxrq35f48gxvqyrqRuJIWx/RB0dkyuHuXUprNtxOdgZ77Kwv
Dy+re1A59aG1DafyKVw03Nv6Jh+33HrkQk0Pj+WdDd6RJsMVxpy+3Q4UX4vwGuoblTQ5kjNuvZZ7
N2dJehS3hcqlMStC4gccgP6PEZpym/iGYzcrPZj0FxBkXoIWuwPbI5sdE3swT+LebAyG2aEiPiQ9
m0XbcN5n3XuXFvWYPW0NVPjuL6m3m4EAQhuNKGmXzBA6dnS7d5TJVY3yMcGNLY93FRGK6R1JwoDS
mG2xNQWqgTijAZne2WDSzCTKBn6Hr8x9GZAlbDiVfOzotqLcoAflgvjcAmvkEzkFSYTIIuHM4+w+
Qed+9p+Keg8zTENSXQ06omR6OTeX+fZAFe5XaMN2ZdveubtpSVGINbZvyfjKuRcnGErxpX0xpsXL
CcvIwg2g0udrBNgQpxHebhHjzFg/iiLOPUK4B76bV4KmbyIicNzQ52qwOy1wqkIatVmlKYs8M3P8
xcvbdXr/qKfnSWMnwYOoa7vq166aJW7vLF6BvZGlWPBIwuQlQjN4LNV7v7OXfTKbOH+khk8kF694
NTKW5D5N3COzLdZ1qNufO2Gd2huyBKQLKMhEOuaAzEfIeee0Bom71zFwl3GHi3qJtx+/HK0ZHhaf
oT+48Nx6DeLOKl9i7Q0FHtLMpOmV6DTleo2U3mkJH345SQHEk4ujiopQYLdPP6T1Ed3Du1NPcjZH
g6HNfCUMtz5FgYhUA8UqcOR9Ff3m4mfjCEskjh2KJOSJW69/+J3KTeUkq8d04PIJPvpeg/6DZqtr
QDnK1bn02elOS9MXco+s/3Y0IRjCFm4d5ZVL/HagKID/wbKPt3gYdBWNnlEavgHiLPenECRfxKXt
Q17rfW4mCRzShHtCdsl6dhTht8DrnnykkqyDrfcZBeuMdF8RotSQ2sMmkKcUBvDA6HcjA91ZBmA5
UjpzxIAQdiEdxSHrt/ydG/0e6kPjc2NwHdI0EfVuLUQ9mqSVlUh53HTJ3HMk+D/l2ODRu17CtHzV
2XXHFSqAPFayUejBo5oaM84dH+xEiQzdzEl8XJfcetzZN7+aVzyPiklFjglQ31tGfDc28G+Rh/Ov
hAH9HxAvBjmCvCRb0Pnsz5r4gk8DIjQ6I3h8dcn/plOBCozdj1agieqo1OqdobYr4480vLk48aEh
TirNUT4Vk5Twjq3SsEV7y/5Yc+KMt3OYklPycrdZker3L59ZcJ/cVpiWeQfZgk/brBr+gujcYqR3
Wpt+orSCyc+hfq7AHEl0IVwtSFfY33PjPzOnenswyREUi+tHvUi6qCGdgYcdlxMIB5wjYV14dzWU
d2cH4e++uECzguzVCxkfBS/a5oDY54PqPhA8iC1Rp+WBPrhdPex6rVyrl+IcHlfp1dKYTcNDpWUE
i90nWRE2tswxeXdaJMnxyndv+1r08rsWPU/8mieRmnon0aZ9Qtat6o4GmXXHgcR9O4IeqOLMF171
mYzPP8lGFboFsp2ESCH6MnYWFcm7S1foA0fg5PDBMvQrUc7Nrf48v3BAjFssTE3XeD3OBO529F8r
P1tlmXNhsG4lnPpvo4ieoSCWzRHg8LZ+/QJ9nnHNenfe1TfPpPmZDjxSOn2uGiba1tmODOeywjuW
d2wvbVq+PF9zqJEJrr8yHYzPk0dMDL/qfCqIggWHTJqyRIplhJRPQyMsh0qoTckgEeHzNvq1MRkp
y4YiggHIfUKRR8a8XrRqqO+SDOki9MlQWKPlJvsfls5sSVksi8JPZASDoNwyT85z3hBqmiAgqIAg
T98ff3V0RXVWjgqHc/Zew16aVT+2g3vfl5INM7BqgCCemXyh5rTfXRM0jOWiHigvaQQKTsVVzHIS
ro2EeSVjlHMpw964NML31EcrJhZ9Sqjuz08xnU3Uc1lcxcliUm+l7PaNQsa8g4JDSH9nsik8lmlh
tC8uidlvk/eils2PYEe0roRPUinzac1Vz+Nz9PCV2hXI3njAn2J0Gh5yRdkTICwyW+EZ9KEiLu+y
Q7Qde/R78lsTM4f5mO1Ocl6fCxnFb5qr7gwGjbqj+DidgqDO5OPoOX9MgrekRyvKSfi6FBLA+J7h
2U0isufSjaJsqBIp5KzIVPfaRr4i3KAfjhNsTG/m25moFZ/VkP2LYqsiWpVun88jg5n3iSNTJlFt
PJdy42icXqQDp8wX/HuXFCcVc/mY3OcUv2pv2PXdQv+U4kYnFgViFN0IHBLd8dOq/wpddEiuZXjd
lUmLz62wJ9CGtyU2vjx1+9rKP0b1In/RERNrLHhi5X4Uq4h0amOIdOU9k7gYCGFIrH3PKNY/oXZf
3xndxBcJrVBuvFKFgf9cncQRKY3HYa5aFcFryWrotKYBFBd/80HRKznf2B7FwR38r4bntku0icXd
enzCXDa1h9EAubTOe9mJc+bZacYEiVmsF8+Bj4Hkb+h4LyxDNXElcix+tI99XwGRMYDmfbdVilpB
V+EyBim5/Yj2d8Xk44zw72rTUypl3KVlnDlEXdKLJm5/uUEKVNmSB0BmoltQPM3nyypJ83na9AT3
H/lSZAMhMyqHAga4lzSd3bh11fb0ylD3+FLDoDxDFg3+/X5ZPEGp4ikXxgAipaqhCnp/iogL79II
+a5/751vaTAf79tadE/FBr4U4V3cGd2Bl1KPXbrVUrKrdpa/Sdok0tvouKrtnDzebvNZpiSjNKb6
tPN603KI1EZJlSkHnTqkqk8mfoMw7Ub7JZIdT8lOlwhmwrfky6FGapnfYsW5g4pLYtO+fnhwyXFM
fIndXbNAmZEaMz6QL7aZGYHS1eTvWlRySU5KKqyCyT9oRlLJaH6egqnSzOV7quJWnQvqfPq0azin
x/Xz9MrVk15zDEBK4igSAFEgbdigGboTQMZmQKQVkc+EpBWraUlq+ykmRq7ZCLcuhTPzi8hmYljM
CBRis6R1RxPDjLbJPH2ZU0y6FDhEYf1L/SZsOWfanx2nTElEQmYkx1a2MYvwC9UXUD4CEGa+WlPe
hfajTf0PV+2xLMaXT/LTMOJm2q7Hhdltyu+MJCB1uhSbQ0lPL6BskxYVTCZNbeG38uyuBbm8jOmB
P33wL73x4ffZWs7Wrzc9f1uYQ9ZtRUkWz2NllT3cF+wsRsfKnNB7lPdj856POthjtvT0sZOlZdZc
W2IcIoHQ8g/5b7c8QYqPMCWUwQ46soIkXg974BdNwQulvvTDc9Uz/7MyhZgBTJj3QxUZnrJ9MqeB
r4LOi4soYmDdCzKKE6eDeS9+xMR5xktVHJI8jVd74T+a2OYxVVU7mdya3CNMNhFshc7j4zClLT+l
9UoFN622X+3IoMyuhBP5+LxbQTPkiJxZN83XcoKub/meLLJ+FePiUhjurNeaXTW8GrsZHz5VwMHa
czSWYfc6pJUh13OJ9jENOJmUyJjWRF06uTJ7i1bTnIjAaHCaABGWdq44POCKaOWoL1n4nIKRgYwk
UgyJ0RecmYWrrV8jd4RIheA2+JLXQSUYba28HPiA59NPsq2skvGsP5hNxygB+eWILyRv1oSsMM5D
KEJCAUVjTJg0wVEEuNB8Ee8DssQRnrN9j/RnRWraPkpJvphH92v3tKSOkHXCpJdSfEvRj7GPlIZG
OEzMPjzPnrtmmAJqS6jARDu78XX03ZGsZx+3Av5jSl6BfclNNtp4MaKGad1vu0KAJcSuipgiZ7yC
zzRXuQr68UJp6aNTpy7dmutBdvV4/phaUN78JGAunxy3K6k8149jqVJz9Vd2lAetIpkdta5AiFSB
2K8nMGdUhNpJHkOlsbgJGc7JDqIpg0saeyJluDJvM4u9rUn8uCuBdIbqDjwSqPwt6LQMxYb/yomL
ygZdD7FPDRGapujyDnpG3byIVqWShytAT/yjUGhttMPkki5Y7LEuMc1q4NWJDUc9iRnZJozpMDnk
Ngk58U64O1VNJrYVx76m+PLXfFHSoJV5sh7tFz5WPDVLfo+6pGpzwSWXkgV160pLec3tuO80EBVZ
19bZbURjmUMC9G60VH9Vb7QGXBE2t6FJG50poE4gqG+j42+gg0JyRb0Dv1f6n7ETjZyScK3Sf7AU
S7uK/Zx5V1++/xCdWMhUoSOZmGnrBTQBdjRjuMY3tWrRSvNZXxL+aXxESwAIh4y9y5syndfFUFcK
nVMBuhRuzX4+KUkSc4WP1cvuhDv8hJJtynP69KsyTPgGnpoq+hMQy7HW+5Q9ckXR9CXurV3xJLAE
WKfPD1At1+U/pmqKCQ7COmSb5Qx+0IMRbU9bXy+ohTFsoLajp90OqubrWBeOPFLm+EnjycJAgxwS
yGj1wcgSvPQL7TP1olN1Y6bQCLOWwxviBVNuc6kFMOidiFSBh4DCH4aKR7lh8Sz5Rb2f/YwOQMKb
2EXX9aHdpNxXXGSvKAr5aZYuL5n++iJIdntrbyJVPxwj5T+EHoYIPBTbOEA2dAaUReFFOOWZ+gqN
drG45fqI6TeJNe9WdO5buo1BeP3xB9Fgrpf2h+deV3XtXNkE7K00q7xOzdQW3XfwMbJTtr2Hty4Y
L8GLfFANXWTO9PcahxjR0ZymunRAiq5PnDtyStb6iqGz3XzktR6YZMKg8NLrkL15AKqL+6JaCCE5
pMWa7ZRCNyFTz+r+PhBjIhXp4RMQ/Ovcvc7q5nc8y71PVw9h9rWZaPFkab5M8WmMGGzdWTU62GIe
sZT5HqY5/3wfi9FkLsmW+J013TxSvXE5e2U23y55dzHokHou2cPGS+H3/Q7WYzUsZLcTrWgY7EIk
bGoIp2h7v8mipa0jhnfw6Jy4+J+x9/hBEINlGy6PDa47fDMKIGZy2feflvK1DuN17MqucqEg+yWD
OLX7A/29KywJYp+RRY6WAnkSS2REq3pjn1lXtoove3qsvJfnPO1mGCBPb/3WARPFsI7QloM1o83h
Jx63dwAmZdCBu7SEP9EvDwVX5U4jF6+KTbxi6xyTg8JuTRaSW/+2iM5ih+XsKBd0hS7d15MfoPiH
jARqIe96pq2hKIdm0e8u/YF3i6rBiPxm9fLvq8du4r52DyaO8XKQ/mBvsya+isjGlJYvs/eFTbwb
e3RP5+eB8tnmW31iDPgzoh8vWzunxeR9EofnQxKyeCve5ct5w0ZdGe25T+fXeEeml1mZ2mq8GAT6
EYyeMVlPBnqAH6KE92hMU36qD6qZemtR2XLQIGWLjYguMbJrV6FxA7L6R+DFNx5YlzOKx+V5SWEe
I5+TjMkBjJRnKj6YA6YKS1wPd9a8O/SIKoGzYbcWfxiCX//FWzJyl/GPim6MTnhivcnitYhTR0hV
+8xbn48Grnkz9YoL2fXr4oJ7YLiY2U/mjyxmsgvLOGzt53mC4PjUW4zAI6YvKAL1FFufBX2VtCs2
0alm1MD0pC6BvjnUoIr5PaCGDH79TYF5RiSa3HcgfmbhtseY/r471ARSyPPRPFp2kFYDsTXeqNfW
jhi9rLPlqVsZDmZ2Z6uX6NhAncZg3TBO7t3L91nYrxO7cSjewOuAlWCrJS/zKhMLRcaulyEhT+eE
IisOFdDLAwud4UCao5YwLyMwTPLQDyVKdFBTshozQzskJqCPNQmUYIK+jHc4a06DyHF42wK/ucGY
eHyFhKUD1nfcfwaF3I3xGWjDlkPJEvXX7jVDQPZkjI2hQNY8rNR+sEQ6d2JdG3OEIylUVhw20TYP
eEhZDZha6ssoNcRDAY32TXwupxfvkgGgq27kRj92Ipspa9rV5nQJH1czKIIX0rEyqxMfbchMJroU
huxpvXOW63BzWQPG5G/ifwgQogzzJk5N78/KM7ThHhpvGFW+pVtN5uIPDMWccnIz3UwXox2XDa7x
3B5L2fgeX7SiDP4B+ZMNXHEwd99FbeF3rfgA0nXebLOj6ko2GyCBW1RUJ+AxfV7asaifMiPbjYbV
YCmIGiyKbQjPBnFOjHqUWapshQK/emoDwHgTI1m8wUA7I59Pj9GRjs6f7KDljyi0yRpcZ8uH90bK
xxSe962e4eQSrfj3EUb21LtyhJZhw2Qooucc2I/NdC6td5TBBMHpGqESsAA25HvMU0OsJ0COjWXW
nnJPmXb1dBJIiETP7K+7Oy17EUXYyxTsaimCp+EmIPQoQtA2MVt34M6wW22HoOSHCSmhd34VVjYJ
s57inP8SJ+J3cU1HPk6JtWJuYMaQKdbcoJZ3WpqZJzphbbwdnIP4LB7hcE3Rj6JjAum3FE43RMLe
Y9n9sZkg9El5uOJVfTkIJvDQ+gnrJXsN9gjtTz22bJsTQ3HSNR0ZAC2Zg8bfW++shz0hTAe0yhYt
gtBNgcP4XCZWPrKakGJ7IzPRAs0kYQuVt0P/GwiHBpoOqhvwAiq7cKSgRseSzNOzhCdskazfe5KJ
XeHC5WB6/G9C1vwfHQ/2T5HzS9HHG4GESQH5mJHLnlAPRTsUyaBfOKI0CBNoCs0GrQbVHqPcnHoo
9X4AhV32yXV9iRUeQhGNusvWFnN1XOmXgmtM+N2Sxy4c7Viv2DCq4+MonMQ1Rk4AsDA90AkggQHB
JpfWmOwmTjKvlj2z8sZ6EQCDDBrIJdrvlzF1s2V0zffiHyeA8Q7el+k2m6Httceh5EqVseNsQGOB
oNyIKb1o7PS3P9WJmxugZ3FdB5wXg4llk64Ebj/tPo4srOC4TwRguxmGcP1zq3dLKOUDpRsyFktk
XO3IQ3s5NoXwtYjtlTLg14q+ejtqUPygMAPrLkKZeXRC8NhE85iK20r4ri2F8mpYa/dTaqUrzZR/
kRjxO9HvMD/IoVdmYl7u4tVxskUT5LPHottJ7v3aeNWQylr+YkkK33hXEv0562Zkj9tvh552U/BQ
yX5G8opgS0d8QabgjrEGKAggppRihcFrc9JdGwz58pnH3NXYZLo3GniwWHMP0OlQcWPM++mcKcfx
dCGYqO8QaMVm1+pii0NgEEfZAuXsYbTMV7iTVhC2IDvOOPhwY0TnQYFEsPyNwu6M00b2S6/cao44
TJXpdtEhXY1aA4mUJRqVpI9WMskw4cSZzABf9dxnKJmd7Mi5pW+xgAhd2R+tmJwaPJ02qHfUaTbb
0QJbBQz0g3IBWIL3gk8zlI33j0pS8hZXGVtQTXJgHOEoIjOhQaMAv2LIDj+xhqdyySbnaZXMciEE
5ItvEpwN/EOVgx5KoO+ggWFhjHysX/bD7G4Z45+D9Ce3qCdRSpDqFaoBq6mbpT87tOPmCc7bTlcE
VcN33NcRtBAooP75eTqa2WNrOhEsaz5nZ/K+id+5nskHd7qZECDkhXydIutr9rId3ElmriX7tYG5
XuJ2vg+psI/DyM1n0oWscuphssIHF4L1PPIg3Gip56zS8L4sCqv7G3NMUlTfjwkuqRT2u8HlU4Qj
+HiNJbBGs4zriDKV6sWRT9lFRoPHzkD9xkC46bqGt7/lN+6TCk4XMv1kYJNNiMTWHR8IwV0WFmef
SwzDMnVGUPvvH4GFpWGLQNKRGcUq/SnI6JXCNkznE+4ezdlOZpENegW0CGS+xcfPHKjNlNe1fsaJ
xiAoBUKPFOyt6rKX+oJZ40RH9RHCDDid8TyLfr2vrWEjp0+zJ+EgP6gO+NIxFnij35EXcy7cqHLs
J9qf+cjZoAjdjed8fVxhZRuvswsLd4xC6cB5VnzwTSuQTsj7fXm4ahpH6Tr7VY+YfNOzuolD1pVe
O5JZn997zX+vFZXDxmyp3XWJMTeocnktT+xjI4jLmeDeOZJwX+K423zQ0UMDS0YPioIPqzNK0sk1
m+zr+iYcVNycN5VHYAoiabQtHcGCETYCawAWeMIE3UdtCLUh7l+VGend/rMf+cLTe+FZwayOYPOr
j9G3YKwAjo2guWWGUTLmEZfd8j3PCt5Ktfx8zHxiMAatN75MeQ0FDB6LJPiAMW1TzXyuk+8ugS9f
K2zZ+zG8Zq8jDpfu6HHMqnYjzYkUa0ylHgdcnSdIOCYM5IKoNHtDSCyNKZMMNGEvoi6cGq9xONUu
X46brVqtxPObt3E3C8ZO0x48yfswpakb6VHsUII2lNDgsNDWEEIkqY+s4WxmkBkGsYfNJ5nGUQ/b
RE2wEzkpvwrCkLt+r8wWfRzTPTipyKPhKe2HxB7WfsNLT8wCMcrdELifXzCMHejIuDHKJwOuzGRd
zMW/6fXBFbVUPrtVj0C0YfxLXfSi4fjl59P1VDYaalIaUFT5axKw53y6kcOkuYgYWLHIRYss270r
+/HdRF97LO/JV2CCq1kIrpK5TG9PeiNZKw4WTaSLz9+kWU+hC6MNtUpHJT5Od020uH8PUo6dxyQD
hd6qY73eI0NDbfac58/l82XwZa13M8lk8JAqD157BuJTxqV88NHv93X2XhV0Dw8zQmT2Bkn1Odsn
mSu9tvhZcaNGi6jbjJA+YIAuF5JsdGpAayvhqqK75QMcS2Pct76C1yG3+SP9nqTzz1n8iwf9YIhe
IV7ehwRsfdvD82o4xIrwK4LJkeaiT9EwPFZ98D7I6zz4fjYyYS/FshrZ34rh9ZvpdymPab8YgTD6
GU2M8u3KgqN9zEcNhwCgbSQPR3sE03JV0IqPLUJr+OrrWI0tETcKsqMiaCrm2lk5Ns/nUug2RIqV
QCOi883t98jidskIiyuPdaERxgy9fZ/1vcWKeudY9GCBdCmByYCvM3JUwyxd0uMV8JxQKZcdb+I7
L7VFFFs1ZqxjTBnZ6ATVKJUukaRkD63gaBeX+j21nqijf+LEbK8JpejswVQKvWTO+k/GaeOxhHag
VsArABlCyquGYu5RkNDlvt3I5biwzqUH+Bt7Vx43kBx5Dn7p1FbsIRvyUrP6GRzgD4fuE3MUZGc4
/MnVWDaEaxaObrFHebmW/VcIroOGjsTmdeECPe6+i/zwPlBCuOPcqI683mkY/QKXljcgvsRcqvrI
YQKQTrQanWw8q5lG7oJ+sWGM7czTfrKc0TfWw+NMjjnhIsZUgg2vch7C8bXYiw4gzSzd3J6WumB0
GwY8zszvZcQ2+RjeFGEgLXMsXsv3uUeITJXRZb5IlX/m+eotIJhqGR3j2uJGDOfC9PD1kPID4m+e
qAM375/4+lpko8EpTPAXST/ko0eD0wbfS+H0Y51juoXEKXAKUHu43GsUP5T+KpXO1C0oaSlXeEkP
s/F4AFcwNqmuzJ40CgkM9fUUk2Bf+HihKTShjSO7oxWCEkUiD0/HAObE6pySc7x28D7ZvKOv3beM
qc0tkGC48FovN7woo1ukxiYNKrAQcC0LxAS18WjI++TXfYPpvDtFhp+4+ZznugnhYa18RoNEAa5u
PlbjoRXn1wzeLFAjJ9XRa8VnHAXmcJQO4xcqKy7NssagkIaphj6woqbPzNOb9SLZ1B0rSeDEky6F
L1vlr8LGNpp9/AlrEMCK1r+ft9ca1ITeQkGu8XUKLrItcIKSx8ZE4BqzaGbmt4dN/6K3YX/WoFr/
uBobxp7gJa0Oxe5hVwiohlmxxBkSk5BYmA2FsFpkpoY8v7NVfxDvJXjlxNSkV6H0WMQb+YTfTLUY
w7pFnzNrYh2rxQsxG5VbvGECXr6aXtpNteRoYN9/hR3WC44Vo/0YOYJ1ghJM2S/mihEdIv0LZlN6
E8qaP2QArLZ9zyyUGe7Ccay/AMYhvxhkXFxjrNcpTBrxi8Q5pH4xw3078hL/6byNF0AfBVV3ixdV
rTcHjuv0p7vRKpLKW6+H6hU64CR5r2sFnspt1NX1dF25OV6RN+6IbP3BLfs0B99n7nOaHRmAwO2j
FArHs+ls5FLhLPNZXqxZompk5LuU3j2z3jeNlnBovemts998anKE3nlTybz3wXHSv9jjEuylo+ZP
3cZL3eggmad+BZCGoYU2z3gCpyKwvSjLNsh/KBq4+WR1+bx07W96HDk8jD80Apa8L7fFOZ3Dis5E
lL+7zuLk8OtV4+Xzhxe56pbCitWdWhTutLfiadLqyVhXECQsCn+yV1ERnp/799+HPofWA8jQH/Oq
GvCDVeyB0y6oZRZ07tTuNDLdgFV8E3N8pXm2CxctBuAQHdcTaz61GnZK5QQ9IVxSEheG3IXEwhlM
QZv+8DxFFLCZOT7kP90sO0YHUTFTvK0v2gWm2qy/FGwxpeqG3/gT0eDiVai8JCjexp1BJM7zYZYf
vQnjYygsyytx6mPEgm8z3WuMIcAXfVQQ4hzff9AQvghsxaY8MajzKWK90YxvOr0NcAsUuvTb7otf
OXEwrpHOZlIIbGRAirENFRCwRUw1U9LwZhTO05l0KIGbC2v5BU22G0r/bxVorfHfZ8qFesGz/FMt
+p+3T3OwTNavkJMF1AC4QmVDrehZmo00AvuY+MN2+soMfpd0KKh/79sBXng6zQXJhZ+7mv9iS6sI
F25NFcCoOHTQMBuFac6aAzzhg6K89MyksN5Rera8o/hPQpGMuJVJL/SdGKhGoTrntc+QQQ3TEVqc
DjwJhMBfWrfc4AW18zW3matpPH9iY+ILgKuAQChv/pXe1GCvbbVUg3JoTNDFnHInZkZCOktn7x2b
+ASPKHThpt+xN26VvyqkFQdoy8+Vp/09vPaIft8qzc5qzBaYXz9JvNR4k6z6HasXOiKQbwA5VIQF
tAcQTXR8keo3j2/RVt0+rd7vLEVYdNawi+dgLjDWh+oyCoOEQvy9utupo64l0VIowxeCC1KKfr7Q
d4VRt4a0zlKDVqY7iZFbCkhrywMDFp7XqcXIjPIi/pYBlvzWddk+4oXCrmxMAC+menP5HqAjHlQG
9Bnzz7rfgRdYgotzjcNo9uEcLbf5ufc59r543Nk8OJYem9GSx2wE7XvAzOmU24n/4lawLU0IR3Q7
HpDjHac5B9yq3jUHZLTbJoiMP3Ql65KQx8rgIWIPiXrzG7QsKU4hpr1l9mtB77ejAUepZXx2vCx5
FxPSt+c1RqydBYRt603GZhN8DzQgT85qFhegxk461LB2hDI6xar4rphxpzIlJvE/SAJGNCv6gzHp
ixeQmea0BCRMN5E+tSk2DPp/DcnBXPuNNyw3tlNo9xgl/G1yU3bdeyls73ieAcivxuRuvOdYUAW7
B0xCrrliszZgxMH4CIB1RGN3N2WvOsgeHNp+4tO1zYgcHkbnLBgTpPMDoQZsBO9lpOfOGq2QqC0G
WVTmfOge6fwZ0gf24Irsk6ourhqb3Gf9hSNycMeOTu+ZGiRBuU3mEyc2Uhxsr4ATSF5+TiwE/jaC
qjWGMK7L5YuqCd98f5at3P/vveW+vMu47NE6ZpDeDryBzZBVnu8mXnzhOOOAZHlQAvEvcASW3i47
jDyQEfbi9JbZPYfldopGuNeHytynOAn4PAMH7nOMedmcJ3SuLAEzNpM5eHwExtWYEZApQbf2G5p+
Jq5Gs2jxAbu05d3YbkK2u+lVceQVjS7tjcSB+saZxkEZQEw5ov89AkICfzTeSyCigL4WlPQIeG7d
T214IJgbq1fEXtHiaOMtSsH40M3z9ftc9ATNGs+/HLZnNYxLiZiVK67a44N9x6dOpVCYXscgIhqe
huJY8maeTud8IV1ENq0pzfsvFsmwswcr+WSZWKjSGQkzZc2DMHUgY1OD05SqZOIADZl3cxzkRr/B
m2E+jZ6iaIqnUPSm7FZItFeZPZzAzPtCAsS386dI3v0aR57DQApU8L/RcEra2opefs5sHQbC4MS1
q8N9cBbyVwANWRMFnscqQAoTiDTTwjHefqmS7fG2uLw+4OztEtKO3ZkOaDQrAWK/prKjpNQ/qOKA
nP+dwgyHNNU19vi3w/EQnkEiECEzZg5oRr0AET2Qxa1zN2aWg2epx95vKSOkoFpM6SKni7uHBMLo
btWCE2X72GYef/TDQWqlfwOuSUfPy3yBUqypfZ0e4C+mFnwfU3qSWQYczXadzrC1SmBIGw5PjlUm
etrqhWorGJnjdeVPqUEyUEbm1vAMlE9/ms++4BS39LkGikgnxuQ25eHqzNd4aLJZQnSptKHg+lmD
KsFGGvmiKwXRtJ7ufQdmC7kB2auB9NNBW9HhrDjlEUQAMLUGR+ut9wqAjlI1h+/Wuyuxsv0Ch0pL
EY2jQPReTO9xtSXCKaBubJPS4GeN5ppHmZg6hQMgct+w4Z6QSV0FZ8Dni2PiJDvgLyqnMeK2ZQmy
adL5p9bI/EX5Oxm21RS5FlXOFA0DukXrs7ofmXrQA2xjycITOb6yGWcUXRP/ADYzh1Wh9JUOrf51
FJOps5Zsce6BlCNTcTFOZ/rEZJLZMIKfevk5SMjMN+IJlzrxTRGjOGzAxazgNrcVBUMWmyLASM9Y
ZyOPF5lsKgjt7mZ2t/L30tf25cTp7m6s6dPKfChhe7dw5jegKMcxhXcJUa05A02ARczYJesYBCon
hBjTC8q9jxO/TqAiBK4LTOW5G8QrPTzlazz3NawXpvqlODVBr8axU+e+kJgZmOcHfUIAbCC2JhhJ
Mo/Zdo7qQtrANdpfZpWjv12qGwB3W9XZ4RiTGnLwnB42TmmoRUA8fZc73+BhUwwWc+H4NbPT9AjE
MIBwQ3rB88ymogwkgQpSNeD6mVHXOlwv9gR4n95SqQJfHLmUmzUl6L/BKfOeqSubnueVcYlnEYBE
tGontpNwYo5Mke3tvX9wOLwPb1R3dMyTGbshPetjwT5Ca5rvn8T38uAii6CcF9xoDbNBGTo9kuHD
ec56Usg4YPdhBMhgTOZt0HKYnxmEiKttqRGMNoRY4n43bA8LbSOsVKtbxAfWJHUQSogNLyQYVjNO
Aqx4g2uF506df5mRxzxxliXYJy1EqhoFlSt03GFKRSybdcUEJ8gHtmDeGAJGM91x+gsXYMHmgqWe
OaFPl+K0/+rgS/UAVKLgAa7nDpaQO5UtLNVwMPwyUsErONLYOzsgyGIuQwBK1KHfkfEwoROCr2Ry
u6Pr8PDiTvzany8PhAFk0l6thLmdRotFdVjvJ+4Q4Ff3V+yTPa0NN/n68u6nt6/QES5i2q2BbVMZ
Fs6YGwYRJdaHQxWlMc0pTiqmB2LXra/HZpgQIrKP5jMVseNGoT1b3xfqwag2pL+CDt5/i96KFmON
Pa2xYwc7J0YH7BAQgFOdXWjHTbNHszs+XeOc+PWu32XHx6kJIQnRmtrdn2QL4dimgTmDoqmLfoVj
BWpROkgMFwN85dYr6JWwHEBUwcrup1xBQJLaOg/kn3Z6U1nUDJLTX0f2sAZAILNlqOvFwx768ZGT
2bRJbF4N/SD0HZNDZE8H0bebZpAI0I/vp9j1G9OndVxxyc2J0zNPomTT+JUWyLgQMWuEAJsv9n/6
/cxuA8hEJFGcYB92bmIsg89ujCidUr8K38D1lGn03hzPKyC1F59qMX0LzFyEm6MjwN1/gYCYfV33
blKq3a9RUHnAVRSSHQTEa6BL7kxoCzm3Go4uc+QI4ZRdjre35Ob7yuwVjjfpvjnyuJjUr8Kh+KFB
/GvCYj+oYcDXtxNv5LFGbM0H3ByojNpFBgXlPLLQzYIqMSkWdhn9Io38sCfV9m8Jxj9eF9f0n7Vs
OG4U9nxIiA2rqzWr7dMoD6w9k6eL2T3MlTSKGSU99XjqP3mYMZ4CUT/Mz348gXuuZ7VRzOF3NG7t
IAQZEw6vIhtRZqNZZ1m7mA775Q4DKaZUd2hazd4a+D2IbZuTHEyisGiG5gMxMAXdyHENDtymzBIr
2cyG+uI9T9eApRI5EHyNnxkwnDNxP8F0W7gVu+74KHIjPDWIwNdodamHYJsxKpJl70RYLTOmQbEg
oPQGpwyP2PkZ3veaC5GCozlb0NOPU5gFZgUFcHs1FdRolXn3cLyVK+YzC9QeGy49yppbYwofjnd6
TgtTKmZIf/Kr0HZz7wY+BjvpWqMW2gG9+r1xZkExdyg25V3rMbdCV0lLG60RUzxhmFWYmnrWgmtQ
vtLAT5ZPjMUNuGcIfhT2gP+cw1MqiadDpRHIuIX+v31h65o60axCHwqBbGsLTJkOc8AOyhIWbKr3
M2BZfgxoZ8m8OkvcvdfApxlkeKoPLcluSqTgUG3We3pYm8LWz8zUrc+DrKb2mZLKlASIvB31CPU4
EhCI5tc2XYs+U6bMz6F2J7v3QbOqK6Tv8onx47vsjWGMDRuOm8yAieKvnjjF7HuRUBP0+3zOn0dS
zQ1jyesJ9gZMu4pZDo0XIAaEIGAV40jaIIVrj6yRzYiiYd4ebOfP+HC/9jSbL/P7y03Qkx+hNAH6
mHCa7opdexmVNheoPbxB6RJdYcBFy2a9SH0QCDbzasuBykZdADe/YXhQptXoBpeik/E8NsYIcBjl
3eaOiAVV3nepWGjKnuju5LVmxGH6p4ZksmOH92GbOMCLc7LmcAx43VvO1WPD0ho2f/WK7MKDRQHr
pxIjTBy4vTdOPGPa6gP/BCjg0oUGAqhPu/0H0sCuysadXayyEsp2inYkQshV9YEi55ZSvsOFew0S
/VnkshD1F+cSNazZQ2/KPkzXZPZ//HPCj6BBqcyXR4A5/RItOKjSkMrOLCt4MH9AKRkGoh9EZ9jM
2RZsRq44jEFhQCVzlnHCLqbcAThSGsqBgIG2qw0L3CWk/QZ92GJUZ/38vZgz03DC7qd4n/c42xgY
SGeQ6fvU4NPMutN/qV1XfxtKv4CR+OkM3Iunx+eoOlF2p5bvf835UBquVo2+p5PSgz/oRzhYtm8P
vEoAgIJ3Bo8dUPeJrzk5XA6T6c8Ne7b4x2RmvdnsniBcqZ/qPHnaKlk3UJZViGBYP/EY7hL9z3X3
+ynm7Ux38x0iVv73wnsWQ1ciEWCn9f8Acq2/F21MTBHDQyyhikGKygHK8437Ge3I10VvSNJtPp/P
h3Kz1XnZ7t+d5jLxV7+/lL2Ll3sfFBv8LipNY4cwmh3jYUcHzq1BoWjy//5m3pqW/8cYLmvFLBYO
Rhp6Iw0wbxjVtvHO+fypc2E2wFG/gr5rmYYJ+l56VI2Ousj3Mo3S3VDmqnnQQz/5H2FnsqQ6mmzr
Vymr8cGOEGqv3XMH6iVE3zPBaALRiE5ICHj6+3nkpE5aWuagytL2jh1BSP/vzfK1ljtYfX0cflGV
CqBwFtc11LAF9H56bZIolV5/+/NGFncjl1/cHykOmeal7+SV1IH/SbvpccxH6lpRDlfgDGoFhsnc
H3yH4lJzngGtYQj3joEjN+Xeln+P92YkVAGX/l6BaWQ4Xb+RdLu8GLdb9XP/PQFj8upx5k6oT0/O
uksLFvN7PTgSEyVVPfz5OeZgYRQSD++KT1cXiYOzrbzUcrqjHMIowC7I14CSEATM1dHK807EvYgK
4EwPK26Ja4sfXnHsq+Ab9mkRFivIB1qqTydMStL1GjZwyNP5/QRPj6e5llOXdC3YPd1kP7jzEkg3
Cf8pEk3Ft515e4DKxgUgOkQ84QELZnFgdEzHo529Ju8fjPx4bZOv373FiwkvUKz9HN44tZOz+AQM
Xo5p7qQL/xQpHlyriKYasSY3AjOadpu85IOlc01IKMygRz5JYxYOf05e3J8tui13jQOE3KcSx8Md
X9YeTRbdkJnTK9pu03QyqvHBwcNITnPEyb1SPF9AeMB4uG/JmiXuZER37bIiGZKc0/85Q2bsM0Ni
Yxotte1uU8fvfvgSqz2JRnwa7mse7qZGZ9XxBpmX+LNZ2vUn+z3eqqdYd8ii8Cm6iTvAPAzfkJPb
SIEEsI9y7kzueqVHXD47e4gyzoQX4PqQJri+fjea7CFqYRDADB+WTY4VHfW9u8N9thJQPV796uAp
qB1t3AfXSm4ph6DprpMrzVWXW5wFjzbPARlAGCWcyX66KJzRJJpqnfn85vR6cXBzprvBJxp10y3H
ILmQgiscllAoouyt/bkIlNkUcnSWmw0mAgj4Ef56gMlwb9ssFg3LoMNi04czJ6btBju7r/cHuzI4
TlsAZ8AXAYgTElkcZuCdmR5IcKwT9UxnqQds7Xmlb4/tCQmkXr6vFp5SbL0A23SYHoeO4TdghhA8
G5wUiQ9gDxwXRLVAhX18IL1sxNUQOhAHSk5+RirM3d3FmfeC8an3xYnEjKhL+IE6IlRcoYBDK3du
OkZSxC0oQcN8/MIfxhyd0rune4fwDE1Bw/JL1hZTa9RRzQQLRJ8RR9hmFOcaCPsZVOFP4LR3kQsn
rgShhRKdpBgTfAR3fXdaYlp3x+wMmoDb8ADbMig8x5FcxEuPqgOrfpVW88pIhdwRQKDl3YE8TwGC
6exoGC6xrHCjPuE8ULtBQd1CxKMKTaKIHhT/Uv4XMh/BiZiTvFcckBcgs64btRyP2Dtiq2zL2fGX
sE/owtqFM2GyTV/0YVEmg0A+gxFfV+4DaPAYWHa74XifZ3fNR+EMD05hNAK35SB5gxEXVZikOXQC
asdEqDN9aaFaA5ovdH2rJmNZxrDEWYOhxDG8AGK+I0xOTh4eHu17oP4EY/j2Th/a10BUyC/2C/f9
lOvvpjOycKD7qxTuGlwfCU9XMKxZv4+RbcfwCkgCsGJRek7Y2pN2IzAQaCkcbuh+/fdCwsSoyz5U
jGH497rPPSTuXV24Fw8e5CJ3lB7XBMkAbk1vKnO0GHxrl9vdZf0NFtFGV3LwZN1yU9pwvlaedj+8
ueM4nMGC8Xw32UP/dM0R62z2Sbf0qS3iNJX65wkpc0ESAhgOePSFA5HGctxol+05Mw656xHxCRPo
zfxqeIz4Sm92docHjyKpxKp6wb62QeUOiCKSSEcVZ0CSU+Fq7TvtVtMfHZLP5uOMyKcrgfZtb5R0
JW3Zy3VBToZ1AlB4wN6a7gDCpMoo5xZTZx3jFz/iDve/GC44U2AZBk4kZvfsbnnYjNtflEwzfxJF
Wlc6M+Imi63DR8MJu/zSHCx33V2vE3L6fkdgn/K6w2W7TdlSOaMRa8VYJw/GFbSjCfQZbiLHkXYN
SP8EcPw78o2iO4tZ2xWuwG3qlGjQ6djIsFmNiodGTZgXywbwuB5mYpxaCGU4LX9czDlQZzB3rpzb
jFp5cO+UndXMmOHRAqxoBeumS9OduusRGfjQnYUvzvRP/85V/LoJ/Rloe5ujgT82Dx4VoTM7uh/O
IAWvN5tt+3iTEX2c7cxyEip4xZsw665ngx0r651B5CaSbCXMbunqTOE2dL9DybpUts5ivZ4AzLX6
BB22N3V4+uF+94xqrGJcb94Ttvs4MJ051g1rHtxux0Q5pniSXMjN2k3zeNoegG6AecIWI1pKBvvg
p6QkxFTGCh1cxxFbcYg4F8lxPuk+iP2Vx2lTPXfvYcMF3MiGAyRqzhQbJzyicEWWR/r7LiEto/2m
xBgMXoE2KCVSyy9GsFgnhIp4t6sdz58t/ET4kBenHXGAJ1QCOtO3ZOe1FVz4vwEmKFsR8TdJCfcU
VyCongCGPga4Q1Mas0MCmyEs4Xm2SOEQp+6/EQ0SUDqh5GQ3DAfh0pYjZvLrDq5sQHjFDGGQpTwB
OecwQOFvbF/7xtLIUIo6jDGFJIAR7eDecs3ecX0E2xDv4xxjay3A5LjDEBcAkma5Eb5omw9UwYfo
DaWhiq5z0ztSnWNu7jHwwdL10G9t9d63pw6b3HcE8BoO02eG1ETg05AaZ4BiMVHT3M+C1iIDagbB
PUFHrWZCGTVYU0p3zq2kzwPFpBPFQZBtEth3PvY4p9OUNgXJxVRyNYStSE3oP9MTrHVuxceZmj3j
Q1O9Y7oFdB7o/ceMeV275V+Bd1kv0FbQFYVHyK15QiHNE8+GCtMnfvntCRCpAIp1akI+IB6XDHcY
EnxEgKCZxnESQXbMcIeCXyB4ZpM8hgJaa8s3ZnlIc4HL3FDv4xudyoEDp8TakWoiAQPrIMnz3t1D
xjoomTgaRB62jwSfMCe5CGtBh2d7ByLtQP+HK4MpNSEGlAp4osGNPWH/rFGhPDbkbOxIXz4dPRc+
AjzgajPPZM06R4K1GvWgOXp5eEG2y/g71+D6jK65i12nMjSRE6CU41uiW8zcJ9QFBkddqOQ+9FYG
+OtGeORvQyCuXmsAravFfOnEZ5pRdPNmhAEP54ZUj+oZp4wmoiz47rgM0qkwhQfe0jqUGSP2GpjY
d8+/YkEFM35n/tIX3iCY77DxTk7g4Ywc0Qy+seBqX7HDpEnXGWBuYJIyVXz9MPQ+nae3so3PGXD5
F8MJOCaDesNA/K7Jr0A91AwyApOgjlfTVUjselzzwWjQfqjkNMJQ6bZ8nalzuM3iAvQ6hVLVYZOh
94VawsDKaY1Mmeu4aOt2b+xWwU4f43z43QtFh++KoB9qSCQ2UjUgvt6nvcYmJY85JM3et89BqdqH
Nx4Mzgczr0b0Yt8H4WblNhd3zlmnZhimtFfd3EybDefcxBOwfEEDpyKeQimsUwziM5pZfXENxQZU
rKELLEHhmHS4Wy7T4qjkDNgs2WY6QIv88O/YCYirre1Mz5sHRu0qXlTQaaA3yapiFuoED6o+bGkF
cYIsXNteuTiE1jA7BtdQmT0wu2D3AtdvpGBn0cl61x+ZWNwpBjnrKTNxd8Qw9tJjBgBKpo0ofyH4
EIkmZApKeQWm43t9ghRyG71EC3dYWiZYGgwu/l02em7eNR7R4QPjg1vEDB8aVnluG8egwh6C1UoF
0tS9nu2v98BCUtGxf4xA2pX7klMCu0Zh2Jb1ieRLKlOQsUg+Zd7RZlC52gfJxtFzRJYie5w74AOE
YmbXHQir8FuI6gQ2HC9hK9NTc8LVIHdWu5pBWmBR4zMSZ/MKxAHZUMGZnhK3j9tTWwYGz/g1fAIZ
M0qbrNrvzsfBCY8BoRq9OpfABhpoYCxeBA9YQTp0+4K6Gdg0gvsO6sW0iDHMEdjg608+s5xf6UVp
Ir02r9MxsJsKsh1Kv6lwIQxwLZpF/tMVCsToRZrTsSEXQtCqTbcWfOZMFZ0114MXKJZiRypxPCVC
PkiPWVHMNI22mnqB2LWuCjETSvHTTAvgvviMJRtUgA4zRspsWstHcIFmfPOMTdmxY67lkCgNrUSL
zvNqnAEKEE2z0LBh7rvXvd0ppwyaAeHRczOSfWwbSzgjQq7nXVPEqSOtpIRGtxjfh7l/9Nqll/c/
ZEhgZ+Zu7KhKcA7zjpAV3ss3nf/NffRe3ccYPoaSJjz0pN5AerDjeweeNt0y5LaXMH3y0MCpn5u+
GvKXUK6YDf/Us2un1GhAn5HuHZH8jcXo/hEqVtDAXZXRf0oyGepCUllqSwWbfaNjL6hLnDuotZ3o
tNGnbmOpbIFrAeIqO3zXHjowGJyKBo1XTkgMixB6wBldzvCNFf2UusBGL1QmEP+9nMYBaSGHGGSH
HIl6iCpv3egUv4BEq5Njq+CiEy4gowNOF4jxIKhLFvxEBH7kTur2upcBt+QKgWrr0REqAQSSdRXb
BOBvmLetXWv4wVlGQOjTMhuBv9Jv0qi1kom9QAWMsMcMQbfNeL9++S2QN9WDMEmNCpQb3UiHUdUu
JlpUDjT0PocpDCM0ETBkPERTTZSIJJJMFkRs7iGLATkIpncyqZXwJQLOQr7A+7tMVVzRqLrwN+j9
goCbeyKjRqoOCpIjgPOu8MrgBpB97t0HJzNo7MuQkZj/nRptpoZwpiSpl4zk9RhfwoTFFP0TqiI2
9LjvaRW/ljY1HxKnFs562JXjL+5gwXQDhvdwqWiTX8iEmHtQqTHwH7C4BW9gSkKa2maPyNyGbsXp
DkmCj7adKkutW0fFhIq4hAJL0u9wnsyFCvlIwIt78vrS5meli2QKx6Jpk/DRhrJ+ZEr2lJyhEd4U
uKdZH/Nln7CacgFBdO+UGthEQ6xwJ1DpYm3EmAj2gVtiwrDgU4AAA6gOrIB/B06ljqApG3Ryt3Tl
HNHCINL5Yz4GbXdcugmsRSD1x0KDWURuoJtm+RxMFQSzwlWZ4QlAfdqtw0doxUKDs/fpD5nZ+5nV
KTt6gNSA60BRH/EdLE4ZrVKV0w7gxooHmhX8B9ndAOzd8q32hzfc5PzfYhi4bfl9bqk9YHLI1Y3O
XhteND3Wilt3/6l4SqvhYVmGAsufR/eQvFoOzeQSn6bf0IjZecW8pAVhCmySTgIKC+gYUCyvvlif
cM5B00yFSjsAVAw4HPFDmQWdqfhlZn72di8PuIIqSYRClcMrgjBzYa7ESQNMu/Wf6WGNJQXRJV9X
AfI/nLWwxF5+BzJwQQNELDc7NUI7ML3JB9IuSWoKyPNDFUWvNGwhkvt2jfhChpjB7drW8XtJaYCt
8iuswBZFn0NXTWty3JaYFEObe9F6WjycontNJFGN8DbiUchw2hg1fpBK2Y66rQKchdwzWGMfuTW/
JK93W3bglGz47FBYwBpKA4JmMV2jdmHudE0eu0u/mdhLa3QeIx71OBLNzn1ZR0JIQXUCxYfGLuth
CJrc+gwLLpwJahugRsgrQR7xR6t5S0j7BC67oxI7aO4GGjLl6sRnuDvv8PXmZIvW78a0rZ5daPXf
DjopeCon1l/02Uv6Rl3FlJnn/Ryd588RWT4EQwI0vAFeNCCUFRlEQp3IsWvu/ph+FYkKlzhjdGdE
72VN09PoaGw7yknXuFmLIA6gvK+0E3z6xo+4wSNAqwKpIX3vX/hSbWnodyRGb/oKAPAgaxzugUF+
T3J42P6BQHEO2BAVM+VEjyPVFy0Z5GH6n5Dqc//AzISB7occKamn6IKSnskrVF6HgdpmWSxLXHqH
AgI1zuAQSPni+5BRBTWC1NjsnUweo7VBAQcWep19Q9v9Rh94oc7MCKodfAy6pXvyABkXy07cTcMz
dK5DR4dPdosnJx6oDuWI/hOiAOMHj1lzcAYKCFdjk3TAc6OirweCdAijoHsXoi/1ARUEHmtgVdYG
ksLLn1x6vGvuu0xLBNZo9m/tIhDl3gJfohjsqE0xw7WqKLpzeojbBlYLara0Nbz7Mn8X2/wIX0JC
tQWS/QV6/kPj1ASJ58ACYWQbmK/xbVpQA14nfOZQErGwxpGM+YqzfwU3P2MKQEHS36LJh9XOUhDC
vlA7b/7+jmwWFRznAod6RI1XZAZXgCrzzWxfaR/8ExU/XsSh6QB08kGYGnwI1PAmUMGiNM2IpEcG
qNpStFyTy5iNbiSld4+nRD/1bGPwyRNjJBq9IWM8vHz2HghrGpVCexUxMZEffaBrQ2I2UaiYSxY5
OTeeHqTSuXxU5tKWzBzpky5ZeqG6gVmF/jK4LvHt4HddtR87pEjKWLOcBvHlKe2DUCj5wvV3YPWg
hd/bKmO2q29REV6C19XvPlCWNRJIyIU5XyHKYFsZIqAbNBVEv5wfiDI29NL2ygpN1g4hBDE9A09g
/CKNGCn2hVBXB08VeODpFcQ/WUCmtvFwIvQCYYJlXmK/TpE0CveOdGx+49oTCFAfYDOPQ6Dh1awD
uMnA/uUOs4l4OsRYeqGTN7sH74gnphAZcerq3plE5RfvnJIgNroPdygmrCcYycTHThY2uT8fmGof
gubD49ir1JFXZMwWpscIYmnIprb7AbUcG6RHRqcxS01gyD9TFACM9A892Q3Y+AHtIuZe+hbrMPI9
yCThjavAOo9A21oVzCD0Aee4wc+ughfreGI+Nja6nKzY6q/wwcA2DWtjG1OJ8OLXkA2ROpLgbB/b
irjF2G/8RmYVM7KcIrSZX2K6j7T2ir25NFQ+cdXRN9+NPcQ9DdeE5kaur6wDsvC7xcyESHzEjj6b
3FzM99335tqz4l8dBbaQOPhgSoJhC2YtYxvbGOQ3M3UBO8bPxuVeyHqIdwfvt/84hsYY84TNq33d
SNKVK0GIPiy5y4CpzS42fiu+G/9XwVBu81+MZNXtje/VHN43cB/cNTMn6fxogXGyZ24i9c+3bwNt
CHioatBQTAxGDsKLyzqn0vmBqDf4Y6kazCdWMXeo8ux0gMSNJCBrLFjGBF4JPEALBRCLLpVifuVs
j+COyjZfs/IVn+YVghyYbIMTg0oG5CC8VAlr+oQhNxJqLIjNZ3BoMa2RGLSCVrcVdwR88akb0A3A
16HE0rctB9nKh8IEKBOyYZ+IvoaX7FUzQj13lqK0hwwCyJUdJ7iqAvWBvDMIO5CO/S7DoRk+oTwK
mM2DE9s3aDkIJEinGUGwMju69T4RLk+IUzB4+VIIqDMIzCrPzJhUid27x6/01RdjUoAE+i+CPbub
ikDrZgzc1grAxovfQMrCIvhuKR1wzPB+B7LMdH+9fFl8Q4qZ3kHU6BaB1t+EM7GzzPGsX9Kl9G4A
XKuerJY4enAgNw1CDn5KHmabfhNXTYXpEiRRKi+6cAubXpU3ilg2LJcHBNcih/6yPPWXhkqWXvlP
oPE/plw0MwT34wZCmiN+DHKOBpD+ClawRfje4EGqJfw/P9kINCaJrUXFxgCN0Q9viyrqsmPfEOjV
ii1VnzXe35yDEk4PGpHumsWSfrkoYZXJ8gI2fgUvjHaF9KMvmPwq3Xz+GQIdc3oOFK2f8E3izd0J
NSytWTdjKggBDNeBiRBmGQ7tiOoCv3WVmHEs7T6BWcjNDV4IPzF6wig72+zmQ+jAJHxrdt8RxM/w
wyySLaKjxxxSg1D+GACaCqbx1NccTGgM7BUOOZt3Kq2F4oDR8a4BSbnW0NylWwZq1IY1K7Lyuc5U
Zb/QWt4zozOG10RlujYHJYzWo7ta9MEG8Y2w0yNFglyWzzvC8K4OVXlPbQ9FLMxryp4dr3B9Z/fA
vubwlGGdXod2krkDHRScpt/7TpnXgJfzS8VQLNzpZQ3eyFm6krRAC1t9mp5T54oYF1SWuSdNp5SC
0u3fRhi/k/k+DOKEbnV191MlEa4ndU1itVsu0yL0MfwlZJrBcc8KURzhgeGcW/+1pqRuv8MH/6xy
LU4hE2V4sBzMTwLcCVtzzRYyCndRjyBphNOFYuvu7bva9s4LNQfyQjNvAn4+eMF2oef9YFXBHr+Y
zMLi9lkT+IdZ1Io5GOIyprI4KOFSzjKsvtAOjYEqa3CQbPDPwARgtCOccn+0EQI+xhrifVOn9EZG
8EgxwEEnPOiuQFOxgYM/dfYGDBVT9gUNKDOHVO/+F1YV6S7cTT5xk26jAKyA5SBO31kJ73Ga+/b0
y6xn/FskYS1vzxtbJtkwSA4OZrRcg0wUEEx4+KfciTXuTshkoKy6qx4AiNpZATss7MmTllIg/g8U
A5QFGkx5OjKoVUCn4B8QvuhNn4nAHSqzI93HGIx9ZgAy7+UDEfQP/WozoME8P6ETt6dGUk9rd2/h
vCSK4U989hrjRnA/Ux/x6NgdQY9F8/aeUswT2kR3BxCM8gRsqBrXvWc/jx4jZqWY/eYYe42zPgz2
jhRht+hNbdJ+L57tuv0bnphCh030ws5afs9shCK8fTwAzfLVzf5jc+hAMCj5BQh3RpscAc+empqD
aocSqVoD1QZ1uJDdZHMIogk3w8oTZ5jOZf6Frn/BhkaQBqlMr06fxol3C+sraEJ1wo6EWI9JUMK6
S7RlhKvkBLiphWjr4EfnYbf/XJBNeuaktXxs1bE+aIqSAilYTaQUbIHJCZU4OwYZvnJBqQY5k0LF
gQ7PPH8BR4WbLLmKl0aFADc2FBqAyNvrjTX8bA7wJSH/YIHSWoBnuSfI7C+uFQYxJ5ayc55Q96eI
gtPrOmU3ICuKS4Z5qwxFUeHs7ZE2OBPX3GR2TNFkHdbnMfSiavzo21yJN7L0avcZIWTHokJsZRLZ
CMmaqm1OzRIOqLFOSD0TVEQwKIs9oAnAmASU1Q9jkHJbsp6aaRGfV4HvB0JEloMpOTfDXxicmpyL
W2O8zDYwMA1rwpKIAfRRv7VXGRaCh8baXv52YLVPIHZ2CjszYZ0HCcBZaIT+MO9ep0dwkz3tNwQ4
CnGWOsRK+CDXODsrspwPd52xIG+JbA69qmNR34mHBDdyWkBrYfxp9lhUylopgxeQstf21UXVSGc0
kL1+rOYEy0GPDlBUsO0p89bMgDWobzXrTrjWRGA6DNa2bk0sOWyHxVd6T2N16zXmDVfOCKZPCwAT
6BaNOJbsEFge6CapEZAwQNbjFTd7gk1LqaGjSgPJ5cxNEKUwFIX5yWFfMjimJxdKvBLucDf2ZtcZ
fi6ik6txlGAZM5SvOslYa4Pex0fyxsyGToJ+swwkbr7g55HbGZZpA912sqFMcsA1ghrO2ce7Jus6
gAhLjiJPMTOytwXQJ+4Uz7ZIRmU204TZh3kJ89qKohLvF7ZL4bHEjIby5j29Eae/i6/MRrlbrjpR
ie6Zp6psLyQA4HciWzV2oLoJajjhOOjwNejQbr0XV4gdLdA5LN+gjvndYHOK5Mb+alrYGYHCjzZR
YGOweQowoYJISqF0kODl7SgDkH0Lx5DDw7CBTKYl0xuCOFljZSVz0ERID5izUDcCpApAZ+G8lUEE
YPz8IdBfsOLCRmAnwJOAGo/Oj1gU1Slmdj+4LPTh6TFTZCR6DHYnrvAJ/KTp9kHOsdey4diPM6df
EN/ps3Z/DK8gSXu0Oxhk8RNlCnVZQ+1Iae3IlkZ7BOQFvBPsacSRLu5v6NMoZFjPeIin+CLLnGua
PlTP1PGpcFBmN5J3uJOThdaumRR7G00QumGgbEz8H2hxR5Mc5icTTXmRQm65zex4Iu0tuySYP5KA
Pl7/EKDxR51BuNcRGKPixZzfQYz64cLu2JjSO4BAy7FEix9ogb6H2uGIBz2r03O6ZTmNLLNuBL8z
SaZccyncf2wM4DpbsQRRoYYKPFTPBXzdCb+F4U6HgJDqCaiZ9+IWhZdd7u8BCqgNTvxme8sdAOPz
qgcXp+DKupfoG9QuZx4gE7oRolN4zrRGgpYTK5nkSAEILsEt1Z0PW7TJbWVB4Y8FEQeFugwTzQ77
XshTkBJX+PbvRYH4pl5xvpigHHuM/RL52kPoHWz21lExQkGhiyZuhz91CJ+XHjGLjR5YnAwU9yeO
JCZIjdzLkYye+3XcxOJvSY/BpncHRSucY7cHeb5v7FY7DsgYRkk42bOyk64ipH60Sr4lfYjTCBgu
aYxtJ1+GenS8alCTGatYThuKe5gZpNBAn1dr7B5Zd9BioL7DoMWTUeYC3SUV4ovkUgFZqUxOfxW6
MspBNUJzznesGUnt7AiKLafs7BGaXiy9gSXSmsvFBgb3Sc380oyl7sNqJEKMt2xzwz4JVp8NW1sm
6DcPP0ay0pPvVKKTu3StvR6w/1vqDlrO4Lx7YEuX/NGyGWeiFckLiiY7TNjigjgsIhFteeDXcPry
4I3wxk9Dct/d0YdqDGA/hfMyyUAvXoQXFpa7s8bwMGItzfzoiHN9mVEgEO0hnzif9fgNIxIsgAbY
YaeHxtoV2I6o6IDYdCo55MPB/u6BJPOEObjEuj3SQwJEq690lZB9S/PzkMEVnj/kxMtvShJeHDN0
JuLCb/8gZOieexNePoonDiyeB9T6TEbDx9SeW7gdBlO+PHkBRhVT9DAoSKG4UI5CFx89/Q3SfwAv
m7HAL/ueCpXAEbO1ByIVF4yqxWVexBNmd0JNhmd7jgzwq7DH3jGPAot0cE4XJ5hYVbrAmH5e+kjE
+hkPpC9lHPNycKldgriWb/3EBUwWOVgJ+zME/WItCJKzXxy+gWoF+SJcFnUpr70JTIuHPEwgUbmV
QXNL+DCQOQrGxOJALxdkiVLtGvXZpoIgQO+0whfuEVMzvOITVztzWi//tqfnRu8E1gclbX1aCy9M
OKVvpnarYUVenZI7NpM+zoa03pexuTdh+6IXJq0qdHZIhJkNWzrzYNzFu6Lpf3KjqXW40ocYVNvd
aCxyktYCVUygwGs1eqxVdX4EwnlQgiwQqvjU9kA3cptXm4r2kCGaxFtv96bn3imuzfPsTkeIDFgd
iKcQ0bkhWQ5Fu9kHPmfvETshCmdK458PH+xm5cZEFTSU56bCWYE5iavspxPmKOR9SuzkSL/x8HdM
/ObnsUwFP5EJh4ZQxEYbfK5JEp8RlAF6kcjFdwx0fzWEGUvq3F2hdQmTUdBQWaiI2UJaD9n5xj+D
RQp+Cykjjwl+YAka2f3NpwMFpdfFXMKldlnh0lvS3MoQXB4WQMqLNENMltNw5t08QVwzOq0KHBX0
z7UoVkjet4B/bbAcOGcOz10HMcj5wx3LvG9CiZBZItj1x0MW4x+wwONCgsLuOPYCah7E1qr2SBkq
u+zcz/5DLfjbGquUAnpizWFh+I1oB4DIh3Z2L2D3gtfBd36yggj6w+zhizCFQ/ajQ7pEUJn+LqvW
PWXwbDd7kvN5hVTVOCdDHiCDXLpZ9xSDdYgsgZ9jJ6D5ZlJ0FVAW2hH6pJc3YC03zwPBNQMKz0gq
ZqSsSHrABCKh8hwY/8HgpQSx/GJ7ayvhmelcIyUHyrAOJ5yRBW0RSyf0aoexPZK1NshpFuX61m9N
rvLvmanJyqXTiWBM+mGhc0Hhe/DX9r7BmRa+SenVrDJLNcqjE/vNbO8ZyXyPfeUeGWCYD7tizAbd
DERVlrPeU6EjrGXVFFCWw/P6Xe8Z8SoJzJAfGuOmdA3Eaqa9CIakbGShasgeIxYzyrRYyjnVY9Uc
jaXiLwVjGWBxgvJWPvJ5WrDNlKUb182JHWOK7PPDiOZAfln5zLYJeQZsYz7iWrqSPKxcCYVwcrp5
OLnFEADtyFpCcEDowUpu77yhJ8NrxCSToJBtq0u9QsBisOaxWrNNfr1a8phseELf3tN0sg0Zodg2
sNBm++ZU22u4VU7fWz5BNrvTbKGvZXSaFtsHqwgfLPm5TGsd2whn9aMzVMB3gDH8qguXBWc2tjxR
7Btftq3qqAUxD+gfQorPJn0PPGa+E0VFjKpv1IpbzQCib5qtzdEzebb1eiDjkqWrzcrlfUhUP2/h
FamoMIFJLzDdmYoywlqNEGfSruWcFpVamgoUFqoPa4Dyc2otjcmVWTJ4Af5vBU/J7B8YxFRYUbkH
dNrHoLT8B6NXxUOFjDuIDSV0XuRxRcPE6Bih4RG5Ix6zwWerd9QxcP1u1QeeNiNlKqarWK0F74R5
ptFTKBJh9c7zvbplbiURen89pjfdaaTmwuxzacLm3GCxsNS1hyFsM6xDnynOVTfMr/dYatT9B0LQ
iUWamun4E9UshIwNyG6g2y3TMRX3Sn9/7DOd5OUj0vQVzxywc4F0egV0fFFgAX3wwxrxa2LNHkAF
grmAB0ovc49oOa30sbVGBS0QfYyMRBCEUkqfw9KZfegCt3pXXKBr7L1qpAfNkC9FAALlHn3zfWqi
WEsuALMjqBSIkEGRfwdK0JPPPSNqrfEjeAanqb5shXoiMlUVLx7Ufah3rwlWENrsA1kP7tIvNWu1
Wc14Y/DZEVDJ8C0L5DkdELIzsefE8iqhBSfnjR3hIZOya3eEpx/qi1P4ZB+zDMm1znf3hE0UPH3j
IOuf9a1w0ooO1XZNEQMiiIqPKjea6CAAQdV7/wiIgXSBImAv5BlGl6TD5kCsY95+dSBMS2Bu9M7d
VeeCm1wgq9Ja8BbL4NI+b44bDRG26KjySA0oQ3/b/BMF31kgTjBykoNsTSSc0ywDMVHqYyK/fuA5
Fl4iqQ9RWx0x4Khn+uLSRnLbLjEHp9RYMhd4MHY8TRmygOtg+BfDWQiqGcJiAhOzYjCZBjyKArwP
/r3GSjTsdwMVYC6fl5SB47snq47usULFRKuWtmIzPpIbhLU3JW7zrlZ+EbD4kTwI13DwwJGArr3o
4H4DK6AlaCrmspimkwuaYOjEMhFjKs4Mmx9GBVAJI+qFQH5RIvH8iE1Wb4quUhRuahvR+onChAEY
CBgRiga9cuF+3pxOzmImuMYyGTxKYyPBiviJmwr7VqXYugCVMofjUbdg18HnrD0ONXQ0Sh7Z0fBK
D+MDxnEjs6cMTlArxDTptmkRDvAOkgGEmL684LfMTxGKXBm59l/+tojKSFTW4gMFRo4yWQBrIKqR
hY4Jy0doYfEH0Q/nhiKCDy0265KmbphIHUf17I5f5GWrsrBYC56gAs72yafR3PEPexfwuYTcIYug
WQ4A644zxG+4kzkhQDpLjP39ja6XpO8yLxCAAgkyWmUuJ+Jc/rSZnKjXOFITYRMRP4cCvNKQYehT
TBCghgwiaRPuGAA1dkiUkL/zY9jAJF3AI/o2HDxansiModALDQ25XBOjApp7JGQd5M8pnDOA6UOk
09EfgZWNsGRmCHPJ3lVQdl7hc8xA3xKXJVlMi7jFua0tBqpyGS+bBz4qsMkxOgITqR30G/G1w5kt
Bo9+PsSkbbXVsZvrIkHid866Z6rEE+/yDE2M+fWHLhftBGxBO4bV/YkMamljePrB6ojXDdZRMuZE
GgKKpAYWMXp5IaYII0+ZHbgCDa9kCTd2CNidjSgMg1ua9fNuHVcSbCvS5J7XR4kGe12gKyVhsMIR
fgUl+YxPjAIXcjUyEVZdMhuJWe6Owwhl+gRuI5rQ/OfeuS5v4HstuOAIgu7u7t//+u//93+37/+T
/dz6t/yT3a7/ulaX/u14LZ//82+19e9/3f/443j3P/+2zKaiNw2rqRqaZSkW/83fb9fD4zXjq5v/
1Xqe8mamtE7po9n5vku/dzlyfQus6kKd8HS8JY0qbBzOUZ4jl1nFpjm43mkJM9tvHbTIyOklMrpF
S2tjiPS0Bvk7/PuP2PyLj6gqhq2rtq1qmqLr//sjNsvGta4f+illheTzaHnV6SdfYXn+KhNTBzP9
AsYqj2D1SDK2SGjg+Ldq+g+fQR7Dnx6TqpiGpjQtU1Us7U+P6XZ73c/nz+2UKs+hUTTD1XXlf153
Vg0AhrMrKv+WUQN3+VYhiznuQfnmQH1fO03ZnQuOp7X/+w9k/uXnsa2WaWm6rRryzP7jtekXu7g/
8luevvCzv3asd1hfljB6T//49BX7H36U9r9/lGWdnrezeQbqGqiT6kfbPzfKxlhSOT9/8od/Wdqz
J/+rfm5LxrccWvLpz+fnQcT50TcsKinx6IeGv6yG2lTZ6+PbrJir0xeLSNiGsBjfCbHsZwUxYXEB
U7qNfA8mPtg4E01mBX/9dt7yp5ju8+0ay9fgPVHGOKJOsRwYkbw/o+b0u34wty0nq42xsWawnM1x
Ma83n2E2M8cg/dnivYbFMhS2yQ+DKmOjzVaby0iI5Fz4z+Y1qEafTQtOF3NXbv0CUq2y4a/+/s2p
1j88zz8fZ+XdaLwab8SXABz+p9qstE5RHAL9gah5en993OxhTqvb3n4arv1k2ddXwynWdq3i696y
5L76po36FK8ugyM7KQ4fv7o3gLY0tY8Oug9z8+8/8F++f8swFdu0W7qt/en9P99PozweT6f0kidf
9eq/4FtBXDzUXvbsnFuAWKd/uPFq8y8eUbOpNW1TtzTVaslH+o/T/Wl+G9atYbMz2CjbB9bHIqX+
qkBwn2vSPOD+/yWPG8w4eSom1+vamFzNU+9xfaVPFriY79Ask0uLFdQVuy0by5wb+vcPpan81UfU
CJ16y9Rs0/xzQFCPhXVXsluaZ0Pt3TFh1hfa8mq2X2yoNDofi5+fBX//Q//q5Ki2ahmWqrYsRZXP
9B+PpfpWVnlrVSCJEL9qdNlo74zkdp5Y1+Wz+IeXYP/VS2g1DVtVFE0xdONP791Sn7n5Vt9W582G
3nfLb9Xde7OvFmuL23qYXMlhtytIIdf7WVvBE3uzQKNWbawabpFl7v1A0VszDLumKz1oifNqNq6+
TC4/R/aO0QKxoul92jbZ4fz/STvTnca5dG0fkSXPw9/MCQkQIFSRPxYUxPM8++i/y0jfbnCiRLu3
1K1636aaZS+v4RnuIXwJaL6q6U4SCPotxH8dmrj9QQ2Lwc1RhEGgA1Y3AB1yn7o8QSgi7RCbK6Hg
kFB2taGuLAdcY0/b3PLvAK3ZAeGX372qeTsJDAcPLOufTB8CCopFfJfSnfXE5w7quNQhsq5LU6Wl
d+jD3ZbAoqE6UW47b8cRPE8I+9K4m1WNiwkeqOPangqSTnSXTl5yF9mwYCUkIBUgSWaRBuR0LXdU
bJJT1J8y68YyuHT2K4qhKZppKropjpZBlguKHrge5pfQ6LB817Bfo3CARQvMmusr7uLd+3OsYZH8
WHKOVueulovQSyxKtsnJ8fYtUGxjbwO4c1+l+CTjLCx+qtrRbzbXB7908Ci6pJmGIYq87eigdETN
aSw9je+L2JoGMITy5pTLACiKXWqAf9JpODv/xZiqIiqiIRmGbEijMVWx7pwyT4ItpaAc0wd5x/TG
xTTLdwIgkmB2/RWVS7GNygSriqRJkmiNTrpcy+NKiNXkhYyGghORDB1E9kf6YiyyqYP5ewQbfuvs
89VQwobAQJUZObh5iYj9gKIhDp3lX/70+nPpw/H1O94xTQ29a0lWFNnUzNEaszMxDyxmaRcEpM3u
e2t8+RypDQ6NVNraveixFeVDoHsPkrfXonex/VLFpVAT+ecHRzwWVCtKEQ94gy1DS9HUFlX4nkZ7
LPFw9SoyBCyjfQbdIRmkGg8cFJLob3Ibf4dwL2dUV95x5EIsG3p0Js755wIwW417LwuhoBpFxxGi
gAlUXsimnhDMnBJfkkyhQKqfKsyi0h4jmS6cczR6FkTihjZgZVBw6l/a+P36hJ0fzaYlSbKhK0yW
pYnDz3/skyDXAjsyLX2nuO92T++nGVztZBGcSv5FXHZ9tGEVjr4O97DOplBkSZI0+fdoVmHImtgz
mmQgDpPJGzH6Z3kIJl4fRjo/aXgXTecCULmEuQZ+j6MGVV13NbvBl7M3yQVCh5+ip5vw1pal6k45
WqcW92+Xkxx54apSM2hlAAFEbOyKI3MRVdGNLSMNLzd++Z8PNTqSCnIF3W8ab0uJT5b3Vr7nH0KJ
TMvdi3hDqLvWJiGR9Vlj3xj71nyM5r0KlTZpmwbfxBYkbPCqGbjjHXOKut7H9ak/P/t+z/wovte9
1JdrMWXmK/oAtMjKvexuqmaZxMI8stdyduO6v3DSM6KuK5JMisV/RidRoGRtYVpNuA1ETPGWIYcM
ImrpuxVj9bugKgCuHnWwFiun6v76y0rnocYwtmWwygxyPHmY9x+7Rw3dvNL0JNrmbT5X1C+/2rcF
vSIbcGP12hnFIlMOUoG+0P7GyN8x03g16bqlWJLObjw7gNVeyHUpd4zHmLwiXkTGi9ztcmWKPWgn
U4nISA8QLxeBQXprN/+bJPdqcu/EcyPb19W0NFeJCepVsmdC/RgB8qrB5lFW8+O1Xa88el0yTTmE
D2GpaPiD0xJDcOETtDj17S0oZkf7asWdUjOUuWzFpSrfF1YwVekQ9jOr/4fFJYbYYrzwhI02V18k
hI9Qm3c1vg40ELpdAgMu43ZrS3co9ZWv7sqzlz4yJvtMe1fKRTV4QMCwneVY7627bEU3vsF4gG5j
MM+g6CorBVYK7VGN9usmQVDwC3FKJ5wOAotWTNaFKhnqEd4qVOeGcEzBIT720kLvn6QHY6nryxrZ
BHGBSm1+xFPCBaQubG98qeGsGX8oUzVFXZY5kMjBf6+RSlEdTQhKkEfNQZV3Xn20ZbSNk41NsQIQ
csR+D28sjwu5mmlRFFEtk3vQ1K1RlC9lbRp7cRxsXeS2umRZC7uswV7yi2UgNPuUKGHIS/QyWqdV
uOGWJEFTsYdS7ursq/Vy+CtIy/QPQVcsucsiiLi1tBqqBEY5ZMaHoTpwfaa+d8vZTP146NFuEnxR
jIU0/z4gG/wFnXf2k999iRQjPWgpcjutBAvp0C/VveehhtNaoftRHXTrIOprt905YBNIS+FPJ08t
tB1jABG4h0QMbj3scGT+elhJMk1dUmXuMsMy9NGxoxWNVxoWdsYFqtYdtJkmn6gWnOlmqSCR69cE
RMjhO3cC4mDeCu9rE6ievszCJy8vllWD4KSozywRHUWhnOf+4/XZPL9ufj+gMboDfVusjFCwSdfz
eRJuWHopQY6v0oAHkkE4pmwdW9+o8S4yjtfHPgsqRkOPbrrA1D1Drjx/q/Lhqve+2hBTeM0msA6S
eyPwvTgWQS8RBTm+oY4C3y7zejPtY8YajqC9W+y8ljwf/BiisMGNy+bsdhte7Mdgo22VmG1kBZ0T
PZTAvJKvCri1fFfDW8DghU8r3F2fx+8SxXiRWRLVMt20FMkSR7dpkIRFEOpqsC2hbOsh4qKpPNes
g1Pc5x1q0vmhlE5B8z5EmMl7GFZLKUKbz4jvQyWfFYW1VcNjk270EBBfuNdZo724y+NNUWwsAw6s
cDDhaURPlsdVQE/A6b+sEE8eBRpU1U6iAC6A864W4GUrd+pnyV1MR6kN3joPSJD+ev19L65ZSzFE
STd0WTG+i74/7lMnrZPequJwa6PEg/SGMgXdzCxTUzNoJLGWsTkC513cSBvOBxaH85JbnDqppBFL
/D6kM9kgFa0kf9uJextGZRFvLHKGZuMLj1px8gn602klA6iVDtffWbl4P+jUqUyJ9I2A9ffQVtiH
npYTMbm1NPE1YKH10jbIkPUv1wYd3COwPq/cV0E69KqzzbBc0lB6VWj6UlynzEea4CTGTDKfEzAC
RQCVHJpUcdRouvLRJYM4t6bC6H3W/o14/vK8MXEaRyC1nbPLTdNjJ2xqfxsAaRPeNY8n3bnNphM5
Y+qpBaLTK3YdPgTN6fq8nW1FvpiliqZCfk2yPa5jEQcWei214VZGdtmMZhHrhfIe38uVd7pz1LUb
h9qwt3/txe8BVXko6HPMmKMDX5W7SPBtgXIyVXQK1jg84wpd72681uX3+p9hrNGxLeWe2nVNp967
L9xdzb2xqh+yff5MObnadQecQDf+otpbfyy4Ae1QtO5h6CVTOE1pgD4zeJWJcG+CHOxnTkPbA/Ng
voKO4MN9/IGFoAw086N5a/fVG/6/2A0Zx+YfxSksN17jV+zuiJjfYT/cl++YXCmn8r2GWBI/Ka85
aNZwD8mVqnQkzws6rjCojU+85boZaITgj/apfQLxGyAKHWqU1K7oFX060OqMhQb0EMSCMcmFAbfA
/+jQvHtC/vNDfroZH1/KNEk1///X+i4S/jhJLKlL8qijEkux2pHR9VzSDqICTPBQAY1msZS4klCD
M+GEiSYa3hTtfRLy65/zQrmVZUqFRJVUQ5Pk8eeUuy6MI9kOt6n1END5V8HEUARolZ0Mya18thGs
k9+vDzrESWcr9ceYo+s3zCVZq+w+3Ibmko5YFiwpPzjql3Cr6PRdVfo9kiVSPdAVWVY1VTNGZ1fr
G10k5m6ypbUt0frXZsq2R+cGOLe+ceRJ8akF7MyJDc46uOu6G2nt+ZYchqdqQcVdkRRJ/X10VkrU
c3QOBUVpx4ktUmltDh0J2PX5PN+SDMMgsmFphq5Lo50fO5XptSXBNPn6UD2whWbGWDrBO9Uhktoi
unEKnH/BYUSDxqFFrUS1RkGN7jliaubD4cadTDlP9F+5iwyaJDc/4fn183uoYY5/bBSpCNvS9dgo
AWIDMTHihosmbg5JtrFAGmMBUr1en87zrfl7xFGYr4QCVRk1j7ZSgfIUcBbABNi5XR/ku/97tjR1
0aDYbFiSYY6Wpp9TirO8GnaL8JgEf2RjJp568VkzcEjfuhrwKbyznX1XnXR7nejl9J046cYzXHzT
H88wWjiRqqdF1giwSVywVFDmulN/F0ExAFLgzclgEFEvnp/zL+Xz+sgXV+x/Bh6fOn1fC7EtucFw
+pXbwNnTcUmgCQ3n3Qd9x+ujXVytP0YbnTdaZRZ+30V80HJaoUI4WDpYa6Xd/ZczSu9fpY0k0k4a
3Y5h6lNyV2ipR8mjZD7leESq1DGUmMKD99Ei1dy9pe4GiSQdFZRsHYVAjpV+fv2FL04vhRfN0lVC
RmW0PcWiNUtHNoY9s2ySeUrpoK1efX8jyodE5RDaXx/vO5kcL2aZerYlKTLVJm00w6ratWJc+pBw
YKQ+V3vhj/oK5lI9Zu/WH5UmMO3nN5d8/tV/y9/8v83R/VscS1A56nuMdC26oV+w2qQnbLqPyFIc
YQ2Ib/mH/uK+em9IWR2LZ6xij5BNQ9xXkXqIj/WXCeoKqiS6WM/V4/Aj/gUQ2pf8Rx18p9JsgpfM
qcZw1Z/Lx+Tj+ktfiC1JflUqe5osa5I4bhdJYdKZomR8J7Bc3qVyUIpdW1GZ8jZEXx0M/M5dpta2
1c0bp8eljftz6NF8V76hl51SJ9uiR6ceoyiF2r3w7/oLnmWu4u/3G+UcTp6oTQ08Y+sVpwZ0EUIO
mEloyyhZp8aNFSsPv+xsBWki7SHSSUsex0Oh4OVKrFARj2V3amJtBMA839jhhmiIAi2RES0jBT4+
FxuRkRKdJAf4R/pVhiDc053nzYX8QDphQkm4MQ+XriBSB9WUgb1Imjq6EPIqcwpLFSBwHNw1Mt6o
lWe7ApnelTsT7ZX92AJ1c3cZRBPpAeq3CwGYaPir6EETb9p1ttRQ4ABfHP/rDoq+i98UlMfx0uYi
0yElCgevW6jqF/pM5L/Z4kRLrvwLZpiMYVUNSkPdP0d8BEaW4HmAMPFflCjedftO8JEl6eig4ZQD
GKsGUQphR5NWLYLUzWO+Q2/iTccsHETdDE6y0i7pCUHetG4UAr5vq1+fj8ID2Y5K6qHosjRuaMhZ
ZDV9VwfbQN0nIvDIdxOXuq7H01pG/Awcbm6C6jKWdBWKPthJlbFW6bazVaT2U0EmxzJQC6bd6kpw
yaz+uYwtHIEDzG2fWzTjBAO2gtmgWr1xgZl3KMP2FmHqAN2ljbwXanRk4hWpaEEmPvyiwjNwuPVn
ja5NLeFg1cqTS/XN1OA+ZtgCy8dSmDpdNI2Cr07c2RyS/CGn6sxXDzQ7aoqMrX7MvXyrGMBx8n2U
ACJz3xMQhH03yaV3De+DR60/uEcbZk5TyHs1BueS5HTxQ/srkeHSyaiUys68CdDHpYwtRB8prsOe
ozy4XrIU6xN46+vrVTrbuKOPMTodHC1J9DbU8cUsN221YY71Zu84J9Vq7yz6RkCCQg0JsRCInryj
4uVFmDyHH3GpYYpiLek63niis939/USGwpllKuDhRtdix/nZWbmAQysoU6SKFHIwE4NSXLT6RaVO
VValD5A0+CqUw42xh7c9W5oaGDOwFrSexzAbP+sTT3d6hMcoulGIUrQdWIk62GhUjWwKzW23rHFC
iVFRuT60qtwYenQPF8BYkkpqcAahsqmAvSLegxoXTUrnj6o8hDiQ5WBAlZXsKC9J/xKXiO2h22TQ
M2gwCzZxZgm/2pmB5pZje2vWv4b4VQBaP7IXsoPnR/gud/e+A7sisO4BDU0l409S/UlSKO9Dvm2a
iyYBZ1tbGC8cW00iqwXIGcgwwJ+vv650eaZp1dJI0BRLGYXqZlOXYmBxCCjUhfJmWWDUxEYCRTmz
1I2fnjrUnEK/2Njp8vrQZxEetwaASwrdNDIU87sH9yNJ8Esnz8qmIKN0ogmxZIAaQUAQMdWN/fWR
Lr3kr6FGOZ3r1LpUCMp3skU7q0bg0Jv30lRXZlK5dRAERrjzFmxA+87hfq1iLmNiStrgsqiyioe5
//GGrSzWBatEftRgqaCR9/DXfQn/BbsiPZTpTDDY0Wsn+QiAF1eIHBBDV8m7HqJX3M8S6IB7Zw4b
0l7hyWHsIwDX0I/wacfKIhf3gfMUCMsGPymWZvqncFZaPyvRWnS2ubZsJDwSwr0X4Cyob7f1CVra
zESSt5+kCxFPpoMw11HhQNr4T4T2tlMc7Vl+l0Jc3JcT96EFXequLADCCMIMfNB+EzmraLBdpo2H
sHOwkkBIwyVH6lj66yKY9gDGGatFumYAFODO9x8FGEYBv6Yp/vGA6HnObd/fZekdmL1JdEAix0Qw
bPjdBsDsF73/K/ozjbJiu4pB1tuseeWh7qn3H3KjmirOW68+eP4y/cBQXUA/uJ6jvQCHgfvW8F4D
/o4IaNIu7jP6gf226z5ilG8eWdhA5rMt2Up+J+h7dDEQ36tmIoKbCJCIOuaQC/ZpCZAJpYp03SLa
h6OChZ4qugjyVIQ7g6qps64/oqWy5FoTw6doUxMG9/A90GrAGsvYqmvZCRa0/6VBclrEVkucEUof
DLzcP3WAYh8JsjFQ4dHNEu8Fb2kiBQ+HP5lE1pTAA5f5pYmeyLS4b5qZgGCW92CrSxehiGpuEKR7
G4STk235x54pJd2qvxnxecppEW/FZzLBbXuIj9hEtP5jehTpcUbz3Fh0OFVlmK4tYiomyQwMCrMW
CG97E9oKis/NhP8L6OUHCeR8vGj9lzZ44QOoiAu6q7TGTn3lFyrcoQZej4F1AkJMHHYGWgUo/yLg
lkxTGJLivNIevXKWAxlFnMYeVIqOrTXXThgd77pPFb0wbdM8ZfcDgx68wLpF8l2ZtX/jv1L1Qq1P
mFdfDDy4AkWcjs00HSp7iBsJysFfgJuVXwQI/ps3CCMv2KJYr5H35uKPJ5lTkWb5E5ZYpMFr8SEF
sG+gSjoNAZ6QpN5VzkYDSp+uJLSoNy2UlOqVDm/GZAHRnUjePNMWhT6TkK0pVrX36ChHkmszukut
Tx1eCVoVuMq7OwdsrjCjxOCYs5IqSj+NoDbRNCwmLggIFcMAE0VGsbtv2wdrHkMCrNeu3WJEWNCh
nnpBj+lVd5+qyDc4/6pk723/6MLCTf7p0Zua+ADcB5OROJqpxd+YeAuBaTwbYwD/wM7s4q+DUNDW
tmcapt4owyRJMWjXyNJcUFljQPlC/zWCSbAzQfZ59x5ywB0kDQGi0SoqIQYUkJuZL/jw6QEaSZu8
i7hEp/M0Rok1xDYX2OCTmS3Ry1XA/abZoSDYq1lrbgXpXHmmV1Igt4TaYIKqBLyKjcwR7n6W5YPs
AMUiZEuI6pNNkmwC4a9lIl6nPOT1WvvklhQLsCocJLUvTHRl2YmHMtnnFvkKbX71MVOXcXYs7uoG
Ac7XjjjYcI1JDyuEwymnN2+wd1Vjoii4AwgGyptqtTj5h+wPZg6sNGkhJivhs0Uqij5GQy3605Hy
aYl4VI8Tt3/nkrauWh6V3/rmdU9C8V+UEIeomttU0xRqB7/PfdNvtNhXAYnnqCtr5JcpxYOKg+Hr
+r12Aa8BDkkDBGDpZF/KGJVK6hWkTp/qu8T7I1iUn9yFAadJnxkpOg3NOkIu+1P3ThbfoJk1ysFD
rMM9ielSRWo3+Qys6kb4dAE5Y4nUpkXRopGtK9/h1c87r1K90NfL5OXV+pZVewkXCC+W8wOspqfr
r395LJ0aOPhPnYbmKFSroiSvAk/1qWhywFNAlb19hGC2SyurjJYedAxBBlTSxzi87zNpL7GQrj/D
WRDDFU+TTwENQTGBzv3vT83dL6RlT9gOxpogOWn2fXdM0O/ybhQ4z2OY0UijRRWkAHKpICQv9eJj
9/GlYQD2jgDbjaV7MWb5+UKjUMkCSW5GfhVtE5D/1DVRq/EaWjpRPw848Zou2Kn0AINAuAMGWvXW
nTEAkGs8S7nESwNOfkHNKPuD+P/1qb5UIPv5ZKOvrXdBpOZ+FnH3vNvuSe8gaSniXG02qvHZ1RGL
XltcH/IsKRMJG0VZUy1Vt+jSj+ZcD91eKdI03BbRnI5x55zy4fja0x29yS0ZAu1RsDj0akU61Jpl
nlUhrVQLpKKnFRhhq1YsqTNIEDu0G00A7cKCVRTKfVT+FHbnGNqQe0kjh5lC7+hvjRA9Nq+DacHO
oSn8JG2d/B6MqIVwQ9Q+t2gEwHj7kJbZVppiHpYiRfSG9yaGUfRlVsiF5SjoDP/SPAxOPThenF4x
OzqliFJRHBZmRT/r365/k0sbQTEGTPLQhyNBHBXhg9bu60QACALim6tsF8a0iQ41sAnvUCcntz6G
oIluYkIuLD+QySrHrTaccOOCkhiWSt+FgJOzOVSKSXb4Zvo6t/bfsL9Gy4BhDMppkAwMa9z8toy8
MMS2DsE9o1ZnnYCZG6ayoajhGVhg2gDpxV0hWlM9xrC0g++0vNkpOp9iSSIhA/k4oJBMXR8W0Y9D
3LUachrDjAaYj1odrNKaZP0xSk9NTfIPPQ9TsD6bps2N1Xm23+hp0tkcZhe0uT6GPoq5ZTh2VNJg
zedUZz3SCE5UqjhASCgTXl9IFwbTRFmhnzvcoFxVv1+ybVqtkZIs3EKpz3NicGJWqtPcH20C7vPG
RXFeLAWa/HO40fGl1LoSglPrXvBu+QsvdHJcLCZPxny5nSDCPH8+3a2uv59yIbX/NeIotS+cIOu1
VkE0rFXuh6YfEOQ88mCXd9LMFB5NrZj2RYa9Mmo4hGy+TkaXy9gDS7EoTinfArcUoJgH/n1pZ8to
CKPCAs+BPngXpPI1jJ6d1NkFYr4FD8KCfDWqG4f+xY8E+N4ioKBPoY9mratcO/Ai+GE0LOnG0uei
sJz2xya53Qg62+HDF/ox1mi+qlSqqz6VvnuIQZNOS43X9XZtHs9CioCQ2tXl9U/03Uz+tdtHQ442
WlYUmZ6UtCOGCEaPqGuhNKDQPKTk6vUIksqPZgaZKNnorYWNwmPpNmgvgtO58SBn18LwIJY84H7B
tovjY8cpPKmqE8XdpoPSMAkiXsTGo03XLWw/pZqiW3HMkGptDx50szrueaYnQfwbAnqo46frT3MO
2hw9zfClfpw/WaG5Zupn3ctsd2ypFSwenp6+lKen+WS6wa7shKXPZPP8/Pl5fdxzYMXvcb9//mNc
sbJTTTFZbfT+AbjSxqgiQGstAg8kY9UMGH+Wzq8PqlyaemJ3kyCee/+MZaM0rVsltd29WKssn8z+
7hYLPA+/npZcaYgMBNMXe/Zlzh51b4YwmHDYYmiMSdzn59717pt8ev1xLm04UALcc7RNaA8MP/8x
BXXoObUWRCHc3ncdyekgXhf2l6C+ZA0J6S380znYY1QEHO25QpT7qg5cmpCVMHB35WrmSk8BsZ2e
dzNfRprKOtAk6gKkOiKsC5v5sOTMzLzxGS5tfonOqwTuHkTGmPrt+pVfNFWSPaT+wQbj9mSIcwrA
MkR7rDXaG7N88ZvrBpmLysVzRl7MfTGzHF92tyZ+JtJO0nbgMNpkGd0CIZ6niCxpiQYdn3LAPo5R
HxG0I73WTfTw53dcO8eHtTNZU15Yzuf42R1Wt+KXS+uHyFIcMiId6OGoayBJdW5FJn17AfGV5k7J
1y1dlpOdTdUvzreKM2TfRlQ19UOPVlI5j4JpQbHPWFxfxxeP1p8PMiq+mpFdhH2WQtarluSFlY7F
hXpvo14Z041LKwr0j3TXFbSDBPckIOV3/QGGlTs+2mVScgA3EOX50L83UtQnNlR1LRhuLjixtEDp
29TO6f82yuh+TNsQZGlJv9cqNx73OACUuAf8fwt2Mvyea28z2qeWyi2VaryNqe4ZI3X3N1GKkjVM
ybVBRrehHTiOq1o+Rt/YnWJB7lCwpVPYJ8m6pVqu2DsPMzOvvEsQio3eU+fdzL+6FMYcFUhBxXkU
dqvRvKZZBoMDzU9E3z0ElrzX2LQWHvKsXooMI4V/mcgyUpJ7IqI4QzKHPS9tPJG0rqQb+wSmeebI
e477IDZmTUbqE/aTUD45AdV5rdrldEnk4qnJvirqxkPPJKsIosp4lqe4taHt7QfFYyTGG1Ws/4D/
DSU0+RIsqAqEXnp1r/qbMmgezfajfosabY85u4vRW4SdiFrMXO0hFV5IBP0dpN9F11CuFF/NtLhT
TXWiSbwewyoenhmB8OL4/bNKjzhRipXUduu2BCRXGLMswuyrS1dO+t6q5aZEni5u7yPRmag2ekRB
Nm3kLxuumB98CQLC+g5CsJSEVWMTRNOgdx5rA0Voe8fXBrxVmJ8DBB4O48bw0Q2ltorrvIRNh7Ue
0u+ELipVF0VElSUx3tzq4MCLtKLqMSKM0LLoyaj0iQsYPE82UrzvaZwFLf4xAIhQzEDQIFoyhmrZ
nPs4UjWPqrmu6mYW9I+BUCwU5G+WlCdmUbpK4eXwqphCfQzPRJQWI6bJvTVHuR3AetxPOXYXbVg9
db0PYWgfE01ZdJ8d8+QDDIshy2uCi+ANNJ3afOzJM5xYmjRau83VN4upHmoaXcfn133Qq7Hyz5XS
VRhQHk71qcfgNgSQ3MLXT61OzrOaVo9iER89NDeu7/Hv1PLavhjdySxeD7q7n21tC6t7U1wEMkqt
ubJg+VYqmhvavejKr4UULUBLUkiYCcm6ydt1YdB+cdS5XCirLNW4YMP7pGr+iXTcFNt8zEScXIpN
UIJ4uYfYVjf2whVRgLZREJH/lKKxld17HfuGdu8nT71vTJO2nmVK9CTamCLQkM4Sey06wTItcbVI
zYe8bF96SsHXp+C81Mc19vM0HUWEcVJ7ctup8Tb9h12ihB3B0Aub+g/hh8pzozKGTBVUnvLGKX4O
GPoeGMjkgJM6lzZw0iquzCikxhiCr2uh/4UzvXtjucTaonTRDxKhNNDUUfsveHk3Xvvysfuf0Ucn
otN2Zp3lEeVFwn7CMZKf1j7QpuXLc0IW1XGARwCYncOecjn/yYva7NZTXEokoSTpmmyKFpQY+fdV
JrleKguRQXJAjSg5VsRhAg2QvnoFblgru4Sae9tuROUGOv6cxjBMvmaIhMUm6gtj0nuoCZ6kxeQB
d2hTLcLFYmHw58Ni/VhPkAjbzue41q5O4XK/f70x80Np72zP/Rh6dOFBA9CKvqRlrOTWpKYzVQSr
BDUs7SgG0WSoxXjpS6LOYQRx2ZbeDRboxRRIEekp0zbWTc7c33NemhV3Tanx6n9x4P4AvrSSVh5d
05aiwXQymWMyeCgPHmKs4WGFc/X1978UoCqSBrgLqp9ingEw+j4tPBEEL8s+6Y+hve7ab2g7IdP1
kYaJHE80awq9JeqepJ6jOElvVbsWyyDe9mY3gVBGPbcBjxdlN8b57gZcG2jYaz8ym8AuY9ErxWFG
WUVoWT9+RPP1wl88PTVvj1t0+vFxdxafs9Vmg+M40lir11sYwIvTCrNE0qEEqaIx+qqGkNeWYnbf
JDaw0SwokssoYEffqKRdDH8p9GqoFvBfdQxq9RNVLNS87F6KebpWSCofcOAp597L9t6b/e+/4ADU
p2Bo8ue3ZtKPiVXjxoOkAKHMQ0SxXpreK1o4YAGvj3IxOYeTQzmS5EKUv+mpP4ZJZTkxQ1/4Vr7q
U1T4aAc7XwQfoMprsBMdjBDpxtF3KZsBGqeQoQ0NrfEs6pHkt0YERqUsvaWLIj69DghBKvJfMaet
dQs5P6zB8RqFda5DvYZ7APZqtEZDgYOnL0CBwWr8TgpvRvLy5TGgHlDH1tDxGn7+Yx47o0+t1kGI
xsADqHj3MKNNJoL5ZAd30V/MLxWAisI8qZfQgICQZulD5aI6sq7BEwwmcAhsBjMKpUh14lDy33xk
zhsTaTF6m+P2ISs2kkrHDbfAKZN4brlzdK6Ed58Hiqbdi9TciK0ur6qhog/MDKSHNkoTMzUrKzmk
V5sl90PxLU4QUQNcJm6snuD76Aen9lbSdjGa0fWB5UsLg68wOvNKOpLkJw7yAtqdGoEOk77s5pC1
MIZQFWuWMTGt0NoLPTwawVdPc+bGNF86h34+wGgNCGrtR35PlQdRAZ2Wwix9zPYZjdNpCXcfxV80
kh/RdkUpDMc45EduwezM4RXPVjqETGogFtSh7xbEj1UoG4Haa3nPSo+0ZW/hIOCt6K/F7h04W6ty
EYDd1+kKjlWL/xiaFglwnkmMw4tLjb65Lwi9BuE7TRmaroXHFfxumMea8LSnVhSJzRy0qKfs5eCP
bThrsTx+qS2m6uZaktqpygVuFvJaiZp7zl+hRqBNP5YYkVg5mF/KT+rBp43UADKUwbxoaT2LUUSq
gaxb+TrV5uBOxRbF8BSMaz0Fkipjt5GQrIrU1mcdIrvNnxZjG6ANpxaZ+MEtixa1HaNuHj464ItY
V8hxWZ44lZxVCNBCMg5s9yADmiXequudaxsSS+m0cySFDpYIyeD3tkcTRAp7oe/A2WiTv7QfXtbJ
dL187GlATN+np9Pn7PP6Krt4eP4YcbTIrFLtiqAx8gdY1NTuszBfAPuYQHo1PQzAwHVdH++bfX6+
pv7ziqOYrSZo8a3O71/udhjVLS2aLA+7h4cXSl7OpJ3wx8t6+dROvjCumTw9UgObTp+xukBZfDrf
TvgL8/5usl5O5pP7zWyzwhwck/XTaT941NztZ9cfV71QckQmRxuiO3GggI++iNG2Wh+3lMraCFc5
NZ6VlX/vGPWmVqs3N1+KavXXL7152oI0itDHlpVlYYMv119VPSD56J84K3yE8OhKg9nM3Dlz65Lo
5goKBeGLUp8Cam4leJhEpH2Ab6EMrUFvNnq5iUVtGgyZcIEDkZU+OuTtoicvJVHexiVSNs0+6Hda
8WbGGHJzBCnYJ9SoZTh0A27MhHx+GPyaidFKcUM9rLSQ6hJgc6foJmWFIq+0KUt3YTlHHwn0GPk/
g2owSgfmwD7E6lD/0qMnucGYoAdh6NxL4gngdOB1k66gEJI6d4GGkxsEb4G/IFaIppprmlRsu96X
MG8Gfzp1iMKAL/sD2E54SzkGev/VlV4VGzkFpVxdf9FLjdXhtKPHSftdPSP51FoUJlrqe3DRh5Zu
hmuXsuIjdvIETwL6qVq1N6vTjVHPuBBDkf3HqKN9UZSFruTosGyLEIcNn3anjrGBZSDRtszNxxDg
vWGfIt2ZXx/4wi3za9xRtJtzhbmtp/iDsoGs39naverNZBHNmFvzenErwWXSDWTKYH2Mqs6dV1ih
mXKhoocCq0AK0vlQGmzWRXCX5KeBVjDQDwxvN4ggKlhzSDhu59BQYtR89cHztqUQ/F+8/o+HGoUW
ru97ddvG0TZVXkVv0E6TxHf4jy52UddHki9k6EN79H/ef9hgP25TMwS70so9Q1m7UNUnlucDl1u3
oAmFaB/Xry5ut6DwasSg4DdThcOkMeqB0ntLRAY94Bz2pCnjrWejpmbdWIAXmxCQCGju0z47Jwp1
aq1ncsjBnC+Q9j0uXp6ensT18u1+utn7088bB+ulphKn6n+GG81GV0WSWpYkJKK4603kIe0dzezY
OJrVjk+QWbvURGoNBe4NkgZc+u0txr02bKnxVUSqQpYC/QgE0VBe+PFBmlZsNFergm0F0tg1AF5T
p6lMgoIepOjOJsBDhWmqBNqy1nF5AQBsoyQMtEn8f6Sd127s1paun4gAc7gtFispltJa1g2hZUvM
OfPp+5vafdoSVacK6AY2YHjZ22SRk3OO8Y8/mPUmIRhHb54FzOoopOgFkRtP+razhdsbttbIoQMN
zbCxV1U8swlTbm7CBmOJIHQb4x2gclNk6dqyyIDEeJJ/Sl1RjldReZ9B7G80OP6BTjz71eT8EQT/
AGLp8Aqkz1Bk1n/j5yscFLllPXYFIHt+uZ46+dB1MyBiOmJx8InK4cvTwbJyahUJ+yLUupnl/Ano
pfqo3ziZ7OVxs62l+invki3+QWmV7Vsi/nCCtTI62Jw8b+JHgOMzTFcNHCLM1yIinQL/o0KuXK3a
0lXHxLD+cv6Wy9tu1FckrkpXkp2uow7ud792cMLgFEgNVRiYyMVrKE1uiJVeiyP/jMH17EVT7PW4
KPXEsI5/zv/8nxw7Tv2vP38BZk562Bt53iNClF61mayl3lXzD0pdYQ9ikAjZ33AmJKjVhC/SVDEf
PDKBnpt3iGfGwMTwEo3xJMz55ZaWbRBq0yyv4wG4S/7AR66on+3yg/n3fyhvwHwaJMC4TNbcwfmn
oZ7+VP5nMSzRxSRKeivSxGKwngvMjJy/dRyk8HgzWockNd5mge8oSY5GA+P7GsAtCC2GwR+lfiPe
Lo9KSOZZvEX2ISnaxqw8ZXpK0Yudv9NTpzeeJBqUQCxd+N/iHM2aqIBwjCJqdFbaHcwsNSbLp9nS
JcdavuaT0Wk9LgFkp7pFC8kqfgSQTDFEWRyjIdtLH/lTeu0ED1ZrrGyimWd4OsL1S8LONXop0dLF
GDyP1UppnhEMn//hJ85xyLxgkNQRhsE4+fvn2qmKUk4Shiy4lADwZNOBghOd+0VK1inUir6f+bsF
HujI5uIcr8NUyfMWfIzpXVe5MbGxmif1tyEiABaD5A2GV5E3T4BLuOvszfnfeaJh+Xb1xbnhaHMU
SbOf/DfdM6IzhoPBWL6s2YsvIbziv7Y4IlDVQfkwYDPq2J1+f6qOk80dnF4Y9OhRZDvfSQ4RGwzI
J9VfmyEUCBXPi1DKDpmhYkFIRgOup0rupfV7VyE4YJD4q8odb8b+1MGbrnnt5AuFxYlv8+s9fqIn
XzbqKLeywJHo0jtcZ2fGkHOVCCfJCkPT88/+p70mHAWM5SCyA4wg/Ft0Q20rp13nsMozKdwkbb8N
m1sxOJSjP6hEatvLpC25Dpx52P6oce3NcccuAejXfbRGeOFbP7XkkQ4DCFGsC4u97y8n7vU4b/0y
vsPvoFYeJqKEDc+uEIhfsvI7tegoWFkJsIwdHE++X6nFuMLEtzm9yxF0Kf6DI3c726+JBr8v7eRY
S1fULhbLIq6MK4O3z1RXwfIvgooZ3xWVzfzyElnxVAVlf72pRUNWBsBw2WxG10mHaiuJXW1Q1iZa
FHk8sttxCvu17jGf1VLh5CfbzF8PF4+GUzsfnwemrhZDEGEG8/3ZFKmRmX4P1deeGq8fJxdR/9bK
bnUOzTIoPYsze+6AFIabhJsbBBVAVy50MSd6C/urKd9i98uSqmsMq03vpnnXYNGLdDBNePavsd+4
XQ9qeKkfPrkkvtgALsqjLq4NP4OUcDeoR037h+nMKq4fG+VRGQMcwO/Of3nqJwdosRN96x6WxWpW
dsyasuRaj0kYUX2ivRy65WQoXKbOXgYFtEQFh2IbS9lpeu0HFH66vYvVj0YpvPa32QV7hMgrPFEa
SwMdY+OUIKPM9pU6jBt/MDepQ8pKXO+aYZua4RVtJzLqNur2bKyMCyZJe5Fi4peHaMMRk+jpnTlU
hBwDCUbbjiC48iPA36QLCcqmSsNoXlW2nXrMqtnrnOJGKSSYC7dB96Yk3IH+Uc6I/fXuSkkIyMZ/
vB4Y3sakyylY0ZlHEJAAswmOTXgT1gata+Q8GzOqs05eGea7aCGt1Nr0nbPpJ/Zahxy4bKUXW0GK
FHWH2cebFEaDJKSy5ohCiUA89WPKhPnosQ/zNeQRV1P6X+L35kQbUpFklbxJE2urIMTkWHDT4blr
b9RAxm8dpgOdqCWNm5mHxR9rHW6TfUU0TwT1O5Rv9ABhVV7sM/S4WkM8jU/omjmtUzlfx7R0+tz8
8ZGZpbwxBO0b88lyrmZ+SVLegCxHjSQcLzqS0Sj4Mabail85Kd1Hl+LbAN2NWjiBEKKOR1M/jvYR
F78+U7xk+CuD+GAqT2O9Y78FIJEzfWfEb4yvAn3c+ajm8NwAN6bPHI7iXgRyqkTyDc7Z6z7o7yIz
2paJ4jn4wfKdTqgfW3mbSr9i6RcM9mR8yMEhMpxOgrdk/qOotuugXsXxt0C4L9W2QGbAfmK6gIZt
nznhOHco4BQ3K7IXvwu2fZLgiC3UnKhCqRFN/9XpAYysnaIEa47JUH3s8DeTh2bVKBqH7m36XOqW
58+aC61eB2CSdBK7YQqVevQyZMOmwQe3SLJ7f6oOA/GZcJFdFrAboecMga4D/l1uzMK3jcYbUtm7
jq5shIACrCQVzUs+Km7jkFreReDrMgpckghVzLhpq6r22GAtkfurv0CfHeSkgfPXRChuSKfYfVRZ
61ZxfyfR1zBhFoL3Gtg740VFQf0m/AiiMX+FGuK20k3IcsaVbOyPeJuux3TTAo0Zt9K8s8EXHQDx
XN0MncDJZOOmSSc3I6ehsF4FtzIszR20Yw1iUGdGOyMs1yZmrA2JLqKQZvCfZt0urY9qKv1p28HD
MmdnGeGFvfanw5KAqr4AGYvTEPWl2de9TsQBppRYrQ8KivAtyzDAV86aRV9UlhIgZyt0EFgwxwCc
7CQFu/L5bfFEBcCdQGHEAEEHnVyUonI7TVOeN9l1lAu1OAtdfG18lRMR4P+3Sy2AokxpDCWwydPB
UhU6GgNGSK9+6ZE3dP5Cp4CYbz9qUdZYQ16PeVDj2BK8gUoQCyFswPKe9W5vbLP+q52qa8lur5kV
bEpFwAYRH4VivURzdKu12UafId6EuFHI2qXh34ljj5tzLA0eOrDJZ4/6pdjMpCG0864FpvxUW4Fg
rGJLbNQCoPT7lwvPQhQPP0+9fy+3WGqx1A9lIONeU8JfQxFORN1j1Lr+vJ9/+/3DaN2kzXp84mfa
ypqpZxCuqQHbmarDrXTPJOVM8Pm2hrQ9f2en+kxHEVRkQf+AGbE4jzvLKrMptCNEha5S79vHRkPX
CalzFZkPvKvwKh725695oshxBEkV1AxegiMvipxZih2jlsEqDeXFlogL0F8KrufQVyDzy8vtxf7n
VMHPJdHVwa3C6HzJTPb7pMxrraHqIDOULQ2VbJdOb9FARCaFAqcUDqnYQTict2MEqCsNe5PcSu2j
jv/UILrnn8CJVgf3LSB5Q6bXdezlR5h2bCoQSYXdidy8870zYYj05/NXOf1uv1xm8W5zS2uTMaTW
Yi8VBv042CgxPnLxCyVIE72107CG7LfJLk0BTr7hLxdeLHdn4iWkPraKVfJRxTtbXxe4BqRv+t8Z
sSnDhTV88lv+cjXx8X35lkunKs1Q15i9kAE53hiYxrRCTNOZ+BNcuNbnVvzjS/5yMfFqv1wMYWg7
dROWjZkUuGxpZHFSddIs1oBmL8wZMXA//xq1S79v8b3ohVLivQtUUFCOZKBNTrxyWpVoKvwwgPDU
HlC3hnCM80I0keLsezleHiUOUqVCJoQtjJ10F3Ta9QtyloNpU8AsjDK3cHxU62BMlbYfY89Ofuuh
s5bDcONP/8TTUcKtvAmeZ20LKOaq8ZNCNh4sqgud/6UfKP75l2eKX3Ih50GbCikeDWgc2K7Sf9CD
sx30zNTOP8+Lr1Cs3i+Xs5ykUZrIgUOUe1H7ggJyRVphGN3Eiefcj/oVIPf5S4o3dGbROIujUA2h
tE8t3VSqu013p6Gymjy534TKBZ+tn775oqb5d3kuffOTyWn9UJvEdLO96te0cFb3Mep7TSM4WJ5/
Wwk2YIbqZkF8r6n/qW6RuDE8WishEQTdtBk+8Y4Xqg9L6q8T+O2xaG3CA3sUZ3QY+a7dqxcW+Sk0
7tuNLxe5rtRJI2gqZHnhRuav0EB379m7IRbyyqDhDr3kNzygubx0afH0z72dxfJzEr2e5AIgEJoF
V4X3Wln0c0w6dDqtBllQsIU0NxmH1EouLP3/z2JE+4ogG4Xx5x7+ZTGqspO2s5RSGVhvVcysEE9R
pmiY1AG0TpCE7OxIzf+/WY+QkKic0ep8iiO+XFQre6eVetZjb2+L2Ssxgzd3dbrLygvV5umD7t8L
LbbmJpeL2AbHu05VJASZ4HgV3Raz9gvv8OQHBrUBa0C4gRB5v3/SCbPFUm+M6DpHgENAeihQY6QE
8qW0llNcWdxY/73S8kwtG82sB5NhmzdmOZ57B9MyaDb5pMnLC/zrWW9Iqq22+mjcZPPvvjbRcjIq
U6ChlIgpsPoDPTVBCaxI3k84CgHIYzC8Tejv4UWv6ope+f78Cz+5w35KwMiOwlZ6seXFkWkiLcDw
0863M0B3wtzHa7KNqrrTJWT71HwHAwNYbtR2yMqX5Mm6lBhTytCZsbcr67WirvwXBZejHBt/l+Qe
iCMjwcyXSnpVVBU/vuN/r/vJ8P6yqlupUdoyQp/kBw6CxuhZq3wX4Q5TFqZx1zZ0M7lTBM0LI7JN
w8TNgJPSVK8m0ncAv8kg0XfCjoB20DKyg67VzyLssLNvkuH9/As5+d2raLUYo6PAh0bwfcVWYzKY
uooYMfynCrIrarIisjxwIVBOg3RPn444vMRaUj7jUpfPSLAzcDDBAALt3PfLQi4PqCSs9FqZTbfu
wCfCDP/XWwVNQ8daTHrgMyVxC2ab8Vgc9K7ZVb1+VWPbxD9bleAkfUigPFkmxkgAcPM0zr9847dE
LSn1aIdnt8qiKydzVrFWuUSlEi/25rQkDxrHKmaMyomrv5PfwE8eMvw6W3iPsC+DV0VmbVQHwJbO
JDG+eBuy+V3HmC7AEgumTt29JvWvZianGpAPcrjYm5VMmNZWFTbxALPw27L8NS/edEzP+CA3KHbE
wLrX663ZHXXnmdk2XvIHp593pQYex5FPTjpGTVw5ijpOv2KrqM9zQdowA1BwDsvJ1qAvmO6ZKwbw
UBe2MkglIPSEgRaNqyAIgxVYzNkbxrlZ2z0B93kjZRTGc5ArLbeCAhgW1iqqo/2QYcnaYF1mQ+7N
Ohh847GMbPYP1Z2h/wXIgWJtVVntSsVyqR+unf7VLu2VzTsS4RYaJkJzm95Y42qo70QRH6NfVZLG
jfnWKq10p7m8KU11n2RHTTnaQbsypFve/TYq9s4Mc7rCqkguf4V5t0+ZhSvW3SjZ/YVN+SQC8HWx
Ldoc3Fhx7dEozKnrRGKP1QduL+d4XRorEHiMzVaOXbmqL11FMhCuTQ6TeQiROvE4jbK9VyMJ4Awm
Vg1epuzPf4IniSyqCSWOoSZT1uUc2rFHs5HGvLjWe9UlUqqzvRmr5Qneda9CCoWYJqfTxo5vEwSP
1AKp1bs9NmNpSiYV1keEBiaDF5vs3VFMDLJyoTg4WfmTrEEWhCxcwJfCDCXJYSYIxaWVcR3hCDua
KxNzXYXwXxVndTXDA5xDr9gX3XugEa6LRX82DJs5xeyY8EMA2MBjyRsCpVVYjFH/ZuTTPpH5NoMt
m41vKW6l7nRctar5pYxDkN1/CHETmKIaZLs603bx5HjRKHFoTBdewil+Alp09XPSDUXDWGxInd43
1jyAjEwZ3mj+Y+Q/KtF1B3Uo3k8S0w83Tm9q+zHWjt1860ubwOeuVzFExPQA6nhhTYhCYbk/fr2d
xZI1s74s5RhHTlMoW9tpBTlenZKNQKZEecYHTDEa3AZ2vRnGQx+Yq4c+ia+mzPFgw4hhkU8yYodQ
KwiezXneX5ZInSqqUDxrpKeB1/xYt1lXpkqs4yE+QBwPHnBLSRNy9yQy08dtI79I+k1gj2tesxC0
c9rq+rPQD07MAc4/LuUznO7n8+I+wFSIiDAXz0s2UrmNJ7O+6w7SpnMhTw+Ri9PlLt1EB2mlrfP1
cANNZpt4gdcSoNmtqzU2B3t/n20LlxxjL94k3si/r1xlN+mGTWydbvJNta13xRZCKrSibZwjSWIa
cs+M9HG+Mvi3SYzz2l3hhpu/CWPbk3S/HVdY17nIPz3GKZ6/jrac5dts67jduvRGd1pPa/7Pbvc7
f+OT3cgbeZVtpqv0NbhLj+nBfAgPzjpYDyt8bnbDL3zpbrV98it3g/U/9epR/PPQa7fITnat+xG4
wwr8fvWhCmOibpesw31LzHz3yOR4RXa8V9ylXunKR9ML96TSuYUXb6O1tOc4u1H22pOzJrbuf9Fq
mhzv/++FiAX+pQgarVn1gwljEbKkgJIBuuoZ6sa6Hy/guz9Lbh1SqfapvTc1y15cyEqbZjIq5zO3
CjMFX5c9AnOQyGCWdeE3nSiWvl9rUXSHFTHwKI7xya2OJHivJT6xnOks4yiKAjFgquqtlV/afi/9
xEWNFlVJUZOymbIZME3rrsORaSWOYw2znAlaTn4cYEHEDLEEEJTIN0IgGSr5gU4AqlhZfFDtxvNz
JT0VNoQvzZvBdmN55+Cf2NzHilsrnlntqwTPVkNdm8bOpuzjtJzMwwxPHwfC8x/siTPv+5NcwFey
POVJnzpE1LVoKLdCId1tST8H6Mn8Wyt4ECbIJmzNSX0vOlctGYlhLJgzusyzD9JJEkaacwCAwHlx
/t5O9A3f723Rh8dtOaqNxb42VjfQwbD7WcnWfVE8tIy0/G6rWwxDhVwCqiLMtAtXFwfN952Mq+NK
bAPKoouzFmsst7M6TpVJus3Lm9maXd4RITdxRgaQfyuhmCAhSgujSz/652YuLotHmgIejipo0SHH
fagOmkNmYOToqyC3vLbY9b21FyPNzDU76xAjyB9v+vEpJ2lXS93ayJ/j7g7u4qVH8LOB4l7oOhzM
2qBEGeJ7+LJ3NORk0V6NqN4A5htTJA6RDiHcWX0xHonAfVzKXkLPYcRRAcFnPv8S7JNP4987WHKy
SCQ0iO2spNt6eJyyx7l5iqorLIscnKRs+6nBtdNGEkCW3gqbgccSJLTxvWTe14ALY967Pgammdyv
yqJ3R6M6pkPidlO7liRqTRRdyqgdAsW8lopVKmIE5bupgWNRMuXkRJfwCGna55CYSUzHJ1t5UI0M
Y1jJnZDV9FG4Dq0GHT/Lv45vfTvB7aNd5XjQOvntmGueoxXCxuePLaLEEBK1710zrE2LkQ9f09g8
91p/o42UwgWa/iZzH5wUG3xYHRXmIfljM2L8HwarJH+qOmVllOGKgKKVVr6M5qZx9k5F05rsEwIu
0mozhYYbdhitKn8ktOndy/m3cQKTYz0Ap5iYXopwucX+12L04sOe/fSJBxijV4rGg1S7tfZMnqbT
EiLACrGPQUNmvPMPPdL5GxCoxI9P8sv1F+tRDoO4bxKOmF46yFj8m0yx7Wcr95gpJ52+TssL0PAJ
47Tvv3ixBdVDO+BVpPq3RrWPB1JE+kMwFa7s31bpLzTD7XDbbX26JprJ2H9EAR+qV3PqpfFv/lbo
4sMJ72YS757+T49i6f3pJ7peaTN2JUTUsGNDtPfT7EC9R2uUKum2I93w/BV/QkbfHsVSHdk7dTk2
w8zGJG/lLvHaUN111VFwc4O1Wj+ev9rJo/bfV73UgMsBX77CuOo6ql4E6QVCHu85y46i8L5wKbGT
/1xWlM5oXkVK4wIMy+K8qxIDoqFevVC51KR2MJ7GDJGB87PlSKs42sh6tDXMQ+oEL50ZeoEu5IEf
OXWHjddzkcjrtJEwJu4JiXaI0HpBEPZiFDDEdRQvR0O6h+1PygSEUqI9tHTPrHldYCUdV8/Af5DD
W/xENT58ceLrxfDfksCoSNwp1DZ1NVHlBBBn3jl0q4nE2FVNMYtVmwOrX+tXkLhtmn7Y+jqzU6bW
OWyS4j+csUy1NhYhmob6oUtkjwSvQzySBtIfRLECbNPHymFGfHv+yZ5aMoCvRBpiRU9M+uLBFgzU
20QGZaRQa7fqfAjidZSTjrE2L75FTXQWy7f45WLLeFjWZzIVSj49vQgXsz1smS1uU427ehp3D+/B
DS7hQm24YxgWoLtL33fHC8OWT0/9H7dA40N4rsjQXXrum2FWzm2tgapiK6MNKDGb2U2NcDv+8m/k
jjB6aULuUHio4BztCWxISQhpdoKNkJCFb7Z+KKx+pU+0mnhWPWLHycsf1kM+3Sb6cxveICETAzAF
r+Gp9Ayt3jKqBr5SGd0Iak7LaDqWJVdMcZPxNcz+V0WZwgsV0X9IaJf2nD5/GJaSHUMIf4Pxg+M2
qxxlnIpKz2huZ7ym/eyYqG8Oy+/8cvqEN348X2ytdNvGwQDXuu/1SJjKRq7UDGYy3NO1qdqXfH9z
O65hIBFxtMUHWQB0YR/uI5wLTd+6Gux4rSiYthn5WrMOVn9fwd9qsxu9UjzBFRyY8hs8JlPUufpx
IumAvN1yKBCLvcpDuEva3OMJQ5/dhM607qfCA7ybuz9IIurQ3ERYwY5YAqnBS29He9/Bwr/6SJHb
lsmFA/iTB3DuAYid7EtBNtbJPE0hBVmrddvJ00Lccn24hyTf1vxVLaN1IP3unQLro3RbZuOTEZgv
ynRLA4KyoqsNTwz8O2GchEV/0GteOfRPkywS5cuDI7M8w3CV6CV+/AO8jzuHaWFwrKvRzRr5l2DJ
0WA5UsuGxEpDy1Ly3xlGmHc9KxbHOgAjhOxyiqtnQG1iPcUCIY5KT8eDKW/dPlBWxQSFdn6FfiZp
/b1237S3IwG5vR54YXhHZi7wJPlROJ5I75KtevEY7QU1UXBxhFo6D4qbqgWsLdK1NtpbTLpWVXuf
WSmuCH+X0QFvFSzj3zGD255fgid7EnhCNi4B2Kszo/v+BrrcGsbIj2Nx7gbQfimDgvFIEpSHnrHv
n1lNuE8M3Usd2evz1z6hotb1r9delF9OUGt2J5KhSwV7XulGc7pVQgdCRo2Ku9xftTkLZBQqtJN9
TLCDqM2t+hWPeliBYscVjSQjTflQ6drKuTBSOnVif727ReMiJUkWhWJw2aB7b19B7ZG8QrUd87fz
z+FkGcrnj++6QDUoRL+/g0TOSovI5vi6bg5d/9YVNXE1B6pRJSfAhW+54KAUtFT0jkJj1c2fot7z
d/G52fz4Fr/cxeJw0+Zxzjq0jteyaX0SfcfGlXEpj0PxoPVrE220oUf3Rn6Dhaqwjc0fIK3C7/SE
Hq+anrl3n5o5BJODbxBMJTJJXMeQSwq1cVn8gvi8FRlMcnRfmKSr6vcsMhQYDJ+hrDJ7H6x3phx5
Eqxzvd8IewEcDSO4weIpMDvicJDqX9Z0bXLMR0q+Lbrk0f/j086mMxaXg3JoJmwQB/PIZTfNXHll
IruWNeKeXXmIvQX/tZ6eVegXHC+ca27lk8YhMrrglBLbDUSAN9RoFm5GgD0r0GwBKih6yLjPBcPv
Egh+qiX88vaXLWFd2F2E0R22KNEbyT29vgVnvRzbc3I5//t6l0CmCqVhGodQuk3o+KUoX7GxX0NG
0Qwan5nByQbWmosUpS3eQc1H0ZxG66I/MEUfLgk1PpOQfiw2Q4aSZ1kmZ99isTmFUyh1rlJ8Vy8p
Q0oUamV2HDVrJUPXtqDzsi25WYwPHWZ/pJeF+nhtYahCYpahAHPqN03QueXUIdwMVxRrrk4HpTVE
g8T6ph45E6MDZsqgGiUEIgGluXGBU5v10tIqtyGjQDSil2XpJ58z+7GQY3KwL11ncj3p/Rixy/WQ
34ovAT8daHeMB9HUnf9iT5D+2D9tzGWx/EBIZi9GC2anlsJ3OxQdDAy4YYQrDRxa/GLkiDp3EEz7
qD6geYxIjEPvSruwYujrdipnJWfj+fv5bJd/vFRcbtEbgd3b1gIr79MS9nSPpK80UUVDPazKYdMB
JljqRxEzGbvKNbJR9Olljssd9MMonzcohifemiD/R2Hjqka5rYi/jvW1lSeCrBxyKtXRobH1nRxh
vEDaHH8y6c6h6uJNqx211Fyrvbq/nDJ5EpcFssI0jJRaJIOLMyAuuzDPTcSlwexxKjGyFdoGE6P/
4NDpBENB9bjokndqBWE0pQtDF/w3zEVVqBbREBgSvGLF3guqWFDeItvosxoKnnEfRw6mmXB4bdqf
fKvg2TDSDc06uxUlTEAJjQHE9vyr/fwel6/26z0tygS1x99FUUk2M1vHTQv/PtfNOzNm4+w3kTZ5
tRFcT4rz0CWWl7H2VDO4XUUQ4FvIVrVyU9TR61xsCJqKnXtbB2xkXpOEk5tqo8A6BS+eyY6Z9wgB
nDcf8DUqTC+WNKyRstuKY4C9ObTB7fR9KL8aoQkg/eIg2WyyV50wxWzqSO65V0dtVeCnV2XznQ6x
/fxzOEHBwOL+y7tZlCydM/Npx7wbSnNsjZt1FXJyKOn1QBcjDikpy4C8qMt910CkMaS2Jw3HAZ5T
KzlrBXChPnTtbTvfGn/P0R/ihGzjkoPBqTaVSArTQPZkowxf3GSEAX9HxEIIt428Rhrtgu/R2xmI
cXJm8OcfyWd18mNpYMGB1gf6sfo54/1Sw9PezDKFZXStIVqaqmDl5L916FDCMVWo3CatXIX6Phme
8J1ca3l2E6f6s2Q47Ml/SbWEhYOCIbyJLxKyKPqUEfJMpOCdCd2ge53ytz790BAnIQsSaYVS9+Ez
3J2hKMzZQeHUVkNj2+IrS6jSRmQa1oC6vH8imkyoZf7GklCNtM5en5M12t7uMA++G9XWaiLBq8sh
ChUaqsCbQM52cC305MM29V0bXUJ/T27Y2Bf8z6NanHqGPEJEL3Gg1MCby9LYVy2w7/AmqatcWxvx
ZiYka9jHswcGmqZYTyjmXmiIpvT5IhZ9cpv592b0xekxmFWlzg6NL3UOp1STEDiLMzsJsza0+POL
5GSbQTSEJVsOIZTGEnlXk1DRe6IOrueK1IHAX1tqtq9C/TiE6hoyBGmUliTIYyyBJr7KumF34Q7E
ov+5TP+9g0WRjd4kCKeIrRxWmlvgT9bh/rnmbDYtMRB6QAGT+R99cFTB3+l34NhcuINTgA74guBE
2ZZqflKXvnwokW/HfjzDBBA+5dRgNNYBOySmWyixKH4LtDhk29N5Xnz8Jy9t4VKnIL6EZrQ4Uvyg
H2rJDAA56iOsNqbGjE4ZMHKaVeTJkzUIt0O7aNpyqrSFgvk/l12cGgMhnJWkkinVFB+AEEgOxQec
D8cLT/YTPf3xcr9caLHjhXPkjMyuSPgjetcvX/ySyXihHoS/8jgo2MXQFORbu7MPESy5DMNiDNNW
fTO5UfbPyFYS6coWLFLTHysIBflovIF9z3K5yhlT9JIJUu5sYj+5K/V53XmaL7mGWiAX1tHQkzVo
Q11imKFzXofihIPGUg0rRZGY41SrKYTZRX8/pZts/KfLD2UTuFL8B9v6laQ5z2E7bi1f2WRWduDN
1M5f/ihwcP26716s8ZViYdWbAaDG7IUdTvqK5qmadp0U2b7zp+1gNl5csP0OaOIc49ZXGreSf7fW
hsDVXRamW80c2HUabyZ4osUyPlLN+ynCLc7+FSh42RQS6jh9rcSMIau9ZSUbDCw8v5HWTtW5kXo1
Og3W0H8h3s5ty+uMP70aoGe6UpFPq1ed//fU3bXNIxbHA2MqSOC1E7rD1EMuNtdVhUtY4ri2qrg+
k6zY6bx67txWs0g7VEmKLK9VbOvk2DPrfIt1+XsxZ7vYMJ8Ks7wpoJUPA0TSNNyF2sNQtXzB1A88
UjsdNjotDMi1K+fKWp3kqyB/Fn+kSn8MZcf84sJqOzVI/bqqF0XhXMt9puHEJNKFCe3syaulj8Jn
hIBXFSgNsy8hNjx/1ZOfko3BJBlCpMs6i09JqVnSNInR9aRSCt/TBlH5KhfNDE+VDqiWRL2LQwX8
h+9QROsMYzOxRoRsrDEg3fVbHwwAuH9Qc1wCLgCAJ88FnRgoGz9kIhyW5jVDPsJQ88voOowfRM9d
MgZkG0bkyyRAwyIaqUJR/Epx1CqlzflHesLEVkRQqYZh6yKMyhG75pcNeTSyNgwV8WOLD/wNm764
5/eizM6aF1PPNhJDVHkjmahl501veqn0lwBD2Mlq4D/nGVuilW1hO6vEK5ALbbJxw+lds5Y9tnPo
9H7+ksv6jT29T76XzvfgB44gGlw6Wk7YkNJqou3HpgmbWvWTFfHllwRN4BSjk6bXXL4z/0rh8plM
fjH+wA8pre7m5lggfU67fhMw45aUfpVZGLHz+akQDvr2H4s+olKrdTk990q3krMna3qb+peMjMnz
j/2EH8L3m10cRoasFb5mUAVB0ZgNGnfidW3/pb71fymmmwCpbn2SeTu3eiqYaDtQEy7cgbjC8rgA
ZoOjDQ8CG5ZF6eNPcWuZJicxoKPBtAICb2eUO2no94lvrXul8khnGRzjqiqIadWCS33EScjv6x0s
lt5UOqoK3hZfkxHlkQS+inHpzJzsLqKHMMtw0wFQRJgWlUmBgu6YFzMstxHK/8eFZyF2q+WzcDQL
nh0jcJ0pz/ePYDICK+3G2r5ly28I4bY2ZhStbIJgdbzhqaa1+c60gdL+7jBllzk91KsguvApnmy0
oX+K9yFj4/q5wL8s4DEJHBtKwmf0I+KGnhKoY3PrbAaYmCCXXmjBCLgoDj1VFH69rPn9x1uxFsWx
VoZCNgkZBGPNtD0ATBTgYHC2uxo0CU5O+BITNRFluuBgn3/+Jz9dViB7H+gvr2CxEoZJyudRiohJ
ohfIfLeWVqJEsbKQdXEUDmvDzqjDfTr9AQuXhbwRNEuibXbyF7EkWoBJgWqmdebKpXSQcFYVmXZ1
+oC5y/m7/RzD/1gtwmWHZCugamexWgKV4rRWw/janzxL+7DCZ+HUgDJ1ZSV/xXg6JMqrkpZi2Fu2
9H9Ae6n6aNvBWpeRZPbZozndN8Bywi9Ctp5TplQY1K7q+M3Xf5G+SrruQxiZ6xxRX4U1QA7fxWzN
XRQyqorfY0fb8jl0aGDaHgY/X4kI9YBHJkuXuLKnFyW0T/IdoQ1hufB9dUiDqtVGYyfX+GVUuLQ4
0V4EcsjRHxYlkwCp1LZxcyknU/mEYn88ZBFfJWz3hLf09+t2CbToZixS4Fl9U6p8jSzEEpaaBm9t
aMp1r/G8Bwf7XhwJ8HPoDyl/RydcWg+JFb8rxCyZZXcX5hCMKwO/pcAV1L1cOaaxfJ0VMjptvi5G
V7woUMoQOrg0TMCw3mD9Njp7F/ghI7jHkLFfk/S7qpMPkoZ1Sg4f0H6d2RFgMNhTSLSVdBeQPDJ/
iNk9OH9miem/PvFfw+co4q8s1DLE/ix6kOrqrlKsbYqZRzJBQyf7rEb/LRB/aTwQk1znB7nxnHnv
05L2G7N+lMKjNO+r66BM9z6DNuFI3JnmVhXoF1EpE8HqaePv0rLgrCg9ScZ/rsxuKn5dR/FOj5P4
HwJNGBmxhaR9NCE/wnfj5EaY4+v+qxpbGEEx/GI5/Sem7cHX3plvNMhICeybCWyFHVgl5S6k3px5
0k1h7vRHi4TuVq0exsnfiDkim4UJdm2acH9LxS0MWs1ocmfJug9G+wAXbl0gABFs5vEmMgpXzZS3
BJWKJc9r8Q6VVF4D/8OHUPm0RShkk2K42/o73f8v0s5zuW1lXdNXhCpkgH8BEMyUZAXb+oOyHJAz
QYSrn6e1p2ZEiCPOnjk+ewXby0A3OnzhDbEfNf0yMqV7grNCo0nRLA2IEUWseqKon5uqK6RlRFfx
XcsppfRm3990lPs/7Iv/vT5np2Y0TtJo9WUsAuBKKb2qsPy2PxBYmKHlG9U/ia1/k2MqjpbZrsBB
AeIVkBZ4hPMrok2pd7dhZR8LGqfZK2mSktyhgRpWP/XAL/UbBYMrkTD9CagJqKdjKDfvl6SF2qUL
qbCPwCL7/JHUh2dV6k+ywya5//pYfSdBfhobztPAEJCqN+ftkDyaqkVg59IxTh7P9RPCfSNZY78o
qC1+B3hVTKsoRHe3vUVLvSIYyAnzv5/8KRQKtAnf4YBkJs7+pt3Jr3RUiZOXrCZdpZXQFTLcseZY
WBK3U7EcW1GqUDIFJ6jgXXelj4R82E8N62DFfsr7YdmE5bEdzbts8Xeg5aKT9389X1e/zYeXnt2Z
g8I2mTTUxIQRJ926INwGMFdFezTwTvbL10+7QuEQcyT4CLgy4LQlKmkXwUlc98qikY7mWDh4arlC
uQobISdF0aEZiaO7e/JiCwEtBHkDM6CvWDroWwBLR5GMGKJyDEBMAmT79aup1zYF3r3sC8zv+DF7
NbudNKUxVFoucL2CklqoqW9FCy1t9HcUCbgZuVzmPL0ctPUwoStFfCCdX8TbDv+gMAn6WjdUwnxF
rzJPhUi9iGpHVosfVTn6orJR26Eveu5fv/yVAiSQNxXoC4YWCnIZl9Na5VNYB1YEp1X/l+oPKM+T
U4nT/pYRhCKy1vn2UjUD7Tmgzyop3+WTZEmyG12CsIkkLH4/GJO6ZQ7mpcWuq4TlNngUe0YjFsRV
CeMALsWvh3otzzUwDNQoxkNMtOeUUaWxpiEp6ApWUQC21vbVrvLo2S1awHOw5NqVDLMm5wbAtcvI
v339+Gv75ePTZ1HbuKBX2iho4nBgm0iaU6uYEMllmO8K/TfpDFfCakNMN/qWpoUK4ayKoJmpFKdT
ExyLnjb9gkVFHYwaiQ60UOEMi2j22WzYSIPcaG5GHWMCKlc328zXbirQ7qDeZeBM1BdmA1cL25Ra
FSfWcZgcW101i9cGwcOTS+xgasTNxCBTsvp6tpVr0/3hqfO+LL2uPs3OXXBs1D1YxCm48yoD5MEq
LPd7tf3RSHtR0BNHxrgUZcbwryhlhePbjRe5Uqli+Cw6jgabpT8bftzmY3uecGUW4B4yGAFwzr/B
7yyUQ/Bb+iklt2pjYifNdxrJDCrN71HzHE3XVvTZo6nFi1OVnUn7R+CatW5PvIoJCCYsU8nhQvA6
rE7UVG8M99qyM1AsB5tJUG2/N+8+nNNjlw3mpJbVXuiICbieMiqUQ58hr5joHANSjNG21HQ03gj2
hrhxaM2N8q8br3Elo6YlrxsIcILfJK++PG1iWbICouJ0bwSvzeJXhdqatEAVHprtf/AdIumhyBWC
oUR4uiBIhFV0uyoubsFP30JkEJhyL/Cmmd2SBP+ntB06lLDeux3AvIFTEw2jBNRnnQOYSjS7TrfE
Tq6edUDJ/tdzxRr58BlIXyoWZUhFYbjPoYFZBzlaV+mh/QnsABGG4IRwoV92/tfzfu06EaJLC4zB
wecuZtMOoTntm3CSdmgU6pA/e+F+1eA+e/Mwl0WA+2lmBbIavBYg6083V6v08RjoHT6wpfO0y9xX
/bhrvD93T3e2m62UzQ+vXoZO9Egu70T+XXTnYXMPlQ8XDZdi1+b8puROsEGLyZHcZvnUek7mVstj
6P38Wbjd8mFwj/bSu9/DwHNeJP9fhqm5CcWvWO8Dd2fjsCF5pvOobTI3czXn7P3rnPXq7J7g1BTO
w95HX2u1Df3luA7c47+Hr6f62gEnSKQiLEKFXpudK0ljkgCMSXAUrqHqivo/8CHbRhtI8gz9/yU4
FnRQG61oYMjz/dSkw6nI9SkTrB0h74uINXi8MWzcsbYFKgw8F4Az4OPpjSV17f7A3wXTNoGOpHE3
u8gmOaynpI2zfWFDPlUBAeaPQ/ZA17BsDma7ioCeRBiMfj291/rEIuNQLJOwSNbnkLDMAPLWdcKd
C/BTSGoDnJqzmzSWXpDQDQBOgJobTdP/dA4DHdvAV+CxDpzmr9/lyqe+eJXZIXKqh6RFDyrag4sD
oMZRyil+poHEvU0i8PXDrmxhi5NTEypmHB/zLvEpPdmmXVALi+iPB0HuStoPkyIokpY3zZzFGp3t
4YtniYF/OKWsyCibIJfBw4FRqB2cLPLqWazhHFj0stPWXw/tWlBATVmkD2jgUPqdtShbrsWAW94+
GlXldPphUL0aoyjpT5HeKQhdIUqbnh+T+HumrDV7p6BWkCdrtcVK9HdzyxT+2sIm7FYBjYEAECiR
y9Hrp9oexyzNRESI8215Rj1ViT0qcrSVZOMghIAso/a+noQrfH/MyIgMVUz0LH0xB7zLrTYUlg0Z
8CRgnO2PRE6+dRWOChl+6PVLkezqdJOfs+PY2n4QYImLmCD1YNSyCJNBrRuFvA8jbY+o6pif7gTi
JimWCcB4He2FVsWzoHs2SFWUmJDj39CDMpAlv+9rZwjarX1u1o1pHoT2U/Dv68Fd2SkAGYFsUUQX
LuGzKZXYp3VfBdG+7N4CA3rKAxhZc6cNm/qWzf31R3EByZqOy+N8LSVR20ttjOM5UP2gPGKFARPH
6esHADGdfeOwv3afE62RXLItKYVqs0MwlKLCjmvNOgb5rlG9DI+lykuKDXEkotX2YrUo3VJF9+jG
6XvlNEDEHKo3+o2gZuYOAYUZqXUgNCXpEwFQyYZvGQl+BSns29df7opQKjtA03gKrU8kiGahw0I7
BSdpwsUPNHlzrr0euxd6AXmHo4TugM2GB+jpuYU8xUsV/5BLIKU52v1SRwWzuxHGXh023YB3NDj0
xNl0582JrLgxcuHfxMjradXGR4K1uLjRerhyCIjzCNg/LrQWvgMizPlwBI6WWQ4KBdGn3r1LvMg/
O99xTfEC98b0fo7LxXMAopGDUEGZ966r7pwVVWWWT9BC79TROQSrxNM38s/f1qrd4MpxSwP2XeXn
8nC/fOLssK0arbYXJzywaokIasT4MCbswoOx6kFPGn+G7uwu9FcJ3R9DdzKcnNJw19KSkKxHW2sd
HfHs5q48O6rhatWqSP5gGxbodyd7lb4MrUeI2ar3Uvz7/3OmZpX/SJKYq0x8kaX60q3qVeDhuLKh
C/AAxSv0tRtr7crKp/FOsibrtMBRZp89EBcYSWlBo+0TWgYYmk9EFlPcug3hjeGVW/D5cIqy9q3N
fnFbotGCY050uI1lFknB/It9fJHZWkzG6axlpVbdVdofKbgLdIxJoAkH/4Jx20t3o4EweQM8fYnJ
z41JFxtq9mhqULJiIRansRNmIY4RKxUeMlRH8JGnqpxn4E9xrj8PSJ+TqUlnvL67g6wUntzXy1OH
3kiqrr9+iSuyayYvAYQJWjoSh/NKxSCFtjL1PdaZysFQUcZeqA4JDWIK5aOFREsNxGVMnrTpryn9
7ZN4VdMxEL5FhYKYc5epKzuTHmX5+xD6ND5qg/YxWj9ljwIWqJp+UvwF2pgw/f7rU5oXN3RBhzQJ
Vt8H9uEQAZAQI8dRUIEMfynqs5AUKFbVtMJ87esp+nzp8SDrHc9K2mXas6RjspLT4kzWsQfvjxAq
SA10BEEz9Tk1nRtH4+cz+OJZc2SIjEVEXSEsfmfKK2IKlLxO+XKMVuYtEekrpcnLJ4l98WH6UlzJ
hzzTyqdqUzsrJMs2lJMd0ymfkmW1evl6Cj/HvDyMKqjFl0Ikb055roe8jhPi6n3c/WKHk8mwv7Gk
cvYP4+lG2nblWQtK5SwMxBbIoWa7KiuUPMjONc64py1ZA5as6NIlKFuo+l/D+GnRKvt6cFcwFejC
4HZDdEnShlPz5VT2jR7RyRgDDMFeNOm5UWgV6QvXaAZnWOfdU7/pEFIZ4ex2TbcP5d+nprh1nopR
XZ4liG0R2FL+0xF/nreM07wCIS7TTmlwmMFkF3UJ7bkuaIytTMlDAQo7GuWW+urnqeahtKcpL4ve
0bzoNmXqIJUVKlpGgF7Sazg+STRxavvl3P6qTK/kHLgx1Z9P68snzmLdyJYmbdCqZr+onqKq9aoh
QfzsN+ejOyRrXeZfNrZaoiskdZuvn/15a4JLw82ByrIA4c3XcKB2eQd4DdILNNbpGQwvfE4ISze7
BuLGmX1KHsR88hghqi1e5MPOXJyjBSQldJ0Rkh/oFOQdRfNtAzX0vx8QItmaCd+DXuO8SFtoXQ/M
GygQGBRq5FB5KS8A9RiL+sbqfIeBXQ6JKwYtI8QRIRujons5pDoYJz0tABZgRJ8KfUAXHzcKpCaW
ccKYJmoPOVkURp9lAZzgSHhfxA/k4ZOyapPn+k9djiiW3VhNnw923oWS3WLBabGw5o3dMlTHTC0s
YBZk4kYlg3f6Cwe76y2vzjBHuLVdrohg2ByAAOXgnXHdv5/JH76sIo95W+Wtuk/6wi3p6Zk9GpGa
ts3zdJkt9J9qClZigd+IMW4SWO9n1Nqa7VmHBaiiylFgjcGIvCQ5BIXhhRidoMOwbaXyvw9NeFNm
hUqFAZ1sPjU55ewY9e9430QCjATysG6AgeAIPzzEVDcRqdTkV+C9QlsVu4+vV+aVOpR4vJCxp5RN
XX22BXKtrs55RwUZpEHetLuIHhW06wRHl/AlaF9ZqAInkb8KAVhhm4gSpFBSwkri5pV8pUd++TKz
M6eSkmJYwAnbm23mnkdzF1l/CjP1VGDrpfZXGZ67NHQRWdoZ9a1D5/MJe/ls8esfVkyXR7k9JLRZ
Odb5DqKFiv4ulQcOHkpuhIc3Zv7KnjBpndn0rQhNdXO2U6um0gE7wJewqEhJEqodz+OzpXxT0EUo
9MM0/O2sVTIdJlRqyKrkzKsf6xJBHelvldwSFLk69R/fZpZO2fCC7RwDtb0VOSC6UnU1mZu42sdk
R+GPLPNOmMvcKnJcqTugHQvQQ3BEUSR+b8t/mPQ6AZcft12xj3rQ+/HiV4ni0BlcghT9UFLLMfDO
SsK1AN2kp86/2ch5L+PPjksUCOkdsnu5XucQELnsCwV6en5XBc3fapLwr/FA1QsJSmtQ/UnujnEO
OWdB8QxyUoa9TtpBrKVeoJfH+pzRe9jTQtfGOySq11mXemPUPpy6cgmJiRiTO/r8PIU/2h5rWcAB
cl2uTXxkqhpCJHppRrlv7e84pWlSdMgS9FiGXSsDDMkxEYMfS5dpozW/MBHKmnBlQTjQ7PHG9XSl
ZgdbRab8Tusc6s780kjqOpgQVuDjl+e9ZQiTRg2PJmBQU7EGO4CM0DYB5VVH/zLaqQCBzLZ1IaKy
uD0b4yHQ0cJpxoTnQjsY/FVQPyFuK3RhCOa8kJIfTdBkVNaUOBqhCxPiMIwkwISC/DuCMH6hMV8z
8O58S1j7CoLicniztZ2qnXWmxYEkp/JqWr2jogmf6HhzVsjwImEjIGDC9mqIYbbHovMQn41vQVB6
EpjcQonXquBSZ0jJtb64DqIkFzx26otpGqHFxfbMAmG1h6PkVs1u0cevHE18Hk4JMqKFYRuzxNkw
p1GOJjMRiWMUPgsH15CKkYOeDgI+zWDfCiLE0TPbFYLZTCAhIgnjndr9YVvixNyrUpABXR6OISrC
OH0sJQj2mQz1D2XpMH5AP0ukpnb8YiqtI0SoOzN0hxFCX/arGBAhRmdJ2H0Kg8ZFvhLC1JJs3chM
rx0gRBPkAwAAiC/moIsuCTvzdKqrPQZnvbRUZQCpOBzVTQei8i5HYYCyWlgmNMWz/wtuw5UzHEAz
/qYGhwh6e7MvQ1AeLnSpHJ/Mg+cdWtffONVydV4uXXf94H19YVyRIka6jv+jc0KxFl/RyxvqRCcD
z5W22GNpAfM0XHeT7EXyv7ymaJKIS2scV4nxOk2NmxihLwT4JQjwIwhIGZW5JDqc6xe5eEhuhVuf
A/bLNxO5xIf1olntYCllH+/LHtbnhh60KGbGy2m4USC4tpVtyjjE6xTgKVTPJhx2alsNcYuazFBv
NMoiCw6SYkLiYWpQgkfulGIf7mw4y6XbCEcIqYQDFmuHbELSwjvLb6TDNLtcq+gP58h2Y1ADBjFN
hlIyEbmYr6iaMHg5nKIXwOM3UpsrC4ZDFhMlXbw9JffLmTpLYxqabY05IpKq+sM07Cf5QUBEzNVt
yOGVbXzxsFm2PBQRNihCdoJcAL5LrY7LSQmcyt4KSLFwsUJ+Q2WSohQhWtD3Qtz/60UrvsfsJLl4
hdn36qWTPGUD3dUqQNwQ0WMiyap5rqLkxpl1BcEnEgtqHiLFoO81G2wVNuEiVJV3egGaCQ5+zGoL
SQxyffyvmA4lLG6CWckADbRYFSnC4wGaAqF3Np97cr8U43BxE309/mvxNS8EcX4hEkDlHWfwcWuU
cWnXNiEtdqWoHAfNN+FlThIY0cFKzNAvTRDLAq8SH9rywWwHL+RX4KbceBGxB2df4uJFZoH+opcA
u/YY5YSF7Q86qr5dvpby3lPqlZUa22Qhb85FKDTphXSSDcz66ze4ckhQNFFxbgVTQbYtVuuHmVCN
bJBjHXwUYPSp24IFNAl8kfzRb1bcbj1qtsvSKk77QVKRozSfRfjWGtpGJqkRGPn2wGcQLvdBSZ6n
AwgEKBSgWFZqaB1g+m6NSA4r443RX7upLoY/W59ZtWjOScr6tKcDukNIXxw4J4X4ZP4aK39B1pNd
FYgdyLfQSrdmY7YHQ4nGDR1YgIkQAui0wmyDCc16u1lPudJusi8GOVtkiVLg3GEwSCQ/CFYgL2BA
ACAsrh4Qv0XiQ6hxfb2srpRXeSaNUirHVASJVi7XlZHiF20FDE8LZfe8wJsAt8kBNMEr+RvTGlp/
dPmPJd2DXLktZH7lQL94+mypGdqC6nyDvijUYL8EFN+hUpDozyJAVqFbGMmWdg/KIo2TDa969jrh
VTlk/0yUFApDWg7T5MHRv3XsiEFf7naaxlTSgbQQGCnztF5Z9KOOjmO+1zT3BCGbdS69Bb1LSomy
XDJ4drRsHzv9V/n2X3+OyyeLCfuwzaPT2azy3i72YbsfimdFnyCzQojktqGcYQIIkFBueEZITTkF
JLq3FPeuVMAWAirNBWtoZJfzznneqyZ+wN17Ip+aPugC9MZ20pMMDPp87G0v+iH/LJwO/qGyI06p
21W78ANgRqdNewss+RmeKV6Gl4D1Rev5XXv+w2ygxbGwC7LcfY02e9FitvCX89YOz3sHCMZUH6z4
5cYH+LzdLx45RxYlkz1CJkLHhT0YVvgTy2ulfLXJcVTQQ2a07nWDuBCC2T1nvS4Py/bMFRQW1MK8
0bhV5ri2Ej/MwDzDPkVBmQQhtD8AqsJAY+gRnQ+FrjsNfxxaxAm4eLMjNgUqHc3q69m4Ohk2M8/t
Czz6Pab+MP/WkI+DbjUlRZbVYP2llDx2S5scVr010CtPAvSDZxCdCWqOc4CBMICr0c3kfFe2BpdM
uqJPxvISSt9fj+lKqIO/KqafNNopXlPnvdxiAamsruQI6RpQ0TW9dzGDLBtEtgeHkwePIhuFpZy4
orPY+VEsBK/l7LmjgkfZTppWElC6PL2Vpl7pNC8UIh0hfAEGih7U5XtRyumVRhHGPCf3ZD9zAVhZ
hdULuLr+V2kMLmEPmM0z+YmVLNwC4pk6/bWy8OEmpu3KrXD5LrM5wrPSJluXIX6jmATvM02KdYor
ign/pU0yr4SwTVVLxICt6WT2yhxuiWWJG312Bl9Mx6yiiOB+kuSLAc9D+OPvKse3N/uV8+XjM97L
eh/Wd5tBZFaVXhU+Gj3Faxm0/fnAyqtrAxKcqEmc45ttOPlzDwznWeoCcJnA3H9C09QVB+9UAL4Y
1BfVzreihDkqyrJcy+fYbUg47aj0ogD3sHKln1/LYfRzNVlNubTsz9C6iujnSVv45UL2Tv2PYlQ3
p+l7onZrvW13YzotMQXh/7Mi8zKA1Sp2NZDw/ESZVhTyvIBURgnrByy5DVpvlI2QkPKqHMOYgMLt
qE4PU7rAjYemx6iB/Mg2Rl/5xvTQjOnaXg8LcCBx5A7n51GyHAiiTinBcO2QXBccYFwTcO9GFxCx
1aEmyTTZQ8OS3BnlB6uWMdXBvrJAw5rKEWOydcx92qcmO9Z3Ut8t+2y6i5rCR7VYIiUuXqiV0fKI
4xEiLZ6E9yEwhx4boaToXb34GcuKJ7fFihvSqP6Olbaz2TlnBNaTkx/bGKUXJiLNza2T5HN6xkml
L0hEVbYs5mqXO1YaNDuit/jubpQNlofDGwRRd5C9FLUuBMKJEidI2hTvUgzg7X+g+xwFWf+KO+Tr
U+09JLnYLuRscKRNoXZHh3O+lJMRPzHzhDZ9oBVeGGq4wTxHxbMx3J8Tw51OpR+lhdMbfN7+zjr/
q8PBq7g8hj0o2knoM2gBWYx+lMocHZpvRq16dnN2pBMLYEEVXYt+tLm0aTu4EZZbyl68+DlZ+yyK
d1TfUHnl+2hufYv4/uliYFz4M1NdpsRtITJ3OceZ1aQ2JaJ8zykktPtCh57bVLo33ao/fUwehB0b
FTswxbRy1MsHDYmsSwBd8n2z2NJMmoqnJAVhkt3IZN4BQ/MPxeWD+h9YfNGRvnzOue+rISy1fJ+P
uONgcXN6qVPHOLtauz7zHXSJuLs+Vt2u07hmUr/THxfGUo+OVgXKGm+6g9m5dnCnZEdE4KJhE6bf
DGWDwm9vr9p0aZwd5Xu3WErP93Ho2btfU7UbVdeuD9n4TS6futyvNH8stpiIqea2y1cnY2k9KpJf
56ja+4mNcJw3UByqvZIDPl13W/MAiF47Kqe7+FZ397M8GhOPSSAK2mwlGwTwbEJy3R6UkzY+ACUJ
tvVRqM0XK2tt3EXpt0HDceBBRcc0PujlSqLs7Sj6+uwFmCoA/Mu3p2bZpp55PuiGu6h3QpJi3LUw
KDTPgsEdrWzLUb2J0itq3NNdHnvq27beF+1LsHDSPzJoZss9p4j6LHV1HYzeMN2P64ZTTMHqHYiR
N52Xxo1C1ucghEEL/pdiCi1IZc4qVcIw77uzPDzYETJHfvaTUyqQ0IR0SDPMyFk8CNbktELm2YHf
rO8Nezl+RyPy62Pj2u4CioFcNHKUMDVmMUfQ1E1xruH9Ee3G9Li5/fTwBQBKHt6Shv+MPmHI1A8B
U5s6ZJs5ab9SuVMW7bl4apfl8VA7eLvcQT7xfyIj7vXrP1+PDHgV62a+0VBlpyks6zJ/mxV8g/Yc
ZWdzzPaj2y+7l8mTl/H6tMc8zNf8fsnPLalv77ON+DH5k9/sq01+bDbmdqxdfJz2mi/9lpeGH6/1
Zf+tP3uWL4F4XIqf0//JS5RAXtK1umy/mS79Rbgqf3P3r+QCFPTzbbtCqmptrPNtuc3X2e9Kc4ZN
uo53zU+46JbPXxY+eiprlPp9LDktX1/SN/I1L1/m/FPrmq7qDh4evkdeFU0tw0md3vGAW7qo5ayM
nz1KTo6QPl71O/4dU+gN/9auTUKJcll55bJcRqvKG/xuibWgZ7qYQPvUs19tt+FnK4w5mY5wPXnj
kpjAB1rwoi51/LvyZQw1p3mMl5ij+Npu8ZZuxd+1deFra+t7+6qtW/CXGuPTdtUd+vf/GW63KsWA
+clO/FSDOsx6En8p/FOEiVcm/mbs0q2yTvlNxhox+W3lW7v2/c/qVzWzVniciWrtYIeEBMBfYx39
Pj/2TKi2VnaZ362Y1rX46/jX2KGKVKDTsBI/msqp/Oz36V5/Xvj964I57Vfta7olpziUh3BbHqRj
sLHvg815d1o368VS3Yw/m3W1LtbWkmOiWZtYk6UHfnlX7eLVaY2o9RvWAsvIn9bB/fm7ec9/fn9C
veA5f4Ye8Zw+R4+LI5pT/C96zMXPfkNfl18G4LMN2NP8V9HdsFN20649TOsJ6t+aqfAyDzXD8nU4
MTEAS7A7Y9m0K+t75b9he+y3uKaJWQaetTqvI886hsvJUZy3t+CFNcJkiB8ac0dvcKucUHBwortA
DGBlLYGmrkZMzswf7V7jzDNWGPhsygO/aVhPvMu0G9bnnbk5r8UPMVLsjr/nD5ln7d6MvfTWvwK4
u2vd013mVY+km88R5vHO6vv+7P7Mjv3m+fRguJVjOo7l6l7rV8v2h/Tc+/2P0/Lsip+zXNML97XX
LGV/WqreySXUXBH8edg5+1hieMUS4axDsMMwbZf61UrayLtoO65RuflbrUTXdyev+a1+tiQq3oWu
5movydrkaEycX4YbOI3zrHqJg0gk8iie4eIP48meckAUZBX7yKX50XPo92vJI0j0R9qojvkmeaFP
23EZfCtW6jr3T6vSL73wR49nm/acOI/b00OxzNb9xvSRbuHv2lL5hfjkOlovtlQjFv/wIOWnF/+U
pbzPeKFo3fHL4j9I1mgoxwi+OIttu8H9h5/YWlu7dMTvoCe45g+oju2mOKb3Bp2mf9a2OGZHg84C
PyutrG14zz+dHWubHZNv4b30kBzD+/A+OSpbevn+YqX67abbROuWP9H25afSb1bjbtxlB3Qzd92a
W2yVbdVdc1DX2bYtnGJ7WoW/9XXJWLOlvO530SHiN6PA6tf8c7fDX+g+egjvikO0je+Sh+oQ3zH7
O/7jbBttE37Ed926XRteu7Y2wbHfcQbdJQcd89h1tNI21PAqz8bmrn7rTk7Pn9jtxJ+Gb4CbbOW1
/P5SpwOFzWcAqnz6hGUw7irdwRZvB5cepNqmWZ1WOUtF9hYr3dd9Ov2u4eZ8wmwVrbDTWI6rxTrZ
yNv4CJuV/zV7c4u8tV9sEBzxUqfd6gf14eQbnub8sbDi69fFYdxFDGkUL8Qg48eKF8OtZ3c65Hfj
GoNb3utQHdK7ZJs9hCcXf8mDylpM76KH6EGsxHXE+yZL9S1aNqyaZCtWpepFfHzbz9ZiPBVVA5aT
vJMYesdZnL6Nq2KfbOoleAdHPF2sbzGt0VaMuTj065HfHWL19Cb+su5boOxiddo37vvPXVCgn9R5
LRmvRkDt8zZCX/SwvUOreFJX0b0FpzK+exl8+KB0VfYctZsW0KdzJmfx5Pcv+vWt/Lmhg+M4Xh4A
puAK6oh1XgZ7xXiCZT8YBNfYZy8czJcde2tvi83d4PxG4PrPgNm8c4sxoorgfRYLfHzsvJB1HkYt
GFuZY/CRGBirr6O6TLfxOmyd6em0Az60zDfBXn0E4qa754dmlWz/+2omY0cBWFvIFJ0M6lyzsS8a
SgJ6Wzwpjz+oZa4W0FUVRtvfygVFTjQbLdARYEG0SskEzVnLwj6XQTFJ0vlwXpgPJvbjPf7JxF5O
qCyWmd35io1ul0LTOz3vgK7w99RR8rVJMVclPjupyybbhAs/Kp80oCXG43BK4JG+jgb/nVT59gDC
nMQwGKPHrlB9XTstI6wY1FZGtbJewcs7kfxLmqeR/ibnGznUZx11Vb0Y4CxsHTSEOs9hOz7oh5qz
E6dl1UVYCVISvmxOElIV8ZGIOSW4P2+rsz9pm+lbhtAmv7CPJjf9A/hj5KwZTDfsff5BHfYijiqR
ZHoLvcfb1obXvgl5LHvOtijxzdO+6lwVcVTEiAApT/35BNsfTQ2EyVRrifIugEAsoR3Ispa43jL2
fhHSRfzWopOZdQe8424skms70WYadQAgAluqi9rYh9oXdCdtNKw220/2YagfYClbyCwZCkJORGDx
UubLjX9SaL1I2dDphiXeGfgPtjCycbT6+lz4PDu0HBAgAYWyoMs7B5wWetcMuAAD15uOpZq4+vAr
1R5PyjYaODMpTn39uCvH4OXzZlsxsfqkOZ/L4slwoH04HaGn8nZe3x+1JfmW81PfFS4G3y535K15
/1xnIO2nj4fINc6p1pw5kRYWfMGY7upZVlcZZVOhO3Z6B528doOObr/haAkBOUQjzXiitksbdsgL
Tw/xf7ButdjfMR+XhwXvo6jwhvE4h3s6O5EVu5iSJrDsh3rpNb81+HRB5o3hoUieyXjGfnl6Cx9S
9xtlQ79atybwIA+2Bx5VZEmNXmIqvGy+LV5yG7k6//yjajxzqRLQ/kGaXiYOO3797T6rYyI2B1sO
CQ0TkjCw08uF2+VKPgF8mw7QXOLC2MKC3B7i6i/8b6GfXB0Mrq84ex1z91T/zQwk0I0b6+dKLss7
4BwulIVMwYi8fAelUqYGBmLxxEFIEXWXeavAae9Oq9HdTYfYe/l6zJ/TdB4HUIo+GDcIQ798HLYF
Uh7qzXRI8LekyU0VjCrouXktbyGaP/f/xOx+eNSsGiPLRZ0VaqQ/VCQ8k9+1TrOZtJcp3GkBwtR+
WH4bE08lF2uX5ugjYGcGD9awLu+twU0q34z8/37s2JTTjoW6wtk5O6fkUTo1+JLiMpSv6In8T3EB
5b66RWl676XNd8ICBq+Jz5lODXD2UetC0ia5jrrj4jE8ar7iVX760B+MXbwF2Sh79QNixvm3097e
dg8k7T+i+2yju8VT95Iem9hZoGQRLpuddpQ308o6lPvyKb+vWocovt33P9S75FfxS44dbUml+yn5
Rrqjuv+qQy65+OeYCIEhJoqV3954+noOPyML+Kofhza7MHuLoiMyBYJgSvV9GbmoTbs9mVd24yD/
3DniFIe/D+V6AcWbit7lUk1PbSmfxnDxkGwUHcFpT8ah5gA+ufgV4mx6jH8wzuYWb/6d1DL7dhxi
cDQFlJFq8ezbtbEhhZKFc3CEQGM5rkLUMfvxJ94a4p+URHbN8adUtr6S4erWHrDiWJYA8RtClQU6
R1B1nJgOoHwy3cXwOlKEFO7pvYHfEKWNs/JqUDrvjT+F+tpRcFiMlt+n2761DjVlb2Gm0/jdwHVC
bwMknHBbV/kzxyTzS/hVMaikr7+pOJc/jRhsAh6dsuBRzc5tTarVIizi6bCg83Ay9okF/UGr0eJ9
qJn5pgmcSVp//cx3Xar5Q99BEcRfiNDOa2qylaaNVJ4LYaijWW9q8FhhEpWM2DGDDipUpO0kyw30
+7j+EaPFaaX/YpQF8E9zcll3Tyq91vDfkP2utTdBRugWD/LixmK/EkuAWREkUaRQ4F3O6n7gNqXO
MvDs7vIlHgZQ6zguT/kKCA1OtV9PyGdcElKLHE4KZU3USNDpvlzubajZans6vTdtNXsTqwea5Lax
N/cYJP+nTUF8HN7QP7kWv0BLVkkmhGM17nSXj7XGLq6yFmziuX6wgteieajOFJqeET6vh6fQOebS
HeAdBi7UOumYZOlfVL5c8OPZuL3ZO7l2J1+8z2wxTm1b6ZGMjhYTkLzrSZXxSlAxcLqJaMlFK+gu
3Nc0JWFGowtz8/S+khOgS8BeoB3HdwAeejklC6hj2FTC8ZuCCbUFexd2mOPpIeYnAk7tQgyuinEZ
oNwnhT/jPPRg6STFYQiLTXOy9olabYhAXerfGW3XBRDHaaA/qdmkNQN2PM0qJxBtT79iyM09aA+4
tqIbk9JrzAzJKdv/2oCXxfVxSLNrP+0C6GAR8E9mDpIohF5kPviYLWSBW7fftSsCIhMdMCHPgazn
7J619fBED64pnl4zL1yWLlLODiWbw83E41P3W8hCgTdj8RK+oRl5+aHM7tyB5NNE7N3s32Lnm75B
Vd3BYvfGLnnvec5OK7DtZDmwZGi1yerlkyrbCkPLJOH+gXbNenyOtyeGpO/i37fACgj/82d9ehYc
SDD/QAoorlw+SxrsqUagNN93IdzkULm3fp+05JArwb5KrN9tSp8HmGRDO14fxq0Z/vgfnJ1ZU9ta
u+e/Ste5V7Xmoau7LyTZxgYDJjE7cKMiCWieZ336/i3eU33AuHCdt3aKbPZOWNbSGp7hPwz9r67c
BhhalLDqnNYm69kLVVOhQdnB4kEizBsa2xslyFROfUsCtVaLtyDG6FRpb/E5SLlfF3zbpMJz1Nvh
Kar3urJziudZs9Z27/xa0DgDDcvPAdEOH23u29VPc9CuQuGz1ECmyZ4JlUdE8OdoXlX5W4HDZ4rR
hHYDc0ss/A5ks10Akpcybzaes+mAZG7boaQEME/Jd7H+qmNi3Af5XhY7T3vlrB2TlUZaA54C6Ebu
LHhb7Mb7uX0y1GPYXglre1AWNPc5kOYmQsQdVdBqmwBsjtT03kbVXk/kK9u+MlV3sX+FQwXZJdkK
lKkOGKy1j5lMdbd27jpVPWrMQQqJN+JJ7YCeR6GuIHolsF+X9hb4pFIBFUbP39QTjBQtXzJHP2i1
K01Fj5hKhR08l+jIkz8U41GwUcbc8JF+cGGyAD0Wh0Ay0SQoCt+oZvK1KEYMn95PHT9czsnO7kVw
kVCKEKazv+DehjBFYj5gLzp3e8V9qP2BtHR0/35/eZ1L/bCjIuAVWEdgnifnC8o5yDf0rNnhj/l2
Z9xQL8GhpX4un/Uf5s/xJfnb/Sifl9/Kg/7TOY5/hrfqJX1Sf8Mys/+pnvmt/R1NHj0odMePGMBS
FbrwGc9kPuiRihYeyAaCypPDYg7jajYMaH6QcJOW9s4KWA7AO5BH30/GmXqIJspleHdyk2v0Kj9v
4KnQsJI2e6J5j4sAQF3kYywsWhju9ALyfm1Qord2pX+xIiCOhs9HhwjhaH1zVCGv4ZwcHWpuRV2s
MbLyI3jufnX+4qYeNMW3eX388f1Tfg0aaYXiW0LsICTq35FJH4o+MaF7N8AnE9zwAHH2vIC2hTVv
5SnRTtzM6Mt/P+LXaEwkbQrCu++E+NP0zSwKZ7LnIrsJ1YPQpcPzFAgnPlqO6BRc8ks+E48xnGMI
nQMusq+G3DXEn141xeVi7+TV74VqjnMAe+QW3qVi+rlHAzxN8xxCCvv0ZG0GJsw4U0BTOvmRp0Nk
Kox2gjYE0/ai8tu7OMPnVcJdhmICoQ0ZDroRn9dnn8KBzUqQwZqL189t5KEp5dm+6b/+LraOC3T6
AYzwf/6j+M3d+g4POJey+kKHTKG6aLu5n/sqv/9T0TKjlEuHJeSr6IRBExZX8DqgtSy+fr8KEIs5
s8gpMQnxbgSVII58/vjKrFbkWzaxjEv/2UPz3jWovJmbwQdKLL5zNXc8PP763aJ9tNAhVsTuW0fe
z3wjeWi9efchnc+WZxrc6fCAeZ1H/9Ltrii9BK6+Xq1oby4bHUGgP5unl5fV7dML9kdr2VWvKoQW
Qj/2kxUXnXus+Y9vhgu08QeGDPwze7+uS5Jh7j7/aO0a5usYej8uxT7U4L9OA/rs4CCEnpRhmid7
vewCW25qKz44qlePvkZLN3bLyEt6b1688RUTcwuIQboqMXqBzvli/G5Sb/knhl4EOo/LHDJeCu/V
VztfLm4CJq3wFH2jBd5QXOXSlTSTDWLU8VBYbr2zkNlOr7tqpTh+Xa5j4c/rx8OqfuUWowOw0G/7
Ky/A+dzmyQk8UIhL61WKq5ouVvbcq5mzSQIX+iaKg2aNOLabaW4M3ibqvXJn5e4w4LDhteg/sNCm
VZStq2Zb54A2V2ANKyAGFVbi6xm8YOTnBywrcN2BKtSobinMEFyNsTUPbAs89VZZXYcP0z/hc/0I
8AGTsMHHEwDSbhb5+Hs1I+RmEKluiOsFrQXsxxS3Y2UTgehu9A8MRo1q/o+owJvere7pwev4Jnqt
Z7EBSFEVHB6B07v6Kj1qN84P/rV6fwkL3cr9+GY+x9f1m/anRJ30CW3i+lX/qV3Nb/pb/BC/FIXL
jOH7zL/gM1+mfpoyPTgMrHPmZoeSr73KVPSPADX6BpiTV5rofKZnCQ+93gtVf35aGreWXDhkluwF
PaGepyouLh4qIA3gToqPllojiiRegqbOtLayld6s+Cp3fkRXo0J6C28GLwAfYgPbXKNFsbR+Jvky
QCjK8wEAQM9C6bT0QF7M9msNju/NWFwZifWX8Vd0PcouDNiu2piOKCbCiCweFY6UvxLZ0XF4Bt08
/+QThqzF0l1ecV5BU0Az3PqvNfrYKYTOZjTQXvLaQKCkJlbwS/5Dzl1R7kJKXfIVTqfAb/GYbrBJ
Xw2Fx6CW6Y2Kp7AKA4+KyPBAUWXgPTkre/GVHrCZoJglbH+decHW2x2bjWxstM4PHG/+HfyZdDcf
1ml5RYsGVqb2VwPAPW1imYaUr/2dUeYCJBP4xNuFQ4d9xCjexpfaBxowUqIOsOvxrMgLGr9u/WER
c6/GbkW3eaFe7JZx88gHJayZb0bNDU0viFxmiRoen5lFOr2S61HfpmhU9L6TrBBhnEuf/dz+bp4V
w+scd7pL4WW71pN03R313w696fF3F3o1XceOnNizwE5nLEkvLOlt4xZkYF/rFr81wl4PI4Hxh/6L
P2MNfsFz6M6VDDIn9rO9DXG8A4gC0lI+dGjSxbd5ehgSBNdE6dCcb8J0bek+bnW5s0Z1oEp99Eim
YVViAWpB1gacoL3FP5sagNuKPiCPAsoPbGgUwu1zFcdd/i6dX+arHhn8ZlUkK8O60MA7UyVEB5Js
EzEiKlfoen2+DaQsN8sMFvuNDD+6Cdq1BN8lbLSf6YMQajQ7MFv1IbTNnVIAOyyr6yC/VLoRBYHP
F6pOTQDLBdB3sqGeylFqRTwtU1SaNwHExp5CdkLWUdo3shZvjPZPkmP49JgE2AhJ1GQlUJnWBTXX
95rEl48A/luQESD2nQZHRlcGejJmqoD8jzNOf7SmAynzafpo1nEIKEDm83HOrvQqoMKW3NaCelB1
a0RWLIuspd1IxBsqqVuMq2907XBidMgwdvrTbG8cI/fMNPOjQt72xisaAxL2HFLiV5RF/uN//M//
+7//TP8rfC3v//WZ/0fR5/dlXHTt//kP40wQy92O2rFCBcagkfT5jeommuaFAdqu8Ye1vtE3nS8w
diNNfscNr2r39+DrXuInFBeitbRKN+lGedAewF562aN9F9z1PurMK1LFFfwHQEIp9zXmJagtau68
gZHuBZ690rYC0fH9hz9TOwKDiXIyxGhUPDC6+/zheytL7LRT070i6WzP8TabNd+WQ5qg6ASYvZ/Y
dw64vjqFBLWWQ24HmEHWRs1kLDJvWs4N8d1wpVWd28jJJqtB7sm/9GCjt/Y+4C8Ee5sa8eT23UGm
HuxIr042bqcyffj+Wb4aUAl5YFHBIbGjJGmf5DFBPJeNUaTgmKV0i6LYQqgvAu8WJheJfzAPq4ya
oBaNjyk+uhSV2mh2dfm5Hc2tHkbe4C9JuOmVngPlzhKw9vkoaEeD9BSMB0nfj3BmQIzSsuz12DVS
+YcObGkyRRlMhzmsrvpZXwcRNgqceVMl3dZN7+e2/fNyegHI/es2Rkod0UwHXIuMcPDnd6dlccOS
HuQbfR8+lm/KXbMensyVfCtdayKk9EaCTYGcxPwT8CPFvhuBGNIP9n5YN/7oDWtkF9RN4AFXJCS0
N1bj57eAPfnzqqf4EcFD6xKLrcyNgMrkLqaHu+Rnbro15KDKpdSf9OIX/XO9Ft/yC6PiYi0f+S3q
3ZpqCSKe+BQB3hsAe7saX1XxK13wasLIyy0CFwEN4hgZiRB0lADy/Z5gliFbhOX3o04f3hY/aKax
ocPJ8LjjS92N+fo+bEdowgVruYSEFbehJX4K9RuJq0p2E5vhPf7LULgKvyjFvoMF9dFNMa2y3cgW
f6Wm6meLIfiL2R9syrAi5c8SS/Cz/zU+D8mPnH7LP2iztirSl+7yHPauCeDRdgeyZd0NZJdOxEKJ
yfSd1zRx+aXyY15jfh9cvoaAfAY3HdxQdavMLR6C3+kv0HHYwnDfSq+4SMqluJISIO65O/5V6Gww
t4U7QILj+fm45I90zWSXwRmqImDLXexUWYt8MlSgaKDjVKzdlmuEwrhU6UcrwxVfQYSbvGikDyCu
2P/5ab38D5+rIYeq3OAf7kPzH+Oxvxt/V/vhcXnUfzNkFnrU9OXKl8kR/rAzroLQBT1iPfXX7bV9
K93ot+qD/GDdfL+pz1QyKcoi2gBkyqHz8l4w+pC3d2nVUBtzAGsUP3kZVrusEbhKiL/faYipcPni
IefkkiLaGVVuWu2wlUT9hYT6nbX2YWRJwWm6jLREqCBY6lu+7Lv4NjaeNeS+ZDhyCoWzlcwq1vGF
tLrHSjnAl7PTI46+aNJ8Pw9fqkFC+JPMSTRo0U08nQaTJriZI+d5Q19HEOMEIUTeWqzXyx4ll8Y6
udDSJVFCPYYDjMrwNGarUNslwSYKEHZ3ABtthvF2pmZCJI4o2wg9tiNqqkcAfuVCsJr/97mwAvNg
OQL1wKl+SsyNer1IAg2pMVU9SNjWGfUKbSCo6Bb6VihN03RUKbl+P+FfFx4zTuENZxiCNGAXJ43j
Sa9aa6wF/9Q6KslxkNfGhAvWIeNcYu1ROIIGH0GS/H5cWgKnx7oYmIY/EaLxrq30+Vhv876plgGa
DJ3GHKysTTgWPjtK41K1XJE+Klmx7+TXSGYbFrvJ2un2TVXF22Qyr+fiNsh2ljX/klR5H6WlT+1Q
URr6gWj1QrnQB7axNPzQ9aeMo8YZr6dszWkeLD/7+clSPMiAen3dZlf9zIJ/WRof8hl6WiHE65Es
2Z2sjYQdNY70yk5urvT0IcmGXaUrCOEV67oA22tkG0sJr4JAXsGMg2sDnr0cn0ySWT6x4JsGg7lB
DQimWNxLdwo5Z94e1PoqVcOV4eji+QZobll2WHTZU4cVVGRJvYkgisCfqFfkOQP+fe0qw0UaJXX7
CpocsDjuaUGWa8oD6kaD5c1x5qPUhISL1kGkX8OlAuGFOizxQc7y4RsTwHqVUhfSjpDuq+hA2iY3
uzpaUcuHFyvNr/+iX3XSqkVKi3NS9RvbV0l2ja2RPXam7c2J7QHY8ZsKAskOkc8pvx2jyq3LQ/MY
mg+NhgNj5OZKuEnNhwxzsNQ5IvoUyOASaxLM4s1Jr5Qc4cBdW6+aV7M4KO1j160DTBm5jK37XAhs
BBuIf2SX/DEodjmLQp2vtQW3EG6BprlXQVBblAMksuhGXSF6unJsEk1KHsgE69k6Dq+Js5lFFGw2
hbE2eJDpOq2vOOXs0q9xhwyfLQtKVU7jf16p0cM8FSvR6uvtv7oBahx/8mr0J+7pSS/8RiUdS21f
Qp0LZ5utrae7ZJVRIpfVY72Sp7s8PwSkyULRiU0bBA/adMPTB8BtxX+rBuWQ5way6bNnq28E8GOd
XFVJ4+r6USFHn3TlSu3Uddca99Aov99vXzsOJ9vt5LRLktYMwrl7x0+klIqy29wEYOTpwT5U7+mb
993b90Oe3eAAqGC3/wu38XmDZ/TIQrNIUfXEZUrdlOOeh4yUbTFfyLK+grXEs30Y6eTZLK2a28oI
UjGSWWxY80KNLYOf0z7zDetbMLzZIlhrCm73NFYXjrN38uCnRI+PAKMaCX0hW4SKy+eHDRYedLKr
+ed17oYUtlCv2D6X7vpuC1h28xpv7jt3RdHxRfZ3K2fztNv9GN1LIMuvxfH3TwHD19Fwbfyiblot
6iQ3tpTe9cF9rUkbWaGSQfTlUIIxCj9pMsBc9grLb29uf+TK8fs3/jXrF+ODfUbNASl1uP6fZyHv
nL6IZ9R8hD0nm7abAJ6H/Vo1J0Tw+P5faieh/C4ipTTVY61d+gxf0gXxGSxbEDA1hAZO1bilIHSW
ok6pnJIp9xs6lCYEmmJLRxES5VIf20tmb18XuipseYSvHkkZ2PvPTx0HoVIsOjfZgkYoC70SLlNQ
7Di/v59f0W/4vMg+D3SyyDQrCmoapFgPH3uYSPHP6YIaxZllzAgWAmpIRPES3xuKH4LBXNKj1rak
4qbo4KfZPxzbrYw7NYh8pf4dURmViLzH5C9EWhfattWpJAR3iuSn9nSVBeRCM9yy9jandDz9FVUI
E0PD5hiahFHKzUgwb6Es0nW4woZ0fFvZNZZ4+/00iYTwyzRZUKV5FAgI77vkw0MMsQGyyyneGcVW
uQMWNEyXjhyxkr+MwSJ7N1TEOfykoJAjSZU6LYq9+Vv3Z9BuKOHQ9eLa0LzI8fTIjwsvef3+uZSz
D/Zfg55Gx50RqlMh1SjkIxsx/bCCO605tJB/4U1hl6D7cohUqvocqo+ASIQidNxeePBzHwEwGpRW
gKqAnE+aVENSFnIfjsh4SPeZcD895vWFIb503RQwKh+GEB/hw+trrUpHs5CprbpfUkBSd9WmzzZ1
CGcVdOsLU3ruPUJU0dCekWUWzAkoZgz1LO9bYIVguzgqAOFUBFsFmKKdOnrc4zb4+HDc1ZeUV96l
F09XkAJuBUUmB1mmdwTYh8ec0WforJkbo90hRbHay95+na+2Px/s7evr/OTerFbdw9VuhC51dXj8
dx77w+AnN2YRqAhhE8LczPOzCZN82OrWr1Hba62HVGLbQqABN9JvjepCvnH2sXE85XaCtkJ59uSK
qLoKNniOh0Eg3efEw+ZhNAwPIQMhAyVgI7a5la2XeEqvGo0ymgqUlfQPvceNqqmrikKnSpQ3HRVE
+WLCNcKvrJ03c2B5ufgRNQofb4V5UQviS2OPZfnxg4tq84f3lehql6Fnqd3o6iGNfzmpfieV2aoh
EZRyahYi0jbkq1l9BdexySgp1xRq1Kx5iIbyWs4niiTTY5Lq/pSs/o3XKS47Ag+Ksyzkz5+tssJu
DqKWXKq8VlRfRr2uwnATnOp2sr3C9hvuX3oGlzTrzp5IHwc+ufqyPuicdiJ71EHhL9ayHho/U1dj
SCsjr9e4YSC3o6EfWRMFT1lKAYETqiD/IAz7dybBBhgA/UYUCk+O5EA4EiqSHKPjtteC/VxuLB6e
j4DhY2OjpaO/Ev+R9VSOcwFbcu5ihvWlI7jJdtZPI4DFKUaz1kBrohJO5idEM/GzNJuLi/Dc8ftx
oJNnLOQJ9hUa7e+2z3Kr0TOCzEetUI9f7S68n7R0J1s3Ud5stMyi6VGvJTIM08mutPr5+wk/d05j
t8CMmyZQ8Hc8w4cNMUSKnLLL4xuhnW+BnKT9IE5LLN5cy3i6rMUu7pbTExMgDdB9zg6ik5OHj+Ow
A39HpYqKAQIe0rDLybQFpQarEjLDHcihwXwSKO8FZF1uleiUXsijzsV6sCohMBkmSI3TU3sy9DIY
ZdIoEJvYbkv5AUWFsN07F4X7zo7EvQRwCC9V5Kc/72lj0LUllRGkZE3NMO1J5uP0t9oeJp7t+zd5
phYD/urDWCfbOBlyvZYddHob//FXhZ7Co3Z3/ctx93d38Wq73W6U2z/9H4R7N/8Yq433sru6CtfG
0+Hq+8/xPntf3rAhhGBI6GDSnUQXulGCXdL5HI++/7xdl577anmukAt++/v3Uunr7FUEvcjUZceE
uKmdXIKhMqfABMV66l8o0hSTuTaNpwTYobiH4mrY5qHtW3lByx7ik7wTgrjjtJNtKkUamVU8+pFz
Pzn9D+6OlVz3vgzNsBdyHiQ9cvuCo61JOX1KLtzf79j/LxP14aOf3KKSFZp9MMbIdykbzdk0NU1w
Pfc0mggyuk2dHe+FziNCu242UpPgIMxmeyVary0QxzJ9bDmAUVxMtCeN4ltGJQaNKiE7Rtm50IEV
ZeqVkXoV8gx0GN+tgoUuXLbqpmmbF88yD5+isQB4NDGezGLvQFsyqBNOyDspmyZ76BGB1xSwB1Lr
dgEWQsMbuPBJxlRiQkjYWEuGxzcyfashoShTe5eVTsUr/G6eTi5tRe7tTLdxLUBRlZBussK1UEWO
aghsnowy1WLdxxYQokuiou+H0Xcjnyxlcx6cOp8GFlc7009SSnWdpajJFvIK3d0y3Akdrb6R7lLp
tUlpsfTKFfkpxdYwpSkybi1AKP+WkQFb/cPKOTlWpjwfZjUFIGjMa8WArLSXlrcJBm3jtSrQAOeX
ae3MSynyuQvy46gnB8wAlrc2+jkWDi84As2oB8DDTzffnx/vBOvvJv00Qe6cNEf1Mn73jNj3i3KI
HPUK0CnyQNM+Reo266N1XCYbaQj3xlJslOglidsV/IquKzzq5FR/6SVO/bbTjsiNDfoEqokdtOxb
ihnDcOS8NxEvzUx7XRn7zlpuRvSyF05oNUp8sQOk6IB8IorrQq52Vin95YhM6IKQfZ9BUW9q3Tel
BZXpfjuiauYAdbITAM6okM6x48/ltvw3bJl47zTuqcfhpgE44/N1MqlZ0XTjhI+KfRQSy4V0zBCj
wteLIiDBvtwedPxDLxcexVF0+k4AQEBzQHQLhf6TjdA1jTRJ+MXcDNIBEGUdQsWG5vqK0iGxYT3U
rqiBqvQjL1uLnRvb5OrE6UbnOjktZ8yTobWOg/5ZgSQRo6ABT0FgDt9E4TOh6muvC+RsqpWwnvh+
LZ6LjkzGFIIA/P7ed/kQHc1B1gywZhC2Rk+N4IjaJ0VIfGqgWV+k54iXdzrHXGEksXh/E52cpMxO
NKj1bJEyE5Vw+C7tgQoUdxGwqAupxtmRKHcg2QbFHdHQk2U0NINTtGpxAzmhxgiyf4SFJJT3dO3C
Zv6KneHSRCkTgDxNIkLrk4eSlHGxWji4ItybuaNSFIXqZ2HSJCwa8wUaWt1hZnYwQy5uRPHyMqWL
RK9ZOTLVBlkjjY6mAK+XRiuqM4r2lA7qWtT4IXS54yIJ5U81lkC34aXCOZ3xt2k5XObenF2IH57l
5NTtQoARsYbWpU7Txkd7EhgBizGcvBwnlWIDS9yWvEq6sAjP5KzgjghtIBroxJAne2/Jm1DPbSph
tBQbupx/aeUO1f2TE++d8ELZ5swR/2msk9c1qknQycWIlL2z56plhzG5F1H8l57oZCIbhV51nXeY
cVOpQS6XxhbLkMEWEiE1PBJx/bf38afHOjk3ZylU7DYIs7vC2uKVoKr7Ob0e1K3T/Enjp+/HOrO5
Po11cn1JzjxXoT2gSh294LnpsonfzSmy48V9fG4eBTzZEG0CTApP5lGJpQAOQZ3ccFx01V0AZESc
jGwseVmP4fVFi7MzTRoVAWCLsqHJZWDLJ+uDBBFnHofMSZb3VNpUCaAN243mDNycBVLtv7rNzVKJ
S2hADwGHie/nV3fEIF8Oyg/78ORtqr2mLqqN+LXdYCIwmg8FkeyAAJymrETeSiZgDaBMakmmwViQ
VQIVahbIE4PbH/Adbde2lFBjOdb986jmLL5NSuAs/BKKNLtqzEMZzZsgda6qEkDL8rpktELDfxLC
28pqbmLGTExtlwbyvfgMOWYLTXKMUKeyr5TioN3OM01J9PUl3V5DVUyacG3mL1YEXQygWfmCSLCK
tCf9bvLtHFKZBEesWZ6xRJhgNebdPTmJimuFoHclopinHbQ033BO0PZ846j1aYtJxbMWZTdmjgNI
tpogO4L7ojuLdoef9shWlBsqW16nbEqdRjjMR93w1ewxGdjUyeQOrJTajvYavPYMtO04cO7K91GG
sJH8LNN3lZESLxbLF739aqYk0O1AqVV57hmDNytrVfNLI/dxTzPkDecS1Ht6dyVOH4bxQG5P+7WF
fzZw9m+yxk8AI49g0Pwc6gOoNh7GeCjJTGwUixdc6gZ6EYCdyNikYliDsLjOjfbWkIIfSla6k/Rs
Cm+9GJwyQOzoNkN3Wgl+NalK5oTeeyxvAXgvo+pK8oNgNkuaihkhhIrxxQDAvhR3RmKBxI68OjVx
dcpvWvM+EeYyiafGgMuEpmDUrCrSyBn3c9l2/DHWtoniyoC9jbRYgaWBohcXlDVZa7b6vKRwFIIt
pE/mpCiNx6kpvFgd1lKBADmXAngdb4SF2naQHPTXFNSykIWOQuDRYIVKzW326QylIMA7oJ22MSGc
qHtoWoOUVm8tbsPDBXDau5m/JtFtp2yKvrztpFsJEDj2x2y3I1VFV0S17MEIB6jWeC1s5TkMj3nx
axmvwuW6QAoMjKDd7u1m35RvfY2GN6C4OfSjSn3AvHE2s3VTSpT2jHsTVGHU2T6wlQXwnZIoK+Jp
B+y6jL4/VGZLOCmbrxbYDBW0W14tqyV+0suHPnkt22ejw4E6uq3Vx1jGhHnYpc1TFe2bbNdwc4tb
bASJvaf8Ups/W9mz6PcaJmE0yF6MOvQAuN0KX0DBPoyeq+hN7uVVXQ+0P58hAEoE5FjYr6dE8RrU
UEZ5xFjsMTOlPYRdhEQBxucASXAkgDso/tXJBw6Cw+hANTYnP8ZgSks9uSypUD8TLwTKcTZ2EbD4
JXlcuuewOCYhd/yEh5czA+U7Ag8wZoQhb5uQRihIhRc9k9cz3rpSOIgNjBLtnO3L/G0YUrgi9nWk
Kr5d2WsTG7VgJEvWx+tMq70xYD1SFeKx2OoKLlIQNvMxcjM8p3xLxV0IgWi4oDOQxO5WJOZRE1wv
AbsNt1KxOHEq7mV5XVh7nPV0NobMAdw5Ebuy9IJqVYFCAlvsKLwwXJ+zMHfl6diCoQYstuoR0855
o85DbHNvRNeRw1xtytKfhn0DjN8ATPbcUiZRG+hH1eha9ggohBA/BVW2+AUyU0guryMQM2RLoowP
SPoqpVZS2q9oESnFeD1oC7vutRwPyDlQlaDs/Y4bR8D/SixZIGlLeY1s9l7viw1gMg8ZZiMfduGA
Thw7OCaRnkDuc5tGlgrV4WEyjqKpoDHBTth6ZWYitd1vQzSk0fAjJkvnEsfaVwleTQfy5DHWjyU3
hKL4iQKLKUi3eudgf4nWoHGcdMM1DWy/lviKFwEjzCniGyrfmcPqGkn7xqtqWEXWTZetc4R0uNDS
FlCtvGsF0VxWtmBNHMioalZtdMyObLDeGiz+PpChaVZejN1N06p7ucNKDCYFbJ0I2I/GsScMnmjg
JzZhQnOwy+Y+VtufQoz6+zvzPUf6emWiG4Q/D4G/fXJl6n3bOlNPwSDgHRqoMIKnQTe/V++wruOk
2BOQQ3RSsVEe4cSASUIrEHpT9BqZd1mm+X3w3FNP47Yqk+jaDPZJtZnV3wM/buQQPHbwfYxlEwYb
ufNaybeqo9lcd8n99w9y9uonQwLpJoOPOK3R96miD6MoV6vTEV8F8t2L/fkz+AdSFtPQAB/IEDBP
k+ymGaPRmaHwpfoBtU+zehFua0sLt5cZCLk/+m5fpKT5rVfP8DJg4Hz/lGfiOj6BDY7QoEitvAdA
H9LObghUJW9LLqcIrchyxZsARNoYHJE4vCD8+W/Ex4AHIVeAIHUcaqmfE8KirMdZFpAPNgyhCaEF
Yb9sbqNpT1Xv33i4D2OdFGyrrqD7MxfFjS2gB7suzFBweC3LF07mlBLnZTDJ2UXzYUSR132YTm2W
x1Zx0AyfD0SAHRa01DKhpAFxgzsMrf0xal1iLWtyq9pVLjGHz75N28D+UxeaTaf2fVU6llkdAqGi
Bs0lUcP2ua7SrfNKPgBh/vvZ/ar9IhJuxgLCg7IgXbTPDxsltdPpwg8t5HBCyZXi1YzkrJeTyiEY
sOyM/Fc13y31bfCjUTytgmq4igdPMu/Dxc+3jvlDfyitS5zKM6imz5/rpIgbhWoq9wo9+mZi1Oil
p3Dc0E/se9nrE22TpsdkOZhU0PISvJFxoc+lnisiW4Yt2yoKVSjVn6RldQNye5jYU4pOKGuqV45S
rFpJ9rNI24mjDaUDEZ+LGmHwmlCJsI03QHH7Fi5nx/9vMJpvVgYWG10A3FK+RG85l1tByBGYL1jY
aA+ebAytsiUQSsyQwHB3uzEz0T06Ov2bKYog1kHq4nWj7AUMsaV7vlDuKAzjwvo5AyUG9yYAYEhT
AiU/xcDJWmZGnapkN7myY/gyelMA5FlXFLsXhIP736jdOYgwfL9sz+2Rj6OK//9hi8ppN8eTjJMJ
z059MQNm1vbPJU0HBwgzHYdcWS70y84W94H6mciW0XOH6/t5zGEpVKXvROsTzru5U6v7pAXNpLq5
tgexq13VCBDLGN4jHgbmUVpF9aaS7+bw5nKL4+zzQ4/Rgf2RW5snmXy7SFVSK6ghMevmGJOfZgD9
ZDCx2zE+aPjqOsadjrh8gWtFCxsUz9aeLK7zKMi7M76umjaucFv6/rWI0tJp2GBTd0WcBaNU7D8/
T5Fashz6ECR/KIgxS+YjvnbhNahimr+MARUNqVvqyl+MBZqmM5RMRTlOumqUt7R6s7orpeUpIT2m
eGqZR8N4xuzKm4orVb9PKLUTmOglsiIuV1Q97DrnV0OYTuj2/dOfgduyF+gQQ+ZAAwd1hM+P3ztJ
mNtZkN3FyxbWPxKXti8vu1leRwFMKyVYE+6X0Ii+H/fslLD1mA8kKAE/noybO3bbMFHA+QFZm1B3
QtIDHS2YhRc9L+ZVlMLEpvfXxpQ8Q3PH2QVIeRlXab0QVo8k2qSihx5eM3/KQTC1q6cLNbWzJypF
J9mEcYAY3+m9NspZOctBvPx8/LXfr9fbyIdls3W86gq1Fvc4uz/y35bfrL+fnDPlNTq98DANRDhU
tIk/vxOg+fiLGnQDBqfCF2WXq2+UhE1rf/H1nwkbFLoNmkOwKWpsJzGzXWtJOMnorijtgQIXEHbr
kqes2NYna58+jqYS68EH1N6n+MOxV2UaVMSa0KBztsBqC2OTqHujOn4/ZWcf5MMoJwedRaRvVDKj
DNIezsESHtAQ+X6Ic0uWqhI9KQId+lOnEaQTpbY8qgDhHs39L/8ZWYvQ3Wzn+3t32T3N/urqsPz4
fshz9yWxMdAKLDro+xsnZ6bSVWMlB2l2p5rXECqW+Ucob9rkXp32jXStx6gIq57QTKEHm0o4Nl1K
Rs69PeRL4NugZKdwfn1eiraeSKZRUzQJ5pVBU7zaMbX2JaG8cwgHnlNo/3A9AJE/WYdLHE89NU+8
/hDZXXaF3WwCBYkAXfMB+wXaynKu5Xmnm9t+qMnKfxZ0BlmthfRWQnHI/ED2utht0ANVbpNDrkM1
XNCc6lwnfoyaC4vtzP4kAlU09E84PNXTJR2pizwHYVUiWPyCDBaJf1+0G5DG3Xgp1j3DesOJTSZL
EhoyXJonMzPFSRFaNdVoafynsaibyNvKPuJBM6Hyrm3t6NGgTKNbxzxbw8VqlEOv3AflXTqt60vN
8fPP/V+f5SS+HDvZiU2FTYb0LlxeKruEbEO0p1N4Yd2LS/f00Pj41CexUm7aRUlZO8Nt9wWp1bA9
qpApi+ExHyBha0K1p4t3eeT4ef9mIYHx/fjaV2y+mHWiNcE2BF5+Mn7mDIZkyXl2Y08pdtQHnfpP
AheGRK6rFh8CclgdLErlRkEdEkpWCZZ6QsbUfsW7u0O2rEcbIUzMHWalBv/zP3ErAZ2gPml+0ims
52PliNINyPAL8ca5w/DDpz89qIJ2qnFDY9MaFq4P1I/n9EUik/9+ks40jj/O0enRUGszfvbYQd/I
duWyFmy43D30YHtL81hPL0E4zy++//9K9JMTfpZipwo4j+6S6jAikDFu0uBNdX43/QWxPvXcmfdx
+sTi/HBjLcNkTubQxjdL/dMCAxtOd47xEKFvCddMnzdxcxtZJNbzRlmucwdMxj+8aFtep8p9VN+g
kZGjz1IuqzaHqDvB8oW7bHX/j7Pz2m0cTbfoExFgDreURCXLsmzJ6YaQE3POfPqzWIOZrlILJeCg
Bz3VXe6iRP78w/ftvTYZiTeG6dUngM8cTwfddEy5f35QVcq1tDDC9I5XZGpRGbjNpuS5dIl1SdCN
G4Wp63MRQDLYtiZbE/ViLrJ6dUh9fB2/shgNMGgU8adjjEQBNaOQXesvFCRleBFT9cG654xO7NUz
nZM4F88JPQGz+fl/DEIkjhPBg9B48WJ98gRS2Wg9AnuoNjRmWJ+iJLFxUiCf1ZLz3y+mXZ2WDHFK
NLAMCnQX0wJQCVxLNW1qCNCgoGeDesBBX5gwoYbOGax53wzzQZRnIXCxPgGWmDieqM5H47GgpDbQ
XfEGyDmxHYvWtsjDTa3u6eSoqWi7WoidXaCDsndFNrf9ScPGMrhfk4S8MEjaxBQqzGHdlC2+T/GQ
ad3ZCDI7zls7thTyxByBSxs6vaWOzqCS2oy4agRzhQZQC6PNUB+78tY0cO0EQVbo/26KeVFYEz01
okpcB1NgKiVLtilg+9lMdpTU0SiUw+HmtvWanPuPa1489jzE3+l6hLRS9TGoVg6Y9kzao0Y0awmn
rxt1WQVQG6V5Lw6OO3zLrfKjTKI/QKp/HxTXzth4kKha4Ib/xev+8y0MVSu2xmm2xfpqFjMr3zXW
vZHtaeFBM1CKTYuBqHI3cF6zbNXS6eKgSYi9JxKx4BCWe+PzXJ39f/s8FxNlGag15wfMV5RyvCaY
GYTLTlCNdFPqO7V4p6dIhw4jrEnvC74s/Z6bBdBrBWZuiiFTXGbPQk3wz5sSjIlliFGQ7D3lSP6F
JN4X9Yc4g+XQP/MBpCK00+Gc+k/xrZPAteoO2rHJnI5dXCPJ989LWxa7R1xubFk7jovBBv0Wk2Ij
/WTlgfRcuYX8RKvvtux7GnT/2rT8duGL2UEUzOmoSNU3MYCao6NMTAn6A2I8+jtKBw9DF6YeplXi
pb61Uby2FlDPUkXCHDieXNrj67iFBFOPwR3QY9qWUYSrAPdsuUtARRjIz/8+yq6txr9f7uImC6EQ
q1aLLAP+QQg2BK7y1L77+0VYyK7cUpgqBucujRrW5YRbCVbjhjpjOVaM3dg/DeI4q9rPANOKmXeb
X7ZqC/ia9DzRv+lQu2O0S7zHgVZmmRCnR+OSX6LkiJofpPiqQKRjLm80ie6k/u5Zwj7QwPxQ+wSu
WvXm3PJ4TkFD1iVgo3pjItFqlkJsLapQRMSszzWhclAMhClRpouqcJRiYfqrNpjeMb14Rp+d9Cu5
vK8qJxF30PSkwamDx9cY3OHKa7edvxT8tdt5i758FRPKb+24Jl9Wod+cdJKtopeIQYYIT54izawK
t3oDrTpd6ck9tVwnf40tm3LlaC5c1+7aZW7GW699yrpn3by3pNAp8LZno39P+06Mjo1uohyBcois
MM8Nu7OIcZY7O6vfpp6uiAs0V+nJP4v9OEvk3BnHwrGAVDY0asuqmFMsPct9YwdD6UhB63SyvrbE
dtG7MHOR/PfeOooOiDiKLNgM5UZMOIpuItL1jOqQaDryUXVeojkhFdaW5C84RDOMqDOIZ40uoYe6
HyUcQMqJ9UNRKhgx4aORkPQ2PMXSe+m9Cto8bcKZ1b7EGhJ3lnnVf+09baaTUuZlKAcy3PEPAbG/
rWwPwVvjbrXytbfWcfsUql+u94aHi+pbXb75/kfZEtUzR3W+GNpnEySe2udzJoShNsAlHwuE4gYc
v6Z6cMFbZ9LK7I9ytOx41DI1Su9LG1K2PT+euqeFHtOrT9DrdtpTEIZLGiGouwK7EdXNJKXxefUz
g4CdWjkUiaOId6F4IAFhjXLR9uJghrIQzfU7uRoEKh8CHMcDcwjBxcsituCojMUiHJ4S8t+Rrs49
NgKBZ9IiF+9MHEqDSXhodxiEdyPqltr4iLzS7gxofkX1EPnHeFpn1DOpSHSM7wpx2RSEooTr2Fso
b4l8H9GdEKr3RkKN73AoUbVd486FkBgjlCkbiq36LlOOAV3RahaUSyNliCzTL0GePNLYCFLiCA24
cVvBAvy4y4hulO58fp2ta/A1gxkeANfpbnnv5th8xGY7BjAwULJPQPRUGZdl1jy0+jsSWwyjawG1
ZDgqNtSBSeOFFxoxkY62wRp3knbQ43Se5psuO6PcA+05qxMW2cKegAqW1aLheCdkaNabytKD+ETQ
MTKAfSGFC8EVl2OXUSkBfyFuyrLalgIR4jVNB3ZLRo57sq/mOaKVpHLRpnAf3eJQmeGq6Qt4Es+/
UseF7yIkNRkzbcdD9RAfRRUUpOHdsp64Wl328+mRK6D/0BTR9UFf3X3Q0ghbGKIyUd6vqpI9TCnX
gfTcIunwpHEeJebST/6Tc+02IEPg6U2A6dTSnDR4LSEkMlQ8MmfdeQ74D/3CI6EyQFZyhAjevMrp
g33pwxeyBp5iVTqpP682VI9lca5qi746t916mGYN+u6q/MD5OeR+oKVotz7FXeRgGsT5Nl9anGfY
ohII4n+3lXgMiviFIiheaZYRJGAN6H66+oZQ7030ZAijdEOYacACp7B63xqWoU6yVV3PS836jEm7
yN1NLaxQwE5+kyQaHpQiW4chUxzZyTkPH3VCFXcLNopqdDB8BpppIrkaFzgm5c6bCwINvCJcd6UT
lhiWtXda/U4JRmQqAwuoamKRGJp6Q7WWUvVGz7d9z0tMykI3V4P1QE3EXUj6moaCVa152xArBZ7T
xo8M2YRwDXdYUVYKwnVApMqwV99jbVZYTlFuzDydleImzbdoNlQVfeO2lxxTf8vxhLzk940/l4N8
xfKXdrVTWpuM2O3hBVALRX0ki51EtCjS8VAIln9fHH/xji63G5RTNZPxSsTE5WkslZPS1SotuBNa
5De1cke/dCYXH117ngTGTAutj7bDSKfhOirvbpM8J9Gp4LZPmSB//zRXtx8yZsaJlEPz8WJDnnl6
V1NiDu9Qj9UhT6XYsOmaRgiCk1S46S+8db2L/eWYBVlZZXpw56bPQ13OzFo7CN5Zzp6xq6woDjQB
m/2RJHvvPJrCtvcOA1nSbZNNZxL0Bbwpf78DV3dEdAmA9skTqOpi96dmea1qLccA9gtcn5OoWU/V
n5v65ekP+tdz/+dCl86+RiuTJkcMts/ieVscUWdTCs5j0qJXYssLeqMccu1O842myGS4zv+Sw/qa
PijoqXDEILnFZl6xJOPX3dGhuimavrZ3l6dq92TBgQV/yeUw1Moq1BRfDD3CYnxXsLjgEUZGhzaE
FYCMgJShndxy8l/r3HNdpOd0ekBaX/ovNM+qk1hhOAkCHKGNPqIUWnhs64wJh1u1G921T/ktj8KV
W/vHVS/qKSVOCGMImvBusvK7U3eEYzOcI2Fc3jwyXxk1yJp5PTkXIbm5BHzKcq7WjZKkdxiJBG3N
ZrXrT9BniDGX2QS+3+z7XL+nv13xYkqgodvJNbWOO/ahg7grGqcWPpHJkptVW1vsGTO+alAt2UT9
/U28VpHgu078eo3GnXSZ/FRSoQmDfqoeK1/anrxNaCBT/IMY5itSDMfv4lZx8srdlegLgafT/0PH
4539rWRYwRBK81oJAF6EwBoNxMNWF6AZPxmIsied+I2vePWCU5AInSEYBZeNIX0QPQiofrJPe4El
kA0bUMA0xNitL4F4sUXlwT46evNBd8/mzQYLeqpzoj/kDQI/gqM8e+hvwQGvHddoJf/vU10MaLOG
16loLtK1eDEqP7q4nMqD1IaZDbE+8BHYCUXanS++39a0XWnkswjioiICiaXmsho6ql0VdrUU76MJ
g5dw3Cpi/PXU2qrhDm5DHh3dZq0PIQCtfucXPB7Rd27ehGvrANMX1aCJN2Bc2sgyLwvRylMjbKu5
Gy0mOw+uu27v66sbY2Aq5FwuBL9f6aL8q1ddQ2OVdoxConq91H2gwVQY0/Vozf1wJVpnpukxXty0
q137ipzV8cghp1MJVPhztIdakJcD6bn7KNwY1h41XThhGNkN+v6NfcU1rReMhH+uNc2hv71ZjStV
0ZghbNNqBXXyS1TrKz16HuJ1P/xYHDFSToYiEAWo9PgRugddegOBqFIpTQh02QBXXphhBSn9uyno
pJ/+/hCu3gr6QxOZkr/pF8VP4mozwc/j7C7OOqipB7TeBp6lgZP3rZLLtVd+akX991IX82lpWkUZ
tOQWRHr4q+zOS5XG0UwZigW6QrTdvVvfKPNcE0BIv190GoO/3/621trGsHD6uDt2GsEU4FMq8xZx
FraA1HgXmp/Yl2w3eeuU0dF49WS4fJM2P84mxCwpCeZOkl5U0V9G/ePf7/7VjgQoSHQFJKWAI734
eMKQE7Ql6uFeyJVZYjbk1j5KRIUTko360cWzJpj7Ojz2wd4wcY/DNulxjIiusQxaqhu1nQY3OhJX
68G/f6aLrWkF2kyvFQF1oi7OyuBcyMOirvBzE0tcxpVTkT5Y4RoStHSF7aCqzGW74kO5gePTPghr
osF0b+GN+Y1F4+oAorGFkAVxIHv1P58l3pYx1UM85kDPwvDsN4da343ZAhMFLoCby/CV3Q1r8D+X
u3g2rtmXQTFk+d3YSXPi4KTuWasw1fp0LXY32XpXX0QEJiKMTphul/ublsjOFgXsf4hu4r2hEQIk
4IW7v+mRvP69/rnSxW0U1XoUK4lyUiYdDO8ekzAnHbYyKKZvp/rd+loXN9EkKFIe3Aa4BomuMlDA
tRneB+MJObHOwl6H6ZqoKB2Ncfjdeda8MUmNrN4rjtpue2tfda2zgAQE3i3SScTbF3NxX5VCqUcE
NdNvDGIaB8iaNZq+wf09hYpEW0+B6d4DxhhCBMjKuPGyTzf2cr37/fLT+P5tLkrzLhLGDqcyJQ7l
1Y0JedjE6snXpUUu7RS0Y4XVzNIbM/zVxw2IXRbh5sDeuriq0GVUqNwwu2ukJTPgFBuUAziGYzZq
Gy0Kbhy3rr6k/1zu1972ty+pVr4ythrHyLDeIM7nTMDGyeg5vU9nAvdWyu71y6GJR54FhvDXgey3
y1E7i8Y89NBNGUsOXDSJWMGYE+ji4ye5eQq5PmGTtfff612MZ8hwdWoOMl5pVgqEkEpt0bz7xfvw
5F2T19DTcCCRXFpXK6BttaXaBuX4gF4VUKTJ95zcGtf6L4f25cgiQhnxOpvHiZT358iq9bSoSaYP
Ht2TfzyySWbPuh4Duw1sbwKuG4NTTl3apThTD/x7MtuCc3LGSNdO2Vztw2v72s6lO7i9VJ3qYRvd
N8JiR2mazDjCZWztKbknAKV8k8S5xPRvE0hKsC+SJfFc3+XNUt84CWXIdJRmHmLInlzaIcmdiloi
lSmp3JcaxT4BIb+4bfPTMHx60sdY7Qttm1YHC+qcEJ01HbeIHSiO8VHFn4rwZhmbIn5QjQfNOijp
ay6QeLVQiTPodxa5dMmhOXXRwmjus26VEl1DQXkXlLOj8JiuGkdZ0cbv14QbjTBp4SROiPcufOhX
bvvWVe/kyqCFkdy5i/Fv3CoBghfSVd+PoCiab0qVjkk5cmGai6yfjbYpOaG2jn3q46sUuRooCkjH
2hwM79g6vjxLo1mwozGWnKqTROf0RaGVS+ZQBSt+qx7pHc7jt2FXPgUbS1l1b8WdvKb8jAaBbJ9Z
hL3+ZxCeUepU391OIsxh3n4oL7AqeIQzYPJ+Me++yyflJRZmpbYui0UMsvge6WtxF+5x1oVOsone
q3dYvBvrnp4GZVVtPq6rJdoz/S2bRQvHXXZLPisE+mxTLHUa68QwfCOVzQ4hXHmSS3CNufP+JViM
LzWAdOqe3Rs3F5Qztj9/lWzafeigHARbv4idaJtsp6EjbRvY4XayKak7DhtjfKR5HHzDXsEfk0vc
LmmZPoZP8lrdfzOmjspdMcO6Q3W9H+dKcz9uwedP0fHlS6xvGgT9AESEdfzTzrR3uiQ5qtnSycd9
n8x7YUGD4ygB2blrD8azN5O8WUDpg4QyC/mSnROFpXzC5AHoL/Kezr2njb966l76EHPHzD+Yj3RX
uhnsyEVno9STH0FMP0gPNdFQj1/z0QH37M/m/vrLgoNth7vqYSWtES1szcdUJ2Vxnm+yI+h8BsyT
+Sgvw6W49PbGMd79ZJgnwiVEfPe1cEIwM2Sh2JGj2t+fEMJexG2JXzGald/NUzoFHszFj/ig1rCd
11COR2/l76BoEHoQZDPf6Zq5t6nsV38Hkt6sJ0i+sFJsciAX/kLBHPPuK7hl7XRzerJW8keDsmee
29HDOXBioq+ccibtqJlSxO2X5blwfDvy7Ww/vJgi0RMz8i3A4WjmtvWcfiQCYGGMszJbtNQfkQtR
8o8JsLR16SFz7Yg2obW0yMFw7XP1pTcbz1827dLyd6BLVTbQ5DNU8/KZrWxyjA/iMdyFm+DYreWV
sRZX2gYnbU3A4dw/QW+1lUO+FZZnaNtzc2stQZvdbfJl4Ih2ccefM2iL4JPDz8nfqasSeehBwARy
GpxzezplX+M31q/MDlH+p3MvdWqaKzHEl1NfP2dOXd5jblXoShT32bi1hEX2BS9UIC+LVCT6p9Uu
frSkdcDOf25s2h8e0mfh2/07LTLmwTnolGP14CmLpHPKZbXXFMfdBoodifNhJbWkrGrdGpd2aruc
Ek5Fav90tvro9tjtxC1xRA7I8B/vQbYbYTZEM+9TS16ip+wpPpSEQjE2TcvBw+XbjDBt2BSkX0XT
uKnJ87TVO4WIBeMuPXn5Jj+JW9M4hLvxQVJswSF9gfYKVJXAnRPr8tOsmpV1oxryCzH6t1VF/3NV
UfRMGHUvw/5sLF3VyasVzXL87MWU9ZR8Nv1M5AWfsjgq8zDQ4TSrbK0zuUf3XXGuktDWBFydmwZI
rYLWsl7k3dLw7pjKmBBiUsLiWQvdhJOO1eQPevkGI3ySCgkuUOkeeEg1zEU3d3SSlbDGbYzeW5ZK
68j+jU3LL3XB377qRUVAM/NSSGuP6mLnz1v/3qWxSQe6VtxFGrF6dMvYspbuSNoVjUROqwp6IbzG
Ks101TOZe5TF33eL1zbOvy/pF3tVI45rUxI9yAFsNCYsnSazmEzmZaa06MbJSr62M0Y/j3+ECClk
zBdXq72xzTOqgHdDo4D276qZ0MoLk6VN6Lx94eXzJIogHBKhQlJKJ7wnyBU6poWpWFBKC3r/At2p
yFUXKCvmGIVmdUMGHjjqsNceC8VYxaFx63B//R6BPtRAXcA4vTipunrhGciFflkiS61bdSmJhhYp
K7XsfkpUMkUFGidMfHfjUT7tIf+j5cPDbaFFs0qiXQQSzApsZC0liEomoIWgk8nslvGCSuVyKkiY
tbGuMv+Wb+XaxpUxS+cLaAyNiYsRZ7Z1JEtGQcV1WESayuR/32D2L2eknmdwMyNVXET9srI2vjER
NWUJwmS01I1DTLQVoLuOzc3fh9y1ijegXJoXBpJ96KYXJ8NKlPNcd4FSj/4jZ5MyhwCRKpt6Pz6L
FD7p5SMFJdigYrUxvRtXv35DKMkRaK2CYrx4mGqRaHFWwpavm1nHutgoBwqvLVN4F55l8a5MvRsH
smsnI30Kip3iMUhDufi6XphJJFdI4dSIyogB8e4DeYtxCP0G0Pa/39tr1zKmS9EbYpP+L5sSsBOr
iIH20FmdDsHk7HWboeCoMuvJIPz7xa69F1MC1wSqAul0qf5WM1+Kg0ZMJ+ZMouaTMdEtD0xXN2sk
v/K8LidOAyEVbUPwW8gH/1wj0NOAv49peJXC2eisuZg/cyvjxCE625CRvHcPQjirNcc3Xl0ichUX
BAU5g8K2JHZwvHdTR1CCeVRvsE1zbvPY/ibNPlGfUEtoFKDC5Dkfbd5XUXsMKIa7grnoxWpmSoat
eGcdJgsO+cqdw3wb5a3kBextuVD/VhZE6ZAB4WGWjm40S68aWzCoItoFVmyiBfzze+csjlYTDtmd
NMrfZdWs1JpzBM0Lr6sflPQwzdboBAXUFVJXlVTSqyM1suomhX86cP7rAfz2QS4GsTVEY1G43i8Y
r6qnqwwVkIVSGX0Jt9OMsb3Uz2VCQgpUCIbA30fatZfWxFOEJR0nvmVOv//b8VuvjVSKNGR0tM0J
N9PHg/dLXPGQE6vC6bvQb6xUN3tjUxfltyv6fg35Xul/KWcnmzABLHQpehqBfN0ofgd52cU3LqpM
N/HiJv/RkLs4X1t6KtVlllBD4YAf18I8A7wZ5as0gyCjpAuaXPMgeMrrcpEho7CSg9qpwIDStYAn
1gjxK2fygt7PjFplohVOyoc1LG+e5xXiv3UAylNMH5IcvWVak24nsqWIyqPZ3pzjrzwxmuG8OcAp
aTBedt81KWlFdRxp88sQQ3VqytouKal2j59VB6NlFqXPbb1tX9xVKqPaHg5xfi7ce3IGxEPv35gW
r9VT+DgWDRIUARR1LweQUKO/q1pyEKJgCThxrWbeotZ9J2MPCF9OkjmMSKaTDe7DKAnbUNFmTZQz
gXxraKn6zzALlpPV+u/j+ppA+/fPddkXCctWC0cNi1QXbrI4WLnSQSrLj9hvpjYCa3SrLuM0em7K
8N4Yh5VXrSJahf8fDPIfn+Pi9TYpn3ZFPelEAOj5G6hPSJ9IE3Lz5Y1vPO3m/zXG/3kS+jTR/PZi
1V6lea2JvTnF4wO9C2rrptLkWcamj69cDt8gJxocaVHSbFogcLxpWXLwxMFuzHz9909z9cOwWiJp
QBOsyBdveaC51CxllV6RtOENV4HMQARt2d/9/To0uaeZ+uJ740vUtMlkTizcLzrib99bAHovKzlV
2UhuN8X0ZcWNxiHRD0Ro7uXCLdC8uotQ6WZJaG5kFwa1j6mqIW5QWg7aMMdJRGyxOMtjcIMsWckA
vUf8RqHTa/VWDuoV/foY3UcofKtFsfciHUGsAeVGWU6KXFBVMjG0fac6JkDgkQ5oiESOzuhHTCvQ
zTwnNUlsDkMRoxw9mYHQT9ShKrizpLX2cXmQoXmRTbpBEwwifRUbTq0DBCoZkZ4JiiCdD0QrmclT
ADd+ComRvfwQ98OkbahzfheZpgsjRSU5FQQPioOC1KcJoAWwlZ8xNGGBVUFxlT1Gz004FbwkkFHv
YXMoNWXTZnQqyYjyu2InFLta1meZHUE/nuzhBrQhtiClqixQLRrTdE2vyOwArXm44dD0jpRQZfNn
bNW1UOaonCp4bQgGDX8RJT2WCOoSI9/FRSo4Uaf6XSNwD8MckJOwFeKQ/tObEJ6zFImdGLHfeGzL
ZIY3eBujX1dEf50PtUIpD/JQRJwlvV5DXSsUOFJ1J0LYckM740gDO0seo9UgkhisjAutSd9bdiBF
3u/TveGn60DKVxL1N+T4E63W16t7HXWnKza7eEgWepc+pxN2CTy70GRHASoPrQyL0VFVpHzJj4aa
riVzVQ5btTp1SAdBJSU1p+C2n+W8Y96w6gZQGzFwIh5hLpwSPA4DlRn0yg1QV7d9LDIEyfkCO7kJ
ampUj/cqgmwk5ZwZ+FBKojgD4S+8rzURza5Bm0Pc9RCs0dmK8MC8hPzkb69f+yEgd5CO3k7w41U4
zrTqK+GPRGLWx+0czPsogu9jSR+Mcx/9aPE4z3pllZF826XnZBehmW+sEfqbgHiQAiPtsqw9//LD
xzVB55tOitcd0YYA7izGcPzG2WJEwp3QXQ2BZcnMHyZpXdnwHUw6fPEgUcNx0Z4OUbry051fFoCy
hkcltO4mvMG0weFsAGZYpZyiUzxJd3G98dzsFGsQukTwMEQRjOe6/jVx5Z1FbsXB3FiJuAkKKs0u
LpfsJDSQqlxjG6WA+ILn6eVlUWaOBQ458/Jx5hNt0H93DNXRadjL1argpAhRuHg8urZndw0hoU/x
nnDyqRuApmU+yvISvwZXH0SSkHizJiFuMaQLvdp06iQ2BQTI9+PWmujIEzndyrn7g6YEmhuIvXFd
1ye40fM4eM2z4JfSOIupZmMXBN6Vx9bMB3mOLi/ugJdh0Zr+lRfxIutPOEpsn9uK/ngCWWkSdfp2
Z1EP9TCNYORauqg7LW+vqx8DQ09Qk2PSL7WyuyeXDgX2HCgc+26kl0VivMgAsqqG8jQJ1rqqOrIQ
v6FXpqVjiOi5R6Iyg+Qs5Z6jZjuPeaavglknFPehcSiGeB5ZLBLpT4juzI1OvDENtZvp/Z6+eWOV
d0IJDI87WkbsgDa9GW5SysEDXYKwfhzkO6YEFEiC8NRhQCylbOnzE5Fw1OE5xjDZOCuE/bK2+jkL
FDMMWMcakCDPkIFHQ2hCr9Bx4gwgA3JkkEQvJcmSxVNlkZiuvvWaSV0zXRCiQJc1iNDVl4tGyElc
752oyeduWL7rg8kfX6wqzEeI4KfPHtbhzIMvKWASZEOYQqoBbz4k72oorgQN9bIS8eYMpGEw+wnJ
g98x9NWYgnf56JY0h9T3iZkSdfmCpJNZq1EttWCWEVevdKi96gBwLkwV6HpEJ3PPKfz0erxOVPjh
w3vJohF0lH6LhdDjWRiWFXxJd9i0brgiviAvdTtoNQwL3yPVU0vp7irxObZqhw7hnq6VZL4TYuQ1
2rzR2ZeGxOEBgWS06vkhqHZqHq4SkDppQKAJZoVsjVF21kUKIenm3FVhOsNPsxQ2j8HztPkKx1PK
fm1ic+MEmW57Txuh7c19Obo0fbFHJKcgNBYyZ0DJkwFQHnVGh9nsNFo4ZjKPew243Swan2iaGbRl
SAknjnjmN6egXgK2IYuxIPxlynpUVKJ9o82YZLYn+g+0/TKBXF4/dASB0JcMslxrzeusXI3Z2pJO
Hbva6b0DTLaht4Y9xti6wPlTrYJO3y91Eym8nsCU+VKSr1GwVpz7XsxiowOJ7BLoeVa6E1JrZSFV
t3x/Zw7Gyo3bfc8yV/AmDGWHSCOEg+d/eM0yxP5S1mdRsNFpK/mq7R+gs+WgKyX3nEenLNepVlPS
fBM/s+pQ1etYXvvjAtib+sbg1UTC4ydLh7qZXm5Rwwc1HLOM3J1AJ3NGnGkxdpEknLvx8C755bxU
wMEpiDBzdz80xpMoZKtkxOFeUImlhAU/EkrSqL2JxdtIU0dCRtwg+CFYk07EyS3fUBxuajCgaghI
u9BI8DTmXtLfpWW/sqIKV6BpT1NrHL+1IzHybynxrWNtzlSZQahK9lDRLIiwOjwDjkbW/1HwVoju
MjH2AutHEyNlH75S5r7UaG1VGJ0BwqKlQXKPBid6iCnkS0mwda0Rg2mKKh3U3Ziztw9sXO42ZnbK
YIjZzZxVwYfiHC3ziQA1SnZmCXfwFDq/4UDFvsqwQN1OGGrQ8zUIq3De5OYi9zrU9WiOaH3rVbTB
9Yhk/mV0Dx9V1pKa08j04eOFUBlMrtSCRqdsi40ydutKBmwaarNKcmcWadzJ4NoqqZl95s6G/Mmn
8YCAHXwD1k0ypqOme+jlcgbSY9bNGuT5lEbhFmUDxppR4sgILiYvaW8cyrJeCHYznAwldvQh2CoG
uYbGViiOrrw02oeht+4yHx5Z75hWOsVDOBJB0L3/kA2KI/HTkp7OXNVj7lyZTIVZITui288LbnGo
0UDpUZMV2tLMeEeMBz8h6FScp0DxlExzKgI9JU94HOlr1EgKyxQrUPOqxfGrkdFVMiOQ/P5zGwrL
oaQvo2frdsxWRkW1X4pXw2DYZc9BstSJ0T10nPpzX1zVEqkcWbk2CCpKQ6RCU6qq+9KWG7W6Dyp/
5dOzQQzD5iPbUFY4xtGH1cO97ZSFNcneHgXtI433Q+FkubirlGVt1ovQxfjwhGyrU+8rQPMK4AE/
kKGCvXXai+TvZfGph+vgJWSXaqjpfEOf8mHpyEc6+RdFskgy9rkSY84kb7yloO8RWBBgQRP3reku
+hR/EC16EL1T1o/ROelA+xu2l6m/+hb4V+0ebUjHXVehlahVPZMr/xT1mh26wqLvwGfSn2RzmeEf
SliYKW81Rxr/birNjSrYlIJKc21nhWc2azh1EGezsae5Iyl30/sV0lCo6pMZLSWTOnYTzmv9TuX/
kuGr677M9rUeljGQ2kI+CtLerZdKE6AbcfnZdCWKH630qjUrowGAiwklrR+kftkxsgUOHaVENFXn
sBZ1ni09VRvijg+oLoOX/kF6yj7Kb+sc/vSPCQENR/FJfhKfhBOU1UN/UJ9Slq3AlgY7cO3+XJ6V
H6a443jSX+pDex5/uodhz/g2fqRn47l8tJ7bQ39qHnhz2nP96H12T9lbd+yOCdyor/485d3HNkBf
0gj4CWkh4zk9e2/dk/sRvI7f6of5knEH2M2dmiftu3nojsNROgWvyql4w9pnfpAGc6q/gzfm7FP+
nX6X38KbTwjMd/3YHYO3+twctefqyX0J39NvRuYY2sUHfytfpSf/u/ugAFL89MfsHcc320i63y/l
a/WhPqKys76KDyJq6MV/4P6beq5f1peV28qb9NYdpE//i1fzpJ7kU3MQf8KFuuLD9t9UxuWP8HsE
oPzZ/fSQSAObPYDwOfwMP2PGL/pP97U9t2fU1dIPN4ovinPwpf82X1iCjGPwkn8Oj/Vb/uo918w6
9IFbm//2Uwa3BpEXguyH/kFM+jn9ovXWvYsn8dt6affCh8znyb9MHiNQtJQbQvS69SV8UWjtH3jG
++in+Cl5RHy0kDm4ZMM7fTrrE0lIH9jRmROMNv2D+tP9cDHsVfGXwX/AZo/Z+TM6w2YVXt0fiYlC
JnLN5hfxcVUu5dWs/s5xNhCL8MHdYoVOXoofdsXGZ/jgLpszP8n/qrMQ2OGb+xNX8/grfAvYFj0P
02+C3WWF/8jf6eZbdvA5nlxuiv5ihLZ7Uj7rubD1l9NfuJRey1cNn2eJQLkL2O4RL6ARGY+BJIUl
UBjaE3VWTq34rwa5ZY/z3jXPqu5STA4fpiN+AbPNaFhWmaTFemu6DYrGRTRxTnpWRWA8Hi9vWmHa
CMyFahwI4LE0FCxszpXBneEfwraGDD1qqEZxZsaglLyYHEZgHo/ioUveXMx4hk9mWP3jsY8GKZBP
9O5wMe2qSc1kyi4+u05bxSxuqd6w4d/l0iGHKFywlWL/IET03rmRWUfhlrMIG/Yka1bT2bVs3r3W
mFvxBgLypCn6P87ObCeSJdu2X+SS981rePRANEBAwouLzATv+96//g5jX11BZIjQLelIu3S0q5zw
xmzZWnOOGRTl3IOar5T1QqKirIBQ6/UdlSPdUpzN5SLrbAq+bEVtDgWAYi/cJoAcQSnKpX0ncTzL
QJAxJhCH7748TqY+M4n5Jhda6CnSD814lBmHBlEx1xNE8AHlUQWm/5gxEcQ4TH0s2szB1M+FkzrM
Dgajc+YbCRpfpViZUBmHeCuY6fY2Sf6aSsdeFbmabS28ohVg5r5oXcNjAy8BsQzzlKWu7l4zsNsI
RSaepNW/h+k9Fh5477lFQnZ7Z5fyfdxWf8YltmhQa5hgHhONhS1aTH46p7zkfCh7+oNvUpX6R2En
x4ZTDTLMpXLJLUeG7I/557oPURVQsGKn2xwDaRqWCyP/6DmUaZyk5VmmZTRFx0WIJiehP5Gxj9fJ
ne9582o8JRrflA6GmLOjndYrMcErHWYPJw3VccAmZufpXVWaT3LwrEYbZXig+xPMCjQWA+WXTBw6
IANJexcgRXHwGsYVrm4PAoNtLAVaVkTM8cTYbUmaG2ekhyfcapFjJGvXhkgXWnDf+mJnLTjbJjdW
rypkouMCnjyMS9T4oqP0cwfu0qzqa/vtrLWujJokBy1DOHl85RTXtIdg2vOTbWXx84VQml/p9J3p
GYwxkPtIsxiVoF2Y00QKLI5hoKCUo+Qt2f5LlSEZthIOMRvoF6IJga9sVfNah/Wf7LEunlLEbamP
y/ONmArzlGnLrH7r9bUauVgFpaU6rSeaT8lrY7xLlKxD/EJsOm2bhtAw1fWaXU3pEQUMapxnRc1c
zUR/xcKDrHDGbY6sOwENZJIwkyV1Xvvx1iG5qCP/lqNA6JO7qZ66ANbm2pD6pRUdjYBgB2PYGAOd
R//W7p4wLbt2VS9bBZ1ZPjfUZjHRFqicVzFd80ZrS/NkQKlTRCpNmXjeCFQ340h0b8LYO2r2Ch+/
nGwyzhUFwWf05IOBBVpqFjH/vtSfigjQZRD/UnCti66QiBaixehK1OGSph+mjoKR7oTgnIlgdlYP
VBNloVOs3/sBovLSLSmJe/p4faS/2lX/yILFoh0X3i+MeZ0f/YGqsLGk4K4MtV9qzhGqPfrhsLD5
WkMUBc1A+UXTsqEcGnocr/5cpPH6nJ3tK93xax/D2ZjTkCBSxT20R9sEgPA5q8RAcC3d8qIM5evH
cCbDsCW75uhG2hz+o7h8Ki2BTif+Z8W0wfZAkwOD42Nn0SJISkGJR+HRvtnpLsMn//Pncu1jORvM
eD3CnlKGxetEtRuFi356BA3ft4uBVZX+oHlNg2JeWQk+G/VfGvEqmYSZnZjxLZuJXsfztkP+Voqz
4m5wHqW+nsl0IaaWfat15eCl0D9iBtwi7pz+uhJso0pZ1lTUQ1fwF/8lw5u+3JvEOGNp5dqN+Jdr
A7koYnPnAw12IZdCk7rHG4/1jQxia1bK8JVVayVaV6JD04T1jepzZC3mbZmLzSEEiiDe/zQ8iLa0
Z9fIHdHDCQVr9UTDcEAIlTgA19uPPt56jb+cdB5gCZufjVoz6qdyybmblk7h1lO7/PmxXdIZEAIG
E9gUUcfn83iTcFaLb4PBSbYoJLgTH0G9+097LVX2/7J2f7nY2euaW82YBiYOScLmWC+JOKODGoaM
/5MrV/qct/0zpUG1r4LiEcRC9ft0ys8nKSVLnVyn8skIObURuOKgNyjpLcm5xPG7A3WR3xdys23v
WHW1niOnZbkJ8h7xy4e43QAonLUNC0a4E//vKfyNoG3qWME4hDGApZsj/Q3rZMU9myoCVg+pN3Ns
Ksw1NJX7GPqCcWxRQFKGL/t8mU+/ZMCF3sdgvvLLjTp36YtNZSUoOSQ1VnFJPnD2EpQQULpkZXT0
cZWNlZUPkTFdGZldRBaZoNSYlpHkhYXw+y0y66LotFJHUQQDAk4wUPEV3gqx1n+6F0UfWM8E7DDM
uWnllSXyoiTCVGSwh4SxwfE5k0SEuBGVPqJgwCwLugyfLh4LLo29ootxejV3BeE5TM8IzMB14SCk
+/ndv7SAIIInlk0zDGhyZ/t71IF8y2VKiXhqRQANOQ9q9ErLK+muCAIuK6VUwu5sXknm9mdVS6dl
KZ+fhOzF2erUe8ASZFTqQvQB0Cv7nEizeZk0aeE8/vwzL33i5pdrn/3Myk8jM80qxAj4klUxFWZ3
wIg1ttu+uHKtqz/07KXqutavphSAkTY8kI4i40iDlGcA7hEYkafQ25cMOGraPLh5fv6dF6GqX3/o
2fIyBK0q963AnMvdnWbv82zadoB3jLTchJp+Y8vI4t+kiMwPaUV1EXSC0UFCCv1X30YL3jkLg08/
qArmsnRjq72f22iJ0P4qdGDR/Q50goqZUl/72y8/I0uEwSFqoJXz/Vv0VSlQqsaKbh3zZHQuAABJ
Ug7kh4heOALMK6v+RZaGifuFnHfIDZp+9k70cT2Glu9gg8mNnXeMvD0MraB69tWlxPHf9uDIrOLK
mdttPsdt9Z9KxjCkK4vQ50d+vk6bhI4hHlQwopybmDNdrSyzookcT6fR3zgc30fczMM6mf/ymrc4
XEMDqsNdoGwZt9bau6/eDlNLG30hUcIl2u7nl+hSGYOuFSKC8DMTaP39QTAUqMNpgo5OWF7BkYkS
25bEIZIVWgmPynBlZbh8PRSUkBigTH6aK78UMU1N2khnIutMbOQsR7LRefYAJzhRF8HxarrcpxDi
n/stFJv/Xe980W36Xs0hBubo76x9wgGmDt7iaFEVBagkZ66jNWzifdzthTY26dJNgeJaBbzj1zwD
xRVzPABjeoRagPFr40sYUrA7spIF2f3Pz8IWN/v8j7V1DeCnEOuS2Pn9YUiJasZ5XUW3jFYnk26I
nd3FnIc4MbxXFPN5n85C01+qPQDJZovnUsAQBwtbBkMmoUYwEWYAVCozY+O0p6G+T9s75q1aNyyL
hhwpRrdeKu0qZ+VLwKKyaYG5my6Bwp7MQml16brT4IR7yrtXKjOtdjjo6be9jmNKZyTjef7vBKMB
FVM8WoSukRbEBIzhKGcwk5kMkVRK/R53D2L+JmdHcsTmEkHQHk0aYptdJSWcrMEIlWz5bwlOjVei
Hzb8ZerZoH/2aeqAdk7mxnQUc7LJwVTjMTHJDEvoq09itpg5HJUGhPOxm3J2AgcBLe2uGotFoxbr
nx/Kp8r1h4diny1ViVcWjTzCR3HqVZ7eCOABGv/aovHafSTZxtpxg6v8yHtsGrcpaU59vXE498aY
qtBQ0KAJPqz2isDy0nfEewKA0QAdjcjy+6tSyuVQmSVBq9SxwC+QMrDJ0YBgN2WTC60rn+2l9frr
5c5kVlpO9SSPKQEHOG/Iyepe815oZpX6REn/8x2/+BV8+WlnpawGkpnZMksk5O+6e/HzZUVqsdJc
2T71a79J+34LZSmQk3RIiNSRj5Dhungh29pCpCGZPQaYtpynHbpzO37mqL+vAU6YHuIW68GENlke
QZ8sbbB+Yb4a2nAZDyX0tHdVq6Czyoyo1GXAh8L6MlqjAEVQ5hW1dstjGsuTMaKlaRDjvxCwtbYm
/SFnDtlgAWjDYqHFjKX6noaIsWpNCIMM7JW36VqK0bUbfdbBsrq+lP0iiG8V64R4hiACoYGF+/Pz
87wI27bhJ7Db0zrFWPz9RtdhaiIygeEblk/Ingczdw1aGDvaRcn0HPk3sTwwgG4YhdUuAJmQz3+Y
dCIaczrQ46LoTuGm1gMmvXqLeEW5YQZelMmNFBdbaVOSiKgQJKOiLxFpaz//9ZeQRaSFEmejE0Zk
6+cwjCktJzup6ujW0uiPowBa6bQrERqiGUoNun/vzbhle7hyWfEB/7PsfLmseHu/bJRqYqZG39KM
s7FL5Td+5Haw4Zh9wj3BTopnzpv/fMmLr8OXK57tPl3WZpYnSBxF68x8LYIdC4DtJLa9ny+kii/4
n98mskhQxctI8M9eCDNIzEEK4FobwOAkKGxklMD7xFnXhGtgH1HHDiLjn8GF3qyzodmSxBe2xyKu
FqJbHnj0OZrXKvCW7fBuFG9x0F1zPImv/6e/8ez+D5AxOy8TpzVz3jgrmYEfVE/1JnrGAaXrtxXe
H+NUvI7XatVLK7uDU5nbgl9bPnddKEPYZKPpp3srXopvs1k4yqI3b9vmF1KCVlv//DAuKoxldPqi
K6KYlErfXzSlUYNMKUi9MGa/7vb7Dc7VP7cvW9c9Hq9sIhfOn1RhsoYPggIYwsD3K1Uq63oWwbOJ
AbeqbpPso+GPSUPqalVriP3o7Ol9u9TZsSypUpNMXnI1INjQLEGH9VfouXVeJ+wXFti6bmReKvsb
oR6Nybb0nXHeprgRgsKV9AX/lh/DkfV3dr5kYtVa61pzbWefa++ddxD/Wf1gssx/aMvHvnyMvAc0
cGj/mhLtVPrAJEyB7+2ZCAMRJ+aMt/vXeoDkqpHwGcyVxNgm0oF/c/SoHR5/fqoXXiJ+P8mhqkM/
6J8crtzxclkN/HgfFHs75qfQ2gjh3Vqz0VzxDlWoIX++4oXVQwXoRsI8kHbjH8JaoquJHFshZsjg
nlp6MZEzlAXH/BrK7eJL9OU6Z0/WJ2BWSqUx2jdodkJQtOZjEN9Nqe4m5pWz0aVT47ffdPZp5GSf
xkrPtdLgztH/ZvTjEwv8Y43lMrvJJJwITCgGJsFl663C+DZKAyKKfaSetGX7K35TMFcX3uqv9Lyz
oq9XA72EOh/e9lZ+lCOSlUNaHOVtZpiLMn7wwk1ggREWbH4db+GbUEqLOZyZN7MUTpmnMc8enijL
lXinBPDk90Or37f+UiJF0Or/xvKvpHiOnknI0pyTioM6XZr5zZC+ajpOQaxCS0edt4iX5HetX1tg
P2XyLf7odBU8SV9b5j2yQkGopqmcTc89UqZERYi49pVZPTjzsCA4NwCvSyuwZQMofDwelX4zdsZN
JFtzqXlUjHrtx9O91mQzPzBmRbduJGdb6ZiGqcEmO3dlPVvbSXKg92+JGa1XrBTiXKXiJnHkW8km
RpUdIrYJVibho7u3MrSwNsLQdB3i2agIAKYPmTEawQ61QvM8MbildanAfTbJUQ35+hm3CvSrGPOK
MbUyTuvR/+jk7aQVW4WHa2sKzKqnJDS3VbRu5BfhQMxYTVhL78dqbeVwmEvZ1XKhL417xIneg/M6
dKfR1vb6MD05uORJv4KU6y1ggnCnDSxbnDmZXTndTdGBGGYwTihxmQhF4bWV/0KJ8Q3GeFbUS4o3
BoYR5OIMUfUrz5bhHbxPGnII/6gW6CclsNKWeqUevPQFi8mpqqu6BXHlrDdY+pKZxyW9H4wLqI/o
gGJtY6J5NdDpUnNOoDotwpU0AWs7+4H2AK1O5cB42yjMM0iRVjacmalzA32cNyAv0HtziEmidHE1
rFGsDec7EKg6wp0w/WmacbZ2BDqiO2OCUs/XQPgWCTcIcEmyQOXxcdWffOmWfr3YWenmSIHmdAou
QwN4AU6zcIvFD03xdYCnOBP887NgqPCDZJWAjLOHx5RBy5rKT/YATDr2RKjOFRN2nTDlP1hDO8ta
FOVOF6ng+F7I8Ya8/vNGc8l2z4DD1izFoneomGfntr42ykLRKI3qydnHUucGaX6TG+S2WDQzdSVH
g0E3ooX7EagLrAqur2qLaEpQByIcqKZuLvt/Wxl5T0c/haxfTwGknOfLlJgO9vohSp+9vt00NunV
juo6nr0cdVLhAXQ3pbL06/mUFDuVee5M1bqTZyJj0eyDVSTr1jv4/rj3INPWrC+SFaMJuOZFuvi4
QWA5GNUIXpPP9gEtqGoJPn8o0jF4r+k8tNB9lMPV9vbFHYeYh/93pbMvSLX92id2lBxhIHRB8AZ1
AMr2AHehXfuVNHvMuKNomRdkfq3I9p6neAe0vlz4kbTIinCBu9Zs4aPBzVZD69krpflQmrOoQPoi
C3hhTgPHOegj+wuSY4f/OlODHKhxioOnzcNFNXZLn3YboeCUwdRvEyQUefjo5ZCm9zWX9Wcn+J8X
/MsvFnvw13OXWnS2PKqcu0oVioPj1vZN2RYbi8XZkxoUd020drCNdmW9iuL+xN3PqhEkOPopHDAL
SRglug9mdaiFGqT//pwlvEZbFzwZyTyY1n6PdQ9aulq28xBseJl3p2TcangehvCUYDMIOmnvZx/M
oIi8O/p2s2kNbV7J6QIpfpQjoEcXTIPO9a9lzF4asauaZeoqgQyarJyvzkai1pWi+sktFeRtlGUb
Tf5Dj1DOn/jINRqjULGwJi8chmjJOi1loMQfEcYSOtSy4l/boy6VPBoEABkDBWbMz97Cl8fRT6rh
aZ6EL/yPVpFUvm7qOYtOjUT5b/IRKXdFjTTxasvi0hf29bJnb4HdBHoQ9F1561QLtb5HTFqNz1l1
Z9nQjVy1X0jWq97uTf/BcfB80KciiwakumjVnogC0oO1qc+zD69bGQ5omXfyPaf+3gjvkAbUPYkI
v0LvpZR/h86jjZKun8XX+luXCvKvP+FsmYx7r6BrbUR7T8Nc/qfp3vkeZ2p05aD8GTp8/sF8vc5Z
F8krzbhwaig5jeXNKgOtlndCodsC1iJBqzBWsrI0JewqNxJQE9XVlY4qB43unI5bEVAHptgp51nl
zCJ0aWp41EPmECChGTqbt5E3U/RqIXjGbTPPa//oBB3E5rnS4O+J57q5a9M/FCnGui+WOToPbLoN
5prUrcljKG5a56NHy8NUw6yQ8Ly3NoCZViJZAydM/lSCSKTG6wswWBWxuNhKUDH0DL1tFQiBgjza
QHwXbFvjyp27ePLWZc0R0xeowp/Usi/vdhy0UIV9AoNNFld+IAYcAhlKnLTBmy+v0PQRfEdwrNAA
eT7qtpTQxAFXwasUHK+u9ZcKFth/JPqIHGF2lu8Ln+nruV3kgOkEPZKxeLzyB4AllMlgaa50ry81
1eg2iNEfnQfZOM9dnRC1pTwAxk7F0R9F9RmYd6QCul7ndgiqkhUId2Gd/bl2uDR++3bds0KpVIYm
jylfboUmEGOINDyk9VIj9jWdYc7v3w1098FO97b0wKZoo5k3JEZ3b/qEEW9GCMLPf8/F1ZYyWESq
i3mYfvaRptnUNpOaf8bsZEjL+pw97sapf7HYYjkLuAO1farMXgxMUkywWZevOJHYKAVU68rdufxC
aszsbQalcEbO/hrDGoGTllh9eyS79op0BdNYSgaHG9eS76yTZxwiwBS/tWNLI3RaaSIrb9VnVxb9
z5HK+ZKif/k7zpYUdYoyU9IahhspBi/OI04YCbt1P8ZrtZNuJiJ9GHmH7Dr0KD3Cj7KungWN7kbq
26Qhj59JKXkAc8leWfopf0985bbqpxt0KLp6JzvoU0M5X+LJWdNZRHBBLaIm9YKbbCIMNKZTwv8o
VAO3HN91Bmdh2i7ieqVm0lK0RAHGWacwcUeUrSM2LBwtuAfkJz/DlkxKGmJTrqOACG61O+jdczkM
llVqvYwVslf7yYyetekQYd+tEuYFxbEyJ6ydh8XaQJvVcsa2ol1NhZparwbCgRB4hgTwKcvffn4B
DePSTsfIUbVEr1G2Po3+XxYhw4fuW7YJyj0Pi7E7/eL8MKSubbvyAmcfFtuc/7tHsZTulNQFH9LB
PgdkppEXA4lqjzA9x/QApOGe0cgu3JfxPmIiNmIkcs2deqce23jTPDaH6tE5pPQ1MfK+ys0sOGnm
Qr13DFfTOCCT23DjaAcR8RrhTHbTyR2fGGDuigP0P5JdqgfyksY7C/7PKn7HRvdbPyRLZRbf+L+V
v+C+lJ7Qo1n9HD54O3/eUBWPT526xIInY3AkAH1uPDi/M84C5kq51U/tCRdyHC8IA0rjmyR51NRF
/OrfYxv5cOyZlwskYh0fmN8o6/o+CMHeQfyZmydpbsoLUvqGjGnrEuh08DgdvHv7CH7shSgi5UZr
5qPiDuSBE+a064+/rBYrgZvvxkH8FjNaeYdB34ftPNunNqbKexw6Hv7YvXkIHmzxxuzSu8zcBg/G
LmFQ/ULeGIeKInalnXbPKyk94cc8Rfm6CV70l0aHHDaTHNfQNh638KWHhHzs7u0Hnba6vpIgat83
vxGne3+n+/SQPtYtVi2321XqUrNunUdv+i3dOWL3XbXDFgl88CzvsRAGBr3RVfGW3aObNyAUkpDJ
vCYOtpK+j8Ilc6r+kJ6Mm/LUHWQTheGyxPa28/f9uJH2yYsWLdvTVLuFs9SjXfRsesuaFwmDWzj3
DxNo2a1yXzYcytBruq2/DY+JfXR2o8DfeXuQfNrsQEqDupfRz94hsZT3/qNhudpROkbrYpscAfZZ
m+Gg66vwIcYxc1v/HlxicdKVtVL/WHcO3SBKs2EWPRfP0030gN3AR3Xs+mQxzCtpjn0r3Zr44Iyd
XSyLfjngANIUjPg3GBxkPA76Tn4Bx/PYjXybblU+j9FMIwTyPsm3GMyQ22FOqA8WtSI/F7OMCYdu
V5+k+/xkcAfaedyvm+chZGThei/G/XQv71nA9IR3Ey3nTfTkjHtuAKZO7zbrltZO/Vs8VzIW4Idi
Vx6KYzdsW+H58ZoZjePepT5/QouQ3paH8SEXmT/pwYZBqLvDrmLmv4mVWboHl/6HNwEiUDhPfhuR
Ox6G0YX8pd2Zj9Vzi7uCYONHxHqL7rE+ZvsodpmxZM8RLgZ7YYV7T3VHSJ4O8Ei4V9YmqZYJfBeC
gpo558Ekn1f8RVA/mhneUieHx+g7C3TQRKepp4LzDwXFPEV+vUCQzf6+CKV13xHdsvZIThwIwVoF
vzo01B0kDeKt3MbBW4GTBoUAHjlyV5eNjRVh0bXLSYMiOzNMHHpgEWZJOkt+SZjU3P63Yrj2jvWF
VK1iXoCWHNeV7JZLnFMB4thqrTduhEERb8lv74b3P38I9/Le2koaMaZL5cF5mB7K3xYIzOgXa5Ju
vjLEzxUiN5GowCFcYiFssCDKy7LZORxuI5e7Iy/CaT7BgWO88AvCm4GnMziqY3/H4W2TFGwk7CmJ
v+a/Jx8rUEhHpMrFuHSqNaZITJnNiYlx/ZDd8/TAUw4oz1HESvd1Puf8gV52kmZsID8v/Z8r+z+7
rAPmmV4cR73zccyoNrlMDH0K+PhVGKeJ9IkMQKXdSuymndfPywZgVS3P8NHkfANwg0r2KZO34sqf
8gkR+elvEbvUl10oqfWkVfsa1CYaLMG/H8ADBL409/BfMaR3lQyjV8CykTyZw7GR8lud40FZPldE
iEeR6poS7F7aBBa30qaxakXsGNGhn7JlWzBCDQm/Y5RehH9MQ5vlNOqHENBGC564RHaMcpZ0xZvG
w2NdfHSB4TbhANLX3BZ6h/kK/UvobOtqF9nDQ8kLmQdYFPti3eto/Yj+7ITtiOSNWo7mAp2QK5uC
syr0cBVB/ypkxdaKvw24D69XF1OBVpD9SmoGjMnDjPhCvFVadK9HtM0Ci98fzxS65wZmSSoObUxc
UeeIgGoARS48MGJZ5xPfQcP7brKQNHG4yHL0xfQb5bdWcuZS+hH66lyQG4KkXzqxw+kU5ivNlUpf
+Tj/ghdfXfSITal4fK1ahQzGSlVa6ubJr+9Uqk+5PsYt20S8UONkYZUDjsMEL0iDyUfj29URih01
8vbMBvVvjIeKM9yoMY2XZCxbT4IkmFqsCgBS0LbKGR254V0kGCJ1mv/8Gl0qZQiEcUzB2uIfZ+Wr
ljp2U6UodZpgIewp/hZBDDPTq1LeT9bP+evKvBQNMRnihFeeHSPsKJZ7jFzqgWDAcGdvIbQhc2KJ
NZ7r9wSbtA3pVyOcKz4in2ykwc0SkCxrVbp/Lxa+q73F+36m8VG/VPHO+cuSR8X4y54Zbz6BcVtm
28ty4TzlB/nGn2sbyDeDdiPRF5qrR+uhXALY3HhvXeuOMIr1jWncof00nzGdYJIMr1mDLh0Nv/xc
5bzf6EejpbTcWKKvaL5YPGIj37LfZPEIvvr0PzxGIowUTTYMQz8/G5pj04sU+vB2zHalcseTpGMv
IDI46H6+0sVjqElXyRaFr4j1+r7sjIiocrkD4Et0qK2uROrF2GODpPCn4TkD948MsGSeBEbjf7o0
Jy0WYEel3/b90k3laM6EuUh4A1S8x3i7sB564nPxPvjqxIcTt/CFrvW2Lk41kQ3/vyuffSaJkzIS
sQmwQZSvvEPy0cb3+NhlvyKy8NoMzVKl8iarM07hJoV4S+yAzGKLEfrneyDu7vlXZKrEWqomE2pZ
O7sFbd/FYygxCBLz98JqZoLtQ43D7FASPHJK+v+py/H1mmc/Pm1L2zYFNtby7/G9YwHhit5IDzrh
vHLldHXebgBAi9OA0z2SThFh8snN+7Kt+WnQSnopDCAqCKp7Ndl0AYV1Z7vZPqd9bjjRmmxMtMcy
EesT4aR6hRKNV93epjgU6gB+QrDClHdl8//s5ny59//3L7NRNaG/IVbp7M2PeNVNOyZOQ4tfvei5
kva5sm/MVd/R8CVLdG6GkPwClypGf5zQYubLliN1f5jILLB+aZ7bbgbWvMk1SUWvrhUEZ6PJ//48
gzGPjJzA+UcfHmRtrIVs7TsmHEM3zOS8pi13OyJP1Vct91BLnnyqqp9fyPOS6POyNvlp8P8g/VIT
ff8oi65s0rzyvV0erSN71VrzwVnzZSI+LLCatXcSAlDm6Okyw2hYzNWrJhHx/p0/F66v405CvIEa
6/tfMCShIsmFyLKV7vwW44T1msTNpqZNoBl3xWDP68EACYBbKrOYfDEKuLpAnC33/90FCzk48S4q
np+zb4Q5ojIMNUw9pokswNVh4pjWUAPGizK5Z09FQJCyPDIiB9LK1IKvdEKZNUASv7IXXHwiDpF9
sqKS3Een9Pv9COLEIuy+i3eyyGRGvtxL4zpWc9g7nLj0d5uZWxo+WYF828f9U9qOqCEG3plmeVUE
y/D2wtNBa0u5TO4NNM+zr8YcU0UymtDcFXH4JHXhM/Gfy8nCctmchK8tAto1hDXhgh8imKzQdhby
vRg5KVW13dSHCqgyq8U68quX2tOem6A7qrQiJUW9RWY8+2jlcROMCo0348ZT46Vw7zF+sYSVXP4Y
mpLo6XbNbZfM0NU4gETM6dFxYkV9immP4MYy013CdDZBNJElgOECDPQJbVXhNk0waRMH3z71oMMN
/SQHxVunJxy7h25dT0fEOzqEKGmjFi6hwIkU4s8uEEYQvo1ktWurQ2PIJxPiR67hkzXm4JDfK216
tMuC4hyC0qYA/JJL9azK7aVJ/Ede0XdH5Of6A5Z0UBwPGMSQtYOdI851pHlEAO+sgu8m/hlrlJnx
+4j8veLY3qAiEe+aiIX06gcQR9B6Tl5o7BTPmUdmsu/NbNll5qbXlE3qZwisTDhAQNVqzu7jsC4z
eU0iR+Gx3CblrysrxqXv1dF1Rr9o6Gz93M8xNbpdRpqfPASP3S0P3rXuY3MdPVHPGeCvaEpdi+y6
9HUCZObUZhG+aDtnI1mSkPs28hFa4c1DOwGKhYa1gaWqWtmc26/8Pln8z50vSI5jfoo1UWueC83h
KEYyWffOjkWeZ5IMN1oSkrI3zdTqyfGhCOnZwpOzGQcuIiUq3YIK/tbnh7Y4cC7CUMIhvfDdyPzt
pbswb5iGrTtpSQubQGlkac1t7x0Sj0kRjmfpYbRuzOKvke/FOCmT6be1bheectQ0vW4AgNxq5loy
hXEumBqa9eB8M3vXRitl1+Nl8D4qzOucU8zY2Ywe3VXrKWd/LxHmi3/6sBvTyZrn0CY8XBL5W8QR
C13SXOl1xBNuIK/G5KRRkinZR5ZCArHnMR6uscvnUtesJJN3Hd4SQxlJo738KyL3QPA+YUQCc3/F
aCWSojBmhJSRLI1yZM2R5ZdEOcGlaLpyFTP0NUPMsSSxhxXanyt17Wec6feHhihAdsCDMlqx9HPF
NSkzkTfJkrOb6q3sgXV0FUWEu/hvJaSlV/M1BkWJaHoWPeQn2l5wGpLf0e+6nzlvJgS8owbq7lDr
rnbCekHmA9YS5eDvIdJoL+q9fk16fF6TsuVwYlN4rcXhjXpQvPRfCqWBGa9fT3xG3Rwh2jNN0pAx
h3McFtKxTtx8Dov+L9rv/koZfm4C+O/CmA3IRoL5y3nj+4W1uI7rxiy1Y7oz3+AYpHdm75bdgl4s
799wG9ZLX1qULIkzi3jBGPDUHorMno4XOpJKOmCXnbYvwT2hIMpdU/z2JDeY6c/jmi5DcOc/ROt+
Wqao3/YtPyEsV3DB5u2NxczgWoDgxbtIjJXiGNxMKF5nxUMTJZ7VG4r/QNTKTdjNvc0wLNLbdP7Q
3kSv8b6+yZ/hUP3/Hbs/byHzQlOjUDMUrv/9FsYasMakJKca4zj2MaB7DGWwgDdXpT+foqnz9/rL
pT7Pc19ek0qpM7mv+nTXVs3JKIclh5k5rBOdrzUEdlY4+wzytUYQkPkqCmjhB0j7twpYyFgwiBeV
I9DTTjpmTLcS/15FjmxAntPYRh2FXny8kvzyRu80AHHAID1DpS3ZbEPN3/1JOOfntka8kjAJjuDq
pBu4B0IYwiKXNHSbjLVwO6n+qcC8VCpv/Xhnh+uJpaGo/JVdacgJGC3HyVIT1pCxn3WWBtT1dFWA
pogp2U8366x0yiXbUwH0ZjsQCIksucmmBEZBNcvorAj3ango/GAjyrnuA7UyzMUre8e/e6OJfB3p
BsUsmeHn8+06idRB6jXvXj4yyirfnGX24L1k65Ht35t5zwlpLVcu+W+B9v2SQhTx5QXpxtpPQCN/
pgQGcumO496U800a/aGj7hf1k8I0kQ4ZJy5o8+LR9dJNP8DaKtOlgLdoGsqeqy/uZ4fkn2ehcdRX
bTpTSOe+/10hakg/KVKehXrErpUZhLuwp71Vyp1OOjTCCdA8P9+Lc+3W53epwV+xmOmbIjTi+zUZ
+JmtHLYj5zVQf64xPrQqHd73pKPfrwHK0ebszyrNZpYsGWUb/MatMs4lcsv0ZcPnQddJOoTJUs0e
5fJXaq8qY9lBd81WWvsblWpZ39XKjKKNgKaVYQEUIh8whqbyAuXZz2YQ9X7+TZpYwc7v49ffdLZc
t7bWs/EV0zGlp9nNAoibB8x/DC0OGeON6bZ6+TXN62gjf3SbWvw4vj+kUsi2stVE9TKHq9YzwCye
XrKCoCkXjvc8/gOXjIiE/gaC2c9/sfJ5Zvz3T0bkgfUet8s5Kd0shnIAvz8da6pZArN8k3P1Ir0J
Tg0DSXKdiifF/pM6IOuoGT3+5s0Ie/Ng1kuF/J9gTkWTLfUPHmFqz/XSm1m/GP9X5aP6kSAv8lAv
u80+oAJbRxte6K0J9W9pOfNCOoL9MuWl2m28bs/UVJnHxLupa7hn5dKDpzl7KRBCy5spEXSbWUJM
jTnLoQOoS+e9sm6i8OhJd8O0T5J1KG0jlWPxo7Ky7mmv1nN9Pyh3WfNk3+QwzTRnEf+R4h3dXhOf
HDQec9E+MP4Z78P0rgc9FdER5lCRL2Hu+fkVK/6lT9+gHavqlsY/z32a2qA2YNANZ+ckRFvNDW4N
kwsaGbiHglumAVce7L+FMfXCl+udfdJSF/wfys5st3Esy6JfRIDz8EpRAyVrsmU77BfCDjs4zzO/
vhddQHdYYdjVqCwUUJkZlCjy3nPP2XvthKzDGsSB+BDKeyApsw50oJle6TMkdva2wjgZtf+vI+3j
xf77ylcLez/1odI1hXLunExxEmpheBsLZVts02qpqE7z9P1XVa5JA/9c8WopkVLQIaXseYeMwQYO
39mSyAhdas5Juxmzxz5cjGhAtXvSAz1v07yap5bhiu7yK/gE0IL6THdSeycrjIuPRnLTd2TU0Vl0
Te/B7J+S5k4FdTe1j2V1kCKWaP8olUdDgJgncVg+pDOMeBnqq2OlSo7HJpbm/r1kxUd5BuPl8rZK
tPtRKGyBmrqQacu3YFwFjJoLdKRxuWuTTa6ca/EojXezviK+ofkVjHdRecnrVRzujW7dEyxnOBQG
eepIPELKgkl2ypnVcCRwnzbzzDJZd56bppvU3NG6so3q0iX3vnBoZHvkX58gvm/7csGxJiMkj3ke
BYpkizBFUKw5KYhQPteTpLuVtqQp0FWM1XZWi6R12ys7XTtY+aYaHphBYvZLtUNgIMfXj0Jzp3mO
KOM6YXoj3kZpb4/hm2ZeYDvkfWdHJYKxZZIVEO1uytYNue8wtfXhrvd3lXQMRw5urukfIhnVsv86
ycAaIx5RY1ulBy38Y8Rvwegwi8Jz0af3BkyudDgNOFnq4JBBzg4Rrw+i6wv7Tt8Z+q6Q1wzxB+nY
5UuxYAFa50SAQcIQXdk/+BqTxFc1WUXGTpO3RXHIkse6s+V6k8IbDV4Ef5/hmWp+RYSUeIc42EXg
dUk/U230pPZ9r7nYYSNl13rnecamOCIYm2KLhKbx3bTZq+02Kk7C5LJSjVsEsUOxMuB8Wcu+3any
HGTXaTujdU3BSdWbqNgVfLJwXEolBGTtt5K+S/FGGI8NnbyIcbKpzPLNzhbK17I4ZwKNFSir2UGu
QNf4dobBVzv34W4YNmK+6aNjEj+wa4zUF0D5gmYFvJeRtLJUXqZ4TfZdlhxyb5UM+yY5meYWrHFV
Ig1dm5Y7DURHOXHJdG4tTZcUz36/LsGNG8dgWEocgUB6T3WMKu2RFbhDfNMtFdBs6bFRbkP9bBgP
QhgzbnwVpsIO81+I9Aaa5qUTSHyppeGvmCxb8apHXBw9B5UboZavb0Lz4Iv3Nda1drztohMkpmJc
j7RsJqesFypzJWg4pFIujZ/8S1/VgxqB8kjWGTkz9PhckOQouXU5ANU2J2jMkiaef2IzErRTmG+K
bDeiEBL3YfREA8gQ3r9fxb5oxrNgK4T8Em88NzSuLu/nWWkUMuo2WAGBdZ8JeIi3CTWfiTCVpX4J
bpjSeCAFTcj93fyT5/4LPYJWNDalYKAFa2zV8hFwqD84zax/mzqfP9vVyS2L2qQelWIOnHZAmDqd
U7jmyzwSgZQNjpochiPz+eBY56vkLTORo9tecSN3s0JlnayK1lYfojuXiIm220vS0tNIMbZdpvZY
2Xcc5JHRzjPKR6Xe0b1QSHN1OjxryiW6TOJdckJp1C3Mrdnfo4Vh0kx/yXe85+bNCFYmDch7keyd
ym4N10DGRMKnueidcVXfWN4hHB+HDKT0umC1KMU7LyJUc8ABZs0BnLL+oMDQY5PqV/BP/elNx5YW
bKWS5UZ1Yo+OpZ2NxDN0EZRe9/uf3fp3lPDp1hpXu2VXSCC+1Rn7RCtbS08z6t4nS1pE1qWIf5SO
17fzHYJz7LZ9CORqo/cl8mTPoeFKErgr8E53hXcylXPBhqTG4k2Ybyd4v3UGBPx3DIzekw5zG7em
HEppWFS2FhUbvO414IcZdwH6yw/PFYCVqBC3JVGAJaK0wTxHHeo6GblpLrqNOjAcf4lxKYXkNRD2
TVrwnPOR+M8eZwX1GX2iVo/rSdoYWbsqlfukKQ/8jzd34wfVVqG4T42+4HIaUjidJXDizAe94iQQ
OJBJgK+McTMaCrppZTtU9yUtnTxDcgSNPJQ5HkIDnXy+sIrkRHs2CFGghVWL09y+Znn9of9yzWf5
T2UBj2umYsGDue6oZ2ZkYocjRQl2N1soQ1jpItLAPQ+khjqQs8PY6SNHz1fdzoeIkC5H+dTfJdM2
vssWebUTRyedfuhofF20a//7sazrQZCmlLEOFsc4MAIRLCqM8XmIX3paCHQ4xARjJA1DU2QaY4J/
4OWqYsPR6JCnpYUfBpeX94rWgTneqTCe+17ZFKRLIEpV4naDsLdMQ8fzgtvKmvPdWIJ4mMLBodNP
dLOCJCqODFucUyM5nGUBB7bsUFj+whzyFZFiqPzWwMI803gLjGLLaS1E+kYHXvJ1ZHUMYsifVWif
5wyL+jfV2gwaCPs/qGjeAhizhHEYG1W/lfK7sRcWk4fe6rVG8/7HM1XKju7hY6STOYZY35DZxGR0
sPhQJXNSzlKyBj/Zfxnr13n+MTd+O1RCkyE4Vvg7CCJKiDs6hlP9jlZdJiopGp9oyER8pyoY7Y/Y
neDP4P/5/lW/VlNfPUw0Ej9vMJ6Y9Gw/8XiO3E6iP76IB2c85KwuR81biMYSIKFs2ZxrkOn+Kstt
+9Oh4Mstjtw7zCo05wmL/PwJijjtE542YrHSd5PqJTbdrCGlUSC0F60I3hmti5HgiNHcf+Am/yws
+OqIPJvzaDTMyq7rc5BXMRlrfCW5obvFiAD5hJHErhntPCQ4gXcu6ejyOQj6hF7iE4Oih4XdxScl
Gdc/sx6uPZgfv4kuSxq3A8MeHdbPd6Tzh1IZB4UqSj43Ia3mot/xAsxpJGYBIZ4oXzpkhhNyYJyD
oX54JKyvumB/X//qF6kBIXYm2atnCKHrRtiq8WNgujlI26MppjaKj9nOpiJ6uGTqw3Dx9Udf3AZz
dY3qcUuJAu87096ik78ZAnzAAMtZDFVcKcfiEVuvIdrVMfrVHozjEKApAKZpC+OdBA2/0h/SpSTe
FsEuTZb4C4Jk1s2SOS7lz4Idk4qyH/D+dPraeIUnMaD4pbpH92qtKqLL2eZX8j2jDOUOd2Lc7nPB
FvtLR8hUgex+RYsxeKjMhf77Y+G2cU4UhkOH/y1sUK44I0PApXX2Ayd5CF16+rieK/+Cju2S7Won
emniuyLeBAfdLrJleqEHRuFjVq75ezIXiYGdGgG70zd3HgnhvytrWa0F7SDbqB+3rDDauk5W46+K
P/Wg4rc5ijxI8O/WBmsA4Qj5qrxMy6WEnvNAl4OkVgLHXXWX6E6u72cZq2PR6T8W7XHIb8yDdjHe
yNIY0TyBDKbaCiPUqL8DHkwETjA4bqxpOcwlNMNQx3slm8VPzyI6VaRRELvWzXAWinv1lq4rHajg
3e9PUXRS/A2/tKL8sEtcixb/ebTnjsRfzcZIFwQF5O94lu6mVds5On6m+Gl6tQ4ZgnYOM/0S2a8+
uP17LO0AAAe9Q96PzyyWbe5h/hbSgqMNJjbuSnsKO/j4m7SheLCtp1refP8ufLEwSAZRnKpsQWTE
UPf549ZiIAii31DYefdNupeNB3q/M4p8aJffX0n6aqwimThtgD9KqgbN5PO1Mq0iYdUakpsad1cP
aYy0dIEyI2JfXcxeeo946zg5eclr3MV7LRJWon/be/twOoxMzum987dFKphVZzKa41gyZ6AVk1sP
KyHcNKOrpK4OgLzMX2KOECmEcWDjmjNQxg7+fR+AQFwpKhNCMuPFcCMX4yaEvY75PwnNRcGQEM4g
G+VzYNY08MlXuCOhcyadT0W0qseLCezFeBZYHf159WYC6F/k/sn3kmUIEQCeZS5zaEhuzd7c6IQ8
MGxs52Q2IhSi7Ldab30je7CGwK3HX4oWrP1mO9aw3s3DQLBUK6C2kthd78PQGdNVn/aOZ7mJuMw7
fTlmzMHyWxhpJmMMC52dpyULIyYinRIUxu6kHzoZGUCULct1TQZcetY0b15keovwOboExLkgJxfx
H3hIOU9e5YSlo7PgWZ1/abNzbNHTU9O1EOHFwHIndvNR6AUAfUU5phKpYWy1+Hc1RQsVD1A1rlNh
gcl1KO4t/eSpG8JC6BJ2GckAoujZeVVyovJPcq1gW2tYHgeLQCKTtIAfHq8vSnr83yByQJzoIiKm
z08XaDkzqwAi3ID3JAO5nqZfAkkFSK1tULchRH+59tzZOPP9heWvXiETdip6vTkC+jrONcm7TjQ4
vd6MHBINn/xcncKbR0mX/2jaE6NfE1XOXLeJLUix/AW9zBgYq6Li9hr3sfCO18fwDqMTOi0ZHTGl
nFlyqiSxhXJIZaD9/Seez7RXzWf2XQ15oYKYCjHP5zs1iGVdxQBR5zvlJ8TkbXPhPvN/aL1+oYvR
P13m6mitJLUnd7II4QupS1iP5NWTe4eWmhE6EWDOPHgPI+bownuRPxpavp/z0XVsVN0fJTGPI7YA
CYuCr8o/PCvGF21avj7dd4vfTAaV9/kO1EGZeeCphUPIUIDdo9gq2T5dJpZLQWJ6uCb2qYkoB+Li
dIqh10+Et3NMywsMWU+WCJWD4klihXD8cBX1u8BwGWl1+o0pXmCa9enjNLzNZ0TCjUN5ozTQfB60
+pElVrGeyGKQ4ksN4BgWoDga61R+MzOwHsRY+C+9ddTiuzYk9HHpqW/ghcipVJWXtNu2BQMB/Q9C
QG28COaNZjp4p8ZpJ/SufFMqzpRuwSw0w0+/5b+PzGxFBbAAOIN87I934K9dTTZKufdk+toDUXtn
qRmcOrV+NRbhlCkISqSIPcn1AVJ7JJMmLQF2Lj2OCdiKWl6G6Idd1pgf0U+PsCQh/NLgdaMOoHl0
9QMW5IumfhtnBxGP3nCvd89xNywD475XofNZ5G/UkztHn3EkdrzqncRNuDDDjQAJV8RqJfcq0KNT
Lo1LE392y3KmoWpVGaok4rSJ6Z4N9Ht9/jG9JGWieTZLa9nRvkgEenNDR/2zL6p3vY3XbZ6twZTW
gbpK9ftOj7almi9U403se9pE71r0oJroVRggtpYboZLKcO0x3c2z50hRSSjdYqLwvAH1O5Ex60wU
ZpWtVxB8mO07NC5a9gfagG3hVwvKZ9hcuAJKVtN8UedodIcfXo9/9XXz3VUg0mrEoZvQmz6/Hm0I
dSdiodvJE2cjz3crD4INkVi5UNnsLwMHXz7nrL6iaedpE/5UbH9JusyIgvh+sZp/yetfmrYDrTkD
86d8fVQQvU4OBbwEM9YCziQnF6IUb6v2xIPWsm99fzVZ+eJymsr+AeVgTmaXP391E559WpradNk5
gM9C243vb+P1e2Pbi8N2I7i9TdTN7sfL/tPq444TBw64hCsb3PjPl8XkUjSK2KYHkgzowiVObxEi
0aZ/ZvW5Pt0raBUIziK7zlt2dJ+LMd4R2Nn6GEJ0/1xOhBKSh+3X59QPNjEGx4jOTmgdp1Y8+zOg
QR/toj830fv86Hx/03768FcLva4kgUjubnpTk9qKRBWEOltclRIMt2/N8/cXk+df4PqB+OtWfbT2
/lqK/DBFXELW5GXHDyTZFyLH7PVJt+vcXm4Xm43gvJ1JyPnhql8sOIplIJtCtcCrca1nAUavxaQa
pgfljqNfiyed9tjz9Cu5tIemXJK3W0jkJ6xwI063ZeDkMmw1m9eFYN2wWYjsEu8wdH/4VF/cCxUh
LBwj5FyW8XHO/utelGWuiKWc5R93PkIVihGDRjQ91oTabLq1akx/UI0FoJmNjEJShj0aLkHmMt/V
ALDjM4kPOaKjSDfujD5ZW1Zw1wTyD+v1v7ITHm+RGaxC1a/P3I7Pz7dmxkOSdIFxSKY7odp0TuCI
EsSGdl9Fblu5woAnxukCSB7HLNx9f5v+bQHNV0fPxQoytxSv5Yqe1ZiNFMblIa3QJ/jBWcmDTccb
Egd7mrg7bgklgBFtrWbaI/5ZZFG/hoG9Kavp3Jg9aZ7aD+/Mv+KPj88EU4UMbebTH1r8v366oW6k
QJuTw5MBL2GzLYM/5tyZzUkuJeiw3oNc/S80J/8Uq1eXvaqSu2SIA62qEV2iY5wCt+NIOqBbn23p
hTS6madyjNahwmWLgrmnEWKpVXFN191CCdI7REwjJs/vf6AvFhB+n/+7F1e7uRQIpV7Qhj+M6OhD
Fc6zBgEkxO3AwlX2xNf+8OJ8eUFuvWRQRCBqn+vDv25+N4skZSsETyLMyfQpIbDVogyYja5V44cF
68unD88HSwd8dwBw85bz18W81B/6MUqSg8b+Dt6sSgh99deYC4EWZfgYhHiPbaoFXC1FW4/jfzdP
RIw3Ae+z+ZMw79+ynCeAoh/YpilRP12zfKQusqSpSJODF28Z5/acTcyGakhweQdoZBsQjLq1SMwo
+L8ElySfTZGfEyLbkcOFWrqL6Pp+/wB83PCrRV2TkEKRwIHth1bp53vUdn0M/7XMbzAvEvNOtZU5
idhsMbcreuEGveGGngyvS/Ec1RcZbIEDnuXqhI4oKAmGqF31rjQGcB+Jlu0K7vLvssQHnf0am/Sk
RfU216dLKU1Y1OpLMem73BDskR7D91/lqxdMUqke2CsQRpvzkv3Xry3oVp2Oep4caLwbybOPIx46
FhFq6U/P1T8HXlYNGSY8RRFmtX8037qSCYPSzuRUaZ7Q4TQs4G4RLt3CoQ63FnP8/+K0+9VVSQrB
D4uUFCrI1WbvN2qstik+EIFHBP/tUOwTOCmNhkzOe5IVADFn5WMQMQue9WdKWKyq/J+sbJNMbqkC
QuXh+3v+b40oQ6dCrssclxwVbf7Mf93zwRhELDpmfMPpDYFNzu9tnA0Ii1JOd+RnKfW/mloJq5zJ
TkYPW8Uadl2uKZrgYUb2DkD7MSjIqDiWHdSEuHXm7XV4kwK8mdTuvzWOCzMqcmoFW0fBkP3EfP9i
a5VhUIOLMUwdBOqHOu6vL8/fkbxAVKPZMxhFLzl7e54/0uTn0GJwIEuG25r+0Zz7ndFuJFvwR0sb
LXvu8Of3l8tQMwNVZJQuf5TVf30IhdTHctDQc8zpvTn5T6Sh6ZMbljmpU1pP8UF+IyMjutQR/S0D
if093gQ1DS4qRaMuYLYUl5LgnfJQvi1qSB+BuZSTAct555jxtJgPdqZCmQVcd/6vruC+lsStStB9
yOSCFldWnNKNaEEHFS4BNa/HMbsnnS58V1AGMmdrMihs9NCyPAEVMx0ADkHrhOru7/L6mZUOWmtb
42JJ4JCXEBkGaykSjVYCmJos+q/5uOjE29x3WbJnXUe2U5QnY7qvQY9pHnGLMwS2ixCOrOPmKSJJ
KS+AGdRLP0MIkzd3nSS6VfInWWWFwxxXuCVqbvIWZMBJPgMgGvk2sCGi4eSI2KGF/haINn91qY0M
XyNj8pSMv5uQdF+8qdPJCjcJQfH1KL2OksAgrYzBdA7nSs42UkkIKGSo1HN9UXOi4j0SDJzAKuEK
2wg2qyHRkRNJNFdwYhsobNou3mVxt2Q+Nx8SoMCS75ouiWJQmmHZzdyTErc5abFQJOfuox7AU4i2
SvkckOkZxcJubBYJVWTXJY4IiQ3QHxG6DtimiklzmO1lppi6OIBBHJYKkksJb1TgKyv6XEZxPx9U
imIh1gIOpnpZbz1e5c7XDbJyfpTq/VvRwxpV2HVoVPMeq1cLWQ+u1TBVITg28kxxr707NLhmIQJ6
nd/dGQVZSS2kq7WvvBjDVvPCH3a9f6uQz5/gqhaT9ULLc3Wa9RvvSbbo2hPXDY3fgJ/pJH2/RF5j
nEy0/5++7vxh/npDezVVplYR4IpJ2zYhjUh7HuhL64qHDCtZ5UAToQNkNLV0CdlG/254f/Lx1srq
mwKQWqjeV8nt95/py+8PfIhzgWzJnO4/f6TBM+paG7D6NkjSsjkJTU9f0nZdxA9e98MW8a9acf7+
f13sqsbM9DEJhUppL4od2+0iJVvnj2SvjjeRfXub2KtXz/kNyXnzcBhtewka5ocf+4sy8NMHuN6k
NMkzcy1s8ctXZ6ShOjG/GOvkRp6rf3YNtKImRkAP2w0Rpc0Ae4y4wvp+pj39pLD4qDmv12tqB7gI
FFwWnY7Pt34k2o8lYEA6Rvj5pNZ2Ue0l/6HSgChlZB/lhhtJW43PmGeaU/d/vv/lv+gwcTMMfnUD
4ftsKf18/VbVCsyjPI0DIodAES8U4gbW3So1DxbXn/1V5ixhDvbAwmNGGwl0J0QDofGTcvbLp/Cv
j3JVnvfi1EnNBF+ULRMzq5TGC1pLTOGt8CER1j988flP++fGA8pVFZH+M/6iz188GHI9VhuuFrcv
EQ1wydv3A6l8yhHNVlumixHPN2sgHUGljxZEMH//Ab4olTCdm3iocc9yFrla9ZRq0AW5zIuDRzu0
SDc4z+xR648d3noxuR/UEvHn0/fX/Kpc4qvObkGd5jF7yucv3UqZoMW+1l5S+xXq/SJdw2yxi9fE
PmT7cbNnDtv/9Lp9VRepAIlNdIUqX/m6Luo1bxRZzvyLec4PNDkezP24lc/Vr35r3I3bcRs/jFtv
bxzFbXFjHfXt4E5uvOmO6YblbiM/GCiPEtvb1gdjZWyUTfw8PHpuvC92YN5ca69sm4fw5J+Kl9yN
L97v+IJozFW20cE/EaUETat0o1ttq2ylrXq09uJxOie7YqMdwv3w6G9Nd4BK4xabbFOvvBXg3rW1
946527vdvX+0Tt7Bu60f9VvlZG3yjeaah5LMee+9P09HayOs9EOwF9yJ/vq6/aFlch37+7FdKPp8
vkCcyX+untNMLpq0isr0gFUZk4EYb9QUhPSCXLZBXUydjT6T1iRop6rAFAcOGcGQ45NvK2yYEiaP
YE4lG7ASOi3KGeg0MGwUXL3dYtSXprAY+g0io1BzdX3v9yu9PVXdxf+J/vIhbLl+3/7+HlfP+6Dm
cYNmKzlUv0JthfjKO/cvqCqSu/q97W3vCV4/M2ITrlw9hxhjDUPd2LE0Y6D+cEI2OPcQy9rlnGFs
e+ixEF+FK9lYggpSNYe/hl29Qg/Wnib0jC0SJ7sE0kOZdBuVlHHo/8Ga2sOzehNfdBhbsy/NbtBg
AjLkTp6kzFEfOa6p2CH6RS46lkO4O7mb7MbqMtjrqPYmxyeP/OwB6z9O98JT+vj9S/qfmck/t4pp
mCHy9+hJXZUjqZ/WZSP3BQfqbE0beeEXlV147TnIjyF6Q+FFCTnETPcpJysB2PE8ESiKANE6r4k8
57OuqcZTLM7VTaG9ATtU8Npo9b6rh01v4h0ai3UtpuuoOCv+QwQ3wjqHqGYyIWaaAA8Z45NUrWph
cIn4obT19zTMn1rl3DNor8qjPChuWufrBqcWzYp3tk0FMf9U7vPhuRVj52wN3aJs3mNlaxVP85cg
esBvIRO/JwNDWDzH8m+q1yHip061RY2X1X8G+jCjRfswWXZi4jClQYahaBeVaVE//gFogxYaruNO
qbYGEfIyauyip0qinagESMvRRXr6SQ7/UO6fuvExoQHdqMSAkUXRUdZLKqbfCNFiciJeBKlctNbS
cYGsICfEPqf1V9xHBoUyucXSWbRKW/TVVURXeS7EZZmDgQkrjhGXgDE3a7XVXJx3GeoZlIEyzzEP
ZYwgcjsG/sJjcChVqi0gcU/9FTGbMKgWyAhzHJFQdvkJjSBZmvzRiBuMoF8qbDo56avRVqit5SCc
q2qfDf3cCQT2mKwC2YLCDeycg1jDyS0lIHffM9CqCn0B5Ok0DBDO/ZWBWjBchnII0sRwRr+5pYsX
cUrIzHQ9D9j8PAcY2d7ECoR247kTOzw5OAIIxpIqcc/AlnHSQod3Kcst4MPOCXWOtSPrSq4744Om
SYsJywEP1RjpjhSXK598Y5BTNLKGRY1IJpv2JV+CJOaLVU6bJI42GlQsT0J1g6lpmByAn8imR9CE
1dof+2Wlpjsz1J2+etYrIha7DvJrfsqjCryJtvLyYWGNvL+jt8lUchn7JxO9BdLPYhBcyz/F/VEW
oSXoC0sQoEbKi5TOVNPLNk0LEgHPbYcPK2EP0MMNjdDVGGmrZj6qwafXDBRYQn1Tc0IOJrDhdbCu
srsh2XSjh9y6vDEy2JT+Vha6ZSzj/riteu9GklQoC05XPZesMZ4/i3U7J82HjYejBb44PhrjLIcy
WTYIwtp3z58jeWko8lSX9jzJjJNncZDv5veiqoiYLN75A8VShXS478d3pL88/gofiejo1xQchJB4
RIRiz4Bep9ART4fBnZ+skD9Qyt7nT5/kaMeZaXozebNcW7zUWb3g8nm7HhkDKxiQE+1JInoG1K+j
zywjf1uwBkgVY5XA59yc36B+wqFTvqs0BAnpBrf5bHTPVR0sWpbo+QMP0rOhQvbsgx3/XJVAKFO9
NaJUOacZCDJ49C4Rie8t1hWW3tlwwfB05vRH83rT92sheJ8b2Tl3j9GE7YcKh5/DkLqCWC2yId3p
47ikHVr2+1gsFikvS4cUPeHHGKRTOKaHvjUPyvz4oCmiuGeywg8hOC1JZiOQuonngFNrNJ2lKVkr
gdt6BHWdZvNLX61QPhQLXWK1xzI8T3xNNN/thA4w/UWrxy50vJiwKGO/wIpByqGfQ8d894fRFZHn
ZMm4URPIrAUJrbIAz7NzoiRYdRJzwla4acZ9y2DMR4Ggde6cmCJ6T62+h5u7C7BlTuKzJPGvsvo0
6lPX606nnYJmXNLLw5ISOQW+lFmWFaj1KjTNu1igdVInTjO2COSJkQVrkWeLkAdb1VLHUEM3Kn/w
ClMiflEtK39tSVcnxF5MR1r4zDsJ1EVZwPcdo30a7v36PtHflU75Ne82VgJyM5T2cZyue9YwuVxU
yvucgUj7Q6ctU0edYwQvevEuB8UhlQj1K2N4juayGii2wOfN6x16xCZ+LnNpE+T8mhU5pKMd8CZN
7baZKAbf44gCgLYK+xmyyt+jZrkmj2fhdcu+/G0a+o2QFkACU38fGZibtV+l3PL83c4Rm6ax8/Un
qTYlLLAc/OI9KvUocnr8qlmC81/rdqb/Kx1fmgnTQHublMcM5A//KnCPBWLUlAz1N4mVdjpHVUfn
FYlqwv/H31Jos1kPSEiKpd49JhHpgauS1HZjXizsBnywgmE3XhWzkLt3requpRBn3Fdupf6Plm/U
bpnGjglojIP46Jrpkn6hwDCqWo/PVYSizRE7pskngT+uXsjE2R+1cZU2YFaQpKxCazlNiN3vcKoW
2NCSwgWjVQtArVB99mfQqYtsLFcpogHNs+5y3EQZptCIh3VIzjVdN7/DWuxrZz/KbBO6orYgiFrg
n889cJ3msGFIsA0rKLNa/cqMIIhJWSIN3ueFT3esbTrvKVTcHgsruRc0pmQEKD6Z9Vr9EsTFSgzy
XZVP63YmwTPykHmec/Uj7HdH2izpKHzktlN/icFb7hdbU2M1tXSGNWcN1UYlq06dJHd+y8gsOYv6
tFGoVvoiwj9BCw3Vi2TyImcrWRhvNI2XvxfrVWDmh6zD+No4JomBzKmrNzW8VUcrsFP1TaSvKEgF
vboxJCwjQ6nfL+fShAFQIYZYZEAoFtlqrlhCOVpakAQaKtizEcKv13l2uJOlth9nNin6+mEAoIuF
MEP7IrxBsaavNpZnySeOqFp7vj4XAo1yj34l0n6dLC/Zycl9Jbq4Uz9W8NkuiUAZumhd7ectIDX8
36OiLwjwopQVMPQmzwnw3kZ3LKHbSAGw3LZ1PbL5JPbZxDul4H/nKw/AXMLtDKxTSEeUAhx6NXmW
74oRuqXH+MU/tkWzRP5hW2y2UvukQG1i8/dyVttxP5T3WS4hKi5WjE9C6gcENuRelp5CLADTm+F9
Sg+ZiBizP2TGSa1f8no37Ovmruj2FtgWWLTtAmKXMACqrWnFGpjYJt3uwuA9rUIn8A3MMEwZhWSZ
GdkhEv+MWveSmNKFZFtc4YCcc2SodCoUTHnFUL/KaXmatGDTSepOLPuXLiQoaG5cJqoj8cfoYPO0
k8H45/sCXZp7Itf1OepGpmQM8ADSXR/JGqE0wy5OD0zoqMAM6tb+PW0Gkg+f2H7JlK3T/ZD3JNfc
f39p9adLX52iBHPUq0QurQPaOLgXLJMk7WTeUS0fisaNKrCavwOscTSnMQUhcqOlYgfmlulXHu26
6AIdFsVKHb8yYu68x1h5mKOAVeuehDyjvdGF17zaytNN3a80zs/tqQ8vlk8nNFtUwXzMxBLJ7ln/
YLH7+p6i3aQlIs3JA1dnniEkGywzxODGGA405ciZgCXb0Rf1ygvijT7fl/FCQZzwUz/yq64TYCgC
B2lPoCu5uqMjAWB1ifliF2ZLJtCxyaxVW6O99n2kmD+JqCTlq+vpNGBA+CObYxz9uQUjKS2JaupA
J6ThiU+xgW6IkhiBW6PFCJcFp5BoM5S/sgxVBtSGpshXZOv4cNa1ZWrsYHhHQWtbj6pFn2jp9U+5
/ygGd+NREm/M+6Jep0glvLWfHjgis7lYwmvPkTlTb+vpqDa3cffqDU+yv61zdUsck+e9CHPZM7fZ
Z5g/2u2wdks8FcXMr5Yppsx+m0b3oX7r6RuZTPTSumdXjQgsMX3nBuJs1t403pJZjKgsdWvPNKiK
HgNpH0jrWtqV0RLAuJRvStUJrANj7AHnb/MieMsmdIt2pUGoi48JoO0IttQGozTejXpJcs10rPL3
sNkMyYMJpjtY1+amEJYpPRcldaxsJ4H1EZegmA2B++Lk2QbTYm5c4gCKdrhqhMCpOWVEuLixd+Te
ZUSo3VH18iSb6aGsXkURT6UrtWefqLiUIobwRSs41en7VOVskQ3r5cP3r/GXfThwI8hvEHLyMFz1
4axESpowy6wDmlcMhYl3P+CFCG5IG67zGyl0+/Q5VilitsO0HbRDI2x02f3hQ3wxK1QJEtEt0vUM
8rquLbdZak5qWgvdnhrASaue8JcnK+aIC6pbB4Qx0ZIMZHU5jKs4lpZoEJeTnh0m32QJhyupW5dW
2dYZ63/7u9SEjYd1N+a8c+58ftdEdhtHBkTit+8pQYC4TzmAhvMBrvNgJRPE2ZNKNKVHFRshU2zY
mrD6YmGlpU+GHriGd7SE6aGJbxv2WwExV9hVqA4uOYe8PBhf/4ez82pqXFu79S9SlXK4VbSNjcGE
Bm5UDQ0KVs7Wrz+PWPuCdlO4zre9V69AUJqa853jHSFNsVGWp60xDAepvz5hLlTFwXhi7ieTiQa0
oLkisIBRsNBMLwbNs7LC6VknJaw8+mryqIXBYrjSc5dP4yrGS7bsO78RGqa5Q8nCfhy3ljiurFTZ
LEHRIep6kRgtuK6jg9NKLn6w+hT6rpcFWzXZNB4m7BZMRAutSuBFlLgtm5UmEd1h2QyBZknZSssx
p1Jk8qFmcBs0eghgxBKVlQl7Doyp0n0x3EnyXs2GlY6hoOTP86LIeBxPD73WkGH+Jmc3yaJRGAtH
rmRaZm/ZYNhFkTm1sEvi1qUZ7VbigDO8T0DQtgyDvOHNsV6POXUS24YTz1E9kfY4YWL5NBUJhey1
paROK8x+WUyIMu7H6sVIdUdpUU1xN0ISNKq+8o/8GFaLvoEfes/LpCENSyztMcb/fjT+mMIzrWCm
lJN7YlsnacI6gsTbaMbNhTH8L4pPLw32DO4t+PT+YytS1UdSEoHRr5nhl6aBzLw0pthsw1XKNiBK
uGBaXeJrwvtEW7ZC1nvhDP6dz1HskMwLfx+6DJlvf8/nlawclUag699iBwBsJAgPOqbzKGFB8NGn
FVowlB+atJbeCzZL6q1yei6NFyncUp/8fC7/thRoZmA7qIoY20KHOFtD01QczC6cqJCajYj2otjp
1UNeOMelSYzn14XDnfszs1D/fbyzTWFYW2VYHIvi/lF05vW+Dd5/hTaiyQuc92VF/LvcUhXc52Ry
mCzMCc5J0Gkp5uKYCJTJxh8wRzuvnuZLHdBvmhRAWkiviOM1iFvRzx6jOvcZ1EAMn8lX6ssFVVty
UiOEtaDB7QMQymIp1hNznqs6eRKby+GNS6Vxdp1/ncIy1r80hpNkPI2JIR63AnUxR8+ia4t9cxzu
ANlCAt0oNA3tpSXkBSmLgnvGlOBXD0VDmi492n978irm6bRtDA2nQtk6q4pGgQlbyLgdYtj5YUNr
cC4oHIGYysI1QbCO/e0RUuCyAQhVZd/mDyWoUHu8KPb+5ukbyGOwGiYv2fqP8PLlrqhZM0JpGYp7
dXdyWjt1uzvir2w4KLa5EoLGLpzI/f9+j4A6KO4/u7LGZwf/yyGHphWH0ODie3ED5A3AnbYftCJh
P5Y4aqb2z4fTte+uEQqkbMFT4zLPOc3l0TBPmiaHVN09upYQhaRnhG8pnQhixudjRI5e5pEugGnS
0alU2Y7EFg6esQ+Nu+NEPm0UbYx2z5viFdiEjF4c9aQlsOE3ruYwtM1udhThuA51kyYj/sjsBC1t
x2IILC/hPwZDK/Eke79v7f3Li+zshn0fFH7lg+nbsftuugdIJ7v71A0q+0G2U/u3aXu2ZL++Yjp/
K9nlBnTRoVz0+muQaP45sZkR7lvn/j52QX/WB3Yl7v2+3s125if86L3vv+79dzuY7Znnmtj3sfPK
EQ4HwTvE7j2e5vvpKndyx7g2XXpaGzbVtunevFdXR4f7sMJ745oiw6YN6FieyWHeDOftl+XcBBgF
et0vwRmczgsA1WwugR/CjOl9upqvMJ8i6AU1FOpgyaaluFG9wkXU+6vbszIiQRpfXhEUoxn1VY8k
VYbefE/vzZtpTtKhqp6L5+Uqc48f9pLlCnxwAbvwXwW75iM6uxd/fXjHsAaTj8iG7/wifV4ogaz2
cPWebGa7dtog4c/IQ4/PbVk+iTdzgvgWcLHctWlFK8sZrmI3d7pV7iw/fX/oAM9f2/c6uE82pVM/
HBHqbqar8n1eJRvcTPm26YpAHf+zy+scDmXAveC/lA64iZ0Hkf0OJpMH5nr5xflyX3InOBydwztx
axw6dnlgCQeLvPf3GzvmN7H+u3kAoY5zlez1BF9j+V6CPhwMkZzMzdzX+9x7TXia9/yvdfba6nX5
zxk/nXB9LX+q3C2OTpL9/TrxUkbY/X3F1+85Ew4Z8XIn3r1fuK+RHaztw5qj+Vcr98p3Sxtd9ute
9gz/tbajKxZYlxafPW9fcdSkeU0Ewq/4qNHTlNA60YqIwelrSEwllGJ6eCU+TzBRGwAgLJBz8grt
QpF/Z4idG3Bekdm13jSnilbNnQrIVZ3olRFxY5VMc6OJF8jCliKJq3OBWCiOR2rZPZsTUXyxmIhr
wBppabSGum3QlDPA3NucHtWUclOygd0sgAxsg1TGLw7LKEHCXv9GywC1TpNdH8lJV2/m5PeChBpr
FcmkotP2rN6U5cXHP0QGLBZUAwWjQlg4zy0RwcAAmOXO1UIiHLGxnCynAvHeqlRurTcfeb/kX5uE
Anl46yvwxwTsSSTxQyxWo+i29NiIi1NJogxji7RgAzveCgzpHnCRHWdeBT12VIZCNUwgZN1tGxnR
U7PGPdrA+ch4w0BhB+efxJ/tKXqzugibZ9o1TQ+cazwxMeTSdVfUBBGRPJLSuAHR16bjJmo1gsQk
N8OJ+SgWnir4+TYEoKzyzsNA4nUoArN8wpvXliodOXvnF4l8OxjOMeMw6RU+sNX4EY6t08cQXi3Z
K0zlXsV1r6jDfaedNmM6ObVIzT8KQZKg8zZMdzxmd2WBIYw4WX4yh4FaopWvxMNQXZcZm5sq28Wx
JQdNiEVYGIHB0a6c4xxcoAvGtuahuElyLfYr0U9UxhBS5azocUOjBKyepDqn76wFyC9886DQYs6g
rOXU7Uv0SmWW/uKcPCSPUi67XSveajN4/2Laz8JPzMy6apnhZIJd5IkwEUyHZKKPsToqIsptpXEa
AIPR9CSUrCkpzjmar3p8i7T9ACugM9IgzZO7E03Unxcq+ZsugIa19VIpiSr6qLOCLyomoyPdmOS/
8QGspCMcWJ0fCF4/HSHuGypiKXMlwUGeXqlQQuFh+s+0YuifMwGbYs41xOVwVpPNYv3689l9V47C
KWUzKwIgcXZnm2o9NbJTaB6NJc4BPj3xueuluxh9IO9rczSB+S1pONZwYQfwuVk/q9vgEVGhiLJC
oXKug0qTJhFOqYjl2THbpfPpqcJEWKY1L5rlzsTaZGKHeSxVR5+W+HkBhIJ5mL5HWIWuyYRwNLR9
FR3iCcJTF28tY8bKmnk+uxkxnRentaW915q46oUgDqGKLu1z5mzztYx6dLzS9YkgijrrcQij8TUw
+Rujf9IAjQBFBGH0kqzA8Dv2efVyPbDGFRkHZImUrpw/Caf7uR6IlYCQB3ek0kvg+HUzmq5WYUZ7
+tUUbzkEk7jFvEptHIUMaDm+FLb6zT7ur3t4Vm+eUGqHfSWfbhMBCMzLW9vIffq4eenjKMhkgiOP
pl9bKR5tF6q9bwiJYH8q3DeUGMQqnFu2lw1eCC1z67bA9f4k3ppkrSXVTBOY4V0ZSIM1uzsWrlgQ
+DCX+15cS8WtOcKMJudMf1hil0/ye8kCkrWTOxUAaaPi5wOj3JA+Mjzchp7KGQnpJd0Zkt9/Nw0G
6lvOHKIIXLLl619qVcyhilgt5GxbPJGq5na+HBx/45CyNu7S9WmTrcmCfMJnx5P8k0dSnDd62Tpb
hy8D31lscaf0i7W6ETfK2/L90e90nX+oAb+BNOJAWFVP8ktH2lG8rp5KD6eiPSECARL+AJiE/84v
IdEP8xaJ3zM8qUHrLV4Mt9gqeHrQczCmUbfdCP58YzrygWRFz3g2PdPpndqb/OVjBvJGD7K1HhRr
Yj0+5M3kK28Fp57eLL9a5aMHA985+8pT7w1+89R6DRcbbwFqCLDrXPoLfv0YYrqZbXuP03mSfNFT
3NZBMkU9Rm22oRpa1QEJ396wEigXKSuB+pyEz0CVuVQ9qXv0mjuI3J+lLCnHPkTE1zooA0DJfQ0j
PYAzRw2ETby31DVLdXP0cJzyBUfw9BtoGq7xv19JEuxOtQkKcuS1wAGg5Dwk+EEkfD/8Agzf0Nb4
FQXnUkBBQXHw+dsB2AuecU1EH7/oDVtNRwp+bXW3f45fG7w3HfGZeYIPHucB3BNn2NDmXykvWCXa
N4NteaF7yPlVS/E0/YIDf5f6IW7jg718MXfUG4m5e1O72Bt6mkcvzU8/VHcOKg/XMhce+hZKFWdd
XBEYxi2IvJbzXq6UancrbRVXdwoKr8ItH4ho9IzDUnyH98qBU+Yn1eUeeCSo73tfum08NtJe7fZ+
5cl3mnei1WTzf67ldMOScUMrbvkp+Ua8WS7LcswbOKcU/PrNcUerlY96Q30qOOv7173qqN6rSvyp
SBW4fDQK9Oke2sSfaKU+amSAKq7h047zlVUbKKvTQ+ETEMo/Ybh+RQ3MJ1xTY69InL2KNnlAOvha
X4fL55l/dpergeVPsRIF6rpZYXa/NryGTYe6jgJ4rwJDhZ+dr6SrzD9u8P/1UnpccJkxk/DbHa22
TfV5eOsVr7jbepcKDq4KeO7x9YIfofi/AjejeN/F+//OYzmzobPpdK6712Ogr+nqObWredoh/ZUE
BreQWf2JyMwnK5i85E91XV1Hjngv25lXussn93EA9prb5iXn30DGsebvDsZvxcu8lsA3z8ndLlB/
5X7q5X73IK5wm3s9vRZBEWQB1mf81fIhBDGyrbW17lfxe8aX4vfQMVzTuRIPume4aWCsRzyyV+ku
252uip2Z28K62olXAj3Udbw5XZ1WVXD0u6ALco5LT8+bX4bbilrJE12F81W8+kZ2J65A2hFWeyN+
nm/nyK7q1+vwqV1bQc1fykYIZH8g/NcePPBEFy6yU4kOv4qQn32/Z2McLJeT8vflz9MKMkBE4qi2
1tw4KFe6R/YogL+X/MLrwrsyHZc+5L3xR6N4tDU3eWVK4pqUtXrQ3GWiArHFL24dOny80Cn4HP2G
3370Yy/1zF/1Hbf5899zt90TELxZbn/E7S59HOi4rdwILLaBlDEqoH+/HlfZDs+BQI/s/qrniLoX
B8J9yp0/reRf8Wa5XcutKrzOmXfSjtKbi+n39Pc9cRVzuOo283h+PMOck+H79wRyXfVX1rp9XTyJ
1kQERzYJnqNteqGXBcIzJYDf/qIeDJClX6h7PpHNs7qHOgvpFdAEjQT9TOxVNxj8tMk83cL0yHp4
e57wdMSv3EDj7rbzdfd4uj9ejDz5twZV/zrq8vUvC17BfgiPtL64h7XnzcxEaAZI7nRz98/P9eSn
8Pef69NpSRriErd0XtedZKlWJkQTW5rObmcN7oA3tqoX9qlLPJPEykIjnJwmgHhiGouf4ppnox16
i6althAzO/RKo5vMyo1RjD4NDo+gTxhTJb5YYLS/TUG/UMt8Ww5QnfNATEMESzp7JqYhmLN8zMUb
5c7q6YT79TWMwvgmoVl2n74XO/XQbJt1sQ4P8S753YDvYeiVyw7mViuJdlfs4tBEOuZAjIo9sPWE
T/FqmJR/BBI5xXPDP+6ZoO/RNd1Ga4IvT3vq0bv+Tb07sr99q8ktsGXVqdfiW/vW8s7uS41sGrdl
K77NMGLBbObG/EV2KwwS2hA4kVWMmgfzcOH5KUvBf/YAF0MtUGpMHWgQLF//MlQQZVparHXijfxC
q1Ir2cI68CYZqNIbGMAIMeiRFulvaYC/YWOKlv4ZPyYqiti1Msfqac863Y36gB1pdPwzA22993j6
FnRVCWcGQ7Db353s1viz3TR7/Z2NdlrZ0j0reAMdy5/+aMclnzunl+ywvc/e1HeFxudyX3WnvlYp
FrGGDm3rTaApWd9yUvhZc2yBNBLLLn+Lj3TAwfTYO93hu2X5cIFYTngmnQ1rskWdxRrclz4eAj1C
tdSmi6b+Vj9MzZZzTy6uhLfm3niFMMNySysTSkcRk21qV/gXVw5sYWe8AQqJf2l0rN4UmqZP0Z8K
ZOqmv5dpnkH3tONrXOyKx4xP7/bmQ5G75p0BlUk9mJCsgR8zcAn7VEOfWqjlTeJEgAHsGV4syCvZ
Tutc+JgwvEwQOzBNwJEPZRP2dngXH2ZPfTXDJZBg2M2YtUJnJ6d1QHTDTOZKmh3xIELPepElt/uo
HtmnmA64wZ7Abmzr43d2lSpslvf5QXvXfuMRhKiqBm36INfcIyV29OrK1qmIlhwJZ5rcJLVPMBu9
4kV/bR50hak5tlDNpl5cwztn48PeC7iGLGRCD+2KO5DYBltvlv3R0f7Mf9jg9bNLpBrqFBG5r+4Y
z/Twfh7A3zgTqH+N37N+TjEdhbw51QVKqZO3k+z31u3d2LYuTBrg2t+9KBYsCHJAMGWQl8bSlxfl
NB5nrR67fDsczRXdjyXT7yhlgdxcnyTe16pJV6ecBn/Iki+0vjq8hOiC+mHm2yJ/2SBVhrgSImUt
SeZeOaquUrOhxb+XPrEGbNWcxIe4PHmiAfkXn7dhvBFlCN5mssbNaGvoyQ5GL97j8ltnhW7XmY9Y
wckpEEi8UWTyaIX3HEeECHPvysdr10DCu+ScIS1Fz9wrKkCOHMhDECcD3MkYIWW7opFtq2tBmG7q
cfATIIgyeRvpw4aQdaBMnZAzwnFq3mcLG1bsdRQVj79NHj4S557LL8So9kRPx/UfBOArrDsxA1hl
bCA+/yzGrdLpOzUsV3nerkxbEX7BwfKkdElXI7rzQUnerUoJ8nw45LG4McbVIGKw3gNghnc9+GvY
aqtThCqX/WF5GogVzb0ow8koI9Y8dfIBQQQR42LMjIQVILnEV5qyhDsAr+OTFa4LaYfehUYMwWP4
Up6oTtGzLsZID4YRrXGLozcEN7nvPshaJpBAs4/5bWYMdOkt16R9q+U9/LThtlCpLeLHJXgnjhNn
6eacTPD87akbvBUI22KPjDc3eqhymlc9OXRho/8fhjxGCPpiTGIqFBZn21lRM9sqkrTint6X/QoG
sh68pcWjXDjQ55D+sjbQJV0kNbR5/pduerY2SDoxtuosptuhG5HQXE8ZEdv6Xi0O+fE6PwE79vTb
EShG93ARte46hjza+1kBOt3eWCr20StVvMma94moDWMOJroA04cRrxQ0KTFAnQQecGFCOENJ/jnp
s7tj1kKcYRjHDnfIbKQXkfiC5UCcHoxwXZ42hbqbWKDmaILOuqmahwuHPyu9/js8XTidx4Azk3Y2
TTTKKEtSMmbbOG4dHIb/0+nhMWDMu6qudmB+OAoMs+z/fODPGMl/HhYC4cWF2iI+6+xhtbPZlDJU
dTIL8HnL510rLEZxTIdJ77eYlGoF8EyOs3FTBFpsOOWVAKmzgFp6wvlZBR6ThEdZZDeA3QbZ17ZK
7REPxQblpU1CnK1Mkt8k7AaGP0NHNBdE3Tiq1kd2zVYBroZyRJuvNau97Y2JbBYWORWbQDPaC9i6
tqNgFwNtgnm8cM8/XffPL50eLJOzAcMAs4O/p2YaCUMUKmW57cHE6uGNa2HGUfAsJh8DmgbO0nqs
+BCmWiH1IBtIi9UCkwBGmHYGCAnXbLF6ZhrIIM+EGMBD6ukfat7m5UsmBpg/P60zQsTnKPl6xmej
ROC9Ekl8zLahHLQGDisl/JsgwU1Qfojz3z8f7NxE5X9HUxX8LxgYuni2RsYKdpYRypitig8Uds15
ttHZZw8zrDLxDxbuOqVSmD/DBsEAQ2OZ77CipHjBYSbD20Q/uWU1eD+f1be3YDETomMNUP45nr+s
p3I+lVmiYfJMKqPV3LJIEB49n15gzF7UUy/v/NkAWVBnRbIUw+RvZ8gp4CVuFkZNXrT4MqYekqqL
NvDLE/vnENgjcbMt1frH0DOn99L16gDRtA8wQEchPhF2EnkQ+aTu5TIRQv72eJB54KQhGz2XPKZx
qmqz3EXXJ56VFpf489MbE0VHq4jvCQfQ1maVWgRKotVn01HowoUx/HmIfy6ZfF22DiorxDnFd6Cl
NOexqmwj9WkKd3EreGKeOZFEphYZ3L0GPKTsFVotEdb8GH/YjTj6i5FCNT//PJjO99nLEMfozILo
JFI9ETv89xQwDCe5Ncek2bbxCX2LY7H17E8K/C1PKR8H8KdswzMX0pCUOOPSLv/MUOSfo59NQLCv
4uIok20iw6orvLix7Hbymsprhf24bQhlvBz8fh4G8s9Bz+aQPupCcxhm5bZEN/jU0K+tnWSG7Oq2
ml+Orqg94XijADBFbvOWbtHGIhekaJ/ecnCit+rpRKRfjloW7qqN4wtdPTJRmULh2iKvQIMwsN6X
bmr5uebm8Wrur5X+RjW2peFNlqsu6WuewoXm3tSQmGWTawBtDl1H4lMe4O3XvIZjQCMwvcoO+dto
UqXZbF7Uk2+BJ7E7aj3s29t+ZSJylbwZh3O0JdPGsnBxWk0HucZ4JIip8BImKDg8rF4ODZ2JqEPN
UStyQX0V3DbxsUiGcW9UGFReySRXOSEwmrlVy3UMx/sdeQNbIKlzazZ9hjPqbkYHWr0WTR/vMDrS
Kdm6oHKDR6lz/KXEF7jb304PhkzoLR6gunm+RMn1UOrtSMIkxpCL70++EPGYitTqdqFRs+H7+YWQ
v50fMD1SaNcodN7OQA489CerJ0HpcOq2tUBgzEqgTK3e0ekM+UM1vdfqtfknMdano+hZ0wP71CVN
joiY4boubrPonf1bUVxYqs+NPT4HLep6rH80ScVL4+w9leXCEuoZ2lBUL55pehHgY6Kit0AdQIx9
gxf0Mf8d9kHGGG0KFDTYLPTwBl64cdToP9+l757K17M5f2/xsDMjC29hzgYd1n9C3eGxF37L/U12
IdL2mwUPBwVNoUDRDLSUyyL1ZcGjaE/k4VhlW4xBsXxGlMMEwcNH1RuqF471/X2mchcX1y0W/fMr
C6UuDispXkympPY27m8lbafG15L8sNDZ25c+fcdFqCGxbHpIF6Vp9BH2H8tm7FLv99t1gk06yZE0
4KR/nFPMqamsLKvirSltyIHJu8hvRAWiCqwpbY+LzNgFZDlkyY7MD9juG4y4/v+fM56sy9IvIyc4
rzXI5hVaZIPFtke0ZQUtPYPRwZQoIhKXYri8UItjHP3N6vz1gGfFuBUaedblc3LQa3/EhgmYhP9D
WPZSCD6jW/Q4vHtKF0Sab6meaDpTaY9kNTtZ7mitp7wZT8Be5aO1z0Hdcl8CQqMDJ9tNu1bLq44/
i6CCCYNDwe9h372qa+WFCODMUXWvQarHzvSPeo82r8A//ll/NgnVe03ek/dy1+/Kl2IfQU2ilUKl
iwQURtSLtsVtPNLstHP6FxYFHU12R1PXAc7kG6vXU78Tn083+ZbW1DY7JOvTG4LBvAcc8MDMoBNZ
v2VS/Hb1G1p8MQMaRHjuluOdHrlwUi24iTQ0ewdRIWqF2+qD0JYK+SORPrGjyrYyO0jwDMHT2DrM
Tss1z36UeBaZ5KxYv9t7KSMBnZQ6t2j9QYNZ47UxvpgeBPzKdHCnt3Dabw+GZkNmAkydrukxzBod
axwBbGFwole6NrATZ/rNZPGAwNFkw8FYQa8Bi4mOQ4N04yr5NT3jgT8/0zOI341n5T4iI4MNDK2T
W322e8OhW5LtaJqInP9GaPaJ8XwE/+hXPw/d72aNryPpbNYQVSQQWoP3jfiB8w6Bu+R7UcskJxbM
2//DoUC26O6LVMqf9N8vE1SrNU0sQ2PYttXj1ONBpu6szzBwdMIX6+VzJsrnSgC4IC2sVaaFT2Dv
y9GQG8iiOJ6wwcstQEx0kWgYjw8FdK4KITCmZDh/FWA9wyVCwDmP+Z9Dn7VHUiA6SU3KlFWRGKHC
I0FBPi6bnqArMNXasfwAG4nqO4oqfN+yS4ZG3y07WN+phEVxLqyDf68EeRNPqEv1eLsQKWKw3OID
bwjjeCsT1oi52YKY/vxo1WXCOa/VcY83Fvo9mI55tgNKEzEt2xbpmIzaKcGZLkpA9lVgeszX0gxj
EwuDtWMnraaZ1Gds0PQctDcSncFaj6n+ELJUWH4L2oNXAW9rIu1hzasDpC4MMEBdPJPqbGsWgPs1
8iTzY07rbQ7WyOMt5z89HvqaSei0ii1LovyKli4o6tC5GNxuyr3UwmvOvBlN+RJtZrm0ny797G6r
1ZKEoKqEiDeKN5jEi0mSUxQvR7YDjfygjr8qySBNKneBa9l9Mt4EwoS18Zd66Q379sGTI0QhuMjb
Pp/SlzEfj2Kd5IWVbOf4kCYgskQmLm+zqK8BI+U6+PmpfweMKCj2IHqZ2Hviovr3QEtKTU+Q0NFi
tK92/s6/z9zUv1/D9b057QOPJvHdCkzIDi8aiH07baEXlHSDXAUC3f8+Mkb6gpREKMKprOBko5rZ
MICodpZnfGl0f7e9/6+60Cl3rU/o/sttNdpkmDszz7f41ZYRPRPIihdeoE8BxT+jCH2FSAlHWXVe
uIIgGHoxV/K2q13sPa+ko+ic5MRDdR/St+kNdyiLdTUrByUTtsKpu65l2Dip5Jb0rY5tcZU0LLVN
tTJoGjRNftcZ5f1MsGdcgyZjo/Pzs/921H8537MCECiCGdYaMqK5if7cgdIjDMcr4+ejnLdfPqdS
uPhgnSo56aZ+dpg0J7c+SrJqS/6Ha5X7WA2a1nCiGxboUlhiEbuLUR3f7bYNejBsarB6Iobz77HV
huNcH2ur2GZmgBMhAFMwDrcCAowePsZ4qxxx+Ikq7/9yqdgwwyMTkRCdd0rLcJz0jByOvfRU09OB
ukh6X2mnmwax3jtitgvH+wbIXtAqQwFNWnD4s1coTbV4HLCruP4035vpukkZ6/AfiL7AySaOPqJW
P+O+xto8zMcnCpefz+C7d5gUNvxzDTzviIL7+z4LM4uGMbNMHqmRcdLSX8icp15mw2JcMob9brgi
DGOVIbkDNsHZM627FH2jbBJGIgVFvWG4ogYTtUvD9fvDsANnMqT2OEfNTk0oV3gbYj9Lv9pil0mO
oIEVAk0CNn9HQFHKKyD6E809KSElgwRo1V18QLXxwozybQFkUWhZNBSRu5jLDv7LrKUem95KpghX
wS4gSC4gMVORH0CCtf5BrHeJ/j5qmP5c2Ap9i5R9PezZ1iQGtesYxvk+AhejysNfabGflZuTg6mC
pLkdpX3mUIqp9aVX6LuJ+uuxl69/uWRRjIRKazJg77Qiz70G8Gn9XtwQ5zVia6OjCNBiYrPy3yY0
04imISvGwukuf/88tL/dk349k7OiYCJHbD6Kx8+gDmBD25A/GADi9BDhOoXPFJoEnLsdYf6tKY1f
5rd0Cenq/XwW34I0tPKAIDDtwufwbPYUC3MsrYJRH9+jYYqulwWD19zBkIttH2BcTDYcfflmHTXu
sfRhBKaP7F//6Cg4PPVSk1v+bsrBTB5aDJA8aUtnb2EjZKNVmx31ibkTyTbM4+RTVEe/dxCeK3Y/
R1K2MtrKR4mFTKtc2dor9KiXrK8YFGdmj5eUtIgwr6HA63U2a/irYKb88537dt1BR6qIOhFnItZ/
f48kXW77iWRb4xpYiGeH6Q1FPIg7M+PS0Jlp8V1e7JZBcV4DfD3ocvu+DN9KPlaSHP93UGGgGi42
pD5r6gNmDAV7lhC/D22xZTim18QhQ9lhZ50Xq0G4baXThdlZ//ZhSaj9Fk91NJlnZ6MMsRw1Ixak
mnLQpjso8KWUk2/7x1A32Ec3NGvp9SzZZj0zd9XZCj5VGYMmDvE/KKMVcb6ZVRHbB7knMMifM8Io
QOjitNZHfXycE0JYtV18gjpc13Yl1htDJgpvIoCSgk5vHf1prq51gnvxCMwrexbXrVTv5JzhISjQ
wzeLh3KdrFXIhuL1JNBV3JFfIbzHgSSAg/ZQxMrrbr6WI8IOnxPztsveGggtPw+W79YxNj3/y9RA
sfn3Y0uBn6BYzLgT9Qiy1x2aEWpRGT5rsSv1xPk/HE1VlqFJiWKpZ8v2GE2VUuElvZcNN3wETGFz
0WA+nwXlpWi072cxTdEUVrTFbOVs/ijjZCryUUNXzUNuFhrIyJYCMwo9QfD0wc5CY6vHFhbPYoBA
uhPyfCmf9Nu7++UczuaMrE9Kw6pYqo+M+IQkqBHtEbxxkN1oI7Wd//Pt1b49no4frbhspDBj/vtp
lt2RDLKjRhoGHesQc0C83kLGTNPfEKXlKKLsK0psT+2vU4ch8KIOM5GKoSYJH7UJmlOFkOsubx8q
iWjU2I4rE0uoEcuxVYbicQgJR7/vSDG7OxbkSYkSNoDbuD0k5Jtma4DdnXB6yZLnFlINbeS6Wyns
lkdaxcfw6LSR7LYWCm+OLQvV2kKHpaW4GKQHqTn0+AIpSLtm+Ci4MyzHQib58w1a7vc/k5TODhOT
fVwrznGV3pISVhTK1AgjKBjpGPW2cLachoQSGGDGhTX9XO/0uQOwvhzvbLz3stgbx3ou7xlfG9lZ
YtgVV7sa4f/nzhxgi3FzTUrjc3MN/Rbm8M9X+49XzHJ8NmUy7hzESC79lb/HgxEi9wmr0bwesajW
JXRo5H7Q5560BzYBri5e5dLydCUb/0/W1llkd5BjbEFEulHMblES/Fig0mISZw3RCStvpj/NcU89
RmS5Ne9QNSfCO8umUxMRRQwoFpgN5vwlvSh1XCh6mH4M9bWEUrJaVeHog+13xcmJyUZc1oGoaVcZ
aRf9aXeCGxPycziBuLo5XeFOI2C5mfMbRcvRSmuj6tA3xGyLeRzmjaKdNPpKavFIs1AeYrVWCldH
eiNS1e7IrVJxCWnFRxZu7HF+a9hqxLqfZeEqVKZt1p/AiAntMbM9KRivPbnq1rFxTOG0lrOdkpII
URHEfWDfvHj6kJuGtVuhexVBaeVYuYLy1rQqdmqS02fQ0Vn8KRocTK7DEsM6ItQiDZZ1/9KYGke6
I4meqR9x7gQHUtzAObjNa8NWYV4UBHnqRPnYswpfLGVB/H3SewLq3lrx9tTTFFlZfp/skupGqEGS
gcSTBcCl/Mkpxkvp7Vh7WefO/UrQtQsrhLEM0rOXRoUYIdK/1xav67NBrGvCUGUnHW8UpLUEkFs6
nnkjtuvRi45fn2Fgt2repxOJou201mJrIxLGp5ofuHCy1iYzfjBQxIodJUBUSQcLo79O3hvCQn4q
OglH1rVuvLf4+4Sk6y32rdltumgdekhrB9bJE/B5RISqSK8Y8yh+ssL9S1bf6V2zWi36qaQEpRaN
jYJAN6VMXoqcFvu4aUbhIhjuCJCfksrUDeKH0ILpqLfVaZFnYaCCSdPpNUMaVjIOlaTH51QDhYh9
sQ66I2/GJWTgO8CEW0q3xzJkirTzHV1b9lF61KUSG+2JzGB7uGuRVxcERjv5Fp/QTbWRV5bLNHgl
+PWqd2LUUtiBXZifvtlyoMIELpAosw32smfTw6SjXYPtvcUsAhBqFnd5fWkn9w0goYrkramWiseJ
ap4tw1VtyoIyZhhBpGvMlVpsZS1PnTZi6gHrIQnmvv887WHf8t2I/XLMs2mvFqfKslJi7GqsmVOx
OUQ9qicZ72fRjkrJi81m290RA3msH0t4yWTuhQSaFo9C2G+VWnuc5Mehrv0qLzc1IdmnbHCRHJMz
DB4NHbIyH5gVco1E0/YhzrqrtA3Ym+u9upbpyZbQGsH9QItT38J71ySXO77XOwUL/sdYjV5zyN8R
OwIYqqRVdTI09t5yk4pY3p3Z78jJsEeBQ4UYXZFmNuHcp/4/0s5rt5Et27JfFEB488qgN5IoiVRK
LwFlJhXe+/j6O3b2BSqTRYjo7kIBZc7JE2Rw27XmHPNHY1yovjoIB6Z6ceiRdJeEwOTG4IpltxtG
V+k6guvQEfAxE59V0vyUkR9L44Uup5LheGJSOFP3JJssTuS1yvVFHPjCKFt7Azcsyu1pzI1SsZ8I
laAMXI/HAbRqhzw6RyGn9c5aq9N5Xx4JJwK726Kl7ep6OSi05fTliIBdstSzuB3muukWvDubWPoc
WbT4JCKv0+FlpOYvGdhzm0IXjqZXSI74NMf5xOeOZFzWCL6kH2xOhF7NWkNzbeCmShCv0Y0C0s6o
kS8alBIwXTV7mNvcacz+p8dxEhjAxSSIxEFsHZe/+WSV8qvPf3pJtq7M6NEhGjpFB9vIF5T9rjoV
0HuRgEPukgJkFgjje8yENLbo7wghLyGNOtBzyKZrmNCCyCPeIcuhKxadIv0abAxjNe34DotYx/HJ
J2PONxY9QT2dYa88zwIIdjTlVS4ALPCWYnnJRX87QovUf2eo78DnsZGiH53T1CGBxfe1HcHWXfZp
A4+sBEEgTVemCogxX3TmRy/c20Myh/5YTeaypTgAImDmI6Kvm2Y50LQgb8LhnQWQFYViLasujr8N
C9hq/QXSipkVK9X5qLw9k4ID41xt0rVZvVeImafUhLxsAGZG/0ekggvkjFs6p4BFHKgrGJwMxKQ/
6lZCQ6/eqN207Ju3AiJV0H20oX5OUbYbCj9Cf/SwqzThZ81PEja/AkVaqnq9dVJ50SKgl7MjH9Ri
tS6a0C1EjTKXGa6tS30rF95w9Un1OVnIGOh4nNhioVbO+7WR/KxUMnQsZa434KlpI/NbCAlzjnkV
NEJsqLPQqudJm6/pZXDlNqZj3V0IxLHJyBsMLBz+D1z0W/F+5OANEUUS+GvSWoWSP4Urr2hvIViT
geZXFR7oWc809iS9b5d+zxFaxigfnCXyyl2PhvDAxwESNxMHfXI+Ut+5s5BaN6607L3oZtmERRTC
1ZW2L5y6MWoK+WJ6O2iDxfrDQjWNcL/aT7i3irnIZMx8Cs0pbqETvCrxyiy1p5u0m6LFUG/HaH2o
wLJpAZbc+EMI8TOyY4x3yznlVTrPMPvxZytyMfWUUHe7XvpwlivnI4HAlivd0uov5nQcYjzNnPMG
y18a8dFJsTsDRKio0TgPZnEsx2zh9wa1f8pn+gWKsQKBXMjsqZOm9UcdsQ0H7gCYNvML7rnNPiK/
jq7MLMMDRtiuht+mKn9SK59sV6621Ng3BW/4+83iz1Z7fbpRNK6I8HMAHF9fmYoq68xKHS2oo9Ss
wxFPSYkdO3hLR8yHMHIn56ffqjsVmQTnM4HocnDv6AD/SbWu5DN5J5lNI3RZaN1cz53DqCPkbepl
XKiLpP0KYozI+WJQuNBULNAgiBjxQ63t1SADiwSWzTkRNKB3bhj+LAKcl/2AbWoWTvgUNn78IDwG
lVcv++yzaqStUUGCZ0az+GfVkxfbG866Pb07LZteW10+B4k6YyTt8M/1D9OhfZkWFBeCcaX1x5ET
fm2hJoOpPlDfDcM111O+rkqsugwaQrMg2uGRLzlyJ8jCvn/diqgn/Nfr5vLFIKa2S2ubv/5XmcjL
nKazJYMbETQOXCm667zhkXYBdCyUM0GruGTu/MS3pPoMDoFXM2X0j9csqkANrKLyDemgM0ob9qYB
WVs//JR1fx7YogIhLfVmn2gOrdudbW+dTxJkGez5MuLVRe9wzlN03r36FNLHZSNx6x81aRNBtI4s
eg/0GQwD3Yb+dOdt3Tp6I5BEs0kano0//9+3lcRKWhWeUMZZJ/ZwlZkoIOyoT4L6BQEtJygkQRSN
vn/ujU4A8HqHLDoFhxvl938fG9h6alGJphRNhcCLF1RMuBECpLnTg71x/hTdQgVqFcdQ7Tr7m+dE
lT+VnFTaLaURKdmyZ3z/Va7zkcQVGIWXuLzQ1YBGdl3MtkbHSMIs2qcgR0AcJexcZ3EzkDilIaQA
bGelnzw3AChCMfLO428cRf9+vHn1CzpeY9tUjWmqNCctAznmvZkesA1QyyCY7Klxs9JflHI975jy
joNBGVAVR450EMJobTgM4b3AtGtgxf++E8Ywv67JReTq90V10fVKzslr92N+oPP9+rp5fr4A0np3
H9zty9fx2M7uxNDcHFIiSNOhms9ovtq9Rt/vOiQV2b4fUJGuTMiZ0FXutT9vNQ2ofIl7lYWgTneu
Tv7WIJWVFePKiac/uVyive6NrzS0klBGAXzqma+51+094WDitNREyVrNpUWPyMbUII9XL/y7akBg
J0enuljF6c6IINLxxhooHLa05W1LNFr+nV5T6cuTOkAj+UPjr11j9GAxaVxyUyy+ZLvtIhnEljcv
QQVMVvArQHxmBs6cyI1yMEkU4/ipSa7P0UTIQ0tFBL9iNVIDEg39faEY60grl0r31cFjooGKXm3C
EgnkjE1s0Hs30H4Lb5xRmm8yLEQnyfdh1LtFmT1ZafVbdFXBvXFwbLeDNMy5w0jaMovA70A4NcnO
9g5a+T4WuyCFByLA9jIEYKfcjD3eNfmsNEi/OKqpsPtHoMBewr4ul5uSYO1Wi9/G9pQ6D7jSOoKF
FJ/GSIiKmYj0XV2RP58ex/6Y2MfK5CZjxvNpGl1xrJnMR8NJfhvla29pq7aiFSexixUppEqgK1XG
K+wes9RaGX68N6h+RhYa0m5pD9q6iZ09nzttv3psAXI2cmTOMPJwPhYoe9k8cPob42IhNfUq5oVl
EOMtrgmjxrUxPGYBJRmT85Xk4TMcHsvm0xaa7ArvHCYQ5HfiDzsqmJTpQuslLr5EHnPYpuzmVB6a
k1eWSOPyuSGKOPln1xhLcq/cmnNU4ofLqho5eQMQJiIEZap9UNIHbgHw380G82857Vkhw/QZJOpC
6DgIM9LJyDX8TYziTUveyqA/1SLXItqaPFEouodfueotbU16rSr9oGvgZCfK4MW261/lgLbCNg3g
hW1JHifLIvNXjv/Zq4fc20M7hp9rbhv5gZztwXucnEfe+EztP1oN17EGroKjY6JxLEI0JMYoKNNl
1B57x3oNspOwNqaf3Jd5dyHnUJFVaNcfP7XYfvaRYQYenJdc7CwrixEknFRJLu3FaSfsPli3KBMc
dE6BUvTOdTsZHnTjQ/yhyLxICLE5sCNLxOE45ulS4gaB0CG0R3b3aZk4xGXgCG58+CklBp44mNX2
W1z+9EFSV95HHL1J0y4c9pr2Qh+511E5GfQUkWjtdP5A2hPU2XwCQh20Fy18nkg7H2Ht4dyU1OZH
FiabcCyeuCOq/HIpaR/NadKnhREVINTDpZ+MnMWGTV/+SstlS7VcatPfgfFFB6xVDnVJxVMsRf1R
9I/qALGpKS0yOi6F7c3FJVnEx2VqtVJ/y0N2yoi4Siykn3WykdONHIXrLHJ+WGl0jils8jkiio8e
07sq3/yRw0kOkSybp3B2grNcP3epSxfEHlY0u7idzCodwoMF+yY+i6WxJCWEWkMcnoMe+yFlMXxj
jKCUhcl0m3RhcwFC2BnOK4dcWP/TMt51hwaOVq00emfFeKkpvw3sY/ajAuNTQ+1Z292hC/kRVhJF
UzVsjuJSKZaw0uy2cWEvSTScqZQ6+66YJwnZndO4TAA7S2207KJ81hBXxaWd6ly9sqg+N6hXqYKY
NeYzFdkrc6Ma7DkTt0up/W2DFAvEeJH6tcch12EFajNljhdnPra0jsliVSkc1InpxpEyKxEixUS0
D8bSLIr5KNszy/nlJJ5rKlizM4o6xgLRNplm2qxKinVMnHcvb3qixbQTso9OeWqHlJ48NzL874Oz
QbGfSueq+JEqazDSnkQP8F32v7isNxLRTMTQVKfRY82xiSd66CSQf7A6w3cdur7ihgX5Ln4Md7Da
lMpZWU3tZ+KrBEftFwX38aU5EG3ZwbDpYzegexb5zdqgeUbA+i7HGeITjz1klK64Pmf1G7i1Dcnf
DwgZxA/CsjKxQHu84VEv1oOlLUM1B+vkyd1G8RtYAiM/F4Ov8QixtV2VRO5GfVCyFMnHQwVqoWQ5
G3V5FnGEb54H4zkrx4dJ2F4xrjTEJpsm/YUSWLSByTAhdjX/JLB0ob8lHSUe6Su0uBwS1Wt3vwZf
dQs134bGrkrfdesYTRCGuNrmzovXawuZyxCpINj/DoMsGscE4uJhQj4dC5gpjNt0zqAes11kb2T5
oIzlwalpEZRYu3iJacAxH/xR8BmpXwhJa+3oxe2y6XAuD9xyuK5HD3V/sHFqQ1/gem9VSP5A9lE3
7HqoRynJt9mmkrYEnqGi9nedFbt2uat11S3ZqYYUflDyWA3w67WYAlmKFVQhHigg4RIzx1yXx0WY
UWKKs/Voq7uE7jdEh9pSZ719zIDUKzXIqrLf9fipm1h6FfbX3ILL5j/4hUMYNQkZkbJuSvoabPhO
F70rtHByeI65dYl6tPGJtfXxnoaah068C36l9tKLq4V4vbZab3rnVcwCW9FXSpHOqmMUacsK8ERv
BDM1mJcir8C4mObFIQXFlH+VI7sKLTwErf7EvacXvNjzUD2hJyif/Z520klOT7bErQ0lfjECe2y9
Wcy4lEpDlOtcHZa+4X8lDS7o9i0cnjQcx0P3HEyvpv/BXj/mtduZ74b5NHlfGeNL5uQ1XDqpQk5E
MMFhDJdy/CrDUJXVpwCqHFL2Nsd2IyxS/J+0XSjBxewaVXSxwmA2akyx9qm2a/a04Cj3XK3Bd0pN
uSTG/RAjwuu4cZeNBTexXk01rIq0IVjNcbNuRGOPy8v5XUpveUupWDdI+54lPbuFgcXXOdnixnq2
vYfe77coYl1hYrZYkp2pWFksvKbyGniPkhVvZOnNXvUBnAxkKnLDr9+se/hIyWqgusg5wG/mDuJ8
g5imXHlNasqcFVd4/63CTzCNHZ75p5EEGt3z5lFaLiT9JYxH1+u7Rae384r1O+BM26gKfUvUWH21
1gd5zomLPhp+lbqbKdNL43yZyknSHrJBAZMJZ2koNz58i0L/Ars4GaHL6t/b0dxCltJg8vH7bCbA
8wjOsZv55QnQ7EC4F3v7QG+WfoHrlRgB/N/wJP3ww0qWMsFsJBRlVJaKLcYk/AmA2zkY9OUX1fEO
bUeE+cwx1rYCO4R4HR1cSuKTVaMsO4kZMmYvWHD4e/tIefTYZmIMklRa9TgiS+sxGc/++Cr7ODm9
XTXG86Gi2EkA6HBsYVJJqfjV8azosDXoMTrLjL0cifUQvjb6IUkm19JYE41iVioRtrjnEprEsMui
4S2zqYxnrs2fnZqXqh/mrPFUI/gm3hhx4nTcuHudLGkmxy3rLx0MP9l6qf3sAT3oADQ5+zJQXSVq
FlmTfqW1+TDyQVVq3REtSi1RwJUypWkeKsypeMo3I5rThENCGVHt4sqpsg5rgXRoWvVD95x5WjSv
QVHOYvUjTM4Zi4KqtTuqqUyERu3eeoS1s5IuaSxdHJ1h7sT02Qn/6icclcocP2mwtCmZZd1Zy725
YTRPeeYsbQXYrUSYJbMij37ZDVPv3cLuSX9v002J26fxa8kOokr9pslAlWnSIugeKj53aq278gmo
Y/6QaiTHrCPK0xwmqFgZF12EJO4DdW01zyGnlCrHFgJBQOE+a5verEMFHIyDKxt05JwNoUG+SGIJ
L7X3K80Kl86wCCRZDqW9jQp7iztsMeREBMAPnMp3XzVnAHU/IyD8kmq4pelBtTTWZsAPjiahnKpF
bKGF27TVRps2A5BFI6YFiTZBYouQkKEGMnucGW8kZ++YT7paEScCVGZLAUCl02PQZ7OslVwrdC2o
YapwLoisQN65smXJnXquXI501l8Q3ZIduEnQyiukawY1kh/VjyDAPCVeva80uDWhPxepM6Ce5n5A
oGqABqk5dxppibazcFL6fTYMf6PbFlwrOPcsWlVySdxcDhYK9LOsEsJUa/SouJzWUDZ1AugMf9Fg
Uip95yT/ruex+tsLp40uVSebBWjAqtB03S7pPis6GA1vRbbW1MPCmcZq2jmPGVmXbiBDVFQmapPx
PCVPAkbNBH6V4Bg7IOkxX0qRuSDkmdApoky9S0OgB50OJjK20Io0cZ2el7UeefFepy/UXl90Kkmm
nbZIMdOK4obe+3PujW825Et1LDdTK21z0LdGNnGnHJZ1BGJa0bahLR3qNiK9RNvJ2m8PdIiUKKtO
s7mlvgzDR9D+rEwstzrno9aZTQnUmv4UTm84n0zWFrvdy4ro18zahvjC8tg2fEB8Ke2O03zgs794
r475EMtvgR+7IaG8ibMord/a8M4WFg3A58Atm/olRHylUQtP6NUzGb80OX2skv5Lc6aHRCYnNoiC
VdD6i7Z1M9Z1EmTSA55EG2CfEQR0M3939D5KLZ9P1g+Jf1Tvr9Kog/PwKyUsNLWeMxN48c8kh4S6
jaSLhx5Q8y4TzS0/fmQPdEqByYKIQelHn8rl5HFv5WDcBY370OTBCpY8vHM8bQrdfqswdqHFfQjY
atsH8swy4OQq0TbC5jwl2isvfjmp1dKX7EXqSTSIlsmA2GOKXZk1j6+iKfI8M8DFhck85Hif0xCI
0e4HA0GHbcOR7SX3CVZzLQjlye/U1tD6sAnC/4ICZU+7NDnF+UFSPjpOaL5pLrrWo4k8kNJhb0bi
RXOPxh3Z78PKBrPZ/hTic5GGyxHeQR3e/8zRSdJzmSAeGi+TRjyiBbUK6pSJHixQk40Q/5TTZZKk
hcrBWJ52mmQz47NZhEUO1s0ir5S5kxoLr2zcHpOaI118A019itRjq4G08SumDZWc5N0+m0fz4Lx0
zgyOdjEHxDRRYlHfAC9F7Ej5PFbcIVpYT+QPTNZChdlj/BwMhzON4w4//Gdg1XvalNqPesxoMn2p
+ofNoNTHjaGeY+Yr1WJgWEe7+hVQI4Db4FHL6ZRi4XbBZkp2Gleqkv23jrnmka8KAjKvXgaCSH2f
zprmDrX3MGX6PNIfquHQDAcjPNcDiZ+9/takbxUmSbp0uqH+1qJ8pXgYBlUbbCQkae76/sDIqD8c
ZPBFXZ9EvccZYAU2fAeVXMKJc2vP7d+COeXLP3WuzR6HC6M1kD1ay0R2CM6BWRiFc8V6GoIXr46J
n/0aTf6D7SiLUa7wTN9rMYe+j9k5lqgKcXtqEJTl2UXmpuBZBbataBt+akzaVO9mMUX+UE/xeLA0
NhY5MFDJWo6U9VednyOIWgnAMrtQOeSls0IlrbHl9WCD4v1QISO6qPIvjfVUpsemIbSOwVPmPybt
RXIuGoWr5tWTSPTozyO4sCp5lsp+xtmfRfbT8D4976XWD1W8UWPKSec8fxN/t/cwQmuir115dwrn
onJ33d1QBWEGjgiNBuvaUzSUKaWanPlurRT9ktQr9kiau3r6zGYi+oTfFxNviG5Rd4k6oowJArDO
v5VEbhKWH452uAc1P2lfhLTRXRtJHLkrx77FSfnnUVd1dM1qbeppPEpAu2xN20iW917Sd47Mx6JY
93184Nkto5tbiiubjyJbxFQurHlFH20EQYZ43w6ey//fK7iqZeeFNNhFjIA1198xjGnVi12tFYhc
nFm/f9ItRSlqdJQbGj8v2MqrWr5U2XJf2rgyR/lADRtL5B9STAM0acv9XigCUJVS/NOKS6eBr+X/
CP9fzFY6Oeg6KBVqkujR//3NE9308ST406uVzdLZnJCIJWReqhD662q1WDyc3PXxd7C6B7zSRIX+
emz//dyrF+1XJn00eYj3tr6EpmGn29h8C3VU7/M8cSnSDi+KvmCSHeEigr0vYEWqD6P8BPCSzSMM
5om2VVmgQ8/Nf7K5c0znJmAjDfiBs3ksqAWvvv/Fbk2Pvz/yVaGdNlYwDMMYCu4MFTKGB8JmEb1z
z2R3a95jJrQNnFc0kq/nIUI8WackHO7REgf+KYULBIyNwcDDOC5o1MO+/2a3nCqMAoJ16NDZGmLW
f0dBVE2yKln8GmZ59r1939msntkSakLooKo6DH3B5e697bjBBefvH35L1vrPw0Vf768mblM5Xh+W
Nvbk8KgFn/9HQK0V81ebpjSUCr41zcl6XLXmU6ev6LJ1yTYHbYP6GrsDf/m+6UFMvv8anjZOEUMF
ZCRrV5NzVA2u7Pzi+/grR9oshEIzB6rwJ5JCtCbJB3a771/DH8XF9SN1FgM6ThoiX/lqeCnVVE5N
6kTPiPot4MVHzdy0/FcOWNregSgybcppk697Y2s/22/RItdmBdeDOZss1XW2M5oyB7t/jbxXQ1+f
JQ55SwOF6TuyqhhlpfQYoM71XelZo4vh6r/i+JNLu/8eSBFclkU77OrE3rCmotzq9wMJ1vdIVOqN
Hq3+15e8lkwDV2zqQMYma8zOPw7zZeBuNtFy9ZxYs1+L7Wm9/h3Ks9/3evbKrakrZOxYBbBPYir8
d4hVg24PmKajveR/etkZE4aHbssOzyP0xbJqkMM+YMmSqYoIQAyeO5xisnEopde7hIxbhhosnLLN
uZi2OB/q3w8ztUFGRAoaRuQfUFnE2k8wqkVhjGivQ+kcM//Orvan9f1fY+uvR159/5Id3+yjKHym
Xxp/hg/6V/6AGIV8x/xE9GZBfI/xOEY7r+Y4CmxwD8DDcbjGzKbtPiYCeF2pK+0MEZJM4ZcXcejm
QEfdW+q3Snai1OvpK8oDvseye6fXe/O3UwX2ygGyA9n539fFPVoBvJWnZLkcqdKYLRrmbed/4bj5
fgZeA3pFI1sXwh2CVy3IJdfrrtd0ZOtlkc9NDcQjnFXWeSqOpUKITfBkp685UdA+/yuiVB6Xgryc
zE3pKBGinU4vfgmflzSaZKNPSIubH0VPOQKxDSD5zNggZiKqTBx2wB/h7EFkDp6345zFqwfW9P2X
ubWH6CzoNlIk4bq/+sWTOsIJV6rou4qdRFZNKc0CDjPNdiClpXVW01234y1pLh4IxTQhZZKAePU7
GYWqDhlln73IqLMYOkKjidYDyzK3tIWYV6hL5HvO+5vTCT0G5ntFMWlwXp0kVBwpLd3nbI/coui2
JQ2/ljUMSSmIOxR6kvCWeHdBZLdesInqCEc2I5Od899hGat6XzRpXAmoXhUs7OyhSuVdULRb9tAx
OrfOlxaRjEBbQFKOzvTZdScHAQwWhzH4GNfmvVPDTZ0y0B+ODIbOifJ6XRk7DDdGaRf7MPC3E9Jo
jU0rbAtyPaUNYUNb+mxCn+igw0Ir0SgadzH4EgBu6zR2FQ+ec/pAwPL3I/EPnO568YGrAhMIEBXe
sKuBYSpEejcY+veBpGyMqtwY/dkMeS3c08Lyw1BBcjvxjihuV6Z70UdC/UtDBBuDf8JRtsP2svNL
bZ1qwSZQoA8HLJa2s+woYinqppTzL25FyqStIk6Hg6Lssjx3TTXZJtkOxsZU+9us/UINePCoXUsF
ZA16T1lKriJ6/5HSRYasWJpzkhtjZxt5XyYN29agr9W0y11FnFnqNXspk5daXO3GMvkcRgFw6xH7
S9hLvKSYaz7a306YN4NxX1Hh9VXrzqS+tRSawiWuEdiMkOvqmGZ1oRIGKeoj+DSDdZGjFSdQZCV3
cRY3D4R/P+nqTGaDDhsJ/4n2PZA7XT3QkFX8MzJm6FFScETbD7DF5ybPJnlnuDBv/mu0/PUdry6h
QWiYaVNW2Z7wUlrIoiocLsb+zqHz5ong7y8oXvVfh05HT4wwMTQCvhsahr6LqXEt7CgKXtqBimuQ
JeukJHVImRZwaibk/zr/Va4/R85MkzcBOprubNNipfruq1+tZHUxKl1p+RmJm/k8jOU9d0LPPMfU
JDFr7cq7nIVbp9y/X8LVkdMZqBaR/Jzsy/wpR+Y5Wnsve8y560JYJwclluZd+jPq76wIN5fsv557
HWWQSobS5gIZG0UnG9VMoRN7EdB6i52VVNItlGmspYesL+5MoJuX7r+ffLVqI6AqdH9S0r1SrmuH
iGaLEvFa8k5N96RZrwoQEcGJs3GHY56Jaep3D4l3Z/CJIfzN7/xH0fXX2MudUet6Ocr2OtFFw0Eq
VoN/nLo7E+nOYnF9AuAmUSjTqMV7UdsTOc1PfDO4t3evq7c3nv9M2evbY6ilEq8UekWOlrXscIW8
RNYaEaRefzG9ykbdTcNF6AlSktqBLlkRrbDIWkbGu0aEgAR34PtF5Obm/Ncnulq+DF+RTLC3YHjD
dF6u+nGLZhqNdFU8CBW+p5y+f97NO6ypaTb7r402VLsq1TWBpDp9hTZwh1mRMspSmS2fy/l+//6w
2BIWea9Ud3sK/fXAq4E8tZWSOblePgbWqew/LeuZ7iNxBsVLRqcslk62c2fWarfubn9/x6t93GkU
aoHApUQObU/RObdIYdR/lYr9NqEXF4JAs/HmvX+o+uYhSZWXPir2VlBQZydPqd0Q9boOIBBWRr3V
gmIzdvmjUnlzzmm5Uq3RPTM2hW4k9NJN5kkbI/2Uy+AtTFFUI9ZqulXX3NOQ/7nK/9ds5MCk8S9x
Prk6KcPRzZ3Qs5F1uqQpzNrF8mNDgWkGtE9yL0+T7D49KavVezFbbLfZ6qvlJc/Ozfv3I+hmRRRM
FVwWjSMSavZ/N6Q29iGUFMr4eu7dH4fHx9lmtdLni9kimL3cy5K5qZvnViAOYxY1n2updOhpRINm
LTuNd/DxfekkrBiHol86PtKhWfPlKFtzeKqSh6n9yIf9ne9666pAnQP3J8JV7nRX37UPvEpNbTPc
l4taKReAYGq0+tCUy26FHaI6WPPvn3hzLfzPA42r6QmfPrXpv4R7fCkZ/a1iazonX326zwq+uYfb
imMaxD5SUb2al2lqGEmgMZrOcyqpzgNZtQybl/n6d7X8/jvdQogg+v3Po67mY9PGHpINbXyd7w4f
BBtviA6bXZ7Uzdvs3V2Ps996Ovt9r3B7802SuSkjvUardp3NkcqKkU+aEgqTJzrEBa+yl9XVkIty
yZ0veHMV/8+zrhfV0UC0GOu8y3S2S2c/wocfjz+XpPBeKMPtwcnP9ouH7ct6Xe+szXmdL75//M2n
Y1qwqAAiq76mS3CnbERpPNljKJL9dA5wAZWC7oFpmYc9EJbh3vcVx/frlchSHKYlzwQMc/WD5r5h
hdDVgr0GKHhgpcvNblYr/rwdUIFghvcoE3Bg6LneWrCY4wIP9zHrT5XZ0xzpFlHfEz0VjZAcEap4
YYES4ILuv6rlO0fVGy/nL2U8oez/rlaD4bd5GdiRAH34yCdJNhVYIRqzARs6lmo4Pt//HDcm1j9P
vJpYlurlZirL6Z7Ldq98YDYt/jB9Y1Rq9y3VN1aof5529VMkrV4aQRMLT8OPj3BGcra3XC327y7t
kJ7stu+/2631mMdR+hFgdUhkVyf/KRlLqU9ymFwpVw/YUNnRNw20I+SuNB8MO0HagYskEDOWRNUI
paoV/t8fS//5EFershf69uQl1OGrUCR4AKRJAc7cPy6qt76ubnGBBWZBhR2G/7+jB12j7lgoIvcp
QVhaskRaZkGhEgmnNNtVOOVJeEZdGotEHfMPsKoLoznF0hTFF6bR3u5nBaZCiSgb7onCY0hlN7R6
+BAlzgF6hd5HpsRz4cjPeyRA9tGKBUIA8SdoCYM/YIHi1BzFpbk5ttidcWtYx6ShcnIU4TY52yIN
qgWtOGmy5jE0iR7/Vg9VWFgYiSXSM2RTqDzryt6SB/S/DABhdigyrGjhRXwfq4mAUwwzLfdf617f
cP1wI1T6qn+SyLYJ2yMVsaw6GsNqQJ3MthR7x3SJ7ESWP+vijAK5QDpt1AHhGoFQZnOiZqmFnxVM
F95RneP05fMmE9I07AX8GfF25BKvVX9M23Fmo2KP+mIxqdki0y5gBGfszLNCADpEPyAb56m+UAiU
xHjq0EAbDvDaQIs+NhCK+BhWTSXFqlcZNsUyTdYI3SIAuf6WcrVwo1PW0zRcnfTEkH6koYWOXvg0
XRX3QAwCuM6P3vhbNXdOSupnOJOMCcCW7lZNtevrXx2ZCmap4Px4ir0J5bzhSsSnxzg4ffXYqtPC
5IcYy1WqvncmeaT9L0uK1il/XTPr5Vh+oR6ahfKHNRSilZph153wPI8DkWiJv/C6o++3DxlyEZ+V
1aajONLQ0iCqsoxQ1ACqgkIVrZPsUincxf2hrT/6Xpu3/Q5v10DxOSW9/TnzZtILQ9ZvT5GxyPXX
ZHyLi6fM4zNV/cxCJSLeuz0dMjTRYtUVr4z5jBxRkksiEr5GAtKpxu9MxJU1znCzBu6ULcwYc40g
6dvkfxCb1GC52BrIKHyNf3a+DNJnjdEkC78lP3hGsG+JgITR3AtBXHuc8hggAhMH6Cvlz1muXjzz
yUdARD5woK9x+EU1ogc0PASTCImjdB5kCtRgWYujbHM3qz/ifhvIHx638QxCPVHo1Of+RM2gzrRF
aIjG1AyHRW2+SJi+JeUUESWQl9MiinsKYLK4aObtuHUkedPa1Uz4KwSAvz+2WBTEvBFixDIyZ6LX
7fjWktk3YUCk42IUR8/R8IMPu8LAMM7fkDBye0LW+J9esSJLpbACvEFk0TLJxEw3HIHtC6nieXnz
hC3ZbJ7YH+QCnbCOo9iZNaS1ZmQhAT8w7WrJPyPzt1p94j5RZ5eapLfBZNKYx6o5ljxHTBSmo8SD
Jl1Z0Is3+YpRJuQIRbkVzslu1YMAgXwEs07YuPld8xVXedzv4BtxG6nMT2ZmoMoLDEviZ1CPYs6X
6QmRkp99RSxQARRcYb3S6xNiMSwfYlfXGntOOQAVuoDjdQ70EQTj6YCduSPktpae1FKAZooNC46M
+ZeBghP6EVcAY0swYFV/3pOnq6KOsBjnfCuvF3ruLzVC7q/r694s5gI5jXuNjyqlwQlJ3aqUJncI
PPjMzouQWtBwpfiU4bPIrA8HYfzYqmBNzXcZGT5ZW3xqgTIUphOvPXCnf1Wtpwr+RjqSP4SovusR
nH4IPxyGeZ/pGUmwR9pwLkfnIshZIQK3VRFoKRc57OcYKSVPjIyYsYiwQ3qPmRgW7qa0OAxonzXI
5H36UaCsUjtrTszNKQrE7kjkbEnc01YK1T2C4T2vAl3/CPCCa0VJyquJM0v+4A3wrsSLH4cLAk5h
c5kwcJi4pxXQ8Sq1P/xrO7v4avQPXKqi8NnnCwmVTZlsoNfn2x6ZHFAAs5PhZs/V0lhSDmTydobP
nx/hBw2uKtXzyZxJxB02YOQnfgvKMNBLR+RqFGJK8oyDbcM/xsIq9uebldS8thlbhp8S1AoVgbAK
EANNke4mpV8w8GSPfI9iQbnEq023HdDX/Q9p57UbOZKt6yciQG9uSaZVplyVVJJuCFWVxKT39unP
F5pzMBIroQTm7Ab2NLobFUkyYsUyv6kM3ww3JUS4MdkbobYuCQeN/Vehj8m/4Fhb7aOtohNImxLo
AI2fhAU53nqKBDdwtqnwbNBqWrVRmvcIUSMkJJoG+GOEikmwIsijP6fG3GThowOJHm2zMnwNixgO
M4lljvw7VBmwCIxKOYclBJ3TT3RL7OFtCtZK/B5zUMep21WAMpoKkEuuHjl55rAv0BonVSziam2c
ytXkYEAJHbG5VdBDkK2HwTYxRXJ8Wkg9/A8y7VZnByXmtopCHEVequlNTz2FaFiKDczLDVNs94YN
/q+IPiFRhueGQC4hsQ0H3RdgGiPek5f28VtU0e49IVcPz5A+eliuaQv6p/sGFpzD3njpJmfdKjeY
mXuMbnJNWXFwYDLg4kfc5Y8DKcvmHqw3Iavd5JXXsPOFlhBSJuIXJtzD+WBtAS+MCuPAML8vlTuo
aS75uq2+V4BYGTcItlDH3hFpFrgO3d4hgimQfbzqtI8RDEJugXNOxyrREBwS6gsa/SXoBWRlBlBm
kRIwf5p1YUvJW643CpUYk2xCXgP4sDK0XaM91GjCnKJyzbQgTd7Ee7HTB5vw0cEEpJyJE3udAvdT
s3UT3JW1/JIxqTohThnHPvIo4uoRTDwilGEUXjrfq71gyKiw36C0jvEjqVnyMiVXUfVYNcWOsKc5
45oa8QOiTywbO+gW701aQ6Cls4p5jQJjtCV+iJ8j9p6IkEDuSifaWHgMMqdCPw5lXg8LjUJIvzjG
mgc0EhgE8C1KcN7tQxU+CDF0Bc4eUTsvm0NobttsQwgga87qOzavOVo+Q5KkI0lCHgiKOPJPFloT
b6NFyQyPCsEd0ZKEiuG3Jn8KESN8CPhzRSJo1Bist8WD2FaRXt9YOkiQ3XCsYDokBWPVXl1bZrYx
ugfuOY6axakaEW4HxE75yKTqzywf42rmXPvmX6okY36h24RhJxf966lZK+lqnvZyK7QSx8QRQADg
6hCHSj6phYkDQgphteJpaJHhO+fG2WsvS6vMwZcVQtLwJ9Uwt7cQ14An1JApJ5pxa7O/pSz52Bw5
LKjEPMrZUWUuOGHiE8pspinf4gkCzMXHIoe8F2hrQWazneObWsLoh2Q0416b8bVS9w5yUmZLCONe
79JXngkbkbAw/Cl9aLsA8L4GR+p5IItll9PRZquJi7tztYG7jPuY45qOUAmyu5J53ouMVN7EXWMf
jbjYx81OyQDg1+SXWEIyP86IXuAyRLBS7AJec75O6x851wTXMcFclwy8n17jv0irlCacRn0ntDD0
aHUaLY7qS8mgCgqSiJmEztqJb1RVX4OfV6zBF84HqMJL/WNZ0ILW8RPXcNCE/yIAGdoDYVWcy65/
A2DEaRf07li6Tcy3acxXIlWg8DbhF+VTuJ2ox3BW03DwwOQcE/f6DqtzDUB8nfywqMeVIj3aBdUM
/1Gqr3GCwf8AEckkDRFKEUPPNyXCuat54B4X4cNqwaXzcqbRdrHHm9HC2fOvBkPdGoR+ZOE6ssTH
HjDSz+tkXucI9BgYZeJRBFyagMGXIpSJDTwYo4spGxsAoqvIwN7of7fq8IupvIpLaYAy3jRmt0LZ
BZIMzCqcSLk/k/bqFP0Ii8Kvk1t+eKkfcysia412RYXddfiOUKkLJCM10p/mfEDIBpbjz/qhhbxN
yaNEyQqHxGsDNw8+BXpwawaVcKYDckd6v2sYllF3FXbbmSn06ToJ9yd9Tcw0UCcbbvUQErmXpO8G
0ny2gdElOjD1USoOIifmQAucN7PIiNhsTyjfwhJpSfwKAOPWcENQYgP26eko4qVODdVnpq/BkemG
W0HMaHJ4CdE10QUGMPu/Mpo14e1ZZJt2UKzwjmSDR8Mefc041yCd9gfSM5B4RHlRGXJRCqvTnMft
cYT7aHxQppP81TV0b/RrWsD+lrxJ8IjHX6Z5idrsXlQhGiyMaYJ+a9+S/wxkY/xUEcRR0VgTPaRO
9rq5Rk0Cbbz+wZxCGIib6bQRCXFuG7s4hW2fvdZQ6sa4YHQ9+CoMLsfCP1pkHN1RI70Ms3CHXhKN
q05+6owGSmrpUopwdqT+GT4zWqY2vsLctqX95twY9Y5iFArqtSjBudbhnJ9KlNCFM1R7hzmHiCng
p9iO1OmwTx4/fFlZcaweQJNlz6X9WqHwxThA1zYoiZAvCyUM7hjEjG1HAFi5zWMphS344BB4RIXQ
6e0mhcLYlO+KxQ4AMJJQFcGYnRJAaNZ1pf+urXrNxxF3YJxtMEML8pcWtSxUnzDUJbQ8iPhehoW3
vc6sCNmd/RwD04TFrB+lSt33BF6QP1Qy1ofsFKUtIL9tzh6b7fxYT/v09HahrSNGB/809D71ORYd
FbVD9dIoiuSARyj7npuUdin3EhlrpviGvK9OK7CLiMUS3r9f+5wqx6ceyz8dOr4rFytYflj24Lfd
5j57yY7E7HrFtdreOADi752H033ytzqY6+y23vSbcVPczG/4Yl/FZL2ti2PP97/qfOdHAI11FPxU
hM6+dn5OZVyqUmadDnr1SK0YqC9OTxTP91zYpG+D+mZR2pEbIgnvDMlWvwQXOtO41PnMiirTO5dh
pH39ARB2py4x21SgrpMJFxL1gSOe0F7hFiarqtXqwjOfcw9k1ALkD9FU7BuMRefSmO3SUiaZ2WCz
elr/3u3uNxvLO7ieV3rb9wtNPO1cg54OIkYkqoEW5NJKoNeiSh9VVitWV0/5zmIcaT7+/rnbvem3
95b352DdNT6h37092O7Ku3P8u+Hq/Sr2lNvx+dKY8kzTlnamrUMoQKNZX3pFjlFwavITSGb8yGi7
4WvA7h8Q3swbEUG+31wfqi//HDe0oAw8OgGDLduKc9eXUzdM+C8qHfoAe0jzM1xN7bFof0z1VVfT
PU938/TjBLYPElyWHceAfsC1xuS0lA5Rqfqlel8Hz21x3SR0+VFEe6JIDNN1MatwqDewazoLuk+5
KY3YV5tj1G3U/K6iMYTon/1D4agR6GXorVL2v4zNrE/PtwgnQZmCKbW7+NBRXFePdAm4vMhWqLCp
bNB68y6CCM5BFfh45EUg+/DuWZxXXSqgg9cTmkqotTYMGoS7p0kheeHTnRt9fF5H/PtPkAglrZva
QVfzEFnFVTE0W6O9w0VuG5K/hVa2brNsW2Q/Ov7RIK20NN/IxVXZKNcVPE27yq/kKfGsnv+4S32p
pUo7wQvq5Je6MfyOqiORi1utVSG85+vckO+6HqYiFgxhantdGR5RvPFGbn5rTrZdLnvin0exenKz
ca1aCAyMwzXPDR0PxlP+9P3jnwtKiEohKCbDugFq9PXpZaNuAHYhZwRxtsvx5fOH5DrmxqS4TlfK
tPl+ubMRyWbExMgB35p/rGTMtglR+zSnnyCwk9Wu2NxvytWBSfP2xx3JhXdhdHN2UkkUQJtWRzva
Mhcbt9TlYGocnQio4Y50/M04xd4l3uZ2dXjYb9/fr+wL46lzQdBRcFb4cKnWdbGtP20nxG0SWel1
GBTRK7fufzJyEGt0Eb9/lecEwbBe+u9K4pd8WqkEY2tZbYYSVXldKbvqTnptH1N1RTH1m+6gbj5i
aj9emsKelfxlNokrvWIT6j9C4adlxzSeT2CIBI4+c4/HG91b/wxXu03rHjbWZvXwCuhE2/39/mHP
olw+r7o4pUbRtDmTYYbbtf9oucf1zY7bbL53Vyu+IzfJhfUMXt4yoH9eT/z7T09ZpHIM1Jx9U/tP
R+0Jyrm7fhtQXdm9yTvXc2m5/Uhutnfbq9PmAupcFZHtn7Wh+6gW1kfwcBbPmiVlgVC0uLUFKWoX
uvf3iXe7cVfXnneHDv7qwoJnt6yQ4yRVUx3dXmQJtJKdPG8TsJ35kVY8LBfyfQndqu7CmPksdEjI
J/+/lRYxHf0800ILhJUc12SyhbwI6T4XM1KpDQ1E0Utaf/8lz8ItP6+5ANl0dlS3nWZnBzRCyLzp
yTLoxEFB+W3fwv1AjKaEPo9WF//iD6hPBfbnhTvmbO7pmLJKQoJ4H+yqr7upaYqwlvv+P16ENCrj
YY/oTqw/FCNtFdqH9JzIQYWNODQDoSJ+YT9/7Jl/9tSnX7CYeyZj0UyQneKDEAtnJLW2gpcZ22co
T6KTh8AQXZSXLEA6C1kV+mEUaGI8wTXfhMaGituicsJaybPR7QDhXlBMnoxsPwPqD+BVpzB3Csoh
pM9g1RMbvJOD1yCz1RRN4PZdGFZQQ8tq8kGeRod/6FDYZRIR/u2tVZlcyEbP5X8O/oto6IlIvJR+
1EJhWNHxwKLZhlZiieAO9YdocKrlpSTi7An6tNjilskDJ80nHX5egSzScAQzwaPWwzG7ZPl7YaHl
dZ05zjybVgERsL7jtIrTw0pCE/6ipuVZwCpjcgXZR3RO8Tn5umlNQBZj1ACVOgVHs0Wda0brBmjH
I2LO7cgEJnjry1uhhoNCV01WJArK/+XwfvoNi8M7xfjTnLIgOkxI0ta36DnQYAqMDaIOaOLl9FuM
Zt5ygsTupOnUptsmO2goxOr+9z/lo2D49wT993UsonKidJ1UdKlADiAtNWxQZ3M5FjV7ah5rhK3u
IBFOw0OCyNTdSR/Z7Q8oR4ke80DH1Gn/Bv1TpudohJDFN2+aIvwwqZBBswfPYpD4/Q8+H2wt2SDJ
AtmDhdDX76cMUShXESeAwEffhZy9mVJftbAEPa1owOWc1jq95Ixz/qYm4IJIRacWHunXZU8zTrCy
Try1ECaw5eY6DK4dhNkaBdnkcEa6Ae/64J2uWt2+Cs1sJyPkoQOF8pBK07pzhp9KRaMejUGhGx51
5oU3c/YQQZ+xdBMg4D85aI5mgJ0qEJQQMxczNPOlVo6ZUNu60Ak5U8JwpX4YBhjUxc4i7GdyqPVx
RnLNUIL2SxNds1lC9fX7D30up/6yzCLltEk4GyeWEw7qvhNtpxoxENNvg4dMfQmGBzbrgELj1ItJ
cl6Ea6Y0IHry0vJmIO/OYLkyzfSLdMMzIfjL71pswIoGV9BUbMD/y6s1jkChxci09C7SRs58U2CP
Cvglgx3/T9oNNSXNVKOCqpdfY7qKrQsvXOh2o7D2/es++1E/rbR4KnseEXYb+Kjy9BKoGxL8BEHP
dLrQUjhTmH15oMWFHRraMEnTf+yD2aRCtYq+vTCaQXSIDufFFOFcovRlxeUlhn2DZLBhD0IwVUCq
tQ5hGeWFraFcBWjnVCmNUMyD6Xx3yDkBnedqV7L9RNF7st+/f80fktCLeMvPwRkBM1byRWuxq3M9
itrRtCKBugN3xZyX3Yz5m4K6JZuIWa8YktA1vrDu2RevAYXGPpJM9UM+4FPmP04a+McIuy12bchE
VHZ+6dEv+6imkNXaTWn+BKvcHBAbOWiKtgvnNx6/iF8B9CpSt8aY4PsfdHZnf/o9i3tHLVNZrhBN
YQLwQAwnvRDObPQph7K6ULuef+f0yrAFBB4Hf/Nr7M6iUjESO0KDIqVPvwfplSOBk6zAZGCSwdzn
w9CZXsX3j3j2SCGkzvd2FGxcFp867DrV7ipYKQkyRYym8NtjjHWRKiF+/T87CkoqVAkTt9Mlsx6B
fMmusxRiqnXVFVQ7m7C//f5Jzi/xX8HxxZNEclFlSU6PlwuX6h8YA14S3y9xdn8yjVEBWAtN80X8
KWIpzPU4Tg9CgpQgAcBund9QQ0m5Qntqgx7v9wueC+PEu/+HEP24fj4diNBs5CmyHYyXJV+Pfwmt
XMxbWdCkdX3xzjz3eNjF06mBtsn9vIhCpwpoWFOCfRZAK14hYX2ryK8ijQKk4qU9RhyXdCDOMSAM
Bf0ZOBAKvulLs2GV4kwvppJeY3lU+4c4k3Zl9bNBxnhmsgiY0Zr8FEx720VeEuwrIaPJlAfmvKWj
r8okPGVgLkvZ7vtXf/6HIfcAkBU0OhrbXw9kHVVad6rL6We7fkTg/Le7M/3Nyi1db+/52//PxRaZ
22Bk5F8nFru6KlwoBPemb60O7mrrDS59h4udJPHnLc+j8unhFpFNqloYKbHoc9DOGR5odOw2yvXm
cL3fYmuwPa3u/l5ykvsA7v+zpgFF3EEunhxwUVDMEZg0GrTA1QCtJJMKDie91Uk/5SBGP1RM+ux1
GGd7IK62QGNE7xHgnzoN101V7KluV0w4BJipEACoYtNG2lHA3YWMpcCDTEq9obbue+q/Oyd1ODX5
6sKHOgsRxwVdVoAwQ/dYhOlE7aUc0ZTkI8UWOGNQJKQ7wEmt7Dpl0kh2xwz5+1Xtc7ENS2xNUVVe
wj9KFkNkNaY11umhR37UR/Af5rFRIla8tpFaw2l31SkYrQA9bVBbns1yU/RAAlOLYuxWyDfbf4Uk
NrKRwr8s7r20ANKBK1CoDasKm7mieK0Z61vq6KpZubNnk1G1YD5Exuj3yU/dQB6Q9kLX/4ybn3YG
+p75etgxaDrdZfljxsya2wN8IgFDuLswsaWNJjorUWfdTaO0zdt2k/cgHRNl3ZGWQ1j/gy6k1B6M
/iWewd0Z0qsYxJ0aeSc1/VU/VzdFp7gjcM1KxuvAvKvQW3U6bVWqOm/hJcD9hSvVRbCPoSWZioAs
dfI+DfMLB/RcaPz8ARbnhXTQiTs8+Q5h5Y3Oy/SSUyJxiylIwQ3dFYPw77/4ucxDUyiTbJVUiFbK
1+AjtXY0B6c5FutxHAAPUjiKqffFMl/88uWp/LzSIvIgT2iOcYC5BGrzyH8V2TuQapCYAugJfb5J
X5NgJzT3EL6UYoAvl5L6c+owxFdVZU7K/3H5fH1Wu8i7ZDBgND1OcOCOpnezW2/e/hw216uV4SFF
5V9dOE/n6vMvSy4ucmDYejSmRnIAvkOyJUwOwI2VwpmcaTBiR0J26/sveu4q//yU4t9/usr7IUya
3iKnrorrPnshswP+xAAPVEx+qYA5W09wZSnc4WIIvRwHB0mTm8XJov/gPCC5KVTZBWq5nJXdAbES
vMcBoaRRjNKBQGmwfWkhdSB8ZxQavn9u5YNyvNxhn3/M4mUjZViVks2Bx9NB1MjCmELPdPA/91g3
kdgjDDwVRJlyCw7XLBF+igLcjX+b4XosX5hPi3QE272si91oCn36bYlxYCPGM/DYUHgGyG77p+zu
dPMZLReAOcUKPY64Llx9uO9xCoXaUNZUpKefoEvTMkcyMFkH418FD7QoueuRc9VQRtql9lYBMI/p
mz1tBFJen28a7Sf5v2lp2GPuRZS0p/BWbpWVkR8dNBArFdQfkp3VG6NDJspUjLhmYZrN0wi8rei+
zAaK06aMFLDmnm7FP5ULlFYlC8L9O+I2pmk9FfPGHNtnDNF8u75nLdEElq0SoSt6uglGB9UDLk2o
jhvNzqZz0HQvzAzU7J6kXWB4p1rdKSa5Ws4bMfc0nv2iOk7NagSoRL1otvvMuWvhiRRo3CDs30zw
UI6VWXlaGbh1VvllYPt5sKsjZDKx5+zwWKTB1glkkvJeguDv5d4Pp3iN7AtOC+CenAaR22irtIEX
Y5rAcDzQtD0VGYZogN4rLC16EDtqHIM1BtyPfdJokJqHK9k2r6oaqCkZXi3BSMnfjOkvfYq+j1Db
1jsgk6VEPMezo1T3uNV7NZAeCdgTDCAAyJCjRmWrSymuVjizScNvpR/eRZ10Or0PLMyNUAhJD1RX
MrVHLTpeNcRtddR3f8fWB5xTmvqaekG3IAq9yf27HjxlZuCPyBJcOAbnrnCiOUmDQ0ZpfbiNfzr/
1jBram+rXOFPAICRIWVwn037Gj4OpBF0c2CvoJUDVImWof7L+fn9+h+F3PIUMoRA8gn9KWLCIvs6
Kc2oTzWdKgW5V4F/P+l8SS5wk09upyUA/00av/KdrjT88oIOAHPpBSesIKna6HSH6PJ2Ru/SVcKr
HAV7oFSAeeHSnMbM76uVVnaHUAeSh2Q9U4rInMF5pVcZTn16L+0UcM3YoX0YDEhQUORjnvPEYZtf
F+OJ3lx5xJAGb13GbCcLUZe3km81gLFEJBVfjoc0AcCPc4CqsHOFbZyEBQ8ZwPcv6lwT1fj4Rojq
GKgxL676Li+1WoE/8FPaHv0b08PYiLnjbXS4fT7svb8jcMkLe+PcZU+H0sBvCGcjeKBfr4Yildp0
6IFbxMG+rGHcAJrfw+G04uvvn+3cHfR5ocUd5FjlFFUO8ie0pWntwInmGuLmgxzA8Ov7tc6JyRiW
zAgVsAEdjWUKYwAMiiyQsGIxYFdZQrNmwqliE4DwZVERDUjiaYGuwM5cWPxcmv55cfXrKw3UeqzN
HPexLPUDdJECT70xHqBoTP26bX34Zt8veO4Tfl5vcbqCcEhaDh/CMignNkfoFbxsdI+pUS58w4+7
e3mQ4QvTIkP5CszTogJhmgldTiFhS8N7YbWRBtoVIB1jJOPmZFTBVhauKQ8OarGMIbxWf27l+fZx
5Kr7/qHPjakMGJ0ydZBDVPlAgHyKaYElATXJE5CO0o+83iZMqkBb9bAJpfrXnN5wzY36pnGwbm80
H6H7NG3dcez/l5ePm6UM6QmT8qVAUky1GWmTHB3CDO6TdJXlwJXfZut2Kn99/8TnygAcHk1ghIKw
rS1SVa2uwfZHqJ0F00oT90zFXBPaDfBu1Fzewcp+v57485bfWkxLTCo/4H3LF5ykmTngnpEfLHtz
ojUMR+gDJn5pnbPNDgeMjuj2GrgELs6LKSd5mmsQqci8GpDegy84fK8nzA0VNwHRrW3zYhsp6zk8
9lgP6R46lJDRdcyquu33D30O0Wd8/jGLw4R5bJkjKJMdokE79K121en4LUKUHK3qugiu+xmhbUnV
3BYolwZoOBSuob2FJiu+BJg4aU/sh3WJnlJah0d2jqvqsAHHBIrruyrd4Vv0YRbcRRbeNYZfl9WN
XtsH4Tlcdt2vQbFI/kJfnnBNrmIMtBzPJBq31Aqne63O13NKSjE5F+6ec/H584Mvrh4ls0okQtAf
FTJQ5KFw3R3yJZtJPsDnRr+wuz6+6mJ78cVRFEPzVBWosK9RMh5IE8OJtkJTl+t4fFay59NkwkfE
F8h5pjaCViy8s5B3F3zIlHFgZeTshFdRN1kvRRPeq7D86B7A/KM93ikvKmrdulXu1OIxUhlQZzj5
1OYV/EnBYnKy0xHSpJrtBaXogzz9VpqR7yQvbW5eJWa/TmodgsdehxuB80CCsTCs3M7Xf9bvjrzn
0tBKvGPulV6FFwVmvHyi9VPC27NPjY/tWW78rHqoi618VWAQraMiHd4lpw4jie0kP46mvDOmAvWA
BrIjcFDLPsj6tkxxqgpO+5BnlOV83RktLNJLCkXn1HRMWmACFMuQQ/uIqJ8ippZlCkWCxVXfrMhr
I7TFClKfNY6csN7D2LOh8oChX3fX82kzPeDrhSpz1NNceeVCgcHi7NHBM5FyNNfkzAjaGa2fUqdg
GgIQHmlOFzOm7w/kOakn02QkoSrkrpr2kTJ9+tWIuk/4e8sFkhzpX2eNl/VafYCY7c2oHT0kmCkj
3ZWtlYf0woE4Z7uKWgCTCSDUtKaXkjVpo0Z232NyX/r6JnpNd/Uh/iuEof9W95h+3yjb+CZ6EEqd
+IK44x46jGc8qD1vaFesQ99A4tRzLgLaz1z31HuILgrlZCLmIpEanEZ3osqwruPqCV3oIsA/d6S6
c3T8wp6sFEJKOcpob85PYXjyKXjjIPESyPpmWLqZdBVoN99/o3MYCX4SdaJFqsXgbtG8h8wIW0Z4
lAYjpXWCxVl7NIBCNND9IUaoLyqSEhS0wn8cxrdBBdCPkqvZ+RYoszHuzf6tQM8jAx0LtCUJX2hL
2AkeFejQzfuuUi58W6DE/95uJpcpPwyxFdx1F5nMXJxKJQ+09FDPt850ZQr3xPBKfF3nqCMvYkW4
x8CJmxy8AtqDEt2nsD2Y/cq2dVXIxodHzmA+zxLmb0Pt9fGLaq3DhFYghkPpNOyAhcj4ycPA2fHA
hzKbb4J29Oq5WyeGg60M1bJE54cu4xDs4gajNQxx8CQA9TL3Xh1jq4CUZmHchhZcxObKubULd85X
NZdGjjNMeQv/1HZh2vljgWUDnDdl/AttR9duZeM9hhc8WR2c98gXJuAdpDPhAhyfdkPnYC7hF28D
YsSSkno5PnFp7eX8MXPVMXHGJ2pytREp2hM+VcC+AY1U+Y1d4mE12ysrZK008ZUG/co5poCEY6es
dfkgGx3l+oRvzB/AwNgeMT82pQtJF5PJC59vkQzJeZ/q80RF+5hBN3ixXMNFpdMT/5uh85zvHPel
cn87Lv/b76x1v87cG/5bqGqrO2mX+OYvGGHu3wG35npd++hzuhjdu/Iqv51WzLU9yW28mwpb7J98
Q/76XT+3t8bBWv/m73mLNycfrJs/otp18lFtvMdOafOnBwCXef0VUl5vo/s2bmf+/YhO9s/Rvb2+
ft7dj+4fILO2613f3iMtdH/f8rcxESx2V4fI20Sb+13voqnUrH+Z7sbb2+7zK3gnjx3lPpzc9/dH
fjUJkhu7r4im8xd/c8J3+ofq7q/dg+I9Pz/3q9O7vNP9X5gZ3f5qfMXDecZ0kSB15TXcWLDXuk9T
zsW4gr+SNQ16b2L2Iu3wn3BDP/XiDZIGrrp5LFbTJnGfXgpX9npfvGBIoL7j//179Xh3JV5zw/vB
rtOlfUof3318fLz7+556L5r/0vr+1d/mF6OTFTXJSr4SC+X8FXipB2nw0s44e65F19GgQKHdsJic
RRF8m2LQueQQnIAaDq8Qa5/Yrao1kuXmo4FzzBrbG+0+RA1EO8aTj8MebIoZkfc7hG4uhMYzxSDz
TEpQVWdwg9rO1zRHCcxJagcHu6AiXMU1WcJ0raGC0Ny2DUIRlCx4VDkybJDolx53vqlGrqzFa6l4
HMhHglsllv1Gr73CvgTZ+lh7mYI5CtKuNhAaYuAibHf9FMpWgH11aW8c2H7SVjG3vbWFvzap22za
mepa2ZrRZvgBKSCMUdpelwEw8wKNCUZPhY8xYPRET8bM7nX9Pp1W2I65GHVVGMN4cPYrpBzClV7s
VfNC/vgxfv73x9uWzS0I8Vxe5I/5GMkp+jJ8aOdBoUkpvN06iN59EW9PhbMS8ggK+aDEHOG00rFw
E6xHY3oWYhNDEe3gvyvyex8wu5PKC9Dqc4gKdJWwNFEsC7P4j3//KWsJpyDAg0xF0zy8N/QHw3hp
ldeqeJgj2gCtB0/RQoIgRjH/+/12brrAFIMRoQF8ElG/Rf1iDIASdWOgmILVGq3wsEUQG4Yrnfak
3kiacK/4fslz+Qh21QpNJB1Y3bK5FyjGKTf7Geq+feSmQAODNmoSCiT59wudqVDE6JZ6FFVnpJzE
0f/0TmclbQ3JoKlDR4eFUOBAHB3UugqN8NIM7FwHicUsQ0b4WGEytNheikSvysm1SCimgsNCuEQY
cChHfAcpvIWwQgktH6I2gKTvH1NkHv9s7E8rL76gndal1YRKfsBb2GG0S1zKX79f4kxpT8OIzAd0
KD4sS4BieDLnU3Cq8gNDWazro/IBnYaLUOwzG4MtiDipYCFS5C0SVa3QY5msJzrA64URbEtvMLmo
mi+OqM9l6gLXA2tCY3ew2tedIddyR9WDh06b5pC2NazeUG34jQ+0sGPEmbbt1z3lTC7tx3RdZw+q
ejX0rtxB2HsCcOa1/W/DAJ44PAX4Q83Tg5LiwPcjmHVPQ8wdtY8RMvP3H+EcO8DSdE6MzkegBl7+
6nIo1apWY3wPsNZSjq1i+XWL3j/iFRS4NDG3BUT5wmn9os034O6Ensrlpt6ZK4rfITyYPlDzH4Sj
T+eqxDov01u2epE/CkGp4q3cglmdFB+FGDaGfUkA9Vx0/LLiotcwyloQZgFafjbsAVUtNkgH+zrC
LiK5/jhbkcn0C6EGqXuAdf79i/8gtixO2JflF7m/PWG4VEpaeYNCyKr2cUfww3VKbjP78krzNT9b
Sb9MT14ZpEIB/xy6iA8z01f80ZfJDI0rYLWrYaXw36br2MdygL8qD78wD+tP/j8On2SCB1SnXN39
5Xi6j8zMWl9Xa25yX/bRbPDzVbFOSLQSP+Gf1Neqr63ylX4o1q3nXNpslz7yIg+Ri6AIE1VOD/l4
PWYvHTjPMLpjNlvSs9LVWwf4CCXY92/64ocWIeLT1lJ6AI5Fjcpgi1SIOu0y56mVaLGk9wKuUk8P
EAi05LavthcWFuH5n08M89kWaHQkDhd3RTUmWRA4E584pZXR46OTkuci21a+poANS0izCVIxFQ67
jAMaZbpwD59LT4B+k5eQiOoC1vb1yamGqlNQAXKStlfHm9QPXbfcHn49r7wPadZLee+ZiG6zCi1U
HXsInEsWy6lSaEcnZg6MVhBOoFeLS6ara7sL71W8t8V7hVWAFCvZLAwbfZFeyziZKgUGkIdBsV1l
Sm7kst/Emuwx1dX0mJHxw/wuD490E/+HHQwgBbsUsgy6H8vMHhqgZZdZiFhkhzTpXSrMm+9J7chs
guC5aT3pEvfjXIS2VY2BKSMPOPwfnMhP27eZLFnJSpwBFF6rnr+PgeKfKPiT2PSxp8VE15foFSjZ
vAIPneipayZ3E6Iz37/1MxepoNbbClcpSMXljC7DDHOE8ElGIN9NqEIKiT2VgleIHF2Ce50b8dg4
8YlhIP14Z4mDThg9nEYHHDRYJhYI7/H19uqu9f6DNEOEBxwVwJFIf+iLVWzTJBye60sSBmeSIC4k
sG7Kx5BHWwSOQJOmTmuY/upytBawU+TLsvkSAPkjMVhuZ9V2aFsxG+ecLrI8ScuGPtIipjeIsXXl
uNJqPy4Rt4N/gh9kV31AukzkdFL1PaibK85WPkjowSh3cL4BkJl+lv+YqukemTodXmEdl66AL5nZ
Kxw6Ay2TRqeDztjxNM+bEl9jreBWhQTE3Ixm3QYBrlI+WoAMgFgNVbw+KdUmpFlWl8HqlL8lOJ4j
JFqY84ac+DiMt2k8+lnML0ywvG01pthPBuT8KNWulFN0VUQ5EmxrlfORdr8zvNwzJIJMo1rH3W+t
/BNb/iyacDi9jyOiYYiB+AMWl4pKoyNBKagcvUJ9lhG3qTNoMo7ljdsAhqAQB+udt3zIfUVBKhYO
o4asmh4g3GOVl0aN5yINrTmFzjwZKp3FrxFNM1FWGHXw75Oy5/RhAepoVMlo4tkbEGGy5MtjiJDL
5vuzdi7xJyNDClnWHN3BA/PrukXLP+/tAUtKZTPLvjpv6Kd7AF9IxIUvnIq0UX5EBXP8+/3K5045
7XmheWAJjvwiKSqmgNFfn4JNhPWAbkt6d7LuwPtHJH3fr3Ru4sbVyMyUCpF4sjzjpRY4ttKjNQyT
23LXjbvbSSustdF+X/3YDr+uLjza2UBKGWxo9PAtBseLjxlHppZNM9dT8x6o+7HfC22pAWc/D7fx
5k39I4dXMuJI6M6F9qWnPXc3fl588WK7oW7LUeCNH+WN//J7t4l/IUNCC+r9wmN+jESX4QRJBa4p
C8VNXu7XvSOlZqFLCSvR6vYql85hSptQ8ozVbeMfVp4q5A50RPvcS2/4zOahWqXGMug1MHNeBDI7
K2qj0tm1OOcAnm2CNyQZP/w7L1GKzw1kWIqGFth0QelbpAAAe1GIUyBEOsy+ctBmI6OjQLWvhLZj
0Vn+CXMbMDtEQPQFc2NEWDFZyye0LY8o+FpCYiJ8/35Hn398SJoWuHIkHxaHdmysU1w0EFhQ/Cul
n4pxNIGVBIeLzNSPK3/xiXn6/660KGqTFsRoHjHvx7gq0BFpYbR7PNn32vAUDTdF4pfRuoquXVXa
Teg/yUIb2NUI8BLKoV463enIBHfS7zBAx0+7dG2eO2iOjbAHMw0QRKRqX3dgVVRhPAqkFTxuUEyk
+EZAN5t+GKxzOkHCDwzZdFCXiQ/qLMjuRE35/ccQa/zziv77Gz5S409Zk+QY+KzOJGpy8ZhrSFVG
ewGDAVsXpH4xvV1s1pxbEL18DCyFhTANza8PPTuVMSsm1lGgh3EvBbBM11sApKO7KD/Og/f985F2
LZ6Q9MgyRDbmmLaKmPhiEwS9Is0h8+vrMCPP3iSzl2pMPmS3ro+pswvmLQHciNdZtVase0W+tsIr
R/Gj8vFkwaLpnlprS1+JskeXDidrxx9jaNdD6StAy9Uf9Ev1Yku6EA6bIFvzz438PraFGGpp/LEi
ZMzujem6bmnU26UrzbeSvpJTvx/3/DFjiB89eEMc5xWhml0He3leAU05Tb/Lbs3fhMNRTOKEomCp
rgzrKM97PcCLmra4etNZW8VYo3cj/R/OzmvHcSzbtl9EgN680sv7cC9CWFL0TjT6+jOUF7jIjExU
4Bw0UF2ork6K5N6ba801jXGI32T824ZVb/lEwnb0y0YIG99Ut5fSH2/hJVrwT6x230BV7QovvviW
EorkO6qGIyQHGNx9uZ2mdSSzGjaSuc7Kdd6GitbD4PS4xRtjjduS21UNu2Y/lQ9VSprMGRO1WQFf
C3nuEMg33/qMNRciPmiMiJ+CfFQVsreLQDuvr/WReEFBmWe1P6aLW8yftYremxdT8n568z+8+G/b
C2uBxqopIxeise7VvXANcki11wv0RbwoMVMo43Wn7Kq4pvfC0Ez/yUnj+1L/tvK+C4OspEjMiuSf
Y7F0oS67bXCZt864FOyZ4OBH5BQP7baB6hrEwX/f+y/E8/dt/evSmGohlaIs5/j/c5eJxn3m1tzO
i15745Nq35TG04ba7QQY0lfTNsZ1q6fIZSC3ynaW4SKJOO3ueYlZ3w0K1qy+TmFl6fBnvmIzKEt0
4rrf3xayMnmtVbtKZXp5lXi5GcjR/qparmnEbil/dcjPiNHb9reZqYrHi3mK2/UIVnPhQni4KlAq
5NrLRtm5a39vF+yoUcixeOAOYH0Zdj2kGw2op3663Fa1Jju3bUxCuzTtzm+0q//9qP6ah39/VN++
xpaYVyKyDXkBVWXU8B8mD74tnIuxli6n7pwD8xEyh/lIh7w3Fo4xXp26zuiEjNxRcSsT8+i5IBnL
a4zL7DrOMbGeJOp3jNQlHD+LZNUnwg8v+K/O79evZvFCMkPtA2775wsmfGUSz5Dc1rGyx0XR6BkS
jwmxSHzCNqL0qIIItjLHlI3xko1/hH2F1hh9XqTuhy8IQ5J/bTQd6gUJSTq11LcnCM0QTqOkN2um
JN279C7Ps+N9LktbBEaHG7GjzbDKDidQOYw0Gf0OduLkNt3oodxhlr8R1kwkw9g/E630ZtibCAa9
nZ7eREezhRDCukfE4xxLaRC9KMTue3HH/rBwC7AoyIOjGaAG8iPmsWmAdbALvdypnTxQcrtflKvb
wpyNYR+a6Bu881LwxvB6Oj+zpprHaKW7KbNc8bkKldYWD3RK+bL3Rk9bDUB9EEU8KUC3v9bmAH/O
9IbfaAxcEyKDgZRjw8t+uB7BA+Pw/Gb6QgBsuMs3JNE7WYDv8eEOS44bwHv/6tFrevHKdCjI4D/6
aCnsLxIf7ItvbI0ZXmNAnFZ4ezb30HMeBxvXOZ9t4wluvMOl34tPdemqPwFSf8lAfq0mBiemRVWq
Ml78czVFcJ3qc6wTf/ZqBsX2TXAwWAVq9UxbdrN5eKXPMNyf6EL/3nq/XfZbLYCfnNxZdV6vBy/h
G3MsjrelhObsGQJ362zh07W+7usk/tGJO7lLBCd5IMC0mgPpY8ZU+7/PAuUvW8z7gzCYgeClotPY
fZ8Ai9UowSFMlIWCs7l+G9G+yc5YYLWTHZhTKNv0FnHIMc+HuYNLhs15FRvbPHmerHWWrMVL7WhR
0NSEpybyHI86+9xFXm3w5Rcw8knWDODsGMJ8ToBCZ99TGjJKA2t6NCUII2PvRPo9fAS93O3L0gTP
NA0K9k0JTKFYX1EW2ZFMp5tLOzm6YF0quAy+7OpXnsHdFbXDPPG5kAoMWkc/yjyrOXRFFPRLGKlY
BggaPnh0xbIoEVakQRf5gFrjXJS9NtZhkj5GnFvxqLqt+V4VC115OJuRnUWr6bIXjMcUMcJdZzFO
b8Z5Dfu865et5CYPsbXuhRYTcnT2zT0n4YIk97FFK1YNoB0PF91NxndmvsgZHvUyyKDwVHVo8YDq
9lNXnjVtnyL/UDGykUTQ+WvitpI4i+ok0Bt9JprRjLDspaJ9Rf1LbGTu3bZogHaZQs0UZDyNtin4
VjfhXdSkTs8h3bWzs2Dgm58Hgn7GFppIVtzYb/ljCc/g/ug0LXcLUCJrI7bL1lbVHQwgO80wXame
+kx0ciF3MH73RH10bheNwI7lMOWbqdcD4l6Jguh9wTxe0FVyxGfv050/zpw4a3T7LD7duAn1bJBP
ksyb7Dxvxndz0jG0r9fnatjoOF1m8YBzYbk8QxV+qm6vWv0gEjIZV+RS7PvhNY+3xbXD6/lkFXAj
3aqaJWrqdBI0INHNrMytL0FJPJpYPmOlacs3zLr35/rqlpqC2ohjNC/tXjUfi+pDKWdKerJEhLWd
rZdL85KRIHFs4RLAq0Esbh6VLLxecUCnqLt0YauG6bSUUk7wFCWSNW/rGYO4S+sO1bMaW17eYqcY
+aJymjqIzqRZl+R0NtubtqhlGrz+bu1cQpVopiRQmVeZRMekBEjogRQzo8G3XxXXeMY5bQxnUMYy
A3uU44RWC06ck2LVm02vk/F2UxGV9BEaJGkdMThs8ke9drOvJj+0HbGBJx12Xb1BIm4Pxj5tn4Xy
I44/tea1uUbeWJMoGbG/+PhUiSNk4VQFZ2sR9/vBeNOx/EUtm2LZUFmcQ+IVHREsHtWPmo2uBATD
SUqPivOrKL3YJEgkdzUhTMWVFn3J1pvGMKo3HIivVX8a5aNhuup0KIp34brC+ag5Q72EL9zOhG6l
35iVeWm7NNXgdvlITMkWicDp+h+GKveu5nsBCACNHyj8GkMzvhW/tXARqqrvtLWpHTDeH5Wwkp8h
n7es1svxv4/Nv2C4X6cm0xsdgiPDhu+n5qXPgYf7yFwIrUfyl6NWMURCknds4SGGUZd7bfdLllWP
P1Vv30dl3y/9rQ5KL+pgZSOpPDctnQ0Q4VxTsFZTLNtm+ai355mY6m4W3QgoWHdjQb66ZEd64VTa
pbSTlnEyZPeF2ewiY35Wf+Ba/sLm/noLv6A0DbIlGpc/v6v1WDctJbe+NhrPOmPw/VkWKA8awoAw
hpDwjs0SXOtnclTZ+B1n5qpgj1zOS5kX1y/L+D1v1mNjunX+bjambY3RvLHKhd4fauYZqUrBQgWU
CQ96DVfFuHhNPjomiRo/vOHvsNz9MVOty0ydEd6C9f95I9dzMjWDFlvwRka36s8LoyUSqoVOC6/6
aywwqyprp5BzOGtq1boXBX2kgH6sjDe18MN6+9fa/v3HfHuqcRGZEKwSbX0rV3ECaTIj5Un0o2rT
Y8Crprv/vvl/Xg4BP0wWGPCW8q04Es0h60ydl6id/QSwpnFoy7neRdadSPlBkPQXWZInjW4fIyoD
Xzcw32831w2KeUszxVjHV4+NK2H1o+xT+yGd9nXjK35db8ErIms5RU96sRfoOdhncfFk6ssC2508
h+NavDbKKTbnF4OwpI+42mjlXLpAZw8vw6IqH1DyE8awGa4zcUBeSS7QBRrGGUU9tmcK0j1ZcCJL
daSx9iJiqC5G2BRuQtjI1R/MI6iFpEDT62BbXB4HmKdyPjMrMqKOTf8iaqHQUjiOG0hGSYSBlbmk
1a+JlrjDBcPolSmUWmLYC8GuredY+OHs+0ffbYqqbP0/byC8nv9crEjtJzLDRtzNor2k0Dj2wT3o
QvRyWiGUZEP10+j8H6fQL4Ne5h8MWgGP/ryill5SuRa7eDnR+4xbQ35V42muaAVww+sIfKOpQgjr
5Sdw6/vk7ddioWAnV5gBiKh8u9O+GorSGkFqQGNubVjd/AtNehsA7cgWVcjCkOYxhODcvw1eJ4TX
n7jZf0Gs918gAaLD6MGamJnBn3d+Fa1bcu5VfV0o4D0tkb/Rm/7QXp6AqZTLs4XiQFNfRLzlRHN2
g+lThPp2pCLaVgMJJRgFXredHgpmSOQ6hPfyh5NL/8fuNSUEcNjwwun8a/eWhPcNjUQ3f0tatwCU
EqEcVdD6zvkiLmmPR+8skt6mVXYq4UGR4xBS2k2Js8xbcdtKxSaWyLrxU7F1U1myi/G+ba7dE3tC
yjskkXtUIBNAuSKMjkZCuEUVVXt9tEjUJX9DSSiIq0re9efHaHyUz4QvOJYGuWqlamg4HBJJ9HEh
w6ABpOsr7E+FHZsVjKQfA/46NTuxDwRz2Zz353hTaFuJzjVrXqLouSPQIv0Bt/rnEyPaECYG5/1f
hvTZLbrkVi3qa9il4AkXeUFfLOkLLOGaZPvfZytSWRbIt08kc3IgjPuYAgPLbx/wMZsKS2gNfS1O
s6Zm2hCwkJXzXF+bmJSoAeOIpHou6w+t5qkTJ6r2tiFhDJAe+BexLYCjGzVvrb4zoEFbJEGTRIjA
RMQC44EjsKg2Csbseu7U0wuPq4DCf/9z6ohsI3FXCp5wXhS3PRdOkzmobdKQx6F5bCQFJIdQuQa5
2B7glfEBh2mmOla87+Slot+zHd8G0zHuwBYl8xtQa5p42Cho4wI4ORZdcGUln12rXWWu1Qr2N6Nx
1OXOoJCScQdl5cir1OOYHwBKOZFF4wFKlaMVH+UlJ5/nK5W/tHvoJxhsADqrRrD8+9puUpkIvNY+
I7rHi0JGOQmq29UPTbvU2uU0+fE60ryhnYHc3vHpJDD0JSdAkfn9PWHKoYlgeVmiX0uv596PpO01
WuBJQzLrLZrr9YG/9tn2km6E4ien+vux9Nc7N0QU5rqpkar9rZqoa/UqqFN62fT10RLO94CHBocX
vql32m8xvfI75GRzLX44p/9Vj1ETKyrdvQaZ+q+shTqXLzfBlBdp+2Zcu9lIn1zG9IAmcSW2le6s
+E0s3mThoOmbM9zja/6W0z+11nsdYV6as5eRWaXaXkqhkLAKm6OphSQFqFe/N4L6uh2VxRQtUgWt
sl8l7g/b5V8HPmgfnzfcfXQoRH8et8U1a0vsEIRFe3NuMPTNaN03iyhI1F2OJucxKVEDoBIjSqgK
FsaPsOO/rv/rUNAVpiowpv+8fl/3lwizJHPNbsTxgkpkSrrAkHCn2LJ2tetpSk76O7P3e7RQO9Ht
aM1PX7378vi+fH7/Ed8KMtg1Uy7dBpro1eBF4T2qJFuom8FdW+51Yfzvq03mRrJ8/8jS3vxCYn+b
kGVdAau9Ec1FSeDedS7lhCMma6S85DWWw0+OsL+Kk79uzuJTjm4Ybviv79lvl0uqTI0sPgZrcWeu
YE+gVEGnWtqondo0zF+ro+jd3HFmkAu41vYFejq4so+ap29uzoSqrVDm2i3sPNnn7+fdqj+RF3C4
rZogSvElB/T44Qz/1/dCEYlpx38I9ZjyrWKF0Sf2NxGrVoYKTdY6hbUbQDr55GsFoa0/7OFfsvXv
D+j3y33bAlN5TYabNfB50t60rIVds6vyZSrPCrnyVMTtvb68tgAy7UZUXszxpawXuEAgF+kx+d01
Y+43BVtkqvEY4Mt9VchzkrE+uaK9q+1SEb3yIi6wWXMmafJEoXMtuvuknEkqwXu31m7lOGyrHvJP
6w1DFfZ4lOjN6J/PKiWQhmc4EMCT3ks+pu0wf8gvbTPnrGVO3fY+sk+n7J5icVMT5FURAPx/OCNA
NqH1YBN/H3n+uUcHNdLlPLlp66JLvMr8EPQYF7VjLm2y7CW6BYJs3BOsHKt5SHT0Ns2XUL9m2dn/
4Xf8qwz/7Xd8L4qtUtPOcZ5dNpr0kN10xyzyQFfOT4yl7Jt2I9ROdIWzNTMby78nZI2maetoNFH5
VEyh822eHYzzvD0bPzyhn37Yt/Ojn+TOuPaop6PkUSNKt/Ck4cFQ5/fSLAsGc/fDg/hXd/D7g7if
Z79t6YjCR2gKZOooQHXrwSpurhovMJKnokJ4UUIy6dHn/vdVf/mAft8nfOhUUCCLGl29b9vfrpqM
7TVPEJ+uMUJBHk2+7EO6Fj0CS3HB0x4L0+7etNyW1uImncX7GwEok3f7IjR5XYH7R8+Ehvmna2h6
5l46iDuCThw8jFa1bbntGwixsr08NswPZ//9w/+FJpmIcfjEMUuC6Pdt/Sqj0F7ia36D1BgMhnsO
Osm2zm5ShvI5LO7RfJ6i4s/x09Fr/us9/Xbh7wtWuFEblgK2W9ksOSK7DtT55B01w+Y4XVgeBk2r
1CMSckGZfjjeQoiGBynMQ+0x9mnxHuOD/hwFYKOu/jTM8k3uigtLc76ILiTdzxaXGvRxYxYHl73u
yF53jELj6WlYZPN7Med268IbwiSgNX+Q3Mn5kO1yC/PcEUJ0WjicfTF2v/6wF34N574vE6xeKL2h
R5CN9K3+lq3+ap27slwXx/6YHWEDo923mw29a/L8dl3hPSba5Sk7KIuLd952IUMh9/JZq3b2KDzc
1obhyO/xfpLdju/PsvvEtPqUzRuyeO0OBbHgtG8KdattfOQLdV0vBF9em570w6r5157+/Ta+rXZd
vcS9AosOVTCWE/FOKl8IXoyI3j7LkgObSf1x8PkvqAb6H757kI5/pVf8ucPkvG+GSlPqtdpAJ7AV
n6yMKEzXwqaf6YFlXwN1CqBZOTHDYtlWH6bWLveXBWmVwhsC5eHz2J5auB2f51nf2dFn8zYmTu/0
Xv0hzG+vQ+/Irr6YDvLykZH9g3SSFxUKVuq8aWENjqBtaT5cxRF9Izjb14P2cHM675eoL3fvclOJ
sFmfouiHRYMeiFv7tmqYFgKNSojt/x4/d7LWV2YpmOvR3PCJlaLXXFjT8uQXIpHi2Q1Lp0mKZrdm
16vLoppdsHnsdbpWSkWNmuVuK4k1BuICzl4mWQwX0xX9bC6dYMg0LJfM2OMCd33HQwPLhtHaPI1t
2JnzpnLFIcTuNU2ehmGjSNtsguHhWpZ9t1yT6nmeLUw09ffYjjG37FzbonBvrpWtQWk0tiTw8qFH
xr0FeAUaSqWZYHCegYDBr7ozl6HveHIZ0uyea58e0WBkBw5XZhjdLuXxmL6YsMXOaOdqwSnidZzu
rXpe6fNBCPiGRNG2iI56tI5N5+7SNY8Y7+AkBwmdKK6s71w524MhANh1+eqSBvF1G40z/LGi+GhG
hzyKqEKClmxsAIlkZpSzTAcIWCfkS41zbHraaCsLc1g9U/QxTU/3f5ivLBMsQNu2533e89SDjnFl
jSiNrtm3KszanInvgJCGYAsqljRp4pbxF/QniSWDV0Pp8TWoS1+1HmpxIeSL2rJJcaaFpGPOuwV/
D7sHraAmzrIp1CqfvvKSf6TVnQCVW+FkhUL2EAnH9sb0Ok134IVW9FENDJXeYtzK8O2zSqfSF7Jx
qs9zGnk4CWpMtgstU+5o4i6a3RlKn/yFyIous8tmDhlpqleYyNDBj+XaGDFrWzI0i0viUSjRgjo5
9NeZYsDq2V8YwkZ7KBHF4MEx6iQSci8eDCkAFkOGv0Q49aYbQgM1fLkg3plJ1i3yVaazw0yot0V5
AF7hF0Pj4q4lrDvPd3AmkTZnrBCzkGfCO5ziFxJAMzNgiSTq453HNHiauYBh1cerSMDpTg6iwm9I
hnUMnYn2FPLsesJUc95ZgO+QoM5M4aFMH2J9pV5c8z6qPEm4vZEzOJ13TZkEmKcGFYuVp0vjDpTb
3x7x/IaCll0eEMRa2rpCFRTP6sFXSGe5vLQ16IK84V4qJm7DSm8XxvhD/f3XQYtelQmApRh3hFXU
vhUzVpsnVzNNzPXUn2j/qvSoX3ewuqhlyvT4Ixj1dzXw7XrfuotLFBX9VSuu62qEwBnWZWBGjir5
vRg0Z6Knw1T3DMlvtB/OODCo+x/9xyHHpVHNgMVTS8uUI3+e7zV2hKMhYfag4fqAoekSm7n0Vdng
ykHjKXqXxbTCjoW6ADdfJl4fYM03u59hVLtR3iG3Lkk0XQzr8/yyj0JteVnEOCoCH3jJu4QnSeWP
sT3sJw/McU2evfbMCecOHjOV3ZuBL8LkNVvdodHz9G186CUn/UyJN96Uu9rpDt2MT3U6uvXr9NW+
SjK6fssnBBtkgHH4EU+d64NwdeDwhd22+GhfF5mjPmJ2k2IXEAfxLI7dKzyKJ8OXZFf2yvl1Jdj8
WQYnLLHNdgTgJdvpzZPn+srYdBc7WmO+zAmJcZJxoDVFlLo0NrcnWfOVJ22j2V/Yc+7Suz7v/bzK
wPKudENOsez4R6mbbyL3tsVkaZ7ub8tuK1JMdq4+v4TFBzPC/S22xw9MGN7aFaq+mDhFO1o0h/OD
FLayX21Uz5yTvuu1C2F524g7BQNPCDUddDXhoM6Hh+taPPFMLR8Cx6KI7dvictLW1jo/5Sfiijf9
QloLzu0t0h0IXGQFMKHEF6INZCdn5r+Bd/Bo7NGav53d3hZeEsgmm9FRZ9ZeeutDHSsr11jDOzqZ
s84mPw7Wkb4tV+ZMWn9iMYPLxOhMT6jlwg6HqVU6vx2JjHqzPDIuD5dj8fBZOpINfYlI95cyqIP6
BduJxzOeEny595UvLY1FHcTuvndqV/BSh8Z1pyBbwh3T2xJL7DBO7rZDEL9boi3BilKfzef8U5Ec
nfByBuzMFskKgT6UuGIfEvb0qCVOtzjW+GVgy+VWB6yW59Uhca19wteYgDZ9ps/UY/2kXm1jF79m
9rRprn6GK+hgZzTVrn6QZ5UnrGr3Eih7y8s2d+3uyy/6VXzIT4oa5MGFyePW2t/5OUZwQ1tpeHLn
xv5VexxD9e61SYlzC/l/clnz2HiFPbg3Rz7wHOfyDBrw4GsB5lyQBWzoIy6sWN5KGejb7A3zlfMy
DXiql3lysNbsM94WoF0ZxIeEH+O1MLrkEamMTcpvuaICaCSnGZfozk3Nif0ciudn+lJDwYRmFtS8
4O6NB6ZvL0E3JyCLbBkK3fSEffwStq3u6s9VZwO1FyK+LPbYOmkgbq31+cgfTPU/jzxqnlV6gjsc
xH4ZOW+X/ZsS7se5tetxFmlXY8jvwslll2zMGcQzByXFqnYET2VdEetCFMpW26sf7ZO4IRJprsxr
iCnIlK6OfuhsY82kIGVebKsHy3Ku9w+8I14CFU+QYl0v45szuKWL4Nk5+8pK2427R2Uer/WNiYjo
7F8HW5z1hKyHFWYrnrq5J3dfZsZu/MpeSV6v3WYB08cfsIXqw+JN8KRFeSKw6XLKnWwjmt5Ir5Pv
6qBbwLObt6s60PaIJPYKm+l9nyGptZ5E77wTbIkuidfRPDaL27oHDeXVPJ2X/I0jP48GfiuJDz1l
C5TSvisZvLrqNdmnz8kCebf9AJzmZafyjd6AEuwx7+yDaTc2HLoVE85d/Ti8Fcj4nfS5dCvnTopj
ZHn6gkboImLA0cQ7SQ+aE7nJquCkmWDTaF/QPGaynQR0YI+pQ8oxD3fVf+HH806Ou32ZYe/VXmyo
PWv1oKa+tiNpjnX5Jbwou3Q5bOGKGK2t0S+vQXNDzoqYA2PwJ9980ub65j2fj6HlMOY7PluO8HJz
Tua+8/lg+62nzGS/3ArBefPc2O3G9IdlvTQmm28lfcDzmSXQeZUNqet5GagdPv6qnc/UKyhe7pZ+
fRTtIojtGmo1rjFYFXrFrH3Fojgkr22NUcxyfLjOOMagU+o+BhUrfT3gTUOTsLJ482ExFxfS58XF
UHcPcO3KYYl6OQsaLLJw13kWZtmucNjzmysc5PSQOZ07zSv3IHniMvOoVT0sdxxtk/Lg4YtD2jTc
DwiKh+t8sDF1QPkMofdJ4RHH9lq3n8XH7hTP4ciLNgZKXDKZK58pQ7Md9x9O9i/iI5ZXy/iY7/Ow
dS4v521ds3tLLgS39tOgrdme95dNyf+fkvQgHFrCsMIbvj/n1lZmg/OCIjqAavZh2Q+I8AOGmx7W
Vb65lxfTWxYI/rRoF/IeNrofB/KKmY+T+19iUHP/lXN9zGCkYjbyEK/G9w8YnTPR/mBO56vBB3fN
sIX74RnNRx+bImi+8lIPmUJ5XzjmP0nv1bJ+0Pjo0ei9mwE2ob4MBD2L/O5EuxUHJ5hKJUzFcY0b
RDDwnkOowA7luJ3A99RXH3iQEbKNp85Tz+e+YQXnfkxLPNjoE9yzd7cBO7GI3Otr7+4g1e7NsH6u
t8OxPQizblXdHz+PfggxIyocZcubg2p6Nx7SMQeCj2j3NJ9cMKxnpfv10LvTA6DTPAcMWlxcxoph
t6uCZDXZ50e1sMfVfaY0T0Lq0KUERw/mKb1LObsjFlAZ7W6duxfk78aBxZGF1Vq29ccwdcd1v06f
ZR5Twjr5wHrbB8SYyazgEVm9y0KINqPhfVX2Y+Up694x+ZFX37QVVrsSSIP7ycniXbw0UFbRDNqc
DT1qm4XDsdslXrHCVMwXIRKfV3BNWm/XfoxrdXFmp5+92kscrIsojv3K/eiCnRwsYu/+ejkR2q9G
cnWEzp70hKE3N6I9YJ3k8lY3AqiWBX8UF2Hnvj/ueQnjEqvwTfsShW3Qb0h4fth9qQv2oCOwrtND
EmBgMk/9YTHZX/kCW6UQklqgPTvpoeF/o2e9LuJ54lCnespWsc8v+soKx3fqJskvaD/9J64UGM89
K+TsaDzQCJzoi/3r0N8F1fIOHlRuaXcfck0dCUnCF0I9eFLYC0OosoGIdjxpR048r9oVnol/lZsw
6GRhiUtMMnSfwcu2ZTe4iGpgIquL/pPVZSdb1akAqVjz1wWtWOZUSwQlK2H2MTn5emBjz/OPLLxD
DMk88+7niuUay1/HyGd16ncy62bCs6rhIl5jz0+314QFENHLc+LeOc53W6v5AderwvngRp2Q/+3i
rxk6zMxtDuuCg/YyS8AoIieb55sYsRnfQcNORds4MlaRV9amWZqNnc1wp3HwUnPxW5znh2Fh7o1t
yj1hlbWPX7GPdm6fyYvinIpA/3WUcSZeXHlxP5TUsOXXM0t97D6ReNnvl9U7SMNBca5Ya2UcueI7
2KbbBTkPQoXhTGGCASCmEVDClsUSGJh7uJ+ejRMvcvcrCaYQo3lXBoablpPdElTcepilsfAyRw6k
p2ZGnY450eoJK6XPbJXMBbddVK7+8pDyILnQINrTm0B+iYkfF2uFCSfvM+1s66ivp/suZvuLjwWJ
69qVla1t+qerfdns4NDP9Tkq4uzehGTAFC+svaUwu4YU45wnL+oOXqgPguD1QD0D/ykfk09LsZtV
EZRvNz4dFG8+S94VbdVnS8IftjlksDxsgQU4LZ6V2Rf+8U4B9uQxZOe28FoSwv6J3IqHJhjs+GSF
0owk0tjZne63rWA3pmweJttOwCdJpnb0l/tXoUOsWb510IPup22/Fvm2cAxAX/74ASj+SxGOvF1E
3oeUjLkTtO1voyDIWrLVDib8cccMuuO9oeg+hsDy0z2MhTCnBm2ferukllG98SC+jrNmY4TDKn2B
feTSvWFNGbuqV++GNbW3S4aIrdp7RAiDal92KRIX9ATn2fmZas5PV8/J/m4YIrlDjVoUo8Z5sukf
dUq7fq6jHUW1kLzdlQTiIedjv+8fU4q1fHaAeEjpHC37MDpJa/jIVCON14TvlyOJ8CCq8mYpBGSS
p9tpmfuXjcWppAbxUZwLC2VDF7X60pw84fVRJb5W82yX1fYJDjevM6NiOhTzYTaPvYgWi38bKUG2
khcSJflb/3mjIKo9/S37BIJT93gAam7vs2z4vu1xBd1OzmKXbq5hvBwcjqvB6Z95ue+3J3WXDi74
EQeO8cqfbFuhvuvAd5OFydES+ckP5BP9n023AfkNkxuDjMBvQO7QWdbUV+ALMBWsdob1/hnSW3bH
P7qrDSB3D3k4ox8zV+CC+dVHQgYEhaLOsALAFDCvRtqa54OoL87t+lLMjG5lActfN9NtfmsPdXMC
UQN8u9K/I8wTg+IGyc1LqETIksm2dy1ftQEcatV9Q3t9XvHvwOuA7AOZAtgMmK+X5iBp1bjjlVTl
Au4bIJDQrwCm9HJ2tX6apf3FmLivdLzTGPozGIFm9icUoZWRbAjYl6x5BhBlAAZh5vStW6V3NhHk
HLHzisz7YYPdsZy/AJDfrnpnhf42QpJErW7rG+8C8SPKxCnadfSOccjmACKElY3FBjo+7hit8H9f
+y9NETdsinh0E/Ql4Yz27dL4xfWF3lXXdUrWyFKog4TBC3Ww9JP521/T628X+jb/EG6YSmCvpa9z
osOKp6JbsOvlYQa8K8b0+xcXAh2SzkEJea2jtk7bw/W6BX4sf4zB/he2hh5dxzEFNpT8PeLsYpVn
3bgN8iIeY18CfcQunglx7dZDvM/4Tsmlmyv5XUBArFIL6gdtuUBamMqLs/aRd7jI9bEt9sqdOfXf
L+SvVK77YWsSeEConcx/fafBdlaiEWwsq2v0sNfcS4sZqmqEsbChzMmWqzXC1Tv1sD3W13Ci3Oj2
KEB0YZYjpmrm/fDe3Ha1NVOLe5UJjnx1ZeMtEhYZJqg/pXn/zUu8/1qDJCxixAiQ/WV29NvSndR7
iIWOA3Q863EhTnxrXy0uAagp0xinS/g0YF1OnRQ5J0p10Am+IV75WAw/zGGVfy4wTMNwGSC3Habk
n5sIxxozu04xyibKYSypdPuShYXy0CkOkKaeB2m1aLNFk2x0zZFuLgpMoQsgKzayh3YGO8y0fpDa
46RUNr18GXtYPN9uMzU+RbJ7pSqbnQfw9hbLR0CvbnKvt4ezhIj4hzv5JxSLYP//38k3PDTJM7Ey
BUW7K6lhuI3WDHrb7eZGko+WNKkWqRX+D2fnteS2lmTRL0IELAG8wtDbIsu+IFQOjoT3Xz8L1RMz
EquiGDOhvq1uSVcgYQ7yZO699iWbJ9GNW0//NpgdLyagjy9hNOD+q54zEldGfw0GQ2MjfjIYHYty
iKc2mddUYemW/uH+Mkckc/kTvOclgnDQl1ZyKvbpklkb11rdpevGNu1qLbq+NXaSlPllhgP3M0UV
54ayY/IXYTQ7O+YheRhZwlN/r7jKR/JCYJq8DinnlH06DxbFmzDnpk0tXp7zi3NLLPCNSzE+Z9Qt
Y/QL9A3m9//eL2Jj1r0RwmhRN1i/gr130GtLfcEVeWGYSI4Ku5WAtu5nR412D2/m6UyY0CKcD440
vVj9IVoIAM1ee1s7UrzlLkFdsA2W/lyaegcavkLAPpy9z4oyExKs8TxYk+VralfWmR+cLTeZXrb6
nFk3Vcpz8/B4OVzu9TuVblG1bJ/LZ9Uydtt2HjpbXr+HDp0mz88naxWaGTKMFIBLxVTo5/SuSsw3
gQ1BxzimplW5/VSeto66owinnKdyYeLmEcqUW21JyTLZ4gR7r+fpayMsEKOnusXm+mbC4Pi6vHqx
sSjgaUDfOuHBvLqhjFzs9ESsEQXj9a+Wlb5gDxVErhzO4Z5EdCxQ/Kr5Q53f9xpuqJGITagvvXMi
Z9VZV+7D6KkOZ4hmMnV68e6Z84zCyeCzo19Yxs91gJRVfhLUx9xcJf5SuKnv0Mb74Nt30LBrygga
mVJclQRRF5id7uFtvyAWVU65uW3LO9CNQn1IwychW9YKyQMLr1hm8RLZNfa18QWXmW8agpNSPfry
SqsAE2zjfq9fXqV0dPYzX2M+OKlAWTqUFQz9GP1RXDDaOp8XsgCy36V2CqJTftkJxYOK5MwvLC17
U5WtgNHl8lrL/rTBxTfQlro3Kvop9SboDqo+jkBPv7+VADncOA1Xj0uqVyLh84a6XbX2gSZR50wF
SwQubSJjYC60jhY1fQPTGqY9dMARMs1+3HoFhZxbEJB3ov20Oh4/nXdaIy+bB9GWecQg58+KJ2mh
W8kitVZL7AxTusmM1AvrOF+NfzuTZX68s7nmGZ2JtoGj+QJ78DACn8c9feUYs9XXTvhsf7InHn9d
cA4PmUMG2JIBrcPfviasYkpYo4OQxgJ5SxvMs99pp/CHj26DEGc8cM2ryrNEixZdy36zQRSDwdmS
bTob0exhdfzzfM/vjVhsGhl8yRd+mnIYGifjjpDdAP0PSC8Lkd5l545f5fmMVydfR1thhrSk5ZOP
f3Iym8x4SbkqVmS2uFAXL38mfFS6s/wdI26aliw9w9KdLzPrDw1YGmBO/VBxPHEpwRN3JxvyevA6
N6xHoj027trRsOsgebeFWU/LnwgxWNZLzs14adDXHbHmTUkuQWAU8q3UWco30bmMpiXw/9PRMs6f
rLmM46+nXLrX15eXRbzcv+0ZztvrBrD3G2ZC69l9e6SvxMaInAa6TW/7iPd/x4gooRKItwNnW172
XOPOgXBij/+YLimqvCUwvbggIqeCS+8d13f/5jPmIcHK6ebprJsLWwg61WMzvzDxIfxrTkTmFLT4
zF/iXXeI0XE95wOE75RM3GnAb41wSdw6S4G/YzwCSnQXKwrrMw8WDAhx/5gxL2l52YiOPsOpb7fw
xttpun7MndmeZrnT0i1r6ZcPXDSJ79ROM5eGPzeEz2a7c3t6GX8Gt13Xa/Up2eIMtR4fE27V6OtH
ASfKNWfwzFGQLnrHePc3nKbH/cRa7yGck1hiMTLkVCXWdiny742vAcN6HNvc5ow2t9XwRwz+ZUwm
3JIdHRQONZVc2frDIUYm+f12uX0GpsZdW85regP/+aGx7T/b75+/P/RfS9v3pQ+pFhUe9fJ1PWC2
WjhcmtEzcHY0eU0tglT/MiyJJClpMwHvZvfWkQbbAjZeUKkyFL/xEX5cfUe6MZsuDdf8uI39u74M
5GKi9WiQx0dGn5bMaIFWBoDStx73tr4gZaO16NNebuo7fzw0az5QMOgPFOP/HvrinyeTLrnoo2NC
DWy9mkmI0LFhzS7ZPQoQWUEZZLUMX/VtLruhRLnr3DwD+g8bdeiG//sxrnZoZRqE9dBV6VinHFQ7
tOZfHSbl6DOcpvGeheD72ThbPkyBeBXOtXn+YTwzbnGYiC2lOT6MGaCQatWt5HfjOVsViMSgMVzu
i1cqNIRQCllGbrhnRNM76HNo2X3IK97UA4vCqp9vZwhz8BvOSYnLd9gl6IPOxs6j4Qor+CE3JGY/
VfL/fOOrVw2xfEWdy5WxVUwcu9kO/0kk7+GXpDTxpTssd+fwmT4Dapq03mTdThVonxzx2wW60w02
/x2nfy6KfR7RKB8C3wXZvuh00lMuvU0QFpdblcy/wqfRKcRghpdDh4lgaxof/4/blwbL6BpDyY/8
7997qDblSZJh1d3KtAx1FkPJKuH3sLhV+hQI1mXtWfm0Ap1n4Gy/sZEwxo3C9fP719EnY73/18Oj
da2JqoMtY/OW89qeuLRTWdQpTAnnUI7CynjJnoIFtvR3ddNh2H1AqiAezJ15LAAwM7AKt8UCNfyS
WF+Ah+UmmKrvLGXI73j/8Nbw/xRrWnQMZsuP7pFB9IIlehc1U9yySbwJXhWdJBAbH5HHMIaNA0A9
oI6BIz9FLhMOhhrtrgcDoi/TdX+kSM1jG64mqrv88fdr8YV7uz4bGoRWKK00MWnw/Hs2ujwPhG5S
puxupCcyPyhVFt2CmCTfCp7NaTJNHJIHYhDGwTEJpwy2mfEPnoPJuvwoZ9KqWeF9t40F0oLXdBPC
STEJG7EgMvB0vQ53niMv2r02a9BDMLh9CpemK/ypHkS4EXf9GkCjvmTQw7O0MRe9aDUv3dZjFQNP
ETN36F/j6WgHslvZZfzxyI4eDoo4Z/uX4TkeN8/aSd1SVOa0IvYKRiLC1Sz5FmRyPA/fzpNKiA4B
MSOa8Hojfcm9swQDYnvOngtxRYZoIs4u4UPT4/ffdf2mFd7CivKOa+vXslXxPlV2ersq8pffL9mP
RSdud3bz2IIB4lztHy79JY8j8qrHFxD+M0OeobBDyYf436hmiMQaVsDC9hHO3fSafneITEZJ0giO
MySNzIKrhbfDejBJhItCmPTci8jnFJOFYoDJiYsN7VJJDpi1qIcga9wq8qeZZpxEXOG993mpzLUS
8KFSaUmYM6qzSWyrufLetidItchTQcSeBh1TPGZgVQ7ehT7c4CdYRFq28GNh1WWIh2Akgi3tFP/T
KEDFt9K92m3wZSyGRFhfauxvSguYJ3fG2FKZNzOHG7QAk1Jt4yDCM0E2SUCma/geZmtIurYaURSz
7wj6VzXHhzHq44f2odHu27B7kIh55yCxWGxzvZjmMew1mTLUa2Z1jTw8/cQv1gwRHCnGZhE558ZL
Xxl2lzPjj82lNBjcpNVM453YEL2HT97ukY1VwPp1S6rx1SMI8mU8dIH+3NYBC0FrScIiLNK5J/HB
03XXlq/nbpuyECXQr3KVbhJFh6bnTmwefP78mV2OgRflA+7dW5hJdkBjyp4o7TJOgkXHwtGZ+5Bn
Y/ylsqlQlUHt0MFO1plb1uEmM5g+M3nS4SQhUVDNbi/5IjlCjgSQJMB0MkTnJy2iEoMAmyLANBty
j3z69SKIOl9xfr/L5Z+W6b9vtKuFaUjCM71R8PslmCmaDeldhnK9u++0z0yidzbITkxTKvQ+dAiG
PZSP6M4DeRV1PICFCLFWJGNsqVd2JL+TVH7jNSL9VIH8/fmuRgVpIpG7BJRgm2QbEoRjTUTVOVbr
ejYT2ZCDuEmaYqYjwoioQycmNLp69vtJ+rJ/Xa9KugjrWoIwCJj46iTJvd/H3jlSt6WwzqtX7ocC
vUhJOcjMcUAzyy05IeZ2WpkIyALcCxYjQHIFb3yOn04GIn4RZaZkwFW8Wh3rC2SJzMtZkvDdd1MQ
yUHLV1/UyEHqKWZl+J59Oe+1uSRP/XD6++G/OJHfTsNfhx/vpb9e6VHKCRKolE/GvbpUD8xoSO98
qQ8sMvtJhErLWDefBm02sBeMv/XT78f/aUtAGwdorSRrY4PyqijWCrmfZHU5tjSWEQ7gUHV98Uke
IP8zyMzpgLF0WUoDuKtP8GUFjp8JduPdyfXk1n05nuqrc/HPZ7laoNsqFiI/7QHIQbmcTEcPdYuT
2i4xDeOI+zLkNpF74wz88HpkQRFx+nzxsbWrd5JUSmqYln1OxxuR6lOyr07gQF6T1bCUPs1lejKm
dLun8t2N447f5vrbjiDkMUFH4aerB2Di6YUpZsmwjuNjV80qxhRwVMGrt9U0B6AlWJm4CUHMKvyJ
O1FfolW+2Zv+6f5TRhI6TyGeSVEcH4+/7j9fHyCT5DHyw3pWLBDZVumys6gEzsWSjIzHWLDw+Zp0
cJbZDGxx185riC8s/+GNFeFr63d1QsZdEXtCFYqW9rWs/vVRzlCF+3YSKqtJWpJmNTbKkWUqp0jY
KVpl9fVlmhcYdCvdGameQNksmTF8AvugHHc5KXopsbRb2r5nZMMqagmht+MLw2kPAT/5gL9fwa/J
zfUH1qD2SBo9dg2/5r/nbkJEQVnmSn4It6XhAFU3XMbCeJKmuuBIuVtVRx8mLd6LYS0ioxzx0zR9
2ciUi7BGySRsZeTPq7Tk403sTKCJus3uj/3dLePJtyWfgkum5iFBiiGozv/796Pm56QplVJRt9Ab
sLQxTGHvNfHu+m5aIiDboOdPOgRQemKLN8dz10/Y18Fx0wHhJraBoKh/D160Z+lMNIy6baolPYei
ZU58HBDyM0jm+N1oKACTcmmW2dllKAogtsWcfWsS99NJgIFPnAF9Xx2P59Va2+hhlbe95G1xIITZ
yie8XpmJ8JYaV8pccHmisKuau6iaYoPQwhsT028BPobGgIKQJeUraBMg0L+nQU+7ujpr/WTLnF2J
0WaNd8nlAh+rXtYyUjkyaBjQ17lghapiFxKTrSGbZ1phKSHi0fy8lc/5Iqw0y99U/V2mvDRFDGfu
LQJLI7fE2tcmdc1H3t1p5fPvN/s3wp9Jxcw9RJYSCZhsuK4+fWg2idGmZbUZLiBZUvZMBu+CdOVP
HK9BHhN9xvFD3AbQbjrb7HdqD3yydyZo+2P//QzlKCsVUiQWmUC2jES0aTiWcYnVkxXpIyvMLnfn
9jw7V87vn/zbK+7rkyNpYSZEnBXOyH/PO5wMbVIHcLMVGWtAqqMH7i1TiVwf46aQIOmgwWD6L2l7
qPXzM563VNJCUGblMh9u+e2+DQPHT6MAIB3nD7x1rseaMFObYiJFyVo+uwr94M5RNPfSE2E6J6jd
XzT+E0jXyL/RhLl+Bv9zWFx3rAAA6sWry1dWUnfJUz1m1+oq8n3Nq+a8bMAHqzcECD9/QaBPbDVB
RZAs++/pNltJSzreY2uUGbaS4VSo6TaIL5H2EkrKcgIsQmdcVsSOgIsHdtzvl/v6tTp+UdQvKoRs
sFvqdYdGScJJWQhEewBELBMAs/ft5eVmTNu3dIGvw0ByMMg85H+bV1VDX+WT6Fz7CCDVeMfNM4mr
uwkDOW/iO6LZ2+N95U9yjNluGWckm5L1dGndWDg1KZYEwmUMqaUz0lmIVm6cAu26pjXhICij0Yho
SH66LurUTMj4zGHMeuGm7X2B8ylJLT/PIAm9tt66UN+Ut0D5ZEYeaQRmynhgwn43wY+fB42jDt70
wkS3HRjUkrBzgQ+ZisOuVv1NGmHNm5RO6fV2lE/2lZrak/xlqA03RxaZMBTwAzsNKaEHajfcrsJe
D3FTANDszx2XJHDO6WPbE7ReMGiCrUl6ESGwVq9U1Ja5pQDBwIA9FSepc1Me860DQRocRS6IUt6F
kJeupW9x2Q6KWgba0d96pEArjr85/xGJrdpms4NwY8mXriva66Nd1XhRYFwMdrHasaKr1m+yFZOB
gzil1b8y57/f99+fO76ZTJQf9Ygy9iav7shgiGSPakU/evf6WziPELK6AiDxKV1RyY5cHKa/H/Hb
kwbqiD4oj7oqc49dA+K1hksshnKxvdBREyq4rPshAAW9//0w3yC7nET81RprJc45sEpXS1fdlVGb
6UqCtbxA6osDCENJyGhlabifsNe2gGHRiv5+VNi1rFN/V3fjYZEUAJMz+IIT5fraqY0RchcVWLdQ
czJtDGzt6fKgH+Ec8Z+BXDQJ9uW8e+rR9iK3fts0WA3QNywoUN0JCnfCZ8aQ3Z2/zd1gVk29DY0N
5PEy8x1eeE/Fm7pRN7AxFxO3Rj8MqXjZJvToo7k8P284LIQkDPAz0mvMY1Q4PupHRgTmc8lI8ARd
YKm8nQvnrNjJ03hTAe6MLEKn24OJ978aPQbH6sncKTv50C7h1z2U24ubY8dnDLrVp9m0WgAtnzaL
gs4I87SzpSj25MA4lVEhWnAbtMG0WsOBBJp0RtcQuB2zymXhCDvjs0TRYhkf2pyp56HEqNLMEbY4
2tScnqd4/jbBUVsVu3BVFw+XeIGKZ4Bjx1WUZ/2smJo7fTqsAKTmHyX5cJ2lzcttxaBRcwll8l56
LAkMepfBvsLA0bpMWl30qaTRNcf6PtnVM7pq2qOMm2+Al+rWud09FUgq8Pox6EMSAfFxS/7AVt7m
r/1j+KodzwvvJYflblrSONo+n6Q1Iecr/yWOZ+19d/I+ZYxYy2aq74wZ/r0ltAmuobFvVtiqAJ7x
RbfnZ2nd3rV/qBIS+jkMX+kAYp//I+xKNDOf0XsQMaTJDyycAF1x/2DeQis746NGjc1Zlt7Mt+hd
caRVi/RWclTui95mDDcjmOkhxhOh2gPArnKebxUH08auepT3vj9aJkFhUT1e3BTjFs6h88hKt9pt
cgycYZk8CBuqaQyVdwW6LXMjHczBijfF6/DaPdYf/X17J9vBiYKrWXPZZu2GpzdgkBwyBN6zOCdW
uYH9xRCaC4P0R5qlJ3+PsscgNBJYJirn0KoIm/MtIiRX4nPxQHMC3/FkUa2qgjeJZeJmZJDKfmxP
P0VhSH0q7y4v4n19dz7pu26hrZAIJs/niFYPHHLVkbbUiaBupXBqvtb3lxfaYLT4BPgxHDJlc4fx
4Xx4vteccp5s1FX2kR0UROWXvfJQ3JWnaiuue0A1F3us49fZHfbnkzx9/hhVTB+djeRXtJ7BczCv
9RkI99YzQjqDYbDGyFtmsI70fTo6wrrZaNrRZ398e2Rngxu3Zr2Vbd75eWYfPz/vj6OLAlm6k5+K
P94Tm+N67e3qdb4oSuBlc62H8cldiB+un4rYzOLF2VoU7ugxifdFaDd3oNN0m4XZ/BRmgzatytfH
SHvKGD/uzT/ls7Kp3/InYaMsowfNBT2zOa8EWFlW/lYxAn/k3Bsncxvf+wf9TmOu3M3AxYzGRctD
Gl0+cbmYRn+eAxsygsL0m9G35AKTxUcwQR6Ppj9H+GtPJi7NVv5O9d0LnVrAWW53dzl69NSpPPYg
Yw3P3fMYYQTr7tx0jSkcg7n50riXvfYpbLJtgbC6ZqheOuDGsz/K4bzyT0wf9/wiIGMuXVRaGQj7
YRoMFu51tMjT6qPd+S0uMqfg2S0tYYZ11pnMJ6+hbNd7khu5lDp+LhV/Z4+JCM/N/DKNdyR8zcmF
X5VHc9kkjv6Q74Z7GUodieRYb+HX7lIH0wMYh86qH/vKau5jpkGULQZOAo3Ic88Jj+qK9vB99FJW
lpG5EJ7EV9raG+0DAMleWGJMyUb246Syqvt4B8o7IHl5dZFs/yjiBa7ui5n6aDxKGyxA93RJ5bn8
eNllB+Nxgqq/n9aO+DZa5NzPbhqd/K24jBbiQVvouBV66/yyfH6Oli2GPAKipv4fEAoP6my0EHjb
nr8Ig9mheGnuq5lvZ9Z+cvTm6WJwq404L2bFbNjUx8OTggJfRKuSvfmfLHtIMNtDLy9UhHzzy0pZ
pCuT4/kOwUSr+Dj6dn5/R35rdI+vSJOODV1TBVCPcfWKHFotLzo9Aig28cjXfC5kS4lfusAAyL6X
6lVPv6ooeG8G04SuTNd8qGhgYP4J4bBsxcfwssnDHY36UHzvzO5GffJTrYe9AcwmFvQx4fBqJ9Jl
SaNClAfQgkZGcprFYL1JM+w9i7Ob4CP6/Wz8VOxBmKOxTnijgbVC/nfjYzSXuszFKD0RzuHw1lsi
qLEn83D3/vuBxnrnqjABGY3Qmf6SotEx+/c4Y+xn3eRmts17zim90csTwpngTQ5KOyvuUym90ej6
8ZthEyHjfSyEvm0eRT2+GE0XpqfGKXmv+S97xCI4CEfX1u/f7edDGQZd0fGCKV9agr+agCT4DXkb
cagxXUy2m7XE3b+7YExqbxXMPxR4Y9ykqBL2wo7xeqdYxWKehiGHKpxgj7TJpZbDP93Z8cl/zuwb
V+2nu3FU5dPapGEoT67bm2IbxkLbmslpNZkla39Lzq5VOvqBqgtF563i/KftANC9sd2haOwHrg+X
9HQhvITDwTKxAvsVsaqT4+pC84oG+MZVGx/0f29JReQbjTJt5jn6NU9XUYIs87r0cnrQrc30dIc1
0Z519vr+83D4f9wiDCvo2ENSZJQ8mVw9Z5NYKyJlMiQnyJ/Ug6k9mtKZ2Nuk8Pzfl5B/j6X++6wF
apDrmcSxmERS2aroiMd7pHK9nYgn2Lhx+yvf3ALs24iDhL1MM55u27U+SijOppiYdb6d3KcuHtzl
sIOOTLEswjybl0vUHHOSgRaYpV3QOq54KJcVVlphSjqAtCv45XJpzmm3QHrI3lAW9DPpGCz6mbjt
duY8neMTlxbm3H8UVgK7UHnDUn3sdtUzVf20eS6XyIf5TTYvsaWvwdPMlGO57HZEUgTsRQ7+g0db
/qV4ggn45G3MY8/cSjhiJFsrWMFUMBz5rCM9BvPihhEW2dqLZlXAhxDRM271O3/jnSACPIczea9t
VZgCxVzZ0pWgXj0/eifvZCRT+Tm09wjuFuqif9bu+v1k4c+8ubxQttTBM23b7vHgL6JHccFdjZc8
Q3fYLI117gzMzHiZZHNvvicSBANaNlcdRth2AoQrmRP8jXe/WiZzIFfz//5d/pbSUR1v7q/NF/E4
zGDRjNa19TDj33CDx2TuVRR0Y9NyMXGkGdJezGvjPyRQzJVZuBZ32kt3AIpg1dPSwaDoWiP+DHkN
OIrmz59nZtMOxZ/19jF7G21se5BV2OkNYAazN9N+kxdjsjahSWPE1Sq0i7m2HaWPw8zEaT9ZyzWW
uBj0ckNLho6rzbRDRtUyN58Lzc7nBOS4PqJRwxbWxGuehKm5Hvc+4z4KC7KD9H+F9AqGSfxKmsZM
wYiJJGCRscUppvo6mAmrFKjKxC2m0mK87Zrn8c9hyz3pa0yT/FnuphudyR8WxvGWH5dGnXDnb8L9
ts7bolRScGD9pstOUr6R6zWK8ga1O6MQb9kMu5EZW2nH8Hy4sXKND/DVyvXPwa+aC316qfohU3NO
Eq4SjXSB2jg2uLrPBg41bH+X4HSWTjpUIjOJnbrKrLx0fv8Q3yYD/3no/+cMXAP0yioyE7P0iBEq
iMoquII5yq7ADugsKGeSNeLSlkLVagwPK8sH6KyL8WAYcK8opbgDoiHBD7xISh1RAcUxjfYGikvg
HYehZt/WWr4wC/p9JR0H6fj7h/+hPcPl4+3JZIk2EA3Rf5fIZGgys0e1svUp86vAxd7VXtyhfZTz
WTlhS+Z/erBEEvFeFPdqoVm66fjhXao4DSkSNz7Mj5dzHKkyyifc2bzq9adZisSoE9RjbYvLfEsy
JFgTN1t16H+b+351vi9vlRE/vPtotvI6Gjnuo8Do3+9/HqBllTIrdiqfREBL/oaVsjW2prkJ1I/8
Arz83kDFos+Bymueb/vnl4lYoES79WbUvnfk+CR8a7ReOimp1y3AsBgakUhnYxuy8qergg1LBxWm
3ffmuvIORvjRADbKLwVXCGVecJIA6DQ9wiYweoa8NNNnJXuW6JdnSMd7KGEpgBJxWReY7r3BThIE
ApvCamYTL7RDOcZVZTqJehryu1DfxHQjAokF6azN2z6ZFQNdgpYserdWt1m6EAvYJTjccu8NcvbQ
Hc7pn4xNcBvxuCl0ZLy332+H70Mr3qZ/n5ArdQNiMK8JSp3ZfqbAUfUteQJHIUMhm8MciuFgRTgO
utgNoju9JiyLhn6ONAzHphAtw/CugHEdQJv1oEydY2B7nt3IGt+HDkcGwKSU3HxA/UggkMKe9feP
P94512uTojFkYF6kGZPrAlWIL0qe9xeQYdqTROuopd4PGmggJfKwZcaW7/fjfRtoj+vQ3we8upVD
So9IHw8oyQ/SJVxUmbKXLueFaih2mP2p4sKN8ovTViXh2/dqk9uq0jmYsawy921Zy9y+35/9xkmh
cg3lW+OtNYh/iK7xiME8HJppEqlOVNRWLUqLumf+QIesJyPops/nm5zg68tMRNKtFcLPxevpvMf4
KaiDJN8OFA/KE4EqQnVSIQqE9V0FPc9ghWSeiRxrFw0OUbYxlg4+Nu5BbRkXT1l8NCRLqGl3Kp/o
J7nf8xsXWP3pgVU1cSRhYnLUro2rvtcreZq0l61SyjNm7wkBZ5neoRm4L/p4oQvxklZzrV1s2BP9
FziujxatgNHGGB5I5hyKwu3E2CnrE15cC6mcOzIKL30+Nc70uUxtNRiFZ0nJx/mMaWPAoZDL00GH
7ASuZybSAJJVePaMeVqdHgK90wxxhYg4tQ9PGMFJFx50cRWhBPr9bpO/D0cURUX6xJ5ZZBr/Na7/
a6sn9lFQ+HQWtvWFz4GghMGZKyMGZT6cOJ7iTCpbjLZ0pNRskSTOQPAASW2wUoBxkczqzeNbUoUf
Ohr/fqarl1ld62nbB4l67J5kRBm0Y2bKE+uFjnVmC5UKLTBRLD4FGFC3d+xth4iW1hpq6A3V7tcu
5vrh//vsXD2LshCn9aXv021RnGn6MSdX0Ed4jN6ikcCdPJgVQvM4YPSeR4uQILJGeI6159xfZu39
EJ7x3ePl4X2cLw31vYqIaDNdLwUeYjpVdS8QXttpSH3QDVRnMms/z/GxKmYiocmXSTo1heyhEPAu
5oE99MrD0EIVMRonSeAp+stI6ldBpK3K7CWsz7PQWOQerm9+0nin4EXdpWo1xi3YwRnCA2gxVeU2
ZVqoZ/cTGkXUDdMaGmQRljcUXbdurGuCs15mlxit/LCF5xfjgnwUkFhvyhca3YWr3OuARa327bxF
2QrqfQO7xTlvwlvKwh8XoL+u4DWPuRfE8wX/MoRgguGE/IBwGJ6h4NlS9EfRLrOphNwFACnKz+7S
82xO6YrRXAIvmhyMyV1jqBaGnZUxiZ2G2PFksve87sYS9E2HOS6Tf33K69pT9JKkz1ROVkwkqlMt
RBoFQDAjO8f6BpAI8b688nPXkOxwd8tQ+k1+9nV01j6QCJAiedX9WzxJCZqkocqTbVZLloYMOWxR
nELml1XYaj7kQLcNLm7bkMfoLYoEJYGxKIx92pEz6mtTr9l7yAvOKiZuWbqxQvEO/eENPAqFyK/S
FeCdV8tBWSo1PZtG3tKbJZk1X/AwkC3oHeve6XkuQJ0CNo0WBSM1IHCyJconhR3iJ2R9E0hZY5WN
G+Gjqnf5sib3WrwDAtsBdMOkLgbjkFZrptGTiVVx5P4JxrRQd4a0OPe2Dn9Ef+m0WcaG9bJldMWc
kxLFS6wKi4FUHXwWSsaM1qDOSMRJIwfxNOmjJgV4a4vP5xV6Ej5S6cqKm+lWhN4pmxIzN6ABvzgT
muUO+FmqMimD/ghXdnph+xjbJh80wiyuVDuNZEGqOlPaiTXCbUvpZyGQwvMi3mUhz44i0nc44hfT
sCdfTv5A9hrR21aMer1yIRUVNdCDjZcSoQS8a6n7rpfZIrSbxg1zd6O9SzAvIzdHx/dx4/1y6+Jd
be0qBQ1Ga9TDluuDLQTAiUYcrDdtIQdDzD8Vn1wemQhRK51mGzZKysnfocGqmY1Oue0LUHuxNTz/
/rF+6HDywP3PPWWKV1uUuBTQ/jVBsa2jpUYvnCR5tEZoGKtdg0GrQQBlGsyb/WOg9jeedn18nr69
VQx1oqlI4Axa9v8+b2LIPjvwsmxbxwFzvGFWn5l8RaBUQ5nBnwnQV/mMzi8DDCD1UFQE/uXLMy69
iMFbakdwxUpaK8JJ9nu0jGCiBGJdfUI1AeTFB0kw93lxLyWHypxKA0HFvGHk7h5QCHPBj/7iM3FS
nHO0zDt1dUG4j3G079YTysdBUOZpgqehLj66IIa1zGwfduIkWGQKFXqWTUuoU2FZO2EZzwphjVCk
jaI5jizCsiTNUrxwmerieyY+XUIoX2w1KpzyWpRuydKLJcqMmBASM5yPuvbC8G8weL5Kyt/O7tUd
NwyZXl1i7jh5qX4Gqs3Lh4dXmQuAoMiSbD+lyiJRrZenxfkA9rOlsdevU9pVtNw+gPQz1oOERHMr
nTftooIjiYuKnStbJRhbBa+KPRoj2V/f2sXq407ol49ujg/TX8WYFuW96mVVvz3vhV2g2IypiV3n
4kXQU2wG5LELF7ya+wfZPZ+0aZ+RQD41FowHG7xnsMSKlayxLXCLeJkC3HzvErR8xDXb+DJ00ZXx
VRuz8qn2HdbEpv7EQzaZ4o4KaWXRczIdI9whOdfMzeC7Ub+PFoz0R5kELrNkBie+nFiAe8XeGnAq
Aqied9HsjEUNgSFhLoxCakcXrESYy3ilsdeeN7dGPD9t9elxi6aoovyYXEvFz0FPkIueF1tfUfkU
h7adVcqL6r1KpFL/vkx8lf5/XxBav6pOorSOpEeWdVn594KUlzD25Eqhx5s8UM05cl+tk+4yP7Oo
yrlGrXA/QPa8FB8hKueqfSrAw2e0ZnVvMbTDPDSo9AxxOYqoGzjuZFNUvV03GeG77OAnyLYmjCPb
DyHKpyXxyzWBSKjVkAW2MY8p72APDdtEJWBEza2h8DDxHbzIwxqMq1pcns+dq5T3zNi+dg2pTokl
mo45gcVHFKOVtZtBeDkzCe/kD8X41IkyRpnrDD1xT5Pp76freqv8n7MF04y5wASz6dWLeiIkQ5oY
+AYu0rISIctpG75LLYxP0IwXze9HG5/jb9dGNSBfj75D5hD/XpvIT7wuTPponWe2gsBP2kD0FpC7
ZB8VJsFbTKdvNRrfjt2/gh6J2wvp7VWVlBaNEbRmmZ4eakjOw1p25T+IqFEm1E5w17yEz5P5Tf7O
9fZsPCinEmARPm0KoCvJuHSRC7npCUU+r2krzutsqmHsfNUe635mREQCvk5UR0CkQaU2WdwZ78JH
iE/tk/wuCgARRKBvC2zeSJJGkXTpWXGB5MvzwJv/fjW+vVGxrkBWYtqFAE5h5HW17HpnWWcrIuZk
hJMNC/XUrP8M+kdmIo/5+C/Ozmu3cS0L009EgDnciqJERUu25bJ9Qzgy58ynn49uYKZKPrCB6YM6
6OpyFyVyc++1/vUHtY13uoWdnHwCkPz5yt/XgabIbAY8HJmJ7xee8temqVQgXJmXZPftFsOGBQMM
+wm7iF/g4f94/PNlFJ4CDGy8ba6Wm6+2SCb1REFRaBFGxQAKx4gJXeEp9PE9guqV9Q9V8TDptTM1
uUO/zivP5MVS3alofnnVvrVX3G7GzqC9rEVozPqMwf71rccx1NRE9qczOkqLei47wbZtqnsLLo22
jm58dYH/7+gvu/zoUzGfJvlJJ/z6TaEJlJwh/KVV/moS/n0d+UCGhW/VLGOC+PvvBwrzTG+TNpQP
anZCW9hgQ2MRE9M9xsUpxPFccxrpTaVgyYyPvDqO/mSTpwTXPl9nSrSKcqpBsborqZEbz7yPo3gl
+STOaMGh00Q7aDOCuoWN2kX89/fQxC0m3g8VdhYTZ3xa7vTSWBslRiMjtCmmJPUz3opS/tRFJGqA
NOUNTXpgd3m8MlsYjOErUeuLwLBHreIy4i/b0zcc7+sJmbwVCvG7KG2v9ossMbRi1MWRrA+XusFP
XDk/DjyqszGtonfZlvUdIQlWyDDfy+ZDWy0fIaQT7ugouL77OAC6SgiVF39c+Q8njrE5t67yC7Pz
W8bo/DmZT89rCSMqZsf/PrhIVGJ/DOr+IBI/PgjPahbdtaK/AWqOlOUg4mISoZN0xgnlgKcvmpuo
0R2vsuwaS2OpdfGgc/KAXCPxM6e2CtLKJrFRhzSU6/g9Je2yTsq91o97Q39nSLHRYoRtjb8s6qPu
tXtR8N2m3dfyG3ojki+eki4nMTRbTKP6XqpOaxjLbjoU7WtaK24V4EdtuUW87gbYmSkBflm8GPWP
1sqfw0BcaQjMuzIDH8IbiNYuWkoxpuA1fkcyT76zo1pe9uljEDz8vBF9C2j8upPIyIhmpJe2vsbK
f72TWdi3YtcpGI3zzCopeRtFVFAwp/Dz8oXqbsprirDMbqbUTSX/TwBuJOGhFnaHpJoZfQ+EV9wH
YbEZCmXFfrmwKKD99i7ltuvaoRWfpJsp34da7+bSeO4tNxkwviJfpBt/m2P85w6DpF8HF0QvQ0zg
v+tCHFOtK4NIPZfSIQh5e08Ctsqd27OdyCtF2cTIhnGY7pca/iux7XuQnFdydyyfctk20w0TmF9u
8PfTkIxefOiAK2memHT9+5HAa4xeDAz5YLLkjLm87J/izsm1t7y/H6RgaaKj7pQHv5q1a/d9UNi6
fJfT8FgiHDIaAfIuBGtc+pZ4VPJV/7Uv4Cr1MhOfIM9jtcwPg5uH1v0AvPDz5//SWF3tkZCgCPOF
WjOXr1d7ZKY0WTnFqBw71AiG/lHUVN5hhwV8T0+8KA0ZZ/eqbxZTCtFACepFF8SPg7yMUnVhWReJ
Px8VmIMNL5+BxXXabRT1Q/Ua3BTfrf4jZCMxKdcV+kOtxZmJTJVCRq6nx+spTDdWObla9pnl2aou
5daWpw8Ndb2QyAd6xN4A3TB8z9Xy4ewF4loxyd/oZ//fG1V+62Rx7eMviiPYz/flv2oHjONmABpD
M4ud6N/nWjW9VPn6HMikJisDn0Av2Q6p6MJsh4D65LWiY8XdkpixJDd/OUml66ZL4gg1acOB/tmn
SYH89+JSnBi+L/fJnsIFZjXva8tbJ6/lYZ3DK01nHDzXnG58KeQbsO8k/uWk+KLA/bssuDzelBbw
G/WeenVSSGUhTmOlYn7nO7jmzWGM5NRzkKf2GM5BbZsiXgmkZOG8MjrBUzPcJfo7M2aWb9TuPGSP
G3PdEwYMKR8N2rLBv5vJH37NANLtOtwZN3LmRMqij5fl0YrBkvcery6MzGLZ4O2P5BqNt77qMR0J
l2rhQvoU3zQgZX/dJK7+RgnpI5soHvrAEbpL2iH7tNZxfdAeUGSb7YrE1pJY6toOJFvJ1nW3Lgkd
fqrgcCiwHX5ZMF+K2G+3zERlxIYAcex6KidrU9v2iZjsQRZueozCAB9uGnzIRhhr04n5NjktM+8f
IzhcuOCALngDFv6ixDMrWWZfJKLUlfi9Tzbe/AuiM/8Q/eXcQIcmASO232ZPLpjdmDHrGzyz1reG
83b68+cPcdsnc4Fn1PEFiAreGBYnkJSTrbmaf499NGzmC+xkPDqZzX6A6O0YKtkvL8fZZSpYfH6+
/3xLvlfBsLBUA2mnjgz2W+8VkoNn1rGZ7kNxLZLYLSx14QOBWSVu4hp95eXny33D1dHOMTFDxYo7
KU4812vWqsygSYvK2weVsZydXoUerNK86dSH1hOXIdGBqLaWgc5MNrGQWa4G68k0ulUS3iuglrLI
hktuQXdfxEwEiKeuMgqO9lnOhF+ODWlukv5dLEQOS6qo0pfAVLs+l8Wpa2RyO6UTnssYr4RO/wai
k6zEvf6HrujnO8MS/I/Loe/9n8qX23R1cMIDFOSoGJK9l+HtWT1WWnges53l10RGnxthHVuE2rYP
Il+YszXrtlImOsNIlVMIjoJNbpcN7oBbm9Xz1nIamdMBIZ3vE+DdZ+uRWbifwQfy7oNcuS01ZSME
ogOPc6NyNI4SksJh6defaf2sGF/+GwmTi34qV/T8tpibNiwKiO/rEOvLxH8tLCzyOE6UDqA6v5UE
1L/IWsWO7ba0QQ6njoGgcpYxFy7UD59Ou5ncAI1G6O2TVHYtHS/tEYdGkbCXhrOXAVcRvUbWRSir
U6vAlhJOVmIdymZahJm2zaPUqQKnAZUS9IfGqvZ9QALhRL7MgJ8mZrwhhP4mIw4PvbbP1J3pNUo3
u0iFFSLwRUPtOdRYvZijXTUfWfpplvmG9FVniLdhca6kF83AyPOSyM9ID3GSANzUQAbStSRfPKwd
cRxCpJFtTVztqCQUpWeDpMZG9GkgnvPl0NZm6rvICRrCns6wppeVbdngivWRqNjOoXcJ0s4eZHkx
dYeiURwDyQ64BxhsBT1fy5S1ot23PNRKJKvUFGGBGPiZgfZQzxXnNsP+NB5uG1IDQgUeh/JRiKkj
ViINDZq8ThXgOUH+CqHAb3Jz+CiVGMueAgo/3nEGSo3sk+RsfSJKJxy2I3hrLeHfGP+CqerfV7Qy
49WwuDVahGvTHjEIBLWujZkojsqKJ2PWa91fG2P9//GqQhSYpaOYNCtMpf89jA0pz9QahyBkZvra
w1PxA7vWN9gpv7yl/3vprzYFTls01HwlzKv0qwnAlA8YxAjtdCiLE67FFE3ltLAQf5u2WoFL35QP
1q69MBAkCSzPdn2OnmzYSyRR7+TivcufAOkz4G/yfnF2p+U4RAbr3a2sFzFbY6w2IDcCPyau5kKA
olYsFVIV05VOfNfwoqRUy9uIRio4JPlT/mmmLppUH0i1JAb0Uow7mA5EkI8B8SHvA0qoYJMnm+xJ
xk/ogFF2FJyC6aFUdoBCufaHrZVNH6ebvjpJ+C/fZfkmfTarI0UCO4U3PMX5fQqVRH2ijhq2ZDgi
7shbspgyjkxIQxo+Q3dR/oEjV3H2plOsu6l+kq1j+xJryyD/YEoxRg/5OvYWwtPY3wnV7ajvayI8
e7dA74GjzgUkjL7ViUi/qmDqOKW8CJgVkL4Fls0Ll+zQ90cm0tVVhKtZtexIHDuE7GIL3ilBsRv5
TtW2auHIr4P4PBE0DY2zeOn6M/5EOdlJInMQcN8FtMDqMc+cEjqCjjULo6IzCgi9tjvf9mCL1pc4
P4/moUs2GkoW4eLX9yofw6js9IKMR3EaNGWotm4wsejuTH44PA7Z0QLVGU+DHVgnGCpN/TaW9wbR
J7mrP+GyTHK6JD5n9ULnMFuX6iHI9oO5z42DFLql7pjTn6DcBTRvwrsVOdhaBxkG+07erUJshd5I
ngs2qbeUbmpCcAIcU3HVqcL3X7Wo/3HsIUwg4FTkkFZImvj3XRKbWK30QcruexvFX01NUy61NQct
HO1fzrzvGwTv0EwgnXUJZKlfXapgJK6nBPGiulC32f1shEBgzytDKmd8nO3ptsODvPj85apzu/Tv
K8y1QFhIsUU7gD703y+YTzFSZzOAFavjbW1dGJfwJk+9jpnEWa6DVSff6/LDHIsd3TP4//ny/9Hu
46KB3obNg55U//KY/KvdnzxZw/BArDHpVQdyaIxVtAlO4bBUqcA33Yk0+UlctMxMNi33f4M/hLI1
HIV6Eapyu5qn6qtyz0p1oy2zOVrU8M/Pn/E/UEvLRHiDsRwNPKPGq11O9EIDLx/UN5zwiD7J6HHM
OS9vCQcDLd64i1f+Sv+lofmP1cASsAxOCtBrbs+/z6XtG2Hwpbw41GA1qoaZX/EREfvT/OZk92Vj
8M8KgPIpUopi3aPPi+/q6ylFE2SZESl7DOxuLQhBBaTPU5yQiTL2Tl5fRG0J70MTbMUdkwf+B7W7
aTIYk4DU4luZ7Fpmnqqr+5s6QK7ZHXFh7bD/GRlrRl67gDOQEMmjMXtRb1Jcw+N1ZJ7lfB8UW4v5
Sk1cjXKXwpJ4L4V3dtHMvM+Fd5nUGmHTkdeVL0ipVy7Spc0O+quiH+P8kTMAK+vkTadlYavKHsfx
XSP0CW7YAHmcOB8Swgm6KYDFsLmz2Wj6+q75SO888oLCm4j1k++Nd+ZvgrSLjW0WbIsW5/ylgG1X
vkFmx/+rGbdhs/PUjdajYRUWOiPMcasQS9nKjkropIBh3r7xtzjwdYR/qAuJEDfS8vKVgC8AZOdo
ISsMdn+bFHzbl/CEYFwzc87EOSPlanl4o24U0dAQTAbCoH7kxVqRKH78LcOiUjqRTxszHPv5RfjG
KUNiNNMqEckzT8Fo6eqiRjHKctaa3b5BPhHRE63Uz6RyGn3dRmuiGbeVARkRso1lLGVrIxTHka5u
m41r8pMwuM5+qXTIKL/eva4+0RXokee9WNae1h2aIV8mfr4yu24j6qQb7QbYSGMC4FFFDsVcVcWr
OCtprSMgEW+d81Nh5PEQ32vvLonuJ3Ff18+iGbgaXNmW0rHO3rC9qB46EKN2AMwNdXuKqUfFzwl3
TLHNFp5RO6PRLy0cxTitgjyyzeS+8D60gSMUu69gaggQxEAePzSlYbT53MgofCRSSOMRjGGfNaoD
IzHOMZtOP5PprrEGrGLvrAas9WbolaXRSYuCWGYMjzTgTKVF9TcPP7UPq+32WURPHCyN8gwEg4Y9
5mhMOb9rAYGwmOz0IF6P2jaVDMbOj+II27m80OUuY1gQHXSSclxI+No34U5BsiBKy6iYPg0dUkQr
2llJPle6HrSPMfmMqn5joNJDd9NHk4Pj2kaalGUUPXA+mhlq6enYWnZchY5q9stS1TdyoK4F/k4V
KnLqlQQbo+yJLIfWb5kSVxgiv59vZepWSrOQzcsw7Ht2EMxA8NT1YHjfRqq4DNrhDGVqkSpvHkoC
OTM3okXeNi4kndtZzNLz8Sbu95WIEDz67HRsFJhgRKBRDZ+2CjVbow2cpPZY26J+x57r5CMcTUla
5rAzuuFZ+2yUc8qTCluenLEtBGYIGRT3we40QtwgkSXSugoGnLfjtnVVUDZRz+ww1lbZq9yQyIk5
an0JGdkHu16+qwvWHZQcRWg3Cn4L8l2JEMObbrElshV0LO1jEB89Qb+jMNSJTztNmBQIlM+46C+H
EGb3wiNTDUpPvpJw2ySmCU+SrHEb5BV8Ky+YT8eU/Ndy45mvuen6Lf7xwVnOpGWJJLW0p7aBAvkx
W2F6bBKpsCmfejQX43vfnXImm3qdEXE5OWPTbj2slmPccS31rig/sqrHOxGlEdx4n5BN/DnVFgIt
oA6xULWy4kJ9nqHYf0tNfO+HYa2MiLaoNOt9wVCokbVVmrbOFFdrlH12PDK0n+7EAN0yca1ygdfn
tGhC/4+lVAQZky/1zNzPridla44T3EEsoIR6KfSOIvwxpzvBvLNymQAgwjb115qyMtGoBfVDGNxX
IQ/j0nTC+9iZKF0ImSDI2CdVSyGDALa51i3EYq/K5cL0zTkfx530/hCIHhs9a0ZZWUQgqNXequv1
gPbD4PvoDfZ5ekQMrrKcV1YqYhlsEJOoP8v8RXKxF30i1YDr6PIzkf43fc+nlRK4OXfEszZJyVsC
alD32U4TW9vkbY4zc+2V9d7U7vqRCET9UQl2CEk0/ZGAajwjjyU2WZpRL6X+VZ+Nh4+RX61kicBX
H0NZk89QQ/sPjT3pFk+SdONHTxK8s/JPRS8y+MpqVi7obboc5zTlSF5qsC6Loy73t1WrLERvG5Vv
UvfaDneClG0xW4GqgqV+vm/NZaInboSuvuNc9GWs54uTnLy1JJOBNYXQ5cPoTSWY0Di06MizplvV
/qduYqy876JwmdFcwGuWEhi07Z0WhsuQ4bk4sI/CzpWz55DdLa0PMb7CmWTYHek1fVHzXiFJUMsl
46qbpHmTvIeQjzXVZP5Kxjobfadutrq1HUXUbBhpp6p2kakmpqB1k+aMN83KB6fN5llEL0GXWKcW
IU7No8YepSmOWbMfmcNiEieMZ1Vidd6q5G4oj7FAZIqF6UVab3qeu1R+6FN46mIMhIyzUWtu5L+H
IvwcbKLTAF93+U4SO6wOjlbRLVPel96K9752E3iZI0RHmeeUkDD0gKfzvKHBsJ6KDwunCdZdmE1L
vYCKpq/q6AknIlvvPwzoPhyVljKSyzgea3iYlcsVOxxNunKhjouumOPmUuQZgl9vcEMyNGYM3UOB
yMqimmHLm5e91TKw8GLHoKtLqAZa0pngtBjKQVYC3oDniDDukYokL28kFbKLdDbFYIcGZw2qv+mR
yGTKS6dHtjACSrPSVU93itxyW2Zno3kOqK84J3x4EaQKN9tVI44cqPtBeAh1nDM4Jg1icrgF6dSw
qITNPEc0xHDlkSTcTY/VXAQ2nbyOIvHW52fGOLZT2XAs/yUyKgdkH1EVL3Ytbkd5OKUGWEIA7Kxr
W7H80zER5XspCgJHQ2duatrBkL2qnNcGo24YA6S6Zb9UPdLcAV3Vxwq4J3dEguCPGde/lXhYSlbq
TUxxhspRDTAMJ5IWMpJC1dWiLWYRSbELwq0+vv1cbn1z+ZvLLZBhZNYiDB0mzP9eOJWCVIsNZdrP
frJ9dwl67naO88YMRDKvLQU36i91MD3HnLjQQYvtr6aiX+SYb9/epCvlNUGPda1tiONkbPRYIhpP
cAyP/d2eloY3B7M3KzRE3nm2nSnX8P76o+k5PvmehGSyQ2mYnia7GDRQO8CTa58YyuCqUb2lHW4Z
BIDw+gcpvHbd6W5Jm13p5cp/SC7+68+38Ys089M3mKHmv1pMxQjkUvEp7wgylPq1DnoagW3YdfaR
EZRobkjUlIU9qmMKnmpFbRucWM1UQF7qeJ+8aibDDYaGw9bchIJLAnes3Crg0RC7NWbUDtVY2iFx
xUM6jbGA2A6xTTnjn3Vp5UvLgoiWo/VJeN2gnRvlsZcpI9dmejBgWGAkRjQI2bkMWF4L7ZcK+Xvv
Oq+hvx7fdckuJ3WdRKWIkbSjAk5BD35LNsab7D9Gwos5LDVnNkKTp3yJNTG1pPlLHyt9tcff7r+l
MFfB4YF36Kq/zCNP9BLfkvcgwkA1CXGbsctWGw6XmCEh+Q64KSkPDTGdFdKrYyG/BtItHEClO4Ua
xlTrUMZ6KMfG2NiW7bLb9R/5oZuWvbxi1ooPfn7gzc9elSU7Suk9NNMSw8n7Dk/ORUxCsbeEIyPg
kuIyqQvhfa89A66qkx8Y4RXFttE46m909RilB5mNGk51W0D8lHcyylmncel++Ts789wLt0W3Gvpw
UQEeZvVubJYxvc2JFrVxOQs6MmORhOG7TMg2iGC4kZs5ECs5+hbJra6iLVXhCV8LydpTI43JfTx8
sv9Xvat6Sy+6gbHe70qXxYecyR1eiGaWMP7X1s26xJsMyxUyJuSdKtmFuui9ZdlQw2FhUXcLWN4N
i+gpX8GmHJ7EHd4/AKvYDDW33QfGfTs0YtBEsoPQEMvNsw6LrVrvRJfS0sxcqPgTBWa/aKRdSnu/
asWFm6s3Y+FY0i45tLkrQ+knddQI3jl1Jjyytro5E4EWIg016Ny0TF/x7aJarZsjYd3pr86n35k2
84L+azXNu/Vfb3MRKrXahb68z4A6fV7aDPdBqaSwqeJyB/SPPnP8LCdzpWhIz8dwqeDQSQa0N2o7
sRqqBbzLZV6ZKyvp9oJXgV6SwjRiHigO7jQGGyNQtoURP8Ut1gRK4Wqy8MJZhsoUfyLjrGjSY9vm
m6izdlGWL61AfUiiwgmz7EkXgp1mFG/5ELv9RNp2l94pXULs2SCfLUE9porlNCEFcifdm51wLMaP
OA5vmrJeZda9GjFxDfg0HSh5sfVRUkDHHJJz6yFQFMtFnlQ7E7mRlY/wmV/R6q61mGWSYDzDNGPk
DU9JNpTwxDIxY6yTW0WG3BYvJ6l3xORSGuXOK7fcLsqKgbYY9kninzuLNYB7mRAFW18ZttgNHrjH
rsk4yh+tYwMG3UXQZ+kUpG2aPQ8TW0Yx4/WLQO3sajzjtniRxZ7njtwG1KjxD4IgbgRtVarGjd4Q
NV0zjFA+SsSpKUBLydcRyR7RqycQT4zbIyye4opOWeQRlPlxFu/F3FdVy+1qApOaywuyRvsyc7xo
5fm8YebJ8/VTXDMtHtOVJpV3akTbOxOLSZOuafeN6ibvkBGmwR+j8k9FLdIJIoy4zCPe7lOc5JtO
rNDstQcxC/5ow8TplZnnQdqBfxQLX6sVB2AQsbFBIDUJBWrX4rZQ3AXS6ueDilBT1u5PO+XVgd+3
SmV6SiDvEU3urVV/K5H7RNSXv5I6G5+xQVzhdNccEuUUdm9+fVLTI9j3AGt9JV4S4u6J8jaOYQ4o
jyezbb22hF0TykSbap7QWEq3EOW6G4GArmERNXdDdzQkm6fLVso+Gue3gkXErr/tCkQ+xy53offH
AVx5U5v3YvZLddgaZbXIW/iB8zxulUdr/+wP5xYNfB6dBvmiUQ4M+1K5660Hc2NlIINuiE6h03BF
cCR2T5/xVyJfDPCKMF6wHw/bjqo93ye5G4WrQHv2Z9+CewWXiGhtOX6HwJsedBlJF0098LMTo6Hh
todDoEKd4q9Z+p1rhOfWWDOQCPs/YryqJtc/jcpee+D27FhaYHpdz7ok424d+MyNX2c1xyuYHy57
WFAouGtn+a2Gga1E3XsrmuckqRCUK+bDjCuCAU7RA3je1N+HsqOhBddPfnpI08O8/837qyredu2N
n2+66EHonKpYJeTsQX/AHS+CZqYhMl8Iw5Y/w3rc1J4zbgU9SN9S1J8M6oX4Hp4x454sfS15PzEi
5nRe0jyUueuHmDYgG30tkJH4dwa59zdF75rJoY7vc4346JVCFLu5ql/rV3bhnxeo+l9o29977xV1
rGvjSJZaUdtPMSPb4KViSFQkgWvon73ktoxYqyJl7LfRhHs9JCpx2vSTQOtWv0cz/qeu11472j76
SRGJrsFxE0PPqaIVs59BvguKe/Xsr/LpVj6PCck8qDQ43bzhATzKbqWzBNernDZNfBT1l2LuRirW
oPHQgdb9/F2/Cebm4luTRB3R9ewqr15911jJ8flOJWmftetAQ7U6IQKa/WMTuqy2eU7Hwva8Dnv/
9q6IhdexCvf6E1LlJae/rH542fNknJDoHPSUA3Ss3yqlsxMlvm2K/NhX021BL/Tzhzbnw+96A/n7
Q1+XuuNk9phfyUxT/FusHE3TnstY0ZWErSiyfOwAn5banf+NGOVImHM+OGOwlYxtoB9AAUz/Q4DZ
zP5I6IfgUsDW68Z6auLzwDFv8APebRu+SfNvuvdAvpjFQiWje5dJtEWgA+uiYfr6rGLHgBY9ciYV
U5xyj2e9XLiTtgSsl7sTHEMAknZRDNQt/VPJbIGnGd+JlM15eqDBiUunVi5lgZsmM8oALYKr9g8A
HVN3jl+Zbg6GMw2PEr43EtvXL/j6jBt/v5EqmnuFlke5dibTzawALwkZTVuXsp8VGKhJpOD3/gp6
6y+XumK6tHIRNdGo88zYF10MC4UHvb4JP9Jt7q/IHPXWIAUUss0KbFV47fZRaxv+0kQl5nYGgU7+
kZru1d/KzGpW8rhJoO62WCzQUgWEwrLTd/p52Gmz8ZIXMbrSnsUnZr+AcOFHhIUgL+WCId885Ak3
mNwN/HXinfnubcKNtWbY5g4uXJdkhITLTyTr+GZi01K3QeRKkZ39EQYgQlSsC39rsQVSlDq1fExw
XdSwQzTuW/mGelRdE65ti/KLobADrjPd9loKoLU+kqe+hAP3KXkO7i5ruVgXBwWNvGAje9EexjuU
UQlkowVJOn8shs/CujZWJjC/cc9vf36JvtTMPzx7/arfhyQvDlXa1Xv/QQKjs7vH9HZ80R94fWkL
s3AZv0xv+rPxNh4RZTzhYDm9ls/GHw+vydeS8Qey2bf2MXsJXr7+tH9s76oP84/3p3wCps0WyQdK
MY4j81XBdHN6Mf+Ev4IW36hsX9vX/13A18yMXqgHtc4N3F2lNUbpbfTB8HdhRNBCVeKYrEM1Xkr9
4AmXzySkYrdKm+WtlHavP8feZgBq/OW2/vfe9P8+0fznfxXuWmv1bV35mJvS5nlxsfFKOBdWs9Kb
7C4VEvpmTDCpz5NmWIvWMWeAVzVnjfLPEKR1onso7IeDLzL50475Ie7iozZWHXg1hyDkkWrC+nMk
nYmMJjI9GdqkDWTP9FlTn6Ssdxsq5BYbfE+ftlNONKrfbFpf2dYqYGWTu01++fkrf+fMXT2Eq3pO
KOJugo+s7TFdWozZp8LOipZPOusLWcTOlePdk3/JpfxPwAZvPotUY0jSgHf/3mcrHTMl1WmQ1Cxx
DWH4CGGlBVmDlTDlPCjlqgCgUyG1xCWTpTI2bFzhbSGuZ88bSGPgdCCIq0puaEjHVRekZ4htNxxr
lQzNmUmOgmlLlcI9NABGwu5ihQqsOKaBerMsFNxSLBgzYn0homDt90BEWv2ahXj+WprotvLkILr7
7VbP9/LbW/vX174COirLnJpkzNW9ajzqkOU67WGoZWcsGwSHOPl4Eoj0eAOrJ6i1i1KOx3FiHoXG
wRChiONHlVankDOFthyEtQAm7Sxl28vmGiuiVYsnqdBi+zPMxeZz3t6DrDhFFsNw4UuLuFNA4Q2f
JemlBprs4NAN+4FpCbCrVkEtg2GT+s/myMQxrxx4xko+2ogQFmblLysD71P1LoGv3Im9k3mEn6H3
DUu3FulTNxN7buUAyDaGHWsulEgsejSnclGKxHZBXu5gRz4+QMv5tx4AnR3HDjxFeFKMzYzJRhMN
9uDhba5RU61RL6XaRq+QQDpDs5pHjvikBecJR15z38ejrdTtbWgFDCXP3dRuhHz/8xP7kj789MCu
R7d9H1e1WKn7DEbPaHSun423QbHopU2ewezp4PNB55KMS8Pn92hP1ZFkGibwFomq/fBcGVDMRoxa
pW07bf3qbPR78qg7bk3YCG7vZZukelDjvVhv0+lRyjHMiajB0V/vUj+DIFAg7yK2IJNtY3os4Yn9
/BW/XrWfvuIVEW8YVD/MCHXbPxabVzaoDeoKJs/Hm2FxSzRwgC81WWBfv6RFvuX85x9ihhcf9Npo
IvmxZoHzMnnATy+SI+7bewxpyaOENH25EP2xxITWFbBvJI1xkazfz8/14rCjg3OSNU7PdgZLiX5g
8Vt1fN2o4sVJWayS+gGVkcCgq5ol6+vIb4gO3JfVWzidg/YoQ8ILb6XkAROFn+/iN+sreLSKNJOv
YPaTbXXtPhKYvmJ4uhbutWoDJapEJzxqjGg/5ORByXW85R7k8AyAvswHQjCZ8xeTZYdZbVfqI+zT
YUR4TRKJLMx5ealthaeejKiYsNMKMyLdxBj7LLS/VJDXB/DXp4ZUZVkyUaqQPv/dhtXQMutar8N9
T4nVjX/09HXQn1KmlpVyRkilKd0vb9R1zXp9xWuc1a+UutaKiHQYu8533J1IdgXpIIq3vzyRuff5
e13PV0IsTCQK1qsoia72WqgFVihruXISSGrtnfbia8vqVRVo2JbQdzpwUCKo89W4o82VdLvfmbb/
oCweTLqG958/zLdM3q9GbWZlIWE2v7vW1WPdDxGwzT48mkiWZ1EvSUgMZ5UJU/pI9KAAnC1QyyI5
J91q9LchRHvHP0TH6cXAD8sZPpR+Uzc7adzSyQs1FoTauvT3frk1erZNUjydAjP18CRjv/PLOvk2
XppvpqHyGiG8pRYwr/bBIKyCTlMyBb2FhYrRcGFgrN7yjbe7E19/vlff7Bm/rgVhSOc/EmmFV9fy
ey2pe5FrQR+YVtMm3RJpbjfhqoLq5Ca7CIR+KWzDVbTYM7BZXwQi4VVjMd5amyIiOy59NX5Ztd8l
nhRJJmwmUYWzzJTtai/pe2Uc4lrO7hHgLaMTw+z75qYk9Ty0b4Z9h9+JaiOD/eM72JEurXWxHVM7
2Kk71e3WGQ7A/QLRTLj8+VZ9eyz4gCOTI2IVeqLEr6v+36tz00spofZ18fA/EFZIz1I36/Ez+amp
7CJ+8KeP33NdvveDDP1m720cGCBbXRs/BnLf12mqFjeasIowLylR2y60N+NRcZNX8z4bOc43cN8N
PF2bxc/f+j9QD/TH7OtotCXSsa6LRzbPYBzCMtrX1rHwk6WAjizI6ls9drQeEnexIV5tY1nCSmrv
OslA2JNE55IRgRF/qDTvRoadRvOqoCEO/M+ZhgZGJFSX/8PZee22ra7r+ooIsJdTVvViW3I5EWTH
JsVOsfPq98PMiY3EY6wEa0Gw47iI7a/f20z1f0un5978eqbfxiA1LGuW9ykuh6PH8K8R9hcepfL6
5xvyfUylFejkVEONlUl5R5v/+yieZbGYliWtgII0D78yD4K6zXCCmBBh//lQ3yeM+VDUuS14mCoH
FL8tFuJSNRJV65JZQmf8jLAce0DKyMvL4KaeAHf/fLx/2Z0oOqguewSIt/P1fbu2AuZHgXplA00K
yOCoTiex21aRN/RAAf2JNi7+zWfgX7oVMzlO5TJyJ2sO+fn9oH0pWfdbDGMC2tmt9sE16Fx3k30J
JH0X9ZxBLQENXPiXu/tPhSK9ai7o0bAJUDO+h3kV+qSEo6HGG9jNqFe0Ej4z4EezFsqAlqPe8Hja
gggQ4ntpv5TbWsTn4c93/J+NaT4FA3cHwgYY674tCcx0uoO2JFgMgCTcECUv5B9FiJvO8c/H+deb
TEScNTtJ6CL2Br/f5Ls6JQRoK9nsIdKiKzZc8sMsWi3kEKhxMjQ9Dff06CgNfzv095UhGnhJx8KC
4ACChqgp/H7oXDMgIPa0Ylk+6tMpKb9aZWvFRGy1R6kKZl8R5XTrVzMipKZAkOqpLo4DLX3OUuvy
6S/3/J+9ivPhTOA348uIZf3v53MbxrgOKyLzNHNp4PJ1eVUzKqPbO9urdFwVpfeXez+/4a9rIxao
dGP8TXQ0sapkfmvgzV2XmgQsZIOnJazcatajZO+FuDYqf+z9CSl9O5zjIfi/HBcqP9M6z0BTvj1z
IbJuowBNdNeYp5uJDg2iTA54NFYn/Xbqxu1U4mF2I6wi+ctUacj/cslkUSJeEGdSsv7t0KYgaRw6
G55cMTjP7Al2UqIzIDu2R+dl649n6PvwrmQXsdns9rKkOlyQleNZJ+uIc6pdzbkkufca54ESbETf
XjnO15fpuYvVEJycjfzy6uERcth4dpClzsa7Oo+C+wXSbsO4/fOd/Kdmnyf46+V8G4jLGvZi1onZ
xoivfU3FQ8fKvGgc636fiyC6/KVNeFsZ4940EsaSeTVfEnVbq3dHEGC9aKBr2qOS4Vivv5ZC7P/5
BH8Sjn5tYswSKjR9i0GbKVr/TqjAzjgpdK1uT3dXD3qvOdz3OPi9ZNf7cg/p1U9wWZdW5p7M9a+C
CoQD+ctV9rFDWE2gkLHzNyHYf/TdfzqluYn8UtyzRIHJXxGaQ9NRckz7t6mvts0k7VL1IasUbwrr
q0bVR+yqRYcmi3LKor9/GVByGEnsWhLtu5G/xHVMKfp+ALPMc+J+DIJh5DciF4uwQsBZnmL9s4c+
IyObTJk1EKtE+Sm3jlLxFk0UB2+ZO+Gbw5NLhmFJ2lRU2ELOMINnHr4loMN+LA/PYv0A19yxLt1r
01AkUlovrPHfH4vt2NeE8YI9dZArkCq2b/rlK5VI9aEkOmJnoOJAXltfg3VxGtRpjaAAfIxLWJ63
ErIqEV4kbxmqc+mPdJhtOGwj2QtnLkEJA6r/au+in+UJlJW7K449pMoVxFqhJRenxiw2Kv2kyNZt
VduiHgcFEVsm9aNhHDdtjDurtKpKQYcgmjgX+eJbkuCk9xdN/5RvX5aVoZsBaI3BxzkaDiDsxRSp
3NUY8CVOW49YJHCm4AbaJDm19tL5WGrpOgk30KcbQTt03QV1kwURpDtj8w09OS0R0SLVEmCfwG3I
SDQhYoA0pqYiCjA+x/3EP6JzuR9bndACaYU/nUk4WOwJ1Sq6QWERZIr/6VW3KuDKr0E7IbJEZntR
L09laSwJ92vz63z5yqVE8HaeR80G00yICLaEyZyIlcLlM0vIO4ukajOOgcFBL20g3Hdaq0M7ZJnK
v7liEUJLPgDufjiYK+NtFcrbrLp4pRk5IqLPXiA0RKl83RDexHSgphcUsHRZzn1O3cxMaFDTTcY9
qOr4I8wgUug93R9xf1TsRUAuFUC5lCXHhHljzCK5cBWqbheWgVm/CTzPcgKZuXm08k2G/6iFa6UY
TQexJhNCrDw4hvZkYsjYw4U9yYrgwIXcRpgHV1ICx6eG7Vzt6wniJYlP9ew922lQzADbTQGlbf6A
a4pz0eVdr/PsjVAl73dkHAJlDPNyFTW4iEgSqpZLv7gnyPaS8ZHuwcIebfAxG3bl5FjS4GiINe7d
fa9etk3XB70lbQplCmLJKJ0IkbJAWrbuiz3hqrDIK01y5Lq0cY4n2LJ7w/C8jiQ7DHXv1mRuXU6+
NNy3ptn7vXbSoRIRHZeANyZnNgGyeUXxNxQ6lHwVdcO2GHdmcsJpPWUdPfuu6HcC3OSLF2mXVcJ6
FJJJTgvuSFPWypPUZX6aMp3E47FMpPUtbzycUTq1fJiMCS7h8N43AQe2IrCF8QP++t1MAzm6guO5
WVVB86uQ7BCuUULjRu0bTg+RjnQQU9IpqJRTP+EZLKZuPRYLBf/QmxwFJd5LI3CUkq7QCS87ZItK
tFcm88no6J0mYYgRKBs1yy4GBWpZtOYh0wHeo1W8toitit/Z2pIn5kVmsVYMmrnh9VmOLSYMf9af
jchsNt5G/4I8qdVx1NdCJxsIijdugZZv8d5xSrHaTNOIzoj0u2Ky82qltRDu20AESxryZpdmRtAq
BGFb2/yOgutsqCsJCw41F922lNZFl6C5sruC9DRtq0rnmyTZKZeQNIgVUuIfMe1lQapXuRtmNycW
1AVANYmvEHTjs0KQY1NhCwcZtyrqzZ0yLYDBPEYY/NbYwdGVRlyIvpShoOAEwTp0Ch5Ei95caK7s
KW2OqxlHHYHOBJ+ixn25DqH6ZuS6trsLVqaj8EWvrm4YtPXJPqvydRsbx0R76Hq3D8lfUzSC+MRl
kUxLQYbbIZmHyaqozW97EhLSk5hpz6p6YpGPmgRD+RAzQLDmCgVSpxp+o4zXTGzPkqm3tpDmH+rw
FY01TkiftdkHgq7Su481JH7sgVuBgoMgITsxbSmuV2moeUO+ibqn0bjNG/+CXGMehdEbz0mi+qL0
boaVGxsyNvyGXWaiO7edKb+qYvgVXQhmvh3iWP3MeObipGwvLClSAbLJTd8YN4grvFnZviWUWi7j
Zwe3t4uaoGjVVz18i43Ivd3QGRAnlz+I99VtPN97E6kbVStiyJIM9pexHaB41VG1jHmo2u3cIki+
pNCnWO/ztOa+wQFNWEFd66ZQs2muZEXrzizaV4ZtxsxVXXpf0qM1ZVT8HpaPPQE2lskmbdUwc4R0
CRwXl1H3NuSo+6ynGKV0F13wt0q2qKCDhhY8NW+t1Kywf2OOsqBLwlPuopMq9KsahpJQje4N12rN
ihZ9K/0QEPRfJsN15BTnJqZuzfKqbm3F4ZdWTqsKEeooTnjujIt72LgY7izaO52tgPbWCcLr1EOd
nRQHfwJNe22VOTMEUEs5WZ+jJDlEYEv9XAuf+3+dDI8WHU2bsFvijs+na2WJD+TiGvn4pOfN1noy
pJ5umnmaW5STK5rJZ6QLr3ndevPSGSq0a1UXAKSLo0KwUP0IWYJuJIspiq+3eFpMXfgqzYVOLXKr
kYB0ST7oGBMVUmrXVEnRNFAQg+uafcEkSui7Q3r7/MsSca5O/b4eI3CMmHaYv/iRWT93w7+sx4ry
NvT4dfSncqkH8SHcZTszsPaRfzsB2YE5IMGy65WweDeXOT6sh2kFg3Ep+ujdl/VSXJfH8bl/zz+V
5Z/P7Ocm99uZMUdA4GSaEk35ewHAQGAi6wJnJh8vb+axOhNcfJRJ5hkX5abx75tyWQTTunuO3IGE
S9vxOi9Zml5OWsfFZ0kb3L36xTgWm3JXbCDrgeH+Zc9oWvMm7ftJgnFgiUmaD6zlbzuasr3lBdE5
w6l0txk0SlvNA+RMlv32pnpvo4eD7cawbIzZCCTwX9asMjv0eUEyOUW5e9GPd3h25xxXartx4cxE
Dt+DMfsobISn1Cld/ChWCOZe1rr34+LFzvmlOjfuyzqxj5Z7ZvkJe9HLN8QXBLGzcE/j8vToumeC
VQMySMNgX9tkAPpbzd5u97Hvv0kv2c6yfcV9Xy4Fx3+f3Nt6LzvCR2Xvxe27Lm1vcCgO1W5vrZ8q
p9gudcfPD/v9kwXfY7BTf4m5D7UXTHz8+2vqxu7Te/66hyxv059sP9ltcdW2Obq/hQHsCzhjIwVA
CkTZusBiAWLO/JVtfLz1uzeeov2C5auNLvalcdvVj94+rs/bS4AX1Me227zwve2L7FxW2sv9yV/6
kb98StbL0JsWS7/ikFZhb7H8Y16DFwO/mjfba4u9//LyUnnrrRm8KJCk3TUcGL+nOQM8vGT2mpEK
AcvmB7jYV2+DPKxfJprVC075DqFQ62PuLLAXEt3Hhbb8IbiL3FtdgNEesa3yvnLKySd5/djbGIMs
ETwgqkW6aNejXcCgcTiH2t5/QnvJgqc9ivRz7yFuct5YHWzfJPvpQV0+PJA3G/j+NrtK/rvq3Oyn
0LtxIy1/X2/3/e6dq8ElhlTA6JWI4+C94IE8bDZYIdnB4WGwn3w43UQuIzfv3O3bJXh7m28tprA4
kdnpE2eRLPztW7pEFLi8BBL2FoEqcCYZ/hvU0bfnMaAtLdLgWLy3a2R6p8ViTVPEcsrZuud16B65
HR3hx29ghrQZjw/u8/s+9Z9E58Vo5937l+iAOS/fkA/tt1vu69Fa1utz19qQlbYcZhs5rG/sJ5SN
7D2J4X3rPYvbxXaj5Y5VGMVRA2g+eDDVmVQq5In2ix68mau97rwv031o+1ya2jzUeYCkeDQd42W+
1H3u7h/Uw5I93F7wIvcpdR/sz4J5vXU+xOIopS5yMcj6KKCuYmmnsfMMx8LNbS/YEJjmfrZcwW7g
uAodxm5QDQUHpi3Pc9zo1Ntfo70IHe9ZCg7JcvPBW5Tec7yz1UfPOyau5909b/oiD+YFle/+mbS0
2mVNDK4VLsFjw0N8ZQ9K+cF+fm3OsAioXJBhFSBWfdgIW+rzo6e+wEDGtSRIrywknF3jrBYL0zku
To738ydg2Ssv6WyTEAmPT1zpFfTpIzx4d/vaHVeJ/0XU6pE9rrPWlovFJrcDZbLTdUeC22u+u3YP
q8cFD+b8Eu6259I9fjmnHT1An121HlZeqtvexY4XTElO3QZqs/IGcnOdnWWSMrsCZtpTrLHsjao4
pX21x+W1eHIKl2zYr5W50G/2Dq6sPZz4YK0nuCccGE67elnaHEMOuWb9w2BcspXRbjc7/hRGkdOy
f3fWPxaLx9hesT63F6ueHmYrzsVeyS7v9jguFiKj+6H4YN9m15voujECySFbeHc/c9bK2x04fMn2
93FzezJb+xW8f3zhgtBHoorAw8nvX7xiecdC+sCGDBXeawz91C4RYroXtiq2J/rmo7dKPfd4Flfw
yW338bTz5Jf+Rf6YnJrpw7lf62W0ILE3t1cql2sgK7Ds3d2WfWTs4euKK6LYdPzx54kQC5F/TjJ4
5iGmN1HGSJL2rWYSZppc3Id0OJ3l48t2u3xiBNz7Wwhxk33eIvt7UY/aIzI+HWO28Ay33pNXW4af
p9AOPjFiTL8+EtLwcD+0N+EhMJxPdgeuv1x+BulaegvmgSR1n0zetd0xlFwZn/bLgRDow+FB2AUf
wSZ6OBwCX1o/fNgbbeVtMhLhveedly7AzQfYA+xvKJMTuXfkST7mW0StTosuexET5POXypskfq8k
UjidfSlZuhjUr83veSfDFIVDlY/RiavGrBRMNyFMnPn3pZinASQ0naOy3vPf3qYb33h5mUffNwg8
7zV6/QAuxfvyaWm+Zo7y0M2dE6mi4N+9e0Yu4TVxPiM3owBZBSSY2JFLhsXBg+TjXlpa/wVKhrIq
nlb40UU288fN56IZchxhhaGUS8s7sgdhjXQ7XPFHWRK2fRRnI7p+/UP31oP/Im/XaeH/0K2/lJXn
svlvCxKSVg1EmHNGsYZfyreqshEq96FpyfTSssJu1WerYIEZr//cJP/RIDnI3CBZl+n40MjfIM8U
c+67bAD+tYSVhzsOg/2sJS7xAYK/9udjfa/Ls7oC7pU5IjgFQN63IqvcKkZ/qTPIOSuxJDQ2P106
L7dm2yOVRDbxL4ebcbpv988i0BWuCsbaCnbP/PyX9fAgVFF/IYhqU5rvYjrLoHyLyhqZan85kPwT
p/v9UPhkyQaJbEBN0IfnR/nLodjgyLcbzP0n6VEOxMB8G1dc42oOzq6+SF/5koP5O+lSXuXLnOW5
HpgBhj/Lgvoty/WVGcwfJV9bHzpZpLC1Vsy1yU5dyfzZ/BpX3ceclTq/evK41SBdxrxZuVT8+XVf
hotw8Z+vzIDFqBrIAYtrH2HJf/+MuXZFUY4/yDwW3IsL4abDgs0XqwA4v3Ns6G0pMam1/s/564Pk
4qsS9D7+F3xvft2WCr9VerWPKBte8bB46J7x/7j8MDxsrlp+pATCGxWhF4x6+FPYxazl6w1vcixI
I+MXNM+Axqb991+SFO4LklN9omFaP2E/IvtCwAbbFQJ5A8GHBHAZ1Rn7/0Bc5G9lkAZ4Jy8QgQes
3BZlIC9I+XGZhBdwQPyRv2Nk5+8JXPfFhfgMx5WBdBEFrMAf/ubZ8xNk+eXZY1OIjyNDlyxCsreI
bPv92WOCLapTqaubYVRWmHsoeiBkpo/xp6zGS037ErXm3IyW22PqPKr5om43U4OkmECcKvUL7MY6
4eZnpuVW1uxgap3jsF7eW4Qpo1sawioSBITH1OGIOKKLIZKh0hw3i0pO17LykhYtmurYLzrUXd35
z31W+bar/Hl5OAbrtG6QW3xmf7+8eFBG3DgsAjKnZUJFuKolNvEMpGhmelKh1kK9Kop1q/nGDXVi
c+rYGo/IDrbjRLFxFpDvQ5BeGQ+PiAYYQ/xL3kdkP+hauuaAYYg1bRWA5xZYJ24/lOwjT/5isi59
29z99yqwylUYEkDavw09eRtVct9jWYJfC64Qq+TKKvQjw5XOllZw0f8yIvwPx5sdvSiWiIRL/37X
LkUpVGl5J+V5aYKLRQ5zz9ZwnkcXW7fV30Dmn/yQb21QYbEx4/qotkF/fz+cXsQVXpR6usHBNKxP
w61+vrXXAbpIE53TbazgaEubDDPsj9U3jJS9QYLZP8H8zXFeJTu2YmWHFW15QU1Gml40faLTlSXJ
S6EN6R2Bv0wJgYA+D3K52jTufcBqtz9EuOnKNOoLypNOjRx8cpBPNM1xxn8n4hZbbYQXzHpTQZly
CaxIDup0dIk4c2/ZVZmanaondiJ8XqzJ0RrepW02nQLpJP7QOW1jKet3pyM6Jn8zU18fqBP9eLRL
kZUK6sBIoPLekNQybemJdp2ZWx0+ed0EkghsBweN9BEtuttUzFZVx9WllEHE0btNynM3jp6gyV5P
HYu56ad48C/d518aHt0GS3NRFbGZ/ane+WVmEOW+mdlO2NRsMtPNQGbCtf7ZLTUwKtWTv6pPdUl1
0kC/tqQmuLitUNYEmMJjA84N5L7DnMbi41r/yFf9e1IgeAvKv3uvfpub5w4yLzXgDsAgp9l+q36k
l7FRiRNGOOcbKYLfA/MH2V/H6m2wjmH4PFZXPrfD4mISTfTUBvd0j+wwYb5hoL4c6+pBVHxy+5o6
QOp1q0/y6W5ssRGTkICSvmH54/CqV9dsZQmvQ7kQ4Zuo16q6KvegDZdZ/KNJUcHZEgAe4niBap83
UAJHmaRVz5AMo/ujhPh6WE3ytSquWEDELrLYPg7wm+Dn98uaMvMYg7u54P5qkKh2S8WiXl1+FMrz
rcHVlN0KxbsRdMAVtZlPPWU7nTkKOq0eJNBF1waSpGlc9eCM8HE190f1Xm2iBSbPAX7yeolq3VfM
A/jldFtc0n3L+jje5Tjl7ang6gjOA5aTvkJkLfZpvZ09y2wvm69oIYxPtXaVK69gwleZyACSJtkv
Qhz+l5iPjcJaV5cmieL3oHg3xfcsPQoHyrKYkSkYvxT+Tdvn29Y8ap1ndFs13RYWjEuMlyOfI5VI
1/XVZTde1gjK0fdjMKBSNNWgkT+jGuc74IkTAX0azv8PWgmSrgWkEBV/W7f+y5Qx+4ErrLtYeCnm
t9VQoZaNJjeZvhHI3opB+7sLKqKrpG2qTEUJVuOJsmsV9thTuLzt0iiYwk3HUtx8xwDk6X4ZDiN7
c52qTt1WgR7nC0u54K5zqGJcs1R88W7490DzTSZzoQB+NtGXgYbaAEVk42Cou3b8HLq9WCB9QeiU
Kthf9i/KyNoi2TL7pDBy8Ya6yKIrXjRPx6KlMYon7IeQ2xNxOHWkR9z+guF/pyP9p4/9cl++TaUQ
1A1DzlRx2/ZvpvFIUIBXT6s2PmNAZNdIfbGa0eDTDZhlSuUjxnpOnLxrguX+eVCCkMx88G2+0CRq
nBKhrZpK/Ovv80WfXNJhCAtpkyEq1U+hQO1tVuIw1ucjRfPxpGN0oxOzrI+ElgFQKYTz8UwY5YIw
xcsqVonK2k+MwEopEqC5liJj1ePgJdyM9ZzPpOooy5KPUCON6y7SWg0mFrxBUeqGZneI9Qxn5PRQ
3GV3vIjeZGqrqsc1r38Ka+WHQq5tHZOZRhE4aY8z1osuqCP/YnZXjqr8FN+g0SeAi2yapXIpKOYT
JEZ/mvLDPcXbNTPAyO92aBSrKU4w7VtLEvZHKv4B0crAjixuE0x5NDbeOnhSGZI2OnlicrQGeWPh
+G4piyo6zlasxZAus5wd+YwfoDrumufJiP0WOlvcriQQJz3B/cFWIyjo4ltJ8FR4O0b1YLNh4LdJ
f0gw4dGeJC33WlNcAjhTFBsdq1T9Cv+GrsCwAs/ayp9hoIsKQDOaa3VQkTO/zZr7OybKMZqzWHfh
2LntZdr3orqNY6q792V9X45UMRJzKSWr7OdnvhbTgtiRwz03vsxUWRCsZYnYtqpHgWz2ccaCOhfN
aoPCZLqZ4NUhle23umLyTC/UHQfyoUsnFJNVbY5LPcELqQM8ibFKxJbtqQRY11DFZ6Yw68fwCiUg
Bju+ZKXu03iJGYCbE7hAGF88LqdY8VUWFGV2eyXqwxWTyo/MO/AxGSOUmCwI7K8h7KWGx9ZEt4Ua
muTPvSEbtxJP5k7qFXXq6eHeeeEzZDSMjWF2J5+X7KWT18JEpWC4eAM1IJNUVrnq10Kzv8EDz4n/
SMTkNev9SsOOr3srOmuHSWXYToHMowPZAtvZKbTxm0ieojBuY5613AXEL90SFhF59NhgZznp41Z+
zrMLXiAjmJ1ZLjUUyoYyOiIzy5+76HeG+8+xQhFni1QYolDFv23+436QLlI2qBswUFdnQEjV97io
KG+kftzb0oD6lvtDVlKIZfDFzPb3GoebRnSHTvDDNr42IZVKirimsTWL2X3zUN4QCk354+0iub0F
smzAW8KssZtn2njZKjSGZ1NOPa35SGkWhXkybp8mMjmROMy/XOC/TRKsVXUIevjZYzb2+xAEVtR3
mhaam2zaSpG4UIX6wKVg3oC5pd4vsEF14sbayc056Rp3Hj80MZuxWQMwblqI4xu2zWqq0YhOLbbK
+rSok7dYLj4mRE2pajH+5EdL721NKv0bQSDMVY+zi0VG3OPdzIPwXjz++aq+61b+89hY7psSodjI
V+ar/mW5hz6ilYuwSLf5tBPglsC63vdmt9BnHlL8gfn9a91pawglpKrEWwVlloJaOrnc7KxXfblg
ZEiZF4QuezGb+4+E6uudbTwqKJNBtdlWRoo1je4YaQfNxXj4v5w/kSJoEuYipfptimqbGyvysco2
RX/Sz5Pwjtn80OPmhvg9Symqa/ZIjSPawWtI2bBPOkkVb3C9LwwqRcpa3MTKLCcFEpu0fdruWaVI
w6qUfPwJ/0qA/OmG9X0ew8JWZdeLUZ783cZ2qO63/0QwDUjec9wfs+Ziy9Avpla+to6iHKy49rrw
oaj6nZyrC8H4qPv3omGuE4iiF2KnbazF7aZ4WX9zxwbRGWagA+5VQ7OcQtLi8XON7rWtpecSrNLA
+8DVb+ckfrndvmKZTFlFRYswBEmEa3E42JJQPojEXybC1bpXi+YeHcJopxOoxB/LDSS3qH9kNJJl
Ail12dcq0fnLQ/y3rkWtbWbkUpCgc/3eCPOiHVK5L4ZNioG0Tw4UEJFn4KbrVlvT8Fgi60/UcyD8
L3Pvzg+hFFHjxFXIa9fi+q+55HNX/v6UaFImjsNUNKXvdT+xsEJRApreMAN0iEoEl9BNyOYkMv75
ylnC/NuhYFljA0fe3D+KMfd2LE0zuYsblWJLj+iYnAj4g1F7NMsvGPbzCoclzEXdFvjt9DFeIuVi
ds3Vm3OliY4QXiNVDloqy029UorcHXEaKe5QwgC2kErDBnQuGlppEiHPN0DbCXvWXDhRzDShGGTp
+J4qk9dI9WNB5Kh5+cpIWrgoYgDVpU9TuzVZlNRvFuSY5pypmWuVLGDQzdphoXuw0icCKkp+Zzjm
BCiLft4u8gwOF8wmEtRZkU0nstIrduLoH+oJcy1OPyF8npsaC4c2Ojf4/ImELNRYq7bnFqQmu3yR
2CAaJ709isWpBVswzkoNia4P1J6NynRCCR6xkq7vQdMnWL/PGRVu3MPzyebgBigdLQSY3CtawzUs
x2yeIO5GlOCKqygvyhA9dVQimZKcGBLsEIEVyLN2hnA79kErbHuq+9Ya3gZCOBixLx1erz+XIlIB
hcVL2sFW663EDCBW2GdcMYuFt3VXofOgaZ1/XFvKz2FGSjJb1PAGu3jEsyjR32pFc7Hke3Ml1FuZ
C7nwutVvY7gRDwMUbww1mGLaAlvcT+hX82oOYg8ZwsFM4NRYGsN6McrTX1rwPMD+4+AqIo2Z7yv+
Z+X+ywRy68S8YhbJn9Rj4z7Jh2XixM+V64E2jCsgWO9vpSrCov7tkGz+SY6wcGT/Tt+PYlHrU03D
bIFKFa4zaxlgf64j6+AuPMubl7oz5AsU7kmu7gxu5wt4DVFUZrH7gR9jgLNHtcB6IpAf5jqr4E+P
+kym8eRgepleBn+ueCsf4a4D1lLs1hn8zm09osT9+XPrWO7Nncu798/QNx3oPTMSzdGwPvLrY+mb
19zFz5tCmsqLSF9XcWUPGuRZcpM1Xd3p3JkR0GxAtgnJIwTjdsX8YPqgbO7LkE0wgIKDkeBiBD3g
GAfnanFslWVru0nns6TY4GvoKFQSHOyyOIMY/CsOMKcgEZPwWDfFz9pwzQcyYg8hqriL1z6zxEWN
FnkRUSfBzc8Daym8In/yb7xyqtTWa7+weAOBP+8X4Z638kKXDuRizovtnsmH/DAdJHa7XukaN08B
4cIPy8YJw8UKwzF25jLj82Ujvoqv8bPJdy2YPDd+JsBHEB4iPwsuh+yT2GGfF3yfcM6l5uuUryJ3
/l+xjWEfOWjoXGKw+QhXF2KZmnfCzSlMXsDOnqQ1dhAQFubP71AdvTnTKdtB/nDxcubOV0QeO9x0
Z8b854dQwxKJXZTL8lPmfDIU4k7CqOPU/PTthRB3Z24w1YNEm5oZI6030x/A8JzLMvIFyMmWhyjT
GxbNQl+aT/qyfO8Wgqe7CdeWnGI38ebAKdEbr/Nx74f5ode7+YQUoqggrMAgmT+yk+BhpedytajT
iHZf3Bz2rc60+/z8eD2dCrzvEkqvM643AhMrEOQbPuonnHBcmNZ8jh8Ahzct/5scIWCetjd499hs
gwCXAejtblW5qpuzeRLP065yQUQaD8HtGVzkQ963/nAsvdavKAHV/rgH5cjdElAF+yv4S71PHIdH
6SVIluPL6M8HGhz9scFbuvcHvu680R994whhYXLIfuSVbGp3Cph8+M7r9XSN7JPIRUiO6Hfe/G4d
f407IqdPmcxRN/dV5p5g6nqNAwN4O+zYufPSzsIKvtwGchyHnXkJEldpHYlsc0Ufi0z+P7oYYO+E
4wApYb4HOrYvGFxzYvPXEBXsV/B1/27DYvn5gjIMDsopQazhRfAe3QICP895bsMzbwYpilPRyguv
4PPF016NJcHaR7LQ+F3rvz2hJCCm89UtWPexY1SZHol8sdnN0DvomfQe4rUdXjji8JqRafMvayZp
rnj8Y9yFgkvhiuhqyfi2HTEyTJTSEmLq0AT3diW0DiFRMeUgy8vJktKeu/z656H+X7d4QIb//5Df
MInLjRSdxJLzJ6rxPtD2eMUTc4NlhKO6pBZCdcDZkk5lbpStAaSVeqzWYFmIARuG3eCvNSDT9vnx
Ku6vjz/+fHI/12Tf78cshJVlUkJEVKncr1/moUxspFtaCNKh8tqv8Zq6b+HgmNanTG4swzCJTK/3
2b2I9B1h09brS+RTQI8p2zK6J+vU76nclK7AMqfihu6qE/qfZgHYp+KHfYPR7NwOJGlg7CK4uFSU
TscuzsmHJx18Vjm09eHPV8SJ//MR66xAZ13+PLEq3y4pafWsSeOWYG9Rx1gsDuRxrjKTAmwcQ5Qd
WYcH7EC4jS5hmlGeB1Arw1wmF6YC6vMkhjqZ1YJ0lW6K5qAkPKohwXMQ9ol46vEbT6k4i9XXSAm7
hnIq3TpHjh7zFEgYOQVpr+6sFejzjJ3buG3JL1Mx0jNyplfqUXcrpkBLNpFBEEpLPN+dGEtzih5A
tp9CCM83S2rJ78mPuuVgnzyJFHSNCyyop1LCnpZuQeRWpnwaFozVhMJ5HdS8jyrJCPRfrX2mE6xs
RF5VfmVZ6LX33G+T6iG7McsMdZDjHN6y3ovwktKHF6MCs8lrjFTWQ9YhaXiRI3vq91Xbrgqhc0O0
JNR4nTpBwDLTZzXMZjBwzalrobcPyycjsMreL2vT7ansWIqfU1qNDehAHZX7Zjx1lXi8D9j0x19T
pmwHo7NzjL1z8gqq22bScaf9f5yd13LbVruGrwgz6OWURGGXKKpZJxg1o/eOq9/Pck7+OJl4Zkdx
k2kSWFjlK2/ZhdiKDsiWNvL9apk7Y3oy2vcBoNGC1KimR+4qHL3s6VRjIpSarytKKOP8ZCmvI1Xy
rDqF4G4HaJ0xhYAq+pAo61dpv1/IyHvTALMubww1uh9owfbjo0oVTC8Q3ldeZcNTBs2f4WHQqQRL
X+IFEqXGqUsvODLzfcvBUjmjZDFYlwYrZhNryEh+6cIrn02ZaatkzWuKGYQWEjxq4caCgChPodcz
Vqr9tua7eHrCetBogY4ZPB1ErdfxU4Lj0zRyUCvqtg9HguKL1LwuM31RHE8hD9SvUfFWk9rFl9lR
XbPbmwuGWs8IC9U9W0dx0o27Ov6JurLWegaqhIYrgYrBGisuNrn8OvXLsVR9C0XULsYZ04DYE94S
VFVlnBF4NVWzQTP8EcYPTdP/Xom/6xOLIolIB234zmSDGOX+fW+xwmFWFXlWTirFetFf1OJ39Kpa
x6+Hn5N1svrLiJ2n5txbZUBRtCyO3Tp7ffj93xfi/EsZnHCY/2VY5UIf4e8XUmdhi9/cuqKkOCPO
BW+KZAhOcOGnYCmY3+R2kipB64L7N6PjQm3A0TmBdMKzeY9tOxQF6wQlAaeRvRpLhzyDXpDwjKYR
8uNM+6GKgxmF+qy2djS5KQKs2zLkk8oqdgW3SSGZSmdAVrW8s/xsom73UCNhqb7UFHww1BR6ACmZ
ZfygK2C4S6yIxga4ABhMcBdqje1uk9LPPavmnWN0XoSEWqJ8V0m9VZiDFlsAlgLv0NUofE5mf2T8
aT/eQks9xPiIDVS0h7KBBEAhcaycrYHOeUsPeO7INzb1nCGZjRMurbKwiuSNUxdegUV6RMyKFPyg
ofIX/8hobTr6pUMVm51Qkk+hrh60IX3SI3UXRtldr9M6/pMgwO+sZzGVKLP9cuqiVvoP5+hs1Gbb
aLvqcdhOnkLUrO4fMgKcp2VX7f57tvxqov/9SFSZtZQqUQcQ+oC/NU3GMS2oGKKE2SCeMWr3Zv0Z
L6m/yG3AVAcY0W1yXF6FPYyiOn5sRQA42q9UlZ+tSMbXUYaNQKw0gnJHq3WJnb2lQExHdaqZ8DGG
qhN35V0yVi/0QRPsqtNjU7ZHNmvXwR4gNpa7kp0vSTJPw+zRyoGC4D0hL2MwbrJxn+PZOttCoDft
vudE2Rr5ZY0Q5DPxbd6g+l+gkmNvVOp2FuiTBScPAHmod7WXziopGs9uiE9iIdWujVdDXFlbx8me
W64x0U6gBJ6Ukg6r9lRqpPJtFPz3AP9LDAY1ALY8w6wzyuZvKAb8F2I7lazslEde1tMq3dbjoUsO
qPqgoQMhDzbZH+I+wB//iAr4UNsg4Rapr/Z7K2xImlC2hkS+puS2gfwzgoQ5dj+i/KvGKpBIG2ks
zG7oYoIL97K3ZGLoG0+OdvK0R1fAaX5EtLZQNCdnUu7arxBAr/kwY4fLKKl4HOpKUKvYaj/1HUSw
YGmSrXnW0IcuoPT5uvWaRZt0CtIb9RYsS5+VzpvHrdRvpTvN8JpsP9t7STj8dD8d6sTsx2Pkmuk5
zn3D2hVkYVQuJU8+IwxduZF2VCHLLbtM+llDk9AtDqzjfNSnXYOvljHecyAltmv0aKjEeFevHomd
Yt6Re+Kf6FoXuXxQVV8fzymuXqIOdJ5bzG0ua+Jn3xNev/DXmkAvPTK0n317oiWvtMey2hXSrl5o
LN9U780B00/GLoEKcMMdFNGxZX/AEUVgy0hPjkI5EmsDX/6aukPf+gOIMP040/4BJvRiEXYnjgBx
U9Wig70v2bq+yugaNTnQzYFUrvM17h0LmcrCh8B6MNf72PQl7SgBN8N92jZ2MQRtapw9miqbfjx3
0YmReilkkeR/WJVvrp9GGgy1x3HnlKdB3zv2Kew35WFO4eoGinVq9J0jsdZOprUZM8R8U8y99GCJ
qINjnowUuHJcEShFCrN3TcQVYX4YZ/r6g+yax+yz1IgLF3e4WTAtAgMBjPiY3XOm5RcrviVA1U70
w8dA3nC4o142Y0VFULUg47A1FQ9d1KgN2k998ch+9PRqzycoSCrkhD8AQaG7/2MlIO1kwYEWCE2c
kH87DZO5Z24rbX2pnbNoHq1ps89sDf1acOpQqYS2upy3OHQmvlJbn3X0XhMTO8SrQ+fcrxIgGkAY
Gt5OKvtcr/wkZ9IqYx8hTTAQCprFZbXJE/pDRoetHNv7aCQCqPMfS7YwSstWh6fa4iy3dM1Jx64B
4u82tro7+obvDSVItQq9CbhHkSbbXs029tIgPf6gI8PeQSPU5v5Bj1icK+Y0MPNN4i5nNv2xSI8t
XYGELCWJpxOSIBC73kqUfTBlQrWiNJDDRalahtcf+3ZKJUOmPUC/2s5hfkvJLhnNbUKhVVKVCz1t
j5tAG8jqZjejU45hcAOICvo3peCevUpQjkOYwFOPIZKm7Lok+jnpM7rd41GiiCt6KvOQ3cRNq+XP
Qcdkp3mWmVyjDb8Oj+UuNC/z1DznGsA5hBbOFgy6YjSf4PVa5Xgvoba+Yk4exs1GanDjtpwrYugu
viV7JTUPKfCSqmfSTgXS1am4SwRBFAUxJT3y9eSs6ejLz2fcrkszdKO4dpG7RZrDBJmlrjSqe/YB
qluzQquW88hpbpaWU6xJACSki+2BEhiU4s5sm5NBQLRqP3nADeXetT9URLR84lzpvtOtARzRFNCZ
llLNjOu9SiMgAmNuVOpZiq9LR6YTIvOcqT/DxOYDSBNtimqmo344sYA9o02po61vohe/4vkcQ161
U22v4F4KvisrYaqi8pmhq02tPGy/6ZDfC0PnVgbNEM9U1nBvJLapKJvnObUY8OwrLSsFhFGclXvr
Y4IE26BvWc7FDnp8IYdPUjy/puF00yHYUKy3YsHzb085IqXi92LYFHXd0llvZjPIo7fSTO9aI4i0
ht738JQR2q4m0t8xDiCyl1et31brQet45yqoNZotWuhVGg99MN7zEivdOFng0ZySEmqJenWqbIsJ
BQVxwFkEVqNnLNO1xVVq0aEQv9sRupF50W/AdVGns9dL2Jo3db4KCaepfdPq8Zho+JM8UcQ31SeJ
3VxUrmE2B71uPoKBklFtH4WKG6CFcFYZGHjYiXnoGosw1zizhLueyiQLzayBCmbQtovLaMIsMQ3X
VksE0OXjupKZcqdWHR2mGZXbBUlcQ2IHG4JUT0Cr/rVeuxm3Dzt3JwCFHYNt0VRpYHa2mfmFI+gm
ln9M5bsMn1eJnml/yJT6q5SiGessUa2tgsIEGgKDuA+6J0njCU17ED4GrYP4qY0KZCKucvddxT+X
nLVCg3+M52MR36padVOxgHHSFv9Qz2SvJU6FbIpA2qYCGqhHIKr1Q6PEHk5j29m5mEPj50p+P+sV
XFuqlfnqiac6pquv9zjHiJgv5k3y4bDSkHZOdtKz/Tjbpn83ovlYWu99Xbqxjt2Hw37GTpj1t7X2
B8op9WjXm8HZ/wI+qNmryeWler3p5/TDKDHbVWgnwsJpdbJcsEI9VfLiwUEbapUpj/dBIiuXJAH4
POv7WKfQq47+qkK2VQ0XhZ3ckEC5sFjlaNMh5YXSUWd/5elXWO3mdXXnAefC5U3BVKOiB7gOXq9L
/oAebKS9i44L/SqX1lRJI6vvn9YFwmZPT7sqfCjyoiGmTDp1im5HOwwmdT7abrzItFbvaZHpdKpn
HFjidnFtnMnoAE3NY1GbL077nWdeWHOys2CbanyYIyhnpbPVsmjXKmedAoGNya/deqSJF7LArsfm
qjWAZaD+Un329LQalMic6MEZKP9aOJ70cJmd4riAD0hAWyPpfEPl+DjhN2otQFYcT19stzQUtEHf
dcREko7ip1gUYSBrSAhQPTGg/CVjvK1LorfYYHTYP315pTFoqHdVGN/QBok64zAigyGrA7kUsIlr
KITQ9aeIfcKGT19k31GGUXkmibOuzSywiQ3GedYmxWeVsLaqLqtyslt09pppa+Acj0IQihX3SKR4
UQ0UbsRXkM5smT2P5QI4iKprhPU6tJUaueZlAbsRGhtVKbw5mfbYXtO4BHobcX7WufEkzk2xZAfp
VcofCsvCne9J6aCoNyrxfo3+LVWTYcFJzPAKdt42rq+k//u1gAk1gtBODhkegpSrkItK6XdbOU9k
2JbT1eIOhYwqjF93IUEerNEr6DSH9uxHaIQXXYFFFfoZKEi0Ot0h7UFTORXQHcYoylnVS8kmrFH5
smfLVaJpa07HcJGFJlQHgIklY63DRa9A7IDNA+y8HZoMb/hvpaQOxVwUIyM+3TaBAcki5I12ax9u
K8k6/WrnNptKBsXCTudklVd27PXIO6gWEiXYhKS1+oASdmG9dXN5WDTogshe0K1kY0uXAbo6+AUh
B0GBb86lI/dXSlStk/JLTtpH8e1U/bkMaIKk4FY6uA4pMVrnGc7oNrIUGIXqIU28r5R1C7S0aw74
Mvp27JCqZW5Jrtdm+nuWN5cxP05Jv5cwmpBGAl/lLquRD2HaCsnlLAK/wgaXN/BSTdROAD/rxY6w
lzqYhZkPGjMApge0OErV8RBuSxsEfjloMwd94fCbbPBDbHUcoGMs/SF1+pfiiaUbODzR1gfoYv9W
vu61bEizcs5IU1ePLM3KrirbdU/rXCkA0F41/Q8lXEX/txCVjwTcILBRIFT+XrDJ1CZOrBq7bPgc
z7hIKeqmeYAznFxIJU5Uxjb5LqFtxwG5HU8QhJ2NdZee2DSkU/dS06xz3NZt+RvK1N5wKCz6luU3
sdoG3A2tOZgUdFnVzfg+7CufDAn9cbR44MNaPhL5LhnydYBLgoO5CmwOKrDiVwc2E8pwQEK8b+m8
BtolO8c35SU5jDvIqHDtE4py+Je8dE8FadGb5WtCnKM5wKWmIUonf2MGOOF4WRAFeH2+1DvpiTZQ
eOsIvy1X/yRPoFEE+2I//pSrjeoqz90X/g2IrTjb5QQ0fI/0Bd2d/nnYYwdQeRnk1gNZfrk13OYP
uQKaff/MFWwhBuygaqeTrP/WLklUdWoyaZqv/WuITjWmv4h8oyYN6x08S0UcOz3k3Q7IeykBQ0N7
od8TorDhkThV++EI7owKrPltHIW9xzmOA92jQlRjfQSSsd32WK8Gw9HZtToho1tdCthFJjwo66ua
8IfdtkIX2svHwO59o9ob9c587/dAGvp2ByV/MP20JEY8suK0kC0cW4GAn/XStaksXNikWhxizisa
2ce48azFXaiefwNOQQPdsP09drl96OqgHC0Wpicq98Z2AvzIVFu3+Xvxqgw+UsRRuwvp1GEKTXlN
o102IYdm+uuF4nh+J0eHxiGQJaHYIyOusFzHwJjBkXrIgtAHAQH5DE3pA+8WpttRvczpBsmMfX6g
3i4VdH3wkyG9lOiIYfE1eenunQ3o5UHdd5/QV3rEEIRy5EYzmQCDvYm95WPaLVQrlAdiHQlpbVq2
gNVho/8wF7+N97V1Hx71bre+0ZC+xJpov08b+ZWZxYlP20IjNMN459rdOsSdIDUjazEAc7rJ2m4y
z5G2KxJ/untfCZpete1B8UzoVkYAgfQCe+sb/MZMVFoBxBfM5Y11WF6IZeegkO/hZ+7naUuYbz9h
7Sodsru28ufiTpkv1a66Fb5+auzdtO8DIsIMf0MKK2TaG8pY7U812UDvWNBMD0gg1ie9cqsdZzGM
acrz+esfSlI0u/5lppMR6waQEKrSv3uy96lSr8uMnrdFawtxhQ0+dvuYPjjo2k/R4xTsesOndecL
AIKANHDUBHik0tCvXfkNKMGZUAb4AZIIHnAHV7yLvH37qz26bOHx09EUmAMq4TDnBQwDPPa22+i8
cHYFhZmtZnapcPrVOwWYDXBxvqYAoNuv5ryDNINAPYjP/+tz2bjY6SBWBvJ19nVahpUnv9HV5Gq+
cJYU7fstVP2N9pk/Evjx0oEXz6550HxSDk+AP6oH0oxfbwqXkNZs5zVe/wlI6CjavDgLuv2Jhv5O
yAHoNN+7QNmQ+3rNsxnMvnOzbqOP3n4wCniD5FcvopsL1se1j1DeId+y69ZbcwfyY5Ogaw7qGhzH
yC7roLWH5c6v24Gc9CwGjuLIr8EV3MlyL37MKk4pf3EdDyEMyr+YlHagHgTmpGdrxcYUbAgLe/M1
bCJ4XrhuwPG9DYypxUMQ/VWFocSCmT+LkaZcwyBFXI0QUq+RJETeUOayhAoHE42Bc3ihtp94ngIv
Q/WDy2x5TOIDR/9Xp5unPW3XT3EryYOYGe3pvDAyrHZXAQDxKGaAAFXoPITYte8dDzuGrXbhZzAR
40voOp7tYqwN2oNfPQdURLK1TxYbjHLQNxwo4BxAgmxFyS76xqKZZsHHh+HTWtqKuQpH+vvx8YP/
hML8jLT89+fLi2BdCmyEufk0vM97+NL8sxhQSbblsGI0sgM6cgAwCgpxSJLsxBNFke9ZTDoxSig7
MBGRZz6Jw0vM1tHNH+0ALRAgGWxDvs0sErcGTsitmAmC8yr/VH4tEYW/xfjqWfNRWgLPs7qrmz2w
wYDogQTA0hCLgwIX2hkRBX0MHLY2xyQcrYtAoTivq0uyehBwErQ/fGPz/Px8vH7tnl3RMVJ4iOf2
lF3iewFQmTys4Lniv+YUwlNcdQGkREBcioMPzsXxsyOWt3zmB869XE5+L+RJeCoX2dNOGVNbYgDg
LBibEkCUxvPLdoihJDvW71wQZfCEqeLyIJFXLR7CIAzEAhI3JGrALN/X6XnxZC86infiM89vUHb4
RrLjYT2sp/x+Panv494mRt5nNIEEsKn29SeyxCDz8Ka+ae54198VHvxPLmG863h3aUMm4wHzS6D9
IpZCjQIpmL9eIXwFSvcjvme++WHALQX1Y7uHbPWLJoxoP1iuyWtVlph4hALnsEESyjf4EldX76MH
8jpBUSZ0t1gVE+uCahBAD84tJAIw5wOiIR1pIHlYpj2KtcSmJG7wQzy3D6oA6L4sKDBguBqs0kag
NjBx4Eva8VQChFnENzjoUWJhZbpiExAR2u7r15ID1eXF95OH0wUzRYCNui1uLmcxJPUt93PmW+ER
NHmJx6m2QcjtrQT0ZBzFa8RzBvB6Fd/J/fomXlXfjA/jJfcTT3lRXppgeGqCJsjRQlCOg9BvIWXE
MOJAvS5ApumQHLQPKnEwpbNDRiK3tT4qolv+trzxm+KaM5Wol+y6La2XzfKUu+LNl29xoVwqf16e
tONf36VM9etixeUkYLUyLqIjUwnSO35kJIUYziLf2DzRh1t3ygcX46c3BUjVuoOtzWrklVtlVxy0
Y3ZQjhb2D3fZNb8ltLSfqjPFcawcMSIP+BJIL3BkXgMurAkIYnbNoeImsmtzXmkHxOq2uHLZXEZ/
x2gxcggFiz/m/Pg1sMf6BxGM3wTgx/BH38T++DJ/2D+AbgG2YptiY7Jdi50DLUQkKVBc8Bq3cY0z
XP49CSBfRA8X8beNO/gWOKfJRWEjcMAtdbyycycgVALJNLigmNB/H9zqFwEcZIirPWseyR3qItPd
/Dbd9dv5XLm0HV4Jfz3A8r7sN3tg3OWD7mue4kVbiqoXxYPUxQtKr/GBQamn8QE11KN4L37loPKr
exx8HxRP5c2VM7ELwk3hhj7I47DX/b++xneVN7cOyZfqJ1/9++wJVjoMc1f3ScgRGTECvPdeJzjx
Cj0NIVAl2OtWUOzNT+BZz8ahpV0biPu1+Ub5bvEPkC/x6QKL28au/tO+LX793JwQPNksfuBtP+En
3QssFlQkfqh+4cq7+oyv65mQ8Fye6digy7Ac63N8kPblObrL7pK7aZfzu/pcn/E35uf00H5nsN8p
mRduisquGBQ4R79o8tgvg7aMwRLRlWIQBHWe7GWneMpzvEt38Q7HT0/8TgpM3/QHxMEUT/OGvelr
vIK0Yxf96JOt9izedn6GUrkjpkOWxToI5v5fY8XjIWjx+vf1WeZJOUHytXoMHI8GyIIPeIlP1Txg
96rLY3IRreP6yL1KNJlSTwD2BEQPsS0AbBqPVlxpC6BNDM4C5o0zjLb0Docwl+Cd6YJByGW6M7bg
219AYvj2w4D+1BfaWwClVKB/7UW8k7g8IeghZtrCY3SC8BMeJrZnw6nZN3veavvXJKgf5vfkBxIE
X+JqmSh++4B0HXdFje1x8eXX+lk8cC3oPVT3WAvLPdIsfAm8nxFcxHQ2DvanEzR7GFpiqBTmZMJO
KGIwvjggQMZuhKCBtJf2cMP99twG4uG1gb4bCIcb3/kGOB80fsWI2H7pESi7OpzUmteBVfCaWw+c
kUwhoHvLa8ABcs9iMxUR5fTrjB5Je0WAAmOBr2HzBZCVQCi6i1FU+Lk77Bijm0g3NB4PQbVb+flh
2cX8AJb7Zr/0wRhgM+yRwoACQl5B9zuWy3KymSHOQTqwIl3n15qlveWR43Dhz82PioecMpnmd9uf
mELTo/iT8q66E/QDMQWc5+GeIzRBSckJsDtlzcze6lX3Qs5B2y77+cLzeLXATjoBLM1HBHkZC974
G6NMsT1g18FSE5NM/OjZUDqXFelaZ4GizC82waYYksjtjrtlsyNguB0Oswem0f4VhVK2AoIWe2Km
iBNOzDLA3pxzjsvi2wq3nX5r+uLU47jaRi/z/RfjVm6/Bt7wFwhSnIt4U/yhzKL8awICNQmJFs2x
LOW3VBvJ8SnF9QBwKRpZnW++5wbypJ59G3+CVdo5xr3l/nfWowok3N+RDkhigkEHmqhoiMn/VtqB
ElOMjcJHaouft2hvbh3dm9UtuDn7fd6HgNaAQ8Htx1L4BzjX2WvADfu9oF968iPGnlL3h2vSftNY
F0gPoJKWZuM/hLi7LP7+fwCJZZlMRZcaC+znoyGRrB+rn2lPioKX2S+fqM1a76LqYzEhFuyqCNag
NxcH9VWCtGFTluLvfWSJqR12oR+BOf1QPzTY4p/rnzR1KEb9ywAiP68Zps4FI8f494udZgifU0Oy
G58khPcLt1i3GikCyA+qG9QiwEhSlCPwpzbMnrd4PSUroVC5afVtjrSZQi0aTJZrocCwujF+tF/I
aTQ42hCCAYnL3AaGNxhFt5M8o3X18BJO7hx7IzGpLv43AfDWAQ0K6WUEtfNgdZuWOhNLgOk7bpLW
jfgfO1XSg1Rw43XgINRt7uVPlaD/g7IFPXrKj9pL8V0eKUdJ1+4VFqh5a58RAFk9bLwO+bVXcRMH
NrcQ/3/Dr50QSpuAUGyyHxSsEKAfwDUgQ5+5VoOALn2LLWIfnbLR3gd1i02uIW2GDw3TnUc62zl0
YWejkAe/GE9NjYOeeMOR5jntuXGjGwwHb+pKV2HP/NhR7/gTBeOfDw8ACo4Npiya4LIsVsf/zLRu
UhZJ6szycdkmD+bhsUcipNv32z+Qlf6FKwjyBKFOW4O+Bv3itxmtLWW4Gqvancp2hy0rVcydfeAX
g7Cf+LPcjEcFcZtHxaAnsWleEd0B9vBTp37Sv4WXBpZEtEMR4eG/V78iiqh/X/1/vy6xIf3P/Zsg
3bIi1stHjMDRYBRy85iXYci8Fwdtfoj8//5A9Z/AXPGB6KEJ1VJggb+tljIvQwNgwHKFro/J+dh5
pEILPA7Qdh/ZuZW21RXR2hyJJHWbdjmbfa0GVKwimkH9xnisabB5kuSG3R+4QGJv/X0osC3RgSmC
VcQi4O9DsYBpUGupKIEk0pd4g0NFuw7mMYSm/8cYGOCeYITDwYGU//dPauZ1DEt2uNP4mXZilyh/
aB/Y+LHco+/v9VJ+zFfnbf5Zv2vP/dX+wErZ+NF9pN/Ol/X439eCo8C/3Lahy6qjGwrWKcZvt10M
Zgp42Zivq++YzyniwKeKpuB6F3UEFNJ5wEUEtLIUuwaFuPJNnUFxrLE7Iplu8xK8cyL9UcpPYBpU
AM6blA1G9U3zEA+uXeyhTTGCc+vp7YlemLMDkoP1to0ZJbs3WuYFXZbn0AjS4iPs6JJT+yRnTC81
klP4adKjKYUUHQgcjXqChg43bJsM5Mxuqj6N7kAZmsqwquzAarPJftGqzWhwDY8YnAPe66KbnB3J
I88IlqTGvjfvLNjc+eNKTjPtUz4u8eTi3iKtUakXK8bOWT8pZzqOm5OYiPb4prG9+BYNP4ApOZSq
M18qgto4op8/IuFa+mjnZOZ9WdLZxE6xvGb6o15fUvlWIaRKh9kmv8pVCPm3hc1PgmSNEvf4Afi5
ne8d5ZLNnoHM8q7vtmPjmeZ2eYsd7pmKm/GKqkKjXbvwMuS7iNx3XG4jrXEwB/Lelzv4UqBoiviA
SjNNUvAyR/WHisV5cgQ8mNqHMdxLFNYxY26DtL2Zo9dg7YkcyyWFoGK76yPHT0ibXS0fov5OiLDU
gWEegH6AlIZq61X2npPDugxnpXhSpzvT9tr8sSl2yRsWBqrxEjJBLiUJXHICpj0nLxMYgfUM9kL7
6YxPRNnOLSd/h7mrsMvbAMYwRdhr86cKOqE+QHJ2BlAWqCfIrxXHT3434Ts3lLAQt+pwyjV6+bti
h1qCkT0M8zai0orKGNqriyvfDMvtYBzIiIJs9E+z95LYm1bqzJ6tb63Dus0e00t0v0ZXTQnUcAP7
Y/tEbD7cwOEiUYRS5kajNJT4xlOobcsLGeJTs3xHikLnIrDm9xrZVWU/3UKIVCigpi6mexLGf0ul
bNSZdk7p9wkovb0mI4QwBGAf8B7weipjXgXajmJ5TR9hzOlXXNqGGJfvGoee1GVrv+gvCDZlPSHr
qnnRnTV4LQWCwmPbx0hhOfQc1fgwd9DakTMvNhHVH2YGFUSi+xeuRs8etcpHdmwziK0yuSv1iwIO
o6FzOG9k/NUNN6UlZh9T+ATFW5EgNKsfDCRIYzyobnQq+zd5R7BkYdhE5yR+kCy0sfc5FU/jJCNR
N7yQNxcUtkj4l29snVOW17gLL9KAgIS5HetT4oBkItai0yY1O37u5I1SIcuW6zeTStOtl9HxcPZJ
4k75D8J5CRFb2jEpSxzc3bg3scOe+7s082p6AACVN2bqT9EF/XBS/yp9isZt/awtd9ZVav2Z69S3
MK0LoZVAd4Mso/6hrjcU1K2zlF6mYvPfu+W/SH2pHN4a8GNUGmRseP6+cytdbo29A2OzdbFG3BF1
UgWFrfqJurxPS+4Pn/fPtitCc+g0otFkOhZa1X//uKKsV2tSO6FkVu4lVC373YuooP/hrsQh//vJ
BwwQPXEHNirI6r9/jDIXSTeb3FXjiWrnRrsgk7M50FJDB/S/P0v902f9dvbJ4WDEY10tVyxok0sN
qU5ze2UznVXbG/ujBqtQBLKe8d7dtZq/PJbUzo8KZ8q87QegLX+4efXfIsD/vfnfHilAq2LB7KQ5
tc7BqHHMAsWWgNl3CMkTmpRRDSxBKN/Qkkxa9EK64y9psXBftk+xftPRZZoljEtluv1/CBvhIf/r
o8GLlbPZ0nVdDOf/xGf4PQ04w6g9zmUFaNXJLwYZ+ziHmjuIcFNH0Wk17sLhwYZxNCToRVT1Mcdp
rY7NlzlhZZb2rtEqlv4hzq8a4BHjqUh3CwiEFNDWYB5r8LOhdp2Up1h6luo3qX5yCPMndKiL58Jk
JHricv2tCo9Vru5m7RMzXdRFoSRcuxFtC3QsFUic4JNrpLQT0oLSRDfsqQQFIoT2w3U3aIGTxO+r
ViBCVdHSozZsJe5q08QP76L2NEdBXVM95h/P1KfEbjdfmojlBQpd1m344oBVVMMvZRwzbAmBxfNU
UIalorC+LVCovxrpU1VPg01RCe2nSLtDj31+SaxgTej3X9gnnP04XcMCfLOXOwBLnX6zNeanrtkn
44G/j/pjBP2nZO+1L86Qe41zGdcbfh+boaFiJcBgtvKlr6qbs+mNpvFiSezknrRgnqJx31m1qWLj
ZTJhD80U7QHE4iOz64uY6C6t3lL5uRSQd9sFlySt9+qkbTpd36wlnVwypVq59CZPhjatXlFISm03
qhAFBfOZhfZ+xBwh5mPWkyV7mFNsEunaSi8LPh4N+JhwwODGPuTLk24Hk3TNOclBxjbJU1rfK864
qelPRLSLfzr2D4utk/FD2b1N34ee0Hp8LeN3FZ5f1T/IxnVIX1Nx9oMSSgr0PpkExbddBUn8s6gv
ADb8pEu8RH5Ku0ctl1EmTxB+hOYAegsz7ZLzd005vG85oL9uRL0+GR4mqHKUl80cCcvpu8DmZaS/
lfwYyRHR00RqiUlt+GAJtzld6LECJj6GlHKPCcznj7WmD9ftU3WA6UAbwQZenDiukiyPK4YkxtBt
5/TTaol1Ehi+wDPRxJGZpu8qQM6lG75MVPlNbQlqc70bSn1bAqON+nfL+ogrVDPUSz+8ghTMzFeg
opspeXVoemjXMpOIvaagGniy2l2cPqvWVTxm2UBCrKwOchVzWdSiQh5Xi9cqbi5LQZluDiZtH7ev
0/C0KqkPmvKktfLR4DQU9lO6azq4AXUnpIeujWZQfWm9/HFKqP/Vj8tEJ1J+Cx0oI4xOZuy1eHLH
LDzEc39rwmaTDyqT4bUvLtlabq0EHPybLuGJQ+O80rzSUk6xrPtln97PM5JwQAS1WLpXxwJa3K1Z
CMbrFinowXeiGFbJa9heJuITA2psCQhZz1CkeFQEBlXxU5N1q5wbg6IcyUrXgr9Rkfqk55saeqBM
37HCPJGQUXZrleZ/UhwWJvuAumv3Oo1n6gytdKqAMVvWAQP1FR5iGr2aZPsydJq+jWja0nHSQw/p
7ukDJRZ9OAw6xcAQoRxiyy4u71f4BwOoU2WkfZv+mtlpBkAfgJrWfs1cQQn5GM3v6RP57Wfycq9C
sT1862l7yPb3yn5SY7qjXYuRzmt4RkxSUe7GVSQ8t8Ih+D3WoY1n0bRNWfjoTDrZZ802CBw5Qkdd
2tYaeLHpOZVenHlfqT1A0gej/FAcyW2iS2v5PcTCrjoVaeZ3FbVs5Fy7FoBrM0DNcvtl3UwoYeT5
61ywFKoTRIaV1S4P2hbRT2xBIWeO313/WhAWlRRdp8JVeffFOqE3GrTFq5neV9VHjevI0g4gE+F8
OzCra+jr0B+h4SZAWMK7cblCAuyi55DZ15RvGpPGtOjG4HiV0PzP30L5VNYXx7rNugacax+JRYgW
UCm/xfWxy+kEc/Q+6ePr1JbbZiXJoaAkjfsCwdfu88eyKfpbaF5l7f3/ODuv3bixKIt+EQHm8Mpi
5ayqUnohZFlizplfP4tqYMYuGxYwULftbssmi+GGc/Ze27PelRIng37r+s/UKJCaoIPH2+DWb10V
AAA7ScXeqIAJiYA1houVvFT9R6NTc8frr61bb6nxCfzmWSvpLEI+H8JXsWVN3qS2XD7remJLBTa4
fO1jdguai9SgPHpWCUPD3dliumyK0lbQxozdy2dXUEQnvymPAeOse0xQXbsKRHFVqFQyncxP50wG
fcSmNH3M6beMikGn93no4O+7x8Az7CjSFlEPAAWV+nvWijODFGPvWWIzQhfDfFfSS8jesR+QLyqO
qMwDDHSyBSU5slaD/9arl5HJFiF4L+7FCm8WI3WOdjVv1j1y0UHAfZVvKuuo86BtqjxaYiotkofe
Ra6gn1OFqrUyCQSXgtEtc99p4DF1xckjTi3xP80aYLOlEkL3WIjHaeA05WDRR+5Fh3ZUV962xp8j
16+0Uc2ZUJSzcWoYMawp0tEKL6LnJKJPva6cBdnV95778OojqyXyxFOZHOLLwKWX2t4JhWUsf4oi
pJYGbVylMUd/yskmHbejZ80lP3VEZE/GsDWGXQHnbmhEGIAX3v5uDA9D0C4R9a3Faqlrq1I8mlno
GHqwVZgpwzpgxDCIKUhaWyo/jELYjpHDw61WtDKNhBLoE6OxYMG+sXAXjLnjSfq89a9o0J28Vmwu
WVygFp5hbMb7jGgYJJzOnljPoL3KLFSKB8Xz5kJaLvKOTnTcPacdYi9DYZXXY3FQNlLlrcPuzdRY
uaTwLMnO6s2FoZezmHcj7RglwUY2aNa98tkYzz3a115Rt+GcJK9phrfHKHe0tloZ3ns3/jCUg2hc
5O4xzn9m9IzGeSfQAxuRKmAaMfx41aafIiWBImLUq6KZ2EnrlC0hNoWAJNcRXa3BHNaaztA/xTrO
Dix7to/8KTwCPGe7x7Tmv5smCiz5weuSWUXYkWQuhgLvtW+CNkSXOilzvasVXVOT3Nv0RatYzQzu
PAW0mYU/U5Au8cBCinIEFZ3GZ0gJaC0pGEM777UKkNOEN06+r5BE8c2Ve2P8bCQY1Gpts++C8CPU
P3ntU2IOCZ4mVA8jffQJx1UO4RjIucPYVJNtnZs4DENsboXtSrsqoHCA3MJls4gZOlDbWcACJ2Hh
IHEmZrUX9DNxUjMd+XrhbsThqTQPtfgi6PSj5Uubo3tms8C+Mm7hdYQr04Vc4pNuqNPa6V416eaK
z+abN9RseG+kXmHzz7chW8OOjzxOS7v6ys0s8dv35QCaM4IhCQ+QfkvRzyMZt//jNAn0qcumv5wP
rIg7fZe71KvBaNXiZmQ401KaoQaWn7UxLHrrQwh3cbz1sQGY8rxIVy24AL9dDaY+09uEGj8gxNQH
QnaKvGdo20rwqFBjGm2VjmD6XmQTjUzCa0DPoNyNJnAvvSUD8CKVh4FSeYuWcLrGhYigdGQ8SLKF
SVUev3pB5V+C+uSbdMjUQ0nwnLAM0X/3BtI0f5kISzNv8Mv/JLutTslckjDsdjZ5mn36EYSPqU4f
0Xuz/OSI+l9UHysJ3VtOby3eklyZQ82tjXWZ39T0hK16pve7nIFaoqPLysiYdxQvLGsz+nxs6fLv
/aP1t/qxTr6zRro9mb/y/f4xbTxdDqR6X2nazJiWPJShktKw07YD6PiqStTS5Wohom7pnv3+Kd3l
U4F9PxEYHqO8RqX7YkrowNNtFF5NAwRxvXcz+vkiGzkPzf6kXxfOTUDtBn+g1gE+3jQyVpu1zHZH
odalKBJzB6KX/M1vxDnbH+7m0xA/jnhXXB0vwlWtm3lOWUvg9U+AMjCvTIsdX1Jn3KOIpbeSYfIj
KJn4Mj8CUiHiFVCc0TC2qlzOOiOx5QLrVHJUDZIQQ2BCvWeLcbPyYG4X7IoUcZNk8UaB6h17iKM9
1REDk0dRPFjpRwbbtTN+jOo5NwigKZexfphi6fKE0s2ASa/zj6n0rORTmlzpZATf/ftWSX/du/5y
q+521n0amJo3bfVrdCI04/n0zOwu66b/FBsXNK7/PqT+1+rCL4e8szUqY+wZzFo8HcJT4F3hlHW7
sGp3Dat+NRsWldQ5MXQvHKSE9lWRuwhzbmPzHggXkAQ8sXDHWrAPdh6ZtqV9dNUUSUjXTjpOi1nJ
6rDDvJXVR9hj8aXOlZB4IPurrn9u8/fWf87CYeF5B0lrZyZbC9w6dtWjZ9nL2OK9wCELzjEMba+H
V7mHLmDKiwg+iuRTDhy1Waxd1C61Y4YUAbd/FD+PvG4udS+fUfCbqzWVj/6o+0ANlGlLmRY20N+L
Cyz3BqkVsZBFws4vWee3M13Lbb84a2zM837bxlQDzp3hNNJ+SC91a5c7q5oP5WKQlvG44E1x/RkL
mKTZYQeI/AtECWXYitYszVfDBF+3+9XAEr0jKxU0AEVvBjL8wx+WumjdE6B2ioBz6TO7UhqV0qfo
BfOPTEohaXCg0OP8A0NQg31m7Qtzo715/SV+LGQEEKaj1qsO09C2bdd1+s21+eq0310bXLOqChmO
QUYy7wovhtR2hNTi3IH1yIo4mYkTpiUkD5ZWhTQEX0zfID9XyW3yCFrBXg0R+tEpqcMPT5A3ofDx
79slTw/v3SmBldfpjhsiGeDm3cM9KGUriLnX7VU/ckI2OwkkP69YsC5TtBDq6UEsniXYm1msEC6K
LlH8JA7RVvWlgN1w1J6mF72nclHhaE8W7SGJGrIdZrq5kOAJ/Pt0pb8W1kBAgmbkGQM49/vTBarB
cGOW+teRHLofkzJcImen/K61+tfjmBqHmK6JgkHh9+Nk+lCmRZ1He42pTJsP6kUaSKtqP6RwDy1F
wX4WGc03I81fKrOarEmEopNjpKr3ldleD90076gaTlgTt7uFxt4NWWp2G5CUuKdZPWTftA3/dkhy
52VRVA2MOF86hF9KgfiYvc7ryuihyicNp8euwGa/LO+GFUuyb27eV2Hx7mGbUu7/92h3DetWcGVP
EUD2FlH44qpMEuNJ4GWPJdK3pY+cAbNR9maLKDyh9QO4TZM8J8uHdTXEjqAo+y78kJXXvjjjsFUE
/dkCN+FVYNCK4iHAERZF8YPItmjo0OpUN8MsnagXZ7pFoGlCch5uWzejhobcQOrBSBv+MUqb5xFD
nJbRNPSHXZlkBEOci0kWAsAgLT98qnCZwAAPOJPOR1fvaeKm/WslaY4VFrNYOHnyScZHXDCPu8Fr
UO3FhnKEy6aNAk64kdzk1e+DYxKjCeqcsHlz+6Vu7FoGprZjgQhMOLGIt2YjGb73yl7oh1UaqEu9
ea7rW2IhCmOYyDknMZH2RvTxtSEtNz5kI4mdgwbJpUbkYbUdkbvKJe+teYzXJJRJ09WYtMNwlc+w
TvYiRlKOVsnNY0lUmdBP8HFMlsFHiy++S3DFxfsCHrf1QQ7HQC2xSQoMNSyt2Y+VeG4LNUOSIbEO
48NgkesChOmpujMpRxjq8BZo2azF8xH0xkOQbwIIIzkTY9xvhEGZ1VPYvagsXT7ThN3+9zP2FzA9
fBXYmiJqAF5e6W6AUBU5Nb2m0HZGf2hldGQ/A8taKa6/jAdvD8MmJLQBTkSrUDgQk6XOGDXBkzGp
QariA8mbyPUwRT/m0lFw21UeXLoOmABDoCSkh7ZWIUhvZfjEkvbdOvQvXhHOnhNXJ46IrhrK78NO
q8RKl3VyvMObtJ4sCxJy6kntW6HaBqHJO9rjDakXE/FuCoMq18RtfEmxteO40PnviZgoz0m3W5Xr
7ID+BMb8yT+F10C3hWOKX+aCb0o4umfj6O7FjXluPrGo9YuYVKniDYs8Vo8cC5yAwtNboImAw1k6
w6aEzjn9mhjbNVvRtbYm9HqtzydeJw4afjThY6rLcbHwVgjM+bInR8SXJwJ0n/WFrgRk+REsPFT1
qL5R8rO7QCgvPsKiwhIDkhG1NB94g6IZ4XCxTF6VFZixpbZNF+MaEdk6fNeIOSlf8kW3HNe0i7f1
T2NBIMoCKNcbTcyA0LrpSiSHfE0y7O6/yKxJiT5du203e8SjjGkGCZXdH0mUQkY5XWu2fBhSJpcM
7r7HeD25LhSu7STZl+cCfgbwkTkSeepsaLZRPW3xRe3keXsV5/2uwJCBS2sxmScmu4cIA5DLqp6V
mBC+mkMCk8ZiCIwQ/ieOc+wek6EH3Tta69CZgJY6qM4HzB0/UMNNWn/u+cRTbQ4jxMyJWVmd9TcV
Y0SP2SFFvo6sfaZxCpPkfvIKgNy8jk5GhOjk69FRlYP6WTVLALhfngCdCHf+syYpU9uVL5N7YvLq
oN1Hd2g43JbJg4TNgRbk9HWcznGyATUAUf/7l/VZN8dywB+cbA8JRgTg0IvK5h8J/8fDaQnKk1HR
SXkKhj2eQ05yOhEK+3xN0M1j6OTwYkJnMs9MzzUufr7CxSSqDyfZ+tdTP2nJA/iewXn6Y9NfORkE
UI7Z19fpYjOQ83+6L9NQDGHORpExSzZ8G8L5GsU+57BAv//1Y75osUFEW30m7pP5sJ8uHxp/ksyq
pfGUzHO+Ez3D9As+E/MtRVd4pWQ6T5YPbvt0NbXtsCcvEMOL6yQI15Gu/6QHNDe//tud5OwHqKoz
8wRNVAHBSvLO1pv39sPy6pMggegUlrtDxiDL4t1p2XX2O8UnGxv+TDqzkZr3Z41RllxRYtKcaD0J
veVjD0f06WWOIHUSigdrQtY2BfGN4QEgjEDG8VEA6meHhyChLmIrm/jQEM1Y7aSNwpe0SXbYbNeU
gzfC3uSbi/UUZFMhVpYXBt8BHhIderOo3sel/wQZB6k5oAmwo6pTr/LVlLomXqRlscv4M8ISpTbR
kS1WAX1drnIC2pSNtZzk3u150s2TdoDCPVm/sGjaILeirId8vl02l3o5fTXgf/kpX06xbJMQPV4S
WvMl5J4U+sRqam8186+NTnUxfXkv/iomdXcm293FRK2voqYv7fKhu8pOs550wc16RCdsIbVrCBWe
fkJ3TuN1EyIuF5bGRkamv5v05SgP+dTy1+fn07D42NRveNsfxrnyKfPbwnIS6Fc4CiYtdnCDJOhM
yuxy/gTaBuX9HAoWamWKtdnCfWr5KDQxP9RtiaoebT0ixm2D5D7dQ8yDmWoHC3EbbogAeq5f/7sC
ySJblK8JKunmyK+g/1ov6TKcJwiykdTM69skzY5fIbMtJwYrgmZArexyuZYoKxiep8DUSQReLhI7
mYbaI+MY7XVysiaX3o01ylLA0rjMPwbi70LU3eE847Ac8vLfz8SGHGQE1DLOBhGi7MSS5Z57ywAf
seq4C+4tJNwnAPzk5qwzxFZ2v/HWBPgBWJ4BOISsNCFpJ29Dc+Vic3UzcvNybi2O96WFg7HHuFXx
lsMiZMw15y5M1pJhJceyCAoLe8Z0ahP7eNiy3I1ZYW2hC7Jo2TYrckUO08eZUMc5fwxd52r69uny
UbmkoBjOxVX0hU4mkAHVO5/Rac8Zv8qnTt2wCi453060CL9BLCs3enCs5WRRwPa+dHHcFUxrIXxl
0Nyr4UtGbxAeHnL+0/9jMy9yQpO63lpPZ/TvJcvf9ho6wj0JgaAuowK52zF3WjQqbDiA6xq3tDzX
3VIvXoOeoSe6ZQRLaa8sef9fxzRgkxvEg4At+32hEYnkJKWFWRxggKG7CxWIYQsjX4JH6WFeaUvR
+Eak+ZeNps7+gjA7QxInWOLvR2zEsE6p+SU7a4IuYDiqNq20T6Pvrua0M7vbY3AcCLz6lF6Awfz3
4wxV2sZSOO1o+qPy3B2SD8zVNFF0G2UUBiASgG3HWH9zPf9SloICSe0Q2Tuqiq/Y3l/2UZ466CXN
pfRaL9pmJjEVwtzep4/+Q2h//r+OZU7yYiIVOeDvn1CSdavNiiLFMafPJtT3adoFs7BzvosFlKbC
5x8XU5Ng6bFvU+V760ASKkPUJ9lwageelJ04LhvmOmMeABguHDe/quRPrutmhyY7974r9v3tkZGI
W0Q8y1PDvvH3D+pmaS8FdSrvvGLGW1EnezG+Cd43W2Dj6wW7/5TyFJGjsuUneOXuBfT9pPMH2VR3
CSUZdTAOFXmZnWo63RCsDOEH+4gfGXS+Jj6kCMymmqN5BB7hITujmjs3UItaIpbLDCycKOd24iOt
CM45AJig3fHkz7LUw72fPnlJt2+VR7cEyoFSpEXNAo/C7ljTq/ncp02dsRExQHhlD7KgzXRWMkK6
9iR6JP2rTnU3jdD8dQWpCp8iKUtKDCzSWGY0EiZKWmy6q0aobqlsOGCQe4QppZI8xSNt01T6KWUD
lVJ/XXT9ujKep+Zx16PxcZ+rmBqyrCy6OptRDwA4MPObU/+FAkGz5QeOFftzY5vTtirEkvCnTwNS
T4mCiY6IybjdSVhnIrwSoZ0BbjYga2VDBV9UOirieK7FhR4Um1Q3jkoKN6ceXjwfJ75bNE+t8Bp6
/VpUmIU82gL62WOjTr4TRfHJAZDcfIwrpU/HCYmvG2HzcR2ILE9SxYUwWW5VQDaadayDOpU+xPZa
xbDb5dugr1KP3EDdjuv3zIudTCBaQq/POWdZZpisJO/g0RYPs03OuauZOUuhV2ri3sUw1wzsXhHx
zgNLBlQN47Z0d7KJ9Ei1nLFU11BwbrlZEG4xYESol0nGBDk1yc+S+T6UH4XUzIT4RphXUkROA0wV
IdEL3or6lHmL3F8qu8qaxT9LLLY6kkonDxyq/d1biVhjFp8GfiE+Zqxxx/m463fGc/wTN/OOjR0A
2BP8l11+TQ6UpuIX4lSpe76P7BirN/1Rh7eF4+I4YnHfoHOir8cjjG5iXEQryD5pMivbaUd4Da/k
msInXpvCk4hoNTNQMvBgH5vOKVB1EURssdJurpOeUviI0LrW9Asnk46E0d1aKEVA9RIArvvhZTx0
dCzdSJ1FOmXq6r2uEJCee/WHTthXFbN2ITcsK3Ed6dEy6oHuUXUMgg7dRjjdRAOFUV6dhjR1rCpx
VLpIAur8yIXmCEnd9fVlPkTLkgTYLu2WgbyO6PApHQukzNp0EvtRxd+o/iUxWxzeEtQKiecaUUzY
eBTvVKReFHetYBZq3k4CBJey4QewevXNXkPZUx8VAw2IUm51b8RYi23VK7eRpqx0nUAKlVWsq83Q
rpvlwaWNHRr0xIpo4RmnfOIXDbXxAq9pUxjecoxgfJnhou7wZKI88zv/RRzlWV/DTFY2YVZuhOCH
CUkvnmqm2kZTQVLC/CzVnt3IPEk+YwBsaquuvJBsMt5MdcRoXEpkDkmzSA1vQgQHuJ2PKo15ubVD
87kT65mvsp6ll+C28BgQySRxdasCFnHyBwOhk+MMaHtp5cn6ZXTROPvBQlXDg+VeIrd96TQfERsi
WFo/Ibetl14HGk0p3xma8oFkWv5iiBQIJoZ4LaqrQiOyhnC3Xr+YMP48StY6w1xbIGam4j7yioLb
9sBuuLAqdGUWASTsefYFL3EEywAmLi9aA42JayQMGvAbbS8XF65wFvFyKD2Y8kIHieugrVOrJc+X
jcDJwWlwUJK1gEQgVAWb8ulS7M2ZVoe7sHcKHxwPqPGcByFEB55n7yEQmXyoSRyVtlGPCd7PYUu0
T6nG0lSdYO0UuDq2ZPGVWsxqmPrkCBSDLr11PoqjXDybxEkajb8GEbXrq+q5jfN5JvvvVUhLDtlB
24G0kD6aTrgY9Kmq1zCLrhHt+Q6JfA0lMMX6LWb9TyMBhE7iQS1fFfQdERNBHcC6+AoYo8luLRXA
3SLRtM9hDi+CodfvmnmXICNDw5DJJ2Hwnke8CT2dZbDNNkSuZ1VtaFZDGxBb5N7RuqkQsNOpTqtX
vXkc8g9PjRZxbyCN8O1ipGYoyTslVR3azeA5C6eHk5KpGDQxgpUyTKRS4U1kNvFctuVpjYLwAczz
MpKyY+l3KzMPV52q2GOVESEYTjzPlUk63JjCMSJaNGy7QywSUB2WZxlHmJmykA6MHVIixYRayU64
pcTUUnWTREDDS4klVAY3RuJTWCrL9wTBDTNMrTH7StKbWAhOndCSqF/GeJwVncj25ELRb8kDhy/u
FjBTyGh8BdxpKg3OPFxW2TstncY4jzDWa8zPyG9zQmhM3h4D3LasBwfYcMvSIyuYmTmkaGoF3tzy
sZRZoLOwMrQdBZkYsUT63AT9LPLVvcnnztB6eMhB/DreBiSYIXRtlB+K9wnyyinFdumZtZPpiDJN
Az8JLNkSwuWig82jM0k29H0wuQ3ZY2nsTHVZizHSUQo/cMw9kjZEyG5ysvXG9tpk+qlvINsTuWVo
FwQdhJiOm5RuXoGUa0AeWIAPha4xkP6QU5xAWOZrOOO7c2W+Bgo3Wwx30wmb8XM8gpQMGiKgIIrv
Paq68RCt8oiyRdthf6mv5gAi17p0sNBUoqTQwJV6fy1UgthF2PElso+pRVQsKmwaQ/bcQ3ufAqBD
Wdt6akMLIZrp6XOe7aqkWRrdvrNIo22LxyARHDEvV1nJNj5LEL+EgJSEZXQMaeQK2AQQWLYUmXxz
WwT61kyem/ri9dlCC3+OXnWqzGoVFBkIJuRHeEtNmjEKt4ao17kk5rZJMJfm+qxPFr12iAzwN6aO
eaKbelXV2giKXaXBvsIy6WnfbK7+0gFlQyUTJ2daLNHve1SA6WpJ6cpxb6aTxektjR60fucGO89k
woue/70d+BIn/Lp6lVWdnQBOQ1Fma8Ue8vdVcplIap9Qor7hbXk7qnPiPA/B6/gUoLqHTnNwjzwu
/R4s6NMF34ed7unz032d/fs8/tgrTOchyQaxGbhsDc2883wpjWbJOImyW77OPinrLjNGGtt80a/W
BlE7nUWKOi//PuhfP/wvB71fuutpbmli1CnXR83eo2xAV4yeG9Tw4rhestxwdoZ1IOQAtONis/o0
nPO/T0CbPtX91afRAN1JwcKB+e73q59VldGGkp/cxPOEifGIVWG5voLr9CgcC7t5eBU3BpLombrB
qjSbJ7sUwHMAikd78C/6SwFcwZaflceSH5sX71q9p/bh4jmgUXbSSfhJvGxMmUSEwkDV/Kc7w+jP
a/9N3+SP1jS7LEU3CTWRsYZg2rhreNa9KyCtz/or5d41SYsgOrx9tCdRaVXOXzg22gH8Urtv3elf
G//fr+DvR757bnKC6FBBmMEpoxgPS8ZwxudSoJH/Kr8m0sY1D1m6VPDqvmVIm02nh45GgUq3n41m
NoLeYJEoKHMkdIk7uTnIa5S0B7QhHvVo8aQE7qyqH4ruptBbIFNhV/7saLsTzOYni87Ygm5lIAD/
Gu/camGoOxd7EpJnaCTAhiWm/131VkDro7FQUWNGg873yXOCZsMXiWKgAFiKdNpglr0mtwJNw0PT
zpF0B97GkMmAtHVHOFjl1qgOhCS+WNA/uJ85696TavA+HvDmvsv6D5M2Q+Egs86qeVo/GJDMSeut
TuPgpD+S2/BTW+rPLcwKd4/lz33DBcHaythk7Bl4wiDPngXOzxIOubz3sCZW5yQAn0FNWGBarrpt
hgA+ZRxOyAA8CTIBV1TwN6ldyxsDO0P1k2WUYDyl/bzD0yg81uYOELnaHkyw8iMmbFs4xUsMWHS/
5CeWvgmp40hagIDVjiWsOhFa3BYzhYbmF0ao8k37/w/H839PKTUkAjdk7T/W2i9lFrlgigtb070+
7uEQ8ZiG9A+u0eb6sCycp9Qudof04ZA4l4DGVQd2YaqQ/vuNl6fyyp/P6/+dw135pTS7WulMzcU/
5WQ2TaljvFh/UHGeze35QZvNYKsez+ef3xz2z4HGUKbgIepLUy6nflek8HyvyJsAnyRq6Iv/0p2z
V32O7+KGxLm26SOwwNAdejOlU1DOha1wSigpk7b9Ga+zebf6zuX7hxRruhkWZROT1D9OzLq7EGFv
qHnZaYgSmciVTUa5dYTANOLdYPNAtbe+ecbeT378+0p82drvb4BlUNxjjpkSZu9UBGKcBl7cCsbX
mA9t2d7H7/tyLc+PPAjJEkyZuIZ+SQbZQbZn1mm1gfRy2bXzTWkzdAqnzxZgAAyTf5+Xcl+u+roe
XAvCvyTDNO6HUHcUstIS0Etb1bLHZZtsA7hL6ZJtdhtO0AZl129FGTr8tvVe2vpEjEolrHp1r3Q7
7L8IAzR69OMqzLZStCqOAqgQf+XL25Z8ZZY+p7rfaIpjIg+ovnmzpqroH9f0l3O/W0RYZaSVmueh
qKIH0TLszaoW6vuEcpR6CkOrf1+rvz07E/sTdQ2BWiqokN+nTXRnQubmcbfDhF2SI4vi2SfnYpG5
K2FYsyIOW6cyvpms//IKaZpkGBQytclueTfHBUmkynhWyCZWNh6IUHzJRXJLC6oE6je+/z9MnTwM
ZJ/xcFLXl4iTlX//gELdNZXYaN2VRKQNSkj7Ksy8pbzW7Tfswd/cvT9aCF9H06BLSiaMSUm8u5y5
4XrZ0HG0Kf1xHe2N+XIjONo3Ve4/OAv3h7lb7KSx5rKCj4DQUrm0pyLAhll3FaEtP7X0g9gAapuC
cIoMygOKPcR59mO9e9yM+2+en788rxrX938/8PT7v0wEbm2w61bK6gbCm8UVSXKzLURNMGHvyZ5y
+IYKA20lDBPfLXP/+hD935G/nuxfjoxuxhfaTG4JRXlye8ykcMDx2I1O3SzeiRzr+ktyJQUDngH/
zNVu0SR7CjH/vgCa+ucLq2kmAa+stieazd2tEFW/TZVWm24FHt4ZVsAfNZoQhAYvhF3NYXu3i+Fh
WMpLwsCbTb14dM/J20gTHXv1Lv6Bpx5+WgI05TCh9jtbvkrn4Zn5fI138tTPMYcsrPWtWPPhaGrS
HvPs7BsMsPQVDXs37vAxmELgpBBXe99gsERLH5pMancYBwQIjktTHEj3Q3Xdk0w2pcYRBYuXrUex
ToDNBOSuttKINwPcOumq8lJzX7R6JZTkQBBRdh7YuRazPv+wCExqtm1x1LRJprvlr1DkHzlkBhVY
mLfx8QaGyKDnLeZGjOBsJAf2wd4yall1Fc9m+yiO4HXAefbLKrz4wYNAO7maAuOePJbtGEARsQbq
cy6TkEDNyUKCondHd1zW5j5jjVe4OFgxLgXk4kF/CtQ54Q0jHUuUt0W8HIynIIq3JlTgMXrLiBLn
CnCamU8tP96iNC/HhafiykN5bu409hCSDGyB4AY7uZYkkMdPUnFSSxTa8AE8tuSoZ4engbZ+7S8U
nQ4Ad7G1FgaF9Uhha4SKawQAynTUVBsvpDK1cZGHdyx48Toc8YrkKk4uciIMLLKWv0ooj/IgI4DL
IZyRX6hCmqu2UXSUizm1sRhZWIOGjRwySzg95dq0/jwVmGegSXprEaAqKMMYMiuthhZKedDgM1CW
zc+ocrQCGqz1LHSOrn/q2VoNjxLLTd+2sPIO1kpVbv9+a5S/rN00HaCSCFrJnGApvw8bAcEKjeCB
FtHomG9B6FYgPXvn+HqdAKcE0eq7mkWtrbzah92hnq2QQCFbOhtOtuX5//fZWNMccP/w/3I291Lp
atAFdvaJStPQ2UK6nO0Xkr0mfuw0/Hx4GG3URz+s7fGVeBi7fQdp6V/34S6xF3vYVZvr4qFeTXTX
OZqM5fLhITqvjbn/JK6fpPNunO3c1cl+SG7rU0k801nOGRfn8+I0m7GXu4TnT8E5d/ajlS4ei3xZ
bLE+aGskXm/frFz/a37ef06mW4MluyLpWM5/v+pxNeaCWiXVDSnYgfgUwNy0+dfs6aB9PlePGa2P
T4tu7fisgd0dn1tYyRPnF/S4/UjDZhc74w+Bkcu7CWAsb8PLtXSktXGdILqvEtKUU7pqHLLYnUv6
5GdOUDvtxlua6wL1Sm2gpmlnw+IWLNhuAR7ly5aPxob0U/r7+pU8Labl7XyCTo5gAilgo0ow7bd+
T1mfCv/GXOUbedutSA9CijDhRwtmWmFlEMWOyKt/nhKoEXjMsgW2nmb77f78Xvg8Tb2/XsO7XXKj
k1yiRUw7krWp4W3LeOLXhfnopkdmGbF7/HaK+etsPzHy4aXBp6Ar8Ptts0K8uqISUbEY4nlldHOT
xZqa1ETTjE6TvzUQNTLhhz8k+3FUHzCBd425ywjUigMQrXL7nEgfQv2gx805jquDTpsgAy6cRFx9
YuiyxP9mHfS1qvrjSSNRgJWXKE67xN9PWQtpqEZukd6m4Hq73lmQXAfKixtAtgta2Ed15u5Dxz2R
ib1jcUK210q9dGxVD966fcwRySDYgS6of7Pg/YMI8XX/fjmzu/nadPMa/TLVMWvRfVhbSsDFG8Zh
AdnOrnnDA3/NP2uyoF4Mcx5DTUvR09vBj3+PON9en7vxj66UbIVaWN3k5YTcTR7qdsZ8VZwzFHY0
KZenlyccyQXiw8WTa4u7kSr5w3CFw5ZOAbvRe/0qrpqVtP73if0hfL27PPdDYRgFjVJknBjz87Ub
bOUYPTIWrFvQst4Gouwm2RsL1jmLHx7KvGrZoge9yrMf2nZcfeCzooayO9GSc5bLkZdwlvzMrvHB
f0h+0q0neb14ch/gAx/sCRo7QURD/JWwbQBoTpDnnMWFHRLvULEsWH6z7/jrZsD4v5uv3e9YK33Q
FZeXF7JUytIw1TCZlnOgJD2yzfDWjsecAtNbLa2YBv99af9Iif66tLomKTLCEAuKx9074QmcWqxo
18fSAagdHMTP11caclAlovXRn117e62uT4hIPHYnGRo5px/AyYaHt4PxdilnCuQoe7X65l2Vpw/9
x7v6y3nd7Vn6TGTlZ7L0YyFVjHMtQFVZ7rvxyPJomVs/RmtVEHFE2Wk8CngBrJY2C+U+pSddkgjh
6pKrzgB+RP1mXv7rbgoFuSQaeHIVKtq/X7FYDeWq0pR2x5oPllpQnqBpTG5yyUmTixY819p3u4q/
LQVMhngL4OOE57l7Mb2sDMVWidJbs2xgwpz6HyKO2AWh6bdwld60n/9+KP62iTFRD6Go0AmYvU/f
MLp+KGMrTW909H/Ia//8fWFX+e4YdyMegBdL7vu2uk3vmGBfMdPPrKdyXa+TBwPB+XqsZuKNRcH2
Y5w9lXhud8nLcIHGuo5g96zCGcx9AQQtEAbq4eLDvy+BMl3S++cPgxrvxJfx874E0fe5qfiuLF4T
xNz2s6fbr6/StaJ18Jqv9z+qmf2wdhfvTwG4AJYRdtLMdi+NbLMs9FlDXLzF2fr5s1zI4zfP35fP
5/7MLHZ2AEABvPxR5XSLPjPHWh+vW+3SLyBpgGFo0AQkFYp0C5bDIl+bn8qiruevMNio+xWz19xc
AcPk3/bEO7K9LpLlMt82C3v3P5ydWW+jWhaFfxGSMZjhlXnwPMRJXlBSlWAwZsbG/vX9kX6pOFGi
bl3d26quqhgzHPbZe61vHdY6bFqjmULwqaaHF+EZ49/F2h9eNN14Ak1W5y5qBIdwuoNdNZ74nhsI
iOOSOURqe1T5SBPg1npgahXz/YouE+3pldA15+dL8m3F8e8Xv2vQiL2UwojQpa3ghSoGgbP17OP3
I3FgYi/3R9+ee5vViu+LGPTnj2Yu+83tgOdixAxNV0Hl3n32OOoS/VLcRtsQTs7ozBbQh1rDNhqt
k90yPhzNdHAdqOyjd4mwNkt5YLxH+gtOsN4bAgFwfffY243CpMrxfdJbsAh8SMBr5PlpeMLSUGsr
IlJT9O+YasC/pWjJdc1h6dukWPp9SOyRsgS+TpqawaYEMC1yO4bmTKnhFhpsb+vWIHW7NxLsji6C
iRuEvM5SlnVpt5IPg1Uh68WUOnCCvkgGn4gcPc39OkKmfrhZkZ8I3q2diwcnZ7YkQOXTLfQRRxNV
BNIpMhyw/58rgBFvCBugB5wBJ5osR0h1bmT9hbcMCZvHz70Kf8dI1J6AvlKDK76ShhnxFebarwuv
HDBtgcRGTlgrZ+9ISXHDooUFP1yjsjt7wlyztr4SB2LuZ4BNlCc29H1pM7Q8Ex1qkuh2whjxBjVx
u2WwMsBsNV7x0ZOfGFAJfFxIb4UJ3RBJgR+zaRwOVZjHVAwDuD5aliIkF2OdGL5e2lvOJloU47zv
KxejW+/xaoksRfBwK5CtVBVmiswhXOOZZYJHT4Uf6G/9evj5DX8mSufiyIiPBl8lQQFoJPYZM0LM
xp7vLO57z99iuY7tbEPQLf8ZnMkcY2H21CwDhZ/vSi7x8+QVIGlM7KDV77kP3ibNcMPcjO7NR8KB
5IDh6ZtQ8nMYHRXTGz/El3DYzDCGRDRs8Hdodn40CXZHq2JyI4khnrUKZQFhskMr6BjwA8F18THG
CQz9Gx26tvBi2slGH3YAjHmlF+iLMZ1QTo1eh3PE0VZusdtqqUUQoHHhJmSLb9SV/XGrFgiorY7z
UMiGs92e9wfLp3m6oc+hTlzOHjkS9jZa+lvnzGniGmInG1wtHMJsOPmcm3HhrI9XVxEddTi3Z2xU
HGR4SUO6zReGZqTK5OaNnVRkTi7TQ2oiVRlV1lKfTTWjfikZg2qtPdntGGkjHacrYXaVzZ02/PI2
o92R4X8Cp2OJ6H27Kex3W82M+kJxk1hH3S+2sTmaXv6iBN9QcNl4KZhKBxjlQIzOyOy6Ag0aPgOO
4/L2Fj/yVczm72iqPniw64YBMox129xpEclCBk2MFzF2YH0/qe5hLqyeAls4WkFszpuzYb7sNqye
6cqUsHR4/CjMLtA0nRdEiaRaSdxLALARoXhSGb6gOfWvm81ps1G8uf2kbUBFWU8vm02hDX0WuLZH
631MlEljDhN9d6cRTgwXE1sfCA8UKpxC3IdE8hkvfFsXcPKTi2sp5Ik2JnvnrbRdfAvnF6r52phD
YYRmD6E8sRgiyrHLkDxIGFSIG2hwwNp7E28gxZ/8SoiNTmQf7+ILKQ6rYpNYm3GYB0DjYkLqB8Yy
ywMvRjWnbygoxq5+5kdMrEOA18tBQHaMLIm7EyMEGRjsG832jS0O/oDUUBlcGrxVsrfR66UxectM
CifZoMNHnf8u+NSeaK8A5TiHHVSDK/rtCxltXiGE/CX3YERr1LGHo01CSCk6nfE+2l+Mv/jeI3K0
zckSV6NHI4erJ6/DIze0JUGqiDw6H7ESaGZM9mJrabcd+YdXQjNHOxCZ4zpsvKafdtgfjVu9YJbZ
DvZIY2JBDTlV7jBZPELyMVbN6/lirNI3tGtgqV8BCmO5MN9JZCQSa4gn4Sj+qj5PAyJZI16804Wj
qWCuyCxpwr+QNgck/BhqCoE4stV5UWnzR9/5SpkL7CUejkL/q6Z2RnbtlM+m0/h0MTarRjS9jZft
VD9ax9gT6cp78XCWURVdEiPe1BwUGiKUF8BlHK4gV+6dLlynBGM4H+l2BZbpL3qQ/uyJT0DH9Hft
OCuUYEQwgwroBiEbmAhXxigic5iqVZV2jZ7TYA51HliO/aL9AxqEB040ihKrvp8ddlD4mmIvpxug
gOQNZpegO52sh6t8Q0DqHqXnq6vjPrxBUDFarEenUDpNq0mQKdOosG/ihiSrM/WOjMbMxk0u/LIn
+k7tgBqFgHiYmyNJ/Niw/dPEF2W9SVMQJ8xwB28fGlHGUJvtEqgWhE8sV5JJJptxW/5cZXwxQJM3
jPVhTLNblRgSfnQE//ncW6af06JPYU/ShuiVPXHsKwUpHU7hWdLK3gWGkyZmlnrK7dGErnSCUIy8
5gZUb8XVT8jnK8n0wZ8EwQnR/rTLUPmR4NokNMN51VdBxztCG9C/uZ0ykJfhLZWXdZRND5OrXXLx
8UzDQK8WbU5OpSi3i57eLAG5i6wr3xs0ZD9/6S+zvvsvfddHmtS38ibGymTeIgyW4z2J2EbLgkYt
Gs3Lj2RYidwYMK0/f/Cwgfy3jFYo7iVNA0ONI1jVPzYA/5xsVb7chP7YFkiAdn0ZUGKQDEte68+f
cr/NufuU+5aTHo/iOrpdiqnI8tcGcT+jpMIO3vxGVJW+zHwUfYgtAEowEidMTT8G4/98oUsitOlZ
ZMo3dkfvSYj1wjy5iX2d5/7l5Aqb63il3pwRbAt0taIF9uyUYXE8ZKbiXrGFwTmySv9KMcOtjRDO
OUxVxEeErlv9NOf3VQsCUi8udWGBUFwTXaG1q/VglbxAqbxZE9HUGEF3jvKkggPzqDvbfQNtUPjz
htRx37FSsBRH5iUO+tIdkTRHIfD6UeC2yG8F5hougxfCj6gChHV3AdNo1aJ7y/Z6MAx+rGNMRDHz
GUjZ1KuUj2vWfatt9hovt5w3YkwBjBGzR5ujGVNqwmyBeBqs++jhCkSOl2mKnzLbX3JzOYEHnhsq
WZHTLF3jSnZe1dIrKNffcs3QgMNS1o7KqYZJ9rTVLmhuAiq4m+loD8eAIVGLoki0NV9+AnrEj0pi
P5ddGQ7SAl0PvDvCGApj2o0tEGQ+Nm1jvDxNb3bEyJ+IN+DTL3Cjlz1OMiAACEOeYv+tfqX3SFio
viQzuX0TgTjZ3avqV38hD59311BDsWo2Sz0zcgp/ZECzlsAZLeg5u+YhOF/8LBvCCwWC25c5BxOb
5LOn+PEw5laAPr3rvtkjzJXoWt/ea8O+4h5/bvjK++NkxwsW/adzZZ7gMWavM7/u7fMsxv7tlPOx
TICLxoTHXGW7SYttH+FgI5gqn7OawKZc1xDOjJh9Du/Ns6f+JTix8w9TmI28IZmXDW/ngtKbmLSw
tJSjhz1Gg9/JpvFBJ4MIrNgkpQ1M2E5FJNey52rONsirDX2pdX8pMTDydZQoUuuAm7429nh6vFmq
lc42asEyhpjWvUHJwLiq29dXbZ7PTptR2O70Ny0xxka1eD/trwRF8SNraHPkeI386HFzkAluOZEu
gS3ZE4gNFk3VpwLB24J0vDeHdOCl7jXvYR8H2lppflmQvmDxFRQP9JPUAdE/WNTGrFj/PMCKmo8U
7Xzrt/mj8nwhS8Od9c5xjoEfv5hmPR/ts2gmM55J9psZoUhP5AqLZoBHE1vtr0qmbxYU9KIsKNBG
VNSqH1Knf45nLDSSpPdSv63BATH87MOSZw/C90oiMsFkScCGc8SE/H4DoO5WV1N7VlYoBJ1MGfzi
m9JXKbG5fe2qdfghhEKzLi2uuzMs/5ZL5+RkZLHFCE/AK8x8gaSOXUnaO87WYTNCbAk+/HlPTNZK
9kuy63RGM/IizszTsvJplWrsoWSLTVgp+7rK3ACDar+ft7KvMfMBADg9kUFH5lLr9rKjYNpNw9pb
lmHxB9gE0A6wavrB0aayMSccDd81u8182Ma93ohr66eoxdn7vp12JyrIYfPeiE5y8eSnW7g8v0ZL
9cpkIzhM3OnBGaYXNIkrt9ynGLQLWyTGcoV208Uj2oHy84XgFgwJi9VU3HUes+zNTFoGjyA1lChk
bJIGj6u+N0P8XwkcASt9TsYkm8yLyLm87h5HPR0vz9w95LuRMuMpESyNYjlMdxN2w1a1qHcAT0qs
TeFj9kaaXiC01jx1VzuF9jUCbsIIX4fOjHV6TQkAtqFPQtfcz08G7n4Z3L4vR+FjIM+PRqjYyoxx
7iksuNiFxU7kZNiPgTCF+q4K7wiXxmHPBlX2IHSeHkYBT7/qH1/15WH18ti9sv06LjQwP780J4H5
fHlzc19K9CaHeeGgcfj8nJwPTTsCdXzecqNNUx/7Xzwvp+oi95t34BSPk61ij5A2KG7tl47o9R5p
eEHjDvmG3bz25XfiJEkd/KOQ8UkQOkF5xOIRhUhC70fe5/QKWWD40yS3898TaXqkEXjqR6+ppNsE
nAQvEMlE/NN6yvTsIQ21y49f92t9pz7H/hXr45AXJbgwrsRZhnU7IzSOKKmn+GlISutnkO725Dr4
F6/E355g7K42WnjZZPbRkfcjrMaDoxh3gtc/KfbPhcmvZ/GuwV5XRVmlh1G/RRpLd3PICwq5g6OY
fY0ROUpnsvJ2BzpdBnSOqfhXn/58BF8LMGJZEOkBl5IRJWl3Y4+yQByvUbLNQaAzZUp4AwhL4bdP
+XqzjAfpiC4pEpE7mnT3KROlU9oSAcI8us3U+HkCfebAPgWnQV/9UutJw433uaT8/Fl3C/gYPGxV
qV27Uw3VE5F83sLT7vyqWclOtt5QEpujp7eJ3TkvMkZybX6YCfjQNZoTIBLZUEKtNBqvCkf/q9yM
GpuTgAJ9jJ170Lh9fmLqatSd1JuczUVYpB0iEXo8eXCuXXE069I13r94Lp2fefMdtV+6tt9cZUps
GYvw8F9m1J8/+qgk8bnvtcOQ1ZKps+TCfHqVFy8/30vifbv+Yxch8f4ktIA05Q8Z+T/vKvFaxtdR
qVCgENhbzUkrFQ3BjIA05A/6rJqm3vsGp+ASzOYvs9thUHF30eURE+XBG4zWSr0boNWZqB9VUPHz
W8r29P3Wr7MJcqJQn8yL4y/Ctu8/i9QEnhqcC/cCFeGWaXJ3TZW5INvgR6oJQJZ+fb3N1aQDW/TL
fvSbJQI58QhhAbsJSoD72+aoxZlYVcdoOxvZi7VirgmGt2kf0QkCz/CrQva+xz5sYBDHIoik4FCk
+zN5TTu9SBU+Dj3kgziQZ0zVeJxt0XCLCCq2hkGCo8no2yI8szaCo4GiIvjlcoqj4YJ9vqCfD+Pu
9SKk9UFskuiyhbnfjJ8gURBsWBjioOHHMUjNo5jPGj6kg6U/Rqo1hm1Cp2zZ+48U+LvJxD9m8yxy
iFUf2qRn8qALE9djRHwKWSPEI9chZg9UmEvqUQBhuotDbsEWdFv9udAaWRxTa6/Jdrzl900G1qcM
vscZowObEo8di6ujR+AA6BEGRHe9NKnDy1eYrjRMkla1LF1aTfhAKeSrMHoJHumkYcnndJLQ6JWF
+fd8DFWqcUsoyUbDjU3N9ssDOTzX92eRUCvAgSIJV9jmPz/3o0hSkqY4Z4v2+Kyhwys89UzkFp5N
2W6vs2uzSZOHXz7zuyv3z2d+qCz+WQSOQ1UtF+d0cb15NxbS3hRH8/TKPO64lUnvnOD6yu02M5pu
WeMKbnHt/XIIwxL/5WuLCIhpGykQEe5eN5BArxFI4XSR3whZwnl7tC/I6/OXWnxK4oh+9JaOrnjZ
npVfXqdfV0C+3j+ffPfyqap+fG7GwyeXs3O1HRFiegwTfd3j2rhwtotfrvA324PPH3jXuIlbvVTi
7kZGcIb9WOJcig0QrT7DLf1aXiQrUXKPt4KTa7sD3OFAvaWz5lK4UpLPmkgcIxoU1hJIuX588ycx
O3m9tek44ULBcAhRq0T1DezfTGrNS1TGZXG/P0LVK5h35EeVwAPYx+5tPLHP6oASmMzHAAGuuGQv
xaypyRbmh3c3aG90acd15RfFNoXMdajapwR7a9ecSmZTmVFhZxfhrx+U+pcb4uvrj5cRuDmi50aK
ivXt82OQVxep7dQsXUwqnxuBCZmoMNdY/HLbfX0x8DHUUpQ4aLzVDzXFP3d+GWWXUaOI/bQ5wPOm
lK+NIasR2WvPvIyEaZz46VSRpsPNV/+pIq8BRtat8/yhvvxCzNC/uRM/HczdndiPs0l8vcrFVNkN
ILoLCB1syTbuYmBgNwBquY/bmY4TVlL639iPAYU1/IuFH2gYSlzAZvJHdvsA/UodyRsESAIYLcVS
TW0rEFev8u/ZO3un2dnTEXYP6c5X50wubmPJxh6HLEMdMnS5P04oYMl+HbJxAUNNBz4Qsk12PBr/
0oGHCxTZGtihiaXMOnPkQrEz480wE+CBNX++VB9qnrsV4tPZuXtsikNSVLdzRhF0WGsT50B0cDJN
xV0jOJenPN0K7FtzX5Q8Vqz28reMrEu0Lhk0qFMFFAi88xC2QSs/H2NP656ONPKJKJjVsU3KHfiT
FGXzyAfanrLng2fOeEBZ6fmLLJq3s63hN8yfYjGAK9/nu6u6PcH77Wg3u/34l7JT/e5GUGH94qVQ
SZT60Nv+c1dWx1OV1CNarBMA9gAJESmMg8mfekpyyFwOxvxTQuCrpwzgoHmc5nF4celfB8XsuMoX
SXD2aq9mw65CPGM+JhttiPA4nslbugUennRq6TOhzwPti3elAhJrQEtdqaRJKYbURefpZMCe9K7+
Iazn/DKk20bE5HDBNbDY5oHdVQTMKTWtny/0l5KUOlQf02RWOAUSxdqwNPzz7ZteGR+v57rbWUeq
UbKLwmZ189S1NJu4aLpjApWZN0/DMujnzebnDx9L9y+i+0+/W3gACnRpe57UO/HxsJx4sn2eopt9
BPaxHvbK6qOwuD4UL4flKSC8fsViuok8ZYFKwNPccvizYb45LyZIjNXXfFHtaIuI+9OqXByfaXVK
4S08zpDgT1ZHlHRX64VAduMN+J6VLiXHwVF9mpMkz5N7mg2ahLAND4sIKRliW+/qDMCxyiKDBB+p
uiblcU4YZwB/aVaFyvo07QN1d13G0/NDxv87Zl4shSj9jDS8+OMwWVRh4og+Y5JpQ5x4OT8Osdo2
GNeQhGmjIeBb57HWjNKj9awsz6FESDMPFDywFPdHYZVu60xAoNUIuAeol2KLvghnTvd1S5mn09vi
AASMTFSIekPUMwF9iL0r5xL2tAZiTijdVJOPmynr6yqfKrPGJFd1LruCx4TavYYwm5kTy+HIYo/v
lnbkTOCn3R5I4iZhvLHGPp0rBqIETRmHkGxroGIfuz8vXihradmFypxZ3Wy8PnFKvIkl+c0vS/UX
6eH9XTK8V/65R5XuKLfCUTgu9eNufImscRKIgiUwbgK/OPKhhN9kcBVQFpHxV4DHf75NxS/C1/sD
uCsT5VYspFLOO2RgvBV8YObPJVD0Rft62zPYer5BLE3PTCFy8zwb7dMdyA6bTKTnZiVOJUdFwQsJ
2YGGtlIhORILEo4DCbZkR3b7Elwm869tb4umfLDiiDeC6MpYkVxyEsMDORJoyOesMPvE1BhqM22y
dzrlMEg4y5aXCX8YuvYs3kyWbNafrnv8b6b6RCtscjFo2hjM1KwBWKqZD4B8yE5+PUEfPC3GrTHe
Jw6BZsY8xV7ZeKjBF6cHspGdBn7q82/Oo/u1lr4xkkRdZ5alDL3au9cK8LQ6TqRJubwVq5scGdU5
dvIquBW2fnrvMgb9iCR/vnr3tc39R97tfIWm0vSquJXLul0d03mWUHO5nez+/ClfBoQfHyOiNKd7
oDCUvVvJzqcyPzOthbQUr4vybw5DadzssMzkBBEw3EEgKva7U/4Lp+ELseD+c++ejSKpLsING+Ky
FpnWa+Q0HYlwCm4SbRrtYTImMVPaXavZoZ+NNOg8dK6v0m/xj9+eY/pkhHwjSvtC/yvjqLqUZZwt
4ekzOgOKeH2rD1c2Ur91UO5LSL4uRarC3HkyJu1ifP+6KntJqmONF8ZCcMAUUJdRueEI06zCPbkl
bU51dqFXmf5ygakH7jZNw0crGBhwEVAmwGX+vApdKuHMravUO6xpBHPOi7fOlSxItLNqFq+Kt2bW
URAkqxoL7yQsNyWMKlbagGSsUAVwnC4RfwcXN3fovPA3xXDiYOSf6s5k0EXNhv+ncq822ACLDj6q
F8yAa8JhLFLtnNwimIn3VmaR/jTo9XiwR8Z7YcCmbacFHduxgxSGZ5wfMUvWuZ+z8gwN5ZwhJ6JJ
Q3YvduSmfgS88hA0XsafyH3ZrafDcUQMDTlefi+an1mpbt7wOj4GfZjwt8pp6o5c6MozaKYwLFkb
fBTMNm0HdJyRqwSxx9sGvjIivakMcFZz86k8Gwqniopa9IYONtIsM7GRbVFlkSHiMaywlPfSF3lX
YWrw61CYj1CGIjEMEYGQknuzD+6E7vLZvCz3IAjsHgUiXFpfndOupngi39cHQzUggB3YTKgTjy71
I4pF/PyOMG+HVXOn+EdTmuchJhMMlSPYnicro5l5CY4W+nmamZUnTK+DajzQDMHvrOsCbjgvXXIp
TAF8KoR2C5UOL2n44bYUjBzRHIW8hp8EQNIEGaPap9OCyByVL3UAU20TQELISmzg7OMEIJ7zJOi+
ZsSVexLsyPIZCzNrCsDPBKQ/mKWbLDI7gfIJTTQAQna1kmd4yuitxh5QT+tE0UlB4x5NymJbW9Q2
s2sTcqhVQ7U+8Ua4ruFY28OV0V0GtwYc1BszabwEEtPR0wIgqb4cG1BR+adHp0d2BB9w41j56zin
hG3jvcCKMy/AcqlJjIj3fg8+FViZdTULXklw2qgYLlY0JY/eiyx2OaggYScMJx2gc2KXIbN7U13r
NiYZTiqnlFmOSt0yYiL6dPJBAEOBJbzbPFAHRWbN5yvURUfsvrgKHH0qOPyam7UFrAtV1jtMK/Dc
gLwNqjLONqMzP5pGjjSPtmU49iezxmm9yElM1e6DxG2campfrN5VKLUovBlnXUNQqbapERMrh1BW
/AJIdxEg5zGIKvFHj91UDdSgY/N25S7hxcQphQPoUCiZqUsBxDSW0SaxlhyZHdHhG8ZY1HNB6WKi
ZLP4/KyZAwV2sA4rbuT2jmrIz0MpcPJUR2PLxm1UuoeQib2lhIVFVPdCR27JxeC2rO2BXSsOt8Bi
lc1wmHEvHYIIJvbBbH2cX+FpcVpcwqODWKtFscq9lzgXLr9EnS4zugGJy7FfKe50X1lD7HVUE6qZ
iyBrjppprs07jxoBsC/F5Po3EMqHeuPfbePHGqmNFd4DbO+BCHxeI+s8yZLsmHY7ydAXpTWeE29l
LKrB/FKYUWtJSFCnfxTEw8NDRSgkc8ul9mfwsBUopQlvBTMubtQtQyUqSYD3LoNZIBDxL/ueb1fz
wc4yGkkq25575Xwqnot4EufZsro9p+nLUYOFpeJEPD84zHcTbtVxRjR1ECkPRefq9VstNG7bWWOv
lcL28qrVK9o3SeOK8fiXY6Mb8s2rBq4tZkMML/CQ7l41kXrp5OKk1jvyWK2zP6OQM1JY7tHTwYwC
FvFlucWCALBdcvBizdAohxILAyzrGUxx/zAjK53lHlufd3B0Y7jzjqxz6C7tA0s+mmtkedEs9+k8
mWd/QS9jyWPoZrZio5uBrp7MSls2XpHkusNqG23jWTyT1gjoLDU4+akleikMYpFlvJgJgKbL2dUD
qhhG+BURRLq9nSMhFezTLFmJnrBO3Bs/vnKiMAuyVblLFvGiZfOR22pQTXHv8tKj2Tk8P7Mj8eNn
l2w57meSLQfGMY9HNAhxaanwlmPFEBAZJk7rpjOVdRqzojwXrD89W6eTk7rdLy7v4ca9v7Gh1WJq
wU6jqvcdU7mTZaHqsmzZi6iHS5dkU+tWXQ0FTIbw/nMt+UViMTxF+BXxOdGPE5kyfH6KugOM1HZU
dLuJIZvdugi6tfIyoq8wxmwK160A2b5vfHlstEQjWvGG1DpUKLWL6CabpUHtrv6fI2Keo06YZEuA
wT4f0eg2OdYXTa539EPcdipOO1TWgj1AOA1Ul1wSltJZM828ftbOSpOZsYHHG6Y1E8RfCnqGrt9d
jH+O5m4XccjhK+pt3OySB7IR/PzpqpMS9pENoAVsuKzFZBqfDP3xBFtUtsmhXCj+UAJdgp4qoVi1
mzfFAnwfUIOY5evRbZ4vuzg48bokT9brzdOjtD4H1PCtnc/lP7gW5pl9tl+GzVThX/60NvFZHtw1
3r4QheBfvWBBcYWlNo/MyhY2VBa4yRcxVmHdwn5m8+oILk5vgs2byfvO+0vzZ4Xk+0qkyVPkvPBO
JbOWKwuJ3Bd+uXu/6bNoQyg73iyNmlmW73YJx+wwuUyqol2qKYoigqRPY82wculBvZJ7QjBpXaph
dhoFSXIlAE4M2zI4qDhe211N9p/WowL2Y7CPhzERiIVOEHbkMIMikDaHN1CZlyyzyp4JUk4pWuWQ
DkbORUt9tR15P9+Lytc6XBuBW1BFaRjXfsGunCcXXcs0wDyVfTx6conEx6zeE8GuNJNhRkYTJnaj
q90R0EvGU2YQc0omKdaIx+jhjP6N6wzmY6pz1FR3ihW/xTsVMj1OImHW1sZoc3pMH6LFYZ1EAM3K
d3VFDMDyNpOAENKrdFDxKWd8tzJ/DOXOaBChXRbnN8Eqfmk9fImCUccamgMFmhnjqbF2PzGuxofi
1BYsBcRCJvZt37yRfTNYRBF4uFh+zRcm5DuFtiO5F9OQOgtnqWw+ntnqAW8A3//z2f/o0X9eCAE4
IUlVNbSdE9LRPq8E59FVEA+R3iwPJSKrXqYbJK7UJrUHRlk2Jr9UAtAXpdaR6XY5LrdacfE17oJS
fIHzbJB85VTn+pX09gGudAbpW4gvPx/khwbt7iDHImwtXf5vv+FugWizThfP3D/bcMj10NdjH8Kz
vcEAUP3yZKn3agouEAwnXYZdCI2B0ufz+RhfVHlC8i/5Rsaw1Wl1Q12UvmxWs/NrscsXKEXZ8i0n
gzz1iNwVZ5A2QdmOWxs5YQhj8jmy8lBcXWjD1G+tGS/Hf7KH2BfXV6QAIzrIDaEGY5IBxUChr0Si
gnlbKQs6QWay6SBcwH5dgxGZN6+3J9DSDc3NNxCuKOLFZWGf3klDAjh9tUATx+0vkyNx+H73p/rf
7393PxyU5FrHStPuWqdHgxQb6eYcUn8/nVnqjk4Hb6Dai7/M/L8Y3T7OOg1rFjMsoPL9EL5r436i
3vjUc2cIg2aZhHNOPNE/mfE8fhC33XO+iJ+VpwnDvdi4AabAPPjU/BnAVixlwxSGChx9S7TGalC6
UG/fL9PzqnVH+1wx6ZJZ8hr1/M83Jr31b04XzSGgStwxsDXvCuTsJHdtdThEWwylpriBHmGTRsHO
6pBw/Orm8XWde9wYcwwYoWDaivXHp1ze0xkzju5yPxCKJhja/IXzuPCNN/fPnyUIDd1e97QFfBga
QHuMl/mTscaG5TWG/8f1X/233MsM10ayy54H0arh/jlYy737tk0M17WflijMfLezMgPr09X298vM
MuYueoZXwT44y+W0ctA0TN/87XPkPi+2uvlnOmJ7DnfPWMbGgryd4BmbFGJgdpMMtRiVvQ3SFmSO
5j631qr9PDE4ZN3OaGPCtGSvbR79A7ttONW42LNZNB92LZ7ANmfiXwFMUdiEOJwGp0jsMPgyHvkE
x+nMh5S0JmwXtjEf7m4q3s5U5qvHmZ86z4+SvzoE77lJShLoDcWe+IIzWjcD78Lml/G7ZITaMNBb
Fd7wR0prZRrJFOwSnkFzOt38fNFF/bs14t+Lfvf2bXo5xhkd6VsJgz423efnxHh+YNu+GiJPhqSl
59eRXfG/M1o/xitSEt99IlHRUIwp84qz4bzidOevqsMV6alkFlShtBjc6eD6mu+XuPKMRU+kkmxi
1Ht+pB7mgWBW2VP+01nCmpfSB4qWiQ0hZr0vhx88tTEAD2f/agTTP0N5PfxM1X470Btw/0xfDgg8
D/xujG1m9R6Y7hvvHHeLqtdau097tN0G5qsNrqQALOT+7Y2/NkWbDcIkCFwfySNHyectnwL+UGYi
bsrM1fsO+CJNjRwxYUkH4OSws+U39Cd6McYD1+xvbP2yTn9RvQ0rBkZ9Ej3HdA/RQn1ep8UiuhxT
pW120TMEcaW3hbAU/BFFalAYODdWY1t6HRNkleMc1P4KiJlzc7yI/XLkMkC6AVVn8XXI83FQeK/V
pw4pXPFLbfMxaL9fTZmQi3BwyYtgA/35KNNGLPVDUbKuEcFVmYOa4Ln36r0MGhHb6NDOg2qKQI6w
JWXbkUWTWk2M08mRiSZeXv+AnjO3ogNX2my90V+NEz2c3okfOzECG1qyU1pey8lTUQRqN9OOM81W
eGxL/IVGc7U6NujYx345+9++JVQ2NESnYAdnG/X5eylkB8ZtqeggbxQXlpVkXRpuSMGEwx/QtlQe
Nef94Zfn7uueTcOlpIlj+AdUvvfNiIaXxznRoUsVt4WkvOS3h7oOJm2YjV6aS1CP3CM7asIR+9W4
Ccfa6lbtOoJA0l++/Hcl01gdWI8MWnVxNL7bPKWVeKoRk1EyUR1AfTOaozQh1DyxK3EWldNkHHOL
PYh5balNs+mT44ZiSR01tqKTnHF145ygpAsRwQWEoGO36rPf2iHfbRAGST/yufGAbrhXKwPuUvK+
omKis9uZ4+Bx4nRrerQGO5YHnhd/cOnCZv8ThyjhZzVdQKZUAMNmZPFaGxJGjPH6V3nWdwsnCkJ6
IGAddXIPP982iGEOXSyI+vZMF2SLsyBcwgdlyMH+PwUO+Ot9OtyH988fTX7IrBoGJYKMPn9gk0dN
LZ4mOq/nMWbgwQG838NIYxP3880pfbOLURG7ilSNdKHU+/Xo0tza7jqSq6XQBFq7Fm+hcgiIzT6V
J+yEzxJa+PpQWV2+q4o1foBWCa65Uxzsgojm0WZyCEbaSi1fJupSwB51sYl4KNNwdFnWI+zn9qV5
H1ebhhtb2f586N9MQ2GW/nPodyWvkKVNfTyxBRA7VMAn90SGdFlQ80EpOo/PdotJqImvYVc4J5LY
pX7KuTbPLdvg4rDSOg60e5bYcvcPh/QXNceHuPTuCjKhQWKkcoxIQu/q0famjStJruulJgZdNdqU
ExSaQjSvGvJgktxpx+ycysk0GREWd5ZsLOS12NnjVLPE2wUiixjEmKnSy1ROMY8erzQzDugUmZ3R
DTzfbvNLNnroJoRAxC8xw7aT+iycRpZ+RI/eFoGc9WGb1ID2UTgVLK3ddnSQlsVBINNmdsREURLr
kgr9X6mbTTLVbmS2BJ3ynCis+Fq3/vliffdGUVHysPYOTzURuZ/vaLlqj02esPgk57EZZQGuTL8T
9VVRqmbUoKrXFeYNCs6r9e0izkp2b7FGBk88H9oBvXyz6/5hxFmo5dP6NpkxwA3HE8ivK7XvLXFE
u4BvX55K3kC0Fy/s6mgnNDnjEivXJbtKcAz8h7IzbW5U29L0X7nR3xXNPHRUV0QLiUFoQJNl+wth
O20ECIGY0a/vh6yKqpPKjHT3h3vuyXvTFqDN3mu96x10YL6+ZlWk1XYkWGbRZcGIMGsuMmN7July
tSzOOnD7pGHoAH+mf5noQXWnma9Ru3WsqktcO2cTxIEXQLnHu06XcHv4blr8hzMDP142HP45DjMf
Hldn6KF8u5c10sf30U+b+5ObNxxWG2P792/mZ5zW40qFgTke9hieQgl/+GaMQtOw+roFvbKTMSFN
3mR9MWFon4W7MkV6jpU4R6VIWgokQKyu2AT6Rd36SJub4bt18ofGhNkm6SA0U2P218NWW2RaUTdd
WAWZNNiGQRNiaGhumZOBpKkKWWcsmO4a/xCv4V4TLl/jGxHqht+QmJIaZz+N430Jz00L57LWA7MI
YOhauruWt6OZ5bOqWsjkTVVpvxeTxDfueBo0KnKK8FmKbyjuOshw5y+9aGdiQrjreXsrVwaL80K2
4d0kyRVosf9p28320cnM0+fac5hgXoIdiBEGfElq2zpYOc7M2+CqdHwh/iX9QCwVivYu/g4K+dMW
/s9H9nBYxFVVRkpdV0EBJnuWSrwActkPudxSKS1RaSwSrKZ1SgPa090kIHxkt/fFtH+TgdXqAzK+
uke63yLLjw5nNTnJlXhslf6bsvJPeAhybRPWMV5QcDAf5A3dUBl5NtGroDTf6qt6TC/dcxYOK7W4
2A2Gm5mo7eX7xFFvT/fM2A/X2/+3gJr6myRjZueQI2CYPla2Q3yNO0j1eZCGezKjRLLPmf8NHzAL
ZRm2uOxzpBf2398xfVy1D+8YegeJymvMNdDEh6q/VaJbXSXDLYjV51b5YTLDhNmi+FE/Hz51sm0h
aBBoo+JKT0Z0QUrKqZMDrXOk9oAdTDNsjRfB054RGelOnXjm6PbgmswlL7OI1EyQnNSvI25kevuR
IA73wsotOC6+knd1iwJSPZ5fB9qHiZsmB9wUthMmKLh9YLU7ARKztWMmuxHTGtHSmNwls0bxzvpc
SVzhdbi6UuaKVwtlp0jrqE7//nSUP5RXI6xI1h+uljo11q87UN7f8/QSVrfgjpN4slRp6KOZ2vln
uCtX9/qhECoaT2sB24ufFjCSpekz8XChhEaMfA5gDOqMZHP7OiwvWKjE4jQrjhdmVDRJ7bEgA1XF
z8PC778I15fcz84Ay/jZElzgdv1OaggFo9AJJ1CN/n5vPxGgx2/+v+8Nt9Rf781AEXqOquQWaIZg
VfEiQqMY6XAxLrd5o6MsUq77cYgjxdu7buzQ4HX9VNAm8zteIGMFE977eiqk7SLk+BdrUgrTJ1F/
iVBOGK1gybE5vdwVL4piN77kc6XU3EYsXttOc8RsocWkZ8THHGgahjNb5HjqX9LPwRim947Q1aGE
RI43jFljKzvMzpMUnaLp5tJ9ftFBJxQdznc2FfhgqawQOodALaXVVYiYQ2vosRnvkPbpFWkzTs6T
n4Dt6VzYpITuM7Eu7CZ1vDhH4aw1oWV09Bi4dDQyYwm1/QaPGwGMh4dNdY50DV+IMR3zEeCob6Z2
SW95cIc8WnFGI9uP0vey7S3oekI9eH//dn/LUGA3MZWxSsc62oCv/vBeXyRmFKISdcwA4qf4qf8I
HXiby/AgQ0m4u8oPwROdYVniNVZb5mIRgczjjTwD7mBU//eL+QM98deLeaiH1USJepHQPO5+LmXk
X1g4NKdE5eW2AqoBxQNKBKlG2orwq79/tjbWI789+X88iAc80egqLS3iS8coTP4grt5t4ROFWxlM
wxsgGRVeuxxp7Rlp2LVf+EJgjhCP1eJIqS1JR1lSDoPhIPS0Jg7BXQvVMQ6Uh/TojraJYIRiODqr
7NQrV5KvrLP3nM+4OiIGKqfrUVlLWFJhIvdtGukfpqDjY8Xn3lAVRHk/25B/sD5rGaWV3p27o765
eBeMld34iRp+1X7gVndeGq/6HjPKD3kTHpEsBEiBlXVpC05j2bMakgbd9GZY4A1g5xCYkdKmb9mT
uMEzWVmVS3Em2t2TbMcrNNmwldI1UxUGRWiYTCvGMCjAtMYzd/VCXqtrdT4EqhMvVctYX+h+a5i6
8jo5oeU4wNnfyxAwCJ57iYiXNn5EzhDct/QAZG2u4GBsFJgu5VRdFQvBj5fyVtkgH/Gvvrm6+PLC
wMVX30LYsY31sDN2A/yOcjVSff++WIw/7Pe/PNEHFCYrkzAvq7Q7KqsGl3V8M7TVfUMk+F5btM/D
TnGErbxRVmTn4dVM5Mxc3Mje5NDN41WrT2Pk5jOASuhAHiekhyHaavJ09UPMMBjME+DupAxfZX8I
xnxv0cFsjIVW/vxzbzGwagBtJc8EFr7PicSZCRtpQzijOyF1efIEw3pvOvkmO6WhJR/UQPumyP3Z
vj++LSSuYEgN3R0e6sM+hRz7SjmbdMfB8csPdRM9XZY25w88tWGRTVkWDRRC2Tdwlr1i2Bw5+jo+
4pKROsJGm7GprNXXaCVxbzFJCIJ3gE+F43IUlO7VxyjANZYZuPgQXNaTo7LvMZLaXrd0gRJbOb0g
2MkBBbu2m0DdJuDmS/RKu3+5B99xpn9zTB13yJ93KWMHCB/n4fxT4lBpxFBvj/3zZJ99QeGD9b4p
PkZaPQTfubLAs+FDt2MnUOcI/rYYlQ0bY4PlRCCuze3kdbKtltcVgrSF8iwsjV33HWtU/APagg+M
Ciookzr8WzJvrBShcalIQlMEpw+PeASZhWiZzVePudV4UtEjGhp21rh+/P1V+Ak4Pq6EnzlR5EWh
HNUeVsJEvof5pEYE3W9QffUf5+UEEqXcTKlLg0qb1qQhtTPtmD7ho+fjrp9ZOH7C3CRzEoM7I5Ax
6F714LCv+tEU5pOnu6NuGZUXT/o2QWSGc0rB6T6NcV8PCnKVAiLemSFLJ9xNqlN2El5ZDQNJg277
YbolSqPD3+/xD7Nj1FwkYVFzKwQGyw+9LOomIVcnQh6cy1mCI2A5u5QbuvgunSHLNdWNqfhyQpoU
asPMkwj1zWciCnshejPriwUXamWCuSXz+xDUxpV0zmpqKKvq/UKr8+1R9gcmM5drQnfRBWTKMF9+
rdjquzoJm6bKA0NLrL5ZhDWGJszzVPX13N2n0vmtidfgpDqhdNHrWOpUt8j9+zMbv/Zfl8Wv1/Db
DincQ/FOISOrX/cWSqSyKBj5x8qxT56+JY3/B5zw8HlkzTHYFylXkP0/fEVJMWmNS8MZ10C/xdFl
KznmBl8zLB9Er2cS15+GBSy/uekOi/SkOdoWr68FQo5142NXs4jW+aqeYZXDny6BRj4bYNzNyXYY
u0PAMw/qjBVMaJhj+qKtziae8t6dsMfY10v5Wd9or3AH53JwD4rZZHmdX47YVSyizWSJQH2ebrCG
3Y2c0BBlDtlwZMkjamSXhBIHV7O1O1iOxYqTInTqZ3UzwCa+272XbFoPNRzcwyVpHhCy66PkM9IL
hoUK3Vl3q1U1b3A/dAQ/9yUL2hrMUcNR5oOj2lTV43nTPDULcSPMzxbOkvawqD18JSF9y1CN8LqY
qRsR4d7VTlbq5u6X7NpX++IZ2GqbNhae7ypu/MVScdjhdaZnyZK4Uy4+nhsBFkBe6KWv+EYF+Sl9
Py+7hbGicVkWtsCX8B7PSzddGntiiqbxjkYohAY3OUZLac/LsJxsSl9dnw+DQ4iyvjH55a0rBHc8
VGHYzVLsliSsXai2doRjcwogrIAeYCUnkHTbXENLmKr4ZiiOBCVJ2DKrXcWwonU4tHDYf4ResuQn
ZIZx9aKw+d5xEYV/yD3ChLU0T571vjgzPDjPTIPrRelq28QTFuNzimA9j09BdpafsXN+R3gPA7r0
dFtb8MWcpKA+MVmKVxCT193XxG1tOOd47Sa2lzkNDpxX7/aWrUd6OJtg40RzdsXZZJd9lvBR9/ys
CjsKXff25pmrDFMZfY6q0d3FW9mm+l2iKR85rTQBAOhoWyBfRx7yMljw4ixbpccC4Umg4WAiLCg6
5oXHPgPRHat7B5uTVX0S/fwYuuqO6oJ0gxCW28Sx1hO0duEPdRceOHOXcCRgIsIgnX9+qHjWtHPN
5VHPiZo71o5hFV6xutkgU7axQUq1JdLHw/4TXXph31Y6NDmm4idxTSLuElbtSbNvzINTWIk6vFrd
i2esXAgCE/5ePWV2zrBVghzGdTn6MZ1N4Cbis4n0KlyOTHMcVubCqAWcM+Dsj0SZ+OdFjqlTlDLw
njCmR6HkRIvGCZcNfEndIwNhjfsUNitYm3BdNyy4cKaB9ag78Jj9HnVb71/WOUq0zlfs86dsnzEx
5t3DkhJsbkuMyUyFs8wrv01HgpnDIFaB20BCCR9Qeob1dZ3nkPorkuSgAo8StwZXpsjGqye1UCl6
6vwD9zLG/DkLjHOOJXBdNzPI1YsrUrcEAvmcPkB04LvC7CsY21MyzIBxndIlZQW2f7oq0bdqQbQq
IGGParQWvWzqyq60kdzzVqRaIu15BSmU9MiJTQc7uxwx+ekDygppJ627rUHmXbLWuSTp5b6G3TRf
J8z+z8RXJKtuoe9nCWGSwCtPI+1fWxMtuye3bZXOsqU5V7zJk+R1qNfMLZialzqiMxL+sR8cNzZn
JPjffH10FqAmpXodNZstnRD8L6ezz3a7qGGx3i3dofMZ168wfr22uRIXF9R4qTWKpEZF3s29wuYr
/Dtswcpj8UAmv8GPSPe9gwcUNFlgXN7eeJN4YH6OCD1cDrAu8YZT7eD7hrsCb/sq84ojadhzfSk5
Fd3p9RjuoEnBU4dS9oy04KB6iis5+ZO60dbFCq/iWYMCT3JR2znGitLRQgMBM9a9rkoYLPkSm1xP
nLenmEuo2EioS9dIi+eCPypZTfYRpIRrzWWBoPXK/FF8kgRU5Uv0pt/Ao/LY9v52tiEpp7Qjx+I3
ZlQr9EMY3sT2KO/DFXvV7NxORf61fI7WY79wf8fn22WcN/tsEEMbnvCirsL9ncclYdyv2VcHMyLH
DEaqTvXNUPYP2JcJLPjfV/dQANaRfLtM7k1zHKxsTUYRufLoe0ui7Q/Zbmxi2Cln9RLDOuQtmGS4
bP/wWoo7opPQl/xFbNEG4PCM80U0yj5sFiu/YNEfy0V1uGZT/L++vnUf+R3QBMoUcDuDi6vo0uPY
0FTl6h73QnucuMle3fV2v4lPZwykIIIzszUp6BBpaJTw+RLTDVqu2Z04GCwlGJkqrv6SLJrTzRdf
/l43/aGU//W6HjCQ63VSXJXWKAPsI4t2Id1uTtdhU4uZe7WtI88Q36tEnA1aPP/7J/+ByP/rJz8g
IEOqJbcuMtrjfRPjQiejtR/FNYVfzklQXZ3X2pKp1fwCS1lY9wFFN3av392+9AdEisuAbSgIMA1o
acYv7h9oRViKOb0lQEzFaSZZMr0lRMDnyxKFVo6N115lPQmLs8eLS7d3tyH1i5sKj2ogOwQusmQV
H8lhACbYpOsK3rA8ew1XGhShsxO9JYfyQHjsXPPFze0LsRa/YbIvjrm/V2fKanIA0djkPu6EdJMb
5MKryX6yQZB25HzdXZ5HvOSyzPYTu/IRkZs/hl37LGIdJu7lYPiC879vj0xo6Aih0Z2hbkfQRswX
wICl+E5w7UnZTWx32Jl7ZRufBqcbZfGASwWMtI/7pvHMbfRjmD6fD0im/ZD4geuy52PLmDeqtrW1
tG7m1yB9i3wqk2W+CxEqoZxaDKPu/aT41f7mRzuRLzF9Y7qHmK5F+fqCO583Vmj9puV0ubzrGIVG
bwVVlLoRFilsIQhV4fYcGNtkdV2eA2VLsM+iXaYAEskmdO5eszJ3OEojvqtdzE7WZDtT0IzsnWg9
sQsPAfjsSi19DiKuTFrgQMPpijo6Xreb2M9Xw6pB4WY4IUYA8RprUp95EihSy9tXeEzugafoqtfZ
WnRlB1HXdNpz7jjlqd9isLXRbbru5xTHEYh9w0byCg7muzdZl6eKsgkBHchDgumpFcNNvi7VTY8E
/ryXRx3+Ll5dlspoWeiZa9klYMonVd5XT2hqdgnpy/DvpxsVFUa6OFvMC8kUJ7Eav3TyIXmAuPGn
29vxhtHddvSJk12q5JnyMswr320svsl5cUI4tcqovfHaoXRkma0FBPjYsrjVIvOTQ7SIj+dAftYW
pF3ZNcAhDhdevoYzv7qe2mW2ujmQqNfjGawcOD15C41DuNTQKK0llFpACuvUmbyh3g8Ur/VZETjd
YUnqidsdjTbR0tzrOnco2tw7sIsyuzyRvbhLPmV+R4AxoXNU0KJ3nMDG0lzrqPk7rhrrfR9hIA7h
o5SOkTv3wzKgJqAPmmYLLF0pygvXINiuwB5vsDSnpUnIHcWSVpKVfep2iCCmc+KtieN9hrym4/xm
YGdxMG7P3tmbbK6B/PMBR668RCU56vF3E5aP6GZgY5zmXjgurGW0I4UYMmQ7m6H82hbLnFsSDwkr
rljiT2vH28kO+TcnSs+TqFlcPSAi+6On7sYCiQEpZbliKfPJTif4LHVYs275rnjkAznlOyX7rkcc
mcBuzVcQ2d1iLyI2xY4c/VtMSid5f7D3DpdNPn7xYUD9uL/YySYHGS/8wr09T14FK1prDrUkSFUF
me9phQcTgGmKJ4ENiVB0N3cWSe8rL/JuYqE4XYuLs99TI0KBh+QpOpLN2QLgJXjDRl0ps9iT8SbJ
3ZFuSayAVc4LV/Ko+iiusGocqw3h9eJQcWExUGNZENr58gIiePMvlFTKIl7jWTlTqWeYzfn8/ECY
h77orZcjPOiD7lB1BlTllY0bFHEe22Ia82JHr3c3PZID4X8g5djr6y64rlFQzDpYiIp3p9KTbN0b
MTZxD7F3WdsXoiDNQHCxMliPPFCaM7REPzAO3qHcP90wKAmS7Y0CGDhswxMDIM5XIS/6aNiZEjCk
UeyiOgx0h9rRw3Z2Q1lL9wCcvEfu/UKg71rfKI6+LJ0s6OxkLfiAgOILdO3cbjFHvbHEo6Pxo/wa
i+PkSToMXrY/k1uYIeUhtWAKCIJSn9Yh3psvyWdqL0fJikEomT7NPjG3YDcRgnSJqmpqvhpAd2mg
PSs0HQnxVoXPWtrWK+25RgEabib0K8ZR9OCAg0PGtjKTVznxmd1y8DVmJNEpxm5XflF/SOvkk5Kf
Ir6f0w+5jUeSj4sxxfL2QerKE9JTv10g3IsO+io/CB98lRRDwobIzX2/YHs7wPSID0T+rMu3yfaC
kQ2qmDee/w+5xmtdDW7z/tlcjpXwdA4lm4dvus3yFqPDZC6KUkfb0G3VWKBIo9/zNF82J8pbvHNl
JzmRKkmRHu9H7xRpdw80Fx0la7B9MqnITwKjChxwl8Y63UzIvBtFbUw2iBXMZ7JzfWrG9bBji9lO
gjeQBi/c35Yaj3B4vqz1xeWtfkpwsyhWGr8ooRVrV7ldPqlz7UfusfDa1Q2J681RV5PVaKHBvMRm
0rIBM14P/nV7XcQbnizPLdlej4WvBFqg7ox9Rl83PIN2LzV7MQlSm7GpI/9IT+KPii7pvpVfxYVD
UMMJayp2BOnQL3JP4dtIUblFwLDsF+hThVm8YS1Vs2jFpur0mHdeFpxIs7HKCRF8kjawxazeyrl1
1YqXlyea43nIMr5xrF3XePvrQbLoF8KeDfejXeir6zoOsJzwz9uO1zgeO5R4JjIJKKxwEx9oai31
hTMBt0/Fb97Vl9iDnb6+vsfL6zE/hS4wyWu3FFi7J/UldIfN5Kn4UpkucdfsatEqWZPgQ4/SL1rn
sjVpm4pjsuLXucUqZpNoT6zj94vfrhpbYq8Id9Um32sMYIYNR2Ag+Zqbbob3Cf/G3OFTCQR5et+Z
q3BZbYTT5CUBiR/bv3U/x2g2kANgdvUF2F1aRwjFd+mXurm9Tw7fSV7/2ObI0HjGYMjRGd/8tfCT
uk4RtZg2R9hGaI2WWMyOKkWObdVOafM0NkGC1de7j9gxZtGokFyCfGwaxHJIiE5mgD7CUw9mUJ1A
iv5eHf9hNklZynyQQZoBuKo9DErvg1ZVopTmQXydV6aBuVLuVmeo873uCdEcZpF8VxYqU+LRr0ER
TaIwvrFvUcQRuX3sBEeraMIMCQ3AuOHXR5RVUYN/CihnbfPq25xwvMqFxwm3vk2vS2zUnRmZmYzg
sA4wZvp8LIKo4FbqOnNMQoAJzmJ4CtkUf4SFbld4GShbwKw9aTyruycD2wiOshJejSN5R8Y2PGoo
T0nHWJ9pks6WvFdW4h6EaZnNK8wMKJ22OWXVzU3XPRYOvKFo8OMFRQHjTjbW0je3ZztlqZkAO3Gg
2eUaufcIl1A6FS5yHwQ4LDZ2vnYJGIi5taXhz5w6yVPxxM6wGDtYslDoGjM3XBhcdjYfcxo6J3pN
F9dNjVMQuwMb0GVtLm6eZhP0t2QaaJu4C/Tz3MF7fH1+yXb9sj5IPzGyfhstwwAUFAMZIxj4XCHo
wNEibBbkWbTVvMlWshsv9RT7NjNQ2Ia7MQdUmSrBKNfXgmZFqM87QJ6Ior/29bW4Jf3IzRDqcMYi
NSld6UXedkt1jIJB0suOiJpjKW2EZ1gIQfMcsfmmXoZdEPoeFMepZ7jtKtmqAYjxDnd8AK/OT5Y9
dPmFC+CzThaFFR8kevloD5q8VNYxczd9Hz+x7S+Y1Q7bO10HLcKufq6fjRG3Oi7X1FRYMCmzdtTv
r+Kl7txmd6dZRjNGvgicS0taT0CEpC3z6M39pNodft6hZT3dkWHm7wky97EZs8kctqpV74cLlJke
iZR7M9DZryXOptY5p9NxR5sc8neO3BINcu+2pxLsFremjbrlSbJxYqjEz57R+iurkKFpTWcHKnwG
littAzTK9HBNotgYeCzk2CBZzpDeyzO8LCgWgmqGYBkFL3bMDjTQcdLLQ+8wT8JL4KhDhQoYp4O2
dT7IEb54wXfjoN+Hv+wEuoqTKBMHyVAfdgKxK/oLr2YZCNUns5N6GEca3+w24173+KLDA1FpgNFo
orL49UVP7zdDr0S1DGqyYVqiP6JGnovGawOH895Uthon9pksD1Xf1qQiddmrrLarMl7oeOSX6uQF
zbs1QCxU9G/Ylj/3mN8ujZwUcBOmLYbwMNm5y1JzDo1JeCCkGL1N60loEZ+UOUIax1le6dC3KeAP
4yZO9MubGq+f/Ykte39/Qn+YL+HBq4hMHJFR47v26wPCFbE3dDVU/a5+j6/9FL92M/MLiNPS/TO/
PP/90/7ADuFE+sfHPYBc9/AmZ4kZhniQr1b1YTJ9vU2LQ+T2s2p920lPo2t4tu3BzKkJwdExspmm
VLpaoM0Iq1pgSTJbLKzwPDvi+DEFdx6m4orT/wXF8IJFS4sxs9yv2Q80WewAT99GBv8J7xp1yxjv
jMZK+gO6k5d6HtYldyDvNUfPcazu3eGlQC7k5pQDP/7+wP64fv/xaQ/PS4r7NupUQ/W1gZBvvF+U
dHo/bwTqVkX7NNu5/B1f/Y8H9D9u8JF3O/RRFfX6rQ5E420gKuNmBHe18vT2KZW+SqmZFibJd46m
4B2FnWAtfFMh/FR2/PZiIAmXTfS8gmw+sliFRM/0lBejZjQzBSUGuGeGGK9XK9veEISH3Yxgkqva
W8v5/SsN1G/qA1zU/7BtMKgWjTE3VIC19+tbkd7OhOsMXMKojrvbkiW8jXI3BmVMkQYL9AuAhbY9
nrYzJN2hg9HU1IbDz6KVT6NqLT8S/Uv+EQCHLTyNnszdPFoDOIO5WeZUmNu2PfWmJ4262XyN0X8S
rcYgwDpFy8uU2+utU+BMPZuhPTln64U835+nX9svY7d154GjEKpN+MKb5jIsnV9KS2N/W2Nbgpfa
NJ9NFtgvTY9nEma/2bd+fzZY9EqIwSQBtFck6unXZxO3cXoxpavm68X27pmKS7AfOYwdQN5kdaaU
Kb9hTo4P+5f18PCBD1tU0kVpXobDT1JGPVm1xlZJhOkYcdQvoBr+/YUzfuNQ82m8cLKkkZCAnPeh
eo5aWQkbIe6DjMqMkR3JxcVMMeZSb8VkASounhfmxOJIkPHIKQgVLIne6OySJIK70xW2gb8mziUT
Ij5m8dmVY5tIDLEaAySbZC6p1gV313TW0gMctNusgHAhWOQ+1uJUFpk734WpkdsXHHsIKxSmVT4N
n9OXcnHdgmPCXQwtxDRl50LavZ/dpl0brX3uXSP3JrSOuScbS5UJKrPL0C1FQlCs/nXAKwg1Zefd
ioXcbcMmuE38MnGIKyP4jMTfvz/En0f341fGiYvCA2c9EXr1r2skTcq20K8aFhZPPVZeIhVthaHY
eZ86eF2atnxSd8UJ0WB5AkL1JS8/iu9ncEh12y/EhbzFUora11x/fqZe7mEXiB2TW+OdlO0lH4PK
xBqdRfS5FC6lHUlwMAiCm/vNXfx5Kfz3XTwsBVm6NVIXZ30g4r0KHSjF8gCBASmTLktBJJCJKJdi
aip2hSsTZpsArV9p6ynEozcrNsYqtzplKqBEq2f83fsX8xiC7IfKyqS5lLuTFsGdlSJFgOeiz7Vi
3ucWPhhxZ2v41xaLphpDc26ySzPJj8CzFesZRFxidqSTdvz7/f7O0Pq59P/rfo2HYgntT1NNtLo/
iuJUyOaTwYY8Wugu+Wh6ccikRR05dWvdceAy5jHLLOmm/X2XAJgrgRRDR1/0cBtxYrnbHWlFZLBI
djzx08t20jtRbRnn2US1s3hOmKLYT6GYI0dA6/TNfYyr67fVZxBTJpu44smPvB09y5Jwkt/bcfRD
6i8fqwaX27Cush7VPfZaHdLV/ku8bk10bVcCLhd3iNfNOCI7t6vzAFonXqbIE1CDNm5pzoQ7U886
WlfKl9Sb2NMPlpoO/iBrp0EjOL0P55cOwJkMSPXSeDdNtiN9W2rnb16sn93x327toWgckvs1yspJ
eww5Fpaqr/u8Y+tkdX7Vdho2XQX4ZcIg9rIQX9RN9WW6pJcBFF/3pn3dgxg69b4Mqu2nc3cx/iX5
XZ0XX/d19ElnsYiX2ub8dqot/whkB5lDdcynW0Dr6ApLnMGg/GDn9c3g8z+21IebGg8UpIcixg3a
I/UtaRFpNXGo+feKKKBeXYjqXE7Re92SmZJ39k1W50nlXAgyFXoOx0Z0m1tswc5rIybf8TZrOYuH
L/hl80x6Ta5tQOD5pe3fpJpMysl1V+n0jJJIySB1pyKVsQSow6/mCpMPyYvQFyT+IXYTFbu8unl9
2yeZiPs923+N9Vz5FnbDUx2ix8h8tTydeeP7K7HRbRtcMo5qgsOKNPaa7GmAId/dqmnBGj+fbfRs
W0noSFf/MnXskrvYEeKvIQeIicqZMXCyC8SrGfgVtfaoXxpuX/pdOltRWGGvUOBKhjNDfXm+1hKK
lHR6HjpvvH/9BtOYf8fbZHftz5amMiYoh13Mf10UiwxiK2flm/nm1r01wJ8XrbPCAqUBh8R1uFpJ
ZDjy/RMW/lTvDetWQzOa6wN5yw1xdiqM4+i6SXMQglqzWyn1K+E+vd8Uu9NyXJZa4nQHQ3ZwFC1D
eLXFZTZ+S+NvjKHuXm+2oOQ7JJHTVrkgLplfIt67ZDKrCsp88uvCxlOyNykn7dVsLIzL8ngnEHuV
NWMgHUszU63bdRI0PPU7NgE9g0ElnTcaqG86IZ0Vn1bjFi+0enu7CHaTToKKkALM3qy20pfXIbbU
3Nh3MQnABcnI3Y2UPGXTijAORlMj5S1VknlpEGrHzlxmjV01KBd2N7WYl3Ls1rdzNL02oMqKcHej
iDS1AVZYvaqq7qW5hIsaTzk1lEnqrSy5xL+QSVSanK5q7YQXaAw5xiPkuKbk6hkICgUhm+UCfXgG
mdpAOiHd0mWTGa9mRNAy7lTX5lURu48wY55kpnak9g7iVCerVXy5K1m0LypZFRnwv5QHfaZDDiD+
LtOmcdIuuwq7X8ytVKQOsajMC4H5e6dPo+TqKyaPoK8cjXCA+sayOM/Fyzd99u8KXFXFakZFbIHJ
jao8FsyZ0JXCkCemH8HTr7rEi3NXHoAXLurh2jDxHNhlT5EKohWnZLZCWo3JPczkrzozLR3RU4kk
ZSi0eaKgbb6235zlv/VR4/XJI2kfU9hRUP5rQXLj+wds0Aw/r3d156T5Tst6VDi+AvbFK9ylz38/
hH63MX/4xIfigbYtMY1QihCE+M1cfO7mwldKXDVLn3HsEgqJPfp/17uvbz5YHjvQX7ZT5v0jtipj
6ULvoj7cax/qTSvlzfnIdoHea9o/j2RDehU0QnZ/WGFwdIUmzi7V4+1xzizD6WfXoMXrkCjop1jY
6ChlvQbjGuzeFlQbDXnt/C/qtLmSPfjUUhPb7Qd2qlv+Ej2aulecdrYiMvJQDVCVjGbDpNck2sci
85tBR23OSEbXDp+IsmFn4axKylMQeyglkc/iYnF+Iz0uY/6CPulF+7hO19rmlJk0u9bl6U5qmP1y
87IAGGp9dG8AAQhQAzW23u5vybTbNFd4LvgLn6eX7UA2W7IV8Joa83nLZsYATJh2P87Txejm8oOB
0/a+//tD1/7wzLFYFrAFUMk0our9dX1RgzQXvB36g0CA2oVHjTmtgFW6BLbLmJ5ENdkuvRrmTunF
Lk0hjeABXyw4pgSrL8r3mNkl5R89HaAUw0gZlpa6mECVGv8jIokB8MiIOuswXR8nSAjFbJNRC2NO
fvS8FmwJ/t/oUvr3W/upXHpYThqJJawkVOyAHg88kjbj3Dz36nAcA89wUpHcdKrCC8QmyNzkI4AT
+9X0AFqNCfEOfxCSySsgQ2I0LR3LRtH+7H269tb/bOl15qnoYxNy3xWZdxksQTzhOM70NPMCrG6a
GX6o9n4/mX1R4PNd7hPNMmdb4gb8NnLb1svuM1oWNNxYcQKGo59XrU63/9Pp4X9+9P8r+syD/7jB
6t//jT9/5MVQxtG5fvjjv6/ijzKv8q/638Yf+6+/9usP/fv/aaq6fLvEb9d/Ic78fGv+lX/9a1+/
1XFVxx/V48/+8qv4xP+8otlb/fbLH+bXOq6HbfPJqf1ZNZf658dy7ePf/H/9P//1+fO3HIbi83//
j4+8udbjb4v+L3vfsew4rm35Ky9qjmyQBGgGbyLvjnR8mgnjpAPoAAI0IPFT7yP6x3pJWVVZmd0v
bt9hR3RkhkISRSMdEtxYe5lCqz/+XLT/+p9/BFds8n/8c/t/Ljy/NVjvoO3XN1V8+99W+fbW9f/5
R5S9Y+DHXzNUwJGHkhYbc99uS9i7LL6KyWmMwOAfS5S2vcRK0TsG8X90NZugUYRB+Y//6PRwXRRm
7yCwgp0bJuG4piCK+eOvQ/vlz/bzz/gfamjudaH67vpdbpPNnycwrCspo9CPgwSF0hOOdb9dm1Xa
SxVFA4w8qzZeadvAD6HFiNRllfncoUM20/xN52Oz1s2AoE3O3YOmsBK8fYBJ+6Gf5/JZ6xoc+Dqf
ELGZxR/sxFd9FbafWYQzEHZ5/i4j2XzWMUde+XXTvEM6fTDM7+vRNVs2dzhdvQJDqgoefmyaOxAZ
SDLcszLPjp1D0KdCgDufWH/2YdFdZgmWTI056FsXZ0BE0xaziihQpzli8Nkhrnmb6Xi0oQ5exGTH
/ZDlCaYiWGGKH1MBeSiPkR+cIr5nVzFVfTAjUsSv68Hvs1wz3mK+ncXFs87yx+H6fjxwdC0csk1o
PTbLOQ/hNkKmGMNqFYZ3aiyzLQsKFCoiuptvC348lV141xMPD4QOMclZ1SR/rXJb7/qAAu9suB72
8/XDP7Z3ff+2ga4X6NLUiIy4vvVj/Z+fc7EoN8OYAhH/e3O3Z7d1b8/6lPsFp1JvuG6rbZQ4tImL
7jEdTPIy4Sy4qNq9tl2EV03Vn9Okerstg2cHv/Ol/n5bJpgCVSiHkcZtIa1yf6qvyUC3lx0fQc0v
IM29veSew/4gnPBXika/LHFrPngTpNvalfkqhZ73VWdSbTBv6Tcqovp1jJH5Dmd6BPhel0ongW6W
mTzEt5dDiF9toup0W5o3+VvOJnq+rZoG81Ew3T7clhEE71ZDCTslN8FUIKvdedJpuGlyPp1hkxFs
SFbQs+xhfCkDGZ5lU8JeSITReSoTpHGIAO3C2oNqDFnWOScT2GOITT83xgyIG5vJeWrSbtOYWV50
l9gNPgL+WknNZqpVfbkaKG2mUqnL5Dq9IbVqLxD1N5u8nO0lR+G/mZi6BqGjs9K4bLhM2VRiae4u
EiYjmybN54sca8yTGKGXaSAw541FdNFoi6xzIjn2FmfrqWfxpXE0XeesgoWpHJM16ZP8okMUjHmp
YRU8VkgJEQSp0L5m60aE1dUYN8JSho4/8nqRHu3ae4wEFFtJ4XERzn7dGIKkZDPM172N97IOp/UU
cHffiM7hc0gjm2QxrpvUBPe6qQZsb4iwNwFfbN3w+yZP7XpibXI/9QTNvK7P7jUOC3tLyX1eIkdi
KgP5MOUBCDlxXz5MhW+wt6l+kNYh3a7s9YPkcl7NgCPPxNn+kgRy3Hdp/en2KtRhf7k9GxMj95jR
fP3tfY/LblcFIDb+tsCRRu2iscNs4++N3D7SRwYKDgI7wd8WyFFCDBDBPeC2gP29mqap3I5ByX9f
g5cTuOd9AFWKbyAyu21/Hku7qRjSqG8vfz7kRIkNG+GQ+PO927NI5AGm6kPwjwW3Q9CNh719O8DA
/frb3B5uC7KayrUqSwgxfl1AiWAr7/nw+4KgqhDMIMPox4KfXz3HRHeFiFO5/rn52zMTp9kyGKX9
fUEDb4mlnOvg9wWKdcOShQMBvoe/288fMMrjBvPH0Gx+7ve2j6SDmwJuh8HvC0Zl+UJEg9z+tkYl
4WTaqVmuLNRpi6ApDkD2khcMKitOkvl9E/h8NxAAEA4BJ59io5eECuT7+IKc4YwTrwqWyjtnHT0l
3LersQHKTMPuo83IpvFJ/CU2FnKKQKxwgSNvp9B81cRVvEMsld+KpHPPDcu+xEnOvtBmgHAvyBC+
1aGvbZN6i+RUhIyV0rwkYnzARFB/tukU4mtKe+9KGEvkMnrfCBWeNM9ODRHq4fZg00GfB83Xt1dx
BKibcFKtwsQgMK/0/RaZtNf5o6gvsCUL2CLwOj0MSXN3e+/2cPtw3yHA3fAhPlWFNw9dfc8MtfdW
Cwt4pUBbUaTZ5bbs9pAgxJc2trhUual+PMyZd+caMVpBAKzdaHHX+3Y+BQRMNjPBoC9MwWAtc8Qq
eZzpf781kLp6EGBpymK4v70tLT5ugnqL+TBoWtdP3j4ES4gX23b98edbzZC0i7a2en/b/O1jrhzV
MmoZNBXXXd7eMzzvVsEgo/XPPfShi9dmhEvXz+2FXoDgEZT1jwP8sT3T9IA4ryjE39uLpZ6PuIU+
VWMxi2VARnIXZyMAsfw95ueg6aYh5PzIi33pBg5l0gzn2BxMNtb4l8TxGW0EWLrmMMscu/o1Mxks
AEHwWUvHQfjqCTTqZdeiaCfVq6tDteoonLBGHX/qZqFeq2RugMDNEayE8BL3T9DsLFBmBDE2r11q
31vchTGaovDJrrdKmvtdb614vL1qpidatvLF+f6TD5v8JCRdMuWQ58bGbuf0ADb+QF/rWM6vjMFx
JW4BkLh8mF9li3ZKLQmyTIR/T23hLo3SbB2RptxOXehfg4bNyyyXMD6fSvra5EA5QmeKk0zo0jQs
eCUIaCQkix55MTQv9fjGbR2+moCX92KKn3xumyOrXIUo1Dw8tsOcAfjqotexVeAC9hbyvoC85I7T
SyvKHuFNHc71cirWVMZgxvbGL4O0BYW6Ee419gSxYmPX3d1ehgR055BWD107vTnUtmdXnsoUf5gx
Dthjyzmi5fG968bPZ9/rr3Nj7PMw4hiaOT2gOIGX2PV7uqCFSMkHcA9RrX+F91yxTqjNtqm2+jiz
vFjeHsJphHMDsgxeg6r5IEyEEUDY4DXq4SkShPa5n3i8UnZEXwz+WW1E0Nq3+XQuhunb7Xun02jg
MDXOsKbAQqO6S9xL1Ka1lptgpOzV1C3g304O+9vLNOfgSVRReJe0UsDrq7kYAzi1avNHFyPVnGPf
WVQmr9YzlDNz8CV3YfzqXJNusxaSxcqGS9bb9BV/OfiPkAnmmU2evMoe19BoGkQ/DuRUMBM/jdbf
lQ2oNoaTRzFBm0e7BFdlK++UK+hxYBJG8kCsM1VEe9pceuXtuc8EmPvUPYlsWoRw4bgTSdyAsVOW
oodzlNvHHSSPVrGnmIAFPFbRocWdp2CD3fq42BGBLsRUxHuM3/xYqwniiuuz24NmE4jMZbcWlMD5
YbBwyUjEhg7sMFXog1pJv+TEzaupQefFzSY/zk6IY4qIQN5Yid08jcrxU5731zRDkK9SJBtKIMH3
rodxEC37eQm6ynBG6yoJSfwp65I7ylLkgBRcb4JajY8ljS9Vm30YjCqe1aTrvZVwh8yqEr4ywI9q
AsFD6+HgJPphmc3F0Xr/zEK4uE9ObWyskFdWlgFaQ7JbKgozkqi3CFBI5wdb+WoxmmyhQg9ZKQk/
CacxiCcUuL4KPzrRRls9A+xPfH+WmdsQHTcfMRCir/kIf5tZxSjL++yoMuQGIvR5SWJtlrBP2w+5
WdFUnGc0hjZll35vc40BqZ+2xpptJAm08XUcrnOYB80vlWRsy6d4XLSN+ew7SL+q/i5L1FNazTCs
6vnG5ul3F4GEHycwBA7XqF9AbGPZJ5cHX/l81yfsAT4iZp2b5M2hkTZVSJQlKmYrw9M3a6pDOGfI
ETFwy4kMPeYWKqgOKoOwRYBmpNhCNxRZPeF6aMSS20dpYODRAuGN5+41ajxEFyh1Ac6cFMLLF8yV
auniEieAyS6wRIRlhgVDW6TdorbtsExBrDbFuDHDUKBnwYptSKVZDgUSnjhOQ00raPzCaB/amSx5
mbXLUzt3a0ITc+T4yzQTEuSyuFuVWVje1aP/WsYIYlZPrYli2EDiLinB5a3G8L4Nm0vRJcEivDqR
1VN0bC10dJUrFzkmz42F8RU3EG6UxVdeEqRmOShC/LQqsggMhiTED1TmOG50yp3yyZIZaBbRPAyf
I52iQzrDdyg19uw13LLgtE9Aju4QgOCqrdHgWyPDAb4NYE0P866eYfAkhhjxQhwmR4lFRNfg37LR
7rMBFYbuOgRtsuJ8zg1Op5oHqCtpvIT3GbC8AaM4fZ8O8CUIWfLosv6JE/TNmbkfs+r9JMtwnTF9
ZgPsAfIS+ZS8DY8UUQ2+5whdyJG+FOq1SJTGtShGHAR09IHvNiW+3irECRoXsGAY4rrYtmdtVbbQ
FJ/zGGpxFiu/HoWM11O9ayk4xCyr6P5JpAJd5ufEsHZLGrCK6wQdVdi6AkdVak2i/n0oyk9BpsAm
LOoLGweJqHOgIGqq461oBVm6au5WuYoQuZTRZCExxWsaxF3lYn70mUKDJ6Xg+fArM+WbHNHoGDr0
hfuS1Uctr5TvSR0iic4vmdlDmNttlRGz96OPlrP3watx4LIWVpzgv1tviwDlwmSCTyZk07JPYoce
RQv1BMVFzjiYblIH8LYhGGpLHxSbDoj9jtLpJGCede7RuxSzO/vZ672pxhehCGJMSwuD+7DcIgC9
+sQDgpwkfIeoRQ2ZzEYha1Jhcga3qpOAeS1mNjgVMbI+qGw5pRQsUcwCuyA6VFQVx6b7SPrJA+Zp
zb6zesF1Zw8unQET8RHDURQe4faocoNwmSx+CmUanabYfEfPoT4zoeGfR5VBu4M/8xmoQA6zvYUn
2Zc6z8JtIoN6VcFEchclcGbhUJqM7Jr7cDZVGi5TEkGN0gFe3/Vcye+l3CHDDv2hLo1egBBeBaG1
OlC2w6AcoaFycgES7a2GoqpJ1Xj0Krob2Dzv4Dj6YBL+0dcHSS+UueCtcWgreoIwEE7ZHbZFFatO
UqKsMD0AihA/FRnxN2E5TkA5DzCKirrpLhLzZa43pNHkNfcpiBwJuQvA4duQMbKrwvv+NbdWr6bC
TquYZedMhaDJj4997fVJR1+nFCQIXMjJKnM4G7kw6WF0/akfR3VHGuSH1ak6VEVSrmFM8TLWcIOm
mXjurlBYIJPjWBJEvFEVwx6QFQsH08Ud8JRd7HrwiNsKOWRBXpwE/15U1H0Yqh4WEhkIxTD27Nrm
C2k43RXdYAEs2JEvYgVPJjHhwoDT6XZsxjfvHHgM4fY8t2h38gj58y1IOLrL3ZpHc7TLy6rcTXmR
rLNKfDIkgZpwQnFT13xZFanEXxyt1qlut7ytQEJW5lmp2sJ8L1hZPwd7HRSwGk/a4S4X0ScZWXpJ
jc8OWTdd4lTQSwL4C+FmE/lc5qV8TNKCw2Cy7+4yy9PjRFiwFpkPX0HMenFJpe7ieSCLCdTaLa7X
b2bApewLc28Akt3lA+LlaA4/pToUBP6xuUZzhzXbQJIECaXxvJ37Vt17Ju+TEc3BtgMWICYBzsoU
QlOFX62ksLBvBRw2LCOXdCjwQLPVcK278Zf1q2iA+YJOa7FuG/QY4XiJGqCepk1Rukeh5nMvenmf
qW9tZdP1VIH3UbdjvekpSv5gesujNj7p+eq6yXLEBmXBhxy+wl2nkpWxEzR0MYblAoSnQBO34kF9
T1M/XQFAzFbT9NqGoG8u24ctCFkdjAHzK0wH7OcNwAMSKKEKi5EDTYthh0QrfD35klmK4DzNX9IR
kQz3tQKDc8pzWO+zGnlFPIZEeJElAhNvdAaA42JbUfK1RIOpxY+y8Ll/Yw3cPLr4JQr613GO8z0n
cql8BD6I7Ns7kocYHK7PUMH8+SyPRrKkqqtXPxYAmAEV5fqZ20PFYUWY2Xwpfy74x9NwBrHbmnDY
/FglFebHereXt/1N4QTXrzH+8HOf/6fjKHV2sp3vAMD+cnw/P8tVZdfCIGZ5vu6mjaP6ryP9e7ch
BdAp8tNvR4PZ2p/Np3+rC/OsG/z/vY3yS0Pm/65Rs/2mrw2N/yc6MldRz3/fkTlq9+1//lf/S0Pm
usaPhgxL37EoSHiK2zMMRtG3+6shw+J3MBuDkRFMdUHNCxjoQ381ZOg7inAvOO0mt8DYqz34Xw2Z
9B16mjGFWyka5xQpcP9OQ4b/xmECZxo90pvzawj1DY7uNw4TcmmNMHC9RgE40J1pFVoQM9g0osB9
ccrdwWn0OJZdHLiD7GiCCUKNC94XTXjsUpicocjaKWXGg8hniMVoMh5+vjSDxyUfXVPcG4exRcZs
ONTXT/94DQfebS0BfxJUQwflDYdHQq+GA8hkezJ8qMY4QabNeoxQridzFoBfAz6YgkwfNlCg9YTs
OTMStiyek7WuIFmCUf2qSDO5mgtkyU+4Sa19hYjk2ZQa0okWCYpD/Y2roDo0YkiX4zNtcjRCTQTK
mATiTNLnOSJqFRX6a5w7GKm0HvWxQPxBylXzwJv+jgLFsCKrH24HprL0dYJ76McBTkTcUlBuOMzB
WzuuYJ+KOFaFIg+VLJx4bKi2HS1XTtD+fmor1M2UAy3DqBiK7kE2Ru/BnKqWfA5RDNBcrZoWk96K
PJMAMuRK3wUQTL02Xo3nyrCVpNMKPWEQkHoPlxIyQfHuwgQSC4ylgDe2jZ72g0JN2l0rRWkxcReV
rUHgytmpN+D4czEeYuXuu25E0maXjsuwBEdVZh4iO7kvm3Z8DPvgGEZzeR3WMGsY3HwO6zJZJVU9
rRIRVQ/+FIsuXTREF5uhNE+632Ywgj/Bj6ue62jXoKG1yLoZRjwdqsuiGKEmADCFJNl56qFzaLco
IR/n5ssgDH6WwEQLYjj43pUoMV0FRJp6u6jH/qOiabWrMTddOgfoJamypbFAk2GgDCOdCW7lmbuz
PVlNPX1NKr1BczdbpjGizTter8IJRbbI6xdZwt4XqQe4UUZIFyzMqS0lnDgRQLVPSihi47g+zUn4
wc883eSoQIeRkXWK4m9VyTldxb77KLTedg5pm9r3fhMVLMYJ1rxWbQXyGW+BJt++CcojzBzgcI0y
f1jT/FBlkEDpBl6gvblmddYo+kdR71gJtJqN6CFMAP5MhChZVIywOUOksZDbvrH1znD+fgbqtGI+
ypfa2GNUcGQUxbZZO22gVpsySPV0h/vzlKManC3mcSqWm6xNT8oywBwaM4hR8wmcAMx+aw4JHC7q
LSnHe5WCH5JrFS6iOZgQYTmC9hCjcTG1wMxECmxKZPA68MnzKBnUcT3wZlnpFBNDc1F9ph9yixKp
rPtxayjwF19aiG1nT7c2Ed/GeDjMXRMcWBVC3B+ABVoxuN332en20BoY9iSdP6eBh5S3HRwwk3g3
0ix4cjlI3SmDsDZRCK5P1CvA6AyJ3WYtbNFeEF4n2z0v4y+YsvaruBTRPh4JAlMqQLkkI9NS6lSC
1R363UJ26MJ5WuGcTOu1G2q6RpFbbKv6SxHMSAOOYW3euBlxS719BpcnXeHKQyZm2kBsfT0P+lIg
OwUYTVb187ofEQIXDAC0efg2ji1SAwJXb32C6i0E9DM1hp3GFIIe1ucIcIlxOKEBl4PW9D5HW+eu
TZNHkMr0MWnAB5f5JgQqwAwGqpyEYmM7zEVRWMVL9M0UgMFy6wmv1uya8DBDuNmbB3RcRnQxo2E5
zOBmC5ogUclHMDJowfSCh96yG1m6dfA8X0S1DRaJ5qCu8OzbrM0TsDroCDOQ4yMKX67C9AcUJN+j
wrsHdACmB1urYo+bGoL0ru9hTvtVNy444DTJtgId2WVdpuODK8G9bWP1MaGmO1Aiu0Nt0TxI6mvy
nPHdYVAVMbt4gKEdMgK3CSi+B2X7/uCC6peH6/SiyO1jgu75pqlCgSA/9KH6Nmjv8VU2RmLcoXV7
rvOxPXsPWj+vC4dzaIIQKY7KFchCuxrJTKcxAURYlRLG6+HA1uUQ4CzkMM2aCLw+WMo/shz3j37E
qArQete5GvrXzqGRnn4xrK8fBlc1aGCkZpnTqcEMIwmOgSmfuutCk2QQEWTVi50UMPVw4J9stR/h
bvkGVAmWM30wHlIwhlNZQkmVoZtT+pFhIh5CmkmkeAStvVqIPIPBVZgex1rx9+XQ3Xk/lF+HKHzj
SVu+VNNENoUIikVtPDKNbUwfvLTImKNDtldxv237qD43hCIgQfvyOPIsW+Nkx6nTI9YsQ4yF1pdu
cPKMb4EIaaBFIwawDwDfzxJwUdMAoKz0GC9H9BQvpAvZXne035Jgjk9t2L9orxEXxGj1DY72Ediz
X6cRc+yYaPMYQbO0JSJUe5fYBPlr2DuPggE4bLLVk+W41yThPhGMbBQP1YWK5Nj3IKLHxFbPWBGc
K8MfLC6pDOj4qcT8ql8I5u0pBmFz2SQx/LqvL2eK0aMW5bCe4waOpBVx/eL29PYQgAu2p1O2zSnr
l6io2pUvChduUH91p9yhllesSdeN7PtT6UN4l0TjNx3lbHN7q6nFcKraCPLyhB+Fj1iPSa4fTiOO
D24NqE7yAlpPmkNtVJhx06bpcApHk8Id/PbI1FSC7TE9ZLWfQeBNEAQyRsWJwqgmmfNPtkawGazf
Q6Wrj6RNYEIxFf1RGvjNF70u9xHOMGi8fHlXjrABQjbFYipJ/JorDGOymPMVOPbDthr7epGScLxD
J+K+xV++sa3YG+Krc8UQQm1Dtk3pCaEL6annHagdBShf/TjkR9o5i5HMDysVT2Ae125a+1bf05zh
hgov7WMzjXBn6s+5c8nDlNFdJHOCy/se0vZgLWuegHcgPMwBJnKPaoWskjyI/4UU7CYQ/Qd5CMVq
jGqVZ1HKwSyC9/OvxD5a4WL2NQ6z7eICGB34WqR56H3kcN/SJ4sLaFM0/ICR0KySsIJ5jkjCFUVK
0qapc/DG3BdNhukUin7X1BJRXn0E2VgyHbBXt2Nj+0HK7hOZFV1Wc1OdnIOkpO6bQ5mg7mExuWt7
L7Z9Z3Z5IYd15si4yuaFFDRbUm3vUfMgDg3N96VPPvimL1ckw/TyHxOMP3lVv/CoOP+FVnot22FM
D6YWdHlw5ofBwK+/BPhOXBR9geTHWPenEZUeCMoxXU1oGcM3F3dTXiC8riLpgoDgvANRvFmxsEVP
0OB6bmpyBl3FrKYpKi698LjHOMQwN5R8lLFdhwmCbwgMobekNu6+qGBLz4ZhWxbRJ6ehuxIEF0IV
6LdbBcMj3AlVZKsNmVK5TJAWtZdMZeswLb+jEEvOY56+UtAyT4On3yEWQQh6WoQHHW5EFUVbBJ3w
g4jqC4jY+mPhup2S2fPQDeUiLQZ1Dox8n4y1WbFCIQNPzuNlpnBdGoPi2KZAzBDqA3PenhX3HTIs
kN+Qyz7+zNDJTgEP7fKqw6le5d1Sj+my0QPfBE6n6xa/kWr8QgWj2qo+he0t7VBflKciqsaFoXIA
c7qNF2MH9Hz24D2E/Nx1YgOQtkcAl1/QmcJXKbHbFGa5m6wCVKckfIzKGGaTJPoMfna3iMemW9mm
q1bBPCyQpIV2agLulmb1BTMXSD/Auw97Wh6KAb0PzEgOZfiibNzuEfaMNHlvnsxc8i1Icfk61vC+
cja7+v5Lh+HE3ANLmFe2qt7n198WYCY4CeglrHr0DJaW1uiwh6F9Usn03pD2c1uFOByVbQGKfLAc
Y5JgMQ6Ts+ealC8sxzG7mnwmMBjJJrAuEglhF5gLIgEqWooyWrgpPSteybsmRLmTFx+TOWHP6poF
EQnIwuqPYNCBRxCuEh9YtA1R9VYJfaoQ7EOAMLHcVq9z2fwLX8EbofrXMSJNghSmGlcRC0jw1yvn
H05rdQxFyejksJr7QC9sjp+KJvI+iJLVzORz2FSw9BOpX4w5TgdUCSOw7CL1mC1omx756F8JhSSl
S9gjHyb4EDWQx9UcJt0ZjDX5HrR+vajg+zfU+9C3a9zAQdyOxHM9h0dyvaMkHshqHXbz4do8D3Xz
MZv4W92jCsxg6LsI3CK1ISRXYXzq5zBCMQj7o3pCAnWLgjjgoEOaDGGOhn6FYD9alCEpIRpZgt0I
qliqLG4z0IoMabSJqoit8xBG6cL+md76/wGff0XBjcBK/e8Bn1Px+e1Xyu7183/yb+N3QFGCIEP8
cYhmLOCZv/i3/F1AwaGFkTm815GEgRPzL7iHvYP5SpZe/yGQML6CMH/CPaDmXjEe+MbACB30XSgb
/h3+7Q+PhX9cHgjEBSs4AnsNrptYmgKo+uflYXOVDEUChSsuCr90SWvXYPjEXwLMN771yPs+2iaD
OQ2r8xXcJJsTYP0dFEwI1II0Ej6O83kyJTz6Bw+tQJyo9AiJ+oMmqVthBp0fY1W1q4gI0O0b5NgE
DsLSTFu7idE4QmcJN5bQEXkGjFGtOTge62lGKrjRBdIMh+CrLjDbkm0JAxEK30GTV3eatVdSDjS5
ZR2yg5Z+Wo8Zwjkzb6N91CHmq9T22c8RIqdHpP12DQijSMrMDn2dQ4/FoD6IUeKDMi/6FafBxzoo
d0YxOGs0aJ0ufKK+azCQenBY0PnJvpDK8KXounkRg0qxHJr+pIZcAogIVYS0jIIKFAYz2m4maD8r
1X4gU94/WiViaIPQ3IkD0eyHnicrAMZPZWrS16A1BTgDIEXMvklWrc7Rjs0xsT8abU5BjTQvNMle
qaoRTF8AbopBswrMcLROfWJqvlMkBzAE6sGi1PN8Ac5Pd1Xbb1nYt+hSIkonbwcP1kDwoSQV5j9m
ek3n+XWW00vBW2R+e4AMAY9xXxCRW3SFf2RFi8BYxyD0AtPGqvpUQ9vaa/rcSolhkLtdqjCBjF2R
ov8+YI4R41sD13+B4fuwyBWyyChBFPpQoLFgMHVZVlSQfeXyT102H4uWfY37ql5zmz7qJkqXhc76
09xjpjLP6OGPrnhRmn9M67zepWnvwOIbILhtAgnydfqNmxL4gOuRccoJzluuAc3jViiIXQFTvBvK
xK3nPkfqh7U7ETUHo8QnYESPONksptAjW2TNfCgYeZFzxtfOoEoEJLJQUTWvbRZ+YVWFHpPRb0Nr
2gUKArmYUJo4zEMg1cn7BWjCCFys8nDZRfbT2IpsHfgBJnYVZjFWqi3PaQevJAt/waqLHq3kcBYE
VLMc5YxkTBN97RX7PoS4O9ASGYDOYb4RTcVwaeewXWYtND19E9iHDhMg9DzAcWzRnmcMUrIsuQQF
IlEzIGLNNLBlEpXf4ix5MBUH26EM712W8DUK8niDgQdXXyb2woJ1jdbo+6kRb2omOMcd2nLg5sG8
q3EfonDslnWNncmAIOp4QrMFKsND12lERVcuAn0ifu5AKzQi/qBrXFCCO9zorINvywTbsSw+45x/
ynQRYaqDiga9XbdoepfgLpfBcT4YrngELk7wRiBTjELYrKK1vayHFNbJzMMdsqi+0HwCdbKO4ZAT
ZhEwS43ZTjDLhZsLBpgOOFw0kxBBaS3cD5Ok34Yino9TMYlVfpXPc7hZO2cOhg4AQUCtQp739B5M
yXoNJcSmDuBoBwnyHQ2KpxCs0yXa9LiOkzBY5lPwySoHfz/01IGfdIvE2HIRe9xXI9MdEwq8yxIy
7xTtnsNsHJZlhGBWATfXhSAELrtpk9+lYw33TaYvZevVUonrj5ow5Nw3fHrkDrKqcG4rfGUGraPr
x11KEJplOrP1EWYIy4HP9ZuXKWZrndpEqf84TGhrFYE7g0KCQTZDtFaUIiyKVR/AG/8u5f/i7syS
W7e2ND2VnAAc6JtXNCRIiiIpUh1fEEdHR+j7HoOoSdXE6oPuTaftrKxbNyIfMtNhO2wdkQQ3NvZe
+19/M8q2JA5vUV5+jXn1pRb4uC/aqZeIJbbK5T1OQVzzxF1WoSsJoGUzbkZiBEOk4BSTqK/zzoYB
nzt9U2aOng5UqyUcxlF7b9TGKYToh1Uk3qzk4EZZoNqTOYEUyegsDdq0AcwZKYNxAv9LsFtRvzVm
/FmX0j2VBb80xdI1aG17YrEE+zyvs808lqlP0fYxGHq1JQhY9OdJQEqsIWnQR4xS5yLZqdwAWzIM
xRsLmvjtIp0HvVns0ZSRto/wXpZgeMhn/anVtIp5I0cc5CjQUvktmGTMvs2UXOkg6xwdxCaX5r3J
Oc+OZXkPnnNdxOEuSVnkBiOo4hzLI8mC5m0Rl2STjmA2sCvfx0rJ7X4eHhv4BsmMLH7M+ieFZ32o
0ms45W9F3N7SHPXTGKfwdyAWWG5T9w9QQCM3K7tsSy+YVFp1wd+zaK+dXnTOTPfucclodQdGRZa4
RWTIJF+VAE0yUuLebuBF9Hr6hDb20FbDbBuTggYbCo3T1sXNTHr1EPTGsq2l7mrUvKxKVHOTCO17
VZrvQrygMDSAjZVEvUVqFXGkAOOTofJsVHn+EYU4yHS1+ihlwxVyCuySunqmWsebXShotU4EM8py
zJevxRdhyPAdGkvg6Nb4kFvNr2uDzLYF6rQpglsbOaoWU+wcsZEQZExrZ6FGDWyp4Uj3pbsVC/TQ
vEl9iCDOMsNDzctPtkjWJaw6lkR1YlUmA6DTT60VnFsJjLeHRSJ2L6Y4PFWL+EvpsXxCDm7ZSrgm
k9KAEEjcaDMFvYXcXOZQmv0I9EGF9u+G4Xjpp2kL+OXXY/9RTso96NAB6vK1E+aPYDJhvk3KJlGM
Hfk420bXAMWU0RBfizCOdsVQWeeYPgenZoCBDP5BXwubGm0AXK5NwnEBZfI2ThI/adRrZwwIf4LI
cNqwecwqVQVQFTDUX6abHsYXDnLPLclvuT7slD54UITsDGvGN1ScnYMwrxi19ElLxUvWoNJUjOpR
C5NPa6wTeyh0mJ4xw1/qEXSUlsBKdRJrKGnLS68XOofOhb1AI6Mbx29CJftnvVIe0HBtCrFzw0J7
6M3F09LGZ2nw2z49TkoK/UzBmHHG3xHzjEEleq7pHhXoZSWznx6mK/YpwHu3L6LUkVt1r3bak9Eq
wAGCKzbFg5Llx8wgKSGOXQirOZQKvfaXMS/9soW+Xis4ostsZ5DmtLZys17cBJH1GMBXDbTuMBjk
OrF35lrqg/m9BTQOHVZV/OKGdf5F+jUaTLdN48uo5y9KhdSSZylpcdRvraOwID8syRAoGsfIR/6x
7HjoHEWYvRCKkyTX8zafJl+c9WsvDc6YSBuw/22wEmckzDxS1eukzI9StPXDCo2omzgFppQlOvlC
hQ+oItjdgrlSE7QXSyVAATmQGzTFFkYKlZaGG3A5bKdRvIIPc55XgpsmA2Wb1lkwQDHxYaFtn8KW
rJevJYeEmeuHMtC9sIfyI0B/VSXwF8YbMkepYApXVDctwuKgycz3TO1QB0SaRiYcNR1iuS0NIU7d
yx6HtAWQd3Lhav001JEM0TmpfcglUB+nX0vWntOu3hUFa3XV9jmuaTBRuuQYwAbo9Hrb44hSsQIV
cn0yp+XAuoMd9IAlwEiskYE6hoKnhIIp2VmQA42bL3Pe7JGcPnGodeGRHrM6+FBLbHKKWf+a64XQ
s3G8KVkK2wNdl0NjjjyUORvYdPAW0MrwmSXWEyd52y3SXiykowKFa6PL8auhZWeYyBix5D3Gk/XP
sVXCXS4Jp04xdFtUoocF7Y+sp7uYwqaIS2q5iBIxNvFRDujy6cm+pGxI9EuQTm4O8ahGHFFyLWr9
POoLvS/pEhTta9DE20QJMrQa8G/SeFjcOo+8cdaIiO3f9ClhyU+/V0S90F4Iht8WqfGArcFTKL4i
BNgoNC4CTcJPgqOarejRlfnKWptu2ilzu6V11zVDHD5nDMgCgpSrWP2autSfpeBilGwH0xMt7m1Q
t24+fuk5uQzyAM0kdvrAsk0cJ8QWX0aDcN/5aWCz62MaT+Jdhw2T5zO4z6UsLW6M9ktnbR6n2h2S
2lmKa2mFByuAlpbbqWFySKltKSo85q+Tg1okwYcemRCs1V3e3mYYnlUK/IAWbegVTD+zh1iXbvJs
uFOPLTLQBPsY7OHwELcw7zV0mL2BDDZ4GKgO0Z26ESRKlasrVQsETdmki7QzlO4nooJX+FuuBWbW
cqwTKKxDcjBLtAfNWFEJj9s6rpw2ZUmLBrvFWieg2DMb7RZ08Clh/+QG7VkcpfTgM6oFIDkckVty
K+C/O0jk3KgU7DKimRBiyImpbFM95mO6W3rDAYY17bLA4n0ka1srtoAiF2v4KvXmo2bJTBZFAQ6O
z5GAY5OlYO+kCdkbd8SbqcChxm7y4dUC4CF72VuN3To5g/sZug3TRJTDq2xi/JkJvhVYl7F/m+Tn
ERFnSkzJwFciOPleok4YM22Xdylmo6XoanPhljkm3kr00bSyG05EWRijn6badlERoM/lW1wqsH3T
jViJPvofMmQVGtKdK5B3TM9wr6nkDxp1iO6Hn9RLgvFRLhlOnOFu0yvCprTYSIZ5y40TnWgoriJF
SCykF/qOs7PUlWbPHJJsCPNPDV+7J3qdkNNNp0TbHoeQJA5dgkr3pULeWUq+HRzRwsI/NDYfkwHm
8pxvRRJDR85Xsz6d5UjVaDkqvg6LnrxR0S4CY3LM3GJipNyJqnObaXqj1ve1hWYTO7q2HYOMZiaq
lLQ/FFJYOKhTP8hD92a18zOT4FMRWXpExRXmUMiHKrDcPBNHX4uzeFeIaXTSEoNgKKlmx8tjdiXU
O4YgijRazY9cCRm6QEOQPwgnQOXTUCEqZu1sF19E6MQ2c5gw+QrjERsaAQ6tsMTbMjSx+7CAohuO
9mI1sCAIvixSaNRIWKg/ULlYw1ENsZrRlRo2TE6cZDt7fXQYWgFdbg+CmyItqOzWCBwrMreEJHt1
B0NCQe4q3XuzwgAEH1dVISQOM3G599VwtdjR6NLXLBxxPLe7VqhlexliuJxsRXaJOU1De7Ix0NXX
4tFIGjCUMbk1COqiKLpNcTDv1b4+9uZg2klHaaONG2l5Bk34BAlis/qZVXimNfFXJYq7qa33eSse
agv7PNXagScXOz2K3gc6nmh7SHAbt0mdb6so8y1B/bAqvGm0vP4BT+iyKOE+ieLHQZCPE3zyOm5/
iUXk8/SrLBngAmLSYiYSm8JnoKXbcRgU+iiJJzS1I4bFL3nOuMdyQNWRY9aFkOfc153lj6b6SBIz
9BlVV7ZGAS4zzxq80c5fAoxjOQHIGdbEUsuhvrglovEeZ2iwp0XSELRklltaZXuourD9MS3se3Na
AIRMlBudmstOkfeRp5ZK59OpyKj7tW0aR2h9TBkRzRgA/Fsr3WLsimO5xLBHwy54ldNqgE+oP0pN
k5z0AC5GH1fYYJRitikMEBQhgc9fg+lscDDubUkqWQeWKEvsRBvw6pDGadN3GPnU7QQYraOJFprV
2UpCtGC2ZeVoUiLaoYwU1yyE1BF6rfbmmiZFYsrC37Dx/2w8978TNc8CX/2PkdoL7gzNn4h56+//
DanVJJBa+gTUY5gb/CtKq4m/YYJrAgFiA4sfwhrk8neUVtaxQhDpP+KLBYAKW+B3lFZWf1NN0Anc
2shS5LmR/ymUdvVA+ANGqxhI3C2Jv1SD8xNph3/GaOWqTnrdQlEY9HJhxwVdWSuyCWdPRcQ5U0eo
xSC84fLW4VJr0FGD0UU7bpxFTxJYYatQdoJy8LKpePlu5ZhFf/7DOP7fOpDrNfzpGjURh541LF7R
uOBv49I/tFnSRWXipurqmyXcILmzj0CRf6TRocH2NXfJgo+zEVqrbDXHNTxBwPoP/Ne4Ff/uEoz1
Jqms7TIG638eJjWFpREXYuPWGDqKgn5LJPPWDrjgyPh0NeMEIRpZ6j/ovcoQNv/yscwKC3MZaJh4
sRh/uTscuRNzgcPtzlnj5mqwsRL8sQu8sTGhMHHeTAlxj9auTDyxZ0sQAaddldAHIrcjgfbPkW6K
sdVu0tc5rL3CjP1JFe6mlRxjI8f8XI/+0d1SVwuPv161JikYhNJLMKHurIP5h/u1FBPC/Q46oYZQ
52ZW3UO6WOG9g5biLFBDz+qShb5kIVuaizZ1aA4DVgTDGso0F688EO+DnGi/Bs0rOTsV+EU1+vKY
IltcQnkf59luoeRfsvFA1+BYmtoDp+VHYe62CfVPry1PeVyehZkMF9yT9VWUF2t3vLF2pW4hTp12
4N4bE89CGSOaHEvHEKa/Je90/bkb5s2CMZqy+o+VXmQkmwrj957tuBL8boAN2hLcoBHco0NoI2Le
KMsHCVWSDjar14kfCMuxnZQHVe13S0N3NRX9aNbc+QsQfFPoIU5e86NEpkJCItosbuHvefOIUUER
baW+3tSD7AjXsI2eJqtAtUc2ahhsdA4buJxt8Hu4xFgxauaptgY/AltqzbGwobZyoihvi4Q5a4XT
0BK5hljcFpS5lYKwFMmsPcXYsUkKVW17FZvpGnfo3yt9Z3TBvZeoCbLCQRyxEXoi6FQSpHNM8OXp
kIvGrh+la7VALJWjvZHVj3NtPoY5QZ5xdatMAifr+QM+v1/KOShoy5liBmanvUiuSbgXysh0hDC2
gZ8dBJ9HCDFOJBBoJywwQ1JnSaZdzWYXUx0ZIZue9p61MAsbAgOLbDPGvQcrf6sbypMmLoSZy/Qh
Oq8LZnwqNZTsEVStk8zRr2nHjbU14mGXzNgpxfNzLmHd3sevda1sp2h4jpDxAFfRUDXOSlBirTmy
coRMBVuLqTmm9jlTAUFko/sZojEym+YelT3ST6smOWJYFS3LZcyVlkR1Irq7Mm72umAiuwi6K+EL
uWZu20p4NGUyCCVc/+iKGwU2TnxBPUNhH+nSs9hZADnIqnmvqMl+9iJJ2G14UoEc4bpeGrMil5dR
HsX81VhaJy1QY8e5SquEXD2dsVL1o6DdxZgnBQ8ZY1KPxcwbp+9jbrlKuJwzONM2LWiLQyO0prr5
lbWaO5bFpm1fzGQ+aFCF9W709e5LENNttJZgSJZHAuVyo/eU2PQr4iY8XeXeDT0kj56GnV105UOg
Q8q0jB8hgIQtIBFCelJ5Ba7pm5ITutkvDyHCTd3q8TMlwkaCHayNF6GFoZUSP2mJLv0Ru5egYsa+
rEe7mNpUElIc/W6aUm/MdPHNlsMk+omunoDdDV+HeRjJEaHMM1TNObYXxXLKfNrp8LI0TCEUWvHr
0riM066defSy/hKCKfTTTJAvUpJoPNQdWWQJ9n5ACybkFSw7MuOh7R6RVD3I+AJWguyrFjwOOLxR
p7IwjTurRWgVEd6FdDVfUDnXPTZoxCrQY9Fi0V/vbx7WgPLlLo5fJWKsmWcYytPvWYzHpKLf2UF/
VpH5z+VrmNH6n3TjFHSFmxhEBukvnfmplrrbxlx6TiKj1ntNlG/We8TBfpPGQCWlQOnawYOr8sd2
O/TLptPhDyfTJZimnaCSKyRsZ8PwpFLbAtt4lUGwsqWweED7nNwkVTcVj203v3BIVspuBzvRH7EB
YtF9Qjj3lcXcyl5RP0ezvEgdaRxpMrihAbNJyZl9oWa+BmpzVTrlIsIyRKbTmtDM01+LCLd8NSwK
w3oEdu0Fp6BqDix6dnGKFFUs+ahCfFjMaR+BwSd57BuVRnOBqFpTMZwemalTacKPIQyuYClnIMPB
VbRxgBYvGM7MRqBNxZdBd8Wrc+UoVCezUX/q8ryZ1MSX4ug0c/K2mzDHYFMsrpK+KSd1m4bZVRLo
pcEFTrAAjBVC0tXwIhXZ1jCSvRrjuUwv9zUW5eeqk3ei0XoDUiisFF9aIcODscvw0Oixii3tUWov
Sjod0rHp8ZtbGUn9WySmLPyhbybjvTbcuGc9qGV4TUVC7bIahcKG3I+L2Xny0pIsGWMiIMYqrMVI
uTcWmTXhLVHcEuUNfVUxz/fiMCMsSCQO04xel7VAh3Xnp3pUoQoznTZqNef70RMU8VXIGm4ix4RW
AEpII4Lj4d3n0g0q6leQZ/dStnL617sJP8i6KV+MtrorC+2fsbgWOSZRBqzKQeOcISbrppfg2Kfz
VmGKBCqM5PcwxC2j1ImSmzPs2UPdtNf30JKRg7JQ3uk232lRwUT9MYcRWeUiFVLOd+Bc38K85vQD
xHMSrPZiYGjrwObzBTE/Ix+8mWXyBWPMK1cG+RyDWAUdLM1hPM/xfqijL6OusR/LdtmKOwVCTI+z
Az6CaEZid+qWOv24XH1vyvQQS/hoy2OMpFzpEbVXxZ1D1GR3jHFePqLwyrLyKy2gsLekyDJShUJ3
LKKzG04dY2swrbMc1mtScNa1VPBILftSEp0U+nVYhobvDxjrDfK0FUqO5yW0zCHG988wQhD80AuX
UoJgw7eEqfhMiXHK2oUOQyy80CYBKMiDV56ej3qyCIDoKNO0Ak89SjVJoD/f9vOTPiQ/jY6YitlK
kF4N6UbW8px94GeBexLRfvGXHvFWncBN1wwWZ8mMuTiNEWyYlUFJQnlCq2qMuZ+6NMV2OKAPb+QM
MTzowswjYPfhJmpxs+/G4mwUfGdMTXQ8XTg6stKjpL+D/Aroj2snls1PKRYeYNK1mOLxpkkff63j
V1YcECCpPRdm8d7iXsozomDfb2zBavyWVlMmG59WrKZOHuT3IsiPjWnRjTKwaTIAb+hmaZPsK9b0
VoSB7Laq/qlWw7lqk10BHQzJ4g1iLV4QOAuiIY63kxUiuvuqJwVv4Dq/57l1jXl2QgUTSFpmd2tm
RMyJ9vgkYMqsflU99s4JfT+nr58VOfB58GgMLTRMG/Ixk5QiCOnhTF4Y5Cknh6KgDsGaVn9V9KbZ
DZmxVfMCW2ym19xHSCAoq91sQAeCJHoQ9MVWEvb6KMfNdJnHDw26Y1LRmM6nBZRALJmMqewtpvmY
hVjZVsoQ2AP2qCq7i6bEuHjoqNSDZlOrXEFFiwUS8JMxjj8k9Tkt06/v5zMZgtuCY5g4lodUZQYI
E7B9qNOJHfg/8C7KmXUYsD7hyLbOZohqzhQWT9FCKGHEwMgB41ZLCiB9d8W19wwX/gu7j7M6kKRZ
kjNDr9jGWG6dSrYSTdB86Uxt16NPN34aukUsUFNT1TXadYCqm+A1IXVSsJeNh0HE92pMDrlpMa8N
ggPLlBVFinU468i44xJj2r4+KDXxxsIw0KqgvEdQdZO0u5qwfemZSAHWADp/ixvCMkXwzLwOuwzk
zFSerFYtWZREvrwcfnUBW1BHeO+gWnQ383MgY22hVNhIcijYLzjslz3m62JjwuWcXctkk9Ob7Ks1
zY8yM1nBmRvL+vgErTyw3v6wpHahtStua2smU2l90BAIY1bamgA84VkaCI6u+JSlgeFhGbTzliml
cDUEu8+kAyN0leYh3gZDAfInLrw/w2ytCzFYmN0iy1AK82YM/EmXrE4Msejp62M8asp+ngGSR9A4
RdIGpjGJQhI9GokecqDi3gqp6S4WyHfFRM9okxbnwMy/Qk6otplwTkEEVKOC1zUE3dkke+q8Tv44
oNgXHzNjgFQEblRGA/HpLfuJXCWYLaKcEwUu1jgLQJ12w8abRMJPmEDHYTD3o7BH2+dLQfBLrGKI
TNFXKMEP1DkATZBcEDINTHGJPstcX8oKXW4nzfClqtGV4FCywZ/6jJ/S0bnJiX6eqLJSPT+LEltI
GvLiGFyeEb8LAolxPMUEhN3KKT8XOdKX9fQgytOPoVJ9a92aGtpOLAkqzc/+cbSQrPP9Z5ONpqMD
KuTsK0p1FpMPwj5262OTVfzYUtmNgnonZqOXGfpNjNio1Bnukw5kJqU7KK8m0Gz8BfMpgxYx0EzG
V3thmYExQoE/R5upBN/LORF4eRZ/tY11GypCDTFT6SOiw0vNF9muOAvUD0LGVZK2w9xK7jz4op1l
jK6MS3IedF5bxy/f8yNree+ZZR0cya/k6D4J4BqSnnytDyfl272uA3T95TlQ2FCN5rkK28cqMW8y
0oBKA4dYX61Y8bUv6Xjg5s5d6ixCrtiVEdQhC2y5q9Ixtj5QAm6k6G8DHHZcV2ve1tUhnZVbGlLS
s/KHySB72PL5tVjhG/wRl0Dafcnqn1aMfomLRhIxXBGs0XVw2rk9WXl0+R5hDYogbkU5aHrt5zNw
bZ7+wLoPWy8xvsdBSLebOOsge/5ebr9fY1QWuDukv3WuI2R/mOTsnDK+SsHQrM+Pyj2EFIDDr3Dr
AzZkaSjPmVieAUBau1gXsJb5lJb3ZuI61/sCdopZiAAsUD/qkf4RGWxWnHXvdV/cBXg2dlHfC3AC
JQn2vVIVdtdXJ74YSFeRIX8QDgVIQ1xUR4IBfuT5lepJJg1BXuygSR4YVI7VtUaTffhhKaHuZp2J
gzjRG4n1WqXLaySLm+9v8P1VUJEtI+ntWrI30rVPwcxDcd0CDaufCUaMTAto7Ha9vGmy9hEvbBTr
8vG9UuCZdu810C5F3S+Yk2A7I2bzvaa+VKXurVyUcxPOu9WIPFeoe2LKr+8Hgjyh2/eTWRb5R0s/
UoNgXQYpek6uAc4U9LvhIePIXjQPC0ykZlG8hOIAp+7WhOqokk3SqXRoczIdyTHBPAZPAXGXCdgx
oCYZje6w6EVvC7kQYTpXHcdY+ZLq/AqKT/ZD/6uYl5uCp0nX65fFkjwJ0KJrH5aYp60pKSQr+OVW
+MX+cJYoi6RZ9sAXPEQam3WLDvH6CLXsYa0VZRSOqtYqNh74HhDBd4WLh9nXgvBJyw/r8/9dGMXr
rhlHXF/9Ug7hLRdJXtWsV1jbcOqr9jJNFNiEH3mVPqFzsbBfGZvFLxT6HGttE7FW5g2rz7r1oUm4
50KCsoAoyrS+dEwjLQ+/gFFw4ckexCT9CgXimnfrZE1k1Q0XnEp4/NpsXYCb9XYYPAMzuLCdPfZ9
jzZB/hFQ2rkhXjtO0/4MCDBzDSnfRTAf0nZ6w4yZyJD6x6ixcmU4DQbs0RvTWn6YS3vJWnUTyfDL
s8VOiJse2vu6ppbc/oXLURoUfxozZV0zxDq4CaLwq2KI12djfWrTvMHIqOXVE7gOMyCY2pORTU+4
rwVMtybPH/rYuq2PS2H1ByRbl3VxwfzA19eG3Pc7x0lxXle9psnuQ8wml2o+4I0qvMlGcU+hxaWV
PwmwGUzh5Xt+W4GQOSFiMrroG4QlfhJXlSdagqeFLMjrHVz64uG7GC2L+Wc202XiAV/HP2KalOXg
w5m/TxVxkUVLlMXaZsUC3Zur5kNbu/2SwBr0mCT6L0GhRES18/280/KSWdZLx5g4qRZ1dF/vFupp
d67xwQjECulT22IIY2UOtpyuDrNsJek8SNjlrQvwOh5TS5hnQxA4UOooBh4aiecximh/Zfd+xUqW
cbkGfX/5RqaXkRVMH3W88ofndYC+J8i6m0zhawAn363lmVToqf4cRrbS3mQMpo7HCZU22Dx7vgVz
w16WgA2lHN1ukAqWDNgUEdIQwqOqayRJFzVkduGel27WP4PdGv3gvI02MDCdotZx8SiIENRChNmQ
ke0aSx/sPEToSngO8UUjeWXgHWjPztsh0ncFMKIt9PpLk0OW6VOuo8KxNWq5Rm2k9yul1hYB0yBQ
ZvYtq0U+QSEQ2AucXlpeiN3gXkZFitcJwlTBgtzXmu12JitJWXf7rFA71tAxctdVu0tLXEqAAm2r
smJfEbqUV2c/qlTgrKtBH9LrDgxxYmeSe7hJgVXvk168rCo5A/2CozZ15AXohGLCWHXC1rukwK8K
D6RpHCGP9ml8wI64diT2y6k2hue5rp81jJR/RgntPhCxoJjexAa5TdfK0q21cmKdhrMMIexSl1m2
MakPkKNopB2UeXQQ41bgZhe/+l5Tjjl0tW1UtJ/KlKjHcf3RpD/ITRYev39Sk+smjprkDkYlgKUV
YBH/oGeyNiT+3DOhQjBJwqFZYRi4N/wZgw8E04jb2CrdFZnNMF+pMPJUdVJ5I6R52Imx0rO373WR
WEg8fQz1vY/qrTDKR80U/e+r+c9uBv6Pc/NQZVH7f8o7tmX2Z3nH31/xd4GH9hupOKpIW07SdRGy
/L+2DhXtN24uEg6EeYYk0g38vXWIikNRNFOiZaTSrqJL+HvrUJF/I7ZQk0XajpamSHSx/hmBx3c8
zx/mGECeKFu0D00Sv+hF/rUvZ819P+oxEKowJBnFTLzVZ0W3lwbjsKqajpFYkKEzs6F1/d7ss8zh
BHZUehj3mRadGhHXWE0T3NKQn/GsfIEy2duRStqNIISfMe7JJTpQuxrlBwXnZ/ZGsqTKwtH75XG1
m8AHjKgWRa1QoGO9kerGtcPs/yGe87X2ml9Ey9h3abGV4EsT0fQomOIewdVhHrJjacWbVKxq6kMZ
S4SwuFQlMdBW8GbKNQkLWKk7YdldWGYeEN9vjBqkDvJ8BEui1Za90OjFIVWq+L3UWyLqM4Oo7SU0
YJ+aQXeokCwL9qAHXheHZuNI2UT+hKHVnddo+LE7IarK16pLa6TPkoz+tp+ySzLpoN1h1+7ADxo4
g4UWCPao9vmGc8kvYxWXTPTsyMFEcIJ9FitjDHNIGJBmx+hSmrXzN5WJsmvmsXHKsCP2FrQbiR+B
dtUqbpksZTolI70nKkOElehgIFejL6wuSWEY/izOUBwyQ3aGtCNBBqjCV8VE3ZKJ021jtbgZhOz4
cxhATxCnAd2CuIztLwSv/ljV11EqoUd3kMwyFk4MCGxwGsnNBLyf51K45skaLJ8toVtK1akolfem
ALhk46hE2mHshlG4p1xL2enxoQUZKyQ2Vlwr9faHGtIpSqXmAwdjlJLLcBAsM9u0spyeWNpFgNWS
qAy2XqCBfvKjNgR+TvQaRWaxF/Qk8sJiqrY1vR6nk6TKjXBS3xAEUB0skB2qGqO/VsLY3iQw7wny
cBWnnk6NsES622dp4SC1DjDKom2ADoYaWMECsJuXc4Nay8YjSgVcEj7++RX0/295xDKJv//qmrQu
1b/nWPwXCZ/AowhGBPqz/5hU8b//V/ar/ZdbXzBcv74TLb5jK35/5d/pFdpvpDbqlolLhCwDaPy+
TmoI4SBW8DHyd6rj+mn/RrHACmEVN0sKi5eq/5sQDvYF7kS6KIo6i5qJj+c/tU6yMv+7zVinIS6z
jhu0xQno+fNm3KrZUCRBr7oHyYXeZW9ubxv76J7u99Z+QolFHs+8rb1PeO5uSHb0xXClM5Y0G80O
nNnu+Y01yYfZ7bQvdWaTM6Pf/WKr2CnRpJr7xZHcmZ2X0Ru9m759e6PD51GB7JBH+JqLkZJduWT5
bF7gq9rJDTHDhrrb/cR+085trEscuEM+YLZLYqNd87bh5uWttm+Li727/ZHz6Rgf2aF7ebkYXP/m
1Numl9qKfUmc6/Oh523uqf3yNXn7R1KnXx4fZ5v4IdFhGXF5p2WD7Ns5nojS4rvcOxf2tEsbgbft
vWPPJ+uesDFsy88c3u1Fsy89l3Gw3LfZ5+C1dVv7fnnjP1P38HYESuSX70eU0s7tdPol2T/fuVp7
srdPu92utj/MvfamvHHK/JmUdvWWH6Rd6DgJLm/wvWwfXr/9drzt7oZ9ubqXt6M7286jfc3tt5c1
lvl4ipy3N8t2T8RW2m8MkHs6IGLgjzYdF34/nXd3yz5x+0oGrLbvHxscodffPa5pTzW/iNWKVzyE
9ln0BPuD95CdY2xjvOpt3mgn2TfVWWxe/vZRMya1vQntJ8vmXRHe2qeP49vmdDqcSGxaw2j902Z3
u3NL7qV9PFnEOxW7cnsCAyIlF5fTBWchDCcRRa3/VhTbukk74RA9iBeu9yd+nvfmDWp+5uALKdnE
iflo7gAVyWOH7f9edfbgd4eAN4293IM/4lib0ubr7+7LDjsi5/B2ABOyI+cW2r+eFvv2IXqiR5IA
2k4Pd9mDdvMePdN+zRw+xOG6vBLjP2AkD5KsI5OOkttK7wkTNHE/Vewfn2Q1k5GRcftjt3lXd+In
8SycvIzWXvzSwYZj227ET3MXuPgYnhJu7Do2ln3b/iQCmcSpzqs2iFRcaAl26ni/QltyF1fm02vn
/JM4XmeyGcGWO3Wm72o/njmCExS1f3y91c6OiHWnesT7ctf4WPFs9Z15xr3EDT1MmmzzAYnCO7Ko
gmDfZENLx8b3yh7s9V3jo+UJnkWw0W39wW27A5LdlsfBD3b/h7wzW1JdS7fzqzh8rwoQEhIXvvBU
h4ToBCQJNwTZqUEdAjXI4Xf3p1XHddauqlPlCvvCYe/ce+1cmYCk2fzz78YYgxDwN93IIjH3My4e
AN0QLAonc+lhtqDhN+Q1tJq2vImX09MFxDXp4MOe7ggXSaXpoJ4lpoIGcsMlpyQMggQU24MYCa0g
eIrvxIToSHwjSmzy0l4wQZpYvscicNdOgyLxoM71VojEMM8f+/WwMaiLiOEWuVc6A0Vkfj/MYyNc
xeCSTHPCEMfGJ4UnluJyWHJLFMkDNpUjGUcUjs/DkFAUsoKp8Tnlhj6dDeO9D6BzNjlgebz1Ysmy
DgI4F8US4yaJ4TvFDGDGFCcS0sbmG+aQ4eLBN3/ZcD+Mkm5+fuIRWZtBRCogcy02uTgWjNRzoRkX
ZgN0GW/aDKP/50fvRNAI50opy8iNyvCPn8GwXvJf7wx4i8hQVDYOtA6JTfhr31MKEitQsMJ/mLC6
Wg6ehBE7J2Js4wpexKXF3cjFZU4vdPKRNVaXzxsor4yEp2MY1u8Jxosx6cSaf1vTAnuAPVlROUPV
7LlgoTSLaNcdZYvx/GjZBhhLusrF+X3N6AE/MlpzKja3A2q/83Qdz0FMYRWG3YxFeGBqh4XHxD5M
RUhMNcUIBxNFQ5vB8k3Ft+YcEdcTIJKMsadZlZWLw8ThF/x3rIQTG/vNlBcAbhHHFUOss45iRuaE
stYP6nPIrB2PMMsO1nIYwmEOWBwGwGNTFyFSY7QC22ThzdIA8WKirZ4ZJ8v/xjpBByXE7mfxZbDL
L+JIu4v4GPPjY2/4T64omSmnBJQF4mns8M/EZ2sm7DqqvsbnyXe+ebSNNdypVRmJ8WYsdoYwWrE6
OuIaGvPN8YjAG21V4srHixOEazwgdTMrsuYxH/71sL4WlW2eF1+UbTkZv2SByo34WSAmxw/wSDE9
nEQFR1PCBExE5MqO4rwBTbYU77LEJDqqyWFn/LylB4gO2vmuFKfV4SW+Vp9PUZu1efV+fhaDVa45
njTx9dWK3XzbmseRXRlQlqOBZkru8KgxI4XAXCJOu+1IgGNwSOqbKbd7KA/QfFjjEBXmQak7ZrXr
4gAA0cyZnZwLwbwuvnoWIQ9LasLiaMOXFoYvVquFZ/ni27LmxnH1NK6ciJNfz7SDO9nzJl5osqiN
n6vRWF83pjgRczoTbMls7WNrruZIORmPuc5EHeoFYhnGcJNv2xtmYmRU5k/F9cF1sjF+sBSaWCx/
cmP7s3jbLpYL+/183nqesIztvDS+1jex/GLstxee+P39Dek+8SOLH89LrZj7AKRr1FOLRqGDtK8+
R+dUQbdDgNvVRXMXyZbKKDu5XFeLmUPkta6c5Apx61KFeoValegd2Nhn9otF69/tbN2fHlb2Iy+T
c/fdrm+n1/vrRMsahcH3bhmvZRSgE+vrreZ2vmom6WKU+E3z1xz4NI30/V2U52qrfcONv+wcfY48
ICUHsSrFYcru/VZ+TcCwzsGsGS8eAYpvHsoIjemw8q44YayfL2a2NHEMVjcmr7RumOHD/C13an48
N3Pj2IrFTy2Wofl0XmYrvKOPML34bITvbQ0nsLydH4nF3DwZluWwQ3xj463m5oL7xjx/bYHQsGxb
MZrPXBYZPhXTVprDvrtbpXluTA07zNAPzuAL61NY7Jrh3hbM1vzrN9968+fI/Xeqn8loPKSFfgvp
JxokJhqyJhP6bXF+FZzi31s3L3qaRrVKzNSOlmPZvAXjcIEeVDp9K2DFKXFNkiC3Z3a/ry3q46yl
sQl9pS+f1aeRUHg19W2/0N2ipcA3JyblaKYT7JcJoMVP2BcHMBA7Guoy1nxrnoaDOzKhmpxX7PZF
89XZ+KoepC9W4ZWf3bq0OUfe+H5+QSiRgozdGNj62HocstTSFloPj7YVcT7Te2+OLBg8UVos9+vO
Hk6NOFBeIp4PPkFtfQxOzWBiASQv6iDZTN5ljySnn9uRiXqu25mMvgP3swlmAVdi9NOZ58JSF2f6
b5lo8b6HwgB/a3C1OQwwo5xl37HAI1sOR/z6e/1hr88uaUms+X4/uFDApzBKOHPrs20vlvZyuVy7
62Uh7OGPJactlsaC0EcsbM5PppzGHwNqYXO9/lifp7wVFwY/EQ/zIRwh1kv7LvhdKGx3PTg3d169
/7DfKV3yuo+XtT6v1/v3PeexvXfWXIeL2gF/cDC6bvDxwTFWCJNz6bF01+d+vj/vbUy5tHhAoTGn
88Sa+Zdrzpo0dEZjCE9qvs4oaRi5jYfoXGwwl1v6Q97oXGlGRslh5nKA8fV93Ky5ZMBF3OWSeMHF
l3XtvSs+hYX/4Yu17fP09rtpr113OIwC/m+5uPI4PsML8TF/OSrrCc720397X76/s/xxTeRlg1Oh
ipEDhqHejs+Xee/iE9osEtOJTLwZ2SpPbTA2mRRKauKt2+zMDIAxjtjH8uMMv+EVLaEpXktGvw3I
ZvbVxdjtfhA427Rbm9MbbTZ3wp+lCbf1XPIBmZB7NtJltI1hExeJpx8zu3EicX2Jw4kTxAON/IZG
QoYpfqvFlqDsp8KsWIeV5VnBCrgTIqciDe4uHREGElbOz4WNPuHwf5q5OxOK8TqXE5FzYp70t+p0
W/R7zZYP9PX68RyjbD+MdqUyzrBAidR01zZeeOsw4nZqu7HnxhYQPZHY66Cb40ziPkSsVnyqxKb+
aXAgd4zqxXQkq/pocESMh01bIdvhe3CfFeCojuwOP8Xvlq7S9Sk+6U6zVOszotnEZaZ5qfsd7IH5
G4iALt/Xa/vDxQ0kNAEqx53hIxvn85i9sN8/hH1mMAPis/0Q+OIJsQkIIhc2p+sarIpgTbof9nKN
Bz0WS/bAG8Hb+SNw9neDj13uPxaZ+CJUswm1XPYUG40oikvvGQ3rjUXL8+FVOoH4JkQi+PNeh5v1
MPbcRGMOSqXsnuWDTcsqjMXgPMzfz0sONbbKEHMFwzMFa65t2zZH4WJYlPjURJzrgE8dHJ8gMj7Y
5R+Eue/2+7vNZnf3gfDm1sa17f3Hef2Gpu5yvV/vz29s+iU7kJ8TJvCFmbBx6j8mJpEztUA+d1jf
AV6Ps+KpbAbvbjAzznoPqNUchpJG2F/u81kx0JlnC7nfS9s2CaMJKLmlO489bPxuzmUitow9xMIP
8REQbASuwxy5H2feht1hi50CFgncBGJi7vk7HUhMEEbDZWwI/4dp41j0eVJMpjjnxP3Dq919dJqY
EXLxG/00s6g5GseY1w6/I7w1iJA/aPRO2aTDB9I6xk0R2LP4Ivsbohdc0WZ+Xz7d2lq8DGmYc+Ig
YzwIww5RlGJ+OlTJzchO3it6YGkv7oz+ScqB+K9YSjEtApCl0kUusnN8nkD4q4j4/ECkY2yk+O83
MT7WQFAvNOitQl6SwFuTGDJ2NEHtW2QH3PLL1/Sr3UhXTAUHEtDOoJyD2LZrwtKZQAJG3dbvD7sL
qoUaSIztu/ux/2DahtkbntbxQ4OisHlyXFbEfjC9GzINn6G3OTq5OF2dIc78tDj/S+FZInAYeZfX
OBvHL4XPTgiC4Hg8fp4c33f4Hod+iMgC93vjJObwWncTOARXG/+Tb4hTbPwF3AaJ0FLwGZ8bFsgQ
XAXczrBb2b/Ozlr1OBqO4MOCPROMcdcMl6H9ZjI1gwV2dFbGjnjXIdzdf7tDIMg7/ZXPP0RlY1we
x+AWT8J1HNdxhzDJcmKWJz8IAt9ynNMK/9/xPePqnzx/zw1sfMf59i3GxToedjvLP54szw/Eyefb
1cnbnCYoGjMc/EQyHAZFcPDj4loB1yBgiyw8UvIwxhV/N2Cd+NZqvjBXfPNj+KsVDpPvB7nwfqwV
4cfpkHJ25MLCJTXN7YkXGMejNT+drKtn+FddOIJvVwfLWPEa7PHGcizB9QHebVbKu7Q9Hn0CtpVP
zOOsxMo6XY2jY/mb2mwsq7dOvmetTkKsjPmY4Rgbh946+s7Gkhho4a/o40tj47YhwcH46Hz0dbXq
LEIU/uWPU8K98xNjQ0w9vOdI5DIipBpErZ3VhrCtZ0ic2h/cH8JMPnN427Cu9OHJePflM95Uq2Nn
TXlQ6zQkAHCWAuKmDU2GnCSV8E58os2vTl5r864j9pn5JzaZcs8bfu5zvZPDX5lWmtTnmkFsjfiM
IPhyBu/Xz4Xg7ZbvDJ4qZ8AnSzcz2LLsectZfX7zCKRJxGdHdgT2PKLDBg+5JTJiwXyTfCBPwD7i
8v7By40fHNTFdr5dDU90JfzgNqA2YihTsTmxnktyQkSaVyZ38/nN1dzBB9uT0mHnfwYKU7eijcew
nhYzmTMeV48glmGobXgjjeOmtYdHC6h+4DmOXI0HIm79lDBMCYdgx2GRmIMViuzjZrNRLayUtfO2
B4sHYcRPfP7E4G9sO4/7xY+c4Yb4hKKnw2CkjhaR/G4396zNUQgi5RNrf7MZrC2MUAa95s7RZ4XG
tmftLsYWskjBYPpDYooxjexPyziwVh224OB2WsMviXTHwl0lOAiWt3Hd9d4NWDYWM2B9BhwBoVgz
FIHN5rI2AcvkNGaxc8eniiFgChhEVtuBsXW802F1Mz3W5u54sn1ZYHeOwwvRCmJDFUQxvJvJZ/wJ
/Y/pImCzu8friXF0jtYxM76/YSQy/E/K5Aa496WF42MaFnv4dPA9fJjTSbYvXO8ivENhjgmNWOiE
73brljOjn8KzZsRDvceeqlZ4wiIytiy3GpeGOy/F9fQUFv9fXUsCzN6R3gKmj8lnxV4EIw3e2eDG
ydNwpjqOw5nnHEIe6opIOykLJo8FUhhkXIZESMAxzIjGopsPS/hmYCL5DMc5eqvXYr6L7dC4qoZH
S808/xXjehOyBR3taXCtoF/0Vsemzlmaee1zDl07XK7Sz3gZIfq2UsmMAPihBUTU+2egEw32lszS
rQSP0F0nxhV7RvaPr8zlwWqzg+whFpsLDzOMDXJH5uGxgf1A1GvYcfgcwmFf+onmz+ttn7/li3KR
L2IWrWJSLvy1j3pefZBMiSgwIhPZDtE0m0ieIwBskG65nviS2NIvk9soidtBvPAfNUxzPtye5uhM
FQlDdqDPOue5ty/hhYZ3PQ2fERKaRoIIzCBqf6MuoAnzi4N0PT40Z4WPqjwt9up1vvXFJ31X4upU
LFbHwdQM2Zra3G3NhclHNlhJ72erLEmvFESiJPu3EUb752ZG4j0lWF1AQcr/kPIUeFrvtv2BL0No
xDU1Alf82y0ViIl4b0gBv7UGnvGPRuqk5JLGCTs4pDVy97IdeRQ4vIbM5XthteJpn3ubBGY7xL6V
SVFEN77eZq0R7rLSjG06fZ+HxBstEhFZNLsbP6WRnpHEMi3++rbarDBMT9OUzNd8AYPWSzSHynms
Ey9i/zsjeMFndnWA3Jw7+c6IUJ0RSRLvXjnT2K5Ct6mhaOAHrDD7JyLPMWQQmDiIkJx5sb6Ztx1N
nFa5BcfBFX8AsjnDaykw2uMN2ZblfDTnkvG6Wha8GYXDXXWmOYnAd8ga7oZ5r1j4Pi6gTfJp4hbz
9ztZnJa82zAqJTNANEqYqTgXAxVmRnquuV/zn5jf7CQya19vP/MDBmGLpgaTzlhglrg25aB32oZ8
vhYJAVzu0PPJQtqRFl9xBb4mLuKYFHR+drGZLEBvOPL8uXzNw0ggBmfeh1YavhtWEe6RWRMLQX1I
2rmZ35aRLQX6hmTnGv/rRrvuViER0F7RjDMj975U183700wnxtOeuTsSAcPAcLGWAtf8aXggihiI
dA6L4eq5GlIvb1C2vpWgX1hlKkEn6+ZlRIRgbwn5JZIoI2ONa/71vtB4r8eGx4Hv7Y7E9xCiYdI1
QfRDegrHXBJn/PQ1lXOLpf+zYGktR545CrS9uaPi4ejGeyu2XzUFiiF/NBTBWrbMV2O+vXF18Zj/
kGyciNqDY2hO/tWbHmBygBHwYhAH+hSrdLYZo8edVyzvgpoVwzl82O5r8fX1w4dBWS5+KG+JrwX1
N1bv8k11I2f7MzPZl8OLQy7CDA+5PXUI+3+9f8hdQka3UJb9qb0gzmiMT7qlmdo6d58+pb/IHX91
tVD3j8LMPsLjzE8Qk8DgGfm7uguP9wgeBCMbepQZocc1AVixz96UJX1Xs/kooE35vSmIOS9LGYXI
nUL8iRP8NJrQgje9gviDIgwVArr3H4vZvLCnNiywjkSJsF7EJmkxXzNfi9SZU0g0L6wO1qIhmQwW
C3OyAVtmMyDzyHnaivOgEik74arGRmp0mwGYCz9Tyf2Vu/qXWoz+HyuQgzKHcBeVKQjzZUhZpzJN
Xv9xrfy/BdbOCt4s87//pyMwqO8q/0+7VxVff6+c/92P/Euz0WwCayxk0jKcA6MJqb+Wz/kv/5lm
I5qGyAgCRIfIlc6hvxTRaTaiYwku2Rnvmijc6u/NRhodSOMZHAZkFBVd+VeK6NTK/5iZHMZCnUy5
QViIR/x6IDL4DVROC9GkSrNqbITo3ItKVefheBpZt1gdbVt9cixncH7N5OygptI2UZq3S02/Rjh2
H6rCOTGhn6Sqcyet1FVNjlgb+itnD3RtHulZ17uL0UhQNcL2B4OiHMpO002PoQzg8laUJcXW8YV8
Ytz/vGAxh4ykqXb9Y9QIKb1gIjtg5GkWtKVGo/AtumzrJ/xOWlMoLs0qK/Dwq8k0nb/S4u3V5tBr
ziLOgFlcQ4FVVPcATVR6OLtxQxtQ3DmvNhs048ZUZXLoPjrqPHm9fGS6Ys+a/IimRLlRoI4zVP2J
P1M31oNWd/gy4xUgbGNcTp1RpDVChbd2coclnXesiomGaGb89pzF20Qa+6CDlhF4tUp9oYR4e9S+
2tCo1CCCB5q07A1VTmqz0tAzQMHcjB5FOGBOf1Bh4jQKk7GhdLKfAfJFawWWMIUr0x/K6TIafT/o
13zosKYiQyPxO1J1wO1VZCYv9C5oAPXSEnDrWHuFfg5swRo3mPvHDdzxfWbEVbuTyulHLYe9kz2L
7rt63H9e9Rjupgtn5otlcA/zRde+Ar3UPm+ZUoqJMrPaC1YyTn/qV0V2Ayx6XFFbpXWKxNS4vSy6
ezyf9oUdor6iiCRJSb9FozaDU2/oubpNH7B7jaCdimF8z6sbanLIfG7qTu+d4jHWaG76mE5DsFcX
8OFCzwGMT7QbWPlf7V2PX61eNU1fJZzNnKlVi9RRgVzOdJaNEePOi2VW8hRa+vmUQw0WoKyHME6L
TtW9yxcT2oW9sUIevFcpdapqpBg3es/A2RYJ2BcZnhwtW+tqFaCHBS0MZLRdZPcjiJ9AoXdZ5UCm
qYhRNAuy5IbWAigv+UdqqYVNYICrUBPo+1WKTGPSPJZ019ooliyr6LGoB4DQ5CVa+b4q9Wzd6XAy
1SkUy3fnVtOnPi3Fa5Sw9Ccq/SG3167WCpKQwG4HOlrgUIv/gwb9/8J2Jln9h9bZiB/wQn9d8/j7
d4P8611/McC0B820EaQutGlqEyzgvxlg5U80etLBxM9VeYZM278bYBlhN1lWsL+6omh0Qf27AR7/
aaIg4w4J92j251/9C92eSAX8jQFWZV3D1KvAWiC853F/N8BgydCZiVDsaqp7+TkryvYIZ/UUvga5
ggI4vpDDlGCm10edN7l30nKWai9b7+OvBnpn+vjVkZeMm+qj5/mhFZUyD2W01C4AP8z1qIbbAE2N
YjKYAdQupgjRTq30ok1Ss6LDEvXOe1gB0UYYOGpvEtpx9Qh5uDynSbvr28/b5fWtNqPc7F9Zb2RV
BSPaVD1kajwR4wLZYWmSXme3+Ppq6m94Rk5SGi4krbMer/FidteXtyl+jp4EcMltJkq3u93ib/So
xRSykq4mDrsDjSqpJl5wqtv6ALnXfpTWMG9Eqt++algoJ8ClayjTymVRhG+Q+7jNc7RsXuGqeNDK
WJTSmf2f0eE4hhq28KccSSCy9KXOT42kHR/Rm7JafeZOkINFVJW6Yv1cj1WsnpyU11JpDzWjJ+s4
1q1uq5FmyaoCy2uiBVle+uO+CaSEUFKiTJrGvjZ6vccRXIA67QlyYcPJZYMOsS5t/pHWpZVmCVwf
LwA4sIyGIAFvaBbJmUy/j/4k0L/IL44xEv9T5fvWPx0aILcKPCtK/hlPrjqyk5FkNjfdTSeSOW3r
OT3DQJtCKLlHpjxJ5qiT7GrQ06NiumP5w3+q7rvmCfvCbdtdKCTmnDtx5Y6g+srKh8yxNyLiKNWP
lz71teppxcllwXl7N1SYN2N4VGKFSyBkpNaNfUHMmm7XQ9chhj2RqC1ObtjDfo7pNW/ay61v2jyO
s3c9SYNIn+3jpIZaof9Aq8JFHM+bxaWj6J2LJLKn3hBsy6UrYrLv9ygzL7G8Hdhz0lpxG023EKp1
H0r9FtPAPOkzB5zCWssozF7uTquGbg2uQ0iPB7BVOC2eDTH2QO+d3mYz+NhuCdzRUu2MUmLQ5+gw
GvBz9FfTw1TEULQ+41MEIx9CC860umzRdKBf+Dn2VB1BnfZyEWWnfkpjPRg1jRdJPa1zUrjVZkRg
CIXMkfY4aZPRvupa8CX3pSRx8o26B6Da5kW6+IlOBJKt7yoMJE05Wrx09aMuXpEBV519T6Ugj5Q5
chAK+HbYPS/qKmu04NFPl62anV4w88Odt0/uA2FHWpzGuWbXcMbr44nXjbVzpiPIFDWzUz3t3DC9
bKF3pbArF34YVt4DItuwKtwLSCz0YL8qYLFCUm5w12vhuUJ5voOVES0loNW9puh01SbbOks3UZVb
mlag4adCH5O1ky/oWpxZ97jKwHAQ/91q7V0V7awDsdjTahw+kStDMA4GrU2tTED5Fc0i70E85LqM
cKx6P/T5fXXrc7fS0nlf5uyLdDMZmNG7C51oaVlTcszu4W52ySau1AD7xjKE62I0OqW6PnCI7JpQ
mUMEqwF51e5udXndOeb1i19W0hZpwtHbM+8hvAvxusYT+KiT+BjBciceMMv4IYZr0U1v4fzey5fV
JISktZalmtCrjopt9oybza0KSeiBx5+O9GIuPTPCduR31Up6j1We41nU00WOgwntz+2QQ8RnXLKX
ZMghHDMglluYEShTZlStLzWG8El6osJX1KcjMhnKi66H9vVyuldymk1hrcDph4zneUqffJKSQS13
CZ9POFTCTlTpg16S+7Q43dR8nXfYBUTTpqYW3b7R7llOn00IU//4DmPpdFHfNUDH2sjD1C4RZChR
gZ/sm342RaGatFvTTz77W4mjKXXzAgps63lvVto43s4m2qa5JwhAAR9CvA/wTtNV+JQ96jhF7z7q
8SHK09SdsTr92Qu+jEQuwF6FB+KPjYZq4/NxT6A00T2IWyuzvqC9k86yzzGA53bWDIJi14FqWAmh
i0BEjxj8VlFR7uWf2XBMlKPsvXj1wLCT93Qq0TDfpO/weH49QmWHBuABH3b7nEjzNrl/jvPs3EIu
EvWzD9CziXVHiFt7RiFF16jM1vVtSl4RhYNl24Jk7qMb3eEKvDP3GJpWDeDmVE12UJuBOm3vsdGk
j9WLixqje3+q6qq3Xlo8M8JoLHMitK0f57PkyF5YIhuGksa9070GylhDU7TQr+p4PQgok70ZjaFq
fuj5jyI9NbtJoS7p9Rb0nxryi7boltMIcNODs+XJ3gGI/FNmgG3b5PEuIXlUNqpZSNHNmiXSbK5U
Nx5P3c2QN3NeiBpg5kvUIG/qFTanVLTwtJtSdj8ygKvnU7a0qAxuFzpIUc9DHgAoJphh+AQap0py
QoRpC2ublGAclHoq4GW/wtFI6iZWAiQdwfxmmVMzwQ1QXHCDVEoevX9rs7dZmS2BURrgWrxXp+4n
NaYvj2DuH92bJ3BeNhib0HolUEnkj06hzXRCOqyvOK/krl4RLZMkQmSWj5RkW6vltRLHn/fxmBGq
C3KPd/nnqb+8DMg6SLlJuca9js1nIQWPqr/7wGFQ52uqRPEjTaftHzTI1xSBvmOnwnTVzm6t25ad
cqhhI1481cs7sN+7U6Lp6SUK90twGN8R747bYdnd847FOpPWCInTAdSMYa8BxYZSDyRHNDpmo/fX
I1H/rGz2/3OmBFq8/zgv8l/BDYT1Vfp+SuJafdRff8iI8NY/u9/SFJJGlV7/KTRDeGZkQP6n/y1N
ZVxpjRQIeDrCYk0nN/JvMIKx9idY7gAYgEnA1Z4qILH+TU9nPP0TwCyQWDBJyFBkjab/SgZk9scE
iAqqQIMGcYq7P4JaD369P/rfdRLp2fRyf9GL83JaL/FfXurnvrYu/dmaNbSKNtkqWxV83VcXD+6t
RefGC21OJd0rPHVRLylhmo9lur4v78toTXV9lS1vy+ciXlaLaqG4Q4sVX/PQ7bzYzfzeK/xodfcf
frKq/drPV62PiyuocHisdDedd07pTee5pyxS77mUF7d1uSxp0cuX4fqyqhfJMlqqLjQfbrF4Ob9N
499pV/s7A0IuSBmErjkaiE3+OCBpJ0GzUMidSdRs3uTEbkGv/u9d4q+YDMcTDkhcA2SHJRrSVN2I
wBX940uMh7jp31vufs0rfXY8BL13+pjk2x8f4zKRc2jPso4Q/rEe5V83FACH8MuI1AEtvLyr8TW7
ZR0CxnYjt5vnjEgjzlz1+RnNchb7X7bG/8qY6iiZgedTZbYAK/qvYKPF6yI/cmjX8D2my2d6c9Ve
/XNgD8Ao/C7+ziX+5nm5BBrkmgokRmdfsAN/jyMlKBvairiCjiwIKtHTk2CoU2Td/sdPMv6b5QHu
R5mwodm4RM5/Ha/KcAzW2YxkVpHkti4NYsHNMXqG83R8+65eiiHB9t+MqG2j4qi14WqaXHbVY3SY
3PLTP7kXechO/mGSMQMoSSoqYTrp0sFK/P7QlztQ3fTG5p302lc+fez0532nTnKoMDU4MVdhCzA6
jJUVRN1f0xlH8+wZiYJ8S69km6c2e0u1+HAh8iLI9NTLxLtpttJ1GdSKFaHpiz/yXLHzKIQzBsb7
aJothuBu8oB5eprrnUXOsTfLGzxrMObIiWy+Lg+QRSFNay84127IywgNacDnuDtzOwI+kvcOEXN4
LR67gf+Orbi6K5fFTN9WCuoJSYfvB2kB0gU5ICZo5UapZhTynZRkNfm56Bo4P6k/19Hr44lCitAg
jhCJ0jEDgIxGrYv0rjINCcQfu0irdugt4uldbmso1ypxp1lt1uzqWv4KbwxEXsjePVqEkDLR3TND
CuG5jqTq1Bfawwhft4mJCMQLgnlDxWOTMeLWBWFyHTC4aG9DwaSBLfBBrEHwUcOkDOlHrdCpMY7t
JOEn7YWrdLUMFELrA6hXRdoPNPIa75W6CXR8xgxxWnqUnjToFgT+k3xEr3sz+nyOaiCTyCmiVbO9
j60RwbNxu2cgHthnZBBU8w6LkTFB1+HRKrs8qnezLD4UTcFHVcpCyfRV1tcTQ+7rf2Im/3a/yeMx
W1mZUUvg8PirpSd3kVagdAnltnQ/qa+bHRUpOcfyn6xxedi3f1zif7zOXyfow1seQjPNdfLYnWXJ
NXvOjEGyu6jjeX0ndNarxaOO6MbuoVpEEAQzM4NH64Y72aknFfmapgyKi7p5kVbVXrfrbJp60MW5
/3g3/hGNh8HFMIyRXFI1mf34N/S0RdogSDRCwSEZxU4fkgzpR4duBmBUG/n/+FJ/zwapOiBHnIYZ
ZZXhVn4rWnSjSC9RpmlNuYJC5XlfpGCZ/8klxn/veYjLNVwWINkkUf54kaIPE9gH1PbXATLRq/Vz
VgWxShq4nu064M7N+LkMkU7ryq6EQfdhtW3ixogSaLd7EFYpdKv5d8+Y48wcuksliVJTUbs+q1pt
o2q3G+7+coeSq3tQH5YCSP6ml/SqdjB3jiZkn+CzNBvFhM+N3m0o+A2l7hG7JIyMBz0pJd3L+X2N
uvJi1Pd+Ni4XWvFYT+Gze1aF1xPYUWzO5fbYKdzRLPEybWRGl/S7VNG+fkXzPL1dL2npjVK6ASrE
rV+dKKuZeaFCWbBJu0fojhBfk+rUHoW0TiMKhZQPxG+NSYppcSt2SCIYcp4xDLx2AhFRiRxB/rpg
9Y49shDFWHc6FGGfJZXqFxKdWvx5iekb1zL71lB1foK7no5KqhNRUITL9BWTFkucYcRHE2iQyvGh
f8buKGyJee/hXJElhOOsUVwHs3Z0aKYQu42lJ10ECvqpL2VT3aC/mtZiMhvP+9lzEaq0jUxnS0QR
EXkjimozL35V68s4wlZlM0d+PmCLhzUpixFOyFByWGuxXUKnTyB46iUkbJVKITQkQ9CA6stftUzm
JDu/lNLMJHS3pWEZjkDIyweIq87pa1VKudeOVJJIen7qX6GLINEM3Zv8cV93Ax3IOJ5jIj+H1fvI
ynV/mxoSbT8T5vI2M7A4m6Io7eROOlgDSvGgXxltt1weI7DSL2M4R6KyN+PkLctUu+yknVxkIOPV
+njp7otWp5BO8rWrH4u0K4OU9FTZRgGlCOjHfIjqKVuTTqSTM0qZ9zK16xgewircc05fB5s2qvVN
e4+Wj22JhYZf7FEj4Vg+FvkzOenVY60XjEeClsVh3KLs0FcLBhIq7dS4v15+o478SM0MFDgWaobE
1zh2J+MySOLIgdfATqJi/7yB25KYW9iDHjmfVuSpl5fh6jZhqsY0RcgTDxkP8LoQwCpxfbxXpdte
ny/QR5h0Mf4f3J1Xc+tItqX/y7yjA948zERcEvRWlKGkF4QsvPf49fMlVdVddW7d7umI+3LnSOIh
ATCRZmcic+dea1Uol9tG5HYtTucmXPmedTZzDZrhaZ/RklLxOjbTnqfoY+SrszayPuM4M9zaGWQ3
z2eejDBToRjVfCIPUqctmgAhxVFp5nmS06DxVg8kg8ox1kpiuhNuhvlYMePve/gkp3w2OcBmbGxg
XOudfy/GWLm2XlW7+7LxJ+QIgYvROeaJX6X5fex1d3IxqABKq51ph5vCdu5hsFl1MbpGtL4UJ0vE
z7apEg8owcRfYcG4P8j7tpMfcfRv+3JT9t156vbByGCEMc7MNtnqabUI+npXKdG2sdMPf8g/rfpZ
15O3GFlLaACBhtGXxvLeaat52OD6HLLFEBtns+bpgR0W5NWXqyubwtec4J6mYyVCrzZGeF7MPoCO
LH/RnGxra+vGt91iYrsz0M/TgG5D2++jS9ISYJsXL7leQ2wJJfJMGYuLX6Nn7L2V+mNTXOwQMuWA
TVZ4kMJ5xKzcCZsrPLNuJyXbtuvwdyV4HNHUmeFketFjgDFcYVXy3kviLZMiqLPbM5JIK/ENsx/3
gWKeJT/dVnmOC4PginDahwxZow16ljrFfTeDQGstQVqBMPe7glM0SpiSStXJqpIPp2t2ffVe5Oma
naXbk3UI060dVifd8g5d1lwl35rD5QCHcA/9xMoL1KeG3V7TC4Q3yjmLLOIwevCZBZROsIImfl3p
5clSo68OXYs4LuYy2zJtHbEPTbqed+ipXMGGzvzFm4se2vAIN+gPxVieHIwn8X+bMv9bXoq/pjL4
I5PB//l/C/n4n6Qy8cNtwOTq78s2F2WJ39gPjm/p1//+X//xnrfSIW/r+k+uDOXvX/3xaEB+IBwG
jmXrLDwgi2F28rOhKM7IDvRiBi4FLtH/4c9QBecMizN2GX+jTPi7P0OcMgzdhFjo33FksO/+n1Fm
FiEcbIEjYIFfxBLTpj9Mi1LLkCoFQly3ESjl1wcC7UGJAJYAR/H+yh7zDNyTQDjhvhfAEhAhOkBz
oB4EKU+zdwHEOHFcBdPBZeLl9VUgzoEIiTCqwwhUTvAaiCDE53F+91wAzgA4z3uQhRwUVwH1B23y
RA7EJ5CNn09PAj8KpOH9dHp/4Db+LHMJLQ4XbAwBanHEvUhGBvkm0nn+7bvGbEfYoiHSEEwJt1uB
2uVDSthcC0/CZz/7BKAtzgE6eQf5f8u3+ESeUxHeZogMietFpcArwkeRt6ce0CYBZKA8n54+BYKz
nbcEwonXfuaApfkkNm8l7is4IkRd3ODut0qBgYFfZJ1ITKQlMkyA27gitI10gKW9Vh8EcRKXKcou
+CSeKAqRqYBuOECRCHCDj5bww9sV4irWcHwTRKqIYCX0bTG00PzMJGNf9ntV3rIQhFPZfCSYgsPe
l008RcDG3KosVsiNcmeRoGiFkboWTQdju7malhPAmna+gzq+pvGY6EWQhh+qbF5as4zY9HxbEcX9
qR575pXvLVOya/OiH4aTephO0IhpPloYc62dhU/RRt56d03gdjzA8IdlL8jAmz4cXlxC0ASI/to8
Tv7esrYskKPmXnHukDfKyq3qbxB7cya3kYj+mMn5fAR7stXW/aqev76DKbtZ5OsD8dtf/D2stHzT
Fsten/U5ABxMFFv++6+AQd2OYFGcFMA7AZ65CON6wNYj9gvUFWRGd1pezSE4EFXyLkDmq4sAiBC1
f+GVvhG5N1ucvZcCHQeAHhQQp3hBQA3BpF25MtjouzN2HbsA127T8PPDtyEqe/eJfalz7IHwRGg8
Pm8xvaQFAgiyC5BYRdTNTMDEKwhvXBUpWx/ailzcjEIAHwL7L1DjlIFPt0IolIQDPygZ/vMXsFLD
YGgQ54r1rJOlKLzoQVwvLFKYKR0IsMoXJ97p1kC5YNV4eAdfBUKKc7cecbvqnX5+EvHEfBJfPpEZ
eo+4t7j7KxdTkdczNQMW7J188QXSOhE8LlLnE7/8BxsDr+JbwLoog7/QrrQVbKXzh3eqE7oPAcP/
uWQgYWqFCr910Z+7keqtzA+0Pm9InRGIG57e+Xf7zP348HBahskiUecNxKdAU11pco2rAEZRcQJO
dBusSGRkhGKgEXc6ibHvPVtidNd0CyWR+qXFxDfNlAeViFZYNLgn34QRBBBj8XLqNhM4V0IkVt6d
dDKeqz1XAD291R1dXKRLwuJX3IR2FgOeGGbEO4dX8SOO/BwnO2K4FTZwq3yLwj2AynoQFSsQbMIO
bywTAuMlavBmD+T6p04A494MnkwykDNKkkq/eOb+7zBPXLBVjDUlml+0Gvm8VcaNAuKLMxv7xTzb
G5xFarfQuzUxHl63HgAFi2q78FWs5dK9m1CmQKiB5NdrQc9EiwvN7l296lfpGv7P2fL9XTwuMFnK
IgzpZjeilK/v1B6Z4/V9KcCJt7Hx4eHr/HK9XG65wYN0M21xye0d2OGflr9978Z5wjlMiXZ+5xi/
gDeU2fOruIye+mMVDzcbEPcXBC+3xhYPqvJW26IFXsVT5PAqGlX8wOJ6+/m8vxPdkzDc2bszI9KZ
XDM4YGS1wB9eblXOPWlYUTzwbmAMb/b5fvoC1w5Q4fzF+MLocqtgUdNcx9Xk5ZbXy9dVwI2ue+A9
nivSVEj+d7PgexfsnayKctBix+Pb8eXyIJrHXX19UECQPyBIQG18fUlAXsQPqXxRFZi26JoUjO9T
hsGlCCRmCkwRiV2AnVBBt/4JeAKoFcwhZ9GyJHu+nKGuANhx+bEPUf3iJK0uCsEw+HX5EMOhuPjy
UxH1HAMV5goS7vpy/lqdOfc1x3Lig3TpdoKCJV1w7fmrS2fmZ7ETxiSIW6J3wC8YHTcQOJOvDxgn
VuRBjKbilhTyjLHxPydBzxCX4XLsAiMMUL0f4xeG9PPzwLBAAwVzDEEc+Rnpb8aBHSwFMvXhK59j
NtQrjafM+AINI2peoV1uUxlRxtuXhSGJviH6iDjAo2b5Lt78dBvQSPCtfIlHDnn/AIgjLPZrReV+
nc9XEHERqJ1gdg8AERKNbwLc+f2+v397Owac4ZQxf9y+gcwRiLMReA/wEoE4AmLEKwiv4wJSk5dp
DmaKdqXzCbSXaHIQN5APz3kB0SXgSfw7Pj6+VUTmf4t73j+CAOQu2yO4lOvjy1FAnAQ+6by/kjtg
W0DfPq4fVwBYl+sb98QYr8D4jm/ZQmBe1Nnj29vj8eX49gjC5HGL+QnAwiOB/keQey+kd30BSHQF
cESTXzEgcRhA5R6W1XkNSoyMkSvKBGgqmwnSEfheXsDSbFXwSC8iCZFxMko6ZzIG9EWA7FYf+xdQ
R1jEB8D181XY4xcwQdp+CUCMA3txFEqaW5la97q6XsmFgJUJtNq4PNKtSJn099f99Uy59rDKUE/7
AQicuDGl5exPnqDnIIcvvJDC/giEkf8E7okOKqrsBRAPLRdwzQdQKYhDXoB+cTksK1QANVPMusWV
YogSPb5QYqoLaCO9mwoQkCH6LjVJw/OfKno91+7JgWi62wW33C7IPgd/EHfiNFXJ7W95JUuiejn2
U/O8IZFbBkUy1BCEPYzRDAEfX7C7Uk2rj4vEMTG0iO4o+qt4Tzeij59Jm6oAG/r2gnVipF8XkKNv
9N+XI9CzFRdf3rbcnJreYzKibUVtXs5isKBir7DWDHNy88IVqxW4T4g6qCwO3Eoj3ou6EL+U8fZ+
0XYzUGovRDRjJALVKUwfsA8/PyhPcXQEktO7BFiJmhPQLh+so7hAXCiy7c9gvJ3Vm961uGkxW/TE
qV1C2IKOKjsf39A65w/aNzcVyf/8/bS1SEP8TPQuAX5LAS4OAnaZ3oZQBtTbmPrFEfJBs4Pzpb/5
G5hGQEGCxpo/vo0ufZasiY77k2/67XjLMLOMubxU5vQocVZ0anFjoJR4einF8KS3CAWgibsqinNv
b/TgTX+GaLdvV4q6VZ971D+5NwVo58X3cGctCDaHwEPkb7plV5oLjqsP8VFQRBFRsvG2w+Ywsbqy
V4JhQaw38lt5rlQfcLKKF4GiY+IjwN7LdIWlXT+EqYkTokp/fw/Nj/h4/kionQ/KzpDDr3W0Nzbw
RQGlFBOnn8lZCVsUtce1whBNEvp5JXUCYpbCDIEafjUzyHq51HMv52x3JkKGj/7qbLsSkxDBhXWj
E3O/QkYlkYIA0qGRtOgWwhQQ410KVCWVqC6huUlWPcOcN8uoU4G8GhmXaI0fsNWHyB3U/osr2LAA
CiRZmFDvQlk3exStBvj8VheCxg9c5RtAIDhfSBCQoSiHaPZRtC1dClreOWURtcSQSNAbP6JGPq4B
MCzsCxA00Hhx8Ai32cciAIx2L+B+j2+iLqhHIPS3W75hEbeavRF1sZHMSVHn4n9ocAouE29f3h4r
EE0B8C84LcgIgEGxOhOkNORKVMOPXf7kGM4v+KZEC1J8GMwpBmizW3ZfkN6YvT0+/jTwb9ZKKUQC
oo5FPkTWGNDfGB6VG64ymb2xdCEvYC1FZd1SFi/i5yfDv3Wqn5xTop/LxCvPLHGpthVdS5TwA8Cy
gJmK+hcwWNEbRJ/g2SJTs/cZhRKkTebRcVveCfhVDwhLVOC3eBlvELXYlV7qbslOQbItqBoMGqyv
roE8Ya8YGa25tSUMIC5mbBZctLcSR+qD81XdBbtmtQXdpsJsI6olWuBK48aigcHF0YQA+vgLXfr5
NoasiepbiLNsKtwMi3yIDGUg/QSQM3vMvrLH4iBfQ/CDGRdJZFacF1m3KIRgZBI0WOwiMsUcWVRA
T4M9vmMkJdRlwnqAXrhi3BEdIp33C6AnAVy0+sfQzMK7DAaYchVu01UElFpMHxW+uRETGjFdyVxS
UkiRDVi3ZnkrDv6sFDTIaFHW3gb9U/WgQ4AOY1Ek2Lekm2NGjB4MbpcA1gfhvcFLwfj2Kc/fBdOZ
mLuRMf7EokG4cujiaxmmQEGHxvqGhMRPx7t+IVMwNM0hjRSMSOJIte+YZYJ/iNfOQ/SIWNSKDdql
tlDd3CVOmOrMoP8SSEfxKixVnn1HC9914H5Ms7Xx2ePXHt2AaL7b5lVa41pfoJNdIhMOzA8QZbfM
4kVguJW6q81DF++S2FVaF6XzHIQNpS2XOrMqcr82dzDCrJu7bpVgM9UsgarnbMxVSL78OfAM6L3e
kKshWPwoLy3AvdaqhasLHiIo29DzhBov3rD9K7DcAPzZPWMuBoE5o1Lrwnix0V3BGjjMq4WyCjft
ku8Cl4834zLfiCeAApNVg7mpV2wEuKUFNE+B04hhHYge8EFXdoHIrigB+Ym5wlsk4ErZQwOx6i8d
8S1hZatxDdwV48xueNYeWi2OL9lnWgWLZMGYkDCxzBg1vIVNk3fLbikwfs/dUlrjhSHuEqK1ak/s
KgxGOJlX/AGg3whQNxNi/m34491mwyuMKdDY0OoHlmyvz+CEaWGxMqWpb64xXkbhtXhONvrqedzq
d2hLCC8UTrHn3Y717kH4ynZPu+dnvv8MTSV+OD7yGeaYXeE+P70ent14dr+D9oXV39y4JidlLaz5
Z8XIymXAfLPN9AwVJeVRCbBSDyO+NdG54GF1AzQgkZWeqUcZEstzvZMe7KMFUFb81CIIIloNwypp
Trrwj8GIwI4msbQBwyJBGhmBl1T1NzUnfu5EV/imr/OLa/Du+/Pz8+4TQq/vO3Hwt38QEoHBlm/G
u30Uc0Yxr8cxlwpnI4WDV/Xm17sjmwcZgrZPciw8mjv3SXgRxYJf1Cg1K+qUJZngNhEOJrhwfvNP
cjWuvE8yJorqMLYIerFkzvbZgRjojbUR+bZZeT8iopnoMzSPrmK8KlYeKxbg1ah8vGdfkrQOwL5f
1Xf1fegPRIPX0tyGFHA9fJWnaKHSAwFNL9Nls8pPcjyvXtMlxbkXqwf+xIDJAoJ3ggWPhQHv+PQk
nFWiJ2tc+il8CrhqRMmoOKqC8j3hqvx9KQ2uFiSwqOHvW5KP+fLx7Xh+gwPllvbd9/fd5831/t+9
UXEN47D4+gzf/icwM99q4Ceg6z9vPlTt+5+3Hf4RQen8DUQNOs0aTNeEXNmEmvxsOEiW/DfZ1Igr
AxNqImksE8TwewQlrPSq6tgyQRkWmxUGex+/R1Cqf0NvGciToSuC/l79tzYefo3BMgmCYc+DGDtT
JSntlwAVrx+HNC0Ky61r/0IU3Dz1zcdaLtaJP66sABV559qrzvUPtfMX4W6/hoD8clf9l4i6sjdq
S0Nl3g3gVleidZF3PwG9/2VA3b+6A5s5f9pN6YO6iszccqOIIKdy10EB/M/L8GsI0a0MUGsjQg0p
tiP/EmEyAo4hXJwyTD2Sgc64GIZqZWv/Ktry10CWX2/zy7aQPvZN12rcZhygK0Aycf6Uj/9KU1tE
hf4xTOnnJoRaqgJtR7Tvn2vLsQcTBWVuUrRrJV1H08cI2DaGJP7wzytNs/76VqirE/hnWeavTS9H
0cBeGxhTNYpWSGHOgDUz9UBhOUO2BY2lXGXS7SH+yI6JyaYSa6CRHXvpA4S8HDOtIOoz7Q8eIIM8
cpuyXvbqs+R5bqulS31qHprB35XWvsmIRrlXQA5Lw5elwHXBNq3FaJ47s1gh8C4eF1lqPWcSSmTE
BIRs3QYTEstR6Srrgei0qhAqrd9jBVVoW7uSzmZx2591O3/ri+negC6vTr1lEPMkrNulbH52LHrj
6bkHXeDtS7AiaJKujZHFk9YtteK5qIM5cSXEcaHqkhqLFN91aGnzxjkP6Z1ufxOFNQ9LHe05hD7l
fd8xGQT911EfuUIYhg0MzJsPOvS8fbyKG9gGe+JKJn3el6yQ7NzVQWKMyDpV7b1W9/MQYFVkqgT3
f+bZk2YcatgkyhDGyALmCsOiRFCWjaytqg9VWWbVoTXPzfjqw7MX8IzuhoUMWFkFNGQqYHHu42Tb
4YwTIU33aPmtHNk3IZVhLh7bM72B9oAIjEJXdo1tzUflvnGCeS4/d3jvmRsv6Iq98WEUuLKJqYmy
doX+G5E468F61fO7xHgcomdQ76uiZisrXPfELXkj4koeFMnMIyqWWGW1YaN0jwAy6pzPZlwvkuqj
WGvdtIhVn4b8MEFS1Ah2xlE+lxRnXpZgdwr2J0uCjJJsEaXPnWKte8k655F3NJLqrR8AKbEQShj2
LO0xa3zkqUBR9pHpNqp20WJzK2J2tCJ3pRYSn0FZhikOVHkma1CAdDqqONhqCqawr/eTZ7qp+lUp
jzVafqm/hatHDo9+3G1rgB0anLARi8iqRc9pXvgQbWZ7CYrRIs1dR0biXd7JlfaFwKSL2PEi0tod
Ek0Cr7Vsu2LVlmsCW1ZKUK7RL0UwETXtMlpW2bhTh2RpRMSIqDEBGZPbI3VY1M1FYcJOSOZDkau7
tFt11ZMKw0tidveyD4NF5K+qXj+bBTNWgrPitj4NCrTnlraVmnyeoSumduVWt/slms9rW/EWURfN
BzoHEhGLsbmGRuVm8adfTSuDBZvybkTDSfZ0euwhJnAUBXUPxSDH3ieGN/cT9jM1jebUk3Xe6G6V
Q0kU99I+CDugmEyj2mBjYfBKeyhQdpMKm5apUWZnv7MMX1A/cWUlPEKA4CIrtdd7Am4lT1+kGJdk
Ba5pZbPY6bdmxUTTzUf/TZ6grMqEvBUmOlk7fSLQbWKZqIUbRYf+0ZIWksUKKhvvBunbCtqNEhsE
x9nezjP9J2sj0eJASQ+lPbyCnmn2eQzUUVEWdau+9llG4Ern2ikshcl9Hu26fFegkGGbuym+A6s8
07qdaainFHyO1xNnorEnaOK+miYXLPECPXM3T0vQpSJ6j73oTqiwE4tms8CDfaZP74DFIOOyLBzg
vKQS2ESDDveiGbLoaMTvbefMY4gK4gCa8Ma/EHy0zEsFBTQTUmgfJ508eSheHjpPc//54P6Xz1zi
8n4f2n955va2r/mylkIfUK87dRPYP1Gd/92zyv//wl9Mavq/jnw5pW/ZH+Hzirj8t2gXJp+aJWJt
bWYof4TvGCrRLqhu2DJas45jykz8fpt7ovRBVD5Rs4pJoKqgWPnH3NNELIkJggOKgKe3mC7+G/B5
KEr+NO9gimcwAwCJT+CLDAhAzHL/OEtDINIZ1NA0XHXSpKUUJNA6ePbCDwiWbCu4KqsB7HqhlPq6
LiFjaOrw0Q6NgQ6EyFsrlfJJlvTPSiq1tzbrV32crFNDiy9TFQ1L2wqOTaSmOylMAF4LIHeThXd9
UrV3UX2Q9ZdMMuX3XOfpUJjlRo+IcvSb8TK1UXXnyZM2k0NHBxsOd6bnGBsikCDaK4dpJ6st5Crl
EsXe9jCVDjGYRrOeFLp8bXd7JVa//DzoD342utT/tJBGv2GaY4dvQRrN00bdSr7eHXOdeWlSEWed
ap58aGsmN7JW+Ozjdjz2+zYB2R3OMz9g7R0nD4TFE6XfxNI8HezMrZyJp8eknTwpd06l1C8GXV3X
fvQxoE0786v4MPhp/DgGCTRtGZDeNnqv1eCzIGxUL70PfRxC12hKfKZmCG0HoO8gK86NDObBbwZ2
7MNLNNaVW1yqrAeW4hl3bTj6DGmIK3lmWK0zuXGErNAc3SiUZxtNd7uivSZ6vEQh6CQhdTg3/Eyd
T9mIWGrt4yfJ8ZPDYB6o6b5hkuXYTbCpm8+CkXTlmUXLU1b/bgud52olQffUA15VOn9Zo1fntlOK
Ft+zZ2TyPKr2iKLvEDnfZoRXLic7Jg925rmZVcgACXFaOVnp2l5YQruCbOE47EP05tCfLMOzBAJz
ITnmfHJiInl9tJf9SH1V1TRdehjBqnHMFRLB/h7gPQS0pgZOuHF2hj2AySyth6pHeatByclqt2OG
bEdXOoeYTY1UJ7rWkHpX6gscZvEiHsw7X9bLmZ2HwbyuYwU8bkUtd/05lHNn3sctEPAEqSyekW2D
T84HdF3UHs6oWmO3ZAguFY/nleoQ9zMpxYuIfD/RhwChO92+TsMdqxT9TvaGky2n1ryKYmfba/qs
rTtv6wyls/ZklQmCop8Mr36wo6he0QbJvNLgKA/tu6ystLOVwtYcdw5I+MLfa5ryEUoDmtce/tGu
acplpTklWtYmLnI90N3EGypYfIK1g94KhhUyJ10wBY0XkpwfAuKgteoa6pqOXGu/8jVZmmdt363H
fJrAoAYfIIutmdbY27HIoKdNNfYkJOmYxcqTnuTI3EM1oEFnxPRSip4NYi8TPddXJtxbLWBbDeR9
LxWFq0Eqw5pBhXzLwN5aFBjBw3iQ69rE3kyqCS+m50dMcodzWccwIw2rvB+tueL42mNj7aUix0Pj
ddqjXYPEsG2m/4ScGHFzqOLSWPlBBYMiPAWjK7MRo97llZZsbQbKmTSW3iouNIRXbAvZTu62iGU8
Rbmk76Y0XxoyWW3aWNpnTaIIbVAF/ot9E+RL8vnYdNqpQTdY64FiNxWsZJ1VABU24PZNbfZdE1Ob
xw9t1YfzRsxL22T4GizvmDBqHRJD2YWsq/ZT3BkoVgb6wu5lwllliwuf0sDUoQzuIDAOQUH0HK26
6lsq/G+1HHZVJdUrs5ZgN9OMM+iwaRkxw4WQidlJ6zwNqi5vp/4YexqRztnAnlcBVKVHYy2zvGwf
ZUSdBGOMjnVTr4bG8uZR7i0UNJ+2CEWzgdA70QpkMdyIzHTmipZPa38yXHMs45UfP0pdkm4S+JXm
ia7mm8AyTkGuEe4G/8kljr156FcvWVsx93vttM7H0libAPyyV1kjDwjV+dkmSgms0+IhWsBDspFa
udjDHQKEekp2md4vQiXvVxB4HAuzZ+1oQoww9XZ66Io+O6TxkO5TiXA5wsU1KwyQtiswECVxo9HW
jrpdaGhtr5Vc8VdlZb9KMvFMxcTdoIqCxSMN7wFWdQfrqbWtdl8b6r0RSOYyVUN9ixY5HvgBvqeI
MLCxbhZZEkKWWhbGWs2nlCVBZe/i0voqJY0Rwo6tneSFb2Zw+sPE4C/8LqpwSvxjoW8JbKGKDqKK
V0nIYNpiCveHINNINxMdgUCkDFiFzPJS6lwj1qft4JvlycwilkhyZuxtHwQGKzCE8ervchx6mkua
xzGKhq3U48llmIfvSHxEXM/1kwtKf+ED6JkirSI3sqL0OI1d8C+cOpqYQf4h+7qKvwANMvwUZB1w
6C8+F7Ag6aSXzO2LgT4Uhio0VqyFHYu47lx17uy8+RoNlg1W8sz8oZinmjCPGIhPmbw78fRS9Ej4
oq9slBHC9ZlH9JhvI60ILERmw9sm3iZTCwB7HSSoWvACYHLHY3/e+N3CjnpXj+5g6Gj+BRzthrv8
pWCKAiAKZhBwuw4+vT+1CzO1VkvUnE0wGcC7l7xrBYpLdYZ0SR74rpdENmwTaEUadB0tQVUlUdWF
oYfpUtHGS6umiAlaEAZoNmJlJsj5LBkOftkQ845W7EwKSqZCE5ihEJmpnL1ue4B0Mw+UudSgiZh4
dTxT80Zile/gk9bifSIZ5qHq/SvDQSLhl4gG+TusFGvRDjrQAJgxZu0ILUE0eEugsw/xCKIhMQc6
kbX453aLY/OXltcU5OiEECizWaazv7qNnMavpDHx0YTTwvA82q3xNER7xX/r2gqckmfuKnhhACzJ
OUoVkWewgIwYoBozHz/VoGa/LrI+7KZq9n6dq+dUhrLWV3CZ2xbDXaE3a2bKjPX9UF6tWv2M8iY5
BX5lufbYMrJ1sEnaABjs1nk1WhgVJKBtG6XJg4c0HZ/suLLfmggtg57J9UkKTcn1tCRkepCkC7mP
rVMIiYPbDKO+HfpvJ4gkV5bgV9DVSpmHWREv+7AsZ1Ngl8u8GuONrJCxDiUPVGtTsEKdsRiU9jRa
zbj3NBShzR5WygjtTX1K2B6UdPj6ZH9bR0A249Sojlqky3dTxkqdLg+w01NXZe0LOp6GRXgG6E3u
+mpjFLW9aVNrgGumkrcIciPilWcqPBL6KvUaxmbVZHdRJ+6ZUbZfBkpF8IhUGQd9CPFMjbV/Ng1b
ohgxtmTBXVUmuD20VpKuTuN91jh6lkmmQv0d+eDcAr0INoanSlvLJ7w4jT6ZvX/9c5tB4/BXo8Gv
bZmCnYswfzgXrV+XF7BtTMY06HPbkGwcZ+mxCzJjW8SVI7lxZmcznVnV+udzpX/APEUcdmKMK8kr
c29WDkm+DoKcMIVUGs5DVY7nrMVviNBmgafSkx6mEeTN0IRnHhXmwxTh0CnCbtj5KrIryhhea3tu
lVXwyvNaWZlxFK9yBK1f85Q1j9xti0IN6dkAsjTcLadgUxXhNfKqdDNV8E7CVhg0xziPs03hV4+l
Xzcw1cFgM6WR50YdhD5aro9LqZ6gOPR8NngRpt6XPHb3bayHM9mXLnmb4o7zLftcNziBaJk7Kzcn
aXY7RjM5jXWWeQxuh0F+oP8n7caOi2VROsWmyyMTylO/dpPM8aEDkoAZRUW7g9Brb/Zxta4lD2dc
akGHbqPUnZVTvQ3lscV3G3uTa2tAt/JS1vaG1p0rOW/XfubD+F7NY8vTjnC5OK5chAzqgMdOJa5h
RZ/UdWIM0qrzq2xZBR6IO8S1mQ9MyJKX41JprHqnlpG5Tsdoq3ZSfJdK5qNkqHAZDkm0Z6LmjkYe
b2+fnEptZujCx5tbM3XOKayhetF9B9+gJnuXTmthuKkyNrf9PubxrEZrq2TpETs2Ujpd1DO/sN7V
BkbGagyNp5znx8xs8o+xK6f94E8DPCXI00tBfylVJkWJkrul6ZvzMTKblUedFOwErT0jJu6TZcfc
CzVEsSap3FhR57mG3mYPuTTgOQaud+fkzGicqT7pSVGfUl2NXDvI8Rhnxo4Zn7HKJekhlWN/k9sl
bqrEZze9m/XK6D10mXTPMI+64xinblomiIGNUrsJi5yVTlwT8Qkqd68YgAp6tX9Ko0VaS+AA+rxb
d5Wzy3xDcfNCGU4xvu6i6frPuq6le5RfGSFrKzwo/US2S2dfR5PD01iJ77o+2wWSlPPYNI2FZdfp
Jmyl15Zp5KWM1Jhe76EgBEfkzByDfJvgjJ1DQ7AtAMduSjWBIq0PdmpbYIs+klV2de+wjTPzAdY9
xFNAhDOqGizwgs3oEGsy2sKjOZQkFTbt3IRI8oknR7VWGmNkldhkT/CAqaw6Om+RBt5hMGDbM9vA
I94pSpt1VXovFTVz+DnmGMSAeEG/MbPaktd+5+jQI3fFuIMiadwFufwCO4K8tPVdFRfWxdKy4MFT
tauWqfXBGUt14eUwTsaKlcduWZny2sy0/ZAFw4F543C4vbPbWF7pSfwSxHkTLlMel1CGJgfmm/px
aLN6OYYyAWQyOFGIvu4CHVK3JtOPSRrby6qDYkzrmmfUl80PRWnu8yLPEZMvUAFQ6tPPlXZDCETp
O/MhfrX1SH4z4wynd1VANogONJwC/WsWxtFrIMNDmsorJ7SqOwim6rveaBwEn8eV7ycE3BUtrpFW
zo+VeCkHxdln/jRDCXnP1f2xSZ3qXklxgmbQquFyTYq1pCRUMJSH+9QpZKAtDVqbrclMetIhWjA9
ZdmOzhCvc4VnSZxNw6KDCe4YRY251odE36Q8OPZeCTUfevX+pelTZZ6olnP1eJZYclW8Wk3pTn53
toOxueA4Ds9W0Xxr5qg+K2lqLrKauWk/+doz0L1NaYHta0NnOoawpLFbwWWZ58DsrGOlRsqg7Y2q
sYFMSj8AuF2E09ifFc3pz0zX+nPVDUQ86WG/uZ2IVb3Z1CV8eHI4EDqQcVZlPOHhCDQReqXxaBbj
eDR8rSR2xbRRK1M0Rn9xsBOnK0HFGtqjvGDype8MqYE8Tyy3YOGDvd0Mx9U0qec2ZSEX5hqdjr4L
ZxQvYxuykCzV4fe3t6O3z5VSqDBaWB/5iGtkzBNj3bR6f1IFBlcKwRMxxuxiDVmqYeg2OqxL8D/q
6sJ3ul2b+C01NoNVMXRLLyFaS3Ui+JhUn4eZD3Clsg4NcFwod9NdpXrGYQRCvKySpGATr2qUzZSb
0M93GcTCWeuGqoyujDxFJ5ij6mOd7G4f2iEadkYbbqGTy85BbTjzggUf6zTWYlbcL9pqsA6mnNgH
P7C/ez1knUwrrNQeDiw89dNLpr8NhdedFL95jbXRP8D66B+y0c7WdV5eIjSRd4F4Mcqp2dh2uo16
3XxSshj4iKnt/i97Z5LcuJKn+auU9R5pmIdF14LgTJESKYkKaQNTDMI8D+7AIfoqfYi6WP9AvfcU
mdZpVWltbdaLXoQsMJIE4HD37/8NtkcAVCcwsMQbDFPv4EcbB8XGtHMsC7WkO2izqWKPhZBFflo2
BvuxrIn6jqpwDWp6HzR6/eYFdNy9E+SPXZVaFDcyBokCPQYT4Sn0y3DSdjhWXRuDZLRSlI8BKeGP
o44NcBo7h9tSLjyx08hzX8g6oXZQ2I659aAwib4/NfMfA9RmjfLUWdwWbxusJrq3697dJKJ1trc/
Xst7Uk89hdDgDCjw2RUOOePeoyuV6hzXSblowW8WlXTCTaEXzRq/jq0rCBL34vJ7F2WrfELwl3pQ
AGMUOmWdPfR9MTzzUEYr8NPmZEcFrn4J/jQ5zsl4hqTJo4a/3L7sBiqynQL8ClSxrb0hX00ZvvIN
Fd106MbD7c/QJ3OGAF85q48hplHPTYsMOQyDzm9HJhMG1tEHUWvWgkJhNqvZqwc7cMXOK4rZzCQs
N0Hdi3VgD296arawi3q8YwC6bDU4p1lnH2t6ljX2b8STRbZ1sIadBB+/ukq60kOreXMsqjweMxiz
Cg5iaLI70Mg27Rlei7Y8WlZfHCcLjLGK9P49JXEXTLS2lFOokgU9mNNL34Y+VlmE4LlUiAu1OdYR
ImM5ePoyESpl5Annwk5W+v3Yar+AJ4ZvQnrbSZjNnd6AQo5TdXDp6Okn++jRmDzXl0kMrMfg86zp
EdfBS85T7DBChjbXQwFZeeldXJYOt11pF4Mxhe/6oMHBiikTqUIcRZr2p9Y1+5MjNXCJEvPmSOp+
6Cj6nZV7+XpqKlROiaqfK7qBXUGblSWFXFVG2XWcLH3vJA0mfSNwUWS6pGR7VbIsIg1LK72Rfkud
eK9ZNW6V1cls9eChSJrgoYypnheePJq9xnw1CH+EntwNbtt9L7N8Rrwr51mXXFFclJo1XSrs0y5t
1kQt1ie1Ee0Gc0V3PURMS6SX4ZtqRuJ9pADJXM9Q4wfRtea6EYI+P1h70ZBggqt6gK5DcMI11Nl4
jkL6Hgwbf7LN6KHjOdgGTqFto6KpHixXkEeip8Wb6rX7zDOln4aedW8r5dWsMvHN7IQDztNYD5PR
xKs0JCjRaoo7Bp3Gtq3U9hCnDbLBRINl18piHwylvVPtPMSSUcU5AeLPQQRhu3WVXqwypxj8MdOI
Q53a4t1ymEinhXw2jUbsIrVxVvS1xXuiPrSVTSp13eAFaMn8MjthrGsZwJLGyz3FpgAEoph9Tl0v
svfqmECwDF25NbCZnmsZTMyKd31sxlU2Uh2NamVV1SVeAf08FK1aPBsMy8cKUHtlBNosvCp7jLws
utMDbhH9fLZpZOuecVvdGWW0lUmpn9JBw1y3Hh7bWsmWlifqTWlw+zUero9uUsazKD+mami+lYV2
5hK9Bbz63xQawkLYjfnChDD2AS6tAjX80OrGcxl426TTV31Yxa+aRo84RcVwlTFj4FQRTHGmztpa
meGtyiQPtrFj/pgN+X1FmZo98My1La3oPjPaeOXqjbKc6M2mzKq+BSogulpWz3lYfVcDtfgGucTw
Cx2TV6OZTdQDFXh4IrWkzXnTKkU7rquOiSkY8TfGMe6TnXgbilSbKhHZS1trD0ztd2Mej9jt8Cec
vcdNQQTaNLl3tz8jsoCsosMK5VzlNgMAXUdb6lbj3eN4uXDDrtq4bkGPNu3HwPYOo+yeMFzWz7aW
YFsakKzWUgtZRsKZNklrtcu0dq190QST7xpdewAB2Lbu2B0SXbT3VQVqkE3bfrSnXdCPzqlXkmKZ
SNOZFkVHsGgorIcmwjJTBRzdeq3a3Nlh+MT9oDKCw8SyzYbxTdbNfVKKbiOwUF3p1MDXoV3gTtdr
yV1uOQds4fWlmtrFnaiwoQgLLJOr3K1WRd93CzVxycoxYiymMCt7bXSXPJIxt4CBq25DLab3YyOo
visGgUHeWu0i+2IUo/LcSj+Wr43jyJdSDOE+7z1It8L5ZdYJDOsMaytdttOuM3eyk9YC1Mt7NEOp
rhDkky+ia+SEa4P3PDWRn7VT/BQBLOJkJNY40g8HxVPlXTUA59u80RcdvvYbrEvcq13FTLUmrLJz
CvobEelMfCbG6wnulEuIDOTjqdBFMk3iZeOm5zI3FlS+3IUQEgfsuHqRhVcug9FNVspQlstS17qH
rqiajcPr8dAkVrJROCXG2tkhGsPkoR+1+GFC7pLlPch7WW2IJfDWjglJph2ktp+GgAq8PU1bVZeg
BxNFgdqevhWCn27FRXYNE0f6Yhw2+DJOmwi/ZY/bPJJapqTBAqTwych67cegXvAlNfbYFpMUi9HV
niQEb5/gHaca5CyoSt4fRI+CVHH0gisSDcusRQ1u2SI/BA2+QHiikljpBl67ruPRuctz4oTbqj0P
VnUujSR5qGt3azlxcipTUoKMDM58OJBm4urJKdTa5EQNQOxlHPHKz4ZuoamUOoWejH4yWeZOx9+V
IqFBEtmYt/d6oB2rBirwmFK4SobIXdW0gV2YiPLg6CV092RF1EXz2Gqj99gbCr836gMuJFMVr3D3
Wao7+0Qp1WVYmgnsb2xINi524WrgRHurHpyaQe60MZSsWymVoS6zOjeu0eSJVQA4vMmmC6ZPxqWM
SxT4XmNvvCGD++yNpAQM4S4elHbXlAOpCDlVRsysg1VTpOIUmiEsHEWoPm6Uw2kwwemrujB29tTU
R7dsnzEslI95mYyPeeW84EASHlulylYuIRAroAr5YO9EW2kP/fzn9r9JGug/MtgnXxtwJIrW9WBT
EJz3s0ZVeyhDHJJlYB2cjOeoccN0KwIPbcXgwvnwDMyBxubcG5SgTZPi7GAhv8DpS1yU0QI5yo1w
0/OoXatMP7eOrH9AbQuxwnLHR0fQX3SCaXaQUo6DMXUylUSuJpkWj2UAW6axQuWbFNOrlsXil15S
fJys4oWB/4CRtG/Xk/OjqEtIkE2bPRSmEe6hG9hMU73oecyLHxTKm59SrfeiqjBHN71oRb1E3jEe
LbzxIcWVcGGXkfEqFSVfDiJLDhO97LVJslVdVdYFDAG03wxPMrTil8Jwu0OnBSRPx4Z66kxd+l6r
rD2jjt7bSodNkHTlJnXM+1EYMSNDi9Jh1XU/LEhLUo3b16wPulXQYazLZMFbGIKIlDSZGXQGTapI
vOzZlFTh01GbgGyq/FnOPG4tRQpgduYmzqriGrfAKaFFdk9dJOWVqSoMm66dsKxSm91UaWR1Vp2y
msyC1Crq3pDJosd0mjpstBinRk0WXDzFMy9QCMzUYNqhbGx8yvyizPwpMH4YESXIUGko4mG3wBXa
xt1wli1kx8pqtwbytJQiL0V/U8EzgezDAbMDs+4JZFOMt678AOg99hPYoCdN5DNmf5fyUpnUcVxA
A8j9zDK/R4q363d1174YwUSXNoofppm3S4GMw6yaa6qGj0Oa76Q9kXYoew84NXzNIwn/XO/0hak9
RkN9B7Xg3g5NSEom6Y7pYzjllC1HcyUN5gcy1YaliPveDyQ2PoXWUpwHf3IoF+Psn/Xhs9aNr4o+
OH7b9MxmGAmPtXrVQv2+H9xvRXvNVZtpQapEuHK7+m2PIgbqo+eFwgGlK8QCTLPQ1EgPjhiOzH5n
IVE0QoLtrCbHLswANqJ8lMfdL9P7VRoZ2dfwe303FyYlIl7GibGU8OI8JkGpNW4tFQ+pdJXHdeoz
27GXoZfdtw2ksEm0ASiVuapHiGtGpT+4XB+Sb2YzLATWofYLErdvBe7a1PicoCcwJuxinP0dvMod
+gFoiEleAFTK2Flm3aPTaMyzX2AmUEN31avl1CcboMoNcI5rMhshEj2XrjFL6/rYWAuZfwRWtk0A
dJb4aFVzcsLkJAKCKUnien00O+N7lZ/t9Apz0lmI1kaOITSui4CmIWyEUJO8YPwHsaHL3roJt1xc
AFd2XSaLsNUO2uQcW/jpq4gYG79py2ZThRT/KquJ/SgPg6UXF28WLTiRb2LUer/26mcoYuBGidLz
0/jWAyWJRUwftnJHqKdxYl2N8gFeRb6yCwfxTUGGl1CzZRFDHvWG2I/j1l16DTzTgGdEGOMqCc+Y
i3fr3HB+1nn0y8oFmi54Ol3DBKmNFccnybCNnH1WgHtLrUNmoWQ8efZ0lDG51jrtlzo9ty4KX6DJ
tn5hVx9A1AfdTSnBhB3dTf4UdKrpV+lEvqXeHUtbrtIc7VIh4I4GwXfMPxlTNiQlZVPwprXTo004
zUaq6cmKpQfPzmNopzJhteSbltLBlm1Dtz2ZC4hQGNUXB4/AXhVbrkUVUA3PnZwsoInsXtU4BYVz
1lroPcTMvODghcAMmiQehZiouCNk4diEiZiAaYYrarmvUrXurcaNlkqBtKasgQEIvcECfryWPWrG
RjEWrdbrEDMbX+jRfoonDVAba7dUYcgU9Ea/ajR5BTyI10V+kEMYrjrTqxfDKWrBg8p6QrlqTtHC
qfUl8SAwJBj9+H3dYbKuhNuo6ncJJSTiJMPQt9IT9nPNEsaOEIb0A5PXIIxzdD99iN1JWGA8qtir
SAGOGML6yRHTz1o0VyxJ77oQAkcXUIQxmZ8tfLIvnkodd9qwjXXfUtTKN21nWDBlezY85c3smcHC
uQjXmOfuW1pUEYNUwQ6g++uQNDQULEwTuRyWpKaZhhvczsOF22u7fHa3s5lJ+50Rkz0SMXK3K0gI
LVQoggJwa93GavfDbMoJcK8319JpXpRRwYTTcRqKNx7zgGDqtwqpSI6CdY5jnjOxA57jSmcQu3PD
KH19dFdTGp1iI3qJe+Ojd/bQSjFBk95xKnjxOsiBqKF7vpobrT+2EKli4qXUHrJ0CnVX6MRSDlIF
RJp4STQpMZBgp4rR14tsFMuuol1nXU8foRkfaVv4bax9j11M6hxnGpcvhtn094praCs7Gr9NzvSI
c6FzkvMfsxuSuzSEo57B4K4ExeVhZkolMQZoYU+JqaUtgaAlPqj5o4QYtQirCqFszeWzomJVz6F5
fKE7LC9134ziBf0xxY2SSZcbIezsOElZBoA02Lc1Ds3KHBNUl5Ru5GiNqyrhJplhGR90FHtTWW4x
sltVbpWsSsXi2nfdG2Z+0SbRjRjPWhpWnu2tgZ5xAETym1CeNeI1krGHGqYL3hRWeCbf65q3jrd1
C/keNkDz7twdycG+iJAUCVNndtUPj4k+fNR1Zq9MBashVAi2Uscrksus1GaiRKFNWATcCNKrBJb7
vooxKOQwGx4AsStjt8Wcrlth73vXMgybYplCthVgOPkAs5hyyaqwCMyifL9M4GP42jzFyKH7BQnQ
VeZ+6LIy1/nQHy2h4ollpntHTdoFB6ANs4qf9lZNX5tWtYm/qrxFl1EkSPNLy3MFawvxcm3hxiuT
XeCo2aYOdXMdXcQQ077FJO7sfgh5vCwQr0glCCO0NmOmbjIA6O3kzQaXUUzpodumTl/tZdStErsZ
t0bTbKZeIq7FAdF3crli0AYfp+SlL11qycY00ZkxP+8UzKJDVf+ZZRaBmHWmLcNRriluCapMKiGe
btLu3XblDL0/hEECO1GXm9hLN7Kil/Ny3S9A0Vd9l7/Cq0eHp+gKe6fTynItbohDlhysiIw3q7Bo
u7GCmhCGnDbSVQGo6vnJuoY2gZudkOoudxDi5gWMbJuqmm5Fd5QVqbPMNTErOZYOAwcV7lGIe+pq
mJRf2fy+CVXYSP2A4UEsUE+X2TkQ9EBDC7yiEu1GyeAQGLF3dA3xlJZaulW1aFx0afYy2Soa12Qw
186HooKWUeXqgHXg7Nf3PZEtYshDX5tikp2x7MpRdxT6QFy0Xm6NoPvlWO5sOlnOse3lRw4yv6ot
jQBnc/oJx53PzrzvjhX8CmdeeW/U13EIXhyZkBtUpx8aAfRpGfiigOJXDb9qG5skoFN/8BIU1pZ5
cLvxYZBYi5e260ODvycthmlvSehJbirfHV4QvjeFT1YtANIqnXw3anbE7PDQWXF8Gl2nRg6svSop
4Xs1UHAVqTzGXSywI6EmHq+YdNS+YK7i6xHxIrKQl9xN08cILc6xCwPsP9NOebXplTEULgcCU6bm
wRwK5PwOUGihe+E9fRuUVxfEzGWfp1CYd7UrgtepZUCSmTKfOfraN7MltAPX1yp8E6RpbDRa5/q2
GBoexB07fpFjmuxTCn1Ls530Y6iR9ifd8qLHWvZYh6pyJ/Sp+fxOhp4yZPUmcS9GJTsYlXrOApJx
4KR6eKLZxpZeDt1yAtW0SOL7DAThFDf5Mc5d5zWOpmnlyTDe6VmZvrrDulPLdxX0+Syzxt10TakT
StUmbz2kI8/ss2NflB/uXG/r1WAjwPqOtyVLHT5XTbFqUYSiFndb1f65123ptp66/OeBX6tABjdU
Qu3fzjXvpQIaHW976UOQ7zwBAzcS2iZVE+84MiHm4dQovOphD22jWWNBmDPiTJtz5qVMgRT14Hnt
qhxVAvJyawDCSgUIMuae2pv08GhXNaU8S1g3ZwmTOC0z97dVBB5uhHS6pTVOEcnBf/6m3tI3feg4
n1/ttn5e5TjCOdaBOjDA50uKeY/frg17EHTjfh50W29Turyt+jr1XwdGAS2yQGDp97tgvtxJZK95
l8Sn2/Vw5ssdMhVhjE0B+PaTBTxe1ekY/XLetB7cI4mUfeSbfy5+fjeN6uht6+073M6tqjBJ52v6
uQdY76aeFz+Pn7feFr9+zLyHnEutnweEyfC5+HXKgJJAEBjeMcafFjVXTmqyrXTnKnRXitJ3p9uS
GnrhLtfgoIyUuPEvoWLY+l4Tqw959ZQ3UXOGfJKvGTwmy9tiOq8DicGbT7fgD82LmdU2Z+BCRtdW
FPitPqFTs6ZKrtuUyedtn8rT6jN5Rxr1ldZk4sghnydUY2uNRk773O+2oUfaujbVbI6c4/y3z6RN
hJs2V3E5nNfd/jAxysBkiNn9WoduqULZ1kIkmj/j9rlBkMLWcAPs6f76vqXI5SZQRwwV/lqX1hX4
NYU+/3bYbcOYutaGGQx1q78+152iYFNL6G7NWHfc4aaMt8GQe4vbcbcPThQj3xauay++jhNK2WxJ
PkOx+Ne5DK/BWisw9c9jbxuMrlC3U9IShv3XdbJ01dzy2hs/j71tIKeTgpkzYH0xX97bsXVC5ceh
3vLbZ3SNmu/EPC3++lyhBfWuMnDc/fqMZLKHHS7TyAn+uiak36k78ligdt7uawrfYseAmgrC129o
+oCEO8LVvtaBbt0y2ah8365RJyFttGHw8XVqVc+6PdWSX19H0cAwjBTej69VJmV4wtrK71/fE3GC
u+8n4+1rlSGrCMlh9/p1+ko0+aG0g5evcxUUWkjTUq9fq5oxkwfFLp9v57pdR2Ah/aCawePX6dvA
cQ52bl6+Tj9FREShuvi87LcD9TQq7gyvffg6fVi37V3elPdf5yrSQd4hLj4ZvEV8BsXM0lFx0JSf
4M4pT5rQ9oo3d3DVqDypZYIdiTlMUILYWKbD4HdF1u5uWwOGWitYd9r6trVCOLBpMm9Y3raajq3t
6a9wpZmPnTqPRBtFf7ltHGpyGTWmAL3WeQMFUuCafGgfb7vqdf8Qd15xf9uV+gx2261UD7eNmT5T
BUtDbm9boxiUiupf+PkdCqOQVKFjxb9tbQJmyGAWVIbn7xDHZXHvFerDbcmz6+YRpHjx+R1SZl1q
r6QXff7lVj6+NIHMiIRiSVTCJrwj0GeCIfLHqCRVy0uszW3rkIVcAmyuV7etGiyPnY2Zt39bBC8j
jrGCo3pbNJifPojc/jyTq5vTk6v+8RUov28nN1c+v18RJB+dXqTH24cknVGQVqPZu9tpan2MVh4z
vs1tMQhNcu4Vyrq3RbXKij2DI4oOf9y36SgC5f22lES1OLcxuZHzT7utcqq7DtIBI70JhS3G6Mue
ku0bZKh7Wy8p8uZMX6XHbGAodGazjX4nRE6au97Yd2OmIxWhkeyp0GsA5G14UB3bfjLJFF4mVt5v
ZNnbT7f/ocfUlrfF2363I26LnSRAQOsojGqR/VSrqnjCjua2cDuZ42V3pWO797e90S7NachWf5hu
p56CdknGl7W5HSCpOIJG6nDz5pNplT3uG+Rcn6ebYs05KVp4uZ1JUVSoBpDF5/NYQ/fJWv//ur+n
scK5+gepKF0zXn6FNJ2/E/Ihw//nsr+793/Da+r7+094sfAIgM92P//7f9M45o/sLsubc8hVoHYN
6MjRZonfH84TbLIt1YaJ7KqGDnP2N+cJ42+GYRkkehGQS7runCn+p/OE8bd5GcEgxyHcs/8l5wnO
+necbgs7bZSHumXqDl2fR/TI35PebcWuokm1FF5F3jKDyl26296w0RQYd5QyqaUTMlNOvkJSdZAw
CAJAHWDP6VbyvdQ0Xr259gOCAfNrR99iyb+UALFm3q+RiOGkVLrrStd+SHkYpg542C7vK6aKuf0L
igxsDbnOab3oeaJfqaV+sxG2GHhaKugOy159By96duGaKh3jjAbAN1NWY8g0DRwgr42jEhbLbspW
2pgj7hg2PdDRCL8AIGLlhR2qCGajBFOkFhxoF15Ovq4phqp541OtX4goW5KG5w9oj51sqXjyYeqy
hWmVa2SMh9zWV9S0AY+o4PXu0qmJzs6ctZZpKxhSAtF4vdPUyyAvpcDna0R1MmZYHLTpKu7ZT09f
lfYgEuVglfnJwYuqg3xMLYNqoQ0k7awr04Ni4S2ZMpLjqy0VeJKhkW4GsiSMonxkmWqas+4SMoeR
AsXRcUIXSPT6C5SIjeYF3+sy43ao922KQ9420LP7ytB+Qc//xqD5nDKXLlIyyKL0XA9vJXyjzHW2
jpfcx0jibDYnmUwWdd6SFND7rSmBVVK9QcLEXLAqNPRHM2xdg5d/JG28s2OwlcS9g5x6actwH89y
eMgunrN2S/UhDMa13pj7SAdmclQU/CVhkmwzfygT0tCUAVmEla4SrTSQHNMI9toUrBxmPUQfEY1I
4dSrOnCJ1NnUKXoLE/aECKjRds/zb+4L+6Ul9N6DoN0r08Uw25VLT2UTYTtAESqdNaP996Lq7grR
LBttpw9wU91OHuoAAwWi6/dFYSzyMT3Uw3TfuvkmGxPA2vGB3sMv9WDbOvllUtoVqqY1kUH34xRf
FUEVW13nKixvuB8u6lbZ5BubGkH9UFPWyl3rcapbuo92ZaFH4kGrlJMZPCNqXAxRA4EnB+6zNnge
LLqqPM7oNYHU29G9mHAeMBxA758tXV1sZS5IiMhINsESDlIpXJ2FQ+cwP57zZ5hqt3Qzj/AUoK+W
RkF3VA+KH6nuMkVOwGfr0Xe43LLBVCvgca/1fT7Qj/Xdkl52r1Q4IgJ0lgzURSHJqHuqpmGT8KOD
MFugab+fFLJXk5iq+tmKyiMk1XMqSRumimQm+ZaB0ToIA0K8uE9wqwnnOKIFPDguIHPcxedGz3Dd
ioO3wsLaffKI9fwgGfux9NS7EJyvcsh97vV9E8HWsl5HQ1v2cNCaguoAsFqBORVti1KTCnAa2ON9
SlqONhEGqHwLMvtIfA/cyUUT7qknnc1C4hYA94KrpjnyYBjBIUUumTO3SJGQ9lXm59qwhRW7tXsH
8SRCtvCnZSbnmMBdgmtXVToemg5LWE8nukIhvnhaEOx6GCvwkVs/8S/1p/81kfz/SdjE/HV+lNWM
qEdd++83iyfC8GbvpL9bWN36rnNPvNzlV9tn3Z+K8nnP/+rGP3rA/6RDnfVk/7xDPb0P7/+QHjEf
8Edv6szxEERHmJZjaST/aohJ/vRxYhPsY+SMNvkNsyXTX1p6zcWsSYeo4iC0n6X4v/WmLjL7P2Po
/1UbJ037e62LNfemtsbDSLyfa/BF/kHZ14JBW0w80CUJogK675W9hannledippHdRYgIUDANyh7O
pDmuIFGBnEHOpuo2UKJTM7hf321tC9UQJYcBFZ5uxVMxvyzO4YjJSfSzE5SEmgVHqkEBPQtag/Ou
IIijcN6Fx7R9c8z9MC7ddI3KBoCtMbbZBwG1dfzWQeIz77PwWKkbAxTQMACnFrp7ddB5zuu6EwHG
CwfTuFIeXAKryvvQ3gqmdto3YW1b9FxF82yb9621M5KVm58ZZ6KwWaSun7rYTzZv7vQjJIo6RgOM
U4rYtvbOzI5G84xOQOBjMwOGsJdXpfxlFN9byJIapizfjOp5sh9qeCmY1tl7x3qosS70iGPC9sRa
gmFbw+M0JyF7eww2/m+1xX/aYv8fbGgmQ7l/3tD+439kv9p/89//43/iXNH+Pnqdj/uzvXl/c3Ss
LHChYJCozfkqf7Y3V6NRua46h6Xwx1N/G71ylGWhEGRIi7OaqdMU/xy9en/D4Uw1XU5raAb2Ff+K
d4Xu/KMx15ywCo+FFwFlfIbY/6BFFWJIJhV68drrk57k8ECS4IRABfw7DWzcn4DvoU9sa3x8Fi0Y
P+MJdREO5aamyG14+Xuvjge1lJjoaqhAMJ5gIqZeCbXbeF7w2EXFe1ZTk3ZSFUshYpK9lCTIOZvb
sAZUI3p17rWG+qVESs8s1RC+ETWIjZ1TPVQ/zeqxS6fFvFof270iWpAir1R86idqoR0Mqz5mGaBB
OrYG2Wx8BfK1F0oNW6Iap2vd2acxg7wdy8tUKlirusy/4djRd2OOpDWo67VsvKKew1MWGYbuChLs
KnhRyXSAsr226KyH4qdVZxc35cp0VY9FpRzuPGyAROeRNApRy586Z1t2/UE3hmtsR+9pbJ/UVLn3
nMfQyMdl23RER6hkQRAYpbTocDN56Z2GnOtxOgSwMKCivBsGn9wn7Vq3rdP86S2WFzk7CAuPiOB5
TN7aTq6jAn4OVabe6S+6Ud1Z2hUbnRe3HJ91xnmQma6q9zri8TDY8qq0+Cm18buCAcmgDZeS62JN
kFKifjllwl2ChULW4iWlp+953a/dzNjaZoUKNIrf58EE3LvtfGG60dz2prGFgYkaaiJ7zzqFhriU
uoCtUejXNFKvYtiUEnKw26xvj1KNmVDJ2SliHnRdHmYGSY0HNIt22y9DaZ+itFuWk3WqWy6wiVfY
whI/qUqcbCN+dxRji5TrOh8w8VhIOsDCO/UmKS/9dC2U/hKpPc4etNNJXOy2XZn4hbXCxo8B5mCc
4lNbem9pnKGzpWqbZ+qbTvZk39IjNC04bY9MUveSj7GSFyO0TtMUrdIWwSTPdjO2ODRMBzN1T0qC
+0oxvbqOurJt/Y7Z6mukwgpQs/cxlFeHCz/fxtEsTrb7YdlwDVWLkTJEiKcxuhSB/PwZynhwtKNq
y+N8c0bNPCURXlnwdEe18eePk5V9svrkQy95NILR2cnB8oPGY9hZEbOIYbHiJu+EHvqEkx4QmHy0
In7P+I1qjjSmBZk3urUlE5aHi6PYp1QZrpRMFwKg1pPAQNzc+SYpI058puS5ML5PCmYTfHIBCZRB
BFLagxNWii+j4pRhBNB7lHIn43Rrh5FFuzZViSkXP0vJ0LPQOtWYQbCSJFdt2CVNQpVouIRl6Yeu
epYYEGBfZp5+e/H+bwwBbtnFX8Jzhg26heTF0nWVWT0B2rwvfzcEiERmlVkcaaD18oLO9D1s++eI
qCLdSD+8VL2CO1xtXb/WSrkbPOSwirUd8+wjUOTFbtJ3RdinKnW/Y1Dh14XDtUo/cm/QsTihQSZu
wIyLR9PLRpw7UIwPUMxi4d2rsU5w5TRnMkYf84dPtrVrvAaFdfZBwfta8c/NeYMMAilJ/mHIlIp/
vkNJB57KO0L6TjCj85p217VDCdWoXCKDzf0u4pO1vvuplHBZ5peONb+6ytp+dAvXhw1/mV8D88ur
yZRfzYCcpYFgSxIu1+K9SDteU3H8MbdbYU33tX7tBtbNL6gOTpPd02ZhuyzakOjwVFzy2NgqgpZv
mdv/5P78vWHD5/1x52xkIGudcd2Mofxm2OBEccgUq8a5i+6BsE0q3+5wCWz17NrNzo24gIIXVQni
nHnPJZJ0F0MToVEWcHly5w5FKON3aharZH75W3Nhfiq5I7L5VsfBe2auGr15Eaa8WA4ZUAJRYkYt
bzM/DAjJQ1t5mu+/PTjo2LX/Rd6Z7EaOZF36iZggjaSR3PTC51mDu0uh2BDKGDgYZxrHp/8/VyRQ
VWiggUKvGr1Ih1xSKuRy0uzaved8J/jRTeW62rek+5HbzM/xSvYpjw+0yn8zQNxkD532ZP16vEcc
+d9SfpAYGGib6r2ktZwr9+2xXlaz+sSK9VkH3OZx/lulZr/4uuedyN1nc3829H1GpPH1DaH7EMPM
QgFoIcmSViaNmBwYihq2f37KYtZaLuIHJs9JGWUgzYBJlPz2s+R3yH9f72tpim1UlAvL61Z13b/+
99Xc/82Z6d+PTP/r/6GAPlqI/3Zd/2943CuHwP/oUn59/59CzxEP2pgJG8y3BeeXB/riz7nKdv/y
rAe6zP6HUMaR5h9Eme39ZVuB9eCH2cKhOqTr+U+ZZ/PzgNnS1+SuMR0R/HdlHr1I7rB/rZAeDCXw
vfLxS1iUXpzj/vMOzCXXEpYcFrTxqZpre1/PPm7JEuuj3ZhHbUzxuRgGWNJVe3bqLLpCa31plHWW
kS2vgbSNUzprThf9w8nb+G+phWMfAXSzKS3Hf5tcVku3qwkOBWgT2qn3JkrnR0/4OMOewXsLFA1J
NvibUlb4Ksd0W3TlkzG30UtbxPYZSBkKNhG7b86MGE+qLl19PTWHDi05dwlwzu4pC1r7rbIQA7e5
Ux9UKu23KTd/pW45Xb6+aOhg5RnWw1hhyNUIHuqGy29Z5Y71ViZJ/+SO5Tc/aqiZTKc6TjgDll8P
fm2WUNZos4h0TNYDk8a3pvNKJFwM8vWYmm+mW5VLxtv+QWTUWaZobmgSf7pzMF1GbC1vAZtk6sTu
K52P+R6BVvTs4AKd4zNJouxF2CVDHD28VR1u68TFzvrPU1JePZRDdLhib9tIkax7cyYTPiz1uuN9
QO8Sv8nH7zU7nbH9et0AARBTicI+lhXYbdsw8+Mg/GttKfUMo0O8ucEnJ/383gSV84q+cSubTLxl
Fv61YE5O4UO4jNyMfWrCgV45/rT8ep2NQbTpQzC4bpUenqrWeh+1wogQz1B0Un96w4/vLZxYOMev
1z054m1I2GaKDm4idhexInN7ybYXQpccMHBb8b0LrrgZyjcsxdGrX1u7r2c6DdKVITEyq7J711NU
vJVp658qN2+IJsUAz6ptH8zYpkX6eIrW6DtECKCgpUe+eN9mb2M+V+jBMvqNGGzZSFJgdvRgNwng
0Lcw3wYpkeSFG81bb+aNqVM0rUz8VRV5mynV030O/WmNTdpemVpus9Cd7rbdRZuJOfSf76BZCGdG
yueA5M11Zeb44ehsboPGKda5dIe7M9nONo5ye/X1NM8YqMo6QaI76hyxu9vd0xocJ90yHBhT3t8r
betD1tjpn6cyKO+OCUSwN0sa5Wau7y0OqdPENBIH+qzvwhmqC2Kfj69nc1lsDae1TmblXaxEt/fM
BuhV5/4mgbKBN5XscOCB8bZxf/g4We9t9eaZWGofbRQ5VNO1KOL8HjTjIcjj+fnPs7T9tDDmneEn
NMC+7oXRWgs7zAt6ezzFYo/ZMPXlbko9da+8uFkPBibvCaUtRNrkrkPUDxLZAcqMMr3LMbL2AV6P
5ddXRS5Ahnnj1evRqzGYu0fYR548nV5mo+QyUeN4Deyff74UjPqFSO0NCbdLBajl1W6EcUub4G4r
+i1fz6ohIvYyM41DnmbJSxkHWyspa0ag3Cqem4Y3WRjTJkYrxFhhCG9ByduAbkwvhe7iF+AM2xJP
/8l2UoIAILHcwrmsXir+XaMa/Rux2/6NLjolh3oW87ShJJQ36SXXypfiEj+eTSl3RNyM4+Hrizpi
HaIbPq21HFHkue4NrJzc5nNH5BBfG5Wf3VSWYkIS/RVSRHb7+pSeqrWGkPZizbW6yRlnjx16ai8o
N25TknnrhNeXmpOxtJGD3jJ+yUTx2j3WTn+W8II6dUg7dIVhFnc3zqjkXeU+Osq2uQLSqLHv0xLy
WF23TUMGOkZL1H4NivWs6F+aIr0RzfytKQRuuB4Bepk698n8XrkYKYORTPIuDpy76l9tP5xvhhqc
exEdvR4rIrjD+mWIp71H/Alu/bsjhXsnKH5sYAcPNL8HHCqbFln9IY7H/KwzbNG9aR7i2bLvTgXQ
CM1X/jt5HYtCv46GT22IXj+UnOmGAB7a10OcIfxLSbtfwsPID2WbwH15fISXG3Gvqw4oG+vjpLz6
+PURcprmz0ddFQmwRNXy6/N+LQcsXmiZ6bWDExpW6O2xq6penVSZnDuk3fuic4Iz4rNzVyXmYeiG
+OQ4HyazEaP08hdRpO3RGb17N1jDc5Tt4VMUL5gCreVgJA4zj8o6fj10tWtS02IuxT2HBD2qX8gC
HvYNE3LUVb66pyHYai8r9jk8562rcaxNXvmuTBGuO8WfOdPTCLw69Ol2FDZC7haWjft4GFCZH53J
5ZNfz+vHSzN6QMbuUK3RDya7vC/1e1UyrRrLYbyUUameOqF/MZsK0kG9h6kZXHp8LEgUhu49ScyC
xVzna5WE3TtRqMh2+6U11aCXE2Rx4M+f+jw79Wi1HnQxTtpYq8GYjXRn8ywmNX2YkvPc+Anwwa7a
4Wu8fX0qTR1/4cIlWJVo3A7/evB75i1FZcVrZwbMKURtbFJPMtiRORkrBiE7gFA/E1nh2sCEAFEa
2GlRxr/SXsyfWE/x8YcN7I8xkIsag97CKDmXsrvmZ1vWAXE2ldWezAcXxnkoINcJHIOTEVpBgtAP
k0pQStBghZed6wG7tiBwvqtKOG0cJ8u9rMXd1tXAgtvaG8E8hhOdF+3C0j1mmHNW8xBB1cCQ/UUt
8SfDxCVLA2S0PXkKVHx0cV8s+7gO7gqLOO/lwvJldx9maG4O6lRfptEtLpAMTyoevremfiNLduEa
jvFz3gAtxStXa+eYxu07noGAlUzGa9hv/cLjj/FRoo9lCKSnk18GBHoMXU1HoG2eysFBG++ku6QE
M8p+ZD5DTCQPN5vq26gHYnsal1B5feji+UfdQgPj4M3raNcmQITPmYViWeTu9KTFIPeJsusteKjy
WkyMpjmm2D+46TrFFDyyreUcu/5yosO5SIq/M0Gq1ECmzzyuE/xny2zoznLu0LRHtyaASBDPBVPN
NEPIhvVhcFuAs6bHlGuoknUDDR1LnNzie2eKW0MBm7tl2iMmNtwU9n1ZLVmzj5FM/s7sqdiIwcuW
Eg35wgpawmBCd586Ot8CfFkVvemtjQe726oPmaEph7Lsm6AjB7oxe+HYlXr2uNAEo29lnW8YX/2W
dDGXbp+9OgLFVxv9jpLxPsn+qDv5jvap2LYZcQOOlz9NDRLkHIeVQ3cl6U6ufAGeWuL1Gq9T7P2I
U77RqKZoiW/z7M9tf/CLHGtNwbtlzP770DONxiY21JazMd3B3XglpMNuhmoS+3OBHzdfxROYGkeD
JPLgcA0NI2HlKv8ZW/26gR2Uh5QCfeIs43GcNv7gINzpsmqPmxAviPgcBuoACpAGahqugjnyk3UX
M/p3H8ZYRGSKBiYPXx+NAQdSiSNn0aeUDmlgqIvdNuqCNlVd2tDB8e8D+4Ud1h6Q2jMhbeH0OA2V
yBQ+e800HFlCNj2YPcOI2q0HSsd2LLKIpspc1WlqvTjD8M5OwBi2M5PH6dcmHAEgTaWd9PTnoaje
K0VCQhoJyDGt/ufh62lUKGx86IhQGikkSJjuESJkfnGIwh0WSGdt1ylDeaZiC2OeIWxOMUjMeZdj
A1h4kQlifLBW/ZT5i9H8gcckXFZ98W0W9F7Kxm9eG30Zx4b2tUAckfRyPlQT1HYGzaZ0T4OyjbNb
x9GlzgFPOnj+1r6m98NaAZMCoNCpkS9Nt/E6ZzqPpDQsPFk6u6hCFNFMQbzpPdwTtM/A/j+AOipM
bvaAptHLGVVX4IN0AicybcENYCM5BJHVrcfUOIs4KYAHmk/lLE6hrvRumEC6OuHBEbI+ixYU7lCS
wiC1a66dsdmNpQ4xejg/4twSC3hd+SGc6EG6n5Vje4dADYA4wvrVU+3RdY+hBS4uqkeJGY3hFfw3
Nhtd4HnuaE72wcIfHwJZ9vr9OKHbhHmQLOREay/qN5NdNRvdY7rxWrpcWNabFQbfdCVgoGxQ7KHg
HxBylrNB2JvOuULRGTJY03tnHoxVhqCAC+nYh5iVQtxQzxlLcTIFzp51XSxsU4dvrqaJIqR69tvx
wM9l+52L16SI1dl6NOviJm7Z/tkRYnPaRGY4XMSjMWvEnrdpbaaEYk799VSjJrYRki/6uTx7vVU8
1a0ZMwQwSO/IxCGaEep4M0xbrCCnJPJ+dHZvwcad3XWfwDWJc8FBK2/uOjCtg4T1tJiKgNZcFzoH
9qb0iJjwzW17a2PPFQLlbCrWYJ7LNWhHdbepql0olHGmt+YcfUhXXRMYhcAwBFjFQTtr0xP9EeJe
SA7jhNY/edz9E4IIAOKcF+fwDLrPPXa+w8SAskCkQUXieYiZBr7/oSpJD9MdzuGws5aFasNLiaXK
aqJkN1VlQHIBI8xImjmaII1tM+kvKpfsSoUJk7KCXzsTfTVmMx4vH9AIBZeZP6l8Do5fD+FIg9kr
zX5T4WW4xDRLcCLyKvUMSI8mQ89VFB+sCgFCmAeEUEzV3/6svvldr/ZGWXIXdzNSFIx0T2YQfyRQ
ZPf64V8XsU2Wl4XtVqgeDJbod6ot49PXg1EPu1jZ4dZonNUstT5EJclvtWVCzzZi61A4pbFxlHvR
nbCJIMS3cggSnBGcflTW0lHwkWoGkY8QvItBiOsLx4FiL78YkWC/8NxkBbkEulxZNZCGXBWvuRHe
cjbmh39i3IeGx7Ud1Rf4uGSklQIuI64SVOrjzYjhNKRV5T2zuV7s2jmNQ9ftO9shZbvx/+7r/FLB
MSAPw8Ajpun7Mc56lca4SaRqDiQNnSkR5+eqTo91YpQnK7DXXaBjWioTgBXZntkXsRGaKLFAgsd4
9pdwQ/xloBhMU8BsndoGBNeiwarji2Gal7Tu1a6eyg0YTsrIUfQrK5fY77hnhBVAOefG2XYe8yox
unjE2VTbwvk9PNZMv3pRVhWc3KAEy5WUG8r3+hwnM9WwiK4co1LkPBgJbbaluB07Diz0bEpOlPQx
KqHv+TDh8OPktoXedBkfKFA/ffwK6b7mbI4BFtJ1H+NeNHs6EslIiE45abDvg4sR4iVNpPXkVs5V
+EIelel/Hw3MeVYCA1HEcX2cgXdbqpXPmTnB+VNiX6OW6jj4RhosbTUqeN3NqZpEtYuzptygjYoW
k7XIejiLZRmR7VixV/jXEN4D9j8qQ2MAkR6nBf31KjdPsCeumCMr6Pgc1fjjp/vUIlFRAXBxJ/Tg
FoikRZpWz0x6o+eUgv+cPzyuWLpZKbG9DnEzXKoxZREHVzS6vXmCh2pKc14nrWMuLK2worrqJGL8
eUk7gnuK++icJu3GGr2asSgHJH+edloVFcOy7NDpoIH3ZNPQdvxuE/DbooR6CuogOHhdaG1LJ39h
buA849U8ZxIOtGmByQuRKzCLFefalg+0/afO6OuhFSIMNxp++6U1rO2++uUbBDbOtnOsU6IQXeYV
EU2vyvEILykxv2dq05pZg5Cif3d9FBme5f6w0m4LbpCVrUg+8tGERd2CmsvJucHOaF28Ijrn6dBA
XebiFt4LJf9NR8bffYxoa7DG6KUbylfaYbvaiqvVWOUG2ADjs0koNBvuqNpNEy792L822q52wHzH
RQZT85gz6MUM4uEDSUOAcS0Omtr4OSaTf2Fa+c/Dq2TYvJMN7rPJz/1XJ6qsl9Z5Hk2WHDox9Vo9
oNDaxJRP1Fi6t33nuehJktRMw9NI0sdp47shMnwI6sRcbC+rb37rI8N0rQdaYlWm3nNTOvpzalZh
rbO32g6DBXbAtAi2TWFNq6qT96IMf1kCwMmUbUar91eu195zPVeLzgc0pTEdOnC9BDP6gx353qbz
522zhlBkfNPF2hhlsvWD9NYmyEPtxLxaHVzx0q+gk5jtbyBJb33Ob1lZOzqiARkLQbTDK8RJoit3
KvS2SUQaoulZ4bK2FVPwihNGY6UnrqPBKOhrBW5BweqV26lFj4a11+xac00vi3dKUjH5QXevxKQX
/RDBmbOHnYG7EZH1znbLgsAY8R2tTLrIFPziSQw4cNOFIQhaAr5Hhug8HGNNuVl32brFEbDO6g43
f13S0NAWa6d9qmzsaMbobqI0vmuVFksRsjUZLObrxFZM5odF32H0Nas+W3ZN9suTxbUNE8guPbNf
fs+FyD2xGXpmnZz+UGAaC0LDPnIIb5BIWVCDvSWcFxkMZyN9jNFZsQmt8UVyn8eaFjBwlQWnmBDQ
BD0omXmE8HrOKrTy4lBPDubDmW6xAcUbRBG1gMFfe+iCUzUjwsyN13oO3+y597Zmpr9FwWQvG0eS
jdyTKy3AtGPMeBsm+D12/2HH6Y+Z4xfeJvNpNnH8KfdECzgNoVEagCUwB5WQIUWHzVJu4DIDZXQF
8BvzWvt1sQFrtvHt6nsLjiQ1CsZtVnCtC+fXYLDU57pHcJoGK9HNxtr3OaT6/N+JJX7hEzka9nCK
Yw+7feYnG6uZDrLxH3Ei0bG1a2CZpbEdTBDJBtc9gmDrmxnqcp1IGBhuli0tO+Ik6bFI+AyWYUgs
c5wDDEEzsVHRrNeQCYEv1D877XaLphmdRQP+AF/vh4NmYBGJzFnphJuuTKJVTEHw0JHAyWjq82RW
1KYjFPdZEos62+HVlGBHLYs0XosWUosDAppaY/Vy1RTA+jyrfC9iLCo0/H+ocLw8ODJLVVsTtr1u
o/Om2EnQSNjQlhwUEuIVQs7xcfasc7ihlcwPs1cdoGQEexYjk9M06pioIVdaNuwygbFsGGNYtj/v
JTxEGA5lH1E6ThltD3zBmINBNzXzqUUOG9lN/r5NR72apDqSYofAxSvsc9PHezNBmdZi9N00QU3U
Ruu9jw4tJOq6CAdpdzVz0e9lU8oLXYR+4YseM85DaztmEAXjnR/HZ67yBCgVC3CeF7AsLKujFGKm
HCFDq3v3leCmZqEsBA4+peYiNdQutnV5lckgVlaDwdkq7VOYIYCdjT5af6mkIxLH0gA9CCcprP7H
JKvSl87wf+naJU+99340icYoRLjGOkKFjmt+MyJJAmo8wWN3qwb+LZIA3cczg2uPEwLf2VZc77oo
fP6l16yQkE6U4rauCFwRj2w74GQbQYtyYbbdtvKx7Jui8pYiaD8dryHpga8z4hbL0o7FEijfyi0B
i8CLadfcjfE2yJ2d73qfRQgeqQ8q9ziQ7hGH8q5LJgcezXN8tf3Llzqmb9EMyAhPt2vQK3pqC/Ji
23mML8XkXcqJ93GqImgw5k9f6YBKqoCy6fa8g165ANjXbz1wyZmC9SNn1BzKYY2sedPWY64twlay
ZyNNSjpRInuOjdc4AOoyKdYIUbIQTtPJqNv2LfmZQpjcDgV4ISk7jE3+wF901sgcZlnsnEnV10Rk
WPEg6kRT+TGVHSC5RmPOZW+EyZ7satpVdA8IsKMfQ5vZNBdJ3eVbLJjOdpjzapGDXTSUH9DEfNxr
ugZBBT3V3/WGPx6wAwAjMdt4o/Ibh/dysndjMwRkktjVNmKgvmhK9gQ9BcdgKOZF14QYiUZZguLv
1hbemkUGiGDTXauhudJvJt/GUPEh8OW+TeGU5I8EIUWjAWvDsy8A2HLIrqM62PiYnJa6yxFNzwbY
UuykOznSxJmKWu7oLPwi2gTgt+Aim0vEQxIMcYk8P/KwB4NEo+mCxnkVof0wxTpGxQPKIwISEJtU
M5BmmP6P5VHO6oeTeBOCd2tpg5fbPHDz2Zx1r9SLzT5x2u8N3jGvMIx7ZrTiMojgoybPiNvGA0Tr
2O6hBqFumMO1KAe5nYxoo5POJTjXt68ZNvAX+tmPLKH3aURogE4cTVRj/hpALlLVoGjlEvF84a0t
e+1O9IwLOgkXMKdr4Gw1bXsGrWXlIE2BgyOoCluHzF5HixGcDHdt4b+j7mEsiTbJkztauHQvHYCH
XUqmehucSlvHxwgfReGG0yKow4qBmQf+itiqpZ77E3k4W23Gzi5k3LMYORZ32Uf0mJchuHjx6m46
F2bA8b9F/ab8+dPoY5Abg702aAxxNOx3nursjTdEZ8sJNk7i+4uuF6/0BKBGhD5h48pl9jAdqDPH
tR1xUaGU+9lnpGWm8XDSFHWQCs61OxG0CSNqHbbJawRkCndK/eq2XrG21Tgh1dPvcWkdcWCQy5KA
2YpLRtVxzetpH442G5AQPRlUMxPpLLhw3V7os1J5i8oxa7mMGSSLB2PCMJ/LAeCH8bOonI+ymU7M
7ulPyOJIiBEpHGOEE8AryYho3O+Wl/4ugg7KcClep3GeN6TsgCplDxrTuX4lWKbdDY/WHhpHsFrR
h0oTitc+o4kuyAAf1ErYWi29dqDh1N+tDDVzRjgeEUjlJlUKbgmHhyLa4U9++Isx4xaaO2ogpeRx
H+0KtzwVvYShkchDHye7RveP4rSM9nj/yCsEqbOqJ9teGkFbrtzKuvdhmB6Tnr5PiZ0T2dQiCQyy
M4tiVbDlrcOOCEI9zdvehV2n4kWe0YD1qTsykIk2jW2CvMh0ioITqVpkErUMOoAMWAsfpFcUyCOE
ZvwZYYyVAGaOHXtAfGZtr1upIDp15u/MoJQNybncErbHIgkb2kn2BoyGhcs7P8NgY4pj29BfzAWz
YwYQM68KucQqENgrseviRzGLeZ1H5kLafbOC3rVNnZZefFs8K1Ylw2XIKDhmRc5Z+XZ+CGpOQ009
L9mcvF2N4RX8TbXrKvbMqAwPa/Tx+IsKk3z4xnxlWDeQUpJ+NBSUS1FQanCKiGl/gEa065CkAAP8
fsG0fYmZmgOLVS+c3vsbSNzOGUrmoXNc032dCTpRgWCUzoabj+FNWUe8n/Il65PLUJevQ+0g/3mE
S/pZtLJYY6nFwmeybB8sAgBz0AlMhoToI6NmUQWPYAOABlhuoMRFlzgjXCWroPQHs+hPGU+B6mS3
phLi1oZqC72I/DZih2BRDUGhVii1WGIMFOwBjaceLJFiRvskfANUDUdqsHvRZSjtYKc6rgzF1YCc
0Nj38A52oAbMZSLnW97WHRFZ3tNoylXn8Kt5oJOJJo3u3QxXuvSqfNl4Ng6wYV/qNDolcYHVyXDj
1ThX50ob3+IK/Wk+U5wlilY+JHPcQ52zJIvgnueEgRq+cUftWK7i2v3sKAQh7wY34n643Wd97M1C
biajOQyz81RkHvq2vFoV1iNsgY5/1HDn2z0VjCbtKzDGp4j+IHyt+bWfHoDKSD3RuFhEft8+GuYX
ulg3graWbQhKdZqo6yxQG3smRuda85okztJpGib2FGTJieGO68puNrABv/dkmHKXBCHxV+05zcpm
HYn8zQQCSB87XLjNDFR85rBbm+DC2jq9KbNGCmfE+mn0uEmp3X2jOtdz/ty9FwXUBG27u7GrvsdZ
RJJONL4GQdEekGmvo1TCjnbj8TWe4scWh5HYYWwtxWHM4ChlE1ZkQ77bGkGgIUh8cO3EpgApIEGI
TTRP0Tp3SwlxDTFg7SW0kmJ/H0O7pLFMq8aoDUASOLQ6OqSJn35LHfs2oETh8DOO4Mwmi3NVAAfG
jZ8FZigUo+2GbhK5WOHflotGwJ4LWIA04VhEOK3Gg8tctfLJx7LMjZFBkJbF3jfL6XsKp7eM/s4V
pI+BPETob/GmkNAt7VwOJ0LkKBPMlHT7EYJPIGxrpxnerS0fHkvgtWAT7aUJOnklJHS8juZb1nju
iZn+TgTEhXbonCG4DeQttsZ+Stxpo2s4ImBcfyAJf4tcjvRGXI5L6s5tUmC9s5j1UhLNHwwcogO2
MrR9nU3PubqOHh7N0ET3MVXte1dXakFj7uYYUKCSpv0WdepaEQrjTcNpcmlqehMxBjORpcLX3CHS
/YUo7LfNQXLASm6N4dmisX3SaXefTfi60ajXvqXsk9d0NmzAyDhIJ99GxI0EpVXeG+vRSMpxyUc3
yIzdWlcOQ4haXc1geI8dk/GPU8x7VKGgJARAb6a02/QxKOpTwPEM0ljBEyP4ZnAaoKTc0Z42f3eA
DucZzrWJoHKOuxrmSftWYpcJmi5bWPZrTnpKK9ZFjuo5sAtnoQR/OLeBmmQ0EKQB/3NpMRSE1l3X
irgQ/zMseF8GhTG1nAvC6IJPCOb1mmb8S+CfHcv5adjBdyOwwIzyoyVwo962d3Xo/24LzexLTZ++
V1xzpc+0VTdky/7tjFD/TGtwtuM9CMuNneE0FTFU4qqpt3EDrKQMOXy2/u+RbY48u+iiw3pVzc0+
lGA+KY3BbtFr9mHdHZOJI2m/rKpXJ2yhg8v8IwqGDZsWRX4vSXCp7C3RPx+VZ04PjG60jAzxPRez
v+1q0LZU0wtceS9NCqnbs4g6MmKaz12aWstaFsV+IHfSFsm0qOf55mbqGGpusjKS8wYW5HMVM/Is
Hxq5OlbXfCyzva6L5JZWwbfElE80nvvXOsFWOzs+AUQt6QLMYpgNc0l53YVlZVr2mhjqKI18gOFz
D5VQbQNAgAdiifBOOVcHIMTK85mBgQ879lMNPj4HWBsYAyV2bP4YVDoyVnUOiRdt4q5xmUYS0Oyl
7bpwaP8Suusevx6ggcs/H+kxkXtS4zi5JrvY6ZptyVVm9co+uIbYQyF3MHJ6G+8hRohrfQ6uiKjy
J8tNnTNHCprqw7UNIvLjirn5owz/r0yC/z9KWak1/k9S1n3zqf7dsfT17f8oWf2/CEcLTA86ufVI
zuUH/aNk9f8KLMu28SxJi0O6859KVjSlSNNQswrTMxGA/6NkFcFffPsf6elXQq/z3xiWbM/+T8cS
zwOHVopPbh4wADxQj6//m5Y8Y10b4J0UK9w2S+2E4XPfjhtj9tzz7HcuMJwMGXeS62kfOsZ4blrv
ZRh1BZ/EUTfC4rxFa/lHr4vLJyphA9B0au9hNrrPdFS2EOCIJBApqDyTStdTYbH3NG6myTHr16Cw
6ErVCWm9Pad+lf1yHj4RK+zvjfblifGz3qZu6OznqRuf2ujRk+s656on2Cv5hD0w6r5p0ay73gKm
bcn4Es1PCY5IptSm3DEyWcyJCtdV6adH8WgrB1aM8x2QkpXYQO4VXfoiyKwXt7WTZQ3PDQSyYzAI
EOk9p0hCVZ7+7PPuPFum+5414ZEcDLk1fcT/IWeQV8uIIzzflgOujshySkl1brEOWSrsmTLJZt3U
jf3Zt3uVBO53JLrFKsuKu4zShrGGm724XXbFwCCOnWBX8sm3Wgq/z1/qxxdl89Ni6AfUl4VEyNLc
TeQXgpydCPer5UcJSW7rkABKcKF1iLms1rRG6P3kjb2v2kKewD/t2PzT1WDgWw6ykqEfuzmJELK6
5GFfXWqiZH0LRlsT1c/x7DbrUMkIJgnIORl1GE6YXJa0Dw//ekhjoQ+9pfSB3l69TWJclhO/+k4a
XnsoZECZ3irM4ybu8K/8r6yqP/qUHDFEzP2L4SBvMqM+2BY5bByflHiRzMMLCzKSgKxI9iKpx5ev
z4Wh+P1Y7A4PqMUFp846mKwRxFh9LWODIgP6/crlx7zWAO02WUDQjyFVsB0zgH6Dx4w08rvHBCe5
WlHLhFjjahsSHZ9IfzgJLridMbb1OmAowARlyk8EnvrLAeUsf+WcRNXHg1CKNHupK2i1DdlKUaJv
tS/DV3P84Y9Wexshq8zSm65W5uLWssWLG7jN3Q+NS8BW+xQ7FcMjxmCrweuD82DbNd2WNNxEo+ef
kX96h4mMtSKvhiOm9X8ewjbifpmQHSbZsLX6PDn3XjzvW3J4LkjaGKm9N/QqTqJlUtlVZLinNNaP
U5JfUbAbW9IRrVXejQNJW+O0zxr+ZHMFITvK3GLjR+nBHyOcc52dnAkuIUzak/UaZGXL3ZY028ia
TIaIDaOqMX+KxBHXM/gD0WW7qJ6NbQNou4LzWglnbRmw4CdsPtvaJ01COuWI5V72K2m8uwHgySB2
+EEzKHABKDwdg2PplHjC0uo0lp4D4cZIj31Dshv95NX/MHVeTY1r6xb9RapSDq/ONk4YA4YXVTcN
iktaCkvp158hTt0694VN2jTIttYX5hyTuLP4GIrWeqr7mlxEzJQvUTVi+dO/OjcNb+yqm42vUqJL
auacWhxg0PWjkWlt8Az6IaUBNO09uQXs/RiEjGTE2HmYLKEOC+YixktcLKDkE7hnpvKpTQTNvOt/
uTk0/XQ49m7LPhOBUY9Uc9tXTUV039gjxa7FKU8uMSayq0H8WDya/s4vZ5TtoG+wm/7TazR5gliG
gXH0y2h3XMlyqZdusLYTgKqF6qgC86mviTub363hEerk5UKkKDpYAv/vS0np1Iffj6NA9ruslqv/
fer385gH68Pv5/77w0YFR8RXbgofg4io3zeGD1/JAdeA1TSRh3oOjIrgt/33PcaEzKsb035jWRis
jVyXB2f+vs6TULCD6bnjCbzsm7w6OJFi82yY1SEeE+DH//v498umO/FJb/6m36/8vtFYT651imRk
th8hzIf1/772+61q+rA6EkCCkZq3c23tpTJjRZKbhkc2zxHxhWjezWVKuhTNswnItxuiu99wZjhW
axy4tNHdKoXcjnpEvMz84eT8TEHgnGg8T+Lmq8F7YQYf3ztZAIG048vvRzj1QG6bc7HFoyQd5uPo
YJjvxHunNBhQyN7420TykAMDfxqdmuRbjH5LOqZbpOViUxe5XKBE24lY1vu2Dy8amtQtEYI+kTaS
Fiy52yolvdCp9HXVoSMsYb9GNAS6HL2dm6hvLIc8rEXGqJStrmPk1UuKqMJBLbbARLpoahBduudP
K2Moy9fBe8bwHC7Hbi8zRU6Yx+xfS+NVjep76uy7SLXXnomzaoJ8hbD1WtfThUKAIZhaF3jwVchG
2+tBd6P80LIHEZOKHwPfn9SzU2GyMPQYcvn6GSsn3xTl30ywb4AIQIbgv0/QC5lZlC/zjri5ebVe
Vn95gb9mrr4VBtyn0T63s44ZvD9q7ACGs/fElPvZd+yDa6ZsthO8wbglk2EQC3WDpXc2iQ0itBz+
fyUe2IQeQ2ogylrSVV+U3mBTXXImP1y96dAF6pe8rZ+NziNJHZNyXG3DhkXS0O5Y+Wwq33vKffdB
b0YEbdh9u3PBUo4rF9TZajC0f4DKcCJKcdV11u+8+tq7Y7JPgvulUmaSHXBoMpq+gZ98z064BrFU
I15ci0Ao2jqgpavsly7kMIDSiLEcrswPb3mcrsLyLwzy+/xjrMD/ac38VaY8UEwc10gtGDiQzomm
Vl4CWxKME65CQiUXhqtuVnmwRUe0dA1GtqLsN+6wgrZgHw/kVnAnGNbDU2rnu8nmcQGHjSA3f7cr
/7kDuqKz+82qZEcO1K0cyucoI79g+BOa8+ys7K7Cvk8T92KljSjira+okncd7ain6nXQa0crwtta
2G8ADM+9cH9yt6ekuTV+tWr1nnbGZQzUE07Cq6xnWuv+I8uHqf+6I9PMiaS5qOqcVRzyuLyvgbhG
ONAhGJet/1cZ/cdEPLHHd7VNsZnkeG/75EKc3qlvskvkrUMne/Kd6TpZxjUZ9Z1Es9AnzRWCgyTU
eZLDZ9h7QJFrsQmr5DsiD9CLCK9wbL7JnXZtDkSfgy9Vxk5XOrxAqI5Jw27XGtlRB+PPIGlHwVov
8wGmiqkNDxo+7isMXYEpoSWB9u0m+poIr4+CK6gX5nuiD+9aly4aZA6LAZ4Sq+H85FjBZXTWRlft
lECx2Q9LZfWvzchLK6zzfWkX32SCEjgtfjpDe5iVTb6AxSM2MLLFwp92LASiUHwkJQylaGdDfMdw
z6c4mSyG8Khn8caHA8aXonpFZ7qD7fsZBgUa32gAdBW712LK3xirvw1EmlqMuScXijlJuEyW7Isp
WdeWAXviwkUrT/pbXbVoK6wYRmVyaK24WA6k1nGLnyJ8/u0821mWs5ygKSDPDa0xO7thzixir38x
G3lRORIpPf7CMvTtpsnHGB1CDWeCVryOsRqgdyQ3ou55JjFDtGlcEywYs3ecFMs8+bBFyZ5lzI8Y
fuye5rrPNDa88zi4rF6nzHyYqfnRwTw3ouCn7EBAaWxHu7T62zs84/VpXNshC2ByaYHZEaLee9kn
zjnUh1NwDCxxM9oRbIhNqZblqFQRYRWMP2BLtUDyizOBFMUiCsSXj2kvqcunVOeFTlW9FG5wE7Ex
QN0ioWFUGRmh1c2soodj1zaCXf7FbJxcohC4NnF2N1g5NUGjWCX4aikS2MFFYSydiKST0npxW26d
uaaxCibffczJIyqL6ag3bMxd/tcqURW+1JFBTPNV6T25XRLhQIyG1KxQKdOYzeXA0XS0deeABKQr
eqnf8cPwyJj5sshdci9HeN6+O3CO2OOCANK5cP+XBqTQDT5KZhvFofQ7dxHa8VNC2Zlk9ncSQzSa
zOp9IgsPRdW6blEsFR96HTz0hCswlgFEAcmTjajZPFFXp+MJ0ul0awFBdqYfbu2m/P1ZlQhfCUjg
0M9R7AQcEBnXPYEEnxfGn7br/GVsmhdLS3bFPA5se4nWc/ye5LSdBUNTgm9pJCISzdBtbKOtoEeo
a+M7GNWNfGwWKvNJZJVroUheyNTdbt0PaxpepwmxSx/Y69Y3dlMZ/QgUZmgeq3MSD9+S5etCdOG9
rCSsZf1PRMYsrnoClZN90qUP5cdYBczvLjVvs5HbR+WKlEW8j4bz6rIKIBXgNqgxXBqV/Opjqjgs
PU9MwLaExZyDzPmq6/Tb1d1r9YgjNuEDmpxZYeXX+SV07SNM2qWRq23dJo8m5hi36w/PrbEpIJiJ
zdRekGU2W5OJDAl5ZU87jv63KSET2aNQ9751w/hEPlwvquSBjrdfkInD39Lf49jgMnhnbzSOXqy/
Jkb64qfTSqvzlYvwPUvTf30V33Bm4XRoe/sWGPBhyeBBR4M2LpidE3GNdtjs8JZ4wM4k2Shts7dI
u3Mg7XNf2XlsB/N52qrG4V/ck81p4aq3mm4FyQgyxxevD7Fizfjt5zXeqLT5ItaCk0157rNSzc1M
i78aoU3A25ACJkXyzQuRrUyDfmgxjpAZJnEqnf4TnyBIlAntceX8VLK96qNF5jVEOkd7MWT7XQ9B
s0gc+TfKngt6ZLoJXm10vq/SMjdTnDLZ1P/ko/k1TNVz1P7hHzyjhj71vXsSaEukjL5CT2IzPerC
eFZM8Rdmhb9jglwOGZ1IeBfFYhpr79g1X2gF1cIVTMq7NHvQT3WW/RMG5pvVxcxHzScU1Wg1udRm
rB+ztH1u8xh82ojoJ4byWp7IGzvaIYEwur83K+fkzU/nillFclaRdQYDvqmzZsfZCMt8IG2ApToA
EqK/Y/NYd93VxUw5ADucf6BVsua1aufVNj5tu9o6XnpNrRFJ7bAzaVBZeXw13U4oToB40GnEBn3b
9WhGkfZ3NpvlsKvYPhcw1quoO3nBnYjOjS+aq9AfgTH8CNP/WxJgSfrMseSoWaTKP/sazYorthb3
j2hKvpn8fHDGQVPEjLOshDwSmnLSXbmDpjIurIwQKFQXDF/ZJ4xsXp1MO5pslFCAf0Pr5Wh1TaCr
wmMlDmJpiqqnVBCuPcXv7SCuudSw54zjc4nOCYSBXDMIf25r3MFGfSkCSAud51L8WfrNmYZHzeZs
oUR7G7NV0vnPeXavcp9WE+BAHYUFa33dB786vkwt7AnZIqGqRzI20tD5O7T5a4khE7fAc2cJ55LX
6QfnyywHX/dt167wnG9RM2U7CToC71e1bzWfDN6OE366Fa167Wr7Hpa/fWC71A9s28iuGRGwJWYS
vTdjbW2LOCKRM+3X9VSby6kS/zRQNUjb5Ij5JKqyDVU1G3/OvS15KjzhOqbpFal+63gUJ7MM5WZ0
1LsRmw8bOuUi2Q5Q0Y+mtUZbiYonQwBouvkaBRIPt13CwyM8V7fTB7PJ+lH36IS84TM1c2vjANP0
kIxBQmn+xuO0i4JmlRJEbCVx/DTqwYCycLowBVg6rXG2nRCPjO1eOo/au/KoSzocyis8qOPdKMS1
7f30JPpC54Wq3qrKlG9BVxzd3H1VmTA+EwnHUXOr4zxAyYD8eaQZrzUX6c1YkJCVpJ29nGqGC4bF
OckA9CysOXgQAiB7z4yscpVby6gQiLzyeUXN8Xjr8vYpr8j3KrMv5o1iaVuDs3Nzular194kkhCS
MOIFpEMIwsRUL33tEw1awQAz3Si+RldVuMvONrYCZySRSdm03DeV1+CPnHMS7fLOUZyFJmtLls3z
XinJkayNRBykzMy0KEH2mORk23aK6CNoj1GdjZu8sJ6rCgxFaWzR5bxqLfZNU4PG/+yOobGomgTa
0/ynOtT7fVgT4GrDrTDCcBFkebbT6+qSs9JYt175aaCOWySqRuBS5ptkwGDv5FUJZ0gjUbQDtxLC
Xrf/sfNih+rgQGqieClTtIONW65NCIronhHZd2G/dkcuZiJsGpxJQ2bQyVVJ39Q7lEFmY91rZZjH
UrP1nYi8lruSc3CcN1Mz9K0KHJQC0a3OC/LUE4CbfpVex7Q0GBJTFPXIQQ525a1H+spVJFCZO6rZ
N488Zzg7Ke27S7oVozNqxdA4k5mY0ZsNxxA2dGt4GfAV9yDN+eWQG9WmaZkQKFrxZUrWHXV8dgUf
8zNU7B/hFeM2F80ZjLMERhx8MURi0JQ2/4hsK5YpHUFeChz2dfpZxQaGHZ9GM7J9arc+P2mOq6/6
tJ5Y44Y/NIvjPIK5BXZBYLMbRlvXSL6lIX7sgAunEDvUvb4a/5glFDotRWadq+Qd86G/sJtw3WCY
B0NZm4eqZkrVoZtF/9oTb5B0hx4x2tE3IN8hP0R65TDA6PH+5EWwcVTc0VOW2SK2r5B4vCNTDW5c
Mii2YYwaLyuaS2B0WE9anmlB/+ixdixFo5YTZUxQiH+RLZtlNskftwIfriNWmEYyhvpyuGG446kn
zgTBjydThd9JXoEbrTOEN85elk3zHFjdv8IIPnS/TJY2BASem+UzPkm58WR1FSE7yQBqOFeVlWmq
1sozPnxJX/w+mX6z0M0mW7Ets9F4LBGd6Gg+26uTdCi0Rnz4hkDDDsD0j21Ss7QETTGpQbUytFOP
mKiGh9S/ohLbirGABGOOT64PpqaeBod6iyV95eEvingAo+qrihKCpuIpOsBm4KT2m42bxssgyafV
oPBBWeolomRg5b9to+KW5uM3YmupG96KWEU1i4RuPt7YW5R49rYr0RwQdKfPiTN/ZoMqfYKO6Igs
LZUhQ2HUQtB05MAjMLA6OVAPizFg3n20GvRODqV0oOMk6eMPl0HrOjVxmrgGYYitp1ds04l2kvJt
MgY8IziJFyQp82t3rthQs78Rk3Eowk0+DuLMf/0Bek7VgPY1CvNP3aiXgmC9FRQrZm+CHqFHXrOZ
jE5bNJN5SZX53rpYiwkPnPvUCy71HJKwAQbYBkbFqWoypALnVXv1s+xwwhXw3vHcougGdojCUwX9
rkQRFolHNQ6PxuH2mnVEmtFCoPq/BtK/+d341liHKsULGxKkic63FWG6ygblrLSqfaA6Zq+DUIfH
lPGVTZPumXW59ST+M1KiNojZTbq3zF/76nVo62JrNJR5hAg9u4rQbKnjfW0S/TilJneTlUepzC2Z
8kqH4hgO0HfJOJD6vL6+0VeeCuxs7qj2RWCfOCV2uUNako1IHEqs6a2w1sKxM/Y4X16G1LsYLGGR
uO5Nu3213BFhPEvmmhtBGwY/I4JD0Hn5R6OfgP+S5vepFeEPi5KvXhtw0WH9wkF4srP+mvWnurRu
E3aPQETnhNDD+X2BtDHrrJ0TWKew8be5rC9B2MtF0Iob9dGQI74U7mmoql3gobPRnLfei58U9Rdu
RBrjAKfpXxjz0XLKvXPLTh5/+A478CkO6OPYJZjsIdxYn0eNi4r8VWVZFwr74/yreY61Svj7nMy6
2rk8GyX7E+k8M9tcpLOPPO25hZT5QiXcHMIcIbjKxafWMKCynpljsMhodnD13/XEZZBqlJ9eiNdf
NfAvO+xJI46+5pXCmopiDXzmhLz/henb1+TDdhmeK+Z6qNf2vc/yZL4Kk1bd/bG8Wj6uYtCc0UR0
ovwoHMGYBmm7V7CPQighetoew0acNntWLERUbkHE4CyCzYY5JUbnhHWvvZt9jg6ntt9dU5t7bOe9
MxrahKZzqlR4dimvpvHfFHU32+I8nUk3hnmZ/znElMe8HK8SNjJ3p7NbAo2rbp3ihZrwB4V6TINK
XiPD3rNLwqJGiaRhV5Ud+opJ+DgmVPdXyT92iccG49TYjVjfKmnt1ZwsjMbA3VvdVC1N+8NriNhK
sPcn+JSWrattPG/Ogv0Ujb5HnrfyBOqxod3YRVic6oEBRSgHVJSav0oMsrCGCY1mzuumdIK9CLkW
RoPbzuAgc2zQgHRPZjSdUOTlXbrRJ3c/GOkpGVcdHbngsuURpjQhfzp7r9vGW9S0O46Se//GqnCv
W4gheUKVVUdmtHHVWE1VuiLa1ga4shqi4QTael5Zrl3i2mwnOgO0+QTvfXN7AHgY3UtiBOEG1iK+
+PX0NRTaVfe9s45TvPKvpNWRd9h/0MGtO5O7ZixPHQZ9FYvPOhnPsTcQxRkXKxsFoxMjPbIrWGVs
CS6BE14Bwz95lGvW8GRWxScu1Xtm0nIg53tRythHbYFtKu3OEg8lI84D7JlVU3CROvsk4+Ia4WkU
Ej+1ia+AuzVQr4gMy0g7opt8ETDMMPSmXvFsuiTYGW53iS18d5yzk1XfasRii0wGzCZssrtThF52
6m/g9j0J+1f3fiUJ96sbvUtImtyElbT3rfUQ2c+i9+86We1My937YMUXHapaLkra6OoU6hK0nHFy
yv4rtqqzQYvN7f+LeOFdFngfmVM9QAgdc36nmCecjNSpUOm1kbThQffXIdUNXRUWn3wVpMNhZO3W
gM+kICYi8lLwy9acxvhGYe5w21Wn3Ex3xhDveEHefT88Z/jmvegpGtjTV+rgmO1nmEyHJBZPca1W
qb4J4vijzlnKMpTmpbUade8t7fWn+fdwubW61JB69aShQIxAQUHfOhh58eO5vMSs4NhqHwHe3tyq
jv304MZ7NoLotfaM59IYX9KBMXVRfYcphHs3MO5dMb11aPjbHn1xmzyZfX+PvOjFdXnqV4lxH8Lu
EWKid8wPBetnEYQg3gsci36gffGHtp7AFzRoT02A83WU+1gKTIe4zEgr7uSL7aFkivPyS/nDLjex
UA3N3/n7lNs/DUaJjSM4B/ZBkCs3AxhIPB3lTqSsihU+FJ4rZfrm9967jvin8cv72CVHj0kfU1Gy
3NexYe8zt9nNVzHruydTOpS0zRJp62KqkTQK7Mv53ci0zfwb6so6MOC80Fi/UyqtvCA5+hJnckbe
aNsQLhLBVRWivaQDhGIijPrY3JsWpYh/Rn14tx3AkTD4Ynv6E3sEgJaJfOm07DqUlJWjvg+c+GTW
3rNpuC9BbKIKNsSFWPFVs6pHFOhplv7tjP5qV+bRrbV0UfcMqBCsJoQUrNhmBWuIk9NCyGCdZwGR
aWW38WLzJwqpXUrd/tFVGp8i32l3efU+AH1ckPh17nNcKEZxbXSvhTORHPLUTQ+g2RZSNdihLWMb
CrTadVR+tXALl4qwQ5xDTNO0Qtto9rYhWGCPeiSa2amfRd94i+pXdpCk17abdYElCisHA9EuzJpn
zZTZq1YKf9kKEnnrjvcmGol9QUrnhk3hKUyvuanGdZkLErCU/PCD/q2pKOMHmoGtUdCXBYx+R1iT
UKq8JdyXU9ga68Gzs1XFKbE0TRIMip6BVSvxQ8QEQ6A8R6lXBo9+4s7tNf66FfF7M0S3lgE1lCB9
5focuJL4sIVVvkObDlYZDn2UjPmaZAgNjTlvHKPngHOTQ+Lmw0rG5ZfEnp64ztpq8B+4Ur34E6O4
MNTBB+eKNUv5hbV8a6WYaLSJCyKI4V12JNWxi6A9dwmhwKe6SAYxLDLwolwxA+tERr5dR3op2hu8
d6NAY8uyYNVFx2bOJh70Wt+EXl9gSLSZBI41ywAl90mRj8cMVXdHiPCKWOB3LEnTMRF0w1T9XJAj
pn0D+9kOwoC2s5hM185wVN5UEggh7mnQE9/1lVYBt1UteZSRnFC4E8AOz5TSVMpgCwRo58GDezKz
f57tfKVjS4Qnlfg2I+1pw1I1Z2LF0sGlJhJEFrqxgapWcuyVxaasq25thNTTrFGQw4t54PeZT2yD
bDGk63Es/yB0uMaYd5BCEh6lkek9Ne+BQ1MeIPuhyZbsXQqX2Av2SJp/tCGPGG1/q0PqE9lb7M/k
9EKzxkRcYPTpzYjnRZO+4Z0k4UNp8Wq0KXcU7tdctueIVDz8e3iXktFYp0ABzLHujmqSazG63FBL
jj1pIfwLu572PcL3HOIhpT9wOfECAcipWUcJVqMgpZYvsKoEcqB5dylQcPSwx8mMtWYmj7kK0eyk
uvV6+F3UU7wBoMAGCYhu0wQna6BfUDxVDyhOM7YQuHz6YuTysUh11Rue5RJFd3BG/bKlOPixpALx
IK1DDrERPSn8KCvAD5O7l7KsTQhbWKeoK/TB+sJBzJWxkT+HgLhQ1xDRgi9bSlz7Q34DmAGhZmiP
WjL8S4SBa8FnzDYVhLQ1Oo1FVh2Z8QbHqhzeAFcRn84I+zTCSd1nefveOQHaJDqS2mXg7zfMz0s9
PHYQaYq0qHYihA+dAiIekpD4F34A9rGl9AxUknb2EkeZOEJ2zuJa2yfTdK1xyR1C2Fm0ru+TMx2U
0qwVnMZyPRg32jLk4jrZmr3l9KQSe+hVuC8Q4ZvpzClEuWvBQtDYdy+QuV40QyE8AvawRuY3HhJZ
/8BaXUV+zZJ7IKODlY3sO/2rKpdZmjvPhW+HHOEkyMGd2FiJ9i5N7MQ8q75rYb8RzoVUPsTsJb34
0hFPFlnxuJFB9UdjN876+9EDkFlXY7qxkcYvUkOSdJFrEKFtEji1/ZQN+r0vKb5C4yPymxt+FMZU
PfFQmtzpDR1QkNZ/wuRb+dmNwN0fqcC3KlvvYVwwh6j04Qww59yTZ2aJOtmELn08dm5G4EbgIUZA
ltJW3GMSKiTfwiUv0m5XcbRvndQjgsODO2vQ7XXyEEo0v67FzhHg5UrLiN+QobokPq7aqgE2lXn5
RrmsVwM7RaXHgmlwYvdAHO0/D2XTiGsHukVy9b2UIEnJYQHgLLAim5hIDQjmOqNGXWuNnPEIyX6g
U1sq9OPIKyf23Sk6WQI2lrXCh187CNyQYTwNyvixG0z5lo/Un6Iw02t1HrDKRni59hnJX7Sg1Osy
KT+KJpVLoQevNTlCycasNHFyxnzvm+JM+uxBmwPCteaQYFp702R6xKG7bFQ1PoRM9l6aB+vGZhxW
DMGhsZM/UkQl6m73j0N3HmTZvkZxEDKNoxZGNWFZ0TavIo1/KDzHRLBCQcZ7PL6BRLxFA1IDASdy
hrUVYNzVs7CgnheWF62rmECcooQZU+uMOf3+R1hcsZCdSZa/cwBk24r/iwDKCquv8s708SVQLtDK
qEr4L2KyNHpyk5B4ejJOKsbNCyKHmKawtd/juVuHifwK2IjgxHH/CBMJuRvnr1BUslUxxcRqx1Bz
+UtXfuGW15qT6fcdnkHsXXXpbxvP6BaJi3KyMArubdqcoOxUyyHxoQrU7tkbWp4nteoXdetJTkMq
OHeIMZ7xkim7sVkFU/scW/W005koiqKPdvij/9alwlANsocy7t/EI0KKSq439rODIIlFCXU21Vdn
MAPvYuyO0cgGDurFkivCj9Fex5DsaL+AJ8VGEONg3B+UCRBIdDwtCk2yOqePWFll+2r7l74Wb0hh
KZpKxt/SyzFgqIyCeAKE0ASv7UwL1aLq2IoEITuMfV8T3yhoe9QFY/IUlP6rNgVLI0uM13LOOMY6
6WUPd5qcTRmwEfQ60yNUFbanGUcYcsNnpigEtyPCC5NXZ1Dftk1qDJpQJCJafZn8cBmGbXEPza9M
yZh2GQcqnA3CNafE4f7vyAdn9771Um9jEj61BLzJLkoNO+ALrPdDxPKTMtduIMo1+7OHbln63pQA
OgyfDKrcEtv3UAccWRZIvGjSqrA8OmP/YhgeuiuHnxR2PEHL0FwzjUVWAJJx2XHTfIqD9pnRgPHk
aSyaCxm22xJN6K5rmkfpuO2OrS3kaTPiWVVMlDnAdgisJmyeaq/Ss13jFvQDLClH+9gFKC6kqdZ0
gfqamvOz6JITA6QaezR4arMBgjNDyEjRY+EUvOkm/5RJgviSBwq2eKMedq+KlcrKdpU0LuKKmri9
MWTyFoyX0GcDImlWK70+D41XraEF1oywUTgGsmLwpXVHR0kmyfBemw7+oTHkUGfJu9Zi7ak1kn9a
4OJSJJRBi7R979BGls14BHbzpYeMu3RXlTMyhE0OmpGwUGfhBdl6hH3pzBJXu7RDTgfK14H215mR
VzFiUbZyr2imXIyk1s3ov8rG4eZVZlemx8DQs21J6Ni+a7q/AnM+UZO8qrzSHFYuuAko5fiSXiIH
ZWXQeDuN4jorINKlcgxWKiquU0A5Phb4yTzGirVKPzRtBPYVhpj/hmXTaozZUw/WE8AYhIQL3Z42
ZgBs3BrWvs4dPh0qYpehy6GPincxmfPrVGcY0BVgFhgKRsY1srRmgw97wIaWfvaNvzM6uCz6oLSn
qQq2LhKHdTumfx20Zat+ojLJArg/D/yuFKwaw+O+gWrluOHSDpNhR8V+1XTABZjcVqIOAAUEYwhO
fsQp7XP31fnrWyfZJR08sdAw17RHapUVcbepRE/DY99iuzznyPBWUXKGbKehiFtKNda4h3hm9y18
/m5a1BYXyjSPxP9Iwpi4AAOJ8sq1+m01Gl+1n7zYc+RG26HnG8OfvsxQhuGMXLlD8u5YzQlTX7v0
Z6UWnL4MXl9c/B1mfN8YM+Zh+wsnbww+x/hJzybzK80q1qa9WVB2QgYdkGfvp0aNl67OcNAxRPnT
WOizXGeZWL73J6y5z+WHhv++57LJloOVV/cRCwy3zVS/Jrqih2vn2pVyuzVihFiCArjREHF2Uzoe
oxYNWJFqw4eXDt0ijKFERoER7DtDvrdxBjMtaa1Nh4hLIpSjFGiq+m30xu4zt1yoOXQ0L6XfL0vM
6CyclGKUD34FW/GUBv6rIdjfkqZ3yKPRPeaVmEN8WLz4uTH9qQyX+cU4PQZIHyulW09Tq0c7NeB9
iSuWlOzggVIl+iuuoGIfdvOZI6eoeaoki5OaF6HsTIdzopzWdaf8ZOsWjnWsIlpZ2JQ+SmW7bo5e
3vrtykpzcaI5YgAhiOQrTYeQADMbt3XA3qjwi+nP1If/JthdNwjMCWdQFrJMBoEZVGS6I2FYWFGv
XzgHtE0futUundAANCmzuT4tbNY8//cmqJEfd4KVszJBnsKavGudkKQBjMnp91MIMm2CI8ZxnVZG
yUtMq2Jm6JBQ0iE92oCs2b2mW30EDNrPiFAIDOmMDMVjKtbxjBHNZqComtGiwQwZ9WfcKIuTFvpo
MWNI+18g6YwmpWdq3zWdJsZ2AJdyIbeywj1kz5BTa5z5pqyaQZ3OH7vzm+iXhKpmKOpgyOEgRKgd
dOCda02o8j0fqosgaHjbU9vui7b/TMKOrtx2kq3Ksn7vt4Z8zpmt4WBGBCLw25topcC98KbsA2sV
9vB7OqAuz1GwC+uKyUTpvIrMrRHW4HxopmplVx92XMRHk7iFA7qEk1eq4BQO5bTXMcH7M2DW7ILo
IKmKNfwd7MLxY81/mj7DaieYtATCm//9SJ+Btb+fH2aI7e97WulkB13Hkd0b4tDPvNvf9xDPp2jj
QeJ2AYTc3zfBDMwtoxkJ56AXbb3mllwNsGI/ZUNJHZil9eoxDnIcANVBVrB6r90QZhojxBrc4RqW
Ekcm9b50XqvSLF4BctgjsFyvqegUhH+vrcM0s4GhO073Jr2hDrRfh6JiaGrMenrxqRrTek1Yu3XU
BEs39B5dHN+loEjiZKTLx8Fs+brYFGkXI1NKHMoFTB5VKV/ALPcYahC3hKbeMoNzp5fQ2/sGXBJq
SvMtoU8+oAxAj+Kqu2VxH0wskvS80F2bMzu5ZvW4T6hKlg4Ruvchgg0tB7p+m2ornd+UQ4tjkjn7
76cMvJlhM1ty7RRQc9+AbPY5qD1zXMu2CHjQRvfeTuWAbh1WfjB/mLe9SU5N9PL7RVbgUCSd9GoX
HyjbvHs9k6MDfklTEGPG9Ny/pyEb07KGjN73dKtpGj+HFeOoGIv/3p1p1UGQtGt3gJZi5VZwjwU+
WoTt1X/YO4/kyJVty07lW/VxDXDAHYBZVTVCKzKogkxmB5ZMAa01ZlDjqonVQvDaS/V+3vr930ha
hkYgAIf7OXuvvcr5fq0lg/s247sb0oHUYhYaibp1cwvL8HK95ZiiekhLZ6nxuTk6k/tx5moP+Rfh
xcNjxzKU+R3wy0aJ8/Uhs7dWAxTq1GBdBSk3vFDZr7jaWvq+NSB6AwFy2BEuC6f50ZKyb664FBse
E5CygQpOMrAiHCiw+W2C+FK5bnqsSvSp15sNuzHTQYoPBeOWnlyGQIx3mDgP11tgeYfHlnpyVvnu
Y+1c8KCll6z8LGOOiy5k+QdeobqM4PWLJBX3wYw3j1t5a+OwRLSZbtuZlo4F/1W0aXF7vVU21Ddo
6dunwZb1xZ6N9bQPtY0y0kspwbEPGcuvxmybw/VmmQf6Mov4GVyNBJmqw8lYahCA0BU3i9Rv+ksz
MPjnGeXa603Qqtk697Rwm8wEeOjBcl3Z1p0+ECUfFv54UTCXN1GT+5sBj+bFieS2zLzZWrLRtU67
8ash5vfnT036pQxyElK0JL5nh3O/gRioK9MGBQ/3XZ+m6SByjcnvt9/vK6AJr2rRq/X3t9PbwFwX
ksjL7++HsLbadhSSlt/vy8He7SnaUoP912eURd0cxQBV6193UfWVNwUgle+f4AUoLDX/fdvet3f+
HsWUwoH1wvP3u3SNKTDC6RMxA/5NJ7sScOlO9VCUnQIP/vVPPPnhGW8uTUC0cO9/fMc9Y1cDMur9
fZfJvPeuSu6ujxeyVaehTvxl2xvJeQQiQLMQdGcBahwNhOSmaZfJeaKZscDJ0myvT7QVRi+kdEA0
CMC9b3K5Lp2WWdZ86/ono+iT+Jk4sdx5sTQ9X9VSlBDrWk45VeRvrKzvp0ovLuaIgq0GrLOlOgq5
oGzcvVPU51J01uc0tD/nlU/qBdEJ2xRJ8y7Dfb5yKHnMc6fppqCWuLJaC7npfPP6h1bmhKLN199v
5gWC61oz5Pr7fb88Ty/iVz+t090PbzK//vpO1/sSSswc0OHxl/fQmDLcRDbx3U14+8urv9+0ikTs
C40f8F9b9f3B631AYYMtNkfKz9+/x/zkaHRbJiS9aTMENKjv//WwKKeR1XhqgnwO7QLd2PzM6+Pv
L8L08wkpkaHy7KZMZf0CwmlhVU11AdXZ37kqu1zvhgE67v0ZG3W9KbmkrFhCabvrzcKbPtKfN89h
kxfPpXU2x7R5KRp47lqbod+c33k0dIOkcG9aXx/VEqtdoq3wj3J+clNbhwK34ANI+/yxkJzD84vy
XCcEzWD7ry+ySsvf0FZLt9cXYTNk2Yze56bUpuZF0L2oZNpeEq1s76LGeN/2qsn6vVdQTri+yJ7w
Z7St6e+vL6qU9ko9UJ3tuEmfm+zh+rlxnjs3ZBhAS5m3Ti8x7iRRYYAK4maYgYrJ4T68bzvlzUNH
Ne4hGLLkMZvhifPmlEY5HJFuEeGV7RD/QyFtws+KZ94nmZY8NrHFvqizbt1UZvrY5FX4YHoPeYE1
7PoEJcyGEIEOQ/58XwEm6mxrLlqy+dXza6Iw4qqm1RUhnjyD/nB/E2befTrfut6lOQXZnHEQHq73
heXUHRO0cmiNeJPrn1oUX7Ake7DVuYvYEn0POw/+znzz/Z1S59Z2tEerHJxTM9D5ouXVrsCiuJ8S
fEtFVaevKjBNfIqBhG44tdB5gzPwbhekeRkvkaLat5jumbKpgcrL/ErX1UDAasYzpK6A9r+qgWR5
9kvTpZvrE2oDk0MaThoMnYbVbxLODIHR+dQjKI+HqnyynK7HzGbFm1i07UejuFwfn3qqIiLI8mMa
uw4DHUWu6wMI6KjZ1FH0wA+Ep9DxUeHN7yibs99PaKrhLG+sVtf3FT0QrvrZ8/VxQLeETylbO5uT
D5yuQMlFCd79FBrTuhvi6EOl8gKFOp1Y+C7ds2eLw/UJTCo6xCBVcGuiBrtVDqjq636hjHfrx4Fx
cfJqzlN11Satfe1D6xLmAMfgg0Q8Wcdo3zRzjG7quBtuO5vTG42U+eZ6KEOHaXxl9ktjIMrrgxMi
8aD3S67r/Ay49fe1bMjIyXV7a5sBAP0iq+cf5rGcnwAeAmpQqbT7sTayAyHrWLJFghK97VcBqp03
1h/08OLKJK6t8k7aYDJIXz+9g0iX2p/SvnRXhitQxNjsG7Te3vuHKwqbYxiIF0zw5kYvi2yfhGPz
KPTy6/Wtgyx8G/vWeRyczgWLDN9Nm0Tyosfu4fqECvULwEqjuavLrj3CFYvXQ+sUn8L46foEXxsJ
qMhr2ulBRQ+9Hcj2mTduxICEB9d+ZciAiOR6QNXCari3WcggquN76VxV0UQ4F53spa2ZWvFuFEBz
mTa/v3dqE+7sBn32YBt9cLAc0skRVQWvms9ia36LnA9dRlHu3aaEfp4I+KhX0nPEm4LTkNrxW6EM
uRp9W2NBFcgz9BK8OfMrpzreYcFDTV7204ZMgXoeiJJH8i/9981z3eKj57hMrwU+bazx8TbC2/HM
v+P1LboYgkedg9LyIw5y6kg5DqlO+2gEX65PKEbciCWkkhszmqJbeH/kUs37Rve0hRWPyUc9Vfhl
ct866FZS3psaKpn3LzZm547DANcGpCquuuYxlZlWstDnv9jzkXwFk0si0vVeNMTBIaookX9/0g//
vb7IsVPreP0fNTb4a6Dz0KyXyl398HbR/J7XJ13f/f2R6+33t6OyFs/LyM1YK+ED92Fr/u3T3x8P
DeRWZdCM71/h+sz3T79+0A+b+P5JrtMWu8jV39/z+pxft+P95dd3MjhrqGNG0bc68aDXzRtzffr1
f7m0isN/J8ZdA73/IYrbkOS8/ecRwTd51tRfq+pT8xNsY37R3/nASvxlWNCOKGG7QndcB6bG33nc
PCQs2LKu7lgWAW7yh3xg9deVf6FLYYLgFT/mcau/lG050HdBZ0hUg+q/gtsw1K/JjWR7QxEHmmS7
tmnr7i/JmrVKAq62MXhErzqLAL3BUMKmCLcaxVizaEARB5uBc6Wc9JXXPjcG5FLH2iYIjRusXsU5
88ijNKjpjzub+lMxvliuu6t6orzz/paaM/46AkzL+shqiTBGZKvibUqg2dj1Po/ym44WiDaHFlUE
CyTOHqPrGjjnmpIxhgRnHW2cbPySyGpbR+bGqIeXsZaEanWbqUl3oXptEOBUTr0PRbUnY+SEOuGI
u+dQT4TJtEawayGPJtaOVg+FXnkj0v4uILwhoczvAGF2/Ics8meg07fCvgHfgP9y9D8QixpJxnie
pWlHIbsjpcyl1rFWo2Yh/SMFWiN3F+OEc7iYbgEZU9U7jxZ2KCTYkLYOdZnvJ7HT+4qR80ZlNU34
WSuPAkcL9kZvbpLy2Ed4S0R/S3tobVK7pvF1jKcvqRavCiBIFVaFyew2YR6sDT0lI72f2wKXONVe
wqsiqsE/A5bDRWkzaE+9cC8BXrBiQntv2eeQ3VnHFPtQb8Zd/7maPUEQ9C0/x2ntniz7m5Miw2cs
VmV0HybxR4nF0wNzi530A4x59iFC5BC1YNyctcF9QK9zXzYaNp3qk8jS+zEfbjMnPKi6WcqC3COX
QnpHwhNgqwWJTxTyJUT9+tkOtCerLAekgSdySx//e5T6/xmlhGBU+c9Hqf/7f9KQIar+j0/Vpzci
zdssrH8cr64vfx+vpPqLgQCgFIPCdUhiOHgfrqTxlzRNQ9omg48pHINH/o65FOovdOeO5fJK2FSW
cr/DgcRfyjRN4aI/sGzXYnj53/+T+FD/a/537G/9y+3/yNr0Lg8ZV//X/zAYR38MuSRIEy6QUrbO
kCkdW/0yWCmh3MKONIwmUYRoyypvohLBjebKexPz7Q7mnTNjrRZDl77EOHIWRo8GwW988Lxd020C
Ud4nBU3bH/bn3xv604bBTPptw6AWKb4ioZ5gkHj8B2YRPj5Qex4yFmnSsFahxCivYg8MB7m8nfGg
SedFt8wjTcDgZMr4ATu1dfzzRrCXf98G9okruaZwsfllG6jg4m6CAE/zkZyGJj2C0VhQl6FgX4UE
PwfGntgFSRUpi/f/9Y+WtHkwOpsWl7n5d/vh67dVraw+NfjokrzqsfXJEJDduB0rSc7KeOxaHAh5
0d7bbhn+w9c2fr6CcdGS5DFyBaXUw463rV+ST6tSK2o7EgWAULq9Y/k6uxYQW/gbVaVgk5wOAVpJ
8E/NJi4KLEcnN+zateszoOEV/vOumM+DX34GV2dlTAQrl9bffwZ7Ms24HzEx9cwJdm1g3UoqQHu3
rA3WxjnAhAYVsBnqCwIviICEWIjAYdkXBBX9eVN+PyBcC2KXKXHjOpauM0j8+Kt0Hp0PopvhBdWG
vVQ96YVFylJlCizQi6yQJub2KzTYF6Gw2v/5w+ej7Yc82vlXIQ1aEcvhEHzLXOXnD89tF1myI9pV
ZY3aZpwXhArNuevr5JekefsPCeH27x+H6te2JWehITgUf/44zxdOkWHoBTJpgVbqQfBEEj+30J9B
Y5483y3fp8Q/DU4/nfPz7vvlGyp7nroRc2Kbuph3/w8HfdD1REUMXbsyTKY+6MzksgpgekRmdsZ1
ES58M37olAnuycfAZoIkJC9mm2oaXVZMfEJzu/Ofd7r4N3vdcaSLeZRfnI365VxI8sAssFFXK9eW
dJ1brWbiJfiT4ukuswhHYTFsY0AAS1iS9/A3kblBx4QKFz6kYw4HkhHzrugRHSF+97EjIiPE7E46
qQZytY4sfZMUTrXr8DLJCZu7nRlrhaZhJXn6n7+O+duprXSmzgQvS4eRH8Tnz7u4ErJUZdlUK5C4
wFxtmtaBig9mi/s4w3qPzHxAsjGYL0EwfXSLVy1L6fg5wI+o2Oxm34IOMPU5kfgjQyP95JTkZTS2
A8e3tc+lEuIG+pk7N1rsRdfLai90+exio9sJ9DsLP6deWWGqXOJZ9tcodhwMPj0tgDhf//nLWr9d
3BTHECOHoh9FYor7y5dtx5GVxJggi5xqMjJ9hCh+kMKDzLCG0B7OPmJuwERVNmtsUdPxrZJhdQAW
8pwCTX0cMtjhtRIAuzJGPCdxnkxhpsc4O1T+BzGUeISm4KGMO1jTtoF8JiDEJBdPGnKEW7JBi00y
c61D1wetO6vVDeVvDD+ACkAW1zKo62gTZD3CHexo64AS1EbacUroihtdjAq7S1gfbCqXH0h3u02T
yfqHw4G07J9POKWbuqtMhMpCksX9yzkOwDWc0thvQEugwCgGe1xfv43tQbo3LOBZ2BbTpeNCOv7z
b2P+Nrzw0SbBaNLCpDL//flAtBKcnwASGswiEc2eMfgqJ/1sYhU/Fp5202csfBrHV6iFG9AKIxQL
YKa4fmrlLDEStKtGJu4WiC4LrUJZa3pr01EGdM9S6sG3fsA4IkRarRCS71JVEogdNl8bBxTBaPQX
Jb1+gY3UZyWidessx2Epytja4/Td9y2REoXD1SRyBjqtDrBPWPfWPxygv1/ZFHM7A7zRfE1hfjH/
Pj8MePDzFBwymhmVYXY3Ufto2Mz1Q4riG0LG9OXkKndhS9RRymnrTRa24aoGLb7hIhiv/vyLGL//
IqxWOVOQRZB3zln588bUjt1HZaxGqpBGvbXC5MFLsvIO23n9AqzO300BGhWnxbNR5NpXD5X+Xgb+
x05QWwrB7CZ9gsqRDGl89p3zD5fe38ZhZQlhMCFhpsrxKuet/2FXjTZq6C4hiTQ2kz3ZS1wfDA5S
ZMABHXyQCn/eG87vAyU7glrAPAcyLaYeP38e4Zb5EHsMwuTLnMH+7t1hAj/Vau19psf4wAuBfj4M
iQ12QhqdGUThzqztFU21FPRavZZIs3edYz+HerNK0ylcjKZR3thQOJOcNbGgyZF5+yBvqxvy48wt
87oPWZN7ZCdEcNN6BWnIk9phpOGqJF11LkEABlpG6iJobyX+yYBD6L4PUVN5Vvxs5uj0LRIYUqTK
516oh6ZKBpQ+ldr3E45+Li8TWdSkzcranZuGyuJCFp4ahfMtg7HHKmGhGam/H1CaYiSV5dYaSWe0
Ew3TDpajetKLV6SMSzfwxztj6E8hkLVHS6/WQxPkWxPl7boxMpD44mIrcISOLdpHLvtE8UV696gs
yPBZ5bUnItdIoLL8dB+YEsmFC+FL19eNHxQUn02kYU44/MPPKgQ/209TDOY09K1YN8Fd1cWvI16q
hDb1Aa31osK4o4iZXHVQQNexhlY3zgTNKAcItVvU28SQmFpYtC/bjk7xpAli1Qw8wcImFSEMYJ7C
qN54cZ7dNfiEP5vEWGclKXlN0N31+Ge2fz4mxe/DtWUxTFi4MLC7Kzl/uR/OAYtimBEaIY39ANBG
QUZCkUYPTWPpJwPMPDg7p9o7sv6ChChcyM42LnX6ZhaoXAB2EI1LchIA03JGc5drvyiMfZJSgIGF
R590LJEuj3q6i4IvFIm0U+2QqaOGFuTblFRr4QwCbWJb/8MoKP7NqWYpaYN7Y6rJJeGXr5UMiM9Z
QvYQMqKzUTrVycEQGBMPOwj7y+DgEQFoQak4rC5+QP6CHX/NyTw5V3a6t9MGbze9lKVmqWmp9UTb
hCTklm5JqKP70W3pQZBx+AZmMFv++QcxbPP3n4TRWzksxm1GcTxxP/8kaenRsQJQu0q6OtpXYUOm
rYMwzxFlsoJELZ+HAaoEvqFpN5BKspRkGy6zwArXGu0nCk8GK8AF3rvbyZDQOi3zVQ1RtTOc6NZp
dIVRxUUoXYiU+WVPSG7rPWYR+orM0t6iHP2S5YHWLkb/nOVcGvthXLnNeOfPp7aLrSbU44JfEZFe
OH71FZnnGn5T4a6tMv7mDJG5wEP20pnls9WXoNGk99VK3LcJgPqSGIAvIfGCG683u/Xolt8c8G3L
LvCZ7nnN10jkO9vQo1XlNTAEvMVgp/nS6rAxYa+6N6f6HJR4L/IsJkMKEi9HpUM+r2Y5zk522QtU
k3ERKwcahjc+pS7eFhuWW6x5y6gdxnUbjQ67MSMhiQSJcfY0BLpc9ZbRLpjTffO1MiY0W8pV3rMX
oT54dfCUTB0uhzY61eSHrVSB8SsdkU4pVO85iO9F8kq8TAac56ksy+nWJOezabRz52LLsoQFnaRi
6GkAGZOVVk7rsXC19YQLcpE6+ev0LmgF8TJn/Kk45axwh200AvUgQAzqKEKkGiBubmMvGBFRWua4
EWZprKThsamVBLE0/9iAdW3DSleNEcuFLEmT732uHsii1pyIzVIzDDgXer3NJpIKE9AMcWfC6hTt
bpIR82bEOhLC/Q6T/bayWoZRCzlOJ9U6nIFHNUatU2+k8OOeuIJYG7xwCY6teF/rOAkyTBboOwEX
pPkD74NNpEDZib4Wkt2rvQtl9iWNEEw5elRT7sXe0Kl2LbL+huW/RaSw9o1u7koCzVwI+qkxhSu8
XM4K0R1ZnF7hryEcQmyEMwuPa4g3Dc3DQpSz/KghTXhsduSF0UJSBLukm8EjjWbOaFkPMjsNPrM3
4iO3uGBJuwvXdldly756cM1BrbENf9PG4bEvu6NFdAQkVUgGAfranG4X8/bpU1pFHqyY+DmT4T3+
3nENybUlLQhJdTDdV7pmkX0TuqtepId8NkUxH8MQjH6q9TqC1Vz4+04RreEY4ATI8x0hDKaPICQH
cLLsRzmu3Ujt6OYSAKWZhFXV+dYKIgckPVnrsaKLNiBNrjIbxs2Ai89keAKgFJ8KvBhIH9d5CdRG
y0ncQw2VLpJIPMZ+FS1jLM7W/CbZWAa7KsrLFVDYibayxilvaFt0wjFuBMhg1fzH9MXj2OkfbN8z
1nYv2jPM64xMa4TMQBhD4y3BRqV36htGGLAQKLkpGTPmWlAn2iHeEdSCRyOfmMEMAA2EjdFTopoi
pGwdAelDpsw8PDVJdRS5S6sB05eeodsZ3BsnYGLa2YeoNb/lYfyilRqXSZeuh0+CdpKmC2ZK1TJF
NirFfWaDUiUGJsjqdpcOKlmYhqhWVeXAU+iKlxatwoYjaFoor/yM+CJhDcCZh6aXBvc+BCiQKU6T
EqsSQyn7z8U5PlUYmnAUQCcnnaTpJlKkCYhYqoZg7TkpIAR/XE+QNCvvIGqu9FaND4xl2qdBuhfU
zwRWFXgUeiRMSz81/J3o2qdNHkRESHptCyciNTdO25xK1Txrmfhip/UTmhF9QVDTusxLhMctOkWm
DMQykiCD0NwclqiqRq2cj+RbkUJQjmUB34ygO8fS/F1XNssGDQjFAQoKWU1RzZrwmJYTlQOPhkM1
Bx0Q+tb5nEzlsXKLaEOn5llrzZZ+C1PRxGUXmLjnEWWgX41BQxmtWI0Rb9gzUne+8dxYatHrcY24
Bi8fUbbhKsHk3hf5a6MHazojm5GmP8sjssEQfC5zTLFthw15ktmLzOnciMK9j3p5Gw0WiTJmtirZ
vCXM+whLe7Qp6+KYRP5r7XTMS+YADBHTWpfDx1AHXhPDMlfhQG9Hj28Z9LItro7HdPI+VrUTr1QN
IcJrPlc2SVdxF5PZQ7BZQuRUGQPD0RqdUzV9mqLEW2QxXzXxJpCfxTeJ+2AJgMufoEABT5jdmQr3
5mTcQD1nEA8GmjmJDfJ9cg7YIatQo3QnE3sdxw041wlOohd9BZ3zpaDbsumqe1wBI/jqACIJyHp9
cFZBFi3t3u4Ww4BjVrrtiRzPeAUjIVvb051q7OfaS3AeMHlbVxUGSiRtyLaruCOcVmOfJs2l9ykG
xAMEvABMZPbRT6kLQHQm9sdvSHyrc7DEKRDFynaAKE/2jVYZR4kVeNFPYJ2GJr+NmoQAixj69zQ8
tL3qFrVEiBoTadbVatiaFee1jJ/z9N5szLfCy28cMGck7MKcHcdsaXvLOMz6lSaTHTjeb20bmhvT
cPF+1DTbCgJ24QRNawQluzjLkLfoz2OJa8d6URV7N24ehyHENZhmEX8+1NQKOP4hgOIoPLmtSlem
AVPT8pyNJdyl7RtfwRWmi8Fsn+ypX4lC3BWzO7kFyTH2hPtVZPIsNCc5Rw1vTGR5vKTEZ+nxIW7w
MnHgGCiH6VQC4wUjok1EaWcC1anJ55juV7REX3HVsMYix6YTyOk0hyFHVkjSe6JWhsGVSzStnE8l
Y6fFj5oV2pmx+JRCmzCMGeKWRqR0Si9ZVpCwXO/DaMvzUOrP8zNiMQDJo9q7DFz9VRoh0+pDx1ew
h6wij1hikZH5Nu9H8EMNHPQkn4aFj/jQn69HVf9IfOln6VvNQrTR2e+4/hmPdj0IrpoG6dB59EoO
mwtMTParasz2sYXzZGqeB3RddjLUK3IBP5Nr08P+al+8g9tqe9hEb0OI9LpLif6rY7R4bX8apJMt
vdiCL516N4X1jYPkI+EVFeBqBLmx329Gy9IW+OTZxzmoN1nvxtrDCNFiU2oIr+Pk863eXk46cHYu
iZ/BDpNvmNZcPrjuuMiCs5o1ayqqm14f3F3vqltopM7x+gc78AWDZLq93qoDbJem5VO5KXDrqCDS
D1gEgELgY1/1UIup/8Cp8GOJ0tgv/U1JD2AxYiE9NVP9RHdGO2VhQl7TSCm4maeCBHX7wpCQ1gni
kdlOtFLuByU8/BURA5+tnsh+a5etQ6pq5O7UqIZzudB72WMdqZnmwHl1rG+GUYd7lZYpLM9WIyVa
YM7hVEHlMzoL0Aiz1WBI1h5TcPAB9mvoYOQrWceuI9OmSV+Z063Eqsta0lulHZOfACIN6TRiE2qM
VCTmpIfAxjMF/w2PFDpqXMC+Fn5yndg+VppZMhbbcKcr50gI1By4VsgdNFsiLZgArmOIrgPkWyNS
YpWJ0DpMTmJDJ7MfvTbpTs7zQA7XjUrDx1qO6rGc8Mb7BtHUXE1pOtO0tpudFRnmHQBg69YzCGso
i3Bpp4gQqpQU5J5TalLpCXxRdqPVaXbjYouCpNirTec0txHmFbzI/TqMnATpE2GNHYaJuG/3Vsyn
xbRKIdYQ+p43BF22SepsC07iBUsGrJyIV3OliLFhGhVrPQVVOwJlbJZnK+Dgrjqt2viwArZaa/gb
zccsMnythx5KmjsNT6JuIVvAB8vQAmxzlG+nvobiafncr+s5kVc54XMBl+Sj8KN7lhHNskqT+h6C
1Ymm3lPRQDrM2qZ/qup+k/h9/wmFxlHv5yhOy3lDGwsLmtwq34udl7GRoJIk4yQx6Lt0DDxSHXZZ
MMF4ax1nPUWVsbSDYBkizTwa5ZStqWOopQiD5iQ2o9uJQzsC20HMHmCCZAJSMyRtBwZ46eNl7rLq
oyE0nRDD9CJyFjooCF59AyWWmjHpRfQaGSJd4I8sQUYx8EJQgv+ekIgWEckSt4lYBTK01gpnoKMy
/DtgO2BIFEfNh7lfJ0cn4lLUxFz9dLLL8Adgd9fLb7FEY1YQ9KxxMq8j2olMYft90Bo0NPXRf9ZZ
J+A5WuEShZVo7AyzHS9ohG+FN/W7SdOTvTsfzE1O2RTptHPfUaFcYv/IF2Yay3t6sC3XEO9TrTzn
XFcKKFSh2r0vsEJEQtqgy261vO12VFhnyULRAG10G+K64nDfl6z4vcA/APNLaLhyBTFKbVzZJK0u
03EyDxzy91avjH1tWjGJqXH9pGFdnClf7RdZOhuBSIyDASEmKltGRsaph4gZ8UYFg0Hh3pfH3p+K
ha2gpPuQMO9UYYbrqPXUg92YNA1jEuUGswcMqeMO1jBzgvXDAOARq9Jn0RzRxTKwykmGcQswNmWe
bQs7zahj18U6T+P+IUvxIzPvPxRlnm6YuLkfTZYeUzp9Slz/vhIaBj2VtLuwiJvXOsyQ2rgdyuhz
nafNIW0rm/mS0Tyx9lynk6MdUumfJV3yJUpp7VQS18hJyHQIcvnN2OXntO2KE7Ut6y6wj3gfSBav
8uh+ykd7nTTQVriAX+AjzMNlfNKgw2zEoOfLaoKuVcIWqwtCgkH0QW3ls2Y7qbkb441Wf6FoUWEp
Cg963ak93DLyPEqYJYpJ2mnsZkYqLo77HEGr02bJuuyI9BziRkAI40IrCRg80QoziSUF8iOIPbub
pvqxHVkphfhkd1MYHWlxYM+MZ6JDw6+JMnQHwfCB/RfcRwHSX1tM7SYRk3XTDvqXCIjswzi5+hKT
bXghoDW8AF/+VCjXpxyijwdmg7umGb3HtBs+M2UuyBU13E1voy7C2OrvDZnaZEFYMVp70MFdWudr
Arjg9uMaPVhm1a7HXOHTSQnSwD+8ISaJVUUYp58xRt2UYFa2mUnoe4ZqdeMHDAF1zrVY6BEzCwKa
124LkmkOBD73HuGuTVHvbam5d6MKTmNAEJNRZeZFC6IOlBWYvZmdjl3Q+aSIHsBmn97VjYrnqkO0
md9r7dMBXYnBsM4JeWNMaFSKjSiMbnszvxWk6GKg8wiAhuO4j8vqULoWKMcioTcKJmmVSBBNvK2i
5mqbW4erKUR2QBd92D80Fsud2tS00+iDS9eth0hG3XnExCdiWBtWc2CR+5bnlHnavnYfC2X3e8ku
Z5DpLQLrRpECqIcDHKdxshvRK8RtGxCg4Zg7NyzKTSaSGaDGJdDSEkg8VDPXdSGgmWfGQ06GwyUO
zWJrdh5ribE4J6UEG1G6APDMT7k/5Zt8TOiSdVBBUXJjtdeZX1WdsdMGIXYFTv87Zls6Gl4KOI5f
Qc/JdEQSTFNOsU8SjhCs1xkumIo0Gb1Kq2sYSUnnxSN4T0p7sejTqVphGW12QYepxsEgDvCykHsY
IdMRkFS/boNSrnSuMFtlG2+sy3HrtoHaOJBSNkVLK8mCZVXF3jJN62oVJu1TLWzS8/xOfhipIW5c
d7qQ8N4cbaNpjoSUj/tCdgPJq7AIU3J8LlSvd+Wc1VVjajj7yPAXIfP0DbkctE1zM3ltyulLRSjU
woBiuBam29+NRNbdhRPR8n0UPbkhRL5Rf4AFBs1JVjE9xrajENH2a9d23DtXNA9EF3D5Qv2/djUu
aUXeM14PpbUFesd8LLqbho9DIy4iBiAVGMVbZEPKt0HTFKyjPW0qT7QGN9GQRbcEOqYbGWrUv9OI
hJFBJ2B9TMuz7ZMZabZzaJ/XDxuj17YZxfdTaerx6fq/3BrvG4XYyPdghKsMW8VoknJHYo/H8tOd
Nn1FnT6y/fDY2d7KnM+BRvb1TfZSOqAjwzBZBY7MsFKX5s4fojmhm4qn1OHrm252l5GstAEnwHfk
IOdKHu7bkDhVN+83+fBCNfxUtWN/nuqgpnwgqg1c93k172oHrWc0B+XLdG2a4OGmJrma0qDmZoxr
bDMui0QSHWzDJ9zTSvWjGMEEOLGTr0G+vxV+H59gDkMSAJbtyix+7TRx8FWmvsTJuBXMTqYoC/ad
A1xMrxyB9YWVo9M85Uy7h6iFbFOOM2vIwZaWkHzsxCF0Ck8z7sxQ3Y+OE54mI6o5hFeAGNwD3ifS
BGSw9VGZnktJllVUFPlejhHlEGENlNJbFzYSU2OrZ2wq7LJ60P0I4jNWU6t78jn771TtRhgJyMPu
qyi6zIEF5Ih8cSynXtMeIhe3ttJ7ZwpYatKvWIWuozaI78rncTjkkd8fOj1wtnlhPVhc854CNB1t
24m1G7JE0WPDOEvdXSYFYCMDhORj25u7PoV4aeMgX2jZaN51IQ3QTusJNMaSXfTQTg3Glo1t8RXF
6LJmm5hduaNrPmTdZQDCfIra5qJYK1+0Eit4bEz9HvPiSuO+DVRwlExpScqR8YVFdbLQKoswHeii
pIG/ZCZJarE1UH3r/Y1zbfF1un/M8MitKPRsm5BZRR4O7bacXG3r1qf/x96ZNceNLPv9q9zwszGB
pbBFXL+w92azSUqUhjMvCFESse87Pr1/2TqyREpHumO/2BGOOGekGTYbhUIhKyvzv8DQtB5KHRxs
3BbBES8yingG0p8DavMA7Y2YxYN8U9qqPxtOgUOgvUf9NDggVICwX426nwqHbdAgQtq6MyiDabgL
fNVtnT7mZD0O2fUwqex6iupbPfaLY9mr6by0XrfX2u5Nmlqo4LnGBq0+0fKZUFKwatx7pVk7D4Gx
hyGDosiCG1elY8gMdKo7DHH03i/sdA1tR2d1xNFKm3vtFq1oRMwwCbsns32vzPZkptSAcoTvtkCa
7vqQgy1fH/LaRBmMb1M7NAsAJK0doptCW3fd2zmaPuDLoe10r7MPMIxEedpx1ihJQGrOR4WkC8ox
tqF9wPw0XWuDPd5pw4gLIKyM6zJr78xesSonU7+lCX/klBreLqYoIfTZNdnjDDI3LO5N6kxDfRfH
zqNo3FC5UdTwCxxobT84FJH+1zCSI2SqMjkY0q61lG/vkVyY15GGEF+N48aVKmFj9SQNVHpz0Dgh
6igm+N6CMjBqyPwWSjXRTktiteZcdi/o0rVa8G7RMU6WQ2+UlDRAECveQDX2eUY0eg2TisTSH80L
I+lAvQvNW88ycDwPkXGjPIIr8Z1Vfhq7gn0qMXs4osathtXT9dJEH1pOd0hceOIAPDSboR9BCoFM
oP0OlbPznA+lPZV7z0dH1yZp3KAf8X6UjUJbKCyTgaI1ZMP9vsH6wj8ONn3syFluLv+Q+g96VHZ9
RLzqPoRVcpjqMTn4nXWYqP0hP6u86nj5xyBGYH44Gsj9qGFHi+Ku7efhGamBNa2T+GPXwFzp3WJ8
6xhhvW1CB0pLXfjXwEhrUjZ3eBvQ66a7gYmEzTQ0dTw+F1N41/hpiQ0J/VUoTt3dOAYZtYdkOUTT
CB670NGyd5T7viy0p2WOuSa9HM+1qfdQX+3phLyzl7SAwNfqNws8pGMZIANsdV13Hyzw+SpKMX/H
c3J9GXHrRDsObeqDOaKap6axfzNg1rhls0qupzhUJ2Td1Ma0aUSpIsLfRan2U0Pz7vLrlhW840wR
PXoWnEmS7uE2Bzewx07Y2yN71N9efnD5SBhF73uZpRaTEq2zuk9Uudurrm6Wh5mi1cZTleLAzYUt
yFJbBMi7N5dhXQaIUcjuMktzG15TbB//dnOjW42e6u4vt5jHbX283HZUjsUGbxTzXYgHDmXxVn1u
0s1lxDJvvkzgrHprDRlpOoOIwhowyfO9o9fd3WXyU3cu/5LnWqTvOco71NfDCdtx+QdlLOT88c/E
D6aaTpP8w52nT3lFMg1Hi3PA5YOXH3z7lcvfvFoFm3JSwMTkuy5f8OW7Lp/+9oVffsxuscze9bdv
uvztu2tcPmapycWKowX4cRnW5T9ehnn525ePo1lICaJx3377sm8feX07ieuhiQhv4qejkhv+8hvU
MbHHAZpHk+jrVFR+wtR8++7LV6TtkB0NDUk5mb3LsL6N4/v7ufw4M/+2CoTgXw/ru9uxJt3YVEgj
fZnIn97ytysIZilDgg9lacb27b+/Go0b+egMt3a7+XY73w3u2++1TkeSQg/923+6/O3180Sqc1n/
dwwkMlVoISnyPETHFDznuaYNR/Df5G6JPd74Jh/wm2vpj+NwSFUEcxIs4uRfI8wKmnka92OL4IZL
gkzB/KrRC/tkc/K+yg29vs3aYTmGEUXWckA96tLQ///ex78hZQm6/t+zHXb9h0+fs7KvPmvb5kPx
8fP3VAf51a/MLOMPHXQW5vHkbS7sK4AcX5lZxh+e7oLGdIWgZYAy+19cB8P5wzaEkHWBu7uO4NL+
ZYRs2H+gu8GmaSk+YQMK+CdcB/USQmbbvmEyKtcFQ2P41HdfAdzSZRwcPUbcoZn8h6GDZlohs1kg
Wo1Zzp2uNyQ6OecginN22jxpfRetUxG5ck3r1sRKYw8XQV0F099zoujXNcDyjCjbdE1ewWYHLWTj
N4iwxXPS5OCy+22aesjItPj/qbLbFGErCmgeCp8VNu/1+4hCAYQg+3aosOGAInQzgePG/644jQgw
qBq9Udf91GSoSc8Wm1be0t3mONpH9m/Q3kp/iW2/zI6PjbXjgTDHw/o1vBxF6AHhFKBqWq93G63s
4HyQz04Wr+Hgr4IeFOIUqXvLMJ7S1tpklmiYo5u6ohfDgaWK/0xbDjNj0L3xFg1VQ/sepMM9Weyw
yj9QnbdWMfdKM3O8RlIJd2hvQjEm3o5ZghSPV/3pFbgi+4W6LY38YI/doxk4B8IGVnNAr7WYw8L4
iAiwiEYXpwafsZXlktbFzltjsEQfJ0HDsocDQOPawtQoUdojgjnIm5n3A+jRq8BCQ90ho01QSqzA
vOb5x3Ccb2Idcc7oFnkLRDER8vH1WF/nFJZVC9zOD8A2aNDZr8zOPrqNttfw8EHMtlz7foTTn1vi
tetfZSNnxgmgSmTFz5NS59Sy7wPbvkp09Ve5ZM+A1CuaKOVfbUZJcfBPke/edY3/oFX9JvLHv9yu
pNrSPvocZK8MHzYqGZo92Turr+EKRm+EjIeh7VUa12/bYcTcqj0NC4on3sTzMUqsmVLX/zP2GWwL
HQ2lOXDnroXk9zz65C13ftZt8eL5E8Um5qPiCBWJpyjn+bLBVreSv7fDzgjFIKLF6j4utL+pbu+z
Ga0ofQifeyf+FIlpXcsYZydd545FCV1z3uVdQuPCyJGqUfdaUJw6HLPtKJfSDWKHOrhBYzT3TpLK
4QxbXByWvRDVtFzp1orK6oaT03vElhDNdWj79sUZvxkq57OLA7JeIuhvxB8v1+yz4FNZBSf8P1Kw
kuoZxFuKkO7KsAc6yRSZ0cfW3s5z8BREVrj2nOQ0papY63D7rxYF1NqsHnsHV7MA1W2ns+87jhCT
q+/dglUy1XRCvaXHsm8x3jsQEdExGQ7U4XHvWlpYixPdp7SkeNJRHtk7FTAX92/DsAgTBSR6D8zQ
wRVQghhmg1IzrnVbSlQKWeC60kluiSxTrp1D39ubZtluUq9A550ch6NtE2wL6ljUF5BRHtDQimiL
TlaLoFRzTgNelJC3aVWAzmjyoto6gJehSYFr70qEbdv03DppvO26ZU/hAedN2qeWY17rjXdbhPRj
s3y4HTz9vnSiNcZIf5UZ6KJa4x2Pnp20fqM16VHLtcdodL2rwgXNyRS1GDB5Df3wOM0OCWKQTUb5
3QKmgCQoVhkFqBVuAsN3d76mtCY4Ajy8onm4CVvz3rbPVV4E6yatMAHMsHfPp6Ne6DeDO/0Zo5pw
pYaJQIl1mdFjVOj4mvThwucgtD6oOrpFaoIz6+CeFbWYFTpDq159zNDHXgGFSpEliT5TunhvJc9W
7RdbB7jSesG63qAQ6Cbhs+YBDdJtUHOFmm6Vp8gvMqoAtgmW2C/zQ+ujFBylZ7voOGkmaPfa/WPc
YeCDbC+NpXhfNc5qGYY3Eea4FiJlqB1V/Y75gA+3XONN+242omfIuF5v8r7gznaF5WGNKWODdwAu
pGD1bG3VQp1IMaZacvfzglzWKnznNYN+bQfGvTM33abPrZGSXLmubHxEowa1E9SAkHNG7nZkmvM4
fuYFkGDTHit6R+ukzw+csdnSHKteWy34HHsaVucIfcsNYddftdWwzTL7Uz10/rYP8THxGjrbHivG
oO2JIzGVgqqGQ2uEu1QR273F+RQsYHdo3W8tMyyAGQTYZhbAEedPPsYYfu7+NUVAbiItfooYzBWi
9/2sb4KJcGw4CpXhidU6E5FmPDHAEbNxRAurynaJcgUNP1bQ4KG+Seg24reLFXymInPfNMb9NGG4
6CPQ6KtVNGfrViuabdd799SQcThKe+KTgVUTK3DK4gqgSEsAjdNNPWfNlQ4+ZkV6rV01DmSGjAb6
yh26h9bx8YrLTaJiTI22C29VhiKNrUe/odIpwa5+wxt/2VVJh0wbgie762vYeldNA+IBGbB1lMQc
0aQEj+NnW7OabxGzeKDFto8BmoQhcDuojV1e7BY92WqELTaduh72XVC8rat3FdiFNojQvJ/WScJM
JCOitmuNymg9OX9Rx4KtbVzpxKfIVoeqvdML46EMrNvW/qwnxU2s9AdaXs+2DibBoraS6/onhW09
Fi4fv8sP777c3wsm10tY7L9uG1YJVHjPsMF5vITFGlPPcT/itsllMPUctq3zkCYDDD569LQggHdv
MQvemgDm68rFlNhbewPqtz6vh4eqPqXaFEc3qyh+Q3O45DE/PBFPoeEh8G9Y+i+HJuDaMOsShjZx
pvadvdePW3t87Ou7tPnkLajSt+CH7OBqtlGj9kcGnWHmG1PD23OEf6rT6dbKTdzrqLI6GdLzA2gc
xG4T3JqxNckwRAmaTZDo+/oAR3Y/6O1GQTfPIv12Ekx5XR5NnZROjWiIg5kP33tmC6BvPiV6dtfE
eF0kFgATZxMouIZJsjWi4hgm1R4VgVpHQTlLti7YesoIG3PU39RGtMJGImWL0WBjXbe8G24/79pt
GTj3TZyj5py9iVxvV0f6ztPizUgGV1Bj9ypjDZ3wU4/T56/XgPuSwStrwNIdHTyvDvcZvtmrNZAN
yMyHedmu68TJdm6wrJp2HveNNgGlK2xs/Whp5NT9QZYOeDPZdIymeGOEKVuyET12PcjYJP9b6XO8
gerXFh8xPgHNl+NCQOd9q8K22+TqT1oU+AnQ47pSNuLkaAdvFgO5l2C4t5wQ19IF9IiNjkDZpjd1
QPpYAN5BeTx6KsFGJrhTQA6r/dXkY1KVBg+o24wMEdZjRQrVW1gtNJr6YLXvVW78pUFjWMU2Vn7V
FXqij25ZfR71waKfPD+ipAhTrCM9CGwMSSNtOzjgIyLkrEE+QXrgwlkWABHJQHyimgveuCHbUdW5
oMy+Bp2nb1Kj+k0cMoVO9cOqp29kcvRydFe9wqknqstmII1k94N9EpdnCg6HqVl2cGcQBsfmEARY
bp8L64hq1RHfHsqPal2E5H1Tc857tR5ykK44vtb4EbdGt//1cjF+PH9YJswGB5K8wf/dV++lmc0D
TVkDPXDLvM9zNoXKKp5hAVwp9hETijURPvizBmOyoMAlfaloFqu/ANX8dJk+ZeOMF2q0zQb8bmfz
ZFXlh8sY/1F54Cb+2JD2Pnf/Kb/2sUR4Jw6j7sK5//ZvD2XO/375kX/7RS++FzL/v4a3/tB9ePEv
m4uQwX3/uZnffG777MsY0AGQT/5Xf/gfn/8rcgg+y+UX9YHmc0GF4EVVgF/4VhWAuk3vx9ddTt0v
9FqkKmC6hm8YjhQFhF3xLwUEw0QcQWdb96Bo2uB/Oax/rQoYf0APtqEsEmFg5Vr/TK9FVv6LNwOl
Fur+Nn5QPhu1K1WD70g13uiluFfz6ukJQrZNs15cmBrgTyN7b6DWxAsJcLkhF30AXfabIPmKak+Q
5Oo2QRKYLFwzRPZeXt0odZzuqG6tHUVXjcuOlb4KNP/KsIZ1CIJAoe7Nlr/zaANk9ENHgI+Aub97
Xj/Zr3/YrhmF4+hMNK1iw1evRjEXvHkLR4Q1PcZNjGt1rqFUgl1DZSdH4hLB0PgNd8b6ITPimmQH
HhVoSPWIY7y8c8hHwIGHmqLqaO9bpL5iT1+1Qbtx8NOjzgTLRON8ipsKbs4jFsT1qU5Kmr0wkXoh
wfNYihhJtiOgkv2g3VkDom8LHVNjlTJRHgDwOmu36VvLQYyOPm0Ow02m0ByDq1/Pn+H+EL24G5+n
SMmftY6ux8u7wWegKwEyid3eIpH8aqj2eP0e2+4jNfm9PN0QZxjTmHd044nw7abrfFQUcNlxnhrd
oPLJgzbJOrBjb7BymfVxZ7r0bVBRltQJZRhcxXX0cYobk0ej5vwIOnEXkPyaDeZuAGK5rtyo/L/V
AdbylYsWXAV0wRxYx5HZAl9qYKfctVO7MayG2Po0pj6Nwvzy6RHQIiLSxTK+ySpjVcJdCNz5vZd9
xMCtvpLlEWrdNueALmOS2cS59xqA5TnpSdfsCeJov5VHKD+XAaGQdCXPr7PubNjwUIExh2+3LbeY
jtjkAVl3aE8NbvFBxrr0E82PZqMNd23DUgfQEZHJy2sRI3mRZT5QN8I/gvDoga6ahDYOrwTLQGxM
HAibRveku9x4RdLN+FAXB7abYNDVbuVdlk/LPMtEJCz1AQ4yQuHOXLPKoYojv56HXMwF2IF3bN03
V0YnbE5hN9Wg/TAknV3wBpePZmq+jtNpP0NqnOtNwVPQQz49A/fMZS3z5fzdtxBX9O+sEWqMyRoB
ZYCyQsPypKJ0Zj/eyQ2OdbfF6/dGhigrQ4bfY34ZeiNYV+DMZTRc1oXMu543mx70icSmpuvWXYV9
H4+vmZ5k0qZEoUyg9ma0SMlnDUR2v3AfnLZRTWC+ZdKUzpnybNi/k+z4Md2Q1wFCn8527hJaJeB8
F1R7R3cy0Pm8Diw9PTIwk2guLzMnL4C8HV4EAKfBfsM6vGJiWt4FNTUbeTAoV0PYT49KPUmwawEw
RdzQb97Yn4Uf37fo+7q6YRH+Xo5wTr2g8DXCj+4D9KFWK6OceQAG28Bs3CFlCFoGCK8sFZ5TBeDh
10N4Ree8xH5FIHMM0h7m6nXFtZoLeJcWkyRDkAghsa1dvHWORdWT3QI6s+7k8c7xk7yNX7eFcgFA
f+Xmw+UherxfNh6vOMz59IBZRm7MpgXJECsMQipMm+2vB34plL/aMsnT0GTxbYjizN6ruaucrtFc
ut76nN044T16zevapU1EWDKdVlhWeCCvyh4QQ9NuAnnORA6DlQhOQoKdBAebd3XhNW4RaLgsXPBJ
MgMhuFltRDTb2ss7u7AVmKW9l/e4shVZNuwT3mNjpPproeCLJKthn6fK2jcYtkjoxJ97FcTbqUlv
wvGuIIj9egKMn+yXLybg1d4VuctgGz67Nhrklwgry7shcsjWIk8yRaZFgiBw491EQI/Sbj3KisoX
zr8D9hF3Xs3ehIT8b4b2k3WtWNEsHArxLmTnl89mQTjK8cL0y1Yu4bxi6245fFUsZHlQMdE0wblY
hoGeytF01f7XY/jJXsgQlI8+n+iMXFQPvnv5w2hUGie5ZC1rQS4rL7vE/N5HtLZljWtqr6zlN2cc
2/nhkIPkHxmc7+poWpnqtYJBHPgxSip+jPZddvQJshGK4u50x2wnWFbM1rzT5uw4RdMuc/Xruuy3
kuyUBG0HJ0NZlBJ8UDlf45W8c1NsDpc7+NPHMTfu8hmJfPzdedSSssz1sK4U6zQHasp7ujyZrNrK
ZxFL0sIW7GM94bPzyTQ0DbsQiyKo+W6ZDhblpMA2+e0WHkc4Tafcf1C88xC11ymBW5npjexwEsxN
07+CbbXCXw1fLXgx8BFpodxoJIpzTaqGH4blbgqTUMayqlPzTg3jtUH6oNvLtcy37tFyYnBekBzl
FiS0uv4IfvVjxb3Gybwz2FHknZ1Nay/Zb0+BRtOma9Xxq6SgCdt1I3iswWAb11b8qlt1K9162/Dq
ushYuOO409i45K2XvMXUspusmPBZJJ/W3vR1th1ae1/z8aqF5muSCzARctsS8fO636oS8jSpjjZm
G+oqSPcDxFJ/YSm8KSniymoFqbeq6BM9SV7scA9SikVvnLJIAHdWdLHYN1Mo+9laEslLdsX8X3ZK
omFhGiubjTmv3LPcp6Qh8qZkbNhyj6CHriSzklHT5qFKue4Ally2LnfVAUJFWhkDpy104b3kVa1G
ukaAY0K+Pi1JcyQzUi4QNNYVGMGbrGOdsbaqhNEjz/BlZchgKWFu5ItkJJIYoWgFDVA+rfawDqmb
4n6Au1oYvpULtMQ5NRNdNBCd3Jg8zwUGWMomoZfzTtKtKqCxg1jk33VibOSpSdqZzDjuFf5K8Z2X
9ITRyN7n8GUSpWW2AL8/xA5hi9UJL/SIG8tGZkTGJ8kJdqSUdrttQr4XQ/mbWAw9aRT5hSwBeS1i
ehnyZ6bzonErwwgsZ1Fnn7UZ69Al6cBwKFzN2nzd2/MOY4ddFPb40iRHyf/KBVhCzGVzHsacrpaP
S22L+9cWvf6dFy67aEzwk2AWMjDQLZbHeo4VT3aDMdbZ6hdJHU8DNWoLpmCdUJZ3WXX8KTcJLH0r
NyfLXjZZyTzlTZBnjDn9m47RygKWRMAc0i1Nq8vCBP5kG9xckhyjin2JKCL5rtw4eC+aHE9yP7zM
kgHLEpZpkTfWJbawNOQltp37HKOkMMSxYGbxB8NO0h6EJVeSeErSFrv9bi4wZH2UZFaOOR03LRE7
nXyoCc7jMA4Pkg9UXXR08nlnjx/N1oP2zBGHCCDZZM89GHqzlS+F+rebp+RGTpLy98FKjo1+YHL3
U0HEIqec5uhGbjfHWCm0Ny7NG584AYZzV9o9wTI5KkqabfCkwic5E8r3zg2hYUhuFmDm3fR3whqW
S3rK3MccNBqc1zqOc56br8e1/ASeHrPXbSUGSkiSr5U0W0UYANobzyP8kJlKHi3jlwy17jqkHHBS
lWw8dR4BQF9FAR1NJzzKZ2SKJPGtETbuvJWTce4QJyDaIiORNWfNIw7FWX4g0eWN542Ws4BcKlyg
cTBG0syJtE/yBvmxvKRyZdkeJc2Ww4fk6tKx8kIaXtV5ThBFg1YsRwKTH1kcYfiWcrHPckH5lq+n
CJJx9qp97Xknx9vL98qGIOtaDqOX3HJcEDIl/6vzG5mQhVxwmN1zjel3AkZHa95BvtpJKAdYuTPs
ehNH+vVI3sw1JUSlRvqBfDFyWNrQTSWdksMDmx51gmDs1mJtCh2X/yDTK6uS/UpiiJwLFK+2nHP6
5VrHWqfvpmt5PhKWA2ZJJncADx0G813kADdtDvTPtzLvI5oHfSM27j4zxLvJiVMmVptvTcjLLawj
szx5/a6I3b0UE6wlOUq61iEc26Rv8S0i6Y6PHdFTFs3lBMRDk+cvD691d1/3jizlUERAkIcDcG8t
OaEcbvs0PU5BepT4JlMhn5FJlqEgArFb3eg8dTlFy15v9Bx7Bo5AHu0sXi2f0xzL0kVQ5dArC93b
7EZOARLp5ApyXEoItx6dUJn/ovtYz/Mq6cZdxv9lKV8Sp39UX/w/qRy+KEjuPpfnD/nn9nUR8v/C
8iIap99lmFK+/FdZUm7gf/y3tx8QL9XexyCP+PMz/imfW213KTrGxef2+7rj5Zu+FR4Nw9Y9Xypr
IFpEvvMbHIkqOIU3nbLXKziS9Qf9Lg/dOMcxLBdV6G+FR2qSqD5aYGQ8w+DX/5H0Kok3qfjLY5Sy
DMdARdglV7ecV6l67I+1lhokKuWQn2KDhVohdwaXX5+dnS3xaMamzRcNf456/Nkhv6WZa19Tu6b3
DtWgbWJw6qmWr3I8JdOoOMmvug14kda6R+xhZyKGOXfuoSk9ZJbeyK/J6xDHxUrAOfIry2LiWAy2
JUufUse+HyKAMqMZ783mzh7LEyr/az11oQRiRkAHP+/t+xw5GsSk8D7GHHLeyygSCymlbpe72PMC
WEna4MEk7MogR1orZr4XcEvd5icZn7ckT4DIzkWv3gNErnTvAEcZhJEnsg3ZU1CJZBUmljhhwOfd
lZ61A2I0g00JHty6BMFh3QP7j1fM7AUho+nmPZ4CJ2T/n6LWvKfau0vH2zGt3iS9ImMoTpMPJ4Lv
kC+EYXqIXFJWBlUUmPvQB6EQywYbbGQ0MqFD7D/I70ItesQ5/CyDl7wGNaOdA5GuQrSr4tlltCEm
7FsnD6cqLTkhoLXHiHIOgNGH9iF27YMETKwJ7pG7mRv31oFV5STyiFoQwqgAedl2nrITog5nFuWh
mvOTXmYnCTtBOx7gMcJmdg+uY50LxQwbzkF+XmRqB/4YKczrGBBE5Wk7EyRU7tlnfbbum6p5lC66
gxaeSu2dnW8s5RzKlgEhFmMoCfJqN3Jv8idykec4eWc4NPchjvDkPIyAzeAzVdzzMvOhXlr60aNR
5fA6bFYgTxNaYA3zrQbNFRpQgIKNmWWnMR1uJ3UWLZdkBrxuf5ZfKDRrZ0a7iBafxfNBn/FssEL1
5sutFEZ+GjT9HnuGy63Lb6uWBjciGRUrICvVZSc0IvcAs+2pXqJn3bTWSysKP/YhtNTOZazxFD9n
MjX4SFGUhcDHzaXlCTW2w8yDlzmR75DVFk8KowrnLMNbimHdc009GmG13Yyme7CYOnn35P0Ehg87
LF/1/DvySxt5Io3uP1i8qzKX2CBuMO0Byl/As0lPgArWtUf6necnUXh3F9zseKJO6Z7nPkBWyDvL
y9mF+Skf7IM8bRlCqXkbh5dkYgFRWj10sXfQeOmXvwY1vw31N7H+Rq4n3ymxIWKBjdxW6GsfZoOX
nu8x0AdfRrB5O72cMJ1Wwrbkte5+Uwt5JZAqVSyKDPTs4DxR74Ob/7LgQAYAFCPM4XG4xSk30OWT
3JDRxOBBZOSoXrZoPHgHr3UO8mbWZYeV/JrGyC5p1K5FcmbQ+k3VNo82q1PN5i7gbqngpyd/ss5e
TsDiKX23h/yk5yFoz1fR98W4X1Xsq2rAxQmy4hpe4iXVDvtiFU/al57hvxW19aQW9MN10PAyFOBX
yqKv5mdMwmiopyK99DWn5ENMEVmicYrUwRwfOqPbTKBnZKnL85cZy3nDTez0SqKAE2gPFTVivPTO
fafu08Q639ZVfmpaDWeAETBasYsXGDigJrxoO1rZSaXhO2iCqxC9vTZvHkdkq5c+Oy1Z/5jlwYN8
XALsUrgHWaeAHT54pX15vQanfjQ11qkTPtWovaQ+nNz0ukuaR5OqR7iorT+4D0lLzPv6Gsm4ced6
cjL3LGuy85cDop7y1gWQ3wbsf823EotSs3yUeJHJTjWGn/XGXoPzO0m4M2r3ICHHRBX1CpDeU+NG
T4IjrAztDk6iXqmzzoBj6lmxEf1mNfxY0WMVf/eUXq0GmDv/WsUytTI/GI9fSZSteaeRij1Hyj78
egFKlfT1wgB/YqOvbTuor8qQviuTKfxIHSTCkst+LttNGPGoiXJ1pW1+fSn102v5BrVmRIyBvbxa
hE1SNRZKtskaZO1JNvKvOUIIgku2O1lqsrXJ9i2hJoVwhEYvKYNkG7JJyoYJVhs9CJoJo8KXKD+B
6i9ZIDI/MvAWnJnMFwpBu0jH7o9tqGaZyjxe9oQFL0rLvPers6v3Vyq37mVDG/nPl3Ba+g9mQLhl
CcdspwG7+a/n4SftVrrJtBuhuJL2eZe+xXdzDgwwLAoPJgfnftd1P+gcmDA+xfPP2kllpQ8/A2mh
kM1WHDqHkKQB5dmrX4/iZw8D9Pml10rnWwxMvn/wQL7gRuExS1WJBI61Jju/bEcWecWvL2X82N1W
EKkBdROePRftyJfXSi09iTwdhT4T12bJ+oIGe9O9MjjC4lt12f3JeOQNnqfgN8vO/bEgy1Tbnku2
TF+UpPrV1TGCdiJcoUVfGMRiQZQiJmS5f5A/Gyr5Y1u8pUS0sZDj6NkGS6N5lNUmaSPqvCdZl7Kx
yDYp+4ekxHJWm4DYyHoNeyzmCV02R00QsqexUPeygVgTumjs8gtRZdGxDmE5Sg4m14AHsFaEuMgB
b1gN5HaRtcN2aTfdXEKWTUKQ4PpBViQ7PdKPD5XJa0mSEwakc1752Bj2lvOtxKtoi7PvQwuSWa4l
6aJVol+ns4bZ3LQEYvZZG9QxY5nJmpp42L95yPIQX0USJCgNDhPo1HrWa63aVCu0Dhgmbzf5mGkk
OxRqIMZCkkJojPUlw5Q434TstsBreXMlfYgZ669H8krK85IMMBJAGei3I50rqI3vl7bCyh4lbIfG
SOGj9mBwUL7FffnoR9ggt3uU0bA9B97DXMiAZHBpQA5JMiqBA9e5k50oFO3ykyRFFqOUZAb1u1NT
hL+Zt5/szA4xUaAXHi2D10FRI9nAQ5XBzkQBaiAclh4k+Xa1YpMVv8kD7B9Pe7yDDsqt0nTUbfX6
XYgyjF4DQk9JDszTug8r+4g60tkvb7uQfY/DX+FqmxbkqzyZljnIKjZrzlZ9bKzzcs1Z8tCl/nnB
va81s1tNszaCYpN4W2WYECJosCwApmpAl0X76Ga4myM4x25rJB6Cwey8+rSyUASRTFqSLzmfBEb7
KOs1MIpTxj5kk57SrzxL2IaUiZmCs4NaimeQQv7LOGg24lMW7AE99H5DQ/nJApId0RO8LCrU+ms9
1XJ0CtPumKXLOZIiF2xF0F2bdHTPkr37MdFZMnf2DESTYVHHT/IKY/COLpx2cokRNYfcLwclbSP3
0+ba5vJcu+rx1+v9x6yBxrHODs7OinT2a4+EAbZa5oVzQv7KgSRsHuPG34RB8FAnaEbISUALt5dL
/qMa0b+Fjr0oAP0XKkn/L9WIdHKWf49BuyubrvyPN/HH8kU5SH7paznI/sOkV82iNS8uXzbb8tdy
kPsHOQGENYsd0tVBm33DoXmw01AlJkDwoBWVn2/lIPcPLHro89ouzDYWgvtP2GmG8TqKX3IzhbkP
kDbi52uIZhEP4ZAlbU7B24WfhP6F66znUoOl7Wybuj4YqXdAifFt2pcbF65EG823BtAVDdpy24b0
teqDlVV7RQxrY+EuqOSz0wenun+Tz/O15FYjeHwUG65M5GgQg90OQ39E6Ib6/ES7pdg4CJWGRF2j
rnaq0QFnbfu2Osn2mYUR/e7NnJZ3ynK3EUdKSSFqNW8WducMIbaKHkKL9Iy/FIBW2m1IH9a0c6gu
5Z3Ee2fUNoFBhXkeVlJsGW2D6hSHngg7UmLeWJR3kenfqTG4S+PxtltunM47TX1+GqPkQQuzO1DR
hyLl/E0nJ+9a9ESAANscs5OzZG1JRJOH3KKnjeTfU+Q4t1ScTSrNCGekOKWlxR2cFahCw67Mnv2l
2o9D+RaS2AfNdLdyki/cjBQ5hfrXHXn4J3g/dFfHra+Nt+rNGEGjrvNNgVhFESLaXw7HPq5+s5Fa
rzMnDzkn06A3QRNdGZYUSL/fSMdKGXFgxPmGIyICeVcm2jCLDSi+t7b0gDZI665tvUO4LN/4IUbI
ZQq7442J1OYgFBkr3eoG0ZOPZ36x9yLcyupPpoc9NnKYM5KZYCRaD1s2tdCaRTmkxuJgadffvYR3
X3KQ74kArwMkJiOgeilymiQDYO4lFf4u30ZqXetyupeboUZsIvRsTPGys+kWf0+hcxrhDi0pGOhf
X/R1fv36orLvf3fRHqX+2AuyEHWk6k2vKN0tV3VSo61Bi/3XlzJ+fE4emsZKd22JBT/ALbreitEK
iMNNodcp+oVA18eDD6Otz6Aj2ZB/Mi15rqtHx9Sefn3tH/ZK7tNGxh5vGsKPg/3My/t0okovlyrX
6OlrxwUbu0w/YqKCnutWEitevuulwssXX6yAbTMNrKMNyn1o+ncNBbMeWliDXG1J+pqbT2Xdn6L4
PtaaU+5Nd78e6yufMVAgMlZOXmSoqKjjM/FqrOVgIFwba2CUOEpSO5DybJKY94vtPUTTgrx085ag
hDatd+22/qMxex/r7lrIkVIM+N8ZjsdmgPkJvhKvweaxvVjtUiB6WWsoOivYhWUNe2miKj43jxV2
sldavw0y9/ai7Z7lzy2HcklJ7T55pkby9jcDolDGDHyfxDNDmG0BlxHgjo4E08sZsopJU4sK4g10
pG1Yv0ef45zllM6s0P6zM98pJ3mGHfxQ2ttFQbpcFjr8Uq8PhXOFFzgMTtZZaSXIo/+JuFGZpO+V
MOHi7FSZVEGR0yZnW7wHIZVGuU4ZalhhBEEcVtnnEf83L1DHzsieosR+MEL3Hsl9GCL2U2nRDc9P
dWzfAx/e+uGTpznnpv+7GLT3eqvOVlGtkFy+n1DBZIgXtmdUP9lWu54s48bE5dWOinPvOKfGzZ4K
LXrOk+rgG/VfWRUhUm8I3r/hqG29hT/+yZbdATzNupaiII0GqaUj2ApdbInf+txrGjvQIJ3LvVxo
xqVbIE3G6c8N3/UOxLHsFCJxdNVSfe779ropKOJk1HmpPCCieO5V+ixDH+FXwUmD2/g/qTuz5MaV
bMuOCGmAo/8l2JMiRTUhKX5gkkJC3zh6YFI1iJpYLdfNMrsvs+w1n/WTdjNCQZEg4H58n33WNqLT
BGHUZ/mHCO/0SOyF+NMyNltPxg285sFAf1IVZVTJj2WaVkrIdVuEs7n4GKqKQVVZ8j95+DYu5CD5
LdNprTkEMZVqx3vzZLaTxNhBPmSwVtWzXiNfPG8KZr1nqATRY8nsJyf1b10cf2hz9xpiNttwJVZp
yoClhXLIcCd3hZLe5wYZ3SQ9R4lx88hUh0itOyOL/iiZZzSy70TiSxXuzqIDvRppTyithTHYW1/Y
J1HLazYnPrhcBJ9uhC637Luh+1372WO4RGe3Y1pZi5hkhJ4P7AWO8Nh3G9j5v3UA1UFiRfmmmmnJ
DozZLcgJS1qv5+6d6XEwT7ZzkSYVwmI7b3pYdsoqfOgnRu9+3qsnpg2UtV3XVW0wdy10Q10/M00Y
WTaTpzHOGxgvq74XfD+jvEbT2oqjZxHCQy5l8aM2ToN3URKBKd1rm38XNbfRLBqT0C2Dg1Z109z4
MEv/WqT8Td5y4yQNXP2q55QHtJZH4+ckU08+SK2YiTvmgEhEMECKgk226R6uLM3hdMbxIkGaVzKK
YfMlj8V09mHgTZrLQIpr3uCf/TwV4/g5Nc0fXnFVwZXz3fa19qOZaRagA2NPdTI/JLX6BjGMB7BG
f2PAXsWutlfPVIjWkRKntXKtjIsveHEFFFA6RJ66Bu4jhcfms2hm/NFPD37Yvg41vQgr5lNbCiI8
qRtR70RQa+ChJ4s11XMrqJ7+0Rmy986Ub7DQ8/XcakyePkaakW3cliVQrbVKZyGD4GO2ou/Ct9tV
7/UPhqtRf9s3WebfXsLwrTpIjsXHaFt8DMAEHSB99ME/YcUDJ2fH4/bMD5o+MMdYntV7/Jn8NAc7
iIzyt1Xm28aYv2w6YGwXT0PsX1pvZq2hlmNQXJe8rlJ98C7tSi1kim4F2Prej7tX6j7uZIK1sR+8
VYyvrn9+uquSZysKN1GV8rZY4uL8m2CwO831HuzSZtiOIeG/3loT5h/mYF4XozuFEcOs/owhz+vd
H31crSlhwZ8qdcklmAF/6kU1G6XMv1WfStW86gT6c8GHHAYB6EZiSCoGmd2DxmA2jD3ePkzMaXnH
G8K2Ua7HmRFtpHwbpWOw3QPG6YunlR8ayYqznJ/1ha9PldRKlycGIQWo6t5LR8kjR6DN4mep19Ps
23emu75xtJU50DrovGqGH/cQubSldK6GR17j3uUhN+R9CjNL9/sOK7ApeGyZWxsppetoQZIX3pP6
YlC+z1N6ydROUwufJ5apQN9NbnVFFBrpYMxibg2lyasbWLeTNDAMNpMKFO3MMFtl8IUxRv+KHQuf
Tcd0vJ18A0N99JvurhrtINaXX2pXNdlt0ry8SM26KcFjAl67GtUcnFuwByW+OKYQ6bwkurYQI8Ha
Gze4pQy6GtchtC7JwFXQUkaGlUZfdsVHYoVPCxHDzII/1c2xdNOT3stXNcFMqIh9Y5pyYxpkLNjp
bh7MGJC3DPrmyRf5k+rp5ikfOsLqxRobreYi+7YHnoN84aUblKrRuNPf1X9Jmnx1P3zW5V1qXPw2
iyjGWZuGuPiU8qcvo66d6v+qT+oN2pPqkqsvOgkFN0Pfke518uLXusf/YusnA/OIoZq/P8sGLUtT
dK9RyINtZpEP5tq/GDRwf96hasX4EZcICgIbeFJ8oO0BwGdnRPW0tPpV00axUY1fT5w9aMFDauLL
HKUIxs78I4v5GDoqm7hkF5h9C++v/Ti0PaQF5EC7YAOcF7RRmr6YYk452cQMc28rtR+rxo8exR+l
adyiYlkNqJA/je4mkWqwANZCoT31CDaLAu1zBQjI+IY28Ft/TomvaD1I55b7VIzV69K/u1NyUlu3
KreiEYhuVCcwVz0G15vXtBA37piL+nlJz8v2ols99My11A+TY5w4mUGRcB7Z0r+MhsYyGpcSfLOb
VOEV6p/LivcM8pA60p/uZXopEnfVkCQV1Lolg4WYHVa4Wd16mRWxyqfURJU0HiIq4cLRWNhlG6hW
oLJzuSawR2Y1NIkNzVK0qxYQK1F+YCQ60NqMEG8GYjq0bmXU4jcDqSkLt7OGcvpot5wCBhx0XpQc
Wyv+AP6KP5ytQ4udDYia1zHnURtoY6vqPE21r2xxT8LnFuWnf5Z+gCdzAT9gcd6Mku1dlfXFwA0F
b3GTFHEGz9LKNtp4xt0JI3khpZGLoLpmfs026bkKYBIoQUB10wazf61G7ZZGN3A/KVeAKsR1uAI/
CBAv5s2ZhXVZ0EPLO9NFh0DL/f7Zj7SadVrzniY8EXg4v31mUvISYT5ht1ECMxTWW1hvKyN6pUwF
0IYwSVDRtIprvhaNbyQs0BPT6LfcaS2Txzwk05x9K6Wui5AZG+ijY2Pw4dRMajarj9lknzQpv9p2
JPxT1blVwRZeTM3ejfNxJY3Cx57lEfoa26swZdNrnO6GYe1bH8NsQyfsUNfWwV0qBnlmoJOwvhU4
IffDr2kytuXo/VKavur/eHn6XTfImmbJmjT7ZWC4XgXnh2kpb9qH+EuAO5rMLzj5RqBaSNyRjdlt
CP34yNEhleOArIEdz9x76FOS6YJHOcTBCuj2tkTEo5UFCQZ567t4KWc78HOxGiz7SqrXfeKysdXR
EG1CN9/83LJGp4aENYtRPI0wlLiQWzu9iZHyMZ02DCm3JPSCCh8sRiEkP2vF9kPkeXdj42ZY0Ps/
bmNpa7csCRE3ErGDRvxt1x0EpHkEsKhFu7zR3gum7qCe0jbmRGF6hQi60n4VBkxClwpWNS4Wpp1t
nxwauslxkn50+rPTNhcxmQg6ur3KcshH3SLyNfmem6ggJd4K23prhvbNbnIWGfqEQFn9jVEt5iG2
VIHjN4BouN39WdGfo45L60e7xjGOoEe9rROFJzEJk5g6aCkaT2yC3+vkEPbqVAtuiFqPwUUcbAIH
/proTgxko7Q5GiPXolK3HLhOIOiYY2VlHU2b2Rp6KA0WvvSkuo/VzOywVNthmOSruXcouaawCjQ7
2nRDyr0iFmttCLJJmlA3N40kPCAvdFgF5YNW5TzYAsY5mIFHwNbvvm9ka5IP2rUR5k9DBNSpHWoQ
gyEgJYfQDQ+/DwCHgT+fZL2FiBmBFLKyoJFxvDM0LDQGXktoDUHq+P7a6u03fTLmA2BoqI4WZxqE
rbt89D8As3bkq4bvf6GCYkAYRLbcD42zd+mJCXAWP3+zUDIYFdE3FXEbectH/flj9NA4EM1uFsum
lN01NXiu8pZnLhnyZyrNp8wxbqbkBs5JTwpY9JOkeWgG6+YwZhFgJOMRxh7uVkTb9G7f4vSySNKx
KaEdlLyuwGTmQSOK1B47hLe5dDDIc2AQIReIZsPobSMDxpPjfdlV1GNh6xnZBws/pvmHOr5JiseV
U7MjMxygrwePqtDkQNs1kno8vCrd/+f0pnrK3MgX/mA9Tqwg4RS+cUC5a3UWJ0A336MNUYaljChF
yDL+a5bhBuNXqA41BqEPpddnDZVIF52tpXulV86Yg3dUrZHW5m2o3UDdMdJMXjoQQXb6oUpbTYgd
SZFHTx002/GqDhdKrphxgDUjq/nCvbmoZaAv4++pzb4HjU+hdsARfFRghhOVbARlunMoJMv0w52y
X6YlN2BgnXW8r29FFa9bKf84sHTN+JZUxWeiacGY6tuZZKK2qXcdCu1QLwjHtCPJP/AG8Zws4afe
eU9EGgbjBD3CJzalRYQrdZbE8Xdfi3vDienK8anDFL+a3OvErzSNeSDa5pTNGuLcwqbTTjFHmbaA
SzIjF8ACwxTLQqswLkW3inyf6pqotFWfcMzB2H3r6IbIlplKzVp3cnwpYkRHR5cPykDV6/kzmjCL
4/yS1Hi79L6mA07nS+ObDotH2sTnvhzeewOQjEEYZvHCxnoQ2fA4WMZLFcunKQ6PpnkeWX5JhYV0
NaXMCvf6n3hAcWukHYiRQtWa2Z+rlLCr+rOsufXdjCIr0568ga1EIJauQh7NfqzumzD+yAeegSwq
7t3GPUb1pGJnCLRgw5vr+CMhlWuVNcDdflAy4bSHrf1Y9/r+5x7UmYnYMEf+ChDrI5pDmq6NWuqp
MUQd3sLBODT+V0LKwn+hHP1r2wBdDVqCSR+Khhld9n9xrpjAt5xyWuINEdMbvSchz3G1JyUAyHg4
hF1HQY4TrgrcpNmPCal1S+ImQTpxxtH0/yqknOn8f9WxmCNXDU5dZ/KQXsa/6FjTTKoXUgrbjjtc
04rGZdAxqJAMzVaL7c0+jfSrtmhX35PHLK2PFe6uHuGB+AJoYkmwHD0GohMbR1S0Fhk3rAdmrDJY
CeRGU+5LSv3Uipnd0B9GjMLtwkJftO5LNmYP6qQm+ujs2SksnShIyLSY5RkA01Zvdk56NRzCTzMw
+W20Y5QnYKcBukFwZMLj9tvLtTV7k8GKqKrikeZjHJYQwvRPDU4gHO5H3U9p9dmYN7LA1aID9/jo
P7URyGCe46bST/0crXsbT5ec7GOsIVnUBSpMH/AMblORs0BXHAads56FWwEdr896hjsBs6v3g/vd
zJOPPpIsq8l6HB3Gkzkn2OA0e+30l4EO5aDyEIVGyz2lxWtmceeylbLhVc5lmNqjO3n3C0c8RiMP
qvdplmg/9BKMDJp6glRmJvhcUU5Uuz1nNSQR7GMw7EeZz1ucgrhSCXNbETu1jWr/ru0y0ja1jV6A
i+6sUl93FRsAH+gYmfZjZO+K2WGwweK5kr4PkNv68vV6L636UDfzHVTpKJUXEyi7IYDMOxMom5zV
fQK7a0TnLNXWemje9aDR//Pn4986EA5NZCGE6qjZUEVo7f29GVDVLlpL4mlrRyDjDDmoRtXXduO3
yE5f0poyTS3L//kvpUP4708BYAvH5VfDU6Af9h9/rejNspMhd1OpSgw80uaKzl5yETEnsx/B+Qen
RyiVxwk6mHkL3dRwQv1OONQoY6nSJgneqlYFZeUQeheNw/EciuBnT7GhI6oDeQ/JT/IqhlKDfySK
ESFBPQWFGO5AC8wmrm4M4krhbOBeFm7zOpTeAaDy+oc0yN6ZDdRequGOfnaQ+PRMyKphDLpuNOVr
v1g3pdRMntrGEKJ+qDhKniEmBbWTM2ivNrUqHF4HHIpOg0IEWDZb/KuStJS5Vp3w1GfU6MItFNVK
qO19+WqVf1rUMTQWto4C63s7DK8lBbobMjqW65iS5OuMr0Z5fHi+nqqyelUWRXVvF6bHNNUG0tSH
SORrh3F44DWVtcGf3aeR5pxF4hSYvxbtV4y8faUUqH/+s2ZEWKHChLObqxppkygDs46+f47c7MJM
+8N/BMVDQVMwZUWGII6tTUPcMzYg6mKdOeaWY2CgWGVA6de9pj+x9dGBy/0rMNJiV5OkE+mUblpH
Ceu3nNGSjApHV3ao2dFeNKc7D2TChCVIqI6vMEmbX/nMGXnI2zWC90dDJ28eKN0i7UspIiafVEmX
UVVjpeSs6yDYVWiqZV6UgZXMyK18UB+a1rr6SP32JaYg+avD9j8yIfw37AX/PZ/C/0cmBMxCf1sI
/m1QZf/+v/9Xl/zdgPDzD/5pQHCNf+CSxt3CKuhj/1Mug38aEFzrH+yZeOUMvAQG2EE21X+CcIT+
D6xJpqm2eVvAvGEl+b8gHO8fOkuMrcLjHbz5tv8/MSD8mPH+3oCil8hMrukpMwscE0dZCf/WNtXN
ZA41PXZpdieSrVhEV7sSm07L1glp8Xvbn5MdMVFbdznRkm6DkZprsaf7InN+VdL64iQ/7BwQ9qtp
jBfsQnULil+QOJCUW7zH13ZI7a03DFdvXkgYxHER1C4HRy80N3oOGyNNRvPwt2/g/9GBNvBv/Mta
TONRBdt7dEpppaNP/ccP1hDFoWvFYm8EGMpyJh7dGUG+LwypSZTVzWA+GHpfnRbG8qZ09u873rgx
JDpJCM6rqGpFUyHXZGwiRmT9AeImObh0APJlL0ef9KjCAJHNsF4dzssGSsgXR5+QKHZ0Z1NHJwTG
bZwjVPOittHk/Mq9ZRZUeLxa7JTFze0Yu+RcXNch+OGmrVelT+yGPdRbXTAtrAzdOdTAsNcMyCMW
vMzfneNc46rWUZBMYhJIJ2JVN/P2PYFIy1QufLrqKxngLJAQIVQoLNqsl/9mOPiUol+D9LxU7WOb
MOcStQ92ZN/Byv8wKu2KPfXBpn+xYF0UTY5GXzLfK0/MQ1zSXLs6JaVwwsLTOsWvwagffIMdaBi3
HvZauh7iME6PqUSUdfg7ogFIawgKIz5bZ9tK9s1gnJJWPoDx+rb0GwHqeF0MhuvcOiDsDmNwjZet
YInt2z81bckm9N/0rv7V8N0ZS0bfbao+ur5IQUwUqy6CHemNUEnRjdaRgaAolpDEpZB3JUo74vKj
K4bduXLCO/gA9HK7txkgXs4Mz5DGb3F/zFP7rigFGmhycKXB8dTdp4P7EnlhwaHTOhqZdhw6v107
UPlJFe2LtTPS1rxKDHXYvOA8wwMkFOvWxERRR1H4biX2iShue5U78YfrTKdEekzNMh7hOXxHxTRd
3FlrAs1dYOFGtPcQMF5t7yOz/YOKP4i06eh43yIlENZbrM+wde6m2LirfVABkfUShvpjN+dvpS3O
7URcd2xEASnpDgPEySrM7GUbElnLiKqru9smaWswU9W0AcG6x/g3BwVHUU4Ux0YyahuadHn1kvzu
Rf/jV+1nKntaxNG8qT0CibvYOEwwCLezI6HYVBWcydB5rXJZEYyRDoHM3BsxHomqHIN0FCYIhnTe
dD6x1sLs7ktXr9bSmI3VEBYXX4v0TVylxVoYkqI7NG0yCrrDz3GwT2u8QGSvad3EzEGdP+e5Bvwn
KuZ1w7Dnuu1s40lzJeRYhJ1Rb+0ToeTWYTDnL9dkv+sNdSIsEJ0wSULPmtVPINeuKBqmfawDl0c9
3mNtfCRg0V0xmlPfWaSOaInJpApRWSJb9nyV9n4s4UGXVo+7qXr3aHHtxrhHf9caJoDi5WHoOpTZ
nKikpEx2vYYSYxkMjVtLfXZVaqYwadr6C5nchYeFSp13vZ4kJ0msL1qISeZ6T6QEGco7whGPSTjT
KCzxhhqk/xbGL3pHa3PEXlIbJOFmqb/L8mjfGw0RZL3+tliGVDNWZUD8V0r3KZv/6gYCQfTX9igv
/kSYq1e4v5soLnfYxXe61Myj5n1l4RKe6shknWatMRu+2dF6nLws2sRiqdaAitGsxZNKUL6mLmJQ
1fkbO+9Jzx0WomJ6j6gFJ6zgx1bZ2nS0aANqA8ZPF85rusHZ2msTJ7DraNoQeVdzohsA0w4t6YZq
X9vblfWahjLdimaBXpB/zT17DUns3CuyTGmUNSicfQR1qcItFk9WuhmTON4OnBsCUyd/quacf++J
ektKlNh6kfXZdaV2qIb4UtuUUXQ5LhJB9mzwAkU63yKjiDcMgdZn3RenBoLpqY/qe1Ux92RD7QoL
GGJUN5An/KQKMPUa+yys2eR2eifNizXHL6QyJjtfK3+VnRVia/fXqcGEdev1qz7uTkQApvtM5ukp
PoKdjNbsp9yBVbR2YjAWMD3NbVo01lqjhtMs8Kf5dLPrJt1bUv9kwJFR+Z6ts2j6c5sRYGOmFS0I
xpUbl6yaemzuZ+GsS97fNlrw8xYkbfcO4jZh90TrcHcRBKmZHimZllpUorMfAZZOmIkzPx0JsJnG
dSAF6e9zD3VgKliRivSa9KgwuUlESv+ltQ0k54jYQLuuofr4L57b1OtsSZ+zNnmruy6/eojxuNOQ
GMaGWSrNuy/QH3lKaaVAgtn3U9T/0vuPejTDFx5AbIuWlqrUCQTKZdZeBiOMiLdw8iCc+0ejyceN
mNxpw4Emw+roNQ/tcPj5P06LHyQUpNB72qsNb3zVT2SC4m87pWlUrAxR/k68Ij5Vk3SZPrIP0s80
xtbtTrlnbnpEYpPOuFFTx++o6QmKdUl8WMQb8PvwURTeyTZj6xeyFJmouZGunkp2dCTDQtJwH5iJ
hHhDN8/dVVmark0Cb7TSfnFn01gDXYYw402kjbf3VT1wqiYUtrXMJhB4I9bp/Zg63aZO6v0gEY31
SrPPnUx/ZzGxnNOE6N6vRrWFgcDGHNJ3xi6MMnhJBDBGDfmxZMgQTorvO5aTvJlMHGi29+7RJLay
OVpZIIgDs+T32R0vp3udTte8UzHwbxSjdGkSboBG5aqDYTpoReWtsrbnJZOYusdYzkRNLwc9RvnC
Cr6KM7JivbDDtZ9kOysqtZ127WYFjiN3s4/FwOi8+BRo0weccdV1mzjNeM6KOJitZqJVkb/1It9Z
YwvP2JAfflz8MkdT7Hw3xtYRQgbDbXGA+o+lIQXGm1YX16Y9F+rWFSUBYz4LzXrJrGVN16AFAlfR
GwdNWJO4bIb4G1OTCG2O2PcLT5pVdEAyShqGSBBrQv3Yacz+auTRO40P9Hixy9r2jwkRqLAFcxmz
iQliYapJuEETV+vYrtUgb3chxKRZ15I+STnFtF3zB8S9qd4LvK62ltxNY3XMi2rlCP9zpHvfjuPN
0+ub51ViFZbyamDLW2mDt59kNh4E0X+x75/SxPkuS5s2D2HvK7iPtNna17Lkijl2c5gjenV9PH5N
ibafk/Ho9eW06rBSYIZ47lusYaFHvbPIO6JSUSZxdW6KJn6w4+6rs8vNbyHmXwyVksw4N8++lpDc
7dy0qNsJOb+prGWnrMc1HHN3EisKSGTthsvaLZcqHQ7aRIez1+oHb3TITH5KfDYobfZA/vkfub8Q
nWDk+oo832MVpfDBS4Nwau1x8aMr2bDHyIYc2PgAhWvaJEXhrGRW/KbdP2/KzD73lfWZYRvZJOV6
sUipjyeCfIGmg9kULyOoMjNv7utkuM2jva3tZJMnwOsFUfYlknyU5d+aFb4NET0/HU4AsIe1tgiE
ZVoZidnc6MUdDfO5mJ7zhU6ZNVA/hPmCN9Zn2HQ75SSW0cb5ZH02T9H0lEREKubeuKICaNeqSSYT
h6j6mVjxZvAfCyFHmnGcdBYbYLwhMuKdgdfQKuecPQU22cVI+XvyafftXDzqYfMeut65IKkQ61B+
B5NpK81sTxzGLz0lQs+oDzjdHrp4dph7nJ7iEM9L0/0R9sxIU5Hu/RoYjKknFyPB38w876HGKSFB
3gTMR2q0ov44NVJCnHM3dIb9VjYld+oIPc/svJ2wREH3m4lLkVkQHQeS5kNh51ubrLtt3XBTWqU1
rIwOUWpe7DEofEu7OD4JGFr7TIJ9fRHVnK0GCqBqymiaJLoWWPVwyHsBmHExbzCviAZbxTEf3nSa
ndfV34bdqKno8lffclnHfRuWz9LLSwZ3wjTIaYCNr1XZHFg1wcNL6a28GQkzyiX1QVEtVCnLFld7
J+wM//IAKb7VVkmRbYZYV2kOEgvtssmpHfOheKsnSQHawsDzp3cGsm16zJT52QAvoHSpQCb905bR
HFR5s0VreZ7M7lvU5mfmpbuWMNpVN3NESosNiM4+6EZ3pldB1W7mPfarpnhqBzcP2HRgsTQciPUe
3A/DXXr0qvG4FzqNrSibflMM4evbW1m8FkWzTxsDWEyWIvBkWJY0Ztu8YkRfaudtV8cXXXX+fHYE
XM+5GcwqZTxuq32YdC/R8IY5dCGTOmKuLEUfqtkXem92VrZFJ8FzMw4ly7XpfJ4izMyt0X6kTOii
YE8g1mzKZzO/OYb/y13uhNu88SKPVZH/mlgdIugIK92hSW7QcCXLTIdw9dQTVk9nVP/T+wMs0VId
GzD/GE1FG4ReW8wT1JGDiggRtGNhknwIHt0fz7Nrf9dTITkZeOuuKT0q6uF9JMaSvr2FgUvzLUoN
QtQw+0qXljqDA10rT22UwXb0HxsTz/pUS3JuvHjlDFIQCEsic2W89EVfbHs+B9aTFLuKbEhs6Dpl
2Xc+o7SA8MAds03s5ssIp/wuwrQrc83EkIV5Az61DR9sO4TJcCKy613rxkBMnM3TSie6PIMgUwl9
F2thRvUDLIubf9mjzD2ZCp2Wty4ZJ7x+nftvc0NAgz7B9EPyfCorL1s3gn6al2kPC3GXqxa8+Gqp
auYxRMuNnk0lNkEkhcUrgnoo5kDkw72fRsu2ywwdHo4kmtS16buG+p2sp/qgdy39KYb1J8N9xrBV
bvqiPHQyf+2tHvO2eotVQjh2HOdB7S8vc+R9OGm1cL5NH9uIOQ196jh+s6LPtJwvpnp02qYNt6k3
H2ISF9Zp73AksLBz8IyKbd55m9CvxcaptG+y0BlJK7LlrlwmTBYGCUdcUmtlP5huz0xvS0aG2w+P
ReN2x7IdAys3ylvhu9NaPs8Tm52MHs3InHgEOv0SE2ESA29jSmtMDqIidYF8mmMJOu+gOW8hYSXn
WNAKpIUSRw3/VDoqTmLCb5JtEk3Ed5wAeCww4fQhS2iEGEKi72FmJmOby1IGknHXHcHSDz/psTEn
1iLvvROnZblGqe8OoJV83/rDCpWdcXHH6APtZDHPbL/r3vLu5P45TIriZDoEInTjXW7BdbLs8BzP
7cU15n6zxC21vlfuRrOwjzIi+8OWthZoo1MzO4rW0ICJzir4EQWU0XWR6/kJYWUUVnZHk6TZRY73
KnzNOZpVbKy9fpkDR8vmQz/HMpjKsILPddeGLqSQcPKe5jB8HDDokhNRcKKavZouDDElvsl4SV8x
oRzWsKusoTmPY/fIITO/zRm9mLABY2K94CyXW/UlOA0JQQXMPVtZhU2CE4NJmWRMjepy4VmKObMR
8qEY9rgb1nVHg5Tc0/CYyvpqR1qJ56gZYHjwOLF2vvv5xP1Mj3E928zjpUYJwt+1tm6d7H9+x4/R
qSHIPvc9BpRMIoCmLlwYMX0K65IIEV3GxC5b+7i18MO5LGEmWTwm9KYqvnLmcGB55utCRztbMOHd
LX12WdwpXIt5STatK5xrVbp3the6ey420ZLFhuDH8r4fM5cDnUbWSJnpAPr6z4Y9dj3p4bIX0SwA
1Jl3FRGt26g3vru8ZOMx02VLLyhdp89RkTxZg5k84KjxavOSdjaZYFwZC5VmNejo8TicrYOkAa5b
nnEi0ifa4LMeg7QX4S03yeEW3T1dj5AFPpGHLKS5URiNvl+yDAdu1q1YMaY9OYwTpLUabtji31zN
2+uhlt2XBj28ap6m3SSHS9In8+tg6Htcx/M6xWVGnGZcPqdxBThakisfas+lMyJo5fNNWC20GTfe
D6OOkaLAv9NY1WYKwxOhWPfhXD+0MxnbUcZdFcc85XpsnYkGALhrIt1S65ZnfCznxCeGuJn5LwJo
9mSOTusmLi5F2FsrYeSbWGvNXY++ChWcO8eskk3EYOrRYz+guUGSjcOIJh7OnaU8yb7rnBldWteZ
Za57BBnYHc11MX25X0i15BQyiLMaDLDcDJ6jBUytUQGtseTNYWr/abY4PoePdJyfKoqFda6JX2zf
46r1JGw4Qa8V2tybJgiBGLWRGSzYcz4Rnhsa7yT6uF5xNVuqF4KcKOeK7GFOkqchTd9raSTQMuSL
UbIPMnKbrd2W1ZmT3NMYIkZ1BtzwlZZ/92AEmYTjVKj79dHqut9t4eX3cQnLpPK25jRYR/KBV6VI
q3UrREsHF6+VLzji094eA2eYBF3RsA1agizgHmZvVUxixJKUzwQ/3CW9M55s/2wTUUM41Xwph85e
cWsMq2SsbSxtZhTgCGJW33SuoVze7NDMt6wP36NRh0GCwYBeNRlMRoe1yO66r1H0z97EIVFrTPym
xrL/uZuXCGoloLbRdO9ae6rZ07mhJ7cEHUiyTzknZyIz9VuZaMbBZE2muKNASorXKLbNQz6Vv8yh
sY+p2d+FQxudaYRV5L6n6I4njzUMAQNlXE7VoyG67qFy4DtmIA2zSURHzJPXKcviUzctv23NzS4Z
RJ+5y7gww4RPwnLix6QNUsN1d9KK691gWd5WW2wWuN494r1cpba17FlH1pl0CS5iijoAN4UjZR7Y
DiKiMX/2WMPTjtOArulbSwqZAvQsfGmxikcWOtn1TdD4ExvS3Hx3JK8hhvaUnsigZ2gw+EDeIJ3C
nTYMjIVZyNaXn92RqSkpDPPYAU+w+8x5LE9e3jvMyZTWIWMJjo0suaWEzx1FFh5lIWtMcGm/g8pO
mA2SzW7IPPdeK4ev2WieLQwsZ2vQ2q2nY3X2PvGtMJPZN+0dwSCvWk5XskokcU6wG0CBZQg8aXVv
EuO7qD5tvaTW1ilsMurN8Z7gAiwUjUtWAEjEeOyOycyxs3WYsDRyjwee5LI89S4dlSSQZCmOBB5H
18pP/KOUzdlYKC6WcIavaCHADZwOQiC7J70zj9kwMPbZogXJIdVXZV1c2EflyRBV/FDwmcY43M5j
NJ00h2LQ0cIQLOvi7+0eMST2gqGu/w97Z7YbuZJ151dp+NoscAoOgO2LnEcppVSpJN0QGjkF55kP
4Zfyi/mjTpd/lapO1d8wfGGggQZO1yRmkhHBiL3X+pazD+0l67u10FMGdBgG+o5o2Jm0PeNiwPNf
sFu4IhzvcoyteeQm/OvUsDcE0d2bnqwuVSuGxqLmIJXsxmUQe7cKtcyFHU1EeiB8nFEbct9cjD2L
zDHnkV3bR0O2tN2tMt8M3VjsvaS+G4KS1bNOdhZ1AcVHZ5L4p5pm3aIe0oxecXgRBjex05d7dTdG
h6ag4uEPwAATd1B2ieiWedkGu9oqd5lUxNnxBvYBYTiuRqO/lh26payxAkoURX5farlctIHXL80O
xWbrKw9eICiCihdGQA/K8BBVY7mWbuYtBiXbpJnnE9JML6Qm6NAbsskwEA4Ynha0TnJY3oGxSeAp
qIoUB9QX+3QMaDqP5rCwXGSnf122K9ONEhBvVJiU6vj4z2ZoOWcdkFUyHKi4DgdHxmROdeZG8ZRm
X3fjXLXTK/aBFuQ2q1+BC6L83t0QOA2RMwrSraro7pp7hyBg5Ajct1JeWBY2Q5AGlxoeyJVAFMKO
tA4voAS8kVNZrBzEogu2kvUmD9WL0phOC1q5RlVSCyNe9PPO86xFqHE6dOU6tOjrcMBBa8PuioaD
t5hICjPdB2ysdMOzMxrRPFET0AZ4SWcdwJR5KqJg17pkdsb93lVY8GTZvgV6SDJnj9IjCgtsvSbl
JReXFCedlRvGqIW7odyMvNDc6WXfU7fdECH01ZDWuAljf54g2JwTA3lL2zWnoG5AnFMJraJWsOwV
qgmjTmi4G9HKS6gpaG4s9sJW8ntPIN8c6m9Z7m+SSg2PhkUvjFPqzpbUFKtKhBzpHuLcdxGQZ8o+
T9uN9Ct83k5nryzNmerStj03RNxgLdLOgnALUGthSPCFHy5TUBWbnukwFFT5jBHJkEcyGHWGJgV/
2fvrkPrS1HFIqQqIN7OKm12vlDslGtqF4nc+rjPXQTPtcyzy0nLNkgfBpDJ3SUolhHOHfZNi/2lS
lE1qTn26BozppcYdOxZ5pbn++BW/0s53VLSdWgw1InV3PVpjYhA53MHSDhZh4t5jVK+WE75VLQbn
oHLaTzTej41iz/s2TNe2RXlgxJ1sUrdrw7WuDs66drVbxa2p5MN1y9tneFoVIW7tsEl0PZjZvsdi
mjr6MeX7/b5PPGXN/OC/nOypqO4R/6DbUUld/bFLrGeWXxi5ZS49/GJrjaMHCRsLz5IgjkF/awVR
fHHY8PaMaN51TWOtiI7YOZHCN6jthSyFtYhkR2cLyF9v9FfMFBw24ya3EmKe1OahowO3IpZsFznq
2TBydtNOnUF77r81eFF90a3FQO0XtR+dQ8aC9KlfSD1Cy62kZy/Z9EPh7d1A+4NIyppEeR97/5aq
2jp9DjJ3TJssnEnU96H3XzmU8W1GwLIDM77IB3stu3yWyWAnCV7aBBxxNBucXF+afJbgrfEuily0
J16BelnKlWMpGxkU9iGKkHoGsn1y6Z2vC9V4rGnywThhQqQO/wpDAFJwSDo6y7qD4dxB+H3yynJf
eB0HXzrbAAfTLAx2ueNbuzx5GalZPEcyOOmX5ShwC8Qj+F7fJT2tG1HHaRFFEHJX9vCnkQ0OAfS8
BOdqVBKV4tf1ruWXF2HS3NtsJxdOrD41ZVwfi0QoCKCTkWg8vI/NGJ08XzUvrPqN1ZNdiRn3bPCi
sV9hxs+g0QQrC13sQbhvoxj/ZJF+H2E/PgSmHmI8DgP6LwQYgTu6YQs0iCljPlVu9lUzdPbaBrtc
P2jYb8k4oJi5tUAp54V3qXtqPosC/8mc0hNLJ3lrjRbn+UA3kd390mwduRBOFm/VAe0gq2Oljg3q
R0DXnYLnTcbW1VAo4Y3bYzvAmR0u8tym2qHZ50pHTgqoAiC5CsFhUKck9KJbyNxilGCxW/RZ/Kz5
hYmwoX6kqXNuKjUg4LDbKc1k9u+cbmEJ/VmhT75UNG1YGex/1b7weCBS2WmJs8Qpl68CNHrQFlo6
fKmDEUc8JIPezduEyNJojIOZwFe6loZ+nwS1wCBA2ywX2j6hVTtraKacPXrqtLeNOT/F2Tu91S0U
84YNwY7dDXBT16LoQewc/R5/7qpUResRuZeZKdre8cSzZjnDgg7YeNCD4smPLHNrDONDxfjdK6Lm
xGRrDQpkoBtDOmZrvaEGynp5pAmkoQL46kfdzBDpsOyigdjRxjAQfDK400zPl0oUD/M464ZdHbW7
ONWa+9AEi8hUduKcL2SMV3WoB3tFTy/KoNkiFrZWfVOxkcWuvSySvlv6UUiwRSWy7fuIbQJ/3jf1
t7qPT+/HGCfQHhsMUn8hvP6t9PpDIro+ZX78PW7mHUn8qhya5/D1o97r/Z99B86oXyCukYFBrRJV
lW2hO/oOnCEp3XZVV9U0erZg6JAsfQ8+M79g/4fZBk6C6Bxn4gR813sZX2xE1RpCMIt0RXIu/hW9
1y/QcGBmELlDojENS3uXTX1Y80GBWnYXVXIxdgLAL2iU6C5rr5U7l/4Qxr8p3VfDBzOqf6kH/xaJ
OemtPq5zLk3ljxf+9LLxeqHDzJgu7F6aaHBBufnKV6t15h8eyS+kX5Y+iXs/XcmdMkj5hmjA+N+P
r7WoFyGuD67UDOR5Cuda0dGOk7eZO/qu1se1YlAeq5Rznqcni3htx2LbpQ2zVqZ4wtJDrtWQV5V8
1qnDOu5J8IaNW+It58fO4tyatbZ7E+budTGscfBjDSXvGjU5fTKw56xo5bBI4uZS4BZMFXnQ+2hX
kdjll+Oi7ZTbog3uUvoXRh+urfahFZQTCVQv/LWj+9/ydITvGt2Xdrizck7rhMd27J/9qr1odMB4
kX7EaHNoESO5nWCdrPaZrdzGbrPvdeUQo8GZonMi19yoMUQANBkl0oeyCeDXuNdWVx0G7L2BW+8j
NE5NJq/QLx4GaVHGpo1qIHVKiuZCVCO7E8K27RFDB6HFnX+uXDQipbso/WSORQirFEFkQ/z0urQ5
W8lCWWnOJnIq7EC03gG7MeavYzGQWCvpL5OJRpUxRwl3589yacGqUxfw3Dcdp96galeRlSxEj4kj
9jckwSH7UKYYJqVf1mysijyAi+TcNBiHRhUbi9UuqZmaSbJscYrJhDN8DxrjWGuUKscEuDscT0tH
5CU3se7fd2q8WZtxw1uyW/UdgUH2ecCDE2UBC25x6RIMDtLhgNkDO6d7043OoXV8nm68todzUUu2
xj46PVjxnrWPqGLX8SOez7fYCO6VdF/H+bYyy0feFcuMR+/b2FTDYB0FyiF1jV0qlEPoC94Hgsig
tYtvzsYsUinRFWKF+XSnsgI6S4O+KScegpz7QnIKFFMq235QqZjaYt7ozTZWs5Nnugcd8UFg+rRN
uyWxqnRAq+2aU91Vl/cYCrtl5wdrBC89LtqUN1RL7ZnR1vfNXkprp7YU/ZP+Qs26lRnZG0mtc0Sm
VHvQaWUymZ2v+O+ideptXg0XtMhW6rhV8mFRuTEqLZu65CKjnKskw8X0L01PzKdxOxTtPjMkb1jK
LZnBUcM7jDYza2iXUjMWQe9iC4oPOIdJSh1JcKsupyEXFeXjlNBbJckijvuljg2oqM1dL5VN358b
0pA1rV0aVnAl3HHRVDyehHZul2zamKZghO++a1euZ26c+qYe+zsbTYc1hPetgXpdLS/pNT1Mf7Vu
0HLxSIeUW+pSDpvyUIKbth0JMWHyKQmTzl8Lu+EDh9dscDZdLEjxxVIQik0y2mecltDnaBh3w3pE
sBcnF1aundRl5bT7aeYJyuC+YCDIbOk6+OFIb4+YR5p7iP2SdLt+3lN9sSBaGSPtVz4HJtdNPX15
PV8bWBr9YWGk3UqfrCcBgz70j0VlPL8/W0q9q2hsVnpOnzZQF6r0aak287z3d5IIwiKi/+ojT1Tk
RtEIt8iNBfZk8Bn+urfEZvpOA7scJawua7UGRgpAqZEbQWU9wl0tvWprdNU2Rg6Edu7QlSTklCEl
l6/A4ldOcXLI3yN7I2gva6q+MmN5zbyDx32j77sL/e7eTs65D4/SRFWBUpflQczD7kqhDtB70X2i
M7NLz/5aVcq3OhN0YFsKJoBAWD5pVDxWdnoZ6vYxpb4J4/WFzvuuyP3rPLG/xkm9NZPs5CveN16s
FGYZTOH7PvTC8ZFB7f2WJbKIDkYj14VeI4BQF35xLyKWDjJ4lVju44Qp12jwO/lv6d+osXstWPIJ
7sPs5uY+hrHgzQmiK18P3gL1oNTafCzbp9IC0JV6cDESc1fEwbJiVVdTaljVRcASMpldqrBjTjL8
8/Kx9orL0K7nkq6O8PMlR50NGrWD6lWXmICXXVvP6YruUqYKGQF7CrJyVkXw6KWxijVqSMo3q+kv
El85BKzM40TWabg7jtzlGt+mLdxzHVXbidsjJSMwaPZaOF6oYYzvqHuqbSrwQbsqCnPFzTiPpFuL
Tj0Uq6RXNj6Kgjwhz6NUriwf9StqT1HAiS1YXmz96NbEG9kStUZ3oVBHnkZleImH6Mp3+FJKDDW+
uWi69GSnCDLdjRkE92nG68fuZlNKS6LnZ3LQaVBxH/LoatCVK8V1zpUIDqMjr/UyAt+QnRp0uaIe
nnBRJpz98+pJUYaLuHO+ZiX2X3rAbnO2UoYuz6SRD0VpHgv/gjyRNT28LVXem9bNL7VBHMfewrZK
LDSWS99dtzLfOq085xqmYFE/ET70oMaKw1PDWJ73vM0KcxdX/YVEOM1LfN9XcuP143pAYuCwTIUd
cNiTW2WPoTSPdhif+p70ec9BatutBqizWet8FXaw1EPqOvW4L71Xa7Re2AG8uCLcBn2x1tKEnYR2
n4pF2pTbsaR6Lx9VUiFsOr9KiyLWoPReGZtpb1J45lTtve7oe9GdCgbkQMZNn0oKjOWixuZUSDFr
fH9tErDTZMEOa93axahMCxXO6UiVcFwTjYIJDFcKLeVuDB+CLluUVbH1svyxiSi55JPVPnbye7Y0
EsW/eelHIOPYQLVJuwwR3sTP03PA3Hapc+hpHz1SyMC4/AVN/ffp40+nj8mm9venD4JIwY68/td/
/JWMsmyq+vE5eP3Ha83vPHGP/wp13r789/+iTz/p+4HE+YIXzcF8YttiykPhj74fSJwv5oS+/E6y
nNK5vx9I9C+oAy3Lxbei6s7Er/9+HtG/qMD9oLoBtxe2+NfiUCZ7yce9OsYQw7F0KGjANoX2GX/Z
93pT9CNCSthRt5ZVvwxKu9NH6yhJ/JBl9Ra7sT55xJ5pSj4hVsDHhypBRx8kKxZHJCfYeQeJcoOe
ljte1xA/ZmoZYDhjTny43784WpAj8/PHNVEXc2NUPjXmkh+PFg2mbbbKCa19Fk6vnChammfPm9YN
l0MQHnEtu2ntUAYZgVpHc0/ALEoMqFa+lk1Eh2CpxoAJaoFzA0bE2vEqBB4kXpJQhcxHp281oMnt
TcBznoyQnh7VXiEBxhv1hZV6xZxVC/WOU67SMaK8GuUjgBv2oJW/kAECAG040LzZpDYsFnPE1dpU
3woJdG28LZSmRShGrxGOcLPChICRBfcDRJC5bF7xsoSz0sB6ZnEjA4y0M8YUi4UxsI6JB7upESB1
+jcKgzdjR9XBz+KTn7GD1HR0ESWKvDKikUzPBZJ+QTKHrHEU9vam4u/ERr2SMa1HK5+FdVavk1ZF
6t8V2GfNc6KikMgDRKiBu6QTfxh7pLqhjY/GRf8BDCB4s9TopGqYcvX8ZDbRQ05+RFcom87q81mT
0OGRvenPK2NBBeW5kf5rkijhDAhNDGdk1pc6vB8eLGFwVG5cvOzrKnZ2jXqfFlGzjK0HWufnYYQ/
I06+z0ueLjvcE2pfeVU966EaAjLF/D5G5YGu0AbhEeIU41kV2VkNRiCusf8a4050SiLoArVAUawg
WHfj7aBGIcJUXkxDcN2O9teuwzlidm+corI5iXPjCoKnRRTMXEH6zQiQF0EOobpCmNcHbTvzdTWc
o6qSbOjnMVGFs9bJy4UdUN5/H+f/XoD/uABTlPj7BfjnVZa//n2VNb7omsmKoJsO8wSH3n+ssvwR
gEcLxQrUf0xpH8o+9pcppAqXsmYDTp9gwv9nmeWP+IEgfRxDmxjE/5LNz5xqHh/XWYfakYMnWtUN
Iprdz+ts7VeZmQRMdrtBHt49jY5+Ko322jOrnZLKhdveiaTx56kW7xwRbxSaQikONUB4gQLPXb80
Av9iSuit6SPiGjfTb6UvNk6JX04tr12LOSrg1Uxxbwz5gxyQ5Tq0HPNw52PnwJhUrmLTWkb6naq4
aCTqrRWplwFKWbUvn1zPulCBXeRyG8YEexoN8CcCj0uzc/5axv+l4f2fM6l+C+Mwf30JH/9/iFOb
rJ1/P3j/1/8kP+0fN7Q4qmnHMH8Eml39sGeY/v1/mFZVZypSQsGeRuW0MfhuWtW/MMIRpU6vbfpG
U1Ppu2lV++JS9cSUaoupssjW4Pto1rUvGi1MgyImKFh6IP/jv/1QOKw+/fojXfgnqqyYNiWuYCZR
XiV8hMt8bFv1ahnJtposqUKP0VCka+Rak9usODdWZM0GET/YY3+L+mpL3GPl+3tD+NpM173LKVwp
zu3th1v5i43B59rm9ImQR5AsZOoGs3/qMn4oqtq0RWvdbn0azWSE1ZMzUWlv7YGCamF0fwh7Nqfv
93Eu/3U1isRs6myoaNOn+XC1wlVoQXYa39+HBRg1AAR8H6Fv6q6jiu5DhXm97tHOBs54bdLewSN3
FbYmcuKuvzU7JPoIIL4CH7oZFIJ+Km8xluYbxyDQnBWdl35I3sZKA0AzrIoBiQyYEcX4VoloU1ic
lWyQg/PEsBAueVCy0/JZaZp5J8iCQ8OIhZ+sUL3tnnE6UOK89APwI5GR/aF19uubDmwEzoJGRN+n
grLeyjZsC9hoWVK0s8i3gSOq0VtZX3pZ/Yei8ufl8/2Ws4lhsTaFqX8Oty4Cry7aniHnpSiakb3H
g6HMiO8BgEu/aNb1z78fUT+1Bbni1J6lNYs53NU/D6kyBuItJt+1GuZHt1I21LVOVTughmVnrGIe
yRx/AcmCneMUhGyOwz4M5GWemCE0wfYY6NUxUcFBinDfxN11UR4DP1v1fr9x5LLahApkvGlu/P6D
a9Nt/zQ6f/jgrA8fR2dXuUMbT8g6oJcXgdPdsgV7oUQFbctDKZ7WIfxNfZt1FIIKGyl8m4OsSyam
XiFWWpf9tdr/sHz8sFz88gNNi5KjAcvB4PfjB/KKJFOh8vgYnrMbFopuhtYvLJRdnSYvGHNIpAXX
RKjDrd73q6QZyONz15SyyU1Ubn5/d6zPhJDpsXKAwG3JYAKQ/enDoPpEsNgIglCK/KutK0BxgoOb
asehkOrSNttvfWjCkAE1wXk8dNckc8dU9tEf1HeZ1R0b27vG1Gxqq7opStql8klVzbsaPoVeM/E9
WSxr2XVbw03OmT1kC9uKAL/MNRemXzHcUm4lL9yDl4V4BJMLhwWIey99RYBeFjwB6LpRlfoOtRea
sCR+cAz2+Y1z0djxG/RJHLpo/Rr9QUmtW6TO0IQolWhEDLkJz5z8l2igP+sH3tKIuokLm37LLdWG
BIOAwG5vLSLu6kDcOc3EQ2TdhpoWLH5/m6e7+HkMkoxjGLpuTnyDzyuk14SjKqHUhUPy0CgVQKpo
vNV1/C+tznCbUIm1qgx/WCW0z8fD96cLYNZUARJw1P50PLSbBv8aKwN8LXrY5ddm4qWpmgG/w95Q
09615jAPEkTV3Jnff2XjF8shFAmBMFXYqJLVT9duwzEvUhNT39ALua9i8roiR3lP5BblWJCT0hyx
8MqtJpqNXd3YlpMdvP5xaFxUrKYWr2AeFFBliWGqsJ7kZUzupplfJJGOKFdnKb+U/QKAAsS+iHcI
+kK8iFVS4IxQLykP0TCnLb4kUzjyq3g51GXGvnK45cTO76bwmn7/lTXj59k0UfBtNh0EtzKzpj//
8CYMqrLTqahTqtIMOSOo80Y1j43ZmqsE70duEHRXkyyl8S40Jsp8o3pPrbIuHN4V+ii2JlhixZos
+GV51tg/GPZT7pWITfscwmecnDAIoGeRD++oM2hRq5FfzWQRLVLc1YZBXF5sX2D36beGY0O1RlRG
1vRaTzPB6S7c4JuDNRf3FPb01VAqO8VUb/EI1TNaPWgbj+qo444K4ytFLXZFF76UtruMpYe7py6B
URLW+eziwljGdYW0X7GciY630NzwXuDUw60jsUXYb9gZvFkXQ0JzIWjD0Qr2eccDbSPfmvUqZic6
QNjWjQvpA7kKgevOZG7eVOOw9EzRb9m24YVLsxhG77iLVOXR6CNrWeir1h28+WhDMA8wnNPzMza6
MjqrtAl2KuYnyres4O3JruRDk3g71fdOeseuJBYIkvUdVXYvz1ZGXS9qPN7z9DqoJi0gbptV3/NS
CFxaXCnJ3D3zpbTsm5KTrxyMnthRXnAKcRdRyyutAGEmKHHaMBFnZtsA9QJ8n7CGNxFFf4tGG9G/
z+h594MAOlgh+oktbxHnqFl9NblO6vhpakGI2KTq3y7Zqkmgi8bV70fm9I77cf1hk6vDnaLuZtG6
/7T+mJivJS0u8kqsCI4fKl38b0E+N0ipZYm4k96bF6EymvYr/+qVWXYMVAacKDk7fs6bclybhzZU
3lJU8HzL9MpomkNZMA4qrDvU+raNTZpqx5vi9xfWf177oKuz1gKUEYJorU9dd363qxW9cpFtvlP8
VdiNjfcG7O3CpsCzElow7zrJnkNtjqYorhoUNk2SYAQLeswXozNQ+fiqZ+Yyr0fI6cWpg2mv6+Pt
7z/pzw+HD2pNhwfql0gSpv3Ch0UjD30nc9vRXZa9/sTM2k+UKRmm51KJlxPVCTfoONm/fn/Zn9eq
Hy/7aa1SR5m2JZyZZeB6oACm4qURyJOjle2frqT+vF3lWpy2NNQmPI3P7z9Q3X1Vlho2EDTHXVnf
K+JaDBWOq2FVkpMVggZrJsdOMGqsBNG9GzcL0fUrAFvxMtCYc14xORJhy/UKLQc/1e5DmaB9zL5h
KkFuV55Hqci5bH1cMoLXAS7wnhCEQ4vAFMpVFa4NX7v1mxiYniHuR6Vqgdb0OTw8O5uTVUeETTle
6kWI48KG2mWRKdCW2rlwHbr9Egp975ubeJ3hVJ4VNN783KS33xxH31lhUtv2QSa3TZ2efPwA1lBc
UdSEUaK0AbJZe203bzGV5z2JH0gyCT4TJAFGI1CZwlUx7ms6YJwVqz17mBjnTGzOogqksWuzSAt4
71i4xKw1kxdQoWHpW3POeB20FlStQkOsS2CwuUbUu4JRClA2RVVC6zTgRqaXSHXR2wZVzM0pFSIS
UPumWIWk2u1DLEnLuBkwBbJNDnHVVi3dHOg6ZZk+JCYbr8GA5OKn32Q83KY9T6Hwc5yG/nDVmERB
eWo1c4lebYP4hZKKUlsEu3S8YENcbW6+DvSJem02cxhw3s7l+JVFQ76E8pfPEx+oEQ0zipVud41W
/TR4rOGI9t3VKKaTVEVJnYikfYkqfWrmWZ2Xs75HK0PZ5GNP2ofwnyqfFNrYjBZBoezbQXJjmvAt
dpZqKO9wuRTckIjWMCaG2lV2YuS95XXmMaj5auUEG6/6YePhoFv0jrpzK+M0AQmdvDt2evKQuITL
htW5QOSPGF6/BEXhZteKdxtWopwhSzlhlVo4uXsTTAEn0Eh4BJUar5SMkq/WrugrYHcFNr6MZHFK
XYDQZvJUdfTX3IDqrOE86IqWzMKeB1FRUQ7x67ghAVJ1jyxS6Oc4U679PD85/NhF5zZPDc1xO47X
eFrMOYHpFQz77SCrr/yFh6TP6K323BnjIq5d66JygWEovZjsTgCLbKxQilKSGaQ1DRiA5LIOWJZd
Iu4KRwc71B7ryJPzUkAACVP1slIS7Oc2zhRU2zmTYgZw96sFRLspef2FdWBh2WH1cIoEk34eb/M4
OE6hJZUcYblryQMq5Vsp3J0Hj3c2EfAmxjobtaM+IOdBjdkqKHM1gLG+4DXcpwaa2jR+8a3wLbdB
zuRA5P0O1KoDWxzOEJs6GoXmZFS22tdU65/9oJ6cJptQg77cC07FJc7jguQMu5pEzRUvQJNWgD4A
jm0Da+Xk4JDw/aNIxeKfTD2DEcpP4pMIJbvi0aqPQVfcRdN+shnZqCldP9nllGu9Hps5oW3AxT2I
u6K5FygUulbX8B0p8WyIvKMXdUdPiV4q46bSHBC1fvSUpT5XHqpV08lhiWlzb8e4k3rIY754qStg
F1NqyXuqQy/Z+Ckd1+4akH1e94L+lr1GrlJbwjZso4U12tvcBC/o23t23bjHSM1lXsxwDnUovq2V
WhBrUnJg08f62LgnyxjPSdOpM02cbKv18YSiLjAvo5TzL9mRMbKIkkqWXiKLtf1TMJjsCEkuKW9U
Ie40ybOxA0w+XkoMY3pWKvvGz8RtbWdHQ4cmrtpH0nLqSq2WisUD8gv8agq4kcg1rtJsDNfxKPYK
FeA5yDbQNhgg2DsfASHHvIW6pWyJ8pFRt8ib9JTgdl878Ug4ro82x7mso+6N7XcFF0C/rXUP3gFC
GklrKHzkCM+HBoi4pGR4MuSw4z5uiti5zzSUUqr2FS2Vu+r8Gpp3HZ6hjYBOZ+qIMbqwJ3ufWbjF
rpmSwrq0WKi5e5snPqwzCMK1nFs1c8LBrjADx8iiMWGZWWRRP8sl+Et/AceFLZaObtFtly25AMOo
AVe1ULNhTwyRFuFvRbxSkp1Gu912IL3qDgsFiqBz73obK+CndL28GGAZdYPc95n9aDUIILUw2DsK
fqMaiVwVrFEgYfMjMmfDEV/ME2GtBlp69HiSxwrrv2ZHc0vHyNKUTEtTYxbSuuO0QRnb8M1Z36C4
PNsyiFeu+WwpxgjQHv57DPQFIOYc2sEGxNaZgK+FKaZte8gZlcn+QA9tlbsJuvj8Ak02Pk4w0n5H
q84XxV2vpXjCEcCpsrnXB/fcdOabmyuvIWA4C+cCL6tqrcfZrhGah2k8fErpAfgwq6qx2bT9+IJY
4MUApzpDu83RRCm3cTd9s0Yu6YZyBvRuiHLCme6y9Fhut4nqr0WbMS4ptLpRdO0G+mMTc9OcWj6J
nLZdpaYxuz40BalDWW4A3OLRIPj9rsoyftpqw9SkGE0Yo6CXbEx//mE3l+IAEIpGACeGtKWfO6s+
Va9lrN5mdBGaUT5CAhDPUg/rWRjYa0t7jAev3ya2/Y0aaKKTbWNzkymmhbORyBbNKieDBk9TBs4j
xbnboAiS+fu0eqeMdyhW47gFoFIBj05IAFWDbQt3t2ViZsY6U9i0ivKuUau7sbBepQbm3i1wFpOS
RpGWZS7J26Nl8lvC4IZJYzyYaXsP3sqd2dNw16L0nLoWP7mYDy1M5bC+6Idy7tj9A7E2y2EE0D3l
HWZddg6cCdvrXdtD/vD7e6v/XFJAtOsaFrJklYo+yuMf7q2ZGWQ6pJm7TAY2eNVb1rOpTw0GiKyx
MpHFMwPadJGwd5j3ZE55fnmyIxMafsRi15IDYqr2XQQreK4a3W0P2CusCFjqNMJ+R+MUjemV5wRX
egilvG3I7FAGdfn7L2H84lyicxlS3iccJGWCH79ENOK2aWl9TeTJbdBmhzJhUUtQ97ZYP6qovMvL
4iRrG0eoVu318qT7FrGX7IEJamc7FEebPu0ePcKsZmMtT1OdAAvKVg/89VTVtiH+znE4bXU1O4us
OFcm4OukWLQG/sGcbe/vv9HUfPl0ugT7aWg25UxqidbnKhO+dDDO1BfxzbvD0krVM5Ldi0yQAxRz
bN80GsSj4G50yCIcsfFPY3uh6sHtIAoI7hoLS5xkABb9myiKtbVlhG9GSOzn7z+n+Ys7j2WJQwhd
Twwu6qeDlmf0Wkt5gtSLjALQFAFY5dPonmYYJz4SOFKKYZaxxAjigxKZ23AIALorF1KIG6ri5Aw5
tFA8lXSDFpEdZJWplmlrrEFqQnWJBzRD/vSqd8VVbXhzPeiPqpud26w9UvONZjotTTKBMkjJc6eK
vYXCEbPioGIPTL8ucbHIAUHGoj5zE/mH+fOLUxiAdt0y6AvZlAb1H0dexUm7UD1hLwV79jHPUPJR
jwMVRXVWMeUfcq1/OSoQ6tCHIrVWc6an8WEhtDueqZsxKkKgdsXIwjJS0bOCuaonj7wl7PlQuqBJ
WJp+/5x/dWEmGA421WH/+Flub9Y6blh3BPXC+WTmprG5MJPoNmoxVffOVz81FmMCOxwUc/KHguuv
7rCg0+hoXB2p/6cFahSRQthfbS/bHl/nFP5Ukt83NtQc+2qe2aRA/f67/mSfEKAmaH7yysGYLqz3
KsiHu5wFUUFWWWUvZcHrMXX5fy2K6lBmiNW7ACwjzHONLdj7at9Il1i/5PT+If4f9K//b2jN08d5
zvKhDNnC05/958eb8Mc//GJJx6bm3PlaDtevVSPr763c6W/+Z//wn9q1P+kzJj3Wn1rct+Fr6dPq
fmn+cZ0Nj03yCh4j/KHTPf2Y77oN8wvThVcDlTqDhWoyiH5Xx5lfHCYTDWvbEAadcF6P39VxzheC
agxcOVSSEMJNxfjv8jjnC2uyjv9n8vS9856/35DTXyXC3/a6p6r9x0qiIxzLef9BrCSw/D6toabV
1sQqYoseEu2hktkrgXvb2DJ3UWiA2NCejUw/9inu7zbnaFxcf7iB//w8H5tnnyfY++UdJhhvHFYy
99MS5nrCVdyGdXNiEU9JThXmkhTRuVc6AMi9y99f7l0/9/nr0tHFPsVddXTt024uqNmt2h2oVyHN
60rbNZGc26ULgai81lXOw2b6WpTaihLjJkq0Q5VW+DI8WGsofdv/zd6ZLbetpFv6ibAD83DTFwBn
ihRJUbKsG4RsSZjnGS904jxHvVh/qaodx5J97KjuvuiO6IrwdtmWRBJIZOb/51rf0vayohKI6xxL
1b9GdntJe3i6s7oXhLXBVA5pEW7bL1NibhG0Hev6BtblEhO6O1b6wkpJ5uRwBgLYZgpCqGLOLlDA
MNqblNyEQWVpxS0QRTsnuSVe+Dukf9eWtr0RnBvgJvEO285GUJbFl6uJvkN4uSqzdu0MFQ7vdGfA
d+3jjaIG2zhtwatUF0u5GdpgSxzAuZ2lWyPONlXpb9SiXvo9HgBU6WrXrisLVXL42OCHcCR5L34o
iJw92bFHLNRvKO7+MNP96s47usphFtIhsdv4uJwottE1eag7AByOpT4u+gRbZnPj09Mwa+XfnMfF
MAOOjkQKSQO2y0+jHBpqUpi94SwScjAcOEqAH7Hi76OkWvjZn04H1V89VOwEKWdE3DZZ2x8/mxVH
htENCvBW2VrPdr/l83vwD+7h20iaMyDB9Fc9/KPgkPrmJrPkfRvhn/DnL0GLiaEyFdzA0/dh1g6T
nnm947xxtPSHh+Hz7vv9onCmxTuVNXKfxL//sNSEflgYAMEd0uDtFQgIUrtw6Rvh0Zizr79/7tCj
/WKeYZcvs38QMuHPJ2lwBHUCyHix1MxO5jity8bYCHdZRs9FTaZFZfYrzNfLPI5EMuWxk9da0txq
PJTTNKxjuydsHRMPWe5ayLeXuJEGbG/NTcWxlaEbm6Sf1n4Pn41fPZxrvXhNKiAfdbJxOCwzFTxO
EEw5RvboTHKMyJdBtaHlTAEZ7ew0XFua6Qm70AzBRc2IVlF6zPbh2u5Q3tPlKYYeq1bv5kATlGbC
YoSti9aEVKOgjYNVq1ZA+h47QEvGoO20aVwBJ9oJZ5w8Plf6V78xvNI06JuO65IflgiXAyk76jSt
cwVCsZJuhIUH/ewiHcKlWQ57Qme8Uc02NVcotfBWWDocKDJ6y3abkGkXygY724DsNxyA0RdHOo/l
k4HfJ26f6F2wPWdLi13GxznUkq6L8QXPUDwHa2xeCHLGVUJgTxwtpXkGKZa6RVS7neZf8FOufbw2
nCJuYxVi9hB74uMENZRImNlDacL4cpaTFqyGKlpk4LGUfaeGm6YNHoPJuZj81DCWVtBukaCGfOTs
3REE/HcVj9JSMdEsJ/1y1luALmTQDhjbINpNaageFb2rNhHwumNjDje+Gq+LoAXMMxR7qYLnOuIU
mSeCbsahwvgzyaTqGfB6M4mTycKqIZRl/VoCXq078jXllKGsqL8yisWwcNOOP3M9JDzq+kgJRrTY
nEmrLDI8cQdi/l4YEKltPD3qtlGOxrrrgC2HNLzzGxhbsHjHow2QJY0BxdjNAry5C0sePBHr/G2b
+rTM9F1QMWjwq9UODDy95UQB52jBADSjHWc232rum9mRhCa6tFzuBJ5LB1czgE+L0wMe8raEJ9lj
LZwCjZ4Dd8J+c4J0Iyw9IcRjG42zg0WvKweUEfhDsfBUAfHs3R6vFAxEmkROvGm4d8ls3s35QIBl
frLrW1UhbK607gaIjxM3oQF1MEWw7jrMKHwym7CURhoxNPlry4dh0nlTOAnA/DKUw40SnQrcpMJw
qFqgtTDtgVWHMQ38PdI3it+udB6nsA7Wv59Q0B18nlDelXmWZXE8rypC8vdh9hpCKc6MJsPiV/d7
i4iyah5WchnvctKP0JW1kX6YZucmH+Y17+0m5Ekop3CnZu1tTNmgkWAVZ+embG+dVOGMAMIX6yGt
9H2MA0cMAQOwJZQODIPcCcuC2YUvj0fbDqa1+LuRCAdYzcR/eZWKA49nDPaB1zWwWdVoh/Zkx3nN
ou78pW58S3WSjKrqVjW0XVq2m5YWtQ9RT8K5mcFYdjj3n2od3JNEp3YzkRRfY/ZcSlm/F8PF8DEP
JoexndehHp5NKtwsqbepOqxrDHXijjmpvilTskHLcDmN3b6DHmk43AMbwxtmN62e1x0GODtMF6HJ
9BXi8KVkgzsqV5hDddagGq+hD84JerVsNNvRhlbFaUeg1WutXzowfElu21lqcAcC59CFOvMVfx4x
Xb3vn9CmWLo3O/Na9+lf4HsdOC0WPzqfBo5YUC2A6JhzDScoFGY1XnTpwbDic8R1sBM6G0l4cYqR
xuPAB6WZaGyE2SmdZiQOySYGHCJ+qvBecdqx1sN4RYnoFvV4RE4Acgenq+Z8KYL6OUyKE+IQTwJT
1O2t/msBRpLGtqtjSI3Jkc4KCTBrfwxS8w87DjH8Pmw02U2jOmKPKWJPEAp9HJ6FBNEK2Lez8NWn
Se9X6BTFpL75/WNAFssvXkYoFNF4K+I09uPLYFOLB8mMnIVwrEpc+MHAoBVilsW5zGN3MbIISzp+
SxyszYCWseo8CzPdLOWnacT0yWPr0OUoY3kxwB0URjs7wNE44N0MzHtIgV45vVlIIeIw28Cb3ZWo
IHRFWhF2pccPne4/TNG4KnLSwsfkRnhRx8QHCEm40aDvsBSTxVXfxryZDkVEA0ZY4UVLw0cL124L
HOGQFZfia1MrWFcDZCrmYDF7kjl+UupwKXGSI0nVH26R/qt7RP/Rou8sJA2fGwu9PpmzEtBpLKvi
Rri5bZLLEjUGbUTeIr32IYtwXHReU/Jr7DzJ62MLFpJYUVr0wD0ed+0gPgmqrCNOImBcGfbacIlc
ZDX3xyojEb4djsKTaTElDA4OXKzyRjTjFNSWarklT2Bp4tBGVbFuFE6AcMXIAbiuZD4mOptzmRs5
MPXL6Ua2/zSAzJ/2ZYxTWjoyDRbygGTzU1dHbQd5yPPSASpG5qnmMYm5DsDgIh5Wltx6wqheQVuO
ZFYgLM2pE67FRJeAzSLGQsR4QiswNnU/eW37KCbiRO4xnxqHcTI2M1qjiRj3LoqJ5eNHYH0uJn6P
aaxhVppS/On5awT7wE/6ldqxlbHprGhM1uBJhKl/6KUVWQyLIEDsz6UXy2UDvqy9V1EcS2ykWiWl
/Ugeud4tI5nLl8Llk3Bqk/FQanhUF3Jje6AHVgHspaQZ6JBxc3EaqyHu3qDdZiOWcZ6A3z+d6k81
zvvF1VBQ055TcG98fDqB0cVyZUH2ktDWli02fOHVZSJuFZNQ0oVjd1zkeQEVYGPaydma5nU8ZvDe
YpYD9ZDad+/oYRU4Q4dLOGAsiotvYwjvAsMTbkszfxKTr/jcv3/3v3o6sPOJ8CiMeoouRs4P5UE5
FyHWzJgCLQqWWUV+AiCAsXUuv38ZUXp9niiFzJwmhIkR8HNpVpOTOyIlYgYbWRdTY+PjmP39Swhv
zE+vARCFMzM6axZ5uR8/iuRUNQzlxFkIrH3MMJTJKK4mjeqLsiGJdgXZnjZ7GoGxkImLEZOZzZMg
4UrXdf2AV+UPV/dXQ+PHt/RpfchL3mzn85Y6v9vWZJMMQXESdmsVkz6w0OUfLoFobHy+zLR3FB3V
DgW3+akCNswqIG4SQNwAZFHAKcCqeX3LTEUoy6h0ywpWicZeQe57dHcmtRlcvEn/w5z73mD5+X2A
qHHIAiPn/NN8Q3WuYPb1Sa6hdOpRIIwN5BDVX0bQSayZSSHdCF5BDtghARXhAAxrpe3vr8ZPWjKs
Jdw2VYdMpoqws09Xv5Bqcn16Mjrbpt32WbaBqHgEkU5vAHQBg2HKxSDhd1YgXWE1iLuteCpzlk+p
6GBBPzV9vwxgQIjJW6+TP1yoXy3sP75DcT9/ePoI6yptBRg47YklJ163QLjXRfM4lfDTOqpmjP+i
rvj9dXm3GXy+O5TKBiYE3DVIjD++agi2y8LryK5Fa7w8K4Fe9EvQnJ0oD0DFizviM+v77UhHi5rL
+IP35FePhUnwDft6OhM0QD++AZVYTauR2M/A6dvXHJe+b6wTw9NUFhWKqN9/YOtXMwMnzjJYB9ZB
NG0fX2+2OSxnW2+zHZG/x42KErZ+RsYhkhdXEQIYi8JMDM9Zrm4FBcUc4WfAtm4QYY+wOnKJElg/
Yk97LkRbPmfwhJTY4pESXA8pAskzqbvQTr7q9DNKBXQ1dbYvv0WY/W0hMInu22I+SMBrarnZSjab
HzzGA7gHMdy0JtsIsI0o2HtStYpsL+qsnlpPDL8RtPbYyx5K45aYgzgc96P0FmLvZVkALmdS5Qbr
BsdKym4rKbF2tidbBmjKijGFxiZMajcjv5sugj/035Ae7Xxb+S72GiPri1hcxKZRqZw/HCip4in7
PNo463BUAUe02X58vPhhM4VpGnHxxYUuY4pVMAiI/AlVu3csyvHZcAV3pJXEoagFSh8u/9oSOxKs
1/RzwAsgSSsTrL/kM8NokBtQBFpw+f0o+dWziNxV7OJVqE+frTJFEgTjFPMsDpX/otA7UEE6C7SG
uD2lyUk+LT1BQvj9y6rv2oLPF8jCQE9fnKNl/bPkdTDUXp+RKy7emzQGzRoFBIgc78SmeEJ+F8bB
RaxlFP60rKG8IHcpAogu2rILN1Ubwtz2kuVcqCcxoJ0s+yqIOSbRTCbBrLXD7Mcc3EG8G8poEbTh
5b3OstlyDfsW4ENup18VKdxJvXEA/K9P8jZlL2C3YifSeRG/RPNMDCaJMdcm7TZgZk8YoYLDI0qR
hMBoYukpCV2NcDPBFxJsJTHxx/TNBvA9YjCP/QbM9SrWubViB01ZL/pnOo3Rlt2iuOWcn2/F/lxj
RkZItMXFrVHa+hSldTvCSmdDzk7Lb6X7EY8eJMbde/9Q9S+iABS1kMROXMfDJ+oeyt4B5XQMDaOI
AtRQ1pVqEpVBvwaYR3BVk7HFOvrdk1gUi3ghRcpiCqjseX288aoRr9CG7Pqo2QYmwQXsWEWfTOA1
0I8NIWngbGhnZVqI3kpChrpM8tDQLMUMwRH/Wo5T+Bw3U7MlSVGdSLQo9Z2YJsxrOBNuXiYbc7Bv
bNZi2PIbRdI2U08roKPqUKd1z7C366US0aZqryWblw49blfSaKvB30s49AxaGdW4RgC7FNvjxOHd
07g0k5eUaL9CQsg9z+sGZEvM+GqhAnV09qgQVxVS1Ul7k01pIb7LZE8yF/U202/FtNBxbqDlOrwi
8EPxsOwx6gV6DLNAWtV5RI4bz+4kcaw0AIkCNKV6UwsRhw24BhVRbLByepkYRlaSbF0FEUa27U2i
rAQ5CNIJ8g7EuXG/qmG7iMaGz8GGuE0BE1XVIlrRdxpjo5uda9eVX4P6rje7vWCiCC7RWMAqb4eV
P1MXKF+rjFGPlI4HxZ0cgFYTAPlTCuhEzG8G+6GQPEHx7lL5YBFzmM+lSNFb/eGR/tWm2mJ15TwZ
h5bzWT6v+ERaEHLBxqPPNrmtbwTnKVVA1Y0+4KUc0hYDkvJK1jbtAIao0XbmwDFSM+40kyowbF6p
xPznSOlfxVMUspY4crAWuxDRihN1/e/f868qRIvymCapJSs/5ZwCx5daaHjM0uqTgN0MxrWaGFn0
H0VnsAWV9vsX1H5VEtjoTkwbW7qNy+HjutAoReWEAdNejcgb2bI3hjiawvRJp6feUEaltnYQo7yT
9R24hU3DplH0Ysn7ftDodie0/FMt2RQ8BZlv30jUVKL8BqC+IXdpkttFbXV7M4GJJVeU3OfUugw+
QCZYaK0frkbpNaj/V47V/3cOzH88L/8f/62//P/GY3XRnP3vj9WvNQmW7T/+U3ptpWvx7TkoPhym
i2/++zBd/oswYwYj50cW/hdxYv73YTrecI3hKdPKwHOBgOK/DtOVv1AJCUc3p42wCWT+6e/DdGKQ
BVSBHpBsazru8n/HOP55n+DQikYkgiHQBIUATfPjuFWCAK1tJDmeaVPc10Kgj5Qc9dNDmmVPcoHK
tmdqQsvTuD9csNM/twQ/HqO/71N/3CmIlxZhzappc7z508a9NiOSWml74hYmXlS6iywL3TWtU32s
7qSecz0hQRJq/1TI/4MBeya43M4l0dZaBSRxZVlNjGX3h8kDy8vHTR5Hi5zt2jzHCCBkNjOfLkpd
xVZawRMnrwLAbixN56AqMLIbU7pxMpnFS7gHUNcmJbYAMmAe0ac/z0F5p4QEYHGE3LplVNgQGwWb
pKkIXevfgIUTlyvM+DG6upbi1t1UhgbqXi06qFTNKiQ6a1GXh0LbxllwqZV23+rpKhwp6fOSwyCH
mMkoRKtmdNum+N4a5Pyks3my7OBQpGnNiRgqbS06dg7m99JA7V9UA4dC0kxAQ700WudgOfVRA4Wp
qf6OtNFvCtqwkQTForKPSdg8jqP8gPmaMGLqtgi9e7d0FLLjZDn51luFhIdCv1dTC1NIqd5U83RL
FAmQP1iXXtLp4Fry7zOOJZTLgKVL86yb0UuSMcXVwo1hBbuZTTEGbeJMNNl/8PsJD449biGSMtNp
N8OIh8bmTNnLhnyjGXjtDdE0UtInrVG+l5Dxsx5rr6Op5zDWz70xbzL69lGAuM2im+k5Sle7xd4K
cB9kJWYD2DLrNsBMJadl6DbEoZJRvG9JIUS3j5XXrEjdSDgs0yLq5cD3lMzo+NbWVZsAiScnluq3
Kq1eMniYfl1BuptR9fslH9ykR0HMSEueECl1HLN26iYDd9SFHArW+LoSh29PqmhpGWRkxchrcWY4
V8uf+KlFl65qDWSRKTqs9L07hlaYEADVjnuj1pq1XkIH6ks8BOTfqU2dHIOHkS3MIgtkh/68cIrL
VQIdu/RZXQB3yrJ0H8dsj0PQyFT+vDriaZszOlrkiA3JITy3qM3zBFp1mL6RnHqXVUW/6AIa3X7D
E9YXONUaU6OB0Oy6pq/ZIAYHtW9UNnb+IQM7RzvVgqlAtxC2tRURu+JzPGVo3Hei1CajvTPaYkcC
oOolypI0LTLC9qWuQiaaHpq60dwCfLrB3e/q9BaHXuj6BVm4fhqRjyDN11TRvapGg5Lok7HO7NZa
DybMnzxhI0WuwBn5BL64ECGnUWbxfoqaY6zOlmeKbOoKhpRvldOOmC13GmsMVemdMajrAEKBBxi0
8XQrfUr9V4xh38fRuJmG6VIGfObUTDFPILLM8QYtnLS7c3L0xAbGmpU/fS3NfF7WDS4x2Qya4yT+
06r20dQ48NYWmFExG+jogG0KMFeOtANmjtscYbylpt9JmIw5c+UtE05MlLNX0s/Hsco3qWH2JAZ0
UJW4U2KXxEAGnXFuCibfNNBoOZsaCTCFR8G7Dfw5x6I3l5yZYy5UIvA0vXHfZPVjG+FLiFPk8Vqw
7x0cpuyzoXIpxSJrCPYMTesxwAKOZ5c41wC5IBbwqV36XXmqcUW4C7t4UXva3Rlx4TESd9Ph0U3a
9EYJv2Ygajwt4YzKV5iSC6m444iYD9nC2fDHB4IpUBJIj+8ushKVvWtT4iFJ3M9zf8gKrEVyxDu2
UPXDnl2HWrc1WCTcUiXrLLUxBPS4AWUZD5t0hpB/MnK6FHIHKl9J1jbpe7nUXmv49+iBz/KMW0DW
3iotv7Z4vd2q50GvBg71UP8HEpJELbevGvIFd660lVWT/1qaV8kwVurAl9hibIacL1cz2cuNdmbX
/oQeFoJF1J/gi+2HBrFs6wM4RbMLIQF9MTNHlgYnw4lWPcgAWJ9YfdCow10vHtEGET5qHtUWHEg8
MTGwVqRR/BLJeEwdY0e+a7ucDNa70fqay+W+aPgQRRt8i3V1lw72Q6ujPZZC+75tMgiHISa+pjMu
cxnsZenVTlgQzZbPGcnfaTPscqV+9MmbdW3zYsQzKFufKa1otdssmm5YW5ZRN3mDVlH4RS6ynEKJ
vuQZgzQaWOIDzTwiZz+O6lm3ud1CR98ZHO5aWMVtnM+NBlAzyfVFP2PXUTlnwRGIm8G6woQGpwY/
NpJlggmLOwxXT5Yaf5vSasF0tbQk7okj2pD2fdLe+5ZP76MLX2yflZC6+1s5qZFr2UQp0hmp556U
u1J5SsP8Jk9YKC2w9K5OOnDg7ww6Ru+vDB+/WzUEtTOfclIRkrQxag3yN8ezdHwmQx0/wUcBulA0
t05gFgtbfeCAB21+zvu1xsuEjaZ20FUI88HcaceRI16jMHYsV2Sj87TKfnYaDZPSldTvkGsboRNw
7T66Hy2W9L4t1lWlcLxeTTib/PRb1BTEmXNGTTht5M1V9vS+2pek7zpTt8il8K0PuVxkPV1V4kln
8lgmjcwr3bm3ezycY7plq3NNSp4tbIciOJ373CZlBWyfQLzSS+r4Jebi+UCYXWaPlZ7HhLuo0beq
y5+qyDgPJBxNwt4uayEo3aDdV0lLzvJhatmqRMdgjG/NlkqWLnEmuoPDML75uBfJIUYvXI/StbfC
l8QpTj3RIpFTPcdpqdDvZgaY+y52Jz14y4y+WYTxsalalTNYvnGgxxQrxanpmSX7TtlBlriLnDMh
q/ZCLW3JLW15rZTT7KlzqKHwcb5q0Sji0qH5p/3NLJeE8XUHdsrgPDU4tY1NEdmpK2EokJT0JppF
czOPyfJUVI/cnhgdpLoTkpGSGXo5JYPjfS1SFC19wcWqyFvHcYS3S0FIr0hgv7F1oY1XXD0IX5o2
fCvN7pD19VL3lVWiSd9VWzzYAVa1sba/caCIsR8GXlK5Yms0tNgdmAWZS6PpOgbmIQ/6QzQzSs2J
Oc7Ks7WUY8saaq6IcP77WMeQ0cIhZw8APEwvN1au3AZm86yDYe/9Zl0XJM1K+YUuMl4KiyDjYIrW
ZtSvx6lj9sjlZVpK02pyboeWXF+10ROMyjczyv9CgfRXE1s0zQMNgoQ5KO51tBL46uO+yDwisZxW
eonB6FndrNLyQF4RWTLpp74KddlJTnGrLfshvQRpfo8xnEsxHNQKz+18IayWZ2PGYpbHg9ckN2Gn
ZZ5d4FxvioL8kLC52uW8reoI5euEAsuOprXwCkexr3u5tgoHiYOq4SFR1U1UyarXzQF5WAbihzqz
+k0pR9+JITykjtMtFR9VA+aQPXvFUeU/Zczg7ghichXJee4CB6p8za1porsdXvFvxqScU1UFYMJm
LDX8l2xLWY1JtjHz9VxrqyDFeKaUDSsdcx+EJ/aC2OuZH05O19IQa3ka9WKbRWiGer9lR0+QFBK/
xC17kTyC0sQc2SoR+flkatX13yuBsH9YxBZpCIIghwEO+1RoqH4DZqwTXmg+qjczA7cpS7ep8azV
xq06J4AVMaYwRSlVerLIGHWbulwnRrs7Wxamc0pPspNxKP/+nb0DgH4ozv71zqh93mENoEI+1oXo
L+vWKDqJYfSlLoYv9Ry8mBZO/Tzv0K1YqADxnDoJ6ecgdJLuMfKFY9AMnmn2eWpROCtdNCoTpvHS
UkdEes1mFkZZnN43HaBKQ5i9GrExaQoCqhBieupAnp6ijH9ozvzyw+gy2DZsebgUPtudpE62DQU3
gsex8Goe2AiUsr1VmNMROrF95ZmffePOjIxbRc9OeYa3vg4xGev7ujL3sj+hJ0FmUbFUJiOrlNHc
wDAM3CqDUxLZxePoHzsdfGnpdKdO1rYB0aM9ga1/+CSKOEv6fFt0TWDOaAqY9Ac+3pahnyIZi5bk
WSN91NaRH2aFhb43d1JqkqZJIDYGUNJSGoaxJn39/aj4qS5muFKQo92h+UBX49PxOt7ztnK6UPIQ
m4Cr8HcQ0I6/fwkx4j9/QAtMkaVaorXx2b0ydeXUDnogecYIgKLWj70soQ9nTv3964DE+/mVeAkd
ZxCh9rj5Ph2w4x3ImAxj3wsBPlMhTA+KcQ+L6itZfwfhA89hx+iES7iWKqZ0odxIhW7XjohbqoA6
vXuQiRD2zDDLkZ5DQ7Aq5QHv7F060aKrmTjSOnyRUv1cKgz0ojD2IaIP8Qomu99wYtdf+dnOwpKk
NfgD34FSzW0nG6ewM49WKxcLhB+3uemTZ8GqHuu0Acwa5g7hyOTV+4+RBXE3AkELjYazPAuH21hX
W9npPQFBM5OMgyqqK85HlTfpzqcVLXY3ovSHHfug5Ad48nemH8Kg4WDOlYICvn6f3TadTfGAqVmu
7sCXvQVB+JZP+VZH5ZTr7SN4723yOtg9eck0ajRjxnzNpZxn/2qBFvJ6DRmVNd0n1NNR9xh2yLIE
d2GcrJXNIlGF8R697F3gUxYk0o6z93WmcW6ilQFpzMYKJg9eZwy1dYBysCPsVh6qp8YuT8ZgbzOH
3I/BRInPpSVb667pKCpFkWKkYFSSMDmRR7G2daysrTIneF2DYzFXdw6hBnAAa5FAR2ZC1+6ScSdi
LAYCZaWkWA4akfFJb1+TjD3wO4/FCurbZnx0OtPHt4nr9GGIk6t4Blr4aq5pTsfITvawzCljMz5k
DjzFB+Fiha9xld/MFTfIz+QIoycnOODFYgcsTIE1W0/Jagje/CJbhiLI0fGrx6DqDpyHvr5zLtpg
utch2NlKd1D1eN8nKZZ/cyv4XeUcvYQSoCeRuxbZRx36ks82vo/MrQafD2FU3cPYeaOQfwaQoPtf
3l33lUgwbeAW1iWUgLa5CdBSJBElQByjh6MaSWZH9kJi2vWWLkTYWdekLx7nWDlrffwNZVLMmsTW
IBQFVVRMJEVXO61ixc6D9JRK8VsClC+n1Y0xliOQgAXEWCNtGN5pRrHCt4XkeLlqxowqG1SQlK5Z
P3OuG7BbQrX90lGa2PlTJ7dPUVY/1KQzch5XrTHMb5Oe6qWorKPAGagjCtJRof4pkpdapPUl4VFK
tHvQH26lwoN+nz7+5ef6V/fyn6akH/1eH9rZ/8f64uvX4vicvTb/LwBVLTYC/31b3Ovq53/8x/PH
Zrj4lr+b4fZf5rs+i8UD94b6A0PVdP5STAVZtMiyZFX421UGc50mOWormrImgjSm6b8b4bTP0WAB
ctfFYgHF999phKvO51Y4xmGUNXRpUNfgjn6XHf4gX8nZZ8amb6lEj7aPacL0ac4XlM6F103LqGV2
jzmTDdgSBzkH+1CNSQRai7k8/mqxZa9L4BYDld80Biss39GFFkLKEwGyo0FgoZk34zjX3pCUi9AO
nsvOrw/ofFKOCmN6bin5PWKDNCXUk74+4P3NqZ0CTB6UAWxaJpOFxzZPI2k/csxe0RRfMyYvajM8
2daCqKC0k9+K+otujA8jTnJ3lONVrVCRWVpSLtsvfbNPFUlfRbCINpFO99NxVvbo36c19D3EliPn
pzRP+3reZ7Q4l5k/rkmtLhexYJl0c/I0M9Mii3S8YBLQcsWk0GINW0Uj0PByE3c9ouYyhNkO/BVR
UkNwKhqtqMGUEDlFuTbMXR6l5ZIuj7qIllPZfA1CrmSWVI9lJWXsqlKw4KldrXwDVWnn0LPVNeCP
OE9aV9kXxtgzkdDXHJyZXuMQvzHtbiU26hxIS/GiGsJq2VjlUynFd8QesjxY0AdHZHL7IlCvhvpc
KwdQcv2WHmIvipnFlNKOqAENLeJ+QP6ssHSLKS73v8/0rTxrqhdNjIpmliiuklB+MGPtnNUs2ha1
4jpWS1fn/Ds182OjkqyukXTjSbpxyOix0vEF8DXMDw0WuFVrcNPHdN2NwW1pFtvOj1+EQ8a2yzsR
v5zh76J7SB+DfiTVvb0zSNn1yhyQSGw8FWSNag3KCsJdI81YHbyyjhkoItG58EcvDQnQs9il2OpZ
0vObtGfP0BjKqZYRJERV8yi4AssoppooU5JFUFm06tUxqtTFlq2jmISCEdBnjKzgxo7yN/aiiSfR
2aXp0xbSFfXl0Wd/u1Bbf5M7+ZOM+1FxngduvDsIapOhd4eJc2oMx98zJdiXff0Iiija1CTV8jDo
4p4w0FqLuKWo+xazVowJP14N2Wcx0h+KujhVMjEvYfdYNuY1ztl956pxFDCNWWfNIKGVSr8cyWSh
8aqZZFPKD2rVH6bGQttt0lBrz1rDnkZL7Cv0JGQTUvt+nlUPyYsl0VgKVZ4u26KP2eQMo8ncCjF4
TNmYzwfihwF4K9lNVMxnZwS5g5Li6rRzjSEmeop86hpfn3dOYG9rSSk5X6nsddZWMu0o6bmINLTI
QCfFEUtSN43XxsE+brKnWdfOpBjfTRESsTyidYDYF5mFSDUbrVfJLJ4qxZy8sVS/FyFALnXeR4N+
Eyb9uUdKN8MpIw9nNSUcPenOxsasVZTJ01TiKRe7u6hiNBfVTP5RBbHSHmjkm4+xVN1pA8PXiqq7
qM2I0I6XtZ7P3vBlShPlD3vsz9WKIWZUkYqhYGN8V8h9rFa0Xges3Obqoq00T1Y4+ZnsZEHU0+s4
0U6zfHhEyU1eFhhFlPGf0N3/v0T/wRCO9/93S/Q/g1Lc57oN//Gf6Ws2oW15zr+//nh+/f4j/l6y
1b+ojoSMQuWQGI0lC/Df59fqXxTUwA116OcoEQW49+9l22JtRitsI4iwVSza6n8t2xZhkEIfhoKf
0gs77b+zbCvvSOsfKkZcssjx2ASwOOExx7D+cZANVNlh3rKUPBbu7eHp6Xq9uKeb9e32coW35dL6
WcAudLeBe1u43y7bp9vZvczuIXK3y6/r6/WWMIz1+uZ0OUHgc6+X0b2c1jt+g33DH1/5t6+v/sJa
lpt2N6zi47ikebUG9LYq19KWvO5bhP+e7G6iBezNxcvd7uF88+Vmd/fwsLm7I+3CPW8eYu9817mL
R0Jn3Sfxdy+Z+zAuCvft8LK5O282dw/78+aHG/urE/aftjSfro0u2gk/bGk0Hr4p70NtsUeM5u4f
+wVUH148411Yrrx7fNy/HB5fFo+Hp9v9E+Qjd3u6PD3ergL32+qSujdHb3f8yrGeR4fe/f66bReH
y+myjdzbx8P5vHjcrkf39nJ9PeXu12PufrG8y/ZauVd3/b1ynx73mfvNvcje44Pm7mc3WL6egCK6
YK3d9emEosg9nU6vl+2328uaFdFb39zL7o7/3Z3FW9yfl6b7pVp8D7y3t/3+8a10j19t91nxSOb1
7nf70L27e0nc/QOX9vxyPEJNdQf3bC87PuJDsHI355qb8rI//4no/S63/mnYgTSwBQiIx0OodH+4
tPpMBI2SEx5xKFzHfXp6elnwLs533tvLPvYeMvfArz23ldUuctX149MD8mzv8ERaFj29y+Pi8TFx
O7fccsDgvonxsXnLGCGJy2dndDwdqFy4CJuF4zJkxQ1IXN97OL+l3v5wS2vevQauC7bbZRBL7vU1
XEneyT1tr5fLZf3KCHa8dcadu1wi77gz3cv30T2ZC92NtqzxHkf+HgAob/SaRXDtl6MHCHOZbeVF
ehmXvlu6tXt/vzuf34LF5oWbuR9c7vHNDX/tu89/GqwgOLlkP19SwXhHGmIhdv94SS1pVoP3S6qu
Zd52sMpcPqoYqbQEVr2reg7/79G6qVzZAx78Pwk7ryXHlRwNv8veK0K2JN1m0lvRSKJ4o5BK3nv3
9PtBfSJ2ZvbEnDZV3SoymQb48QNEItUgdt2zaiLSpGMa5TS3e7F1cTnegCWJfb/cqoKai2qLYsdN
bROwk7U6K3er02kc53sPLEiX6uIwlWVLASEhKJH0nypLkhhBpp21mhJzTpYKwWb1Bn7U1281O7Lo
dV34RlkCPOlHf3Tg0tY8Rb8HPioUNlRRLtXV+j3qjcHbR36fdQzDN6fxjz7LYHh3jRBwQJ6umtOl
Mi/qo3uE93RHRQEwxauj72DTOQvF/+rIEGeDGzfua+kZbxNVzapZXb6/EJSPRVqjcTW3NFnX6dqb
QuJUQTRDsWdeUUFWbxSLSd0dGsvPtPnt8csYnPQsKcHHYlBQK9IqZAlKNqzb6JfBeza901dzsaK3
ZxU/6cZDuqBmqNfoorJFMoAeoX1Hfvsdk7dBuqF4kP9WyV0xVWs1I69DD66e6PagP6OOv54NirqO
y1lCQeSibt8MCo0ZG+OD/q6NtwMxoqWb0TX6vMZVlHG3ql7JRO0ZcJ7zClITH2dh4wZi0mKQHVOe
CxFW1s3YIxzU0lS9+c5qOFsvrmpK0agRbA+RiXE1mKWG9Ql4/WRUzXXUjql2P1n1CPuc8mOE7uQt
miIlQ8+pbmazedyQxSSt3em4b822Ltpjx0NQdSmVaqxkttsyYABXu1NZiao9S16MaO5O2SULCLJR
jlWu6YmdT89yOSn33Juzf8cYXsKTHm6sfGfk9sGv9p69kxr9GF0d3NTvWpsrC3psVa2HHv7ENzUE
SliPuT1mmMNUNAFooCPG1j6ZbIRQ84rOZUKHdPTh/Hb1UVvTNLDXqP/Y6M33+qHSpgr22hXLaN/U
2/AikiXROFlL5NxKgwBwrujJRU28372emEu1TnbG/Kobzth4+Fv7d6vn5++8xyJTBTt/zYWfIEur
uKIfzsroHZyxK93vH/RsrO/OWHtYFm795V2uQV1Kq81KDudLmSWV1tTKTthUhrqwb5k5u1v29KkH
szZqqCh4ifk4cxsz23uAZnf+7SSZeVBN1bsp3lHbnIBl2CsjPTLol3KDEUXraPqo057gQpz/qFEc
43rqXkqslhFXtBWDqhefQv/GUjXSlYGtomiwyo96ZZHWruWTLbfs7SNTMtzT8l6R6xV1AHJ8DM0J
ofpisS1fxL+I7bTX+y3DnFic+WMEDzW8gcyMsmXcNdFlxPup7wJ0GI00vVpz0Il3Wso+Gzm4xFSk
tt2LvMgLInP00h2D9XjodfC2KqEgxSoim8DyxtFTTahJZ/xeLZJHQ8r4xT/Glv5RFxF7AiTZOUJ/
M6a9pnEzeYOsov7b+okfusW0mUQ2lAwnfjB0RoVkEPPm90HFZfqJ2iHVANzJivFJn/3kpPXwarS1
Ta1V7kunJW6oPXZO5oirxphhs42NWSK7dfdqka3M3HUMu9dRQOgKc5lxXofeYsa9kT382MMf9RuQ
eKNGHLutHjpYbNUsW8zuTOxdzagWbvJiw25AxMZq+NHR0BuruuqflEvR5q/Jik4qEOM178ARlrq3
MoK9e8GWZbSy0eDVyd54E86FAQyziCeu/MnOxLfUdzWYZWB/slFCMxZ6ga7KTDzUfGhnsq7YQGNF
xzrqabTtjhorwvnGQS/F+oNYXNIGdgb8eSsfc0GtSvC4xZM7WshJ21gbs7cOcwDVRgMIvhrlySiu
JugoIvDUZ+fOlGxckYyTu41u7i3AlD3p4VIH+OjI9cfcKE7SRH6wcf4A7G0AI08l0yl2RtYcWzNb
Gmii4G0R7jSag8GAEA1IXwTjY3+wpUMz3u1iNXDE0Y6tA1S/zYLwgvUwXsbB3bmn4OlRb8E7OkeQ
vW3w5uvqJCvltFXBIsLydrqYpjChwSChRX6/eYCfQWsgfneVEbsxssXN8HFzVVgsLdadeZapIuvO
mA1MM/JQnKfyGU/F8k/FzTroYK3JQTGDyFsaWPgkG/a9Hdf7CE5CB6hyoonC8TzhtyibzK/MEwiD
gOk+UDwyA2/m7zSLdLA9e7hS/oy6H3HT//E1b+vcir3uvY2qhdRRV09RDEPD8TnMGoRVJojUi8hN
UhPhQ/A7bzQKQAPoEprI56OHOWroBaNJYA1e1RIYE376dk9fIScLUHOzl23UZG9kKxVlC45nsp6q
qvomdh0tnGyU7w8cpA47tzhpgj1qFPzu8GQQ3ITHRmNlbrn0V+CN3tBM0LOjqG41dN06oQRLfTfo
yVhFzwDNqNHE1aVhJNuEVu/MrN+POjwWAcblYA6f/Ex6/tWtRK+Zop3uuolf+F5/tsBI6yhDbJKD
Hk2YdYQaJeygNf2TXrDPO+xmCC7Ua2c7zkbDDiaQxX9Krif39u+YIUm53R92YbIf9j/e1ZGrUqOu
0A8+nl+EBSytdNO45J8+1D5JZr4zGyB9BR+VbRUCu9C8L5Pjx8YAxjcF1d15mrrgbpq7uHjBUE0E
WO10nqLkPWUHwGuQftmzfI7jJ06ji0tp5XOB4GEUBKk9DMRrpBlu0CwnophlCwrAIB1OtgDKBNj4
4ngTce0WcKNFkox14sClk//5v/j63/h4JIr/w9zgaf+rI7JdVai9x+ZRY1CUYcLc5CH9SAZ+Ua6V
VWTJjP4leE9FUcZ8gazCcvH8RAR8jLU7zWWqQpnJxM98LvWLxIv6OC80WebMgltyf4kAhHvgxsd0
xovED5lYma6UyShx/OK85AGFrERYFqxCye1Cj1FD2DhcOE97mBefFfNpDPcXj50eyyNYGzstijjP
cywmK8NK/HFlXHnES9lfdm0Hdmrn8sRemk9dlgVj2ONvMOe5/IldO5jTAj+Iosgc5nGZx9My9Gdl
KY3Ls/IU9zOej2iL8X/7z/O4B88/CBACmg3MUWROzCjy+rSj+6Le6EqW4OAxyCTre2Y0iXQ0ijz+
1fcQhYQlBsISf+CPkKYoS/pYxTQQ7c/4mDl2uAdR6iFGAdeMuDvLCn+RTHjMRi0AzSzLnI3ioV5/
wdotBlgT0IEJE98dfByMpFtcEAW2PTJNRBV5BjCiUWBy86BMvMyHPP93WSNyJ8L0/1w0EhDYsFBn
O9C3iti/eL1Hzuu5nF/1uuGLP4ijWrKQBBfCmKVGuhi/CAoyM4OKJclA5OHPsoTIAkPwWW8RDBEh
FoRv5ZTvfoH3kceIl59lzBttFgnCg+jlNC1S97WqNCc/wl3SIljiEPLDEg+H/uA70yk/GSQz5B9h
5Uq+yT20KxNHTIHJ5KMtX/g2QOIH3CgTW3J5WaI6ZZx4mhCEX3aBFJgb85umZcniJdJWTM+PauZM
MlbYQdFiuTXmaq5FiPnlIm8DgaQS+CgWzApj4VZ/UMI31TRHWaR3iBE/Ep1EV/kReojeiiL7hlzI
NaK5JZMUy3NTHFlGXKClTHKML1mGXBVyUYg9hCL2NdNOy9xCd5F4i+fSXeuoAEIUOi/xY2USGQUt
0hMmivbDHO1NQnQYNzePuf6LtAye55zpXT5FfRg/Ky9LmKC9JYolHYhjWWR8ZVqnWTrDDdNwigcZ
T3kMTTL+aRmHtJR+B8Z93CJSQrTHc/jqZYi1KZGfr0iIstIWj6NtWnWnxKqkx/wAdc9LWkdpbR7H
lNAtieTlsW8kMu8u/4m/f0VEGOafP4gTSw46ieSBBVxEBCEWOJkH9kgF9hBdinGEpkS4EBpWFzOz
VOA+iCCOZsFgXFBDAAbB+E1d6RPYF4fztJ9Gb+UEHqDUAxm/kMVlQ/Q8ME2YacBTTJ5i8jVIh7/D
oKNMzD5QYA5Hk4DAYTCKeEyay6oBz3NUewQb4G76J6AS2NOpYCPKEU/5y/AZMDBDi1D8FNtEYrFi
TGKlADyZsJHXp8dR/u122ovsGLgbgoA0SaOeOQQTg2ir4DejXhCoIVeORLyjAI3ELsqFo2hiAlmB
iJp8gah7GVZzKBjK3O2I64FJjLInkzO0MakHZZeuzQABOoDQk9AowEwDnidDRcL4Qk9ThjpnDClD
BM65GS9AUE5wjj7KdehjnDJ5Q573V+CNqeBmnoaNlj555mSUusgM/YgwBb1gZCYzzLA3gRtF+Ad0
G48lDegay+KxLJF8xByNbED/pJDCRdQz6TDtiX33POkojyFaolIwW6xBsnCi0ZBO2UQ+A7ktmGPg
6DdYPBrx4CFLzZwxGzyD6KVMzSjqY2A4yECB/1HmEXoOWAdzwiKgGqg0qyYzwpWLjA6xHEiPLBKY
nyWivBmRzok3mvBxH5X3vMmk7y0w+whQNJp4iUM4heBz4jDtw6DPAvLw/gJ0wIOfiKnC4UHlFtCU
aHKBbxJOpVGsGIjYJ84aREwBv/pmGuTunKlkImB+CwfDE9jIVYx8Azhe0OcjZoznZQOmnYYcYUVc
jy2CJohue6wZ4ufAkOQJ8muBqQI/ZVCsTUZTgG6WGH7hFNAWtN4SrEPhGPDCKAZ+mXkmQJpkkQdK
irHNohHNwQPBSW52xCB5WBAfsAbEBVwH3h+LjPkRtKU70rOkiJOMJwG+Ylr5kMgtH+Yhjxtg1eDc
USTX/5MN/btjhyXdjNcVUrACSvvvhK1b2Xef13oNG0pwEhqFYRAyJNad2fviaEFQSHAmrn+jhF8O
hS3CsmFhv8jN/H2JllgB0XAxuWAhowH+0BH5W+ZCrqzSL+PAFCv65/M/xEwAG9gUEJZnfp9cymP5
+xfogvVVLZ9gXf9cKkwOOIRiS/yteOvyawrEPIf8zxAzjJUrsMHOgpVmyUo/TBw6ywyz7N5bZQ7c
RNaHq/gYviBdLZKFLBccc6Ezj3t9saUgNPBesp50EFNVsHwJaAspzVm/jPX7mhHx/eAX8oWVW3Cz
hT2VSZFrsTzoVYwV/k6W4CXdlX4O8CQxyfwbqiK0wVkgWTJa2kIQ+I50QFYRNfQFK+UsMM4yawyS
yealzdf0wrdmwixo0xdBYlpoWvgCHf6aOJj/Vx0wVGUsgMVrli93xjKJWXNDA7EU7icGsY8oYoFZ
FcRfCDGcl87smT1wxxFK8GUj/IxG5E84SByMvvyX8X2F/Wu7GHiexlN+5MrnMe9uct5rEQuCpti/
uLJYaKYJ+ob3JB4A1I4pY+w88DuxuT0SAoQlyXPQiTXjZQx9BqPygTQv4BvMhYtDmoU8A+Q2CNuz
3aEJoZI5MHvSBPZBxhJEEHQ4rIkX9hd7J+qDoYvs0RAgxWQSpWWyHQAM2PNM4EaMNfRHeiGdRxyw
71g9pi2T13S9wItwC2VxynAAkUl7cqXoB7gq2uS6Qy//M3TPw93gIWK3vqaS0OcINEZIMvkOpGEf
RjowpbdYq0zkeZH1NV3nHnxIiJTrcpMYwswZ2W5MjM5hqAkWBeeBCYt5vg02IjiAq3AI+hMWTDfg
iSlmRaAwkInvaszF5n/ZFT/nE2yNjXGMRl4SYVOAdroRRSMbKP4KK5KOFR0Jt5ljJ8SEOPbQA+4z
LB0wR3jBzSEb3xH0sQGwAHESxA7ZH2eO8cPDGc0hQ3hhQiBGGIRFP2K14BF8IgwXO8f6DbFhJo4O
t8tLIABfiJn8IVyGhyPGQn5qurnbw7AE83Q4FNqMB8RghtwE1ZEFX/gz4rp+gumiS9wm7EhaeKsI
cTCF7bDoMmse3hI2aeLx4mnUIwznyopOp19mJGsLVxXnfqVlwuCWOPKEKuG5wunlM4YxPWomWBab
zW7f39gzvH5svccaCZFgFKyCsCZY0cRkcXg/DBfpDXkv3LNN8noYM9NjLrJZQqB0iLypb/iH+UBW
zT7yh+RmfYwTphhA8YgjYf5ZBfnDIJgNmAJtmAR5RiPRp1QCSIgGpJEhj9AQxodDHqOjIhTwn1EG
aCJ+CNkkmnhOf8RUTaAGkyjLhKMtcIxmDk1+GdUE805LdNqGNtAo60dQE6nMCIVlvLhKfDbgEfnJ
EBTIQ19c0D6rCfbwEFnQooG/PoKejPTE20i8frHIDgSzZgiHINSCeMYMZVgQdyn+wUJyGOTfOZkd
qn6RQ9+tYSP/3UDyxvVZPVWrGEgwKSynLjwykpgbWoypJEYAzgkOsEpiQgAv8QvQAj4VMBRCiO2A
IudAMFiMDQCd8G8kvCEDBA6ZahokgIQdJRcAQYFBil6ASjaBB8ynoLn4k2AirIL/FIX1fQJOHfiH
3RUsC4Qakm4Asye4L22gSNA66TXxH0xDEoEzXJraptAV7AKowgf8ZDaA1tognTwe6XUDGBZ8kbgC
C4puEr0UpYrAFKFRPGRiop8QclsAEnaG2ggKSNPikeN8YU0hhYhiIqIIMZNn4vckjBauIwZtgC0p
YVJa7vB9chA8L/GdgfMPq8lW339YTbJB/zU+tVo/V/frldUs8GmYKaY0G4it5n0+rhgWDN1kNiAr
4kYJKyBMBj2A8Mlio8ZiwlnzKYY6jueQHbkH0RB4JaLHVItufv0TYqLpN6YkBpx7DYZKk4UPZ8EC
MAclwP2X8eLu/GtSEB9kAYGYEyOUMNNep3PgIKcvBfQpdzGZZUEAGrWB+XsRYe4SygKpIdbw/RUW
UxcTlbvl1DrLS3lXkJ6x4RJ/+ccXjeQNDkEpm5/igDLsP2SAIYgJM2XRYRIsGbyc5RfgJt/C7iHR
uRuYfCM8hXsjUv6VKJH0L5zjWQCdNATEQrZBVP4pAkqQGJslpkf+AGc94mVfcf1GkYBkLBysI8jA
ZaLCQluIC3u8CPGJXWII6RpGyoz0YoTyw5iIY81gcsL+WUPeuQly4diiCUzen98SoyOMhwMLqEJh
uJSW0BPIBEaJ1JIosyNIlU78BV0W+5EtgH1DCzMPBxD6BeBVFH2PnuBZiMzwigbqRnBF6A/EiogB
PpFDLFzB3MK7OIhYBGjgDKFmHlGNiBeR/JKeIwKlVSyirEt+Bq7M9xeOoWgGf2GAZOsQnZQ54HLx
COLYEFJAT76uyz+kPXDy6P/Tjx+OzKB8HKVwyW6S/Kp/1Y83icL3JilUkqNDrEaU1UdXkG43hxsj
qtjQNIfNAj0lM4jSFISZEIW6DuGgBVEZPkcjEGx+grwShIJjpPibUWqjQLAKidDRRJxKjBuEDAL5
L7EdUQKbz9N0SP7CvCfBcR4gwoX5s+kDgIJ6EmJEUoicSpwgSAAptI6pX3gIZAR3w+DgBePmIXk9
ohvILs8SKRSnF6kfmUJNwEMYEY4hI0XaINUSr/qj974nD4EWAEaYf6iuLBy2VBzKIPIzcNBP9OzL
qv0F8yQ6Dmstkgg/I/O+65UwDYLbvu/4CzILAlSUURT4mBg8keDFf3fqqObyd4vY6nJSA2eCyXuK
f1/E1uNy6ozvHAgukINJwYtE54VG86UC7SZOhl/x5ze8nOCgwBzQJPFkUSFxjMTL4c8fN2IgQChv
xPAcFl83+ovhAJKE1Pj3LBPhpBWGz338LeCTYcwb3kGB84CrBupxjSEeHuMXPBVj6Atuec43PipB
1PBNQpFcIXDrE/mHdkWOj4p8DWtOW0UIFed9KGMoCgn8hSV9EpBmBBKxJNLwZ9EWg4TUJn5OOPHr
ck4FWsUyiwSL7JiIj/AgEaCvxyprw4phiELeSbr2PA/zqdwkRhIzDpZyO7AtavllHyjkjJFgtsXs
x1PmWq4A3kwIOlwr4j4eiugRhBJ8A8WmSL/4XrgR+A3SvnjMEsr94yLiMn7ZJcSCNol0MkwiH9yN
usBpUyKg0iX54GurMRdfMBchB/sQ8u8v2hdHi9YJ2oitYiLE4xOEh6fD2JjfwIQ8MRooQUr0pLdk
sYRRyGUQhy9+i/W3SbDjXrSTZ0K65VZ52Ej4HdTgGxcifEQQSV6CwKXpH2pHKM+UmA9XTr7xvF9F
lImouMQ/wGt4hbBDUJchDPFbJBaHqfoGJkesv0mIC1GAa3ARmmMOidihwTN6IFR1gxFkpgn28JUr
HOGjkA4JR9FLXh6hskC8hy3/79rGpsO/xUwOOIQdsgGk3f4PzPy0OC7ysEPdSJyyzxQig8AnbZXU
td91W6qSVYr0EredlcVJ6JG8Sa/lb3Mzegy30SO7hnfzmlBchBPTzDOpDEve0mO6V/ah4LQO9cJM
kNSj9l6F5KNqVCH+y75U621vtFNa1josW72kO7o7L4tKNqzgvU/pOtKvtoqiMHxvKKrzG1d76zQs
zqhQe3N+1HXzYnzo8cbzCeuE7OUzPtYpf0eHvWazHDe0hzVrE9Tya3j02HJC3oXemT9m1d/1N/R5
Z7DL2aCyh764a7NucniCvbHWftui12NKSLPzjHPq7XqLUjtDjkA9LmrxeaU/ozcHyxqH/mO+m5NY
oGu96KFv5sEcpy3jOTz6L+NpS/rCqM7787NTVc2w7jVUh3S0prUnzeFjbuMDWa4rG8+Bvz+8Js/O
/kW9eaPvkEiSvso9mRDZ0dol5ETYVdJZ7mQokP04Pzo7zuNQVGH3fqY7fbK7o7ZNXTu1Mdn+RaMR
PbmpS5/aCB1zmVbViweTQ3NWbZeMNmJQB7IoxqwUe4TNl/9ZqzUJSB7f9w6HPzhtFp0DIKyK8g+6
XDqtm5pSml0f4y5gtaOGoU523tri7ZlzLW/OOWoxaw1j7211TIrSc/BRP4N3+Aqoo+O8o5d7orXj
mlSKrdmOj2/z8vukSktT7ZK7Q11044h4GFV1MrKlS/KAw+mlbkcvmsl1yMEkzfLoPL2us/E2IYkb
4Z5t2zS+d7oP1WYj34AzWqoh5fIGbOQ0x8YzpSQO141fRnWwOnEGuUmx014r2JKpUZ9Ye5MtyXnD
ThtGI+CMbuqvn0hGvqjqRbVuNofOvprmphtfLu7hFCI4R6rqtNSW2WZCrbO/K58kmlkvoxZXco55
7DClyYcCl/OGfvscLW6vLWYJNVrNqW9sNx1q5EzIYEjqVbWMHxb5WuQbUvpZV9OlD+k8f8hxIhOR
mV/ZjbiTshjnxcugwqFbO6nK7PAi76Dpn90fkrAuLCybVUan/pp3ANQnLl7Rj8VulHN8sI9ZxbjZ
+6ylLxz40iwREWPXf/SX1p2yTMntblTcqr/M6ntVcSlPgchuzOawGlSDg94b7A8NO3rnHUifoepL
3WMbrtF1TqJmp6Cpm96lqFkdJAhFAeQvllRoR5B+eCvFds1n0oipDGW2u+pmVdBJTtUw7tHYKDso
9Y08Of9hNFDceGsWS4NExm+iFCpLInPDF7n7kKvSMuJzSIkNq1ybTW/vxz/u1uO4ZnJvahnboWrW
fXEe/HhXTcVbqLj38DnJlOeuDHRdLe0nuWUcxgiEkIZmciaH+chvxseFw3EEa743OWpH7Uj15KRW
3UT3fz9qnDg7YOVJ9trernpb867JMyNts0Uu27ThN6wO89+1bdSGnBwepK/2UX8sDm63Ki5wl790
/HDW7sHYuG/Tn5015yGYl4wy+WBATLIh+EUcYq3jO88c27X8XJ6sc7QZLU0+epP6dgn21nFI3uG+
PyW3ieIJMHb2o5LGe1Wn4K44LZp/2h+AivLYeuxJGuDD21kdjqO01+XVA32tuG3cGN6WrlK3y7wq
fIza6J6e3Ds933t7fRru++HV93fxxacOQWuv2bX9S/rrsMFm3r2xrHv1t2rHy7NesXHI6CSvq9k8
cni0NU6Ae85tOpLZSSbrx73V2G5jsKf4p3xjHUgt44d17703x2T2sS2YpXvYDhLjgFQs39q8OmTY
kmjEDmtJSKS6s7PtGCtQnLMeyN4yXvHn9zyphi8DUdkOWvmVWnGcG9+ToyeWxsloH9RmTC1Y43az
G9TGyVucU9vkCDfVrHLsOUVN1Hqr96SuGVRS3tqvpmoNntiiulWt0oubPc5AHZXdrLeqG5fBRnYR
kJddMyU+QxHbgddR2cMYUGnWOXEHwoxXBN/KnvrkAu1PlLxmFJDr8XRB3vBwIHblbr56NQ0Oa8rX
WG+TxqibalX9QjJlAZf+hnxBNqgD03W7wVkmR8T0Y/8UjTCkAuuLLOmdSp8mVf5V86JOFlIQiDWE
g37YVE7aLJFWK1+iAIfgHR2js77bjWHL2ZOoRiFap0pmZdOQzoCTFWQ0buu4+dJbj6pqxnVnvlw0
tjOv9m+9j/MxNlZ3q19Bnd21NTWvWmmFkc02vbVTDZ/Et4uDu3ZqTscIb0Z9Uu3/noGAqnmLj5rC
Q6SIUUcqbltXEhfPNuVpYsqlwFw3VnWwe+ifhPy9hkWVoLCGqarqeG3frYY9Ttg1Rg0V6+5gIO20
aSJXNZUUP56whLEu8pblbNXUL6kGP2DTnGYLplv1bsE4PFr1of/m0T67SLdmzXiSH4wcGulLW4f8
7S2dbfohLf1lYpD0PrqiX0c19j45ZXv9LmnIY7tD/nSFVK2z69XMk+1TH0Z1vKau26TKhnU9W/is
FwnCFBJR5IaT02cujb2BHAFfY3swBQnVSlPxRvIn+J4fySvY5DWyX4/RAA5CYvbOGHukxXWcg8pv
s43FyboWxZCtvT7aNRLlSMpVv8vwSQS7pN6wffTa5MzeyE806iTXLp18i75f9ccFPNJdb++d7apl
rXoVdqFwOrvH2+uD1fvoPSnVIH6w0i+HHN/JlgHvSBOt8b0bFEc9Bc2CJwbxrBYsINJCQrb5dF62
v8frvbkFJy0bZTt25yfnEqRbXXKMrTclDGFzdA5Gfx2f3KuuFfEnWJsNz62TR0dFYNW10s7vyjhG
N2PXc0mpfRpvK+Zco/qgYdRdSYf8WEfvpvJttLHOcLLkg2T3IkiQM6+QWdy2D737oGqm0AFdc94D
FvKoSSO0ONbmQNZwd8lM5faZtM02KBb21v1dXNNbt06yN/n3y2D0DI5VNVn3KF2VdD963bOpq+x/
SDDc6qaa3OzNlcet3adxsB+D7sV6TFbRNr+6Nwq5qSUFed7WZvJDkf+T5mz33eL+e5g0yJE9Dfao
ekQa+PCGPfmtkLT8hhUeVLe3MW+TnfI4Uw7uYK2NO9VPWNXP5GA+fa/eVa2dcWYjxehdtQ5j3Rw1
YAxr67r9vVCXJ++S0JmOB5veOESQgrHdIBhxDiuKfNEttdq8JomtnUXHPqYcVDC6jH4G9QG7F/pr
5wEEnlR7uE0ORqUGsGOIO2bDOCacIXlTPls6AYAjuzEqar6Jgab5eHQYbNCVq9qG9dnSZP+grsYc
Tr6sU62achdkJa/rZOTevE3UjA9p9cdukMoImMZ15xP++Ou4mW4Qlh1AejDvQbOu9nnV4aLJZrDt
HWx2og7gxPoxqAGjB3ufm7cF57FQNtDcl3S5fBpN6kZV2LRLVWOO2/HX0CeSLC/2CYMeI/9Om1Mo
vNZasfG3jrFxqycLxKo2bNgbu1ovRleo0dOZcL5ZfByMy+PwYtyCGji59d5ha3o9q8PYGOcVKlFq
zvdBszlmNJ6Mo20xnh6i7V63Lta4G7ZKCpb5b04I91vmPrj/Ps5ab9I6VRnrxviX8+X8dMwyvwat
wTXnUARkqGlFW7trP51njmVLu7gX5jnfG7dJ584hfKoyuAwf/pPM7lG9ty/OFNPc6MpGn9/2bqWO
4fuo29Of+dus4cc0dMM9m5Wm2fglc5hdD23U+AWS1edj9uOqZZcDJtS6Zd24OGBTrHO4Guu0i+G6
HFXldx9dAPriTg791jxVSbTPYcpxJeqyz44c+4xy3PbKYl/Zzlj6HHIRrdhEQBY09drNfgDBr4bX
tEX9il451syvOEGczMcM3sOqeQnqJrXP1d3x95jdaoIswa5AUfZTZ/VeJfl4bEl12ItNyi9TdVe7
IJtUIR4ri2Ra59g7Zu3e8rcx6SIPUR2Kz56Ih18dNew26NpZUTfRoLgUtmRlsNHebGMfj1QXovqb
6li7SQWpnG2i2kVV+j/BSh6MCQnOOq7AwtbmT7CJxtkxwNzrO25mrw0gZlv/PWASzQdIxaYmPMfz
fOxC6G3y7O0lShwdpvUHJ8CoIxQk26eP7D5Y6WfYwmofjG3E2Ru8DnsYn4N6uDUe+9acbWadUSuo
Dy8pP7rtDSsrowGd/CmuOLY7a9NDGTEXp/SkWgE7YRSWfcROl1Hbmu7dumzZ8/O188pr1lnPO6qh
1Rq8b5LNz76XaFe3Hyb7TK/K/rC5IaoHbPaI67gE7gatY1PDyvi9RBxExaaF9+9pUHfbdtWtWq3F
03kb84q8hHMv5i46Gr30HLCFuUlpAOw7bKtBtXzrSaHGqtEe3N1HeNM3Sl+zvdus4N2y8+a30r9M
LtHerUH8XsauY7S9VdSkzj9b9BnlJ3oNKotd2t57aMOP+b57HeqOuZWkGVMI8HGh/LaB1lNVtbVC
cJ0WmfhFZbK0q737xnxw5NFV3TbZCRCkvIp9oWYAW6r1g3oHFMC36nZbKvNfzZ17CSg9wElJ4dO7
YyBq+Ou7uKvzbYKs6xWQhMR0jACbBWU/2+k9aLBTh1NknMfgpepLM+X4C2IIezs9YgFubzWHmVw4
Nirp1NRE3j4Mu7oG7O44AwMbdzeuvbrxWXz0D2L7tpqzY1hz2BYV/KgD9IdKoqdoDHWpWlWjQ64b
b/GqzrMlx67/+JXktNjXVQNmARFRe8wMBcwHFPrCmI+YO2wP1WqwaysM/okaCWmbqsxspdvq6o1D
s7zurDtqslkjvKQ/7Is662ZDt3HFLu67ZjRqXvX3vjSqJ/XTe5LsflD7cGtunZv4G5Stielqv6uV
K3uyfife1fikVLZ3qmT38z51d2a6dguOATj4J1Cgpk4ncw9dftkUf6xu7A6W52Vz9DFny6g9tpcd
+1f9RNwp/klZsau+v1Rna17L5UWdP0rgGefIqLGvYdcrbnDCSnEBv+BEJ80pEVDBh+G/2bJxDw+z
R3A1T2z0uttpF+3ZmukpW2Vn3SvwV1J2F8Xs0sRM14ZXPd6ps8fJI2CSaNNZV9YwwmuE1634sWyi
RdlZ6is/hbLiArGTBFihgDtzvGcD0hrku5ktNp7dWYY7O5y8MawIWbea7P6qFneLCoR6mXcoFhId
Fq+EY7CXT2ddtmH2bL2Ytpvuma0Jw1bTRdiJO2yNd79VVXVqPVibsfUMTyfY2cf9+cCjoKHrCbo7
6rpLC6Sy8OR1Eu6MgkAFoPjBt9hHTVw6aOHSXKdrBx7vtq1Lvg3ZxiQ7sdiB6LdCwnBE2dDiOx/s
BIvI3oIVAnbm0cN0qGP5ItdSuKWY9vSKFWhbbFDqhuy1YmbZH0RY62oTFvF54S63xPXZWsPFcYAe
itwT9oBaW2PBKXyaIzplX85Hj3ZqcoR0mR6yc3e7+sisoxor44zPEWzgBuN4y1CpUjT/YSPaipV5
+BZGx62pX5YOv2Ta7lp7Z52I2wI7tGRnIBWz7CfbBWCTGJWy5e8BTKpXWdAxI82pMau3/aPGa92a
LqUO0XX5K+Zw6eH6xtBD6wop38IguW/a1As9mw5W3s6mbK5usKccLeX3PZVZqTkQ64t7Zi8W23wg
70a+dIhnUWyXpWOirjanW/wvdWe2HDmSZNlf6R9ACvZlZKQfsDjgO925Bl8gQQYD+77j6/sgqro7
KyuraupxJEVCMhgk3R1mpqaq9+q9zu1tZoAsYlgn9TseJXkfR2rbVOYepyO8tu3mlvP7KMFtKbDI
NRnK8pKDh14pVTZSNPQruiC+Lf5b4iW+dGw/lMuBhNrDIdV5j6+LYmuU6a1vBh0xoXI+i3PkU/7G
jf1ITokuCR05c4v10X5wvyen6CFhCTr2MWh0SdjRfCoD7cZXTyv3ziHxKc+YW1L83DlYW8kFboty
tVs7XxMrFW/j5ltVHZ0W91NyUNHZpvHOkTMf+uN8WB1fgSShnmPL0b7iI7OjjPthPhsIrrnTXqSf
3c7yi/16k3jJnqCj2sZtemA47iVHYPy6XPMtHV4oRD9D0R0G2yxOsfouMT10Z0qaR4NC562i16If
uFXcDIw6YHtf2YZ3I4huOKgykniVmOA8kfSwhJmtetIrKZLyetwaZPslJVXROe4zcRMd8ufFRbz7
8/Al8TDLCxaWL5oTfUMBix5oQVcshqep28JhoApcqAXxdTxwdd3zl5rktNgn/mfOsPxn5BJRc7TI
SMy3x8Zn45mRmGxLEZJdWI5179gFb7t3Bue2YLM1n8gr37e6ZCv0aJjad/Dlz+qLoVly6dx+Gvfx
9Q2O8fnKIvRHipWt8kpNxmYNT6BKYkgx4DY5mvvmwDm+DZdhY9VQtNpUUrS2norzWf32xhmwn/QH
+h0fDyDqmSduU2h0Dd/XAJnr6+D0R0w87fqjpILb6zS6eEi7kVFuSJCzTWLHx/dpXGGDyMOnj+YV
t4nWFK/EJcdW5nY4vK4HJtJo6g+765an+dpOIGKccEtkWLh2vgnee+ryQ0jVUnafyai2GMFS6Kd6
F7pKYSu3Z3Kwz5Hfd3ceT5+RhzQsz2IMZMJBTD7IPyRevft8knmKOtuckEKfqfqen0R+3r5SSGc2
vtHOUdhdKfIJp4VnceK2EKjsOAc87tijkmFsn5+d6R9QsAIxeEf5vm5zVJ3P2XkzGT+37KdtMnxm
OpTfRPfPe68o1hqfyWVbYW638hNfJYhmTnlMDiVQBRPEPATaAs6Ze8a50nKBbMcq0tJjc8o0Jq+h
e0pvF5XfbG3du6d6PwbGuXQEunloy5MWCs9X9UbstsU9BQdvlHYID5q83alpSVNZHnWmsWMmwS80
75zkiGI6yhnB18CRzujvj4TrN4I3V+AVeWo3p5Zs4TuETyygr1zIWMEZ0GC2L63/OpKKrIfMl58k
f4Aog9ESJ3h0GhrC8tNMCDRp555UFyr2sqWLRK19922gpVLaPxf7m/I+H1Dl4NOpfGoSER7QIxUS
kty+2zvIUD2xUxgxrfbPSAojLzGcutPjeoge6OLQcGS/kB7yP0yDeqqr+J1s/5Tt4cQ/OvGN03gj
RTuVfvxVnjIODR8PKyI6ZsIjG5LzdqSwRX6BEsn+btAJluHLxzReVCAZX3ig9XZrPJ7pFQ9nGnJn
g/ZL0LqXmLMS2jdayGtAezs+pH7Gh1fsA2ILZHvqYTgUr2AY38rz9hQZLHcnrkAK8q9uj4APO9Gn
d0OvhlKZse4LGRUtdYlxfzmyp2O2o0F3iJzicf5av7JvC/4xzmAFmeKmtFcSB/PylhfT3woGG2lw
MFbPWvW2ca6PK4Q+RNftOiDz427DApksg4Pl3t/b7Vr2qXba10tEnJFI+pctcXUs5xU5ARAaVrhw
vg4nYjqP6DQHHXvxW8k6LS6Fi/P5eDKpkCKXu4b/uOAWZpUZsLzpngwnEDRpR7aDwhbXQrLX7ggY
u+HOcr/nZ096X9z9uF1s+467ImUL37nS/Rk5qplFRH6VagrBU6Ib4Yr/557X/Odv6JN5Cxu9YvrV
4B/CHZOQDD3TRIb7VpBZh6hs8GyJn3ZQefOu3h8f0WdEu2mH6hSR49Cj78JEJqfkZgU5DfrcOS/0
3viWfeSo+5CsEbzJZCaZd+OCPar3nOsRyIDO3bC97uFTdKLgMd8z5ur8/P4IeLZTOA+gMqIv7faq
M39absNYMWZ3ZGvcBDQyduUlpnsW7x/rC21GhdFMSnZGexnUC6TdC63JjIO80P+3CKZN5VI3lc9U
0DRR/e35Rrv6ZLkgA2iZq0G1K28j4JU3e/N3DkrATv2UmFIF9aGFqDlH0TmS/rmLr7kL26InBan2
qd1xCtRt570iyHiJD2aQA17MzujhQr+n5GOqWbY5ZiaoSeLyiA+MrvJox4vgky/Yp9x53nqgpS+w
4WmU/JQcsB6wpOxRuubORfONh7fvj6lv7dOz7JMaPmw402GTdbcJUN+oAK1HaWfsi9fkUQi6YNyZ
/vyt9BfnuKIPynEhr/gJSvj00yTgkxbFy2FJdjrdxP1XT15Bmi7RDLrMXCGkJ+/0GPjkFgd4OeJ5
BpPL5NEmO4oWO3zfKgFWwQmpBo6WxF0C7OXmwXiOYvuHANyX0sNpvEPxCLbnZLucyj9xGo48/SQP
xPFIN9l5bs/xM6fcHwKM7xjpJpEALPHjG9PbyKXyupN3K1mzW9CS4jE+1dm30k/PeNo8E8shKXFX
cmdcB9bhBxWmHR5H77tJ/NAv5Z7MMFA8hLTaMzDqgNEwB6703ziatn4ZiWntmSAEaEr4dG7zTgx+
iAgNoFdEztHt1dfFb/03xn9ZkfFLdCveLE0Ru2HmF/mQc7UHsnjmE7ovS/AGvuAclyOushacUNF5
FOhDL950W3c34xSRzIDR8YajIHyQjhYx8xrvVZLbVxHemexMx+lgMruNEyfZwUS+id8MIZBrNNqd
BcA6A1GUHPWWY3rqFgbGRSfYYI55x1tcgOoLFhcxNXKlh85+aY4peiCbcsKmuqR9K7C740Or7OKI
M862WcDGupFWGpjF9CiLEGtQ+wXXqkgtB7d6gtBKmzJxj7Ss9mnwcCl9ELxj5uKGQDRGWuiCoaxt
1PaZFKUKZKBOdmXBoWfMPJidx01dKPUnsBs4Bslj44WX1fBUw85Muzw/L709I0ak7a16lx/MeacK
ztR78pUmLRItx8ZFmzXYyiPV/uZJ1gmw1d0+VOpVrd9z7Nt3Dqk7slD5WfdxLuFk8yfHGoQ3yJ8X
kT6rTIZCp+CLkrx8eTop841ISRCaJgcLgN2CLjWFV/OCvUVzlu5tThVWvdBCMq6qfDz1+jn7PlS0
Fm2tAoZ5ScBDc3wJeA0S79Ttt8iqUz5neGrcdfJKL6PYkojTqLwzle7SkQIXLe+0ihmTZ7GE3fQW
3+mbAPHuRfQfhAPwEm+GVuqlvUhfwyNDaEvQZ26OUsmvkiK5pge1c3RffW3JQw7Da+5lrvkrnrS3
/lZcfwDx7ViO+FAe4P8YwPEZQY6N8dz7sMhEqnb0eW2Rw80MP9QDkCMVra5i9zoFGh3LQ/XUO4hC
QbdK0IwJz2gQkLsjRINl+z4PCAunQ/caH3CSPyTX3FePyS5yxI8L2cr55WXdpSwOcY0WTn6YSOWk
XXkC69wboJT5Hk2PjxmiRINwDkpPXrlvd+zsgAdu67foBXcIEWmU2muOneQQUMz7VO1jIrTyPUQu
8HP2rIeVa6zZgzZ58AtELtXobWIiGHCwu0al3X0I7rOE5scELN7uEprQPoHsWfKGa3E1JhvUcDh2
Xlrt6NDkkbN+FQjSgHS7qQ/n4jod+fPRvBdElpWolz73z1siwwXEwM8p2hHTnnEmDUIscOz8gH36
Tge/n4LnDGVT26JV6NUA0RMiTcIpfx5EuzzEB/WY36QbbSWiu8gpLcHl4xPH3ZZ+ri090gHwq6f2
TMmH8vOGjnF5oOtLfKPJ7JuvyQ/1VFybTfpj9ew82IKOstsi8yZUkXHokgfJk6CmalfzMNytjclA
947Uefb4qkhY0X3tW/sVs15f7W0CfiQl+7Yc1/cRJPdppcfmNqf1peLObm/WA+Wy2yE0sV15wgNR
AvzSfyZ4nm6F+wN2A5lqeRS4/fWjQSdoYQ+UzxsHZ+VSEvn+fQhaOASsDHffHRhVdssLchnCDyGI
3PGTfEAg49mqEPtQu90x3m5/uAU6ScEPYN1D7z6GjhCYt9ATXED54es4HJ8J6CT4XLgeoDpOszvh
WnFR53RjyObcRvwX893m3093Q0U1Nz10SPeQUTfa1e+muyOpaxc1wdEDqAYZqHFHy4vboySnqF0Y
LSwGhaOvHEs6kvmRpIr6pCEKWFxTEFwC66Ii8zLQqUYMlTtRu9PA3/KIYkfRlOyApg0U80iEQVc5
boTRjbNosS9z5zW30ZSwXOpH1NR+BNDkyLX/OXdM0v9+uOBvP+MfmJoLnvWqmvMZoVZQpRQR8Q1V
oIv0ET60JlfwRjISPYDL1+E8wYLZGjvUZc1dfd7mQ9YgodySkFgifNO6B8LjqxkA1oaC0HLztyTW
hy0LQ8+HhwvDHdWjni6ewTP7omXCSK9pPywphfuwWx3BFw602s2Hye2IQL3fPRYu6TzLvAXMAiYA
x3VXnqcgvITc6KdXyF6kKhPEBETQCNg/Y28gM5Lv8RlJGYHHaUFqe0Yvhh/m9OwLEhJ1J+/UnWiD
c9Jw1okGC60b4uvG0ypczXnmcnZp8SyVW6Gzey0+zPuvx/9vaXL+QxfIz/n//I/W9n/+ubj29kL/
8z3Ic//1hd3v/fe/+YtX9km/3Iavdrl/dUPe/+f/5Sejr2r7zv/Xf/yPr1+/5V/IbeIUKLKH/rEm
9l8EN88Ibibl70U2//qD/yuzicQ1xGJkozFTxFP+f2U2ld8kbRO/tkRF01WELv9XZtP8TZIxZrVk
BX1VDOo5sf+tjm3+JmqbHCbO6OZmWm/+OzKbf0+41DBEZBYH8RXd0sU/RAZJ1GYjawzF7RUml8GG
Z+g3ynD93YP5EzGTX1qdf5CXMNAMFWVFNfSN3/m3ASipla6dJFFxJeTsp5IkcL1FYb+TgDvEFUaJ
jkYXVXFflb6ZWE4do5RU4CuyR74f3EHw2xInheERy0Q7LffV+LmmJ13Jdlk/uWCcKMmATZDM0Aqs
QQuW5haPpNerikNdG8gKPJ3ZcCYLa75GDMwR9T1V/xdB6E8epilhPGFqmooQqvwHVU6hNbJ5WWQF
nxoKCOWM14Ydzl///FnKyt9z0lksTdQsDNMxAZf/sGaRFGITn2g8TDkp3LHHRWsVR2yWReBD20wT
MrVca7x4lF6aWcNBSr8mjUpjVxHxs7oPy90Mo2ezMJwegFP/Gqqfqfk8aZGrjAV+y0BCIx5VymsD
2luPtCOTnVxpu7zVPWtSgMbD49B/rPRlDKQrDSpE9WOdbr2u7gZL2c883WkAAZdVu2hxHh3AenUJ
/IbVBsfuQAWTDMQ9IayG8kUUp1/+6kX9OY50q1QQr2VwrPosF3jOh4azDJNbi48iTpjSTG6gg5cv
wKQxLBpLd8NWQmV8j8Od08uOLsJ4lKnjk59ZAmssgqJBUqMUhFJZ84Ti1uB+vYy1M8rdfhJ6pxtz
r4wpbVC51sUvHM2dsjcoMPLDmhWujri0qXrhAsOnBjGmgSlndqdBHC3cDP/tzuCmwI2ijEn8h+e1
A8UWcA6xvrB1DFpEt3NZ2aURjM2RWrQ65zEIaiN4+Oap65c+C25SwY5JkbWO66PWF550a+LOUzou
zjHcT7zZUqIzDtmsZ23GWLKzVPaVIQcS42kbEIRT41arvW/q5OhWvist7OfkLyTdMd2U7FD4WEeM
P3DzNFS0ncYVlwZbUExbSjHVLEoP+0bzo1pHt2q8JW0DJU0IB3mgmSJO2z2GSc05Tt7WgufZviPy
jSWN7padghe337VkVJ2A3Qb9M4suy4qnq2mbZgSrF6+R5a7M0k7LqFfWca8K0z2Ml+NITpnr+DUB
U+oT4q7DZ8JGqbqBdXgvYjJAysLEfM2GmybNjsbLLzp2RMJuLXNHUtudxqsMq3KYda528VmbM9BA
+aK05VtZqae00vGTQ7B9la6KErmzAl5G4WTg9Wglobe5kEwpnoJFt0/CwS59Hsd+xgAzAb/qYERh
y4OVoNlh9Pc+ysCQ+FFs1qnzcQghkvzz0/2nIQRfOA23AlFXxT9Ipa5FW9fStCiuBe+wS37WBMcK
m/h//irSn4YQwxSxJt6UCow/8OzTSJYSqyJSiR195eRR7HZpAec9YZ/DtZgIC+lbEg12349uLxzb
JHa6yrJVGmiTF+v/ysnpjxYNm56x9Lv3syWwv0tQxyZJZrnkfsjgak+mM1U/C+vYo5aPqIJf06yJ
hr/E0X8rZfnzZOT3ucg/9rb+m+/6/8jpQ2NL/eOkxqm6/vt/3JPP779Pabaf+Ws+Y8q/aaQJomnI
+Epzg/FPf5UNN43fUI7SSVvYUKbB1v5v0XDpNxknaEyfdEUy8b/mZ/6azWiYaG/5AIZkOIcY6r+V
zDBat2X5v080SKZMDXV6nLSw0kbJ6m83kl41eRfjXejVEz2DMILL0EmL2wx5GMyT/FDKiXqIIsmP
+9A8Y58KzVOaU2/q8rdUHDW/H5lQqKvooBXWQSGnc6RZstxuxihBlvOfmSzAug91W28zmnhxp7l4
mBwtK3kT0kRyxRJC5YJ7YBGvBJ+OSRFdO4rRo5TA/rUqrr5ULzDdHFrNaUYRx6GW0Y0hJ13XBeQb
+wErVDgOpTV+JFn7s9H6z1iRIkfLox9qp70N+gCcO0X4yM5ZfV9ijJpz6WYo0WZGOyr2YlYfaqV2
b4I5Pmtvli7o34VVCBJJBUHHGBx6nYA9jzp5zWA2J1OtnVb/UDIdsDvJJffcqBIMHnxAbPyVotOk
Z89Jo7xUccYrp+IuHXBUjXT1uIQWeN5QAbCZgmNl5DuG4M+dBein0qWKJ8O3ksSvSi0LmmZ9mvUy
ctWyih1zJFtZYWl3FogGPty21eV06AzRi0J4X2ZFq3dMi4y0L37tzTVx8ZSjfJn17y3tfKWSY7ee
s08VS3E0e4detWfeztmYTMlrpv417mh1WUt2V05yX/hDWMN2l7XjIFTcgUJ0VazwIZw1pCHrBaqy
hRNIlEbMEKzWviIO26YAfCwPFldGXF+1daDWW6beH2Iofy0oVJg9dwYGcsx6GPJ40idBdJXpFSs6
Gs0qV7pYEE+LRUndeqgMeyzqBHMvDFpyEzpDrcYpN0kDi13hRu8kPoLa067IR8j0oQSDqce2dq2+
ZX0IxaU2aRamaiBk5UMsDZajCB2XU933jmo1rlQMwz4pkMyPJo2sbRSLg7ZduVapO1mYHLpUXU+S
1UBHkIrxmiwtjuPMsJR5nTx0c7HrBMzEk7ju/WpUmm96L+JtrFMSl6GBFe4Ie7Zod3FWlDt15V5M
9eprkovnTKial/6nFsdPqqU8KBX8z1DeLLYiBpm2O1ZexMozytwkQ01wRpOkojzgLDWunliN5WEY
CjGo5NxdJmtxq2rGRbOfoc22+UQe1Go/E/LeYyNKvmZIJ5NVdhfpsFimeu4oLy5tGxl7TGnMzcl7
SjJ/WZRTtSbfJNU6Y7rxknTSc6j077p8EYrN/5DcrVSe9DY/L0yWKAtZ1rFd48QZNJ3SOVXPtUxD
v5+hFs2LtSPjeQlL9Xutis9dXf4QRfRSh/rWpcxZ9NKbLNcPWJU9R30O5pb3DHnB8CtLyUnFTg+U
nBc2eNptPD1PDXTNYeUYWCOt7sL0Ft04TUguk+LOqnUTcxYpAagdNNipWX/G7u02J1njEEh9Q072
fbWcekkInUSle2QVpEOz/CpTN5LVdfduHRZHKstPIwL4gdLWlC9tIdym+b1pZbo3mgLPvjtUhuQW
tHdxAKV3R1ri4C1kOJJU3XEo8Y1VCtSIUziXobSv4tYXlwF33Rg/7rB4ixQObiybnxEW1/Xkt2Ed
O6n8LcFQVYyWyZNkEdOYvgxWy3jQC7105BaMcGiCOZeORZMGXaa+jxMs/VZ3467GrbpNfSy+sG5k
NKvL0j4w9O5pFgya+848G341iFD9iT+2vkyncgDiI2Lsqrz+aPX4FMswUfGi+5hmLInHZXKmumwd
2VQ/xHZ6Nwz9s8JW3GhzkvhKhrStZ5FXaq3gIE5x1mPtQQiHi5KU9Q4fMiAlpfvWiAbcoaEIvShe
Qy8lClWLoByjbGyCtutNmn7+qtbRk9yVd6EwLbJicrhwjtS9REG/z9UZaompA+nWSe9j9e2saj8f
8qSiihNkzJn0fg5ixQAgNhsglUyIdlWdH6uqRxZ4nsZHo+ISMZbOOmUWnExclhu/jGIH911PGjGU
TqoBQ4u6LvZRjB+3kOTxuzypb70gtY9VBmVOrwgkrbD+yFJQDKnNoOTO2OmJ5SQEq6FWNzmbmLjA
g3mnd1G0V/H8LdI8u2Vyvo+6et6bYl5QTsM0Ker4Wq7FA/aKHMc6iQLJUp5ZsqfaxJZojZVTFq77
VVuUhyKKg6KppVttUjoMRHZbKEflELUa5IVQUV4NPTo17ZocFKVrfKPHFycUoLOHJp3/fLGeYqs0
XC0ZM3dsrcTtsnq6qnXPHBL2cPAA05w8v1jOw1grbqKWljNGyehFZb1ctVpRYLxL4znPxzww+mQ9
SoNpOGlGuSKZYXaPsojoVEvxR682WFNV4nivc3E9FGJHF9nQC3fNKkxwqVkHs2jvuHOXnFThabW6
/TqF68sSrrmz5qJ5mVUB7gSW736XPwha2z8k2A/aLZY6gaSnzIkWybUfq+ghTRA7DgvpbkhE2Xla
BQ/fqNWsxFuyNvJdVEkG2tSbhRjSeF5316LBbbkZ4tWbmhiqkZnc5SiBjCAmk2u0UnszzBoKVhnG
nlHc1HxVj+WaMaBnmtW1oMqguhf9sVXbF7GOXGEx9mrdYB6hmv2+neKW8J0yyGrAIM26Wz4lOJu1
x7Z5Lusp2RcNx7srFS6ApDO9fp52VWYCaMkZLIQi82RjfBLAsrS2vrBRTU/IixN+7ijAVwa34pgB
P/VdvutN7BPr8dTjdchXBo6gWnvlYDLjJYWP7VIG8cq8ZUGNWuTU4cZFb7qTHomeoGcBvsX8MoPx
B5VWiGmeJTPpvXQl7Viqb6Kl7yZmEKwmpvQcFp/PhDGHwihxTMPX6gy7j7QHbU73jQERxKogFssj
A3VT3nL/Gh+dPJzSej1TL32YNdmkVf8oS0ZvjTGEINRUB2lWWjvVELUWqZ7SUQSHlnOYhMOPHl8w
e4xr+Iamjp+ikKAvn8UQX5sE8FH0cK9N8cGUz72avwwjhKYwfZSyEu6qTCoy9EC0qRo5VrgC/HSw
CpPIGyRQtlo9IdcKF3YUP+pG+almDCvVhhHauprv2aNPTTySOpqT285MGyZpoK5gpy0D1S1ESSVB
YTvtnFLQIGgJcWFnlsjMtWAGUW/dezV5LOpUttM5AXMVYGVOykGOzT22Y4VDU/JHOHY/MkUunTWF
g4lb+XmRjO+1XsN0kvvaMbNMOjbd+6owMJFe5/KrCIdbO9S60xrGc6FUJzPNgipqoQNFy27QmLaY
9fTTaDr8DHA/XmVy3WqRnLlvvaGuXnI1RGdBTF9nQbtJ3RS0S/O64DRsx6F2kJbou3FvJLqIS6Jb
ftKH38txfpxFmojti1ynn0nOm8ms+Uko1mtXLVdObZ/AisnUs9YND+nEFZhFKfjsyuitnhAgosDK
hM6xZqD4eR4Z0a1fxS5JvLhSIlsM01udXkexeVkNyx9y3m7ZSLivJLJkK+kaSELP39oC9XZ9gXIJ
MghK4VNfkXrhi+ZnqXiruwgmRVy81CkgbLt1RaZ+udMavqULb3K0dk2r7TShhdojMeGgdgcyvMTF
uwkqWMg7kfDsOtRYj2pG9jMMO8bGwuykmpYM29CYWvD4tfheCQmwT8MAR7nUewKgJOu7edtOqskX
EiP+XHBf29eRHBMTn5RlXh+SjFu/EChO2jFdHbHJzmSOXG0D049zdxKNJr9NYyTupNaEzRqGyrEf
uaJDmn+vvTKCLYX0ktRKCdaJ1pZRV45VWs0pE8XhJlX5ORZZtbBW3/Ko0vcLlrPu0A3KWyasflGU
r0m+1uepHPuHWlNeGaDJqvAVY7PorGH8aP/6aziFzFdRmBhFvI/HGE5B2dM3K+bBXQx1vhQW0+Za
w6BfGQ4Hq2ACWM8Ei9msEDI5HoQ+/qLlTtTFxsV73bphUcofpMNUzQnEV3n50vVw9LUlOkWGPJyF
Sb0sxGxzmZrHlin8wez2ljQVTjw8TEbUPYrhWj5Z97nNfoiSkV2WzBKeDbN5ko2qZ8DIfI0avTq0
8swfRfpV5mUYTFPCTJNMcr6GlRpoxZDef31tc3wyc0iFubL1XNV0pyS96FqhGlipUmMSuwWUaj0p
+RqMi/WqV1ofROFanM3KvBprB1vI+uzwsbWbYvqGqxxX5Kr70Rq2lESr+E3PTAicUTpcZFLedpkq
14yt0NMWmQKVTl6tQ70wZilnUnycXAVLCqF9q6ZGP09tXDjyJLw22TB46VhTbChWwBCMoIuntuzn
nTQatYt7o+T8yo4kXSYQF5l6zGS4aaE2X7DNdZZ4gLEWdneBbWQLKUc86w3lkYxX1ydok5KhsEed
slDHfRdLjEWWzAXXXlVkMJ+i4mLk/fywhGNm50MVus2SAvNuP1qWNRPRw0+5iSPusXvVFYkvGoKy
F2Uck2Nr2P3K1hJ1gAYJiSmUPzl3eIbVOZ3EIR53UQb+naILn5XlwyILzihl843YyejmmnW7JVcZ
5TfWYnbTzCielOQli2Z/LNPiHJYSyWPRQhWozO5HU5eGLXTL7LRq3B2zkX4ju6csxBsPw3SFjlaG
Es/gHPqSOsMoF/4o6Mp+nEzNViJJubSqeMXj7WptiWY/V1RQS3st2H1nachhBTZKJvudKjAElNRl
MIRoCJiCYnh6PoFip9IbTm98Rym3zpialm82MXOWS/FR1u2PqsHaWuAobvVqYdAG7UZrvfQ8xblO
wlOXRFfLNKUnqSh4lXQ3KBgnLkOEtMDykEfWwyiP4zFUw3m3whCM+9b/tfTTUhb2qNWMojbtj3Jl
6q6IM8ufM6lwkz4mlQxbaIVEgFVdYBL29Nyzms/+l3VUSAYKwKtjqk3w/zBZTeSOnIdMOBqEyYnM
EYJHazz8+rKpQ0DJVuEmWbPqWAr7y7QypkXGDKeKsJ7dJNcmv15CyigIc3MhO1pqMFamlD+XEb/L
cqXBHM3YtYbFfJHX3DoVZfPZJerkisJTqz1pZOBO1FiUJbmoe0rUxH/Zc51qavue7FxT1NCpxJ7B
a8HMvXowZ0+v1z6YcnAtUgV6T80cP05twsW60Jcq4vFFUGpShCZ/UwuZbDDX3AS3cLfMkv6YLgxD
KVJjnMdmOcTC2viD0iPesI7hg7GVBnNRftLIk05iVpe+Quosht3V0kkYNNoB23rtjbGCWJ1TUjeW
8lJXsXGYJIhxJOlOFMqHMovMtyVvg67XGKm3qsmRDECDSRP8sNDgcg+icjF+HU0D9nwRi7Ai2lTd
/woJRSynxzYEUe/7/FEvfjahZZ5+HXJJ006tUmSnlMaY1lbdQ6NarzWoiSLUwH0157/V4sxp54JB
uCkez/M6i5RkRmxbao8gRSrpe0Eov369f/wmu5uQMDtZvFUzNQ8u6vDK1OHRiC3hNGxnp1iJZXFJ
WKpmC55mGPM+tdYRKonSWWACtA5rppbaDDK8tT4J4yQc2krzaJiL51QRd4nQp6dZf4wa1xwVZd8O
JmhKuzLQtvUlCtH6yLsZ9/FUc2Wtta6EcBjm6aAeK+ExiwAqDbEbD02IFgRoTDCZOdV2fVPCeDiK
4fKj71XxVEcehQc8qTwzL6KKxW4vLQYc3+iOFWnia6v+qItqEcxb4DVXtxByad+F9eevZ88+e+2A
I2/52mzVWWiHq548yM1E8Wm5ZriYbj7PiT8WyyWypJ+xasIs2raBOhRKAIQl8vY6Y9+YRWBaDbiV
gPYDSfRNWVevLGXGJZEskaW19LV87S/hnD3JFaMXVbIwvlZjQ5o0hS8NHQz1qI/8VZpn1llenTHP
TnHaWw8U0FQiVWAMCe2GLW6rMXY0Zky5pvUgNmGkOv/F3pksN45tWfZX0nJUNUAYuotmkBOSIMBe
ojqXT67J3eXo+x5fn4uMFy88XmZa5bOyMstBTeSUSNEpErg4d5+194ndvlmriRTrJbTlVW+ZeyIX
eTD0FsNZjs3IoRbtxjr/Xpk7xzgbkUyOrtpoq7lKCKvIWOGNWmDCSRDJ6uybk08VATCZP2fhtKqm
EQSy6qAIK4OhU6VA4butEhRY1Xs6mAcxi2LHFdA9ZsvPrDHUYyrCL3XWjQF7r4RBuAPuxJk+tFp2
2L2ygbk041iC9KWS3bLxYcgMzGtCjWn0kI6YGnTolY9w3k6lTA/3dT3rbI9pvovPRabaFE48+EyR
7db3D/R+xijU1cmYXtVGuv48JJlvqMmLoaJPhk1xCNWoeNC4Dm2q20kmevcYumbquTkFKbqruVvi
6SJSrIX10D8WLdbjOtED4RZcB6UlNlqkMDGJ2tQfJZiZMSjJLi9CYPnYaDZOHvWeyIAGrShuj2Mv
vKhTibZpNYOdb6w6Xu0k4eZ+Nub9wBXXmmaY3yJAI4SKTAqcixoIyjwRlJD1tRenY/Wm23upzsQS
dW3yNH4zTKIo+sKOnqXxoXXCoSGl0ay1zHd7rNp9x4WUNJ05kOhdLOwc4PFksH71duMPYfUtXQbt
5NzK4wFvOKLkLrutR/oCuNix9//9HVX6kb5AN/bevaRQkn70w9mBgHMiQmAn0e7vf4iTZYThSExC
1tC+R92EnurqjceVKdyMWantk4bJyxVNg0OtILzFpoqbkOOfw6+s9tMYFjuFd3Kl2g2xBEpW49nj
SqEYyo6B3s4htzMN7LGxsBOPbA+l0H+KIp9OdeGMp9Ids+2SD/16sMw+SMMe50CK5wrk4KKwVlyV
CloYqXFojPHYhLcdPtv7ddKoesBhxOcTt28ybadnd8eEZ2MXmtoDfPkQOfIc2SwmCDKXWLft/Rwu
VyNFproVL5NpvbNR7w9o/rQLq2jwynFuHlkSdjLU+4dofA4rQ31FMrM40TmDRIaHN2uT+Xs6fi5N
yTDwulIfChq7Sugqr2mVLKv1HKrlNZoN1HfRyyBTq6/hmG5iZZge9ARD52AhMLf5suzvF3ytrP1E
i6NT/M1w++K8tA6ljq3QwzbrfF+oqDNuXyVMWFeKbYYUv3eZiby5QbSSte5rNalrKarGjyT6v6XN
GXOl3Wyz1GNxzhsv1WrtKETxI3NtbSttLBZxJJ1V1/JabtcNw65i32Zqc5bDyjStwYfeWGtrWMqN
2USvTaNvUuVUxlr12CnVc25jkW7SETv0XGGRSjX+k1HkOBU6o0RrR1yOy+hQmHETdG1/uReec+K2
BxooVAILdZ6lfG274lyiKW/uh3kRhe7RvRWPikmnWgnRVx2lek2chaYLUM0uTjHPTXP9Pcm4rNu6
fkTjly9llZ9Z4PKrUrJ5MxR7Mxup/IL4jqKf6bAfjXVW2vGxQJPKkfcPyzJ9j0ZX2cWqy3ZYK90L
qyr1Rqgj1daaOHDdvZlv8yhohYmA6VjLLjY7+zGpUsTEElzdeBvcpnuUZfojHGnPtFqCpHArMTQ3
NF5EzX+GAPBw11A7pdi5sTv4yljgiEs12+9z0nVSDAG6agyeLYsrMftHRYh8m/fTRRvYR8s6fLsv
zV1doZkYYX4MEf5WlWhDPkmv1u32pOgV5m+8ds0wERtRm9PDNOWjXysFIUSJvdKNzDzRTwCPZFO+
SWatXNdVsr+/skqE5iv5/k/hGD6EiJqHOBHs/FLP7KEJ76VS6jp+ZrohjL95O1bMr/TejlO7uIes
qugyQTykLs2Qxa6qh3xI95ll5A9jSt+rgwgpajPzS3OeHrq4otAWdF7yuhZ+Du/DhbTykZVP+dL9
SK3FXt3rrbG0PFupY8LmjBGLLFvXtjiw0yPiRuG4HFrp5wZQ+gizkzb5Vpio+2JU4RX1WVmZGk7q
JYuqwBlfLbWyopXt6l7ZtyVxWq4IWptkpRTrKiBvrTXHe/HOqFexhYBP7DH0hZiXjS7zQ9NGhEcs
7U+jXPSgN+1rbDb1ri7ieWPGYvCnGJ+4hB6yddUb497ZaoiC685oX1oFOYPlgzbo7VxTtDLa0KWE
4K4xn99reJp4KgpK1S/H2er6XZNEzDdUSNIbNPFqsF/eTHnXBL34ipojXspbb6JJ0dX0wa53A5sh
P9PCbOdQ7PVOOO3cPO1Pplqba3E7Cdp0eGK3T85ZPT6a5fyoZG71Pgq28QOszFjbehAncelxrY+C
PmmI39C+3EvcqEOQHeazUeGTL3XB6XKrhssxkTh9OWwMq+7+D6zInSf7tdlt39JlzduYbkPXmdz0
DyDYErqWmQ6O7WmLCKZJmx4a2gbCih8jaxabey0aGu4lVW0G8o0mBcDtgjzcipj7a1Rv2zRdabBd
0b9CjTT21nKYqy6/jrSlfgEJ/hMIUP8PvXlQNUBDmvOqrQpN3KCUXyAPRLf+puKnWwWU5KikW2vI
tQMY3tFo2g0jwGevyhxw4sKJjjFSBiW49RwpbXikiUOGHhtc3a4fdEWZAyPu3+Z6UdfWTelO88dJ
OLhkZvoh86geCtW5hIulfLF/3P+K/4+NPM/V57/96/eyL7obXBvG5V+oVtjVXz7uG277N4z2/JHz
e7/DsF4PPfI9gsT5HbHd/fi3f73/4i8wrAmaARArYFoNDc7nj5nzxm8011zWFhuA468wrP2b0C0a
EhrCMoe5Ayf7Bwxr/2aiggqKPIBIw9a0fwaGdW7Y068nFFPtTVc1BeitJQzrTl7+coQyo7rK9VmD
4kjsszlamyQ0HqP+tndxdvHMUn/VFSiCoX/r6WEvYf+0mPg6lzJoEoWMDzzZGYBri+/8caDw6GHH
rczTwnqnN7PXVdhIpOnXsbUeivi50vtr37DdkOSjqct66qejPRRf56nbOnb2rIWHHqbRSCvfsnFO
pAoCZObF3Haz4brk9tat4o1Li1OCjExuvp0sujwLwaNj5s11j9DQbtNBeSpkdgwdDAvsbJ2MnMEq
2TRGiVoQHthqf1m64aRa3T7ula00ta0aEiaZLC/FkvwEY9kXo/VCx/U8LP3GipcLcnhuYAzMhr1i
tb5pY4nRx9+54X/qZPvvYeVvcRpXnz/ijzs6/neU/Hd4/O/f/g8hy+k7sfb91xDWU1x0/3L6+Gi6
z+Jf/tevnPn//vXMgm66Pc8f5xYnkMb5AWQlrBsT/OeJheHDdm1bd02XhgBzJv/gskDJbRXu2+Sk
4qC/Ydt/nFjcxRrtulxaDNtQTfufObH+c2ZZ50S1VAds2fxHzlxGMnbMGX7EsL/FJrE3EncF3fkv
wnlxUFd17V2N+m3szB6L/sq0GbdKA9LlsttbEvZQX1XDgy6f8pm9UfaZkxC2OBQ8ySEHeKjjn6VO
ulTxskAkq6ieEf2VYTQ9dNWVA+QYCo73dvK1/KWxyX3M51U947sWYpPB6dRqHcQ8+0djL9tB/Zwp
DvqR1BOM83jRwgsAcmEsmyxc0H3JEqleEkgxSvOVXhClw74jZtdvV1PQKu66BsruSlJ0yTWsSfXj
YppGFtLbZxzzaKwoA2AykldjYwq15dpp3kb1LYs+dQsfZs4wZRXnki4hhIHLoLWH+drKqwMQM8cq
fQyY7ga2O4bxbm+wd+vKEuvv0g5BCbTpJ3BHkcb2ZrhBqhJa1b1hq+MNYI3Ud1U12nV5Q1v58Fds
5B5d0z6YyHZV9VnnL1b/QJ+dZpgIBEqOi2Ad1+l+YQ+XdKxI2uuwteAgaGRvSutbN7OiUFWNo74y
rWc3IUITtm0mUi58a63rqCO68kNb/bRs3jIeuuTMmo/4Q2NaX4u1siN8z3R54+SzAsdGNXIVGTQa
CVfd5yxIX+5mz0i8QouCxMiOExxCt0cWXMctBwdWeGX81rR0rgnHMVE1BuutyN4q50Ex432nKBtp
4DlV3JWefxbCoqYFInfJZ+s+W3atbRmhDrirfmATnTbrXOxbmlX6wM0aU9NIjICER9Ynr+4GwiEf
NUds1Ft3Tzu18CyLSsJUTo5r+TIv32LeiZq42+ahp08bTw8GDanGJrEko3HZvqnx3iwI+gMUo0G+
npKeDruC8IRgQkjWHLXbTjZ7fVwOPdZ/lwxLtvPerujDlYX3tUaZNa5F+ZbUn8D9NFMF7377Fhef
XcgFmtXn/8Ey/H8D1N5ezv+wldplQfyvl2m//+g+84/sL6js7Vf+QGUdsFfwVsdWIbot9Ya9/m1R
dvXfdEhZ27aphhxXtSiE/liU7d+w4lgs1izlLufhL4uy8Ztt3B6PWwcCk8Lnn1qUbZXC6dd6h5Uf
l4pu2bw409S5Bvy1Ik/HPB2MhThas564fldazULYBUY0XhX3Zy4h/UHIzSBXSjrvS7lCc9kh5b2M
VensZC3OSdhfLKs5x18LxYVJc5eLzM6TtINyzqnx829m5jw5SsES28fvw0WGzluhgRZIGLQ87V6T
ojgnacHGzu5COKAu2vSQ/pE6YK8A0vWQTvelpXNRQJhepoNMX7NQ/8xy7TTrchv1Jl0SAJVyYsEa
MmMNVIiLE3CK5J+pI0H7JQyJKg95QjeesNWbEi8RrG9WlM9slB4W7Snp3WiV9i3+U02DbOuWHwVr
uRK+mFbxvRytr2ksafT4na4RcAXYpXcsxxXWo7JL6tWYZ29q2B5qCzxeAsKBDgp22OU3YITV0oaA
YC6EijlfBf6k1YKcvzJrmytdjZ3SoC4MjZJCcW63jqEc6qn/BPTdSaSizSy0oHbMH0rRYjW0FmJO
EnFFP13ZWv0el8ObTCKC29wZb4+661sD6CYSF6gMDPBxt1pidtngoD9VIQ5h7Loo5eqzeYZNQNtK
Y4Jue+dHT96dzVI3JdHI2lqeClWnVrQwOjSv2ugEuZpqR2S8dlUnGZG4TkjE/hBrq2ox6odakMee
OEHUmvZPjXZuZpNO2k+p3yoZ6Radma4rKyV0tyYDzlHfy74iho7O5KbX6SjBhtabpC3wVFZas9bc
sdspjotlCAsGmcPWbCjrKpkOyhh5EiZvM05rK6WIUArXfYnGdtyU8JkrSvjTlOnwYW39pXtGlJpQ
p90vmRktm8ga3qYhPCgtQcNxTgsyb5Ut8kZDM3Sk+5ck3c5qIt2X9VRtx7y6xmp15nKuG5o/Fj9M
Z32rDCZ8UArJgksZRUc2Np6syB9PYjcY6227UMwvdvKV3QA722E8ujZMAszMpnEJfzcRut3JeOq5
xnomIMI6geqZCudiRA+LstFaIhvm9tJA3bQmjacGdYFIN2EsOWUPUsSUR+dQ7QSp5vWrkCpkoUIm
QxfqsScn4rAbwqelzdGpduk6NtwfeYMBtYmusk92XS21vSErP0J6BIBP3gFZnFUt01NTpg+1FZ+f
kBGOvWiIpu4dPEUgJoM5BbLTir1ZKdteqk8OPTO9O8imew/z+DSYza1HM6r7Og/SgpxR8NRL7IAP
CVqSiTWurbYS2zTBBKUZKebiMMqOQ3KNu4RcGvQdoKc4DqqkeZfRQpKlZZ4UhEZfn7t6Y1bLW151
m4iDd+OylTH0LrBCbaClWl1zrUV0aRzkyaZNHhstdOgxmeTGxOKAVDSvLSmIPtKHbDsqyH1JG+bb
eLSIPVHykYOO88rRe4LLC3sKlrRYmQIKFTucPJ7SbvjQlvKpzaadrRaIivn3rCImWxAVqdsxGRDG
jwFml0OdCIc0wnRlhMXBjXsPgPxjmclaKFIz3mnDiBE9ofOrg2b5oVYBl0vGKXRzfcHRgNZFN0VO
Um5aKlXQt8F3+vliheGrtFxc7pxswKYVFZHUxq3q9l7djttwjq5CKMTP9cqukQbp+CkG9bi2cUPm
4bF0kU9lVArfMOddnJD0mGUdaRZuSrXrwF3FuH/CkNDTjpXewXi1aWZIAKslxk6kZLhlEUqLQq/E
XAovd6ndFjKzQ+hahCV1H/Mn9qUDLWdEp65V05OItOEcxYqnWeb4WMWQB3NRD7TRVDNIZwiOGViI
zB7CnljOeyCB96HJyT0IQ+WhUulwAJUWW80Jn/rEXU5ZXhpQr9YVxVO8xunCoqtUn91I1LEOe89+
Bv9zX/9shEwPjYt8jzlAQoZ+kaU7H8o0MN0USnTSEYTDVPCZxHJtd5ZxGJ1RPtcNrjbE91xZzM/C
1s4YFqyLmpI7CVCrrITIijeuk/pqMtSUxmtGE6InVQtTjKf0ggDsSV9jhcUAXlnNkfc54OxsNkWv
k9uZzyS4QpxcQwPHZgmgKhLRBIPazFsdigM4UcybUOvct3bKntt4cj+nkakHevl1Hp3qCopFDjDI
9FFphX2KY5PFQNFfpVDjY67nx2ZJs33lFM9x9TNycjhvYuyWiSbYpPbsOxL9AOTBYRoV3lS53lzg
64/nx2WoCHOxWFrjLN3LYvStvN5POT3wKTO9EXdjrZ4KK90ZErJd1ynVx7wu6JEYXLsI2254j2oE
+BWNgUucu08h9A2t3hwew3jtZ/rTF5kQJ4EBU5mHazvo5iZPgNEiI2xY1sA4U1ntq1Q8abbeHqZF
ONuKttTaKHTjAKYYBrT9p2Nd8EFIGW0SaKXXlHXTQxp+q60o2Wjg7l/Juys7rfxaSmTuVp2I8Jyd
Hl8iDQfdgSmdaoMYiV7/ai6Gex2i9KnTuuVMr+/DcDA0pq6M6TC5czCH2bjODAjkvHbmp8wJX7Ui
p1mblSdRG+Qm0YzbmK4kGbnx24jLOl4bSY70GG+jJTzH9HqreehOSdecZntOAncGHqoKSJ3WdWef
a5a9SZQbT9E4cj3Ezuj3JXF5kfSH8qaol/nrZCS1l0UcIYo1vTfDSLnWL6yL1WUxjfCsu6MWWKL9
iGjaHZxYYKDRYnVbNqwsdZg+G65CukQ7tGcyEjAIN82w60KDGDkdBNQuleUA5fNdiavpgUKMP4I+
smUzMmWJf7Lte7ObBXOJ02yVwRlORgfRMc82W1o9/tLAGkJBsZ+BQKu2roySR71TiRwG1vgoZkEd
OSjjo6zT8KhxVWGdF9dGwdYAbiAe+vi1a+dxa434waGOIANaLjhZE8YHTtBnzp12F+ZzGYRJ/ZWq
0TyWoWsEzqL9cLNkF6aps++S9WxrlV8nBzFwgeW9Zp+K5WmcFenbM9NoTPUjrqJz0xPsk4Iq0G7d
tho2ANVlKItGwgoek1NT50wCgWKy44G1PO98UxAhHlsHN9UwI0YcJ0Cr0eSDN7+oorlUhr6n/U12
X2p7hSuw+n6hJmnXVUFNNfG6x0mcqlpZz1b9raxNz0bUACgj3gmGfbWksgXOII6qdi6TpV9ius9J
Yn7LNc4aGleGp9J91Qd8T3SxSMKrwXc6PQfvbp562T6D3eOmEptk0IJ8XjBAz2c2Fxvr5p2cbBQW
LeGsaEtieMvyPSsSsva1GjNapz7HPS4ewVyXzqgbvx+6x7Se+6M+it53O/m63FwVlsyPE0SlH0fP
TpiOh/sXt0TbXMkOH7KcE0J9bvf8/sP7zag0R9SN209/ufn7A5qF18iAPP8/3POPjy9lzP+io/nv
F+fH/d7ff1Tl3V+e+Jef3h/VzIm901h0y7lu9/XtS+JGmF7+fmspll9/9g8PiaN8IlTp9it//t79
MfdnWHSVquwffuf+wPvT/rfuHmlsb9OWphzFeb4f2rjYpzTZCNS53bx//+c9959FxLcvodw1uDCx
sCh1sf/zEfdb95/19CIhN9au4Jq30t2i81yRfL8/4/0LkhkgxP2mlY88hiW5ZCDHRK6SKcnaVR39
R91UtZc6RrHvhrDcO6LHT6/oNOtDsifn5W8vsb+9ivtTSdd6G+qBMCmgfBgxLYe1nfL9/ZZy836V
MoTZKG+tf8XQ9vcvmDXi7Tg0b/f/CkASQtKE7m9u/6lyc4jd71CykORaBcuHOjXVPmqLW+1gV7R1
hRtX+/BG095v3e/XF5P77z+8f2/3gnAVh8vu7cG/PMX9+1+e58/7y3aZdm2SSa+2Bq5OvVnt+ziq
af6Pe30JyauzOlxt6e0N6BwtWtYZJD4JFAD14+0jbUKF+4vbp3n//n6rUcJh4y44Be4/u38x665c
Gazym/z+cZilQ9D2QGZFPhPERX/z/h7cv8S3T+TPb+9vE5isDj+16puU5OnbG3f/cr/vz2/vv2TG
1d/urZbbleH+/f2e+wMTbYaa0M7SMjYyjKSXKSAv9JG3biPi+xybmblQyWg8uR12jDQ/jbW8mNpH
7GpBsZD/itNCLTQado4ftnPAXjJQJVuZlCQO19gUXF/n4sQF/ByNA0uAdoUSC5qifCD+5FDEr3YK
8aC6vq2U+wpYtzLLjwTMVseNPgeu6viWI72oIYGH2QmdWfrYhf1GJWR8Jep02xRsNarBYxm8NGa9
sfWfYfGzXUjeMZntJRgyR4aGHMdzFTowQ5BgVufDWG3rlFhC6rmCiPjMvdCYJGlzlZhe1hCRSThj
QkD95JMpKEMv6sOHuVC+dE39jq//cZi+SDXcxmx504zgg57hEWXrIzBsCnrDlpkfSpIZAish/jhp
H7qeQtBo/FSFw8wT/gh2MMXbGJp7u28PoyEC+PQ9ElJQms7RaqcAy0ggE+37lM/PtJPexzg6Ls2H
0U+7NIyYI5aeuaBd+nxhRzAdhtbcW7m9SypzZRSjV9jmsZ+7QJv1oCnBcqsJujbdj9NtS3AmgiNI
lfWkwZiNZFO1JXWAfZWL8zLk5aOTA65GddCzfyQkYXiiDsacSEeIP8CcXrvUK60MNdQ99pO9K/Px
M820JzzbL42rXopYRcbHSpCyA0u7VRJ1V1qSh8Iwfky4zdQ2PGRpz7/FBaPYqYp7LDL0t2ztAV5A
RaWdOibOjByTTKGwDQ+Yas1Yp9wJEn3ZOqcJT5nosiNuoV2m6H5l12sAEWjWEQm429td9Rr206Fc
Es9SBdM/Yl8nqWKezrVFzjMwnJkzRot2ee1Oj1KvzikeMM0hDEQpTu7E/24uB+fN6VK/pAooLHuv
iLeoYFyLonumI08KsGqn2gejNZ5Sq92VsJspniklnA/seE6z8aIMaRA7+qEL1Yc6XS59gsMrBCeC
+O5iwuc+onj0k1nAAwqvZUKXyyCMiQ9GxY4y+66LXc+U+17YR+EUpwZNvHD0ndXHp9QRh9J+ns0Z
K2yyskIb8Be5oY2/9Fn0Bmtsqyw13ZzteoICU1PfV2VzrB3GitnvhQLoJXQyPMyaRGRr2TcjWoCy
7iSjgEQb2GZ4LXV7l/av5vRNn41d3HZHGydNNOnbqGLxaQnqJVTMkOu6bh/UImTNjL+XsXEeCi53
jrXr5As4yk4dHU4DSs1pPoibujcw/85AoTAP6mhfgTW91Bp2SxJ+nfThLHgG5IM9z/wupuzKjnpl
TONRogJSvNBlWR6V1tmnZnK2c2fTJeHjUKtbwIKganaD2TJVQHhCq89O02F+cw5qbV+XytwnOOqr
0tx3dvOoONFTH/bYVQpqraBCVbEqVqsiJIioZFMK9zan57QYP+zo59KBZNYlThZiXm/TE8pA4eCz
lpDm8fBep+1Bt7ONVhOV2uk8g/oam/p7pk+BGjPTasHl7CDqYbnNVPlSR/NjmYg3Ny/ek4yI+YVR
AeX8hmvOR7ZcD4BsVVfuGns6pEUIOodCNyE5ktvmdBcF92sKrmnL79E0vDp598K+IdAq6aexsy+0
I5zGLnJIUx/n02CHV9mJXYsWYjbHImSPNRJKlhm7VCx7t2J1T8znVOkeGNOXJMtxkrzFavFSsTlI
UWBcsTwovMWlzpGkaA92kvhSC4OisiDMun1mREGWuyeg6cc+Lry0t1YGhvioTs/EKlyswb5Svj5I
zXkdpHw2nYLMniIo4eJDRQukIk9DqjyL22iUOj8Bj/sm3v+lR/TolF2au14FlI1fD2NbkZ5o61lX
WyV7sYv2JWQtXjiEUW0XFeEVuORsFQwPyuJNH5ETx3SMXgQRJb8KmFYv0znhOIs159zL+ARpG2QO
3h+XoEURn8YxYTqPdQF8ezGiBFU8M7HIH8rbHE692kRXo36NR5IHLTZ6hvBUNduaOtmpMgtUOIHC
ACCe3pVmCEaCiOSyrxjuI4eF65O6vR/iRvo6x9Elq5p1y8CyPvQ4JHd62bPKtMBOySbTuu2izieN
o0AO805Nlo1o36UTPeNc82Yx7RDSV9lSXMt42Bml6o/C2ggFv9tTkokgwcWn4lQtS2Wdh0yHwznT
HcCU8n48qAIfXWSeIJj80u2CtJzXlVTXHTSslrEvH/JjVhAmmdLDYhhW0skvQEo/zDD9YsH1ybbY
qdN0Q1o5pgkNtnOGSJYvCYpi6pBU59SnIvNd/VAnz6rw44WJRuOj880mzjW91HJLI0yMnqiOS2h4
Wve1xnwPmFtwGp1NxqFahn4p3KvISPjStEvZW1e4use6zZ7jKdyVIz1ikgC15AwT5xpVEJo0kpOb
4jpEL5VTvpUVvd+c2SgRdGS87IVDUO2cnBzWk3numUiRtyezFOuSPA9bzf2RiTRiYf7rwoogiXAW
JUfysMbo5/GKbbP66iwFAwrjrZbRw0uREJWtbk07STUhfdGVx1gIj6mStuXV4QnymVZpf2UKLpcl
Skxz2FtGfBHmtdHH9eIQi12mXpaavjmRMq9nHmD2ZmqnHfuxwFLpLIhNbaJcRqz6XX5U5UOWCn9O
9/FkEZFWXQ3Y8jDPHkznyW2cTwaJmp24KC1p52q6dbBe1tVaryZPZl9mEhfUiMDbnPEQEZGF+XRA
mJ5zqFJGioyMxpIQ9lKnBTmfqsbc12P13sr6g11zZu4njbILd6Hj1zc7XX1bw2dv5oomXWLph3Af
FcVhrrnE18oHu0kwlsc0a7c1nrm+YqRoPm2zKci0zJcxaVuUbpIosjKN/DpzfbjFbWFSfjGZImKx
60vyz6rAXXCxFt+cEFeXFjNOVYEkExvDSE+qbHw9HzeuI8kGWB70rWFvuko8Wq16sOnRlELuioIX
Ktk4h+U2zH1ptw/YTQ5TSfNhnr73yXK1lHK3aK9J2uznSPPTfn6OreVoOQiz6JhWYkG1q7ik0n1j
uggBYpeFtWcs9nbUFw8FDJn5jIf3aHZvRVcdiWphPUrZSzClLTfWJlukGZVbKtOOgAAWdtYUPNzF
zauJik3zPYwFXRxSh7vLuGhbzSy3CvQ7XQxPqtKPJfn7ANCmwvKdPk255oeK3Klhccpqim/yShCc
Xnqz8YUs/IK4hYzZKmX0spTdZTKrLxO8uiNt9M5oS3dvA8S1qvqvrT5sBoJiOjY8NdfFZtwqct4L
rOeDwwRklUqZlUPTNKhK7aVJGHxK3oSNXTOrZVB+0fR+Z8ow0E3bt4yfqHkbQ82PcxIdjGS+Rh3D
1sLpyBPSSgn3asipQuprkXL5HP02pyXYYIag0zC026iEVLTLzegy1WKiZ2aJbRQR0ZOlHkfZZhGk
sLoLNK+7mR2GmfYPGVp+TmpGYSkbYUwH1cFm54zbPiVbumPuch5v0kr1DA0jQ597A+OpkDReSi5G
E3m9LSxySNpPV/gTkWFGMhHClnIkMeZrig96R7uK8X0j4a1dux1UZjEtNtVr9DThim9GrlFt4dtj
4scl2ama9aC8ZAl7FEfbOzlWIr33e0EHyqDGJ4JsuYm9jIorjI3ChJRSYRzp4C+G6hUYM8ep3vT8
4cUyb0diSXSSYfTKMybDs52DaMnKV1QP64gnhevTCxsi4bEe71Eq4XXpoaQkhPICo6zaawQUhzAU
y/Tv1J3HcuXIlmW/CGWAQzgw6cHVipdaTmDBIANaOpTj62uBZdUvX3b1K+vuUU+uMSKYeRXgfvyc
vddeBwE5Urm1U7Z1STCFLW87nxwGD9UxN7tT8Z2MxQ7fWBiQqy1IWMC8apBlIdtDbAyPsRW/VRVt
1tq8bXzKBorbqmYV59RYAw1qNNaogVpdTdiNu23uEukzIcDXT5OUuwapXKLQjyvmaCk2rYIDTsub
GOQG29Cml4uYDWZzcKPb7uhQL1qsz6Ez30qiopBr7O1cXkKt9rn7FJXTZwiLIeuDk9m2r3Vx1y/H
I9N+zCng+46+dtAvdpPbEfbQhJfFnZzbykmJHvTuvJgQzsbArsUNlKY31dDxPupNoWKWdnV2bPvD
aNKjh74j2LYW0aHuTOULtCSw90ycETYN2GYoomJvn43LMuZt6PAfUt+8MbyAnkYOU5AqqWNtZwUs
U5SGdrLVOt5Ro1xa52y11RYq2o1bM/G1SFxAlBhZ3hYLDVhBtecIFCfiMAhSCp3uUKsMA3y7nwIC
w3S9SaJoH+XR3hcTBxfvgV7AwcExMxQIsFma7Vg/oYCHv2nu+jzf9ci5S0U22fgRSpuswX2fEe+8
WGc8+4oOfF8aN/3soPf78GGZjGxYc0/InsDqUpK/6tGVEfbByZEClNVCOOGwPG2XL6/ojA3+lbU7
jLsawGLA/1ku7Z2hPyUDPVrjLqrF0YkDNlRSC3rQU8ATLSp9LN3h/qf5k7dNuq4VI8Sqs2lAMZCq
TklZpOb258efh3j5y9LDYOS3NuDoKsPoMRcFv//zT0gRlvFDaMxbSDQ1e7dJVi2YJkZzUSL2GmzE
T/vjb92Qf/zdf9VFSYb4l+p5IYYvqLwZ1m/CSRFAr7KPVojs6I50h/5nA62hL78GMqD5QGglWdju
KWmmvVLObjB6uf+PDpujYDH9R/cr6OObtKp8jk3/2fP5aekMLod35FRkp1akJ7r1xFjJvaLF4r5u
Fy9sV4xvEQrAVS6BWIxDioZzIlPDaIa3uAr841jlw6bNh+LedjtilEJyZjQlkV2b6jUlQSSpwss8
ShCLoLDOVRib68Ib2rekMLgwo1Kefv4YMzxC4Ga9NP1U3CioaNwAQfsWp4G/cZs8P/78Whc5e28K
9w6eqPUU9/2uNW85WFu389i9Bw4HNhyMGRZGP90X1FDIWYvmTeJQ161/jDkN3krgTs8GJEdZu/NB
KlFtc/yvRzXM0Pg5W7S2YT9kKqde8ZJNF43hcfDNDP9KmFzqdDhqOgGPZlnm2JPrz6Qcmd/MATdF
MWLyKpyJLe7quhVC9TzK9hZdijwxeyj5sXdvNaRDjK69xfnTCY+s3WkynmxEZGLU6ia2sDsVbrFv
rTB8z6VPuEebvoy5D90qt+bzVAz4UaxsE4UcVzur3qDyu/TOYkoONzUQIRCQW5cGZ2zRGs1+Z+RG
ttM6CphVXaxFknIiVrYhTgsXrNoPyXEo93QKSs47S6d0PVTb0GJ4euv7aBG2HabWycA6e3Fhvoec
caqkBHGWbmtUBZXB1uOwYARiH+EPHivxCKhih270FJgd80ve9+AezWq+wz9Mq0wfdXuz0EPx053n
BpL8IstJZ8TRWI+KatehPihdpn7SWS/LVd0Qnpfe52HF4DgFYDMe+xz8+cC1EBhkO5AMkPdHi7hs
gbzRV/HWxGlci+1Mmo3uKVdIO5s4rpXlNmf+H83xLpP2aVTxwaBzk0h/O5vE5y5C0XmiFagPxaD2
8tvjNM5s5VqNLyH3t9upOx+bUjmDIitadKSE+mXBzsOfUrbRJjVBiRjJEdbHuq/Vpoo+HIhM2EiA
dqj2kFnBWpVMggGlxayQ6/IDcSeOkzr9sO07mhykVYTvGeN5C5dnctLsqubRa+x1r89Q2PcoTjaj
aDZG/WyJc23fYADlqz0Zejsxj01YneKdU9Bk21U+2XFPKaEk8VPr3fFa+BhU9jwFb6J9YkNsKFhG
mmikA+v+sStZ2a23NFkULO7WJ0Yv9+SuA3WKnZgJ6zonGlQ4v/jJeqaWhnCTG9fReRbuSSL0aqNX
l/vqhCPtUM/qrE1im4Te2GDrrN5D3b6pIaOA8aJSd1ZI1I9T7XxOvj7Rt/7DgcoGL2RdhB0859fR
9i+uA92kvh2xsSure6NGor9Ci7HBW426QoXPnXWL1nPVBUCt2juNLKjzkUUVH3WGw+7g4p51qreK
D3Mp8+Ms4UO1d9IQnAIdcFyZve5a69Cl4wH8f4fSrJU8S0Wr1sidjZ/295k1M2G1oS29RaLkzjbu
HPlhUqtUwzlTipPBiEczW/ecQsHiEIYsn3wtjkXUnv15Ovlec6/xxs6xPAwpErNY99uKrqzvHCum
76YGLejaN4FXPTmVzYE737pms89n8z4S48FU58oJ9nNmHmcu/77JsB0Fr2lr0XSdzsnU3cSVJilG
+N3Gi4JdMKGTJWTP42Rcb1hmMueAjxyEX0taNBoZZujFzOk6AW/9OPSftdjPYt+1LwOLaXS/3NqW
2Oc2PgXcNAM6APMJtUdkQf2/SuMaOgtz45pjlyIk5Tdgy/GxJndp3Dr1wbWOnX0GFlFFmz5/Tvx3
P30fsu+U+0OZcDXLYo/J57b8cdsQwc2JQ+e0ZsYgO4JzAMo3PGlq9BRwd94/28N4ShQ3rhnuEHLt
hk4wJUGbHKFfnm964V9yyBRUGIMR7gDr7JdWg+G4b0VJGgnMhzLDRVj3W/fdbVZWO7OGIUwy1rbw
4DJ1N+HoH01Z3QZJ8+s0OuYzaIIP1JjMR9W1lvPVzsxL5ZhnujUlu8XQt48tUSn2SNB3V99MdrkB
urCzohHJjMvVnF57tAwDegTm/ps6sQ4SOkXvP+TpzQ+mUA13DpP4QT7XGs+nHTz1Hk51FsevULfB
g2+P6iTlQNq7cM1fJGt4Cgu9gzOYQ54gb6ot3EvR01ouPDhw7iDz34G8FH6SfAY11KZ0+YXRonqa
KudsFF68YRmm2ZrfBLMnflsGpQvWTItRcRudwyr1EC3I+M3PgtPPb3iQ00FaOfVjNXGv+DXy5NHJ
5bnoEWNJEdWnfJBy2zGl44gO0RSroHxqfGFe7UA/Yl8j/df2HoJWETBpez7j+bp5r7qQOMSgfaJZ
nt9EJjp1KG7Ne5b3sHbKyrrMSkTPcoYvpmWNWbp5xHfTY+33f5dJHj1EnWvc07j1tgUkdx1jtSyN
/LFNy/wxUWcTqN3Dz9+4pt1tJ8sn9nn5t3zw/EudR3cmO0poyeak5RDcgNviWLD8xEEtuFGeMay1
4f5iAvXZU5Z3u3xOIWvgZOHRRLJ0VhrDc+onTz7mMnpFmHRP/vLw81NkZFfbbYJDb5TjxG4+/Gl1
xHQyBbHkWTFxeXWA6MyuvuuSJpw2DeSmtrjUy8PPT7oKAVtHebWDaeFx9ncRBXatwTLXog0BLc11
QWfBGfSJIpelDP8NCIdQUeViL2YywLBATfpB9rjeMgb/66EY26cyjAY2GmNPadc+/fwVBeBxSKf2
NgVCkNaQEm3gVWCL9PHnj8KwyECdAsn6zb/CHnz6P5eH/78Iv/+q+/4f/x+RlC0f1fb/Xh5+BaLc
/or6f5KH//w3/6kPF8i5belSgGM6A8ON0vsfKGUPgrEDa8p0fUj/fzHtuP9mCjdATS5sX/gAvP9h
2jH/bXHWLdEQ/zf6cN7NX9XhLm6dRZpuBwEvAJX43/yaMkfW6rBb73AFU7K3Gyr6LdLudUMvFM3Y
OSw+sVlv4iJARNzcWdZ0GX2wPKbvozQc3xNZHofZZd4vzij3rtoOKhDvxVNIg/UvH+1/YS7lo/r7
awVQ51i4AT2fe2dx9v3FuVd5du0ivkWCK6tjU3SLAX1vl3eNE92OOKid+a6TxuFfP6nFt/C3Z+W7
s4SDO9EEPI0e/5+elb4R5K+E6bNAhIlleZMbPevCJeJYm2feSXWoP9UHmtlNnZ1Ef5Pl9qN/JLdi
HczJtjO9amV5OHL+m9f19ywcd7mmuKAYCkuw2n/X9Q+tclsore2OM88OFtO2iIiXRwmlmu00NNuZ
oYDhOqsReO6/fuqfi+KvFsrlqQXwOs/iSuRxsRz85YtwmSNC+NDtTuUxXqLuyNAfw0py20MNRe4Z
g4imzQaNZutBX0FzjLI3cdK9i6SZMUD8zSDWpbGYEt2u7n1Esek4PliTZtA8v1ffs9s/D566SWnd
2FFyV6icZdUWTzYi6Fb7aDvJ0vFMEsLRyJkWil+u4DRdmwU1RNLvzeA5AfGU+UQO9KBow3ozzPLZ
18C/0W34AzZpr7lF5Hq2TbkvtLe0ujaqcp/5zx9qfx3OhHy1PQOByv1yFTHisUXV6RMeOJEwLMFh
l+aISb2lHusfeHEvDnuuJ8Kj22mUeZ7+HSnIZ0PdEJihgY4u7Naaw+Oq+/jXX8j/GozEt+AJvCRc
pVJySSy3zl++kVSYwsqDiIAV70Fnx5zYo+ihHc5AiJh8G+1GhpuMQ7Sg9F0x5lLPcUwYlsccP9gy
v3OI/uuYKK70szUDQH1amjCMUX+1wUq/JpTuZINTPuK1tyBUgu0ioGwjMI05t8EpW4Z/9wXKhHmf
p/S6ya8bZtC1TQO0Ld+KejcVb6FzTRJwiuMWT72nb5dOPkm2wCcJJ8iSm5zIC/fWLH4zV+7Q4tXL
M9KL7oy1Eru8PCJ9idsdbQBHHkMqIPIFy4tIt9qE1rHHToAKFga4B+d33EzpIa5QE0BeIchwZ5j3
bULkzLGvbstyQ+ESMBFpt4HahbQ4SXENd2RyeRAifLZPBpp70Z7MGkmoPrccxAIwwaeak75eKyy2
XGcyOUDOxPx20A60nrURMudhrHE/jeCbYBrsm+SWiy6pr8x1puChnd+K6QX0V5QcZz4lvCqJhZ4/
IYmrvkyVWBv4WQB6r9CaW+O9GeDqver27A07qLJutFZfcAp7+d8tJYsl+5/XuOXyCeALoMlmizKX
f//L5TNFMe4MsN070wVe8SrHx6AhjHcmB4OMeZvEuJnUYB+voL5xCzStgsBAMd+4kQLvYtzOItsP
TL49zbozMWF17FXfPXsoao3psTSGzdSIHT1hCO/0hwltHl89i8QU75uKdy1s8xD0d01B8IlToRoj
EFoRrTihYQ4d6iZja3O9Tvk38MaV7uCp598S1kLh43vJsk1o4SId9xpv05CXdOk3dFyNbDsIOi1P
LjMzkvucg1Fy9IvuU2Jtqr1pXkV5PxWPhrwjSWXyD9TdEHGYsIOhavDxcNqE5NnntwgEV3La0Bdz
HBLKwS4IsFgjVlE7uLODKxg2Xx0q91Dk93PzbHaPjn51stsWxawrmNK7r3byu2voQwfpZpT0fsoZ
vxNtdlqICZNpQ6EzfZsKyLWYZv/16mBjQfv7tysDXyw8BikpHP62xyd+nMauLIpdY8y/pkK1W1kL
uU1Km8SYErdQWDf5yUkMrr/CvEXJ3gPk4iI2GZhbWl9EXN2b3XQT9MGnDFH9UUb/CV3RHzy7P7kq
/J0P4cUVFVGobYH+Sf4ek8Ff9LXpvotBA/u0jccBwF6qo31fWp+Gb9BsN+Lrv36vFEl/36+pqSBl
LLAAkrPYtv92LacszU6SIDT0u5w0VYXPtjcCjkkGrjO14Hqj/qtY8L3JAMhXTjAPh7DfTZIZge/V
p2FKYUBXLP21+4X+J6PD5XwasXVjKkw+ofycFnSwLGhHGE3XA2kmc9fIjnEk7wyHdg1F0iovjWOQ
IpAL7HmPK8LaRWGwVZm/0+K9jJiUuV7VMcZBkFQW3FE4aPLUWcm8ODSptXUXAvI1X3DI5UAfK4+M
wxCQ8Cmjp1nBUfExBEPfRCtkpzQWnUs9cUcxoGLisqCXzR8I84JjjoriEo+a76NoseGR/QW52YTg
nC4oZ/ikOKntaVc2/Eq3AJ/LBf1cLRBo1dAdaJFRDcYJOTOScbcl/R2hOUzKQ5bG9Wcl8A4bCkBH
kZPAFFjAxuGM3wvDFCe/Lpx1S87NuVs6PH5iuU+a8T3fgQHBRnwWizdPmH764KaMEHQbX/yAWGIn
EXdh7oo7V/jPYOBJlgjiGknCAB+oAIvewwRH+UNkrDKInwodUoBTw+VjdcdjZxreiUUI+7Lj36dG
0d+NvX7pLftSzmOLMLCFg+/NDKmIv1qUJbeRDfEZCau6lzh37YLMhcnur91o17u6qboHOTfdWsRd
sG+amNl/mt3GwnwmP4r0Qa3cC9/QKpJRf3KYi1l2i6/PxK7OeWzz89PUC5LakzG+GCkhWV6XfJdY
gncGDobPLkv1MQ97c9XOLklcmeVcUr9tuI6i7yHtCRSsE/A1EalYUozNBXfXC4wbkrF7xYZRxb+0
rxGdFR5grD7WzAoIUKILQ8RjkK2LAE98IP2T044p2sO22Jdt8BU2gzwGbVXtWPxVnQZ7C88XBr6T
UzRqU8QKc6GCyZrv20y03OM2AaFTfIo8Re9U5+y+7uecY0Sfi/Rgd/GzY2q9idFdrEpdPrgDAE5Z
4Y/MZBvs7dGmg+hGR7d0pzUTZTK9EXXkcOxo7QUcyaNPDLOA2EcBmXqcOswHpAMZSQn7n1IS5C8U
TwqPMpxgXYf3zuSsLNpqoHL7VxUGx9Ik4Y6z+8sY+c0WCOoCBPa26InPzGMvY87+GWYkTWdht451
025C5BKVJHwrUhg75yDY9aQiAJ38ln4/IovB/16OZHvhmu/JdkhtnK4iaw+JBYpJ5NYfbQ7WPh16
hppLWZEzVFaVbQENGVuarW57yidxh243YY/qi7Ml7IJJrs294TssNjXwgUkyzYmRg2xC4VLJm8Vn
y/d0DmIalHk2qFUWGsVjVdG/77trMLD8ZC2WUMMpXDjW+mty0uwILhUm1mycqsE8MxuztlkXQFzX
EjyX8VKIETEdusSN2zugYNk8y3Co9mE4PNStBjNUbBpJ2eNVO22TlN7OM/jPQO8iQgcSpieH2F58
n6HqdgkT/hXWPWryNpuQH4Ji6AGTVQUi2CJqXn0Xl4xvO2fWa5JffZ+bSpHAHOVsm/ZTSju2DpvX
AXgRdRQDsG8nY5gtGKu0hWKaMjpnrGO0R0j5nPsI75/9EoIkpZieljmO0sSN9YQ4dw9ZkpHaW2py
eLuK1LuZeZvkEbhphq1mYpEclVa4lagA07reALZ2564+NeVQ7gSo99ToiWtBPEKmxziA/COYCqMV
YTh8TVa6m2omYA5nik3a0BSA/7qqG40hEVDseuR6bmzcgo4CNREzk0Yd3iG16btk5arzHMI4E40e
NqZP81cHGHTi1mGy4akvP2WDjbqnAMvRypLAFzLgnySvtMdKRtjZjHfcRRlJbZTo7aiokmOWkvqY
Jj//hxkFWYvNdSTlgH38uYyfpxofiTHC75JyfGXZhvUdM0ZMbMvecLTbiaFDW4JeiuFGs8/gaSdY
GvfR1D9TkmAumdClgVUg6bRDK+LhIUcc1W8jaMHrAXLWYSwRv9KBjhA+ruZZuUxAYEz46caYKwcp
FktyETRH1SIZaqEObjxHPE79+JZr7R5kYGzrUYVHg2QOk3uB1b88KrsmKqlUal101lM4iJ1pDDHX
5perI2Oj5HxveiGJeZJrYnTadz0HjIMa5yqnByOOf89mybCe0jH2Rk4UBkfIMXf42AHYtZ1HFsSQ
9wyuF5hNUpDZnclhU1TMmFSBxlmE55x622zNiEobJFsdKaRfbBrBSOgOEy0i9epyPc2wcbDXoBFJ
AJ0AxGyuLpkXhpGQIsf9uq6LzN324hmZf3ccCmLsbL8myQOciDZosMbD4JG1twqVad84EQHS4C9J
mppUvxoju9977L8cPJ008i5WUYHxXfCRseGbe98JP9qBFkNojgGcLEYy8bdp5cYjJjNOL3ysNPeN
U8Z58Tan9YyBP/DOOk/OqW/DEmym45QjTwnbeUn+mK2lrYsJbrDic+d/BdrJLlEGfLX78qhBLoZd
9Zefn6iz0zk27pSLKTw2O8mqv7XzwLwJPUB6bh2iDDHr7aA9vcV38BCGYXsuK/MpzoR5zKtWXn8e
MsrVa9QMLQoFBRckZ9LNOrFcKl1x0y0PPz/9PDQpKhLT5J6fXxpHIa4oK/0H2r5lLvxLb9u1uTiP
bTRvgsYHd0o0AepsyIXUQQezDkEZ6DS5lO07ehDnKgCKkFEFHdevQLMwiSQFyYMPEIOsPsUTh99s
mMPTHDbzVjQETwaOs/WSrEIWJ4OdG+MoK0oG1WBmvPImXh5yU+1FFlWXuGgJEWiiYe+NDTZkj5RG
c+BEGlREvkRpe8sbxSgZDIch6oK1QdLJGhM4s25tLF1gRqlOT0pTJYPHsouMG1nH59TAt29WxL0H
i7NMxXI10Zg6pKNF1jy3J67C/KnMYFmOQTO8+1F9b9n11p9KwWyx9M9ERmLpWtLBzGb8MKOhvY9i
V0EtHK2bIcm6K6tRtLJrpjLaTO8rap6nmmuXd1COJ3wOnzmfAS43aPFElbhEhQKDZOB8Kko90RNz
vyYVj4cAN/utLHqfAQ3jQKGYqZmZbM4ZavFARxnVUs7+7ULYRgjASmuQJTDJMt24czliGzEunOjm
i6yhYMc5tqasna+FdtpTFIvpPHXZXrZWe5+5wcVvJOXXaHwWZjEfeh35N0Wt5E0mzfKQpvZHr9/d
2UfpmFVcJHWN4VAhwTRSl3iXSTHHYotUCA8y12mf+k5zjaP/TFzgWoWuh0ekjk8KZaKX581WdnRM
eojFu5StIMFkm8xJcC3t9gFaXXQsaYlR9odQXpVSK8dJXmw5TvskDbJNMNAd00kBB4xT78TETIbw
hqrGfCE71zs48UeWIaCc2+Rg6Fvi3TQ2DWvfcb1jqGDAraqLyOVzFOiAmZb5SyXUxaZ+naeSDI1+
ZZjjXdDZAVYcfR0rK9ra4Xl0Eib4aP/jvDi2BJWWDqAbA/maNeLC9EeMnJSfjBJRV3CzE70U36jI
VPQRl1OSsnZzqhE7kgOzCr3iO/NhJJbbqJnvlXUXM4PatCmjUlkR6k6RDfcZSr6sLrpp3gVK2lUz
umR+QczgkPo6D6qmHYU8Yq5wf4TvZGTdg2hnfJcTHTwXMD7JBblOSbcZBxteSG7UWzUQrRY63Z9p
2LnK8lfO4CNT8z/tVr9L8RbprAIK31Nxi+Q+MDlxWpH8hhG1dhrSYmGVXARIpxHO+aZEW6lsfsW2
xovZqcOsAd/G/nDq8uGtZjqrOGGuRTa+1BbM5DLu7iI+q7bWCWtU/0mB2gKAds3unZLvxIXiw/wY
TgiDGNm/5mV2Yq3WKyHE77LvXiKhL0QToJG1P80FJjW5K+1EcqUZP/Nt0vOaTJTKVUQusuBQsSuq
VmzFlEwo5MzHPh3vGVo+zlZF2ZCF38jpiFUe2YJtFI1AMOGQ8tRSY9WWBaYqcOAzmp6VVS6vCJ4H
N2H5TqV8sdBAMimt/8zfBA/mIB0CDrGNexqp8mecLV6xskiG0z1XMGyPe2TLOAbz52ie3gDSv3oR
o1YAInQ0WRt90MyLwDE1vnt74rhBDIltXR3Lfx7L4pqmgoCbEBkCI/VaMwZH/jlOFTaE+cm2wrfE
z3+jKaHWmP2t7RrfYRca63wmMiWdfwtHwRRzP9vReZwYP/dtSSp93b7YbnZfuxauNRegfl7hWhvG
T8csL4iNB3KHiwXIjAEp+YKTcR9a9l3uJwe7bols9+eBQ8Nvx8qtNZSB/ODFoJUSRVasSMuNLI1v
l3DjwPZAxEbYc2IafmX0aWbhwwjyI3Dcz9TmWVwO4UYxoAHhhTxOWXaP6nLrC8AEnlHeVwF6Dbw4
emWmnMbpWBzmZv7MmR+ue+sxCCpE6OgjKFlyrK67wPXPCtdw7BRH31e38/yQGy4dLp6v1hrJD6Wa
aA9mpi1OTx5BZ8a9W700xEWuu6G8NTRzQINQPtmOF7+GQia64BnWx63hOXduFD+5HdfMPCOTmSXk
fxLDnAjPDVmKpG0894rbsAbQia0+Puc52CATyVDJ7h0XMcyRdHhq4+TeYoC5tj3MK568Wi30+1rk
L7VX74RH2SwWWDBnCuT73rnunI1tgdroc8qb2PFemtz77fgd4m/R9ZseLrWhADXnDaQVoGmFiU2/
8zYd8G0vFoiZsPkDMSuHbaLpsSbFG131EsLHp6UoLX2fZWPBgmmTqMXMY1DAfopiounXrqv5HvuJ
t+EEq6yKwe3bI45V1LXk0OyDrHrM8+SJba3akc+0qhzxMFoNrXJTXoYifo0w2VDO/0FoRRL1MPL+
ARmN43hksPs8MfJBp5UuFl/sYQCpc53dSdvhlL+EzcTe1cvVuC5Udim6gky1Nv0lTePbgnm7iZCx
rCB8eOuIsYRBqiHeQy7Cst+SREIdHUOwEXGBtcDq1kGVIYACOxdUm2giR5IDO6kueGM9gzF31Ivr
OLcNExJYZCLTWAWq7aQFfRrAN6g4/BWS8H2mOonF84VUwHafV/Pnz4ce2s0xVfWd7yKX7LPoRqF0
ZJiCk4g1wpUVnkfm77u0UWfOUA468Cnb6EhfTbFgWlP73rfg4fF60r0gjI9TP8MS11xSnd1TaUYQ
o7XD7KZpb7UewOKV31o5vwqWptI30IgYOy+j2WHIN2/UHzLovwyz29uB+QFC+8Mdrlz1SGPMR6eS
6Zqgw6Q0H9NyuM/K5NaRhMcM/i+3NKyVlYFzY7hjDRpxeYNBcDFgzSDt8d/m1wybmG83v3s7Z92K
OX6k6pTJ8LWcYbchOyEfYUWrlsNqSZR9/NWJBTaNZ9YI6hd8Q9+pok3WUzOqTF1U3dE+DOM/flm9
cZuubK/5Ncy8x3gs3wRpa2acnrBUfHjK+GN39R2RJv1KDknMkGPuUDzZh6Buvgtrl4r4ZMzBh/L5
+ndl0tIo4paw64SM9WD6HKbu6ha0KISd4RZBUb1GQQKUQ4kbu6FntgxgokIQXYXcKo/jXdsWrw1G
RkqxLt42vdArWv7PUa2+Upk/p1ZzShLi0AaE8kl0Cdlt5IRgSmkPWIMxvBqjcakNJGkglVD4MXmT
uCJMqByz6f3CNM13lsycm4BQNUDys/JD5TRYSuGw5CX254iflM+dLmcQqZ0rm4+kDTbtJGow3eZ5
AsMH0KJeRTluCNrJWwwROpy2fui8tAlvPKMBKzoc5ymF9JjV9GSw947kfZFyZt8BBH7QBQdEJ3nq
xvAywVDfZrVHqzFobY5ehYROeCyU2lf1sG7igPGtT+XVNsMZesDS35t2AzknLAD+IfQ/HQ2kJrYx
Hap2xnI5/xn98hbo/Htt1IfSg3M962bYeJK6hjYihcmIKgUb0spCtOUIedPlRLT6DdMGX7pkAGqE
P+WhFdUxVrleEXRMR9AAJF0P6gY2JvTB6mHS05fHyZadB9uexzSzwBHQOC95NolbAJvWxnKYZ0h8
9LmnN1ain0XPiMKH+eWE4cEbcgMkvvUUseWvDXgnqhfeNuhy6BliYKTZnknajGl7q8PgyHjXJNN3
mcYPjtkdl/VkMBYZXoqm0SsNIJxluVM9sPa5uSLLUUKT20Ag8mggPzKr8AW2pLEymY0T2fqUhUti
uyIZeJT2R8QVQFAGf8oMJ1iCPk5EFA13roKqWOcnbgLI6oOGeNiMLyDJX6WJhC4PjWgjphJIfI1M
ziB5fqYC2VYGEs12vB1q887uCI7xEa2tI9JkSoaKZvxauf4NSQ7IqgF9y7l6Xb6wcKBZuKg6AzhF
EeiOyfotZbpt6VVgjXsA+4apqZG0Eutst2R4Rg2YFsvygYanv4KxJh8IK1BqMkde3KtgcbmQl6Az
rsb3MPrtZO3NqFrMWobT7US37yZVYQETxAhKj5HHjh7WuHGS6KGUbcQKKdVpqKjaHCtcdfgn1nI2
zpJUhb4nFmOu6I2pqTmSfvRnCKdk1bR2sXGJh1gVX/PgvGbBvqh8ejkmjetJRCcji5+QkH+aUE7T
4tFDCdx62ZcMm5MbpfWaC3NhBwQ0jsDtJNCLskBVqzEXI2eUbxKqSKolRGAtlX62pzRdjTTWJbWA
4fnJPeLuLwhZUInr4LEJKW6CWj/HRANk1dGnHmnHhva/FJSbAZc9pDySroGhjVQAyXlS0Z8yHLc6
U79cN7qk4ZLPW34Vtr4TEm3hgBy0hj3Nubm/bVvZrzOvujhSPfV5D52m3DhT+tTX9mc8tAR0OQUq
Z2LgqJ4veW8/d27JpE3G+9FvKeWMO1nYANB8+nzqXSuijVG6YOlj1wLJRgXPPHh0xTEfB1rahv1p
FB3GbwxyZkCUNt260SJowqQmCYaT5Vl/Ug5jx8K+eBKrOvkf0wQVNgJHtM70nG/bubZWUryHSWvf
dIt5J08IhO1QN4bRvdkCAnQrNoZxmNx1+e/kncly48rWnV/F4TkcSACZAAaesBFJiaIkqtcEIZVK
6PseT+8PdcNhFUuW4g8PPTlx72kKBJDIZu+1vqWao+M4+1joF8pU753wOEiIFzl0Ea2q4i5waTYn
aeCsQw1viD5YbL919eYP1R7Dz6uson7TeBTe9dB8YjNxH7miYj6UYukbaMYDiuiEhy+mbkbfUjxF
k+FMm3qsrnG33aZTQS1JhcMyjtNfjlNtmib6aCsyv4ysIxgnVLu60S9dmicLz3S7OevqvB6p5GtG
6FJaZPEbOp6EX8cLb1WlzboFzsQcYb13lo9Rc23JKlt5GmngObtCaHjAgwqY0yZciZWJIX3EPj/N
AaZWQYBIN/XnGPBmlKJNcZlBvAhB5yKJhD1m6j0t0u62j71nxQZx6YrhONbVezuwAkureRxIFuIJ
TmHaMPAhR1E6vYS2pCj3x0ym1JP7jDwRs5I+33nR4Cb2aIpOqblOTQ+iiC42/Nj2OhpRltp2ml86
hNQuDfzlpGxylZSjSy9INeAP1Wt5LfNWO/iOca8qwZLQ0QM0mC8Tk50KMZ9V5D2hegwhpgEMZOpi
hU2CM0ea1tz12dcZP70NIH9P3Zx1511OMauKyhXJX1bTkvAB1ZgJm1SdlP4/mIkgtnjJfXBuecmr
qopnH1cFU0x3aErtwBR7n2GzHQKqOzE6mTC+N8PiWjc8tXJlyKFCH8HBFQXR4v5jhaOtRXqLg3N6
KtFkUpgU720zS78dXrQn4vCidzZY7vDh0KouIxc9dXFLaBupxTxGJy7bc6LVzlVbJzvbwGw96sZt
kQTuMs2z61Arr33MSmub9LzIxL+aFJjFcMA0AQuQqlnQ/SoBCG15On3T8EzvbRzZEvIYx9VfAsk/
1QrnMvNZBtB2J6ExrPRAv6lLqDdVkPOWM1Cevk6VnD1/CUDYmJkcmf2chkF4Rj/8YowRUzTua216
oJE67axz47dspNmVCv9sQFvRAFG2aROt7Ih9QhbwEYqIE9s04qXoK2hMKnlDfg8i0jP1FcendE0b
bpNTbC0L9hP58KT0Hm6daz+RS6pn5jKNtHWrZx9S9GJX9YIzrBG+x2F0r1rCUAmWthmn/g1kpmhV
Txq1lw7BBIVaBqXSZgwDJSSXAEZs3MW6CCPyzpPqnbCID8dcZ5I2yDjRssjhm2Dpmfw1bhBMZJfs
oZIdq2O8HqqMl1Sx3E7JQddQRWAbITx9hEKyyAM9PcrQ2uQWeDcj57PpxLE3tKfC66dlawQ3btOv
RmVAwcdhgp/pph0AxEkJb94vzeuqqKrzIdfINRtfI6O6iMkFuhBTNx9Y/CU5OjRUdOrnbeQ7xD1Q
MpqgI8xFQR1BVoXRMfR8WjwFX2V4a8Nno9wBwpmgPIvDYtr3+HIE2h9fe40q/CG2Nuf92hW7ddAk
flK/5MCv15M53Em30ZeGzM1LI3ZA7A8h6wN+SvIjSXas2Yemwl3l1vCqd/lVGDXdVQfVDxXmeD7m
V8mgQraubGiF9VqX0YefsCZEGitF2BpvUzQ80b6Kicy9bgcagFD5qNTKEPZaET2LDIAFpmeccMbr
iETC6WhpxvCQtl5GOTKsrmte4N5KzBs9yjios6fq9e7NscOD4yp/5etpzo7UexU+YFE1APCIR++i
8ks2q2/mmGfbUO+mpUaw3RhSmJClATWW3NrqtxsN9w1gUuzW9iV8rLtac9bCRK2QWata1E95KilW
vU+2fZflqUKQ2JDgPSAbz3EBeHhhJmXfaqPz5kTGk2mWWztAyIFkYlogaSMqPrKbDZkc58JG62eg
46MHdDcpKr/eMGDmn+6DehEV49HFRaVN+IaHjLzsqdsYWngX6JFG//LDtppj42NpsjRyk7TRO9L0
7YIxR1wzbq2qy7dlat/og1pbHRCAWqshUPrNlU1B3RTjLk5kdhZmWr0eZFQAFKw4huPeOhcTosN+
Ss4bqVsXyPKGNVNSseiMprsoCoPR8ud/hhVIPXoNV8TwJmzoYspbddw8F/pll3rvfheEMGlwFmVR
9VEMFV6m0N0Y0IUXAix9YDf9wuVOpyDfR5n9Ek1VvevrQlyPNZtmNIDUjvMQ/g0k4tIcDu7UqJ3X
+v0GcAfYlzL94FQ7HNrYwphUdFv0KgIzNMUCrPA1kYlkPVWBdtewyHGQ9i+czHvoEkOs+pZ0atMJ
/fMmpadvxdqV6+f9PnLdV8fvs60foFZwa33fV/QlOxk/WGZkHO9D4sDBlLrZmqAfIraa5nc9x+i1
IrmfhkJdtEVMFEQIjwgSFB1gVUbPqk9HPDlDSBSi46CDi927GsnKmGV4AylDgJ7QVzKR6dHBNDUZ
Gd6WVk5rAJ1wl6xtpwfn2H54lTlRX5YgWy/tomhbWgAtcjYcvWTOCz8ihdzPSY6uWmlyPPdT/cIb
Ayy2tr6FuLcTgb4wG1QVPT6GsyJU4doa+QqUxBfUpvKxiaCs5C6zAsHuPYWEUlxruKp1vzwr08K6
n+omxF52h7WaME6W5Z2NW5KuD4YkzTcXgH7fZcouAdoePEuaWZjAdYcQbL/Ydpid2dYnyUOXDohM
0uYujwrCeHzNvkMQeptXNYk0uK/PRzYJsE/lPS1Bdta5Meft6Acm6EuHDO0lyB7q+cjpPMCQfla+
ZcnIBoymz1pa9ixvLF9otB7HOccdaB1Ti/0I+QKvcEtrsAabuGnUdCg8/DRGSDHLgss6F/v30ZwG
2Fn9BYOLWi/NxaUeXxiSDZTqG8jbTvfghKmxiytJ209h4EPpM3Rb6G7ZHYWzCP00kEqyCNZRqg+Y
2qpgYzuxsU99uYqRReL60V4sAvM4dDkRkXSrRAp2MXNnW0xuMRtXaMsPD1UdX3aT2a993JPkDhfd
Y6OBnuvqljRKGryrqQbJWQOLEanWPbfljADRXH9T+/bK0HXjfuzCY+5wCu/KAOkpJpmJSDr0IUN/
IHyPXW0drYxAS7YBK9hd5JEaKQ15TMCirktbEGLftvjW6SasTB+pkMVbh5lZ3tTmCNp3NDB4EZS9
TyJkoYA3l6aJvcLqtXQ19uaHrTrrAVpiFUf+xiZedzUGpDbYPd9iRHZiLtv2xWaPShlV3ZHfl9xr
oV0sUlWKK8C18VLT2lvddKurknIjuUgEUXbEHrd5ekD9MR/3xhzrKwlIpZUZ69opctLUmCEodoRb
DsJgoojG3A/RQzDI9FfcqjNzMt/HwYhfQtJZ6pGxPg3JdBNmyEgHrQ6PJmO4lsgfJlaToz20H56m
wvPOL/YNKK0dXMiGBYGU17abXD5M6Gth/aSC4akvW3PlRkxIgZdQDasGRnCW6RiT/shpiVuVsK1F
zb2NOd9qx9IFpzcw9xNatZ7KxrKssnBXDC30PlNeET+bnNX8NC3NscD4DjvnOd08lMUv6N/e+Uff
OOsxbKZtmvKX0EcrOji/NAvVkd6yvexsBHROW13Flm5ejJ4egfElkaK3WDFSpHgHRhR6MG7K7czu
utWjYaFj6ctxwHWIcJH/+KsKStch83dhSHAeVgxvk6WzALxEPQXnxD/TLE1HApS9u5bz1qRdd1cA
yd3RH1/EvRJwTUFggOyrwSyU9zaunkUKRPpelyBNtJQqhGhSzLJF5d2OgGkupva5on3o6mRn626y
c/Ohg8FSZ/ukMZc6OUI4CSiXGNI7a+qmRQNIwTILQvHce+gHUGpteF3uchTjc+20lGBa/93U2xva
a1eaO6WXyNIbWp3uo0EMuJzjwE1ywamEFQdKZlsjJDM8mNPD+zlH3CZQvAXi282p49acNT7OqeOa
4LT15++lcyY5+UG/tQK4ojWTE9E7PIo5wVwRZT7MmeaTIN28J+bcOU5z5jlcKbLy2mtH9GB951z0
svttj7SocJBA3bMOmsIQQX7mXs6Z6p0x/gaMKDfoNIqlZpO8XvZksE+KNHbwXNlZMye0Q5yulzIm
td2Z89vdOcm9nDPdE8LdB5uU94QhVv8Jfme9zpYK8YpnxmeeHhtofoX32NQ4VQPQfZd//q9/EIl6
9CvVXI+hW1waQ/FY52LTJo75pCINZHzTKzwbpvXkJjnZ6NllHfndjbRSRG9Ri+Ma765JuH01p9zT
NvRJW62cx7qjb12Be7vQKwgQeZoBB8GtdpMYe7dFYhSMBDFOZXxJYAHUSE0jlhjA88YYh+lad+5y
SkSLoUzAddjBL9MBFdCLwtrj/SAh5ALgXLFL4SdnTFZUb4pXDSfewjj3x5AjBpQVghSsZSKyD9dH
TyMiCzoCVc+29dmxW5BP7KI9r8V0bs3fXlHJs9ZFueXyskzzpi/7YyYZYEJRuEmD9CGv56ZbpN9Y
sa1tIDZD8koadCtzpYVydtlCadBJFVgY0bQFUMEOuxQ0D5NRAOd1N61ePuTRFWXUGxHxSyYMn+u2
eOwHCi0OvmtOjexa9dbfyvAimDCygWVrltBHTCzY7XUYW5eF7aHsQjrUX3lwBzGC3AWJibdd93+R
c5mkNXuJ4TZU9mupc5IrRJ4t1FEf/Vffk7RgMQvAbH1EsrvtNXmT6NFjbGHCQ8v00DfVuqG7TOiW
82Q77p2WoMWHEv+rkRS9iYc+s0Yc73YEGMzM96Vt33cpDZpU628S8/cYXY38lqJ+oXAlLjyjKZZC
Apqhpffaa9DJojhHJkhasdvV7yxo754FjYtSxQ7ID+YCYoMH6lfUH4CMO/GtVrvHSYNuiAGKoKMk
xarNgqk79TIqQ6SaAQ2haliYVMg5R2zLgTmKmsSKrFaiuwCnWQlSMRt7cww1OC/Nj7bT38qSXBqd
0dSI6gBaG+29TUWdrTLgYdrhbFaXpQFbIs4aqu3RLfW9RW0lD7IxLif2Lkulo0QmqvaPTPu/FDbz
/6Ob0ECa/383Ey5+J+FEbM/vrAmb8U+uHv/+/zYSkoLn6qaDTMuYHXuzJfB/GwldgmYk6qQ/BkM6
Cf8nZ8bhP+I/cw2H0Dt8HZ9S9eT/ILRmjq4ROv4xEsL+KzkzswnusyOMP9x1uAylGBd9rj2L8j8Z
SFojBFyDOWvTaEzFfQ9JsYXTO519eh7X//kD/1vWptfgKZr6f/73Uwfgn8sIfN14H9H3nxrPxql0
XWMa602raRctRX7HCs4yyFqlvUXPsjQI7kqt3fcXNb68KqfGP5YCHueJ3S3m1oRnTMAmJP2apIvW
Qd0+ufVAXvhINzAkvBiaug8+i/2tX5gb15EHVqbrOTaI2REaS9TeG512ZaTGa4h4TbjhS9tqV96o
H7vilxDxo9v4d6SZAvVjk0NzoKm1h+9v5B8jyJ/H51iOkDgkTGHPRpFPbwmlj2cM7lBTIo9+G3a7
knMDqjHQTwabLm2YPSDdL5TDX2aXi9eaNyIm3zpww71FRGKB6Hdq1Z1vV8dyvC0NjmP2GSiGiynH
0DSXsELOkuO6GuSNER1prc6PwaiAVjUT4Wwq36gYg1PjytUPN3eScyTnm3OFK9h+YYBzTl0ugcUm
KFZlvVGJfWhy1o2cUxOiSxXdFVRdnDx6jx37QHFjlycJ/LD+smvsTYeAAUjPLnXUGco+yu2EfSQt
gni1Ymjtray9nApWZYcmAJQCNYdqyPI5nNFZ8XDRj/IQDv1V4EbPOinT398Wn+G/X5Zrzh8VX7+t
qxPTK44GnN5oQjdYjhZjRFVB1qgawfXhHBPtQZPF2pDkLJlU+O2E4ldqXjcmRdngYFq6WDacCZa9
0a2//2HzWDn94jGfWrqyLWUbp45DvXUKcnkKYFwV65Pydk6gPX9/iVMnj9QJO0QSJEmewWRqzd/l
p+GqQyDIYzOqNwBFU925aMd6axR39dwgTtB46OInp9TpNPbnipiGTE4BYB+ckw9ENSIdo4witgR5
mRp306Q/2zK+rdLo2AcTKDP92Rc3bcMmTiFdi24Qvl5wKttpeXJPR5jKeLPN6xGsDFURyoxNmFxL
BEZ2nq48LzqiOeE0sI9Ha4O48Lx3/DPXdy+ENj7EDWdB4mhWnWyfvLD89f3TBPl18srmu4MWr7Mk
6Fiorfmff3qeErkqjVFQe52DmqBOHWoMxvQymtZjJkZ717fePvRggGCrSzhjuZyAeucsUHi1mirf
93jlhos81M3rYDYvishFqo8xL5jK3aiT5dPF1os3heGe2n0DoqUiOGX0I5rlc+eBmngmWrqdFa2n
TFTv2OvolfM9Zg5cXpW1R2dwnlVXw+qqSAWrKiLgbbEPkorx7NITkz3mo95eNIF/GOzmIldAPii3
bSbhvHSj8xsC0dYboNhW0BgC07kvOEW5czEhm/B9ZCji0vo1mqC2Kt2mzhqhGtLbjK2WepBBuSrA
Nlkq3ffqjGWahhhNBnaorYe7uEuJCCMJddVltbbSx2EzRd0r0vlmaTZowtJ6lVB3XlAKIodj0OCt
VemLDiEnjYlVoSiW11ga2+HagWu0rEP7l+ycle7hrjQoEi00h9b3hFGi40jpD6sy4p8EiEhprIfv
URs9NeFe7wgXSpCNWC4qnVI8DJH2kkczFQMyGjJlyvjMaclQ3JP0Yqj+fRjQ73q3mCdwbBNcaSb3
rWzlOrLTqxgWXl6sw4IrRVif8Bnh/tBjSZtuWTcRxlrt1ioVsg99YDDE/WU5EO0mOh9tZNjOqBGJ
DnNm5tAyNuvgxkuyB6U5Ky9PHQrZNNObK6NPB8iVEQe4ng3qhKYngj3WeGgWZjv/AEFqGc8Akq64
z7RHN6qMM4MBpqqWVPcMv46bbUdwjXRBY5AEqHZLT2OgcSCRW1JKEEvmr0Pn/oIVfEki1s71Whg5
MbxdcRXAaV4Som2Gj6YajlPuVQsBBQkjt9iPqDjR/JVHoYkfrPLuPD1/nibnb04CDqB8JxCJns5h
ORJoyGs1GquSNmfeZ7+pKJybIcqzHOxznliA8Y7FoNM8QPpuj+ExS1D2OB7lQhv5UUkgTp4hE6Ne
vKxGYJu2Zi2nAG8uMZdZlF2mkHnIlASRnUHLdPTbaWivkU/QdrSc57qmSti00d5nf7bIMzSJZvI8
+85k6guM0B06so73ooekmDfGfd+aLmeA4NUI+rk2zrKid1TPByRavZmDyYmgh0N71cpfYEdQkeb9
pe3Hv5GncuzEOt9oxnPV80zHZLoVIYWdOPxwJ3k19sOWwmZlHVulttSLELFe/cGdoXV23QMQ8Muq
B/qd0heFk6ha218OFYlSBW0QQlqTXxP1izjkw0NI0UpjWILpvgd1romU1E1j07NMT/WEwE/xONOq
vf9hFp3Nsv+8UFsSKmPxbg1zxjJ8mkRHXx/kVCfVprSKx7Qfj3GkLUvnQtTEG0axpi9kP2211jmv
edaGe9lzFIT5gzK6l+d+FNKjdOS2bJPf3/+yP1f+55fNGA+QHYT5mic23144GPnahnAXp7mrHNLi
8EUsd7KNEYm4suJsPZ+plz2NFewrmEVtdxdS5E1KOvRplYFpnKLzzEouadRvOzO9AuP45JmIRDJs
aSJziuXkJ5jJuifkPx5uVkUf3InP9Wj2U9bQgb+/J/HVgqwME52w7hBR7Jw8bd3Maaw3VL2NCTxW
UGAJI1Vt2fZxRcEh2WjILBo8Hx6bJACIObWgPH7R3CcEKvh3AOyg6f5PYDWEGv93/sUh5IsRYHFk
N2GBsCv55zd5GJ0aSFc07TP7WrYlCIzEukUqTwHdug694v2Hh/AP6UPnuKeblOoNkjjd+eT3ecgJ
t0Sa4k4gcvX8F71amGCmDUhWu0HWRTEhvvcKcWnFArxgtvn+4l/cLNe2dd2GajMPrL+vreWkogxh
z6DSxm2junuNd+CqaG/1AbpiC2nG9xf86pUrw+CN27oUBtu+v68oe/Igy5iMIsMuftcB9dw6uEbs
so5ppBFu0y6jwT6wYaAAM8xxXpsaIz4L+u9G8B+k8Q/7pi+fgGnN52jbsP+Tev3pg1el0+FcZQh2
wHuzA9VwkFb20qrdA4GDZz/cvcHdnXzEyrAsB77KDP+xTu7ebRPVeF4G8VXqzzHEmajP9yYzyeRo
7xOtNlskj32fPjpp8NYM5Cj6KC6//xHm/FL/+REwiwyliK5V8nTAibKahgr0L0o77H2DgUO+Rf0V
bK28oGqmML3HibErlXWLfHTb1tGDHWWvCEVJhzIQOtHmm9AscZIlq7QQBU6VTtzGTvJo4RbF1R+d
W+ga6Kpi9xov1VShu0yaazMc7c0AxwQGIBMliTSYVVlWHF779zf59ThzDUop0rD/PdWrVqNV5FOJ
9Qvr1g5YyIZM3MJAW9Xdvm+JFMr7kCjnIvhl6e01e4M7hXqLvi6g7OmQizL74Sed1hlYT6BwKIRP
KL1sR81j49NIsz0zkhXOLU4f0bFx0Tu59XUJjJ1q4nPflLR4+JEqbH647jymTl+3aTsOhx6mWHX6
jY8Ix9nEyBln6J4bZf5YRt0Pl/jiKAdjymD/Q5nKIJP471vzVdQm3tSTqhJrBwdP0srCqYCwwaYd
pbJdS4Yi7gdz9/1Ltr6aOj9d1z5ZP3w3yJDAjCW5AvGrbykEOgQDoM0A9zztm26MVzWuQky4QPai
9lel5KEGUgCyg2h2E5+UynsS1REFdCYy69zCh52XSbWWGObTwoRB0mo3pJwhCfAACCFkX7KC7rTU
f6nt6BeQZsaQ1ZAQ6121Mn0wGrZ+xdLJR7CVDvL9ob4sU9Y1Lx/PSDB4/v4JfLGAKkuYbD3hqVCd
OykfjDXWn6xr+ZQ1vtFkuOxNfKpRcPP9Zb4aup8vczJ047YNwP915YbSzDHNonKRh7fD9ABdeh3S
OVGjgkyFouiH1eKrcfX5uubf4ypPKjdku8sn04HMo/AEF6qDyGoX0c7LBgjs1Q8P9Mt548/6b0vK
Y0KcDKne1o0AoDdq+hy9gCRnrgnuenTypCKIC+SDnHazq7rqLn2VP6Es2MQxIgIHOZMt/eP3z934
4nyhFBsR3ZYWskF58gD6AaCEXjDAU/QMLWZSDtzshvvLijrfonXGTZt6oD6LJTCUEnKLDZdJd9hN
j+YwLOeZrYk5/jZT9ptI3rPYSEnswLxc1/ff/9SvZpnPv/RkZcubcEATppeb0SFRwxeIDpP995f4
p1I7z6AOAVxMoQSoC30epp9m0Ey1xoCutdh0liSbhl5GQwtWxCWBmNmN0tSxqbytjRIAEMXvQHKs
GXsSWGJOGM5lGfnrohxWeYD5zVOkigyYlqzyVlbT7VjzIVeBdUDf+piWWMdGTu98SKVOSqZ1/f2d
/FP2+3MnyFVZCUyD08ZJrSYa8D6gsuK9FuKFCedRanBIEEAGvtinE9FcWvArq721nAhEkuPL6FZI
KU0KO6Wt701YNkFt/PB8/1MhPlkqqEG6lgn1jTqrOhn8echQBBFdbKyCh9Wn6irwqVcPPaHlWm1f
Vem4d2zw2L5LYJBZMAfUGBMEh1HH6T8iSADopLFPdz2bxwrmRtl1qyAwp2VKZFSncwQGUYpBjHKA
yKkUDzZJXrWi5RiVwG6rbim9/EVr61sEWqREVPxd39J3oaGv9I66yYCJcrZOLJvYerWL8NUR1q/I
oHtreNse6gLm3bJCaS2RQGY5/3Jhpx04uDn9TeKaT9YJiQh2DC+50zDVjPCr6RwTQN0vA1/uFL7w
RRoVB4UIbBVXZ2lCaLE/Gmep5lyQtbnuWAZWtQZcXHrpyhYZUXcpXhXPzcna7M60Nn32WtIV2uwu
iHDExrOWs1E8yTKP+m1a6tfIsi51RXWuS3bIrLdGV94WGChGsHtNaGExGxoMd3iXJOwTD5y75mwq
m0eKVpjagAldq6g/fOJo5AykqMp3dNpxFh2MNj5EmXojR/VMDzreVbuFG33M+oATBJP0Imyf0kl1
ACO4wVDxx7WjScJwB0a5sNsd89DS77nhJKLk0/UOMYA9trkJDldVujtgJOSwtB0F9COuzA9vMq9Y
FFZlZbzZEmMHtpkzLynkPXwVQhMfUA8ZeMHKZz8ElOir9KHz4oOGOrxBWre0LXID+gEVhAlxosa+
bpXOIaW7UHvam9+pt6FPdPw38Ot8BkXutM8xNx9X2YdfE5wLICWsAb4SVkxtc4nEMSEym0qIpa/T
mPQu2RFOocjFRJRsB+/CQhAENusgkPz/sGSJLyZCRzf5fOjKuZT0T9bKwfUIzynNYjOzO4rcWI+R
xnYvRR8/HUUdXetpd2m2D9SFb2nBXr82McYPl0/ohzlmvtDJx0x2jXCEbQid7d/JjExOs+mm+lhs
coHqPLXtC46BF3l1g0jgwmuDc9E9z4EfY0s4IwYabXj64RfM08XpL6CQgr6VPe98nv57vrYde9Ci
oCw2Ri9vAid6yR3/UDTWnQBgGWTeGWFmRwTs732T/XDSsr4414FWNZDFmGz/pTq5tlUFmDQpmW6A
HBgrXLtiSZGpIhBDv9bb4dk3C4DnhJMa9UcYkj9TupBBKILVr6Mep4uxXFrPRg2HQHWxS24z1jH0
dyQ8k5w3duoj0hOILbI65pIuP6UMslXEPZ73PaGMLsLJ9sPRilsiuswLMjiPnt5V51atcKaTFWIo
MkJKSqtCkzsGEppyb+EZ3rrpipH8Y+vS1MYU5+IMlqQq+sOb+erpmKSRmyyitLX+EAM/raSjk8aj
6/rFBiHFfiyi9woAcmcSOR3V+Ysqq6dUlreGpBc4Tk+Tr841vygXQbom9zIczHAZJsEboQ3uDyeJ
r36Y1NnK2tQH6GfM//zTD7P60rSb1s43BKEvZcKpqGgPEbrLQb+CmjL+8CC+2D87Sp8XYJenQev5
78uZdVG0PSppAoIcAqJw+ZRqzjb9qc0379NOvwSWVM7+UH2VcXr2awK3bKEJgCWEd+S34UUuYhTa
0W0ca+dp7d+jpL5sTTlbUa3LtNohiL6wEGf+8N6/+iLVvH8iQth0EKf9fb9gzRLXBDKyKSpwp17o
nFVDdR1a57JOr8cgux7zcd1ViKBxgf9QLP+zdf7nIUh6t/ORXCn75N3GhJXRGBD5JqrRfgf+cGGo
/FCSM9HNCXBWvTDd5CODgmWhqP3+zr84wThoF0y6mSgs/qmetiOdo8FxC8KF1LUWEfyA/3fuSFwU
dn6hWfatWarbKNB/Yrd+9cRRTEA0VsJmF38ywmRP/0WzRLGxse8Li9hIYoijFnNMaG7IrcF0XIID
HA3sfHH8+P1d/2n5nzxyuoESpp5j0KbQT0o9MVuVWmZBsXF7+UARTC3CYryi/HndVfQLrFq+Ieu4
V/Wt6xOu0G7rAvTGZC5GSSdv0LBWaO3NWAwQt+xftSKDpUxA63Rm8tB7JdzTcrp2VS+X5rYIXOMM
4S91ciF3ZWEYZwjtn/EEnJcW7uBM2m8BFXes02xtZORhSoAzWojHdEBJ1b8TZvIweO62aPwzM+5e
RV3d2rF8c+NZv49aqXHGj1vD1picrsy4lYuwJ6WmSGHV4uJjJzET6xZGl6E+JE2+a+8JMNkRoV4M
m2bColZ2hNbQHZZ09/hB2eCuzLZ97BrvXeom5AE1rLqwvP3+LZhfDL652oduhuqLYVvzSv1pUpOJ
pQqsh0xqto+bMGke6tJCO1hjr+xmZkSRFCstSs8IOtnkfUVMRyJ3UZFCUsXd2FCwW8zYCL1o0MBX
2k42hDAJHWTGlG0mrckvDTq5fsN6oqOLxpPuXoWgg5QdX3Feeh2KeStbGM2ZQ4sntN78Mcf3iQ0q
TYEG4CTrMoaEaGygWJX9w5z+1WkHH4DhOAgsLRNtz9/33/hY0+KqyDfYat/a0JijXVEaVvd0nuIV
4prDUIYH3RpfCifWqYGpY6F7+6Cit2sejEoB5U3RVP/wWv79NAVaEgQzLnxcl9PY3z8L8oU0wDEy
H6U2O97aPLQDA91jez7i+Fj6wnqDupEh/sOHajAasz7HykCDaJ2O3scUm+By84eup6M93gX869NQ
30aWOFMOSX55y6PUY2dj1P3zpFvJedc1z0JRKhgeypGsBSshUvr7u/qigDHv9kwTXzo0WGaUv+8K
DY9f2q2VUd1tNqlstWWYQ25NJ3sZVyEQiz56VEkOSpdnLhJO0UHHaEJs8tgk5kNopXjDUu+Hh/3F
5C+ExS7U5Wmj4zldeXA5lJhF+mzTUmdLDG8jQjYUQjKxEJauRfrOzxEKjEs26z+Vkf4FIJu67ug2
KnIqway+c53p0weIliuQsgvx6Z8TcUGDZRzXQj/vdVQOAecOLDx1KfepxGc8Fwac/oem0j+FrJMf
cLLulhQdg1RPcjCbJKYJSBjQAGpAgUXqLVQgd4hX/6tbm78vedrJdDojCWzM2+S/dpcRaqY4Y8HN
6x822uKfyW2+jgB3wCrD9KZOjhn42lRrRjzbxit3jsWUNeD9EjrkYG1Yp5ZaOd7w6PTyLmrGhzSM
XpvO2lqOvYrKjUtizZTk9xKzXaYdOyt9/uFz+PLJGw75DDb6RVbhv1+9MTmtgu7IzivRzh1N7euq
nSUqmzqAyIu3UIcZ0Lnu9YRzQURbpoIVYE6a2/5FEOdnVr2HR4vr6u2HH/bP1nN+buzBDNsWHFHM
k0mxSLoGtYVPLkuhwegxb4rGPptCtQrAAlhmQVP8fMzkEkfGXdmUO7eOnvP6ZlDxfUVF9Idf88+p
9eTXnDymCK5hENCv2fgh0gGXjbAaLimgrwPvPB/VylTmPZWCa2SL5wU1iiDEyhcWm/Li+x/y5Wiy
hI0kjNYUve6/XxdpdMPUxy5xnM5bMBqLFlB4I9a5f0gEFjbk9TaCh++vOd/bX5uk+d4/XdP8+5pE
O6R239nZpoTR1TkGWQftCnYA9sT2//FSJx8LOa8ltSsn29Q6CGZsFb7XoLU5Gj82wGbt7xd3JYXL
6kamhjqZ80yrLUqFCGYzzakMA8lUUTWcV9DVg/IVpOSVlU+XHmtQCpATaHFa/grLkfhvPOueouqV
Puud/z7YEl/SM5vrpR35d1o3XuDq/ulAasx7/3/ewf/i7kyW20i6LP0qslp1L8Iq5sGsqswSM8FB
FElJqdyEgSQUEYh5Hlb1Gr3uVS9612/wv0k/SX8BCSkGiCQyBbRl979RJkjQ3cPD/fr1e889Bywg
gW5Thqh47ywOMxw9QIfRHCDJAtaYeYPCqeDnswSh396I1D0tqd5L9M4NSI0T1562AdfnUB4nRbTd
toFr30IV9Nmh9o091WogyTp2fVBTc6kJG5TD7KlSEmgryyOn7kEr82L4e8vWqP2qlGE7musauUPC
zQjiUTpQVdEiok7bKboj++RAh0wWCjIqwR1F2fdd3A016HnM26Xobgmca4qGgm+gBcaNuW1g4JGO
oSdfOxa9YwzwBFvaX2KNvTNMjfV6Uxh0WTslCmfwBEISUpXxSHBQMqWeLen0WSWHt6YL3qqq77yY
Om2/mWbVY6e007c37UFDwZGjolSGAd/HEWxg2JWCDULIcSsse0B2Yqo3mZ0vE0W5AiKN6hapPH9z
7Lh7lZHpjQV5czKmIqGt/W2VA1YD1Mab9lourLoeQimNGkd51UGsg57UJOjvG9qvRPjHXulevP3U
hzyZly9hHzETh5kdeQXHGV77ZZJy60qJwkMzX9jJRSlTDmr1UQbRmFQWnDdc/JJ88fYYDi+939fB
/lbNhUbIIIpmHdTpe8V+726+UP3KsY94h0z8uSmWb3d4wD7zzNgEIigmyJy9uEHTaX6TRJxNQtRO
g6LXe7GnTkaVplke8dMOdiVJIKoJjZncnIdHgSPHkt5teLY0R++XolO1VBZu7k9hLDsWizngAGhk
9fQtaBd1l71jRyXkJhY2Jq8tvbELrRQOO2yVKJ+DxLpAsXJOMfm0FDrE0dueBvwqdeGsc6DTiArj
PqiyI1GqYwPaO5xKNVFrseHsTT2d+J6Ok5bPwAjfvf06D69huBXxfsBBgDsaTnIA2hRiGrZQBaEe
nE3hSIy1zcQT/RvP0C7IqcP7RA4FLd5fETmU02iakwo7MooDG7mvtkEayzRMXsTeiQPOUg/tlkup
g7hF5gE6N1vKqL9k8CQ1abH0qTVoQd87ar2IrM2x7on9vT7yyGWaXEG5FUsEB4fTUBFUiYQNUQE4
03lgGahzFL9vBHJ8hQbvRw6AChi3BA869PsS/1SGvICybZKk2sJR0wdBuberDFW7tvosJbCYQGwH
+kBSLilnUftSlW4iSDqc4+lFrcvvi9R8L3c29WA2KJ0ur4HgkNgO4WBknV9UhvsRQoIJBEbXqpXG
Cx9J6diy8nEPiCza+8g3pqISRDNE8paSlr0HtYbSUINv3Rd+b26SUoaUXb30FPtDHD4QZ+fgTaQl
bC7e1CmDa9OGoDDy1SXhR9JVGX5G5j2oIZhkN3FvQlVchbKMiA4chrIEhynl+xd6Iz4mm8uGjNa8
jTPgcej+iEl+E5fyJ7sFnl+25n0LGHiaiNFVXVN0DzeZAtn5dbBB3s/P3Wt4dJJL14H3sAzcJTP+
jFIC4Hz3PlTiDq4KxVsEpS5eB12z1ueSjB6soLkfqvRDoKFd36ZrQy8orSzdGIKObE5x+pOp9eyr
sGEBAcFljmqYaRVqhSp1GtnhyvDraSEQSEOFZANJn3KbuKo5UYLsMUXNY5K6CuLVqbnUUESH8FZ4
HwrxZ89u2PKoZpo5QBq9kSKuApMmtrVZ639Oa/WRwo17RXKCRapsvjToEQHMktAtAs1ltfnXjtt8
Ho0FabKRrBbJHLWBe6JGOKdXLufKU2xURMRKa12U2tcUdSvoREq/D9E1UAnoZRNPukadVrEO2D32
tElhN4uya2CT0x8L6ZOdMu7CD+Z2w129NK0bOKLTEQSB7Tip01EOQxK6QvZjBLeNLlOk3jTXuSI+
WqH+ccP9K2rVZSmgvYiwb1FtVoGdPgoLqa1uM5TGvVjva++/uPWDSzpwpEV051BuPTIMiHV8Y2nY
0kVp+KwVulVz/tk0+cNG1x68mA8iRahCVNx7vQi0F6oTKHy+UHVrjkovaydtCaK69bUlBhhYOXAI
JSH9lfCOLBvYo6JkWFjVB1sBb13rgzEIO5t0scqdAMkHENWqCxe0eu/bV4UOk7zpSPWksKSLpoak
iHp1FdV6krKiDidYcetn/hM35M0sRFFilIZAv8QKVtrA+2Jr0pWYe4B0Myhn/QDsdU5SHHKvEm4W
yQV1LJruU9LXEFSBNhZS9b0egkFxEG2v4aPvtZigxuG1+cp9abv+uMqmCLh4sJBa4I+E6DM69VQG
+/WnIipvKTmfiq3/EHmwqhuwircNy7+2YGbTQnSdU8++igvzvlaaOxSE7ltV/2LdlFUDMzILSrPc
8SamQqk2tPd1Ej1FBhEkwbAfLZEiYdN/iqJ4qafwbLSEVyZdlH9E2W9eaE9lEE4VslzIb5P3L+vr
LfJQsUnCOxGxoDLvKzj8JzeLEN3RQPxKRf0r8F8AwSlcjXr2oXJ+TQDZj5y0WWiOuSTu/tHL7yBh
o4jEMMeUU1OZEbAEmpCqWwuC9gJ0IwGXG+404AaCoBxnvvs+lsylYRiLpBKja8WLLiX8iYncwmRK
Ofptmd1kOgW8IDI2RETFCVZ8kYQtyxJImRkq5qwLaqZ6Y454yvY6FQjqWaJNPBvAiWgaECOoAjW9
t/JGLcbVg7LQIRkfh2V+6Zg5fFloiQSroKmdSWMiOoK0Wpc5aEIYEIQiEvSB8u4GzDdckKY0imUo
Wv2ruGYTS1Z1K25kHf4RtJ81llC6birpmt0HY1vKAUAdJaw6vfGQHR+i5guUfSCU7JLP/PezgPmE
4y2rQH5CVC0pC8nDFivZlwqBYumR3Pt7HcYSHYXUCxkZGqVo/OvamhqpCB8K+kMJAQoDYuLMMu9C
AlvcdhQsTMuLoW7L8KiT8XWL67s6heChmsi5GU4SAKGjPK9uEy9H+KyFbDmRu2lhyCPkTHtrZfVc
aV9glO15WKEArOAiTUqdi5xpXVW+B3ChtzJNo6YjPYa8g7UIQIYku+vNC8P8mKdtPTElmbOtMiYE
w2GehIUo3bhjB97IUZrEl51Rtoukbm48KRzLSluz2/0nOPO1yQblLKAs9bwOEfHTLBXdo1KVqYoI
s6kcpxtWKPfluJAkgjKWuBQ8tR5R6gjhbIj7lrcFpeGhD7l+YFjYDcd8X1qoq9eUyKPAQlYFJia5
r6ZLZzoJHwShvGaaKuhYFMYGEVovW5roRGzS9msnZfU8D8GNhC26AaYMbqNQjOdMCDh+DHYWsXYS
ONWnja3+FgvB59gHrK1ocCZDREkMNJ8WLD+H+XOd6Cl0yo+JzjcCbJEcsvmUZG1YqKD1JVBi8z6u
9bFiNddJJOmj3Mk+ouEMvhe134kJqcIsV/vtNikb/drf5Le51KLnsrmSfYDAUvTB0tpwaluYK5RA
8Ofaa0PSzakuuFOT0tIRHNITh1oQqiR6db2ckqt8FVuqO41IvpH6uhN89VNCYmCxgR/Tr5K1aHEi
IVjRjqRymkhlOS5k+Bw5nCpbhlaNRe5wVuI6e18NAZgN7EhYmNjmoENRKy78FcU50Pp1ijSTlM21
Xqlcj0w/WFAWMaoTAaJZS/qtURrz0ity1vQTKH2XaiNLwONEQqy08nYOhuaxMmD4QBasmiSdrVzU
XndJ5Q1sxChMFLZIdN8UZ2S1QVJn2YeNW8yUDQXLQchgTN+4qvkjrucf2xbxFykz127oXSgKzEdu
PaLqtT9hp46Ahr32KTaFW72G3MRM21HR0rEv6+woUiaZIn6B0hm2JaDTE0P3IWFhS5RB8kHMN5DY
oK857ur8c1Zknwo1hHMluqrs8JPgYUXyGGmiOn9wcpwrv0mnbWtPghpdu9BjN3WVN8ts9CksY/Ng
lPHXms0yFrUWRkoypvNQhKMPKYRpBGPmHCDTlS0EV4YWisuuvJTg218id3QRke+EVtVa60FPOJqN
KGaKJ3YBMCdrqwfXQe9JgzYsVDio1VCfiUGDKE4k9KBZiPyjBFC4IjTQy8VfrbC5DzobUtQ29MYN
57mahAuu2srY5aoGK0kzy7tEmnuUwU4zI7nqoAsH3dc6U7vL1iEX9HGtFOak+WokRXFDER/wMxgj
F6rHvjNQxqNeq3N516V3IbQcYobUoVuZl2O9C75kyVOQw95qezG0HChTSJAXj/pkSlwFt6pJRTg2
91e5Dgq8DJ+Ak5NfaibsmJaLa+3KFV6G/kH3QmUCCf2zlVYIX8IjrWkoqZfiZcHZ1quO32qbnN1p
BIiRU/0O9MIbq3pTLm1t87XJVZg4xa9aors3QYR8igi9N6A1kTLni670SG0S+NkEiTSqCx1SHdOa
ICjdZz1hiIMsQyHcjNtV3pBcLPWgGHdARWH+DaRJY3002HNAp6plvGmSGy8E8dXBzQGdZXJbxnax
MHF4iw5OWsCvlx74t5HlR9e6a5MWM74qln2fwNQy1TfPYp3rvbAioU23acHdLa3MX9ZhtZS12ho5
Dkym6vWGsjPgnISP1o53C9m9eptUXwVErDaXIfxR3QR6IEoE5HLUxLdpgmj25xabqjwrbEsbMQMl
/tRa78P63tEfO1jeDNjMNsmT3GSQtCJVRGIxaZyJRNmlsyHnXP9me1dUU+pKM4k66sY7xLCc8Nos
o4s2Ki48w71wdHh5RCjS82uKQycK6dkoNy855W+amoo+bjLQkF3msnwlNNH7Rv7ow/sUyMVSt4UL
F2r3QC8vKI5/7wSYugK0DCiW5kPj1yRn3dlGRUBHkK8lxb1GlmCRb+IrQRLmCosNMAi5QvlCEm7L
yp0SE0BtPZsTWeRibCwDub2IpFG3EZeJZF3mMC7FqkBF7leOU66twkzNUAXgRDXhdET/Z6p6iF1G
MZxr3TSLqe+EiTFUNqiZQgmo6vceJHgIr0xC/BxCSlBiN1xe1FmJoCKyqbKkLfzWhSs8fyise6NM
vwqVTWGY8t7RnPui6q6l2OLmZ4/RG4STCYnJ1L33jc2NIYb9tWfaIjLZkmD2Q+3aats7kiFXhYz1
EsJ63AnyR0WpLstMfraK4ktkVfe4NtdUCSewZSuufQEFOiA6dJaR7FX19BIcw8xV5RtPi8eJc1Gw
yTTf+VBp+cJUuBHr5p2vpNcbWfs1KsILw0yWjmp/6bLw14DNKoXOR8FUPouUPMsfw/zaV0j5UHkU
t83SdoVFwJlpy+InarCWolg/AEMyMDzqFGLxoDO+WrZ4kWnKPPW7XmxtUeQlVhNp5DbGGplj3yTw
TF7E9uSnRDQnyUaZlrJ501rdpPWc67Z0LzvP/UDcmqPMBpL3vom5btdQ6wvCTIHje9OZc99V0DtE
YSmkTEjpRim2sNEBVQfGZRqSrIKbxzQMoEQwpFIiKRvVFBaqcYZEGfZsLKprTV7GWjoGhHMBnIHc
72YRdAIaunwL71Mt1JmlCh/Fcqya6LR0Pfysr6fDWEM9WksyUDTEfBLOXiuI7l1Tva0S46YLpynw
pNIVLuo6AdhozIKgW0JcMmna9kG1SFg1c9tKpmEJm5EB2o5iU9tAGRJm4zSai02zTBl6WMKI1ktq
UsNbgJ7z0ROzPQoUDWESERgitT3RBAZZO+jo6pjRchxxaASxs8wMY2bDRVVwIGQ98aAr4DhCaBzN
JLSnJGkDWy3aCEp0sUEOKPMvKJpcWq40Q0lyQcZvbhvRnaIYDx0360yzoHcUFmZLj3hjheNw2oG1
VzfTmnJpJQoWkde+1xNcSQ5bcCYalKUi8XaKTbBiNmdkmuiEBFCH9pFMzTbjRIoWWq7MWsqqk5bI
h4TATbUsrUVZFmOTci+b9K8prMRujeIgumqwAhAvzmptBnB4uulimLZhIG/kCVjSSd1Td2fyQt+k
M9HfTMUr0+2vscJEqdUJWcR5CLJprLndMsu42Kiwe+k6hc8ChKowLFdPLs6BT79M9NSDnEMEflII
3GuTL3lNrNh0ph2KF5rXTUnM3dLKTEairEESTd8g+FaHVxv1C5T/Y5uX7okyLrazMAxlbBKo8O1u
GjMi2KgE9xo2+DE39pHsfGlNaRIaCyPX51lSzxLcZ1ux0ZURxiGKE7F8F5RIW5S5cGF6xrSVw092
Zc9LpCyqAjRF1S5DiPRFZq1UsRskFlQfQWETRRb0e4MNddM4qF2qzPzUHKGkBlAEvngP/VT09zYP
GpIWHUyI3RKiQYjOITkupza1QkU03/gWvIbMvIdIYiJziU1HEDZNBZvIUSuvqLmZRmY5zcKUOTPm
wPe+hGF2K842LSkd8QZDQ8yngBsbpWDq7ctIvqBhaEnQgUoF3B0YV1AaqwFblC4RciecU7iiwNMs
mCDs0CTMRWlCBeKktCKoIwNIx9JpwqEnpDppHH+cQX1XQJe2iaWFlyDjKQSzkkXRIUyZotbdyWMY
wmGOL+2nVin69cBxR1yPGnO7vZOildlIUNdMKocCYVuA1OGyUiyGakGz3BNh3FFRHnBVhSZu4j+H
pQt5mLbIegnWmKgLzIiiF87cJpn4Idx2sDFLPBrYWvjsauDu6iSF9CDwkymrYC7CV0mh39QA0t6p
xcRREDtNxbHZqMskF6Yx7LF2k90FOULlVaVSmwGPHVTPDfBbP/WufAe+w1Sey7DolGo113zvQUL1
S5Gli0Ln1pA0XzpTfw/p14XXyxPVm34ZzISeT1/FtfXA+orzVIKnTUzIZFO4jORVTNrTLrx5Jhmj
ujXBREQTCYEtNPYmOux6Qa8PhF5yClGFkU7LLhxLgPwD1cexgqzBsqFDFXov8wqWzLEqYS0tRDZj
m+oEwPrAyG0fokS0ydt21hgKlDuzqq2Xor1uzPKO1YlngTiwLcFzD9szJJlhzdYsvUllaFMHuz5N
YNUVKv2DJnyhGG0pobiayAYkad0V3LOXIak3p8Teqz0/RDsuK2rRBG8SzfQNkYwuncluCvjdX1ZZ
fF833Lp8X6TkBYK61vwaGASMN80NQeTLFH5myeKmKDQLtKUA7P+WuOaNX9YTJGGnjm1fbNBWCyJz
ZkMrKdcqYl4f3A6OBblnI0QXLrhOUQ9KOvmSO87tJpcQMwoXVfE1BHqUVOF7wdc+4OheeISjqwqh
RbRIrTJawNFdBMnMxsfoFeMCv71IIFHVnzZpfSMybQ5nYZ2ACyGhZBsupJ3I5zQ4S+3MfQ8hy8iu
phvnmtj+Y57WDx0aQwVFfFFez0s1mELpPlVhws8CFRx1NbY5qaSNA/LtTmiRXuRGX5YQ6CveVC7i
WVEk6LxlcyWub1BAs0aburzLsySb5XWWLH/8k/lisjRF/76S4nRG0WG+9CyXfGP/fz8+uqiJE8j/
o19vf7H3J9tmWvhgvzXYymINnuz3z9tf//i7I7/eftGAWCFWW/2CAFl1aTl+fbn9vx//7P0ssT1q
xra/zgqCDtImQ2nx979Tu5oo3Y/Pf9jO3ldUuUM7Av9s7+cvuttr6ltP2x9u/8YLUvGiBaD440fb
//v2PeLgRewUQGgCTjvdvUpV7ZNUa+Vc61Ut5TL7kCvUmqdJrz5hF+tWqB7kmgj928mkQ5mznnbH
kAmscC70v3+BL1NFN4VciKxsrekXplSNHR9WKUE7gjI4lDkzob7qCeLA0pE/G/YjwpghJ0GBnm+G
nk4AiBg9OhI8nzdaPTOi7pNXkrPsMvB8rkFxQ26yyXXjWBH/gdw7vVNYYaq93ry5h3aI8IOiCD6W
udhLRdQFN740tVZiFlxtyui+1IKRYna/BiLcvm9P9OuCSEU0qVgAGCRT2yJaeyCENskrr8nIjQZN
MC21Avpxq+dmk2Bf1mH7h5jUjykzUwJtkfs9whvpF8k3yaH0N+SqTe67rsCr4jofqpvbMlKpsopA
0YZ+L4XrHsFp9DnTPVzLi/FK4l6uMxEi8BsGU4X880UPObdN9Qh260DOuodBsCpg3qb0aG9ROB1E
vPCmxHOtLS4jnbvQjSKoE42o+9uTfwCjQ9klZYESaGbV2ILNX6zyULcy1645hUw/Iw4Ph5SvfojJ
HaW5c4mPdwTrcLA7yAB1sMOwcezjDODLbDJfBTMJuda4Ca6hyJ9Y7Ue8aAc049uPdmAOLZlKclhI
VBWw/t4Gzryga2WXvH/ccXR3Nne8YKSV60xTP7zd04EFYcmgJcEjQuEFoma4hZsg6sSEjTFvPIgR
QkL/cmE+nNbHXmbZQVhJd6GOB9iM2DURYUrMpm930Q9zb13zGAAyNCpnACHtmQAKvjiiKyGaF5b4
yYy95ypRF5D8i0c2/MEXQ5q8r1LSIXLYm66K5EgjIrM4j4zuUxVuHgEV3fT8fhCJ/NQj/ehqb9YM
1alSLQH+kARI1XU+EuGm+ZCGzl83CUzZj376df9iGwl1qzRGyiOJqvZBNJQPQugegzQeXGUaHHAK
HDaWJu9NW9nqmW7ZPWTGsKelLS+ozfyZN0NVnwWGwcD47MFXErM1SdPzGHA8E1BqJ3akzaT2Ca/+
CODowHEDaJt6IYgtNR5pz4aKlRUFGAigXl3w1UVivaOAW3UvYekMDf0+zcOrzjpWtHFw4RnAmRVw
KtIrWDP85YHOekChrEvu046EX1+cpQQoglVHapMOdUVJlgI7CPNp9CyyLxdEG8iQ8Pg6C6+zbizE
gEaOBMIRdqdNrB/B+BwAb1k9gg/SRQPiH2N/39Zo1lkxGup18CkspUvUN5DGc2595wi86ZCBUMGZ
GarW18K+AqpJWaw7WtXj88Ir9A2fkCG5Cg3vSH3VoW6oboL8lipX3tXe2iBeHpoOwfm5YsCuGDdw
1DtjXcnGb5u7Qyh32CAo4RLRidIpqh2+ozRqMHYR/eR5X4JDjIm+dPs+DuobKkOgCAsuHdGDo5zu
85SYiL7m7lapyhzxvoWZUrAuGZe11qt+KUe24rZ+Yd8aW6oBHBQ0JKS/eyaly4vOtJFOmZeEFzu4
Fp1kKsCsaSTaTCB+A2ARikcNjIlO0BsatfyLT6IYgWwytEBJgrFfoLaMClUnW3M/TmA6z5blRh01
irOMuPAJhr/ISBz3YS9TTWZHprd/TW89wJ4Pk7u5ZuY9vZVTUaqCY0v2Sp6r8nOjUCikEG5Ss6kq
Z0eO/X5eXnWrUf8pKtTYAuscvlVBhvU7Ttl5imuOzI64C/QaAmnHJv5qgM5++ykPrVX8p9972ztg
whZyJ2RporlaymxtymmR8mD+3+7l8DMpBPhwkimA3lupkesXudkwlY3Wjnr2qEZ05456Ba/DONaN
I0vvkO2CkOP33vbsSQUuZJPE9KZpX1sSfobSzjXhkysfearDc0cFj9yXjkIzM3xTdkVkG6mXaG4K
7RTVZRF9XB9KjLfn7vDT/Ohlbx8FVSfmhi5HYM++UAE5Qo0Tok1tKqknPs7eek8o969aCOQJQ6Cq
GT4F8hctlY+st4MrgQI3hSu2SG3n3l2JQ9ussPG9Q5MjtPlV0WG1EcgSSQ04IuuIwT84dz962+di
onjEK/Oa3hwV9SbHAvoD96ops8rNI6/p8IPhD1DVA4R0fzHoqZgoot5i7pQvpQvHxmf3U7+XQvNY
6eLBZdd7Ht972lsQsGOaYkWub94aKBjWSzMuJ4D2jjzPwamDQBR/mkMZApbh4s4jxbOjktVQxB/6
8wUulKmSfnLz78T8f8hteLgjlRILiX9eVUE7amtEusHpHzhoC8RofCIG0aIbqoZHriCvXxHczhIx
gr7sk2T1nmXNN1zoYHeI5rZgzHpO7hxu8YJSSaQkjegvO4h0BvuYiLnbEmQO56+SE1cqZQxr3xmo
CeS0krkruTdops5R9JR7OeviyEt7vTTolKCPLoqaDJVFP9cv3Hi/swIKoqi/jf1uKhqfYeu9CVEB
f9siHQj50I3G6aSL+MBctYbdWBI4QCPklRmjRiumYQzMBgJq7zfxiqy/bV00uBgoyUEOnh/B3R98
QsIEEEWIImtTHnadwimmOSnbrBB6elBq56nWC+tm+vYjHuxGpxOKM00KOfZsYa3GguOQhp87Nhgb
kh8d+QABduW3uzk4kxpUJJZC4AgG1b2Z9H3Ztuwq4LCXC/AcJHwESty7uzi7jpS5WLlo1EAP81X8
HKd//RElKmcwVZTsUJ271/VGjgPf3bQhzjDU4rFwxZuG2Dg6YoK3yPmhPwOOnOSoqnEmU+/YT/WL
NSl2KipRvhnOU1TWgMugHIN090Ro4veCSDaa4qdrteuSBRUcFbRERMRUL3dBNgARljcyqE/qyAuv
e/IUavR9871iFZ+DnHnJ1WMlTK+NEYPF87QAWsLSuF/C5ERV4BWWGs5LNOzUD6qGzFitoaznHbnz
9LO7PyuA7GVyumpfsrNnXsnxIS1jKCGU1AC5TY0HRpX7yIn++pIqaRIwA6pGoFrAnRxOfWFuAPQX
XTiXrZZd+rlNNTL4v4Ui2MU2ncok9CM1enx7TfeN7j3ZoNO9JyPcArAMuAV3cAjz4T5QtBqsIOl7
riFW6k2yOP/ydpcHDDs1hexV1jP8/fuMKaC7RLnSK7pMsjFyIXNb6+ZuRJrNIwGLpt3b3Um9u7r/
iLLKOaLDz0LUZM+dRcjIrTMxDOd1F45yyZiBNBiJ0H1rXTqlaHVsoM/QtmhlGQvBOXbvO/S0L3vf
M4GlnvjouEWwpCv1OPFAZFfN1CN57wCs90P9m534S8I583V8swrX+b/1f/UUU0zrOW7xH/82+HTt
PfHq4q/Fm986rMEzaDf/j20LUCNPVsVq8AGMOzo1HwhytnfrvAwYw/cH6b/66re09M0PGbte8Lz9
tbfOX/z50S/8cQMvNXMUau9+17LZ9vXQQvy7/eP1dsj95/94isuo6EfueHG0HfiLX/YjffFx8N1v
E//it7unftnX94l4/agHn2H3w4W3zlbZk9sXaDG135+qf9v//i/jVbR6Xr1UB+ppRH4M49//ZTDK
F7vorVbn2XodBavoeddULzvUh+pObfh63XhP8a6dvlUCtLuP/Qv4ufHer1AGenfLPGXrdwz73bWX
lusgjnZNb2WTeof/1Af4CKZt/fzuvlghhrpr7psoE+fHqa2PaSBbBe9+CdeZ9zR4rbKBm/pGDwzm
dw2pt17teJV5j4/r1WBqSDD1qRLCK3/4BN/aP7SAf9/fr5f1zgC8vcN36/z1338fTj+/nBzcDQdf
/YMNzCaJeIwjmzd+Yg6OfGewdf6mDf7L1/2VsCUCGr6n74/8J5fAL1GBOSn2FhhcZq8sx19sN/eG
S1bqqVhPGem0zOJkvWtjay7EbcnlKY3exFnhHtxi2zPipAH/Uub9Bt6bB7buiRNxj0TDwTGTY7Be
mbW/9tqY5NXem9MJ/qhcHiHcl6kzJiTIlWA45+WPY/LvNg0wVlGG+2dMw4tB//+w9YPHVTRcSq9e
9Ysn+tO7/znOssFG5X7why/3z7baL/zhWHuK01ObRfyQ+F+4a2h70Eq7Tz/vL4xigIKrraewWGfd
2okrLxpMSX8HPsPgV1k59BJe2YG//gKpy3E4xAfDVc4w3Mk6CleZv3vufq57XblTZ+EiW+97kj37
xanNTvMi3tscfez41GbH3frJHc5tr5x5arMz75U73fNYntzsKovX7y7yfoIH66xPNJ7ceLaKnta7
dvrl0AegTm117j1yQOKA7JrqG7bO8Obm3DijfN0O2n3LY/6Tlm2+zsJVNGz2HPPAFWs4u9YZdgXI
7lUxXL7Q+u2m5OcN5qKMsDmDSQBFd3q7F0+vjMNWO+HUVXZRrILhaKUzzMJyne0tMKnnzzp1sMtV
9O56hcj5rql+S0Ams/v486/tClK8vdXQQx1OHfCVV7jlvmsi9VQop7Z8H8RII+4P+QxzfOVh1wt0
5Iu1N5znnlb01GFflc06fISY09m1tX2FPbv4qU1fx8Ezc7JraNuudgazdh1Hq71IjHaGLXLd2/bB
YPUzvL2bdeGus1enHHx/u65+fo9wHaxXQ1txjqP5Nt73eqjHPn20t1xeS2cV7FrarodzRObuYk65
4cYjf7fr5uent9/R6/2G+yTbqRvjfms1My8ahBPJUJ+h6YR44q6ZfoblnlD+5AFXKy502fOupW3D
fS7u5Ibr9fPw8JB7APzpzXpF923X7Rr7NuQzbOiPfsYUD5xLYg27bn5+tX0Pz156kfMcD6+NPX32
qVPyCefqiXU3Jgy/a207J73C0qmNY5E5oNZIkeza2jZ9jlvN/Tp73Nvbxhlmm4vH+l38FedlsFvI
aPZ8uafOx7c43fXqaf28f9OTLLCUp/dwSS6sGsw2YE1Vfx2sK38Eu7a3hr8vDN6nAax/xljXocDp
8WPi73sRfRT+nzHk6JB5Wu22Vm+AznCe/gLLZjBo9AxXR4pv85rs58ux9vjrU83OCG9lYM56TMbJ
jZZZGT17u4b6ee0Lrk5tduyuBu7EOY7Qu3VSPgbeU2/Y8brfjWPe3m6o2wVxhrNu2+i7/zK5G//X
QdNnWGxj8uJZPEz99gLrJ891HMaAJ3YN9TOhncF5+z3lu83zRe920z/o5wxX1PEqWb/7tM6eB06X
dga/drLxuPoWg8Wtn8HZmjptUrycBv0Mg4WoYVXEmLjgHVUN0XpgPnqI16nLZJp5RTZs9hyu1rSA
Gh9Zwt0A++VnnGEjPrDD56twzzs0z+C+zVePw01onuH1zd09i3/cV/uGPXgLEvF6IWwLbk9dCeN/
/K9i/e75f//nf7uoYi8b7DvpHCfV5TpqBwviQL693PNcj8/Glfe47wIg07Fbdz9/Nbta52jeDk4S
fO0ztOs97s1CDwU+9eVdg6pyVvnTME8BkvAcTbdxUQyXw1nuj6tgVQ+s8JYc+vSZCPYaPcM+vuYo
fdoPP55lbkvs734gC+m8M7y2uOvtJLiyXVu9DYaNcvfx57fGjYfXvWtm2+o5TPu21eGJIZ0jl/nN
XAojL89X5WDUr5Eof9383OHTDwGNMDbsevn5Kf4OoHkFpoJA/wyN92GbYUwWeoYztNsDGlfvrtbx
XqhMOsPJf0/Adx+oJJ3BHt+Xz8NwkHyOs+4hHl5CZOUMW/r+H/89fgfa+R//YwsFuc3+8T+jJ28I
OAP+f/qLfCgjbw9iJffSI6fa5odV1O0bO/goTm/4o/NqF54jcTgqMx+gzbvZKh84AmDlTx8zgGhv
z4+luOv0dqeEGYCUDg5BuS9gOPXt/fbK75bPkSz7DTXE1WM9OKbkXl/t1PF+s6Gv9/c5snAjL3v3
gPsySGxRvnFs1H9fAHCLl/0njAAeBAdD3/P/7puQ+3vPP+Gb+Opw2/Vy3Nnd3Pe+4RmOo19I6z2u
kEwcNHwGE/xLFu7nes9wWRitIidYPa9z9+U8nAN5c92ueszjoNlzDNgt91/aGczviBDyenAK9ZJW
pxp1wqWP8fPwmnCOo/4+895drSJ/EKA4RxyBKpFh0P8cvsOCIPe7y/6f+1/udpO6vYmd4/JxEZHB
XO85gFJfs3jq26Pl4auTznE1WK6SoWmQeqKuU8d62WZOC6fMXtM9L9OpTX9LFV/Ge4FXxNhOb/ub
13Og7TNs6ctVt/Ld11Nyhn19tRrmKqRz5JtIxq/iV1ukL6499Q0CfiBHuLeWz+G9A0h79qphrZ7U
80qcPGLCbe3+nj5HiuJmnQxjCajdnT7c21UGkiI4BBaXzLO0779yVSj4PsPAqQv2koRcTb5rrDfM
cl/4f+o7vAcntEowG7umti33Eqantvzgrrx9ACAcRGdoeLXxXs80EtXnaNoj+LZrZzsV5/AwHrj0
927hvpmTz2GRPnaP6wPTcQ7k7SdvXUSrIYjsHKbuogAMkHzfiC9nW9Kg1tv94OdDnZdltMpd7tPf
6kJ2DW69GQMexN0Pfr6H+yRbFUF7yJYokN2dYWNee8/PYMumq7zYDbcfPxyrb7aOhfhTRdD3iKrE
OCIHpogqWPQHzhBC4+BZtat3KJF4ATnA3O8/3XnPzsDYAOfSlXOkwR484AkCSbZhZsmQLQuaut0k
nvDO1/jyfrl75/868VZxyzXHe/cBZMtqEM6z4JKRz5HCmMT+c/zuX4kM+dz+vHC1e45+MViGrmra
Gd7U5Qr9Rm9Q+AZxl4hU9RlcvNuVEHjCEzVlQp6XL8f/vY+jgZXjKVug0M6Bls9gS65WSeHueSPf
puboefP3Rea+1UT/EwaEMqd3S4a33zft4Z80hyM87706oXMAeEfZqhsGdM+RtBnjDw5M6Dms5zgO
4n0QzDnO+ulTuaLc+uXmPAffySxbR09uj2Dag8OcIxQ/WwV+77ruTP3LwRtnMLfzkqjbwJJjCXed
nHBAcdDirg2WxpZw91RXvr85OeVeiVBP9X5yw+tseCCcAyH1MSv3Bwvh+umD/USOu4NTZ/DiIDI8
1vLfdwwcIrE49VB4+TT9Uv3Bg9WbpSF91aCvKYa7gNhq98M38WjrOHOGoZBz3NDvynwvXAF34rHX
d9z56K93w6pr2DSPNftyHn9MzaGfvmAC283d66k+xjP0fav+uEIMmvr+InnUHzv6CBHYy5H+X1sH
o5XbV0nt5vLbBW736ecN5bhN/g91V7PTNhCEX2VfoBIxpVUvlRLXCgWSUgxUHNd4DysZuXXiVLTq
u/cbbxY8GysO9giJYyxlPNqdGc/vNwEqhYQTPUcqE7BYlf3pOWz4PRJIHH8FEAEjKtGmgv1X2rBq
80RiyA+8/mK8SkzinZVVHhyBhH92Xv/WlsXXWFjgmR8uXxcGsDW89RcgRePpfsOAqqfSyJZET8N3
YBIy9wwLVvxLhh9Bquvcqmmlw36UvThKB3rrKaAd+VdYojpz44DtiGeVPFgkeIJ8K+2XeLaPw3D6
fiA9oVDOZbF2RMtsxlK+M0gxejIkHZEEds2chrjVqSEoTeSWHJNE/X2EhQ7+wXA5QV9Y1uVmI/kA
ayQxLz7NarXATnTPqzPKDXUBy/z3KkmTq9vkyz9FVwsAFrUjnVibDMzX6PgjQHvRbXn0oR/Yov11
TZ4cp66n0t6BQ1l8G96BKewf075XCQ2NS6Tpkabk4JMShbikUKkuNmE4TKtkxir/HDM9Bt2sTMp3
0QzrF89CoC0gJ3Q8z+JWe/zP4Yq/xAE3UaUn1VDeC/B54NfhErE1z5NOPvUecZdqvQ6s5xPy6JvQ
uWlVZ0zIJv7+hosC0DgtIvamA3mmqwzt054oCUXv3fVHaBi/xTpjrh0SNU7iFurMtaM3L9zPL82k
IfaBGDPSEl7OUm80xhY66j4SrSKxfoSP2vVBl6hHxoHsnQj46ljIhM5mbuwlKoSebvc8q0T7BSCq
Q+RrCX/JZVbf4YuSAz+65rMAEvMtpwi5bFvBsVTC/xxuRM6gLME1TiTcge1xLHRFHfDh7JPE/DOh
nqxozIUHohIxwSUQAdclOTOsOhlJ5CTStTq36/WqMdtLs7HcVEnU8R2o+UV9H0R7Esgn18iV21zn
DfvXZaaD6Zp+H/0AM47EoDufGLJZrrrsYrSLEP1yLw13cWsBVQkIeCpbEGiBsw47PUMSk6EzDBhi
uQleiSRtp7FHwDNeo2/SvW8QcAtmQIALxpIjCW88hseMNkF/BI0TI9EMkGrue0W0SXhs6OCULAH6
DGZ8aq7EEsOSjj48JUhlYR4ePcd0KicyM4IQ+4XGC3j+4xgbkCUyWUScjH+bcdpI1Ot8DIwpuv7W
ivK3BZf7wujq838AAAD//w==</cx:binary>
              </cx:geoCache>
            </cx:geography>
          </cx:layoutPr>
        </cx:series>
      </cx:plotAreaRegion>
    </cx:plotArea>
  </cx:chart>
  <cx:spPr>
    <a:solidFill>
      <a:schemeClr val="bg1"/>
    </a:solidFill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EC43-B9CB-464F-93A4-E362BD366662}" type="datetimeFigureOut">
              <a:rPr lang="fr-FR" smtClean="0"/>
              <a:t>10/12/2021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780E6D-068C-4814-8BD8-C99D0B7CA2B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5025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9384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Binariser les données </a:t>
            </a:r>
          </a:p>
          <a:p>
            <a:pPr marL="171450" indent="-171450">
              <a:buFontTx/>
              <a:buChar char="-"/>
            </a:pPr>
            <a:r>
              <a:rPr lang="fr-FR"/>
              <a:t>Best modèle</a:t>
            </a:r>
          </a:p>
          <a:p>
            <a:pPr marL="171450" indent="-171450">
              <a:buFontTx/>
              <a:buChar char="-"/>
            </a:pPr>
            <a:r>
              <a:rPr lang="fr-FR"/>
              <a:t>Multi-output pas efficace (1</a:t>
            </a:r>
            <a:r>
              <a:rPr lang="fr-FR" baseline="30000"/>
              <a:t>er</a:t>
            </a:r>
            <a:r>
              <a:rPr lang="fr-FR"/>
              <a:t> slide) manque de données (prédictions: 2 opposés + 1 moyen)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66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Ordre des variables dans graphs</a:t>
            </a:r>
          </a:p>
          <a:p>
            <a:pPr marL="171450" indent="-171450">
              <a:buFontTx/>
              <a:buChar char="-"/>
            </a:pPr>
            <a:r>
              <a:rPr lang="fr-FR" err="1"/>
              <a:t>Summary</a:t>
            </a:r>
            <a:r>
              <a:rPr lang="fr-FR"/>
              <a:t> bar plot</a:t>
            </a:r>
          </a:p>
          <a:p>
            <a:pPr marL="171450" indent="-171450">
              <a:buFontTx/>
              <a:buChar char="-"/>
            </a:pPr>
            <a:r>
              <a:rPr lang="fr-FR" err="1"/>
              <a:t>Shap</a:t>
            </a:r>
            <a:r>
              <a:rPr lang="fr-FR"/>
              <a:t> values</a:t>
            </a:r>
          </a:p>
          <a:p>
            <a:pPr marL="171450" indent="-171450">
              <a:buFontTx/>
              <a:buChar char="-"/>
            </a:pPr>
            <a:r>
              <a:rPr lang="fr-FR" err="1"/>
              <a:t>Expected</a:t>
            </a:r>
            <a:r>
              <a:rPr lang="fr-FR"/>
              <a:t> value</a:t>
            </a:r>
          </a:p>
          <a:p>
            <a:pPr marL="171450" indent="-171450">
              <a:buFontTx/>
              <a:buChar char="-"/>
            </a:pPr>
            <a:endParaRPr lang="fr-FR"/>
          </a:p>
          <a:p>
            <a:pPr marL="171450" indent="-171450">
              <a:buFontTx/>
              <a:buChar char="-"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907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/>
              <a:t>Ordre des variables dans graphs</a:t>
            </a:r>
          </a:p>
          <a:p>
            <a:pPr marL="171450" indent="-171450">
              <a:buFontTx/>
              <a:buChar char="-"/>
            </a:pPr>
            <a:r>
              <a:rPr lang="fr-FR" err="1"/>
              <a:t>Summary</a:t>
            </a:r>
            <a:r>
              <a:rPr lang="fr-FR"/>
              <a:t> bar plot</a:t>
            </a:r>
          </a:p>
          <a:p>
            <a:pPr marL="171450" indent="-171450">
              <a:buFontTx/>
              <a:buChar char="-"/>
            </a:pPr>
            <a:r>
              <a:rPr lang="fr-FR" err="1"/>
              <a:t>Shap</a:t>
            </a:r>
            <a:r>
              <a:rPr lang="fr-FR"/>
              <a:t> values</a:t>
            </a:r>
          </a:p>
          <a:p>
            <a:pPr marL="171450" indent="-171450">
              <a:buFontTx/>
              <a:buChar char="-"/>
            </a:pPr>
            <a:r>
              <a:rPr lang="fr-FR" err="1"/>
              <a:t>Expected</a:t>
            </a:r>
            <a:r>
              <a:rPr lang="fr-FR"/>
              <a:t> value</a:t>
            </a:r>
          </a:p>
          <a:p>
            <a:pPr marL="171450" indent="-171450">
              <a:buFontTx/>
              <a:buChar char="-"/>
            </a:pPr>
            <a:endParaRPr lang="fr-FR"/>
          </a:p>
          <a:p>
            <a:pPr marL="171450" indent="-171450">
              <a:buFontTx/>
              <a:buChar char="-"/>
            </a:pP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80E6D-068C-4814-8BD8-C99D0B7CA2B0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5064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F7B1BC-1E2C-4970-B5BF-C02BDC261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2B0914-0E96-4BB2-B4D6-EAB3B9907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B5E7D4-4AE3-4947-8AC1-9EFCA7A7A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8A7356-1FDE-4463-9CA8-D25F4B318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F3035A-B67A-4114-9AB4-A50B53960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53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FBEA1-065F-444C-A5DE-31C9E7E62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487522B-35BA-4696-9D9F-2FFACAD41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485539-0659-4829-A07C-4247E25F3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D7E981-3E98-4A0B-AAE8-00BA1FB0B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57A0C9-6120-4B55-824D-84DA8C78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9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586CD7-F62C-4C0D-ABE7-00738A635D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9446CF8-C6CF-45A9-8CE5-61D2BDF08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9367E2-0F23-45E7-8AA7-1F422FC04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452549-EEF3-45CA-AAF3-B4517BE6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F54787-3C24-4AB7-A755-75CE93782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38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00E7A4-DA3B-405E-A850-7B69F6E81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DA67FE-4601-477F-8166-59B20A65A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4DF019-D3CF-4466-A077-F2E13D696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F856EC-EAD2-4BC1-A284-602EE0E4C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E95F91-ECB5-4432-B7A4-7BAE0D50B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17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C67CAF-64B8-424B-8105-15A64DAA1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4E681F7-F85F-43B9-A6F7-4696972BF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873C30-746E-4CE5-9B6F-DF2B8D3DC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543EBB-CE93-4773-8E27-436ADF96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87C2A7-A482-4EF4-97B8-CAC443BE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41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120B2E-0D0B-4B73-B0BD-0F669808D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852ED9-0ACD-4F71-BE20-985338B155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BFD9336-0671-43EA-B94D-A1995E36E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A1D8E9B-73E7-4B65-99C3-B90C4203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69E66E6-2C1A-4E3A-9F1C-676C6147A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120F11-8FA7-4F46-9105-6D38A1E61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0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A9E20-E17F-40A1-B837-A51ABF8A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0723E1-5F07-4349-9C9A-66D6B0355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28215AD-0A3E-4207-A369-91A7D8AB9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52C2480-AEE9-4F2B-BC06-8631FDE1D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8F77FE-1226-4C57-BBDB-0D69529FF7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A979B60-F6B2-45B1-B8EA-C6264EC8A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426445B-6981-4FC3-B045-179BB464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78D404E-1B42-40DB-BD63-7D9ABF626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10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8EAF5A-0D31-422D-9CB4-9911CB647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654CB4E-5C44-4665-AEEF-79D0619E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CE066E9-5C23-4379-A994-01319F6B4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5C198B9-82EC-44F4-874B-8F3357AF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40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5DA2A2-5587-48C1-9276-049CA0447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09A25CE-A5E2-42C4-804F-5D78890D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166D2DC-CE42-46D1-8206-7CB7E6653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97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2EA8D6-60AF-4A8E-9C6D-42711BB0B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F1F73B-1E77-4C04-9F80-B2A3254F5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91E414-81B8-48BD-9D62-62032517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9A7DA3-BEBE-4E7E-8C22-2B29D0095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37D437-EFF2-41AB-8AF9-906208487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ADAE60-BF3D-4F37-9B75-2F9F2F2B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4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72EDDD-E560-414F-A5AE-DB7F27BCF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DFEC876-0B8C-485B-B5BE-7506F28A3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937EAB5-436B-4FA5-B0A5-F54DEC14C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D697018-ED47-406C-A441-E4151184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3071C3-0844-48BD-AAA6-77A9F174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BD21B22-F552-4E81-9741-3B998A154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AF17CE3-BF5F-427B-A53F-9252A1B59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62B1EA-EDD1-4AB4-8E02-64AE078FB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7D597E-52E2-4650-8827-14CD6A496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2228A-8834-4C25-80B9-93041648A70A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0908BA-74E7-496F-99C9-EE7A7186F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6C6D4D-9A2B-4303-AA54-1B71E8AB7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81F64-8A7C-4731-988E-CA01A1DD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1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chart" Target="../charts/char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chart" Target="../charts/chart3.xml"/><Relationship Id="rId7" Type="http://schemas.microsoft.com/office/2014/relationships/chartEx" Target="../charts/chartEx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chart" Target="../charts/chart4.xml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14/relationships/chartEx" Target="../charts/chartEx2.xml"/><Relationship Id="rId7" Type="http://schemas.openxmlformats.org/officeDocument/2006/relationships/chart" Target="../charts/chart5.xml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9.png"/><Relationship Id="rId9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14/relationships/chartEx" Target="../charts/chartEx3.xml"/><Relationship Id="rId10" Type="http://schemas.openxmlformats.org/officeDocument/2006/relationships/image" Target="../media/image13.png"/><Relationship Id="rId4" Type="http://schemas.openxmlformats.org/officeDocument/2006/relationships/image" Target="../media/image11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e 14">
            <a:extLst>
              <a:ext uri="{FF2B5EF4-FFF2-40B4-BE49-F238E27FC236}">
                <a16:creationId xmlns:a16="http://schemas.microsoft.com/office/drawing/2014/main" id="{D1ECCAA4-C2BA-4627-9646-1D0D69AA8DB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5C9824E2-6D4A-46B4-966A-35A24D6F0A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ED3DFF0-A0E7-4579-9F6D-C256F83D0E6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Image 6">
            <a:extLst>
              <a:ext uri="{FF2B5EF4-FFF2-40B4-BE49-F238E27FC236}">
                <a16:creationId xmlns:a16="http://schemas.microsoft.com/office/drawing/2014/main" id="{D810F42B-62D0-4B0D-AF13-969F0AE327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80" y="242403"/>
            <a:ext cx="1050758" cy="105075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DEAE184-2FDB-4080-9207-A7D0C6954F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73" y="242402"/>
            <a:ext cx="1066445" cy="106644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EB24E86-E201-4CFF-8D7B-EDB77BE95AEA}"/>
              </a:ext>
            </a:extLst>
          </p:cNvPr>
          <p:cNvSpPr txBox="1"/>
          <p:nvPr/>
        </p:nvSpPr>
        <p:spPr>
          <a:xfrm>
            <a:off x="1640542" y="1997839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Python for data analysis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4183A7B-FCE4-4073-933E-325B695525AC}"/>
              </a:ext>
            </a:extLst>
          </p:cNvPr>
          <p:cNvSpPr txBox="1"/>
          <p:nvPr/>
        </p:nvSpPr>
        <p:spPr>
          <a:xfrm>
            <a:off x="2608730" y="5988427"/>
            <a:ext cx="697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Bastien LEDUC – Jean LE CHEVALIER – Pierrick LE FLOCH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5370B6-E26B-44F3-BC3B-6AB3C550EF4F}"/>
              </a:ext>
            </a:extLst>
          </p:cNvPr>
          <p:cNvSpPr/>
          <p:nvPr/>
        </p:nvSpPr>
        <p:spPr>
          <a:xfrm>
            <a:off x="-13830831" y="2366683"/>
            <a:ext cx="1293607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A3B201B-3D9C-4B7B-BD6F-06DE8BA06144}"/>
              </a:ext>
            </a:extLst>
          </p:cNvPr>
          <p:cNvSpPr txBox="1"/>
          <p:nvPr/>
        </p:nvSpPr>
        <p:spPr>
          <a:xfrm>
            <a:off x="12880791" y="2828836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72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7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CC496AE-3B10-4592-9BBC-651D51688AE9}"/>
              </a:ext>
            </a:extLst>
          </p:cNvPr>
          <p:cNvSpPr txBox="1"/>
          <p:nvPr/>
        </p:nvSpPr>
        <p:spPr>
          <a:xfrm>
            <a:off x="1628820" y="3299103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Drug consumption Dataset</a:t>
            </a:r>
          </a:p>
        </p:txBody>
      </p:sp>
    </p:spTree>
    <p:extLst>
      <p:ext uri="{BB962C8B-B14F-4D97-AF65-F5344CB8AC3E}">
        <p14:creationId xmlns:p14="http://schemas.microsoft.com/office/powerpoint/2010/main" val="1635492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D9C59F38-AC2B-4880-AE7E-60BCB65CCEB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34CA29FF-DD7E-4DE7-A6DC-D20EB22C1C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7A1262F-77CC-44EF-A242-BAD66F07428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3C6EE71-1F92-4EBC-82F0-C95F0C57A290}"/>
              </a:ext>
            </a:extLst>
          </p:cNvPr>
          <p:cNvGrpSpPr/>
          <p:nvPr/>
        </p:nvGrpSpPr>
        <p:grpSpPr>
          <a:xfrm>
            <a:off x="231908" y="-7706364"/>
            <a:ext cx="11728184" cy="6527619"/>
            <a:chOff x="231908" y="-8262899"/>
            <a:chExt cx="11728184" cy="6527619"/>
          </a:xfrm>
        </p:grpSpPr>
        <p:grpSp>
          <p:nvGrpSpPr>
            <p:cNvPr id="82" name="Groupe 12">
              <a:extLst>
                <a:ext uri="{FF2B5EF4-FFF2-40B4-BE49-F238E27FC236}">
                  <a16:creationId xmlns:a16="http://schemas.microsoft.com/office/drawing/2014/main" id="{78A98A82-8B65-4D68-B208-E9224C9454B1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C57663E-E313-4807-A98C-97A6548FEC13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2189A3A8-B8B1-4BB0-BA1B-FB4EC5AD264F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76ABA153-2DE6-440A-BB34-E2E2208D0ED9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6F267DB5-40A4-448C-955E-D52FCF31012D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ZoneTexte 11">
                <a:extLst>
                  <a:ext uri="{FF2B5EF4-FFF2-40B4-BE49-F238E27FC236}">
                    <a16:creationId xmlns:a16="http://schemas.microsoft.com/office/drawing/2014/main" id="{60886EA0-9AD5-44E2-BA18-0CDBEA5A9D7A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 dirty="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8C3881A-3394-4106-ACCF-8F93141CB386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dirty="0" err="1">
                  <a:latin typeface="+mj-lt"/>
                </a:rPr>
                <a:t>Multilabel</a:t>
              </a:r>
              <a:r>
                <a:rPr lang="fr-FR" sz="2400" b="1" dirty="0">
                  <a:latin typeface="+mj-lt"/>
                </a:rPr>
                <a:t> Classification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7F46CB96-A409-43C6-8828-4D5E14E49AFD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de ML permettant de prédire plusieurs labels 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Ex: 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trop imprécis pour un grand nombre de labels à prédire simultanément.</a:t>
              </a:r>
            </a:p>
          </p:txBody>
        </p:sp>
        <p:sp>
          <p:nvSpPr>
            <p:cNvPr id="90" name="TextBox 4">
              <a:extLst>
                <a:ext uri="{FF2B5EF4-FFF2-40B4-BE49-F238E27FC236}">
                  <a16:creationId xmlns:a16="http://schemas.microsoft.com/office/drawing/2014/main" id="{78F20FC5-3C80-404F-97F5-D9F3D7357571}"/>
                </a:ext>
              </a:extLst>
            </p:cNvPr>
            <p:cNvSpPr txBox="1"/>
            <p:nvPr/>
          </p:nvSpPr>
          <p:spPr>
            <a:xfrm>
              <a:off x="6096000" y="-7263644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Variables écartées : </a:t>
              </a:r>
              <a:r>
                <a:rPr lang="fr-FR" dirty="0">
                  <a:latin typeface="+mj-lt"/>
                </a:rPr>
                <a:t>« </a:t>
              </a:r>
              <a:r>
                <a:rPr lang="fr-FR" dirty="0" err="1">
                  <a:latin typeface="+mj-lt"/>
                </a:rPr>
                <a:t>Gender</a:t>
              </a:r>
              <a:r>
                <a:rPr lang="fr-FR" dirty="0">
                  <a:latin typeface="+mj-lt"/>
                </a:rPr>
                <a:t> », « </a:t>
              </a:r>
              <a:r>
                <a:rPr lang="fr-FR" dirty="0" err="1">
                  <a:latin typeface="+mj-lt"/>
                </a:rPr>
                <a:t>Ethnicity</a:t>
              </a:r>
              <a:r>
                <a:rPr lang="fr-FR" dirty="0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Outputs écartées : </a:t>
              </a:r>
              <a:r>
                <a:rPr lang="fr-FR" dirty="0">
                  <a:latin typeface="+mj-lt"/>
                </a:rPr>
                <a:t>Drogues légales + Drogue fictive</a:t>
              </a:r>
            </a:p>
          </p:txBody>
        </p:sp>
        <p:sp>
          <p:nvSpPr>
            <p:cNvPr id="91" name="Rectangle 2">
              <a:extLst>
                <a:ext uri="{FF2B5EF4-FFF2-40B4-BE49-F238E27FC236}">
                  <a16:creationId xmlns:a16="http://schemas.microsoft.com/office/drawing/2014/main" id="{3A28954D-E1D6-4037-841A-9D36F2D6EF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 dirty="0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 dirty="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 dirty="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 dirty="0">
                  <a:latin typeface="+mj-lt"/>
                </a:rPr>
                <a:t>Toutes les drogues : 5,85%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CD176273-75D2-4816-B65C-30736A977520}"/>
                </a:ext>
              </a:extLst>
            </p:cNvPr>
            <p:cNvSpPr txBox="1"/>
            <p:nvPr/>
          </p:nvSpPr>
          <p:spPr>
            <a:xfrm>
              <a:off x="9675718" y="-5808334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 dirty="0">
                <a:latin typeface="+mj-lt"/>
              </a:endParaRPr>
            </a:p>
          </p:txBody>
        </p:sp>
        <p:sp>
          <p:nvSpPr>
            <p:cNvPr id="93" name="Accolade ouvrante 27">
              <a:extLst>
                <a:ext uri="{FF2B5EF4-FFF2-40B4-BE49-F238E27FC236}">
                  <a16:creationId xmlns:a16="http://schemas.microsoft.com/office/drawing/2014/main" id="{CA235CB9-B056-43D7-AC27-0A97B9D25307}"/>
                </a:ext>
              </a:extLst>
            </p:cNvPr>
            <p:cNvSpPr/>
            <p:nvPr/>
          </p:nvSpPr>
          <p:spPr>
            <a:xfrm>
              <a:off x="9569576" y="-5726481"/>
              <a:ext cx="191278" cy="980697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4" name="ZoneTexte 3">
              <a:extLst>
                <a:ext uri="{FF2B5EF4-FFF2-40B4-BE49-F238E27FC236}">
                  <a16:creationId xmlns:a16="http://schemas.microsoft.com/office/drawing/2014/main" id="{0AE67936-EFA3-4D2E-B1F8-5AA5AD9F72B5}"/>
                </a:ext>
              </a:extLst>
            </p:cNvPr>
            <p:cNvSpPr txBox="1"/>
            <p:nvPr/>
          </p:nvSpPr>
          <p:spPr>
            <a:xfrm>
              <a:off x="8105196" y="-5575010"/>
              <a:ext cx="1580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95" name="ZoneTexte 29">
              <a:extLst>
                <a:ext uri="{FF2B5EF4-FFF2-40B4-BE49-F238E27FC236}">
                  <a16:creationId xmlns:a16="http://schemas.microsoft.com/office/drawing/2014/main" id="{D4008DB6-54CC-4240-9304-8FB66BC6D3D4}"/>
                </a:ext>
              </a:extLst>
            </p:cNvPr>
            <p:cNvSpPr txBox="1"/>
            <p:nvPr/>
          </p:nvSpPr>
          <p:spPr>
            <a:xfrm>
              <a:off x="7836853" y="-4953368"/>
              <a:ext cx="1932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96" name="Accolade ouvrante 27">
              <a:extLst>
                <a:ext uri="{FF2B5EF4-FFF2-40B4-BE49-F238E27FC236}">
                  <a16:creationId xmlns:a16="http://schemas.microsoft.com/office/drawing/2014/main" id="{0B60C123-6305-4954-986E-CB0B51C819B9}"/>
                </a:ext>
              </a:extLst>
            </p:cNvPr>
            <p:cNvSpPr/>
            <p:nvPr/>
          </p:nvSpPr>
          <p:spPr>
            <a:xfrm>
              <a:off x="9569576" y="-4710481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7" name="Rectangle 2">
              <a:extLst>
                <a:ext uri="{FF2B5EF4-FFF2-40B4-BE49-F238E27FC236}">
                  <a16:creationId xmlns:a16="http://schemas.microsoft.com/office/drawing/2014/main" id="{954D9C01-7F30-44EB-86E3-0E9FC523F6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67000" y="-6105937"/>
              <a:ext cx="221743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 dirty="0">
                  <a:latin typeface="+mj-lt"/>
                </a:rPr>
                <a:t>Binarisation des prédictions :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73C32D5-0124-4737-8C97-BC5462BFF9D3}"/>
                </a:ext>
              </a:extLst>
            </p:cNvPr>
            <p:cNvSpPr txBox="1"/>
            <p:nvPr/>
          </p:nvSpPr>
          <p:spPr>
            <a:xfrm>
              <a:off x="6096000" y="-4450886"/>
              <a:ext cx="4398264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u="sng" dirty="0">
                  <a:latin typeface="+mj-lt"/>
                </a:rPr>
                <a:t>Individus « types »</a:t>
              </a:r>
              <a:r>
                <a:rPr lang="fr-FR" sz="1400" b="1" u="sng" dirty="0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 b="1" u="sng" dirty="0">
                  <a:latin typeface="+mj-lt"/>
                </a:rPr>
                <a:t>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Drogué »         =  [-0.95197,-2.43591,2,2,2,-2,-2,2,2]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Non-drogué » = [2.59171,1.98437,-2,-2,-2,2,2,-2,-2]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Lambda »        =  [-0.07854,-0.05921,0,0,0,0,0,0,0]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sz="1400" dirty="0">
                <a:latin typeface="+mj-lt"/>
              </a:endParaRPr>
            </a:p>
            <a:p>
              <a:r>
                <a:rPr lang="fr-FR" sz="1400" b="1" u="sng" dirty="0">
                  <a:latin typeface="+mj-lt"/>
                </a:rPr>
                <a:t>Prédictions obtenues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Non-drogué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Lambda » : </a:t>
              </a:r>
              <a:endParaRPr lang="fr-FR" sz="1400" b="1" u="sng" dirty="0">
                <a:latin typeface="+mj-lt"/>
              </a:endParaRPr>
            </a:p>
          </p:txBody>
        </p:sp>
        <p:sp>
          <p:nvSpPr>
            <p:cNvPr id="99" name="Rectangle 3">
              <a:extLst>
                <a:ext uri="{FF2B5EF4-FFF2-40B4-BE49-F238E27FC236}">
                  <a16:creationId xmlns:a16="http://schemas.microsoft.com/office/drawing/2014/main" id="{4D672CB0-0DDF-4AFC-ABC8-7B1A7F5662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3132250"/>
              <a:ext cx="3056121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27ACA1F1-65A7-4E86-A4CB-F88E92D556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81367" y="-2910715"/>
              <a:ext cx="335342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101" name="Rectangle 6">
              <a:extLst>
                <a:ext uri="{FF2B5EF4-FFF2-40B4-BE49-F238E27FC236}">
                  <a16:creationId xmlns:a16="http://schemas.microsoft.com/office/drawing/2014/main" id="{65375A1D-0E39-468A-8FAD-3B1A1197B8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2660131"/>
              <a:ext cx="294934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A5F02E5-5449-441D-8265-7F2064EC215D}"/>
                </a:ext>
              </a:extLst>
            </p:cNvPr>
            <p:cNvSpPr txBox="1"/>
            <p:nvPr/>
          </p:nvSpPr>
          <p:spPr>
            <a:xfrm>
              <a:off x="5983083" y="-2402921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7210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7F96F1E1-A3EC-41AF-8925-98E3312F3961}"/>
              </a:ext>
            </a:extLst>
          </p:cNvPr>
          <p:cNvGrpSpPr/>
          <p:nvPr/>
        </p:nvGrpSpPr>
        <p:grpSpPr>
          <a:xfrm>
            <a:off x="0" y="-370"/>
            <a:ext cx="12192000" cy="6858369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00314C89-DF67-46A6-B36D-42B8A9251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17D263-6D49-498B-B9DB-B63FEA7AFF5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679AE1E5-BD15-40A3-A42C-812D459FDEAE}"/>
              </a:ext>
            </a:extLst>
          </p:cNvPr>
          <p:cNvSpPr/>
          <p:nvPr/>
        </p:nvSpPr>
        <p:spPr>
          <a:xfrm>
            <a:off x="0" y="890464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ZoneTexte 57">
            <a:extLst>
              <a:ext uri="{FF2B5EF4-FFF2-40B4-BE49-F238E27FC236}">
                <a16:creationId xmlns:a16="http://schemas.microsoft.com/office/drawing/2014/main" id="{4DDCDB81-BF0F-4D60-A534-E506CBEE401A}"/>
              </a:ext>
            </a:extLst>
          </p:cNvPr>
          <p:cNvSpPr txBox="1"/>
          <p:nvPr/>
        </p:nvSpPr>
        <p:spPr>
          <a:xfrm>
            <a:off x="505747" y="936679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854B89C-1461-40A9-8E8A-5BB6D17CDCCC}"/>
              </a:ext>
            </a:extLst>
          </p:cNvPr>
          <p:cNvGrpSpPr/>
          <p:nvPr/>
        </p:nvGrpSpPr>
        <p:grpSpPr>
          <a:xfrm>
            <a:off x="231908" y="-7574103"/>
            <a:ext cx="11728184" cy="6527619"/>
            <a:chOff x="231908" y="-8010981"/>
            <a:chExt cx="11728184" cy="6527619"/>
          </a:xfrm>
        </p:grpSpPr>
        <p:grpSp>
          <p:nvGrpSpPr>
            <p:cNvPr id="95" name="Groupe 12">
              <a:extLst>
                <a:ext uri="{FF2B5EF4-FFF2-40B4-BE49-F238E27FC236}">
                  <a16:creationId xmlns:a16="http://schemas.microsoft.com/office/drawing/2014/main" id="{5D400A3B-489A-4378-8957-387523223374}"/>
                </a:ext>
              </a:extLst>
            </p:cNvPr>
            <p:cNvGrpSpPr/>
            <p:nvPr/>
          </p:nvGrpSpPr>
          <p:grpSpPr>
            <a:xfrm>
              <a:off x="231908" y="-8010981"/>
              <a:ext cx="11728184" cy="6527619"/>
              <a:chOff x="231908" y="146918"/>
              <a:chExt cx="11728184" cy="6527619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A81D26D-8698-494A-B785-E3FBDBB30AC9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A21B0FD9-FD1D-4883-B4AD-7D7798385172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AE230EB5-801E-465C-BC5C-F52E1D3E8810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639FBF42-CEBB-4C4E-9365-7F071B3CD929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ZoneTexte 11">
                <a:extLst>
                  <a:ext uri="{FF2B5EF4-FFF2-40B4-BE49-F238E27FC236}">
                    <a16:creationId xmlns:a16="http://schemas.microsoft.com/office/drawing/2014/main" id="{378417F7-C6C6-48AB-BB38-C61B2BBF4A36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 dirty="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101" name="Rectangle 2">
              <a:extLst>
                <a:ext uri="{FF2B5EF4-FFF2-40B4-BE49-F238E27FC236}">
                  <a16:creationId xmlns:a16="http://schemas.microsoft.com/office/drawing/2014/main" id="{BE1F8AEE-1560-449C-87E1-0F3944529F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0" y="-4596703"/>
              <a:ext cx="4187434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 dirty="0" err="1">
                  <a:latin typeface="+mj-lt"/>
                </a:rPr>
                <a:t>Models_scores</a:t>
              </a:r>
              <a:r>
                <a:rPr lang="fr-FR" altLang="fr-FR" sz="1250" b="1" u="sng" dirty="0">
                  <a:latin typeface="+mj-lt"/>
                </a:rPr>
                <a:t>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 dirty="0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{'</a:t>
              </a:r>
              <a:r>
                <a:rPr lang="fr-FR" altLang="fr-FR" sz="1250" b="1" dirty="0" err="1">
                  <a:latin typeface="+mj-lt"/>
                </a:rPr>
                <a:t>LogReg</a:t>
              </a:r>
              <a:r>
                <a:rPr lang="fr-FR" altLang="fr-FR" sz="1250" b="1" dirty="0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'XGB': 0.7287234042553191} </a:t>
              </a:r>
            </a:p>
          </p:txBody>
        </p:sp>
        <p:pic>
          <p:nvPicPr>
            <p:cNvPr id="102" name="Picture 2">
              <a:extLst>
                <a:ext uri="{FF2B5EF4-FFF2-40B4-BE49-F238E27FC236}">
                  <a16:creationId xmlns:a16="http://schemas.microsoft.com/office/drawing/2014/main" id="{BAB97F92-71A2-4273-BA7C-A60D59071E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-6877641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4AD4B368-F294-48AD-B112-C879DA6C347B}"/>
                </a:ext>
              </a:extLst>
            </p:cNvPr>
            <p:cNvSpPr txBox="1"/>
            <p:nvPr/>
          </p:nvSpPr>
          <p:spPr>
            <a:xfrm>
              <a:off x="607595" y="-7268831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Matrice de corrélation pour </a:t>
              </a:r>
              <a:r>
                <a:rPr lang="fr-FR" dirty="0" err="1"/>
                <a:t>Logistic</a:t>
              </a:r>
              <a:r>
                <a:rPr lang="fr-FR" dirty="0"/>
                <a:t> </a:t>
              </a:r>
              <a:r>
                <a:rPr lang="fr-FR" dirty="0" err="1"/>
                <a:t>Regression</a:t>
              </a:r>
              <a:r>
                <a:rPr lang="fr-FR" dirty="0"/>
                <a:t>: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0ECCEDDF-CA05-4578-9181-27E49544FD72}"/>
                </a:ext>
              </a:extLst>
            </p:cNvPr>
            <p:cNvSpPr txBox="1"/>
            <p:nvPr/>
          </p:nvSpPr>
          <p:spPr>
            <a:xfrm>
              <a:off x="6096000" y="-5876925"/>
              <a:ext cx="53660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>
                  <a:latin typeface="+mj-lt"/>
                </a:rPr>
                <a:t>Problématique : </a:t>
              </a:r>
            </a:p>
            <a:p>
              <a:r>
                <a:rPr lang="fr-FR" dirty="0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105" name="TextBox 4">
              <a:extLst>
                <a:ext uri="{FF2B5EF4-FFF2-40B4-BE49-F238E27FC236}">
                  <a16:creationId xmlns:a16="http://schemas.microsoft.com/office/drawing/2014/main" id="{EC5E26FA-ADDE-4864-B61E-8A15B92B12DE}"/>
                </a:ext>
              </a:extLst>
            </p:cNvPr>
            <p:cNvSpPr txBox="1"/>
            <p:nvPr/>
          </p:nvSpPr>
          <p:spPr>
            <a:xfrm>
              <a:off x="6096000" y="-7238553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Variables écartées : </a:t>
              </a:r>
              <a:r>
                <a:rPr lang="fr-FR" dirty="0">
                  <a:latin typeface="+mj-lt"/>
                </a:rPr>
                <a:t>« </a:t>
              </a:r>
              <a:r>
                <a:rPr lang="fr-FR" dirty="0" err="1">
                  <a:latin typeface="+mj-lt"/>
                </a:rPr>
                <a:t>Gender</a:t>
              </a:r>
              <a:r>
                <a:rPr lang="fr-FR" dirty="0">
                  <a:latin typeface="+mj-lt"/>
                </a:rPr>
                <a:t> », « </a:t>
              </a:r>
              <a:r>
                <a:rPr lang="fr-FR" dirty="0" err="1">
                  <a:latin typeface="+mj-lt"/>
                </a:rPr>
                <a:t>Ethnicity</a:t>
              </a:r>
              <a:r>
                <a:rPr lang="fr-FR" dirty="0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Outputs écartées : </a:t>
              </a:r>
              <a:r>
                <a:rPr lang="fr-FR" dirty="0">
                  <a:latin typeface="+mj-lt"/>
                </a:rPr>
                <a:t>Drogues légales + Drogue fictive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031C3E26-EC22-4F8B-A5B9-641992A04BE9}"/>
                </a:ext>
              </a:extLst>
            </p:cNvPr>
            <p:cNvSpPr txBox="1"/>
            <p:nvPr/>
          </p:nvSpPr>
          <p:spPr>
            <a:xfrm>
              <a:off x="9760854" y="-4417332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 dirty="0">
                <a:latin typeface="+mj-lt"/>
              </a:endParaRPr>
            </a:p>
          </p:txBody>
        </p:sp>
        <p:sp>
          <p:nvSpPr>
            <p:cNvPr id="107" name="Accolade ouvrante 1">
              <a:extLst>
                <a:ext uri="{FF2B5EF4-FFF2-40B4-BE49-F238E27FC236}">
                  <a16:creationId xmlns:a16="http://schemas.microsoft.com/office/drawing/2014/main" id="{851780B9-936F-46BE-A661-257239266DDF}"/>
                </a:ext>
              </a:extLst>
            </p:cNvPr>
            <p:cNvSpPr/>
            <p:nvPr/>
          </p:nvSpPr>
          <p:spPr>
            <a:xfrm>
              <a:off x="9654409" y="-4416636"/>
              <a:ext cx="158896" cy="563670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Accolade ouvrante 27">
              <a:extLst>
                <a:ext uri="{FF2B5EF4-FFF2-40B4-BE49-F238E27FC236}">
                  <a16:creationId xmlns:a16="http://schemas.microsoft.com/office/drawing/2014/main" id="{8A63A45B-AF07-4409-8288-228CE6E0F71F}"/>
                </a:ext>
              </a:extLst>
            </p:cNvPr>
            <p:cNvSpPr/>
            <p:nvPr/>
          </p:nvSpPr>
          <p:spPr>
            <a:xfrm>
              <a:off x="9654666" y="-3807558"/>
              <a:ext cx="158896" cy="70764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ZoneTexte 3">
              <a:extLst>
                <a:ext uri="{FF2B5EF4-FFF2-40B4-BE49-F238E27FC236}">
                  <a16:creationId xmlns:a16="http://schemas.microsoft.com/office/drawing/2014/main" id="{DE6041F3-C8BE-40F2-96DB-A46BF09BFAA2}"/>
                </a:ext>
              </a:extLst>
            </p:cNvPr>
            <p:cNvSpPr txBox="1"/>
            <p:nvPr/>
          </p:nvSpPr>
          <p:spPr>
            <a:xfrm>
              <a:off x="8711339" y="-4276789"/>
              <a:ext cx="10222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/>
                <a:t>User récent :</a:t>
              </a:r>
            </a:p>
          </p:txBody>
        </p:sp>
        <p:sp>
          <p:nvSpPr>
            <p:cNvPr id="110" name="ZoneTexte 29">
              <a:extLst>
                <a:ext uri="{FF2B5EF4-FFF2-40B4-BE49-F238E27FC236}">
                  <a16:creationId xmlns:a16="http://schemas.microsoft.com/office/drawing/2014/main" id="{A8272AA8-0E9C-4522-80BC-B936BC4CAE4E}"/>
                </a:ext>
              </a:extLst>
            </p:cNvPr>
            <p:cNvSpPr txBox="1"/>
            <p:nvPr/>
          </p:nvSpPr>
          <p:spPr>
            <a:xfrm>
              <a:off x="8483232" y="-3604084"/>
              <a:ext cx="13425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User non récent :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2033A623-7886-4C40-80B0-809BD7D86638}"/>
                </a:ext>
              </a:extLst>
            </p:cNvPr>
            <p:cNvSpPr txBox="1"/>
            <p:nvPr/>
          </p:nvSpPr>
          <p:spPr>
            <a:xfrm>
              <a:off x="5983083" y="-2510309"/>
              <a:ext cx="5802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de régression rapide et utile pour la classification binaire.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571706E-FD0D-4E9E-9E28-D267C0FE6A6C}"/>
              </a:ext>
            </a:extLst>
          </p:cNvPr>
          <p:cNvGrpSpPr/>
          <p:nvPr/>
        </p:nvGrpSpPr>
        <p:grpSpPr>
          <a:xfrm>
            <a:off x="231908" y="137000"/>
            <a:ext cx="11728184" cy="6527619"/>
            <a:chOff x="231908" y="-8262899"/>
            <a:chExt cx="11728184" cy="6527619"/>
          </a:xfrm>
        </p:grpSpPr>
        <p:grpSp>
          <p:nvGrpSpPr>
            <p:cNvPr id="157" name="Groupe 12">
              <a:extLst>
                <a:ext uri="{FF2B5EF4-FFF2-40B4-BE49-F238E27FC236}">
                  <a16:creationId xmlns:a16="http://schemas.microsoft.com/office/drawing/2014/main" id="{B4A5ECDE-2B19-4230-9E5C-3CEAB2C17F83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4A7BEE71-D5EB-49B7-8F55-2F379A78DC51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FCEAB485-5E71-4962-AA9F-C0A94A019834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id="{04B75A30-FB1D-4F49-9CC2-4CAA62EFFA9A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1EFEA7E2-934D-4013-BC22-CE7C8057D6F2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ZoneTexte 11">
                <a:extLst>
                  <a:ext uri="{FF2B5EF4-FFF2-40B4-BE49-F238E27FC236}">
                    <a16:creationId xmlns:a16="http://schemas.microsoft.com/office/drawing/2014/main" id="{E4F556D1-C3BB-424C-93F6-AC27FC061F75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 dirty="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161BF86B-FA6C-4325-8286-AA90B98ABA25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dirty="0" err="1">
                  <a:latin typeface="+mj-lt"/>
                </a:rPr>
                <a:t>Multilabel</a:t>
              </a:r>
              <a:r>
                <a:rPr lang="fr-FR" sz="2400" b="1" dirty="0">
                  <a:latin typeface="+mj-lt"/>
                </a:rPr>
                <a:t> Classification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768D95F7-6E43-46E3-AB1D-BB402911CEC2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de ML permettant de prédire plusieurs labels 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Ex: 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trop imprécis pour un grand nombre de labels à prédire simultanément.</a:t>
              </a:r>
            </a:p>
          </p:txBody>
        </p:sp>
        <p:sp>
          <p:nvSpPr>
            <p:cNvPr id="160" name="TextBox 4">
              <a:extLst>
                <a:ext uri="{FF2B5EF4-FFF2-40B4-BE49-F238E27FC236}">
                  <a16:creationId xmlns:a16="http://schemas.microsoft.com/office/drawing/2014/main" id="{A3BE8B9E-08D5-41C8-88E9-481B67BE70AD}"/>
                </a:ext>
              </a:extLst>
            </p:cNvPr>
            <p:cNvSpPr txBox="1"/>
            <p:nvPr/>
          </p:nvSpPr>
          <p:spPr>
            <a:xfrm>
              <a:off x="6096000" y="-7263644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Variables écartées : </a:t>
              </a:r>
              <a:r>
                <a:rPr lang="fr-FR" dirty="0">
                  <a:latin typeface="+mj-lt"/>
                </a:rPr>
                <a:t>« </a:t>
              </a:r>
              <a:r>
                <a:rPr lang="fr-FR" dirty="0" err="1">
                  <a:latin typeface="+mj-lt"/>
                </a:rPr>
                <a:t>Gender</a:t>
              </a:r>
              <a:r>
                <a:rPr lang="fr-FR" dirty="0">
                  <a:latin typeface="+mj-lt"/>
                </a:rPr>
                <a:t> », « </a:t>
              </a:r>
              <a:r>
                <a:rPr lang="fr-FR" dirty="0" err="1">
                  <a:latin typeface="+mj-lt"/>
                </a:rPr>
                <a:t>Ethnicity</a:t>
              </a:r>
              <a:r>
                <a:rPr lang="fr-FR" dirty="0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Outputs écartées : </a:t>
              </a:r>
              <a:r>
                <a:rPr lang="fr-FR" dirty="0">
                  <a:latin typeface="+mj-lt"/>
                </a:rPr>
                <a:t>Drogues légales + Drogue fictive</a:t>
              </a:r>
            </a:p>
          </p:txBody>
        </p:sp>
        <p:sp>
          <p:nvSpPr>
            <p:cNvPr id="161" name="Rectangle 2">
              <a:extLst>
                <a:ext uri="{FF2B5EF4-FFF2-40B4-BE49-F238E27FC236}">
                  <a16:creationId xmlns:a16="http://schemas.microsoft.com/office/drawing/2014/main" id="{39C420D6-DF78-40B1-9EFC-B3E4A47225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 dirty="0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 dirty="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 dirty="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 dirty="0">
                  <a:latin typeface="+mj-lt"/>
                </a:rPr>
                <a:t>Toutes les drogues : 5,85%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755F6516-13C2-49A4-92A1-D46DE9257748}"/>
                </a:ext>
              </a:extLst>
            </p:cNvPr>
            <p:cNvSpPr txBox="1"/>
            <p:nvPr/>
          </p:nvSpPr>
          <p:spPr>
            <a:xfrm>
              <a:off x="9675718" y="-5808334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 dirty="0">
                <a:latin typeface="+mj-lt"/>
              </a:endParaRPr>
            </a:p>
          </p:txBody>
        </p:sp>
        <p:sp>
          <p:nvSpPr>
            <p:cNvPr id="163" name="Accolade ouvrante 27">
              <a:extLst>
                <a:ext uri="{FF2B5EF4-FFF2-40B4-BE49-F238E27FC236}">
                  <a16:creationId xmlns:a16="http://schemas.microsoft.com/office/drawing/2014/main" id="{B8053FA1-3061-4CD1-BFC8-3D5C8E08CDF0}"/>
                </a:ext>
              </a:extLst>
            </p:cNvPr>
            <p:cNvSpPr/>
            <p:nvPr/>
          </p:nvSpPr>
          <p:spPr>
            <a:xfrm>
              <a:off x="9569576" y="-5726481"/>
              <a:ext cx="191278" cy="980697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64" name="ZoneTexte 3">
              <a:extLst>
                <a:ext uri="{FF2B5EF4-FFF2-40B4-BE49-F238E27FC236}">
                  <a16:creationId xmlns:a16="http://schemas.microsoft.com/office/drawing/2014/main" id="{B6C04B47-B2C5-45BE-8A3F-475AD9EFCE9D}"/>
                </a:ext>
              </a:extLst>
            </p:cNvPr>
            <p:cNvSpPr txBox="1"/>
            <p:nvPr/>
          </p:nvSpPr>
          <p:spPr>
            <a:xfrm>
              <a:off x="8105196" y="-5575010"/>
              <a:ext cx="1580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165" name="ZoneTexte 29">
              <a:extLst>
                <a:ext uri="{FF2B5EF4-FFF2-40B4-BE49-F238E27FC236}">
                  <a16:creationId xmlns:a16="http://schemas.microsoft.com/office/drawing/2014/main" id="{D89D1F8B-AAEC-4BD4-A8AD-B2B3E8965F39}"/>
                </a:ext>
              </a:extLst>
            </p:cNvPr>
            <p:cNvSpPr txBox="1"/>
            <p:nvPr/>
          </p:nvSpPr>
          <p:spPr>
            <a:xfrm>
              <a:off x="7836853" y="-4953368"/>
              <a:ext cx="1932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166" name="Accolade ouvrante 27">
              <a:extLst>
                <a:ext uri="{FF2B5EF4-FFF2-40B4-BE49-F238E27FC236}">
                  <a16:creationId xmlns:a16="http://schemas.microsoft.com/office/drawing/2014/main" id="{D7CCC655-1403-4306-B8A1-EBF1D9B7A0ED}"/>
                </a:ext>
              </a:extLst>
            </p:cNvPr>
            <p:cNvSpPr/>
            <p:nvPr/>
          </p:nvSpPr>
          <p:spPr>
            <a:xfrm>
              <a:off x="9569576" y="-4710481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67" name="Rectangle 2">
              <a:extLst>
                <a:ext uri="{FF2B5EF4-FFF2-40B4-BE49-F238E27FC236}">
                  <a16:creationId xmlns:a16="http://schemas.microsoft.com/office/drawing/2014/main" id="{9C7A27CE-A35E-48F6-BE93-361906584D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67000" y="-6105937"/>
              <a:ext cx="221743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 dirty="0">
                  <a:latin typeface="+mj-lt"/>
                </a:rPr>
                <a:t>Binarisation des prédictions :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EF44D1EB-FE86-484E-BB09-C969D945F164}"/>
                </a:ext>
              </a:extLst>
            </p:cNvPr>
            <p:cNvSpPr txBox="1"/>
            <p:nvPr/>
          </p:nvSpPr>
          <p:spPr>
            <a:xfrm>
              <a:off x="6096000" y="-4450886"/>
              <a:ext cx="4398264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u="sng" dirty="0">
                  <a:latin typeface="+mj-lt"/>
                </a:rPr>
                <a:t>Individus « types »</a:t>
              </a:r>
              <a:r>
                <a:rPr lang="fr-FR" sz="1400" b="1" u="sng" dirty="0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 b="1" u="sng" dirty="0">
                  <a:latin typeface="+mj-lt"/>
                </a:rPr>
                <a:t>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Drogué »         =  [-0.95197,-2.43591,2,2,2,-2,-2,2,2]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Non-drogué » = [2.59171,1.98437,-2,-2,-2,2,2,-2,-2]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Lambda »        =  [-0.07854,-0.05921,0,0,0,0,0,0,0]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sz="1400" dirty="0">
                <a:latin typeface="+mj-lt"/>
              </a:endParaRPr>
            </a:p>
            <a:p>
              <a:r>
                <a:rPr lang="fr-FR" sz="1400" b="1" u="sng" dirty="0">
                  <a:latin typeface="+mj-lt"/>
                </a:rPr>
                <a:t>Prédictions obtenues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Non-drogué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Lambda » : </a:t>
              </a:r>
              <a:endParaRPr lang="fr-FR" sz="1400" b="1" u="sng" dirty="0">
                <a:latin typeface="+mj-lt"/>
              </a:endParaRPr>
            </a:p>
          </p:txBody>
        </p:sp>
        <p:sp>
          <p:nvSpPr>
            <p:cNvPr id="169" name="Rectangle 3">
              <a:extLst>
                <a:ext uri="{FF2B5EF4-FFF2-40B4-BE49-F238E27FC236}">
                  <a16:creationId xmlns:a16="http://schemas.microsoft.com/office/drawing/2014/main" id="{D7A83DD5-345F-4B5F-83C6-B2E51162E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3132250"/>
              <a:ext cx="3056121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170" name="Rectangle 5">
              <a:extLst>
                <a:ext uri="{FF2B5EF4-FFF2-40B4-BE49-F238E27FC236}">
                  <a16:creationId xmlns:a16="http://schemas.microsoft.com/office/drawing/2014/main" id="{FC80E728-DE36-4652-AA93-45B15A526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81367" y="-2910715"/>
              <a:ext cx="335342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171" name="Rectangle 6">
              <a:extLst>
                <a:ext uri="{FF2B5EF4-FFF2-40B4-BE49-F238E27FC236}">
                  <a16:creationId xmlns:a16="http://schemas.microsoft.com/office/drawing/2014/main" id="{D8D446B3-6052-43E2-997A-367D5E754E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2660131"/>
              <a:ext cx="294934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97DD33EE-8B95-4C97-86CD-D2335FB792E9}"/>
                </a:ext>
              </a:extLst>
            </p:cNvPr>
            <p:cNvSpPr txBox="1"/>
            <p:nvPr/>
          </p:nvSpPr>
          <p:spPr>
            <a:xfrm>
              <a:off x="5983083" y="-2402921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2924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7F96F1E1-A3EC-41AF-8925-98E3312F3961}"/>
              </a:ext>
            </a:extLst>
          </p:cNvPr>
          <p:cNvGrpSpPr/>
          <p:nvPr/>
        </p:nvGrpSpPr>
        <p:grpSpPr>
          <a:xfrm>
            <a:off x="0" y="-369"/>
            <a:ext cx="12192000" cy="6858000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00314C89-DF67-46A6-B36D-42B8A9251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17D263-6D49-498B-B9DB-B63FEA7AFF5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5186AB5F-0AD3-4351-8343-00361EDF304D}"/>
              </a:ext>
            </a:extLst>
          </p:cNvPr>
          <p:cNvGrpSpPr/>
          <p:nvPr/>
        </p:nvGrpSpPr>
        <p:grpSpPr>
          <a:xfrm>
            <a:off x="231908" y="134710"/>
            <a:ext cx="11728184" cy="6527619"/>
            <a:chOff x="231908" y="-8010981"/>
            <a:chExt cx="11728184" cy="6527619"/>
          </a:xfrm>
        </p:grpSpPr>
        <p:grpSp>
          <p:nvGrpSpPr>
            <p:cNvPr id="103" name="Groupe 12">
              <a:extLst>
                <a:ext uri="{FF2B5EF4-FFF2-40B4-BE49-F238E27FC236}">
                  <a16:creationId xmlns:a16="http://schemas.microsoft.com/office/drawing/2014/main" id="{DF92C1A7-5B9E-49A1-B9D7-24E8F431D5F2}"/>
                </a:ext>
              </a:extLst>
            </p:cNvPr>
            <p:cNvGrpSpPr/>
            <p:nvPr/>
          </p:nvGrpSpPr>
          <p:grpSpPr>
            <a:xfrm>
              <a:off x="231908" y="-8010981"/>
              <a:ext cx="11728184" cy="6527619"/>
              <a:chOff x="231908" y="146918"/>
              <a:chExt cx="11728184" cy="6527619"/>
            </a:xfrm>
          </p:grpSpPr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D096E2C-A97B-473B-9CD6-6C90D2FFCA67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9E9E7763-7726-48F0-9418-2F9663C61239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C20107E7-122C-4E3B-8B09-BEC7A6D0A169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1682D56B-0AE6-4F37-8A60-CA3BE3724C9B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ZoneTexte 11">
                <a:extLst>
                  <a:ext uri="{FF2B5EF4-FFF2-40B4-BE49-F238E27FC236}">
                    <a16:creationId xmlns:a16="http://schemas.microsoft.com/office/drawing/2014/main" id="{A408F68F-90B4-450B-BCB3-59B899F613F9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 dirty="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104" name="Rectangle 2">
              <a:extLst>
                <a:ext uri="{FF2B5EF4-FFF2-40B4-BE49-F238E27FC236}">
                  <a16:creationId xmlns:a16="http://schemas.microsoft.com/office/drawing/2014/main" id="{6CD7797B-2D93-4AC7-B096-584AA0B696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0" y="-4596703"/>
              <a:ext cx="4187434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 dirty="0" err="1">
                  <a:latin typeface="+mj-lt"/>
                </a:rPr>
                <a:t>Models_scores</a:t>
              </a:r>
              <a:r>
                <a:rPr lang="fr-FR" altLang="fr-FR" sz="1250" b="1" u="sng" dirty="0">
                  <a:latin typeface="+mj-lt"/>
                </a:rPr>
                <a:t>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 dirty="0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{'</a:t>
              </a:r>
              <a:r>
                <a:rPr lang="fr-FR" altLang="fr-FR" sz="1250" b="1" dirty="0" err="1">
                  <a:latin typeface="+mj-lt"/>
                </a:rPr>
                <a:t>LogReg</a:t>
              </a:r>
              <a:r>
                <a:rPr lang="fr-FR" altLang="fr-FR" sz="1250" b="1" dirty="0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'XGB': 0.7287234042553191} </a:t>
              </a:r>
            </a:p>
          </p:txBody>
        </p:sp>
        <p:pic>
          <p:nvPicPr>
            <p:cNvPr id="105" name="Picture 2">
              <a:extLst>
                <a:ext uri="{FF2B5EF4-FFF2-40B4-BE49-F238E27FC236}">
                  <a16:creationId xmlns:a16="http://schemas.microsoft.com/office/drawing/2014/main" id="{673256CC-AE88-4FF9-A6CD-DFF6DD283D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-6877641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C06D48D2-0530-4DB0-8024-2E54388D043E}"/>
                </a:ext>
              </a:extLst>
            </p:cNvPr>
            <p:cNvSpPr txBox="1"/>
            <p:nvPr/>
          </p:nvSpPr>
          <p:spPr>
            <a:xfrm>
              <a:off x="607595" y="-7268831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Matrice de corrélation pour </a:t>
              </a:r>
              <a:r>
                <a:rPr lang="fr-FR" dirty="0" err="1"/>
                <a:t>Logistic</a:t>
              </a:r>
              <a:r>
                <a:rPr lang="fr-FR" dirty="0"/>
                <a:t> </a:t>
              </a:r>
              <a:r>
                <a:rPr lang="fr-FR" dirty="0" err="1"/>
                <a:t>Regression</a:t>
              </a:r>
              <a:r>
                <a:rPr lang="fr-FR" dirty="0"/>
                <a:t>: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C50DA41A-0338-4F5C-88F5-D86C7E669355}"/>
                </a:ext>
              </a:extLst>
            </p:cNvPr>
            <p:cNvSpPr txBox="1"/>
            <p:nvPr/>
          </p:nvSpPr>
          <p:spPr>
            <a:xfrm>
              <a:off x="6096000" y="-5876925"/>
              <a:ext cx="53660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>
                  <a:latin typeface="+mj-lt"/>
                </a:rPr>
                <a:t>Problématique : </a:t>
              </a:r>
            </a:p>
            <a:p>
              <a:r>
                <a:rPr lang="fr-FR" dirty="0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108" name="TextBox 4">
              <a:extLst>
                <a:ext uri="{FF2B5EF4-FFF2-40B4-BE49-F238E27FC236}">
                  <a16:creationId xmlns:a16="http://schemas.microsoft.com/office/drawing/2014/main" id="{D3D3DF68-BAB3-4C83-A6FE-61F84D184B80}"/>
                </a:ext>
              </a:extLst>
            </p:cNvPr>
            <p:cNvSpPr txBox="1"/>
            <p:nvPr/>
          </p:nvSpPr>
          <p:spPr>
            <a:xfrm>
              <a:off x="6096000" y="-7238553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Variables écartées : </a:t>
              </a:r>
              <a:r>
                <a:rPr lang="fr-FR" dirty="0">
                  <a:latin typeface="+mj-lt"/>
                </a:rPr>
                <a:t>« </a:t>
              </a:r>
              <a:r>
                <a:rPr lang="fr-FR" dirty="0" err="1">
                  <a:latin typeface="+mj-lt"/>
                </a:rPr>
                <a:t>Gender</a:t>
              </a:r>
              <a:r>
                <a:rPr lang="fr-FR" dirty="0">
                  <a:latin typeface="+mj-lt"/>
                </a:rPr>
                <a:t> », « </a:t>
              </a:r>
              <a:r>
                <a:rPr lang="fr-FR" dirty="0" err="1">
                  <a:latin typeface="+mj-lt"/>
                </a:rPr>
                <a:t>Ethnicity</a:t>
              </a:r>
              <a:r>
                <a:rPr lang="fr-FR" dirty="0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Outputs écartées : </a:t>
              </a:r>
              <a:r>
                <a:rPr lang="fr-FR" dirty="0">
                  <a:latin typeface="+mj-lt"/>
                </a:rPr>
                <a:t>Drogues légales + Drogue fictive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6792383-1B5D-4991-B33B-9CA2E98FA967}"/>
                </a:ext>
              </a:extLst>
            </p:cNvPr>
            <p:cNvSpPr txBox="1"/>
            <p:nvPr/>
          </p:nvSpPr>
          <p:spPr>
            <a:xfrm>
              <a:off x="9760854" y="-4417332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 dirty="0">
                <a:latin typeface="+mj-lt"/>
              </a:endParaRPr>
            </a:p>
          </p:txBody>
        </p:sp>
        <p:sp>
          <p:nvSpPr>
            <p:cNvPr id="110" name="Accolade ouvrante 1">
              <a:extLst>
                <a:ext uri="{FF2B5EF4-FFF2-40B4-BE49-F238E27FC236}">
                  <a16:creationId xmlns:a16="http://schemas.microsoft.com/office/drawing/2014/main" id="{0098FC5E-4053-498C-9356-DFFBFD8B916F}"/>
                </a:ext>
              </a:extLst>
            </p:cNvPr>
            <p:cNvSpPr/>
            <p:nvPr/>
          </p:nvSpPr>
          <p:spPr>
            <a:xfrm>
              <a:off x="9654409" y="-4416636"/>
              <a:ext cx="158896" cy="563670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1" name="Accolade ouvrante 27">
              <a:extLst>
                <a:ext uri="{FF2B5EF4-FFF2-40B4-BE49-F238E27FC236}">
                  <a16:creationId xmlns:a16="http://schemas.microsoft.com/office/drawing/2014/main" id="{F0BA9CE7-1929-4119-9254-9999CBFC615D}"/>
                </a:ext>
              </a:extLst>
            </p:cNvPr>
            <p:cNvSpPr/>
            <p:nvPr/>
          </p:nvSpPr>
          <p:spPr>
            <a:xfrm>
              <a:off x="9654666" y="-3807558"/>
              <a:ext cx="158896" cy="70764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2" name="ZoneTexte 3">
              <a:extLst>
                <a:ext uri="{FF2B5EF4-FFF2-40B4-BE49-F238E27FC236}">
                  <a16:creationId xmlns:a16="http://schemas.microsoft.com/office/drawing/2014/main" id="{85BC267C-777E-4533-81D5-C0F2ED56882D}"/>
                </a:ext>
              </a:extLst>
            </p:cNvPr>
            <p:cNvSpPr txBox="1"/>
            <p:nvPr/>
          </p:nvSpPr>
          <p:spPr>
            <a:xfrm>
              <a:off x="8711339" y="-4276789"/>
              <a:ext cx="10222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/>
                <a:t>User récent :</a:t>
              </a:r>
            </a:p>
          </p:txBody>
        </p:sp>
        <p:sp>
          <p:nvSpPr>
            <p:cNvPr id="113" name="ZoneTexte 29">
              <a:extLst>
                <a:ext uri="{FF2B5EF4-FFF2-40B4-BE49-F238E27FC236}">
                  <a16:creationId xmlns:a16="http://schemas.microsoft.com/office/drawing/2014/main" id="{7B8920A8-55DC-4A22-BE2E-604A9A40BEA8}"/>
                </a:ext>
              </a:extLst>
            </p:cNvPr>
            <p:cNvSpPr txBox="1"/>
            <p:nvPr/>
          </p:nvSpPr>
          <p:spPr>
            <a:xfrm>
              <a:off x="8483232" y="-3604084"/>
              <a:ext cx="13425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User non récent :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F5983E5E-2F31-4A41-9147-0F378270050F}"/>
                </a:ext>
              </a:extLst>
            </p:cNvPr>
            <p:cNvSpPr txBox="1"/>
            <p:nvPr/>
          </p:nvSpPr>
          <p:spPr>
            <a:xfrm>
              <a:off x="5983083" y="-2510309"/>
              <a:ext cx="5802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de régression rapide et utile pour la classification binaire.</a:t>
              </a: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AB1A6D1-10AA-4CE1-919C-C2309ABC3102}"/>
              </a:ext>
            </a:extLst>
          </p:cNvPr>
          <p:cNvGrpSpPr/>
          <p:nvPr/>
        </p:nvGrpSpPr>
        <p:grpSpPr>
          <a:xfrm>
            <a:off x="231908" y="8310876"/>
            <a:ext cx="11728184" cy="6527619"/>
            <a:chOff x="231908" y="-8262899"/>
            <a:chExt cx="11728184" cy="6527619"/>
          </a:xfrm>
        </p:grpSpPr>
        <p:grpSp>
          <p:nvGrpSpPr>
            <p:cNvPr id="121" name="Groupe 12">
              <a:extLst>
                <a:ext uri="{FF2B5EF4-FFF2-40B4-BE49-F238E27FC236}">
                  <a16:creationId xmlns:a16="http://schemas.microsoft.com/office/drawing/2014/main" id="{7431D45B-F67A-438D-BA76-9D9545A1D765}"/>
                </a:ext>
              </a:extLst>
            </p:cNvPr>
            <p:cNvGrpSpPr/>
            <p:nvPr/>
          </p:nvGrpSpPr>
          <p:grpSpPr>
            <a:xfrm>
              <a:off x="231908" y="-8262899"/>
              <a:ext cx="11728184" cy="6527619"/>
              <a:chOff x="231908" y="146918"/>
              <a:chExt cx="11728184" cy="6527619"/>
            </a:xfrm>
          </p:grpSpPr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791F0EED-A08F-4E99-85C6-4683A9CC9D1B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3DD8389A-98DA-4C12-97A0-32134D50DC8F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51E7EB24-B3F7-4FFC-B7A9-B79C0F2AE172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A069E7AC-9AD0-4B13-BE82-11A04D496EC9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ZoneTexte 11">
                <a:extLst>
                  <a:ext uri="{FF2B5EF4-FFF2-40B4-BE49-F238E27FC236}">
                    <a16:creationId xmlns:a16="http://schemas.microsoft.com/office/drawing/2014/main" id="{4E26E023-A185-4C19-9904-339BD81CEFF0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 dirty="0">
                    <a:solidFill>
                      <a:schemeClr val="bg1"/>
                    </a:solidFill>
                    <a:latin typeface="+mj-lt"/>
                  </a:rPr>
                  <a:t>Implémentation d’un premier modèle</a:t>
                </a:r>
              </a:p>
            </p:txBody>
          </p:sp>
        </p:grp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4AFE5958-2D29-45F2-871A-B6035990BDB1}"/>
                </a:ext>
              </a:extLst>
            </p:cNvPr>
            <p:cNvSpPr txBox="1"/>
            <p:nvPr/>
          </p:nvSpPr>
          <p:spPr>
            <a:xfrm>
              <a:off x="607595" y="-7520749"/>
              <a:ext cx="4711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dirty="0" err="1">
                  <a:latin typeface="+mj-lt"/>
                </a:rPr>
                <a:t>Multilabel</a:t>
              </a:r>
              <a:r>
                <a:rPr lang="fr-FR" sz="2400" b="1" dirty="0">
                  <a:latin typeface="+mj-lt"/>
                </a:rPr>
                <a:t> Classification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FE822704-C519-4919-8E5F-DCC733B2030B}"/>
                </a:ext>
              </a:extLst>
            </p:cNvPr>
            <p:cNvSpPr txBox="1"/>
            <p:nvPr/>
          </p:nvSpPr>
          <p:spPr>
            <a:xfrm>
              <a:off x="727189" y="-6805202"/>
              <a:ext cx="459075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de ML permettant de prédire plusieurs labels pour un individu.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Ex: Quelles sont les drogues qu’un individu serait susceptible de consommer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dirty="0">
                <a:latin typeface="+mj-lt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trop imprécis pour un grand nombre de labels à prédire simultanément.</a:t>
              </a:r>
            </a:p>
          </p:txBody>
        </p:sp>
        <p:sp>
          <p:nvSpPr>
            <p:cNvPr id="124" name="TextBox 4">
              <a:extLst>
                <a:ext uri="{FF2B5EF4-FFF2-40B4-BE49-F238E27FC236}">
                  <a16:creationId xmlns:a16="http://schemas.microsoft.com/office/drawing/2014/main" id="{0AEA757B-8107-4C5E-A021-6F79B1353415}"/>
                </a:ext>
              </a:extLst>
            </p:cNvPr>
            <p:cNvSpPr txBox="1"/>
            <p:nvPr/>
          </p:nvSpPr>
          <p:spPr>
            <a:xfrm>
              <a:off x="6096000" y="-7263644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Variables écartées : </a:t>
              </a:r>
              <a:r>
                <a:rPr lang="fr-FR" dirty="0">
                  <a:latin typeface="+mj-lt"/>
                </a:rPr>
                <a:t>« </a:t>
              </a:r>
              <a:r>
                <a:rPr lang="fr-FR" dirty="0" err="1">
                  <a:latin typeface="+mj-lt"/>
                </a:rPr>
                <a:t>Gender</a:t>
              </a:r>
              <a:r>
                <a:rPr lang="fr-FR" dirty="0">
                  <a:latin typeface="+mj-lt"/>
                </a:rPr>
                <a:t> », « </a:t>
              </a:r>
              <a:r>
                <a:rPr lang="fr-FR" dirty="0" err="1">
                  <a:latin typeface="+mj-lt"/>
                </a:rPr>
                <a:t>Ethnicity</a:t>
              </a:r>
              <a:r>
                <a:rPr lang="fr-FR" dirty="0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Outputs écartées : </a:t>
              </a:r>
              <a:r>
                <a:rPr lang="fr-FR" dirty="0">
                  <a:latin typeface="+mj-lt"/>
                </a:rPr>
                <a:t>Drogues légales + Drogue fictive</a:t>
              </a:r>
            </a:p>
          </p:txBody>
        </p:sp>
        <p:sp>
          <p:nvSpPr>
            <p:cNvPr id="125" name="Rectangle 2">
              <a:extLst>
                <a:ext uri="{FF2B5EF4-FFF2-40B4-BE49-F238E27FC236}">
                  <a16:creationId xmlns:a16="http://schemas.microsoft.com/office/drawing/2014/main" id="{1CFE3A84-FC25-405D-85B1-9CF51A32D8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1131" y="-5035488"/>
              <a:ext cx="2742873" cy="9848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600" b="1" u="sng" dirty="0">
                  <a:latin typeface="+mj-lt"/>
                </a:rPr>
                <a:t>Scores du modèle :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 dirty="0">
                  <a:latin typeface="+mj-lt"/>
                </a:rPr>
                <a:t>Drogues légales : 75,27%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 dirty="0">
                  <a:latin typeface="+mj-lt"/>
                </a:rPr>
                <a:t>Drogues illégales : 9,84%</a:t>
              </a:r>
            </a:p>
            <a:p>
              <a:pPr marL="285750" indent="-285750"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fr-FR" altLang="fr-FR" sz="1600" dirty="0">
                  <a:latin typeface="+mj-lt"/>
                </a:rPr>
                <a:t>Toutes les drogues : 5,85%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1D9C5894-E75F-41BF-88D2-097D976F9D4E}"/>
                </a:ext>
              </a:extLst>
            </p:cNvPr>
            <p:cNvSpPr txBox="1"/>
            <p:nvPr/>
          </p:nvSpPr>
          <p:spPr>
            <a:xfrm>
              <a:off x="9675718" y="-5808334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 dirty="0">
                <a:latin typeface="+mj-lt"/>
              </a:endParaRPr>
            </a:p>
          </p:txBody>
        </p:sp>
        <p:sp>
          <p:nvSpPr>
            <p:cNvPr id="127" name="Accolade ouvrante 27">
              <a:extLst>
                <a:ext uri="{FF2B5EF4-FFF2-40B4-BE49-F238E27FC236}">
                  <a16:creationId xmlns:a16="http://schemas.microsoft.com/office/drawing/2014/main" id="{E17B4260-EAA7-4FBF-914F-9D169C08BEFC}"/>
                </a:ext>
              </a:extLst>
            </p:cNvPr>
            <p:cNvSpPr/>
            <p:nvPr/>
          </p:nvSpPr>
          <p:spPr>
            <a:xfrm>
              <a:off x="9569576" y="-5726481"/>
              <a:ext cx="191278" cy="980697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8" name="ZoneTexte 3">
              <a:extLst>
                <a:ext uri="{FF2B5EF4-FFF2-40B4-BE49-F238E27FC236}">
                  <a16:creationId xmlns:a16="http://schemas.microsoft.com/office/drawing/2014/main" id="{77FD04DB-80FC-4FF5-844E-9312B7510002}"/>
                </a:ext>
              </a:extLst>
            </p:cNvPr>
            <p:cNvSpPr txBox="1"/>
            <p:nvPr/>
          </p:nvSpPr>
          <p:spPr>
            <a:xfrm>
              <a:off x="8105196" y="-5575010"/>
              <a:ext cx="1580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latin typeface="+mj-lt"/>
                </a:rPr>
                <a:t>1 - A déjà consommé cette drogue :</a:t>
              </a:r>
            </a:p>
          </p:txBody>
        </p:sp>
        <p:sp>
          <p:nvSpPr>
            <p:cNvPr id="129" name="ZoneTexte 29">
              <a:extLst>
                <a:ext uri="{FF2B5EF4-FFF2-40B4-BE49-F238E27FC236}">
                  <a16:creationId xmlns:a16="http://schemas.microsoft.com/office/drawing/2014/main" id="{CB56A101-59B2-420E-9954-4C97CB14C81F}"/>
                </a:ext>
              </a:extLst>
            </p:cNvPr>
            <p:cNvSpPr txBox="1"/>
            <p:nvPr/>
          </p:nvSpPr>
          <p:spPr>
            <a:xfrm>
              <a:off x="7836853" y="-4953368"/>
              <a:ext cx="1932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latin typeface="+mj-lt"/>
                </a:rPr>
                <a:t>0 - N’a jamais consommé cette drogue : </a:t>
              </a:r>
            </a:p>
          </p:txBody>
        </p:sp>
        <p:sp>
          <p:nvSpPr>
            <p:cNvPr id="130" name="Accolade ouvrante 27">
              <a:extLst>
                <a:ext uri="{FF2B5EF4-FFF2-40B4-BE49-F238E27FC236}">
                  <a16:creationId xmlns:a16="http://schemas.microsoft.com/office/drawing/2014/main" id="{9A275A77-B48B-43EA-94A0-6F74948AB585}"/>
                </a:ext>
              </a:extLst>
            </p:cNvPr>
            <p:cNvSpPr/>
            <p:nvPr/>
          </p:nvSpPr>
          <p:spPr>
            <a:xfrm>
              <a:off x="9569576" y="-4710481"/>
              <a:ext cx="191278" cy="197943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31" name="Rectangle 2">
              <a:extLst>
                <a:ext uri="{FF2B5EF4-FFF2-40B4-BE49-F238E27FC236}">
                  <a16:creationId xmlns:a16="http://schemas.microsoft.com/office/drawing/2014/main" id="{86F3597A-54CD-4A72-9F0A-34355A612C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67000" y="-6105937"/>
              <a:ext cx="221743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400" b="1" u="sng" dirty="0">
                  <a:latin typeface="+mj-lt"/>
                </a:rPr>
                <a:t>Binarisation des prédictions :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F48D9745-2335-4DF4-AAEB-8DAFB8279AD7}"/>
                </a:ext>
              </a:extLst>
            </p:cNvPr>
            <p:cNvSpPr txBox="1"/>
            <p:nvPr/>
          </p:nvSpPr>
          <p:spPr>
            <a:xfrm>
              <a:off x="6096000" y="-4450886"/>
              <a:ext cx="4398264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u="sng" dirty="0">
                  <a:latin typeface="+mj-lt"/>
                </a:rPr>
                <a:t>Individus « types »</a:t>
              </a:r>
              <a:r>
                <a:rPr lang="fr-FR" sz="1400" b="1" u="sng" dirty="0">
                  <a:solidFill>
                    <a:srgbClr val="FF0000"/>
                  </a:solidFill>
                  <a:latin typeface="+mj-lt"/>
                </a:rPr>
                <a:t>*</a:t>
              </a:r>
              <a:r>
                <a:rPr lang="fr-FR" sz="1400" b="1" u="sng" dirty="0">
                  <a:latin typeface="+mj-lt"/>
                </a:rPr>
                <a:t>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Drogué »         =  [-0.95197,-2.43591,2,2,2,-2,-2,2,2]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Non-drogué » = [2.59171,1.98437,-2,-2,-2,2,2,-2,-2]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Lambda »        =  [-0.07854,-0.05921,0,0,0,0,0,0,0]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fr-FR" sz="1400" dirty="0">
                <a:latin typeface="+mj-lt"/>
              </a:endParaRPr>
            </a:p>
            <a:p>
              <a:r>
                <a:rPr lang="fr-FR" sz="1400" b="1" u="sng" dirty="0">
                  <a:latin typeface="+mj-lt"/>
                </a:rPr>
                <a:t>Prédictions obtenues 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Non-drogué »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1400" dirty="0">
                  <a:latin typeface="+mj-lt"/>
                </a:rPr>
                <a:t>« Lambda » : </a:t>
              </a:r>
              <a:endParaRPr lang="fr-FR" sz="1400" b="1" u="sng" dirty="0">
                <a:latin typeface="+mj-lt"/>
              </a:endParaRPr>
            </a:p>
          </p:txBody>
        </p:sp>
        <p:sp>
          <p:nvSpPr>
            <p:cNvPr id="133" name="Rectangle 3">
              <a:extLst>
                <a:ext uri="{FF2B5EF4-FFF2-40B4-BE49-F238E27FC236}">
                  <a16:creationId xmlns:a16="http://schemas.microsoft.com/office/drawing/2014/main" id="{EE527332-79EB-4215-A76A-DDE6D5108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3132250"/>
              <a:ext cx="3056121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1 1 1 1 1 0 1 0 0 1 1 1 1 1 0] </a:t>
              </a:r>
            </a:p>
          </p:txBody>
        </p:sp>
        <p:sp>
          <p:nvSpPr>
            <p:cNvPr id="134" name="Rectangle 5">
              <a:extLst>
                <a:ext uri="{FF2B5EF4-FFF2-40B4-BE49-F238E27FC236}">
                  <a16:creationId xmlns:a16="http://schemas.microsoft.com/office/drawing/2014/main" id="{6790EC9F-2304-4B56-BC9A-CB5DCBC0E6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81367" y="-2910715"/>
              <a:ext cx="335342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0 0 0 1 0 1 0 0 0 0 0 0 0 0 0 0 0] </a:t>
              </a:r>
            </a:p>
          </p:txBody>
        </p:sp>
        <p:sp>
          <p:nvSpPr>
            <p:cNvPr id="135" name="Rectangle 6">
              <a:extLst>
                <a:ext uri="{FF2B5EF4-FFF2-40B4-BE49-F238E27FC236}">
                  <a16:creationId xmlns:a16="http://schemas.microsoft.com/office/drawing/2014/main" id="{B2F36EC2-8A25-4BC3-812C-2EF5D1020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668" y="-2660131"/>
              <a:ext cx="2949346" cy="2154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[1 1 1 1 1 1 1 1 0 1 0 0 0 1 0 1 1 0] 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C916B927-ED9B-4BC3-B618-515CEAF93E51}"/>
                </a:ext>
              </a:extLst>
            </p:cNvPr>
            <p:cNvSpPr txBox="1"/>
            <p:nvPr/>
          </p:nvSpPr>
          <p:spPr>
            <a:xfrm>
              <a:off x="5983083" y="-2402921"/>
              <a:ext cx="5654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FF0000"/>
                  </a:solidFill>
                </a:rPr>
                <a:t>*Individus dont les valeurs des variables sont très similaires celles d’autres individus de prédiction connue.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739F753-74C1-4044-B229-1C977509CF2D}"/>
              </a:ext>
            </a:extLst>
          </p:cNvPr>
          <p:cNvGrpSpPr/>
          <p:nvPr/>
        </p:nvGrpSpPr>
        <p:grpSpPr>
          <a:xfrm>
            <a:off x="231908" y="-7978540"/>
            <a:ext cx="11728184" cy="6551843"/>
            <a:chOff x="231908" y="-7978540"/>
            <a:chExt cx="11728184" cy="6551843"/>
          </a:xfrm>
        </p:grpSpPr>
        <p:grpSp>
          <p:nvGrpSpPr>
            <p:cNvPr id="145" name="Groupe 2">
              <a:extLst>
                <a:ext uri="{FF2B5EF4-FFF2-40B4-BE49-F238E27FC236}">
                  <a16:creationId xmlns:a16="http://schemas.microsoft.com/office/drawing/2014/main" id="{8A871538-FE21-40DC-8EE4-EFCDFF97808C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E317E32D-2237-4E41-BE23-A67EDC37ADD3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962AFBC3-48F8-4261-95BD-1143D590336B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36ECDD9E-BC03-47B9-9B83-A83648F3D534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23D070BF-498F-41DA-ADE4-C8B990B8067F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12ABC3CD-15ED-47BC-BC32-C141C6384613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ZoneTexte 27">
                <a:extLst>
                  <a:ext uri="{FF2B5EF4-FFF2-40B4-BE49-F238E27FC236}">
                    <a16:creationId xmlns:a16="http://schemas.microsoft.com/office/drawing/2014/main" id="{C186102A-8557-44F5-9603-A676ACC23B59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9E943F8F-93FD-42E3-A44A-A1FBBEF6E1F5}"/>
                </a:ext>
              </a:extLst>
            </p:cNvPr>
            <p:cNvSpPr txBox="1"/>
            <p:nvPr/>
          </p:nvSpPr>
          <p:spPr>
            <a:xfrm>
              <a:off x="6396173" y="-7299447"/>
              <a:ext cx="4765737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L’IA explicative sert à comprendre non comment, mais pourquoi un modèle réalise de telles prédictions.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Le SHAP (</a:t>
              </a:r>
              <a:r>
                <a:rPr lang="fr-FR" dirty="0" err="1">
                  <a:latin typeface="+mj-lt"/>
                </a:rPr>
                <a:t>SHapley</a:t>
              </a:r>
              <a:r>
                <a:rPr lang="fr-FR" dirty="0">
                  <a:latin typeface="+mj-lt"/>
                </a:rPr>
                <a:t> Additive </a:t>
              </a:r>
              <a:r>
                <a:rPr lang="fr-FR" dirty="0" err="1">
                  <a:latin typeface="+mj-lt"/>
                </a:rPr>
                <a:t>exPlanations</a:t>
              </a:r>
              <a:r>
                <a:rPr lang="fr-FR" dirty="0">
                  <a:latin typeface="+mj-lt"/>
                </a:rPr>
                <a:t>) est un outil propre à aucun modèle de ML qui permet d’expliquer la responsabilité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La SHAP value d’une variable est la différence entre la valeur actuellement prédite et la valeur moyenne de prédiction.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13C343AA-6303-4A1A-A0E4-582F9AEE0413}"/>
                </a:ext>
              </a:extLst>
            </p:cNvPr>
            <p:cNvSpPr txBox="1"/>
            <p:nvPr/>
          </p:nvSpPr>
          <p:spPr>
            <a:xfrm>
              <a:off x="6377505" y="-3718305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Combinaison entre l’importance de chaque variable avec leurs effets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Chaque point est une SHAP value pour une variable et un individu.</a:t>
              </a:r>
            </a:p>
          </p:txBody>
        </p:sp>
        <p:pic>
          <p:nvPicPr>
            <p:cNvPr id="154" name="Picture 153">
              <a:extLst>
                <a:ext uri="{FF2B5EF4-FFF2-40B4-BE49-F238E27FC236}">
                  <a16:creationId xmlns:a16="http://schemas.microsoft.com/office/drawing/2014/main" id="{5AF7F07A-F904-417A-A270-A6779A185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155" name="Picture 154">
              <a:extLst>
                <a:ext uri="{FF2B5EF4-FFF2-40B4-BE49-F238E27FC236}">
                  <a16:creationId xmlns:a16="http://schemas.microsoft.com/office/drawing/2014/main" id="{AB09EAE7-B0AD-4D16-A4E9-E1F3A25B4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0966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D439F521-9273-4D41-8087-E1B0791C217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303F2D85-0BA9-4058-94CB-1C5A9EAC6F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17436C0-CCAC-480F-8F8A-5A569218749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7D320B-416C-4217-A839-A5DBE7D07417}"/>
              </a:ext>
            </a:extLst>
          </p:cNvPr>
          <p:cNvGrpSpPr/>
          <p:nvPr/>
        </p:nvGrpSpPr>
        <p:grpSpPr>
          <a:xfrm>
            <a:off x="231908" y="8196670"/>
            <a:ext cx="11728184" cy="6527619"/>
            <a:chOff x="231908" y="-8010981"/>
            <a:chExt cx="11728184" cy="6527619"/>
          </a:xfrm>
        </p:grpSpPr>
        <p:grpSp>
          <p:nvGrpSpPr>
            <p:cNvPr id="72" name="Groupe 12">
              <a:extLst>
                <a:ext uri="{FF2B5EF4-FFF2-40B4-BE49-F238E27FC236}">
                  <a16:creationId xmlns:a16="http://schemas.microsoft.com/office/drawing/2014/main" id="{4FF6900F-6CEF-40C2-AE98-4F966BA8BCD8}"/>
                </a:ext>
              </a:extLst>
            </p:cNvPr>
            <p:cNvGrpSpPr/>
            <p:nvPr/>
          </p:nvGrpSpPr>
          <p:grpSpPr>
            <a:xfrm>
              <a:off x="231908" y="-8010981"/>
              <a:ext cx="11728184" cy="6527619"/>
              <a:chOff x="231908" y="146918"/>
              <a:chExt cx="11728184" cy="6527619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4A9C3F09-E002-4FF8-9AFD-722824B1E896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E16CB0C-F169-42E6-A831-E6401A7CA809}"/>
                  </a:ext>
                </a:extLst>
              </p:cNvPr>
              <p:cNvSpPr/>
              <p:nvPr/>
            </p:nvSpPr>
            <p:spPr>
              <a:xfrm>
                <a:off x="406596" y="681548"/>
                <a:ext cx="5136119" cy="57376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0716FBE0-2A8C-4E18-AECA-4E81C0E86D9A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3B7D0056-2957-4E2C-8F81-2E6BF21FEFDF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ZoneTexte 11">
                <a:extLst>
                  <a:ext uri="{FF2B5EF4-FFF2-40B4-BE49-F238E27FC236}">
                    <a16:creationId xmlns:a16="http://schemas.microsoft.com/office/drawing/2014/main" id="{11943B83-CA0E-40E8-9D43-5C464E9516E0}"/>
                  </a:ext>
                </a:extLst>
              </p:cNvPr>
              <p:cNvSpPr txBox="1"/>
              <p:nvPr/>
            </p:nvSpPr>
            <p:spPr>
              <a:xfrm>
                <a:off x="361898" y="146918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 dirty="0">
                    <a:solidFill>
                      <a:schemeClr val="bg1"/>
                    </a:solidFill>
                    <a:latin typeface="+mj-lt"/>
                  </a:rPr>
                  <a:t>Choix du meilleur modèle</a:t>
                </a:r>
              </a:p>
            </p:txBody>
          </p:sp>
        </p:grpSp>
        <p:sp>
          <p:nvSpPr>
            <p:cNvPr id="73" name="Rectangle 2">
              <a:extLst>
                <a:ext uri="{FF2B5EF4-FFF2-40B4-BE49-F238E27FC236}">
                  <a16:creationId xmlns:a16="http://schemas.microsoft.com/office/drawing/2014/main" id="{BF8286C1-7AC5-499E-A32E-5FCFD8F252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0" y="-4596703"/>
              <a:ext cx="4187434" cy="15388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u="sng" dirty="0" err="1">
                  <a:latin typeface="+mj-lt"/>
                </a:rPr>
                <a:t>Models_scores</a:t>
              </a:r>
              <a:r>
                <a:rPr lang="fr-FR" altLang="fr-FR" sz="1250" b="1" u="sng" dirty="0">
                  <a:latin typeface="+mj-lt"/>
                </a:rPr>
                <a:t>: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fr-FR" altLang="fr-FR" sz="1250" b="1" dirty="0">
                <a:latin typeface="+mj-lt"/>
              </a:endParaRP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{'</a:t>
              </a:r>
              <a:r>
                <a:rPr lang="fr-FR" altLang="fr-FR" sz="1250" b="1" dirty="0" err="1">
                  <a:latin typeface="+mj-lt"/>
                </a:rPr>
                <a:t>LogReg</a:t>
              </a:r>
              <a:r>
                <a:rPr lang="fr-FR" altLang="fr-FR" sz="1250" b="1" dirty="0">
                  <a:latin typeface="+mj-lt"/>
                </a:rPr>
                <a:t>': 0.7712765957446809,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'LDA': 0.7686170212765957,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'RFC':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'SVC': 0.7632978723404256,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'KNN': 0.75, </a:t>
              </a:r>
            </a:p>
            <a:p>
              <a:pPr algn="l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fr-FR" altLang="fr-FR" sz="1250" b="1" dirty="0">
                  <a:latin typeface="+mj-lt"/>
                </a:rPr>
                <a:t>'XGB': 0.7287234042553191} </a:t>
              </a:r>
            </a:p>
          </p:txBody>
        </p:sp>
        <p:pic>
          <p:nvPicPr>
            <p:cNvPr id="74" name="Picture 2">
              <a:extLst>
                <a:ext uri="{FF2B5EF4-FFF2-40B4-BE49-F238E27FC236}">
                  <a16:creationId xmlns:a16="http://schemas.microsoft.com/office/drawing/2014/main" id="{80072B22-7DE2-496E-9B38-7A8EA8031D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69" y="-6877641"/>
              <a:ext cx="4972050" cy="479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9471C02-3BF0-48B2-B1DB-FB0BA5950E7E}"/>
                </a:ext>
              </a:extLst>
            </p:cNvPr>
            <p:cNvSpPr txBox="1"/>
            <p:nvPr/>
          </p:nvSpPr>
          <p:spPr>
            <a:xfrm>
              <a:off x="607595" y="-7268831"/>
              <a:ext cx="4711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Matrice de corrélation pour </a:t>
              </a:r>
              <a:r>
                <a:rPr lang="fr-FR" dirty="0" err="1"/>
                <a:t>Logistic</a:t>
              </a:r>
              <a:r>
                <a:rPr lang="fr-FR" dirty="0"/>
                <a:t> </a:t>
              </a:r>
              <a:r>
                <a:rPr lang="fr-FR" dirty="0" err="1"/>
                <a:t>Regression</a:t>
              </a:r>
              <a:r>
                <a:rPr lang="fr-FR" dirty="0"/>
                <a:t>: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404EF69F-3F11-4051-A08D-E9AE629A0552}"/>
                </a:ext>
              </a:extLst>
            </p:cNvPr>
            <p:cNvSpPr txBox="1"/>
            <p:nvPr/>
          </p:nvSpPr>
          <p:spPr>
            <a:xfrm>
              <a:off x="6096000" y="-5876925"/>
              <a:ext cx="53660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>
                  <a:latin typeface="+mj-lt"/>
                </a:rPr>
                <a:t>Problématique : </a:t>
              </a:r>
            </a:p>
            <a:p>
              <a:r>
                <a:rPr lang="fr-FR" dirty="0">
                  <a:latin typeface="+mj-lt"/>
                </a:rPr>
                <a:t>Prédire si un individu a consommé, ou non, une ou plusieurs drogues illégales dans les 30 derniers jours.</a:t>
              </a:r>
            </a:p>
          </p:txBody>
        </p:sp>
        <p:sp>
          <p:nvSpPr>
            <p:cNvPr id="77" name="TextBox 4">
              <a:extLst>
                <a:ext uri="{FF2B5EF4-FFF2-40B4-BE49-F238E27FC236}">
                  <a16:creationId xmlns:a16="http://schemas.microsoft.com/office/drawing/2014/main" id="{459A17BF-249D-4AD7-A253-A4440D2C46A0}"/>
                </a:ext>
              </a:extLst>
            </p:cNvPr>
            <p:cNvSpPr txBox="1"/>
            <p:nvPr/>
          </p:nvSpPr>
          <p:spPr>
            <a:xfrm>
              <a:off x="6096000" y="-7238553"/>
              <a:ext cx="56894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>
                  <a:latin typeface="+mj-lt"/>
                </a:rPr>
                <a:t>Rappels :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Variables écartées : </a:t>
              </a:r>
              <a:r>
                <a:rPr lang="fr-FR" dirty="0">
                  <a:latin typeface="+mj-lt"/>
                </a:rPr>
                <a:t>« </a:t>
              </a:r>
              <a:r>
                <a:rPr lang="fr-FR" dirty="0" err="1">
                  <a:latin typeface="+mj-lt"/>
                </a:rPr>
                <a:t>Gender</a:t>
              </a:r>
              <a:r>
                <a:rPr lang="fr-FR" dirty="0">
                  <a:latin typeface="+mj-lt"/>
                </a:rPr>
                <a:t> », « </a:t>
              </a:r>
              <a:r>
                <a:rPr lang="fr-FR" dirty="0" err="1">
                  <a:latin typeface="+mj-lt"/>
                </a:rPr>
                <a:t>Ethnicity</a:t>
              </a:r>
              <a:r>
                <a:rPr lang="fr-FR" dirty="0">
                  <a:latin typeface="+mj-lt"/>
                </a:rPr>
                <a:t> », «Country »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b="1" dirty="0">
                  <a:latin typeface="+mj-lt"/>
                </a:rPr>
                <a:t>Outputs écartées : </a:t>
              </a:r>
              <a:r>
                <a:rPr lang="fr-FR" dirty="0">
                  <a:latin typeface="+mj-lt"/>
                </a:rPr>
                <a:t>Drogues légales + Drogue fictive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F5B6E95-19B3-4DDC-B868-B3C23BB3CE9B}"/>
                </a:ext>
              </a:extLst>
            </p:cNvPr>
            <p:cNvSpPr txBox="1"/>
            <p:nvPr/>
          </p:nvSpPr>
          <p:spPr>
            <a:xfrm>
              <a:off x="9760854" y="-4417332"/>
              <a:ext cx="2035668" cy="1632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6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Hier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5</a:t>
              </a: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 - La semaine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4 - Le mois dernier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3 - L’année dernière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2 - Il y a 10 ans</a:t>
              </a:r>
            </a:p>
            <a:p>
              <a:pPr marL="285750" lvl="0" indent="-285750">
                <a:lnSpc>
                  <a:spcPct val="107000"/>
                </a:lnSpc>
                <a:buFont typeface="Arial" panose="020B0604020202020204" pitchFamily="34" charset="0"/>
                <a:buChar char="•"/>
              </a:pPr>
              <a:r>
                <a:rPr lang="fr-FR" sz="1100" dirty="0"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1 - Il y a plus de 10 ans</a:t>
              </a:r>
              <a:endParaRPr lang="fr-FR" sz="1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fr-FR" sz="1100" dirty="0">
                  <a:effectLst/>
                  <a:latin typeface="+mj-lt"/>
                  <a:ea typeface="Calibri" panose="020F0502020204030204" pitchFamily="34" charset="0"/>
                  <a:cs typeface="Times New Roman" panose="02020603050405020304" pitchFamily="18" charset="0"/>
                </a:rPr>
                <a:t>0 – Jamais</a:t>
              </a:r>
              <a:endParaRPr lang="fr-FR" sz="1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fr-FR" sz="1100" dirty="0">
                <a:latin typeface="+mj-lt"/>
              </a:endParaRPr>
            </a:p>
          </p:txBody>
        </p:sp>
        <p:sp>
          <p:nvSpPr>
            <p:cNvPr id="79" name="Accolade ouvrante 1">
              <a:extLst>
                <a:ext uri="{FF2B5EF4-FFF2-40B4-BE49-F238E27FC236}">
                  <a16:creationId xmlns:a16="http://schemas.microsoft.com/office/drawing/2014/main" id="{ECD113AB-2EDC-4A53-88D0-D5BE26DB8B0F}"/>
                </a:ext>
              </a:extLst>
            </p:cNvPr>
            <p:cNvSpPr/>
            <p:nvPr/>
          </p:nvSpPr>
          <p:spPr>
            <a:xfrm>
              <a:off x="9654409" y="-4416636"/>
              <a:ext cx="158896" cy="563670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0" name="Accolade ouvrante 27">
              <a:extLst>
                <a:ext uri="{FF2B5EF4-FFF2-40B4-BE49-F238E27FC236}">
                  <a16:creationId xmlns:a16="http://schemas.microsoft.com/office/drawing/2014/main" id="{A5ACCAF2-F352-4EB4-95D8-C1C609584B10}"/>
                </a:ext>
              </a:extLst>
            </p:cNvPr>
            <p:cNvSpPr/>
            <p:nvPr/>
          </p:nvSpPr>
          <p:spPr>
            <a:xfrm>
              <a:off x="9654666" y="-3807558"/>
              <a:ext cx="158896" cy="707641"/>
            </a:xfrm>
            <a:prstGeom prst="lef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1" name="ZoneTexte 3">
              <a:extLst>
                <a:ext uri="{FF2B5EF4-FFF2-40B4-BE49-F238E27FC236}">
                  <a16:creationId xmlns:a16="http://schemas.microsoft.com/office/drawing/2014/main" id="{76AA7079-09B5-4A9A-9B8C-732AC912D2DB}"/>
                </a:ext>
              </a:extLst>
            </p:cNvPr>
            <p:cNvSpPr txBox="1"/>
            <p:nvPr/>
          </p:nvSpPr>
          <p:spPr>
            <a:xfrm>
              <a:off x="8711339" y="-4276789"/>
              <a:ext cx="10222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/>
                <a:t>User récent :</a:t>
              </a:r>
            </a:p>
          </p:txBody>
        </p:sp>
        <p:sp>
          <p:nvSpPr>
            <p:cNvPr id="82" name="ZoneTexte 29">
              <a:extLst>
                <a:ext uri="{FF2B5EF4-FFF2-40B4-BE49-F238E27FC236}">
                  <a16:creationId xmlns:a16="http://schemas.microsoft.com/office/drawing/2014/main" id="{E7A387C1-DF6F-4460-BB8E-4C84F2DC184F}"/>
                </a:ext>
              </a:extLst>
            </p:cNvPr>
            <p:cNvSpPr txBox="1"/>
            <p:nvPr/>
          </p:nvSpPr>
          <p:spPr>
            <a:xfrm>
              <a:off x="8483232" y="-3604084"/>
              <a:ext cx="13425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/>
                <a:t>User non récent :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949118B-37CE-499B-8831-7F7B81167391}"/>
                </a:ext>
              </a:extLst>
            </p:cNvPr>
            <p:cNvSpPr txBox="1"/>
            <p:nvPr/>
          </p:nvSpPr>
          <p:spPr>
            <a:xfrm>
              <a:off x="5983083" y="-2510309"/>
              <a:ext cx="58023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Modèle de régression rapide et utile pour la classification binaire.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D80AD050-9D54-4C93-A6EA-DA6AA8BD4D4E}"/>
              </a:ext>
            </a:extLst>
          </p:cNvPr>
          <p:cNvGrpSpPr/>
          <p:nvPr/>
        </p:nvGrpSpPr>
        <p:grpSpPr>
          <a:xfrm>
            <a:off x="211126" y="84801"/>
            <a:ext cx="11728184" cy="6551843"/>
            <a:chOff x="231908" y="-7978540"/>
            <a:chExt cx="11728184" cy="6551843"/>
          </a:xfrm>
        </p:grpSpPr>
        <p:grpSp>
          <p:nvGrpSpPr>
            <p:cNvPr id="93" name="Groupe 2">
              <a:extLst>
                <a:ext uri="{FF2B5EF4-FFF2-40B4-BE49-F238E27FC236}">
                  <a16:creationId xmlns:a16="http://schemas.microsoft.com/office/drawing/2014/main" id="{2A351D16-2493-48F7-8695-C59E638FEABD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DB3087C2-C7DC-405B-B4BD-0012A278FBE9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B4F0AB6F-FF24-4849-85B1-F288C50B6C17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F000F372-607B-4328-B117-5DFA51CD9910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D98B7A4-59A6-4094-9498-CFD34EC72775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379954EE-5B35-4FF8-B42E-C8E0B94C1D2C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ZoneTexte 27">
                <a:extLst>
                  <a:ext uri="{FF2B5EF4-FFF2-40B4-BE49-F238E27FC236}">
                    <a16:creationId xmlns:a16="http://schemas.microsoft.com/office/drawing/2014/main" id="{0E8F0B2F-7970-49D3-B6DE-E85E043FA6FE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5A6923A-8134-4438-BDA3-E79C5D37FFE6}"/>
                </a:ext>
              </a:extLst>
            </p:cNvPr>
            <p:cNvSpPr txBox="1"/>
            <p:nvPr/>
          </p:nvSpPr>
          <p:spPr>
            <a:xfrm>
              <a:off x="6396173" y="-7299447"/>
              <a:ext cx="4765737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L’IA explicative sert à comprendre non comment, mais pourquoi un modèle réalise de telles prédictions.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Le SHAP (</a:t>
              </a:r>
              <a:r>
                <a:rPr lang="fr-FR" dirty="0" err="1">
                  <a:latin typeface="+mj-lt"/>
                </a:rPr>
                <a:t>SHapley</a:t>
              </a:r>
              <a:r>
                <a:rPr lang="fr-FR" dirty="0">
                  <a:latin typeface="+mj-lt"/>
                </a:rPr>
                <a:t> Additive </a:t>
              </a:r>
              <a:r>
                <a:rPr lang="fr-FR" dirty="0" err="1">
                  <a:latin typeface="+mj-lt"/>
                </a:rPr>
                <a:t>exPlanations</a:t>
              </a:r>
              <a:r>
                <a:rPr lang="fr-FR" dirty="0">
                  <a:latin typeface="+mj-lt"/>
                </a:rPr>
                <a:t>) est un outil propre à aucun modèle de ML qui permet d’expliquer la responsabilité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La SHAP value d’une variable est la différence entre la valeur actuellement prédite et la valeur moyenne de prédiction.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86FAABCB-275A-40AD-A458-1275571270EF}"/>
                </a:ext>
              </a:extLst>
            </p:cNvPr>
            <p:cNvSpPr txBox="1"/>
            <p:nvPr/>
          </p:nvSpPr>
          <p:spPr>
            <a:xfrm>
              <a:off x="6377505" y="-3718305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Combinaison entre l’importance de chaque variable avec leurs effets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Chaque point est une SHAP value pour une variable et un individu.</a:t>
              </a:r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005E96AA-3259-49AB-BE8D-FB474CB78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C650C831-9E5F-4568-A368-DA35CD5F3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EA7789B7-4B55-4415-961F-1E018CA606F6}"/>
              </a:ext>
            </a:extLst>
          </p:cNvPr>
          <p:cNvGrpSpPr/>
          <p:nvPr/>
        </p:nvGrpSpPr>
        <p:grpSpPr>
          <a:xfrm>
            <a:off x="211126" y="-7636753"/>
            <a:ext cx="11728184" cy="6551843"/>
            <a:chOff x="211126" y="99365"/>
            <a:chExt cx="11728184" cy="6551843"/>
          </a:xfrm>
        </p:grpSpPr>
        <p:grpSp>
          <p:nvGrpSpPr>
            <p:cNvPr id="105" name="Groupe 2">
              <a:extLst>
                <a:ext uri="{FF2B5EF4-FFF2-40B4-BE49-F238E27FC236}">
                  <a16:creationId xmlns:a16="http://schemas.microsoft.com/office/drawing/2014/main" id="{43F2D9ED-F063-4459-BCF8-998DFE226EB1}"/>
                </a:ext>
              </a:extLst>
            </p:cNvPr>
            <p:cNvGrpSpPr/>
            <p:nvPr/>
          </p:nvGrpSpPr>
          <p:grpSpPr>
            <a:xfrm>
              <a:off x="211126" y="99365"/>
              <a:ext cx="11728184" cy="6551843"/>
              <a:chOff x="231908" y="122694"/>
              <a:chExt cx="11728184" cy="6551843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2DF71C6-D3CA-44A3-ABDE-59ADF2BEAF47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620E5849-24F3-40EA-A88C-CA01657102DF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3F507712-26B6-4C37-8A5B-2D08403DE121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754AAB98-EAFF-4B1E-9560-1ED7B0631363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FB315CA5-1A07-471F-A1AA-151AE3DCAA7C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ZoneTexte 27">
                <a:extLst>
                  <a:ext uri="{FF2B5EF4-FFF2-40B4-BE49-F238E27FC236}">
                    <a16:creationId xmlns:a16="http://schemas.microsoft.com/office/drawing/2014/main" id="{6C160361-D4EF-4B9C-A732-36A952D8EBA0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C3476909-B117-4512-8308-0F766A7DA1F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68724" y="660661"/>
              <a:ext cx="5047848" cy="5741485"/>
            </a:xfrm>
            <a:prstGeom prst="rect">
              <a:avLst/>
            </a:prstGeom>
          </p:spPr>
        </p:pic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E90F064-332B-43DE-8FA4-05C1F1617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559" y="5702200"/>
              <a:ext cx="3934050" cy="4924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Valeur prédite moyenne attendue du modèle: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 -0.6666088184855723 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94877927-96DF-4B38-B25F-8054F651B07E}"/>
                </a:ext>
              </a:extLst>
            </p:cNvPr>
            <p:cNvSpPr txBox="1"/>
            <p:nvPr/>
          </p:nvSpPr>
          <p:spPr>
            <a:xfrm>
              <a:off x="627320" y="1286539"/>
              <a:ext cx="47952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Les graphiques de Décision et en Cascade sont complémentaires.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Expliquent le processus de prise de décision dans le choix de la prédiction pour un individu donné.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A767DD5B-5574-49DA-B142-7E8D6257E5F9}"/>
                </a:ext>
              </a:extLst>
            </p:cNvPr>
            <p:cNvSpPr txBox="1"/>
            <p:nvPr/>
          </p:nvSpPr>
          <p:spPr>
            <a:xfrm>
              <a:off x="620229" y="4001388"/>
              <a:ext cx="47952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La SHAP value de chaque variable est la différence attendue entre la prédiction de deux individus où cette valeur a été modifiée.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La somme de chaque SHAP value correspond à la valeur moyenne de la prédiction du modèle.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4236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D439F521-9273-4D41-8087-E1B0791C217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303F2D85-0BA9-4058-94CB-1C5A9EAC6F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17436C0-CCAC-480F-8F8A-5A569218749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997493F3-A3C6-4590-A313-CDA95A6922F6}"/>
              </a:ext>
            </a:extLst>
          </p:cNvPr>
          <p:cNvSpPr/>
          <p:nvPr/>
        </p:nvSpPr>
        <p:spPr>
          <a:xfrm>
            <a:off x="12648518" y="261846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3E0C5E0-9B93-4A6F-9752-59AC9912E8C4}"/>
              </a:ext>
            </a:extLst>
          </p:cNvPr>
          <p:cNvSpPr txBox="1"/>
          <p:nvPr/>
        </p:nvSpPr>
        <p:spPr>
          <a:xfrm>
            <a:off x="13154265" y="308061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  <a:cs typeface="Calibri Light"/>
              </a:rPr>
              <a:t>Interface 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555AC2C-C691-4B83-BF41-801E67CD3DB1}"/>
              </a:ext>
            </a:extLst>
          </p:cNvPr>
          <p:cNvGrpSpPr/>
          <p:nvPr/>
        </p:nvGrpSpPr>
        <p:grpSpPr>
          <a:xfrm>
            <a:off x="211126" y="8148137"/>
            <a:ext cx="11728184" cy="6551843"/>
            <a:chOff x="231908" y="-7978540"/>
            <a:chExt cx="11728184" cy="6551843"/>
          </a:xfrm>
        </p:grpSpPr>
        <p:grpSp>
          <p:nvGrpSpPr>
            <p:cNvPr id="35" name="Groupe 2">
              <a:extLst>
                <a:ext uri="{FF2B5EF4-FFF2-40B4-BE49-F238E27FC236}">
                  <a16:creationId xmlns:a16="http://schemas.microsoft.com/office/drawing/2014/main" id="{FDC42864-6288-4B34-BDE1-FE8D1EF72751}"/>
                </a:ext>
              </a:extLst>
            </p:cNvPr>
            <p:cNvGrpSpPr/>
            <p:nvPr/>
          </p:nvGrpSpPr>
          <p:grpSpPr>
            <a:xfrm>
              <a:off x="231908" y="-7978540"/>
              <a:ext cx="11728184" cy="6551843"/>
              <a:chOff x="231908" y="122694"/>
              <a:chExt cx="11728184" cy="6551843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132A1925-CE3B-4DE1-B0A3-02DAE8597EC2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5BB80D1-1A22-4FE3-AED5-FD99F8D652D8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7FA9F97-9B9C-4C69-9C23-3951BC105E8F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B3F02B21-417A-403E-A216-3C2FAED97A90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F2C48BDD-EB7E-4883-9029-D4DCC2154E66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ZoneTexte 27">
                <a:extLst>
                  <a:ext uri="{FF2B5EF4-FFF2-40B4-BE49-F238E27FC236}">
                    <a16:creationId xmlns:a16="http://schemas.microsoft.com/office/drawing/2014/main" id="{6A005879-EFAC-4C97-947E-ADF1DEC8AEA1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F508DC1-5FA4-4148-8D46-47EF7D602821}"/>
                </a:ext>
              </a:extLst>
            </p:cNvPr>
            <p:cNvSpPr txBox="1"/>
            <p:nvPr/>
          </p:nvSpPr>
          <p:spPr>
            <a:xfrm>
              <a:off x="6396173" y="-7299447"/>
              <a:ext cx="4765737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L’IA explicative sert à comprendre non comment, mais pourquoi un modèle réalise de telles prédictions.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Le SHAP (</a:t>
              </a:r>
              <a:r>
                <a:rPr lang="fr-FR" dirty="0" err="1">
                  <a:latin typeface="+mj-lt"/>
                </a:rPr>
                <a:t>SHapley</a:t>
              </a:r>
              <a:r>
                <a:rPr lang="fr-FR" dirty="0">
                  <a:latin typeface="+mj-lt"/>
                </a:rPr>
                <a:t> Additive </a:t>
              </a:r>
              <a:r>
                <a:rPr lang="fr-FR" dirty="0" err="1">
                  <a:latin typeface="+mj-lt"/>
                </a:rPr>
                <a:t>exPlanations</a:t>
              </a:r>
              <a:r>
                <a:rPr lang="fr-FR" dirty="0">
                  <a:latin typeface="+mj-lt"/>
                </a:rPr>
                <a:t>) est un outil propre à aucun modèle de ML qui permet d’expliquer la responsabilité de chaque variable pour une prédiction donnée.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La SHAP value d’une variable est la différence entre la valeur actuellement prédite et la valeur moyenne de prédiction.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A3A96C6-BE54-45E2-A5BC-3473D93466B4}"/>
                </a:ext>
              </a:extLst>
            </p:cNvPr>
            <p:cNvSpPr txBox="1"/>
            <p:nvPr/>
          </p:nvSpPr>
          <p:spPr>
            <a:xfrm>
              <a:off x="6377505" y="-3718305"/>
              <a:ext cx="476573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Responsabilité moyenne de chaque variable.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Combinaison entre l’importance de chaque variable avec leurs effets sur la prédiction.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Chaque point est une SHAP value pour une variable et un individu.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9ECF1C29-B9BD-459B-9D62-5EDEEF2F0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3736" y="-7347939"/>
              <a:ext cx="5068583" cy="2634067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AFB22327-B27D-4A7F-BBBA-824F001C2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3736" y="-4387336"/>
              <a:ext cx="4911352" cy="2642457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0FBFB06-1387-4776-846D-03DF4CB29867}"/>
              </a:ext>
            </a:extLst>
          </p:cNvPr>
          <p:cNvGrpSpPr/>
          <p:nvPr/>
        </p:nvGrpSpPr>
        <p:grpSpPr>
          <a:xfrm>
            <a:off x="211126" y="99365"/>
            <a:ext cx="11728184" cy="6551843"/>
            <a:chOff x="211126" y="99365"/>
            <a:chExt cx="11728184" cy="6551843"/>
          </a:xfrm>
        </p:grpSpPr>
        <p:grpSp>
          <p:nvGrpSpPr>
            <p:cNvPr id="18" name="Groupe 2">
              <a:extLst>
                <a:ext uri="{FF2B5EF4-FFF2-40B4-BE49-F238E27FC236}">
                  <a16:creationId xmlns:a16="http://schemas.microsoft.com/office/drawing/2014/main" id="{BBD3AABA-EF77-4F4A-B1DA-09902F59A2BD}"/>
                </a:ext>
              </a:extLst>
            </p:cNvPr>
            <p:cNvGrpSpPr/>
            <p:nvPr/>
          </p:nvGrpSpPr>
          <p:grpSpPr>
            <a:xfrm>
              <a:off x="211126" y="99365"/>
              <a:ext cx="11728184" cy="6551843"/>
              <a:chOff x="231908" y="122694"/>
              <a:chExt cx="11728184" cy="6551843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1D8BC469-5F9B-45AE-9A7D-ECD0694B2FA4}"/>
                  </a:ext>
                </a:extLst>
              </p:cNvPr>
              <p:cNvSpPr/>
              <p:nvPr/>
            </p:nvSpPr>
            <p:spPr>
              <a:xfrm>
                <a:off x="231908" y="304217"/>
                <a:ext cx="11728184" cy="63703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F2ED3D7-A067-42C5-AD8C-8B07A18CB433}"/>
                  </a:ext>
                </a:extLst>
              </p:cNvPr>
              <p:cNvSpPr/>
              <p:nvPr/>
            </p:nvSpPr>
            <p:spPr>
              <a:xfrm>
                <a:off x="5774465" y="681548"/>
                <a:ext cx="6072080" cy="57357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612E373-532F-4B87-9D97-36A1F0440B83}"/>
                  </a:ext>
                </a:extLst>
              </p:cNvPr>
              <p:cNvSpPr/>
              <p:nvPr/>
            </p:nvSpPr>
            <p:spPr>
              <a:xfrm>
                <a:off x="406595" y="681548"/>
                <a:ext cx="5136119" cy="28710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8B54B87-43BE-4A97-A89A-48C7C6082763}"/>
                  </a:ext>
                </a:extLst>
              </p:cNvPr>
              <p:cNvSpPr/>
              <p:nvPr/>
            </p:nvSpPr>
            <p:spPr>
              <a:xfrm>
                <a:off x="406596" y="3679894"/>
                <a:ext cx="5136119" cy="27392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3A4742E-D316-4A5A-9142-39B22342EF92}"/>
                  </a:ext>
                </a:extLst>
              </p:cNvPr>
              <p:cNvSpPr/>
              <p:nvPr/>
            </p:nvSpPr>
            <p:spPr>
              <a:xfrm>
                <a:off x="231908" y="183464"/>
                <a:ext cx="11728184" cy="3528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ZoneTexte 27">
                <a:extLst>
                  <a:ext uri="{FF2B5EF4-FFF2-40B4-BE49-F238E27FC236}">
                    <a16:creationId xmlns:a16="http://schemas.microsoft.com/office/drawing/2014/main" id="{1DD770BD-AB38-40B8-9BF2-1FEFD191C44F}"/>
                  </a:ext>
                </a:extLst>
              </p:cNvPr>
              <p:cNvSpPr txBox="1"/>
              <p:nvPr/>
            </p:nvSpPr>
            <p:spPr>
              <a:xfrm>
                <a:off x="361898" y="122694"/>
                <a:ext cx="7577101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EXplainable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AI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using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SHAP (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SHapley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 Additive </a:t>
                </a:r>
                <a:r>
                  <a:rPr lang="fr-FR" sz="2400" err="1">
                    <a:solidFill>
                      <a:schemeClr val="bg1"/>
                    </a:solidFill>
                    <a:latin typeface="+mj-lt"/>
                  </a:rPr>
                  <a:t>exPlanations</a:t>
                </a:r>
                <a:r>
                  <a:rPr lang="fr-FR" sz="2400">
                    <a:solidFill>
                      <a:schemeClr val="bg1"/>
                    </a:solidFill>
                    <a:latin typeface="+mj-lt"/>
                  </a:rPr>
                  <a:t>))</a:t>
                </a:r>
                <a:endParaRPr lang="fr-FR"/>
              </a:p>
            </p:txBody>
          </p:sp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8251CCE-BE81-42ED-8A61-959C8BE02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68724" y="660661"/>
              <a:ext cx="5047848" cy="5741485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BEC48C3-E7A2-465E-A08A-1ECACB527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559" y="5702200"/>
              <a:ext cx="3934050" cy="4924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Valeur prédite moyenne attendue du modèle: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fr-FR" altLang="fr-FR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 -0.6666088184855723 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7A729A-C613-4DAD-BF55-0C130EE390DD}"/>
                </a:ext>
              </a:extLst>
            </p:cNvPr>
            <p:cNvSpPr txBox="1"/>
            <p:nvPr/>
          </p:nvSpPr>
          <p:spPr>
            <a:xfrm>
              <a:off x="627320" y="1286539"/>
              <a:ext cx="47952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Les graphiques de Décision et en Cascade sont complémentaires.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Expliquent le processus de prise de décision dans le choix de la prédiction pour un individu donné.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9C5D28C-CD2D-422A-BC05-598A71716D36}"/>
                </a:ext>
              </a:extLst>
            </p:cNvPr>
            <p:cNvSpPr txBox="1"/>
            <p:nvPr/>
          </p:nvSpPr>
          <p:spPr>
            <a:xfrm>
              <a:off x="620229" y="4001388"/>
              <a:ext cx="47952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La SHAP value de chaque variable est la différence attendue entre la prédiction de deux individus où cette valeur a été modifiée.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dirty="0">
                  <a:latin typeface="+mj-lt"/>
                </a:rPr>
                <a:t>La somme de chaque SHAP value correspond à la valeur moyenne de la prédiction du modèle.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9423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 8">
            <a:extLst>
              <a:ext uri="{FF2B5EF4-FFF2-40B4-BE49-F238E27FC236}">
                <a16:creationId xmlns:a16="http://schemas.microsoft.com/office/drawing/2014/main" id="{3591B807-DAA3-4AD1-B323-5C50F653AE7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5916468-C586-4A23-A8C8-C677F2F11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A9181BB-5152-442B-98AB-35BC50442A0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ACC3703-84D4-4F9A-8E16-7BD195A8AC34}"/>
              </a:ext>
            </a:extLst>
          </p:cNvPr>
          <p:cNvSpPr/>
          <p:nvPr/>
        </p:nvSpPr>
        <p:spPr>
          <a:xfrm>
            <a:off x="-213360" y="2366680"/>
            <a:ext cx="1260348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6" y="2828832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  <a:cs typeface="Calibri Light"/>
              </a:rPr>
              <a:t>Interface </a:t>
            </a:r>
          </a:p>
        </p:txBody>
      </p:sp>
    </p:spTree>
    <p:extLst>
      <p:ext uri="{BB962C8B-B14F-4D97-AF65-F5344CB8AC3E}">
        <p14:creationId xmlns:p14="http://schemas.microsoft.com/office/powerpoint/2010/main" val="1822812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1977D289-CE9A-4BAD-8D98-20CFDFDF8DC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6398C8D8-79F8-4C6D-B095-367FB66500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37CB062-53BC-40EF-BBAD-AD66CBC16F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CD7803D-C4F7-443D-BF8C-205FF17CDA40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2E28EDC-F5EF-41AE-987E-76FCCC519FD2}"/>
              </a:ext>
            </a:extLst>
          </p:cNvPr>
          <p:cNvSpPr txBox="1"/>
          <p:nvPr/>
        </p:nvSpPr>
        <p:spPr>
          <a:xfrm>
            <a:off x="782561" y="2828836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72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7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883D98-2F7C-4493-A852-9A6EC49DEDB3}"/>
              </a:ext>
            </a:extLst>
          </p:cNvPr>
          <p:cNvSpPr/>
          <p:nvPr/>
        </p:nvSpPr>
        <p:spPr>
          <a:xfrm>
            <a:off x="0" y="-141732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66DFD5D-DEEA-4257-B01A-BF2CA6DF45D9}"/>
              </a:ext>
            </a:extLst>
          </p:cNvPr>
          <p:cNvSpPr txBox="1"/>
          <p:nvPr/>
        </p:nvSpPr>
        <p:spPr>
          <a:xfrm>
            <a:off x="2608730" y="7559317"/>
            <a:ext cx="697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Bastien LEDUC – Jean LE CHEVALIER – LE FLOCH Pierrick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842CBFB-A2A4-4177-80D6-8ECBB8F47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80" y="-1516055"/>
            <a:ext cx="1050758" cy="105075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91C7527-E5DB-4ED4-BF08-BEDE12FF3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73" y="-1516056"/>
            <a:ext cx="1066445" cy="106644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26E1E7D-809E-48C7-8BCA-CF48F2C5FBE3}"/>
              </a:ext>
            </a:extLst>
          </p:cNvPr>
          <p:cNvSpPr txBox="1"/>
          <p:nvPr/>
        </p:nvSpPr>
        <p:spPr>
          <a:xfrm>
            <a:off x="1640542" y="-1472187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Python for data analysis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54A1555-8301-4D05-9648-2D08D2F409BB}"/>
              </a:ext>
            </a:extLst>
          </p:cNvPr>
          <p:cNvSpPr txBox="1"/>
          <p:nvPr/>
        </p:nvSpPr>
        <p:spPr>
          <a:xfrm>
            <a:off x="1558482" y="7519409"/>
            <a:ext cx="8910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Drug consumption Dataset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41B532B-FBB8-4914-A581-B1A1F58D05BE}"/>
              </a:ext>
            </a:extLst>
          </p:cNvPr>
          <p:cNvSpPr txBox="1"/>
          <p:nvPr/>
        </p:nvSpPr>
        <p:spPr>
          <a:xfrm>
            <a:off x="273780" y="-2207506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19" name="Tableau 20">
            <a:extLst>
              <a:ext uri="{FF2B5EF4-FFF2-40B4-BE49-F238E27FC236}">
                <a16:creationId xmlns:a16="http://schemas.microsoft.com/office/drawing/2014/main" id="{9F3FAAF7-72DB-4FF8-BB83-7FFB27E9C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963877"/>
              </p:ext>
            </p:extLst>
          </p:nvPr>
        </p:nvGraphicFramePr>
        <p:xfrm>
          <a:off x="5481319" y="9191688"/>
          <a:ext cx="6363441" cy="54254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640377">
                  <a:extLst>
                    <a:ext uri="{9D8B030D-6E8A-4147-A177-3AD203B41FA5}">
                      <a16:colId xmlns:a16="http://schemas.microsoft.com/office/drawing/2014/main" val="351428513"/>
                    </a:ext>
                  </a:extLst>
                </a:gridCol>
                <a:gridCol w="1601917">
                  <a:extLst>
                    <a:ext uri="{9D8B030D-6E8A-4147-A177-3AD203B41FA5}">
                      <a16:colId xmlns:a16="http://schemas.microsoft.com/office/drawing/2014/main" val="1200397266"/>
                    </a:ext>
                  </a:extLst>
                </a:gridCol>
                <a:gridCol w="2121147">
                  <a:extLst>
                    <a:ext uri="{9D8B030D-6E8A-4147-A177-3AD203B41FA5}">
                      <a16:colId xmlns:a16="http://schemas.microsoft.com/office/drawing/2014/main" val="2272720321"/>
                    </a:ext>
                  </a:extLst>
                </a:gridCol>
              </a:tblGrid>
              <a:tr h="329100">
                <a:tc>
                  <a:txBody>
                    <a:bodyPr/>
                    <a:lstStyle/>
                    <a:p>
                      <a:r>
                        <a:rPr lang="fr-FR" noProof="0"/>
                        <a:t>Attributs connus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fr-FR" noProof="0"/>
                        <a:t>Drogues étudiées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614919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Age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Alcool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Ecstasy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463230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Amphétamines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Héroïne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36138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Niveau d’études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Nitrite d'amyle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Kétamine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28352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Benzodiazépine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Acide lysergique diéthylamine (LSD)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085401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Caféine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Méthadone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9968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Névrosisme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Cannabis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Champignons hallucinogènes 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224458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Extraversion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Chocolat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Nicotine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48660"/>
                  </a:ext>
                </a:extLst>
              </a:tr>
              <a:tr h="575924">
                <a:tc>
                  <a:txBody>
                    <a:bodyPr/>
                    <a:lstStyle/>
                    <a:p>
                      <a:r>
                        <a:rPr lang="fr-FR" sz="1600" noProof="0"/>
                        <a:t>Ouverture aux expériences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Cocaïne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Volatile substance abuse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932286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Agréabilité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Crack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Drogue fictive Semeron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530483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Conscienciosité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Autres drogues légales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986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Impulsivité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8626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Recherche de sensations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77875"/>
                  </a:ext>
                </a:extLst>
              </a:tr>
            </a:tbl>
          </a:graphicData>
        </a:graphic>
      </p:graphicFrame>
      <p:sp>
        <p:nvSpPr>
          <p:cNvPr id="24" name="ZoneTexte 23">
            <a:extLst>
              <a:ext uri="{FF2B5EF4-FFF2-40B4-BE49-F238E27FC236}">
                <a16:creationId xmlns:a16="http://schemas.microsoft.com/office/drawing/2014/main" id="{03D326B8-2CB7-4459-A7F4-D3F4074B4764}"/>
              </a:ext>
            </a:extLst>
          </p:cNvPr>
          <p:cNvSpPr txBox="1"/>
          <p:nvPr/>
        </p:nvSpPr>
        <p:spPr>
          <a:xfrm>
            <a:off x="347240" y="9328237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Notre </a:t>
            </a:r>
            <a:r>
              <a:rPr lang="fr-FR" sz="18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dataset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est issu une enquête en ligne menée entre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2011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2012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auprès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1885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répondants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âgés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plus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originaires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pays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anglophones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>
              <a:latin typeface="+mj-lt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EA230523-CD12-4FD5-937B-DC2CC0961E44}"/>
              </a:ext>
            </a:extLst>
          </p:cNvPr>
          <p:cNvSpPr txBox="1"/>
          <p:nvPr/>
        </p:nvSpPr>
        <p:spPr>
          <a:xfrm>
            <a:off x="347240" y="10720399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Cette enquête a permis de recueillir des caractéristiques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personnalité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les informations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démographiques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la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consommation de drogues 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 et illégales des participants.</a:t>
            </a:r>
            <a:endParaRPr lang="en-US">
              <a:latin typeface="+mj-lt"/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81006839-7631-4CB6-AE86-4A0AEAAAB5D2}"/>
              </a:ext>
            </a:extLst>
          </p:cNvPr>
          <p:cNvSpPr txBox="1"/>
          <p:nvPr/>
        </p:nvSpPr>
        <p:spPr>
          <a:xfrm>
            <a:off x="347240" y="12112561"/>
            <a:ext cx="4876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Douze attributs de personnalité ont été mesurés par une combinaison de 3 questionnaires:</a:t>
            </a:r>
            <a:endParaRPr lang="fr-FR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NEO-FFI-R </a:t>
            </a:r>
            <a:endParaRPr lang="fr-FR" b="1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BIS-11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ImpSS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b="1">
              <a:latin typeface="+mj-lt"/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06947921-3691-4102-BB1A-68857917D88E}"/>
              </a:ext>
            </a:extLst>
          </p:cNvPr>
          <p:cNvSpPr txBox="1"/>
          <p:nvPr/>
        </p:nvSpPr>
        <p:spPr>
          <a:xfrm>
            <a:off x="347240" y="13632838"/>
            <a:ext cx="40926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 enfin les participants ont été interrogés sur leur consommation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19 drogues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illégales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7748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CB40767-0535-4CB4-9B67-CFCCD635BD2F}"/>
              </a:ext>
            </a:extLst>
          </p:cNvPr>
          <p:cNvSpPr/>
          <p:nvPr/>
        </p:nvSpPr>
        <p:spPr>
          <a:xfrm>
            <a:off x="0" y="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C6D1A0D-9A39-4A94-98E1-9EE406A46719}"/>
              </a:ext>
            </a:extLst>
          </p:cNvPr>
          <p:cNvSpPr txBox="1"/>
          <p:nvPr/>
        </p:nvSpPr>
        <p:spPr>
          <a:xfrm>
            <a:off x="347240" y="120364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0A57D5E1-9669-4406-B03A-88C134E0986A}"/>
              </a:ext>
            </a:extLst>
          </p:cNvPr>
          <p:cNvSpPr txBox="1"/>
          <p:nvPr/>
        </p:nvSpPr>
        <p:spPr>
          <a:xfrm>
            <a:off x="347240" y="1372957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Notre </a:t>
            </a:r>
            <a:r>
              <a:rPr lang="fr-FR" sz="18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dataset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est issu une enquête en ligne menée entre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2011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2012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auprès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1885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répondants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âgés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18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plus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originaires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pays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anglophones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>
              <a:latin typeface="+mj-lt"/>
            </a:endParaRP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67214F90-FFD4-44D2-871F-F5238CF3F64E}"/>
              </a:ext>
            </a:extLst>
          </p:cNvPr>
          <p:cNvSpPr txBox="1"/>
          <p:nvPr/>
        </p:nvSpPr>
        <p:spPr>
          <a:xfrm>
            <a:off x="347240" y="2765119"/>
            <a:ext cx="487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Cette enquête a permis de recueillir des caractéristiques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personnalité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les informations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démographiques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la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consommation de drogues 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 et illégales des participants.</a:t>
            </a:r>
            <a:endParaRPr lang="en-US">
              <a:latin typeface="+mj-lt"/>
            </a:endParaRP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2842B99E-E09A-4971-841E-05A757254F34}"/>
              </a:ext>
            </a:extLst>
          </p:cNvPr>
          <p:cNvSpPr txBox="1"/>
          <p:nvPr/>
        </p:nvSpPr>
        <p:spPr>
          <a:xfrm>
            <a:off x="347240" y="4157281"/>
            <a:ext cx="4876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Sept attributs de personnalité ont été mesurés par une combinaison de 3 questionnaires:</a:t>
            </a:r>
            <a:endParaRPr lang="fr-FR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NEO-FFI-R </a:t>
            </a:r>
            <a:endParaRPr lang="fr-FR" b="1"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BIS-11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800" b="1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ImpSS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b="1">
              <a:latin typeface="+mj-lt"/>
            </a:endParaRPr>
          </a:p>
        </p:txBody>
      </p:sp>
      <p:graphicFrame>
        <p:nvGraphicFramePr>
          <p:cNvPr id="20" name="Tableau 20">
            <a:extLst>
              <a:ext uri="{FF2B5EF4-FFF2-40B4-BE49-F238E27FC236}">
                <a16:creationId xmlns:a16="http://schemas.microsoft.com/office/drawing/2014/main" id="{B052D1B8-1229-49B8-BC24-18A7B9BAA4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426154"/>
              </p:ext>
            </p:extLst>
          </p:nvPr>
        </p:nvGraphicFramePr>
        <p:xfrm>
          <a:off x="5481319" y="1175448"/>
          <a:ext cx="6363441" cy="54254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640377">
                  <a:extLst>
                    <a:ext uri="{9D8B030D-6E8A-4147-A177-3AD203B41FA5}">
                      <a16:colId xmlns:a16="http://schemas.microsoft.com/office/drawing/2014/main" val="351428513"/>
                    </a:ext>
                  </a:extLst>
                </a:gridCol>
                <a:gridCol w="1601917">
                  <a:extLst>
                    <a:ext uri="{9D8B030D-6E8A-4147-A177-3AD203B41FA5}">
                      <a16:colId xmlns:a16="http://schemas.microsoft.com/office/drawing/2014/main" val="1200397266"/>
                    </a:ext>
                  </a:extLst>
                </a:gridCol>
                <a:gridCol w="2121147">
                  <a:extLst>
                    <a:ext uri="{9D8B030D-6E8A-4147-A177-3AD203B41FA5}">
                      <a16:colId xmlns:a16="http://schemas.microsoft.com/office/drawing/2014/main" val="2272720321"/>
                    </a:ext>
                  </a:extLst>
                </a:gridCol>
              </a:tblGrid>
              <a:tr h="318072">
                <a:tc>
                  <a:txBody>
                    <a:bodyPr/>
                    <a:lstStyle/>
                    <a:p>
                      <a:r>
                        <a:rPr lang="fr-FR" noProof="0"/>
                        <a:t>Attributs connus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fr-FR" noProof="0"/>
                        <a:t>Drogues étudiées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1614919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Age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Alcool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Ecstasy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1463230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Amphétamines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Héroïne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36138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Niveau d’études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Nitrite d'amyle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Kétamine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28352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Benzodiazépine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Acide lysergique diéthylamine (LSD)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085401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Caféine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Méthadone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99680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Névrosisme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Cannabis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Champignons hallucinogènes 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224458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Extraversion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Chocolat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Nicotine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48660"/>
                  </a:ext>
                </a:extLst>
              </a:tr>
              <a:tr h="575924">
                <a:tc>
                  <a:txBody>
                    <a:bodyPr/>
                    <a:lstStyle/>
                    <a:p>
                      <a:r>
                        <a:rPr lang="fr-FR" sz="1600" noProof="0"/>
                        <a:t>Ouverture aux expériences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Cocaïne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Volatile substance abuse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932286"/>
                  </a:ext>
                </a:extLst>
              </a:tr>
              <a:tr h="521074">
                <a:tc>
                  <a:txBody>
                    <a:bodyPr/>
                    <a:lstStyle/>
                    <a:p>
                      <a:r>
                        <a:rPr lang="fr-FR" sz="1600" noProof="0"/>
                        <a:t>Agréabilité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Crack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Drogue fictive Semeron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530483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Conscienciosité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Autres drogues légales</a:t>
                      </a:r>
                      <a:endParaRPr lang="en-US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9862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Impulsivité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8626"/>
                  </a:ext>
                </a:extLst>
              </a:tr>
              <a:tr h="329100">
                <a:tc>
                  <a:txBody>
                    <a:bodyPr/>
                    <a:lstStyle/>
                    <a:p>
                      <a:r>
                        <a:rPr lang="fr-FR" sz="1600" noProof="0"/>
                        <a:t>Recherche de sensations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noProof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77875"/>
                  </a:ext>
                </a:extLst>
              </a:tr>
            </a:tbl>
          </a:graphicData>
        </a:graphic>
      </p:graphicFrame>
      <p:sp>
        <p:nvSpPr>
          <p:cNvPr id="50" name="ZoneTexte 49">
            <a:extLst>
              <a:ext uri="{FF2B5EF4-FFF2-40B4-BE49-F238E27FC236}">
                <a16:creationId xmlns:a16="http://schemas.microsoft.com/office/drawing/2014/main" id="{8CC093B7-8B50-492E-9C57-0ECCA8F855D2}"/>
              </a:ext>
            </a:extLst>
          </p:cNvPr>
          <p:cNvSpPr txBox="1"/>
          <p:nvPr/>
        </p:nvSpPr>
        <p:spPr>
          <a:xfrm>
            <a:off x="347240" y="5677558"/>
            <a:ext cx="40926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Et enfin les participants ont été interrogés sur leur consommation de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19 drogues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et </a:t>
            </a:r>
            <a:r>
              <a:rPr lang="fr-FR" sz="1800" b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illégales</a:t>
            </a:r>
            <a:r>
              <a:rPr lang="fr-FR" sz="18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>
              <a:latin typeface="+mj-lt"/>
            </a:endParaRPr>
          </a:p>
        </p:txBody>
      </p:sp>
      <p:graphicFrame>
        <p:nvGraphicFramePr>
          <p:cNvPr id="56" name="Tableau 3">
            <a:extLst>
              <a:ext uri="{FF2B5EF4-FFF2-40B4-BE49-F238E27FC236}">
                <a16:creationId xmlns:a16="http://schemas.microsoft.com/office/drawing/2014/main" id="{ED8AA40D-059C-4AEB-8AC0-7882FE10DF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650931"/>
              </p:ext>
            </p:extLst>
          </p:nvPr>
        </p:nvGraphicFramePr>
        <p:xfrm>
          <a:off x="1295400" y="824035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11" name="ZoneTexte 10">
            <a:extLst>
              <a:ext uri="{FF2B5EF4-FFF2-40B4-BE49-F238E27FC236}">
                <a16:creationId xmlns:a16="http://schemas.microsoft.com/office/drawing/2014/main" id="{2A3C53FE-70B9-44C1-93E8-BD27E269F33E}"/>
              </a:ext>
            </a:extLst>
          </p:cNvPr>
          <p:cNvSpPr txBox="1"/>
          <p:nvPr/>
        </p:nvSpPr>
        <p:spPr>
          <a:xfrm>
            <a:off x="21636201" y="3147534"/>
            <a:ext cx="10626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72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72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50F9F44-4BA2-493A-A843-C1350F95A264}"/>
              </a:ext>
            </a:extLst>
          </p:cNvPr>
          <p:cNvSpPr txBox="1"/>
          <p:nvPr/>
        </p:nvSpPr>
        <p:spPr>
          <a:xfrm>
            <a:off x="-1168818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216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CB40767-0535-4CB4-9B67-CFCCD635BD2F}"/>
              </a:ext>
            </a:extLst>
          </p:cNvPr>
          <p:cNvSpPr/>
          <p:nvPr/>
        </p:nvSpPr>
        <p:spPr>
          <a:xfrm>
            <a:off x="0" y="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C6D1A0D-9A39-4A94-98E1-9EE406A46719}"/>
              </a:ext>
            </a:extLst>
          </p:cNvPr>
          <p:cNvSpPr txBox="1"/>
          <p:nvPr/>
        </p:nvSpPr>
        <p:spPr>
          <a:xfrm>
            <a:off x="347240" y="120364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373BB7D0-146B-49C0-837E-4C1FB7CD76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46619"/>
              </p:ext>
            </p:extLst>
          </p:nvPr>
        </p:nvGraphicFramePr>
        <p:xfrm>
          <a:off x="1295400" y="464371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17" name="ZoneTexte 16">
            <a:extLst>
              <a:ext uri="{FF2B5EF4-FFF2-40B4-BE49-F238E27FC236}">
                <a16:creationId xmlns:a16="http://schemas.microsoft.com/office/drawing/2014/main" id="{5A658B9A-DC3E-4AF3-BB40-E4846CF1BBCE}"/>
              </a:ext>
            </a:extLst>
          </p:cNvPr>
          <p:cNvSpPr txBox="1"/>
          <p:nvPr/>
        </p:nvSpPr>
        <p:spPr>
          <a:xfrm>
            <a:off x="38190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69389604-506C-4F39-B555-FA8B4F7716E7}"/>
              </a:ext>
            </a:extLst>
          </p:cNvPr>
          <p:cNvGrpSpPr/>
          <p:nvPr/>
        </p:nvGrpSpPr>
        <p:grpSpPr>
          <a:xfrm>
            <a:off x="13670280" y="2366683"/>
            <a:ext cx="12192000" cy="2124635"/>
            <a:chOff x="0" y="2366683"/>
            <a:chExt cx="12192000" cy="212463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EFD5D49-2298-4DF3-B9B6-76F669284891}"/>
                </a:ext>
              </a:extLst>
            </p:cNvPr>
            <p:cNvSpPr/>
            <p:nvPr/>
          </p:nvSpPr>
          <p:spPr>
            <a:xfrm>
              <a:off x="0" y="2366683"/>
              <a:ext cx="12192000" cy="212463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6FD0DBE9-3ED0-4445-B20D-70E741B0F485}"/>
                </a:ext>
              </a:extLst>
            </p:cNvPr>
            <p:cNvSpPr txBox="1"/>
            <p:nvPr/>
          </p:nvSpPr>
          <p:spPr>
            <a:xfrm>
              <a:off x="505747" y="2828836"/>
              <a:ext cx="111805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200" b="1">
                  <a:solidFill>
                    <a:schemeClr val="bg1"/>
                  </a:solidFill>
                  <a:latin typeface="+mj-lt"/>
                </a:rPr>
                <a:t>Visualisation des données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8204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D6FCCEBF-40CB-4AA3-A862-C59F323733B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ABE2C564-B811-4516-8886-B5DF03B992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370E9C-0D8B-4AB8-A165-D102AE2BAA3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32D0129C-1332-4C15-A15A-307E2633B68F}"/>
              </a:ext>
            </a:extLst>
          </p:cNvPr>
          <p:cNvSpPr/>
          <p:nvPr/>
        </p:nvSpPr>
        <p:spPr>
          <a:xfrm>
            <a:off x="0" y="236668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D2D1E8C-1989-4103-883A-6622FCCD0F70}"/>
              </a:ext>
            </a:extLst>
          </p:cNvPr>
          <p:cNvSpPr txBox="1"/>
          <p:nvPr/>
        </p:nvSpPr>
        <p:spPr>
          <a:xfrm>
            <a:off x="505747" y="2828836"/>
            <a:ext cx="11180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Visualisation des données</a:t>
            </a:r>
          </a:p>
        </p:txBody>
      </p:sp>
      <p:graphicFrame>
        <p:nvGraphicFramePr>
          <p:cNvPr id="60" name="Tableau 3">
            <a:extLst>
              <a:ext uri="{FF2B5EF4-FFF2-40B4-BE49-F238E27FC236}">
                <a16:creationId xmlns:a16="http://schemas.microsoft.com/office/drawing/2014/main" id="{010839C6-9D3F-455A-8AE2-5DA940E13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423149"/>
              </p:ext>
            </p:extLst>
          </p:nvPr>
        </p:nvGraphicFramePr>
        <p:xfrm>
          <a:off x="1295400" y="9063318"/>
          <a:ext cx="9601200" cy="182880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601136169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305034374"/>
                    </a:ext>
                  </a:extLst>
                </a:gridCol>
              </a:tblGrid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Attributs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Individus rejetés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370018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Sexe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2400" noProof="0"/>
                        <a:t>Les “consommateurs” de Semeron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086307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Origine ethnique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963067"/>
                  </a:ext>
                </a:extLst>
              </a:tr>
              <a:tr h="454809">
                <a:tc>
                  <a:txBody>
                    <a:bodyPr/>
                    <a:lstStyle/>
                    <a:p>
                      <a:r>
                        <a:rPr lang="fr-FR" sz="2400" noProof="0"/>
                        <a:t>Pays de résidence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8258346"/>
                  </a:ext>
                </a:extLst>
              </a:tr>
            </a:tbl>
          </a:graphicData>
        </a:graphic>
      </p:graphicFrame>
      <p:sp>
        <p:nvSpPr>
          <p:cNvPr id="64" name="ZoneTexte 63">
            <a:extLst>
              <a:ext uri="{FF2B5EF4-FFF2-40B4-BE49-F238E27FC236}">
                <a16:creationId xmlns:a16="http://schemas.microsoft.com/office/drawing/2014/main" id="{3755BCDE-8EDC-4850-AA12-B77289D9585E}"/>
              </a:ext>
            </a:extLst>
          </p:cNvPr>
          <p:cNvSpPr txBox="1"/>
          <p:nvPr/>
        </p:nvSpPr>
        <p:spPr>
          <a:xfrm>
            <a:off x="-11718660" y="1124576"/>
            <a:ext cx="11428200" cy="4045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chacune de ces drogues, chaque personne a dû renseigner sa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dernière utilisation 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celle-ci qui pouvait se classer </a:t>
            </a:r>
            <a:r>
              <a:rPr lang="fr-FR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parmi 7 propositions </a:t>
            </a: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numérotées de 0 à 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Utilisé pour la dernière fois :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Hier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La semaine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4 - Le mois dernier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3 - L’année dernière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2 - Il y a 10 ans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fr-FR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1 - Il y a plus de 10 ans</a:t>
            </a: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Jamais</a:t>
            </a: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fr-F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8B31607D-F720-49CA-8A79-E8299FDD4782}"/>
              </a:ext>
            </a:extLst>
          </p:cNvPr>
          <p:cNvGrpSpPr/>
          <p:nvPr/>
        </p:nvGrpSpPr>
        <p:grpSpPr>
          <a:xfrm>
            <a:off x="231908" y="-7122126"/>
            <a:ext cx="11728184" cy="6814930"/>
            <a:chOff x="231908" y="122694"/>
            <a:chExt cx="11728184" cy="6814930"/>
          </a:xfrm>
        </p:grpSpPr>
        <p:graphicFrame>
          <p:nvGraphicFramePr>
            <p:cNvPr id="56" name="Graphique 55">
              <a:extLst>
                <a:ext uri="{FF2B5EF4-FFF2-40B4-BE49-F238E27FC236}">
                  <a16:creationId xmlns:a16="http://schemas.microsoft.com/office/drawing/2014/main" id="{EE23D5CF-3AC7-423C-8071-93838F02175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89900512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F90B747-97D0-47F9-B409-283022A008CF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0ED0922-FD44-4FA4-B3B9-E4D3C1F805E2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F815BA2-9E87-4316-ADE6-EA8DDDEFFE9B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C7298F7-7B4D-44C0-98B7-4C1F2A72F38F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Image 70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A511422B-570C-44E2-A6CE-694359708D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B08EB83-AC55-4224-9472-1EB568D80B52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73" name="Graphique 72">
              <a:extLst>
                <a:ext uri="{FF2B5EF4-FFF2-40B4-BE49-F238E27FC236}">
                  <a16:creationId xmlns:a16="http://schemas.microsoft.com/office/drawing/2014/main" id="{325E2630-175D-4E83-9DC9-EFF715A7ADC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988814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74" name="ZoneTexte 73">
              <a:extLst>
                <a:ext uri="{FF2B5EF4-FFF2-40B4-BE49-F238E27FC236}">
                  <a16:creationId xmlns:a16="http://schemas.microsoft.com/office/drawing/2014/main" id="{48B6B869-2538-4143-968D-DA00FCB05D43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75" name="Connecteur droit 74">
              <a:extLst>
                <a:ext uri="{FF2B5EF4-FFF2-40B4-BE49-F238E27FC236}">
                  <a16:creationId xmlns:a16="http://schemas.microsoft.com/office/drawing/2014/main" id="{4CBEC4C7-8766-4A09-A830-1B1BEC30D7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cteur droit 75">
              <a:extLst>
                <a:ext uri="{FF2B5EF4-FFF2-40B4-BE49-F238E27FC236}">
                  <a16:creationId xmlns:a16="http://schemas.microsoft.com/office/drawing/2014/main" id="{30A084C1-596D-4BA7-BBBD-617A049092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73C175B1-8D7D-45E4-BADE-1276F2B2D331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78" name="ZoneTexte 77">
              <a:extLst>
                <a:ext uri="{FF2B5EF4-FFF2-40B4-BE49-F238E27FC236}">
                  <a16:creationId xmlns:a16="http://schemas.microsoft.com/office/drawing/2014/main" id="{11D47DF8-B9DF-457C-9E4E-A35B13E34C4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79" name="Image 78">
              <a:extLst>
                <a:ext uri="{FF2B5EF4-FFF2-40B4-BE49-F238E27FC236}">
                  <a16:creationId xmlns:a16="http://schemas.microsoft.com/office/drawing/2014/main" id="{8A62F691-6DA3-435C-9A25-6C85405E0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80" name="Image 79">
              <a:extLst>
                <a:ext uri="{FF2B5EF4-FFF2-40B4-BE49-F238E27FC236}">
                  <a16:creationId xmlns:a16="http://schemas.microsoft.com/office/drawing/2014/main" id="{31A1A52F-CBCC-43D8-AF83-7C6A5D9FB5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F0F1DFCA-7790-4F51-A253-2B92EB7EEBC0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82" name="ZoneTexte 81">
              <a:extLst>
                <a:ext uri="{FF2B5EF4-FFF2-40B4-BE49-F238E27FC236}">
                  <a16:creationId xmlns:a16="http://schemas.microsoft.com/office/drawing/2014/main" id="{C3D0A441-EB4A-4B9A-A6B5-44551C831235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83" name="ZoneTexte 82">
              <a:extLst>
                <a:ext uri="{FF2B5EF4-FFF2-40B4-BE49-F238E27FC236}">
                  <a16:creationId xmlns:a16="http://schemas.microsoft.com/office/drawing/2014/main" id="{D30D7919-EB53-4D92-B5DB-F08754737F2F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</a:t>
              </a: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629E7BE7-9F16-4A30-9907-4EE8EE8A6032}"/>
              </a:ext>
            </a:extLst>
          </p:cNvPr>
          <p:cNvSpPr/>
          <p:nvPr/>
        </p:nvSpPr>
        <p:spPr>
          <a:xfrm>
            <a:off x="0" y="-1584960"/>
            <a:ext cx="12192000" cy="10058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880966CE-04AF-423B-A2E0-6B7D5772E45D}"/>
              </a:ext>
            </a:extLst>
          </p:cNvPr>
          <p:cNvSpPr txBox="1"/>
          <p:nvPr/>
        </p:nvSpPr>
        <p:spPr>
          <a:xfrm>
            <a:off x="347240" y="-1464596"/>
            <a:ext cx="561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>
                <a:solidFill>
                  <a:schemeClr val="bg1"/>
                </a:solidFill>
                <a:latin typeface="+mj-lt"/>
              </a:rPr>
              <a:t>Présentation du </a:t>
            </a:r>
            <a:r>
              <a:rPr lang="fr-FR" sz="4000" b="1" err="1">
                <a:solidFill>
                  <a:schemeClr val="bg1"/>
                </a:solidFill>
                <a:latin typeface="+mj-lt"/>
              </a:rPr>
              <a:t>Dataset</a:t>
            </a:r>
            <a:endParaRPr lang="fr-FR" sz="4000" b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8750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e 87">
            <a:extLst>
              <a:ext uri="{FF2B5EF4-FFF2-40B4-BE49-F238E27FC236}">
                <a16:creationId xmlns:a16="http://schemas.microsoft.com/office/drawing/2014/main" id="{2598D97A-2870-446F-923C-086657EBE7F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9" name="Image 88">
              <a:extLst>
                <a:ext uri="{FF2B5EF4-FFF2-40B4-BE49-F238E27FC236}">
                  <a16:creationId xmlns:a16="http://schemas.microsoft.com/office/drawing/2014/main" id="{F992DCA4-FFA1-462A-8E91-6DD2EFB170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43D53B8-F49A-4C41-9937-46BD6D32937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00AAE537-4C42-44A5-8A42-7CFAC7D1B66F}"/>
              </a:ext>
            </a:extLst>
          </p:cNvPr>
          <p:cNvSpPr/>
          <p:nvPr/>
        </p:nvSpPr>
        <p:spPr>
          <a:xfrm>
            <a:off x="-16387403" y="2366682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CCEF6FE1-E1F6-4284-B928-8BF094EFC560}"/>
              </a:ext>
            </a:extLst>
          </p:cNvPr>
          <p:cNvSpPr txBox="1"/>
          <p:nvPr/>
        </p:nvSpPr>
        <p:spPr>
          <a:xfrm>
            <a:off x="16120897" y="2828836"/>
            <a:ext cx="11180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Visualisation des données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156037AA-B56C-460B-A758-FD8372E055F9}"/>
              </a:ext>
            </a:extLst>
          </p:cNvPr>
          <p:cNvGrpSpPr/>
          <p:nvPr/>
        </p:nvGrpSpPr>
        <p:grpSpPr>
          <a:xfrm>
            <a:off x="231908" y="122694"/>
            <a:ext cx="11728184" cy="6814930"/>
            <a:chOff x="231908" y="122694"/>
            <a:chExt cx="11728184" cy="6814930"/>
          </a:xfrm>
        </p:grpSpPr>
        <p:graphicFrame>
          <p:nvGraphicFramePr>
            <p:cNvPr id="48" name="Graphique 47">
              <a:extLst>
                <a:ext uri="{FF2B5EF4-FFF2-40B4-BE49-F238E27FC236}">
                  <a16:creationId xmlns:a16="http://schemas.microsoft.com/office/drawing/2014/main" id="{ABC31AA5-B894-4877-A93E-E745EDAA425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778171593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A685F9-8C0C-4ECF-A5BC-16D4B733CD01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13374E3-90C3-4212-8560-C1173C29E71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002A98B-9C4C-4C6B-8C23-1B885B2BAE32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Image 24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926C2ED1-6A50-4A9E-B3E4-60AFB6212D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44D04F7-14BE-434A-8A0F-2F17C44C32AF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8" name="Graphique 7">
              <a:extLst>
                <a:ext uri="{FF2B5EF4-FFF2-40B4-BE49-F238E27FC236}">
                  <a16:creationId xmlns:a16="http://schemas.microsoft.com/office/drawing/2014/main" id="{58F78486-83FD-45B4-816E-49914389CCE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27051605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AEC62519-8D4E-4CF0-AA7D-82A948B61231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51" name="Connecteur droit 50">
              <a:extLst>
                <a:ext uri="{FF2B5EF4-FFF2-40B4-BE49-F238E27FC236}">
                  <a16:creationId xmlns:a16="http://schemas.microsoft.com/office/drawing/2014/main" id="{B65590C6-FB40-4F85-B5AA-47486B404A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51">
              <a:extLst>
                <a:ext uri="{FF2B5EF4-FFF2-40B4-BE49-F238E27FC236}">
                  <a16:creationId xmlns:a16="http://schemas.microsoft.com/office/drawing/2014/main" id="{5FA9DC24-51FA-4AA2-996A-14B2D692D8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4183075B-02CC-461A-A22B-446093164F79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62880007-E4B7-4C7E-A774-ED6B71C52747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39" name="Image 38">
              <a:extLst>
                <a:ext uri="{FF2B5EF4-FFF2-40B4-BE49-F238E27FC236}">
                  <a16:creationId xmlns:a16="http://schemas.microsoft.com/office/drawing/2014/main" id="{C85C86EE-0304-40D2-84C1-A3ADA3A4D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E79FB2D6-A7B2-42BD-9880-40B1135B24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A040967E-0046-4014-87C6-C54E81D40DF2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BF24D8D-1439-4BB8-9B27-8D8F890DB6FB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C07E58D5-A336-4A94-AA13-2F6C6FF456C1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8D0A3D20-BF21-4780-8C06-A1194BEF60A9}"/>
              </a:ext>
            </a:extLst>
          </p:cNvPr>
          <p:cNvGrpSpPr/>
          <p:nvPr/>
        </p:nvGrpSpPr>
        <p:grpSpPr>
          <a:xfrm>
            <a:off x="231908" y="-7028369"/>
            <a:ext cx="11728184" cy="6551843"/>
            <a:chOff x="231908" y="122694"/>
            <a:chExt cx="11728184" cy="6551843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BD9F948C-97FA-4734-9A33-B60CFAA4990F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468E062-C3BA-4CE2-939B-768FA05299FC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cx4="http://schemas.microsoft.com/office/drawing/2016/5/10/chartex">
          <mc:Choice Requires="cx4">
            <p:graphicFrame>
              <p:nvGraphicFramePr>
                <p:cNvPr id="58" name="Graphique 57">
                  <a:extLst>
                    <a:ext uri="{FF2B5EF4-FFF2-40B4-BE49-F238E27FC236}">
                      <a16:creationId xmlns:a16="http://schemas.microsoft.com/office/drawing/2014/main" id="{146F13C5-B183-41FC-85A8-3AD443D98E90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126561744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7"/>
                </a:graphicData>
              </a:graphic>
            </p:graphicFrame>
          </mc:Choice>
          <mc:Fallback xmlns="">
            <p:pic>
              <p:nvPicPr>
                <p:cNvPr id="58" name="Graphique 57">
                  <a:extLst>
                    <a:ext uri="{FF2B5EF4-FFF2-40B4-BE49-F238E27FC236}">
                      <a16:creationId xmlns:a16="http://schemas.microsoft.com/office/drawing/2014/main" id="{146F13C5-B183-41FC-85A8-3AD443D98E9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99444" y="-6112943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BDD8BC37-44E6-4242-A153-10BA2FA1E723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272E6C83-05A6-48AC-B814-3EF834794202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2ECF1CD5-6F34-41C0-8D6A-A562DC2DE743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ZoneTexte 90">
              <a:extLst>
                <a:ext uri="{FF2B5EF4-FFF2-40B4-BE49-F238E27FC236}">
                  <a16:creationId xmlns:a16="http://schemas.microsoft.com/office/drawing/2014/main" id="{E29EF54D-C2A4-47BE-8085-2E4926B16BA5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CD55862A-0597-432A-B134-65C16EAAF265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ZoneTexte 92">
              <a:extLst>
                <a:ext uri="{FF2B5EF4-FFF2-40B4-BE49-F238E27FC236}">
                  <a16:creationId xmlns:a16="http://schemas.microsoft.com/office/drawing/2014/main" id="{0DC691B8-4E1F-44CD-8A04-FB6199B0B7B1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01C02741-B3E7-4B24-AE76-D2005A8078E5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ZoneTexte 94">
              <a:extLst>
                <a:ext uri="{FF2B5EF4-FFF2-40B4-BE49-F238E27FC236}">
                  <a16:creationId xmlns:a16="http://schemas.microsoft.com/office/drawing/2014/main" id="{C5BE12B8-F83C-4294-A64F-F77E3D20B9DA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74CCD53B-71BA-4AD5-B063-C0256C067FF3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ZoneTexte 96">
              <a:extLst>
                <a:ext uri="{FF2B5EF4-FFF2-40B4-BE49-F238E27FC236}">
                  <a16:creationId xmlns:a16="http://schemas.microsoft.com/office/drawing/2014/main" id="{BC2ED158-4617-4284-9245-B522F58C6B59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A2F056EE-032A-4EA5-9B9E-3ED20E45DAAD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ZoneTexte 98">
              <a:extLst>
                <a:ext uri="{FF2B5EF4-FFF2-40B4-BE49-F238E27FC236}">
                  <a16:creationId xmlns:a16="http://schemas.microsoft.com/office/drawing/2014/main" id="{6C877301-0B77-496C-AB79-8871A25C65B8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C2137A14-B214-4149-9445-E92B0625CFE2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ZoneTexte 100">
              <a:extLst>
                <a:ext uri="{FF2B5EF4-FFF2-40B4-BE49-F238E27FC236}">
                  <a16:creationId xmlns:a16="http://schemas.microsoft.com/office/drawing/2014/main" id="{DC124461-D299-4137-B50D-3C97F1B6C0AD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C94B7E1D-B40A-4A50-B05B-A2B362D7DE5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" name="Image 102">
              <a:extLst>
                <a:ext uri="{FF2B5EF4-FFF2-40B4-BE49-F238E27FC236}">
                  <a16:creationId xmlns:a16="http://schemas.microsoft.com/office/drawing/2014/main" id="{E0AD05CB-4D11-4990-97FC-2E07B00B68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11C7C000-2D31-44B9-881D-5A51E4831E2A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" name="Image 104">
              <a:extLst>
                <a:ext uri="{FF2B5EF4-FFF2-40B4-BE49-F238E27FC236}">
                  <a16:creationId xmlns:a16="http://schemas.microsoft.com/office/drawing/2014/main" id="{5917272B-F399-4091-82B2-52E1F7814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39D16B2-E7F4-4BE7-85E9-376594E6F0BA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ZoneTexte 106">
              <a:extLst>
                <a:ext uri="{FF2B5EF4-FFF2-40B4-BE49-F238E27FC236}">
                  <a16:creationId xmlns:a16="http://schemas.microsoft.com/office/drawing/2014/main" id="{57F935DA-EEAE-4403-A217-B5414885977B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108" name="Image 107">
              <a:extLst>
                <a:ext uri="{FF2B5EF4-FFF2-40B4-BE49-F238E27FC236}">
                  <a16:creationId xmlns:a16="http://schemas.microsoft.com/office/drawing/2014/main" id="{BA94C285-2DA3-46D9-99EF-07F95B8754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109" name="ZoneTexte 108">
              <a:extLst>
                <a:ext uri="{FF2B5EF4-FFF2-40B4-BE49-F238E27FC236}">
                  <a16:creationId xmlns:a16="http://schemas.microsoft.com/office/drawing/2014/main" id="{26DF74B3-6D73-414E-9925-3ED4B366A57C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110" name="ZoneTexte 109">
              <a:extLst>
                <a:ext uri="{FF2B5EF4-FFF2-40B4-BE49-F238E27FC236}">
                  <a16:creationId xmlns:a16="http://schemas.microsoft.com/office/drawing/2014/main" id="{19612210-0255-4965-AEC8-05827DD7ECAC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FC171493-A9DA-4E7E-BE40-FBE5BDCC0F81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112" name="ZoneTexte 111">
              <a:extLst>
                <a:ext uri="{FF2B5EF4-FFF2-40B4-BE49-F238E27FC236}">
                  <a16:creationId xmlns:a16="http://schemas.microsoft.com/office/drawing/2014/main" id="{828A9F96-5D46-4313-8B72-1ACDE63B8309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8533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B8E6EA9B-643F-41EE-99D3-475BF2CBA6A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12" name="Image 111">
              <a:extLst>
                <a:ext uri="{FF2B5EF4-FFF2-40B4-BE49-F238E27FC236}">
                  <a16:creationId xmlns:a16="http://schemas.microsoft.com/office/drawing/2014/main" id="{D8814983-4B12-44F2-9F50-A71FB6ABC0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48A2D895-477F-4AF1-A9C2-32B5A9F8EAD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0F9D67FA-73F5-431F-B4EA-F9BF770D3B20}"/>
              </a:ext>
            </a:extLst>
          </p:cNvPr>
          <p:cNvGrpSpPr/>
          <p:nvPr/>
        </p:nvGrpSpPr>
        <p:grpSpPr>
          <a:xfrm>
            <a:off x="231908" y="122694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A685F9-8C0C-4ECF-A5BC-16D4B733CD01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cx4="http://schemas.microsoft.com/office/drawing/2016/5/10/chartex">
          <mc:Choice Requires="cx4">
            <p:graphicFrame>
              <p:nvGraphicFramePr>
                <p:cNvPr id="14" name="Graphique 13">
                  <a:extLst>
                    <a:ext uri="{FF2B5EF4-FFF2-40B4-BE49-F238E27FC236}">
                      <a16:creationId xmlns:a16="http://schemas.microsoft.com/office/drawing/2014/main" id="{4AC8B86C-D6E8-404A-9F6A-818D1C24A80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465948502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3"/>
                </a:graphicData>
              </a:graphic>
            </p:graphicFrame>
          </mc:Choice>
          <mc:Fallback xmlns="">
            <p:pic>
              <p:nvPicPr>
                <p:cNvPr id="14" name="Graphique 13">
                  <a:extLst>
                    <a:ext uri="{FF2B5EF4-FFF2-40B4-BE49-F238E27FC236}">
                      <a16:creationId xmlns:a16="http://schemas.microsoft.com/office/drawing/2014/main" id="{4AC8B86C-D6E8-404A-9F6A-818D1C24A80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999444" y="1038120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FD4E7C31-AC1E-4ED0-A5B2-C469995CF334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3196C728-DD99-4165-803A-1995528F2359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9F1A3465-DD73-4459-B881-2839284DF62E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3015DE97-B869-4DED-8650-A753D8008EF4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3DB27E89-92B5-4857-ADB0-010629330FDF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668248B2-3008-4162-B3BC-1FFD218890BE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E90D4044-D74E-4AFE-A4D5-951FB5164729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566397D7-F117-452B-81A9-E2BAADEC2372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1A4C211C-5BA5-442F-B1B3-856E4F7FF7D0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CF8F36B-6D88-4FD1-9509-9D93A3157B18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BC5196C5-3153-4282-A9D5-37BAC20D3638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A50E904B-531F-48CC-84DC-BF6E8CB78A7F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5897DA34-ABF8-4647-B193-FF53980F51A4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87D5A4A-CE28-484A-8D71-6581DFDDB38C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13374E3-90C3-4212-8560-C1173C29E713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7EFE1272-707D-47BB-8A00-429081BC3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Image 41">
              <a:extLst>
                <a:ext uri="{FF2B5EF4-FFF2-40B4-BE49-F238E27FC236}">
                  <a16:creationId xmlns:a16="http://schemas.microsoft.com/office/drawing/2014/main" id="{33FC607E-FE0A-4E6C-AA3D-9EE0DDD179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DB98AA4-9B3E-4D09-A521-F69BA8679735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57EA862D-935F-4B80-81FB-C14A353ED35F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86" name="Image 85">
              <a:extLst>
                <a:ext uri="{FF2B5EF4-FFF2-40B4-BE49-F238E27FC236}">
                  <a16:creationId xmlns:a16="http://schemas.microsoft.com/office/drawing/2014/main" id="{1366A439-246A-4BCC-8928-A34D7CCF38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87FF780D-37B0-4316-872A-ACABE13B215F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911DD1C3-0581-41AC-AC95-90356414930D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88" name="ZoneTexte 87">
              <a:extLst>
                <a:ext uri="{FF2B5EF4-FFF2-40B4-BE49-F238E27FC236}">
                  <a16:creationId xmlns:a16="http://schemas.microsoft.com/office/drawing/2014/main" id="{61746985-BE7A-47AF-985F-4CB5660EE81E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8ADBDE88-88E3-4552-BC59-F75A766CCB87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  <p:grpSp>
        <p:nvGrpSpPr>
          <p:cNvPr id="89" name="Groupe 88">
            <a:extLst>
              <a:ext uri="{FF2B5EF4-FFF2-40B4-BE49-F238E27FC236}">
                <a16:creationId xmlns:a16="http://schemas.microsoft.com/office/drawing/2014/main" id="{388865D4-9A3A-47AC-BF0A-1D614C7A9B85}"/>
              </a:ext>
            </a:extLst>
          </p:cNvPr>
          <p:cNvGrpSpPr/>
          <p:nvPr/>
        </p:nvGrpSpPr>
        <p:grpSpPr>
          <a:xfrm>
            <a:off x="231908" y="7601978"/>
            <a:ext cx="11728184" cy="6814930"/>
            <a:chOff x="231908" y="122694"/>
            <a:chExt cx="11728184" cy="6814930"/>
          </a:xfrm>
        </p:grpSpPr>
        <p:graphicFrame>
          <p:nvGraphicFramePr>
            <p:cNvPr id="90" name="Graphique 89">
              <a:extLst>
                <a:ext uri="{FF2B5EF4-FFF2-40B4-BE49-F238E27FC236}">
                  <a16:creationId xmlns:a16="http://schemas.microsoft.com/office/drawing/2014/main" id="{A02C7BA6-8CA4-4CAC-8EA0-18A895DFDD2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43393745"/>
                </p:ext>
              </p:extLst>
            </p:nvPr>
          </p:nvGraphicFramePr>
          <p:xfrm>
            <a:off x="396171" y="3454769"/>
            <a:ext cx="1397561" cy="34828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C01A5D7-6A8E-49CA-B196-F5C764377FE0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50F82709-8437-4540-BD43-A0E46C711027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C4B773E-1836-40FC-BBCC-9FED96B9B711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BDAE9A17-E9F3-46FF-8313-E5588315DCA4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5" name="Image 94" descr="Une image contenant table&#10;&#10;Description générée automatiquement">
              <a:extLst>
                <a:ext uri="{FF2B5EF4-FFF2-40B4-BE49-F238E27FC236}">
                  <a16:creationId xmlns:a16="http://schemas.microsoft.com/office/drawing/2014/main" id="{424CB7C4-A9C8-4CA5-A84C-EB3ADD3B39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230" r="9719" b="9621"/>
            <a:stretch/>
          </p:blipFill>
          <p:spPr>
            <a:xfrm>
              <a:off x="5911224" y="1300110"/>
              <a:ext cx="5897052" cy="5104506"/>
            </a:xfrm>
            <a:prstGeom prst="rect">
              <a:avLst/>
            </a:prstGeom>
          </p:spPr>
        </p:pic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AD66629E-4C78-4B9D-B49B-A67603E2452A}"/>
                </a:ext>
              </a:extLst>
            </p:cNvPr>
            <p:cNvSpPr/>
            <p:nvPr/>
          </p:nvSpPr>
          <p:spPr>
            <a:xfrm>
              <a:off x="432009" y="3702086"/>
              <a:ext cx="5110548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97" name="Graphique 96">
              <a:extLst>
                <a:ext uri="{FF2B5EF4-FFF2-40B4-BE49-F238E27FC236}">
                  <a16:creationId xmlns:a16="http://schemas.microsoft.com/office/drawing/2014/main" id="{E23C336F-C653-4655-AACD-171BFC88454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37667657"/>
                </p:ext>
              </p:extLst>
            </p:nvPr>
          </p:nvGraphicFramePr>
          <p:xfrm>
            <a:off x="392134" y="780247"/>
            <a:ext cx="4936693" cy="27516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sp>
          <p:nvSpPr>
            <p:cNvPr id="98" name="ZoneTexte 97">
              <a:extLst>
                <a:ext uri="{FF2B5EF4-FFF2-40B4-BE49-F238E27FC236}">
                  <a16:creationId xmlns:a16="http://schemas.microsoft.com/office/drawing/2014/main" id="{5E0B3985-7D8A-447F-84A7-9947B1E19B6E}"/>
                </a:ext>
              </a:extLst>
            </p:cNvPr>
            <p:cNvSpPr txBox="1"/>
            <p:nvPr/>
          </p:nvSpPr>
          <p:spPr>
            <a:xfrm>
              <a:off x="4413963" y="1170744"/>
              <a:ext cx="6702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1885</a:t>
              </a:r>
            </a:p>
          </p:txBody>
        </p:sp>
        <p:cxnSp>
          <p:nvCxnSpPr>
            <p:cNvPr id="99" name="Connecteur droit 98">
              <a:extLst>
                <a:ext uri="{FF2B5EF4-FFF2-40B4-BE49-F238E27FC236}">
                  <a16:creationId xmlns:a16="http://schemas.microsoft.com/office/drawing/2014/main" id="{A66C4ADE-B322-42F0-97D2-D9607416A1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1882" y="1250938"/>
              <a:ext cx="0" cy="744968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cteur droit 99">
              <a:extLst>
                <a:ext uri="{FF2B5EF4-FFF2-40B4-BE49-F238E27FC236}">
                  <a16:creationId xmlns:a16="http://schemas.microsoft.com/office/drawing/2014/main" id="{74F402C1-F54D-4FE1-882D-35E0969B5C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215" y="1300110"/>
              <a:ext cx="0" cy="872475"/>
            </a:xfrm>
            <a:prstGeom prst="line">
              <a:avLst/>
            </a:prstGeom>
            <a:ln>
              <a:solidFill>
                <a:srgbClr val="FC91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ZoneTexte 100">
              <a:extLst>
                <a:ext uri="{FF2B5EF4-FFF2-40B4-BE49-F238E27FC236}">
                  <a16:creationId xmlns:a16="http://schemas.microsoft.com/office/drawing/2014/main" id="{6C80AE2F-BB95-478C-8ABC-4D530264FBCF}"/>
                </a:ext>
              </a:extLst>
            </p:cNvPr>
            <p:cNvSpPr txBox="1"/>
            <p:nvPr/>
          </p:nvSpPr>
          <p:spPr>
            <a:xfrm>
              <a:off x="1026941" y="1207674"/>
              <a:ext cx="2190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latin typeface="+mj-lt"/>
                </a:rPr>
                <a:t>8</a:t>
              </a:r>
            </a:p>
          </p:txBody>
        </p:sp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F5DE2F68-3D3C-4425-AB0B-152E9EFF1933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Les “consommateurs” de Semeron</a:t>
              </a:r>
            </a:p>
          </p:txBody>
        </p:sp>
        <p:pic>
          <p:nvPicPr>
            <p:cNvPr id="114" name="Image 113">
              <a:extLst>
                <a:ext uri="{FF2B5EF4-FFF2-40B4-BE49-F238E27FC236}">
                  <a16:creationId xmlns:a16="http://schemas.microsoft.com/office/drawing/2014/main" id="{8E8C8647-AF56-4306-BC13-46A6CE88F8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09" t="16518" b="67046"/>
            <a:stretch/>
          </p:blipFill>
          <p:spPr>
            <a:xfrm>
              <a:off x="3894212" y="4249835"/>
              <a:ext cx="852909" cy="821893"/>
            </a:xfrm>
            <a:prstGeom prst="rect">
              <a:avLst/>
            </a:prstGeom>
          </p:spPr>
        </p:pic>
        <p:pic>
          <p:nvPicPr>
            <p:cNvPr id="115" name="Image 114">
              <a:extLst>
                <a:ext uri="{FF2B5EF4-FFF2-40B4-BE49-F238E27FC236}">
                  <a16:creationId xmlns:a16="http://schemas.microsoft.com/office/drawing/2014/main" id="{3E42354D-6C8A-44D3-93CB-EA253B83C5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45" t="13302" r="32818" b="12759"/>
            <a:stretch/>
          </p:blipFill>
          <p:spPr>
            <a:xfrm>
              <a:off x="1353969" y="4098880"/>
              <a:ext cx="2207310" cy="2194631"/>
            </a:xfrm>
            <a:prstGeom prst="rect">
              <a:avLst/>
            </a:prstGeom>
          </p:spPr>
        </p:pic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C0D38BD1-29C4-4EFC-9692-674FA1472B05}"/>
                </a:ext>
              </a:extLst>
            </p:cNvPr>
            <p:cNvSpPr txBox="1"/>
            <p:nvPr/>
          </p:nvSpPr>
          <p:spPr>
            <a:xfrm>
              <a:off x="478489" y="3760554"/>
              <a:ext cx="38583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consommateurs de Semeron</a:t>
              </a:r>
            </a:p>
          </p:txBody>
        </p:sp>
        <p:sp>
          <p:nvSpPr>
            <p:cNvPr id="117" name="ZoneTexte 116">
              <a:extLst>
                <a:ext uri="{FF2B5EF4-FFF2-40B4-BE49-F238E27FC236}">
                  <a16:creationId xmlns:a16="http://schemas.microsoft.com/office/drawing/2014/main" id="{B683FE84-38D2-4760-82B7-040DF43D6305}"/>
                </a:ext>
              </a:extLst>
            </p:cNvPr>
            <p:cNvSpPr txBox="1"/>
            <p:nvPr/>
          </p:nvSpPr>
          <p:spPr>
            <a:xfrm>
              <a:off x="580103" y="788097"/>
              <a:ext cx="3929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dans le jeu de données</a:t>
              </a:r>
            </a:p>
          </p:txBody>
        </p:sp>
        <p:sp>
          <p:nvSpPr>
            <p:cNvPr id="118" name="ZoneTexte 117">
              <a:extLst>
                <a:ext uri="{FF2B5EF4-FFF2-40B4-BE49-F238E27FC236}">
                  <a16:creationId xmlns:a16="http://schemas.microsoft.com/office/drawing/2014/main" id="{CD7116D9-4D66-4DCA-83F1-39B299949882}"/>
                </a:ext>
              </a:extLst>
            </p:cNvPr>
            <p:cNvSpPr txBox="1"/>
            <p:nvPr/>
          </p:nvSpPr>
          <p:spPr>
            <a:xfrm>
              <a:off x="6162903" y="788097"/>
              <a:ext cx="4101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Consommations moyennes de drogue</a:t>
              </a:r>
            </a:p>
          </p:txBody>
        </p:sp>
      </p:grpSp>
      <p:grpSp>
        <p:nvGrpSpPr>
          <p:cNvPr id="119" name="Groupe 118">
            <a:extLst>
              <a:ext uri="{FF2B5EF4-FFF2-40B4-BE49-F238E27FC236}">
                <a16:creationId xmlns:a16="http://schemas.microsoft.com/office/drawing/2014/main" id="{BA0A721A-196E-431D-B2BD-0481E58038CD}"/>
              </a:ext>
            </a:extLst>
          </p:cNvPr>
          <p:cNvGrpSpPr/>
          <p:nvPr/>
        </p:nvGrpSpPr>
        <p:grpSpPr>
          <a:xfrm>
            <a:off x="231908" y="-7250722"/>
            <a:ext cx="11728184" cy="6551843"/>
            <a:chOff x="231908" y="122694"/>
            <a:chExt cx="11728184" cy="6551843"/>
          </a:xfrm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44391726-C4F2-4260-B6F3-78B6AEEBF55D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864E9E6C-EDFB-4F5E-B8BE-FC930C3C801F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E00F17B8-9A8F-4ABC-99BE-C494965C8C54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3" name="Image 122">
              <a:extLst>
                <a:ext uri="{FF2B5EF4-FFF2-40B4-BE49-F238E27FC236}">
                  <a16:creationId xmlns:a16="http://schemas.microsoft.com/office/drawing/2014/main" id="{57A4FDFB-6B6B-4EA5-8477-2B7601F9D9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124" name="Image 123">
              <a:extLst>
                <a:ext uri="{FF2B5EF4-FFF2-40B4-BE49-F238E27FC236}">
                  <a16:creationId xmlns:a16="http://schemas.microsoft.com/office/drawing/2014/main" id="{A8B087BF-5FF7-47A0-A330-04BA205590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45625D76-7909-4BCA-A038-51696313D4B6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ZoneTexte 125">
              <a:extLst>
                <a:ext uri="{FF2B5EF4-FFF2-40B4-BE49-F238E27FC236}">
                  <a16:creationId xmlns:a16="http://schemas.microsoft.com/office/drawing/2014/main" id="{9D16FA01-C5D2-4D73-BEAF-30650202E97D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127" name="ZoneTexte 126">
              <a:extLst>
                <a:ext uri="{FF2B5EF4-FFF2-40B4-BE49-F238E27FC236}">
                  <a16:creationId xmlns:a16="http://schemas.microsoft.com/office/drawing/2014/main" id="{1F699985-70D6-47AF-B39E-660EB9CF014C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128" name="ZoneTexte 127">
              <a:extLst>
                <a:ext uri="{FF2B5EF4-FFF2-40B4-BE49-F238E27FC236}">
                  <a16:creationId xmlns:a16="http://schemas.microsoft.com/office/drawing/2014/main" id="{67682255-2AED-405E-BCB6-D7FAEAC5DBF8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6483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e 94">
            <a:extLst>
              <a:ext uri="{FF2B5EF4-FFF2-40B4-BE49-F238E27FC236}">
                <a16:creationId xmlns:a16="http://schemas.microsoft.com/office/drawing/2014/main" id="{1F60F80A-6721-4F7D-8D4B-0E88DD4611E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6" name="Image 95">
              <a:extLst>
                <a:ext uri="{FF2B5EF4-FFF2-40B4-BE49-F238E27FC236}">
                  <a16:creationId xmlns:a16="http://schemas.microsoft.com/office/drawing/2014/main" id="{37BE4A6A-D9E6-46B3-B12F-903BAFD6D6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61B276B-7269-45C0-8286-AF756F58EA3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2E4CC36-091E-419C-AFB3-4E84E0D98945}"/>
              </a:ext>
            </a:extLst>
          </p:cNvPr>
          <p:cNvGrpSpPr/>
          <p:nvPr/>
        </p:nvGrpSpPr>
        <p:grpSpPr>
          <a:xfrm>
            <a:off x="231908" y="140982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D6CBEE2-ABE4-496F-8006-6EE9BE1FE64F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CE8FD7A6-FEC6-49F1-92C1-2218803C3B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9988BF0F-B1C6-4414-982B-84F6A7C887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C85CCE-3D1A-4F83-BF70-688CE30FD357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EC210F5C-AF00-4EB1-B5AF-4CE6875FBDB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B2F7301A-1DCB-49CC-BD4A-9BEBE66D2BA5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A8568541-3836-4A6E-B2F3-88A42376F639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88E8722A-D1E3-4909-8488-1A89D7EBFE73}"/>
              </a:ext>
            </a:extLst>
          </p:cNvPr>
          <p:cNvGrpSpPr/>
          <p:nvPr/>
        </p:nvGrpSpPr>
        <p:grpSpPr>
          <a:xfrm>
            <a:off x="231908" y="7323123"/>
            <a:ext cx="11728184" cy="6551843"/>
            <a:chOff x="231908" y="122694"/>
            <a:chExt cx="11728184" cy="6551843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934B525-C59B-48C1-9FF2-59B2ACDCB693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AC875D9-673B-41F3-9ABE-40BA10BEC46E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cx4="http://schemas.microsoft.com/office/drawing/2016/5/10/chartex">
          <mc:Choice Requires="cx4">
            <p:graphicFrame>
              <p:nvGraphicFramePr>
                <p:cNvPr id="53" name="Graphique 52">
                  <a:extLst>
                    <a:ext uri="{FF2B5EF4-FFF2-40B4-BE49-F238E27FC236}">
                      <a16:creationId xmlns:a16="http://schemas.microsoft.com/office/drawing/2014/main" id="{F255AEA5-14E8-447E-BBA2-8638996AEA1F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852895307"/>
                    </p:ext>
                  </p:extLst>
                </p:nvPr>
              </p:nvGraphicFramePr>
              <p:xfrm>
                <a:off x="5999444" y="1038120"/>
                <a:ext cx="5636076" cy="3254182"/>
              </p:xfrm>
              <a:graphic>
                <a:graphicData uri="http://schemas.microsoft.com/office/drawing/2014/chartex">
                  <cx:chart xmlns:cx="http://schemas.microsoft.com/office/drawing/2014/chartex" xmlns:r="http://schemas.openxmlformats.org/officeDocument/2006/relationships" r:id="rId5"/>
                </a:graphicData>
              </a:graphic>
            </p:graphicFrame>
          </mc:Choice>
          <mc:Fallback xmlns="">
            <p:pic>
              <p:nvPicPr>
                <p:cNvPr id="53" name="Graphique 52">
                  <a:extLst>
                    <a:ext uri="{FF2B5EF4-FFF2-40B4-BE49-F238E27FC236}">
                      <a16:creationId xmlns:a16="http://schemas.microsoft.com/office/drawing/2014/main" id="{F255AEA5-14E8-447E-BBA2-8638996AEA1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999444" y="8238549"/>
                  <a:ext cx="5636076" cy="3254182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D6DBD04A-0B36-461C-9EE8-0D0E81AD15C4}"/>
                </a:ext>
              </a:extLst>
            </p:cNvPr>
            <p:cNvSpPr/>
            <p:nvPr/>
          </p:nvSpPr>
          <p:spPr>
            <a:xfrm>
              <a:off x="6482651" y="4555947"/>
              <a:ext cx="233680" cy="2438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CC0B3E1B-113F-447E-8527-5F19A946ECE7}"/>
                </a:ext>
              </a:extLst>
            </p:cNvPr>
            <p:cNvSpPr txBox="1"/>
            <p:nvPr/>
          </p:nvSpPr>
          <p:spPr>
            <a:xfrm>
              <a:off x="6716331" y="4495285"/>
              <a:ext cx="23220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Royaume-Uni – 55,6%</a:t>
              </a:r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8A6814F6-73D9-4953-992C-15BC588CA77D}"/>
                </a:ext>
              </a:extLst>
            </p:cNvPr>
            <p:cNvSpPr/>
            <p:nvPr/>
          </p:nvSpPr>
          <p:spPr>
            <a:xfrm>
              <a:off x="6482651" y="4962921"/>
              <a:ext cx="233680" cy="243840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880817E7-B2D9-4ACD-8D61-F95821924208}"/>
                </a:ext>
              </a:extLst>
            </p:cNvPr>
            <p:cNvSpPr txBox="1"/>
            <p:nvPr/>
          </p:nvSpPr>
          <p:spPr>
            <a:xfrm>
              <a:off x="676353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États-Unis – 29,4%</a:t>
              </a:r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516CFBD8-89DB-454B-A7B9-5C5FFC353246}"/>
                </a:ext>
              </a:extLst>
            </p:cNvPr>
            <p:cNvSpPr/>
            <p:nvPr/>
          </p:nvSpPr>
          <p:spPr>
            <a:xfrm>
              <a:off x="6482651" y="5359341"/>
              <a:ext cx="233680" cy="243840"/>
            </a:xfrm>
            <a:prstGeom prst="ellipse">
              <a:avLst/>
            </a:prstGeom>
            <a:solidFill>
              <a:srgbClr val="FF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949ECA85-AAE1-4501-A1DE-1154B3A07B43}"/>
                </a:ext>
              </a:extLst>
            </p:cNvPr>
            <p:cNvSpPr txBox="1"/>
            <p:nvPr/>
          </p:nvSpPr>
          <p:spPr>
            <a:xfrm>
              <a:off x="6763531" y="5296595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Canada – 4,64%</a:t>
              </a:r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53DB9DD2-E7DA-406F-B2EA-9E5381947E14}"/>
                </a:ext>
              </a:extLst>
            </p:cNvPr>
            <p:cNvSpPr/>
            <p:nvPr/>
          </p:nvSpPr>
          <p:spPr>
            <a:xfrm>
              <a:off x="9007861" y="4555947"/>
              <a:ext cx="233680" cy="243840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0E1BD854-B776-47A7-B9D3-C0F5BD9E0678}"/>
                </a:ext>
              </a:extLst>
            </p:cNvPr>
            <p:cNvSpPr txBox="1"/>
            <p:nvPr/>
          </p:nvSpPr>
          <p:spPr>
            <a:xfrm>
              <a:off x="9288741" y="4493201"/>
              <a:ext cx="20597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Australie – 2,77%</a:t>
              </a:r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FC3129E-DBD5-4029-A2D9-88C1FB3DDC23}"/>
                </a:ext>
              </a:extLst>
            </p:cNvPr>
            <p:cNvSpPr/>
            <p:nvPr/>
          </p:nvSpPr>
          <p:spPr>
            <a:xfrm>
              <a:off x="9007861" y="4962921"/>
              <a:ext cx="233680" cy="24384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FE0B551D-919F-47E9-8BDC-9DB5DB8E3A16}"/>
                </a:ext>
              </a:extLst>
            </p:cNvPr>
            <p:cNvSpPr txBox="1"/>
            <p:nvPr/>
          </p:nvSpPr>
          <p:spPr>
            <a:xfrm>
              <a:off x="9288741" y="4900175"/>
              <a:ext cx="20125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Irlande – 1,06%</a:t>
              </a:r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8087806D-F978-4718-B9CD-C5689E258894}"/>
                </a:ext>
              </a:extLst>
            </p:cNvPr>
            <p:cNvSpPr/>
            <p:nvPr/>
          </p:nvSpPr>
          <p:spPr>
            <a:xfrm>
              <a:off x="9007861" y="5359341"/>
              <a:ext cx="233680" cy="243840"/>
            </a:xfrm>
            <a:prstGeom prst="ellipse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0BC15494-9C12-4621-B23E-7CF52FB01492}"/>
                </a:ext>
              </a:extLst>
            </p:cNvPr>
            <p:cNvSpPr txBox="1"/>
            <p:nvPr/>
          </p:nvSpPr>
          <p:spPr>
            <a:xfrm>
              <a:off x="9288741" y="5296595"/>
              <a:ext cx="262771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Nouvelle-Zélande – 0,26%</a:t>
              </a:r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9826C9E0-F693-4062-A330-0887CA1CB301}"/>
                </a:ext>
              </a:extLst>
            </p:cNvPr>
            <p:cNvSpPr/>
            <p:nvPr/>
          </p:nvSpPr>
          <p:spPr>
            <a:xfrm>
              <a:off x="7924536" y="5793505"/>
              <a:ext cx="233680" cy="2438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E831FE5D-27A2-4B72-8A02-E00359A4B3EC}"/>
                </a:ext>
              </a:extLst>
            </p:cNvPr>
            <p:cNvSpPr txBox="1"/>
            <p:nvPr/>
          </p:nvSpPr>
          <p:spPr>
            <a:xfrm>
              <a:off x="8154936" y="5734051"/>
              <a:ext cx="1705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>
                  <a:latin typeface="+mj-lt"/>
                </a:rPr>
                <a:t>Autre – 6,27%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909A7B1-1C13-4A1A-811C-9260FBAFD5EA}"/>
                </a:ext>
              </a:extLst>
            </p:cNvPr>
            <p:cNvSpPr/>
            <p:nvPr/>
          </p:nvSpPr>
          <p:spPr>
            <a:xfrm>
              <a:off x="406595" y="681548"/>
              <a:ext cx="5136119" cy="28710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Image 68">
              <a:extLst>
                <a:ext uri="{FF2B5EF4-FFF2-40B4-BE49-F238E27FC236}">
                  <a16:creationId xmlns:a16="http://schemas.microsoft.com/office/drawing/2014/main" id="{DD3DD1F9-D3E0-4DB8-B54D-A184A998FD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23" t="14060" r="50810" b="16563"/>
            <a:stretch/>
          </p:blipFill>
          <p:spPr>
            <a:xfrm>
              <a:off x="432629" y="986239"/>
              <a:ext cx="2365435" cy="2344479"/>
            </a:xfrm>
            <a:prstGeom prst="rect">
              <a:avLst/>
            </a:prstGeom>
          </p:spPr>
        </p:pic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7B78D3E6-4DEC-411A-A99B-98837D0A8577}"/>
                </a:ext>
              </a:extLst>
            </p:cNvPr>
            <p:cNvSpPr/>
            <p:nvPr/>
          </p:nvSpPr>
          <p:spPr>
            <a:xfrm>
              <a:off x="406596" y="3679894"/>
              <a:ext cx="5136119" cy="2739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Image 97">
              <a:extLst>
                <a:ext uri="{FF2B5EF4-FFF2-40B4-BE49-F238E27FC236}">
                  <a16:creationId xmlns:a16="http://schemas.microsoft.com/office/drawing/2014/main" id="{A8F152A4-8905-44C5-8A80-ED94158300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" t="13970" r="10162" b="17175"/>
            <a:stretch/>
          </p:blipFill>
          <p:spPr>
            <a:xfrm>
              <a:off x="432629" y="3897477"/>
              <a:ext cx="3950033" cy="2432550"/>
            </a:xfrm>
            <a:prstGeom prst="rect">
              <a:avLst/>
            </a:prstGeom>
          </p:spPr>
        </p:pic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E28192BA-F53B-42B7-A429-0FFEDEE3D9E2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ZoneTexte 99">
              <a:extLst>
                <a:ext uri="{FF2B5EF4-FFF2-40B4-BE49-F238E27FC236}">
                  <a16:creationId xmlns:a16="http://schemas.microsoft.com/office/drawing/2014/main" id="{BF46767E-F1BC-49D0-BE0B-8DC330A09BC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Informations démographiques</a:t>
              </a:r>
            </a:p>
          </p:txBody>
        </p:sp>
        <p:pic>
          <p:nvPicPr>
            <p:cNvPr id="101" name="Image 100">
              <a:extLst>
                <a:ext uri="{FF2B5EF4-FFF2-40B4-BE49-F238E27FC236}">
                  <a16:creationId xmlns:a16="http://schemas.microsoft.com/office/drawing/2014/main" id="{47218EB4-3317-4788-BA5A-AC179F265B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86" t="22179" r="47673" b="37946"/>
            <a:stretch/>
          </p:blipFill>
          <p:spPr>
            <a:xfrm>
              <a:off x="3223663" y="1376688"/>
              <a:ext cx="140208" cy="1347554"/>
            </a:xfrm>
            <a:prstGeom prst="rect">
              <a:avLst/>
            </a:prstGeom>
          </p:spPr>
        </p:pic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E8101A88-4329-46C5-9CBF-5599E59D45DB}"/>
                </a:ext>
              </a:extLst>
            </p:cNvPr>
            <p:cNvSpPr txBox="1"/>
            <p:nvPr/>
          </p:nvSpPr>
          <p:spPr>
            <a:xfrm>
              <a:off x="3297861" y="1384179"/>
              <a:ext cx="1743603" cy="1363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50"/>
                </a:spcBef>
              </a:pPr>
              <a:r>
                <a:rPr lang="fr-FR" sz="770"/>
                <a:t>Etudes supérieures, non diplômé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Diplôme d’université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Master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Certificat professionnel 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18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16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Doctorat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à 17 ans</a:t>
              </a:r>
            </a:p>
            <a:p>
              <a:pPr>
                <a:spcBef>
                  <a:spcPts val="150"/>
                </a:spcBef>
              </a:pPr>
              <a:r>
                <a:rPr lang="fr-FR" sz="770"/>
                <a:t>A quitté l’école avant 16 ans</a:t>
              </a:r>
            </a:p>
          </p:txBody>
        </p:sp>
        <p:sp>
          <p:nvSpPr>
            <p:cNvPr id="103" name="ZoneTexte 102">
              <a:extLst>
                <a:ext uri="{FF2B5EF4-FFF2-40B4-BE49-F238E27FC236}">
                  <a16:creationId xmlns:a16="http://schemas.microsoft.com/office/drawing/2014/main" id="{5B9F45A5-C088-4769-89F5-1C0A358858AF}"/>
                </a:ext>
              </a:extLst>
            </p:cNvPr>
            <p:cNvSpPr txBox="1"/>
            <p:nvPr/>
          </p:nvSpPr>
          <p:spPr>
            <a:xfrm>
              <a:off x="464867" y="741197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Niveau d’étude des participants</a:t>
              </a:r>
            </a:p>
          </p:txBody>
        </p:sp>
        <p:sp>
          <p:nvSpPr>
            <p:cNvPr id="104" name="ZoneTexte 103">
              <a:extLst>
                <a:ext uri="{FF2B5EF4-FFF2-40B4-BE49-F238E27FC236}">
                  <a16:creationId xmlns:a16="http://schemas.microsoft.com/office/drawing/2014/main" id="{85F82AB7-360C-4A08-A0A7-470925146859}"/>
                </a:ext>
              </a:extLst>
            </p:cNvPr>
            <p:cNvSpPr txBox="1"/>
            <p:nvPr/>
          </p:nvSpPr>
          <p:spPr>
            <a:xfrm>
              <a:off x="464866" y="3758145"/>
              <a:ext cx="3485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Age des participants</a:t>
              </a:r>
            </a:p>
          </p:txBody>
        </p: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9D456330-2DF6-4CEB-96CB-0D9591A7BE8F}"/>
                </a:ext>
              </a:extLst>
            </p:cNvPr>
            <p:cNvSpPr txBox="1"/>
            <p:nvPr/>
          </p:nvSpPr>
          <p:spPr>
            <a:xfrm>
              <a:off x="6130556" y="710226"/>
              <a:ext cx="4686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Répartition des pays des participants</a:t>
              </a:r>
            </a:p>
          </p:txBody>
        </p:sp>
      </p:grpSp>
      <p:grpSp>
        <p:nvGrpSpPr>
          <p:cNvPr id="106" name="Groupe 105">
            <a:extLst>
              <a:ext uri="{FF2B5EF4-FFF2-40B4-BE49-F238E27FC236}">
                <a16:creationId xmlns:a16="http://schemas.microsoft.com/office/drawing/2014/main" id="{AC330422-F2C5-4172-BCD3-93B5BE44AA19}"/>
              </a:ext>
            </a:extLst>
          </p:cNvPr>
          <p:cNvGrpSpPr/>
          <p:nvPr/>
        </p:nvGrpSpPr>
        <p:grpSpPr>
          <a:xfrm>
            <a:off x="213620" y="-7033098"/>
            <a:ext cx="11728184" cy="6551843"/>
            <a:chOff x="231908" y="122694"/>
            <a:chExt cx="11728184" cy="6551843"/>
          </a:xfrm>
        </p:grpSpPr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9DD812A-A379-4474-AAF8-D6A1B4DD22A2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6487F68D-E1AF-4C86-9C4B-77F97E09B0C7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984D5682-DBDA-43F3-BB6C-90122131EDF3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DE63D58-2E43-42C6-9894-D6A4267CBE59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A07AD69A-E274-400D-91D4-101BEA8AE649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avec la consommation de drogues</a:t>
              </a:r>
            </a:p>
          </p:txBody>
        </p:sp>
        <p:pic>
          <p:nvPicPr>
            <p:cNvPr id="112" name="Image 111">
              <a:extLst>
                <a:ext uri="{FF2B5EF4-FFF2-40B4-BE49-F238E27FC236}">
                  <a16:creationId xmlns:a16="http://schemas.microsoft.com/office/drawing/2014/main" id="{251436CF-2D7F-45A4-9CE5-7C476ADFD6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1" t="1506" r="8485" b="9285"/>
            <a:stretch/>
          </p:blipFill>
          <p:spPr>
            <a:xfrm>
              <a:off x="468348" y="1210360"/>
              <a:ext cx="5012613" cy="4966092"/>
            </a:xfrm>
            <a:prstGeom prst="rect">
              <a:avLst/>
            </a:prstGeom>
          </p:spPr>
        </p:pic>
        <p:pic>
          <p:nvPicPr>
            <p:cNvPr id="113" name="Image 112">
              <a:extLst>
                <a:ext uri="{FF2B5EF4-FFF2-40B4-BE49-F238E27FC236}">
                  <a16:creationId xmlns:a16="http://schemas.microsoft.com/office/drawing/2014/main" id="{2D1F2EFD-92AC-49E6-85C9-E2AC54523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19" b="8233"/>
            <a:stretch/>
          </p:blipFill>
          <p:spPr>
            <a:xfrm>
              <a:off x="6211538" y="1062643"/>
              <a:ext cx="5218044" cy="5211581"/>
            </a:xfrm>
            <a:prstGeom prst="rect">
              <a:avLst/>
            </a:prstGeom>
          </p:spPr>
        </p:pic>
        <p:sp>
          <p:nvSpPr>
            <p:cNvPr id="114" name="ZoneTexte 113">
              <a:extLst>
                <a:ext uri="{FF2B5EF4-FFF2-40B4-BE49-F238E27FC236}">
                  <a16:creationId xmlns:a16="http://schemas.microsoft.com/office/drawing/2014/main" id="{1AB80A54-E1B9-4F63-AE4C-C57548140551}"/>
                </a:ext>
              </a:extLst>
            </p:cNvPr>
            <p:cNvSpPr txBox="1"/>
            <p:nvPr/>
          </p:nvSpPr>
          <p:spPr>
            <a:xfrm>
              <a:off x="831575" y="880425"/>
              <a:ext cx="26384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légales</a:t>
              </a:r>
            </a:p>
          </p:txBody>
        </p:sp>
        <p:sp>
          <p:nvSpPr>
            <p:cNvPr id="115" name="ZoneTexte 114">
              <a:extLst>
                <a:ext uri="{FF2B5EF4-FFF2-40B4-BE49-F238E27FC236}">
                  <a16:creationId xmlns:a16="http://schemas.microsoft.com/office/drawing/2014/main" id="{D1452316-5568-4980-A63F-F299B0C090CE}"/>
                </a:ext>
              </a:extLst>
            </p:cNvPr>
            <p:cNvSpPr txBox="1"/>
            <p:nvPr/>
          </p:nvSpPr>
          <p:spPr>
            <a:xfrm>
              <a:off x="6142381" y="832646"/>
              <a:ext cx="2562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illégales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4471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7F96F1E1-A3EC-41AF-8925-98E3312F396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5" name="Image 24">
              <a:extLst>
                <a:ext uri="{FF2B5EF4-FFF2-40B4-BE49-F238E27FC236}">
                  <a16:creationId xmlns:a16="http://schemas.microsoft.com/office/drawing/2014/main" id="{00314C89-DF67-46A6-B36D-42B8A9251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3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417D263-6D49-498B-B9DB-B63FEA7AFF5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e 4">
            <a:extLst>
              <a:ext uri="{FF2B5EF4-FFF2-40B4-BE49-F238E27FC236}">
                <a16:creationId xmlns:a16="http://schemas.microsoft.com/office/drawing/2014/main" id="{E3263A89-631A-4D3D-BC9C-C5EC95B839EA}"/>
              </a:ext>
            </a:extLst>
          </p:cNvPr>
          <p:cNvGrpSpPr/>
          <p:nvPr/>
        </p:nvGrpSpPr>
        <p:grpSpPr>
          <a:xfrm>
            <a:off x="231908" y="122694"/>
            <a:ext cx="11728184" cy="6551843"/>
            <a:chOff x="231908" y="122694"/>
            <a:chExt cx="11728184" cy="65518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15B71C-7386-4B15-9E1A-AB881B905FE9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117CD03-F3CB-426A-9443-B5EA32BCAE43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D6CBEE2-ABE4-496F-8006-6EE9BE1FE64F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C85CCE-3D1A-4F83-BF70-688CE30FD357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EC210F5C-AF00-4EB1-B5AF-4CE6875FBDBA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avec la consommation de drogues</a:t>
              </a:r>
            </a:p>
          </p:txBody>
        </p:sp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856816AB-CA7F-42F1-92A7-D13C745446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1" t="1506" r="8485" b="9285"/>
            <a:stretch/>
          </p:blipFill>
          <p:spPr>
            <a:xfrm>
              <a:off x="468348" y="1210360"/>
              <a:ext cx="5012613" cy="4966092"/>
            </a:xfrm>
            <a:prstGeom prst="rect">
              <a:avLst/>
            </a:prstGeom>
          </p:spPr>
        </p:pic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797B375-B644-4D65-88D3-8535199CAD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19" b="8233"/>
            <a:stretch/>
          </p:blipFill>
          <p:spPr>
            <a:xfrm>
              <a:off x="6211538" y="1062643"/>
              <a:ext cx="5218044" cy="5211581"/>
            </a:xfrm>
            <a:prstGeom prst="rect">
              <a:avLst/>
            </a:prstGeom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90B3A067-BAA9-4712-B748-91607F3F31CD}"/>
                </a:ext>
              </a:extLst>
            </p:cNvPr>
            <p:cNvSpPr txBox="1"/>
            <p:nvPr/>
          </p:nvSpPr>
          <p:spPr>
            <a:xfrm>
              <a:off x="831575" y="880425"/>
              <a:ext cx="26384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légales</a:t>
              </a:r>
            </a:p>
          </p:txBody>
        </p:sp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7A158D6A-1A3A-4B9A-BF4F-16C4669D3707}"/>
                </a:ext>
              </a:extLst>
            </p:cNvPr>
            <p:cNvSpPr txBox="1"/>
            <p:nvPr/>
          </p:nvSpPr>
          <p:spPr>
            <a:xfrm>
              <a:off x="6142381" y="832646"/>
              <a:ext cx="2562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Drogues illégales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8B682DAD-55FE-436B-ACBC-E06E0821B592}"/>
              </a:ext>
            </a:extLst>
          </p:cNvPr>
          <p:cNvGrpSpPr/>
          <p:nvPr/>
        </p:nvGrpSpPr>
        <p:grpSpPr>
          <a:xfrm>
            <a:off x="231908" y="7613740"/>
            <a:ext cx="11728184" cy="6551843"/>
            <a:chOff x="231908" y="122694"/>
            <a:chExt cx="11728184" cy="655184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DA1B542-D2DD-4DB4-AC05-188FB319395E}"/>
                </a:ext>
              </a:extLst>
            </p:cNvPr>
            <p:cNvSpPr/>
            <p:nvPr/>
          </p:nvSpPr>
          <p:spPr>
            <a:xfrm>
              <a:off x="231908" y="304217"/>
              <a:ext cx="11728184" cy="6370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2BCDE46-4076-49E7-8573-2C7931DBF5C2}"/>
                </a:ext>
              </a:extLst>
            </p:cNvPr>
            <p:cNvSpPr/>
            <p:nvPr/>
          </p:nvSpPr>
          <p:spPr>
            <a:xfrm>
              <a:off x="406596" y="681548"/>
              <a:ext cx="5136119" cy="57376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F3096E-128C-4D3C-9A8B-97E616275624}"/>
                </a:ext>
              </a:extLst>
            </p:cNvPr>
            <p:cNvSpPr/>
            <p:nvPr/>
          </p:nvSpPr>
          <p:spPr>
            <a:xfrm>
              <a:off x="5774465" y="681548"/>
              <a:ext cx="6072080" cy="5735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Image 31">
              <a:extLst>
                <a:ext uri="{FF2B5EF4-FFF2-40B4-BE49-F238E27FC236}">
                  <a16:creationId xmlns:a16="http://schemas.microsoft.com/office/drawing/2014/main" id="{036A54E5-D4E0-4383-B543-7A599EFADE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068" b="7783"/>
            <a:stretch/>
          </p:blipFill>
          <p:spPr>
            <a:xfrm>
              <a:off x="5983013" y="874970"/>
              <a:ext cx="5444017" cy="5460876"/>
            </a:xfrm>
            <a:prstGeom prst="rect">
              <a:avLst/>
            </a:prstGeom>
          </p:spPr>
        </p:pic>
        <p:pic>
          <p:nvPicPr>
            <p:cNvPr id="33" name="Image 32">
              <a:extLst>
                <a:ext uri="{FF2B5EF4-FFF2-40B4-BE49-F238E27FC236}">
                  <a16:creationId xmlns:a16="http://schemas.microsoft.com/office/drawing/2014/main" id="{EB279979-4613-4660-9B30-93DE58CE3C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208" b="9636"/>
            <a:stretch/>
          </p:blipFill>
          <p:spPr>
            <a:xfrm>
              <a:off x="406595" y="1232945"/>
              <a:ext cx="4912245" cy="4943507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2BD03B1-76EA-4B9C-8B2F-EA22D9C6351E}"/>
                </a:ext>
              </a:extLst>
            </p:cNvPr>
            <p:cNvSpPr/>
            <p:nvPr/>
          </p:nvSpPr>
          <p:spPr>
            <a:xfrm>
              <a:off x="231908" y="183464"/>
              <a:ext cx="11728184" cy="3528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1C97750B-BEEF-48A3-A844-360547D398C5}"/>
                </a:ext>
              </a:extLst>
            </p:cNvPr>
            <p:cNvSpPr txBox="1"/>
            <p:nvPr/>
          </p:nvSpPr>
          <p:spPr>
            <a:xfrm>
              <a:off x="361898" y="122694"/>
              <a:ext cx="7577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>
                  <a:solidFill>
                    <a:schemeClr val="bg1"/>
                  </a:solidFill>
                  <a:latin typeface="+mj-lt"/>
                </a:rPr>
                <a:t>Corrélations entre les variables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CD4F7464-9A95-45B9-AA58-957EC2DFBC01}"/>
                </a:ext>
              </a:extLst>
            </p:cNvPr>
            <p:cNvSpPr txBox="1"/>
            <p:nvPr/>
          </p:nvSpPr>
          <p:spPr>
            <a:xfrm>
              <a:off x="568484" y="799985"/>
              <a:ext cx="2590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Attributs sur les individus 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839761F-7F2A-4FC3-B052-ECFD2CF4D8D7}"/>
                </a:ext>
              </a:extLst>
            </p:cNvPr>
            <p:cNvSpPr txBox="1"/>
            <p:nvPr/>
          </p:nvSpPr>
          <p:spPr>
            <a:xfrm>
              <a:off x="6096000" y="799686"/>
              <a:ext cx="268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/>
                <a:t>Consommation de drogue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E2CAE05A-6031-43A4-9CC3-FFD76BC8B3AF}"/>
              </a:ext>
            </a:extLst>
          </p:cNvPr>
          <p:cNvSpPr/>
          <p:nvPr/>
        </p:nvSpPr>
        <p:spPr>
          <a:xfrm>
            <a:off x="13106400" y="2580043"/>
            <a:ext cx="12192000" cy="21246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AA762E61-7632-4DD5-9CC4-15B32D9E9AB9}"/>
              </a:ext>
            </a:extLst>
          </p:cNvPr>
          <p:cNvSpPr txBox="1"/>
          <p:nvPr/>
        </p:nvSpPr>
        <p:spPr>
          <a:xfrm>
            <a:off x="13612147" y="3042196"/>
            <a:ext cx="11180507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+mj-lt"/>
              </a:rPr>
              <a:t>Machine Learning</a:t>
            </a:r>
            <a:endParaRPr lang="fr-FR" sz="7200" b="1">
              <a:solidFill>
                <a:schemeClr val="bg1"/>
              </a:solidFill>
              <a:latin typeface="+mj-l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35877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2775</Words>
  <Application>Microsoft Office PowerPoint</Application>
  <PresentationFormat>Widescreen</PresentationFormat>
  <Paragraphs>493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LE FLOCH Pierrick</dc:creator>
  <cp:lastModifiedBy>LEDUC Bastien</cp:lastModifiedBy>
  <cp:revision>1</cp:revision>
  <dcterms:created xsi:type="dcterms:W3CDTF">2021-12-05T14:11:48Z</dcterms:created>
  <dcterms:modified xsi:type="dcterms:W3CDTF">2021-12-10T02:10:32Z</dcterms:modified>
</cp:coreProperties>
</file>